
<file path=[Content_Types].xml><?xml version="1.0" encoding="utf-8"?>
<Types xmlns="http://schemas.openxmlformats.org/package/2006/content-types">
  <Default Extension="fntdata" ContentType="application/x-fontdata"/>
  <Default Extension="jpeg" ContentType="image/jpeg"/>
  <Default Extension="jpg" ContentType="image/jpg"/>
  <Default Extension="png" ContentType="image/png"/>
  <Default Extension="rels" ContentType="application/vnd.openxmlformats-package.relationships+xml"/>
  <Default Extension="svg" ContentType="image/svg+xml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theme/theme2.xml" ContentType="application/vnd.openxmlformats-officedocument.theme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theme/theme3.xml" ContentType="application/vnd.openxmlformats-officedocument.theme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theme/theme4.xml" ContentType="application/vnd.openxmlformats-officedocument.theme+xml"/>
  <Override PartName="/ppt/theme/theme5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saveSubsetFonts="1" autoCompressPictures="0">
  <p:sldMasterIdLst>
    <p:sldMasterId id="2147483676" r:id="rId1"/>
    <p:sldMasterId id="2147483687" r:id="rId2"/>
    <p:sldMasterId id="2147483721" r:id="rId3"/>
    <p:sldMasterId id="2147483817" r:id="rId4"/>
  </p:sldMasterIdLst>
  <p:notesMasterIdLst>
    <p:notesMasterId r:id="rId47"/>
  </p:notesMasterIdLst>
  <p:sldIdLst>
    <p:sldId id="268" r:id="rId5"/>
    <p:sldId id="380" r:id="rId6"/>
    <p:sldId id="2147374236" r:id="rId7"/>
    <p:sldId id="2147481437" r:id="rId8"/>
    <p:sldId id="358" r:id="rId9"/>
    <p:sldId id="2147374235" r:id="rId10"/>
    <p:sldId id="2147374246" r:id="rId11"/>
    <p:sldId id="2147481426" r:id="rId12"/>
    <p:sldId id="267" r:id="rId13"/>
    <p:sldId id="2147481430" r:id="rId14"/>
    <p:sldId id="2147481338" r:id="rId15"/>
    <p:sldId id="2147481432" r:id="rId16"/>
    <p:sldId id="2147481431" r:id="rId17"/>
    <p:sldId id="417" r:id="rId18"/>
    <p:sldId id="399" r:id="rId19"/>
    <p:sldId id="272" r:id="rId20"/>
    <p:sldId id="286" r:id="rId21"/>
    <p:sldId id="421" r:id="rId22"/>
    <p:sldId id="420" r:id="rId23"/>
    <p:sldId id="422" r:id="rId24"/>
    <p:sldId id="423" r:id="rId25"/>
    <p:sldId id="424" r:id="rId26"/>
    <p:sldId id="425" r:id="rId27"/>
    <p:sldId id="427" r:id="rId28"/>
    <p:sldId id="382" r:id="rId29"/>
    <p:sldId id="400" r:id="rId30"/>
    <p:sldId id="430" r:id="rId31"/>
    <p:sldId id="432" r:id="rId32"/>
    <p:sldId id="2147481436" r:id="rId33"/>
    <p:sldId id="260" r:id="rId34"/>
    <p:sldId id="262" r:id="rId35"/>
    <p:sldId id="263" r:id="rId36"/>
    <p:sldId id="264" r:id="rId37"/>
    <p:sldId id="265" r:id="rId38"/>
    <p:sldId id="266" r:id="rId39"/>
    <p:sldId id="2147481433" r:id="rId40"/>
    <p:sldId id="2147481434" r:id="rId41"/>
    <p:sldId id="269" r:id="rId42"/>
    <p:sldId id="270" r:id="rId43"/>
    <p:sldId id="271" r:id="rId44"/>
    <p:sldId id="2147481435" r:id="rId45"/>
    <p:sldId id="256" r:id="rId46"/>
  </p:sldIdLst>
  <p:sldSz cx="9144000" cy="5143500" type="screen16x9"/>
  <p:notesSz cx="6858000" cy="9144000"/>
  <p:embeddedFontLst>
    <p:embeddedFont>
      <p:font typeface="Arial Black" panose="020B0A04020102020204" pitchFamily="34" charset="0"/>
      <p:bold r:id="rId48"/>
    </p:embeddedFont>
    <p:embeddedFont>
      <p:font typeface="Arial Narrow" panose="020B0606020202030204" pitchFamily="34" charset="0"/>
      <p:regular r:id="rId49"/>
      <p:bold r:id="rId50"/>
      <p:italic r:id="rId51"/>
      <p:boldItalic r:id="rId52"/>
    </p:embeddedFont>
    <p:embeddedFont>
      <p:font typeface="Assistant" pitchFamily="2" charset="-79"/>
      <p:regular r:id="rId53"/>
      <p:bold r:id="rId54"/>
    </p:embeddedFont>
    <p:embeddedFont>
      <p:font typeface="Bebas Neue" panose="020B0606020202050201" pitchFamily="34" charset="0"/>
      <p:regular r:id="rId55"/>
    </p:embeddedFont>
    <p:embeddedFont>
      <p:font typeface="Comic Sans MS" panose="030F0702030302020204" pitchFamily="66" charset="0"/>
      <p:regular r:id="rId56"/>
      <p:bold r:id="rId57"/>
      <p:italic r:id="rId58"/>
      <p:boldItalic r:id="rId59"/>
    </p:embeddedFont>
    <p:embeddedFont>
      <p:font typeface="Gantari" panose="020B0604020202020204" charset="0"/>
      <p:regular r:id="rId60"/>
      <p:bold r:id="rId61"/>
      <p:italic r:id="rId62"/>
      <p:boldItalic r:id="rId63"/>
    </p:embeddedFont>
    <p:embeddedFont>
      <p:font typeface="Gantari ExtraBold" panose="020B0604020202020204" charset="0"/>
      <p:bold r:id="rId64"/>
      <p:boldItalic r:id="rId65"/>
    </p:embeddedFont>
    <p:embeddedFont>
      <p:font typeface="Malgun Gothic" panose="020B0503020000020004" pitchFamily="34" charset="-127"/>
      <p:regular r:id="rId66"/>
      <p:bold r:id="rId67"/>
    </p:embeddedFont>
    <p:embeddedFont>
      <p:font typeface="Poppins" panose="00000500000000000000" pitchFamily="2" charset="0"/>
      <p:regular r:id="rId68"/>
      <p:bold r:id="rId69"/>
      <p:italic r:id="rId70"/>
      <p:boldItalic r:id="rId71"/>
    </p:embeddedFont>
    <p:embeddedFont>
      <p:font typeface="Prompt Bold" panose="020B0604020202020204" charset="-34"/>
      <p:bold r:id="rId72"/>
    </p:embeddedFont>
    <p:embeddedFont>
      <p:font typeface="Raleway" pitchFamily="2" charset="0"/>
      <p:regular r:id="rId73"/>
      <p:bold r:id="rId74"/>
      <p:italic r:id="rId75"/>
      <p:boldItalic r:id="rId76"/>
    </p:embeddedFont>
    <p:embeddedFont>
      <p:font typeface="Tahoma" panose="020B0604030504040204" pitchFamily="34" charset="0"/>
      <p:regular r:id="rId77"/>
      <p:bold r:id="rId78"/>
    </p:embeddedFont>
    <p:embeddedFont>
      <p:font typeface="Verdana" panose="020B0604030504040204" pitchFamily="34" charset="0"/>
      <p:regular r:id="rId79"/>
      <p:bold r:id="rId80"/>
      <p:italic r:id="rId81"/>
      <p:boldItalic r:id="rId82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DBECF4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9315E3C6-8802-46BA-AA63-6FA6196CE699}">
  <a:tblStyle styleId="{9315E3C6-8802-46BA-AA63-6FA6196CE699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V>
        </a:tcBdr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 snapToGrid="0">
      <p:cViewPr varScale="1">
        <p:scale>
          <a:sx n="108" d="100"/>
          <a:sy n="108" d="100"/>
        </p:scale>
        <p:origin x="730" y="77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2.xml"/><Relationship Id="rId21" Type="http://schemas.openxmlformats.org/officeDocument/2006/relationships/slide" Target="slides/slide17.xml"/><Relationship Id="rId42" Type="http://schemas.openxmlformats.org/officeDocument/2006/relationships/slide" Target="slides/slide38.xml"/><Relationship Id="rId47" Type="http://schemas.openxmlformats.org/officeDocument/2006/relationships/notesMaster" Target="notesMasters/notesMaster1.xml"/><Relationship Id="rId63" Type="http://schemas.openxmlformats.org/officeDocument/2006/relationships/font" Target="fonts/font16.fntdata"/><Relationship Id="rId68" Type="http://schemas.openxmlformats.org/officeDocument/2006/relationships/font" Target="fonts/font21.fntdata"/><Relationship Id="rId84" Type="http://schemas.openxmlformats.org/officeDocument/2006/relationships/viewProps" Target="viewProps.xml"/><Relationship Id="rId16" Type="http://schemas.openxmlformats.org/officeDocument/2006/relationships/slide" Target="slides/slide12.xml"/><Relationship Id="rId11" Type="http://schemas.openxmlformats.org/officeDocument/2006/relationships/slide" Target="slides/slide7.xml"/><Relationship Id="rId32" Type="http://schemas.openxmlformats.org/officeDocument/2006/relationships/slide" Target="slides/slide28.xml"/><Relationship Id="rId37" Type="http://schemas.openxmlformats.org/officeDocument/2006/relationships/slide" Target="slides/slide33.xml"/><Relationship Id="rId53" Type="http://schemas.openxmlformats.org/officeDocument/2006/relationships/font" Target="fonts/font6.fntdata"/><Relationship Id="rId58" Type="http://schemas.openxmlformats.org/officeDocument/2006/relationships/font" Target="fonts/font11.fntdata"/><Relationship Id="rId74" Type="http://schemas.openxmlformats.org/officeDocument/2006/relationships/font" Target="fonts/font27.fntdata"/><Relationship Id="rId79" Type="http://schemas.openxmlformats.org/officeDocument/2006/relationships/font" Target="fonts/font32.fntdata"/><Relationship Id="rId5" Type="http://schemas.openxmlformats.org/officeDocument/2006/relationships/slide" Target="slides/slide1.xml"/><Relationship Id="rId19" Type="http://schemas.openxmlformats.org/officeDocument/2006/relationships/slide" Target="slides/slide15.xml"/><Relationship Id="rId14" Type="http://schemas.openxmlformats.org/officeDocument/2006/relationships/slide" Target="slides/slide10.xml"/><Relationship Id="rId22" Type="http://schemas.openxmlformats.org/officeDocument/2006/relationships/slide" Target="slides/slide18.xml"/><Relationship Id="rId27" Type="http://schemas.openxmlformats.org/officeDocument/2006/relationships/slide" Target="slides/slide23.xml"/><Relationship Id="rId30" Type="http://schemas.openxmlformats.org/officeDocument/2006/relationships/slide" Target="slides/slide26.xml"/><Relationship Id="rId35" Type="http://schemas.openxmlformats.org/officeDocument/2006/relationships/slide" Target="slides/slide31.xml"/><Relationship Id="rId43" Type="http://schemas.openxmlformats.org/officeDocument/2006/relationships/slide" Target="slides/slide39.xml"/><Relationship Id="rId48" Type="http://schemas.openxmlformats.org/officeDocument/2006/relationships/font" Target="fonts/font1.fntdata"/><Relationship Id="rId56" Type="http://schemas.openxmlformats.org/officeDocument/2006/relationships/font" Target="fonts/font9.fntdata"/><Relationship Id="rId64" Type="http://schemas.openxmlformats.org/officeDocument/2006/relationships/font" Target="fonts/font17.fntdata"/><Relationship Id="rId69" Type="http://schemas.openxmlformats.org/officeDocument/2006/relationships/font" Target="fonts/font22.fntdata"/><Relationship Id="rId77" Type="http://schemas.openxmlformats.org/officeDocument/2006/relationships/font" Target="fonts/font30.fntdata"/><Relationship Id="rId8" Type="http://schemas.openxmlformats.org/officeDocument/2006/relationships/slide" Target="slides/slide4.xml"/><Relationship Id="rId51" Type="http://schemas.openxmlformats.org/officeDocument/2006/relationships/font" Target="fonts/font4.fntdata"/><Relationship Id="rId72" Type="http://schemas.openxmlformats.org/officeDocument/2006/relationships/font" Target="fonts/font25.fntdata"/><Relationship Id="rId80" Type="http://schemas.openxmlformats.org/officeDocument/2006/relationships/font" Target="fonts/font33.fntdata"/><Relationship Id="rId85" Type="http://schemas.openxmlformats.org/officeDocument/2006/relationships/theme" Target="theme/theme1.xml"/><Relationship Id="rId3" Type="http://schemas.openxmlformats.org/officeDocument/2006/relationships/slideMaster" Target="slideMasters/slideMaster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5" Type="http://schemas.openxmlformats.org/officeDocument/2006/relationships/slide" Target="slides/slide21.xml"/><Relationship Id="rId33" Type="http://schemas.openxmlformats.org/officeDocument/2006/relationships/slide" Target="slides/slide29.xml"/><Relationship Id="rId38" Type="http://schemas.openxmlformats.org/officeDocument/2006/relationships/slide" Target="slides/slide34.xml"/><Relationship Id="rId46" Type="http://schemas.openxmlformats.org/officeDocument/2006/relationships/slide" Target="slides/slide42.xml"/><Relationship Id="rId59" Type="http://schemas.openxmlformats.org/officeDocument/2006/relationships/font" Target="fonts/font12.fntdata"/><Relationship Id="rId67" Type="http://schemas.openxmlformats.org/officeDocument/2006/relationships/font" Target="fonts/font20.fntdata"/><Relationship Id="rId20" Type="http://schemas.openxmlformats.org/officeDocument/2006/relationships/slide" Target="slides/slide16.xml"/><Relationship Id="rId41" Type="http://schemas.openxmlformats.org/officeDocument/2006/relationships/slide" Target="slides/slide37.xml"/><Relationship Id="rId54" Type="http://schemas.openxmlformats.org/officeDocument/2006/relationships/font" Target="fonts/font7.fntdata"/><Relationship Id="rId62" Type="http://schemas.openxmlformats.org/officeDocument/2006/relationships/font" Target="fonts/font15.fntdata"/><Relationship Id="rId70" Type="http://schemas.openxmlformats.org/officeDocument/2006/relationships/font" Target="fonts/font23.fntdata"/><Relationship Id="rId75" Type="http://schemas.openxmlformats.org/officeDocument/2006/relationships/font" Target="fonts/font28.fntdata"/><Relationship Id="rId83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2.xml"/><Relationship Id="rId15" Type="http://schemas.openxmlformats.org/officeDocument/2006/relationships/slide" Target="slides/slide11.xml"/><Relationship Id="rId23" Type="http://schemas.openxmlformats.org/officeDocument/2006/relationships/slide" Target="slides/slide19.xml"/><Relationship Id="rId28" Type="http://schemas.openxmlformats.org/officeDocument/2006/relationships/slide" Target="slides/slide24.xml"/><Relationship Id="rId36" Type="http://schemas.openxmlformats.org/officeDocument/2006/relationships/slide" Target="slides/slide32.xml"/><Relationship Id="rId49" Type="http://schemas.openxmlformats.org/officeDocument/2006/relationships/font" Target="fonts/font2.fntdata"/><Relationship Id="rId57" Type="http://schemas.openxmlformats.org/officeDocument/2006/relationships/font" Target="fonts/font10.fntdata"/><Relationship Id="rId10" Type="http://schemas.openxmlformats.org/officeDocument/2006/relationships/slide" Target="slides/slide6.xml"/><Relationship Id="rId31" Type="http://schemas.openxmlformats.org/officeDocument/2006/relationships/slide" Target="slides/slide27.xml"/><Relationship Id="rId44" Type="http://schemas.openxmlformats.org/officeDocument/2006/relationships/slide" Target="slides/slide40.xml"/><Relationship Id="rId52" Type="http://schemas.openxmlformats.org/officeDocument/2006/relationships/font" Target="fonts/font5.fntdata"/><Relationship Id="rId60" Type="http://schemas.openxmlformats.org/officeDocument/2006/relationships/font" Target="fonts/font13.fntdata"/><Relationship Id="rId65" Type="http://schemas.openxmlformats.org/officeDocument/2006/relationships/font" Target="fonts/font18.fntdata"/><Relationship Id="rId73" Type="http://schemas.openxmlformats.org/officeDocument/2006/relationships/font" Target="fonts/font26.fntdata"/><Relationship Id="rId78" Type="http://schemas.openxmlformats.org/officeDocument/2006/relationships/font" Target="fonts/font31.fntdata"/><Relationship Id="rId81" Type="http://schemas.openxmlformats.org/officeDocument/2006/relationships/font" Target="fonts/font34.fntdata"/><Relationship Id="rId86" Type="http://schemas.openxmlformats.org/officeDocument/2006/relationships/tableStyles" Target="tableStyles.xml"/><Relationship Id="rId4" Type="http://schemas.openxmlformats.org/officeDocument/2006/relationships/slideMaster" Target="slideMasters/slideMaster4.xml"/><Relationship Id="rId9" Type="http://schemas.openxmlformats.org/officeDocument/2006/relationships/slide" Target="slides/slide5.xml"/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39" Type="http://schemas.openxmlformats.org/officeDocument/2006/relationships/slide" Target="slides/slide35.xml"/><Relationship Id="rId34" Type="http://schemas.openxmlformats.org/officeDocument/2006/relationships/slide" Target="slides/slide30.xml"/><Relationship Id="rId50" Type="http://schemas.openxmlformats.org/officeDocument/2006/relationships/font" Target="fonts/font3.fntdata"/><Relationship Id="rId55" Type="http://schemas.openxmlformats.org/officeDocument/2006/relationships/font" Target="fonts/font8.fntdata"/><Relationship Id="rId76" Type="http://schemas.openxmlformats.org/officeDocument/2006/relationships/font" Target="fonts/font29.fntdata"/><Relationship Id="rId7" Type="http://schemas.openxmlformats.org/officeDocument/2006/relationships/slide" Target="slides/slide3.xml"/><Relationship Id="rId71" Type="http://schemas.openxmlformats.org/officeDocument/2006/relationships/font" Target="fonts/font24.fntdata"/><Relationship Id="rId2" Type="http://schemas.openxmlformats.org/officeDocument/2006/relationships/slideMaster" Target="slideMasters/slideMaster2.xml"/><Relationship Id="rId29" Type="http://schemas.openxmlformats.org/officeDocument/2006/relationships/slide" Target="slides/slide25.xml"/><Relationship Id="rId24" Type="http://schemas.openxmlformats.org/officeDocument/2006/relationships/slide" Target="slides/slide20.xml"/><Relationship Id="rId40" Type="http://schemas.openxmlformats.org/officeDocument/2006/relationships/slide" Target="slides/slide36.xml"/><Relationship Id="rId45" Type="http://schemas.openxmlformats.org/officeDocument/2006/relationships/slide" Target="slides/slide41.xml"/><Relationship Id="rId66" Type="http://schemas.openxmlformats.org/officeDocument/2006/relationships/font" Target="fonts/font19.fntdata"/><Relationship Id="rId61" Type="http://schemas.openxmlformats.org/officeDocument/2006/relationships/font" Target="fonts/font14.fntdata"/><Relationship Id="rId82" Type="http://schemas.openxmlformats.org/officeDocument/2006/relationships/font" Target="fonts/font35.fntdata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5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3" name="Google Shape;773;g13125dd8fce_0_46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74" name="Google Shape;774;g13125dd8fce_0_46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37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47" name="Google Shape;23747;g11e375b9f55_0_18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748" name="Google Shape;23748;g11e375b9f55_0_18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986955086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92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210" name="Google Shape;19210;g1dc4b6fe64d_0_601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211" name="Google Shape;19211;g1dc4b6fe64d_0_601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59499029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92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210" name="Google Shape;19210;g1dc4b6fe64d_0_601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211" name="Google Shape;19211;g1dc4b6fe64d_0_601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843851831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92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210" name="Google Shape;19210;g1dc4b6fe64d_0_601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211" name="Google Shape;19211;g1dc4b6fe64d_0_601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070300597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92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210" name="Google Shape;19210;g1dc4b6fe64d_0_601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211" name="Google Shape;19211;g1dc4b6fe64d_0_601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784637775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92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210" name="Google Shape;19210;g1dc4b6fe64d_0_601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211" name="Google Shape;19211;g1dc4b6fe64d_0_601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291670974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87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69" name="Google Shape;18769;g1dc4b6fe64d_0_336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770" name="Google Shape;18770;g1dc4b6fe64d_0_336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83401419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4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4" name="Google Shape;17414;g1dc4b6fe64d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415" name="Google Shape;17415;g1dc4b6fe64d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040475028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87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07" name="Google Shape;18707;g1dc4b6fe64d_0_254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708" name="Google Shape;18708;g1dc4b6fe64d_0_254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22673298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87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07" name="Google Shape;18707;g1dc4b6fe64d_0_254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708" name="Google Shape;18708;g1dc4b6fe64d_0_254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862800288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3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61" name="Google Shape;17361;g2048e22399b_1_2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362" name="Google Shape;17362;g2048e22399b_1_2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87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07" name="Google Shape;18707;g1dc4b6fe64d_0_254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708" name="Google Shape;18708;g1dc4b6fe64d_0_254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196009699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3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33" name="Google Shape;17333;g2048e22399b_1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334" name="Google Shape;17334;g2048e22399b_1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381000" y="685800"/>
            <a:ext cx="6096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id-ID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58C0CA78-0E1A-4DCE-A929-083D236F82DE}" type="slidenum">
              <a:rPr lang="id-ID" smtClean="0"/>
              <a:pPr>
                <a:defRPr/>
              </a:pPr>
              <a:t>8</a:t>
            </a:fld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03739474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9" name="Google Shape;469;g22ca823fe53_2_234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6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0" name="Google Shape;470;g22ca823fe53_2_234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888109461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9" name="Google Shape;469;g22ca823fe53_2_234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60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70" name="Google Shape;470;g22ca823fe53_2_234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18172863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3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33" name="Google Shape;17333;g2048e22399b_1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334" name="Google Shape;17334;g2048e22399b_1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280497740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87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07" name="Google Shape;18707;g1dc4b6fe64d_0_254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708" name="Google Shape;18708;g1dc4b6fe64d_0_254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07076640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92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210" name="Google Shape;19210;g1dc4b6fe64d_0_601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9211" name="Google Shape;19211;g1dc4b6fe64d_0_601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37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47" name="Google Shape;23747;g11e375b9f55_0_18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748" name="Google Shape;23748;g11e375b9f55_0_18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41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s://bit.ly/3A1uf1Q" TargetMode="External"/><Relationship Id="rId1" Type="http://schemas.openxmlformats.org/officeDocument/2006/relationships/slideMaster" Target="../slideMasters/slideMaster2.xml"/><Relationship Id="rId4" Type="http://schemas.openxmlformats.org/officeDocument/2006/relationships/hyperlink" Target="http://bit.ly/2TtBDfr" TargetMode="Externa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74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s://bit.ly/3A1uf1Q" TargetMode="External"/><Relationship Id="rId1" Type="http://schemas.openxmlformats.org/officeDocument/2006/relationships/slideMaster" Target="../slideMasters/slideMaster3.xml"/><Relationship Id="rId4" Type="http://schemas.openxmlformats.org/officeDocument/2006/relationships/hyperlink" Target="http://bit.ly/2TtBDfr" TargetMode="Externa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_AND_TWO_COLUMNS">
    <p:bg>
      <p:bgPr>
        <a:solidFill>
          <a:schemeClr val="lt1"/>
        </a:solidFill>
        <a:effectLst/>
      </p:bgPr>
    </p:bg>
    <p:spTree>
      <p:nvGrpSpPr>
        <p:cNvPr id="1" name="Shape 11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93" name="Google Shape;1193;p5"/>
          <p:cNvGrpSpPr/>
          <p:nvPr/>
        </p:nvGrpSpPr>
        <p:grpSpPr>
          <a:xfrm>
            <a:off x="0" y="0"/>
            <a:ext cx="9144125" cy="5143391"/>
            <a:chOff x="0" y="0"/>
            <a:chExt cx="9144125" cy="5143391"/>
          </a:xfrm>
        </p:grpSpPr>
        <p:sp>
          <p:nvSpPr>
            <p:cNvPr id="1194" name="Google Shape;1194;p5"/>
            <p:cNvSpPr/>
            <p:nvPr/>
          </p:nvSpPr>
          <p:spPr>
            <a:xfrm>
              <a:off x="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" name="Google Shape;1195;p5"/>
            <p:cNvSpPr/>
            <p:nvPr/>
          </p:nvSpPr>
          <p:spPr>
            <a:xfrm>
              <a:off x="38100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" name="Google Shape;1196;p5"/>
            <p:cNvSpPr/>
            <p:nvPr/>
          </p:nvSpPr>
          <p:spPr>
            <a:xfrm>
              <a:off x="76201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" name="Google Shape;1197;p5"/>
            <p:cNvSpPr/>
            <p:nvPr/>
          </p:nvSpPr>
          <p:spPr>
            <a:xfrm>
              <a:off x="114301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" name="Google Shape;1198;p5"/>
            <p:cNvSpPr/>
            <p:nvPr/>
          </p:nvSpPr>
          <p:spPr>
            <a:xfrm>
              <a:off x="152402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" name="Google Shape;1199;p5"/>
            <p:cNvSpPr/>
            <p:nvPr/>
          </p:nvSpPr>
          <p:spPr>
            <a:xfrm>
              <a:off x="190502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" name="Google Shape;1200;p5"/>
            <p:cNvSpPr/>
            <p:nvPr/>
          </p:nvSpPr>
          <p:spPr>
            <a:xfrm>
              <a:off x="228603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" name="Google Shape;1201;p5"/>
            <p:cNvSpPr/>
            <p:nvPr/>
          </p:nvSpPr>
          <p:spPr>
            <a:xfrm>
              <a:off x="266703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" name="Google Shape;1202;p5"/>
            <p:cNvSpPr/>
            <p:nvPr/>
          </p:nvSpPr>
          <p:spPr>
            <a:xfrm>
              <a:off x="304804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" name="Google Shape;1203;p5"/>
            <p:cNvSpPr/>
            <p:nvPr/>
          </p:nvSpPr>
          <p:spPr>
            <a:xfrm>
              <a:off x="342904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" name="Google Shape;1204;p5"/>
            <p:cNvSpPr/>
            <p:nvPr/>
          </p:nvSpPr>
          <p:spPr>
            <a:xfrm>
              <a:off x="381005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" name="Google Shape;1205;p5"/>
            <p:cNvSpPr/>
            <p:nvPr/>
          </p:nvSpPr>
          <p:spPr>
            <a:xfrm>
              <a:off x="419105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" name="Google Shape;1206;p5"/>
            <p:cNvSpPr/>
            <p:nvPr/>
          </p:nvSpPr>
          <p:spPr>
            <a:xfrm>
              <a:off x="457206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" name="Google Shape;1207;p5"/>
            <p:cNvSpPr/>
            <p:nvPr/>
          </p:nvSpPr>
          <p:spPr>
            <a:xfrm>
              <a:off x="495306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" name="Google Shape;1208;p5"/>
            <p:cNvSpPr/>
            <p:nvPr/>
          </p:nvSpPr>
          <p:spPr>
            <a:xfrm>
              <a:off x="533407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" name="Google Shape;1209;p5"/>
            <p:cNvSpPr/>
            <p:nvPr/>
          </p:nvSpPr>
          <p:spPr>
            <a:xfrm>
              <a:off x="571507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" name="Google Shape;1210;p5"/>
            <p:cNvSpPr/>
            <p:nvPr/>
          </p:nvSpPr>
          <p:spPr>
            <a:xfrm>
              <a:off x="609608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" name="Google Shape;1211;p5"/>
            <p:cNvSpPr/>
            <p:nvPr/>
          </p:nvSpPr>
          <p:spPr>
            <a:xfrm>
              <a:off x="647708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" name="Google Shape;1212;p5"/>
            <p:cNvSpPr/>
            <p:nvPr/>
          </p:nvSpPr>
          <p:spPr>
            <a:xfrm>
              <a:off x="685809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" name="Google Shape;1213;p5"/>
            <p:cNvSpPr/>
            <p:nvPr/>
          </p:nvSpPr>
          <p:spPr>
            <a:xfrm>
              <a:off x="723909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" name="Google Shape;1214;p5"/>
            <p:cNvSpPr/>
            <p:nvPr/>
          </p:nvSpPr>
          <p:spPr>
            <a:xfrm>
              <a:off x="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" name="Google Shape;1215;p5"/>
            <p:cNvSpPr/>
            <p:nvPr/>
          </p:nvSpPr>
          <p:spPr>
            <a:xfrm>
              <a:off x="38100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" name="Google Shape;1216;p5"/>
            <p:cNvSpPr/>
            <p:nvPr/>
          </p:nvSpPr>
          <p:spPr>
            <a:xfrm>
              <a:off x="76201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" name="Google Shape;1217;p5"/>
            <p:cNvSpPr/>
            <p:nvPr/>
          </p:nvSpPr>
          <p:spPr>
            <a:xfrm>
              <a:off x="114301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" name="Google Shape;1218;p5"/>
            <p:cNvSpPr/>
            <p:nvPr/>
          </p:nvSpPr>
          <p:spPr>
            <a:xfrm>
              <a:off x="152402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" name="Google Shape;1219;p5"/>
            <p:cNvSpPr/>
            <p:nvPr/>
          </p:nvSpPr>
          <p:spPr>
            <a:xfrm>
              <a:off x="190502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" name="Google Shape;1220;p5"/>
            <p:cNvSpPr/>
            <p:nvPr/>
          </p:nvSpPr>
          <p:spPr>
            <a:xfrm>
              <a:off x="228603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" name="Google Shape;1221;p5"/>
            <p:cNvSpPr/>
            <p:nvPr/>
          </p:nvSpPr>
          <p:spPr>
            <a:xfrm>
              <a:off x="266703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" name="Google Shape;1222;p5"/>
            <p:cNvSpPr/>
            <p:nvPr/>
          </p:nvSpPr>
          <p:spPr>
            <a:xfrm>
              <a:off x="304804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" name="Google Shape;1223;p5"/>
            <p:cNvSpPr/>
            <p:nvPr/>
          </p:nvSpPr>
          <p:spPr>
            <a:xfrm>
              <a:off x="342904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" name="Google Shape;1224;p5"/>
            <p:cNvSpPr/>
            <p:nvPr/>
          </p:nvSpPr>
          <p:spPr>
            <a:xfrm>
              <a:off x="381005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" name="Google Shape;1225;p5"/>
            <p:cNvSpPr/>
            <p:nvPr/>
          </p:nvSpPr>
          <p:spPr>
            <a:xfrm>
              <a:off x="419105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" name="Google Shape;1226;p5"/>
            <p:cNvSpPr/>
            <p:nvPr/>
          </p:nvSpPr>
          <p:spPr>
            <a:xfrm>
              <a:off x="457206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" name="Google Shape;1227;p5"/>
            <p:cNvSpPr/>
            <p:nvPr/>
          </p:nvSpPr>
          <p:spPr>
            <a:xfrm>
              <a:off x="495306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" name="Google Shape;1228;p5"/>
            <p:cNvSpPr/>
            <p:nvPr/>
          </p:nvSpPr>
          <p:spPr>
            <a:xfrm>
              <a:off x="533407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" name="Google Shape;1229;p5"/>
            <p:cNvSpPr/>
            <p:nvPr/>
          </p:nvSpPr>
          <p:spPr>
            <a:xfrm>
              <a:off x="571507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" name="Google Shape;1230;p5"/>
            <p:cNvSpPr/>
            <p:nvPr/>
          </p:nvSpPr>
          <p:spPr>
            <a:xfrm>
              <a:off x="609608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" name="Google Shape;1231;p5"/>
            <p:cNvSpPr/>
            <p:nvPr/>
          </p:nvSpPr>
          <p:spPr>
            <a:xfrm>
              <a:off x="647708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" name="Google Shape;1232;p5"/>
            <p:cNvSpPr/>
            <p:nvPr/>
          </p:nvSpPr>
          <p:spPr>
            <a:xfrm>
              <a:off x="685809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" name="Google Shape;1233;p5"/>
            <p:cNvSpPr/>
            <p:nvPr/>
          </p:nvSpPr>
          <p:spPr>
            <a:xfrm>
              <a:off x="723909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" name="Google Shape;1234;p5"/>
            <p:cNvSpPr/>
            <p:nvPr/>
          </p:nvSpPr>
          <p:spPr>
            <a:xfrm>
              <a:off x="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" name="Google Shape;1235;p5"/>
            <p:cNvSpPr/>
            <p:nvPr/>
          </p:nvSpPr>
          <p:spPr>
            <a:xfrm>
              <a:off x="38100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" name="Google Shape;1236;p5"/>
            <p:cNvSpPr/>
            <p:nvPr/>
          </p:nvSpPr>
          <p:spPr>
            <a:xfrm>
              <a:off x="76201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" name="Google Shape;1237;p5"/>
            <p:cNvSpPr/>
            <p:nvPr/>
          </p:nvSpPr>
          <p:spPr>
            <a:xfrm>
              <a:off x="114301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" name="Google Shape;1238;p5"/>
            <p:cNvSpPr/>
            <p:nvPr/>
          </p:nvSpPr>
          <p:spPr>
            <a:xfrm>
              <a:off x="152402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" name="Google Shape;1239;p5"/>
            <p:cNvSpPr/>
            <p:nvPr/>
          </p:nvSpPr>
          <p:spPr>
            <a:xfrm>
              <a:off x="190502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" name="Google Shape;1240;p5"/>
            <p:cNvSpPr/>
            <p:nvPr/>
          </p:nvSpPr>
          <p:spPr>
            <a:xfrm>
              <a:off x="228603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" name="Google Shape;1241;p5"/>
            <p:cNvSpPr/>
            <p:nvPr/>
          </p:nvSpPr>
          <p:spPr>
            <a:xfrm>
              <a:off x="266703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" name="Google Shape;1242;p5"/>
            <p:cNvSpPr/>
            <p:nvPr/>
          </p:nvSpPr>
          <p:spPr>
            <a:xfrm>
              <a:off x="304804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" name="Google Shape;1243;p5"/>
            <p:cNvSpPr/>
            <p:nvPr/>
          </p:nvSpPr>
          <p:spPr>
            <a:xfrm>
              <a:off x="342904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" name="Google Shape;1244;p5"/>
            <p:cNvSpPr/>
            <p:nvPr/>
          </p:nvSpPr>
          <p:spPr>
            <a:xfrm>
              <a:off x="381005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" name="Google Shape;1245;p5"/>
            <p:cNvSpPr/>
            <p:nvPr/>
          </p:nvSpPr>
          <p:spPr>
            <a:xfrm>
              <a:off x="419105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" name="Google Shape;1246;p5"/>
            <p:cNvSpPr/>
            <p:nvPr/>
          </p:nvSpPr>
          <p:spPr>
            <a:xfrm>
              <a:off x="457206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" name="Google Shape;1247;p5"/>
            <p:cNvSpPr/>
            <p:nvPr/>
          </p:nvSpPr>
          <p:spPr>
            <a:xfrm>
              <a:off x="495306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" name="Google Shape;1248;p5"/>
            <p:cNvSpPr/>
            <p:nvPr/>
          </p:nvSpPr>
          <p:spPr>
            <a:xfrm>
              <a:off x="533407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" name="Google Shape;1249;p5"/>
            <p:cNvSpPr/>
            <p:nvPr/>
          </p:nvSpPr>
          <p:spPr>
            <a:xfrm>
              <a:off x="571507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" name="Google Shape;1250;p5"/>
            <p:cNvSpPr/>
            <p:nvPr/>
          </p:nvSpPr>
          <p:spPr>
            <a:xfrm>
              <a:off x="609608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" name="Google Shape;1251;p5"/>
            <p:cNvSpPr/>
            <p:nvPr/>
          </p:nvSpPr>
          <p:spPr>
            <a:xfrm>
              <a:off x="647708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" name="Google Shape;1252;p5"/>
            <p:cNvSpPr/>
            <p:nvPr/>
          </p:nvSpPr>
          <p:spPr>
            <a:xfrm>
              <a:off x="685809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" name="Google Shape;1253;p5"/>
            <p:cNvSpPr/>
            <p:nvPr/>
          </p:nvSpPr>
          <p:spPr>
            <a:xfrm>
              <a:off x="723909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" name="Google Shape;1254;p5"/>
            <p:cNvSpPr/>
            <p:nvPr/>
          </p:nvSpPr>
          <p:spPr>
            <a:xfrm>
              <a:off x="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" name="Google Shape;1255;p5"/>
            <p:cNvSpPr/>
            <p:nvPr/>
          </p:nvSpPr>
          <p:spPr>
            <a:xfrm>
              <a:off x="38100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" name="Google Shape;1256;p5"/>
            <p:cNvSpPr/>
            <p:nvPr/>
          </p:nvSpPr>
          <p:spPr>
            <a:xfrm>
              <a:off x="76201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" name="Google Shape;1257;p5"/>
            <p:cNvSpPr/>
            <p:nvPr/>
          </p:nvSpPr>
          <p:spPr>
            <a:xfrm>
              <a:off x="114301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" name="Google Shape;1258;p5"/>
            <p:cNvSpPr/>
            <p:nvPr/>
          </p:nvSpPr>
          <p:spPr>
            <a:xfrm>
              <a:off x="152402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" name="Google Shape;1259;p5"/>
            <p:cNvSpPr/>
            <p:nvPr/>
          </p:nvSpPr>
          <p:spPr>
            <a:xfrm>
              <a:off x="190502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" name="Google Shape;1260;p5"/>
            <p:cNvSpPr/>
            <p:nvPr/>
          </p:nvSpPr>
          <p:spPr>
            <a:xfrm>
              <a:off x="228603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" name="Google Shape;1261;p5"/>
            <p:cNvSpPr/>
            <p:nvPr/>
          </p:nvSpPr>
          <p:spPr>
            <a:xfrm>
              <a:off x="266703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" name="Google Shape;1262;p5"/>
            <p:cNvSpPr/>
            <p:nvPr/>
          </p:nvSpPr>
          <p:spPr>
            <a:xfrm>
              <a:off x="304804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" name="Google Shape;1263;p5"/>
            <p:cNvSpPr/>
            <p:nvPr/>
          </p:nvSpPr>
          <p:spPr>
            <a:xfrm>
              <a:off x="342904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" name="Google Shape;1264;p5"/>
            <p:cNvSpPr/>
            <p:nvPr/>
          </p:nvSpPr>
          <p:spPr>
            <a:xfrm>
              <a:off x="381005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" name="Google Shape;1265;p5"/>
            <p:cNvSpPr/>
            <p:nvPr/>
          </p:nvSpPr>
          <p:spPr>
            <a:xfrm>
              <a:off x="419105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" name="Google Shape;1266;p5"/>
            <p:cNvSpPr/>
            <p:nvPr/>
          </p:nvSpPr>
          <p:spPr>
            <a:xfrm>
              <a:off x="457206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" name="Google Shape;1267;p5"/>
            <p:cNvSpPr/>
            <p:nvPr/>
          </p:nvSpPr>
          <p:spPr>
            <a:xfrm>
              <a:off x="495306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" name="Google Shape;1268;p5"/>
            <p:cNvSpPr/>
            <p:nvPr/>
          </p:nvSpPr>
          <p:spPr>
            <a:xfrm>
              <a:off x="533407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" name="Google Shape;1269;p5"/>
            <p:cNvSpPr/>
            <p:nvPr/>
          </p:nvSpPr>
          <p:spPr>
            <a:xfrm>
              <a:off x="571507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" name="Google Shape;1270;p5"/>
            <p:cNvSpPr/>
            <p:nvPr/>
          </p:nvSpPr>
          <p:spPr>
            <a:xfrm>
              <a:off x="609608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" name="Google Shape;1271;p5"/>
            <p:cNvSpPr/>
            <p:nvPr/>
          </p:nvSpPr>
          <p:spPr>
            <a:xfrm>
              <a:off x="647708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" name="Google Shape;1272;p5"/>
            <p:cNvSpPr/>
            <p:nvPr/>
          </p:nvSpPr>
          <p:spPr>
            <a:xfrm>
              <a:off x="685809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" name="Google Shape;1273;p5"/>
            <p:cNvSpPr/>
            <p:nvPr/>
          </p:nvSpPr>
          <p:spPr>
            <a:xfrm>
              <a:off x="723909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" name="Google Shape;1274;p5"/>
            <p:cNvSpPr/>
            <p:nvPr/>
          </p:nvSpPr>
          <p:spPr>
            <a:xfrm>
              <a:off x="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" name="Google Shape;1275;p5"/>
            <p:cNvSpPr/>
            <p:nvPr/>
          </p:nvSpPr>
          <p:spPr>
            <a:xfrm>
              <a:off x="38100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" name="Google Shape;1276;p5"/>
            <p:cNvSpPr/>
            <p:nvPr/>
          </p:nvSpPr>
          <p:spPr>
            <a:xfrm>
              <a:off x="76201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" name="Google Shape;1277;p5"/>
            <p:cNvSpPr/>
            <p:nvPr/>
          </p:nvSpPr>
          <p:spPr>
            <a:xfrm>
              <a:off x="114301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" name="Google Shape;1278;p5"/>
            <p:cNvSpPr/>
            <p:nvPr/>
          </p:nvSpPr>
          <p:spPr>
            <a:xfrm>
              <a:off x="152402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" name="Google Shape;1279;p5"/>
            <p:cNvSpPr/>
            <p:nvPr/>
          </p:nvSpPr>
          <p:spPr>
            <a:xfrm>
              <a:off x="190502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" name="Google Shape;1280;p5"/>
            <p:cNvSpPr/>
            <p:nvPr/>
          </p:nvSpPr>
          <p:spPr>
            <a:xfrm>
              <a:off x="228603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" name="Google Shape;1281;p5"/>
            <p:cNvSpPr/>
            <p:nvPr/>
          </p:nvSpPr>
          <p:spPr>
            <a:xfrm>
              <a:off x="266703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" name="Google Shape;1282;p5"/>
            <p:cNvSpPr/>
            <p:nvPr/>
          </p:nvSpPr>
          <p:spPr>
            <a:xfrm>
              <a:off x="304804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" name="Google Shape;1283;p5"/>
            <p:cNvSpPr/>
            <p:nvPr/>
          </p:nvSpPr>
          <p:spPr>
            <a:xfrm>
              <a:off x="342904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" name="Google Shape;1284;p5"/>
            <p:cNvSpPr/>
            <p:nvPr/>
          </p:nvSpPr>
          <p:spPr>
            <a:xfrm>
              <a:off x="381005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" name="Google Shape;1285;p5"/>
            <p:cNvSpPr/>
            <p:nvPr/>
          </p:nvSpPr>
          <p:spPr>
            <a:xfrm>
              <a:off x="419105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" name="Google Shape;1286;p5"/>
            <p:cNvSpPr/>
            <p:nvPr/>
          </p:nvSpPr>
          <p:spPr>
            <a:xfrm>
              <a:off x="457206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" name="Google Shape;1287;p5"/>
            <p:cNvSpPr/>
            <p:nvPr/>
          </p:nvSpPr>
          <p:spPr>
            <a:xfrm>
              <a:off x="495306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" name="Google Shape;1288;p5"/>
            <p:cNvSpPr/>
            <p:nvPr/>
          </p:nvSpPr>
          <p:spPr>
            <a:xfrm>
              <a:off x="533407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" name="Google Shape;1289;p5"/>
            <p:cNvSpPr/>
            <p:nvPr/>
          </p:nvSpPr>
          <p:spPr>
            <a:xfrm>
              <a:off x="571507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" name="Google Shape;1290;p5"/>
            <p:cNvSpPr/>
            <p:nvPr/>
          </p:nvSpPr>
          <p:spPr>
            <a:xfrm>
              <a:off x="609608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" name="Google Shape;1291;p5"/>
            <p:cNvSpPr/>
            <p:nvPr/>
          </p:nvSpPr>
          <p:spPr>
            <a:xfrm>
              <a:off x="647708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" name="Google Shape;1292;p5"/>
            <p:cNvSpPr/>
            <p:nvPr/>
          </p:nvSpPr>
          <p:spPr>
            <a:xfrm>
              <a:off x="685809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" name="Google Shape;1293;p5"/>
            <p:cNvSpPr/>
            <p:nvPr/>
          </p:nvSpPr>
          <p:spPr>
            <a:xfrm>
              <a:off x="723909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" name="Google Shape;1294;p5"/>
            <p:cNvSpPr/>
            <p:nvPr/>
          </p:nvSpPr>
          <p:spPr>
            <a:xfrm>
              <a:off x="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" name="Google Shape;1295;p5"/>
            <p:cNvSpPr/>
            <p:nvPr/>
          </p:nvSpPr>
          <p:spPr>
            <a:xfrm>
              <a:off x="38100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" name="Google Shape;1296;p5"/>
            <p:cNvSpPr/>
            <p:nvPr/>
          </p:nvSpPr>
          <p:spPr>
            <a:xfrm>
              <a:off x="76201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" name="Google Shape;1297;p5"/>
            <p:cNvSpPr/>
            <p:nvPr/>
          </p:nvSpPr>
          <p:spPr>
            <a:xfrm>
              <a:off x="114301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" name="Google Shape;1298;p5"/>
            <p:cNvSpPr/>
            <p:nvPr/>
          </p:nvSpPr>
          <p:spPr>
            <a:xfrm>
              <a:off x="152402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" name="Google Shape;1299;p5"/>
            <p:cNvSpPr/>
            <p:nvPr/>
          </p:nvSpPr>
          <p:spPr>
            <a:xfrm>
              <a:off x="190502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" name="Google Shape;1300;p5"/>
            <p:cNvSpPr/>
            <p:nvPr/>
          </p:nvSpPr>
          <p:spPr>
            <a:xfrm>
              <a:off x="228603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" name="Google Shape;1301;p5"/>
            <p:cNvSpPr/>
            <p:nvPr/>
          </p:nvSpPr>
          <p:spPr>
            <a:xfrm>
              <a:off x="266703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" name="Google Shape;1302;p5"/>
            <p:cNvSpPr/>
            <p:nvPr/>
          </p:nvSpPr>
          <p:spPr>
            <a:xfrm>
              <a:off x="304804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" name="Google Shape;1303;p5"/>
            <p:cNvSpPr/>
            <p:nvPr/>
          </p:nvSpPr>
          <p:spPr>
            <a:xfrm>
              <a:off x="342904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" name="Google Shape;1304;p5"/>
            <p:cNvSpPr/>
            <p:nvPr/>
          </p:nvSpPr>
          <p:spPr>
            <a:xfrm>
              <a:off x="381005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" name="Google Shape;1305;p5"/>
            <p:cNvSpPr/>
            <p:nvPr/>
          </p:nvSpPr>
          <p:spPr>
            <a:xfrm>
              <a:off x="419105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" name="Google Shape;1306;p5"/>
            <p:cNvSpPr/>
            <p:nvPr/>
          </p:nvSpPr>
          <p:spPr>
            <a:xfrm>
              <a:off x="457206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" name="Google Shape;1307;p5"/>
            <p:cNvSpPr/>
            <p:nvPr/>
          </p:nvSpPr>
          <p:spPr>
            <a:xfrm>
              <a:off x="495306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" name="Google Shape;1308;p5"/>
            <p:cNvSpPr/>
            <p:nvPr/>
          </p:nvSpPr>
          <p:spPr>
            <a:xfrm>
              <a:off x="533407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" name="Google Shape;1309;p5"/>
            <p:cNvSpPr/>
            <p:nvPr/>
          </p:nvSpPr>
          <p:spPr>
            <a:xfrm>
              <a:off x="571507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" name="Google Shape;1310;p5"/>
            <p:cNvSpPr/>
            <p:nvPr/>
          </p:nvSpPr>
          <p:spPr>
            <a:xfrm>
              <a:off x="609608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" name="Google Shape;1311;p5"/>
            <p:cNvSpPr/>
            <p:nvPr/>
          </p:nvSpPr>
          <p:spPr>
            <a:xfrm>
              <a:off x="647708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" name="Google Shape;1312;p5"/>
            <p:cNvSpPr/>
            <p:nvPr/>
          </p:nvSpPr>
          <p:spPr>
            <a:xfrm>
              <a:off x="685809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" name="Google Shape;1313;p5"/>
            <p:cNvSpPr/>
            <p:nvPr/>
          </p:nvSpPr>
          <p:spPr>
            <a:xfrm>
              <a:off x="723909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" name="Google Shape;1314;p5"/>
            <p:cNvSpPr/>
            <p:nvPr/>
          </p:nvSpPr>
          <p:spPr>
            <a:xfrm>
              <a:off x="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" name="Google Shape;1315;p5"/>
            <p:cNvSpPr/>
            <p:nvPr/>
          </p:nvSpPr>
          <p:spPr>
            <a:xfrm>
              <a:off x="38100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" name="Google Shape;1316;p5"/>
            <p:cNvSpPr/>
            <p:nvPr/>
          </p:nvSpPr>
          <p:spPr>
            <a:xfrm>
              <a:off x="76201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" name="Google Shape;1317;p5"/>
            <p:cNvSpPr/>
            <p:nvPr/>
          </p:nvSpPr>
          <p:spPr>
            <a:xfrm>
              <a:off x="114301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" name="Google Shape;1318;p5"/>
            <p:cNvSpPr/>
            <p:nvPr/>
          </p:nvSpPr>
          <p:spPr>
            <a:xfrm>
              <a:off x="152402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" name="Google Shape;1319;p5"/>
            <p:cNvSpPr/>
            <p:nvPr/>
          </p:nvSpPr>
          <p:spPr>
            <a:xfrm>
              <a:off x="190502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" name="Google Shape;1320;p5"/>
            <p:cNvSpPr/>
            <p:nvPr/>
          </p:nvSpPr>
          <p:spPr>
            <a:xfrm>
              <a:off x="228603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" name="Google Shape;1321;p5"/>
            <p:cNvSpPr/>
            <p:nvPr/>
          </p:nvSpPr>
          <p:spPr>
            <a:xfrm>
              <a:off x="266703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" name="Google Shape;1322;p5"/>
            <p:cNvSpPr/>
            <p:nvPr/>
          </p:nvSpPr>
          <p:spPr>
            <a:xfrm>
              <a:off x="304804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" name="Google Shape;1323;p5"/>
            <p:cNvSpPr/>
            <p:nvPr/>
          </p:nvSpPr>
          <p:spPr>
            <a:xfrm>
              <a:off x="342904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" name="Google Shape;1324;p5"/>
            <p:cNvSpPr/>
            <p:nvPr/>
          </p:nvSpPr>
          <p:spPr>
            <a:xfrm>
              <a:off x="381005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" name="Google Shape;1325;p5"/>
            <p:cNvSpPr/>
            <p:nvPr/>
          </p:nvSpPr>
          <p:spPr>
            <a:xfrm>
              <a:off x="419105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" name="Google Shape;1326;p5"/>
            <p:cNvSpPr/>
            <p:nvPr/>
          </p:nvSpPr>
          <p:spPr>
            <a:xfrm>
              <a:off x="457206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" name="Google Shape;1327;p5"/>
            <p:cNvSpPr/>
            <p:nvPr/>
          </p:nvSpPr>
          <p:spPr>
            <a:xfrm>
              <a:off x="495306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" name="Google Shape;1328;p5"/>
            <p:cNvSpPr/>
            <p:nvPr/>
          </p:nvSpPr>
          <p:spPr>
            <a:xfrm>
              <a:off x="533407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" name="Google Shape;1329;p5"/>
            <p:cNvSpPr/>
            <p:nvPr/>
          </p:nvSpPr>
          <p:spPr>
            <a:xfrm>
              <a:off x="571507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" name="Google Shape;1330;p5"/>
            <p:cNvSpPr/>
            <p:nvPr/>
          </p:nvSpPr>
          <p:spPr>
            <a:xfrm>
              <a:off x="609608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" name="Google Shape;1331;p5"/>
            <p:cNvSpPr/>
            <p:nvPr/>
          </p:nvSpPr>
          <p:spPr>
            <a:xfrm>
              <a:off x="647708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" name="Google Shape;1332;p5"/>
            <p:cNvSpPr/>
            <p:nvPr/>
          </p:nvSpPr>
          <p:spPr>
            <a:xfrm>
              <a:off x="685809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" name="Google Shape;1333;p5"/>
            <p:cNvSpPr/>
            <p:nvPr/>
          </p:nvSpPr>
          <p:spPr>
            <a:xfrm>
              <a:off x="723909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" name="Google Shape;1334;p5"/>
            <p:cNvSpPr/>
            <p:nvPr/>
          </p:nvSpPr>
          <p:spPr>
            <a:xfrm>
              <a:off x="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" name="Google Shape;1335;p5"/>
            <p:cNvSpPr/>
            <p:nvPr/>
          </p:nvSpPr>
          <p:spPr>
            <a:xfrm>
              <a:off x="38100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" name="Google Shape;1336;p5"/>
            <p:cNvSpPr/>
            <p:nvPr/>
          </p:nvSpPr>
          <p:spPr>
            <a:xfrm>
              <a:off x="76201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" name="Google Shape;1337;p5"/>
            <p:cNvSpPr/>
            <p:nvPr/>
          </p:nvSpPr>
          <p:spPr>
            <a:xfrm>
              <a:off x="114301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" name="Google Shape;1338;p5"/>
            <p:cNvSpPr/>
            <p:nvPr/>
          </p:nvSpPr>
          <p:spPr>
            <a:xfrm>
              <a:off x="152402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" name="Google Shape;1339;p5"/>
            <p:cNvSpPr/>
            <p:nvPr/>
          </p:nvSpPr>
          <p:spPr>
            <a:xfrm>
              <a:off x="190502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" name="Google Shape;1340;p5"/>
            <p:cNvSpPr/>
            <p:nvPr/>
          </p:nvSpPr>
          <p:spPr>
            <a:xfrm>
              <a:off x="228603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" name="Google Shape;1341;p5"/>
            <p:cNvSpPr/>
            <p:nvPr/>
          </p:nvSpPr>
          <p:spPr>
            <a:xfrm>
              <a:off x="266703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" name="Google Shape;1342;p5"/>
            <p:cNvSpPr/>
            <p:nvPr/>
          </p:nvSpPr>
          <p:spPr>
            <a:xfrm>
              <a:off x="304804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" name="Google Shape;1343;p5"/>
            <p:cNvSpPr/>
            <p:nvPr/>
          </p:nvSpPr>
          <p:spPr>
            <a:xfrm>
              <a:off x="342904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" name="Google Shape;1344;p5"/>
            <p:cNvSpPr/>
            <p:nvPr/>
          </p:nvSpPr>
          <p:spPr>
            <a:xfrm>
              <a:off x="381005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" name="Google Shape;1345;p5"/>
            <p:cNvSpPr/>
            <p:nvPr/>
          </p:nvSpPr>
          <p:spPr>
            <a:xfrm>
              <a:off x="419105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" name="Google Shape;1346;p5"/>
            <p:cNvSpPr/>
            <p:nvPr/>
          </p:nvSpPr>
          <p:spPr>
            <a:xfrm>
              <a:off x="457206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" name="Google Shape;1347;p5"/>
            <p:cNvSpPr/>
            <p:nvPr/>
          </p:nvSpPr>
          <p:spPr>
            <a:xfrm>
              <a:off x="495306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" name="Google Shape;1348;p5"/>
            <p:cNvSpPr/>
            <p:nvPr/>
          </p:nvSpPr>
          <p:spPr>
            <a:xfrm>
              <a:off x="533407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" name="Google Shape;1349;p5"/>
            <p:cNvSpPr/>
            <p:nvPr/>
          </p:nvSpPr>
          <p:spPr>
            <a:xfrm>
              <a:off x="571507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" name="Google Shape;1350;p5"/>
            <p:cNvSpPr/>
            <p:nvPr/>
          </p:nvSpPr>
          <p:spPr>
            <a:xfrm>
              <a:off x="609608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" name="Google Shape;1351;p5"/>
            <p:cNvSpPr/>
            <p:nvPr/>
          </p:nvSpPr>
          <p:spPr>
            <a:xfrm>
              <a:off x="647708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" name="Google Shape;1352;p5"/>
            <p:cNvSpPr/>
            <p:nvPr/>
          </p:nvSpPr>
          <p:spPr>
            <a:xfrm>
              <a:off x="685809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" name="Google Shape;1353;p5"/>
            <p:cNvSpPr/>
            <p:nvPr/>
          </p:nvSpPr>
          <p:spPr>
            <a:xfrm>
              <a:off x="723909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" name="Google Shape;1354;p5"/>
            <p:cNvSpPr/>
            <p:nvPr/>
          </p:nvSpPr>
          <p:spPr>
            <a:xfrm>
              <a:off x="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" name="Google Shape;1355;p5"/>
            <p:cNvSpPr/>
            <p:nvPr/>
          </p:nvSpPr>
          <p:spPr>
            <a:xfrm>
              <a:off x="38100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" name="Google Shape;1356;p5"/>
            <p:cNvSpPr/>
            <p:nvPr/>
          </p:nvSpPr>
          <p:spPr>
            <a:xfrm>
              <a:off x="76201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" name="Google Shape;1357;p5"/>
            <p:cNvSpPr/>
            <p:nvPr/>
          </p:nvSpPr>
          <p:spPr>
            <a:xfrm>
              <a:off x="114301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" name="Google Shape;1358;p5"/>
            <p:cNvSpPr/>
            <p:nvPr/>
          </p:nvSpPr>
          <p:spPr>
            <a:xfrm>
              <a:off x="152402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" name="Google Shape;1359;p5"/>
            <p:cNvSpPr/>
            <p:nvPr/>
          </p:nvSpPr>
          <p:spPr>
            <a:xfrm>
              <a:off x="190502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" name="Google Shape;1360;p5"/>
            <p:cNvSpPr/>
            <p:nvPr/>
          </p:nvSpPr>
          <p:spPr>
            <a:xfrm>
              <a:off x="228603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" name="Google Shape;1361;p5"/>
            <p:cNvSpPr/>
            <p:nvPr/>
          </p:nvSpPr>
          <p:spPr>
            <a:xfrm>
              <a:off x="266703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" name="Google Shape;1362;p5"/>
            <p:cNvSpPr/>
            <p:nvPr/>
          </p:nvSpPr>
          <p:spPr>
            <a:xfrm>
              <a:off x="304804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" name="Google Shape;1363;p5"/>
            <p:cNvSpPr/>
            <p:nvPr/>
          </p:nvSpPr>
          <p:spPr>
            <a:xfrm>
              <a:off x="342904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" name="Google Shape;1364;p5"/>
            <p:cNvSpPr/>
            <p:nvPr/>
          </p:nvSpPr>
          <p:spPr>
            <a:xfrm>
              <a:off x="381005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" name="Google Shape;1365;p5"/>
            <p:cNvSpPr/>
            <p:nvPr/>
          </p:nvSpPr>
          <p:spPr>
            <a:xfrm>
              <a:off x="419105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" name="Google Shape;1366;p5"/>
            <p:cNvSpPr/>
            <p:nvPr/>
          </p:nvSpPr>
          <p:spPr>
            <a:xfrm>
              <a:off x="457206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" name="Google Shape;1367;p5"/>
            <p:cNvSpPr/>
            <p:nvPr/>
          </p:nvSpPr>
          <p:spPr>
            <a:xfrm>
              <a:off x="495306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" name="Google Shape;1368;p5"/>
            <p:cNvSpPr/>
            <p:nvPr/>
          </p:nvSpPr>
          <p:spPr>
            <a:xfrm>
              <a:off x="533407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" name="Google Shape;1369;p5"/>
            <p:cNvSpPr/>
            <p:nvPr/>
          </p:nvSpPr>
          <p:spPr>
            <a:xfrm>
              <a:off x="571507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" name="Google Shape;1370;p5"/>
            <p:cNvSpPr/>
            <p:nvPr/>
          </p:nvSpPr>
          <p:spPr>
            <a:xfrm>
              <a:off x="609608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" name="Google Shape;1371;p5"/>
            <p:cNvSpPr/>
            <p:nvPr/>
          </p:nvSpPr>
          <p:spPr>
            <a:xfrm>
              <a:off x="647708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" name="Google Shape;1372;p5"/>
            <p:cNvSpPr/>
            <p:nvPr/>
          </p:nvSpPr>
          <p:spPr>
            <a:xfrm>
              <a:off x="685809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" name="Google Shape;1373;p5"/>
            <p:cNvSpPr/>
            <p:nvPr/>
          </p:nvSpPr>
          <p:spPr>
            <a:xfrm>
              <a:off x="723909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" name="Google Shape;1374;p5"/>
            <p:cNvSpPr/>
            <p:nvPr/>
          </p:nvSpPr>
          <p:spPr>
            <a:xfrm>
              <a:off x="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" name="Google Shape;1375;p5"/>
            <p:cNvSpPr/>
            <p:nvPr/>
          </p:nvSpPr>
          <p:spPr>
            <a:xfrm>
              <a:off x="38100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" name="Google Shape;1376;p5"/>
            <p:cNvSpPr/>
            <p:nvPr/>
          </p:nvSpPr>
          <p:spPr>
            <a:xfrm>
              <a:off x="76201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" name="Google Shape;1377;p5"/>
            <p:cNvSpPr/>
            <p:nvPr/>
          </p:nvSpPr>
          <p:spPr>
            <a:xfrm>
              <a:off x="114301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" name="Google Shape;1378;p5"/>
            <p:cNvSpPr/>
            <p:nvPr/>
          </p:nvSpPr>
          <p:spPr>
            <a:xfrm>
              <a:off x="152402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" name="Google Shape;1379;p5"/>
            <p:cNvSpPr/>
            <p:nvPr/>
          </p:nvSpPr>
          <p:spPr>
            <a:xfrm>
              <a:off x="190502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" name="Google Shape;1380;p5"/>
            <p:cNvSpPr/>
            <p:nvPr/>
          </p:nvSpPr>
          <p:spPr>
            <a:xfrm>
              <a:off x="228603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" name="Google Shape;1381;p5"/>
            <p:cNvSpPr/>
            <p:nvPr/>
          </p:nvSpPr>
          <p:spPr>
            <a:xfrm>
              <a:off x="266703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" name="Google Shape;1382;p5"/>
            <p:cNvSpPr/>
            <p:nvPr/>
          </p:nvSpPr>
          <p:spPr>
            <a:xfrm>
              <a:off x="304804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" name="Google Shape;1383;p5"/>
            <p:cNvSpPr/>
            <p:nvPr/>
          </p:nvSpPr>
          <p:spPr>
            <a:xfrm>
              <a:off x="342904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" name="Google Shape;1384;p5"/>
            <p:cNvSpPr/>
            <p:nvPr/>
          </p:nvSpPr>
          <p:spPr>
            <a:xfrm>
              <a:off x="381005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" name="Google Shape;1385;p5"/>
            <p:cNvSpPr/>
            <p:nvPr/>
          </p:nvSpPr>
          <p:spPr>
            <a:xfrm>
              <a:off x="419105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" name="Google Shape;1386;p5"/>
            <p:cNvSpPr/>
            <p:nvPr/>
          </p:nvSpPr>
          <p:spPr>
            <a:xfrm>
              <a:off x="457206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" name="Google Shape;1387;p5"/>
            <p:cNvSpPr/>
            <p:nvPr/>
          </p:nvSpPr>
          <p:spPr>
            <a:xfrm>
              <a:off x="495306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" name="Google Shape;1388;p5"/>
            <p:cNvSpPr/>
            <p:nvPr/>
          </p:nvSpPr>
          <p:spPr>
            <a:xfrm>
              <a:off x="533407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" name="Google Shape;1389;p5"/>
            <p:cNvSpPr/>
            <p:nvPr/>
          </p:nvSpPr>
          <p:spPr>
            <a:xfrm>
              <a:off x="571507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" name="Google Shape;1390;p5"/>
            <p:cNvSpPr/>
            <p:nvPr/>
          </p:nvSpPr>
          <p:spPr>
            <a:xfrm>
              <a:off x="609608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" name="Google Shape;1391;p5"/>
            <p:cNvSpPr/>
            <p:nvPr/>
          </p:nvSpPr>
          <p:spPr>
            <a:xfrm>
              <a:off x="647708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" name="Google Shape;1392;p5"/>
            <p:cNvSpPr/>
            <p:nvPr/>
          </p:nvSpPr>
          <p:spPr>
            <a:xfrm>
              <a:off x="685809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" name="Google Shape;1393;p5"/>
            <p:cNvSpPr/>
            <p:nvPr/>
          </p:nvSpPr>
          <p:spPr>
            <a:xfrm>
              <a:off x="723909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" name="Google Shape;1394;p5"/>
            <p:cNvSpPr/>
            <p:nvPr/>
          </p:nvSpPr>
          <p:spPr>
            <a:xfrm>
              <a:off x="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" name="Google Shape;1395;p5"/>
            <p:cNvSpPr/>
            <p:nvPr/>
          </p:nvSpPr>
          <p:spPr>
            <a:xfrm>
              <a:off x="38100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" name="Google Shape;1396;p5"/>
            <p:cNvSpPr/>
            <p:nvPr/>
          </p:nvSpPr>
          <p:spPr>
            <a:xfrm>
              <a:off x="76201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" name="Google Shape;1397;p5"/>
            <p:cNvSpPr/>
            <p:nvPr/>
          </p:nvSpPr>
          <p:spPr>
            <a:xfrm>
              <a:off x="114301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" name="Google Shape;1398;p5"/>
            <p:cNvSpPr/>
            <p:nvPr/>
          </p:nvSpPr>
          <p:spPr>
            <a:xfrm>
              <a:off x="152402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" name="Google Shape;1399;p5"/>
            <p:cNvSpPr/>
            <p:nvPr/>
          </p:nvSpPr>
          <p:spPr>
            <a:xfrm>
              <a:off x="190502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" name="Google Shape;1400;p5"/>
            <p:cNvSpPr/>
            <p:nvPr/>
          </p:nvSpPr>
          <p:spPr>
            <a:xfrm>
              <a:off x="228603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" name="Google Shape;1401;p5"/>
            <p:cNvSpPr/>
            <p:nvPr/>
          </p:nvSpPr>
          <p:spPr>
            <a:xfrm>
              <a:off x="266703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" name="Google Shape;1402;p5"/>
            <p:cNvSpPr/>
            <p:nvPr/>
          </p:nvSpPr>
          <p:spPr>
            <a:xfrm>
              <a:off x="304804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" name="Google Shape;1403;p5"/>
            <p:cNvSpPr/>
            <p:nvPr/>
          </p:nvSpPr>
          <p:spPr>
            <a:xfrm>
              <a:off x="342904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" name="Google Shape;1404;p5"/>
            <p:cNvSpPr/>
            <p:nvPr/>
          </p:nvSpPr>
          <p:spPr>
            <a:xfrm>
              <a:off x="381005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" name="Google Shape;1405;p5"/>
            <p:cNvSpPr/>
            <p:nvPr/>
          </p:nvSpPr>
          <p:spPr>
            <a:xfrm>
              <a:off x="419105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" name="Google Shape;1406;p5"/>
            <p:cNvSpPr/>
            <p:nvPr/>
          </p:nvSpPr>
          <p:spPr>
            <a:xfrm>
              <a:off x="457206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" name="Google Shape;1407;p5"/>
            <p:cNvSpPr/>
            <p:nvPr/>
          </p:nvSpPr>
          <p:spPr>
            <a:xfrm>
              <a:off x="495306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" name="Google Shape;1408;p5"/>
            <p:cNvSpPr/>
            <p:nvPr/>
          </p:nvSpPr>
          <p:spPr>
            <a:xfrm>
              <a:off x="533407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" name="Google Shape;1409;p5"/>
            <p:cNvSpPr/>
            <p:nvPr/>
          </p:nvSpPr>
          <p:spPr>
            <a:xfrm>
              <a:off x="571507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" name="Google Shape;1410;p5"/>
            <p:cNvSpPr/>
            <p:nvPr/>
          </p:nvSpPr>
          <p:spPr>
            <a:xfrm>
              <a:off x="609608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" name="Google Shape;1411;p5"/>
            <p:cNvSpPr/>
            <p:nvPr/>
          </p:nvSpPr>
          <p:spPr>
            <a:xfrm>
              <a:off x="647708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" name="Google Shape;1412;p5"/>
            <p:cNvSpPr/>
            <p:nvPr/>
          </p:nvSpPr>
          <p:spPr>
            <a:xfrm>
              <a:off x="685809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" name="Google Shape;1413;p5"/>
            <p:cNvSpPr/>
            <p:nvPr/>
          </p:nvSpPr>
          <p:spPr>
            <a:xfrm>
              <a:off x="723909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" name="Google Shape;1414;p5"/>
            <p:cNvSpPr/>
            <p:nvPr/>
          </p:nvSpPr>
          <p:spPr>
            <a:xfrm>
              <a:off x="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" name="Google Shape;1415;p5"/>
            <p:cNvSpPr/>
            <p:nvPr/>
          </p:nvSpPr>
          <p:spPr>
            <a:xfrm>
              <a:off x="38100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" name="Google Shape;1416;p5"/>
            <p:cNvSpPr/>
            <p:nvPr/>
          </p:nvSpPr>
          <p:spPr>
            <a:xfrm>
              <a:off x="76201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" name="Google Shape;1417;p5"/>
            <p:cNvSpPr/>
            <p:nvPr/>
          </p:nvSpPr>
          <p:spPr>
            <a:xfrm>
              <a:off x="114301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" name="Google Shape;1418;p5"/>
            <p:cNvSpPr/>
            <p:nvPr/>
          </p:nvSpPr>
          <p:spPr>
            <a:xfrm>
              <a:off x="152402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" name="Google Shape;1419;p5"/>
            <p:cNvSpPr/>
            <p:nvPr/>
          </p:nvSpPr>
          <p:spPr>
            <a:xfrm>
              <a:off x="190502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" name="Google Shape;1420;p5"/>
            <p:cNvSpPr/>
            <p:nvPr/>
          </p:nvSpPr>
          <p:spPr>
            <a:xfrm>
              <a:off x="228603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" name="Google Shape;1421;p5"/>
            <p:cNvSpPr/>
            <p:nvPr/>
          </p:nvSpPr>
          <p:spPr>
            <a:xfrm>
              <a:off x="266703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" name="Google Shape;1422;p5"/>
            <p:cNvSpPr/>
            <p:nvPr/>
          </p:nvSpPr>
          <p:spPr>
            <a:xfrm>
              <a:off x="304804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" name="Google Shape;1423;p5"/>
            <p:cNvSpPr/>
            <p:nvPr/>
          </p:nvSpPr>
          <p:spPr>
            <a:xfrm>
              <a:off x="342904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" name="Google Shape;1424;p5"/>
            <p:cNvSpPr/>
            <p:nvPr/>
          </p:nvSpPr>
          <p:spPr>
            <a:xfrm>
              <a:off x="381005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" name="Google Shape;1425;p5"/>
            <p:cNvSpPr/>
            <p:nvPr/>
          </p:nvSpPr>
          <p:spPr>
            <a:xfrm>
              <a:off x="419105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" name="Google Shape;1426;p5"/>
            <p:cNvSpPr/>
            <p:nvPr/>
          </p:nvSpPr>
          <p:spPr>
            <a:xfrm>
              <a:off x="457206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" name="Google Shape;1427;p5"/>
            <p:cNvSpPr/>
            <p:nvPr/>
          </p:nvSpPr>
          <p:spPr>
            <a:xfrm>
              <a:off x="495306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" name="Google Shape;1428;p5"/>
            <p:cNvSpPr/>
            <p:nvPr/>
          </p:nvSpPr>
          <p:spPr>
            <a:xfrm>
              <a:off x="533407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" name="Google Shape;1429;p5"/>
            <p:cNvSpPr/>
            <p:nvPr/>
          </p:nvSpPr>
          <p:spPr>
            <a:xfrm>
              <a:off x="571507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" name="Google Shape;1430;p5"/>
            <p:cNvSpPr/>
            <p:nvPr/>
          </p:nvSpPr>
          <p:spPr>
            <a:xfrm>
              <a:off x="609608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" name="Google Shape;1431;p5"/>
            <p:cNvSpPr/>
            <p:nvPr/>
          </p:nvSpPr>
          <p:spPr>
            <a:xfrm>
              <a:off x="647708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" name="Google Shape;1432;p5"/>
            <p:cNvSpPr/>
            <p:nvPr/>
          </p:nvSpPr>
          <p:spPr>
            <a:xfrm>
              <a:off x="685809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" name="Google Shape;1433;p5"/>
            <p:cNvSpPr/>
            <p:nvPr/>
          </p:nvSpPr>
          <p:spPr>
            <a:xfrm>
              <a:off x="723909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" name="Google Shape;1434;p5"/>
            <p:cNvSpPr/>
            <p:nvPr/>
          </p:nvSpPr>
          <p:spPr>
            <a:xfrm>
              <a:off x="7620110" y="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" name="Google Shape;1435;p5"/>
            <p:cNvSpPr/>
            <p:nvPr/>
          </p:nvSpPr>
          <p:spPr>
            <a:xfrm>
              <a:off x="8001115" y="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" name="Google Shape;1436;p5"/>
            <p:cNvSpPr/>
            <p:nvPr/>
          </p:nvSpPr>
          <p:spPr>
            <a:xfrm>
              <a:off x="8382120" y="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" name="Google Shape;1437;p5"/>
            <p:cNvSpPr/>
            <p:nvPr/>
          </p:nvSpPr>
          <p:spPr>
            <a:xfrm>
              <a:off x="8763125" y="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" name="Google Shape;1438;p5"/>
            <p:cNvSpPr/>
            <p:nvPr/>
          </p:nvSpPr>
          <p:spPr>
            <a:xfrm>
              <a:off x="7620110" y="342894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" name="Google Shape;1439;p5"/>
            <p:cNvSpPr/>
            <p:nvPr/>
          </p:nvSpPr>
          <p:spPr>
            <a:xfrm>
              <a:off x="8001115" y="342894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" name="Google Shape;1440;p5"/>
            <p:cNvSpPr/>
            <p:nvPr/>
          </p:nvSpPr>
          <p:spPr>
            <a:xfrm>
              <a:off x="8382120" y="342894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" name="Google Shape;1441;p5"/>
            <p:cNvSpPr/>
            <p:nvPr/>
          </p:nvSpPr>
          <p:spPr>
            <a:xfrm>
              <a:off x="8763125" y="342894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" name="Google Shape;1442;p5"/>
            <p:cNvSpPr/>
            <p:nvPr/>
          </p:nvSpPr>
          <p:spPr>
            <a:xfrm>
              <a:off x="7620110" y="685788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" name="Google Shape;1443;p5"/>
            <p:cNvSpPr/>
            <p:nvPr/>
          </p:nvSpPr>
          <p:spPr>
            <a:xfrm>
              <a:off x="8001115" y="685788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" name="Google Shape;1444;p5"/>
            <p:cNvSpPr/>
            <p:nvPr/>
          </p:nvSpPr>
          <p:spPr>
            <a:xfrm>
              <a:off x="8382120" y="685788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" name="Google Shape;1445;p5"/>
            <p:cNvSpPr/>
            <p:nvPr/>
          </p:nvSpPr>
          <p:spPr>
            <a:xfrm>
              <a:off x="8763125" y="685788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" name="Google Shape;1446;p5"/>
            <p:cNvSpPr/>
            <p:nvPr/>
          </p:nvSpPr>
          <p:spPr>
            <a:xfrm>
              <a:off x="7620110" y="1028682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" name="Google Shape;1447;p5"/>
            <p:cNvSpPr/>
            <p:nvPr/>
          </p:nvSpPr>
          <p:spPr>
            <a:xfrm>
              <a:off x="8001115" y="1028682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" name="Google Shape;1448;p5"/>
            <p:cNvSpPr/>
            <p:nvPr/>
          </p:nvSpPr>
          <p:spPr>
            <a:xfrm>
              <a:off x="8382120" y="1028682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" name="Google Shape;1449;p5"/>
            <p:cNvSpPr/>
            <p:nvPr/>
          </p:nvSpPr>
          <p:spPr>
            <a:xfrm>
              <a:off x="8763125" y="1028682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" name="Google Shape;1450;p5"/>
            <p:cNvSpPr/>
            <p:nvPr/>
          </p:nvSpPr>
          <p:spPr>
            <a:xfrm>
              <a:off x="7620110" y="1371576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" name="Google Shape;1451;p5"/>
            <p:cNvSpPr/>
            <p:nvPr/>
          </p:nvSpPr>
          <p:spPr>
            <a:xfrm>
              <a:off x="8001115" y="1371576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" name="Google Shape;1452;p5"/>
            <p:cNvSpPr/>
            <p:nvPr/>
          </p:nvSpPr>
          <p:spPr>
            <a:xfrm>
              <a:off x="8382120" y="1371576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" name="Google Shape;1453;p5"/>
            <p:cNvSpPr/>
            <p:nvPr/>
          </p:nvSpPr>
          <p:spPr>
            <a:xfrm>
              <a:off x="8763125" y="1371576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" name="Google Shape;1454;p5"/>
            <p:cNvSpPr/>
            <p:nvPr/>
          </p:nvSpPr>
          <p:spPr>
            <a:xfrm>
              <a:off x="7620110" y="171447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" name="Google Shape;1455;p5"/>
            <p:cNvSpPr/>
            <p:nvPr/>
          </p:nvSpPr>
          <p:spPr>
            <a:xfrm>
              <a:off x="8001115" y="171447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" name="Google Shape;1456;p5"/>
            <p:cNvSpPr/>
            <p:nvPr/>
          </p:nvSpPr>
          <p:spPr>
            <a:xfrm>
              <a:off x="8382120" y="171447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" name="Google Shape;1457;p5"/>
            <p:cNvSpPr/>
            <p:nvPr/>
          </p:nvSpPr>
          <p:spPr>
            <a:xfrm>
              <a:off x="8763125" y="171447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" name="Google Shape;1458;p5"/>
            <p:cNvSpPr/>
            <p:nvPr/>
          </p:nvSpPr>
          <p:spPr>
            <a:xfrm>
              <a:off x="7620110" y="205736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" name="Google Shape;1459;p5"/>
            <p:cNvSpPr/>
            <p:nvPr/>
          </p:nvSpPr>
          <p:spPr>
            <a:xfrm>
              <a:off x="8001115" y="205736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" name="Google Shape;1460;p5"/>
            <p:cNvSpPr/>
            <p:nvPr/>
          </p:nvSpPr>
          <p:spPr>
            <a:xfrm>
              <a:off x="8382120" y="205736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" name="Google Shape;1461;p5"/>
            <p:cNvSpPr/>
            <p:nvPr/>
          </p:nvSpPr>
          <p:spPr>
            <a:xfrm>
              <a:off x="8763125" y="205736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" name="Google Shape;1462;p5"/>
            <p:cNvSpPr/>
            <p:nvPr/>
          </p:nvSpPr>
          <p:spPr>
            <a:xfrm>
              <a:off x="7620110" y="2400259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" name="Google Shape;1463;p5"/>
            <p:cNvSpPr/>
            <p:nvPr/>
          </p:nvSpPr>
          <p:spPr>
            <a:xfrm>
              <a:off x="8001115" y="2400259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" name="Google Shape;1464;p5"/>
            <p:cNvSpPr/>
            <p:nvPr/>
          </p:nvSpPr>
          <p:spPr>
            <a:xfrm>
              <a:off x="8382120" y="2400259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" name="Google Shape;1465;p5"/>
            <p:cNvSpPr/>
            <p:nvPr/>
          </p:nvSpPr>
          <p:spPr>
            <a:xfrm>
              <a:off x="8763125" y="2400259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" name="Google Shape;1466;p5"/>
            <p:cNvSpPr/>
            <p:nvPr/>
          </p:nvSpPr>
          <p:spPr>
            <a:xfrm>
              <a:off x="7620110" y="274315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" name="Google Shape;1467;p5"/>
            <p:cNvSpPr/>
            <p:nvPr/>
          </p:nvSpPr>
          <p:spPr>
            <a:xfrm>
              <a:off x="8001115" y="274315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" name="Google Shape;1468;p5"/>
            <p:cNvSpPr/>
            <p:nvPr/>
          </p:nvSpPr>
          <p:spPr>
            <a:xfrm>
              <a:off x="8382120" y="274315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" name="Google Shape;1469;p5"/>
            <p:cNvSpPr/>
            <p:nvPr/>
          </p:nvSpPr>
          <p:spPr>
            <a:xfrm>
              <a:off x="8763125" y="274315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" name="Google Shape;1470;p5"/>
            <p:cNvSpPr/>
            <p:nvPr/>
          </p:nvSpPr>
          <p:spPr>
            <a:xfrm>
              <a:off x="7620110" y="308604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" name="Google Shape;1471;p5"/>
            <p:cNvSpPr/>
            <p:nvPr/>
          </p:nvSpPr>
          <p:spPr>
            <a:xfrm>
              <a:off x="8001115" y="308604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" name="Google Shape;1472;p5"/>
            <p:cNvSpPr/>
            <p:nvPr/>
          </p:nvSpPr>
          <p:spPr>
            <a:xfrm>
              <a:off x="8382120" y="308604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" name="Google Shape;1473;p5"/>
            <p:cNvSpPr/>
            <p:nvPr/>
          </p:nvSpPr>
          <p:spPr>
            <a:xfrm>
              <a:off x="8763125" y="308604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" name="Google Shape;1474;p5"/>
            <p:cNvSpPr/>
            <p:nvPr/>
          </p:nvSpPr>
          <p:spPr>
            <a:xfrm>
              <a:off x="7620110" y="342894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" name="Google Shape;1475;p5"/>
            <p:cNvSpPr/>
            <p:nvPr/>
          </p:nvSpPr>
          <p:spPr>
            <a:xfrm>
              <a:off x="8001115" y="342894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" name="Google Shape;1476;p5"/>
            <p:cNvSpPr/>
            <p:nvPr/>
          </p:nvSpPr>
          <p:spPr>
            <a:xfrm>
              <a:off x="8382120" y="342894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" name="Google Shape;1477;p5"/>
            <p:cNvSpPr/>
            <p:nvPr/>
          </p:nvSpPr>
          <p:spPr>
            <a:xfrm>
              <a:off x="8763125" y="342894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" name="Google Shape;1478;p5"/>
            <p:cNvSpPr/>
            <p:nvPr/>
          </p:nvSpPr>
          <p:spPr>
            <a:xfrm>
              <a:off x="7620110" y="377182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" name="Google Shape;1479;p5"/>
            <p:cNvSpPr/>
            <p:nvPr/>
          </p:nvSpPr>
          <p:spPr>
            <a:xfrm>
              <a:off x="8001115" y="377182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" name="Google Shape;1480;p5"/>
            <p:cNvSpPr/>
            <p:nvPr/>
          </p:nvSpPr>
          <p:spPr>
            <a:xfrm>
              <a:off x="8382120" y="377182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" name="Google Shape;1481;p5"/>
            <p:cNvSpPr/>
            <p:nvPr/>
          </p:nvSpPr>
          <p:spPr>
            <a:xfrm>
              <a:off x="8763125" y="377182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" name="Google Shape;1482;p5"/>
            <p:cNvSpPr/>
            <p:nvPr/>
          </p:nvSpPr>
          <p:spPr>
            <a:xfrm>
              <a:off x="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" name="Google Shape;1483;p5"/>
            <p:cNvSpPr/>
            <p:nvPr/>
          </p:nvSpPr>
          <p:spPr>
            <a:xfrm>
              <a:off x="38100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" name="Google Shape;1484;p5"/>
            <p:cNvSpPr/>
            <p:nvPr/>
          </p:nvSpPr>
          <p:spPr>
            <a:xfrm>
              <a:off x="76201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" name="Google Shape;1485;p5"/>
            <p:cNvSpPr/>
            <p:nvPr/>
          </p:nvSpPr>
          <p:spPr>
            <a:xfrm>
              <a:off x="114301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" name="Google Shape;1486;p5"/>
            <p:cNvSpPr/>
            <p:nvPr/>
          </p:nvSpPr>
          <p:spPr>
            <a:xfrm>
              <a:off x="152402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" name="Google Shape;1487;p5"/>
            <p:cNvSpPr/>
            <p:nvPr/>
          </p:nvSpPr>
          <p:spPr>
            <a:xfrm>
              <a:off x="190502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" name="Google Shape;1488;p5"/>
            <p:cNvSpPr/>
            <p:nvPr/>
          </p:nvSpPr>
          <p:spPr>
            <a:xfrm>
              <a:off x="228603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" name="Google Shape;1489;p5"/>
            <p:cNvSpPr/>
            <p:nvPr/>
          </p:nvSpPr>
          <p:spPr>
            <a:xfrm>
              <a:off x="266703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" name="Google Shape;1490;p5"/>
            <p:cNvSpPr/>
            <p:nvPr/>
          </p:nvSpPr>
          <p:spPr>
            <a:xfrm>
              <a:off x="304804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" name="Google Shape;1491;p5"/>
            <p:cNvSpPr/>
            <p:nvPr/>
          </p:nvSpPr>
          <p:spPr>
            <a:xfrm>
              <a:off x="342904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" name="Google Shape;1492;p5"/>
            <p:cNvSpPr/>
            <p:nvPr/>
          </p:nvSpPr>
          <p:spPr>
            <a:xfrm>
              <a:off x="381005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" name="Google Shape;1493;p5"/>
            <p:cNvSpPr/>
            <p:nvPr/>
          </p:nvSpPr>
          <p:spPr>
            <a:xfrm>
              <a:off x="419105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" name="Google Shape;1494;p5"/>
            <p:cNvSpPr/>
            <p:nvPr/>
          </p:nvSpPr>
          <p:spPr>
            <a:xfrm>
              <a:off x="457206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" name="Google Shape;1495;p5"/>
            <p:cNvSpPr/>
            <p:nvPr/>
          </p:nvSpPr>
          <p:spPr>
            <a:xfrm>
              <a:off x="495306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" name="Google Shape;1496;p5"/>
            <p:cNvSpPr/>
            <p:nvPr/>
          </p:nvSpPr>
          <p:spPr>
            <a:xfrm>
              <a:off x="533407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" name="Google Shape;1497;p5"/>
            <p:cNvSpPr/>
            <p:nvPr/>
          </p:nvSpPr>
          <p:spPr>
            <a:xfrm>
              <a:off x="571507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" name="Google Shape;1498;p5"/>
            <p:cNvSpPr/>
            <p:nvPr/>
          </p:nvSpPr>
          <p:spPr>
            <a:xfrm>
              <a:off x="609608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" name="Google Shape;1499;p5"/>
            <p:cNvSpPr/>
            <p:nvPr/>
          </p:nvSpPr>
          <p:spPr>
            <a:xfrm>
              <a:off x="647708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" name="Google Shape;1500;p5"/>
            <p:cNvSpPr/>
            <p:nvPr/>
          </p:nvSpPr>
          <p:spPr>
            <a:xfrm>
              <a:off x="685809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" name="Google Shape;1501;p5"/>
            <p:cNvSpPr/>
            <p:nvPr/>
          </p:nvSpPr>
          <p:spPr>
            <a:xfrm>
              <a:off x="723909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" name="Google Shape;1502;p5"/>
            <p:cNvSpPr/>
            <p:nvPr/>
          </p:nvSpPr>
          <p:spPr>
            <a:xfrm>
              <a:off x="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" name="Google Shape;1503;p5"/>
            <p:cNvSpPr/>
            <p:nvPr/>
          </p:nvSpPr>
          <p:spPr>
            <a:xfrm>
              <a:off x="38100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" name="Google Shape;1504;p5"/>
            <p:cNvSpPr/>
            <p:nvPr/>
          </p:nvSpPr>
          <p:spPr>
            <a:xfrm>
              <a:off x="76201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" name="Google Shape;1505;p5"/>
            <p:cNvSpPr/>
            <p:nvPr/>
          </p:nvSpPr>
          <p:spPr>
            <a:xfrm>
              <a:off x="114301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" name="Google Shape;1506;p5"/>
            <p:cNvSpPr/>
            <p:nvPr/>
          </p:nvSpPr>
          <p:spPr>
            <a:xfrm>
              <a:off x="152402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" name="Google Shape;1507;p5"/>
            <p:cNvSpPr/>
            <p:nvPr/>
          </p:nvSpPr>
          <p:spPr>
            <a:xfrm>
              <a:off x="190502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" name="Google Shape;1508;p5"/>
            <p:cNvSpPr/>
            <p:nvPr/>
          </p:nvSpPr>
          <p:spPr>
            <a:xfrm>
              <a:off x="228603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" name="Google Shape;1509;p5"/>
            <p:cNvSpPr/>
            <p:nvPr/>
          </p:nvSpPr>
          <p:spPr>
            <a:xfrm>
              <a:off x="266703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" name="Google Shape;1510;p5"/>
            <p:cNvSpPr/>
            <p:nvPr/>
          </p:nvSpPr>
          <p:spPr>
            <a:xfrm>
              <a:off x="304804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" name="Google Shape;1511;p5"/>
            <p:cNvSpPr/>
            <p:nvPr/>
          </p:nvSpPr>
          <p:spPr>
            <a:xfrm>
              <a:off x="342904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" name="Google Shape;1512;p5"/>
            <p:cNvSpPr/>
            <p:nvPr/>
          </p:nvSpPr>
          <p:spPr>
            <a:xfrm>
              <a:off x="381005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" name="Google Shape;1513;p5"/>
            <p:cNvSpPr/>
            <p:nvPr/>
          </p:nvSpPr>
          <p:spPr>
            <a:xfrm>
              <a:off x="419105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" name="Google Shape;1514;p5"/>
            <p:cNvSpPr/>
            <p:nvPr/>
          </p:nvSpPr>
          <p:spPr>
            <a:xfrm>
              <a:off x="457206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" name="Google Shape;1515;p5"/>
            <p:cNvSpPr/>
            <p:nvPr/>
          </p:nvSpPr>
          <p:spPr>
            <a:xfrm>
              <a:off x="495306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" name="Google Shape;1516;p5"/>
            <p:cNvSpPr/>
            <p:nvPr/>
          </p:nvSpPr>
          <p:spPr>
            <a:xfrm>
              <a:off x="533407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" name="Google Shape;1517;p5"/>
            <p:cNvSpPr/>
            <p:nvPr/>
          </p:nvSpPr>
          <p:spPr>
            <a:xfrm>
              <a:off x="571507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" name="Google Shape;1518;p5"/>
            <p:cNvSpPr/>
            <p:nvPr/>
          </p:nvSpPr>
          <p:spPr>
            <a:xfrm>
              <a:off x="609608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" name="Google Shape;1519;p5"/>
            <p:cNvSpPr/>
            <p:nvPr/>
          </p:nvSpPr>
          <p:spPr>
            <a:xfrm>
              <a:off x="647708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" name="Google Shape;1520;p5"/>
            <p:cNvSpPr/>
            <p:nvPr/>
          </p:nvSpPr>
          <p:spPr>
            <a:xfrm>
              <a:off x="685809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" name="Google Shape;1521;p5"/>
            <p:cNvSpPr/>
            <p:nvPr/>
          </p:nvSpPr>
          <p:spPr>
            <a:xfrm>
              <a:off x="723909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" name="Google Shape;1522;p5"/>
            <p:cNvSpPr/>
            <p:nvPr/>
          </p:nvSpPr>
          <p:spPr>
            <a:xfrm>
              <a:off x="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" name="Google Shape;1523;p5"/>
            <p:cNvSpPr/>
            <p:nvPr/>
          </p:nvSpPr>
          <p:spPr>
            <a:xfrm>
              <a:off x="38100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" name="Google Shape;1524;p5"/>
            <p:cNvSpPr/>
            <p:nvPr/>
          </p:nvSpPr>
          <p:spPr>
            <a:xfrm>
              <a:off x="76201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" name="Google Shape;1525;p5"/>
            <p:cNvSpPr/>
            <p:nvPr/>
          </p:nvSpPr>
          <p:spPr>
            <a:xfrm>
              <a:off x="114301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" name="Google Shape;1526;p5"/>
            <p:cNvSpPr/>
            <p:nvPr/>
          </p:nvSpPr>
          <p:spPr>
            <a:xfrm>
              <a:off x="152402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" name="Google Shape;1527;p5"/>
            <p:cNvSpPr/>
            <p:nvPr/>
          </p:nvSpPr>
          <p:spPr>
            <a:xfrm>
              <a:off x="190502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" name="Google Shape;1528;p5"/>
            <p:cNvSpPr/>
            <p:nvPr/>
          </p:nvSpPr>
          <p:spPr>
            <a:xfrm>
              <a:off x="228603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" name="Google Shape;1529;p5"/>
            <p:cNvSpPr/>
            <p:nvPr/>
          </p:nvSpPr>
          <p:spPr>
            <a:xfrm>
              <a:off x="266703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" name="Google Shape;1530;p5"/>
            <p:cNvSpPr/>
            <p:nvPr/>
          </p:nvSpPr>
          <p:spPr>
            <a:xfrm>
              <a:off x="304804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" name="Google Shape;1531;p5"/>
            <p:cNvSpPr/>
            <p:nvPr/>
          </p:nvSpPr>
          <p:spPr>
            <a:xfrm>
              <a:off x="342904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" name="Google Shape;1532;p5"/>
            <p:cNvSpPr/>
            <p:nvPr/>
          </p:nvSpPr>
          <p:spPr>
            <a:xfrm>
              <a:off x="381005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" name="Google Shape;1533;p5"/>
            <p:cNvSpPr/>
            <p:nvPr/>
          </p:nvSpPr>
          <p:spPr>
            <a:xfrm>
              <a:off x="419105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" name="Google Shape;1534;p5"/>
            <p:cNvSpPr/>
            <p:nvPr/>
          </p:nvSpPr>
          <p:spPr>
            <a:xfrm>
              <a:off x="457206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" name="Google Shape;1535;p5"/>
            <p:cNvSpPr/>
            <p:nvPr/>
          </p:nvSpPr>
          <p:spPr>
            <a:xfrm>
              <a:off x="495306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" name="Google Shape;1536;p5"/>
            <p:cNvSpPr/>
            <p:nvPr/>
          </p:nvSpPr>
          <p:spPr>
            <a:xfrm>
              <a:off x="533407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" name="Google Shape;1537;p5"/>
            <p:cNvSpPr/>
            <p:nvPr/>
          </p:nvSpPr>
          <p:spPr>
            <a:xfrm>
              <a:off x="571507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" name="Google Shape;1538;p5"/>
            <p:cNvSpPr/>
            <p:nvPr/>
          </p:nvSpPr>
          <p:spPr>
            <a:xfrm>
              <a:off x="609608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" name="Google Shape;1539;p5"/>
            <p:cNvSpPr/>
            <p:nvPr/>
          </p:nvSpPr>
          <p:spPr>
            <a:xfrm>
              <a:off x="647708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" name="Google Shape;1540;p5"/>
            <p:cNvSpPr/>
            <p:nvPr/>
          </p:nvSpPr>
          <p:spPr>
            <a:xfrm>
              <a:off x="685809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" name="Google Shape;1541;p5"/>
            <p:cNvSpPr/>
            <p:nvPr/>
          </p:nvSpPr>
          <p:spPr>
            <a:xfrm>
              <a:off x="723909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" name="Google Shape;1542;p5"/>
            <p:cNvSpPr/>
            <p:nvPr/>
          </p:nvSpPr>
          <p:spPr>
            <a:xfrm>
              <a:off x="7620110" y="411471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" name="Google Shape;1543;p5"/>
            <p:cNvSpPr/>
            <p:nvPr/>
          </p:nvSpPr>
          <p:spPr>
            <a:xfrm>
              <a:off x="8001115" y="411471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" name="Google Shape;1544;p5"/>
            <p:cNvSpPr/>
            <p:nvPr/>
          </p:nvSpPr>
          <p:spPr>
            <a:xfrm>
              <a:off x="8382120" y="411471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" name="Google Shape;1545;p5"/>
            <p:cNvSpPr/>
            <p:nvPr/>
          </p:nvSpPr>
          <p:spPr>
            <a:xfrm>
              <a:off x="8763125" y="411471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" name="Google Shape;1546;p5"/>
            <p:cNvSpPr/>
            <p:nvPr/>
          </p:nvSpPr>
          <p:spPr>
            <a:xfrm>
              <a:off x="7620110" y="445760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" name="Google Shape;1547;p5"/>
            <p:cNvSpPr/>
            <p:nvPr/>
          </p:nvSpPr>
          <p:spPr>
            <a:xfrm>
              <a:off x="8001115" y="445760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" name="Google Shape;1548;p5"/>
            <p:cNvSpPr/>
            <p:nvPr/>
          </p:nvSpPr>
          <p:spPr>
            <a:xfrm>
              <a:off x="8382120" y="445760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" name="Google Shape;1549;p5"/>
            <p:cNvSpPr/>
            <p:nvPr/>
          </p:nvSpPr>
          <p:spPr>
            <a:xfrm>
              <a:off x="8763125" y="445760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" name="Google Shape;1550;p5"/>
            <p:cNvSpPr/>
            <p:nvPr/>
          </p:nvSpPr>
          <p:spPr>
            <a:xfrm>
              <a:off x="7620110" y="480049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" name="Google Shape;1551;p5"/>
            <p:cNvSpPr/>
            <p:nvPr/>
          </p:nvSpPr>
          <p:spPr>
            <a:xfrm>
              <a:off x="8001115" y="480049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" name="Google Shape;1552;p5"/>
            <p:cNvSpPr/>
            <p:nvPr/>
          </p:nvSpPr>
          <p:spPr>
            <a:xfrm>
              <a:off x="8382120" y="480049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" name="Google Shape;1553;p5"/>
            <p:cNvSpPr/>
            <p:nvPr/>
          </p:nvSpPr>
          <p:spPr>
            <a:xfrm>
              <a:off x="8763125" y="480049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554" name="Google Shape;1554;p5"/>
          <p:cNvSpPr/>
          <p:nvPr/>
        </p:nvSpPr>
        <p:spPr>
          <a:xfrm flipH="1">
            <a:off x="0" y="0"/>
            <a:ext cx="9144000" cy="5143500"/>
          </a:xfrm>
          <a:prstGeom prst="rtTriangle">
            <a:avLst/>
          </a:prstGeom>
          <a:solidFill>
            <a:srgbClr val="005051">
              <a:alpha val="1023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555" name="Google Shape;1555;p5"/>
          <p:cNvGrpSpPr/>
          <p:nvPr/>
        </p:nvGrpSpPr>
        <p:grpSpPr>
          <a:xfrm>
            <a:off x="553048" y="535000"/>
            <a:ext cx="8105852" cy="4302000"/>
            <a:chOff x="553048" y="535000"/>
            <a:chExt cx="8105852" cy="4302000"/>
          </a:xfrm>
        </p:grpSpPr>
        <p:sp>
          <p:nvSpPr>
            <p:cNvPr id="1556" name="Google Shape;1556;p5"/>
            <p:cNvSpPr/>
            <p:nvPr/>
          </p:nvSpPr>
          <p:spPr>
            <a:xfrm>
              <a:off x="942300" y="763600"/>
              <a:ext cx="7716600" cy="4073400"/>
            </a:xfrm>
            <a:prstGeom prst="roundRect">
              <a:avLst>
                <a:gd name="adj" fmla="val 2480"/>
              </a:avLst>
            </a:prstGeom>
            <a:solidFill>
              <a:srgbClr val="222828">
                <a:alpha val="20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" name="Google Shape;1557;p5"/>
            <p:cNvSpPr/>
            <p:nvPr/>
          </p:nvSpPr>
          <p:spPr>
            <a:xfrm>
              <a:off x="712275" y="535000"/>
              <a:ext cx="7716600" cy="4073400"/>
            </a:xfrm>
            <a:prstGeom prst="roundRect">
              <a:avLst>
                <a:gd name="adj" fmla="val 2480"/>
              </a:avLst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" name="Google Shape;1558;p5"/>
            <p:cNvSpPr/>
            <p:nvPr/>
          </p:nvSpPr>
          <p:spPr>
            <a:xfrm>
              <a:off x="848698" y="898261"/>
              <a:ext cx="317374" cy="317436"/>
            </a:xfrm>
            <a:custGeom>
              <a:avLst/>
              <a:gdLst/>
              <a:ahLst/>
              <a:cxnLst/>
              <a:rect l="l" t="t" r="r" b="b"/>
              <a:pathLst>
                <a:path w="15209" h="15212" extrusionOk="0">
                  <a:moveTo>
                    <a:pt x="7604" y="0"/>
                  </a:moveTo>
                  <a:cubicBezTo>
                    <a:pt x="3404" y="0"/>
                    <a:pt x="0" y="3405"/>
                    <a:pt x="0" y="7605"/>
                  </a:cubicBezTo>
                  <a:cubicBezTo>
                    <a:pt x="0" y="11805"/>
                    <a:pt x="3404" y="15212"/>
                    <a:pt x="7604" y="15212"/>
                  </a:cubicBezTo>
                  <a:cubicBezTo>
                    <a:pt x="11804" y="15212"/>
                    <a:pt x="15209" y="11805"/>
                    <a:pt x="15209" y="7605"/>
                  </a:cubicBezTo>
                  <a:cubicBezTo>
                    <a:pt x="15209" y="3405"/>
                    <a:pt x="11804" y="0"/>
                    <a:pt x="76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" name="Google Shape;1559;p5"/>
            <p:cNvSpPr/>
            <p:nvPr/>
          </p:nvSpPr>
          <p:spPr>
            <a:xfrm>
              <a:off x="553048" y="931482"/>
              <a:ext cx="549400" cy="250994"/>
            </a:xfrm>
            <a:custGeom>
              <a:avLst/>
              <a:gdLst/>
              <a:ahLst/>
              <a:cxnLst/>
              <a:rect l="l" t="t" r="r" b="b"/>
              <a:pathLst>
                <a:path w="26328" h="12028" extrusionOk="0">
                  <a:moveTo>
                    <a:pt x="1493" y="0"/>
                  </a:moveTo>
                  <a:cubicBezTo>
                    <a:pt x="671" y="0"/>
                    <a:pt x="0" y="668"/>
                    <a:pt x="0" y="1494"/>
                  </a:cubicBezTo>
                  <a:cubicBezTo>
                    <a:pt x="0" y="2319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1"/>
                    <a:pt x="23340" y="5330"/>
                  </a:cubicBezTo>
                  <a:lnTo>
                    <a:pt x="23340" y="6698"/>
                  </a:lnTo>
                  <a:cubicBezTo>
                    <a:pt x="23340" y="7944"/>
                    <a:pt x="21591" y="9038"/>
                    <a:pt x="19596" y="9038"/>
                  </a:cubicBezTo>
                  <a:lnTo>
                    <a:pt x="1493" y="9038"/>
                  </a:lnTo>
                  <a:cubicBezTo>
                    <a:pt x="671" y="9038"/>
                    <a:pt x="0" y="9706"/>
                    <a:pt x="0" y="10532"/>
                  </a:cubicBezTo>
                  <a:cubicBezTo>
                    <a:pt x="0" y="11357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5"/>
                  </a:cubicBezTo>
                  <a:lnTo>
                    <a:pt x="26327" y="5327"/>
                  </a:lnTo>
                  <a:cubicBezTo>
                    <a:pt x="26327" y="2340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" name="Google Shape;1560;p5"/>
            <p:cNvSpPr/>
            <p:nvPr/>
          </p:nvSpPr>
          <p:spPr>
            <a:xfrm>
              <a:off x="848698" y="1332681"/>
              <a:ext cx="317374" cy="317457"/>
            </a:xfrm>
            <a:custGeom>
              <a:avLst/>
              <a:gdLst/>
              <a:ahLst/>
              <a:cxnLst/>
              <a:rect l="l" t="t" r="r" b="b"/>
              <a:pathLst>
                <a:path w="15209" h="15213" extrusionOk="0">
                  <a:moveTo>
                    <a:pt x="7604" y="1"/>
                  </a:moveTo>
                  <a:cubicBezTo>
                    <a:pt x="3404" y="1"/>
                    <a:pt x="0" y="3408"/>
                    <a:pt x="0" y="7608"/>
                  </a:cubicBezTo>
                  <a:cubicBezTo>
                    <a:pt x="0" y="11808"/>
                    <a:pt x="3404" y="15212"/>
                    <a:pt x="7604" y="15212"/>
                  </a:cubicBezTo>
                  <a:cubicBezTo>
                    <a:pt x="11804" y="15212"/>
                    <a:pt x="15209" y="11808"/>
                    <a:pt x="15209" y="7608"/>
                  </a:cubicBezTo>
                  <a:cubicBezTo>
                    <a:pt x="15209" y="3408"/>
                    <a:pt x="11804" y="1"/>
                    <a:pt x="76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" name="Google Shape;1561;p5"/>
            <p:cNvSpPr/>
            <p:nvPr/>
          </p:nvSpPr>
          <p:spPr>
            <a:xfrm>
              <a:off x="553048" y="1365902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1"/>
                  </a:moveTo>
                  <a:cubicBezTo>
                    <a:pt x="671" y="1"/>
                    <a:pt x="0" y="671"/>
                    <a:pt x="0" y="1497"/>
                  </a:cubicBezTo>
                  <a:cubicBezTo>
                    <a:pt x="0" y="2320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4"/>
                    <a:pt x="23340" y="5330"/>
                  </a:cubicBezTo>
                  <a:lnTo>
                    <a:pt x="23340" y="6699"/>
                  </a:lnTo>
                  <a:cubicBezTo>
                    <a:pt x="23340" y="7948"/>
                    <a:pt x="21591" y="9042"/>
                    <a:pt x="19596" y="9042"/>
                  </a:cubicBezTo>
                  <a:lnTo>
                    <a:pt x="1493" y="9042"/>
                  </a:lnTo>
                  <a:cubicBezTo>
                    <a:pt x="671" y="9042"/>
                    <a:pt x="0" y="9709"/>
                    <a:pt x="0" y="10535"/>
                  </a:cubicBezTo>
                  <a:cubicBezTo>
                    <a:pt x="0" y="11361"/>
                    <a:pt x="671" y="12028"/>
                    <a:pt x="1493" y="12028"/>
                  </a:cubicBezTo>
                  <a:lnTo>
                    <a:pt x="19596" y="12028"/>
                  </a:lnTo>
                  <a:cubicBezTo>
                    <a:pt x="23370" y="12028"/>
                    <a:pt x="26327" y="9688"/>
                    <a:pt x="26327" y="6699"/>
                  </a:cubicBezTo>
                  <a:lnTo>
                    <a:pt x="26327" y="5330"/>
                  </a:lnTo>
                  <a:cubicBezTo>
                    <a:pt x="26327" y="2344"/>
                    <a:pt x="23370" y="1"/>
                    <a:pt x="19596" y="1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" name="Google Shape;1562;p5"/>
            <p:cNvSpPr/>
            <p:nvPr/>
          </p:nvSpPr>
          <p:spPr>
            <a:xfrm>
              <a:off x="848698" y="1767184"/>
              <a:ext cx="317374" cy="317436"/>
            </a:xfrm>
            <a:custGeom>
              <a:avLst/>
              <a:gdLst/>
              <a:ahLst/>
              <a:cxnLst/>
              <a:rect l="l" t="t" r="r" b="b"/>
              <a:pathLst>
                <a:path w="15209" h="15212" extrusionOk="0">
                  <a:moveTo>
                    <a:pt x="7604" y="0"/>
                  </a:moveTo>
                  <a:cubicBezTo>
                    <a:pt x="3404" y="0"/>
                    <a:pt x="0" y="3404"/>
                    <a:pt x="0" y="7605"/>
                  </a:cubicBezTo>
                  <a:cubicBezTo>
                    <a:pt x="0" y="11805"/>
                    <a:pt x="3404" y="15212"/>
                    <a:pt x="7604" y="15212"/>
                  </a:cubicBezTo>
                  <a:cubicBezTo>
                    <a:pt x="11804" y="15212"/>
                    <a:pt x="15209" y="11805"/>
                    <a:pt x="15209" y="7605"/>
                  </a:cubicBezTo>
                  <a:cubicBezTo>
                    <a:pt x="15209" y="3404"/>
                    <a:pt x="11804" y="0"/>
                    <a:pt x="76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" name="Google Shape;1563;p5"/>
            <p:cNvSpPr/>
            <p:nvPr/>
          </p:nvSpPr>
          <p:spPr>
            <a:xfrm>
              <a:off x="553048" y="1800405"/>
              <a:ext cx="549400" cy="250994"/>
            </a:xfrm>
            <a:custGeom>
              <a:avLst/>
              <a:gdLst/>
              <a:ahLst/>
              <a:cxnLst/>
              <a:rect l="l" t="t" r="r" b="b"/>
              <a:pathLst>
                <a:path w="26328" h="12028" extrusionOk="0">
                  <a:moveTo>
                    <a:pt x="1493" y="0"/>
                  </a:moveTo>
                  <a:cubicBezTo>
                    <a:pt x="671" y="0"/>
                    <a:pt x="0" y="668"/>
                    <a:pt x="0" y="1493"/>
                  </a:cubicBezTo>
                  <a:cubicBezTo>
                    <a:pt x="0" y="2319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1"/>
                    <a:pt x="23340" y="5330"/>
                  </a:cubicBezTo>
                  <a:lnTo>
                    <a:pt x="23340" y="6695"/>
                  </a:lnTo>
                  <a:cubicBezTo>
                    <a:pt x="23340" y="7944"/>
                    <a:pt x="21591" y="9038"/>
                    <a:pt x="19596" y="9038"/>
                  </a:cubicBezTo>
                  <a:lnTo>
                    <a:pt x="1493" y="9038"/>
                  </a:lnTo>
                  <a:cubicBezTo>
                    <a:pt x="671" y="9038"/>
                    <a:pt x="0" y="9706"/>
                    <a:pt x="0" y="10532"/>
                  </a:cubicBezTo>
                  <a:cubicBezTo>
                    <a:pt x="0" y="11357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5"/>
                  </a:cubicBezTo>
                  <a:lnTo>
                    <a:pt x="26327" y="5327"/>
                  </a:lnTo>
                  <a:cubicBezTo>
                    <a:pt x="26327" y="2340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" name="Google Shape;1564;p5"/>
            <p:cNvSpPr/>
            <p:nvPr/>
          </p:nvSpPr>
          <p:spPr>
            <a:xfrm>
              <a:off x="848698" y="2201603"/>
              <a:ext cx="317374" cy="317457"/>
            </a:xfrm>
            <a:custGeom>
              <a:avLst/>
              <a:gdLst/>
              <a:ahLst/>
              <a:cxnLst/>
              <a:rect l="l" t="t" r="r" b="b"/>
              <a:pathLst>
                <a:path w="15209" h="15213" extrusionOk="0">
                  <a:moveTo>
                    <a:pt x="7604" y="1"/>
                  </a:moveTo>
                  <a:cubicBezTo>
                    <a:pt x="3404" y="1"/>
                    <a:pt x="0" y="3405"/>
                    <a:pt x="0" y="7608"/>
                  </a:cubicBezTo>
                  <a:cubicBezTo>
                    <a:pt x="0" y="11808"/>
                    <a:pt x="3404" y="15212"/>
                    <a:pt x="7604" y="15212"/>
                  </a:cubicBezTo>
                  <a:cubicBezTo>
                    <a:pt x="11804" y="15212"/>
                    <a:pt x="15209" y="11808"/>
                    <a:pt x="15209" y="7608"/>
                  </a:cubicBezTo>
                  <a:cubicBezTo>
                    <a:pt x="15209" y="3405"/>
                    <a:pt x="11804" y="1"/>
                    <a:pt x="76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" name="Google Shape;1565;p5"/>
            <p:cNvSpPr/>
            <p:nvPr/>
          </p:nvSpPr>
          <p:spPr>
            <a:xfrm>
              <a:off x="553048" y="2234824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1"/>
                  </a:moveTo>
                  <a:cubicBezTo>
                    <a:pt x="671" y="1"/>
                    <a:pt x="0" y="668"/>
                    <a:pt x="0" y="1494"/>
                  </a:cubicBezTo>
                  <a:cubicBezTo>
                    <a:pt x="0" y="2320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4"/>
                    <a:pt x="23340" y="5330"/>
                  </a:cubicBezTo>
                  <a:lnTo>
                    <a:pt x="23340" y="6699"/>
                  </a:lnTo>
                  <a:cubicBezTo>
                    <a:pt x="23340" y="7945"/>
                    <a:pt x="21591" y="9039"/>
                    <a:pt x="19596" y="9039"/>
                  </a:cubicBezTo>
                  <a:lnTo>
                    <a:pt x="1493" y="9039"/>
                  </a:lnTo>
                  <a:cubicBezTo>
                    <a:pt x="671" y="9039"/>
                    <a:pt x="0" y="9706"/>
                    <a:pt x="0" y="10532"/>
                  </a:cubicBezTo>
                  <a:cubicBezTo>
                    <a:pt x="0" y="11358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9"/>
                  </a:cubicBezTo>
                  <a:lnTo>
                    <a:pt x="26327" y="5330"/>
                  </a:lnTo>
                  <a:cubicBezTo>
                    <a:pt x="26327" y="2341"/>
                    <a:pt x="23370" y="1"/>
                    <a:pt x="19596" y="1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" name="Google Shape;1566;p5"/>
            <p:cNvSpPr/>
            <p:nvPr/>
          </p:nvSpPr>
          <p:spPr>
            <a:xfrm>
              <a:off x="848698" y="2636106"/>
              <a:ext cx="317374" cy="317374"/>
            </a:xfrm>
            <a:custGeom>
              <a:avLst/>
              <a:gdLst/>
              <a:ahLst/>
              <a:cxnLst/>
              <a:rect l="l" t="t" r="r" b="b"/>
              <a:pathLst>
                <a:path w="15209" h="15209" extrusionOk="0">
                  <a:moveTo>
                    <a:pt x="7604" y="0"/>
                  </a:moveTo>
                  <a:cubicBezTo>
                    <a:pt x="3404" y="0"/>
                    <a:pt x="0" y="3404"/>
                    <a:pt x="0" y="7604"/>
                  </a:cubicBezTo>
                  <a:cubicBezTo>
                    <a:pt x="0" y="11805"/>
                    <a:pt x="3404" y="15209"/>
                    <a:pt x="7604" y="15209"/>
                  </a:cubicBezTo>
                  <a:cubicBezTo>
                    <a:pt x="11804" y="15209"/>
                    <a:pt x="15209" y="11805"/>
                    <a:pt x="15209" y="7604"/>
                  </a:cubicBezTo>
                  <a:cubicBezTo>
                    <a:pt x="15209" y="3404"/>
                    <a:pt x="11804" y="0"/>
                    <a:pt x="76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" name="Google Shape;1567;p5"/>
            <p:cNvSpPr/>
            <p:nvPr/>
          </p:nvSpPr>
          <p:spPr>
            <a:xfrm>
              <a:off x="553048" y="2669265"/>
              <a:ext cx="549400" cy="250994"/>
            </a:xfrm>
            <a:custGeom>
              <a:avLst/>
              <a:gdLst/>
              <a:ahLst/>
              <a:cxnLst/>
              <a:rect l="l" t="t" r="r" b="b"/>
              <a:pathLst>
                <a:path w="26328" h="12028" extrusionOk="0">
                  <a:moveTo>
                    <a:pt x="1493" y="0"/>
                  </a:moveTo>
                  <a:cubicBezTo>
                    <a:pt x="671" y="0"/>
                    <a:pt x="0" y="671"/>
                    <a:pt x="0" y="1496"/>
                  </a:cubicBezTo>
                  <a:cubicBezTo>
                    <a:pt x="0" y="2322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4"/>
                    <a:pt x="23340" y="5330"/>
                  </a:cubicBezTo>
                  <a:lnTo>
                    <a:pt x="23340" y="6698"/>
                  </a:lnTo>
                  <a:cubicBezTo>
                    <a:pt x="23340" y="7947"/>
                    <a:pt x="21591" y="9041"/>
                    <a:pt x="19596" y="9041"/>
                  </a:cubicBezTo>
                  <a:lnTo>
                    <a:pt x="1493" y="9041"/>
                  </a:lnTo>
                  <a:cubicBezTo>
                    <a:pt x="671" y="9041"/>
                    <a:pt x="0" y="9709"/>
                    <a:pt x="0" y="10534"/>
                  </a:cubicBezTo>
                  <a:cubicBezTo>
                    <a:pt x="0" y="11360"/>
                    <a:pt x="671" y="12028"/>
                    <a:pt x="1493" y="12028"/>
                  </a:cubicBezTo>
                  <a:lnTo>
                    <a:pt x="19596" y="12028"/>
                  </a:lnTo>
                  <a:cubicBezTo>
                    <a:pt x="23370" y="12028"/>
                    <a:pt x="26327" y="9688"/>
                    <a:pt x="26327" y="6698"/>
                  </a:cubicBezTo>
                  <a:lnTo>
                    <a:pt x="26327" y="5330"/>
                  </a:lnTo>
                  <a:cubicBezTo>
                    <a:pt x="26327" y="2343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" name="Google Shape;1568;p5"/>
            <p:cNvSpPr/>
            <p:nvPr/>
          </p:nvSpPr>
          <p:spPr>
            <a:xfrm>
              <a:off x="848698" y="3070526"/>
              <a:ext cx="317374" cy="317457"/>
            </a:xfrm>
            <a:custGeom>
              <a:avLst/>
              <a:gdLst/>
              <a:ahLst/>
              <a:cxnLst/>
              <a:rect l="l" t="t" r="r" b="b"/>
              <a:pathLst>
                <a:path w="15209" h="15213" extrusionOk="0">
                  <a:moveTo>
                    <a:pt x="7604" y="1"/>
                  </a:moveTo>
                  <a:cubicBezTo>
                    <a:pt x="3404" y="1"/>
                    <a:pt x="0" y="3405"/>
                    <a:pt x="0" y="7605"/>
                  </a:cubicBezTo>
                  <a:cubicBezTo>
                    <a:pt x="0" y="11805"/>
                    <a:pt x="3404" y="15212"/>
                    <a:pt x="7604" y="15212"/>
                  </a:cubicBezTo>
                  <a:cubicBezTo>
                    <a:pt x="11804" y="15212"/>
                    <a:pt x="15209" y="11805"/>
                    <a:pt x="15209" y="7605"/>
                  </a:cubicBezTo>
                  <a:cubicBezTo>
                    <a:pt x="15209" y="3405"/>
                    <a:pt x="11804" y="1"/>
                    <a:pt x="76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" name="Google Shape;1569;p5"/>
            <p:cNvSpPr/>
            <p:nvPr/>
          </p:nvSpPr>
          <p:spPr>
            <a:xfrm>
              <a:off x="553048" y="3103747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0"/>
                  </a:moveTo>
                  <a:cubicBezTo>
                    <a:pt x="671" y="0"/>
                    <a:pt x="0" y="668"/>
                    <a:pt x="0" y="1494"/>
                  </a:cubicBezTo>
                  <a:cubicBezTo>
                    <a:pt x="0" y="2320"/>
                    <a:pt x="671" y="2987"/>
                    <a:pt x="1493" y="2987"/>
                  </a:cubicBezTo>
                  <a:lnTo>
                    <a:pt x="19596" y="2987"/>
                  </a:lnTo>
                  <a:cubicBezTo>
                    <a:pt x="21591" y="2987"/>
                    <a:pt x="23340" y="4081"/>
                    <a:pt x="23340" y="5330"/>
                  </a:cubicBezTo>
                  <a:lnTo>
                    <a:pt x="23340" y="6696"/>
                  </a:lnTo>
                  <a:cubicBezTo>
                    <a:pt x="23340" y="7945"/>
                    <a:pt x="21591" y="9039"/>
                    <a:pt x="19596" y="9039"/>
                  </a:cubicBezTo>
                  <a:lnTo>
                    <a:pt x="1493" y="9039"/>
                  </a:lnTo>
                  <a:cubicBezTo>
                    <a:pt x="671" y="9039"/>
                    <a:pt x="0" y="9706"/>
                    <a:pt x="0" y="10532"/>
                  </a:cubicBezTo>
                  <a:cubicBezTo>
                    <a:pt x="0" y="11358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6"/>
                  </a:cubicBezTo>
                  <a:lnTo>
                    <a:pt x="26327" y="5330"/>
                  </a:lnTo>
                  <a:cubicBezTo>
                    <a:pt x="26327" y="2340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" name="Google Shape;1570;p5"/>
            <p:cNvSpPr/>
            <p:nvPr/>
          </p:nvSpPr>
          <p:spPr>
            <a:xfrm>
              <a:off x="848698" y="3504966"/>
              <a:ext cx="317374" cy="317436"/>
            </a:xfrm>
            <a:custGeom>
              <a:avLst/>
              <a:gdLst/>
              <a:ahLst/>
              <a:cxnLst/>
              <a:rect l="l" t="t" r="r" b="b"/>
              <a:pathLst>
                <a:path w="15209" h="15212" extrusionOk="0">
                  <a:moveTo>
                    <a:pt x="7604" y="0"/>
                  </a:moveTo>
                  <a:cubicBezTo>
                    <a:pt x="3404" y="0"/>
                    <a:pt x="0" y="3407"/>
                    <a:pt x="0" y="7607"/>
                  </a:cubicBezTo>
                  <a:cubicBezTo>
                    <a:pt x="0" y="11807"/>
                    <a:pt x="3404" y="15212"/>
                    <a:pt x="7604" y="15212"/>
                  </a:cubicBezTo>
                  <a:cubicBezTo>
                    <a:pt x="11804" y="15212"/>
                    <a:pt x="15209" y="11807"/>
                    <a:pt x="15209" y="7607"/>
                  </a:cubicBezTo>
                  <a:cubicBezTo>
                    <a:pt x="15209" y="3407"/>
                    <a:pt x="11804" y="0"/>
                    <a:pt x="76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" name="Google Shape;1571;p5"/>
            <p:cNvSpPr/>
            <p:nvPr/>
          </p:nvSpPr>
          <p:spPr>
            <a:xfrm>
              <a:off x="553048" y="3538167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1"/>
                  </a:moveTo>
                  <a:cubicBezTo>
                    <a:pt x="671" y="1"/>
                    <a:pt x="0" y="672"/>
                    <a:pt x="0" y="1497"/>
                  </a:cubicBezTo>
                  <a:cubicBezTo>
                    <a:pt x="0" y="2320"/>
                    <a:pt x="671" y="2991"/>
                    <a:pt x="1493" y="2991"/>
                  </a:cubicBezTo>
                  <a:lnTo>
                    <a:pt x="19596" y="2991"/>
                  </a:lnTo>
                  <a:cubicBezTo>
                    <a:pt x="21591" y="2991"/>
                    <a:pt x="23340" y="4085"/>
                    <a:pt x="23340" y="5331"/>
                  </a:cubicBezTo>
                  <a:lnTo>
                    <a:pt x="23340" y="6699"/>
                  </a:lnTo>
                  <a:cubicBezTo>
                    <a:pt x="23340" y="7948"/>
                    <a:pt x="21591" y="9042"/>
                    <a:pt x="19596" y="9042"/>
                  </a:cubicBezTo>
                  <a:lnTo>
                    <a:pt x="1493" y="9042"/>
                  </a:lnTo>
                  <a:cubicBezTo>
                    <a:pt x="671" y="9042"/>
                    <a:pt x="0" y="9710"/>
                    <a:pt x="0" y="10535"/>
                  </a:cubicBezTo>
                  <a:cubicBezTo>
                    <a:pt x="0" y="11361"/>
                    <a:pt x="671" y="12029"/>
                    <a:pt x="1493" y="12029"/>
                  </a:cubicBezTo>
                  <a:lnTo>
                    <a:pt x="19596" y="12029"/>
                  </a:lnTo>
                  <a:cubicBezTo>
                    <a:pt x="23370" y="12029"/>
                    <a:pt x="26327" y="9689"/>
                    <a:pt x="26327" y="6699"/>
                  </a:cubicBezTo>
                  <a:lnTo>
                    <a:pt x="26327" y="5331"/>
                  </a:lnTo>
                  <a:cubicBezTo>
                    <a:pt x="26327" y="2344"/>
                    <a:pt x="23370" y="1"/>
                    <a:pt x="19596" y="1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" name="Google Shape;1572;p5"/>
            <p:cNvSpPr/>
            <p:nvPr/>
          </p:nvSpPr>
          <p:spPr>
            <a:xfrm>
              <a:off x="848698" y="3939449"/>
              <a:ext cx="317374" cy="317395"/>
            </a:xfrm>
            <a:custGeom>
              <a:avLst/>
              <a:gdLst/>
              <a:ahLst/>
              <a:cxnLst/>
              <a:rect l="l" t="t" r="r" b="b"/>
              <a:pathLst>
                <a:path w="15209" h="15210" extrusionOk="0">
                  <a:moveTo>
                    <a:pt x="7604" y="1"/>
                  </a:moveTo>
                  <a:cubicBezTo>
                    <a:pt x="3404" y="1"/>
                    <a:pt x="0" y="3405"/>
                    <a:pt x="0" y="7605"/>
                  </a:cubicBezTo>
                  <a:cubicBezTo>
                    <a:pt x="0" y="11805"/>
                    <a:pt x="3404" y="15209"/>
                    <a:pt x="7604" y="15209"/>
                  </a:cubicBezTo>
                  <a:cubicBezTo>
                    <a:pt x="11804" y="15209"/>
                    <a:pt x="15209" y="11805"/>
                    <a:pt x="15209" y="7605"/>
                  </a:cubicBezTo>
                  <a:cubicBezTo>
                    <a:pt x="15209" y="3405"/>
                    <a:pt x="11804" y="1"/>
                    <a:pt x="76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" name="Google Shape;1573;p5"/>
            <p:cNvSpPr/>
            <p:nvPr/>
          </p:nvSpPr>
          <p:spPr>
            <a:xfrm>
              <a:off x="553048" y="3972670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0"/>
                  </a:moveTo>
                  <a:cubicBezTo>
                    <a:pt x="671" y="0"/>
                    <a:pt x="0" y="668"/>
                    <a:pt x="0" y="1494"/>
                  </a:cubicBezTo>
                  <a:cubicBezTo>
                    <a:pt x="0" y="2320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1"/>
                    <a:pt x="23340" y="5330"/>
                  </a:cubicBezTo>
                  <a:lnTo>
                    <a:pt x="23340" y="6695"/>
                  </a:lnTo>
                  <a:cubicBezTo>
                    <a:pt x="23340" y="7944"/>
                    <a:pt x="21591" y="9038"/>
                    <a:pt x="19596" y="9038"/>
                  </a:cubicBezTo>
                  <a:lnTo>
                    <a:pt x="1493" y="9038"/>
                  </a:lnTo>
                  <a:cubicBezTo>
                    <a:pt x="671" y="9038"/>
                    <a:pt x="0" y="9706"/>
                    <a:pt x="0" y="10532"/>
                  </a:cubicBezTo>
                  <a:cubicBezTo>
                    <a:pt x="0" y="11358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5"/>
                  </a:cubicBezTo>
                  <a:lnTo>
                    <a:pt x="26327" y="5327"/>
                  </a:lnTo>
                  <a:cubicBezTo>
                    <a:pt x="26327" y="2340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574" name="Google Shape;1574;p5"/>
          <p:cNvSpPr txBox="1">
            <a:spLocks noGrp="1"/>
          </p:cNvSpPr>
          <p:nvPr>
            <p:ph type="title"/>
          </p:nvPr>
        </p:nvSpPr>
        <p:spPr>
          <a:xfrm>
            <a:off x="1270650" y="629375"/>
            <a:ext cx="3500400" cy="5727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9pPr>
          </a:lstStyle>
          <a:p>
            <a:endParaRPr/>
          </a:p>
        </p:txBody>
      </p:sp>
      <p:sp>
        <p:nvSpPr>
          <p:cNvPr id="1575" name="Google Shape;1575;p5"/>
          <p:cNvSpPr txBox="1">
            <a:spLocks noGrp="1"/>
          </p:cNvSpPr>
          <p:nvPr>
            <p:ph type="subTitle" idx="1"/>
          </p:nvPr>
        </p:nvSpPr>
        <p:spPr>
          <a:xfrm>
            <a:off x="1270650" y="1202075"/>
            <a:ext cx="3500400" cy="388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b="1">
                <a:solidFill>
                  <a:schemeClr val="accent2"/>
                </a:solidFill>
                <a:highlight>
                  <a:schemeClr val="lt2"/>
                </a:highlight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b="1">
                <a:solidFill>
                  <a:schemeClr val="accent2"/>
                </a:solidFill>
                <a:highlight>
                  <a:schemeClr val="lt2"/>
                </a:highlight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b="1">
                <a:solidFill>
                  <a:schemeClr val="accent2"/>
                </a:solidFill>
                <a:highlight>
                  <a:schemeClr val="lt2"/>
                </a:highlight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b="1">
                <a:solidFill>
                  <a:schemeClr val="accent2"/>
                </a:solidFill>
                <a:highlight>
                  <a:schemeClr val="lt2"/>
                </a:highlight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b="1">
                <a:solidFill>
                  <a:schemeClr val="accent2"/>
                </a:solidFill>
                <a:highlight>
                  <a:schemeClr val="lt2"/>
                </a:highlight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b="1">
                <a:solidFill>
                  <a:schemeClr val="accent2"/>
                </a:solidFill>
                <a:highlight>
                  <a:schemeClr val="lt2"/>
                </a:highlight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b="1">
                <a:solidFill>
                  <a:schemeClr val="accent2"/>
                </a:solidFill>
                <a:highlight>
                  <a:schemeClr val="lt2"/>
                </a:highlight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b="1">
                <a:solidFill>
                  <a:schemeClr val="accent2"/>
                </a:solidFill>
                <a:highlight>
                  <a:schemeClr val="lt2"/>
                </a:highlight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b="1">
                <a:solidFill>
                  <a:schemeClr val="accent2"/>
                </a:solidFill>
                <a:highlight>
                  <a:schemeClr val="lt2"/>
                </a:highlight>
              </a:defRPr>
            </a:lvl9pPr>
          </a:lstStyle>
          <a:p>
            <a:endParaRPr/>
          </a:p>
        </p:txBody>
      </p:sp>
      <p:sp>
        <p:nvSpPr>
          <p:cNvPr id="1576" name="Google Shape;1576;p5"/>
          <p:cNvSpPr txBox="1">
            <a:spLocks noGrp="1"/>
          </p:cNvSpPr>
          <p:nvPr>
            <p:ph type="subTitle" idx="2"/>
          </p:nvPr>
        </p:nvSpPr>
        <p:spPr>
          <a:xfrm>
            <a:off x="1270650" y="1514375"/>
            <a:ext cx="3500400" cy="2951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77" name="Google Shape;1577;p5"/>
          <p:cNvSpPr txBox="1">
            <a:spLocks noGrp="1"/>
          </p:cNvSpPr>
          <p:nvPr>
            <p:ph type="title" idx="3"/>
          </p:nvPr>
        </p:nvSpPr>
        <p:spPr>
          <a:xfrm>
            <a:off x="4771050" y="629375"/>
            <a:ext cx="3500400" cy="5727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9pPr>
          </a:lstStyle>
          <a:p>
            <a:endParaRPr/>
          </a:p>
        </p:txBody>
      </p:sp>
      <p:sp>
        <p:nvSpPr>
          <p:cNvPr id="1578" name="Google Shape;1578;p5"/>
          <p:cNvSpPr txBox="1">
            <a:spLocks noGrp="1"/>
          </p:cNvSpPr>
          <p:nvPr>
            <p:ph type="subTitle" idx="4"/>
          </p:nvPr>
        </p:nvSpPr>
        <p:spPr>
          <a:xfrm>
            <a:off x="4771050" y="1202075"/>
            <a:ext cx="3500400" cy="388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b="1">
                <a:solidFill>
                  <a:schemeClr val="accent2"/>
                </a:solidFill>
                <a:highlight>
                  <a:schemeClr val="lt2"/>
                </a:highlight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b="1">
                <a:solidFill>
                  <a:schemeClr val="accent2"/>
                </a:solidFill>
                <a:highlight>
                  <a:schemeClr val="lt2"/>
                </a:highlight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b="1">
                <a:solidFill>
                  <a:schemeClr val="accent2"/>
                </a:solidFill>
                <a:highlight>
                  <a:schemeClr val="lt2"/>
                </a:highlight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b="1">
                <a:solidFill>
                  <a:schemeClr val="accent2"/>
                </a:solidFill>
                <a:highlight>
                  <a:schemeClr val="lt2"/>
                </a:highlight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b="1">
                <a:solidFill>
                  <a:schemeClr val="accent2"/>
                </a:solidFill>
                <a:highlight>
                  <a:schemeClr val="lt2"/>
                </a:highlight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b="1">
                <a:solidFill>
                  <a:schemeClr val="accent2"/>
                </a:solidFill>
                <a:highlight>
                  <a:schemeClr val="lt2"/>
                </a:highlight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b="1">
                <a:solidFill>
                  <a:schemeClr val="accent2"/>
                </a:solidFill>
                <a:highlight>
                  <a:schemeClr val="lt2"/>
                </a:highlight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b="1">
                <a:solidFill>
                  <a:schemeClr val="accent2"/>
                </a:solidFill>
                <a:highlight>
                  <a:schemeClr val="lt2"/>
                </a:highlight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400"/>
              <a:buNone/>
              <a:defRPr b="1">
                <a:solidFill>
                  <a:schemeClr val="accent2"/>
                </a:solidFill>
                <a:highlight>
                  <a:schemeClr val="lt2"/>
                </a:highlight>
              </a:defRPr>
            </a:lvl9pPr>
          </a:lstStyle>
          <a:p>
            <a:endParaRPr/>
          </a:p>
        </p:txBody>
      </p:sp>
      <p:sp>
        <p:nvSpPr>
          <p:cNvPr id="1579" name="Google Shape;1579;p5"/>
          <p:cNvSpPr txBox="1">
            <a:spLocks noGrp="1"/>
          </p:cNvSpPr>
          <p:nvPr>
            <p:ph type="subTitle" idx="5"/>
          </p:nvPr>
        </p:nvSpPr>
        <p:spPr>
          <a:xfrm>
            <a:off x="4771050" y="1514375"/>
            <a:ext cx="3500400" cy="2951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1_Table of contents">
    <p:spTree>
      <p:nvGrpSpPr>
        <p:cNvPr id="1" name="Shape 43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97" name="Google Shape;4397;p14"/>
          <p:cNvGrpSpPr/>
          <p:nvPr/>
        </p:nvGrpSpPr>
        <p:grpSpPr>
          <a:xfrm>
            <a:off x="7609688" y="1900046"/>
            <a:ext cx="2856614" cy="2856614"/>
            <a:chOff x="1190625" y="238125"/>
            <a:chExt cx="5205200" cy="5205200"/>
          </a:xfrm>
        </p:grpSpPr>
        <p:sp>
          <p:nvSpPr>
            <p:cNvPr id="4398" name="Google Shape;4398;p14"/>
            <p:cNvSpPr/>
            <p:nvPr/>
          </p:nvSpPr>
          <p:spPr>
            <a:xfrm>
              <a:off x="3537100" y="2352575"/>
              <a:ext cx="739875" cy="745725"/>
            </a:xfrm>
            <a:custGeom>
              <a:avLst/>
              <a:gdLst/>
              <a:ahLst/>
              <a:cxnLst/>
              <a:rect l="l" t="t" r="r" b="b"/>
              <a:pathLst>
                <a:path w="29595" h="29829" extrusionOk="0">
                  <a:moveTo>
                    <a:pt x="19963" y="23699"/>
                  </a:moveTo>
                  <a:cubicBezTo>
                    <a:pt x="20956" y="20839"/>
                    <a:pt x="23057" y="19438"/>
                    <a:pt x="25509" y="19847"/>
                  </a:cubicBezTo>
                  <a:cubicBezTo>
                    <a:pt x="27785" y="20197"/>
                    <a:pt x="29478" y="22123"/>
                    <a:pt x="29536" y="24400"/>
                  </a:cubicBezTo>
                  <a:cubicBezTo>
                    <a:pt x="29595" y="26793"/>
                    <a:pt x="28077" y="28777"/>
                    <a:pt x="25684" y="29303"/>
                  </a:cubicBezTo>
                  <a:cubicBezTo>
                    <a:pt x="23232" y="29828"/>
                    <a:pt x="21189" y="28544"/>
                    <a:pt x="19963" y="25625"/>
                  </a:cubicBezTo>
                  <a:cubicBezTo>
                    <a:pt x="19146" y="28135"/>
                    <a:pt x="17512" y="29595"/>
                    <a:pt x="14768" y="29536"/>
                  </a:cubicBezTo>
                  <a:cubicBezTo>
                    <a:pt x="12609" y="29536"/>
                    <a:pt x="11266" y="28369"/>
                    <a:pt x="10040" y="25567"/>
                  </a:cubicBezTo>
                  <a:cubicBezTo>
                    <a:pt x="9690" y="26910"/>
                    <a:pt x="8990" y="27960"/>
                    <a:pt x="7881" y="28661"/>
                  </a:cubicBezTo>
                  <a:cubicBezTo>
                    <a:pt x="6830" y="29420"/>
                    <a:pt x="5604" y="29711"/>
                    <a:pt x="4320" y="29478"/>
                  </a:cubicBezTo>
                  <a:cubicBezTo>
                    <a:pt x="2044" y="29069"/>
                    <a:pt x="409" y="27201"/>
                    <a:pt x="234" y="25042"/>
                  </a:cubicBezTo>
                  <a:cubicBezTo>
                    <a:pt x="59" y="22532"/>
                    <a:pt x="1402" y="20664"/>
                    <a:pt x="4145" y="19672"/>
                  </a:cubicBezTo>
                  <a:cubicBezTo>
                    <a:pt x="1518" y="18796"/>
                    <a:pt x="1" y="17103"/>
                    <a:pt x="176" y="14243"/>
                  </a:cubicBezTo>
                  <a:cubicBezTo>
                    <a:pt x="351" y="12200"/>
                    <a:pt x="1577" y="10741"/>
                    <a:pt x="4203" y="9749"/>
                  </a:cubicBezTo>
                  <a:cubicBezTo>
                    <a:pt x="2744" y="9340"/>
                    <a:pt x="1635" y="8581"/>
                    <a:pt x="993" y="7355"/>
                  </a:cubicBezTo>
                  <a:cubicBezTo>
                    <a:pt x="293" y="6071"/>
                    <a:pt x="176" y="4787"/>
                    <a:pt x="643" y="3445"/>
                  </a:cubicBezTo>
                  <a:cubicBezTo>
                    <a:pt x="1343" y="1285"/>
                    <a:pt x="3386" y="1"/>
                    <a:pt x="5721" y="234"/>
                  </a:cubicBezTo>
                  <a:cubicBezTo>
                    <a:pt x="7822" y="409"/>
                    <a:pt x="9632" y="2161"/>
                    <a:pt x="9924" y="4320"/>
                  </a:cubicBezTo>
                  <a:cubicBezTo>
                    <a:pt x="10274" y="6713"/>
                    <a:pt x="8990" y="8640"/>
                    <a:pt x="6130" y="9807"/>
                  </a:cubicBezTo>
                  <a:cubicBezTo>
                    <a:pt x="8114" y="10332"/>
                    <a:pt x="9457" y="11558"/>
                    <a:pt x="10040" y="13660"/>
                  </a:cubicBezTo>
                  <a:cubicBezTo>
                    <a:pt x="10683" y="11617"/>
                    <a:pt x="11908" y="10332"/>
                    <a:pt x="13893" y="9749"/>
                  </a:cubicBezTo>
                  <a:cubicBezTo>
                    <a:pt x="11091" y="8581"/>
                    <a:pt x="9807" y="6538"/>
                    <a:pt x="10274" y="4087"/>
                  </a:cubicBezTo>
                  <a:cubicBezTo>
                    <a:pt x="10741" y="1752"/>
                    <a:pt x="12784" y="118"/>
                    <a:pt x="15177" y="176"/>
                  </a:cubicBezTo>
                  <a:cubicBezTo>
                    <a:pt x="17395" y="234"/>
                    <a:pt x="19380" y="1869"/>
                    <a:pt x="19788" y="4087"/>
                  </a:cubicBezTo>
                  <a:cubicBezTo>
                    <a:pt x="20197" y="6597"/>
                    <a:pt x="18913" y="8698"/>
                    <a:pt x="16111" y="9749"/>
                  </a:cubicBezTo>
                  <a:cubicBezTo>
                    <a:pt x="18096" y="10332"/>
                    <a:pt x="19380" y="11617"/>
                    <a:pt x="19963" y="13660"/>
                  </a:cubicBezTo>
                  <a:cubicBezTo>
                    <a:pt x="20430" y="12259"/>
                    <a:pt x="21131" y="11266"/>
                    <a:pt x="22240" y="10566"/>
                  </a:cubicBezTo>
                  <a:cubicBezTo>
                    <a:pt x="23349" y="9924"/>
                    <a:pt x="24575" y="9749"/>
                    <a:pt x="25859" y="10041"/>
                  </a:cubicBezTo>
                  <a:cubicBezTo>
                    <a:pt x="28135" y="10566"/>
                    <a:pt x="29595" y="12492"/>
                    <a:pt x="29536" y="14827"/>
                  </a:cubicBezTo>
                  <a:cubicBezTo>
                    <a:pt x="29536" y="17103"/>
                    <a:pt x="27902" y="19030"/>
                    <a:pt x="25684" y="19438"/>
                  </a:cubicBezTo>
                  <a:cubicBezTo>
                    <a:pt x="23232" y="19964"/>
                    <a:pt x="21248" y="18738"/>
                    <a:pt x="19963" y="15878"/>
                  </a:cubicBezTo>
                  <a:cubicBezTo>
                    <a:pt x="19380" y="17804"/>
                    <a:pt x="18154" y="19030"/>
                    <a:pt x="16111" y="19672"/>
                  </a:cubicBezTo>
                  <a:cubicBezTo>
                    <a:pt x="18154" y="20314"/>
                    <a:pt x="19380" y="21598"/>
                    <a:pt x="19963" y="23641"/>
                  </a:cubicBezTo>
                  <a:close/>
                  <a:moveTo>
                    <a:pt x="10040" y="23758"/>
                  </a:moveTo>
                  <a:cubicBezTo>
                    <a:pt x="10624" y="21598"/>
                    <a:pt x="11850" y="20314"/>
                    <a:pt x="13951" y="19672"/>
                  </a:cubicBezTo>
                  <a:cubicBezTo>
                    <a:pt x="11908" y="19088"/>
                    <a:pt x="10683" y="17804"/>
                    <a:pt x="10040" y="15819"/>
                  </a:cubicBezTo>
                  <a:cubicBezTo>
                    <a:pt x="9398" y="17921"/>
                    <a:pt x="8114" y="19088"/>
                    <a:pt x="6013" y="19672"/>
                  </a:cubicBezTo>
                  <a:cubicBezTo>
                    <a:pt x="8173" y="20255"/>
                    <a:pt x="9457" y="21540"/>
                    <a:pt x="10040" y="237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9" name="Google Shape;4399;p14"/>
            <p:cNvSpPr/>
            <p:nvPr/>
          </p:nvSpPr>
          <p:spPr>
            <a:xfrm>
              <a:off x="3793925" y="3092425"/>
              <a:ext cx="237900" cy="240800"/>
            </a:xfrm>
            <a:custGeom>
              <a:avLst/>
              <a:gdLst/>
              <a:ahLst/>
              <a:cxnLst/>
              <a:rect l="l" t="t" r="r" b="b"/>
              <a:pathLst>
                <a:path w="9516" h="9632" extrusionOk="0">
                  <a:moveTo>
                    <a:pt x="4729" y="9632"/>
                  </a:moveTo>
                  <a:cubicBezTo>
                    <a:pt x="2102" y="9632"/>
                    <a:pt x="1" y="7414"/>
                    <a:pt x="1" y="4845"/>
                  </a:cubicBezTo>
                  <a:cubicBezTo>
                    <a:pt x="1" y="2277"/>
                    <a:pt x="2219" y="1"/>
                    <a:pt x="4787" y="59"/>
                  </a:cubicBezTo>
                  <a:cubicBezTo>
                    <a:pt x="7356" y="117"/>
                    <a:pt x="9515" y="2335"/>
                    <a:pt x="9515" y="4904"/>
                  </a:cubicBezTo>
                  <a:cubicBezTo>
                    <a:pt x="9515" y="7472"/>
                    <a:pt x="7356" y="9632"/>
                    <a:pt x="4729" y="963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0" name="Google Shape;4400;p14"/>
            <p:cNvSpPr/>
            <p:nvPr/>
          </p:nvSpPr>
          <p:spPr>
            <a:xfrm>
              <a:off x="3300700" y="2600650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729" y="9574"/>
                  </a:moveTo>
                  <a:cubicBezTo>
                    <a:pt x="2102" y="9574"/>
                    <a:pt x="1" y="7414"/>
                    <a:pt x="1" y="4787"/>
                  </a:cubicBezTo>
                  <a:cubicBezTo>
                    <a:pt x="1" y="2161"/>
                    <a:pt x="2160" y="1"/>
                    <a:pt x="4729" y="59"/>
                  </a:cubicBezTo>
                  <a:cubicBezTo>
                    <a:pt x="7355" y="59"/>
                    <a:pt x="9573" y="2277"/>
                    <a:pt x="9515" y="4846"/>
                  </a:cubicBezTo>
                  <a:cubicBezTo>
                    <a:pt x="9515" y="7414"/>
                    <a:pt x="7297" y="9574"/>
                    <a:pt x="4729" y="957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1" name="Google Shape;4401;p14"/>
            <p:cNvSpPr/>
            <p:nvPr/>
          </p:nvSpPr>
          <p:spPr>
            <a:xfrm>
              <a:off x="3547325" y="3093900"/>
              <a:ext cx="237875" cy="239325"/>
            </a:xfrm>
            <a:custGeom>
              <a:avLst/>
              <a:gdLst/>
              <a:ahLst/>
              <a:cxnLst/>
              <a:rect l="l" t="t" r="r" b="b"/>
              <a:pathLst>
                <a:path w="9515" h="9573" extrusionOk="0">
                  <a:moveTo>
                    <a:pt x="9515" y="4786"/>
                  </a:moveTo>
                  <a:cubicBezTo>
                    <a:pt x="9515" y="7355"/>
                    <a:pt x="7355" y="9573"/>
                    <a:pt x="4728" y="9573"/>
                  </a:cubicBezTo>
                  <a:cubicBezTo>
                    <a:pt x="2160" y="9573"/>
                    <a:pt x="0" y="7355"/>
                    <a:pt x="0" y="4786"/>
                  </a:cubicBezTo>
                  <a:cubicBezTo>
                    <a:pt x="59" y="2218"/>
                    <a:pt x="2160" y="58"/>
                    <a:pt x="4728" y="58"/>
                  </a:cubicBezTo>
                  <a:cubicBezTo>
                    <a:pt x="7297" y="0"/>
                    <a:pt x="9515" y="2218"/>
                    <a:pt x="9515" y="47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2" name="Google Shape;4402;p14"/>
            <p:cNvSpPr/>
            <p:nvPr/>
          </p:nvSpPr>
          <p:spPr>
            <a:xfrm>
              <a:off x="3299250" y="2848725"/>
              <a:ext cx="239350" cy="237900"/>
            </a:xfrm>
            <a:custGeom>
              <a:avLst/>
              <a:gdLst/>
              <a:ahLst/>
              <a:cxnLst/>
              <a:rect l="l" t="t" r="r" b="b"/>
              <a:pathLst>
                <a:path w="9574" h="9516" extrusionOk="0">
                  <a:moveTo>
                    <a:pt x="9573" y="4729"/>
                  </a:moveTo>
                  <a:cubicBezTo>
                    <a:pt x="9573" y="7355"/>
                    <a:pt x="7355" y="9515"/>
                    <a:pt x="4787" y="9515"/>
                  </a:cubicBezTo>
                  <a:cubicBezTo>
                    <a:pt x="2160" y="9457"/>
                    <a:pt x="0" y="7297"/>
                    <a:pt x="59" y="4729"/>
                  </a:cubicBezTo>
                  <a:cubicBezTo>
                    <a:pt x="117" y="2102"/>
                    <a:pt x="2218" y="1"/>
                    <a:pt x="4787" y="1"/>
                  </a:cubicBezTo>
                  <a:cubicBezTo>
                    <a:pt x="7355" y="1"/>
                    <a:pt x="9573" y="2160"/>
                    <a:pt x="957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3" name="Google Shape;4403;p14"/>
            <p:cNvSpPr/>
            <p:nvPr/>
          </p:nvSpPr>
          <p:spPr>
            <a:xfrm>
              <a:off x="4036175" y="2358425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904" y="59"/>
                  </a:moveTo>
                  <a:cubicBezTo>
                    <a:pt x="7530" y="175"/>
                    <a:pt x="9573" y="2277"/>
                    <a:pt x="9456" y="4903"/>
                  </a:cubicBezTo>
                  <a:cubicBezTo>
                    <a:pt x="9398" y="7530"/>
                    <a:pt x="7238" y="9573"/>
                    <a:pt x="4670" y="9456"/>
                  </a:cubicBezTo>
                  <a:cubicBezTo>
                    <a:pt x="2043" y="9398"/>
                    <a:pt x="0" y="7238"/>
                    <a:pt x="59" y="4670"/>
                  </a:cubicBezTo>
                  <a:cubicBezTo>
                    <a:pt x="176" y="2043"/>
                    <a:pt x="2277" y="0"/>
                    <a:pt x="490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4" name="Google Shape;4404;p14"/>
            <p:cNvSpPr/>
            <p:nvPr/>
          </p:nvSpPr>
          <p:spPr>
            <a:xfrm>
              <a:off x="4039100" y="3098275"/>
              <a:ext cx="232050" cy="232050"/>
            </a:xfrm>
            <a:custGeom>
              <a:avLst/>
              <a:gdLst/>
              <a:ahLst/>
              <a:cxnLst/>
              <a:rect l="l" t="t" r="r" b="b"/>
              <a:pathLst>
                <a:path w="9282" h="9282" extrusionOk="0">
                  <a:moveTo>
                    <a:pt x="4670" y="0"/>
                  </a:moveTo>
                  <a:cubicBezTo>
                    <a:pt x="7238" y="0"/>
                    <a:pt x="9281" y="2043"/>
                    <a:pt x="9281" y="4670"/>
                  </a:cubicBezTo>
                  <a:cubicBezTo>
                    <a:pt x="9281" y="7238"/>
                    <a:pt x="7180" y="9281"/>
                    <a:pt x="4611" y="9281"/>
                  </a:cubicBezTo>
                  <a:cubicBezTo>
                    <a:pt x="2043" y="9223"/>
                    <a:pt x="0" y="7180"/>
                    <a:pt x="0" y="4611"/>
                  </a:cubicBezTo>
                  <a:cubicBezTo>
                    <a:pt x="0" y="2043"/>
                    <a:pt x="2102" y="0"/>
                    <a:pt x="467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5" name="Google Shape;4405;p14"/>
            <p:cNvSpPr/>
            <p:nvPr/>
          </p:nvSpPr>
          <p:spPr>
            <a:xfrm>
              <a:off x="3303625" y="2361350"/>
              <a:ext cx="232050" cy="232025"/>
            </a:xfrm>
            <a:custGeom>
              <a:avLst/>
              <a:gdLst/>
              <a:ahLst/>
              <a:cxnLst/>
              <a:rect l="l" t="t" r="r" b="b"/>
              <a:pathLst>
                <a:path w="9282" h="9281" extrusionOk="0">
                  <a:moveTo>
                    <a:pt x="0" y="4670"/>
                  </a:moveTo>
                  <a:cubicBezTo>
                    <a:pt x="0" y="2101"/>
                    <a:pt x="2043" y="0"/>
                    <a:pt x="4612" y="0"/>
                  </a:cubicBezTo>
                  <a:cubicBezTo>
                    <a:pt x="7238" y="0"/>
                    <a:pt x="9281" y="2101"/>
                    <a:pt x="9281" y="4670"/>
                  </a:cubicBezTo>
                  <a:cubicBezTo>
                    <a:pt x="9223" y="7238"/>
                    <a:pt x="7180" y="9281"/>
                    <a:pt x="4670" y="9281"/>
                  </a:cubicBezTo>
                  <a:cubicBezTo>
                    <a:pt x="2043" y="9281"/>
                    <a:pt x="0" y="7238"/>
                    <a:pt x="0" y="46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6" name="Google Shape;4406;p14"/>
            <p:cNvSpPr/>
            <p:nvPr/>
          </p:nvSpPr>
          <p:spPr>
            <a:xfrm>
              <a:off x="3303625" y="3098275"/>
              <a:ext cx="232050" cy="230575"/>
            </a:xfrm>
            <a:custGeom>
              <a:avLst/>
              <a:gdLst/>
              <a:ahLst/>
              <a:cxnLst/>
              <a:rect l="l" t="t" r="r" b="b"/>
              <a:pathLst>
                <a:path w="9282" h="9223" extrusionOk="0">
                  <a:moveTo>
                    <a:pt x="4670" y="9223"/>
                  </a:moveTo>
                  <a:cubicBezTo>
                    <a:pt x="2160" y="9223"/>
                    <a:pt x="59" y="7180"/>
                    <a:pt x="59" y="4670"/>
                  </a:cubicBezTo>
                  <a:cubicBezTo>
                    <a:pt x="0" y="2160"/>
                    <a:pt x="2102" y="0"/>
                    <a:pt x="4612" y="59"/>
                  </a:cubicBezTo>
                  <a:cubicBezTo>
                    <a:pt x="7122" y="59"/>
                    <a:pt x="9165" y="2101"/>
                    <a:pt x="9223" y="4553"/>
                  </a:cubicBezTo>
                  <a:cubicBezTo>
                    <a:pt x="9281" y="7063"/>
                    <a:pt x="7180" y="9223"/>
                    <a:pt x="4670" y="922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7" name="Google Shape;4407;p14"/>
            <p:cNvSpPr/>
            <p:nvPr/>
          </p:nvSpPr>
          <p:spPr>
            <a:xfrm>
              <a:off x="3798325" y="2116175"/>
              <a:ext cx="229125" cy="230600"/>
            </a:xfrm>
            <a:custGeom>
              <a:avLst/>
              <a:gdLst/>
              <a:ahLst/>
              <a:cxnLst/>
              <a:rect l="l" t="t" r="r" b="b"/>
              <a:pathLst>
                <a:path w="9165" h="9224" extrusionOk="0">
                  <a:moveTo>
                    <a:pt x="9164" y="4612"/>
                  </a:moveTo>
                  <a:cubicBezTo>
                    <a:pt x="9164" y="7122"/>
                    <a:pt x="7063" y="9223"/>
                    <a:pt x="4553" y="9165"/>
                  </a:cubicBezTo>
                  <a:cubicBezTo>
                    <a:pt x="2043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1"/>
                  </a:cubicBezTo>
                  <a:cubicBezTo>
                    <a:pt x="7121" y="59"/>
                    <a:pt x="9164" y="2102"/>
                    <a:pt x="9164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8" name="Google Shape;4408;p14"/>
            <p:cNvSpPr/>
            <p:nvPr/>
          </p:nvSpPr>
          <p:spPr>
            <a:xfrm>
              <a:off x="4287175" y="2605025"/>
              <a:ext cx="230575" cy="230600"/>
            </a:xfrm>
            <a:custGeom>
              <a:avLst/>
              <a:gdLst/>
              <a:ahLst/>
              <a:cxnLst/>
              <a:rect l="l" t="t" r="r" b="b"/>
              <a:pathLst>
                <a:path w="9223" h="9224" extrusionOk="0">
                  <a:moveTo>
                    <a:pt x="9223" y="4612"/>
                  </a:moveTo>
                  <a:cubicBezTo>
                    <a:pt x="9223" y="7122"/>
                    <a:pt x="7063" y="9223"/>
                    <a:pt x="4553" y="9223"/>
                  </a:cubicBezTo>
                  <a:cubicBezTo>
                    <a:pt x="2101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59"/>
                  </a:cubicBezTo>
                  <a:cubicBezTo>
                    <a:pt x="7121" y="59"/>
                    <a:pt x="9164" y="2102"/>
                    <a:pt x="9223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9" name="Google Shape;4409;p14"/>
            <p:cNvSpPr/>
            <p:nvPr/>
          </p:nvSpPr>
          <p:spPr>
            <a:xfrm>
              <a:off x="4287175" y="2853100"/>
              <a:ext cx="229125" cy="229150"/>
            </a:xfrm>
            <a:custGeom>
              <a:avLst/>
              <a:gdLst/>
              <a:ahLst/>
              <a:cxnLst/>
              <a:rect l="l" t="t" r="r" b="b"/>
              <a:pathLst>
                <a:path w="9165" h="9166" extrusionOk="0">
                  <a:moveTo>
                    <a:pt x="4611" y="9165"/>
                  </a:moveTo>
                  <a:cubicBezTo>
                    <a:pt x="2101" y="9107"/>
                    <a:pt x="0" y="7064"/>
                    <a:pt x="59" y="4554"/>
                  </a:cubicBezTo>
                  <a:cubicBezTo>
                    <a:pt x="59" y="2044"/>
                    <a:pt x="2101" y="1"/>
                    <a:pt x="4611" y="1"/>
                  </a:cubicBezTo>
                  <a:cubicBezTo>
                    <a:pt x="7121" y="1"/>
                    <a:pt x="9164" y="2102"/>
                    <a:pt x="9164" y="4554"/>
                  </a:cubicBezTo>
                  <a:cubicBezTo>
                    <a:pt x="9164" y="7064"/>
                    <a:pt x="7063" y="9165"/>
                    <a:pt x="4611" y="91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0" name="Google Shape;4410;p14"/>
            <p:cNvSpPr/>
            <p:nvPr/>
          </p:nvSpPr>
          <p:spPr>
            <a:xfrm>
              <a:off x="3551700" y="2116175"/>
              <a:ext cx="229125" cy="229125"/>
            </a:xfrm>
            <a:custGeom>
              <a:avLst/>
              <a:gdLst/>
              <a:ahLst/>
              <a:cxnLst/>
              <a:rect l="l" t="t" r="r" b="b"/>
              <a:pathLst>
                <a:path w="9165" h="9165" extrusionOk="0">
                  <a:moveTo>
                    <a:pt x="9165" y="4612"/>
                  </a:moveTo>
                  <a:cubicBezTo>
                    <a:pt x="9106" y="7122"/>
                    <a:pt x="7063" y="9165"/>
                    <a:pt x="4553" y="9165"/>
                  </a:cubicBezTo>
                  <a:cubicBezTo>
                    <a:pt x="2043" y="9165"/>
                    <a:pt x="0" y="7064"/>
                    <a:pt x="0" y="4554"/>
                  </a:cubicBezTo>
                  <a:cubicBezTo>
                    <a:pt x="0" y="2044"/>
                    <a:pt x="2102" y="1"/>
                    <a:pt x="4612" y="59"/>
                  </a:cubicBezTo>
                  <a:cubicBezTo>
                    <a:pt x="7122" y="59"/>
                    <a:pt x="9165" y="2102"/>
                    <a:pt x="9165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1" name="Google Shape;4411;p14"/>
            <p:cNvSpPr/>
            <p:nvPr/>
          </p:nvSpPr>
          <p:spPr>
            <a:xfrm>
              <a:off x="3799775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7005" y="8990"/>
                    <a:pt x="4495" y="8990"/>
                  </a:cubicBezTo>
                  <a:cubicBezTo>
                    <a:pt x="1985" y="8990"/>
                    <a:pt x="0" y="7005"/>
                    <a:pt x="0" y="4495"/>
                  </a:cubicBezTo>
                  <a:cubicBezTo>
                    <a:pt x="0" y="1985"/>
                    <a:pt x="1985" y="1"/>
                    <a:pt x="4495" y="1"/>
                  </a:cubicBezTo>
                  <a:cubicBezTo>
                    <a:pt x="7005" y="1"/>
                    <a:pt x="8989" y="1985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2" name="Google Shape;4412;p14"/>
            <p:cNvSpPr/>
            <p:nvPr/>
          </p:nvSpPr>
          <p:spPr>
            <a:xfrm>
              <a:off x="4290075" y="236572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95"/>
                  </a:moveTo>
                  <a:cubicBezTo>
                    <a:pt x="8990" y="7005"/>
                    <a:pt x="7005" y="8989"/>
                    <a:pt x="4495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1985" y="0"/>
                    <a:pt x="4437" y="0"/>
                  </a:cubicBezTo>
                  <a:cubicBezTo>
                    <a:pt x="6947" y="0"/>
                    <a:pt x="8990" y="1985"/>
                    <a:pt x="8990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3" name="Google Shape;4413;p14"/>
            <p:cNvSpPr/>
            <p:nvPr/>
          </p:nvSpPr>
          <p:spPr>
            <a:xfrm>
              <a:off x="3553150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37"/>
                  </a:moveTo>
                  <a:cubicBezTo>
                    <a:pt x="8990" y="6947"/>
                    <a:pt x="7005" y="8990"/>
                    <a:pt x="4495" y="8990"/>
                  </a:cubicBezTo>
                  <a:cubicBezTo>
                    <a:pt x="1985" y="8990"/>
                    <a:pt x="1" y="6947"/>
                    <a:pt x="1" y="4437"/>
                  </a:cubicBezTo>
                  <a:cubicBezTo>
                    <a:pt x="1" y="1985"/>
                    <a:pt x="1985" y="1"/>
                    <a:pt x="4437" y="1"/>
                  </a:cubicBezTo>
                  <a:cubicBezTo>
                    <a:pt x="6947" y="1"/>
                    <a:pt x="8990" y="1985"/>
                    <a:pt x="8990" y="443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4" name="Google Shape;4414;p14"/>
            <p:cNvSpPr/>
            <p:nvPr/>
          </p:nvSpPr>
          <p:spPr>
            <a:xfrm>
              <a:off x="3064300" y="260795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4"/>
                  </a:moveTo>
                  <a:cubicBezTo>
                    <a:pt x="8990" y="7063"/>
                    <a:pt x="6947" y="8990"/>
                    <a:pt x="4437" y="8990"/>
                  </a:cubicBezTo>
                  <a:cubicBezTo>
                    <a:pt x="1927" y="8990"/>
                    <a:pt x="1" y="6947"/>
                    <a:pt x="1" y="4437"/>
                  </a:cubicBezTo>
                  <a:cubicBezTo>
                    <a:pt x="1" y="1985"/>
                    <a:pt x="2044" y="1"/>
                    <a:pt x="4495" y="1"/>
                  </a:cubicBezTo>
                  <a:cubicBezTo>
                    <a:pt x="7005" y="1"/>
                    <a:pt x="8990" y="2044"/>
                    <a:pt x="8990" y="455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5" name="Google Shape;4415;p14"/>
            <p:cNvSpPr/>
            <p:nvPr/>
          </p:nvSpPr>
          <p:spPr>
            <a:xfrm>
              <a:off x="3064300" y="28545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3"/>
                  </a:moveTo>
                  <a:cubicBezTo>
                    <a:pt x="8990" y="7005"/>
                    <a:pt x="6947" y="8989"/>
                    <a:pt x="4437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2044" y="0"/>
                    <a:pt x="4554" y="0"/>
                  </a:cubicBezTo>
                  <a:cubicBezTo>
                    <a:pt x="7005" y="59"/>
                    <a:pt x="8990" y="2043"/>
                    <a:pt x="8990" y="45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6" name="Google Shape;4416;p14"/>
            <p:cNvSpPr/>
            <p:nvPr/>
          </p:nvSpPr>
          <p:spPr>
            <a:xfrm>
              <a:off x="4043475" y="211910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6946" y="8990"/>
                    <a:pt x="4436" y="8990"/>
                  </a:cubicBezTo>
                  <a:cubicBezTo>
                    <a:pt x="1985" y="8931"/>
                    <a:pt x="0" y="6947"/>
                    <a:pt x="0" y="4495"/>
                  </a:cubicBezTo>
                  <a:cubicBezTo>
                    <a:pt x="0" y="1985"/>
                    <a:pt x="2043" y="1"/>
                    <a:pt x="4553" y="1"/>
                  </a:cubicBezTo>
                  <a:cubicBezTo>
                    <a:pt x="7005" y="1"/>
                    <a:pt x="8989" y="2044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7" name="Google Shape;4417;p14"/>
            <p:cNvSpPr/>
            <p:nvPr/>
          </p:nvSpPr>
          <p:spPr>
            <a:xfrm>
              <a:off x="3308000" y="2119100"/>
              <a:ext cx="223300" cy="224750"/>
            </a:xfrm>
            <a:custGeom>
              <a:avLst/>
              <a:gdLst/>
              <a:ahLst/>
              <a:cxnLst/>
              <a:rect l="l" t="t" r="r" b="b"/>
              <a:pathLst>
                <a:path w="8932" h="8990" extrusionOk="0">
                  <a:moveTo>
                    <a:pt x="4495" y="59"/>
                  </a:moveTo>
                  <a:cubicBezTo>
                    <a:pt x="6888" y="59"/>
                    <a:pt x="8931" y="2102"/>
                    <a:pt x="8931" y="4495"/>
                  </a:cubicBezTo>
                  <a:cubicBezTo>
                    <a:pt x="8873" y="6947"/>
                    <a:pt x="6830" y="8990"/>
                    <a:pt x="4378" y="8931"/>
                  </a:cubicBezTo>
                  <a:cubicBezTo>
                    <a:pt x="1985" y="8873"/>
                    <a:pt x="1" y="6888"/>
                    <a:pt x="1" y="4495"/>
                  </a:cubicBezTo>
                  <a:cubicBezTo>
                    <a:pt x="1" y="2044"/>
                    <a:pt x="2044" y="1"/>
                    <a:pt x="449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8" name="Google Shape;4418;p14"/>
            <p:cNvSpPr/>
            <p:nvPr/>
          </p:nvSpPr>
          <p:spPr>
            <a:xfrm>
              <a:off x="4290075" y="3102650"/>
              <a:ext cx="223300" cy="223275"/>
            </a:xfrm>
            <a:custGeom>
              <a:avLst/>
              <a:gdLst/>
              <a:ahLst/>
              <a:cxnLst/>
              <a:rect l="l" t="t" r="r" b="b"/>
              <a:pathLst>
                <a:path w="8932" h="8931" extrusionOk="0">
                  <a:moveTo>
                    <a:pt x="8932" y="4436"/>
                  </a:moveTo>
                  <a:cubicBezTo>
                    <a:pt x="8932" y="6888"/>
                    <a:pt x="6947" y="8931"/>
                    <a:pt x="4495" y="8931"/>
                  </a:cubicBezTo>
                  <a:cubicBezTo>
                    <a:pt x="2044" y="8931"/>
                    <a:pt x="1" y="6888"/>
                    <a:pt x="1" y="4436"/>
                  </a:cubicBezTo>
                  <a:cubicBezTo>
                    <a:pt x="59" y="2043"/>
                    <a:pt x="2044" y="0"/>
                    <a:pt x="4437" y="0"/>
                  </a:cubicBezTo>
                  <a:cubicBezTo>
                    <a:pt x="6889" y="0"/>
                    <a:pt x="8932" y="1985"/>
                    <a:pt x="8932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9" name="Google Shape;4419;p14"/>
            <p:cNvSpPr/>
            <p:nvPr/>
          </p:nvSpPr>
          <p:spPr>
            <a:xfrm>
              <a:off x="4043475" y="3346350"/>
              <a:ext cx="223275" cy="221825"/>
            </a:xfrm>
            <a:custGeom>
              <a:avLst/>
              <a:gdLst/>
              <a:ahLst/>
              <a:cxnLst/>
              <a:rect l="l" t="t" r="r" b="b"/>
              <a:pathLst>
                <a:path w="8931" h="8873" extrusionOk="0">
                  <a:moveTo>
                    <a:pt x="8931" y="4378"/>
                  </a:moveTo>
                  <a:cubicBezTo>
                    <a:pt x="8931" y="6829"/>
                    <a:pt x="6888" y="8872"/>
                    <a:pt x="4495" y="8872"/>
                  </a:cubicBezTo>
                  <a:cubicBezTo>
                    <a:pt x="2043" y="8872"/>
                    <a:pt x="59" y="6888"/>
                    <a:pt x="59" y="4436"/>
                  </a:cubicBezTo>
                  <a:cubicBezTo>
                    <a:pt x="0" y="2043"/>
                    <a:pt x="2043" y="0"/>
                    <a:pt x="4495" y="0"/>
                  </a:cubicBezTo>
                  <a:cubicBezTo>
                    <a:pt x="6888" y="0"/>
                    <a:pt x="8873" y="1985"/>
                    <a:pt x="8931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0" name="Google Shape;4420;p14"/>
            <p:cNvSpPr/>
            <p:nvPr/>
          </p:nvSpPr>
          <p:spPr>
            <a:xfrm>
              <a:off x="3065775" y="2365725"/>
              <a:ext cx="221825" cy="223275"/>
            </a:xfrm>
            <a:custGeom>
              <a:avLst/>
              <a:gdLst/>
              <a:ahLst/>
              <a:cxnLst/>
              <a:rect l="l" t="t" r="r" b="b"/>
              <a:pathLst>
                <a:path w="8873" h="8931" extrusionOk="0">
                  <a:moveTo>
                    <a:pt x="4378" y="8931"/>
                  </a:moveTo>
                  <a:cubicBezTo>
                    <a:pt x="1985" y="8872"/>
                    <a:pt x="0" y="6888"/>
                    <a:pt x="0" y="4495"/>
                  </a:cubicBezTo>
                  <a:cubicBezTo>
                    <a:pt x="0" y="2043"/>
                    <a:pt x="2101" y="0"/>
                    <a:pt x="4495" y="59"/>
                  </a:cubicBezTo>
                  <a:cubicBezTo>
                    <a:pt x="6946" y="117"/>
                    <a:pt x="8872" y="2101"/>
                    <a:pt x="8872" y="4495"/>
                  </a:cubicBezTo>
                  <a:cubicBezTo>
                    <a:pt x="8814" y="6946"/>
                    <a:pt x="6829" y="8931"/>
                    <a:pt x="4378" y="88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1" name="Google Shape;4421;p14"/>
            <p:cNvSpPr/>
            <p:nvPr/>
          </p:nvSpPr>
          <p:spPr>
            <a:xfrm>
              <a:off x="3309450" y="3346350"/>
              <a:ext cx="220375" cy="220375"/>
            </a:xfrm>
            <a:custGeom>
              <a:avLst/>
              <a:gdLst/>
              <a:ahLst/>
              <a:cxnLst/>
              <a:rect l="l" t="t" r="r" b="b"/>
              <a:pathLst>
                <a:path w="8815" h="8815" extrusionOk="0">
                  <a:moveTo>
                    <a:pt x="8757" y="4436"/>
                  </a:moveTo>
                  <a:cubicBezTo>
                    <a:pt x="8757" y="6888"/>
                    <a:pt x="6772" y="8814"/>
                    <a:pt x="4320" y="8814"/>
                  </a:cubicBezTo>
                  <a:cubicBezTo>
                    <a:pt x="1927" y="8756"/>
                    <a:pt x="1" y="6829"/>
                    <a:pt x="1" y="4378"/>
                  </a:cubicBezTo>
                  <a:cubicBezTo>
                    <a:pt x="59" y="1926"/>
                    <a:pt x="1986" y="0"/>
                    <a:pt x="4437" y="58"/>
                  </a:cubicBezTo>
                  <a:cubicBezTo>
                    <a:pt x="6889" y="58"/>
                    <a:pt x="8815" y="2043"/>
                    <a:pt x="8757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2" name="Google Shape;4422;p14"/>
            <p:cNvSpPr/>
            <p:nvPr/>
          </p:nvSpPr>
          <p:spPr>
            <a:xfrm>
              <a:off x="3067225" y="3104100"/>
              <a:ext cx="218900" cy="218925"/>
            </a:xfrm>
            <a:custGeom>
              <a:avLst/>
              <a:gdLst/>
              <a:ahLst/>
              <a:cxnLst/>
              <a:rect l="l" t="t" r="r" b="b"/>
              <a:pathLst>
                <a:path w="8756" h="8757" extrusionOk="0">
                  <a:moveTo>
                    <a:pt x="8756" y="4378"/>
                  </a:moveTo>
                  <a:cubicBezTo>
                    <a:pt x="8756" y="6830"/>
                    <a:pt x="6830" y="8756"/>
                    <a:pt x="4378" y="8756"/>
                  </a:cubicBezTo>
                  <a:cubicBezTo>
                    <a:pt x="1927" y="8756"/>
                    <a:pt x="0" y="6830"/>
                    <a:pt x="0" y="4378"/>
                  </a:cubicBezTo>
                  <a:cubicBezTo>
                    <a:pt x="0" y="1927"/>
                    <a:pt x="1927" y="1"/>
                    <a:pt x="4378" y="1"/>
                  </a:cubicBezTo>
                  <a:cubicBezTo>
                    <a:pt x="6830" y="59"/>
                    <a:pt x="8698" y="1985"/>
                    <a:pt x="8698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3" name="Google Shape;4423;p14"/>
            <p:cNvSpPr/>
            <p:nvPr/>
          </p:nvSpPr>
          <p:spPr>
            <a:xfrm>
              <a:off x="4294475" y="2123475"/>
              <a:ext cx="215975" cy="216000"/>
            </a:xfrm>
            <a:custGeom>
              <a:avLst/>
              <a:gdLst/>
              <a:ahLst/>
              <a:cxnLst/>
              <a:rect l="l" t="t" r="r" b="b"/>
              <a:pathLst>
                <a:path w="8639" h="8640" extrusionOk="0">
                  <a:moveTo>
                    <a:pt x="4319" y="1"/>
                  </a:moveTo>
                  <a:cubicBezTo>
                    <a:pt x="6713" y="1"/>
                    <a:pt x="8639" y="1927"/>
                    <a:pt x="8639" y="4320"/>
                  </a:cubicBezTo>
                  <a:cubicBezTo>
                    <a:pt x="8639" y="6713"/>
                    <a:pt x="6654" y="8639"/>
                    <a:pt x="4261" y="8639"/>
                  </a:cubicBezTo>
                  <a:cubicBezTo>
                    <a:pt x="1868" y="8581"/>
                    <a:pt x="0" y="6655"/>
                    <a:pt x="0" y="4262"/>
                  </a:cubicBezTo>
                  <a:cubicBezTo>
                    <a:pt x="0" y="1869"/>
                    <a:pt x="1926" y="1"/>
                    <a:pt x="431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4" name="Google Shape;4424;p14"/>
            <p:cNvSpPr/>
            <p:nvPr/>
          </p:nvSpPr>
          <p:spPr>
            <a:xfrm>
              <a:off x="3805600" y="1876875"/>
              <a:ext cx="214550" cy="215975"/>
            </a:xfrm>
            <a:custGeom>
              <a:avLst/>
              <a:gdLst/>
              <a:ahLst/>
              <a:cxnLst/>
              <a:rect l="l" t="t" r="r" b="b"/>
              <a:pathLst>
                <a:path w="8582" h="8639" extrusionOk="0">
                  <a:moveTo>
                    <a:pt x="8581" y="4319"/>
                  </a:moveTo>
                  <a:cubicBezTo>
                    <a:pt x="8581" y="6654"/>
                    <a:pt x="6655" y="8581"/>
                    <a:pt x="4320" y="8639"/>
                  </a:cubicBezTo>
                  <a:cubicBezTo>
                    <a:pt x="1927" y="8639"/>
                    <a:pt x="1" y="6654"/>
                    <a:pt x="1" y="4319"/>
                  </a:cubicBezTo>
                  <a:cubicBezTo>
                    <a:pt x="1" y="1926"/>
                    <a:pt x="1927" y="0"/>
                    <a:pt x="4262" y="0"/>
                  </a:cubicBezTo>
                  <a:cubicBezTo>
                    <a:pt x="6655" y="0"/>
                    <a:pt x="8581" y="1926"/>
                    <a:pt x="8581" y="43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5" name="Google Shape;4425;p14"/>
            <p:cNvSpPr/>
            <p:nvPr/>
          </p:nvSpPr>
          <p:spPr>
            <a:xfrm>
              <a:off x="4541075" y="2612325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4320" y="1"/>
                  </a:moveTo>
                  <a:cubicBezTo>
                    <a:pt x="6713" y="1"/>
                    <a:pt x="8639" y="1985"/>
                    <a:pt x="8639" y="4320"/>
                  </a:cubicBezTo>
                  <a:cubicBezTo>
                    <a:pt x="8639" y="6713"/>
                    <a:pt x="6713" y="8640"/>
                    <a:pt x="4320" y="8640"/>
                  </a:cubicBezTo>
                  <a:cubicBezTo>
                    <a:pt x="1927" y="8640"/>
                    <a:pt x="1" y="6713"/>
                    <a:pt x="1" y="4320"/>
                  </a:cubicBezTo>
                  <a:cubicBezTo>
                    <a:pt x="1" y="1985"/>
                    <a:pt x="1927" y="1"/>
                    <a:pt x="432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6" name="Google Shape;4426;p14"/>
            <p:cNvSpPr/>
            <p:nvPr/>
          </p:nvSpPr>
          <p:spPr>
            <a:xfrm>
              <a:off x="4541075" y="2858950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8639" y="4320"/>
                  </a:moveTo>
                  <a:cubicBezTo>
                    <a:pt x="8639" y="6655"/>
                    <a:pt x="6655" y="8639"/>
                    <a:pt x="4320" y="8639"/>
                  </a:cubicBezTo>
                  <a:cubicBezTo>
                    <a:pt x="1927" y="8639"/>
                    <a:pt x="1" y="6713"/>
                    <a:pt x="1" y="4320"/>
                  </a:cubicBezTo>
                  <a:cubicBezTo>
                    <a:pt x="1" y="1985"/>
                    <a:pt x="1927" y="59"/>
                    <a:pt x="4262" y="59"/>
                  </a:cubicBezTo>
                  <a:cubicBezTo>
                    <a:pt x="6655" y="0"/>
                    <a:pt x="8581" y="1927"/>
                    <a:pt x="8639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7" name="Google Shape;4427;p14"/>
            <p:cNvSpPr/>
            <p:nvPr/>
          </p:nvSpPr>
          <p:spPr>
            <a:xfrm>
              <a:off x="3557525" y="1875400"/>
              <a:ext cx="217475" cy="217450"/>
            </a:xfrm>
            <a:custGeom>
              <a:avLst/>
              <a:gdLst/>
              <a:ahLst/>
              <a:cxnLst/>
              <a:rect l="l" t="t" r="r" b="b"/>
              <a:pathLst>
                <a:path w="8699" h="8698" extrusionOk="0">
                  <a:moveTo>
                    <a:pt x="4262" y="8640"/>
                  </a:moveTo>
                  <a:cubicBezTo>
                    <a:pt x="1927" y="8640"/>
                    <a:pt x="1" y="6597"/>
                    <a:pt x="59" y="4262"/>
                  </a:cubicBezTo>
                  <a:cubicBezTo>
                    <a:pt x="118" y="1927"/>
                    <a:pt x="2102" y="1"/>
                    <a:pt x="4379" y="59"/>
                  </a:cubicBezTo>
                  <a:cubicBezTo>
                    <a:pt x="6772" y="117"/>
                    <a:pt x="8698" y="2102"/>
                    <a:pt x="8640" y="4437"/>
                  </a:cubicBezTo>
                  <a:cubicBezTo>
                    <a:pt x="8581" y="6830"/>
                    <a:pt x="6597" y="8698"/>
                    <a:pt x="4262" y="864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8" name="Google Shape;4428;p14"/>
            <p:cNvSpPr/>
            <p:nvPr/>
          </p:nvSpPr>
          <p:spPr>
            <a:xfrm>
              <a:off x="3070150" y="2123475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6" y="8581"/>
                    <a:pt x="0" y="6597"/>
                    <a:pt x="0" y="4262"/>
                  </a:cubicBezTo>
                  <a:cubicBezTo>
                    <a:pt x="0" y="1927"/>
                    <a:pt x="1926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9" name="Google Shape;4429;p14"/>
            <p:cNvSpPr/>
            <p:nvPr/>
          </p:nvSpPr>
          <p:spPr>
            <a:xfrm>
              <a:off x="4295925" y="3349250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7" y="8581"/>
                    <a:pt x="0" y="6597"/>
                    <a:pt x="0" y="4320"/>
                  </a:cubicBezTo>
                  <a:cubicBezTo>
                    <a:pt x="0" y="1985"/>
                    <a:pt x="1927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0" name="Google Shape;4430;p14"/>
            <p:cNvSpPr/>
            <p:nvPr/>
          </p:nvSpPr>
          <p:spPr>
            <a:xfrm>
              <a:off x="4542525" y="2371550"/>
              <a:ext cx="213100" cy="213075"/>
            </a:xfrm>
            <a:custGeom>
              <a:avLst/>
              <a:gdLst/>
              <a:ahLst/>
              <a:cxnLst/>
              <a:rect l="l" t="t" r="r" b="b"/>
              <a:pathLst>
                <a:path w="8524" h="8523" extrusionOk="0">
                  <a:moveTo>
                    <a:pt x="8523" y="4203"/>
                  </a:moveTo>
                  <a:cubicBezTo>
                    <a:pt x="8523" y="6596"/>
                    <a:pt x="6597" y="8523"/>
                    <a:pt x="4262" y="8464"/>
                  </a:cubicBezTo>
                  <a:cubicBezTo>
                    <a:pt x="1927" y="8464"/>
                    <a:pt x="59" y="6596"/>
                    <a:pt x="1" y="4262"/>
                  </a:cubicBezTo>
                  <a:cubicBezTo>
                    <a:pt x="1" y="1927"/>
                    <a:pt x="1927" y="1"/>
                    <a:pt x="4262" y="1"/>
                  </a:cubicBezTo>
                  <a:cubicBezTo>
                    <a:pt x="6597" y="1"/>
                    <a:pt x="8465" y="1868"/>
                    <a:pt x="8523" y="42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1" name="Google Shape;4431;p14"/>
            <p:cNvSpPr/>
            <p:nvPr/>
          </p:nvSpPr>
          <p:spPr>
            <a:xfrm>
              <a:off x="4049300" y="1878325"/>
              <a:ext cx="213075" cy="211625"/>
            </a:xfrm>
            <a:custGeom>
              <a:avLst/>
              <a:gdLst/>
              <a:ahLst/>
              <a:cxnLst/>
              <a:rect l="l" t="t" r="r" b="b"/>
              <a:pathLst>
                <a:path w="8523" h="8465" extrusionOk="0">
                  <a:moveTo>
                    <a:pt x="4203" y="0"/>
                  </a:moveTo>
                  <a:cubicBezTo>
                    <a:pt x="6538" y="0"/>
                    <a:pt x="8464" y="1868"/>
                    <a:pt x="8464" y="4203"/>
                  </a:cubicBezTo>
                  <a:cubicBezTo>
                    <a:pt x="8523" y="6538"/>
                    <a:pt x="6655" y="8464"/>
                    <a:pt x="4262" y="8464"/>
                  </a:cubicBezTo>
                  <a:cubicBezTo>
                    <a:pt x="1927" y="8464"/>
                    <a:pt x="1" y="6596"/>
                    <a:pt x="59" y="4203"/>
                  </a:cubicBezTo>
                  <a:cubicBezTo>
                    <a:pt x="59" y="1868"/>
                    <a:pt x="1869" y="0"/>
                    <a:pt x="42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2" name="Google Shape;4432;p14"/>
            <p:cNvSpPr/>
            <p:nvPr/>
          </p:nvSpPr>
          <p:spPr>
            <a:xfrm>
              <a:off x="3560450" y="3598800"/>
              <a:ext cx="211625" cy="210150"/>
            </a:xfrm>
            <a:custGeom>
              <a:avLst/>
              <a:gdLst/>
              <a:ahLst/>
              <a:cxnLst/>
              <a:rect l="l" t="t" r="r" b="b"/>
              <a:pathLst>
                <a:path w="8465" h="8406" extrusionOk="0">
                  <a:moveTo>
                    <a:pt x="8406" y="4145"/>
                  </a:moveTo>
                  <a:cubicBezTo>
                    <a:pt x="8464" y="6538"/>
                    <a:pt x="6597" y="8406"/>
                    <a:pt x="4262" y="8406"/>
                  </a:cubicBezTo>
                  <a:cubicBezTo>
                    <a:pt x="1927" y="8406"/>
                    <a:pt x="59" y="6596"/>
                    <a:pt x="1" y="4203"/>
                  </a:cubicBezTo>
                  <a:cubicBezTo>
                    <a:pt x="1" y="1868"/>
                    <a:pt x="1869" y="0"/>
                    <a:pt x="4203" y="0"/>
                  </a:cubicBezTo>
                  <a:cubicBezTo>
                    <a:pt x="6538" y="0"/>
                    <a:pt x="8406" y="1810"/>
                    <a:pt x="8406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3" name="Google Shape;4433;p14"/>
            <p:cNvSpPr/>
            <p:nvPr/>
          </p:nvSpPr>
          <p:spPr>
            <a:xfrm>
              <a:off x="3807075" y="3597325"/>
              <a:ext cx="211600" cy="211625"/>
            </a:xfrm>
            <a:custGeom>
              <a:avLst/>
              <a:gdLst/>
              <a:ahLst/>
              <a:cxnLst/>
              <a:rect l="l" t="t" r="r" b="b"/>
              <a:pathLst>
                <a:path w="8464" h="8465" extrusionOk="0">
                  <a:moveTo>
                    <a:pt x="4203" y="8465"/>
                  </a:moveTo>
                  <a:cubicBezTo>
                    <a:pt x="1868" y="8465"/>
                    <a:pt x="0" y="6597"/>
                    <a:pt x="0" y="4204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96" y="1"/>
                    <a:pt x="8464" y="1927"/>
                    <a:pt x="8464" y="4320"/>
                  </a:cubicBezTo>
                  <a:cubicBezTo>
                    <a:pt x="8406" y="6655"/>
                    <a:pt x="6538" y="8465"/>
                    <a:pt x="4203" y="84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4" name="Google Shape;4434;p14"/>
            <p:cNvSpPr/>
            <p:nvPr/>
          </p:nvSpPr>
          <p:spPr>
            <a:xfrm>
              <a:off x="2824975" y="2615250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6"/>
                  </a:moveTo>
                  <a:cubicBezTo>
                    <a:pt x="1869" y="8406"/>
                    <a:pt x="1" y="6596"/>
                    <a:pt x="1" y="4203"/>
                  </a:cubicBezTo>
                  <a:cubicBezTo>
                    <a:pt x="1" y="1868"/>
                    <a:pt x="1869" y="1"/>
                    <a:pt x="4262" y="1"/>
                  </a:cubicBezTo>
                  <a:cubicBezTo>
                    <a:pt x="6597" y="1"/>
                    <a:pt x="8406" y="1927"/>
                    <a:pt x="8406" y="4262"/>
                  </a:cubicBezTo>
                  <a:cubicBezTo>
                    <a:pt x="8406" y="6596"/>
                    <a:pt x="6538" y="8406"/>
                    <a:pt x="4204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5" name="Google Shape;4435;p14"/>
            <p:cNvSpPr/>
            <p:nvPr/>
          </p:nvSpPr>
          <p:spPr>
            <a:xfrm>
              <a:off x="2824975" y="2861875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5"/>
                  </a:moveTo>
                  <a:cubicBezTo>
                    <a:pt x="1810" y="8405"/>
                    <a:pt x="1" y="6538"/>
                    <a:pt x="1" y="4203"/>
                  </a:cubicBezTo>
                  <a:cubicBezTo>
                    <a:pt x="1" y="1868"/>
                    <a:pt x="1869" y="0"/>
                    <a:pt x="4204" y="0"/>
                  </a:cubicBezTo>
                  <a:cubicBezTo>
                    <a:pt x="6538" y="0"/>
                    <a:pt x="8406" y="1868"/>
                    <a:pt x="8406" y="4203"/>
                  </a:cubicBezTo>
                  <a:cubicBezTo>
                    <a:pt x="8406" y="6596"/>
                    <a:pt x="6538" y="8405"/>
                    <a:pt x="4204" y="840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6" name="Google Shape;4436;p14"/>
            <p:cNvSpPr/>
            <p:nvPr/>
          </p:nvSpPr>
          <p:spPr>
            <a:xfrm>
              <a:off x="4544000" y="3108475"/>
              <a:ext cx="210150" cy="210175"/>
            </a:xfrm>
            <a:custGeom>
              <a:avLst/>
              <a:gdLst/>
              <a:ahLst/>
              <a:cxnLst/>
              <a:rect l="l" t="t" r="r" b="b"/>
              <a:pathLst>
                <a:path w="8406" h="8407" extrusionOk="0">
                  <a:moveTo>
                    <a:pt x="4203" y="8406"/>
                  </a:moveTo>
                  <a:cubicBezTo>
                    <a:pt x="1868" y="8406"/>
                    <a:pt x="0" y="6597"/>
                    <a:pt x="0" y="4203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38" y="1"/>
                    <a:pt x="8406" y="1869"/>
                    <a:pt x="8406" y="4203"/>
                  </a:cubicBezTo>
                  <a:cubicBezTo>
                    <a:pt x="8406" y="6538"/>
                    <a:pt x="6596" y="8406"/>
                    <a:pt x="4203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7" name="Google Shape;4437;p14"/>
            <p:cNvSpPr/>
            <p:nvPr/>
          </p:nvSpPr>
          <p:spPr>
            <a:xfrm>
              <a:off x="3313850" y="1879775"/>
              <a:ext cx="210150" cy="208700"/>
            </a:xfrm>
            <a:custGeom>
              <a:avLst/>
              <a:gdLst/>
              <a:ahLst/>
              <a:cxnLst/>
              <a:rect l="l" t="t" r="r" b="b"/>
              <a:pathLst>
                <a:path w="8406" h="8348" extrusionOk="0">
                  <a:moveTo>
                    <a:pt x="4203" y="8348"/>
                  </a:moveTo>
                  <a:cubicBezTo>
                    <a:pt x="1868" y="8348"/>
                    <a:pt x="0" y="6480"/>
                    <a:pt x="58" y="4145"/>
                  </a:cubicBezTo>
                  <a:cubicBezTo>
                    <a:pt x="58" y="1810"/>
                    <a:pt x="1926" y="1"/>
                    <a:pt x="4261" y="1"/>
                  </a:cubicBezTo>
                  <a:cubicBezTo>
                    <a:pt x="6596" y="1"/>
                    <a:pt x="8405" y="1869"/>
                    <a:pt x="8405" y="4203"/>
                  </a:cubicBezTo>
                  <a:cubicBezTo>
                    <a:pt x="8405" y="6538"/>
                    <a:pt x="6538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8" name="Google Shape;4438;p14"/>
            <p:cNvSpPr/>
            <p:nvPr/>
          </p:nvSpPr>
          <p:spPr>
            <a:xfrm>
              <a:off x="3071600" y="3352175"/>
              <a:ext cx="210150" cy="210150"/>
            </a:xfrm>
            <a:custGeom>
              <a:avLst/>
              <a:gdLst/>
              <a:ahLst/>
              <a:cxnLst/>
              <a:rect l="l" t="t" r="r" b="b"/>
              <a:pathLst>
                <a:path w="8406" h="8406" extrusionOk="0">
                  <a:moveTo>
                    <a:pt x="4262" y="8406"/>
                  </a:moveTo>
                  <a:cubicBezTo>
                    <a:pt x="1868" y="8406"/>
                    <a:pt x="1" y="6538"/>
                    <a:pt x="1" y="4203"/>
                  </a:cubicBezTo>
                  <a:cubicBezTo>
                    <a:pt x="1" y="1868"/>
                    <a:pt x="1868" y="1"/>
                    <a:pt x="4203" y="1"/>
                  </a:cubicBezTo>
                  <a:cubicBezTo>
                    <a:pt x="6538" y="1"/>
                    <a:pt x="8348" y="1810"/>
                    <a:pt x="8406" y="4145"/>
                  </a:cubicBezTo>
                  <a:cubicBezTo>
                    <a:pt x="8406" y="6480"/>
                    <a:pt x="6596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9" name="Google Shape;4439;p14"/>
            <p:cNvSpPr/>
            <p:nvPr/>
          </p:nvSpPr>
          <p:spPr>
            <a:xfrm>
              <a:off x="2826450" y="2373025"/>
              <a:ext cx="207225" cy="208675"/>
            </a:xfrm>
            <a:custGeom>
              <a:avLst/>
              <a:gdLst/>
              <a:ahLst/>
              <a:cxnLst/>
              <a:rect l="l" t="t" r="r" b="b"/>
              <a:pathLst>
                <a:path w="8289" h="8347" extrusionOk="0">
                  <a:moveTo>
                    <a:pt x="4145" y="8347"/>
                  </a:moveTo>
                  <a:cubicBezTo>
                    <a:pt x="1810" y="8347"/>
                    <a:pt x="0" y="6479"/>
                    <a:pt x="0" y="4203"/>
                  </a:cubicBezTo>
                  <a:cubicBezTo>
                    <a:pt x="0" y="1868"/>
                    <a:pt x="1868" y="0"/>
                    <a:pt x="4145" y="0"/>
                  </a:cubicBezTo>
                  <a:cubicBezTo>
                    <a:pt x="6421" y="0"/>
                    <a:pt x="8289" y="1868"/>
                    <a:pt x="8289" y="4203"/>
                  </a:cubicBezTo>
                  <a:cubicBezTo>
                    <a:pt x="8289" y="6479"/>
                    <a:pt x="6421" y="8347"/>
                    <a:pt x="4145" y="834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0" name="Google Shape;4440;p14"/>
            <p:cNvSpPr/>
            <p:nvPr/>
          </p:nvSpPr>
          <p:spPr>
            <a:xfrm>
              <a:off x="4050775" y="3598800"/>
              <a:ext cx="208700" cy="208700"/>
            </a:xfrm>
            <a:custGeom>
              <a:avLst/>
              <a:gdLst/>
              <a:ahLst/>
              <a:cxnLst/>
              <a:rect l="l" t="t" r="r" b="b"/>
              <a:pathLst>
                <a:path w="8348" h="8348" extrusionOk="0">
                  <a:moveTo>
                    <a:pt x="8347" y="4145"/>
                  </a:moveTo>
                  <a:cubicBezTo>
                    <a:pt x="8347" y="6479"/>
                    <a:pt x="6538" y="8347"/>
                    <a:pt x="4203" y="8347"/>
                  </a:cubicBezTo>
                  <a:cubicBezTo>
                    <a:pt x="1926" y="8347"/>
                    <a:pt x="59" y="6538"/>
                    <a:pt x="59" y="4203"/>
                  </a:cubicBezTo>
                  <a:cubicBezTo>
                    <a:pt x="0" y="1926"/>
                    <a:pt x="1868" y="59"/>
                    <a:pt x="4144" y="59"/>
                  </a:cubicBezTo>
                  <a:cubicBezTo>
                    <a:pt x="6479" y="0"/>
                    <a:pt x="8347" y="1868"/>
                    <a:pt x="8347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1" name="Google Shape;4441;p14"/>
            <p:cNvSpPr/>
            <p:nvPr/>
          </p:nvSpPr>
          <p:spPr>
            <a:xfrm>
              <a:off x="3315300" y="3598800"/>
              <a:ext cx="207250" cy="208700"/>
            </a:xfrm>
            <a:custGeom>
              <a:avLst/>
              <a:gdLst/>
              <a:ahLst/>
              <a:cxnLst/>
              <a:rect l="l" t="t" r="r" b="b"/>
              <a:pathLst>
                <a:path w="8290" h="8348" extrusionOk="0">
                  <a:moveTo>
                    <a:pt x="4145" y="59"/>
                  </a:moveTo>
                  <a:cubicBezTo>
                    <a:pt x="6421" y="0"/>
                    <a:pt x="8289" y="1926"/>
                    <a:pt x="8289" y="4203"/>
                  </a:cubicBezTo>
                  <a:cubicBezTo>
                    <a:pt x="8289" y="6421"/>
                    <a:pt x="6421" y="8289"/>
                    <a:pt x="4203" y="8347"/>
                  </a:cubicBezTo>
                  <a:cubicBezTo>
                    <a:pt x="1927" y="8347"/>
                    <a:pt x="0" y="6479"/>
                    <a:pt x="0" y="4203"/>
                  </a:cubicBezTo>
                  <a:cubicBezTo>
                    <a:pt x="0" y="1926"/>
                    <a:pt x="1868" y="59"/>
                    <a:pt x="414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2" name="Google Shape;4442;p14"/>
            <p:cNvSpPr/>
            <p:nvPr/>
          </p:nvSpPr>
          <p:spPr>
            <a:xfrm>
              <a:off x="2826450" y="3109950"/>
              <a:ext cx="207225" cy="208700"/>
            </a:xfrm>
            <a:custGeom>
              <a:avLst/>
              <a:gdLst/>
              <a:ahLst/>
              <a:cxnLst/>
              <a:rect l="l" t="t" r="r" b="b"/>
              <a:pathLst>
                <a:path w="8289" h="8348" extrusionOk="0">
                  <a:moveTo>
                    <a:pt x="8289" y="4144"/>
                  </a:moveTo>
                  <a:cubicBezTo>
                    <a:pt x="8289" y="6362"/>
                    <a:pt x="6421" y="8289"/>
                    <a:pt x="4203" y="8289"/>
                  </a:cubicBezTo>
                  <a:cubicBezTo>
                    <a:pt x="1927" y="8347"/>
                    <a:pt x="0" y="6421"/>
                    <a:pt x="0" y="4144"/>
                  </a:cubicBezTo>
                  <a:cubicBezTo>
                    <a:pt x="0" y="1926"/>
                    <a:pt x="1868" y="58"/>
                    <a:pt x="4145" y="0"/>
                  </a:cubicBezTo>
                  <a:cubicBezTo>
                    <a:pt x="6363" y="0"/>
                    <a:pt x="8289" y="1868"/>
                    <a:pt x="8289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3" name="Google Shape;4443;p14"/>
            <p:cNvSpPr/>
            <p:nvPr/>
          </p:nvSpPr>
          <p:spPr>
            <a:xfrm>
              <a:off x="4298850" y="1881250"/>
              <a:ext cx="205775" cy="205775"/>
            </a:xfrm>
            <a:custGeom>
              <a:avLst/>
              <a:gdLst/>
              <a:ahLst/>
              <a:cxnLst/>
              <a:rect l="l" t="t" r="r" b="b"/>
              <a:pathLst>
                <a:path w="8231" h="8231" extrusionOk="0">
                  <a:moveTo>
                    <a:pt x="8230" y="4086"/>
                  </a:moveTo>
                  <a:cubicBezTo>
                    <a:pt x="8230" y="6363"/>
                    <a:pt x="6362" y="8230"/>
                    <a:pt x="4144" y="8230"/>
                  </a:cubicBezTo>
                  <a:cubicBezTo>
                    <a:pt x="1868" y="8230"/>
                    <a:pt x="58" y="6421"/>
                    <a:pt x="58" y="4144"/>
                  </a:cubicBezTo>
                  <a:cubicBezTo>
                    <a:pt x="0" y="1868"/>
                    <a:pt x="1868" y="0"/>
                    <a:pt x="4144" y="0"/>
                  </a:cubicBezTo>
                  <a:cubicBezTo>
                    <a:pt x="6421" y="59"/>
                    <a:pt x="8230" y="1868"/>
                    <a:pt x="8230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4" name="Google Shape;4444;p14"/>
            <p:cNvSpPr/>
            <p:nvPr/>
          </p:nvSpPr>
          <p:spPr>
            <a:xfrm>
              <a:off x="4545450" y="2127850"/>
              <a:ext cx="207250" cy="205775"/>
            </a:xfrm>
            <a:custGeom>
              <a:avLst/>
              <a:gdLst/>
              <a:ahLst/>
              <a:cxnLst/>
              <a:rect l="l" t="t" r="r" b="b"/>
              <a:pathLst>
                <a:path w="8290" h="8231" extrusionOk="0">
                  <a:moveTo>
                    <a:pt x="8231" y="4087"/>
                  </a:moveTo>
                  <a:cubicBezTo>
                    <a:pt x="8289" y="6363"/>
                    <a:pt x="6421" y="8231"/>
                    <a:pt x="4145" y="8231"/>
                  </a:cubicBezTo>
                  <a:cubicBezTo>
                    <a:pt x="1869" y="8231"/>
                    <a:pt x="59" y="6422"/>
                    <a:pt x="59" y="4145"/>
                  </a:cubicBezTo>
                  <a:cubicBezTo>
                    <a:pt x="1" y="1927"/>
                    <a:pt x="1869" y="1"/>
                    <a:pt x="4145" y="59"/>
                  </a:cubicBezTo>
                  <a:cubicBezTo>
                    <a:pt x="6363" y="59"/>
                    <a:pt x="8231" y="1869"/>
                    <a:pt x="8231" y="408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5" name="Google Shape;4445;p14"/>
            <p:cNvSpPr/>
            <p:nvPr/>
          </p:nvSpPr>
          <p:spPr>
            <a:xfrm>
              <a:off x="4548375" y="3355100"/>
              <a:ext cx="202850" cy="202850"/>
            </a:xfrm>
            <a:custGeom>
              <a:avLst/>
              <a:gdLst/>
              <a:ahLst/>
              <a:cxnLst/>
              <a:rect l="l" t="t" r="r" b="b"/>
              <a:pathLst>
                <a:path w="8114" h="8114" extrusionOk="0">
                  <a:moveTo>
                    <a:pt x="8056" y="4028"/>
                  </a:moveTo>
                  <a:cubicBezTo>
                    <a:pt x="8114" y="6304"/>
                    <a:pt x="6304" y="8114"/>
                    <a:pt x="4086" y="8114"/>
                  </a:cubicBezTo>
                  <a:cubicBezTo>
                    <a:pt x="1810" y="8114"/>
                    <a:pt x="0" y="6363"/>
                    <a:pt x="0" y="4086"/>
                  </a:cubicBezTo>
                  <a:cubicBezTo>
                    <a:pt x="0" y="1868"/>
                    <a:pt x="1693" y="59"/>
                    <a:pt x="3911" y="59"/>
                  </a:cubicBezTo>
                  <a:cubicBezTo>
                    <a:pt x="6188" y="0"/>
                    <a:pt x="8056" y="1751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6" name="Google Shape;4446;p14"/>
            <p:cNvSpPr/>
            <p:nvPr/>
          </p:nvSpPr>
          <p:spPr>
            <a:xfrm>
              <a:off x="3075975" y="1882700"/>
              <a:ext cx="201400" cy="202875"/>
            </a:xfrm>
            <a:custGeom>
              <a:avLst/>
              <a:gdLst/>
              <a:ahLst/>
              <a:cxnLst/>
              <a:rect l="l" t="t" r="r" b="b"/>
              <a:pathLst>
                <a:path w="8056" h="8115" extrusionOk="0">
                  <a:moveTo>
                    <a:pt x="8056" y="4086"/>
                  </a:moveTo>
                  <a:cubicBezTo>
                    <a:pt x="8056" y="6363"/>
                    <a:pt x="6246" y="8114"/>
                    <a:pt x="3970" y="8114"/>
                  </a:cubicBezTo>
                  <a:cubicBezTo>
                    <a:pt x="1752" y="8056"/>
                    <a:pt x="1" y="6305"/>
                    <a:pt x="1" y="4028"/>
                  </a:cubicBezTo>
                  <a:cubicBezTo>
                    <a:pt x="1" y="1752"/>
                    <a:pt x="1810" y="1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7" name="Google Shape;4447;p14"/>
            <p:cNvSpPr/>
            <p:nvPr/>
          </p:nvSpPr>
          <p:spPr>
            <a:xfrm>
              <a:off x="2829375" y="21307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5" y="3970"/>
                  </a:moveTo>
                  <a:cubicBezTo>
                    <a:pt x="8055" y="6188"/>
                    <a:pt x="6304" y="7997"/>
                    <a:pt x="4086" y="8056"/>
                  </a:cubicBezTo>
                  <a:cubicBezTo>
                    <a:pt x="1810" y="8056"/>
                    <a:pt x="0" y="6246"/>
                    <a:pt x="0" y="4028"/>
                  </a:cubicBezTo>
                  <a:cubicBezTo>
                    <a:pt x="0" y="1810"/>
                    <a:pt x="1751" y="1"/>
                    <a:pt x="3969" y="1"/>
                  </a:cubicBezTo>
                  <a:cubicBezTo>
                    <a:pt x="6187" y="1"/>
                    <a:pt x="7997" y="1752"/>
                    <a:pt x="805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8" name="Google Shape;4448;p14"/>
            <p:cNvSpPr/>
            <p:nvPr/>
          </p:nvSpPr>
          <p:spPr>
            <a:xfrm>
              <a:off x="4301750" y="36031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6" y="3970"/>
                  </a:moveTo>
                  <a:cubicBezTo>
                    <a:pt x="8056" y="6246"/>
                    <a:pt x="6305" y="7997"/>
                    <a:pt x="4087" y="8055"/>
                  </a:cubicBezTo>
                  <a:cubicBezTo>
                    <a:pt x="1810" y="8055"/>
                    <a:pt x="1" y="6246"/>
                    <a:pt x="1" y="4028"/>
                  </a:cubicBezTo>
                  <a:cubicBezTo>
                    <a:pt x="1" y="1810"/>
                    <a:pt x="1810" y="0"/>
                    <a:pt x="4028" y="0"/>
                  </a:cubicBezTo>
                  <a:cubicBezTo>
                    <a:pt x="6246" y="0"/>
                    <a:pt x="8056" y="1751"/>
                    <a:pt x="8056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9" name="Google Shape;4449;p14"/>
            <p:cNvSpPr/>
            <p:nvPr/>
          </p:nvSpPr>
          <p:spPr>
            <a:xfrm>
              <a:off x="4790600" y="2619625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4029" y="1"/>
                  </a:moveTo>
                  <a:cubicBezTo>
                    <a:pt x="6247" y="1"/>
                    <a:pt x="8056" y="1810"/>
                    <a:pt x="8056" y="4028"/>
                  </a:cubicBezTo>
                  <a:cubicBezTo>
                    <a:pt x="8056" y="6246"/>
                    <a:pt x="6305" y="8056"/>
                    <a:pt x="4087" y="8056"/>
                  </a:cubicBezTo>
                  <a:cubicBezTo>
                    <a:pt x="1810" y="8056"/>
                    <a:pt x="59" y="6305"/>
                    <a:pt x="1" y="4028"/>
                  </a:cubicBezTo>
                  <a:cubicBezTo>
                    <a:pt x="1" y="1810"/>
                    <a:pt x="1810" y="59"/>
                    <a:pt x="402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0" name="Google Shape;4450;p14"/>
            <p:cNvSpPr/>
            <p:nvPr/>
          </p:nvSpPr>
          <p:spPr>
            <a:xfrm>
              <a:off x="3564825" y="1641925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8056" y="4028"/>
                  </a:moveTo>
                  <a:cubicBezTo>
                    <a:pt x="8056" y="6246"/>
                    <a:pt x="6246" y="7997"/>
                    <a:pt x="4028" y="7997"/>
                  </a:cubicBezTo>
                  <a:cubicBezTo>
                    <a:pt x="1810" y="7997"/>
                    <a:pt x="1" y="6129"/>
                    <a:pt x="59" y="3911"/>
                  </a:cubicBezTo>
                  <a:cubicBezTo>
                    <a:pt x="59" y="1752"/>
                    <a:pt x="1869" y="0"/>
                    <a:pt x="4028" y="0"/>
                  </a:cubicBezTo>
                  <a:cubicBezTo>
                    <a:pt x="6246" y="0"/>
                    <a:pt x="8056" y="1752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1" name="Google Shape;4451;p14"/>
            <p:cNvSpPr/>
            <p:nvPr/>
          </p:nvSpPr>
          <p:spPr>
            <a:xfrm>
              <a:off x="3811450" y="16404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4086" y="58"/>
                  </a:moveTo>
                  <a:cubicBezTo>
                    <a:pt x="6304" y="58"/>
                    <a:pt x="8056" y="1868"/>
                    <a:pt x="8056" y="4086"/>
                  </a:cubicBezTo>
                  <a:cubicBezTo>
                    <a:pt x="8056" y="6304"/>
                    <a:pt x="6246" y="8055"/>
                    <a:pt x="4028" y="8055"/>
                  </a:cubicBezTo>
                  <a:cubicBezTo>
                    <a:pt x="1810" y="8055"/>
                    <a:pt x="0" y="6246"/>
                    <a:pt x="59" y="4028"/>
                  </a:cubicBezTo>
                  <a:cubicBezTo>
                    <a:pt x="59" y="1810"/>
                    <a:pt x="1868" y="0"/>
                    <a:pt x="4086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2" name="Google Shape;4452;p14"/>
            <p:cNvSpPr/>
            <p:nvPr/>
          </p:nvSpPr>
          <p:spPr>
            <a:xfrm>
              <a:off x="4790600" y="2866250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8056" y="4086"/>
                  </a:moveTo>
                  <a:cubicBezTo>
                    <a:pt x="8056" y="6304"/>
                    <a:pt x="6247" y="8055"/>
                    <a:pt x="4029" y="8055"/>
                  </a:cubicBezTo>
                  <a:cubicBezTo>
                    <a:pt x="1810" y="8055"/>
                    <a:pt x="1" y="6246"/>
                    <a:pt x="59" y="4028"/>
                  </a:cubicBezTo>
                  <a:cubicBezTo>
                    <a:pt x="59" y="1810"/>
                    <a:pt x="1869" y="0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3" name="Google Shape;4453;p14"/>
            <p:cNvSpPr/>
            <p:nvPr/>
          </p:nvSpPr>
          <p:spPr>
            <a:xfrm>
              <a:off x="2829375" y="3356550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7997" y="4028"/>
                  </a:moveTo>
                  <a:cubicBezTo>
                    <a:pt x="7997" y="6246"/>
                    <a:pt x="6187" y="7997"/>
                    <a:pt x="4028" y="7997"/>
                  </a:cubicBezTo>
                  <a:cubicBezTo>
                    <a:pt x="1810" y="7997"/>
                    <a:pt x="0" y="6130"/>
                    <a:pt x="58" y="3912"/>
                  </a:cubicBezTo>
                  <a:cubicBezTo>
                    <a:pt x="58" y="1752"/>
                    <a:pt x="1926" y="1"/>
                    <a:pt x="4086" y="1"/>
                  </a:cubicBezTo>
                  <a:cubicBezTo>
                    <a:pt x="6246" y="59"/>
                    <a:pt x="8055" y="1869"/>
                    <a:pt x="7997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4" name="Google Shape;4454;p14"/>
            <p:cNvSpPr/>
            <p:nvPr/>
          </p:nvSpPr>
          <p:spPr>
            <a:xfrm>
              <a:off x="3075975" y="3603175"/>
              <a:ext cx="199950" cy="201400"/>
            </a:xfrm>
            <a:custGeom>
              <a:avLst/>
              <a:gdLst/>
              <a:ahLst/>
              <a:cxnLst/>
              <a:rect l="l" t="t" r="r" b="b"/>
              <a:pathLst>
                <a:path w="7998" h="8056" extrusionOk="0">
                  <a:moveTo>
                    <a:pt x="4087" y="0"/>
                  </a:moveTo>
                  <a:cubicBezTo>
                    <a:pt x="6246" y="59"/>
                    <a:pt x="7997" y="1868"/>
                    <a:pt x="7997" y="4028"/>
                  </a:cubicBezTo>
                  <a:cubicBezTo>
                    <a:pt x="7997" y="6246"/>
                    <a:pt x="6130" y="8055"/>
                    <a:pt x="3970" y="7997"/>
                  </a:cubicBezTo>
                  <a:cubicBezTo>
                    <a:pt x="1752" y="7939"/>
                    <a:pt x="1" y="6129"/>
                    <a:pt x="59" y="3970"/>
                  </a:cubicBezTo>
                  <a:cubicBezTo>
                    <a:pt x="59" y="1810"/>
                    <a:pt x="1869" y="0"/>
                    <a:pt x="40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5" name="Google Shape;4455;p14"/>
            <p:cNvSpPr/>
            <p:nvPr/>
          </p:nvSpPr>
          <p:spPr>
            <a:xfrm>
              <a:off x="4056600" y="1641925"/>
              <a:ext cx="198475" cy="198475"/>
            </a:xfrm>
            <a:custGeom>
              <a:avLst/>
              <a:gdLst/>
              <a:ahLst/>
              <a:cxnLst/>
              <a:rect l="l" t="t" r="r" b="b"/>
              <a:pathLst>
                <a:path w="7939" h="7939" extrusionOk="0">
                  <a:moveTo>
                    <a:pt x="3970" y="7939"/>
                  </a:moveTo>
                  <a:cubicBezTo>
                    <a:pt x="1810" y="7939"/>
                    <a:pt x="1" y="6129"/>
                    <a:pt x="1" y="3970"/>
                  </a:cubicBezTo>
                  <a:cubicBezTo>
                    <a:pt x="1" y="1810"/>
                    <a:pt x="1810" y="0"/>
                    <a:pt x="3970" y="0"/>
                  </a:cubicBezTo>
                  <a:cubicBezTo>
                    <a:pt x="6130" y="0"/>
                    <a:pt x="7939" y="1810"/>
                    <a:pt x="7939" y="3970"/>
                  </a:cubicBezTo>
                  <a:cubicBezTo>
                    <a:pt x="7939" y="6188"/>
                    <a:pt x="6130" y="7939"/>
                    <a:pt x="3970" y="793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6" name="Google Shape;4456;p14"/>
            <p:cNvSpPr/>
            <p:nvPr/>
          </p:nvSpPr>
          <p:spPr>
            <a:xfrm>
              <a:off x="4792075" y="2377400"/>
              <a:ext cx="199950" cy="199925"/>
            </a:xfrm>
            <a:custGeom>
              <a:avLst/>
              <a:gdLst/>
              <a:ahLst/>
              <a:cxnLst/>
              <a:rect l="l" t="t" r="r" b="b"/>
              <a:pathLst>
                <a:path w="7998" h="7997" extrusionOk="0">
                  <a:moveTo>
                    <a:pt x="3970" y="58"/>
                  </a:moveTo>
                  <a:cubicBezTo>
                    <a:pt x="6129" y="0"/>
                    <a:pt x="7939" y="1810"/>
                    <a:pt x="7939" y="3969"/>
                  </a:cubicBezTo>
                  <a:cubicBezTo>
                    <a:pt x="7997" y="6129"/>
                    <a:pt x="6188" y="7939"/>
                    <a:pt x="4028" y="7997"/>
                  </a:cubicBezTo>
                  <a:cubicBezTo>
                    <a:pt x="1868" y="7997"/>
                    <a:pt x="59" y="6246"/>
                    <a:pt x="0" y="4028"/>
                  </a:cubicBezTo>
                  <a:cubicBezTo>
                    <a:pt x="0" y="1926"/>
                    <a:pt x="1810" y="58"/>
                    <a:pt x="3970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7" name="Google Shape;4457;p14"/>
            <p:cNvSpPr/>
            <p:nvPr/>
          </p:nvSpPr>
          <p:spPr>
            <a:xfrm>
              <a:off x="4793525" y="31157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70" y="1"/>
                  </a:moveTo>
                  <a:cubicBezTo>
                    <a:pt x="6130" y="1"/>
                    <a:pt x="7881" y="1752"/>
                    <a:pt x="7881" y="3911"/>
                  </a:cubicBezTo>
                  <a:cubicBezTo>
                    <a:pt x="7881" y="6129"/>
                    <a:pt x="6071" y="7881"/>
                    <a:pt x="3853" y="7881"/>
                  </a:cubicBezTo>
                  <a:cubicBezTo>
                    <a:pt x="1693" y="7822"/>
                    <a:pt x="1" y="6071"/>
                    <a:pt x="1" y="3911"/>
                  </a:cubicBezTo>
                  <a:cubicBezTo>
                    <a:pt x="1" y="1693"/>
                    <a:pt x="1752" y="1"/>
                    <a:pt x="39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8" name="Google Shape;4458;p14"/>
            <p:cNvSpPr/>
            <p:nvPr/>
          </p:nvSpPr>
          <p:spPr>
            <a:xfrm>
              <a:off x="2584200" y="2622550"/>
              <a:ext cx="197025" cy="195550"/>
            </a:xfrm>
            <a:custGeom>
              <a:avLst/>
              <a:gdLst/>
              <a:ahLst/>
              <a:cxnLst/>
              <a:rect l="l" t="t" r="r" b="b"/>
              <a:pathLst>
                <a:path w="7881" h="7822" extrusionOk="0">
                  <a:moveTo>
                    <a:pt x="3912" y="7822"/>
                  </a:moveTo>
                  <a:cubicBezTo>
                    <a:pt x="1752" y="7822"/>
                    <a:pt x="1" y="6071"/>
                    <a:pt x="59" y="3911"/>
                  </a:cubicBezTo>
                  <a:cubicBezTo>
                    <a:pt x="59" y="1693"/>
                    <a:pt x="1810" y="0"/>
                    <a:pt x="3970" y="0"/>
                  </a:cubicBezTo>
                  <a:cubicBezTo>
                    <a:pt x="6188" y="0"/>
                    <a:pt x="7881" y="1751"/>
                    <a:pt x="7881" y="3970"/>
                  </a:cubicBezTo>
                  <a:cubicBezTo>
                    <a:pt x="7881" y="6129"/>
                    <a:pt x="6130" y="7822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9" name="Google Shape;4459;p14"/>
            <p:cNvSpPr/>
            <p:nvPr/>
          </p:nvSpPr>
          <p:spPr>
            <a:xfrm>
              <a:off x="3321125" y="16433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12" y="7822"/>
                  </a:moveTo>
                  <a:cubicBezTo>
                    <a:pt x="1694" y="7822"/>
                    <a:pt x="1" y="6071"/>
                    <a:pt x="1" y="3912"/>
                  </a:cubicBezTo>
                  <a:cubicBezTo>
                    <a:pt x="59" y="1694"/>
                    <a:pt x="1810" y="1"/>
                    <a:pt x="3970" y="1"/>
                  </a:cubicBezTo>
                  <a:cubicBezTo>
                    <a:pt x="6130" y="59"/>
                    <a:pt x="7881" y="1810"/>
                    <a:pt x="7823" y="3970"/>
                  </a:cubicBezTo>
                  <a:cubicBezTo>
                    <a:pt x="7823" y="6130"/>
                    <a:pt x="6071" y="7881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0" name="Google Shape;4460;p14"/>
            <p:cNvSpPr/>
            <p:nvPr/>
          </p:nvSpPr>
          <p:spPr>
            <a:xfrm>
              <a:off x="3812900" y="3851250"/>
              <a:ext cx="198500" cy="197025"/>
            </a:xfrm>
            <a:custGeom>
              <a:avLst/>
              <a:gdLst/>
              <a:ahLst/>
              <a:cxnLst/>
              <a:rect l="l" t="t" r="r" b="b"/>
              <a:pathLst>
                <a:path w="7940" h="7881" extrusionOk="0">
                  <a:moveTo>
                    <a:pt x="7939" y="3969"/>
                  </a:moveTo>
                  <a:cubicBezTo>
                    <a:pt x="7881" y="6188"/>
                    <a:pt x="6130" y="7880"/>
                    <a:pt x="3970" y="7880"/>
                  </a:cubicBezTo>
                  <a:cubicBezTo>
                    <a:pt x="1752" y="7880"/>
                    <a:pt x="1" y="6071"/>
                    <a:pt x="59" y="3911"/>
                  </a:cubicBezTo>
                  <a:cubicBezTo>
                    <a:pt x="117" y="1693"/>
                    <a:pt x="1869" y="0"/>
                    <a:pt x="4028" y="59"/>
                  </a:cubicBezTo>
                  <a:cubicBezTo>
                    <a:pt x="6188" y="59"/>
                    <a:pt x="7939" y="1810"/>
                    <a:pt x="7939" y="39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1" name="Google Shape;4461;p14"/>
            <p:cNvSpPr/>
            <p:nvPr/>
          </p:nvSpPr>
          <p:spPr>
            <a:xfrm>
              <a:off x="2585675" y="2869150"/>
              <a:ext cx="195550" cy="195575"/>
            </a:xfrm>
            <a:custGeom>
              <a:avLst/>
              <a:gdLst/>
              <a:ahLst/>
              <a:cxnLst/>
              <a:rect l="l" t="t" r="r" b="b"/>
              <a:pathLst>
                <a:path w="7822" h="7823" extrusionOk="0">
                  <a:moveTo>
                    <a:pt x="7822" y="3912"/>
                  </a:moveTo>
                  <a:cubicBezTo>
                    <a:pt x="7822" y="6071"/>
                    <a:pt x="6129" y="7823"/>
                    <a:pt x="3911" y="7823"/>
                  </a:cubicBezTo>
                  <a:cubicBezTo>
                    <a:pt x="1751" y="7823"/>
                    <a:pt x="0" y="6130"/>
                    <a:pt x="0" y="3970"/>
                  </a:cubicBezTo>
                  <a:cubicBezTo>
                    <a:pt x="0" y="1752"/>
                    <a:pt x="1693" y="59"/>
                    <a:pt x="3853" y="1"/>
                  </a:cubicBezTo>
                  <a:cubicBezTo>
                    <a:pt x="6071" y="1"/>
                    <a:pt x="7763" y="1752"/>
                    <a:pt x="7822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2" name="Google Shape;4462;p14"/>
            <p:cNvSpPr/>
            <p:nvPr/>
          </p:nvSpPr>
          <p:spPr>
            <a:xfrm>
              <a:off x="3567750" y="3851250"/>
              <a:ext cx="197025" cy="198475"/>
            </a:xfrm>
            <a:custGeom>
              <a:avLst/>
              <a:gdLst/>
              <a:ahLst/>
              <a:cxnLst/>
              <a:rect l="l" t="t" r="r" b="b"/>
              <a:pathLst>
                <a:path w="7881" h="7939" extrusionOk="0">
                  <a:moveTo>
                    <a:pt x="4028" y="59"/>
                  </a:moveTo>
                  <a:cubicBezTo>
                    <a:pt x="6188" y="117"/>
                    <a:pt x="7881" y="1868"/>
                    <a:pt x="7822" y="4028"/>
                  </a:cubicBezTo>
                  <a:cubicBezTo>
                    <a:pt x="7822" y="6246"/>
                    <a:pt x="6013" y="7939"/>
                    <a:pt x="3853" y="7880"/>
                  </a:cubicBezTo>
                  <a:cubicBezTo>
                    <a:pt x="1693" y="7822"/>
                    <a:pt x="1" y="6071"/>
                    <a:pt x="1" y="3853"/>
                  </a:cubicBezTo>
                  <a:cubicBezTo>
                    <a:pt x="59" y="1693"/>
                    <a:pt x="1868" y="0"/>
                    <a:pt x="4028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3" name="Google Shape;4463;p14"/>
            <p:cNvSpPr/>
            <p:nvPr/>
          </p:nvSpPr>
          <p:spPr>
            <a:xfrm>
              <a:off x="4551300" y="1891450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7763" y="3912"/>
                  </a:moveTo>
                  <a:cubicBezTo>
                    <a:pt x="7763" y="6071"/>
                    <a:pt x="6071" y="7764"/>
                    <a:pt x="3853" y="7764"/>
                  </a:cubicBezTo>
                  <a:cubicBezTo>
                    <a:pt x="1693" y="7764"/>
                    <a:pt x="0" y="6013"/>
                    <a:pt x="0" y="3853"/>
                  </a:cubicBezTo>
                  <a:cubicBezTo>
                    <a:pt x="0" y="1693"/>
                    <a:pt x="1751" y="1"/>
                    <a:pt x="3969" y="1"/>
                  </a:cubicBezTo>
                  <a:cubicBezTo>
                    <a:pt x="6129" y="1"/>
                    <a:pt x="7822" y="1693"/>
                    <a:pt x="7763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4" name="Google Shape;4464;p14"/>
            <p:cNvSpPr/>
            <p:nvPr/>
          </p:nvSpPr>
          <p:spPr>
            <a:xfrm>
              <a:off x="4059525" y="385270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3794" y="59"/>
                  </a:moveTo>
                  <a:cubicBezTo>
                    <a:pt x="5954" y="1"/>
                    <a:pt x="7705" y="1693"/>
                    <a:pt x="7705" y="3853"/>
                  </a:cubicBezTo>
                  <a:cubicBezTo>
                    <a:pt x="7705" y="6013"/>
                    <a:pt x="6013" y="7764"/>
                    <a:pt x="3853" y="7764"/>
                  </a:cubicBezTo>
                  <a:cubicBezTo>
                    <a:pt x="1693" y="7764"/>
                    <a:pt x="0" y="6071"/>
                    <a:pt x="0" y="3911"/>
                  </a:cubicBezTo>
                  <a:cubicBezTo>
                    <a:pt x="0" y="1752"/>
                    <a:pt x="1693" y="59"/>
                    <a:pt x="379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5" name="Google Shape;4465;p14"/>
            <p:cNvSpPr/>
            <p:nvPr/>
          </p:nvSpPr>
          <p:spPr>
            <a:xfrm>
              <a:off x="2585675" y="2380300"/>
              <a:ext cx="194100" cy="194125"/>
            </a:xfrm>
            <a:custGeom>
              <a:avLst/>
              <a:gdLst/>
              <a:ahLst/>
              <a:cxnLst/>
              <a:rect l="l" t="t" r="r" b="b"/>
              <a:pathLst>
                <a:path w="7764" h="7765" extrusionOk="0">
                  <a:moveTo>
                    <a:pt x="3911" y="59"/>
                  </a:moveTo>
                  <a:cubicBezTo>
                    <a:pt x="6071" y="59"/>
                    <a:pt x="7763" y="1810"/>
                    <a:pt x="7763" y="3912"/>
                  </a:cubicBezTo>
                  <a:cubicBezTo>
                    <a:pt x="7763" y="6071"/>
                    <a:pt x="6012" y="7764"/>
                    <a:pt x="3853" y="7764"/>
                  </a:cubicBezTo>
                  <a:cubicBezTo>
                    <a:pt x="1693" y="7764"/>
                    <a:pt x="0" y="6013"/>
                    <a:pt x="59" y="3853"/>
                  </a:cubicBezTo>
                  <a:cubicBezTo>
                    <a:pt x="59" y="1694"/>
                    <a:pt x="1810" y="1"/>
                    <a:pt x="391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6" name="Google Shape;4466;p14"/>
            <p:cNvSpPr/>
            <p:nvPr/>
          </p:nvSpPr>
          <p:spPr>
            <a:xfrm>
              <a:off x="3322600" y="3854175"/>
              <a:ext cx="192650" cy="192625"/>
            </a:xfrm>
            <a:custGeom>
              <a:avLst/>
              <a:gdLst/>
              <a:ahLst/>
              <a:cxnLst/>
              <a:rect l="l" t="t" r="r" b="b"/>
              <a:pathLst>
                <a:path w="7706" h="7705" extrusionOk="0">
                  <a:moveTo>
                    <a:pt x="7705" y="3852"/>
                  </a:moveTo>
                  <a:cubicBezTo>
                    <a:pt x="7705" y="5954"/>
                    <a:pt x="5954" y="7705"/>
                    <a:pt x="3853" y="7705"/>
                  </a:cubicBezTo>
                  <a:cubicBezTo>
                    <a:pt x="1751" y="7705"/>
                    <a:pt x="0" y="5954"/>
                    <a:pt x="0" y="3852"/>
                  </a:cubicBezTo>
                  <a:cubicBezTo>
                    <a:pt x="0" y="1693"/>
                    <a:pt x="1751" y="0"/>
                    <a:pt x="3911" y="0"/>
                  </a:cubicBezTo>
                  <a:cubicBezTo>
                    <a:pt x="6012" y="0"/>
                    <a:pt x="7705" y="1751"/>
                    <a:pt x="7705" y="38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7" name="Google Shape;4467;p14"/>
            <p:cNvSpPr/>
            <p:nvPr/>
          </p:nvSpPr>
          <p:spPr>
            <a:xfrm>
              <a:off x="2585675" y="3117225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3969" y="1"/>
                  </a:moveTo>
                  <a:cubicBezTo>
                    <a:pt x="6071" y="59"/>
                    <a:pt x="7822" y="1869"/>
                    <a:pt x="7763" y="3970"/>
                  </a:cubicBezTo>
                  <a:cubicBezTo>
                    <a:pt x="7705" y="6071"/>
                    <a:pt x="5954" y="7764"/>
                    <a:pt x="3853" y="7706"/>
                  </a:cubicBezTo>
                  <a:cubicBezTo>
                    <a:pt x="1751" y="7706"/>
                    <a:pt x="0" y="5896"/>
                    <a:pt x="59" y="3795"/>
                  </a:cubicBezTo>
                  <a:cubicBezTo>
                    <a:pt x="117" y="1694"/>
                    <a:pt x="1868" y="1"/>
                    <a:pt x="39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8" name="Google Shape;4468;p14"/>
            <p:cNvSpPr/>
            <p:nvPr/>
          </p:nvSpPr>
          <p:spPr>
            <a:xfrm>
              <a:off x="4795000" y="2133700"/>
              <a:ext cx="192625" cy="194100"/>
            </a:xfrm>
            <a:custGeom>
              <a:avLst/>
              <a:gdLst/>
              <a:ahLst/>
              <a:cxnLst/>
              <a:rect l="l" t="t" r="r" b="b"/>
              <a:pathLst>
                <a:path w="7705" h="7764" extrusionOk="0">
                  <a:moveTo>
                    <a:pt x="3911" y="7764"/>
                  </a:moveTo>
                  <a:cubicBezTo>
                    <a:pt x="1810" y="7764"/>
                    <a:pt x="58" y="6012"/>
                    <a:pt x="0" y="3911"/>
                  </a:cubicBezTo>
                  <a:cubicBezTo>
                    <a:pt x="0" y="1810"/>
                    <a:pt x="1751" y="59"/>
                    <a:pt x="3853" y="59"/>
                  </a:cubicBezTo>
                  <a:cubicBezTo>
                    <a:pt x="5954" y="0"/>
                    <a:pt x="7705" y="1751"/>
                    <a:pt x="7705" y="3911"/>
                  </a:cubicBezTo>
                  <a:cubicBezTo>
                    <a:pt x="7705" y="5954"/>
                    <a:pt x="6012" y="7705"/>
                    <a:pt x="3911" y="776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9" name="Google Shape;4469;p14"/>
            <p:cNvSpPr/>
            <p:nvPr/>
          </p:nvSpPr>
          <p:spPr>
            <a:xfrm>
              <a:off x="4306125" y="164485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7706" y="3911"/>
                  </a:moveTo>
                  <a:cubicBezTo>
                    <a:pt x="7648" y="6012"/>
                    <a:pt x="5896" y="7763"/>
                    <a:pt x="3737" y="7705"/>
                  </a:cubicBezTo>
                  <a:cubicBezTo>
                    <a:pt x="1694" y="7647"/>
                    <a:pt x="1" y="5896"/>
                    <a:pt x="1" y="3794"/>
                  </a:cubicBezTo>
                  <a:cubicBezTo>
                    <a:pt x="1" y="1693"/>
                    <a:pt x="1810" y="0"/>
                    <a:pt x="3912" y="0"/>
                  </a:cubicBezTo>
                  <a:cubicBezTo>
                    <a:pt x="6013" y="59"/>
                    <a:pt x="7706" y="1810"/>
                    <a:pt x="7706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0" name="Google Shape;4470;p14"/>
            <p:cNvSpPr/>
            <p:nvPr/>
          </p:nvSpPr>
          <p:spPr>
            <a:xfrm>
              <a:off x="4546925" y="3606100"/>
              <a:ext cx="195550" cy="194100"/>
            </a:xfrm>
            <a:custGeom>
              <a:avLst/>
              <a:gdLst/>
              <a:ahLst/>
              <a:cxnLst/>
              <a:rect l="l" t="t" r="r" b="b"/>
              <a:pathLst>
                <a:path w="7822" h="7764" extrusionOk="0">
                  <a:moveTo>
                    <a:pt x="3853" y="7763"/>
                  </a:moveTo>
                  <a:cubicBezTo>
                    <a:pt x="1751" y="7705"/>
                    <a:pt x="0" y="5895"/>
                    <a:pt x="58" y="3794"/>
                  </a:cubicBezTo>
                  <a:cubicBezTo>
                    <a:pt x="117" y="1693"/>
                    <a:pt x="1926" y="0"/>
                    <a:pt x="3969" y="58"/>
                  </a:cubicBezTo>
                  <a:cubicBezTo>
                    <a:pt x="6129" y="117"/>
                    <a:pt x="7822" y="1868"/>
                    <a:pt x="7763" y="4028"/>
                  </a:cubicBezTo>
                  <a:cubicBezTo>
                    <a:pt x="7705" y="6071"/>
                    <a:pt x="5954" y="7763"/>
                    <a:pt x="3853" y="77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1" name="Google Shape;4471;p14"/>
            <p:cNvSpPr/>
            <p:nvPr/>
          </p:nvSpPr>
          <p:spPr>
            <a:xfrm>
              <a:off x="2832275" y="1887075"/>
              <a:ext cx="194125" cy="194100"/>
            </a:xfrm>
            <a:custGeom>
              <a:avLst/>
              <a:gdLst/>
              <a:ahLst/>
              <a:cxnLst/>
              <a:rect l="l" t="t" r="r" b="b"/>
              <a:pathLst>
                <a:path w="7765" h="7764" extrusionOk="0">
                  <a:moveTo>
                    <a:pt x="7764" y="3911"/>
                  </a:moveTo>
                  <a:cubicBezTo>
                    <a:pt x="7706" y="6013"/>
                    <a:pt x="5955" y="7764"/>
                    <a:pt x="3912" y="7706"/>
                  </a:cubicBezTo>
                  <a:cubicBezTo>
                    <a:pt x="1752" y="7706"/>
                    <a:pt x="1" y="5954"/>
                    <a:pt x="59" y="3795"/>
                  </a:cubicBezTo>
                  <a:cubicBezTo>
                    <a:pt x="118" y="1693"/>
                    <a:pt x="1869" y="1"/>
                    <a:pt x="3970" y="59"/>
                  </a:cubicBezTo>
                  <a:cubicBezTo>
                    <a:pt x="6071" y="59"/>
                    <a:pt x="7764" y="1810"/>
                    <a:pt x="7764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2" name="Google Shape;4472;p14"/>
            <p:cNvSpPr/>
            <p:nvPr/>
          </p:nvSpPr>
          <p:spPr>
            <a:xfrm>
              <a:off x="4796450" y="3362400"/>
              <a:ext cx="191175" cy="189725"/>
            </a:xfrm>
            <a:custGeom>
              <a:avLst/>
              <a:gdLst/>
              <a:ahLst/>
              <a:cxnLst/>
              <a:rect l="l" t="t" r="r" b="b"/>
              <a:pathLst>
                <a:path w="7647" h="7589" extrusionOk="0">
                  <a:moveTo>
                    <a:pt x="3795" y="0"/>
                  </a:moveTo>
                  <a:cubicBezTo>
                    <a:pt x="5896" y="0"/>
                    <a:pt x="7647" y="1751"/>
                    <a:pt x="7589" y="3794"/>
                  </a:cubicBezTo>
                  <a:cubicBezTo>
                    <a:pt x="7589" y="5896"/>
                    <a:pt x="5896" y="7588"/>
                    <a:pt x="3795" y="7588"/>
                  </a:cubicBezTo>
                  <a:cubicBezTo>
                    <a:pt x="1693" y="7588"/>
                    <a:pt x="0" y="5837"/>
                    <a:pt x="0" y="3736"/>
                  </a:cubicBezTo>
                  <a:cubicBezTo>
                    <a:pt x="0" y="1693"/>
                    <a:pt x="1752" y="0"/>
                    <a:pt x="379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3" name="Google Shape;4473;p14"/>
            <p:cNvSpPr/>
            <p:nvPr/>
          </p:nvSpPr>
          <p:spPr>
            <a:xfrm>
              <a:off x="3081825" y="1646300"/>
              <a:ext cx="189725" cy="191200"/>
            </a:xfrm>
            <a:custGeom>
              <a:avLst/>
              <a:gdLst/>
              <a:ahLst/>
              <a:cxnLst/>
              <a:rect l="l" t="t" r="r" b="b"/>
              <a:pathLst>
                <a:path w="7589" h="7648" extrusionOk="0">
                  <a:moveTo>
                    <a:pt x="3794" y="1"/>
                  </a:moveTo>
                  <a:cubicBezTo>
                    <a:pt x="5837" y="1"/>
                    <a:pt x="7588" y="1752"/>
                    <a:pt x="7588" y="3853"/>
                  </a:cubicBezTo>
                  <a:cubicBezTo>
                    <a:pt x="7588" y="5896"/>
                    <a:pt x="5896" y="7589"/>
                    <a:pt x="3794" y="7589"/>
                  </a:cubicBezTo>
                  <a:cubicBezTo>
                    <a:pt x="1751" y="7647"/>
                    <a:pt x="0" y="5896"/>
                    <a:pt x="0" y="3795"/>
                  </a:cubicBezTo>
                  <a:cubicBezTo>
                    <a:pt x="0" y="1693"/>
                    <a:pt x="1693" y="1"/>
                    <a:pt x="3794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4" name="Google Shape;4474;p14"/>
            <p:cNvSpPr/>
            <p:nvPr/>
          </p:nvSpPr>
          <p:spPr>
            <a:xfrm>
              <a:off x="2835200" y="3609000"/>
              <a:ext cx="189725" cy="189725"/>
            </a:xfrm>
            <a:custGeom>
              <a:avLst/>
              <a:gdLst/>
              <a:ahLst/>
              <a:cxnLst/>
              <a:rect l="l" t="t" r="r" b="b"/>
              <a:pathLst>
                <a:path w="7589" h="7589" extrusionOk="0">
                  <a:moveTo>
                    <a:pt x="3795" y="1"/>
                  </a:moveTo>
                  <a:cubicBezTo>
                    <a:pt x="5896" y="59"/>
                    <a:pt x="7589" y="1752"/>
                    <a:pt x="7530" y="3795"/>
                  </a:cubicBezTo>
                  <a:cubicBezTo>
                    <a:pt x="7530" y="5896"/>
                    <a:pt x="5838" y="7589"/>
                    <a:pt x="3736" y="7531"/>
                  </a:cubicBezTo>
                  <a:cubicBezTo>
                    <a:pt x="1635" y="7531"/>
                    <a:pt x="1" y="5838"/>
                    <a:pt x="1" y="3737"/>
                  </a:cubicBezTo>
                  <a:cubicBezTo>
                    <a:pt x="59" y="1635"/>
                    <a:pt x="1752" y="1"/>
                    <a:pt x="379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5" name="Google Shape;4475;p14"/>
            <p:cNvSpPr/>
            <p:nvPr/>
          </p:nvSpPr>
          <p:spPr>
            <a:xfrm>
              <a:off x="4309050" y="3855625"/>
              <a:ext cx="186825" cy="188275"/>
            </a:xfrm>
            <a:custGeom>
              <a:avLst/>
              <a:gdLst/>
              <a:ahLst/>
              <a:cxnLst/>
              <a:rect l="l" t="t" r="r" b="b"/>
              <a:pathLst>
                <a:path w="7473" h="7531" extrusionOk="0">
                  <a:moveTo>
                    <a:pt x="3736" y="7530"/>
                  </a:moveTo>
                  <a:cubicBezTo>
                    <a:pt x="1635" y="7530"/>
                    <a:pt x="1" y="5896"/>
                    <a:pt x="1" y="3794"/>
                  </a:cubicBezTo>
                  <a:cubicBezTo>
                    <a:pt x="1" y="1693"/>
                    <a:pt x="1635" y="0"/>
                    <a:pt x="3736" y="59"/>
                  </a:cubicBezTo>
                  <a:cubicBezTo>
                    <a:pt x="5838" y="59"/>
                    <a:pt x="7472" y="1693"/>
                    <a:pt x="7472" y="3736"/>
                  </a:cubicBezTo>
                  <a:cubicBezTo>
                    <a:pt x="7472" y="5837"/>
                    <a:pt x="5838" y="7530"/>
                    <a:pt x="3736" y="75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6" name="Google Shape;4476;p14"/>
            <p:cNvSpPr/>
            <p:nvPr/>
          </p:nvSpPr>
          <p:spPr>
            <a:xfrm>
              <a:off x="2590050" y="213660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3736" y="7531"/>
                  </a:moveTo>
                  <a:cubicBezTo>
                    <a:pt x="1635" y="7531"/>
                    <a:pt x="0" y="5896"/>
                    <a:pt x="0" y="3737"/>
                  </a:cubicBezTo>
                  <a:cubicBezTo>
                    <a:pt x="0" y="1694"/>
                    <a:pt x="1635" y="59"/>
                    <a:pt x="3678" y="59"/>
                  </a:cubicBezTo>
                  <a:cubicBezTo>
                    <a:pt x="5837" y="1"/>
                    <a:pt x="7472" y="1694"/>
                    <a:pt x="7472" y="3795"/>
                  </a:cubicBezTo>
                  <a:cubicBezTo>
                    <a:pt x="7472" y="5896"/>
                    <a:pt x="5837" y="7531"/>
                    <a:pt x="3736" y="753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7" name="Google Shape;4477;p14"/>
            <p:cNvSpPr/>
            <p:nvPr/>
          </p:nvSpPr>
          <p:spPr>
            <a:xfrm>
              <a:off x="2590050" y="3363850"/>
              <a:ext cx="186800" cy="186800"/>
            </a:xfrm>
            <a:custGeom>
              <a:avLst/>
              <a:gdLst/>
              <a:ahLst/>
              <a:cxnLst/>
              <a:rect l="l" t="t" r="r" b="b"/>
              <a:pathLst>
                <a:path w="7472" h="7472" extrusionOk="0">
                  <a:moveTo>
                    <a:pt x="3736" y="1"/>
                  </a:moveTo>
                  <a:cubicBezTo>
                    <a:pt x="5837" y="59"/>
                    <a:pt x="7472" y="1693"/>
                    <a:pt x="7413" y="3795"/>
                  </a:cubicBezTo>
                  <a:cubicBezTo>
                    <a:pt x="7413" y="5838"/>
                    <a:pt x="5721" y="7472"/>
                    <a:pt x="3678" y="7414"/>
                  </a:cubicBezTo>
                  <a:cubicBezTo>
                    <a:pt x="1635" y="7414"/>
                    <a:pt x="0" y="5721"/>
                    <a:pt x="0" y="3678"/>
                  </a:cubicBezTo>
                  <a:cubicBezTo>
                    <a:pt x="0" y="1635"/>
                    <a:pt x="1693" y="1"/>
                    <a:pt x="37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8" name="Google Shape;4478;p14"/>
            <p:cNvSpPr/>
            <p:nvPr/>
          </p:nvSpPr>
          <p:spPr>
            <a:xfrm>
              <a:off x="3083275" y="3857075"/>
              <a:ext cx="186800" cy="185350"/>
            </a:xfrm>
            <a:custGeom>
              <a:avLst/>
              <a:gdLst/>
              <a:ahLst/>
              <a:cxnLst/>
              <a:rect l="l" t="t" r="r" b="b"/>
              <a:pathLst>
                <a:path w="7472" h="7414" extrusionOk="0">
                  <a:moveTo>
                    <a:pt x="7414" y="3678"/>
                  </a:moveTo>
                  <a:cubicBezTo>
                    <a:pt x="7472" y="5779"/>
                    <a:pt x="5779" y="7414"/>
                    <a:pt x="3736" y="7414"/>
                  </a:cubicBezTo>
                  <a:cubicBezTo>
                    <a:pt x="1693" y="7414"/>
                    <a:pt x="1" y="5779"/>
                    <a:pt x="59" y="3736"/>
                  </a:cubicBezTo>
                  <a:cubicBezTo>
                    <a:pt x="59" y="1694"/>
                    <a:pt x="1693" y="59"/>
                    <a:pt x="3678" y="1"/>
                  </a:cubicBezTo>
                  <a:cubicBezTo>
                    <a:pt x="5779" y="1"/>
                    <a:pt x="7414" y="1635"/>
                    <a:pt x="7472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9" name="Google Shape;4479;p14"/>
            <p:cNvSpPr/>
            <p:nvPr/>
          </p:nvSpPr>
          <p:spPr>
            <a:xfrm>
              <a:off x="5045975" y="2628375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737" y="7414"/>
                  </a:moveTo>
                  <a:cubicBezTo>
                    <a:pt x="1635" y="7414"/>
                    <a:pt x="1" y="5721"/>
                    <a:pt x="1" y="3678"/>
                  </a:cubicBezTo>
                  <a:cubicBezTo>
                    <a:pt x="1" y="1635"/>
                    <a:pt x="1635" y="1"/>
                    <a:pt x="3737" y="1"/>
                  </a:cubicBez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79" y="7414"/>
                    <a:pt x="3737" y="74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0" name="Google Shape;4480;p14"/>
            <p:cNvSpPr/>
            <p:nvPr/>
          </p:nvSpPr>
          <p:spPr>
            <a:xfrm>
              <a:off x="3818750" y="1401150"/>
              <a:ext cx="188275" cy="186800"/>
            </a:xfrm>
            <a:custGeom>
              <a:avLst/>
              <a:gdLst/>
              <a:ahLst/>
              <a:cxnLst/>
              <a:rect l="l" t="t" r="r" b="b"/>
              <a:pathLst>
                <a:path w="7531" h="7472" extrusionOk="0">
                  <a:moveTo>
                    <a:pt x="59" y="3678"/>
                  </a:moveTo>
                  <a:cubicBezTo>
                    <a:pt x="59" y="1635"/>
                    <a:pt x="1751" y="0"/>
                    <a:pt x="3853" y="59"/>
                  </a:cubicBezTo>
                  <a:cubicBezTo>
                    <a:pt x="5896" y="59"/>
                    <a:pt x="7530" y="1810"/>
                    <a:pt x="7472" y="3853"/>
                  </a:cubicBezTo>
                  <a:cubicBezTo>
                    <a:pt x="7413" y="5837"/>
                    <a:pt x="5721" y="7472"/>
                    <a:pt x="3736" y="7472"/>
                  </a:cubicBezTo>
                  <a:cubicBezTo>
                    <a:pt x="1693" y="7413"/>
                    <a:pt x="0" y="5721"/>
                    <a:pt x="59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1" name="Google Shape;4481;p14"/>
            <p:cNvSpPr/>
            <p:nvPr/>
          </p:nvSpPr>
          <p:spPr>
            <a:xfrm>
              <a:off x="5045975" y="2875000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678" y="0"/>
                  </a:moveTo>
                  <a:cubicBezTo>
                    <a:pt x="5721" y="0"/>
                    <a:pt x="7414" y="1693"/>
                    <a:pt x="7414" y="3736"/>
                  </a:cubicBezTo>
                  <a:cubicBezTo>
                    <a:pt x="7355" y="5721"/>
                    <a:pt x="5721" y="7413"/>
                    <a:pt x="3678" y="7413"/>
                  </a:cubicBezTo>
                  <a:cubicBezTo>
                    <a:pt x="1635" y="7413"/>
                    <a:pt x="1" y="5721"/>
                    <a:pt x="1" y="3678"/>
                  </a:cubicBezTo>
                  <a:cubicBezTo>
                    <a:pt x="1" y="1635"/>
                    <a:pt x="1694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2" name="Google Shape;4482;p14"/>
            <p:cNvSpPr/>
            <p:nvPr/>
          </p:nvSpPr>
          <p:spPr>
            <a:xfrm>
              <a:off x="3573575" y="1402600"/>
              <a:ext cx="185375" cy="185350"/>
            </a:xfrm>
            <a:custGeom>
              <a:avLst/>
              <a:gdLst/>
              <a:ahLst/>
              <a:cxnLst/>
              <a:rect l="l" t="t" r="r" b="b"/>
              <a:pathLst>
                <a:path w="7415" h="7414" extrusionOk="0">
                  <a:moveTo>
                    <a:pt x="3678" y="1"/>
                  </a:move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21" y="7414"/>
                    <a:pt x="3678" y="7355"/>
                  </a:cubicBezTo>
                  <a:cubicBezTo>
                    <a:pt x="1635" y="7355"/>
                    <a:pt x="1" y="5663"/>
                    <a:pt x="1" y="3678"/>
                  </a:cubicBezTo>
                  <a:cubicBezTo>
                    <a:pt x="1" y="1635"/>
                    <a:pt x="1694" y="1"/>
                    <a:pt x="36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3" name="Google Shape;4483;p14"/>
            <p:cNvSpPr/>
            <p:nvPr/>
          </p:nvSpPr>
          <p:spPr>
            <a:xfrm>
              <a:off x="4799375" y="1895825"/>
              <a:ext cx="183875" cy="183900"/>
            </a:xfrm>
            <a:custGeom>
              <a:avLst/>
              <a:gdLst/>
              <a:ahLst/>
              <a:cxnLst/>
              <a:rect l="l" t="t" r="r" b="b"/>
              <a:pathLst>
                <a:path w="7355" h="7356" extrusionOk="0">
                  <a:moveTo>
                    <a:pt x="3678" y="7356"/>
                  </a:moveTo>
                  <a:cubicBezTo>
                    <a:pt x="1693" y="7356"/>
                    <a:pt x="0" y="5663"/>
                    <a:pt x="0" y="3678"/>
                  </a:cubicBezTo>
                  <a:cubicBezTo>
                    <a:pt x="59" y="1635"/>
                    <a:pt x="1751" y="1"/>
                    <a:pt x="3736" y="1"/>
                  </a:cubicBezTo>
                  <a:cubicBezTo>
                    <a:pt x="5720" y="59"/>
                    <a:pt x="7355" y="1694"/>
                    <a:pt x="7355" y="3678"/>
                  </a:cubicBezTo>
                  <a:cubicBezTo>
                    <a:pt x="7355" y="5663"/>
                    <a:pt x="5662" y="7356"/>
                    <a:pt x="3678" y="735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4" name="Google Shape;4484;p14"/>
            <p:cNvSpPr/>
            <p:nvPr/>
          </p:nvSpPr>
          <p:spPr>
            <a:xfrm>
              <a:off x="5045975" y="238615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355" y="3678"/>
                  </a:moveTo>
                  <a:cubicBezTo>
                    <a:pt x="7355" y="5662"/>
                    <a:pt x="5721" y="7355"/>
                    <a:pt x="3678" y="7355"/>
                  </a:cubicBezTo>
                  <a:cubicBezTo>
                    <a:pt x="1694" y="7355"/>
                    <a:pt x="1" y="5662"/>
                    <a:pt x="1" y="3619"/>
                  </a:cubicBezTo>
                  <a:cubicBezTo>
                    <a:pt x="59" y="1693"/>
                    <a:pt x="1694" y="0"/>
                    <a:pt x="3678" y="0"/>
                  </a:cubicBezTo>
                  <a:cubicBezTo>
                    <a:pt x="5663" y="0"/>
                    <a:pt x="7355" y="1635"/>
                    <a:pt x="7355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5" name="Google Shape;4485;p14"/>
            <p:cNvSpPr/>
            <p:nvPr/>
          </p:nvSpPr>
          <p:spPr>
            <a:xfrm>
              <a:off x="4557125" y="1649225"/>
              <a:ext cx="183900" cy="185350"/>
            </a:xfrm>
            <a:custGeom>
              <a:avLst/>
              <a:gdLst/>
              <a:ahLst/>
              <a:cxnLst/>
              <a:rect l="l" t="t" r="r" b="b"/>
              <a:pathLst>
                <a:path w="7356" h="7414" extrusionOk="0">
                  <a:moveTo>
                    <a:pt x="3678" y="0"/>
                  </a:moveTo>
                  <a:cubicBezTo>
                    <a:pt x="5663" y="0"/>
                    <a:pt x="7355" y="1693"/>
                    <a:pt x="7355" y="3736"/>
                  </a:cubicBezTo>
                  <a:cubicBezTo>
                    <a:pt x="7355" y="5721"/>
                    <a:pt x="5663" y="7413"/>
                    <a:pt x="3620" y="7355"/>
                  </a:cubicBezTo>
                  <a:cubicBezTo>
                    <a:pt x="1635" y="7355"/>
                    <a:pt x="1" y="5721"/>
                    <a:pt x="1" y="3736"/>
                  </a:cubicBezTo>
                  <a:cubicBezTo>
                    <a:pt x="1" y="1693"/>
                    <a:pt x="1635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6" name="Google Shape;4486;p14"/>
            <p:cNvSpPr/>
            <p:nvPr/>
          </p:nvSpPr>
          <p:spPr>
            <a:xfrm>
              <a:off x="4062450" y="140115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7355" y="3853"/>
                  </a:moveTo>
                  <a:cubicBezTo>
                    <a:pt x="7296" y="5896"/>
                    <a:pt x="5545" y="7530"/>
                    <a:pt x="3561" y="7413"/>
                  </a:cubicBezTo>
                  <a:cubicBezTo>
                    <a:pt x="1576" y="7297"/>
                    <a:pt x="0" y="5604"/>
                    <a:pt x="58" y="3619"/>
                  </a:cubicBezTo>
                  <a:cubicBezTo>
                    <a:pt x="175" y="1576"/>
                    <a:pt x="1926" y="0"/>
                    <a:pt x="3853" y="117"/>
                  </a:cubicBezTo>
                  <a:cubicBezTo>
                    <a:pt x="5896" y="234"/>
                    <a:pt x="7472" y="1926"/>
                    <a:pt x="7355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7" name="Google Shape;4487;p14"/>
            <p:cNvSpPr/>
            <p:nvPr/>
          </p:nvSpPr>
          <p:spPr>
            <a:xfrm>
              <a:off x="3326975" y="140260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297" y="3795"/>
                  </a:moveTo>
                  <a:cubicBezTo>
                    <a:pt x="7238" y="5838"/>
                    <a:pt x="5604" y="7355"/>
                    <a:pt x="3619" y="7297"/>
                  </a:cubicBezTo>
                  <a:cubicBezTo>
                    <a:pt x="1576" y="7239"/>
                    <a:pt x="0" y="5604"/>
                    <a:pt x="59" y="3620"/>
                  </a:cubicBezTo>
                  <a:cubicBezTo>
                    <a:pt x="117" y="1577"/>
                    <a:pt x="1810" y="1"/>
                    <a:pt x="3794" y="59"/>
                  </a:cubicBezTo>
                  <a:cubicBezTo>
                    <a:pt x="5837" y="117"/>
                    <a:pt x="7355" y="1810"/>
                    <a:pt x="7297" y="37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8" name="Google Shape;4488;p14"/>
            <p:cNvSpPr/>
            <p:nvPr/>
          </p:nvSpPr>
          <p:spPr>
            <a:xfrm>
              <a:off x="5047450" y="3123075"/>
              <a:ext cx="182425" cy="182425"/>
            </a:xfrm>
            <a:custGeom>
              <a:avLst/>
              <a:gdLst/>
              <a:ahLst/>
              <a:cxnLst/>
              <a:rect l="l" t="t" r="r" b="b"/>
              <a:pathLst>
                <a:path w="7297" h="7297" extrusionOk="0">
                  <a:moveTo>
                    <a:pt x="7296" y="3619"/>
                  </a:moveTo>
                  <a:cubicBezTo>
                    <a:pt x="7296" y="5604"/>
                    <a:pt x="5662" y="7238"/>
                    <a:pt x="3678" y="7297"/>
                  </a:cubicBezTo>
                  <a:cubicBezTo>
                    <a:pt x="1635" y="7297"/>
                    <a:pt x="0" y="5662"/>
                    <a:pt x="0" y="3678"/>
                  </a:cubicBezTo>
                  <a:cubicBezTo>
                    <a:pt x="0" y="1635"/>
                    <a:pt x="1635" y="0"/>
                    <a:pt x="3619" y="0"/>
                  </a:cubicBezTo>
                  <a:cubicBezTo>
                    <a:pt x="5604" y="0"/>
                    <a:pt x="7238" y="1635"/>
                    <a:pt x="7296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9" name="Google Shape;4489;p14"/>
            <p:cNvSpPr/>
            <p:nvPr/>
          </p:nvSpPr>
          <p:spPr>
            <a:xfrm>
              <a:off x="3821650" y="4102250"/>
              <a:ext cx="180975" cy="180950"/>
            </a:xfrm>
            <a:custGeom>
              <a:avLst/>
              <a:gdLst/>
              <a:ahLst/>
              <a:cxnLst/>
              <a:rect l="l" t="t" r="r" b="b"/>
              <a:pathLst>
                <a:path w="7239" h="7238" extrusionOk="0">
                  <a:moveTo>
                    <a:pt x="7239" y="3619"/>
                  </a:moveTo>
                  <a:cubicBezTo>
                    <a:pt x="7239" y="5662"/>
                    <a:pt x="5663" y="7238"/>
                    <a:pt x="3620" y="7238"/>
                  </a:cubicBezTo>
                  <a:cubicBezTo>
                    <a:pt x="1577" y="7238"/>
                    <a:pt x="1" y="5604"/>
                    <a:pt x="59" y="3619"/>
                  </a:cubicBezTo>
                  <a:cubicBezTo>
                    <a:pt x="59" y="1634"/>
                    <a:pt x="1635" y="58"/>
                    <a:pt x="3620" y="58"/>
                  </a:cubicBezTo>
                  <a:cubicBezTo>
                    <a:pt x="5605" y="0"/>
                    <a:pt x="7239" y="1634"/>
                    <a:pt x="723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0" name="Google Shape;4490;p14"/>
            <p:cNvSpPr/>
            <p:nvPr/>
          </p:nvSpPr>
          <p:spPr>
            <a:xfrm>
              <a:off x="3576500" y="4103700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546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20" y="0"/>
                  </a:cubicBezTo>
                  <a:cubicBezTo>
                    <a:pt x="5604" y="0"/>
                    <a:pt x="7180" y="1518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1" name="Google Shape;4491;p14"/>
            <p:cNvSpPr/>
            <p:nvPr/>
          </p:nvSpPr>
          <p:spPr>
            <a:xfrm>
              <a:off x="2350725" y="2629850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3561" y="59"/>
                  </a:moveTo>
                  <a:cubicBezTo>
                    <a:pt x="5604" y="0"/>
                    <a:pt x="7180" y="1635"/>
                    <a:pt x="7180" y="3619"/>
                  </a:cubicBezTo>
                  <a:cubicBezTo>
                    <a:pt x="7180" y="5604"/>
                    <a:pt x="5604" y="7180"/>
                    <a:pt x="3619" y="7238"/>
                  </a:cubicBezTo>
                  <a:cubicBezTo>
                    <a:pt x="1577" y="7238"/>
                    <a:pt x="1" y="5662"/>
                    <a:pt x="1" y="3619"/>
                  </a:cubicBezTo>
                  <a:cubicBezTo>
                    <a:pt x="1" y="1635"/>
                    <a:pt x="1577" y="59"/>
                    <a:pt x="35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2" name="Google Shape;4492;p14"/>
            <p:cNvSpPr/>
            <p:nvPr/>
          </p:nvSpPr>
          <p:spPr>
            <a:xfrm>
              <a:off x="4802275" y="3613375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7180" y="3562"/>
                  </a:moveTo>
                  <a:cubicBezTo>
                    <a:pt x="7180" y="5604"/>
                    <a:pt x="5604" y="7239"/>
                    <a:pt x="3562" y="7180"/>
                  </a:cubicBezTo>
                  <a:cubicBezTo>
                    <a:pt x="1577" y="7180"/>
                    <a:pt x="1" y="5604"/>
                    <a:pt x="1" y="3620"/>
                  </a:cubicBezTo>
                  <a:cubicBezTo>
                    <a:pt x="1" y="1577"/>
                    <a:pt x="1577" y="1"/>
                    <a:pt x="3620" y="1"/>
                  </a:cubicBezTo>
                  <a:cubicBezTo>
                    <a:pt x="5604" y="1"/>
                    <a:pt x="7180" y="1577"/>
                    <a:pt x="7180" y="35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3" name="Google Shape;4493;p14"/>
            <p:cNvSpPr/>
            <p:nvPr/>
          </p:nvSpPr>
          <p:spPr>
            <a:xfrm>
              <a:off x="2839575" y="1652125"/>
              <a:ext cx="179525" cy="179525"/>
            </a:xfrm>
            <a:custGeom>
              <a:avLst/>
              <a:gdLst/>
              <a:ahLst/>
              <a:cxnLst/>
              <a:rect l="l" t="t" r="r" b="b"/>
              <a:pathLst>
                <a:path w="7181" h="7181" extrusionOk="0">
                  <a:moveTo>
                    <a:pt x="7180" y="3620"/>
                  </a:moveTo>
                  <a:cubicBezTo>
                    <a:pt x="7180" y="5605"/>
                    <a:pt x="5604" y="7181"/>
                    <a:pt x="3561" y="7181"/>
                  </a:cubicBezTo>
                  <a:cubicBezTo>
                    <a:pt x="1577" y="7122"/>
                    <a:pt x="1" y="5546"/>
                    <a:pt x="59" y="3562"/>
                  </a:cubicBezTo>
                  <a:cubicBezTo>
                    <a:pt x="59" y="1519"/>
                    <a:pt x="1635" y="1"/>
                    <a:pt x="3678" y="1"/>
                  </a:cubicBezTo>
                  <a:cubicBezTo>
                    <a:pt x="5663" y="1"/>
                    <a:pt x="7180" y="1577"/>
                    <a:pt x="7180" y="36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4" name="Google Shape;4494;p14"/>
            <p:cNvSpPr/>
            <p:nvPr/>
          </p:nvSpPr>
          <p:spPr>
            <a:xfrm>
              <a:off x="2594425" y="1894375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03" y="7180"/>
                  </a:moveTo>
                  <a:cubicBezTo>
                    <a:pt x="1518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59"/>
                  </a:cubicBezTo>
                  <a:cubicBezTo>
                    <a:pt x="5546" y="59"/>
                    <a:pt x="7122" y="1635"/>
                    <a:pt x="7122" y="3619"/>
                  </a:cubicBezTo>
                  <a:cubicBezTo>
                    <a:pt x="7122" y="5604"/>
                    <a:pt x="5487" y="7180"/>
                    <a:pt x="3503" y="71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5" name="Google Shape;4495;p14"/>
            <p:cNvSpPr/>
            <p:nvPr/>
          </p:nvSpPr>
          <p:spPr>
            <a:xfrm>
              <a:off x="2350725" y="2877925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604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19" y="0"/>
                  </a:cubicBezTo>
                  <a:cubicBezTo>
                    <a:pt x="5604" y="0"/>
                    <a:pt x="7122" y="1576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6" name="Google Shape;4496;p14"/>
            <p:cNvSpPr/>
            <p:nvPr/>
          </p:nvSpPr>
          <p:spPr>
            <a:xfrm>
              <a:off x="4555675" y="3860000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61" y="59"/>
                  </a:moveTo>
                  <a:cubicBezTo>
                    <a:pt x="5546" y="59"/>
                    <a:pt x="7122" y="1577"/>
                    <a:pt x="7122" y="3619"/>
                  </a:cubicBezTo>
                  <a:cubicBezTo>
                    <a:pt x="7122" y="5604"/>
                    <a:pt x="5546" y="7180"/>
                    <a:pt x="3503" y="7180"/>
                  </a:cubicBezTo>
                  <a:cubicBezTo>
                    <a:pt x="1518" y="7180"/>
                    <a:pt x="0" y="5604"/>
                    <a:pt x="0" y="3561"/>
                  </a:cubicBezTo>
                  <a:cubicBezTo>
                    <a:pt x="0" y="1577"/>
                    <a:pt x="1576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7" name="Google Shape;4497;p14"/>
            <p:cNvSpPr/>
            <p:nvPr/>
          </p:nvSpPr>
          <p:spPr>
            <a:xfrm>
              <a:off x="2352175" y="2389075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61" y="7121"/>
                  </a:moveTo>
                  <a:cubicBezTo>
                    <a:pt x="1577" y="7121"/>
                    <a:pt x="1" y="5545"/>
                    <a:pt x="1" y="3561"/>
                  </a:cubicBezTo>
                  <a:cubicBezTo>
                    <a:pt x="1" y="1576"/>
                    <a:pt x="1577" y="0"/>
                    <a:pt x="3561" y="0"/>
                  </a:cubicBezTo>
                  <a:cubicBezTo>
                    <a:pt x="5488" y="0"/>
                    <a:pt x="7064" y="1576"/>
                    <a:pt x="7064" y="3502"/>
                  </a:cubicBezTo>
                  <a:cubicBezTo>
                    <a:pt x="7064" y="5487"/>
                    <a:pt x="5546" y="7121"/>
                    <a:pt x="3561" y="71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8" name="Google Shape;4498;p14"/>
            <p:cNvSpPr/>
            <p:nvPr/>
          </p:nvSpPr>
          <p:spPr>
            <a:xfrm>
              <a:off x="4066825" y="410370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3561" y="0"/>
                  </a:moveTo>
                  <a:cubicBezTo>
                    <a:pt x="5545" y="0"/>
                    <a:pt x="7121" y="1576"/>
                    <a:pt x="7121" y="3561"/>
                  </a:cubicBezTo>
                  <a:cubicBezTo>
                    <a:pt x="7121" y="5546"/>
                    <a:pt x="5545" y="7122"/>
                    <a:pt x="3561" y="7122"/>
                  </a:cubicBezTo>
                  <a:cubicBezTo>
                    <a:pt x="1576" y="7122"/>
                    <a:pt x="0" y="5546"/>
                    <a:pt x="0" y="3619"/>
                  </a:cubicBezTo>
                  <a:cubicBezTo>
                    <a:pt x="0" y="1635"/>
                    <a:pt x="1576" y="0"/>
                    <a:pt x="356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9" name="Google Shape;4499;p14"/>
            <p:cNvSpPr/>
            <p:nvPr/>
          </p:nvSpPr>
          <p:spPr>
            <a:xfrm>
              <a:off x="5050350" y="214245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0"/>
                  </a:moveTo>
                  <a:cubicBezTo>
                    <a:pt x="5488" y="0"/>
                    <a:pt x="7064" y="1576"/>
                    <a:pt x="7064" y="3503"/>
                  </a:cubicBezTo>
                  <a:cubicBezTo>
                    <a:pt x="7064" y="5487"/>
                    <a:pt x="5488" y="7122"/>
                    <a:pt x="3503" y="7063"/>
                  </a:cubicBezTo>
                  <a:cubicBezTo>
                    <a:pt x="1519" y="7063"/>
                    <a:pt x="1" y="5487"/>
                    <a:pt x="1" y="3503"/>
                  </a:cubicBezTo>
                  <a:cubicBezTo>
                    <a:pt x="1" y="1576"/>
                    <a:pt x="1577" y="0"/>
                    <a:pt x="35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0" name="Google Shape;4500;p14"/>
            <p:cNvSpPr/>
            <p:nvPr/>
          </p:nvSpPr>
          <p:spPr>
            <a:xfrm>
              <a:off x="3331350" y="410370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7122"/>
                  </a:moveTo>
                  <a:cubicBezTo>
                    <a:pt x="1576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0"/>
                  </a:cubicBezTo>
                  <a:cubicBezTo>
                    <a:pt x="5487" y="59"/>
                    <a:pt x="7063" y="1635"/>
                    <a:pt x="7063" y="3619"/>
                  </a:cubicBezTo>
                  <a:cubicBezTo>
                    <a:pt x="7063" y="5546"/>
                    <a:pt x="5487" y="7122"/>
                    <a:pt x="3503" y="71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1" name="Google Shape;4501;p14"/>
            <p:cNvSpPr/>
            <p:nvPr/>
          </p:nvSpPr>
          <p:spPr>
            <a:xfrm>
              <a:off x="4313425" y="1406975"/>
              <a:ext cx="178075" cy="176600"/>
            </a:xfrm>
            <a:custGeom>
              <a:avLst/>
              <a:gdLst/>
              <a:ahLst/>
              <a:cxnLst/>
              <a:rect l="l" t="t" r="r" b="b"/>
              <a:pathLst>
                <a:path w="7123" h="7064" extrusionOk="0">
                  <a:moveTo>
                    <a:pt x="1" y="3503"/>
                  </a:moveTo>
                  <a:cubicBezTo>
                    <a:pt x="1" y="1577"/>
                    <a:pt x="1577" y="1"/>
                    <a:pt x="3561" y="1"/>
                  </a:cubicBezTo>
                  <a:cubicBezTo>
                    <a:pt x="5546" y="1"/>
                    <a:pt x="7122" y="1577"/>
                    <a:pt x="7122" y="3561"/>
                  </a:cubicBezTo>
                  <a:cubicBezTo>
                    <a:pt x="7064" y="5488"/>
                    <a:pt x="5488" y="7064"/>
                    <a:pt x="3503" y="7064"/>
                  </a:cubicBezTo>
                  <a:cubicBezTo>
                    <a:pt x="1577" y="7064"/>
                    <a:pt x="1" y="5429"/>
                    <a:pt x="1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2" name="Google Shape;4502;p14"/>
            <p:cNvSpPr/>
            <p:nvPr/>
          </p:nvSpPr>
          <p:spPr>
            <a:xfrm>
              <a:off x="2352175" y="3126000"/>
              <a:ext cx="176600" cy="176575"/>
            </a:xfrm>
            <a:custGeom>
              <a:avLst/>
              <a:gdLst/>
              <a:ahLst/>
              <a:cxnLst/>
              <a:rect l="l" t="t" r="r" b="b"/>
              <a:pathLst>
                <a:path w="7064" h="7063" extrusionOk="0">
                  <a:moveTo>
                    <a:pt x="3561" y="7063"/>
                  </a:moveTo>
                  <a:cubicBezTo>
                    <a:pt x="1635" y="7063"/>
                    <a:pt x="1" y="5487"/>
                    <a:pt x="1" y="3561"/>
                  </a:cubicBezTo>
                  <a:cubicBezTo>
                    <a:pt x="1" y="1635"/>
                    <a:pt x="1577" y="0"/>
                    <a:pt x="3503" y="0"/>
                  </a:cubicBezTo>
                  <a:cubicBezTo>
                    <a:pt x="5429" y="0"/>
                    <a:pt x="7064" y="1576"/>
                    <a:pt x="7064" y="3502"/>
                  </a:cubicBezTo>
                  <a:cubicBezTo>
                    <a:pt x="7064" y="5429"/>
                    <a:pt x="5488" y="7063"/>
                    <a:pt x="3561" y="70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3" name="Google Shape;4503;p14"/>
            <p:cNvSpPr/>
            <p:nvPr/>
          </p:nvSpPr>
          <p:spPr>
            <a:xfrm>
              <a:off x="2841050" y="3861450"/>
              <a:ext cx="178050" cy="178075"/>
            </a:xfrm>
            <a:custGeom>
              <a:avLst/>
              <a:gdLst/>
              <a:ahLst/>
              <a:cxnLst/>
              <a:rect l="l" t="t" r="r" b="b"/>
              <a:pathLst>
                <a:path w="7122" h="7123" extrusionOk="0">
                  <a:moveTo>
                    <a:pt x="3502" y="1"/>
                  </a:moveTo>
                  <a:cubicBezTo>
                    <a:pt x="5428" y="1"/>
                    <a:pt x="7063" y="1577"/>
                    <a:pt x="7063" y="3503"/>
                  </a:cubicBezTo>
                  <a:cubicBezTo>
                    <a:pt x="7121" y="5429"/>
                    <a:pt x="5545" y="7064"/>
                    <a:pt x="3561" y="7064"/>
                  </a:cubicBezTo>
                  <a:cubicBezTo>
                    <a:pt x="1634" y="7122"/>
                    <a:pt x="58" y="5546"/>
                    <a:pt x="0" y="3561"/>
                  </a:cubicBezTo>
                  <a:cubicBezTo>
                    <a:pt x="0" y="1635"/>
                    <a:pt x="1576" y="59"/>
                    <a:pt x="35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4" name="Google Shape;4504;p14"/>
            <p:cNvSpPr/>
            <p:nvPr/>
          </p:nvSpPr>
          <p:spPr>
            <a:xfrm>
              <a:off x="2594425" y="361485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7063" y="3561"/>
                  </a:moveTo>
                  <a:cubicBezTo>
                    <a:pt x="7063" y="5487"/>
                    <a:pt x="5429" y="7121"/>
                    <a:pt x="3503" y="7063"/>
                  </a:cubicBezTo>
                  <a:cubicBezTo>
                    <a:pt x="1576" y="7063"/>
                    <a:pt x="0" y="5429"/>
                    <a:pt x="0" y="3503"/>
                  </a:cubicBezTo>
                  <a:cubicBezTo>
                    <a:pt x="59" y="1576"/>
                    <a:pt x="1635" y="0"/>
                    <a:pt x="3561" y="0"/>
                  </a:cubicBezTo>
                  <a:cubicBezTo>
                    <a:pt x="5487" y="59"/>
                    <a:pt x="7122" y="1635"/>
                    <a:pt x="7063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5" name="Google Shape;4505;p14"/>
            <p:cNvSpPr/>
            <p:nvPr/>
          </p:nvSpPr>
          <p:spPr>
            <a:xfrm>
              <a:off x="5050350" y="336822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7064" y="3503"/>
                  </a:moveTo>
                  <a:cubicBezTo>
                    <a:pt x="7064" y="5429"/>
                    <a:pt x="5429" y="7064"/>
                    <a:pt x="3503" y="7064"/>
                  </a:cubicBezTo>
                  <a:cubicBezTo>
                    <a:pt x="1635" y="7064"/>
                    <a:pt x="1" y="5487"/>
                    <a:pt x="1" y="3561"/>
                  </a:cubicBezTo>
                  <a:cubicBezTo>
                    <a:pt x="1" y="1635"/>
                    <a:pt x="1635" y="1"/>
                    <a:pt x="3562" y="1"/>
                  </a:cubicBezTo>
                  <a:cubicBezTo>
                    <a:pt x="5429" y="59"/>
                    <a:pt x="7005" y="1635"/>
                    <a:pt x="7064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6" name="Google Shape;4506;p14"/>
            <p:cNvSpPr/>
            <p:nvPr/>
          </p:nvSpPr>
          <p:spPr>
            <a:xfrm>
              <a:off x="3087650" y="140697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3561" y="1"/>
                  </a:moveTo>
                  <a:cubicBezTo>
                    <a:pt x="5487" y="1"/>
                    <a:pt x="7063" y="1635"/>
                    <a:pt x="7063" y="3503"/>
                  </a:cubicBezTo>
                  <a:cubicBezTo>
                    <a:pt x="7063" y="5429"/>
                    <a:pt x="5429" y="7064"/>
                    <a:pt x="3503" y="7005"/>
                  </a:cubicBezTo>
                  <a:cubicBezTo>
                    <a:pt x="1577" y="6947"/>
                    <a:pt x="1" y="5371"/>
                    <a:pt x="59" y="3503"/>
                  </a:cubicBezTo>
                  <a:cubicBezTo>
                    <a:pt x="59" y="1577"/>
                    <a:pt x="1693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7" name="Google Shape;4507;p14"/>
            <p:cNvSpPr/>
            <p:nvPr/>
          </p:nvSpPr>
          <p:spPr>
            <a:xfrm>
              <a:off x="4316350" y="4106625"/>
              <a:ext cx="172225" cy="173675"/>
            </a:xfrm>
            <a:custGeom>
              <a:avLst/>
              <a:gdLst/>
              <a:ahLst/>
              <a:cxnLst/>
              <a:rect l="l" t="t" r="r" b="b"/>
              <a:pathLst>
                <a:path w="6889" h="6947" extrusionOk="0">
                  <a:moveTo>
                    <a:pt x="6888" y="3502"/>
                  </a:moveTo>
                  <a:cubicBezTo>
                    <a:pt x="6888" y="5429"/>
                    <a:pt x="5312" y="6946"/>
                    <a:pt x="3386" y="6888"/>
                  </a:cubicBezTo>
                  <a:cubicBezTo>
                    <a:pt x="1460" y="6888"/>
                    <a:pt x="1" y="5370"/>
                    <a:pt x="1" y="3444"/>
                  </a:cubicBezTo>
                  <a:cubicBezTo>
                    <a:pt x="1" y="1518"/>
                    <a:pt x="1577" y="0"/>
                    <a:pt x="3503" y="0"/>
                  </a:cubicBezTo>
                  <a:cubicBezTo>
                    <a:pt x="5371" y="59"/>
                    <a:pt x="6888" y="1576"/>
                    <a:pt x="6888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8" name="Google Shape;4508;p14"/>
            <p:cNvSpPr/>
            <p:nvPr/>
          </p:nvSpPr>
          <p:spPr>
            <a:xfrm>
              <a:off x="2353650" y="2145375"/>
              <a:ext cx="172200" cy="172200"/>
            </a:xfrm>
            <a:custGeom>
              <a:avLst/>
              <a:gdLst/>
              <a:ahLst/>
              <a:cxnLst/>
              <a:rect l="l" t="t" r="r" b="b"/>
              <a:pathLst>
                <a:path w="6888" h="6888" extrusionOk="0">
                  <a:moveTo>
                    <a:pt x="6888" y="3444"/>
                  </a:moveTo>
                  <a:cubicBezTo>
                    <a:pt x="6888" y="5370"/>
                    <a:pt x="5429" y="6830"/>
                    <a:pt x="3502" y="6888"/>
                  </a:cubicBezTo>
                  <a:cubicBezTo>
                    <a:pt x="1518" y="6888"/>
                    <a:pt x="0" y="5370"/>
                    <a:pt x="59" y="3386"/>
                  </a:cubicBezTo>
                  <a:cubicBezTo>
                    <a:pt x="59" y="1459"/>
                    <a:pt x="1576" y="0"/>
                    <a:pt x="3502" y="0"/>
                  </a:cubicBezTo>
                  <a:cubicBezTo>
                    <a:pt x="5370" y="0"/>
                    <a:pt x="6888" y="1518"/>
                    <a:pt x="6888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9" name="Google Shape;4509;p14"/>
            <p:cNvSpPr/>
            <p:nvPr/>
          </p:nvSpPr>
          <p:spPr>
            <a:xfrm>
              <a:off x="4805200" y="1656525"/>
              <a:ext cx="172225" cy="170750"/>
            </a:xfrm>
            <a:custGeom>
              <a:avLst/>
              <a:gdLst/>
              <a:ahLst/>
              <a:cxnLst/>
              <a:rect l="l" t="t" r="r" b="b"/>
              <a:pathLst>
                <a:path w="6889" h="6830" extrusionOk="0">
                  <a:moveTo>
                    <a:pt x="6888" y="3386"/>
                  </a:moveTo>
                  <a:cubicBezTo>
                    <a:pt x="6888" y="5312"/>
                    <a:pt x="5371" y="6829"/>
                    <a:pt x="3503" y="6829"/>
                  </a:cubicBezTo>
                  <a:cubicBezTo>
                    <a:pt x="1518" y="6829"/>
                    <a:pt x="1" y="5312"/>
                    <a:pt x="59" y="3386"/>
                  </a:cubicBezTo>
                  <a:cubicBezTo>
                    <a:pt x="59" y="1459"/>
                    <a:pt x="1577" y="0"/>
                    <a:pt x="3503" y="0"/>
                  </a:cubicBezTo>
                  <a:cubicBezTo>
                    <a:pt x="5371" y="0"/>
                    <a:pt x="6888" y="1518"/>
                    <a:pt x="6888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0" name="Google Shape;4510;p14"/>
            <p:cNvSpPr/>
            <p:nvPr/>
          </p:nvSpPr>
          <p:spPr>
            <a:xfrm>
              <a:off x="3090575" y="4108075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6830" y="3444"/>
                  </a:moveTo>
                  <a:cubicBezTo>
                    <a:pt x="6830" y="5312"/>
                    <a:pt x="5312" y="6830"/>
                    <a:pt x="3386" y="6830"/>
                  </a:cubicBezTo>
                  <a:cubicBezTo>
                    <a:pt x="1518" y="6771"/>
                    <a:pt x="0" y="5254"/>
                    <a:pt x="59" y="3328"/>
                  </a:cubicBezTo>
                  <a:cubicBezTo>
                    <a:pt x="59" y="1460"/>
                    <a:pt x="1576" y="1"/>
                    <a:pt x="3444" y="1"/>
                  </a:cubicBezTo>
                  <a:cubicBezTo>
                    <a:pt x="5370" y="1"/>
                    <a:pt x="6830" y="1518"/>
                    <a:pt x="6830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1" name="Google Shape;4511;p14"/>
            <p:cNvSpPr/>
            <p:nvPr/>
          </p:nvSpPr>
          <p:spPr>
            <a:xfrm>
              <a:off x="2355100" y="3371150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3444" y="6830"/>
                  </a:moveTo>
                  <a:cubicBezTo>
                    <a:pt x="1518" y="6830"/>
                    <a:pt x="1" y="5312"/>
                    <a:pt x="1" y="3444"/>
                  </a:cubicBezTo>
                  <a:cubicBezTo>
                    <a:pt x="1" y="1518"/>
                    <a:pt x="1518" y="59"/>
                    <a:pt x="3386" y="0"/>
                  </a:cubicBezTo>
                  <a:cubicBezTo>
                    <a:pt x="5312" y="0"/>
                    <a:pt x="6830" y="1518"/>
                    <a:pt x="6830" y="3444"/>
                  </a:cubicBezTo>
                  <a:cubicBezTo>
                    <a:pt x="6830" y="5312"/>
                    <a:pt x="5312" y="6830"/>
                    <a:pt x="3444" y="68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2" name="Google Shape;4512;p14"/>
            <p:cNvSpPr/>
            <p:nvPr/>
          </p:nvSpPr>
          <p:spPr>
            <a:xfrm>
              <a:off x="5053275" y="1903125"/>
              <a:ext cx="170750" cy="170775"/>
            </a:xfrm>
            <a:custGeom>
              <a:avLst/>
              <a:gdLst/>
              <a:ahLst/>
              <a:cxnLst/>
              <a:rect l="l" t="t" r="r" b="b"/>
              <a:pathLst>
                <a:path w="6830" h="6831" extrusionOk="0">
                  <a:moveTo>
                    <a:pt x="3445" y="1"/>
                  </a:moveTo>
                  <a:cubicBezTo>
                    <a:pt x="5312" y="59"/>
                    <a:pt x="6830" y="1577"/>
                    <a:pt x="6772" y="3445"/>
                  </a:cubicBezTo>
                  <a:cubicBezTo>
                    <a:pt x="6772" y="5312"/>
                    <a:pt x="5254" y="6830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59" y="1518"/>
                    <a:pt x="1577" y="1"/>
                    <a:pt x="344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3" name="Google Shape;4513;p14"/>
            <p:cNvSpPr/>
            <p:nvPr/>
          </p:nvSpPr>
          <p:spPr>
            <a:xfrm>
              <a:off x="4564425" y="140990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2" y="3386"/>
                  </a:moveTo>
                  <a:cubicBezTo>
                    <a:pt x="6772" y="5195"/>
                    <a:pt x="5254" y="6771"/>
                    <a:pt x="3386" y="6771"/>
                  </a:cubicBezTo>
                  <a:cubicBezTo>
                    <a:pt x="1577" y="6771"/>
                    <a:pt x="1" y="5254"/>
                    <a:pt x="1" y="3444"/>
                  </a:cubicBezTo>
                  <a:cubicBezTo>
                    <a:pt x="1" y="1576"/>
                    <a:pt x="1518" y="59"/>
                    <a:pt x="3328" y="0"/>
                  </a:cubicBezTo>
                  <a:cubicBezTo>
                    <a:pt x="5196" y="0"/>
                    <a:pt x="6772" y="1518"/>
                    <a:pt x="6772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4" name="Google Shape;4514;p14"/>
            <p:cNvSpPr/>
            <p:nvPr/>
          </p:nvSpPr>
          <p:spPr>
            <a:xfrm>
              <a:off x="5296975" y="2635675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1" y="3386"/>
                  </a:moveTo>
                  <a:cubicBezTo>
                    <a:pt x="6771" y="5196"/>
                    <a:pt x="5254" y="6772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1" y="1577"/>
                    <a:pt x="1518" y="59"/>
                    <a:pt x="3328" y="1"/>
                  </a:cubicBezTo>
                  <a:cubicBezTo>
                    <a:pt x="5137" y="1"/>
                    <a:pt x="6713" y="1518"/>
                    <a:pt x="6771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5" name="Google Shape;4515;p14"/>
            <p:cNvSpPr/>
            <p:nvPr/>
          </p:nvSpPr>
          <p:spPr>
            <a:xfrm>
              <a:off x="4806675" y="3865850"/>
              <a:ext cx="170750" cy="169275"/>
            </a:xfrm>
            <a:custGeom>
              <a:avLst/>
              <a:gdLst/>
              <a:ahLst/>
              <a:cxnLst/>
              <a:rect l="l" t="t" r="r" b="b"/>
              <a:pathLst>
                <a:path w="6830" h="6771" extrusionOk="0">
                  <a:moveTo>
                    <a:pt x="3444" y="6771"/>
                  </a:moveTo>
                  <a:cubicBezTo>
                    <a:pt x="1576" y="6771"/>
                    <a:pt x="58" y="5253"/>
                    <a:pt x="0" y="3385"/>
                  </a:cubicBezTo>
                  <a:cubicBezTo>
                    <a:pt x="0" y="1518"/>
                    <a:pt x="1576" y="0"/>
                    <a:pt x="3444" y="0"/>
                  </a:cubicBezTo>
                  <a:cubicBezTo>
                    <a:pt x="5253" y="0"/>
                    <a:pt x="6771" y="1518"/>
                    <a:pt x="6771" y="3327"/>
                  </a:cubicBezTo>
                  <a:cubicBezTo>
                    <a:pt x="6829" y="5195"/>
                    <a:pt x="5253" y="6713"/>
                    <a:pt x="3444" y="677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6" name="Google Shape;4516;p14"/>
            <p:cNvSpPr/>
            <p:nvPr/>
          </p:nvSpPr>
          <p:spPr>
            <a:xfrm>
              <a:off x="5296975" y="2882300"/>
              <a:ext cx="169300" cy="170750"/>
            </a:xfrm>
            <a:custGeom>
              <a:avLst/>
              <a:gdLst/>
              <a:ahLst/>
              <a:cxnLst/>
              <a:rect l="l" t="t" r="r" b="b"/>
              <a:pathLst>
                <a:path w="6772" h="6830" extrusionOk="0">
                  <a:moveTo>
                    <a:pt x="6713" y="3444"/>
                  </a:moveTo>
                  <a:cubicBezTo>
                    <a:pt x="6713" y="5254"/>
                    <a:pt x="5137" y="6830"/>
                    <a:pt x="3328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9"/>
                  </a:cubicBezTo>
                  <a:cubicBezTo>
                    <a:pt x="5254" y="59"/>
                    <a:pt x="6771" y="1635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7" name="Google Shape;4517;p14"/>
            <p:cNvSpPr/>
            <p:nvPr/>
          </p:nvSpPr>
          <p:spPr>
            <a:xfrm>
              <a:off x="3827500" y="1167650"/>
              <a:ext cx="170750" cy="169300"/>
            </a:xfrm>
            <a:custGeom>
              <a:avLst/>
              <a:gdLst/>
              <a:ahLst/>
              <a:cxnLst/>
              <a:rect l="l" t="t" r="r" b="b"/>
              <a:pathLst>
                <a:path w="6830" h="6772" extrusionOk="0">
                  <a:moveTo>
                    <a:pt x="3386" y="6772"/>
                  </a:moveTo>
                  <a:cubicBezTo>
                    <a:pt x="1518" y="6714"/>
                    <a:pt x="0" y="5138"/>
                    <a:pt x="59" y="3328"/>
                  </a:cubicBezTo>
                  <a:cubicBezTo>
                    <a:pt x="59" y="1519"/>
                    <a:pt x="1635" y="1"/>
                    <a:pt x="3444" y="1"/>
                  </a:cubicBezTo>
                  <a:cubicBezTo>
                    <a:pt x="5254" y="1"/>
                    <a:pt x="6830" y="1635"/>
                    <a:pt x="6771" y="3445"/>
                  </a:cubicBezTo>
                  <a:cubicBezTo>
                    <a:pt x="6713" y="5254"/>
                    <a:pt x="5195" y="6772"/>
                    <a:pt x="3386" y="67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8" name="Google Shape;4518;p14"/>
            <p:cNvSpPr/>
            <p:nvPr/>
          </p:nvSpPr>
          <p:spPr>
            <a:xfrm>
              <a:off x="2603175" y="1656525"/>
              <a:ext cx="167850" cy="170750"/>
            </a:xfrm>
            <a:custGeom>
              <a:avLst/>
              <a:gdLst/>
              <a:ahLst/>
              <a:cxnLst/>
              <a:rect l="l" t="t" r="r" b="b"/>
              <a:pathLst>
                <a:path w="6714" h="6830" extrusionOk="0">
                  <a:moveTo>
                    <a:pt x="6713" y="3444"/>
                  </a:moveTo>
                  <a:cubicBezTo>
                    <a:pt x="6713" y="5253"/>
                    <a:pt x="5137" y="6829"/>
                    <a:pt x="3269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8"/>
                  </a:cubicBezTo>
                  <a:cubicBezTo>
                    <a:pt x="5254" y="58"/>
                    <a:pt x="6713" y="1634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9" name="Google Shape;4519;p14"/>
            <p:cNvSpPr/>
            <p:nvPr/>
          </p:nvSpPr>
          <p:spPr>
            <a:xfrm>
              <a:off x="3580875" y="116765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3445" y="6714"/>
                  </a:moveTo>
                  <a:cubicBezTo>
                    <a:pt x="1577" y="6772"/>
                    <a:pt x="1" y="5196"/>
                    <a:pt x="59" y="3328"/>
                  </a:cubicBezTo>
                  <a:cubicBezTo>
                    <a:pt x="59" y="1519"/>
                    <a:pt x="1577" y="1"/>
                    <a:pt x="3386" y="1"/>
                  </a:cubicBezTo>
                  <a:cubicBezTo>
                    <a:pt x="5254" y="1"/>
                    <a:pt x="6772" y="1577"/>
                    <a:pt x="6772" y="3386"/>
                  </a:cubicBezTo>
                  <a:cubicBezTo>
                    <a:pt x="6772" y="5196"/>
                    <a:pt x="5196" y="6714"/>
                    <a:pt x="3445" y="67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0" name="Google Shape;4520;p14"/>
            <p:cNvSpPr/>
            <p:nvPr/>
          </p:nvSpPr>
          <p:spPr>
            <a:xfrm>
              <a:off x="5054750" y="3620675"/>
              <a:ext cx="166375" cy="166375"/>
            </a:xfrm>
            <a:custGeom>
              <a:avLst/>
              <a:gdLst/>
              <a:ahLst/>
              <a:cxnLst/>
              <a:rect l="l" t="t" r="r" b="b"/>
              <a:pathLst>
                <a:path w="6655" h="6655" extrusionOk="0">
                  <a:moveTo>
                    <a:pt x="6654" y="3328"/>
                  </a:moveTo>
                  <a:cubicBezTo>
                    <a:pt x="6654" y="5196"/>
                    <a:pt x="5137" y="6655"/>
                    <a:pt x="3327" y="6655"/>
                  </a:cubicBezTo>
                  <a:cubicBezTo>
                    <a:pt x="1459" y="6597"/>
                    <a:pt x="0" y="5079"/>
                    <a:pt x="0" y="3270"/>
                  </a:cubicBezTo>
                  <a:cubicBezTo>
                    <a:pt x="58" y="1460"/>
                    <a:pt x="1518" y="1"/>
                    <a:pt x="3327" y="1"/>
                  </a:cubicBezTo>
                  <a:cubicBezTo>
                    <a:pt x="5195" y="1"/>
                    <a:pt x="6654" y="1518"/>
                    <a:pt x="6654" y="33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1" name="Google Shape;4521;p14"/>
            <p:cNvSpPr/>
            <p:nvPr/>
          </p:nvSpPr>
          <p:spPr>
            <a:xfrm>
              <a:off x="5296975" y="2391975"/>
              <a:ext cx="169300" cy="170775"/>
            </a:xfrm>
            <a:custGeom>
              <a:avLst/>
              <a:gdLst/>
              <a:ahLst/>
              <a:cxnLst/>
              <a:rect l="l" t="t" r="r" b="b"/>
              <a:pathLst>
                <a:path w="6772" h="6831" extrusionOk="0">
                  <a:moveTo>
                    <a:pt x="3269" y="6772"/>
                  </a:moveTo>
                  <a:cubicBezTo>
                    <a:pt x="1401" y="6655"/>
                    <a:pt x="1" y="5137"/>
                    <a:pt x="59" y="3328"/>
                  </a:cubicBezTo>
                  <a:cubicBezTo>
                    <a:pt x="176" y="1460"/>
                    <a:pt x="1693" y="1"/>
                    <a:pt x="3503" y="118"/>
                  </a:cubicBezTo>
                  <a:cubicBezTo>
                    <a:pt x="5371" y="234"/>
                    <a:pt x="6771" y="1694"/>
                    <a:pt x="6713" y="3503"/>
                  </a:cubicBezTo>
                  <a:cubicBezTo>
                    <a:pt x="6596" y="5371"/>
                    <a:pt x="5079" y="6830"/>
                    <a:pt x="3269" y="67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2" name="Google Shape;4522;p14"/>
            <p:cNvSpPr/>
            <p:nvPr/>
          </p:nvSpPr>
          <p:spPr>
            <a:xfrm>
              <a:off x="4562975" y="4111000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8"/>
                    <a:pt x="5137" y="6538"/>
                    <a:pt x="3327" y="6538"/>
                  </a:cubicBezTo>
                  <a:cubicBezTo>
                    <a:pt x="1459" y="6596"/>
                    <a:pt x="0" y="5137"/>
                    <a:pt x="0" y="3269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137" y="0"/>
                    <a:pt x="6538" y="1460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3" name="Google Shape;4523;p14"/>
            <p:cNvSpPr/>
            <p:nvPr/>
          </p:nvSpPr>
          <p:spPr>
            <a:xfrm>
              <a:off x="4072650" y="1169125"/>
              <a:ext cx="166375" cy="164925"/>
            </a:xfrm>
            <a:custGeom>
              <a:avLst/>
              <a:gdLst/>
              <a:ahLst/>
              <a:cxnLst/>
              <a:rect l="l" t="t" r="r" b="b"/>
              <a:pathLst>
                <a:path w="6655" h="6597" extrusionOk="0">
                  <a:moveTo>
                    <a:pt x="3328" y="0"/>
                  </a:moveTo>
                  <a:cubicBezTo>
                    <a:pt x="5196" y="0"/>
                    <a:pt x="6655" y="1518"/>
                    <a:pt x="6597" y="3327"/>
                  </a:cubicBezTo>
                  <a:cubicBezTo>
                    <a:pt x="6597" y="5195"/>
                    <a:pt x="5137" y="6596"/>
                    <a:pt x="3328" y="6596"/>
                  </a:cubicBezTo>
                  <a:cubicBezTo>
                    <a:pt x="1460" y="6596"/>
                    <a:pt x="1" y="5137"/>
                    <a:pt x="1" y="3269"/>
                  </a:cubicBezTo>
                  <a:cubicBezTo>
                    <a:pt x="59" y="1460"/>
                    <a:pt x="1518" y="0"/>
                    <a:pt x="33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4" name="Google Shape;4524;p14"/>
            <p:cNvSpPr/>
            <p:nvPr/>
          </p:nvSpPr>
          <p:spPr>
            <a:xfrm>
              <a:off x="2846875" y="1411350"/>
              <a:ext cx="166375" cy="167850"/>
            </a:xfrm>
            <a:custGeom>
              <a:avLst/>
              <a:gdLst/>
              <a:ahLst/>
              <a:cxnLst/>
              <a:rect l="l" t="t" r="r" b="b"/>
              <a:pathLst>
                <a:path w="6655" h="6714" extrusionOk="0">
                  <a:moveTo>
                    <a:pt x="6596" y="3386"/>
                  </a:moveTo>
                  <a:cubicBezTo>
                    <a:pt x="6596" y="5254"/>
                    <a:pt x="5079" y="6713"/>
                    <a:pt x="3269" y="6655"/>
                  </a:cubicBezTo>
                  <a:cubicBezTo>
                    <a:pt x="1401" y="6597"/>
                    <a:pt x="0" y="5137"/>
                    <a:pt x="0" y="3328"/>
                  </a:cubicBezTo>
                  <a:cubicBezTo>
                    <a:pt x="59" y="1460"/>
                    <a:pt x="1576" y="1"/>
                    <a:pt x="3386" y="59"/>
                  </a:cubicBezTo>
                  <a:cubicBezTo>
                    <a:pt x="5195" y="59"/>
                    <a:pt x="6655" y="1577"/>
                    <a:pt x="6596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5" name="Google Shape;4525;p14"/>
            <p:cNvSpPr/>
            <p:nvPr/>
          </p:nvSpPr>
          <p:spPr>
            <a:xfrm>
              <a:off x="5299900" y="3131825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9"/>
                    <a:pt x="5137" y="6538"/>
                    <a:pt x="3327" y="6597"/>
                  </a:cubicBezTo>
                  <a:cubicBezTo>
                    <a:pt x="1460" y="6597"/>
                    <a:pt x="0" y="5137"/>
                    <a:pt x="0" y="3269"/>
                  </a:cubicBezTo>
                  <a:cubicBezTo>
                    <a:pt x="0" y="1460"/>
                    <a:pt x="1401" y="1"/>
                    <a:pt x="3211" y="1"/>
                  </a:cubicBezTo>
                  <a:cubicBezTo>
                    <a:pt x="5078" y="1"/>
                    <a:pt x="6538" y="1402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6" name="Google Shape;4526;p14"/>
            <p:cNvSpPr/>
            <p:nvPr/>
          </p:nvSpPr>
          <p:spPr>
            <a:xfrm>
              <a:off x="2358025" y="1901675"/>
              <a:ext cx="164925" cy="164925"/>
            </a:xfrm>
            <a:custGeom>
              <a:avLst/>
              <a:gdLst/>
              <a:ahLst/>
              <a:cxnLst/>
              <a:rect l="l" t="t" r="r" b="b"/>
              <a:pathLst>
                <a:path w="6597" h="6597" extrusionOk="0">
                  <a:moveTo>
                    <a:pt x="3327" y="6596"/>
                  </a:moveTo>
                  <a:cubicBezTo>
                    <a:pt x="1518" y="6596"/>
                    <a:pt x="59" y="5195"/>
                    <a:pt x="0" y="3327"/>
                  </a:cubicBezTo>
                  <a:cubicBezTo>
                    <a:pt x="0" y="1518"/>
                    <a:pt x="1401" y="59"/>
                    <a:pt x="3269" y="59"/>
                  </a:cubicBezTo>
                  <a:cubicBezTo>
                    <a:pt x="5079" y="0"/>
                    <a:pt x="6538" y="1460"/>
                    <a:pt x="6538" y="3269"/>
                  </a:cubicBezTo>
                  <a:cubicBezTo>
                    <a:pt x="6596" y="5137"/>
                    <a:pt x="5137" y="6538"/>
                    <a:pt x="3327" y="659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7" name="Google Shape;4527;p14"/>
            <p:cNvSpPr/>
            <p:nvPr/>
          </p:nvSpPr>
          <p:spPr>
            <a:xfrm>
              <a:off x="3337175" y="1170575"/>
              <a:ext cx="164925" cy="163475"/>
            </a:xfrm>
            <a:custGeom>
              <a:avLst/>
              <a:gdLst/>
              <a:ahLst/>
              <a:cxnLst/>
              <a:rect l="l" t="t" r="r" b="b"/>
              <a:pathLst>
                <a:path w="6597" h="6539" extrusionOk="0">
                  <a:moveTo>
                    <a:pt x="3270" y="1"/>
                  </a:moveTo>
                  <a:cubicBezTo>
                    <a:pt x="5079" y="1"/>
                    <a:pt x="6538" y="1402"/>
                    <a:pt x="6538" y="3211"/>
                  </a:cubicBezTo>
                  <a:cubicBezTo>
                    <a:pt x="6597" y="5079"/>
                    <a:pt x="5138" y="6538"/>
                    <a:pt x="3328" y="6538"/>
                  </a:cubicBezTo>
                  <a:cubicBezTo>
                    <a:pt x="1460" y="6538"/>
                    <a:pt x="59" y="5137"/>
                    <a:pt x="1" y="3269"/>
                  </a:cubicBezTo>
                  <a:cubicBezTo>
                    <a:pt x="1" y="1460"/>
                    <a:pt x="1402" y="1"/>
                    <a:pt x="32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8" name="Google Shape;4528;p14"/>
            <p:cNvSpPr/>
            <p:nvPr/>
          </p:nvSpPr>
          <p:spPr>
            <a:xfrm>
              <a:off x="2601725" y="3864375"/>
              <a:ext cx="163450" cy="163475"/>
            </a:xfrm>
            <a:custGeom>
              <a:avLst/>
              <a:gdLst/>
              <a:ahLst/>
              <a:cxnLst/>
              <a:rect l="l" t="t" r="r" b="b"/>
              <a:pathLst>
                <a:path w="6538" h="6539" extrusionOk="0">
                  <a:moveTo>
                    <a:pt x="3269" y="1"/>
                  </a:moveTo>
                  <a:cubicBezTo>
                    <a:pt x="5137" y="1"/>
                    <a:pt x="6538" y="1460"/>
                    <a:pt x="6538" y="3328"/>
                  </a:cubicBezTo>
                  <a:cubicBezTo>
                    <a:pt x="6538" y="5137"/>
                    <a:pt x="5078" y="6538"/>
                    <a:pt x="3211" y="6538"/>
                  </a:cubicBezTo>
                  <a:cubicBezTo>
                    <a:pt x="1401" y="6538"/>
                    <a:pt x="0" y="5079"/>
                    <a:pt x="0" y="3269"/>
                  </a:cubicBezTo>
                  <a:cubicBezTo>
                    <a:pt x="0" y="1402"/>
                    <a:pt x="1460" y="1"/>
                    <a:pt x="32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9" name="Google Shape;4529;p14"/>
            <p:cNvSpPr/>
            <p:nvPr/>
          </p:nvSpPr>
          <p:spPr>
            <a:xfrm>
              <a:off x="2112875" y="28866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5020"/>
                    <a:pt x="5020" y="6480"/>
                    <a:pt x="3269" y="6480"/>
                  </a:cubicBezTo>
                  <a:cubicBezTo>
                    <a:pt x="1401" y="6480"/>
                    <a:pt x="0" y="5020"/>
                    <a:pt x="0" y="3211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020" y="0"/>
                    <a:pt x="6479" y="1460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0" name="Google Shape;4530;p14"/>
            <p:cNvSpPr/>
            <p:nvPr/>
          </p:nvSpPr>
          <p:spPr>
            <a:xfrm>
              <a:off x="3585250" y="4357600"/>
              <a:ext cx="162025" cy="163475"/>
            </a:xfrm>
            <a:custGeom>
              <a:avLst/>
              <a:gdLst/>
              <a:ahLst/>
              <a:cxnLst/>
              <a:rect l="l" t="t" r="r" b="b"/>
              <a:pathLst>
                <a:path w="6481" h="6539" extrusionOk="0">
                  <a:moveTo>
                    <a:pt x="3211" y="6538"/>
                  </a:moveTo>
                  <a:cubicBezTo>
                    <a:pt x="1460" y="6538"/>
                    <a:pt x="1" y="5079"/>
                    <a:pt x="1" y="3270"/>
                  </a:cubicBezTo>
                  <a:cubicBezTo>
                    <a:pt x="1" y="1460"/>
                    <a:pt x="1460" y="1"/>
                    <a:pt x="3270" y="59"/>
                  </a:cubicBezTo>
                  <a:cubicBezTo>
                    <a:pt x="5021" y="59"/>
                    <a:pt x="6480" y="1518"/>
                    <a:pt x="6480" y="3328"/>
                  </a:cubicBezTo>
                  <a:cubicBezTo>
                    <a:pt x="6480" y="5079"/>
                    <a:pt x="5021" y="6538"/>
                    <a:pt x="3211" y="653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1" name="Google Shape;4531;p14"/>
            <p:cNvSpPr/>
            <p:nvPr/>
          </p:nvSpPr>
          <p:spPr>
            <a:xfrm>
              <a:off x="383187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5020" y="0"/>
                    <a:pt x="6480" y="1401"/>
                    <a:pt x="6480" y="3269"/>
                  </a:cubicBezTo>
                  <a:cubicBezTo>
                    <a:pt x="6480" y="5020"/>
                    <a:pt x="5020" y="6479"/>
                    <a:pt x="3269" y="6479"/>
                  </a:cubicBezTo>
                  <a:cubicBezTo>
                    <a:pt x="1460" y="6479"/>
                    <a:pt x="1" y="5020"/>
                    <a:pt x="1" y="3211"/>
                  </a:cubicBezTo>
                  <a:cubicBezTo>
                    <a:pt x="1" y="1401"/>
                    <a:pt x="1401" y="0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2" name="Google Shape;4532;p14"/>
            <p:cNvSpPr/>
            <p:nvPr/>
          </p:nvSpPr>
          <p:spPr>
            <a:xfrm>
              <a:off x="2112875" y="26400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4962"/>
                    <a:pt x="5078" y="6422"/>
                    <a:pt x="3269" y="6480"/>
                  </a:cubicBezTo>
                  <a:cubicBezTo>
                    <a:pt x="1459" y="6480"/>
                    <a:pt x="0" y="5021"/>
                    <a:pt x="0" y="3211"/>
                  </a:cubicBezTo>
                  <a:cubicBezTo>
                    <a:pt x="0" y="1460"/>
                    <a:pt x="1459" y="1"/>
                    <a:pt x="3211" y="1"/>
                  </a:cubicBezTo>
                  <a:cubicBezTo>
                    <a:pt x="5020" y="1"/>
                    <a:pt x="6479" y="1402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3" name="Google Shape;4533;p14"/>
            <p:cNvSpPr/>
            <p:nvPr/>
          </p:nvSpPr>
          <p:spPr>
            <a:xfrm>
              <a:off x="2848325" y="41124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70" y="6480"/>
                  </a:moveTo>
                  <a:cubicBezTo>
                    <a:pt x="1518" y="6480"/>
                    <a:pt x="59" y="5020"/>
                    <a:pt x="1" y="3269"/>
                  </a:cubicBezTo>
                  <a:cubicBezTo>
                    <a:pt x="1" y="1460"/>
                    <a:pt x="1460" y="1"/>
                    <a:pt x="3211" y="1"/>
                  </a:cubicBezTo>
                  <a:cubicBezTo>
                    <a:pt x="5021" y="1"/>
                    <a:pt x="6480" y="1402"/>
                    <a:pt x="6480" y="3211"/>
                  </a:cubicBezTo>
                  <a:cubicBezTo>
                    <a:pt x="6480" y="4962"/>
                    <a:pt x="5079" y="6421"/>
                    <a:pt x="3270" y="64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4" name="Google Shape;4534;p14"/>
            <p:cNvSpPr/>
            <p:nvPr/>
          </p:nvSpPr>
          <p:spPr>
            <a:xfrm>
              <a:off x="2359475" y="36221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4962" y="0"/>
                    <a:pt x="6480" y="1459"/>
                    <a:pt x="6480" y="3211"/>
                  </a:cubicBezTo>
                  <a:cubicBezTo>
                    <a:pt x="6480" y="5020"/>
                    <a:pt x="5021" y="6479"/>
                    <a:pt x="3269" y="6479"/>
                  </a:cubicBezTo>
                  <a:cubicBezTo>
                    <a:pt x="1460" y="6479"/>
                    <a:pt x="1" y="5078"/>
                    <a:pt x="1" y="3269"/>
                  </a:cubicBezTo>
                  <a:cubicBezTo>
                    <a:pt x="1" y="1518"/>
                    <a:pt x="1402" y="59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5" name="Google Shape;4535;p14"/>
            <p:cNvSpPr/>
            <p:nvPr/>
          </p:nvSpPr>
          <p:spPr>
            <a:xfrm>
              <a:off x="4320725" y="11705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80" y="3211"/>
                  </a:moveTo>
                  <a:cubicBezTo>
                    <a:pt x="6480" y="5021"/>
                    <a:pt x="5021" y="6480"/>
                    <a:pt x="3269" y="6480"/>
                  </a:cubicBezTo>
                  <a:cubicBezTo>
                    <a:pt x="1518" y="6480"/>
                    <a:pt x="59" y="5021"/>
                    <a:pt x="59" y="3269"/>
                  </a:cubicBezTo>
                  <a:cubicBezTo>
                    <a:pt x="1" y="1518"/>
                    <a:pt x="1518" y="1"/>
                    <a:pt x="3269" y="59"/>
                  </a:cubicBezTo>
                  <a:cubicBezTo>
                    <a:pt x="5021" y="59"/>
                    <a:pt x="6480" y="1518"/>
                    <a:pt x="6480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6" name="Google Shape;4536;p14"/>
            <p:cNvSpPr/>
            <p:nvPr/>
          </p:nvSpPr>
          <p:spPr>
            <a:xfrm>
              <a:off x="407412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0" y="0"/>
                  </a:moveTo>
                  <a:cubicBezTo>
                    <a:pt x="5020" y="0"/>
                    <a:pt x="6479" y="1459"/>
                    <a:pt x="6479" y="3269"/>
                  </a:cubicBezTo>
                  <a:cubicBezTo>
                    <a:pt x="6479" y="4962"/>
                    <a:pt x="5020" y="6421"/>
                    <a:pt x="3269" y="6479"/>
                  </a:cubicBezTo>
                  <a:cubicBezTo>
                    <a:pt x="1518" y="6479"/>
                    <a:pt x="0" y="4962"/>
                    <a:pt x="58" y="3211"/>
                  </a:cubicBezTo>
                  <a:cubicBezTo>
                    <a:pt x="58" y="1459"/>
                    <a:pt x="1518" y="59"/>
                    <a:pt x="321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7" name="Google Shape;4537;p14"/>
            <p:cNvSpPr/>
            <p:nvPr/>
          </p:nvSpPr>
          <p:spPr>
            <a:xfrm>
              <a:off x="5301350" y="2149750"/>
              <a:ext cx="160550" cy="162000"/>
            </a:xfrm>
            <a:custGeom>
              <a:avLst/>
              <a:gdLst/>
              <a:ahLst/>
              <a:cxnLst/>
              <a:rect l="l" t="t" r="r" b="b"/>
              <a:pathLst>
                <a:path w="6422" h="6480" extrusionOk="0">
                  <a:moveTo>
                    <a:pt x="3211" y="6479"/>
                  </a:moveTo>
                  <a:cubicBezTo>
                    <a:pt x="1460" y="6479"/>
                    <a:pt x="1" y="5020"/>
                    <a:pt x="1" y="3269"/>
                  </a:cubicBezTo>
                  <a:cubicBezTo>
                    <a:pt x="1" y="1518"/>
                    <a:pt x="1460" y="59"/>
                    <a:pt x="3153" y="59"/>
                  </a:cubicBezTo>
                  <a:cubicBezTo>
                    <a:pt x="4962" y="0"/>
                    <a:pt x="6421" y="1518"/>
                    <a:pt x="6421" y="3269"/>
                  </a:cubicBezTo>
                  <a:cubicBezTo>
                    <a:pt x="6421" y="5020"/>
                    <a:pt x="4962" y="6479"/>
                    <a:pt x="3211" y="64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8" name="Google Shape;4538;p14"/>
            <p:cNvSpPr/>
            <p:nvPr/>
          </p:nvSpPr>
          <p:spPr>
            <a:xfrm>
              <a:off x="2112875" y="2396350"/>
              <a:ext cx="162000" cy="162025"/>
            </a:xfrm>
            <a:custGeom>
              <a:avLst/>
              <a:gdLst/>
              <a:ahLst/>
              <a:cxnLst/>
              <a:rect l="l" t="t" r="r" b="b"/>
              <a:pathLst>
                <a:path w="6480" h="6481" extrusionOk="0">
                  <a:moveTo>
                    <a:pt x="6421" y="3270"/>
                  </a:moveTo>
                  <a:cubicBezTo>
                    <a:pt x="6421" y="5021"/>
                    <a:pt x="4962" y="6480"/>
                    <a:pt x="3211" y="6480"/>
                  </a:cubicBezTo>
                  <a:cubicBezTo>
                    <a:pt x="1459" y="6422"/>
                    <a:pt x="0" y="4962"/>
                    <a:pt x="0" y="3270"/>
                  </a:cubicBezTo>
                  <a:cubicBezTo>
                    <a:pt x="59" y="1519"/>
                    <a:pt x="1518" y="1"/>
                    <a:pt x="3269" y="59"/>
                  </a:cubicBezTo>
                  <a:cubicBezTo>
                    <a:pt x="5020" y="59"/>
                    <a:pt x="6479" y="1519"/>
                    <a:pt x="6421" y="32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9" name="Google Shape;4539;p14"/>
            <p:cNvSpPr/>
            <p:nvPr/>
          </p:nvSpPr>
          <p:spPr>
            <a:xfrm>
              <a:off x="5301350" y="3376975"/>
              <a:ext cx="159075" cy="160550"/>
            </a:xfrm>
            <a:custGeom>
              <a:avLst/>
              <a:gdLst/>
              <a:ahLst/>
              <a:cxnLst/>
              <a:rect l="l" t="t" r="r" b="b"/>
              <a:pathLst>
                <a:path w="6363" h="6422" extrusionOk="0">
                  <a:moveTo>
                    <a:pt x="6363" y="3211"/>
                  </a:moveTo>
                  <a:cubicBezTo>
                    <a:pt x="6363" y="4962"/>
                    <a:pt x="4904" y="6422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59" y="1402"/>
                    <a:pt x="1460" y="1"/>
                    <a:pt x="3211" y="1"/>
                  </a:cubicBezTo>
                  <a:cubicBezTo>
                    <a:pt x="4904" y="1"/>
                    <a:pt x="6363" y="1460"/>
                    <a:pt x="636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0" name="Google Shape;4540;p14"/>
            <p:cNvSpPr/>
            <p:nvPr/>
          </p:nvSpPr>
          <p:spPr>
            <a:xfrm>
              <a:off x="3340100" y="4360525"/>
              <a:ext cx="159100" cy="159075"/>
            </a:xfrm>
            <a:custGeom>
              <a:avLst/>
              <a:gdLst/>
              <a:ahLst/>
              <a:cxnLst/>
              <a:rect l="l" t="t" r="r" b="b"/>
              <a:pathLst>
                <a:path w="6364" h="6363" extrusionOk="0">
                  <a:moveTo>
                    <a:pt x="6363" y="3153"/>
                  </a:moveTo>
                  <a:cubicBezTo>
                    <a:pt x="6363" y="4904"/>
                    <a:pt x="4904" y="6363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1" y="1460"/>
                    <a:pt x="1460" y="1"/>
                    <a:pt x="3153" y="1"/>
                  </a:cubicBezTo>
                  <a:cubicBezTo>
                    <a:pt x="4904" y="1"/>
                    <a:pt x="6363" y="1460"/>
                    <a:pt x="6363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1" name="Google Shape;4541;p14"/>
            <p:cNvSpPr/>
            <p:nvPr/>
          </p:nvSpPr>
          <p:spPr>
            <a:xfrm>
              <a:off x="2114325" y="3134750"/>
              <a:ext cx="159075" cy="159075"/>
            </a:xfrm>
            <a:custGeom>
              <a:avLst/>
              <a:gdLst/>
              <a:ahLst/>
              <a:cxnLst/>
              <a:rect l="l" t="t" r="r" b="b"/>
              <a:pathLst>
                <a:path w="6363" h="6363" extrusionOk="0">
                  <a:moveTo>
                    <a:pt x="3153" y="6363"/>
                  </a:moveTo>
                  <a:cubicBezTo>
                    <a:pt x="1460" y="6363"/>
                    <a:pt x="1" y="4904"/>
                    <a:pt x="1" y="3152"/>
                  </a:cubicBezTo>
                  <a:cubicBezTo>
                    <a:pt x="1" y="1460"/>
                    <a:pt x="1460" y="0"/>
                    <a:pt x="3153" y="0"/>
                  </a:cubicBezTo>
                  <a:cubicBezTo>
                    <a:pt x="4904" y="0"/>
                    <a:pt x="6363" y="1460"/>
                    <a:pt x="6363" y="3152"/>
                  </a:cubicBezTo>
                  <a:cubicBezTo>
                    <a:pt x="6363" y="4904"/>
                    <a:pt x="4904" y="6363"/>
                    <a:pt x="3153" y="63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2" name="Google Shape;4542;p14"/>
            <p:cNvSpPr/>
            <p:nvPr/>
          </p:nvSpPr>
          <p:spPr>
            <a:xfrm>
              <a:off x="4812500" y="1415725"/>
              <a:ext cx="159075" cy="157625"/>
            </a:xfrm>
            <a:custGeom>
              <a:avLst/>
              <a:gdLst/>
              <a:ahLst/>
              <a:cxnLst/>
              <a:rect l="l" t="t" r="r" b="b"/>
              <a:pathLst>
                <a:path w="6363" h="6305" extrusionOk="0">
                  <a:moveTo>
                    <a:pt x="6305" y="3153"/>
                  </a:moveTo>
                  <a:cubicBezTo>
                    <a:pt x="6363" y="4904"/>
                    <a:pt x="4904" y="6305"/>
                    <a:pt x="3153" y="6305"/>
                  </a:cubicBezTo>
                  <a:cubicBezTo>
                    <a:pt x="1401" y="6305"/>
                    <a:pt x="1" y="4904"/>
                    <a:pt x="1" y="3211"/>
                  </a:cubicBezTo>
                  <a:cubicBezTo>
                    <a:pt x="1" y="1460"/>
                    <a:pt x="1401" y="1"/>
                    <a:pt x="3211" y="1"/>
                  </a:cubicBezTo>
                  <a:cubicBezTo>
                    <a:pt x="4904" y="1"/>
                    <a:pt x="6305" y="1402"/>
                    <a:pt x="6305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3" name="Google Shape;4543;p14"/>
            <p:cNvSpPr/>
            <p:nvPr/>
          </p:nvSpPr>
          <p:spPr>
            <a:xfrm>
              <a:off x="5059125" y="1660900"/>
              <a:ext cx="159075" cy="160525"/>
            </a:xfrm>
            <a:custGeom>
              <a:avLst/>
              <a:gdLst/>
              <a:ahLst/>
              <a:cxnLst/>
              <a:rect l="l" t="t" r="r" b="b"/>
              <a:pathLst>
                <a:path w="6363" h="6421" extrusionOk="0">
                  <a:moveTo>
                    <a:pt x="6363" y="3269"/>
                  </a:moveTo>
                  <a:cubicBezTo>
                    <a:pt x="6304" y="5020"/>
                    <a:pt x="4845" y="6421"/>
                    <a:pt x="3094" y="6363"/>
                  </a:cubicBezTo>
                  <a:cubicBezTo>
                    <a:pt x="1343" y="6363"/>
                    <a:pt x="0" y="4903"/>
                    <a:pt x="0" y="3211"/>
                  </a:cubicBezTo>
                  <a:cubicBezTo>
                    <a:pt x="59" y="1401"/>
                    <a:pt x="1518" y="0"/>
                    <a:pt x="3269" y="59"/>
                  </a:cubicBezTo>
                  <a:cubicBezTo>
                    <a:pt x="4962" y="117"/>
                    <a:pt x="6363" y="1518"/>
                    <a:pt x="6363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4" name="Google Shape;4544;p14"/>
            <p:cNvSpPr/>
            <p:nvPr/>
          </p:nvSpPr>
          <p:spPr>
            <a:xfrm>
              <a:off x="3097875" y="1172050"/>
              <a:ext cx="157625" cy="159075"/>
            </a:xfrm>
            <a:custGeom>
              <a:avLst/>
              <a:gdLst/>
              <a:ahLst/>
              <a:cxnLst/>
              <a:rect l="l" t="t" r="r" b="b"/>
              <a:pathLst>
                <a:path w="6305" h="6363" extrusionOk="0">
                  <a:moveTo>
                    <a:pt x="6304" y="3152"/>
                  </a:moveTo>
                  <a:cubicBezTo>
                    <a:pt x="6304" y="4903"/>
                    <a:pt x="4903" y="6362"/>
                    <a:pt x="3152" y="6362"/>
                  </a:cubicBezTo>
                  <a:cubicBezTo>
                    <a:pt x="1401" y="6362"/>
                    <a:pt x="0" y="4962"/>
                    <a:pt x="0" y="3210"/>
                  </a:cubicBezTo>
                  <a:cubicBezTo>
                    <a:pt x="0" y="1459"/>
                    <a:pt x="1401" y="0"/>
                    <a:pt x="3152" y="58"/>
                  </a:cubicBezTo>
                  <a:cubicBezTo>
                    <a:pt x="4903" y="58"/>
                    <a:pt x="6304" y="1459"/>
                    <a:pt x="6304" y="31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5" name="Google Shape;4545;p14"/>
            <p:cNvSpPr/>
            <p:nvPr/>
          </p:nvSpPr>
          <p:spPr>
            <a:xfrm>
              <a:off x="4323650" y="4361975"/>
              <a:ext cx="156175" cy="156175"/>
            </a:xfrm>
            <a:custGeom>
              <a:avLst/>
              <a:gdLst/>
              <a:ahLst/>
              <a:cxnLst/>
              <a:rect l="l" t="t" r="r" b="b"/>
              <a:pathLst>
                <a:path w="6247" h="6247" extrusionOk="0">
                  <a:moveTo>
                    <a:pt x="3152" y="1"/>
                  </a:moveTo>
                  <a:cubicBezTo>
                    <a:pt x="4904" y="59"/>
                    <a:pt x="6246" y="1460"/>
                    <a:pt x="6246" y="3211"/>
                  </a:cubicBezTo>
                  <a:cubicBezTo>
                    <a:pt x="6188" y="4904"/>
                    <a:pt x="4845" y="6247"/>
                    <a:pt x="3094" y="6188"/>
                  </a:cubicBezTo>
                  <a:cubicBezTo>
                    <a:pt x="1343" y="6188"/>
                    <a:pt x="0" y="4787"/>
                    <a:pt x="59" y="3036"/>
                  </a:cubicBezTo>
                  <a:cubicBezTo>
                    <a:pt x="59" y="1343"/>
                    <a:pt x="1460" y="1"/>
                    <a:pt x="31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6" name="Google Shape;4546;p14"/>
            <p:cNvSpPr/>
            <p:nvPr/>
          </p:nvSpPr>
          <p:spPr>
            <a:xfrm>
              <a:off x="2609025" y="1417200"/>
              <a:ext cx="156150" cy="154700"/>
            </a:xfrm>
            <a:custGeom>
              <a:avLst/>
              <a:gdLst/>
              <a:ahLst/>
              <a:cxnLst/>
              <a:rect l="l" t="t" r="r" b="b"/>
              <a:pathLst>
                <a:path w="6246" h="6188" extrusionOk="0">
                  <a:moveTo>
                    <a:pt x="6187" y="3094"/>
                  </a:moveTo>
                  <a:cubicBezTo>
                    <a:pt x="6246" y="4787"/>
                    <a:pt x="4845" y="6188"/>
                    <a:pt x="3152" y="6188"/>
                  </a:cubicBezTo>
                  <a:cubicBezTo>
                    <a:pt x="1459" y="6188"/>
                    <a:pt x="58" y="4845"/>
                    <a:pt x="58" y="3152"/>
                  </a:cubicBezTo>
                  <a:cubicBezTo>
                    <a:pt x="0" y="1401"/>
                    <a:pt x="1401" y="59"/>
                    <a:pt x="3094" y="0"/>
                  </a:cubicBezTo>
                  <a:cubicBezTo>
                    <a:pt x="4786" y="0"/>
                    <a:pt x="6187" y="1401"/>
                    <a:pt x="618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7" name="Google Shape;4547;p14"/>
            <p:cNvSpPr/>
            <p:nvPr/>
          </p:nvSpPr>
          <p:spPr>
            <a:xfrm>
              <a:off x="5060575" y="387312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4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4"/>
                  </a:cubicBezTo>
                  <a:cubicBezTo>
                    <a:pt x="1" y="1343"/>
                    <a:pt x="1401" y="1"/>
                    <a:pt x="3094" y="1"/>
                  </a:cubicBezTo>
                  <a:cubicBezTo>
                    <a:pt x="4845" y="1"/>
                    <a:pt x="6188" y="1402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8" name="Google Shape;4548;p14"/>
            <p:cNvSpPr/>
            <p:nvPr/>
          </p:nvSpPr>
          <p:spPr>
            <a:xfrm>
              <a:off x="2115775" y="215412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787"/>
                    <a:pt x="4846" y="6129"/>
                    <a:pt x="3153" y="6188"/>
                  </a:cubicBezTo>
                  <a:cubicBezTo>
                    <a:pt x="1402" y="6188"/>
                    <a:pt x="1" y="4787"/>
                    <a:pt x="1" y="3036"/>
                  </a:cubicBezTo>
                  <a:cubicBezTo>
                    <a:pt x="59" y="1343"/>
                    <a:pt x="1402" y="0"/>
                    <a:pt x="3153" y="0"/>
                  </a:cubicBezTo>
                  <a:cubicBezTo>
                    <a:pt x="4846" y="0"/>
                    <a:pt x="6188" y="1343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9" name="Google Shape;4549;p14"/>
            <p:cNvSpPr/>
            <p:nvPr/>
          </p:nvSpPr>
          <p:spPr>
            <a:xfrm>
              <a:off x="4813950" y="411537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845"/>
                    <a:pt x="4787" y="6188"/>
                    <a:pt x="3095" y="6188"/>
                  </a:cubicBezTo>
                  <a:cubicBezTo>
                    <a:pt x="1402" y="6188"/>
                    <a:pt x="1" y="4728"/>
                    <a:pt x="59" y="3036"/>
                  </a:cubicBezTo>
                  <a:cubicBezTo>
                    <a:pt x="59" y="1401"/>
                    <a:pt x="1460" y="0"/>
                    <a:pt x="3095" y="0"/>
                  </a:cubicBezTo>
                  <a:cubicBezTo>
                    <a:pt x="4787" y="0"/>
                    <a:pt x="6188" y="1401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0" name="Google Shape;4550;p14"/>
            <p:cNvSpPr/>
            <p:nvPr/>
          </p:nvSpPr>
          <p:spPr>
            <a:xfrm>
              <a:off x="3099325" y="436197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5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5"/>
                  </a:cubicBezTo>
                  <a:cubicBezTo>
                    <a:pt x="1" y="1460"/>
                    <a:pt x="1343" y="59"/>
                    <a:pt x="3036" y="59"/>
                  </a:cubicBezTo>
                  <a:cubicBezTo>
                    <a:pt x="4729" y="1"/>
                    <a:pt x="6129" y="1402"/>
                    <a:pt x="612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1" name="Google Shape;4551;p14"/>
            <p:cNvSpPr/>
            <p:nvPr/>
          </p:nvSpPr>
          <p:spPr>
            <a:xfrm>
              <a:off x="2115775" y="3378450"/>
              <a:ext cx="156175" cy="156150"/>
            </a:xfrm>
            <a:custGeom>
              <a:avLst/>
              <a:gdLst/>
              <a:ahLst/>
              <a:cxnLst/>
              <a:rect l="l" t="t" r="r" b="b"/>
              <a:pathLst>
                <a:path w="6247" h="6246" extrusionOk="0">
                  <a:moveTo>
                    <a:pt x="3153" y="59"/>
                  </a:moveTo>
                  <a:cubicBezTo>
                    <a:pt x="4846" y="117"/>
                    <a:pt x="6247" y="1576"/>
                    <a:pt x="6188" y="3211"/>
                  </a:cubicBezTo>
                  <a:cubicBezTo>
                    <a:pt x="6130" y="4903"/>
                    <a:pt x="4671" y="6246"/>
                    <a:pt x="3036" y="6188"/>
                  </a:cubicBezTo>
                  <a:cubicBezTo>
                    <a:pt x="1343" y="6129"/>
                    <a:pt x="1" y="4728"/>
                    <a:pt x="59" y="3036"/>
                  </a:cubicBezTo>
                  <a:cubicBezTo>
                    <a:pt x="118" y="1343"/>
                    <a:pt x="1519" y="0"/>
                    <a:pt x="3153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" name="Google Shape;4552;p14"/>
            <p:cNvSpPr/>
            <p:nvPr/>
          </p:nvSpPr>
          <p:spPr>
            <a:xfrm>
              <a:off x="2362400" y="1663800"/>
              <a:ext cx="156175" cy="154725"/>
            </a:xfrm>
            <a:custGeom>
              <a:avLst/>
              <a:gdLst/>
              <a:ahLst/>
              <a:cxnLst/>
              <a:rect l="l" t="t" r="r" b="b"/>
              <a:pathLst>
                <a:path w="6247" h="6189" extrusionOk="0">
                  <a:moveTo>
                    <a:pt x="59" y="3095"/>
                  </a:moveTo>
                  <a:cubicBezTo>
                    <a:pt x="59" y="1402"/>
                    <a:pt x="1518" y="1"/>
                    <a:pt x="3152" y="59"/>
                  </a:cubicBezTo>
                  <a:cubicBezTo>
                    <a:pt x="4845" y="59"/>
                    <a:pt x="6246" y="1519"/>
                    <a:pt x="6188" y="3211"/>
                  </a:cubicBezTo>
                  <a:cubicBezTo>
                    <a:pt x="6129" y="4846"/>
                    <a:pt x="4729" y="6188"/>
                    <a:pt x="3094" y="6188"/>
                  </a:cubicBezTo>
                  <a:cubicBezTo>
                    <a:pt x="1401" y="6188"/>
                    <a:pt x="0" y="4729"/>
                    <a:pt x="5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" name="Google Shape;4553;p14"/>
            <p:cNvSpPr/>
            <p:nvPr/>
          </p:nvSpPr>
          <p:spPr>
            <a:xfrm>
              <a:off x="4571725" y="1174950"/>
              <a:ext cx="153250" cy="154725"/>
            </a:xfrm>
            <a:custGeom>
              <a:avLst/>
              <a:gdLst/>
              <a:ahLst/>
              <a:cxnLst/>
              <a:rect l="l" t="t" r="r" b="b"/>
              <a:pathLst>
                <a:path w="6130" h="6189" extrusionOk="0">
                  <a:moveTo>
                    <a:pt x="6129" y="3094"/>
                  </a:moveTo>
                  <a:cubicBezTo>
                    <a:pt x="6129" y="4729"/>
                    <a:pt x="4787" y="6130"/>
                    <a:pt x="3094" y="6130"/>
                  </a:cubicBezTo>
                  <a:cubicBezTo>
                    <a:pt x="1460" y="6188"/>
                    <a:pt x="0" y="4729"/>
                    <a:pt x="59" y="3036"/>
                  </a:cubicBezTo>
                  <a:cubicBezTo>
                    <a:pt x="59" y="1402"/>
                    <a:pt x="1460" y="1"/>
                    <a:pt x="3094" y="1"/>
                  </a:cubicBezTo>
                  <a:cubicBezTo>
                    <a:pt x="4728" y="1"/>
                    <a:pt x="6129" y="1402"/>
                    <a:pt x="6129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" name="Google Shape;4554;p14"/>
            <p:cNvSpPr/>
            <p:nvPr/>
          </p:nvSpPr>
          <p:spPr>
            <a:xfrm>
              <a:off x="5308650" y="1911875"/>
              <a:ext cx="153250" cy="153250"/>
            </a:xfrm>
            <a:custGeom>
              <a:avLst/>
              <a:gdLst/>
              <a:ahLst/>
              <a:cxnLst/>
              <a:rect l="l" t="t" r="r" b="b"/>
              <a:pathLst>
                <a:path w="6130" h="6130" extrusionOk="0">
                  <a:moveTo>
                    <a:pt x="6129" y="3036"/>
                  </a:moveTo>
                  <a:cubicBezTo>
                    <a:pt x="6129" y="4671"/>
                    <a:pt x="4728" y="6071"/>
                    <a:pt x="3094" y="6130"/>
                  </a:cubicBezTo>
                  <a:cubicBezTo>
                    <a:pt x="1460" y="6130"/>
                    <a:pt x="0" y="4729"/>
                    <a:pt x="0" y="3036"/>
                  </a:cubicBezTo>
                  <a:cubicBezTo>
                    <a:pt x="0" y="1402"/>
                    <a:pt x="1401" y="1"/>
                    <a:pt x="3036" y="1"/>
                  </a:cubicBezTo>
                  <a:cubicBezTo>
                    <a:pt x="4728" y="1"/>
                    <a:pt x="6071" y="1402"/>
                    <a:pt x="6129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" name="Google Shape;4555;p14"/>
            <p:cNvSpPr/>
            <p:nvPr/>
          </p:nvSpPr>
          <p:spPr>
            <a:xfrm>
              <a:off x="2855625" y="1173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3036"/>
                  </a:moveTo>
                  <a:cubicBezTo>
                    <a:pt x="5955" y="4670"/>
                    <a:pt x="4612" y="5954"/>
                    <a:pt x="2919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285"/>
                    <a:pt x="1343" y="0"/>
                    <a:pt x="2978" y="0"/>
                  </a:cubicBezTo>
                  <a:cubicBezTo>
                    <a:pt x="4670" y="59"/>
                    <a:pt x="5955" y="1343"/>
                    <a:pt x="5955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" name="Google Shape;4556;p14"/>
            <p:cNvSpPr/>
            <p:nvPr/>
          </p:nvSpPr>
          <p:spPr>
            <a:xfrm>
              <a:off x="5307200" y="3627975"/>
              <a:ext cx="148850" cy="150325"/>
            </a:xfrm>
            <a:custGeom>
              <a:avLst/>
              <a:gdLst/>
              <a:ahLst/>
              <a:cxnLst/>
              <a:rect l="l" t="t" r="r" b="b"/>
              <a:pathLst>
                <a:path w="5954" h="6013" extrusionOk="0">
                  <a:moveTo>
                    <a:pt x="2977" y="6013"/>
                  </a:moveTo>
                  <a:cubicBezTo>
                    <a:pt x="1284" y="6013"/>
                    <a:pt x="0" y="4670"/>
                    <a:pt x="0" y="3036"/>
                  </a:cubicBezTo>
                  <a:cubicBezTo>
                    <a:pt x="0" y="1343"/>
                    <a:pt x="1343" y="1"/>
                    <a:pt x="3035" y="59"/>
                  </a:cubicBezTo>
                  <a:cubicBezTo>
                    <a:pt x="4670" y="59"/>
                    <a:pt x="5954" y="1402"/>
                    <a:pt x="5954" y="3036"/>
                  </a:cubicBezTo>
                  <a:cubicBezTo>
                    <a:pt x="5954" y="4729"/>
                    <a:pt x="4611" y="6013"/>
                    <a:pt x="2977" y="60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" name="Google Shape;4557;p14"/>
            <p:cNvSpPr/>
            <p:nvPr/>
          </p:nvSpPr>
          <p:spPr>
            <a:xfrm>
              <a:off x="3839175" y="931250"/>
              <a:ext cx="147400" cy="148875"/>
            </a:xfrm>
            <a:custGeom>
              <a:avLst/>
              <a:gdLst/>
              <a:ahLst/>
              <a:cxnLst/>
              <a:rect l="l" t="t" r="r" b="b"/>
              <a:pathLst>
                <a:path w="5896" h="5955" extrusionOk="0">
                  <a:moveTo>
                    <a:pt x="2977" y="5955"/>
                  </a:moveTo>
                  <a:cubicBezTo>
                    <a:pt x="1285" y="5955"/>
                    <a:pt x="0" y="4612"/>
                    <a:pt x="0" y="2978"/>
                  </a:cubicBezTo>
                  <a:cubicBezTo>
                    <a:pt x="0" y="1285"/>
                    <a:pt x="1285" y="1"/>
                    <a:pt x="2977" y="1"/>
                  </a:cubicBezTo>
                  <a:cubicBezTo>
                    <a:pt x="4612" y="1"/>
                    <a:pt x="5896" y="1285"/>
                    <a:pt x="5896" y="2920"/>
                  </a:cubicBezTo>
                  <a:cubicBezTo>
                    <a:pt x="5896" y="4612"/>
                    <a:pt x="4612" y="5896"/>
                    <a:pt x="2977" y="595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" name="Google Shape;4558;p14"/>
            <p:cNvSpPr/>
            <p:nvPr/>
          </p:nvSpPr>
          <p:spPr>
            <a:xfrm>
              <a:off x="2365325" y="3871675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4" y="2977"/>
                  </a:moveTo>
                  <a:cubicBezTo>
                    <a:pt x="5954" y="4670"/>
                    <a:pt x="4670" y="5954"/>
                    <a:pt x="3035" y="5954"/>
                  </a:cubicBezTo>
                  <a:cubicBezTo>
                    <a:pt x="1343" y="5954"/>
                    <a:pt x="0" y="4612"/>
                    <a:pt x="0" y="2919"/>
                  </a:cubicBezTo>
                  <a:cubicBezTo>
                    <a:pt x="59" y="1285"/>
                    <a:pt x="1343" y="0"/>
                    <a:pt x="3035" y="0"/>
                  </a:cubicBezTo>
                  <a:cubicBezTo>
                    <a:pt x="4670" y="0"/>
                    <a:pt x="5954" y="1343"/>
                    <a:pt x="5954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" name="Google Shape;4559;p14"/>
            <p:cNvSpPr/>
            <p:nvPr/>
          </p:nvSpPr>
          <p:spPr>
            <a:xfrm>
              <a:off x="2607550" y="4118300"/>
              <a:ext cx="150325" cy="150325"/>
            </a:xfrm>
            <a:custGeom>
              <a:avLst/>
              <a:gdLst/>
              <a:ahLst/>
              <a:cxnLst/>
              <a:rect l="l" t="t" r="r" b="b"/>
              <a:pathLst>
                <a:path w="6013" h="6013" extrusionOk="0">
                  <a:moveTo>
                    <a:pt x="6013" y="2977"/>
                  </a:moveTo>
                  <a:cubicBezTo>
                    <a:pt x="6013" y="4611"/>
                    <a:pt x="4729" y="5954"/>
                    <a:pt x="3036" y="5954"/>
                  </a:cubicBezTo>
                  <a:cubicBezTo>
                    <a:pt x="1343" y="6012"/>
                    <a:pt x="1" y="4670"/>
                    <a:pt x="59" y="2977"/>
                  </a:cubicBezTo>
                  <a:cubicBezTo>
                    <a:pt x="59" y="1284"/>
                    <a:pt x="1343" y="0"/>
                    <a:pt x="3036" y="0"/>
                  </a:cubicBezTo>
                  <a:cubicBezTo>
                    <a:pt x="4670" y="0"/>
                    <a:pt x="6013" y="1343"/>
                    <a:pt x="6013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" name="Google Shape;4560;p14"/>
            <p:cNvSpPr/>
            <p:nvPr/>
          </p:nvSpPr>
          <p:spPr>
            <a:xfrm>
              <a:off x="5553800" y="2892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1" y="2919"/>
                  </a:moveTo>
                  <a:cubicBezTo>
                    <a:pt x="1" y="1285"/>
                    <a:pt x="1343" y="1"/>
                    <a:pt x="3036" y="59"/>
                  </a:cubicBezTo>
                  <a:cubicBezTo>
                    <a:pt x="4670" y="59"/>
                    <a:pt x="5955" y="1402"/>
                    <a:pt x="5955" y="3095"/>
                  </a:cubicBezTo>
                  <a:cubicBezTo>
                    <a:pt x="5896" y="4729"/>
                    <a:pt x="4612" y="5955"/>
                    <a:pt x="2919" y="5955"/>
                  </a:cubicBezTo>
                  <a:cubicBezTo>
                    <a:pt x="1285" y="5955"/>
                    <a:pt x="1" y="4612"/>
                    <a:pt x="1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" name="Google Shape;4561;p14"/>
            <p:cNvSpPr/>
            <p:nvPr/>
          </p:nvSpPr>
          <p:spPr>
            <a:xfrm>
              <a:off x="5553800" y="26459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2977"/>
                  </a:moveTo>
                  <a:cubicBezTo>
                    <a:pt x="5955" y="4670"/>
                    <a:pt x="4612" y="5954"/>
                    <a:pt x="2978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343"/>
                    <a:pt x="1285" y="59"/>
                    <a:pt x="2919" y="0"/>
                  </a:cubicBezTo>
                  <a:cubicBezTo>
                    <a:pt x="4612" y="0"/>
                    <a:pt x="5955" y="1284"/>
                    <a:pt x="5955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" name="Google Shape;4562;p14"/>
            <p:cNvSpPr/>
            <p:nvPr/>
          </p:nvSpPr>
          <p:spPr>
            <a:xfrm>
              <a:off x="3592550" y="931250"/>
              <a:ext cx="147425" cy="148875"/>
            </a:xfrm>
            <a:custGeom>
              <a:avLst/>
              <a:gdLst/>
              <a:ahLst/>
              <a:cxnLst/>
              <a:rect l="l" t="t" r="r" b="b"/>
              <a:pathLst>
                <a:path w="5897" h="5955" extrusionOk="0">
                  <a:moveTo>
                    <a:pt x="5896" y="2978"/>
                  </a:moveTo>
                  <a:cubicBezTo>
                    <a:pt x="5896" y="4612"/>
                    <a:pt x="4612" y="5955"/>
                    <a:pt x="2919" y="5896"/>
                  </a:cubicBezTo>
                  <a:cubicBezTo>
                    <a:pt x="1285" y="5896"/>
                    <a:pt x="1" y="4612"/>
                    <a:pt x="1" y="2978"/>
                  </a:cubicBezTo>
                  <a:cubicBezTo>
                    <a:pt x="1" y="1285"/>
                    <a:pt x="1285" y="1"/>
                    <a:pt x="2978" y="1"/>
                  </a:cubicBezTo>
                  <a:cubicBezTo>
                    <a:pt x="4612" y="1"/>
                    <a:pt x="5896" y="1285"/>
                    <a:pt x="5896" y="29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" name="Google Shape;4563;p14"/>
            <p:cNvSpPr/>
            <p:nvPr/>
          </p:nvSpPr>
          <p:spPr>
            <a:xfrm>
              <a:off x="4571725" y="4366375"/>
              <a:ext cx="147400" cy="147400"/>
            </a:xfrm>
            <a:custGeom>
              <a:avLst/>
              <a:gdLst/>
              <a:ahLst/>
              <a:cxnLst/>
              <a:rect l="l" t="t" r="r" b="b"/>
              <a:pathLst>
                <a:path w="5896" h="5896" extrusionOk="0">
                  <a:moveTo>
                    <a:pt x="5896" y="2977"/>
                  </a:moveTo>
                  <a:cubicBezTo>
                    <a:pt x="5896" y="4553"/>
                    <a:pt x="4553" y="5895"/>
                    <a:pt x="2919" y="5895"/>
                  </a:cubicBezTo>
                  <a:cubicBezTo>
                    <a:pt x="1285" y="5895"/>
                    <a:pt x="0" y="4553"/>
                    <a:pt x="0" y="2860"/>
                  </a:cubicBezTo>
                  <a:cubicBezTo>
                    <a:pt x="0" y="1226"/>
                    <a:pt x="1343" y="0"/>
                    <a:pt x="2977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" name="Google Shape;4564;p14"/>
            <p:cNvSpPr/>
            <p:nvPr/>
          </p:nvSpPr>
          <p:spPr>
            <a:xfrm>
              <a:off x="5555275" y="24051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553" y="5837"/>
                    <a:pt x="2919" y="5837"/>
                  </a:cubicBezTo>
                  <a:cubicBezTo>
                    <a:pt x="1284" y="5837"/>
                    <a:pt x="0" y="4553"/>
                    <a:pt x="0" y="2919"/>
                  </a:cubicBezTo>
                  <a:cubicBezTo>
                    <a:pt x="0" y="1284"/>
                    <a:pt x="1284" y="0"/>
                    <a:pt x="2919" y="0"/>
                  </a:cubicBezTo>
                  <a:cubicBezTo>
                    <a:pt x="4495" y="0"/>
                    <a:pt x="5837" y="1284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" name="Google Shape;4565;p14"/>
            <p:cNvSpPr/>
            <p:nvPr/>
          </p:nvSpPr>
          <p:spPr>
            <a:xfrm>
              <a:off x="2120150" y="1910425"/>
              <a:ext cx="147425" cy="147400"/>
            </a:xfrm>
            <a:custGeom>
              <a:avLst/>
              <a:gdLst/>
              <a:ahLst/>
              <a:cxnLst/>
              <a:rect l="l" t="t" r="r" b="b"/>
              <a:pathLst>
                <a:path w="5897" h="5896" extrusionOk="0">
                  <a:moveTo>
                    <a:pt x="5896" y="2919"/>
                  </a:moveTo>
                  <a:cubicBezTo>
                    <a:pt x="5896" y="4553"/>
                    <a:pt x="4612" y="5896"/>
                    <a:pt x="2978" y="5896"/>
                  </a:cubicBezTo>
                  <a:cubicBezTo>
                    <a:pt x="1344" y="5896"/>
                    <a:pt x="1" y="4612"/>
                    <a:pt x="1" y="2977"/>
                  </a:cubicBezTo>
                  <a:cubicBezTo>
                    <a:pt x="1" y="1343"/>
                    <a:pt x="1285" y="59"/>
                    <a:pt x="2920" y="1"/>
                  </a:cubicBezTo>
                  <a:cubicBezTo>
                    <a:pt x="4554" y="1"/>
                    <a:pt x="5838" y="1285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" name="Google Shape;4566;p14"/>
            <p:cNvSpPr/>
            <p:nvPr/>
          </p:nvSpPr>
          <p:spPr>
            <a:xfrm>
              <a:off x="4081400" y="93272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5896" y="2919"/>
                  </a:moveTo>
                  <a:cubicBezTo>
                    <a:pt x="5896" y="4553"/>
                    <a:pt x="4554" y="5837"/>
                    <a:pt x="2919" y="5837"/>
                  </a:cubicBezTo>
                  <a:cubicBezTo>
                    <a:pt x="1285" y="5779"/>
                    <a:pt x="1" y="4437"/>
                    <a:pt x="59" y="2861"/>
                  </a:cubicBezTo>
                  <a:cubicBezTo>
                    <a:pt x="59" y="1226"/>
                    <a:pt x="1402" y="0"/>
                    <a:pt x="2978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" name="Google Shape;4567;p14"/>
            <p:cNvSpPr/>
            <p:nvPr/>
          </p:nvSpPr>
          <p:spPr>
            <a:xfrm>
              <a:off x="5553800" y="314057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2978" y="1"/>
                  </a:moveTo>
                  <a:cubicBezTo>
                    <a:pt x="4554" y="1"/>
                    <a:pt x="5896" y="1402"/>
                    <a:pt x="5896" y="2978"/>
                  </a:cubicBezTo>
                  <a:cubicBezTo>
                    <a:pt x="5838" y="4554"/>
                    <a:pt x="4554" y="5838"/>
                    <a:pt x="2978" y="5838"/>
                  </a:cubicBezTo>
                  <a:cubicBezTo>
                    <a:pt x="1343" y="5838"/>
                    <a:pt x="1" y="4495"/>
                    <a:pt x="59" y="2861"/>
                  </a:cubicBezTo>
                  <a:cubicBezTo>
                    <a:pt x="59" y="1285"/>
                    <a:pt x="1402" y="1"/>
                    <a:pt x="29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" name="Google Shape;4568;p14"/>
            <p:cNvSpPr/>
            <p:nvPr/>
          </p:nvSpPr>
          <p:spPr>
            <a:xfrm>
              <a:off x="5064950" y="14215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8" y="2977"/>
                  </a:moveTo>
                  <a:cubicBezTo>
                    <a:pt x="5838" y="4553"/>
                    <a:pt x="4495" y="5838"/>
                    <a:pt x="2919" y="5838"/>
                  </a:cubicBezTo>
                  <a:cubicBezTo>
                    <a:pt x="1343" y="5838"/>
                    <a:pt x="1" y="4495"/>
                    <a:pt x="59" y="2919"/>
                  </a:cubicBezTo>
                  <a:cubicBezTo>
                    <a:pt x="59" y="1343"/>
                    <a:pt x="1402" y="0"/>
                    <a:pt x="2978" y="59"/>
                  </a:cubicBezTo>
                  <a:cubicBezTo>
                    <a:pt x="4554" y="59"/>
                    <a:pt x="5838" y="1401"/>
                    <a:pt x="5838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" name="Google Shape;4569;p14"/>
            <p:cNvSpPr/>
            <p:nvPr/>
          </p:nvSpPr>
          <p:spPr>
            <a:xfrm>
              <a:off x="3345950" y="9327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0" y="4437"/>
                    <a:pt x="0" y="2861"/>
                  </a:cubicBezTo>
                  <a:cubicBezTo>
                    <a:pt x="59" y="1284"/>
                    <a:pt x="1401" y="0"/>
                    <a:pt x="2977" y="0"/>
                  </a:cubicBezTo>
                  <a:cubicBezTo>
                    <a:pt x="4553" y="0"/>
                    <a:pt x="5837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" name="Google Shape;4570;p14"/>
            <p:cNvSpPr/>
            <p:nvPr/>
          </p:nvSpPr>
          <p:spPr>
            <a:xfrm>
              <a:off x="2857100" y="43663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58" y="4553"/>
                    <a:pt x="0" y="2977"/>
                  </a:cubicBezTo>
                  <a:cubicBezTo>
                    <a:pt x="0" y="1401"/>
                    <a:pt x="1284" y="58"/>
                    <a:pt x="2860" y="58"/>
                  </a:cubicBezTo>
                  <a:cubicBezTo>
                    <a:pt x="4436" y="0"/>
                    <a:pt x="5779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" name="Google Shape;4571;p14"/>
            <p:cNvSpPr/>
            <p:nvPr/>
          </p:nvSpPr>
          <p:spPr>
            <a:xfrm>
              <a:off x="2121625" y="3630900"/>
              <a:ext cx="144500" cy="145950"/>
            </a:xfrm>
            <a:custGeom>
              <a:avLst/>
              <a:gdLst/>
              <a:ahLst/>
              <a:cxnLst/>
              <a:rect l="l" t="t" r="r" b="b"/>
              <a:pathLst>
                <a:path w="5780" h="5838" extrusionOk="0">
                  <a:moveTo>
                    <a:pt x="2919" y="0"/>
                  </a:moveTo>
                  <a:cubicBezTo>
                    <a:pt x="4437" y="0"/>
                    <a:pt x="5779" y="1343"/>
                    <a:pt x="5779" y="2919"/>
                  </a:cubicBezTo>
                  <a:cubicBezTo>
                    <a:pt x="5779" y="4495"/>
                    <a:pt x="4437" y="5837"/>
                    <a:pt x="2861" y="5779"/>
                  </a:cubicBezTo>
                  <a:cubicBezTo>
                    <a:pt x="1285" y="5779"/>
                    <a:pt x="0" y="4437"/>
                    <a:pt x="0" y="2861"/>
                  </a:cubicBezTo>
                  <a:cubicBezTo>
                    <a:pt x="0" y="1343"/>
                    <a:pt x="1343" y="0"/>
                    <a:pt x="291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" name="Google Shape;4572;p14"/>
            <p:cNvSpPr/>
            <p:nvPr/>
          </p:nvSpPr>
          <p:spPr>
            <a:xfrm>
              <a:off x="3840625" y="4611525"/>
              <a:ext cx="144500" cy="143025"/>
            </a:xfrm>
            <a:custGeom>
              <a:avLst/>
              <a:gdLst/>
              <a:ahLst/>
              <a:cxnLst/>
              <a:rect l="l" t="t" r="r" b="b"/>
              <a:pathLst>
                <a:path w="5780" h="5721" extrusionOk="0">
                  <a:moveTo>
                    <a:pt x="5779" y="2802"/>
                  </a:moveTo>
                  <a:cubicBezTo>
                    <a:pt x="5779" y="4378"/>
                    <a:pt x="4437" y="5721"/>
                    <a:pt x="2861" y="5721"/>
                  </a:cubicBezTo>
                  <a:cubicBezTo>
                    <a:pt x="1343" y="5721"/>
                    <a:pt x="59" y="4436"/>
                    <a:pt x="1" y="2860"/>
                  </a:cubicBezTo>
                  <a:cubicBezTo>
                    <a:pt x="1" y="1284"/>
                    <a:pt x="1285" y="0"/>
                    <a:pt x="2861" y="0"/>
                  </a:cubicBezTo>
                  <a:cubicBezTo>
                    <a:pt x="4437" y="0"/>
                    <a:pt x="5721" y="1226"/>
                    <a:pt x="5779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" name="Google Shape;4573;p14"/>
            <p:cNvSpPr/>
            <p:nvPr/>
          </p:nvSpPr>
          <p:spPr>
            <a:xfrm>
              <a:off x="1879375" y="28954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1"/>
                  </a:moveTo>
                  <a:cubicBezTo>
                    <a:pt x="4437" y="1"/>
                    <a:pt x="5663" y="1285"/>
                    <a:pt x="5721" y="2861"/>
                  </a:cubicBezTo>
                  <a:cubicBezTo>
                    <a:pt x="5721" y="4437"/>
                    <a:pt x="4437" y="5721"/>
                    <a:pt x="2861" y="5721"/>
                  </a:cubicBezTo>
                  <a:cubicBezTo>
                    <a:pt x="1285" y="5721"/>
                    <a:pt x="1" y="4437"/>
                    <a:pt x="1" y="2861"/>
                  </a:cubicBezTo>
                  <a:cubicBezTo>
                    <a:pt x="1" y="1285"/>
                    <a:pt x="1285" y="59"/>
                    <a:pt x="28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" name="Google Shape;4574;p14"/>
            <p:cNvSpPr/>
            <p:nvPr/>
          </p:nvSpPr>
          <p:spPr>
            <a:xfrm>
              <a:off x="1879375" y="26488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5720"/>
                  </a:moveTo>
                  <a:cubicBezTo>
                    <a:pt x="1285" y="5720"/>
                    <a:pt x="1" y="4436"/>
                    <a:pt x="1" y="2860"/>
                  </a:cubicBezTo>
                  <a:cubicBezTo>
                    <a:pt x="1" y="1284"/>
                    <a:pt x="1285" y="0"/>
                    <a:pt x="2919" y="0"/>
                  </a:cubicBezTo>
                  <a:cubicBezTo>
                    <a:pt x="4495" y="58"/>
                    <a:pt x="5721" y="1343"/>
                    <a:pt x="5721" y="2919"/>
                  </a:cubicBezTo>
                  <a:cubicBezTo>
                    <a:pt x="5663" y="4495"/>
                    <a:pt x="4437" y="5720"/>
                    <a:pt x="2861" y="57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" name="Google Shape;4575;p14"/>
            <p:cNvSpPr/>
            <p:nvPr/>
          </p:nvSpPr>
          <p:spPr>
            <a:xfrm>
              <a:off x="3594025" y="4610050"/>
              <a:ext cx="143025" cy="144500"/>
            </a:xfrm>
            <a:custGeom>
              <a:avLst/>
              <a:gdLst/>
              <a:ahLst/>
              <a:cxnLst/>
              <a:rect l="l" t="t" r="r" b="b"/>
              <a:pathLst>
                <a:path w="5721" h="5780" extrusionOk="0">
                  <a:moveTo>
                    <a:pt x="2860" y="5780"/>
                  </a:moveTo>
                  <a:cubicBezTo>
                    <a:pt x="1284" y="5780"/>
                    <a:pt x="59" y="4495"/>
                    <a:pt x="0" y="2919"/>
                  </a:cubicBezTo>
                  <a:cubicBezTo>
                    <a:pt x="0" y="1343"/>
                    <a:pt x="1343" y="1"/>
                    <a:pt x="2919" y="59"/>
                  </a:cubicBezTo>
                  <a:cubicBezTo>
                    <a:pt x="4495" y="59"/>
                    <a:pt x="5720" y="1343"/>
                    <a:pt x="5720" y="2919"/>
                  </a:cubicBezTo>
                  <a:cubicBezTo>
                    <a:pt x="5720" y="4495"/>
                    <a:pt x="4436" y="5780"/>
                    <a:pt x="2860" y="57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" name="Google Shape;4576;p14"/>
            <p:cNvSpPr/>
            <p:nvPr/>
          </p:nvSpPr>
          <p:spPr>
            <a:xfrm>
              <a:off x="5556725" y="215995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2802" y="5663"/>
                  </a:moveTo>
                  <a:cubicBezTo>
                    <a:pt x="1226" y="5663"/>
                    <a:pt x="0" y="4379"/>
                    <a:pt x="59" y="2803"/>
                  </a:cubicBezTo>
                  <a:cubicBezTo>
                    <a:pt x="59" y="1227"/>
                    <a:pt x="1343" y="1"/>
                    <a:pt x="2919" y="1"/>
                  </a:cubicBezTo>
                  <a:cubicBezTo>
                    <a:pt x="4495" y="59"/>
                    <a:pt x="5662" y="1285"/>
                    <a:pt x="5662" y="2861"/>
                  </a:cubicBezTo>
                  <a:cubicBezTo>
                    <a:pt x="5662" y="4437"/>
                    <a:pt x="4437" y="5663"/>
                    <a:pt x="2802" y="56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" name="Google Shape;4577;p14"/>
            <p:cNvSpPr/>
            <p:nvPr/>
          </p:nvSpPr>
          <p:spPr>
            <a:xfrm>
              <a:off x="4821250" y="11808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60"/>
                  </a:moveTo>
                  <a:cubicBezTo>
                    <a:pt x="5663" y="4436"/>
                    <a:pt x="4379" y="5662"/>
                    <a:pt x="2803" y="5662"/>
                  </a:cubicBezTo>
                  <a:cubicBezTo>
                    <a:pt x="1227" y="5662"/>
                    <a:pt x="1" y="4436"/>
                    <a:pt x="1" y="2802"/>
                  </a:cubicBezTo>
                  <a:cubicBezTo>
                    <a:pt x="1" y="1284"/>
                    <a:pt x="1227" y="59"/>
                    <a:pt x="2744" y="59"/>
                  </a:cubicBezTo>
                  <a:cubicBezTo>
                    <a:pt x="4379" y="0"/>
                    <a:pt x="5604" y="1226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" name="Google Shape;4578;p14"/>
            <p:cNvSpPr/>
            <p:nvPr/>
          </p:nvSpPr>
          <p:spPr>
            <a:xfrm>
              <a:off x="5314475" y="16711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03"/>
                  </a:moveTo>
                  <a:cubicBezTo>
                    <a:pt x="5663" y="4379"/>
                    <a:pt x="4437" y="5663"/>
                    <a:pt x="2803" y="5663"/>
                  </a:cubicBezTo>
                  <a:cubicBezTo>
                    <a:pt x="1227" y="5663"/>
                    <a:pt x="1" y="4379"/>
                    <a:pt x="1" y="2803"/>
                  </a:cubicBezTo>
                  <a:cubicBezTo>
                    <a:pt x="1" y="1227"/>
                    <a:pt x="1227" y="1"/>
                    <a:pt x="2803" y="1"/>
                  </a:cubicBezTo>
                  <a:cubicBezTo>
                    <a:pt x="4379" y="1"/>
                    <a:pt x="5663" y="1227"/>
                    <a:pt x="566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" name="Google Shape;4579;p14"/>
            <p:cNvSpPr/>
            <p:nvPr/>
          </p:nvSpPr>
          <p:spPr>
            <a:xfrm>
              <a:off x="1880850" y="2408025"/>
              <a:ext cx="140100" cy="140125"/>
            </a:xfrm>
            <a:custGeom>
              <a:avLst/>
              <a:gdLst/>
              <a:ahLst/>
              <a:cxnLst/>
              <a:rect l="l" t="t" r="r" b="b"/>
              <a:pathLst>
                <a:path w="5604" h="5605" extrusionOk="0">
                  <a:moveTo>
                    <a:pt x="5604" y="2803"/>
                  </a:moveTo>
                  <a:cubicBezTo>
                    <a:pt x="5604" y="4379"/>
                    <a:pt x="4378" y="5604"/>
                    <a:pt x="2744" y="5604"/>
                  </a:cubicBezTo>
                  <a:cubicBezTo>
                    <a:pt x="1226" y="5546"/>
                    <a:pt x="0" y="4379"/>
                    <a:pt x="0" y="2803"/>
                  </a:cubicBezTo>
                  <a:cubicBezTo>
                    <a:pt x="0" y="1227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" name="Google Shape;4580;p14"/>
            <p:cNvSpPr/>
            <p:nvPr/>
          </p:nvSpPr>
          <p:spPr>
            <a:xfrm>
              <a:off x="5067875" y="4122675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2802" y="5604"/>
                  </a:moveTo>
                  <a:cubicBezTo>
                    <a:pt x="1226" y="5604"/>
                    <a:pt x="0" y="4378"/>
                    <a:pt x="0" y="2802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78" y="0"/>
                    <a:pt x="5604" y="1284"/>
                    <a:pt x="5604" y="2860"/>
                  </a:cubicBezTo>
                  <a:cubicBezTo>
                    <a:pt x="5604" y="4378"/>
                    <a:pt x="4378" y="5604"/>
                    <a:pt x="2802" y="56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" name="Google Shape;4581;p14"/>
            <p:cNvSpPr/>
            <p:nvPr/>
          </p:nvSpPr>
          <p:spPr>
            <a:xfrm>
              <a:off x="4330950" y="934175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2" y="2861"/>
                  </a:moveTo>
                  <a:cubicBezTo>
                    <a:pt x="5662" y="4437"/>
                    <a:pt x="4436" y="5663"/>
                    <a:pt x="2860" y="5663"/>
                  </a:cubicBezTo>
                  <a:cubicBezTo>
                    <a:pt x="1226" y="5663"/>
                    <a:pt x="0" y="4379"/>
                    <a:pt x="59" y="2803"/>
                  </a:cubicBezTo>
                  <a:cubicBezTo>
                    <a:pt x="59" y="1226"/>
                    <a:pt x="1284" y="59"/>
                    <a:pt x="2860" y="59"/>
                  </a:cubicBezTo>
                  <a:cubicBezTo>
                    <a:pt x="4436" y="1"/>
                    <a:pt x="5662" y="1285"/>
                    <a:pt x="5662" y="28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" name="Google Shape;4582;p14"/>
            <p:cNvSpPr/>
            <p:nvPr/>
          </p:nvSpPr>
          <p:spPr>
            <a:xfrm>
              <a:off x="4085800" y="4617350"/>
              <a:ext cx="140100" cy="138650"/>
            </a:xfrm>
            <a:custGeom>
              <a:avLst/>
              <a:gdLst/>
              <a:ahLst/>
              <a:cxnLst/>
              <a:rect l="l" t="t" r="r" b="b"/>
              <a:pathLst>
                <a:path w="5604" h="5546" extrusionOk="0">
                  <a:moveTo>
                    <a:pt x="2802" y="5546"/>
                  </a:moveTo>
                  <a:cubicBezTo>
                    <a:pt x="1226" y="5546"/>
                    <a:pt x="0" y="4320"/>
                    <a:pt x="0" y="2744"/>
                  </a:cubicBezTo>
                  <a:cubicBezTo>
                    <a:pt x="0" y="1168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ubicBezTo>
                    <a:pt x="5604" y="4379"/>
                    <a:pt x="4378" y="5546"/>
                    <a:pt x="2802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" name="Google Shape;4583;p14"/>
            <p:cNvSpPr/>
            <p:nvPr/>
          </p:nvSpPr>
          <p:spPr>
            <a:xfrm>
              <a:off x="5558175" y="3387200"/>
              <a:ext cx="140125" cy="140125"/>
            </a:xfrm>
            <a:custGeom>
              <a:avLst/>
              <a:gdLst/>
              <a:ahLst/>
              <a:cxnLst/>
              <a:rect l="l" t="t" r="r" b="b"/>
              <a:pathLst>
                <a:path w="5605" h="5605" extrusionOk="0">
                  <a:moveTo>
                    <a:pt x="2744" y="5546"/>
                  </a:moveTo>
                  <a:cubicBezTo>
                    <a:pt x="1227" y="5546"/>
                    <a:pt x="1" y="4320"/>
                    <a:pt x="1" y="2744"/>
                  </a:cubicBezTo>
                  <a:cubicBezTo>
                    <a:pt x="1" y="1226"/>
                    <a:pt x="1285" y="0"/>
                    <a:pt x="2803" y="0"/>
                  </a:cubicBezTo>
                  <a:cubicBezTo>
                    <a:pt x="4379" y="0"/>
                    <a:pt x="5604" y="1285"/>
                    <a:pt x="5546" y="2802"/>
                  </a:cubicBezTo>
                  <a:cubicBezTo>
                    <a:pt x="5546" y="4378"/>
                    <a:pt x="4320" y="5604"/>
                    <a:pt x="2744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" name="Google Shape;4584;p14"/>
            <p:cNvSpPr/>
            <p:nvPr/>
          </p:nvSpPr>
          <p:spPr>
            <a:xfrm>
              <a:off x="2369700" y="1424500"/>
              <a:ext cx="141575" cy="140100"/>
            </a:xfrm>
            <a:custGeom>
              <a:avLst/>
              <a:gdLst/>
              <a:ahLst/>
              <a:cxnLst/>
              <a:rect l="l" t="t" r="r" b="b"/>
              <a:pathLst>
                <a:path w="5663" h="5604" extrusionOk="0">
                  <a:moveTo>
                    <a:pt x="5604" y="2860"/>
                  </a:moveTo>
                  <a:cubicBezTo>
                    <a:pt x="5546" y="4436"/>
                    <a:pt x="4320" y="5604"/>
                    <a:pt x="2744" y="5604"/>
                  </a:cubicBezTo>
                  <a:cubicBezTo>
                    <a:pt x="1226" y="5545"/>
                    <a:pt x="0" y="4320"/>
                    <a:pt x="59" y="2744"/>
                  </a:cubicBezTo>
                  <a:cubicBezTo>
                    <a:pt x="59" y="1226"/>
                    <a:pt x="1343" y="0"/>
                    <a:pt x="2860" y="59"/>
                  </a:cubicBezTo>
                  <a:cubicBezTo>
                    <a:pt x="4437" y="59"/>
                    <a:pt x="5662" y="1343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" name="Google Shape;4585;p14"/>
            <p:cNvSpPr/>
            <p:nvPr/>
          </p:nvSpPr>
          <p:spPr>
            <a:xfrm>
              <a:off x="3350325" y="4612975"/>
              <a:ext cx="138650" cy="138650"/>
            </a:xfrm>
            <a:custGeom>
              <a:avLst/>
              <a:gdLst/>
              <a:ahLst/>
              <a:cxnLst/>
              <a:rect l="l" t="t" r="r" b="b"/>
              <a:pathLst>
                <a:path w="5546" h="5546" extrusionOk="0">
                  <a:moveTo>
                    <a:pt x="2802" y="1"/>
                  </a:moveTo>
                  <a:cubicBezTo>
                    <a:pt x="4320" y="1"/>
                    <a:pt x="5546" y="1226"/>
                    <a:pt x="5546" y="2802"/>
                  </a:cubicBezTo>
                  <a:cubicBezTo>
                    <a:pt x="5546" y="4320"/>
                    <a:pt x="4320" y="5546"/>
                    <a:pt x="2744" y="5546"/>
                  </a:cubicBezTo>
                  <a:cubicBezTo>
                    <a:pt x="1226" y="5546"/>
                    <a:pt x="0" y="4320"/>
                    <a:pt x="0" y="2802"/>
                  </a:cubicBezTo>
                  <a:cubicBezTo>
                    <a:pt x="0" y="1226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" name="Google Shape;4586;p14"/>
            <p:cNvSpPr/>
            <p:nvPr/>
          </p:nvSpPr>
          <p:spPr>
            <a:xfrm>
              <a:off x="5311575" y="388042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5545" y="2802"/>
                  </a:moveTo>
                  <a:cubicBezTo>
                    <a:pt x="5545" y="4320"/>
                    <a:pt x="4320" y="5604"/>
                    <a:pt x="2744" y="5546"/>
                  </a:cubicBezTo>
                  <a:cubicBezTo>
                    <a:pt x="1284" y="5546"/>
                    <a:pt x="0" y="4320"/>
                    <a:pt x="0" y="2802"/>
                  </a:cubicBezTo>
                  <a:cubicBezTo>
                    <a:pt x="0" y="1285"/>
                    <a:pt x="1284" y="1"/>
                    <a:pt x="2802" y="1"/>
                  </a:cubicBezTo>
                  <a:cubicBezTo>
                    <a:pt x="4320" y="59"/>
                    <a:pt x="5545" y="1285"/>
                    <a:pt x="5545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" name="Google Shape;4587;p14"/>
            <p:cNvSpPr/>
            <p:nvPr/>
          </p:nvSpPr>
          <p:spPr>
            <a:xfrm>
              <a:off x="3106625" y="935650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5604" y="2802"/>
                  </a:moveTo>
                  <a:cubicBezTo>
                    <a:pt x="5604" y="4320"/>
                    <a:pt x="4320" y="5604"/>
                    <a:pt x="2744" y="5545"/>
                  </a:cubicBezTo>
                  <a:cubicBezTo>
                    <a:pt x="1226" y="5545"/>
                    <a:pt x="0" y="4320"/>
                    <a:pt x="0" y="2744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20" y="0"/>
                    <a:pt x="5604" y="1284"/>
                    <a:pt x="5546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" name="Google Shape;4588;p14"/>
            <p:cNvSpPr/>
            <p:nvPr/>
          </p:nvSpPr>
          <p:spPr>
            <a:xfrm>
              <a:off x="1876475" y="3144950"/>
              <a:ext cx="140100" cy="138675"/>
            </a:xfrm>
            <a:custGeom>
              <a:avLst/>
              <a:gdLst/>
              <a:ahLst/>
              <a:cxnLst/>
              <a:rect l="l" t="t" r="r" b="b"/>
              <a:pathLst>
                <a:path w="5604" h="5547" extrusionOk="0">
                  <a:moveTo>
                    <a:pt x="2802" y="1"/>
                  </a:moveTo>
                  <a:cubicBezTo>
                    <a:pt x="4320" y="1"/>
                    <a:pt x="5604" y="1227"/>
                    <a:pt x="5604" y="2744"/>
                  </a:cubicBezTo>
                  <a:cubicBezTo>
                    <a:pt x="5604" y="4320"/>
                    <a:pt x="4378" y="5546"/>
                    <a:pt x="2802" y="5546"/>
                  </a:cubicBezTo>
                  <a:cubicBezTo>
                    <a:pt x="1284" y="5546"/>
                    <a:pt x="58" y="4320"/>
                    <a:pt x="58" y="2803"/>
                  </a:cubicBezTo>
                  <a:cubicBezTo>
                    <a:pt x="0" y="1285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" name="Google Shape;4589;p14"/>
            <p:cNvSpPr/>
            <p:nvPr/>
          </p:nvSpPr>
          <p:spPr>
            <a:xfrm>
              <a:off x="2617775" y="117787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2802" y="59"/>
                  </a:moveTo>
                  <a:cubicBezTo>
                    <a:pt x="4320" y="59"/>
                    <a:pt x="5546" y="1343"/>
                    <a:pt x="5546" y="2802"/>
                  </a:cubicBezTo>
                  <a:cubicBezTo>
                    <a:pt x="5546" y="4378"/>
                    <a:pt x="4203" y="5604"/>
                    <a:pt x="2685" y="5604"/>
                  </a:cubicBezTo>
                  <a:cubicBezTo>
                    <a:pt x="1226" y="5546"/>
                    <a:pt x="0" y="4262"/>
                    <a:pt x="0" y="2744"/>
                  </a:cubicBezTo>
                  <a:cubicBezTo>
                    <a:pt x="59" y="1285"/>
                    <a:pt x="1284" y="1"/>
                    <a:pt x="2802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" name="Google Shape;4590;p14"/>
            <p:cNvSpPr/>
            <p:nvPr/>
          </p:nvSpPr>
          <p:spPr>
            <a:xfrm>
              <a:off x="4822725" y="4370750"/>
              <a:ext cx="137175" cy="137175"/>
            </a:xfrm>
            <a:custGeom>
              <a:avLst/>
              <a:gdLst/>
              <a:ahLst/>
              <a:cxnLst/>
              <a:rect l="l" t="t" r="r" b="b"/>
              <a:pathLst>
                <a:path w="5487" h="5487" extrusionOk="0">
                  <a:moveTo>
                    <a:pt x="0" y="2744"/>
                  </a:moveTo>
                  <a:cubicBezTo>
                    <a:pt x="0" y="1284"/>
                    <a:pt x="1284" y="0"/>
                    <a:pt x="2802" y="0"/>
                  </a:cubicBezTo>
                  <a:cubicBezTo>
                    <a:pt x="4261" y="0"/>
                    <a:pt x="5487" y="1284"/>
                    <a:pt x="5487" y="2802"/>
                  </a:cubicBezTo>
                  <a:cubicBezTo>
                    <a:pt x="5487" y="4261"/>
                    <a:pt x="4203" y="5487"/>
                    <a:pt x="2744" y="5487"/>
                  </a:cubicBezTo>
                  <a:cubicBezTo>
                    <a:pt x="1284" y="5487"/>
                    <a:pt x="0" y="4203"/>
                    <a:pt x="0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" name="Google Shape;4591;p14"/>
            <p:cNvSpPr/>
            <p:nvPr/>
          </p:nvSpPr>
          <p:spPr>
            <a:xfrm>
              <a:off x="2124550" y="1672575"/>
              <a:ext cx="138650" cy="137175"/>
            </a:xfrm>
            <a:custGeom>
              <a:avLst/>
              <a:gdLst/>
              <a:ahLst/>
              <a:cxnLst/>
              <a:rect l="l" t="t" r="r" b="b"/>
              <a:pathLst>
                <a:path w="5546" h="5487" extrusionOk="0">
                  <a:moveTo>
                    <a:pt x="5487" y="2744"/>
                  </a:moveTo>
                  <a:cubicBezTo>
                    <a:pt x="5545" y="4203"/>
                    <a:pt x="4261" y="5487"/>
                    <a:pt x="2802" y="5487"/>
                  </a:cubicBezTo>
                  <a:cubicBezTo>
                    <a:pt x="1284" y="5487"/>
                    <a:pt x="0" y="4261"/>
                    <a:pt x="0" y="2744"/>
                  </a:cubicBezTo>
                  <a:cubicBezTo>
                    <a:pt x="0" y="1284"/>
                    <a:pt x="1226" y="59"/>
                    <a:pt x="2685" y="0"/>
                  </a:cubicBezTo>
                  <a:cubicBezTo>
                    <a:pt x="4203" y="0"/>
                    <a:pt x="5487" y="1226"/>
                    <a:pt x="5487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" name="Google Shape;4592;p14"/>
            <p:cNvSpPr/>
            <p:nvPr/>
          </p:nvSpPr>
          <p:spPr>
            <a:xfrm>
              <a:off x="2372625" y="4124125"/>
              <a:ext cx="135725" cy="137200"/>
            </a:xfrm>
            <a:custGeom>
              <a:avLst/>
              <a:gdLst/>
              <a:ahLst/>
              <a:cxnLst/>
              <a:rect l="l" t="t" r="r" b="b"/>
              <a:pathLst>
                <a:path w="5429" h="5488" extrusionOk="0">
                  <a:moveTo>
                    <a:pt x="5429" y="2744"/>
                  </a:moveTo>
                  <a:cubicBezTo>
                    <a:pt x="5429" y="4262"/>
                    <a:pt x="4144" y="5487"/>
                    <a:pt x="2685" y="5487"/>
                  </a:cubicBezTo>
                  <a:cubicBezTo>
                    <a:pt x="1167" y="5429"/>
                    <a:pt x="0" y="4203"/>
                    <a:pt x="0" y="2744"/>
                  </a:cubicBezTo>
                  <a:cubicBezTo>
                    <a:pt x="0" y="1226"/>
                    <a:pt x="1284" y="1"/>
                    <a:pt x="2743" y="59"/>
                  </a:cubicBezTo>
                  <a:cubicBezTo>
                    <a:pt x="4203" y="59"/>
                    <a:pt x="5429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" name="Google Shape;4593;p14"/>
            <p:cNvSpPr/>
            <p:nvPr/>
          </p:nvSpPr>
          <p:spPr>
            <a:xfrm>
              <a:off x="1882300" y="2162875"/>
              <a:ext cx="137200" cy="135750"/>
            </a:xfrm>
            <a:custGeom>
              <a:avLst/>
              <a:gdLst/>
              <a:ahLst/>
              <a:cxnLst/>
              <a:rect l="l" t="t" r="r" b="b"/>
              <a:pathLst>
                <a:path w="5488" h="5430" extrusionOk="0">
                  <a:moveTo>
                    <a:pt x="5429" y="2744"/>
                  </a:moveTo>
                  <a:cubicBezTo>
                    <a:pt x="5429" y="4262"/>
                    <a:pt x="4203" y="5429"/>
                    <a:pt x="2744" y="5429"/>
                  </a:cubicBezTo>
                  <a:cubicBezTo>
                    <a:pt x="1226" y="5429"/>
                    <a:pt x="1" y="4145"/>
                    <a:pt x="59" y="2627"/>
                  </a:cubicBezTo>
                  <a:cubicBezTo>
                    <a:pt x="117" y="1168"/>
                    <a:pt x="1343" y="1"/>
                    <a:pt x="2802" y="1"/>
                  </a:cubicBezTo>
                  <a:cubicBezTo>
                    <a:pt x="4262" y="59"/>
                    <a:pt x="5487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" name="Google Shape;4594;p14"/>
            <p:cNvSpPr/>
            <p:nvPr/>
          </p:nvSpPr>
          <p:spPr>
            <a:xfrm>
              <a:off x="4335325" y="4618825"/>
              <a:ext cx="135725" cy="135725"/>
            </a:xfrm>
            <a:custGeom>
              <a:avLst/>
              <a:gdLst/>
              <a:ahLst/>
              <a:cxnLst/>
              <a:rect l="l" t="t" r="r" b="b"/>
              <a:pathLst>
                <a:path w="5429" h="5429" extrusionOk="0">
                  <a:moveTo>
                    <a:pt x="5370" y="2685"/>
                  </a:moveTo>
                  <a:cubicBezTo>
                    <a:pt x="5429" y="4144"/>
                    <a:pt x="4203" y="5370"/>
                    <a:pt x="2744" y="5429"/>
                  </a:cubicBezTo>
                  <a:cubicBezTo>
                    <a:pt x="1226" y="5429"/>
                    <a:pt x="0" y="4203"/>
                    <a:pt x="0" y="2685"/>
                  </a:cubicBezTo>
                  <a:cubicBezTo>
                    <a:pt x="0" y="1226"/>
                    <a:pt x="1168" y="0"/>
                    <a:pt x="2685" y="0"/>
                  </a:cubicBezTo>
                  <a:cubicBezTo>
                    <a:pt x="4145" y="0"/>
                    <a:pt x="5370" y="1168"/>
                    <a:pt x="5370" y="26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" name="Google Shape;4595;p14"/>
            <p:cNvSpPr/>
            <p:nvPr/>
          </p:nvSpPr>
          <p:spPr>
            <a:xfrm>
              <a:off x="3109550" y="4615900"/>
              <a:ext cx="134275" cy="134275"/>
            </a:xfrm>
            <a:custGeom>
              <a:avLst/>
              <a:gdLst/>
              <a:ahLst/>
              <a:cxnLst/>
              <a:rect l="l" t="t" r="r" b="b"/>
              <a:pathLst>
                <a:path w="5371" h="5371" extrusionOk="0">
                  <a:moveTo>
                    <a:pt x="2744" y="0"/>
                  </a:moveTo>
                  <a:cubicBezTo>
                    <a:pt x="4203" y="0"/>
                    <a:pt x="5370" y="1226"/>
                    <a:pt x="5312" y="2744"/>
                  </a:cubicBezTo>
                  <a:cubicBezTo>
                    <a:pt x="5312" y="4203"/>
                    <a:pt x="4144" y="5371"/>
                    <a:pt x="2627" y="5312"/>
                  </a:cubicBezTo>
                  <a:cubicBezTo>
                    <a:pt x="1109" y="5312"/>
                    <a:pt x="0" y="4145"/>
                    <a:pt x="0" y="2569"/>
                  </a:cubicBezTo>
                  <a:cubicBezTo>
                    <a:pt x="59" y="1109"/>
                    <a:pt x="1226" y="0"/>
                    <a:pt x="2744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" name="Google Shape;4596;p14"/>
            <p:cNvSpPr/>
            <p:nvPr/>
          </p:nvSpPr>
          <p:spPr>
            <a:xfrm>
              <a:off x="5561100" y="1922100"/>
              <a:ext cx="134275" cy="132825"/>
            </a:xfrm>
            <a:custGeom>
              <a:avLst/>
              <a:gdLst/>
              <a:ahLst/>
              <a:cxnLst/>
              <a:rect l="l" t="t" r="r" b="b"/>
              <a:pathLst>
                <a:path w="5371" h="5313" extrusionOk="0">
                  <a:moveTo>
                    <a:pt x="2686" y="1"/>
                  </a:moveTo>
                  <a:cubicBezTo>
                    <a:pt x="4203" y="1"/>
                    <a:pt x="5371" y="1226"/>
                    <a:pt x="5312" y="2744"/>
                  </a:cubicBezTo>
                  <a:cubicBezTo>
                    <a:pt x="5312" y="4203"/>
                    <a:pt x="4145" y="5312"/>
                    <a:pt x="2627" y="5312"/>
                  </a:cubicBezTo>
                  <a:cubicBezTo>
                    <a:pt x="1110" y="5312"/>
                    <a:pt x="1" y="4086"/>
                    <a:pt x="1" y="2569"/>
                  </a:cubicBezTo>
                  <a:cubicBezTo>
                    <a:pt x="59" y="1110"/>
                    <a:pt x="1226" y="1"/>
                    <a:pt x="268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" name="Google Shape;4597;p14"/>
            <p:cNvSpPr/>
            <p:nvPr/>
          </p:nvSpPr>
          <p:spPr>
            <a:xfrm>
              <a:off x="4583400" y="940025"/>
              <a:ext cx="131350" cy="131350"/>
            </a:xfrm>
            <a:custGeom>
              <a:avLst/>
              <a:gdLst/>
              <a:ahLst/>
              <a:cxnLst/>
              <a:rect l="l" t="t" r="r" b="b"/>
              <a:pathLst>
                <a:path w="5254" h="5254" extrusionOk="0">
                  <a:moveTo>
                    <a:pt x="2627" y="0"/>
                  </a:moveTo>
                  <a:cubicBezTo>
                    <a:pt x="4086" y="0"/>
                    <a:pt x="5254" y="1109"/>
                    <a:pt x="5254" y="2569"/>
                  </a:cubicBezTo>
                  <a:cubicBezTo>
                    <a:pt x="5254" y="4086"/>
                    <a:pt x="4086" y="5254"/>
                    <a:pt x="2569" y="5254"/>
                  </a:cubicBezTo>
                  <a:cubicBezTo>
                    <a:pt x="1109" y="5254"/>
                    <a:pt x="0" y="4086"/>
                    <a:pt x="0" y="2627"/>
                  </a:cubicBezTo>
                  <a:cubicBezTo>
                    <a:pt x="0" y="1109"/>
                    <a:pt x="1109" y="0"/>
                    <a:pt x="26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" name="Google Shape;4598;p14"/>
            <p:cNvSpPr/>
            <p:nvPr/>
          </p:nvSpPr>
          <p:spPr>
            <a:xfrm>
              <a:off x="2127450" y="3880425"/>
              <a:ext cx="132825" cy="132825"/>
            </a:xfrm>
            <a:custGeom>
              <a:avLst/>
              <a:gdLst/>
              <a:ahLst/>
              <a:cxnLst/>
              <a:rect l="l" t="t" r="r" b="b"/>
              <a:pathLst>
                <a:path w="5313" h="5313" extrusionOk="0">
                  <a:moveTo>
                    <a:pt x="2686" y="1"/>
                  </a:moveTo>
                  <a:cubicBezTo>
                    <a:pt x="4145" y="1"/>
                    <a:pt x="5313" y="1168"/>
                    <a:pt x="5313" y="2627"/>
                  </a:cubicBezTo>
                  <a:cubicBezTo>
                    <a:pt x="5313" y="4145"/>
                    <a:pt x="4145" y="5312"/>
                    <a:pt x="2628" y="5312"/>
                  </a:cubicBezTo>
                  <a:cubicBezTo>
                    <a:pt x="1110" y="5254"/>
                    <a:pt x="1" y="4087"/>
                    <a:pt x="1" y="2627"/>
                  </a:cubicBezTo>
                  <a:cubicBezTo>
                    <a:pt x="1" y="1110"/>
                    <a:pt x="1168" y="1"/>
                    <a:pt x="262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" name="Google Shape;4599;p14"/>
            <p:cNvSpPr/>
            <p:nvPr/>
          </p:nvSpPr>
          <p:spPr>
            <a:xfrm>
              <a:off x="1880850" y="3390125"/>
              <a:ext cx="132800" cy="132800"/>
            </a:xfrm>
            <a:custGeom>
              <a:avLst/>
              <a:gdLst/>
              <a:ahLst/>
              <a:cxnLst/>
              <a:rect l="l" t="t" r="r" b="b"/>
              <a:pathLst>
                <a:path w="5312" h="5312" extrusionOk="0">
                  <a:moveTo>
                    <a:pt x="2627" y="0"/>
                  </a:moveTo>
                  <a:cubicBezTo>
                    <a:pt x="4086" y="0"/>
                    <a:pt x="5254" y="1168"/>
                    <a:pt x="5312" y="2627"/>
                  </a:cubicBezTo>
                  <a:cubicBezTo>
                    <a:pt x="5312" y="4145"/>
                    <a:pt x="4145" y="5312"/>
                    <a:pt x="2627" y="5312"/>
                  </a:cubicBezTo>
                  <a:cubicBezTo>
                    <a:pt x="1168" y="5312"/>
                    <a:pt x="0" y="4145"/>
                    <a:pt x="0" y="2685"/>
                  </a:cubicBezTo>
                  <a:cubicBezTo>
                    <a:pt x="0" y="1168"/>
                    <a:pt x="1168" y="59"/>
                    <a:pt x="2627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" name="Google Shape;4600;p14"/>
            <p:cNvSpPr/>
            <p:nvPr/>
          </p:nvSpPr>
          <p:spPr>
            <a:xfrm>
              <a:off x="2616300" y="4372200"/>
              <a:ext cx="132825" cy="134275"/>
            </a:xfrm>
            <a:custGeom>
              <a:avLst/>
              <a:gdLst/>
              <a:ahLst/>
              <a:cxnLst/>
              <a:rect l="l" t="t" r="r" b="b"/>
              <a:pathLst>
                <a:path w="5313" h="5371" extrusionOk="0">
                  <a:moveTo>
                    <a:pt x="5313" y="2744"/>
                  </a:moveTo>
                  <a:cubicBezTo>
                    <a:pt x="5313" y="4262"/>
                    <a:pt x="4087" y="5371"/>
                    <a:pt x="2628" y="5371"/>
                  </a:cubicBezTo>
                  <a:cubicBezTo>
                    <a:pt x="1110" y="5312"/>
                    <a:pt x="1" y="4145"/>
                    <a:pt x="1" y="2569"/>
                  </a:cubicBezTo>
                  <a:cubicBezTo>
                    <a:pt x="59" y="1110"/>
                    <a:pt x="1285" y="1"/>
                    <a:pt x="2744" y="59"/>
                  </a:cubicBezTo>
                  <a:cubicBezTo>
                    <a:pt x="4204" y="117"/>
                    <a:pt x="5313" y="1285"/>
                    <a:pt x="5313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" name="Google Shape;4601;p14"/>
            <p:cNvSpPr/>
            <p:nvPr/>
          </p:nvSpPr>
          <p:spPr>
            <a:xfrm>
              <a:off x="2864375" y="940025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8" y="0"/>
                    <a:pt x="5196" y="1168"/>
                    <a:pt x="5196" y="2627"/>
                  </a:cubicBezTo>
                  <a:cubicBezTo>
                    <a:pt x="5254" y="4028"/>
                    <a:pt x="4028" y="5254"/>
                    <a:pt x="2569" y="5254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" name="Google Shape;4602;p14"/>
            <p:cNvSpPr/>
            <p:nvPr/>
          </p:nvSpPr>
          <p:spPr>
            <a:xfrm>
              <a:off x="5562550" y="3638200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9" y="0"/>
                    <a:pt x="5196" y="1168"/>
                    <a:pt x="5254" y="2569"/>
                  </a:cubicBezTo>
                  <a:cubicBezTo>
                    <a:pt x="5254" y="4028"/>
                    <a:pt x="4029" y="5254"/>
                    <a:pt x="2628" y="5195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168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" name="Google Shape;4603;p14"/>
            <p:cNvSpPr/>
            <p:nvPr/>
          </p:nvSpPr>
          <p:spPr>
            <a:xfrm>
              <a:off x="5073700" y="1188100"/>
              <a:ext cx="129900" cy="128425"/>
            </a:xfrm>
            <a:custGeom>
              <a:avLst/>
              <a:gdLst/>
              <a:ahLst/>
              <a:cxnLst/>
              <a:rect l="l" t="t" r="r" b="b"/>
              <a:pathLst>
                <a:path w="5196" h="5137" extrusionOk="0">
                  <a:moveTo>
                    <a:pt x="2569" y="0"/>
                  </a:moveTo>
                  <a:cubicBezTo>
                    <a:pt x="4028" y="0"/>
                    <a:pt x="5196" y="1226"/>
                    <a:pt x="5196" y="2627"/>
                  </a:cubicBezTo>
                  <a:cubicBezTo>
                    <a:pt x="5137" y="3969"/>
                    <a:pt x="3970" y="5137"/>
                    <a:pt x="2569" y="5137"/>
                  </a:cubicBezTo>
                  <a:cubicBezTo>
                    <a:pt x="1168" y="5137"/>
                    <a:pt x="1" y="3911"/>
                    <a:pt x="1" y="2510"/>
                  </a:cubicBezTo>
                  <a:cubicBezTo>
                    <a:pt x="59" y="1109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" name="Google Shape;4604;p14"/>
            <p:cNvSpPr/>
            <p:nvPr/>
          </p:nvSpPr>
          <p:spPr>
            <a:xfrm>
              <a:off x="5320325" y="1430325"/>
              <a:ext cx="129900" cy="128450"/>
            </a:xfrm>
            <a:custGeom>
              <a:avLst/>
              <a:gdLst/>
              <a:ahLst/>
              <a:cxnLst/>
              <a:rect l="l" t="t" r="r" b="b"/>
              <a:pathLst>
                <a:path w="5196" h="5138" extrusionOk="0">
                  <a:moveTo>
                    <a:pt x="5137" y="2627"/>
                  </a:moveTo>
                  <a:cubicBezTo>
                    <a:pt x="5137" y="4028"/>
                    <a:pt x="3970" y="5137"/>
                    <a:pt x="2569" y="5137"/>
                  </a:cubicBezTo>
                  <a:cubicBezTo>
                    <a:pt x="1168" y="5137"/>
                    <a:pt x="0" y="3912"/>
                    <a:pt x="0" y="2511"/>
                  </a:cubicBezTo>
                  <a:cubicBezTo>
                    <a:pt x="59" y="1110"/>
                    <a:pt x="1285" y="1"/>
                    <a:pt x="2627" y="1"/>
                  </a:cubicBezTo>
                  <a:cubicBezTo>
                    <a:pt x="4028" y="59"/>
                    <a:pt x="5195" y="1226"/>
                    <a:pt x="5137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" name="Google Shape;4605;p14"/>
            <p:cNvSpPr/>
            <p:nvPr/>
          </p:nvSpPr>
          <p:spPr>
            <a:xfrm>
              <a:off x="1886675" y="1920650"/>
              <a:ext cx="128450" cy="126975"/>
            </a:xfrm>
            <a:custGeom>
              <a:avLst/>
              <a:gdLst/>
              <a:ahLst/>
              <a:cxnLst/>
              <a:rect l="l" t="t" r="r" b="b"/>
              <a:pathLst>
                <a:path w="5138" h="5079" extrusionOk="0">
                  <a:moveTo>
                    <a:pt x="2569" y="0"/>
                  </a:moveTo>
                  <a:cubicBezTo>
                    <a:pt x="3970" y="0"/>
                    <a:pt x="5079" y="1109"/>
                    <a:pt x="5079" y="2510"/>
                  </a:cubicBezTo>
                  <a:cubicBezTo>
                    <a:pt x="5137" y="3969"/>
                    <a:pt x="3970" y="5078"/>
                    <a:pt x="2569" y="5078"/>
                  </a:cubicBezTo>
                  <a:cubicBezTo>
                    <a:pt x="1168" y="5078"/>
                    <a:pt x="59" y="3969"/>
                    <a:pt x="1" y="2568"/>
                  </a:cubicBezTo>
                  <a:cubicBezTo>
                    <a:pt x="1" y="1168"/>
                    <a:pt x="1110" y="59"/>
                    <a:pt x="256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" name="Google Shape;4606;p14"/>
            <p:cNvSpPr/>
            <p:nvPr/>
          </p:nvSpPr>
          <p:spPr>
            <a:xfrm>
              <a:off x="5812100" y="2904175"/>
              <a:ext cx="125525" cy="127000"/>
            </a:xfrm>
            <a:custGeom>
              <a:avLst/>
              <a:gdLst/>
              <a:ahLst/>
              <a:cxnLst/>
              <a:rect l="l" t="t" r="r" b="b"/>
              <a:pathLst>
                <a:path w="5021" h="5080" extrusionOk="0">
                  <a:moveTo>
                    <a:pt x="2510" y="5021"/>
                  </a:moveTo>
                  <a:cubicBezTo>
                    <a:pt x="1109" y="5079"/>
                    <a:pt x="0" y="3970"/>
                    <a:pt x="0" y="2511"/>
                  </a:cubicBezTo>
                  <a:cubicBezTo>
                    <a:pt x="0" y="1110"/>
                    <a:pt x="1051" y="1"/>
                    <a:pt x="2510" y="1"/>
                  </a:cubicBezTo>
                  <a:cubicBezTo>
                    <a:pt x="3911" y="1"/>
                    <a:pt x="5020" y="1052"/>
                    <a:pt x="5020" y="2452"/>
                  </a:cubicBezTo>
                  <a:cubicBezTo>
                    <a:pt x="5020" y="3912"/>
                    <a:pt x="3969" y="5021"/>
                    <a:pt x="2510" y="50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" name="Google Shape;4607;p14"/>
            <p:cNvSpPr/>
            <p:nvPr/>
          </p:nvSpPr>
          <p:spPr>
            <a:xfrm>
              <a:off x="5810625" y="2660475"/>
              <a:ext cx="127000" cy="127000"/>
            </a:xfrm>
            <a:custGeom>
              <a:avLst/>
              <a:gdLst/>
              <a:ahLst/>
              <a:cxnLst/>
              <a:rect l="l" t="t" r="r" b="b"/>
              <a:pathLst>
                <a:path w="5080" h="5080" extrusionOk="0">
                  <a:moveTo>
                    <a:pt x="2569" y="5079"/>
                  </a:moveTo>
                  <a:cubicBezTo>
                    <a:pt x="1168" y="5079"/>
                    <a:pt x="59" y="3970"/>
                    <a:pt x="1" y="2569"/>
                  </a:cubicBezTo>
                  <a:cubicBezTo>
                    <a:pt x="1" y="1168"/>
                    <a:pt x="1110" y="59"/>
                    <a:pt x="2569" y="1"/>
                  </a:cubicBezTo>
                  <a:cubicBezTo>
                    <a:pt x="3970" y="1"/>
                    <a:pt x="5079" y="1110"/>
                    <a:pt x="5079" y="2569"/>
                  </a:cubicBezTo>
                  <a:cubicBezTo>
                    <a:pt x="5079" y="3970"/>
                    <a:pt x="3970" y="5079"/>
                    <a:pt x="2569" y="50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" name="Google Shape;4608;p14"/>
            <p:cNvSpPr/>
            <p:nvPr/>
          </p:nvSpPr>
          <p:spPr>
            <a:xfrm>
              <a:off x="4581925" y="4623200"/>
              <a:ext cx="127000" cy="126975"/>
            </a:xfrm>
            <a:custGeom>
              <a:avLst/>
              <a:gdLst/>
              <a:ahLst/>
              <a:cxnLst/>
              <a:rect l="l" t="t" r="r" b="b"/>
              <a:pathLst>
                <a:path w="5080" h="5079" extrusionOk="0">
                  <a:moveTo>
                    <a:pt x="5079" y="2510"/>
                  </a:moveTo>
                  <a:cubicBezTo>
                    <a:pt x="5079" y="3911"/>
                    <a:pt x="3970" y="5020"/>
                    <a:pt x="2569" y="5079"/>
                  </a:cubicBezTo>
                  <a:cubicBezTo>
                    <a:pt x="1168" y="5079"/>
                    <a:pt x="1" y="3969"/>
                    <a:pt x="1" y="2569"/>
                  </a:cubicBezTo>
                  <a:cubicBezTo>
                    <a:pt x="1" y="1109"/>
                    <a:pt x="1110" y="0"/>
                    <a:pt x="2511" y="0"/>
                  </a:cubicBezTo>
                  <a:cubicBezTo>
                    <a:pt x="3912" y="0"/>
                    <a:pt x="5021" y="1109"/>
                    <a:pt x="5079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" name="Google Shape;4609;p14"/>
            <p:cNvSpPr/>
            <p:nvPr/>
          </p:nvSpPr>
          <p:spPr>
            <a:xfrm>
              <a:off x="3849400" y="694850"/>
              <a:ext cx="126975" cy="127000"/>
            </a:xfrm>
            <a:custGeom>
              <a:avLst/>
              <a:gdLst/>
              <a:ahLst/>
              <a:cxnLst/>
              <a:rect l="l" t="t" r="r" b="b"/>
              <a:pathLst>
                <a:path w="5079" h="5080" extrusionOk="0">
                  <a:moveTo>
                    <a:pt x="2510" y="59"/>
                  </a:moveTo>
                  <a:cubicBezTo>
                    <a:pt x="3911" y="1"/>
                    <a:pt x="5078" y="1110"/>
                    <a:pt x="5078" y="2569"/>
                  </a:cubicBezTo>
                  <a:cubicBezTo>
                    <a:pt x="5078" y="3970"/>
                    <a:pt x="3969" y="5079"/>
                    <a:pt x="2510" y="5079"/>
                  </a:cubicBezTo>
                  <a:cubicBezTo>
                    <a:pt x="1109" y="5079"/>
                    <a:pt x="58" y="3970"/>
                    <a:pt x="0" y="2628"/>
                  </a:cubicBezTo>
                  <a:cubicBezTo>
                    <a:pt x="0" y="1168"/>
                    <a:pt x="1109" y="59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" name="Google Shape;4610;p14"/>
            <p:cNvSpPr/>
            <p:nvPr/>
          </p:nvSpPr>
          <p:spPr>
            <a:xfrm>
              <a:off x="36027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5020" y="2452"/>
                  </a:moveTo>
                  <a:cubicBezTo>
                    <a:pt x="5020" y="3911"/>
                    <a:pt x="3970" y="5020"/>
                    <a:pt x="2510" y="5020"/>
                  </a:cubicBezTo>
                  <a:cubicBezTo>
                    <a:pt x="1109" y="5020"/>
                    <a:pt x="59" y="3911"/>
                    <a:pt x="0" y="2510"/>
                  </a:cubicBezTo>
                  <a:cubicBezTo>
                    <a:pt x="0" y="1109"/>
                    <a:pt x="1109" y="0"/>
                    <a:pt x="2510" y="0"/>
                  </a:cubicBezTo>
                  <a:cubicBezTo>
                    <a:pt x="3911" y="0"/>
                    <a:pt x="5020" y="1051"/>
                    <a:pt x="5020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" name="Google Shape;4611;p14"/>
            <p:cNvSpPr/>
            <p:nvPr/>
          </p:nvSpPr>
          <p:spPr>
            <a:xfrm>
              <a:off x="2867300" y="4620275"/>
              <a:ext cx="124075" cy="124075"/>
            </a:xfrm>
            <a:custGeom>
              <a:avLst/>
              <a:gdLst/>
              <a:ahLst/>
              <a:cxnLst/>
              <a:rect l="l" t="t" r="r" b="b"/>
              <a:pathLst>
                <a:path w="4963" h="4963" extrusionOk="0">
                  <a:moveTo>
                    <a:pt x="2511" y="4962"/>
                  </a:moveTo>
                  <a:cubicBezTo>
                    <a:pt x="1110" y="4962"/>
                    <a:pt x="1" y="3853"/>
                    <a:pt x="1" y="2452"/>
                  </a:cubicBezTo>
                  <a:cubicBezTo>
                    <a:pt x="1" y="1110"/>
                    <a:pt x="1110" y="1"/>
                    <a:pt x="2511" y="1"/>
                  </a:cubicBezTo>
                  <a:cubicBezTo>
                    <a:pt x="3911" y="1"/>
                    <a:pt x="4962" y="1110"/>
                    <a:pt x="4962" y="2510"/>
                  </a:cubicBezTo>
                  <a:cubicBezTo>
                    <a:pt x="4962" y="3911"/>
                    <a:pt x="3911" y="4962"/>
                    <a:pt x="2511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" name="Google Shape;4612;p14"/>
            <p:cNvSpPr/>
            <p:nvPr/>
          </p:nvSpPr>
          <p:spPr>
            <a:xfrm>
              <a:off x="5812100" y="2415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0" y="1"/>
                  </a:moveTo>
                  <a:cubicBezTo>
                    <a:pt x="3853" y="1"/>
                    <a:pt x="4962" y="1110"/>
                    <a:pt x="4962" y="2511"/>
                  </a:cubicBezTo>
                  <a:cubicBezTo>
                    <a:pt x="5020" y="3853"/>
                    <a:pt x="3911" y="4962"/>
                    <a:pt x="2510" y="4962"/>
                  </a:cubicBezTo>
                  <a:cubicBezTo>
                    <a:pt x="1109" y="5021"/>
                    <a:pt x="0" y="3912"/>
                    <a:pt x="0" y="2511"/>
                  </a:cubicBezTo>
                  <a:cubicBezTo>
                    <a:pt x="0" y="1110"/>
                    <a:pt x="1109" y="1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" name="Google Shape;4613;p14"/>
            <p:cNvSpPr/>
            <p:nvPr/>
          </p:nvSpPr>
          <p:spPr>
            <a:xfrm>
              <a:off x="5812100" y="3152250"/>
              <a:ext cx="125525" cy="124075"/>
            </a:xfrm>
            <a:custGeom>
              <a:avLst/>
              <a:gdLst/>
              <a:ahLst/>
              <a:cxnLst/>
              <a:rect l="l" t="t" r="r" b="b"/>
              <a:pathLst>
                <a:path w="5021" h="4963" extrusionOk="0">
                  <a:moveTo>
                    <a:pt x="2452" y="4962"/>
                  </a:moveTo>
                  <a:cubicBezTo>
                    <a:pt x="1109" y="4904"/>
                    <a:pt x="0" y="3795"/>
                    <a:pt x="59" y="2394"/>
                  </a:cubicBezTo>
                  <a:cubicBezTo>
                    <a:pt x="59" y="1052"/>
                    <a:pt x="1168" y="1"/>
                    <a:pt x="2510" y="1"/>
                  </a:cubicBezTo>
                  <a:cubicBezTo>
                    <a:pt x="3911" y="1"/>
                    <a:pt x="5020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" name="Google Shape;4614;p14"/>
            <p:cNvSpPr/>
            <p:nvPr/>
          </p:nvSpPr>
          <p:spPr>
            <a:xfrm>
              <a:off x="2378450" y="1186625"/>
              <a:ext cx="124075" cy="122600"/>
            </a:xfrm>
            <a:custGeom>
              <a:avLst/>
              <a:gdLst/>
              <a:ahLst/>
              <a:cxnLst/>
              <a:rect l="l" t="t" r="r" b="b"/>
              <a:pathLst>
                <a:path w="4963" h="4904" extrusionOk="0">
                  <a:moveTo>
                    <a:pt x="2452" y="4904"/>
                  </a:moveTo>
                  <a:cubicBezTo>
                    <a:pt x="1110" y="4904"/>
                    <a:pt x="1" y="3853"/>
                    <a:pt x="1" y="2452"/>
                  </a:cubicBezTo>
                  <a:cubicBezTo>
                    <a:pt x="1" y="1110"/>
                    <a:pt x="1110" y="1"/>
                    <a:pt x="2510" y="1"/>
                  </a:cubicBezTo>
                  <a:cubicBezTo>
                    <a:pt x="3853" y="1"/>
                    <a:pt x="4962" y="1110"/>
                    <a:pt x="4962" y="2511"/>
                  </a:cubicBezTo>
                  <a:cubicBezTo>
                    <a:pt x="4904" y="3853"/>
                    <a:pt x="3795" y="4904"/>
                    <a:pt x="2452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" name="Google Shape;4615;p14"/>
            <p:cNvSpPr/>
            <p:nvPr/>
          </p:nvSpPr>
          <p:spPr>
            <a:xfrm>
              <a:off x="40930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1" y="0"/>
                  </a:moveTo>
                  <a:cubicBezTo>
                    <a:pt x="3912" y="59"/>
                    <a:pt x="5021" y="1168"/>
                    <a:pt x="4962" y="2569"/>
                  </a:cubicBezTo>
                  <a:cubicBezTo>
                    <a:pt x="4962" y="3911"/>
                    <a:pt x="3853" y="5020"/>
                    <a:pt x="2452" y="4962"/>
                  </a:cubicBezTo>
                  <a:cubicBezTo>
                    <a:pt x="1052" y="4962"/>
                    <a:pt x="1" y="3853"/>
                    <a:pt x="1" y="2510"/>
                  </a:cubicBezTo>
                  <a:cubicBezTo>
                    <a:pt x="1" y="1109"/>
                    <a:pt x="1110" y="0"/>
                    <a:pt x="25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" name="Google Shape;4616;p14"/>
            <p:cNvSpPr/>
            <p:nvPr/>
          </p:nvSpPr>
          <p:spPr>
            <a:xfrm>
              <a:off x="1885225" y="3641100"/>
              <a:ext cx="124050" cy="124075"/>
            </a:xfrm>
            <a:custGeom>
              <a:avLst/>
              <a:gdLst/>
              <a:ahLst/>
              <a:cxnLst/>
              <a:rect l="l" t="t" r="r" b="b"/>
              <a:pathLst>
                <a:path w="4962" h="4963" extrusionOk="0">
                  <a:moveTo>
                    <a:pt x="2452" y="1"/>
                  </a:moveTo>
                  <a:cubicBezTo>
                    <a:pt x="3853" y="1"/>
                    <a:pt x="4962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ubicBezTo>
                    <a:pt x="1051" y="4962"/>
                    <a:pt x="0" y="3853"/>
                    <a:pt x="0" y="2453"/>
                  </a:cubicBezTo>
                  <a:cubicBezTo>
                    <a:pt x="0" y="1110"/>
                    <a:pt x="1109" y="1"/>
                    <a:pt x="24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" name="Google Shape;4617;p14"/>
            <p:cNvSpPr/>
            <p:nvPr/>
          </p:nvSpPr>
          <p:spPr>
            <a:xfrm>
              <a:off x="5318875" y="4129975"/>
              <a:ext cx="124050" cy="125500"/>
            </a:xfrm>
            <a:custGeom>
              <a:avLst/>
              <a:gdLst/>
              <a:ahLst/>
              <a:cxnLst/>
              <a:rect l="l" t="t" r="r" b="b"/>
              <a:pathLst>
                <a:path w="4962" h="5020" extrusionOk="0">
                  <a:moveTo>
                    <a:pt x="58" y="2510"/>
                  </a:moveTo>
                  <a:cubicBezTo>
                    <a:pt x="58" y="1109"/>
                    <a:pt x="1167" y="0"/>
                    <a:pt x="2568" y="58"/>
                  </a:cubicBezTo>
                  <a:cubicBezTo>
                    <a:pt x="3911" y="117"/>
                    <a:pt x="4962" y="1226"/>
                    <a:pt x="4962" y="2568"/>
                  </a:cubicBezTo>
                  <a:cubicBezTo>
                    <a:pt x="4962" y="3911"/>
                    <a:pt x="3794" y="5020"/>
                    <a:pt x="2452" y="5020"/>
                  </a:cubicBezTo>
                  <a:cubicBezTo>
                    <a:pt x="1109" y="4962"/>
                    <a:pt x="0" y="3853"/>
                    <a:pt x="58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" name="Google Shape;4618;p14"/>
            <p:cNvSpPr/>
            <p:nvPr/>
          </p:nvSpPr>
          <p:spPr>
            <a:xfrm>
              <a:off x="3357625" y="696325"/>
              <a:ext cx="124050" cy="124050"/>
            </a:xfrm>
            <a:custGeom>
              <a:avLst/>
              <a:gdLst/>
              <a:ahLst/>
              <a:cxnLst/>
              <a:rect l="l" t="t" r="r" b="b"/>
              <a:pathLst>
                <a:path w="4962" h="4962" extrusionOk="0">
                  <a:moveTo>
                    <a:pt x="2510" y="4962"/>
                  </a:moveTo>
                  <a:cubicBezTo>
                    <a:pt x="1168" y="4962"/>
                    <a:pt x="59" y="3853"/>
                    <a:pt x="0" y="2510"/>
                  </a:cubicBezTo>
                  <a:cubicBezTo>
                    <a:pt x="0" y="1168"/>
                    <a:pt x="1109" y="59"/>
                    <a:pt x="2452" y="59"/>
                  </a:cubicBezTo>
                  <a:cubicBezTo>
                    <a:pt x="3794" y="0"/>
                    <a:pt x="4903" y="1109"/>
                    <a:pt x="4903" y="2452"/>
                  </a:cubicBezTo>
                  <a:cubicBezTo>
                    <a:pt x="4962" y="3794"/>
                    <a:pt x="3853" y="4903"/>
                    <a:pt x="2510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" name="Google Shape;4619;p14"/>
            <p:cNvSpPr/>
            <p:nvPr/>
          </p:nvSpPr>
          <p:spPr>
            <a:xfrm>
              <a:off x="5076625" y="43780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1" y="2393"/>
                  </a:moveTo>
                  <a:cubicBezTo>
                    <a:pt x="59" y="1051"/>
                    <a:pt x="1226" y="0"/>
                    <a:pt x="2511" y="0"/>
                  </a:cubicBezTo>
                  <a:cubicBezTo>
                    <a:pt x="3853" y="58"/>
                    <a:pt x="4962" y="1226"/>
                    <a:pt x="4904" y="2510"/>
                  </a:cubicBezTo>
                  <a:cubicBezTo>
                    <a:pt x="4904" y="3852"/>
                    <a:pt x="3736" y="4962"/>
                    <a:pt x="2394" y="4903"/>
                  </a:cubicBezTo>
                  <a:cubicBezTo>
                    <a:pt x="1051" y="4903"/>
                    <a:pt x="1" y="3736"/>
                    <a:pt x="1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" name="Google Shape;4620;p14"/>
            <p:cNvSpPr/>
            <p:nvPr/>
          </p:nvSpPr>
          <p:spPr>
            <a:xfrm>
              <a:off x="4830000" y="944400"/>
              <a:ext cx="122625" cy="122600"/>
            </a:xfrm>
            <a:custGeom>
              <a:avLst/>
              <a:gdLst/>
              <a:ahLst/>
              <a:cxnLst/>
              <a:rect l="l" t="t" r="r" b="b"/>
              <a:pathLst>
                <a:path w="4905" h="4904" extrusionOk="0">
                  <a:moveTo>
                    <a:pt x="4904" y="2452"/>
                  </a:moveTo>
                  <a:cubicBezTo>
                    <a:pt x="4904" y="3794"/>
                    <a:pt x="3795" y="4903"/>
                    <a:pt x="2453" y="4903"/>
                  </a:cubicBezTo>
                  <a:cubicBezTo>
                    <a:pt x="1110" y="4903"/>
                    <a:pt x="1" y="3736"/>
                    <a:pt x="1" y="2452"/>
                  </a:cubicBezTo>
                  <a:cubicBezTo>
                    <a:pt x="1" y="1109"/>
                    <a:pt x="1168" y="0"/>
                    <a:pt x="2453" y="0"/>
                  </a:cubicBezTo>
                  <a:cubicBezTo>
                    <a:pt x="3795" y="0"/>
                    <a:pt x="4904" y="1109"/>
                    <a:pt x="4904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" name="Google Shape;4621;p14"/>
            <p:cNvSpPr/>
            <p:nvPr/>
          </p:nvSpPr>
          <p:spPr>
            <a:xfrm>
              <a:off x="2131825" y="14332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3" y="4904"/>
                  </a:moveTo>
                  <a:cubicBezTo>
                    <a:pt x="1110" y="4904"/>
                    <a:pt x="1" y="3795"/>
                    <a:pt x="1" y="2452"/>
                  </a:cubicBezTo>
                  <a:cubicBezTo>
                    <a:pt x="59" y="1109"/>
                    <a:pt x="1168" y="0"/>
                    <a:pt x="2511" y="0"/>
                  </a:cubicBezTo>
                  <a:cubicBezTo>
                    <a:pt x="3853" y="59"/>
                    <a:pt x="4962" y="1168"/>
                    <a:pt x="4904" y="2510"/>
                  </a:cubicBezTo>
                  <a:cubicBezTo>
                    <a:pt x="4904" y="3853"/>
                    <a:pt x="3795" y="4962"/>
                    <a:pt x="2453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" name="Google Shape;4622;p14"/>
            <p:cNvSpPr/>
            <p:nvPr/>
          </p:nvSpPr>
          <p:spPr>
            <a:xfrm>
              <a:off x="5565475" y="1679875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2" y="0"/>
                  </a:moveTo>
                  <a:cubicBezTo>
                    <a:pt x="3795" y="0"/>
                    <a:pt x="4962" y="1109"/>
                    <a:pt x="4962" y="2452"/>
                  </a:cubicBezTo>
                  <a:cubicBezTo>
                    <a:pt x="4962" y="3794"/>
                    <a:pt x="3853" y="4903"/>
                    <a:pt x="2511" y="4903"/>
                  </a:cubicBezTo>
                  <a:cubicBezTo>
                    <a:pt x="1168" y="4962"/>
                    <a:pt x="59" y="3852"/>
                    <a:pt x="59" y="2510"/>
                  </a:cubicBezTo>
                  <a:cubicBezTo>
                    <a:pt x="1" y="1167"/>
                    <a:pt x="1110" y="58"/>
                    <a:pt x="245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" name="Google Shape;4623;p14"/>
            <p:cNvSpPr/>
            <p:nvPr/>
          </p:nvSpPr>
          <p:spPr>
            <a:xfrm>
              <a:off x="3847925" y="4868350"/>
              <a:ext cx="121150" cy="121150"/>
            </a:xfrm>
            <a:custGeom>
              <a:avLst/>
              <a:gdLst/>
              <a:ahLst/>
              <a:cxnLst/>
              <a:rect l="l" t="t" r="r" b="b"/>
              <a:pathLst>
                <a:path w="4846" h="4846" extrusionOk="0">
                  <a:moveTo>
                    <a:pt x="4845" y="2394"/>
                  </a:moveTo>
                  <a:cubicBezTo>
                    <a:pt x="4845" y="3736"/>
                    <a:pt x="3795" y="4845"/>
                    <a:pt x="2452" y="4845"/>
                  </a:cubicBezTo>
                  <a:cubicBezTo>
                    <a:pt x="1168" y="4845"/>
                    <a:pt x="59" y="3795"/>
                    <a:pt x="59" y="2452"/>
                  </a:cubicBezTo>
                  <a:cubicBezTo>
                    <a:pt x="1" y="1110"/>
                    <a:pt x="1110" y="59"/>
                    <a:pt x="2394" y="59"/>
                  </a:cubicBezTo>
                  <a:cubicBezTo>
                    <a:pt x="3736" y="1"/>
                    <a:pt x="4845" y="1110"/>
                    <a:pt x="4845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" name="Google Shape;4624;p14"/>
            <p:cNvSpPr/>
            <p:nvPr/>
          </p:nvSpPr>
          <p:spPr>
            <a:xfrm>
              <a:off x="1644450" y="2660475"/>
              <a:ext cx="119675" cy="119700"/>
            </a:xfrm>
            <a:custGeom>
              <a:avLst/>
              <a:gdLst/>
              <a:ahLst/>
              <a:cxnLst/>
              <a:rect l="l" t="t" r="r" b="b"/>
              <a:pathLst>
                <a:path w="4787" h="4788" extrusionOk="0">
                  <a:moveTo>
                    <a:pt x="2393" y="1"/>
                  </a:moveTo>
                  <a:cubicBezTo>
                    <a:pt x="3678" y="1"/>
                    <a:pt x="4787" y="1052"/>
                    <a:pt x="4787" y="2394"/>
                  </a:cubicBezTo>
                  <a:cubicBezTo>
                    <a:pt x="4787" y="3678"/>
                    <a:pt x="3736" y="4787"/>
                    <a:pt x="2393" y="4787"/>
                  </a:cubicBezTo>
                  <a:cubicBezTo>
                    <a:pt x="1109" y="4787"/>
                    <a:pt x="0" y="3737"/>
                    <a:pt x="0" y="2394"/>
                  </a:cubicBezTo>
                  <a:cubicBezTo>
                    <a:pt x="0" y="1110"/>
                    <a:pt x="1051" y="1"/>
                    <a:pt x="23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" name="Google Shape;4625;p14"/>
            <p:cNvSpPr/>
            <p:nvPr/>
          </p:nvSpPr>
          <p:spPr>
            <a:xfrm>
              <a:off x="3605700" y="4868350"/>
              <a:ext cx="121125" cy="121150"/>
            </a:xfrm>
            <a:custGeom>
              <a:avLst/>
              <a:gdLst/>
              <a:ahLst/>
              <a:cxnLst/>
              <a:rect l="l" t="t" r="r" b="b"/>
              <a:pathLst>
                <a:path w="4845" h="4846" extrusionOk="0">
                  <a:moveTo>
                    <a:pt x="4787" y="2394"/>
                  </a:moveTo>
                  <a:cubicBezTo>
                    <a:pt x="4845" y="3736"/>
                    <a:pt x="3736" y="4845"/>
                    <a:pt x="2452" y="4845"/>
                  </a:cubicBezTo>
                  <a:cubicBezTo>
                    <a:pt x="1109" y="4845"/>
                    <a:pt x="59" y="3795"/>
                    <a:pt x="0" y="2452"/>
                  </a:cubicBezTo>
                  <a:cubicBezTo>
                    <a:pt x="0" y="1110"/>
                    <a:pt x="1051" y="59"/>
                    <a:pt x="2393" y="59"/>
                  </a:cubicBezTo>
                  <a:cubicBezTo>
                    <a:pt x="3736" y="1"/>
                    <a:pt x="4787" y="1110"/>
                    <a:pt x="4787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" name="Google Shape;4626;p14"/>
            <p:cNvSpPr/>
            <p:nvPr/>
          </p:nvSpPr>
          <p:spPr>
            <a:xfrm>
              <a:off x="4342625" y="699250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8"/>
                  </a:moveTo>
                  <a:cubicBezTo>
                    <a:pt x="1051" y="4728"/>
                    <a:pt x="59" y="3736"/>
                    <a:pt x="59" y="2393"/>
                  </a:cubicBezTo>
                  <a:cubicBezTo>
                    <a:pt x="0" y="1051"/>
                    <a:pt x="1051" y="0"/>
                    <a:pt x="2452" y="0"/>
                  </a:cubicBezTo>
                  <a:cubicBezTo>
                    <a:pt x="3736" y="58"/>
                    <a:pt x="4787" y="1051"/>
                    <a:pt x="4728" y="2393"/>
                  </a:cubicBezTo>
                  <a:cubicBezTo>
                    <a:pt x="4728" y="3736"/>
                    <a:pt x="3736" y="4728"/>
                    <a:pt x="2393" y="47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" name="Google Shape;4627;p14"/>
            <p:cNvSpPr/>
            <p:nvPr/>
          </p:nvSpPr>
          <p:spPr>
            <a:xfrm>
              <a:off x="5568400" y="38906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8" y="2393"/>
                  </a:moveTo>
                  <a:cubicBezTo>
                    <a:pt x="4728" y="3736"/>
                    <a:pt x="3736" y="4728"/>
                    <a:pt x="2394" y="4728"/>
                  </a:cubicBezTo>
                  <a:cubicBezTo>
                    <a:pt x="1051" y="4728"/>
                    <a:pt x="0" y="3678"/>
                    <a:pt x="0" y="2335"/>
                  </a:cubicBezTo>
                  <a:cubicBezTo>
                    <a:pt x="59" y="1051"/>
                    <a:pt x="1109" y="0"/>
                    <a:pt x="2394" y="0"/>
                  </a:cubicBezTo>
                  <a:cubicBezTo>
                    <a:pt x="3736" y="59"/>
                    <a:pt x="4728" y="1051"/>
                    <a:pt x="4728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" name="Google Shape;4628;p14"/>
            <p:cNvSpPr/>
            <p:nvPr/>
          </p:nvSpPr>
          <p:spPr>
            <a:xfrm>
              <a:off x="2134750" y="41343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9" y="2393"/>
                  </a:moveTo>
                  <a:cubicBezTo>
                    <a:pt x="4670" y="3678"/>
                    <a:pt x="3678" y="4728"/>
                    <a:pt x="2336" y="4670"/>
                  </a:cubicBezTo>
                  <a:cubicBezTo>
                    <a:pt x="993" y="4670"/>
                    <a:pt x="1" y="3619"/>
                    <a:pt x="1" y="2277"/>
                  </a:cubicBezTo>
                  <a:cubicBezTo>
                    <a:pt x="59" y="992"/>
                    <a:pt x="1051" y="0"/>
                    <a:pt x="2394" y="0"/>
                  </a:cubicBezTo>
                  <a:cubicBezTo>
                    <a:pt x="3736" y="0"/>
                    <a:pt x="4729" y="1051"/>
                    <a:pt x="4670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" name="Google Shape;4629;p14"/>
            <p:cNvSpPr/>
            <p:nvPr/>
          </p:nvSpPr>
          <p:spPr>
            <a:xfrm>
              <a:off x="2381375" y="43809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5" y="4729"/>
                  </a:moveTo>
                  <a:cubicBezTo>
                    <a:pt x="993" y="4670"/>
                    <a:pt x="0" y="3678"/>
                    <a:pt x="0" y="2336"/>
                  </a:cubicBezTo>
                  <a:cubicBezTo>
                    <a:pt x="0" y="993"/>
                    <a:pt x="1109" y="1"/>
                    <a:pt x="2452" y="1"/>
                  </a:cubicBezTo>
                  <a:cubicBezTo>
                    <a:pt x="3736" y="59"/>
                    <a:pt x="4728" y="1110"/>
                    <a:pt x="4728" y="2394"/>
                  </a:cubicBezTo>
                  <a:cubicBezTo>
                    <a:pt x="4670" y="3736"/>
                    <a:pt x="3619" y="4729"/>
                    <a:pt x="2335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0" name="Google Shape;4630;p14"/>
            <p:cNvSpPr/>
            <p:nvPr/>
          </p:nvSpPr>
          <p:spPr>
            <a:xfrm>
              <a:off x="4097450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2336" y="0"/>
                  </a:moveTo>
                  <a:cubicBezTo>
                    <a:pt x="3620" y="0"/>
                    <a:pt x="4671" y="993"/>
                    <a:pt x="4671" y="2277"/>
                  </a:cubicBezTo>
                  <a:cubicBezTo>
                    <a:pt x="4671" y="3619"/>
                    <a:pt x="3678" y="4612"/>
                    <a:pt x="2336" y="4670"/>
                  </a:cubicBezTo>
                  <a:cubicBezTo>
                    <a:pt x="1052" y="4670"/>
                    <a:pt x="1" y="3619"/>
                    <a:pt x="1" y="2335"/>
                  </a:cubicBezTo>
                  <a:cubicBezTo>
                    <a:pt x="1" y="993"/>
                    <a:pt x="993" y="0"/>
                    <a:pt x="233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1" name="Google Shape;4631;p14"/>
            <p:cNvSpPr/>
            <p:nvPr/>
          </p:nvSpPr>
          <p:spPr>
            <a:xfrm>
              <a:off x="5815025" y="2171625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9"/>
                  </a:moveTo>
                  <a:cubicBezTo>
                    <a:pt x="1051" y="4729"/>
                    <a:pt x="0" y="3678"/>
                    <a:pt x="0" y="2336"/>
                  </a:cubicBezTo>
                  <a:cubicBezTo>
                    <a:pt x="58" y="1052"/>
                    <a:pt x="1051" y="1"/>
                    <a:pt x="2393" y="1"/>
                  </a:cubicBezTo>
                  <a:cubicBezTo>
                    <a:pt x="3736" y="1"/>
                    <a:pt x="4786" y="1052"/>
                    <a:pt x="4728" y="2394"/>
                  </a:cubicBezTo>
                  <a:cubicBezTo>
                    <a:pt x="4728" y="3737"/>
                    <a:pt x="3677" y="4729"/>
                    <a:pt x="239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2" name="Google Shape;4632;p14"/>
            <p:cNvSpPr/>
            <p:nvPr/>
          </p:nvSpPr>
          <p:spPr>
            <a:xfrm>
              <a:off x="5816475" y="33988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0"/>
                  </a:moveTo>
                  <a:cubicBezTo>
                    <a:pt x="3619" y="0"/>
                    <a:pt x="4670" y="993"/>
                    <a:pt x="4670" y="2335"/>
                  </a:cubicBezTo>
                  <a:cubicBezTo>
                    <a:pt x="4670" y="3619"/>
                    <a:pt x="3619" y="4670"/>
                    <a:pt x="2335" y="4670"/>
                  </a:cubicBezTo>
                  <a:cubicBezTo>
                    <a:pt x="993" y="4670"/>
                    <a:pt x="0" y="3619"/>
                    <a:pt x="0" y="2335"/>
                  </a:cubicBezTo>
                  <a:cubicBezTo>
                    <a:pt x="0" y="993"/>
                    <a:pt x="993" y="0"/>
                    <a:pt x="23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3" name="Google Shape;4633;p14"/>
            <p:cNvSpPr/>
            <p:nvPr/>
          </p:nvSpPr>
          <p:spPr>
            <a:xfrm>
              <a:off x="1644450" y="2907100"/>
              <a:ext cx="118225" cy="119675"/>
            </a:xfrm>
            <a:custGeom>
              <a:avLst/>
              <a:gdLst/>
              <a:ahLst/>
              <a:cxnLst/>
              <a:rect l="l" t="t" r="r" b="b"/>
              <a:pathLst>
                <a:path w="4729" h="4787" extrusionOk="0">
                  <a:moveTo>
                    <a:pt x="2335" y="59"/>
                  </a:moveTo>
                  <a:cubicBezTo>
                    <a:pt x="3678" y="1"/>
                    <a:pt x="4728" y="1051"/>
                    <a:pt x="4728" y="2394"/>
                  </a:cubicBezTo>
                  <a:cubicBezTo>
                    <a:pt x="4728" y="3736"/>
                    <a:pt x="3736" y="4729"/>
                    <a:pt x="2452" y="4787"/>
                  </a:cubicBezTo>
                  <a:cubicBezTo>
                    <a:pt x="1109" y="4787"/>
                    <a:pt x="0" y="3736"/>
                    <a:pt x="0" y="2394"/>
                  </a:cubicBezTo>
                  <a:cubicBezTo>
                    <a:pt x="0" y="1110"/>
                    <a:pt x="1051" y="59"/>
                    <a:pt x="233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" name="Google Shape;4634;p14"/>
            <p:cNvSpPr/>
            <p:nvPr/>
          </p:nvSpPr>
          <p:spPr>
            <a:xfrm>
              <a:off x="2627975" y="9458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6" y="1"/>
                  </a:moveTo>
                  <a:cubicBezTo>
                    <a:pt x="3678" y="1"/>
                    <a:pt x="4729" y="1051"/>
                    <a:pt x="4729" y="2336"/>
                  </a:cubicBezTo>
                  <a:cubicBezTo>
                    <a:pt x="4729" y="3678"/>
                    <a:pt x="3678" y="4729"/>
                    <a:pt x="2336" y="4729"/>
                  </a:cubicBezTo>
                  <a:cubicBezTo>
                    <a:pt x="993" y="4729"/>
                    <a:pt x="1" y="3678"/>
                    <a:pt x="1" y="2394"/>
                  </a:cubicBezTo>
                  <a:cubicBezTo>
                    <a:pt x="1" y="1051"/>
                    <a:pt x="1052" y="59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" name="Google Shape;4635;p14"/>
            <p:cNvSpPr/>
            <p:nvPr/>
          </p:nvSpPr>
          <p:spPr>
            <a:xfrm>
              <a:off x="1645900" y="2419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1"/>
                  </a:moveTo>
                  <a:cubicBezTo>
                    <a:pt x="3678" y="1"/>
                    <a:pt x="4670" y="993"/>
                    <a:pt x="4670" y="2336"/>
                  </a:cubicBezTo>
                  <a:cubicBezTo>
                    <a:pt x="4670" y="3620"/>
                    <a:pt x="3620" y="4670"/>
                    <a:pt x="2335" y="4670"/>
                  </a:cubicBezTo>
                  <a:cubicBezTo>
                    <a:pt x="993" y="4670"/>
                    <a:pt x="1" y="3620"/>
                    <a:pt x="1" y="2336"/>
                  </a:cubicBezTo>
                  <a:cubicBezTo>
                    <a:pt x="1" y="993"/>
                    <a:pt x="1051" y="1"/>
                    <a:pt x="23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" name="Google Shape;4636;p14"/>
            <p:cNvSpPr/>
            <p:nvPr/>
          </p:nvSpPr>
          <p:spPr>
            <a:xfrm>
              <a:off x="3118300" y="700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277" y="4612"/>
                  </a:moveTo>
                  <a:cubicBezTo>
                    <a:pt x="993" y="4612"/>
                    <a:pt x="0" y="3561"/>
                    <a:pt x="0" y="2219"/>
                  </a:cubicBezTo>
                  <a:cubicBezTo>
                    <a:pt x="59" y="993"/>
                    <a:pt x="1109" y="0"/>
                    <a:pt x="2394" y="0"/>
                  </a:cubicBezTo>
                  <a:cubicBezTo>
                    <a:pt x="3678" y="0"/>
                    <a:pt x="4670" y="1109"/>
                    <a:pt x="4670" y="2394"/>
                  </a:cubicBezTo>
                  <a:cubicBezTo>
                    <a:pt x="4612" y="3678"/>
                    <a:pt x="3561" y="4670"/>
                    <a:pt x="2277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" name="Google Shape;4637;p14"/>
            <p:cNvSpPr/>
            <p:nvPr/>
          </p:nvSpPr>
          <p:spPr>
            <a:xfrm>
              <a:off x="1645900" y="31551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4670" y="2335"/>
                  </a:moveTo>
                  <a:cubicBezTo>
                    <a:pt x="4670" y="3678"/>
                    <a:pt x="3620" y="4670"/>
                    <a:pt x="2277" y="4670"/>
                  </a:cubicBezTo>
                  <a:cubicBezTo>
                    <a:pt x="1051" y="4612"/>
                    <a:pt x="1" y="3620"/>
                    <a:pt x="1" y="2335"/>
                  </a:cubicBezTo>
                  <a:cubicBezTo>
                    <a:pt x="1" y="1051"/>
                    <a:pt x="1051" y="1"/>
                    <a:pt x="2394" y="59"/>
                  </a:cubicBezTo>
                  <a:cubicBezTo>
                    <a:pt x="3620" y="59"/>
                    <a:pt x="4670" y="1110"/>
                    <a:pt x="4670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" name="Google Shape;4638;p14"/>
            <p:cNvSpPr/>
            <p:nvPr/>
          </p:nvSpPr>
          <p:spPr>
            <a:xfrm>
              <a:off x="1892525" y="1682775"/>
              <a:ext cx="116750" cy="116775"/>
            </a:xfrm>
            <a:custGeom>
              <a:avLst/>
              <a:gdLst/>
              <a:ahLst/>
              <a:cxnLst/>
              <a:rect l="l" t="t" r="r" b="b"/>
              <a:pathLst>
                <a:path w="4670" h="4671" extrusionOk="0">
                  <a:moveTo>
                    <a:pt x="4670" y="2336"/>
                  </a:moveTo>
                  <a:cubicBezTo>
                    <a:pt x="4670" y="3620"/>
                    <a:pt x="3619" y="4670"/>
                    <a:pt x="2277" y="4670"/>
                  </a:cubicBezTo>
                  <a:cubicBezTo>
                    <a:pt x="1051" y="4670"/>
                    <a:pt x="0" y="3620"/>
                    <a:pt x="0" y="2394"/>
                  </a:cubicBezTo>
                  <a:cubicBezTo>
                    <a:pt x="0" y="1051"/>
                    <a:pt x="1051" y="1"/>
                    <a:pt x="2335" y="59"/>
                  </a:cubicBezTo>
                  <a:cubicBezTo>
                    <a:pt x="3619" y="59"/>
                    <a:pt x="4611" y="1051"/>
                    <a:pt x="4670" y="23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" name="Google Shape;4639;p14"/>
            <p:cNvSpPr/>
            <p:nvPr/>
          </p:nvSpPr>
          <p:spPr>
            <a:xfrm>
              <a:off x="4832925" y="4629025"/>
              <a:ext cx="116775" cy="115325"/>
            </a:xfrm>
            <a:custGeom>
              <a:avLst/>
              <a:gdLst/>
              <a:ahLst/>
              <a:cxnLst/>
              <a:rect l="l" t="t" r="r" b="b"/>
              <a:pathLst>
                <a:path w="4671" h="4613" extrusionOk="0">
                  <a:moveTo>
                    <a:pt x="2336" y="1"/>
                  </a:moveTo>
                  <a:cubicBezTo>
                    <a:pt x="3678" y="1"/>
                    <a:pt x="4670" y="1051"/>
                    <a:pt x="4670" y="2336"/>
                  </a:cubicBezTo>
                  <a:cubicBezTo>
                    <a:pt x="4670" y="3620"/>
                    <a:pt x="3620" y="4612"/>
                    <a:pt x="2336" y="4612"/>
                  </a:cubicBezTo>
                  <a:cubicBezTo>
                    <a:pt x="1051" y="4612"/>
                    <a:pt x="1" y="3561"/>
                    <a:pt x="59" y="2277"/>
                  </a:cubicBezTo>
                  <a:cubicBezTo>
                    <a:pt x="59" y="993"/>
                    <a:pt x="1110" y="1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" name="Google Shape;4640;p14"/>
            <p:cNvSpPr/>
            <p:nvPr/>
          </p:nvSpPr>
          <p:spPr>
            <a:xfrm>
              <a:off x="3360525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4671" y="2335"/>
                  </a:moveTo>
                  <a:cubicBezTo>
                    <a:pt x="4671" y="3619"/>
                    <a:pt x="3620" y="4670"/>
                    <a:pt x="2277" y="4612"/>
                  </a:cubicBezTo>
                  <a:cubicBezTo>
                    <a:pt x="1052" y="4612"/>
                    <a:pt x="1" y="3561"/>
                    <a:pt x="1" y="2335"/>
                  </a:cubicBezTo>
                  <a:cubicBezTo>
                    <a:pt x="1" y="993"/>
                    <a:pt x="1052" y="0"/>
                    <a:pt x="2394" y="0"/>
                  </a:cubicBezTo>
                  <a:cubicBezTo>
                    <a:pt x="3678" y="0"/>
                    <a:pt x="4671" y="1051"/>
                    <a:pt x="4671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" name="Google Shape;4641;p14"/>
            <p:cNvSpPr/>
            <p:nvPr/>
          </p:nvSpPr>
          <p:spPr>
            <a:xfrm>
              <a:off x="1889600" y="3890650"/>
              <a:ext cx="113850" cy="112375"/>
            </a:xfrm>
            <a:custGeom>
              <a:avLst/>
              <a:gdLst/>
              <a:ahLst/>
              <a:cxnLst/>
              <a:rect l="l" t="t" r="r" b="b"/>
              <a:pathLst>
                <a:path w="4554" h="4495" extrusionOk="0">
                  <a:moveTo>
                    <a:pt x="4553" y="2277"/>
                  </a:moveTo>
                  <a:cubicBezTo>
                    <a:pt x="4495" y="3503"/>
                    <a:pt x="3503" y="4495"/>
                    <a:pt x="2277" y="4495"/>
                  </a:cubicBezTo>
                  <a:cubicBezTo>
                    <a:pt x="993" y="4436"/>
                    <a:pt x="0" y="3386"/>
                    <a:pt x="59" y="2160"/>
                  </a:cubicBezTo>
                  <a:cubicBezTo>
                    <a:pt x="117" y="934"/>
                    <a:pt x="1109" y="0"/>
                    <a:pt x="2277" y="0"/>
                  </a:cubicBezTo>
                  <a:cubicBezTo>
                    <a:pt x="3561" y="0"/>
                    <a:pt x="4553" y="993"/>
                    <a:pt x="4553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" name="Google Shape;4642;p14"/>
            <p:cNvSpPr/>
            <p:nvPr/>
          </p:nvSpPr>
          <p:spPr>
            <a:xfrm>
              <a:off x="4345525" y="4872725"/>
              <a:ext cx="112400" cy="112400"/>
            </a:xfrm>
            <a:custGeom>
              <a:avLst/>
              <a:gdLst/>
              <a:ahLst/>
              <a:cxnLst/>
              <a:rect l="l" t="t" r="r" b="b"/>
              <a:pathLst>
                <a:path w="4496" h="4496" extrusionOk="0">
                  <a:moveTo>
                    <a:pt x="2277" y="4495"/>
                  </a:moveTo>
                  <a:cubicBezTo>
                    <a:pt x="993" y="4495"/>
                    <a:pt x="1" y="3444"/>
                    <a:pt x="1" y="2219"/>
                  </a:cubicBezTo>
                  <a:cubicBezTo>
                    <a:pt x="59" y="993"/>
                    <a:pt x="1052" y="1"/>
                    <a:pt x="2336" y="1"/>
                  </a:cubicBezTo>
                  <a:cubicBezTo>
                    <a:pt x="3503" y="59"/>
                    <a:pt x="4495" y="1051"/>
                    <a:pt x="4495" y="2219"/>
                  </a:cubicBezTo>
                  <a:cubicBezTo>
                    <a:pt x="4495" y="3503"/>
                    <a:pt x="3503" y="4495"/>
                    <a:pt x="2277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" name="Google Shape;4643;p14"/>
            <p:cNvSpPr/>
            <p:nvPr/>
          </p:nvSpPr>
          <p:spPr>
            <a:xfrm>
              <a:off x="2626525" y="4626125"/>
              <a:ext cx="112400" cy="112375"/>
            </a:xfrm>
            <a:custGeom>
              <a:avLst/>
              <a:gdLst/>
              <a:ahLst/>
              <a:cxnLst/>
              <a:rect l="l" t="t" r="r" b="b"/>
              <a:pathLst>
                <a:path w="4496" h="4495" extrusionOk="0">
                  <a:moveTo>
                    <a:pt x="2277" y="0"/>
                  </a:moveTo>
                  <a:cubicBezTo>
                    <a:pt x="3503" y="0"/>
                    <a:pt x="4495" y="1051"/>
                    <a:pt x="4495" y="2276"/>
                  </a:cubicBezTo>
                  <a:cubicBezTo>
                    <a:pt x="4495" y="3502"/>
                    <a:pt x="3444" y="4495"/>
                    <a:pt x="2219" y="4495"/>
                  </a:cubicBezTo>
                  <a:cubicBezTo>
                    <a:pt x="993" y="4495"/>
                    <a:pt x="59" y="3502"/>
                    <a:pt x="1" y="2276"/>
                  </a:cubicBezTo>
                  <a:cubicBezTo>
                    <a:pt x="1" y="1051"/>
                    <a:pt x="1051" y="0"/>
                    <a:pt x="227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" name="Google Shape;4644;p14"/>
            <p:cNvSpPr/>
            <p:nvPr/>
          </p:nvSpPr>
          <p:spPr>
            <a:xfrm>
              <a:off x="5819400" y="1933775"/>
              <a:ext cx="110925" cy="109475"/>
            </a:xfrm>
            <a:custGeom>
              <a:avLst/>
              <a:gdLst/>
              <a:ahLst/>
              <a:cxnLst/>
              <a:rect l="l" t="t" r="r" b="b"/>
              <a:pathLst>
                <a:path w="4437" h="4379" extrusionOk="0">
                  <a:moveTo>
                    <a:pt x="4436" y="2160"/>
                  </a:moveTo>
                  <a:cubicBezTo>
                    <a:pt x="4436" y="3386"/>
                    <a:pt x="3502" y="4378"/>
                    <a:pt x="2277" y="4378"/>
                  </a:cubicBezTo>
                  <a:cubicBezTo>
                    <a:pt x="992" y="4378"/>
                    <a:pt x="0" y="3444"/>
                    <a:pt x="0" y="2160"/>
                  </a:cubicBezTo>
                  <a:cubicBezTo>
                    <a:pt x="0" y="934"/>
                    <a:pt x="992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" name="Google Shape;4645;p14"/>
            <p:cNvSpPr/>
            <p:nvPr/>
          </p:nvSpPr>
          <p:spPr>
            <a:xfrm>
              <a:off x="5329075" y="1196850"/>
              <a:ext cx="110925" cy="110925"/>
            </a:xfrm>
            <a:custGeom>
              <a:avLst/>
              <a:gdLst/>
              <a:ahLst/>
              <a:cxnLst/>
              <a:rect l="l" t="t" r="r" b="b"/>
              <a:pathLst>
                <a:path w="4437" h="4437" extrusionOk="0">
                  <a:moveTo>
                    <a:pt x="4437" y="2218"/>
                  </a:moveTo>
                  <a:cubicBezTo>
                    <a:pt x="4437" y="3444"/>
                    <a:pt x="3503" y="4378"/>
                    <a:pt x="2277" y="4437"/>
                  </a:cubicBezTo>
                  <a:cubicBezTo>
                    <a:pt x="993" y="4437"/>
                    <a:pt x="1" y="3444"/>
                    <a:pt x="59" y="2160"/>
                  </a:cubicBezTo>
                  <a:cubicBezTo>
                    <a:pt x="59" y="934"/>
                    <a:pt x="1051" y="0"/>
                    <a:pt x="2277" y="0"/>
                  </a:cubicBezTo>
                  <a:cubicBezTo>
                    <a:pt x="3503" y="0"/>
                    <a:pt x="4437" y="993"/>
                    <a:pt x="4437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" name="Google Shape;4646;p14"/>
            <p:cNvSpPr/>
            <p:nvPr/>
          </p:nvSpPr>
          <p:spPr>
            <a:xfrm>
              <a:off x="4593600" y="703625"/>
              <a:ext cx="110950" cy="109450"/>
            </a:xfrm>
            <a:custGeom>
              <a:avLst/>
              <a:gdLst/>
              <a:ahLst/>
              <a:cxnLst/>
              <a:rect l="l" t="t" r="r" b="b"/>
              <a:pathLst>
                <a:path w="4438" h="4378" extrusionOk="0">
                  <a:moveTo>
                    <a:pt x="4379" y="2218"/>
                  </a:moveTo>
                  <a:cubicBezTo>
                    <a:pt x="4379" y="3444"/>
                    <a:pt x="3445" y="4378"/>
                    <a:pt x="2219" y="4378"/>
                  </a:cubicBezTo>
                  <a:cubicBezTo>
                    <a:pt x="935" y="4378"/>
                    <a:pt x="1" y="3444"/>
                    <a:pt x="1" y="2160"/>
                  </a:cubicBezTo>
                  <a:cubicBezTo>
                    <a:pt x="59" y="934"/>
                    <a:pt x="993" y="0"/>
                    <a:pt x="2219" y="0"/>
                  </a:cubicBezTo>
                  <a:cubicBezTo>
                    <a:pt x="3445" y="0"/>
                    <a:pt x="4437" y="992"/>
                    <a:pt x="4379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" name="Google Shape;4647;p14"/>
            <p:cNvSpPr/>
            <p:nvPr/>
          </p:nvSpPr>
          <p:spPr>
            <a:xfrm>
              <a:off x="1648825" y="2174550"/>
              <a:ext cx="110925" cy="112400"/>
            </a:xfrm>
            <a:custGeom>
              <a:avLst/>
              <a:gdLst/>
              <a:ahLst/>
              <a:cxnLst/>
              <a:rect l="l" t="t" r="r" b="b"/>
              <a:pathLst>
                <a:path w="4437" h="4496" extrusionOk="0">
                  <a:moveTo>
                    <a:pt x="4436" y="2277"/>
                  </a:moveTo>
                  <a:cubicBezTo>
                    <a:pt x="4436" y="3503"/>
                    <a:pt x="3503" y="4437"/>
                    <a:pt x="2277" y="4495"/>
                  </a:cubicBezTo>
                  <a:cubicBezTo>
                    <a:pt x="993" y="4495"/>
                    <a:pt x="0" y="3503"/>
                    <a:pt x="0" y="2277"/>
                  </a:cubicBezTo>
                  <a:cubicBezTo>
                    <a:pt x="0" y="993"/>
                    <a:pt x="993" y="1"/>
                    <a:pt x="2218" y="59"/>
                  </a:cubicBezTo>
                  <a:cubicBezTo>
                    <a:pt x="3444" y="59"/>
                    <a:pt x="4436" y="993"/>
                    <a:pt x="4436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" name="Google Shape;4648;p14"/>
            <p:cNvSpPr/>
            <p:nvPr/>
          </p:nvSpPr>
          <p:spPr>
            <a:xfrm>
              <a:off x="3121225" y="4875650"/>
              <a:ext cx="109450" cy="108000"/>
            </a:xfrm>
            <a:custGeom>
              <a:avLst/>
              <a:gdLst/>
              <a:ahLst/>
              <a:cxnLst/>
              <a:rect l="l" t="t" r="r" b="b"/>
              <a:pathLst>
                <a:path w="4378" h="4320" extrusionOk="0">
                  <a:moveTo>
                    <a:pt x="4378" y="2160"/>
                  </a:moveTo>
                  <a:cubicBezTo>
                    <a:pt x="4378" y="3386"/>
                    <a:pt x="3386" y="4320"/>
                    <a:pt x="2160" y="4320"/>
                  </a:cubicBezTo>
                  <a:cubicBezTo>
                    <a:pt x="934" y="4320"/>
                    <a:pt x="0" y="3327"/>
                    <a:pt x="59" y="2102"/>
                  </a:cubicBezTo>
                  <a:cubicBezTo>
                    <a:pt x="59" y="876"/>
                    <a:pt x="1051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" name="Google Shape;4649;p14"/>
            <p:cNvSpPr/>
            <p:nvPr/>
          </p:nvSpPr>
          <p:spPr>
            <a:xfrm>
              <a:off x="1648825" y="3401800"/>
              <a:ext cx="110925" cy="109450"/>
            </a:xfrm>
            <a:custGeom>
              <a:avLst/>
              <a:gdLst/>
              <a:ahLst/>
              <a:cxnLst/>
              <a:rect l="l" t="t" r="r" b="b"/>
              <a:pathLst>
                <a:path w="4437" h="4378" extrusionOk="0">
                  <a:moveTo>
                    <a:pt x="59" y="2160"/>
                  </a:moveTo>
                  <a:cubicBezTo>
                    <a:pt x="59" y="934"/>
                    <a:pt x="993" y="0"/>
                    <a:pt x="2277" y="59"/>
                  </a:cubicBezTo>
                  <a:cubicBezTo>
                    <a:pt x="3444" y="59"/>
                    <a:pt x="4436" y="1051"/>
                    <a:pt x="4378" y="2277"/>
                  </a:cubicBezTo>
                  <a:cubicBezTo>
                    <a:pt x="4378" y="3444"/>
                    <a:pt x="3386" y="4378"/>
                    <a:pt x="2218" y="4378"/>
                  </a:cubicBezTo>
                  <a:cubicBezTo>
                    <a:pt x="993" y="4378"/>
                    <a:pt x="0" y="3444"/>
                    <a:pt x="59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" name="Google Shape;4650;p14"/>
            <p:cNvSpPr/>
            <p:nvPr/>
          </p:nvSpPr>
          <p:spPr>
            <a:xfrm>
              <a:off x="5574225" y="1440550"/>
              <a:ext cx="108025" cy="108000"/>
            </a:xfrm>
            <a:custGeom>
              <a:avLst/>
              <a:gdLst/>
              <a:ahLst/>
              <a:cxnLst/>
              <a:rect l="l" t="t" r="r" b="b"/>
              <a:pathLst>
                <a:path w="4321" h="4320" extrusionOk="0">
                  <a:moveTo>
                    <a:pt x="2161" y="4320"/>
                  </a:moveTo>
                  <a:cubicBezTo>
                    <a:pt x="993" y="4320"/>
                    <a:pt x="1" y="3386"/>
                    <a:pt x="1" y="2218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328" y="0"/>
                    <a:pt x="4320" y="934"/>
                    <a:pt x="4320" y="2160"/>
                  </a:cubicBezTo>
                  <a:cubicBezTo>
                    <a:pt x="4320" y="3327"/>
                    <a:pt x="3386" y="4320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" name="Google Shape;4651;p14"/>
            <p:cNvSpPr/>
            <p:nvPr/>
          </p:nvSpPr>
          <p:spPr>
            <a:xfrm>
              <a:off x="5820850" y="3649875"/>
              <a:ext cx="108000" cy="108000"/>
            </a:xfrm>
            <a:custGeom>
              <a:avLst/>
              <a:gdLst/>
              <a:ahLst/>
              <a:cxnLst/>
              <a:rect l="l" t="t" r="r" b="b"/>
              <a:pathLst>
                <a:path w="4320" h="4320" extrusionOk="0">
                  <a:moveTo>
                    <a:pt x="2160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1" y="992"/>
                    <a:pt x="993" y="0"/>
                    <a:pt x="2160" y="0"/>
                  </a:cubicBezTo>
                  <a:cubicBezTo>
                    <a:pt x="3328" y="0"/>
                    <a:pt x="4320" y="992"/>
                    <a:pt x="4320" y="2160"/>
                  </a:cubicBezTo>
                  <a:cubicBezTo>
                    <a:pt x="4320" y="3327"/>
                    <a:pt x="3328" y="4320"/>
                    <a:pt x="2160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" name="Google Shape;4652;p14"/>
            <p:cNvSpPr/>
            <p:nvPr/>
          </p:nvSpPr>
          <p:spPr>
            <a:xfrm>
              <a:off x="5083925" y="950225"/>
              <a:ext cx="109475" cy="109475"/>
            </a:xfrm>
            <a:custGeom>
              <a:avLst/>
              <a:gdLst/>
              <a:ahLst/>
              <a:cxnLst/>
              <a:rect l="l" t="t" r="r" b="b"/>
              <a:pathLst>
                <a:path w="4379" h="4379" extrusionOk="0">
                  <a:moveTo>
                    <a:pt x="4320" y="2161"/>
                  </a:moveTo>
                  <a:cubicBezTo>
                    <a:pt x="4378" y="3328"/>
                    <a:pt x="3386" y="4320"/>
                    <a:pt x="2219" y="4379"/>
                  </a:cubicBezTo>
                  <a:cubicBezTo>
                    <a:pt x="1051" y="4379"/>
                    <a:pt x="59" y="3445"/>
                    <a:pt x="0" y="2219"/>
                  </a:cubicBezTo>
                  <a:cubicBezTo>
                    <a:pt x="0" y="1051"/>
                    <a:pt x="993" y="59"/>
                    <a:pt x="2160" y="59"/>
                  </a:cubicBezTo>
                  <a:cubicBezTo>
                    <a:pt x="3328" y="1"/>
                    <a:pt x="4320" y="993"/>
                    <a:pt x="4320" y="21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" name="Google Shape;4653;p14"/>
            <p:cNvSpPr/>
            <p:nvPr/>
          </p:nvSpPr>
          <p:spPr>
            <a:xfrm>
              <a:off x="2876050" y="703625"/>
              <a:ext cx="108025" cy="109450"/>
            </a:xfrm>
            <a:custGeom>
              <a:avLst/>
              <a:gdLst/>
              <a:ahLst/>
              <a:cxnLst/>
              <a:rect l="l" t="t" r="r" b="b"/>
              <a:pathLst>
                <a:path w="4321" h="4378" extrusionOk="0">
                  <a:moveTo>
                    <a:pt x="2161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59" y="992"/>
                    <a:pt x="1052" y="0"/>
                    <a:pt x="2219" y="59"/>
                  </a:cubicBezTo>
                  <a:cubicBezTo>
                    <a:pt x="3328" y="59"/>
                    <a:pt x="4320" y="1051"/>
                    <a:pt x="4320" y="2218"/>
                  </a:cubicBezTo>
                  <a:cubicBezTo>
                    <a:pt x="4320" y="3386"/>
                    <a:pt x="3328" y="4378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" name="Google Shape;4654;p14"/>
            <p:cNvSpPr/>
            <p:nvPr/>
          </p:nvSpPr>
          <p:spPr>
            <a:xfrm>
              <a:off x="5329075" y="4386800"/>
              <a:ext cx="105100" cy="106550"/>
            </a:xfrm>
            <a:custGeom>
              <a:avLst/>
              <a:gdLst/>
              <a:ahLst/>
              <a:cxnLst/>
              <a:rect l="l" t="t" r="r" b="b"/>
              <a:pathLst>
                <a:path w="4204" h="4262" extrusionOk="0">
                  <a:moveTo>
                    <a:pt x="4203" y="2102"/>
                  </a:moveTo>
                  <a:cubicBezTo>
                    <a:pt x="4203" y="3269"/>
                    <a:pt x="3211" y="4203"/>
                    <a:pt x="2102" y="4261"/>
                  </a:cubicBezTo>
                  <a:cubicBezTo>
                    <a:pt x="935" y="4261"/>
                    <a:pt x="1" y="3269"/>
                    <a:pt x="1" y="2102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211" y="0"/>
                    <a:pt x="4203" y="993"/>
                    <a:pt x="4203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" name="Google Shape;4655;p14"/>
            <p:cNvSpPr/>
            <p:nvPr/>
          </p:nvSpPr>
          <p:spPr>
            <a:xfrm>
              <a:off x="2140600" y="1195400"/>
              <a:ext cx="105075" cy="105075"/>
            </a:xfrm>
            <a:custGeom>
              <a:avLst/>
              <a:gdLst/>
              <a:ahLst/>
              <a:cxnLst/>
              <a:rect l="l" t="t" r="r" b="b"/>
              <a:pathLst>
                <a:path w="4203" h="4203" extrusionOk="0">
                  <a:moveTo>
                    <a:pt x="2102" y="0"/>
                  </a:moveTo>
                  <a:cubicBezTo>
                    <a:pt x="3211" y="0"/>
                    <a:pt x="4203" y="934"/>
                    <a:pt x="4203" y="2101"/>
                  </a:cubicBezTo>
                  <a:cubicBezTo>
                    <a:pt x="4203" y="3269"/>
                    <a:pt x="3269" y="4203"/>
                    <a:pt x="2102" y="4203"/>
                  </a:cubicBezTo>
                  <a:cubicBezTo>
                    <a:pt x="992" y="4203"/>
                    <a:pt x="59" y="3269"/>
                    <a:pt x="0" y="2160"/>
                  </a:cubicBezTo>
                  <a:cubicBezTo>
                    <a:pt x="0" y="992"/>
                    <a:pt x="934" y="58"/>
                    <a:pt x="210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" name="Google Shape;4656;p14"/>
            <p:cNvSpPr/>
            <p:nvPr/>
          </p:nvSpPr>
          <p:spPr>
            <a:xfrm>
              <a:off x="2388675" y="954600"/>
              <a:ext cx="102175" cy="102175"/>
            </a:xfrm>
            <a:custGeom>
              <a:avLst/>
              <a:gdLst/>
              <a:ahLst/>
              <a:cxnLst/>
              <a:rect l="l" t="t" r="r" b="b"/>
              <a:pathLst>
                <a:path w="4087" h="4087" extrusionOk="0">
                  <a:moveTo>
                    <a:pt x="4086" y="2044"/>
                  </a:moveTo>
                  <a:cubicBezTo>
                    <a:pt x="4086" y="3211"/>
                    <a:pt x="3211" y="4087"/>
                    <a:pt x="2043" y="4087"/>
                  </a:cubicBezTo>
                  <a:cubicBezTo>
                    <a:pt x="876" y="4028"/>
                    <a:pt x="0" y="3153"/>
                    <a:pt x="0" y="1986"/>
                  </a:cubicBezTo>
                  <a:cubicBezTo>
                    <a:pt x="59" y="876"/>
                    <a:pt x="934" y="1"/>
                    <a:pt x="2043" y="1"/>
                  </a:cubicBezTo>
                  <a:cubicBezTo>
                    <a:pt x="3211" y="1"/>
                    <a:pt x="4086" y="876"/>
                    <a:pt x="4086" y="20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" name="Google Shape;4657;p14"/>
            <p:cNvSpPr/>
            <p:nvPr/>
          </p:nvSpPr>
          <p:spPr>
            <a:xfrm>
              <a:off x="5577150" y="4141650"/>
              <a:ext cx="102175" cy="102150"/>
            </a:xfrm>
            <a:custGeom>
              <a:avLst/>
              <a:gdLst/>
              <a:ahLst/>
              <a:cxnLst/>
              <a:rect l="l" t="t" r="r" b="b"/>
              <a:pathLst>
                <a:path w="4087" h="4086" extrusionOk="0">
                  <a:moveTo>
                    <a:pt x="4087" y="2043"/>
                  </a:moveTo>
                  <a:cubicBezTo>
                    <a:pt x="4087" y="3210"/>
                    <a:pt x="3153" y="4086"/>
                    <a:pt x="2044" y="4086"/>
                  </a:cubicBezTo>
                  <a:cubicBezTo>
                    <a:pt x="876" y="4086"/>
                    <a:pt x="1" y="3210"/>
                    <a:pt x="1" y="2043"/>
                  </a:cubicBezTo>
                  <a:cubicBezTo>
                    <a:pt x="1" y="876"/>
                    <a:pt x="876" y="0"/>
                    <a:pt x="2044" y="0"/>
                  </a:cubicBezTo>
                  <a:cubicBezTo>
                    <a:pt x="3211" y="0"/>
                    <a:pt x="4087" y="934"/>
                    <a:pt x="4087" y="204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" name="Google Shape;4658;p14"/>
            <p:cNvSpPr/>
            <p:nvPr/>
          </p:nvSpPr>
          <p:spPr>
            <a:xfrm>
              <a:off x="4593600" y="4877100"/>
              <a:ext cx="103650" cy="103650"/>
            </a:xfrm>
            <a:custGeom>
              <a:avLst/>
              <a:gdLst/>
              <a:ahLst/>
              <a:cxnLst/>
              <a:rect l="l" t="t" r="r" b="b"/>
              <a:pathLst>
                <a:path w="4146" h="4146" extrusionOk="0">
                  <a:moveTo>
                    <a:pt x="4087" y="2102"/>
                  </a:moveTo>
                  <a:cubicBezTo>
                    <a:pt x="4087" y="3269"/>
                    <a:pt x="3211" y="4145"/>
                    <a:pt x="2044" y="4145"/>
                  </a:cubicBezTo>
                  <a:cubicBezTo>
                    <a:pt x="877" y="4145"/>
                    <a:pt x="1" y="3211"/>
                    <a:pt x="1" y="2044"/>
                  </a:cubicBezTo>
                  <a:cubicBezTo>
                    <a:pt x="1" y="935"/>
                    <a:pt x="935" y="1"/>
                    <a:pt x="2102" y="59"/>
                  </a:cubicBezTo>
                  <a:cubicBezTo>
                    <a:pt x="3211" y="59"/>
                    <a:pt x="4145" y="935"/>
                    <a:pt x="4087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" name="Google Shape;4659;p14"/>
            <p:cNvSpPr/>
            <p:nvPr/>
          </p:nvSpPr>
          <p:spPr>
            <a:xfrm>
              <a:off x="1653200" y="1932325"/>
              <a:ext cx="102175" cy="103625"/>
            </a:xfrm>
            <a:custGeom>
              <a:avLst/>
              <a:gdLst/>
              <a:ahLst/>
              <a:cxnLst/>
              <a:rect l="l" t="t" r="r" b="b"/>
              <a:pathLst>
                <a:path w="4087" h="4145" extrusionOk="0">
                  <a:moveTo>
                    <a:pt x="1985" y="4086"/>
                  </a:moveTo>
                  <a:cubicBezTo>
                    <a:pt x="818" y="4086"/>
                    <a:pt x="0" y="3152"/>
                    <a:pt x="0" y="1985"/>
                  </a:cubicBezTo>
                  <a:cubicBezTo>
                    <a:pt x="59" y="876"/>
                    <a:pt x="993" y="0"/>
                    <a:pt x="2160" y="58"/>
                  </a:cubicBezTo>
                  <a:cubicBezTo>
                    <a:pt x="3269" y="117"/>
                    <a:pt x="4086" y="992"/>
                    <a:pt x="4086" y="2160"/>
                  </a:cubicBezTo>
                  <a:cubicBezTo>
                    <a:pt x="4028" y="3269"/>
                    <a:pt x="3152" y="4144"/>
                    <a:pt x="1985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" name="Google Shape;4660;p14"/>
            <p:cNvSpPr/>
            <p:nvPr/>
          </p:nvSpPr>
          <p:spPr>
            <a:xfrm>
              <a:off x="6067475" y="2673625"/>
              <a:ext cx="100700" cy="100700"/>
            </a:xfrm>
            <a:custGeom>
              <a:avLst/>
              <a:gdLst/>
              <a:ahLst/>
              <a:cxnLst/>
              <a:rect l="l" t="t" r="r" b="b"/>
              <a:pathLst>
                <a:path w="4028" h="4028" extrusionOk="0">
                  <a:moveTo>
                    <a:pt x="2043" y="4028"/>
                  </a:moveTo>
                  <a:cubicBezTo>
                    <a:pt x="934" y="4028"/>
                    <a:pt x="0" y="3152"/>
                    <a:pt x="0" y="2043"/>
                  </a:cubicBezTo>
                  <a:cubicBezTo>
                    <a:pt x="0" y="934"/>
                    <a:pt x="876" y="0"/>
                    <a:pt x="2043" y="59"/>
                  </a:cubicBezTo>
                  <a:cubicBezTo>
                    <a:pt x="3152" y="59"/>
                    <a:pt x="4028" y="934"/>
                    <a:pt x="4028" y="2043"/>
                  </a:cubicBezTo>
                  <a:cubicBezTo>
                    <a:pt x="4028" y="3152"/>
                    <a:pt x="3152" y="4028"/>
                    <a:pt x="2043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" name="Google Shape;4661;p14"/>
            <p:cNvSpPr/>
            <p:nvPr/>
          </p:nvSpPr>
          <p:spPr>
            <a:xfrm>
              <a:off x="5088300" y="4636325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876" y="4028"/>
                    <a:pt x="1" y="3153"/>
                    <a:pt x="1" y="1985"/>
                  </a:cubicBezTo>
                  <a:cubicBezTo>
                    <a:pt x="1" y="876"/>
                    <a:pt x="876" y="1"/>
                    <a:pt x="1985" y="1"/>
                  </a:cubicBezTo>
                  <a:cubicBezTo>
                    <a:pt x="3153" y="1"/>
                    <a:pt x="4028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" name="Google Shape;4662;p14"/>
            <p:cNvSpPr/>
            <p:nvPr/>
          </p:nvSpPr>
          <p:spPr>
            <a:xfrm>
              <a:off x="1899825" y="1443475"/>
              <a:ext cx="102150" cy="102150"/>
            </a:xfrm>
            <a:custGeom>
              <a:avLst/>
              <a:gdLst/>
              <a:ahLst/>
              <a:cxnLst/>
              <a:rect l="l" t="t" r="r" b="b"/>
              <a:pathLst>
                <a:path w="4086" h="4086" extrusionOk="0">
                  <a:moveTo>
                    <a:pt x="2101" y="58"/>
                  </a:moveTo>
                  <a:cubicBezTo>
                    <a:pt x="3210" y="58"/>
                    <a:pt x="4086" y="992"/>
                    <a:pt x="4028" y="2101"/>
                  </a:cubicBezTo>
                  <a:cubicBezTo>
                    <a:pt x="4028" y="3210"/>
                    <a:pt x="3094" y="4086"/>
                    <a:pt x="1926" y="4086"/>
                  </a:cubicBezTo>
                  <a:cubicBezTo>
                    <a:pt x="817" y="4028"/>
                    <a:pt x="0" y="3094"/>
                    <a:pt x="58" y="1985"/>
                  </a:cubicBezTo>
                  <a:cubicBezTo>
                    <a:pt x="58" y="876"/>
                    <a:pt x="992" y="0"/>
                    <a:pt x="2101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" name="Google Shape;4663;p14"/>
            <p:cNvSpPr/>
            <p:nvPr/>
          </p:nvSpPr>
          <p:spPr>
            <a:xfrm>
              <a:off x="6066000" y="2917325"/>
              <a:ext cx="102175" cy="100700"/>
            </a:xfrm>
            <a:custGeom>
              <a:avLst/>
              <a:gdLst/>
              <a:ahLst/>
              <a:cxnLst/>
              <a:rect l="l" t="t" r="r" b="b"/>
              <a:pathLst>
                <a:path w="4087" h="4028" extrusionOk="0">
                  <a:moveTo>
                    <a:pt x="4028" y="2043"/>
                  </a:moveTo>
                  <a:cubicBezTo>
                    <a:pt x="4028" y="3094"/>
                    <a:pt x="3094" y="4028"/>
                    <a:pt x="1985" y="3969"/>
                  </a:cubicBezTo>
                  <a:cubicBezTo>
                    <a:pt x="935" y="3969"/>
                    <a:pt x="1" y="3035"/>
                    <a:pt x="59" y="1926"/>
                  </a:cubicBezTo>
                  <a:cubicBezTo>
                    <a:pt x="118" y="876"/>
                    <a:pt x="993" y="0"/>
                    <a:pt x="2044" y="0"/>
                  </a:cubicBezTo>
                  <a:cubicBezTo>
                    <a:pt x="3153" y="0"/>
                    <a:pt x="4087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" name="Google Shape;4664;p14"/>
            <p:cNvSpPr/>
            <p:nvPr/>
          </p:nvSpPr>
          <p:spPr>
            <a:xfrm>
              <a:off x="2878975" y="4878575"/>
              <a:ext cx="100725" cy="100700"/>
            </a:xfrm>
            <a:custGeom>
              <a:avLst/>
              <a:gdLst/>
              <a:ahLst/>
              <a:cxnLst/>
              <a:rect l="l" t="t" r="r" b="b"/>
              <a:pathLst>
                <a:path w="4029" h="4028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935" y="4028"/>
                    <a:pt x="1" y="3094"/>
                    <a:pt x="59" y="1985"/>
                  </a:cubicBezTo>
                  <a:cubicBezTo>
                    <a:pt x="59" y="934"/>
                    <a:pt x="935" y="58"/>
                    <a:pt x="1985" y="0"/>
                  </a:cubicBezTo>
                  <a:cubicBezTo>
                    <a:pt x="3094" y="0"/>
                    <a:pt x="4028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" name="Google Shape;4665;p14"/>
            <p:cNvSpPr/>
            <p:nvPr/>
          </p:nvSpPr>
          <p:spPr>
            <a:xfrm>
              <a:off x="3862525" y="465750"/>
              <a:ext cx="100700" cy="100725"/>
            </a:xfrm>
            <a:custGeom>
              <a:avLst/>
              <a:gdLst/>
              <a:ahLst/>
              <a:cxnLst/>
              <a:rect l="l" t="t" r="r" b="b"/>
              <a:pathLst>
                <a:path w="4028" h="4029" extrusionOk="0">
                  <a:moveTo>
                    <a:pt x="4028" y="1985"/>
                  </a:moveTo>
                  <a:cubicBezTo>
                    <a:pt x="4028" y="3094"/>
                    <a:pt x="3094" y="4028"/>
                    <a:pt x="1985" y="3970"/>
                  </a:cubicBezTo>
                  <a:cubicBezTo>
                    <a:pt x="934" y="3970"/>
                    <a:pt x="0" y="3094"/>
                    <a:pt x="0" y="1985"/>
                  </a:cubicBezTo>
                  <a:cubicBezTo>
                    <a:pt x="0" y="935"/>
                    <a:pt x="934" y="1"/>
                    <a:pt x="1985" y="1"/>
                  </a:cubicBezTo>
                  <a:cubicBezTo>
                    <a:pt x="3036" y="1"/>
                    <a:pt x="3970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" name="Google Shape;4666;p14"/>
            <p:cNvSpPr/>
            <p:nvPr/>
          </p:nvSpPr>
          <p:spPr>
            <a:xfrm>
              <a:off x="3615900" y="465750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2044" y="4028"/>
                  </a:moveTo>
                  <a:cubicBezTo>
                    <a:pt x="935" y="4028"/>
                    <a:pt x="1" y="3094"/>
                    <a:pt x="1" y="2044"/>
                  </a:cubicBezTo>
                  <a:cubicBezTo>
                    <a:pt x="1" y="935"/>
                    <a:pt x="935" y="1"/>
                    <a:pt x="2044" y="1"/>
                  </a:cubicBezTo>
                  <a:cubicBezTo>
                    <a:pt x="3094" y="1"/>
                    <a:pt x="3970" y="876"/>
                    <a:pt x="4028" y="1985"/>
                  </a:cubicBezTo>
                  <a:cubicBezTo>
                    <a:pt x="4028" y="3036"/>
                    <a:pt x="3153" y="3970"/>
                    <a:pt x="2044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" name="Google Shape;4667;p14"/>
            <p:cNvSpPr/>
            <p:nvPr/>
          </p:nvSpPr>
          <p:spPr>
            <a:xfrm>
              <a:off x="2143500" y="4389725"/>
              <a:ext cx="100725" cy="99250"/>
            </a:xfrm>
            <a:custGeom>
              <a:avLst/>
              <a:gdLst/>
              <a:ahLst/>
              <a:cxnLst/>
              <a:rect l="l" t="t" r="r" b="b"/>
              <a:pathLst>
                <a:path w="4029" h="3970" extrusionOk="0">
                  <a:moveTo>
                    <a:pt x="3970" y="1985"/>
                  </a:moveTo>
                  <a:cubicBezTo>
                    <a:pt x="4028" y="3035"/>
                    <a:pt x="3095" y="3969"/>
                    <a:pt x="1986" y="3969"/>
                  </a:cubicBezTo>
                  <a:cubicBezTo>
                    <a:pt x="935" y="3969"/>
                    <a:pt x="59" y="3094"/>
                    <a:pt x="1" y="2043"/>
                  </a:cubicBezTo>
                  <a:cubicBezTo>
                    <a:pt x="1" y="934"/>
                    <a:pt x="935" y="0"/>
                    <a:pt x="1986" y="0"/>
                  </a:cubicBezTo>
                  <a:cubicBezTo>
                    <a:pt x="3036" y="0"/>
                    <a:pt x="3970" y="876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" name="Google Shape;4668;p14"/>
            <p:cNvSpPr/>
            <p:nvPr/>
          </p:nvSpPr>
          <p:spPr>
            <a:xfrm>
              <a:off x="1654650" y="3652775"/>
              <a:ext cx="99250" cy="100725"/>
            </a:xfrm>
            <a:custGeom>
              <a:avLst/>
              <a:gdLst/>
              <a:ahLst/>
              <a:cxnLst/>
              <a:rect l="l" t="t" r="r" b="b"/>
              <a:pathLst>
                <a:path w="3970" h="4029" extrusionOk="0">
                  <a:moveTo>
                    <a:pt x="1985" y="59"/>
                  </a:moveTo>
                  <a:cubicBezTo>
                    <a:pt x="3036" y="1"/>
                    <a:pt x="3970" y="935"/>
                    <a:pt x="3970" y="2044"/>
                  </a:cubicBezTo>
                  <a:cubicBezTo>
                    <a:pt x="3970" y="3095"/>
                    <a:pt x="3094" y="4028"/>
                    <a:pt x="1985" y="4028"/>
                  </a:cubicBezTo>
                  <a:cubicBezTo>
                    <a:pt x="935" y="4028"/>
                    <a:pt x="1" y="3095"/>
                    <a:pt x="1" y="1986"/>
                  </a:cubicBezTo>
                  <a:cubicBezTo>
                    <a:pt x="1" y="935"/>
                    <a:pt x="876" y="59"/>
                    <a:pt x="198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" name="Google Shape;4669;p14"/>
            <p:cNvSpPr/>
            <p:nvPr/>
          </p:nvSpPr>
          <p:spPr>
            <a:xfrm>
              <a:off x="6067475" y="2428475"/>
              <a:ext cx="99250" cy="99250"/>
            </a:xfrm>
            <a:custGeom>
              <a:avLst/>
              <a:gdLst/>
              <a:ahLst/>
              <a:cxnLst/>
              <a:rect l="l" t="t" r="r" b="b"/>
              <a:pathLst>
                <a:path w="3970" h="3970" extrusionOk="0">
                  <a:moveTo>
                    <a:pt x="1985" y="0"/>
                  </a:moveTo>
                  <a:cubicBezTo>
                    <a:pt x="3035" y="0"/>
                    <a:pt x="3911" y="876"/>
                    <a:pt x="3969" y="1926"/>
                  </a:cubicBezTo>
                  <a:cubicBezTo>
                    <a:pt x="3969" y="2977"/>
                    <a:pt x="3094" y="3911"/>
                    <a:pt x="2043" y="3911"/>
                  </a:cubicBezTo>
                  <a:cubicBezTo>
                    <a:pt x="992" y="3969"/>
                    <a:pt x="59" y="3035"/>
                    <a:pt x="59" y="1985"/>
                  </a:cubicBezTo>
                  <a:cubicBezTo>
                    <a:pt x="0" y="934"/>
                    <a:pt x="934" y="58"/>
                    <a:pt x="198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" name="Google Shape;4670;p14"/>
            <p:cNvSpPr/>
            <p:nvPr/>
          </p:nvSpPr>
          <p:spPr>
            <a:xfrm>
              <a:off x="4841675" y="709450"/>
              <a:ext cx="99275" cy="99250"/>
            </a:xfrm>
            <a:custGeom>
              <a:avLst/>
              <a:gdLst/>
              <a:ahLst/>
              <a:cxnLst/>
              <a:rect l="l" t="t" r="r" b="b"/>
              <a:pathLst>
                <a:path w="3971" h="3970" extrusionOk="0">
                  <a:moveTo>
                    <a:pt x="3970" y="1985"/>
                  </a:moveTo>
                  <a:cubicBezTo>
                    <a:pt x="3970" y="3036"/>
                    <a:pt x="3036" y="3970"/>
                    <a:pt x="1986" y="3970"/>
                  </a:cubicBezTo>
                  <a:cubicBezTo>
                    <a:pt x="935" y="3911"/>
                    <a:pt x="1" y="2978"/>
                    <a:pt x="59" y="1927"/>
                  </a:cubicBezTo>
                  <a:cubicBezTo>
                    <a:pt x="59" y="876"/>
                    <a:pt x="993" y="1"/>
                    <a:pt x="2044" y="1"/>
                  </a:cubicBezTo>
                  <a:cubicBezTo>
                    <a:pt x="3095" y="1"/>
                    <a:pt x="3970" y="935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" name="Google Shape;4671;p14"/>
            <p:cNvSpPr/>
            <p:nvPr/>
          </p:nvSpPr>
          <p:spPr>
            <a:xfrm>
              <a:off x="5825225" y="1691525"/>
              <a:ext cx="99250" cy="99275"/>
            </a:xfrm>
            <a:custGeom>
              <a:avLst/>
              <a:gdLst/>
              <a:ahLst/>
              <a:cxnLst/>
              <a:rect l="l" t="t" r="r" b="b"/>
              <a:pathLst>
                <a:path w="3970" h="3971" extrusionOk="0">
                  <a:moveTo>
                    <a:pt x="1985" y="3970"/>
                  </a:moveTo>
                  <a:cubicBezTo>
                    <a:pt x="876" y="3970"/>
                    <a:pt x="1" y="3036"/>
                    <a:pt x="1" y="1986"/>
                  </a:cubicBezTo>
                  <a:cubicBezTo>
                    <a:pt x="1" y="935"/>
                    <a:pt x="935" y="1"/>
                    <a:pt x="1985" y="59"/>
                  </a:cubicBezTo>
                  <a:cubicBezTo>
                    <a:pt x="3036" y="59"/>
                    <a:pt x="3970" y="993"/>
                    <a:pt x="3970" y="2044"/>
                  </a:cubicBezTo>
                  <a:cubicBezTo>
                    <a:pt x="3911" y="3095"/>
                    <a:pt x="3036" y="3970"/>
                    <a:pt x="198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" name="Google Shape;4672;p14"/>
            <p:cNvSpPr/>
            <p:nvPr/>
          </p:nvSpPr>
          <p:spPr>
            <a:xfrm>
              <a:off x="4106225" y="465750"/>
              <a:ext cx="97800" cy="99250"/>
            </a:xfrm>
            <a:custGeom>
              <a:avLst/>
              <a:gdLst/>
              <a:ahLst/>
              <a:cxnLst/>
              <a:rect l="l" t="t" r="r" b="b"/>
              <a:pathLst>
                <a:path w="3912" h="3970" extrusionOk="0">
                  <a:moveTo>
                    <a:pt x="3911" y="1985"/>
                  </a:moveTo>
                  <a:cubicBezTo>
                    <a:pt x="3911" y="3036"/>
                    <a:pt x="3035" y="3970"/>
                    <a:pt x="1985" y="3970"/>
                  </a:cubicBezTo>
                  <a:cubicBezTo>
                    <a:pt x="934" y="3970"/>
                    <a:pt x="0" y="3036"/>
                    <a:pt x="0" y="1985"/>
                  </a:cubicBezTo>
                  <a:cubicBezTo>
                    <a:pt x="0" y="935"/>
                    <a:pt x="876" y="59"/>
                    <a:pt x="1926" y="59"/>
                  </a:cubicBezTo>
                  <a:cubicBezTo>
                    <a:pt x="2977" y="1"/>
                    <a:pt x="3911" y="935"/>
                    <a:pt x="3911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" name="Google Shape;4673;p14"/>
            <p:cNvSpPr/>
            <p:nvPr/>
          </p:nvSpPr>
          <p:spPr>
            <a:xfrm>
              <a:off x="2393050" y="4634875"/>
              <a:ext cx="94875" cy="96325"/>
            </a:xfrm>
            <a:custGeom>
              <a:avLst/>
              <a:gdLst/>
              <a:ahLst/>
              <a:cxnLst/>
              <a:rect l="l" t="t" r="r" b="b"/>
              <a:pathLst>
                <a:path w="3795" h="3853" extrusionOk="0">
                  <a:moveTo>
                    <a:pt x="3794" y="1868"/>
                  </a:moveTo>
                  <a:cubicBezTo>
                    <a:pt x="3794" y="2977"/>
                    <a:pt x="2977" y="3794"/>
                    <a:pt x="1926" y="3794"/>
                  </a:cubicBezTo>
                  <a:cubicBezTo>
                    <a:pt x="817" y="3853"/>
                    <a:pt x="0" y="2977"/>
                    <a:pt x="0" y="1868"/>
                  </a:cubicBezTo>
                  <a:cubicBezTo>
                    <a:pt x="0" y="817"/>
                    <a:pt x="817" y="0"/>
                    <a:pt x="1926" y="0"/>
                  </a:cubicBezTo>
                  <a:cubicBezTo>
                    <a:pt x="2977" y="0"/>
                    <a:pt x="3794" y="817"/>
                    <a:pt x="3794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" name="Google Shape;4674;p14"/>
            <p:cNvSpPr/>
            <p:nvPr/>
          </p:nvSpPr>
          <p:spPr>
            <a:xfrm>
              <a:off x="6068925" y="3165400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3853" y="1985"/>
                  </a:moveTo>
                  <a:cubicBezTo>
                    <a:pt x="3853" y="3035"/>
                    <a:pt x="2977" y="3853"/>
                    <a:pt x="1927" y="3853"/>
                  </a:cubicBezTo>
                  <a:cubicBezTo>
                    <a:pt x="818" y="3853"/>
                    <a:pt x="1" y="2977"/>
                    <a:pt x="59" y="1868"/>
                  </a:cubicBezTo>
                  <a:cubicBezTo>
                    <a:pt x="59" y="817"/>
                    <a:pt x="934" y="0"/>
                    <a:pt x="1985" y="0"/>
                  </a:cubicBezTo>
                  <a:cubicBezTo>
                    <a:pt x="3036" y="59"/>
                    <a:pt x="3853" y="934"/>
                    <a:pt x="3853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" name="Google Shape;4675;p14"/>
            <p:cNvSpPr/>
            <p:nvPr/>
          </p:nvSpPr>
          <p:spPr>
            <a:xfrm>
              <a:off x="3370750" y="467225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1868" y="3853"/>
                  </a:moveTo>
                  <a:cubicBezTo>
                    <a:pt x="818" y="3794"/>
                    <a:pt x="0" y="2977"/>
                    <a:pt x="59" y="1868"/>
                  </a:cubicBezTo>
                  <a:cubicBezTo>
                    <a:pt x="59" y="817"/>
                    <a:pt x="934" y="0"/>
                    <a:pt x="1985" y="59"/>
                  </a:cubicBezTo>
                  <a:cubicBezTo>
                    <a:pt x="3094" y="59"/>
                    <a:pt x="3853" y="934"/>
                    <a:pt x="3853" y="1985"/>
                  </a:cubicBezTo>
                  <a:cubicBezTo>
                    <a:pt x="3795" y="3094"/>
                    <a:pt x="2977" y="3853"/>
                    <a:pt x="1868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" name="Google Shape;4676;p14"/>
            <p:cNvSpPr/>
            <p:nvPr/>
          </p:nvSpPr>
          <p:spPr>
            <a:xfrm>
              <a:off x="5828150" y="3902325"/>
              <a:ext cx="93425" cy="94875"/>
            </a:xfrm>
            <a:custGeom>
              <a:avLst/>
              <a:gdLst/>
              <a:ahLst/>
              <a:cxnLst/>
              <a:rect l="l" t="t" r="r" b="b"/>
              <a:pathLst>
                <a:path w="3737" h="3795" extrusionOk="0">
                  <a:moveTo>
                    <a:pt x="3736" y="1926"/>
                  </a:moveTo>
                  <a:cubicBezTo>
                    <a:pt x="3736" y="3036"/>
                    <a:pt x="2861" y="3794"/>
                    <a:pt x="1810" y="3794"/>
                  </a:cubicBezTo>
                  <a:cubicBezTo>
                    <a:pt x="759" y="3736"/>
                    <a:pt x="0" y="2919"/>
                    <a:pt x="0" y="1926"/>
                  </a:cubicBezTo>
                  <a:cubicBezTo>
                    <a:pt x="0" y="817"/>
                    <a:pt x="876" y="0"/>
                    <a:pt x="1927" y="59"/>
                  </a:cubicBezTo>
                  <a:cubicBezTo>
                    <a:pt x="2977" y="59"/>
                    <a:pt x="3736" y="876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" name="Google Shape;4677;p14"/>
            <p:cNvSpPr/>
            <p:nvPr/>
          </p:nvSpPr>
          <p:spPr>
            <a:xfrm>
              <a:off x="1899825" y="4146025"/>
              <a:ext cx="94875" cy="94875"/>
            </a:xfrm>
            <a:custGeom>
              <a:avLst/>
              <a:gdLst/>
              <a:ahLst/>
              <a:cxnLst/>
              <a:rect l="l" t="t" r="r" b="b"/>
              <a:pathLst>
                <a:path w="3795" h="3795" extrusionOk="0">
                  <a:moveTo>
                    <a:pt x="3794" y="1926"/>
                  </a:moveTo>
                  <a:cubicBezTo>
                    <a:pt x="3736" y="2977"/>
                    <a:pt x="2919" y="3794"/>
                    <a:pt x="1810" y="3794"/>
                  </a:cubicBezTo>
                  <a:cubicBezTo>
                    <a:pt x="759" y="3736"/>
                    <a:pt x="0" y="2919"/>
                    <a:pt x="0" y="1810"/>
                  </a:cubicBezTo>
                  <a:cubicBezTo>
                    <a:pt x="58" y="759"/>
                    <a:pt x="876" y="0"/>
                    <a:pt x="1868" y="0"/>
                  </a:cubicBezTo>
                  <a:cubicBezTo>
                    <a:pt x="2977" y="0"/>
                    <a:pt x="3794" y="817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8" name="Google Shape;4678;p14"/>
            <p:cNvSpPr/>
            <p:nvPr/>
          </p:nvSpPr>
          <p:spPr>
            <a:xfrm>
              <a:off x="2639650" y="712375"/>
              <a:ext cx="94875" cy="93425"/>
            </a:xfrm>
            <a:custGeom>
              <a:avLst/>
              <a:gdLst/>
              <a:ahLst/>
              <a:cxnLst/>
              <a:rect l="l" t="t" r="r" b="b"/>
              <a:pathLst>
                <a:path w="3795" h="3737" extrusionOk="0">
                  <a:moveTo>
                    <a:pt x="1927" y="3736"/>
                  </a:moveTo>
                  <a:cubicBezTo>
                    <a:pt x="876" y="3736"/>
                    <a:pt x="59" y="2919"/>
                    <a:pt x="59" y="1868"/>
                  </a:cubicBezTo>
                  <a:cubicBezTo>
                    <a:pt x="1" y="818"/>
                    <a:pt x="818" y="0"/>
                    <a:pt x="1869" y="0"/>
                  </a:cubicBezTo>
                  <a:cubicBezTo>
                    <a:pt x="2919" y="0"/>
                    <a:pt x="3737" y="818"/>
                    <a:pt x="3737" y="1810"/>
                  </a:cubicBezTo>
                  <a:cubicBezTo>
                    <a:pt x="3795" y="2861"/>
                    <a:pt x="2978" y="3678"/>
                    <a:pt x="1927" y="37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9" name="Google Shape;4679;p14"/>
            <p:cNvSpPr/>
            <p:nvPr/>
          </p:nvSpPr>
          <p:spPr>
            <a:xfrm>
              <a:off x="6070375" y="2184775"/>
              <a:ext cx="93425" cy="91950"/>
            </a:xfrm>
            <a:custGeom>
              <a:avLst/>
              <a:gdLst/>
              <a:ahLst/>
              <a:cxnLst/>
              <a:rect l="l" t="t" r="r" b="b"/>
              <a:pathLst>
                <a:path w="3737" h="3678" extrusionOk="0">
                  <a:moveTo>
                    <a:pt x="3737" y="1868"/>
                  </a:moveTo>
                  <a:cubicBezTo>
                    <a:pt x="3737" y="2860"/>
                    <a:pt x="2861" y="3678"/>
                    <a:pt x="1869" y="3678"/>
                  </a:cubicBezTo>
                  <a:cubicBezTo>
                    <a:pt x="876" y="3678"/>
                    <a:pt x="1" y="2802"/>
                    <a:pt x="59" y="1810"/>
                  </a:cubicBezTo>
                  <a:cubicBezTo>
                    <a:pt x="59" y="817"/>
                    <a:pt x="935" y="0"/>
                    <a:pt x="1927" y="0"/>
                  </a:cubicBezTo>
                  <a:cubicBezTo>
                    <a:pt x="2919" y="59"/>
                    <a:pt x="3737" y="876"/>
                    <a:pt x="3737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0" name="Google Shape;4680;p14"/>
            <p:cNvSpPr/>
            <p:nvPr/>
          </p:nvSpPr>
          <p:spPr>
            <a:xfrm>
              <a:off x="3862525" y="5129550"/>
              <a:ext cx="91950" cy="91975"/>
            </a:xfrm>
            <a:custGeom>
              <a:avLst/>
              <a:gdLst/>
              <a:ahLst/>
              <a:cxnLst/>
              <a:rect l="l" t="t" r="r" b="b"/>
              <a:pathLst>
                <a:path w="3678" h="3679" extrusionOk="0">
                  <a:moveTo>
                    <a:pt x="3678" y="1869"/>
                  </a:moveTo>
                  <a:cubicBezTo>
                    <a:pt x="3678" y="2861"/>
                    <a:pt x="2860" y="3678"/>
                    <a:pt x="1868" y="3678"/>
                  </a:cubicBezTo>
                  <a:cubicBezTo>
                    <a:pt x="876" y="3678"/>
                    <a:pt x="0" y="2803"/>
                    <a:pt x="0" y="1810"/>
                  </a:cubicBezTo>
                  <a:cubicBezTo>
                    <a:pt x="59" y="818"/>
                    <a:pt x="934" y="1"/>
                    <a:pt x="1868" y="59"/>
                  </a:cubicBezTo>
                  <a:cubicBezTo>
                    <a:pt x="2860" y="59"/>
                    <a:pt x="3678" y="876"/>
                    <a:pt x="3678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1" name="Google Shape;4681;p14"/>
            <p:cNvSpPr/>
            <p:nvPr/>
          </p:nvSpPr>
          <p:spPr>
            <a:xfrm>
              <a:off x="4357200" y="470125"/>
              <a:ext cx="91975" cy="91975"/>
            </a:xfrm>
            <a:custGeom>
              <a:avLst/>
              <a:gdLst/>
              <a:ahLst/>
              <a:cxnLst/>
              <a:rect l="l" t="t" r="r" b="b"/>
              <a:pathLst>
                <a:path w="3679" h="3679" extrusionOk="0">
                  <a:moveTo>
                    <a:pt x="3620" y="1810"/>
                  </a:moveTo>
                  <a:cubicBezTo>
                    <a:pt x="3678" y="2744"/>
                    <a:pt x="2861" y="3620"/>
                    <a:pt x="1869" y="3678"/>
                  </a:cubicBezTo>
                  <a:cubicBezTo>
                    <a:pt x="876" y="3678"/>
                    <a:pt x="1" y="2803"/>
                    <a:pt x="1" y="1810"/>
                  </a:cubicBezTo>
                  <a:cubicBezTo>
                    <a:pt x="1" y="876"/>
                    <a:pt x="818" y="1"/>
                    <a:pt x="1810" y="1"/>
                  </a:cubicBezTo>
                  <a:cubicBezTo>
                    <a:pt x="2744" y="1"/>
                    <a:pt x="3620" y="818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2" name="Google Shape;4682;p14"/>
            <p:cNvSpPr/>
            <p:nvPr/>
          </p:nvSpPr>
          <p:spPr>
            <a:xfrm>
              <a:off x="3620275" y="5131025"/>
              <a:ext cx="91975" cy="90500"/>
            </a:xfrm>
            <a:custGeom>
              <a:avLst/>
              <a:gdLst/>
              <a:ahLst/>
              <a:cxnLst/>
              <a:rect l="l" t="t" r="r" b="b"/>
              <a:pathLst>
                <a:path w="3679" h="3620" extrusionOk="0">
                  <a:moveTo>
                    <a:pt x="1869" y="3619"/>
                  </a:moveTo>
                  <a:cubicBezTo>
                    <a:pt x="876" y="3619"/>
                    <a:pt x="1" y="2744"/>
                    <a:pt x="1" y="1810"/>
                  </a:cubicBezTo>
                  <a:cubicBezTo>
                    <a:pt x="1" y="817"/>
                    <a:pt x="876" y="0"/>
                    <a:pt x="1869" y="0"/>
                  </a:cubicBezTo>
                  <a:cubicBezTo>
                    <a:pt x="2803" y="0"/>
                    <a:pt x="3620" y="817"/>
                    <a:pt x="3620" y="1751"/>
                  </a:cubicBezTo>
                  <a:cubicBezTo>
                    <a:pt x="3678" y="2744"/>
                    <a:pt x="2803" y="3619"/>
                    <a:pt x="186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3" name="Google Shape;4683;p14"/>
            <p:cNvSpPr/>
            <p:nvPr/>
          </p:nvSpPr>
          <p:spPr>
            <a:xfrm>
              <a:off x="1412425" y="2921700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19" y="1810"/>
                  </a:moveTo>
                  <a:cubicBezTo>
                    <a:pt x="3619" y="2802"/>
                    <a:pt x="2802" y="3619"/>
                    <a:pt x="1810" y="3619"/>
                  </a:cubicBezTo>
                  <a:cubicBezTo>
                    <a:pt x="818" y="3619"/>
                    <a:pt x="0" y="2802"/>
                    <a:pt x="0" y="1810"/>
                  </a:cubicBezTo>
                  <a:cubicBezTo>
                    <a:pt x="0" y="876"/>
                    <a:pt x="818" y="59"/>
                    <a:pt x="1751" y="0"/>
                  </a:cubicBezTo>
                  <a:cubicBezTo>
                    <a:pt x="2744" y="0"/>
                    <a:pt x="3561" y="817"/>
                    <a:pt x="3619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4" name="Google Shape;4684;p14"/>
            <p:cNvSpPr/>
            <p:nvPr/>
          </p:nvSpPr>
          <p:spPr>
            <a:xfrm>
              <a:off x="4846075" y="4884400"/>
              <a:ext cx="91950" cy="90500"/>
            </a:xfrm>
            <a:custGeom>
              <a:avLst/>
              <a:gdLst/>
              <a:ahLst/>
              <a:cxnLst/>
              <a:rect l="l" t="t" r="r" b="b"/>
              <a:pathLst>
                <a:path w="3678" h="3620" extrusionOk="0">
                  <a:moveTo>
                    <a:pt x="1868" y="1"/>
                  </a:moveTo>
                  <a:cubicBezTo>
                    <a:pt x="2802" y="1"/>
                    <a:pt x="3677" y="876"/>
                    <a:pt x="3619" y="1810"/>
                  </a:cubicBezTo>
                  <a:cubicBezTo>
                    <a:pt x="3619" y="2802"/>
                    <a:pt x="2743" y="3620"/>
                    <a:pt x="1751" y="3620"/>
                  </a:cubicBezTo>
                  <a:cubicBezTo>
                    <a:pt x="817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5" name="Google Shape;4685;p14"/>
            <p:cNvSpPr/>
            <p:nvPr/>
          </p:nvSpPr>
          <p:spPr>
            <a:xfrm>
              <a:off x="1659025" y="1695925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20" y="1810"/>
                  </a:moveTo>
                  <a:cubicBezTo>
                    <a:pt x="3620" y="2802"/>
                    <a:pt x="2803" y="3619"/>
                    <a:pt x="1810" y="3619"/>
                  </a:cubicBezTo>
                  <a:cubicBezTo>
                    <a:pt x="818" y="3619"/>
                    <a:pt x="1" y="2802"/>
                    <a:pt x="1" y="1810"/>
                  </a:cubicBezTo>
                  <a:cubicBezTo>
                    <a:pt x="1" y="876"/>
                    <a:pt x="818" y="58"/>
                    <a:pt x="1752" y="0"/>
                  </a:cubicBezTo>
                  <a:cubicBezTo>
                    <a:pt x="2744" y="0"/>
                    <a:pt x="3562" y="817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6" name="Google Shape;4686;p14"/>
            <p:cNvSpPr/>
            <p:nvPr/>
          </p:nvSpPr>
          <p:spPr>
            <a:xfrm>
              <a:off x="1412425" y="2675075"/>
              <a:ext cx="90500" cy="91975"/>
            </a:xfrm>
            <a:custGeom>
              <a:avLst/>
              <a:gdLst/>
              <a:ahLst/>
              <a:cxnLst/>
              <a:rect l="l" t="t" r="r" b="b"/>
              <a:pathLst>
                <a:path w="3620" h="3679" extrusionOk="0">
                  <a:moveTo>
                    <a:pt x="1810" y="1"/>
                  </a:moveTo>
                  <a:cubicBezTo>
                    <a:pt x="2802" y="59"/>
                    <a:pt x="3619" y="935"/>
                    <a:pt x="3619" y="1869"/>
                  </a:cubicBezTo>
                  <a:cubicBezTo>
                    <a:pt x="3561" y="2861"/>
                    <a:pt x="2685" y="3678"/>
                    <a:pt x="1751" y="3620"/>
                  </a:cubicBezTo>
                  <a:cubicBezTo>
                    <a:pt x="759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7" name="Google Shape;4687;p14"/>
            <p:cNvSpPr/>
            <p:nvPr/>
          </p:nvSpPr>
          <p:spPr>
            <a:xfrm>
              <a:off x="5340750" y="9619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2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744"/>
                    <a:pt x="1" y="1752"/>
                  </a:cubicBezTo>
                  <a:cubicBezTo>
                    <a:pt x="1" y="760"/>
                    <a:pt x="759" y="1"/>
                    <a:pt x="1752" y="1"/>
                  </a:cubicBezTo>
                  <a:cubicBezTo>
                    <a:pt x="2744" y="1"/>
                    <a:pt x="3503" y="760"/>
                    <a:pt x="3503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8" name="Google Shape;4688;p14"/>
            <p:cNvSpPr/>
            <p:nvPr/>
          </p:nvSpPr>
          <p:spPr>
            <a:xfrm>
              <a:off x="5584450" y="120852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1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685"/>
                    <a:pt x="1" y="1751"/>
                  </a:cubicBezTo>
                  <a:cubicBezTo>
                    <a:pt x="1" y="759"/>
                    <a:pt x="759" y="0"/>
                    <a:pt x="1752" y="0"/>
                  </a:cubicBezTo>
                  <a:cubicBezTo>
                    <a:pt x="2744" y="0"/>
                    <a:pt x="3503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9" name="Google Shape;4689;p14"/>
            <p:cNvSpPr/>
            <p:nvPr/>
          </p:nvSpPr>
          <p:spPr>
            <a:xfrm>
              <a:off x="3132900" y="4716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2" y="1751"/>
                  </a:moveTo>
                  <a:cubicBezTo>
                    <a:pt x="3502" y="2744"/>
                    <a:pt x="2744" y="3503"/>
                    <a:pt x="1751" y="3503"/>
                  </a:cubicBezTo>
                  <a:cubicBezTo>
                    <a:pt x="759" y="3503"/>
                    <a:pt x="0" y="2744"/>
                    <a:pt x="0" y="1751"/>
                  </a:cubicBezTo>
                  <a:cubicBezTo>
                    <a:pt x="0" y="817"/>
                    <a:pt x="759" y="0"/>
                    <a:pt x="1751" y="0"/>
                  </a:cubicBezTo>
                  <a:cubicBezTo>
                    <a:pt x="2685" y="0"/>
                    <a:pt x="3502" y="759"/>
                    <a:pt x="3502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0" name="Google Shape;4690;p14"/>
            <p:cNvSpPr/>
            <p:nvPr/>
          </p:nvSpPr>
          <p:spPr>
            <a:xfrm>
              <a:off x="6073300" y="341347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1752" y="3502"/>
                  </a:moveTo>
                  <a:cubicBezTo>
                    <a:pt x="759" y="3502"/>
                    <a:pt x="1" y="2685"/>
                    <a:pt x="1" y="1751"/>
                  </a:cubicBezTo>
                  <a:cubicBezTo>
                    <a:pt x="1" y="759"/>
                    <a:pt x="818" y="0"/>
                    <a:pt x="1810" y="0"/>
                  </a:cubicBezTo>
                  <a:cubicBezTo>
                    <a:pt x="2744" y="0"/>
                    <a:pt x="3503" y="759"/>
                    <a:pt x="3503" y="1751"/>
                  </a:cubicBezTo>
                  <a:cubicBezTo>
                    <a:pt x="3503" y="2744"/>
                    <a:pt x="2744" y="3502"/>
                    <a:pt x="1752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1" name="Google Shape;4691;p14"/>
            <p:cNvSpPr/>
            <p:nvPr/>
          </p:nvSpPr>
          <p:spPr>
            <a:xfrm>
              <a:off x="1413875" y="2434300"/>
              <a:ext cx="87575" cy="86125"/>
            </a:xfrm>
            <a:custGeom>
              <a:avLst/>
              <a:gdLst/>
              <a:ahLst/>
              <a:cxnLst/>
              <a:rect l="l" t="t" r="r" b="b"/>
              <a:pathLst>
                <a:path w="3503" h="3445" extrusionOk="0">
                  <a:moveTo>
                    <a:pt x="1752" y="3444"/>
                  </a:moveTo>
                  <a:cubicBezTo>
                    <a:pt x="760" y="3444"/>
                    <a:pt x="1" y="2744"/>
                    <a:pt x="1" y="1752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744" y="1"/>
                    <a:pt x="3445" y="759"/>
                    <a:pt x="3503" y="1693"/>
                  </a:cubicBezTo>
                  <a:cubicBezTo>
                    <a:pt x="3503" y="2686"/>
                    <a:pt x="2744" y="3444"/>
                    <a:pt x="1752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2" name="Google Shape;4692;p14"/>
            <p:cNvSpPr/>
            <p:nvPr/>
          </p:nvSpPr>
          <p:spPr>
            <a:xfrm>
              <a:off x="4112050" y="5131025"/>
              <a:ext cx="87575" cy="89025"/>
            </a:xfrm>
            <a:custGeom>
              <a:avLst/>
              <a:gdLst/>
              <a:ahLst/>
              <a:cxnLst/>
              <a:rect l="l" t="t" r="r" b="b"/>
              <a:pathLst>
                <a:path w="3503" h="3561" extrusionOk="0">
                  <a:moveTo>
                    <a:pt x="3503" y="1751"/>
                  </a:moveTo>
                  <a:cubicBezTo>
                    <a:pt x="3503" y="2744"/>
                    <a:pt x="2744" y="3561"/>
                    <a:pt x="1752" y="3561"/>
                  </a:cubicBezTo>
                  <a:cubicBezTo>
                    <a:pt x="760" y="3561"/>
                    <a:pt x="1" y="2802"/>
                    <a:pt x="1" y="1810"/>
                  </a:cubicBezTo>
                  <a:cubicBezTo>
                    <a:pt x="1" y="817"/>
                    <a:pt x="701" y="59"/>
                    <a:pt x="1693" y="59"/>
                  </a:cubicBezTo>
                  <a:cubicBezTo>
                    <a:pt x="2686" y="0"/>
                    <a:pt x="3445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3" name="Google Shape;4693;p14"/>
            <p:cNvSpPr/>
            <p:nvPr/>
          </p:nvSpPr>
          <p:spPr>
            <a:xfrm>
              <a:off x="1413875" y="317122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5"/>
                    <a:pt x="1693" y="3445"/>
                  </a:cubicBezTo>
                  <a:cubicBezTo>
                    <a:pt x="760" y="3386"/>
                    <a:pt x="1" y="2627"/>
                    <a:pt x="59" y="1693"/>
                  </a:cubicBezTo>
                  <a:cubicBezTo>
                    <a:pt x="59" y="759"/>
                    <a:pt x="818" y="1"/>
                    <a:pt x="1752" y="1"/>
                  </a:cubicBezTo>
                  <a:cubicBezTo>
                    <a:pt x="2744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4" name="Google Shape;4694;p14"/>
            <p:cNvSpPr/>
            <p:nvPr/>
          </p:nvSpPr>
          <p:spPr>
            <a:xfrm>
              <a:off x="3376575" y="513247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4"/>
                    <a:pt x="1752" y="3444"/>
                  </a:cubicBezTo>
                  <a:cubicBezTo>
                    <a:pt x="760" y="3444"/>
                    <a:pt x="1" y="2686"/>
                    <a:pt x="1" y="1693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686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5" name="Google Shape;4695;p14"/>
            <p:cNvSpPr/>
            <p:nvPr/>
          </p:nvSpPr>
          <p:spPr>
            <a:xfrm>
              <a:off x="2639650" y="4887325"/>
              <a:ext cx="86125" cy="84650"/>
            </a:xfrm>
            <a:custGeom>
              <a:avLst/>
              <a:gdLst/>
              <a:ahLst/>
              <a:cxnLst/>
              <a:rect l="l" t="t" r="r" b="b"/>
              <a:pathLst>
                <a:path w="3445" h="3386" extrusionOk="0">
                  <a:moveTo>
                    <a:pt x="3445" y="1693"/>
                  </a:moveTo>
                  <a:cubicBezTo>
                    <a:pt x="3445" y="2627"/>
                    <a:pt x="2628" y="3386"/>
                    <a:pt x="1694" y="3386"/>
                  </a:cubicBezTo>
                  <a:cubicBezTo>
                    <a:pt x="760" y="3327"/>
                    <a:pt x="1" y="2569"/>
                    <a:pt x="59" y="1635"/>
                  </a:cubicBezTo>
                  <a:cubicBezTo>
                    <a:pt x="59" y="701"/>
                    <a:pt x="818" y="0"/>
                    <a:pt x="1752" y="0"/>
                  </a:cubicBezTo>
                  <a:cubicBezTo>
                    <a:pt x="2686" y="0"/>
                    <a:pt x="3445" y="759"/>
                    <a:pt x="3445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6" name="Google Shape;4696;p14"/>
            <p:cNvSpPr/>
            <p:nvPr/>
          </p:nvSpPr>
          <p:spPr>
            <a:xfrm>
              <a:off x="1661950" y="3903775"/>
              <a:ext cx="84675" cy="86125"/>
            </a:xfrm>
            <a:custGeom>
              <a:avLst/>
              <a:gdLst/>
              <a:ahLst/>
              <a:cxnLst/>
              <a:rect l="l" t="t" r="r" b="b"/>
              <a:pathLst>
                <a:path w="3387" h="3445" extrusionOk="0">
                  <a:moveTo>
                    <a:pt x="1693" y="1"/>
                  </a:moveTo>
                  <a:cubicBezTo>
                    <a:pt x="2627" y="1"/>
                    <a:pt x="3386" y="818"/>
                    <a:pt x="3386" y="1752"/>
                  </a:cubicBezTo>
                  <a:cubicBezTo>
                    <a:pt x="3386" y="2686"/>
                    <a:pt x="2569" y="3444"/>
                    <a:pt x="1635" y="3386"/>
                  </a:cubicBezTo>
                  <a:cubicBezTo>
                    <a:pt x="701" y="3386"/>
                    <a:pt x="1" y="2627"/>
                    <a:pt x="1" y="1693"/>
                  </a:cubicBezTo>
                  <a:cubicBezTo>
                    <a:pt x="1" y="759"/>
                    <a:pt x="759" y="1"/>
                    <a:pt x="16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7" name="Google Shape;4697;p14"/>
            <p:cNvSpPr/>
            <p:nvPr/>
          </p:nvSpPr>
          <p:spPr>
            <a:xfrm>
              <a:off x="5587375" y="4398475"/>
              <a:ext cx="81725" cy="81725"/>
            </a:xfrm>
            <a:custGeom>
              <a:avLst/>
              <a:gdLst/>
              <a:ahLst/>
              <a:cxnLst/>
              <a:rect l="l" t="t" r="r" b="b"/>
              <a:pathLst>
                <a:path w="3269" h="3269" extrusionOk="0">
                  <a:moveTo>
                    <a:pt x="1635" y="3269"/>
                  </a:moveTo>
                  <a:cubicBezTo>
                    <a:pt x="701" y="3269"/>
                    <a:pt x="0" y="2510"/>
                    <a:pt x="0" y="1635"/>
                  </a:cubicBezTo>
                  <a:cubicBezTo>
                    <a:pt x="0" y="759"/>
                    <a:pt x="759" y="0"/>
                    <a:pt x="1693" y="0"/>
                  </a:cubicBezTo>
                  <a:cubicBezTo>
                    <a:pt x="2569" y="59"/>
                    <a:pt x="3269" y="817"/>
                    <a:pt x="3269" y="1693"/>
                  </a:cubicBezTo>
                  <a:cubicBezTo>
                    <a:pt x="3211" y="2569"/>
                    <a:pt x="2510" y="3269"/>
                    <a:pt x="1635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8" name="Google Shape;4698;p14"/>
            <p:cNvSpPr/>
            <p:nvPr/>
          </p:nvSpPr>
          <p:spPr>
            <a:xfrm>
              <a:off x="6076225" y="1948375"/>
              <a:ext cx="81750" cy="81725"/>
            </a:xfrm>
            <a:custGeom>
              <a:avLst/>
              <a:gdLst/>
              <a:ahLst/>
              <a:cxnLst/>
              <a:rect l="l" t="t" r="r" b="b"/>
              <a:pathLst>
                <a:path w="3270" h="3269" extrusionOk="0">
                  <a:moveTo>
                    <a:pt x="1693" y="3211"/>
                  </a:moveTo>
                  <a:cubicBezTo>
                    <a:pt x="818" y="3269"/>
                    <a:pt x="59" y="2510"/>
                    <a:pt x="0" y="1635"/>
                  </a:cubicBezTo>
                  <a:cubicBezTo>
                    <a:pt x="0" y="759"/>
                    <a:pt x="759" y="0"/>
                    <a:pt x="1635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452"/>
                    <a:pt x="2569" y="3211"/>
                    <a:pt x="169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9" name="Google Shape;4699;p14"/>
            <p:cNvSpPr/>
            <p:nvPr/>
          </p:nvSpPr>
          <p:spPr>
            <a:xfrm>
              <a:off x="2152275" y="964825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3269" y="1635"/>
                  </a:moveTo>
                  <a:cubicBezTo>
                    <a:pt x="3269" y="2510"/>
                    <a:pt x="2568" y="3211"/>
                    <a:pt x="1693" y="3269"/>
                  </a:cubicBezTo>
                  <a:cubicBezTo>
                    <a:pt x="759" y="3269"/>
                    <a:pt x="0" y="2510"/>
                    <a:pt x="59" y="1577"/>
                  </a:cubicBezTo>
                  <a:cubicBezTo>
                    <a:pt x="59" y="701"/>
                    <a:pt x="817" y="0"/>
                    <a:pt x="1693" y="0"/>
                  </a:cubicBezTo>
                  <a:cubicBezTo>
                    <a:pt x="2568" y="0"/>
                    <a:pt x="3269" y="759"/>
                    <a:pt x="3269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0" name="Google Shape;4700;p14"/>
            <p:cNvSpPr/>
            <p:nvPr/>
          </p:nvSpPr>
          <p:spPr>
            <a:xfrm>
              <a:off x="5833975" y="1453675"/>
              <a:ext cx="81750" cy="81750"/>
            </a:xfrm>
            <a:custGeom>
              <a:avLst/>
              <a:gdLst/>
              <a:ahLst/>
              <a:cxnLst/>
              <a:rect l="l" t="t" r="r" b="b"/>
              <a:pathLst>
                <a:path w="3270" h="3270" extrusionOk="0">
                  <a:moveTo>
                    <a:pt x="3270" y="1635"/>
                  </a:moveTo>
                  <a:cubicBezTo>
                    <a:pt x="3270" y="2511"/>
                    <a:pt x="2511" y="3269"/>
                    <a:pt x="1635" y="3269"/>
                  </a:cubicBezTo>
                  <a:cubicBezTo>
                    <a:pt x="760" y="3269"/>
                    <a:pt x="1" y="2511"/>
                    <a:pt x="1" y="1635"/>
                  </a:cubicBezTo>
                  <a:cubicBezTo>
                    <a:pt x="1" y="759"/>
                    <a:pt x="760" y="1"/>
                    <a:pt x="1635" y="1"/>
                  </a:cubicBezTo>
                  <a:cubicBezTo>
                    <a:pt x="2511" y="1"/>
                    <a:pt x="3211" y="759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1" name="Google Shape;4701;p14"/>
            <p:cNvSpPr/>
            <p:nvPr/>
          </p:nvSpPr>
          <p:spPr>
            <a:xfrm>
              <a:off x="4361600" y="5135400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1634" y="3269"/>
                  </a:moveTo>
                  <a:cubicBezTo>
                    <a:pt x="759" y="3269"/>
                    <a:pt x="58" y="2569"/>
                    <a:pt x="0" y="1693"/>
                  </a:cubicBezTo>
                  <a:cubicBezTo>
                    <a:pt x="0" y="759"/>
                    <a:pt x="700" y="0"/>
                    <a:pt x="1634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510"/>
                    <a:pt x="2510" y="3211"/>
                    <a:pt x="1634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2" name="Google Shape;4702;p14"/>
            <p:cNvSpPr/>
            <p:nvPr/>
          </p:nvSpPr>
          <p:spPr>
            <a:xfrm>
              <a:off x="3137275" y="5136850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3094"/>
                  </a:moveTo>
                  <a:cubicBezTo>
                    <a:pt x="701" y="3153"/>
                    <a:pt x="0" y="2452"/>
                    <a:pt x="0" y="1577"/>
                  </a:cubicBezTo>
                  <a:cubicBezTo>
                    <a:pt x="0" y="701"/>
                    <a:pt x="642" y="1"/>
                    <a:pt x="1518" y="1"/>
                  </a:cubicBezTo>
                  <a:cubicBezTo>
                    <a:pt x="2452" y="1"/>
                    <a:pt x="3094" y="643"/>
                    <a:pt x="3152" y="1518"/>
                  </a:cubicBezTo>
                  <a:cubicBezTo>
                    <a:pt x="3152" y="2394"/>
                    <a:pt x="2452" y="3094"/>
                    <a:pt x="1576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3" name="Google Shape;4703;p14"/>
            <p:cNvSpPr/>
            <p:nvPr/>
          </p:nvSpPr>
          <p:spPr>
            <a:xfrm>
              <a:off x="1416800" y="2190600"/>
              <a:ext cx="80275" cy="80300"/>
            </a:xfrm>
            <a:custGeom>
              <a:avLst/>
              <a:gdLst/>
              <a:ahLst/>
              <a:cxnLst/>
              <a:rect l="l" t="t" r="r" b="b"/>
              <a:pathLst>
                <a:path w="3211" h="3212" extrusionOk="0">
                  <a:moveTo>
                    <a:pt x="1635" y="1"/>
                  </a:moveTo>
                  <a:cubicBezTo>
                    <a:pt x="2510" y="1"/>
                    <a:pt x="3211" y="701"/>
                    <a:pt x="3211" y="1635"/>
                  </a:cubicBezTo>
                  <a:cubicBezTo>
                    <a:pt x="3211" y="2511"/>
                    <a:pt x="2510" y="3211"/>
                    <a:pt x="1635" y="3211"/>
                  </a:cubicBezTo>
                  <a:cubicBezTo>
                    <a:pt x="759" y="3211"/>
                    <a:pt x="0" y="2511"/>
                    <a:pt x="0" y="1635"/>
                  </a:cubicBezTo>
                  <a:cubicBezTo>
                    <a:pt x="0" y="701"/>
                    <a:pt x="701" y="1"/>
                    <a:pt x="16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4" name="Google Shape;4704;p14"/>
            <p:cNvSpPr/>
            <p:nvPr/>
          </p:nvSpPr>
          <p:spPr>
            <a:xfrm>
              <a:off x="5340750" y="4646550"/>
              <a:ext cx="80275" cy="80275"/>
            </a:xfrm>
            <a:custGeom>
              <a:avLst/>
              <a:gdLst/>
              <a:ahLst/>
              <a:cxnLst/>
              <a:rect l="l" t="t" r="r" b="b"/>
              <a:pathLst>
                <a:path w="3211" h="3211" extrusionOk="0">
                  <a:moveTo>
                    <a:pt x="3211" y="1635"/>
                  </a:moveTo>
                  <a:cubicBezTo>
                    <a:pt x="3211" y="2510"/>
                    <a:pt x="2511" y="3211"/>
                    <a:pt x="1635" y="3211"/>
                  </a:cubicBezTo>
                  <a:cubicBezTo>
                    <a:pt x="701" y="3211"/>
                    <a:pt x="1" y="2510"/>
                    <a:pt x="1" y="1576"/>
                  </a:cubicBezTo>
                  <a:cubicBezTo>
                    <a:pt x="1" y="701"/>
                    <a:pt x="759" y="0"/>
                    <a:pt x="1635" y="0"/>
                  </a:cubicBezTo>
                  <a:cubicBezTo>
                    <a:pt x="2511" y="0"/>
                    <a:pt x="3211" y="701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5" name="Google Shape;4705;p14"/>
            <p:cNvSpPr/>
            <p:nvPr/>
          </p:nvSpPr>
          <p:spPr>
            <a:xfrm>
              <a:off x="1911500" y="1208525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0"/>
                  </a:moveTo>
                  <a:cubicBezTo>
                    <a:pt x="2510" y="0"/>
                    <a:pt x="3152" y="701"/>
                    <a:pt x="3152" y="1635"/>
                  </a:cubicBezTo>
                  <a:cubicBezTo>
                    <a:pt x="3094" y="2510"/>
                    <a:pt x="2452" y="3152"/>
                    <a:pt x="1576" y="3152"/>
                  </a:cubicBezTo>
                  <a:cubicBezTo>
                    <a:pt x="642" y="3152"/>
                    <a:pt x="0" y="2452"/>
                    <a:pt x="0" y="1576"/>
                  </a:cubicBezTo>
                  <a:cubicBezTo>
                    <a:pt x="0" y="701"/>
                    <a:pt x="700" y="0"/>
                    <a:pt x="15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6" name="Google Shape;4706;p14"/>
            <p:cNvSpPr/>
            <p:nvPr/>
          </p:nvSpPr>
          <p:spPr>
            <a:xfrm>
              <a:off x="4608200" y="475975"/>
              <a:ext cx="81750" cy="80275"/>
            </a:xfrm>
            <a:custGeom>
              <a:avLst/>
              <a:gdLst/>
              <a:ahLst/>
              <a:cxnLst/>
              <a:rect l="l" t="t" r="r" b="b"/>
              <a:pathLst>
                <a:path w="3270" h="3211" extrusionOk="0">
                  <a:moveTo>
                    <a:pt x="1693" y="0"/>
                  </a:moveTo>
                  <a:cubicBezTo>
                    <a:pt x="2569" y="0"/>
                    <a:pt x="3269" y="759"/>
                    <a:pt x="3269" y="1635"/>
                  </a:cubicBezTo>
                  <a:cubicBezTo>
                    <a:pt x="3211" y="2510"/>
                    <a:pt x="2511" y="3211"/>
                    <a:pt x="1577" y="3211"/>
                  </a:cubicBezTo>
                  <a:cubicBezTo>
                    <a:pt x="701" y="3152"/>
                    <a:pt x="1" y="2452"/>
                    <a:pt x="1" y="1576"/>
                  </a:cubicBezTo>
                  <a:cubicBezTo>
                    <a:pt x="59" y="642"/>
                    <a:pt x="759" y="0"/>
                    <a:pt x="16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7" name="Google Shape;4707;p14"/>
            <p:cNvSpPr/>
            <p:nvPr/>
          </p:nvSpPr>
          <p:spPr>
            <a:xfrm>
              <a:off x="5098525" y="718200"/>
              <a:ext cx="80275" cy="81750"/>
            </a:xfrm>
            <a:custGeom>
              <a:avLst/>
              <a:gdLst/>
              <a:ahLst/>
              <a:cxnLst/>
              <a:rect l="l" t="t" r="r" b="b"/>
              <a:pathLst>
                <a:path w="3211" h="3270" extrusionOk="0">
                  <a:moveTo>
                    <a:pt x="1635" y="3211"/>
                  </a:moveTo>
                  <a:cubicBezTo>
                    <a:pt x="759" y="3270"/>
                    <a:pt x="0" y="2569"/>
                    <a:pt x="0" y="1635"/>
                  </a:cubicBezTo>
                  <a:cubicBezTo>
                    <a:pt x="0" y="760"/>
                    <a:pt x="701" y="59"/>
                    <a:pt x="1576" y="1"/>
                  </a:cubicBezTo>
                  <a:cubicBezTo>
                    <a:pt x="2452" y="1"/>
                    <a:pt x="3211" y="701"/>
                    <a:pt x="3211" y="1577"/>
                  </a:cubicBezTo>
                  <a:cubicBezTo>
                    <a:pt x="3211" y="2511"/>
                    <a:pt x="2510" y="3211"/>
                    <a:pt x="1635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8" name="Google Shape;4708;p14"/>
            <p:cNvSpPr/>
            <p:nvPr/>
          </p:nvSpPr>
          <p:spPr>
            <a:xfrm>
              <a:off x="6079150" y="3664450"/>
              <a:ext cx="77350" cy="77375"/>
            </a:xfrm>
            <a:custGeom>
              <a:avLst/>
              <a:gdLst/>
              <a:ahLst/>
              <a:cxnLst/>
              <a:rect l="l" t="t" r="r" b="b"/>
              <a:pathLst>
                <a:path w="3094" h="3095" extrusionOk="0">
                  <a:moveTo>
                    <a:pt x="3094" y="1519"/>
                  </a:moveTo>
                  <a:cubicBezTo>
                    <a:pt x="3094" y="2394"/>
                    <a:pt x="2393" y="3095"/>
                    <a:pt x="1576" y="3095"/>
                  </a:cubicBezTo>
                  <a:cubicBezTo>
                    <a:pt x="701" y="3095"/>
                    <a:pt x="0" y="2452"/>
                    <a:pt x="0" y="1577"/>
                  </a:cubicBezTo>
                  <a:cubicBezTo>
                    <a:pt x="0" y="701"/>
                    <a:pt x="642" y="59"/>
                    <a:pt x="1518" y="1"/>
                  </a:cubicBezTo>
                  <a:cubicBezTo>
                    <a:pt x="2335" y="1"/>
                    <a:pt x="3094" y="701"/>
                    <a:pt x="3094" y="15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9" name="Google Shape;4709;p14"/>
            <p:cNvSpPr/>
            <p:nvPr/>
          </p:nvSpPr>
          <p:spPr>
            <a:xfrm>
              <a:off x="1418250" y="3417850"/>
              <a:ext cx="78825" cy="77350"/>
            </a:xfrm>
            <a:custGeom>
              <a:avLst/>
              <a:gdLst/>
              <a:ahLst/>
              <a:cxnLst/>
              <a:rect l="l" t="t" r="r" b="b"/>
              <a:pathLst>
                <a:path w="3153" h="3094" extrusionOk="0">
                  <a:moveTo>
                    <a:pt x="1577" y="3094"/>
                  </a:moveTo>
                  <a:cubicBezTo>
                    <a:pt x="701" y="3094"/>
                    <a:pt x="1" y="2393"/>
                    <a:pt x="1" y="1576"/>
                  </a:cubicBezTo>
                  <a:cubicBezTo>
                    <a:pt x="1" y="701"/>
                    <a:pt x="760" y="0"/>
                    <a:pt x="1577" y="0"/>
                  </a:cubicBezTo>
                  <a:cubicBezTo>
                    <a:pt x="2452" y="59"/>
                    <a:pt x="3094" y="701"/>
                    <a:pt x="3094" y="1518"/>
                  </a:cubicBezTo>
                  <a:cubicBezTo>
                    <a:pt x="3153" y="2393"/>
                    <a:pt x="2452" y="3094"/>
                    <a:pt x="157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0" name="Google Shape;4710;p14"/>
            <p:cNvSpPr/>
            <p:nvPr/>
          </p:nvSpPr>
          <p:spPr>
            <a:xfrm>
              <a:off x="2890650" y="477425"/>
              <a:ext cx="77375" cy="77375"/>
            </a:xfrm>
            <a:custGeom>
              <a:avLst/>
              <a:gdLst/>
              <a:ahLst/>
              <a:cxnLst/>
              <a:rect l="l" t="t" r="r" b="b"/>
              <a:pathLst>
                <a:path w="3095" h="3095" extrusionOk="0">
                  <a:moveTo>
                    <a:pt x="3094" y="1518"/>
                  </a:moveTo>
                  <a:cubicBezTo>
                    <a:pt x="3094" y="2336"/>
                    <a:pt x="2452" y="3036"/>
                    <a:pt x="1577" y="3094"/>
                  </a:cubicBezTo>
                  <a:cubicBezTo>
                    <a:pt x="759" y="3094"/>
                    <a:pt x="1" y="2394"/>
                    <a:pt x="59" y="1518"/>
                  </a:cubicBezTo>
                  <a:cubicBezTo>
                    <a:pt x="59" y="701"/>
                    <a:pt x="759" y="1"/>
                    <a:pt x="1577" y="1"/>
                  </a:cubicBezTo>
                  <a:cubicBezTo>
                    <a:pt x="2394" y="1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1" name="Google Shape;4711;p14"/>
            <p:cNvSpPr/>
            <p:nvPr/>
          </p:nvSpPr>
          <p:spPr>
            <a:xfrm>
              <a:off x="5835450" y="4154775"/>
              <a:ext cx="77350" cy="77350"/>
            </a:xfrm>
            <a:custGeom>
              <a:avLst/>
              <a:gdLst/>
              <a:ahLst/>
              <a:cxnLst/>
              <a:rect l="l" t="t" r="r" b="b"/>
              <a:pathLst>
                <a:path w="3094" h="3094" extrusionOk="0">
                  <a:moveTo>
                    <a:pt x="3094" y="1518"/>
                  </a:moveTo>
                  <a:cubicBezTo>
                    <a:pt x="3094" y="2335"/>
                    <a:pt x="2335" y="3094"/>
                    <a:pt x="1518" y="3036"/>
                  </a:cubicBezTo>
                  <a:cubicBezTo>
                    <a:pt x="701" y="3036"/>
                    <a:pt x="0" y="2277"/>
                    <a:pt x="59" y="1460"/>
                  </a:cubicBezTo>
                  <a:cubicBezTo>
                    <a:pt x="59" y="701"/>
                    <a:pt x="759" y="0"/>
                    <a:pt x="1576" y="0"/>
                  </a:cubicBezTo>
                  <a:cubicBezTo>
                    <a:pt x="2393" y="0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2" name="Google Shape;4712;p14"/>
            <p:cNvSpPr/>
            <p:nvPr/>
          </p:nvSpPr>
          <p:spPr>
            <a:xfrm>
              <a:off x="2401800" y="719675"/>
              <a:ext cx="75900" cy="77350"/>
            </a:xfrm>
            <a:custGeom>
              <a:avLst/>
              <a:gdLst/>
              <a:ahLst/>
              <a:cxnLst/>
              <a:rect l="l" t="t" r="r" b="b"/>
              <a:pathLst>
                <a:path w="3036" h="3094" extrusionOk="0">
                  <a:moveTo>
                    <a:pt x="3036" y="1576"/>
                  </a:moveTo>
                  <a:cubicBezTo>
                    <a:pt x="3036" y="2393"/>
                    <a:pt x="2277" y="3094"/>
                    <a:pt x="1460" y="3036"/>
                  </a:cubicBezTo>
                  <a:cubicBezTo>
                    <a:pt x="643" y="3036"/>
                    <a:pt x="0" y="2277"/>
                    <a:pt x="59" y="1518"/>
                  </a:cubicBezTo>
                  <a:cubicBezTo>
                    <a:pt x="59" y="701"/>
                    <a:pt x="818" y="0"/>
                    <a:pt x="1635" y="59"/>
                  </a:cubicBezTo>
                  <a:cubicBezTo>
                    <a:pt x="2394" y="117"/>
                    <a:pt x="3036" y="817"/>
                    <a:pt x="3036" y="15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3" name="Google Shape;4713;p14"/>
            <p:cNvSpPr/>
            <p:nvPr/>
          </p:nvSpPr>
          <p:spPr>
            <a:xfrm>
              <a:off x="2156650" y="4645075"/>
              <a:ext cx="74450" cy="74450"/>
            </a:xfrm>
            <a:custGeom>
              <a:avLst/>
              <a:gdLst/>
              <a:ahLst/>
              <a:cxnLst/>
              <a:rect l="l" t="t" r="r" b="b"/>
              <a:pathLst>
                <a:path w="2978" h="2978" extrusionOk="0">
                  <a:moveTo>
                    <a:pt x="2919" y="1518"/>
                  </a:moveTo>
                  <a:cubicBezTo>
                    <a:pt x="2919" y="2336"/>
                    <a:pt x="2277" y="2978"/>
                    <a:pt x="1460" y="2978"/>
                  </a:cubicBezTo>
                  <a:cubicBezTo>
                    <a:pt x="642" y="2978"/>
                    <a:pt x="0" y="2277"/>
                    <a:pt x="0" y="1460"/>
                  </a:cubicBezTo>
                  <a:cubicBezTo>
                    <a:pt x="59" y="701"/>
                    <a:pt x="701" y="1"/>
                    <a:pt x="1518" y="59"/>
                  </a:cubicBezTo>
                  <a:cubicBezTo>
                    <a:pt x="2335" y="59"/>
                    <a:pt x="2977" y="701"/>
                    <a:pt x="2919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4" name="Google Shape;4714;p14"/>
            <p:cNvSpPr/>
            <p:nvPr/>
          </p:nvSpPr>
          <p:spPr>
            <a:xfrm>
              <a:off x="1910025" y="4402850"/>
              <a:ext cx="73000" cy="72975"/>
            </a:xfrm>
            <a:custGeom>
              <a:avLst/>
              <a:gdLst/>
              <a:ahLst/>
              <a:cxnLst/>
              <a:rect l="l" t="t" r="r" b="b"/>
              <a:pathLst>
                <a:path w="2920" h="2919" extrusionOk="0">
                  <a:moveTo>
                    <a:pt x="1460" y="0"/>
                  </a:moveTo>
                  <a:cubicBezTo>
                    <a:pt x="2277" y="0"/>
                    <a:pt x="2919" y="642"/>
                    <a:pt x="2919" y="1460"/>
                  </a:cubicBezTo>
                  <a:cubicBezTo>
                    <a:pt x="2919" y="2277"/>
                    <a:pt x="2277" y="2919"/>
                    <a:pt x="1460" y="2919"/>
                  </a:cubicBezTo>
                  <a:cubicBezTo>
                    <a:pt x="643" y="2919"/>
                    <a:pt x="59" y="2335"/>
                    <a:pt x="1" y="1518"/>
                  </a:cubicBezTo>
                  <a:cubicBezTo>
                    <a:pt x="1" y="701"/>
                    <a:pt x="643" y="59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5" name="Google Shape;4715;p14"/>
            <p:cNvSpPr/>
            <p:nvPr/>
          </p:nvSpPr>
          <p:spPr>
            <a:xfrm>
              <a:off x="1669250" y="1459525"/>
              <a:ext cx="70075" cy="71525"/>
            </a:xfrm>
            <a:custGeom>
              <a:avLst/>
              <a:gdLst/>
              <a:ahLst/>
              <a:cxnLst/>
              <a:rect l="l" t="t" r="r" b="b"/>
              <a:pathLst>
                <a:path w="2803" h="2861" extrusionOk="0">
                  <a:moveTo>
                    <a:pt x="1401" y="2802"/>
                  </a:moveTo>
                  <a:cubicBezTo>
                    <a:pt x="584" y="2802"/>
                    <a:pt x="1" y="2218"/>
                    <a:pt x="1" y="1401"/>
                  </a:cubicBezTo>
                  <a:cubicBezTo>
                    <a:pt x="1" y="584"/>
                    <a:pt x="584" y="0"/>
                    <a:pt x="1401" y="0"/>
                  </a:cubicBezTo>
                  <a:cubicBezTo>
                    <a:pt x="2219" y="0"/>
                    <a:pt x="2802" y="642"/>
                    <a:pt x="2802" y="1401"/>
                  </a:cubicBezTo>
                  <a:cubicBezTo>
                    <a:pt x="2802" y="2218"/>
                    <a:pt x="2219" y="2860"/>
                    <a:pt x="1401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6" name="Google Shape;4716;p14"/>
            <p:cNvSpPr/>
            <p:nvPr/>
          </p:nvSpPr>
          <p:spPr>
            <a:xfrm>
              <a:off x="5102900" y="4894625"/>
              <a:ext cx="71525" cy="70050"/>
            </a:xfrm>
            <a:custGeom>
              <a:avLst/>
              <a:gdLst/>
              <a:ahLst/>
              <a:cxnLst/>
              <a:rect l="l" t="t" r="r" b="b"/>
              <a:pathLst>
                <a:path w="2861" h="2802" extrusionOk="0">
                  <a:moveTo>
                    <a:pt x="1460" y="2802"/>
                  </a:moveTo>
                  <a:cubicBezTo>
                    <a:pt x="642" y="2802"/>
                    <a:pt x="0" y="2218"/>
                    <a:pt x="0" y="1401"/>
                  </a:cubicBezTo>
                  <a:cubicBezTo>
                    <a:pt x="0" y="584"/>
                    <a:pt x="584" y="0"/>
                    <a:pt x="1401" y="0"/>
                  </a:cubicBezTo>
                  <a:cubicBezTo>
                    <a:pt x="2218" y="0"/>
                    <a:pt x="2802" y="584"/>
                    <a:pt x="2860" y="1401"/>
                  </a:cubicBezTo>
                  <a:cubicBezTo>
                    <a:pt x="2860" y="2160"/>
                    <a:pt x="2218" y="2802"/>
                    <a:pt x="1460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7" name="Google Shape;4717;p14"/>
            <p:cNvSpPr/>
            <p:nvPr/>
          </p:nvSpPr>
          <p:spPr>
            <a:xfrm>
              <a:off x="1422625" y="1949825"/>
              <a:ext cx="70075" cy="68600"/>
            </a:xfrm>
            <a:custGeom>
              <a:avLst/>
              <a:gdLst/>
              <a:ahLst/>
              <a:cxnLst/>
              <a:rect l="l" t="t" r="r" b="b"/>
              <a:pathLst>
                <a:path w="2803" h="2744" extrusionOk="0">
                  <a:moveTo>
                    <a:pt x="2803" y="1401"/>
                  </a:moveTo>
                  <a:cubicBezTo>
                    <a:pt x="2803" y="2160"/>
                    <a:pt x="2161" y="2744"/>
                    <a:pt x="1402" y="2744"/>
                  </a:cubicBezTo>
                  <a:cubicBezTo>
                    <a:pt x="643" y="2744"/>
                    <a:pt x="1" y="2102"/>
                    <a:pt x="1" y="1343"/>
                  </a:cubicBezTo>
                  <a:cubicBezTo>
                    <a:pt x="59" y="584"/>
                    <a:pt x="701" y="1"/>
                    <a:pt x="1402" y="1"/>
                  </a:cubicBezTo>
                  <a:cubicBezTo>
                    <a:pt x="2161" y="1"/>
                    <a:pt x="2803" y="643"/>
                    <a:pt x="2803" y="14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8" name="Google Shape;4718;p14"/>
            <p:cNvSpPr/>
            <p:nvPr/>
          </p:nvSpPr>
          <p:spPr>
            <a:xfrm>
              <a:off x="4611125" y="5141225"/>
              <a:ext cx="68600" cy="70075"/>
            </a:xfrm>
            <a:custGeom>
              <a:avLst/>
              <a:gdLst/>
              <a:ahLst/>
              <a:cxnLst/>
              <a:rect l="l" t="t" r="r" b="b"/>
              <a:pathLst>
                <a:path w="2744" h="2803" extrusionOk="0">
                  <a:moveTo>
                    <a:pt x="1343" y="2803"/>
                  </a:moveTo>
                  <a:cubicBezTo>
                    <a:pt x="584" y="2744"/>
                    <a:pt x="0" y="2161"/>
                    <a:pt x="0" y="1402"/>
                  </a:cubicBezTo>
                  <a:cubicBezTo>
                    <a:pt x="0" y="643"/>
                    <a:pt x="642" y="1"/>
                    <a:pt x="1401" y="1"/>
                  </a:cubicBezTo>
                  <a:cubicBezTo>
                    <a:pt x="2160" y="59"/>
                    <a:pt x="2744" y="701"/>
                    <a:pt x="2744" y="1460"/>
                  </a:cubicBezTo>
                  <a:cubicBezTo>
                    <a:pt x="2744" y="2161"/>
                    <a:pt x="2102" y="2803"/>
                    <a:pt x="134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9" name="Google Shape;4719;p14"/>
            <p:cNvSpPr/>
            <p:nvPr/>
          </p:nvSpPr>
          <p:spPr>
            <a:xfrm>
              <a:off x="2407625" y="4897525"/>
              <a:ext cx="65700" cy="64250"/>
            </a:xfrm>
            <a:custGeom>
              <a:avLst/>
              <a:gdLst/>
              <a:ahLst/>
              <a:cxnLst/>
              <a:rect l="l" t="t" r="r" b="b"/>
              <a:pathLst>
                <a:path w="2628" h="2570" extrusionOk="0">
                  <a:moveTo>
                    <a:pt x="1343" y="2569"/>
                  </a:moveTo>
                  <a:cubicBezTo>
                    <a:pt x="643" y="2569"/>
                    <a:pt x="59" y="2044"/>
                    <a:pt x="59" y="1343"/>
                  </a:cubicBezTo>
                  <a:cubicBezTo>
                    <a:pt x="1" y="585"/>
                    <a:pt x="585" y="1"/>
                    <a:pt x="1343" y="1"/>
                  </a:cubicBezTo>
                  <a:cubicBezTo>
                    <a:pt x="2044" y="1"/>
                    <a:pt x="2569" y="526"/>
                    <a:pt x="2569" y="1227"/>
                  </a:cubicBezTo>
                  <a:cubicBezTo>
                    <a:pt x="2628" y="1986"/>
                    <a:pt x="2044" y="2511"/>
                    <a:pt x="1343" y="25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0" name="Google Shape;4720;p14"/>
            <p:cNvSpPr/>
            <p:nvPr/>
          </p:nvSpPr>
          <p:spPr>
            <a:xfrm>
              <a:off x="1425550" y="367175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1285" y="1"/>
                  </a:moveTo>
                  <a:cubicBezTo>
                    <a:pt x="1985" y="1"/>
                    <a:pt x="2569" y="526"/>
                    <a:pt x="2569" y="1285"/>
                  </a:cubicBezTo>
                  <a:cubicBezTo>
                    <a:pt x="2569" y="2044"/>
                    <a:pt x="1985" y="2569"/>
                    <a:pt x="1226" y="2569"/>
                  </a:cubicBezTo>
                  <a:cubicBezTo>
                    <a:pt x="526" y="2511"/>
                    <a:pt x="1" y="1985"/>
                    <a:pt x="1" y="1227"/>
                  </a:cubicBezTo>
                  <a:cubicBezTo>
                    <a:pt x="1" y="526"/>
                    <a:pt x="584" y="1"/>
                    <a:pt x="128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1" name="Google Shape;4721;p14"/>
            <p:cNvSpPr/>
            <p:nvPr/>
          </p:nvSpPr>
          <p:spPr>
            <a:xfrm>
              <a:off x="1672175" y="416060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2569" y="1285"/>
                  </a:moveTo>
                  <a:cubicBezTo>
                    <a:pt x="2569" y="2044"/>
                    <a:pt x="1985" y="2569"/>
                    <a:pt x="1284" y="2569"/>
                  </a:cubicBezTo>
                  <a:cubicBezTo>
                    <a:pt x="526" y="2569"/>
                    <a:pt x="0" y="1985"/>
                    <a:pt x="0" y="1227"/>
                  </a:cubicBezTo>
                  <a:cubicBezTo>
                    <a:pt x="0" y="526"/>
                    <a:pt x="584" y="1"/>
                    <a:pt x="1284" y="1"/>
                  </a:cubicBezTo>
                  <a:cubicBezTo>
                    <a:pt x="2043" y="59"/>
                    <a:pt x="2569" y="585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2" name="Google Shape;4722;p14"/>
            <p:cNvSpPr/>
            <p:nvPr/>
          </p:nvSpPr>
          <p:spPr>
            <a:xfrm>
              <a:off x="4859200" y="483275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343" y="0"/>
                  </a:moveTo>
                  <a:cubicBezTo>
                    <a:pt x="2043" y="0"/>
                    <a:pt x="2569" y="584"/>
                    <a:pt x="2569" y="1284"/>
                  </a:cubicBezTo>
                  <a:cubicBezTo>
                    <a:pt x="2569" y="2043"/>
                    <a:pt x="1985" y="2627"/>
                    <a:pt x="1226" y="2569"/>
                  </a:cubicBezTo>
                  <a:cubicBezTo>
                    <a:pt x="526" y="2569"/>
                    <a:pt x="0" y="1985"/>
                    <a:pt x="0" y="1284"/>
                  </a:cubicBezTo>
                  <a:cubicBezTo>
                    <a:pt x="59" y="526"/>
                    <a:pt x="584" y="0"/>
                    <a:pt x="134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3" name="Google Shape;4723;p14"/>
            <p:cNvSpPr/>
            <p:nvPr/>
          </p:nvSpPr>
          <p:spPr>
            <a:xfrm>
              <a:off x="6084975" y="1709050"/>
              <a:ext cx="64225" cy="65700"/>
            </a:xfrm>
            <a:custGeom>
              <a:avLst/>
              <a:gdLst/>
              <a:ahLst/>
              <a:cxnLst/>
              <a:rect l="l" t="t" r="r" b="b"/>
              <a:pathLst>
                <a:path w="2569" h="2628" extrusionOk="0">
                  <a:moveTo>
                    <a:pt x="2569" y="1285"/>
                  </a:moveTo>
                  <a:cubicBezTo>
                    <a:pt x="2569" y="2043"/>
                    <a:pt x="2044" y="2569"/>
                    <a:pt x="1343" y="2569"/>
                  </a:cubicBezTo>
                  <a:cubicBezTo>
                    <a:pt x="584" y="2627"/>
                    <a:pt x="1" y="2043"/>
                    <a:pt x="1" y="1285"/>
                  </a:cubicBezTo>
                  <a:cubicBezTo>
                    <a:pt x="59" y="584"/>
                    <a:pt x="584" y="0"/>
                    <a:pt x="1343" y="59"/>
                  </a:cubicBezTo>
                  <a:cubicBezTo>
                    <a:pt x="2044" y="59"/>
                    <a:pt x="2569" y="584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4" name="Google Shape;4724;p14"/>
            <p:cNvSpPr/>
            <p:nvPr/>
          </p:nvSpPr>
          <p:spPr>
            <a:xfrm>
              <a:off x="2897950" y="5142700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285" y="2627"/>
                  </a:moveTo>
                  <a:cubicBezTo>
                    <a:pt x="584" y="2627"/>
                    <a:pt x="0" y="2102"/>
                    <a:pt x="0" y="1343"/>
                  </a:cubicBezTo>
                  <a:cubicBezTo>
                    <a:pt x="0" y="642"/>
                    <a:pt x="526" y="59"/>
                    <a:pt x="1226" y="59"/>
                  </a:cubicBezTo>
                  <a:cubicBezTo>
                    <a:pt x="1985" y="0"/>
                    <a:pt x="2569" y="584"/>
                    <a:pt x="2569" y="1343"/>
                  </a:cubicBezTo>
                  <a:cubicBezTo>
                    <a:pt x="2569" y="2043"/>
                    <a:pt x="2043" y="2627"/>
                    <a:pt x="1285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5" name="Google Shape;4725;p14"/>
            <p:cNvSpPr/>
            <p:nvPr/>
          </p:nvSpPr>
          <p:spPr>
            <a:xfrm>
              <a:off x="6333050" y="2936300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452" y="1985"/>
                    <a:pt x="1927" y="2510"/>
                    <a:pt x="1168" y="2510"/>
                  </a:cubicBezTo>
                  <a:cubicBezTo>
                    <a:pt x="526" y="2452"/>
                    <a:pt x="1" y="1926"/>
                    <a:pt x="1" y="1226"/>
                  </a:cubicBezTo>
                  <a:cubicBezTo>
                    <a:pt x="1" y="525"/>
                    <a:pt x="584" y="0"/>
                    <a:pt x="1285" y="0"/>
                  </a:cubicBezTo>
                  <a:cubicBezTo>
                    <a:pt x="1985" y="0"/>
                    <a:pt x="2510" y="584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6" name="Google Shape;4726;p14"/>
            <p:cNvSpPr/>
            <p:nvPr/>
          </p:nvSpPr>
          <p:spPr>
            <a:xfrm>
              <a:off x="5597575" y="975050"/>
              <a:ext cx="61325" cy="61300"/>
            </a:xfrm>
            <a:custGeom>
              <a:avLst/>
              <a:gdLst/>
              <a:ahLst/>
              <a:cxnLst/>
              <a:rect l="l" t="t" r="r" b="b"/>
              <a:pathLst>
                <a:path w="2453" h="2452" extrusionOk="0">
                  <a:moveTo>
                    <a:pt x="1227" y="0"/>
                  </a:moveTo>
                  <a:cubicBezTo>
                    <a:pt x="1927" y="0"/>
                    <a:pt x="2452" y="584"/>
                    <a:pt x="2452" y="1226"/>
                  </a:cubicBezTo>
                  <a:cubicBezTo>
                    <a:pt x="2452" y="1868"/>
                    <a:pt x="1869" y="2452"/>
                    <a:pt x="1227" y="2452"/>
                  </a:cubicBezTo>
                  <a:cubicBezTo>
                    <a:pt x="526" y="2452"/>
                    <a:pt x="1" y="1868"/>
                    <a:pt x="1" y="1168"/>
                  </a:cubicBezTo>
                  <a:cubicBezTo>
                    <a:pt x="1" y="525"/>
                    <a:pt x="585" y="0"/>
                    <a:pt x="12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7" name="Google Shape;4727;p14"/>
            <p:cNvSpPr/>
            <p:nvPr/>
          </p:nvSpPr>
          <p:spPr>
            <a:xfrm>
              <a:off x="3634875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1226" y="2510"/>
                  </a:moveTo>
                  <a:cubicBezTo>
                    <a:pt x="526" y="2510"/>
                    <a:pt x="1" y="1926"/>
                    <a:pt x="1" y="1226"/>
                  </a:cubicBezTo>
                  <a:cubicBezTo>
                    <a:pt x="59" y="525"/>
                    <a:pt x="584" y="0"/>
                    <a:pt x="1226" y="0"/>
                  </a:cubicBezTo>
                  <a:cubicBezTo>
                    <a:pt x="1927" y="0"/>
                    <a:pt x="2510" y="584"/>
                    <a:pt x="2452" y="1284"/>
                  </a:cubicBezTo>
                  <a:cubicBezTo>
                    <a:pt x="2452" y="1985"/>
                    <a:pt x="1927" y="2510"/>
                    <a:pt x="1226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8" name="Google Shape;4728;p14"/>
            <p:cNvSpPr/>
            <p:nvPr/>
          </p:nvSpPr>
          <p:spPr>
            <a:xfrm>
              <a:off x="6333050" y="2692600"/>
              <a:ext cx="62775" cy="62775"/>
            </a:xfrm>
            <a:custGeom>
              <a:avLst/>
              <a:gdLst/>
              <a:ahLst/>
              <a:cxnLst/>
              <a:rect l="l" t="t" r="r" b="b"/>
              <a:pathLst>
                <a:path w="2511" h="2511" extrusionOk="0">
                  <a:moveTo>
                    <a:pt x="2510" y="1284"/>
                  </a:moveTo>
                  <a:cubicBezTo>
                    <a:pt x="2510" y="1985"/>
                    <a:pt x="1927" y="2510"/>
                    <a:pt x="1226" y="2510"/>
                  </a:cubicBezTo>
                  <a:cubicBezTo>
                    <a:pt x="526" y="2510"/>
                    <a:pt x="1" y="1985"/>
                    <a:pt x="1" y="1284"/>
                  </a:cubicBezTo>
                  <a:cubicBezTo>
                    <a:pt x="1" y="584"/>
                    <a:pt x="584" y="0"/>
                    <a:pt x="1285" y="59"/>
                  </a:cubicBezTo>
                  <a:cubicBezTo>
                    <a:pt x="1985" y="59"/>
                    <a:pt x="2510" y="584"/>
                    <a:pt x="2510" y="128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9" name="Google Shape;4729;p14"/>
            <p:cNvSpPr/>
            <p:nvPr/>
          </p:nvSpPr>
          <p:spPr>
            <a:xfrm>
              <a:off x="3881500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510" y="1926"/>
                    <a:pt x="1985" y="2452"/>
                    <a:pt x="1284" y="2452"/>
                  </a:cubicBezTo>
                  <a:cubicBezTo>
                    <a:pt x="584" y="2510"/>
                    <a:pt x="0" y="1985"/>
                    <a:pt x="0" y="1226"/>
                  </a:cubicBezTo>
                  <a:cubicBezTo>
                    <a:pt x="0" y="525"/>
                    <a:pt x="584" y="0"/>
                    <a:pt x="1284" y="0"/>
                  </a:cubicBezTo>
                  <a:cubicBezTo>
                    <a:pt x="1985" y="0"/>
                    <a:pt x="2510" y="525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0" name="Google Shape;4730;p14"/>
            <p:cNvSpPr/>
            <p:nvPr/>
          </p:nvSpPr>
          <p:spPr>
            <a:xfrm>
              <a:off x="6333050" y="2447425"/>
              <a:ext cx="61325" cy="59875"/>
            </a:xfrm>
            <a:custGeom>
              <a:avLst/>
              <a:gdLst/>
              <a:ahLst/>
              <a:cxnLst/>
              <a:rect l="l" t="t" r="r" b="b"/>
              <a:pathLst>
                <a:path w="2453" h="2395" extrusionOk="0">
                  <a:moveTo>
                    <a:pt x="2452" y="1168"/>
                  </a:moveTo>
                  <a:cubicBezTo>
                    <a:pt x="2452" y="1810"/>
                    <a:pt x="1868" y="2394"/>
                    <a:pt x="1226" y="2394"/>
                  </a:cubicBezTo>
                  <a:cubicBezTo>
                    <a:pt x="643" y="2394"/>
                    <a:pt x="59" y="1869"/>
                    <a:pt x="59" y="1227"/>
                  </a:cubicBezTo>
                  <a:cubicBezTo>
                    <a:pt x="1" y="585"/>
                    <a:pt x="584" y="1"/>
                    <a:pt x="1226" y="1"/>
                  </a:cubicBezTo>
                  <a:cubicBezTo>
                    <a:pt x="1868" y="1"/>
                    <a:pt x="2452" y="585"/>
                    <a:pt x="2452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1" name="Google Shape;4731;p14"/>
            <p:cNvSpPr/>
            <p:nvPr/>
          </p:nvSpPr>
          <p:spPr>
            <a:xfrm>
              <a:off x="6086425" y="3919825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227" y="1"/>
                  </a:moveTo>
                  <a:cubicBezTo>
                    <a:pt x="1869" y="1"/>
                    <a:pt x="2453" y="584"/>
                    <a:pt x="2453" y="1226"/>
                  </a:cubicBezTo>
                  <a:cubicBezTo>
                    <a:pt x="2453" y="1869"/>
                    <a:pt x="1869" y="2394"/>
                    <a:pt x="1285" y="2452"/>
                  </a:cubicBezTo>
                  <a:cubicBezTo>
                    <a:pt x="585" y="2452"/>
                    <a:pt x="1" y="1869"/>
                    <a:pt x="59" y="1168"/>
                  </a:cubicBezTo>
                  <a:cubicBezTo>
                    <a:pt x="59" y="584"/>
                    <a:pt x="585" y="1"/>
                    <a:pt x="1227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2" name="Google Shape;4732;p14"/>
            <p:cNvSpPr/>
            <p:nvPr/>
          </p:nvSpPr>
          <p:spPr>
            <a:xfrm>
              <a:off x="2657175" y="486175"/>
              <a:ext cx="59850" cy="59875"/>
            </a:xfrm>
            <a:custGeom>
              <a:avLst/>
              <a:gdLst/>
              <a:ahLst/>
              <a:cxnLst/>
              <a:rect l="l" t="t" r="r" b="b"/>
              <a:pathLst>
                <a:path w="2394" h="2395" extrusionOk="0">
                  <a:moveTo>
                    <a:pt x="2394" y="1168"/>
                  </a:moveTo>
                  <a:cubicBezTo>
                    <a:pt x="2394" y="1752"/>
                    <a:pt x="1868" y="2336"/>
                    <a:pt x="1226" y="2394"/>
                  </a:cubicBezTo>
                  <a:cubicBezTo>
                    <a:pt x="584" y="2394"/>
                    <a:pt x="0" y="1810"/>
                    <a:pt x="0" y="1168"/>
                  </a:cubicBezTo>
                  <a:cubicBezTo>
                    <a:pt x="0" y="526"/>
                    <a:pt x="584" y="1"/>
                    <a:pt x="1168" y="1"/>
                  </a:cubicBezTo>
                  <a:cubicBezTo>
                    <a:pt x="1810" y="1"/>
                    <a:pt x="2394" y="526"/>
                    <a:pt x="2394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3" name="Google Shape;4733;p14"/>
            <p:cNvSpPr/>
            <p:nvPr/>
          </p:nvSpPr>
          <p:spPr>
            <a:xfrm>
              <a:off x="4126650" y="239575"/>
              <a:ext cx="58400" cy="59850"/>
            </a:xfrm>
            <a:custGeom>
              <a:avLst/>
              <a:gdLst/>
              <a:ahLst/>
              <a:cxnLst/>
              <a:rect l="l" t="t" r="r" b="b"/>
              <a:pathLst>
                <a:path w="2336" h="2394" extrusionOk="0">
                  <a:moveTo>
                    <a:pt x="1168" y="2335"/>
                  </a:moveTo>
                  <a:cubicBezTo>
                    <a:pt x="526" y="2394"/>
                    <a:pt x="0" y="1810"/>
                    <a:pt x="0" y="1226"/>
                  </a:cubicBezTo>
                  <a:cubicBezTo>
                    <a:pt x="0" y="584"/>
                    <a:pt x="526" y="0"/>
                    <a:pt x="1168" y="0"/>
                  </a:cubicBezTo>
                  <a:cubicBezTo>
                    <a:pt x="1752" y="0"/>
                    <a:pt x="2335" y="526"/>
                    <a:pt x="2335" y="1168"/>
                  </a:cubicBezTo>
                  <a:cubicBezTo>
                    <a:pt x="2335" y="1810"/>
                    <a:pt x="1810" y="2335"/>
                    <a:pt x="1168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4" name="Google Shape;4734;p14"/>
            <p:cNvSpPr/>
            <p:nvPr/>
          </p:nvSpPr>
          <p:spPr>
            <a:xfrm>
              <a:off x="5845650" y="1223125"/>
              <a:ext cx="56950" cy="58375"/>
            </a:xfrm>
            <a:custGeom>
              <a:avLst/>
              <a:gdLst/>
              <a:ahLst/>
              <a:cxnLst/>
              <a:rect l="l" t="t" r="r" b="b"/>
              <a:pathLst>
                <a:path w="2278" h="2335" extrusionOk="0">
                  <a:moveTo>
                    <a:pt x="2277" y="1167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335"/>
                    <a:pt x="1" y="1810"/>
                    <a:pt x="1" y="1109"/>
                  </a:cubicBezTo>
                  <a:cubicBezTo>
                    <a:pt x="59" y="467"/>
                    <a:pt x="526" y="0"/>
                    <a:pt x="1168" y="0"/>
                  </a:cubicBezTo>
                  <a:cubicBezTo>
                    <a:pt x="1810" y="0"/>
                    <a:pt x="2277" y="525"/>
                    <a:pt x="2277" y="116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5" name="Google Shape;4735;p14"/>
            <p:cNvSpPr/>
            <p:nvPr/>
          </p:nvSpPr>
          <p:spPr>
            <a:xfrm>
              <a:off x="3394100" y="241025"/>
              <a:ext cx="58400" cy="56950"/>
            </a:xfrm>
            <a:custGeom>
              <a:avLst/>
              <a:gdLst/>
              <a:ahLst/>
              <a:cxnLst/>
              <a:rect l="l" t="t" r="r" b="b"/>
              <a:pathLst>
                <a:path w="2336" h="2278" extrusionOk="0">
                  <a:moveTo>
                    <a:pt x="2277" y="1168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277"/>
                    <a:pt x="0" y="1752"/>
                    <a:pt x="59" y="1051"/>
                  </a:cubicBezTo>
                  <a:cubicBezTo>
                    <a:pt x="59" y="409"/>
                    <a:pt x="584" y="1"/>
                    <a:pt x="1226" y="1"/>
                  </a:cubicBezTo>
                  <a:cubicBezTo>
                    <a:pt x="1868" y="1"/>
                    <a:pt x="2335" y="526"/>
                    <a:pt x="2277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6" name="Google Shape;4736;p14"/>
            <p:cNvSpPr/>
            <p:nvPr/>
          </p:nvSpPr>
          <p:spPr>
            <a:xfrm>
              <a:off x="6335975" y="3185825"/>
              <a:ext cx="56925" cy="56925"/>
            </a:xfrm>
            <a:custGeom>
              <a:avLst/>
              <a:gdLst/>
              <a:ahLst/>
              <a:cxnLst/>
              <a:rect l="l" t="t" r="r" b="b"/>
              <a:pathLst>
                <a:path w="2277" h="2277" extrusionOk="0">
                  <a:moveTo>
                    <a:pt x="1168" y="2277"/>
                  </a:moveTo>
                  <a:cubicBezTo>
                    <a:pt x="526" y="2277"/>
                    <a:pt x="0" y="1810"/>
                    <a:pt x="0" y="1168"/>
                  </a:cubicBezTo>
                  <a:cubicBezTo>
                    <a:pt x="0" y="467"/>
                    <a:pt x="467" y="0"/>
                    <a:pt x="1168" y="0"/>
                  </a:cubicBezTo>
                  <a:cubicBezTo>
                    <a:pt x="1810" y="0"/>
                    <a:pt x="2277" y="526"/>
                    <a:pt x="2277" y="1109"/>
                  </a:cubicBezTo>
                  <a:cubicBezTo>
                    <a:pt x="2277" y="1751"/>
                    <a:pt x="1751" y="2277"/>
                    <a:pt x="1168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7" name="Google Shape;4737;p14"/>
            <p:cNvSpPr/>
            <p:nvPr/>
          </p:nvSpPr>
          <p:spPr>
            <a:xfrm>
              <a:off x="5356800" y="731350"/>
              <a:ext cx="56950" cy="55475"/>
            </a:xfrm>
            <a:custGeom>
              <a:avLst/>
              <a:gdLst/>
              <a:ahLst/>
              <a:cxnLst/>
              <a:rect l="l" t="t" r="r" b="b"/>
              <a:pathLst>
                <a:path w="2278" h="2219" extrusionOk="0">
                  <a:moveTo>
                    <a:pt x="1168" y="2218"/>
                  </a:moveTo>
                  <a:cubicBezTo>
                    <a:pt x="526" y="2218"/>
                    <a:pt x="59" y="1810"/>
                    <a:pt x="1" y="1168"/>
                  </a:cubicBezTo>
                  <a:cubicBezTo>
                    <a:pt x="1" y="467"/>
                    <a:pt x="468" y="0"/>
                    <a:pt x="1110" y="0"/>
                  </a:cubicBezTo>
                  <a:cubicBezTo>
                    <a:pt x="1752" y="0"/>
                    <a:pt x="2277" y="467"/>
                    <a:pt x="2277" y="1051"/>
                  </a:cubicBezTo>
                  <a:cubicBezTo>
                    <a:pt x="2277" y="1693"/>
                    <a:pt x="1810" y="2218"/>
                    <a:pt x="1168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8" name="Google Shape;4738;p14"/>
            <p:cNvSpPr/>
            <p:nvPr/>
          </p:nvSpPr>
          <p:spPr>
            <a:xfrm>
              <a:off x="1924625" y="979425"/>
              <a:ext cx="52550" cy="52550"/>
            </a:xfrm>
            <a:custGeom>
              <a:avLst/>
              <a:gdLst/>
              <a:ahLst/>
              <a:cxnLst/>
              <a:rect l="l" t="t" r="r" b="b"/>
              <a:pathLst>
                <a:path w="2102" h="2102" extrusionOk="0">
                  <a:moveTo>
                    <a:pt x="2102" y="1051"/>
                  </a:moveTo>
                  <a:cubicBezTo>
                    <a:pt x="2102" y="1576"/>
                    <a:pt x="1635" y="2043"/>
                    <a:pt x="1051" y="2102"/>
                  </a:cubicBezTo>
                  <a:cubicBezTo>
                    <a:pt x="526" y="2102"/>
                    <a:pt x="0" y="1576"/>
                    <a:pt x="0" y="993"/>
                  </a:cubicBezTo>
                  <a:cubicBezTo>
                    <a:pt x="0" y="467"/>
                    <a:pt x="526" y="0"/>
                    <a:pt x="1051" y="0"/>
                  </a:cubicBezTo>
                  <a:cubicBezTo>
                    <a:pt x="1576" y="0"/>
                    <a:pt x="2102" y="467"/>
                    <a:pt x="2102" y="10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9" name="Google Shape;4739;p14"/>
            <p:cNvSpPr/>
            <p:nvPr/>
          </p:nvSpPr>
          <p:spPr>
            <a:xfrm>
              <a:off x="6337425" y="22052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1051" y="0"/>
                  </a:moveTo>
                  <a:cubicBezTo>
                    <a:pt x="1577" y="0"/>
                    <a:pt x="2102" y="467"/>
                    <a:pt x="2102" y="993"/>
                  </a:cubicBezTo>
                  <a:cubicBezTo>
                    <a:pt x="2160" y="1576"/>
                    <a:pt x="1635" y="2102"/>
                    <a:pt x="1051" y="2102"/>
                  </a:cubicBezTo>
                  <a:cubicBezTo>
                    <a:pt x="526" y="2043"/>
                    <a:pt x="1" y="1576"/>
                    <a:pt x="1" y="1051"/>
                  </a:cubicBezTo>
                  <a:cubicBezTo>
                    <a:pt x="1" y="467"/>
                    <a:pt x="526" y="0"/>
                    <a:pt x="105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0" name="Google Shape;4740;p14"/>
            <p:cNvSpPr/>
            <p:nvPr/>
          </p:nvSpPr>
          <p:spPr>
            <a:xfrm>
              <a:off x="1431400" y="171487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2101" y="1052"/>
                  </a:moveTo>
                  <a:cubicBezTo>
                    <a:pt x="2101" y="1635"/>
                    <a:pt x="1635" y="2102"/>
                    <a:pt x="1051" y="2102"/>
                  </a:cubicBezTo>
                  <a:cubicBezTo>
                    <a:pt x="467" y="2102"/>
                    <a:pt x="0" y="1577"/>
                    <a:pt x="0" y="1052"/>
                  </a:cubicBezTo>
                  <a:cubicBezTo>
                    <a:pt x="0" y="468"/>
                    <a:pt x="525" y="1"/>
                    <a:pt x="1051" y="1"/>
                  </a:cubicBezTo>
                  <a:cubicBezTo>
                    <a:pt x="1576" y="59"/>
                    <a:pt x="2101" y="526"/>
                    <a:pt x="2101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1" name="Google Shape;4741;p14"/>
            <p:cNvSpPr/>
            <p:nvPr/>
          </p:nvSpPr>
          <p:spPr>
            <a:xfrm>
              <a:off x="5601950" y="4661125"/>
              <a:ext cx="52575" cy="52575"/>
            </a:xfrm>
            <a:custGeom>
              <a:avLst/>
              <a:gdLst/>
              <a:ahLst/>
              <a:cxnLst/>
              <a:rect l="l" t="t" r="r" b="b"/>
              <a:pathLst>
                <a:path w="2103" h="2103" extrusionOk="0">
                  <a:moveTo>
                    <a:pt x="2102" y="993"/>
                  </a:moveTo>
                  <a:cubicBezTo>
                    <a:pt x="2102" y="1519"/>
                    <a:pt x="1635" y="2044"/>
                    <a:pt x="1052" y="2044"/>
                  </a:cubicBezTo>
                  <a:cubicBezTo>
                    <a:pt x="526" y="2102"/>
                    <a:pt x="1" y="1577"/>
                    <a:pt x="1" y="993"/>
                  </a:cubicBezTo>
                  <a:cubicBezTo>
                    <a:pt x="1" y="468"/>
                    <a:pt x="468" y="1"/>
                    <a:pt x="1052" y="1"/>
                  </a:cubicBezTo>
                  <a:cubicBezTo>
                    <a:pt x="1577" y="1"/>
                    <a:pt x="2044" y="468"/>
                    <a:pt x="2102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2" name="Google Shape;4742;p14"/>
            <p:cNvSpPr/>
            <p:nvPr/>
          </p:nvSpPr>
          <p:spPr>
            <a:xfrm>
              <a:off x="4865025" y="51500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2102" y="992"/>
                  </a:moveTo>
                  <a:cubicBezTo>
                    <a:pt x="2161" y="1518"/>
                    <a:pt x="1694" y="2043"/>
                    <a:pt x="1110" y="2101"/>
                  </a:cubicBezTo>
                  <a:cubicBezTo>
                    <a:pt x="526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2" y="0"/>
                  </a:cubicBezTo>
                  <a:cubicBezTo>
                    <a:pt x="1577" y="0"/>
                    <a:pt x="2102" y="467"/>
                    <a:pt x="2102" y="99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3" name="Google Shape;4743;p14"/>
            <p:cNvSpPr/>
            <p:nvPr/>
          </p:nvSpPr>
          <p:spPr>
            <a:xfrm>
              <a:off x="4376175" y="242500"/>
              <a:ext cx="52575" cy="52550"/>
            </a:xfrm>
            <a:custGeom>
              <a:avLst/>
              <a:gdLst/>
              <a:ahLst/>
              <a:cxnLst/>
              <a:rect l="l" t="t" r="r" b="b"/>
              <a:pathLst>
                <a:path w="2103" h="2102" extrusionOk="0">
                  <a:moveTo>
                    <a:pt x="2102" y="1109"/>
                  </a:moveTo>
                  <a:cubicBezTo>
                    <a:pt x="2044" y="1634"/>
                    <a:pt x="1577" y="2101"/>
                    <a:pt x="1051" y="2101"/>
                  </a:cubicBezTo>
                  <a:cubicBezTo>
                    <a:pt x="468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1" y="58"/>
                  </a:cubicBezTo>
                  <a:cubicBezTo>
                    <a:pt x="1635" y="58"/>
                    <a:pt x="2102" y="525"/>
                    <a:pt x="2102" y="110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4" name="Google Shape;4744;p14"/>
            <p:cNvSpPr/>
            <p:nvPr/>
          </p:nvSpPr>
          <p:spPr>
            <a:xfrm>
              <a:off x="1190625" y="2942125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8"/>
                    <a:pt x="1518" y="1985"/>
                    <a:pt x="992" y="1985"/>
                  </a:cubicBezTo>
                  <a:cubicBezTo>
                    <a:pt x="409" y="1985"/>
                    <a:pt x="0" y="1576"/>
                    <a:pt x="0" y="993"/>
                  </a:cubicBezTo>
                  <a:cubicBezTo>
                    <a:pt x="0" y="409"/>
                    <a:pt x="350" y="117"/>
                    <a:pt x="876" y="59"/>
                  </a:cubicBezTo>
                  <a:cubicBezTo>
                    <a:pt x="1459" y="0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5" name="Google Shape;4745;p14"/>
            <p:cNvSpPr/>
            <p:nvPr/>
          </p:nvSpPr>
          <p:spPr>
            <a:xfrm>
              <a:off x="2169775" y="734250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1927" y="935"/>
                  </a:moveTo>
                  <a:cubicBezTo>
                    <a:pt x="1868" y="1577"/>
                    <a:pt x="1577" y="1927"/>
                    <a:pt x="935" y="1927"/>
                  </a:cubicBezTo>
                  <a:cubicBezTo>
                    <a:pt x="351" y="1927"/>
                    <a:pt x="1" y="1577"/>
                    <a:pt x="1" y="935"/>
                  </a:cubicBezTo>
                  <a:cubicBezTo>
                    <a:pt x="59" y="410"/>
                    <a:pt x="351" y="59"/>
                    <a:pt x="935" y="59"/>
                  </a:cubicBezTo>
                  <a:cubicBezTo>
                    <a:pt x="1577" y="1"/>
                    <a:pt x="1810" y="410"/>
                    <a:pt x="1927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6" name="Google Shape;4746;p14"/>
            <p:cNvSpPr/>
            <p:nvPr/>
          </p:nvSpPr>
          <p:spPr>
            <a:xfrm>
              <a:off x="1190625" y="2695500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9"/>
                    <a:pt x="1518" y="1927"/>
                    <a:pt x="992" y="1985"/>
                  </a:cubicBezTo>
                  <a:cubicBezTo>
                    <a:pt x="409" y="1985"/>
                    <a:pt x="0" y="1577"/>
                    <a:pt x="0" y="993"/>
                  </a:cubicBezTo>
                  <a:cubicBezTo>
                    <a:pt x="0" y="409"/>
                    <a:pt x="350" y="118"/>
                    <a:pt x="876" y="59"/>
                  </a:cubicBezTo>
                  <a:cubicBezTo>
                    <a:pt x="1459" y="1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7" name="Google Shape;4747;p14"/>
            <p:cNvSpPr/>
            <p:nvPr/>
          </p:nvSpPr>
          <p:spPr>
            <a:xfrm>
              <a:off x="6340350" y="3432425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934" y="1927"/>
                  </a:moveTo>
                  <a:cubicBezTo>
                    <a:pt x="409" y="1927"/>
                    <a:pt x="0" y="1519"/>
                    <a:pt x="0" y="935"/>
                  </a:cubicBezTo>
                  <a:cubicBezTo>
                    <a:pt x="0" y="410"/>
                    <a:pt x="467" y="1"/>
                    <a:pt x="993" y="1"/>
                  </a:cubicBezTo>
                  <a:cubicBezTo>
                    <a:pt x="1576" y="59"/>
                    <a:pt x="1868" y="410"/>
                    <a:pt x="1927" y="935"/>
                  </a:cubicBezTo>
                  <a:cubicBezTo>
                    <a:pt x="1927" y="1519"/>
                    <a:pt x="1518" y="1927"/>
                    <a:pt x="934" y="19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8" name="Google Shape;4748;p14"/>
            <p:cNvSpPr/>
            <p:nvPr/>
          </p:nvSpPr>
          <p:spPr>
            <a:xfrm>
              <a:off x="3151850" y="245400"/>
              <a:ext cx="48200" cy="46725"/>
            </a:xfrm>
            <a:custGeom>
              <a:avLst/>
              <a:gdLst/>
              <a:ahLst/>
              <a:cxnLst/>
              <a:rect l="l" t="t" r="r" b="b"/>
              <a:pathLst>
                <a:path w="1928" h="1869" extrusionOk="0">
                  <a:moveTo>
                    <a:pt x="1927" y="993"/>
                  </a:moveTo>
                  <a:cubicBezTo>
                    <a:pt x="1869" y="1518"/>
                    <a:pt x="1577" y="1869"/>
                    <a:pt x="993" y="1869"/>
                  </a:cubicBezTo>
                  <a:cubicBezTo>
                    <a:pt x="410" y="1869"/>
                    <a:pt x="1" y="1402"/>
                    <a:pt x="59" y="876"/>
                  </a:cubicBezTo>
                  <a:cubicBezTo>
                    <a:pt x="118" y="293"/>
                    <a:pt x="468" y="1"/>
                    <a:pt x="1052" y="1"/>
                  </a:cubicBezTo>
                  <a:cubicBezTo>
                    <a:pt x="1635" y="59"/>
                    <a:pt x="1869" y="409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9" name="Google Shape;4749;p14"/>
            <p:cNvSpPr/>
            <p:nvPr/>
          </p:nvSpPr>
          <p:spPr>
            <a:xfrm>
              <a:off x="5850025" y="4415975"/>
              <a:ext cx="48200" cy="48175"/>
            </a:xfrm>
            <a:custGeom>
              <a:avLst/>
              <a:gdLst/>
              <a:ahLst/>
              <a:cxnLst/>
              <a:rect l="l" t="t" r="r" b="b"/>
              <a:pathLst>
                <a:path w="1928" h="1927" extrusionOk="0">
                  <a:moveTo>
                    <a:pt x="935" y="1"/>
                  </a:moveTo>
                  <a:cubicBezTo>
                    <a:pt x="1519" y="1"/>
                    <a:pt x="1927" y="409"/>
                    <a:pt x="1927" y="935"/>
                  </a:cubicBezTo>
                  <a:cubicBezTo>
                    <a:pt x="1927" y="1518"/>
                    <a:pt x="1519" y="1927"/>
                    <a:pt x="993" y="1927"/>
                  </a:cubicBezTo>
                  <a:cubicBezTo>
                    <a:pt x="410" y="1869"/>
                    <a:pt x="59" y="1577"/>
                    <a:pt x="59" y="993"/>
                  </a:cubicBezTo>
                  <a:cubicBezTo>
                    <a:pt x="1" y="468"/>
                    <a:pt x="410" y="1"/>
                    <a:pt x="9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0" name="Google Shape;4750;p14"/>
            <p:cNvSpPr/>
            <p:nvPr/>
          </p:nvSpPr>
          <p:spPr>
            <a:xfrm>
              <a:off x="3640725" y="5393675"/>
              <a:ext cx="49625" cy="49650"/>
            </a:xfrm>
            <a:custGeom>
              <a:avLst/>
              <a:gdLst/>
              <a:ahLst/>
              <a:cxnLst/>
              <a:rect l="l" t="t" r="r" b="b"/>
              <a:pathLst>
                <a:path w="1985" h="1986" extrusionOk="0">
                  <a:moveTo>
                    <a:pt x="934" y="1985"/>
                  </a:moveTo>
                  <a:cubicBezTo>
                    <a:pt x="409" y="1927"/>
                    <a:pt x="0" y="1460"/>
                    <a:pt x="58" y="935"/>
                  </a:cubicBezTo>
                  <a:cubicBezTo>
                    <a:pt x="117" y="351"/>
                    <a:pt x="584" y="1"/>
                    <a:pt x="1109" y="59"/>
                  </a:cubicBezTo>
                  <a:cubicBezTo>
                    <a:pt x="1693" y="118"/>
                    <a:pt x="1985" y="468"/>
                    <a:pt x="1985" y="1052"/>
                  </a:cubicBezTo>
                  <a:cubicBezTo>
                    <a:pt x="1985" y="1577"/>
                    <a:pt x="1518" y="1985"/>
                    <a:pt x="934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1" name="Google Shape;4751;p14"/>
            <p:cNvSpPr/>
            <p:nvPr/>
          </p:nvSpPr>
          <p:spPr>
            <a:xfrm>
              <a:off x="3884400" y="5393675"/>
              <a:ext cx="48200" cy="49650"/>
            </a:xfrm>
            <a:custGeom>
              <a:avLst/>
              <a:gdLst/>
              <a:ahLst/>
              <a:cxnLst/>
              <a:rect l="l" t="t" r="r" b="b"/>
              <a:pathLst>
                <a:path w="1928" h="1986" extrusionOk="0">
                  <a:moveTo>
                    <a:pt x="1927" y="993"/>
                  </a:moveTo>
                  <a:cubicBezTo>
                    <a:pt x="1927" y="1577"/>
                    <a:pt x="1519" y="1985"/>
                    <a:pt x="993" y="1985"/>
                  </a:cubicBezTo>
                  <a:cubicBezTo>
                    <a:pt x="409" y="1985"/>
                    <a:pt x="1" y="1519"/>
                    <a:pt x="1" y="993"/>
                  </a:cubicBezTo>
                  <a:cubicBezTo>
                    <a:pt x="59" y="409"/>
                    <a:pt x="409" y="59"/>
                    <a:pt x="935" y="59"/>
                  </a:cubicBezTo>
                  <a:cubicBezTo>
                    <a:pt x="1519" y="1"/>
                    <a:pt x="1927" y="468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2" name="Google Shape;4752;p14"/>
            <p:cNvSpPr/>
            <p:nvPr/>
          </p:nvSpPr>
          <p:spPr>
            <a:xfrm>
              <a:off x="1190625" y="2454725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1868" y="935"/>
                  </a:moveTo>
                  <a:cubicBezTo>
                    <a:pt x="1809" y="1518"/>
                    <a:pt x="1459" y="1869"/>
                    <a:pt x="934" y="1810"/>
                  </a:cubicBezTo>
                  <a:cubicBezTo>
                    <a:pt x="350" y="1810"/>
                    <a:pt x="0" y="1402"/>
                    <a:pt x="58" y="876"/>
                  </a:cubicBezTo>
                  <a:cubicBezTo>
                    <a:pt x="117" y="351"/>
                    <a:pt x="467" y="1"/>
                    <a:pt x="992" y="1"/>
                  </a:cubicBezTo>
                  <a:cubicBezTo>
                    <a:pt x="1518" y="1"/>
                    <a:pt x="1809" y="409"/>
                    <a:pt x="1868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3" name="Google Shape;4753;p14"/>
            <p:cNvSpPr/>
            <p:nvPr/>
          </p:nvSpPr>
          <p:spPr>
            <a:xfrm>
              <a:off x="1434300" y="39227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460" y="117"/>
                    <a:pt x="1869" y="409"/>
                    <a:pt x="1810" y="993"/>
                  </a:cubicBezTo>
                  <a:cubicBezTo>
                    <a:pt x="1810" y="1518"/>
                    <a:pt x="1460" y="1868"/>
                    <a:pt x="876" y="1868"/>
                  </a:cubicBezTo>
                  <a:cubicBezTo>
                    <a:pt x="351" y="1810"/>
                    <a:pt x="1" y="1460"/>
                    <a:pt x="1" y="934"/>
                  </a:cubicBezTo>
                  <a:cubicBezTo>
                    <a:pt x="1" y="351"/>
                    <a:pt x="351" y="117"/>
                    <a:pt x="9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4" name="Google Shape;4754;p14"/>
            <p:cNvSpPr/>
            <p:nvPr/>
          </p:nvSpPr>
          <p:spPr>
            <a:xfrm>
              <a:off x="1680925" y="122457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934"/>
                  </a:moveTo>
                  <a:cubicBezTo>
                    <a:pt x="1810" y="1460"/>
                    <a:pt x="1518" y="1868"/>
                    <a:pt x="934" y="1868"/>
                  </a:cubicBezTo>
                  <a:cubicBezTo>
                    <a:pt x="351" y="1868"/>
                    <a:pt x="0" y="1518"/>
                    <a:pt x="0" y="934"/>
                  </a:cubicBezTo>
                  <a:cubicBezTo>
                    <a:pt x="0" y="409"/>
                    <a:pt x="351" y="59"/>
                    <a:pt x="876" y="59"/>
                  </a:cubicBezTo>
                  <a:cubicBezTo>
                    <a:pt x="1460" y="0"/>
                    <a:pt x="1752" y="351"/>
                    <a:pt x="1868" y="93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5" name="Google Shape;4755;p14"/>
            <p:cNvSpPr/>
            <p:nvPr/>
          </p:nvSpPr>
          <p:spPr>
            <a:xfrm>
              <a:off x="5358275" y="4906300"/>
              <a:ext cx="45250" cy="45250"/>
            </a:xfrm>
            <a:custGeom>
              <a:avLst/>
              <a:gdLst/>
              <a:ahLst/>
              <a:cxnLst/>
              <a:rect l="l" t="t" r="r" b="b"/>
              <a:pathLst>
                <a:path w="1810" h="1810" extrusionOk="0">
                  <a:moveTo>
                    <a:pt x="876" y="0"/>
                  </a:moveTo>
                  <a:cubicBezTo>
                    <a:pt x="1459" y="59"/>
                    <a:pt x="1810" y="350"/>
                    <a:pt x="1810" y="876"/>
                  </a:cubicBezTo>
                  <a:cubicBezTo>
                    <a:pt x="1810" y="1459"/>
                    <a:pt x="1518" y="1810"/>
                    <a:pt x="934" y="1810"/>
                  </a:cubicBezTo>
                  <a:cubicBezTo>
                    <a:pt x="409" y="1810"/>
                    <a:pt x="58" y="1518"/>
                    <a:pt x="0" y="992"/>
                  </a:cubicBezTo>
                  <a:cubicBezTo>
                    <a:pt x="0" y="409"/>
                    <a:pt x="350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6" name="Google Shape;4756;p14"/>
            <p:cNvSpPr/>
            <p:nvPr/>
          </p:nvSpPr>
          <p:spPr>
            <a:xfrm>
              <a:off x="1192075" y="318582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701"/>
                  </a:moveTo>
                  <a:cubicBezTo>
                    <a:pt x="1751" y="1518"/>
                    <a:pt x="1460" y="1868"/>
                    <a:pt x="876" y="1868"/>
                  </a:cubicBezTo>
                  <a:cubicBezTo>
                    <a:pt x="351" y="1868"/>
                    <a:pt x="0" y="1518"/>
                    <a:pt x="0" y="993"/>
                  </a:cubicBezTo>
                  <a:cubicBezTo>
                    <a:pt x="0" y="409"/>
                    <a:pt x="351" y="0"/>
                    <a:pt x="934" y="117"/>
                  </a:cubicBezTo>
                  <a:cubicBezTo>
                    <a:pt x="1285" y="175"/>
                    <a:pt x="1576" y="526"/>
                    <a:pt x="1868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7" name="Google Shape;4757;p14"/>
            <p:cNvSpPr/>
            <p:nvPr/>
          </p:nvSpPr>
          <p:spPr>
            <a:xfrm>
              <a:off x="2660100" y="5152900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992" y="1869"/>
                  </a:moveTo>
                  <a:cubicBezTo>
                    <a:pt x="409" y="1810"/>
                    <a:pt x="0" y="1518"/>
                    <a:pt x="0" y="935"/>
                  </a:cubicBezTo>
                  <a:cubicBezTo>
                    <a:pt x="0" y="351"/>
                    <a:pt x="350" y="1"/>
                    <a:pt x="934" y="1"/>
                  </a:cubicBezTo>
                  <a:cubicBezTo>
                    <a:pt x="1459" y="1"/>
                    <a:pt x="1810" y="351"/>
                    <a:pt x="1810" y="876"/>
                  </a:cubicBezTo>
                  <a:cubicBezTo>
                    <a:pt x="1868" y="1460"/>
                    <a:pt x="1518" y="1752"/>
                    <a:pt x="992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8" name="Google Shape;4758;p14"/>
            <p:cNvSpPr/>
            <p:nvPr/>
          </p:nvSpPr>
          <p:spPr>
            <a:xfrm>
              <a:off x="3395550" y="53951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518" y="117"/>
                    <a:pt x="1869" y="350"/>
                    <a:pt x="1869" y="934"/>
                  </a:cubicBezTo>
                  <a:cubicBezTo>
                    <a:pt x="1869" y="1518"/>
                    <a:pt x="1518" y="1868"/>
                    <a:pt x="935" y="1868"/>
                  </a:cubicBezTo>
                  <a:cubicBezTo>
                    <a:pt x="409" y="1868"/>
                    <a:pt x="59" y="1518"/>
                    <a:pt x="59" y="993"/>
                  </a:cubicBezTo>
                  <a:cubicBezTo>
                    <a:pt x="1" y="409"/>
                    <a:pt x="409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9" name="Google Shape;4759;p14"/>
            <p:cNvSpPr/>
            <p:nvPr/>
          </p:nvSpPr>
          <p:spPr>
            <a:xfrm>
              <a:off x="4132475" y="5396600"/>
              <a:ext cx="46725" cy="45275"/>
            </a:xfrm>
            <a:custGeom>
              <a:avLst/>
              <a:gdLst/>
              <a:ahLst/>
              <a:cxnLst/>
              <a:rect l="l" t="t" r="r" b="b"/>
              <a:pathLst>
                <a:path w="1869" h="1811" extrusionOk="0">
                  <a:moveTo>
                    <a:pt x="1869" y="876"/>
                  </a:moveTo>
                  <a:cubicBezTo>
                    <a:pt x="1752" y="1460"/>
                    <a:pt x="1460" y="1810"/>
                    <a:pt x="876" y="1810"/>
                  </a:cubicBezTo>
                  <a:cubicBezTo>
                    <a:pt x="351" y="1752"/>
                    <a:pt x="1" y="1402"/>
                    <a:pt x="1" y="818"/>
                  </a:cubicBezTo>
                  <a:cubicBezTo>
                    <a:pt x="59" y="292"/>
                    <a:pt x="409" y="1"/>
                    <a:pt x="935" y="1"/>
                  </a:cubicBezTo>
                  <a:cubicBezTo>
                    <a:pt x="1519" y="1"/>
                    <a:pt x="1752" y="351"/>
                    <a:pt x="1869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0" name="Google Shape;4760;p14"/>
            <p:cNvSpPr/>
            <p:nvPr/>
          </p:nvSpPr>
          <p:spPr>
            <a:xfrm>
              <a:off x="1926075" y="4661125"/>
              <a:ext cx="45275" cy="43825"/>
            </a:xfrm>
            <a:custGeom>
              <a:avLst/>
              <a:gdLst/>
              <a:ahLst/>
              <a:cxnLst/>
              <a:rect l="l" t="t" r="r" b="b"/>
              <a:pathLst>
                <a:path w="1811" h="1753" extrusionOk="0">
                  <a:moveTo>
                    <a:pt x="1810" y="993"/>
                  </a:moveTo>
                  <a:cubicBezTo>
                    <a:pt x="1518" y="1227"/>
                    <a:pt x="1227" y="1577"/>
                    <a:pt x="876" y="1635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293" y="1"/>
                    <a:pt x="818" y="59"/>
                  </a:cubicBezTo>
                  <a:cubicBezTo>
                    <a:pt x="1168" y="118"/>
                    <a:pt x="1460" y="410"/>
                    <a:pt x="1810" y="643"/>
                  </a:cubicBezTo>
                  <a:cubicBezTo>
                    <a:pt x="1810" y="760"/>
                    <a:pt x="1810" y="876"/>
                    <a:pt x="1810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1" name="Google Shape;4761;p14"/>
            <p:cNvSpPr/>
            <p:nvPr/>
          </p:nvSpPr>
          <p:spPr>
            <a:xfrm>
              <a:off x="5117475" y="493475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2"/>
                  </a:moveTo>
                  <a:cubicBezTo>
                    <a:pt x="1519" y="1285"/>
                    <a:pt x="1227" y="1635"/>
                    <a:pt x="877" y="1694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351" y="1"/>
                    <a:pt x="818" y="59"/>
                  </a:cubicBezTo>
                  <a:cubicBezTo>
                    <a:pt x="1168" y="118"/>
                    <a:pt x="1460" y="468"/>
                    <a:pt x="1810" y="701"/>
                  </a:cubicBezTo>
                  <a:cubicBezTo>
                    <a:pt x="1810" y="818"/>
                    <a:pt x="1810" y="935"/>
                    <a:pt x="1810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2" name="Google Shape;4762;p14"/>
            <p:cNvSpPr/>
            <p:nvPr/>
          </p:nvSpPr>
          <p:spPr>
            <a:xfrm>
              <a:off x="6096650" y="1472650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1"/>
                  </a:moveTo>
                  <a:cubicBezTo>
                    <a:pt x="1460" y="1285"/>
                    <a:pt x="1226" y="1635"/>
                    <a:pt x="876" y="1693"/>
                  </a:cubicBezTo>
                  <a:cubicBezTo>
                    <a:pt x="351" y="1752"/>
                    <a:pt x="1" y="1401"/>
                    <a:pt x="1" y="876"/>
                  </a:cubicBezTo>
                  <a:cubicBezTo>
                    <a:pt x="1" y="351"/>
                    <a:pt x="351" y="0"/>
                    <a:pt x="818" y="59"/>
                  </a:cubicBezTo>
                  <a:cubicBezTo>
                    <a:pt x="1168" y="117"/>
                    <a:pt x="1460" y="467"/>
                    <a:pt x="1810" y="701"/>
                  </a:cubicBezTo>
                  <a:lnTo>
                    <a:pt x="1810" y="105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3" name="Google Shape;4763;p14"/>
            <p:cNvSpPr/>
            <p:nvPr/>
          </p:nvSpPr>
          <p:spPr>
            <a:xfrm>
              <a:off x="6098100" y="4173750"/>
              <a:ext cx="37975" cy="42325"/>
            </a:xfrm>
            <a:custGeom>
              <a:avLst/>
              <a:gdLst/>
              <a:ahLst/>
              <a:cxnLst/>
              <a:rect l="l" t="t" r="r" b="b"/>
              <a:pathLst>
                <a:path w="1519" h="1693" extrusionOk="0">
                  <a:moveTo>
                    <a:pt x="643" y="1693"/>
                  </a:moveTo>
                  <a:cubicBezTo>
                    <a:pt x="410" y="1401"/>
                    <a:pt x="1" y="1051"/>
                    <a:pt x="59" y="817"/>
                  </a:cubicBezTo>
                  <a:cubicBezTo>
                    <a:pt x="118" y="526"/>
                    <a:pt x="526" y="117"/>
                    <a:pt x="818" y="59"/>
                  </a:cubicBezTo>
                  <a:cubicBezTo>
                    <a:pt x="993" y="0"/>
                    <a:pt x="1460" y="467"/>
                    <a:pt x="1460" y="759"/>
                  </a:cubicBezTo>
                  <a:cubicBezTo>
                    <a:pt x="1519" y="1051"/>
                    <a:pt x="1168" y="1343"/>
                    <a:pt x="993" y="1635"/>
                  </a:cubicBezTo>
                  <a:cubicBezTo>
                    <a:pt x="876" y="1635"/>
                    <a:pt x="760" y="1635"/>
                    <a:pt x="643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4" name="Google Shape;4764;p14"/>
            <p:cNvSpPr/>
            <p:nvPr/>
          </p:nvSpPr>
          <p:spPr>
            <a:xfrm>
              <a:off x="1196450" y="2212500"/>
              <a:ext cx="40875" cy="37950"/>
            </a:xfrm>
            <a:custGeom>
              <a:avLst/>
              <a:gdLst/>
              <a:ahLst/>
              <a:cxnLst/>
              <a:rect l="l" t="t" r="r" b="b"/>
              <a:pathLst>
                <a:path w="1635" h="1518" extrusionOk="0">
                  <a:moveTo>
                    <a:pt x="1635" y="934"/>
                  </a:moveTo>
                  <a:cubicBezTo>
                    <a:pt x="1285" y="1109"/>
                    <a:pt x="993" y="1518"/>
                    <a:pt x="701" y="1460"/>
                  </a:cubicBezTo>
                  <a:cubicBezTo>
                    <a:pt x="409" y="1401"/>
                    <a:pt x="59" y="993"/>
                    <a:pt x="0" y="701"/>
                  </a:cubicBezTo>
                  <a:cubicBezTo>
                    <a:pt x="0" y="467"/>
                    <a:pt x="467" y="0"/>
                    <a:pt x="701" y="0"/>
                  </a:cubicBezTo>
                  <a:cubicBezTo>
                    <a:pt x="993" y="0"/>
                    <a:pt x="1343" y="350"/>
                    <a:pt x="1635" y="584"/>
                  </a:cubicBezTo>
                  <a:lnTo>
                    <a:pt x="1635" y="934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5" name="Google Shape;4765;p14"/>
            <p:cNvSpPr/>
            <p:nvPr/>
          </p:nvSpPr>
          <p:spPr>
            <a:xfrm>
              <a:off x="6346175" y="1970250"/>
              <a:ext cx="40900" cy="36525"/>
            </a:xfrm>
            <a:custGeom>
              <a:avLst/>
              <a:gdLst/>
              <a:ahLst/>
              <a:cxnLst/>
              <a:rect l="l" t="t" r="r" b="b"/>
              <a:pathLst>
                <a:path w="1636" h="1461" extrusionOk="0">
                  <a:moveTo>
                    <a:pt x="1577" y="935"/>
                  </a:moveTo>
                  <a:cubicBezTo>
                    <a:pt x="1285" y="1110"/>
                    <a:pt x="935" y="1460"/>
                    <a:pt x="701" y="1402"/>
                  </a:cubicBezTo>
                  <a:cubicBezTo>
                    <a:pt x="409" y="1402"/>
                    <a:pt x="59" y="935"/>
                    <a:pt x="1" y="643"/>
                  </a:cubicBezTo>
                  <a:cubicBezTo>
                    <a:pt x="1" y="468"/>
                    <a:pt x="468" y="1"/>
                    <a:pt x="701" y="1"/>
                  </a:cubicBezTo>
                  <a:cubicBezTo>
                    <a:pt x="993" y="1"/>
                    <a:pt x="1285" y="351"/>
                    <a:pt x="1635" y="526"/>
                  </a:cubicBezTo>
                  <a:cubicBezTo>
                    <a:pt x="1635" y="643"/>
                    <a:pt x="1635" y="818"/>
                    <a:pt x="1577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6" name="Google Shape;4766;p14"/>
            <p:cNvSpPr/>
            <p:nvPr/>
          </p:nvSpPr>
          <p:spPr>
            <a:xfrm>
              <a:off x="1685300" y="4417450"/>
              <a:ext cx="37975" cy="40875"/>
            </a:xfrm>
            <a:custGeom>
              <a:avLst/>
              <a:gdLst/>
              <a:ahLst/>
              <a:cxnLst/>
              <a:rect l="l" t="t" r="r" b="b"/>
              <a:pathLst>
                <a:path w="1519" h="1635" extrusionOk="0">
                  <a:moveTo>
                    <a:pt x="935" y="0"/>
                  </a:moveTo>
                  <a:cubicBezTo>
                    <a:pt x="1110" y="292"/>
                    <a:pt x="1518" y="642"/>
                    <a:pt x="1460" y="876"/>
                  </a:cubicBezTo>
                  <a:cubicBezTo>
                    <a:pt x="1401" y="1167"/>
                    <a:pt x="993" y="1576"/>
                    <a:pt x="701" y="1576"/>
                  </a:cubicBezTo>
                  <a:cubicBezTo>
                    <a:pt x="468" y="1634"/>
                    <a:pt x="59" y="1167"/>
                    <a:pt x="1" y="934"/>
                  </a:cubicBezTo>
                  <a:cubicBezTo>
                    <a:pt x="1" y="642"/>
                    <a:pt x="351" y="292"/>
                    <a:pt x="584" y="0"/>
                  </a:cubicBezTo>
                  <a:lnTo>
                    <a:pt x="935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7" name="Google Shape;4767;p14"/>
            <p:cNvSpPr/>
            <p:nvPr/>
          </p:nvSpPr>
          <p:spPr>
            <a:xfrm>
              <a:off x="4630100" y="246875"/>
              <a:ext cx="37950" cy="40875"/>
            </a:xfrm>
            <a:custGeom>
              <a:avLst/>
              <a:gdLst/>
              <a:ahLst/>
              <a:cxnLst/>
              <a:rect l="l" t="t" r="r" b="b"/>
              <a:pathLst>
                <a:path w="1518" h="1635" extrusionOk="0">
                  <a:moveTo>
                    <a:pt x="934" y="0"/>
                  </a:moveTo>
                  <a:cubicBezTo>
                    <a:pt x="1109" y="292"/>
                    <a:pt x="1518" y="642"/>
                    <a:pt x="1459" y="876"/>
                  </a:cubicBezTo>
                  <a:cubicBezTo>
                    <a:pt x="1401" y="1168"/>
                    <a:pt x="993" y="1576"/>
                    <a:pt x="701" y="1576"/>
                  </a:cubicBezTo>
                  <a:cubicBezTo>
                    <a:pt x="526" y="1635"/>
                    <a:pt x="59" y="1168"/>
                    <a:pt x="59" y="934"/>
                  </a:cubicBezTo>
                  <a:cubicBezTo>
                    <a:pt x="0" y="584"/>
                    <a:pt x="350" y="292"/>
                    <a:pt x="584" y="0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8" name="Google Shape;4768;p14"/>
            <p:cNvSpPr/>
            <p:nvPr/>
          </p:nvSpPr>
          <p:spPr>
            <a:xfrm>
              <a:off x="2175625" y="4910675"/>
              <a:ext cx="36500" cy="40875"/>
            </a:xfrm>
            <a:custGeom>
              <a:avLst/>
              <a:gdLst/>
              <a:ahLst/>
              <a:cxnLst/>
              <a:rect l="l" t="t" r="r" b="b"/>
              <a:pathLst>
                <a:path w="1460" h="1635" extrusionOk="0">
                  <a:moveTo>
                    <a:pt x="584" y="1635"/>
                  </a:moveTo>
                  <a:cubicBezTo>
                    <a:pt x="350" y="1343"/>
                    <a:pt x="0" y="1051"/>
                    <a:pt x="0" y="759"/>
                  </a:cubicBezTo>
                  <a:cubicBezTo>
                    <a:pt x="58" y="467"/>
                    <a:pt x="467" y="59"/>
                    <a:pt x="759" y="59"/>
                  </a:cubicBezTo>
                  <a:cubicBezTo>
                    <a:pt x="934" y="0"/>
                    <a:pt x="1401" y="467"/>
                    <a:pt x="1459" y="701"/>
                  </a:cubicBezTo>
                  <a:cubicBezTo>
                    <a:pt x="1459" y="993"/>
                    <a:pt x="1109" y="1343"/>
                    <a:pt x="934" y="1635"/>
                  </a:cubicBezTo>
                  <a:cubicBezTo>
                    <a:pt x="817" y="1635"/>
                    <a:pt x="701" y="1635"/>
                    <a:pt x="584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9" name="Google Shape;4769;p14"/>
            <p:cNvSpPr/>
            <p:nvPr/>
          </p:nvSpPr>
          <p:spPr>
            <a:xfrm>
              <a:off x="4379100" y="5399525"/>
              <a:ext cx="40875" cy="36500"/>
            </a:xfrm>
            <a:custGeom>
              <a:avLst/>
              <a:gdLst/>
              <a:ahLst/>
              <a:cxnLst/>
              <a:rect l="l" t="t" r="r" b="b"/>
              <a:pathLst>
                <a:path w="1635" h="1460" extrusionOk="0">
                  <a:moveTo>
                    <a:pt x="59" y="526"/>
                  </a:moveTo>
                  <a:cubicBezTo>
                    <a:pt x="351" y="351"/>
                    <a:pt x="701" y="0"/>
                    <a:pt x="993" y="59"/>
                  </a:cubicBezTo>
                  <a:cubicBezTo>
                    <a:pt x="1226" y="117"/>
                    <a:pt x="1576" y="526"/>
                    <a:pt x="1635" y="818"/>
                  </a:cubicBezTo>
                  <a:cubicBezTo>
                    <a:pt x="1635" y="1051"/>
                    <a:pt x="1168" y="1460"/>
                    <a:pt x="876" y="1460"/>
                  </a:cubicBezTo>
                  <a:cubicBezTo>
                    <a:pt x="584" y="1460"/>
                    <a:pt x="292" y="1109"/>
                    <a:pt x="0" y="876"/>
                  </a:cubicBezTo>
                  <a:cubicBezTo>
                    <a:pt x="0" y="759"/>
                    <a:pt x="59" y="642"/>
                    <a:pt x="59" y="5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0" name="Google Shape;4770;p14"/>
            <p:cNvSpPr/>
            <p:nvPr/>
          </p:nvSpPr>
          <p:spPr>
            <a:xfrm>
              <a:off x="2422225" y="497850"/>
              <a:ext cx="43800" cy="35050"/>
            </a:xfrm>
            <a:custGeom>
              <a:avLst/>
              <a:gdLst/>
              <a:ahLst/>
              <a:cxnLst/>
              <a:rect l="l" t="t" r="r" b="b"/>
              <a:pathLst>
                <a:path w="1752" h="1402" extrusionOk="0">
                  <a:moveTo>
                    <a:pt x="1752" y="701"/>
                  </a:moveTo>
                  <a:cubicBezTo>
                    <a:pt x="1285" y="1052"/>
                    <a:pt x="993" y="1402"/>
                    <a:pt x="759" y="1402"/>
                  </a:cubicBezTo>
                  <a:cubicBezTo>
                    <a:pt x="468" y="1402"/>
                    <a:pt x="234" y="993"/>
                    <a:pt x="1" y="760"/>
                  </a:cubicBezTo>
                  <a:cubicBezTo>
                    <a:pt x="234" y="468"/>
                    <a:pt x="409" y="59"/>
                    <a:pt x="701" y="59"/>
                  </a:cubicBezTo>
                  <a:cubicBezTo>
                    <a:pt x="935" y="1"/>
                    <a:pt x="1285" y="351"/>
                    <a:pt x="1752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1" name="Google Shape;4771;p14"/>
            <p:cNvSpPr/>
            <p:nvPr/>
          </p:nvSpPr>
          <p:spPr>
            <a:xfrm>
              <a:off x="1203750" y="3439725"/>
              <a:ext cx="27750" cy="36525"/>
            </a:xfrm>
            <a:custGeom>
              <a:avLst/>
              <a:gdLst/>
              <a:ahLst/>
              <a:cxnLst/>
              <a:rect l="l" t="t" r="r" b="b"/>
              <a:pathLst>
                <a:path w="1110" h="1461" extrusionOk="0">
                  <a:moveTo>
                    <a:pt x="351" y="1402"/>
                  </a:moveTo>
                  <a:cubicBezTo>
                    <a:pt x="234" y="1110"/>
                    <a:pt x="59" y="818"/>
                    <a:pt x="0" y="526"/>
                  </a:cubicBezTo>
                  <a:cubicBezTo>
                    <a:pt x="0" y="351"/>
                    <a:pt x="234" y="176"/>
                    <a:pt x="409" y="1"/>
                  </a:cubicBezTo>
                  <a:cubicBezTo>
                    <a:pt x="642" y="234"/>
                    <a:pt x="993" y="409"/>
                    <a:pt x="1051" y="701"/>
                  </a:cubicBezTo>
                  <a:cubicBezTo>
                    <a:pt x="1109" y="876"/>
                    <a:pt x="818" y="1168"/>
                    <a:pt x="642" y="1460"/>
                  </a:cubicBezTo>
                  <a:cubicBezTo>
                    <a:pt x="526" y="1460"/>
                    <a:pt x="467" y="1402"/>
                    <a:pt x="351" y="14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2" name="Google Shape;4772;p14"/>
            <p:cNvSpPr/>
            <p:nvPr/>
          </p:nvSpPr>
          <p:spPr>
            <a:xfrm>
              <a:off x="3159150" y="5402450"/>
              <a:ext cx="42350" cy="27750"/>
            </a:xfrm>
            <a:custGeom>
              <a:avLst/>
              <a:gdLst/>
              <a:ahLst/>
              <a:cxnLst/>
              <a:rect l="l" t="t" r="r" b="b"/>
              <a:pathLst>
                <a:path w="1694" h="1110" extrusionOk="0">
                  <a:moveTo>
                    <a:pt x="1694" y="642"/>
                  </a:moveTo>
                  <a:cubicBezTo>
                    <a:pt x="1285" y="876"/>
                    <a:pt x="1051" y="1109"/>
                    <a:pt x="876" y="1051"/>
                  </a:cubicBezTo>
                  <a:cubicBezTo>
                    <a:pt x="584" y="992"/>
                    <a:pt x="293" y="759"/>
                    <a:pt x="1" y="584"/>
                  </a:cubicBezTo>
                  <a:cubicBezTo>
                    <a:pt x="234" y="409"/>
                    <a:pt x="468" y="0"/>
                    <a:pt x="701" y="0"/>
                  </a:cubicBezTo>
                  <a:cubicBezTo>
                    <a:pt x="935" y="0"/>
                    <a:pt x="1227" y="350"/>
                    <a:pt x="1635" y="64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3" name="Google Shape;4773;p14"/>
            <p:cNvSpPr/>
            <p:nvPr/>
          </p:nvSpPr>
          <p:spPr>
            <a:xfrm>
              <a:off x="2914000" y="258550"/>
              <a:ext cx="36500" cy="26275"/>
            </a:xfrm>
            <a:custGeom>
              <a:avLst/>
              <a:gdLst/>
              <a:ahLst/>
              <a:cxnLst/>
              <a:rect l="l" t="t" r="r" b="b"/>
              <a:pathLst>
                <a:path w="1460" h="1051" extrusionOk="0">
                  <a:moveTo>
                    <a:pt x="1460" y="0"/>
                  </a:moveTo>
                  <a:cubicBezTo>
                    <a:pt x="1285" y="467"/>
                    <a:pt x="1226" y="759"/>
                    <a:pt x="1051" y="934"/>
                  </a:cubicBezTo>
                  <a:cubicBezTo>
                    <a:pt x="876" y="1051"/>
                    <a:pt x="526" y="1051"/>
                    <a:pt x="292" y="992"/>
                  </a:cubicBezTo>
                  <a:cubicBezTo>
                    <a:pt x="176" y="934"/>
                    <a:pt x="117" y="701"/>
                    <a:pt x="1" y="584"/>
                  </a:cubicBezTo>
                  <a:cubicBezTo>
                    <a:pt x="176" y="467"/>
                    <a:pt x="351" y="350"/>
                    <a:pt x="584" y="234"/>
                  </a:cubicBezTo>
                  <a:cubicBezTo>
                    <a:pt x="759" y="175"/>
                    <a:pt x="993" y="117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4" name="Google Shape;4774;p14"/>
            <p:cNvSpPr/>
            <p:nvPr/>
          </p:nvSpPr>
          <p:spPr>
            <a:xfrm>
              <a:off x="6349100" y="3686350"/>
              <a:ext cx="24825" cy="33575"/>
            </a:xfrm>
            <a:custGeom>
              <a:avLst/>
              <a:gdLst/>
              <a:ahLst/>
              <a:cxnLst/>
              <a:rect l="l" t="t" r="r" b="b"/>
              <a:pathLst>
                <a:path w="993" h="1343" extrusionOk="0">
                  <a:moveTo>
                    <a:pt x="993" y="0"/>
                  </a:moveTo>
                  <a:cubicBezTo>
                    <a:pt x="935" y="351"/>
                    <a:pt x="876" y="526"/>
                    <a:pt x="818" y="759"/>
                  </a:cubicBezTo>
                  <a:cubicBezTo>
                    <a:pt x="701" y="934"/>
                    <a:pt x="526" y="1109"/>
                    <a:pt x="409" y="1343"/>
                  </a:cubicBezTo>
                  <a:cubicBezTo>
                    <a:pt x="292" y="1168"/>
                    <a:pt x="1" y="1051"/>
                    <a:pt x="1" y="876"/>
                  </a:cubicBezTo>
                  <a:cubicBezTo>
                    <a:pt x="1" y="584"/>
                    <a:pt x="117" y="292"/>
                    <a:pt x="292" y="117"/>
                  </a:cubicBezTo>
                  <a:cubicBezTo>
                    <a:pt x="409" y="0"/>
                    <a:pt x="643" y="59"/>
                    <a:pt x="9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775" name="Google Shape;4775;p14"/>
          <p:cNvGrpSpPr/>
          <p:nvPr/>
        </p:nvGrpSpPr>
        <p:grpSpPr>
          <a:xfrm>
            <a:off x="-1692687" y="291134"/>
            <a:ext cx="2856614" cy="2856614"/>
            <a:chOff x="1190625" y="238125"/>
            <a:chExt cx="5205200" cy="5205200"/>
          </a:xfrm>
        </p:grpSpPr>
        <p:sp>
          <p:nvSpPr>
            <p:cNvPr id="4776" name="Google Shape;4776;p14"/>
            <p:cNvSpPr/>
            <p:nvPr/>
          </p:nvSpPr>
          <p:spPr>
            <a:xfrm>
              <a:off x="3537100" y="2352575"/>
              <a:ext cx="739875" cy="745725"/>
            </a:xfrm>
            <a:custGeom>
              <a:avLst/>
              <a:gdLst/>
              <a:ahLst/>
              <a:cxnLst/>
              <a:rect l="l" t="t" r="r" b="b"/>
              <a:pathLst>
                <a:path w="29595" h="29829" extrusionOk="0">
                  <a:moveTo>
                    <a:pt x="19963" y="23699"/>
                  </a:moveTo>
                  <a:cubicBezTo>
                    <a:pt x="20956" y="20839"/>
                    <a:pt x="23057" y="19438"/>
                    <a:pt x="25509" y="19847"/>
                  </a:cubicBezTo>
                  <a:cubicBezTo>
                    <a:pt x="27785" y="20197"/>
                    <a:pt x="29478" y="22123"/>
                    <a:pt x="29536" y="24400"/>
                  </a:cubicBezTo>
                  <a:cubicBezTo>
                    <a:pt x="29595" y="26793"/>
                    <a:pt x="28077" y="28777"/>
                    <a:pt x="25684" y="29303"/>
                  </a:cubicBezTo>
                  <a:cubicBezTo>
                    <a:pt x="23232" y="29828"/>
                    <a:pt x="21189" y="28544"/>
                    <a:pt x="19963" y="25625"/>
                  </a:cubicBezTo>
                  <a:cubicBezTo>
                    <a:pt x="19146" y="28135"/>
                    <a:pt x="17512" y="29595"/>
                    <a:pt x="14768" y="29536"/>
                  </a:cubicBezTo>
                  <a:cubicBezTo>
                    <a:pt x="12609" y="29536"/>
                    <a:pt x="11266" y="28369"/>
                    <a:pt x="10040" y="25567"/>
                  </a:cubicBezTo>
                  <a:cubicBezTo>
                    <a:pt x="9690" y="26910"/>
                    <a:pt x="8990" y="27960"/>
                    <a:pt x="7881" y="28661"/>
                  </a:cubicBezTo>
                  <a:cubicBezTo>
                    <a:pt x="6830" y="29420"/>
                    <a:pt x="5604" y="29711"/>
                    <a:pt x="4320" y="29478"/>
                  </a:cubicBezTo>
                  <a:cubicBezTo>
                    <a:pt x="2044" y="29069"/>
                    <a:pt x="409" y="27201"/>
                    <a:pt x="234" y="25042"/>
                  </a:cubicBezTo>
                  <a:cubicBezTo>
                    <a:pt x="59" y="22532"/>
                    <a:pt x="1402" y="20664"/>
                    <a:pt x="4145" y="19672"/>
                  </a:cubicBezTo>
                  <a:cubicBezTo>
                    <a:pt x="1518" y="18796"/>
                    <a:pt x="1" y="17103"/>
                    <a:pt x="176" y="14243"/>
                  </a:cubicBezTo>
                  <a:cubicBezTo>
                    <a:pt x="351" y="12200"/>
                    <a:pt x="1577" y="10741"/>
                    <a:pt x="4203" y="9749"/>
                  </a:cubicBezTo>
                  <a:cubicBezTo>
                    <a:pt x="2744" y="9340"/>
                    <a:pt x="1635" y="8581"/>
                    <a:pt x="993" y="7355"/>
                  </a:cubicBezTo>
                  <a:cubicBezTo>
                    <a:pt x="293" y="6071"/>
                    <a:pt x="176" y="4787"/>
                    <a:pt x="643" y="3445"/>
                  </a:cubicBezTo>
                  <a:cubicBezTo>
                    <a:pt x="1343" y="1285"/>
                    <a:pt x="3386" y="1"/>
                    <a:pt x="5721" y="234"/>
                  </a:cubicBezTo>
                  <a:cubicBezTo>
                    <a:pt x="7822" y="409"/>
                    <a:pt x="9632" y="2161"/>
                    <a:pt x="9924" y="4320"/>
                  </a:cubicBezTo>
                  <a:cubicBezTo>
                    <a:pt x="10274" y="6713"/>
                    <a:pt x="8990" y="8640"/>
                    <a:pt x="6130" y="9807"/>
                  </a:cubicBezTo>
                  <a:cubicBezTo>
                    <a:pt x="8114" y="10332"/>
                    <a:pt x="9457" y="11558"/>
                    <a:pt x="10040" y="13660"/>
                  </a:cubicBezTo>
                  <a:cubicBezTo>
                    <a:pt x="10683" y="11617"/>
                    <a:pt x="11908" y="10332"/>
                    <a:pt x="13893" y="9749"/>
                  </a:cubicBezTo>
                  <a:cubicBezTo>
                    <a:pt x="11091" y="8581"/>
                    <a:pt x="9807" y="6538"/>
                    <a:pt x="10274" y="4087"/>
                  </a:cubicBezTo>
                  <a:cubicBezTo>
                    <a:pt x="10741" y="1752"/>
                    <a:pt x="12784" y="118"/>
                    <a:pt x="15177" y="176"/>
                  </a:cubicBezTo>
                  <a:cubicBezTo>
                    <a:pt x="17395" y="234"/>
                    <a:pt x="19380" y="1869"/>
                    <a:pt x="19788" y="4087"/>
                  </a:cubicBezTo>
                  <a:cubicBezTo>
                    <a:pt x="20197" y="6597"/>
                    <a:pt x="18913" y="8698"/>
                    <a:pt x="16111" y="9749"/>
                  </a:cubicBezTo>
                  <a:cubicBezTo>
                    <a:pt x="18096" y="10332"/>
                    <a:pt x="19380" y="11617"/>
                    <a:pt x="19963" y="13660"/>
                  </a:cubicBezTo>
                  <a:cubicBezTo>
                    <a:pt x="20430" y="12259"/>
                    <a:pt x="21131" y="11266"/>
                    <a:pt x="22240" y="10566"/>
                  </a:cubicBezTo>
                  <a:cubicBezTo>
                    <a:pt x="23349" y="9924"/>
                    <a:pt x="24575" y="9749"/>
                    <a:pt x="25859" y="10041"/>
                  </a:cubicBezTo>
                  <a:cubicBezTo>
                    <a:pt x="28135" y="10566"/>
                    <a:pt x="29595" y="12492"/>
                    <a:pt x="29536" y="14827"/>
                  </a:cubicBezTo>
                  <a:cubicBezTo>
                    <a:pt x="29536" y="17103"/>
                    <a:pt x="27902" y="19030"/>
                    <a:pt x="25684" y="19438"/>
                  </a:cubicBezTo>
                  <a:cubicBezTo>
                    <a:pt x="23232" y="19964"/>
                    <a:pt x="21248" y="18738"/>
                    <a:pt x="19963" y="15878"/>
                  </a:cubicBezTo>
                  <a:cubicBezTo>
                    <a:pt x="19380" y="17804"/>
                    <a:pt x="18154" y="19030"/>
                    <a:pt x="16111" y="19672"/>
                  </a:cubicBezTo>
                  <a:cubicBezTo>
                    <a:pt x="18154" y="20314"/>
                    <a:pt x="19380" y="21598"/>
                    <a:pt x="19963" y="23641"/>
                  </a:cubicBezTo>
                  <a:close/>
                  <a:moveTo>
                    <a:pt x="10040" y="23758"/>
                  </a:moveTo>
                  <a:cubicBezTo>
                    <a:pt x="10624" y="21598"/>
                    <a:pt x="11850" y="20314"/>
                    <a:pt x="13951" y="19672"/>
                  </a:cubicBezTo>
                  <a:cubicBezTo>
                    <a:pt x="11908" y="19088"/>
                    <a:pt x="10683" y="17804"/>
                    <a:pt x="10040" y="15819"/>
                  </a:cubicBezTo>
                  <a:cubicBezTo>
                    <a:pt x="9398" y="17921"/>
                    <a:pt x="8114" y="19088"/>
                    <a:pt x="6013" y="19672"/>
                  </a:cubicBezTo>
                  <a:cubicBezTo>
                    <a:pt x="8173" y="20255"/>
                    <a:pt x="9457" y="21540"/>
                    <a:pt x="10040" y="237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7" name="Google Shape;4777;p14"/>
            <p:cNvSpPr/>
            <p:nvPr/>
          </p:nvSpPr>
          <p:spPr>
            <a:xfrm>
              <a:off x="3793925" y="3092425"/>
              <a:ext cx="237900" cy="240800"/>
            </a:xfrm>
            <a:custGeom>
              <a:avLst/>
              <a:gdLst/>
              <a:ahLst/>
              <a:cxnLst/>
              <a:rect l="l" t="t" r="r" b="b"/>
              <a:pathLst>
                <a:path w="9516" h="9632" extrusionOk="0">
                  <a:moveTo>
                    <a:pt x="4729" y="9632"/>
                  </a:moveTo>
                  <a:cubicBezTo>
                    <a:pt x="2102" y="9632"/>
                    <a:pt x="1" y="7414"/>
                    <a:pt x="1" y="4845"/>
                  </a:cubicBezTo>
                  <a:cubicBezTo>
                    <a:pt x="1" y="2277"/>
                    <a:pt x="2219" y="1"/>
                    <a:pt x="4787" y="59"/>
                  </a:cubicBezTo>
                  <a:cubicBezTo>
                    <a:pt x="7356" y="117"/>
                    <a:pt x="9515" y="2335"/>
                    <a:pt x="9515" y="4904"/>
                  </a:cubicBezTo>
                  <a:cubicBezTo>
                    <a:pt x="9515" y="7472"/>
                    <a:pt x="7356" y="9632"/>
                    <a:pt x="4729" y="963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8" name="Google Shape;4778;p14"/>
            <p:cNvSpPr/>
            <p:nvPr/>
          </p:nvSpPr>
          <p:spPr>
            <a:xfrm>
              <a:off x="3300700" y="2600650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729" y="9574"/>
                  </a:moveTo>
                  <a:cubicBezTo>
                    <a:pt x="2102" y="9574"/>
                    <a:pt x="1" y="7414"/>
                    <a:pt x="1" y="4787"/>
                  </a:cubicBezTo>
                  <a:cubicBezTo>
                    <a:pt x="1" y="2161"/>
                    <a:pt x="2160" y="1"/>
                    <a:pt x="4729" y="59"/>
                  </a:cubicBezTo>
                  <a:cubicBezTo>
                    <a:pt x="7355" y="59"/>
                    <a:pt x="9573" y="2277"/>
                    <a:pt x="9515" y="4846"/>
                  </a:cubicBezTo>
                  <a:cubicBezTo>
                    <a:pt x="9515" y="7414"/>
                    <a:pt x="7297" y="9574"/>
                    <a:pt x="4729" y="957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9" name="Google Shape;4779;p14"/>
            <p:cNvSpPr/>
            <p:nvPr/>
          </p:nvSpPr>
          <p:spPr>
            <a:xfrm>
              <a:off x="3547325" y="3093900"/>
              <a:ext cx="237875" cy="239325"/>
            </a:xfrm>
            <a:custGeom>
              <a:avLst/>
              <a:gdLst/>
              <a:ahLst/>
              <a:cxnLst/>
              <a:rect l="l" t="t" r="r" b="b"/>
              <a:pathLst>
                <a:path w="9515" h="9573" extrusionOk="0">
                  <a:moveTo>
                    <a:pt x="9515" y="4786"/>
                  </a:moveTo>
                  <a:cubicBezTo>
                    <a:pt x="9515" y="7355"/>
                    <a:pt x="7355" y="9573"/>
                    <a:pt x="4728" y="9573"/>
                  </a:cubicBezTo>
                  <a:cubicBezTo>
                    <a:pt x="2160" y="9573"/>
                    <a:pt x="0" y="7355"/>
                    <a:pt x="0" y="4786"/>
                  </a:cubicBezTo>
                  <a:cubicBezTo>
                    <a:pt x="59" y="2218"/>
                    <a:pt x="2160" y="58"/>
                    <a:pt x="4728" y="58"/>
                  </a:cubicBezTo>
                  <a:cubicBezTo>
                    <a:pt x="7297" y="0"/>
                    <a:pt x="9515" y="2218"/>
                    <a:pt x="9515" y="47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0" name="Google Shape;4780;p14"/>
            <p:cNvSpPr/>
            <p:nvPr/>
          </p:nvSpPr>
          <p:spPr>
            <a:xfrm>
              <a:off x="3299250" y="2848725"/>
              <a:ext cx="239350" cy="237900"/>
            </a:xfrm>
            <a:custGeom>
              <a:avLst/>
              <a:gdLst/>
              <a:ahLst/>
              <a:cxnLst/>
              <a:rect l="l" t="t" r="r" b="b"/>
              <a:pathLst>
                <a:path w="9574" h="9516" extrusionOk="0">
                  <a:moveTo>
                    <a:pt x="9573" y="4729"/>
                  </a:moveTo>
                  <a:cubicBezTo>
                    <a:pt x="9573" y="7355"/>
                    <a:pt x="7355" y="9515"/>
                    <a:pt x="4787" y="9515"/>
                  </a:cubicBezTo>
                  <a:cubicBezTo>
                    <a:pt x="2160" y="9457"/>
                    <a:pt x="0" y="7297"/>
                    <a:pt x="59" y="4729"/>
                  </a:cubicBezTo>
                  <a:cubicBezTo>
                    <a:pt x="117" y="2102"/>
                    <a:pt x="2218" y="1"/>
                    <a:pt x="4787" y="1"/>
                  </a:cubicBezTo>
                  <a:cubicBezTo>
                    <a:pt x="7355" y="1"/>
                    <a:pt x="9573" y="2160"/>
                    <a:pt x="957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1" name="Google Shape;4781;p14"/>
            <p:cNvSpPr/>
            <p:nvPr/>
          </p:nvSpPr>
          <p:spPr>
            <a:xfrm>
              <a:off x="4036175" y="2358425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904" y="59"/>
                  </a:moveTo>
                  <a:cubicBezTo>
                    <a:pt x="7530" y="175"/>
                    <a:pt x="9573" y="2277"/>
                    <a:pt x="9456" y="4903"/>
                  </a:cubicBezTo>
                  <a:cubicBezTo>
                    <a:pt x="9398" y="7530"/>
                    <a:pt x="7238" y="9573"/>
                    <a:pt x="4670" y="9456"/>
                  </a:cubicBezTo>
                  <a:cubicBezTo>
                    <a:pt x="2043" y="9398"/>
                    <a:pt x="0" y="7238"/>
                    <a:pt x="59" y="4670"/>
                  </a:cubicBezTo>
                  <a:cubicBezTo>
                    <a:pt x="176" y="2043"/>
                    <a:pt x="2277" y="0"/>
                    <a:pt x="490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2" name="Google Shape;4782;p14"/>
            <p:cNvSpPr/>
            <p:nvPr/>
          </p:nvSpPr>
          <p:spPr>
            <a:xfrm>
              <a:off x="4039100" y="3098275"/>
              <a:ext cx="232050" cy="232050"/>
            </a:xfrm>
            <a:custGeom>
              <a:avLst/>
              <a:gdLst/>
              <a:ahLst/>
              <a:cxnLst/>
              <a:rect l="l" t="t" r="r" b="b"/>
              <a:pathLst>
                <a:path w="9282" h="9282" extrusionOk="0">
                  <a:moveTo>
                    <a:pt x="4670" y="0"/>
                  </a:moveTo>
                  <a:cubicBezTo>
                    <a:pt x="7238" y="0"/>
                    <a:pt x="9281" y="2043"/>
                    <a:pt x="9281" y="4670"/>
                  </a:cubicBezTo>
                  <a:cubicBezTo>
                    <a:pt x="9281" y="7238"/>
                    <a:pt x="7180" y="9281"/>
                    <a:pt x="4611" y="9281"/>
                  </a:cubicBezTo>
                  <a:cubicBezTo>
                    <a:pt x="2043" y="9223"/>
                    <a:pt x="0" y="7180"/>
                    <a:pt x="0" y="4611"/>
                  </a:cubicBezTo>
                  <a:cubicBezTo>
                    <a:pt x="0" y="2043"/>
                    <a:pt x="2102" y="0"/>
                    <a:pt x="467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3" name="Google Shape;4783;p14"/>
            <p:cNvSpPr/>
            <p:nvPr/>
          </p:nvSpPr>
          <p:spPr>
            <a:xfrm>
              <a:off x="3303625" y="2361350"/>
              <a:ext cx="232050" cy="232025"/>
            </a:xfrm>
            <a:custGeom>
              <a:avLst/>
              <a:gdLst/>
              <a:ahLst/>
              <a:cxnLst/>
              <a:rect l="l" t="t" r="r" b="b"/>
              <a:pathLst>
                <a:path w="9282" h="9281" extrusionOk="0">
                  <a:moveTo>
                    <a:pt x="0" y="4670"/>
                  </a:moveTo>
                  <a:cubicBezTo>
                    <a:pt x="0" y="2101"/>
                    <a:pt x="2043" y="0"/>
                    <a:pt x="4612" y="0"/>
                  </a:cubicBezTo>
                  <a:cubicBezTo>
                    <a:pt x="7238" y="0"/>
                    <a:pt x="9281" y="2101"/>
                    <a:pt x="9281" y="4670"/>
                  </a:cubicBezTo>
                  <a:cubicBezTo>
                    <a:pt x="9223" y="7238"/>
                    <a:pt x="7180" y="9281"/>
                    <a:pt x="4670" y="9281"/>
                  </a:cubicBezTo>
                  <a:cubicBezTo>
                    <a:pt x="2043" y="9281"/>
                    <a:pt x="0" y="7238"/>
                    <a:pt x="0" y="46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4" name="Google Shape;4784;p14"/>
            <p:cNvSpPr/>
            <p:nvPr/>
          </p:nvSpPr>
          <p:spPr>
            <a:xfrm>
              <a:off x="3303625" y="3098275"/>
              <a:ext cx="232050" cy="230575"/>
            </a:xfrm>
            <a:custGeom>
              <a:avLst/>
              <a:gdLst/>
              <a:ahLst/>
              <a:cxnLst/>
              <a:rect l="l" t="t" r="r" b="b"/>
              <a:pathLst>
                <a:path w="9282" h="9223" extrusionOk="0">
                  <a:moveTo>
                    <a:pt x="4670" y="9223"/>
                  </a:moveTo>
                  <a:cubicBezTo>
                    <a:pt x="2160" y="9223"/>
                    <a:pt x="59" y="7180"/>
                    <a:pt x="59" y="4670"/>
                  </a:cubicBezTo>
                  <a:cubicBezTo>
                    <a:pt x="0" y="2160"/>
                    <a:pt x="2102" y="0"/>
                    <a:pt x="4612" y="59"/>
                  </a:cubicBezTo>
                  <a:cubicBezTo>
                    <a:pt x="7122" y="59"/>
                    <a:pt x="9165" y="2101"/>
                    <a:pt x="9223" y="4553"/>
                  </a:cubicBezTo>
                  <a:cubicBezTo>
                    <a:pt x="9281" y="7063"/>
                    <a:pt x="7180" y="9223"/>
                    <a:pt x="4670" y="922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5" name="Google Shape;4785;p14"/>
            <p:cNvSpPr/>
            <p:nvPr/>
          </p:nvSpPr>
          <p:spPr>
            <a:xfrm>
              <a:off x="3798325" y="2116175"/>
              <a:ext cx="229125" cy="230600"/>
            </a:xfrm>
            <a:custGeom>
              <a:avLst/>
              <a:gdLst/>
              <a:ahLst/>
              <a:cxnLst/>
              <a:rect l="l" t="t" r="r" b="b"/>
              <a:pathLst>
                <a:path w="9165" h="9224" extrusionOk="0">
                  <a:moveTo>
                    <a:pt x="9164" y="4612"/>
                  </a:moveTo>
                  <a:cubicBezTo>
                    <a:pt x="9164" y="7122"/>
                    <a:pt x="7063" y="9223"/>
                    <a:pt x="4553" y="9165"/>
                  </a:cubicBezTo>
                  <a:cubicBezTo>
                    <a:pt x="2043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1"/>
                  </a:cubicBezTo>
                  <a:cubicBezTo>
                    <a:pt x="7121" y="59"/>
                    <a:pt x="9164" y="2102"/>
                    <a:pt x="9164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6" name="Google Shape;4786;p14"/>
            <p:cNvSpPr/>
            <p:nvPr/>
          </p:nvSpPr>
          <p:spPr>
            <a:xfrm>
              <a:off x="4287175" y="2605025"/>
              <a:ext cx="230575" cy="230600"/>
            </a:xfrm>
            <a:custGeom>
              <a:avLst/>
              <a:gdLst/>
              <a:ahLst/>
              <a:cxnLst/>
              <a:rect l="l" t="t" r="r" b="b"/>
              <a:pathLst>
                <a:path w="9223" h="9224" extrusionOk="0">
                  <a:moveTo>
                    <a:pt x="9223" y="4612"/>
                  </a:moveTo>
                  <a:cubicBezTo>
                    <a:pt x="9223" y="7122"/>
                    <a:pt x="7063" y="9223"/>
                    <a:pt x="4553" y="9223"/>
                  </a:cubicBezTo>
                  <a:cubicBezTo>
                    <a:pt x="2101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59"/>
                  </a:cubicBezTo>
                  <a:cubicBezTo>
                    <a:pt x="7121" y="59"/>
                    <a:pt x="9164" y="2102"/>
                    <a:pt x="9223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7" name="Google Shape;4787;p14"/>
            <p:cNvSpPr/>
            <p:nvPr/>
          </p:nvSpPr>
          <p:spPr>
            <a:xfrm>
              <a:off x="4287175" y="2853100"/>
              <a:ext cx="229125" cy="229150"/>
            </a:xfrm>
            <a:custGeom>
              <a:avLst/>
              <a:gdLst/>
              <a:ahLst/>
              <a:cxnLst/>
              <a:rect l="l" t="t" r="r" b="b"/>
              <a:pathLst>
                <a:path w="9165" h="9166" extrusionOk="0">
                  <a:moveTo>
                    <a:pt x="4611" y="9165"/>
                  </a:moveTo>
                  <a:cubicBezTo>
                    <a:pt x="2101" y="9107"/>
                    <a:pt x="0" y="7064"/>
                    <a:pt x="59" y="4554"/>
                  </a:cubicBezTo>
                  <a:cubicBezTo>
                    <a:pt x="59" y="2044"/>
                    <a:pt x="2101" y="1"/>
                    <a:pt x="4611" y="1"/>
                  </a:cubicBezTo>
                  <a:cubicBezTo>
                    <a:pt x="7121" y="1"/>
                    <a:pt x="9164" y="2102"/>
                    <a:pt x="9164" y="4554"/>
                  </a:cubicBezTo>
                  <a:cubicBezTo>
                    <a:pt x="9164" y="7064"/>
                    <a:pt x="7063" y="9165"/>
                    <a:pt x="4611" y="91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8" name="Google Shape;4788;p14"/>
            <p:cNvSpPr/>
            <p:nvPr/>
          </p:nvSpPr>
          <p:spPr>
            <a:xfrm>
              <a:off x="3551700" y="2116175"/>
              <a:ext cx="229125" cy="229125"/>
            </a:xfrm>
            <a:custGeom>
              <a:avLst/>
              <a:gdLst/>
              <a:ahLst/>
              <a:cxnLst/>
              <a:rect l="l" t="t" r="r" b="b"/>
              <a:pathLst>
                <a:path w="9165" h="9165" extrusionOk="0">
                  <a:moveTo>
                    <a:pt x="9165" y="4612"/>
                  </a:moveTo>
                  <a:cubicBezTo>
                    <a:pt x="9106" y="7122"/>
                    <a:pt x="7063" y="9165"/>
                    <a:pt x="4553" y="9165"/>
                  </a:cubicBezTo>
                  <a:cubicBezTo>
                    <a:pt x="2043" y="9165"/>
                    <a:pt x="0" y="7064"/>
                    <a:pt x="0" y="4554"/>
                  </a:cubicBezTo>
                  <a:cubicBezTo>
                    <a:pt x="0" y="2044"/>
                    <a:pt x="2102" y="1"/>
                    <a:pt x="4612" y="59"/>
                  </a:cubicBezTo>
                  <a:cubicBezTo>
                    <a:pt x="7122" y="59"/>
                    <a:pt x="9165" y="2102"/>
                    <a:pt x="9165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9" name="Google Shape;4789;p14"/>
            <p:cNvSpPr/>
            <p:nvPr/>
          </p:nvSpPr>
          <p:spPr>
            <a:xfrm>
              <a:off x="3799775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7005" y="8990"/>
                    <a:pt x="4495" y="8990"/>
                  </a:cubicBezTo>
                  <a:cubicBezTo>
                    <a:pt x="1985" y="8990"/>
                    <a:pt x="0" y="7005"/>
                    <a:pt x="0" y="4495"/>
                  </a:cubicBezTo>
                  <a:cubicBezTo>
                    <a:pt x="0" y="1985"/>
                    <a:pt x="1985" y="1"/>
                    <a:pt x="4495" y="1"/>
                  </a:cubicBezTo>
                  <a:cubicBezTo>
                    <a:pt x="7005" y="1"/>
                    <a:pt x="8989" y="1985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0" name="Google Shape;4790;p14"/>
            <p:cNvSpPr/>
            <p:nvPr/>
          </p:nvSpPr>
          <p:spPr>
            <a:xfrm>
              <a:off x="4290075" y="236572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95"/>
                  </a:moveTo>
                  <a:cubicBezTo>
                    <a:pt x="8990" y="7005"/>
                    <a:pt x="7005" y="8989"/>
                    <a:pt x="4495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1985" y="0"/>
                    <a:pt x="4437" y="0"/>
                  </a:cubicBezTo>
                  <a:cubicBezTo>
                    <a:pt x="6947" y="0"/>
                    <a:pt x="8990" y="1985"/>
                    <a:pt x="8990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1" name="Google Shape;4791;p14"/>
            <p:cNvSpPr/>
            <p:nvPr/>
          </p:nvSpPr>
          <p:spPr>
            <a:xfrm>
              <a:off x="3553150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37"/>
                  </a:moveTo>
                  <a:cubicBezTo>
                    <a:pt x="8990" y="6947"/>
                    <a:pt x="7005" y="8990"/>
                    <a:pt x="4495" y="8990"/>
                  </a:cubicBezTo>
                  <a:cubicBezTo>
                    <a:pt x="1985" y="8990"/>
                    <a:pt x="1" y="6947"/>
                    <a:pt x="1" y="4437"/>
                  </a:cubicBezTo>
                  <a:cubicBezTo>
                    <a:pt x="1" y="1985"/>
                    <a:pt x="1985" y="1"/>
                    <a:pt x="4437" y="1"/>
                  </a:cubicBezTo>
                  <a:cubicBezTo>
                    <a:pt x="6947" y="1"/>
                    <a:pt x="8990" y="1985"/>
                    <a:pt x="8990" y="443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2" name="Google Shape;4792;p14"/>
            <p:cNvSpPr/>
            <p:nvPr/>
          </p:nvSpPr>
          <p:spPr>
            <a:xfrm>
              <a:off x="3064300" y="260795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4"/>
                  </a:moveTo>
                  <a:cubicBezTo>
                    <a:pt x="8990" y="7063"/>
                    <a:pt x="6947" y="8990"/>
                    <a:pt x="4437" y="8990"/>
                  </a:cubicBezTo>
                  <a:cubicBezTo>
                    <a:pt x="1927" y="8990"/>
                    <a:pt x="1" y="6947"/>
                    <a:pt x="1" y="4437"/>
                  </a:cubicBezTo>
                  <a:cubicBezTo>
                    <a:pt x="1" y="1985"/>
                    <a:pt x="2044" y="1"/>
                    <a:pt x="4495" y="1"/>
                  </a:cubicBezTo>
                  <a:cubicBezTo>
                    <a:pt x="7005" y="1"/>
                    <a:pt x="8990" y="2044"/>
                    <a:pt x="8990" y="455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3" name="Google Shape;4793;p14"/>
            <p:cNvSpPr/>
            <p:nvPr/>
          </p:nvSpPr>
          <p:spPr>
            <a:xfrm>
              <a:off x="3064300" y="28545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3"/>
                  </a:moveTo>
                  <a:cubicBezTo>
                    <a:pt x="8990" y="7005"/>
                    <a:pt x="6947" y="8989"/>
                    <a:pt x="4437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2044" y="0"/>
                    <a:pt x="4554" y="0"/>
                  </a:cubicBezTo>
                  <a:cubicBezTo>
                    <a:pt x="7005" y="59"/>
                    <a:pt x="8990" y="2043"/>
                    <a:pt x="8990" y="45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4" name="Google Shape;4794;p14"/>
            <p:cNvSpPr/>
            <p:nvPr/>
          </p:nvSpPr>
          <p:spPr>
            <a:xfrm>
              <a:off x="4043475" y="211910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6946" y="8990"/>
                    <a:pt x="4436" y="8990"/>
                  </a:cubicBezTo>
                  <a:cubicBezTo>
                    <a:pt x="1985" y="8931"/>
                    <a:pt x="0" y="6947"/>
                    <a:pt x="0" y="4495"/>
                  </a:cubicBezTo>
                  <a:cubicBezTo>
                    <a:pt x="0" y="1985"/>
                    <a:pt x="2043" y="1"/>
                    <a:pt x="4553" y="1"/>
                  </a:cubicBezTo>
                  <a:cubicBezTo>
                    <a:pt x="7005" y="1"/>
                    <a:pt x="8989" y="2044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5" name="Google Shape;4795;p14"/>
            <p:cNvSpPr/>
            <p:nvPr/>
          </p:nvSpPr>
          <p:spPr>
            <a:xfrm>
              <a:off x="3308000" y="2119100"/>
              <a:ext cx="223300" cy="224750"/>
            </a:xfrm>
            <a:custGeom>
              <a:avLst/>
              <a:gdLst/>
              <a:ahLst/>
              <a:cxnLst/>
              <a:rect l="l" t="t" r="r" b="b"/>
              <a:pathLst>
                <a:path w="8932" h="8990" extrusionOk="0">
                  <a:moveTo>
                    <a:pt x="4495" y="59"/>
                  </a:moveTo>
                  <a:cubicBezTo>
                    <a:pt x="6888" y="59"/>
                    <a:pt x="8931" y="2102"/>
                    <a:pt x="8931" y="4495"/>
                  </a:cubicBezTo>
                  <a:cubicBezTo>
                    <a:pt x="8873" y="6947"/>
                    <a:pt x="6830" y="8990"/>
                    <a:pt x="4378" y="8931"/>
                  </a:cubicBezTo>
                  <a:cubicBezTo>
                    <a:pt x="1985" y="8873"/>
                    <a:pt x="1" y="6888"/>
                    <a:pt x="1" y="4495"/>
                  </a:cubicBezTo>
                  <a:cubicBezTo>
                    <a:pt x="1" y="2044"/>
                    <a:pt x="2044" y="1"/>
                    <a:pt x="449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6" name="Google Shape;4796;p14"/>
            <p:cNvSpPr/>
            <p:nvPr/>
          </p:nvSpPr>
          <p:spPr>
            <a:xfrm>
              <a:off x="4290075" y="3102650"/>
              <a:ext cx="223300" cy="223275"/>
            </a:xfrm>
            <a:custGeom>
              <a:avLst/>
              <a:gdLst/>
              <a:ahLst/>
              <a:cxnLst/>
              <a:rect l="l" t="t" r="r" b="b"/>
              <a:pathLst>
                <a:path w="8932" h="8931" extrusionOk="0">
                  <a:moveTo>
                    <a:pt x="8932" y="4436"/>
                  </a:moveTo>
                  <a:cubicBezTo>
                    <a:pt x="8932" y="6888"/>
                    <a:pt x="6947" y="8931"/>
                    <a:pt x="4495" y="8931"/>
                  </a:cubicBezTo>
                  <a:cubicBezTo>
                    <a:pt x="2044" y="8931"/>
                    <a:pt x="1" y="6888"/>
                    <a:pt x="1" y="4436"/>
                  </a:cubicBezTo>
                  <a:cubicBezTo>
                    <a:pt x="59" y="2043"/>
                    <a:pt x="2044" y="0"/>
                    <a:pt x="4437" y="0"/>
                  </a:cubicBezTo>
                  <a:cubicBezTo>
                    <a:pt x="6889" y="0"/>
                    <a:pt x="8932" y="1985"/>
                    <a:pt x="8932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7" name="Google Shape;4797;p14"/>
            <p:cNvSpPr/>
            <p:nvPr/>
          </p:nvSpPr>
          <p:spPr>
            <a:xfrm>
              <a:off x="4043475" y="3346350"/>
              <a:ext cx="223275" cy="221825"/>
            </a:xfrm>
            <a:custGeom>
              <a:avLst/>
              <a:gdLst/>
              <a:ahLst/>
              <a:cxnLst/>
              <a:rect l="l" t="t" r="r" b="b"/>
              <a:pathLst>
                <a:path w="8931" h="8873" extrusionOk="0">
                  <a:moveTo>
                    <a:pt x="8931" y="4378"/>
                  </a:moveTo>
                  <a:cubicBezTo>
                    <a:pt x="8931" y="6829"/>
                    <a:pt x="6888" y="8872"/>
                    <a:pt x="4495" y="8872"/>
                  </a:cubicBezTo>
                  <a:cubicBezTo>
                    <a:pt x="2043" y="8872"/>
                    <a:pt x="59" y="6888"/>
                    <a:pt x="59" y="4436"/>
                  </a:cubicBezTo>
                  <a:cubicBezTo>
                    <a:pt x="0" y="2043"/>
                    <a:pt x="2043" y="0"/>
                    <a:pt x="4495" y="0"/>
                  </a:cubicBezTo>
                  <a:cubicBezTo>
                    <a:pt x="6888" y="0"/>
                    <a:pt x="8873" y="1985"/>
                    <a:pt x="8931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8" name="Google Shape;4798;p14"/>
            <p:cNvSpPr/>
            <p:nvPr/>
          </p:nvSpPr>
          <p:spPr>
            <a:xfrm>
              <a:off x="3065775" y="2365725"/>
              <a:ext cx="221825" cy="223275"/>
            </a:xfrm>
            <a:custGeom>
              <a:avLst/>
              <a:gdLst/>
              <a:ahLst/>
              <a:cxnLst/>
              <a:rect l="l" t="t" r="r" b="b"/>
              <a:pathLst>
                <a:path w="8873" h="8931" extrusionOk="0">
                  <a:moveTo>
                    <a:pt x="4378" y="8931"/>
                  </a:moveTo>
                  <a:cubicBezTo>
                    <a:pt x="1985" y="8872"/>
                    <a:pt x="0" y="6888"/>
                    <a:pt x="0" y="4495"/>
                  </a:cubicBezTo>
                  <a:cubicBezTo>
                    <a:pt x="0" y="2043"/>
                    <a:pt x="2101" y="0"/>
                    <a:pt x="4495" y="59"/>
                  </a:cubicBezTo>
                  <a:cubicBezTo>
                    <a:pt x="6946" y="117"/>
                    <a:pt x="8872" y="2101"/>
                    <a:pt x="8872" y="4495"/>
                  </a:cubicBezTo>
                  <a:cubicBezTo>
                    <a:pt x="8814" y="6946"/>
                    <a:pt x="6829" y="8931"/>
                    <a:pt x="4378" y="88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9" name="Google Shape;4799;p14"/>
            <p:cNvSpPr/>
            <p:nvPr/>
          </p:nvSpPr>
          <p:spPr>
            <a:xfrm>
              <a:off x="3309450" y="3346350"/>
              <a:ext cx="220375" cy="220375"/>
            </a:xfrm>
            <a:custGeom>
              <a:avLst/>
              <a:gdLst/>
              <a:ahLst/>
              <a:cxnLst/>
              <a:rect l="l" t="t" r="r" b="b"/>
              <a:pathLst>
                <a:path w="8815" h="8815" extrusionOk="0">
                  <a:moveTo>
                    <a:pt x="8757" y="4436"/>
                  </a:moveTo>
                  <a:cubicBezTo>
                    <a:pt x="8757" y="6888"/>
                    <a:pt x="6772" y="8814"/>
                    <a:pt x="4320" y="8814"/>
                  </a:cubicBezTo>
                  <a:cubicBezTo>
                    <a:pt x="1927" y="8756"/>
                    <a:pt x="1" y="6829"/>
                    <a:pt x="1" y="4378"/>
                  </a:cubicBezTo>
                  <a:cubicBezTo>
                    <a:pt x="59" y="1926"/>
                    <a:pt x="1986" y="0"/>
                    <a:pt x="4437" y="58"/>
                  </a:cubicBezTo>
                  <a:cubicBezTo>
                    <a:pt x="6889" y="58"/>
                    <a:pt x="8815" y="2043"/>
                    <a:pt x="8757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0" name="Google Shape;4800;p14"/>
            <p:cNvSpPr/>
            <p:nvPr/>
          </p:nvSpPr>
          <p:spPr>
            <a:xfrm>
              <a:off x="3067225" y="3104100"/>
              <a:ext cx="218900" cy="218925"/>
            </a:xfrm>
            <a:custGeom>
              <a:avLst/>
              <a:gdLst/>
              <a:ahLst/>
              <a:cxnLst/>
              <a:rect l="l" t="t" r="r" b="b"/>
              <a:pathLst>
                <a:path w="8756" h="8757" extrusionOk="0">
                  <a:moveTo>
                    <a:pt x="8756" y="4378"/>
                  </a:moveTo>
                  <a:cubicBezTo>
                    <a:pt x="8756" y="6830"/>
                    <a:pt x="6830" y="8756"/>
                    <a:pt x="4378" y="8756"/>
                  </a:cubicBezTo>
                  <a:cubicBezTo>
                    <a:pt x="1927" y="8756"/>
                    <a:pt x="0" y="6830"/>
                    <a:pt x="0" y="4378"/>
                  </a:cubicBezTo>
                  <a:cubicBezTo>
                    <a:pt x="0" y="1927"/>
                    <a:pt x="1927" y="1"/>
                    <a:pt x="4378" y="1"/>
                  </a:cubicBezTo>
                  <a:cubicBezTo>
                    <a:pt x="6830" y="59"/>
                    <a:pt x="8698" y="1985"/>
                    <a:pt x="8698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1" name="Google Shape;4801;p14"/>
            <p:cNvSpPr/>
            <p:nvPr/>
          </p:nvSpPr>
          <p:spPr>
            <a:xfrm>
              <a:off x="4294475" y="2123475"/>
              <a:ext cx="215975" cy="216000"/>
            </a:xfrm>
            <a:custGeom>
              <a:avLst/>
              <a:gdLst/>
              <a:ahLst/>
              <a:cxnLst/>
              <a:rect l="l" t="t" r="r" b="b"/>
              <a:pathLst>
                <a:path w="8639" h="8640" extrusionOk="0">
                  <a:moveTo>
                    <a:pt x="4319" y="1"/>
                  </a:moveTo>
                  <a:cubicBezTo>
                    <a:pt x="6713" y="1"/>
                    <a:pt x="8639" y="1927"/>
                    <a:pt x="8639" y="4320"/>
                  </a:cubicBezTo>
                  <a:cubicBezTo>
                    <a:pt x="8639" y="6713"/>
                    <a:pt x="6654" y="8639"/>
                    <a:pt x="4261" y="8639"/>
                  </a:cubicBezTo>
                  <a:cubicBezTo>
                    <a:pt x="1868" y="8581"/>
                    <a:pt x="0" y="6655"/>
                    <a:pt x="0" y="4262"/>
                  </a:cubicBezTo>
                  <a:cubicBezTo>
                    <a:pt x="0" y="1869"/>
                    <a:pt x="1926" y="1"/>
                    <a:pt x="431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2" name="Google Shape;4802;p14"/>
            <p:cNvSpPr/>
            <p:nvPr/>
          </p:nvSpPr>
          <p:spPr>
            <a:xfrm>
              <a:off x="3805600" y="1876875"/>
              <a:ext cx="214550" cy="215975"/>
            </a:xfrm>
            <a:custGeom>
              <a:avLst/>
              <a:gdLst/>
              <a:ahLst/>
              <a:cxnLst/>
              <a:rect l="l" t="t" r="r" b="b"/>
              <a:pathLst>
                <a:path w="8582" h="8639" extrusionOk="0">
                  <a:moveTo>
                    <a:pt x="8581" y="4319"/>
                  </a:moveTo>
                  <a:cubicBezTo>
                    <a:pt x="8581" y="6654"/>
                    <a:pt x="6655" y="8581"/>
                    <a:pt x="4320" y="8639"/>
                  </a:cubicBezTo>
                  <a:cubicBezTo>
                    <a:pt x="1927" y="8639"/>
                    <a:pt x="1" y="6654"/>
                    <a:pt x="1" y="4319"/>
                  </a:cubicBezTo>
                  <a:cubicBezTo>
                    <a:pt x="1" y="1926"/>
                    <a:pt x="1927" y="0"/>
                    <a:pt x="4262" y="0"/>
                  </a:cubicBezTo>
                  <a:cubicBezTo>
                    <a:pt x="6655" y="0"/>
                    <a:pt x="8581" y="1926"/>
                    <a:pt x="8581" y="43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3" name="Google Shape;4803;p14"/>
            <p:cNvSpPr/>
            <p:nvPr/>
          </p:nvSpPr>
          <p:spPr>
            <a:xfrm>
              <a:off x="4541075" y="2612325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4320" y="1"/>
                  </a:moveTo>
                  <a:cubicBezTo>
                    <a:pt x="6713" y="1"/>
                    <a:pt x="8639" y="1985"/>
                    <a:pt x="8639" y="4320"/>
                  </a:cubicBezTo>
                  <a:cubicBezTo>
                    <a:pt x="8639" y="6713"/>
                    <a:pt x="6713" y="8640"/>
                    <a:pt x="4320" y="8640"/>
                  </a:cubicBezTo>
                  <a:cubicBezTo>
                    <a:pt x="1927" y="8640"/>
                    <a:pt x="1" y="6713"/>
                    <a:pt x="1" y="4320"/>
                  </a:cubicBezTo>
                  <a:cubicBezTo>
                    <a:pt x="1" y="1985"/>
                    <a:pt x="1927" y="1"/>
                    <a:pt x="432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4" name="Google Shape;4804;p14"/>
            <p:cNvSpPr/>
            <p:nvPr/>
          </p:nvSpPr>
          <p:spPr>
            <a:xfrm>
              <a:off x="4541075" y="2858950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8639" y="4320"/>
                  </a:moveTo>
                  <a:cubicBezTo>
                    <a:pt x="8639" y="6655"/>
                    <a:pt x="6655" y="8639"/>
                    <a:pt x="4320" y="8639"/>
                  </a:cubicBezTo>
                  <a:cubicBezTo>
                    <a:pt x="1927" y="8639"/>
                    <a:pt x="1" y="6713"/>
                    <a:pt x="1" y="4320"/>
                  </a:cubicBezTo>
                  <a:cubicBezTo>
                    <a:pt x="1" y="1985"/>
                    <a:pt x="1927" y="59"/>
                    <a:pt x="4262" y="59"/>
                  </a:cubicBezTo>
                  <a:cubicBezTo>
                    <a:pt x="6655" y="0"/>
                    <a:pt x="8581" y="1927"/>
                    <a:pt x="8639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5" name="Google Shape;4805;p14"/>
            <p:cNvSpPr/>
            <p:nvPr/>
          </p:nvSpPr>
          <p:spPr>
            <a:xfrm>
              <a:off x="3557525" y="1875400"/>
              <a:ext cx="217475" cy="217450"/>
            </a:xfrm>
            <a:custGeom>
              <a:avLst/>
              <a:gdLst/>
              <a:ahLst/>
              <a:cxnLst/>
              <a:rect l="l" t="t" r="r" b="b"/>
              <a:pathLst>
                <a:path w="8699" h="8698" extrusionOk="0">
                  <a:moveTo>
                    <a:pt x="4262" y="8640"/>
                  </a:moveTo>
                  <a:cubicBezTo>
                    <a:pt x="1927" y="8640"/>
                    <a:pt x="1" y="6597"/>
                    <a:pt x="59" y="4262"/>
                  </a:cubicBezTo>
                  <a:cubicBezTo>
                    <a:pt x="118" y="1927"/>
                    <a:pt x="2102" y="1"/>
                    <a:pt x="4379" y="59"/>
                  </a:cubicBezTo>
                  <a:cubicBezTo>
                    <a:pt x="6772" y="117"/>
                    <a:pt x="8698" y="2102"/>
                    <a:pt x="8640" y="4437"/>
                  </a:cubicBezTo>
                  <a:cubicBezTo>
                    <a:pt x="8581" y="6830"/>
                    <a:pt x="6597" y="8698"/>
                    <a:pt x="4262" y="864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6" name="Google Shape;4806;p14"/>
            <p:cNvSpPr/>
            <p:nvPr/>
          </p:nvSpPr>
          <p:spPr>
            <a:xfrm>
              <a:off x="3070150" y="2123475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6" y="8581"/>
                    <a:pt x="0" y="6597"/>
                    <a:pt x="0" y="4262"/>
                  </a:cubicBezTo>
                  <a:cubicBezTo>
                    <a:pt x="0" y="1927"/>
                    <a:pt x="1926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7" name="Google Shape;4807;p14"/>
            <p:cNvSpPr/>
            <p:nvPr/>
          </p:nvSpPr>
          <p:spPr>
            <a:xfrm>
              <a:off x="4295925" y="3349250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7" y="8581"/>
                    <a:pt x="0" y="6597"/>
                    <a:pt x="0" y="4320"/>
                  </a:cubicBezTo>
                  <a:cubicBezTo>
                    <a:pt x="0" y="1985"/>
                    <a:pt x="1927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8" name="Google Shape;4808;p14"/>
            <p:cNvSpPr/>
            <p:nvPr/>
          </p:nvSpPr>
          <p:spPr>
            <a:xfrm>
              <a:off x="4542525" y="2371550"/>
              <a:ext cx="213100" cy="213075"/>
            </a:xfrm>
            <a:custGeom>
              <a:avLst/>
              <a:gdLst/>
              <a:ahLst/>
              <a:cxnLst/>
              <a:rect l="l" t="t" r="r" b="b"/>
              <a:pathLst>
                <a:path w="8524" h="8523" extrusionOk="0">
                  <a:moveTo>
                    <a:pt x="8523" y="4203"/>
                  </a:moveTo>
                  <a:cubicBezTo>
                    <a:pt x="8523" y="6596"/>
                    <a:pt x="6597" y="8523"/>
                    <a:pt x="4262" y="8464"/>
                  </a:cubicBezTo>
                  <a:cubicBezTo>
                    <a:pt x="1927" y="8464"/>
                    <a:pt x="59" y="6596"/>
                    <a:pt x="1" y="4262"/>
                  </a:cubicBezTo>
                  <a:cubicBezTo>
                    <a:pt x="1" y="1927"/>
                    <a:pt x="1927" y="1"/>
                    <a:pt x="4262" y="1"/>
                  </a:cubicBezTo>
                  <a:cubicBezTo>
                    <a:pt x="6597" y="1"/>
                    <a:pt x="8465" y="1868"/>
                    <a:pt x="8523" y="42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9" name="Google Shape;4809;p14"/>
            <p:cNvSpPr/>
            <p:nvPr/>
          </p:nvSpPr>
          <p:spPr>
            <a:xfrm>
              <a:off x="4049300" y="1878325"/>
              <a:ext cx="213075" cy="211625"/>
            </a:xfrm>
            <a:custGeom>
              <a:avLst/>
              <a:gdLst/>
              <a:ahLst/>
              <a:cxnLst/>
              <a:rect l="l" t="t" r="r" b="b"/>
              <a:pathLst>
                <a:path w="8523" h="8465" extrusionOk="0">
                  <a:moveTo>
                    <a:pt x="4203" y="0"/>
                  </a:moveTo>
                  <a:cubicBezTo>
                    <a:pt x="6538" y="0"/>
                    <a:pt x="8464" y="1868"/>
                    <a:pt x="8464" y="4203"/>
                  </a:cubicBezTo>
                  <a:cubicBezTo>
                    <a:pt x="8523" y="6538"/>
                    <a:pt x="6655" y="8464"/>
                    <a:pt x="4262" y="8464"/>
                  </a:cubicBezTo>
                  <a:cubicBezTo>
                    <a:pt x="1927" y="8464"/>
                    <a:pt x="1" y="6596"/>
                    <a:pt x="59" y="4203"/>
                  </a:cubicBezTo>
                  <a:cubicBezTo>
                    <a:pt x="59" y="1868"/>
                    <a:pt x="1869" y="0"/>
                    <a:pt x="42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0" name="Google Shape;4810;p14"/>
            <p:cNvSpPr/>
            <p:nvPr/>
          </p:nvSpPr>
          <p:spPr>
            <a:xfrm>
              <a:off x="3560450" y="3598800"/>
              <a:ext cx="211625" cy="210150"/>
            </a:xfrm>
            <a:custGeom>
              <a:avLst/>
              <a:gdLst/>
              <a:ahLst/>
              <a:cxnLst/>
              <a:rect l="l" t="t" r="r" b="b"/>
              <a:pathLst>
                <a:path w="8465" h="8406" extrusionOk="0">
                  <a:moveTo>
                    <a:pt x="8406" y="4145"/>
                  </a:moveTo>
                  <a:cubicBezTo>
                    <a:pt x="8464" y="6538"/>
                    <a:pt x="6597" y="8406"/>
                    <a:pt x="4262" y="8406"/>
                  </a:cubicBezTo>
                  <a:cubicBezTo>
                    <a:pt x="1927" y="8406"/>
                    <a:pt x="59" y="6596"/>
                    <a:pt x="1" y="4203"/>
                  </a:cubicBezTo>
                  <a:cubicBezTo>
                    <a:pt x="1" y="1868"/>
                    <a:pt x="1869" y="0"/>
                    <a:pt x="4203" y="0"/>
                  </a:cubicBezTo>
                  <a:cubicBezTo>
                    <a:pt x="6538" y="0"/>
                    <a:pt x="8406" y="1810"/>
                    <a:pt x="8406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1" name="Google Shape;4811;p14"/>
            <p:cNvSpPr/>
            <p:nvPr/>
          </p:nvSpPr>
          <p:spPr>
            <a:xfrm>
              <a:off x="3807075" y="3597325"/>
              <a:ext cx="211600" cy="211625"/>
            </a:xfrm>
            <a:custGeom>
              <a:avLst/>
              <a:gdLst/>
              <a:ahLst/>
              <a:cxnLst/>
              <a:rect l="l" t="t" r="r" b="b"/>
              <a:pathLst>
                <a:path w="8464" h="8465" extrusionOk="0">
                  <a:moveTo>
                    <a:pt x="4203" y="8465"/>
                  </a:moveTo>
                  <a:cubicBezTo>
                    <a:pt x="1868" y="8465"/>
                    <a:pt x="0" y="6597"/>
                    <a:pt x="0" y="4204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96" y="1"/>
                    <a:pt x="8464" y="1927"/>
                    <a:pt x="8464" y="4320"/>
                  </a:cubicBezTo>
                  <a:cubicBezTo>
                    <a:pt x="8406" y="6655"/>
                    <a:pt x="6538" y="8465"/>
                    <a:pt x="4203" y="84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2" name="Google Shape;4812;p14"/>
            <p:cNvSpPr/>
            <p:nvPr/>
          </p:nvSpPr>
          <p:spPr>
            <a:xfrm>
              <a:off x="2824975" y="2615250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6"/>
                  </a:moveTo>
                  <a:cubicBezTo>
                    <a:pt x="1869" y="8406"/>
                    <a:pt x="1" y="6596"/>
                    <a:pt x="1" y="4203"/>
                  </a:cubicBezTo>
                  <a:cubicBezTo>
                    <a:pt x="1" y="1868"/>
                    <a:pt x="1869" y="1"/>
                    <a:pt x="4262" y="1"/>
                  </a:cubicBezTo>
                  <a:cubicBezTo>
                    <a:pt x="6597" y="1"/>
                    <a:pt x="8406" y="1927"/>
                    <a:pt x="8406" y="4262"/>
                  </a:cubicBezTo>
                  <a:cubicBezTo>
                    <a:pt x="8406" y="6596"/>
                    <a:pt x="6538" y="8406"/>
                    <a:pt x="4204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3" name="Google Shape;4813;p14"/>
            <p:cNvSpPr/>
            <p:nvPr/>
          </p:nvSpPr>
          <p:spPr>
            <a:xfrm>
              <a:off x="2824975" y="2861875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5"/>
                  </a:moveTo>
                  <a:cubicBezTo>
                    <a:pt x="1810" y="8405"/>
                    <a:pt x="1" y="6538"/>
                    <a:pt x="1" y="4203"/>
                  </a:cubicBezTo>
                  <a:cubicBezTo>
                    <a:pt x="1" y="1868"/>
                    <a:pt x="1869" y="0"/>
                    <a:pt x="4204" y="0"/>
                  </a:cubicBezTo>
                  <a:cubicBezTo>
                    <a:pt x="6538" y="0"/>
                    <a:pt x="8406" y="1868"/>
                    <a:pt x="8406" y="4203"/>
                  </a:cubicBezTo>
                  <a:cubicBezTo>
                    <a:pt x="8406" y="6596"/>
                    <a:pt x="6538" y="8405"/>
                    <a:pt x="4204" y="840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4" name="Google Shape;4814;p14"/>
            <p:cNvSpPr/>
            <p:nvPr/>
          </p:nvSpPr>
          <p:spPr>
            <a:xfrm>
              <a:off x="4544000" y="3108475"/>
              <a:ext cx="210150" cy="210175"/>
            </a:xfrm>
            <a:custGeom>
              <a:avLst/>
              <a:gdLst/>
              <a:ahLst/>
              <a:cxnLst/>
              <a:rect l="l" t="t" r="r" b="b"/>
              <a:pathLst>
                <a:path w="8406" h="8407" extrusionOk="0">
                  <a:moveTo>
                    <a:pt x="4203" y="8406"/>
                  </a:moveTo>
                  <a:cubicBezTo>
                    <a:pt x="1868" y="8406"/>
                    <a:pt x="0" y="6597"/>
                    <a:pt x="0" y="4203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38" y="1"/>
                    <a:pt x="8406" y="1869"/>
                    <a:pt x="8406" y="4203"/>
                  </a:cubicBezTo>
                  <a:cubicBezTo>
                    <a:pt x="8406" y="6538"/>
                    <a:pt x="6596" y="8406"/>
                    <a:pt x="4203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5" name="Google Shape;4815;p14"/>
            <p:cNvSpPr/>
            <p:nvPr/>
          </p:nvSpPr>
          <p:spPr>
            <a:xfrm>
              <a:off x="3313850" y="1879775"/>
              <a:ext cx="210150" cy="208700"/>
            </a:xfrm>
            <a:custGeom>
              <a:avLst/>
              <a:gdLst/>
              <a:ahLst/>
              <a:cxnLst/>
              <a:rect l="l" t="t" r="r" b="b"/>
              <a:pathLst>
                <a:path w="8406" h="8348" extrusionOk="0">
                  <a:moveTo>
                    <a:pt x="4203" y="8348"/>
                  </a:moveTo>
                  <a:cubicBezTo>
                    <a:pt x="1868" y="8348"/>
                    <a:pt x="0" y="6480"/>
                    <a:pt x="58" y="4145"/>
                  </a:cubicBezTo>
                  <a:cubicBezTo>
                    <a:pt x="58" y="1810"/>
                    <a:pt x="1926" y="1"/>
                    <a:pt x="4261" y="1"/>
                  </a:cubicBezTo>
                  <a:cubicBezTo>
                    <a:pt x="6596" y="1"/>
                    <a:pt x="8405" y="1869"/>
                    <a:pt x="8405" y="4203"/>
                  </a:cubicBezTo>
                  <a:cubicBezTo>
                    <a:pt x="8405" y="6538"/>
                    <a:pt x="6538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6" name="Google Shape;4816;p14"/>
            <p:cNvSpPr/>
            <p:nvPr/>
          </p:nvSpPr>
          <p:spPr>
            <a:xfrm>
              <a:off x="3071600" y="3352175"/>
              <a:ext cx="210150" cy="210150"/>
            </a:xfrm>
            <a:custGeom>
              <a:avLst/>
              <a:gdLst/>
              <a:ahLst/>
              <a:cxnLst/>
              <a:rect l="l" t="t" r="r" b="b"/>
              <a:pathLst>
                <a:path w="8406" h="8406" extrusionOk="0">
                  <a:moveTo>
                    <a:pt x="4262" y="8406"/>
                  </a:moveTo>
                  <a:cubicBezTo>
                    <a:pt x="1868" y="8406"/>
                    <a:pt x="1" y="6538"/>
                    <a:pt x="1" y="4203"/>
                  </a:cubicBezTo>
                  <a:cubicBezTo>
                    <a:pt x="1" y="1868"/>
                    <a:pt x="1868" y="1"/>
                    <a:pt x="4203" y="1"/>
                  </a:cubicBezTo>
                  <a:cubicBezTo>
                    <a:pt x="6538" y="1"/>
                    <a:pt x="8348" y="1810"/>
                    <a:pt x="8406" y="4145"/>
                  </a:cubicBezTo>
                  <a:cubicBezTo>
                    <a:pt x="8406" y="6480"/>
                    <a:pt x="6596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7" name="Google Shape;4817;p14"/>
            <p:cNvSpPr/>
            <p:nvPr/>
          </p:nvSpPr>
          <p:spPr>
            <a:xfrm>
              <a:off x="2826450" y="2373025"/>
              <a:ext cx="207225" cy="208675"/>
            </a:xfrm>
            <a:custGeom>
              <a:avLst/>
              <a:gdLst/>
              <a:ahLst/>
              <a:cxnLst/>
              <a:rect l="l" t="t" r="r" b="b"/>
              <a:pathLst>
                <a:path w="8289" h="8347" extrusionOk="0">
                  <a:moveTo>
                    <a:pt x="4145" y="8347"/>
                  </a:moveTo>
                  <a:cubicBezTo>
                    <a:pt x="1810" y="8347"/>
                    <a:pt x="0" y="6479"/>
                    <a:pt x="0" y="4203"/>
                  </a:cubicBezTo>
                  <a:cubicBezTo>
                    <a:pt x="0" y="1868"/>
                    <a:pt x="1868" y="0"/>
                    <a:pt x="4145" y="0"/>
                  </a:cubicBezTo>
                  <a:cubicBezTo>
                    <a:pt x="6421" y="0"/>
                    <a:pt x="8289" y="1868"/>
                    <a:pt x="8289" y="4203"/>
                  </a:cubicBezTo>
                  <a:cubicBezTo>
                    <a:pt x="8289" y="6479"/>
                    <a:pt x="6421" y="8347"/>
                    <a:pt x="4145" y="834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8" name="Google Shape;4818;p14"/>
            <p:cNvSpPr/>
            <p:nvPr/>
          </p:nvSpPr>
          <p:spPr>
            <a:xfrm>
              <a:off x="4050775" y="3598800"/>
              <a:ext cx="208700" cy="208700"/>
            </a:xfrm>
            <a:custGeom>
              <a:avLst/>
              <a:gdLst/>
              <a:ahLst/>
              <a:cxnLst/>
              <a:rect l="l" t="t" r="r" b="b"/>
              <a:pathLst>
                <a:path w="8348" h="8348" extrusionOk="0">
                  <a:moveTo>
                    <a:pt x="8347" y="4145"/>
                  </a:moveTo>
                  <a:cubicBezTo>
                    <a:pt x="8347" y="6479"/>
                    <a:pt x="6538" y="8347"/>
                    <a:pt x="4203" y="8347"/>
                  </a:cubicBezTo>
                  <a:cubicBezTo>
                    <a:pt x="1926" y="8347"/>
                    <a:pt x="59" y="6538"/>
                    <a:pt x="59" y="4203"/>
                  </a:cubicBezTo>
                  <a:cubicBezTo>
                    <a:pt x="0" y="1926"/>
                    <a:pt x="1868" y="59"/>
                    <a:pt x="4144" y="59"/>
                  </a:cubicBezTo>
                  <a:cubicBezTo>
                    <a:pt x="6479" y="0"/>
                    <a:pt x="8347" y="1868"/>
                    <a:pt x="8347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9" name="Google Shape;4819;p14"/>
            <p:cNvSpPr/>
            <p:nvPr/>
          </p:nvSpPr>
          <p:spPr>
            <a:xfrm>
              <a:off x="3315300" y="3598800"/>
              <a:ext cx="207250" cy="208700"/>
            </a:xfrm>
            <a:custGeom>
              <a:avLst/>
              <a:gdLst/>
              <a:ahLst/>
              <a:cxnLst/>
              <a:rect l="l" t="t" r="r" b="b"/>
              <a:pathLst>
                <a:path w="8290" h="8348" extrusionOk="0">
                  <a:moveTo>
                    <a:pt x="4145" y="59"/>
                  </a:moveTo>
                  <a:cubicBezTo>
                    <a:pt x="6421" y="0"/>
                    <a:pt x="8289" y="1926"/>
                    <a:pt x="8289" y="4203"/>
                  </a:cubicBezTo>
                  <a:cubicBezTo>
                    <a:pt x="8289" y="6421"/>
                    <a:pt x="6421" y="8289"/>
                    <a:pt x="4203" y="8347"/>
                  </a:cubicBezTo>
                  <a:cubicBezTo>
                    <a:pt x="1927" y="8347"/>
                    <a:pt x="0" y="6479"/>
                    <a:pt x="0" y="4203"/>
                  </a:cubicBezTo>
                  <a:cubicBezTo>
                    <a:pt x="0" y="1926"/>
                    <a:pt x="1868" y="59"/>
                    <a:pt x="414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0" name="Google Shape;4820;p14"/>
            <p:cNvSpPr/>
            <p:nvPr/>
          </p:nvSpPr>
          <p:spPr>
            <a:xfrm>
              <a:off x="2826450" y="3109950"/>
              <a:ext cx="207225" cy="208700"/>
            </a:xfrm>
            <a:custGeom>
              <a:avLst/>
              <a:gdLst/>
              <a:ahLst/>
              <a:cxnLst/>
              <a:rect l="l" t="t" r="r" b="b"/>
              <a:pathLst>
                <a:path w="8289" h="8348" extrusionOk="0">
                  <a:moveTo>
                    <a:pt x="8289" y="4144"/>
                  </a:moveTo>
                  <a:cubicBezTo>
                    <a:pt x="8289" y="6362"/>
                    <a:pt x="6421" y="8289"/>
                    <a:pt x="4203" y="8289"/>
                  </a:cubicBezTo>
                  <a:cubicBezTo>
                    <a:pt x="1927" y="8347"/>
                    <a:pt x="0" y="6421"/>
                    <a:pt x="0" y="4144"/>
                  </a:cubicBezTo>
                  <a:cubicBezTo>
                    <a:pt x="0" y="1926"/>
                    <a:pt x="1868" y="58"/>
                    <a:pt x="4145" y="0"/>
                  </a:cubicBezTo>
                  <a:cubicBezTo>
                    <a:pt x="6363" y="0"/>
                    <a:pt x="8289" y="1868"/>
                    <a:pt x="8289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1" name="Google Shape;4821;p14"/>
            <p:cNvSpPr/>
            <p:nvPr/>
          </p:nvSpPr>
          <p:spPr>
            <a:xfrm>
              <a:off x="4298850" y="1881250"/>
              <a:ext cx="205775" cy="205775"/>
            </a:xfrm>
            <a:custGeom>
              <a:avLst/>
              <a:gdLst/>
              <a:ahLst/>
              <a:cxnLst/>
              <a:rect l="l" t="t" r="r" b="b"/>
              <a:pathLst>
                <a:path w="8231" h="8231" extrusionOk="0">
                  <a:moveTo>
                    <a:pt x="8230" y="4086"/>
                  </a:moveTo>
                  <a:cubicBezTo>
                    <a:pt x="8230" y="6363"/>
                    <a:pt x="6362" y="8230"/>
                    <a:pt x="4144" y="8230"/>
                  </a:cubicBezTo>
                  <a:cubicBezTo>
                    <a:pt x="1868" y="8230"/>
                    <a:pt x="58" y="6421"/>
                    <a:pt x="58" y="4144"/>
                  </a:cubicBezTo>
                  <a:cubicBezTo>
                    <a:pt x="0" y="1868"/>
                    <a:pt x="1868" y="0"/>
                    <a:pt x="4144" y="0"/>
                  </a:cubicBezTo>
                  <a:cubicBezTo>
                    <a:pt x="6421" y="59"/>
                    <a:pt x="8230" y="1868"/>
                    <a:pt x="8230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2" name="Google Shape;4822;p14"/>
            <p:cNvSpPr/>
            <p:nvPr/>
          </p:nvSpPr>
          <p:spPr>
            <a:xfrm>
              <a:off x="4545450" y="2127850"/>
              <a:ext cx="207250" cy="205775"/>
            </a:xfrm>
            <a:custGeom>
              <a:avLst/>
              <a:gdLst/>
              <a:ahLst/>
              <a:cxnLst/>
              <a:rect l="l" t="t" r="r" b="b"/>
              <a:pathLst>
                <a:path w="8290" h="8231" extrusionOk="0">
                  <a:moveTo>
                    <a:pt x="8231" y="4087"/>
                  </a:moveTo>
                  <a:cubicBezTo>
                    <a:pt x="8289" y="6363"/>
                    <a:pt x="6421" y="8231"/>
                    <a:pt x="4145" y="8231"/>
                  </a:cubicBezTo>
                  <a:cubicBezTo>
                    <a:pt x="1869" y="8231"/>
                    <a:pt x="59" y="6422"/>
                    <a:pt x="59" y="4145"/>
                  </a:cubicBezTo>
                  <a:cubicBezTo>
                    <a:pt x="1" y="1927"/>
                    <a:pt x="1869" y="1"/>
                    <a:pt x="4145" y="59"/>
                  </a:cubicBezTo>
                  <a:cubicBezTo>
                    <a:pt x="6363" y="59"/>
                    <a:pt x="8231" y="1869"/>
                    <a:pt x="8231" y="408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3" name="Google Shape;4823;p14"/>
            <p:cNvSpPr/>
            <p:nvPr/>
          </p:nvSpPr>
          <p:spPr>
            <a:xfrm>
              <a:off x="4548375" y="3355100"/>
              <a:ext cx="202850" cy="202850"/>
            </a:xfrm>
            <a:custGeom>
              <a:avLst/>
              <a:gdLst/>
              <a:ahLst/>
              <a:cxnLst/>
              <a:rect l="l" t="t" r="r" b="b"/>
              <a:pathLst>
                <a:path w="8114" h="8114" extrusionOk="0">
                  <a:moveTo>
                    <a:pt x="8056" y="4028"/>
                  </a:moveTo>
                  <a:cubicBezTo>
                    <a:pt x="8114" y="6304"/>
                    <a:pt x="6304" y="8114"/>
                    <a:pt x="4086" y="8114"/>
                  </a:cubicBezTo>
                  <a:cubicBezTo>
                    <a:pt x="1810" y="8114"/>
                    <a:pt x="0" y="6363"/>
                    <a:pt x="0" y="4086"/>
                  </a:cubicBezTo>
                  <a:cubicBezTo>
                    <a:pt x="0" y="1868"/>
                    <a:pt x="1693" y="59"/>
                    <a:pt x="3911" y="59"/>
                  </a:cubicBezTo>
                  <a:cubicBezTo>
                    <a:pt x="6188" y="0"/>
                    <a:pt x="8056" y="1751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4" name="Google Shape;4824;p14"/>
            <p:cNvSpPr/>
            <p:nvPr/>
          </p:nvSpPr>
          <p:spPr>
            <a:xfrm>
              <a:off x="3075975" y="1882700"/>
              <a:ext cx="201400" cy="202875"/>
            </a:xfrm>
            <a:custGeom>
              <a:avLst/>
              <a:gdLst/>
              <a:ahLst/>
              <a:cxnLst/>
              <a:rect l="l" t="t" r="r" b="b"/>
              <a:pathLst>
                <a:path w="8056" h="8115" extrusionOk="0">
                  <a:moveTo>
                    <a:pt x="8056" y="4086"/>
                  </a:moveTo>
                  <a:cubicBezTo>
                    <a:pt x="8056" y="6363"/>
                    <a:pt x="6246" y="8114"/>
                    <a:pt x="3970" y="8114"/>
                  </a:cubicBezTo>
                  <a:cubicBezTo>
                    <a:pt x="1752" y="8056"/>
                    <a:pt x="1" y="6305"/>
                    <a:pt x="1" y="4028"/>
                  </a:cubicBezTo>
                  <a:cubicBezTo>
                    <a:pt x="1" y="1752"/>
                    <a:pt x="1810" y="1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5" name="Google Shape;4825;p14"/>
            <p:cNvSpPr/>
            <p:nvPr/>
          </p:nvSpPr>
          <p:spPr>
            <a:xfrm>
              <a:off x="2829375" y="21307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5" y="3970"/>
                  </a:moveTo>
                  <a:cubicBezTo>
                    <a:pt x="8055" y="6188"/>
                    <a:pt x="6304" y="7997"/>
                    <a:pt x="4086" y="8056"/>
                  </a:cubicBezTo>
                  <a:cubicBezTo>
                    <a:pt x="1810" y="8056"/>
                    <a:pt x="0" y="6246"/>
                    <a:pt x="0" y="4028"/>
                  </a:cubicBezTo>
                  <a:cubicBezTo>
                    <a:pt x="0" y="1810"/>
                    <a:pt x="1751" y="1"/>
                    <a:pt x="3969" y="1"/>
                  </a:cubicBezTo>
                  <a:cubicBezTo>
                    <a:pt x="6187" y="1"/>
                    <a:pt x="7997" y="1752"/>
                    <a:pt x="805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6" name="Google Shape;4826;p14"/>
            <p:cNvSpPr/>
            <p:nvPr/>
          </p:nvSpPr>
          <p:spPr>
            <a:xfrm>
              <a:off x="4301750" y="36031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6" y="3970"/>
                  </a:moveTo>
                  <a:cubicBezTo>
                    <a:pt x="8056" y="6246"/>
                    <a:pt x="6305" y="7997"/>
                    <a:pt x="4087" y="8055"/>
                  </a:cubicBezTo>
                  <a:cubicBezTo>
                    <a:pt x="1810" y="8055"/>
                    <a:pt x="1" y="6246"/>
                    <a:pt x="1" y="4028"/>
                  </a:cubicBezTo>
                  <a:cubicBezTo>
                    <a:pt x="1" y="1810"/>
                    <a:pt x="1810" y="0"/>
                    <a:pt x="4028" y="0"/>
                  </a:cubicBezTo>
                  <a:cubicBezTo>
                    <a:pt x="6246" y="0"/>
                    <a:pt x="8056" y="1751"/>
                    <a:pt x="8056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7" name="Google Shape;4827;p14"/>
            <p:cNvSpPr/>
            <p:nvPr/>
          </p:nvSpPr>
          <p:spPr>
            <a:xfrm>
              <a:off x="4790600" y="2619625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4029" y="1"/>
                  </a:moveTo>
                  <a:cubicBezTo>
                    <a:pt x="6247" y="1"/>
                    <a:pt x="8056" y="1810"/>
                    <a:pt x="8056" y="4028"/>
                  </a:cubicBezTo>
                  <a:cubicBezTo>
                    <a:pt x="8056" y="6246"/>
                    <a:pt x="6305" y="8056"/>
                    <a:pt x="4087" y="8056"/>
                  </a:cubicBezTo>
                  <a:cubicBezTo>
                    <a:pt x="1810" y="8056"/>
                    <a:pt x="59" y="6305"/>
                    <a:pt x="1" y="4028"/>
                  </a:cubicBezTo>
                  <a:cubicBezTo>
                    <a:pt x="1" y="1810"/>
                    <a:pt x="1810" y="59"/>
                    <a:pt x="402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8" name="Google Shape;4828;p14"/>
            <p:cNvSpPr/>
            <p:nvPr/>
          </p:nvSpPr>
          <p:spPr>
            <a:xfrm>
              <a:off x="3564825" y="1641925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8056" y="4028"/>
                  </a:moveTo>
                  <a:cubicBezTo>
                    <a:pt x="8056" y="6246"/>
                    <a:pt x="6246" y="7997"/>
                    <a:pt x="4028" y="7997"/>
                  </a:cubicBezTo>
                  <a:cubicBezTo>
                    <a:pt x="1810" y="7997"/>
                    <a:pt x="1" y="6129"/>
                    <a:pt x="59" y="3911"/>
                  </a:cubicBezTo>
                  <a:cubicBezTo>
                    <a:pt x="59" y="1752"/>
                    <a:pt x="1869" y="0"/>
                    <a:pt x="4028" y="0"/>
                  </a:cubicBezTo>
                  <a:cubicBezTo>
                    <a:pt x="6246" y="0"/>
                    <a:pt x="8056" y="1752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9" name="Google Shape;4829;p14"/>
            <p:cNvSpPr/>
            <p:nvPr/>
          </p:nvSpPr>
          <p:spPr>
            <a:xfrm>
              <a:off x="3811450" y="16404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4086" y="58"/>
                  </a:moveTo>
                  <a:cubicBezTo>
                    <a:pt x="6304" y="58"/>
                    <a:pt x="8056" y="1868"/>
                    <a:pt x="8056" y="4086"/>
                  </a:cubicBezTo>
                  <a:cubicBezTo>
                    <a:pt x="8056" y="6304"/>
                    <a:pt x="6246" y="8055"/>
                    <a:pt x="4028" y="8055"/>
                  </a:cubicBezTo>
                  <a:cubicBezTo>
                    <a:pt x="1810" y="8055"/>
                    <a:pt x="0" y="6246"/>
                    <a:pt x="59" y="4028"/>
                  </a:cubicBezTo>
                  <a:cubicBezTo>
                    <a:pt x="59" y="1810"/>
                    <a:pt x="1868" y="0"/>
                    <a:pt x="4086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0" name="Google Shape;4830;p14"/>
            <p:cNvSpPr/>
            <p:nvPr/>
          </p:nvSpPr>
          <p:spPr>
            <a:xfrm>
              <a:off x="4790600" y="2866250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8056" y="4086"/>
                  </a:moveTo>
                  <a:cubicBezTo>
                    <a:pt x="8056" y="6304"/>
                    <a:pt x="6247" y="8055"/>
                    <a:pt x="4029" y="8055"/>
                  </a:cubicBezTo>
                  <a:cubicBezTo>
                    <a:pt x="1810" y="8055"/>
                    <a:pt x="1" y="6246"/>
                    <a:pt x="59" y="4028"/>
                  </a:cubicBezTo>
                  <a:cubicBezTo>
                    <a:pt x="59" y="1810"/>
                    <a:pt x="1869" y="0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1" name="Google Shape;4831;p14"/>
            <p:cNvSpPr/>
            <p:nvPr/>
          </p:nvSpPr>
          <p:spPr>
            <a:xfrm>
              <a:off x="2829375" y="3356550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7997" y="4028"/>
                  </a:moveTo>
                  <a:cubicBezTo>
                    <a:pt x="7997" y="6246"/>
                    <a:pt x="6187" y="7997"/>
                    <a:pt x="4028" y="7997"/>
                  </a:cubicBezTo>
                  <a:cubicBezTo>
                    <a:pt x="1810" y="7997"/>
                    <a:pt x="0" y="6130"/>
                    <a:pt x="58" y="3912"/>
                  </a:cubicBezTo>
                  <a:cubicBezTo>
                    <a:pt x="58" y="1752"/>
                    <a:pt x="1926" y="1"/>
                    <a:pt x="4086" y="1"/>
                  </a:cubicBezTo>
                  <a:cubicBezTo>
                    <a:pt x="6246" y="59"/>
                    <a:pt x="8055" y="1869"/>
                    <a:pt x="7997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2" name="Google Shape;4832;p14"/>
            <p:cNvSpPr/>
            <p:nvPr/>
          </p:nvSpPr>
          <p:spPr>
            <a:xfrm>
              <a:off x="3075975" y="3603175"/>
              <a:ext cx="199950" cy="201400"/>
            </a:xfrm>
            <a:custGeom>
              <a:avLst/>
              <a:gdLst/>
              <a:ahLst/>
              <a:cxnLst/>
              <a:rect l="l" t="t" r="r" b="b"/>
              <a:pathLst>
                <a:path w="7998" h="8056" extrusionOk="0">
                  <a:moveTo>
                    <a:pt x="4087" y="0"/>
                  </a:moveTo>
                  <a:cubicBezTo>
                    <a:pt x="6246" y="59"/>
                    <a:pt x="7997" y="1868"/>
                    <a:pt x="7997" y="4028"/>
                  </a:cubicBezTo>
                  <a:cubicBezTo>
                    <a:pt x="7997" y="6246"/>
                    <a:pt x="6130" y="8055"/>
                    <a:pt x="3970" y="7997"/>
                  </a:cubicBezTo>
                  <a:cubicBezTo>
                    <a:pt x="1752" y="7939"/>
                    <a:pt x="1" y="6129"/>
                    <a:pt x="59" y="3970"/>
                  </a:cubicBezTo>
                  <a:cubicBezTo>
                    <a:pt x="59" y="1810"/>
                    <a:pt x="1869" y="0"/>
                    <a:pt x="40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3" name="Google Shape;4833;p14"/>
            <p:cNvSpPr/>
            <p:nvPr/>
          </p:nvSpPr>
          <p:spPr>
            <a:xfrm>
              <a:off x="4056600" y="1641925"/>
              <a:ext cx="198475" cy="198475"/>
            </a:xfrm>
            <a:custGeom>
              <a:avLst/>
              <a:gdLst/>
              <a:ahLst/>
              <a:cxnLst/>
              <a:rect l="l" t="t" r="r" b="b"/>
              <a:pathLst>
                <a:path w="7939" h="7939" extrusionOk="0">
                  <a:moveTo>
                    <a:pt x="3970" y="7939"/>
                  </a:moveTo>
                  <a:cubicBezTo>
                    <a:pt x="1810" y="7939"/>
                    <a:pt x="1" y="6129"/>
                    <a:pt x="1" y="3970"/>
                  </a:cubicBezTo>
                  <a:cubicBezTo>
                    <a:pt x="1" y="1810"/>
                    <a:pt x="1810" y="0"/>
                    <a:pt x="3970" y="0"/>
                  </a:cubicBezTo>
                  <a:cubicBezTo>
                    <a:pt x="6130" y="0"/>
                    <a:pt x="7939" y="1810"/>
                    <a:pt x="7939" y="3970"/>
                  </a:cubicBezTo>
                  <a:cubicBezTo>
                    <a:pt x="7939" y="6188"/>
                    <a:pt x="6130" y="7939"/>
                    <a:pt x="3970" y="793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4" name="Google Shape;4834;p14"/>
            <p:cNvSpPr/>
            <p:nvPr/>
          </p:nvSpPr>
          <p:spPr>
            <a:xfrm>
              <a:off x="4792075" y="2377400"/>
              <a:ext cx="199950" cy="199925"/>
            </a:xfrm>
            <a:custGeom>
              <a:avLst/>
              <a:gdLst/>
              <a:ahLst/>
              <a:cxnLst/>
              <a:rect l="l" t="t" r="r" b="b"/>
              <a:pathLst>
                <a:path w="7998" h="7997" extrusionOk="0">
                  <a:moveTo>
                    <a:pt x="3970" y="58"/>
                  </a:moveTo>
                  <a:cubicBezTo>
                    <a:pt x="6129" y="0"/>
                    <a:pt x="7939" y="1810"/>
                    <a:pt x="7939" y="3969"/>
                  </a:cubicBezTo>
                  <a:cubicBezTo>
                    <a:pt x="7997" y="6129"/>
                    <a:pt x="6188" y="7939"/>
                    <a:pt x="4028" y="7997"/>
                  </a:cubicBezTo>
                  <a:cubicBezTo>
                    <a:pt x="1868" y="7997"/>
                    <a:pt x="59" y="6246"/>
                    <a:pt x="0" y="4028"/>
                  </a:cubicBezTo>
                  <a:cubicBezTo>
                    <a:pt x="0" y="1926"/>
                    <a:pt x="1810" y="58"/>
                    <a:pt x="3970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5" name="Google Shape;4835;p14"/>
            <p:cNvSpPr/>
            <p:nvPr/>
          </p:nvSpPr>
          <p:spPr>
            <a:xfrm>
              <a:off x="4793525" y="31157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70" y="1"/>
                  </a:moveTo>
                  <a:cubicBezTo>
                    <a:pt x="6130" y="1"/>
                    <a:pt x="7881" y="1752"/>
                    <a:pt x="7881" y="3911"/>
                  </a:cubicBezTo>
                  <a:cubicBezTo>
                    <a:pt x="7881" y="6129"/>
                    <a:pt x="6071" y="7881"/>
                    <a:pt x="3853" y="7881"/>
                  </a:cubicBezTo>
                  <a:cubicBezTo>
                    <a:pt x="1693" y="7822"/>
                    <a:pt x="1" y="6071"/>
                    <a:pt x="1" y="3911"/>
                  </a:cubicBezTo>
                  <a:cubicBezTo>
                    <a:pt x="1" y="1693"/>
                    <a:pt x="1752" y="1"/>
                    <a:pt x="39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6" name="Google Shape;4836;p14"/>
            <p:cNvSpPr/>
            <p:nvPr/>
          </p:nvSpPr>
          <p:spPr>
            <a:xfrm>
              <a:off x="2584200" y="2622550"/>
              <a:ext cx="197025" cy="195550"/>
            </a:xfrm>
            <a:custGeom>
              <a:avLst/>
              <a:gdLst/>
              <a:ahLst/>
              <a:cxnLst/>
              <a:rect l="l" t="t" r="r" b="b"/>
              <a:pathLst>
                <a:path w="7881" h="7822" extrusionOk="0">
                  <a:moveTo>
                    <a:pt x="3912" y="7822"/>
                  </a:moveTo>
                  <a:cubicBezTo>
                    <a:pt x="1752" y="7822"/>
                    <a:pt x="1" y="6071"/>
                    <a:pt x="59" y="3911"/>
                  </a:cubicBezTo>
                  <a:cubicBezTo>
                    <a:pt x="59" y="1693"/>
                    <a:pt x="1810" y="0"/>
                    <a:pt x="3970" y="0"/>
                  </a:cubicBezTo>
                  <a:cubicBezTo>
                    <a:pt x="6188" y="0"/>
                    <a:pt x="7881" y="1751"/>
                    <a:pt x="7881" y="3970"/>
                  </a:cubicBezTo>
                  <a:cubicBezTo>
                    <a:pt x="7881" y="6129"/>
                    <a:pt x="6130" y="7822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7" name="Google Shape;4837;p14"/>
            <p:cNvSpPr/>
            <p:nvPr/>
          </p:nvSpPr>
          <p:spPr>
            <a:xfrm>
              <a:off x="3321125" y="16433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12" y="7822"/>
                  </a:moveTo>
                  <a:cubicBezTo>
                    <a:pt x="1694" y="7822"/>
                    <a:pt x="1" y="6071"/>
                    <a:pt x="1" y="3912"/>
                  </a:cubicBezTo>
                  <a:cubicBezTo>
                    <a:pt x="59" y="1694"/>
                    <a:pt x="1810" y="1"/>
                    <a:pt x="3970" y="1"/>
                  </a:cubicBezTo>
                  <a:cubicBezTo>
                    <a:pt x="6130" y="59"/>
                    <a:pt x="7881" y="1810"/>
                    <a:pt x="7823" y="3970"/>
                  </a:cubicBezTo>
                  <a:cubicBezTo>
                    <a:pt x="7823" y="6130"/>
                    <a:pt x="6071" y="7881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8" name="Google Shape;4838;p14"/>
            <p:cNvSpPr/>
            <p:nvPr/>
          </p:nvSpPr>
          <p:spPr>
            <a:xfrm>
              <a:off x="3812900" y="3851250"/>
              <a:ext cx="198500" cy="197025"/>
            </a:xfrm>
            <a:custGeom>
              <a:avLst/>
              <a:gdLst/>
              <a:ahLst/>
              <a:cxnLst/>
              <a:rect l="l" t="t" r="r" b="b"/>
              <a:pathLst>
                <a:path w="7940" h="7881" extrusionOk="0">
                  <a:moveTo>
                    <a:pt x="7939" y="3969"/>
                  </a:moveTo>
                  <a:cubicBezTo>
                    <a:pt x="7881" y="6188"/>
                    <a:pt x="6130" y="7880"/>
                    <a:pt x="3970" y="7880"/>
                  </a:cubicBezTo>
                  <a:cubicBezTo>
                    <a:pt x="1752" y="7880"/>
                    <a:pt x="1" y="6071"/>
                    <a:pt x="59" y="3911"/>
                  </a:cubicBezTo>
                  <a:cubicBezTo>
                    <a:pt x="117" y="1693"/>
                    <a:pt x="1869" y="0"/>
                    <a:pt x="4028" y="59"/>
                  </a:cubicBezTo>
                  <a:cubicBezTo>
                    <a:pt x="6188" y="59"/>
                    <a:pt x="7939" y="1810"/>
                    <a:pt x="7939" y="39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9" name="Google Shape;4839;p14"/>
            <p:cNvSpPr/>
            <p:nvPr/>
          </p:nvSpPr>
          <p:spPr>
            <a:xfrm>
              <a:off x="2585675" y="2869150"/>
              <a:ext cx="195550" cy="195575"/>
            </a:xfrm>
            <a:custGeom>
              <a:avLst/>
              <a:gdLst/>
              <a:ahLst/>
              <a:cxnLst/>
              <a:rect l="l" t="t" r="r" b="b"/>
              <a:pathLst>
                <a:path w="7822" h="7823" extrusionOk="0">
                  <a:moveTo>
                    <a:pt x="7822" y="3912"/>
                  </a:moveTo>
                  <a:cubicBezTo>
                    <a:pt x="7822" y="6071"/>
                    <a:pt x="6129" y="7823"/>
                    <a:pt x="3911" y="7823"/>
                  </a:cubicBezTo>
                  <a:cubicBezTo>
                    <a:pt x="1751" y="7823"/>
                    <a:pt x="0" y="6130"/>
                    <a:pt x="0" y="3970"/>
                  </a:cubicBezTo>
                  <a:cubicBezTo>
                    <a:pt x="0" y="1752"/>
                    <a:pt x="1693" y="59"/>
                    <a:pt x="3853" y="1"/>
                  </a:cubicBezTo>
                  <a:cubicBezTo>
                    <a:pt x="6071" y="1"/>
                    <a:pt x="7763" y="1752"/>
                    <a:pt x="7822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0" name="Google Shape;4840;p14"/>
            <p:cNvSpPr/>
            <p:nvPr/>
          </p:nvSpPr>
          <p:spPr>
            <a:xfrm>
              <a:off x="3567750" y="3851250"/>
              <a:ext cx="197025" cy="198475"/>
            </a:xfrm>
            <a:custGeom>
              <a:avLst/>
              <a:gdLst/>
              <a:ahLst/>
              <a:cxnLst/>
              <a:rect l="l" t="t" r="r" b="b"/>
              <a:pathLst>
                <a:path w="7881" h="7939" extrusionOk="0">
                  <a:moveTo>
                    <a:pt x="4028" y="59"/>
                  </a:moveTo>
                  <a:cubicBezTo>
                    <a:pt x="6188" y="117"/>
                    <a:pt x="7881" y="1868"/>
                    <a:pt x="7822" y="4028"/>
                  </a:cubicBezTo>
                  <a:cubicBezTo>
                    <a:pt x="7822" y="6246"/>
                    <a:pt x="6013" y="7939"/>
                    <a:pt x="3853" y="7880"/>
                  </a:cubicBezTo>
                  <a:cubicBezTo>
                    <a:pt x="1693" y="7822"/>
                    <a:pt x="1" y="6071"/>
                    <a:pt x="1" y="3853"/>
                  </a:cubicBezTo>
                  <a:cubicBezTo>
                    <a:pt x="59" y="1693"/>
                    <a:pt x="1868" y="0"/>
                    <a:pt x="4028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1" name="Google Shape;4841;p14"/>
            <p:cNvSpPr/>
            <p:nvPr/>
          </p:nvSpPr>
          <p:spPr>
            <a:xfrm>
              <a:off x="4551300" y="1891450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7763" y="3912"/>
                  </a:moveTo>
                  <a:cubicBezTo>
                    <a:pt x="7763" y="6071"/>
                    <a:pt x="6071" y="7764"/>
                    <a:pt x="3853" y="7764"/>
                  </a:cubicBezTo>
                  <a:cubicBezTo>
                    <a:pt x="1693" y="7764"/>
                    <a:pt x="0" y="6013"/>
                    <a:pt x="0" y="3853"/>
                  </a:cubicBezTo>
                  <a:cubicBezTo>
                    <a:pt x="0" y="1693"/>
                    <a:pt x="1751" y="1"/>
                    <a:pt x="3969" y="1"/>
                  </a:cubicBezTo>
                  <a:cubicBezTo>
                    <a:pt x="6129" y="1"/>
                    <a:pt x="7822" y="1693"/>
                    <a:pt x="7763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2" name="Google Shape;4842;p14"/>
            <p:cNvSpPr/>
            <p:nvPr/>
          </p:nvSpPr>
          <p:spPr>
            <a:xfrm>
              <a:off x="4059525" y="385270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3794" y="59"/>
                  </a:moveTo>
                  <a:cubicBezTo>
                    <a:pt x="5954" y="1"/>
                    <a:pt x="7705" y="1693"/>
                    <a:pt x="7705" y="3853"/>
                  </a:cubicBezTo>
                  <a:cubicBezTo>
                    <a:pt x="7705" y="6013"/>
                    <a:pt x="6013" y="7764"/>
                    <a:pt x="3853" y="7764"/>
                  </a:cubicBezTo>
                  <a:cubicBezTo>
                    <a:pt x="1693" y="7764"/>
                    <a:pt x="0" y="6071"/>
                    <a:pt x="0" y="3911"/>
                  </a:cubicBezTo>
                  <a:cubicBezTo>
                    <a:pt x="0" y="1752"/>
                    <a:pt x="1693" y="59"/>
                    <a:pt x="379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3" name="Google Shape;4843;p14"/>
            <p:cNvSpPr/>
            <p:nvPr/>
          </p:nvSpPr>
          <p:spPr>
            <a:xfrm>
              <a:off x="2585675" y="2380300"/>
              <a:ext cx="194100" cy="194125"/>
            </a:xfrm>
            <a:custGeom>
              <a:avLst/>
              <a:gdLst/>
              <a:ahLst/>
              <a:cxnLst/>
              <a:rect l="l" t="t" r="r" b="b"/>
              <a:pathLst>
                <a:path w="7764" h="7765" extrusionOk="0">
                  <a:moveTo>
                    <a:pt x="3911" y="59"/>
                  </a:moveTo>
                  <a:cubicBezTo>
                    <a:pt x="6071" y="59"/>
                    <a:pt x="7763" y="1810"/>
                    <a:pt x="7763" y="3912"/>
                  </a:cubicBezTo>
                  <a:cubicBezTo>
                    <a:pt x="7763" y="6071"/>
                    <a:pt x="6012" y="7764"/>
                    <a:pt x="3853" y="7764"/>
                  </a:cubicBezTo>
                  <a:cubicBezTo>
                    <a:pt x="1693" y="7764"/>
                    <a:pt x="0" y="6013"/>
                    <a:pt x="59" y="3853"/>
                  </a:cubicBezTo>
                  <a:cubicBezTo>
                    <a:pt x="59" y="1694"/>
                    <a:pt x="1810" y="1"/>
                    <a:pt x="391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4" name="Google Shape;4844;p14"/>
            <p:cNvSpPr/>
            <p:nvPr/>
          </p:nvSpPr>
          <p:spPr>
            <a:xfrm>
              <a:off x="3322600" y="3854175"/>
              <a:ext cx="192650" cy="192625"/>
            </a:xfrm>
            <a:custGeom>
              <a:avLst/>
              <a:gdLst/>
              <a:ahLst/>
              <a:cxnLst/>
              <a:rect l="l" t="t" r="r" b="b"/>
              <a:pathLst>
                <a:path w="7706" h="7705" extrusionOk="0">
                  <a:moveTo>
                    <a:pt x="7705" y="3852"/>
                  </a:moveTo>
                  <a:cubicBezTo>
                    <a:pt x="7705" y="5954"/>
                    <a:pt x="5954" y="7705"/>
                    <a:pt x="3853" y="7705"/>
                  </a:cubicBezTo>
                  <a:cubicBezTo>
                    <a:pt x="1751" y="7705"/>
                    <a:pt x="0" y="5954"/>
                    <a:pt x="0" y="3852"/>
                  </a:cubicBezTo>
                  <a:cubicBezTo>
                    <a:pt x="0" y="1693"/>
                    <a:pt x="1751" y="0"/>
                    <a:pt x="3911" y="0"/>
                  </a:cubicBezTo>
                  <a:cubicBezTo>
                    <a:pt x="6012" y="0"/>
                    <a:pt x="7705" y="1751"/>
                    <a:pt x="7705" y="38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5" name="Google Shape;4845;p14"/>
            <p:cNvSpPr/>
            <p:nvPr/>
          </p:nvSpPr>
          <p:spPr>
            <a:xfrm>
              <a:off x="2585675" y="3117225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3969" y="1"/>
                  </a:moveTo>
                  <a:cubicBezTo>
                    <a:pt x="6071" y="59"/>
                    <a:pt x="7822" y="1869"/>
                    <a:pt x="7763" y="3970"/>
                  </a:cubicBezTo>
                  <a:cubicBezTo>
                    <a:pt x="7705" y="6071"/>
                    <a:pt x="5954" y="7764"/>
                    <a:pt x="3853" y="7706"/>
                  </a:cubicBezTo>
                  <a:cubicBezTo>
                    <a:pt x="1751" y="7706"/>
                    <a:pt x="0" y="5896"/>
                    <a:pt x="59" y="3795"/>
                  </a:cubicBezTo>
                  <a:cubicBezTo>
                    <a:pt x="117" y="1694"/>
                    <a:pt x="1868" y="1"/>
                    <a:pt x="39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6" name="Google Shape;4846;p14"/>
            <p:cNvSpPr/>
            <p:nvPr/>
          </p:nvSpPr>
          <p:spPr>
            <a:xfrm>
              <a:off x="4795000" y="2133700"/>
              <a:ext cx="192625" cy="194100"/>
            </a:xfrm>
            <a:custGeom>
              <a:avLst/>
              <a:gdLst/>
              <a:ahLst/>
              <a:cxnLst/>
              <a:rect l="l" t="t" r="r" b="b"/>
              <a:pathLst>
                <a:path w="7705" h="7764" extrusionOk="0">
                  <a:moveTo>
                    <a:pt x="3911" y="7764"/>
                  </a:moveTo>
                  <a:cubicBezTo>
                    <a:pt x="1810" y="7764"/>
                    <a:pt x="58" y="6012"/>
                    <a:pt x="0" y="3911"/>
                  </a:cubicBezTo>
                  <a:cubicBezTo>
                    <a:pt x="0" y="1810"/>
                    <a:pt x="1751" y="59"/>
                    <a:pt x="3853" y="59"/>
                  </a:cubicBezTo>
                  <a:cubicBezTo>
                    <a:pt x="5954" y="0"/>
                    <a:pt x="7705" y="1751"/>
                    <a:pt x="7705" y="3911"/>
                  </a:cubicBezTo>
                  <a:cubicBezTo>
                    <a:pt x="7705" y="5954"/>
                    <a:pt x="6012" y="7705"/>
                    <a:pt x="3911" y="776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7" name="Google Shape;4847;p14"/>
            <p:cNvSpPr/>
            <p:nvPr/>
          </p:nvSpPr>
          <p:spPr>
            <a:xfrm>
              <a:off x="4306125" y="164485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7706" y="3911"/>
                  </a:moveTo>
                  <a:cubicBezTo>
                    <a:pt x="7648" y="6012"/>
                    <a:pt x="5896" y="7763"/>
                    <a:pt x="3737" y="7705"/>
                  </a:cubicBezTo>
                  <a:cubicBezTo>
                    <a:pt x="1694" y="7647"/>
                    <a:pt x="1" y="5896"/>
                    <a:pt x="1" y="3794"/>
                  </a:cubicBezTo>
                  <a:cubicBezTo>
                    <a:pt x="1" y="1693"/>
                    <a:pt x="1810" y="0"/>
                    <a:pt x="3912" y="0"/>
                  </a:cubicBezTo>
                  <a:cubicBezTo>
                    <a:pt x="6013" y="59"/>
                    <a:pt x="7706" y="1810"/>
                    <a:pt x="7706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8" name="Google Shape;4848;p14"/>
            <p:cNvSpPr/>
            <p:nvPr/>
          </p:nvSpPr>
          <p:spPr>
            <a:xfrm>
              <a:off x="4546925" y="3606100"/>
              <a:ext cx="195550" cy="194100"/>
            </a:xfrm>
            <a:custGeom>
              <a:avLst/>
              <a:gdLst/>
              <a:ahLst/>
              <a:cxnLst/>
              <a:rect l="l" t="t" r="r" b="b"/>
              <a:pathLst>
                <a:path w="7822" h="7764" extrusionOk="0">
                  <a:moveTo>
                    <a:pt x="3853" y="7763"/>
                  </a:moveTo>
                  <a:cubicBezTo>
                    <a:pt x="1751" y="7705"/>
                    <a:pt x="0" y="5895"/>
                    <a:pt x="58" y="3794"/>
                  </a:cubicBezTo>
                  <a:cubicBezTo>
                    <a:pt x="117" y="1693"/>
                    <a:pt x="1926" y="0"/>
                    <a:pt x="3969" y="58"/>
                  </a:cubicBezTo>
                  <a:cubicBezTo>
                    <a:pt x="6129" y="117"/>
                    <a:pt x="7822" y="1868"/>
                    <a:pt x="7763" y="4028"/>
                  </a:cubicBezTo>
                  <a:cubicBezTo>
                    <a:pt x="7705" y="6071"/>
                    <a:pt x="5954" y="7763"/>
                    <a:pt x="3853" y="77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9" name="Google Shape;4849;p14"/>
            <p:cNvSpPr/>
            <p:nvPr/>
          </p:nvSpPr>
          <p:spPr>
            <a:xfrm>
              <a:off x="2832275" y="1887075"/>
              <a:ext cx="194125" cy="194100"/>
            </a:xfrm>
            <a:custGeom>
              <a:avLst/>
              <a:gdLst/>
              <a:ahLst/>
              <a:cxnLst/>
              <a:rect l="l" t="t" r="r" b="b"/>
              <a:pathLst>
                <a:path w="7765" h="7764" extrusionOk="0">
                  <a:moveTo>
                    <a:pt x="7764" y="3911"/>
                  </a:moveTo>
                  <a:cubicBezTo>
                    <a:pt x="7706" y="6013"/>
                    <a:pt x="5955" y="7764"/>
                    <a:pt x="3912" y="7706"/>
                  </a:cubicBezTo>
                  <a:cubicBezTo>
                    <a:pt x="1752" y="7706"/>
                    <a:pt x="1" y="5954"/>
                    <a:pt x="59" y="3795"/>
                  </a:cubicBezTo>
                  <a:cubicBezTo>
                    <a:pt x="118" y="1693"/>
                    <a:pt x="1869" y="1"/>
                    <a:pt x="3970" y="59"/>
                  </a:cubicBezTo>
                  <a:cubicBezTo>
                    <a:pt x="6071" y="59"/>
                    <a:pt x="7764" y="1810"/>
                    <a:pt x="7764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0" name="Google Shape;4850;p14"/>
            <p:cNvSpPr/>
            <p:nvPr/>
          </p:nvSpPr>
          <p:spPr>
            <a:xfrm>
              <a:off x="4796450" y="3362400"/>
              <a:ext cx="191175" cy="189725"/>
            </a:xfrm>
            <a:custGeom>
              <a:avLst/>
              <a:gdLst/>
              <a:ahLst/>
              <a:cxnLst/>
              <a:rect l="l" t="t" r="r" b="b"/>
              <a:pathLst>
                <a:path w="7647" h="7589" extrusionOk="0">
                  <a:moveTo>
                    <a:pt x="3795" y="0"/>
                  </a:moveTo>
                  <a:cubicBezTo>
                    <a:pt x="5896" y="0"/>
                    <a:pt x="7647" y="1751"/>
                    <a:pt x="7589" y="3794"/>
                  </a:cubicBezTo>
                  <a:cubicBezTo>
                    <a:pt x="7589" y="5896"/>
                    <a:pt x="5896" y="7588"/>
                    <a:pt x="3795" y="7588"/>
                  </a:cubicBezTo>
                  <a:cubicBezTo>
                    <a:pt x="1693" y="7588"/>
                    <a:pt x="0" y="5837"/>
                    <a:pt x="0" y="3736"/>
                  </a:cubicBezTo>
                  <a:cubicBezTo>
                    <a:pt x="0" y="1693"/>
                    <a:pt x="1752" y="0"/>
                    <a:pt x="379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1" name="Google Shape;4851;p14"/>
            <p:cNvSpPr/>
            <p:nvPr/>
          </p:nvSpPr>
          <p:spPr>
            <a:xfrm>
              <a:off x="3081825" y="1646300"/>
              <a:ext cx="189725" cy="191200"/>
            </a:xfrm>
            <a:custGeom>
              <a:avLst/>
              <a:gdLst/>
              <a:ahLst/>
              <a:cxnLst/>
              <a:rect l="l" t="t" r="r" b="b"/>
              <a:pathLst>
                <a:path w="7589" h="7648" extrusionOk="0">
                  <a:moveTo>
                    <a:pt x="3794" y="1"/>
                  </a:moveTo>
                  <a:cubicBezTo>
                    <a:pt x="5837" y="1"/>
                    <a:pt x="7588" y="1752"/>
                    <a:pt x="7588" y="3853"/>
                  </a:cubicBezTo>
                  <a:cubicBezTo>
                    <a:pt x="7588" y="5896"/>
                    <a:pt x="5896" y="7589"/>
                    <a:pt x="3794" y="7589"/>
                  </a:cubicBezTo>
                  <a:cubicBezTo>
                    <a:pt x="1751" y="7647"/>
                    <a:pt x="0" y="5896"/>
                    <a:pt x="0" y="3795"/>
                  </a:cubicBezTo>
                  <a:cubicBezTo>
                    <a:pt x="0" y="1693"/>
                    <a:pt x="1693" y="1"/>
                    <a:pt x="3794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2" name="Google Shape;4852;p14"/>
            <p:cNvSpPr/>
            <p:nvPr/>
          </p:nvSpPr>
          <p:spPr>
            <a:xfrm>
              <a:off x="2835200" y="3609000"/>
              <a:ext cx="189725" cy="189725"/>
            </a:xfrm>
            <a:custGeom>
              <a:avLst/>
              <a:gdLst/>
              <a:ahLst/>
              <a:cxnLst/>
              <a:rect l="l" t="t" r="r" b="b"/>
              <a:pathLst>
                <a:path w="7589" h="7589" extrusionOk="0">
                  <a:moveTo>
                    <a:pt x="3795" y="1"/>
                  </a:moveTo>
                  <a:cubicBezTo>
                    <a:pt x="5896" y="59"/>
                    <a:pt x="7589" y="1752"/>
                    <a:pt x="7530" y="3795"/>
                  </a:cubicBezTo>
                  <a:cubicBezTo>
                    <a:pt x="7530" y="5896"/>
                    <a:pt x="5838" y="7589"/>
                    <a:pt x="3736" y="7531"/>
                  </a:cubicBezTo>
                  <a:cubicBezTo>
                    <a:pt x="1635" y="7531"/>
                    <a:pt x="1" y="5838"/>
                    <a:pt x="1" y="3737"/>
                  </a:cubicBezTo>
                  <a:cubicBezTo>
                    <a:pt x="59" y="1635"/>
                    <a:pt x="1752" y="1"/>
                    <a:pt x="379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3" name="Google Shape;4853;p14"/>
            <p:cNvSpPr/>
            <p:nvPr/>
          </p:nvSpPr>
          <p:spPr>
            <a:xfrm>
              <a:off x="4309050" y="3855625"/>
              <a:ext cx="186825" cy="188275"/>
            </a:xfrm>
            <a:custGeom>
              <a:avLst/>
              <a:gdLst/>
              <a:ahLst/>
              <a:cxnLst/>
              <a:rect l="l" t="t" r="r" b="b"/>
              <a:pathLst>
                <a:path w="7473" h="7531" extrusionOk="0">
                  <a:moveTo>
                    <a:pt x="3736" y="7530"/>
                  </a:moveTo>
                  <a:cubicBezTo>
                    <a:pt x="1635" y="7530"/>
                    <a:pt x="1" y="5896"/>
                    <a:pt x="1" y="3794"/>
                  </a:cubicBezTo>
                  <a:cubicBezTo>
                    <a:pt x="1" y="1693"/>
                    <a:pt x="1635" y="0"/>
                    <a:pt x="3736" y="59"/>
                  </a:cubicBezTo>
                  <a:cubicBezTo>
                    <a:pt x="5838" y="59"/>
                    <a:pt x="7472" y="1693"/>
                    <a:pt x="7472" y="3736"/>
                  </a:cubicBezTo>
                  <a:cubicBezTo>
                    <a:pt x="7472" y="5837"/>
                    <a:pt x="5838" y="7530"/>
                    <a:pt x="3736" y="75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4" name="Google Shape;4854;p14"/>
            <p:cNvSpPr/>
            <p:nvPr/>
          </p:nvSpPr>
          <p:spPr>
            <a:xfrm>
              <a:off x="2590050" y="213660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3736" y="7531"/>
                  </a:moveTo>
                  <a:cubicBezTo>
                    <a:pt x="1635" y="7531"/>
                    <a:pt x="0" y="5896"/>
                    <a:pt x="0" y="3737"/>
                  </a:cubicBezTo>
                  <a:cubicBezTo>
                    <a:pt x="0" y="1694"/>
                    <a:pt x="1635" y="59"/>
                    <a:pt x="3678" y="59"/>
                  </a:cubicBezTo>
                  <a:cubicBezTo>
                    <a:pt x="5837" y="1"/>
                    <a:pt x="7472" y="1694"/>
                    <a:pt x="7472" y="3795"/>
                  </a:cubicBezTo>
                  <a:cubicBezTo>
                    <a:pt x="7472" y="5896"/>
                    <a:pt x="5837" y="7531"/>
                    <a:pt x="3736" y="753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5" name="Google Shape;4855;p14"/>
            <p:cNvSpPr/>
            <p:nvPr/>
          </p:nvSpPr>
          <p:spPr>
            <a:xfrm>
              <a:off x="2590050" y="3363850"/>
              <a:ext cx="186800" cy="186800"/>
            </a:xfrm>
            <a:custGeom>
              <a:avLst/>
              <a:gdLst/>
              <a:ahLst/>
              <a:cxnLst/>
              <a:rect l="l" t="t" r="r" b="b"/>
              <a:pathLst>
                <a:path w="7472" h="7472" extrusionOk="0">
                  <a:moveTo>
                    <a:pt x="3736" y="1"/>
                  </a:moveTo>
                  <a:cubicBezTo>
                    <a:pt x="5837" y="59"/>
                    <a:pt x="7472" y="1693"/>
                    <a:pt x="7413" y="3795"/>
                  </a:cubicBezTo>
                  <a:cubicBezTo>
                    <a:pt x="7413" y="5838"/>
                    <a:pt x="5721" y="7472"/>
                    <a:pt x="3678" y="7414"/>
                  </a:cubicBezTo>
                  <a:cubicBezTo>
                    <a:pt x="1635" y="7414"/>
                    <a:pt x="0" y="5721"/>
                    <a:pt x="0" y="3678"/>
                  </a:cubicBezTo>
                  <a:cubicBezTo>
                    <a:pt x="0" y="1635"/>
                    <a:pt x="1693" y="1"/>
                    <a:pt x="37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6" name="Google Shape;4856;p14"/>
            <p:cNvSpPr/>
            <p:nvPr/>
          </p:nvSpPr>
          <p:spPr>
            <a:xfrm>
              <a:off x="3083275" y="3857075"/>
              <a:ext cx="186800" cy="185350"/>
            </a:xfrm>
            <a:custGeom>
              <a:avLst/>
              <a:gdLst/>
              <a:ahLst/>
              <a:cxnLst/>
              <a:rect l="l" t="t" r="r" b="b"/>
              <a:pathLst>
                <a:path w="7472" h="7414" extrusionOk="0">
                  <a:moveTo>
                    <a:pt x="7414" y="3678"/>
                  </a:moveTo>
                  <a:cubicBezTo>
                    <a:pt x="7472" y="5779"/>
                    <a:pt x="5779" y="7414"/>
                    <a:pt x="3736" y="7414"/>
                  </a:cubicBezTo>
                  <a:cubicBezTo>
                    <a:pt x="1693" y="7414"/>
                    <a:pt x="1" y="5779"/>
                    <a:pt x="59" y="3736"/>
                  </a:cubicBezTo>
                  <a:cubicBezTo>
                    <a:pt x="59" y="1694"/>
                    <a:pt x="1693" y="59"/>
                    <a:pt x="3678" y="1"/>
                  </a:cubicBezTo>
                  <a:cubicBezTo>
                    <a:pt x="5779" y="1"/>
                    <a:pt x="7414" y="1635"/>
                    <a:pt x="7472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7" name="Google Shape;4857;p14"/>
            <p:cNvSpPr/>
            <p:nvPr/>
          </p:nvSpPr>
          <p:spPr>
            <a:xfrm>
              <a:off x="5045975" y="2628375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737" y="7414"/>
                  </a:moveTo>
                  <a:cubicBezTo>
                    <a:pt x="1635" y="7414"/>
                    <a:pt x="1" y="5721"/>
                    <a:pt x="1" y="3678"/>
                  </a:cubicBezTo>
                  <a:cubicBezTo>
                    <a:pt x="1" y="1635"/>
                    <a:pt x="1635" y="1"/>
                    <a:pt x="3737" y="1"/>
                  </a:cubicBez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79" y="7414"/>
                    <a:pt x="3737" y="74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8" name="Google Shape;4858;p14"/>
            <p:cNvSpPr/>
            <p:nvPr/>
          </p:nvSpPr>
          <p:spPr>
            <a:xfrm>
              <a:off x="3818750" y="1401150"/>
              <a:ext cx="188275" cy="186800"/>
            </a:xfrm>
            <a:custGeom>
              <a:avLst/>
              <a:gdLst/>
              <a:ahLst/>
              <a:cxnLst/>
              <a:rect l="l" t="t" r="r" b="b"/>
              <a:pathLst>
                <a:path w="7531" h="7472" extrusionOk="0">
                  <a:moveTo>
                    <a:pt x="59" y="3678"/>
                  </a:moveTo>
                  <a:cubicBezTo>
                    <a:pt x="59" y="1635"/>
                    <a:pt x="1751" y="0"/>
                    <a:pt x="3853" y="59"/>
                  </a:cubicBezTo>
                  <a:cubicBezTo>
                    <a:pt x="5896" y="59"/>
                    <a:pt x="7530" y="1810"/>
                    <a:pt x="7472" y="3853"/>
                  </a:cubicBezTo>
                  <a:cubicBezTo>
                    <a:pt x="7413" y="5837"/>
                    <a:pt x="5721" y="7472"/>
                    <a:pt x="3736" y="7472"/>
                  </a:cubicBezTo>
                  <a:cubicBezTo>
                    <a:pt x="1693" y="7413"/>
                    <a:pt x="0" y="5721"/>
                    <a:pt x="59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9" name="Google Shape;4859;p14"/>
            <p:cNvSpPr/>
            <p:nvPr/>
          </p:nvSpPr>
          <p:spPr>
            <a:xfrm>
              <a:off x="5045975" y="2875000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678" y="0"/>
                  </a:moveTo>
                  <a:cubicBezTo>
                    <a:pt x="5721" y="0"/>
                    <a:pt x="7414" y="1693"/>
                    <a:pt x="7414" y="3736"/>
                  </a:cubicBezTo>
                  <a:cubicBezTo>
                    <a:pt x="7355" y="5721"/>
                    <a:pt x="5721" y="7413"/>
                    <a:pt x="3678" y="7413"/>
                  </a:cubicBezTo>
                  <a:cubicBezTo>
                    <a:pt x="1635" y="7413"/>
                    <a:pt x="1" y="5721"/>
                    <a:pt x="1" y="3678"/>
                  </a:cubicBezTo>
                  <a:cubicBezTo>
                    <a:pt x="1" y="1635"/>
                    <a:pt x="1694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0" name="Google Shape;4860;p14"/>
            <p:cNvSpPr/>
            <p:nvPr/>
          </p:nvSpPr>
          <p:spPr>
            <a:xfrm>
              <a:off x="3573575" y="1402600"/>
              <a:ext cx="185375" cy="185350"/>
            </a:xfrm>
            <a:custGeom>
              <a:avLst/>
              <a:gdLst/>
              <a:ahLst/>
              <a:cxnLst/>
              <a:rect l="l" t="t" r="r" b="b"/>
              <a:pathLst>
                <a:path w="7415" h="7414" extrusionOk="0">
                  <a:moveTo>
                    <a:pt x="3678" y="1"/>
                  </a:move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21" y="7414"/>
                    <a:pt x="3678" y="7355"/>
                  </a:cubicBezTo>
                  <a:cubicBezTo>
                    <a:pt x="1635" y="7355"/>
                    <a:pt x="1" y="5663"/>
                    <a:pt x="1" y="3678"/>
                  </a:cubicBezTo>
                  <a:cubicBezTo>
                    <a:pt x="1" y="1635"/>
                    <a:pt x="1694" y="1"/>
                    <a:pt x="36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1" name="Google Shape;4861;p14"/>
            <p:cNvSpPr/>
            <p:nvPr/>
          </p:nvSpPr>
          <p:spPr>
            <a:xfrm>
              <a:off x="4799375" y="1895825"/>
              <a:ext cx="183875" cy="183900"/>
            </a:xfrm>
            <a:custGeom>
              <a:avLst/>
              <a:gdLst/>
              <a:ahLst/>
              <a:cxnLst/>
              <a:rect l="l" t="t" r="r" b="b"/>
              <a:pathLst>
                <a:path w="7355" h="7356" extrusionOk="0">
                  <a:moveTo>
                    <a:pt x="3678" y="7356"/>
                  </a:moveTo>
                  <a:cubicBezTo>
                    <a:pt x="1693" y="7356"/>
                    <a:pt x="0" y="5663"/>
                    <a:pt x="0" y="3678"/>
                  </a:cubicBezTo>
                  <a:cubicBezTo>
                    <a:pt x="59" y="1635"/>
                    <a:pt x="1751" y="1"/>
                    <a:pt x="3736" y="1"/>
                  </a:cubicBezTo>
                  <a:cubicBezTo>
                    <a:pt x="5720" y="59"/>
                    <a:pt x="7355" y="1694"/>
                    <a:pt x="7355" y="3678"/>
                  </a:cubicBezTo>
                  <a:cubicBezTo>
                    <a:pt x="7355" y="5663"/>
                    <a:pt x="5662" y="7356"/>
                    <a:pt x="3678" y="735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2" name="Google Shape;4862;p14"/>
            <p:cNvSpPr/>
            <p:nvPr/>
          </p:nvSpPr>
          <p:spPr>
            <a:xfrm>
              <a:off x="5045975" y="238615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355" y="3678"/>
                  </a:moveTo>
                  <a:cubicBezTo>
                    <a:pt x="7355" y="5662"/>
                    <a:pt x="5721" y="7355"/>
                    <a:pt x="3678" y="7355"/>
                  </a:cubicBezTo>
                  <a:cubicBezTo>
                    <a:pt x="1694" y="7355"/>
                    <a:pt x="1" y="5662"/>
                    <a:pt x="1" y="3619"/>
                  </a:cubicBezTo>
                  <a:cubicBezTo>
                    <a:pt x="59" y="1693"/>
                    <a:pt x="1694" y="0"/>
                    <a:pt x="3678" y="0"/>
                  </a:cubicBezTo>
                  <a:cubicBezTo>
                    <a:pt x="5663" y="0"/>
                    <a:pt x="7355" y="1635"/>
                    <a:pt x="7355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3" name="Google Shape;4863;p14"/>
            <p:cNvSpPr/>
            <p:nvPr/>
          </p:nvSpPr>
          <p:spPr>
            <a:xfrm>
              <a:off x="4557125" y="1649225"/>
              <a:ext cx="183900" cy="185350"/>
            </a:xfrm>
            <a:custGeom>
              <a:avLst/>
              <a:gdLst/>
              <a:ahLst/>
              <a:cxnLst/>
              <a:rect l="l" t="t" r="r" b="b"/>
              <a:pathLst>
                <a:path w="7356" h="7414" extrusionOk="0">
                  <a:moveTo>
                    <a:pt x="3678" y="0"/>
                  </a:moveTo>
                  <a:cubicBezTo>
                    <a:pt x="5663" y="0"/>
                    <a:pt x="7355" y="1693"/>
                    <a:pt x="7355" y="3736"/>
                  </a:cubicBezTo>
                  <a:cubicBezTo>
                    <a:pt x="7355" y="5721"/>
                    <a:pt x="5663" y="7413"/>
                    <a:pt x="3620" y="7355"/>
                  </a:cubicBezTo>
                  <a:cubicBezTo>
                    <a:pt x="1635" y="7355"/>
                    <a:pt x="1" y="5721"/>
                    <a:pt x="1" y="3736"/>
                  </a:cubicBezTo>
                  <a:cubicBezTo>
                    <a:pt x="1" y="1693"/>
                    <a:pt x="1635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4" name="Google Shape;4864;p14"/>
            <p:cNvSpPr/>
            <p:nvPr/>
          </p:nvSpPr>
          <p:spPr>
            <a:xfrm>
              <a:off x="4062450" y="140115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7355" y="3853"/>
                  </a:moveTo>
                  <a:cubicBezTo>
                    <a:pt x="7296" y="5896"/>
                    <a:pt x="5545" y="7530"/>
                    <a:pt x="3561" y="7413"/>
                  </a:cubicBezTo>
                  <a:cubicBezTo>
                    <a:pt x="1576" y="7297"/>
                    <a:pt x="0" y="5604"/>
                    <a:pt x="58" y="3619"/>
                  </a:cubicBezTo>
                  <a:cubicBezTo>
                    <a:pt x="175" y="1576"/>
                    <a:pt x="1926" y="0"/>
                    <a:pt x="3853" y="117"/>
                  </a:cubicBezTo>
                  <a:cubicBezTo>
                    <a:pt x="5896" y="234"/>
                    <a:pt x="7472" y="1926"/>
                    <a:pt x="7355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5" name="Google Shape;4865;p14"/>
            <p:cNvSpPr/>
            <p:nvPr/>
          </p:nvSpPr>
          <p:spPr>
            <a:xfrm>
              <a:off x="3326975" y="140260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297" y="3795"/>
                  </a:moveTo>
                  <a:cubicBezTo>
                    <a:pt x="7238" y="5838"/>
                    <a:pt x="5604" y="7355"/>
                    <a:pt x="3619" y="7297"/>
                  </a:cubicBezTo>
                  <a:cubicBezTo>
                    <a:pt x="1576" y="7239"/>
                    <a:pt x="0" y="5604"/>
                    <a:pt x="59" y="3620"/>
                  </a:cubicBezTo>
                  <a:cubicBezTo>
                    <a:pt x="117" y="1577"/>
                    <a:pt x="1810" y="1"/>
                    <a:pt x="3794" y="59"/>
                  </a:cubicBezTo>
                  <a:cubicBezTo>
                    <a:pt x="5837" y="117"/>
                    <a:pt x="7355" y="1810"/>
                    <a:pt x="7297" y="37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6" name="Google Shape;4866;p14"/>
            <p:cNvSpPr/>
            <p:nvPr/>
          </p:nvSpPr>
          <p:spPr>
            <a:xfrm>
              <a:off x="5047450" y="3123075"/>
              <a:ext cx="182425" cy="182425"/>
            </a:xfrm>
            <a:custGeom>
              <a:avLst/>
              <a:gdLst/>
              <a:ahLst/>
              <a:cxnLst/>
              <a:rect l="l" t="t" r="r" b="b"/>
              <a:pathLst>
                <a:path w="7297" h="7297" extrusionOk="0">
                  <a:moveTo>
                    <a:pt x="7296" y="3619"/>
                  </a:moveTo>
                  <a:cubicBezTo>
                    <a:pt x="7296" y="5604"/>
                    <a:pt x="5662" y="7238"/>
                    <a:pt x="3678" y="7297"/>
                  </a:cubicBezTo>
                  <a:cubicBezTo>
                    <a:pt x="1635" y="7297"/>
                    <a:pt x="0" y="5662"/>
                    <a:pt x="0" y="3678"/>
                  </a:cubicBezTo>
                  <a:cubicBezTo>
                    <a:pt x="0" y="1635"/>
                    <a:pt x="1635" y="0"/>
                    <a:pt x="3619" y="0"/>
                  </a:cubicBezTo>
                  <a:cubicBezTo>
                    <a:pt x="5604" y="0"/>
                    <a:pt x="7238" y="1635"/>
                    <a:pt x="7296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7" name="Google Shape;4867;p14"/>
            <p:cNvSpPr/>
            <p:nvPr/>
          </p:nvSpPr>
          <p:spPr>
            <a:xfrm>
              <a:off x="3821650" y="4102250"/>
              <a:ext cx="180975" cy="180950"/>
            </a:xfrm>
            <a:custGeom>
              <a:avLst/>
              <a:gdLst/>
              <a:ahLst/>
              <a:cxnLst/>
              <a:rect l="l" t="t" r="r" b="b"/>
              <a:pathLst>
                <a:path w="7239" h="7238" extrusionOk="0">
                  <a:moveTo>
                    <a:pt x="7239" y="3619"/>
                  </a:moveTo>
                  <a:cubicBezTo>
                    <a:pt x="7239" y="5662"/>
                    <a:pt x="5663" y="7238"/>
                    <a:pt x="3620" y="7238"/>
                  </a:cubicBezTo>
                  <a:cubicBezTo>
                    <a:pt x="1577" y="7238"/>
                    <a:pt x="1" y="5604"/>
                    <a:pt x="59" y="3619"/>
                  </a:cubicBezTo>
                  <a:cubicBezTo>
                    <a:pt x="59" y="1634"/>
                    <a:pt x="1635" y="58"/>
                    <a:pt x="3620" y="58"/>
                  </a:cubicBezTo>
                  <a:cubicBezTo>
                    <a:pt x="5605" y="0"/>
                    <a:pt x="7239" y="1634"/>
                    <a:pt x="723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8" name="Google Shape;4868;p14"/>
            <p:cNvSpPr/>
            <p:nvPr/>
          </p:nvSpPr>
          <p:spPr>
            <a:xfrm>
              <a:off x="3576500" y="4103700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546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20" y="0"/>
                  </a:cubicBezTo>
                  <a:cubicBezTo>
                    <a:pt x="5604" y="0"/>
                    <a:pt x="7180" y="1518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9" name="Google Shape;4869;p14"/>
            <p:cNvSpPr/>
            <p:nvPr/>
          </p:nvSpPr>
          <p:spPr>
            <a:xfrm>
              <a:off x="2350725" y="2629850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3561" y="59"/>
                  </a:moveTo>
                  <a:cubicBezTo>
                    <a:pt x="5604" y="0"/>
                    <a:pt x="7180" y="1635"/>
                    <a:pt x="7180" y="3619"/>
                  </a:cubicBezTo>
                  <a:cubicBezTo>
                    <a:pt x="7180" y="5604"/>
                    <a:pt x="5604" y="7180"/>
                    <a:pt x="3619" y="7238"/>
                  </a:cubicBezTo>
                  <a:cubicBezTo>
                    <a:pt x="1577" y="7238"/>
                    <a:pt x="1" y="5662"/>
                    <a:pt x="1" y="3619"/>
                  </a:cubicBezTo>
                  <a:cubicBezTo>
                    <a:pt x="1" y="1635"/>
                    <a:pt x="1577" y="59"/>
                    <a:pt x="35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0" name="Google Shape;4870;p14"/>
            <p:cNvSpPr/>
            <p:nvPr/>
          </p:nvSpPr>
          <p:spPr>
            <a:xfrm>
              <a:off x="4802275" y="3613375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7180" y="3562"/>
                  </a:moveTo>
                  <a:cubicBezTo>
                    <a:pt x="7180" y="5604"/>
                    <a:pt x="5604" y="7239"/>
                    <a:pt x="3562" y="7180"/>
                  </a:cubicBezTo>
                  <a:cubicBezTo>
                    <a:pt x="1577" y="7180"/>
                    <a:pt x="1" y="5604"/>
                    <a:pt x="1" y="3620"/>
                  </a:cubicBezTo>
                  <a:cubicBezTo>
                    <a:pt x="1" y="1577"/>
                    <a:pt x="1577" y="1"/>
                    <a:pt x="3620" y="1"/>
                  </a:cubicBezTo>
                  <a:cubicBezTo>
                    <a:pt x="5604" y="1"/>
                    <a:pt x="7180" y="1577"/>
                    <a:pt x="7180" y="35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1" name="Google Shape;4871;p14"/>
            <p:cNvSpPr/>
            <p:nvPr/>
          </p:nvSpPr>
          <p:spPr>
            <a:xfrm>
              <a:off x="2839575" y="1652125"/>
              <a:ext cx="179525" cy="179525"/>
            </a:xfrm>
            <a:custGeom>
              <a:avLst/>
              <a:gdLst/>
              <a:ahLst/>
              <a:cxnLst/>
              <a:rect l="l" t="t" r="r" b="b"/>
              <a:pathLst>
                <a:path w="7181" h="7181" extrusionOk="0">
                  <a:moveTo>
                    <a:pt x="7180" y="3620"/>
                  </a:moveTo>
                  <a:cubicBezTo>
                    <a:pt x="7180" y="5605"/>
                    <a:pt x="5604" y="7181"/>
                    <a:pt x="3561" y="7181"/>
                  </a:cubicBezTo>
                  <a:cubicBezTo>
                    <a:pt x="1577" y="7122"/>
                    <a:pt x="1" y="5546"/>
                    <a:pt x="59" y="3562"/>
                  </a:cubicBezTo>
                  <a:cubicBezTo>
                    <a:pt x="59" y="1519"/>
                    <a:pt x="1635" y="1"/>
                    <a:pt x="3678" y="1"/>
                  </a:cubicBezTo>
                  <a:cubicBezTo>
                    <a:pt x="5663" y="1"/>
                    <a:pt x="7180" y="1577"/>
                    <a:pt x="7180" y="36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2" name="Google Shape;4872;p14"/>
            <p:cNvSpPr/>
            <p:nvPr/>
          </p:nvSpPr>
          <p:spPr>
            <a:xfrm>
              <a:off x="2594425" y="1894375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03" y="7180"/>
                  </a:moveTo>
                  <a:cubicBezTo>
                    <a:pt x="1518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59"/>
                  </a:cubicBezTo>
                  <a:cubicBezTo>
                    <a:pt x="5546" y="59"/>
                    <a:pt x="7122" y="1635"/>
                    <a:pt x="7122" y="3619"/>
                  </a:cubicBezTo>
                  <a:cubicBezTo>
                    <a:pt x="7122" y="5604"/>
                    <a:pt x="5487" y="7180"/>
                    <a:pt x="3503" y="71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3" name="Google Shape;4873;p14"/>
            <p:cNvSpPr/>
            <p:nvPr/>
          </p:nvSpPr>
          <p:spPr>
            <a:xfrm>
              <a:off x="2350725" y="2877925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604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19" y="0"/>
                  </a:cubicBezTo>
                  <a:cubicBezTo>
                    <a:pt x="5604" y="0"/>
                    <a:pt x="7122" y="1576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4" name="Google Shape;4874;p14"/>
            <p:cNvSpPr/>
            <p:nvPr/>
          </p:nvSpPr>
          <p:spPr>
            <a:xfrm>
              <a:off x="4555675" y="3860000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61" y="59"/>
                  </a:moveTo>
                  <a:cubicBezTo>
                    <a:pt x="5546" y="59"/>
                    <a:pt x="7122" y="1577"/>
                    <a:pt x="7122" y="3619"/>
                  </a:cubicBezTo>
                  <a:cubicBezTo>
                    <a:pt x="7122" y="5604"/>
                    <a:pt x="5546" y="7180"/>
                    <a:pt x="3503" y="7180"/>
                  </a:cubicBezTo>
                  <a:cubicBezTo>
                    <a:pt x="1518" y="7180"/>
                    <a:pt x="0" y="5604"/>
                    <a:pt x="0" y="3561"/>
                  </a:cubicBezTo>
                  <a:cubicBezTo>
                    <a:pt x="0" y="1577"/>
                    <a:pt x="1576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5" name="Google Shape;4875;p14"/>
            <p:cNvSpPr/>
            <p:nvPr/>
          </p:nvSpPr>
          <p:spPr>
            <a:xfrm>
              <a:off x="2352175" y="2389075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61" y="7121"/>
                  </a:moveTo>
                  <a:cubicBezTo>
                    <a:pt x="1577" y="7121"/>
                    <a:pt x="1" y="5545"/>
                    <a:pt x="1" y="3561"/>
                  </a:cubicBezTo>
                  <a:cubicBezTo>
                    <a:pt x="1" y="1576"/>
                    <a:pt x="1577" y="0"/>
                    <a:pt x="3561" y="0"/>
                  </a:cubicBezTo>
                  <a:cubicBezTo>
                    <a:pt x="5488" y="0"/>
                    <a:pt x="7064" y="1576"/>
                    <a:pt x="7064" y="3502"/>
                  </a:cubicBezTo>
                  <a:cubicBezTo>
                    <a:pt x="7064" y="5487"/>
                    <a:pt x="5546" y="7121"/>
                    <a:pt x="3561" y="71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6" name="Google Shape;4876;p14"/>
            <p:cNvSpPr/>
            <p:nvPr/>
          </p:nvSpPr>
          <p:spPr>
            <a:xfrm>
              <a:off x="4066825" y="410370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3561" y="0"/>
                  </a:moveTo>
                  <a:cubicBezTo>
                    <a:pt x="5545" y="0"/>
                    <a:pt x="7121" y="1576"/>
                    <a:pt x="7121" y="3561"/>
                  </a:cubicBezTo>
                  <a:cubicBezTo>
                    <a:pt x="7121" y="5546"/>
                    <a:pt x="5545" y="7122"/>
                    <a:pt x="3561" y="7122"/>
                  </a:cubicBezTo>
                  <a:cubicBezTo>
                    <a:pt x="1576" y="7122"/>
                    <a:pt x="0" y="5546"/>
                    <a:pt x="0" y="3619"/>
                  </a:cubicBezTo>
                  <a:cubicBezTo>
                    <a:pt x="0" y="1635"/>
                    <a:pt x="1576" y="0"/>
                    <a:pt x="356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7" name="Google Shape;4877;p14"/>
            <p:cNvSpPr/>
            <p:nvPr/>
          </p:nvSpPr>
          <p:spPr>
            <a:xfrm>
              <a:off x="5050350" y="214245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0"/>
                  </a:moveTo>
                  <a:cubicBezTo>
                    <a:pt x="5488" y="0"/>
                    <a:pt x="7064" y="1576"/>
                    <a:pt x="7064" y="3503"/>
                  </a:cubicBezTo>
                  <a:cubicBezTo>
                    <a:pt x="7064" y="5487"/>
                    <a:pt x="5488" y="7122"/>
                    <a:pt x="3503" y="7063"/>
                  </a:cubicBezTo>
                  <a:cubicBezTo>
                    <a:pt x="1519" y="7063"/>
                    <a:pt x="1" y="5487"/>
                    <a:pt x="1" y="3503"/>
                  </a:cubicBezTo>
                  <a:cubicBezTo>
                    <a:pt x="1" y="1576"/>
                    <a:pt x="1577" y="0"/>
                    <a:pt x="35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8" name="Google Shape;4878;p14"/>
            <p:cNvSpPr/>
            <p:nvPr/>
          </p:nvSpPr>
          <p:spPr>
            <a:xfrm>
              <a:off x="3331350" y="410370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7122"/>
                  </a:moveTo>
                  <a:cubicBezTo>
                    <a:pt x="1576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0"/>
                  </a:cubicBezTo>
                  <a:cubicBezTo>
                    <a:pt x="5487" y="59"/>
                    <a:pt x="7063" y="1635"/>
                    <a:pt x="7063" y="3619"/>
                  </a:cubicBezTo>
                  <a:cubicBezTo>
                    <a:pt x="7063" y="5546"/>
                    <a:pt x="5487" y="7122"/>
                    <a:pt x="3503" y="71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9" name="Google Shape;4879;p14"/>
            <p:cNvSpPr/>
            <p:nvPr/>
          </p:nvSpPr>
          <p:spPr>
            <a:xfrm>
              <a:off x="4313425" y="1406975"/>
              <a:ext cx="178075" cy="176600"/>
            </a:xfrm>
            <a:custGeom>
              <a:avLst/>
              <a:gdLst/>
              <a:ahLst/>
              <a:cxnLst/>
              <a:rect l="l" t="t" r="r" b="b"/>
              <a:pathLst>
                <a:path w="7123" h="7064" extrusionOk="0">
                  <a:moveTo>
                    <a:pt x="1" y="3503"/>
                  </a:moveTo>
                  <a:cubicBezTo>
                    <a:pt x="1" y="1577"/>
                    <a:pt x="1577" y="1"/>
                    <a:pt x="3561" y="1"/>
                  </a:cubicBezTo>
                  <a:cubicBezTo>
                    <a:pt x="5546" y="1"/>
                    <a:pt x="7122" y="1577"/>
                    <a:pt x="7122" y="3561"/>
                  </a:cubicBezTo>
                  <a:cubicBezTo>
                    <a:pt x="7064" y="5488"/>
                    <a:pt x="5488" y="7064"/>
                    <a:pt x="3503" y="7064"/>
                  </a:cubicBezTo>
                  <a:cubicBezTo>
                    <a:pt x="1577" y="7064"/>
                    <a:pt x="1" y="5429"/>
                    <a:pt x="1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0" name="Google Shape;4880;p14"/>
            <p:cNvSpPr/>
            <p:nvPr/>
          </p:nvSpPr>
          <p:spPr>
            <a:xfrm>
              <a:off x="2352175" y="3126000"/>
              <a:ext cx="176600" cy="176575"/>
            </a:xfrm>
            <a:custGeom>
              <a:avLst/>
              <a:gdLst/>
              <a:ahLst/>
              <a:cxnLst/>
              <a:rect l="l" t="t" r="r" b="b"/>
              <a:pathLst>
                <a:path w="7064" h="7063" extrusionOk="0">
                  <a:moveTo>
                    <a:pt x="3561" y="7063"/>
                  </a:moveTo>
                  <a:cubicBezTo>
                    <a:pt x="1635" y="7063"/>
                    <a:pt x="1" y="5487"/>
                    <a:pt x="1" y="3561"/>
                  </a:cubicBezTo>
                  <a:cubicBezTo>
                    <a:pt x="1" y="1635"/>
                    <a:pt x="1577" y="0"/>
                    <a:pt x="3503" y="0"/>
                  </a:cubicBezTo>
                  <a:cubicBezTo>
                    <a:pt x="5429" y="0"/>
                    <a:pt x="7064" y="1576"/>
                    <a:pt x="7064" y="3502"/>
                  </a:cubicBezTo>
                  <a:cubicBezTo>
                    <a:pt x="7064" y="5429"/>
                    <a:pt x="5488" y="7063"/>
                    <a:pt x="3561" y="70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1" name="Google Shape;4881;p14"/>
            <p:cNvSpPr/>
            <p:nvPr/>
          </p:nvSpPr>
          <p:spPr>
            <a:xfrm>
              <a:off x="2841050" y="3861450"/>
              <a:ext cx="178050" cy="178075"/>
            </a:xfrm>
            <a:custGeom>
              <a:avLst/>
              <a:gdLst/>
              <a:ahLst/>
              <a:cxnLst/>
              <a:rect l="l" t="t" r="r" b="b"/>
              <a:pathLst>
                <a:path w="7122" h="7123" extrusionOk="0">
                  <a:moveTo>
                    <a:pt x="3502" y="1"/>
                  </a:moveTo>
                  <a:cubicBezTo>
                    <a:pt x="5428" y="1"/>
                    <a:pt x="7063" y="1577"/>
                    <a:pt x="7063" y="3503"/>
                  </a:cubicBezTo>
                  <a:cubicBezTo>
                    <a:pt x="7121" y="5429"/>
                    <a:pt x="5545" y="7064"/>
                    <a:pt x="3561" y="7064"/>
                  </a:cubicBezTo>
                  <a:cubicBezTo>
                    <a:pt x="1634" y="7122"/>
                    <a:pt x="58" y="5546"/>
                    <a:pt x="0" y="3561"/>
                  </a:cubicBezTo>
                  <a:cubicBezTo>
                    <a:pt x="0" y="1635"/>
                    <a:pt x="1576" y="59"/>
                    <a:pt x="35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2" name="Google Shape;4882;p14"/>
            <p:cNvSpPr/>
            <p:nvPr/>
          </p:nvSpPr>
          <p:spPr>
            <a:xfrm>
              <a:off x="2594425" y="361485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7063" y="3561"/>
                  </a:moveTo>
                  <a:cubicBezTo>
                    <a:pt x="7063" y="5487"/>
                    <a:pt x="5429" y="7121"/>
                    <a:pt x="3503" y="7063"/>
                  </a:cubicBezTo>
                  <a:cubicBezTo>
                    <a:pt x="1576" y="7063"/>
                    <a:pt x="0" y="5429"/>
                    <a:pt x="0" y="3503"/>
                  </a:cubicBezTo>
                  <a:cubicBezTo>
                    <a:pt x="59" y="1576"/>
                    <a:pt x="1635" y="0"/>
                    <a:pt x="3561" y="0"/>
                  </a:cubicBezTo>
                  <a:cubicBezTo>
                    <a:pt x="5487" y="59"/>
                    <a:pt x="7122" y="1635"/>
                    <a:pt x="7063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3" name="Google Shape;4883;p14"/>
            <p:cNvSpPr/>
            <p:nvPr/>
          </p:nvSpPr>
          <p:spPr>
            <a:xfrm>
              <a:off x="5050350" y="336822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7064" y="3503"/>
                  </a:moveTo>
                  <a:cubicBezTo>
                    <a:pt x="7064" y="5429"/>
                    <a:pt x="5429" y="7064"/>
                    <a:pt x="3503" y="7064"/>
                  </a:cubicBezTo>
                  <a:cubicBezTo>
                    <a:pt x="1635" y="7064"/>
                    <a:pt x="1" y="5487"/>
                    <a:pt x="1" y="3561"/>
                  </a:cubicBezTo>
                  <a:cubicBezTo>
                    <a:pt x="1" y="1635"/>
                    <a:pt x="1635" y="1"/>
                    <a:pt x="3562" y="1"/>
                  </a:cubicBezTo>
                  <a:cubicBezTo>
                    <a:pt x="5429" y="59"/>
                    <a:pt x="7005" y="1635"/>
                    <a:pt x="7064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4" name="Google Shape;4884;p14"/>
            <p:cNvSpPr/>
            <p:nvPr/>
          </p:nvSpPr>
          <p:spPr>
            <a:xfrm>
              <a:off x="3087650" y="140697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3561" y="1"/>
                  </a:moveTo>
                  <a:cubicBezTo>
                    <a:pt x="5487" y="1"/>
                    <a:pt x="7063" y="1635"/>
                    <a:pt x="7063" y="3503"/>
                  </a:cubicBezTo>
                  <a:cubicBezTo>
                    <a:pt x="7063" y="5429"/>
                    <a:pt x="5429" y="7064"/>
                    <a:pt x="3503" y="7005"/>
                  </a:cubicBezTo>
                  <a:cubicBezTo>
                    <a:pt x="1577" y="6947"/>
                    <a:pt x="1" y="5371"/>
                    <a:pt x="59" y="3503"/>
                  </a:cubicBezTo>
                  <a:cubicBezTo>
                    <a:pt x="59" y="1577"/>
                    <a:pt x="1693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5" name="Google Shape;4885;p14"/>
            <p:cNvSpPr/>
            <p:nvPr/>
          </p:nvSpPr>
          <p:spPr>
            <a:xfrm>
              <a:off x="4316350" y="4106625"/>
              <a:ext cx="172225" cy="173675"/>
            </a:xfrm>
            <a:custGeom>
              <a:avLst/>
              <a:gdLst/>
              <a:ahLst/>
              <a:cxnLst/>
              <a:rect l="l" t="t" r="r" b="b"/>
              <a:pathLst>
                <a:path w="6889" h="6947" extrusionOk="0">
                  <a:moveTo>
                    <a:pt x="6888" y="3502"/>
                  </a:moveTo>
                  <a:cubicBezTo>
                    <a:pt x="6888" y="5429"/>
                    <a:pt x="5312" y="6946"/>
                    <a:pt x="3386" y="6888"/>
                  </a:cubicBezTo>
                  <a:cubicBezTo>
                    <a:pt x="1460" y="6888"/>
                    <a:pt x="1" y="5370"/>
                    <a:pt x="1" y="3444"/>
                  </a:cubicBezTo>
                  <a:cubicBezTo>
                    <a:pt x="1" y="1518"/>
                    <a:pt x="1577" y="0"/>
                    <a:pt x="3503" y="0"/>
                  </a:cubicBezTo>
                  <a:cubicBezTo>
                    <a:pt x="5371" y="59"/>
                    <a:pt x="6888" y="1576"/>
                    <a:pt x="6888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6" name="Google Shape;4886;p14"/>
            <p:cNvSpPr/>
            <p:nvPr/>
          </p:nvSpPr>
          <p:spPr>
            <a:xfrm>
              <a:off x="2353650" y="2145375"/>
              <a:ext cx="172200" cy="172200"/>
            </a:xfrm>
            <a:custGeom>
              <a:avLst/>
              <a:gdLst/>
              <a:ahLst/>
              <a:cxnLst/>
              <a:rect l="l" t="t" r="r" b="b"/>
              <a:pathLst>
                <a:path w="6888" h="6888" extrusionOk="0">
                  <a:moveTo>
                    <a:pt x="6888" y="3444"/>
                  </a:moveTo>
                  <a:cubicBezTo>
                    <a:pt x="6888" y="5370"/>
                    <a:pt x="5429" y="6830"/>
                    <a:pt x="3502" y="6888"/>
                  </a:cubicBezTo>
                  <a:cubicBezTo>
                    <a:pt x="1518" y="6888"/>
                    <a:pt x="0" y="5370"/>
                    <a:pt x="59" y="3386"/>
                  </a:cubicBezTo>
                  <a:cubicBezTo>
                    <a:pt x="59" y="1459"/>
                    <a:pt x="1576" y="0"/>
                    <a:pt x="3502" y="0"/>
                  </a:cubicBezTo>
                  <a:cubicBezTo>
                    <a:pt x="5370" y="0"/>
                    <a:pt x="6888" y="1518"/>
                    <a:pt x="6888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7" name="Google Shape;4887;p14"/>
            <p:cNvSpPr/>
            <p:nvPr/>
          </p:nvSpPr>
          <p:spPr>
            <a:xfrm>
              <a:off x="4805200" y="1656525"/>
              <a:ext cx="172225" cy="170750"/>
            </a:xfrm>
            <a:custGeom>
              <a:avLst/>
              <a:gdLst/>
              <a:ahLst/>
              <a:cxnLst/>
              <a:rect l="l" t="t" r="r" b="b"/>
              <a:pathLst>
                <a:path w="6889" h="6830" extrusionOk="0">
                  <a:moveTo>
                    <a:pt x="6888" y="3386"/>
                  </a:moveTo>
                  <a:cubicBezTo>
                    <a:pt x="6888" y="5312"/>
                    <a:pt x="5371" y="6829"/>
                    <a:pt x="3503" y="6829"/>
                  </a:cubicBezTo>
                  <a:cubicBezTo>
                    <a:pt x="1518" y="6829"/>
                    <a:pt x="1" y="5312"/>
                    <a:pt x="59" y="3386"/>
                  </a:cubicBezTo>
                  <a:cubicBezTo>
                    <a:pt x="59" y="1459"/>
                    <a:pt x="1577" y="0"/>
                    <a:pt x="3503" y="0"/>
                  </a:cubicBezTo>
                  <a:cubicBezTo>
                    <a:pt x="5371" y="0"/>
                    <a:pt x="6888" y="1518"/>
                    <a:pt x="6888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8" name="Google Shape;4888;p14"/>
            <p:cNvSpPr/>
            <p:nvPr/>
          </p:nvSpPr>
          <p:spPr>
            <a:xfrm>
              <a:off x="3090575" y="4108075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6830" y="3444"/>
                  </a:moveTo>
                  <a:cubicBezTo>
                    <a:pt x="6830" y="5312"/>
                    <a:pt x="5312" y="6830"/>
                    <a:pt x="3386" y="6830"/>
                  </a:cubicBezTo>
                  <a:cubicBezTo>
                    <a:pt x="1518" y="6771"/>
                    <a:pt x="0" y="5254"/>
                    <a:pt x="59" y="3328"/>
                  </a:cubicBezTo>
                  <a:cubicBezTo>
                    <a:pt x="59" y="1460"/>
                    <a:pt x="1576" y="1"/>
                    <a:pt x="3444" y="1"/>
                  </a:cubicBezTo>
                  <a:cubicBezTo>
                    <a:pt x="5370" y="1"/>
                    <a:pt x="6830" y="1518"/>
                    <a:pt x="6830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9" name="Google Shape;4889;p14"/>
            <p:cNvSpPr/>
            <p:nvPr/>
          </p:nvSpPr>
          <p:spPr>
            <a:xfrm>
              <a:off x="2355100" y="3371150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3444" y="6830"/>
                  </a:moveTo>
                  <a:cubicBezTo>
                    <a:pt x="1518" y="6830"/>
                    <a:pt x="1" y="5312"/>
                    <a:pt x="1" y="3444"/>
                  </a:cubicBezTo>
                  <a:cubicBezTo>
                    <a:pt x="1" y="1518"/>
                    <a:pt x="1518" y="59"/>
                    <a:pt x="3386" y="0"/>
                  </a:cubicBezTo>
                  <a:cubicBezTo>
                    <a:pt x="5312" y="0"/>
                    <a:pt x="6830" y="1518"/>
                    <a:pt x="6830" y="3444"/>
                  </a:cubicBezTo>
                  <a:cubicBezTo>
                    <a:pt x="6830" y="5312"/>
                    <a:pt x="5312" y="6830"/>
                    <a:pt x="3444" y="68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0" name="Google Shape;4890;p14"/>
            <p:cNvSpPr/>
            <p:nvPr/>
          </p:nvSpPr>
          <p:spPr>
            <a:xfrm>
              <a:off x="5053275" y="1903125"/>
              <a:ext cx="170750" cy="170775"/>
            </a:xfrm>
            <a:custGeom>
              <a:avLst/>
              <a:gdLst/>
              <a:ahLst/>
              <a:cxnLst/>
              <a:rect l="l" t="t" r="r" b="b"/>
              <a:pathLst>
                <a:path w="6830" h="6831" extrusionOk="0">
                  <a:moveTo>
                    <a:pt x="3445" y="1"/>
                  </a:moveTo>
                  <a:cubicBezTo>
                    <a:pt x="5312" y="59"/>
                    <a:pt x="6830" y="1577"/>
                    <a:pt x="6772" y="3445"/>
                  </a:cubicBezTo>
                  <a:cubicBezTo>
                    <a:pt x="6772" y="5312"/>
                    <a:pt x="5254" y="6830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59" y="1518"/>
                    <a:pt x="1577" y="1"/>
                    <a:pt x="344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1" name="Google Shape;4891;p14"/>
            <p:cNvSpPr/>
            <p:nvPr/>
          </p:nvSpPr>
          <p:spPr>
            <a:xfrm>
              <a:off x="4564425" y="140990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2" y="3386"/>
                  </a:moveTo>
                  <a:cubicBezTo>
                    <a:pt x="6772" y="5195"/>
                    <a:pt x="5254" y="6771"/>
                    <a:pt x="3386" y="6771"/>
                  </a:cubicBezTo>
                  <a:cubicBezTo>
                    <a:pt x="1577" y="6771"/>
                    <a:pt x="1" y="5254"/>
                    <a:pt x="1" y="3444"/>
                  </a:cubicBezTo>
                  <a:cubicBezTo>
                    <a:pt x="1" y="1576"/>
                    <a:pt x="1518" y="59"/>
                    <a:pt x="3328" y="0"/>
                  </a:cubicBezTo>
                  <a:cubicBezTo>
                    <a:pt x="5196" y="0"/>
                    <a:pt x="6772" y="1518"/>
                    <a:pt x="6772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2" name="Google Shape;4892;p14"/>
            <p:cNvSpPr/>
            <p:nvPr/>
          </p:nvSpPr>
          <p:spPr>
            <a:xfrm>
              <a:off x="5296975" y="2635675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1" y="3386"/>
                  </a:moveTo>
                  <a:cubicBezTo>
                    <a:pt x="6771" y="5196"/>
                    <a:pt x="5254" y="6772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1" y="1577"/>
                    <a:pt x="1518" y="59"/>
                    <a:pt x="3328" y="1"/>
                  </a:cubicBezTo>
                  <a:cubicBezTo>
                    <a:pt x="5137" y="1"/>
                    <a:pt x="6713" y="1518"/>
                    <a:pt x="6771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3" name="Google Shape;4893;p14"/>
            <p:cNvSpPr/>
            <p:nvPr/>
          </p:nvSpPr>
          <p:spPr>
            <a:xfrm>
              <a:off x="4806675" y="3865850"/>
              <a:ext cx="170750" cy="169275"/>
            </a:xfrm>
            <a:custGeom>
              <a:avLst/>
              <a:gdLst/>
              <a:ahLst/>
              <a:cxnLst/>
              <a:rect l="l" t="t" r="r" b="b"/>
              <a:pathLst>
                <a:path w="6830" h="6771" extrusionOk="0">
                  <a:moveTo>
                    <a:pt x="3444" y="6771"/>
                  </a:moveTo>
                  <a:cubicBezTo>
                    <a:pt x="1576" y="6771"/>
                    <a:pt x="58" y="5253"/>
                    <a:pt x="0" y="3385"/>
                  </a:cubicBezTo>
                  <a:cubicBezTo>
                    <a:pt x="0" y="1518"/>
                    <a:pt x="1576" y="0"/>
                    <a:pt x="3444" y="0"/>
                  </a:cubicBezTo>
                  <a:cubicBezTo>
                    <a:pt x="5253" y="0"/>
                    <a:pt x="6771" y="1518"/>
                    <a:pt x="6771" y="3327"/>
                  </a:cubicBezTo>
                  <a:cubicBezTo>
                    <a:pt x="6829" y="5195"/>
                    <a:pt x="5253" y="6713"/>
                    <a:pt x="3444" y="677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4" name="Google Shape;4894;p14"/>
            <p:cNvSpPr/>
            <p:nvPr/>
          </p:nvSpPr>
          <p:spPr>
            <a:xfrm>
              <a:off x="5296975" y="2882300"/>
              <a:ext cx="169300" cy="170750"/>
            </a:xfrm>
            <a:custGeom>
              <a:avLst/>
              <a:gdLst/>
              <a:ahLst/>
              <a:cxnLst/>
              <a:rect l="l" t="t" r="r" b="b"/>
              <a:pathLst>
                <a:path w="6772" h="6830" extrusionOk="0">
                  <a:moveTo>
                    <a:pt x="6713" y="3444"/>
                  </a:moveTo>
                  <a:cubicBezTo>
                    <a:pt x="6713" y="5254"/>
                    <a:pt x="5137" y="6830"/>
                    <a:pt x="3328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9"/>
                  </a:cubicBezTo>
                  <a:cubicBezTo>
                    <a:pt x="5254" y="59"/>
                    <a:pt x="6771" y="1635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5" name="Google Shape;4895;p14"/>
            <p:cNvSpPr/>
            <p:nvPr/>
          </p:nvSpPr>
          <p:spPr>
            <a:xfrm>
              <a:off x="3827500" y="1167650"/>
              <a:ext cx="170750" cy="169300"/>
            </a:xfrm>
            <a:custGeom>
              <a:avLst/>
              <a:gdLst/>
              <a:ahLst/>
              <a:cxnLst/>
              <a:rect l="l" t="t" r="r" b="b"/>
              <a:pathLst>
                <a:path w="6830" h="6772" extrusionOk="0">
                  <a:moveTo>
                    <a:pt x="3386" y="6772"/>
                  </a:moveTo>
                  <a:cubicBezTo>
                    <a:pt x="1518" y="6714"/>
                    <a:pt x="0" y="5138"/>
                    <a:pt x="59" y="3328"/>
                  </a:cubicBezTo>
                  <a:cubicBezTo>
                    <a:pt x="59" y="1519"/>
                    <a:pt x="1635" y="1"/>
                    <a:pt x="3444" y="1"/>
                  </a:cubicBezTo>
                  <a:cubicBezTo>
                    <a:pt x="5254" y="1"/>
                    <a:pt x="6830" y="1635"/>
                    <a:pt x="6771" y="3445"/>
                  </a:cubicBezTo>
                  <a:cubicBezTo>
                    <a:pt x="6713" y="5254"/>
                    <a:pt x="5195" y="6772"/>
                    <a:pt x="3386" y="67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6" name="Google Shape;4896;p14"/>
            <p:cNvSpPr/>
            <p:nvPr/>
          </p:nvSpPr>
          <p:spPr>
            <a:xfrm>
              <a:off x="2603175" y="1656525"/>
              <a:ext cx="167850" cy="170750"/>
            </a:xfrm>
            <a:custGeom>
              <a:avLst/>
              <a:gdLst/>
              <a:ahLst/>
              <a:cxnLst/>
              <a:rect l="l" t="t" r="r" b="b"/>
              <a:pathLst>
                <a:path w="6714" h="6830" extrusionOk="0">
                  <a:moveTo>
                    <a:pt x="6713" y="3444"/>
                  </a:moveTo>
                  <a:cubicBezTo>
                    <a:pt x="6713" y="5253"/>
                    <a:pt x="5137" y="6829"/>
                    <a:pt x="3269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8"/>
                  </a:cubicBezTo>
                  <a:cubicBezTo>
                    <a:pt x="5254" y="58"/>
                    <a:pt x="6713" y="1634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7" name="Google Shape;4897;p14"/>
            <p:cNvSpPr/>
            <p:nvPr/>
          </p:nvSpPr>
          <p:spPr>
            <a:xfrm>
              <a:off x="3580875" y="116765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3445" y="6714"/>
                  </a:moveTo>
                  <a:cubicBezTo>
                    <a:pt x="1577" y="6772"/>
                    <a:pt x="1" y="5196"/>
                    <a:pt x="59" y="3328"/>
                  </a:cubicBezTo>
                  <a:cubicBezTo>
                    <a:pt x="59" y="1519"/>
                    <a:pt x="1577" y="1"/>
                    <a:pt x="3386" y="1"/>
                  </a:cubicBezTo>
                  <a:cubicBezTo>
                    <a:pt x="5254" y="1"/>
                    <a:pt x="6772" y="1577"/>
                    <a:pt x="6772" y="3386"/>
                  </a:cubicBezTo>
                  <a:cubicBezTo>
                    <a:pt x="6772" y="5196"/>
                    <a:pt x="5196" y="6714"/>
                    <a:pt x="3445" y="67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8" name="Google Shape;4898;p14"/>
            <p:cNvSpPr/>
            <p:nvPr/>
          </p:nvSpPr>
          <p:spPr>
            <a:xfrm>
              <a:off x="5054750" y="3620675"/>
              <a:ext cx="166375" cy="166375"/>
            </a:xfrm>
            <a:custGeom>
              <a:avLst/>
              <a:gdLst/>
              <a:ahLst/>
              <a:cxnLst/>
              <a:rect l="l" t="t" r="r" b="b"/>
              <a:pathLst>
                <a:path w="6655" h="6655" extrusionOk="0">
                  <a:moveTo>
                    <a:pt x="6654" y="3328"/>
                  </a:moveTo>
                  <a:cubicBezTo>
                    <a:pt x="6654" y="5196"/>
                    <a:pt x="5137" y="6655"/>
                    <a:pt x="3327" y="6655"/>
                  </a:cubicBezTo>
                  <a:cubicBezTo>
                    <a:pt x="1459" y="6597"/>
                    <a:pt x="0" y="5079"/>
                    <a:pt x="0" y="3270"/>
                  </a:cubicBezTo>
                  <a:cubicBezTo>
                    <a:pt x="58" y="1460"/>
                    <a:pt x="1518" y="1"/>
                    <a:pt x="3327" y="1"/>
                  </a:cubicBezTo>
                  <a:cubicBezTo>
                    <a:pt x="5195" y="1"/>
                    <a:pt x="6654" y="1518"/>
                    <a:pt x="6654" y="33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9" name="Google Shape;4899;p14"/>
            <p:cNvSpPr/>
            <p:nvPr/>
          </p:nvSpPr>
          <p:spPr>
            <a:xfrm>
              <a:off x="5296975" y="2391975"/>
              <a:ext cx="169300" cy="170775"/>
            </a:xfrm>
            <a:custGeom>
              <a:avLst/>
              <a:gdLst/>
              <a:ahLst/>
              <a:cxnLst/>
              <a:rect l="l" t="t" r="r" b="b"/>
              <a:pathLst>
                <a:path w="6772" h="6831" extrusionOk="0">
                  <a:moveTo>
                    <a:pt x="3269" y="6772"/>
                  </a:moveTo>
                  <a:cubicBezTo>
                    <a:pt x="1401" y="6655"/>
                    <a:pt x="1" y="5137"/>
                    <a:pt x="59" y="3328"/>
                  </a:cubicBezTo>
                  <a:cubicBezTo>
                    <a:pt x="176" y="1460"/>
                    <a:pt x="1693" y="1"/>
                    <a:pt x="3503" y="118"/>
                  </a:cubicBezTo>
                  <a:cubicBezTo>
                    <a:pt x="5371" y="234"/>
                    <a:pt x="6771" y="1694"/>
                    <a:pt x="6713" y="3503"/>
                  </a:cubicBezTo>
                  <a:cubicBezTo>
                    <a:pt x="6596" y="5371"/>
                    <a:pt x="5079" y="6830"/>
                    <a:pt x="3269" y="67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0" name="Google Shape;4900;p14"/>
            <p:cNvSpPr/>
            <p:nvPr/>
          </p:nvSpPr>
          <p:spPr>
            <a:xfrm>
              <a:off x="4562975" y="4111000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8"/>
                    <a:pt x="5137" y="6538"/>
                    <a:pt x="3327" y="6538"/>
                  </a:cubicBezTo>
                  <a:cubicBezTo>
                    <a:pt x="1459" y="6596"/>
                    <a:pt x="0" y="5137"/>
                    <a:pt x="0" y="3269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137" y="0"/>
                    <a:pt x="6538" y="1460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1" name="Google Shape;4901;p14"/>
            <p:cNvSpPr/>
            <p:nvPr/>
          </p:nvSpPr>
          <p:spPr>
            <a:xfrm>
              <a:off x="4072650" y="1169125"/>
              <a:ext cx="166375" cy="164925"/>
            </a:xfrm>
            <a:custGeom>
              <a:avLst/>
              <a:gdLst/>
              <a:ahLst/>
              <a:cxnLst/>
              <a:rect l="l" t="t" r="r" b="b"/>
              <a:pathLst>
                <a:path w="6655" h="6597" extrusionOk="0">
                  <a:moveTo>
                    <a:pt x="3328" y="0"/>
                  </a:moveTo>
                  <a:cubicBezTo>
                    <a:pt x="5196" y="0"/>
                    <a:pt x="6655" y="1518"/>
                    <a:pt x="6597" y="3327"/>
                  </a:cubicBezTo>
                  <a:cubicBezTo>
                    <a:pt x="6597" y="5195"/>
                    <a:pt x="5137" y="6596"/>
                    <a:pt x="3328" y="6596"/>
                  </a:cubicBezTo>
                  <a:cubicBezTo>
                    <a:pt x="1460" y="6596"/>
                    <a:pt x="1" y="5137"/>
                    <a:pt x="1" y="3269"/>
                  </a:cubicBezTo>
                  <a:cubicBezTo>
                    <a:pt x="59" y="1460"/>
                    <a:pt x="1518" y="0"/>
                    <a:pt x="33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2" name="Google Shape;4902;p14"/>
            <p:cNvSpPr/>
            <p:nvPr/>
          </p:nvSpPr>
          <p:spPr>
            <a:xfrm>
              <a:off x="2846875" y="1411350"/>
              <a:ext cx="166375" cy="167850"/>
            </a:xfrm>
            <a:custGeom>
              <a:avLst/>
              <a:gdLst/>
              <a:ahLst/>
              <a:cxnLst/>
              <a:rect l="l" t="t" r="r" b="b"/>
              <a:pathLst>
                <a:path w="6655" h="6714" extrusionOk="0">
                  <a:moveTo>
                    <a:pt x="6596" y="3386"/>
                  </a:moveTo>
                  <a:cubicBezTo>
                    <a:pt x="6596" y="5254"/>
                    <a:pt x="5079" y="6713"/>
                    <a:pt x="3269" y="6655"/>
                  </a:cubicBezTo>
                  <a:cubicBezTo>
                    <a:pt x="1401" y="6597"/>
                    <a:pt x="0" y="5137"/>
                    <a:pt x="0" y="3328"/>
                  </a:cubicBezTo>
                  <a:cubicBezTo>
                    <a:pt x="59" y="1460"/>
                    <a:pt x="1576" y="1"/>
                    <a:pt x="3386" y="59"/>
                  </a:cubicBezTo>
                  <a:cubicBezTo>
                    <a:pt x="5195" y="59"/>
                    <a:pt x="6655" y="1577"/>
                    <a:pt x="6596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3" name="Google Shape;4903;p14"/>
            <p:cNvSpPr/>
            <p:nvPr/>
          </p:nvSpPr>
          <p:spPr>
            <a:xfrm>
              <a:off x="5299900" y="3131825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9"/>
                    <a:pt x="5137" y="6538"/>
                    <a:pt x="3327" y="6597"/>
                  </a:cubicBezTo>
                  <a:cubicBezTo>
                    <a:pt x="1460" y="6597"/>
                    <a:pt x="0" y="5137"/>
                    <a:pt x="0" y="3269"/>
                  </a:cubicBezTo>
                  <a:cubicBezTo>
                    <a:pt x="0" y="1460"/>
                    <a:pt x="1401" y="1"/>
                    <a:pt x="3211" y="1"/>
                  </a:cubicBezTo>
                  <a:cubicBezTo>
                    <a:pt x="5078" y="1"/>
                    <a:pt x="6538" y="1402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4" name="Google Shape;4904;p14"/>
            <p:cNvSpPr/>
            <p:nvPr/>
          </p:nvSpPr>
          <p:spPr>
            <a:xfrm>
              <a:off x="2358025" y="1901675"/>
              <a:ext cx="164925" cy="164925"/>
            </a:xfrm>
            <a:custGeom>
              <a:avLst/>
              <a:gdLst/>
              <a:ahLst/>
              <a:cxnLst/>
              <a:rect l="l" t="t" r="r" b="b"/>
              <a:pathLst>
                <a:path w="6597" h="6597" extrusionOk="0">
                  <a:moveTo>
                    <a:pt x="3327" y="6596"/>
                  </a:moveTo>
                  <a:cubicBezTo>
                    <a:pt x="1518" y="6596"/>
                    <a:pt x="59" y="5195"/>
                    <a:pt x="0" y="3327"/>
                  </a:cubicBezTo>
                  <a:cubicBezTo>
                    <a:pt x="0" y="1518"/>
                    <a:pt x="1401" y="59"/>
                    <a:pt x="3269" y="59"/>
                  </a:cubicBezTo>
                  <a:cubicBezTo>
                    <a:pt x="5079" y="0"/>
                    <a:pt x="6538" y="1460"/>
                    <a:pt x="6538" y="3269"/>
                  </a:cubicBezTo>
                  <a:cubicBezTo>
                    <a:pt x="6596" y="5137"/>
                    <a:pt x="5137" y="6538"/>
                    <a:pt x="3327" y="659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5" name="Google Shape;4905;p14"/>
            <p:cNvSpPr/>
            <p:nvPr/>
          </p:nvSpPr>
          <p:spPr>
            <a:xfrm>
              <a:off x="3337175" y="1170575"/>
              <a:ext cx="164925" cy="163475"/>
            </a:xfrm>
            <a:custGeom>
              <a:avLst/>
              <a:gdLst/>
              <a:ahLst/>
              <a:cxnLst/>
              <a:rect l="l" t="t" r="r" b="b"/>
              <a:pathLst>
                <a:path w="6597" h="6539" extrusionOk="0">
                  <a:moveTo>
                    <a:pt x="3270" y="1"/>
                  </a:moveTo>
                  <a:cubicBezTo>
                    <a:pt x="5079" y="1"/>
                    <a:pt x="6538" y="1402"/>
                    <a:pt x="6538" y="3211"/>
                  </a:cubicBezTo>
                  <a:cubicBezTo>
                    <a:pt x="6597" y="5079"/>
                    <a:pt x="5138" y="6538"/>
                    <a:pt x="3328" y="6538"/>
                  </a:cubicBezTo>
                  <a:cubicBezTo>
                    <a:pt x="1460" y="6538"/>
                    <a:pt x="59" y="5137"/>
                    <a:pt x="1" y="3269"/>
                  </a:cubicBezTo>
                  <a:cubicBezTo>
                    <a:pt x="1" y="1460"/>
                    <a:pt x="1402" y="1"/>
                    <a:pt x="32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6" name="Google Shape;4906;p14"/>
            <p:cNvSpPr/>
            <p:nvPr/>
          </p:nvSpPr>
          <p:spPr>
            <a:xfrm>
              <a:off x="2601725" y="3864375"/>
              <a:ext cx="163450" cy="163475"/>
            </a:xfrm>
            <a:custGeom>
              <a:avLst/>
              <a:gdLst/>
              <a:ahLst/>
              <a:cxnLst/>
              <a:rect l="l" t="t" r="r" b="b"/>
              <a:pathLst>
                <a:path w="6538" h="6539" extrusionOk="0">
                  <a:moveTo>
                    <a:pt x="3269" y="1"/>
                  </a:moveTo>
                  <a:cubicBezTo>
                    <a:pt x="5137" y="1"/>
                    <a:pt x="6538" y="1460"/>
                    <a:pt x="6538" y="3328"/>
                  </a:cubicBezTo>
                  <a:cubicBezTo>
                    <a:pt x="6538" y="5137"/>
                    <a:pt x="5078" y="6538"/>
                    <a:pt x="3211" y="6538"/>
                  </a:cubicBezTo>
                  <a:cubicBezTo>
                    <a:pt x="1401" y="6538"/>
                    <a:pt x="0" y="5079"/>
                    <a:pt x="0" y="3269"/>
                  </a:cubicBezTo>
                  <a:cubicBezTo>
                    <a:pt x="0" y="1402"/>
                    <a:pt x="1460" y="1"/>
                    <a:pt x="32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7" name="Google Shape;4907;p14"/>
            <p:cNvSpPr/>
            <p:nvPr/>
          </p:nvSpPr>
          <p:spPr>
            <a:xfrm>
              <a:off x="2112875" y="28866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5020"/>
                    <a:pt x="5020" y="6480"/>
                    <a:pt x="3269" y="6480"/>
                  </a:cubicBezTo>
                  <a:cubicBezTo>
                    <a:pt x="1401" y="6480"/>
                    <a:pt x="0" y="5020"/>
                    <a:pt x="0" y="3211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020" y="0"/>
                    <a:pt x="6479" y="1460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8" name="Google Shape;4908;p14"/>
            <p:cNvSpPr/>
            <p:nvPr/>
          </p:nvSpPr>
          <p:spPr>
            <a:xfrm>
              <a:off x="3585250" y="4357600"/>
              <a:ext cx="162025" cy="163475"/>
            </a:xfrm>
            <a:custGeom>
              <a:avLst/>
              <a:gdLst/>
              <a:ahLst/>
              <a:cxnLst/>
              <a:rect l="l" t="t" r="r" b="b"/>
              <a:pathLst>
                <a:path w="6481" h="6539" extrusionOk="0">
                  <a:moveTo>
                    <a:pt x="3211" y="6538"/>
                  </a:moveTo>
                  <a:cubicBezTo>
                    <a:pt x="1460" y="6538"/>
                    <a:pt x="1" y="5079"/>
                    <a:pt x="1" y="3270"/>
                  </a:cubicBezTo>
                  <a:cubicBezTo>
                    <a:pt x="1" y="1460"/>
                    <a:pt x="1460" y="1"/>
                    <a:pt x="3270" y="59"/>
                  </a:cubicBezTo>
                  <a:cubicBezTo>
                    <a:pt x="5021" y="59"/>
                    <a:pt x="6480" y="1518"/>
                    <a:pt x="6480" y="3328"/>
                  </a:cubicBezTo>
                  <a:cubicBezTo>
                    <a:pt x="6480" y="5079"/>
                    <a:pt x="5021" y="6538"/>
                    <a:pt x="3211" y="653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9" name="Google Shape;4909;p14"/>
            <p:cNvSpPr/>
            <p:nvPr/>
          </p:nvSpPr>
          <p:spPr>
            <a:xfrm>
              <a:off x="383187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5020" y="0"/>
                    <a:pt x="6480" y="1401"/>
                    <a:pt x="6480" y="3269"/>
                  </a:cubicBezTo>
                  <a:cubicBezTo>
                    <a:pt x="6480" y="5020"/>
                    <a:pt x="5020" y="6479"/>
                    <a:pt x="3269" y="6479"/>
                  </a:cubicBezTo>
                  <a:cubicBezTo>
                    <a:pt x="1460" y="6479"/>
                    <a:pt x="1" y="5020"/>
                    <a:pt x="1" y="3211"/>
                  </a:cubicBezTo>
                  <a:cubicBezTo>
                    <a:pt x="1" y="1401"/>
                    <a:pt x="1401" y="0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0" name="Google Shape;4910;p14"/>
            <p:cNvSpPr/>
            <p:nvPr/>
          </p:nvSpPr>
          <p:spPr>
            <a:xfrm>
              <a:off x="2112875" y="26400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4962"/>
                    <a:pt x="5078" y="6422"/>
                    <a:pt x="3269" y="6480"/>
                  </a:cubicBezTo>
                  <a:cubicBezTo>
                    <a:pt x="1459" y="6480"/>
                    <a:pt x="0" y="5021"/>
                    <a:pt x="0" y="3211"/>
                  </a:cubicBezTo>
                  <a:cubicBezTo>
                    <a:pt x="0" y="1460"/>
                    <a:pt x="1459" y="1"/>
                    <a:pt x="3211" y="1"/>
                  </a:cubicBezTo>
                  <a:cubicBezTo>
                    <a:pt x="5020" y="1"/>
                    <a:pt x="6479" y="1402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1" name="Google Shape;4911;p14"/>
            <p:cNvSpPr/>
            <p:nvPr/>
          </p:nvSpPr>
          <p:spPr>
            <a:xfrm>
              <a:off x="2848325" y="41124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70" y="6480"/>
                  </a:moveTo>
                  <a:cubicBezTo>
                    <a:pt x="1518" y="6480"/>
                    <a:pt x="59" y="5020"/>
                    <a:pt x="1" y="3269"/>
                  </a:cubicBezTo>
                  <a:cubicBezTo>
                    <a:pt x="1" y="1460"/>
                    <a:pt x="1460" y="1"/>
                    <a:pt x="3211" y="1"/>
                  </a:cubicBezTo>
                  <a:cubicBezTo>
                    <a:pt x="5021" y="1"/>
                    <a:pt x="6480" y="1402"/>
                    <a:pt x="6480" y="3211"/>
                  </a:cubicBezTo>
                  <a:cubicBezTo>
                    <a:pt x="6480" y="4962"/>
                    <a:pt x="5079" y="6421"/>
                    <a:pt x="3270" y="64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2" name="Google Shape;4912;p14"/>
            <p:cNvSpPr/>
            <p:nvPr/>
          </p:nvSpPr>
          <p:spPr>
            <a:xfrm>
              <a:off x="2359475" y="36221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4962" y="0"/>
                    <a:pt x="6480" y="1459"/>
                    <a:pt x="6480" y="3211"/>
                  </a:cubicBezTo>
                  <a:cubicBezTo>
                    <a:pt x="6480" y="5020"/>
                    <a:pt x="5021" y="6479"/>
                    <a:pt x="3269" y="6479"/>
                  </a:cubicBezTo>
                  <a:cubicBezTo>
                    <a:pt x="1460" y="6479"/>
                    <a:pt x="1" y="5078"/>
                    <a:pt x="1" y="3269"/>
                  </a:cubicBezTo>
                  <a:cubicBezTo>
                    <a:pt x="1" y="1518"/>
                    <a:pt x="1402" y="59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3" name="Google Shape;4913;p14"/>
            <p:cNvSpPr/>
            <p:nvPr/>
          </p:nvSpPr>
          <p:spPr>
            <a:xfrm>
              <a:off x="4320725" y="11705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80" y="3211"/>
                  </a:moveTo>
                  <a:cubicBezTo>
                    <a:pt x="6480" y="5021"/>
                    <a:pt x="5021" y="6480"/>
                    <a:pt x="3269" y="6480"/>
                  </a:cubicBezTo>
                  <a:cubicBezTo>
                    <a:pt x="1518" y="6480"/>
                    <a:pt x="59" y="5021"/>
                    <a:pt x="59" y="3269"/>
                  </a:cubicBezTo>
                  <a:cubicBezTo>
                    <a:pt x="1" y="1518"/>
                    <a:pt x="1518" y="1"/>
                    <a:pt x="3269" y="59"/>
                  </a:cubicBezTo>
                  <a:cubicBezTo>
                    <a:pt x="5021" y="59"/>
                    <a:pt x="6480" y="1518"/>
                    <a:pt x="6480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4" name="Google Shape;4914;p14"/>
            <p:cNvSpPr/>
            <p:nvPr/>
          </p:nvSpPr>
          <p:spPr>
            <a:xfrm>
              <a:off x="407412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0" y="0"/>
                  </a:moveTo>
                  <a:cubicBezTo>
                    <a:pt x="5020" y="0"/>
                    <a:pt x="6479" y="1459"/>
                    <a:pt x="6479" y="3269"/>
                  </a:cubicBezTo>
                  <a:cubicBezTo>
                    <a:pt x="6479" y="4962"/>
                    <a:pt x="5020" y="6421"/>
                    <a:pt x="3269" y="6479"/>
                  </a:cubicBezTo>
                  <a:cubicBezTo>
                    <a:pt x="1518" y="6479"/>
                    <a:pt x="0" y="4962"/>
                    <a:pt x="58" y="3211"/>
                  </a:cubicBezTo>
                  <a:cubicBezTo>
                    <a:pt x="58" y="1459"/>
                    <a:pt x="1518" y="59"/>
                    <a:pt x="321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5" name="Google Shape;4915;p14"/>
            <p:cNvSpPr/>
            <p:nvPr/>
          </p:nvSpPr>
          <p:spPr>
            <a:xfrm>
              <a:off x="5301350" y="2149750"/>
              <a:ext cx="160550" cy="162000"/>
            </a:xfrm>
            <a:custGeom>
              <a:avLst/>
              <a:gdLst/>
              <a:ahLst/>
              <a:cxnLst/>
              <a:rect l="l" t="t" r="r" b="b"/>
              <a:pathLst>
                <a:path w="6422" h="6480" extrusionOk="0">
                  <a:moveTo>
                    <a:pt x="3211" y="6479"/>
                  </a:moveTo>
                  <a:cubicBezTo>
                    <a:pt x="1460" y="6479"/>
                    <a:pt x="1" y="5020"/>
                    <a:pt x="1" y="3269"/>
                  </a:cubicBezTo>
                  <a:cubicBezTo>
                    <a:pt x="1" y="1518"/>
                    <a:pt x="1460" y="59"/>
                    <a:pt x="3153" y="59"/>
                  </a:cubicBezTo>
                  <a:cubicBezTo>
                    <a:pt x="4962" y="0"/>
                    <a:pt x="6421" y="1518"/>
                    <a:pt x="6421" y="3269"/>
                  </a:cubicBezTo>
                  <a:cubicBezTo>
                    <a:pt x="6421" y="5020"/>
                    <a:pt x="4962" y="6479"/>
                    <a:pt x="3211" y="64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6" name="Google Shape;4916;p14"/>
            <p:cNvSpPr/>
            <p:nvPr/>
          </p:nvSpPr>
          <p:spPr>
            <a:xfrm>
              <a:off x="2112875" y="2396350"/>
              <a:ext cx="162000" cy="162025"/>
            </a:xfrm>
            <a:custGeom>
              <a:avLst/>
              <a:gdLst/>
              <a:ahLst/>
              <a:cxnLst/>
              <a:rect l="l" t="t" r="r" b="b"/>
              <a:pathLst>
                <a:path w="6480" h="6481" extrusionOk="0">
                  <a:moveTo>
                    <a:pt x="6421" y="3270"/>
                  </a:moveTo>
                  <a:cubicBezTo>
                    <a:pt x="6421" y="5021"/>
                    <a:pt x="4962" y="6480"/>
                    <a:pt x="3211" y="6480"/>
                  </a:cubicBezTo>
                  <a:cubicBezTo>
                    <a:pt x="1459" y="6422"/>
                    <a:pt x="0" y="4962"/>
                    <a:pt x="0" y="3270"/>
                  </a:cubicBezTo>
                  <a:cubicBezTo>
                    <a:pt x="59" y="1519"/>
                    <a:pt x="1518" y="1"/>
                    <a:pt x="3269" y="59"/>
                  </a:cubicBezTo>
                  <a:cubicBezTo>
                    <a:pt x="5020" y="59"/>
                    <a:pt x="6479" y="1519"/>
                    <a:pt x="6421" y="32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7" name="Google Shape;4917;p14"/>
            <p:cNvSpPr/>
            <p:nvPr/>
          </p:nvSpPr>
          <p:spPr>
            <a:xfrm>
              <a:off x="5301350" y="3376975"/>
              <a:ext cx="159075" cy="160550"/>
            </a:xfrm>
            <a:custGeom>
              <a:avLst/>
              <a:gdLst/>
              <a:ahLst/>
              <a:cxnLst/>
              <a:rect l="l" t="t" r="r" b="b"/>
              <a:pathLst>
                <a:path w="6363" h="6422" extrusionOk="0">
                  <a:moveTo>
                    <a:pt x="6363" y="3211"/>
                  </a:moveTo>
                  <a:cubicBezTo>
                    <a:pt x="6363" y="4962"/>
                    <a:pt x="4904" y="6422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59" y="1402"/>
                    <a:pt x="1460" y="1"/>
                    <a:pt x="3211" y="1"/>
                  </a:cubicBezTo>
                  <a:cubicBezTo>
                    <a:pt x="4904" y="1"/>
                    <a:pt x="6363" y="1460"/>
                    <a:pt x="636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8" name="Google Shape;4918;p14"/>
            <p:cNvSpPr/>
            <p:nvPr/>
          </p:nvSpPr>
          <p:spPr>
            <a:xfrm>
              <a:off x="3340100" y="4360525"/>
              <a:ext cx="159100" cy="159075"/>
            </a:xfrm>
            <a:custGeom>
              <a:avLst/>
              <a:gdLst/>
              <a:ahLst/>
              <a:cxnLst/>
              <a:rect l="l" t="t" r="r" b="b"/>
              <a:pathLst>
                <a:path w="6364" h="6363" extrusionOk="0">
                  <a:moveTo>
                    <a:pt x="6363" y="3153"/>
                  </a:moveTo>
                  <a:cubicBezTo>
                    <a:pt x="6363" y="4904"/>
                    <a:pt x="4904" y="6363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1" y="1460"/>
                    <a:pt x="1460" y="1"/>
                    <a:pt x="3153" y="1"/>
                  </a:cubicBezTo>
                  <a:cubicBezTo>
                    <a:pt x="4904" y="1"/>
                    <a:pt x="6363" y="1460"/>
                    <a:pt x="6363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9" name="Google Shape;4919;p14"/>
            <p:cNvSpPr/>
            <p:nvPr/>
          </p:nvSpPr>
          <p:spPr>
            <a:xfrm>
              <a:off x="2114325" y="3134750"/>
              <a:ext cx="159075" cy="159075"/>
            </a:xfrm>
            <a:custGeom>
              <a:avLst/>
              <a:gdLst/>
              <a:ahLst/>
              <a:cxnLst/>
              <a:rect l="l" t="t" r="r" b="b"/>
              <a:pathLst>
                <a:path w="6363" h="6363" extrusionOk="0">
                  <a:moveTo>
                    <a:pt x="3153" y="6363"/>
                  </a:moveTo>
                  <a:cubicBezTo>
                    <a:pt x="1460" y="6363"/>
                    <a:pt x="1" y="4904"/>
                    <a:pt x="1" y="3152"/>
                  </a:cubicBezTo>
                  <a:cubicBezTo>
                    <a:pt x="1" y="1460"/>
                    <a:pt x="1460" y="0"/>
                    <a:pt x="3153" y="0"/>
                  </a:cubicBezTo>
                  <a:cubicBezTo>
                    <a:pt x="4904" y="0"/>
                    <a:pt x="6363" y="1460"/>
                    <a:pt x="6363" y="3152"/>
                  </a:cubicBezTo>
                  <a:cubicBezTo>
                    <a:pt x="6363" y="4904"/>
                    <a:pt x="4904" y="6363"/>
                    <a:pt x="3153" y="63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0" name="Google Shape;4920;p14"/>
            <p:cNvSpPr/>
            <p:nvPr/>
          </p:nvSpPr>
          <p:spPr>
            <a:xfrm>
              <a:off x="4812500" y="1415725"/>
              <a:ext cx="159075" cy="157625"/>
            </a:xfrm>
            <a:custGeom>
              <a:avLst/>
              <a:gdLst/>
              <a:ahLst/>
              <a:cxnLst/>
              <a:rect l="l" t="t" r="r" b="b"/>
              <a:pathLst>
                <a:path w="6363" h="6305" extrusionOk="0">
                  <a:moveTo>
                    <a:pt x="6305" y="3153"/>
                  </a:moveTo>
                  <a:cubicBezTo>
                    <a:pt x="6363" y="4904"/>
                    <a:pt x="4904" y="6305"/>
                    <a:pt x="3153" y="6305"/>
                  </a:cubicBezTo>
                  <a:cubicBezTo>
                    <a:pt x="1401" y="6305"/>
                    <a:pt x="1" y="4904"/>
                    <a:pt x="1" y="3211"/>
                  </a:cubicBezTo>
                  <a:cubicBezTo>
                    <a:pt x="1" y="1460"/>
                    <a:pt x="1401" y="1"/>
                    <a:pt x="3211" y="1"/>
                  </a:cubicBezTo>
                  <a:cubicBezTo>
                    <a:pt x="4904" y="1"/>
                    <a:pt x="6305" y="1402"/>
                    <a:pt x="6305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1" name="Google Shape;4921;p14"/>
            <p:cNvSpPr/>
            <p:nvPr/>
          </p:nvSpPr>
          <p:spPr>
            <a:xfrm>
              <a:off x="5059125" y="1660900"/>
              <a:ext cx="159075" cy="160525"/>
            </a:xfrm>
            <a:custGeom>
              <a:avLst/>
              <a:gdLst/>
              <a:ahLst/>
              <a:cxnLst/>
              <a:rect l="l" t="t" r="r" b="b"/>
              <a:pathLst>
                <a:path w="6363" h="6421" extrusionOk="0">
                  <a:moveTo>
                    <a:pt x="6363" y="3269"/>
                  </a:moveTo>
                  <a:cubicBezTo>
                    <a:pt x="6304" y="5020"/>
                    <a:pt x="4845" y="6421"/>
                    <a:pt x="3094" y="6363"/>
                  </a:cubicBezTo>
                  <a:cubicBezTo>
                    <a:pt x="1343" y="6363"/>
                    <a:pt x="0" y="4903"/>
                    <a:pt x="0" y="3211"/>
                  </a:cubicBezTo>
                  <a:cubicBezTo>
                    <a:pt x="59" y="1401"/>
                    <a:pt x="1518" y="0"/>
                    <a:pt x="3269" y="59"/>
                  </a:cubicBezTo>
                  <a:cubicBezTo>
                    <a:pt x="4962" y="117"/>
                    <a:pt x="6363" y="1518"/>
                    <a:pt x="6363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2" name="Google Shape;4922;p14"/>
            <p:cNvSpPr/>
            <p:nvPr/>
          </p:nvSpPr>
          <p:spPr>
            <a:xfrm>
              <a:off x="3097875" y="1172050"/>
              <a:ext cx="157625" cy="159075"/>
            </a:xfrm>
            <a:custGeom>
              <a:avLst/>
              <a:gdLst/>
              <a:ahLst/>
              <a:cxnLst/>
              <a:rect l="l" t="t" r="r" b="b"/>
              <a:pathLst>
                <a:path w="6305" h="6363" extrusionOk="0">
                  <a:moveTo>
                    <a:pt x="6304" y="3152"/>
                  </a:moveTo>
                  <a:cubicBezTo>
                    <a:pt x="6304" y="4903"/>
                    <a:pt x="4903" y="6362"/>
                    <a:pt x="3152" y="6362"/>
                  </a:cubicBezTo>
                  <a:cubicBezTo>
                    <a:pt x="1401" y="6362"/>
                    <a:pt x="0" y="4962"/>
                    <a:pt x="0" y="3210"/>
                  </a:cubicBezTo>
                  <a:cubicBezTo>
                    <a:pt x="0" y="1459"/>
                    <a:pt x="1401" y="0"/>
                    <a:pt x="3152" y="58"/>
                  </a:cubicBezTo>
                  <a:cubicBezTo>
                    <a:pt x="4903" y="58"/>
                    <a:pt x="6304" y="1459"/>
                    <a:pt x="6304" y="31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3" name="Google Shape;4923;p14"/>
            <p:cNvSpPr/>
            <p:nvPr/>
          </p:nvSpPr>
          <p:spPr>
            <a:xfrm>
              <a:off x="4323650" y="4361975"/>
              <a:ext cx="156175" cy="156175"/>
            </a:xfrm>
            <a:custGeom>
              <a:avLst/>
              <a:gdLst/>
              <a:ahLst/>
              <a:cxnLst/>
              <a:rect l="l" t="t" r="r" b="b"/>
              <a:pathLst>
                <a:path w="6247" h="6247" extrusionOk="0">
                  <a:moveTo>
                    <a:pt x="3152" y="1"/>
                  </a:moveTo>
                  <a:cubicBezTo>
                    <a:pt x="4904" y="59"/>
                    <a:pt x="6246" y="1460"/>
                    <a:pt x="6246" y="3211"/>
                  </a:cubicBezTo>
                  <a:cubicBezTo>
                    <a:pt x="6188" y="4904"/>
                    <a:pt x="4845" y="6247"/>
                    <a:pt x="3094" y="6188"/>
                  </a:cubicBezTo>
                  <a:cubicBezTo>
                    <a:pt x="1343" y="6188"/>
                    <a:pt x="0" y="4787"/>
                    <a:pt x="59" y="3036"/>
                  </a:cubicBezTo>
                  <a:cubicBezTo>
                    <a:pt x="59" y="1343"/>
                    <a:pt x="1460" y="1"/>
                    <a:pt x="31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4" name="Google Shape;4924;p14"/>
            <p:cNvSpPr/>
            <p:nvPr/>
          </p:nvSpPr>
          <p:spPr>
            <a:xfrm>
              <a:off x="2609025" y="1417200"/>
              <a:ext cx="156150" cy="154700"/>
            </a:xfrm>
            <a:custGeom>
              <a:avLst/>
              <a:gdLst/>
              <a:ahLst/>
              <a:cxnLst/>
              <a:rect l="l" t="t" r="r" b="b"/>
              <a:pathLst>
                <a:path w="6246" h="6188" extrusionOk="0">
                  <a:moveTo>
                    <a:pt x="6187" y="3094"/>
                  </a:moveTo>
                  <a:cubicBezTo>
                    <a:pt x="6246" y="4787"/>
                    <a:pt x="4845" y="6188"/>
                    <a:pt x="3152" y="6188"/>
                  </a:cubicBezTo>
                  <a:cubicBezTo>
                    <a:pt x="1459" y="6188"/>
                    <a:pt x="58" y="4845"/>
                    <a:pt x="58" y="3152"/>
                  </a:cubicBezTo>
                  <a:cubicBezTo>
                    <a:pt x="0" y="1401"/>
                    <a:pt x="1401" y="59"/>
                    <a:pt x="3094" y="0"/>
                  </a:cubicBezTo>
                  <a:cubicBezTo>
                    <a:pt x="4786" y="0"/>
                    <a:pt x="6187" y="1401"/>
                    <a:pt x="618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5" name="Google Shape;4925;p14"/>
            <p:cNvSpPr/>
            <p:nvPr/>
          </p:nvSpPr>
          <p:spPr>
            <a:xfrm>
              <a:off x="5060575" y="387312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4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4"/>
                  </a:cubicBezTo>
                  <a:cubicBezTo>
                    <a:pt x="1" y="1343"/>
                    <a:pt x="1401" y="1"/>
                    <a:pt x="3094" y="1"/>
                  </a:cubicBezTo>
                  <a:cubicBezTo>
                    <a:pt x="4845" y="1"/>
                    <a:pt x="6188" y="1402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6" name="Google Shape;4926;p14"/>
            <p:cNvSpPr/>
            <p:nvPr/>
          </p:nvSpPr>
          <p:spPr>
            <a:xfrm>
              <a:off x="2115775" y="215412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787"/>
                    <a:pt x="4846" y="6129"/>
                    <a:pt x="3153" y="6188"/>
                  </a:cubicBezTo>
                  <a:cubicBezTo>
                    <a:pt x="1402" y="6188"/>
                    <a:pt x="1" y="4787"/>
                    <a:pt x="1" y="3036"/>
                  </a:cubicBezTo>
                  <a:cubicBezTo>
                    <a:pt x="59" y="1343"/>
                    <a:pt x="1402" y="0"/>
                    <a:pt x="3153" y="0"/>
                  </a:cubicBezTo>
                  <a:cubicBezTo>
                    <a:pt x="4846" y="0"/>
                    <a:pt x="6188" y="1343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7" name="Google Shape;4927;p14"/>
            <p:cNvSpPr/>
            <p:nvPr/>
          </p:nvSpPr>
          <p:spPr>
            <a:xfrm>
              <a:off x="4813950" y="411537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845"/>
                    <a:pt x="4787" y="6188"/>
                    <a:pt x="3095" y="6188"/>
                  </a:cubicBezTo>
                  <a:cubicBezTo>
                    <a:pt x="1402" y="6188"/>
                    <a:pt x="1" y="4728"/>
                    <a:pt x="59" y="3036"/>
                  </a:cubicBezTo>
                  <a:cubicBezTo>
                    <a:pt x="59" y="1401"/>
                    <a:pt x="1460" y="0"/>
                    <a:pt x="3095" y="0"/>
                  </a:cubicBezTo>
                  <a:cubicBezTo>
                    <a:pt x="4787" y="0"/>
                    <a:pt x="6188" y="1401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8" name="Google Shape;4928;p14"/>
            <p:cNvSpPr/>
            <p:nvPr/>
          </p:nvSpPr>
          <p:spPr>
            <a:xfrm>
              <a:off x="3099325" y="436197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5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5"/>
                  </a:cubicBezTo>
                  <a:cubicBezTo>
                    <a:pt x="1" y="1460"/>
                    <a:pt x="1343" y="59"/>
                    <a:pt x="3036" y="59"/>
                  </a:cubicBezTo>
                  <a:cubicBezTo>
                    <a:pt x="4729" y="1"/>
                    <a:pt x="6129" y="1402"/>
                    <a:pt x="612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9" name="Google Shape;4929;p14"/>
            <p:cNvSpPr/>
            <p:nvPr/>
          </p:nvSpPr>
          <p:spPr>
            <a:xfrm>
              <a:off x="2115775" y="3378450"/>
              <a:ext cx="156175" cy="156150"/>
            </a:xfrm>
            <a:custGeom>
              <a:avLst/>
              <a:gdLst/>
              <a:ahLst/>
              <a:cxnLst/>
              <a:rect l="l" t="t" r="r" b="b"/>
              <a:pathLst>
                <a:path w="6247" h="6246" extrusionOk="0">
                  <a:moveTo>
                    <a:pt x="3153" y="59"/>
                  </a:moveTo>
                  <a:cubicBezTo>
                    <a:pt x="4846" y="117"/>
                    <a:pt x="6247" y="1576"/>
                    <a:pt x="6188" y="3211"/>
                  </a:cubicBezTo>
                  <a:cubicBezTo>
                    <a:pt x="6130" y="4903"/>
                    <a:pt x="4671" y="6246"/>
                    <a:pt x="3036" y="6188"/>
                  </a:cubicBezTo>
                  <a:cubicBezTo>
                    <a:pt x="1343" y="6129"/>
                    <a:pt x="1" y="4728"/>
                    <a:pt x="59" y="3036"/>
                  </a:cubicBezTo>
                  <a:cubicBezTo>
                    <a:pt x="118" y="1343"/>
                    <a:pt x="1519" y="0"/>
                    <a:pt x="3153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0" name="Google Shape;4930;p14"/>
            <p:cNvSpPr/>
            <p:nvPr/>
          </p:nvSpPr>
          <p:spPr>
            <a:xfrm>
              <a:off x="2362400" y="1663800"/>
              <a:ext cx="156175" cy="154725"/>
            </a:xfrm>
            <a:custGeom>
              <a:avLst/>
              <a:gdLst/>
              <a:ahLst/>
              <a:cxnLst/>
              <a:rect l="l" t="t" r="r" b="b"/>
              <a:pathLst>
                <a:path w="6247" h="6189" extrusionOk="0">
                  <a:moveTo>
                    <a:pt x="59" y="3095"/>
                  </a:moveTo>
                  <a:cubicBezTo>
                    <a:pt x="59" y="1402"/>
                    <a:pt x="1518" y="1"/>
                    <a:pt x="3152" y="59"/>
                  </a:cubicBezTo>
                  <a:cubicBezTo>
                    <a:pt x="4845" y="59"/>
                    <a:pt x="6246" y="1519"/>
                    <a:pt x="6188" y="3211"/>
                  </a:cubicBezTo>
                  <a:cubicBezTo>
                    <a:pt x="6129" y="4846"/>
                    <a:pt x="4729" y="6188"/>
                    <a:pt x="3094" y="6188"/>
                  </a:cubicBezTo>
                  <a:cubicBezTo>
                    <a:pt x="1401" y="6188"/>
                    <a:pt x="0" y="4729"/>
                    <a:pt x="5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1" name="Google Shape;4931;p14"/>
            <p:cNvSpPr/>
            <p:nvPr/>
          </p:nvSpPr>
          <p:spPr>
            <a:xfrm>
              <a:off x="4571725" y="1174950"/>
              <a:ext cx="153250" cy="154725"/>
            </a:xfrm>
            <a:custGeom>
              <a:avLst/>
              <a:gdLst/>
              <a:ahLst/>
              <a:cxnLst/>
              <a:rect l="l" t="t" r="r" b="b"/>
              <a:pathLst>
                <a:path w="6130" h="6189" extrusionOk="0">
                  <a:moveTo>
                    <a:pt x="6129" y="3094"/>
                  </a:moveTo>
                  <a:cubicBezTo>
                    <a:pt x="6129" y="4729"/>
                    <a:pt x="4787" y="6130"/>
                    <a:pt x="3094" y="6130"/>
                  </a:cubicBezTo>
                  <a:cubicBezTo>
                    <a:pt x="1460" y="6188"/>
                    <a:pt x="0" y="4729"/>
                    <a:pt x="59" y="3036"/>
                  </a:cubicBezTo>
                  <a:cubicBezTo>
                    <a:pt x="59" y="1402"/>
                    <a:pt x="1460" y="1"/>
                    <a:pt x="3094" y="1"/>
                  </a:cubicBezTo>
                  <a:cubicBezTo>
                    <a:pt x="4728" y="1"/>
                    <a:pt x="6129" y="1402"/>
                    <a:pt x="6129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2" name="Google Shape;4932;p14"/>
            <p:cNvSpPr/>
            <p:nvPr/>
          </p:nvSpPr>
          <p:spPr>
            <a:xfrm>
              <a:off x="5308650" y="1911875"/>
              <a:ext cx="153250" cy="153250"/>
            </a:xfrm>
            <a:custGeom>
              <a:avLst/>
              <a:gdLst/>
              <a:ahLst/>
              <a:cxnLst/>
              <a:rect l="l" t="t" r="r" b="b"/>
              <a:pathLst>
                <a:path w="6130" h="6130" extrusionOk="0">
                  <a:moveTo>
                    <a:pt x="6129" y="3036"/>
                  </a:moveTo>
                  <a:cubicBezTo>
                    <a:pt x="6129" y="4671"/>
                    <a:pt x="4728" y="6071"/>
                    <a:pt x="3094" y="6130"/>
                  </a:cubicBezTo>
                  <a:cubicBezTo>
                    <a:pt x="1460" y="6130"/>
                    <a:pt x="0" y="4729"/>
                    <a:pt x="0" y="3036"/>
                  </a:cubicBezTo>
                  <a:cubicBezTo>
                    <a:pt x="0" y="1402"/>
                    <a:pt x="1401" y="1"/>
                    <a:pt x="3036" y="1"/>
                  </a:cubicBezTo>
                  <a:cubicBezTo>
                    <a:pt x="4728" y="1"/>
                    <a:pt x="6071" y="1402"/>
                    <a:pt x="6129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3" name="Google Shape;4933;p14"/>
            <p:cNvSpPr/>
            <p:nvPr/>
          </p:nvSpPr>
          <p:spPr>
            <a:xfrm>
              <a:off x="2855625" y="1173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3036"/>
                  </a:moveTo>
                  <a:cubicBezTo>
                    <a:pt x="5955" y="4670"/>
                    <a:pt x="4612" y="5954"/>
                    <a:pt x="2919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285"/>
                    <a:pt x="1343" y="0"/>
                    <a:pt x="2978" y="0"/>
                  </a:cubicBezTo>
                  <a:cubicBezTo>
                    <a:pt x="4670" y="59"/>
                    <a:pt x="5955" y="1343"/>
                    <a:pt x="5955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4" name="Google Shape;4934;p14"/>
            <p:cNvSpPr/>
            <p:nvPr/>
          </p:nvSpPr>
          <p:spPr>
            <a:xfrm>
              <a:off x="5307200" y="3627975"/>
              <a:ext cx="148850" cy="150325"/>
            </a:xfrm>
            <a:custGeom>
              <a:avLst/>
              <a:gdLst/>
              <a:ahLst/>
              <a:cxnLst/>
              <a:rect l="l" t="t" r="r" b="b"/>
              <a:pathLst>
                <a:path w="5954" h="6013" extrusionOk="0">
                  <a:moveTo>
                    <a:pt x="2977" y="6013"/>
                  </a:moveTo>
                  <a:cubicBezTo>
                    <a:pt x="1284" y="6013"/>
                    <a:pt x="0" y="4670"/>
                    <a:pt x="0" y="3036"/>
                  </a:cubicBezTo>
                  <a:cubicBezTo>
                    <a:pt x="0" y="1343"/>
                    <a:pt x="1343" y="1"/>
                    <a:pt x="3035" y="59"/>
                  </a:cubicBezTo>
                  <a:cubicBezTo>
                    <a:pt x="4670" y="59"/>
                    <a:pt x="5954" y="1402"/>
                    <a:pt x="5954" y="3036"/>
                  </a:cubicBezTo>
                  <a:cubicBezTo>
                    <a:pt x="5954" y="4729"/>
                    <a:pt x="4611" y="6013"/>
                    <a:pt x="2977" y="60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5" name="Google Shape;4935;p14"/>
            <p:cNvSpPr/>
            <p:nvPr/>
          </p:nvSpPr>
          <p:spPr>
            <a:xfrm>
              <a:off x="3839175" y="931250"/>
              <a:ext cx="147400" cy="148875"/>
            </a:xfrm>
            <a:custGeom>
              <a:avLst/>
              <a:gdLst/>
              <a:ahLst/>
              <a:cxnLst/>
              <a:rect l="l" t="t" r="r" b="b"/>
              <a:pathLst>
                <a:path w="5896" h="5955" extrusionOk="0">
                  <a:moveTo>
                    <a:pt x="2977" y="5955"/>
                  </a:moveTo>
                  <a:cubicBezTo>
                    <a:pt x="1285" y="5955"/>
                    <a:pt x="0" y="4612"/>
                    <a:pt x="0" y="2978"/>
                  </a:cubicBezTo>
                  <a:cubicBezTo>
                    <a:pt x="0" y="1285"/>
                    <a:pt x="1285" y="1"/>
                    <a:pt x="2977" y="1"/>
                  </a:cubicBezTo>
                  <a:cubicBezTo>
                    <a:pt x="4612" y="1"/>
                    <a:pt x="5896" y="1285"/>
                    <a:pt x="5896" y="2920"/>
                  </a:cubicBezTo>
                  <a:cubicBezTo>
                    <a:pt x="5896" y="4612"/>
                    <a:pt x="4612" y="5896"/>
                    <a:pt x="2977" y="595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6" name="Google Shape;4936;p14"/>
            <p:cNvSpPr/>
            <p:nvPr/>
          </p:nvSpPr>
          <p:spPr>
            <a:xfrm>
              <a:off x="2365325" y="3871675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4" y="2977"/>
                  </a:moveTo>
                  <a:cubicBezTo>
                    <a:pt x="5954" y="4670"/>
                    <a:pt x="4670" y="5954"/>
                    <a:pt x="3035" y="5954"/>
                  </a:cubicBezTo>
                  <a:cubicBezTo>
                    <a:pt x="1343" y="5954"/>
                    <a:pt x="0" y="4612"/>
                    <a:pt x="0" y="2919"/>
                  </a:cubicBezTo>
                  <a:cubicBezTo>
                    <a:pt x="59" y="1285"/>
                    <a:pt x="1343" y="0"/>
                    <a:pt x="3035" y="0"/>
                  </a:cubicBezTo>
                  <a:cubicBezTo>
                    <a:pt x="4670" y="0"/>
                    <a:pt x="5954" y="1343"/>
                    <a:pt x="5954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7" name="Google Shape;4937;p14"/>
            <p:cNvSpPr/>
            <p:nvPr/>
          </p:nvSpPr>
          <p:spPr>
            <a:xfrm>
              <a:off x="2607550" y="4118300"/>
              <a:ext cx="150325" cy="150325"/>
            </a:xfrm>
            <a:custGeom>
              <a:avLst/>
              <a:gdLst/>
              <a:ahLst/>
              <a:cxnLst/>
              <a:rect l="l" t="t" r="r" b="b"/>
              <a:pathLst>
                <a:path w="6013" h="6013" extrusionOk="0">
                  <a:moveTo>
                    <a:pt x="6013" y="2977"/>
                  </a:moveTo>
                  <a:cubicBezTo>
                    <a:pt x="6013" y="4611"/>
                    <a:pt x="4729" y="5954"/>
                    <a:pt x="3036" y="5954"/>
                  </a:cubicBezTo>
                  <a:cubicBezTo>
                    <a:pt x="1343" y="6012"/>
                    <a:pt x="1" y="4670"/>
                    <a:pt x="59" y="2977"/>
                  </a:cubicBezTo>
                  <a:cubicBezTo>
                    <a:pt x="59" y="1284"/>
                    <a:pt x="1343" y="0"/>
                    <a:pt x="3036" y="0"/>
                  </a:cubicBezTo>
                  <a:cubicBezTo>
                    <a:pt x="4670" y="0"/>
                    <a:pt x="6013" y="1343"/>
                    <a:pt x="6013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8" name="Google Shape;4938;p14"/>
            <p:cNvSpPr/>
            <p:nvPr/>
          </p:nvSpPr>
          <p:spPr>
            <a:xfrm>
              <a:off x="5553800" y="2892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1" y="2919"/>
                  </a:moveTo>
                  <a:cubicBezTo>
                    <a:pt x="1" y="1285"/>
                    <a:pt x="1343" y="1"/>
                    <a:pt x="3036" y="59"/>
                  </a:cubicBezTo>
                  <a:cubicBezTo>
                    <a:pt x="4670" y="59"/>
                    <a:pt x="5955" y="1402"/>
                    <a:pt x="5955" y="3095"/>
                  </a:cubicBezTo>
                  <a:cubicBezTo>
                    <a:pt x="5896" y="4729"/>
                    <a:pt x="4612" y="5955"/>
                    <a:pt x="2919" y="5955"/>
                  </a:cubicBezTo>
                  <a:cubicBezTo>
                    <a:pt x="1285" y="5955"/>
                    <a:pt x="1" y="4612"/>
                    <a:pt x="1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9" name="Google Shape;4939;p14"/>
            <p:cNvSpPr/>
            <p:nvPr/>
          </p:nvSpPr>
          <p:spPr>
            <a:xfrm>
              <a:off x="5553800" y="26459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2977"/>
                  </a:moveTo>
                  <a:cubicBezTo>
                    <a:pt x="5955" y="4670"/>
                    <a:pt x="4612" y="5954"/>
                    <a:pt x="2978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343"/>
                    <a:pt x="1285" y="59"/>
                    <a:pt x="2919" y="0"/>
                  </a:cubicBezTo>
                  <a:cubicBezTo>
                    <a:pt x="4612" y="0"/>
                    <a:pt x="5955" y="1284"/>
                    <a:pt x="5955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0" name="Google Shape;4940;p14"/>
            <p:cNvSpPr/>
            <p:nvPr/>
          </p:nvSpPr>
          <p:spPr>
            <a:xfrm>
              <a:off x="3592550" y="931250"/>
              <a:ext cx="147425" cy="148875"/>
            </a:xfrm>
            <a:custGeom>
              <a:avLst/>
              <a:gdLst/>
              <a:ahLst/>
              <a:cxnLst/>
              <a:rect l="l" t="t" r="r" b="b"/>
              <a:pathLst>
                <a:path w="5897" h="5955" extrusionOk="0">
                  <a:moveTo>
                    <a:pt x="5896" y="2978"/>
                  </a:moveTo>
                  <a:cubicBezTo>
                    <a:pt x="5896" y="4612"/>
                    <a:pt x="4612" y="5955"/>
                    <a:pt x="2919" y="5896"/>
                  </a:cubicBezTo>
                  <a:cubicBezTo>
                    <a:pt x="1285" y="5896"/>
                    <a:pt x="1" y="4612"/>
                    <a:pt x="1" y="2978"/>
                  </a:cubicBezTo>
                  <a:cubicBezTo>
                    <a:pt x="1" y="1285"/>
                    <a:pt x="1285" y="1"/>
                    <a:pt x="2978" y="1"/>
                  </a:cubicBezTo>
                  <a:cubicBezTo>
                    <a:pt x="4612" y="1"/>
                    <a:pt x="5896" y="1285"/>
                    <a:pt x="5896" y="29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1" name="Google Shape;4941;p14"/>
            <p:cNvSpPr/>
            <p:nvPr/>
          </p:nvSpPr>
          <p:spPr>
            <a:xfrm>
              <a:off x="4571725" y="4366375"/>
              <a:ext cx="147400" cy="147400"/>
            </a:xfrm>
            <a:custGeom>
              <a:avLst/>
              <a:gdLst/>
              <a:ahLst/>
              <a:cxnLst/>
              <a:rect l="l" t="t" r="r" b="b"/>
              <a:pathLst>
                <a:path w="5896" h="5896" extrusionOk="0">
                  <a:moveTo>
                    <a:pt x="5896" y="2977"/>
                  </a:moveTo>
                  <a:cubicBezTo>
                    <a:pt x="5896" y="4553"/>
                    <a:pt x="4553" y="5895"/>
                    <a:pt x="2919" y="5895"/>
                  </a:cubicBezTo>
                  <a:cubicBezTo>
                    <a:pt x="1285" y="5895"/>
                    <a:pt x="0" y="4553"/>
                    <a:pt x="0" y="2860"/>
                  </a:cubicBezTo>
                  <a:cubicBezTo>
                    <a:pt x="0" y="1226"/>
                    <a:pt x="1343" y="0"/>
                    <a:pt x="2977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2" name="Google Shape;4942;p14"/>
            <p:cNvSpPr/>
            <p:nvPr/>
          </p:nvSpPr>
          <p:spPr>
            <a:xfrm>
              <a:off x="5555275" y="24051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553" y="5837"/>
                    <a:pt x="2919" y="5837"/>
                  </a:cubicBezTo>
                  <a:cubicBezTo>
                    <a:pt x="1284" y="5837"/>
                    <a:pt x="0" y="4553"/>
                    <a:pt x="0" y="2919"/>
                  </a:cubicBezTo>
                  <a:cubicBezTo>
                    <a:pt x="0" y="1284"/>
                    <a:pt x="1284" y="0"/>
                    <a:pt x="2919" y="0"/>
                  </a:cubicBezTo>
                  <a:cubicBezTo>
                    <a:pt x="4495" y="0"/>
                    <a:pt x="5837" y="1284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3" name="Google Shape;4943;p14"/>
            <p:cNvSpPr/>
            <p:nvPr/>
          </p:nvSpPr>
          <p:spPr>
            <a:xfrm>
              <a:off x="2120150" y="1910425"/>
              <a:ext cx="147425" cy="147400"/>
            </a:xfrm>
            <a:custGeom>
              <a:avLst/>
              <a:gdLst/>
              <a:ahLst/>
              <a:cxnLst/>
              <a:rect l="l" t="t" r="r" b="b"/>
              <a:pathLst>
                <a:path w="5897" h="5896" extrusionOk="0">
                  <a:moveTo>
                    <a:pt x="5896" y="2919"/>
                  </a:moveTo>
                  <a:cubicBezTo>
                    <a:pt x="5896" y="4553"/>
                    <a:pt x="4612" y="5896"/>
                    <a:pt x="2978" y="5896"/>
                  </a:cubicBezTo>
                  <a:cubicBezTo>
                    <a:pt x="1344" y="5896"/>
                    <a:pt x="1" y="4612"/>
                    <a:pt x="1" y="2977"/>
                  </a:cubicBezTo>
                  <a:cubicBezTo>
                    <a:pt x="1" y="1343"/>
                    <a:pt x="1285" y="59"/>
                    <a:pt x="2920" y="1"/>
                  </a:cubicBezTo>
                  <a:cubicBezTo>
                    <a:pt x="4554" y="1"/>
                    <a:pt x="5838" y="1285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4" name="Google Shape;4944;p14"/>
            <p:cNvSpPr/>
            <p:nvPr/>
          </p:nvSpPr>
          <p:spPr>
            <a:xfrm>
              <a:off x="4081400" y="93272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5896" y="2919"/>
                  </a:moveTo>
                  <a:cubicBezTo>
                    <a:pt x="5896" y="4553"/>
                    <a:pt x="4554" y="5837"/>
                    <a:pt x="2919" y="5837"/>
                  </a:cubicBezTo>
                  <a:cubicBezTo>
                    <a:pt x="1285" y="5779"/>
                    <a:pt x="1" y="4437"/>
                    <a:pt x="59" y="2861"/>
                  </a:cubicBezTo>
                  <a:cubicBezTo>
                    <a:pt x="59" y="1226"/>
                    <a:pt x="1402" y="0"/>
                    <a:pt x="2978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5" name="Google Shape;4945;p14"/>
            <p:cNvSpPr/>
            <p:nvPr/>
          </p:nvSpPr>
          <p:spPr>
            <a:xfrm>
              <a:off x="5553800" y="314057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2978" y="1"/>
                  </a:moveTo>
                  <a:cubicBezTo>
                    <a:pt x="4554" y="1"/>
                    <a:pt x="5896" y="1402"/>
                    <a:pt x="5896" y="2978"/>
                  </a:cubicBezTo>
                  <a:cubicBezTo>
                    <a:pt x="5838" y="4554"/>
                    <a:pt x="4554" y="5838"/>
                    <a:pt x="2978" y="5838"/>
                  </a:cubicBezTo>
                  <a:cubicBezTo>
                    <a:pt x="1343" y="5838"/>
                    <a:pt x="1" y="4495"/>
                    <a:pt x="59" y="2861"/>
                  </a:cubicBezTo>
                  <a:cubicBezTo>
                    <a:pt x="59" y="1285"/>
                    <a:pt x="1402" y="1"/>
                    <a:pt x="29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6" name="Google Shape;4946;p14"/>
            <p:cNvSpPr/>
            <p:nvPr/>
          </p:nvSpPr>
          <p:spPr>
            <a:xfrm>
              <a:off x="5064950" y="14215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8" y="2977"/>
                  </a:moveTo>
                  <a:cubicBezTo>
                    <a:pt x="5838" y="4553"/>
                    <a:pt x="4495" y="5838"/>
                    <a:pt x="2919" y="5838"/>
                  </a:cubicBezTo>
                  <a:cubicBezTo>
                    <a:pt x="1343" y="5838"/>
                    <a:pt x="1" y="4495"/>
                    <a:pt x="59" y="2919"/>
                  </a:cubicBezTo>
                  <a:cubicBezTo>
                    <a:pt x="59" y="1343"/>
                    <a:pt x="1402" y="0"/>
                    <a:pt x="2978" y="59"/>
                  </a:cubicBezTo>
                  <a:cubicBezTo>
                    <a:pt x="4554" y="59"/>
                    <a:pt x="5838" y="1401"/>
                    <a:pt x="5838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7" name="Google Shape;4947;p14"/>
            <p:cNvSpPr/>
            <p:nvPr/>
          </p:nvSpPr>
          <p:spPr>
            <a:xfrm>
              <a:off x="3345950" y="9327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0" y="4437"/>
                    <a:pt x="0" y="2861"/>
                  </a:cubicBezTo>
                  <a:cubicBezTo>
                    <a:pt x="59" y="1284"/>
                    <a:pt x="1401" y="0"/>
                    <a:pt x="2977" y="0"/>
                  </a:cubicBezTo>
                  <a:cubicBezTo>
                    <a:pt x="4553" y="0"/>
                    <a:pt x="5837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8" name="Google Shape;4948;p14"/>
            <p:cNvSpPr/>
            <p:nvPr/>
          </p:nvSpPr>
          <p:spPr>
            <a:xfrm>
              <a:off x="2857100" y="43663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58" y="4553"/>
                    <a:pt x="0" y="2977"/>
                  </a:cubicBezTo>
                  <a:cubicBezTo>
                    <a:pt x="0" y="1401"/>
                    <a:pt x="1284" y="58"/>
                    <a:pt x="2860" y="58"/>
                  </a:cubicBezTo>
                  <a:cubicBezTo>
                    <a:pt x="4436" y="0"/>
                    <a:pt x="5779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9" name="Google Shape;4949;p14"/>
            <p:cNvSpPr/>
            <p:nvPr/>
          </p:nvSpPr>
          <p:spPr>
            <a:xfrm>
              <a:off x="2121625" y="3630900"/>
              <a:ext cx="144500" cy="145950"/>
            </a:xfrm>
            <a:custGeom>
              <a:avLst/>
              <a:gdLst/>
              <a:ahLst/>
              <a:cxnLst/>
              <a:rect l="l" t="t" r="r" b="b"/>
              <a:pathLst>
                <a:path w="5780" h="5838" extrusionOk="0">
                  <a:moveTo>
                    <a:pt x="2919" y="0"/>
                  </a:moveTo>
                  <a:cubicBezTo>
                    <a:pt x="4437" y="0"/>
                    <a:pt x="5779" y="1343"/>
                    <a:pt x="5779" y="2919"/>
                  </a:cubicBezTo>
                  <a:cubicBezTo>
                    <a:pt x="5779" y="4495"/>
                    <a:pt x="4437" y="5837"/>
                    <a:pt x="2861" y="5779"/>
                  </a:cubicBezTo>
                  <a:cubicBezTo>
                    <a:pt x="1285" y="5779"/>
                    <a:pt x="0" y="4437"/>
                    <a:pt x="0" y="2861"/>
                  </a:cubicBezTo>
                  <a:cubicBezTo>
                    <a:pt x="0" y="1343"/>
                    <a:pt x="1343" y="0"/>
                    <a:pt x="291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0" name="Google Shape;4950;p14"/>
            <p:cNvSpPr/>
            <p:nvPr/>
          </p:nvSpPr>
          <p:spPr>
            <a:xfrm>
              <a:off x="3840625" y="4611525"/>
              <a:ext cx="144500" cy="143025"/>
            </a:xfrm>
            <a:custGeom>
              <a:avLst/>
              <a:gdLst/>
              <a:ahLst/>
              <a:cxnLst/>
              <a:rect l="l" t="t" r="r" b="b"/>
              <a:pathLst>
                <a:path w="5780" h="5721" extrusionOk="0">
                  <a:moveTo>
                    <a:pt x="5779" y="2802"/>
                  </a:moveTo>
                  <a:cubicBezTo>
                    <a:pt x="5779" y="4378"/>
                    <a:pt x="4437" y="5721"/>
                    <a:pt x="2861" y="5721"/>
                  </a:cubicBezTo>
                  <a:cubicBezTo>
                    <a:pt x="1343" y="5721"/>
                    <a:pt x="59" y="4436"/>
                    <a:pt x="1" y="2860"/>
                  </a:cubicBezTo>
                  <a:cubicBezTo>
                    <a:pt x="1" y="1284"/>
                    <a:pt x="1285" y="0"/>
                    <a:pt x="2861" y="0"/>
                  </a:cubicBezTo>
                  <a:cubicBezTo>
                    <a:pt x="4437" y="0"/>
                    <a:pt x="5721" y="1226"/>
                    <a:pt x="5779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1" name="Google Shape;4951;p14"/>
            <p:cNvSpPr/>
            <p:nvPr/>
          </p:nvSpPr>
          <p:spPr>
            <a:xfrm>
              <a:off x="1879375" y="28954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1"/>
                  </a:moveTo>
                  <a:cubicBezTo>
                    <a:pt x="4437" y="1"/>
                    <a:pt x="5663" y="1285"/>
                    <a:pt x="5721" y="2861"/>
                  </a:cubicBezTo>
                  <a:cubicBezTo>
                    <a:pt x="5721" y="4437"/>
                    <a:pt x="4437" y="5721"/>
                    <a:pt x="2861" y="5721"/>
                  </a:cubicBezTo>
                  <a:cubicBezTo>
                    <a:pt x="1285" y="5721"/>
                    <a:pt x="1" y="4437"/>
                    <a:pt x="1" y="2861"/>
                  </a:cubicBezTo>
                  <a:cubicBezTo>
                    <a:pt x="1" y="1285"/>
                    <a:pt x="1285" y="59"/>
                    <a:pt x="28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2" name="Google Shape;4952;p14"/>
            <p:cNvSpPr/>
            <p:nvPr/>
          </p:nvSpPr>
          <p:spPr>
            <a:xfrm>
              <a:off x="1879375" y="26488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5720"/>
                  </a:moveTo>
                  <a:cubicBezTo>
                    <a:pt x="1285" y="5720"/>
                    <a:pt x="1" y="4436"/>
                    <a:pt x="1" y="2860"/>
                  </a:cubicBezTo>
                  <a:cubicBezTo>
                    <a:pt x="1" y="1284"/>
                    <a:pt x="1285" y="0"/>
                    <a:pt x="2919" y="0"/>
                  </a:cubicBezTo>
                  <a:cubicBezTo>
                    <a:pt x="4495" y="58"/>
                    <a:pt x="5721" y="1343"/>
                    <a:pt x="5721" y="2919"/>
                  </a:cubicBezTo>
                  <a:cubicBezTo>
                    <a:pt x="5663" y="4495"/>
                    <a:pt x="4437" y="5720"/>
                    <a:pt x="2861" y="57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3" name="Google Shape;4953;p14"/>
            <p:cNvSpPr/>
            <p:nvPr/>
          </p:nvSpPr>
          <p:spPr>
            <a:xfrm>
              <a:off x="3594025" y="4610050"/>
              <a:ext cx="143025" cy="144500"/>
            </a:xfrm>
            <a:custGeom>
              <a:avLst/>
              <a:gdLst/>
              <a:ahLst/>
              <a:cxnLst/>
              <a:rect l="l" t="t" r="r" b="b"/>
              <a:pathLst>
                <a:path w="5721" h="5780" extrusionOk="0">
                  <a:moveTo>
                    <a:pt x="2860" y="5780"/>
                  </a:moveTo>
                  <a:cubicBezTo>
                    <a:pt x="1284" y="5780"/>
                    <a:pt x="59" y="4495"/>
                    <a:pt x="0" y="2919"/>
                  </a:cubicBezTo>
                  <a:cubicBezTo>
                    <a:pt x="0" y="1343"/>
                    <a:pt x="1343" y="1"/>
                    <a:pt x="2919" y="59"/>
                  </a:cubicBezTo>
                  <a:cubicBezTo>
                    <a:pt x="4495" y="59"/>
                    <a:pt x="5720" y="1343"/>
                    <a:pt x="5720" y="2919"/>
                  </a:cubicBezTo>
                  <a:cubicBezTo>
                    <a:pt x="5720" y="4495"/>
                    <a:pt x="4436" y="5780"/>
                    <a:pt x="2860" y="57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4" name="Google Shape;4954;p14"/>
            <p:cNvSpPr/>
            <p:nvPr/>
          </p:nvSpPr>
          <p:spPr>
            <a:xfrm>
              <a:off x="5556725" y="215995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2802" y="5663"/>
                  </a:moveTo>
                  <a:cubicBezTo>
                    <a:pt x="1226" y="5663"/>
                    <a:pt x="0" y="4379"/>
                    <a:pt x="59" y="2803"/>
                  </a:cubicBezTo>
                  <a:cubicBezTo>
                    <a:pt x="59" y="1227"/>
                    <a:pt x="1343" y="1"/>
                    <a:pt x="2919" y="1"/>
                  </a:cubicBezTo>
                  <a:cubicBezTo>
                    <a:pt x="4495" y="59"/>
                    <a:pt x="5662" y="1285"/>
                    <a:pt x="5662" y="2861"/>
                  </a:cubicBezTo>
                  <a:cubicBezTo>
                    <a:pt x="5662" y="4437"/>
                    <a:pt x="4437" y="5663"/>
                    <a:pt x="2802" y="56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5" name="Google Shape;4955;p14"/>
            <p:cNvSpPr/>
            <p:nvPr/>
          </p:nvSpPr>
          <p:spPr>
            <a:xfrm>
              <a:off x="4821250" y="11808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60"/>
                  </a:moveTo>
                  <a:cubicBezTo>
                    <a:pt x="5663" y="4436"/>
                    <a:pt x="4379" y="5662"/>
                    <a:pt x="2803" y="5662"/>
                  </a:cubicBezTo>
                  <a:cubicBezTo>
                    <a:pt x="1227" y="5662"/>
                    <a:pt x="1" y="4436"/>
                    <a:pt x="1" y="2802"/>
                  </a:cubicBezTo>
                  <a:cubicBezTo>
                    <a:pt x="1" y="1284"/>
                    <a:pt x="1227" y="59"/>
                    <a:pt x="2744" y="59"/>
                  </a:cubicBezTo>
                  <a:cubicBezTo>
                    <a:pt x="4379" y="0"/>
                    <a:pt x="5604" y="1226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6" name="Google Shape;4956;p14"/>
            <p:cNvSpPr/>
            <p:nvPr/>
          </p:nvSpPr>
          <p:spPr>
            <a:xfrm>
              <a:off x="5314475" y="16711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03"/>
                  </a:moveTo>
                  <a:cubicBezTo>
                    <a:pt x="5663" y="4379"/>
                    <a:pt x="4437" y="5663"/>
                    <a:pt x="2803" y="5663"/>
                  </a:cubicBezTo>
                  <a:cubicBezTo>
                    <a:pt x="1227" y="5663"/>
                    <a:pt x="1" y="4379"/>
                    <a:pt x="1" y="2803"/>
                  </a:cubicBezTo>
                  <a:cubicBezTo>
                    <a:pt x="1" y="1227"/>
                    <a:pt x="1227" y="1"/>
                    <a:pt x="2803" y="1"/>
                  </a:cubicBezTo>
                  <a:cubicBezTo>
                    <a:pt x="4379" y="1"/>
                    <a:pt x="5663" y="1227"/>
                    <a:pt x="566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7" name="Google Shape;4957;p14"/>
            <p:cNvSpPr/>
            <p:nvPr/>
          </p:nvSpPr>
          <p:spPr>
            <a:xfrm>
              <a:off x="1880850" y="2408025"/>
              <a:ext cx="140100" cy="140125"/>
            </a:xfrm>
            <a:custGeom>
              <a:avLst/>
              <a:gdLst/>
              <a:ahLst/>
              <a:cxnLst/>
              <a:rect l="l" t="t" r="r" b="b"/>
              <a:pathLst>
                <a:path w="5604" h="5605" extrusionOk="0">
                  <a:moveTo>
                    <a:pt x="5604" y="2803"/>
                  </a:moveTo>
                  <a:cubicBezTo>
                    <a:pt x="5604" y="4379"/>
                    <a:pt x="4378" y="5604"/>
                    <a:pt x="2744" y="5604"/>
                  </a:cubicBezTo>
                  <a:cubicBezTo>
                    <a:pt x="1226" y="5546"/>
                    <a:pt x="0" y="4379"/>
                    <a:pt x="0" y="2803"/>
                  </a:cubicBezTo>
                  <a:cubicBezTo>
                    <a:pt x="0" y="1227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8" name="Google Shape;4958;p14"/>
            <p:cNvSpPr/>
            <p:nvPr/>
          </p:nvSpPr>
          <p:spPr>
            <a:xfrm>
              <a:off x="5067875" y="4122675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2802" y="5604"/>
                  </a:moveTo>
                  <a:cubicBezTo>
                    <a:pt x="1226" y="5604"/>
                    <a:pt x="0" y="4378"/>
                    <a:pt x="0" y="2802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78" y="0"/>
                    <a:pt x="5604" y="1284"/>
                    <a:pt x="5604" y="2860"/>
                  </a:cubicBezTo>
                  <a:cubicBezTo>
                    <a:pt x="5604" y="4378"/>
                    <a:pt x="4378" y="5604"/>
                    <a:pt x="2802" y="56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9" name="Google Shape;4959;p14"/>
            <p:cNvSpPr/>
            <p:nvPr/>
          </p:nvSpPr>
          <p:spPr>
            <a:xfrm>
              <a:off x="4330950" y="934175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2" y="2861"/>
                  </a:moveTo>
                  <a:cubicBezTo>
                    <a:pt x="5662" y="4437"/>
                    <a:pt x="4436" y="5663"/>
                    <a:pt x="2860" y="5663"/>
                  </a:cubicBezTo>
                  <a:cubicBezTo>
                    <a:pt x="1226" y="5663"/>
                    <a:pt x="0" y="4379"/>
                    <a:pt x="59" y="2803"/>
                  </a:cubicBezTo>
                  <a:cubicBezTo>
                    <a:pt x="59" y="1226"/>
                    <a:pt x="1284" y="59"/>
                    <a:pt x="2860" y="59"/>
                  </a:cubicBezTo>
                  <a:cubicBezTo>
                    <a:pt x="4436" y="1"/>
                    <a:pt x="5662" y="1285"/>
                    <a:pt x="5662" y="28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0" name="Google Shape;4960;p14"/>
            <p:cNvSpPr/>
            <p:nvPr/>
          </p:nvSpPr>
          <p:spPr>
            <a:xfrm>
              <a:off x="4085800" y="4617350"/>
              <a:ext cx="140100" cy="138650"/>
            </a:xfrm>
            <a:custGeom>
              <a:avLst/>
              <a:gdLst/>
              <a:ahLst/>
              <a:cxnLst/>
              <a:rect l="l" t="t" r="r" b="b"/>
              <a:pathLst>
                <a:path w="5604" h="5546" extrusionOk="0">
                  <a:moveTo>
                    <a:pt x="2802" y="5546"/>
                  </a:moveTo>
                  <a:cubicBezTo>
                    <a:pt x="1226" y="5546"/>
                    <a:pt x="0" y="4320"/>
                    <a:pt x="0" y="2744"/>
                  </a:cubicBezTo>
                  <a:cubicBezTo>
                    <a:pt x="0" y="1168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ubicBezTo>
                    <a:pt x="5604" y="4379"/>
                    <a:pt x="4378" y="5546"/>
                    <a:pt x="2802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1" name="Google Shape;4961;p14"/>
            <p:cNvSpPr/>
            <p:nvPr/>
          </p:nvSpPr>
          <p:spPr>
            <a:xfrm>
              <a:off x="5558175" y="3387200"/>
              <a:ext cx="140125" cy="140125"/>
            </a:xfrm>
            <a:custGeom>
              <a:avLst/>
              <a:gdLst/>
              <a:ahLst/>
              <a:cxnLst/>
              <a:rect l="l" t="t" r="r" b="b"/>
              <a:pathLst>
                <a:path w="5605" h="5605" extrusionOk="0">
                  <a:moveTo>
                    <a:pt x="2744" y="5546"/>
                  </a:moveTo>
                  <a:cubicBezTo>
                    <a:pt x="1227" y="5546"/>
                    <a:pt x="1" y="4320"/>
                    <a:pt x="1" y="2744"/>
                  </a:cubicBezTo>
                  <a:cubicBezTo>
                    <a:pt x="1" y="1226"/>
                    <a:pt x="1285" y="0"/>
                    <a:pt x="2803" y="0"/>
                  </a:cubicBezTo>
                  <a:cubicBezTo>
                    <a:pt x="4379" y="0"/>
                    <a:pt x="5604" y="1285"/>
                    <a:pt x="5546" y="2802"/>
                  </a:cubicBezTo>
                  <a:cubicBezTo>
                    <a:pt x="5546" y="4378"/>
                    <a:pt x="4320" y="5604"/>
                    <a:pt x="2744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2" name="Google Shape;4962;p14"/>
            <p:cNvSpPr/>
            <p:nvPr/>
          </p:nvSpPr>
          <p:spPr>
            <a:xfrm>
              <a:off x="2369700" y="1424500"/>
              <a:ext cx="141575" cy="140100"/>
            </a:xfrm>
            <a:custGeom>
              <a:avLst/>
              <a:gdLst/>
              <a:ahLst/>
              <a:cxnLst/>
              <a:rect l="l" t="t" r="r" b="b"/>
              <a:pathLst>
                <a:path w="5663" h="5604" extrusionOk="0">
                  <a:moveTo>
                    <a:pt x="5604" y="2860"/>
                  </a:moveTo>
                  <a:cubicBezTo>
                    <a:pt x="5546" y="4436"/>
                    <a:pt x="4320" y="5604"/>
                    <a:pt x="2744" y="5604"/>
                  </a:cubicBezTo>
                  <a:cubicBezTo>
                    <a:pt x="1226" y="5545"/>
                    <a:pt x="0" y="4320"/>
                    <a:pt x="59" y="2744"/>
                  </a:cubicBezTo>
                  <a:cubicBezTo>
                    <a:pt x="59" y="1226"/>
                    <a:pt x="1343" y="0"/>
                    <a:pt x="2860" y="59"/>
                  </a:cubicBezTo>
                  <a:cubicBezTo>
                    <a:pt x="4437" y="59"/>
                    <a:pt x="5662" y="1343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3" name="Google Shape;4963;p14"/>
            <p:cNvSpPr/>
            <p:nvPr/>
          </p:nvSpPr>
          <p:spPr>
            <a:xfrm>
              <a:off x="3350325" y="4612975"/>
              <a:ext cx="138650" cy="138650"/>
            </a:xfrm>
            <a:custGeom>
              <a:avLst/>
              <a:gdLst/>
              <a:ahLst/>
              <a:cxnLst/>
              <a:rect l="l" t="t" r="r" b="b"/>
              <a:pathLst>
                <a:path w="5546" h="5546" extrusionOk="0">
                  <a:moveTo>
                    <a:pt x="2802" y="1"/>
                  </a:moveTo>
                  <a:cubicBezTo>
                    <a:pt x="4320" y="1"/>
                    <a:pt x="5546" y="1226"/>
                    <a:pt x="5546" y="2802"/>
                  </a:cubicBezTo>
                  <a:cubicBezTo>
                    <a:pt x="5546" y="4320"/>
                    <a:pt x="4320" y="5546"/>
                    <a:pt x="2744" y="5546"/>
                  </a:cubicBezTo>
                  <a:cubicBezTo>
                    <a:pt x="1226" y="5546"/>
                    <a:pt x="0" y="4320"/>
                    <a:pt x="0" y="2802"/>
                  </a:cubicBezTo>
                  <a:cubicBezTo>
                    <a:pt x="0" y="1226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4" name="Google Shape;4964;p14"/>
            <p:cNvSpPr/>
            <p:nvPr/>
          </p:nvSpPr>
          <p:spPr>
            <a:xfrm>
              <a:off x="5311575" y="388042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5545" y="2802"/>
                  </a:moveTo>
                  <a:cubicBezTo>
                    <a:pt x="5545" y="4320"/>
                    <a:pt x="4320" y="5604"/>
                    <a:pt x="2744" y="5546"/>
                  </a:cubicBezTo>
                  <a:cubicBezTo>
                    <a:pt x="1284" y="5546"/>
                    <a:pt x="0" y="4320"/>
                    <a:pt x="0" y="2802"/>
                  </a:cubicBezTo>
                  <a:cubicBezTo>
                    <a:pt x="0" y="1285"/>
                    <a:pt x="1284" y="1"/>
                    <a:pt x="2802" y="1"/>
                  </a:cubicBezTo>
                  <a:cubicBezTo>
                    <a:pt x="4320" y="59"/>
                    <a:pt x="5545" y="1285"/>
                    <a:pt x="5545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5" name="Google Shape;4965;p14"/>
            <p:cNvSpPr/>
            <p:nvPr/>
          </p:nvSpPr>
          <p:spPr>
            <a:xfrm>
              <a:off x="3106625" y="935650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5604" y="2802"/>
                  </a:moveTo>
                  <a:cubicBezTo>
                    <a:pt x="5604" y="4320"/>
                    <a:pt x="4320" y="5604"/>
                    <a:pt x="2744" y="5545"/>
                  </a:cubicBezTo>
                  <a:cubicBezTo>
                    <a:pt x="1226" y="5545"/>
                    <a:pt x="0" y="4320"/>
                    <a:pt x="0" y="2744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20" y="0"/>
                    <a:pt x="5604" y="1284"/>
                    <a:pt x="5546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6" name="Google Shape;4966;p14"/>
            <p:cNvSpPr/>
            <p:nvPr/>
          </p:nvSpPr>
          <p:spPr>
            <a:xfrm>
              <a:off x="1876475" y="3144950"/>
              <a:ext cx="140100" cy="138675"/>
            </a:xfrm>
            <a:custGeom>
              <a:avLst/>
              <a:gdLst/>
              <a:ahLst/>
              <a:cxnLst/>
              <a:rect l="l" t="t" r="r" b="b"/>
              <a:pathLst>
                <a:path w="5604" h="5547" extrusionOk="0">
                  <a:moveTo>
                    <a:pt x="2802" y="1"/>
                  </a:moveTo>
                  <a:cubicBezTo>
                    <a:pt x="4320" y="1"/>
                    <a:pt x="5604" y="1227"/>
                    <a:pt x="5604" y="2744"/>
                  </a:cubicBezTo>
                  <a:cubicBezTo>
                    <a:pt x="5604" y="4320"/>
                    <a:pt x="4378" y="5546"/>
                    <a:pt x="2802" y="5546"/>
                  </a:cubicBezTo>
                  <a:cubicBezTo>
                    <a:pt x="1284" y="5546"/>
                    <a:pt x="58" y="4320"/>
                    <a:pt x="58" y="2803"/>
                  </a:cubicBezTo>
                  <a:cubicBezTo>
                    <a:pt x="0" y="1285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7" name="Google Shape;4967;p14"/>
            <p:cNvSpPr/>
            <p:nvPr/>
          </p:nvSpPr>
          <p:spPr>
            <a:xfrm>
              <a:off x="2617775" y="117787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2802" y="59"/>
                  </a:moveTo>
                  <a:cubicBezTo>
                    <a:pt x="4320" y="59"/>
                    <a:pt x="5546" y="1343"/>
                    <a:pt x="5546" y="2802"/>
                  </a:cubicBezTo>
                  <a:cubicBezTo>
                    <a:pt x="5546" y="4378"/>
                    <a:pt x="4203" y="5604"/>
                    <a:pt x="2685" y="5604"/>
                  </a:cubicBezTo>
                  <a:cubicBezTo>
                    <a:pt x="1226" y="5546"/>
                    <a:pt x="0" y="4262"/>
                    <a:pt x="0" y="2744"/>
                  </a:cubicBezTo>
                  <a:cubicBezTo>
                    <a:pt x="59" y="1285"/>
                    <a:pt x="1284" y="1"/>
                    <a:pt x="2802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8" name="Google Shape;4968;p14"/>
            <p:cNvSpPr/>
            <p:nvPr/>
          </p:nvSpPr>
          <p:spPr>
            <a:xfrm>
              <a:off x="4822725" y="4370750"/>
              <a:ext cx="137175" cy="137175"/>
            </a:xfrm>
            <a:custGeom>
              <a:avLst/>
              <a:gdLst/>
              <a:ahLst/>
              <a:cxnLst/>
              <a:rect l="l" t="t" r="r" b="b"/>
              <a:pathLst>
                <a:path w="5487" h="5487" extrusionOk="0">
                  <a:moveTo>
                    <a:pt x="0" y="2744"/>
                  </a:moveTo>
                  <a:cubicBezTo>
                    <a:pt x="0" y="1284"/>
                    <a:pt x="1284" y="0"/>
                    <a:pt x="2802" y="0"/>
                  </a:cubicBezTo>
                  <a:cubicBezTo>
                    <a:pt x="4261" y="0"/>
                    <a:pt x="5487" y="1284"/>
                    <a:pt x="5487" y="2802"/>
                  </a:cubicBezTo>
                  <a:cubicBezTo>
                    <a:pt x="5487" y="4261"/>
                    <a:pt x="4203" y="5487"/>
                    <a:pt x="2744" y="5487"/>
                  </a:cubicBezTo>
                  <a:cubicBezTo>
                    <a:pt x="1284" y="5487"/>
                    <a:pt x="0" y="4203"/>
                    <a:pt x="0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9" name="Google Shape;4969;p14"/>
            <p:cNvSpPr/>
            <p:nvPr/>
          </p:nvSpPr>
          <p:spPr>
            <a:xfrm>
              <a:off x="2124550" y="1672575"/>
              <a:ext cx="138650" cy="137175"/>
            </a:xfrm>
            <a:custGeom>
              <a:avLst/>
              <a:gdLst/>
              <a:ahLst/>
              <a:cxnLst/>
              <a:rect l="l" t="t" r="r" b="b"/>
              <a:pathLst>
                <a:path w="5546" h="5487" extrusionOk="0">
                  <a:moveTo>
                    <a:pt x="5487" y="2744"/>
                  </a:moveTo>
                  <a:cubicBezTo>
                    <a:pt x="5545" y="4203"/>
                    <a:pt x="4261" y="5487"/>
                    <a:pt x="2802" y="5487"/>
                  </a:cubicBezTo>
                  <a:cubicBezTo>
                    <a:pt x="1284" y="5487"/>
                    <a:pt x="0" y="4261"/>
                    <a:pt x="0" y="2744"/>
                  </a:cubicBezTo>
                  <a:cubicBezTo>
                    <a:pt x="0" y="1284"/>
                    <a:pt x="1226" y="59"/>
                    <a:pt x="2685" y="0"/>
                  </a:cubicBezTo>
                  <a:cubicBezTo>
                    <a:pt x="4203" y="0"/>
                    <a:pt x="5487" y="1226"/>
                    <a:pt x="5487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0" name="Google Shape;4970;p14"/>
            <p:cNvSpPr/>
            <p:nvPr/>
          </p:nvSpPr>
          <p:spPr>
            <a:xfrm>
              <a:off x="2372625" y="4124125"/>
              <a:ext cx="135725" cy="137200"/>
            </a:xfrm>
            <a:custGeom>
              <a:avLst/>
              <a:gdLst/>
              <a:ahLst/>
              <a:cxnLst/>
              <a:rect l="l" t="t" r="r" b="b"/>
              <a:pathLst>
                <a:path w="5429" h="5488" extrusionOk="0">
                  <a:moveTo>
                    <a:pt x="5429" y="2744"/>
                  </a:moveTo>
                  <a:cubicBezTo>
                    <a:pt x="5429" y="4262"/>
                    <a:pt x="4144" y="5487"/>
                    <a:pt x="2685" y="5487"/>
                  </a:cubicBezTo>
                  <a:cubicBezTo>
                    <a:pt x="1167" y="5429"/>
                    <a:pt x="0" y="4203"/>
                    <a:pt x="0" y="2744"/>
                  </a:cubicBezTo>
                  <a:cubicBezTo>
                    <a:pt x="0" y="1226"/>
                    <a:pt x="1284" y="1"/>
                    <a:pt x="2743" y="59"/>
                  </a:cubicBezTo>
                  <a:cubicBezTo>
                    <a:pt x="4203" y="59"/>
                    <a:pt x="5429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1" name="Google Shape;4971;p14"/>
            <p:cNvSpPr/>
            <p:nvPr/>
          </p:nvSpPr>
          <p:spPr>
            <a:xfrm>
              <a:off x="1882300" y="2162875"/>
              <a:ext cx="137200" cy="135750"/>
            </a:xfrm>
            <a:custGeom>
              <a:avLst/>
              <a:gdLst/>
              <a:ahLst/>
              <a:cxnLst/>
              <a:rect l="l" t="t" r="r" b="b"/>
              <a:pathLst>
                <a:path w="5488" h="5430" extrusionOk="0">
                  <a:moveTo>
                    <a:pt x="5429" y="2744"/>
                  </a:moveTo>
                  <a:cubicBezTo>
                    <a:pt x="5429" y="4262"/>
                    <a:pt x="4203" y="5429"/>
                    <a:pt x="2744" y="5429"/>
                  </a:cubicBezTo>
                  <a:cubicBezTo>
                    <a:pt x="1226" y="5429"/>
                    <a:pt x="1" y="4145"/>
                    <a:pt x="59" y="2627"/>
                  </a:cubicBezTo>
                  <a:cubicBezTo>
                    <a:pt x="117" y="1168"/>
                    <a:pt x="1343" y="1"/>
                    <a:pt x="2802" y="1"/>
                  </a:cubicBezTo>
                  <a:cubicBezTo>
                    <a:pt x="4262" y="59"/>
                    <a:pt x="5487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2" name="Google Shape;4972;p14"/>
            <p:cNvSpPr/>
            <p:nvPr/>
          </p:nvSpPr>
          <p:spPr>
            <a:xfrm>
              <a:off x="4335325" y="4618825"/>
              <a:ext cx="135725" cy="135725"/>
            </a:xfrm>
            <a:custGeom>
              <a:avLst/>
              <a:gdLst/>
              <a:ahLst/>
              <a:cxnLst/>
              <a:rect l="l" t="t" r="r" b="b"/>
              <a:pathLst>
                <a:path w="5429" h="5429" extrusionOk="0">
                  <a:moveTo>
                    <a:pt x="5370" y="2685"/>
                  </a:moveTo>
                  <a:cubicBezTo>
                    <a:pt x="5429" y="4144"/>
                    <a:pt x="4203" y="5370"/>
                    <a:pt x="2744" y="5429"/>
                  </a:cubicBezTo>
                  <a:cubicBezTo>
                    <a:pt x="1226" y="5429"/>
                    <a:pt x="0" y="4203"/>
                    <a:pt x="0" y="2685"/>
                  </a:cubicBezTo>
                  <a:cubicBezTo>
                    <a:pt x="0" y="1226"/>
                    <a:pt x="1168" y="0"/>
                    <a:pt x="2685" y="0"/>
                  </a:cubicBezTo>
                  <a:cubicBezTo>
                    <a:pt x="4145" y="0"/>
                    <a:pt x="5370" y="1168"/>
                    <a:pt x="5370" y="26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3" name="Google Shape;4973;p14"/>
            <p:cNvSpPr/>
            <p:nvPr/>
          </p:nvSpPr>
          <p:spPr>
            <a:xfrm>
              <a:off x="3109550" y="4615900"/>
              <a:ext cx="134275" cy="134275"/>
            </a:xfrm>
            <a:custGeom>
              <a:avLst/>
              <a:gdLst/>
              <a:ahLst/>
              <a:cxnLst/>
              <a:rect l="l" t="t" r="r" b="b"/>
              <a:pathLst>
                <a:path w="5371" h="5371" extrusionOk="0">
                  <a:moveTo>
                    <a:pt x="2744" y="0"/>
                  </a:moveTo>
                  <a:cubicBezTo>
                    <a:pt x="4203" y="0"/>
                    <a:pt x="5370" y="1226"/>
                    <a:pt x="5312" y="2744"/>
                  </a:cubicBezTo>
                  <a:cubicBezTo>
                    <a:pt x="5312" y="4203"/>
                    <a:pt x="4144" y="5371"/>
                    <a:pt x="2627" y="5312"/>
                  </a:cubicBezTo>
                  <a:cubicBezTo>
                    <a:pt x="1109" y="5312"/>
                    <a:pt x="0" y="4145"/>
                    <a:pt x="0" y="2569"/>
                  </a:cubicBezTo>
                  <a:cubicBezTo>
                    <a:pt x="59" y="1109"/>
                    <a:pt x="1226" y="0"/>
                    <a:pt x="2744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4" name="Google Shape;4974;p14"/>
            <p:cNvSpPr/>
            <p:nvPr/>
          </p:nvSpPr>
          <p:spPr>
            <a:xfrm>
              <a:off x="5561100" y="1922100"/>
              <a:ext cx="134275" cy="132825"/>
            </a:xfrm>
            <a:custGeom>
              <a:avLst/>
              <a:gdLst/>
              <a:ahLst/>
              <a:cxnLst/>
              <a:rect l="l" t="t" r="r" b="b"/>
              <a:pathLst>
                <a:path w="5371" h="5313" extrusionOk="0">
                  <a:moveTo>
                    <a:pt x="2686" y="1"/>
                  </a:moveTo>
                  <a:cubicBezTo>
                    <a:pt x="4203" y="1"/>
                    <a:pt x="5371" y="1226"/>
                    <a:pt x="5312" y="2744"/>
                  </a:cubicBezTo>
                  <a:cubicBezTo>
                    <a:pt x="5312" y="4203"/>
                    <a:pt x="4145" y="5312"/>
                    <a:pt x="2627" y="5312"/>
                  </a:cubicBezTo>
                  <a:cubicBezTo>
                    <a:pt x="1110" y="5312"/>
                    <a:pt x="1" y="4086"/>
                    <a:pt x="1" y="2569"/>
                  </a:cubicBezTo>
                  <a:cubicBezTo>
                    <a:pt x="59" y="1110"/>
                    <a:pt x="1226" y="1"/>
                    <a:pt x="268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5" name="Google Shape;4975;p14"/>
            <p:cNvSpPr/>
            <p:nvPr/>
          </p:nvSpPr>
          <p:spPr>
            <a:xfrm>
              <a:off x="4583400" y="940025"/>
              <a:ext cx="131350" cy="131350"/>
            </a:xfrm>
            <a:custGeom>
              <a:avLst/>
              <a:gdLst/>
              <a:ahLst/>
              <a:cxnLst/>
              <a:rect l="l" t="t" r="r" b="b"/>
              <a:pathLst>
                <a:path w="5254" h="5254" extrusionOk="0">
                  <a:moveTo>
                    <a:pt x="2627" y="0"/>
                  </a:moveTo>
                  <a:cubicBezTo>
                    <a:pt x="4086" y="0"/>
                    <a:pt x="5254" y="1109"/>
                    <a:pt x="5254" y="2569"/>
                  </a:cubicBezTo>
                  <a:cubicBezTo>
                    <a:pt x="5254" y="4086"/>
                    <a:pt x="4086" y="5254"/>
                    <a:pt x="2569" y="5254"/>
                  </a:cubicBezTo>
                  <a:cubicBezTo>
                    <a:pt x="1109" y="5254"/>
                    <a:pt x="0" y="4086"/>
                    <a:pt x="0" y="2627"/>
                  </a:cubicBezTo>
                  <a:cubicBezTo>
                    <a:pt x="0" y="1109"/>
                    <a:pt x="1109" y="0"/>
                    <a:pt x="26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6" name="Google Shape;4976;p14"/>
            <p:cNvSpPr/>
            <p:nvPr/>
          </p:nvSpPr>
          <p:spPr>
            <a:xfrm>
              <a:off x="2127450" y="3880425"/>
              <a:ext cx="132825" cy="132825"/>
            </a:xfrm>
            <a:custGeom>
              <a:avLst/>
              <a:gdLst/>
              <a:ahLst/>
              <a:cxnLst/>
              <a:rect l="l" t="t" r="r" b="b"/>
              <a:pathLst>
                <a:path w="5313" h="5313" extrusionOk="0">
                  <a:moveTo>
                    <a:pt x="2686" y="1"/>
                  </a:moveTo>
                  <a:cubicBezTo>
                    <a:pt x="4145" y="1"/>
                    <a:pt x="5313" y="1168"/>
                    <a:pt x="5313" y="2627"/>
                  </a:cubicBezTo>
                  <a:cubicBezTo>
                    <a:pt x="5313" y="4145"/>
                    <a:pt x="4145" y="5312"/>
                    <a:pt x="2628" y="5312"/>
                  </a:cubicBezTo>
                  <a:cubicBezTo>
                    <a:pt x="1110" y="5254"/>
                    <a:pt x="1" y="4087"/>
                    <a:pt x="1" y="2627"/>
                  </a:cubicBezTo>
                  <a:cubicBezTo>
                    <a:pt x="1" y="1110"/>
                    <a:pt x="1168" y="1"/>
                    <a:pt x="262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7" name="Google Shape;4977;p14"/>
            <p:cNvSpPr/>
            <p:nvPr/>
          </p:nvSpPr>
          <p:spPr>
            <a:xfrm>
              <a:off x="1880850" y="3390125"/>
              <a:ext cx="132800" cy="132800"/>
            </a:xfrm>
            <a:custGeom>
              <a:avLst/>
              <a:gdLst/>
              <a:ahLst/>
              <a:cxnLst/>
              <a:rect l="l" t="t" r="r" b="b"/>
              <a:pathLst>
                <a:path w="5312" h="5312" extrusionOk="0">
                  <a:moveTo>
                    <a:pt x="2627" y="0"/>
                  </a:moveTo>
                  <a:cubicBezTo>
                    <a:pt x="4086" y="0"/>
                    <a:pt x="5254" y="1168"/>
                    <a:pt x="5312" y="2627"/>
                  </a:cubicBezTo>
                  <a:cubicBezTo>
                    <a:pt x="5312" y="4145"/>
                    <a:pt x="4145" y="5312"/>
                    <a:pt x="2627" y="5312"/>
                  </a:cubicBezTo>
                  <a:cubicBezTo>
                    <a:pt x="1168" y="5312"/>
                    <a:pt x="0" y="4145"/>
                    <a:pt x="0" y="2685"/>
                  </a:cubicBezTo>
                  <a:cubicBezTo>
                    <a:pt x="0" y="1168"/>
                    <a:pt x="1168" y="59"/>
                    <a:pt x="2627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8" name="Google Shape;4978;p14"/>
            <p:cNvSpPr/>
            <p:nvPr/>
          </p:nvSpPr>
          <p:spPr>
            <a:xfrm>
              <a:off x="2616300" y="4372200"/>
              <a:ext cx="132825" cy="134275"/>
            </a:xfrm>
            <a:custGeom>
              <a:avLst/>
              <a:gdLst/>
              <a:ahLst/>
              <a:cxnLst/>
              <a:rect l="l" t="t" r="r" b="b"/>
              <a:pathLst>
                <a:path w="5313" h="5371" extrusionOk="0">
                  <a:moveTo>
                    <a:pt x="5313" y="2744"/>
                  </a:moveTo>
                  <a:cubicBezTo>
                    <a:pt x="5313" y="4262"/>
                    <a:pt x="4087" y="5371"/>
                    <a:pt x="2628" y="5371"/>
                  </a:cubicBezTo>
                  <a:cubicBezTo>
                    <a:pt x="1110" y="5312"/>
                    <a:pt x="1" y="4145"/>
                    <a:pt x="1" y="2569"/>
                  </a:cubicBezTo>
                  <a:cubicBezTo>
                    <a:pt x="59" y="1110"/>
                    <a:pt x="1285" y="1"/>
                    <a:pt x="2744" y="59"/>
                  </a:cubicBezTo>
                  <a:cubicBezTo>
                    <a:pt x="4204" y="117"/>
                    <a:pt x="5313" y="1285"/>
                    <a:pt x="5313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9" name="Google Shape;4979;p14"/>
            <p:cNvSpPr/>
            <p:nvPr/>
          </p:nvSpPr>
          <p:spPr>
            <a:xfrm>
              <a:off x="2864375" y="940025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8" y="0"/>
                    <a:pt x="5196" y="1168"/>
                    <a:pt x="5196" y="2627"/>
                  </a:cubicBezTo>
                  <a:cubicBezTo>
                    <a:pt x="5254" y="4028"/>
                    <a:pt x="4028" y="5254"/>
                    <a:pt x="2569" y="5254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0" name="Google Shape;4980;p14"/>
            <p:cNvSpPr/>
            <p:nvPr/>
          </p:nvSpPr>
          <p:spPr>
            <a:xfrm>
              <a:off x="5562550" y="3638200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9" y="0"/>
                    <a:pt x="5196" y="1168"/>
                    <a:pt x="5254" y="2569"/>
                  </a:cubicBezTo>
                  <a:cubicBezTo>
                    <a:pt x="5254" y="4028"/>
                    <a:pt x="4029" y="5254"/>
                    <a:pt x="2628" y="5195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168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1" name="Google Shape;4981;p14"/>
            <p:cNvSpPr/>
            <p:nvPr/>
          </p:nvSpPr>
          <p:spPr>
            <a:xfrm>
              <a:off x="5073700" y="1188100"/>
              <a:ext cx="129900" cy="128425"/>
            </a:xfrm>
            <a:custGeom>
              <a:avLst/>
              <a:gdLst/>
              <a:ahLst/>
              <a:cxnLst/>
              <a:rect l="l" t="t" r="r" b="b"/>
              <a:pathLst>
                <a:path w="5196" h="5137" extrusionOk="0">
                  <a:moveTo>
                    <a:pt x="2569" y="0"/>
                  </a:moveTo>
                  <a:cubicBezTo>
                    <a:pt x="4028" y="0"/>
                    <a:pt x="5196" y="1226"/>
                    <a:pt x="5196" y="2627"/>
                  </a:cubicBezTo>
                  <a:cubicBezTo>
                    <a:pt x="5137" y="3969"/>
                    <a:pt x="3970" y="5137"/>
                    <a:pt x="2569" y="5137"/>
                  </a:cubicBezTo>
                  <a:cubicBezTo>
                    <a:pt x="1168" y="5137"/>
                    <a:pt x="1" y="3911"/>
                    <a:pt x="1" y="2510"/>
                  </a:cubicBezTo>
                  <a:cubicBezTo>
                    <a:pt x="59" y="1109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2" name="Google Shape;4982;p14"/>
            <p:cNvSpPr/>
            <p:nvPr/>
          </p:nvSpPr>
          <p:spPr>
            <a:xfrm>
              <a:off x="5320325" y="1430325"/>
              <a:ext cx="129900" cy="128450"/>
            </a:xfrm>
            <a:custGeom>
              <a:avLst/>
              <a:gdLst/>
              <a:ahLst/>
              <a:cxnLst/>
              <a:rect l="l" t="t" r="r" b="b"/>
              <a:pathLst>
                <a:path w="5196" h="5138" extrusionOk="0">
                  <a:moveTo>
                    <a:pt x="5137" y="2627"/>
                  </a:moveTo>
                  <a:cubicBezTo>
                    <a:pt x="5137" y="4028"/>
                    <a:pt x="3970" y="5137"/>
                    <a:pt x="2569" y="5137"/>
                  </a:cubicBezTo>
                  <a:cubicBezTo>
                    <a:pt x="1168" y="5137"/>
                    <a:pt x="0" y="3912"/>
                    <a:pt x="0" y="2511"/>
                  </a:cubicBezTo>
                  <a:cubicBezTo>
                    <a:pt x="59" y="1110"/>
                    <a:pt x="1285" y="1"/>
                    <a:pt x="2627" y="1"/>
                  </a:cubicBezTo>
                  <a:cubicBezTo>
                    <a:pt x="4028" y="59"/>
                    <a:pt x="5195" y="1226"/>
                    <a:pt x="5137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3" name="Google Shape;4983;p14"/>
            <p:cNvSpPr/>
            <p:nvPr/>
          </p:nvSpPr>
          <p:spPr>
            <a:xfrm>
              <a:off x="1886675" y="1920650"/>
              <a:ext cx="128450" cy="126975"/>
            </a:xfrm>
            <a:custGeom>
              <a:avLst/>
              <a:gdLst/>
              <a:ahLst/>
              <a:cxnLst/>
              <a:rect l="l" t="t" r="r" b="b"/>
              <a:pathLst>
                <a:path w="5138" h="5079" extrusionOk="0">
                  <a:moveTo>
                    <a:pt x="2569" y="0"/>
                  </a:moveTo>
                  <a:cubicBezTo>
                    <a:pt x="3970" y="0"/>
                    <a:pt x="5079" y="1109"/>
                    <a:pt x="5079" y="2510"/>
                  </a:cubicBezTo>
                  <a:cubicBezTo>
                    <a:pt x="5137" y="3969"/>
                    <a:pt x="3970" y="5078"/>
                    <a:pt x="2569" y="5078"/>
                  </a:cubicBezTo>
                  <a:cubicBezTo>
                    <a:pt x="1168" y="5078"/>
                    <a:pt x="59" y="3969"/>
                    <a:pt x="1" y="2568"/>
                  </a:cubicBezTo>
                  <a:cubicBezTo>
                    <a:pt x="1" y="1168"/>
                    <a:pt x="1110" y="59"/>
                    <a:pt x="256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4" name="Google Shape;4984;p14"/>
            <p:cNvSpPr/>
            <p:nvPr/>
          </p:nvSpPr>
          <p:spPr>
            <a:xfrm>
              <a:off x="5812100" y="2904175"/>
              <a:ext cx="125525" cy="127000"/>
            </a:xfrm>
            <a:custGeom>
              <a:avLst/>
              <a:gdLst/>
              <a:ahLst/>
              <a:cxnLst/>
              <a:rect l="l" t="t" r="r" b="b"/>
              <a:pathLst>
                <a:path w="5021" h="5080" extrusionOk="0">
                  <a:moveTo>
                    <a:pt x="2510" y="5021"/>
                  </a:moveTo>
                  <a:cubicBezTo>
                    <a:pt x="1109" y="5079"/>
                    <a:pt x="0" y="3970"/>
                    <a:pt x="0" y="2511"/>
                  </a:cubicBezTo>
                  <a:cubicBezTo>
                    <a:pt x="0" y="1110"/>
                    <a:pt x="1051" y="1"/>
                    <a:pt x="2510" y="1"/>
                  </a:cubicBezTo>
                  <a:cubicBezTo>
                    <a:pt x="3911" y="1"/>
                    <a:pt x="5020" y="1052"/>
                    <a:pt x="5020" y="2452"/>
                  </a:cubicBezTo>
                  <a:cubicBezTo>
                    <a:pt x="5020" y="3912"/>
                    <a:pt x="3969" y="5021"/>
                    <a:pt x="2510" y="50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5" name="Google Shape;4985;p14"/>
            <p:cNvSpPr/>
            <p:nvPr/>
          </p:nvSpPr>
          <p:spPr>
            <a:xfrm>
              <a:off x="5810625" y="2660475"/>
              <a:ext cx="127000" cy="127000"/>
            </a:xfrm>
            <a:custGeom>
              <a:avLst/>
              <a:gdLst/>
              <a:ahLst/>
              <a:cxnLst/>
              <a:rect l="l" t="t" r="r" b="b"/>
              <a:pathLst>
                <a:path w="5080" h="5080" extrusionOk="0">
                  <a:moveTo>
                    <a:pt x="2569" y="5079"/>
                  </a:moveTo>
                  <a:cubicBezTo>
                    <a:pt x="1168" y="5079"/>
                    <a:pt x="59" y="3970"/>
                    <a:pt x="1" y="2569"/>
                  </a:cubicBezTo>
                  <a:cubicBezTo>
                    <a:pt x="1" y="1168"/>
                    <a:pt x="1110" y="59"/>
                    <a:pt x="2569" y="1"/>
                  </a:cubicBezTo>
                  <a:cubicBezTo>
                    <a:pt x="3970" y="1"/>
                    <a:pt x="5079" y="1110"/>
                    <a:pt x="5079" y="2569"/>
                  </a:cubicBezTo>
                  <a:cubicBezTo>
                    <a:pt x="5079" y="3970"/>
                    <a:pt x="3970" y="5079"/>
                    <a:pt x="2569" y="50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6" name="Google Shape;4986;p14"/>
            <p:cNvSpPr/>
            <p:nvPr/>
          </p:nvSpPr>
          <p:spPr>
            <a:xfrm>
              <a:off x="4581925" y="4623200"/>
              <a:ext cx="127000" cy="126975"/>
            </a:xfrm>
            <a:custGeom>
              <a:avLst/>
              <a:gdLst/>
              <a:ahLst/>
              <a:cxnLst/>
              <a:rect l="l" t="t" r="r" b="b"/>
              <a:pathLst>
                <a:path w="5080" h="5079" extrusionOk="0">
                  <a:moveTo>
                    <a:pt x="5079" y="2510"/>
                  </a:moveTo>
                  <a:cubicBezTo>
                    <a:pt x="5079" y="3911"/>
                    <a:pt x="3970" y="5020"/>
                    <a:pt x="2569" y="5079"/>
                  </a:cubicBezTo>
                  <a:cubicBezTo>
                    <a:pt x="1168" y="5079"/>
                    <a:pt x="1" y="3969"/>
                    <a:pt x="1" y="2569"/>
                  </a:cubicBezTo>
                  <a:cubicBezTo>
                    <a:pt x="1" y="1109"/>
                    <a:pt x="1110" y="0"/>
                    <a:pt x="2511" y="0"/>
                  </a:cubicBezTo>
                  <a:cubicBezTo>
                    <a:pt x="3912" y="0"/>
                    <a:pt x="5021" y="1109"/>
                    <a:pt x="5079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7" name="Google Shape;4987;p14"/>
            <p:cNvSpPr/>
            <p:nvPr/>
          </p:nvSpPr>
          <p:spPr>
            <a:xfrm>
              <a:off x="3849400" y="694850"/>
              <a:ext cx="126975" cy="127000"/>
            </a:xfrm>
            <a:custGeom>
              <a:avLst/>
              <a:gdLst/>
              <a:ahLst/>
              <a:cxnLst/>
              <a:rect l="l" t="t" r="r" b="b"/>
              <a:pathLst>
                <a:path w="5079" h="5080" extrusionOk="0">
                  <a:moveTo>
                    <a:pt x="2510" y="59"/>
                  </a:moveTo>
                  <a:cubicBezTo>
                    <a:pt x="3911" y="1"/>
                    <a:pt x="5078" y="1110"/>
                    <a:pt x="5078" y="2569"/>
                  </a:cubicBezTo>
                  <a:cubicBezTo>
                    <a:pt x="5078" y="3970"/>
                    <a:pt x="3969" y="5079"/>
                    <a:pt x="2510" y="5079"/>
                  </a:cubicBezTo>
                  <a:cubicBezTo>
                    <a:pt x="1109" y="5079"/>
                    <a:pt x="58" y="3970"/>
                    <a:pt x="0" y="2628"/>
                  </a:cubicBezTo>
                  <a:cubicBezTo>
                    <a:pt x="0" y="1168"/>
                    <a:pt x="1109" y="59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8" name="Google Shape;4988;p14"/>
            <p:cNvSpPr/>
            <p:nvPr/>
          </p:nvSpPr>
          <p:spPr>
            <a:xfrm>
              <a:off x="36027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5020" y="2452"/>
                  </a:moveTo>
                  <a:cubicBezTo>
                    <a:pt x="5020" y="3911"/>
                    <a:pt x="3970" y="5020"/>
                    <a:pt x="2510" y="5020"/>
                  </a:cubicBezTo>
                  <a:cubicBezTo>
                    <a:pt x="1109" y="5020"/>
                    <a:pt x="59" y="3911"/>
                    <a:pt x="0" y="2510"/>
                  </a:cubicBezTo>
                  <a:cubicBezTo>
                    <a:pt x="0" y="1109"/>
                    <a:pt x="1109" y="0"/>
                    <a:pt x="2510" y="0"/>
                  </a:cubicBezTo>
                  <a:cubicBezTo>
                    <a:pt x="3911" y="0"/>
                    <a:pt x="5020" y="1051"/>
                    <a:pt x="5020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9" name="Google Shape;4989;p14"/>
            <p:cNvSpPr/>
            <p:nvPr/>
          </p:nvSpPr>
          <p:spPr>
            <a:xfrm>
              <a:off x="2867300" y="4620275"/>
              <a:ext cx="124075" cy="124075"/>
            </a:xfrm>
            <a:custGeom>
              <a:avLst/>
              <a:gdLst/>
              <a:ahLst/>
              <a:cxnLst/>
              <a:rect l="l" t="t" r="r" b="b"/>
              <a:pathLst>
                <a:path w="4963" h="4963" extrusionOk="0">
                  <a:moveTo>
                    <a:pt x="2511" y="4962"/>
                  </a:moveTo>
                  <a:cubicBezTo>
                    <a:pt x="1110" y="4962"/>
                    <a:pt x="1" y="3853"/>
                    <a:pt x="1" y="2452"/>
                  </a:cubicBezTo>
                  <a:cubicBezTo>
                    <a:pt x="1" y="1110"/>
                    <a:pt x="1110" y="1"/>
                    <a:pt x="2511" y="1"/>
                  </a:cubicBezTo>
                  <a:cubicBezTo>
                    <a:pt x="3911" y="1"/>
                    <a:pt x="4962" y="1110"/>
                    <a:pt x="4962" y="2510"/>
                  </a:cubicBezTo>
                  <a:cubicBezTo>
                    <a:pt x="4962" y="3911"/>
                    <a:pt x="3911" y="4962"/>
                    <a:pt x="2511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0" name="Google Shape;4990;p14"/>
            <p:cNvSpPr/>
            <p:nvPr/>
          </p:nvSpPr>
          <p:spPr>
            <a:xfrm>
              <a:off x="5812100" y="2415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0" y="1"/>
                  </a:moveTo>
                  <a:cubicBezTo>
                    <a:pt x="3853" y="1"/>
                    <a:pt x="4962" y="1110"/>
                    <a:pt x="4962" y="2511"/>
                  </a:cubicBezTo>
                  <a:cubicBezTo>
                    <a:pt x="5020" y="3853"/>
                    <a:pt x="3911" y="4962"/>
                    <a:pt x="2510" y="4962"/>
                  </a:cubicBezTo>
                  <a:cubicBezTo>
                    <a:pt x="1109" y="5021"/>
                    <a:pt x="0" y="3912"/>
                    <a:pt x="0" y="2511"/>
                  </a:cubicBezTo>
                  <a:cubicBezTo>
                    <a:pt x="0" y="1110"/>
                    <a:pt x="1109" y="1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1" name="Google Shape;4991;p14"/>
            <p:cNvSpPr/>
            <p:nvPr/>
          </p:nvSpPr>
          <p:spPr>
            <a:xfrm>
              <a:off x="5812100" y="3152250"/>
              <a:ext cx="125525" cy="124075"/>
            </a:xfrm>
            <a:custGeom>
              <a:avLst/>
              <a:gdLst/>
              <a:ahLst/>
              <a:cxnLst/>
              <a:rect l="l" t="t" r="r" b="b"/>
              <a:pathLst>
                <a:path w="5021" h="4963" extrusionOk="0">
                  <a:moveTo>
                    <a:pt x="2452" y="4962"/>
                  </a:moveTo>
                  <a:cubicBezTo>
                    <a:pt x="1109" y="4904"/>
                    <a:pt x="0" y="3795"/>
                    <a:pt x="59" y="2394"/>
                  </a:cubicBezTo>
                  <a:cubicBezTo>
                    <a:pt x="59" y="1052"/>
                    <a:pt x="1168" y="1"/>
                    <a:pt x="2510" y="1"/>
                  </a:cubicBezTo>
                  <a:cubicBezTo>
                    <a:pt x="3911" y="1"/>
                    <a:pt x="5020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2" name="Google Shape;4992;p14"/>
            <p:cNvSpPr/>
            <p:nvPr/>
          </p:nvSpPr>
          <p:spPr>
            <a:xfrm>
              <a:off x="2378450" y="1186625"/>
              <a:ext cx="124075" cy="122600"/>
            </a:xfrm>
            <a:custGeom>
              <a:avLst/>
              <a:gdLst/>
              <a:ahLst/>
              <a:cxnLst/>
              <a:rect l="l" t="t" r="r" b="b"/>
              <a:pathLst>
                <a:path w="4963" h="4904" extrusionOk="0">
                  <a:moveTo>
                    <a:pt x="2452" y="4904"/>
                  </a:moveTo>
                  <a:cubicBezTo>
                    <a:pt x="1110" y="4904"/>
                    <a:pt x="1" y="3853"/>
                    <a:pt x="1" y="2452"/>
                  </a:cubicBezTo>
                  <a:cubicBezTo>
                    <a:pt x="1" y="1110"/>
                    <a:pt x="1110" y="1"/>
                    <a:pt x="2510" y="1"/>
                  </a:cubicBezTo>
                  <a:cubicBezTo>
                    <a:pt x="3853" y="1"/>
                    <a:pt x="4962" y="1110"/>
                    <a:pt x="4962" y="2511"/>
                  </a:cubicBezTo>
                  <a:cubicBezTo>
                    <a:pt x="4904" y="3853"/>
                    <a:pt x="3795" y="4904"/>
                    <a:pt x="2452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3" name="Google Shape;4993;p14"/>
            <p:cNvSpPr/>
            <p:nvPr/>
          </p:nvSpPr>
          <p:spPr>
            <a:xfrm>
              <a:off x="40930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1" y="0"/>
                  </a:moveTo>
                  <a:cubicBezTo>
                    <a:pt x="3912" y="59"/>
                    <a:pt x="5021" y="1168"/>
                    <a:pt x="4962" y="2569"/>
                  </a:cubicBezTo>
                  <a:cubicBezTo>
                    <a:pt x="4962" y="3911"/>
                    <a:pt x="3853" y="5020"/>
                    <a:pt x="2452" y="4962"/>
                  </a:cubicBezTo>
                  <a:cubicBezTo>
                    <a:pt x="1052" y="4962"/>
                    <a:pt x="1" y="3853"/>
                    <a:pt x="1" y="2510"/>
                  </a:cubicBezTo>
                  <a:cubicBezTo>
                    <a:pt x="1" y="1109"/>
                    <a:pt x="1110" y="0"/>
                    <a:pt x="25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4" name="Google Shape;4994;p14"/>
            <p:cNvSpPr/>
            <p:nvPr/>
          </p:nvSpPr>
          <p:spPr>
            <a:xfrm>
              <a:off x="1885225" y="3641100"/>
              <a:ext cx="124050" cy="124075"/>
            </a:xfrm>
            <a:custGeom>
              <a:avLst/>
              <a:gdLst/>
              <a:ahLst/>
              <a:cxnLst/>
              <a:rect l="l" t="t" r="r" b="b"/>
              <a:pathLst>
                <a:path w="4962" h="4963" extrusionOk="0">
                  <a:moveTo>
                    <a:pt x="2452" y="1"/>
                  </a:moveTo>
                  <a:cubicBezTo>
                    <a:pt x="3853" y="1"/>
                    <a:pt x="4962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ubicBezTo>
                    <a:pt x="1051" y="4962"/>
                    <a:pt x="0" y="3853"/>
                    <a:pt x="0" y="2453"/>
                  </a:cubicBezTo>
                  <a:cubicBezTo>
                    <a:pt x="0" y="1110"/>
                    <a:pt x="1109" y="1"/>
                    <a:pt x="24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5" name="Google Shape;4995;p14"/>
            <p:cNvSpPr/>
            <p:nvPr/>
          </p:nvSpPr>
          <p:spPr>
            <a:xfrm>
              <a:off x="5318875" y="4129975"/>
              <a:ext cx="124050" cy="125500"/>
            </a:xfrm>
            <a:custGeom>
              <a:avLst/>
              <a:gdLst/>
              <a:ahLst/>
              <a:cxnLst/>
              <a:rect l="l" t="t" r="r" b="b"/>
              <a:pathLst>
                <a:path w="4962" h="5020" extrusionOk="0">
                  <a:moveTo>
                    <a:pt x="58" y="2510"/>
                  </a:moveTo>
                  <a:cubicBezTo>
                    <a:pt x="58" y="1109"/>
                    <a:pt x="1167" y="0"/>
                    <a:pt x="2568" y="58"/>
                  </a:cubicBezTo>
                  <a:cubicBezTo>
                    <a:pt x="3911" y="117"/>
                    <a:pt x="4962" y="1226"/>
                    <a:pt x="4962" y="2568"/>
                  </a:cubicBezTo>
                  <a:cubicBezTo>
                    <a:pt x="4962" y="3911"/>
                    <a:pt x="3794" y="5020"/>
                    <a:pt x="2452" y="5020"/>
                  </a:cubicBezTo>
                  <a:cubicBezTo>
                    <a:pt x="1109" y="4962"/>
                    <a:pt x="0" y="3853"/>
                    <a:pt x="58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6" name="Google Shape;4996;p14"/>
            <p:cNvSpPr/>
            <p:nvPr/>
          </p:nvSpPr>
          <p:spPr>
            <a:xfrm>
              <a:off x="3357625" y="696325"/>
              <a:ext cx="124050" cy="124050"/>
            </a:xfrm>
            <a:custGeom>
              <a:avLst/>
              <a:gdLst/>
              <a:ahLst/>
              <a:cxnLst/>
              <a:rect l="l" t="t" r="r" b="b"/>
              <a:pathLst>
                <a:path w="4962" h="4962" extrusionOk="0">
                  <a:moveTo>
                    <a:pt x="2510" y="4962"/>
                  </a:moveTo>
                  <a:cubicBezTo>
                    <a:pt x="1168" y="4962"/>
                    <a:pt x="59" y="3853"/>
                    <a:pt x="0" y="2510"/>
                  </a:cubicBezTo>
                  <a:cubicBezTo>
                    <a:pt x="0" y="1168"/>
                    <a:pt x="1109" y="59"/>
                    <a:pt x="2452" y="59"/>
                  </a:cubicBezTo>
                  <a:cubicBezTo>
                    <a:pt x="3794" y="0"/>
                    <a:pt x="4903" y="1109"/>
                    <a:pt x="4903" y="2452"/>
                  </a:cubicBezTo>
                  <a:cubicBezTo>
                    <a:pt x="4962" y="3794"/>
                    <a:pt x="3853" y="4903"/>
                    <a:pt x="2510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7" name="Google Shape;4997;p14"/>
            <p:cNvSpPr/>
            <p:nvPr/>
          </p:nvSpPr>
          <p:spPr>
            <a:xfrm>
              <a:off x="5076625" y="43780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1" y="2393"/>
                  </a:moveTo>
                  <a:cubicBezTo>
                    <a:pt x="59" y="1051"/>
                    <a:pt x="1226" y="0"/>
                    <a:pt x="2511" y="0"/>
                  </a:cubicBezTo>
                  <a:cubicBezTo>
                    <a:pt x="3853" y="58"/>
                    <a:pt x="4962" y="1226"/>
                    <a:pt x="4904" y="2510"/>
                  </a:cubicBezTo>
                  <a:cubicBezTo>
                    <a:pt x="4904" y="3852"/>
                    <a:pt x="3736" y="4962"/>
                    <a:pt x="2394" y="4903"/>
                  </a:cubicBezTo>
                  <a:cubicBezTo>
                    <a:pt x="1051" y="4903"/>
                    <a:pt x="1" y="3736"/>
                    <a:pt x="1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8" name="Google Shape;4998;p14"/>
            <p:cNvSpPr/>
            <p:nvPr/>
          </p:nvSpPr>
          <p:spPr>
            <a:xfrm>
              <a:off x="4830000" y="944400"/>
              <a:ext cx="122625" cy="122600"/>
            </a:xfrm>
            <a:custGeom>
              <a:avLst/>
              <a:gdLst/>
              <a:ahLst/>
              <a:cxnLst/>
              <a:rect l="l" t="t" r="r" b="b"/>
              <a:pathLst>
                <a:path w="4905" h="4904" extrusionOk="0">
                  <a:moveTo>
                    <a:pt x="4904" y="2452"/>
                  </a:moveTo>
                  <a:cubicBezTo>
                    <a:pt x="4904" y="3794"/>
                    <a:pt x="3795" y="4903"/>
                    <a:pt x="2453" y="4903"/>
                  </a:cubicBezTo>
                  <a:cubicBezTo>
                    <a:pt x="1110" y="4903"/>
                    <a:pt x="1" y="3736"/>
                    <a:pt x="1" y="2452"/>
                  </a:cubicBezTo>
                  <a:cubicBezTo>
                    <a:pt x="1" y="1109"/>
                    <a:pt x="1168" y="0"/>
                    <a:pt x="2453" y="0"/>
                  </a:cubicBezTo>
                  <a:cubicBezTo>
                    <a:pt x="3795" y="0"/>
                    <a:pt x="4904" y="1109"/>
                    <a:pt x="4904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9" name="Google Shape;4999;p14"/>
            <p:cNvSpPr/>
            <p:nvPr/>
          </p:nvSpPr>
          <p:spPr>
            <a:xfrm>
              <a:off x="2131825" y="14332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3" y="4904"/>
                  </a:moveTo>
                  <a:cubicBezTo>
                    <a:pt x="1110" y="4904"/>
                    <a:pt x="1" y="3795"/>
                    <a:pt x="1" y="2452"/>
                  </a:cubicBezTo>
                  <a:cubicBezTo>
                    <a:pt x="59" y="1109"/>
                    <a:pt x="1168" y="0"/>
                    <a:pt x="2511" y="0"/>
                  </a:cubicBezTo>
                  <a:cubicBezTo>
                    <a:pt x="3853" y="59"/>
                    <a:pt x="4962" y="1168"/>
                    <a:pt x="4904" y="2510"/>
                  </a:cubicBezTo>
                  <a:cubicBezTo>
                    <a:pt x="4904" y="3853"/>
                    <a:pt x="3795" y="4962"/>
                    <a:pt x="2453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0" name="Google Shape;5000;p14"/>
            <p:cNvSpPr/>
            <p:nvPr/>
          </p:nvSpPr>
          <p:spPr>
            <a:xfrm>
              <a:off x="5565475" y="1679875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2" y="0"/>
                  </a:moveTo>
                  <a:cubicBezTo>
                    <a:pt x="3795" y="0"/>
                    <a:pt x="4962" y="1109"/>
                    <a:pt x="4962" y="2452"/>
                  </a:cubicBezTo>
                  <a:cubicBezTo>
                    <a:pt x="4962" y="3794"/>
                    <a:pt x="3853" y="4903"/>
                    <a:pt x="2511" y="4903"/>
                  </a:cubicBezTo>
                  <a:cubicBezTo>
                    <a:pt x="1168" y="4962"/>
                    <a:pt x="59" y="3852"/>
                    <a:pt x="59" y="2510"/>
                  </a:cubicBezTo>
                  <a:cubicBezTo>
                    <a:pt x="1" y="1167"/>
                    <a:pt x="1110" y="58"/>
                    <a:pt x="245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1" name="Google Shape;5001;p14"/>
            <p:cNvSpPr/>
            <p:nvPr/>
          </p:nvSpPr>
          <p:spPr>
            <a:xfrm>
              <a:off x="3847925" y="4868350"/>
              <a:ext cx="121150" cy="121150"/>
            </a:xfrm>
            <a:custGeom>
              <a:avLst/>
              <a:gdLst/>
              <a:ahLst/>
              <a:cxnLst/>
              <a:rect l="l" t="t" r="r" b="b"/>
              <a:pathLst>
                <a:path w="4846" h="4846" extrusionOk="0">
                  <a:moveTo>
                    <a:pt x="4845" y="2394"/>
                  </a:moveTo>
                  <a:cubicBezTo>
                    <a:pt x="4845" y="3736"/>
                    <a:pt x="3795" y="4845"/>
                    <a:pt x="2452" y="4845"/>
                  </a:cubicBezTo>
                  <a:cubicBezTo>
                    <a:pt x="1168" y="4845"/>
                    <a:pt x="59" y="3795"/>
                    <a:pt x="59" y="2452"/>
                  </a:cubicBezTo>
                  <a:cubicBezTo>
                    <a:pt x="1" y="1110"/>
                    <a:pt x="1110" y="59"/>
                    <a:pt x="2394" y="59"/>
                  </a:cubicBezTo>
                  <a:cubicBezTo>
                    <a:pt x="3736" y="1"/>
                    <a:pt x="4845" y="1110"/>
                    <a:pt x="4845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2" name="Google Shape;5002;p14"/>
            <p:cNvSpPr/>
            <p:nvPr/>
          </p:nvSpPr>
          <p:spPr>
            <a:xfrm>
              <a:off x="1644450" y="2660475"/>
              <a:ext cx="119675" cy="119700"/>
            </a:xfrm>
            <a:custGeom>
              <a:avLst/>
              <a:gdLst/>
              <a:ahLst/>
              <a:cxnLst/>
              <a:rect l="l" t="t" r="r" b="b"/>
              <a:pathLst>
                <a:path w="4787" h="4788" extrusionOk="0">
                  <a:moveTo>
                    <a:pt x="2393" y="1"/>
                  </a:moveTo>
                  <a:cubicBezTo>
                    <a:pt x="3678" y="1"/>
                    <a:pt x="4787" y="1052"/>
                    <a:pt x="4787" y="2394"/>
                  </a:cubicBezTo>
                  <a:cubicBezTo>
                    <a:pt x="4787" y="3678"/>
                    <a:pt x="3736" y="4787"/>
                    <a:pt x="2393" y="4787"/>
                  </a:cubicBezTo>
                  <a:cubicBezTo>
                    <a:pt x="1109" y="4787"/>
                    <a:pt x="0" y="3737"/>
                    <a:pt x="0" y="2394"/>
                  </a:cubicBezTo>
                  <a:cubicBezTo>
                    <a:pt x="0" y="1110"/>
                    <a:pt x="1051" y="1"/>
                    <a:pt x="23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3" name="Google Shape;5003;p14"/>
            <p:cNvSpPr/>
            <p:nvPr/>
          </p:nvSpPr>
          <p:spPr>
            <a:xfrm>
              <a:off x="3605700" y="4868350"/>
              <a:ext cx="121125" cy="121150"/>
            </a:xfrm>
            <a:custGeom>
              <a:avLst/>
              <a:gdLst/>
              <a:ahLst/>
              <a:cxnLst/>
              <a:rect l="l" t="t" r="r" b="b"/>
              <a:pathLst>
                <a:path w="4845" h="4846" extrusionOk="0">
                  <a:moveTo>
                    <a:pt x="4787" y="2394"/>
                  </a:moveTo>
                  <a:cubicBezTo>
                    <a:pt x="4845" y="3736"/>
                    <a:pt x="3736" y="4845"/>
                    <a:pt x="2452" y="4845"/>
                  </a:cubicBezTo>
                  <a:cubicBezTo>
                    <a:pt x="1109" y="4845"/>
                    <a:pt x="59" y="3795"/>
                    <a:pt x="0" y="2452"/>
                  </a:cubicBezTo>
                  <a:cubicBezTo>
                    <a:pt x="0" y="1110"/>
                    <a:pt x="1051" y="59"/>
                    <a:pt x="2393" y="59"/>
                  </a:cubicBezTo>
                  <a:cubicBezTo>
                    <a:pt x="3736" y="1"/>
                    <a:pt x="4787" y="1110"/>
                    <a:pt x="4787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4" name="Google Shape;5004;p14"/>
            <p:cNvSpPr/>
            <p:nvPr/>
          </p:nvSpPr>
          <p:spPr>
            <a:xfrm>
              <a:off x="4342625" y="699250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8"/>
                  </a:moveTo>
                  <a:cubicBezTo>
                    <a:pt x="1051" y="4728"/>
                    <a:pt x="59" y="3736"/>
                    <a:pt x="59" y="2393"/>
                  </a:cubicBezTo>
                  <a:cubicBezTo>
                    <a:pt x="0" y="1051"/>
                    <a:pt x="1051" y="0"/>
                    <a:pt x="2452" y="0"/>
                  </a:cubicBezTo>
                  <a:cubicBezTo>
                    <a:pt x="3736" y="58"/>
                    <a:pt x="4787" y="1051"/>
                    <a:pt x="4728" y="2393"/>
                  </a:cubicBezTo>
                  <a:cubicBezTo>
                    <a:pt x="4728" y="3736"/>
                    <a:pt x="3736" y="4728"/>
                    <a:pt x="2393" y="47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5" name="Google Shape;5005;p14"/>
            <p:cNvSpPr/>
            <p:nvPr/>
          </p:nvSpPr>
          <p:spPr>
            <a:xfrm>
              <a:off x="5568400" y="38906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8" y="2393"/>
                  </a:moveTo>
                  <a:cubicBezTo>
                    <a:pt x="4728" y="3736"/>
                    <a:pt x="3736" y="4728"/>
                    <a:pt x="2394" y="4728"/>
                  </a:cubicBezTo>
                  <a:cubicBezTo>
                    <a:pt x="1051" y="4728"/>
                    <a:pt x="0" y="3678"/>
                    <a:pt x="0" y="2335"/>
                  </a:cubicBezTo>
                  <a:cubicBezTo>
                    <a:pt x="59" y="1051"/>
                    <a:pt x="1109" y="0"/>
                    <a:pt x="2394" y="0"/>
                  </a:cubicBezTo>
                  <a:cubicBezTo>
                    <a:pt x="3736" y="59"/>
                    <a:pt x="4728" y="1051"/>
                    <a:pt x="4728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6" name="Google Shape;5006;p14"/>
            <p:cNvSpPr/>
            <p:nvPr/>
          </p:nvSpPr>
          <p:spPr>
            <a:xfrm>
              <a:off x="2134750" y="41343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9" y="2393"/>
                  </a:moveTo>
                  <a:cubicBezTo>
                    <a:pt x="4670" y="3678"/>
                    <a:pt x="3678" y="4728"/>
                    <a:pt x="2336" y="4670"/>
                  </a:cubicBezTo>
                  <a:cubicBezTo>
                    <a:pt x="993" y="4670"/>
                    <a:pt x="1" y="3619"/>
                    <a:pt x="1" y="2277"/>
                  </a:cubicBezTo>
                  <a:cubicBezTo>
                    <a:pt x="59" y="992"/>
                    <a:pt x="1051" y="0"/>
                    <a:pt x="2394" y="0"/>
                  </a:cubicBezTo>
                  <a:cubicBezTo>
                    <a:pt x="3736" y="0"/>
                    <a:pt x="4729" y="1051"/>
                    <a:pt x="4670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7" name="Google Shape;5007;p14"/>
            <p:cNvSpPr/>
            <p:nvPr/>
          </p:nvSpPr>
          <p:spPr>
            <a:xfrm>
              <a:off x="2381375" y="43809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5" y="4729"/>
                  </a:moveTo>
                  <a:cubicBezTo>
                    <a:pt x="993" y="4670"/>
                    <a:pt x="0" y="3678"/>
                    <a:pt x="0" y="2336"/>
                  </a:cubicBezTo>
                  <a:cubicBezTo>
                    <a:pt x="0" y="993"/>
                    <a:pt x="1109" y="1"/>
                    <a:pt x="2452" y="1"/>
                  </a:cubicBezTo>
                  <a:cubicBezTo>
                    <a:pt x="3736" y="59"/>
                    <a:pt x="4728" y="1110"/>
                    <a:pt x="4728" y="2394"/>
                  </a:cubicBezTo>
                  <a:cubicBezTo>
                    <a:pt x="4670" y="3736"/>
                    <a:pt x="3619" y="4729"/>
                    <a:pt x="2335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8" name="Google Shape;5008;p14"/>
            <p:cNvSpPr/>
            <p:nvPr/>
          </p:nvSpPr>
          <p:spPr>
            <a:xfrm>
              <a:off x="4097450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2336" y="0"/>
                  </a:moveTo>
                  <a:cubicBezTo>
                    <a:pt x="3620" y="0"/>
                    <a:pt x="4671" y="993"/>
                    <a:pt x="4671" y="2277"/>
                  </a:cubicBezTo>
                  <a:cubicBezTo>
                    <a:pt x="4671" y="3619"/>
                    <a:pt x="3678" y="4612"/>
                    <a:pt x="2336" y="4670"/>
                  </a:cubicBezTo>
                  <a:cubicBezTo>
                    <a:pt x="1052" y="4670"/>
                    <a:pt x="1" y="3619"/>
                    <a:pt x="1" y="2335"/>
                  </a:cubicBezTo>
                  <a:cubicBezTo>
                    <a:pt x="1" y="993"/>
                    <a:pt x="993" y="0"/>
                    <a:pt x="233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9" name="Google Shape;5009;p14"/>
            <p:cNvSpPr/>
            <p:nvPr/>
          </p:nvSpPr>
          <p:spPr>
            <a:xfrm>
              <a:off x="5815025" y="2171625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9"/>
                  </a:moveTo>
                  <a:cubicBezTo>
                    <a:pt x="1051" y="4729"/>
                    <a:pt x="0" y="3678"/>
                    <a:pt x="0" y="2336"/>
                  </a:cubicBezTo>
                  <a:cubicBezTo>
                    <a:pt x="58" y="1052"/>
                    <a:pt x="1051" y="1"/>
                    <a:pt x="2393" y="1"/>
                  </a:cubicBezTo>
                  <a:cubicBezTo>
                    <a:pt x="3736" y="1"/>
                    <a:pt x="4786" y="1052"/>
                    <a:pt x="4728" y="2394"/>
                  </a:cubicBezTo>
                  <a:cubicBezTo>
                    <a:pt x="4728" y="3737"/>
                    <a:pt x="3677" y="4729"/>
                    <a:pt x="239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0" name="Google Shape;5010;p14"/>
            <p:cNvSpPr/>
            <p:nvPr/>
          </p:nvSpPr>
          <p:spPr>
            <a:xfrm>
              <a:off x="5816475" y="33988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0"/>
                  </a:moveTo>
                  <a:cubicBezTo>
                    <a:pt x="3619" y="0"/>
                    <a:pt x="4670" y="993"/>
                    <a:pt x="4670" y="2335"/>
                  </a:cubicBezTo>
                  <a:cubicBezTo>
                    <a:pt x="4670" y="3619"/>
                    <a:pt x="3619" y="4670"/>
                    <a:pt x="2335" y="4670"/>
                  </a:cubicBezTo>
                  <a:cubicBezTo>
                    <a:pt x="993" y="4670"/>
                    <a:pt x="0" y="3619"/>
                    <a:pt x="0" y="2335"/>
                  </a:cubicBezTo>
                  <a:cubicBezTo>
                    <a:pt x="0" y="993"/>
                    <a:pt x="993" y="0"/>
                    <a:pt x="23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1" name="Google Shape;5011;p14"/>
            <p:cNvSpPr/>
            <p:nvPr/>
          </p:nvSpPr>
          <p:spPr>
            <a:xfrm>
              <a:off x="1644450" y="2907100"/>
              <a:ext cx="118225" cy="119675"/>
            </a:xfrm>
            <a:custGeom>
              <a:avLst/>
              <a:gdLst/>
              <a:ahLst/>
              <a:cxnLst/>
              <a:rect l="l" t="t" r="r" b="b"/>
              <a:pathLst>
                <a:path w="4729" h="4787" extrusionOk="0">
                  <a:moveTo>
                    <a:pt x="2335" y="59"/>
                  </a:moveTo>
                  <a:cubicBezTo>
                    <a:pt x="3678" y="1"/>
                    <a:pt x="4728" y="1051"/>
                    <a:pt x="4728" y="2394"/>
                  </a:cubicBezTo>
                  <a:cubicBezTo>
                    <a:pt x="4728" y="3736"/>
                    <a:pt x="3736" y="4729"/>
                    <a:pt x="2452" y="4787"/>
                  </a:cubicBezTo>
                  <a:cubicBezTo>
                    <a:pt x="1109" y="4787"/>
                    <a:pt x="0" y="3736"/>
                    <a:pt x="0" y="2394"/>
                  </a:cubicBezTo>
                  <a:cubicBezTo>
                    <a:pt x="0" y="1110"/>
                    <a:pt x="1051" y="59"/>
                    <a:pt x="233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2" name="Google Shape;5012;p14"/>
            <p:cNvSpPr/>
            <p:nvPr/>
          </p:nvSpPr>
          <p:spPr>
            <a:xfrm>
              <a:off x="2627975" y="9458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6" y="1"/>
                  </a:moveTo>
                  <a:cubicBezTo>
                    <a:pt x="3678" y="1"/>
                    <a:pt x="4729" y="1051"/>
                    <a:pt x="4729" y="2336"/>
                  </a:cubicBezTo>
                  <a:cubicBezTo>
                    <a:pt x="4729" y="3678"/>
                    <a:pt x="3678" y="4729"/>
                    <a:pt x="2336" y="4729"/>
                  </a:cubicBezTo>
                  <a:cubicBezTo>
                    <a:pt x="993" y="4729"/>
                    <a:pt x="1" y="3678"/>
                    <a:pt x="1" y="2394"/>
                  </a:cubicBezTo>
                  <a:cubicBezTo>
                    <a:pt x="1" y="1051"/>
                    <a:pt x="1052" y="59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3" name="Google Shape;5013;p14"/>
            <p:cNvSpPr/>
            <p:nvPr/>
          </p:nvSpPr>
          <p:spPr>
            <a:xfrm>
              <a:off x="1645900" y="2419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1"/>
                  </a:moveTo>
                  <a:cubicBezTo>
                    <a:pt x="3678" y="1"/>
                    <a:pt x="4670" y="993"/>
                    <a:pt x="4670" y="2336"/>
                  </a:cubicBezTo>
                  <a:cubicBezTo>
                    <a:pt x="4670" y="3620"/>
                    <a:pt x="3620" y="4670"/>
                    <a:pt x="2335" y="4670"/>
                  </a:cubicBezTo>
                  <a:cubicBezTo>
                    <a:pt x="993" y="4670"/>
                    <a:pt x="1" y="3620"/>
                    <a:pt x="1" y="2336"/>
                  </a:cubicBezTo>
                  <a:cubicBezTo>
                    <a:pt x="1" y="993"/>
                    <a:pt x="1051" y="1"/>
                    <a:pt x="23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4" name="Google Shape;5014;p14"/>
            <p:cNvSpPr/>
            <p:nvPr/>
          </p:nvSpPr>
          <p:spPr>
            <a:xfrm>
              <a:off x="3118300" y="700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277" y="4612"/>
                  </a:moveTo>
                  <a:cubicBezTo>
                    <a:pt x="993" y="4612"/>
                    <a:pt x="0" y="3561"/>
                    <a:pt x="0" y="2219"/>
                  </a:cubicBezTo>
                  <a:cubicBezTo>
                    <a:pt x="59" y="993"/>
                    <a:pt x="1109" y="0"/>
                    <a:pt x="2394" y="0"/>
                  </a:cubicBezTo>
                  <a:cubicBezTo>
                    <a:pt x="3678" y="0"/>
                    <a:pt x="4670" y="1109"/>
                    <a:pt x="4670" y="2394"/>
                  </a:cubicBezTo>
                  <a:cubicBezTo>
                    <a:pt x="4612" y="3678"/>
                    <a:pt x="3561" y="4670"/>
                    <a:pt x="2277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5" name="Google Shape;5015;p14"/>
            <p:cNvSpPr/>
            <p:nvPr/>
          </p:nvSpPr>
          <p:spPr>
            <a:xfrm>
              <a:off x="1645900" y="31551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4670" y="2335"/>
                  </a:moveTo>
                  <a:cubicBezTo>
                    <a:pt x="4670" y="3678"/>
                    <a:pt x="3620" y="4670"/>
                    <a:pt x="2277" y="4670"/>
                  </a:cubicBezTo>
                  <a:cubicBezTo>
                    <a:pt x="1051" y="4612"/>
                    <a:pt x="1" y="3620"/>
                    <a:pt x="1" y="2335"/>
                  </a:cubicBezTo>
                  <a:cubicBezTo>
                    <a:pt x="1" y="1051"/>
                    <a:pt x="1051" y="1"/>
                    <a:pt x="2394" y="59"/>
                  </a:cubicBezTo>
                  <a:cubicBezTo>
                    <a:pt x="3620" y="59"/>
                    <a:pt x="4670" y="1110"/>
                    <a:pt x="4670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6" name="Google Shape;5016;p14"/>
            <p:cNvSpPr/>
            <p:nvPr/>
          </p:nvSpPr>
          <p:spPr>
            <a:xfrm>
              <a:off x="1892525" y="1682775"/>
              <a:ext cx="116750" cy="116775"/>
            </a:xfrm>
            <a:custGeom>
              <a:avLst/>
              <a:gdLst/>
              <a:ahLst/>
              <a:cxnLst/>
              <a:rect l="l" t="t" r="r" b="b"/>
              <a:pathLst>
                <a:path w="4670" h="4671" extrusionOk="0">
                  <a:moveTo>
                    <a:pt x="4670" y="2336"/>
                  </a:moveTo>
                  <a:cubicBezTo>
                    <a:pt x="4670" y="3620"/>
                    <a:pt x="3619" y="4670"/>
                    <a:pt x="2277" y="4670"/>
                  </a:cubicBezTo>
                  <a:cubicBezTo>
                    <a:pt x="1051" y="4670"/>
                    <a:pt x="0" y="3620"/>
                    <a:pt x="0" y="2394"/>
                  </a:cubicBezTo>
                  <a:cubicBezTo>
                    <a:pt x="0" y="1051"/>
                    <a:pt x="1051" y="1"/>
                    <a:pt x="2335" y="59"/>
                  </a:cubicBezTo>
                  <a:cubicBezTo>
                    <a:pt x="3619" y="59"/>
                    <a:pt x="4611" y="1051"/>
                    <a:pt x="4670" y="23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7" name="Google Shape;5017;p14"/>
            <p:cNvSpPr/>
            <p:nvPr/>
          </p:nvSpPr>
          <p:spPr>
            <a:xfrm>
              <a:off x="4832925" y="4629025"/>
              <a:ext cx="116775" cy="115325"/>
            </a:xfrm>
            <a:custGeom>
              <a:avLst/>
              <a:gdLst/>
              <a:ahLst/>
              <a:cxnLst/>
              <a:rect l="l" t="t" r="r" b="b"/>
              <a:pathLst>
                <a:path w="4671" h="4613" extrusionOk="0">
                  <a:moveTo>
                    <a:pt x="2336" y="1"/>
                  </a:moveTo>
                  <a:cubicBezTo>
                    <a:pt x="3678" y="1"/>
                    <a:pt x="4670" y="1051"/>
                    <a:pt x="4670" y="2336"/>
                  </a:cubicBezTo>
                  <a:cubicBezTo>
                    <a:pt x="4670" y="3620"/>
                    <a:pt x="3620" y="4612"/>
                    <a:pt x="2336" y="4612"/>
                  </a:cubicBezTo>
                  <a:cubicBezTo>
                    <a:pt x="1051" y="4612"/>
                    <a:pt x="1" y="3561"/>
                    <a:pt x="59" y="2277"/>
                  </a:cubicBezTo>
                  <a:cubicBezTo>
                    <a:pt x="59" y="993"/>
                    <a:pt x="1110" y="1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8" name="Google Shape;5018;p14"/>
            <p:cNvSpPr/>
            <p:nvPr/>
          </p:nvSpPr>
          <p:spPr>
            <a:xfrm>
              <a:off x="3360525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4671" y="2335"/>
                  </a:moveTo>
                  <a:cubicBezTo>
                    <a:pt x="4671" y="3619"/>
                    <a:pt x="3620" y="4670"/>
                    <a:pt x="2277" y="4612"/>
                  </a:cubicBezTo>
                  <a:cubicBezTo>
                    <a:pt x="1052" y="4612"/>
                    <a:pt x="1" y="3561"/>
                    <a:pt x="1" y="2335"/>
                  </a:cubicBezTo>
                  <a:cubicBezTo>
                    <a:pt x="1" y="993"/>
                    <a:pt x="1052" y="0"/>
                    <a:pt x="2394" y="0"/>
                  </a:cubicBezTo>
                  <a:cubicBezTo>
                    <a:pt x="3678" y="0"/>
                    <a:pt x="4671" y="1051"/>
                    <a:pt x="4671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9" name="Google Shape;5019;p14"/>
            <p:cNvSpPr/>
            <p:nvPr/>
          </p:nvSpPr>
          <p:spPr>
            <a:xfrm>
              <a:off x="1889600" y="3890650"/>
              <a:ext cx="113850" cy="112375"/>
            </a:xfrm>
            <a:custGeom>
              <a:avLst/>
              <a:gdLst/>
              <a:ahLst/>
              <a:cxnLst/>
              <a:rect l="l" t="t" r="r" b="b"/>
              <a:pathLst>
                <a:path w="4554" h="4495" extrusionOk="0">
                  <a:moveTo>
                    <a:pt x="4553" y="2277"/>
                  </a:moveTo>
                  <a:cubicBezTo>
                    <a:pt x="4495" y="3503"/>
                    <a:pt x="3503" y="4495"/>
                    <a:pt x="2277" y="4495"/>
                  </a:cubicBezTo>
                  <a:cubicBezTo>
                    <a:pt x="993" y="4436"/>
                    <a:pt x="0" y="3386"/>
                    <a:pt x="59" y="2160"/>
                  </a:cubicBezTo>
                  <a:cubicBezTo>
                    <a:pt x="117" y="934"/>
                    <a:pt x="1109" y="0"/>
                    <a:pt x="2277" y="0"/>
                  </a:cubicBezTo>
                  <a:cubicBezTo>
                    <a:pt x="3561" y="0"/>
                    <a:pt x="4553" y="993"/>
                    <a:pt x="4553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0" name="Google Shape;5020;p14"/>
            <p:cNvSpPr/>
            <p:nvPr/>
          </p:nvSpPr>
          <p:spPr>
            <a:xfrm>
              <a:off x="4345525" y="4872725"/>
              <a:ext cx="112400" cy="112400"/>
            </a:xfrm>
            <a:custGeom>
              <a:avLst/>
              <a:gdLst/>
              <a:ahLst/>
              <a:cxnLst/>
              <a:rect l="l" t="t" r="r" b="b"/>
              <a:pathLst>
                <a:path w="4496" h="4496" extrusionOk="0">
                  <a:moveTo>
                    <a:pt x="2277" y="4495"/>
                  </a:moveTo>
                  <a:cubicBezTo>
                    <a:pt x="993" y="4495"/>
                    <a:pt x="1" y="3444"/>
                    <a:pt x="1" y="2219"/>
                  </a:cubicBezTo>
                  <a:cubicBezTo>
                    <a:pt x="59" y="993"/>
                    <a:pt x="1052" y="1"/>
                    <a:pt x="2336" y="1"/>
                  </a:cubicBezTo>
                  <a:cubicBezTo>
                    <a:pt x="3503" y="59"/>
                    <a:pt x="4495" y="1051"/>
                    <a:pt x="4495" y="2219"/>
                  </a:cubicBezTo>
                  <a:cubicBezTo>
                    <a:pt x="4495" y="3503"/>
                    <a:pt x="3503" y="4495"/>
                    <a:pt x="2277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1" name="Google Shape;5021;p14"/>
            <p:cNvSpPr/>
            <p:nvPr/>
          </p:nvSpPr>
          <p:spPr>
            <a:xfrm>
              <a:off x="2626525" y="4626125"/>
              <a:ext cx="112400" cy="112375"/>
            </a:xfrm>
            <a:custGeom>
              <a:avLst/>
              <a:gdLst/>
              <a:ahLst/>
              <a:cxnLst/>
              <a:rect l="l" t="t" r="r" b="b"/>
              <a:pathLst>
                <a:path w="4496" h="4495" extrusionOk="0">
                  <a:moveTo>
                    <a:pt x="2277" y="0"/>
                  </a:moveTo>
                  <a:cubicBezTo>
                    <a:pt x="3503" y="0"/>
                    <a:pt x="4495" y="1051"/>
                    <a:pt x="4495" y="2276"/>
                  </a:cubicBezTo>
                  <a:cubicBezTo>
                    <a:pt x="4495" y="3502"/>
                    <a:pt x="3444" y="4495"/>
                    <a:pt x="2219" y="4495"/>
                  </a:cubicBezTo>
                  <a:cubicBezTo>
                    <a:pt x="993" y="4495"/>
                    <a:pt x="59" y="3502"/>
                    <a:pt x="1" y="2276"/>
                  </a:cubicBezTo>
                  <a:cubicBezTo>
                    <a:pt x="1" y="1051"/>
                    <a:pt x="1051" y="0"/>
                    <a:pt x="227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2" name="Google Shape;5022;p14"/>
            <p:cNvSpPr/>
            <p:nvPr/>
          </p:nvSpPr>
          <p:spPr>
            <a:xfrm>
              <a:off x="5819400" y="1933775"/>
              <a:ext cx="110925" cy="109475"/>
            </a:xfrm>
            <a:custGeom>
              <a:avLst/>
              <a:gdLst/>
              <a:ahLst/>
              <a:cxnLst/>
              <a:rect l="l" t="t" r="r" b="b"/>
              <a:pathLst>
                <a:path w="4437" h="4379" extrusionOk="0">
                  <a:moveTo>
                    <a:pt x="4436" y="2160"/>
                  </a:moveTo>
                  <a:cubicBezTo>
                    <a:pt x="4436" y="3386"/>
                    <a:pt x="3502" y="4378"/>
                    <a:pt x="2277" y="4378"/>
                  </a:cubicBezTo>
                  <a:cubicBezTo>
                    <a:pt x="992" y="4378"/>
                    <a:pt x="0" y="3444"/>
                    <a:pt x="0" y="2160"/>
                  </a:cubicBezTo>
                  <a:cubicBezTo>
                    <a:pt x="0" y="934"/>
                    <a:pt x="992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3" name="Google Shape;5023;p14"/>
            <p:cNvSpPr/>
            <p:nvPr/>
          </p:nvSpPr>
          <p:spPr>
            <a:xfrm>
              <a:off x="5329075" y="1196850"/>
              <a:ext cx="110925" cy="110925"/>
            </a:xfrm>
            <a:custGeom>
              <a:avLst/>
              <a:gdLst/>
              <a:ahLst/>
              <a:cxnLst/>
              <a:rect l="l" t="t" r="r" b="b"/>
              <a:pathLst>
                <a:path w="4437" h="4437" extrusionOk="0">
                  <a:moveTo>
                    <a:pt x="4437" y="2218"/>
                  </a:moveTo>
                  <a:cubicBezTo>
                    <a:pt x="4437" y="3444"/>
                    <a:pt x="3503" y="4378"/>
                    <a:pt x="2277" y="4437"/>
                  </a:cubicBezTo>
                  <a:cubicBezTo>
                    <a:pt x="993" y="4437"/>
                    <a:pt x="1" y="3444"/>
                    <a:pt x="59" y="2160"/>
                  </a:cubicBezTo>
                  <a:cubicBezTo>
                    <a:pt x="59" y="934"/>
                    <a:pt x="1051" y="0"/>
                    <a:pt x="2277" y="0"/>
                  </a:cubicBezTo>
                  <a:cubicBezTo>
                    <a:pt x="3503" y="0"/>
                    <a:pt x="4437" y="993"/>
                    <a:pt x="4437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4" name="Google Shape;5024;p14"/>
            <p:cNvSpPr/>
            <p:nvPr/>
          </p:nvSpPr>
          <p:spPr>
            <a:xfrm>
              <a:off x="4593600" y="703625"/>
              <a:ext cx="110950" cy="109450"/>
            </a:xfrm>
            <a:custGeom>
              <a:avLst/>
              <a:gdLst/>
              <a:ahLst/>
              <a:cxnLst/>
              <a:rect l="l" t="t" r="r" b="b"/>
              <a:pathLst>
                <a:path w="4438" h="4378" extrusionOk="0">
                  <a:moveTo>
                    <a:pt x="4379" y="2218"/>
                  </a:moveTo>
                  <a:cubicBezTo>
                    <a:pt x="4379" y="3444"/>
                    <a:pt x="3445" y="4378"/>
                    <a:pt x="2219" y="4378"/>
                  </a:cubicBezTo>
                  <a:cubicBezTo>
                    <a:pt x="935" y="4378"/>
                    <a:pt x="1" y="3444"/>
                    <a:pt x="1" y="2160"/>
                  </a:cubicBezTo>
                  <a:cubicBezTo>
                    <a:pt x="59" y="934"/>
                    <a:pt x="993" y="0"/>
                    <a:pt x="2219" y="0"/>
                  </a:cubicBezTo>
                  <a:cubicBezTo>
                    <a:pt x="3445" y="0"/>
                    <a:pt x="4437" y="992"/>
                    <a:pt x="4379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5" name="Google Shape;5025;p14"/>
            <p:cNvSpPr/>
            <p:nvPr/>
          </p:nvSpPr>
          <p:spPr>
            <a:xfrm>
              <a:off x="1648825" y="2174550"/>
              <a:ext cx="110925" cy="112400"/>
            </a:xfrm>
            <a:custGeom>
              <a:avLst/>
              <a:gdLst/>
              <a:ahLst/>
              <a:cxnLst/>
              <a:rect l="l" t="t" r="r" b="b"/>
              <a:pathLst>
                <a:path w="4437" h="4496" extrusionOk="0">
                  <a:moveTo>
                    <a:pt x="4436" y="2277"/>
                  </a:moveTo>
                  <a:cubicBezTo>
                    <a:pt x="4436" y="3503"/>
                    <a:pt x="3503" y="4437"/>
                    <a:pt x="2277" y="4495"/>
                  </a:cubicBezTo>
                  <a:cubicBezTo>
                    <a:pt x="993" y="4495"/>
                    <a:pt x="0" y="3503"/>
                    <a:pt x="0" y="2277"/>
                  </a:cubicBezTo>
                  <a:cubicBezTo>
                    <a:pt x="0" y="993"/>
                    <a:pt x="993" y="1"/>
                    <a:pt x="2218" y="59"/>
                  </a:cubicBezTo>
                  <a:cubicBezTo>
                    <a:pt x="3444" y="59"/>
                    <a:pt x="4436" y="993"/>
                    <a:pt x="4436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6" name="Google Shape;5026;p14"/>
            <p:cNvSpPr/>
            <p:nvPr/>
          </p:nvSpPr>
          <p:spPr>
            <a:xfrm>
              <a:off x="3121225" y="4875650"/>
              <a:ext cx="109450" cy="108000"/>
            </a:xfrm>
            <a:custGeom>
              <a:avLst/>
              <a:gdLst/>
              <a:ahLst/>
              <a:cxnLst/>
              <a:rect l="l" t="t" r="r" b="b"/>
              <a:pathLst>
                <a:path w="4378" h="4320" extrusionOk="0">
                  <a:moveTo>
                    <a:pt x="4378" y="2160"/>
                  </a:moveTo>
                  <a:cubicBezTo>
                    <a:pt x="4378" y="3386"/>
                    <a:pt x="3386" y="4320"/>
                    <a:pt x="2160" y="4320"/>
                  </a:cubicBezTo>
                  <a:cubicBezTo>
                    <a:pt x="934" y="4320"/>
                    <a:pt x="0" y="3327"/>
                    <a:pt x="59" y="2102"/>
                  </a:cubicBezTo>
                  <a:cubicBezTo>
                    <a:pt x="59" y="876"/>
                    <a:pt x="1051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7" name="Google Shape;5027;p14"/>
            <p:cNvSpPr/>
            <p:nvPr/>
          </p:nvSpPr>
          <p:spPr>
            <a:xfrm>
              <a:off x="1648825" y="3401800"/>
              <a:ext cx="110925" cy="109450"/>
            </a:xfrm>
            <a:custGeom>
              <a:avLst/>
              <a:gdLst/>
              <a:ahLst/>
              <a:cxnLst/>
              <a:rect l="l" t="t" r="r" b="b"/>
              <a:pathLst>
                <a:path w="4437" h="4378" extrusionOk="0">
                  <a:moveTo>
                    <a:pt x="59" y="2160"/>
                  </a:moveTo>
                  <a:cubicBezTo>
                    <a:pt x="59" y="934"/>
                    <a:pt x="993" y="0"/>
                    <a:pt x="2277" y="59"/>
                  </a:cubicBezTo>
                  <a:cubicBezTo>
                    <a:pt x="3444" y="59"/>
                    <a:pt x="4436" y="1051"/>
                    <a:pt x="4378" y="2277"/>
                  </a:cubicBezTo>
                  <a:cubicBezTo>
                    <a:pt x="4378" y="3444"/>
                    <a:pt x="3386" y="4378"/>
                    <a:pt x="2218" y="4378"/>
                  </a:cubicBezTo>
                  <a:cubicBezTo>
                    <a:pt x="993" y="4378"/>
                    <a:pt x="0" y="3444"/>
                    <a:pt x="59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8" name="Google Shape;5028;p14"/>
            <p:cNvSpPr/>
            <p:nvPr/>
          </p:nvSpPr>
          <p:spPr>
            <a:xfrm>
              <a:off x="5574225" y="1440550"/>
              <a:ext cx="108025" cy="108000"/>
            </a:xfrm>
            <a:custGeom>
              <a:avLst/>
              <a:gdLst/>
              <a:ahLst/>
              <a:cxnLst/>
              <a:rect l="l" t="t" r="r" b="b"/>
              <a:pathLst>
                <a:path w="4321" h="4320" extrusionOk="0">
                  <a:moveTo>
                    <a:pt x="2161" y="4320"/>
                  </a:moveTo>
                  <a:cubicBezTo>
                    <a:pt x="993" y="4320"/>
                    <a:pt x="1" y="3386"/>
                    <a:pt x="1" y="2218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328" y="0"/>
                    <a:pt x="4320" y="934"/>
                    <a:pt x="4320" y="2160"/>
                  </a:cubicBezTo>
                  <a:cubicBezTo>
                    <a:pt x="4320" y="3327"/>
                    <a:pt x="3386" y="4320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9" name="Google Shape;5029;p14"/>
            <p:cNvSpPr/>
            <p:nvPr/>
          </p:nvSpPr>
          <p:spPr>
            <a:xfrm>
              <a:off x="5820850" y="3649875"/>
              <a:ext cx="108000" cy="108000"/>
            </a:xfrm>
            <a:custGeom>
              <a:avLst/>
              <a:gdLst/>
              <a:ahLst/>
              <a:cxnLst/>
              <a:rect l="l" t="t" r="r" b="b"/>
              <a:pathLst>
                <a:path w="4320" h="4320" extrusionOk="0">
                  <a:moveTo>
                    <a:pt x="2160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1" y="992"/>
                    <a:pt x="993" y="0"/>
                    <a:pt x="2160" y="0"/>
                  </a:cubicBezTo>
                  <a:cubicBezTo>
                    <a:pt x="3328" y="0"/>
                    <a:pt x="4320" y="992"/>
                    <a:pt x="4320" y="2160"/>
                  </a:cubicBezTo>
                  <a:cubicBezTo>
                    <a:pt x="4320" y="3327"/>
                    <a:pt x="3328" y="4320"/>
                    <a:pt x="2160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0" name="Google Shape;5030;p14"/>
            <p:cNvSpPr/>
            <p:nvPr/>
          </p:nvSpPr>
          <p:spPr>
            <a:xfrm>
              <a:off x="5083925" y="950225"/>
              <a:ext cx="109475" cy="109475"/>
            </a:xfrm>
            <a:custGeom>
              <a:avLst/>
              <a:gdLst/>
              <a:ahLst/>
              <a:cxnLst/>
              <a:rect l="l" t="t" r="r" b="b"/>
              <a:pathLst>
                <a:path w="4379" h="4379" extrusionOk="0">
                  <a:moveTo>
                    <a:pt x="4320" y="2161"/>
                  </a:moveTo>
                  <a:cubicBezTo>
                    <a:pt x="4378" y="3328"/>
                    <a:pt x="3386" y="4320"/>
                    <a:pt x="2219" y="4379"/>
                  </a:cubicBezTo>
                  <a:cubicBezTo>
                    <a:pt x="1051" y="4379"/>
                    <a:pt x="59" y="3445"/>
                    <a:pt x="0" y="2219"/>
                  </a:cubicBezTo>
                  <a:cubicBezTo>
                    <a:pt x="0" y="1051"/>
                    <a:pt x="993" y="59"/>
                    <a:pt x="2160" y="59"/>
                  </a:cubicBezTo>
                  <a:cubicBezTo>
                    <a:pt x="3328" y="1"/>
                    <a:pt x="4320" y="993"/>
                    <a:pt x="4320" y="21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1" name="Google Shape;5031;p14"/>
            <p:cNvSpPr/>
            <p:nvPr/>
          </p:nvSpPr>
          <p:spPr>
            <a:xfrm>
              <a:off x="2876050" y="703625"/>
              <a:ext cx="108025" cy="109450"/>
            </a:xfrm>
            <a:custGeom>
              <a:avLst/>
              <a:gdLst/>
              <a:ahLst/>
              <a:cxnLst/>
              <a:rect l="l" t="t" r="r" b="b"/>
              <a:pathLst>
                <a:path w="4321" h="4378" extrusionOk="0">
                  <a:moveTo>
                    <a:pt x="2161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59" y="992"/>
                    <a:pt x="1052" y="0"/>
                    <a:pt x="2219" y="59"/>
                  </a:cubicBezTo>
                  <a:cubicBezTo>
                    <a:pt x="3328" y="59"/>
                    <a:pt x="4320" y="1051"/>
                    <a:pt x="4320" y="2218"/>
                  </a:cubicBezTo>
                  <a:cubicBezTo>
                    <a:pt x="4320" y="3386"/>
                    <a:pt x="3328" y="4378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2" name="Google Shape;5032;p14"/>
            <p:cNvSpPr/>
            <p:nvPr/>
          </p:nvSpPr>
          <p:spPr>
            <a:xfrm>
              <a:off x="5329075" y="4386800"/>
              <a:ext cx="105100" cy="106550"/>
            </a:xfrm>
            <a:custGeom>
              <a:avLst/>
              <a:gdLst/>
              <a:ahLst/>
              <a:cxnLst/>
              <a:rect l="l" t="t" r="r" b="b"/>
              <a:pathLst>
                <a:path w="4204" h="4262" extrusionOk="0">
                  <a:moveTo>
                    <a:pt x="4203" y="2102"/>
                  </a:moveTo>
                  <a:cubicBezTo>
                    <a:pt x="4203" y="3269"/>
                    <a:pt x="3211" y="4203"/>
                    <a:pt x="2102" y="4261"/>
                  </a:cubicBezTo>
                  <a:cubicBezTo>
                    <a:pt x="935" y="4261"/>
                    <a:pt x="1" y="3269"/>
                    <a:pt x="1" y="2102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211" y="0"/>
                    <a:pt x="4203" y="993"/>
                    <a:pt x="4203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3" name="Google Shape;5033;p14"/>
            <p:cNvSpPr/>
            <p:nvPr/>
          </p:nvSpPr>
          <p:spPr>
            <a:xfrm>
              <a:off x="2140600" y="1195400"/>
              <a:ext cx="105075" cy="105075"/>
            </a:xfrm>
            <a:custGeom>
              <a:avLst/>
              <a:gdLst/>
              <a:ahLst/>
              <a:cxnLst/>
              <a:rect l="l" t="t" r="r" b="b"/>
              <a:pathLst>
                <a:path w="4203" h="4203" extrusionOk="0">
                  <a:moveTo>
                    <a:pt x="2102" y="0"/>
                  </a:moveTo>
                  <a:cubicBezTo>
                    <a:pt x="3211" y="0"/>
                    <a:pt x="4203" y="934"/>
                    <a:pt x="4203" y="2101"/>
                  </a:cubicBezTo>
                  <a:cubicBezTo>
                    <a:pt x="4203" y="3269"/>
                    <a:pt x="3269" y="4203"/>
                    <a:pt x="2102" y="4203"/>
                  </a:cubicBezTo>
                  <a:cubicBezTo>
                    <a:pt x="992" y="4203"/>
                    <a:pt x="59" y="3269"/>
                    <a:pt x="0" y="2160"/>
                  </a:cubicBezTo>
                  <a:cubicBezTo>
                    <a:pt x="0" y="992"/>
                    <a:pt x="934" y="58"/>
                    <a:pt x="210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4" name="Google Shape;5034;p14"/>
            <p:cNvSpPr/>
            <p:nvPr/>
          </p:nvSpPr>
          <p:spPr>
            <a:xfrm>
              <a:off x="2388675" y="954600"/>
              <a:ext cx="102175" cy="102175"/>
            </a:xfrm>
            <a:custGeom>
              <a:avLst/>
              <a:gdLst/>
              <a:ahLst/>
              <a:cxnLst/>
              <a:rect l="l" t="t" r="r" b="b"/>
              <a:pathLst>
                <a:path w="4087" h="4087" extrusionOk="0">
                  <a:moveTo>
                    <a:pt x="4086" y="2044"/>
                  </a:moveTo>
                  <a:cubicBezTo>
                    <a:pt x="4086" y="3211"/>
                    <a:pt x="3211" y="4087"/>
                    <a:pt x="2043" y="4087"/>
                  </a:cubicBezTo>
                  <a:cubicBezTo>
                    <a:pt x="876" y="4028"/>
                    <a:pt x="0" y="3153"/>
                    <a:pt x="0" y="1986"/>
                  </a:cubicBezTo>
                  <a:cubicBezTo>
                    <a:pt x="59" y="876"/>
                    <a:pt x="934" y="1"/>
                    <a:pt x="2043" y="1"/>
                  </a:cubicBezTo>
                  <a:cubicBezTo>
                    <a:pt x="3211" y="1"/>
                    <a:pt x="4086" y="876"/>
                    <a:pt x="4086" y="20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5" name="Google Shape;5035;p14"/>
            <p:cNvSpPr/>
            <p:nvPr/>
          </p:nvSpPr>
          <p:spPr>
            <a:xfrm>
              <a:off x="5577150" y="4141650"/>
              <a:ext cx="102175" cy="102150"/>
            </a:xfrm>
            <a:custGeom>
              <a:avLst/>
              <a:gdLst/>
              <a:ahLst/>
              <a:cxnLst/>
              <a:rect l="l" t="t" r="r" b="b"/>
              <a:pathLst>
                <a:path w="4087" h="4086" extrusionOk="0">
                  <a:moveTo>
                    <a:pt x="4087" y="2043"/>
                  </a:moveTo>
                  <a:cubicBezTo>
                    <a:pt x="4087" y="3210"/>
                    <a:pt x="3153" y="4086"/>
                    <a:pt x="2044" y="4086"/>
                  </a:cubicBezTo>
                  <a:cubicBezTo>
                    <a:pt x="876" y="4086"/>
                    <a:pt x="1" y="3210"/>
                    <a:pt x="1" y="2043"/>
                  </a:cubicBezTo>
                  <a:cubicBezTo>
                    <a:pt x="1" y="876"/>
                    <a:pt x="876" y="0"/>
                    <a:pt x="2044" y="0"/>
                  </a:cubicBezTo>
                  <a:cubicBezTo>
                    <a:pt x="3211" y="0"/>
                    <a:pt x="4087" y="934"/>
                    <a:pt x="4087" y="204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6" name="Google Shape;5036;p14"/>
            <p:cNvSpPr/>
            <p:nvPr/>
          </p:nvSpPr>
          <p:spPr>
            <a:xfrm>
              <a:off x="4593600" y="4877100"/>
              <a:ext cx="103650" cy="103650"/>
            </a:xfrm>
            <a:custGeom>
              <a:avLst/>
              <a:gdLst/>
              <a:ahLst/>
              <a:cxnLst/>
              <a:rect l="l" t="t" r="r" b="b"/>
              <a:pathLst>
                <a:path w="4146" h="4146" extrusionOk="0">
                  <a:moveTo>
                    <a:pt x="4087" y="2102"/>
                  </a:moveTo>
                  <a:cubicBezTo>
                    <a:pt x="4087" y="3269"/>
                    <a:pt x="3211" y="4145"/>
                    <a:pt x="2044" y="4145"/>
                  </a:cubicBezTo>
                  <a:cubicBezTo>
                    <a:pt x="877" y="4145"/>
                    <a:pt x="1" y="3211"/>
                    <a:pt x="1" y="2044"/>
                  </a:cubicBezTo>
                  <a:cubicBezTo>
                    <a:pt x="1" y="935"/>
                    <a:pt x="935" y="1"/>
                    <a:pt x="2102" y="59"/>
                  </a:cubicBezTo>
                  <a:cubicBezTo>
                    <a:pt x="3211" y="59"/>
                    <a:pt x="4145" y="935"/>
                    <a:pt x="4087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7" name="Google Shape;5037;p14"/>
            <p:cNvSpPr/>
            <p:nvPr/>
          </p:nvSpPr>
          <p:spPr>
            <a:xfrm>
              <a:off x="1653200" y="1932325"/>
              <a:ext cx="102175" cy="103625"/>
            </a:xfrm>
            <a:custGeom>
              <a:avLst/>
              <a:gdLst/>
              <a:ahLst/>
              <a:cxnLst/>
              <a:rect l="l" t="t" r="r" b="b"/>
              <a:pathLst>
                <a:path w="4087" h="4145" extrusionOk="0">
                  <a:moveTo>
                    <a:pt x="1985" y="4086"/>
                  </a:moveTo>
                  <a:cubicBezTo>
                    <a:pt x="818" y="4086"/>
                    <a:pt x="0" y="3152"/>
                    <a:pt x="0" y="1985"/>
                  </a:cubicBezTo>
                  <a:cubicBezTo>
                    <a:pt x="59" y="876"/>
                    <a:pt x="993" y="0"/>
                    <a:pt x="2160" y="58"/>
                  </a:cubicBezTo>
                  <a:cubicBezTo>
                    <a:pt x="3269" y="117"/>
                    <a:pt x="4086" y="992"/>
                    <a:pt x="4086" y="2160"/>
                  </a:cubicBezTo>
                  <a:cubicBezTo>
                    <a:pt x="4028" y="3269"/>
                    <a:pt x="3152" y="4144"/>
                    <a:pt x="1985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8" name="Google Shape;5038;p14"/>
            <p:cNvSpPr/>
            <p:nvPr/>
          </p:nvSpPr>
          <p:spPr>
            <a:xfrm>
              <a:off x="6067475" y="2673625"/>
              <a:ext cx="100700" cy="100700"/>
            </a:xfrm>
            <a:custGeom>
              <a:avLst/>
              <a:gdLst/>
              <a:ahLst/>
              <a:cxnLst/>
              <a:rect l="l" t="t" r="r" b="b"/>
              <a:pathLst>
                <a:path w="4028" h="4028" extrusionOk="0">
                  <a:moveTo>
                    <a:pt x="2043" y="4028"/>
                  </a:moveTo>
                  <a:cubicBezTo>
                    <a:pt x="934" y="4028"/>
                    <a:pt x="0" y="3152"/>
                    <a:pt x="0" y="2043"/>
                  </a:cubicBezTo>
                  <a:cubicBezTo>
                    <a:pt x="0" y="934"/>
                    <a:pt x="876" y="0"/>
                    <a:pt x="2043" y="59"/>
                  </a:cubicBezTo>
                  <a:cubicBezTo>
                    <a:pt x="3152" y="59"/>
                    <a:pt x="4028" y="934"/>
                    <a:pt x="4028" y="2043"/>
                  </a:cubicBezTo>
                  <a:cubicBezTo>
                    <a:pt x="4028" y="3152"/>
                    <a:pt x="3152" y="4028"/>
                    <a:pt x="2043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9" name="Google Shape;5039;p14"/>
            <p:cNvSpPr/>
            <p:nvPr/>
          </p:nvSpPr>
          <p:spPr>
            <a:xfrm>
              <a:off x="5088300" y="4636325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876" y="4028"/>
                    <a:pt x="1" y="3153"/>
                    <a:pt x="1" y="1985"/>
                  </a:cubicBezTo>
                  <a:cubicBezTo>
                    <a:pt x="1" y="876"/>
                    <a:pt x="876" y="1"/>
                    <a:pt x="1985" y="1"/>
                  </a:cubicBezTo>
                  <a:cubicBezTo>
                    <a:pt x="3153" y="1"/>
                    <a:pt x="4028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0" name="Google Shape;5040;p14"/>
            <p:cNvSpPr/>
            <p:nvPr/>
          </p:nvSpPr>
          <p:spPr>
            <a:xfrm>
              <a:off x="1899825" y="1443475"/>
              <a:ext cx="102150" cy="102150"/>
            </a:xfrm>
            <a:custGeom>
              <a:avLst/>
              <a:gdLst/>
              <a:ahLst/>
              <a:cxnLst/>
              <a:rect l="l" t="t" r="r" b="b"/>
              <a:pathLst>
                <a:path w="4086" h="4086" extrusionOk="0">
                  <a:moveTo>
                    <a:pt x="2101" y="58"/>
                  </a:moveTo>
                  <a:cubicBezTo>
                    <a:pt x="3210" y="58"/>
                    <a:pt x="4086" y="992"/>
                    <a:pt x="4028" y="2101"/>
                  </a:cubicBezTo>
                  <a:cubicBezTo>
                    <a:pt x="4028" y="3210"/>
                    <a:pt x="3094" y="4086"/>
                    <a:pt x="1926" y="4086"/>
                  </a:cubicBezTo>
                  <a:cubicBezTo>
                    <a:pt x="817" y="4028"/>
                    <a:pt x="0" y="3094"/>
                    <a:pt x="58" y="1985"/>
                  </a:cubicBezTo>
                  <a:cubicBezTo>
                    <a:pt x="58" y="876"/>
                    <a:pt x="992" y="0"/>
                    <a:pt x="2101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1" name="Google Shape;5041;p14"/>
            <p:cNvSpPr/>
            <p:nvPr/>
          </p:nvSpPr>
          <p:spPr>
            <a:xfrm>
              <a:off x="6066000" y="2917325"/>
              <a:ext cx="102175" cy="100700"/>
            </a:xfrm>
            <a:custGeom>
              <a:avLst/>
              <a:gdLst/>
              <a:ahLst/>
              <a:cxnLst/>
              <a:rect l="l" t="t" r="r" b="b"/>
              <a:pathLst>
                <a:path w="4087" h="4028" extrusionOk="0">
                  <a:moveTo>
                    <a:pt x="4028" y="2043"/>
                  </a:moveTo>
                  <a:cubicBezTo>
                    <a:pt x="4028" y="3094"/>
                    <a:pt x="3094" y="4028"/>
                    <a:pt x="1985" y="3969"/>
                  </a:cubicBezTo>
                  <a:cubicBezTo>
                    <a:pt x="935" y="3969"/>
                    <a:pt x="1" y="3035"/>
                    <a:pt x="59" y="1926"/>
                  </a:cubicBezTo>
                  <a:cubicBezTo>
                    <a:pt x="118" y="876"/>
                    <a:pt x="993" y="0"/>
                    <a:pt x="2044" y="0"/>
                  </a:cubicBezTo>
                  <a:cubicBezTo>
                    <a:pt x="3153" y="0"/>
                    <a:pt x="4087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2" name="Google Shape;5042;p14"/>
            <p:cNvSpPr/>
            <p:nvPr/>
          </p:nvSpPr>
          <p:spPr>
            <a:xfrm>
              <a:off x="2878975" y="4878575"/>
              <a:ext cx="100725" cy="100700"/>
            </a:xfrm>
            <a:custGeom>
              <a:avLst/>
              <a:gdLst/>
              <a:ahLst/>
              <a:cxnLst/>
              <a:rect l="l" t="t" r="r" b="b"/>
              <a:pathLst>
                <a:path w="4029" h="4028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935" y="4028"/>
                    <a:pt x="1" y="3094"/>
                    <a:pt x="59" y="1985"/>
                  </a:cubicBezTo>
                  <a:cubicBezTo>
                    <a:pt x="59" y="934"/>
                    <a:pt x="935" y="58"/>
                    <a:pt x="1985" y="0"/>
                  </a:cubicBezTo>
                  <a:cubicBezTo>
                    <a:pt x="3094" y="0"/>
                    <a:pt x="4028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3" name="Google Shape;5043;p14"/>
            <p:cNvSpPr/>
            <p:nvPr/>
          </p:nvSpPr>
          <p:spPr>
            <a:xfrm>
              <a:off x="3862525" y="465750"/>
              <a:ext cx="100700" cy="100725"/>
            </a:xfrm>
            <a:custGeom>
              <a:avLst/>
              <a:gdLst/>
              <a:ahLst/>
              <a:cxnLst/>
              <a:rect l="l" t="t" r="r" b="b"/>
              <a:pathLst>
                <a:path w="4028" h="4029" extrusionOk="0">
                  <a:moveTo>
                    <a:pt x="4028" y="1985"/>
                  </a:moveTo>
                  <a:cubicBezTo>
                    <a:pt x="4028" y="3094"/>
                    <a:pt x="3094" y="4028"/>
                    <a:pt x="1985" y="3970"/>
                  </a:cubicBezTo>
                  <a:cubicBezTo>
                    <a:pt x="934" y="3970"/>
                    <a:pt x="0" y="3094"/>
                    <a:pt x="0" y="1985"/>
                  </a:cubicBezTo>
                  <a:cubicBezTo>
                    <a:pt x="0" y="935"/>
                    <a:pt x="934" y="1"/>
                    <a:pt x="1985" y="1"/>
                  </a:cubicBezTo>
                  <a:cubicBezTo>
                    <a:pt x="3036" y="1"/>
                    <a:pt x="3970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4" name="Google Shape;5044;p14"/>
            <p:cNvSpPr/>
            <p:nvPr/>
          </p:nvSpPr>
          <p:spPr>
            <a:xfrm>
              <a:off x="3615900" y="465750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2044" y="4028"/>
                  </a:moveTo>
                  <a:cubicBezTo>
                    <a:pt x="935" y="4028"/>
                    <a:pt x="1" y="3094"/>
                    <a:pt x="1" y="2044"/>
                  </a:cubicBezTo>
                  <a:cubicBezTo>
                    <a:pt x="1" y="935"/>
                    <a:pt x="935" y="1"/>
                    <a:pt x="2044" y="1"/>
                  </a:cubicBezTo>
                  <a:cubicBezTo>
                    <a:pt x="3094" y="1"/>
                    <a:pt x="3970" y="876"/>
                    <a:pt x="4028" y="1985"/>
                  </a:cubicBezTo>
                  <a:cubicBezTo>
                    <a:pt x="4028" y="3036"/>
                    <a:pt x="3153" y="3970"/>
                    <a:pt x="2044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5" name="Google Shape;5045;p14"/>
            <p:cNvSpPr/>
            <p:nvPr/>
          </p:nvSpPr>
          <p:spPr>
            <a:xfrm>
              <a:off x="2143500" y="4389725"/>
              <a:ext cx="100725" cy="99250"/>
            </a:xfrm>
            <a:custGeom>
              <a:avLst/>
              <a:gdLst/>
              <a:ahLst/>
              <a:cxnLst/>
              <a:rect l="l" t="t" r="r" b="b"/>
              <a:pathLst>
                <a:path w="4029" h="3970" extrusionOk="0">
                  <a:moveTo>
                    <a:pt x="3970" y="1985"/>
                  </a:moveTo>
                  <a:cubicBezTo>
                    <a:pt x="4028" y="3035"/>
                    <a:pt x="3095" y="3969"/>
                    <a:pt x="1986" y="3969"/>
                  </a:cubicBezTo>
                  <a:cubicBezTo>
                    <a:pt x="935" y="3969"/>
                    <a:pt x="59" y="3094"/>
                    <a:pt x="1" y="2043"/>
                  </a:cubicBezTo>
                  <a:cubicBezTo>
                    <a:pt x="1" y="934"/>
                    <a:pt x="935" y="0"/>
                    <a:pt x="1986" y="0"/>
                  </a:cubicBezTo>
                  <a:cubicBezTo>
                    <a:pt x="3036" y="0"/>
                    <a:pt x="3970" y="876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6" name="Google Shape;5046;p14"/>
            <p:cNvSpPr/>
            <p:nvPr/>
          </p:nvSpPr>
          <p:spPr>
            <a:xfrm>
              <a:off x="1654650" y="3652775"/>
              <a:ext cx="99250" cy="100725"/>
            </a:xfrm>
            <a:custGeom>
              <a:avLst/>
              <a:gdLst/>
              <a:ahLst/>
              <a:cxnLst/>
              <a:rect l="l" t="t" r="r" b="b"/>
              <a:pathLst>
                <a:path w="3970" h="4029" extrusionOk="0">
                  <a:moveTo>
                    <a:pt x="1985" y="59"/>
                  </a:moveTo>
                  <a:cubicBezTo>
                    <a:pt x="3036" y="1"/>
                    <a:pt x="3970" y="935"/>
                    <a:pt x="3970" y="2044"/>
                  </a:cubicBezTo>
                  <a:cubicBezTo>
                    <a:pt x="3970" y="3095"/>
                    <a:pt x="3094" y="4028"/>
                    <a:pt x="1985" y="4028"/>
                  </a:cubicBezTo>
                  <a:cubicBezTo>
                    <a:pt x="935" y="4028"/>
                    <a:pt x="1" y="3095"/>
                    <a:pt x="1" y="1986"/>
                  </a:cubicBezTo>
                  <a:cubicBezTo>
                    <a:pt x="1" y="935"/>
                    <a:pt x="876" y="59"/>
                    <a:pt x="198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7" name="Google Shape;5047;p14"/>
            <p:cNvSpPr/>
            <p:nvPr/>
          </p:nvSpPr>
          <p:spPr>
            <a:xfrm>
              <a:off x="6067475" y="2428475"/>
              <a:ext cx="99250" cy="99250"/>
            </a:xfrm>
            <a:custGeom>
              <a:avLst/>
              <a:gdLst/>
              <a:ahLst/>
              <a:cxnLst/>
              <a:rect l="l" t="t" r="r" b="b"/>
              <a:pathLst>
                <a:path w="3970" h="3970" extrusionOk="0">
                  <a:moveTo>
                    <a:pt x="1985" y="0"/>
                  </a:moveTo>
                  <a:cubicBezTo>
                    <a:pt x="3035" y="0"/>
                    <a:pt x="3911" y="876"/>
                    <a:pt x="3969" y="1926"/>
                  </a:cubicBezTo>
                  <a:cubicBezTo>
                    <a:pt x="3969" y="2977"/>
                    <a:pt x="3094" y="3911"/>
                    <a:pt x="2043" y="3911"/>
                  </a:cubicBezTo>
                  <a:cubicBezTo>
                    <a:pt x="992" y="3969"/>
                    <a:pt x="59" y="3035"/>
                    <a:pt x="59" y="1985"/>
                  </a:cubicBezTo>
                  <a:cubicBezTo>
                    <a:pt x="0" y="934"/>
                    <a:pt x="934" y="58"/>
                    <a:pt x="198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8" name="Google Shape;5048;p14"/>
            <p:cNvSpPr/>
            <p:nvPr/>
          </p:nvSpPr>
          <p:spPr>
            <a:xfrm>
              <a:off x="4841675" y="709450"/>
              <a:ext cx="99275" cy="99250"/>
            </a:xfrm>
            <a:custGeom>
              <a:avLst/>
              <a:gdLst/>
              <a:ahLst/>
              <a:cxnLst/>
              <a:rect l="l" t="t" r="r" b="b"/>
              <a:pathLst>
                <a:path w="3971" h="3970" extrusionOk="0">
                  <a:moveTo>
                    <a:pt x="3970" y="1985"/>
                  </a:moveTo>
                  <a:cubicBezTo>
                    <a:pt x="3970" y="3036"/>
                    <a:pt x="3036" y="3970"/>
                    <a:pt x="1986" y="3970"/>
                  </a:cubicBezTo>
                  <a:cubicBezTo>
                    <a:pt x="935" y="3911"/>
                    <a:pt x="1" y="2978"/>
                    <a:pt x="59" y="1927"/>
                  </a:cubicBezTo>
                  <a:cubicBezTo>
                    <a:pt x="59" y="876"/>
                    <a:pt x="993" y="1"/>
                    <a:pt x="2044" y="1"/>
                  </a:cubicBezTo>
                  <a:cubicBezTo>
                    <a:pt x="3095" y="1"/>
                    <a:pt x="3970" y="935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9" name="Google Shape;5049;p14"/>
            <p:cNvSpPr/>
            <p:nvPr/>
          </p:nvSpPr>
          <p:spPr>
            <a:xfrm>
              <a:off x="5825225" y="1691525"/>
              <a:ext cx="99250" cy="99275"/>
            </a:xfrm>
            <a:custGeom>
              <a:avLst/>
              <a:gdLst/>
              <a:ahLst/>
              <a:cxnLst/>
              <a:rect l="l" t="t" r="r" b="b"/>
              <a:pathLst>
                <a:path w="3970" h="3971" extrusionOk="0">
                  <a:moveTo>
                    <a:pt x="1985" y="3970"/>
                  </a:moveTo>
                  <a:cubicBezTo>
                    <a:pt x="876" y="3970"/>
                    <a:pt x="1" y="3036"/>
                    <a:pt x="1" y="1986"/>
                  </a:cubicBezTo>
                  <a:cubicBezTo>
                    <a:pt x="1" y="935"/>
                    <a:pt x="935" y="1"/>
                    <a:pt x="1985" y="59"/>
                  </a:cubicBezTo>
                  <a:cubicBezTo>
                    <a:pt x="3036" y="59"/>
                    <a:pt x="3970" y="993"/>
                    <a:pt x="3970" y="2044"/>
                  </a:cubicBezTo>
                  <a:cubicBezTo>
                    <a:pt x="3911" y="3095"/>
                    <a:pt x="3036" y="3970"/>
                    <a:pt x="198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0" name="Google Shape;5050;p14"/>
            <p:cNvSpPr/>
            <p:nvPr/>
          </p:nvSpPr>
          <p:spPr>
            <a:xfrm>
              <a:off x="4106225" y="465750"/>
              <a:ext cx="97800" cy="99250"/>
            </a:xfrm>
            <a:custGeom>
              <a:avLst/>
              <a:gdLst/>
              <a:ahLst/>
              <a:cxnLst/>
              <a:rect l="l" t="t" r="r" b="b"/>
              <a:pathLst>
                <a:path w="3912" h="3970" extrusionOk="0">
                  <a:moveTo>
                    <a:pt x="3911" y="1985"/>
                  </a:moveTo>
                  <a:cubicBezTo>
                    <a:pt x="3911" y="3036"/>
                    <a:pt x="3035" y="3970"/>
                    <a:pt x="1985" y="3970"/>
                  </a:cubicBezTo>
                  <a:cubicBezTo>
                    <a:pt x="934" y="3970"/>
                    <a:pt x="0" y="3036"/>
                    <a:pt x="0" y="1985"/>
                  </a:cubicBezTo>
                  <a:cubicBezTo>
                    <a:pt x="0" y="935"/>
                    <a:pt x="876" y="59"/>
                    <a:pt x="1926" y="59"/>
                  </a:cubicBezTo>
                  <a:cubicBezTo>
                    <a:pt x="2977" y="1"/>
                    <a:pt x="3911" y="935"/>
                    <a:pt x="3911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1" name="Google Shape;5051;p14"/>
            <p:cNvSpPr/>
            <p:nvPr/>
          </p:nvSpPr>
          <p:spPr>
            <a:xfrm>
              <a:off x="2393050" y="4634875"/>
              <a:ext cx="94875" cy="96325"/>
            </a:xfrm>
            <a:custGeom>
              <a:avLst/>
              <a:gdLst/>
              <a:ahLst/>
              <a:cxnLst/>
              <a:rect l="l" t="t" r="r" b="b"/>
              <a:pathLst>
                <a:path w="3795" h="3853" extrusionOk="0">
                  <a:moveTo>
                    <a:pt x="3794" y="1868"/>
                  </a:moveTo>
                  <a:cubicBezTo>
                    <a:pt x="3794" y="2977"/>
                    <a:pt x="2977" y="3794"/>
                    <a:pt x="1926" y="3794"/>
                  </a:cubicBezTo>
                  <a:cubicBezTo>
                    <a:pt x="817" y="3853"/>
                    <a:pt x="0" y="2977"/>
                    <a:pt x="0" y="1868"/>
                  </a:cubicBezTo>
                  <a:cubicBezTo>
                    <a:pt x="0" y="817"/>
                    <a:pt x="817" y="0"/>
                    <a:pt x="1926" y="0"/>
                  </a:cubicBezTo>
                  <a:cubicBezTo>
                    <a:pt x="2977" y="0"/>
                    <a:pt x="3794" y="817"/>
                    <a:pt x="3794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2" name="Google Shape;5052;p14"/>
            <p:cNvSpPr/>
            <p:nvPr/>
          </p:nvSpPr>
          <p:spPr>
            <a:xfrm>
              <a:off x="6068925" y="3165400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3853" y="1985"/>
                  </a:moveTo>
                  <a:cubicBezTo>
                    <a:pt x="3853" y="3035"/>
                    <a:pt x="2977" y="3853"/>
                    <a:pt x="1927" y="3853"/>
                  </a:cubicBezTo>
                  <a:cubicBezTo>
                    <a:pt x="818" y="3853"/>
                    <a:pt x="1" y="2977"/>
                    <a:pt x="59" y="1868"/>
                  </a:cubicBezTo>
                  <a:cubicBezTo>
                    <a:pt x="59" y="817"/>
                    <a:pt x="934" y="0"/>
                    <a:pt x="1985" y="0"/>
                  </a:cubicBezTo>
                  <a:cubicBezTo>
                    <a:pt x="3036" y="59"/>
                    <a:pt x="3853" y="934"/>
                    <a:pt x="3853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3" name="Google Shape;5053;p14"/>
            <p:cNvSpPr/>
            <p:nvPr/>
          </p:nvSpPr>
          <p:spPr>
            <a:xfrm>
              <a:off x="3370750" y="467225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1868" y="3853"/>
                  </a:moveTo>
                  <a:cubicBezTo>
                    <a:pt x="818" y="3794"/>
                    <a:pt x="0" y="2977"/>
                    <a:pt x="59" y="1868"/>
                  </a:cubicBezTo>
                  <a:cubicBezTo>
                    <a:pt x="59" y="817"/>
                    <a:pt x="934" y="0"/>
                    <a:pt x="1985" y="59"/>
                  </a:cubicBezTo>
                  <a:cubicBezTo>
                    <a:pt x="3094" y="59"/>
                    <a:pt x="3853" y="934"/>
                    <a:pt x="3853" y="1985"/>
                  </a:cubicBezTo>
                  <a:cubicBezTo>
                    <a:pt x="3795" y="3094"/>
                    <a:pt x="2977" y="3853"/>
                    <a:pt x="1868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4" name="Google Shape;5054;p14"/>
            <p:cNvSpPr/>
            <p:nvPr/>
          </p:nvSpPr>
          <p:spPr>
            <a:xfrm>
              <a:off x="5828150" y="3902325"/>
              <a:ext cx="93425" cy="94875"/>
            </a:xfrm>
            <a:custGeom>
              <a:avLst/>
              <a:gdLst/>
              <a:ahLst/>
              <a:cxnLst/>
              <a:rect l="l" t="t" r="r" b="b"/>
              <a:pathLst>
                <a:path w="3737" h="3795" extrusionOk="0">
                  <a:moveTo>
                    <a:pt x="3736" y="1926"/>
                  </a:moveTo>
                  <a:cubicBezTo>
                    <a:pt x="3736" y="3036"/>
                    <a:pt x="2861" y="3794"/>
                    <a:pt x="1810" y="3794"/>
                  </a:cubicBezTo>
                  <a:cubicBezTo>
                    <a:pt x="759" y="3736"/>
                    <a:pt x="0" y="2919"/>
                    <a:pt x="0" y="1926"/>
                  </a:cubicBezTo>
                  <a:cubicBezTo>
                    <a:pt x="0" y="817"/>
                    <a:pt x="876" y="0"/>
                    <a:pt x="1927" y="59"/>
                  </a:cubicBezTo>
                  <a:cubicBezTo>
                    <a:pt x="2977" y="59"/>
                    <a:pt x="3736" y="876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5" name="Google Shape;5055;p14"/>
            <p:cNvSpPr/>
            <p:nvPr/>
          </p:nvSpPr>
          <p:spPr>
            <a:xfrm>
              <a:off x="1899825" y="4146025"/>
              <a:ext cx="94875" cy="94875"/>
            </a:xfrm>
            <a:custGeom>
              <a:avLst/>
              <a:gdLst/>
              <a:ahLst/>
              <a:cxnLst/>
              <a:rect l="l" t="t" r="r" b="b"/>
              <a:pathLst>
                <a:path w="3795" h="3795" extrusionOk="0">
                  <a:moveTo>
                    <a:pt x="3794" y="1926"/>
                  </a:moveTo>
                  <a:cubicBezTo>
                    <a:pt x="3736" y="2977"/>
                    <a:pt x="2919" y="3794"/>
                    <a:pt x="1810" y="3794"/>
                  </a:cubicBezTo>
                  <a:cubicBezTo>
                    <a:pt x="759" y="3736"/>
                    <a:pt x="0" y="2919"/>
                    <a:pt x="0" y="1810"/>
                  </a:cubicBezTo>
                  <a:cubicBezTo>
                    <a:pt x="58" y="759"/>
                    <a:pt x="876" y="0"/>
                    <a:pt x="1868" y="0"/>
                  </a:cubicBezTo>
                  <a:cubicBezTo>
                    <a:pt x="2977" y="0"/>
                    <a:pt x="3794" y="817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6" name="Google Shape;5056;p14"/>
            <p:cNvSpPr/>
            <p:nvPr/>
          </p:nvSpPr>
          <p:spPr>
            <a:xfrm>
              <a:off x="2639650" y="712375"/>
              <a:ext cx="94875" cy="93425"/>
            </a:xfrm>
            <a:custGeom>
              <a:avLst/>
              <a:gdLst/>
              <a:ahLst/>
              <a:cxnLst/>
              <a:rect l="l" t="t" r="r" b="b"/>
              <a:pathLst>
                <a:path w="3795" h="3737" extrusionOk="0">
                  <a:moveTo>
                    <a:pt x="1927" y="3736"/>
                  </a:moveTo>
                  <a:cubicBezTo>
                    <a:pt x="876" y="3736"/>
                    <a:pt x="59" y="2919"/>
                    <a:pt x="59" y="1868"/>
                  </a:cubicBezTo>
                  <a:cubicBezTo>
                    <a:pt x="1" y="818"/>
                    <a:pt x="818" y="0"/>
                    <a:pt x="1869" y="0"/>
                  </a:cubicBezTo>
                  <a:cubicBezTo>
                    <a:pt x="2919" y="0"/>
                    <a:pt x="3737" y="818"/>
                    <a:pt x="3737" y="1810"/>
                  </a:cubicBezTo>
                  <a:cubicBezTo>
                    <a:pt x="3795" y="2861"/>
                    <a:pt x="2978" y="3678"/>
                    <a:pt x="1927" y="37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7" name="Google Shape;5057;p14"/>
            <p:cNvSpPr/>
            <p:nvPr/>
          </p:nvSpPr>
          <p:spPr>
            <a:xfrm>
              <a:off x="6070375" y="2184775"/>
              <a:ext cx="93425" cy="91950"/>
            </a:xfrm>
            <a:custGeom>
              <a:avLst/>
              <a:gdLst/>
              <a:ahLst/>
              <a:cxnLst/>
              <a:rect l="l" t="t" r="r" b="b"/>
              <a:pathLst>
                <a:path w="3737" h="3678" extrusionOk="0">
                  <a:moveTo>
                    <a:pt x="3737" y="1868"/>
                  </a:moveTo>
                  <a:cubicBezTo>
                    <a:pt x="3737" y="2860"/>
                    <a:pt x="2861" y="3678"/>
                    <a:pt x="1869" y="3678"/>
                  </a:cubicBezTo>
                  <a:cubicBezTo>
                    <a:pt x="876" y="3678"/>
                    <a:pt x="1" y="2802"/>
                    <a:pt x="59" y="1810"/>
                  </a:cubicBezTo>
                  <a:cubicBezTo>
                    <a:pt x="59" y="817"/>
                    <a:pt x="935" y="0"/>
                    <a:pt x="1927" y="0"/>
                  </a:cubicBezTo>
                  <a:cubicBezTo>
                    <a:pt x="2919" y="59"/>
                    <a:pt x="3737" y="876"/>
                    <a:pt x="3737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8" name="Google Shape;5058;p14"/>
            <p:cNvSpPr/>
            <p:nvPr/>
          </p:nvSpPr>
          <p:spPr>
            <a:xfrm>
              <a:off x="3862525" y="5129550"/>
              <a:ext cx="91950" cy="91975"/>
            </a:xfrm>
            <a:custGeom>
              <a:avLst/>
              <a:gdLst/>
              <a:ahLst/>
              <a:cxnLst/>
              <a:rect l="l" t="t" r="r" b="b"/>
              <a:pathLst>
                <a:path w="3678" h="3679" extrusionOk="0">
                  <a:moveTo>
                    <a:pt x="3678" y="1869"/>
                  </a:moveTo>
                  <a:cubicBezTo>
                    <a:pt x="3678" y="2861"/>
                    <a:pt x="2860" y="3678"/>
                    <a:pt x="1868" y="3678"/>
                  </a:cubicBezTo>
                  <a:cubicBezTo>
                    <a:pt x="876" y="3678"/>
                    <a:pt x="0" y="2803"/>
                    <a:pt x="0" y="1810"/>
                  </a:cubicBezTo>
                  <a:cubicBezTo>
                    <a:pt x="59" y="818"/>
                    <a:pt x="934" y="1"/>
                    <a:pt x="1868" y="59"/>
                  </a:cubicBezTo>
                  <a:cubicBezTo>
                    <a:pt x="2860" y="59"/>
                    <a:pt x="3678" y="876"/>
                    <a:pt x="3678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9" name="Google Shape;5059;p14"/>
            <p:cNvSpPr/>
            <p:nvPr/>
          </p:nvSpPr>
          <p:spPr>
            <a:xfrm>
              <a:off x="4357200" y="470125"/>
              <a:ext cx="91975" cy="91975"/>
            </a:xfrm>
            <a:custGeom>
              <a:avLst/>
              <a:gdLst/>
              <a:ahLst/>
              <a:cxnLst/>
              <a:rect l="l" t="t" r="r" b="b"/>
              <a:pathLst>
                <a:path w="3679" h="3679" extrusionOk="0">
                  <a:moveTo>
                    <a:pt x="3620" y="1810"/>
                  </a:moveTo>
                  <a:cubicBezTo>
                    <a:pt x="3678" y="2744"/>
                    <a:pt x="2861" y="3620"/>
                    <a:pt x="1869" y="3678"/>
                  </a:cubicBezTo>
                  <a:cubicBezTo>
                    <a:pt x="876" y="3678"/>
                    <a:pt x="1" y="2803"/>
                    <a:pt x="1" y="1810"/>
                  </a:cubicBezTo>
                  <a:cubicBezTo>
                    <a:pt x="1" y="876"/>
                    <a:pt x="818" y="1"/>
                    <a:pt x="1810" y="1"/>
                  </a:cubicBezTo>
                  <a:cubicBezTo>
                    <a:pt x="2744" y="1"/>
                    <a:pt x="3620" y="818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0" name="Google Shape;5060;p14"/>
            <p:cNvSpPr/>
            <p:nvPr/>
          </p:nvSpPr>
          <p:spPr>
            <a:xfrm>
              <a:off x="3620275" y="5131025"/>
              <a:ext cx="91975" cy="90500"/>
            </a:xfrm>
            <a:custGeom>
              <a:avLst/>
              <a:gdLst/>
              <a:ahLst/>
              <a:cxnLst/>
              <a:rect l="l" t="t" r="r" b="b"/>
              <a:pathLst>
                <a:path w="3679" h="3620" extrusionOk="0">
                  <a:moveTo>
                    <a:pt x="1869" y="3619"/>
                  </a:moveTo>
                  <a:cubicBezTo>
                    <a:pt x="876" y="3619"/>
                    <a:pt x="1" y="2744"/>
                    <a:pt x="1" y="1810"/>
                  </a:cubicBezTo>
                  <a:cubicBezTo>
                    <a:pt x="1" y="817"/>
                    <a:pt x="876" y="0"/>
                    <a:pt x="1869" y="0"/>
                  </a:cubicBezTo>
                  <a:cubicBezTo>
                    <a:pt x="2803" y="0"/>
                    <a:pt x="3620" y="817"/>
                    <a:pt x="3620" y="1751"/>
                  </a:cubicBezTo>
                  <a:cubicBezTo>
                    <a:pt x="3678" y="2744"/>
                    <a:pt x="2803" y="3619"/>
                    <a:pt x="186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1" name="Google Shape;5061;p14"/>
            <p:cNvSpPr/>
            <p:nvPr/>
          </p:nvSpPr>
          <p:spPr>
            <a:xfrm>
              <a:off x="1412425" y="2921700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19" y="1810"/>
                  </a:moveTo>
                  <a:cubicBezTo>
                    <a:pt x="3619" y="2802"/>
                    <a:pt x="2802" y="3619"/>
                    <a:pt x="1810" y="3619"/>
                  </a:cubicBezTo>
                  <a:cubicBezTo>
                    <a:pt x="818" y="3619"/>
                    <a:pt x="0" y="2802"/>
                    <a:pt x="0" y="1810"/>
                  </a:cubicBezTo>
                  <a:cubicBezTo>
                    <a:pt x="0" y="876"/>
                    <a:pt x="818" y="59"/>
                    <a:pt x="1751" y="0"/>
                  </a:cubicBezTo>
                  <a:cubicBezTo>
                    <a:pt x="2744" y="0"/>
                    <a:pt x="3561" y="817"/>
                    <a:pt x="3619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2" name="Google Shape;5062;p14"/>
            <p:cNvSpPr/>
            <p:nvPr/>
          </p:nvSpPr>
          <p:spPr>
            <a:xfrm>
              <a:off x="4846075" y="4884400"/>
              <a:ext cx="91950" cy="90500"/>
            </a:xfrm>
            <a:custGeom>
              <a:avLst/>
              <a:gdLst/>
              <a:ahLst/>
              <a:cxnLst/>
              <a:rect l="l" t="t" r="r" b="b"/>
              <a:pathLst>
                <a:path w="3678" h="3620" extrusionOk="0">
                  <a:moveTo>
                    <a:pt x="1868" y="1"/>
                  </a:moveTo>
                  <a:cubicBezTo>
                    <a:pt x="2802" y="1"/>
                    <a:pt x="3677" y="876"/>
                    <a:pt x="3619" y="1810"/>
                  </a:cubicBezTo>
                  <a:cubicBezTo>
                    <a:pt x="3619" y="2802"/>
                    <a:pt x="2743" y="3620"/>
                    <a:pt x="1751" y="3620"/>
                  </a:cubicBezTo>
                  <a:cubicBezTo>
                    <a:pt x="817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3" name="Google Shape;5063;p14"/>
            <p:cNvSpPr/>
            <p:nvPr/>
          </p:nvSpPr>
          <p:spPr>
            <a:xfrm>
              <a:off x="1659025" y="1695925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20" y="1810"/>
                  </a:moveTo>
                  <a:cubicBezTo>
                    <a:pt x="3620" y="2802"/>
                    <a:pt x="2803" y="3619"/>
                    <a:pt x="1810" y="3619"/>
                  </a:cubicBezTo>
                  <a:cubicBezTo>
                    <a:pt x="818" y="3619"/>
                    <a:pt x="1" y="2802"/>
                    <a:pt x="1" y="1810"/>
                  </a:cubicBezTo>
                  <a:cubicBezTo>
                    <a:pt x="1" y="876"/>
                    <a:pt x="818" y="58"/>
                    <a:pt x="1752" y="0"/>
                  </a:cubicBezTo>
                  <a:cubicBezTo>
                    <a:pt x="2744" y="0"/>
                    <a:pt x="3562" y="817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4" name="Google Shape;5064;p14"/>
            <p:cNvSpPr/>
            <p:nvPr/>
          </p:nvSpPr>
          <p:spPr>
            <a:xfrm>
              <a:off x="1412425" y="2675075"/>
              <a:ext cx="90500" cy="91975"/>
            </a:xfrm>
            <a:custGeom>
              <a:avLst/>
              <a:gdLst/>
              <a:ahLst/>
              <a:cxnLst/>
              <a:rect l="l" t="t" r="r" b="b"/>
              <a:pathLst>
                <a:path w="3620" h="3679" extrusionOk="0">
                  <a:moveTo>
                    <a:pt x="1810" y="1"/>
                  </a:moveTo>
                  <a:cubicBezTo>
                    <a:pt x="2802" y="59"/>
                    <a:pt x="3619" y="935"/>
                    <a:pt x="3619" y="1869"/>
                  </a:cubicBezTo>
                  <a:cubicBezTo>
                    <a:pt x="3561" y="2861"/>
                    <a:pt x="2685" y="3678"/>
                    <a:pt x="1751" y="3620"/>
                  </a:cubicBezTo>
                  <a:cubicBezTo>
                    <a:pt x="759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5" name="Google Shape;5065;p14"/>
            <p:cNvSpPr/>
            <p:nvPr/>
          </p:nvSpPr>
          <p:spPr>
            <a:xfrm>
              <a:off x="5340750" y="9619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2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744"/>
                    <a:pt x="1" y="1752"/>
                  </a:cubicBezTo>
                  <a:cubicBezTo>
                    <a:pt x="1" y="760"/>
                    <a:pt x="759" y="1"/>
                    <a:pt x="1752" y="1"/>
                  </a:cubicBezTo>
                  <a:cubicBezTo>
                    <a:pt x="2744" y="1"/>
                    <a:pt x="3503" y="760"/>
                    <a:pt x="3503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6" name="Google Shape;5066;p14"/>
            <p:cNvSpPr/>
            <p:nvPr/>
          </p:nvSpPr>
          <p:spPr>
            <a:xfrm>
              <a:off x="5584450" y="120852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1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685"/>
                    <a:pt x="1" y="1751"/>
                  </a:cubicBezTo>
                  <a:cubicBezTo>
                    <a:pt x="1" y="759"/>
                    <a:pt x="759" y="0"/>
                    <a:pt x="1752" y="0"/>
                  </a:cubicBezTo>
                  <a:cubicBezTo>
                    <a:pt x="2744" y="0"/>
                    <a:pt x="3503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7" name="Google Shape;5067;p14"/>
            <p:cNvSpPr/>
            <p:nvPr/>
          </p:nvSpPr>
          <p:spPr>
            <a:xfrm>
              <a:off x="3132900" y="4716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2" y="1751"/>
                  </a:moveTo>
                  <a:cubicBezTo>
                    <a:pt x="3502" y="2744"/>
                    <a:pt x="2744" y="3503"/>
                    <a:pt x="1751" y="3503"/>
                  </a:cubicBezTo>
                  <a:cubicBezTo>
                    <a:pt x="759" y="3503"/>
                    <a:pt x="0" y="2744"/>
                    <a:pt x="0" y="1751"/>
                  </a:cubicBezTo>
                  <a:cubicBezTo>
                    <a:pt x="0" y="817"/>
                    <a:pt x="759" y="0"/>
                    <a:pt x="1751" y="0"/>
                  </a:cubicBezTo>
                  <a:cubicBezTo>
                    <a:pt x="2685" y="0"/>
                    <a:pt x="3502" y="759"/>
                    <a:pt x="3502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8" name="Google Shape;5068;p14"/>
            <p:cNvSpPr/>
            <p:nvPr/>
          </p:nvSpPr>
          <p:spPr>
            <a:xfrm>
              <a:off x="6073300" y="341347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1752" y="3502"/>
                  </a:moveTo>
                  <a:cubicBezTo>
                    <a:pt x="759" y="3502"/>
                    <a:pt x="1" y="2685"/>
                    <a:pt x="1" y="1751"/>
                  </a:cubicBezTo>
                  <a:cubicBezTo>
                    <a:pt x="1" y="759"/>
                    <a:pt x="818" y="0"/>
                    <a:pt x="1810" y="0"/>
                  </a:cubicBezTo>
                  <a:cubicBezTo>
                    <a:pt x="2744" y="0"/>
                    <a:pt x="3503" y="759"/>
                    <a:pt x="3503" y="1751"/>
                  </a:cubicBezTo>
                  <a:cubicBezTo>
                    <a:pt x="3503" y="2744"/>
                    <a:pt x="2744" y="3502"/>
                    <a:pt x="1752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9" name="Google Shape;5069;p14"/>
            <p:cNvSpPr/>
            <p:nvPr/>
          </p:nvSpPr>
          <p:spPr>
            <a:xfrm>
              <a:off x="1413875" y="2434300"/>
              <a:ext cx="87575" cy="86125"/>
            </a:xfrm>
            <a:custGeom>
              <a:avLst/>
              <a:gdLst/>
              <a:ahLst/>
              <a:cxnLst/>
              <a:rect l="l" t="t" r="r" b="b"/>
              <a:pathLst>
                <a:path w="3503" h="3445" extrusionOk="0">
                  <a:moveTo>
                    <a:pt x="1752" y="3444"/>
                  </a:moveTo>
                  <a:cubicBezTo>
                    <a:pt x="760" y="3444"/>
                    <a:pt x="1" y="2744"/>
                    <a:pt x="1" y="1752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744" y="1"/>
                    <a:pt x="3445" y="759"/>
                    <a:pt x="3503" y="1693"/>
                  </a:cubicBezTo>
                  <a:cubicBezTo>
                    <a:pt x="3503" y="2686"/>
                    <a:pt x="2744" y="3444"/>
                    <a:pt x="1752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0" name="Google Shape;5070;p14"/>
            <p:cNvSpPr/>
            <p:nvPr/>
          </p:nvSpPr>
          <p:spPr>
            <a:xfrm>
              <a:off x="4112050" y="5131025"/>
              <a:ext cx="87575" cy="89025"/>
            </a:xfrm>
            <a:custGeom>
              <a:avLst/>
              <a:gdLst/>
              <a:ahLst/>
              <a:cxnLst/>
              <a:rect l="l" t="t" r="r" b="b"/>
              <a:pathLst>
                <a:path w="3503" h="3561" extrusionOk="0">
                  <a:moveTo>
                    <a:pt x="3503" y="1751"/>
                  </a:moveTo>
                  <a:cubicBezTo>
                    <a:pt x="3503" y="2744"/>
                    <a:pt x="2744" y="3561"/>
                    <a:pt x="1752" y="3561"/>
                  </a:cubicBezTo>
                  <a:cubicBezTo>
                    <a:pt x="760" y="3561"/>
                    <a:pt x="1" y="2802"/>
                    <a:pt x="1" y="1810"/>
                  </a:cubicBezTo>
                  <a:cubicBezTo>
                    <a:pt x="1" y="817"/>
                    <a:pt x="701" y="59"/>
                    <a:pt x="1693" y="59"/>
                  </a:cubicBezTo>
                  <a:cubicBezTo>
                    <a:pt x="2686" y="0"/>
                    <a:pt x="3445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1" name="Google Shape;5071;p14"/>
            <p:cNvSpPr/>
            <p:nvPr/>
          </p:nvSpPr>
          <p:spPr>
            <a:xfrm>
              <a:off x="1413875" y="317122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5"/>
                    <a:pt x="1693" y="3445"/>
                  </a:cubicBezTo>
                  <a:cubicBezTo>
                    <a:pt x="760" y="3386"/>
                    <a:pt x="1" y="2627"/>
                    <a:pt x="59" y="1693"/>
                  </a:cubicBezTo>
                  <a:cubicBezTo>
                    <a:pt x="59" y="759"/>
                    <a:pt x="818" y="1"/>
                    <a:pt x="1752" y="1"/>
                  </a:cubicBezTo>
                  <a:cubicBezTo>
                    <a:pt x="2744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2" name="Google Shape;5072;p14"/>
            <p:cNvSpPr/>
            <p:nvPr/>
          </p:nvSpPr>
          <p:spPr>
            <a:xfrm>
              <a:off x="3376575" y="513247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4"/>
                    <a:pt x="1752" y="3444"/>
                  </a:cubicBezTo>
                  <a:cubicBezTo>
                    <a:pt x="760" y="3444"/>
                    <a:pt x="1" y="2686"/>
                    <a:pt x="1" y="1693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686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3" name="Google Shape;5073;p14"/>
            <p:cNvSpPr/>
            <p:nvPr/>
          </p:nvSpPr>
          <p:spPr>
            <a:xfrm>
              <a:off x="2639650" y="4887325"/>
              <a:ext cx="86125" cy="84650"/>
            </a:xfrm>
            <a:custGeom>
              <a:avLst/>
              <a:gdLst/>
              <a:ahLst/>
              <a:cxnLst/>
              <a:rect l="l" t="t" r="r" b="b"/>
              <a:pathLst>
                <a:path w="3445" h="3386" extrusionOk="0">
                  <a:moveTo>
                    <a:pt x="3445" y="1693"/>
                  </a:moveTo>
                  <a:cubicBezTo>
                    <a:pt x="3445" y="2627"/>
                    <a:pt x="2628" y="3386"/>
                    <a:pt x="1694" y="3386"/>
                  </a:cubicBezTo>
                  <a:cubicBezTo>
                    <a:pt x="760" y="3327"/>
                    <a:pt x="1" y="2569"/>
                    <a:pt x="59" y="1635"/>
                  </a:cubicBezTo>
                  <a:cubicBezTo>
                    <a:pt x="59" y="701"/>
                    <a:pt x="818" y="0"/>
                    <a:pt x="1752" y="0"/>
                  </a:cubicBezTo>
                  <a:cubicBezTo>
                    <a:pt x="2686" y="0"/>
                    <a:pt x="3445" y="759"/>
                    <a:pt x="3445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4" name="Google Shape;5074;p14"/>
            <p:cNvSpPr/>
            <p:nvPr/>
          </p:nvSpPr>
          <p:spPr>
            <a:xfrm>
              <a:off x="1661950" y="3903775"/>
              <a:ext cx="84675" cy="86125"/>
            </a:xfrm>
            <a:custGeom>
              <a:avLst/>
              <a:gdLst/>
              <a:ahLst/>
              <a:cxnLst/>
              <a:rect l="l" t="t" r="r" b="b"/>
              <a:pathLst>
                <a:path w="3387" h="3445" extrusionOk="0">
                  <a:moveTo>
                    <a:pt x="1693" y="1"/>
                  </a:moveTo>
                  <a:cubicBezTo>
                    <a:pt x="2627" y="1"/>
                    <a:pt x="3386" y="818"/>
                    <a:pt x="3386" y="1752"/>
                  </a:cubicBezTo>
                  <a:cubicBezTo>
                    <a:pt x="3386" y="2686"/>
                    <a:pt x="2569" y="3444"/>
                    <a:pt x="1635" y="3386"/>
                  </a:cubicBezTo>
                  <a:cubicBezTo>
                    <a:pt x="701" y="3386"/>
                    <a:pt x="1" y="2627"/>
                    <a:pt x="1" y="1693"/>
                  </a:cubicBezTo>
                  <a:cubicBezTo>
                    <a:pt x="1" y="759"/>
                    <a:pt x="759" y="1"/>
                    <a:pt x="16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5" name="Google Shape;5075;p14"/>
            <p:cNvSpPr/>
            <p:nvPr/>
          </p:nvSpPr>
          <p:spPr>
            <a:xfrm>
              <a:off x="5587375" y="4398475"/>
              <a:ext cx="81725" cy="81725"/>
            </a:xfrm>
            <a:custGeom>
              <a:avLst/>
              <a:gdLst/>
              <a:ahLst/>
              <a:cxnLst/>
              <a:rect l="l" t="t" r="r" b="b"/>
              <a:pathLst>
                <a:path w="3269" h="3269" extrusionOk="0">
                  <a:moveTo>
                    <a:pt x="1635" y="3269"/>
                  </a:moveTo>
                  <a:cubicBezTo>
                    <a:pt x="701" y="3269"/>
                    <a:pt x="0" y="2510"/>
                    <a:pt x="0" y="1635"/>
                  </a:cubicBezTo>
                  <a:cubicBezTo>
                    <a:pt x="0" y="759"/>
                    <a:pt x="759" y="0"/>
                    <a:pt x="1693" y="0"/>
                  </a:cubicBezTo>
                  <a:cubicBezTo>
                    <a:pt x="2569" y="59"/>
                    <a:pt x="3269" y="817"/>
                    <a:pt x="3269" y="1693"/>
                  </a:cubicBezTo>
                  <a:cubicBezTo>
                    <a:pt x="3211" y="2569"/>
                    <a:pt x="2510" y="3269"/>
                    <a:pt x="1635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6" name="Google Shape;5076;p14"/>
            <p:cNvSpPr/>
            <p:nvPr/>
          </p:nvSpPr>
          <p:spPr>
            <a:xfrm>
              <a:off x="6076225" y="1948375"/>
              <a:ext cx="81750" cy="81725"/>
            </a:xfrm>
            <a:custGeom>
              <a:avLst/>
              <a:gdLst/>
              <a:ahLst/>
              <a:cxnLst/>
              <a:rect l="l" t="t" r="r" b="b"/>
              <a:pathLst>
                <a:path w="3270" h="3269" extrusionOk="0">
                  <a:moveTo>
                    <a:pt x="1693" y="3211"/>
                  </a:moveTo>
                  <a:cubicBezTo>
                    <a:pt x="818" y="3269"/>
                    <a:pt x="59" y="2510"/>
                    <a:pt x="0" y="1635"/>
                  </a:cubicBezTo>
                  <a:cubicBezTo>
                    <a:pt x="0" y="759"/>
                    <a:pt x="759" y="0"/>
                    <a:pt x="1635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452"/>
                    <a:pt x="2569" y="3211"/>
                    <a:pt x="169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7" name="Google Shape;5077;p14"/>
            <p:cNvSpPr/>
            <p:nvPr/>
          </p:nvSpPr>
          <p:spPr>
            <a:xfrm>
              <a:off x="2152275" y="964825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3269" y="1635"/>
                  </a:moveTo>
                  <a:cubicBezTo>
                    <a:pt x="3269" y="2510"/>
                    <a:pt x="2568" y="3211"/>
                    <a:pt x="1693" y="3269"/>
                  </a:cubicBezTo>
                  <a:cubicBezTo>
                    <a:pt x="759" y="3269"/>
                    <a:pt x="0" y="2510"/>
                    <a:pt x="59" y="1577"/>
                  </a:cubicBezTo>
                  <a:cubicBezTo>
                    <a:pt x="59" y="701"/>
                    <a:pt x="817" y="0"/>
                    <a:pt x="1693" y="0"/>
                  </a:cubicBezTo>
                  <a:cubicBezTo>
                    <a:pt x="2568" y="0"/>
                    <a:pt x="3269" y="759"/>
                    <a:pt x="3269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8" name="Google Shape;5078;p14"/>
            <p:cNvSpPr/>
            <p:nvPr/>
          </p:nvSpPr>
          <p:spPr>
            <a:xfrm>
              <a:off x="5833975" y="1453675"/>
              <a:ext cx="81750" cy="81750"/>
            </a:xfrm>
            <a:custGeom>
              <a:avLst/>
              <a:gdLst/>
              <a:ahLst/>
              <a:cxnLst/>
              <a:rect l="l" t="t" r="r" b="b"/>
              <a:pathLst>
                <a:path w="3270" h="3270" extrusionOk="0">
                  <a:moveTo>
                    <a:pt x="3270" y="1635"/>
                  </a:moveTo>
                  <a:cubicBezTo>
                    <a:pt x="3270" y="2511"/>
                    <a:pt x="2511" y="3269"/>
                    <a:pt x="1635" y="3269"/>
                  </a:cubicBezTo>
                  <a:cubicBezTo>
                    <a:pt x="760" y="3269"/>
                    <a:pt x="1" y="2511"/>
                    <a:pt x="1" y="1635"/>
                  </a:cubicBezTo>
                  <a:cubicBezTo>
                    <a:pt x="1" y="759"/>
                    <a:pt x="760" y="1"/>
                    <a:pt x="1635" y="1"/>
                  </a:cubicBezTo>
                  <a:cubicBezTo>
                    <a:pt x="2511" y="1"/>
                    <a:pt x="3211" y="759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9" name="Google Shape;5079;p14"/>
            <p:cNvSpPr/>
            <p:nvPr/>
          </p:nvSpPr>
          <p:spPr>
            <a:xfrm>
              <a:off x="4361600" y="5135400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1634" y="3269"/>
                  </a:moveTo>
                  <a:cubicBezTo>
                    <a:pt x="759" y="3269"/>
                    <a:pt x="58" y="2569"/>
                    <a:pt x="0" y="1693"/>
                  </a:cubicBezTo>
                  <a:cubicBezTo>
                    <a:pt x="0" y="759"/>
                    <a:pt x="700" y="0"/>
                    <a:pt x="1634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510"/>
                    <a:pt x="2510" y="3211"/>
                    <a:pt x="1634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0" name="Google Shape;5080;p14"/>
            <p:cNvSpPr/>
            <p:nvPr/>
          </p:nvSpPr>
          <p:spPr>
            <a:xfrm>
              <a:off x="3137275" y="5136850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3094"/>
                  </a:moveTo>
                  <a:cubicBezTo>
                    <a:pt x="701" y="3153"/>
                    <a:pt x="0" y="2452"/>
                    <a:pt x="0" y="1577"/>
                  </a:cubicBezTo>
                  <a:cubicBezTo>
                    <a:pt x="0" y="701"/>
                    <a:pt x="642" y="1"/>
                    <a:pt x="1518" y="1"/>
                  </a:cubicBezTo>
                  <a:cubicBezTo>
                    <a:pt x="2452" y="1"/>
                    <a:pt x="3094" y="643"/>
                    <a:pt x="3152" y="1518"/>
                  </a:cubicBezTo>
                  <a:cubicBezTo>
                    <a:pt x="3152" y="2394"/>
                    <a:pt x="2452" y="3094"/>
                    <a:pt x="1576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1" name="Google Shape;5081;p14"/>
            <p:cNvSpPr/>
            <p:nvPr/>
          </p:nvSpPr>
          <p:spPr>
            <a:xfrm>
              <a:off x="1416800" y="2190600"/>
              <a:ext cx="80275" cy="80300"/>
            </a:xfrm>
            <a:custGeom>
              <a:avLst/>
              <a:gdLst/>
              <a:ahLst/>
              <a:cxnLst/>
              <a:rect l="l" t="t" r="r" b="b"/>
              <a:pathLst>
                <a:path w="3211" h="3212" extrusionOk="0">
                  <a:moveTo>
                    <a:pt x="1635" y="1"/>
                  </a:moveTo>
                  <a:cubicBezTo>
                    <a:pt x="2510" y="1"/>
                    <a:pt x="3211" y="701"/>
                    <a:pt x="3211" y="1635"/>
                  </a:cubicBezTo>
                  <a:cubicBezTo>
                    <a:pt x="3211" y="2511"/>
                    <a:pt x="2510" y="3211"/>
                    <a:pt x="1635" y="3211"/>
                  </a:cubicBezTo>
                  <a:cubicBezTo>
                    <a:pt x="759" y="3211"/>
                    <a:pt x="0" y="2511"/>
                    <a:pt x="0" y="1635"/>
                  </a:cubicBezTo>
                  <a:cubicBezTo>
                    <a:pt x="0" y="701"/>
                    <a:pt x="701" y="1"/>
                    <a:pt x="16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2" name="Google Shape;5082;p14"/>
            <p:cNvSpPr/>
            <p:nvPr/>
          </p:nvSpPr>
          <p:spPr>
            <a:xfrm>
              <a:off x="5340750" y="4646550"/>
              <a:ext cx="80275" cy="80275"/>
            </a:xfrm>
            <a:custGeom>
              <a:avLst/>
              <a:gdLst/>
              <a:ahLst/>
              <a:cxnLst/>
              <a:rect l="l" t="t" r="r" b="b"/>
              <a:pathLst>
                <a:path w="3211" h="3211" extrusionOk="0">
                  <a:moveTo>
                    <a:pt x="3211" y="1635"/>
                  </a:moveTo>
                  <a:cubicBezTo>
                    <a:pt x="3211" y="2510"/>
                    <a:pt x="2511" y="3211"/>
                    <a:pt x="1635" y="3211"/>
                  </a:cubicBezTo>
                  <a:cubicBezTo>
                    <a:pt x="701" y="3211"/>
                    <a:pt x="1" y="2510"/>
                    <a:pt x="1" y="1576"/>
                  </a:cubicBezTo>
                  <a:cubicBezTo>
                    <a:pt x="1" y="701"/>
                    <a:pt x="759" y="0"/>
                    <a:pt x="1635" y="0"/>
                  </a:cubicBezTo>
                  <a:cubicBezTo>
                    <a:pt x="2511" y="0"/>
                    <a:pt x="3211" y="701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3" name="Google Shape;5083;p14"/>
            <p:cNvSpPr/>
            <p:nvPr/>
          </p:nvSpPr>
          <p:spPr>
            <a:xfrm>
              <a:off x="1911500" y="1208525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0"/>
                  </a:moveTo>
                  <a:cubicBezTo>
                    <a:pt x="2510" y="0"/>
                    <a:pt x="3152" y="701"/>
                    <a:pt x="3152" y="1635"/>
                  </a:cubicBezTo>
                  <a:cubicBezTo>
                    <a:pt x="3094" y="2510"/>
                    <a:pt x="2452" y="3152"/>
                    <a:pt x="1576" y="3152"/>
                  </a:cubicBezTo>
                  <a:cubicBezTo>
                    <a:pt x="642" y="3152"/>
                    <a:pt x="0" y="2452"/>
                    <a:pt x="0" y="1576"/>
                  </a:cubicBezTo>
                  <a:cubicBezTo>
                    <a:pt x="0" y="701"/>
                    <a:pt x="700" y="0"/>
                    <a:pt x="15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4" name="Google Shape;5084;p14"/>
            <p:cNvSpPr/>
            <p:nvPr/>
          </p:nvSpPr>
          <p:spPr>
            <a:xfrm>
              <a:off x="4608200" y="475975"/>
              <a:ext cx="81750" cy="80275"/>
            </a:xfrm>
            <a:custGeom>
              <a:avLst/>
              <a:gdLst/>
              <a:ahLst/>
              <a:cxnLst/>
              <a:rect l="l" t="t" r="r" b="b"/>
              <a:pathLst>
                <a:path w="3270" h="3211" extrusionOk="0">
                  <a:moveTo>
                    <a:pt x="1693" y="0"/>
                  </a:moveTo>
                  <a:cubicBezTo>
                    <a:pt x="2569" y="0"/>
                    <a:pt x="3269" y="759"/>
                    <a:pt x="3269" y="1635"/>
                  </a:cubicBezTo>
                  <a:cubicBezTo>
                    <a:pt x="3211" y="2510"/>
                    <a:pt x="2511" y="3211"/>
                    <a:pt x="1577" y="3211"/>
                  </a:cubicBezTo>
                  <a:cubicBezTo>
                    <a:pt x="701" y="3152"/>
                    <a:pt x="1" y="2452"/>
                    <a:pt x="1" y="1576"/>
                  </a:cubicBezTo>
                  <a:cubicBezTo>
                    <a:pt x="59" y="642"/>
                    <a:pt x="759" y="0"/>
                    <a:pt x="16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5" name="Google Shape;5085;p14"/>
            <p:cNvSpPr/>
            <p:nvPr/>
          </p:nvSpPr>
          <p:spPr>
            <a:xfrm>
              <a:off x="5098525" y="718200"/>
              <a:ext cx="80275" cy="81750"/>
            </a:xfrm>
            <a:custGeom>
              <a:avLst/>
              <a:gdLst/>
              <a:ahLst/>
              <a:cxnLst/>
              <a:rect l="l" t="t" r="r" b="b"/>
              <a:pathLst>
                <a:path w="3211" h="3270" extrusionOk="0">
                  <a:moveTo>
                    <a:pt x="1635" y="3211"/>
                  </a:moveTo>
                  <a:cubicBezTo>
                    <a:pt x="759" y="3270"/>
                    <a:pt x="0" y="2569"/>
                    <a:pt x="0" y="1635"/>
                  </a:cubicBezTo>
                  <a:cubicBezTo>
                    <a:pt x="0" y="760"/>
                    <a:pt x="701" y="59"/>
                    <a:pt x="1576" y="1"/>
                  </a:cubicBezTo>
                  <a:cubicBezTo>
                    <a:pt x="2452" y="1"/>
                    <a:pt x="3211" y="701"/>
                    <a:pt x="3211" y="1577"/>
                  </a:cubicBezTo>
                  <a:cubicBezTo>
                    <a:pt x="3211" y="2511"/>
                    <a:pt x="2510" y="3211"/>
                    <a:pt x="1635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6" name="Google Shape;5086;p14"/>
            <p:cNvSpPr/>
            <p:nvPr/>
          </p:nvSpPr>
          <p:spPr>
            <a:xfrm>
              <a:off x="6079150" y="3664450"/>
              <a:ext cx="77350" cy="77375"/>
            </a:xfrm>
            <a:custGeom>
              <a:avLst/>
              <a:gdLst/>
              <a:ahLst/>
              <a:cxnLst/>
              <a:rect l="l" t="t" r="r" b="b"/>
              <a:pathLst>
                <a:path w="3094" h="3095" extrusionOk="0">
                  <a:moveTo>
                    <a:pt x="3094" y="1519"/>
                  </a:moveTo>
                  <a:cubicBezTo>
                    <a:pt x="3094" y="2394"/>
                    <a:pt x="2393" y="3095"/>
                    <a:pt x="1576" y="3095"/>
                  </a:cubicBezTo>
                  <a:cubicBezTo>
                    <a:pt x="701" y="3095"/>
                    <a:pt x="0" y="2452"/>
                    <a:pt x="0" y="1577"/>
                  </a:cubicBezTo>
                  <a:cubicBezTo>
                    <a:pt x="0" y="701"/>
                    <a:pt x="642" y="59"/>
                    <a:pt x="1518" y="1"/>
                  </a:cubicBezTo>
                  <a:cubicBezTo>
                    <a:pt x="2335" y="1"/>
                    <a:pt x="3094" y="701"/>
                    <a:pt x="3094" y="15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7" name="Google Shape;5087;p14"/>
            <p:cNvSpPr/>
            <p:nvPr/>
          </p:nvSpPr>
          <p:spPr>
            <a:xfrm>
              <a:off x="1418250" y="3417850"/>
              <a:ext cx="78825" cy="77350"/>
            </a:xfrm>
            <a:custGeom>
              <a:avLst/>
              <a:gdLst/>
              <a:ahLst/>
              <a:cxnLst/>
              <a:rect l="l" t="t" r="r" b="b"/>
              <a:pathLst>
                <a:path w="3153" h="3094" extrusionOk="0">
                  <a:moveTo>
                    <a:pt x="1577" y="3094"/>
                  </a:moveTo>
                  <a:cubicBezTo>
                    <a:pt x="701" y="3094"/>
                    <a:pt x="1" y="2393"/>
                    <a:pt x="1" y="1576"/>
                  </a:cubicBezTo>
                  <a:cubicBezTo>
                    <a:pt x="1" y="701"/>
                    <a:pt x="760" y="0"/>
                    <a:pt x="1577" y="0"/>
                  </a:cubicBezTo>
                  <a:cubicBezTo>
                    <a:pt x="2452" y="59"/>
                    <a:pt x="3094" y="701"/>
                    <a:pt x="3094" y="1518"/>
                  </a:cubicBezTo>
                  <a:cubicBezTo>
                    <a:pt x="3153" y="2393"/>
                    <a:pt x="2452" y="3094"/>
                    <a:pt x="157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8" name="Google Shape;5088;p14"/>
            <p:cNvSpPr/>
            <p:nvPr/>
          </p:nvSpPr>
          <p:spPr>
            <a:xfrm>
              <a:off x="2890650" y="477425"/>
              <a:ext cx="77375" cy="77375"/>
            </a:xfrm>
            <a:custGeom>
              <a:avLst/>
              <a:gdLst/>
              <a:ahLst/>
              <a:cxnLst/>
              <a:rect l="l" t="t" r="r" b="b"/>
              <a:pathLst>
                <a:path w="3095" h="3095" extrusionOk="0">
                  <a:moveTo>
                    <a:pt x="3094" y="1518"/>
                  </a:moveTo>
                  <a:cubicBezTo>
                    <a:pt x="3094" y="2336"/>
                    <a:pt x="2452" y="3036"/>
                    <a:pt x="1577" y="3094"/>
                  </a:cubicBezTo>
                  <a:cubicBezTo>
                    <a:pt x="759" y="3094"/>
                    <a:pt x="1" y="2394"/>
                    <a:pt x="59" y="1518"/>
                  </a:cubicBezTo>
                  <a:cubicBezTo>
                    <a:pt x="59" y="701"/>
                    <a:pt x="759" y="1"/>
                    <a:pt x="1577" y="1"/>
                  </a:cubicBezTo>
                  <a:cubicBezTo>
                    <a:pt x="2394" y="1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9" name="Google Shape;5089;p14"/>
            <p:cNvSpPr/>
            <p:nvPr/>
          </p:nvSpPr>
          <p:spPr>
            <a:xfrm>
              <a:off x="5835450" y="4154775"/>
              <a:ext cx="77350" cy="77350"/>
            </a:xfrm>
            <a:custGeom>
              <a:avLst/>
              <a:gdLst/>
              <a:ahLst/>
              <a:cxnLst/>
              <a:rect l="l" t="t" r="r" b="b"/>
              <a:pathLst>
                <a:path w="3094" h="3094" extrusionOk="0">
                  <a:moveTo>
                    <a:pt x="3094" y="1518"/>
                  </a:moveTo>
                  <a:cubicBezTo>
                    <a:pt x="3094" y="2335"/>
                    <a:pt x="2335" y="3094"/>
                    <a:pt x="1518" y="3036"/>
                  </a:cubicBezTo>
                  <a:cubicBezTo>
                    <a:pt x="701" y="3036"/>
                    <a:pt x="0" y="2277"/>
                    <a:pt x="59" y="1460"/>
                  </a:cubicBezTo>
                  <a:cubicBezTo>
                    <a:pt x="59" y="701"/>
                    <a:pt x="759" y="0"/>
                    <a:pt x="1576" y="0"/>
                  </a:cubicBezTo>
                  <a:cubicBezTo>
                    <a:pt x="2393" y="0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0" name="Google Shape;5090;p14"/>
            <p:cNvSpPr/>
            <p:nvPr/>
          </p:nvSpPr>
          <p:spPr>
            <a:xfrm>
              <a:off x="2401800" y="719675"/>
              <a:ext cx="75900" cy="77350"/>
            </a:xfrm>
            <a:custGeom>
              <a:avLst/>
              <a:gdLst/>
              <a:ahLst/>
              <a:cxnLst/>
              <a:rect l="l" t="t" r="r" b="b"/>
              <a:pathLst>
                <a:path w="3036" h="3094" extrusionOk="0">
                  <a:moveTo>
                    <a:pt x="3036" y="1576"/>
                  </a:moveTo>
                  <a:cubicBezTo>
                    <a:pt x="3036" y="2393"/>
                    <a:pt x="2277" y="3094"/>
                    <a:pt x="1460" y="3036"/>
                  </a:cubicBezTo>
                  <a:cubicBezTo>
                    <a:pt x="643" y="3036"/>
                    <a:pt x="0" y="2277"/>
                    <a:pt x="59" y="1518"/>
                  </a:cubicBezTo>
                  <a:cubicBezTo>
                    <a:pt x="59" y="701"/>
                    <a:pt x="818" y="0"/>
                    <a:pt x="1635" y="59"/>
                  </a:cubicBezTo>
                  <a:cubicBezTo>
                    <a:pt x="2394" y="117"/>
                    <a:pt x="3036" y="817"/>
                    <a:pt x="3036" y="15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1" name="Google Shape;5091;p14"/>
            <p:cNvSpPr/>
            <p:nvPr/>
          </p:nvSpPr>
          <p:spPr>
            <a:xfrm>
              <a:off x="2156650" y="4645075"/>
              <a:ext cx="74450" cy="74450"/>
            </a:xfrm>
            <a:custGeom>
              <a:avLst/>
              <a:gdLst/>
              <a:ahLst/>
              <a:cxnLst/>
              <a:rect l="l" t="t" r="r" b="b"/>
              <a:pathLst>
                <a:path w="2978" h="2978" extrusionOk="0">
                  <a:moveTo>
                    <a:pt x="2919" y="1518"/>
                  </a:moveTo>
                  <a:cubicBezTo>
                    <a:pt x="2919" y="2336"/>
                    <a:pt x="2277" y="2978"/>
                    <a:pt x="1460" y="2978"/>
                  </a:cubicBezTo>
                  <a:cubicBezTo>
                    <a:pt x="642" y="2978"/>
                    <a:pt x="0" y="2277"/>
                    <a:pt x="0" y="1460"/>
                  </a:cubicBezTo>
                  <a:cubicBezTo>
                    <a:pt x="59" y="701"/>
                    <a:pt x="701" y="1"/>
                    <a:pt x="1518" y="59"/>
                  </a:cubicBezTo>
                  <a:cubicBezTo>
                    <a:pt x="2335" y="59"/>
                    <a:pt x="2977" y="701"/>
                    <a:pt x="2919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2" name="Google Shape;5092;p14"/>
            <p:cNvSpPr/>
            <p:nvPr/>
          </p:nvSpPr>
          <p:spPr>
            <a:xfrm>
              <a:off x="1910025" y="4402850"/>
              <a:ext cx="73000" cy="72975"/>
            </a:xfrm>
            <a:custGeom>
              <a:avLst/>
              <a:gdLst/>
              <a:ahLst/>
              <a:cxnLst/>
              <a:rect l="l" t="t" r="r" b="b"/>
              <a:pathLst>
                <a:path w="2920" h="2919" extrusionOk="0">
                  <a:moveTo>
                    <a:pt x="1460" y="0"/>
                  </a:moveTo>
                  <a:cubicBezTo>
                    <a:pt x="2277" y="0"/>
                    <a:pt x="2919" y="642"/>
                    <a:pt x="2919" y="1460"/>
                  </a:cubicBezTo>
                  <a:cubicBezTo>
                    <a:pt x="2919" y="2277"/>
                    <a:pt x="2277" y="2919"/>
                    <a:pt x="1460" y="2919"/>
                  </a:cubicBezTo>
                  <a:cubicBezTo>
                    <a:pt x="643" y="2919"/>
                    <a:pt x="59" y="2335"/>
                    <a:pt x="1" y="1518"/>
                  </a:cubicBezTo>
                  <a:cubicBezTo>
                    <a:pt x="1" y="701"/>
                    <a:pt x="643" y="59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3" name="Google Shape;5093;p14"/>
            <p:cNvSpPr/>
            <p:nvPr/>
          </p:nvSpPr>
          <p:spPr>
            <a:xfrm>
              <a:off x="1669250" y="1459525"/>
              <a:ext cx="70075" cy="71525"/>
            </a:xfrm>
            <a:custGeom>
              <a:avLst/>
              <a:gdLst/>
              <a:ahLst/>
              <a:cxnLst/>
              <a:rect l="l" t="t" r="r" b="b"/>
              <a:pathLst>
                <a:path w="2803" h="2861" extrusionOk="0">
                  <a:moveTo>
                    <a:pt x="1401" y="2802"/>
                  </a:moveTo>
                  <a:cubicBezTo>
                    <a:pt x="584" y="2802"/>
                    <a:pt x="1" y="2218"/>
                    <a:pt x="1" y="1401"/>
                  </a:cubicBezTo>
                  <a:cubicBezTo>
                    <a:pt x="1" y="584"/>
                    <a:pt x="584" y="0"/>
                    <a:pt x="1401" y="0"/>
                  </a:cubicBezTo>
                  <a:cubicBezTo>
                    <a:pt x="2219" y="0"/>
                    <a:pt x="2802" y="642"/>
                    <a:pt x="2802" y="1401"/>
                  </a:cubicBezTo>
                  <a:cubicBezTo>
                    <a:pt x="2802" y="2218"/>
                    <a:pt x="2219" y="2860"/>
                    <a:pt x="1401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4" name="Google Shape;5094;p14"/>
            <p:cNvSpPr/>
            <p:nvPr/>
          </p:nvSpPr>
          <p:spPr>
            <a:xfrm>
              <a:off x="5102900" y="4894625"/>
              <a:ext cx="71525" cy="70050"/>
            </a:xfrm>
            <a:custGeom>
              <a:avLst/>
              <a:gdLst/>
              <a:ahLst/>
              <a:cxnLst/>
              <a:rect l="l" t="t" r="r" b="b"/>
              <a:pathLst>
                <a:path w="2861" h="2802" extrusionOk="0">
                  <a:moveTo>
                    <a:pt x="1460" y="2802"/>
                  </a:moveTo>
                  <a:cubicBezTo>
                    <a:pt x="642" y="2802"/>
                    <a:pt x="0" y="2218"/>
                    <a:pt x="0" y="1401"/>
                  </a:cubicBezTo>
                  <a:cubicBezTo>
                    <a:pt x="0" y="584"/>
                    <a:pt x="584" y="0"/>
                    <a:pt x="1401" y="0"/>
                  </a:cubicBezTo>
                  <a:cubicBezTo>
                    <a:pt x="2218" y="0"/>
                    <a:pt x="2802" y="584"/>
                    <a:pt x="2860" y="1401"/>
                  </a:cubicBezTo>
                  <a:cubicBezTo>
                    <a:pt x="2860" y="2160"/>
                    <a:pt x="2218" y="2802"/>
                    <a:pt x="1460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5" name="Google Shape;5095;p14"/>
            <p:cNvSpPr/>
            <p:nvPr/>
          </p:nvSpPr>
          <p:spPr>
            <a:xfrm>
              <a:off x="1422625" y="1949825"/>
              <a:ext cx="70075" cy="68600"/>
            </a:xfrm>
            <a:custGeom>
              <a:avLst/>
              <a:gdLst/>
              <a:ahLst/>
              <a:cxnLst/>
              <a:rect l="l" t="t" r="r" b="b"/>
              <a:pathLst>
                <a:path w="2803" h="2744" extrusionOk="0">
                  <a:moveTo>
                    <a:pt x="2803" y="1401"/>
                  </a:moveTo>
                  <a:cubicBezTo>
                    <a:pt x="2803" y="2160"/>
                    <a:pt x="2161" y="2744"/>
                    <a:pt x="1402" y="2744"/>
                  </a:cubicBezTo>
                  <a:cubicBezTo>
                    <a:pt x="643" y="2744"/>
                    <a:pt x="1" y="2102"/>
                    <a:pt x="1" y="1343"/>
                  </a:cubicBezTo>
                  <a:cubicBezTo>
                    <a:pt x="59" y="584"/>
                    <a:pt x="701" y="1"/>
                    <a:pt x="1402" y="1"/>
                  </a:cubicBezTo>
                  <a:cubicBezTo>
                    <a:pt x="2161" y="1"/>
                    <a:pt x="2803" y="643"/>
                    <a:pt x="2803" y="14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6" name="Google Shape;5096;p14"/>
            <p:cNvSpPr/>
            <p:nvPr/>
          </p:nvSpPr>
          <p:spPr>
            <a:xfrm>
              <a:off x="4611125" y="5141225"/>
              <a:ext cx="68600" cy="70075"/>
            </a:xfrm>
            <a:custGeom>
              <a:avLst/>
              <a:gdLst/>
              <a:ahLst/>
              <a:cxnLst/>
              <a:rect l="l" t="t" r="r" b="b"/>
              <a:pathLst>
                <a:path w="2744" h="2803" extrusionOk="0">
                  <a:moveTo>
                    <a:pt x="1343" y="2803"/>
                  </a:moveTo>
                  <a:cubicBezTo>
                    <a:pt x="584" y="2744"/>
                    <a:pt x="0" y="2161"/>
                    <a:pt x="0" y="1402"/>
                  </a:cubicBezTo>
                  <a:cubicBezTo>
                    <a:pt x="0" y="643"/>
                    <a:pt x="642" y="1"/>
                    <a:pt x="1401" y="1"/>
                  </a:cubicBezTo>
                  <a:cubicBezTo>
                    <a:pt x="2160" y="59"/>
                    <a:pt x="2744" y="701"/>
                    <a:pt x="2744" y="1460"/>
                  </a:cubicBezTo>
                  <a:cubicBezTo>
                    <a:pt x="2744" y="2161"/>
                    <a:pt x="2102" y="2803"/>
                    <a:pt x="134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7" name="Google Shape;5097;p14"/>
            <p:cNvSpPr/>
            <p:nvPr/>
          </p:nvSpPr>
          <p:spPr>
            <a:xfrm>
              <a:off x="2407625" y="4897525"/>
              <a:ext cx="65700" cy="64250"/>
            </a:xfrm>
            <a:custGeom>
              <a:avLst/>
              <a:gdLst/>
              <a:ahLst/>
              <a:cxnLst/>
              <a:rect l="l" t="t" r="r" b="b"/>
              <a:pathLst>
                <a:path w="2628" h="2570" extrusionOk="0">
                  <a:moveTo>
                    <a:pt x="1343" y="2569"/>
                  </a:moveTo>
                  <a:cubicBezTo>
                    <a:pt x="643" y="2569"/>
                    <a:pt x="59" y="2044"/>
                    <a:pt x="59" y="1343"/>
                  </a:cubicBezTo>
                  <a:cubicBezTo>
                    <a:pt x="1" y="585"/>
                    <a:pt x="585" y="1"/>
                    <a:pt x="1343" y="1"/>
                  </a:cubicBezTo>
                  <a:cubicBezTo>
                    <a:pt x="2044" y="1"/>
                    <a:pt x="2569" y="526"/>
                    <a:pt x="2569" y="1227"/>
                  </a:cubicBezTo>
                  <a:cubicBezTo>
                    <a:pt x="2628" y="1986"/>
                    <a:pt x="2044" y="2511"/>
                    <a:pt x="1343" y="25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8" name="Google Shape;5098;p14"/>
            <p:cNvSpPr/>
            <p:nvPr/>
          </p:nvSpPr>
          <p:spPr>
            <a:xfrm>
              <a:off x="1425550" y="367175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1285" y="1"/>
                  </a:moveTo>
                  <a:cubicBezTo>
                    <a:pt x="1985" y="1"/>
                    <a:pt x="2569" y="526"/>
                    <a:pt x="2569" y="1285"/>
                  </a:cubicBezTo>
                  <a:cubicBezTo>
                    <a:pt x="2569" y="2044"/>
                    <a:pt x="1985" y="2569"/>
                    <a:pt x="1226" y="2569"/>
                  </a:cubicBezTo>
                  <a:cubicBezTo>
                    <a:pt x="526" y="2511"/>
                    <a:pt x="1" y="1985"/>
                    <a:pt x="1" y="1227"/>
                  </a:cubicBezTo>
                  <a:cubicBezTo>
                    <a:pt x="1" y="526"/>
                    <a:pt x="584" y="1"/>
                    <a:pt x="128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9" name="Google Shape;5099;p14"/>
            <p:cNvSpPr/>
            <p:nvPr/>
          </p:nvSpPr>
          <p:spPr>
            <a:xfrm>
              <a:off x="1672175" y="416060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2569" y="1285"/>
                  </a:moveTo>
                  <a:cubicBezTo>
                    <a:pt x="2569" y="2044"/>
                    <a:pt x="1985" y="2569"/>
                    <a:pt x="1284" y="2569"/>
                  </a:cubicBezTo>
                  <a:cubicBezTo>
                    <a:pt x="526" y="2569"/>
                    <a:pt x="0" y="1985"/>
                    <a:pt x="0" y="1227"/>
                  </a:cubicBezTo>
                  <a:cubicBezTo>
                    <a:pt x="0" y="526"/>
                    <a:pt x="584" y="1"/>
                    <a:pt x="1284" y="1"/>
                  </a:cubicBezTo>
                  <a:cubicBezTo>
                    <a:pt x="2043" y="59"/>
                    <a:pt x="2569" y="585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0" name="Google Shape;5100;p14"/>
            <p:cNvSpPr/>
            <p:nvPr/>
          </p:nvSpPr>
          <p:spPr>
            <a:xfrm>
              <a:off x="4859200" y="483275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343" y="0"/>
                  </a:moveTo>
                  <a:cubicBezTo>
                    <a:pt x="2043" y="0"/>
                    <a:pt x="2569" y="584"/>
                    <a:pt x="2569" y="1284"/>
                  </a:cubicBezTo>
                  <a:cubicBezTo>
                    <a:pt x="2569" y="2043"/>
                    <a:pt x="1985" y="2627"/>
                    <a:pt x="1226" y="2569"/>
                  </a:cubicBezTo>
                  <a:cubicBezTo>
                    <a:pt x="526" y="2569"/>
                    <a:pt x="0" y="1985"/>
                    <a:pt x="0" y="1284"/>
                  </a:cubicBezTo>
                  <a:cubicBezTo>
                    <a:pt x="59" y="526"/>
                    <a:pt x="584" y="0"/>
                    <a:pt x="134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1" name="Google Shape;5101;p14"/>
            <p:cNvSpPr/>
            <p:nvPr/>
          </p:nvSpPr>
          <p:spPr>
            <a:xfrm>
              <a:off x="6084975" y="1709050"/>
              <a:ext cx="64225" cy="65700"/>
            </a:xfrm>
            <a:custGeom>
              <a:avLst/>
              <a:gdLst/>
              <a:ahLst/>
              <a:cxnLst/>
              <a:rect l="l" t="t" r="r" b="b"/>
              <a:pathLst>
                <a:path w="2569" h="2628" extrusionOk="0">
                  <a:moveTo>
                    <a:pt x="2569" y="1285"/>
                  </a:moveTo>
                  <a:cubicBezTo>
                    <a:pt x="2569" y="2043"/>
                    <a:pt x="2044" y="2569"/>
                    <a:pt x="1343" y="2569"/>
                  </a:cubicBezTo>
                  <a:cubicBezTo>
                    <a:pt x="584" y="2627"/>
                    <a:pt x="1" y="2043"/>
                    <a:pt x="1" y="1285"/>
                  </a:cubicBezTo>
                  <a:cubicBezTo>
                    <a:pt x="59" y="584"/>
                    <a:pt x="584" y="0"/>
                    <a:pt x="1343" y="59"/>
                  </a:cubicBezTo>
                  <a:cubicBezTo>
                    <a:pt x="2044" y="59"/>
                    <a:pt x="2569" y="584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2" name="Google Shape;5102;p14"/>
            <p:cNvSpPr/>
            <p:nvPr/>
          </p:nvSpPr>
          <p:spPr>
            <a:xfrm>
              <a:off x="2897950" y="5142700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285" y="2627"/>
                  </a:moveTo>
                  <a:cubicBezTo>
                    <a:pt x="584" y="2627"/>
                    <a:pt x="0" y="2102"/>
                    <a:pt x="0" y="1343"/>
                  </a:cubicBezTo>
                  <a:cubicBezTo>
                    <a:pt x="0" y="642"/>
                    <a:pt x="526" y="59"/>
                    <a:pt x="1226" y="59"/>
                  </a:cubicBezTo>
                  <a:cubicBezTo>
                    <a:pt x="1985" y="0"/>
                    <a:pt x="2569" y="584"/>
                    <a:pt x="2569" y="1343"/>
                  </a:cubicBezTo>
                  <a:cubicBezTo>
                    <a:pt x="2569" y="2043"/>
                    <a:pt x="2043" y="2627"/>
                    <a:pt x="1285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3" name="Google Shape;5103;p14"/>
            <p:cNvSpPr/>
            <p:nvPr/>
          </p:nvSpPr>
          <p:spPr>
            <a:xfrm>
              <a:off x="6333050" y="2936300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452" y="1985"/>
                    <a:pt x="1927" y="2510"/>
                    <a:pt x="1168" y="2510"/>
                  </a:cubicBezTo>
                  <a:cubicBezTo>
                    <a:pt x="526" y="2452"/>
                    <a:pt x="1" y="1926"/>
                    <a:pt x="1" y="1226"/>
                  </a:cubicBezTo>
                  <a:cubicBezTo>
                    <a:pt x="1" y="525"/>
                    <a:pt x="584" y="0"/>
                    <a:pt x="1285" y="0"/>
                  </a:cubicBezTo>
                  <a:cubicBezTo>
                    <a:pt x="1985" y="0"/>
                    <a:pt x="2510" y="584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4" name="Google Shape;5104;p14"/>
            <p:cNvSpPr/>
            <p:nvPr/>
          </p:nvSpPr>
          <p:spPr>
            <a:xfrm>
              <a:off x="5597575" y="975050"/>
              <a:ext cx="61325" cy="61300"/>
            </a:xfrm>
            <a:custGeom>
              <a:avLst/>
              <a:gdLst/>
              <a:ahLst/>
              <a:cxnLst/>
              <a:rect l="l" t="t" r="r" b="b"/>
              <a:pathLst>
                <a:path w="2453" h="2452" extrusionOk="0">
                  <a:moveTo>
                    <a:pt x="1227" y="0"/>
                  </a:moveTo>
                  <a:cubicBezTo>
                    <a:pt x="1927" y="0"/>
                    <a:pt x="2452" y="584"/>
                    <a:pt x="2452" y="1226"/>
                  </a:cubicBezTo>
                  <a:cubicBezTo>
                    <a:pt x="2452" y="1868"/>
                    <a:pt x="1869" y="2452"/>
                    <a:pt x="1227" y="2452"/>
                  </a:cubicBezTo>
                  <a:cubicBezTo>
                    <a:pt x="526" y="2452"/>
                    <a:pt x="1" y="1868"/>
                    <a:pt x="1" y="1168"/>
                  </a:cubicBezTo>
                  <a:cubicBezTo>
                    <a:pt x="1" y="525"/>
                    <a:pt x="585" y="0"/>
                    <a:pt x="12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5" name="Google Shape;5105;p14"/>
            <p:cNvSpPr/>
            <p:nvPr/>
          </p:nvSpPr>
          <p:spPr>
            <a:xfrm>
              <a:off x="3634875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1226" y="2510"/>
                  </a:moveTo>
                  <a:cubicBezTo>
                    <a:pt x="526" y="2510"/>
                    <a:pt x="1" y="1926"/>
                    <a:pt x="1" y="1226"/>
                  </a:cubicBezTo>
                  <a:cubicBezTo>
                    <a:pt x="59" y="525"/>
                    <a:pt x="584" y="0"/>
                    <a:pt x="1226" y="0"/>
                  </a:cubicBezTo>
                  <a:cubicBezTo>
                    <a:pt x="1927" y="0"/>
                    <a:pt x="2510" y="584"/>
                    <a:pt x="2452" y="1284"/>
                  </a:cubicBezTo>
                  <a:cubicBezTo>
                    <a:pt x="2452" y="1985"/>
                    <a:pt x="1927" y="2510"/>
                    <a:pt x="1226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6" name="Google Shape;5106;p14"/>
            <p:cNvSpPr/>
            <p:nvPr/>
          </p:nvSpPr>
          <p:spPr>
            <a:xfrm>
              <a:off x="6333050" y="2692600"/>
              <a:ext cx="62775" cy="62775"/>
            </a:xfrm>
            <a:custGeom>
              <a:avLst/>
              <a:gdLst/>
              <a:ahLst/>
              <a:cxnLst/>
              <a:rect l="l" t="t" r="r" b="b"/>
              <a:pathLst>
                <a:path w="2511" h="2511" extrusionOk="0">
                  <a:moveTo>
                    <a:pt x="2510" y="1284"/>
                  </a:moveTo>
                  <a:cubicBezTo>
                    <a:pt x="2510" y="1985"/>
                    <a:pt x="1927" y="2510"/>
                    <a:pt x="1226" y="2510"/>
                  </a:cubicBezTo>
                  <a:cubicBezTo>
                    <a:pt x="526" y="2510"/>
                    <a:pt x="1" y="1985"/>
                    <a:pt x="1" y="1284"/>
                  </a:cubicBezTo>
                  <a:cubicBezTo>
                    <a:pt x="1" y="584"/>
                    <a:pt x="584" y="0"/>
                    <a:pt x="1285" y="59"/>
                  </a:cubicBezTo>
                  <a:cubicBezTo>
                    <a:pt x="1985" y="59"/>
                    <a:pt x="2510" y="584"/>
                    <a:pt x="2510" y="128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7" name="Google Shape;5107;p14"/>
            <p:cNvSpPr/>
            <p:nvPr/>
          </p:nvSpPr>
          <p:spPr>
            <a:xfrm>
              <a:off x="3881500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510" y="1926"/>
                    <a:pt x="1985" y="2452"/>
                    <a:pt x="1284" y="2452"/>
                  </a:cubicBezTo>
                  <a:cubicBezTo>
                    <a:pt x="584" y="2510"/>
                    <a:pt x="0" y="1985"/>
                    <a:pt x="0" y="1226"/>
                  </a:cubicBezTo>
                  <a:cubicBezTo>
                    <a:pt x="0" y="525"/>
                    <a:pt x="584" y="0"/>
                    <a:pt x="1284" y="0"/>
                  </a:cubicBezTo>
                  <a:cubicBezTo>
                    <a:pt x="1985" y="0"/>
                    <a:pt x="2510" y="525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8" name="Google Shape;5108;p14"/>
            <p:cNvSpPr/>
            <p:nvPr/>
          </p:nvSpPr>
          <p:spPr>
            <a:xfrm>
              <a:off x="6333050" y="2447425"/>
              <a:ext cx="61325" cy="59875"/>
            </a:xfrm>
            <a:custGeom>
              <a:avLst/>
              <a:gdLst/>
              <a:ahLst/>
              <a:cxnLst/>
              <a:rect l="l" t="t" r="r" b="b"/>
              <a:pathLst>
                <a:path w="2453" h="2395" extrusionOk="0">
                  <a:moveTo>
                    <a:pt x="2452" y="1168"/>
                  </a:moveTo>
                  <a:cubicBezTo>
                    <a:pt x="2452" y="1810"/>
                    <a:pt x="1868" y="2394"/>
                    <a:pt x="1226" y="2394"/>
                  </a:cubicBezTo>
                  <a:cubicBezTo>
                    <a:pt x="643" y="2394"/>
                    <a:pt x="59" y="1869"/>
                    <a:pt x="59" y="1227"/>
                  </a:cubicBezTo>
                  <a:cubicBezTo>
                    <a:pt x="1" y="585"/>
                    <a:pt x="584" y="1"/>
                    <a:pt x="1226" y="1"/>
                  </a:cubicBezTo>
                  <a:cubicBezTo>
                    <a:pt x="1868" y="1"/>
                    <a:pt x="2452" y="585"/>
                    <a:pt x="2452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9" name="Google Shape;5109;p14"/>
            <p:cNvSpPr/>
            <p:nvPr/>
          </p:nvSpPr>
          <p:spPr>
            <a:xfrm>
              <a:off x="6086425" y="3919825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227" y="1"/>
                  </a:moveTo>
                  <a:cubicBezTo>
                    <a:pt x="1869" y="1"/>
                    <a:pt x="2453" y="584"/>
                    <a:pt x="2453" y="1226"/>
                  </a:cubicBezTo>
                  <a:cubicBezTo>
                    <a:pt x="2453" y="1869"/>
                    <a:pt x="1869" y="2394"/>
                    <a:pt x="1285" y="2452"/>
                  </a:cubicBezTo>
                  <a:cubicBezTo>
                    <a:pt x="585" y="2452"/>
                    <a:pt x="1" y="1869"/>
                    <a:pt x="59" y="1168"/>
                  </a:cubicBezTo>
                  <a:cubicBezTo>
                    <a:pt x="59" y="584"/>
                    <a:pt x="585" y="1"/>
                    <a:pt x="1227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0" name="Google Shape;5110;p14"/>
            <p:cNvSpPr/>
            <p:nvPr/>
          </p:nvSpPr>
          <p:spPr>
            <a:xfrm>
              <a:off x="2657175" y="486175"/>
              <a:ext cx="59850" cy="59875"/>
            </a:xfrm>
            <a:custGeom>
              <a:avLst/>
              <a:gdLst/>
              <a:ahLst/>
              <a:cxnLst/>
              <a:rect l="l" t="t" r="r" b="b"/>
              <a:pathLst>
                <a:path w="2394" h="2395" extrusionOk="0">
                  <a:moveTo>
                    <a:pt x="2394" y="1168"/>
                  </a:moveTo>
                  <a:cubicBezTo>
                    <a:pt x="2394" y="1752"/>
                    <a:pt x="1868" y="2336"/>
                    <a:pt x="1226" y="2394"/>
                  </a:cubicBezTo>
                  <a:cubicBezTo>
                    <a:pt x="584" y="2394"/>
                    <a:pt x="0" y="1810"/>
                    <a:pt x="0" y="1168"/>
                  </a:cubicBezTo>
                  <a:cubicBezTo>
                    <a:pt x="0" y="526"/>
                    <a:pt x="584" y="1"/>
                    <a:pt x="1168" y="1"/>
                  </a:cubicBezTo>
                  <a:cubicBezTo>
                    <a:pt x="1810" y="1"/>
                    <a:pt x="2394" y="526"/>
                    <a:pt x="2394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1" name="Google Shape;5111;p14"/>
            <p:cNvSpPr/>
            <p:nvPr/>
          </p:nvSpPr>
          <p:spPr>
            <a:xfrm>
              <a:off x="4126650" y="239575"/>
              <a:ext cx="58400" cy="59850"/>
            </a:xfrm>
            <a:custGeom>
              <a:avLst/>
              <a:gdLst/>
              <a:ahLst/>
              <a:cxnLst/>
              <a:rect l="l" t="t" r="r" b="b"/>
              <a:pathLst>
                <a:path w="2336" h="2394" extrusionOk="0">
                  <a:moveTo>
                    <a:pt x="1168" y="2335"/>
                  </a:moveTo>
                  <a:cubicBezTo>
                    <a:pt x="526" y="2394"/>
                    <a:pt x="0" y="1810"/>
                    <a:pt x="0" y="1226"/>
                  </a:cubicBezTo>
                  <a:cubicBezTo>
                    <a:pt x="0" y="584"/>
                    <a:pt x="526" y="0"/>
                    <a:pt x="1168" y="0"/>
                  </a:cubicBezTo>
                  <a:cubicBezTo>
                    <a:pt x="1752" y="0"/>
                    <a:pt x="2335" y="526"/>
                    <a:pt x="2335" y="1168"/>
                  </a:cubicBezTo>
                  <a:cubicBezTo>
                    <a:pt x="2335" y="1810"/>
                    <a:pt x="1810" y="2335"/>
                    <a:pt x="1168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2" name="Google Shape;5112;p14"/>
            <p:cNvSpPr/>
            <p:nvPr/>
          </p:nvSpPr>
          <p:spPr>
            <a:xfrm>
              <a:off x="5845650" y="1223125"/>
              <a:ext cx="56950" cy="58375"/>
            </a:xfrm>
            <a:custGeom>
              <a:avLst/>
              <a:gdLst/>
              <a:ahLst/>
              <a:cxnLst/>
              <a:rect l="l" t="t" r="r" b="b"/>
              <a:pathLst>
                <a:path w="2278" h="2335" extrusionOk="0">
                  <a:moveTo>
                    <a:pt x="2277" y="1167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335"/>
                    <a:pt x="1" y="1810"/>
                    <a:pt x="1" y="1109"/>
                  </a:cubicBezTo>
                  <a:cubicBezTo>
                    <a:pt x="59" y="467"/>
                    <a:pt x="526" y="0"/>
                    <a:pt x="1168" y="0"/>
                  </a:cubicBezTo>
                  <a:cubicBezTo>
                    <a:pt x="1810" y="0"/>
                    <a:pt x="2277" y="525"/>
                    <a:pt x="2277" y="116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3" name="Google Shape;5113;p14"/>
            <p:cNvSpPr/>
            <p:nvPr/>
          </p:nvSpPr>
          <p:spPr>
            <a:xfrm>
              <a:off x="3394100" y="241025"/>
              <a:ext cx="58400" cy="56950"/>
            </a:xfrm>
            <a:custGeom>
              <a:avLst/>
              <a:gdLst/>
              <a:ahLst/>
              <a:cxnLst/>
              <a:rect l="l" t="t" r="r" b="b"/>
              <a:pathLst>
                <a:path w="2336" h="2278" extrusionOk="0">
                  <a:moveTo>
                    <a:pt x="2277" y="1168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277"/>
                    <a:pt x="0" y="1752"/>
                    <a:pt x="59" y="1051"/>
                  </a:cubicBezTo>
                  <a:cubicBezTo>
                    <a:pt x="59" y="409"/>
                    <a:pt x="584" y="1"/>
                    <a:pt x="1226" y="1"/>
                  </a:cubicBezTo>
                  <a:cubicBezTo>
                    <a:pt x="1868" y="1"/>
                    <a:pt x="2335" y="526"/>
                    <a:pt x="2277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4" name="Google Shape;5114;p14"/>
            <p:cNvSpPr/>
            <p:nvPr/>
          </p:nvSpPr>
          <p:spPr>
            <a:xfrm>
              <a:off x="6335975" y="3185825"/>
              <a:ext cx="56925" cy="56925"/>
            </a:xfrm>
            <a:custGeom>
              <a:avLst/>
              <a:gdLst/>
              <a:ahLst/>
              <a:cxnLst/>
              <a:rect l="l" t="t" r="r" b="b"/>
              <a:pathLst>
                <a:path w="2277" h="2277" extrusionOk="0">
                  <a:moveTo>
                    <a:pt x="1168" y="2277"/>
                  </a:moveTo>
                  <a:cubicBezTo>
                    <a:pt x="526" y="2277"/>
                    <a:pt x="0" y="1810"/>
                    <a:pt x="0" y="1168"/>
                  </a:cubicBezTo>
                  <a:cubicBezTo>
                    <a:pt x="0" y="467"/>
                    <a:pt x="467" y="0"/>
                    <a:pt x="1168" y="0"/>
                  </a:cubicBezTo>
                  <a:cubicBezTo>
                    <a:pt x="1810" y="0"/>
                    <a:pt x="2277" y="526"/>
                    <a:pt x="2277" y="1109"/>
                  </a:cubicBezTo>
                  <a:cubicBezTo>
                    <a:pt x="2277" y="1751"/>
                    <a:pt x="1751" y="2277"/>
                    <a:pt x="1168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5" name="Google Shape;5115;p14"/>
            <p:cNvSpPr/>
            <p:nvPr/>
          </p:nvSpPr>
          <p:spPr>
            <a:xfrm>
              <a:off x="5356800" y="731350"/>
              <a:ext cx="56950" cy="55475"/>
            </a:xfrm>
            <a:custGeom>
              <a:avLst/>
              <a:gdLst/>
              <a:ahLst/>
              <a:cxnLst/>
              <a:rect l="l" t="t" r="r" b="b"/>
              <a:pathLst>
                <a:path w="2278" h="2219" extrusionOk="0">
                  <a:moveTo>
                    <a:pt x="1168" y="2218"/>
                  </a:moveTo>
                  <a:cubicBezTo>
                    <a:pt x="526" y="2218"/>
                    <a:pt x="59" y="1810"/>
                    <a:pt x="1" y="1168"/>
                  </a:cubicBezTo>
                  <a:cubicBezTo>
                    <a:pt x="1" y="467"/>
                    <a:pt x="468" y="0"/>
                    <a:pt x="1110" y="0"/>
                  </a:cubicBezTo>
                  <a:cubicBezTo>
                    <a:pt x="1752" y="0"/>
                    <a:pt x="2277" y="467"/>
                    <a:pt x="2277" y="1051"/>
                  </a:cubicBezTo>
                  <a:cubicBezTo>
                    <a:pt x="2277" y="1693"/>
                    <a:pt x="1810" y="2218"/>
                    <a:pt x="1168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6" name="Google Shape;5116;p14"/>
            <p:cNvSpPr/>
            <p:nvPr/>
          </p:nvSpPr>
          <p:spPr>
            <a:xfrm>
              <a:off x="1924625" y="979425"/>
              <a:ext cx="52550" cy="52550"/>
            </a:xfrm>
            <a:custGeom>
              <a:avLst/>
              <a:gdLst/>
              <a:ahLst/>
              <a:cxnLst/>
              <a:rect l="l" t="t" r="r" b="b"/>
              <a:pathLst>
                <a:path w="2102" h="2102" extrusionOk="0">
                  <a:moveTo>
                    <a:pt x="2102" y="1051"/>
                  </a:moveTo>
                  <a:cubicBezTo>
                    <a:pt x="2102" y="1576"/>
                    <a:pt x="1635" y="2043"/>
                    <a:pt x="1051" y="2102"/>
                  </a:cubicBezTo>
                  <a:cubicBezTo>
                    <a:pt x="526" y="2102"/>
                    <a:pt x="0" y="1576"/>
                    <a:pt x="0" y="993"/>
                  </a:cubicBezTo>
                  <a:cubicBezTo>
                    <a:pt x="0" y="467"/>
                    <a:pt x="526" y="0"/>
                    <a:pt x="1051" y="0"/>
                  </a:cubicBezTo>
                  <a:cubicBezTo>
                    <a:pt x="1576" y="0"/>
                    <a:pt x="2102" y="467"/>
                    <a:pt x="2102" y="10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7" name="Google Shape;5117;p14"/>
            <p:cNvSpPr/>
            <p:nvPr/>
          </p:nvSpPr>
          <p:spPr>
            <a:xfrm>
              <a:off x="6337425" y="22052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1051" y="0"/>
                  </a:moveTo>
                  <a:cubicBezTo>
                    <a:pt x="1577" y="0"/>
                    <a:pt x="2102" y="467"/>
                    <a:pt x="2102" y="993"/>
                  </a:cubicBezTo>
                  <a:cubicBezTo>
                    <a:pt x="2160" y="1576"/>
                    <a:pt x="1635" y="2102"/>
                    <a:pt x="1051" y="2102"/>
                  </a:cubicBezTo>
                  <a:cubicBezTo>
                    <a:pt x="526" y="2043"/>
                    <a:pt x="1" y="1576"/>
                    <a:pt x="1" y="1051"/>
                  </a:cubicBezTo>
                  <a:cubicBezTo>
                    <a:pt x="1" y="467"/>
                    <a:pt x="526" y="0"/>
                    <a:pt x="105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8" name="Google Shape;5118;p14"/>
            <p:cNvSpPr/>
            <p:nvPr/>
          </p:nvSpPr>
          <p:spPr>
            <a:xfrm>
              <a:off x="1431400" y="171487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2101" y="1052"/>
                  </a:moveTo>
                  <a:cubicBezTo>
                    <a:pt x="2101" y="1635"/>
                    <a:pt x="1635" y="2102"/>
                    <a:pt x="1051" y="2102"/>
                  </a:cubicBezTo>
                  <a:cubicBezTo>
                    <a:pt x="467" y="2102"/>
                    <a:pt x="0" y="1577"/>
                    <a:pt x="0" y="1052"/>
                  </a:cubicBezTo>
                  <a:cubicBezTo>
                    <a:pt x="0" y="468"/>
                    <a:pt x="525" y="1"/>
                    <a:pt x="1051" y="1"/>
                  </a:cubicBezTo>
                  <a:cubicBezTo>
                    <a:pt x="1576" y="59"/>
                    <a:pt x="2101" y="526"/>
                    <a:pt x="2101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9" name="Google Shape;5119;p14"/>
            <p:cNvSpPr/>
            <p:nvPr/>
          </p:nvSpPr>
          <p:spPr>
            <a:xfrm>
              <a:off x="5601950" y="4661125"/>
              <a:ext cx="52575" cy="52575"/>
            </a:xfrm>
            <a:custGeom>
              <a:avLst/>
              <a:gdLst/>
              <a:ahLst/>
              <a:cxnLst/>
              <a:rect l="l" t="t" r="r" b="b"/>
              <a:pathLst>
                <a:path w="2103" h="2103" extrusionOk="0">
                  <a:moveTo>
                    <a:pt x="2102" y="993"/>
                  </a:moveTo>
                  <a:cubicBezTo>
                    <a:pt x="2102" y="1519"/>
                    <a:pt x="1635" y="2044"/>
                    <a:pt x="1052" y="2044"/>
                  </a:cubicBezTo>
                  <a:cubicBezTo>
                    <a:pt x="526" y="2102"/>
                    <a:pt x="1" y="1577"/>
                    <a:pt x="1" y="993"/>
                  </a:cubicBezTo>
                  <a:cubicBezTo>
                    <a:pt x="1" y="468"/>
                    <a:pt x="468" y="1"/>
                    <a:pt x="1052" y="1"/>
                  </a:cubicBezTo>
                  <a:cubicBezTo>
                    <a:pt x="1577" y="1"/>
                    <a:pt x="2044" y="468"/>
                    <a:pt x="2102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0" name="Google Shape;5120;p14"/>
            <p:cNvSpPr/>
            <p:nvPr/>
          </p:nvSpPr>
          <p:spPr>
            <a:xfrm>
              <a:off x="4865025" y="51500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2102" y="992"/>
                  </a:moveTo>
                  <a:cubicBezTo>
                    <a:pt x="2161" y="1518"/>
                    <a:pt x="1694" y="2043"/>
                    <a:pt x="1110" y="2101"/>
                  </a:cubicBezTo>
                  <a:cubicBezTo>
                    <a:pt x="526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2" y="0"/>
                  </a:cubicBezTo>
                  <a:cubicBezTo>
                    <a:pt x="1577" y="0"/>
                    <a:pt x="2102" y="467"/>
                    <a:pt x="2102" y="99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1" name="Google Shape;5121;p14"/>
            <p:cNvSpPr/>
            <p:nvPr/>
          </p:nvSpPr>
          <p:spPr>
            <a:xfrm>
              <a:off x="4376175" y="242500"/>
              <a:ext cx="52575" cy="52550"/>
            </a:xfrm>
            <a:custGeom>
              <a:avLst/>
              <a:gdLst/>
              <a:ahLst/>
              <a:cxnLst/>
              <a:rect l="l" t="t" r="r" b="b"/>
              <a:pathLst>
                <a:path w="2103" h="2102" extrusionOk="0">
                  <a:moveTo>
                    <a:pt x="2102" y="1109"/>
                  </a:moveTo>
                  <a:cubicBezTo>
                    <a:pt x="2044" y="1634"/>
                    <a:pt x="1577" y="2101"/>
                    <a:pt x="1051" y="2101"/>
                  </a:cubicBezTo>
                  <a:cubicBezTo>
                    <a:pt x="468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1" y="58"/>
                  </a:cubicBezTo>
                  <a:cubicBezTo>
                    <a:pt x="1635" y="58"/>
                    <a:pt x="2102" y="525"/>
                    <a:pt x="2102" y="110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2" name="Google Shape;5122;p14"/>
            <p:cNvSpPr/>
            <p:nvPr/>
          </p:nvSpPr>
          <p:spPr>
            <a:xfrm>
              <a:off x="1190625" y="2942125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8"/>
                    <a:pt x="1518" y="1985"/>
                    <a:pt x="992" y="1985"/>
                  </a:cubicBezTo>
                  <a:cubicBezTo>
                    <a:pt x="409" y="1985"/>
                    <a:pt x="0" y="1576"/>
                    <a:pt x="0" y="993"/>
                  </a:cubicBezTo>
                  <a:cubicBezTo>
                    <a:pt x="0" y="409"/>
                    <a:pt x="350" y="117"/>
                    <a:pt x="876" y="59"/>
                  </a:cubicBezTo>
                  <a:cubicBezTo>
                    <a:pt x="1459" y="0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3" name="Google Shape;5123;p14"/>
            <p:cNvSpPr/>
            <p:nvPr/>
          </p:nvSpPr>
          <p:spPr>
            <a:xfrm>
              <a:off x="2169775" y="734250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1927" y="935"/>
                  </a:moveTo>
                  <a:cubicBezTo>
                    <a:pt x="1868" y="1577"/>
                    <a:pt x="1577" y="1927"/>
                    <a:pt x="935" y="1927"/>
                  </a:cubicBezTo>
                  <a:cubicBezTo>
                    <a:pt x="351" y="1927"/>
                    <a:pt x="1" y="1577"/>
                    <a:pt x="1" y="935"/>
                  </a:cubicBezTo>
                  <a:cubicBezTo>
                    <a:pt x="59" y="410"/>
                    <a:pt x="351" y="59"/>
                    <a:pt x="935" y="59"/>
                  </a:cubicBezTo>
                  <a:cubicBezTo>
                    <a:pt x="1577" y="1"/>
                    <a:pt x="1810" y="410"/>
                    <a:pt x="1927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4" name="Google Shape;5124;p14"/>
            <p:cNvSpPr/>
            <p:nvPr/>
          </p:nvSpPr>
          <p:spPr>
            <a:xfrm>
              <a:off x="1190625" y="2695500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9"/>
                    <a:pt x="1518" y="1927"/>
                    <a:pt x="992" y="1985"/>
                  </a:cubicBezTo>
                  <a:cubicBezTo>
                    <a:pt x="409" y="1985"/>
                    <a:pt x="0" y="1577"/>
                    <a:pt x="0" y="993"/>
                  </a:cubicBezTo>
                  <a:cubicBezTo>
                    <a:pt x="0" y="409"/>
                    <a:pt x="350" y="118"/>
                    <a:pt x="876" y="59"/>
                  </a:cubicBezTo>
                  <a:cubicBezTo>
                    <a:pt x="1459" y="1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5" name="Google Shape;5125;p14"/>
            <p:cNvSpPr/>
            <p:nvPr/>
          </p:nvSpPr>
          <p:spPr>
            <a:xfrm>
              <a:off x="6340350" y="3432425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934" y="1927"/>
                  </a:moveTo>
                  <a:cubicBezTo>
                    <a:pt x="409" y="1927"/>
                    <a:pt x="0" y="1519"/>
                    <a:pt x="0" y="935"/>
                  </a:cubicBezTo>
                  <a:cubicBezTo>
                    <a:pt x="0" y="410"/>
                    <a:pt x="467" y="1"/>
                    <a:pt x="993" y="1"/>
                  </a:cubicBezTo>
                  <a:cubicBezTo>
                    <a:pt x="1576" y="59"/>
                    <a:pt x="1868" y="410"/>
                    <a:pt x="1927" y="935"/>
                  </a:cubicBezTo>
                  <a:cubicBezTo>
                    <a:pt x="1927" y="1519"/>
                    <a:pt x="1518" y="1927"/>
                    <a:pt x="934" y="19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6" name="Google Shape;5126;p14"/>
            <p:cNvSpPr/>
            <p:nvPr/>
          </p:nvSpPr>
          <p:spPr>
            <a:xfrm>
              <a:off x="3151850" y="245400"/>
              <a:ext cx="48200" cy="46725"/>
            </a:xfrm>
            <a:custGeom>
              <a:avLst/>
              <a:gdLst/>
              <a:ahLst/>
              <a:cxnLst/>
              <a:rect l="l" t="t" r="r" b="b"/>
              <a:pathLst>
                <a:path w="1928" h="1869" extrusionOk="0">
                  <a:moveTo>
                    <a:pt x="1927" y="993"/>
                  </a:moveTo>
                  <a:cubicBezTo>
                    <a:pt x="1869" y="1518"/>
                    <a:pt x="1577" y="1869"/>
                    <a:pt x="993" y="1869"/>
                  </a:cubicBezTo>
                  <a:cubicBezTo>
                    <a:pt x="410" y="1869"/>
                    <a:pt x="1" y="1402"/>
                    <a:pt x="59" y="876"/>
                  </a:cubicBezTo>
                  <a:cubicBezTo>
                    <a:pt x="118" y="293"/>
                    <a:pt x="468" y="1"/>
                    <a:pt x="1052" y="1"/>
                  </a:cubicBezTo>
                  <a:cubicBezTo>
                    <a:pt x="1635" y="59"/>
                    <a:pt x="1869" y="409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7" name="Google Shape;5127;p14"/>
            <p:cNvSpPr/>
            <p:nvPr/>
          </p:nvSpPr>
          <p:spPr>
            <a:xfrm>
              <a:off x="5850025" y="4415975"/>
              <a:ext cx="48200" cy="48175"/>
            </a:xfrm>
            <a:custGeom>
              <a:avLst/>
              <a:gdLst/>
              <a:ahLst/>
              <a:cxnLst/>
              <a:rect l="l" t="t" r="r" b="b"/>
              <a:pathLst>
                <a:path w="1928" h="1927" extrusionOk="0">
                  <a:moveTo>
                    <a:pt x="935" y="1"/>
                  </a:moveTo>
                  <a:cubicBezTo>
                    <a:pt x="1519" y="1"/>
                    <a:pt x="1927" y="409"/>
                    <a:pt x="1927" y="935"/>
                  </a:cubicBezTo>
                  <a:cubicBezTo>
                    <a:pt x="1927" y="1518"/>
                    <a:pt x="1519" y="1927"/>
                    <a:pt x="993" y="1927"/>
                  </a:cubicBezTo>
                  <a:cubicBezTo>
                    <a:pt x="410" y="1869"/>
                    <a:pt x="59" y="1577"/>
                    <a:pt x="59" y="993"/>
                  </a:cubicBezTo>
                  <a:cubicBezTo>
                    <a:pt x="1" y="468"/>
                    <a:pt x="410" y="1"/>
                    <a:pt x="9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8" name="Google Shape;5128;p14"/>
            <p:cNvSpPr/>
            <p:nvPr/>
          </p:nvSpPr>
          <p:spPr>
            <a:xfrm>
              <a:off x="3640725" y="5393675"/>
              <a:ext cx="49625" cy="49650"/>
            </a:xfrm>
            <a:custGeom>
              <a:avLst/>
              <a:gdLst/>
              <a:ahLst/>
              <a:cxnLst/>
              <a:rect l="l" t="t" r="r" b="b"/>
              <a:pathLst>
                <a:path w="1985" h="1986" extrusionOk="0">
                  <a:moveTo>
                    <a:pt x="934" y="1985"/>
                  </a:moveTo>
                  <a:cubicBezTo>
                    <a:pt x="409" y="1927"/>
                    <a:pt x="0" y="1460"/>
                    <a:pt x="58" y="935"/>
                  </a:cubicBezTo>
                  <a:cubicBezTo>
                    <a:pt x="117" y="351"/>
                    <a:pt x="584" y="1"/>
                    <a:pt x="1109" y="59"/>
                  </a:cubicBezTo>
                  <a:cubicBezTo>
                    <a:pt x="1693" y="118"/>
                    <a:pt x="1985" y="468"/>
                    <a:pt x="1985" y="1052"/>
                  </a:cubicBezTo>
                  <a:cubicBezTo>
                    <a:pt x="1985" y="1577"/>
                    <a:pt x="1518" y="1985"/>
                    <a:pt x="934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9" name="Google Shape;5129;p14"/>
            <p:cNvSpPr/>
            <p:nvPr/>
          </p:nvSpPr>
          <p:spPr>
            <a:xfrm>
              <a:off x="3884400" y="5393675"/>
              <a:ext cx="48200" cy="49650"/>
            </a:xfrm>
            <a:custGeom>
              <a:avLst/>
              <a:gdLst/>
              <a:ahLst/>
              <a:cxnLst/>
              <a:rect l="l" t="t" r="r" b="b"/>
              <a:pathLst>
                <a:path w="1928" h="1986" extrusionOk="0">
                  <a:moveTo>
                    <a:pt x="1927" y="993"/>
                  </a:moveTo>
                  <a:cubicBezTo>
                    <a:pt x="1927" y="1577"/>
                    <a:pt x="1519" y="1985"/>
                    <a:pt x="993" y="1985"/>
                  </a:cubicBezTo>
                  <a:cubicBezTo>
                    <a:pt x="409" y="1985"/>
                    <a:pt x="1" y="1519"/>
                    <a:pt x="1" y="993"/>
                  </a:cubicBezTo>
                  <a:cubicBezTo>
                    <a:pt x="59" y="409"/>
                    <a:pt x="409" y="59"/>
                    <a:pt x="935" y="59"/>
                  </a:cubicBezTo>
                  <a:cubicBezTo>
                    <a:pt x="1519" y="1"/>
                    <a:pt x="1927" y="468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0" name="Google Shape;5130;p14"/>
            <p:cNvSpPr/>
            <p:nvPr/>
          </p:nvSpPr>
          <p:spPr>
            <a:xfrm>
              <a:off x="1190625" y="2454725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1868" y="935"/>
                  </a:moveTo>
                  <a:cubicBezTo>
                    <a:pt x="1809" y="1518"/>
                    <a:pt x="1459" y="1869"/>
                    <a:pt x="934" y="1810"/>
                  </a:cubicBezTo>
                  <a:cubicBezTo>
                    <a:pt x="350" y="1810"/>
                    <a:pt x="0" y="1402"/>
                    <a:pt x="58" y="876"/>
                  </a:cubicBezTo>
                  <a:cubicBezTo>
                    <a:pt x="117" y="351"/>
                    <a:pt x="467" y="1"/>
                    <a:pt x="992" y="1"/>
                  </a:cubicBezTo>
                  <a:cubicBezTo>
                    <a:pt x="1518" y="1"/>
                    <a:pt x="1809" y="409"/>
                    <a:pt x="1868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1" name="Google Shape;5131;p14"/>
            <p:cNvSpPr/>
            <p:nvPr/>
          </p:nvSpPr>
          <p:spPr>
            <a:xfrm>
              <a:off x="1434300" y="39227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460" y="117"/>
                    <a:pt x="1869" y="409"/>
                    <a:pt x="1810" y="993"/>
                  </a:cubicBezTo>
                  <a:cubicBezTo>
                    <a:pt x="1810" y="1518"/>
                    <a:pt x="1460" y="1868"/>
                    <a:pt x="876" y="1868"/>
                  </a:cubicBezTo>
                  <a:cubicBezTo>
                    <a:pt x="351" y="1810"/>
                    <a:pt x="1" y="1460"/>
                    <a:pt x="1" y="934"/>
                  </a:cubicBezTo>
                  <a:cubicBezTo>
                    <a:pt x="1" y="351"/>
                    <a:pt x="351" y="117"/>
                    <a:pt x="9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2" name="Google Shape;5132;p14"/>
            <p:cNvSpPr/>
            <p:nvPr/>
          </p:nvSpPr>
          <p:spPr>
            <a:xfrm>
              <a:off x="1680925" y="122457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934"/>
                  </a:moveTo>
                  <a:cubicBezTo>
                    <a:pt x="1810" y="1460"/>
                    <a:pt x="1518" y="1868"/>
                    <a:pt x="934" y="1868"/>
                  </a:cubicBezTo>
                  <a:cubicBezTo>
                    <a:pt x="351" y="1868"/>
                    <a:pt x="0" y="1518"/>
                    <a:pt x="0" y="934"/>
                  </a:cubicBezTo>
                  <a:cubicBezTo>
                    <a:pt x="0" y="409"/>
                    <a:pt x="351" y="59"/>
                    <a:pt x="876" y="59"/>
                  </a:cubicBezTo>
                  <a:cubicBezTo>
                    <a:pt x="1460" y="0"/>
                    <a:pt x="1752" y="351"/>
                    <a:pt x="1868" y="93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3" name="Google Shape;5133;p14"/>
            <p:cNvSpPr/>
            <p:nvPr/>
          </p:nvSpPr>
          <p:spPr>
            <a:xfrm>
              <a:off x="5358275" y="4906300"/>
              <a:ext cx="45250" cy="45250"/>
            </a:xfrm>
            <a:custGeom>
              <a:avLst/>
              <a:gdLst/>
              <a:ahLst/>
              <a:cxnLst/>
              <a:rect l="l" t="t" r="r" b="b"/>
              <a:pathLst>
                <a:path w="1810" h="1810" extrusionOk="0">
                  <a:moveTo>
                    <a:pt x="876" y="0"/>
                  </a:moveTo>
                  <a:cubicBezTo>
                    <a:pt x="1459" y="59"/>
                    <a:pt x="1810" y="350"/>
                    <a:pt x="1810" y="876"/>
                  </a:cubicBezTo>
                  <a:cubicBezTo>
                    <a:pt x="1810" y="1459"/>
                    <a:pt x="1518" y="1810"/>
                    <a:pt x="934" y="1810"/>
                  </a:cubicBezTo>
                  <a:cubicBezTo>
                    <a:pt x="409" y="1810"/>
                    <a:pt x="58" y="1518"/>
                    <a:pt x="0" y="992"/>
                  </a:cubicBezTo>
                  <a:cubicBezTo>
                    <a:pt x="0" y="409"/>
                    <a:pt x="350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4" name="Google Shape;5134;p14"/>
            <p:cNvSpPr/>
            <p:nvPr/>
          </p:nvSpPr>
          <p:spPr>
            <a:xfrm>
              <a:off x="1192075" y="318582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701"/>
                  </a:moveTo>
                  <a:cubicBezTo>
                    <a:pt x="1751" y="1518"/>
                    <a:pt x="1460" y="1868"/>
                    <a:pt x="876" y="1868"/>
                  </a:cubicBezTo>
                  <a:cubicBezTo>
                    <a:pt x="351" y="1868"/>
                    <a:pt x="0" y="1518"/>
                    <a:pt x="0" y="993"/>
                  </a:cubicBezTo>
                  <a:cubicBezTo>
                    <a:pt x="0" y="409"/>
                    <a:pt x="351" y="0"/>
                    <a:pt x="934" y="117"/>
                  </a:cubicBezTo>
                  <a:cubicBezTo>
                    <a:pt x="1285" y="175"/>
                    <a:pt x="1576" y="526"/>
                    <a:pt x="1868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5" name="Google Shape;5135;p14"/>
            <p:cNvSpPr/>
            <p:nvPr/>
          </p:nvSpPr>
          <p:spPr>
            <a:xfrm>
              <a:off x="2660100" y="5152900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992" y="1869"/>
                  </a:moveTo>
                  <a:cubicBezTo>
                    <a:pt x="409" y="1810"/>
                    <a:pt x="0" y="1518"/>
                    <a:pt x="0" y="935"/>
                  </a:cubicBezTo>
                  <a:cubicBezTo>
                    <a:pt x="0" y="351"/>
                    <a:pt x="350" y="1"/>
                    <a:pt x="934" y="1"/>
                  </a:cubicBezTo>
                  <a:cubicBezTo>
                    <a:pt x="1459" y="1"/>
                    <a:pt x="1810" y="351"/>
                    <a:pt x="1810" y="876"/>
                  </a:cubicBezTo>
                  <a:cubicBezTo>
                    <a:pt x="1868" y="1460"/>
                    <a:pt x="1518" y="1752"/>
                    <a:pt x="992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6" name="Google Shape;5136;p14"/>
            <p:cNvSpPr/>
            <p:nvPr/>
          </p:nvSpPr>
          <p:spPr>
            <a:xfrm>
              <a:off x="3395550" y="53951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518" y="117"/>
                    <a:pt x="1869" y="350"/>
                    <a:pt x="1869" y="934"/>
                  </a:cubicBezTo>
                  <a:cubicBezTo>
                    <a:pt x="1869" y="1518"/>
                    <a:pt x="1518" y="1868"/>
                    <a:pt x="935" y="1868"/>
                  </a:cubicBezTo>
                  <a:cubicBezTo>
                    <a:pt x="409" y="1868"/>
                    <a:pt x="59" y="1518"/>
                    <a:pt x="59" y="993"/>
                  </a:cubicBezTo>
                  <a:cubicBezTo>
                    <a:pt x="1" y="409"/>
                    <a:pt x="409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7" name="Google Shape;5137;p14"/>
            <p:cNvSpPr/>
            <p:nvPr/>
          </p:nvSpPr>
          <p:spPr>
            <a:xfrm>
              <a:off x="4132475" y="5396600"/>
              <a:ext cx="46725" cy="45275"/>
            </a:xfrm>
            <a:custGeom>
              <a:avLst/>
              <a:gdLst/>
              <a:ahLst/>
              <a:cxnLst/>
              <a:rect l="l" t="t" r="r" b="b"/>
              <a:pathLst>
                <a:path w="1869" h="1811" extrusionOk="0">
                  <a:moveTo>
                    <a:pt x="1869" y="876"/>
                  </a:moveTo>
                  <a:cubicBezTo>
                    <a:pt x="1752" y="1460"/>
                    <a:pt x="1460" y="1810"/>
                    <a:pt x="876" y="1810"/>
                  </a:cubicBezTo>
                  <a:cubicBezTo>
                    <a:pt x="351" y="1752"/>
                    <a:pt x="1" y="1402"/>
                    <a:pt x="1" y="818"/>
                  </a:cubicBezTo>
                  <a:cubicBezTo>
                    <a:pt x="59" y="292"/>
                    <a:pt x="409" y="1"/>
                    <a:pt x="935" y="1"/>
                  </a:cubicBezTo>
                  <a:cubicBezTo>
                    <a:pt x="1519" y="1"/>
                    <a:pt x="1752" y="351"/>
                    <a:pt x="1869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8" name="Google Shape;5138;p14"/>
            <p:cNvSpPr/>
            <p:nvPr/>
          </p:nvSpPr>
          <p:spPr>
            <a:xfrm>
              <a:off x="1926075" y="4661125"/>
              <a:ext cx="45275" cy="43825"/>
            </a:xfrm>
            <a:custGeom>
              <a:avLst/>
              <a:gdLst/>
              <a:ahLst/>
              <a:cxnLst/>
              <a:rect l="l" t="t" r="r" b="b"/>
              <a:pathLst>
                <a:path w="1811" h="1753" extrusionOk="0">
                  <a:moveTo>
                    <a:pt x="1810" y="993"/>
                  </a:moveTo>
                  <a:cubicBezTo>
                    <a:pt x="1518" y="1227"/>
                    <a:pt x="1227" y="1577"/>
                    <a:pt x="876" y="1635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293" y="1"/>
                    <a:pt x="818" y="59"/>
                  </a:cubicBezTo>
                  <a:cubicBezTo>
                    <a:pt x="1168" y="118"/>
                    <a:pt x="1460" y="410"/>
                    <a:pt x="1810" y="643"/>
                  </a:cubicBezTo>
                  <a:cubicBezTo>
                    <a:pt x="1810" y="760"/>
                    <a:pt x="1810" y="876"/>
                    <a:pt x="1810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9" name="Google Shape;5139;p14"/>
            <p:cNvSpPr/>
            <p:nvPr/>
          </p:nvSpPr>
          <p:spPr>
            <a:xfrm>
              <a:off x="5117475" y="493475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2"/>
                  </a:moveTo>
                  <a:cubicBezTo>
                    <a:pt x="1519" y="1285"/>
                    <a:pt x="1227" y="1635"/>
                    <a:pt x="877" y="1694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351" y="1"/>
                    <a:pt x="818" y="59"/>
                  </a:cubicBezTo>
                  <a:cubicBezTo>
                    <a:pt x="1168" y="118"/>
                    <a:pt x="1460" y="468"/>
                    <a:pt x="1810" y="701"/>
                  </a:cubicBezTo>
                  <a:cubicBezTo>
                    <a:pt x="1810" y="818"/>
                    <a:pt x="1810" y="935"/>
                    <a:pt x="1810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0" name="Google Shape;5140;p14"/>
            <p:cNvSpPr/>
            <p:nvPr/>
          </p:nvSpPr>
          <p:spPr>
            <a:xfrm>
              <a:off x="6096650" y="1472650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1"/>
                  </a:moveTo>
                  <a:cubicBezTo>
                    <a:pt x="1460" y="1285"/>
                    <a:pt x="1226" y="1635"/>
                    <a:pt x="876" y="1693"/>
                  </a:cubicBezTo>
                  <a:cubicBezTo>
                    <a:pt x="351" y="1752"/>
                    <a:pt x="1" y="1401"/>
                    <a:pt x="1" y="876"/>
                  </a:cubicBezTo>
                  <a:cubicBezTo>
                    <a:pt x="1" y="351"/>
                    <a:pt x="351" y="0"/>
                    <a:pt x="818" y="59"/>
                  </a:cubicBezTo>
                  <a:cubicBezTo>
                    <a:pt x="1168" y="117"/>
                    <a:pt x="1460" y="467"/>
                    <a:pt x="1810" y="701"/>
                  </a:cubicBezTo>
                  <a:lnTo>
                    <a:pt x="1810" y="105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1" name="Google Shape;5141;p14"/>
            <p:cNvSpPr/>
            <p:nvPr/>
          </p:nvSpPr>
          <p:spPr>
            <a:xfrm>
              <a:off x="6098100" y="4173750"/>
              <a:ext cx="37975" cy="42325"/>
            </a:xfrm>
            <a:custGeom>
              <a:avLst/>
              <a:gdLst/>
              <a:ahLst/>
              <a:cxnLst/>
              <a:rect l="l" t="t" r="r" b="b"/>
              <a:pathLst>
                <a:path w="1519" h="1693" extrusionOk="0">
                  <a:moveTo>
                    <a:pt x="643" y="1693"/>
                  </a:moveTo>
                  <a:cubicBezTo>
                    <a:pt x="410" y="1401"/>
                    <a:pt x="1" y="1051"/>
                    <a:pt x="59" y="817"/>
                  </a:cubicBezTo>
                  <a:cubicBezTo>
                    <a:pt x="118" y="526"/>
                    <a:pt x="526" y="117"/>
                    <a:pt x="818" y="59"/>
                  </a:cubicBezTo>
                  <a:cubicBezTo>
                    <a:pt x="993" y="0"/>
                    <a:pt x="1460" y="467"/>
                    <a:pt x="1460" y="759"/>
                  </a:cubicBezTo>
                  <a:cubicBezTo>
                    <a:pt x="1519" y="1051"/>
                    <a:pt x="1168" y="1343"/>
                    <a:pt x="993" y="1635"/>
                  </a:cubicBezTo>
                  <a:cubicBezTo>
                    <a:pt x="876" y="1635"/>
                    <a:pt x="760" y="1635"/>
                    <a:pt x="643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2" name="Google Shape;5142;p14"/>
            <p:cNvSpPr/>
            <p:nvPr/>
          </p:nvSpPr>
          <p:spPr>
            <a:xfrm>
              <a:off x="1196450" y="2212500"/>
              <a:ext cx="40875" cy="37950"/>
            </a:xfrm>
            <a:custGeom>
              <a:avLst/>
              <a:gdLst/>
              <a:ahLst/>
              <a:cxnLst/>
              <a:rect l="l" t="t" r="r" b="b"/>
              <a:pathLst>
                <a:path w="1635" h="1518" extrusionOk="0">
                  <a:moveTo>
                    <a:pt x="1635" y="934"/>
                  </a:moveTo>
                  <a:cubicBezTo>
                    <a:pt x="1285" y="1109"/>
                    <a:pt x="993" y="1518"/>
                    <a:pt x="701" y="1460"/>
                  </a:cubicBezTo>
                  <a:cubicBezTo>
                    <a:pt x="409" y="1401"/>
                    <a:pt x="59" y="993"/>
                    <a:pt x="0" y="701"/>
                  </a:cubicBezTo>
                  <a:cubicBezTo>
                    <a:pt x="0" y="467"/>
                    <a:pt x="467" y="0"/>
                    <a:pt x="701" y="0"/>
                  </a:cubicBezTo>
                  <a:cubicBezTo>
                    <a:pt x="993" y="0"/>
                    <a:pt x="1343" y="350"/>
                    <a:pt x="1635" y="584"/>
                  </a:cubicBezTo>
                  <a:lnTo>
                    <a:pt x="1635" y="934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3" name="Google Shape;5143;p14"/>
            <p:cNvSpPr/>
            <p:nvPr/>
          </p:nvSpPr>
          <p:spPr>
            <a:xfrm>
              <a:off x="6346175" y="1970250"/>
              <a:ext cx="40900" cy="36525"/>
            </a:xfrm>
            <a:custGeom>
              <a:avLst/>
              <a:gdLst/>
              <a:ahLst/>
              <a:cxnLst/>
              <a:rect l="l" t="t" r="r" b="b"/>
              <a:pathLst>
                <a:path w="1636" h="1461" extrusionOk="0">
                  <a:moveTo>
                    <a:pt x="1577" y="935"/>
                  </a:moveTo>
                  <a:cubicBezTo>
                    <a:pt x="1285" y="1110"/>
                    <a:pt x="935" y="1460"/>
                    <a:pt x="701" y="1402"/>
                  </a:cubicBezTo>
                  <a:cubicBezTo>
                    <a:pt x="409" y="1402"/>
                    <a:pt x="59" y="935"/>
                    <a:pt x="1" y="643"/>
                  </a:cubicBezTo>
                  <a:cubicBezTo>
                    <a:pt x="1" y="468"/>
                    <a:pt x="468" y="1"/>
                    <a:pt x="701" y="1"/>
                  </a:cubicBezTo>
                  <a:cubicBezTo>
                    <a:pt x="993" y="1"/>
                    <a:pt x="1285" y="351"/>
                    <a:pt x="1635" y="526"/>
                  </a:cubicBezTo>
                  <a:cubicBezTo>
                    <a:pt x="1635" y="643"/>
                    <a:pt x="1635" y="818"/>
                    <a:pt x="1577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4" name="Google Shape;5144;p14"/>
            <p:cNvSpPr/>
            <p:nvPr/>
          </p:nvSpPr>
          <p:spPr>
            <a:xfrm>
              <a:off x="1685300" y="4417450"/>
              <a:ext cx="37975" cy="40875"/>
            </a:xfrm>
            <a:custGeom>
              <a:avLst/>
              <a:gdLst/>
              <a:ahLst/>
              <a:cxnLst/>
              <a:rect l="l" t="t" r="r" b="b"/>
              <a:pathLst>
                <a:path w="1519" h="1635" extrusionOk="0">
                  <a:moveTo>
                    <a:pt x="935" y="0"/>
                  </a:moveTo>
                  <a:cubicBezTo>
                    <a:pt x="1110" y="292"/>
                    <a:pt x="1518" y="642"/>
                    <a:pt x="1460" y="876"/>
                  </a:cubicBezTo>
                  <a:cubicBezTo>
                    <a:pt x="1401" y="1167"/>
                    <a:pt x="993" y="1576"/>
                    <a:pt x="701" y="1576"/>
                  </a:cubicBezTo>
                  <a:cubicBezTo>
                    <a:pt x="468" y="1634"/>
                    <a:pt x="59" y="1167"/>
                    <a:pt x="1" y="934"/>
                  </a:cubicBezTo>
                  <a:cubicBezTo>
                    <a:pt x="1" y="642"/>
                    <a:pt x="351" y="292"/>
                    <a:pt x="584" y="0"/>
                  </a:cubicBezTo>
                  <a:lnTo>
                    <a:pt x="935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5" name="Google Shape;5145;p14"/>
            <p:cNvSpPr/>
            <p:nvPr/>
          </p:nvSpPr>
          <p:spPr>
            <a:xfrm>
              <a:off x="4630100" y="246875"/>
              <a:ext cx="37950" cy="40875"/>
            </a:xfrm>
            <a:custGeom>
              <a:avLst/>
              <a:gdLst/>
              <a:ahLst/>
              <a:cxnLst/>
              <a:rect l="l" t="t" r="r" b="b"/>
              <a:pathLst>
                <a:path w="1518" h="1635" extrusionOk="0">
                  <a:moveTo>
                    <a:pt x="934" y="0"/>
                  </a:moveTo>
                  <a:cubicBezTo>
                    <a:pt x="1109" y="292"/>
                    <a:pt x="1518" y="642"/>
                    <a:pt x="1459" y="876"/>
                  </a:cubicBezTo>
                  <a:cubicBezTo>
                    <a:pt x="1401" y="1168"/>
                    <a:pt x="993" y="1576"/>
                    <a:pt x="701" y="1576"/>
                  </a:cubicBezTo>
                  <a:cubicBezTo>
                    <a:pt x="526" y="1635"/>
                    <a:pt x="59" y="1168"/>
                    <a:pt x="59" y="934"/>
                  </a:cubicBezTo>
                  <a:cubicBezTo>
                    <a:pt x="0" y="584"/>
                    <a:pt x="350" y="292"/>
                    <a:pt x="584" y="0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6" name="Google Shape;5146;p14"/>
            <p:cNvSpPr/>
            <p:nvPr/>
          </p:nvSpPr>
          <p:spPr>
            <a:xfrm>
              <a:off x="2175625" y="4910675"/>
              <a:ext cx="36500" cy="40875"/>
            </a:xfrm>
            <a:custGeom>
              <a:avLst/>
              <a:gdLst/>
              <a:ahLst/>
              <a:cxnLst/>
              <a:rect l="l" t="t" r="r" b="b"/>
              <a:pathLst>
                <a:path w="1460" h="1635" extrusionOk="0">
                  <a:moveTo>
                    <a:pt x="584" y="1635"/>
                  </a:moveTo>
                  <a:cubicBezTo>
                    <a:pt x="350" y="1343"/>
                    <a:pt x="0" y="1051"/>
                    <a:pt x="0" y="759"/>
                  </a:cubicBezTo>
                  <a:cubicBezTo>
                    <a:pt x="58" y="467"/>
                    <a:pt x="467" y="59"/>
                    <a:pt x="759" y="59"/>
                  </a:cubicBezTo>
                  <a:cubicBezTo>
                    <a:pt x="934" y="0"/>
                    <a:pt x="1401" y="467"/>
                    <a:pt x="1459" y="701"/>
                  </a:cubicBezTo>
                  <a:cubicBezTo>
                    <a:pt x="1459" y="993"/>
                    <a:pt x="1109" y="1343"/>
                    <a:pt x="934" y="1635"/>
                  </a:cubicBezTo>
                  <a:cubicBezTo>
                    <a:pt x="817" y="1635"/>
                    <a:pt x="701" y="1635"/>
                    <a:pt x="584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7" name="Google Shape;5147;p14"/>
            <p:cNvSpPr/>
            <p:nvPr/>
          </p:nvSpPr>
          <p:spPr>
            <a:xfrm>
              <a:off x="4379100" y="5399525"/>
              <a:ext cx="40875" cy="36500"/>
            </a:xfrm>
            <a:custGeom>
              <a:avLst/>
              <a:gdLst/>
              <a:ahLst/>
              <a:cxnLst/>
              <a:rect l="l" t="t" r="r" b="b"/>
              <a:pathLst>
                <a:path w="1635" h="1460" extrusionOk="0">
                  <a:moveTo>
                    <a:pt x="59" y="526"/>
                  </a:moveTo>
                  <a:cubicBezTo>
                    <a:pt x="351" y="351"/>
                    <a:pt x="701" y="0"/>
                    <a:pt x="993" y="59"/>
                  </a:cubicBezTo>
                  <a:cubicBezTo>
                    <a:pt x="1226" y="117"/>
                    <a:pt x="1576" y="526"/>
                    <a:pt x="1635" y="818"/>
                  </a:cubicBezTo>
                  <a:cubicBezTo>
                    <a:pt x="1635" y="1051"/>
                    <a:pt x="1168" y="1460"/>
                    <a:pt x="876" y="1460"/>
                  </a:cubicBezTo>
                  <a:cubicBezTo>
                    <a:pt x="584" y="1460"/>
                    <a:pt x="292" y="1109"/>
                    <a:pt x="0" y="876"/>
                  </a:cubicBezTo>
                  <a:cubicBezTo>
                    <a:pt x="0" y="759"/>
                    <a:pt x="59" y="642"/>
                    <a:pt x="59" y="5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8" name="Google Shape;5148;p14"/>
            <p:cNvSpPr/>
            <p:nvPr/>
          </p:nvSpPr>
          <p:spPr>
            <a:xfrm>
              <a:off x="2422225" y="497850"/>
              <a:ext cx="43800" cy="35050"/>
            </a:xfrm>
            <a:custGeom>
              <a:avLst/>
              <a:gdLst/>
              <a:ahLst/>
              <a:cxnLst/>
              <a:rect l="l" t="t" r="r" b="b"/>
              <a:pathLst>
                <a:path w="1752" h="1402" extrusionOk="0">
                  <a:moveTo>
                    <a:pt x="1752" y="701"/>
                  </a:moveTo>
                  <a:cubicBezTo>
                    <a:pt x="1285" y="1052"/>
                    <a:pt x="993" y="1402"/>
                    <a:pt x="759" y="1402"/>
                  </a:cubicBezTo>
                  <a:cubicBezTo>
                    <a:pt x="468" y="1402"/>
                    <a:pt x="234" y="993"/>
                    <a:pt x="1" y="760"/>
                  </a:cubicBezTo>
                  <a:cubicBezTo>
                    <a:pt x="234" y="468"/>
                    <a:pt x="409" y="59"/>
                    <a:pt x="701" y="59"/>
                  </a:cubicBezTo>
                  <a:cubicBezTo>
                    <a:pt x="935" y="1"/>
                    <a:pt x="1285" y="351"/>
                    <a:pt x="1752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9" name="Google Shape;5149;p14"/>
            <p:cNvSpPr/>
            <p:nvPr/>
          </p:nvSpPr>
          <p:spPr>
            <a:xfrm>
              <a:off x="1203750" y="3439725"/>
              <a:ext cx="27750" cy="36525"/>
            </a:xfrm>
            <a:custGeom>
              <a:avLst/>
              <a:gdLst/>
              <a:ahLst/>
              <a:cxnLst/>
              <a:rect l="l" t="t" r="r" b="b"/>
              <a:pathLst>
                <a:path w="1110" h="1461" extrusionOk="0">
                  <a:moveTo>
                    <a:pt x="351" y="1402"/>
                  </a:moveTo>
                  <a:cubicBezTo>
                    <a:pt x="234" y="1110"/>
                    <a:pt x="59" y="818"/>
                    <a:pt x="0" y="526"/>
                  </a:cubicBezTo>
                  <a:cubicBezTo>
                    <a:pt x="0" y="351"/>
                    <a:pt x="234" y="176"/>
                    <a:pt x="409" y="1"/>
                  </a:cubicBezTo>
                  <a:cubicBezTo>
                    <a:pt x="642" y="234"/>
                    <a:pt x="993" y="409"/>
                    <a:pt x="1051" y="701"/>
                  </a:cubicBezTo>
                  <a:cubicBezTo>
                    <a:pt x="1109" y="876"/>
                    <a:pt x="818" y="1168"/>
                    <a:pt x="642" y="1460"/>
                  </a:cubicBezTo>
                  <a:cubicBezTo>
                    <a:pt x="526" y="1460"/>
                    <a:pt x="467" y="1402"/>
                    <a:pt x="351" y="14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0" name="Google Shape;5150;p14"/>
            <p:cNvSpPr/>
            <p:nvPr/>
          </p:nvSpPr>
          <p:spPr>
            <a:xfrm>
              <a:off x="3159150" y="5402450"/>
              <a:ext cx="42350" cy="27750"/>
            </a:xfrm>
            <a:custGeom>
              <a:avLst/>
              <a:gdLst/>
              <a:ahLst/>
              <a:cxnLst/>
              <a:rect l="l" t="t" r="r" b="b"/>
              <a:pathLst>
                <a:path w="1694" h="1110" extrusionOk="0">
                  <a:moveTo>
                    <a:pt x="1694" y="642"/>
                  </a:moveTo>
                  <a:cubicBezTo>
                    <a:pt x="1285" y="876"/>
                    <a:pt x="1051" y="1109"/>
                    <a:pt x="876" y="1051"/>
                  </a:cubicBezTo>
                  <a:cubicBezTo>
                    <a:pt x="584" y="992"/>
                    <a:pt x="293" y="759"/>
                    <a:pt x="1" y="584"/>
                  </a:cubicBezTo>
                  <a:cubicBezTo>
                    <a:pt x="234" y="409"/>
                    <a:pt x="468" y="0"/>
                    <a:pt x="701" y="0"/>
                  </a:cubicBezTo>
                  <a:cubicBezTo>
                    <a:pt x="935" y="0"/>
                    <a:pt x="1227" y="350"/>
                    <a:pt x="1635" y="64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1" name="Google Shape;5151;p14"/>
            <p:cNvSpPr/>
            <p:nvPr/>
          </p:nvSpPr>
          <p:spPr>
            <a:xfrm>
              <a:off x="2914000" y="258550"/>
              <a:ext cx="36500" cy="26275"/>
            </a:xfrm>
            <a:custGeom>
              <a:avLst/>
              <a:gdLst/>
              <a:ahLst/>
              <a:cxnLst/>
              <a:rect l="l" t="t" r="r" b="b"/>
              <a:pathLst>
                <a:path w="1460" h="1051" extrusionOk="0">
                  <a:moveTo>
                    <a:pt x="1460" y="0"/>
                  </a:moveTo>
                  <a:cubicBezTo>
                    <a:pt x="1285" y="467"/>
                    <a:pt x="1226" y="759"/>
                    <a:pt x="1051" y="934"/>
                  </a:cubicBezTo>
                  <a:cubicBezTo>
                    <a:pt x="876" y="1051"/>
                    <a:pt x="526" y="1051"/>
                    <a:pt x="292" y="992"/>
                  </a:cubicBezTo>
                  <a:cubicBezTo>
                    <a:pt x="176" y="934"/>
                    <a:pt x="117" y="701"/>
                    <a:pt x="1" y="584"/>
                  </a:cubicBezTo>
                  <a:cubicBezTo>
                    <a:pt x="176" y="467"/>
                    <a:pt x="351" y="350"/>
                    <a:pt x="584" y="234"/>
                  </a:cubicBezTo>
                  <a:cubicBezTo>
                    <a:pt x="759" y="175"/>
                    <a:pt x="993" y="117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2" name="Google Shape;5152;p14"/>
            <p:cNvSpPr/>
            <p:nvPr/>
          </p:nvSpPr>
          <p:spPr>
            <a:xfrm>
              <a:off x="6349100" y="3686350"/>
              <a:ext cx="24825" cy="33575"/>
            </a:xfrm>
            <a:custGeom>
              <a:avLst/>
              <a:gdLst/>
              <a:ahLst/>
              <a:cxnLst/>
              <a:rect l="l" t="t" r="r" b="b"/>
              <a:pathLst>
                <a:path w="993" h="1343" extrusionOk="0">
                  <a:moveTo>
                    <a:pt x="993" y="0"/>
                  </a:moveTo>
                  <a:cubicBezTo>
                    <a:pt x="935" y="351"/>
                    <a:pt x="876" y="526"/>
                    <a:pt x="818" y="759"/>
                  </a:cubicBezTo>
                  <a:cubicBezTo>
                    <a:pt x="701" y="934"/>
                    <a:pt x="526" y="1109"/>
                    <a:pt x="409" y="1343"/>
                  </a:cubicBezTo>
                  <a:cubicBezTo>
                    <a:pt x="292" y="1168"/>
                    <a:pt x="1" y="1051"/>
                    <a:pt x="1" y="876"/>
                  </a:cubicBezTo>
                  <a:cubicBezTo>
                    <a:pt x="1" y="584"/>
                    <a:pt x="117" y="292"/>
                    <a:pt x="292" y="117"/>
                  </a:cubicBezTo>
                  <a:cubicBezTo>
                    <a:pt x="409" y="0"/>
                    <a:pt x="643" y="59"/>
                    <a:pt x="9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153" name="Google Shape;5153;p14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solidFill>
                  <a:schemeClr val="dk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5154" name="Google Shape;5154;p14"/>
          <p:cNvSpPr txBox="1">
            <a:spLocks noGrp="1"/>
          </p:cNvSpPr>
          <p:nvPr>
            <p:ph type="title" idx="2" hasCustomPrompt="1"/>
          </p:nvPr>
        </p:nvSpPr>
        <p:spPr>
          <a:xfrm>
            <a:off x="1837066" y="1320650"/>
            <a:ext cx="759000" cy="484800"/>
          </a:xfrm>
          <a:prstGeom prst="rect">
            <a:avLst/>
          </a:prstGeom>
          <a:gradFill>
            <a:gsLst>
              <a:gs pos="0">
                <a:schemeClr val="dk1"/>
              </a:gs>
              <a:gs pos="100000">
                <a:schemeClr val="lt1"/>
              </a:gs>
            </a:gsLst>
            <a:lin ang="2698631" scaled="0"/>
          </a:gradFill>
          <a:effectLst>
            <a:outerShdw blurRad="57150" dist="19050" dir="5400000" algn="bl" rotWithShape="0">
              <a:schemeClr val="dk1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5155" name="Google Shape;5155;p14"/>
          <p:cNvSpPr txBox="1">
            <a:spLocks noGrp="1"/>
          </p:cNvSpPr>
          <p:nvPr>
            <p:ph type="subTitle" idx="1"/>
          </p:nvPr>
        </p:nvSpPr>
        <p:spPr>
          <a:xfrm>
            <a:off x="2717510" y="1613535"/>
            <a:ext cx="4589400" cy="309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156" name="Google Shape;5156;p14"/>
          <p:cNvSpPr txBox="1">
            <a:spLocks noGrp="1"/>
          </p:cNvSpPr>
          <p:nvPr>
            <p:ph type="title" idx="3" hasCustomPrompt="1"/>
          </p:nvPr>
        </p:nvSpPr>
        <p:spPr>
          <a:xfrm>
            <a:off x="1837066" y="2224607"/>
            <a:ext cx="759000" cy="484500"/>
          </a:xfrm>
          <a:prstGeom prst="rect">
            <a:avLst/>
          </a:prstGeom>
          <a:gradFill>
            <a:gsLst>
              <a:gs pos="0">
                <a:schemeClr val="dk1"/>
              </a:gs>
              <a:gs pos="100000">
                <a:schemeClr val="lt1"/>
              </a:gs>
            </a:gsLst>
            <a:lin ang="2700006" scaled="0"/>
          </a:gradFill>
          <a:effectLst>
            <a:outerShdw blurRad="57150" dist="19050" dir="5400000" algn="bl" rotWithShape="0">
              <a:schemeClr val="dk1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5157" name="Google Shape;5157;p14"/>
          <p:cNvSpPr txBox="1">
            <a:spLocks noGrp="1"/>
          </p:cNvSpPr>
          <p:nvPr>
            <p:ph type="subTitle" idx="4"/>
          </p:nvPr>
        </p:nvSpPr>
        <p:spPr>
          <a:xfrm>
            <a:off x="2717510" y="2484973"/>
            <a:ext cx="4589100" cy="309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158" name="Google Shape;5158;p14"/>
          <p:cNvSpPr txBox="1">
            <a:spLocks noGrp="1"/>
          </p:cNvSpPr>
          <p:nvPr>
            <p:ph type="title" idx="5" hasCustomPrompt="1"/>
          </p:nvPr>
        </p:nvSpPr>
        <p:spPr>
          <a:xfrm>
            <a:off x="1837066" y="3042025"/>
            <a:ext cx="759000" cy="484500"/>
          </a:xfrm>
          <a:prstGeom prst="rect">
            <a:avLst/>
          </a:prstGeom>
          <a:gradFill>
            <a:gsLst>
              <a:gs pos="0">
                <a:schemeClr val="dk1"/>
              </a:gs>
              <a:gs pos="100000">
                <a:schemeClr val="lt1"/>
              </a:gs>
            </a:gsLst>
            <a:lin ang="2700006" scaled="0"/>
          </a:gradFill>
          <a:effectLst>
            <a:outerShdw blurRad="57150" dist="19050" dir="5400000" algn="bl" rotWithShape="0">
              <a:schemeClr val="dk1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5159" name="Google Shape;5159;p14"/>
          <p:cNvSpPr txBox="1">
            <a:spLocks noGrp="1"/>
          </p:cNvSpPr>
          <p:nvPr>
            <p:ph type="subTitle" idx="6"/>
          </p:nvPr>
        </p:nvSpPr>
        <p:spPr>
          <a:xfrm>
            <a:off x="2717510" y="3356412"/>
            <a:ext cx="4589100" cy="309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160" name="Google Shape;5160;p14"/>
          <p:cNvSpPr txBox="1">
            <a:spLocks noGrp="1"/>
          </p:cNvSpPr>
          <p:nvPr>
            <p:ph type="title" idx="7" hasCustomPrompt="1"/>
          </p:nvPr>
        </p:nvSpPr>
        <p:spPr>
          <a:xfrm>
            <a:off x="1837066" y="3918675"/>
            <a:ext cx="754500" cy="484800"/>
          </a:xfrm>
          <a:prstGeom prst="rect">
            <a:avLst/>
          </a:prstGeom>
          <a:gradFill>
            <a:gsLst>
              <a:gs pos="0">
                <a:schemeClr val="dk1"/>
              </a:gs>
              <a:gs pos="100000">
                <a:schemeClr val="lt1"/>
              </a:gs>
            </a:gsLst>
            <a:lin ang="2700006" scaled="0"/>
          </a:gradFill>
          <a:effectLst>
            <a:outerShdw blurRad="57150" dist="19050" dir="5400000" algn="bl" rotWithShape="0">
              <a:schemeClr val="dk1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5161" name="Google Shape;5161;p14"/>
          <p:cNvSpPr txBox="1">
            <a:spLocks noGrp="1"/>
          </p:cNvSpPr>
          <p:nvPr>
            <p:ph type="subTitle" idx="8"/>
          </p:nvPr>
        </p:nvSpPr>
        <p:spPr>
          <a:xfrm>
            <a:off x="2717510" y="4227850"/>
            <a:ext cx="4589100" cy="309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162" name="Google Shape;5162;p14"/>
          <p:cNvSpPr txBox="1">
            <a:spLocks noGrp="1"/>
          </p:cNvSpPr>
          <p:nvPr>
            <p:ph type="subTitle" idx="9"/>
          </p:nvPr>
        </p:nvSpPr>
        <p:spPr>
          <a:xfrm>
            <a:off x="2717534" y="1309475"/>
            <a:ext cx="4589400" cy="4662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 b="1"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5163" name="Google Shape;5163;p14"/>
          <p:cNvSpPr txBox="1">
            <a:spLocks noGrp="1"/>
          </p:cNvSpPr>
          <p:nvPr>
            <p:ph type="subTitle" idx="13"/>
          </p:nvPr>
        </p:nvSpPr>
        <p:spPr>
          <a:xfrm>
            <a:off x="2717534" y="2179257"/>
            <a:ext cx="4589100" cy="4662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 b="1"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5164" name="Google Shape;5164;p14"/>
          <p:cNvSpPr txBox="1">
            <a:spLocks noGrp="1"/>
          </p:cNvSpPr>
          <p:nvPr>
            <p:ph type="subTitle" idx="14"/>
          </p:nvPr>
        </p:nvSpPr>
        <p:spPr>
          <a:xfrm>
            <a:off x="2717534" y="3049039"/>
            <a:ext cx="4589100" cy="4662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 b="1"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5165" name="Google Shape;5165;p14"/>
          <p:cNvSpPr txBox="1">
            <a:spLocks noGrp="1"/>
          </p:cNvSpPr>
          <p:nvPr>
            <p:ph type="subTitle" idx="15"/>
          </p:nvPr>
        </p:nvSpPr>
        <p:spPr>
          <a:xfrm>
            <a:off x="2717524" y="3918821"/>
            <a:ext cx="4589100" cy="4845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 b="1"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grpSp>
        <p:nvGrpSpPr>
          <p:cNvPr id="5166" name="Google Shape;5166;p14"/>
          <p:cNvGrpSpPr/>
          <p:nvPr/>
        </p:nvGrpSpPr>
        <p:grpSpPr>
          <a:xfrm>
            <a:off x="-287924" y="1975510"/>
            <a:ext cx="1676716" cy="3232267"/>
            <a:chOff x="3431129" y="503885"/>
            <a:chExt cx="1134296" cy="2186623"/>
          </a:xfrm>
        </p:grpSpPr>
        <p:sp>
          <p:nvSpPr>
            <p:cNvPr id="5167" name="Google Shape;5167;p14"/>
            <p:cNvSpPr/>
            <p:nvPr/>
          </p:nvSpPr>
          <p:spPr>
            <a:xfrm>
              <a:off x="3653077" y="1333072"/>
              <a:ext cx="338627" cy="338618"/>
            </a:xfrm>
            <a:custGeom>
              <a:avLst/>
              <a:gdLst/>
              <a:ahLst/>
              <a:cxnLst/>
              <a:rect l="l" t="t" r="r" b="b"/>
              <a:pathLst>
                <a:path w="38048" h="38047" extrusionOk="0">
                  <a:moveTo>
                    <a:pt x="11630" y="0"/>
                  </a:moveTo>
                  <a:lnTo>
                    <a:pt x="11630" y="11697"/>
                  </a:lnTo>
                  <a:lnTo>
                    <a:pt x="1" y="11697"/>
                  </a:lnTo>
                  <a:lnTo>
                    <a:pt x="1" y="26418"/>
                  </a:lnTo>
                  <a:lnTo>
                    <a:pt x="11630" y="26418"/>
                  </a:lnTo>
                  <a:lnTo>
                    <a:pt x="11630" y="38047"/>
                  </a:lnTo>
                  <a:lnTo>
                    <a:pt x="26351" y="38047"/>
                  </a:lnTo>
                  <a:lnTo>
                    <a:pt x="26351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351" y="11697"/>
                  </a:lnTo>
                  <a:lnTo>
                    <a:pt x="26351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8" name="Google Shape;5168;p14"/>
            <p:cNvSpPr/>
            <p:nvPr/>
          </p:nvSpPr>
          <p:spPr>
            <a:xfrm>
              <a:off x="3822382" y="1776977"/>
              <a:ext cx="234524" cy="234524"/>
            </a:xfrm>
            <a:custGeom>
              <a:avLst/>
              <a:gdLst/>
              <a:ahLst/>
              <a:cxnLst/>
              <a:rect l="l" t="t" r="r" b="b"/>
              <a:pathLst>
                <a:path w="26351" h="26351" extrusionOk="0">
                  <a:moveTo>
                    <a:pt x="8067" y="0"/>
                  </a:moveTo>
                  <a:lnTo>
                    <a:pt x="8067" y="8066"/>
                  </a:lnTo>
                  <a:lnTo>
                    <a:pt x="1" y="8066"/>
                  </a:lnTo>
                  <a:lnTo>
                    <a:pt x="1" y="18284"/>
                  </a:lnTo>
                  <a:lnTo>
                    <a:pt x="8067" y="18284"/>
                  </a:lnTo>
                  <a:lnTo>
                    <a:pt x="8067" y="26350"/>
                  </a:lnTo>
                  <a:lnTo>
                    <a:pt x="18217" y="26350"/>
                  </a:lnTo>
                  <a:lnTo>
                    <a:pt x="18217" y="18284"/>
                  </a:lnTo>
                  <a:lnTo>
                    <a:pt x="26351" y="18284"/>
                  </a:lnTo>
                  <a:lnTo>
                    <a:pt x="26351" y="8066"/>
                  </a:lnTo>
                  <a:lnTo>
                    <a:pt x="18217" y="8066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9" name="Google Shape;5169;p14"/>
            <p:cNvSpPr/>
            <p:nvPr/>
          </p:nvSpPr>
          <p:spPr>
            <a:xfrm>
              <a:off x="3847805" y="503885"/>
              <a:ext cx="183678" cy="183678"/>
            </a:xfrm>
            <a:custGeom>
              <a:avLst/>
              <a:gdLst/>
              <a:ahLst/>
              <a:cxnLst/>
              <a:rect l="l" t="t" r="r" b="b"/>
              <a:pathLst>
                <a:path w="20638" h="20638" extrusionOk="0">
                  <a:moveTo>
                    <a:pt x="6319" y="1"/>
                  </a:moveTo>
                  <a:lnTo>
                    <a:pt x="6319" y="6319"/>
                  </a:lnTo>
                  <a:lnTo>
                    <a:pt x="1" y="6319"/>
                  </a:lnTo>
                  <a:lnTo>
                    <a:pt x="1" y="14318"/>
                  </a:lnTo>
                  <a:lnTo>
                    <a:pt x="6319" y="14318"/>
                  </a:lnTo>
                  <a:lnTo>
                    <a:pt x="6319" y="20637"/>
                  </a:lnTo>
                  <a:lnTo>
                    <a:pt x="14318" y="20637"/>
                  </a:lnTo>
                  <a:lnTo>
                    <a:pt x="14318" y="14318"/>
                  </a:lnTo>
                  <a:lnTo>
                    <a:pt x="20637" y="14318"/>
                  </a:lnTo>
                  <a:lnTo>
                    <a:pt x="20637" y="6319"/>
                  </a:lnTo>
                  <a:lnTo>
                    <a:pt x="14318" y="6319"/>
                  </a:lnTo>
                  <a:lnTo>
                    <a:pt x="14318" y="1"/>
                  </a:lnTo>
                  <a:close/>
                </a:path>
              </a:pathLst>
            </a:cu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0" name="Google Shape;5170;p14"/>
            <p:cNvSpPr/>
            <p:nvPr/>
          </p:nvSpPr>
          <p:spPr>
            <a:xfrm>
              <a:off x="3611203" y="947204"/>
              <a:ext cx="183669" cy="183669"/>
            </a:xfrm>
            <a:custGeom>
              <a:avLst/>
              <a:gdLst/>
              <a:ahLst/>
              <a:cxnLst/>
              <a:rect l="l" t="t" r="r" b="b"/>
              <a:pathLst>
                <a:path w="20637" h="20637" extrusionOk="0">
                  <a:moveTo>
                    <a:pt x="6319" y="0"/>
                  </a:moveTo>
                  <a:lnTo>
                    <a:pt x="6319" y="6319"/>
                  </a:lnTo>
                  <a:lnTo>
                    <a:pt x="0" y="6319"/>
                  </a:lnTo>
                  <a:lnTo>
                    <a:pt x="0" y="14318"/>
                  </a:lnTo>
                  <a:lnTo>
                    <a:pt x="6319" y="14318"/>
                  </a:lnTo>
                  <a:lnTo>
                    <a:pt x="6319" y="20636"/>
                  </a:lnTo>
                  <a:lnTo>
                    <a:pt x="14318" y="20636"/>
                  </a:lnTo>
                  <a:lnTo>
                    <a:pt x="14318" y="14318"/>
                  </a:lnTo>
                  <a:lnTo>
                    <a:pt x="20637" y="14318"/>
                  </a:lnTo>
                  <a:lnTo>
                    <a:pt x="20637" y="6319"/>
                  </a:lnTo>
                  <a:lnTo>
                    <a:pt x="14318" y="6319"/>
                  </a:lnTo>
                  <a:lnTo>
                    <a:pt x="14318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1" name="Google Shape;5171;p14"/>
            <p:cNvSpPr/>
            <p:nvPr/>
          </p:nvSpPr>
          <p:spPr>
            <a:xfrm>
              <a:off x="4331497" y="2456590"/>
              <a:ext cx="233928" cy="233919"/>
            </a:xfrm>
            <a:custGeom>
              <a:avLst/>
              <a:gdLst/>
              <a:ahLst/>
              <a:cxnLst/>
              <a:rect l="l" t="t" r="r" b="b"/>
              <a:pathLst>
                <a:path w="26284" h="26283" extrusionOk="0">
                  <a:moveTo>
                    <a:pt x="8067" y="0"/>
                  </a:moveTo>
                  <a:lnTo>
                    <a:pt x="8067" y="8067"/>
                  </a:lnTo>
                  <a:lnTo>
                    <a:pt x="1" y="8067"/>
                  </a:lnTo>
                  <a:lnTo>
                    <a:pt x="1" y="18217"/>
                  </a:lnTo>
                  <a:lnTo>
                    <a:pt x="8067" y="18217"/>
                  </a:lnTo>
                  <a:lnTo>
                    <a:pt x="8067" y="26283"/>
                  </a:lnTo>
                  <a:lnTo>
                    <a:pt x="18217" y="26283"/>
                  </a:lnTo>
                  <a:lnTo>
                    <a:pt x="18217" y="18217"/>
                  </a:lnTo>
                  <a:lnTo>
                    <a:pt x="26284" y="18217"/>
                  </a:lnTo>
                  <a:lnTo>
                    <a:pt x="26284" y="8067"/>
                  </a:lnTo>
                  <a:lnTo>
                    <a:pt x="18217" y="8067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2" name="Google Shape;5172;p14"/>
            <p:cNvSpPr/>
            <p:nvPr/>
          </p:nvSpPr>
          <p:spPr>
            <a:xfrm>
              <a:off x="3617780" y="2317198"/>
              <a:ext cx="350589" cy="349984"/>
            </a:xfrm>
            <a:custGeom>
              <a:avLst/>
              <a:gdLst/>
              <a:ahLst/>
              <a:cxnLst/>
              <a:rect l="l" t="t" r="r" b="b"/>
              <a:pathLst>
                <a:path w="39392" h="39324" extrusionOk="0">
                  <a:moveTo>
                    <a:pt x="12100" y="0"/>
                  </a:moveTo>
                  <a:lnTo>
                    <a:pt x="12100" y="12100"/>
                  </a:lnTo>
                  <a:lnTo>
                    <a:pt x="1" y="12100"/>
                  </a:lnTo>
                  <a:lnTo>
                    <a:pt x="1" y="27291"/>
                  </a:lnTo>
                  <a:lnTo>
                    <a:pt x="12100" y="27291"/>
                  </a:lnTo>
                  <a:lnTo>
                    <a:pt x="12100" y="39323"/>
                  </a:lnTo>
                  <a:lnTo>
                    <a:pt x="27292" y="39323"/>
                  </a:lnTo>
                  <a:lnTo>
                    <a:pt x="27292" y="27291"/>
                  </a:lnTo>
                  <a:lnTo>
                    <a:pt x="39392" y="27291"/>
                  </a:lnTo>
                  <a:lnTo>
                    <a:pt x="39392" y="12100"/>
                  </a:lnTo>
                  <a:lnTo>
                    <a:pt x="27292" y="12100"/>
                  </a:lnTo>
                  <a:lnTo>
                    <a:pt x="27292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3" name="Google Shape;5173;p14"/>
            <p:cNvSpPr/>
            <p:nvPr/>
          </p:nvSpPr>
          <p:spPr>
            <a:xfrm>
              <a:off x="3653077" y="1712960"/>
              <a:ext cx="140006" cy="139997"/>
            </a:xfrm>
            <a:custGeom>
              <a:avLst/>
              <a:gdLst/>
              <a:ahLst/>
              <a:cxnLst/>
              <a:rect l="l" t="t" r="r" b="b"/>
              <a:pathLst>
                <a:path w="15731" h="15730" extrusionOk="0">
                  <a:moveTo>
                    <a:pt x="4841" y="1"/>
                  </a:moveTo>
                  <a:lnTo>
                    <a:pt x="4841" y="4840"/>
                  </a:lnTo>
                  <a:lnTo>
                    <a:pt x="1" y="4840"/>
                  </a:lnTo>
                  <a:lnTo>
                    <a:pt x="1" y="10890"/>
                  </a:lnTo>
                  <a:lnTo>
                    <a:pt x="4841" y="10890"/>
                  </a:lnTo>
                  <a:lnTo>
                    <a:pt x="4841" y="15730"/>
                  </a:lnTo>
                  <a:lnTo>
                    <a:pt x="10890" y="15730"/>
                  </a:lnTo>
                  <a:lnTo>
                    <a:pt x="10890" y="10890"/>
                  </a:lnTo>
                  <a:lnTo>
                    <a:pt x="15730" y="10890"/>
                  </a:lnTo>
                  <a:lnTo>
                    <a:pt x="15730" y="4840"/>
                  </a:lnTo>
                  <a:lnTo>
                    <a:pt x="10890" y="4840"/>
                  </a:lnTo>
                  <a:lnTo>
                    <a:pt x="10890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4" name="Google Shape;5174;p14"/>
            <p:cNvSpPr/>
            <p:nvPr/>
          </p:nvSpPr>
          <p:spPr>
            <a:xfrm>
              <a:off x="3624366" y="1615442"/>
              <a:ext cx="56844" cy="56248"/>
            </a:xfrm>
            <a:custGeom>
              <a:avLst/>
              <a:gdLst/>
              <a:ahLst/>
              <a:cxnLst/>
              <a:rect l="l" t="t" r="r" b="b"/>
              <a:pathLst>
                <a:path w="6387" h="6320" extrusionOk="0">
                  <a:moveTo>
                    <a:pt x="1950" y="1"/>
                  </a:moveTo>
                  <a:lnTo>
                    <a:pt x="1950" y="1950"/>
                  </a:lnTo>
                  <a:lnTo>
                    <a:pt x="0" y="1950"/>
                  </a:lnTo>
                  <a:lnTo>
                    <a:pt x="0" y="4370"/>
                  </a:lnTo>
                  <a:lnTo>
                    <a:pt x="1950" y="4370"/>
                  </a:lnTo>
                  <a:lnTo>
                    <a:pt x="1950" y="6320"/>
                  </a:lnTo>
                  <a:lnTo>
                    <a:pt x="4437" y="6320"/>
                  </a:lnTo>
                  <a:lnTo>
                    <a:pt x="4437" y="4370"/>
                  </a:lnTo>
                  <a:lnTo>
                    <a:pt x="6386" y="4370"/>
                  </a:lnTo>
                  <a:lnTo>
                    <a:pt x="6386" y="1950"/>
                  </a:lnTo>
                  <a:lnTo>
                    <a:pt x="4437" y="1950"/>
                  </a:lnTo>
                  <a:lnTo>
                    <a:pt x="4437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5" name="Google Shape;5175;p14"/>
            <p:cNvSpPr/>
            <p:nvPr/>
          </p:nvSpPr>
          <p:spPr>
            <a:xfrm>
              <a:off x="3431129" y="1898418"/>
              <a:ext cx="338618" cy="338618"/>
            </a:xfrm>
            <a:custGeom>
              <a:avLst/>
              <a:gdLst/>
              <a:ahLst/>
              <a:cxnLst/>
              <a:rect l="l" t="t" r="r" b="b"/>
              <a:pathLst>
                <a:path w="38047" h="38047" extrusionOk="0">
                  <a:moveTo>
                    <a:pt x="11697" y="1"/>
                  </a:moveTo>
                  <a:lnTo>
                    <a:pt x="11697" y="11697"/>
                  </a:lnTo>
                  <a:lnTo>
                    <a:pt x="0" y="11697"/>
                  </a:lnTo>
                  <a:lnTo>
                    <a:pt x="0" y="26418"/>
                  </a:lnTo>
                  <a:lnTo>
                    <a:pt x="11697" y="26418"/>
                  </a:lnTo>
                  <a:lnTo>
                    <a:pt x="11697" y="38047"/>
                  </a:lnTo>
                  <a:lnTo>
                    <a:pt x="26418" y="38047"/>
                  </a:lnTo>
                  <a:lnTo>
                    <a:pt x="26418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418" y="11697"/>
                  </a:lnTo>
                  <a:lnTo>
                    <a:pt x="26418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176" name="Google Shape;5176;p14"/>
          <p:cNvGrpSpPr/>
          <p:nvPr/>
        </p:nvGrpSpPr>
        <p:grpSpPr>
          <a:xfrm>
            <a:off x="8447126" y="1190323"/>
            <a:ext cx="925023" cy="2542472"/>
            <a:chOff x="3431129" y="947204"/>
            <a:chExt cx="625777" cy="1719978"/>
          </a:xfrm>
        </p:grpSpPr>
        <p:sp>
          <p:nvSpPr>
            <p:cNvPr id="5177" name="Google Shape;5177;p14"/>
            <p:cNvSpPr/>
            <p:nvPr/>
          </p:nvSpPr>
          <p:spPr>
            <a:xfrm>
              <a:off x="3653077" y="1333072"/>
              <a:ext cx="338627" cy="338618"/>
            </a:xfrm>
            <a:custGeom>
              <a:avLst/>
              <a:gdLst/>
              <a:ahLst/>
              <a:cxnLst/>
              <a:rect l="l" t="t" r="r" b="b"/>
              <a:pathLst>
                <a:path w="38048" h="38047" extrusionOk="0">
                  <a:moveTo>
                    <a:pt x="11630" y="0"/>
                  </a:moveTo>
                  <a:lnTo>
                    <a:pt x="11630" y="11697"/>
                  </a:lnTo>
                  <a:lnTo>
                    <a:pt x="1" y="11697"/>
                  </a:lnTo>
                  <a:lnTo>
                    <a:pt x="1" y="26418"/>
                  </a:lnTo>
                  <a:lnTo>
                    <a:pt x="11630" y="26418"/>
                  </a:lnTo>
                  <a:lnTo>
                    <a:pt x="11630" y="38047"/>
                  </a:lnTo>
                  <a:lnTo>
                    <a:pt x="26351" y="38047"/>
                  </a:lnTo>
                  <a:lnTo>
                    <a:pt x="26351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351" y="11697"/>
                  </a:lnTo>
                  <a:lnTo>
                    <a:pt x="26351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8" name="Google Shape;5178;p14"/>
            <p:cNvSpPr/>
            <p:nvPr/>
          </p:nvSpPr>
          <p:spPr>
            <a:xfrm>
              <a:off x="3822382" y="1776977"/>
              <a:ext cx="234524" cy="234524"/>
            </a:xfrm>
            <a:custGeom>
              <a:avLst/>
              <a:gdLst/>
              <a:ahLst/>
              <a:cxnLst/>
              <a:rect l="l" t="t" r="r" b="b"/>
              <a:pathLst>
                <a:path w="26351" h="26351" extrusionOk="0">
                  <a:moveTo>
                    <a:pt x="8067" y="0"/>
                  </a:moveTo>
                  <a:lnTo>
                    <a:pt x="8067" y="8066"/>
                  </a:lnTo>
                  <a:lnTo>
                    <a:pt x="1" y="8066"/>
                  </a:lnTo>
                  <a:lnTo>
                    <a:pt x="1" y="18284"/>
                  </a:lnTo>
                  <a:lnTo>
                    <a:pt x="8067" y="18284"/>
                  </a:lnTo>
                  <a:lnTo>
                    <a:pt x="8067" y="26350"/>
                  </a:lnTo>
                  <a:lnTo>
                    <a:pt x="18217" y="26350"/>
                  </a:lnTo>
                  <a:lnTo>
                    <a:pt x="18217" y="18284"/>
                  </a:lnTo>
                  <a:lnTo>
                    <a:pt x="26351" y="18284"/>
                  </a:lnTo>
                  <a:lnTo>
                    <a:pt x="26351" y="8066"/>
                  </a:lnTo>
                  <a:lnTo>
                    <a:pt x="18217" y="8066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9" name="Google Shape;5179;p14"/>
            <p:cNvSpPr/>
            <p:nvPr/>
          </p:nvSpPr>
          <p:spPr>
            <a:xfrm>
              <a:off x="3454963" y="2400356"/>
              <a:ext cx="183678" cy="183678"/>
            </a:xfrm>
            <a:custGeom>
              <a:avLst/>
              <a:gdLst/>
              <a:ahLst/>
              <a:cxnLst/>
              <a:rect l="l" t="t" r="r" b="b"/>
              <a:pathLst>
                <a:path w="20638" h="20638" extrusionOk="0">
                  <a:moveTo>
                    <a:pt x="6319" y="1"/>
                  </a:moveTo>
                  <a:lnTo>
                    <a:pt x="6319" y="6319"/>
                  </a:lnTo>
                  <a:lnTo>
                    <a:pt x="1" y="6319"/>
                  </a:lnTo>
                  <a:lnTo>
                    <a:pt x="1" y="14318"/>
                  </a:lnTo>
                  <a:lnTo>
                    <a:pt x="6319" y="14318"/>
                  </a:lnTo>
                  <a:lnTo>
                    <a:pt x="6319" y="20637"/>
                  </a:lnTo>
                  <a:lnTo>
                    <a:pt x="14318" y="20637"/>
                  </a:lnTo>
                  <a:lnTo>
                    <a:pt x="14318" y="14318"/>
                  </a:lnTo>
                  <a:lnTo>
                    <a:pt x="20637" y="14318"/>
                  </a:lnTo>
                  <a:lnTo>
                    <a:pt x="20637" y="6319"/>
                  </a:lnTo>
                  <a:lnTo>
                    <a:pt x="14318" y="6319"/>
                  </a:lnTo>
                  <a:lnTo>
                    <a:pt x="14318" y="1"/>
                  </a:lnTo>
                  <a:close/>
                </a:path>
              </a:pathLst>
            </a:cu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0" name="Google Shape;5180;p14"/>
            <p:cNvSpPr/>
            <p:nvPr/>
          </p:nvSpPr>
          <p:spPr>
            <a:xfrm>
              <a:off x="3611203" y="947204"/>
              <a:ext cx="183669" cy="183669"/>
            </a:xfrm>
            <a:custGeom>
              <a:avLst/>
              <a:gdLst/>
              <a:ahLst/>
              <a:cxnLst/>
              <a:rect l="l" t="t" r="r" b="b"/>
              <a:pathLst>
                <a:path w="20637" h="20637" extrusionOk="0">
                  <a:moveTo>
                    <a:pt x="6319" y="0"/>
                  </a:moveTo>
                  <a:lnTo>
                    <a:pt x="6319" y="6319"/>
                  </a:lnTo>
                  <a:lnTo>
                    <a:pt x="0" y="6319"/>
                  </a:lnTo>
                  <a:lnTo>
                    <a:pt x="0" y="14318"/>
                  </a:lnTo>
                  <a:lnTo>
                    <a:pt x="6319" y="14318"/>
                  </a:lnTo>
                  <a:lnTo>
                    <a:pt x="6319" y="20636"/>
                  </a:lnTo>
                  <a:lnTo>
                    <a:pt x="14318" y="20636"/>
                  </a:lnTo>
                  <a:lnTo>
                    <a:pt x="14318" y="14318"/>
                  </a:lnTo>
                  <a:lnTo>
                    <a:pt x="20637" y="14318"/>
                  </a:lnTo>
                  <a:lnTo>
                    <a:pt x="20637" y="6319"/>
                  </a:lnTo>
                  <a:lnTo>
                    <a:pt x="14318" y="6319"/>
                  </a:lnTo>
                  <a:lnTo>
                    <a:pt x="14318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1" name="Google Shape;5181;p14"/>
            <p:cNvSpPr/>
            <p:nvPr/>
          </p:nvSpPr>
          <p:spPr>
            <a:xfrm>
              <a:off x="3617780" y="2317198"/>
              <a:ext cx="350589" cy="349984"/>
            </a:xfrm>
            <a:custGeom>
              <a:avLst/>
              <a:gdLst/>
              <a:ahLst/>
              <a:cxnLst/>
              <a:rect l="l" t="t" r="r" b="b"/>
              <a:pathLst>
                <a:path w="39392" h="39324" extrusionOk="0">
                  <a:moveTo>
                    <a:pt x="12100" y="0"/>
                  </a:moveTo>
                  <a:lnTo>
                    <a:pt x="12100" y="12100"/>
                  </a:lnTo>
                  <a:lnTo>
                    <a:pt x="1" y="12100"/>
                  </a:lnTo>
                  <a:lnTo>
                    <a:pt x="1" y="27291"/>
                  </a:lnTo>
                  <a:lnTo>
                    <a:pt x="12100" y="27291"/>
                  </a:lnTo>
                  <a:lnTo>
                    <a:pt x="12100" y="39323"/>
                  </a:lnTo>
                  <a:lnTo>
                    <a:pt x="27292" y="39323"/>
                  </a:lnTo>
                  <a:lnTo>
                    <a:pt x="27292" y="27291"/>
                  </a:lnTo>
                  <a:lnTo>
                    <a:pt x="39392" y="27291"/>
                  </a:lnTo>
                  <a:lnTo>
                    <a:pt x="39392" y="12100"/>
                  </a:lnTo>
                  <a:lnTo>
                    <a:pt x="27292" y="12100"/>
                  </a:lnTo>
                  <a:lnTo>
                    <a:pt x="27292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2" name="Google Shape;5182;p14"/>
            <p:cNvSpPr/>
            <p:nvPr/>
          </p:nvSpPr>
          <p:spPr>
            <a:xfrm>
              <a:off x="3653077" y="1712960"/>
              <a:ext cx="140006" cy="139997"/>
            </a:xfrm>
            <a:custGeom>
              <a:avLst/>
              <a:gdLst/>
              <a:ahLst/>
              <a:cxnLst/>
              <a:rect l="l" t="t" r="r" b="b"/>
              <a:pathLst>
                <a:path w="15731" h="15730" extrusionOk="0">
                  <a:moveTo>
                    <a:pt x="4841" y="1"/>
                  </a:moveTo>
                  <a:lnTo>
                    <a:pt x="4841" y="4840"/>
                  </a:lnTo>
                  <a:lnTo>
                    <a:pt x="1" y="4840"/>
                  </a:lnTo>
                  <a:lnTo>
                    <a:pt x="1" y="10890"/>
                  </a:lnTo>
                  <a:lnTo>
                    <a:pt x="4841" y="10890"/>
                  </a:lnTo>
                  <a:lnTo>
                    <a:pt x="4841" y="15730"/>
                  </a:lnTo>
                  <a:lnTo>
                    <a:pt x="10890" y="15730"/>
                  </a:lnTo>
                  <a:lnTo>
                    <a:pt x="10890" y="10890"/>
                  </a:lnTo>
                  <a:lnTo>
                    <a:pt x="15730" y="10890"/>
                  </a:lnTo>
                  <a:lnTo>
                    <a:pt x="15730" y="4840"/>
                  </a:lnTo>
                  <a:lnTo>
                    <a:pt x="10890" y="4840"/>
                  </a:lnTo>
                  <a:lnTo>
                    <a:pt x="10890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3" name="Google Shape;5183;p14"/>
            <p:cNvSpPr/>
            <p:nvPr/>
          </p:nvSpPr>
          <p:spPr>
            <a:xfrm>
              <a:off x="3624366" y="1615442"/>
              <a:ext cx="56844" cy="56248"/>
            </a:xfrm>
            <a:custGeom>
              <a:avLst/>
              <a:gdLst/>
              <a:ahLst/>
              <a:cxnLst/>
              <a:rect l="l" t="t" r="r" b="b"/>
              <a:pathLst>
                <a:path w="6387" h="6320" extrusionOk="0">
                  <a:moveTo>
                    <a:pt x="1950" y="1"/>
                  </a:moveTo>
                  <a:lnTo>
                    <a:pt x="1950" y="1950"/>
                  </a:lnTo>
                  <a:lnTo>
                    <a:pt x="0" y="1950"/>
                  </a:lnTo>
                  <a:lnTo>
                    <a:pt x="0" y="4370"/>
                  </a:lnTo>
                  <a:lnTo>
                    <a:pt x="1950" y="4370"/>
                  </a:lnTo>
                  <a:lnTo>
                    <a:pt x="1950" y="6320"/>
                  </a:lnTo>
                  <a:lnTo>
                    <a:pt x="4437" y="6320"/>
                  </a:lnTo>
                  <a:lnTo>
                    <a:pt x="4437" y="4370"/>
                  </a:lnTo>
                  <a:lnTo>
                    <a:pt x="6386" y="4370"/>
                  </a:lnTo>
                  <a:lnTo>
                    <a:pt x="6386" y="1950"/>
                  </a:lnTo>
                  <a:lnTo>
                    <a:pt x="4437" y="1950"/>
                  </a:lnTo>
                  <a:lnTo>
                    <a:pt x="4437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4" name="Google Shape;5184;p14"/>
            <p:cNvSpPr/>
            <p:nvPr/>
          </p:nvSpPr>
          <p:spPr>
            <a:xfrm>
              <a:off x="3431129" y="1898418"/>
              <a:ext cx="338618" cy="338618"/>
            </a:xfrm>
            <a:custGeom>
              <a:avLst/>
              <a:gdLst/>
              <a:ahLst/>
              <a:cxnLst/>
              <a:rect l="l" t="t" r="r" b="b"/>
              <a:pathLst>
                <a:path w="38047" h="38047" extrusionOk="0">
                  <a:moveTo>
                    <a:pt x="11697" y="1"/>
                  </a:moveTo>
                  <a:lnTo>
                    <a:pt x="11697" y="11697"/>
                  </a:lnTo>
                  <a:lnTo>
                    <a:pt x="0" y="11697"/>
                  </a:lnTo>
                  <a:lnTo>
                    <a:pt x="0" y="26418"/>
                  </a:lnTo>
                  <a:lnTo>
                    <a:pt x="11697" y="26418"/>
                  </a:lnTo>
                  <a:lnTo>
                    <a:pt x="11697" y="38047"/>
                  </a:lnTo>
                  <a:lnTo>
                    <a:pt x="26418" y="38047"/>
                  </a:lnTo>
                  <a:lnTo>
                    <a:pt x="26418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418" y="11697"/>
                  </a:lnTo>
                  <a:lnTo>
                    <a:pt x="26418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550681141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Google Shape;9;p2"/>
          <p:cNvPicPr preferRelativeResize="0"/>
          <p:nvPr/>
        </p:nvPicPr>
        <p:blipFill rotWithShape="1">
          <a:blip r:embed="rId2">
            <a:alphaModFix/>
          </a:blip>
          <a:srcRect l="21453" r="19185"/>
          <a:stretch/>
        </p:blipFill>
        <p:spPr>
          <a:xfrm>
            <a:off x="-34600" y="346125"/>
            <a:ext cx="9386527" cy="40992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0" name="Google Shape;10;p2"/>
          <p:cNvGrpSpPr/>
          <p:nvPr/>
        </p:nvGrpSpPr>
        <p:grpSpPr>
          <a:xfrm>
            <a:off x="-495837" y="-417716"/>
            <a:ext cx="2856614" cy="2856614"/>
            <a:chOff x="1190625" y="238125"/>
            <a:chExt cx="5205200" cy="5205200"/>
          </a:xfrm>
        </p:grpSpPr>
        <p:sp>
          <p:nvSpPr>
            <p:cNvPr id="11" name="Google Shape;11;p2"/>
            <p:cNvSpPr/>
            <p:nvPr/>
          </p:nvSpPr>
          <p:spPr>
            <a:xfrm>
              <a:off x="3537100" y="2352575"/>
              <a:ext cx="739875" cy="745725"/>
            </a:xfrm>
            <a:custGeom>
              <a:avLst/>
              <a:gdLst/>
              <a:ahLst/>
              <a:cxnLst/>
              <a:rect l="l" t="t" r="r" b="b"/>
              <a:pathLst>
                <a:path w="29595" h="29829" extrusionOk="0">
                  <a:moveTo>
                    <a:pt x="19963" y="23699"/>
                  </a:moveTo>
                  <a:cubicBezTo>
                    <a:pt x="20956" y="20839"/>
                    <a:pt x="23057" y="19438"/>
                    <a:pt x="25509" y="19847"/>
                  </a:cubicBezTo>
                  <a:cubicBezTo>
                    <a:pt x="27785" y="20197"/>
                    <a:pt x="29478" y="22123"/>
                    <a:pt x="29536" y="24400"/>
                  </a:cubicBezTo>
                  <a:cubicBezTo>
                    <a:pt x="29595" y="26793"/>
                    <a:pt x="28077" y="28777"/>
                    <a:pt x="25684" y="29303"/>
                  </a:cubicBezTo>
                  <a:cubicBezTo>
                    <a:pt x="23232" y="29828"/>
                    <a:pt x="21189" y="28544"/>
                    <a:pt x="19963" y="25625"/>
                  </a:cubicBezTo>
                  <a:cubicBezTo>
                    <a:pt x="19146" y="28135"/>
                    <a:pt x="17512" y="29595"/>
                    <a:pt x="14768" y="29536"/>
                  </a:cubicBezTo>
                  <a:cubicBezTo>
                    <a:pt x="12609" y="29536"/>
                    <a:pt x="11266" y="28369"/>
                    <a:pt x="10040" y="25567"/>
                  </a:cubicBezTo>
                  <a:cubicBezTo>
                    <a:pt x="9690" y="26910"/>
                    <a:pt x="8990" y="27960"/>
                    <a:pt x="7881" y="28661"/>
                  </a:cubicBezTo>
                  <a:cubicBezTo>
                    <a:pt x="6830" y="29420"/>
                    <a:pt x="5604" y="29711"/>
                    <a:pt x="4320" y="29478"/>
                  </a:cubicBezTo>
                  <a:cubicBezTo>
                    <a:pt x="2044" y="29069"/>
                    <a:pt x="409" y="27201"/>
                    <a:pt x="234" y="25042"/>
                  </a:cubicBezTo>
                  <a:cubicBezTo>
                    <a:pt x="59" y="22532"/>
                    <a:pt x="1402" y="20664"/>
                    <a:pt x="4145" y="19672"/>
                  </a:cubicBezTo>
                  <a:cubicBezTo>
                    <a:pt x="1518" y="18796"/>
                    <a:pt x="1" y="17103"/>
                    <a:pt x="176" y="14243"/>
                  </a:cubicBezTo>
                  <a:cubicBezTo>
                    <a:pt x="351" y="12200"/>
                    <a:pt x="1577" y="10741"/>
                    <a:pt x="4203" y="9749"/>
                  </a:cubicBezTo>
                  <a:cubicBezTo>
                    <a:pt x="2744" y="9340"/>
                    <a:pt x="1635" y="8581"/>
                    <a:pt x="993" y="7355"/>
                  </a:cubicBezTo>
                  <a:cubicBezTo>
                    <a:pt x="293" y="6071"/>
                    <a:pt x="176" y="4787"/>
                    <a:pt x="643" y="3445"/>
                  </a:cubicBezTo>
                  <a:cubicBezTo>
                    <a:pt x="1343" y="1285"/>
                    <a:pt x="3386" y="1"/>
                    <a:pt x="5721" y="234"/>
                  </a:cubicBezTo>
                  <a:cubicBezTo>
                    <a:pt x="7822" y="409"/>
                    <a:pt x="9632" y="2161"/>
                    <a:pt x="9924" y="4320"/>
                  </a:cubicBezTo>
                  <a:cubicBezTo>
                    <a:pt x="10274" y="6713"/>
                    <a:pt x="8990" y="8640"/>
                    <a:pt x="6130" y="9807"/>
                  </a:cubicBezTo>
                  <a:cubicBezTo>
                    <a:pt x="8114" y="10332"/>
                    <a:pt x="9457" y="11558"/>
                    <a:pt x="10040" y="13660"/>
                  </a:cubicBezTo>
                  <a:cubicBezTo>
                    <a:pt x="10683" y="11617"/>
                    <a:pt x="11908" y="10332"/>
                    <a:pt x="13893" y="9749"/>
                  </a:cubicBezTo>
                  <a:cubicBezTo>
                    <a:pt x="11091" y="8581"/>
                    <a:pt x="9807" y="6538"/>
                    <a:pt x="10274" y="4087"/>
                  </a:cubicBezTo>
                  <a:cubicBezTo>
                    <a:pt x="10741" y="1752"/>
                    <a:pt x="12784" y="118"/>
                    <a:pt x="15177" y="176"/>
                  </a:cubicBezTo>
                  <a:cubicBezTo>
                    <a:pt x="17395" y="234"/>
                    <a:pt x="19380" y="1869"/>
                    <a:pt x="19788" y="4087"/>
                  </a:cubicBezTo>
                  <a:cubicBezTo>
                    <a:pt x="20197" y="6597"/>
                    <a:pt x="18913" y="8698"/>
                    <a:pt x="16111" y="9749"/>
                  </a:cubicBezTo>
                  <a:cubicBezTo>
                    <a:pt x="18096" y="10332"/>
                    <a:pt x="19380" y="11617"/>
                    <a:pt x="19963" y="13660"/>
                  </a:cubicBezTo>
                  <a:cubicBezTo>
                    <a:pt x="20430" y="12259"/>
                    <a:pt x="21131" y="11266"/>
                    <a:pt x="22240" y="10566"/>
                  </a:cubicBezTo>
                  <a:cubicBezTo>
                    <a:pt x="23349" y="9924"/>
                    <a:pt x="24575" y="9749"/>
                    <a:pt x="25859" y="10041"/>
                  </a:cubicBezTo>
                  <a:cubicBezTo>
                    <a:pt x="28135" y="10566"/>
                    <a:pt x="29595" y="12492"/>
                    <a:pt x="29536" y="14827"/>
                  </a:cubicBezTo>
                  <a:cubicBezTo>
                    <a:pt x="29536" y="17103"/>
                    <a:pt x="27902" y="19030"/>
                    <a:pt x="25684" y="19438"/>
                  </a:cubicBezTo>
                  <a:cubicBezTo>
                    <a:pt x="23232" y="19964"/>
                    <a:pt x="21248" y="18738"/>
                    <a:pt x="19963" y="15878"/>
                  </a:cubicBezTo>
                  <a:cubicBezTo>
                    <a:pt x="19380" y="17804"/>
                    <a:pt x="18154" y="19030"/>
                    <a:pt x="16111" y="19672"/>
                  </a:cubicBezTo>
                  <a:cubicBezTo>
                    <a:pt x="18154" y="20314"/>
                    <a:pt x="19380" y="21598"/>
                    <a:pt x="19963" y="23641"/>
                  </a:cubicBezTo>
                  <a:close/>
                  <a:moveTo>
                    <a:pt x="10040" y="23758"/>
                  </a:moveTo>
                  <a:cubicBezTo>
                    <a:pt x="10624" y="21598"/>
                    <a:pt x="11850" y="20314"/>
                    <a:pt x="13951" y="19672"/>
                  </a:cubicBezTo>
                  <a:cubicBezTo>
                    <a:pt x="11908" y="19088"/>
                    <a:pt x="10683" y="17804"/>
                    <a:pt x="10040" y="15819"/>
                  </a:cubicBezTo>
                  <a:cubicBezTo>
                    <a:pt x="9398" y="17921"/>
                    <a:pt x="8114" y="19088"/>
                    <a:pt x="6013" y="19672"/>
                  </a:cubicBezTo>
                  <a:cubicBezTo>
                    <a:pt x="8173" y="20255"/>
                    <a:pt x="9457" y="21540"/>
                    <a:pt x="10040" y="237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" name="Google Shape;12;p2"/>
            <p:cNvSpPr/>
            <p:nvPr/>
          </p:nvSpPr>
          <p:spPr>
            <a:xfrm>
              <a:off x="3793925" y="3092425"/>
              <a:ext cx="237900" cy="240800"/>
            </a:xfrm>
            <a:custGeom>
              <a:avLst/>
              <a:gdLst/>
              <a:ahLst/>
              <a:cxnLst/>
              <a:rect l="l" t="t" r="r" b="b"/>
              <a:pathLst>
                <a:path w="9516" h="9632" extrusionOk="0">
                  <a:moveTo>
                    <a:pt x="4729" y="9632"/>
                  </a:moveTo>
                  <a:cubicBezTo>
                    <a:pt x="2102" y="9632"/>
                    <a:pt x="1" y="7414"/>
                    <a:pt x="1" y="4845"/>
                  </a:cubicBezTo>
                  <a:cubicBezTo>
                    <a:pt x="1" y="2277"/>
                    <a:pt x="2219" y="1"/>
                    <a:pt x="4787" y="59"/>
                  </a:cubicBezTo>
                  <a:cubicBezTo>
                    <a:pt x="7356" y="117"/>
                    <a:pt x="9515" y="2335"/>
                    <a:pt x="9515" y="4904"/>
                  </a:cubicBezTo>
                  <a:cubicBezTo>
                    <a:pt x="9515" y="7472"/>
                    <a:pt x="7356" y="9632"/>
                    <a:pt x="4729" y="963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" name="Google Shape;13;p2"/>
            <p:cNvSpPr/>
            <p:nvPr/>
          </p:nvSpPr>
          <p:spPr>
            <a:xfrm>
              <a:off x="3300700" y="2600650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729" y="9574"/>
                  </a:moveTo>
                  <a:cubicBezTo>
                    <a:pt x="2102" y="9574"/>
                    <a:pt x="1" y="7414"/>
                    <a:pt x="1" y="4787"/>
                  </a:cubicBezTo>
                  <a:cubicBezTo>
                    <a:pt x="1" y="2161"/>
                    <a:pt x="2160" y="1"/>
                    <a:pt x="4729" y="59"/>
                  </a:cubicBezTo>
                  <a:cubicBezTo>
                    <a:pt x="7355" y="59"/>
                    <a:pt x="9573" y="2277"/>
                    <a:pt x="9515" y="4846"/>
                  </a:cubicBezTo>
                  <a:cubicBezTo>
                    <a:pt x="9515" y="7414"/>
                    <a:pt x="7297" y="9574"/>
                    <a:pt x="4729" y="957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14;p2"/>
            <p:cNvSpPr/>
            <p:nvPr/>
          </p:nvSpPr>
          <p:spPr>
            <a:xfrm>
              <a:off x="3547325" y="3093900"/>
              <a:ext cx="237875" cy="239325"/>
            </a:xfrm>
            <a:custGeom>
              <a:avLst/>
              <a:gdLst/>
              <a:ahLst/>
              <a:cxnLst/>
              <a:rect l="l" t="t" r="r" b="b"/>
              <a:pathLst>
                <a:path w="9515" h="9573" extrusionOk="0">
                  <a:moveTo>
                    <a:pt x="9515" y="4786"/>
                  </a:moveTo>
                  <a:cubicBezTo>
                    <a:pt x="9515" y="7355"/>
                    <a:pt x="7355" y="9573"/>
                    <a:pt x="4728" y="9573"/>
                  </a:cubicBezTo>
                  <a:cubicBezTo>
                    <a:pt x="2160" y="9573"/>
                    <a:pt x="0" y="7355"/>
                    <a:pt x="0" y="4786"/>
                  </a:cubicBezTo>
                  <a:cubicBezTo>
                    <a:pt x="59" y="2218"/>
                    <a:pt x="2160" y="58"/>
                    <a:pt x="4728" y="58"/>
                  </a:cubicBezTo>
                  <a:cubicBezTo>
                    <a:pt x="7297" y="0"/>
                    <a:pt x="9515" y="2218"/>
                    <a:pt x="9515" y="47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15;p2"/>
            <p:cNvSpPr/>
            <p:nvPr/>
          </p:nvSpPr>
          <p:spPr>
            <a:xfrm>
              <a:off x="3299250" y="2848725"/>
              <a:ext cx="239350" cy="237900"/>
            </a:xfrm>
            <a:custGeom>
              <a:avLst/>
              <a:gdLst/>
              <a:ahLst/>
              <a:cxnLst/>
              <a:rect l="l" t="t" r="r" b="b"/>
              <a:pathLst>
                <a:path w="9574" h="9516" extrusionOk="0">
                  <a:moveTo>
                    <a:pt x="9573" y="4729"/>
                  </a:moveTo>
                  <a:cubicBezTo>
                    <a:pt x="9573" y="7355"/>
                    <a:pt x="7355" y="9515"/>
                    <a:pt x="4787" y="9515"/>
                  </a:cubicBezTo>
                  <a:cubicBezTo>
                    <a:pt x="2160" y="9457"/>
                    <a:pt x="0" y="7297"/>
                    <a:pt x="59" y="4729"/>
                  </a:cubicBezTo>
                  <a:cubicBezTo>
                    <a:pt x="117" y="2102"/>
                    <a:pt x="2218" y="1"/>
                    <a:pt x="4787" y="1"/>
                  </a:cubicBezTo>
                  <a:cubicBezTo>
                    <a:pt x="7355" y="1"/>
                    <a:pt x="9573" y="2160"/>
                    <a:pt x="957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4036175" y="2358425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904" y="59"/>
                  </a:moveTo>
                  <a:cubicBezTo>
                    <a:pt x="7530" y="175"/>
                    <a:pt x="9573" y="2277"/>
                    <a:pt x="9456" y="4903"/>
                  </a:cubicBezTo>
                  <a:cubicBezTo>
                    <a:pt x="9398" y="7530"/>
                    <a:pt x="7238" y="9573"/>
                    <a:pt x="4670" y="9456"/>
                  </a:cubicBezTo>
                  <a:cubicBezTo>
                    <a:pt x="2043" y="9398"/>
                    <a:pt x="0" y="7238"/>
                    <a:pt x="59" y="4670"/>
                  </a:cubicBezTo>
                  <a:cubicBezTo>
                    <a:pt x="176" y="2043"/>
                    <a:pt x="2277" y="0"/>
                    <a:pt x="490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4039100" y="3098275"/>
              <a:ext cx="232050" cy="232050"/>
            </a:xfrm>
            <a:custGeom>
              <a:avLst/>
              <a:gdLst/>
              <a:ahLst/>
              <a:cxnLst/>
              <a:rect l="l" t="t" r="r" b="b"/>
              <a:pathLst>
                <a:path w="9282" h="9282" extrusionOk="0">
                  <a:moveTo>
                    <a:pt x="4670" y="0"/>
                  </a:moveTo>
                  <a:cubicBezTo>
                    <a:pt x="7238" y="0"/>
                    <a:pt x="9281" y="2043"/>
                    <a:pt x="9281" y="4670"/>
                  </a:cubicBezTo>
                  <a:cubicBezTo>
                    <a:pt x="9281" y="7238"/>
                    <a:pt x="7180" y="9281"/>
                    <a:pt x="4611" y="9281"/>
                  </a:cubicBezTo>
                  <a:cubicBezTo>
                    <a:pt x="2043" y="9223"/>
                    <a:pt x="0" y="7180"/>
                    <a:pt x="0" y="4611"/>
                  </a:cubicBezTo>
                  <a:cubicBezTo>
                    <a:pt x="0" y="2043"/>
                    <a:pt x="2102" y="0"/>
                    <a:pt x="467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3303625" y="2361350"/>
              <a:ext cx="232050" cy="232025"/>
            </a:xfrm>
            <a:custGeom>
              <a:avLst/>
              <a:gdLst/>
              <a:ahLst/>
              <a:cxnLst/>
              <a:rect l="l" t="t" r="r" b="b"/>
              <a:pathLst>
                <a:path w="9282" h="9281" extrusionOk="0">
                  <a:moveTo>
                    <a:pt x="0" y="4670"/>
                  </a:moveTo>
                  <a:cubicBezTo>
                    <a:pt x="0" y="2101"/>
                    <a:pt x="2043" y="0"/>
                    <a:pt x="4612" y="0"/>
                  </a:cubicBezTo>
                  <a:cubicBezTo>
                    <a:pt x="7238" y="0"/>
                    <a:pt x="9281" y="2101"/>
                    <a:pt x="9281" y="4670"/>
                  </a:cubicBezTo>
                  <a:cubicBezTo>
                    <a:pt x="9223" y="7238"/>
                    <a:pt x="7180" y="9281"/>
                    <a:pt x="4670" y="9281"/>
                  </a:cubicBezTo>
                  <a:cubicBezTo>
                    <a:pt x="2043" y="9281"/>
                    <a:pt x="0" y="7238"/>
                    <a:pt x="0" y="46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3303625" y="3098275"/>
              <a:ext cx="232050" cy="230575"/>
            </a:xfrm>
            <a:custGeom>
              <a:avLst/>
              <a:gdLst/>
              <a:ahLst/>
              <a:cxnLst/>
              <a:rect l="l" t="t" r="r" b="b"/>
              <a:pathLst>
                <a:path w="9282" h="9223" extrusionOk="0">
                  <a:moveTo>
                    <a:pt x="4670" y="9223"/>
                  </a:moveTo>
                  <a:cubicBezTo>
                    <a:pt x="2160" y="9223"/>
                    <a:pt x="59" y="7180"/>
                    <a:pt x="59" y="4670"/>
                  </a:cubicBezTo>
                  <a:cubicBezTo>
                    <a:pt x="0" y="2160"/>
                    <a:pt x="2102" y="0"/>
                    <a:pt x="4612" y="59"/>
                  </a:cubicBezTo>
                  <a:cubicBezTo>
                    <a:pt x="7122" y="59"/>
                    <a:pt x="9165" y="2101"/>
                    <a:pt x="9223" y="4553"/>
                  </a:cubicBezTo>
                  <a:cubicBezTo>
                    <a:pt x="9281" y="7063"/>
                    <a:pt x="7180" y="9223"/>
                    <a:pt x="4670" y="922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3798325" y="2116175"/>
              <a:ext cx="229125" cy="230600"/>
            </a:xfrm>
            <a:custGeom>
              <a:avLst/>
              <a:gdLst/>
              <a:ahLst/>
              <a:cxnLst/>
              <a:rect l="l" t="t" r="r" b="b"/>
              <a:pathLst>
                <a:path w="9165" h="9224" extrusionOk="0">
                  <a:moveTo>
                    <a:pt x="9164" y="4612"/>
                  </a:moveTo>
                  <a:cubicBezTo>
                    <a:pt x="9164" y="7122"/>
                    <a:pt x="7063" y="9223"/>
                    <a:pt x="4553" y="9165"/>
                  </a:cubicBezTo>
                  <a:cubicBezTo>
                    <a:pt x="2043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1"/>
                  </a:cubicBezTo>
                  <a:cubicBezTo>
                    <a:pt x="7121" y="59"/>
                    <a:pt x="9164" y="2102"/>
                    <a:pt x="9164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4287175" y="2605025"/>
              <a:ext cx="230575" cy="230600"/>
            </a:xfrm>
            <a:custGeom>
              <a:avLst/>
              <a:gdLst/>
              <a:ahLst/>
              <a:cxnLst/>
              <a:rect l="l" t="t" r="r" b="b"/>
              <a:pathLst>
                <a:path w="9223" h="9224" extrusionOk="0">
                  <a:moveTo>
                    <a:pt x="9223" y="4612"/>
                  </a:moveTo>
                  <a:cubicBezTo>
                    <a:pt x="9223" y="7122"/>
                    <a:pt x="7063" y="9223"/>
                    <a:pt x="4553" y="9223"/>
                  </a:cubicBezTo>
                  <a:cubicBezTo>
                    <a:pt x="2101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59"/>
                  </a:cubicBezTo>
                  <a:cubicBezTo>
                    <a:pt x="7121" y="59"/>
                    <a:pt x="9164" y="2102"/>
                    <a:pt x="9223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4287175" y="2853100"/>
              <a:ext cx="229125" cy="229150"/>
            </a:xfrm>
            <a:custGeom>
              <a:avLst/>
              <a:gdLst/>
              <a:ahLst/>
              <a:cxnLst/>
              <a:rect l="l" t="t" r="r" b="b"/>
              <a:pathLst>
                <a:path w="9165" h="9166" extrusionOk="0">
                  <a:moveTo>
                    <a:pt x="4611" y="9165"/>
                  </a:moveTo>
                  <a:cubicBezTo>
                    <a:pt x="2101" y="9107"/>
                    <a:pt x="0" y="7064"/>
                    <a:pt x="59" y="4554"/>
                  </a:cubicBezTo>
                  <a:cubicBezTo>
                    <a:pt x="59" y="2044"/>
                    <a:pt x="2101" y="1"/>
                    <a:pt x="4611" y="1"/>
                  </a:cubicBezTo>
                  <a:cubicBezTo>
                    <a:pt x="7121" y="1"/>
                    <a:pt x="9164" y="2102"/>
                    <a:pt x="9164" y="4554"/>
                  </a:cubicBezTo>
                  <a:cubicBezTo>
                    <a:pt x="9164" y="7064"/>
                    <a:pt x="7063" y="9165"/>
                    <a:pt x="4611" y="91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3551700" y="2116175"/>
              <a:ext cx="229125" cy="229125"/>
            </a:xfrm>
            <a:custGeom>
              <a:avLst/>
              <a:gdLst/>
              <a:ahLst/>
              <a:cxnLst/>
              <a:rect l="l" t="t" r="r" b="b"/>
              <a:pathLst>
                <a:path w="9165" h="9165" extrusionOk="0">
                  <a:moveTo>
                    <a:pt x="9165" y="4612"/>
                  </a:moveTo>
                  <a:cubicBezTo>
                    <a:pt x="9106" y="7122"/>
                    <a:pt x="7063" y="9165"/>
                    <a:pt x="4553" y="9165"/>
                  </a:cubicBezTo>
                  <a:cubicBezTo>
                    <a:pt x="2043" y="9165"/>
                    <a:pt x="0" y="7064"/>
                    <a:pt x="0" y="4554"/>
                  </a:cubicBezTo>
                  <a:cubicBezTo>
                    <a:pt x="0" y="2044"/>
                    <a:pt x="2102" y="1"/>
                    <a:pt x="4612" y="59"/>
                  </a:cubicBezTo>
                  <a:cubicBezTo>
                    <a:pt x="7122" y="59"/>
                    <a:pt x="9165" y="2102"/>
                    <a:pt x="9165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3799775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7005" y="8990"/>
                    <a:pt x="4495" y="8990"/>
                  </a:cubicBezTo>
                  <a:cubicBezTo>
                    <a:pt x="1985" y="8990"/>
                    <a:pt x="0" y="7005"/>
                    <a:pt x="0" y="4495"/>
                  </a:cubicBezTo>
                  <a:cubicBezTo>
                    <a:pt x="0" y="1985"/>
                    <a:pt x="1985" y="1"/>
                    <a:pt x="4495" y="1"/>
                  </a:cubicBezTo>
                  <a:cubicBezTo>
                    <a:pt x="7005" y="1"/>
                    <a:pt x="8989" y="1985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4290075" y="236572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95"/>
                  </a:moveTo>
                  <a:cubicBezTo>
                    <a:pt x="8990" y="7005"/>
                    <a:pt x="7005" y="8989"/>
                    <a:pt x="4495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1985" y="0"/>
                    <a:pt x="4437" y="0"/>
                  </a:cubicBezTo>
                  <a:cubicBezTo>
                    <a:pt x="6947" y="0"/>
                    <a:pt x="8990" y="1985"/>
                    <a:pt x="8990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3553150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37"/>
                  </a:moveTo>
                  <a:cubicBezTo>
                    <a:pt x="8990" y="6947"/>
                    <a:pt x="7005" y="8990"/>
                    <a:pt x="4495" y="8990"/>
                  </a:cubicBezTo>
                  <a:cubicBezTo>
                    <a:pt x="1985" y="8990"/>
                    <a:pt x="1" y="6947"/>
                    <a:pt x="1" y="4437"/>
                  </a:cubicBezTo>
                  <a:cubicBezTo>
                    <a:pt x="1" y="1985"/>
                    <a:pt x="1985" y="1"/>
                    <a:pt x="4437" y="1"/>
                  </a:cubicBezTo>
                  <a:cubicBezTo>
                    <a:pt x="6947" y="1"/>
                    <a:pt x="8990" y="1985"/>
                    <a:pt x="8990" y="443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3064300" y="260795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4"/>
                  </a:moveTo>
                  <a:cubicBezTo>
                    <a:pt x="8990" y="7063"/>
                    <a:pt x="6947" y="8990"/>
                    <a:pt x="4437" y="8990"/>
                  </a:cubicBezTo>
                  <a:cubicBezTo>
                    <a:pt x="1927" y="8990"/>
                    <a:pt x="1" y="6947"/>
                    <a:pt x="1" y="4437"/>
                  </a:cubicBezTo>
                  <a:cubicBezTo>
                    <a:pt x="1" y="1985"/>
                    <a:pt x="2044" y="1"/>
                    <a:pt x="4495" y="1"/>
                  </a:cubicBezTo>
                  <a:cubicBezTo>
                    <a:pt x="7005" y="1"/>
                    <a:pt x="8990" y="2044"/>
                    <a:pt x="8990" y="455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3064300" y="28545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3"/>
                  </a:moveTo>
                  <a:cubicBezTo>
                    <a:pt x="8990" y="7005"/>
                    <a:pt x="6947" y="8989"/>
                    <a:pt x="4437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2044" y="0"/>
                    <a:pt x="4554" y="0"/>
                  </a:cubicBezTo>
                  <a:cubicBezTo>
                    <a:pt x="7005" y="59"/>
                    <a:pt x="8990" y="2043"/>
                    <a:pt x="8990" y="45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4043475" y="211910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6946" y="8990"/>
                    <a:pt x="4436" y="8990"/>
                  </a:cubicBezTo>
                  <a:cubicBezTo>
                    <a:pt x="1985" y="8931"/>
                    <a:pt x="0" y="6947"/>
                    <a:pt x="0" y="4495"/>
                  </a:cubicBezTo>
                  <a:cubicBezTo>
                    <a:pt x="0" y="1985"/>
                    <a:pt x="2043" y="1"/>
                    <a:pt x="4553" y="1"/>
                  </a:cubicBezTo>
                  <a:cubicBezTo>
                    <a:pt x="7005" y="1"/>
                    <a:pt x="8989" y="2044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3308000" y="2119100"/>
              <a:ext cx="223300" cy="224750"/>
            </a:xfrm>
            <a:custGeom>
              <a:avLst/>
              <a:gdLst/>
              <a:ahLst/>
              <a:cxnLst/>
              <a:rect l="l" t="t" r="r" b="b"/>
              <a:pathLst>
                <a:path w="8932" h="8990" extrusionOk="0">
                  <a:moveTo>
                    <a:pt x="4495" y="59"/>
                  </a:moveTo>
                  <a:cubicBezTo>
                    <a:pt x="6888" y="59"/>
                    <a:pt x="8931" y="2102"/>
                    <a:pt x="8931" y="4495"/>
                  </a:cubicBezTo>
                  <a:cubicBezTo>
                    <a:pt x="8873" y="6947"/>
                    <a:pt x="6830" y="8990"/>
                    <a:pt x="4378" y="8931"/>
                  </a:cubicBezTo>
                  <a:cubicBezTo>
                    <a:pt x="1985" y="8873"/>
                    <a:pt x="1" y="6888"/>
                    <a:pt x="1" y="4495"/>
                  </a:cubicBezTo>
                  <a:cubicBezTo>
                    <a:pt x="1" y="2044"/>
                    <a:pt x="2044" y="1"/>
                    <a:pt x="449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4290075" y="3102650"/>
              <a:ext cx="223300" cy="223275"/>
            </a:xfrm>
            <a:custGeom>
              <a:avLst/>
              <a:gdLst/>
              <a:ahLst/>
              <a:cxnLst/>
              <a:rect l="l" t="t" r="r" b="b"/>
              <a:pathLst>
                <a:path w="8932" h="8931" extrusionOk="0">
                  <a:moveTo>
                    <a:pt x="8932" y="4436"/>
                  </a:moveTo>
                  <a:cubicBezTo>
                    <a:pt x="8932" y="6888"/>
                    <a:pt x="6947" y="8931"/>
                    <a:pt x="4495" y="8931"/>
                  </a:cubicBezTo>
                  <a:cubicBezTo>
                    <a:pt x="2044" y="8931"/>
                    <a:pt x="1" y="6888"/>
                    <a:pt x="1" y="4436"/>
                  </a:cubicBezTo>
                  <a:cubicBezTo>
                    <a:pt x="59" y="2043"/>
                    <a:pt x="2044" y="0"/>
                    <a:pt x="4437" y="0"/>
                  </a:cubicBezTo>
                  <a:cubicBezTo>
                    <a:pt x="6889" y="0"/>
                    <a:pt x="8932" y="1985"/>
                    <a:pt x="8932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4043475" y="3346350"/>
              <a:ext cx="223275" cy="221825"/>
            </a:xfrm>
            <a:custGeom>
              <a:avLst/>
              <a:gdLst/>
              <a:ahLst/>
              <a:cxnLst/>
              <a:rect l="l" t="t" r="r" b="b"/>
              <a:pathLst>
                <a:path w="8931" h="8873" extrusionOk="0">
                  <a:moveTo>
                    <a:pt x="8931" y="4378"/>
                  </a:moveTo>
                  <a:cubicBezTo>
                    <a:pt x="8931" y="6829"/>
                    <a:pt x="6888" y="8872"/>
                    <a:pt x="4495" y="8872"/>
                  </a:cubicBezTo>
                  <a:cubicBezTo>
                    <a:pt x="2043" y="8872"/>
                    <a:pt x="59" y="6888"/>
                    <a:pt x="59" y="4436"/>
                  </a:cubicBezTo>
                  <a:cubicBezTo>
                    <a:pt x="0" y="2043"/>
                    <a:pt x="2043" y="0"/>
                    <a:pt x="4495" y="0"/>
                  </a:cubicBezTo>
                  <a:cubicBezTo>
                    <a:pt x="6888" y="0"/>
                    <a:pt x="8873" y="1985"/>
                    <a:pt x="8931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3065775" y="2365725"/>
              <a:ext cx="221825" cy="223275"/>
            </a:xfrm>
            <a:custGeom>
              <a:avLst/>
              <a:gdLst/>
              <a:ahLst/>
              <a:cxnLst/>
              <a:rect l="l" t="t" r="r" b="b"/>
              <a:pathLst>
                <a:path w="8873" h="8931" extrusionOk="0">
                  <a:moveTo>
                    <a:pt x="4378" y="8931"/>
                  </a:moveTo>
                  <a:cubicBezTo>
                    <a:pt x="1985" y="8872"/>
                    <a:pt x="0" y="6888"/>
                    <a:pt x="0" y="4495"/>
                  </a:cubicBezTo>
                  <a:cubicBezTo>
                    <a:pt x="0" y="2043"/>
                    <a:pt x="2101" y="0"/>
                    <a:pt x="4495" y="59"/>
                  </a:cubicBezTo>
                  <a:cubicBezTo>
                    <a:pt x="6946" y="117"/>
                    <a:pt x="8872" y="2101"/>
                    <a:pt x="8872" y="4495"/>
                  </a:cubicBezTo>
                  <a:cubicBezTo>
                    <a:pt x="8814" y="6946"/>
                    <a:pt x="6829" y="8931"/>
                    <a:pt x="4378" y="88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3309450" y="3346350"/>
              <a:ext cx="220375" cy="220375"/>
            </a:xfrm>
            <a:custGeom>
              <a:avLst/>
              <a:gdLst/>
              <a:ahLst/>
              <a:cxnLst/>
              <a:rect l="l" t="t" r="r" b="b"/>
              <a:pathLst>
                <a:path w="8815" h="8815" extrusionOk="0">
                  <a:moveTo>
                    <a:pt x="8757" y="4436"/>
                  </a:moveTo>
                  <a:cubicBezTo>
                    <a:pt x="8757" y="6888"/>
                    <a:pt x="6772" y="8814"/>
                    <a:pt x="4320" y="8814"/>
                  </a:cubicBezTo>
                  <a:cubicBezTo>
                    <a:pt x="1927" y="8756"/>
                    <a:pt x="1" y="6829"/>
                    <a:pt x="1" y="4378"/>
                  </a:cubicBezTo>
                  <a:cubicBezTo>
                    <a:pt x="59" y="1926"/>
                    <a:pt x="1986" y="0"/>
                    <a:pt x="4437" y="58"/>
                  </a:cubicBezTo>
                  <a:cubicBezTo>
                    <a:pt x="6889" y="58"/>
                    <a:pt x="8815" y="2043"/>
                    <a:pt x="8757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3067225" y="3104100"/>
              <a:ext cx="218900" cy="218925"/>
            </a:xfrm>
            <a:custGeom>
              <a:avLst/>
              <a:gdLst/>
              <a:ahLst/>
              <a:cxnLst/>
              <a:rect l="l" t="t" r="r" b="b"/>
              <a:pathLst>
                <a:path w="8756" h="8757" extrusionOk="0">
                  <a:moveTo>
                    <a:pt x="8756" y="4378"/>
                  </a:moveTo>
                  <a:cubicBezTo>
                    <a:pt x="8756" y="6830"/>
                    <a:pt x="6830" y="8756"/>
                    <a:pt x="4378" y="8756"/>
                  </a:cubicBezTo>
                  <a:cubicBezTo>
                    <a:pt x="1927" y="8756"/>
                    <a:pt x="0" y="6830"/>
                    <a:pt x="0" y="4378"/>
                  </a:cubicBezTo>
                  <a:cubicBezTo>
                    <a:pt x="0" y="1927"/>
                    <a:pt x="1927" y="1"/>
                    <a:pt x="4378" y="1"/>
                  </a:cubicBezTo>
                  <a:cubicBezTo>
                    <a:pt x="6830" y="59"/>
                    <a:pt x="8698" y="1985"/>
                    <a:pt x="8698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4294475" y="2123475"/>
              <a:ext cx="215975" cy="216000"/>
            </a:xfrm>
            <a:custGeom>
              <a:avLst/>
              <a:gdLst/>
              <a:ahLst/>
              <a:cxnLst/>
              <a:rect l="l" t="t" r="r" b="b"/>
              <a:pathLst>
                <a:path w="8639" h="8640" extrusionOk="0">
                  <a:moveTo>
                    <a:pt x="4319" y="1"/>
                  </a:moveTo>
                  <a:cubicBezTo>
                    <a:pt x="6713" y="1"/>
                    <a:pt x="8639" y="1927"/>
                    <a:pt x="8639" y="4320"/>
                  </a:cubicBezTo>
                  <a:cubicBezTo>
                    <a:pt x="8639" y="6713"/>
                    <a:pt x="6654" y="8639"/>
                    <a:pt x="4261" y="8639"/>
                  </a:cubicBezTo>
                  <a:cubicBezTo>
                    <a:pt x="1868" y="8581"/>
                    <a:pt x="0" y="6655"/>
                    <a:pt x="0" y="4262"/>
                  </a:cubicBezTo>
                  <a:cubicBezTo>
                    <a:pt x="0" y="1869"/>
                    <a:pt x="1926" y="1"/>
                    <a:pt x="431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3805600" y="1876875"/>
              <a:ext cx="214550" cy="215975"/>
            </a:xfrm>
            <a:custGeom>
              <a:avLst/>
              <a:gdLst/>
              <a:ahLst/>
              <a:cxnLst/>
              <a:rect l="l" t="t" r="r" b="b"/>
              <a:pathLst>
                <a:path w="8582" h="8639" extrusionOk="0">
                  <a:moveTo>
                    <a:pt x="8581" y="4319"/>
                  </a:moveTo>
                  <a:cubicBezTo>
                    <a:pt x="8581" y="6654"/>
                    <a:pt x="6655" y="8581"/>
                    <a:pt x="4320" y="8639"/>
                  </a:cubicBezTo>
                  <a:cubicBezTo>
                    <a:pt x="1927" y="8639"/>
                    <a:pt x="1" y="6654"/>
                    <a:pt x="1" y="4319"/>
                  </a:cubicBezTo>
                  <a:cubicBezTo>
                    <a:pt x="1" y="1926"/>
                    <a:pt x="1927" y="0"/>
                    <a:pt x="4262" y="0"/>
                  </a:cubicBezTo>
                  <a:cubicBezTo>
                    <a:pt x="6655" y="0"/>
                    <a:pt x="8581" y="1926"/>
                    <a:pt x="8581" y="43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4541075" y="2612325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4320" y="1"/>
                  </a:moveTo>
                  <a:cubicBezTo>
                    <a:pt x="6713" y="1"/>
                    <a:pt x="8639" y="1985"/>
                    <a:pt x="8639" y="4320"/>
                  </a:cubicBezTo>
                  <a:cubicBezTo>
                    <a:pt x="8639" y="6713"/>
                    <a:pt x="6713" y="8640"/>
                    <a:pt x="4320" y="8640"/>
                  </a:cubicBezTo>
                  <a:cubicBezTo>
                    <a:pt x="1927" y="8640"/>
                    <a:pt x="1" y="6713"/>
                    <a:pt x="1" y="4320"/>
                  </a:cubicBezTo>
                  <a:cubicBezTo>
                    <a:pt x="1" y="1985"/>
                    <a:pt x="1927" y="1"/>
                    <a:pt x="432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4541075" y="2858950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8639" y="4320"/>
                  </a:moveTo>
                  <a:cubicBezTo>
                    <a:pt x="8639" y="6655"/>
                    <a:pt x="6655" y="8639"/>
                    <a:pt x="4320" y="8639"/>
                  </a:cubicBezTo>
                  <a:cubicBezTo>
                    <a:pt x="1927" y="8639"/>
                    <a:pt x="1" y="6713"/>
                    <a:pt x="1" y="4320"/>
                  </a:cubicBezTo>
                  <a:cubicBezTo>
                    <a:pt x="1" y="1985"/>
                    <a:pt x="1927" y="59"/>
                    <a:pt x="4262" y="59"/>
                  </a:cubicBezTo>
                  <a:cubicBezTo>
                    <a:pt x="6655" y="0"/>
                    <a:pt x="8581" y="1927"/>
                    <a:pt x="8639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3557525" y="1875400"/>
              <a:ext cx="217475" cy="217450"/>
            </a:xfrm>
            <a:custGeom>
              <a:avLst/>
              <a:gdLst/>
              <a:ahLst/>
              <a:cxnLst/>
              <a:rect l="l" t="t" r="r" b="b"/>
              <a:pathLst>
                <a:path w="8699" h="8698" extrusionOk="0">
                  <a:moveTo>
                    <a:pt x="4262" y="8640"/>
                  </a:moveTo>
                  <a:cubicBezTo>
                    <a:pt x="1927" y="8640"/>
                    <a:pt x="1" y="6597"/>
                    <a:pt x="59" y="4262"/>
                  </a:cubicBezTo>
                  <a:cubicBezTo>
                    <a:pt x="118" y="1927"/>
                    <a:pt x="2102" y="1"/>
                    <a:pt x="4379" y="59"/>
                  </a:cubicBezTo>
                  <a:cubicBezTo>
                    <a:pt x="6772" y="117"/>
                    <a:pt x="8698" y="2102"/>
                    <a:pt x="8640" y="4437"/>
                  </a:cubicBezTo>
                  <a:cubicBezTo>
                    <a:pt x="8581" y="6830"/>
                    <a:pt x="6597" y="8698"/>
                    <a:pt x="4262" y="864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3070150" y="2123475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6" y="8581"/>
                    <a:pt x="0" y="6597"/>
                    <a:pt x="0" y="4262"/>
                  </a:cubicBezTo>
                  <a:cubicBezTo>
                    <a:pt x="0" y="1927"/>
                    <a:pt x="1926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4295925" y="3349250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7" y="8581"/>
                    <a:pt x="0" y="6597"/>
                    <a:pt x="0" y="4320"/>
                  </a:cubicBezTo>
                  <a:cubicBezTo>
                    <a:pt x="0" y="1985"/>
                    <a:pt x="1927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4542525" y="2371550"/>
              <a:ext cx="213100" cy="213075"/>
            </a:xfrm>
            <a:custGeom>
              <a:avLst/>
              <a:gdLst/>
              <a:ahLst/>
              <a:cxnLst/>
              <a:rect l="l" t="t" r="r" b="b"/>
              <a:pathLst>
                <a:path w="8524" h="8523" extrusionOk="0">
                  <a:moveTo>
                    <a:pt x="8523" y="4203"/>
                  </a:moveTo>
                  <a:cubicBezTo>
                    <a:pt x="8523" y="6596"/>
                    <a:pt x="6597" y="8523"/>
                    <a:pt x="4262" y="8464"/>
                  </a:cubicBezTo>
                  <a:cubicBezTo>
                    <a:pt x="1927" y="8464"/>
                    <a:pt x="59" y="6596"/>
                    <a:pt x="1" y="4262"/>
                  </a:cubicBezTo>
                  <a:cubicBezTo>
                    <a:pt x="1" y="1927"/>
                    <a:pt x="1927" y="1"/>
                    <a:pt x="4262" y="1"/>
                  </a:cubicBezTo>
                  <a:cubicBezTo>
                    <a:pt x="6597" y="1"/>
                    <a:pt x="8465" y="1868"/>
                    <a:pt x="8523" y="42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4049300" y="1878325"/>
              <a:ext cx="213075" cy="211625"/>
            </a:xfrm>
            <a:custGeom>
              <a:avLst/>
              <a:gdLst/>
              <a:ahLst/>
              <a:cxnLst/>
              <a:rect l="l" t="t" r="r" b="b"/>
              <a:pathLst>
                <a:path w="8523" h="8465" extrusionOk="0">
                  <a:moveTo>
                    <a:pt x="4203" y="0"/>
                  </a:moveTo>
                  <a:cubicBezTo>
                    <a:pt x="6538" y="0"/>
                    <a:pt x="8464" y="1868"/>
                    <a:pt x="8464" y="4203"/>
                  </a:cubicBezTo>
                  <a:cubicBezTo>
                    <a:pt x="8523" y="6538"/>
                    <a:pt x="6655" y="8464"/>
                    <a:pt x="4262" y="8464"/>
                  </a:cubicBezTo>
                  <a:cubicBezTo>
                    <a:pt x="1927" y="8464"/>
                    <a:pt x="1" y="6596"/>
                    <a:pt x="59" y="4203"/>
                  </a:cubicBezTo>
                  <a:cubicBezTo>
                    <a:pt x="59" y="1868"/>
                    <a:pt x="1869" y="0"/>
                    <a:pt x="42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3560450" y="3598800"/>
              <a:ext cx="211625" cy="210150"/>
            </a:xfrm>
            <a:custGeom>
              <a:avLst/>
              <a:gdLst/>
              <a:ahLst/>
              <a:cxnLst/>
              <a:rect l="l" t="t" r="r" b="b"/>
              <a:pathLst>
                <a:path w="8465" h="8406" extrusionOk="0">
                  <a:moveTo>
                    <a:pt x="8406" y="4145"/>
                  </a:moveTo>
                  <a:cubicBezTo>
                    <a:pt x="8464" y="6538"/>
                    <a:pt x="6597" y="8406"/>
                    <a:pt x="4262" y="8406"/>
                  </a:cubicBezTo>
                  <a:cubicBezTo>
                    <a:pt x="1927" y="8406"/>
                    <a:pt x="59" y="6596"/>
                    <a:pt x="1" y="4203"/>
                  </a:cubicBezTo>
                  <a:cubicBezTo>
                    <a:pt x="1" y="1868"/>
                    <a:pt x="1869" y="0"/>
                    <a:pt x="4203" y="0"/>
                  </a:cubicBezTo>
                  <a:cubicBezTo>
                    <a:pt x="6538" y="0"/>
                    <a:pt x="8406" y="1810"/>
                    <a:pt x="8406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3807075" y="3597325"/>
              <a:ext cx="211600" cy="211625"/>
            </a:xfrm>
            <a:custGeom>
              <a:avLst/>
              <a:gdLst/>
              <a:ahLst/>
              <a:cxnLst/>
              <a:rect l="l" t="t" r="r" b="b"/>
              <a:pathLst>
                <a:path w="8464" h="8465" extrusionOk="0">
                  <a:moveTo>
                    <a:pt x="4203" y="8465"/>
                  </a:moveTo>
                  <a:cubicBezTo>
                    <a:pt x="1868" y="8465"/>
                    <a:pt x="0" y="6597"/>
                    <a:pt x="0" y="4204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96" y="1"/>
                    <a:pt x="8464" y="1927"/>
                    <a:pt x="8464" y="4320"/>
                  </a:cubicBezTo>
                  <a:cubicBezTo>
                    <a:pt x="8406" y="6655"/>
                    <a:pt x="6538" y="8465"/>
                    <a:pt x="4203" y="84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2824975" y="2615250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6"/>
                  </a:moveTo>
                  <a:cubicBezTo>
                    <a:pt x="1869" y="8406"/>
                    <a:pt x="1" y="6596"/>
                    <a:pt x="1" y="4203"/>
                  </a:cubicBezTo>
                  <a:cubicBezTo>
                    <a:pt x="1" y="1868"/>
                    <a:pt x="1869" y="1"/>
                    <a:pt x="4262" y="1"/>
                  </a:cubicBezTo>
                  <a:cubicBezTo>
                    <a:pt x="6597" y="1"/>
                    <a:pt x="8406" y="1927"/>
                    <a:pt x="8406" y="4262"/>
                  </a:cubicBezTo>
                  <a:cubicBezTo>
                    <a:pt x="8406" y="6596"/>
                    <a:pt x="6538" y="8406"/>
                    <a:pt x="4204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2824975" y="2861875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5"/>
                  </a:moveTo>
                  <a:cubicBezTo>
                    <a:pt x="1810" y="8405"/>
                    <a:pt x="1" y="6538"/>
                    <a:pt x="1" y="4203"/>
                  </a:cubicBezTo>
                  <a:cubicBezTo>
                    <a:pt x="1" y="1868"/>
                    <a:pt x="1869" y="0"/>
                    <a:pt x="4204" y="0"/>
                  </a:cubicBezTo>
                  <a:cubicBezTo>
                    <a:pt x="6538" y="0"/>
                    <a:pt x="8406" y="1868"/>
                    <a:pt x="8406" y="4203"/>
                  </a:cubicBezTo>
                  <a:cubicBezTo>
                    <a:pt x="8406" y="6596"/>
                    <a:pt x="6538" y="8405"/>
                    <a:pt x="4204" y="840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4544000" y="3108475"/>
              <a:ext cx="210150" cy="210175"/>
            </a:xfrm>
            <a:custGeom>
              <a:avLst/>
              <a:gdLst/>
              <a:ahLst/>
              <a:cxnLst/>
              <a:rect l="l" t="t" r="r" b="b"/>
              <a:pathLst>
                <a:path w="8406" h="8407" extrusionOk="0">
                  <a:moveTo>
                    <a:pt x="4203" y="8406"/>
                  </a:moveTo>
                  <a:cubicBezTo>
                    <a:pt x="1868" y="8406"/>
                    <a:pt x="0" y="6597"/>
                    <a:pt x="0" y="4203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38" y="1"/>
                    <a:pt x="8406" y="1869"/>
                    <a:pt x="8406" y="4203"/>
                  </a:cubicBezTo>
                  <a:cubicBezTo>
                    <a:pt x="8406" y="6538"/>
                    <a:pt x="6596" y="8406"/>
                    <a:pt x="4203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3313850" y="1879775"/>
              <a:ext cx="210150" cy="208700"/>
            </a:xfrm>
            <a:custGeom>
              <a:avLst/>
              <a:gdLst/>
              <a:ahLst/>
              <a:cxnLst/>
              <a:rect l="l" t="t" r="r" b="b"/>
              <a:pathLst>
                <a:path w="8406" h="8348" extrusionOk="0">
                  <a:moveTo>
                    <a:pt x="4203" y="8348"/>
                  </a:moveTo>
                  <a:cubicBezTo>
                    <a:pt x="1868" y="8348"/>
                    <a:pt x="0" y="6480"/>
                    <a:pt x="58" y="4145"/>
                  </a:cubicBezTo>
                  <a:cubicBezTo>
                    <a:pt x="58" y="1810"/>
                    <a:pt x="1926" y="1"/>
                    <a:pt x="4261" y="1"/>
                  </a:cubicBezTo>
                  <a:cubicBezTo>
                    <a:pt x="6596" y="1"/>
                    <a:pt x="8405" y="1869"/>
                    <a:pt x="8405" y="4203"/>
                  </a:cubicBezTo>
                  <a:cubicBezTo>
                    <a:pt x="8405" y="6538"/>
                    <a:pt x="6538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3071600" y="3352175"/>
              <a:ext cx="210150" cy="210150"/>
            </a:xfrm>
            <a:custGeom>
              <a:avLst/>
              <a:gdLst/>
              <a:ahLst/>
              <a:cxnLst/>
              <a:rect l="l" t="t" r="r" b="b"/>
              <a:pathLst>
                <a:path w="8406" h="8406" extrusionOk="0">
                  <a:moveTo>
                    <a:pt x="4262" y="8406"/>
                  </a:moveTo>
                  <a:cubicBezTo>
                    <a:pt x="1868" y="8406"/>
                    <a:pt x="1" y="6538"/>
                    <a:pt x="1" y="4203"/>
                  </a:cubicBezTo>
                  <a:cubicBezTo>
                    <a:pt x="1" y="1868"/>
                    <a:pt x="1868" y="1"/>
                    <a:pt x="4203" y="1"/>
                  </a:cubicBezTo>
                  <a:cubicBezTo>
                    <a:pt x="6538" y="1"/>
                    <a:pt x="8348" y="1810"/>
                    <a:pt x="8406" y="4145"/>
                  </a:cubicBezTo>
                  <a:cubicBezTo>
                    <a:pt x="8406" y="6480"/>
                    <a:pt x="6596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2826450" y="2373025"/>
              <a:ext cx="207225" cy="208675"/>
            </a:xfrm>
            <a:custGeom>
              <a:avLst/>
              <a:gdLst/>
              <a:ahLst/>
              <a:cxnLst/>
              <a:rect l="l" t="t" r="r" b="b"/>
              <a:pathLst>
                <a:path w="8289" h="8347" extrusionOk="0">
                  <a:moveTo>
                    <a:pt x="4145" y="8347"/>
                  </a:moveTo>
                  <a:cubicBezTo>
                    <a:pt x="1810" y="8347"/>
                    <a:pt x="0" y="6479"/>
                    <a:pt x="0" y="4203"/>
                  </a:cubicBezTo>
                  <a:cubicBezTo>
                    <a:pt x="0" y="1868"/>
                    <a:pt x="1868" y="0"/>
                    <a:pt x="4145" y="0"/>
                  </a:cubicBezTo>
                  <a:cubicBezTo>
                    <a:pt x="6421" y="0"/>
                    <a:pt x="8289" y="1868"/>
                    <a:pt x="8289" y="4203"/>
                  </a:cubicBezTo>
                  <a:cubicBezTo>
                    <a:pt x="8289" y="6479"/>
                    <a:pt x="6421" y="8347"/>
                    <a:pt x="4145" y="834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4050775" y="3598800"/>
              <a:ext cx="208700" cy="208700"/>
            </a:xfrm>
            <a:custGeom>
              <a:avLst/>
              <a:gdLst/>
              <a:ahLst/>
              <a:cxnLst/>
              <a:rect l="l" t="t" r="r" b="b"/>
              <a:pathLst>
                <a:path w="8348" h="8348" extrusionOk="0">
                  <a:moveTo>
                    <a:pt x="8347" y="4145"/>
                  </a:moveTo>
                  <a:cubicBezTo>
                    <a:pt x="8347" y="6479"/>
                    <a:pt x="6538" y="8347"/>
                    <a:pt x="4203" y="8347"/>
                  </a:cubicBezTo>
                  <a:cubicBezTo>
                    <a:pt x="1926" y="8347"/>
                    <a:pt x="59" y="6538"/>
                    <a:pt x="59" y="4203"/>
                  </a:cubicBezTo>
                  <a:cubicBezTo>
                    <a:pt x="0" y="1926"/>
                    <a:pt x="1868" y="59"/>
                    <a:pt x="4144" y="59"/>
                  </a:cubicBezTo>
                  <a:cubicBezTo>
                    <a:pt x="6479" y="0"/>
                    <a:pt x="8347" y="1868"/>
                    <a:pt x="8347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3315300" y="3598800"/>
              <a:ext cx="207250" cy="208700"/>
            </a:xfrm>
            <a:custGeom>
              <a:avLst/>
              <a:gdLst/>
              <a:ahLst/>
              <a:cxnLst/>
              <a:rect l="l" t="t" r="r" b="b"/>
              <a:pathLst>
                <a:path w="8290" h="8348" extrusionOk="0">
                  <a:moveTo>
                    <a:pt x="4145" y="59"/>
                  </a:moveTo>
                  <a:cubicBezTo>
                    <a:pt x="6421" y="0"/>
                    <a:pt x="8289" y="1926"/>
                    <a:pt x="8289" y="4203"/>
                  </a:cubicBezTo>
                  <a:cubicBezTo>
                    <a:pt x="8289" y="6421"/>
                    <a:pt x="6421" y="8289"/>
                    <a:pt x="4203" y="8347"/>
                  </a:cubicBezTo>
                  <a:cubicBezTo>
                    <a:pt x="1927" y="8347"/>
                    <a:pt x="0" y="6479"/>
                    <a:pt x="0" y="4203"/>
                  </a:cubicBezTo>
                  <a:cubicBezTo>
                    <a:pt x="0" y="1926"/>
                    <a:pt x="1868" y="59"/>
                    <a:pt x="414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2826450" y="3109950"/>
              <a:ext cx="207225" cy="208700"/>
            </a:xfrm>
            <a:custGeom>
              <a:avLst/>
              <a:gdLst/>
              <a:ahLst/>
              <a:cxnLst/>
              <a:rect l="l" t="t" r="r" b="b"/>
              <a:pathLst>
                <a:path w="8289" h="8348" extrusionOk="0">
                  <a:moveTo>
                    <a:pt x="8289" y="4144"/>
                  </a:moveTo>
                  <a:cubicBezTo>
                    <a:pt x="8289" y="6362"/>
                    <a:pt x="6421" y="8289"/>
                    <a:pt x="4203" y="8289"/>
                  </a:cubicBezTo>
                  <a:cubicBezTo>
                    <a:pt x="1927" y="8347"/>
                    <a:pt x="0" y="6421"/>
                    <a:pt x="0" y="4144"/>
                  </a:cubicBezTo>
                  <a:cubicBezTo>
                    <a:pt x="0" y="1926"/>
                    <a:pt x="1868" y="58"/>
                    <a:pt x="4145" y="0"/>
                  </a:cubicBezTo>
                  <a:cubicBezTo>
                    <a:pt x="6363" y="0"/>
                    <a:pt x="8289" y="1868"/>
                    <a:pt x="8289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4298850" y="1881250"/>
              <a:ext cx="205775" cy="205775"/>
            </a:xfrm>
            <a:custGeom>
              <a:avLst/>
              <a:gdLst/>
              <a:ahLst/>
              <a:cxnLst/>
              <a:rect l="l" t="t" r="r" b="b"/>
              <a:pathLst>
                <a:path w="8231" h="8231" extrusionOk="0">
                  <a:moveTo>
                    <a:pt x="8230" y="4086"/>
                  </a:moveTo>
                  <a:cubicBezTo>
                    <a:pt x="8230" y="6363"/>
                    <a:pt x="6362" y="8230"/>
                    <a:pt x="4144" y="8230"/>
                  </a:cubicBezTo>
                  <a:cubicBezTo>
                    <a:pt x="1868" y="8230"/>
                    <a:pt x="58" y="6421"/>
                    <a:pt x="58" y="4144"/>
                  </a:cubicBezTo>
                  <a:cubicBezTo>
                    <a:pt x="0" y="1868"/>
                    <a:pt x="1868" y="0"/>
                    <a:pt x="4144" y="0"/>
                  </a:cubicBezTo>
                  <a:cubicBezTo>
                    <a:pt x="6421" y="59"/>
                    <a:pt x="8230" y="1868"/>
                    <a:pt x="8230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4545450" y="2127850"/>
              <a:ext cx="207250" cy="205775"/>
            </a:xfrm>
            <a:custGeom>
              <a:avLst/>
              <a:gdLst/>
              <a:ahLst/>
              <a:cxnLst/>
              <a:rect l="l" t="t" r="r" b="b"/>
              <a:pathLst>
                <a:path w="8290" h="8231" extrusionOk="0">
                  <a:moveTo>
                    <a:pt x="8231" y="4087"/>
                  </a:moveTo>
                  <a:cubicBezTo>
                    <a:pt x="8289" y="6363"/>
                    <a:pt x="6421" y="8231"/>
                    <a:pt x="4145" y="8231"/>
                  </a:cubicBezTo>
                  <a:cubicBezTo>
                    <a:pt x="1869" y="8231"/>
                    <a:pt x="59" y="6422"/>
                    <a:pt x="59" y="4145"/>
                  </a:cubicBezTo>
                  <a:cubicBezTo>
                    <a:pt x="1" y="1927"/>
                    <a:pt x="1869" y="1"/>
                    <a:pt x="4145" y="59"/>
                  </a:cubicBezTo>
                  <a:cubicBezTo>
                    <a:pt x="6363" y="59"/>
                    <a:pt x="8231" y="1869"/>
                    <a:pt x="8231" y="408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4548375" y="3355100"/>
              <a:ext cx="202850" cy="202850"/>
            </a:xfrm>
            <a:custGeom>
              <a:avLst/>
              <a:gdLst/>
              <a:ahLst/>
              <a:cxnLst/>
              <a:rect l="l" t="t" r="r" b="b"/>
              <a:pathLst>
                <a:path w="8114" h="8114" extrusionOk="0">
                  <a:moveTo>
                    <a:pt x="8056" y="4028"/>
                  </a:moveTo>
                  <a:cubicBezTo>
                    <a:pt x="8114" y="6304"/>
                    <a:pt x="6304" y="8114"/>
                    <a:pt x="4086" y="8114"/>
                  </a:cubicBezTo>
                  <a:cubicBezTo>
                    <a:pt x="1810" y="8114"/>
                    <a:pt x="0" y="6363"/>
                    <a:pt x="0" y="4086"/>
                  </a:cubicBezTo>
                  <a:cubicBezTo>
                    <a:pt x="0" y="1868"/>
                    <a:pt x="1693" y="59"/>
                    <a:pt x="3911" y="59"/>
                  </a:cubicBezTo>
                  <a:cubicBezTo>
                    <a:pt x="6188" y="0"/>
                    <a:pt x="8056" y="1751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3075975" y="1882700"/>
              <a:ext cx="201400" cy="202875"/>
            </a:xfrm>
            <a:custGeom>
              <a:avLst/>
              <a:gdLst/>
              <a:ahLst/>
              <a:cxnLst/>
              <a:rect l="l" t="t" r="r" b="b"/>
              <a:pathLst>
                <a:path w="8056" h="8115" extrusionOk="0">
                  <a:moveTo>
                    <a:pt x="8056" y="4086"/>
                  </a:moveTo>
                  <a:cubicBezTo>
                    <a:pt x="8056" y="6363"/>
                    <a:pt x="6246" y="8114"/>
                    <a:pt x="3970" y="8114"/>
                  </a:cubicBezTo>
                  <a:cubicBezTo>
                    <a:pt x="1752" y="8056"/>
                    <a:pt x="1" y="6305"/>
                    <a:pt x="1" y="4028"/>
                  </a:cubicBezTo>
                  <a:cubicBezTo>
                    <a:pt x="1" y="1752"/>
                    <a:pt x="1810" y="1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2829375" y="21307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5" y="3970"/>
                  </a:moveTo>
                  <a:cubicBezTo>
                    <a:pt x="8055" y="6188"/>
                    <a:pt x="6304" y="7997"/>
                    <a:pt x="4086" y="8056"/>
                  </a:cubicBezTo>
                  <a:cubicBezTo>
                    <a:pt x="1810" y="8056"/>
                    <a:pt x="0" y="6246"/>
                    <a:pt x="0" y="4028"/>
                  </a:cubicBezTo>
                  <a:cubicBezTo>
                    <a:pt x="0" y="1810"/>
                    <a:pt x="1751" y="1"/>
                    <a:pt x="3969" y="1"/>
                  </a:cubicBezTo>
                  <a:cubicBezTo>
                    <a:pt x="6187" y="1"/>
                    <a:pt x="7997" y="1752"/>
                    <a:pt x="805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4301750" y="36031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6" y="3970"/>
                  </a:moveTo>
                  <a:cubicBezTo>
                    <a:pt x="8056" y="6246"/>
                    <a:pt x="6305" y="7997"/>
                    <a:pt x="4087" y="8055"/>
                  </a:cubicBezTo>
                  <a:cubicBezTo>
                    <a:pt x="1810" y="8055"/>
                    <a:pt x="1" y="6246"/>
                    <a:pt x="1" y="4028"/>
                  </a:cubicBezTo>
                  <a:cubicBezTo>
                    <a:pt x="1" y="1810"/>
                    <a:pt x="1810" y="0"/>
                    <a:pt x="4028" y="0"/>
                  </a:cubicBezTo>
                  <a:cubicBezTo>
                    <a:pt x="6246" y="0"/>
                    <a:pt x="8056" y="1751"/>
                    <a:pt x="8056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4790600" y="2619625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4029" y="1"/>
                  </a:moveTo>
                  <a:cubicBezTo>
                    <a:pt x="6247" y="1"/>
                    <a:pt x="8056" y="1810"/>
                    <a:pt x="8056" y="4028"/>
                  </a:cubicBezTo>
                  <a:cubicBezTo>
                    <a:pt x="8056" y="6246"/>
                    <a:pt x="6305" y="8056"/>
                    <a:pt x="4087" y="8056"/>
                  </a:cubicBezTo>
                  <a:cubicBezTo>
                    <a:pt x="1810" y="8056"/>
                    <a:pt x="59" y="6305"/>
                    <a:pt x="1" y="4028"/>
                  </a:cubicBezTo>
                  <a:cubicBezTo>
                    <a:pt x="1" y="1810"/>
                    <a:pt x="1810" y="59"/>
                    <a:pt x="402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3564825" y="1641925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8056" y="4028"/>
                  </a:moveTo>
                  <a:cubicBezTo>
                    <a:pt x="8056" y="6246"/>
                    <a:pt x="6246" y="7997"/>
                    <a:pt x="4028" y="7997"/>
                  </a:cubicBezTo>
                  <a:cubicBezTo>
                    <a:pt x="1810" y="7997"/>
                    <a:pt x="1" y="6129"/>
                    <a:pt x="59" y="3911"/>
                  </a:cubicBezTo>
                  <a:cubicBezTo>
                    <a:pt x="59" y="1752"/>
                    <a:pt x="1869" y="0"/>
                    <a:pt x="4028" y="0"/>
                  </a:cubicBezTo>
                  <a:cubicBezTo>
                    <a:pt x="6246" y="0"/>
                    <a:pt x="8056" y="1752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3811450" y="16404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4086" y="58"/>
                  </a:moveTo>
                  <a:cubicBezTo>
                    <a:pt x="6304" y="58"/>
                    <a:pt x="8056" y="1868"/>
                    <a:pt x="8056" y="4086"/>
                  </a:cubicBezTo>
                  <a:cubicBezTo>
                    <a:pt x="8056" y="6304"/>
                    <a:pt x="6246" y="8055"/>
                    <a:pt x="4028" y="8055"/>
                  </a:cubicBezTo>
                  <a:cubicBezTo>
                    <a:pt x="1810" y="8055"/>
                    <a:pt x="0" y="6246"/>
                    <a:pt x="59" y="4028"/>
                  </a:cubicBezTo>
                  <a:cubicBezTo>
                    <a:pt x="59" y="1810"/>
                    <a:pt x="1868" y="0"/>
                    <a:pt x="4086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4790600" y="2866250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8056" y="4086"/>
                  </a:moveTo>
                  <a:cubicBezTo>
                    <a:pt x="8056" y="6304"/>
                    <a:pt x="6247" y="8055"/>
                    <a:pt x="4029" y="8055"/>
                  </a:cubicBezTo>
                  <a:cubicBezTo>
                    <a:pt x="1810" y="8055"/>
                    <a:pt x="1" y="6246"/>
                    <a:pt x="59" y="4028"/>
                  </a:cubicBezTo>
                  <a:cubicBezTo>
                    <a:pt x="59" y="1810"/>
                    <a:pt x="1869" y="0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" name="Google Shape;66;p2"/>
            <p:cNvSpPr/>
            <p:nvPr/>
          </p:nvSpPr>
          <p:spPr>
            <a:xfrm>
              <a:off x="2829375" y="3356550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7997" y="4028"/>
                  </a:moveTo>
                  <a:cubicBezTo>
                    <a:pt x="7997" y="6246"/>
                    <a:pt x="6187" y="7997"/>
                    <a:pt x="4028" y="7997"/>
                  </a:cubicBezTo>
                  <a:cubicBezTo>
                    <a:pt x="1810" y="7997"/>
                    <a:pt x="0" y="6130"/>
                    <a:pt x="58" y="3912"/>
                  </a:cubicBezTo>
                  <a:cubicBezTo>
                    <a:pt x="58" y="1752"/>
                    <a:pt x="1926" y="1"/>
                    <a:pt x="4086" y="1"/>
                  </a:cubicBezTo>
                  <a:cubicBezTo>
                    <a:pt x="6246" y="59"/>
                    <a:pt x="8055" y="1869"/>
                    <a:pt x="7997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" name="Google Shape;67;p2"/>
            <p:cNvSpPr/>
            <p:nvPr/>
          </p:nvSpPr>
          <p:spPr>
            <a:xfrm>
              <a:off x="3075975" y="3603175"/>
              <a:ext cx="199950" cy="201400"/>
            </a:xfrm>
            <a:custGeom>
              <a:avLst/>
              <a:gdLst/>
              <a:ahLst/>
              <a:cxnLst/>
              <a:rect l="l" t="t" r="r" b="b"/>
              <a:pathLst>
                <a:path w="7998" h="8056" extrusionOk="0">
                  <a:moveTo>
                    <a:pt x="4087" y="0"/>
                  </a:moveTo>
                  <a:cubicBezTo>
                    <a:pt x="6246" y="59"/>
                    <a:pt x="7997" y="1868"/>
                    <a:pt x="7997" y="4028"/>
                  </a:cubicBezTo>
                  <a:cubicBezTo>
                    <a:pt x="7997" y="6246"/>
                    <a:pt x="6130" y="8055"/>
                    <a:pt x="3970" y="7997"/>
                  </a:cubicBezTo>
                  <a:cubicBezTo>
                    <a:pt x="1752" y="7939"/>
                    <a:pt x="1" y="6129"/>
                    <a:pt x="59" y="3970"/>
                  </a:cubicBezTo>
                  <a:cubicBezTo>
                    <a:pt x="59" y="1810"/>
                    <a:pt x="1869" y="0"/>
                    <a:pt x="40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4056600" y="1641925"/>
              <a:ext cx="198475" cy="198475"/>
            </a:xfrm>
            <a:custGeom>
              <a:avLst/>
              <a:gdLst/>
              <a:ahLst/>
              <a:cxnLst/>
              <a:rect l="l" t="t" r="r" b="b"/>
              <a:pathLst>
                <a:path w="7939" h="7939" extrusionOk="0">
                  <a:moveTo>
                    <a:pt x="3970" y="7939"/>
                  </a:moveTo>
                  <a:cubicBezTo>
                    <a:pt x="1810" y="7939"/>
                    <a:pt x="1" y="6129"/>
                    <a:pt x="1" y="3970"/>
                  </a:cubicBezTo>
                  <a:cubicBezTo>
                    <a:pt x="1" y="1810"/>
                    <a:pt x="1810" y="0"/>
                    <a:pt x="3970" y="0"/>
                  </a:cubicBezTo>
                  <a:cubicBezTo>
                    <a:pt x="6130" y="0"/>
                    <a:pt x="7939" y="1810"/>
                    <a:pt x="7939" y="3970"/>
                  </a:cubicBezTo>
                  <a:cubicBezTo>
                    <a:pt x="7939" y="6188"/>
                    <a:pt x="6130" y="7939"/>
                    <a:pt x="3970" y="793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" name="Google Shape;69;p2"/>
            <p:cNvSpPr/>
            <p:nvPr/>
          </p:nvSpPr>
          <p:spPr>
            <a:xfrm>
              <a:off x="4792075" y="2377400"/>
              <a:ext cx="199950" cy="199925"/>
            </a:xfrm>
            <a:custGeom>
              <a:avLst/>
              <a:gdLst/>
              <a:ahLst/>
              <a:cxnLst/>
              <a:rect l="l" t="t" r="r" b="b"/>
              <a:pathLst>
                <a:path w="7998" h="7997" extrusionOk="0">
                  <a:moveTo>
                    <a:pt x="3970" y="58"/>
                  </a:moveTo>
                  <a:cubicBezTo>
                    <a:pt x="6129" y="0"/>
                    <a:pt x="7939" y="1810"/>
                    <a:pt x="7939" y="3969"/>
                  </a:cubicBezTo>
                  <a:cubicBezTo>
                    <a:pt x="7997" y="6129"/>
                    <a:pt x="6188" y="7939"/>
                    <a:pt x="4028" y="7997"/>
                  </a:cubicBezTo>
                  <a:cubicBezTo>
                    <a:pt x="1868" y="7997"/>
                    <a:pt x="59" y="6246"/>
                    <a:pt x="0" y="4028"/>
                  </a:cubicBezTo>
                  <a:cubicBezTo>
                    <a:pt x="0" y="1926"/>
                    <a:pt x="1810" y="58"/>
                    <a:pt x="3970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" name="Google Shape;70;p2"/>
            <p:cNvSpPr/>
            <p:nvPr/>
          </p:nvSpPr>
          <p:spPr>
            <a:xfrm>
              <a:off x="4793525" y="31157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70" y="1"/>
                  </a:moveTo>
                  <a:cubicBezTo>
                    <a:pt x="6130" y="1"/>
                    <a:pt x="7881" y="1752"/>
                    <a:pt x="7881" y="3911"/>
                  </a:cubicBezTo>
                  <a:cubicBezTo>
                    <a:pt x="7881" y="6129"/>
                    <a:pt x="6071" y="7881"/>
                    <a:pt x="3853" y="7881"/>
                  </a:cubicBezTo>
                  <a:cubicBezTo>
                    <a:pt x="1693" y="7822"/>
                    <a:pt x="1" y="6071"/>
                    <a:pt x="1" y="3911"/>
                  </a:cubicBezTo>
                  <a:cubicBezTo>
                    <a:pt x="1" y="1693"/>
                    <a:pt x="1752" y="1"/>
                    <a:pt x="39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" name="Google Shape;71;p2"/>
            <p:cNvSpPr/>
            <p:nvPr/>
          </p:nvSpPr>
          <p:spPr>
            <a:xfrm>
              <a:off x="2584200" y="2622550"/>
              <a:ext cx="197025" cy="195550"/>
            </a:xfrm>
            <a:custGeom>
              <a:avLst/>
              <a:gdLst/>
              <a:ahLst/>
              <a:cxnLst/>
              <a:rect l="l" t="t" r="r" b="b"/>
              <a:pathLst>
                <a:path w="7881" h="7822" extrusionOk="0">
                  <a:moveTo>
                    <a:pt x="3912" y="7822"/>
                  </a:moveTo>
                  <a:cubicBezTo>
                    <a:pt x="1752" y="7822"/>
                    <a:pt x="1" y="6071"/>
                    <a:pt x="59" y="3911"/>
                  </a:cubicBezTo>
                  <a:cubicBezTo>
                    <a:pt x="59" y="1693"/>
                    <a:pt x="1810" y="0"/>
                    <a:pt x="3970" y="0"/>
                  </a:cubicBezTo>
                  <a:cubicBezTo>
                    <a:pt x="6188" y="0"/>
                    <a:pt x="7881" y="1751"/>
                    <a:pt x="7881" y="3970"/>
                  </a:cubicBezTo>
                  <a:cubicBezTo>
                    <a:pt x="7881" y="6129"/>
                    <a:pt x="6130" y="7822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" name="Google Shape;72;p2"/>
            <p:cNvSpPr/>
            <p:nvPr/>
          </p:nvSpPr>
          <p:spPr>
            <a:xfrm>
              <a:off x="3321125" y="16433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12" y="7822"/>
                  </a:moveTo>
                  <a:cubicBezTo>
                    <a:pt x="1694" y="7822"/>
                    <a:pt x="1" y="6071"/>
                    <a:pt x="1" y="3912"/>
                  </a:cubicBezTo>
                  <a:cubicBezTo>
                    <a:pt x="59" y="1694"/>
                    <a:pt x="1810" y="1"/>
                    <a:pt x="3970" y="1"/>
                  </a:cubicBezTo>
                  <a:cubicBezTo>
                    <a:pt x="6130" y="59"/>
                    <a:pt x="7881" y="1810"/>
                    <a:pt x="7823" y="3970"/>
                  </a:cubicBezTo>
                  <a:cubicBezTo>
                    <a:pt x="7823" y="6130"/>
                    <a:pt x="6071" y="7881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" name="Google Shape;73;p2"/>
            <p:cNvSpPr/>
            <p:nvPr/>
          </p:nvSpPr>
          <p:spPr>
            <a:xfrm>
              <a:off x="3812900" y="3851250"/>
              <a:ext cx="198500" cy="197025"/>
            </a:xfrm>
            <a:custGeom>
              <a:avLst/>
              <a:gdLst/>
              <a:ahLst/>
              <a:cxnLst/>
              <a:rect l="l" t="t" r="r" b="b"/>
              <a:pathLst>
                <a:path w="7940" h="7881" extrusionOk="0">
                  <a:moveTo>
                    <a:pt x="7939" y="3969"/>
                  </a:moveTo>
                  <a:cubicBezTo>
                    <a:pt x="7881" y="6188"/>
                    <a:pt x="6130" y="7880"/>
                    <a:pt x="3970" y="7880"/>
                  </a:cubicBezTo>
                  <a:cubicBezTo>
                    <a:pt x="1752" y="7880"/>
                    <a:pt x="1" y="6071"/>
                    <a:pt x="59" y="3911"/>
                  </a:cubicBezTo>
                  <a:cubicBezTo>
                    <a:pt x="117" y="1693"/>
                    <a:pt x="1869" y="0"/>
                    <a:pt x="4028" y="59"/>
                  </a:cubicBezTo>
                  <a:cubicBezTo>
                    <a:pt x="6188" y="59"/>
                    <a:pt x="7939" y="1810"/>
                    <a:pt x="7939" y="39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" name="Google Shape;74;p2"/>
            <p:cNvSpPr/>
            <p:nvPr/>
          </p:nvSpPr>
          <p:spPr>
            <a:xfrm>
              <a:off x="2585675" y="2869150"/>
              <a:ext cx="195550" cy="195575"/>
            </a:xfrm>
            <a:custGeom>
              <a:avLst/>
              <a:gdLst/>
              <a:ahLst/>
              <a:cxnLst/>
              <a:rect l="l" t="t" r="r" b="b"/>
              <a:pathLst>
                <a:path w="7822" h="7823" extrusionOk="0">
                  <a:moveTo>
                    <a:pt x="7822" y="3912"/>
                  </a:moveTo>
                  <a:cubicBezTo>
                    <a:pt x="7822" y="6071"/>
                    <a:pt x="6129" y="7823"/>
                    <a:pt x="3911" y="7823"/>
                  </a:cubicBezTo>
                  <a:cubicBezTo>
                    <a:pt x="1751" y="7823"/>
                    <a:pt x="0" y="6130"/>
                    <a:pt x="0" y="3970"/>
                  </a:cubicBezTo>
                  <a:cubicBezTo>
                    <a:pt x="0" y="1752"/>
                    <a:pt x="1693" y="59"/>
                    <a:pt x="3853" y="1"/>
                  </a:cubicBezTo>
                  <a:cubicBezTo>
                    <a:pt x="6071" y="1"/>
                    <a:pt x="7763" y="1752"/>
                    <a:pt x="7822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" name="Google Shape;75;p2"/>
            <p:cNvSpPr/>
            <p:nvPr/>
          </p:nvSpPr>
          <p:spPr>
            <a:xfrm>
              <a:off x="3567750" y="3851250"/>
              <a:ext cx="197025" cy="198475"/>
            </a:xfrm>
            <a:custGeom>
              <a:avLst/>
              <a:gdLst/>
              <a:ahLst/>
              <a:cxnLst/>
              <a:rect l="l" t="t" r="r" b="b"/>
              <a:pathLst>
                <a:path w="7881" h="7939" extrusionOk="0">
                  <a:moveTo>
                    <a:pt x="4028" y="59"/>
                  </a:moveTo>
                  <a:cubicBezTo>
                    <a:pt x="6188" y="117"/>
                    <a:pt x="7881" y="1868"/>
                    <a:pt x="7822" y="4028"/>
                  </a:cubicBezTo>
                  <a:cubicBezTo>
                    <a:pt x="7822" y="6246"/>
                    <a:pt x="6013" y="7939"/>
                    <a:pt x="3853" y="7880"/>
                  </a:cubicBezTo>
                  <a:cubicBezTo>
                    <a:pt x="1693" y="7822"/>
                    <a:pt x="1" y="6071"/>
                    <a:pt x="1" y="3853"/>
                  </a:cubicBezTo>
                  <a:cubicBezTo>
                    <a:pt x="59" y="1693"/>
                    <a:pt x="1868" y="0"/>
                    <a:pt x="4028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76;p2"/>
            <p:cNvSpPr/>
            <p:nvPr/>
          </p:nvSpPr>
          <p:spPr>
            <a:xfrm>
              <a:off x="4551300" y="1891450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7763" y="3912"/>
                  </a:moveTo>
                  <a:cubicBezTo>
                    <a:pt x="7763" y="6071"/>
                    <a:pt x="6071" y="7764"/>
                    <a:pt x="3853" y="7764"/>
                  </a:cubicBezTo>
                  <a:cubicBezTo>
                    <a:pt x="1693" y="7764"/>
                    <a:pt x="0" y="6013"/>
                    <a:pt x="0" y="3853"/>
                  </a:cubicBezTo>
                  <a:cubicBezTo>
                    <a:pt x="0" y="1693"/>
                    <a:pt x="1751" y="1"/>
                    <a:pt x="3969" y="1"/>
                  </a:cubicBezTo>
                  <a:cubicBezTo>
                    <a:pt x="6129" y="1"/>
                    <a:pt x="7822" y="1693"/>
                    <a:pt x="7763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77;p2"/>
            <p:cNvSpPr/>
            <p:nvPr/>
          </p:nvSpPr>
          <p:spPr>
            <a:xfrm>
              <a:off x="4059525" y="385270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3794" y="59"/>
                  </a:moveTo>
                  <a:cubicBezTo>
                    <a:pt x="5954" y="1"/>
                    <a:pt x="7705" y="1693"/>
                    <a:pt x="7705" y="3853"/>
                  </a:cubicBezTo>
                  <a:cubicBezTo>
                    <a:pt x="7705" y="6013"/>
                    <a:pt x="6013" y="7764"/>
                    <a:pt x="3853" y="7764"/>
                  </a:cubicBezTo>
                  <a:cubicBezTo>
                    <a:pt x="1693" y="7764"/>
                    <a:pt x="0" y="6071"/>
                    <a:pt x="0" y="3911"/>
                  </a:cubicBezTo>
                  <a:cubicBezTo>
                    <a:pt x="0" y="1752"/>
                    <a:pt x="1693" y="59"/>
                    <a:pt x="379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78;p2"/>
            <p:cNvSpPr/>
            <p:nvPr/>
          </p:nvSpPr>
          <p:spPr>
            <a:xfrm>
              <a:off x="2585675" y="2380300"/>
              <a:ext cx="194100" cy="194125"/>
            </a:xfrm>
            <a:custGeom>
              <a:avLst/>
              <a:gdLst/>
              <a:ahLst/>
              <a:cxnLst/>
              <a:rect l="l" t="t" r="r" b="b"/>
              <a:pathLst>
                <a:path w="7764" h="7765" extrusionOk="0">
                  <a:moveTo>
                    <a:pt x="3911" y="59"/>
                  </a:moveTo>
                  <a:cubicBezTo>
                    <a:pt x="6071" y="59"/>
                    <a:pt x="7763" y="1810"/>
                    <a:pt x="7763" y="3912"/>
                  </a:cubicBezTo>
                  <a:cubicBezTo>
                    <a:pt x="7763" y="6071"/>
                    <a:pt x="6012" y="7764"/>
                    <a:pt x="3853" y="7764"/>
                  </a:cubicBezTo>
                  <a:cubicBezTo>
                    <a:pt x="1693" y="7764"/>
                    <a:pt x="0" y="6013"/>
                    <a:pt x="59" y="3853"/>
                  </a:cubicBezTo>
                  <a:cubicBezTo>
                    <a:pt x="59" y="1694"/>
                    <a:pt x="1810" y="1"/>
                    <a:pt x="391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" name="Google Shape;79;p2"/>
            <p:cNvSpPr/>
            <p:nvPr/>
          </p:nvSpPr>
          <p:spPr>
            <a:xfrm>
              <a:off x="3322600" y="3854175"/>
              <a:ext cx="192650" cy="192625"/>
            </a:xfrm>
            <a:custGeom>
              <a:avLst/>
              <a:gdLst/>
              <a:ahLst/>
              <a:cxnLst/>
              <a:rect l="l" t="t" r="r" b="b"/>
              <a:pathLst>
                <a:path w="7706" h="7705" extrusionOk="0">
                  <a:moveTo>
                    <a:pt x="7705" y="3852"/>
                  </a:moveTo>
                  <a:cubicBezTo>
                    <a:pt x="7705" y="5954"/>
                    <a:pt x="5954" y="7705"/>
                    <a:pt x="3853" y="7705"/>
                  </a:cubicBezTo>
                  <a:cubicBezTo>
                    <a:pt x="1751" y="7705"/>
                    <a:pt x="0" y="5954"/>
                    <a:pt x="0" y="3852"/>
                  </a:cubicBezTo>
                  <a:cubicBezTo>
                    <a:pt x="0" y="1693"/>
                    <a:pt x="1751" y="0"/>
                    <a:pt x="3911" y="0"/>
                  </a:cubicBezTo>
                  <a:cubicBezTo>
                    <a:pt x="6012" y="0"/>
                    <a:pt x="7705" y="1751"/>
                    <a:pt x="7705" y="38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80;p2"/>
            <p:cNvSpPr/>
            <p:nvPr/>
          </p:nvSpPr>
          <p:spPr>
            <a:xfrm>
              <a:off x="2585675" y="3117225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3969" y="1"/>
                  </a:moveTo>
                  <a:cubicBezTo>
                    <a:pt x="6071" y="59"/>
                    <a:pt x="7822" y="1869"/>
                    <a:pt x="7763" y="3970"/>
                  </a:cubicBezTo>
                  <a:cubicBezTo>
                    <a:pt x="7705" y="6071"/>
                    <a:pt x="5954" y="7764"/>
                    <a:pt x="3853" y="7706"/>
                  </a:cubicBezTo>
                  <a:cubicBezTo>
                    <a:pt x="1751" y="7706"/>
                    <a:pt x="0" y="5896"/>
                    <a:pt x="59" y="3795"/>
                  </a:cubicBezTo>
                  <a:cubicBezTo>
                    <a:pt x="117" y="1694"/>
                    <a:pt x="1868" y="1"/>
                    <a:pt x="39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81;p2"/>
            <p:cNvSpPr/>
            <p:nvPr/>
          </p:nvSpPr>
          <p:spPr>
            <a:xfrm>
              <a:off x="4795000" y="2133700"/>
              <a:ext cx="192625" cy="194100"/>
            </a:xfrm>
            <a:custGeom>
              <a:avLst/>
              <a:gdLst/>
              <a:ahLst/>
              <a:cxnLst/>
              <a:rect l="l" t="t" r="r" b="b"/>
              <a:pathLst>
                <a:path w="7705" h="7764" extrusionOk="0">
                  <a:moveTo>
                    <a:pt x="3911" y="7764"/>
                  </a:moveTo>
                  <a:cubicBezTo>
                    <a:pt x="1810" y="7764"/>
                    <a:pt x="58" y="6012"/>
                    <a:pt x="0" y="3911"/>
                  </a:cubicBezTo>
                  <a:cubicBezTo>
                    <a:pt x="0" y="1810"/>
                    <a:pt x="1751" y="59"/>
                    <a:pt x="3853" y="59"/>
                  </a:cubicBezTo>
                  <a:cubicBezTo>
                    <a:pt x="5954" y="0"/>
                    <a:pt x="7705" y="1751"/>
                    <a:pt x="7705" y="3911"/>
                  </a:cubicBezTo>
                  <a:cubicBezTo>
                    <a:pt x="7705" y="5954"/>
                    <a:pt x="6012" y="7705"/>
                    <a:pt x="3911" y="776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82;p2"/>
            <p:cNvSpPr/>
            <p:nvPr/>
          </p:nvSpPr>
          <p:spPr>
            <a:xfrm>
              <a:off x="4306125" y="164485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7706" y="3911"/>
                  </a:moveTo>
                  <a:cubicBezTo>
                    <a:pt x="7648" y="6012"/>
                    <a:pt x="5896" y="7763"/>
                    <a:pt x="3737" y="7705"/>
                  </a:cubicBezTo>
                  <a:cubicBezTo>
                    <a:pt x="1694" y="7647"/>
                    <a:pt x="1" y="5896"/>
                    <a:pt x="1" y="3794"/>
                  </a:cubicBezTo>
                  <a:cubicBezTo>
                    <a:pt x="1" y="1693"/>
                    <a:pt x="1810" y="0"/>
                    <a:pt x="3912" y="0"/>
                  </a:cubicBezTo>
                  <a:cubicBezTo>
                    <a:pt x="6013" y="59"/>
                    <a:pt x="7706" y="1810"/>
                    <a:pt x="7706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83;p2"/>
            <p:cNvSpPr/>
            <p:nvPr/>
          </p:nvSpPr>
          <p:spPr>
            <a:xfrm>
              <a:off x="4546925" y="3606100"/>
              <a:ext cx="195550" cy="194100"/>
            </a:xfrm>
            <a:custGeom>
              <a:avLst/>
              <a:gdLst/>
              <a:ahLst/>
              <a:cxnLst/>
              <a:rect l="l" t="t" r="r" b="b"/>
              <a:pathLst>
                <a:path w="7822" h="7764" extrusionOk="0">
                  <a:moveTo>
                    <a:pt x="3853" y="7763"/>
                  </a:moveTo>
                  <a:cubicBezTo>
                    <a:pt x="1751" y="7705"/>
                    <a:pt x="0" y="5895"/>
                    <a:pt x="58" y="3794"/>
                  </a:cubicBezTo>
                  <a:cubicBezTo>
                    <a:pt x="117" y="1693"/>
                    <a:pt x="1926" y="0"/>
                    <a:pt x="3969" y="58"/>
                  </a:cubicBezTo>
                  <a:cubicBezTo>
                    <a:pt x="6129" y="117"/>
                    <a:pt x="7822" y="1868"/>
                    <a:pt x="7763" y="4028"/>
                  </a:cubicBezTo>
                  <a:cubicBezTo>
                    <a:pt x="7705" y="6071"/>
                    <a:pt x="5954" y="7763"/>
                    <a:pt x="3853" y="77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84;p2"/>
            <p:cNvSpPr/>
            <p:nvPr/>
          </p:nvSpPr>
          <p:spPr>
            <a:xfrm>
              <a:off x="2832275" y="1887075"/>
              <a:ext cx="194125" cy="194100"/>
            </a:xfrm>
            <a:custGeom>
              <a:avLst/>
              <a:gdLst/>
              <a:ahLst/>
              <a:cxnLst/>
              <a:rect l="l" t="t" r="r" b="b"/>
              <a:pathLst>
                <a:path w="7765" h="7764" extrusionOk="0">
                  <a:moveTo>
                    <a:pt x="7764" y="3911"/>
                  </a:moveTo>
                  <a:cubicBezTo>
                    <a:pt x="7706" y="6013"/>
                    <a:pt x="5955" y="7764"/>
                    <a:pt x="3912" y="7706"/>
                  </a:cubicBezTo>
                  <a:cubicBezTo>
                    <a:pt x="1752" y="7706"/>
                    <a:pt x="1" y="5954"/>
                    <a:pt x="59" y="3795"/>
                  </a:cubicBezTo>
                  <a:cubicBezTo>
                    <a:pt x="118" y="1693"/>
                    <a:pt x="1869" y="1"/>
                    <a:pt x="3970" y="59"/>
                  </a:cubicBezTo>
                  <a:cubicBezTo>
                    <a:pt x="6071" y="59"/>
                    <a:pt x="7764" y="1810"/>
                    <a:pt x="7764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85;p2"/>
            <p:cNvSpPr/>
            <p:nvPr/>
          </p:nvSpPr>
          <p:spPr>
            <a:xfrm>
              <a:off x="4796450" y="3362400"/>
              <a:ext cx="191175" cy="189725"/>
            </a:xfrm>
            <a:custGeom>
              <a:avLst/>
              <a:gdLst/>
              <a:ahLst/>
              <a:cxnLst/>
              <a:rect l="l" t="t" r="r" b="b"/>
              <a:pathLst>
                <a:path w="7647" h="7589" extrusionOk="0">
                  <a:moveTo>
                    <a:pt x="3795" y="0"/>
                  </a:moveTo>
                  <a:cubicBezTo>
                    <a:pt x="5896" y="0"/>
                    <a:pt x="7647" y="1751"/>
                    <a:pt x="7589" y="3794"/>
                  </a:cubicBezTo>
                  <a:cubicBezTo>
                    <a:pt x="7589" y="5896"/>
                    <a:pt x="5896" y="7588"/>
                    <a:pt x="3795" y="7588"/>
                  </a:cubicBezTo>
                  <a:cubicBezTo>
                    <a:pt x="1693" y="7588"/>
                    <a:pt x="0" y="5837"/>
                    <a:pt x="0" y="3736"/>
                  </a:cubicBezTo>
                  <a:cubicBezTo>
                    <a:pt x="0" y="1693"/>
                    <a:pt x="1752" y="0"/>
                    <a:pt x="379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86;p2"/>
            <p:cNvSpPr/>
            <p:nvPr/>
          </p:nvSpPr>
          <p:spPr>
            <a:xfrm>
              <a:off x="3081825" y="1646300"/>
              <a:ext cx="189725" cy="191200"/>
            </a:xfrm>
            <a:custGeom>
              <a:avLst/>
              <a:gdLst/>
              <a:ahLst/>
              <a:cxnLst/>
              <a:rect l="l" t="t" r="r" b="b"/>
              <a:pathLst>
                <a:path w="7589" h="7648" extrusionOk="0">
                  <a:moveTo>
                    <a:pt x="3794" y="1"/>
                  </a:moveTo>
                  <a:cubicBezTo>
                    <a:pt x="5837" y="1"/>
                    <a:pt x="7588" y="1752"/>
                    <a:pt x="7588" y="3853"/>
                  </a:cubicBezTo>
                  <a:cubicBezTo>
                    <a:pt x="7588" y="5896"/>
                    <a:pt x="5896" y="7589"/>
                    <a:pt x="3794" y="7589"/>
                  </a:cubicBezTo>
                  <a:cubicBezTo>
                    <a:pt x="1751" y="7647"/>
                    <a:pt x="0" y="5896"/>
                    <a:pt x="0" y="3795"/>
                  </a:cubicBezTo>
                  <a:cubicBezTo>
                    <a:pt x="0" y="1693"/>
                    <a:pt x="1693" y="1"/>
                    <a:pt x="3794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87;p2"/>
            <p:cNvSpPr/>
            <p:nvPr/>
          </p:nvSpPr>
          <p:spPr>
            <a:xfrm>
              <a:off x="2835200" y="3609000"/>
              <a:ext cx="189725" cy="189725"/>
            </a:xfrm>
            <a:custGeom>
              <a:avLst/>
              <a:gdLst/>
              <a:ahLst/>
              <a:cxnLst/>
              <a:rect l="l" t="t" r="r" b="b"/>
              <a:pathLst>
                <a:path w="7589" h="7589" extrusionOk="0">
                  <a:moveTo>
                    <a:pt x="3795" y="1"/>
                  </a:moveTo>
                  <a:cubicBezTo>
                    <a:pt x="5896" y="59"/>
                    <a:pt x="7589" y="1752"/>
                    <a:pt x="7530" y="3795"/>
                  </a:cubicBezTo>
                  <a:cubicBezTo>
                    <a:pt x="7530" y="5896"/>
                    <a:pt x="5838" y="7589"/>
                    <a:pt x="3736" y="7531"/>
                  </a:cubicBezTo>
                  <a:cubicBezTo>
                    <a:pt x="1635" y="7531"/>
                    <a:pt x="1" y="5838"/>
                    <a:pt x="1" y="3737"/>
                  </a:cubicBezTo>
                  <a:cubicBezTo>
                    <a:pt x="59" y="1635"/>
                    <a:pt x="1752" y="1"/>
                    <a:pt x="379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" name="Google Shape;88;p2"/>
            <p:cNvSpPr/>
            <p:nvPr/>
          </p:nvSpPr>
          <p:spPr>
            <a:xfrm>
              <a:off x="4309050" y="3855625"/>
              <a:ext cx="186825" cy="188275"/>
            </a:xfrm>
            <a:custGeom>
              <a:avLst/>
              <a:gdLst/>
              <a:ahLst/>
              <a:cxnLst/>
              <a:rect l="l" t="t" r="r" b="b"/>
              <a:pathLst>
                <a:path w="7473" h="7531" extrusionOk="0">
                  <a:moveTo>
                    <a:pt x="3736" y="7530"/>
                  </a:moveTo>
                  <a:cubicBezTo>
                    <a:pt x="1635" y="7530"/>
                    <a:pt x="1" y="5896"/>
                    <a:pt x="1" y="3794"/>
                  </a:cubicBezTo>
                  <a:cubicBezTo>
                    <a:pt x="1" y="1693"/>
                    <a:pt x="1635" y="0"/>
                    <a:pt x="3736" y="59"/>
                  </a:cubicBezTo>
                  <a:cubicBezTo>
                    <a:pt x="5838" y="59"/>
                    <a:pt x="7472" y="1693"/>
                    <a:pt x="7472" y="3736"/>
                  </a:cubicBezTo>
                  <a:cubicBezTo>
                    <a:pt x="7472" y="5837"/>
                    <a:pt x="5838" y="7530"/>
                    <a:pt x="3736" y="75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89;p2"/>
            <p:cNvSpPr/>
            <p:nvPr/>
          </p:nvSpPr>
          <p:spPr>
            <a:xfrm>
              <a:off x="2590050" y="213660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3736" y="7531"/>
                  </a:moveTo>
                  <a:cubicBezTo>
                    <a:pt x="1635" y="7531"/>
                    <a:pt x="0" y="5896"/>
                    <a:pt x="0" y="3737"/>
                  </a:cubicBezTo>
                  <a:cubicBezTo>
                    <a:pt x="0" y="1694"/>
                    <a:pt x="1635" y="59"/>
                    <a:pt x="3678" y="59"/>
                  </a:cubicBezTo>
                  <a:cubicBezTo>
                    <a:pt x="5837" y="1"/>
                    <a:pt x="7472" y="1694"/>
                    <a:pt x="7472" y="3795"/>
                  </a:cubicBezTo>
                  <a:cubicBezTo>
                    <a:pt x="7472" y="5896"/>
                    <a:pt x="5837" y="7531"/>
                    <a:pt x="3736" y="753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90;p2"/>
            <p:cNvSpPr/>
            <p:nvPr/>
          </p:nvSpPr>
          <p:spPr>
            <a:xfrm>
              <a:off x="2590050" y="3363850"/>
              <a:ext cx="186800" cy="186800"/>
            </a:xfrm>
            <a:custGeom>
              <a:avLst/>
              <a:gdLst/>
              <a:ahLst/>
              <a:cxnLst/>
              <a:rect l="l" t="t" r="r" b="b"/>
              <a:pathLst>
                <a:path w="7472" h="7472" extrusionOk="0">
                  <a:moveTo>
                    <a:pt x="3736" y="1"/>
                  </a:moveTo>
                  <a:cubicBezTo>
                    <a:pt x="5837" y="59"/>
                    <a:pt x="7472" y="1693"/>
                    <a:pt x="7413" y="3795"/>
                  </a:cubicBezTo>
                  <a:cubicBezTo>
                    <a:pt x="7413" y="5838"/>
                    <a:pt x="5721" y="7472"/>
                    <a:pt x="3678" y="7414"/>
                  </a:cubicBezTo>
                  <a:cubicBezTo>
                    <a:pt x="1635" y="7414"/>
                    <a:pt x="0" y="5721"/>
                    <a:pt x="0" y="3678"/>
                  </a:cubicBezTo>
                  <a:cubicBezTo>
                    <a:pt x="0" y="1635"/>
                    <a:pt x="1693" y="1"/>
                    <a:pt x="37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91;p2"/>
            <p:cNvSpPr/>
            <p:nvPr/>
          </p:nvSpPr>
          <p:spPr>
            <a:xfrm>
              <a:off x="3083275" y="3857075"/>
              <a:ext cx="186800" cy="185350"/>
            </a:xfrm>
            <a:custGeom>
              <a:avLst/>
              <a:gdLst/>
              <a:ahLst/>
              <a:cxnLst/>
              <a:rect l="l" t="t" r="r" b="b"/>
              <a:pathLst>
                <a:path w="7472" h="7414" extrusionOk="0">
                  <a:moveTo>
                    <a:pt x="7414" y="3678"/>
                  </a:moveTo>
                  <a:cubicBezTo>
                    <a:pt x="7472" y="5779"/>
                    <a:pt x="5779" y="7414"/>
                    <a:pt x="3736" y="7414"/>
                  </a:cubicBezTo>
                  <a:cubicBezTo>
                    <a:pt x="1693" y="7414"/>
                    <a:pt x="1" y="5779"/>
                    <a:pt x="59" y="3736"/>
                  </a:cubicBezTo>
                  <a:cubicBezTo>
                    <a:pt x="59" y="1694"/>
                    <a:pt x="1693" y="59"/>
                    <a:pt x="3678" y="1"/>
                  </a:cubicBezTo>
                  <a:cubicBezTo>
                    <a:pt x="5779" y="1"/>
                    <a:pt x="7414" y="1635"/>
                    <a:pt x="7472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92;p2"/>
            <p:cNvSpPr/>
            <p:nvPr/>
          </p:nvSpPr>
          <p:spPr>
            <a:xfrm>
              <a:off x="5045975" y="2628375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737" y="7414"/>
                  </a:moveTo>
                  <a:cubicBezTo>
                    <a:pt x="1635" y="7414"/>
                    <a:pt x="1" y="5721"/>
                    <a:pt x="1" y="3678"/>
                  </a:cubicBezTo>
                  <a:cubicBezTo>
                    <a:pt x="1" y="1635"/>
                    <a:pt x="1635" y="1"/>
                    <a:pt x="3737" y="1"/>
                  </a:cubicBez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79" y="7414"/>
                    <a:pt x="3737" y="74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" name="Google Shape;93;p2"/>
            <p:cNvSpPr/>
            <p:nvPr/>
          </p:nvSpPr>
          <p:spPr>
            <a:xfrm>
              <a:off x="3818750" y="1401150"/>
              <a:ext cx="188275" cy="186800"/>
            </a:xfrm>
            <a:custGeom>
              <a:avLst/>
              <a:gdLst/>
              <a:ahLst/>
              <a:cxnLst/>
              <a:rect l="l" t="t" r="r" b="b"/>
              <a:pathLst>
                <a:path w="7531" h="7472" extrusionOk="0">
                  <a:moveTo>
                    <a:pt x="59" y="3678"/>
                  </a:moveTo>
                  <a:cubicBezTo>
                    <a:pt x="59" y="1635"/>
                    <a:pt x="1751" y="0"/>
                    <a:pt x="3853" y="59"/>
                  </a:cubicBezTo>
                  <a:cubicBezTo>
                    <a:pt x="5896" y="59"/>
                    <a:pt x="7530" y="1810"/>
                    <a:pt x="7472" y="3853"/>
                  </a:cubicBezTo>
                  <a:cubicBezTo>
                    <a:pt x="7413" y="5837"/>
                    <a:pt x="5721" y="7472"/>
                    <a:pt x="3736" y="7472"/>
                  </a:cubicBezTo>
                  <a:cubicBezTo>
                    <a:pt x="1693" y="7413"/>
                    <a:pt x="0" y="5721"/>
                    <a:pt x="59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" name="Google Shape;94;p2"/>
            <p:cNvSpPr/>
            <p:nvPr/>
          </p:nvSpPr>
          <p:spPr>
            <a:xfrm>
              <a:off x="5045975" y="2875000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678" y="0"/>
                  </a:moveTo>
                  <a:cubicBezTo>
                    <a:pt x="5721" y="0"/>
                    <a:pt x="7414" y="1693"/>
                    <a:pt x="7414" y="3736"/>
                  </a:cubicBezTo>
                  <a:cubicBezTo>
                    <a:pt x="7355" y="5721"/>
                    <a:pt x="5721" y="7413"/>
                    <a:pt x="3678" y="7413"/>
                  </a:cubicBezTo>
                  <a:cubicBezTo>
                    <a:pt x="1635" y="7413"/>
                    <a:pt x="1" y="5721"/>
                    <a:pt x="1" y="3678"/>
                  </a:cubicBezTo>
                  <a:cubicBezTo>
                    <a:pt x="1" y="1635"/>
                    <a:pt x="1694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95;p2"/>
            <p:cNvSpPr/>
            <p:nvPr/>
          </p:nvSpPr>
          <p:spPr>
            <a:xfrm>
              <a:off x="3573575" y="1402600"/>
              <a:ext cx="185375" cy="185350"/>
            </a:xfrm>
            <a:custGeom>
              <a:avLst/>
              <a:gdLst/>
              <a:ahLst/>
              <a:cxnLst/>
              <a:rect l="l" t="t" r="r" b="b"/>
              <a:pathLst>
                <a:path w="7415" h="7414" extrusionOk="0">
                  <a:moveTo>
                    <a:pt x="3678" y="1"/>
                  </a:move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21" y="7414"/>
                    <a:pt x="3678" y="7355"/>
                  </a:cubicBezTo>
                  <a:cubicBezTo>
                    <a:pt x="1635" y="7355"/>
                    <a:pt x="1" y="5663"/>
                    <a:pt x="1" y="3678"/>
                  </a:cubicBezTo>
                  <a:cubicBezTo>
                    <a:pt x="1" y="1635"/>
                    <a:pt x="1694" y="1"/>
                    <a:pt x="36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96;p2"/>
            <p:cNvSpPr/>
            <p:nvPr/>
          </p:nvSpPr>
          <p:spPr>
            <a:xfrm>
              <a:off x="4799375" y="1895825"/>
              <a:ext cx="183875" cy="183900"/>
            </a:xfrm>
            <a:custGeom>
              <a:avLst/>
              <a:gdLst/>
              <a:ahLst/>
              <a:cxnLst/>
              <a:rect l="l" t="t" r="r" b="b"/>
              <a:pathLst>
                <a:path w="7355" h="7356" extrusionOk="0">
                  <a:moveTo>
                    <a:pt x="3678" y="7356"/>
                  </a:moveTo>
                  <a:cubicBezTo>
                    <a:pt x="1693" y="7356"/>
                    <a:pt x="0" y="5663"/>
                    <a:pt x="0" y="3678"/>
                  </a:cubicBezTo>
                  <a:cubicBezTo>
                    <a:pt x="59" y="1635"/>
                    <a:pt x="1751" y="1"/>
                    <a:pt x="3736" y="1"/>
                  </a:cubicBezTo>
                  <a:cubicBezTo>
                    <a:pt x="5720" y="59"/>
                    <a:pt x="7355" y="1694"/>
                    <a:pt x="7355" y="3678"/>
                  </a:cubicBezTo>
                  <a:cubicBezTo>
                    <a:pt x="7355" y="5663"/>
                    <a:pt x="5662" y="7356"/>
                    <a:pt x="3678" y="735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97;p2"/>
            <p:cNvSpPr/>
            <p:nvPr/>
          </p:nvSpPr>
          <p:spPr>
            <a:xfrm>
              <a:off x="5045975" y="238615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355" y="3678"/>
                  </a:moveTo>
                  <a:cubicBezTo>
                    <a:pt x="7355" y="5662"/>
                    <a:pt x="5721" y="7355"/>
                    <a:pt x="3678" y="7355"/>
                  </a:cubicBezTo>
                  <a:cubicBezTo>
                    <a:pt x="1694" y="7355"/>
                    <a:pt x="1" y="5662"/>
                    <a:pt x="1" y="3619"/>
                  </a:cubicBezTo>
                  <a:cubicBezTo>
                    <a:pt x="59" y="1693"/>
                    <a:pt x="1694" y="0"/>
                    <a:pt x="3678" y="0"/>
                  </a:cubicBezTo>
                  <a:cubicBezTo>
                    <a:pt x="5663" y="0"/>
                    <a:pt x="7355" y="1635"/>
                    <a:pt x="7355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98;p2"/>
            <p:cNvSpPr/>
            <p:nvPr/>
          </p:nvSpPr>
          <p:spPr>
            <a:xfrm>
              <a:off x="4557125" y="1649225"/>
              <a:ext cx="183900" cy="185350"/>
            </a:xfrm>
            <a:custGeom>
              <a:avLst/>
              <a:gdLst/>
              <a:ahLst/>
              <a:cxnLst/>
              <a:rect l="l" t="t" r="r" b="b"/>
              <a:pathLst>
                <a:path w="7356" h="7414" extrusionOk="0">
                  <a:moveTo>
                    <a:pt x="3678" y="0"/>
                  </a:moveTo>
                  <a:cubicBezTo>
                    <a:pt x="5663" y="0"/>
                    <a:pt x="7355" y="1693"/>
                    <a:pt x="7355" y="3736"/>
                  </a:cubicBezTo>
                  <a:cubicBezTo>
                    <a:pt x="7355" y="5721"/>
                    <a:pt x="5663" y="7413"/>
                    <a:pt x="3620" y="7355"/>
                  </a:cubicBezTo>
                  <a:cubicBezTo>
                    <a:pt x="1635" y="7355"/>
                    <a:pt x="1" y="5721"/>
                    <a:pt x="1" y="3736"/>
                  </a:cubicBezTo>
                  <a:cubicBezTo>
                    <a:pt x="1" y="1693"/>
                    <a:pt x="1635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99;p2"/>
            <p:cNvSpPr/>
            <p:nvPr/>
          </p:nvSpPr>
          <p:spPr>
            <a:xfrm>
              <a:off x="4062450" y="140115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7355" y="3853"/>
                  </a:moveTo>
                  <a:cubicBezTo>
                    <a:pt x="7296" y="5896"/>
                    <a:pt x="5545" y="7530"/>
                    <a:pt x="3561" y="7413"/>
                  </a:cubicBezTo>
                  <a:cubicBezTo>
                    <a:pt x="1576" y="7297"/>
                    <a:pt x="0" y="5604"/>
                    <a:pt x="58" y="3619"/>
                  </a:cubicBezTo>
                  <a:cubicBezTo>
                    <a:pt x="175" y="1576"/>
                    <a:pt x="1926" y="0"/>
                    <a:pt x="3853" y="117"/>
                  </a:cubicBezTo>
                  <a:cubicBezTo>
                    <a:pt x="5896" y="234"/>
                    <a:pt x="7472" y="1926"/>
                    <a:pt x="7355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100;p2"/>
            <p:cNvSpPr/>
            <p:nvPr/>
          </p:nvSpPr>
          <p:spPr>
            <a:xfrm>
              <a:off x="3326975" y="140260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297" y="3795"/>
                  </a:moveTo>
                  <a:cubicBezTo>
                    <a:pt x="7238" y="5838"/>
                    <a:pt x="5604" y="7355"/>
                    <a:pt x="3619" y="7297"/>
                  </a:cubicBezTo>
                  <a:cubicBezTo>
                    <a:pt x="1576" y="7239"/>
                    <a:pt x="0" y="5604"/>
                    <a:pt x="59" y="3620"/>
                  </a:cubicBezTo>
                  <a:cubicBezTo>
                    <a:pt x="117" y="1577"/>
                    <a:pt x="1810" y="1"/>
                    <a:pt x="3794" y="59"/>
                  </a:cubicBezTo>
                  <a:cubicBezTo>
                    <a:pt x="5837" y="117"/>
                    <a:pt x="7355" y="1810"/>
                    <a:pt x="7297" y="37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101;p2"/>
            <p:cNvSpPr/>
            <p:nvPr/>
          </p:nvSpPr>
          <p:spPr>
            <a:xfrm>
              <a:off x="5047450" y="3123075"/>
              <a:ext cx="182425" cy="182425"/>
            </a:xfrm>
            <a:custGeom>
              <a:avLst/>
              <a:gdLst/>
              <a:ahLst/>
              <a:cxnLst/>
              <a:rect l="l" t="t" r="r" b="b"/>
              <a:pathLst>
                <a:path w="7297" h="7297" extrusionOk="0">
                  <a:moveTo>
                    <a:pt x="7296" y="3619"/>
                  </a:moveTo>
                  <a:cubicBezTo>
                    <a:pt x="7296" y="5604"/>
                    <a:pt x="5662" y="7238"/>
                    <a:pt x="3678" y="7297"/>
                  </a:cubicBezTo>
                  <a:cubicBezTo>
                    <a:pt x="1635" y="7297"/>
                    <a:pt x="0" y="5662"/>
                    <a:pt x="0" y="3678"/>
                  </a:cubicBezTo>
                  <a:cubicBezTo>
                    <a:pt x="0" y="1635"/>
                    <a:pt x="1635" y="0"/>
                    <a:pt x="3619" y="0"/>
                  </a:cubicBezTo>
                  <a:cubicBezTo>
                    <a:pt x="5604" y="0"/>
                    <a:pt x="7238" y="1635"/>
                    <a:pt x="7296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102;p2"/>
            <p:cNvSpPr/>
            <p:nvPr/>
          </p:nvSpPr>
          <p:spPr>
            <a:xfrm>
              <a:off x="3821650" y="4102250"/>
              <a:ext cx="180975" cy="180950"/>
            </a:xfrm>
            <a:custGeom>
              <a:avLst/>
              <a:gdLst/>
              <a:ahLst/>
              <a:cxnLst/>
              <a:rect l="l" t="t" r="r" b="b"/>
              <a:pathLst>
                <a:path w="7239" h="7238" extrusionOk="0">
                  <a:moveTo>
                    <a:pt x="7239" y="3619"/>
                  </a:moveTo>
                  <a:cubicBezTo>
                    <a:pt x="7239" y="5662"/>
                    <a:pt x="5663" y="7238"/>
                    <a:pt x="3620" y="7238"/>
                  </a:cubicBezTo>
                  <a:cubicBezTo>
                    <a:pt x="1577" y="7238"/>
                    <a:pt x="1" y="5604"/>
                    <a:pt x="59" y="3619"/>
                  </a:cubicBezTo>
                  <a:cubicBezTo>
                    <a:pt x="59" y="1634"/>
                    <a:pt x="1635" y="58"/>
                    <a:pt x="3620" y="58"/>
                  </a:cubicBezTo>
                  <a:cubicBezTo>
                    <a:pt x="5605" y="0"/>
                    <a:pt x="7239" y="1634"/>
                    <a:pt x="723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103;p2"/>
            <p:cNvSpPr/>
            <p:nvPr/>
          </p:nvSpPr>
          <p:spPr>
            <a:xfrm>
              <a:off x="3576500" y="4103700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546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20" y="0"/>
                  </a:cubicBezTo>
                  <a:cubicBezTo>
                    <a:pt x="5604" y="0"/>
                    <a:pt x="7180" y="1518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104;p2"/>
            <p:cNvSpPr/>
            <p:nvPr/>
          </p:nvSpPr>
          <p:spPr>
            <a:xfrm>
              <a:off x="2350725" y="2629850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3561" y="59"/>
                  </a:moveTo>
                  <a:cubicBezTo>
                    <a:pt x="5604" y="0"/>
                    <a:pt x="7180" y="1635"/>
                    <a:pt x="7180" y="3619"/>
                  </a:cubicBezTo>
                  <a:cubicBezTo>
                    <a:pt x="7180" y="5604"/>
                    <a:pt x="5604" y="7180"/>
                    <a:pt x="3619" y="7238"/>
                  </a:cubicBezTo>
                  <a:cubicBezTo>
                    <a:pt x="1577" y="7238"/>
                    <a:pt x="1" y="5662"/>
                    <a:pt x="1" y="3619"/>
                  </a:cubicBezTo>
                  <a:cubicBezTo>
                    <a:pt x="1" y="1635"/>
                    <a:pt x="1577" y="59"/>
                    <a:pt x="35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105;p2"/>
            <p:cNvSpPr/>
            <p:nvPr/>
          </p:nvSpPr>
          <p:spPr>
            <a:xfrm>
              <a:off x="4802275" y="3613375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7180" y="3562"/>
                  </a:moveTo>
                  <a:cubicBezTo>
                    <a:pt x="7180" y="5604"/>
                    <a:pt x="5604" y="7239"/>
                    <a:pt x="3562" y="7180"/>
                  </a:cubicBezTo>
                  <a:cubicBezTo>
                    <a:pt x="1577" y="7180"/>
                    <a:pt x="1" y="5604"/>
                    <a:pt x="1" y="3620"/>
                  </a:cubicBezTo>
                  <a:cubicBezTo>
                    <a:pt x="1" y="1577"/>
                    <a:pt x="1577" y="1"/>
                    <a:pt x="3620" y="1"/>
                  </a:cubicBezTo>
                  <a:cubicBezTo>
                    <a:pt x="5604" y="1"/>
                    <a:pt x="7180" y="1577"/>
                    <a:pt x="7180" y="35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106;p2"/>
            <p:cNvSpPr/>
            <p:nvPr/>
          </p:nvSpPr>
          <p:spPr>
            <a:xfrm>
              <a:off x="2839575" y="1652125"/>
              <a:ext cx="179525" cy="179525"/>
            </a:xfrm>
            <a:custGeom>
              <a:avLst/>
              <a:gdLst/>
              <a:ahLst/>
              <a:cxnLst/>
              <a:rect l="l" t="t" r="r" b="b"/>
              <a:pathLst>
                <a:path w="7181" h="7181" extrusionOk="0">
                  <a:moveTo>
                    <a:pt x="7180" y="3620"/>
                  </a:moveTo>
                  <a:cubicBezTo>
                    <a:pt x="7180" y="5605"/>
                    <a:pt x="5604" y="7181"/>
                    <a:pt x="3561" y="7181"/>
                  </a:cubicBezTo>
                  <a:cubicBezTo>
                    <a:pt x="1577" y="7122"/>
                    <a:pt x="1" y="5546"/>
                    <a:pt x="59" y="3562"/>
                  </a:cubicBezTo>
                  <a:cubicBezTo>
                    <a:pt x="59" y="1519"/>
                    <a:pt x="1635" y="1"/>
                    <a:pt x="3678" y="1"/>
                  </a:cubicBezTo>
                  <a:cubicBezTo>
                    <a:pt x="5663" y="1"/>
                    <a:pt x="7180" y="1577"/>
                    <a:pt x="7180" y="36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107;p2"/>
            <p:cNvSpPr/>
            <p:nvPr/>
          </p:nvSpPr>
          <p:spPr>
            <a:xfrm>
              <a:off x="2594425" y="1894375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03" y="7180"/>
                  </a:moveTo>
                  <a:cubicBezTo>
                    <a:pt x="1518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59"/>
                  </a:cubicBezTo>
                  <a:cubicBezTo>
                    <a:pt x="5546" y="59"/>
                    <a:pt x="7122" y="1635"/>
                    <a:pt x="7122" y="3619"/>
                  </a:cubicBezTo>
                  <a:cubicBezTo>
                    <a:pt x="7122" y="5604"/>
                    <a:pt x="5487" y="7180"/>
                    <a:pt x="3503" y="71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108;p2"/>
            <p:cNvSpPr/>
            <p:nvPr/>
          </p:nvSpPr>
          <p:spPr>
            <a:xfrm>
              <a:off x="2350725" y="2877925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604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19" y="0"/>
                  </a:cubicBezTo>
                  <a:cubicBezTo>
                    <a:pt x="5604" y="0"/>
                    <a:pt x="7122" y="1576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109;p2"/>
            <p:cNvSpPr/>
            <p:nvPr/>
          </p:nvSpPr>
          <p:spPr>
            <a:xfrm>
              <a:off x="4555675" y="3860000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61" y="59"/>
                  </a:moveTo>
                  <a:cubicBezTo>
                    <a:pt x="5546" y="59"/>
                    <a:pt x="7122" y="1577"/>
                    <a:pt x="7122" y="3619"/>
                  </a:cubicBezTo>
                  <a:cubicBezTo>
                    <a:pt x="7122" y="5604"/>
                    <a:pt x="5546" y="7180"/>
                    <a:pt x="3503" y="7180"/>
                  </a:cubicBezTo>
                  <a:cubicBezTo>
                    <a:pt x="1518" y="7180"/>
                    <a:pt x="0" y="5604"/>
                    <a:pt x="0" y="3561"/>
                  </a:cubicBezTo>
                  <a:cubicBezTo>
                    <a:pt x="0" y="1577"/>
                    <a:pt x="1576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110;p2"/>
            <p:cNvSpPr/>
            <p:nvPr/>
          </p:nvSpPr>
          <p:spPr>
            <a:xfrm>
              <a:off x="2352175" y="2389075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61" y="7121"/>
                  </a:moveTo>
                  <a:cubicBezTo>
                    <a:pt x="1577" y="7121"/>
                    <a:pt x="1" y="5545"/>
                    <a:pt x="1" y="3561"/>
                  </a:cubicBezTo>
                  <a:cubicBezTo>
                    <a:pt x="1" y="1576"/>
                    <a:pt x="1577" y="0"/>
                    <a:pt x="3561" y="0"/>
                  </a:cubicBezTo>
                  <a:cubicBezTo>
                    <a:pt x="5488" y="0"/>
                    <a:pt x="7064" y="1576"/>
                    <a:pt x="7064" y="3502"/>
                  </a:cubicBezTo>
                  <a:cubicBezTo>
                    <a:pt x="7064" y="5487"/>
                    <a:pt x="5546" y="7121"/>
                    <a:pt x="3561" y="71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111;p2"/>
            <p:cNvSpPr/>
            <p:nvPr/>
          </p:nvSpPr>
          <p:spPr>
            <a:xfrm>
              <a:off x="4066825" y="410370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3561" y="0"/>
                  </a:moveTo>
                  <a:cubicBezTo>
                    <a:pt x="5545" y="0"/>
                    <a:pt x="7121" y="1576"/>
                    <a:pt x="7121" y="3561"/>
                  </a:cubicBezTo>
                  <a:cubicBezTo>
                    <a:pt x="7121" y="5546"/>
                    <a:pt x="5545" y="7122"/>
                    <a:pt x="3561" y="7122"/>
                  </a:cubicBezTo>
                  <a:cubicBezTo>
                    <a:pt x="1576" y="7122"/>
                    <a:pt x="0" y="5546"/>
                    <a:pt x="0" y="3619"/>
                  </a:cubicBezTo>
                  <a:cubicBezTo>
                    <a:pt x="0" y="1635"/>
                    <a:pt x="1576" y="0"/>
                    <a:pt x="356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112;p2"/>
            <p:cNvSpPr/>
            <p:nvPr/>
          </p:nvSpPr>
          <p:spPr>
            <a:xfrm>
              <a:off x="5050350" y="214245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0"/>
                  </a:moveTo>
                  <a:cubicBezTo>
                    <a:pt x="5488" y="0"/>
                    <a:pt x="7064" y="1576"/>
                    <a:pt x="7064" y="3503"/>
                  </a:cubicBezTo>
                  <a:cubicBezTo>
                    <a:pt x="7064" y="5487"/>
                    <a:pt x="5488" y="7122"/>
                    <a:pt x="3503" y="7063"/>
                  </a:cubicBezTo>
                  <a:cubicBezTo>
                    <a:pt x="1519" y="7063"/>
                    <a:pt x="1" y="5487"/>
                    <a:pt x="1" y="3503"/>
                  </a:cubicBezTo>
                  <a:cubicBezTo>
                    <a:pt x="1" y="1576"/>
                    <a:pt x="1577" y="0"/>
                    <a:pt x="35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113;p2"/>
            <p:cNvSpPr/>
            <p:nvPr/>
          </p:nvSpPr>
          <p:spPr>
            <a:xfrm>
              <a:off x="3331350" y="410370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7122"/>
                  </a:moveTo>
                  <a:cubicBezTo>
                    <a:pt x="1576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0"/>
                  </a:cubicBezTo>
                  <a:cubicBezTo>
                    <a:pt x="5487" y="59"/>
                    <a:pt x="7063" y="1635"/>
                    <a:pt x="7063" y="3619"/>
                  </a:cubicBezTo>
                  <a:cubicBezTo>
                    <a:pt x="7063" y="5546"/>
                    <a:pt x="5487" y="7122"/>
                    <a:pt x="3503" y="71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114;p2"/>
            <p:cNvSpPr/>
            <p:nvPr/>
          </p:nvSpPr>
          <p:spPr>
            <a:xfrm>
              <a:off x="4313425" y="1406975"/>
              <a:ext cx="178075" cy="176600"/>
            </a:xfrm>
            <a:custGeom>
              <a:avLst/>
              <a:gdLst/>
              <a:ahLst/>
              <a:cxnLst/>
              <a:rect l="l" t="t" r="r" b="b"/>
              <a:pathLst>
                <a:path w="7123" h="7064" extrusionOk="0">
                  <a:moveTo>
                    <a:pt x="1" y="3503"/>
                  </a:moveTo>
                  <a:cubicBezTo>
                    <a:pt x="1" y="1577"/>
                    <a:pt x="1577" y="1"/>
                    <a:pt x="3561" y="1"/>
                  </a:cubicBezTo>
                  <a:cubicBezTo>
                    <a:pt x="5546" y="1"/>
                    <a:pt x="7122" y="1577"/>
                    <a:pt x="7122" y="3561"/>
                  </a:cubicBezTo>
                  <a:cubicBezTo>
                    <a:pt x="7064" y="5488"/>
                    <a:pt x="5488" y="7064"/>
                    <a:pt x="3503" y="7064"/>
                  </a:cubicBezTo>
                  <a:cubicBezTo>
                    <a:pt x="1577" y="7064"/>
                    <a:pt x="1" y="5429"/>
                    <a:pt x="1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115;p2"/>
            <p:cNvSpPr/>
            <p:nvPr/>
          </p:nvSpPr>
          <p:spPr>
            <a:xfrm>
              <a:off x="2352175" y="3126000"/>
              <a:ext cx="176600" cy="176575"/>
            </a:xfrm>
            <a:custGeom>
              <a:avLst/>
              <a:gdLst/>
              <a:ahLst/>
              <a:cxnLst/>
              <a:rect l="l" t="t" r="r" b="b"/>
              <a:pathLst>
                <a:path w="7064" h="7063" extrusionOk="0">
                  <a:moveTo>
                    <a:pt x="3561" y="7063"/>
                  </a:moveTo>
                  <a:cubicBezTo>
                    <a:pt x="1635" y="7063"/>
                    <a:pt x="1" y="5487"/>
                    <a:pt x="1" y="3561"/>
                  </a:cubicBezTo>
                  <a:cubicBezTo>
                    <a:pt x="1" y="1635"/>
                    <a:pt x="1577" y="0"/>
                    <a:pt x="3503" y="0"/>
                  </a:cubicBezTo>
                  <a:cubicBezTo>
                    <a:pt x="5429" y="0"/>
                    <a:pt x="7064" y="1576"/>
                    <a:pt x="7064" y="3502"/>
                  </a:cubicBezTo>
                  <a:cubicBezTo>
                    <a:pt x="7064" y="5429"/>
                    <a:pt x="5488" y="7063"/>
                    <a:pt x="3561" y="70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116;p2"/>
            <p:cNvSpPr/>
            <p:nvPr/>
          </p:nvSpPr>
          <p:spPr>
            <a:xfrm>
              <a:off x="2841050" y="3861450"/>
              <a:ext cx="178050" cy="178075"/>
            </a:xfrm>
            <a:custGeom>
              <a:avLst/>
              <a:gdLst/>
              <a:ahLst/>
              <a:cxnLst/>
              <a:rect l="l" t="t" r="r" b="b"/>
              <a:pathLst>
                <a:path w="7122" h="7123" extrusionOk="0">
                  <a:moveTo>
                    <a:pt x="3502" y="1"/>
                  </a:moveTo>
                  <a:cubicBezTo>
                    <a:pt x="5428" y="1"/>
                    <a:pt x="7063" y="1577"/>
                    <a:pt x="7063" y="3503"/>
                  </a:cubicBezTo>
                  <a:cubicBezTo>
                    <a:pt x="7121" y="5429"/>
                    <a:pt x="5545" y="7064"/>
                    <a:pt x="3561" y="7064"/>
                  </a:cubicBezTo>
                  <a:cubicBezTo>
                    <a:pt x="1634" y="7122"/>
                    <a:pt x="58" y="5546"/>
                    <a:pt x="0" y="3561"/>
                  </a:cubicBezTo>
                  <a:cubicBezTo>
                    <a:pt x="0" y="1635"/>
                    <a:pt x="1576" y="59"/>
                    <a:pt x="35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117;p2"/>
            <p:cNvSpPr/>
            <p:nvPr/>
          </p:nvSpPr>
          <p:spPr>
            <a:xfrm>
              <a:off x="2594425" y="361485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7063" y="3561"/>
                  </a:moveTo>
                  <a:cubicBezTo>
                    <a:pt x="7063" y="5487"/>
                    <a:pt x="5429" y="7121"/>
                    <a:pt x="3503" y="7063"/>
                  </a:cubicBezTo>
                  <a:cubicBezTo>
                    <a:pt x="1576" y="7063"/>
                    <a:pt x="0" y="5429"/>
                    <a:pt x="0" y="3503"/>
                  </a:cubicBezTo>
                  <a:cubicBezTo>
                    <a:pt x="59" y="1576"/>
                    <a:pt x="1635" y="0"/>
                    <a:pt x="3561" y="0"/>
                  </a:cubicBezTo>
                  <a:cubicBezTo>
                    <a:pt x="5487" y="59"/>
                    <a:pt x="7122" y="1635"/>
                    <a:pt x="7063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118;p2"/>
            <p:cNvSpPr/>
            <p:nvPr/>
          </p:nvSpPr>
          <p:spPr>
            <a:xfrm>
              <a:off x="5050350" y="336822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7064" y="3503"/>
                  </a:moveTo>
                  <a:cubicBezTo>
                    <a:pt x="7064" y="5429"/>
                    <a:pt x="5429" y="7064"/>
                    <a:pt x="3503" y="7064"/>
                  </a:cubicBezTo>
                  <a:cubicBezTo>
                    <a:pt x="1635" y="7064"/>
                    <a:pt x="1" y="5487"/>
                    <a:pt x="1" y="3561"/>
                  </a:cubicBezTo>
                  <a:cubicBezTo>
                    <a:pt x="1" y="1635"/>
                    <a:pt x="1635" y="1"/>
                    <a:pt x="3562" y="1"/>
                  </a:cubicBezTo>
                  <a:cubicBezTo>
                    <a:pt x="5429" y="59"/>
                    <a:pt x="7005" y="1635"/>
                    <a:pt x="7064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119;p2"/>
            <p:cNvSpPr/>
            <p:nvPr/>
          </p:nvSpPr>
          <p:spPr>
            <a:xfrm>
              <a:off x="3087650" y="140697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3561" y="1"/>
                  </a:moveTo>
                  <a:cubicBezTo>
                    <a:pt x="5487" y="1"/>
                    <a:pt x="7063" y="1635"/>
                    <a:pt x="7063" y="3503"/>
                  </a:cubicBezTo>
                  <a:cubicBezTo>
                    <a:pt x="7063" y="5429"/>
                    <a:pt x="5429" y="7064"/>
                    <a:pt x="3503" y="7005"/>
                  </a:cubicBezTo>
                  <a:cubicBezTo>
                    <a:pt x="1577" y="6947"/>
                    <a:pt x="1" y="5371"/>
                    <a:pt x="59" y="3503"/>
                  </a:cubicBezTo>
                  <a:cubicBezTo>
                    <a:pt x="59" y="1577"/>
                    <a:pt x="1693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120;p2"/>
            <p:cNvSpPr/>
            <p:nvPr/>
          </p:nvSpPr>
          <p:spPr>
            <a:xfrm>
              <a:off x="4316350" y="4106625"/>
              <a:ext cx="172225" cy="173675"/>
            </a:xfrm>
            <a:custGeom>
              <a:avLst/>
              <a:gdLst/>
              <a:ahLst/>
              <a:cxnLst/>
              <a:rect l="l" t="t" r="r" b="b"/>
              <a:pathLst>
                <a:path w="6889" h="6947" extrusionOk="0">
                  <a:moveTo>
                    <a:pt x="6888" y="3502"/>
                  </a:moveTo>
                  <a:cubicBezTo>
                    <a:pt x="6888" y="5429"/>
                    <a:pt x="5312" y="6946"/>
                    <a:pt x="3386" y="6888"/>
                  </a:cubicBezTo>
                  <a:cubicBezTo>
                    <a:pt x="1460" y="6888"/>
                    <a:pt x="1" y="5370"/>
                    <a:pt x="1" y="3444"/>
                  </a:cubicBezTo>
                  <a:cubicBezTo>
                    <a:pt x="1" y="1518"/>
                    <a:pt x="1577" y="0"/>
                    <a:pt x="3503" y="0"/>
                  </a:cubicBezTo>
                  <a:cubicBezTo>
                    <a:pt x="5371" y="59"/>
                    <a:pt x="6888" y="1576"/>
                    <a:pt x="6888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121;p2"/>
            <p:cNvSpPr/>
            <p:nvPr/>
          </p:nvSpPr>
          <p:spPr>
            <a:xfrm>
              <a:off x="2353650" y="2145375"/>
              <a:ext cx="172200" cy="172200"/>
            </a:xfrm>
            <a:custGeom>
              <a:avLst/>
              <a:gdLst/>
              <a:ahLst/>
              <a:cxnLst/>
              <a:rect l="l" t="t" r="r" b="b"/>
              <a:pathLst>
                <a:path w="6888" h="6888" extrusionOk="0">
                  <a:moveTo>
                    <a:pt x="6888" y="3444"/>
                  </a:moveTo>
                  <a:cubicBezTo>
                    <a:pt x="6888" y="5370"/>
                    <a:pt x="5429" y="6830"/>
                    <a:pt x="3502" y="6888"/>
                  </a:cubicBezTo>
                  <a:cubicBezTo>
                    <a:pt x="1518" y="6888"/>
                    <a:pt x="0" y="5370"/>
                    <a:pt x="59" y="3386"/>
                  </a:cubicBezTo>
                  <a:cubicBezTo>
                    <a:pt x="59" y="1459"/>
                    <a:pt x="1576" y="0"/>
                    <a:pt x="3502" y="0"/>
                  </a:cubicBezTo>
                  <a:cubicBezTo>
                    <a:pt x="5370" y="0"/>
                    <a:pt x="6888" y="1518"/>
                    <a:pt x="6888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" name="Google Shape;122;p2"/>
            <p:cNvSpPr/>
            <p:nvPr/>
          </p:nvSpPr>
          <p:spPr>
            <a:xfrm>
              <a:off x="4805200" y="1656525"/>
              <a:ext cx="172225" cy="170750"/>
            </a:xfrm>
            <a:custGeom>
              <a:avLst/>
              <a:gdLst/>
              <a:ahLst/>
              <a:cxnLst/>
              <a:rect l="l" t="t" r="r" b="b"/>
              <a:pathLst>
                <a:path w="6889" h="6830" extrusionOk="0">
                  <a:moveTo>
                    <a:pt x="6888" y="3386"/>
                  </a:moveTo>
                  <a:cubicBezTo>
                    <a:pt x="6888" y="5312"/>
                    <a:pt x="5371" y="6829"/>
                    <a:pt x="3503" y="6829"/>
                  </a:cubicBezTo>
                  <a:cubicBezTo>
                    <a:pt x="1518" y="6829"/>
                    <a:pt x="1" y="5312"/>
                    <a:pt x="59" y="3386"/>
                  </a:cubicBezTo>
                  <a:cubicBezTo>
                    <a:pt x="59" y="1459"/>
                    <a:pt x="1577" y="0"/>
                    <a:pt x="3503" y="0"/>
                  </a:cubicBezTo>
                  <a:cubicBezTo>
                    <a:pt x="5371" y="0"/>
                    <a:pt x="6888" y="1518"/>
                    <a:pt x="6888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" name="Google Shape;123;p2"/>
            <p:cNvSpPr/>
            <p:nvPr/>
          </p:nvSpPr>
          <p:spPr>
            <a:xfrm>
              <a:off x="3090575" y="4108075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6830" y="3444"/>
                  </a:moveTo>
                  <a:cubicBezTo>
                    <a:pt x="6830" y="5312"/>
                    <a:pt x="5312" y="6830"/>
                    <a:pt x="3386" y="6830"/>
                  </a:cubicBezTo>
                  <a:cubicBezTo>
                    <a:pt x="1518" y="6771"/>
                    <a:pt x="0" y="5254"/>
                    <a:pt x="59" y="3328"/>
                  </a:cubicBezTo>
                  <a:cubicBezTo>
                    <a:pt x="59" y="1460"/>
                    <a:pt x="1576" y="1"/>
                    <a:pt x="3444" y="1"/>
                  </a:cubicBezTo>
                  <a:cubicBezTo>
                    <a:pt x="5370" y="1"/>
                    <a:pt x="6830" y="1518"/>
                    <a:pt x="6830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" name="Google Shape;124;p2"/>
            <p:cNvSpPr/>
            <p:nvPr/>
          </p:nvSpPr>
          <p:spPr>
            <a:xfrm>
              <a:off x="2355100" y="3371150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3444" y="6830"/>
                  </a:moveTo>
                  <a:cubicBezTo>
                    <a:pt x="1518" y="6830"/>
                    <a:pt x="1" y="5312"/>
                    <a:pt x="1" y="3444"/>
                  </a:cubicBezTo>
                  <a:cubicBezTo>
                    <a:pt x="1" y="1518"/>
                    <a:pt x="1518" y="59"/>
                    <a:pt x="3386" y="0"/>
                  </a:cubicBezTo>
                  <a:cubicBezTo>
                    <a:pt x="5312" y="0"/>
                    <a:pt x="6830" y="1518"/>
                    <a:pt x="6830" y="3444"/>
                  </a:cubicBezTo>
                  <a:cubicBezTo>
                    <a:pt x="6830" y="5312"/>
                    <a:pt x="5312" y="6830"/>
                    <a:pt x="3444" y="68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125;p2"/>
            <p:cNvSpPr/>
            <p:nvPr/>
          </p:nvSpPr>
          <p:spPr>
            <a:xfrm>
              <a:off x="5053275" y="1903125"/>
              <a:ext cx="170750" cy="170775"/>
            </a:xfrm>
            <a:custGeom>
              <a:avLst/>
              <a:gdLst/>
              <a:ahLst/>
              <a:cxnLst/>
              <a:rect l="l" t="t" r="r" b="b"/>
              <a:pathLst>
                <a:path w="6830" h="6831" extrusionOk="0">
                  <a:moveTo>
                    <a:pt x="3445" y="1"/>
                  </a:moveTo>
                  <a:cubicBezTo>
                    <a:pt x="5312" y="59"/>
                    <a:pt x="6830" y="1577"/>
                    <a:pt x="6772" y="3445"/>
                  </a:cubicBezTo>
                  <a:cubicBezTo>
                    <a:pt x="6772" y="5312"/>
                    <a:pt x="5254" y="6830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59" y="1518"/>
                    <a:pt x="1577" y="1"/>
                    <a:pt x="344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126;p2"/>
            <p:cNvSpPr/>
            <p:nvPr/>
          </p:nvSpPr>
          <p:spPr>
            <a:xfrm>
              <a:off x="4564425" y="140990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2" y="3386"/>
                  </a:moveTo>
                  <a:cubicBezTo>
                    <a:pt x="6772" y="5195"/>
                    <a:pt x="5254" y="6771"/>
                    <a:pt x="3386" y="6771"/>
                  </a:cubicBezTo>
                  <a:cubicBezTo>
                    <a:pt x="1577" y="6771"/>
                    <a:pt x="1" y="5254"/>
                    <a:pt x="1" y="3444"/>
                  </a:cubicBezTo>
                  <a:cubicBezTo>
                    <a:pt x="1" y="1576"/>
                    <a:pt x="1518" y="59"/>
                    <a:pt x="3328" y="0"/>
                  </a:cubicBezTo>
                  <a:cubicBezTo>
                    <a:pt x="5196" y="0"/>
                    <a:pt x="6772" y="1518"/>
                    <a:pt x="6772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127;p2"/>
            <p:cNvSpPr/>
            <p:nvPr/>
          </p:nvSpPr>
          <p:spPr>
            <a:xfrm>
              <a:off x="5296975" y="2635675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1" y="3386"/>
                  </a:moveTo>
                  <a:cubicBezTo>
                    <a:pt x="6771" y="5196"/>
                    <a:pt x="5254" y="6772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1" y="1577"/>
                    <a:pt x="1518" y="59"/>
                    <a:pt x="3328" y="1"/>
                  </a:cubicBezTo>
                  <a:cubicBezTo>
                    <a:pt x="5137" y="1"/>
                    <a:pt x="6713" y="1518"/>
                    <a:pt x="6771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128;p2"/>
            <p:cNvSpPr/>
            <p:nvPr/>
          </p:nvSpPr>
          <p:spPr>
            <a:xfrm>
              <a:off x="4806675" y="3865850"/>
              <a:ext cx="170750" cy="169275"/>
            </a:xfrm>
            <a:custGeom>
              <a:avLst/>
              <a:gdLst/>
              <a:ahLst/>
              <a:cxnLst/>
              <a:rect l="l" t="t" r="r" b="b"/>
              <a:pathLst>
                <a:path w="6830" h="6771" extrusionOk="0">
                  <a:moveTo>
                    <a:pt x="3444" y="6771"/>
                  </a:moveTo>
                  <a:cubicBezTo>
                    <a:pt x="1576" y="6771"/>
                    <a:pt x="58" y="5253"/>
                    <a:pt x="0" y="3385"/>
                  </a:cubicBezTo>
                  <a:cubicBezTo>
                    <a:pt x="0" y="1518"/>
                    <a:pt x="1576" y="0"/>
                    <a:pt x="3444" y="0"/>
                  </a:cubicBezTo>
                  <a:cubicBezTo>
                    <a:pt x="5253" y="0"/>
                    <a:pt x="6771" y="1518"/>
                    <a:pt x="6771" y="3327"/>
                  </a:cubicBezTo>
                  <a:cubicBezTo>
                    <a:pt x="6829" y="5195"/>
                    <a:pt x="5253" y="6713"/>
                    <a:pt x="3444" y="677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129;p2"/>
            <p:cNvSpPr/>
            <p:nvPr/>
          </p:nvSpPr>
          <p:spPr>
            <a:xfrm>
              <a:off x="5296975" y="2882300"/>
              <a:ext cx="169300" cy="170750"/>
            </a:xfrm>
            <a:custGeom>
              <a:avLst/>
              <a:gdLst/>
              <a:ahLst/>
              <a:cxnLst/>
              <a:rect l="l" t="t" r="r" b="b"/>
              <a:pathLst>
                <a:path w="6772" h="6830" extrusionOk="0">
                  <a:moveTo>
                    <a:pt x="6713" y="3444"/>
                  </a:moveTo>
                  <a:cubicBezTo>
                    <a:pt x="6713" y="5254"/>
                    <a:pt x="5137" y="6830"/>
                    <a:pt x="3328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9"/>
                  </a:cubicBezTo>
                  <a:cubicBezTo>
                    <a:pt x="5254" y="59"/>
                    <a:pt x="6771" y="1635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130;p2"/>
            <p:cNvSpPr/>
            <p:nvPr/>
          </p:nvSpPr>
          <p:spPr>
            <a:xfrm>
              <a:off x="3827500" y="1167650"/>
              <a:ext cx="170750" cy="169300"/>
            </a:xfrm>
            <a:custGeom>
              <a:avLst/>
              <a:gdLst/>
              <a:ahLst/>
              <a:cxnLst/>
              <a:rect l="l" t="t" r="r" b="b"/>
              <a:pathLst>
                <a:path w="6830" h="6772" extrusionOk="0">
                  <a:moveTo>
                    <a:pt x="3386" y="6772"/>
                  </a:moveTo>
                  <a:cubicBezTo>
                    <a:pt x="1518" y="6714"/>
                    <a:pt x="0" y="5138"/>
                    <a:pt x="59" y="3328"/>
                  </a:cubicBezTo>
                  <a:cubicBezTo>
                    <a:pt x="59" y="1519"/>
                    <a:pt x="1635" y="1"/>
                    <a:pt x="3444" y="1"/>
                  </a:cubicBezTo>
                  <a:cubicBezTo>
                    <a:pt x="5254" y="1"/>
                    <a:pt x="6830" y="1635"/>
                    <a:pt x="6771" y="3445"/>
                  </a:cubicBezTo>
                  <a:cubicBezTo>
                    <a:pt x="6713" y="5254"/>
                    <a:pt x="5195" y="6772"/>
                    <a:pt x="3386" y="67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131;p2"/>
            <p:cNvSpPr/>
            <p:nvPr/>
          </p:nvSpPr>
          <p:spPr>
            <a:xfrm>
              <a:off x="2603175" y="1656525"/>
              <a:ext cx="167850" cy="170750"/>
            </a:xfrm>
            <a:custGeom>
              <a:avLst/>
              <a:gdLst/>
              <a:ahLst/>
              <a:cxnLst/>
              <a:rect l="l" t="t" r="r" b="b"/>
              <a:pathLst>
                <a:path w="6714" h="6830" extrusionOk="0">
                  <a:moveTo>
                    <a:pt x="6713" y="3444"/>
                  </a:moveTo>
                  <a:cubicBezTo>
                    <a:pt x="6713" y="5253"/>
                    <a:pt x="5137" y="6829"/>
                    <a:pt x="3269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8"/>
                  </a:cubicBezTo>
                  <a:cubicBezTo>
                    <a:pt x="5254" y="58"/>
                    <a:pt x="6713" y="1634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132;p2"/>
            <p:cNvSpPr/>
            <p:nvPr/>
          </p:nvSpPr>
          <p:spPr>
            <a:xfrm>
              <a:off x="3580875" y="116765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3445" y="6714"/>
                  </a:moveTo>
                  <a:cubicBezTo>
                    <a:pt x="1577" y="6772"/>
                    <a:pt x="1" y="5196"/>
                    <a:pt x="59" y="3328"/>
                  </a:cubicBezTo>
                  <a:cubicBezTo>
                    <a:pt x="59" y="1519"/>
                    <a:pt x="1577" y="1"/>
                    <a:pt x="3386" y="1"/>
                  </a:cubicBezTo>
                  <a:cubicBezTo>
                    <a:pt x="5254" y="1"/>
                    <a:pt x="6772" y="1577"/>
                    <a:pt x="6772" y="3386"/>
                  </a:cubicBezTo>
                  <a:cubicBezTo>
                    <a:pt x="6772" y="5196"/>
                    <a:pt x="5196" y="6714"/>
                    <a:pt x="3445" y="67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133;p2"/>
            <p:cNvSpPr/>
            <p:nvPr/>
          </p:nvSpPr>
          <p:spPr>
            <a:xfrm>
              <a:off x="5054750" y="3620675"/>
              <a:ext cx="166375" cy="166375"/>
            </a:xfrm>
            <a:custGeom>
              <a:avLst/>
              <a:gdLst/>
              <a:ahLst/>
              <a:cxnLst/>
              <a:rect l="l" t="t" r="r" b="b"/>
              <a:pathLst>
                <a:path w="6655" h="6655" extrusionOk="0">
                  <a:moveTo>
                    <a:pt x="6654" y="3328"/>
                  </a:moveTo>
                  <a:cubicBezTo>
                    <a:pt x="6654" y="5196"/>
                    <a:pt x="5137" y="6655"/>
                    <a:pt x="3327" y="6655"/>
                  </a:cubicBezTo>
                  <a:cubicBezTo>
                    <a:pt x="1459" y="6597"/>
                    <a:pt x="0" y="5079"/>
                    <a:pt x="0" y="3270"/>
                  </a:cubicBezTo>
                  <a:cubicBezTo>
                    <a:pt x="58" y="1460"/>
                    <a:pt x="1518" y="1"/>
                    <a:pt x="3327" y="1"/>
                  </a:cubicBezTo>
                  <a:cubicBezTo>
                    <a:pt x="5195" y="1"/>
                    <a:pt x="6654" y="1518"/>
                    <a:pt x="6654" y="33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134;p2"/>
            <p:cNvSpPr/>
            <p:nvPr/>
          </p:nvSpPr>
          <p:spPr>
            <a:xfrm>
              <a:off x="5296975" y="2391975"/>
              <a:ext cx="169300" cy="170775"/>
            </a:xfrm>
            <a:custGeom>
              <a:avLst/>
              <a:gdLst/>
              <a:ahLst/>
              <a:cxnLst/>
              <a:rect l="l" t="t" r="r" b="b"/>
              <a:pathLst>
                <a:path w="6772" h="6831" extrusionOk="0">
                  <a:moveTo>
                    <a:pt x="3269" y="6772"/>
                  </a:moveTo>
                  <a:cubicBezTo>
                    <a:pt x="1401" y="6655"/>
                    <a:pt x="1" y="5137"/>
                    <a:pt x="59" y="3328"/>
                  </a:cubicBezTo>
                  <a:cubicBezTo>
                    <a:pt x="176" y="1460"/>
                    <a:pt x="1693" y="1"/>
                    <a:pt x="3503" y="118"/>
                  </a:cubicBezTo>
                  <a:cubicBezTo>
                    <a:pt x="5371" y="234"/>
                    <a:pt x="6771" y="1694"/>
                    <a:pt x="6713" y="3503"/>
                  </a:cubicBezTo>
                  <a:cubicBezTo>
                    <a:pt x="6596" y="5371"/>
                    <a:pt x="5079" y="6830"/>
                    <a:pt x="3269" y="67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135;p2"/>
            <p:cNvSpPr/>
            <p:nvPr/>
          </p:nvSpPr>
          <p:spPr>
            <a:xfrm>
              <a:off x="4562975" y="4111000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8"/>
                    <a:pt x="5137" y="6538"/>
                    <a:pt x="3327" y="6538"/>
                  </a:cubicBezTo>
                  <a:cubicBezTo>
                    <a:pt x="1459" y="6596"/>
                    <a:pt x="0" y="5137"/>
                    <a:pt x="0" y="3269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137" y="0"/>
                    <a:pt x="6538" y="1460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136;p2"/>
            <p:cNvSpPr/>
            <p:nvPr/>
          </p:nvSpPr>
          <p:spPr>
            <a:xfrm>
              <a:off x="4072650" y="1169125"/>
              <a:ext cx="166375" cy="164925"/>
            </a:xfrm>
            <a:custGeom>
              <a:avLst/>
              <a:gdLst/>
              <a:ahLst/>
              <a:cxnLst/>
              <a:rect l="l" t="t" r="r" b="b"/>
              <a:pathLst>
                <a:path w="6655" h="6597" extrusionOk="0">
                  <a:moveTo>
                    <a:pt x="3328" y="0"/>
                  </a:moveTo>
                  <a:cubicBezTo>
                    <a:pt x="5196" y="0"/>
                    <a:pt x="6655" y="1518"/>
                    <a:pt x="6597" y="3327"/>
                  </a:cubicBezTo>
                  <a:cubicBezTo>
                    <a:pt x="6597" y="5195"/>
                    <a:pt x="5137" y="6596"/>
                    <a:pt x="3328" y="6596"/>
                  </a:cubicBezTo>
                  <a:cubicBezTo>
                    <a:pt x="1460" y="6596"/>
                    <a:pt x="1" y="5137"/>
                    <a:pt x="1" y="3269"/>
                  </a:cubicBezTo>
                  <a:cubicBezTo>
                    <a:pt x="59" y="1460"/>
                    <a:pt x="1518" y="0"/>
                    <a:pt x="33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137;p2"/>
            <p:cNvSpPr/>
            <p:nvPr/>
          </p:nvSpPr>
          <p:spPr>
            <a:xfrm>
              <a:off x="2846875" y="1411350"/>
              <a:ext cx="166375" cy="167850"/>
            </a:xfrm>
            <a:custGeom>
              <a:avLst/>
              <a:gdLst/>
              <a:ahLst/>
              <a:cxnLst/>
              <a:rect l="l" t="t" r="r" b="b"/>
              <a:pathLst>
                <a:path w="6655" h="6714" extrusionOk="0">
                  <a:moveTo>
                    <a:pt x="6596" y="3386"/>
                  </a:moveTo>
                  <a:cubicBezTo>
                    <a:pt x="6596" y="5254"/>
                    <a:pt x="5079" y="6713"/>
                    <a:pt x="3269" y="6655"/>
                  </a:cubicBezTo>
                  <a:cubicBezTo>
                    <a:pt x="1401" y="6597"/>
                    <a:pt x="0" y="5137"/>
                    <a:pt x="0" y="3328"/>
                  </a:cubicBezTo>
                  <a:cubicBezTo>
                    <a:pt x="59" y="1460"/>
                    <a:pt x="1576" y="1"/>
                    <a:pt x="3386" y="59"/>
                  </a:cubicBezTo>
                  <a:cubicBezTo>
                    <a:pt x="5195" y="59"/>
                    <a:pt x="6655" y="1577"/>
                    <a:pt x="6596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138;p2"/>
            <p:cNvSpPr/>
            <p:nvPr/>
          </p:nvSpPr>
          <p:spPr>
            <a:xfrm>
              <a:off x="5299900" y="3131825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9"/>
                    <a:pt x="5137" y="6538"/>
                    <a:pt x="3327" y="6597"/>
                  </a:cubicBezTo>
                  <a:cubicBezTo>
                    <a:pt x="1460" y="6597"/>
                    <a:pt x="0" y="5137"/>
                    <a:pt x="0" y="3269"/>
                  </a:cubicBezTo>
                  <a:cubicBezTo>
                    <a:pt x="0" y="1460"/>
                    <a:pt x="1401" y="1"/>
                    <a:pt x="3211" y="1"/>
                  </a:cubicBezTo>
                  <a:cubicBezTo>
                    <a:pt x="5078" y="1"/>
                    <a:pt x="6538" y="1402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139;p2"/>
            <p:cNvSpPr/>
            <p:nvPr/>
          </p:nvSpPr>
          <p:spPr>
            <a:xfrm>
              <a:off x="2358025" y="1901675"/>
              <a:ext cx="164925" cy="164925"/>
            </a:xfrm>
            <a:custGeom>
              <a:avLst/>
              <a:gdLst/>
              <a:ahLst/>
              <a:cxnLst/>
              <a:rect l="l" t="t" r="r" b="b"/>
              <a:pathLst>
                <a:path w="6597" h="6597" extrusionOk="0">
                  <a:moveTo>
                    <a:pt x="3327" y="6596"/>
                  </a:moveTo>
                  <a:cubicBezTo>
                    <a:pt x="1518" y="6596"/>
                    <a:pt x="59" y="5195"/>
                    <a:pt x="0" y="3327"/>
                  </a:cubicBezTo>
                  <a:cubicBezTo>
                    <a:pt x="0" y="1518"/>
                    <a:pt x="1401" y="59"/>
                    <a:pt x="3269" y="59"/>
                  </a:cubicBezTo>
                  <a:cubicBezTo>
                    <a:pt x="5079" y="0"/>
                    <a:pt x="6538" y="1460"/>
                    <a:pt x="6538" y="3269"/>
                  </a:cubicBezTo>
                  <a:cubicBezTo>
                    <a:pt x="6596" y="5137"/>
                    <a:pt x="5137" y="6538"/>
                    <a:pt x="3327" y="659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140;p2"/>
            <p:cNvSpPr/>
            <p:nvPr/>
          </p:nvSpPr>
          <p:spPr>
            <a:xfrm>
              <a:off x="3337175" y="1170575"/>
              <a:ext cx="164925" cy="163475"/>
            </a:xfrm>
            <a:custGeom>
              <a:avLst/>
              <a:gdLst/>
              <a:ahLst/>
              <a:cxnLst/>
              <a:rect l="l" t="t" r="r" b="b"/>
              <a:pathLst>
                <a:path w="6597" h="6539" extrusionOk="0">
                  <a:moveTo>
                    <a:pt x="3270" y="1"/>
                  </a:moveTo>
                  <a:cubicBezTo>
                    <a:pt x="5079" y="1"/>
                    <a:pt x="6538" y="1402"/>
                    <a:pt x="6538" y="3211"/>
                  </a:cubicBezTo>
                  <a:cubicBezTo>
                    <a:pt x="6597" y="5079"/>
                    <a:pt x="5138" y="6538"/>
                    <a:pt x="3328" y="6538"/>
                  </a:cubicBezTo>
                  <a:cubicBezTo>
                    <a:pt x="1460" y="6538"/>
                    <a:pt x="59" y="5137"/>
                    <a:pt x="1" y="3269"/>
                  </a:cubicBezTo>
                  <a:cubicBezTo>
                    <a:pt x="1" y="1460"/>
                    <a:pt x="1402" y="1"/>
                    <a:pt x="32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141;p2"/>
            <p:cNvSpPr/>
            <p:nvPr/>
          </p:nvSpPr>
          <p:spPr>
            <a:xfrm>
              <a:off x="2601725" y="3864375"/>
              <a:ext cx="163450" cy="163475"/>
            </a:xfrm>
            <a:custGeom>
              <a:avLst/>
              <a:gdLst/>
              <a:ahLst/>
              <a:cxnLst/>
              <a:rect l="l" t="t" r="r" b="b"/>
              <a:pathLst>
                <a:path w="6538" h="6539" extrusionOk="0">
                  <a:moveTo>
                    <a:pt x="3269" y="1"/>
                  </a:moveTo>
                  <a:cubicBezTo>
                    <a:pt x="5137" y="1"/>
                    <a:pt x="6538" y="1460"/>
                    <a:pt x="6538" y="3328"/>
                  </a:cubicBezTo>
                  <a:cubicBezTo>
                    <a:pt x="6538" y="5137"/>
                    <a:pt x="5078" y="6538"/>
                    <a:pt x="3211" y="6538"/>
                  </a:cubicBezTo>
                  <a:cubicBezTo>
                    <a:pt x="1401" y="6538"/>
                    <a:pt x="0" y="5079"/>
                    <a:pt x="0" y="3269"/>
                  </a:cubicBezTo>
                  <a:cubicBezTo>
                    <a:pt x="0" y="1402"/>
                    <a:pt x="1460" y="1"/>
                    <a:pt x="32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142;p2"/>
            <p:cNvSpPr/>
            <p:nvPr/>
          </p:nvSpPr>
          <p:spPr>
            <a:xfrm>
              <a:off x="2112875" y="28866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5020"/>
                    <a:pt x="5020" y="6480"/>
                    <a:pt x="3269" y="6480"/>
                  </a:cubicBezTo>
                  <a:cubicBezTo>
                    <a:pt x="1401" y="6480"/>
                    <a:pt x="0" y="5020"/>
                    <a:pt x="0" y="3211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020" y="0"/>
                    <a:pt x="6479" y="1460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143;p2"/>
            <p:cNvSpPr/>
            <p:nvPr/>
          </p:nvSpPr>
          <p:spPr>
            <a:xfrm>
              <a:off x="3585250" y="4357600"/>
              <a:ext cx="162025" cy="163475"/>
            </a:xfrm>
            <a:custGeom>
              <a:avLst/>
              <a:gdLst/>
              <a:ahLst/>
              <a:cxnLst/>
              <a:rect l="l" t="t" r="r" b="b"/>
              <a:pathLst>
                <a:path w="6481" h="6539" extrusionOk="0">
                  <a:moveTo>
                    <a:pt x="3211" y="6538"/>
                  </a:moveTo>
                  <a:cubicBezTo>
                    <a:pt x="1460" y="6538"/>
                    <a:pt x="1" y="5079"/>
                    <a:pt x="1" y="3270"/>
                  </a:cubicBezTo>
                  <a:cubicBezTo>
                    <a:pt x="1" y="1460"/>
                    <a:pt x="1460" y="1"/>
                    <a:pt x="3270" y="59"/>
                  </a:cubicBezTo>
                  <a:cubicBezTo>
                    <a:pt x="5021" y="59"/>
                    <a:pt x="6480" y="1518"/>
                    <a:pt x="6480" y="3328"/>
                  </a:cubicBezTo>
                  <a:cubicBezTo>
                    <a:pt x="6480" y="5079"/>
                    <a:pt x="5021" y="6538"/>
                    <a:pt x="3211" y="653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144;p2"/>
            <p:cNvSpPr/>
            <p:nvPr/>
          </p:nvSpPr>
          <p:spPr>
            <a:xfrm>
              <a:off x="383187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5020" y="0"/>
                    <a:pt x="6480" y="1401"/>
                    <a:pt x="6480" y="3269"/>
                  </a:cubicBezTo>
                  <a:cubicBezTo>
                    <a:pt x="6480" y="5020"/>
                    <a:pt x="5020" y="6479"/>
                    <a:pt x="3269" y="6479"/>
                  </a:cubicBezTo>
                  <a:cubicBezTo>
                    <a:pt x="1460" y="6479"/>
                    <a:pt x="1" y="5020"/>
                    <a:pt x="1" y="3211"/>
                  </a:cubicBezTo>
                  <a:cubicBezTo>
                    <a:pt x="1" y="1401"/>
                    <a:pt x="1401" y="0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145;p2"/>
            <p:cNvSpPr/>
            <p:nvPr/>
          </p:nvSpPr>
          <p:spPr>
            <a:xfrm>
              <a:off x="2112875" y="26400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4962"/>
                    <a:pt x="5078" y="6422"/>
                    <a:pt x="3269" y="6480"/>
                  </a:cubicBezTo>
                  <a:cubicBezTo>
                    <a:pt x="1459" y="6480"/>
                    <a:pt x="0" y="5021"/>
                    <a:pt x="0" y="3211"/>
                  </a:cubicBezTo>
                  <a:cubicBezTo>
                    <a:pt x="0" y="1460"/>
                    <a:pt x="1459" y="1"/>
                    <a:pt x="3211" y="1"/>
                  </a:cubicBezTo>
                  <a:cubicBezTo>
                    <a:pt x="5020" y="1"/>
                    <a:pt x="6479" y="1402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146;p2"/>
            <p:cNvSpPr/>
            <p:nvPr/>
          </p:nvSpPr>
          <p:spPr>
            <a:xfrm>
              <a:off x="2848325" y="41124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70" y="6480"/>
                  </a:moveTo>
                  <a:cubicBezTo>
                    <a:pt x="1518" y="6480"/>
                    <a:pt x="59" y="5020"/>
                    <a:pt x="1" y="3269"/>
                  </a:cubicBezTo>
                  <a:cubicBezTo>
                    <a:pt x="1" y="1460"/>
                    <a:pt x="1460" y="1"/>
                    <a:pt x="3211" y="1"/>
                  </a:cubicBezTo>
                  <a:cubicBezTo>
                    <a:pt x="5021" y="1"/>
                    <a:pt x="6480" y="1402"/>
                    <a:pt x="6480" y="3211"/>
                  </a:cubicBezTo>
                  <a:cubicBezTo>
                    <a:pt x="6480" y="4962"/>
                    <a:pt x="5079" y="6421"/>
                    <a:pt x="3270" y="64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147;p2"/>
            <p:cNvSpPr/>
            <p:nvPr/>
          </p:nvSpPr>
          <p:spPr>
            <a:xfrm>
              <a:off x="2359475" y="36221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4962" y="0"/>
                    <a:pt x="6480" y="1459"/>
                    <a:pt x="6480" y="3211"/>
                  </a:cubicBezTo>
                  <a:cubicBezTo>
                    <a:pt x="6480" y="5020"/>
                    <a:pt x="5021" y="6479"/>
                    <a:pt x="3269" y="6479"/>
                  </a:cubicBezTo>
                  <a:cubicBezTo>
                    <a:pt x="1460" y="6479"/>
                    <a:pt x="1" y="5078"/>
                    <a:pt x="1" y="3269"/>
                  </a:cubicBezTo>
                  <a:cubicBezTo>
                    <a:pt x="1" y="1518"/>
                    <a:pt x="1402" y="59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148;p2"/>
            <p:cNvSpPr/>
            <p:nvPr/>
          </p:nvSpPr>
          <p:spPr>
            <a:xfrm>
              <a:off x="4320725" y="11705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80" y="3211"/>
                  </a:moveTo>
                  <a:cubicBezTo>
                    <a:pt x="6480" y="5021"/>
                    <a:pt x="5021" y="6480"/>
                    <a:pt x="3269" y="6480"/>
                  </a:cubicBezTo>
                  <a:cubicBezTo>
                    <a:pt x="1518" y="6480"/>
                    <a:pt x="59" y="5021"/>
                    <a:pt x="59" y="3269"/>
                  </a:cubicBezTo>
                  <a:cubicBezTo>
                    <a:pt x="1" y="1518"/>
                    <a:pt x="1518" y="1"/>
                    <a:pt x="3269" y="59"/>
                  </a:cubicBezTo>
                  <a:cubicBezTo>
                    <a:pt x="5021" y="59"/>
                    <a:pt x="6480" y="1518"/>
                    <a:pt x="6480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149;p2"/>
            <p:cNvSpPr/>
            <p:nvPr/>
          </p:nvSpPr>
          <p:spPr>
            <a:xfrm>
              <a:off x="407412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0" y="0"/>
                  </a:moveTo>
                  <a:cubicBezTo>
                    <a:pt x="5020" y="0"/>
                    <a:pt x="6479" y="1459"/>
                    <a:pt x="6479" y="3269"/>
                  </a:cubicBezTo>
                  <a:cubicBezTo>
                    <a:pt x="6479" y="4962"/>
                    <a:pt x="5020" y="6421"/>
                    <a:pt x="3269" y="6479"/>
                  </a:cubicBezTo>
                  <a:cubicBezTo>
                    <a:pt x="1518" y="6479"/>
                    <a:pt x="0" y="4962"/>
                    <a:pt x="58" y="3211"/>
                  </a:cubicBezTo>
                  <a:cubicBezTo>
                    <a:pt x="58" y="1459"/>
                    <a:pt x="1518" y="59"/>
                    <a:pt x="321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150;p2"/>
            <p:cNvSpPr/>
            <p:nvPr/>
          </p:nvSpPr>
          <p:spPr>
            <a:xfrm>
              <a:off x="5301350" y="2149750"/>
              <a:ext cx="160550" cy="162000"/>
            </a:xfrm>
            <a:custGeom>
              <a:avLst/>
              <a:gdLst/>
              <a:ahLst/>
              <a:cxnLst/>
              <a:rect l="l" t="t" r="r" b="b"/>
              <a:pathLst>
                <a:path w="6422" h="6480" extrusionOk="0">
                  <a:moveTo>
                    <a:pt x="3211" y="6479"/>
                  </a:moveTo>
                  <a:cubicBezTo>
                    <a:pt x="1460" y="6479"/>
                    <a:pt x="1" y="5020"/>
                    <a:pt x="1" y="3269"/>
                  </a:cubicBezTo>
                  <a:cubicBezTo>
                    <a:pt x="1" y="1518"/>
                    <a:pt x="1460" y="59"/>
                    <a:pt x="3153" y="59"/>
                  </a:cubicBezTo>
                  <a:cubicBezTo>
                    <a:pt x="4962" y="0"/>
                    <a:pt x="6421" y="1518"/>
                    <a:pt x="6421" y="3269"/>
                  </a:cubicBezTo>
                  <a:cubicBezTo>
                    <a:pt x="6421" y="5020"/>
                    <a:pt x="4962" y="6479"/>
                    <a:pt x="3211" y="64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151;p2"/>
            <p:cNvSpPr/>
            <p:nvPr/>
          </p:nvSpPr>
          <p:spPr>
            <a:xfrm>
              <a:off x="2112875" y="2396350"/>
              <a:ext cx="162000" cy="162025"/>
            </a:xfrm>
            <a:custGeom>
              <a:avLst/>
              <a:gdLst/>
              <a:ahLst/>
              <a:cxnLst/>
              <a:rect l="l" t="t" r="r" b="b"/>
              <a:pathLst>
                <a:path w="6480" h="6481" extrusionOk="0">
                  <a:moveTo>
                    <a:pt x="6421" y="3270"/>
                  </a:moveTo>
                  <a:cubicBezTo>
                    <a:pt x="6421" y="5021"/>
                    <a:pt x="4962" y="6480"/>
                    <a:pt x="3211" y="6480"/>
                  </a:cubicBezTo>
                  <a:cubicBezTo>
                    <a:pt x="1459" y="6422"/>
                    <a:pt x="0" y="4962"/>
                    <a:pt x="0" y="3270"/>
                  </a:cubicBezTo>
                  <a:cubicBezTo>
                    <a:pt x="59" y="1519"/>
                    <a:pt x="1518" y="1"/>
                    <a:pt x="3269" y="59"/>
                  </a:cubicBezTo>
                  <a:cubicBezTo>
                    <a:pt x="5020" y="59"/>
                    <a:pt x="6479" y="1519"/>
                    <a:pt x="6421" y="32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152;p2"/>
            <p:cNvSpPr/>
            <p:nvPr/>
          </p:nvSpPr>
          <p:spPr>
            <a:xfrm>
              <a:off x="5301350" y="3376975"/>
              <a:ext cx="159075" cy="160550"/>
            </a:xfrm>
            <a:custGeom>
              <a:avLst/>
              <a:gdLst/>
              <a:ahLst/>
              <a:cxnLst/>
              <a:rect l="l" t="t" r="r" b="b"/>
              <a:pathLst>
                <a:path w="6363" h="6422" extrusionOk="0">
                  <a:moveTo>
                    <a:pt x="6363" y="3211"/>
                  </a:moveTo>
                  <a:cubicBezTo>
                    <a:pt x="6363" y="4962"/>
                    <a:pt x="4904" y="6422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59" y="1402"/>
                    <a:pt x="1460" y="1"/>
                    <a:pt x="3211" y="1"/>
                  </a:cubicBezTo>
                  <a:cubicBezTo>
                    <a:pt x="4904" y="1"/>
                    <a:pt x="6363" y="1460"/>
                    <a:pt x="636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153;p2"/>
            <p:cNvSpPr/>
            <p:nvPr/>
          </p:nvSpPr>
          <p:spPr>
            <a:xfrm>
              <a:off x="3340100" y="4360525"/>
              <a:ext cx="159100" cy="159075"/>
            </a:xfrm>
            <a:custGeom>
              <a:avLst/>
              <a:gdLst/>
              <a:ahLst/>
              <a:cxnLst/>
              <a:rect l="l" t="t" r="r" b="b"/>
              <a:pathLst>
                <a:path w="6364" h="6363" extrusionOk="0">
                  <a:moveTo>
                    <a:pt x="6363" y="3153"/>
                  </a:moveTo>
                  <a:cubicBezTo>
                    <a:pt x="6363" y="4904"/>
                    <a:pt x="4904" y="6363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1" y="1460"/>
                    <a:pt x="1460" y="1"/>
                    <a:pt x="3153" y="1"/>
                  </a:cubicBezTo>
                  <a:cubicBezTo>
                    <a:pt x="4904" y="1"/>
                    <a:pt x="6363" y="1460"/>
                    <a:pt x="6363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154;p2"/>
            <p:cNvSpPr/>
            <p:nvPr/>
          </p:nvSpPr>
          <p:spPr>
            <a:xfrm>
              <a:off x="2114325" y="3134750"/>
              <a:ext cx="159075" cy="159075"/>
            </a:xfrm>
            <a:custGeom>
              <a:avLst/>
              <a:gdLst/>
              <a:ahLst/>
              <a:cxnLst/>
              <a:rect l="l" t="t" r="r" b="b"/>
              <a:pathLst>
                <a:path w="6363" h="6363" extrusionOk="0">
                  <a:moveTo>
                    <a:pt x="3153" y="6363"/>
                  </a:moveTo>
                  <a:cubicBezTo>
                    <a:pt x="1460" y="6363"/>
                    <a:pt x="1" y="4904"/>
                    <a:pt x="1" y="3152"/>
                  </a:cubicBezTo>
                  <a:cubicBezTo>
                    <a:pt x="1" y="1460"/>
                    <a:pt x="1460" y="0"/>
                    <a:pt x="3153" y="0"/>
                  </a:cubicBezTo>
                  <a:cubicBezTo>
                    <a:pt x="4904" y="0"/>
                    <a:pt x="6363" y="1460"/>
                    <a:pt x="6363" y="3152"/>
                  </a:cubicBezTo>
                  <a:cubicBezTo>
                    <a:pt x="6363" y="4904"/>
                    <a:pt x="4904" y="6363"/>
                    <a:pt x="3153" y="63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155;p2"/>
            <p:cNvSpPr/>
            <p:nvPr/>
          </p:nvSpPr>
          <p:spPr>
            <a:xfrm>
              <a:off x="4812500" y="1415725"/>
              <a:ext cx="159075" cy="157625"/>
            </a:xfrm>
            <a:custGeom>
              <a:avLst/>
              <a:gdLst/>
              <a:ahLst/>
              <a:cxnLst/>
              <a:rect l="l" t="t" r="r" b="b"/>
              <a:pathLst>
                <a:path w="6363" h="6305" extrusionOk="0">
                  <a:moveTo>
                    <a:pt x="6305" y="3153"/>
                  </a:moveTo>
                  <a:cubicBezTo>
                    <a:pt x="6363" y="4904"/>
                    <a:pt x="4904" y="6305"/>
                    <a:pt x="3153" y="6305"/>
                  </a:cubicBezTo>
                  <a:cubicBezTo>
                    <a:pt x="1401" y="6305"/>
                    <a:pt x="1" y="4904"/>
                    <a:pt x="1" y="3211"/>
                  </a:cubicBezTo>
                  <a:cubicBezTo>
                    <a:pt x="1" y="1460"/>
                    <a:pt x="1401" y="1"/>
                    <a:pt x="3211" y="1"/>
                  </a:cubicBezTo>
                  <a:cubicBezTo>
                    <a:pt x="4904" y="1"/>
                    <a:pt x="6305" y="1402"/>
                    <a:pt x="6305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156;p2"/>
            <p:cNvSpPr/>
            <p:nvPr/>
          </p:nvSpPr>
          <p:spPr>
            <a:xfrm>
              <a:off x="5059125" y="1660900"/>
              <a:ext cx="159075" cy="160525"/>
            </a:xfrm>
            <a:custGeom>
              <a:avLst/>
              <a:gdLst/>
              <a:ahLst/>
              <a:cxnLst/>
              <a:rect l="l" t="t" r="r" b="b"/>
              <a:pathLst>
                <a:path w="6363" h="6421" extrusionOk="0">
                  <a:moveTo>
                    <a:pt x="6363" y="3269"/>
                  </a:moveTo>
                  <a:cubicBezTo>
                    <a:pt x="6304" y="5020"/>
                    <a:pt x="4845" y="6421"/>
                    <a:pt x="3094" y="6363"/>
                  </a:cubicBezTo>
                  <a:cubicBezTo>
                    <a:pt x="1343" y="6363"/>
                    <a:pt x="0" y="4903"/>
                    <a:pt x="0" y="3211"/>
                  </a:cubicBezTo>
                  <a:cubicBezTo>
                    <a:pt x="59" y="1401"/>
                    <a:pt x="1518" y="0"/>
                    <a:pt x="3269" y="59"/>
                  </a:cubicBezTo>
                  <a:cubicBezTo>
                    <a:pt x="4962" y="117"/>
                    <a:pt x="6363" y="1518"/>
                    <a:pt x="6363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157;p2"/>
            <p:cNvSpPr/>
            <p:nvPr/>
          </p:nvSpPr>
          <p:spPr>
            <a:xfrm>
              <a:off x="3097875" y="1172050"/>
              <a:ext cx="157625" cy="159075"/>
            </a:xfrm>
            <a:custGeom>
              <a:avLst/>
              <a:gdLst/>
              <a:ahLst/>
              <a:cxnLst/>
              <a:rect l="l" t="t" r="r" b="b"/>
              <a:pathLst>
                <a:path w="6305" h="6363" extrusionOk="0">
                  <a:moveTo>
                    <a:pt x="6304" y="3152"/>
                  </a:moveTo>
                  <a:cubicBezTo>
                    <a:pt x="6304" y="4903"/>
                    <a:pt x="4903" y="6362"/>
                    <a:pt x="3152" y="6362"/>
                  </a:cubicBezTo>
                  <a:cubicBezTo>
                    <a:pt x="1401" y="6362"/>
                    <a:pt x="0" y="4962"/>
                    <a:pt x="0" y="3210"/>
                  </a:cubicBezTo>
                  <a:cubicBezTo>
                    <a:pt x="0" y="1459"/>
                    <a:pt x="1401" y="0"/>
                    <a:pt x="3152" y="58"/>
                  </a:cubicBezTo>
                  <a:cubicBezTo>
                    <a:pt x="4903" y="58"/>
                    <a:pt x="6304" y="1459"/>
                    <a:pt x="6304" y="31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158;p2"/>
            <p:cNvSpPr/>
            <p:nvPr/>
          </p:nvSpPr>
          <p:spPr>
            <a:xfrm>
              <a:off x="4323650" y="4361975"/>
              <a:ext cx="156175" cy="156175"/>
            </a:xfrm>
            <a:custGeom>
              <a:avLst/>
              <a:gdLst/>
              <a:ahLst/>
              <a:cxnLst/>
              <a:rect l="l" t="t" r="r" b="b"/>
              <a:pathLst>
                <a:path w="6247" h="6247" extrusionOk="0">
                  <a:moveTo>
                    <a:pt x="3152" y="1"/>
                  </a:moveTo>
                  <a:cubicBezTo>
                    <a:pt x="4904" y="59"/>
                    <a:pt x="6246" y="1460"/>
                    <a:pt x="6246" y="3211"/>
                  </a:cubicBezTo>
                  <a:cubicBezTo>
                    <a:pt x="6188" y="4904"/>
                    <a:pt x="4845" y="6247"/>
                    <a:pt x="3094" y="6188"/>
                  </a:cubicBezTo>
                  <a:cubicBezTo>
                    <a:pt x="1343" y="6188"/>
                    <a:pt x="0" y="4787"/>
                    <a:pt x="59" y="3036"/>
                  </a:cubicBezTo>
                  <a:cubicBezTo>
                    <a:pt x="59" y="1343"/>
                    <a:pt x="1460" y="1"/>
                    <a:pt x="31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159;p2"/>
            <p:cNvSpPr/>
            <p:nvPr/>
          </p:nvSpPr>
          <p:spPr>
            <a:xfrm>
              <a:off x="2609025" y="1417200"/>
              <a:ext cx="156150" cy="154700"/>
            </a:xfrm>
            <a:custGeom>
              <a:avLst/>
              <a:gdLst/>
              <a:ahLst/>
              <a:cxnLst/>
              <a:rect l="l" t="t" r="r" b="b"/>
              <a:pathLst>
                <a:path w="6246" h="6188" extrusionOk="0">
                  <a:moveTo>
                    <a:pt x="6187" y="3094"/>
                  </a:moveTo>
                  <a:cubicBezTo>
                    <a:pt x="6246" y="4787"/>
                    <a:pt x="4845" y="6188"/>
                    <a:pt x="3152" y="6188"/>
                  </a:cubicBezTo>
                  <a:cubicBezTo>
                    <a:pt x="1459" y="6188"/>
                    <a:pt x="58" y="4845"/>
                    <a:pt x="58" y="3152"/>
                  </a:cubicBezTo>
                  <a:cubicBezTo>
                    <a:pt x="0" y="1401"/>
                    <a:pt x="1401" y="59"/>
                    <a:pt x="3094" y="0"/>
                  </a:cubicBezTo>
                  <a:cubicBezTo>
                    <a:pt x="4786" y="0"/>
                    <a:pt x="6187" y="1401"/>
                    <a:pt x="618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160;p2"/>
            <p:cNvSpPr/>
            <p:nvPr/>
          </p:nvSpPr>
          <p:spPr>
            <a:xfrm>
              <a:off x="5060575" y="387312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4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4"/>
                  </a:cubicBezTo>
                  <a:cubicBezTo>
                    <a:pt x="1" y="1343"/>
                    <a:pt x="1401" y="1"/>
                    <a:pt x="3094" y="1"/>
                  </a:cubicBezTo>
                  <a:cubicBezTo>
                    <a:pt x="4845" y="1"/>
                    <a:pt x="6188" y="1402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161;p2"/>
            <p:cNvSpPr/>
            <p:nvPr/>
          </p:nvSpPr>
          <p:spPr>
            <a:xfrm>
              <a:off x="2115775" y="215412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787"/>
                    <a:pt x="4846" y="6129"/>
                    <a:pt x="3153" y="6188"/>
                  </a:cubicBezTo>
                  <a:cubicBezTo>
                    <a:pt x="1402" y="6188"/>
                    <a:pt x="1" y="4787"/>
                    <a:pt x="1" y="3036"/>
                  </a:cubicBezTo>
                  <a:cubicBezTo>
                    <a:pt x="59" y="1343"/>
                    <a:pt x="1402" y="0"/>
                    <a:pt x="3153" y="0"/>
                  </a:cubicBezTo>
                  <a:cubicBezTo>
                    <a:pt x="4846" y="0"/>
                    <a:pt x="6188" y="1343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162;p2"/>
            <p:cNvSpPr/>
            <p:nvPr/>
          </p:nvSpPr>
          <p:spPr>
            <a:xfrm>
              <a:off x="4813950" y="411537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845"/>
                    <a:pt x="4787" y="6188"/>
                    <a:pt x="3095" y="6188"/>
                  </a:cubicBezTo>
                  <a:cubicBezTo>
                    <a:pt x="1402" y="6188"/>
                    <a:pt x="1" y="4728"/>
                    <a:pt x="59" y="3036"/>
                  </a:cubicBezTo>
                  <a:cubicBezTo>
                    <a:pt x="59" y="1401"/>
                    <a:pt x="1460" y="0"/>
                    <a:pt x="3095" y="0"/>
                  </a:cubicBezTo>
                  <a:cubicBezTo>
                    <a:pt x="4787" y="0"/>
                    <a:pt x="6188" y="1401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163;p2"/>
            <p:cNvSpPr/>
            <p:nvPr/>
          </p:nvSpPr>
          <p:spPr>
            <a:xfrm>
              <a:off x="3099325" y="436197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5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5"/>
                  </a:cubicBezTo>
                  <a:cubicBezTo>
                    <a:pt x="1" y="1460"/>
                    <a:pt x="1343" y="59"/>
                    <a:pt x="3036" y="59"/>
                  </a:cubicBezTo>
                  <a:cubicBezTo>
                    <a:pt x="4729" y="1"/>
                    <a:pt x="6129" y="1402"/>
                    <a:pt x="612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164;p2"/>
            <p:cNvSpPr/>
            <p:nvPr/>
          </p:nvSpPr>
          <p:spPr>
            <a:xfrm>
              <a:off x="2115775" y="3378450"/>
              <a:ext cx="156175" cy="156150"/>
            </a:xfrm>
            <a:custGeom>
              <a:avLst/>
              <a:gdLst/>
              <a:ahLst/>
              <a:cxnLst/>
              <a:rect l="l" t="t" r="r" b="b"/>
              <a:pathLst>
                <a:path w="6247" h="6246" extrusionOk="0">
                  <a:moveTo>
                    <a:pt x="3153" y="59"/>
                  </a:moveTo>
                  <a:cubicBezTo>
                    <a:pt x="4846" y="117"/>
                    <a:pt x="6247" y="1576"/>
                    <a:pt x="6188" y="3211"/>
                  </a:cubicBezTo>
                  <a:cubicBezTo>
                    <a:pt x="6130" y="4903"/>
                    <a:pt x="4671" y="6246"/>
                    <a:pt x="3036" y="6188"/>
                  </a:cubicBezTo>
                  <a:cubicBezTo>
                    <a:pt x="1343" y="6129"/>
                    <a:pt x="1" y="4728"/>
                    <a:pt x="59" y="3036"/>
                  </a:cubicBezTo>
                  <a:cubicBezTo>
                    <a:pt x="118" y="1343"/>
                    <a:pt x="1519" y="0"/>
                    <a:pt x="3153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165;p2"/>
            <p:cNvSpPr/>
            <p:nvPr/>
          </p:nvSpPr>
          <p:spPr>
            <a:xfrm>
              <a:off x="2362400" y="1663800"/>
              <a:ext cx="156175" cy="154725"/>
            </a:xfrm>
            <a:custGeom>
              <a:avLst/>
              <a:gdLst/>
              <a:ahLst/>
              <a:cxnLst/>
              <a:rect l="l" t="t" r="r" b="b"/>
              <a:pathLst>
                <a:path w="6247" h="6189" extrusionOk="0">
                  <a:moveTo>
                    <a:pt x="59" y="3095"/>
                  </a:moveTo>
                  <a:cubicBezTo>
                    <a:pt x="59" y="1402"/>
                    <a:pt x="1518" y="1"/>
                    <a:pt x="3152" y="59"/>
                  </a:cubicBezTo>
                  <a:cubicBezTo>
                    <a:pt x="4845" y="59"/>
                    <a:pt x="6246" y="1519"/>
                    <a:pt x="6188" y="3211"/>
                  </a:cubicBezTo>
                  <a:cubicBezTo>
                    <a:pt x="6129" y="4846"/>
                    <a:pt x="4729" y="6188"/>
                    <a:pt x="3094" y="6188"/>
                  </a:cubicBezTo>
                  <a:cubicBezTo>
                    <a:pt x="1401" y="6188"/>
                    <a:pt x="0" y="4729"/>
                    <a:pt x="5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166;p2"/>
            <p:cNvSpPr/>
            <p:nvPr/>
          </p:nvSpPr>
          <p:spPr>
            <a:xfrm>
              <a:off x="4571725" y="1174950"/>
              <a:ext cx="153250" cy="154725"/>
            </a:xfrm>
            <a:custGeom>
              <a:avLst/>
              <a:gdLst/>
              <a:ahLst/>
              <a:cxnLst/>
              <a:rect l="l" t="t" r="r" b="b"/>
              <a:pathLst>
                <a:path w="6130" h="6189" extrusionOk="0">
                  <a:moveTo>
                    <a:pt x="6129" y="3094"/>
                  </a:moveTo>
                  <a:cubicBezTo>
                    <a:pt x="6129" y="4729"/>
                    <a:pt x="4787" y="6130"/>
                    <a:pt x="3094" y="6130"/>
                  </a:cubicBezTo>
                  <a:cubicBezTo>
                    <a:pt x="1460" y="6188"/>
                    <a:pt x="0" y="4729"/>
                    <a:pt x="59" y="3036"/>
                  </a:cubicBezTo>
                  <a:cubicBezTo>
                    <a:pt x="59" y="1402"/>
                    <a:pt x="1460" y="1"/>
                    <a:pt x="3094" y="1"/>
                  </a:cubicBezTo>
                  <a:cubicBezTo>
                    <a:pt x="4728" y="1"/>
                    <a:pt x="6129" y="1402"/>
                    <a:pt x="6129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167;p2"/>
            <p:cNvSpPr/>
            <p:nvPr/>
          </p:nvSpPr>
          <p:spPr>
            <a:xfrm>
              <a:off x="5308650" y="1911875"/>
              <a:ext cx="153250" cy="153250"/>
            </a:xfrm>
            <a:custGeom>
              <a:avLst/>
              <a:gdLst/>
              <a:ahLst/>
              <a:cxnLst/>
              <a:rect l="l" t="t" r="r" b="b"/>
              <a:pathLst>
                <a:path w="6130" h="6130" extrusionOk="0">
                  <a:moveTo>
                    <a:pt x="6129" y="3036"/>
                  </a:moveTo>
                  <a:cubicBezTo>
                    <a:pt x="6129" y="4671"/>
                    <a:pt x="4728" y="6071"/>
                    <a:pt x="3094" y="6130"/>
                  </a:cubicBezTo>
                  <a:cubicBezTo>
                    <a:pt x="1460" y="6130"/>
                    <a:pt x="0" y="4729"/>
                    <a:pt x="0" y="3036"/>
                  </a:cubicBezTo>
                  <a:cubicBezTo>
                    <a:pt x="0" y="1402"/>
                    <a:pt x="1401" y="1"/>
                    <a:pt x="3036" y="1"/>
                  </a:cubicBezTo>
                  <a:cubicBezTo>
                    <a:pt x="4728" y="1"/>
                    <a:pt x="6071" y="1402"/>
                    <a:pt x="6129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168;p2"/>
            <p:cNvSpPr/>
            <p:nvPr/>
          </p:nvSpPr>
          <p:spPr>
            <a:xfrm>
              <a:off x="2855625" y="1173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3036"/>
                  </a:moveTo>
                  <a:cubicBezTo>
                    <a:pt x="5955" y="4670"/>
                    <a:pt x="4612" y="5954"/>
                    <a:pt x="2919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285"/>
                    <a:pt x="1343" y="0"/>
                    <a:pt x="2978" y="0"/>
                  </a:cubicBezTo>
                  <a:cubicBezTo>
                    <a:pt x="4670" y="59"/>
                    <a:pt x="5955" y="1343"/>
                    <a:pt x="5955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169;p2"/>
            <p:cNvSpPr/>
            <p:nvPr/>
          </p:nvSpPr>
          <p:spPr>
            <a:xfrm>
              <a:off x="5307200" y="3627975"/>
              <a:ext cx="148850" cy="150325"/>
            </a:xfrm>
            <a:custGeom>
              <a:avLst/>
              <a:gdLst/>
              <a:ahLst/>
              <a:cxnLst/>
              <a:rect l="l" t="t" r="r" b="b"/>
              <a:pathLst>
                <a:path w="5954" h="6013" extrusionOk="0">
                  <a:moveTo>
                    <a:pt x="2977" y="6013"/>
                  </a:moveTo>
                  <a:cubicBezTo>
                    <a:pt x="1284" y="6013"/>
                    <a:pt x="0" y="4670"/>
                    <a:pt x="0" y="3036"/>
                  </a:cubicBezTo>
                  <a:cubicBezTo>
                    <a:pt x="0" y="1343"/>
                    <a:pt x="1343" y="1"/>
                    <a:pt x="3035" y="59"/>
                  </a:cubicBezTo>
                  <a:cubicBezTo>
                    <a:pt x="4670" y="59"/>
                    <a:pt x="5954" y="1402"/>
                    <a:pt x="5954" y="3036"/>
                  </a:cubicBezTo>
                  <a:cubicBezTo>
                    <a:pt x="5954" y="4729"/>
                    <a:pt x="4611" y="6013"/>
                    <a:pt x="2977" y="60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170;p2"/>
            <p:cNvSpPr/>
            <p:nvPr/>
          </p:nvSpPr>
          <p:spPr>
            <a:xfrm>
              <a:off x="3839175" y="931250"/>
              <a:ext cx="147400" cy="148875"/>
            </a:xfrm>
            <a:custGeom>
              <a:avLst/>
              <a:gdLst/>
              <a:ahLst/>
              <a:cxnLst/>
              <a:rect l="l" t="t" r="r" b="b"/>
              <a:pathLst>
                <a:path w="5896" h="5955" extrusionOk="0">
                  <a:moveTo>
                    <a:pt x="2977" y="5955"/>
                  </a:moveTo>
                  <a:cubicBezTo>
                    <a:pt x="1285" y="5955"/>
                    <a:pt x="0" y="4612"/>
                    <a:pt x="0" y="2978"/>
                  </a:cubicBezTo>
                  <a:cubicBezTo>
                    <a:pt x="0" y="1285"/>
                    <a:pt x="1285" y="1"/>
                    <a:pt x="2977" y="1"/>
                  </a:cubicBezTo>
                  <a:cubicBezTo>
                    <a:pt x="4612" y="1"/>
                    <a:pt x="5896" y="1285"/>
                    <a:pt x="5896" y="2920"/>
                  </a:cubicBezTo>
                  <a:cubicBezTo>
                    <a:pt x="5896" y="4612"/>
                    <a:pt x="4612" y="5896"/>
                    <a:pt x="2977" y="595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171;p2"/>
            <p:cNvSpPr/>
            <p:nvPr/>
          </p:nvSpPr>
          <p:spPr>
            <a:xfrm>
              <a:off x="2365325" y="3871675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4" y="2977"/>
                  </a:moveTo>
                  <a:cubicBezTo>
                    <a:pt x="5954" y="4670"/>
                    <a:pt x="4670" y="5954"/>
                    <a:pt x="3035" y="5954"/>
                  </a:cubicBezTo>
                  <a:cubicBezTo>
                    <a:pt x="1343" y="5954"/>
                    <a:pt x="0" y="4612"/>
                    <a:pt x="0" y="2919"/>
                  </a:cubicBezTo>
                  <a:cubicBezTo>
                    <a:pt x="59" y="1285"/>
                    <a:pt x="1343" y="0"/>
                    <a:pt x="3035" y="0"/>
                  </a:cubicBezTo>
                  <a:cubicBezTo>
                    <a:pt x="4670" y="0"/>
                    <a:pt x="5954" y="1343"/>
                    <a:pt x="5954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172;p2"/>
            <p:cNvSpPr/>
            <p:nvPr/>
          </p:nvSpPr>
          <p:spPr>
            <a:xfrm>
              <a:off x="2607550" y="4118300"/>
              <a:ext cx="150325" cy="150325"/>
            </a:xfrm>
            <a:custGeom>
              <a:avLst/>
              <a:gdLst/>
              <a:ahLst/>
              <a:cxnLst/>
              <a:rect l="l" t="t" r="r" b="b"/>
              <a:pathLst>
                <a:path w="6013" h="6013" extrusionOk="0">
                  <a:moveTo>
                    <a:pt x="6013" y="2977"/>
                  </a:moveTo>
                  <a:cubicBezTo>
                    <a:pt x="6013" y="4611"/>
                    <a:pt x="4729" y="5954"/>
                    <a:pt x="3036" y="5954"/>
                  </a:cubicBezTo>
                  <a:cubicBezTo>
                    <a:pt x="1343" y="6012"/>
                    <a:pt x="1" y="4670"/>
                    <a:pt x="59" y="2977"/>
                  </a:cubicBezTo>
                  <a:cubicBezTo>
                    <a:pt x="59" y="1284"/>
                    <a:pt x="1343" y="0"/>
                    <a:pt x="3036" y="0"/>
                  </a:cubicBezTo>
                  <a:cubicBezTo>
                    <a:pt x="4670" y="0"/>
                    <a:pt x="6013" y="1343"/>
                    <a:pt x="6013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173;p2"/>
            <p:cNvSpPr/>
            <p:nvPr/>
          </p:nvSpPr>
          <p:spPr>
            <a:xfrm>
              <a:off x="5553800" y="2892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1" y="2919"/>
                  </a:moveTo>
                  <a:cubicBezTo>
                    <a:pt x="1" y="1285"/>
                    <a:pt x="1343" y="1"/>
                    <a:pt x="3036" y="59"/>
                  </a:cubicBezTo>
                  <a:cubicBezTo>
                    <a:pt x="4670" y="59"/>
                    <a:pt x="5955" y="1402"/>
                    <a:pt x="5955" y="3095"/>
                  </a:cubicBezTo>
                  <a:cubicBezTo>
                    <a:pt x="5896" y="4729"/>
                    <a:pt x="4612" y="5955"/>
                    <a:pt x="2919" y="5955"/>
                  </a:cubicBezTo>
                  <a:cubicBezTo>
                    <a:pt x="1285" y="5955"/>
                    <a:pt x="1" y="4612"/>
                    <a:pt x="1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174;p2"/>
            <p:cNvSpPr/>
            <p:nvPr/>
          </p:nvSpPr>
          <p:spPr>
            <a:xfrm>
              <a:off x="5553800" y="26459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2977"/>
                  </a:moveTo>
                  <a:cubicBezTo>
                    <a:pt x="5955" y="4670"/>
                    <a:pt x="4612" y="5954"/>
                    <a:pt x="2978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343"/>
                    <a:pt x="1285" y="59"/>
                    <a:pt x="2919" y="0"/>
                  </a:cubicBezTo>
                  <a:cubicBezTo>
                    <a:pt x="4612" y="0"/>
                    <a:pt x="5955" y="1284"/>
                    <a:pt x="5955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175;p2"/>
            <p:cNvSpPr/>
            <p:nvPr/>
          </p:nvSpPr>
          <p:spPr>
            <a:xfrm>
              <a:off x="3592550" y="931250"/>
              <a:ext cx="147425" cy="148875"/>
            </a:xfrm>
            <a:custGeom>
              <a:avLst/>
              <a:gdLst/>
              <a:ahLst/>
              <a:cxnLst/>
              <a:rect l="l" t="t" r="r" b="b"/>
              <a:pathLst>
                <a:path w="5897" h="5955" extrusionOk="0">
                  <a:moveTo>
                    <a:pt x="5896" y="2978"/>
                  </a:moveTo>
                  <a:cubicBezTo>
                    <a:pt x="5896" y="4612"/>
                    <a:pt x="4612" y="5955"/>
                    <a:pt x="2919" y="5896"/>
                  </a:cubicBezTo>
                  <a:cubicBezTo>
                    <a:pt x="1285" y="5896"/>
                    <a:pt x="1" y="4612"/>
                    <a:pt x="1" y="2978"/>
                  </a:cubicBezTo>
                  <a:cubicBezTo>
                    <a:pt x="1" y="1285"/>
                    <a:pt x="1285" y="1"/>
                    <a:pt x="2978" y="1"/>
                  </a:cubicBezTo>
                  <a:cubicBezTo>
                    <a:pt x="4612" y="1"/>
                    <a:pt x="5896" y="1285"/>
                    <a:pt x="5896" y="29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176;p2"/>
            <p:cNvSpPr/>
            <p:nvPr/>
          </p:nvSpPr>
          <p:spPr>
            <a:xfrm>
              <a:off x="4571725" y="4366375"/>
              <a:ext cx="147400" cy="147400"/>
            </a:xfrm>
            <a:custGeom>
              <a:avLst/>
              <a:gdLst/>
              <a:ahLst/>
              <a:cxnLst/>
              <a:rect l="l" t="t" r="r" b="b"/>
              <a:pathLst>
                <a:path w="5896" h="5896" extrusionOk="0">
                  <a:moveTo>
                    <a:pt x="5896" y="2977"/>
                  </a:moveTo>
                  <a:cubicBezTo>
                    <a:pt x="5896" y="4553"/>
                    <a:pt x="4553" y="5895"/>
                    <a:pt x="2919" y="5895"/>
                  </a:cubicBezTo>
                  <a:cubicBezTo>
                    <a:pt x="1285" y="5895"/>
                    <a:pt x="0" y="4553"/>
                    <a:pt x="0" y="2860"/>
                  </a:cubicBezTo>
                  <a:cubicBezTo>
                    <a:pt x="0" y="1226"/>
                    <a:pt x="1343" y="0"/>
                    <a:pt x="2977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177;p2"/>
            <p:cNvSpPr/>
            <p:nvPr/>
          </p:nvSpPr>
          <p:spPr>
            <a:xfrm>
              <a:off x="5555275" y="24051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553" y="5837"/>
                    <a:pt x="2919" y="5837"/>
                  </a:cubicBezTo>
                  <a:cubicBezTo>
                    <a:pt x="1284" y="5837"/>
                    <a:pt x="0" y="4553"/>
                    <a:pt x="0" y="2919"/>
                  </a:cubicBezTo>
                  <a:cubicBezTo>
                    <a:pt x="0" y="1284"/>
                    <a:pt x="1284" y="0"/>
                    <a:pt x="2919" y="0"/>
                  </a:cubicBezTo>
                  <a:cubicBezTo>
                    <a:pt x="4495" y="0"/>
                    <a:pt x="5837" y="1284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178;p2"/>
            <p:cNvSpPr/>
            <p:nvPr/>
          </p:nvSpPr>
          <p:spPr>
            <a:xfrm>
              <a:off x="2120150" y="1910425"/>
              <a:ext cx="147425" cy="147400"/>
            </a:xfrm>
            <a:custGeom>
              <a:avLst/>
              <a:gdLst/>
              <a:ahLst/>
              <a:cxnLst/>
              <a:rect l="l" t="t" r="r" b="b"/>
              <a:pathLst>
                <a:path w="5897" h="5896" extrusionOk="0">
                  <a:moveTo>
                    <a:pt x="5896" y="2919"/>
                  </a:moveTo>
                  <a:cubicBezTo>
                    <a:pt x="5896" y="4553"/>
                    <a:pt x="4612" y="5896"/>
                    <a:pt x="2978" y="5896"/>
                  </a:cubicBezTo>
                  <a:cubicBezTo>
                    <a:pt x="1344" y="5896"/>
                    <a:pt x="1" y="4612"/>
                    <a:pt x="1" y="2977"/>
                  </a:cubicBezTo>
                  <a:cubicBezTo>
                    <a:pt x="1" y="1343"/>
                    <a:pt x="1285" y="59"/>
                    <a:pt x="2920" y="1"/>
                  </a:cubicBezTo>
                  <a:cubicBezTo>
                    <a:pt x="4554" y="1"/>
                    <a:pt x="5838" y="1285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179;p2"/>
            <p:cNvSpPr/>
            <p:nvPr/>
          </p:nvSpPr>
          <p:spPr>
            <a:xfrm>
              <a:off x="4081400" y="93272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5896" y="2919"/>
                  </a:moveTo>
                  <a:cubicBezTo>
                    <a:pt x="5896" y="4553"/>
                    <a:pt x="4554" y="5837"/>
                    <a:pt x="2919" y="5837"/>
                  </a:cubicBezTo>
                  <a:cubicBezTo>
                    <a:pt x="1285" y="5779"/>
                    <a:pt x="1" y="4437"/>
                    <a:pt x="59" y="2861"/>
                  </a:cubicBezTo>
                  <a:cubicBezTo>
                    <a:pt x="59" y="1226"/>
                    <a:pt x="1402" y="0"/>
                    <a:pt x="2978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180;p2"/>
            <p:cNvSpPr/>
            <p:nvPr/>
          </p:nvSpPr>
          <p:spPr>
            <a:xfrm>
              <a:off x="5553800" y="314057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2978" y="1"/>
                  </a:moveTo>
                  <a:cubicBezTo>
                    <a:pt x="4554" y="1"/>
                    <a:pt x="5896" y="1402"/>
                    <a:pt x="5896" y="2978"/>
                  </a:cubicBezTo>
                  <a:cubicBezTo>
                    <a:pt x="5838" y="4554"/>
                    <a:pt x="4554" y="5838"/>
                    <a:pt x="2978" y="5838"/>
                  </a:cubicBezTo>
                  <a:cubicBezTo>
                    <a:pt x="1343" y="5838"/>
                    <a:pt x="1" y="4495"/>
                    <a:pt x="59" y="2861"/>
                  </a:cubicBezTo>
                  <a:cubicBezTo>
                    <a:pt x="59" y="1285"/>
                    <a:pt x="1402" y="1"/>
                    <a:pt x="29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181;p2"/>
            <p:cNvSpPr/>
            <p:nvPr/>
          </p:nvSpPr>
          <p:spPr>
            <a:xfrm>
              <a:off x="5064950" y="14215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8" y="2977"/>
                  </a:moveTo>
                  <a:cubicBezTo>
                    <a:pt x="5838" y="4553"/>
                    <a:pt x="4495" y="5838"/>
                    <a:pt x="2919" y="5838"/>
                  </a:cubicBezTo>
                  <a:cubicBezTo>
                    <a:pt x="1343" y="5838"/>
                    <a:pt x="1" y="4495"/>
                    <a:pt x="59" y="2919"/>
                  </a:cubicBezTo>
                  <a:cubicBezTo>
                    <a:pt x="59" y="1343"/>
                    <a:pt x="1402" y="0"/>
                    <a:pt x="2978" y="59"/>
                  </a:cubicBezTo>
                  <a:cubicBezTo>
                    <a:pt x="4554" y="59"/>
                    <a:pt x="5838" y="1401"/>
                    <a:pt x="5838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182;p2"/>
            <p:cNvSpPr/>
            <p:nvPr/>
          </p:nvSpPr>
          <p:spPr>
            <a:xfrm>
              <a:off x="3345950" y="9327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0" y="4437"/>
                    <a:pt x="0" y="2861"/>
                  </a:cubicBezTo>
                  <a:cubicBezTo>
                    <a:pt x="59" y="1284"/>
                    <a:pt x="1401" y="0"/>
                    <a:pt x="2977" y="0"/>
                  </a:cubicBezTo>
                  <a:cubicBezTo>
                    <a:pt x="4553" y="0"/>
                    <a:pt x="5837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183;p2"/>
            <p:cNvSpPr/>
            <p:nvPr/>
          </p:nvSpPr>
          <p:spPr>
            <a:xfrm>
              <a:off x="2857100" y="43663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58" y="4553"/>
                    <a:pt x="0" y="2977"/>
                  </a:cubicBezTo>
                  <a:cubicBezTo>
                    <a:pt x="0" y="1401"/>
                    <a:pt x="1284" y="58"/>
                    <a:pt x="2860" y="58"/>
                  </a:cubicBezTo>
                  <a:cubicBezTo>
                    <a:pt x="4436" y="0"/>
                    <a:pt x="5779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184;p2"/>
            <p:cNvSpPr/>
            <p:nvPr/>
          </p:nvSpPr>
          <p:spPr>
            <a:xfrm>
              <a:off x="2121625" y="3630900"/>
              <a:ext cx="144500" cy="145950"/>
            </a:xfrm>
            <a:custGeom>
              <a:avLst/>
              <a:gdLst/>
              <a:ahLst/>
              <a:cxnLst/>
              <a:rect l="l" t="t" r="r" b="b"/>
              <a:pathLst>
                <a:path w="5780" h="5838" extrusionOk="0">
                  <a:moveTo>
                    <a:pt x="2919" y="0"/>
                  </a:moveTo>
                  <a:cubicBezTo>
                    <a:pt x="4437" y="0"/>
                    <a:pt x="5779" y="1343"/>
                    <a:pt x="5779" y="2919"/>
                  </a:cubicBezTo>
                  <a:cubicBezTo>
                    <a:pt x="5779" y="4495"/>
                    <a:pt x="4437" y="5837"/>
                    <a:pt x="2861" y="5779"/>
                  </a:cubicBezTo>
                  <a:cubicBezTo>
                    <a:pt x="1285" y="5779"/>
                    <a:pt x="0" y="4437"/>
                    <a:pt x="0" y="2861"/>
                  </a:cubicBezTo>
                  <a:cubicBezTo>
                    <a:pt x="0" y="1343"/>
                    <a:pt x="1343" y="0"/>
                    <a:pt x="291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185;p2"/>
            <p:cNvSpPr/>
            <p:nvPr/>
          </p:nvSpPr>
          <p:spPr>
            <a:xfrm>
              <a:off x="3840625" y="4611525"/>
              <a:ext cx="144500" cy="143025"/>
            </a:xfrm>
            <a:custGeom>
              <a:avLst/>
              <a:gdLst/>
              <a:ahLst/>
              <a:cxnLst/>
              <a:rect l="l" t="t" r="r" b="b"/>
              <a:pathLst>
                <a:path w="5780" h="5721" extrusionOk="0">
                  <a:moveTo>
                    <a:pt x="5779" y="2802"/>
                  </a:moveTo>
                  <a:cubicBezTo>
                    <a:pt x="5779" y="4378"/>
                    <a:pt x="4437" y="5721"/>
                    <a:pt x="2861" y="5721"/>
                  </a:cubicBezTo>
                  <a:cubicBezTo>
                    <a:pt x="1343" y="5721"/>
                    <a:pt x="59" y="4436"/>
                    <a:pt x="1" y="2860"/>
                  </a:cubicBezTo>
                  <a:cubicBezTo>
                    <a:pt x="1" y="1284"/>
                    <a:pt x="1285" y="0"/>
                    <a:pt x="2861" y="0"/>
                  </a:cubicBezTo>
                  <a:cubicBezTo>
                    <a:pt x="4437" y="0"/>
                    <a:pt x="5721" y="1226"/>
                    <a:pt x="5779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186;p2"/>
            <p:cNvSpPr/>
            <p:nvPr/>
          </p:nvSpPr>
          <p:spPr>
            <a:xfrm>
              <a:off x="1879375" y="28954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1"/>
                  </a:moveTo>
                  <a:cubicBezTo>
                    <a:pt x="4437" y="1"/>
                    <a:pt x="5663" y="1285"/>
                    <a:pt x="5721" y="2861"/>
                  </a:cubicBezTo>
                  <a:cubicBezTo>
                    <a:pt x="5721" y="4437"/>
                    <a:pt x="4437" y="5721"/>
                    <a:pt x="2861" y="5721"/>
                  </a:cubicBezTo>
                  <a:cubicBezTo>
                    <a:pt x="1285" y="5721"/>
                    <a:pt x="1" y="4437"/>
                    <a:pt x="1" y="2861"/>
                  </a:cubicBezTo>
                  <a:cubicBezTo>
                    <a:pt x="1" y="1285"/>
                    <a:pt x="1285" y="59"/>
                    <a:pt x="28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187;p2"/>
            <p:cNvSpPr/>
            <p:nvPr/>
          </p:nvSpPr>
          <p:spPr>
            <a:xfrm>
              <a:off x="1879375" y="26488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5720"/>
                  </a:moveTo>
                  <a:cubicBezTo>
                    <a:pt x="1285" y="5720"/>
                    <a:pt x="1" y="4436"/>
                    <a:pt x="1" y="2860"/>
                  </a:cubicBezTo>
                  <a:cubicBezTo>
                    <a:pt x="1" y="1284"/>
                    <a:pt x="1285" y="0"/>
                    <a:pt x="2919" y="0"/>
                  </a:cubicBezTo>
                  <a:cubicBezTo>
                    <a:pt x="4495" y="58"/>
                    <a:pt x="5721" y="1343"/>
                    <a:pt x="5721" y="2919"/>
                  </a:cubicBezTo>
                  <a:cubicBezTo>
                    <a:pt x="5663" y="4495"/>
                    <a:pt x="4437" y="5720"/>
                    <a:pt x="2861" y="57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188;p2"/>
            <p:cNvSpPr/>
            <p:nvPr/>
          </p:nvSpPr>
          <p:spPr>
            <a:xfrm>
              <a:off x="3594025" y="4610050"/>
              <a:ext cx="143025" cy="144500"/>
            </a:xfrm>
            <a:custGeom>
              <a:avLst/>
              <a:gdLst/>
              <a:ahLst/>
              <a:cxnLst/>
              <a:rect l="l" t="t" r="r" b="b"/>
              <a:pathLst>
                <a:path w="5721" h="5780" extrusionOk="0">
                  <a:moveTo>
                    <a:pt x="2860" y="5780"/>
                  </a:moveTo>
                  <a:cubicBezTo>
                    <a:pt x="1284" y="5780"/>
                    <a:pt x="59" y="4495"/>
                    <a:pt x="0" y="2919"/>
                  </a:cubicBezTo>
                  <a:cubicBezTo>
                    <a:pt x="0" y="1343"/>
                    <a:pt x="1343" y="1"/>
                    <a:pt x="2919" y="59"/>
                  </a:cubicBezTo>
                  <a:cubicBezTo>
                    <a:pt x="4495" y="59"/>
                    <a:pt x="5720" y="1343"/>
                    <a:pt x="5720" y="2919"/>
                  </a:cubicBezTo>
                  <a:cubicBezTo>
                    <a:pt x="5720" y="4495"/>
                    <a:pt x="4436" y="5780"/>
                    <a:pt x="2860" y="57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189;p2"/>
            <p:cNvSpPr/>
            <p:nvPr/>
          </p:nvSpPr>
          <p:spPr>
            <a:xfrm>
              <a:off x="5556725" y="215995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2802" y="5663"/>
                  </a:moveTo>
                  <a:cubicBezTo>
                    <a:pt x="1226" y="5663"/>
                    <a:pt x="0" y="4379"/>
                    <a:pt x="59" y="2803"/>
                  </a:cubicBezTo>
                  <a:cubicBezTo>
                    <a:pt x="59" y="1227"/>
                    <a:pt x="1343" y="1"/>
                    <a:pt x="2919" y="1"/>
                  </a:cubicBezTo>
                  <a:cubicBezTo>
                    <a:pt x="4495" y="59"/>
                    <a:pt x="5662" y="1285"/>
                    <a:pt x="5662" y="2861"/>
                  </a:cubicBezTo>
                  <a:cubicBezTo>
                    <a:pt x="5662" y="4437"/>
                    <a:pt x="4437" y="5663"/>
                    <a:pt x="2802" y="56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190;p2"/>
            <p:cNvSpPr/>
            <p:nvPr/>
          </p:nvSpPr>
          <p:spPr>
            <a:xfrm>
              <a:off x="4821250" y="11808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60"/>
                  </a:moveTo>
                  <a:cubicBezTo>
                    <a:pt x="5663" y="4436"/>
                    <a:pt x="4379" y="5662"/>
                    <a:pt x="2803" y="5662"/>
                  </a:cubicBezTo>
                  <a:cubicBezTo>
                    <a:pt x="1227" y="5662"/>
                    <a:pt x="1" y="4436"/>
                    <a:pt x="1" y="2802"/>
                  </a:cubicBezTo>
                  <a:cubicBezTo>
                    <a:pt x="1" y="1284"/>
                    <a:pt x="1227" y="59"/>
                    <a:pt x="2744" y="59"/>
                  </a:cubicBezTo>
                  <a:cubicBezTo>
                    <a:pt x="4379" y="0"/>
                    <a:pt x="5604" y="1226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191;p2"/>
            <p:cNvSpPr/>
            <p:nvPr/>
          </p:nvSpPr>
          <p:spPr>
            <a:xfrm>
              <a:off x="5314475" y="16711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03"/>
                  </a:moveTo>
                  <a:cubicBezTo>
                    <a:pt x="5663" y="4379"/>
                    <a:pt x="4437" y="5663"/>
                    <a:pt x="2803" y="5663"/>
                  </a:cubicBezTo>
                  <a:cubicBezTo>
                    <a:pt x="1227" y="5663"/>
                    <a:pt x="1" y="4379"/>
                    <a:pt x="1" y="2803"/>
                  </a:cubicBezTo>
                  <a:cubicBezTo>
                    <a:pt x="1" y="1227"/>
                    <a:pt x="1227" y="1"/>
                    <a:pt x="2803" y="1"/>
                  </a:cubicBezTo>
                  <a:cubicBezTo>
                    <a:pt x="4379" y="1"/>
                    <a:pt x="5663" y="1227"/>
                    <a:pt x="566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192;p2"/>
            <p:cNvSpPr/>
            <p:nvPr/>
          </p:nvSpPr>
          <p:spPr>
            <a:xfrm>
              <a:off x="1880850" y="2408025"/>
              <a:ext cx="140100" cy="140125"/>
            </a:xfrm>
            <a:custGeom>
              <a:avLst/>
              <a:gdLst/>
              <a:ahLst/>
              <a:cxnLst/>
              <a:rect l="l" t="t" r="r" b="b"/>
              <a:pathLst>
                <a:path w="5604" h="5605" extrusionOk="0">
                  <a:moveTo>
                    <a:pt x="5604" y="2803"/>
                  </a:moveTo>
                  <a:cubicBezTo>
                    <a:pt x="5604" y="4379"/>
                    <a:pt x="4378" y="5604"/>
                    <a:pt x="2744" y="5604"/>
                  </a:cubicBezTo>
                  <a:cubicBezTo>
                    <a:pt x="1226" y="5546"/>
                    <a:pt x="0" y="4379"/>
                    <a:pt x="0" y="2803"/>
                  </a:cubicBezTo>
                  <a:cubicBezTo>
                    <a:pt x="0" y="1227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193;p2"/>
            <p:cNvSpPr/>
            <p:nvPr/>
          </p:nvSpPr>
          <p:spPr>
            <a:xfrm>
              <a:off x="5067875" y="4122675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2802" y="5604"/>
                  </a:moveTo>
                  <a:cubicBezTo>
                    <a:pt x="1226" y="5604"/>
                    <a:pt x="0" y="4378"/>
                    <a:pt x="0" y="2802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78" y="0"/>
                    <a:pt x="5604" y="1284"/>
                    <a:pt x="5604" y="2860"/>
                  </a:cubicBezTo>
                  <a:cubicBezTo>
                    <a:pt x="5604" y="4378"/>
                    <a:pt x="4378" y="5604"/>
                    <a:pt x="2802" y="56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194;p2"/>
            <p:cNvSpPr/>
            <p:nvPr/>
          </p:nvSpPr>
          <p:spPr>
            <a:xfrm>
              <a:off x="4330950" y="934175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2" y="2861"/>
                  </a:moveTo>
                  <a:cubicBezTo>
                    <a:pt x="5662" y="4437"/>
                    <a:pt x="4436" y="5663"/>
                    <a:pt x="2860" y="5663"/>
                  </a:cubicBezTo>
                  <a:cubicBezTo>
                    <a:pt x="1226" y="5663"/>
                    <a:pt x="0" y="4379"/>
                    <a:pt x="59" y="2803"/>
                  </a:cubicBezTo>
                  <a:cubicBezTo>
                    <a:pt x="59" y="1226"/>
                    <a:pt x="1284" y="59"/>
                    <a:pt x="2860" y="59"/>
                  </a:cubicBezTo>
                  <a:cubicBezTo>
                    <a:pt x="4436" y="1"/>
                    <a:pt x="5662" y="1285"/>
                    <a:pt x="5662" y="28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195;p2"/>
            <p:cNvSpPr/>
            <p:nvPr/>
          </p:nvSpPr>
          <p:spPr>
            <a:xfrm>
              <a:off x="4085800" y="4617350"/>
              <a:ext cx="140100" cy="138650"/>
            </a:xfrm>
            <a:custGeom>
              <a:avLst/>
              <a:gdLst/>
              <a:ahLst/>
              <a:cxnLst/>
              <a:rect l="l" t="t" r="r" b="b"/>
              <a:pathLst>
                <a:path w="5604" h="5546" extrusionOk="0">
                  <a:moveTo>
                    <a:pt x="2802" y="5546"/>
                  </a:moveTo>
                  <a:cubicBezTo>
                    <a:pt x="1226" y="5546"/>
                    <a:pt x="0" y="4320"/>
                    <a:pt x="0" y="2744"/>
                  </a:cubicBezTo>
                  <a:cubicBezTo>
                    <a:pt x="0" y="1168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ubicBezTo>
                    <a:pt x="5604" y="4379"/>
                    <a:pt x="4378" y="5546"/>
                    <a:pt x="2802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196;p2"/>
            <p:cNvSpPr/>
            <p:nvPr/>
          </p:nvSpPr>
          <p:spPr>
            <a:xfrm>
              <a:off x="5558175" y="3387200"/>
              <a:ext cx="140125" cy="140125"/>
            </a:xfrm>
            <a:custGeom>
              <a:avLst/>
              <a:gdLst/>
              <a:ahLst/>
              <a:cxnLst/>
              <a:rect l="l" t="t" r="r" b="b"/>
              <a:pathLst>
                <a:path w="5605" h="5605" extrusionOk="0">
                  <a:moveTo>
                    <a:pt x="2744" y="5546"/>
                  </a:moveTo>
                  <a:cubicBezTo>
                    <a:pt x="1227" y="5546"/>
                    <a:pt x="1" y="4320"/>
                    <a:pt x="1" y="2744"/>
                  </a:cubicBezTo>
                  <a:cubicBezTo>
                    <a:pt x="1" y="1226"/>
                    <a:pt x="1285" y="0"/>
                    <a:pt x="2803" y="0"/>
                  </a:cubicBezTo>
                  <a:cubicBezTo>
                    <a:pt x="4379" y="0"/>
                    <a:pt x="5604" y="1285"/>
                    <a:pt x="5546" y="2802"/>
                  </a:cubicBezTo>
                  <a:cubicBezTo>
                    <a:pt x="5546" y="4378"/>
                    <a:pt x="4320" y="5604"/>
                    <a:pt x="2744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197;p2"/>
            <p:cNvSpPr/>
            <p:nvPr/>
          </p:nvSpPr>
          <p:spPr>
            <a:xfrm>
              <a:off x="2369700" y="1424500"/>
              <a:ext cx="141575" cy="140100"/>
            </a:xfrm>
            <a:custGeom>
              <a:avLst/>
              <a:gdLst/>
              <a:ahLst/>
              <a:cxnLst/>
              <a:rect l="l" t="t" r="r" b="b"/>
              <a:pathLst>
                <a:path w="5663" h="5604" extrusionOk="0">
                  <a:moveTo>
                    <a:pt x="5604" y="2860"/>
                  </a:moveTo>
                  <a:cubicBezTo>
                    <a:pt x="5546" y="4436"/>
                    <a:pt x="4320" y="5604"/>
                    <a:pt x="2744" y="5604"/>
                  </a:cubicBezTo>
                  <a:cubicBezTo>
                    <a:pt x="1226" y="5545"/>
                    <a:pt x="0" y="4320"/>
                    <a:pt x="59" y="2744"/>
                  </a:cubicBezTo>
                  <a:cubicBezTo>
                    <a:pt x="59" y="1226"/>
                    <a:pt x="1343" y="0"/>
                    <a:pt x="2860" y="59"/>
                  </a:cubicBezTo>
                  <a:cubicBezTo>
                    <a:pt x="4437" y="59"/>
                    <a:pt x="5662" y="1343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198;p2"/>
            <p:cNvSpPr/>
            <p:nvPr/>
          </p:nvSpPr>
          <p:spPr>
            <a:xfrm>
              <a:off x="3350325" y="4612975"/>
              <a:ext cx="138650" cy="138650"/>
            </a:xfrm>
            <a:custGeom>
              <a:avLst/>
              <a:gdLst/>
              <a:ahLst/>
              <a:cxnLst/>
              <a:rect l="l" t="t" r="r" b="b"/>
              <a:pathLst>
                <a:path w="5546" h="5546" extrusionOk="0">
                  <a:moveTo>
                    <a:pt x="2802" y="1"/>
                  </a:moveTo>
                  <a:cubicBezTo>
                    <a:pt x="4320" y="1"/>
                    <a:pt x="5546" y="1226"/>
                    <a:pt x="5546" y="2802"/>
                  </a:cubicBezTo>
                  <a:cubicBezTo>
                    <a:pt x="5546" y="4320"/>
                    <a:pt x="4320" y="5546"/>
                    <a:pt x="2744" y="5546"/>
                  </a:cubicBezTo>
                  <a:cubicBezTo>
                    <a:pt x="1226" y="5546"/>
                    <a:pt x="0" y="4320"/>
                    <a:pt x="0" y="2802"/>
                  </a:cubicBezTo>
                  <a:cubicBezTo>
                    <a:pt x="0" y="1226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99;p2"/>
            <p:cNvSpPr/>
            <p:nvPr/>
          </p:nvSpPr>
          <p:spPr>
            <a:xfrm>
              <a:off x="5311575" y="388042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5545" y="2802"/>
                  </a:moveTo>
                  <a:cubicBezTo>
                    <a:pt x="5545" y="4320"/>
                    <a:pt x="4320" y="5604"/>
                    <a:pt x="2744" y="5546"/>
                  </a:cubicBezTo>
                  <a:cubicBezTo>
                    <a:pt x="1284" y="5546"/>
                    <a:pt x="0" y="4320"/>
                    <a:pt x="0" y="2802"/>
                  </a:cubicBezTo>
                  <a:cubicBezTo>
                    <a:pt x="0" y="1285"/>
                    <a:pt x="1284" y="1"/>
                    <a:pt x="2802" y="1"/>
                  </a:cubicBezTo>
                  <a:cubicBezTo>
                    <a:pt x="4320" y="59"/>
                    <a:pt x="5545" y="1285"/>
                    <a:pt x="5545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200;p2"/>
            <p:cNvSpPr/>
            <p:nvPr/>
          </p:nvSpPr>
          <p:spPr>
            <a:xfrm>
              <a:off x="3106625" y="935650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5604" y="2802"/>
                  </a:moveTo>
                  <a:cubicBezTo>
                    <a:pt x="5604" y="4320"/>
                    <a:pt x="4320" y="5604"/>
                    <a:pt x="2744" y="5545"/>
                  </a:cubicBezTo>
                  <a:cubicBezTo>
                    <a:pt x="1226" y="5545"/>
                    <a:pt x="0" y="4320"/>
                    <a:pt x="0" y="2744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20" y="0"/>
                    <a:pt x="5604" y="1284"/>
                    <a:pt x="5546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201;p2"/>
            <p:cNvSpPr/>
            <p:nvPr/>
          </p:nvSpPr>
          <p:spPr>
            <a:xfrm>
              <a:off x="1876475" y="3144950"/>
              <a:ext cx="140100" cy="138675"/>
            </a:xfrm>
            <a:custGeom>
              <a:avLst/>
              <a:gdLst/>
              <a:ahLst/>
              <a:cxnLst/>
              <a:rect l="l" t="t" r="r" b="b"/>
              <a:pathLst>
                <a:path w="5604" h="5547" extrusionOk="0">
                  <a:moveTo>
                    <a:pt x="2802" y="1"/>
                  </a:moveTo>
                  <a:cubicBezTo>
                    <a:pt x="4320" y="1"/>
                    <a:pt x="5604" y="1227"/>
                    <a:pt x="5604" y="2744"/>
                  </a:cubicBezTo>
                  <a:cubicBezTo>
                    <a:pt x="5604" y="4320"/>
                    <a:pt x="4378" y="5546"/>
                    <a:pt x="2802" y="5546"/>
                  </a:cubicBezTo>
                  <a:cubicBezTo>
                    <a:pt x="1284" y="5546"/>
                    <a:pt x="58" y="4320"/>
                    <a:pt x="58" y="2803"/>
                  </a:cubicBezTo>
                  <a:cubicBezTo>
                    <a:pt x="0" y="1285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202;p2"/>
            <p:cNvSpPr/>
            <p:nvPr/>
          </p:nvSpPr>
          <p:spPr>
            <a:xfrm>
              <a:off x="2617775" y="117787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2802" y="59"/>
                  </a:moveTo>
                  <a:cubicBezTo>
                    <a:pt x="4320" y="59"/>
                    <a:pt x="5546" y="1343"/>
                    <a:pt x="5546" y="2802"/>
                  </a:cubicBezTo>
                  <a:cubicBezTo>
                    <a:pt x="5546" y="4378"/>
                    <a:pt x="4203" y="5604"/>
                    <a:pt x="2685" y="5604"/>
                  </a:cubicBezTo>
                  <a:cubicBezTo>
                    <a:pt x="1226" y="5546"/>
                    <a:pt x="0" y="4262"/>
                    <a:pt x="0" y="2744"/>
                  </a:cubicBezTo>
                  <a:cubicBezTo>
                    <a:pt x="59" y="1285"/>
                    <a:pt x="1284" y="1"/>
                    <a:pt x="2802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203;p2"/>
            <p:cNvSpPr/>
            <p:nvPr/>
          </p:nvSpPr>
          <p:spPr>
            <a:xfrm>
              <a:off x="4822725" y="4370750"/>
              <a:ext cx="137175" cy="137175"/>
            </a:xfrm>
            <a:custGeom>
              <a:avLst/>
              <a:gdLst/>
              <a:ahLst/>
              <a:cxnLst/>
              <a:rect l="l" t="t" r="r" b="b"/>
              <a:pathLst>
                <a:path w="5487" h="5487" extrusionOk="0">
                  <a:moveTo>
                    <a:pt x="0" y="2744"/>
                  </a:moveTo>
                  <a:cubicBezTo>
                    <a:pt x="0" y="1284"/>
                    <a:pt x="1284" y="0"/>
                    <a:pt x="2802" y="0"/>
                  </a:cubicBezTo>
                  <a:cubicBezTo>
                    <a:pt x="4261" y="0"/>
                    <a:pt x="5487" y="1284"/>
                    <a:pt x="5487" y="2802"/>
                  </a:cubicBezTo>
                  <a:cubicBezTo>
                    <a:pt x="5487" y="4261"/>
                    <a:pt x="4203" y="5487"/>
                    <a:pt x="2744" y="5487"/>
                  </a:cubicBezTo>
                  <a:cubicBezTo>
                    <a:pt x="1284" y="5487"/>
                    <a:pt x="0" y="4203"/>
                    <a:pt x="0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204;p2"/>
            <p:cNvSpPr/>
            <p:nvPr/>
          </p:nvSpPr>
          <p:spPr>
            <a:xfrm>
              <a:off x="2124550" y="1672575"/>
              <a:ext cx="138650" cy="137175"/>
            </a:xfrm>
            <a:custGeom>
              <a:avLst/>
              <a:gdLst/>
              <a:ahLst/>
              <a:cxnLst/>
              <a:rect l="l" t="t" r="r" b="b"/>
              <a:pathLst>
                <a:path w="5546" h="5487" extrusionOk="0">
                  <a:moveTo>
                    <a:pt x="5487" y="2744"/>
                  </a:moveTo>
                  <a:cubicBezTo>
                    <a:pt x="5545" y="4203"/>
                    <a:pt x="4261" y="5487"/>
                    <a:pt x="2802" y="5487"/>
                  </a:cubicBezTo>
                  <a:cubicBezTo>
                    <a:pt x="1284" y="5487"/>
                    <a:pt x="0" y="4261"/>
                    <a:pt x="0" y="2744"/>
                  </a:cubicBezTo>
                  <a:cubicBezTo>
                    <a:pt x="0" y="1284"/>
                    <a:pt x="1226" y="59"/>
                    <a:pt x="2685" y="0"/>
                  </a:cubicBezTo>
                  <a:cubicBezTo>
                    <a:pt x="4203" y="0"/>
                    <a:pt x="5487" y="1226"/>
                    <a:pt x="5487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205;p2"/>
            <p:cNvSpPr/>
            <p:nvPr/>
          </p:nvSpPr>
          <p:spPr>
            <a:xfrm>
              <a:off x="2372625" y="4124125"/>
              <a:ext cx="135725" cy="137200"/>
            </a:xfrm>
            <a:custGeom>
              <a:avLst/>
              <a:gdLst/>
              <a:ahLst/>
              <a:cxnLst/>
              <a:rect l="l" t="t" r="r" b="b"/>
              <a:pathLst>
                <a:path w="5429" h="5488" extrusionOk="0">
                  <a:moveTo>
                    <a:pt x="5429" y="2744"/>
                  </a:moveTo>
                  <a:cubicBezTo>
                    <a:pt x="5429" y="4262"/>
                    <a:pt x="4144" y="5487"/>
                    <a:pt x="2685" y="5487"/>
                  </a:cubicBezTo>
                  <a:cubicBezTo>
                    <a:pt x="1167" y="5429"/>
                    <a:pt x="0" y="4203"/>
                    <a:pt x="0" y="2744"/>
                  </a:cubicBezTo>
                  <a:cubicBezTo>
                    <a:pt x="0" y="1226"/>
                    <a:pt x="1284" y="1"/>
                    <a:pt x="2743" y="59"/>
                  </a:cubicBezTo>
                  <a:cubicBezTo>
                    <a:pt x="4203" y="59"/>
                    <a:pt x="5429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206;p2"/>
            <p:cNvSpPr/>
            <p:nvPr/>
          </p:nvSpPr>
          <p:spPr>
            <a:xfrm>
              <a:off x="1882300" y="2162875"/>
              <a:ext cx="137200" cy="135750"/>
            </a:xfrm>
            <a:custGeom>
              <a:avLst/>
              <a:gdLst/>
              <a:ahLst/>
              <a:cxnLst/>
              <a:rect l="l" t="t" r="r" b="b"/>
              <a:pathLst>
                <a:path w="5488" h="5430" extrusionOk="0">
                  <a:moveTo>
                    <a:pt x="5429" y="2744"/>
                  </a:moveTo>
                  <a:cubicBezTo>
                    <a:pt x="5429" y="4262"/>
                    <a:pt x="4203" y="5429"/>
                    <a:pt x="2744" y="5429"/>
                  </a:cubicBezTo>
                  <a:cubicBezTo>
                    <a:pt x="1226" y="5429"/>
                    <a:pt x="1" y="4145"/>
                    <a:pt x="59" y="2627"/>
                  </a:cubicBezTo>
                  <a:cubicBezTo>
                    <a:pt x="117" y="1168"/>
                    <a:pt x="1343" y="1"/>
                    <a:pt x="2802" y="1"/>
                  </a:cubicBezTo>
                  <a:cubicBezTo>
                    <a:pt x="4262" y="59"/>
                    <a:pt x="5487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07;p2"/>
            <p:cNvSpPr/>
            <p:nvPr/>
          </p:nvSpPr>
          <p:spPr>
            <a:xfrm>
              <a:off x="4335325" y="4618825"/>
              <a:ext cx="135725" cy="135725"/>
            </a:xfrm>
            <a:custGeom>
              <a:avLst/>
              <a:gdLst/>
              <a:ahLst/>
              <a:cxnLst/>
              <a:rect l="l" t="t" r="r" b="b"/>
              <a:pathLst>
                <a:path w="5429" h="5429" extrusionOk="0">
                  <a:moveTo>
                    <a:pt x="5370" y="2685"/>
                  </a:moveTo>
                  <a:cubicBezTo>
                    <a:pt x="5429" y="4144"/>
                    <a:pt x="4203" y="5370"/>
                    <a:pt x="2744" y="5429"/>
                  </a:cubicBezTo>
                  <a:cubicBezTo>
                    <a:pt x="1226" y="5429"/>
                    <a:pt x="0" y="4203"/>
                    <a:pt x="0" y="2685"/>
                  </a:cubicBezTo>
                  <a:cubicBezTo>
                    <a:pt x="0" y="1226"/>
                    <a:pt x="1168" y="0"/>
                    <a:pt x="2685" y="0"/>
                  </a:cubicBezTo>
                  <a:cubicBezTo>
                    <a:pt x="4145" y="0"/>
                    <a:pt x="5370" y="1168"/>
                    <a:pt x="5370" y="26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08;p2"/>
            <p:cNvSpPr/>
            <p:nvPr/>
          </p:nvSpPr>
          <p:spPr>
            <a:xfrm>
              <a:off x="3109550" y="4615900"/>
              <a:ext cx="134275" cy="134275"/>
            </a:xfrm>
            <a:custGeom>
              <a:avLst/>
              <a:gdLst/>
              <a:ahLst/>
              <a:cxnLst/>
              <a:rect l="l" t="t" r="r" b="b"/>
              <a:pathLst>
                <a:path w="5371" h="5371" extrusionOk="0">
                  <a:moveTo>
                    <a:pt x="2744" y="0"/>
                  </a:moveTo>
                  <a:cubicBezTo>
                    <a:pt x="4203" y="0"/>
                    <a:pt x="5370" y="1226"/>
                    <a:pt x="5312" y="2744"/>
                  </a:cubicBezTo>
                  <a:cubicBezTo>
                    <a:pt x="5312" y="4203"/>
                    <a:pt x="4144" y="5371"/>
                    <a:pt x="2627" y="5312"/>
                  </a:cubicBezTo>
                  <a:cubicBezTo>
                    <a:pt x="1109" y="5312"/>
                    <a:pt x="0" y="4145"/>
                    <a:pt x="0" y="2569"/>
                  </a:cubicBezTo>
                  <a:cubicBezTo>
                    <a:pt x="59" y="1109"/>
                    <a:pt x="1226" y="0"/>
                    <a:pt x="2744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09;p2"/>
            <p:cNvSpPr/>
            <p:nvPr/>
          </p:nvSpPr>
          <p:spPr>
            <a:xfrm>
              <a:off x="5561100" y="1922100"/>
              <a:ext cx="134275" cy="132825"/>
            </a:xfrm>
            <a:custGeom>
              <a:avLst/>
              <a:gdLst/>
              <a:ahLst/>
              <a:cxnLst/>
              <a:rect l="l" t="t" r="r" b="b"/>
              <a:pathLst>
                <a:path w="5371" h="5313" extrusionOk="0">
                  <a:moveTo>
                    <a:pt x="2686" y="1"/>
                  </a:moveTo>
                  <a:cubicBezTo>
                    <a:pt x="4203" y="1"/>
                    <a:pt x="5371" y="1226"/>
                    <a:pt x="5312" y="2744"/>
                  </a:cubicBezTo>
                  <a:cubicBezTo>
                    <a:pt x="5312" y="4203"/>
                    <a:pt x="4145" y="5312"/>
                    <a:pt x="2627" y="5312"/>
                  </a:cubicBezTo>
                  <a:cubicBezTo>
                    <a:pt x="1110" y="5312"/>
                    <a:pt x="1" y="4086"/>
                    <a:pt x="1" y="2569"/>
                  </a:cubicBezTo>
                  <a:cubicBezTo>
                    <a:pt x="59" y="1110"/>
                    <a:pt x="1226" y="1"/>
                    <a:pt x="268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0;p2"/>
            <p:cNvSpPr/>
            <p:nvPr/>
          </p:nvSpPr>
          <p:spPr>
            <a:xfrm>
              <a:off x="4583400" y="940025"/>
              <a:ext cx="131350" cy="131350"/>
            </a:xfrm>
            <a:custGeom>
              <a:avLst/>
              <a:gdLst/>
              <a:ahLst/>
              <a:cxnLst/>
              <a:rect l="l" t="t" r="r" b="b"/>
              <a:pathLst>
                <a:path w="5254" h="5254" extrusionOk="0">
                  <a:moveTo>
                    <a:pt x="2627" y="0"/>
                  </a:moveTo>
                  <a:cubicBezTo>
                    <a:pt x="4086" y="0"/>
                    <a:pt x="5254" y="1109"/>
                    <a:pt x="5254" y="2569"/>
                  </a:cubicBezTo>
                  <a:cubicBezTo>
                    <a:pt x="5254" y="4086"/>
                    <a:pt x="4086" y="5254"/>
                    <a:pt x="2569" y="5254"/>
                  </a:cubicBezTo>
                  <a:cubicBezTo>
                    <a:pt x="1109" y="5254"/>
                    <a:pt x="0" y="4086"/>
                    <a:pt x="0" y="2627"/>
                  </a:cubicBezTo>
                  <a:cubicBezTo>
                    <a:pt x="0" y="1109"/>
                    <a:pt x="1109" y="0"/>
                    <a:pt x="26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11;p2"/>
            <p:cNvSpPr/>
            <p:nvPr/>
          </p:nvSpPr>
          <p:spPr>
            <a:xfrm>
              <a:off x="2127450" y="3880425"/>
              <a:ext cx="132825" cy="132825"/>
            </a:xfrm>
            <a:custGeom>
              <a:avLst/>
              <a:gdLst/>
              <a:ahLst/>
              <a:cxnLst/>
              <a:rect l="l" t="t" r="r" b="b"/>
              <a:pathLst>
                <a:path w="5313" h="5313" extrusionOk="0">
                  <a:moveTo>
                    <a:pt x="2686" y="1"/>
                  </a:moveTo>
                  <a:cubicBezTo>
                    <a:pt x="4145" y="1"/>
                    <a:pt x="5313" y="1168"/>
                    <a:pt x="5313" y="2627"/>
                  </a:cubicBezTo>
                  <a:cubicBezTo>
                    <a:pt x="5313" y="4145"/>
                    <a:pt x="4145" y="5312"/>
                    <a:pt x="2628" y="5312"/>
                  </a:cubicBezTo>
                  <a:cubicBezTo>
                    <a:pt x="1110" y="5254"/>
                    <a:pt x="1" y="4087"/>
                    <a:pt x="1" y="2627"/>
                  </a:cubicBezTo>
                  <a:cubicBezTo>
                    <a:pt x="1" y="1110"/>
                    <a:pt x="1168" y="1"/>
                    <a:pt x="262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12;p2"/>
            <p:cNvSpPr/>
            <p:nvPr/>
          </p:nvSpPr>
          <p:spPr>
            <a:xfrm>
              <a:off x="1880850" y="3390125"/>
              <a:ext cx="132800" cy="132800"/>
            </a:xfrm>
            <a:custGeom>
              <a:avLst/>
              <a:gdLst/>
              <a:ahLst/>
              <a:cxnLst/>
              <a:rect l="l" t="t" r="r" b="b"/>
              <a:pathLst>
                <a:path w="5312" h="5312" extrusionOk="0">
                  <a:moveTo>
                    <a:pt x="2627" y="0"/>
                  </a:moveTo>
                  <a:cubicBezTo>
                    <a:pt x="4086" y="0"/>
                    <a:pt x="5254" y="1168"/>
                    <a:pt x="5312" y="2627"/>
                  </a:cubicBezTo>
                  <a:cubicBezTo>
                    <a:pt x="5312" y="4145"/>
                    <a:pt x="4145" y="5312"/>
                    <a:pt x="2627" y="5312"/>
                  </a:cubicBezTo>
                  <a:cubicBezTo>
                    <a:pt x="1168" y="5312"/>
                    <a:pt x="0" y="4145"/>
                    <a:pt x="0" y="2685"/>
                  </a:cubicBezTo>
                  <a:cubicBezTo>
                    <a:pt x="0" y="1168"/>
                    <a:pt x="1168" y="59"/>
                    <a:pt x="2627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213;p2"/>
            <p:cNvSpPr/>
            <p:nvPr/>
          </p:nvSpPr>
          <p:spPr>
            <a:xfrm>
              <a:off x="2616300" y="4372200"/>
              <a:ext cx="132825" cy="134275"/>
            </a:xfrm>
            <a:custGeom>
              <a:avLst/>
              <a:gdLst/>
              <a:ahLst/>
              <a:cxnLst/>
              <a:rect l="l" t="t" r="r" b="b"/>
              <a:pathLst>
                <a:path w="5313" h="5371" extrusionOk="0">
                  <a:moveTo>
                    <a:pt x="5313" y="2744"/>
                  </a:moveTo>
                  <a:cubicBezTo>
                    <a:pt x="5313" y="4262"/>
                    <a:pt x="4087" y="5371"/>
                    <a:pt x="2628" y="5371"/>
                  </a:cubicBezTo>
                  <a:cubicBezTo>
                    <a:pt x="1110" y="5312"/>
                    <a:pt x="1" y="4145"/>
                    <a:pt x="1" y="2569"/>
                  </a:cubicBezTo>
                  <a:cubicBezTo>
                    <a:pt x="59" y="1110"/>
                    <a:pt x="1285" y="1"/>
                    <a:pt x="2744" y="59"/>
                  </a:cubicBezTo>
                  <a:cubicBezTo>
                    <a:pt x="4204" y="117"/>
                    <a:pt x="5313" y="1285"/>
                    <a:pt x="5313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14;p2"/>
            <p:cNvSpPr/>
            <p:nvPr/>
          </p:nvSpPr>
          <p:spPr>
            <a:xfrm>
              <a:off x="2864375" y="940025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8" y="0"/>
                    <a:pt x="5196" y="1168"/>
                    <a:pt x="5196" y="2627"/>
                  </a:cubicBezTo>
                  <a:cubicBezTo>
                    <a:pt x="5254" y="4028"/>
                    <a:pt x="4028" y="5254"/>
                    <a:pt x="2569" y="5254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15;p2"/>
            <p:cNvSpPr/>
            <p:nvPr/>
          </p:nvSpPr>
          <p:spPr>
            <a:xfrm>
              <a:off x="5562550" y="3638200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9" y="0"/>
                    <a:pt x="5196" y="1168"/>
                    <a:pt x="5254" y="2569"/>
                  </a:cubicBezTo>
                  <a:cubicBezTo>
                    <a:pt x="5254" y="4028"/>
                    <a:pt x="4029" y="5254"/>
                    <a:pt x="2628" y="5195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168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216;p2"/>
            <p:cNvSpPr/>
            <p:nvPr/>
          </p:nvSpPr>
          <p:spPr>
            <a:xfrm>
              <a:off x="5073700" y="1188100"/>
              <a:ext cx="129900" cy="128425"/>
            </a:xfrm>
            <a:custGeom>
              <a:avLst/>
              <a:gdLst/>
              <a:ahLst/>
              <a:cxnLst/>
              <a:rect l="l" t="t" r="r" b="b"/>
              <a:pathLst>
                <a:path w="5196" h="5137" extrusionOk="0">
                  <a:moveTo>
                    <a:pt x="2569" y="0"/>
                  </a:moveTo>
                  <a:cubicBezTo>
                    <a:pt x="4028" y="0"/>
                    <a:pt x="5196" y="1226"/>
                    <a:pt x="5196" y="2627"/>
                  </a:cubicBezTo>
                  <a:cubicBezTo>
                    <a:pt x="5137" y="3969"/>
                    <a:pt x="3970" y="5137"/>
                    <a:pt x="2569" y="5137"/>
                  </a:cubicBezTo>
                  <a:cubicBezTo>
                    <a:pt x="1168" y="5137"/>
                    <a:pt x="1" y="3911"/>
                    <a:pt x="1" y="2510"/>
                  </a:cubicBezTo>
                  <a:cubicBezTo>
                    <a:pt x="59" y="1109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217;p2"/>
            <p:cNvSpPr/>
            <p:nvPr/>
          </p:nvSpPr>
          <p:spPr>
            <a:xfrm>
              <a:off x="5320325" y="1430325"/>
              <a:ext cx="129900" cy="128450"/>
            </a:xfrm>
            <a:custGeom>
              <a:avLst/>
              <a:gdLst/>
              <a:ahLst/>
              <a:cxnLst/>
              <a:rect l="l" t="t" r="r" b="b"/>
              <a:pathLst>
                <a:path w="5196" h="5138" extrusionOk="0">
                  <a:moveTo>
                    <a:pt x="5137" y="2627"/>
                  </a:moveTo>
                  <a:cubicBezTo>
                    <a:pt x="5137" y="4028"/>
                    <a:pt x="3970" y="5137"/>
                    <a:pt x="2569" y="5137"/>
                  </a:cubicBezTo>
                  <a:cubicBezTo>
                    <a:pt x="1168" y="5137"/>
                    <a:pt x="0" y="3912"/>
                    <a:pt x="0" y="2511"/>
                  </a:cubicBezTo>
                  <a:cubicBezTo>
                    <a:pt x="59" y="1110"/>
                    <a:pt x="1285" y="1"/>
                    <a:pt x="2627" y="1"/>
                  </a:cubicBezTo>
                  <a:cubicBezTo>
                    <a:pt x="4028" y="59"/>
                    <a:pt x="5195" y="1226"/>
                    <a:pt x="5137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18;p2"/>
            <p:cNvSpPr/>
            <p:nvPr/>
          </p:nvSpPr>
          <p:spPr>
            <a:xfrm>
              <a:off x="1886675" y="1920650"/>
              <a:ext cx="128450" cy="126975"/>
            </a:xfrm>
            <a:custGeom>
              <a:avLst/>
              <a:gdLst/>
              <a:ahLst/>
              <a:cxnLst/>
              <a:rect l="l" t="t" r="r" b="b"/>
              <a:pathLst>
                <a:path w="5138" h="5079" extrusionOk="0">
                  <a:moveTo>
                    <a:pt x="2569" y="0"/>
                  </a:moveTo>
                  <a:cubicBezTo>
                    <a:pt x="3970" y="0"/>
                    <a:pt x="5079" y="1109"/>
                    <a:pt x="5079" y="2510"/>
                  </a:cubicBezTo>
                  <a:cubicBezTo>
                    <a:pt x="5137" y="3969"/>
                    <a:pt x="3970" y="5078"/>
                    <a:pt x="2569" y="5078"/>
                  </a:cubicBezTo>
                  <a:cubicBezTo>
                    <a:pt x="1168" y="5078"/>
                    <a:pt x="59" y="3969"/>
                    <a:pt x="1" y="2568"/>
                  </a:cubicBezTo>
                  <a:cubicBezTo>
                    <a:pt x="1" y="1168"/>
                    <a:pt x="1110" y="59"/>
                    <a:pt x="256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219;p2"/>
            <p:cNvSpPr/>
            <p:nvPr/>
          </p:nvSpPr>
          <p:spPr>
            <a:xfrm>
              <a:off x="5812100" y="2904175"/>
              <a:ext cx="125525" cy="127000"/>
            </a:xfrm>
            <a:custGeom>
              <a:avLst/>
              <a:gdLst/>
              <a:ahLst/>
              <a:cxnLst/>
              <a:rect l="l" t="t" r="r" b="b"/>
              <a:pathLst>
                <a:path w="5021" h="5080" extrusionOk="0">
                  <a:moveTo>
                    <a:pt x="2510" y="5021"/>
                  </a:moveTo>
                  <a:cubicBezTo>
                    <a:pt x="1109" y="5079"/>
                    <a:pt x="0" y="3970"/>
                    <a:pt x="0" y="2511"/>
                  </a:cubicBezTo>
                  <a:cubicBezTo>
                    <a:pt x="0" y="1110"/>
                    <a:pt x="1051" y="1"/>
                    <a:pt x="2510" y="1"/>
                  </a:cubicBezTo>
                  <a:cubicBezTo>
                    <a:pt x="3911" y="1"/>
                    <a:pt x="5020" y="1052"/>
                    <a:pt x="5020" y="2452"/>
                  </a:cubicBezTo>
                  <a:cubicBezTo>
                    <a:pt x="5020" y="3912"/>
                    <a:pt x="3969" y="5021"/>
                    <a:pt x="2510" y="50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220;p2"/>
            <p:cNvSpPr/>
            <p:nvPr/>
          </p:nvSpPr>
          <p:spPr>
            <a:xfrm>
              <a:off x="5810625" y="2660475"/>
              <a:ext cx="127000" cy="127000"/>
            </a:xfrm>
            <a:custGeom>
              <a:avLst/>
              <a:gdLst/>
              <a:ahLst/>
              <a:cxnLst/>
              <a:rect l="l" t="t" r="r" b="b"/>
              <a:pathLst>
                <a:path w="5080" h="5080" extrusionOk="0">
                  <a:moveTo>
                    <a:pt x="2569" y="5079"/>
                  </a:moveTo>
                  <a:cubicBezTo>
                    <a:pt x="1168" y="5079"/>
                    <a:pt x="59" y="3970"/>
                    <a:pt x="1" y="2569"/>
                  </a:cubicBezTo>
                  <a:cubicBezTo>
                    <a:pt x="1" y="1168"/>
                    <a:pt x="1110" y="59"/>
                    <a:pt x="2569" y="1"/>
                  </a:cubicBezTo>
                  <a:cubicBezTo>
                    <a:pt x="3970" y="1"/>
                    <a:pt x="5079" y="1110"/>
                    <a:pt x="5079" y="2569"/>
                  </a:cubicBezTo>
                  <a:cubicBezTo>
                    <a:pt x="5079" y="3970"/>
                    <a:pt x="3970" y="5079"/>
                    <a:pt x="2569" y="50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221;p2"/>
            <p:cNvSpPr/>
            <p:nvPr/>
          </p:nvSpPr>
          <p:spPr>
            <a:xfrm>
              <a:off x="4581925" y="4623200"/>
              <a:ext cx="127000" cy="126975"/>
            </a:xfrm>
            <a:custGeom>
              <a:avLst/>
              <a:gdLst/>
              <a:ahLst/>
              <a:cxnLst/>
              <a:rect l="l" t="t" r="r" b="b"/>
              <a:pathLst>
                <a:path w="5080" h="5079" extrusionOk="0">
                  <a:moveTo>
                    <a:pt x="5079" y="2510"/>
                  </a:moveTo>
                  <a:cubicBezTo>
                    <a:pt x="5079" y="3911"/>
                    <a:pt x="3970" y="5020"/>
                    <a:pt x="2569" y="5079"/>
                  </a:cubicBezTo>
                  <a:cubicBezTo>
                    <a:pt x="1168" y="5079"/>
                    <a:pt x="1" y="3969"/>
                    <a:pt x="1" y="2569"/>
                  </a:cubicBezTo>
                  <a:cubicBezTo>
                    <a:pt x="1" y="1109"/>
                    <a:pt x="1110" y="0"/>
                    <a:pt x="2511" y="0"/>
                  </a:cubicBezTo>
                  <a:cubicBezTo>
                    <a:pt x="3912" y="0"/>
                    <a:pt x="5021" y="1109"/>
                    <a:pt x="5079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222;p2"/>
            <p:cNvSpPr/>
            <p:nvPr/>
          </p:nvSpPr>
          <p:spPr>
            <a:xfrm>
              <a:off x="3849400" y="694850"/>
              <a:ext cx="126975" cy="127000"/>
            </a:xfrm>
            <a:custGeom>
              <a:avLst/>
              <a:gdLst/>
              <a:ahLst/>
              <a:cxnLst/>
              <a:rect l="l" t="t" r="r" b="b"/>
              <a:pathLst>
                <a:path w="5079" h="5080" extrusionOk="0">
                  <a:moveTo>
                    <a:pt x="2510" y="59"/>
                  </a:moveTo>
                  <a:cubicBezTo>
                    <a:pt x="3911" y="1"/>
                    <a:pt x="5078" y="1110"/>
                    <a:pt x="5078" y="2569"/>
                  </a:cubicBezTo>
                  <a:cubicBezTo>
                    <a:pt x="5078" y="3970"/>
                    <a:pt x="3969" y="5079"/>
                    <a:pt x="2510" y="5079"/>
                  </a:cubicBezTo>
                  <a:cubicBezTo>
                    <a:pt x="1109" y="5079"/>
                    <a:pt x="58" y="3970"/>
                    <a:pt x="0" y="2628"/>
                  </a:cubicBezTo>
                  <a:cubicBezTo>
                    <a:pt x="0" y="1168"/>
                    <a:pt x="1109" y="59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23;p2"/>
            <p:cNvSpPr/>
            <p:nvPr/>
          </p:nvSpPr>
          <p:spPr>
            <a:xfrm>
              <a:off x="36027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5020" y="2452"/>
                  </a:moveTo>
                  <a:cubicBezTo>
                    <a:pt x="5020" y="3911"/>
                    <a:pt x="3970" y="5020"/>
                    <a:pt x="2510" y="5020"/>
                  </a:cubicBezTo>
                  <a:cubicBezTo>
                    <a:pt x="1109" y="5020"/>
                    <a:pt x="59" y="3911"/>
                    <a:pt x="0" y="2510"/>
                  </a:cubicBezTo>
                  <a:cubicBezTo>
                    <a:pt x="0" y="1109"/>
                    <a:pt x="1109" y="0"/>
                    <a:pt x="2510" y="0"/>
                  </a:cubicBezTo>
                  <a:cubicBezTo>
                    <a:pt x="3911" y="0"/>
                    <a:pt x="5020" y="1051"/>
                    <a:pt x="5020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224;p2"/>
            <p:cNvSpPr/>
            <p:nvPr/>
          </p:nvSpPr>
          <p:spPr>
            <a:xfrm>
              <a:off x="2867300" y="4620275"/>
              <a:ext cx="124075" cy="124075"/>
            </a:xfrm>
            <a:custGeom>
              <a:avLst/>
              <a:gdLst/>
              <a:ahLst/>
              <a:cxnLst/>
              <a:rect l="l" t="t" r="r" b="b"/>
              <a:pathLst>
                <a:path w="4963" h="4963" extrusionOk="0">
                  <a:moveTo>
                    <a:pt x="2511" y="4962"/>
                  </a:moveTo>
                  <a:cubicBezTo>
                    <a:pt x="1110" y="4962"/>
                    <a:pt x="1" y="3853"/>
                    <a:pt x="1" y="2452"/>
                  </a:cubicBezTo>
                  <a:cubicBezTo>
                    <a:pt x="1" y="1110"/>
                    <a:pt x="1110" y="1"/>
                    <a:pt x="2511" y="1"/>
                  </a:cubicBezTo>
                  <a:cubicBezTo>
                    <a:pt x="3911" y="1"/>
                    <a:pt x="4962" y="1110"/>
                    <a:pt x="4962" y="2510"/>
                  </a:cubicBezTo>
                  <a:cubicBezTo>
                    <a:pt x="4962" y="3911"/>
                    <a:pt x="3911" y="4962"/>
                    <a:pt x="2511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225;p2"/>
            <p:cNvSpPr/>
            <p:nvPr/>
          </p:nvSpPr>
          <p:spPr>
            <a:xfrm>
              <a:off x="5812100" y="2415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0" y="1"/>
                  </a:moveTo>
                  <a:cubicBezTo>
                    <a:pt x="3853" y="1"/>
                    <a:pt x="4962" y="1110"/>
                    <a:pt x="4962" y="2511"/>
                  </a:cubicBezTo>
                  <a:cubicBezTo>
                    <a:pt x="5020" y="3853"/>
                    <a:pt x="3911" y="4962"/>
                    <a:pt x="2510" y="4962"/>
                  </a:cubicBezTo>
                  <a:cubicBezTo>
                    <a:pt x="1109" y="5021"/>
                    <a:pt x="0" y="3912"/>
                    <a:pt x="0" y="2511"/>
                  </a:cubicBezTo>
                  <a:cubicBezTo>
                    <a:pt x="0" y="1110"/>
                    <a:pt x="1109" y="1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226;p2"/>
            <p:cNvSpPr/>
            <p:nvPr/>
          </p:nvSpPr>
          <p:spPr>
            <a:xfrm>
              <a:off x="5812100" y="3152250"/>
              <a:ext cx="125525" cy="124075"/>
            </a:xfrm>
            <a:custGeom>
              <a:avLst/>
              <a:gdLst/>
              <a:ahLst/>
              <a:cxnLst/>
              <a:rect l="l" t="t" r="r" b="b"/>
              <a:pathLst>
                <a:path w="5021" h="4963" extrusionOk="0">
                  <a:moveTo>
                    <a:pt x="2452" y="4962"/>
                  </a:moveTo>
                  <a:cubicBezTo>
                    <a:pt x="1109" y="4904"/>
                    <a:pt x="0" y="3795"/>
                    <a:pt x="59" y="2394"/>
                  </a:cubicBezTo>
                  <a:cubicBezTo>
                    <a:pt x="59" y="1052"/>
                    <a:pt x="1168" y="1"/>
                    <a:pt x="2510" y="1"/>
                  </a:cubicBezTo>
                  <a:cubicBezTo>
                    <a:pt x="3911" y="1"/>
                    <a:pt x="5020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227;p2"/>
            <p:cNvSpPr/>
            <p:nvPr/>
          </p:nvSpPr>
          <p:spPr>
            <a:xfrm>
              <a:off x="2378450" y="1186625"/>
              <a:ext cx="124075" cy="122600"/>
            </a:xfrm>
            <a:custGeom>
              <a:avLst/>
              <a:gdLst/>
              <a:ahLst/>
              <a:cxnLst/>
              <a:rect l="l" t="t" r="r" b="b"/>
              <a:pathLst>
                <a:path w="4963" h="4904" extrusionOk="0">
                  <a:moveTo>
                    <a:pt x="2452" y="4904"/>
                  </a:moveTo>
                  <a:cubicBezTo>
                    <a:pt x="1110" y="4904"/>
                    <a:pt x="1" y="3853"/>
                    <a:pt x="1" y="2452"/>
                  </a:cubicBezTo>
                  <a:cubicBezTo>
                    <a:pt x="1" y="1110"/>
                    <a:pt x="1110" y="1"/>
                    <a:pt x="2510" y="1"/>
                  </a:cubicBezTo>
                  <a:cubicBezTo>
                    <a:pt x="3853" y="1"/>
                    <a:pt x="4962" y="1110"/>
                    <a:pt x="4962" y="2511"/>
                  </a:cubicBezTo>
                  <a:cubicBezTo>
                    <a:pt x="4904" y="3853"/>
                    <a:pt x="3795" y="4904"/>
                    <a:pt x="2452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228;p2"/>
            <p:cNvSpPr/>
            <p:nvPr/>
          </p:nvSpPr>
          <p:spPr>
            <a:xfrm>
              <a:off x="40930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1" y="0"/>
                  </a:moveTo>
                  <a:cubicBezTo>
                    <a:pt x="3912" y="59"/>
                    <a:pt x="5021" y="1168"/>
                    <a:pt x="4962" y="2569"/>
                  </a:cubicBezTo>
                  <a:cubicBezTo>
                    <a:pt x="4962" y="3911"/>
                    <a:pt x="3853" y="5020"/>
                    <a:pt x="2452" y="4962"/>
                  </a:cubicBezTo>
                  <a:cubicBezTo>
                    <a:pt x="1052" y="4962"/>
                    <a:pt x="1" y="3853"/>
                    <a:pt x="1" y="2510"/>
                  </a:cubicBezTo>
                  <a:cubicBezTo>
                    <a:pt x="1" y="1109"/>
                    <a:pt x="1110" y="0"/>
                    <a:pt x="25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229;p2"/>
            <p:cNvSpPr/>
            <p:nvPr/>
          </p:nvSpPr>
          <p:spPr>
            <a:xfrm>
              <a:off x="1885225" y="3641100"/>
              <a:ext cx="124050" cy="124075"/>
            </a:xfrm>
            <a:custGeom>
              <a:avLst/>
              <a:gdLst/>
              <a:ahLst/>
              <a:cxnLst/>
              <a:rect l="l" t="t" r="r" b="b"/>
              <a:pathLst>
                <a:path w="4962" h="4963" extrusionOk="0">
                  <a:moveTo>
                    <a:pt x="2452" y="1"/>
                  </a:moveTo>
                  <a:cubicBezTo>
                    <a:pt x="3853" y="1"/>
                    <a:pt x="4962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ubicBezTo>
                    <a:pt x="1051" y="4962"/>
                    <a:pt x="0" y="3853"/>
                    <a:pt x="0" y="2453"/>
                  </a:cubicBezTo>
                  <a:cubicBezTo>
                    <a:pt x="0" y="1110"/>
                    <a:pt x="1109" y="1"/>
                    <a:pt x="24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230;p2"/>
            <p:cNvSpPr/>
            <p:nvPr/>
          </p:nvSpPr>
          <p:spPr>
            <a:xfrm>
              <a:off x="5318875" y="4129975"/>
              <a:ext cx="124050" cy="125500"/>
            </a:xfrm>
            <a:custGeom>
              <a:avLst/>
              <a:gdLst/>
              <a:ahLst/>
              <a:cxnLst/>
              <a:rect l="l" t="t" r="r" b="b"/>
              <a:pathLst>
                <a:path w="4962" h="5020" extrusionOk="0">
                  <a:moveTo>
                    <a:pt x="58" y="2510"/>
                  </a:moveTo>
                  <a:cubicBezTo>
                    <a:pt x="58" y="1109"/>
                    <a:pt x="1167" y="0"/>
                    <a:pt x="2568" y="58"/>
                  </a:cubicBezTo>
                  <a:cubicBezTo>
                    <a:pt x="3911" y="117"/>
                    <a:pt x="4962" y="1226"/>
                    <a:pt x="4962" y="2568"/>
                  </a:cubicBezTo>
                  <a:cubicBezTo>
                    <a:pt x="4962" y="3911"/>
                    <a:pt x="3794" y="5020"/>
                    <a:pt x="2452" y="5020"/>
                  </a:cubicBezTo>
                  <a:cubicBezTo>
                    <a:pt x="1109" y="4962"/>
                    <a:pt x="0" y="3853"/>
                    <a:pt x="58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231;p2"/>
            <p:cNvSpPr/>
            <p:nvPr/>
          </p:nvSpPr>
          <p:spPr>
            <a:xfrm>
              <a:off x="3357625" y="696325"/>
              <a:ext cx="124050" cy="124050"/>
            </a:xfrm>
            <a:custGeom>
              <a:avLst/>
              <a:gdLst/>
              <a:ahLst/>
              <a:cxnLst/>
              <a:rect l="l" t="t" r="r" b="b"/>
              <a:pathLst>
                <a:path w="4962" h="4962" extrusionOk="0">
                  <a:moveTo>
                    <a:pt x="2510" y="4962"/>
                  </a:moveTo>
                  <a:cubicBezTo>
                    <a:pt x="1168" y="4962"/>
                    <a:pt x="59" y="3853"/>
                    <a:pt x="0" y="2510"/>
                  </a:cubicBezTo>
                  <a:cubicBezTo>
                    <a:pt x="0" y="1168"/>
                    <a:pt x="1109" y="59"/>
                    <a:pt x="2452" y="59"/>
                  </a:cubicBezTo>
                  <a:cubicBezTo>
                    <a:pt x="3794" y="0"/>
                    <a:pt x="4903" y="1109"/>
                    <a:pt x="4903" y="2452"/>
                  </a:cubicBezTo>
                  <a:cubicBezTo>
                    <a:pt x="4962" y="3794"/>
                    <a:pt x="3853" y="4903"/>
                    <a:pt x="2510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232;p2"/>
            <p:cNvSpPr/>
            <p:nvPr/>
          </p:nvSpPr>
          <p:spPr>
            <a:xfrm>
              <a:off x="5076625" y="43780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1" y="2393"/>
                  </a:moveTo>
                  <a:cubicBezTo>
                    <a:pt x="59" y="1051"/>
                    <a:pt x="1226" y="0"/>
                    <a:pt x="2511" y="0"/>
                  </a:cubicBezTo>
                  <a:cubicBezTo>
                    <a:pt x="3853" y="58"/>
                    <a:pt x="4962" y="1226"/>
                    <a:pt x="4904" y="2510"/>
                  </a:cubicBezTo>
                  <a:cubicBezTo>
                    <a:pt x="4904" y="3852"/>
                    <a:pt x="3736" y="4962"/>
                    <a:pt x="2394" y="4903"/>
                  </a:cubicBezTo>
                  <a:cubicBezTo>
                    <a:pt x="1051" y="4903"/>
                    <a:pt x="1" y="3736"/>
                    <a:pt x="1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233;p2"/>
            <p:cNvSpPr/>
            <p:nvPr/>
          </p:nvSpPr>
          <p:spPr>
            <a:xfrm>
              <a:off x="4830000" y="944400"/>
              <a:ext cx="122625" cy="122600"/>
            </a:xfrm>
            <a:custGeom>
              <a:avLst/>
              <a:gdLst/>
              <a:ahLst/>
              <a:cxnLst/>
              <a:rect l="l" t="t" r="r" b="b"/>
              <a:pathLst>
                <a:path w="4905" h="4904" extrusionOk="0">
                  <a:moveTo>
                    <a:pt x="4904" y="2452"/>
                  </a:moveTo>
                  <a:cubicBezTo>
                    <a:pt x="4904" y="3794"/>
                    <a:pt x="3795" y="4903"/>
                    <a:pt x="2453" y="4903"/>
                  </a:cubicBezTo>
                  <a:cubicBezTo>
                    <a:pt x="1110" y="4903"/>
                    <a:pt x="1" y="3736"/>
                    <a:pt x="1" y="2452"/>
                  </a:cubicBezTo>
                  <a:cubicBezTo>
                    <a:pt x="1" y="1109"/>
                    <a:pt x="1168" y="0"/>
                    <a:pt x="2453" y="0"/>
                  </a:cubicBezTo>
                  <a:cubicBezTo>
                    <a:pt x="3795" y="0"/>
                    <a:pt x="4904" y="1109"/>
                    <a:pt x="4904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234;p2"/>
            <p:cNvSpPr/>
            <p:nvPr/>
          </p:nvSpPr>
          <p:spPr>
            <a:xfrm>
              <a:off x="2131825" y="14332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3" y="4904"/>
                  </a:moveTo>
                  <a:cubicBezTo>
                    <a:pt x="1110" y="4904"/>
                    <a:pt x="1" y="3795"/>
                    <a:pt x="1" y="2452"/>
                  </a:cubicBezTo>
                  <a:cubicBezTo>
                    <a:pt x="59" y="1109"/>
                    <a:pt x="1168" y="0"/>
                    <a:pt x="2511" y="0"/>
                  </a:cubicBezTo>
                  <a:cubicBezTo>
                    <a:pt x="3853" y="59"/>
                    <a:pt x="4962" y="1168"/>
                    <a:pt x="4904" y="2510"/>
                  </a:cubicBezTo>
                  <a:cubicBezTo>
                    <a:pt x="4904" y="3853"/>
                    <a:pt x="3795" y="4962"/>
                    <a:pt x="2453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235;p2"/>
            <p:cNvSpPr/>
            <p:nvPr/>
          </p:nvSpPr>
          <p:spPr>
            <a:xfrm>
              <a:off x="5565475" y="1679875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2" y="0"/>
                  </a:moveTo>
                  <a:cubicBezTo>
                    <a:pt x="3795" y="0"/>
                    <a:pt x="4962" y="1109"/>
                    <a:pt x="4962" y="2452"/>
                  </a:cubicBezTo>
                  <a:cubicBezTo>
                    <a:pt x="4962" y="3794"/>
                    <a:pt x="3853" y="4903"/>
                    <a:pt x="2511" y="4903"/>
                  </a:cubicBezTo>
                  <a:cubicBezTo>
                    <a:pt x="1168" y="4962"/>
                    <a:pt x="59" y="3852"/>
                    <a:pt x="59" y="2510"/>
                  </a:cubicBezTo>
                  <a:cubicBezTo>
                    <a:pt x="1" y="1167"/>
                    <a:pt x="1110" y="58"/>
                    <a:pt x="245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236;p2"/>
            <p:cNvSpPr/>
            <p:nvPr/>
          </p:nvSpPr>
          <p:spPr>
            <a:xfrm>
              <a:off x="3847925" y="4868350"/>
              <a:ext cx="121150" cy="121150"/>
            </a:xfrm>
            <a:custGeom>
              <a:avLst/>
              <a:gdLst/>
              <a:ahLst/>
              <a:cxnLst/>
              <a:rect l="l" t="t" r="r" b="b"/>
              <a:pathLst>
                <a:path w="4846" h="4846" extrusionOk="0">
                  <a:moveTo>
                    <a:pt x="4845" y="2394"/>
                  </a:moveTo>
                  <a:cubicBezTo>
                    <a:pt x="4845" y="3736"/>
                    <a:pt x="3795" y="4845"/>
                    <a:pt x="2452" y="4845"/>
                  </a:cubicBezTo>
                  <a:cubicBezTo>
                    <a:pt x="1168" y="4845"/>
                    <a:pt x="59" y="3795"/>
                    <a:pt x="59" y="2452"/>
                  </a:cubicBezTo>
                  <a:cubicBezTo>
                    <a:pt x="1" y="1110"/>
                    <a:pt x="1110" y="59"/>
                    <a:pt x="2394" y="59"/>
                  </a:cubicBezTo>
                  <a:cubicBezTo>
                    <a:pt x="3736" y="1"/>
                    <a:pt x="4845" y="1110"/>
                    <a:pt x="4845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237;p2"/>
            <p:cNvSpPr/>
            <p:nvPr/>
          </p:nvSpPr>
          <p:spPr>
            <a:xfrm>
              <a:off x="1644450" y="2660475"/>
              <a:ext cx="119675" cy="119700"/>
            </a:xfrm>
            <a:custGeom>
              <a:avLst/>
              <a:gdLst/>
              <a:ahLst/>
              <a:cxnLst/>
              <a:rect l="l" t="t" r="r" b="b"/>
              <a:pathLst>
                <a:path w="4787" h="4788" extrusionOk="0">
                  <a:moveTo>
                    <a:pt x="2393" y="1"/>
                  </a:moveTo>
                  <a:cubicBezTo>
                    <a:pt x="3678" y="1"/>
                    <a:pt x="4787" y="1052"/>
                    <a:pt x="4787" y="2394"/>
                  </a:cubicBezTo>
                  <a:cubicBezTo>
                    <a:pt x="4787" y="3678"/>
                    <a:pt x="3736" y="4787"/>
                    <a:pt x="2393" y="4787"/>
                  </a:cubicBezTo>
                  <a:cubicBezTo>
                    <a:pt x="1109" y="4787"/>
                    <a:pt x="0" y="3737"/>
                    <a:pt x="0" y="2394"/>
                  </a:cubicBezTo>
                  <a:cubicBezTo>
                    <a:pt x="0" y="1110"/>
                    <a:pt x="1051" y="1"/>
                    <a:pt x="23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238;p2"/>
            <p:cNvSpPr/>
            <p:nvPr/>
          </p:nvSpPr>
          <p:spPr>
            <a:xfrm>
              <a:off x="3605700" y="4868350"/>
              <a:ext cx="121125" cy="121150"/>
            </a:xfrm>
            <a:custGeom>
              <a:avLst/>
              <a:gdLst/>
              <a:ahLst/>
              <a:cxnLst/>
              <a:rect l="l" t="t" r="r" b="b"/>
              <a:pathLst>
                <a:path w="4845" h="4846" extrusionOk="0">
                  <a:moveTo>
                    <a:pt x="4787" y="2394"/>
                  </a:moveTo>
                  <a:cubicBezTo>
                    <a:pt x="4845" y="3736"/>
                    <a:pt x="3736" y="4845"/>
                    <a:pt x="2452" y="4845"/>
                  </a:cubicBezTo>
                  <a:cubicBezTo>
                    <a:pt x="1109" y="4845"/>
                    <a:pt x="59" y="3795"/>
                    <a:pt x="0" y="2452"/>
                  </a:cubicBezTo>
                  <a:cubicBezTo>
                    <a:pt x="0" y="1110"/>
                    <a:pt x="1051" y="59"/>
                    <a:pt x="2393" y="59"/>
                  </a:cubicBezTo>
                  <a:cubicBezTo>
                    <a:pt x="3736" y="1"/>
                    <a:pt x="4787" y="1110"/>
                    <a:pt x="4787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239;p2"/>
            <p:cNvSpPr/>
            <p:nvPr/>
          </p:nvSpPr>
          <p:spPr>
            <a:xfrm>
              <a:off x="4342625" y="699250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8"/>
                  </a:moveTo>
                  <a:cubicBezTo>
                    <a:pt x="1051" y="4728"/>
                    <a:pt x="59" y="3736"/>
                    <a:pt x="59" y="2393"/>
                  </a:cubicBezTo>
                  <a:cubicBezTo>
                    <a:pt x="0" y="1051"/>
                    <a:pt x="1051" y="0"/>
                    <a:pt x="2452" y="0"/>
                  </a:cubicBezTo>
                  <a:cubicBezTo>
                    <a:pt x="3736" y="58"/>
                    <a:pt x="4787" y="1051"/>
                    <a:pt x="4728" y="2393"/>
                  </a:cubicBezTo>
                  <a:cubicBezTo>
                    <a:pt x="4728" y="3736"/>
                    <a:pt x="3736" y="4728"/>
                    <a:pt x="2393" y="47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240;p2"/>
            <p:cNvSpPr/>
            <p:nvPr/>
          </p:nvSpPr>
          <p:spPr>
            <a:xfrm>
              <a:off x="5568400" y="38906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8" y="2393"/>
                  </a:moveTo>
                  <a:cubicBezTo>
                    <a:pt x="4728" y="3736"/>
                    <a:pt x="3736" y="4728"/>
                    <a:pt x="2394" y="4728"/>
                  </a:cubicBezTo>
                  <a:cubicBezTo>
                    <a:pt x="1051" y="4728"/>
                    <a:pt x="0" y="3678"/>
                    <a:pt x="0" y="2335"/>
                  </a:cubicBezTo>
                  <a:cubicBezTo>
                    <a:pt x="59" y="1051"/>
                    <a:pt x="1109" y="0"/>
                    <a:pt x="2394" y="0"/>
                  </a:cubicBezTo>
                  <a:cubicBezTo>
                    <a:pt x="3736" y="59"/>
                    <a:pt x="4728" y="1051"/>
                    <a:pt x="4728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241;p2"/>
            <p:cNvSpPr/>
            <p:nvPr/>
          </p:nvSpPr>
          <p:spPr>
            <a:xfrm>
              <a:off x="2134750" y="41343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9" y="2393"/>
                  </a:moveTo>
                  <a:cubicBezTo>
                    <a:pt x="4670" y="3678"/>
                    <a:pt x="3678" y="4728"/>
                    <a:pt x="2336" y="4670"/>
                  </a:cubicBezTo>
                  <a:cubicBezTo>
                    <a:pt x="993" y="4670"/>
                    <a:pt x="1" y="3619"/>
                    <a:pt x="1" y="2277"/>
                  </a:cubicBezTo>
                  <a:cubicBezTo>
                    <a:pt x="59" y="992"/>
                    <a:pt x="1051" y="0"/>
                    <a:pt x="2394" y="0"/>
                  </a:cubicBezTo>
                  <a:cubicBezTo>
                    <a:pt x="3736" y="0"/>
                    <a:pt x="4729" y="1051"/>
                    <a:pt x="4670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242;p2"/>
            <p:cNvSpPr/>
            <p:nvPr/>
          </p:nvSpPr>
          <p:spPr>
            <a:xfrm>
              <a:off x="2381375" y="43809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5" y="4729"/>
                  </a:moveTo>
                  <a:cubicBezTo>
                    <a:pt x="993" y="4670"/>
                    <a:pt x="0" y="3678"/>
                    <a:pt x="0" y="2336"/>
                  </a:cubicBezTo>
                  <a:cubicBezTo>
                    <a:pt x="0" y="993"/>
                    <a:pt x="1109" y="1"/>
                    <a:pt x="2452" y="1"/>
                  </a:cubicBezTo>
                  <a:cubicBezTo>
                    <a:pt x="3736" y="59"/>
                    <a:pt x="4728" y="1110"/>
                    <a:pt x="4728" y="2394"/>
                  </a:cubicBezTo>
                  <a:cubicBezTo>
                    <a:pt x="4670" y="3736"/>
                    <a:pt x="3619" y="4729"/>
                    <a:pt x="2335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243;p2"/>
            <p:cNvSpPr/>
            <p:nvPr/>
          </p:nvSpPr>
          <p:spPr>
            <a:xfrm>
              <a:off x="4097450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2336" y="0"/>
                  </a:moveTo>
                  <a:cubicBezTo>
                    <a:pt x="3620" y="0"/>
                    <a:pt x="4671" y="993"/>
                    <a:pt x="4671" y="2277"/>
                  </a:cubicBezTo>
                  <a:cubicBezTo>
                    <a:pt x="4671" y="3619"/>
                    <a:pt x="3678" y="4612"/>
                    <a:pt x="2336" y="4670"/>
                  </a:cubicBezTo>
                  <a:cubicBezTo>
                    <a:pt x="1052" y="4670"/>
                    <a:pt x="1" y="3619"/>
                    <a:pt x="1" y="2335"/>
                  </a:cubicBezTo>
                  <a:cubicBezTo>
                    <a:pt x="1" y="993"/>
                    <a:pt x="993" y="0"/>
                    <a:pt x="233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244;p2"/>
            <p:cNvSpPr/>
            <p:nvPr/>
          </p:nvSpPr>
          <p:spPr>
            <a:xfrm>
              <a:off x="5815025" y="2171625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9"/>
                  </a:moveTo>
                  <a:cubicBezTo>
                    <a:pt x="1051" y="4729"/>
                    <a:pt x="0" y="3678"/>
                    <a:pt x="0" y="2336"/>
                  </a:cubicBezTo>
                  <a:cubicBezTo>
                    <a:pt x="58" y="1052"/>
                    <a:pt x="1051" y="1"/>
                    <a:pt x="2393" y="1"/>
                  </a:cubicBezTo>
                  <a:cubicBezTo>
                    <a:pt x="3736" y="1"/>
                    <a:pt x="4786" y="1052"/>
                    <a:pt x="4728" y="2394"/>
                  </a:cubicBezTo>
                  <a:cubicBezTo>
                    <a:pt x="4728" y="3737"/>
                    <a:pt x="3677" y="4729"/>
                    <a:pt x="239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245;p2"/>
            <p:cNvSpPr/>
            <p:nvPr/>
          </p:nvSpPr>
          <p:spPr>
            <a:xfrm>
              <a:off x="5816475" y="33988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0"/>
                  </a:moveTo>
                  <a:cubicBezTo>
                    <a:pt x="3619" y="0"/>
                    <a:pt x="4670" y="993"/>
                    <a:pt x="4670" y="2335"/>
                  </a:cubicBezTo>
                  <a:cubicBezTo>
                    <a:pt x="4670" y="3619"/>
                    <a:pt x="3619" y="4670"/>
                    <a:pt x="2335" y="4670"/>
                  </a:cubicBezTo>
                  <a:cubicBezTo>
                    <a:pt x="993" y="4670"/>
                    <a:pt x="0" y="3619"/>
                    <a:pt x="0" y="2335"/>
                  </a:cubicBezTo>
                  <a:cubicBezTo>
                    <a:pt x="0" y="993"/>
                    <a:pt x="993" y="0"/>
                    <a:pt x="23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246;p2"/>
            <p:cNvSpPr/>
            <p:nvPr/>
          </p:nvSpPr>
          <p:spPr>
            <a:xfrm>
              <a:off x="1644450" y="2907100"/>
              <a:ext cx="118225" cy="119675"/>
            </a:xfrm>
            <a:custGeom>
              <a:avLst/>
              <a:gdLst/>
              <a:ahLst/>
              <a:cxnLst/>
              <a:rect l="l" t="t" r="r" b="b"/>
              <a:pathLst>
                <a:path w="4729" h="4787" extrusionOk="0">
                  <a:moveTo>
                    <a:pt x="2335" y="59"/>
                  </a:moveTo>
                  <a:cubicBezTo>
                    <a:pt x="3678" y="1"/>
                    <a:pt x="4728" y="1051"/>
                    <a:pt x="4728" y="2394"/>
                  </a:cubicBezTo>
                  <a:cubicBezTo>
                    <a:pt x="4728" y="3736"/>
                    <a:pt x="3736" y="4729"/>
                    <a:pt x="2452" y="4787"/>
                  </a:cubicBezTo>
                  <a:cubicBezTo>
                    <a:pt x="1109" y="4787"/>
                    <a:pt x="0" y="3736"/>
                    <a:pt x="0" y="2394"/>
                  </a:cubicBezTo>
                  <a:cubicBezTo>
                    <a:pt x="0" y="1110"/>
                    <a:pt x="1051" y="59"/>
                    <a:pt x="233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247;p2"/>
            <p:cNvSpPr/>
            <p:nvPr/>
          </p:nvSpPr>
          <p:spPr>
            <a:xfrm>
              <a:off x="2627975" y="9458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6" y="1"/>
                  </a:moveTo>
                  <a:cubicBezTo>
                    <a:pt x="3678" y="1"/>
                    <a:pt x="4729" y="1051"/>
                    <a:pt x="4729" y="2336"/>
                  </a:cubicBezTo>
                  <a:cubicBezTo>
                    <a:pt x="4729" y="3678"/>
                    <a:pt x="3678" y="4729"/>
                    <a:pt x="2336" y="4729"/>
                  </a:cubicBezTo>
                  <a:cubicBezTo>
                    <a:pt x="993" y="4729"/>
                    <a:pt x="1" y="3678"/>
                    <a:pt x="1" y="2394"/>
                  </a:cubicBezTo>
                  <a:cubicBezTo>
                    <a:pt x="1" y="1051"/>
                    <a:pt x="1052" y="59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248;p2"/>
            <p:cNvSpPr/>
            <p:nvPr/>
          </p:nvSpPr>
          <p:spPr>
            <a:xfrm>
              <a:off x="1645900" y="2419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1"/>
                  </a:moveTo>
                  <a:cubicBezTo>
                    <a:pt x="3678" y="1"/>
                    <a:pt x="4670" y="993"/>
                    <a:pt x="4670" y="2336"/>
                  </a:cubicBezTo>
                  <a:cubicBezTo>
                    <a:pt x="4670" y="3620"/>
                    <a:pt x="3620" y="4670"/>
                    <a:pt x="2335" y="4670"/>
                  </a:cubicBezTo>
                  <a:cubicBezTo>
                    <a:pt x="993" y="4670"/>
                    <a:pt x="1" y="3620"/>
                    <a:pt x="1" y="2336"/>
                  </a:cubicBezTo>
                  <a:cubicBezTo>
                    <a:pt x="1" y="993"/>
                    <a:pt x="1051" y="1"/>
                    <a:pt x="23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249;p2"/>
            <p:cNvSpPr/>
            <p:nvPr/>
          </p:nvSpPr>
          <p:spPr>
            <a:xfrm>
              <a:off x="3118300" y="700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277" y="4612"/>
                  </a:moveTo>
                  <a:cubicBezTo>
                    <a:pt x="993" y="4612"/>
                    <a:pt x="0" y="3561"/>
                    <a:pt x="0" y="2219"/>
                  </a:cubicBezTo>
                  <a:cubicBezTo>
                    <a:pt x="59" y="993"/>
                    <a:pt x="1109" y="0"/>
                    <a:pt x="2394" y="0"/>
                  </a:cubicBezTo>
                  <a:cubicBezTo>
                    <a:pt x="3678" y="0"/>
                    <a:pt x="4670" y="1109"/>
                    <a:pt x="4670" y="2394"/>
                  </a:cubicBezTo>
                  <a:cubicBezTo>
                    <a:pt x="4612" y="3678"/>
                    <a:pt x="3561" y="4670"/>
                    <a:pt x="2277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250;p2"/>
            <p:cNvSpPr/>
            <p:nvPr/>
          </p:nvSpPr>
          <p:spPr>
            <a:xfrm>
              <a:off x="1645900" y="31551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4670" y="2335"/>
                  </a:moveTo>
                  <a:cubicBezTo>
                    <a:pt x="4670" y="3678"/>
                    <a:pt x="3620" y="4670"/>
                    <a:pt x="2277" y="4670"/>
                  </a:cubicBezTo>
                  <a:cubicBezTo>
                    <a:pt x="1051" y="4612"/>
                    <a:pt x="1" y="3620"/>
                    <a:pt x="1" y="2335"/>
                  </a:cubicBezTo>
                  <a:cubicBezTo>
                    <a:pt x="1" y="1051"/>
                    <a:pt x="1051" y="1"/>
                    <a:pt x="2394" y="59"/>
                  </a:cubicBezTo>
                  <a:cubicBezTo>
                    <a:pt x="3620" y="59"/>
                    <a:pt x="4670" y="1110"/>
                    <a:pt x="4670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251;p2"/>
            <p:cNvSpPr/>
            <p:nvPr/>
          </p:nvSpPr>
          <p:spPr>
            <a:xfrm>
              <a:off x="1892525" y="1682775"/>
              <a:ext cx="116750" cy="116775"/>
            </a:xfrm>
            <a:custGeom>
              <a:avLst/>
              <a:gdLst/>
              <a:ahLst/>
              <a:cxnLst/>
              <a:rect l="l" t="t" r="r" b="b"/>
              <a:pathLst>
                <a:path w="4670" h="4671" extrusionOk="0">
                  <a:moveTo>
                    <a:pt x="4670" y="2336"/>
                  </a:moveTo>
                  <a:cubicBezTo>
                    <a:pt x="4670" y="3620"/>
                    <a:pt x="3619" y="4670"/>
                    <a:pt x="2277" y="4670"/>
                  </a:cubicBezTo>
                  <a:cubicBezTo>
                    <a:pt x="1051" y="4670"/>
                    <a:pt x="0" y="3620"/>
                    <a:pt x="0" y="2394"/>
                  </a:cubicBezTo>
                  <a:cubicBezTo>
                    <a:pt x="0" y="1051"/>
                    <a:pt x="1051" y="1"/>
                    <a:pt x="2335" y="59"/>
                  </a:cubicBezTo>
                  <a:cubicBezTo>
                    <a:pt x="3619" y="59"/>
                    <a:pt x="4611" y="1051"/>
                    <a:pt x="4670" y="23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252;p2"/>
            <p:cNvSpPr/>
            <p:nvPr/>
          </p:nvSpPr>
          <p:spPr>
            <a:xfrm>
              <a:off x="4832925" y="4629025"/>
              <a:ext cx="116775" cy="115325"/>
            </a:xfrm>
            <a:custGeom>
              <a:avLst/>
              <a:gdLst/>
              <a:ahLst/>
              <a:cxnLst/>
              <a:rect l="l" t="t" r="r" b="b"/>
              <a:pathLst>
                <a:path w="4671" h="4613" extrusionOk="0">
                  <a:moveTo>
                    <a:pt x="2336" y="1"/>
                  </a:moveTo>
                  <a:cubicBezTo>
                    <a:pt x="3678" y="1"/>
                    <a:pt x="4670" y="1051"/>
                    <a:pt x="4670" y="2336"/>
                  </a:cubicBezTo>
                  <a:cubicBezTo>
                    <a:pt x="4670" y="3620"/>
                    <a:pt x="3620" y="4612"/>
                    <a:pt x="2336" y="4612"/>
                  </a:cubicBezTo>
                  <a:cubicBezTo>
                    <a:pt x="1051" y="4612"/>
                    <a:pt x="1" y="3561"/>
                    <a:pt x="59" y="2277"/>
                  </a:cubicBezTo>
                  <a:cubicBezTo>
                    <a:pt x="59" y="993"/>
                    <a:pt x="1110" y="1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253;p2"/>
            <p:cNvSpPr/>
            <p:nvPr/>
          </p:nvSpPr>
          <p:spPr>
            <a:xfrm>
              <a:off x="3360525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4671" y="2335"/>
                  </a:moveTo>
                  <a:cubicBezTo>
                    <a:pt x="4671" y="3619"/>
                    <a:pt x="3620" y="4670"/>
                    <a:pt x="2277" y="4612"/>
                  </a:cubicBezTo>
                  <a:cubicBezTo>
                    <a:pt x="1052" y="4612"/>
                    <a:pt x="1" y="3561"/>
                    <a:pt x="1" y="2335"/>
                  </a:cubicBezTo>
                  <a:cubicBezTo>
                    <a:pt x="1" y="993"/>
                    <a:pt x="1052" y="0"/>
                    <a:pt x="2394" y="0"/>
                  </a:cubicBezTo>
                  <a:cubicBezTo>
                    <a:pt x="3678" y="0"/>
                    <a:pt x="4671" y="1051"/>
                    <a:pt x="4671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254;p2"/>
            <p:cNvSpPr/>
            <p:nvPr/>
          </p:nvSpPr>
          <p:spPr>
            <a:xfrm>
              <a:off x="1889600" y="3890650"/>
              <a:ext cx="113850" cy="112375"/>
            </a:xfrm>
            <a:custGeom>
              <a:avLst/>
              <a:gdLst/>
              <a:ahLst/>
              <a:cxnLst/>
              <a:rect l="l" t="t" r="r" b="b"/>
              <a:pathLst>
                <a:path w="4554" h="4495" extrusionOk="0">
                  <a:moveTo>
                    <a:pt x="4553" y="2277"/>
                  </a:moveTo>
                  <a:cubicBezTo>
                    <a:pt x="4495" y="3503"/>
                    <a:pt x="3503" y="4495"/>
                    <a:pt x="2277" y="4495"/>
                  </a:cubicBezTo>
                  <a:cubicBezTo>
                    <a:pt x="993" y="4436"/>
                    <a:pt x="0" y="3386"/>
                    <a:pt x="59" y="2160"/>
                  </a:cubicBezTo>
                  <a:cubicBezTo>
                    <a:pt x="117" y="934"/>
                    <a:pt x="1109" y="0"/>
                    <a:pt x="2277" y="0"/>
                  </a:cubicBezTo>
                  <a:cubicBezTo>
                    <a:pt x="3561" y="0"/>
                    <a:pt x="4553" y="993"/>
                    <a:pt x="4553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255;p2"/>
            <p:cNvSpPr/>
            <p:nvPr/>
          </p:nvSpPr>
          <p:spPr>
            <a:xfrm>
              <a:off x="4345525" y="4872725"/>
              <a:ext cx="112400" cy="112400"/>
            </a:xfrm>
            <a:custGeom>
              <a:avLst/>
              <a:gdLst/>
              <a:ahLst/>
              <a:cxnLst/>
              <a:rect l="l" t="t" r="r" b="b"/>
              <a:pathLst>
                <a:path w="4496" h="4496" extrusionOk="0">
                  <a:moveTo>
                    <a:pt x="2277" y="4495"/>
                  </a:moveTo>
                  <a:cubicBezTo>
                    <a:pt x="993" y="4495"/>
                    <a:pt x="1" y="3444"/>
                    <a:pt x="1" y="2219"/>
                  </a:cubicBezTo>
                  <a:cubicBezTo>
                    <a:pt x="59" y="993"/>
                    <a:pt x="1052" y="1"/>
                    <a:pt x="2336" y="1"/>
                  </a:cubicBezTo>
                  <a:cubicBezTo>
                    <a:pt x="3503" y="59"/>
                    <a:pt x="4495" y="1051"/>
                    <a:pt x="4495" y="2219"/>
                  </a:cubicBezTo>
                  <a:cubicBezTo>
                    <a:pt x="4495" y="3503"/>
                    <a:pt x="3503" y="4495"/>
                    <a:pt x="2277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256;p2"/>
            <p:cNvSpPr/>
            <p:nvPr/>
          </p:nvSpPr>
          <p:spPr>
            <a:xfrm>
              <a:off x="2626525" y="4626125"/>
              <a:ext cx="112400" cy="112375"/>
            </a:xfrm>
            <a:custGeom>
              <a:avLst/>
              <a:gdLst/>
              <a:ahLst/>
              <a:cxnLst/>
              <a:rect l="l" t="t" r="r" b="b"/>
              <a:pathLst>
                <a:path w="4496" h="4495" extrusionOk="0">
                  <a:moveTo>
                    <a:pt x="2277" y="0"/>
                  </a:moveTo>
                  <a:cubicBezTo>
                    <a:pt x="3503" y="0"/>
                    <a:pt x="4495" y="1051"/>
                    <a:pt x="4495" y="2276"/>
                  </a:cubicBezTo>
                  <a:cubicBezTo>
                    <a:pt x="4495" y="3502"/>
                    <a:pt x="3444" y="4495"/>
                    <a:pt x="2219" y="4495"/>
                  </a:cubicBezTo>
                  <a:cubicBezTo>
                    <a:pt x="993" y="4495"/>
                    <a:pt x="59" y="3502"/>
                    <a:pt x="1" y="2276"/>
                  </a:cubicBezTo>
                  <a:cubicBezTo>
                    <a:pt x="1" y="1051"/>
                    <a:pt x="1051" y="0"/>
                    <a:pt x="227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257;p2"/>
            <p:cNvSpPr/>
            <p:nvPr/>
          </p:nvSpPr>
          <p:spPr>
            <a:xfrm>
              <a:off x="5819400" y="1933775"/>
              <a:ext cx="110925" cy="109475"/>
            </a:xfrm>
            <a:custGeom>
              <a:avLst/>
              <a:gdLst/>
              <a:ahLst/>
              <a:cxnLst/>
              <a:rect l="l" t="t" r="r" b="b"/>
              <a:pathLst>
                <a:path w="4437" h="4379" extrusionOk="0">
                  <a:moveTo>
                    <a:pt x="4436" y="2160"/>
                  </a:moveTo>
                  <a:cubicBezTo>
                    <a:pt x="4436" y="3386"/>
                    <a:pt x="3502" y="4378"/>
                    <a:pt x="2277" y="4378"/>
                  </a:cubicBezTo>
                  <a:cubicBezTo>
                    <a:pt x="992" y="4378"/>
                    <a:pt x="0" y="3444"/>
                    <a:pt x="0" y="2160"/>
                  </a:cubicBezTo>
                  <a:cubicBezTo>
                    <a:pt x="0" y="934"/>
                    <a:pt x="992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258;p2"/>
            <p:cNvSpPr/>
            <p:nvPr/>
          </p:nvSpPr>
          <p:spPr>
            <a:xfrm>
              <a:off x="5329075" y="1196850"/>
              <a:ext cx="110925" cy="110925"/>
            </a:xfrm>
            <a:custGeom>
              <a:avLst/>
              <a:gdLst/>
              <a:ahLst/>
              <a:cxnLst/>
              <a:rect l="l" t="t" r="r" b="b"/>
              <a:pathLst>
                <a:path w="4437" h="4437" extrusionOk="0">
                  <a:moveTo>
                    <a:pt x="4437" y="2218"/>
                  </a:moveTo>
                  <a:cubicBezTo>
                    <a:pt x="4437" y="3444"/>
                    <a:pt x="3503" y="4378"/>
                    <a:pt x="2277" y="4437"/>
                  </a:cubicBezTo>
                  <a:cubicBezTo>
                    <a:pt x="993" y="4437"/>
                    <a:pt x="1" y="3444"/>
                    <a:pt x="59" y="2160"/>
                  </a:cubicBezTo>
                  <a:cubicBezTo>
                    <a:pt x="59" y="934"/>
                    <a:pt x="1051" y="0"/>
                    <a:pt x="2277" y="0"/>
                  </a:cubicBezTo>
                  <a:cubicBezTo>
                    <a:pt x="3503" y="0"/>
                    <a:pt x="4437" y="993"/>
                    <a:pt x="4437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259;p2"/>
            <p:cNvSpPr/>
            <p:nvPr/>
          </p:nvSpPr>
          <p:spPr>
            <a:xfrm>
              <a:off x="4593600" y="703625"/>
              <a:ext cx="110950" cy="109450"/>
            </a:xfrm>
            <a:custGeom>
              <a:avLst/>
              <a:gdLst/>
              <a:ahLst/>
              <a:cxnLst/>
              <a:rect l="l" t="t" r="r" b="b"/>
              <a:pathLst>
                <a:path w="4438" h="4378" extrusionOk="0">
                  <a:moveTo>
                    <a:pt x="4379" y="2218"/>
                  </a:moveTo>
                  <a:cubicBezTo>
                    <a:pt x="4379" y="3444"/>
                    <a:pt x="3445" y="4378"/>
                    <a:pt x="2219" y="4378"/>
                  </a:cubicBezTo>
                  <a:cubicBezTo>
                    <a:pt x="935" y="4378"/>
                    <a:pt x="1" y="3444"/>
                    <a:pt x="1" y="2160"/>
                  </a:cubicBezTo>
                  <a:cubicBezTo>
                    <a:pt x="59" y="934"/>
                    <a:pt x="993" y="0"/>
                    <a:pt x="2219" y="0"/>
                  </a:cubicBezTo>
                  <a:cubicBezTo>
                    <a:pt x="3445" y="0"/>
                    <a:pt x="4437" y="992"/>
                    <a:pt x="4379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260;p2"/>
            <p:cNvSpPr/>
            <p:nvPr/>
          </p:nvSpPr>
          <p:spPr>
            <a:xfrm>
              <a:off x="1648825" y="2174550"/>
              <a:ext cx="110925" cy="112400"/>
            </a:xfrm>
            <a:custGeom>
              <a:avLst/>
              <a:gdLst/>
              <a:ahLst/>
              <a:cxnLst/>
              <a:rect l="l" t="t" r="r" b="b"/>
              <a:pathLst>
                <a:path w="4437" h="4496" extrusionOk="0">
                  <a:moveTo>
                    <a:pt x="4436" y="2277"/>
                  </a:moveTo>
                  <a:cubicBezTo>
                    <a:pt x="4436" y="3503"/>
                    <a:pt x="3503" y="4437"/>
                    <a:pt x="2277" y="4495"/>
                  </a:cubicBezTo>
                  <a:cubicBezTo>
                    <a:pt x="993" y="4495"/>
                    <a:pt x="0" y="3503"/>
                    <a:pt x="0" y="2277"/>
                  </a:cubicBezTo>
                  <a:cubicBezTo>
                    <a:pt x="0" y="993"/>
                    <a:pt x="993" y="1"/>
                    <a:pt x="2218" y="59"/>
                  </a:cubicBezTo>
                  <a:cubicBezTo>
                    <a:pt x="3444" y="59"/>
                    <a:pt x="4436" y="993"/>
                    <a:pt x="4436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" name="Google Shape;261;p2"/>
            <p:cNvSpPr/>
            <p:nvPr/>
          </p:nvSpPr>
          <p:spPr>
            <a:xfrm>
              <a:off x="3121225" y="4875650"/>
              <a:ext cx="109450" cy="108000"/>
            </a:xfrm>
            <a:custGeom>
              <a:avLst/>
              <a:gdLst/>
              <a:ahLst/>
              <a:cxnLst/>
              <a:rect l="l" t="t" r="r" b="b"/>
              <a:pathLst>
                <a:path w="4378" h="4320" extrusionOk="0">
                  <a:moveTo>
                    <a:pt x="4378" y="2160"/>
                  </a:moveTo>
                  <a:cubicBezTo>
                    <a:pt x="4378" y="3386"/>
                    <a:pt x="3386" y="4320"/>
                    <a:pt x="2160" y="4320"/>
                  </a:cubicBezTo>
                  <a:cubicBezTo>
                    <a:pt x="934" y="4320"/>
                    <a:pt x="0" y="3327"/>
                    <a:pt x="59" y="2102"/>
                  </a:cubicBezTo>
                  <a:cubicBezTo>
                    <a:pt x="59" y="876"/>
                    <a:pt x="1051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262;p2"/>
            <p:cNvSpPr/>
            <p:nvPr/>
          </p:nvSpPr>
          <p:spPr>
            <a:xfrm>
              <a:off x="1648825" y="3401800"/>
              <a:ext cx="110925" cy="109450"/>
            </a:xfrm>
            <a:custGeom>
              <a:avLst/>
              <a:gdLst/>
              <a:ahLst/>
              <a:cxnLst/>
              <a:rect l="l" t="t" r="r" b="b"/>
              <a:pathLst>
                <a:path w="4437" h="4378" extrusionOk="0">
                  <a:moveTo>
                    <a:pt x="59" y="2160"/>
                  </a:moveTo>
                  <a:cubicBezTo>
                    <a:pt x="59" y="934"/>
                    <a:pt x="993" y="0"/>
                    <a:pt x="2277" y="59"/>
                  </a:cubicBezTo>
                  <a:cubicBezTo>
                    <a:pt x="3444" y="59"/>
                    <a:pt x="4436" y="1051"/>
                    <a:pt x="4378" y="2277"/>
                  </a:cubicBezTo>
                  <a:cubicBezTo>
                    <a:pt x="4378" y="3444"/>
                    <a:pt x="3386" y="4378"/>
                    <a:pt x="2218" y="4378"/>
                  </a:cubicBezTo>
                  <a:cubicBezTo>
                    <a:pt x="993" y="4378"/>
                    <a:pt x="0" y="3444"/>
                    <a:pt x="59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263;p2"/>
            <p:cNvSpPr/>
            <p:nvPr/>
          </p:nvSpPr>
          <p:spPr>
            <a:xfrm>
              <a:off x="5574225" y="1440550"/>
              <a:ext cx="108025" cy="108000"/>
            </a:xfrm>
            <a:custGeom>
              <a:avLst/>
              <a:gdLst/>
              <a:ahLst/>
              <a:cxnLst/>
              <a:rect l="l" t="t" r="r" b="b"/>
              <a:pathLst>
                <a:path w="4321" h="4320" extrusionOk="0">
                  <a:moveTo>
                    <a:pt x="2161" y="4320"/>
                  </a:moveTo>
                  <a:cubicBezTo>
                    <a:pt x="993" y="4320"/>
                    <a:pt x="1" y="3386"/>
                    <a:pt x="1" y="2218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328" y="0"/>
                    <a:pt x="4320" y="934"/>
                    <a:pt x="4320" y="2160"/>
                  </a:cubicBezTo>
                  <a:cubicBezTo>
                    <a:pt x="4320" y="3327"/>
                    <a:pt x="3386" y="4320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264;p2"/>
            <p:cNvSpPr/>
            <p:nvPr/>
          </p:nvSpPr>
          <p:spPr>
            <a:xfrm>
              <a:off x="5820850" y="3649875"/>
              <a:ext cx="108000" cy="108000"/>
            </a:xfrm>
            <a:custGeom>
              <a:avLst/>
              <a:gdLst/>
              <a:ahLst/>
              <a:cxnLst/>
              <a:rect l="l" t="t" r="r" b="b"/>
              <a:pathLst>
                <a:path w="4320" h="4320" extrusionOk="0">
                  <a:moveTo>
                    <a:pt x="2160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1" y="992"/>
                    <a:pt x="993" y="0"/>
                    <a:pt x="2160" y="0"/>
                  </a:cubicBezTo>
                  <a:cubicBezTo>
                    <a:pt x="3328" y="0"/>
                    <a:pt x="4320" y="992"/>
                    <a:pt x="4320" y="2160"/>
                  </a:cubicBezTo>
                  <a:cubicBezTo>
                    <a:pt x="4320" y="3327"/>
                    <a:pt x="3328" y="4320"/>
                    <a:pt x="2160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265;p2"/>
            <p:cNvSpPr/>
            <p:nvPr/>
          </p:nvSpPr>
          <p:spPr>
            <a:xfrm>
              <a:off x="5083925" y="950225"/>
              <a:ext cx="109475" cy="109475"/>
            </a:xfrm>
            <a:custGeom>
              <a:avLst/>
              <a:gdLst/>
              <a:ahLst/>
              <a:cxnLst/>
              <a:rect l="l" t="t" r="r" b="b"/>
              <a:pathLst>
                <a:path w="4379" h="4379" extrusionOk="0">
                  <a:moveTo>
                    <a:pt x="4320" y="2161"/>
                  </a:moveTo>
                  <a:cubicBezTo>
                    <a:pt x="4378" y="3328"/>
                    <a:pt x="3386" y="4320"/>
                    <a:pt x="2219" y="4379"/>
                  </a:cubicBezTo>
                  <a:cubicBezTo>
                    <a:pt x="1051" y="4379"/>
                    <a:pt x="59" y="3445"/>
                    <a:pt x="0" y="2219"/>
                  </a:cubicBezTo>
                  <a:cubicBezTo>
                    <a:pt x="0" y="1051"/>
                    <a:pt x="993" y="59"/>
                    <a:pt x="2160" y="59"/>
                  </a:cubicBezTo>
                  <a:cubicBezTo>
                    <a:pt x="3328" y="1"/>
                    <a:pt x="4320" y="993"/>
                    <a:pt x="4320" y="21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266;p2"/>
            <p:cNvSpPr/>
            <p:nvPr/>
          </p:nvSpPr>
          <p:spPr>
            <a:xfrm>
              <a:off x="2876050" y="703625"/>
              <a:ext cx="108025" cy="109450"/>
            </a:xfrm>
            <a:custGeom>
              <a:avLst/>
              <a:gdLst/>
              <a:ahLst/>
              <a:cxnLst/>
              <a:rect l="l" t="t" r="r" b="b"/>
              <a:pathLst>
                <a:path w="4321" h="4378" extrusionOk="0">
                  <a:moveTo>
                    <a:pt x="2161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59" y="992"/>
                    <a:pt x="1052" y="0"/>
                    <a:pt x="2219" y="59"/>
                  </a:cubicBezTo>
                  <a:cubicBezTo>
                    <a:pt x="3328" y="59"/>
                    <a:pt x="4320" y="1051"/>
                    <a:pt x="4320" y="2218"/>
                  </a:cubicBezTo>
                  <a:cubicBezTo>
                    <a:pt x="4320" y="3386"/>
                    <a:pt x="3328" y="4378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267;p2"/>
            <p:cNvSpPr/>
            <p:nvPr/>
          </p:nvSpPr>
          <p:spPr>
            <a:xfrm>
              <a:off x="5329075" y="4386800"/>
              <a:ext cx="105100" cy="106550"/>
            </a:xfrm>
            <a:custGeom>
              <a:avLst/>
              <a:gdLst/>
              <a:ahLst/>
              <a:cxnLst/>
              <a:rect l="l" t="t" r="r" b="b"/>
              <a:pathLst>
                <a:path w="4204" h="4262" extrusionOk="0">
                  <a:moveTo>
                    <a:pt x="4203" y="2102"/>
                  </a:moveTo>
                  <a:cubicBezTo>
                    <a:pt x="4203" y="3269"/>
                    <a:pt x="3211" y="4203"/>
                    <a:pt x="2102" y="4261"/>
                  </a:cubicBezTo>
                  <a:cubicBezTo>
                    <a:pt x="935" y="4261"/>
                    <a:pt x="1" y="3269"/>
                    <a:pt x="1" y="2102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211" y="0"/>
                    <a:pt x="4203" y="993"/>
                    <a:pt x="4203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268;p2"/>
            <p:cNvSpPr/>
            <p:nvPr/>
          </p:nvSpPr>
          <p:spPr>
            <a:xfrm>
              <a:off x="2140600" y="1195400"/>
              <a:ext cx="105075" cy="105075"/>
            </a:xfrm>
            <a:custGeom>
              <a:avLst/>
              <a:gdLst/>
              <a:ahLst/>
              <a:cxnLst/>
              <a:rect l="l" t="t" r="r" b="b"/>
              <a:pathLst>
                <a:path w="4203" h="4203" extrusionOk="0">
                  <a:moveTo>
                    <a:pt x="2102" y="0"/>
                  </a:moveTo>
                  <a:cubicBezTo>
                    <a:pt x="3211" y="0"/>
                    <a:pt x="4203" y="934"/>
                    <a:pt x="4203" y="2101"/>
                  </a:cubicBezTo>
                  <a:cubicBezTo>
                    <a:pt x="4203" y="3269"/>
                    <a:pt x="3269" y="4203"/>
                    <a:pt x="2102" y="4203"/>
                  </a:cubicBezTo>
                  <a:cubicBezTo>
                    <a:pt x="992" y="4203"/>
                    <a:pt x="59" y="3269"/>
                    <a:pt x="0" y="2160"/>
                  </a:cubicBezTo>
                  <a:cubicBezTo>
                    <a:pt x="0" y="992"/>
                    <a:pt x="934" y="58"/>
                    <a:pt x="210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269;p2"/>
            <p:cNvSpPr/>
            <p:nvPr/>
          </p:nvSpPr>
          <p:spPr>
            <a:xfrm>
              <a:off x="2388675" y="954600"/>
              <a:ext cx="102175" cy="102175"/>
            </a:xfrm>
            <a:custGeom>
              <a:avLst/>
              <a:gdLst/>
              <a:ahLst/>
              <a:cxnLst/>
              <a:rect l="l" t="t" r="r" b="b"/>
              <a:pathLst>
                <a:path w="4087" h="4087" extrusionOk="0">
                  <a:moveTo>
                    <a:pt x="4086" y="2044"/>
                  </a:moveTo>
                  <a:cubicBezTo>
                    <a:pt x="4086" y="3211"/>
                    <a:pt x="3211" y="4087"/>
                    <a:pt x="2043" y="4087"/>
                  </a:cubicBezTo>
                  <a:cubicBezTo>
                    <a:pt x="876" y="4028"/>
                    <a:pt x="0" y="3153"/>
                    <a:pt x="0" y="1986"/>
                  </a:cubicBezTo>
                  <a:cubicBezTo>
                    <a:pt x="59" y="876"/>
                    <a:pt x="934" y="1"/>
                    <a:pt x="2043" y="1"/>
                  </a:cubicBezTo>
                  <a:cubicBezTo>
                    <a:pt x="3211" y="1"/>
                    <a:pt x="4086" y="876"/>
                    <a:pt x="4086" y="20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270;p2"/>
            <p:cNvSpPr/>
            <p:nvPr/>
          </p:nvSpPr>
          <p:spPr>
            <a:xfrm>
              <a:off x="5577150" y="4141650"/>
              <a:ext cx="102175" cy="102150"/>
            </a:xfrm>
            <a:custGeom>
              <a:avLst/>
              <a:gdLst/>
              <a:ahLst/>
              <a:cxnLst/>
              <a:rect l="l" t="t" r="r" b="b"/>
              <a:pathLst>
                <a:path w="4087" h="4086" extrusionOk="0">
                  <a:moveTo>
                    <a:pt x="4087" y="2043"/>
                  </a:moveTo>
                  <a:cubicBezTo>
                    <a:pt x="4087" y="3210"/>
                    <a:pt x="3153" y="4086"/>
                    <a:pt x="2044" y="4086"/>
                  </a:cubicBezTo>
                  <a:cubicBezTo>
                    <a:pt x="876" y="4086"/>
                    <a:pt x="1" y="3210"/>
                    <a:pt x="1" y="2043"/>
                  </a:cubicBezTo>
                  <a:cubicBezTo>
                    <a:pt x="1" y="876"/>
                    <a:pt x="876" y="0"/>
                    <a:pt x="2044" y="0"/>
                  </a:cubicBezTo>
                  <a:cubicBezTo>
                    <a:pt x="3211" y="0"/>
                    <a:pt x="4087" y="934"/>
                    <a:pt x="4087" y="204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271;p2"/>
            <p:cNvSpPr/>
            <p:nvPr/>
          </p:nvSpPr>
          <p:spPr>
            <a:xfrm>
              <a:off x="4593600" y="4877100"/>
              <a:ext cx="103650" cy="103650"/>
            </a:xfrm>
            <a:custGeom>
              <a:avLst/>
              <a:gdLst/>
              <a:ahLst/>
              <a:cxnLst/>
              <a:rect l="l" t="t" r="r" b="b"/>
              <a:pathLst>
                <a:path w="4146" h="4146" extrusionOk="0">
                  <a:moveTo>
                    <a:pt x="4087" y="2102"/>
                  </a:moveTo>
                  <a:cubicBezTo>
                    <a:pt x="4087" y="3269"/>
                    <a:pt x="3211" y="4145"/>
                    <a:pt x="2044" y="4145"/>
                  </a:cubicBezTo>
                  <a:cubicBezTo>
                    <a:pt x="877" y="4145"/>
                    <a:pt x="1" y="3211"/>
                    <a:pt x="1" y="2044"/>
                  </a:cubicBezTo>
                  <a:cubicBezTo>
                    <a:pt x="1" y="935"/>
                    <a:pt x="935" y="1"/>
                    <a:pt x="2102" y="59"/>
                  </a:cubicBezTo>
                  <a:cubicBezTo>
                    <a:pt x="3211" y="59"/>
                    <a:pt x="4145" y="935"/>
                    <a:pt x="4087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272;p2"/>
            <p:cNvSpPr/>
            <p:nvPr/>
          </p:nvSpPr>
          <p:spPr>
            <a:xfrm>
              <a:off x="1653200" y="1932325"/>
              <a:ext cx="102175" cy="103625"/>
            </a:xfrm>
            <a:custGeom>
              <a:avLst/>
              <a:gdLst/>
              <a:ahLst/>
              <a:cxnLst/>
              <a:rect l="l" t="t" r="r" b="b"/>
              <a:pathLst>
                <a:path w="4087" h="4145" extrusionOk="0">
                  <a:moveTo>
                    <a:pt x="1985" y="4086"/>
                  </a:moveTo>
                  <a:cubicBezTo>
                    <a:pt x="818" y="4086"/>
                    <a:pt x="0" y="3152"/>
                    <a:pt x="0" y="1985"/>
                  </a:cubicBezTo>
                  <a:cubicBezTo>
                    <a:pt x="59" y="876"/>
                    <a:pt x="993" y="0"/>
                    <a:pt x="2160" y="58"/>
                  </a:cubicBezTo>
                  <a:cubicBezTo>
                    <a:pt x="3269" y="117"/>
                    <a:pt x="4086" y="992"/>
                    <a:pt x="4086" y="2160"/>
                  </a:cubicBezTo>
                  <a:cubicBezTo>
                    <a:pt x="4028" y="3269"/>
                    <a:pt x="3152" y="4144"/>
                    <a:pt x="1985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273;p2"/>
            <p:cNvSpPr/>
            <p:nvPr/>
          </p:nvSpPr>
          <p:spPr>
            <a:xfrm>
              <a:off x="6067475" y="2673625"/>
              <a:ext cx="100700" cy="100700"/>
            </a:xfrm>
            <a:custGeom>
              <a:avLst/>
              <a:gdLst/>
              <a:ahLst/>
              <a:cxnLst/>
              <a:rect l="l" t="t" r="r" b="b"/>
              <a:pathLst>
                <a:path w="4028" h="4028" extrusionOk="0">
                  <a:moveTo>
                    <a:pt x="2043" y="4028"/>
                  </a:moveTo>
                  <a:cubicBezTo>
                    <a:pt x="934" y="4028"/>
                    <a:pt x="0" y="3152"/>
                    <a:pt x="0" y="2043"/>
                  </a:cubicBezTo>
                  <a:cubicBezTo>
                    <a:pt x="0" y="934"/>
                    <a:pt x="876" y="0"/>
                    <a:pt x="2043" y="59"/>
                  </a:cubicBezTo>
                  <a:cubicBezTo>
                    <a:pt x="3152" y="59"/>
                    <a:pt x="4028" y="934"/>
                    <a:pt x="4028" y="2043"/>
                  </a:cubicBezTo>
                  <a:cubicBezTo>
                    <a:pt x="4028" y="3152"/>
                    <a:pt x="3152" y="4028"/>
                    <a:pt x="2043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274;p2"/>
            <p:cNvSpPr/>
            <p:nvPr/>
          </p:nvSpPr>
          <p:spPr>
            <a:xfrm>
              <a:off x="5088300" y="4636325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876" y="4028"/>
                    <a:pt x="1" y="3153"/>
                    <a:pt x="1" y="1985"/>
                  </a:cubicBezTo>
                  <a:cubicBezTo>
                    <a:pt x="1" y="876"/>
                    <a:pt x="876" y="1"/>
                    <a:pt x="1985" y="1"/>
                  </a:cubicBezTo>
                  <a:cubicBezTo>
                    <a:pt x="3153" y="1"/>
                    <a:pt x="4028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275;p2"/>
            <p:cNvSpPr/>
            <p:nvPr/>
          </p:nvSpPr>
          <p:spPr>
            <a:xfrm>
              <a:off x="1899825" y="1443475"/>
              <a:ext cx="102150" cy="102150"/>
            </a:xfrm>
            <a:custGeom>
              <a:avLst/>
              <a:gdLst/>
              <a:ahLst/>
              <a:cxnLst/>
              <a:rect l="l" t="t" r="r" b="b"/>
              <a:pathLst>
                <a:path w="4086" h="4086" extrusionOk="0">
                  <a:moveTo>
                    <a:pt x="2101" y="58"/>
                  </a:moveTo>
                  <a:cubicBezTo>
                    <a:pt x="3210" y="58"/>
                    <a:pt x="4086" y="992"/>
                    <a:pt x="4028" y="2101"/>
                  </a:cubicBezTo>
                  <a:cubicBezTo>
                    <a:pt x="4028" y="3210"/>
                    <a:pt x="3094" y="4086"/>
                    <a:pt x="1926" y="4086"/>
                  </a:cubicBezTo>
                  <a:cubicBezTo>
                    <a:pt x="817" y="4028"/>
                    <a:pt x="0" y="3094"/>
                    <a:pt x="58" y="1985"/>
                  </a:cubicBezTo>
                  <a:cubicBezTo>
                    <a:pt x="58" y="876"/>
                    <a:pt x="992" y="0"/>
                    <a:pt x="2101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276;p2"/>
            <p:cNvSpPr/>
            <p:nvPr/>
          </p:nvSpPr>
          <p:spPr>
            <a:xfrm>
              <a:off x="6066000" y="2917325"/>
              <a:ext cx="102175" cy="100700"/>
            </a:xfrm>
            <a:custGeom>
              <a:avLst/>
              <a:gdLst/>
              <a:ahLst/>
              <a:cxnLst/>
              <a:rect l="l" t="t" r="r" b="b"/>
              <a:pathLst>
                <a:path w="4087" h="4028" extrusionOk="0">
                  <a:moveTo>
                    <a:pt x="4028" y="2043"/>
                  </a:moveTo>
                  <a:cubicBezTo>
                    <a:pt x="4028" y="3094"/>
                    <a:pt x="3094" y="4028"/>
                    <a:pt x="1985" y="3969"/>
                  </a:cubicBezTo>
                  <a:cubicBezTo>
                    <a:pt x="935" y="3969"/>
                    <a:pt x="1" y="3035"/>
                    <a:pt x="59" y="1926"/>
                  </a:cubicBezTo>
                  <a:cubicBezTo>
                    <a:pt x="118" y="876"/>
                    <a:pt x="993" y="0"/>
                    <a:pt x="2044" y="0"/>
                  </a:cubicBezTo>
                  <a:cubicBezTo>
                    <a:pt x="3153" y="0"/>
                    <a:pt x="4087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277;p2"/>
            <p:cNvSpPr/>
            <p:nvPr/>
          </p:nvSpPr>
          <p:spPr>
            <a:xfrm>
              <a:off x="2878975" y="4878575"/>
              <a:ext cx="100725" cy="100700"/>
            </a:xfrm>
            <a:custGeom>
              <a:avLst/>
              <a:gdLst/>
              <a:ahLst/>
              <a:cxnLst/>
              <a:rect l="l" t="t" r="r" b="b"/>
              <a:pathLst>
                <a:path w="4029" h="4028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935" y="4028"/>
                    <a:pt x="1" y="3094"/>
                    <a:pt x="59" y="1985"/>
                  </a:cubicBezTo>
                  <a:cubicBezTo>
                    <a:pt x="59" y="934"/>
                    <a:pt x="935" y="58"/>
                    <a:pt x="1985" y="0"/>
                  </a:cubicBezTo>
                  <a:cubicBezTo>
                    <a:pt x="3094" y="0"/>
                    <a:pt x="4028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" name="Google Shape;278;p2"/>
            <p:cNvSpPr/>
            <p:nvPr/>
          </p:nvSpPr>
          <p:spPr>
            <a:xfrm>
              <a:off x="3862525" y="465750"/>
              <a:ext cx="100700" cy="100725"/>
            </a:xfrm>
            <a:custGeom>
              <a:avLst/>
              <a:gdLst/>
              <a:ahLst/>
              <a:cxnLst/>
              <a:rect l="l" t="t" r="r" b="b"/>
              <a:pathLst>
                <a:path w="4028" h="4029" extrusionOk="0">
                  <a:moveTo>
                    <a:pt x="4028" y="1985"/>
                  </a:moveTo>
                  <a:cubicBezTo>
                    <a:pt x="4028" y="3094"/>
                    <a:pt x="3094" y="4028"/>
                    <a:pt x="1985" y="3970"/>
                  </a:cubicBezTo>
                  <a:cubicBezTo>
                    <a:pt x="934" y="3970"/>
                    <a:pt x="0" y="3094"/>
                    <a:pt x="0" y="1985"/>
                  </a:cubicBezTo>
                  <a:cubicBezTo>
                    <a:pt x="0" y="935"/>
                    <a:pt x="934" y="1"/>
                    <a:pt x="1985" y="1"/>
                  </a:cubicBezTo>
                  <a:cubicBezTo>
                    <a:pt x="3036" y="1"/>
                    <a:pt x="3970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" name="Google Shape;279;p2"/>
            <p:cNvSpPr/>
            <p:nvPr/>
          </p:nvSpPr>
          <p:spPr>
            <a:xfrm>
              <a:off x="3615900" y="465750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2044" y="4028"/>
                  </a:moveTo>
                  <a:cubicBezTo>
                    <a:pt x="935" y="4028"/>
                    <a:pt x="1" y="3094"/>
                    <a:pt x="1" y="2044"/>
                  </a:cubicBezTo>
                  <a:cubicBezTo>
                    <a:pt x="1" y="935"/>
                    <a:pt x="935" y="1"/>
                    <a:pt x="2044" y="1"/>
                  </a:cubicBezTo>
                  <a:cubicBezTo>
                    <a:pt x="3094" y="1"/>
                    <a:pt x="3970" y="876"/>
                    <a:pt x="4028" y="1985"/>
                  </a:cubicBezTo>
                  <a:cubicBezTo>
                    <a:pt x="4028" y="3036"/>
                    <a:pt x="3153" y="3970"/>
                    <a:pt x="2044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" name="Google Shape;280;p2"/>
            <p:cNvSpPr/>
            <p:nvPr/>
          </p:nvSpPr>
          <p:spPr>
            <a:xfrm>
              <a:off x="2143500" y="4389725"/>
              <a:ext cx="100725" cy="99250"/>
            </a:xfrm>
            <a:custGeom>
              <a:avLst/>
              <a:gdLst/>
              <a:ahLst/>
              <a:cxnLst/>
              <a:rect l="l" t="t" r="r" b="b"/>
              <a:pathLst>
                <a:path w="4029" h="3970" extrusionOk="0">
                  <a:moveTo>
                    <a:pt x="3970" y="1985"/>
                  </a:moveTo>
                  <a:cubicBezTo>
                    <a:pt x="4028" y="3035"/>
                    <a:pt x="3095" y="3969"/>
                    <a:pt x="1986" y="3969"/>
                  </a:cubicBezTo>
                  <a:cubicBezTo>
                    <a:pt x="935" y="3969"/>
                    <a:pt x="59" y="3094"/>
                    <a:pt x="1" y="2043"/>
                  </a:cubicBezTo>
                  <a:cubicBezTo>
                    <a:pt x="1" y="934"/>
                    <a:pt x="935" y="0"/>
                    <a:pt x="1986" y="0"/>
                  </a:cubicBezTo>
                  <a:cubicBezTo>
                    <a:pt x="3036" y="0"/>
                    <a:pt x="3970" y="876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" name="Google Shape;281;p2"/>
            <p:cNvSpPr/>
            <p:nvPr/>
          </p:nvSpPr>
          <p:spPr>
            <a:xfrm>
              <a:off x="1654650" y="3652775"/>
              <a:ext cx="99250" cy="100725"/>
            </a:xfrm>
            <a:custGeom>
              <a:avLst/>
              <a:gdLst/>
              <a:ahLst/>
              <a:cxnLst/>
              <a:rect l="l" t="t" r="r" b="b"/>
              <a:pathLst>
                <a:path w="3970" h="4029" extrusionOk="0">
                  <a:moveTo>
                    <a:pt x="1985" y="59"/>
                  </a:moveTo>
                  <a:cubicBezTo>
                    <a:pt x="3036" y="1"/>
                    <a:pt x="3970" y="935"/>
                    <a:pt x="3970" y="2044"/>
                  </a:cubicBezTo>
                  <a:cubicBezTo>
                    <a:pt x="3970" y="3095"/>
                    <a:pt x="3094" y="4028"/>
                    <a:pt x="1985" y="4028"/>
                  </a:cubicBezTo>
                  <a:cubicBezTo>
                    <a:pt x="935" y="4028"/>
                    <a:pt x="1" y="3095"/>
                    <a:pt x="1" y="1986"/>
                  </a:cubicBezTo>
                  <a:cubicBezTo>
                    <a:pt x="1" y="935"/>
                    <a:pt x="876" y="59"/>
                    <a:pt x="198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" name="Google Shape;282;p2"/>
            <p:cNvSpPr/>
            <p:nvPr/>
          </p:nvSpPr>
          <p:spPr>
            <a:xfrm>
              <a:off x="6067475" y="2428475"/>
              <a:ext cx="99250" cy="99250"/>
            </a:xfrm>
            <a:custGeom>
              <a:avLst/>
              <a:gdLst/>
              <a:ahLst/>
              <a:cxnLst/>
              <a:rect l="l" t="t" r="r" b="b"/>
              <a:pathLst>
                <a:path w="3970" h="3970" extrusionOk="0">
                  <a:moveTo>
                    <a:pt x="1985" y="0"/>
                  </a:moveTo>
                  <a:cubicBezTo>
                    <a:pt x="3035" y="0"/>
                    <a:pt x="3911" y="876"/>
                    <a:pt x="3969" y="1926"/>
                  </a:cubicBezTo>
                  <a:cubicBezTo>
                    <a:pt x="3969" y="2977"/>
                    <a:pt x="3094" y="3911"/>
                    <a:pt x="2043" y="3911"/>
                  </a:cubicBezTo>
                  <a:cubicBezTo>
                    <a:pt x="992" y="3969"/>
                    <a:pt x="59" y="3035"/>
                    <a:pt x="59" y="1985"/>
                  </a:cubicBezTo>
                  <a:cubicBezTo>
                    <a:pt x="0" y="934"/>
                    <a:pt x="934" y="58"/>
                    <a:pt x="198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83;p2"/>
            <p:cNvSpPr/>
            <p:nvPr/>
          </p:nvSpPr>
          <p:spPr>
            <a:xfrm>
              <a:off x="4841675" y="709450"/>
              <a:ext cx="99275" cy="99250"/>
            </a:xfrm>
            <a:custGeom>
              <a:avLst/>
              <a:gdLst/>
              <a:ahLst/>
              <a:cxnLst/>
              <a:rect l="l" t="t" r="r" b="b"/>
              <a:pathLst>
                <a:path w="3971" h="3970" extrusionOk="0">
                  <a:moveTo>
                    <a:pt x="3970" y="1985"/>
                  </a:moveTo>
                  <a:cubicBezTo>
                    <a:pt x="3970" y="3036"/>
                    <a:pt x="3036" y="3970"/>
                    <a:pt x="1986" y="3970"/>
                  </a:cubicBezTo>
                  <a:cubicBezTo>
                    <a:pt x="935" y="3911"/>
                    <a:pt x="1" y="2978"/>
                    <a:pt x="59" y="1927"/>
                  </a:cubicBezTo>
                  <a:cubicBezTo>
                    <a:pt x="59" y="876"/>
                    <a:pt x="993" y="1"/>
                    <a:pt x="2044" y="1"/>
                  </a:cubicBezTo>
                  <a:cubicBezTo>
                    <a:pt x="3095" y="1"/>
                    <a:pt x="3970" y="935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84;p2"/>
            <p:cNvSpPr/>
            <p:nvPr/>
          </p:nvSpPr>
          <p:spPr>
            <a:xfrm>
              <a:off x="5825225" y="1691525"/>
              <a:ext cx="99250" cy="99275"/>
            </a:xfrm>
            <a:custGeom>
              <a:avLst/>
              <a:gdLst/>
              <a:ahLst/>
              <a:cxnLst/>
              <a:rect l="l" t="t" r="r" b="b"/>
              <a:pathLst>
                <a:path w="3970" h="3971" extrusionOk="0">
                  <a:moveTo>
                    <a:pt x="1985" y="3970"/>
                  </a:moveTo>
                  <a:cubicBezTo>
                    <a:pt x="876" y="3970"/>
                    <a:pt x="1" y="3036"/>
                    <a:pt x="1" y="1986"/>
                  </a:cubicBezTo>
                  <a:cubicBezTo>
                    <a:pt x="1" y="935"/>
                    <a:pt x="935" y="1"/>
                    <a:pt x="1985" y="59"/>
                  </a:cubicBezTo>
                  <a:cubicBezTo>
                    <a:pt x="3036" y="59"/>
                    <a:pt x="3970" y="993"/>
                    <a:pt x="3970" y="2044"/>
                  </a:cubicBezTo>
                  <a:cubicBezTo>
                    <a:pt x="3911" y="3095"/>
                    <a:pt x="3036" y="3970"/>
                    <a:pt x="198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85;p2"/>
            <p:cNvSpPr/>
            <p:nvPr/>
          </p:nvSpPr>
          <p:spPr>
            <a:xfrm>
              <a:off x="4106225" y="465750"/>
              <a:ext cx="97800" cy="99250"/>
            </a:xfrm>
            <a:custGeom>
              <a:avLst/>
              <a:gdLst/>
              <a:ahLst/>
              <a:cxnLst/>
              <a:rect l="l" t="t" r="r" b="b"/>
              <a:pathLst>
                <a:path w="3912" h="3970" extrusionOk="0">
                  <a:moveTo>
                    <a:pt x="3911" y="1985"/>
                  </a:moveTo>
                  <a:cubicBezTo>
                    <a:pt x="3911" y="3036"/>
                    <a:pt x="3035" y="3970"/>
                    <a:pt x="1985" y="3970"/>
                  </a:cubicBezTo>
                  <a:cubicBezTo>
                    <a:pt x="934" y="3970"/>
                    <a:pt x="0" y="3036"/>
                    <a:pt x="0" y="1985"/>
                  </a:cubicBezTo>
                  <a:cubicBezTo>
                    <a:pt x="0" y="935"/>
                    <a:pt x="876" y="59"/>
                    <a:pt x="1926" y="59"/>
                  </a:cubicBezTo>
                  <a:cubicBezTo>
                    <a:pt x="2977" y="1"/>
                    <a:pt x="3911" y="935"/>
                    <a:pt x="3911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86;p2"/>
            <p:cNvSpPr/>
            <p:nvPr/>
          </p:nvSpPr>
          <p:spPr>
            <a:xfrm>
              <a:off x="2393050" y="4634875"/>
              <a:ext cx="94875" cy="96325"/>
            </a:xfrm>
            <a:custGeom>
              <a:avLst/>
              <a:gdLst/>
              <a:ahLst/>
              <a:cxnLst/>
              <a:rect l="l" t="t" r="r" b="b"/>
              <a:pathLst>
                <a:path w="3795" h="3853" extrusionOk="0">
                  <a:moveTo>
                    <a:pt x="3794" y="1868"/>
                  </a:moveTo>
                  <a:cubicBezTo>
                    <a:pt x="3794" y="2977"/>
                    <a:pt x="2977" y="3794"/>
                    <a:pt x="1926" y="3794"/>
                  </a:cubicBezTo>
                  <a:cubicBezTo>
                    <a:pt x="817" y="3853"/>
                    <a:pt x="0" y="2977"/>
                    <a:pt x="0" y="1868"/>
                  </a:cubicBezTo>
                  <a:cubicBezTo>
                    <a:pt x="0" y="817"/>
                    <a:pt x="817" y="0"/>
                    <a:pt x="1926" y="0"/>
                  </a:cubicBezTo>
                  <a:cubicBezTo>
                    <a:pt x="2977" y="0"/>
                    <a:pt x="3794" y="817"/>
                    <a:pt x="3794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87;p2"/>
            <p:cNvSpPr/>
            <p:nvPr/>
          </p:nvSpPr>
          <p:spPr>
            <a:xfrm>
              <a:off x="6068925" y="3165400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3853" y="1985"/>
                  </a:moveTo>
                  <a:cubicBezTo>
                    <a:pt x="3853" y="3035"/>
                    <a:pt x="2977" y="3853"/>
                    <a:pt x="1927" y="3853"/>
                  </a:cubicBezTo>
                  <a:cubicBezTo>
                    <a:pt x="818" y="3853"/>
                    <a:pt x="1" y="2977"/>
                    <a:pt x="59" y="1868"/>
                  </a:cubicBezTo>
                  <a:cubicBezTo>
                    <a:pt x="59" y="817"/>
                    <a:pt x="934" y="0"/>
                    <a:pt x="1985" y="0"/>
                  </a:cubicBezTo>
                  <a:cubicBezTo>
                    <a:pt x="3036" y="59"/>
                    <a:pt x="3853" y="934"/>
                    <a:pt x="3853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88;p2"/>
            <p:cNvSpPr/>
            <p:nvPr/>
          </p:nvSpPr>
          <p:spPr>
            <a:xfrm>
              <a:off x="3370750" y="467225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1868" y="3853"/>
                  </a:moveTo>
                  <a:cubicBezTo>
                    <a:pt x="818" y="3794"/>
                    <a:pt x="0" y="2977"/>
                    <a:pt x="59" y="1868"/>
                  </a:cubicBezTo>
                  <a:cubicBezTo>
                    <a:pt x="59" y="817"/>
                    <a:pt x="934" y="0"/>
                    <a:pt x="1985" y="59"/>
                  </a:cubicBezTo>
                  <a:cubicBezTo>
                    <a:pt x="3094" y="59"/>
                    <a:pt x="3853" y="934"/>
                    <a:pt x="3853" y="1985"/>
                  </a:cubicBezTo>
                  <a:cubicBezTo>
                    <a:pt x="3795" y="3094"/>
                    <a:pt x="2977" y="3853"/>
                    <a:pt x="1868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" name="Google Shape;289;p2"/>
            <p:cNvSpPr/>
            <p:nvPr/>
          </p:nvSpPr>
          <p:spPr>
            <a:xfrm>
              <a:off x="5828150" y="3902325"/>
              <a:ext cx="93425" cy="94875"/>
            </a:xfrm>
            <a:custGeom>
              <a:avLst/>
              <a:gdLst/>
              <a:ahLst/>
              <a:cxnLst/>
              <a:rect l="l" t="t" r="r" b="b"/>
              <a:pathLst>
                <a:path w="3737" h="3795" extrusionOk="0">
                  <a:moveTo>
                    <a:pt x="3736" y="1926"/>
                  </a:moveTo>
                  <a:cubicBezTo>
                    <a:pt x="3736" y="3036"/>
                    <a:pt x="2861" y="3794"/>
                    <a:pt x="1810" y="3794"/>
                  </a:cubicBezTo>
                  <a:cubicBezTo>
                    <a:pt x="759" y="3736"/>
                    <a:pt x="0" y="2919"/>
                    <a:pt x="0" y="1926"/>
                  </a:cubicBezTo>
                  <a:cubicBezTo>
                    <a:pt x="0" y="817"/>
                    <a:pt x="876" y="0"/>
                    <a:pt x="1927" y="59"/>
                  </a:cubicBezTo>
                  <a:cubicBezTo>
                    <a:pt x="2977" y="59"/>
                    <a:pt x="3736" y="876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90;p2"/>
            <p:cNvSpPr/>
            <p:nvPr/>
          </p:nvSpPr>
          <p:spPr>
            <a:xfrm>
              <a:off x="1899825" y="4146025"/>
              <a:ext cx="94875" cy="94875"/>
            </a:xfrm>
            <a:custGeom>
              <a:avLst/>
              <a:gdLst/>
              <a:ahLst/>
              <a:cxnLst/>
              <a:rect l="l" t="t" r="r" b="b"/>
              <a:pathLst>
                <a:path w="3795" h="3795" extrusionOk="0">
                  <a:moveTo>
                    <a:pt x="3794" y="1926"/>
                  </a:moveTo>
                  <a:cubicBezTo>
                    <a:pt x="3736" y="2977"/>
                    <a:pt x="2919" y="3794"/>
                    <a:pt x="1810" y="3794"/>
                  </a:cubicBezTo>
                  <a:cubicBezTo>
                    <a:pt x="759" y="3736"/>
                    <a:pt x="0" y="2919"/>
                    <a:pt x="0" y="1810"/>
                  </a:cubicBezTo>
                  <a:cubicBezTo>
                    <a:pt x="58" y="759"/>
                    <a:pt x="876" y="0"/>
                    <a:pt x="1868" y="0"/>
                  </a:cubicBezTo>
                  <a:cubicBezTo>
                    <a:pt x="2977" y="0"/>
                    <a:pt x="3794" y="817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91;p2"/>
            <p:cNvSpPr/>
            <p:nvPr/>
          </p:nvSpPr>
          <p:spPr>
            <a:xfrm>
              <a:off x="2639650" y="712375"/>
              <a:ext cx="94875" cy="93425"/>
            </a:xfrm>
            <a:custGeom>
              <a:avLst/>
              <a:gdLst/>
              <a:ahLst/>
              <a:cxnLst/>
              <a:rect l="l" t="t" r="r" b="b"/>
              <a:pathLst>
                <a:path w="3795" h="3737" extrusionOk="0">
                  <a:moveTo>
                    <a:pt x="1927" y="3736"/>
                  </a:moveTo>
                  <a:cubicBezTo>
                    <a:pt x="876" y="3736"/>
                    <a:pt x="59" y="2919"/>
                    <a:pt x="59" y="1868"/>
                  </a:cubicBezTo>
                  <a:cubicBezTo>
                    <a:pt x="1" y="818"/>
                    <a:pt x="818" y="0"/>
                    <a:pt x="1869" y="0"/>
                  </a:cubicBezTo>
                  <a:cubicBezTo>
                    <a:pt x="2919" y="0"/>
                    <a:pt x="3737" y="818"/>
                    <a:pt x="3737" y="1810"/>
                  </a:cubicBezTo>
                  <a:cubicBezTo>
                    <a:pt x="3795" y="2861"/>
                    <a:pt x="2978" y="3678"/>
                    <a:pt x="1927" y="37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" name="Google Shape;292;p2"/>
            <p:cNvSpPr/>
            <p:nvPr/>
          </p:nvSpPr>
          <p:spPr>
            <a:xfrm>
              <a:off x="6070375" y="2184775"/>
              <a:ext cx="93425" cy="91950"/>
            </a:xfrm>
            <a:custGeom>
              <a:avLst/>
              <a:gdLst/>
              <a:ahLst/>
              <a:cxnLst/>
              <a:rect l="l" t="t" r="r" b="b"/>
              <a:pathLst>
                <a:path w="3737" h="3678" extrusionOk="0">
                  <a:moveTo>
                    <a:pt x="3737" y="1868"/>
                  </a:moveTo>
                  <a:cubicBezTo>
                    <a:pt x="3737" y="2860"/>
                    <a:pt x="2861" y="3678"/>
                    <a:pt x="1869" y="3678"/>
                  </a:cubicBezTo>
                  <a:cubicBezTo>
                    <a:pt x="876" y="3678"/>
                    <a:pt x="1" y="2802"/>
                    <a:pt x="59" y="1810"/>
                  </a:cubicBezTo>
                  <a:cubicBezTo>
                    <a:pt x="59" y="817"/>
                    <a:pt x="935" y="0"/>
                    <a:pt x="1927" y="0"/>
                  </a:cubicBezTo>
                  <a:cubicBezTo>
                    <a:pt x="2919" y="59"/>
                    <a:pt x="3737" y="876"/>
                    <a:pt x="3737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" name="Google Shape;293;p2"/>
            <p:cNvSpPr/>
            <p:nvPr/>
          </p:nvSpPr>
          <p:spPr>
            <a:xfrm>
              <a:off x="3862525" y="5129550"/>
              <a:ext cx="91950" cy="91975"/>
            </a:xfrm>
            <a:custGeom>
              <a:avLst/>
              <a:gdLst/>
              <a:ahLst/>
              <a:cxnLst/>
              <a:rect l="l" t="t" r="r" b="b"/>
              <a:pathLst>
                <a:path w="3678" h="3679" extrusionOk="0">
                  <a:moveTo>
                    <a:pt x="3678" y="1869"/>
                  </a:moveTo>
                  <a:cubicBezTo>
                    <a:pt x="3678" y="2861"/>
                    <a:pt x="2860" y="3678"/>
                    <a:pt x="1868" y="3678"/>
                  </a:cubicBezTo>
                  <a:cubicBezTo>
                    <a:pt x="876" y="3678"/>
                    <a:pt x="0" y="2803"/>
                    <a:pt x="0" y="1810"/>
                  </a:cubicBezTo>
                  <a:cubicBezTo>
                    <a:pt x="59" y="818"/>
                    <a:pt x="934" y="1"/>
                    <a:pt x="1868" y="59"/>
                  </a:cubicBezTo>
                  <a:cubicBezTo>
                    <a:pt x="2860" y="59"/>
                    <a:pt x="3678" y="876"/>
                    <a:pt x="3678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94;p2"/>
            <p:cNvSpPr/>
            <p:nvPr/>
          </p:nvSpPr>
          <p:spPr>
            <a:xfrm>
              <a:off x="4357200" y="470125"/>
              <a:ext cx="91975" cy="91975"/>
            </a:xfrm>
            <a:custGeom>
              <a:avLst/>
              <a:gdLst/>
              <a:ahLst/>
              <a:cxnLst/>
              <a:rect l="l" t="t" r="r" b="b"/>
              <a:pathLst>
                <a:path w="3679" h="3679" extrusionOk="0">
                  <a:moveTo>
                    <a:pt x="3620" y="1810"/>
                  </a:moveTo>
                  <a:cubicBezTo>
                    <a:pt x="3678" y="2744"/>
                    <a:pt x="2861" y="3620"/>
                    <a:pt x="1869" y="3678"/>
                  </a:cubicBezTo>
                  <a:cubicBezTo>
                    <a:pt x="876" y="3678"/>
                    <a:pt x="1" y="2803"/>
                    <a:pt x="1" y="1810"/>
                  </a:cubicBezTo>
                  <a:cubicBezTo>
                    <a:pt x="1" y="876"/>
                    <a:pt x="818" y="1"/>
                    <a:pt x="1810" y="1"/>
                  </a:cubicBezTo>
                  <a:cubicBezTo>
                    <a:pt x="2744" y="1"/>
                    <a:pt x="3620" y="818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" name="Google Shape;295;p2"/>
            <p:cNvSpPr/>
            <p:nvPr/>
          </p:nvSpPr>
          <p:spPr>
            <a:xfrm>
              <a:off x="3620275" y="5131025"/>
              <a:ext cx="91975" cy="90500"/>
            </a:xfrm>
            <a:custGeom>
              <a:avLst/>
              <a:gdLst/>
              <a:ahLst/>
              <a:cxnLst/>
              <a:rect l="l" t="t" r="r" b="b"/>
              <a:pathLst>
                <a:path w="3679" h="3620" extrusionOk="0">
                  <a:moveTo>
                    <a:pt x="1869" y="3619"/>
                  </a:moveTo>
                  <a:cubicBezTo>
                    <a:pt x="876" y="3619"/>
                    <a:pt x="1" y="2744"/>
                    <a:pt x="1" y="1810"/>
                  </a:cubicBezTo>
                  <a:cubicBezTo>
                    <a:pt x="1" y="817"/>
                    <a:pt x="876" y="0"/>
                    <a:pt x="1869" y="0"/>
                  </a:cubicBezTo>
                  <a:cubicBezTo>
                    <a:pt x="2803" y="0"/>
                    <a:pt x="3620" y="817"/>
                    <a:pt x="3620" y="1751"/>
                  </a:cubicBezTo>
                  <a:cubicBezTo>
                    <a:pt x="3678" y="2744"/>
                    <a:pt x="2803" y="3619"/>
                    <a:pt x="186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" name="Google Shape;296;p2"/>
            <p:cNvSpPr/>
            <p:nvPr/>
          </p:nvSpPr>
          <p:spPr>
            <a:xfrm>
              <a:off x="1412425" y="2921700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19" y="1810"/>
                  </a:moveTo>
                  <a:cubicBezTo>
                    <a:pt x="3619" y="2802"/>
                    <a:pt x="2802" y="3619"/>
                    <a:pt x="1810" y="3619"/>
                  </a:cubicBezTo>
                  <a:cubicBezTo>
                    <a:pt x="818" y="3619"/>
                    <a:pt x="0" y="2802"/>
                    <a:pt x="0" y="1810"/>
                  </a:cubicBezTo>
                  <a:cubicBezTo>
                    <a:pt x="0" y="876"/>
                    <a:pt x="818" y="59"/>
                    <a:pt x="1751" y="0"/>
                  </a:cubicBezTo>
                  <a:cubicBezTo>
                    <a:pt x="2744" y="0"/>
                    <a:pt x="3561" y="817"/>
                    <a:pt x="3619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" name="Google Shape;297;p2"/>
            <p:cNvSpPr/>
            <p:nvPr/>
          </p:nvSpPr>
          <p:spPr>
            <a:xfrm>
              <a:off x="4846075" y="4884400"/>
              <a:ext cx="91950" cy="90500"/>
            </a:xfrm>
            <a:custGeom>
              <a:avLst/>
              <a:gdLst/>
              <a:ahLst/>
              <a:cxnLst/>
              <a:rect l="l" t="t" r="r" b="b"/>
              <a:pathLst>
                <a:path w="3678" h="3620" extrusionOk="0">
                  <a:moveTo>
                    <a:pt x="1868" y="1"/>
                  </a:moveTo>
                  <a:cubicBezTo>
                    <a:pt x="2802" y="1"/>
                    <a:pt x="3677" y="876"/>
                    <a:pt x="3619" y="1810"/>
                  </a:cubicBezTo>
                  <a:cubicBezTo>
                    <a:pt x="3619" y="2802"/>
                    <a:pt x="2743" y="3620"/>
                    <a:pt x="1751" y="3620"/>
                  </a:cubicBezTo>
                  <a:cubicBezTo>
                    <a:pt x="817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" name="Google Shape;298;p2"/>
            <p:cNvSpPr/>
            <p:nvPr/>
          </p:nvSpPr>
          <p:spPr>
            <a:xfrm>
              <a:off x="1659025" y="1695925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20" y="1810"/>
                  </a:moveTo>
                  <a:cubicBezTo>
                    <a:pt x="3620" y="2802"/>
                    <a:pt x="2803" y="3619"/>
                    <a:pt x="1810" y="3619"/>
                  </a:cubicBezTo>
                  <a:cubicBezTo>
                    <a:pt x="818" y="3619"/>
                    <a:pt x="1" y="2802"/>
                    <a:pt x="1" y="1810"/>
                  </a:cubicBezTo>
                  <a:cubicBezTo>
                    <a:pt x="1" y="876"/>
                    <a:pt x="818" y="58"/>
                    <a:pt x="1752" y="0"/>
                  </a:cubicBezTo>
                  <a:cubicBezTo>
                    <a:pt x="2744" y="0"/>
                    <a:pt x="3562" y="817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99;p2"/>
            <p:cNvSpPr/>
            <p:nvPr/>
          </p:nvSpPr>
          <p:spPr>
            <a:xfrm>
              <a:off x="1412425" y="2675075"/>
              <a:ext cx="90500" cy="91975"/>
            </a:xfrm>
            <a:custGeom>
              <a:avLst/>
              <a:gdLst/>
              <a:ahLst/>
              <a:cxnLst/>
              <a:rect l="l" t="t" r="r" b="b"/>
              <a:pathLst>
                <a:path w="3620" h="3679" extrusionOk="0">
                  <a:moveTo>
                    <a:pt x="1810" y="1"/>
                  </a:moveTo>
                  <a:cubicBezTo>
                    <a:pt x="2802" y="59"/>
                    <a:pt x="3619" y="935"/>
                    <a:pt x="3619" y="1869"/>
                  </a:cubicBezTo>
                  <a:cubicBezTo>
                    <a:pt x="3561" y="2861"/>
                    <a:pt x="2685" y="3678"/>
                    <a:pt x="1751" y="3620"/>
                  </a:cubicBezTo>
                  <a:cubicBezTo>
                    <a:pt x="759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" name="Google Shape;300;p2"/>
            <p:cNvSpPr/>
            <p:nvPr/>
          </p:nvSpPr>
          <p:spPr>
            <a:xfrm>
              <a:off x="5340750" y="9619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2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744"/>
                    <a:pt x="1" y="1752"/>
                  </a:cubicBezTo>
                  <a:cubicBezTo>
                    <a:pt x="1" y="760"/>
                    <a:pt x="759" y="1"/>
                    <a:pt x="1752" y="1"/>
                  </a:cubicBezTo>
                  <a:cubicBezTo>
                    <a:pt x="2744" y="1"/>
                    <a:pt x="3503" y="760"/>
                    <a:pt x="3503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" name="Google Shape;301;p2"/>
            <p:cNvSpPr/>
            <p:nvPr/>
          </p:nvSpPr>
          <p:spPr>
            <a:xfrm>
              <a:off x="5584450" y="120852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1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685"/>
                    <a:pt x="1" y="1751"/>
                  </a:cubicBezTo>
                  <a:cubicBezTo>
                    <a:pt x="1" y="759"/>
                    <a:pt x="759" y="0"/>
                    <a:pt x="1752" y="0"/>
                  </a:cubicBezTo>
                  <a:cubicBezTo>
                    <a:pt x="2744" y="0"/>
                    <a:pt x="3503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" name="Google Shape;302;p2"/>
            <p:cNvSpPr/>
            <p:nvPr/>
          </p:nvSpPr>
          <p:spPr>
            <a:xfrm>
              <a:off x="3132900" y="4716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2" y="1751"/>
                  </a:moveTo>
                  <a:cubicBezTo>
                    <a:pt x="3502" y="2744"/>
                    <a:pt x="2744" y="3503"/>
                    <a:pt x="1751" y="3503"/>
                  </a:cubicBezTo>
                  <a:cubicBezTo>
                    <a:pt x="759" y="3503"/>
                    <a:pt x="0" y="2744"/>
                    <a:pt x="0" y="1751"/>
                  </a:cubicBezTo>
                  <a:cubicBezTo>
                    <a:pt x="0" y="817"/>
                    <a:pt x="759" y="0"/>
                    <a:pt x="1751" y="0"/>
                  </a:cubicBezTo>
                  <a:cubicBezTo>
                    <a:pt x="2685" y="0"/>
                    <a:pt x="3502" y="759"/>
                    <a:pt x="3502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" name="Google Shape;303;p2"/>
            <p:cNvSpPr/>
            <p:nvPr/>
          </p:nvSpPr>
          <p:spPr>
            <a:xfrm>
              <a:off x="6073300" y="341347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1752" y="3502"/>
                  </a:moveTo>
                  <a:cubicBezTo>
                    <a:pt x="759" y="3502"/>
                    <a:pt x="1" y="2685"/>
                    <a:pt x="1" y="1751"/>
                  </a:cubicBezTo>
                  <a:cubicBezTo>
                    <a:pt x="1" y="759"/>
                    <a:pt x="818" y="0"/>
                    <a:pt x="1810" y="0"/>
                  </a:cubicBezTo>
                  <a:cubicBezTo>
                    <a:pt x="2744" y="0"/>
                    <a:pt x="3503" y="759"/>
                    <a:pt x="3503" y="1751"/>
                  </a:cubicBezTo>
                  <a:cubicBezTo>
                    <a:pt x="3503" y="2744"/>
                    <a:pt x="2744" y="3502"/>
                    <a:pt x="1752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" name="Google Shape;304;p2"/>
            <p:cNvSpPr/>
            <p:nvPr/>
          </p:nvSpPr>
          <p:spPr>
            <a:xfrm>
              <a:off x="1413875" y="2434300"/>
              <a:ext cx="87575" cy="86125"/>
            </a:xfrm>
            <a:custGeom>
              <a:avLst/>
              <a:gdLst/>
              <a:ahLst/>
              <a:cxnLst/>
              <a:rect l="l" t="t" r="r" b="b"/>
              <a:pathLst>
                <a:path w="3503" h="3445" extrusionOk="0">
                  <a:moveTo>
                    <a:pt x="1752" y="3444"/>
                  </a:moveTo>
                  <a:cubicBezTo>
                    <a:pt x="760" y="3444"/>
                    <a:pt x="1" y="2744"/>
                    <a:pt x="1" y="1752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744" y="1"/>
                    <a:pt x="3445" y="759"/>
                    <a:pt x="3503" y="1693"/>
                  </a:cubicBezTo>
                  <a:cubicBezTo>
                    <a:pt x="3503" y="2686"/>
                    <a:pt x="2744" y="3444"/>
                    <a:pt x="1752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" name="Google Shape;305;p2"/>
            <p:cNvSpPr/>
            <p:nvPr/>
          </p:nvSpPr>
          <p:spPr>
            <a:xfrm>
              <a:off x="4112050" y="5131025"/>
              <a:ext cx="87575" cy="89025"/>
            </a:xfrm>
            <a:custGeom>
              <a:avLst/>
              <a:gdLst/>
              <a:ahLst/>
              <a:cxnLst/>
              <a:rect l="l" t="t" r="r" b="b"/>
              <a:pathLst>
                <a:path w="3503" h="3561" extrusionOk="0">
                  <a:moveTo>
                    <a:pt x="3503" y="1751"/>
                  </a:moveTo>
                  <a:cubicBezTo>
                    <a:pt x="3503" y="2744"/>
                    <a:pt x="2744" y="3561"/>
                    <a:pt x="1752" y="3561"/>
                  </a:cubicBezTo>
                  <a:cubicBezTo>
                    <a:pt x="760" y="3561"/>
                    <a:pt x="1" y="2802"/>
                    <a:pt x="1" y="1810"/>
                  </a:cubicBezTo>
                  <a:cubicBezTo>
                    <a:pt x="1" y="817"/>
                    <a:pt x="701" y="59"/>
                    <a:pt x="1693" y="59"/>
                  </a:cubicBezTo>
                  <a:cubicBezTo>
                    <a:pt x="2686" y="0"/>
                    <a:pt x="3445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" name="Google Shape;306;p2"/>
            <p:cNvSpPr/>
            <p:nvPr/>
          </p:nvSpPr>
          <p:spPr>
            <a:xfrm>
              <a:off x="1413875" y="317122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5"/>
                    <a:pt x="1693" y="3445"/>
                  </a:cubicBezTo>
                  <a:cubicBezTo>
                    <a:pt x="760" y="3386"/>
                    <a:pt x="1" y="2627"/>
                    <a:pt x="59" y="1693"/>
                  </a:cubicBezTo>
                  <a:cubicBezTo>
                    <a:pt x="59" y="759"/>
                    <a:pt x="818" y="1"/>
                    <a:pt x="1752" y="1"/>
                  </a:cubicBezTo>
                  <a:cubicBezTo>
                    <a:pt x="2744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" name="Google Shape;307;p2"/>
            <p:cNvSpPr/>
            <p:nvPr/>
          </p:nvSpPr>
          <p:spPr>
            <a:xfrm>
              <a:off x="3376575" y="513247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4"/>
                    <a:pt x="1752" y="3444"/>
                  </a:cubicBezTo>
                  <a:cubicBezTo>
                    <a:pt x="760" y="3444"/>
                    <a:pt x="1" y="2686"/>
                    <a:pt x="1" y="1693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686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" name="Google Shape;308;p2"/>
            <p:cNvSpPr/>
            <p:nvPr/>
          </p:nvSpPr>
          <p:spPr>
            <a:xfrm>
              <a:off x="2639650" y="4887325"/>
              <a:ext cx="86125" cy="84650"/>
            </a:xfrm>
            <a:custGeom>
              <a:avLst/>
              <a:gdLst/>
              <a:ahLst/>
              <a:cxnLst/>
              <a:rect l="l" t="t" r="r" b="b"/>
              <a:pathLst>
                <a:path w="3445" h="3386" extrusionOk="0">
                  <a:moveTo>
                    <a:pt x="3445" y="1693"/>
                  </a:moveTo>
                  <a:cubicBezTo>
                    <a:pt x="3445" y="2627"/>
                    <a:pt x="2628" y="3386"/>
                    <a:pt x="1694" y="3386"/>
                  </a:cubicBezTo>
                  <a:cubicBezTo>
                    <a:pt x="760" y="3327"/>
                    <a:pt x="1" y="2569"/>
                    <a:pt x="59" y="1635"/>
                  </a:cubicBezTo>
                  <a:cubicBezTo>
                    <a:pt x="59" y="701"/>
                    <a:pt x="818" y="0"/>
                    <a:pt x="1752" y="0"/>
                  </a:cubicBezTo>
                  <a:cubicBezTo>
                    <a:pt x="2686" y="0"/>
                    <a:pt x="3445" y="759"/>
                    <a:pt x="3445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" name="Google Shape;309;p2"/>
            <p:cNvSpPr/>
            <p:nvPr/>
          </p:nvSpPr>
          <p:spPr>
            <a:xfrm>
              <a:off x="1661950" y="3903775"/>
              <a:ext cx="84675" cy="86125"/>
            </a:xfrm>
            <a:custGeom>
              <a:avLst/>
              <a:gdLst/>
              <a:ahLst/>
              <a:cxnLst/>
              <a:rect l="l" t="t" r="r" b="b"/>
              <a:pathLst>
                <a:path w="3387" h="3445" extrusionOk="0">
                  <a:moveTo>
                    <a:pt x="1693" y="1"/>
                  </a:moveTo>
                  <a:cubicBezTo>
                    <a:pt x="2627" y="1"/>
                    <a:pt x="3386" y="818"/>
                    <a:pt x="3386" y="1752"/>
                  </a:cubicBezTo>
                  <a:cubicBezTo>
                    <a:pt x="3386" y="2686"/>
                    <a:pt x="2569" y="3444"/>
                    <a:pt x="1635" y="3386"/>
                  </a:cubicBezTo>
                  <a:cubicBezTo>
                    <a:pt x="701" y="3386"/>
                    <a:pt x="1" y="2627"/>
                    <a:pt x="1" y="1693"/>
                  </a:cubicBezTo>
                  <a:cubicBezTo>
                    <a:pt x="1" y="759"/>
                    <a:pt x="759" y="1"/>
                    <a:pt x="16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" name="Google Shape;310;p2"/>
            <p:cNvSpPr/>
            <p:nvPr/>
          </p:nvSpPr>
          <p:spPr>
            <a:xfrm>
              <a:off x="5587375" y="4398475"/>
              <a:ext cx="81725" cy="81725"/>
            </a:xfrm>
            <a:custGeom>
              <a:avLst/>
              <a:gdLst/>
              <a:ahLst/>
              <a:cxnLst/>
              <a:rect l="l" t="t" r="r" b="b"/>
              <a:pathLst>
                <a:path w="3269" h="3269" extrusionOk="0">
                  <a:moveTo>
                    <a:pt x="1635" y="3269"/>
                  </a:moveTo>
                  <a:cubicBezTo>
                    <a:pt x="701" y="3269"/>
                    <a:pt x="0" y="2510"/>
                    <a:pt x="0" y="1635"/>
                  </a:cubicBezTo>
                  <a:cubicBezTo>
                    <a:pt x="0" y="759"/>
                    <a:pt x="759" y="0"/>
                    <a:pt x="1693" y="0"/>
                  </a:cubicBezTo>
                  <a:cubicBezTo>
                    <a:pt x="2569" y="59"/>
                    <a:pt x="3269" y="817"/>
                    <a:pt x="3269" y="1693"/>
                  </a:cubicBezTo>
                  <a:cubicBezTo>
                    <a:pt x="3211" y="2569"/>
                    <a:pt x="2510" y="3269"/>
                    <a:pt x="1635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" name="Google Shape;311;p2"/>
            <p:cNvSpPr/>
            <p:nvPr/>
          </p:nvSpPr>
          <p:spPr>
            <a:xfrm>
              <a:off x="6076225" y="1948375"/>
              <a:ext cx="81750" cy="81725"/>
            </a:xfrm>
            <a:custGeom>
              <a:avLst/>
              <a:gdLst/>
              <a:ahLst/>
              <a:cxnLst/>
              <a:rect l="l" t="t" r="r" b="b"/>
              <a:pathLst>
                <a:path w="3270" h="3269" extrusionOk="0">
                  <a:moveTo>
                    <a:pt x="1693" y="3211"/>
                  </a:moveTo>
                  <a:cubicBezTo>
                    <a:pt x="818" y="3269"/>
                    <a:pt x="59" y="2510"/>
                    <a:pt x="0" y="1635"/>
                  </a:cubicBezTo>
                  <a:cubicBezTo>
                    <a:pt x="0" y="759"/>
                    <a:pt x="759" y="0"/>
                    <a:pt x="1635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452"/>
                    <a:pt x="2569" y="3211"/>
                    <a:pt x="169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" name="Google Shape;312;p2"/>
            <p:cNvSpPr/>
            <p:nvPr/>
          </p:nvSpPr>
          <p:spPr>
            <a:xfrm>
              <a:off x="2152275" y="964825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3269" y="1635"/>
                  </a:moveTo>
                  <a:cubicBezTo>
                    <a:pt x="3269" y="2510"/>
                    <a:pt x="2568" y="3211"/>
                    <a:pt x="1693" y="3269"/>
                  </a:cubicBezTo>
                  <a:cubicBezTo>
                    <a:pt x="759" y="3269"/>
                    <a:pt x="0" y="2510"/>
                    <a:pt x="59" y="1577"/>
                  </a:cubicBezTo>
                  <a:cubicBezTo>
                    <a:pt x="59" y="701"/>
                    <a:pt x="817" y="0"/>
                    <a:pt x="1693" y="0"/>
                  </a:cubicBezTo>
                  <a:cubicBezTo>
                    <a:pt x="2568" y="0"/>
                    <a:pt x="3269" y="759"/>
                    <a:pt x="3269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" name="Google Shape;313;p2"/>
            <p:cNvSpPr/>
            <p:nvPr/>
          </p:nvSpPr>
          <p:spPr>
            <a:xfrm>
              <a:off x="5833975" y="1453675"/>
              <a:ext cx="81750" cy="81750"/>
            </a:xfrm>
            <a:custGeom>
              <a:avLst/>
              <a:gdLst/>
              <a:ahLst/>
              <a:cxnLst/>
              <a:rect l="l" t="t" r="r" b="b"/>
              <a:pathLst>
                <a:path w="3270" h="3270" extrusionOk="0">
                  <a:moveTo>
                    <a:pt x="3270" y="1635"/>
                  </a:moveTo>
                  <a:cubicBezTo>
                    <a:pt x="3270" y="2511"/>
                    <a:pt x="2511" y="3269"/>
                    <a:pt x="1635" y="3269"/>
                  </a:cubicBezTo>
                  <a:cubicBezTo>
                    <a:pt x="760" y="3269"/>
                    <a:pt x="1" y="2511"/>
                    <a:pt x="1" y="1635"/>
                  </a:cubicBezTo>
                  <a:cubicBezTo>
                    <a:pt x="1" y="759"/>
                    <a:pt x="760" y="1"/>
                    <a:pt x="1635" y="1"/>
                  </a:cubicBezTo>
                  <a:cubicBezTo>
                    <a:pt x="2511" y="1"/>
                    <a:pt x="3211" y="759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" name="Google Shape;314;p2"/>
            <p:cNvSpPr/>
            <p:nvPr/>
          </p:nvSpPr>
          <p:spPr>
            <a:xfrm>
              <a:off x="4361600" y="5135400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1634" y="3269"/>
                  </a:moveTo>
                  <a:cubicBezTo>
                    <a:pt x="759" y="3269"/>
                    <a:pt x="58" y="2569"/>
                    <a:pt x="0" y="1693"/>
                  </a:cubicBezTo>
                  <a:cubicBezTo>
                    <a:pt x="0" y="759"/>
                    <a:pt x="700" y="0"/>
                    <a:pt x="1634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510"/>
                    <a:pt x="2510" y="3211"/>
                    <a:pt x="1634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" name="Google Shape;315;p2"/>
            <p:cNvSpPr/>
            <p:nvPr/>
          </p:nvSpPr>
          <p:spPr>
            <a:xfrm>
              <a:off x="3137275" y="5136850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3094"/>
                  </a:moveTo>
                  <a:cubicBezTo>
                    <a:pt x="701" y="3153"/>
                    <a:pt x="0" y="2452"/>
                    <a:pt x="0" y="1577"/>
                  </a:cubicBezTo>
                  <a:cubicBezTo>
                    <a:pt x="0" y="701"/>
                    <a:pt x="642" y="1"/>
                    <a:pt x="1518" y="1"/>
                  </a:cubicBezTo>
                  <a:cubicBezTo>
                    <a:pt x="2452" y="1"/>
                    <a:pt x="3094" y="643"/>
                    <a:pt x="3152" y="1518"/>
                  </a:cubicBezTo>
                  <a:cubicBezTo>
                    <a:pt x="3152" y="2394"/>
                    <a:pt x="2452" y="3094"/>
                    <a:pt x="1576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" name="Google Shape;316;p2"/>
            <p:cNvSpPr/>
            <p:nvPr/>
          </p:nvSpPr>
          <p:spPr>
            <a:xfrm>
              <a:off x="1416800" y="2190600"/>
              <a:ext cx="80275" cy="80300"/>
            </a:xfrm>
            <a:custGeom>
              <a:avLst/>
              <a:gdLst/>
              <a:ahLst/>
              <a:cxnLst/>
              <a:rect l="l" t="t" r="r" b="b"/>
              <a:pathLst>
                <a:path w="3211" h="3212" extrusionOk="0">
                  <a:moveTo>
                    <a:pt x="1635" y="1"/>
                  </a:moveTo>
                  <a:cubicBezTo>
                    <a:pt x="2510" y="1"/>
                    <a:pt x="3211" y="701"/>
                    <a:pt x="3211" y="1635"/>
                  </a:cubicBezTo>
                  <a:cubicBezTo>
                    <a:pt x="3211" y="2511"/>
                    <a:pt x="2510" y="3211"/>
                    <a:pt x="1635" y="3211"/>
                  </a:cubicBezTo>
                  <a:cubicBezTo>
                    <a:pt x="759" y="3211"/>
                    <a:pt x="0" y="2511"/>
                    <a:pt x="0" y="1635"/>
                  </a:cubicBezTo>
                  <a:cubicBezTo>
                    <a:pt x="0" y="701"/>
                    <a:pt x="701" y="1"/>
                    <a:pt x="16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" name="Google Shape;317;p2"/>
            <p:cNvSpPr/>
            <p:nvPr/>
          </p:nvSpPr>
          <p:spPr>
            <a:xfrm>
              <a:off x="5340750" y="4646550"/>
              <a:ext cx="80275" cy="80275"/>
            </a:xfrm>
            <a:custGeom>
              <a:avLst/>
              <a:gdLst/>
              <a:ahLst/>
              <a:cxnLst/>
              <a:rect l="l" t="t" r="r" b="b"/>
              <a:pathLst>
                <a:path w="3211" h="3211" extrusionOk="0">
                  <a:moveTo>
                    <a:pt x="3211" y="1635"/>
                  </a:moveTo>
                  <a:cubicBezTo>
                    <a:pt x="3211" y="2510"/>
                    <a:pt x="2511" y="3211"/>
                    <a:pt x="1635" y="3211"/>
                  </a:cubicBezTo>
                  <a:cubicBezTo>
                    <a:pt x="701" y="3211"/>
                    <a:pt x="1" y="2510"/>
                    <a:pt x="1" y="1576"/>
                  </a:cubicBezTo>
                  <a:cubicBezTo>
                    <a:pt x="1" y="701"/>
                    <a:pt x="759" y="0"/>
                    <a:pt x="1635" y="0"/>
                  </a:cubicBezTo>
                  <a:cubicBezTo>
                    <a:pt x="2511" y="0"/>
                    <a:pt x="3211" y="701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" name="Google Shape;318;p2"/>
            <p:cNvSpPr/>
            <p:nvPr/>
          </p:nvSpPr>
          <p:spPr>
            <a:xfrm>
              <a:off x="1911500" y="1208525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0"/>
                  </a:moveTo>
                  <a:cubicBezTo>
                    <a:pt x="2510" y="0"/>
                    <a:pt x="3152" y="701"/>
                    <a:pt x="3152" y="1635"/>
                  </a:cubicBezTo>
                  <a:cubicBezTo>
                    <a:pt x="3094" y="2510"/>
                    <a:pt x="2452" y="3152"/>
                    <a:pt x="1576" y="3152"/>
                  </a:cubicBezTo>
                  <a:cubicBezTo>
                    <a:pt x="642" y="3152"/>
                    <a:pt x="0" y="2452"/>
                    <a:pt x="0" y="1576"/>
                  </a:cubicBezTo>
                  <a:cubicBezTo>
                    <a:pt x="0" y="701"/>
                    <a:pt x="700" y="0"/>
                    <a:pt x="15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" name="Google Shape;319;p2"/>
            <p:cNvSpPr/>
            <p:nvPr/>
          </p:nvSpPr>
          <p:spPr>
            <a:xfrm>
              <a:off x="4608200" y="475975"/>
              <a:ext cx="81750" cy="80275"/>
            </a:xfrm>
            <a:custGeom>
              <a:avLst/>
              <a:gdLst/>
              <a:ahLst/>
              <a:cxnLst/>
              <a:rect l="l" t="t" r="r" b="b"/>
              <a:pathLst>
                <a:path w="3270" h="3211" extrusionOk="0">
                  <a:moveTo>
                    <a:pt x="1693" y="0"/>
                  </a:moveTo>
                  <a:cubicBezTo>
                    <a:pt x="2569" y="0"/>
                    <a:pt x="3269" y="759"/>
                    <a:pt x="3269" y="1635"/>
                  </a:cubicBezTo>
                  <a:cubicBezTo>
                    <a:pt x="3211" y="2510"/>
                    <a:pt x="2511" y="3211"/>
                    <a:pt x="1577" y="3211"/>
                  </a:cubicBezTo>
                  <a:cubicBezTo>
                    <a:pt x="701" y="3152"/>
                    <a:pt x="1" y="2452"/>
                    <a:pt x="1" y="1576"/>
                  </a:cubicBezTo>
                  <a:cubicBezTo>
                    <a:pt x="59" y="642"/>
                    <a:pt x="759" y="0"/>
                    <a:pt x="16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" name="Google Shape;320;p2"/>
            <p:cNvSpPr/>
            <p:nvPr/>
          </p:nvSpPr>
          <p:spPr>
            <a:xfrm>
              <a:off x="5098525" y="718200"/>
              <a:ext cx="80275" cy="81750"/>
            </a:xfrm>
            <a:custGeom>
              <a:avLst/>
              <a:gdLst/>
              <a:ahLst/>
              <a:cxnLst/>
              <a:rect l="l" t="t" r="r" b="b"/>
              <a:pathLst>
                <a:path w="3211" h="3270" extrusionOk="0">
                  <a:moveTo>
                    <a:pt x="1635" y="3211"/>
                  </a:moveTo>
                  <a:cubicBezTo>
                    <a:pt x="759" y="3270"/>
                    <a:pt x="0" y="2569"/>
                    <a:pt x="0" y="1635"/>
                  </a:cubicBezTo>
                  <a:cubicBezTo>
                    <a:pt x="0" y="760"/>
                    <a:pt x="701" y="59"/>
                    <a:pt x="1576" y="1"/>
                  </a:cubicBezTo>
                  <a:cubicBezTo>
                    <a:pt x="2452" y="1"/>
                    <a:pt x="3211" y="701"/>
                    <a:pt x="3211" y="1577"/>
                  </a:cubicBezTo>
                  <a:cubicBezTo>
                    <a:pt x="3211" y="2511"/>
                    <a:pt x="2510" y="3211"/>
                    <a:pt x="1635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" name="Google Shape;321;p2"/>
            <p:cNvSpPr/>
            <p:nvPr/>
          </p:nvSpPr>
          <p:spPr>
            <a:xfrm>
              <a:off x="6079150" y="3664450"/>
              <a:ext cx="77350" cy="77375"/>
            </a:xfrm>
            <a:custGeom>
              <a:avLst/>
              <a:gdLst/>
              <a:ahLst/>
              <a:cxnLst/>
              <a:rect l="l" t="t" r="r" b="b"/>
              <a:pathLst>
                <a:path w="3094" h="3095" extrusionOk="0">
                  <a:moveTo>
                    <a:pt x="3094" y="1519"/>
                  </a:moveTo>
                  <a:cubicBezTo>
                    <a:pt x="3094" y="2394"/>
                    <a:pt x="2393" y="3095"/>
                    <a:pt x="1576" y="3095"/>
                  </a:cubicBezTo>
                  <a:cubicBezTo>
                    <a:pt x="701" y="3095"/>
                    <a:pt x="0" y="2452"/>
                    <a:pt x="0" y="1577"/>
                  </a:cubicBezTo>
                  <a:cubicBezTo>
                    <a:pt x="0" y="701"/>
                    <a:pt x="642" y="59"/>
                    <a:pt x="1518" y="1"/>
                  </a:cubicBezTo>
                  <a:cubicBezTo>
                    <a:pt x="2335" y="1"/>
                    <a:pt x="3094" y="701"/>
                    <a:pt x="3094" y="15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" name="Google Shape;322;p2"/>
            <p:cNvSpPr/>
            <p:nvPr/>
          </p:nvSpPr>
          <p:spPr>
            <a:xfrm>
              <a:off x="1418250" y="3417850"/>
              <a:ext cx="78825" cy="77350"/>
            </a:xfrm>
            <a:custGeom>
              <a:avLst/>
              <a:gdLst/>
              <a:ahLst/>
              <a:cxnLst/>
              <a:rect l="l" t="t" r="r" b="b"/>
              <a:pathLst>
                <a:path w="3153" h="3094" extrusionOk="0">
                  <a:moveTo>
                    <a:pt x="1577" y="3094"/>
                  </a:moveTo>
                  <a:cubicBezTo>
                    <a:pt x="701" y="3094"/>
                    <a:pt x="1" y="2393"/>
                    <a:pt x="1" y="1576"/>
                  </a:cubicBezTo>
                  <a:cubicBezTo>
                    <a:pt x="1" y="701"/>
                    <a:pt x="760" y="0"/>
                    <a:pt x="1577" y="0"/>
                  </a:cubicBezTo>
                  <a:cubicBezTo>
                    <a:pt x="2452" y="59"/>
                    <a:pt x="3094" y="701"/>
                    <a:pt x="3094" y="1518"/>
                  </a:cubicBezTo>
                  <a:cubicBezTo>
                    <a:pt x="3153" y="2393"/>
                    <a:pt x="2452" y="3094"/>
                    <a:pt x="157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" name="Google Shape;323;p2"/>
            <p:cNvSpPr/>
            <p:nvPr/>
          </p:nvSpPr>
          <p:spPr>
            <a:xfrm>
              <a:off x="2890650" y="477425"/>
              <a:ext cx="77375" cy="77375"/>
            </a:xfrm>
            <a:custGeom>
              <a:avLst/>
              <a:gdLst/>
              <a:ahLst/>
              <a:cxnLst/>
              <a:rect l="l" t="t" r="r" b="b"/>
              <a:pathLst>
                <a:path w="3095" h="3095" extrusionOk="0">
                  <a:moveTo>
                    <a:pt x="3094" y="1518"/>
                  </a:moveTo>
                  <a:cubicBezTo>
                    <a:pt x="3094" y="2336"/>
                    <a:pt x="2452" y="3036"/>
                    <a:pt x="1577" y="3094"/>
                  </a:cubicBezTo>
                  <a:cubicBezTo>
                    <a:pt x="759" y="3094"/>
                    <a:pt x="1" y="2394"/>
                    <a:pt x="59" y="1518"/>
                  </a:cubicBezTo>
                  <a:cubicBezTo>
                    <a:pt x="59" y="701"/>
                    <a:pt x="759" y="1"/>
                    <a:pt x="1577" y="1"/>
                  </a:cubicBezTo>
                  <a:cubicBezTo>
                    <a:pt x="2394" y="1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" name="Google Shape;324;p2"/>
            <p:cNvSpPr/>
            <p:nvPr/>
          </p:nvSpPr>
          <p:spPr>
            <a:xfrm>
              <a:off x="5835450" y="4154775"/>
              <a:ext cx="77350" cy="77350"/>
            </a:xfrm>
            <a:custGeom>
              <a:avLst/>
              <a:gdLst/>
              <a:ahLst/>
              <a:cxnLst/>
              <a:rect l="l" t="t" r="r" b="b"/>
              <a:pathLst>
                <a:path w="3094" h="3094" extrusionOk="0">
                  <a:moveTo>
                    <a:pt x="3094" y="1518"/>
                  </a:moveTo>
                  <a:cubicBezTo>
                    <a:pt x="3094" y="2335"/>
                    <a:pt x="2335" y="3094"/>
                    <a:pt x="1518" y="3036"/>
                  </a:cubicBezTo>
                  <a:cubicBezTo>
                    <a:pt x="701" y="3036"/>
                    <a:pt x="0" y="2277"/>
                    <a:pt x="59" y="1460"/>
                  </a:cubicBezTo>
                  <a:cubicBezTo>
                    <a:pt x="59" y="701"/>
                    <a:pt x="759" y="0"/>
                    <a:pt x="1576" y="0"/>
                  </a:cubicBezTo>
                  <a:cubicBezTo>
                    <a:pt x="2393" y="0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" name="Google Shape;325;p2"/>
            <p:cNvSpPr/>
            <p:nvPr/>
          </p:nvSpPr>
          <p:spPr>
            <a:xfrm>
              <a:off x="2401800" y="719675"/>
              <a:ext cx="75900" cy="77350"/>
            </a:xfrm>
            <a:custGeom>
              <a:avLst/>
              <a:gdLst/>
              <a:ahLst/>
              <a:cxnLst/>
              <a:rect l="l" t="t" r="r" b="b"/>
              <a:pathLst>
                <a:path w="3036" h="3094" extrusionOk="0">
                  <a:moveTo>
                    <a:pt x="3036" y="1576"/>
                  </a:moveTo>
                  <a:cubicBezTo>
                    <a:pt x="3036" y="2393"/>
                    <a:pt x="2277" y="3094"/>
                    <a:pt x="1460" y="3036"/>
                  </a:cubicBezTo>
                  <a:cubicBezTo>
                    <a:pt x="643" y="3036"/>
                    <a:pt x="0" y="2277"/>
                    <a:pt x="59" y="1518"/>
                  </a:cubicBezTo>
                  <a:cubicBezTo>
                    <a:pt x="59" y="701"/>
                    <a:pt x="818" y="0"/>
                    <a:pt x="1635" y="59"/>
                  </a:cubicBezTo>
                  <a:cubicBezTo>
                    <a:pt x="2394" y="117"/>
                    <a:pt x="3036" y="817"/>
                    <a:pt x="3036" y="15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" name="Google Shape;326;p2"/>
            <p:cNvSpPr/>
            <p:nvPr/>
          </p:nvSpPr>
          <p:spPr>
            <a:xfrm>
              <a:off x="2156650" y="4645075"/>
              <a:ext cx="74450" cy="74450"/>
            </a:xfrm>
            <a:custGeom>
              <a:avLst/>
              <a:gdLst/>
              <a:ahLst/>
              <a:cxnLst/>
              <a:rect l="l" t="t" r="r" b="b"/>
              <a:pathLst>
                <a:path w="2978" h="2978" extrusionOk="0">
                  <a:moveTo>
                    <a:pt x="2919" y="1518"/>
                  </a:moveTo>
                  <a:cubicBezTo>
                    <a:pt x="2919" y="2336"/>
                    <a:pt x="2277" y="2978"/>
                    <a:pt x="1460" y="2978"/>
                  </a:cubicBezTo>
                  <a:cubicBezTo>
                    <a:pt x="642" y="2978"/>
                    <a:pt x="0" y="2277"/>
                    <a:pt x="0" y="1460"/>
                  </a:cubicBezTo>
                  <a:cubicBezTo>
                    <a:pt x="59" y="701"/>
                    <a:pt x="701" y="1"/>
                    <a:pt x="1518" y="59"/>
                  </a:cubicBezTo>
                  <a:cubicBezTo>
                    <a:pt x="2335" y="59"/>
                    <a:pt x="2977" y="701"/>
                    <a:pt x="2919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" name="Google Shape;327;p2"/>
            <p:cNvSpPr/>
            <p:nvPr/>
          </p:nvSpPr>
          <p:spPr>
            <a:xfrm>
              <a:off x="1910025" y="4402850"/>
              <a:ext cx="73000" cy="72975"/>
            </a:xfrm>
            <a:custGeom>
              <a:avLst/>
              <a:gdLst/>
              <a:ahLst/>
              <a:cxnLst/>
              <a:rect l="l" t="t" r="r" b="b"/>
              <a:pathLst>
                <a:path w="2920" h="2919" extrusionOk="0">
                  <a:moveTo>
                    <a:pt x="1460" y="0"/>
                  </a:moveTo>
                  <a:cubicBezTo>
                    <a:pt x="2277" y="0"/>
                    <a:pt x="2919" y="642"/>
                    <a:pt x="2919" y="1460"/>
                  </a:cubicBezTo>
                  <a:cubicBezTo>
                    <a:pt x="2919" y="2277"/>
                    <a:pt x="2277" y="2919"/>
                    <a:pt x="1460" y="2919"/>
                  </a:cubicBezTo>
                  <a:cubicBezTo>
                    <a:pt x="643" y="2919"/>
                    <a:pt x="59" y="2335"/>
                    <a:pt x="1" y="1518"/>
                  </a:cubicBezTo>
                  <a:cubicBezTo>
                    <a:pt x="1" y="701"/>
                    <a:pt x="643" y="59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" name="Google Shape;328;p2"/>
            <p:cNvSpPr/>
            <p:nvPr/>
          </p:nvSpPr>
          <p:spPr>
            <a:xfrm>
              <a:off x="1669250" y="1459525"/>
              <a:ext cx="70075" cy="71525"/>
            </a:xfrm>
            <a:custGeom>
              <a:avLst/>
              <a:gdLst/>
              <a:ahLst/>
              <a:cxnLst/>
              <a:rect l="l" t="t" r="r" b="b"/>
              <a:pathLst>
                <a:path w="2803" h="2861" extrusionOk="0">
                  <a:moveTo>
                    <a:pt x="1401" y="2802"/>
                  </a:moveTo>
                  <a:cubicBezTo>
                    <a:pt x="584" y="2802"/>
                    <a:pt x="1" y="2218"/>
                    <a:pt x="1" y="1401"/>
                  </a:cubicBezTo>
                  <a:cubicBezTo>
                    <a:pt x="1" y="584"/>
                    <a:pt x="584" y="0"/>
                    <a:pt x="1401" y="0"/>
                  </a:cubicBezTo>
                  <a:cubicBezTo>
                    <a:pt x="2219" y="0"/>
                    <a:pt x="2802" y="642"/>
                    <a:pt x="2802" y="1401"/>
                  </a:cubicBezTo>
                  <a:cubicBezTo>
                    <a:pt x="2802" y="2218"/>
                    <a:pt x="2219" y="2860"/>
                    <a:pt x="1401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" name="Google Shape;329;p2"/>
            <p:cNvSpPr/>
            <p:nvPr/>
          </p:nvSpPr>
          <p:spPr>
            <a:xfrm>
              <a:off x="5102900" y="4894625"/>
              <a:ext cx="71525" cy="70050"/>
            </a:xfrm>
            <a:custGeom>
              <a:avLst/>
              <a:gdLst/>
              <a:ahLst/>
              <a:cxnLst/>
              <a:rect l="l" t="t" r="r" b="b"/>
              <a:pathLst>
                <a:path w="2861" h="2802" extrusionOk="0">
                  <a:moveTo>
                    <a:pt x="1460" y="2802"/>
                  </a:moveTo>
                  <a:cubicBezTo>
                    <a:pt x="642" y="2802"/>
                    <a:pt x="0" y="2218"/>
                    <a:pt x="0" y="1401"/>
                  </a:cubicBezTo>
                  <a:cubicBezTo>
                    <a:pt x="0" y="584"/>
                    <a:pt x="584" y="0"/>
                    <a:pt x="1401" y="0"/>
                  </a:cubicBezTo>
                  <a:cubicBezTo>
                    <a:pt x="2218" y="0"/>
                    <a:pt x="2802" y="584"/>
                    <a:pt x="2860" y="1401"/>
                  </a:cubicBezTo>
                  <a:cubicBezTo>
                    <a:pt x="2860" y="2160"/>
                    <a:pt x="2218" y="2802"/>
                    <a:pt x="1460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" name="Google Shape;330;p2"/>
            <p:cNvSpPr/>
            <p:nvPr/>
          </p:nvSpPr>
          <p:spPr>
            <a:xfrm>
              <a:off x="1422625" y="1949825"/>
              <a:ext cx="70075" cy="68600"/>
            </a:xfrm>
            <a:custGeom>
              <a:avLst/>
              <a:gdLst/>
              <a:ahLst/>
              <a:cxnLst/>
              <a:rect l="l" t="t" r="r" b="b"/>
              <a:pathLst>
                <a:path w="2803" h="2744" extrusionOk="0">
                  <a:moveTo>
                    <a:pt x="2803" y="1401"/>
                  </a:moveTo>
                  <a:cubicBezTo>
                    <a:pt x="2803" y="2160"/>
                    <a:pt x="2161" y="2744"/>
                    <a:pt x="1402" y="2744"/>
                  </a:cubicBezTo>
                  <a:cubicBezTo>
                    <a:pt x="643" y="2744"/>
                    <a:pt x="1" y="2102"/>
                    <a:pt x="1" y="1343"/>
                  </a:cubicBezTo>
                  <a:cubicBezTo>
                    <a:pt x="59" y="584"/>
                    <a:pt x="701" y="1"/>
                    <a:pt x="1402" y="1"/>
                  </a:cubicBezTo>
                  <a:cubicBezTo>
                    <a:pt x="2161" y="1"/>
                    <a:pt x="2803" y="643"/>
                    <a:pt x="2803" y="14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" name="Google Shape;331;p2"/>
            <p:cNvSpPr/>
            <p:nvPr/>
          </p:nvSpPr>
          <p:spPr>
            <a:xfrm>
              <a:off x="4611125" y="5141225"/>
              <a:ext cx="68600" cy="70075"/>
            </a:xfrm>
            <a:custGeom>
              <a:avLst/>
              <a:gdLst/>
              <a:ahLst/>
              <a:cxnLst/>
              <a:rect l="l" t="t" r="r" b="b"/>
              <a:pathLst>
                <a:path w="2744" h="2803" extrusionOk="0">
                  <a:moveTo>
                    <a:pt x="1343" y="2803"/>
                  </a:moveTo>
                  <a:cubicBezTo>
                    <a:pt x="584" y="2744"/>
                    <a:pt x="0" y="2161"/>
                    <a:pt x="0" y="1402"/>
                  </a:cubicBezTo>
                  <a:cubicBezTo>
                    <a:pt x="0" y="643"/>
                    <a:pt x="642" y="1"/>
                    <a:pt x="1401" y="1"/>
                  </a:cubicBezTo>
                  <a:cubicBezTo>
                    <a:pt x="2160" y="59"/>
                    <a:pt x="2744" y="701"/>
                    <a:pt x="2744" y="1460"/>
                  </a:cubicBezTo>
                  <a:cubicBezTo>
                    <a:pt x="2744" y="2161"/>
                    <a:pt x="2102" y="2803"/>
                    <a:pt x="134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" name="Google Shape;332;p2"/>
            <p:cNvSpPr/>
            <p:nvPr/>
          </p:nvSpPr>
          <p:spPr>
            <a:xfrm>
              <a:off x="2407625" y="4897525"/>
              <a:ext cx="65700" cy="64250"/>
            </a:xfrm>
            <a:custGeom>
              <a:avLst/>
              <a:gdLst/>
              <a:ahLst/>
              <a:cxnLst/>
              <a:rect l="l" t="t" r="r" b="b"/>
              <a:pathLst>
                <a:path w="2628" h="2570" extrusionOk="0">
                  <a:moveTo>
                    <a:pt x="1343" y="2569"/>
                  </a:moveTo>
                  <a:cubicBezTo>
                    <a:pt x="643" y="2569"/>
                    <a:pt x="59" y="2044"/>
                    <a:pt x="59" y="1343"/>
                  </a:cubicBezTo>
                  <a:cubicBezTo>
                    <a:pt x="1" y="585"/>
                    <a:pt x="585" y="1"/>
                    <a:pt x="1343" y="1"/>
                  </a:cubicBezTo>
                  <a:cubicBezTo>
                    <a:pt x="2044" y="1"/>
                    <a:pt x="2569" y="526"/>
                    <a:pt x="2569" y="1227"/>
                  </a:cubicBezTo>
                  <a:cubicBezTo>
                    <a:pt x="2628" y="1986"/>
                    <a:pt x="2044" y="2511"/>
                    <a:pt x="1343" y="25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" name="Google Shape;333;p2"/>
            <p:cNvSpPr/>
            <p:nvPr/>
          </p:nvSpPr>
          <p:spPr>
            <a:xfrm>
              <a:off x="1425550" y="367175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1285" y="1"/>
                  </a:moveTo>
                  <a:cubicBezTo>
                    <a:pt x="1985" y="1"/>
                    <a:pt x="2569" y="526"/>
                    <a:pt x="2569" y="1285"/>
                  </a:cubicBezTo>
                  <a:cubicBezTo>
                    <a:pt x="2569" y="2044"/>
                    <a:pt x="1985" y="2569"/>
                    <a:pt x="1226" y="2569"/>
                  </a:cubicBezTo>
                  <a:cubicBezTo>
                    <a:pt x="526" y="2511"/>
                    <a:pt x="1" y="1985"/>
                    <a:pt x="1" y="1227"/>
                  </a:cubicBezTo>
                  <a:cubicBezTo>
                    <a:pt x="1" y="526"/>
                    <a:pt x="584" y="1"/>
                    <a:pt x="128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" name="Google Shape;334;p2"/>
            <p:cNvSpPr/>
            <p:nvPr/>
          </p:nvSpPr>
          <p:spPr>
            <a:xfrm>
              <a:off x="1672175" y="416060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2569" y="1285"/>
                  </a:moveTo>
                  <a:cubicBezTo>
                    <a:pt x="2569" y="2044"/>
                    <a:pt x="1985" y="2569"/>
                    <a:pt x="1284" y="2569"/>
                  </a:cubicBezTo>
                  <a:cubicBezTo>
                    <a:pt x="526" y="2569"/>
                    <a:pt x="0" y="1985"/>
                    <a:pt x="0" y="1227"/>
                  </a:cubicBezTo>
                  <a:cubicBezTo>
                    <a:pt x="0" y="526"/>
                    <a:pt x="584" y="1"/>
                    <a:pt x="1284" y="1"/>
                  </a:cubicBezTo>
                  <a:cubicBezTo>
                    <a:pt x="2043" y="59"/>
                    <a:pt x="2569" y="585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" name="Google Shape;335;p2"/>
            <p:cNvSpPr/>
            <p:nvPr/>
          </p:nvSpPr>
          <p:spPr>
            <a:xfrm>
              <a:off x="4859200" y="483275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343" y="0"/>
                  </a:moveTo>
                  <a:cubicBezTo>
                    <a:pt x="2043" y="0"/>
                    <a:pt x="2569" y="584"/>
                    <a:pt x="2569" y="1284"/>
                  </a:cubicBezTo>
                  <a:cubicBezTo>
                    <a:pt x="2569" y="2043"/>
                    <a:pt x="1985" y="2627"/>
                    <a:pt x="1226" y="2569"/>
                  </a:cubicBezTo>
                  <a:cubicBezTo>
                    <a:pt x="526" y="2569"/>
                    <a:pt x="0" y="1985"/>
                    <a:pt x="0" y="1284"/>
                  </a:cubicBezTo>
                  <a:cubicBezTo>
                    <a:pt x="59" y="526"/>
                    <a:pt x="584" y="0"/>
                    <a:pt x="134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" name="Google Shape;336;p2"/>
            <p:cNvSpPr/>
            <p:nvPr/>
          </p:nvSpPr>
          <p:spPr>
            <a:xfrm>
              <a:off x="6084975" y="1709050"/>
              <a:ext cx="64225" cy="65700"/>
            </a:xfrm>
            <a:custGeom>
              <a:avLst/>
              <a:gdLst/>
              <a:ahLst/>
              <a:cxnLst/>
              <a:rect l="l" t="t" r="r" b="b"/>
              <a:pathLst>
                <a:path w="2569" h="2628" extrusionOk="0">
                  <a:moveTo>
                    <a:pt x="2569" y="1285"/>
                  </a:moveTo>
                  <a:cubicBezTo>
                    <a:pt x="2569" y="2043"/>
                    <a:pt x="2044" y="2569"/>
                    <a:pt x="1343" y="2569"/>
                  </a:cubicBezTo>
                  <a:cubicBezTo>
                    <a:pt x="584" y="2627"/>
                    <a:pt x="1" y="2043"/>
                    <a:pt x="1" y="1285"/>
                  </a:cubicBezTo>
                  <a:cubicBezTo>
                    <a:pt x="59" y="584"/>
                    <a:pt x="584" y="0"/>
                    <a:pt x="1343" y="59"/>
                  </a:cubicBezTo>
                  <a:cubicBezTo>
                    <a:pt x="2044" y="59"/>
                    <a:pt x="2569" y="584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" name="Google Shape;337;p2"/>
            <p:cNvSpPr/>
            <p:nvPr/>
          </p:nvSpPr>
          <p:spPr>
            <a:xfrm>
              <a:off x="2897950" y="5142700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285" y="2627"/>
                  </a:moveTo>
                  <a:cubicBezTo>
                    <a:pt x="584" y="2627"/>
                    <a:pt x="0" y="2102"/>
                    <a:pt x="0" y="1343"/>
                  </a:cubicBezTo>
                  <a:cubicBezTo>
                    <a:pt x="0" y="642"/>
                    <a:pt x="526" y="59"/>
                    <a:pt x="1226" y="59"/>
                  </a:cubicBezTo>
                  <a:cubicBezTo>
                    <a:pt x="1985" y="0"/>
                    <a:pt x="2569" y="584"/>
                    <a:pt x="2569" y="1343"/>
                  </a:cubicBezTo>
                  <a:cubicBezTo>
                    <a:pt x="2569" y="2043"/>
                    <a:pt x="2043" y="2627"/>
                    <a:pt x="1285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" name="Google Shape;338;p2"/>
            <p:cNvSpPr/>
            <p:nvPr/>
          </p:nvSpPr>
          <p:spPr>
            <a:xfrm>
              <a:off x="6333050" y="2936300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452" y="1985"/>
                    <a:pt x="1927" y="2510"/>
                    <a:pt x="1168" y="2510"/>
                  </a:cubicBezTo>
                  <a:cubicBezTo>
                    <a:pt x="526" y="2452"/>
                    <a:pt x="1" y="1926"/>
                    <a:pt x="1" y="1226"/>
                  </a:cubicBezTo>
                  <a:cubicBezTo>
                    <a:pt x="1" y="525"/>
                    <a:pt x="584" y="0"/>
                    <a:pt x="1285" y="0"/>
                  </a:cubicBezTo>
                  <a:cubicBezTo>
                    <a:pt x="1985" y="0"/>
                    <a:pt x="2510" y="584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" name="Google Shape;339;p2"/>
            <p:cNvSpPr/>
            <p:nvPr/>
          </p:nvSpPr>
          <p:spPr>
            <a:xfrm>
              <a:off x="5597575" y="975050"/>
              <a:ext cx="61325" cy="61300"/>
            </a:xfrm>
            <a:custGeom>
              <a:avLst/>
              <a:gdLst/>
              <a:ahLst/>
              <a:cxnLst/>
              <a:rect l="l" t="t" r="r" b="b"/>
              <a:pathLst>
                <a:path w="2453" h="2452" extrusionOk="0">
                  <a:moveTo>
                    <a:pt x="1227" y="0"/>
                  </a:moveTo>
                  <a:cubicBezTo>
                    <a:pt x="1927" y="0"/>
                    <a:pt x="2452" y="584"/>
                    <a:pt x="2452" y="1226"/>
                  </a:cubicBezTo>
                  <a:cubicBezTo>
                    <a:pt x="2452" y="1868"/>
                    <a:pt x="1869" y="2452"/>
                    <a:pt x="1227" y="2452"/>
                  </a:cubicBezTo>
                  <a:cubicBezTo>
                    <a:pt x="526" y="2452"/>
                    <a:pt x="1" y="1868"/>
                    <a:pt x="1" y="1168"/>
                  </a:cubicBezTo>
                  <a:cubicBezTo>
                    <a:pt x="1" y="525"/>
                    <a:pt x="585" y="0"/>
                    <a:pt x="12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" name="Google Shape;340;p2"/>
            <p:cNvSpPr/>
            <p:nvPr/>
          </p:nvSpPr>
          <p:spPr>
            <a:xfrm>
              <a:off x="3634875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1226" y="2510"/>
                  </a:moveTo>
                  <a:cubicBezTo>
                    <a:pt x="526" y="2510"/>
                    <a:pt x="1" y="1926"/>
                    <a:pt x="1" y="1226"/>
                  </a:cubicBezTo>
                  <a:cubicBezTo>
                    <a:pt x="59" y="525"/>
                    <a:pt x="584" y="0"/>
                    <a:pt x="1226" y="0"/>
                  </a:cubicBezTo>
                  <a:cubicBezTo>
                    <a:pt x="1927" y="0"/>
                    <a:pt x="2510" y="584"/>
                    <a:pt x="2452" y="1284"/>
                  </a:cubicBezTo>
                  <a:cubicBezTo>
                    <a:pt x="2452" y="1985"/>
                    <a:pt x="1927" y="2510"/>
                    <a:pt x="1226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" name="Google Shape;341;p2"/>
            <p:cNvSpPr/>
            <p:nvPr/>
          </p:nvSpPr>
          <p:spPr>
            <a:xfrm>
              <a:off x="6333050" y="2692600"/>
              <a:ext cx="62775" cy="62775"/>
            </a:xfrm>
            <a:custGeom>
              <a:avLst/>
              <a:gdLst/>
              <a:ahLst/>
              <a:cxnLst/>
              <a:rect l="l" t="t" r="r" b="b"/>
              <a:pathLst>
                <a:path w="2511" h="2511" extrusionOk="0">
                  <a:moveTo>
                    <a:pt x="2510" y="1284"/>
                  </a:moveTo>
                  <a:cubicBezTo>
                    <a:pt x="2510" y="1985"/>
                    <a:pt x="1927" y="2510"/>
                    <a:pt x="1226" y="2510"/>
                  </a:cubicBezTo>
                  <a:cubicBezTo>
                    <a:pt x="526" y="2510"/>
                    <a:pt x="1" y="1985"/>
                    <a:pt x="1" y="1284"/>
                  </a:cubicBezTo>
                  <a:cubicBezTo>
                    <a:pt x="1" y="584"/>
                    <a:pt x="584" y="0"/>
                    <a:pt x="1285" y="59"/>
                  </a:cubicBezTo>
                  <a:cubicBezTo>
                    <a:pt x="1985" y="59"/>
                    <a:pt x="2510" y="584"/>
                    <a:pt x="2510" y="128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" name="Google Shape;342;p2"/>
            <p:cNvSpPr/>
            <p:nvPr/>
          </p:nvSpPr>
          <p:spPr>
            <a:xfrm>
              <a:off x="3881500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510" y="1926"/>
                    <a:pt x="1985" y="2452"/>
                    <a:pt x="1284" y="2452"/>
                  </a:cubicBezTo>
                  <a:cubicBezTo>
                    <a:pt x="584" y="2510"/>
                    <a:pt x="0" y="1985"/>
                    <a:pt x="0" y="1226"/>
                  </a:cubicBezTo>
                  <a:cubicBezTo>
                    <a:pt x="0" y="525"/>
                    <a:pt x="584" y="0"/>
                    <a:pt x="1284" y="0"/>
                  </a:cubicBezTo>
                  <a:cubicBezTo>
                    <a:pt x="1985" y="0"/>
                    <a:pt x="2510" y="525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" name="Google Shape;343;p2"/>
            <p:cNvSpPr/>
            <p:nvPr/>
          </p:nvSpPr>
          <p:spPr>
            <a:xfrm>
              <a:off x="6333050" y="2447425"/>
              <a:ext cx="61325" cy="59875"/>
            </a:xfrm>
            <a:custGeom>
              <a:avLst/>
              <a:gdLst/>
              <a:ahLst/>
              <a:cxnLst/>
              <a:rect l="l" t="t" r="r" b="b"/>
              <a:pathLst>
                <a:path w="2453" h="2395" extrusionOk="0">
                  <a:moveTo>
                    <a:pt x="2452" y="1168"/>
                  </a:moveTo>
                  <a:cubicBezTo>
                    <a:pt x="2452" y="1810"/>
                    <a:pt x="1868" y="2394"/>
                    <a:pt x="1226" y="2394"/>
                  </a:cubicBezTo>
                  <a:cubicBezTo>
                    <a:pt x="643" y="2394"/>
                    <a:pt x="59" y="1869"/>
                    <a:pt x="59" y="1227"/>
                  </a:cubicBezTo>
                  <a:cubicBezTo>
                    <a:pt x="1" y="585"/>
                    <a:pt x="584" y="1"/>
                    <a:pt x="1226" y="1"/>
                  </a:cubicBezTo>
                  <a:cubicBezTo>
                    <a:pt x="1868" y="1"/>
                    <a:pt x="2452" y="585"/>
                    <a:pt x="2452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" name="Google Shape;344;p2"/>
            <p:cNvSpPr/>
            <p:nvPr/>
          </p:nvSpPr>
          <p:spPr>
            <a:xfrm>
              <a:off x="6086425" y="3919825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227" y="1"/>
                  </a:moveTo>
                  <a:cubicBezTo>
                    <a:pt x="1869" y="1"/>
                    <a:pt x="2453" y="584"/>
                    <a:pt x="2453" y="1226"/>
                  </a:cubicBezTo>
                  <a:cubicBezTo>
                    <a:pt x="2453" y="1869"/>
                    <a:pt x="1869" y="2394"/>
                    <a:pt x="1285" y="2452"/>
                  </a:cubicBezTo>
                  <a:cubicBezTo>
                    <a:pt x="585" y="2452"/>
                    <a:pt x="1" y="1869"/>
                    <a:pt x="59" y="1168"/>
                  </a:cubicBezTo>
                  <a:cubicBezTo>
                    <a:pt x="59" y="584"/>
                    <a:pt x="585" y="1"/>
                    <a:pt x="1227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" name="Google Shape;345;p2"/>
            <p:cNvSpPr/>
            <p:nvPr/>
          </p:nvSpPr>
          <p:spPr>
            <a:xfrm>
              <a:off x="2657175" y="486175"/>
              <a:ext cx="59850" cy="59875"/>
            </a:xfrm>
            <a:custGeom>
              <a:avLst/>
              <a:gdLst/>
              <a:ahLst/>
              <a:cxnLst/>
              <a:rect l="l" t="t" r="r" b="b"/>
              <a:pathLst>
                <a:path w="2394" h="2395" extrusionOk="0">
                  <a:moveTo>
                    <a:pt x="2394" y="1168"/>
                  </a:moveTo>
                  <a:cubicBezTo>
                    <a:pt x="2394" y="1752"/>
                    <a:pt x="1868" y="2336"/>
                    <a:pt x="1226" y="2394"/>
                  </a:cubicBezTo>
                  <a:cubicBezTo>
                    <a:pt x="584" y="2394"/>
                    <a:pt x="0" y="1810"/>
                    <a:pt x="0" y="1168"/>
                  </a:cubicBezTo>
                  <a:cubicBezTo>
                    <a:pt x="0" y="526"/>
                    <a:pt x="584" y="1"/>
                    <a:pt x="1168" y="1"/>
                  </a:cubicBezTo>
                  <a:cubicBezTo>
                    <a:pt x="1810" y="1"/>
                    <a:pt x="2394" y="526"/>
                    <a:pt x="2394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" name="Google Shape;346;p2"/>
            <p:cNvSpPr/>
            <p:nvPr/>
          </p:nvSpPr>
          <p:spPr>
            <a:xfrm>
              <a:off x="4126650" y="239575"/>
              <a:ext cx="58400" cy="59850"/>
            </a:xfrm>
            <a:custGeom>
              <a:avLst/>
              <a:gdLst/>
              <a:ahLst/>
              <a:cxnLst/>
              <a:rect l="l" t="t" r="r" b="b"/>
              <a:pathLst>
                <a:path w="2336" h="2394" extrusionOk="0">
                  <a:moveTo>
                    <a:pt x="1168" y="2335"/>
                  </a:moveTo>
                  <a:cubicBezTo>
                    <a:pt x="526" y="2394"/>
                    <a:pt x="0" y="1810"/>
                    <a:pt x="0" y="1226"/>
                  </a:cubicBezTo>
                  <a:cubicBezTo>
                    <a:pt x="0" y="584"/>
                    <a:pt x="526" y="0"/>
                    <a:pt x="1168" y="0"/>
                  </a:cubicBezTo>
                  <a:cubicBezTo>
                    <a:pt x="1752" y="0"/>
                    <a:pt x="2335" y="526"/>
                    <a:pt x="2335" y="1168"/>
                  </a:cubicBezTo>
                  <a:cubicBezTo>
                    <a:pt x="2335" y="1810"/>
                    <a:pt x="1810" y="2335"/>
                    <a:pt x="1168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" name="Google Shape;347;p2"/>
            <p:cNvSpPr/>
            <p:nvPr/>
          </p:nvSpPr>
          <p:spPr>
            <a:xfrm>
              <a:off x="5845650" y="1223125"/>
              <a:ext cx="56950" cy="58375"/>
            </a:xfrm>
            <a:custGeom>
              <a:avLst/>
              <a:gdLst/>
              <a:ahLst/>
              <a:cxnLst/>
              <a:rect l="l" t="t" r="r" b="b"/>
              <a:pathLst>
                <a:path w="2278" h="2335" extrusionOk="0">
                  <a:moveTo>
                    <a:pt x="2277" y="1167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335"/>
                    <a:pt x="1" y="1810"/>
                    <a:pt x="1" y="1109"/>
                  </a:cubicBezTo>
                  <a:cubicBezTo>
                    <a:pt x="59" y="467"/>
                    <a:pt x="526" y="0"/>
                    <a:pt x="1168" y="0"/>
                  </a:cubicBezTo>
                  <a:cubicBezTo>
                    <a:pt x="1810" y="0"/>
                    <a:pt x="2277" y="525"/>
                    <a:pt x="2277" y="116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" name="Google Shape;348;p2"/>
            <p:cNvSpPr/>
            <p:nvPr/>
          </p:nvSpPr>
          <p:spPr>
            <a:xfrm>
              <a:off x="3394100" y="241025"/>
              <a:ext cx="58400" cy="56950"/>
            </a:xfrm>
            <a:custGeom>
              <a:avLst/>
              <a:gdLst/>
              <a:ahLst/>
              <a:cxnLst/>
              <a:rect l="l" t="t" r="r" b="b"/>
              <a:pathLst>
                <a:path w="2336" h="2278" extrusionOk="0">
                  <a:moveTo>
                    <a:pt x="2277" y="1168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277"/>
                    <a:pt x="0" y="1752"/>
                    <a:pt x="59" y="1051"/>
                  </a:cubicBezTo>
                  <a:cubicBezTo>
                    <a:pt x="59" y="409"/>
                    <a:pt x="584" y="1"/>
                    <a:pt x="1226" y="1"/>
                  </a:cubicBezTo>
                  <a:cubicBezTo>
                    <a:pt x="1868" y="1"/>
                    <a:pt x="2335" y="526"/>
                    <a:pt x="2277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" name="Google Shape;349;p2"/>
            <p:cNvSpPr/>
            <p:nvPr/>
          </p:nvSpPr>
          <p:spPr>
            <a:xfrm>
              <a:off x="6335975" y="3185825"/>
              <a:ext cx="56925" cy="56925"/>
            </a:xfrm>
            <a:custGeom>
              <a:avLst/>
              <a:gdLst/>
              <a:ahLst/>
              <a:cxnLst/>
              <a:rect l="l" t="t" r="r" b="b"/>
              <a:pathLst>
                <a:path w="2277" h="2277" extrusionOk="0">
                  <a:moveTo>
                    <a:pt x="1168" y="2277"/>
                  </a:moveTo>
                  <a:cubicBezTo>
                    <a:pt x="526" y="2277"/>
                    <a:pt x="0" y="1810"/>
                    <a:pt x="0" y="1168"/>
                  </a:cubicBezTo>
                  <a:cubicBezTo>
                    <a:pt x="0" y="467"/>
                    <a:pt x="467" y="0"/>
                    <a:pt x="1168" y="0"/>
                  </a:cubicBezTo>
                  <a:cubicBezTo>
                    <a:pt x="1810" y="0"/>
                    <a:pt x="2277" y="526"/>
                    <a:pt x="2277" y="1109"/>
                  </a:cubicBezTo>
                  <a:cubicBezTo>
                    <a:pt x="2277" y="1751"/>
                    <a:pt x="1751" y="2277"/>
                    <a:pt x="1168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" name="Google Shape;350;p2"/>
            <p:cNvSpPr/>
            <p:nvPr/>
          </p:nvSpPr>
          <p:spPr>
            <a:xfrm>
              <a:off x="5356800" y="731350"/>
              <a:ext cx="56950" cy="55475"/>
            </a:xfrm>
            <a:custGeom>
              <a:avLst/>
              <a:gdLst/>
              <a:ahLst/>
              <a:cxnLst/>
              <a:rect l="l" t="t" r="r" b="b"/>
              <a:pathLst>
                <a:path w="2278" h="2219" extrusionOk="0">
                  <a:moveTo>
                    <a:pt x="1168" y="2218"/>
                  </a:moveTo>
                  <a:cubicBezTo>
                    <a:pt x="526" y="2218"/>
                    <a:pt x="59" y="1810"/>
                    <a:pt x="1" y="1168"/>
                  </a:cubicBezTo>
                  <a:cubicBezTo>
                    <a:pt x="1" y="467"/>
                    <a:pt x="468" y="0"/>
                    <a:pt x="1110" y="0"/>
                  </a:cubicBezTo>
                  <a:cubicBezTo>
                    <a:pt x="1752" y="0"/>
                    <a:pt x="2277" y="467"/>
                    <a:pt x="2277" y="1051"/>
                  </a:cubicBezTo>
                  <a:cubicBezTo>
                    <a:pt x="2277" y="1693"/>
                    <a:pt x="1810" y="2218"/>
                    <a:pt x="1168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" name="Google Shape;351;p2"/>
            <p:cNvSpPr/>
            <p:nvPr/>
          </p:nvSpPr>
          <p:spPr>
            <a:xfrm>
              <a:off x="1924625" y="979425"/>
              <a:ext cx="52550" cy="52550"/>
            </a:xfrm>
            <a:custGeom>
              <a:avLst/>
              <a:gdLst/>
              <a:ahLst/>
              <a:cxnLst/>
              <a:rect l="l" t="t" r="r" b="b"/>
              <a:pathLst>
                <a:path w="2102" h="2102" extrusionOk="0">
                  <a:moveTo>
                    <a:pt x="2102" y="1051"/>
                  </a:moveTo>
                  <a:cubicBezTo>
                    <a:pt x="2102" y="1576"/>
                    <a:pt x="1635" y="2043"/>
                    <a:pt x="1051" y="2102"/>
                  </a:cubicBezTo>
                  <a:cubicBezTo>
                    <a:pt x="526" y="2102"/>
                    <a:pt x="0" y="1576"/>
                    <a:pt x="0" y="993"/>
                  </a:cubicBezTo>
                  <a:cubicBezTo>
                    <a:pt x="0" y="467"/>
                    <a:pt x="526" y="0"/>
                    <a:pt x="1051" y="0"/>
                  </a:cubicBezTo>
                  <a:cubicBezTo>
                    <a:pt x="1576" y="0"/>
                    <a:pt x="2102" y="467"/>
                    <a:pt x="2102" y="10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" name="Google Shape;352;p2"/>
            <p:cNvSpPr/>
            <p:nvPr/>
          </p:nvSpPr>
          <p:spPr>
            <a:xfrm>
              <a:off x="6337425" y="22052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1051" y="0"/>
                  </a:moveTo>
                  <a:cubicBezTo>
                    <a:pt x="1577" y="0"/>
                    <a:pt x="2102" y="467"/>
                    <a:pt x="2102" y="993"/>
                  </a:cubicBezTo>
                  <a:cubicBezTo>
                    <a:pt x="2160" y="1576"/>
                    <a:pt x="1635" y="2102"/>
                    <a:pt x="1051" y="2102"/>
                  </a:cubicBezTo>
                  <a:cubicBezTo>
                    <a:pt x="526" y="2043"/>
                    <a:pt x="1" y="1576"/>
                    <a:pt x="1" y="1051"/>
                  </a:cubicBezTo>
                  <a:cubicBezTo>
                    <a:pt x="1" y="467"/>
                    <a:pt x="526" y="0"/>
                    <a:pt x="105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" name="Google Shape;353;p2"/>
            <p:cNvSpPr/>
            <p:nvPr/>
          </p:nvSpPr>
          <p:spPr>
            <a:xfrm>
              <a:off x="1431400" y="171487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2101" y="1052"/>
                  </a:moveTo>
                  <a:cubicBezTo>
                    <a:pt x="2101" y="1635"/>
                    <a:pt x="1635" y="2102"/>
                    <a:pt x="1051" y="2102"/>
                  </a:cubicBezTo>
                  <a:cubicBezTo>
                    <a:pt x="467" y="2102"/>
                    <a:pt x="0" y="1577"/>
                    <a:pt x="0" y="1052"/>
                  </a:cubicBezTo>
                  <a:cubicBezTo>
                    <a:pt x="0" y="468"/>
                    <a:pt x="525" y="1"/>
                    <a:pt x="1051" y="1"/>
                  </a:cubicBezTo>
                  <a:cubicBezTo>
                    <a:pt x="1576" y="59"/>
                    <a:pt x="2101" y="526"/>
                    <a:pt x="2101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" name="Google Shape;354;p2"/>
            <p:cNvSpPr/>
            <p:nvPr/>
          </p:nvSpPr>
          <p:spPr>
            <a:xfrm>
              <a:off x="5601950" y="4661125"/>
              <a:ext cx="52575" cy="52575"/>
            </a:xfrm>
            <a:custGeom>
              <a:avLst/>
              <a:gdLst/>
              <a:ahLst/>
              <a:cxnLst/>
              <a:rect l="l" t="t" r="r" b="b"/>
              <a:pathLst>
                <a:path w="2103" h="2103" extrusionOk="0">
                  <a:moveTo>
                    <a:pt x="2102" y="993"/>
                  </a:moveTo>
                  <a:cubicBezTo>
                    <a:pt x="2102" y="1519"/>
                    <a:pt x="1635" y="2044"/>
                    <a:pt x="1052" y="2044"/>
                  </a:cubicBezTo>
                  <a:cubicBezTo>
                    <a:pt x="526" y="2102"/>
                    <a:pt x="1" y="1577"/>
                    <a:pt x="1" y="993"/>
                  </a:cubicBezTo>
                  <a:cubicBezTo>
                    <a:pt x="1" y="468"/>
                    <a:pt x="468" y="1"/>
                    <a:pt x="1052" y="1"/>
                  </a:cubicBezTo>
                  <a:cubicBezTo>
                    <a:pt x="1577" y="1"/>
                    <a:pt x="2044" y="468"/>
                    <a:pt x="2102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" name="Google Shape;355;p2"/>
            <p:cNvSpPr/>
            <p:nvPr/>
          </p:nvSpPr>
          <p:spPr>
            <a:xfrm>
              <a:off x="4865025" y="51500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2102" y="992"/>
                  </a:moveTo>
                  <a:cubicBezTo>
                    <a:pt x="2161" y="1518"/>
                    <a:pt x="1694" y="2043"/>
                    <a:pt x="1110" y="2101"/>
                  </a:cubicBezTo>
                  <a:cubicBezTo>
                    <a:pt x="526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2" y="0"/>
                  </a:cubicBezTo>
                  <a:cubicBezTo>
                    <a:pt x="1577" y="0"/>
                    <a:pt x="2102" y="467"/>
                    <a:pt x="2102" y="99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" name="Google Shape;356;p2"/>
            <p:cNvSpPr/>
            <p:nvPr/>
          </p:nvSpPr>
          <p:spPr>
            <a:xfrm>
              <a:off x="4376175" y="242500"/>
              <a:ext cx="52575" cy="52550"/>
            </a:xfrm>
            <a:custGeom>
              <a:avLst/>
              <a:gdLst/>
              <a:ahLst/>
              <a:cxnLst/>
              <a:rect l="l" t="t" r="r" b="b"/>
              <a:pathLst>
                <a:path w="2103" h="2102" extrusionOk="0">
                  <a:moveTo>
                    <a:pt x="2102" y="1109"/>
                  </a:moveTo>
                  <a:cubicBezTo>
                    <a:pt x="2044" y="1634"/>
                    <a:pt x="1577" y="2101"/>
                    <a:pt x="1051" y="2101"/>
                  </a:cubicBezTo>
                  <a:cubicBezTo>
                    <a:pt x="468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1" y="58"/>
                  </a:cubicBezTo>
                  <a:cubicBezTo>
                    <a:pt x="1635" y="58"/>
                    <a:pt x="2102" y="525"/>
                    <a:pt x="2102" y="110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" name="Google Shape;357;p2"/>
            <p:cNvSpPr/>
            <p:nvPr/>
          </p:nvSpPr>
          <p:spPr>
            <a:xfrm>
              <a:off x="1190625" y="2942125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8"/>
                    <a:pt x="1518" y="1985"/>
                    <a:pt x="992" y="1985"/>
                  </a:cubicBezTo>
                  <a:cubicBezTo>
                    <a:pt x="409" y="1985"/>
                    <a:pt x="0" y="1576"/>
                    <a:pt x="0" y="993"/>
                  </a:cubicBezTo>
                  <a:cubicBezTo>
                    <a:pt x="0" y="409"/>
                    <a:pt x="350" y="117"/>
                    <a:pt x="876" y="59"/>
                  </a:cubicBezTo>
                  <a:cubicBezTo>
                    <a:pt x="1459" y="0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" name="Google Shape;358;p2"/>
            <p:cNvSpPr/>
            <p:nvPr/>
          </p:nvSpPr>
          <p:spPr>
            <a:xfrm>
              <a:off x="2169775" y="734250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1927" y="935"/>
                  </a:moveTo>
                  <a:cubicBezTo>
                    <a:pt x="1868" y="1577"/>
                    <a:pt x="1577" y="1927"/>
                    <a:pt x="935" y="1927"/>
                  </a:cubicBezTo>
                  <a:cubicBezTo>
                    <a:pt x="351" y="1927"/>
                    <a:pt x="1" y="1577"/>
                    <a:pt x="1" y="935"/>
                  </a:cubicBezTo>
                  <a:cubicBezTo>
                    <a:pt x="59" y="410"/>
                    <a:pt x="351" y="59"/>
                    <a:pt x="935" y="59"/>
                  </a:cubicBezTo>
                  <a:cubicBezTo>
                    <a:pt x="1577" y="1"/>
                    <a:pt x="1810" y="410"/>
                    <a:pt x="1927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" name="Google Shape;359;p2"/>
            <p:cNvSpPr/>
            <p:nvPr/>
          </p:nvSpPr>
          <p:spPr>
            <a:xfrm>
              <a:off x="1190625" y="2695500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9"/>
                    <a:pt x="1518" y="1927"/>
                    <a:pt x="992" y="1985"/>
                  </a:cubicBezTo>
                  <a:cubicBezTo>
                    <a:pt x="409" y="1985"/>
                    <a:pt x="0" y="1577"/>
                    <a:pt x="0" y="993"/>
                  </a:cubicBezTo>
                  <a:cubicBezTo>
                    <a:pt x="0" y="409"/>
                    <a:pt x="350" y="118"/>
                    <a:pt x="876" y="59"/>
                  </a:cubicBezTo>
                  <a:cubicBezTo>
                    <a:pt x="1459" y="1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" name="Google Shape;360;p2"/>
            <p:cNvSpPr/>
            <p:nvPr/>
          </p:nvSpPr>
          <p:spPr>
            <a:xfrm>
              <a:off x="6340350" y="3432425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934" y="1927"/>
                  </a:moveTo>
                  <a:cubicBezTo>
                    <a:pt x="409" y="1927"/>
                    <a:pt x="0" y="1519"/>
                    <a:pt x="0" y="935"/>
                  </a:cubicBezTo>
                  <a:cubicBezTo>
                    <a:pt x="0" y="410"/>
                    <a:pt x="467" y="1"/>
                    <a:pt x="993" y="1"/>
                  </a:cubicBezTo>
                  <a:cubicBezTo>
                    <a:pt x="1576" y="59"/>
                    <a:pt x="1868" y="410"/>
                    <a:pt x="1927" y="935"/>
                  </a:cubicBezTo>
                  <a:cubicBezTo>
                    <a:pt x="1927" y="1519"/>
                    <a:pt x="1518" y="1927"/>
                    <a:pt x="934" y="19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" name="Google Shape;361;p2"/>
            <p:cNvSpPr/>
            <p:nvPr/>
          </p:nvSpPr>
          <p:spPr>
            <a:xfrm>
              <a:off x="3151850" y="245400"/>
              <a:ext cx="48200" cy="46725"/>
            </a:xfrm>
            <a:custGeom>
              <a:avLst/>
              <a:gdLst/>
              <a:ahLst/>
              <a:cxnLst/>
              <a:rect l="l" t="t" r="r" b="b"/>
              <a:pathLst>
                <a:path w="1928" h="1869" extrusionOk="0">
                  <a:moveTo>
                    <a:pt x="1927" y="993"/>
                  </a:moveTo>
                  <a:cubicBezTo>
                    <a:pt x="1869" y="1518"/>
                    <a:pt x="1577" y="1869"/>
                    <a:pt x="993" y="1869"/>
                  </a:cubicBezTo>
                  <a:cubicBezTo>
                    <a:pt x="410" y="1869"/>
                    <a:pt x="1" y="1402"/>
                    <a:pt x="59" y="876"/>
                  </a:cubicBezTo>
                  <a:cubicBezTo>
                    <a:pt x="118" y="293"/>
                    <a:pt x="468" y="1"/>
                    <a:pt x="1052" y="1"/>
                  </a:cubicBezTo>
                  <a:cubicBezTo>
                    <a:pt x="1635" y="59"/>
                    <a:pt x="1869" y="409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" name="Google Shape;362;p2"/>
            <p:cNvSpPr/>
            <p:nvPr/>
          </p:nvSpPr>
          <p:spPr>
            <a:xfrm>
              <a:off x="5850025" y="4415975"/>
              <a:ext cx="48200" cy="48175"/>
            </a:xfrm>
            <a:custGeom>
              <a:avLst/>
              <a:gdLst/>
              <a:ahLst/>
              <a:cxnLst/>
              <a:rect l="l" t="t" r="r" b="b"/>
              <a:pathLst>
                <a:path w="1928" h="1927" extrusionOk="0">
                  <a:moveTo>
                    <a:pt x="935" y="1"/>
                  </a:moveTo>
                  <a:cubicBezTo>
                    <a:pt x="1519" y="1"/>
                    <a:pt x="1927" y="409"/>
                    <a:pt x="1927" y="935"/>
                  </a:cubicBezTo>
                  <a:cubicBezTo>
                    <a:pt x="1927" y="1518"/>
                    <a:pt x="1519" y="1927"/>
                    <a:pt x="993" y="1927"/>
                  </a:cubicBezTo>
                  <a:cubicBezTo>
                    <a:pt x="410" y="1869"/>
                    <a:pt x="59" y="1577"/>
                    <a:pt x="59" y="993"/>
                  </a:cubicBezTo>
                  <a:cubicBezTo>
                    <a:pt x="1" y="468"/>
                    <a:pt x="410" y="1"/>
                    <a:pt x="9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" name="Google Shape;363;p2"/>
            <p:cNvSpPr/>
            <p:nvPr/>
          </p:nvSpPr>
          <p:spPr>
            <a:xfrm>
              <a:off x="3640725" y="5393675"/>
              <a:ext cx="49625" cy="49650"/>
            </a:xfrm>
            <a:custGeom>
              <a:avLst/>
              <a:gdLst/>
              <a:ahLst/>
              <a:cxnLst/>
              <a:rect l="l" t="t" r="r" b="b"/>
              <a:pathLst>
                <a:path w="1985" h="1986" extrusionOk="0">
                  <a:moveTo>
                    <a:pt x="934" y="1985"/>
                  </a:moveTo>
                  <a:cubicBezTo>
                    <a:pt x="409" y="1927"/>
                    <a:pt x="0" y="1460"/>
                    <a:pt x="58" y="935"/>
                  </a:cubicBezTo>
                  <a:cubicBezTo>
                    <a:pt x="117" y="351"/>
                    <a:pt x="584" y="1"/>
                    <a:pt x="1109" y="59"/>
                  </a:cubicBezTo>
                  <a:cubicBezTo>
                    <a:pt x="1693" y="118"/>
                    <a:pt x="1985" y="468"/>
                    <a:pt x="1985" y="1052"/>
                  </a:cubicBezTo>
                  <a:cubicBezTo>
                    <a:pt x="1985" y="1577"/>
                    <a:pt x="1518" y="1985"/>
                    <a:pt x="934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" name="Google Shape;364;p2"/>
            <p:cNvSpPr/>
            <p:nvPr/>
          </p:nvSpPr>
          <p:spPr>
            <a:xfrm>
              <a:off x="3884400" y="5393675"/>
              <a:ext cx="48200" cy="49650"/>
            </a:xfrm>
            <a:custGeom>
              <a:avLst/>
              <a:gdLst/>
              <a:ahLst/>
              <a:cxnLst/>
              <a:rect l="l" t="t" r="r" b="b"/>
              <a:pathLst>
                <a:path w="1928" h="1986" extrusionOk="0">
                  <a:moveTo>
                    <a:pt x="1927" y="993"/>
                  </a:moveTo>
                  <a:cubicBezTo>
                    <a:pt x="1927" y="1577"/>
                    <a:pt x="1519" y="1985"/>
                    <a:pt x="993" y="1985"/>
                  </a:cubicBezTo>
                  <a:cubicBezTo>
                    <a:pt x="409" y="1985"/>
                    <a:pt x="1" y="1519"/>
                    <a:pt x="1" y="993"/>
                  </a:cubicBezTo>
                  <a:cubicBezTo>
                    <a:pt x="59" y="409"/>
                    <a:pt x="409" y="59"/>
                    <a:pt x="935" y="59"/>
                  </a:cubicBezTo>
                  <a:cubicBezTo>
                    <a:pt x="1519" y="1"/>
                    <a:pt x="1927" y="468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" name="Google Shape;365;p2"/>
            <p:cNvSpPr/>
            <p:nvPr/>
          </p:nvSpPr>
          <p:spPr>
            <a:xfrm>
              <a:off x="1190625" y="2454725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1868" y="935"/>
                  </a:moveTo>
                  <a:cubicBezTo>
                    <a:pt x="1809" y="1518"/>
                    <a:pt x="1459" y="1869"/>
                    <a:pt x="934" y="1810"/>
                  </a:cubicBezTo>
                  <a:cubicBezTo>
                    <a:pt x="350" y="1810"/>
                    <a:pt x="0" y="1402"/>
                    <a:pt x="58" y="876"/>
                  </a:cubicBezTo>
                  <a:cubicBezTo>
                    <a:pt x="117" y="351"/>
                    <a:pt x="467" y="1"/>
                    <a:pt x="992" y="1"/>
                  </a:cubicBezTo>
                  <a:cubicBezTo>
                    <a:pt x="1518" y="1"/>
                    <a:pt x="1809" y="409"/>
                    <a:pt x="1868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" name="Google Shape;366;p2"/>
            <p:cNvSpPr/>
            <p:nvPr/>
          </p:nvSpPr>
          <p:spPr>
            <a:xfrm>
              <a:off x="1434300" y="39227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460" y="117"/>
                    <a:pt x="1869" y="409"/>
                    <a:pt x="1810" y="993"/>
                  </a:cubicBezTo>
                  <a:cubicBezTo>
                    <a:pt x="1810" y="1518"/>
                    <a:pt x="1460" y="1868"/>
                    <a:pt x="876" y="1868"/>
                  </a:cubicBezTo>
                  <a:cubicBezTo>
                    <a:pt x="351" y="1810"/>
                    <a:pt x="1" y="1460"/>
                    <a:pt x="1" y="934"/>
                  </a:cubicBezTo>
                  <a:cubicBezTo>
                    <a:pt x="1" y="351"/>
                    <a:pt x="351" y="117"/>
                    <a:pt x="9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" name="Google Shape;367;p2"/>
            <p:cNvSpPr/>
            <p:nvPr/>
          </p:nvSpPr>
          <p:spPr>
            <a:xfrm>
              <a:off x="1680925" y="122457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934"/>
                  </a:moveTo>
                  <a:cubicBezTo>
                    <a:pt x="1810" y="1460"/>
                    <a:pt x="1518" y="1868"/>
                    <a:pt x="934" y="1868"/>
                  </a:cubicBezTo>
                  <a:cubicBezTo>
                    <a:pt x="351" y="1868"/>
                    <a:pt x="0" y="1518"/>
                    <a:pt x="0" y="934"/>
                  </a:cubicBezTo>
                  <a:cubicBezTo>
                    <a:pt x="0" y="409"/>
                    <a:pt x="351" y="59"/>
                    <a:pt x="876" y="59"/>
                  </a:cubicBezTo>
                  <a:cubicBezTo>
                    <a:pt x="1460" y="0"/>
                    <a:pt x="1752" y="351"/>
                    <a:pt x="1868" y="93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" name="Google Shape;368;p2"/>
            <p:cNvSpPr/>
            <p:nvPr/>
          </p:nvSpPr>
          <p:spPr>
            <a:xfrm>
              <a:off x="5358275" y="4906300"/>
              <a:ext cx="45250" cy="45250"/>
            </a:xfrm>
            <a:custGeom>
              <a:avLst/>
              <a:gdLst/>
              <a:ahLst/>
              <a:cxnLst/>
              <a:rect l="l" t="t" r="r" b="b"/>
              <a:pathLst>
                <a:path w="1810" h="1810" extrusionOk="0">
                  <a:moveTo>
                    <a:pt x="876" y="0"/>
                  </a:moveTo>
                  <a:cubicBezTo>
                    <a:pt x="1459" y="59"/>
                    <a:pt x="1810" y="350"/>
                    <a:pt x="1810" y="876"/>
                  </a:cubicBezTo>
                  <a:cubicBezTo>
                    <a:pt x="1810" y="1459"/>
                    <a:pt x="1518" y="1810"/>
                    <a:pt x="934" y="1810"/>
                  </a:cubicBezTo>
                  <a:cubicBezTo>
                    <a:pt x="409" y="1810"/>
                    <a:pt x="58" y="1518"/>
                    <a:pt x="0" y="992"/>
                  </a:cubicBezTo>
                  <a:cubicBezTo>
                    <a:pt x="0" y="409"/>
                    <a:pt x="350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" name="Google Shape;369;p2"/>
            <p:cNvSpPr/>
            <p:nvPr/>
          </p:nvSpPr>
          <p:spPr>
            <a:xfrm>
              <a:off x="1192075" y="318582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701"/>
                  </a:moveTo>
                  <a:cubicBezTo>
                    <a:pt x="1751" y="1518"/>
                    <a:pt x="1460" y="1868"/>
                    <a:pt x="876" y="1868"/>
                  </a:cubicBezTo>
                  <a:cubicBezTo>
                    <a:pt x="351" y="1868"/>
                    <a:pt x="0" y="1518"/>
                    <a:pt x="0" y="993"/>
                  </a:cubicBezTo>
                  <a:cubicBezTo>
                    <a:pt x="0" y="409"/>
                    <a:pt x="351" y="0"/>
                    <a:pt x="934" y="117"/>
                  </a:cubicBezTo>
                  <a:cubicBezTo>
                    <a:pt x="1285" y="175"/>
                    <a:pt x="1576" y="526"/>
                    <a:pt x="1868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" name="Google Shape;370;p2"/>
            <p:cNvSpPr/>
            <p:nvPr/>
          </p:nvSpPr>
          <p:spPr>
            <a:xfrm>
              <a:off x="2660100" y="5152900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992" y="1869"/>
                  </a:moveTo>
                  <a:cubicBezTo>
                    <a:pt x="409" y="1810"/>
                    <a:pt x="0" y="1518"/>
                    <a:pt x="0" y="935"/>
                  </a:cubicBezTo>
                  <a:cubicBezTo>
                    <a:pt x="0" y="351"/>
                    <a:pt x="350" y="1"/>
                    <a:pt x="934" y="1"/>
                  </a:cubicBezTo>
                  <a:cubicBezTo>
                    <a:pt x="1459" y="1"/>
                    <a:pt x="1810" y="351"/>
                    <a:pt x="1810" y="876"/>
                  </a:cubicBezTo>
                  <a:cubicBezTo>
                    <a:pt x="1868" y="1460"/>
                    <a:pt x="1518" y="1752"/>
                    <a:pt x="992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" name="Google Shape;371;p2"/>
            <p:cNvSpPr/>
            <p:nvPr/>
          </p:nvSpPr>
          <p:spPr>
            <a:xfrm>
              <a:off x="3395550" y="53951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518" y="117"/>
                    <a:pt x="1869" y="350"/>
                    <a:pt x="1869" y="934"/>
                  </a:cubicBezTo>
                  <a:cubicBezTo>
                    <a:pt x="1869" y="1518"/>
                    <a:pt x="1518" y="1868"/>
                    <a:pt x="935" y="1868"/>
                  </a:cubicBezTo>
                  <a:cubicBezTo>
                    <a:pt x="409" y="1868"/>
                    <a:pt x="59" y="1518"/>
                    <a:pt x="59" y="993"/>
                  </a:cubicBezTo>
                  <a:cubicBezTo>
                    <a:pt x="1" y="409"/>
                    <a:pt x="409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" name="Google Shape;372;p2"/>
            <p:cNvSpPr/>
            <p:nvPr/>
          </p:nvSpPr>
          <p:spPr>
            <a:xfrm>
              <a:off x="4132475" y="5396600"/>
              <a:ext cx="46725" cy="45275"/>
            </a:xfrm>
            <a:custGeom>
              <a:avLst/>
              <a:gdLst/>
              <a:ahLst/>
              <a:cxnLst/>
              <a:rect l="l" t="t" r="r" b="b"/>
              <a:pathLst>
                <a:path w="1869" h="1811" extrusionOk="0">
                  <a:moveTo>
                    <a:pt x="1869" y="876"/>
                  </a:moveTo>
                  <a:cubicBezTo>
                    <a:pt x="1752" y="1460"/>
                    <a:pt x="1460" y="1810"/>
                    <a:pt x="876" y="1810"/>
                  </a:cubicBezTo>
                  <a:cubicBezTo>
                    <a:pt x="351" y="1752"/>
                    <a:pt x="1" y="1402"/>
                    <a:pt x="1" y="818"/>
                  </a:cubicBezTo>
                  <a:cubicBezTo>
                    <a:pt x="59" y="292"/>
                    <a:pt x="409" y="1"/>
                    <a:pt x="935" y="1"/>
                  </a:cubicBezTo>
                  <a:cubicBezTo>
                    <a:pt x="1519" y="1"/>
                    <a:pt x="1752" y="351"/>
                    <a:pt x="1869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" name="Google Shape;373;p2"/>
            <p:cNvSpPr/>
            <p:nvPr/>
          </p:nvSpPr>
          <p:spPr>
            <a:xfrm>
              <a:off x="1926075" y="4661125"/>
              <a:ext cx="45275" cy="43825"/>
            </a:xfrm>
            <a:custGeom>
              <a:avLst/>
              <a:gdLst/>
              <a:ahLst/>
              <a:cxnLst/>
              <a:rect l="l" t="t" r="r" b="b"/>
              <a:pathLst>
                <a:path w="1811" h="1753" extrusionOk="0">
                  <a:moveTo>
                    <a:pt x="1810" y="993"/>
                  </a:moveTo>
                  <a:cubicBezTo>
                    <a:pt x="1518" y="1227"/>
                    <a:pt x="1227" y="1577"/>
                    <a:pt x="876" y="1635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293" y="1"/>
                    <a:pt x="818" y="59"/>
                  </a:cubicBezTo>
                  <a:cubicBezTo>
                    <a:pt x="1168" y="118"/>
                    <a:pt x="1460" y="410"/>
                    <a:pt x="1810" y="643"/>
                  </a:cubicBezTo>
                  <a:cubicBezTo>
                    <a:pt x="1810" y="760"/>
                    <a:pt x="1810" y="876"/>
                    <a:pt x="1810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" name="Google Shape;374;p2"/>
            <p:cNvSpPr/>
            <p:nvPr/>
          </p:nvSpPr>
          <p:spPr>
            <a:xfrm>
              <a:off x="5117475" y="493475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2"/>
                  </a:moveTo>
                  <a:cubicBezTo>
                    <a:pt x="1519" y="1285"/>
                    <a:pt x="1227" y="1635"/>
                    <a:pt x="877" y="1694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351" y="1"/>
                    <a:pt x="818" y="59"/>
                  </a:cubicBezTo>
                  <a:cubicBezTo>
                    <a:pt x="1168" y="118"/>
                    <a:pt x="1460" y="468"/>
                    <a:pt x="1810" y="701"/>
                  </a:cubicBezTo>
                  <a:cubicBezTo>
                    <a:pt x="1810" y="818"/>
                    <a:pt x="1810" y="935"/>
                    <a:pt x="1810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" name="Google Shape;375;p2"/>
            <p:cNvSpPr/>
            <p:nvPr/>
          </p:nvSpPr>
          <p:spPr>
            <a:xfrm>
              <a:off x="6096650" y="1472650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1"/>
                  </a:moveTo>
                  <a:cubicBezTo>
                    <a:pt x="1460" y="1285"/>
                    <a:pt x="1226" y="1635"/>
                    <a:pt x="876" y="1693"/>
                  </a:cubicBezTo>
                  <a:cubicBezTo>
                    <a:pt x="351" y="1752"/>
                    <a:pt x="1" y="1401"/>
                    <a:pt x="1" y="876"/>
                  </a:cubicBezTo>
                  <a:cubicBezTo>
                    <a:pt x="1" y="351"/>
                    <a:pt x="351" y="0"/>
                    <a:pt x="818" y="59"/>
                  </a:cubicBezTo>
                  <a:cubicBezTo>
                    <a:pt x="1168" y="117"/>
                    <a:pt x="1460" y="467"/>
                    <a:pt x="1810" y="701"/>
                  </a:cubicBezTo>
                  <a:lnTo>
                    <a:pt x="1810" y="105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" name="Google Shape;376;p2"/>
            <p:cNvSpPr/>
            <p:nvPr/>
          </p:nvSpPr>
          <p:spPr>
            <a:xfrm>
              <a:off x="6098100" y="4173750"/>
              <a:ext cx="37975" cy="42325"/>
            </a:xfrm>
            <a:custGeom>
              <a:avLst/>
              <a:gdLst/>
              <a:ahLst/>
              <a:cxnLst/>
              <a:rect l="l" t="t" r="r" b="b"/>
              <a:pathLst>
                <a:path w="1519" h="1693" extrusionOk="0">
                  <a:moveTo>
                    <a:pt x="643" y="1693"/>
                  </a:moveTo>
                  <a:cubicBezTo>
                    <a:pt x="410" y="1401"/>
                    <a:pt x="1" y="1051"/>
                    <a:pt x="59" y="817"/>
                  </a:cubicBezTo>
                  <a:cubicBezTo>
                    <a:pt x="118" y="526"/>
                    <a:pt x="526" y="117"/>
                    <a:pt x="818" y="59"/>
                  </a:cubicBezTo>
                  <a:cubicBezTo>
                    <a:pt x="993" y="0"/>
                    <a:pt x="1460" y="467"/>
                    <a:pt x="1460" y="759"/>
                  </a:cubicBezTo>
                  <a:cubicBezTo>
                    <a:pt x="1519" y="1051"/>
                    <a:pt x="1168" y="1343"/>
                    <a:pt x="993" y="1635"/>
                  </a:cubicBezTo>
                  <a:cubicBezTo>
                    <a:pt x="876" y="1635"/>
                    <a:pt x="760" y="1635"/>
                    <a:pt x="643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" name="Google Shape;377;p2"/>
            <p:cNvSpPr/>
            <p:nvPr/>
          </p:nvSpPr>
          <p:spPr>
            <a:xfrm>
              <a:off x="1196450" y="2212500"/>
              <a:ext cx="40875" cy="37950"/>
            </a:xfrm>
            <a:custGeom>
              <a:avLst/>
              <a:gdLst/>
              <a:ahLst/>
              <a:cxnLst/>
              <a:rect l="l" t="t" r="r" b="b"/>
              <a:pathLst>
                <a:path w="1635" h="1518" extrusionOk="0">
                  <a:moveTo>
                    <a:pt x="1635" y="934"/>
                  </a:moveTo>
                  <a:cubicBezTo>
                    <a:pt x="1285" y="1109"/>
                    <a:pt x="993" y="1518"/>
                    <a:pt x="701" y="1460"/>
                  </a:cubicBezTo>
                  <a:cubicBezTo>
                    <a:pt x="409" y="1401"/>
                    <a:pt x="59" y="993"/>
                    <a:pt x="0" y="701"/>
                  </a:cubicBezTo>
                  <a:cubicBezTo>
                    <a:pt x="0" y="467"/>
                    <a:pt x="467" y="0"/>
                    <a:pt x="701" y="0"/>
                  </a:cubicBezTo>
                  <a:cubicBezTo>
                    <a:pt x="993" y="0"/>
                    <a:pt x="1343" y="350"/>
                    <a:pt x="1635" y="584"/>
                  </a:cubicBezTo>
                  <a:lnTo>
                    <a:pt x="1635" y="934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" name="Google Shape;378;p2"/>
            <p:cNvSpPr/>
            <p:nvPr/>
          </p:nvSpPr>
          <p:spPr>
            <a:xfrm>
              <a:off x="6346175" y="1970250"/>
              <a:ext cx="40900" cy="36525"/>
            </a:xfrm>
            <a:custGeom>
              <a:avLst/>
              <a:gdLst/>
              <a:ahLst/>
              <a:cxnLst/>
              <a:rect l="l" t="t" r="r" b="b"/>
              <a:pathLst>
                <a:path w="1636" h="1461" extrusionOk="0">
                  <a:moveTo>
                    <a:pt x="1577" y="935"/>
                  </a:moveTo>
                  <a:cubicBezTo>
                    <a:pt x="1285" y="1110"/>
                    <a:pt x="935" y="1460"/>
                    <a:pt x="701" y="1402"/>
                  </a:cubicBezTo>
                  <a:cubicBezTo>
                    <a:pt x="409" y="1402"/>
                    <a:pt x="59" y="935"/>
                    <a:pt x="1" y="643"/>
                  </a:cubicBezTo>
                  <a:cubicBezTo>
                    <a:pt x="1" y="468"/>
                    <a:pt x="468" y="1"/>
                    <a:pt x="701" y="1"/>
                  </a:cubicBezTo>
                  <a:cubicBezTo>
                    <a:pt x="993" y="1"/>
                    <a:pt x="1285" y="351"/>
                    <a:pt x="1635" y="526"/>
                  </a:cubicBezTo>
                  <a:cubicBezTo>
                    <a:pt x="1635" y="643"/>
                    <a:pt x="1635" y="818"/>
                    <a:pt x="1577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" name="Google Shape;379;p2"/>
            <p:cNvSpPr/>
            <p:nvPr/>
          </p:nvSpPr>
          <p:spPr>
            <a:xfrm>
              <a:off x="1685300" y="4417450"/>
              <a:ext cx="37975" cy="40875"/>
            </a:xfrm>
            <a:custGeom>
              <a:avLst/>
              <a:gdLst/>
              <a:ahLst/>
              <a:cxnLst/>
              <a:rect l="l" t="t" r="r" b="b"/>
              <a:pathLst>
                <a:path w="1519" h="1635" extrusionOk="0">
                  <a:moveTo>
                    <a:pt x="935" y="0"/>
                  </a:moveTo>
                  <a:cubicBezTo>
                    <a:pt x="1110" y="292"/>
                    <a:pt x="1518" y="642"/>
                    <a:pt x="1460" y="876"/>
                  </a:cubicBezTo>
                  <a:cubicBezTo>
                    <a:pt x="1401" y="1167"/>
                    <a:pt x="993" y="1576"/>
                    <a:pt x="701" y="1576"/>
                  </a:cubicBezTo>
                  <a:cubicBezTo>
                    <a:pt x="468" y="1634"/>
                    <a:pt x="59" y="1167"/>
                    <a:pt x="1" y="934"/>
                  </a:cubicBezTo>
                  <a:cubicBezTo>
                    <a:pt x="1" y="642"/>
                    <a:pt x="351" y="292"/>
                    <a:pt x="584" y="0"/>
                  </a:cubicBezTo>
                  <a:lnTo>
                    <a:pt x="935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" name="Google Shape;380;p2"/>
            <p:cNvSpPr/>
            <p:nvPr/>
          </p:nvSpPr>
          <p:spPr>
            <a:xfrm>
              <a:off x="4630100" y="246875"/>
              <a:ext cx="37950" cy="40875"/>
            </a:xfrm>
            <a:custGeom>
              <a:avLst/>
              <a:gdLst/>
              <a:ahLst/>
              <a:cxnLst/>
              <a:rect l="l" t="t" r="r" b="b"/>
              <a:pathLst>
                <a:path w="1518" h="1635" extrusionOk="0">
                  <a:moveTo>
                    <a:pt x="934" y="0"/>
                  </a:moveTo>
                  <a:cubicBezTo>
                    <a:pt x="1109" y="292"/>
                    <a:pt x="1518" y="642"/>
                    <a:pt x="1459" y="876"/>
                  </a:cubicBezTo>
                  <a:cubicBezTo>
                    <a:pt x="1401" y="1168"/>
                    <a:pt x="993" y="1576"/>
                    <a:pt x="701" y="1576"/>
                  </a:cubicBezTo>
                  <a:cubicBezTo>
                    <a:pt x="526" y="1635"/>
                    <a:pt x="59" y="1168"/>
                    <a:pt x="59" y="934"/>
                  </a:cubicBezTo>
                  <a:cubicBezTo>
                    <a:pt x="0" y="584"/>
                    <a:pt x="350" y="292"/>
                    <a:pt x="584" y="0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" name="Google Shape;381;p2"/>
            <p:cNvSpPr/>
            <p:nvPr/>
          </p:nvSpPr>
          <p:spPr>
            <a:xfrm>
              <a:off x="2175625" y="4910675"/>
              <a:ext cx="36500" cy="40875"/>
            </a:xfrm>
            <a:custGeom>
              <a:avLst/>
              <a:gdLst/>
              <a:ahLst/>
              <a:cxnLst/>
              <a:rect l="l" t="t" r="r" b="b"/>
              <a:pathLst>
                <a:path w="1460" h="1635" extrusionOk="0">
                  <a:moveTo>
                    <a:pt x="584" y="1635"/>
                  </a:moveTo>
                  <a:cubicBezTo>
                    <a:pt x="350" y="1343"/>
                    <a:pt x="0" y="1051"/>
                    <a:pt x="0" y="759"/>
                  </a:cubicBezTo>
                  <a:cubicBezTo>
                    <a:pt x="58" y="467"/>
                    <a:pt x="467" y="59"/>
                    <a:pt x="759" y="59"/>
                  </a:cubicBezTo>
                  <a:cubicBezTo>
                    <a:pt x="934" y="0"/>
                    <a:pt x="1401" y="467"/>
                    <a:pt x="1459" y="701"/>
                  </a:cubicBezTo>
                  <a:cubicBezTo>
                    <a:pt x="1459" y="993"/>
                    <a:pt x="1109" y="1343"/>
                    <a:pt x="934" y="1635"/>
                  </a:cubicBezTo>
                  <a:cubicBezTo>
                    <a:pt x="817" y="1635"/>
                    <a:pt x="701" y="1635"/>
                    <a:pt x="584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" name="Google Shape;382;p2"/>
            <p:cNvSpPr/>
            <p:nvPr/>
          </p:nvSpPr>
          <p:spPr>
            <a:xfrm>
              <a:off x="4379100" y="5399525"/>
              <a:ext cx="40875" cy="36500"/>
            </a:xfrm>
            <a:custGeom>
              <a:avLst/>
              <a:gdLst/>
              <a:ahLst/>
              <a:cxnLst/>
              <a:rect l="l" t="t" r="r" b="b"/>
              <a:pathLst>
                <a:path w="1635" h="1460" extrusionOk="0">
                  <a:moveTo>
                    <a:pt x="59" y="526"/>
                  </a:moveTo>
                  <a:cubicBezTo>
                    <a:pt x="351" y="351"/>
                    <a:pt x="701" y="0"/>
                    <a:pt x="993" y="59"/>
                  </a:cubicBezTo>
                  <a:cubicBezTo>
                    <a:pt x="1226" y="117"/>
                    <a:pt x="1576" y="526"/>
                    <a:pt x="1635" y="818"/>
                  </a:cubicBezTo>
                  <a:cubicBezTo>
                    <a:pt x="1635" y="1051"/>
                    <a:pt x="1168" y="1460"/>
                    <a:pt x="876" y="1460"/>
                  </a:cubicBezTo>
                  <a:cubicBezTo>
                    <a:pt x="584" y="1460"/>
                    <a:pt x="292" y="1109"/>
                    <a:pt x="0" y="876"/>
                  </a:cubicBezTo>
                  <a:cubicBezTo>
                    <a:pt x="0" y="759"/>
                    <a:pt x="59" y="642"/>
                    <a:pt x="59" y="5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" name="Google Shape;383;p2"/>
            <p:cNvSpPr/>
            <p:nvPr/>
          </p:nvSpPr>
          <p:spPr>
            <a:xfrm>
              <a:off x="2422225" y="497850"/>
              <a:ext cx="43800" cy="35050"/>
            </a:xfrm>
            <a:custGeom>
              <a:avLst/>
              <a:gdLst/>
              <a:ahLst/>
              <a:cxnLst/>
              <a:rect l="l" t="t" r="r" b="b"/>
              <a:pathLst>
                <a:path w="1752" h="1402" extrusionOk="0">
                  <a:moveTo>
                    <a:pt x="1752" y="701"/>
                  </a:moveTo>
                  <a:cubicBezTo>
                    <a:pt x="1285" y="1052"/>
                    <a:pt x="993" y="1402"/>
                    <a:pt x="759" y="1402"/>
                  </a:cubicBezTo>
                  <a:cubicBezTo>
                    <a:pt x="468" y="1402"/>
                    <a:pt x="234" y="993"/>
                    <a:pt x="1" y="760"/>
                  </a:cubicBezTo>
                  <a:cubicBezTo>
                    <a:pt x="234" y="468"/>
                    <a:pt x="409" y="59"/>
                    <a:pt x="701" y="59"/>
                  </a:cubicBezTo>
                  <a:cubicBezTo>
                    <a:pt x="935" y="1"/>
                    <a:pt x="1285" y="351"/>
                    <a:pt x="1752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" name="Google Shape;384;p2"/>
            <p:cNvSpPr/>
            <p:nvPr/>
          </p:nvSpPr>
          <p:spPr>
            <a:xfrm>
              <a:off x="1203750" y="3439725"/>
              <a:ext cx="27750" cy="36525"/>
            </a:xfrm>
            <a:custGeom>
              <a:avLst/>
              <a:gdLst/>
              <a:ahLst/>
              <a:cxnLst/>
              <a:rect l="l" t="t" r="r" b="b"/>
              <a:pathLst>
                <a:path w="1110" h="1461" extrusionOk="0">
                  <a:moveTo>
                    <a:pt x="351" y="1402"/>
                  </a:moveTo>
                  <a:cubicBezTo>
                    <a:pt x="234" y="1110"/>
                    <a:pt x="59" y="818"/>
                    <a:pt x="0" y="526"/>
                  </a:cubicBezTo>
                  <a:cubicBezTo>
                    <a:pt x="0" y="351"/>
                    <a:pt x="234" y="176"/>
                    <a:pt x="409" y="1"/>
                  </a:cubicBezTo>
                  <a:cubicBezTo>
                    <a:pt x="642" y="234"/>
                    <a:pt x="993" y="409"/>
                    <a:pt x="1051" y="701"/>
                  </a:cubicBezTo>
                  <a:cubicBezTo>
                    <a:pt x="1109" y="876"/>
                    <a:pt x="818" y="1168"/>
                    <a:pt x="642" y="1460"/>
                  </a:cubicBezTo>
                  <a:cubicBezTo>
                    <a:pt x="526" y="1460"/>
                    <a:pt x="467" y="1402"/>
                    <a:pt x="351" y="14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" name="Google Shape;385;p2"/>
            <p:cNvSpPr/>
            <p:nvPr/>
          </p:nvSpPr>
          <p:spPr>
            <a:xfrm>
              <a:off x="3159150" y="5402450"/>
              <a:ext cx="42350" cy="27750"/>
            </a:xfrm>
            <a:custGeom>
              <a:avLst/>
              <a:gdLst/>
              <a:ahLst/>
              <a:cxnLst/>
              <a:rect l="l" t="t" r="r" b="b"/>
              <a:pathLst>
                <a:path w="1694" h="1110" extrusionOk="0">
                  <a:moveTo>
                    <a:pt x="1694" y="642"/>
                  </a:moveTo>
                  <a:cubicBezTo>
                    <a:pt x="1285" y="876"/>
                    <a:pt x="1051" y="1109"/>
                    <a:pt x="876" y="1051"/>
                  </a:cubicBezTo>
                  <a:cubicBezTo>
                    <a:pt x="584" y="992"/>
                    <a:pt x="293" y="759"/>
                    <a:pt x="1" y="584"/>
                  </a:cubicBezTo>
                  <a:cubicBezTo>
                    <a:pt x="234" y="409"/>
                    <a:pt x="468" y="0"/>
                    <a:pt x="701" y="0"/>
                  </a:cubicBezTo>
                  <a:cubicBezTo>
                    <a:pt x="935" y="0"/>
                    <a:pt x="1227" y="350"/>
                    <a:pt x="1635" y="64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" name="Google Shape;386;p2"/>
            <p:cNvSpPr/>
            <p:nvPr/>
          </p:nvSpPr>
          <p:spPr>
            <a:xfrm>
              <a:off x="2914000" y="258550"/>
              <a:ext cx="36500" cy="26275"/>
            </a:xfrm>
            <a:custGeom>
              <a:avLst/>
              <a:gdLst/>
              <a:ahLst/>
              <a:cxnLst/>
              <a:rect l="l" t="t" r="r" b="b"/>
              <a:pathLst>
                <a:path w="1460" h="1051" extrusionOk="0">
                  <a:moveTo>
                    <a:pt x="1460" y="0"/>
                  </a:moveTo>
                  <a:cubicBezTo>
                    <a:pt x="1285" y="467"/>
                    <a:pt x="1226" y="759"/>
                    <a:pt x="1051" y="934"/>
                  </a:cubicBezTo>
                  <a:cubicBezTo>
                    <a:pt x="876" y="1051"/>
                    <a:pt x="526" y="1051"/>
                    <a:pt x="292" y="992"/>
                  </a:cubicBezTo>
                  <a:cubicBezTo>
                    <a:pt x="176" y="934"/>
                    <a:pt x="117" y="701"/>
                    <a:pt x="1" y="584"/>
                  </a:cubicBezTo>
                  <a:cubicBezTo>
                    <a:pt x="176" y="467"/>
                    <a:pt x="351" y="350"/>
                    <a:pt x="584" y="234"/>
                  </a:cubicBezTo>
                  <a:cubicBezTo>
                    <a:pt x="759" y="175"/>
                    <a:pt x="993" y="117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" name="Google Shape;387;p2"/>
            <p:cNvSpPr/>
            <p:nvPr/>
          </p:nvSpPr>
          <p:spPr>
            <a:xfrm>
              <a:off x="6349100" y="3686350"/>
              <a:ext cx="24825" cy="33575"/>
            </a:xfrm>
            <a:custGeom>
              <a:avLst/>
              <a:gdLst/>
              <a:ahLst/>
              <a:cxnLst/>
              <a:rect l="l" t="t" r="r" b="b"/>
              <a:pathLst>
                <a:path w="993" h="1343" extrusionOk="0">
                  <a:moveTo>
                    <a:pt x="993" y="0"/>
                  </a:moveTo>
                  <a:cubicBezTo>
                    <a:pt x="935" y="351"/>
                    <a:pt x="876" y="526"/>
                    <a:pt x="818" y="759"/>
                  </a:cubicBezTo>
                  <a:cubicBezTo>
                    <a:pt x="701" y="934"/>
                    <a:pt x="526" y="1109"/>
                    <a:pt x="409" y="1343"/>
                  </a:cubicBezTo>
                  <a:cubicBezTo>
                    <a:pt x="292" y="1168"/>
                    <a:pt x="1" y="1051"/>
                    <a:pt x="1" y="876"/>
                  </a:cubicBezTo>
                  <a:cubicBezTo>
                    <a:pt x="1" y="584"/>
                    <a:pt x="117" y="292"/>
                    <a:pt x="292" y="117"/>
                  </a:cubicBezTo>
                  <a:cubicBezTo>
                    <a:pt x="409" y="0"/>
                    <a:pt x="643" y="59"/>
                    <a:pt x="9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88" name="Google Shape;388;p2"/>
          <p:cNvGrpSpPr/>
          <p:nvPr/>
        </p:nvGrpSpPr>
        <p:grpSpPr>
          <a:xfrm>
            <a:off x="6670963" y="2629809"/>
            <a:ext cx="2856614" cy="2856614"/>
            <a:chOff x="1190625" y="238125"/>
            <a:chExt cx="5205200" cy="5205200"/>
          </a:xfrm>
        </p:grpSpPr>
        <p:sp>
          <p:nvSpPr>
            <p:cNvPr id="389" name="Google Shape;389;p2"/>
            <p:cNvSpPr/>
            <p:nvPr/>
          </p:nvSpPr>
          <p:spPr>
            <a:xfrm>
              <a:off x="3537100" y="2352575"/>
              <a:ext cx="739875" cy="745725"/>
            </a:xfrm>
            <a:custGeom>
              <a:avLst/>
              <a:gdLst/>
              <a:ahLst/>
              <a:cxnLst/>
              <a:rect l="l" t="t" r="r" b="b"/>
              <a:pathLst>
                <a:path w="29595" h="29829" extrusionOk="0">
                  <a:moveTo>
                    <a:pt x="19963" y="23699"/>
                  </a:moveTo>
                  <a:cubicBezTo>
                    <a:pt x="20956" y="20839"/>
                    <a:pt x="23057" y="19438"/>
                    <a:pt x="25509" y="19847"/>
                  </a:cubicBezTo>
                  <a:cubicBezTo>
                    <a:pt x="27785" y="20197"/>
                    <a:pt x="29478" y="22123"/>
                    <a:pt x="29536" y="24400"/>
                  </a:cubicBezTo>
                  <a:cubicBezTo>
                    <a:pt x="29595" y="26793"/>
                    <a:pt x="28077" y="28777"/>
                    <a:pt x="25684" y="29303"/>
                  </a:cubicBezTo>
                  <a:cubicBezTo>
                    <a:pt x="23232" y="29828"/>
                    <a:pt x="21189" y="28544"/>
                    <a:pt x="19963" y="25625"/>
                  </a:cubicBezTo>
                  <a:cubicBezTo>
                    <a:pt x="19146" y="28135"/>
                    <a:pt x="17512" y="29595"/>
                    <a:pt x="14768" y="29536"/>
                  </a:cubicBezTo>
                  <a:cubicBezTo>
                    <a:pt x="12609" y="29536"/>
                    <a:pt x="11266" y="28369"/>
                    <a:pt x="10040" y="25567"/>
                  </a:cubicBezTo>
                  <a:cubicBezTo>
                    <a:pt x="9690" y="26910"/>
                    <a:pt x="8990" y="27960"/>
                    <a:pt x="7881" y="28661"/>
                  </a:cubicBezTo>
                  <a:cubicBezTo>
                    <a:pt x="6830" y="29420"/>
                    <a:pt x="5604" y="29711"/>
                    <a:pt x="4320" y="29478"/>
                  </a:cubicBezTo>
                  <a:cubicBezTo>
                    <a:pt x="2044" y="29069"/>
                    <a:pt x="409" y="27201"/>
                    <a:pt x="234" y="25042"/>
                  </a:cubicBezTo>
                  <a:cubicBezTo>
                    <a:pt x="59" y="22532"/>
                    <a:pt x="1402" y="20664"/>
                    <a:pt x="4145" y="19672"/>
                  </a:cubicBezTo>
                  <a:cubicBezTo>
                    <a:pt x="1518" y="18796"/>
                    <a:pt x="1" y="17103"/>
                    <a:pt x="176" y="14243"/>
                  </a:cubicBezTo>
                  <a:cubicBezTo>
                    <a:pt x="351" y="12200"/>
                    <a:pt x="1577" y="10741"/>
                    <a:pt x="4203" y="9749"/>
                  </a:cubicBezTo>
                  <a:cubicBezTo>
                    <a:pt x="2744" y="9340"/>
                    <a:pt x="1635" y="8581"/>
                    <a:pt x="993" y="7355"/>
                  </a:cubicBezTo>
                  <a:cubicBezTo>
                    <a:pt x="293" y="6071"/>
                    <a:pt x="176" y="4787"/>
                    <a:pt x="643" y="3445"/>
                  </a:cubicBezTo>
                  <a:cubicBezTo>
                    <a:pt x="1343" y="1285"/>
                    <a:pt x="3386" y="1"/>
                    <a:pt x="5721" y="234"/>
                  </a:cubicBezTo>
                  <a:cubicBezTo>
                    <a:pt x="7822" y="409"/>
                    <a:pt x="9632" y="2161"/>
                    <a:pt x="9924" y="4320"/>
                  </a:cubicBezTo>
                  <a:cubicBezTo>
                    <a:pt x="10274" y="6713"/>
                    <a:pt x="8990" y="8640"/>
                    <a:pt x="6130" y="9807"/>
                  </a:cubicBezTo>
                  <a:cubicBezTo>
                    <a:pt x="8114" y="10332"/>
                    <a:pt x="9457" y="11558"/>
                    <a:pt x="10040" y="13660"/>
                  </a:cubicBezTo>
                  <a:cubicBezTo>
                    <a:pt x="10683" y="11617"/>
                    <a:pt x="11908" y="10332"/>
                    <a:pt x="13893" y="9749"/>
                  </a:cubicBezTo>
                  <a:cubicBezTo>
                    <a:pt x="11091" y="8581"/>
                    <a:pt x="9807" y="6538"/>
                    <a:pt x="10274" y="4087"/>
                  </a:cubicBezTo>
                  <a:cubicBezTo>
                    <a:pt x="10741" y="1752"/>
                    <a:pt x="12784" y="118"/>
                    <a:pt x="15177" y="176"/>
                  </a:cubicBezTo>
                  <a:cubicBezTo>
                    <a:pt x="17395" y="234"/>
                    <a:pt x="19380" y="1869"/>
                    <a:pt x="19788" y="4087"/>
                  </a:cubicBezTo>
                  <a:cubicBezTo>
                    <a:pt x="20197" y="6597"/>
                    <a:pt x="18913" y="8698"/>
                    <a:pt x="16111" y="9749"/>
                  </a:cubicBezTo>
                  <a:cubicBezTo>
                    <a:pt x="18096" y="10332"/>
                    <a:pt x="19380" y="11617"/>
                    <a:pt x="19963" y="13660"/>
                  </a:cubicBezTo>
                  <a:cubicBezTo>
                    <a:pt x="20430" y="12259"/>
                    <a:pt x="21131" y="11266"/>
                    <a:pt x="22240" y="10566"/>
                  </a:cubicBezTo>
                  <a:cubicBezTo>
                    <a:pt x="23349" y="9924"/>
                    <a:pt x="24575" y="9749"/>
                    <a:pt x="25859" y="10041"/>
                  </a:cubicBezTo>
                  <a:cubicBezTo>
                    <a:pt x="28135" y="10566"/>
                    <a:pt x="29595" y="12492"/>
                    <a:pt x="29536" y="14827"/>
                  </a:cubicBezTo>
                  <a:cubicBezTo>
                    <a:pt x="29536" y="17103"/>
                    <a:pt x="27902" y="19030"/>
                    <a:pt x="25684" y="19438"/>
                  </a:cubicBezTo>
                  <a:cubicBezTo>
                    <a:pt x="23232" y="19964"/>
                    <a:pt x="21248" y="18738"/>
                    <a:pt x="19963" y="15878"/>
                  </a:cubicBezTo>
                  <a:cubicBezTo>
                    <a:pt x="19380" y="17804"/>
                    <a:pt x="18154" y="19030"/>
                    <a:pt x="16111" y="19672"/>
                  </a:cubicBezTo>
                  <a:cubicBezTo>
                    <a:pt x="18154" y="20314"/>
                    <a:pt x="19380" y="21598"/>
                    <a:pt x="19963" y="23641"/>
                  </a:cubicBezTo>
                  <a:close/>
                  <a:moveTo>
                    <a:pt x="10040" y="23758"/>
                  </a:moveTo>
                  <a:cubicBezTo>
                    <a:pt x="10624" y="21598"/>
                    <a:pt x="11850" y="20314"/>
                    <a:pt x="13951" y="19672"/>
                  </a:cubicBezTo>
                  <a:cubicBezTo>
                    <a:pt x="11908" y="19088"/>
                    <a:pt x="10683" y="17804"/>
                    <a:pt x="10040" y="15819"/>
                  </a:cubicBezTo>
                  <a:cubicBezTo>
                    <a:pt x="9398" y="17921"/>
                    <a:pt x="8114" y="19088"/>
                    <a:pt x="6013" y="19672"/>
                  </a:cubicBezTo>
                  <a:cubicBezTo>
                    <a:pt x="8173" y="20255"/>
                    <a:pt x="9457" y="21540"/>
                    <a:pt x="10040" y="23758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" name="Google Shape;390;p2"/>
            <p:cNvSpPr/>
            <p:nvPr/>
          </p:nvSpPr>
          <p:spPr>
            <a:xfrm>
              <a:off x="3793925" y="3092425"/>
              <a:ext cx="237900" cy="240800"/>
            </a:xfrm>
            <a:custGeom>
              <a:avLst/>
              <a:gdLst/>
              <a:ahLst/>
              <a:cxnLst/>
              <a:rect l="l" t="t" r="r" b="b"/>
              <a:pathLst>
                <a:path w="9516" h="9632" extrusionOk="0">
                  <a:moveTo>
                    <a:pt x="4729" y="9632"/>
                  </a:moveTo>
                  <a:cubicBezTo>
                    <a:pt x="2102" y="9632"/>
                    <a:pt x="1" y="7414"/>
                    <a:pt x="1" y="4845"/>
                  </a:cubicBezTo>
                  <a:cubicBezTo>
                    <a:pt x="1" y="2277"/>
                    <a:pt x="2219" y="1"/>
                    <a:pt x="4787" y="59"/>
                  </a:cubicBezTo>
                  <a:cubicBezTo>
                    <a:pt x="7356" y="117"/>
                    <a:pt x="9515" y="2335"/>
                    <a:pt x="9515" y="4904"/>
                  </a:cubicBezTo>
                  <a:cubicBezTo>
                    <a:pt x="9515" y="7472"/>
                    <a:pt x="7356" y="9632"/>
                    <a:pt x="4729" y="963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" name="Google Shape;391;p2"/>
            <p:cNvSpPr/>
            <p:nvPr/>
          </p:nvSpPr>
          <p:spPr>
            <a:xfrm>
              <a:off x="3300700" y="2600650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729" y="9574"/>
                  </a:moveTo>
                  <a:cubicBezTo>
                    <a:pt x="2102" y="9574"/>
                    <a:pt x="1" y="7414"/>
                    <a:pt x="1" y="4787"/>
                  </a:cubicBezTo>
                  <a:cubicBezTo>
                    <a:pt x="1" y="2161"/>
                    <a:pt x="2160" y="1"/>
                    <a:pt x="4729" y="59"/>
                  </a:cubicBezTo>
                  <a:cubicBezTo>
                    <a:pt x="7355" y="59"/>
                    <a:pt x="9573" y="2277"/>
                    <a:pt x="9515" y="4846"/>
                  </a:cubicBezTo>
                  <a:cubicBezTo>
                    <a:pt x="9515" y="7414"/>
                    <a:pt x="7297" y="9574"/>
                    <a:pt x="4729" y="9574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" name="Google Shape;392;p2"/>
            <p:cNvSpPr/>
            <p:nvPr/>
          </p:nvSpPr>
          <p:spPr>
            <a:xfrm>
              <a:off x="3547325" y="3093900"/>
              <a:ext cx="237875" cy="239325"/>
            </a:xfrm>
            <a:custGeom>
              <a:avLst/>
              <a:gdLst/>
              <a:ahLst/>
              <a:cxnLst/>
              <a:rect l="l" t="t" r="r" b="b"/>
              <a:pathLst>
                <a:path w="9515" h="9573" extrusionOk="0">
                  <a:moveTo>
                    <a:pt x="9515" y="4786"/>
                  </a:moveTo>
                  <a:cubicBezTo>
                    <a:pt x="9515" y="7355"/>
                    <a:pt x="7355" y="9573"/>
                    <a:pt x="4728" y="9573"/>
                  </a:cubicBezTo>
                  <a:cubicBezTo>
                    <a:pt x="2160" y="9573"/>
                    <a:pt x="0" y="7355"/>
                    <a:pt x="0" y="4786"/>
                  </a:cubicBezTo>
                  <a:cubicBezTo>
                    <a:pt x="59" y="2218"/>
                    <a:pt x="2160" y="58"/>
                    <a:pt x="4728" y="58"/>
                  </a:cubicBezTo>
                  <a:cubicBezTo>
                    <a:pt x="7297" y="0"/>
                    <a:pt x="9515" y="2218"/>
                    <a:pt x="9515" y="4786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" name="Google Shape;393;p2"/>
            <p:cNvSpPr/>
            <p:nvPr/>
          </p:nvSpPr>
          <p:spPr>
            <a:xfrm>
              <a:off x="3299250" y="2848725"/>
              <a:ext cx="239350" cy="237900"/>
            </a:xfrm>
            <a:custGeom>
              <a:avLst/>
              <a:gdLst/>
              <a:ahLst/>
              <a:cxnLst/>
              <a:rect l="l" t="t" r="r" b="b"/>
              <a:pathLst>
                <a:path w="9574" h="9516" extrusionOk="0">
                  <a:moveTo>
                    <a:pt x="9573" y="4729"/>
                  </a:moveTo>
                  <a:cubicBezTo>
                    <a:pt x="9573" y="7355"/>
                    <a:pt x="7355" y="9515"/>
                    <a:pt x="4787" y="9515"/>
                  </a:cubicBezTo>
                  <a:cubicBezTo>
                    <a:pt x="2160" y="9457"/>
                    <a:pt x="0" y="7297"/>
                    <a:pt x="59" y="4729"/>
                  </a:cubicBezTo>
                  <a:cubicBezTo>
                    <a:pt x="117" y="2102"/>
                    <a:pt x="2218" y="1"/>
                    <a:pt x="4787" y="1"/>
                  </a:cubicBezTo>
                  <a:cubicBezTo>
                    <a:pt x="7355" y="1"/>
                    <a:pt x="9573" y="2160"/>
                    <a:pt x="9573" y="472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" name="Google Shape;394;p2"/>
            <p:cNvSpPr/>
            <p:nvPr/>
          </p:nvSpPr>
          <p:spPr>
            <a:xfrm>
              <a:off x="4036175" y="2358425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904" y="59"/>
                  </a:moveTo>
                  <a:cubicBezTo>
                    <a:pt x="7530" y="175"/>
                    <a:pt x="9573" y="2277"/>
                    <a:pt x="9456" y="4903"/>
                  </a:cubicBezTo>
                  <a:cubicBezTo>
                    <a:pt x="9398" y="7530"/>
                    <a:pt x="7238" y="9573"/>
                    <a:pt x="4670" y="9456"/>
                  </a:cubicBezTo>
                  <a:cubicBezTo>
                    <a:pt x="2043" y="9398"/>
                    <a:pt x="0" y="7238"/>
                    <a:pt x="59" y="4670"/>
                  </a:cubicBezTo>
                  <a:cubicBezTo>
                    <a:pt x="176" y="2043"/>
                    <a:pt x="2277" y="0"/>
                    <a:pt x="4904" y="5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" name="Google Shape;395;p2"/>
            <p:cNvSpPr/>
            <p:nvPr/>
          </p:nvSpPr>
          <p:spPr>
            <a:xfrm>
              <a:off x="4039100" y="3098275"/>
              <a:ext cx="232050" cy="232050"/>
            </a:xfrm>
            <a:custGeom>
              <a:avLst/>
              <a:gdLst/>
              <a:ahLst/>
              <a:cxnLst/>
              <a:rect l="l" t="t" r="r" b="b"/>
              <a:pathLst>
                <a:path w="9282" h="9282" extrusionOk="0">
                  <a:moveTo>
                    <a:pt x="4670" y="0"/>
                  </a:moveTo>
                  <a:cubicBezTo>
                    <a:pt x="7238" y="0"/>
                    <a:pt x="9281" y="2043"/>
                    <a:pt x="9281" y="4670"/>
                  </a:cubicBezTo>
                  <a:cubicBezTo>
                    <a:pt x="9281" y="7238"/>
                    <a:pt x="7180" y="9281"/>
                    <a:pt x="4611" y="9281"/>
                  </a:cubicBezTo>
                  <a:cubicBezTo>
                    <a:pt x="2043" y="9223"/>
                    <a:pt x="0" y="7180"/>
                    <a:pt x="0" y="4611"/>
                  </a:cubicBezTo>
                  <a:cubicBezTo>
                    <a:pt x="0" y="2043"/>
                    <a:pt x="2102" y="0"/>
                    <a:pt x="4670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" name="Google Shape;396;p2"/>
            <p:cNvSpPr/>
            <p:nvPr/>
          </p:nvSpPr>
          <p:spPr>
            <a:xfrm>
              <a:off x="3303625" y="2361350"/>
              <a:ext cx="232050" cy="232025"/>
            </a:xfrm>
            <a:custGeom>
              <a:avLst/>
              <a:gdLst/>
              <a:ahLst/>
              <a:cxnLst/>
              <a:rect l="l" t="t" r="r" b="b"/>
              <a:pathLst>
                <a:path w="9282" h="9281" extrusionOk="0">
                  <a:moveTo>
                    <a:pt x="0" y="4670"/>
                  </a:moveTo>
                  <a:cubicBezTo>
                    <a:pt x="0" y="2101"/>
                    <a:pt x="2043" y="0"/>
                    <a:pt x="4612" y="0"/>
                  </a:cubicBezTo>
                  <a:cubicBezTo>
                    <a:pt x="7238" y="0"/>
                    <a:pt x="9281" y="2101"/>
                    <a:pt x="9281" y="4670"/>
                  </a:cubicBezTo>
                  <a:cubicBezTo>
                    <a:pt x="9223" y="7238"/>
                    <a:pt x="7180" y="9281"/>
                    <a:pt x="4670" y="9281"/>
                  </a:cubicBezTo>
                  <a:cubicBezTo>
                    <a:pt x="2043" y="9281"/>
                    <a:pt x="0" y="7238"/>
                    <a:pt x="0" y="467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" name="Google Shape;397;p2"/>
            <p:cNvSpPr/>
            <p:nvPr/>
          </p:nvSpPr>
          <p:spPr>
            <a:xfrm>
              <a:off x="3303625" y="3098275"/>
              <a:ext cx="232050" cy="230575"/>
            </a:xfrm>
            <a:custGeom>
              <a:avLst/>
              <a:gdLst/>
              <a:ahLst/>
              <a:cxnLst/>
              <a:rect l="l" t="t" r="r" b="b"/>
              <a:pathLst>
                <a:path w="9282" h="9223" extrusionOk="0">
                  <a:moveTo>
                    <a:pt x="4670" y="9223"/>
                  </a:moveTo>
                  <a:cubicBezTo>
                    <a:pt x="2160" y="9223"/>
                    <a:pt x="59" y="7180"/>
                    <a:pt x="59" y="4670"/>
                  </a:cubicBezTo>
                  <a:cubicBezTo>
                    <a:pt x="0" y="2160"/>
                    <a:pt x="2102" y="0"/>
                    <a:pt x="4612" y="59"/>
                  </a:cubicBezTo>
                  <a:cubicBezTo>
                    <a:pt x="7122" y="59"/>
                    <a:pt x="9165" y="2101"/>
                    <a:pt x="9223" y="4553"/>
                  </a:cubicBezTo>
                  <a:cubicBezTo>
                    <a:pt x="9281" y="7063"/>
                    <a:pt x="7180" y="9223"/>
                    <a:pt x="4670" y="9223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" name="Google Shape;398;p2"/>
            <p:cNvSpPr/>
            <p:nvPr/>
          </p:nvSpPr>
          <p:spPr>
            <a:xfrm>
              <a:off x="3798325" y="2116175"/>
              <a:ext cx="229125" cy="230600"/>
            </a:xfrm>
            <a:custGeom>
              <a:avLst/>
              <a:gdLst/>
              <a:ahLst/>
              <a:cxnLst/>
              <a:rect l="l" t="t" r="r" b="b"/>
              <a:pathLst>
                <a:path w="9165" h="9224" extrusionOk="0">
                  <a:moveTo>
                    <a:pt x="9164" y="4612"/>
                  </a:moveTo>
                  <a:cubicBezTo>
                    <a:pt x="9164" y="7122"/>
                    <a:pt x="7063" y="9223"/>
                    <a:pt x="4553" y="9165"/>
                  </a:cubicBezTo>
                  <a:cubicBezTo>
                    <a:pt x="2043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1"/>
                  </a:cubicBezTo>
                  <a:cubicBezTo>
                    <a:pt x="7121" y="59"/>
                    <a:pt x="9164" y="2102"/>
                    <a:pt x="9164" y="461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" name="Google Shape;399;p2"/>
            <p:cNvSpPr/>
            <p:nvPr/>
          </p:nvSpPr>
          <p:spPr>
            <a:xfrm>
              <a:off x="4287175" y="2605025"/>
              <a:ext cx="230575" cy="230600"/>
            </a:xfrm>
            <a:custGeom>
              <a:avLst/>
              <a:gdLst/>
              <a:ahLst/>
              <a:cxnLst/>
              <a:rect l="l" t="t" r="r" b="b"/>
              <a:pathLst>
                <a:path w="9223" h="9224" extrusionOk="0">
                  <a:moveTo>
                    <a:pt x="9223" y="4612"/>
                  </a:moveTo>
                  <a:cubicBezTo>
                    <a:pt x="9223" y="7122"/>
                    <a:pt x="7063" y="9223"/>
                    <a:pt x="4553" y="9223"/>
                  </a:cubicBezTo>
                  <a:cubicBezTo>
                    <a:pt x="2101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59"/>
                  </a:cubicBezTo>
                  <a:cubicBezTo>
                    <a:pt x="7121" y="59"/>
                    <a:pt x="9164" y="2102"/>
                    <a:pt x="9223" y="461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" name="Google Shape;400;p2"/>
            <p:cNvSpPr/>
            <p:nvPr/>
          </p:nvSpPr>
          <p:spPr>
            <a:xfrm>
              <a:off x="4287175" y="2853100"/>
              <a:ext cx="229125" cy="229150"/>
            </a:xfrm>
            <a:custGeom>
              <a:avLst/>
              <a:gdLst/>
              <a:ahLst/>
              <a:cxnLst/>
              <a:rect l="l" t="t" r="r" b="b"/>
              <a:pathLst>
                <a:path w="9165" h="9166" extrusionOk="0">
                  <a:moveTo>
                    <a:pt x="4611" y="9165"/>
                  </a:moveTo>
                  <a:cubicBezTo>
                    <a:pt x="2101" y="9107"/>
                    <a:pt x="0" y="7064"/>
                    <a:pt x="59" y="4554"/>
                  </a:cubicBezTo>
                  <a:cubicBezTo>
                    <a:pt x="59" y="2044"/>
                    <a:pt x="2101" y="1"/>
                    <a:pt x="4611" y="1"/>
                  </a:cubicBezTo>
                  <a:cubicBezTo>
                    <a:pt x="7121" y="1"/>
                    <a:pt x="9164" y="2102"/>
                    <a:pt x="9164" y="4554"/>
                  </a:cubicBezTo>
                  <a:cubicBezTo>
                    <a:pt x="9164" y="7064"/>
                    <a:pt x="7063" y="9165"/>
                    <a:pt x="4611" y="9165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" name="Google Shape;401;p2"/>
            <p:cNvSpPr/>
            <p:nvPr/>
          </p:nvSpPr>
          <p:spPr>
            <a:xfrm>
              <a:off x="3551700" y="2116175"/>
              <a:ext cx="229125" cy="229125"/>
            </a:xfrm>
            <a:custGeom>
              <a:avLst/>
              <a:gdLst/>
              <a:ahLst/>
              <a:cxnLst/>
              <a:rect l="l" t="t" r="r" b="b"/>
              <a:pathLst>
                <a:path w="9165" h="9165" extrusionOk="0">
                  <a:moveTo>
                    <a:pt x="9165" y="4612"/>
                  </a:moveTo>
                  <a:cubicBezTo>
                    <a:pt x="9106" y="7122"/>
                    <a:pt x="7063" y="9165"/>
                    <a:pt x="4553" y="9165"/>
                  </a:cubicBezTo>
                  <a:cubicBezTo>
                    <a:pt x="2043" y="9165"/>
                    <a:pt x="0" y="7064"/>
                    <a:pt x="0" y="4554"/>
                  </a:cubicBezTo>
                  <a:cubicBezTo>
                    <a:pt x="0" y="2044"/>
                    <a:pt x="2102" y="1"/>
                    <a:pt x="4612" y="59"/>
                  </a:cubicBezTo>
                  <a:cubicBezTo>
                    <a:pt x="7122" y="59"/>
                    <a:pt x="9165" y="2102"/>
                    <a:pt x="9165" y="461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" name="Google Shape;402;p2"/>
            <p:cNvSpPr/>
            <p:nvPr/>
          </p:nvSpPr>
          <p:spPr>
            <a:xfrm>
              <a:off x="3799775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7005" y="8990"/>
                    <a:pt x="4495" y="8990"/>
                  </a:cubicBezTo>
                  <a:cubicBezTo>
                    <a:pt x="1985" y="8990"/>
                    <a:pt x="0" y="7005"/>
                    <a:pt x="0" y="4495"/>
                  </a:cubicBezTo>
                  <a:cubicBezTo>
                    <a:pt x="0" y="1985"/>
                    <a:pt x="1985" y="1"/>
                    <a:pt x="4495" y="1"/>
                  </a:cubicBezTo>
                  <a:cubicBezTo>
                    <a:pt x="7005" y="1"/>
                    <a:pt x="8989" y="1985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" name="Google Shape;403;p2"/>
            <p:cNvSpPr/>
            <p:nvPr/>
          </p:nvSpPr>
          <p:spPr>
            <a:xfrm>
              <a:off x="4290075" y="236572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95"/>
                  </a:moveTo>
                  <a:cubicBezTo>
                    <a:pt x="8990" y="7005"/>
                    <a:pt x="7005" y="8989"/>
                    <a:pt x="4495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1985" y="0"/>
                    <a:pt x="4437" y="0"/>
                  </a:cubicBezTo>
                  <a:cubicBezTo>
                    <a:pt x="6947" y="0"/>
                    <a:pt x="8990" y="1985"/>
                    <a:pt x="8990" y="4495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" name="Google Shape;404;p2"/>
            <p:cNvSpPr/>
            <p:nvPr/>
          </p:nvSpPr>
          <p:spPr>
            <a:xfrm>
              <a:off x="3553150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37"/>
                  </a:moveTo>
                  <a:cubicBezTo>
                    <a:pt x="8990" y="6947"/>
                    <a:pt x="7005" y="8990"/>
                    <a:pt x="4495" y="8990"/>
                  </a:cubicBezTo>
                  <a:cubicBezTo>
                    <a:pt x="1985" y="8990"/>
                    <a:pt x="1" y="6947"/>
                    <a:pt x="1" y="4437"/>
                  </a:cubicBezTo>
                  <a:cubicBezTo>
                    <a:pt x="1" y="1985"/>
                    <a:pt x="1985" y="1"/>
                    <a:pt x="4437" y="1"/>
                  </a:cubicBezTo>
                  <a:cubicBezTo>
                    <a:pt x="6947" y="1"/>
                    <a:pt x="8990" y="1985"/>
                    <a:pt x="8990" y="4437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" name="Google Shape;405;p2"/>
            <p:cNvSpPr/>
            <p:nvPr/>
          </p:nvSpPr>
          <p:spPr>
            <a:xfrm>
              <a:off x="3064300" y="260795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4"/>
                  </a:moveTo>
                  <a:cubicBezTo>
                    <a:pt x="8990" y="7063"/>
                    <a:pt x="6947" y="8990"/>
                    <a:pt x="4437" y="8990"/>
                  </a:cubicBezTo>
                  <a:cubicBezTo>
                    <a:pt x="1927" y="8990"/>
                    <a:pt x="1" y="6947"/>
                    <a:pt x="1" y="4437"/>
                  </a:cubicBezTo>
                  <a:cubicBezTo>
                    <a:pt x="1" y="1985"/>
                    <a:pt x="2044" y="1"/>
                    <a:pt x="4495" y="1"/>
                  </a:cubicBezTo>
                  <a:cubicBezTo>
                    <a:pt x="7005" y="1"/>
                    <a:pt x="8990" y="2044"/>
                    <a:pt x="8990" y="4554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" name="Google Shape;406;p2"/>
            <p:cNvSpPr/>
            <p:nvPr/>
          </p:nvSpPr>
          <p:spPr>
            <a:xfrm>
              <a:off x="3064300" y="28545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3"/>
                  </a:moveTo>
                  <a:cubicBezTo>
                    <a:pt x="8990" y="7005"/>
                    <a:pt x="6947" y="8989"/>
                    <a:pt x="4437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2044" y="0"/>
                    <a:pt x="4554" y="0"/>
                  </a:cubicBezTo>
                  <a:cubicBezTo>
                    <a:pt x="7005" y="59"/>
                    <a:pt x="8990" y="2043"/>
                    <a:pt x="8990" y="4553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" name="Google Shape;407;p2"/>
            <p:cNvSpPr/>
            <p:nvPr/>
          </p:nvSpPr>
          <p:spPr>
            <a:xfrm>
              <a:off x="4043475" y="211910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6946" y="8990"/>
                    <a:pt x="4436" y="8990"/>
                  </a:cubicBezTo>
                  <a:cubicBezTo>
                    <a:pt x="1985" y="8931"/>
                    <a:pt x="0" y="6947"/>
                    <a:pt x="0" y="4495"/>
                  </a:cubicBezTo>
                  <a:cubicBezTo>
                    <a:pt x="0" y="1985"/>
                    <a:pt x="2043" y="1"/>
                    <a:pt x="4553" y="1"/>
                  </a:cubicBezTo>
                  <a:cubicBezTo>
                    <a:pt x="7005" y="1"/>
                    <a:pt x="8989" y="2044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" name="Google Shape;408;p2"/>
            <p:cNvSpPr/>
            <p:nvPr/>
          </p:nvSpPr>
          <p:spPr>
            <a:xfrm>
              <a:off x="3308000" y="2119100"/>
              <a:ext cx="223300" cy="224750"/>
            </a:xfrm>
            <a:custGeom>
              <a:avLst/>
              <a:gdLst/>
              <a:ahLst/>
              <a:cxnLst/>
              <a:rect l="l" t="t" r="r" b="b"/>
              <a:pathLst>
                <a:path w="8932" h="8990" extrusionOk="0">
                  <a:moveTo>
                    <a:pt x="4495" y="59"/>
                  </a:moveTo>
                  <a:cubicBezTo>
                    <a:pt x="6888" y="59"/>
                    <a:pt x="8931" y="2102"/>
                    <a:pt x="8931" y="4495"/>
                  </a:cubicBezTo>
                  <a:cubicBezTo>
                    <a:pt x="8873" y="6947"/>
                    <a:pt x="6830" y="8990"/>
                    <a:pt x="4378" y="8931"/>
                  </a:cubicBezTo>
                  <a:cubicBezTo>
                    <a:pt x="1985" y="8873"/>
                    <a:pt x="1" y="6888"/>
                    <a:pt x="1" y="4495"/>
                  </a:cubicBezTo>
                  <a:cubicBezTo>
                    <a:pt x="1" y="2044"/>
                    <a:pt x="2044" y="1"/>
                    <a:pt x="4495" y="5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" name="Google Shape;409;p2"/>
            <p:cNvSpPr/>
            <p:nvPr/>
          </p:nvSpPr>
          <p:spPr>
            <a:xfrm>
              <a:off x="4290075" y="3102650"/>
              <a:ext cx="223300" cy="223275"/>
            </a:xfrm>
            <a:custGeom>
              <a:avLst/>
              <a:gdLst/>
              <a:ahLst/>
              <a:cxnLst/>
              <a:rect l="l" t="t" r="r" b="b"/>
              <a:pathLst>
                <a:path w="8932" h="8931" extrusionOk="0">
                  <a:moveTo>
                    <a:pt x="8932" y="4436"/>
                  </a:moveTo>
                  <a:cubicBezTo>
                    <a:pt x="8932" y="6888"/>
                    <a:pt x="6947" y="8931"/>
                    <a:pt x="4495" y="8931"/>
                  </a:cubicBezTo>
                  <a:cubicBezTo>
                    <a:pt x="2044" y="8931"/>
                    <a:pt x="1" y="6888"/>
                    <a:pt x="1" y="4436"/>
                  </a:cubicBezTo>
                  <a:cubicBezTo>
                    <a:pt x="59" y="2043"/>
                    <a:pt x="2044" y="0"/>
                    <a:pt x="4437" y="0"/>
                  </a:cubicBezTo>
                  <a:cubicBezTo>
                    <a:pt x="6889" y="0"/>
                    <a:pt x="8932" y="1985"/>
                    <a:pt x="8932" y="4436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" name="Google Shape;410;p2"/>
            <p:cNvSpPr/>
            <p:nvPr/>
          </p:nvSpPr>
          <p:spPr>
            <a:xfrm>
              <a:off x="4043475" y="3346350"/>
              <a:ext cx="223275" cy="221825"/>
            </a:xfrm>
            <a:custGeom>
              <a:avLst/>
              <a:gdLst/>
              <a:ahLst/>
              <a:cxnLst/>
              <a:rect l="l" t="t" r="r" b="b"/>
              <a:pathLst>
                <a:path w="8931" h="8873" extrusionOk="0">
                  <a:moveTo>
                    <a:pt x="8931" y="4378"/>
                  </a:moveTo>
                  <a:cubicBezTo>
                    <a:pt x="8931" y="6829"/>
                    <a:pt x="6888" y="8872"/>
                    <a:pt x="4495" y="8872"/>
                  </a:cubicBezTo>
                  <a:cubicBezTo>
                    <a:pt x="2043" y="8872"/>
                    <a:pt x="59" y="6888"/>
                    <a:pt x="59" y="4436"/>
                  </a:cubicBezTo>
                  <a:cubicBezTo>
                    <a:pt x="0" y="2043"/>
                    <a:pt x="2043" y="0"/>
                    <a:pt x="4495" y="0"/>
                  </a:cubicBezTo>
                  <a:cubicBezTo>
                    <a:pt x="6888" y="0"/>
                    <a:pt x="8873" y="1985"/>
                    <a:pt x="8931" y="4378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" name="Google Shape;411;p2"/>
            <p:cNvSpPr/>
            <p:nvPr/>
          </p:nvSpPr>
          <p:spPr>
            <a:xfrm>
              <a:off x="3065775" y="2365725"/>
              <a:ext cx="221825" cy="223275"/>
            </a:xfrm>
            <a:custGeom>
              <a:avLst/>
              <a:gdLst/>
              <a:ahLst/>
              <a:cxnLst/>
              <a:rect l="l" t="t" r="r" b="b"/>
              <a:pathLst>
                <a:path w="8873" h="8931" extrusionOk="0">
                  <a:moveTo>
                    <a:pt x="4378" y="8931"/>
                  </a:moveTo>
                  <a:cubicBezTo>
                    <a:pt x="1985" y="8872"/>
                    <a:pt x="0" y="6888"/>
                    <a:pt x="0" y="4495"/>
                  </a:cubicBezTo>
                  <a:cubicBezTo>
                    <a:pt x="0" y="2043"/>
                    <a:pt x="2101" y="0"/>
                    <a:pt x="4495" y="59"/>
                  </a:cubicBezTo>
                  <a:cubicBezTo>
                    <a:pt x="6946" y="117"/>
                    <a:pt x="8872" y="2101"/>
                    <a:pt x="8872" y="4495"/>
                  </a:cubicBezTo>
                  <a:cubicBezTo>
                    <a:pt x="8814" y="6946"/>
                    <a:pt x="6829" y="8931"/>
                    <a:pt x="4378" y="887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" name="Google Shape;412;p2"/>
            <p:cNvSpPr/>
            <p:nvPr/>
          </p:nvSpPr>
          <p:spPr>
            <a:xfrm>
              <a:off x="3309450" y="3346350"/>
              <a:ext cx="220375" cy="220375"/>
            </a:xfrm>
            <a:custGeom>
              <a:avLst/>
              <a:gdLst/>
              <a:ahLst/>
              <a:cxnLst/>
              <a:rect l="l" t="t" r="r" b="b"/>
              <a:pathLst>
                <a:path w="8815" h="8815" extrusionOk="0">
                  <a:moveTo>
                    <a:pt x="8757" y="4436"/>
                  </a:moveTo>
                  <a:cubicBezTo>
                    <a:pt x="8757" y="6888"/>
                    <a:pt x="6772" y="8814"/>
                    <a:pt x="4320" y="8814"/>
                  </a:cubicBezTo>
                  <a:cubicBezTo>
                    <a:pt x="1927" y="8756"/>
                    <a:pt x="1" y="6829"/>
                    <a:pt x="1" y="4378"/>
                  </a:cubicBezTo>
                  <a:cubicBezTo>
                    <a:pt x="59" y="1926"/>
                    <a:pt x="1986" y="0"/>
                    <a:pt x="4437" y="58"/>
                  </a:cubicBezTo>
                  <a:cubicBezTo>
                    <a:pt x="6889" y="58"/>
                    <a:pt x="8815" y="2043"/>
                    <a:pt x="8757" y="4436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" name="Google Shape;413;p2"/>
            <p:cNvSpPr/>
            <p:nvPr/>
          </p:nvSpPr>
          <p:spPr>
            <a:xfrm>
              <a:off x="3067225" y="3104100"/>
              <a:ext cx="218900" cy="218925"/>
            </a:xfrm>
            <a:custGeom>
              <a:avLst/>
              <a:gdLst/>
              <a:ahLst/>
              <a:cxnLst/>
              <a:rect l="l" t="t" r="r" b="b"/>
              <a:pathLst>
                <a:path w="8756" h="8757" extrusionOk="0">
                  <a:moveTo>
                    <a:pt x="8756" y="4378"/>
                  </a:moveTo>
                  <a:cubicBezTo>
                    <a:pt x="8756" y="6830"/>
                    <a:pt x="6830" y="8756"/>
                    <a:pt x="4378" y="8756"/>
                  </a:cubicBezTo>
                  <a:cubicBezTo>
                    <a:pt x="1927" y="8756"/>
                    <a:pt x="0" y="6830"/>
                    <a:pt x="0" y="4378"/>
                  </a:cubicBezTo>
                  <a:cubicBezTo>
                    <a:pt x="0" y="1927"/>
                    <a:pt x="1927" y="1"/>
                    <a:pt x="4378" y="1"/>
                  </a:cubicBezTo>
                  <a:cubicBezTo>
                    <a:pt x="6830" y="59"/>
                    <a:pt x="8698" y="1985"/>
                    <a:pt x="8698" y="4378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" name="Google Shape;414;p2"/>
            <p:cNvSpPr/>
            <p:nvPr/>
          </p:nvSpPr>
          <p:spPr>
            <a:xfrm>
              <a:off x="4294475" y="2123475"/>
              <a:ext cx="215975" cy="216000"/>
            </a:xfrm>
            <a:custGeom>
              <a:avLst/>
              <a:gdLst/>
              <a:ahLst/>
              <a:cxnLst/>
              <a:rect l="l" t="t" r="r" b="b"/>
              <a:pathLst>
                <a:path w="8639" h="8640" extrusionOk="0">
                  <a:moveTo>
                    <a:pt x="4319" y="1"/>
                  </a:moveTo>
                  <a:cubicBezTo>
                    <a:pt x="6713" y="1"/>
                    <a:pt x="8639" y="1927"/>
                    <a:pt x="8639" y="4320"/>
                  </a:cubicBezTo>
                  <a:cubicBezTo>
                    <a:pt x="8639" y="6713"/>
                    <a:pt x="6654" y="8639"/>
                    <a:pt x="4261" y="8639"/>
                  </a:cubicBezTo>
                  <a:cubicBezTo>
                    <a:pt x="1868" y="8581"/>
                    <a:pt x="0" y="6655"/>
                    <a:pt x="0" y="4262"/>
                  </a:cubicBezTo>
                  <a:cubicBezTo>
                    <a:pt x="0" y="1869"/>
                    <a:pt x="1926" y="1"/>
                    <a:pt x="4319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" name="Google Shape;415;p2"/>
            <p:cNvSpPr/>
            <p:nvPr/>
          </p:nvSpPr>
          <p:spPr>
            <a:xfrm>
              <a:off x="3805600" y="1876875"/>
              <a:ext cx="214550" cy="215975"/>
            </a:xfrm>
            <a:custGeom>
              <a:avLst/>
              <a:gdLst/>
              <a:ahLst/>
              <a:cxnLst/>
              <a:rect l="l" t="t" r="r" b="b"/>
              <a:pathLst>
                <a:path w="8582" h="8639" extrusionOk="0">
                  <a:moveTo>
                    <a:pt x="8581" y="4319"/>
                  </a:moveTo>
                  <a:cubicBezTo>
                    <a:pt x="8581" y="6654"/>
                    <a:pt x="6655" y="8581"/>
                    <a:pt x="4320" y="8639"/>
                  </a:cubicBezTo>
                  <a:cubicBezTo>
                    <a:pt x="1927" y="8639"/>
                    <a:pt x="1" y="6654"/>
                    <a:pt x="1" y="4319"/>
                  </a:cubicBezTo>
                  <a:cubicBezTo>
                    <a:pt x="1" y="1926"/>
                    <a:pt x="1927" y="0"/>
                    <a:pt x="4262" y="0"/>
                  </a:cubicBezTo>
                  <a:cubicBezTo>
                    <a:pt x="6655" y="0"/>
                    <a:pt x="8581" y="1926"/>
                    <a:pt x="8581" y="431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" name="Google Shape;416;p2"/>
            <p:cNvSpPr/>
            <p:nvPr/>
          </p:nvSpPr>
          <p:spPr>
            <a:xfrm>
              <a:off x="4541075" y="2612325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4320" y="1"/>
                  </a:moveTo>
                  <a:cubicBezTo>
                    <a:pt x="6713" y="1"/>
                    <a:pt x="8639" y="1985"/>
                    <a:pt x="8639" y="4320"/>
                  </a:cubicBezTo>
                  <a:cubicBezTo>
                    <a:pt x="8639" y="6713"/>
                    <a:pt x="6713" y="8640"/>
                    <a:pt x="4320" y="8640"/>
                  </a:cubicBezTo>
                  <a:cubicBezTo>
                    <a:pt x="1927" y="8640"/>
                    <a:pt x="1" y="6713"/>
                    <a:pt x="1" y="4320"/>
                  </a:cubicBezTo>
                  <a:cubicBezTo>
                    <a:pt x="1" y="1985"/>
                    <a:pt x="1927" y="1"/>
                    <a:pt x="4320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" name="Google Shape;417;p2"/>
            <p:cNvSpPr/>
            <p:nvPr/>
          </p:nvSpPr>
          <p:spPr>
            <a:xfrm>
              <a:off x="4541075" y="2858950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8639" y="4320"/>
                  </a:moveTo>
                  <a:cubicBezTo>
                    <a:pt x="8639" y="6655"/>
                    <a:pt x="6655" y="8639"/>
                    <a:pt x="4320" y="8639"/>
                  </a:cubicBezTo>
                  <a:cubicBezTo>
                    <a:pt x="1927" y="8639"/>
                    <a:pt x="1" y="6713"/>
                    <a:pt x="1" y="4320"/>
                  </a:cubicBezTo>
                  <a:cubicBezTo>
                    <a:pt x="1" y="1985"/>
                    <a:pt x="1927" y="59"/>
                    <a:pt x="4262" y="59"/>
                  </a:cubicBezTo>
                  <a:cubicBezTo>
                    <a:pt x="6655" y="0"/>
                    <a:pt x="8581" y="1927"/>
                    <a:pt x="8639" y="432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" name="Google Shape;418;p2"/>
            <p:cNvSpPr/>
            <p:nvPr/>
          </p:nvSpPr>
          <p:spPr>
            <a:xfrm>
              <a:off x="3557525" y="1875400"/>
              <a:ext cx="217475" cy="217450"/>
            </a:xfrm>
            <a:custGeom>
              <a:avLst/>
              <a:gdLst/>
              <a:ahLst/>
              <a:cxnLst/>
              <a:rect l="l" t="t" r="r" b="b"/>
              <a:pathLst>
                <a:path w="8699" h="8698" extrusionOk="0">
                  <a:moveTo>
                    <a:pt x="4262" y="8640"/>
                  </a:moveTo>
                  <a:cubicBezTo>
                    <a:pt x="1927" y="8640"/>
                    <a:pt x="1" y="6597"/>
                    <a:pt x="59" y="4262"/>
                  </a:cubicBezTo>
                  <a:cubicBezTo>
                    <a:pt x="118" y="1927"/>
                    <a:pt x="2102" y="1"/>
                    <a:pt x="4379" y="59"/>
                  </a:cubicBezTo>
                  <a:cubicBezTo>
                    <a:pt x="6772" y="117"/>
                    <a:pt x="8698" y="2102"/>
                    <a:pt x="8640" y="4437"/>
                  </a:cubicBezTo>
                  <a:cubicBezTo>
                    <a:pt x="8581" y="6830"/>
                    <a:pt x="6597" y="8698"/>
                    <a:pt x="4262" y="864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" name="Google Shape;419;p2"/>
            <p:cNvSpPr/>
            <p:nvPr/>
          </p:nvSpPr>
          <p:spPr>
            <a:xfrm>
              <a:off x="3070150" y="2123475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6" y="8581"/>
                    <a:pt x="0" y="6597"/>
                    <a:pt x="0" y="4262"/>
                  </a:cubicBezTo>
                  <a:cubicBezTo>
                    <a:pt x="0" y="1927"/>
                    <a:pt x="1926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" name="Google Shape;420;p2"/>
            <p:cNvSpPr/>
            <p:nvPr/>
          </p:nvSpPr>
          <p:spPr>
            <a:xfrm>
              <a:off x="4295925" y="3349250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7" y="8581"/>
                    <a:pt x="0" y="6597"/>
                    <a:pt x="0" y="4320"/>
                  </a:cubicBezTo>
                  <a:cubicBezTo>
                    <a:pt x="0" y="1985"/>
                    <a:pt x="1927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" name="Google Shape;421;p2"/>
            <p:cNvSpPr/>
            <p:nvPr/>
          </p:nvSpPr>
          <p:spPr>
            <a:xfrm>
              <a:off x="4542525" y="2371550"/>
              <a:ext cx="213100" cy="213075"/>
            </a:xfrm>
            <a:custGeom>
              <a:avLst/>
              <a:gdLst/>
              <a:ahLst/>
              <a:cxnLst/>
              <a:rect l="l" t="t" r="r" b="b"/>
              <a:pathLst>
                <a:path w="8524" h="8523" extrusionOk="0">
                  <a:moveTo>
                    <a:pt x="8523" y="4203"/>
                  </a:moveTo>
                  <a:cubicBezTo>
                    <a:pt x="8523" y="6596"/>
                    <a:pt x="6597" y="8523"/>
                    <a:pt x="4262" y="8464"/>
                  </a:cubicBezTo>
                  <a:cubicBezTo>
                    <a:pt x="1927" y="8464"/>
                    <a:pt x="59" y="6596"/>
                    <a:pt x="1" y="4262"/>
                  </a:cubicBezTo>
                  <a:cubicBezTo>
                    <a:pt x="1" y="1927"/>
                    <a:pt x="1927" y="1"/>
                    <a:pt x="4262" y="1"/>
                  </a:cubicBezTo>
                  <a:cubicBezTo>
                    <a:pt x="6597" y="1"/>
                    <a:pt x="8465" y="1868"/>
                    <a:pt x="8523" y="4203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" name="Google Shape;422;p2"/>
            <p:cNvSpPr/>
            <p:nvPr/>
          </p:nvSpPr>
          <p:spPr>
            <a:xfrm>
              <a:off x="4049300" y="1878325"/>
              <a:ext cx="213075" cy="211625"/>
            </a:xfrm>
            <a:custGeom>
              <a:avLst/>
              <a:gdLst/>
              <a:ahLst/>
              <a:cxnLst/>
              <a:rect l="l" t="t" r="r" b="b"/>
              <a:pathLst>
                <a:path w="8523" h="8465" extrusionOk="0">
                  <a:moveTo>
                    <a:pt x="4203" y="0"/>
                  </a:moveTo>
                  <a:cubicBezTo>
                    <a:pt x="6538" y="0"/>
                    <a:pt x="8464" y="1868"/>
                    <a:pt x="8464" y="4203"/>
                  </a:cubicBezTo>
                  <a:cubicBezTo>
                    <a:pt x="8523" y="6538"/>
                    <a:pt x="6655" y="8464"/>
                    <a:pt x="4262" y="8464"/>
                  </a:cubicBezTo>
                  <a:cubicBezTo>
                    <a:pt x="1927" y="8464"/>
                    <a:pt x="1" y="6596"/>
                    <a:pt x="59" y="4203"/>
                  </a:cubicBezTo>
                  <a:cubicBezTo>
                    <a:pt x="59" y="1868"/>
                    <a:pt x="1869" y="0"/>
                    <a:pt x="4203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" name="Google Shape;423;p2"/>
            <p:cNvSpPr/>
            <p:nvPr/>
          </p:nvSpPr>
          <p:spPr>
            <a:xfrm>
              <a:off x="3560450" y="3598800"/>
              <a:ext cx="211625" cy="210150"/>
            </a:xfrm>
            <a:custGeom>
              <a:avLst/>
              <a:gdLst/>
              <a:ahLst/>
              <a:cxnLst/>
              <a:rect l="l" t="t" r="r" b="b"/>
              <a:pathLst>
                <a:path w="8465" h="8406" extrusionOk="0">
                  <a:moveTo>
                    <a:pt x="8406" y="4145"/>
                  </a:moveTo>
                  <a:cubicBezTo>
                    <a:pt x="8464" y="6538"/>
                    <a:pt x="6597" y="8406"/>
                    <a:pt x="4262" y="8406"/>
                  </a:cubicBezTo>
                  <a:cubicBezTo>
                    <a:pt x="1927" y="8406"/>
                    <a:pt x="59" y="6596"/>
                    <a:pt x="1" y="4203"/>
                  </a:cubicBezTo>
                  <a:cubicBezTo>
                    <a:pt x="1" y="1868"/>
                    <a:pt x="1869" y="0"/>
                    <a:pt x="4203" y="0"/>
                  </a:cubicBezTo>
                  <a:cubicBezTo>
                    <a:pt x="6538" y="0"/>
                    <a:pt x="8406" y="1810"/>
                    <a:pt x="8406" y="4145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" name="Google Shape;424;p2"/>
            <p:cNvSpPr/>
            <p:nvPr/>
          </p:nvSpPr>
          <p:spPr>
            <a:xfrm>
              <a:off x="3807075" y="3597325"/>
              <a:ext cx="211600" cy="211625"/>
            </a:xfrm>
            <a:custGeom>
              <a:avLst/>
              <a:gdLst/>
              <a:ahLst/>
              <a:cxnLst/>
              <a:rect l="l" t="t" r="r" b="b"/>
              <a:pathLst>
                <a:path w="8464" h="8465" extrusionOk="0">
                  <a:moveTo>
                    <a:pt x="4203" y="8465"/>
                  </a:moveTo>
                  <a:cubicBezTo>
                    <a:pt x="1868" y="8465"/>
                    <a:pt x="0" y="6597"/>
                    <a:pt x="0" y="4204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96" y="1"/>
                    <a:pt x="8464" y="1927"/>
                    <a:pt x="8464" y="4320"/>
                  </a:cubicBezTo>
                  <a:cubicBezTo>
                    <a:pt x="8406" y="6655"/>
                    <a:pt x="6538" y="8465"/>
                    <a:pt x="4203" y="8465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" name="Google Shape;425;p2"/>
            <p:cNvSpPr/>
            <p:nvPr/>
          </p:nvSpPr>
          <p:spPr>
            <a:xfrm>
              <a:off x="2824975" y="2615250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6"/>
                  </a:moveTo>
                  <a:cubicBezTo>
                    <a:pt x="1869" y="8406"/>
                    <a:pt x="1" y="6596"/>
                    <a:pt x="1" y="4203"/>
                  </a:cubicBezTo>
                  <a:cubicBezTo>
                    <a:pt x="1" y="1868"/>
                    <a:pt x="1869" y="1"/>
                    <a:pt x="4262" y="1"/>
                  </a:cubicBezTo>
                  <a:cubicBezTo>
                    <a:pt x="6597" y="1"/>
                    <a:pt x="8406" y="1927"/>
                    <a:pt x="8406" y="4262"/>
                  </a:cubicBezTo>
                  <a:cubicBezTo>
                    <a:pt x="8406" y="6596"/>
                    <a:pt x="6538" y="8406"/>
                    <a:pt x="4204" y="8406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" name="Google Shape;426;p2"/>
            <p:cNvSpPr/>
            <p:nvPr/>
          </p:nvSpPr>
          <p:spPr>
            <a:xfrm>
              <a:off x="2824975" y="2861875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5"/>
                  </a:moveTo>
                  <a:cubicBezTo>
                    <a:pt x="1810" y="8405"/>
                    <a:pt x="1" y="6538"/>
                    <a:pt x="1" y="4203"/>
                  </a:cubicBezTo>
                  <a:cubicBezTo>
                    <a:pt x="1" y="1868"/>
                    <a:pt x="1869" y="0"/>
                    <a:pt x="4204" y="0"/>
                  </a:cubicBezTo>
                  <a:cubicBezTo>
                    <a:pt x="6538" y="0"/>
                    <a:pt x="8406" y="1868"/>
                    <a:pt x="8406" y="4203"/>
                  </a:cubicBezTo>
                  <a:cubicBezTo>
                    <a:pt x="8406" y="6596"/>
                    <a:pt x="6538" y="8405"/>
                    <a:pt x="4204" y="8405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" name="Google Shape;427;p2"/>
            <p:cNvSpPr/>
            <p:nvPr/>
          </p:nvSpPr>
          <p:spPr>
            <a:xfrm>
              <a:off x="4544000" y="3108475"/>
              <a:ext cx="210150" cy="210175"/>
            </a:xfrm>
            <a:custGeom>
              <a:avLst/>
              <a:gdLst/>
              <a:ahLst/>
              <a:cxnLst/>
              <a:rect l="l" t="t" r="r" b="b"/>
              <a:pathLst>
                <a:path w="8406" h="8407" extrusionOk="0">
                  <a:moveTo>
                    <a:pt x="4203" y="8406"/>
                  </a:moveTo>
                  <a:cubicBezTo>
                    <a:pt x="1868" y="8406"/>
                    <a:pt x="0" y="6597"/>
                    <a:pt x="0" y="4203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38" y="1"/>
                    <a:pt x="8406" y="1869"/>
                    <a:pt x="8406" y="4203"/>
                  </a:cubicBezTo>
                  <a:cubicBezTo>
                    <a:pt x="8406" y="6538"/>
                    <a:pt x="6596" y="8406"/>
                    <a:pt x="4203" y="8406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" name="Google Shape;428;p2"/>
            <p:cNvSpPr/>
            <p:nvPr/>
          </p:nvSpPr>
          <p:spPr>
            <a:xfrm>
              <a:off x="3313850" y="1879775"/>
              <a:ext cx="210150" cy="208700"/>
            </a:xfrm>
            <a:custGeom>
              <a:avLst/>
              <a:gdLst/>
              <a:ahLst/>
              <a:cxnLst/>
              <a:rect l="l" t="t" r="r" b="b"/>
              <a:pathLst>
                <a:path w="8406" h="8348" extrusionOk="0">
                  <a:moveTo>
                    <a:pt x="4203" y="8348"/>
                  </a:moveTo>
                  <a:cubicBezTo>
                    <a:pt x="1868" y="8348"/>
                    <a:pt x="0" y="6480"/>
                    <a:pt x="58" y="4145"/>
                  </a:cubicBezTo>
                  <a:cubicBezTo>
                    <a:pt x="58" y="1810"/>
                    <a:pt x="1926" y="1"/>
                    <a:pt x="4261" y="1"/>
                  </a:cubicBezTo>
                  <a:cubicBezTo>
                    <a:pt x="6596" y="1"/>
                    <a:pt x="8405" y="1869"/>
                    <a:pt x="8405" y="4203"/>
                  </a:cubicBezTo>
                  <a:cubicBezTo>
                    <a:pt x="8405" y="6538"/>
                    <a:pt x="6538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" name="Google Shape;429;p2"/>
            <p:cNvSpPr/>
            <p:nvPr/>
          </p:nvSpPr>
          <p:spPr>
            <a:xfrm>
              <a:off x="3071600" y="3352175"/>
              <a:ext cx="210150" cy="210150"/>
            </a:xfrm>
            <a:custGeom>
              <a:avLst/>
              <a:gdLst/>
              <a:ahLst/>
              <a:cxnLst/>
              <a:rect l="l" t="t" r="r" b="b"/>
              <a:pathLst>
                <a:path w="8406" h="8406" extrusionOk="0">
                  <a:moveTo>
                    <a:pt x="4262" y="8406"/>
                  </a:moveTo>
                  <a:cubicBezTo>
                    <a:pt x="1868" y="8406"/>
                    <a:pt x="1" y="6538"/>
                    <a:pt x="1" y="4203"/>
                  </a:cubicBezTo>
                  <a:cubicBezTo>
                    <a:pt x="1" y="1868"/>
                    <a:pt x="1868" y="1"/>
                    <a:pt x="4203" y="1"/>
                  </a:cubicBezTo>
                  <a:cubicBezTo>
                    <a:pt x="6538" y="1"/>
                    <a:pt x="8348" y="1810"/>
                    <a:pt x="8406" y="4145"/>
                  </a:cubicBezTo>
                  <a:cubicBezTo>
                    <a:pt x="8406" y="6480"/>
                    <a:pt x="6596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" name="Google Shape;430;p2"/>
            <p:cNvSpPr/>
            <p:nvPr/>
          </p:nvSpPr>
          <p:spPr>
            <a:xfrm>
              <a:off x="2826450" y="2373025"/>
              <a:ext cx="207225" cy="208675"/>
            </a:xfrm>
            <a:custGeom>
              <a:avLst/>
              <a:gdLst/>
              <a:ahLst/>
              <a:cxnLst/>
              <a:rect l="l" t="t" r="r" b="b"/>
              <a:pathLst>
                <a:path w="8289" h="8347" extrusionOk="0">
                  <a:moveTo>
                    <a:pt x="4145" y="8347"/>
                  </a:moveTo>
                  <a:cubicBezTo>
                    <a:pt x="1810" y="8347"/>
                    <a:pt x="0" y="6479"/>
                    <a:pt x="0" y="4203"/>
                  </a:cubicBezTo>
                  <a:cubicBezTo>
                    <a:pt x="0" y="1868"/>
                    <a:pt x="1868" y="0"/>
                    <a:pt x="4145" y="0"/>
                  </a:cubicBezTo>
                  <a:cubicBezTo>
                    <a:pt x="6421" y="0"/>
                    <a:pt x="8289" y="1868"/>
                    <a:pt x="8289" y="4203"/>
                  </a:cubicBezTo>
                  <a:cubicBezTo>
                    <a:pt x="8289" y="6479"/>
                    <a:pt x="6421" y="8347"/>
                    <a:pt x="4145" y="8347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" name="Google Shape;431;p2"/>
            <p:cNvSpPr/>
            <p:nvPr/>
          </p:nvSpPr>
          <p:spPr>
            <a:xfrm>
              <a:off x="4050775" y="3598800"/>
              <a:ext cx="208700" cy="208700"/>
            </a:xfrm>
            <a:custGeom>
              <a:avLst/>
              <a:gdLst/>
              <a:ahLst/>
              <a:cxnLst/>
              <a:rect l="l" t="t" r="r" b="b"/>
              <a:pathLst>
                <a:path w="8348" h="8348" extrusionOk="0">
                  <a:moveTo>
                    <a:pt x="8347" y="4145"/>
                  </a:moveTo>
                  <a:cubicBezTo>
                    <a:pt x="8347" y="6479"/>
                    <a:pt x="6538" y="8347"/>
                    <a:pt x="4203" y="8347"/>
                  </a:cubicBezTo>
                  <a:cubicBezTo>
                    <a:pt x="1926" y="8347"/>
                    <a:pt x="59" y="6538"/>
                    <a:pt x="59" y="4203"/>
                  </a:cubicBezTo>
                  <a:cubicBezTo>
                    <a:pt x="0" y="1926"/>
                    <a:pt x="1868" y="59"/>
                    <a:pt x="4144" y="59"/>
                  </a:cubicBezTo>
                  <a:cubicBezTo>
                    <a:pt x="6479" y="0"/>
                    <a:pt x="8347" y="1868"/>
                    <a:pt x="8347" y="4145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" name="Google Shape;432;p2"/>
            <p:cNvSpPr/>
            <p:nvPr/>
          </p:nvSpPr>
          <p:spPr>
            <a:xfrm>
              <a:off x="3315300" y="3598800"/>
              <a:ext cx="207250" cy="208700"/>
            </a:xfrm>
            <a:custGeom>
              <a:avLst/>
              <a:gdLst/>
              <a:ahLst/>
              <a:cxnLst/>
              <a:rect l="l" t="t" r="r" b="b"/>
              <a:pathLst>
                <a:path w="8290" h="8348" extrusionOk="0">
                  <a:moveTo>
                    <a:pt x="4145" y="59"/>
                  </a:moveTo>
                  <a:cubicBezTo>
                    <a:pt x="6421" y="0"/>
                    <a:pt x="8289" y="1926"/>
                    <a:pt x="8289" y="4203"/>
                  </a:cubicBezTo>
                  <a:cubicBezTo>
                    <a:pt x="8289" y="6421"/>
                    <a:pt x="6421" y="8289"/>
                    <a:pt x="4203" y="8347"/>
                  </a:cubicBezTo>
                  <a:cubicBezTo>
                    <a:pt x="1927" y="8347"/>
                    <a:pt x="0" y="6479"/>
                    <a:pt x="0" y="4203"/>
                  </a:cubicBezTo>
                  <a:cubicBezTo>
                    <a:pt x="0" y="1926"/>
                    <a:pt x="1868" y="59"/>
                    <a:pt x="4145" y="5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" name="Google Shape;433;p2"/>
            <p:cNvSpPr/>
            <p:nvPr/>
          </p:nvSpPr>
          <p:spPr>
            <a:xfrm>
              <a:off x="2826450" y="3109950"/>
              <a:ext cx="207225" cy="208700"/>
            </a:xfrm>
            <a:custGeom>
              <a:avLst/>
              <a:gdLst/>
              <a:ahLst/>
              <a:cxnLst/>
              <a:rect l="l" t="t" r="r" b="b"/>
              <a:pathLst>
                <a:path w="8289" h="8348" extrusionOk="0">
                  <a:moveTo>
                    <a:pt x="8289" y="4144"/>
                  </a:moveTo>
                  <a:cubicBezTo>
                    <a:pt x="8289" y="6362"/>
                    <a:pt x="6421" y="8289"/>
                    <a:pt x="4203" y="8289"/>
                  </a:cubicBezTo>
                  <a:cubicBezTo>
                    <a:pt x="1927" y="8347"/>
                    <a:pt x="0" y="6421"/>
                    <a:pt x="0" y="4144"/>
                  </a:cubicBezTo>
                  <a:cubicBezTo>
                    <a:pt x="0" y="1926"/>
                    <a:pt x="1868" y="58"/>
                    <a:pt x="4145" y="0"/>
                  </a:cubicBezTo>
                  <a:cubicBezTo>
                    <a:pt x="6363" y="0"/>
                    <a:pt x="8289" y="1868"/>
                    <a:pt x="8289" y="4144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" name="Google Shape;434;p2"/>
            <p:cNvSpPr/>
            <p:nvPr/>
          </p:nvSpPr>
          <p:spPr>
            <a:xfrm>
              <a:off x="4298850" y="1881250"/>
              <a:ext cx="205775" cy="205775"/>
            </a:xfrm>
            <a:custGeom>
              <a:avLst/>
              <a:gdLst/>
              <a:ahLst/>
              <a:cxnLst/>
              <a:rect l="l" t="t" r="r" b="b"/>
              <a:pathLst>
                <a:path w="8231" h="8231" extrusionOk="0">
                  <a:moveTo>
                    <a:pt x="8230" y="4086"/>
                  </a:moveTo>
                  <a:cubicBezTo>
                    <a:pt x="8230" y="6363"/>
                    <a:pt x="6362" y="8230"/>
                    <a:pt x="4144" y="8230"/>
                  </a:cubicBezTo>
                  <a:cubicBezTo>
                    <a:pt x="1868" y="8230"/>
                    <a:pt x="58" y="6421"/>
                    <a:pt x="58" y="4144"/>
                  </a:cubicBezTo>
                  <a:cubicBezTo>
                    <a:pt x="0" y="1868"/>
                    <a:pt x="1868" y="0"/>
                    <a:pt x="4144" y="0"/>
                  </a:cubicBezTo>
                  <a:cubicBezTo>
                    <a:pt x="6421" y="59"/>
                    <a:pt x="8230" y="1868"/>
                    <a:pt x="8230" y="4086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" name="Google Shape;435;p2"/>
            <p:cNvSpPr/>
            <p:nvPr/>
          </p:nvSpPr>
          <p:spPr>
            <a:xfrm>
              <a:off x="4545450" y="2127850"/>
              <a:ext cx="207250" cy="205775"/>
            </a:xfrm>
            <a:custGeom>
              <a:avLst/>
              <a:gdLst/>
              <a:ahLst/>
              <a:cxnLst/>
              <a:rect l="l" t="t" r="r" b="b"/>
              <a:pathLst>
                <a:path w="8290" h="8231" extrusionOk="0">
                  <a:moveTo>
                    <a:pt x="8231" y="4087"/>
                  </a:moveTo>
                  <a:cubicBezTo>
                    <a:pt x="8289" y="6363"/>
                    <a:pt x="6421" y="8231"/>
                    <a:pt x="4145" y="8231"/>
                  </a:cubicBezTo>
                  <a:cubicBezTo>
                    <a:pt x="1869" y="8231"/>
                    <a:pt x="59" y="6422"/>
                    <a:pt x="59" y="4145"/>
                  </a:cubicBezTo>
                  <a:cubicBezTo>
                    <a:pt x="1" y="1927"/>
                    <a:pt x="1869" y="1"/>
                    <a:pt x="4145" y="59"/>
                  </a:cubicBezTo>
                  <a:cubicBezTo>
                    <a:pt x="6363" y="59"/>
                    <a:pt x="8231" y="1869"/>
                    <a:pt x="8231" y="4087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" name="Google Shape;436;p2"/>
            <p:cNvSpPr/>
            <p:nvPr/>
          </p:nvSpPr>
          <p:spPr>
            <a:xfrm>
              <a:off x="4548375" y="3355100"/>
              <a:ext cx="202850" cy="202850"/>
            </a:xfrm>
            <a:custGeom>
              <a:avLst/>
              <a:gdLst/>
              <a:ahLst/>
              <a:cxnLst/>
              <a:rect l="l" t="t" r="r" b="b"/>
              <a:pathLst>
                <a:path w="8114" h="8114" extrusionOk="0">
                  <a:moveTo>
                    <a:pt x="8056" y="4028"/>
                  </a:moveTo>
                  <a:cubicBezTo>
                    <a:pt x="8114" y="6304"/>
                    <a:pt x="6304" y="8114"/>
                    <a:pt x="4086" y="8114"/>
                  </a:cubicBezTo>
                  <a:cubicBezTo>
                    <a:pt x="1810" y="8114"/>
                    <a:pt x="0" y="6363"/>
                    <a:pt x="0" y="4086"/>
                  </a:cubicBezTo>
                  <a:cubicBezTo>
                    <a:pt x="0" y="1868"/>
                    <a:pt x="1693" y="59"/>
                    <a:pt x="3911" y="59"/>
                  </a:cubicBezTo>
                  <a:cubicBezTo>
                    <a:pt x="6188" y="0"/>
                    <a:pt x="8056" y="1751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" name="Google Shape;437;p2"/>
            <p:cNvSpPr/>
            <p:nvPr/>
          </p:nvSpPr>
          <p:spPr>
            <a:xfrm>
              <a:off x="3075975" y="1882700"/>
              <a:ext cx="201400" cy="202875"/>
            </a:xfrm>
            <a:custGeom>
              <a:avLst/>
              <a:gdLst/>
              <a:ahLst/>
              <a:cxnLst/>
              <a:rect l="l" t="t" r="r" b="b"/>
              <a:pathLst>
                <a:path w="8056" h="8115" extrusionOk="0">
                  <a:moveTo>
                    <a:pt x="8056" y="4086"/>
                  </a:moveTo>
                  <a:cubicBezTo>
                    <a:pt x="8056" y="6363"/>
                    <a:pt x="6246" y="8114"/>
                    <a:pt x="3970" y="8114"/>
                  </a:cubicBezTo>
                  <a:cubicBezTo>
                    <a:pt x="1752" y="8056"/>
                    <a:pt x="1" y="6305"/>
                    <a:pt x="1" y="4028"/>
                  </a:cubicBezTo>
                  <a:cubicBezTo>
                    <a:pt x="1" y="1752"/>
                    <a:pt x="1810" y="1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" name="Google Shape;438;p2"/>
            <p:cNvSpPr/>
            <p:nvPr/>
          </p:nvSpPr>
          <p:spPr>
            <a:xfrm>
              <a:off x="2829375" y="21307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5" y="3970"/>
                  </a:moveTo>
                  <a:cubicBezTo>
                    <a:pt x="8055" y="6188"/>
                    <a:pt x="6304" y="7997"/>
                    <a:pt x="4086" y="8056"/>
                  </a:cubicBezTo>
                  <a:cubicBezTo>
                    <a:pt x="1810" y="8056"/>
                    <a:pt x="0" y="6246"/>
                    <a:pt x="0" y="4028"/>
                  </a:cubicBezTo>
                  <a:cubicBezTo>
                    <a:pt x="0" y="1810"/>
                    <a:pt x="1751" y="1"/>
                    <a:pt x="3969" y="1"/>
                  </a:cubicBezTo>
                  <a:cubicBezTo>
                    <a:pt x="6187" y="1"/>
                    <a:pt x="7997" y="1752"/>
                    <a:pt x="8055" y="397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" name="Google Shape;439;p2"/>
            <p:cNvSpPr/>
            <p:nvPr/>
          </p:nvSpPr>
          <p:spPr>
            <a:xfrm>
              <a:off x="4301750" y="36031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6" y="3970"/>
                  </a:moveTo>
                  <a:cubicBezTo>
                    <a:pt x="8056" y="6246"/>
                    <a:pt x="6305" y="7997"/>
                    <a:pt x="4087" y="8055"/>
                  </a:cubicBezTo>
                  <a:cubicBezTo>
                    <a:pt x="1810" y="8055"/>
                    <a:pt x="1" y="6246"/>
                    <a:pt x="1" y="4028"/>
                  </a:cubicBezTo>
                  <a:cubicBezTo>
                    <a:pt x="1" y="1810"/>
                    <a:pt x="1810" y="0"/>
                    <a:pt x="4028" y="0"/>
                  </a:cubicBezTo>
                  <a:cubicBezTo>
                    <a:pt x="6246" y="0"/>
                    <a:pt x="8056" y="1751"/>
                    <a:pt x="8056" y="397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" name="Google Shape;440;p2"/>
            <p:cNvSpPr/>
            <p:nvPr/>
          </p:nvSpPr>
          <p:spPr>
            <a:xfrm>
              <a:off x="4790600" y="2619625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4029" y="1"/>
                  </a:moveTo>
                  <a:cubicBezTo>
                    <a:pt x="6247" y="1"/>
                    <a:pt x="8056" y="1810"/>
                    <a:pt x="8056" y="4028"/>
                  </a:cubicBezTo>
                  <a:cubicBezTo>
                    <a:pt x="8056" y="6246"/>
                    <a:pt x="6305" y="8056"/>
                    <a:pt x="4087" y="8056"/>
                  </a:cubicBezTo>
                  <a:cubicBezTo>
                    <a:pt x="1810" y="8056"/>
                    <a:pt x="59" y="6305"/>
                    <a:pt x="1" y="4028"/>
                  </a:cubicBezTo>
                  <a:cubicBezTo>
                    <a:pt x="1" y="1810"/>
                    <a:pt x="1810" y="59"/>
                    <a:pt x="4029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" name="Google Shape;441;p2"/>
            <p:cNvSpPr/>
            <p:nvPr/>
          </p:nvSpPr>
          <p:spPr>
            <a:xfrm>
              <a:off x="3564825" y="1641925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8056" y="4028"/>
                  </a:moveTo>
                  <a:cubicBezTo>
                    <a:pt x="8056" y="6246"/>
                    <a:pt x="6246" y="7997"/>
                    <a:pt x="4028" y="7997"/>
                  </a:cubicBezTo>
                  <a:cubicBezTo>
                    <a:pt x="1810" y="7997"/>
                    <a:pt x="1" y="6129"/>
                    <a:pt x="59" y="3911"/>
                  </a:cubicBezTo>
                  <a:cubicBezTo>
                    <a:pt x="59" y="1752"/>
                    <a:pt x="1869" y="0"/>
                    <a:pt x="4028" y="0"/>
                  </a:cubicBezTo>
                  <a:cubicBezTo>
                    <a:pt x="6246" y="0"/>
                    <a:pt x="8056" y="1752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" name="Google Shape;442;p2"/>
            <p:cNvSpPr/>
            <p:nvPr/>
          </p:nvSpPr>
          <p:spPr>
            <a:xfrm>
              <a:off x="3811450" y="16404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4086" y="58"/>
                  </a:moveTo>
                  <a:cubicBezTo>
                    <a:pt x="6304" y="58"/>
                    <a:pt x="8056" y="1868"/>
                    <a:pt x="8056" y="4086"/>
                  </a:cubicBezTo>
                  <a:cubicBezTo>
                    <a:pt x="8056" y="6304"/>
                    <a:pt x="6246" y="8055"/>
                    <a:pt x="4028" y="8055"/>
                  </a:cubicBezTo>
                  <a:cubicBezTo>
                    <a:pt x="1810" y="8055"/>
                    <a:pt x="0" y="6246"/>
                    <a:pt x="59" y="4028"/>
                  </a:cubicBezTo>
                  <a:cubicBezTo>
                    <a:pt x="59" y="1810"/>
                    <a:pt x="1868" y="0"/>
                    <a:pt x="4086" y="58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" name="Google Shape;443;p2"/>
            <p:cNvSpPr/>
            <p:nvPr/>
          </p:nvSpPr>
          <p:spPr>
            <a:xfrm>
              <a:off x="4790600" y="2866250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8056" y="4086"/>
                  </a:moveTo>
                  <a:cubicBezTo>
                    <a:pt x="8056" y="6304"/>
                    <a:pt x="6247" y="8055"/>
                    <a:pt x="4029" y="8055"/>
                  </a:cubicBezTo>
                  <a:cubicBezTo>
                    <a:pt x="1810" y="8055"/>
                    <a:pt x="1" y="6246"/>
                    <a:pt x="59" y="4028"/>
                  </a:cubicBezTo>
                  <a:cubicBezTo>
                    <a:pt x="59" y="1810"/>
                    <a:pt x="1869" y="0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" name="Google Shape;444;p2"/>
            <p:cNvSpPr/>
            <p:nvPr/>
          </p:nvSpPr>
          <p:spPr>
            <a:xfrm>
              <a:off x="2829375" y="3356550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7997" y="4028"/>
                  </a:moveTo>
                  <a:cubicBezTo>
                    <a:pt x="7997" y="6246"/>
                    <a:pt x="6187" y="7997"/>
                    <a:pt x="4028" y="7997"/>
                  </a:cubicBezTo>
                  <a:cubicBezTo>
                    <a:pt x="1810" y="7997"/>
                    <a:pt x="0" y="6130"/>
                    <a:pt x="58" y="3912"/>
                  </a:cubicBezTo>
                  <a:cubicBezTo>
                    <a:pt x="58" y="1752"/>
                    <a:pt x="1926" y="1"/>
                    <a:pt x="4086" y="1"/>
                  </a:cubicBezTo>
                  <a:cubicBezTo>
                    <a:pt x="6246" y="59"/>
                    <a:pt x="8055" y="1869"/>
                    <a:pt x="7997" y="4028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" name="Google Shape;445;p2"/>
            <p:cNvSpPr/>
            <p:nvPr/>
          </p:nvSpPr>
          <p:spPr>
            <a:xfrm>
              <a:off x="3075975" y="3603175"/>
              <a:ext cx="199950" cy="201400"/>
            </a:xfrm>
            <a:custGeom>
              <a:avLst/>
              <a:gdLst/>
              <a:ahLst/>
              <a:cxnLst/>
              <a:rect l="l" t="t" r="r" b="b"/>
              <a:pathLst>
                <a:path w="7998" h="8056" extrusionOk="0">
                  <a:moveTo>
                    <a:pt x="4087" y="0"/>
                  </a:moveTo>
                  <a:cubicBezTo>
                    <a:pt x="6246" y="59"/>
                    <a:pt x="7997" y="1868"/>
                    <a:pt x="7997" y="4028"/>
                  </a:cubicBezTo>
                  <a:cubicBezTo>
                    <a:pt x="7997" y="6246"/>
                    <a:pt x="6130" y="8055"/>
                    <a:pt x="3970" y="7997"/>
                  </a:cubicBezTo>
                  <a:cubicBezTo>
                    <a:pt x="1752" y="7939"/>
                    <a:pt x="1" y="6129"/>
                    <a:pt x="59" y="3970"/>
                  </a:cubicBezTo>
                  <a:cubicBezTo>
                    <a:pt x="59" y="1810"/>
                    <a:pt x="1869" y="0"/>
                    <a:pt x="4028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" name="Google Shape;446;p2"/>
            <p:cNvSpPr/>
            <p:nvPr/>
          </p:nvSpPr>
          <p:spPr>
            <a:xfrm>
              <a:off x="4056600" y="1641925"/>
              <a:ext cx="198475" cy="198475"/>
            </a:xfrm>
            <a:custGeom>
              <a:avLst/>
              <a:gdLst/>
              <a:ahLst/>
              <a:cxnLst/>
              <a:rect l="l" t="t" r="r" b="b"/>
              <a:pathLst>
                <a:path w="7939" h="7939" extrusionOk="0">
                  <a:moveTo>
                    <a:pt x="3970" y="7939"/>
                  </a:moveTo>
                  <a:cubicBezTo>
                    <a:pt x="1810" y="7939"/>
                    <a:pt x="1" y="6129"/>
                    <a:pt x="1" y="3970"/>
                  </a:cubicBezTo>
                  <a:cubicBezTo>
                    <a:pt x="1" y="1810"/>
                    <a:pt x="1810" y="0"/>
                    <a:pt x="3970" y="0"/>
                  </a:cubicBezTo>
                  <a:cubicBezTo>
                    <a:pt x="6130" y="0"/>
                    <a:pt x="7939" y="1810"/>
                    <a:pt x="7939" y="3970"/>
                  </a:cubicBezTo>
                  <a:cubicBezTo>
                    <a:pt x="7939" y="6188"/>
                    <a:pt x="6130" y="7939"/>
                    <a:pt x="3970" y="793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" name="Google Shape;447;p2"/>
            <p:cNvSpPr/>
            <p:nvPr/>
          </p:nvSpPr>
          <p:spPr>
            <a:xfrm>
              <a:off x="4792075" y="2377400"/>
              <a:ext cx="199950" cy="199925"/>
            </a:xfrm>
            <a:custGeom>
              <a:avLst/>
              <a:gdLst/>
              <a:ahLst/>
              <a:cxnLst/>
              <a:rect l="l" t="t" r="r" b="b"/>
              <a:pathLst>
                <a:path w="7998" h="7997" extrusionOk="0">
                  <a:moveTo>
                    <a:pt x="3970" y="58"/>
                  </a:moveTo>
                  <a:cubicBezTo>
                    <a:pt x="6129" y="0"/>
                    <a:pt x="7939" y="1810"/>
                    <a:pt x="7939" y="3969"/>
                  </a:cubicBezTo>
                  <a:cubicBezTo>
                    <a:pt x="7997" y="6129"/>
                    <a:pt x="6188" y="7939"/>
                    <a:pt x="4028" y="7997"/>
                  </a:cubicBezTo>
                  <a:cubicBezTo>
                    <a:pt x="1868" y="7997"/>
                    <a:pt x="59" y="6246"/>
                    <a:pt x="0" y="4028"/>
                  </a:cubicBezTo>
                  <a:cubicBezTo>
                    <a:pt x="0" y="1926"/>
                    <a:pt x="1810" y="58"/>
                    <a:pt x="3970" y="58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" name="Google Shape;448;p2"/>
            <p:cNvSpPr/>
            <p:nvPr/>
          </p:nvSpPr>
          <p:spPr>
            <a:xfrm>
              <a:off x="4793525" y="31157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70" y="1"/>
                  </a:moveTo>
                  <a:cubicBezTo>
                    <a:pt x="6130" y="1"/>
                    <a:pt x="7881" y="1752"/>
                    <a:pt x="7881" y="3911"/>
                  </a:cubicBezTo>
                  <a:cubicBezTo>
                    <a:pt x="7881" y="6129"/>
                    <a:pt x="6071" y="7881"/>
                    <a:pt x="3853" y="7881"/>
                  </a:cubicBezTo>
                  <a:cubicBezTo>
                    <a:pt x="1693" y="7822"/>
                    <a:pt x="1" y="6071"/>
                    <a:pt x="1" y="3911"/>
                  </a:cubicBezTo>
                  <a:cubicBezTo>
                    <a:pt x="1" y="1693"/>
                    <a:pt x="1752" y="1"/>
                    <a:pt x="3970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" name="Google Shape;449;p2"/>
            <p:cNvSpPr/>
            <p:nvPr/>
          </p:nvSpPr>
          <p:spPr>
            <a:xfrm>
              <a:off x="2584200" y="2622550"/>
              <a:ext cx="197025" cy="195550"/>
            </a:xfrm>
            <a:custGeom>
              <a:avLst/>
              <a:gdLst/>
              <a:ahLst/>
              <a:cxnLst/>
              <a:rect l="l" t="t" r="r" b="b"/>
              <a:pathLst>
                <a:path w="7881" h="7822" extrusionOk="0">
                  <a:moveTo>
                    <a:pt x="3912" y="7822"/>
                  </a:moveTo>
                  <a:cubicBezTo>
                    <a:pt x="1752" y="7822"/>
                    <a:pt x="1" y="6071"/>
                    <a:pt x="59" y="3911"/>
                  </a:cubicBezTo>
                  <a:cubicBezTo>
                    <a:pt x="59" y="1693"/>
                    <a:pt x="1810" y="0"/>
                    <a:pt x="3970" y="0"/>
                  </a:cubicBezTo>
                  <a:cubicBezTo>
                    <a:pt x="6188" y="0"/>
                    <a:pt x="7881" y="1751"/>
                    <a:pt x="7881" y="3970"/>
                  </a:cubicBezTo>
                  <a:cubicBezTo>
                    <a:pt x="7881" y="6129"/>
                    <a:pt x="6130" y="7822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" name="Google Shape;450;p2"/>
            <p:cNvSpPr/>
            <p:nvPr/>
          </p:nvSpPr>
          <p:spPr>
            <a:xfrm>
              <a:off x="3321125" y="16433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12" y="7822"/>
                  </a:moveTo>
                  <a:cubicBezTo>
                    <a:pt x="1694" y="7822"/>
                    <a:pt x="1" y="6071"/>
                    <a:pt x="1" y="3912"/>
                  </a:cubicBezTo>
                  <a:cubicBezTo>
                    <a:pt x="59" y="1694"/>
                    <a:pt x="1810" y="1"/>
                    <a:pt x="3970" y="1"/>
                  </a:cubicBezTo>
                  <a:cubicBezTo>
                    <a:pt x="6130" y="59"/>
                    <a:pt x="7881" y="1810"/>
                    <a:pt x="7823" y="3970"/>
                  </a:cubicBezTo>
                  <a:cubicBezTo>
                    <a:pt x="7823" y="6130"/>
                    <a:pt x="6071" y="7881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" name="Google Shape;451;p2"/>
            <p:cNvSpPr/>
            <p:nvPr/>
          </p:nvSpPr>
          <p:spPr>
            <a:xfrm>
              <a:off x="3812900" y="3851250"/>
              <a:ext cx="198500" cy="197025"/>
            </a:xfrm>
            <a:custGeom>
              <a:avLst/>
              <a:gdLst/>
              <a:ahLst/>
              <a:cxnLst/>
              <a:rect l="l" t="t" r="r" b="b"/>
              <a:pathLst>
                <a:path w="7940" h="7881" extrusionOk="0">
                  <a:moveTo>
                    <a:pt x="7939" y="3969"/>
                  </a:moveTo>
                  <a:cubicBezTo>
                    <a:pt x="7881" y="6188"/>
                    <a:pt x="6130" y="7880"/>
                    <a:pt x="3970" y="7880"/>
                  </a:cubicBezTo>
                  <a:cubicBezTo>
                    <a:pt x="1752" y="7880"/>
                    <a:pt x="1" y="6071"/>
                    <a:pt x="59" y="3911"/>
                  </a:cubicBezTo>
                  <a:cubicBezTo>
                    <a:pt x="117" y="1693"/>
                    <a:pt x="1869" y="0"/>
                    <a:pt x="4028" y="59"/>
                  </a:cubicBezTo>
                  <a:cubicBezTo>
                    <a:pt x="6188" y="59"/>
                    <a:pt x="7939" y="1810"/>
                    <a:pt x="7939" y="396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" name="Google Shape;452;p2"/>
            <p:cNvSpPr/>
            <p:nvPr/>
          </p:nvSpPr>
          <p:spPr>
            <a:xfrm>
              <a:off x="2585675" y="2869150"/>
              <a:ext cx="195550" cy="195575"/>
            </a:xfrm>
            <a:custGeom>
              <a:avLst/>
              <a:gdLst/>
              <a:ahLst/>
              <a:cxnLst/>
              <a:rect l="l" t="t" r="r" b="b"/>
              <a:pathLst>
                <a:path w="7822" h="7823" extrusionOk="0">
                  <a:moveTo>
                    <a:pt x="7822" y="3912"/>
                  </a:moveTo>
                  <a:cubicBezTo>
                    <a:pt x="7822" y="6071"/>
                    <a:pt x="6129" y="7823"/>
                    <a:pt x="3911" y="7823"/>
                  </a:cubicBezTo>
                  <a:cubicBezTo>
                    <a:pt x="1751" y="7823"/>
                    <a:pt x="0" y="6130"/>
                    <a:pt x="0" y="3970"/>
                  </a:cubicBezTo>
                  <a:cubicBezTo>
                    <a:pt x="0" y="1752"/>
                    <a:pt x="1693" y="59"/>
                    <a:pt x="3853" y="1"/>
                  </a:cubicBezTo>
                  <a:cubicBezTo>
                    <a:pt x="6071" y="1"/>
                    <a:pt x="7763" y="1752"/>
                    <a:pt x="7822" y="391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" name="Google Shape;453;p2"/>
            <p:cNvSpPr/>
            <p:nvPr/>
          </p:nvSpPr>
          <p:spPr>
            <a:xfrm>
              <a:off x="3567750" y="3851250"/>
              <a:ext cx="197025" cy="198475"/>
            </a:xfrm>
            <a:custGeom>
              <a:avLst/>
              <a:gdLst/>
              <a:ahLst/>
              <a:cxnLst/>
              <a:rect l="l" t="t" r="r" b="b"/>
              <a:pathLst>
                <a:path w="7881" h="7939" extrusionOk="0">
                  <a:moveTo>
                    <a:pt x="4028" y="59"/>
                  </a:moveTo>
                  <a:cubicBezTo>
                    <a:pt x="6188" y="117"/>
                    <a:pt x="7881" y="1868"/>
                    <a:pt x="7822" y="4028"/>
                  </a:cubicBezTo>
                  <a:cubicBezTo>
                    <a:pt x="7822" y="6246"/>
                    <a:pt x="6013" y="7939"/>
                    <a:pt x="3853" y="7880"/>
                  </a:cubicBezTo>
                  <a:cubicBezTo>
                    <a:pt x="1693" y="7822"/>
                    <a:pt x="1" y="6071"/>
                    <a:pt x="1" y="3853"/>
                  </a:cubicBezTo>
                  <a:cubicBezTo>
                    <a:pt x="59" y="1693"/>
                    <a:pt x="1868" y="0"/>
                    <a:pt x="4028" y="5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" name="Google Shape;454;p2"/>
            <p:cNvSpPr/>
            <p:nvPr/>
          </p:nvSpPr>
          <p:spPr>
            <a:xfrm>
              <a:off x="4551300" y="1891450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7763" y="3912"/>
                  </a:moveTo>
                  <a:cubicBezTo>
                    <a:pt x="7763" y="6071"/>
                    <a:pt x="6071" y="7764"/>
                    <a:pt x="3853" y="7764"/>
                  </a:cubicBezTo>
                  <a:cubicBezTo>
                    <a:pt x="1693" y="7764"/>
                    <a:pt x="0" y="6013"/>
                    <a:pt x="0" y="3853"/>
                  </a:cubicBezTo>
                  <a:cubicBezTo>
                    <a:pt x="0" y="1693"/>
                    <a:pt x="1751" y="1"/>
                    <a:pt x="3969" y="1"/>
                  </a:cubicBezTo>
                  <a:cubicBezTo>
                    <a:pt x="6129" y="1"/>
                    <a:pt x="7822" y="1693"/>
                    <a:pt x="7763" y="391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" name="Google Shape;455;p2"/>
            <p:cNvSpPr/>
            <p:nvPr/>
          </p:nvSpPr>
          <p:spPr>
            <a:xfrm>
              <a:off x="4059525" y="385270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3794" y="59"/>
                  </a:moveTo>
                  <a:cubicBezTo>
                    <a:pt x="5954" y="1"/>
                    <a:pt x="7705" y="1693"/>
                    <a:pt x="7705" y="3853"/>
                  </a:cubicBezTo>
                  <a:cubicBezTo>
                    <a:pt x="7705" y="6013"/>
                    <a:pt x="6013" y="7764"/>
                    <a:pt x="3853" y="7764"/>
                  </a:cubicBezTo>
                  <a:cubicBezTo>
                    <a:pt x="1693" y="7764"/>
                    <a:pt x="0" y="6071"/>
                    <a:pt x="0" y="3911"/>
                  </a:cubicBezTo>
                  <a:cubicBezTo>
                    <a:pt x="0" y="1752"/>
                    <a:pt x="1693" y="59"/>
                    <a:pt x="3794" y="5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" name="Google Shape;456;p2"/>
            <p:cNvSpPr/>
            <p:nvPr/>
          </p:nvSpPr>
          <p:spPr>
            <a:xfrm>
              <a:off x="2585675" y="2380300"/>
              <a:ext cx="194100" cy="194125"/>
            </a:xfrm>
            <a:custGeom>
              <a:avLst/>
              <a:gdLst/>
              <a:ahLst/>
              <a:cxnLst/>
              <a:rect l="l" t="t" r="r" b="b"/>
              <a:pathLst>
                <a:path w="7764" h="7765" extrusionOk="0">
                  <a:moveTo>
                    <a:pt x="3911" y="59"/>
                  </a:moveTo>
                  <a:cubicBezTo>
                    <a:pt x="6071" y="59"/>
                    <a:pt x="7763" y="1810"/>
                    <a:pt x="7763" y="3912"/>
                  </a:cubicBezTo>
                  <a:cubicBezTo>
                    <a:pt x="7763" y="6071"/>
                    <a:pt x="6012" y="7764"/>
                    <a:pt x="3853" y="7764"/>
                  </a:cubicBezTo>
                  <a:cubicBezTo>
                    <a:pt x="1693" y="7764"/>
                    <a:pt x="0" y="6013"/>
                    <a:pt x="59" y="3853"/>
                  </a:cubicBezTo>
                  <a:cubicBezTo>
                    <a:pt x="59" y="1694"/>
                    <a:pt x="1810" y="1"/>
                    <a:pt x="3911" y="5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" name="Google Shape;457;p2"/>
            <p:cNvSpPr/>
            <p:nvPr/>
          </p:nvSpPr>
          <p:spPr>
            <a:xfrm>
              <a:off x="3322600" y="3854175"/>
              <a:ext cx="192650" cy="192625"/>
            </a:xfrm>
            <a:custGeom>
              <a:avLst/>
              <a:gdLst/>
              <a:ahLst/>
              <a:cxnLst/>
              <a:rect l="l" t="t" r="r" b="b"/>
              <a:pathLst>
                <a:path w="7706" h="7705" extrusionOk="0">
                  <a:moveTo>
                    <a:pt x="7705" y="3852"/>
                  </a:moveTo>
                  <a:cubicBezTo>
                    <a:pt x="7705" y="5954"/>
                    <a:pt x="5954" y="7705"/>
                    <a:pt x="3853" y="7705"/>
                  </a:cubicBezTo>
                  <a:cubicBezTo>
                    <a:pt x="1751" y="7705"/>
                    <a:pt x="0" y="5954"/>
                    <a:pt x="0" y="3852"/>
                  </a:cubicBezTo>
                  <a:cubicBezTo>
                    <a:pt x="0" y="1693"/>
                    <a:pt x="1751" y="0"/>
                    <a:pt x="3911" y="0"/>
                  </a:cubicBezTo>
                  <a:cubicBezTo>
                    <a:pt x="6012" y="0"/>
                    <a:pt x="7705" y="1751"/>
                    <a:pt x="7705" y="385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" name="Google Shape;458;p2"/>
            <p:cNvSpPr/>
            <p:nvPr/>
          </p:nvSpPr>
          <p:spPr>
            <a:xfrm>
              <a:off x="2585675" y="3117225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3969" y="1"/>
                  </a:moveTo>
                  <a:cubicBezTo>
                    <a:pt x="6071" y="59"/>
                    <a:pt x="7822" y="1869"/>
                    <a:pt x="7763" y="3970"/>
                  </a:cubicBezTo>
                  <a:cubicBezTo>
                    <a:pt x="7705" y="6071"/>
                    <a:pt x="5954" y="7764"/>
                    <a:pt x="3853" y="7706"/>
                  </a:cubicBezTo>
                  <a:cubicBezTo>
                    <a:pt x="1751" y="7706"/>
                    <a:pt x="0" y="5896"/>
                    <a:pt x="59" y="3795"/>
                  </a:cubicBezTo>
                  <a:cubicBezTo>
                    <a:pt x="117" y="1694"/>
                    <a:pt x="1868" y="1"/>
                    <a:pt x="3969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" name="Google Shape;459;p2"/>
            <p:cNvSpPr/>
            <p:nvPr/>
          </p:nvSpPr>
          <p:spPr>
            <a:xfrm>
              <a:off x="4795000" y="2133700"/>
              <a:ext cx="192625" cy="194100"/>
            </a:xfrm>
            <a:custGeom>
              <a:avLst/>
              <a:gdLst/>
              <a:ahLst/>
              <a:cxnLst/>
              <a:rect l="l" t="t" r="r" b="b"/>
              <a:pathLst>
                <a:path w="7705" h="7764" extrusionOk="0">
                  <a:moveTo>
                    <a:pt x="3911" y="7764"/>
                  </a:moveTo>
                  <a:cubicBezTo>
                    <a:pt x="1810" y="7764"/>
                    <a:pt x="58" y="6012"/>
                    <a:pt x="0" y="3911"/>
                  </a:cubicBezTo>
                  <a:cubicBezTo>
                    <a:pt x="0" y="1810"/>
                    <a:pt x="1751" y="59"/>
                    <a:pt x="3853" y="59"/>
                  </a:cubicBezTo>
                  <a:cubicBezTo>
                    <a:pt x="5954" y="0"/>
                    <a:pt x="7705" y="1751"/>
                    <a:pt x="7705" y="3911"/>
                  </a:cubicBezTo>
                  <a:cubicBezTo>
                    <a:pt x="7705" y="5954"/>
                    <a:pt x="6012" y="7705"/>
                    <a:pt x="3911" y="7764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" name="Google Shape;460;p2"/>
            <p:cNvSpPr/>
            <p:nvPr/>
          </p:nvSpPr>
          <p:spPr>
            <a:xfrm>
              <a:off x="4306125" y="164485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7706" y="3911"/>
                  </a:moveTo>
                  <a:cubicBezTo>
                    <a:pt x="7648" y="6012"/>
                    <a:pt x="5896" y="7763"/>
                    <a:pt x="3737" y="7705"/>
                  </a:cubicBezTo>
                  <a:cubicBezTo>
                    <a:pt x="1694" y="7647"/>
                    <a:pt x="1" y="5896"/>
                    <a:pt x="1" y="3794"/>
                  </a:cubicBezTo>
                  <a:cubicBezTo>
                    <a:pt x="1" y="1693"/>
                    <a:pt x="1810" y="0"/>
                    <a:pt x="3912" y="0"/>
                  </a:cubicBezTo>
                  <a:cubicBezTo>
                    <a:pt x="6013" y="59"/>
                    <a:pt x="7706" y="1810"/>
                    <a:pt x="7706" y="391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" name="Google Shape;461;p2"/>
            <p:cNvSpPr/>
            <p:nvPr/>
          </p:nvSpPr>
          <p:spPr>
            <a:xfrm>
              <a:off x="4546925" y="3606100"/>
              <a:ext cx="195550" cy="194100"/>
            </a:xfrm>
            <a:custGeom>
              <a:avLst/>
              <a:gdLst/>
              <a:ahLst/>
              <a:cxnLst/>
              <a:rect l="l" t="t" r="r" b="b"/>
              <a:pathLst>
                <a:path w="7822" h="7764" extrusionOk="0">
                  <a:moveTo>
                    <a:pt x="3853" y="7763"/>
                  </a:moveTo>
                  <a:cubicBezTo>
                    <a:pt x="1751" y="7705"/>
                    <a:pt x="0" y="5895"/>
                    <a:pt x="58" y="3794"/>
                  </a:cubicBezTo>
                  <a:cubicBezTo>
                    <a:pt x="117" y="1693"/>
                    <a:pt x="1926" y="0"/>
                    <a:pt x="3969" y="58"/>
                  </a:cubicBezTo>
                  <a:cubicBezTo>
                    <a:pt x="6129" y="117"/>
                    <a:pt x="7822" y="1868"/>
                    <a:pt x="7763" y="4028"/>
                  </a:cubicBezTo>
                  <a:cubicBezTo>
                    <a:pt x="7705" y="6071"/>
                    <a:pt x="5954" y="7763"/>
                    <a:pt x="3853" y="7763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" name="Google Shape;462;p2"/>
            <p:cNvSpPr/>
            <p:nvPr/>
          </p:nvSpPr>
          <p:spPr>
            <a:xfrm>
              <a:off x="2832275" y="1887075"/>
              <a:ext cx="194125" cy="194100"/>
            </a:xfrm>
            <a:custGeom>
              <a:avLst/>
              <a:gdLst/>
              <a:ahLst/>
              <a:cxnLst/>
              <a:rect l="l" t="t" r="r" b="b"/>
              <a:pathLst>
                <a:path w="7765" h="7764" extrusionOk="0">
                  <a:moveTo>
                    <a:pt x="7764" y="3911"/>
                  </a:moveTo>
                  <a:cubicBezTo>
                    <a:pt x="7706" y="6013"/>
                    <a:pt x="5955" y="7764"/>
                    <a:pt x="3912" y="7706"/>
                  </a:cubicBezTo>
                  <a:cubicBezTo>
                    <a:pt x="1752" y="7706"/>
                    <a:pt x="1" y="5954"/>
                    <a:pt x="59" y="3795"/>
                  </a:cubicBezTo>
                  <a:cubicBezTo>
                    <a:pt x="118" y="1693"/>
                    <a:pt x="1869" y="1"/>
                    <a:pt x="3970" y="59"/>
                  </a:cubicBezTo>
                  <a:cubicBezTo>
                    <a:pt x="6071" y="59"/>
                    <a:pt x="7764" y="1810"/>
                    <a:pt x="7764" y="391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" name="Google Shape;463;p2"/>
            <p:cNvSpPr/>
            <p:nvPr/>
          </p:nvSpPr>
          <p:spPr>
            <a:xfrm>
              <a:off x="4796450" y="3362400"/>
              <a:ext cx="191175" cy="189725"/>
            </a:xfrm>
            <a:custGeom>
              <a:avLst/>
              <a:gdLst/>
              <a:ahLst/>
              <a:cxnLst/>
              <a:rect l="l" t="t" r="r" b="b"/>
              <a:pathLst>
                <a:path w="7647" h="7589" extrusionOk="0">
                  <a:moveTo>
                    <a:pt x="3795" y="0"/>
                  </a:moveTo>
                  <a:cubicBezTo>
                    <a:pt x="5896" y="0"/>
                    <a:pt x="7647" y="1751"/>
                    <a:pt x="7589" y="3794"/>
                  </a:cubicBezTo>
                  <a:cubicBezTo>
                    <a:pt x="7589" y="5896"/>
                    <a:pt x="5896" y="7588"/>
                    <a:pt x="3795" y="7588"/>
                  </a:cubicBezTo>
                  <a:cubicBezTo>
                    <a:pt x="1693" y="7588"/>
                    <a:pt x="0" y="5837"/>
                    <a:pt x="0" y="3736"/>
                  </a:cubicBezTo>
                  <a:cubicBezTo>
                    <a:pt x="0" y="1693"/>
                    <a:pt x="1752" y="0"/>
                    <a:pt x="3795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" name="Google Shape;464;p2"/>
            <p:cNvSpPr/>
            <p:nvPr/>
          </p:nvSpPr>
          <p:spPr>
            <a:xfrm>
              <a:off x="3081825" y="1646300"/>
              <a:ext cx="189725" cy="191200"/>
            </a:xfrm>
            <a:custGeom>
              <a:avLst/>
              <a:gdLst/>
              <a:ahLst/>
              <a:cxnLst/>
              <a:rect l="l" t="t" r="r" b="b"/>
              <a:pathLst>
                <a:path w="7589" h="7648" extrusionOk="0">
                  <a:moveTo>
                    <a:pt x="3794" y="1"/>
                  </a:moveTo>
                  <a:cubicBezTo>
                    <a:pt x="5837" y="1"/>
                    <a:pt x="7588" y="1752"/>
                    <a:pt x="7588" y="3853"/>
                  </a:cubicBezTo>
                  <a:cubicBezTo>
                    <a:pt x="7588" y="5896"/>
                    <a:pt x="5896" y="7589"/>
                    <a:pt x="3794" y="7589"/>
                  </a:cubicBezTo>
                  <a:cubicBezTo>
                    <a:pt x="1751" y="7647"/>
                    <a:pt x="0" y="5896"/>
                    <a:pt x="0" y="3795"/>
                  </a:cubicBezTo>
                  <a:cubicBezTo>
                    <a:pt x="0" y="1693"/>
                    <a:pt x="1693" y="1"/>
                    <a:pt x="3794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" name="Google Shape;465;p2"/>
            <p:cNvSpPr/>
            <p:nvPr/>
          </p:nvSpPr>
          <p:spPr>
            <a:xfrm>
              <a:off x="2835200" y="3609000"/>
              <a:ext cx="189725" cy="189725"/>
            </a:xfrm>
            <a:custGeom>
              <a:avLst/>
              <a:gdLst/>
              <a:ahLst/>
              <a:cxnLst/>
              <a:rect l="l" t="t" r="r" b="b"/>
              <a:pathLst>
                <a:path w="7589" h="7589" extrusionOk="0">
                  <a:moveTo>
                    <a:pt x="3795" y="1"/>
                  </a:moveTo>
                  <a:cubicBezTo>
                    <a:pt x="5896" y="59"/>
                    <a:pt x="7589" y="1752"/>
                    <a:pt x="7530" y="3795"/>
                  </a:cubicBezTo>
                  <a:cubicBezTo>
                    <a:pt x="7530" y="5896"/>
                    <a:pt x="5838" y="7589"/>
                    <a:pt x="3736" y="7531"/>
                  </a:cubicBezTo>
                  <a:cubicBezTo>
                    <a:pt x="1635" y="7531"/>
                    <a:pt x="1" y="5838"/>
                    <a:pt x="1" y="3737"/>
                  </a:cubicBezTo>
                  <a:cubicBezTo>
                    <a:pt x="59" y="1635"/>
                    <a:pt x="1752" y="1"/>
                    <a:pt x="3795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" name="Google Shape;466;p2"/>
            <p:cNvSpPr/>
            <p:nvPr/>
          </p:nvSpPr>
          <p:spPr>
            <a:xfrm>
              <a:off x="4309050" y="3855625"/>
              <a:ext cx="186825" cy="188275"/>
            </a:xfrm>
            <a:custGeom>
              <a:avLst/>
              <a:gdLst/>
              <a:ahLst/>
              <a:cxnLst/>
              <a:rect l="l" t="t" r="r" b="b"/>
              <a:pathLst>
                <a:path w="7473" h="7531" extrusionOk="0">
                  <a:moveTo>
                    <a:pt x="3736" y="7530"/>
                  </a:moveTo>
                  <a:cubicBezTo>
                    <a:pt x="1635" y="7530"/>
                    <a:pt x="1" y="5896"/>
                    <a:pt x="1" y="3794"/>
                  </a:cubicBezTo>
                  <a:cubicBezTo>
                    <a:pt x="1" y="1693"/>
                    <a:pt x="1635" y="0"/>
                    <a:pt x="3736" y="59"/>
                  </a:cubicBezTo>
                  <a:cubicBezTo>
                    <a:pt x="5838" y="59"/>
                    <a:pt x="7472" y="1693"/>
                    <a:pt x="7472" y="3736"/>
                  </a:cubicBezTo>
                  <a:cubicBezTo>
                    <a:pt x="7472" y="5837"/>
                    <a:pt x="5838" y="7530"/>
                    <a:pt x="3736" y="753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" name="Google Shape;467;p2"/>
            <p:cNvSpPr/>
            <p:nvPr/>
          </p:nvSpPr>
          <p:spPr>
            <a:xfrm>
              <a:off x="2590050" y="213660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3736" y="7531"/>
                  </a:moveTo>
                  <a:cubicBezTo>
                    <a:pt x="1635" y="7531"/>
                    <a:pt x="0" y="5896"/>
                    <a:pt x="0" y="3737"/>
                  </a:cubicBezTo>
                  <a:cubicBezTo>
                    <a:pt x="0" y="1694"/>
                    <a:pt x="1635" y="59"/>
                    <a:pt x="3678" y="59"/>
                  </a:cubicBezTo>
                  <a:cubicBezTo>
                    <a:pt x="5837" y="1"/>
                    <a:pt x="7472" y="1694"/>
                    <a:pt x="7472" y="3795"/>
                  </a:cubicBezTo>
                  <a:cubicBezTo>
                    <a:pt x="7472" y="5896"/>
                    <a:pt x="5837" y="7531"/>
                    <a:pt x="3736" y="753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" name="Google Shape;468;p2"/>
            <p:cNvSpPr/>
            <p:nvPr/>
          </p:nvSpPr>
          <p:spPr>
            <a:xfrm>
              <a:off x="2590050" y="3363850"/>
              <a:ext cx="186800" cy="186800"/>
            </a:xfrm>
            <a:custGeom>
              <a:avLst/>
              <a:gdLst/>
              <a:ahLst/>
              <a:cxnLst/>
              <a:rect l="l" t="t" r="r" b="b"/>
              <a:pathLst>
                <a:path w="7472" h="7472" extrusionOk="0">
                  <a:moveTo>
                    <a:pt x="3736" y="1"/>
                  </a:moveTo>
                  <a:cubicBezTo>
                    <a:pt x="5837" y="59"/>
                    <a:pt x="7472" y="1693"/>
                    <a:pt x="7413" y="3795"/>
                  </a:cubicBezTo>
                  <a:cubicBezTo>
                    <a:pt x="7413" y="5838"/>
                    <a:pt x="5721" y="7472"/>
                    <a:pt x="3678" y="7414"/>
                  </a:cubicBezTo>
                  <a:cubicBezTo>
                    <a:pt x="1635" y="7414"/>
                    <a:pt x="0" y="5721"/>
                    <a:pt x="0" y="3678"/>
                  </a:cubicBezTo>
                  <a:cubicBezTo>
                    <a:pt x="0" y="1635"/>
                    <a:pt x="1693" y="1"/>
                    <a:pt x="3736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" name="Google Shape;469;p2"/>
            <p:cNvSpPr/>
            <p:nvPr/>
          </p:nvSpPr>
          <p:spPr>
            <a:xfrm>
              <a:off x="3083275" y="3857075"/>
              <a:ext cx="186800" cy="185350"/>
            </a:xfrm>
            <a:custGeom>
              <a:avLst/>
              <a:gdLst/>
              <a:ahLst/>
              <a:cxnLst/>
              <a:rect l="l" t="t" r="r" b="b"/>
              <a:pathLst>
                <a:path w="7472" h="7414" extrusionOk="0">
                  <a:moveTo>
                    <a:pt x="7414" y="3678"/>
                  </a:moveTo>
                  <a:cubicBezTo>
                    <a:pt x="7472" y="5779"/>
                    <a:pt x="5779" y="7414"/>
                    <a:pt x="3736" y="7414"/>
                  </a:cubicBezTo>
                  <a:cubicBezTo>
                    <a:pt x="1693" y="7414"/>
                    <a:pt x="1" y="5779"/>
                    <a:pt x="59" y="3736"/>
                  </a:cubicBezTo>
                  <a:cubicBezTo>
                    <a:pt x="59" y="1694"/>
                    <a:pt x="1693" y="59"/>
                    <a:pt x="3678" y="1"/>
                  </a:cubicBezTo>
                  <a:cubicBezTo>
                    <a:pt x="5779" y="1"/>
                    <a:pt x="7414" y="1635"/>
                    <a:pt x="7472" y="3678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" name="Google Shape;470;p2"/>
            <p:cNvSpPr/>
            <p:nvPr/>
          </p:nvSpPr>
          <p:spPr>
            <a:xfrm>
              <a:off x="5045975" y="2628375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737" y="7414"/>
                  </a:moveTo>
                  <a:cubicBezTo>
                    <a:pt x="1635" y="7414"/>
                    <a:pt x="1" y="5721"/>
                    <a:pt x="1" y="3678"/>
                  </a:cubicBezTo>
                  <a:cubicBezTo>
                    <a:pt x="1" y="1635"/>
                    <a:pt x="1635" y="1"/>
                    <a:pt x="3737" y="1"/>
                  </a:cubicBez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79" y="7414"/>
                    <a:pt x="3737" y="7414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" name="Google Shape;471;p2"/>
            <p:cNvSpPr/>
            <p:nvPr/>
          </p:nvSpPr>
          <p:spPr>
            <a:xfrm>
              <a:off x="3818750" y="1401150"/>
              <a:ext cx="188275" cy="186800"/>
            </a:xfrm>
            <a:custGeom>
              <a:avLst/>
              <a:gdLst/>
              <a:ahLst/>
              <a:cxnLst/>
              <a:rect l="l" t="t" r="r" b="b"/>
              <a:pathLst>
                <a:path w="7531" h="7472" extrusionOk="0">
                  <a:moveTo>
                    <a:pt x="59" y="3678"/>
                  </a:moveTo>
                  <a:cubicBezTo>
                    <a:pt x="59" y="1635"/>
                    <a:pt x="1751" y="0"/>
                    <a:pt x="3853" y="59"/>
                  </a:cubicBezTo>
                  <a:cubicBezTo>
                    <a:pt x="5896" y="59"/>
                    <a:pt x="7530" y="1810"/>
                    <a:pt x="7472" y="3853"/>
                  </a:cubicBezTo>
                  <a:cubicBezTo>
                    <a:pt x="7413" y="5837"/>
                    <a:pt x="5721" y="7472"/>
                    <a:pt x="3736" y="7472"/>
                  </a:cubicBezTo>
                  <a:cubicBezTo>
                    <a:pt x="1693" y="7413"/>
                    <a:pt x="0" y="5721"/>
                    <a:pt x="59" y="3678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" name="Google Shape;472;p2"/>
            <p:cNvSpPr/>
            <p:nvPr/>
          </p:nvSpPr>
          <p:spPr>
            <a:xfrm>
              <a:off x="5045975" y="2875000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678" y="0"/>
                  </a:moveTo>
                  <a:cubicBezTo>
                    <a:pt x="5721" y="0"/>
                    <a:pt x="7414" y="1693"/>
                    <a:pt x="7414" y="3736"/>
                  </a:cubicBezTo>
                  <a:cubicBezTo>
                    <a:pt x="7355" y="5721"/>
                    <a:pt x="5721" y="7413"/>
                    <a:pt x="3678" y="7413"/>
                  </a:cubicBezTo>
                  <a:cubicBezTo>
                    <a:pt x="1635" y="7413"/>
                    <a:pt x="1" y="5721"/>
                    <a:pt x="1" y="3678"/>
                  </a:cubicBezTo>
                  <a:cubicBezTo>
                    <a:pt x="1" y="1635"/>
                    <a:pt x="1694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" name="Google Shape;473;p2"/>
            <p:cNvSpPr/>
            <p:nvPr/>
          </p:nvSpPr>
          <p:spPr>
            <a:xfrm>
              <a:off x="3573575" y="1402600"/>
              <a:ext cx="185375" cy="185350"/>
            </a:xfrm>
            <a:custGeom>
              <a:avLst/>
              <a:gdLst/>
              <a:ahLst/>
              <a:cxnLst/>
              <a:rect l="l" t="t" r="r" b="b"/>
              <a:pathLst>
                <a:path w="7415" h="7414" extrusionOk="0">
                  <a:moveTo>
                    <a:pt x="3678" y="1"/>
                  </a:move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21" y="7414"/>
                    <a:pt x="3678" y="7355"/>
                  </a:cubicBezTo>
                  <a:cubicBezTo>
                    <a:pt x="1635" y="7355"/>
                    <a:pt x="1" y="5663"/>
                    <a:pt x="1" y="3678"/>
                  </a:cubicBezTo>
                  <a:cubicBezTo>
                    <a:pt x="1" y="1635"/>
                    <a:pt x="1694" y="1"/>
                    <a:pt x="3678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" name="Google Shape;474;p2"/>
            <p:cNvSpPr/>
            <p:nvPr/>
          </p:nvSpPr>
          <p:spPr>
            <a:xfrm>
              <a:off x="4799375" y="1895825"/>
              <a:ext cx="183875" cy="183900"/>
            </a:xfrm>
            <a:custGeom>
              <a:avLst/>
              <a:gdLst/>
              <a:ahLst/>
              <a:cxnLst/>
              <a:rect l="l" t="t" r="r" b="b"/>
              <a:pathLst>
                <a:path w="7355" h="7356" extrusionOk="0">
                  <a:moveTo>
                    <a:pt x="3678" y="7356"/>
                  </a:moveTo>
                  <a:cubicBezTo>
                    <a:pt x="1693" y="7356"/>
                    <a:pt x="0" y="5663"/>
                    <a:pt x="0" y="3678"/>
                  </a:cubicBezTo>
                  <a:cubicBezTo>
                    <a:pt x="59" y="1635"/>
                    <a:pt x="1751" y="1"/>
                    <a:pt x="3736" y="1"/>
                  </a:cubicBezTo>
                  <a:cubicBezTo>
                    <a:pt x="5720" y="59"/>
                    <a:pt x="7355" y="1694"/>
                    <a:pt x="7355" y="3678"/>
                  </a:cubicBezTo>
                  <a:cubicBezTo>
                    <a:pt x="7355" y="5663"/>
                    <a:pt x="5662" y="7356"/>
                    <a:pt x="3678" y="7356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" name="Google Shape;475;p2"/>
            <p:cNvSpPr/>
            <p:nvPr/>
          </p:nvSpPr>
          <p:spPr>
            <a:xfrm>
              <a:off x="5045975" y="238615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355" y="3678"/>
                  </a:moveTo>
                  <a:cubicBezTo>
                    <a:pt x="7355" y="5662"/>
                    <a:pt x="5721" y="7355"/>
                    <a:pt x="3678" y="7355"/>
                  </a:cubicBezTo>
                  <a:cubicBezTo>
                    <a:pt x="1694" y="7355"/>
                    <a:pt x="1" y="5662"/>
                    <a:pt x="1" y="3619"/>
                  </a:cubicBezTo>
                  <a:cubicBezTo>
                    <a:pt x="59" y="1693"/>
                    <a:pt x="1694" y="0"/>
                    <a:pt x="3678" y="0"/>
                  </a:cubicBezTo>
                  <a:cubicBezTo>
                    <a:pt x="5663" y="0"/>
                    <a:pt x="7355" y="1635"/>
                    <a:pt x="7355" y="3678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" name="Google Shape;476;p2"/>
            <p:cNvSpPr/>
            <p:nvPr/>
          </p:nvSpPr>
          <p:spPr>
            <a:xfrm>
              <a:off x="4557125" y="1649225"/>
              <a:ext cx="183900" cy="185350"/>
            </a:xfrm>
            <a:custGeom>
              <a:avLst/>
              <a:gdLst/>
              <a:ahLst/>
              <a:cxnLst/>
              <a:rect l="l" t="t" r="r" b="b"/>
              <a:pathLst>
                <a:path w="7356" h="7414" extrusionOk="0">
                  <a:moveTo>
                    <a:pt x="3678" y="0"/>
                  </a:moveTo>
                  <a:cubicBezTo>
                    <a:pt x="5663" y="0"/>
                    <a:pt x="7355" y="1693"/>
                    <a:pt x="7355" y="3736"/>
                  </a:cubicBezTo>
                  <a:cubicBezTo>
                    <a:pt x="7355" y="5721"/>
                    <a:pt x="5663" y="7413"/>
                    <a:pt x="3620" y="7355"/>
                  </a:cubicBezTo>
                  <a:cubicBezTo>
                    <a:pt x="1635" y="7355"/>
                    <a:pt x="1" y="5721"/>
                    <a:pt x="1" y="3736"/>
                  </a:cubicBezTo>
                  <a:cubicBezTo>
                    <a:pt x="1" y="1693"/>
                    <a:pt x="1635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" name="Google Shape;477;p2"/>
            <p:cNvSpPr/>
            <p:nvPr/>
          </p:nvSpPr>
          <p:spPr>
            <a:xfrm>
              <a:off x="4062450" y="140115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7355" y="3853"/>
                  </a:moveTo>
                  <a:cubicBezTo>
                    <a:pt x="7296" y="5896"/>
                    <a:pt x="5545" y="7530"/>
                    <a:pt x="3561" y="7413"/>
                  </a:cubicBezTo>
                  <a:cubicBezTo>
                    <a:pt x="1576" y="7297"/>
                    <a:pt x="0" y="5604"/>
                    <a:pt x="58" y="3619"/>
                  </a:cubicBezTo>
                  <a:cubicBezTo>
                    <a:pt x="175" y="1576"/>
                    <a:pt x="1926" y="0"/>
                    <a:pt x="3853" y="117"/>
                  </a:cubicBezTo>
                  <a:cubicBezTo>
                    <a:pt x="5896" y="234"/>
                    <a:pt x="7472" y="1926"/>
                    <a:pt x="7355" y="3853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" name="Google Shape;478;p2"/>
            <p:cNvSpPr/>
            <p:nvPr/>
          </p:nvSpPr>
          <p:spPr>
            <a:xfrm>
              <a:off x="3326975" y="140260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297" y="3795"/>
                  </a:moveTo>
                  <a:cubicBezTo>
                    <a:pt x="7238" y="5838"/>
                    <a:pt x="5604" y="7355"/>
                    <a:pt x="3619" y="7297"/>
                  </a:cubicBezTo>
                  <a:cubicBezTo>
                    <a:pt x="1576" y="7239"/>
                    <a:pt x="0" y="5604"/>
                    <a:pt x="59" y="3620"/>
                  </a:cubicBezTo>
                  <a:cubicBezTo>
                    <a:pt x="117" y="1577"/>
                    <a:pt x="1810" y="1"/>
                    <a:pt x="3794" y="59"/>
                  </a:cubicBezTo>
                  <a:cubicBezTo>
                    <a:pt x="5837" y="117"/>
                    <a:pt x="7355" y="1810"/>
                    <a:pt x="7297" y="3795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" name="Google Shape;479;p2"/>
            <p:cNvSpPr/>
            <p:nvPr/>
          </p:nvSpPr>
          <p:spPr>
            <a:xfrm>
              <a:off x="5047450" y="3123075"/>
              <a:ext cx="182425" cy="182425"/>
            </a:xfrm>
            <a:custGeom>
              <a:avLst/>
              <a:gdLst/>
              <a:ahLst/>
              <a:cxnLst/>
              <a:rect l="l" t="t" r="r" b="b"/>
              <a:pathLst>
                <a:path w="7297" h="7297" extrusionOk="0">
                  <a:moveTo>
                    <a:pt x="7296" y="3619"/>
                  </a:moveTo>
                  <a:cubicBezTo>
                    <a:pt x="7296" y="5604"/>
                    <a:pt x="5662" y="7238"/>
                    <a:pt x="3678" y="7297"/>
                  </a:cubicBezTo>
                  <a:cubicBezTo>
                    <a:pt x="1635" y="7297"/>
                    <a:pt x="0" y="5662"/>
                    <a:pt x="0" y="3678"/>
                  </a:cubicBezTo>
                  <a:cubicBezTo>
                    <a:pt x="0" y="1635"/>
                    <a:pt x="1635" y="0"/>
                    <a:pt x="3619" y="0"/>
                  </a:cubicBezTo>
                  <a:cubicBezTo>
                    <a:pt x="5604" y="0"/>
                    <a:pt x="7238" y="1635"/>
                    <a:pt x="7296" y="361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" name="Google Shape;480;p2"/>
            <p:cNvSpPr/>
            <p:nvPr/>
          </p:nvSpPr>
          <p:spPr>
            <a:xfrm>
              <a:off x="3821650" y="4102250"/>
              <a:ext cx="180975" cy="180950"/>
            </a:xfrm>
            <a:custGeom>
              <a:avLst/>
              <a:gdLst/>
              <a:ahLst/>
              <a:cxnLst/>
              <a:rect l="l" t="t" r="r" b="b"/>
              <a:pathLst>
                <a:path w="7239" h="7238" extrusionOk="0">
                  <a:moveTo>
                    <a:pt x="7239" y="3619"/>
                  </a:moveTo>
                  <a:cubicBezTo>
                    <a:pt x="7239" y="5662"/>
                    <a:pt x="5663" y="7238"/>
                    <a:pt x="3620" y="7238"/>
                  </a:cubicBezTo>
                  <a:cubicBezTo>
                    <a:pt x="1577" y="7238"/>
                    <a:pt x="1" y="5604"/>
                    <a:pt x="59" y="3619"/>
                  </a:cubicBezTo>
                  <a:cubicBezTo>
                    <a:pt x="59" y="1634"/>
                    <a:pt x="1635" y="58"/>
                    <a:pt x="3620" y="58"/>
                  </a:cubicBezTo>
                  <a:cubicBezTo>
                    <a:pt x="5605" y="0"/>
                    <a:pt x="7239" y="1634"/>
                    <a:pt x="7239" y="361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" name="Google Shape;481;p2"/>
            <p:cNvSpPr/>
            <p:nvPr/>
          </p:nvSpPr>
          <p:spPr>
            <a:xfrm>
              <a:off x="3576500" y="4103700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546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20" y="0"/>
                  </a:cubicBezTo>
                  <a:cubicBezTo>
                    <a:pt x="5604" y="0"/>
                    <a:pt x="7180" y="1518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" name="Google Shape;482;p2"/>
            <p:cNvSpPr/>
            <p:nvPr/>
          </p:nvSpPr>
          <p:spPr>
            <a:xfrm>
              <a:off x="2350725" y="2629850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3561" y="59"/>
                  </a:moveTo>
                  <a:cubicBezTo>
                    <a:pt x="5604" y="0"/>
                    <a:pt x="7180" y="1635"/>
                    <a:pt x="7180" y="3619"/>
                  </a:cubicBezTo>
                  <a:cubicBezTo>
                    <a:pt x="7180" y="5604"/>
                    <a:pt x="5604" y="7180"/>
                    <a:pt x="3619" y="7238"/>
                  </a:cubicBezTo>
                  <a:cubicBezTo>
                    <a:pt x="1577" y="7238"/>
                    <a:pt x="1" y="5662"/>
                    <a:pt x="1" y="3619"/>
                  </a:cubicBezTo>
                  <a:cubicBezTo>
                    <a:pt x="1" y="1635"/>
                    <a:pt x="1577" y="59"/>
                    <a:pt x="3561" y="5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" name="Google Shape;483;p2"/>
            <p:cNvSpPr/>
            <p:nvPr/>
          </p:nvSpPr>
          <p:spPr>
            <a:xfrm>
              <a:off x="4802275" y="3613375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7180" y="3562"/>
                  </a:moveTo>
                  <a:cubicBezTo>
                    <a:pt x="7180" y="5604"/>
                    <a:pt x="5604" y="7239"/>
                    <a:pt x="3562" y="7180"/>
                  </a:cubicBezTo>
                  <a:cubicBezTo>
                    <a:pt x="1577" y="7180"/>
                    <a:pt x="1" y="5604"/>
                    <a:pt x="1" y="3620"/>
                  </a:cubicBezTo>
                  <a:cubicBezTo>
                    <a:pt x="1" y="1577"/>
                    <a:pt x="1577" y="1"/>
                    <a:pt x="3620" y="1"/>
                  </a:cubicBezTo>
                  <a:cubicBezTo>
                    <a:pt x="5604" y="1"/>
                    <a:pt x="7180" y="1577"/>
                    <a:pt x="7180" y="356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" name="Google Shape;484;p2"/>
            <p:cNvSpPr/>
            <p:nvPr/>
          </p:nvSpPr>
          <p:spPr>
            <a:xfrm>
              <a:off x="2839575" y="1652125"/>
              <a:ext cx="179525" cy="179525"/>
            </a:xfrm>
            <a:custGeom>
              <a:avLst/>
              <a:gdLst/>
              <a:ahLst/>
              <a:cxnLst/>
              <a:rect l="l" t="t" r="r" b="b"/>
              <a:pathLst>
                <a:path w="7181" h="7181" extrusionOk="0">
                  <a:moveTo>
                    <a:pt x="7180" y="3620"/>
                  </a:moveTo>
                  <a:cubicBezTo>
                    <a:pt x="7180" y="5605"/>
                    <a:pt x="5604" y="7181"/>
                    <a:pt x="3561" y="7181"/>
                  </a:cubicBezTo>
                  <a:cubicBezTo>
                    <a:pt x="1577" y="7122"/>
                    <a:pt x="1" y="5546"/>
                    <a:pt x="59" y="3562"/>
                  </a:cubicBezTo>
                  <a:cubicBezTo>
                    <a:pt x="59" y="1519"/>
                    <a:pt x="1635" y="1"/>
                    <a:pt x="3678" y="1"/>
                  </a:cubicBezTo>
                  <a:cubicBezTo>
                    <a:pt x="5663" y="1"/>
                    <a:pt x="7180" y="1577"/>
                    <a:pt x="7180" y="362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" name="Google Shape;485;p2"/>
            <p:cNvSpPr/>
            <p:nvPr/>
          </p:nvSpPr>
          <p:spPr>
            <a:xfrm>
              <a:off x="2594425" y="1894375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03" y="7180"/>
                  </a:moveTo>
                  <a:cubicBezTo>
                    <a:pt x="1518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59"/>
                  </a:cubicBezTo>
                  <a:cubicBezTo>
                    <a:pt x="5546" y="59"/>
                    <a:pt x="7122" y="1635"/>
                    <a:pt x="7122" y="3619"/>
                  </a:cubicBezTo>
                  <a:cubicBezTo>
                    <a:pt x="7122" y="5604"/>
                    <a:pt x="5487" y="7180"/>
                    <a:pt x="3503" y="718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" name="Google Shape;486;p2"/>
            <p:cNvSpPr/>
            <p:nvPr/>
          </p:nvSpPr>
          <p:spPr>
            <a:xfrm>
              <a:off x="2350725" y="2877925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604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19" y="0"/>
                  </a:cubicBezTo>
                  <a:cubicBezTo>
                    <a:pt x="5604" y="0"/>
                    <a:pt x="7122" y="1576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" name="Google Shape;487;p2"/>
            <p:cNvSpPr/>
            <p:nvPr/>
          </p:nvSpPr>
          <p:spPr>
            <a:xfrm>
              <a:off x="4555675" y="3860000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61" y="59"/>
                  </a:moveTo>
                  <a:cubicBezTo>
                    <a:pt x="5546" y="59"/>
                    <a:pt x="7122" y="1577"/>
                    <a:pt x="7122" y="3619"/>
                  </a:cubicBezTo>
                  <a:cubicBezTo>
                    <a:pt x="7122" y="5604"/>
                    <a:pt x="5546" y="7180"/>
                    <a:pt x="3503" y="7180"/>
                  </a:cubicBezTo>
                  <a:cubicBezTo>
                    <a:pt x="1518" y="7180"/>
                    <a:pt x="0" y="5604"/>
                    <a:pt x="0" y="3561"/>
                  </a:cubicBezTo>
                  <a:cubicBezTo>
                    <a:pt x="0" y="1577"/>
                    <a:pt x="1576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" name="Google Shape;488;p2"/>
            <p:cNvSpPr/>
            <p:nvPr/>
          </p:nvSpPr>
          <p:spPr>
            <a:xfrm>
              <a:off x="2352175" y="2389075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61" y="7121"/>
                  </a:moveTo>
                  <a:cubicBezTo>
                    <a:pt x="1577" y="7121"/>
                    <a:pt x="1" y="5545"/>
                    <a:pt x="1" y="3561"/>
                  </a:cubicBezTo>
                  <a:cubicBezTo>
                    <a:pt x="1" y="1576"/>
                    <a:pt x="1577" y="0"/>
                    <a:pt x="3561" y="0"/>
                  </a:cubicBezTo>
                  <a:cubicBezTo>
                    <a:pt x="5488" y="0"/>
                    <a:pt x="7064" y="1576"/>
                    <a:pt x="7064" y="3502"/>
                  </a:cubicBezTo>
                  <a:cubicBezTo>
                    <a:pt x="7064" y="5487"/>
                    <a:pt x="5546" y="7121"/>
                    <a:pt x="3561" y="712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" name="Google Shape;489;p2"/>
            <p:cNvSpPr/>
            <p:nvPr/>
          </p:nvSpPr>
          <p:spPr>
            <a:xfrm>
              <a:off x="4066825" y="410370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3561" y="0"/>
                  </a:moveTo>
                  <a:cubicBezTo>
                    <a:pt x="5545" y="0"/>
                    <a:pt x="7121" y="1576"/>
                    <a:pt x="7121" y="3561"/>
                  </a:cubicBezTo>
                  <a:cubicBezTo>
                    <a:pt x="7121" y="5546"/>
                    <a:pt x="5545" y="7122"/>
                    <a:pt x="3561" y="7122"/>
                  </a:cubicBezTo>
                  <a:cubicBezTo>
                    <a:pt x="1576" y="7122"/>
                    <a:pt x="0" y="5546"/>
                    <a:pt x="0" y="3619"/>
                  </a:cubicBezTo>
                  <a:cubicBezTo>
                    <a:pt x="0" y="1635"/>
                    <a:pt x="1576" y="0"/>
                    <a:pt x="3561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" name="Google Shape;490;p2"/>
            <p:cNvSpPr/>
            <p:nvPr/>
          </p:nvSpPr>
          <p:spPr>
            <a:xfrm>
              <a:off x="5050350" y="214245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0"/>
                  </a:moveTo>
                  <a:cubicBezTo>
                    <a:pt x="5488" y="0"/>
                    <a:pt x="7064" y="1576"/>
                    <a:pt x="7064" y="3503"/>
                  </a:cubicBezTo>
                  <a:cubicBezTo>
                    <a:pt x="7064" y="5487"/>
                    <a:pt x="5488" y="7122"/>
                    <a:pt x="3503" y="7063"/>
                  </a:cubicBezTo>
                  <a:cubicBezTo>
                    <a:pt x="1519" y="7063"/>
                    <a:pt x="1" y="5487"/>
                    <a:pt x="1" y="3503"/>
                  </a:cubicBezTo>
                  <a:cubicBezTo>
                    <a:pt x="1" y="1576"/>
                    <a:pt x="1577" y="0"/>
                    <a:pt x="3503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" name="Google Shape;491;p2"/>
            <p:cNvSpPr/>
            <p:nvPr/>
          </p:nvSpPr>
          <p:spPr>
            <a:xfrm>
              <a:off x="3331350" y="410370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7122"/>
                  </a:moveTo>
                  <a:cubicBezTo>
                    <a:pt x="1576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0"/>
                  </a:cubicBezTo>
                  <a:cubicBezTo>
                    <a:pt x="5487" y="59"/>
                    <a:pt x="7063" y="1635"/>
                    <a:pt x="7063" y="3619"/>
                  </a:cubicBezTo>
                  <a:cubicBezTo>
                    <a:pt x="7063" y="5546"/>
                    <a:pt x="5487" y="7122"/>
                    <a:pt x="3503" y="712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" name="Google Shape;492;p2"/>
            <p:cNvSpPr/>
            <p:nvPr/>
          </p:nvSpPr>
          <p:spPr>
            <a:xfrm>
              <a:off x="4313425" y="1406975"/>
              <a:ext cx="178075" cy="176600"/>
            </a:xfrm>
            <a:custGeom>
              <a:avLst/>
              <a:gdLst/>
              <a:ahLst/>
              <a:cxnLst/>
              <a:rect l="l" t="t" r="r" b="b"/>
              <a:pathLst>
                <a:path w="7123" h="7064" extrusionOk="0">
                  <a:moveTo>
                    <a:pt x="1" y="3503"/>
                  </a:moveTo>
                  <a:cubicBezTo>
                    <a:pt x="1" y="1577"/>
                    <a:pt x="1577" y="1"/>
                    <a:pt x="3561" y="1"/>
                  </a:cubicBezTo>
                  <a:cubicBezTo>
                    <a:pt x="5546" y="1"/>
                    <a:pt x="7122" y="1577"/>
                    <a:pt x="7122" y="3561"/>
                  </a:cubicBezTo>
                  <a:cubicBezTo>
                    <a:pt x="7064" y="5488"/>
                    <a:pt x="5488" y="7064"/>
                    <a:pt x="3503" y="7064"/>
                  </a:cubicBezTo>
                  <a:cubicBezTo>
                    <a:pt x="1577" y="7064"/>
                    <a:pt x="1" y="5429"/>
                    <a:pt x="1" y="3503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" name="Google Shape;493;p2"/>
            <p:cNvSpPr/>
            <p:nvPr/>
          </p:nvSpPr>
          <p:spPr>
            <a:xfrm>
              <a:off x="2352175" y="3126000"/>
              <a:ext cx="176600" cy="176575"/>
            </a:xfrm>
            <a:custGeom>
              <a:avLst/>
              <a:gdLst/>
              <a:ahLst/>
              <a:cxnLst/>
              <a:rect l="l" t="t" r="r" b="b"/>
              <a:pathLst>
                <a:path w="7064" h="7063" extrusionOk="0">
                  <a:moveTo>
                    <a:pt x="3561" y="7063"/>
                  </a:moveTo>
                  <a:cubicBezTo>
                    <a:pt x="1635" y="7063"/>
                    <a:pt x="1" y="5487"/>
                    <a:pt x="1" y="3561"/>
                  </a:cubicBezTo>
                  <a:cubicBezTo>
                    <a:pt x="1" y="1635"/>
                    <a:pt x="1577" y="0"/>
                    <a:pt x="3503" y="0"/>
                  </a:cubicBezTo>
                  <a:cubicBezTo>
                    <a:pt x="5429" y="0"/>
                    <a:pt x="7064" y="1576"/>
                    <a:pt x="7064" y="3502"/>
                  </a:cubicBezTo>
                  <a:cubicBezTo>
                    <a:pt x="7064" y="5429"/>
                    <a:pt x="5488" y="7063"/>
                    <a:pt x="3561" y="7063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" name="Google Shape;494;p2"/>
            <p:cNvSpPr/>
            <p:nvPr/>
          </p:nvSpPr>
          <p:spPr>
            <a:xfrm>
              <a:off x="2841050" y="3861450"/>
              <a:ext cx="178050" cy="178075"/>
            </a:xfrm>
            <a:custGeom>
              <a:avLst/>
              <a:gdLst/>
              <a:ahLst/>
              <a:cxnLst/>
              <a:rect l="l" t="t" r="r" b="b"/>
              <a:pathLst>
                <a:path w="7122" h="7123" extrusionOk="0">
                  <a:moveTo>
                    <a:pt x="3502" y="1"/>
                  </a:moveTo>
                  <a:cubicBezTo>
                    <a:pt x="5428" y="1"/>
                    <a:pt x="7063" y="1577"/>
                    <a:pt x="7063" y="3503"/>
                  </a:cubicBezTo>
                  <a:cubicBezTo>
                    <a:pt x="7121" y="5429"/>
                    <a:pt x="5545" y="7064"/>
                    <a:pt x="3561" y="7064"/>
                  </a:cubicBezTo>
                  <a:cubicBezTo>
                    <a:pt x="1634" y="7122"/>
                    <a:pt x="58" y="5546"/>
                    <a:pt x="0" y="3561"/>
                  </a:cubicBezTo>
                  <a:cubicBezTo>
                    <a:pt x="0" y="1635"/>
                    <a:pt x="1576" y="59"/>
                    <a:pt x="3502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" name="Google Shape;495;p2"/>
            <p:cNvSpPr/>
            <p:nvPr/>
          </p:nvSpPr>
          <p:spPr>
            <a:xfrm>
              <a:off x="2594425" y="361485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7063" y="3561"/>
                  </a:moveTo>
                  <a:cubicBezTo>
                    <a:pt x="7063" y="5487"/>
                    <a:pt x="5429" y="7121"/>
                    <a:pt x="3503" y="7063"/>
                  </a:cubicBezTo>
                  <a:cubicBezTo>
                    <a:pt x="1576" y="7063"/>
                    <a:pt x="0" y="5429"/>
                    <a:pt x="0" y="3503"/>
                  </a:cubicBezTo>
                  <a:cubicBezTo>
                    <a:pt x="59" y="1576"/>
                    <a:pt x="1635" y="0"/>
                    <a:pt x="3561" y="0"/>
                  </a:cubicBezTo>
                  <a:cubicBezTo>
                    <a:pt x="5487" y="59"/>
                    <a:pt x="7122" y="1635"/>
                    <a:pt x="7063" y="356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" name="Google Shape;496;p2"/>
            <p:cNvSpPr/>
            <p:nvPr/>
          </p:nvSpPr>
          <p:spPr>
            <a:xfrm>
              <a:off x="5050350" y="336822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7064" y="3503"/>
                  </a:moveTo>
                  <a:cubicBezTo>
                    <a:pt x="7064" y="5429"/>
                    <a:pt x="5429" y="7064"/>
                    <a:pt x="3503" y="7064"/>
                  </a:cubicBezTo>
                  <a:cubicBezTo>
                    <a:pt x="1635" y="7064"/>
                    <a:pt x="1" y="5487"/>
                    <a:pt x="1" y="3561"/>
                  </a:cubicBezTo>
                  <a:cubicBezTo>
                    <a:pt x="1" y="1635"/>
                    <a:pt x="1635" y="1"/>
                    <a:pt x="3562" y="1"/>
                  </a:cubicBezTo>
                  <a:cubicBezTo>
                    <a:pt x="5429" y="59"/>
                    <a:pt x="7005" y="1635"/>
                    <a:pt x="7064" y="3503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" name="Google Shape;497;p2"/>
            <p:cNvSpPr/>
            <p:nvPr/>
          </p:nvSpPr>
          <p:spPr>
            <a:xfrm>
              <a:off x="3087650" y="140697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3561" y="1"/>
                  </a:moveTo>
                  <a:cubicBezTo>
                    <a:pt x="5487" y="1"/>
                    <a:pt x="7063" y="1635"/>
                    <a:pt x="7063" y="3503"/>
                  </a:cubicBezTo>
                  <a:cubicBezTo>
                    <a:pt x="7063" y="5429"/>
                    <a:pt x="5429" y="7064"/>
                    <a:pt x="3503" y="7005"/>
                  </a:cubicBezTo>
                  <a:cubicBezTo>
                    <a:pt x="1577" y="6947"/>
                    <a:pt x="1" y="5371"/>
                    <a:pt x="59" y="3503"/>
                  </a:cubicBezTo>
                  <a:cubicBezTo>
                    <a:pt x="59" y="1577"/>
                    <a:pt x="1693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" name="Google Shape;498;p2"/>
            <p:cNvSpPr/>
            <p:nvPr/>
          </p:nvSpPr>
          <p:spPr>
            <a:xfrm>
              <a:off x="4316350" y="4106625"/>
              <a:ext cx="172225" cy="173675"/>
            </a:xfrm>
            <a:custGeom>
              <a:avLst/>
              <a:gdLst/>
              <a:ahLst/>
              <a:cxnLst/>
              <a:rect l="l" t="t" r="r" b="b"/>
              <a:pathLst>
                <a:path w="6889" h="6947" extrusionOk="0">
                  <a:moveTo>
                    <a:pt x="6888" y="3502"/>
                  </a:moveTo>
                  <a:cubicBezTo>
                    <a:pt x="6888" y="5429"/>
                    <a:pt x="5312" y="6946"/>
                    <a:pt x="3386" y="6888"/>
                  </a:cubicBezTo>
                  <a:cubicBezTo>
                    <a:pt x="1460" y="6888"/>
                    <a:pt x="1" y="5370"/>
                    <a:pt x="1" y="3444"/>
                  </a:cubicBezTo>
                  <a:cubicBezTo>
                    <a:pt x="1" y="1518"/>
                    <a:pt x="1577" y="0"/>
                    <a:pt x="3503" y="0"/>
                  </a:cubicBezTo>
                  <a:cubicBezTo>
                    <a:pt x="5371" y="59"/>
                    <a:pt x="6888" y="1576"/>
                    <a:pt x="6888" y="350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" name="Google Shape;499;p2"/>
            <p:cNvSpPr/>
            <p:nvPr/>
          </p:nvSpPr>
          <p:spPr>
            <a:xfrm>
              <a:off x="2353650" y="2145375"/>
              <a:ext cx="172200" cy="172200"/>
            </a:xfrm>
            <a:custGeom>
              <a:avLst/>
              <a:gdLst/>
              <a:ahLst/>
              <a:cxnLst/>
              <a:rect l="l" t="t" r="r" b="b"/>
              <a:pathLst>
                <a:path w="6888" h="6888" extrusionOk="0">
                  <a:moveTo>
                    <a:pt x="6888" y="3444"/>
                  </a:moveTo>
                  <a:cubicBezTo>
                    <a:pt x="6888" y="5370"/>
                    <a:pt x="5429" y="6830"/>
                    <a:pt x="3502" y="6888"/>
                  </a:cubicBezTo>
                  <a:cubicBezTo>
                    <a:pt x="1518" y="6888"/>
                    <a:pt x="0" y="5370"/>
                    <a:pt x="59" y="3386"/>
                  </a:cubicBezTo>
                  <a:cubicBezTo>
                    <a:pt x="59" y="1459"/>
                    <a:pt x="1576" y="0"/>
                    <a:pt x="3502" y="0"/>
                  </a:cubicBezTo>
                  <a:cubicBezTo>
                    <a:pt x="5370" y="0"/>
                    <a:pt x="6888" y="1518"/>
                    <a:pt x="6888" y="3444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" name="Google Shape;500;p2"/>
            <p:cNvSpPr/>
            <p:nvPr/>
          </p:nvSpPr>
          <p:spPr>
            <a:xfrm>
              <a:off x="4805200" y="1656525"/>
              <a:ext cx="172225" cy="170750"/>
            </a:xfrm>
            <a:custGeom>
              <a:avLst/>
              <a:gdLst/>
              <a:ahLst/>
              <a:cxnLst/>
              <a:rect l="l" t="t" r="r" b="b"/>
              <a:pathLst>
                <a:path w="6889" h="6830" extrusionOk="0">
                  <a:moveTo>
                    <a:pt x="6888" y="3386"/>
                  </a:moveTo>
                  <a:cubicBezTo>
                    <a:pt x="6888" y="5312"/>
                    <a:pt x="5371" y="6829"/>
                    <a:pt x="3503" y="6829"/>
                  </a:cubicBezTo>
                  <a:cubicBezTo>
                    <a:pt x="1518" y="6829"/>
                    <a:pt x="1" y="5312"/>
                    <a:pt x="59" y="3386"/>
                  </a:cubicBezTo>
                  <a:cubicBezTo>
                    <a:pt x="59" y="1459"/>
                    <a:pt x="1577" y="0"/>
                    <a:pt x="3503" y="0"/>
                  </a:cubicBezTo>
                  <a:cubicBezTo>
                    <a:pt x="5371" y="0"/>
                    <a:pt x="6888" y="1518"/>
                    <a:pt x="6888" y="3386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" name="Google Shape;501;p2"/>
            <p:cNvSpPr/>
            <p:nvPr/>
          </p:nvSpPr>
          <p:spPr>
            <a:xfrm>
              <a:off x="3090575" y="4108075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6830" y="3444"/>
                  </a:moveTo>
                  <a:cubicBezTo>
                    <a:pt x="6830" y="5312"/>
                    <a:pt x="5312" y="6830"/>
                    <a:pt x="3386" y="6830"/>
                  </a:cubicBezTo>
                  <a:cubicBezTo>
                    <a:pt x="1518" y="6771"/>
                    <a:pt x="0" y="5254"/>
                    <a:pt x="59" y="3328"/>
                  </a:cubicBezTo>
                  <a:cubicBezTo>
                    <a:pt x="59" y="1460"/>
                    <a:pt x="1576" y="1"/>
                    <a:pt x="3444" y="1"/>
                  </a:cubicBezTo>
                  <a:cubicBezTo>
                    <a:pt x="5370" y="1"/>
                    <a:pt x="6830" y="1518"/>
                    <a:pt x="6830" y="3386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" name="Google Shape;502;p2"/>
            <p:cNvSpPr/>
            <p:nvPr/>
          </p:nvSpPr>
          <p:spPr>
            <a:xfrm>
              <a:off x="2355100" y="3371150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3444" y="6830"/>
                  </a:moveTo>
                  <a:cubicBezTo>
                    <a:pt x="1518" y="6830"/>
                    <a:pt x="1" y="5312"/>
                    <a:pt x="1" y="3444"/>
                  </a:cubicBezTo>
                  <a:cubicBezTo>
                    <a:pt x="1" y="1518"/>
                    <a:pt x="1518" y="59"/>
                    <a:pt x="3386" y="0"/>
                  </a:cubicBezTo>
                  <a:cubicBezTo>
                    <a:pt x="5312" y="0"/>
                    <a:pt x="6830" y="1518"/>
                    <a:pt x="6830" y="3444"/>
                  </a:cubicBezTo>
                  <a:cubicBezTo>
                    <a:pt x="6830" y="5312"/>
                    <a:pt x="5312" y="6830"/>
                    <a:pt x="3444" y="683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" name="Google Shape;503;p2"/>
            <p:cNvSpPr/>
            <p:nvPr/>
          </p:nvSpPr>
          <p:spPr>
            <a:xfrm>
              <a:off x="5053275" y="1903125"/>
              <a:ext cx="170750" cy="170775"/>
            </a:xfrm>
            <a:custGeom>
              <a:avLst/>
              <a:gdLst/>
              <a:ahLst/>
              <a:cxnLst/>
              <a:rect l="l" t="t" r="r" b="b"/>
              <a:pathLst>
                <a:path w="6830" h="6831" extrusionOk="0">
                  <a:moveTo>
                    <a:pt x="3445" y="1"/>
                  </a:moveTo>
                  <a:cubicBezTo>
                    <a:pt x="5312" y="59"/>
                    <a:pt x="6830" y="1577"/>
                    <a:pt x="6772" y="3445"/>
                  </a:cubicBezTo>
                  <a:cubicBezTo>
                    <a:pt x="6772" y="5312"/>
                    <a:pt x="5254" y="6830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59" y="1518"/>
                    <a:pt x="1577" y="1"/>
                    <a:pt x="3445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" name="Google Shape;504;p2"/>
            <p:cNvSpPr/>
            <p:nvPr/>
          </p:nvSpPr>
          <p:spPr>
            <a:xfrm>
              <a:off x="4564425" y="140990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2" y="3386"/>
                  </a:moveTo>
                  <a:cubicBezTo>
                    <a:pt x="6772" y="5195"/>
                    <a:pt x="5254" y="6771"/>
                    <a:pt x="3386" y="6771"/>
                  </a:cubicBezTo>
                  <a:cubicBezTo>
                    <a:pt x="1577" y="6771"/>
                    <a:pt x="1" y="5254"/>
                    <a:pt x="1" y="3444"/>
                  </a:cubicBezTo>
                  <a:cubicBezTo>
                    <a:pt x="1" y="1576"/>
                    <a:pt x="1518" y="59"/>
                    <a:pt x="3328" y="0"/>
                  </a:cubicBezTo>
                  <a:cubicBezTo>
                    <a:pt x="5196" y="0"/>
                    <a:pt x="6772" y="1518"/>
                    <a:pt x="6772" y="3386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" name="Google Shape;505;p2"/>
            <p:cNvSpPr/>
            <p:nvPr/>
          </p:nvSpPr>
          <p:spPr>
            <a:xfrm>
              <a:off x="5296975" y="2635675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1" y="3386"/>
                  </a:moveTo>
                  <a:cubicBezTo>
                    <a:pt x="6771" y="5196"/>
                    <a:pt x="5254" y="6772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1" y="1577"/>
                    <a:pt x="1518" y="59"/>
                    <a:pt x="3328" y="1"/>
                  </a:cubicBezTo>
                  <a:cubicBezTo>
                    <a:pt x="5137" y="1"/>
                    <a:pt x="6713" y="1518"/>
                    <a:pt x="6771" y="3386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" name="Google Shape;506;p2"/>
            <p:cNvSpPr/>
            <p:nvPr/>
          </p:nvSpPr>
          <p:spPr>
            <a:xfrm>
              <a:off x="4806675" y="3865850"/>
              <a:ext cx="170750" cy="169275"/>
            </a:xfrm>
            <a:custGeom>
              <a:avLst/>
              <a:gdLst/>
              <a:ahLst/>
              <a:cxnLst/>
              <a:rect l="l" t="t" r="r" b="b"/>
              <a:pathLst>
                <a:path w="6830" h="6771" extrusionOk="0">
                  <a:moveTo>
                    <a:pt x="3444" y="6771"/>
                  </a:moveTo>
                  <a:cubicBezTo>
                    <a:pt x="1576" y="6771"/>
                    <a:pt x="58" y="5253"/>
                    <a:pt x="0" y="3385"/>
                  </a:cubicBezTo>
                  <a:cubicBezTo>
                    <a:pt x="0" y="1518"/>
                    <a:pt x="1576" y="0"/>
                    <a:pt x="3444" y="0"/>
                  </a:cubicBezTo>
                  <a:cubicBezTo>
                    <a:pt x="5253" y="0"/>
                    <a:pt x="6771" y="1518"/>
                    <a:pt x="6771" y="3327"/>
                  </a:cubicBezTo>
                  <a:cubicBezTo>
                    <a:pt x="6829" y="5195"/>
                    <a:pt x="5253" y="6713"/>
                    <a:pt x="3444" y="677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" name="Google Shape;507;p2"/>
            <p:cNvSpPr/>
            <p:nvPr/>
          </p:nvSpPr>
          <p:spPr>
            <a:xfrm>
              <a:off x="5296975" y="2882300"/>
              <a:ext cx="169300" cy="170750"/>
            </a:xfrm>
            <a:custGeom>
              <a:avLst/>
              <a:gdLst/>
              <a:ahLst/>
              <a:cxnLst/>
              <a:rect l="l" t="t" r="r" b="b"/>
              <a:pathLst>
                <a:path w="6772" h="6830" extrusionOk="0">
                  <a:moveTo>
                    <a:pt x="6713" y="3444"/>
                  </a:moveTo>
                  <a:cubicBezTo>
                    <a:pt x="6713" y="5254"/>
                    <a:pt x="5137" y="6830"/>
                    <a:pt x="3328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9"/>
                  </a:cubicBezTo>
                  <a:cubicBezTo>
                    <a:pt x="5254" y="59"/>
                    <a:pt x="6771" y="1635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" name="Google Shape;508;p2"/>
            <p:cNvSpPr/>
            <p:nvPr/>
          </p:nvSpPr>
          <p:spPr>
            <a:xfrm>
              <a:off x="3827500" y="1167650"/>
              <a:ext cx="170750" cy="169300"/>
            </a:xfrm>
            <a:custGeom>
              <a:avLst/>
              <a:gdLst/>
              <a:ahLst/>
              <a:cxnLst/>
              <a:rect l="l" t="t" r="r" b="b"/>
              <a:pathLst>
                <a:path w="6830" h="6772" extrusionOk="0">
                  <a:moveTo>
                    <a:pt x="3386" y="6772"/>
                  </a:moveTo>
                  <a:cubicBezTo>
                    <a:pt x="1518" y="6714"/>
                    <a:pt x="0" y="5138"/>
                    <a:pt x="59" y="3328"/>
                  </a:cubicBezTo>
                  <a:cubicBezTo>
                    <a:pt x="59" y="1519"/>
                    <a:pt x="1635" y="1"/>
                    <a:pt x="3444" y="1"/>
                  </a:cubicBezTo>
                  <a:cubicBezTo>
                    <a:pt x="5254" y="1"/>
                    <a:pt x="6830" y="1635"/>
                    <a:pt x="6771" y="3445"/>
                  </a:cubicBezTo>
                  <a:cubicBezTo>
                    <a:pt x="6713" y="5254"/>
                    <a:pt x="5195" y="6772"/>
                    <a:pt x="3386" y="677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" name="Google Shape;509;p2"/>
            <p:cNvSpPr/>
            <p:nvPr/>
          </p:nvSpPr>
          <p:spPr>
            <a:xfrm>
              <a:off x="2603175" y="1656525"/>
              <a:ext cx="167850" cy="170750"/>
            </a:xfrm>
            <a:custGeom>
              <a:avLst/>
              <a:gdLst/>
              <a:ahLst/>
              <a:cxnLst/>
              <a:rect l="l" t="t" r="r" b="b"/>
              <a:pathLst>
                <a:path w="6714" h="6830" extrusionOk="0">
                  <a:moveTo>
                    <a:pt x="6713" y="3444"/>
                  </a:moveTo>
                  <a:cubicBezTo>
                    <a:pt x="6713" y="5253"/>
                    <a:pt x="5137" y="6829"/>
                    <a:pt x="3269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8"/>
                  </a:cubicBezTo>
                  <a:cubicBezTo>
                    <a:pt x="5254" y="58"/>
                    <a:pt x="6713" y="1634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" name="Google Shape;510;p2"/>
            <p:cNvSpPr/>
            <p:nvPr/>
          </p:nvSpPr>
          <p:spPr>
            <a:xfrm>
              <a:off x="3580875" y="116765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3445" y="6714"/>
                  </a:moveTo>
                  <a:cubicBezTo>
                    <a:pt x="1577" y="6772"/>
                    <a:pt x="1" y="5196"/>
                    <a:pt x="59" y="3328"/>
                  </a:cubicBezTo>
                  <a:cubicBezTo>
                    <a:pt x="59" y="1519"/>
                    <a:pt x="1577" y="1"/>
                    <a:pt x="3386" y="1"/>
                  </a:cubicBezTo>
                  <a:cubicBezTo>
                    <a:pt x="5254" y="1"/>
                    <a:pt x="6772" y="1577"/>
                    <a:pt x="6772" y="3386"/>
                  </a:cubicBezTo>
                  <a:cubicBezTo>
                    <a:pt x="6772" y="5196"/>
                    <a:pt x="5196" y="6714"/>
                    <a:pt x="3445" y="6714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" name="Google Shape;511;p2"/>
            <p:cNvSpPr/>
            <p:nvPr/>
          </p:nvSpPr>
          <p:spPr>
            <a:xfrm>
              <a:off x="5054750" y="3620675"/>
              <a:ext cx="166375" cy="166375"/>
            </a:xfrm>
            <a:custGeom>
              <a:avLst/>
              <a:gdLst/>
              <a:ahLst/>
              <a:cxnLst/>
              <a:rect l="l" t="t" r="r" b="b"/>
              <a:pathLst>
                <a:path w="6655" h="6655" extrusionOk="0">
                  <a:moveTo>
                    <a:pt x="6654" y="3328"/>
                  </a:moveTo>
                  <a:cubicBezTo>
                    <a:pt x="6654" y="5196"/>
                    <a:pt x="5137" y="6655"/>
                    <a:pt x="3327" y="6655"/>
                  </a:cubicBezTo>
                  <a:cubicBezTo>
                    <a:pt x="1459" y="6597"/>
                    <a:pt x="0" y="5079"/>
                    <a:pt x="0" y="3270"/>
                  </a:cubicBezTo>
                  <a:cubicBezTo>
                    <a:pt x="58" y="1460"/>
                    <a:pt x="1518" y="1"/>
                    <a:pt x="3327" y="1"/>
                  </a:cubicBezTo>
                  <a:cubicBezTo>
                    <a:pt x="5195" y="1"/>
                    <a:pt x="6654" y="1518"/>
                    <a:pt x="6654" y="3328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" name="Google Shape;512;p2"/>
            <p:cNvSpPr/>
            <p:nvPr/>
          </p:nvSpPr>
          <p:spPr>
            <a:xfrm>
              <a:off x="5296975" y="2391975"/>
              <a:ext cx="169300" cy="170775"/>
            </a:xfrm>
            <a:custGeom>
              <a:avLst/>
              <a:gdLst/>
              <a:ahLst/>
              <a:cxnLst/>
              <a:rect l="l" t="t" r="r" b="b"/>
              <a:pathLst>
                <a:path w="6772" h="6831" extrusionOk="0">
                  <a:moveTo>
                    <a:pt x="3269" y="6772"/>
                  </a:moveTo>
                  <a:cubicBezTo>
                    <a:pt x="1401" y="6655"/>
                    <a:pt x="1" y="5137"/>
                    <a:pt x="59" y="3328"/>
                  </a:cubicBezTo>
                  <a:cubicBezTo>
                    <a:pt x="176" y="1460"/>
                    <a:pt x="1693" y="1"/>
                    <a:pt x="3503" y="118"/>
                  </a:cubicBezTo>
                  <a:cubicBezTo>
                    <a:pt x="5371" y="234"/>
                    <a:pt x="6771" y="1694"/>
                    <a:pt x="6713" y="3503"/>
                  </a:cubicBezTo>
                  <a:cubicBezTo>
                    <a:pt x="6596" y="5371"/>
                    <a:pt x="5079" y="6830"/>
                    <a:pt x="3269" y="6713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" name="Google Shape;513;p2"/>
            <p:cNvSpPr/>
            <p:nvPr/>
          </p:nvSpPr>
          <p:spPr>
            <a:xfrm>
              <a:off x="4562975" y="4111000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8"/>
                    <a:pt x="5137" y="6538"/>
                    <a:pt x="3327" y="6538"/>
                  </a:cubicBezTo>
                  <a:cubicBezTo>
                    <a:pt x="1459" y="6596"/>
                    <a:pt x="0" y="5137"/>
                    <a:pt x="0" y="3269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137" y="0"/>
                    <a:pt x="6538" y="1460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" name="Google Shape;514;p2"/>
            <p:cNvSpPr/>
            <p:nvPr/>
          </p:nvSpPr>
          <p:spPr>
            <a:xfrm>
              <a:off x="4072650" y="1169125"/>
              <a:ext cx="166375" cy="164925"/>
            </a:xfrm>
            <a:custGeom>
              <a:avLst/>
              <a:gdLst/>
              <a:ahLst/>
              <a:cxnLst/>
              <a:rect l="l" t="t" r="r" b="b"/>
              <a:pathLst>
                <a:path w="6655" h="6597" extrusionOk="0">
                  <a:moveTo>
                    <a:pt x="3328" y="0"/>
                  </a:moveTo>
                  <a:cubicBezTo>
                    <a:pt x="5196" y="0"/>
                    <a:pt x="6655" y="1518"/>
                    <a:pt x="6597" y="3327"/>
                  </a:cubicBezTo>
                  <a:cubicBezTo>
                    <a:pt x="6597" y="5195"/>
                    <a:pt x="5137" y="6596"/>
                    <a:pt x="3328" y="6596"/>
                  </a:cubicBezTo>
                  <a:cubicBezTo>
                    <a:pt x="1460" y="6596"/>
                    <a:pt x="1" y="5137"/>
                    <a:pt x="1" y="3269"/>
                  </a:cubicBezTo>
                  <a:cubicBezTo>
                    <a:pt x="59" y="1460"/>
                    <a:pt x="1518" y="0"/>
                    <a:pt x="3328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" name="Google Shape;515;p2"/>
            <p:cNvSpPr/>
            <p:nvPr/>
          </p:nvSpPr>
          <p:spPr>
            <a:xfrm>
              <a:off x="2846875" y="1411350"/>
              <a:ext cx="166375" cy="167850"/>
            </a:xfrm>
            <a:custGeom>
              <a:avLst/>
              <a:gdLst/>
              <a:ahLst/>
              <a:cxnLst/>
              <a:rect l="l" t="t" r="r" b="b"/>
              <a:pathLst>
                <a:path w="6655" h="6714" extrusionOk="0">
                  <a:moveTo>
                    <a:pt x="6596" y="3386"/>
                  </a:moveTo>
                  <a:cubicBezTo>
                    <a:pt x="6596" y="5254"/>
                    <a:pt x="5079" y="6713"/>
                    <a:pt x="3269" y="6655"/>
                  </a:cubicBezTo>
                  <a:cubicBezTo>
                    <a:pt x="1401" y="6597"/>
                    <a:pt x="0" y="5137"/>
                    <a:pt x="0" y="3328"/>
                  </a:cubicBezTo>
                  <a:cubicBezTo>
                    <a:pt x="59" y="1460"/>
                    <a:pt x="1576" y="1"/>
                    <a:pt x="3386" y="59"/>
                  </a:cubicBezTo>
                  <a:cubicBezTo>
                    <a:pt x="5195" y="59"/>
                    <a:pt x="6655" y="1577"/>
                    <a:pt x="6596" y="3386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" name="Google Shape;516;p2"/>
            <p:cNvSpPr/>
            <p:nvPr/>
          </p:nvSpPr>
          <p:spPr>
            <a:xfrm>
              <a:off x="5299900" y="3131825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9"/>
                    <a:pt x="5137" y="6538"/>
                    <a:pt x="3327" y="6597"/>
                  </a:cubicBezTo>
                  <a:cubicBezTo>
                    <a:pt x="1460" y="6597"/>
                    <a:pt x="0" y="5137"/>
                    <a:pt x="0" y="3269"/>
                  </a:cubicBezTo>
                  <a:cubicBezTo>
                    <a:pt x="0" y="1460"/>
                    <a:pt x="1401" y="1"/>
                    <a:pt x="3211" y="1"/>
                  </a:cubicBezTo>
                  <a:cubicBezTo>
                    <a:pt x="5078" y="1"/>
                    <a:pt x="6538" y="1402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" name="Google Shape;517;p2"/>
            <p:cNvSpPr/>
            <p:nvPr/>
          </p:nvSpPr>
          <p:spPr>
            <a:xfrm>
              <a:off x="2358025" y="1901675"/>
              <a:ext cx="164925" cy="164925"/>
            </a:xfrm>
            <a:custGeom>
              <a:avLst/>
              <a:gdLst/>
              <a:ahLst/>
              <a:cxnLst/>
              <a:rect l="l" t="t" r="r" b="b"/>
              <a:pathLst>
                <a:path w="6597" h="6597" extrusionOk="0">
                  <a:moveTo>
                    <a:pt x="3327" y="6596"/>
                  </a:moveTo>
                  <a:cubicBezTo>
                    <a:pt x="1518" y="6596"/>
                    <a:pt x="59" y="5195"/>
                    <a:pt x="0" y="3327"/>
                  </a:cubicBezTo>
                  <a:cubicBezTo>
                    <a:pt x="0" y="1518"/>
                    <a:pt x="1401" y="59"/>
                    <a:pt x="3269" y="59"/>
                  </a:cubicBezTo>
                  <a:cubicBezTo>
                    <a:pt x="5079" y="0"/>
                    <a:pt x="6538" y="1460"/>
                    <a:pt x="6538" y="3269"/>
                  </a:cubicBezTo>
                  <a:cubicBezTo>
                    <a:pt x="6596" y="5137"/>
                    <a:pt x="5137" y="6538"/>
                    <a:pt x="3327" y="6596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" name="Google Shape;518;p2"/>
            <p:cNvSpPr/>
            <p:nvPr/>
          </p:nvSpPr>
          <p:spPr>
            <a:xfrm>
              <a:off x="3337175" y="1170575"/>
              <a:ext cx="164925" cy="163475"/>
            </a:xfrm>
            <a:custGeom>
              <a:avLst/>
              <a:gdLst/>
              <a:ahLst/>
              <a:cxnLst/>
              <a:rect l="l" t="t" r="r" b="b"/>
              <a:pathLst>
                <a:path w="6597" h="6539" extrusionOk="0">
                  <a:moveTo>
                    <a:pt x="3270" y="1"/>
                  </a:moveTo>
                  <a:cubicBezTo>
                    <a:pt x="5079" y="1"/>
                    <a:pt x="6538" y="1402"/>
                    <a:pt x="6538" y="3211"/>
                  </a:cubicBezTo>
                  <a:cubicBezTo>
                    <a:pt x="6597" y="5079"/>
                    <a:pt x="5138" y="6538"/>
                    <a:pt x="3328" y="6538"/>
                  </a:cubicBezTo>
                  <a:cubicBezTo>
                    <a:pt x="1460" y="6538"/>
                    <a:pt x="59" y="5137"/>
                    <a:pt x="1" y="3269"/>
                  </a:cubicBezTo>
                  <a:cubicBezTo>
                    <a:pt x="1" y="1460"/>
                    <a:pt x="1402" y="1"/>
                    <a:pt x="3270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" name="Google Shape;519;p2"/>
            <p:cNvSpPr/>
            <p:nvPr/>
          </p:nvSpPr>
          <p:spPr>
            <a:xfrm>
              <a:off x="2601725" y="3864375"/>
              <a:ext cx="163450" cy="163475"/>
            </a:xfrm>
            <a:custGeom>
              <a:avLst/>
              <a:gdLst/>
              <a:ahLst/>
              <a:cxnLst/>
              <a:rect l="l" t="t" r="r" b="b"/>
              <a:pathLst>
                <a:path w="6538" h="6539" extrusionOk="0">
                  <a:moveTo>
                    <a:pt x="3269" y="1"/>
                  </a:moveTo>
                  <a:cubicBezTo>
                    <a:pt x="5137" y="1"/>
                    <a:pt x="6538" y="1460"/>
                    <a:pt x="6538" y="3328"/>
                  </a:cubicBezTo>
                  <a:cubicBezTo>
                    <a:pt x="6538" y="5137"/>
                    <a:pt x="5078" y="6538"/>
                    <a:pt x="3211" y="6538"/>
                  </a:cubicBezTo>
                  <a:cubicBezTo>
                    <a:pt x="1401" y="6538"/>
                    <a:pt x="0" y="5079"/>
                    <a:pt x="0" y="3269"/>
                  </a:cubicBezTo>
                  <a:cubicBezTo>
                    <a:pt x="0" y="1402"/>
                    <a:pt x="1460" y="1"/>
                    <a:pt x="3269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" name="Google Shape;520;p2"/>
            <p:cNvSpPr/>
            <p:nvPr/>
          </p:nvSpPr>
          <p:spPr>
            <a:xfrm>
              <a:off x="2112875" y="28866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5020"/>
                    <a:pt x="5020" y="6480"/>
                    <a:pt x="3269" y="6480"/>
                  </a:cubicBezTo>
                  <a:cubicBezTo>
                    <a:pt x="1401" y="6480"/>
                    <a:pt x="0" y="5020"/>
                    <a:pt x="0" y="3211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020" y="0"/>
                    <a:pt x="6479" y="1460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" name="Google Shape;521;p2"/>
            <p:cNvSpPr/>
            <p:nvPr/>
          </p:nvSpPr>
          <p:spPr>
            <a:xfrm>
              <a:off x="3585250" y="4357600"/>
              <a:ext cx="162025" cy="163475"/>
            </a:xfrm>
            <a:custGeom>
              <a:avLst/>
              <a:gdLst/>
              <a:ahLst/>
              <a:cxnLst/>
              <a:rect l="l" t="t" r="r" b="b"/>
              <a:pathLst>
                <a:path w="6481" h="6539" extrusionOk="0">
                  <a:moveTo>
                    <a:pt x="3211" y="6538"/>
                  </a:moveTo>
                  <a:cubicBezTo>
                    <a:pt x="1460" y="6538"/>
                    <a:pt x="1" y="5079"/>
                    <a:pt x="1" y="3270"/>
                  </a:cubicBezTo>
                  <a:cubicBezTo>
                    <a:pt x="1" y="1460"/>
                    <a:pt x="1460" y="1"/>
                    <a:pt x="3270" y="59"/>
                  </a:cubicBezTo>
                  <a:cubicBezTo>
                    <a:pt x="5021" y="59"/>
                    <a:pt x="6480" y="1518"/>
                    <a:pt x="6480" y="3328"/>
                  </a:cubicBezTo>
                  <a:cubicBezTo>
                    <a:pt x="6480" y="5079"/>
                    <a:pt x="5021" y="6538"/>
                    <a:pt x="3211" y="6538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" name="Google Shape;522;p2"/>
            <p:cNvSpPr/>
            <p:nvPr/>
          </p:nvSpPr>
          <p:spPr>
            <a:xfrm>
              <a:off x="383187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5020" y="0"/>
                    <a:pt x="6480" y="1401"/>
                    <a:pt x="6480" y="3269"/>
                  </a:cubicBezTo>
                  <a:cubicBezTo>
                    <a:pt x="6480" y="5020"/>
                    <a:pt x="5020" y="6479"/>
                    <a:pt x="3269" y="6479"/>
                  </a:cubicBezTo>
                  <a:cubicBezTo>
                    <a:pt x="1460" y="6479"/>
                    <a:pt x="1" y="5020"/>
                    <a:pt x="1" y="3211"/>
                  </a:cubicBezTo>
                  <a:cubicBezTo>
                    <a:pt x="1" y="1401"/>
                    <a:pt x="1401" y="0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" name="Google Shape;523;p2"/>
            <p:cNvSpPr/>
            <p:nvPr/>
          </p:nvSpPr>
          <p:spPr>
            <a:xfrm>
              <a:off x="2112875" y="26400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4962"/>
                    <a:pt x="5078" y="6422"/>
                    <a:pt x="3269" y="6480"/>
                  </a:cubicBezTo>
                  <a:cubicBezTo>
                    <a:pt x="1459" y="6480"/>
                    <a:pt x="0" y="5021"/>
                    <a:pt x="0" y="3211"/>
                  </a:cubicBezTo>
                  <a:cubicBezTo>
                    <a:pt x="0" y="1460"/>
                    <a:pt x="1459" y="1"/>
                    <a:pt x="3211" y="1"/>
                  </a:cubicBezTo>
                  <a:cubicBezTo>
                    <a:pt x="5020" y="1"/>
                    <a:pt x="6479" y="1402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" name="Google Shape;524;p2"/>
            <p:cNvSpPr/>
            <p:nvPr/>
          </p:nvSpPr>
          <p:spPr>
            <a:xfrm>
              <a:off x="2848325" y="41124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70" y="6480"/>
                  </a:moveTo>
                  <a:cubicBezTo>
                    <a:pt x="1518" y="6480"/>
                    <a:pt x="59" y="5020"/>
                    <a:pt x="1" y="3269"/>
                  </a:cubicBezTo>
                  <a:cubicBezTo>
                    <a:pt x="1" y="1460"/>
                    <a:pt x="1460" y="1"/>
                    <a:pt x="3211" y="1"/>
                  </a:cubicBezTo>
                  <a:cubicBezTo>
                    <a:pt x="5021" y="1"/>
                    <a:pt x="6480" y="1402"/>
                    <a:pt x="6480" y="3211"/>
                  </a:cubicBezTo>
                  <a:cubicBezTo>
                    <a:pt x="6480" y="4962"/>
                    <a:pt x="5079" y="6421"/>
                    <a:pt x="3270" y="648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" name="Google Shape;525;p2"/>
            <p:cNvSpPr/>
            <p:nvPr/>
          </p:nvSpPr>
          <p:spPr>
            <a:xfrm>
              <a:off x="2359475" y="36221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4962" y="0"/>
                    <a:pt x="6480" y="1459"/>
                    <a:pt x="6480" y="3211"/>
                  </a:cubicBezTo>
                  <a:cubicBezTo>
                    <a:pt x="6480" y="5020"/>
                    <a:pt x="5021" y="6479"/>
                    <a:pt x="3269" y="6479"/>
                  </a:cubicBezTo>
                  <a:cubicBezTo>
                    <a:pt x="1460" y="6479"/>
                    <a:pt x="1" y="5078"/>
                    <a:pt x="1" y="3269"/>
                  </a:cubicBezTo>
                  <a:cubicBezTo>
                    <a:pt x="1" y="1518"/>
                    <a:pt x="1402" y="59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" name="Google Shape;526;p2"/>
            <p:cNvSpPr/>
            <p:nvPr/>
          </p:nvSpPr>
          <p:spPr>
            <a:xfrm>
              <a:off x="4320725" y="11705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80" y="3211"/>
                  </a:moveTo>
                  <a:cubicBezTo>
                    <a:pt x="6480" y="5021"/>
                    <a:pt x="5021" y="6480"/>
                    <a:pt x="3269" y="6480"/>
                  </a:cubicBezTo>
                  <a:cubicBezTo>
                    <a:pt x="1518" y="6480"/>
                    <a:pt x="59" y="5021"/>
                    <a:pt x="59" y="3269"/>
                  </a:cubicBezTo>
                  <a:cubicBezTo>
                    <a:pt x="1" y="1518"/>
                    <a:pt x="1518" y="1"/>
                    <a:pt x="3269" y="59"/>
                  </a:cubicBezTo>
                  <a:cubicBezTo>
                    <a:pt x="5021" y="59"/>
                    <a:pt x="6480" y="1518"/>
                    <a:pt x="6480" y="321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" name="Google Shape;527;p2"/>
            <p:cNvSpPr/>
            <p:nvPr/>
          </p:nvSpPr>
          <p:spPr>
            <a:xfrm>
              <a:off x="407412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0" y="0"/>
                  </a:moveTo>
                  <a:cubicBezTo>
                    <a:pt x="5020" y="0"/>
                    <a:pt x="6479" y="1459"/>
                    <a:pt x="6479" y="3269"/>
                  </a:cubicBezTo>
                  <a:cubicBezTo>
                    <a:pt x="6479" y="4962"/>
                    <a:pt x="5020" y="6421"/>
                    <a:pt x="3269" y="6479"/>
                  </a:cubicBezTo>
                  <a:cubicBezTo>
                    <a:pt x="1518" y="6479"/>
                    <a:pt x="0" y="4962"/>
                    <a:pt x="58" y="3211"/>
                  </a:cubicBezTo>
                  <a:cubicBezTo>
                    <a:pt x="58" y="1459"/>
                    <a:pt x="1518" y="59"/>
                    <a:pt x="3210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" name="Google Shape;528;p2"/>
            <p:cNvSpPr/>
            <p:nvPr/>
          </p:nvSpPr>
          <p:spPr>
            <a:xfrm>
              <a:off x="5301350" y="2149750"/>
              <a:ext cx="160550" cy="162000"/>
            </a:xfrm>
            <a:custGeom>
              <a:avLst/>
              <a:gdLst/>
              <a:ahLst/>
              <a:cxnLst/>
              <a:rect l="l" t="t" r="r" b="b"/>
              <a:pathLst>
                <a:path w="6422" h="6480" extrusionOk="0">
                  <a:moveTo>
                    <a:pt x="3211" y="6479"/>
                  </a:moveTo>
                  <a:cubicBezTo>
                    <a:pt x="1460" y="6479"/>
                    <a:pt x="1" y="5020"/>
                    <a:pt x="1" y="3269"/>
                  </a:cubicBezTo>
                  <a:cubicBezTo>
                    <a:pt x="1" y="1518"/>
                    <a:pt x="1460" y="59"/>
                    <a:pt x="3153" y="59"/>
                  </a:cubicBezTo>
                  <a:cubicBezTo>
                    <a:pt x="4962" y="0"/>
                    <a:pt x="6421" y="1518"/>
                    <a:pt x="6421" y="3269"/>
                  </a:cubicBezTo>
                  <a:cubicBezTo>
                    <a:pt x="6421" y="5020"/>
                    <a:pt x="4962" y="6479"/>
                    <a:pt x="3211" y="647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" name="Google Shape;529;p2"/>
            <p:cNvSpPr/>
            <p:nvPr/>
          </p:nvSpPr>
          <p:spPr>
            <a:xfrm>
              <a:off x="2112875" y="2396350"/>
              <a:ext cx="162000" cy="162025"/>
            </a:xfrm>
            <a:custGeom>
              <a:avLst/>
              <a:gdLst/>
              <a:ahLst/>
              <a:cxnLst/>
              <a:rect l="l" t="t" r="r" b="b"/>
              <a:pathLst>
                <a:path w="6480" h="6481" extrusionOk="0">
                  <a:moveTo>
                    <a:pt x="6421" y="3270"/>
                  </a:moveTo>
                  <a:cubicBezTo>
                    <a:pt x="6421" y="5021"/>
                    <a:pt x="4962" y="6480"/>
                    <a:pt x="3211" y="6480"/>
                  </a:cubicBezTo>
                  <a:cubicBezTo>
                    <a:pt x="1459" y="6422"/>
                    <a:pt x="0" y="4962"/>
                    <a:pt x="0" y="3270"/>
                  </a:cubicBezTo>
                  <a:cubicBezTo>
                    <a:pt x="59" y="1519"/>
                    <a:pt x="1518" y="1"/>
                    <a:pt x="3269" y="59"/>
                  </a:cubicBezTo>
                  <a:cubicBezTo>
                    <a:pt x="5020" y="59"/>
                    <a:pt x="6479" y="1519"/>
                    <a:pt x="6421" y="327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" name="Google Shape;530;p2"/>
            <p:cNvSpPr/>
            <p:nvPr/>
          </p:nvSpPr>
          <p:spPr>
            <a:xfrm>
              <a:off x="5301350" y="3376975"/>
              <a:ext cx="159075" cy="160550"/>
            </a:xfrm>
            <a:custGeom>
              <a:avLst/>
              <a:gdLst/>
              <a:ahLst/>
              <a:cxnLst/>
              <a:rect l="l" t="t" r="r" b="b"/>
              <a:pathLst>
                <a:path w="6363" h="6422" extrusionOk="0">
                  <a:moveTo>
                    <a:pt x="6363" y="3211"/>
                  </a:moveTo>
                  <a:cubicBezTo>
                    <a:pt x="6363" y="4962"/>
                    <a:pt x="4904" y="6422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59" y="1402"/>
                    <a:pt x="1460" y="1"/>
                    <a:pt x="3211" y="1"/>
                  </a:cubicBezTo>
                  <a:cubicBezTo>
                    <a:pt x="4904" y="1"/>
                    <a:pt x="6363" y="1460"/>
                    <a:pt x="6363" y="321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" name="Google Shape;531;p2"/>
            <p:cNvSpPr/>
            <p:nvPr/>
          </p:nvSpPr>
          <p:spPr>
            <a:xfrm>
              <a:off x="3340100" y="4360525"/>
              <a:ext cx="159100" cy="159075"/>
            </a:xfrm>
            <a:custGeom>
              <a:avLst/>
              <a:gdLst/>
              <a:ahLst/>
              <a:cxnLst/>
              <a:rect l="l" t="t" r="r" b="b"/>
              <a:pathLst>
                <a:path w="6364" h="6363" extrusionOk="0">
                  <a:moveTo>
                    <a:pt x="6363" y="3153"/>
                  </a:moveTo>
                  <a:cubicBezTo>
                    <a:pt x="6363" y="4904"/>
                    <a:pt x="4904" y="6363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1" y="1460"/>
                    <a:pt x="1460" y="1"/>
                    <a:pt x="3153" y="1"/>
                  </a:cubicBezTo>
                  <a:cubicBezTo>
                    <a:pt x="4904" y="1"/>
                    <a:pt x="6363" y="1460"/>
                    <a:pt x="6363" y="3153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" name="Google Shape;532;p2"/>
            <p:cNvSpPr/>
            <p:nvPr/>
          </p:nvSpPr>
          <p:spPr>
            <a:xfrm>
              <a:off x="2114325" y="3134750"/>
              <a:ext cx="159075" cy="159075"/>
            </a:xfrm>
            <a:custGeom>
              <a:avLst/>
              <a:gdLst/>
              <a:ahLst/>
              <a:cxnLst/>
              <a:rect l="l" t="t" r="r" b="b"/>
              <a:pathLst>
                <a:path w="6363" h="6363" extrusionOk="0">
                  <a:moveTo>
                    <a:pt x="3153" y="6363"/>
                  </a:moveTo>
                  <a:cubicBezTo>
                    <a:pt x="1460" y="6363"/>
                    <a:pt x="1" y="4904"/>
                    <a:pt x="1" y="3152"/>
                  </a:cubicBezTo>
                  <a:cubicBezTo>
                    <a:pt x="1" y="1460"/>
                    <a:pt x="1460" y="0"/>
                    <a:pt x="3153" y="0"/>
                  </a:cubicBezTo>
                  <a:cubicBezTo>
                    <a:pt x="4904" y="0"/>
                    <a:pt x="6363" y="1460"/>
                    <a:pt x="6363" y="3152"/>
                  </a:cubicBezTo>
                  <a:cubicBezTo>
                    <a:pt x="6363" y="4904"/>
                    <a:pt x="4904" y="6363"/>
                    <a:pt x="3153" y="6363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" name="Google Shape;533;p2"/>
            <p:cNvSpPr/>
            <p:nvPr/>
          </p:nvSpPr>
          <p:spPr>
            <a:xfrm>
              <a:off x="4812500" y="1415725"/>
              <a:ext cx="159075" cy="157625"/>
            </a:xfrm>
            <a:custGeom>
              <a:avLst/>
              <a:gdLst/>
              <a:ahLst/>
              <a:cxnLst/>
              <a:rect l="l" t="t" r="r" b="b"/>
              <a:pathLst>
                <a:path w="6363" h="6305" extrusionOk="0">
                  <a:moveTo>
                    <a:pt x="6305" y="3153"/>
                  </a:moveTo>
                  <a:cubicBezTo>
                    <a:pt x="6363" y="4904"/>
                    <a:pt x="4904" y="6305"/>
                    <a:pt x="3153" y="6305"/>
                  </a:cubicBezTo>
                  <a:cubicBezTo>
                    <a:pt x="1401" y="6305"/>
                    <a:pt x="1" y="4904"/>
                    <a:pt x="1" y="3211"/>
                  </a:cubicBezTo>
                  <a:cubicBezTo>
                    <a:pt x="1" y="1460"/>
                    <a:pt x="1401" y="1"/>
                    <a:pt x="3211" y="1"/>
                  </a:cubicBezTo>
                  <a:cubicBezTo>
                    <a:pt x="4904" y="1"/>
                    <a:pt x="6305" y="1402"/>
                    <a:pt x="6305" y="3153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" name="Google Shape;534;p2"/>
            <p:cNvSpPr/>
            <p:nvPr/>
          </p:nvSpPr>
          <p:spPr>
            <a:xfrm>
              <a:off x="5059125" y="1660900"/>
              <a:ext cx="159075" cy="160525"/>
            </a:xfrm>
            <a:custGeom>
              <a:avLst/>
              <a:gdLst/>
              <a:ahLst/>
              <a:cxnLst/>
              <a:rect l="l" t="t" r="r" b="b"/>
              <a:pathLst>
                <a:path w="6363" h="6421" extrusionOk="0">
                  <a:moveTo>
                    <a:pt x="6363" y="3269"/>
                  </a:moveTo>
                  <a:cubicBezTo>
                    <a:pt x="6304" y="5020"/>
                    <a:pt x="4845" y="6421"/>
                    <a:pt x="3094" y="6363"/>
                  </a:cubicBezTo>
                  <a:cubicBezTo>
                    <a:pt x="1343" y="6363"/>
                    <a:pt x="0" y="4903"/>
                    <a:pt x="0" y="3211"/>
                  </a:cubicBezTo>
                  <a:cubicBezTo>
                    <a:pt x="59" y="1401"/>
                    <a:pt x="1518" y="0"/>
                    <a:pt x="3269" y="59"/>
                  </a:cubicBezTo>
                  <a:cubicBezTo>
                    <a:pt x="4962" y="117"/>
                    <a:pt x="6363" y="1518"/>
                    <a:pt x="6363" y="326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" name="Google Shape;535;p2"/>
            <p:cNvSpPr/>
            <p:nvPr/>
          </p:nvSpPr>
          <p:spPr>
            <a:xfrm>
              <a:off x="3097875" y="1172050"/>
              <a:ext cx="157625" cy="159075"/>
            </a:xfrm>
            <a:custGeom>
              <a:avLst/>
              <a:gdLst/>
              <a:ahLst/>
              <a:cxnLst/>
              <a:rect l="l" t="t" r="r" b="b"/>
              <a:pathLst>
                <a:path w="6305" h="6363" extrusionOk="0">
                  <a:moveTo>
                    <a:pt x="6304" y="3152"/>
                  </a:moveTo>
                  <a:cubicBezTo>
                    <a:pt x="6304" y="4903"/>
                    <a:pt x="4903" y="6362"/>
                    <a:pt x="3152" y="6362"/>
                  </a:cubicBezTo>
                  <a:cubicBezTo>
                    <a:pt x="1401" y="6362"/>
                    <a:pt x="0" y="4962"/>
                    <a:pt x="0" y="3210"/>
                  </a:cubicBezTo>
                  <a:cubicBezTo>
                    <a:pt x="0" y="1459"/>
                    <a:pt x="1401" y="0"/>
                    <a:pt x="3152" y="58"/>
                  </a:cubicBezTo>
                  <a:cubicBezTo>
                    <a:pt x="4903" y="58"/>
                    <a:pt x="6304" y="1459"/>
                    <a:pt x="6304" y="315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" name="Google Shape;536;p2"/>
            <p:cNvSpPr/>
            <p:nvPr/>
          </p:nvSpPr>
          <p:spPr>
            <a:xfrm>
              <a:off x="4323650" y="4361975"/>
              <a:ext cx="156175" cy="156175"/>
            </a:xfrm>
            <a:custGeom>
              <a:avLst/>
              <a:gdLst/>
              <a:ahLst/>
              <a:cxnLst/>
              <a:rect l="l" t="t" r="r" b="b"/>
              <a:pathLst>
                <a:path w="6247" h="6247" extrusionOk="0">
                  <a:moveTo>
                    <a:pt x="3152" y="1"/>
                  </a:moveTo>
                  <a:cubicBezTo>
                    <a:pt x="4904" y="59"/>
                    <a:pt x="6246" y="1460"/>
                    <a:pt x="6246" y="3211"/>
                  </a:cubicBezTo>
                  <a:cubicBezTo>
                    <a:pt x="6188" y="4904"/>
                    <a:pt x="4845" y="6247"/>
                    <a:pt x="3094" y="6188"/>
                  </a:cubicBezTo>
                  <a:cubicBezTo>
                    <a:pt x="1343" y="6188"/>
                    <a:pt x="0" y="4787"/>
                    <a:pt x="59" y="3036"/>
                  </a:cubicBezTo>
                  <a:cubicBezTo>
                    <a:pt x="59" y="1343"/>
                    <a:pt x="1460" y="1"/>
                    <a:pt x="3152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" name="Google Shape;537;p2"/>
            <p:cNvSpPr/>
            <p:nvPr/>
          </p:nvSpPr>
          <p:spPr>
            <a:xfrm>
              <a:off x="2609025" y="1417200"/>
              <a:ext cx="156150" cy="154700"/>
            </a:xfrm>
            <a:custGeom>
              <a:avLst/>
              <a:gdLst/>
              <a:ahLst/>
              <a:cxnLst/>
              <a:rect l="l" t="t" r="r" b="b"/>
              <a:pathLst>
                <a:path w="6246" h="6188" extrusionOk="0">
                  <a:moveTo>
                    <a:pt x="6187" y="3094"/>
                  </a:moveTo>
                  <a:cubicBezTo>
                    <a:pt x="6246" y="4787"/>
                    <a:pt x="4845" y="6188"/>
                    <a:pt x="3152" y="6188"/>
                  </a:cubicBezTo>
                  <a:cubicBezTo>
                    <a:pt x="1459" y="6188"/>
                    <a:pt x="58" y="4845"/>
                    <a:pt x="58" y="3152"/>
                  </a:cubicBezTo>
                  <a:cubicBezTo>
                    <a:pt x="0" y="1401"/>
                    <a:pt x="1401" y="59"/>
                    <a:pt x="3094" y="0"/>
                  </a:cubicBezTo>
                  <a:cubicBezTo>
                    <a:pt x="4786" y="0"/>
                    <a:pt x="6187" y="1401"/>
                    <a:pt x="6187" y="3094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" name="Google Shape;538;p2"/>
            <p:cNvSpPr/>
            <p:nvPr/>
          </p:nvSpPr>
          <p:spPr>
            <a:xfrm>
              <a:off x="5060575" y="387312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4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4"/>
                  </a:cubicBezTo>
                  <a:cubicBezTo>
                    <a:pt x="1" y="1343"/>
                    <a:pt x="1401" y="1"/>
                    <a:pt x="3094" y="1"/>
                  </a:cubicBezTo>
                  <a:cubicBezTo>
                    <a:pt x="4845" y="1"/>
                    <a:pt x="6188" y="1402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" name="Google Shape;539;p2"/>
            <p:cNvSpPr/>
            <p:nvPr/>
          </p:nvSpPr>
          <p:spPr>
            <a:xfrm>
              <a:off x="2115775" y="215412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787"/>
                    <a:pt x="4846" y="6129"/>
                    <a:pt x="3153" y="6188"/>
                  </a:cubicBezTo>
                  <a:cubicBezTo>
                    <a:pt x="1402" y="6188"/>
                    <a:pt x="1" y="4787"/>
                    <a:pt x="1" y="3036"/>
                  </a:cubicBezTo>
                  <a:cubicBezTo>
                    <a:pt x="59" y="1343"/>
                    <a:pt x="1402" y="0"/>
                    <a:pt x="3153" y="0"/>
                  </a:cubicBezTo>
                  <a:cubicBezTo>
                    <a:pt x="4846" y="0"/>
                    <a:pt x="6188" y="1343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" name="Google Shape;540;p2"/>
            <p:cNvSpPr/>
            <p:nvPr/>
          </p:nvSpPr>
          <p:spPr>
            <a:xfrm>
              <a:off x="4813950" y="411537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845"/>
                    <a:pt x="4787" y="6188"/>
                    <a:pt x="3095" y="6188"/>
                  </a:cubicBezTo>
                  <a:cubicBezTo>
                    <a:pt x="1402" y="6188"/>
                    <a:pt x="1" y="4728"/>
                    <a:pt x="59" y="3036"/>
                  </a:cubicBezTo>
                  <a:cubicBezTo>
                    <a:pt x="59" y="1401"/>
                    <a:pt x="1460" y="0"/>
                    <a:pt x="3095" y="0"/>
                  </a:cubicBezTo>
                  <a:cubicBezTo>
                    <a:pt x="4787" y="0"/>
                    <a:pt x="6188" y="1401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" name="Google Shape;541;p2"/>
            <p:cNvSpPr/>
            <p:nvPr/>
          </p:nvSpPr>
          <p:spPr>
            <a:xfrm>
              <a:off x="3099325" y="436197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5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5"/>
                  </a:cubicBezTo>
                  <a:cubicBezTo>
                    <a:pt x="1" y="1460"/>
                    <a:pt x="1343" y="59"/>
                    <a:pt x="3036" y="59"/>
                  </a:cubicBezTo>
                  <a:cubicBezTo>
                    <a:pt x="4729" y="1"/>
                    <a:pt x="6129" y="1402"/>
                    <a:pt x="6129" y="3095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" name="Google Shape;542;p2"/>
            <p:cNvSpPr/>
            <p:nvPr/>
          </p:nvSpPr>
          <p:spPr>
            <a:xfrm>
              <a:off x="2115775" y="3378450"/>
              <a:ext cx="156175" cy="156150"/>
            </a:xfrm>
            <a:custGeom>
              <a:avLst/>
              <a:gdLst/>
              <a:ahLst/>
              <a:cxnLst/>
              <a:rect l="l" t="t" r="r" b="b"/>
              <a:pathLst>
                <a:path w="6247" h="6246" extrusionOk="0">
                  <a:moveTo>
                    <a:pt x="3153" y="59"/>
                  </a:moveTo>
                  <a:cubicBezTo>
                    <a:pt x="4846" y="117"/>
                    <a:pt x="6247" y="1576"/>
                    <a:pt x="6188" y="3211"/>
                  </a:cubicBezTo>
                  <a:cubicBezTo>
                    <a:pt x="6130" y="4903"/>
                    <a:pt x="4671" y="6246"/>
                    <a:pt x="3036" y="6188"/>
                  </a:cubicBezTo>
                  <a:cubicBezTo>
                    <a:pt x="1343" y="6129"/>
                    <a:pt x="1" y="4728"/>
                    <a:pt x="59" y="3036"/>
                  </a:cubicBezTo>
                  <a:cubicBezTo>
                    <a:pt x="118" y="1343"/>
                    <a:pt x="1519" y="0"/>
                    <a:pt x="3153" y="5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" name="Google Shape;543;p2"/>
            <p:cNvSpPr/>
            <p:nvPr/>
          </p:nvSpPr>
          <p:spPr>
            <a:xfrm>
              <a:off x="2362400" y="1663800"/>
              <a:ext cx="156175" cy="154725"/>
            </a:xfrm>
            <a:custGeom>
              <a:avLst/>
              <a:gdLst/>
              <a:ahLst/>
              <a:cxnLst/>
              <a:rect l="l" t="t" r="r" b="b"/>
              <a:pathLst>
                <a:path w="6247" h="6189" extrusionOk="0">
                  <a:moveTo>
                    <a:pt x="59" y="3095"/>
                  </a:moveTo>
                  <a:cubicBezTo>
                    <a:pt x="59" y="1402"/>
                    <a:pt x="1518" y="1"/>
                    <a:pt x="3152" y="59"/>
                  </a:cubicBezTo>
                  <a:cubicBezTo>
                    <a:pt x="4845" y="59"/>
                    <a:pt x="6246" y="1519"/>
                    <a:pt x="6188" y="3211"/>
                  </a:cubicBezTo>
                  <a:cubicBezTo>
                    <a:pt x="6129" y="4846"/>
                    <a:pt x="4729" y="6188"/>
                    <a:pt x="3094" y="6188"/>
                  </a:cubicBezTo>
                  <a:cubicBezTo>
                    <a:pt x="1401" y="6188"/>
                    <a:pt x="0" y="4729"/>
                    <a:pt x="59" y="3095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" name="Google Shape;544;p2"/>
            <p:cNvSpPr/>
            <p:nvPr/>
          </p:nvSpPr>
          <p:spPr>
            <a:xfrm>
              <a:off x="4571725" y="1174950"/>
              <a:ext cx="153250" cy="154725"/>
            </a:xfrm>
            <a:custGeom>
              <a:avLst/>
              <a:gdLst/>
              <a:ahLst/>
              <a:cxnLst/>
              <a:rect l="l" t="t" r="r" b="b"/>
              <a:pathLst>
                <a:path w="6130" h="6189" extrusionOk="0">
                  <a:moveTo>
                    <a:pt x="6129" y="3094"/>
                  </a:moveTo>
                  <a:cubicBezTo>
                    <a:pt x="6129" y="4729"/>
                    <a:pt x="4787" y="6130"/>
                    <a:pt x="3094" y="6130"/>
                  </a:cubicBezTo>
                  <a:cubicBezTo>
                    <a:pt x="1460" y="6188"/>
                    <a:pt x="0" y="4729"/>
                    <a:pt x="59" y="3036"/>
                  </a:cubicBezTo>
                  <a:cubicBezTo>
                    <a:pt x="59" y="1402"/>
                    <a:pt x="1460" y="1"/>
                    <a:pt x="3094" y="1"/>
                  </a:cubicBezTo>
                  <a:cubicBezTo>
                    <a:pt x="4728" y="1"/>
                    <a:pt x="6129" y="1402"/>
                    <a:pt x="6129" y="3094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" name="Google Shape;545;p2"/>
            <p:cNvSpPr/>
            <p:nvPr/>
          </p:nvSpPr>
          <p:spPr>
            <a:xfrm>
              <a:off x="5308650" y="1911875"/>
              <a:ext cx="153250" cy="153250"/>
            </a:xfrm>
            <a:custGeom>
              <a:avLst/>
              <a:gdLst/>
              <a:ahLst/>
              <a:cxnLst/>
              <a:rect l="l" t="t" r="r" b="b"/>
              <a:pathLst>
                <a:path w="6130" h="6130" extrusionOk="0">
                  <a:moveTo>
                    <a:pt x="6129" y="3036"/>
                  </a:moveTo>
                  <a:cubicBezTo>
                    <a:pt x="6129" y="4671"/>
                    <a:pt x="4728" y="6071"/>
                    <a:pt x="3094" y="6130"/>
                  </a:cubicBezTo>
                  <a:cubicBezTo>
                    <a:pt x="1460" y="6130"/>
                    <a:pt x="0" y="4729"/>
                    <a:pt x="0" y="3036"/>
                  </a:cubicBezTo>
                  <a:cubicBezTo>
                    <a:pt x="0" y="1402"/>
                    <a:pt x="1401" y="1"/>
                    <a:pt x="3036" y="1"/>
                  </a:cubicBezTo>
                  <a:cubicBezTo>
                    <a:pt x="4728" y="1"/>
                    <a:pt x="6071" y="1402"/>
                    <a:pt x="6129" y="3036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" name="Google Shape;546;p2"/>
            <p:cNvSpPr/>
            <p:nvPr/>
          </p:nvSpPr>
          <p:spPr>
            <a:xfrm>
              <a:off x="2855625" y="1173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3036"/>
                  </a:moveTo>
                  <a:cubicBezTo>
                    <a:pt x="5955" y="4670"/>
                    <a:pt x="4612" y="5954"/>
                    <a:pt x="2919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285"/>
                    <a:pt x="1343" y="0"/>
                    <a:pt x="2978" y="0"/>
                  </a:cubicBezTo>
                  <a:cubicBezTo>
                    <a:pt x="4670" y="59"/>
                    <a:pt x="5955" y="1343"/>
                    <a:pt x="5955" y="3036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" name="Google Shape;547;p2"/>
            <p:cNvSpPr/>
            <p:nvPr/>
          </p:nvSpPr>
          <p:spPr>
            <a:xfrm>
              <a:off x="5307200" y="3627975"/>
              <a:ext cx="148850" cy="150325"/>
            </a:xfrm>
            <a:custGeom>
              <a:avLst/>
              <a:gdLst/>
              <a:ahLst/>
              <a:cxnLst/>
              <a:rect l="l" t="t" r="r" b="b"/>
              <a:pathLst>
                <a:path w="5954" h="6013" extrusionOk="0">
                  <a:moveTo>
                    <a:pt x="2977" y="6013"/>
                  </a:moveTo>
                  <a:cubicBezTo>
                    <a:pt x="1284" y="6013"/>
                    <a:pt x="0" y="4670"/>
                    <a:pt x="0" y="3036"/>
                  </a:cubicBezTo>
                  <a:cubicBezTo>
                    <a:pt x="0" y="1343"/>
                    <a:pt x="1343" y="1"/>
                    <a:pt x="3035" y="59"/>
                  </a:cubicBezTo>
                  <a:cubicBezTo>
                    <a:pt x="4670" y="59"/>
                    <a:pt x="5954" y="1402"/>
                    <a:pt x="5954" y="3036"/>
                  </a:cubicBezTo>
                  <a:cubicBezTo>
                    <a:pt x="5954" y="4729"/>
                    <a:pt x="4611" y="6013"/>
                    <a:pt x="2977" y="6013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" name="Google Shape;548;p2"/>
            <p:cNvSpPr/>
            <p:nvPr/>
          </p:nvSpPr>
          <p:spPr>
            <a:xfrm>
              <a:off x="3839175" y="931250"/>
              <a:ext cx="147400" cy="148875"/>
            </a:xfrm>
            <a:custGeom>
              <a:avLst/>
              <a:gdLst/>
              <a:ahLst/>
              <a:cxnLst/>
              <a:rect l="l" t="t" r="r" b="b"/>
              <a:pathLst>
                <a:path w="5896" h="5955" extrusionOk="0">
                  <a:moveTo>
                    <a:pt x="2977" y="5955"/>
                  </a:moveTo>
                  <a:cubicBezTo>
                    <a:pt x="1285" y="5955"/>
                    <a:pt x="0" y="4612"/>
                    <a:pt x="0" y="2978"/>
                  </a:cubicBezTo>
                  <a:cubicBezTo>
                    <a:pt x="0" y="1285"/>
                    <a:pt x="1285" y="1"/>
                    <a:pt x="2977" y="1"/>
                  </a:cubicBezTo>
                  <a:cubicBezTo>
                    <a:pt x="4612" y="1"/>
                    <a:pt x="5896" y="1285"/>
                    <a:pt x="5896" y="2920"/>
                  </a:cubicBezTo>
                  <a:cubicBezTo>
                    <a:pt x="5896" y="4612"/>
                    <a:pt x="4612" y="5896"/>
                    <a:pt x="2977" y="5955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" name="Google Shape;549;p2"/>
            <p:cNvSpPr/>
            <p:nvPr/>
          </p:nvSpPr>
          <p:spPr>
            <a:xfrm>
              <a:off x="2365325" y="3871675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4" y="2977"/>
                  </a:moveTo>
                  <a:cubicBezTo>
                    <a:pt x="5954" y="4670"/>
                    <a:pt x="4670" y="5954"/>
                    <a:pt x="3035" y="5954"/>
                  </a:cubicBezTo>
                  <a:cubicBezTo>
                    <a:pt x="1343" y="5954"/>
                    <a:pt x="0" y="4612"/>
                    <a:pt x="0" y="2919"/>
                  </a:cubicBezTo>
                  <a:cubicBezTo>
                    <a:pt x="59" y="1285"/>
                    <a:pt x="1343" y="0"/>
                    <a:pt x="3035" y="0"/>
                  </a:cubicBezTo>
                  <a:cubicBezTo>
                    <a:pt x="4670" y="0"/>
                    <a:pt x="5954" y="1343"/>
                    <a:pt x="5954" y="2977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" name="Google Shape;550;p2"/>
            <p:cNvSpPr/>
            <p:nvPr/>
          </p:nvSpPr>
          <p:spPr>
            <a:xfrm>
              <a:off x="2607550" y="4118300"/>
              <a:ext cx="150325" cy="150325"/>
            </a:xfrm>
            <a:custGeom>
              <a:avLst/>
              <a:gdLst/>
              <a:ahLst/>
              <a:cxnLst/>
              <a:rect l="l" t="t" r="r" b="b"/>
              <a:pathLst>
                <a:path w="6013" h="6013" extrusionOk="0">
                  <a:moveTo>
                    <a:pt x="6013" y="2977"/>
                  </a:moveTo>
                  <a:cubicBezTo>
                    <a:pt x="6013" y="4611"/>
                    <a:pt x="4729" y="5954"/>
                    <a:pt x="3036" y="5954"/>
                  </a:cubicBezTo>
                  <a:cubicBezTo>
                    <a:pt x="1343" y="6012"/>
                    <a:pt x="1" y="4670"/>
                    <a:pt x="59" y="2977"/>
                  </a:cubicBezTo>
                  <a:cubicBezTo>
                    <a:pt x="59" y="1284"/>
                    <a:pt x="1343" y="0"/>
                    <a:pt x="3036" y="0"/>
                  </a:cubicBezTo>
                  <a:cubicBezTo>
                    <a:pt x="4670" y="0"/>
                    <a:pt x="6013" y="1343"/>
                    <a:pt x="6013" y="2977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" name="Google Shape;551;p2"/>
            <p:cNvSpPr/>
            <p:nvPr/>
          </p:nvSpPr>
          <p:spPr>
            <a:xfrm>
              <a:off x="5553800" y="2892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1" y="2919"/>
                  </a:moveTo>
                  <a:cubicBezTo>
                    <a:pt x="1" y="1285"/>
                    <a:pt x="1343" y="1"/>
                    <a:pt x="3036" y="59"/>
                  </a:cubicBezTo>
                  <a:cubicBezTo>
                    <a:pt x="4670" y="59"/>
                    <a:pt x="5955" y="1402"/>
                    <a:pt x="5955" y="3095"/>
                  </a:cubicBezTo>
                  <a:cubicBezTo>
                    <a:pt x="5896" y="4729"/>
                    <a:pt x="4612" y="5955"/>
                    <a:pt x="2919" y="5955"/>
                  </a:cubicBezTo>
                  <a:cubicBezTo>
                    <a:pt x="1285" y="5955"/>
                    <a:pt x="1" y="4612"/>
                    <a:pt x="1" y="291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" name="Google Shape;552;p2"/>
            <p:cNvSpPr/>
            <p:nvPr/>
          </p:nvSpPr>
          <p:spPr>
            <a:xfrm>
              <a:off x="5553800" y="26459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2977"/>
                  </a:moveTo>
                  <a:cubicBezTo>
                    <a:pt x="5955" y="4670"/>
                    <a:pt x="4612" y="5954"/>
                    <a:pt x="2978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343"/>
                    <a:pt x="1285" y="59"/>
                    <a:pt x="2919" y="0"/>
                  </a:cubicBezTo>
                  <a:cubicBezTo>
                    <a:pt x="4612" y="0"/>
                    <a:pt x="5955" y="1284"/>
                    <a:pt x="5955" y="2977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" name="Google Shape;553;p2"/>
            <p:cNvSpPr/>
            <p:nvPr/>
          </p:nvSpPr>
          <p:spPr>
            <a:xfrm>
              <a:off x="3592550" y="931250"/>
              <a:ext cx="147425" cy="148875"/>
            </a:xfrm>
            <a:custGeom>
              <a:avLst/>
              <a:gdLst/>
              <a:ahLst/>
              <a:cxnLst/>
              <a:rect l="l" t="t" r="r" b="b"/>
              <a:pathLst>
                <a:path w="5897" h="5955" extrusionOk="0">
                  <a:moveTo>
                    <a:pt x="5896" y="2978"/>
                  </a:moveTo>
                  <a:cubicBezTo>
                    <a:pt x="5896" y="4612"/>
                    <a:pt x="4612" y="5955"/>
                    <a:pt x="2919" y="5896"/>
                  </a:cubicBezTo>
                  <a:cubicBezTo>
                    <a:pt x="1285" y="5896"/>
                    <a:pt x="1" y="4612"/>
                    <a:pt x="1" y="2978"/>
                  </a:cubicBezTo>
                  <a:cubicBezTo>
                    <a:pt x="1" y="1285"/>
                    <a:pt x="1285" y="1"/>
                    <a:pt x="2978" y="1"/>
                  </a:cubicBezTo>
                  <a:cubicBezTo>
                    <a:pt x="4612" y="1"/>
                    <a:pt x="5896" y="1285"/>
                    <a:pt x="5896" y="2978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" name="Google Shape;554;p2"/>
            <p:cNvSpPr/>
            <p:nvPr/>
          </p:nvSpPr>
          <p:spPr>
            <a:xfrm>
              <a:off x="4571725" y="4366375"/>
              <a:ext cx="147400" cy="147400"/>
            </a:xfrm>
            <a:custGeom>
              <a:avLst/>
              <a:gdLst/>
              <a:ahLst/>
              <a:cxnLst/>
              <a:rect l="l" t="t" r="r" b="b"/>
              <a:pathLst>
                <a:path w="5896" h="5896" extrusionOk="0">
                  <a:moveTo>
                    <a:pt x="5896" y="2977"/>
                  </a:moveTo>
                  <a:cubicBezTo>
                    <a:pt x="5896" y="4553"/>
                    <a:pt x="4553" y="5895"/>
                    <a:pt x="2919" y="5895"/>
                  </a:cubicBezTo>
                  <a:cubicBezTo>
                    <a:pt x="1285" y="5895"/>
                    <a:pt x="0" y="4553"/>
                    <a:pt x="0" y="2860"/>
                  </a:cubicBezTo>
                  <a:cubicBezTo>
                    <a:pt x="0" y="1226"/>
                    <a:pt x="1343" y="0"/>
                    <a:pt x="2977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" name="Google Shape;555;p2"/>
            <p:cNvSpPr/>
            <p:nvPr/>
          </p:nvSpPr>
          <p:spPr>
            <a:xfrm>
              <a:off x="5555275" y="24051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553" y="5837"/>
                    <a:pt x="2919" y="5837"/>
                  </a:cubicBezTo>
                  <a:cubicBezTo>
                    <a:pt x="1284" y="5837"/>
                    <a:pt x="0" y="4553"/>
                    <a:pt x="0" y="2919"/>
                  </a:cubicBezTo>
                  <a:cubicBezTo>
                    <a:pt x="0" y="1284"/>
                    <a:pt x="1284" y="0"/>
                    <a:pt x="2919" y="0"/>
                  </a:cubicBezTo>
                  <a:cubicBezTo>
                    <a:pt x="4495" y="0"/>
                    <a:pt x="5837" y="1284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" name="Google Shape;556;p2"/>
            <p:cNvSpPr/>
            <p:nvPr/>
          </p:nvSpPr>
          <p:spPr>
            <a:xfrm>
              <a:off x="2120150" y="1910425"/>
              <a:ext cx="147425" cy="147400"/>
            </a:xfrm>
            <a:custGeom>
              <a:avLst/>
              <a:gdLst/>
              <a:ahLst/>
              <a:cxnLst/>
              <a:rect l="l" t="t" r="r" b="b"/>
              <a:pathLst>
                <a:path w="5897" h="5896" extrusionOk="0">
                  <a:moveTo>
                    <a:pt x="5896" y="2919"/>
                  </a:moveTo>
                  <a:cubicBezTo>
                    <a:pt x="5896" y="4553"/>
                    <a:pt x="4612" y="5896"/>
                    <a:pt x="2978" y="5896"/>
                  </a:cubicBezTo>
                  <a:cubicBezTo>
                    <a:pt x="1344" y="5896"/>
                    <a:pt x="1" y="4612"/>
                    <a:pt x="1" y="2977"/>
                  </a:cubicBezTo>
                  <a:cubicBezTo>
                    <a:pt x="1" y="1343"/>
                    <a:pt x="1285" y="59"/>
                    <a:pt x="2920" y="1"/>
                  </a:cubicBezTo>
                  <a:cubicBezTo>
                    <a:pt x="4554" y="1"/>
                    <a:pt x="5838" y="1285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" name="Google Shape;557;p2"/>
            <p:cNvSpPr/>
            <p:nvPr/>
          </p:nvSpPr>
          <p:spPr>
            <a:xfrm>
              <a:off x="4081400" y="93272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5896" y="2919"/>
                  </a:moveTo>
                  <a:cubicBezTo>
                    <a:pt x="5896" y="4553"/>
                    <a:pt x="4554" y="5837"/>
                    <a:pt x="2919" y="5837"/>
                  </a:cubicBezTo>
                  <a:cubicBezTo>
                    <a:pt x="1285" y="5779"/>
                    <a:pt x="1" y="4437"/>
                    <a:pt x="59" y="2861"/>
                  </a:cubicBezTo>
                  <a:cubicBezTo>
                    <a:pt x="59" y="1226"/>
                    <a:pt x="1402" y="0"/>
                    <a:pt x="2978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" name="Google Shape;558;p2"/>
            <p:cNvSpPr/>
            <p:nvPr/>
          </p:nvSpPr>
          <p:spPr>
            <a:xfrm>
              <a:off x="5553800" y="314057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2978" y="1"/>
                  </a:moveTo>
                  <a:cubicBezTo>
                    <a:pt x="4554" y="1"/>
                    <a:pt x="5896" y="1402"/>
                    <a:pt x="5896" y="2978"/>
                  </a:cubicBezTo>
                  <a:cubicBezTo>
                    <a:pt x="5838" y="4554"/>
                    <a:pt x="4554" y="5838"/>
                    <a:pt x="2978" y="5838"/>
                  </a:cubicBezTo>
                  <a:cubicBezTo>
                    <a:pt x="1343" y="5838"/>
                    <a:pt x="1" y="4495"/>
                    <a:pt x="59" y="2861"/>
                  </a:cubicBezTo>
                  <a:cubicBezTo>
                    <a:pt x="59" y="1285"/>
                    <a:pt x="1402" y="1"/>
                    <a:pt x="2978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" name="Google Shape;559;p2"/>
            <p:cNvSpPr/>
            <p:nvPr/>
          </p:nvSpPr>
          <p:spPr>
            <a:xfrm>
              <a:off x="5064950" y="14215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8" y="2977"/>
                  </a:moveTo>
                  <a:cubicBezTo>
                    <a:pt x="5838" y="4553"/>
                    <a:pt x="4495" y="5838"/>
                    <a:pt x="2919" y="5838"/>
                  </a:cubicBezTo>
                  <a:cubicBezTo>
                    <a:pt x="1343" y="5838"/>
                    <a:pt x="1" y="4495"/>
                    <a:pt x="59" y="2919"/>
                  </a:cubicBezTo>
                  <a:cubicBezTo>
                    <a:pt x="59" y="1343"/>
                    <a:pt x="1402" y="0"/>
                    <a:pt x="2978" y="59"/>
                  </a:cubicBezTo>
                  <a:cubicBezTo>
                    <a:pt x="4554" y="59"/>
                    <a:pt x="5838" y="1401"/>
                    <a:pt x="5838" y="2977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" name="Google Shape;560;p2"/>
            <p:cNvSpPr/>
            <p:nvPr/>
          </p:nvSpPr>
          <p:spPr>
            <a:xfrm>
              <a:off x="3345950" y="9327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0" y="4437"/>
                    <a:pt x="0" y="2861"/>
                  </a:cubicBezTo>
                  <a:cubicBezTo>
                    <a:pt x="59" y="1284"/>
                    <a:pt x="1401" y="0"/>
                    <a:pt x="2977" y="0"/>
                  </a:cubicBezTo>
                  <a:cubicBezTo>
                    <a:pt x="4553" y="0"/>
                    <a:pt x="5837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" name="Google Shape;561;p2"/>
            <p:cNvSpPr/>
            <p:nvPr/>
          </p:nvSpPr>
          <p:spPr>
            <a:xfrm>
              <a:off x="2857100" y="43663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58" y="4553"/>
                    <a:pt x="0" y="2977"/>
                  </a:cubicBezTo>
                  <a:cubicBezTo>
                    <a:pt x="0" y="1401"/>
                    <a:pt x="1284" y="58"/>
                    <a:pt x="2860" y="58"/>
                  </a:cubicBezTo>
                  <a:cubicBezTo>
                    <a:pt x="4436" y="0"/>
                    <a:pt x="5779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" name="Google Shape;562;p2"/>
            <p:cNvSpPr/>
            <p:nvPr/>
          </p:nvSpPr>
          <p:spPr>
            <a:xfrm>
              <a:off x="2121625" y="3630900"/>
              <a:ext cx="144500" cy="145950"/>
            </a:xfrm>
            <a:custGeom>
              <a:avLst/>
              <a:gdLst/>
              <a:ahLst/>
              <a:cxnLst/>
              <a:rect l="l" t="t" r="r" b="b"/>
              <a:pathLst>
                <a:path w="5780" h="5838" extrusionOk="0">
                  <a:moveTo>
                    <a:pt x="2919" y="0"/>
                  </a:moveTo>
                  <a:cubicBezTo>
                    <a:pt x="4437" y="0"/>
                    <a:pt x="5779" y="1343"/>
                    <a:pt x="5779" y="2919"/>
                  </a:cubicBezTo>
                  <a:cubicBezTo>
                    <a:pt x="5779" y="4495"/>
                    <a:pt x="4437" y="5837"/>
                    <a:pt x="2861" y="5779"/>
                  </a:cubicBezTo>
                  <a:cubicBezTo>
                    <a:pt x="1285" y="5779"/>
                    <a:pt x="0" y="4437"/>
                    <a:pt x="0" y="2861"/>
                  </a:cubicBezTo>
                  <a:cubicBezTo>
                    <a:pt x="0" y="1343"/>
                    <a:pt x="1343" y="0"/>
                    <a:pt x="2919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" name="Google Shape;563;p2"/>
            <p:cNvSpPr/>
            <p:nvPr/>
          </p:nvSpPr>
          <p:spPr>
            <a:xfrm>
              <a:off x="3840625" y="4611525"/>
              <a:ext cx="144500" cy="143025"/>
            </a:xfrm>
            <a:custGeom>
              <a:avLst/>
              <a:gdLst/>
              <a:ahLst/>
              <a:cxnLst/>
              <a:rect l="l" t="t" r="r" b="b"/>
              <a:pathLst>
                <a:path w="5780" h="5721" extrusionOk="0">
                  <a:moveTo>
                    <a:pt x="5779" y="2802"/>
                  </a:moveTo>
                  <a:cubicBezTo>
                    <a:pt x="5779" y="4378"/>
                    <a:pt x="4437" y="5721"/>
                    <a:pt x="2861" y="5721"/>
                  </a:cubicBezTo>
                  <a:cubicBezTo>
                    <a:pt x="1343" y="5721"/>
                    <a:pt x="59" y="4436"/>
                    <a:pt x="1" y="2860"/>
                  </a:cubicBezTo>
                  <a:cubicBezTo>
                    <a:pt x="1" y="1284"/>
                    <a:pt x="1285" y="0"/>
                    <a:pt x="2861" y="0"/>
                  </a:cubicBezTo>
                  <a:cubicBezTo>
                    <a:pt x="4437" y="0"/>
                    <a:pt x="5721" y="1226"/>
                    <a:pt x="5779" y="280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" name="Google Shape;564;p2"/>
            <p:cNvSpPr/>
            <p:nvPr/>
          </p:nvSpPr>
          <p:spPr>
            <a:xfrm>
              <a:off x="1879375" y="28954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1"/>
                  </a:moveTo>
                  <a:cubicBezTo>
                    <a:pt x="4437" y="1"/>
                    <a:pt x="5663" y="1285"/>
                    <a:pt x="5721" y="2861"/>
                  </a:cubicBezTo>
                  <a:cubicBezTo>
                    <a:pt x="5721" y="4437"/>
                    <a:pt x="4437" y="5721"/>
                    <a:pt x="2861" y="5721"/>
                  </a:cubicBezTo>
                  <a:cubicBezTo>
                    <a:pt x="1285" y="5721"/>
                    <a:pt x="1" y="4437"/>
                    <a:pt x="1" y="2861"/>
                  </a:cubicBezTo>
                  <a:cubicBezTo>
                    <a:pt x="1" y="1285"/>
                    <a:pt x="1285" y="59"/>
                    <a:pt x="2861" y="5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" name="Google Shape;565;p2"/>
            <p:cNvSpPr/>
            <p:nvPr/>
          </p:nvSpPr>
          <p:spPr>
            <a:xfrm>
              <a:off x="1879375" y="26488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5720"/>
                  </a:moveTo>
                  <a:cubicBezTo>
                    <a:pt x="1285" y="5720"/>
                    <a:pt x="1" y="4436"/>
                    <a:pt x="1" y="2860"/>
                  </a:cubicBezTo>
                  <a:cubicBezTo>
                    <a:pt x="1" y="1284"/>
                    <a:pt x="1285" y="0"/>
                    <a:pt x="2919" y="0"/>
                  </a:cubicBezTo>
                  <a:cubicBezTo>
                    <a:pt x="4495" y="58"/>
                    <a:pt x="5721" y="1343"/>
                    <a:pt x="5721" y="2919"/>
                  </a:cubicBezTo>
                  <a:cubicBezTo>
                    <a:pt x="5663" y="4495"/>
                    <a:pt x="4437" y="5720"/>
                    <a:pt x="2861" y="572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" name="Google Shape;566;p2"/>
            <p:cNvSpPr/>
            <p:nvPr/>
          </p:nvSpPr>
          <p:spPr>
            <a:xfrm>
              <a:off x="3594025" y="4610050"/>
              <a:ext cx="143025" cy="144500"/>
            </a:xfrm>
            <a:custGeom>
              <a:avLst/>
              <a:gdLst/>
              <a:ahLst/>
              <a:cxnLst/>
              <a:rect l="l" t="t" r="r" b="b"/>
              <a:pathLst>
                <a:path w="5721" h="5780" extrusionOk="0">
                  <a:moveTo>
                    <a:pt x="2860" y="5780"/>
                  </a:moveTo>
                  <a:cubicBezTo>
                    <a:pt x="1284" y="5780"/>
                    <a:pt x="59" y="4495"/>
                    <a:pt x="0" y="2919"/>
                  </a:cubicBezTo>
                  <a:cubicBezTo>
                    <a:pt x="0" y="1343"/>
                    <a:pt x="1343" y="1"/>
                    <a:pt x="2919" y="59"/>
                  </a:cubicBezTo>
                  <a:cubicBezTo>
                    <a:pt x="4495" y="59"/>
                    <a:pt x="5720" y="1343"/>
                    <a:pt x="5720" y="2919"/>
                  </a:cubicBezTo>
                  <a:cubicBezTo>
                    <a:pt x="5720" y="4495"/>
                    <a:pt x="4436" y="5780"/>
                    <a:pt x="2860" y="572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" name="Google Shape;567;p2"/>
            <p:cNvSpPr/>
            <p:nvPr/>
          </p:nvSpPr>
          <p:spPr>
            <a:xfrm>
              <a:off x="5556725" y="215995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2802" y="5663"/>
                  </a:moveTo>
                  <a:cubicBezTo>
                    <a:pt x="1226" y="5663"/>
                    <a:pt x="0" y="4379"/>
                    <a:pt x="59" y="2803"/>
                  </a:cubicBezTo>
                  <a:cubicBezTo>
                    <a:pt x="59" y="1227"/>
                    <a:pt x="1343" y="1"/>
                    <a:pt x="2919" y="1"/>
                  </a:cubicBezTo>
                  <a:cubicBezTo>
                    <a:pt x="4495" y="59"/>
                    <a:pt x="5662" y="1285"/>
                    <a:pt x="5662" y="2861"/>
                  </a:cubicBezTo>
                  <a:cubicBezTo>
                    <a:pt x="5662" y="4437"/>
                    <a:pt x="4437" y="5663"/>
                    <a:pt x="2802" y="5663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" name="Google Shape;568;p2"/>
            <p:cNvSpPr/>
            <p:nvPr/>
          </p:nvSpPr>
          <p:spPr>
            <a:xfrm>
              <a:off x="4821250" y="11808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60"/>
                  </a:moveTo>
                  <a:cubicBezTo>
                    <a:pt x="5663" y="4436"/>
                    <a:pt x="4379" y="5662"/>
                    <a:pt x="2803" y="5662"/>
                  </a:cubicBezTo>
                  <a:cubicBezTo>
                    <a:pt x="1227" y="5662"/>
                    <a:pt x="1" y="4436"/>
                    <a:pt x="1" y="2802"/>
                  </a:cubicBezTo>
                  <a:cubicBezTo>
                    <a:pt x="1" y="1284"/>
                    <a:pt x="1227" y="59"/>
                    <a:pt x="2744" y="59"/>
                  </a:cubicBezTo>
                  <a:cubicBezTo>
                    <a:pt x="4379" y="0"/>
                    <a:pt x="5604" y="1226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" name="Google Shape;569;p2"/>
            <p:cNvSpPr/>
            <p:nvPr/>
          </p:nvSpPr>
          <p:spPr>
            <a:xfrm>
              <a:off x="5314475" y="16711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03"/>
                  </a:moveTo>
                  <a:cubicBezTo>
                    <a:pt x="5663" y="4379"/>
                    <a:pt x="4437" y="5663"/>
                    <a:pt x="2803" y="5663"/>
                  </a:cubicBezTo>
                  <a:cubicBezTo>
                    <a:pt x="1227" y="5663"/>
                    <a:pt x="1" y="4379"/>
                    <a:pt x="1" y="2803"/>
                  </a:cubicBezTo>
                  <a:cubicBezTo>
                    <a:pt x="1" y="1227"/>
                    <a:pt x="1227" y="1"/>
                    <a:pt x="2803" y="1"/>
                  </a:cubicBezTo>
                  <a:cubicBezTo>
                    <a:pt x="4379" y="1"/>
                    <a:pt x="5663" y="1227"/>
                    <a:pt x="5663" y="2803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" name="Google Shape;570;p2"/>
            <p:cNvSpPr/>
            <p:nvPr/>
          </p:nvSpPr>
          <p:spPr>
            <a:xfrm>
              <a:off x="1880850" y="2408025"/>
              <a:ext cx="140100" cy="140125"/>
            </a:xfrm>
            <a:custGeom>
              <a:avLst/>
              <a:gdLst/>
              <a:ahLst/>
              <a:cxnLst/>
              <a:rect l="l" t="t" r="r" b="b"/>
              <a:pathLst>
                <a:path w="5604" h="5605" extrusionOk="0">
                  <a:moveTo>
                    <a:pt x="5604" y="2803"/>
                  </a:moveTo>
                  <a:cubicBezTo>
                    <a:pt x="5604" y="4379"/>
                    <a:pt x="4378" y="5604"/>
                    <a:pt x="2744" y="5604"/>
                  </a:cubicBezTo>
                  <a:cubicBezTo>
                    <a:pt x="1226" y="5546"/>
                    <a:pt x="0" y="4379"/>
                    <a:pt x="0" y="2803"/>
                  </a:cubicBezTo>
                  <a:cubicBezTo>
                    <a:pt x="0" y="1227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" name="Google Shape;571;p2"/>
            <p:cNvSpPr/>
            <p:nvPr/>
          </p:nvSpPr>
          <p:spPr>
            <a:xfrm>
              <a:off x="5067875" y="4122675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2802" y="5604"/>
                  </a:moveTo>
                  <a:cubicBezTo>
                    <a:pt x="1226" y="5604"/>
                    <a:pt x="0" y="4378"/>
                    <a:pt x="0" y="2802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78" y="0"/>
                    <a:pt x="5604" y="1284"/>
                    <a:pt x="5604" y="2860"/>
                  </a:cubicBezTo>
                  <a:cubicBezTo>
                    <a:pt x="5604" y="4378"/>
                    <a:pt x="4378" y="5604"/>
                    <a:pt x="2802" y="5604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" name="Google Shape;572;p2"/>
            <p:cNvSpPr/>
            <p:nvPr/>
          </p:nvSpPr>
          <p:spPr>
            <a:xfrm>
              <a:off x="4330950" y="934175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2" y="2861"/>
                  </a:moveTo>
                  <a:cubicBezTo>
                    <a:pt x="5662" y="4437"/>
                    <a:pt x="4436" y="5663"/>
                    <a:pt x="2860" y="5663"/>
                  </a:cubicBezTo>
                  <a:cubicBezTo>
                    <a:pt x="1226" y="5663"/>
                    <a:pt x="0" y="4379"/>
                    <a:pt x="59" y="2803"/>
                  </a:cubicBezTo>
                  <a:cubicBezTo>
                    <a:pt x="59" y="1226"/>
                    <a:pt x="1284" y="59"/>
                    <a:pt x="2860" y="59"/>
                  </a:cubicBezTo>
                  <a:cubicBezTo>
                    <a:pt x="4436" y="1"/>
                    <a:pt x="5662" y="1285"/>
                    <a:pt x="5662" y="286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" name="Google Shape;573;p2"/>
            <p:cNvSpPr/>
            <p:nvPr/>
          </p:nvSpPr>
          <p:spPr>
            <a:xfrm>
              <a:off x="4085800" y="4617350"/>
              <a:ext cx="140100" cy="138650"/>
            </a:xfrm>
            <a:custGeom>
              <a:avLst/>
              <a:gdLst/>
              <a:ahLst/>
              <a:cxnLst/>
              <a:rect l="l" t="t" r="r" b="b"/>
              <a:pathLst>
                <a:path w="5604" h="5546" extrusionOk="0">
                  <a:moveTo>
                    <a:pt x="2802" y="5546"/>
                  </a:moveTo>
                  <a:cubicBezTo>
                    <a:pt x="1226" y="5546"/>
                    <a:pt x="0" y="4320"/>
                    <a:pt x="0" y="2744"/>
                  </a:cubicBezTo>
                  <a:cubicBezTo>
                    <a:pt x="0" y="1168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ubicBezTo>
                    <a:pt x="5604" y="4379"/>
                    <a:pt x="4378" y="5546"/>
                    <a:pt x="2802" y="5546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" name="Google Shape;574;p2"/>
            <p:cNvSpPr/>
            <p:nvPr/>
          </p:nvSpPr>
          <p:spPr>
            <a:xfrm>
              <a:off x="5558175" y="3387200"/>
              <a:ext cx="140125" cy="140125"/>
            </a:xfrm>
            <a:custGeom>
              <a:avLst/>
              <a:gdLst/>
              <a:ahLst/>
              <a:cxnLst/>
              <a:rect l="l" t="t" r="r" b="b"/>
              <a:pathLst>
                <a:path w="5605" h="5605" extrusionOk="0">
                  <a:moveTo>
                    <a:pt x="2744" y="5546"/>
                  </a:moveTo>
                  <a:cubicBezTo>
                    <a:pt x="1227" y="5546"/>
                    <a:pt x="1" y="4320"/>
                    <a:pt x="1" y="2744"/>
                  </a:cubicBezTo>
                  <a:cubicBezTo>
                    <a:pt x="1" y="1226"/>
                    <a:pt x="1285" y="0"/>
                    <a:pt x="2803" y="0"/>
                  </a:cubicBezTo>
                  <a:cubicBezTo>
                    <a:pt x="4379" y="0"/>
                    <a:pt x="5604" y="1285"/>
                    <a:pt x="5546" y="2802"/>
                  </a:cubicBezTo>
                  <a:cubicBezTo>
                    <a:pt x="5546" y="4378"/>
                    <a:pt x="4320" y="5604"/>
                    <a:pt x="2744" y="5546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" name="Google Shape;575;p2"/>
            <p:cNvSpPr/>
            <p:nvPr/>
          </p:nvSpPr>
          <p:spPr>
            <a:xfrm>
              <a:off x="2369700" y="1424500"/>
              <a:ext cx="141575" cy="140100"/>
            </a:xfrm>
            <a:custGeom>
              <a:avLst/>
              <a:gdLst/>
              <a:ahLst/>
              <a:cxnLst/>
              <a:rect l="l" t="t" r="r" b="b"/>
              <a:pathLst>
                <a:path w="5663" h="5604" extrusionOk="0">
                  <a:moveTo>
                    <a:pt x="5604" y="2860"/>
                  </a:moveTo>
                  <a:cubicBezTo>
                    <a:pt x="5546" y="4436"/>
                    <a:pt x="4320" y="5604"/>
                    <a:pt x="2744" y="5604"/>
                  </a:cubicBezTo>
                  <a:cubicBezTo>
                    <a:pt x="1226" y="5545"/>
                    <a:pt x="0" y="4320"/>
                    <a:pt x="59" y="2744"/>
                  </a:cubicBezTo>
                  <a:cubicBezTo>
                    <a:pt x="59" y="1226"/>
                    <a:pt x="1343" y="0"/>
                    <a:pt x="2860" y="59"/>
                  </a:cubicBezTo>
                  <a:cubicBezTo>
                    <a:pt x="4437" y="59"/>
                    <a:pt x="5662" y="1343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" name="Google Shape;576;p2"/>
            <p:cNvSpPr/>
            <p:nvPr/>
          </p:nvSpPr>
          <p:spPr>
            <a:xfrm>
              <a:off x="3350325" y="4612975"/>
              <a:ext cx="138650" cy="138650"/>
            </a:xfrm>
            <a:custGeom>
              <a:avLst/>
              <a:gdLst/>
              <a:ahLst/>
              <a:cxnLst/>
              <a:rect l="l" t="t" r="r" b="b"/>
              <a:pathLst>
                <a:path w="5546" h="5546" extrusionOk="0">
                  <a:moveTo>
                    <a:pt x="2802" y="1"/>
                  </a:moveTo>
                  <a:cubicBezTo>
                    <a:pt x="4320" y="1"/>
                    <a:pt x="5546" y="1226"/>
                    <a:pt x="5546" y="2802"/>
                  </a:cubicBezTo>
                  <a:cubicBezTo>
                    <a:pt x="5546" y="4320"/>
                    <a:pt x="4320" y="5546"/>
                    <a:pt x="2744" y="5546"/>
                  </a:cubicBezTo>
                  <a:cubicBezTo>
                    <a:pt x="1226" y="5546"/>
                    <a:pt x="0" y="4320"/>
                    <a:pt x="0" y="2802"/>
                  </a:cubicBezTo>
                  <a:cubicBezTo>
                    <a:pt x="0" y="1226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" name="Google Shape;577;p2"/>
            <p:cNvSpPr/>
            <p:nvPr/>
          </p:nvSpPr>
          <p:spPr>
            <a:xfrm>
              <a:off x="5311575" y="388042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5545" y="2802"/>
                  </a:moveTo>
                  <a:cubicBezTo>
                    <a:pt x="5545" y="4320"/>
                    <a:pt x="4320" y="5604"/>
                    <a:pt x="2744" y="5546"/>
                  </a:cubicBezTo>
                  <a:cubicBezTo>
                    <a:pt x="1284" y="5546"/>
                    <a:pt x="0" y="4320"/>
                    <a:pt x="0" y="2802"/>
                  </a:cubicBezTo>
                  <a:cubicBezTo>
                    <a:pt x="0" y="1285"/>
                    <a:pt x="1284" y="1"/>
                    <a:pt x="2802" y="1"/>
                  </a:cubicBezTo>
                  <a:cubicBezTo>
                    <a:pt x="4320" y="59"/>
                    <a:pt x="5545" y="1285"/>
                    <a:pt x="5545" y="280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" name="Google Shape;578;p2"/>
            <p:cNvSpPr/>
            <p:nvPr/>
          </p:nvSpPr>
          <p:spPr>
            <a:xfrm>
              <a:off x="3106625" y="935650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5604" y="2802"/>
                  </a:moveTo>
                  <a:cubicBezTo>
                    <a:pt x="5604" y="4320"/>
                    <a:pt x="4320" y="5604"/>
                    <a:pt x="2744" y="5545"/>
                  </a:cubicBezTo>
                  <a:cubicBezTo>
                    <a:pt x="1226" y="5545"/>
                    <a:pt x="0" y="4320"/>
                    <a:pt x="0" y="2744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20" y="0"/>
                    <a:pt x="5604" y="1284"/>
                    <a:pt x="5546" y="280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" name="Google Shape;579;p2"/>
            <p:cNvSpPr/>
            <p:nvPr/>
          </p:nvSpPr>
          <p:spPr>
            <a:xfrm>
              <a:off x="1876475" y="3144950"/>
              <a:ext cx="140100" cy="138675"/>
            </a:xfrm>
            <a:custGeom>
              <a:avLst/>
              <a:gdLst/>
              <a:ahLst/>
              <a:cxnLst/>
              <a:rect l="l" t="t" r="r" b="b"/>
              <a:pathLst>
                <a:path w="5604" h="5547" extrusionOk="0">
                  <a:moveTo>
                    <a:pt x="2802" y="1"/>
                  </a:moveTo>
                  <a:cubicBezTo>
                    <a:pt x="4320" y="1"/>
                    <a:pt x="5604" y="1227"/>
                    <a:pt x="5604" y="2744"/>
                  </a:cubicBezTo>
                  <a:cubicBezTo>
                    <a:pt x="5604" y="4320"/>
                    <a:pt x="4378" y="5546"/>
                    <a:pt x="2802" y="5546"/>
                  </a:cubicBezTo>
                  <a:cubicBezTo>
                    <a:pt x="1284" y="5546"/>
                    <a:pt x="58" y="4320"/>
                    <a:pt x="58" y="2803"/>
                  </a:cubicBezTo>
                  <a:cubicBezTo>
                    <a:pt x="0" y="1285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" name="Google Shape;580;p2"/>
            <p:cNvSpPr/>
            <p:nvPr/>
          </p:nvSpPr>
          <p:spPr>
            <a:xfrm>
              <a:off x="2617775" y="117787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2802" y="59"/>
                  </a:moveTo>
                  <a:cubicBezTo>
                    <a:pt x="4320" y="59"/>
                    <a:pt x="5546" y="1343"/>
                    <a:pt x="5546" y="2802"/>
                  </a:cubicBezTo>
                  <a:cubicBezTo>
                    <a:pt x="5546" y="4378"/>
                    <a:pt x="4203" y="5604"/>
                    <a:pt x="2685" y="5604"/>
                  </a:cubicBezTo>
                  <a:cubicBezTo>
                    <a:pt x="1226" y="5546"/>
                    <a:pt x="0" y="4262"/>
                    <a:pt x="0" y="2744"/>
                  </a:cubicBezTo>
                  <a:cubicBezTo>
                    <a:pt x="59" y="1285"/>
                    <a:pt x="1284" y="1"/>
                    <a:pt x="2802" y="5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" name="Google Shape;581;p2"/>
            <p:cNvSpPr/>
            <p:nvPr/>
          </p:nvSpPr>
          <p:spPr>
            <a:xfrm>
              <a:off x="4822725" y="4370750"/>
              <a:ext cx="137175" cy="137175"/>
            </a:xfrm>
            <a:custGeom>
              <a:avLst/>
              <a:gdLst/>
              <a:ahLst/>
              <a:cxnLst/>
              <a:rect l="l" t="t" r="r" b="b"/>
              <a:pathLst>
                <a:path w="5487" h="5487" extrusionOk="0">
                  <a:moveTo>
                    <a:pt x="0" y="2744"/>
                  </a:moveTo>
                  <a:cubicBezTo>
                    <a:pt x="0" y="1284"/>
                    <a:pt x="1284" y="0"/>
                    <a:pt x="2802" y="0"/>
                  </a:cubicBezTo>
                  <a:cubicBezTo>
                    <a:pt x="4261" y="0"/>
                    <a:pt x="5487" y="1284"/>
                    <a:pt x="5487" y="2802"/>
                  </a:cubicBezTo>
                  <a:cubicBezTo>
                    <a:pt x="5487" y="4261"/>
                    <a:pt x="4203" y="5487"/>
                    <a:pt x="2744" y="5487"/>
                  </a:cubicBezTo>
                  <a:cubicBezTo>
                    <a:pt x="1284" y="5487"/>
                    <a:pt x="0" y="4203"/>
                    <a:pt x="0" y="2744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" name="Google Shape;582;p2"/>
            <p:cNvSpPr/>
            <p:nvPr/>
          </p:nvSpPr>
          <p:spPr>
            <a:xfrm>
              <a:off x="2124550" y="1672575"/>
              <a:ext cx="138650" cy="137175"/>
            </a:xfrm>
            <a:custGeom>
              <a:avLst/>
              <a:gdLst/>
              <a:ahLst/>
              <a:cxnLst/>
              <a:rect l="l" t="t" r="r" b="b"/>
              <a:pathLst>
                <a:path w="5546" h="5487" extrusionOk="0">
                  <a:moveTo>
                    <a:pt x="5487" y="2744"/>
                  </a:moveTo>
                  <a:cubicBezTo>
                    <a:pt x="5545" y="4203"/>
                    <a:pt x="4261" y="5487"/>
                    <a:pt x="2802" y="5487"/>
                  </a:cubicBezTo>
                  <a:cubicBezTo>
                    <a:pt x="1284" y="5487"/>
                    <a:pt x="0" y="4261"/>
                    <a:pt x="0" y="2744"/>
                  </a:cubicBezTo>
                  <a:cubicBezTo>
                    <a:pt x="0" y="1284"/>
                    <a:pt x="1226" y="59"/>
                    <a:pt x="2685" y="0"/>
                  </a:cubicBezTo>
                  <a:cubicBezTo>
                    <a:pt x="4203" y="0"/>
                    <a:pt x="5487" y="1226"/>
                    <a:pt x="5487" y="2744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" name="Google Shape;583;p2"/>
            <p:cNvSpPr/>
            <p:nvPr/>
          </p:nvSpPr>
          <p:spPr>
            <a:xfrm>
              <a:off x="2372625" y="4124125"/>
              <a:ext cx="135725" cy="137200"/>
            </a:xfrm>
            <a:custGeom>
              <a:avLst/>
              <a:gdLst/>
              <a:ahLst/>
              <a:cxnLst/>
              <a:rect l="l" t="t" r="r" b="b"/>
              <a:pathLst>
                <a:path w="5429" h="5488" extrusionOk="0">
                  <a:moveTo>
                    <a:pt x="5429" y="2744"/>
                  </a:moveTo>
                  <a:cubicBezTo>
                    <a:pt x="5429" y="4262"/>
                    <a:pt x="4144" y="5487"/>
                    <a:pt x="2685" y="5487"/>
                  </a:cubicBezTo>
                  <a:cubicBezTo>
                    <a:pt x="1167" y="5429"/>
                    <a:pt x="0" y="4203"/>
                    <a:pt x="0" y="2744"/>
                  </a:cubicBezTo>
                  <a:cubicBezTo>
                    <a:pt x="0" y="1226"/>
                    <a:pt x="1284" y="1"/>
                    <a:pt x="2743" y="59"/>
                  </a:cubicBezTo>
                  <a:cubicBezTo>
                    <a:pt x="4203" y="59"/>
                    <a:pt x="5429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" name="Google Shape;584;p2"/>
            <p:cNvSpPr/>
            <p:nvPr/>
          </p:nvSpPr>
          <p:spPr>
            <a:xfrm>
              <a:off x="1882300" y="2162875"/>
              <a:ext cx="137200" cy="135750"/>
            </a:xfrm>
            <a:custGeom>
              <a:avLst/>
              <a:gdLst/>
              <a:ahLst/>
              <a:cxnLst/>
              <a:rect l="l" t="t" r="r" b="b"/>
              <a:pathLst>
                <a:path w="5488" h="5430" extrusionOk="0">
                  <a:moveTo>
                    <a:pt x="5429" y="2744"/>
                  </a:moveTo>
                  <a:cubicBezTo>
                    <a:pt x="5429" y="4262"/>
                    <a:pt x="4203" y="5429"/>
                    <a:pt x="2744" y="5429"/>
                  </a:cubicBezTo>
                  <a:cubicBezTo>
                    <a:pt x="1226" y="5429"/>
                    <a:pt x="1" y="4145"/>
                    <a:pt x="59" y="2627"/>
                  </a:cubicBezTo>
                  <a:cubicBezTo>
                    <a:pt x="117" y="1168"/>
                    <a:pt x="1343" y="1"/>
                    <a:pt x="2802" y="1"/>
                  </a:cubicBezTo>
                  <a:cubicBezTo>
                    <a:pt x="4262" y="59"/>
                    <a:pt x="5487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" name="Google Shape;585;p2"/>
            <p:cNvSpPr/>
            <p:nvPr/>
          </p:nvSpPr>
          <p:spPr>
            <a:xfrm>
              <a:off x="4335325" y="4618825"/>
              <a:ext cx="135725" cy="135725"/>
            </a:xfrm>
            <a:custGeom>
              <a:avLst/>
              <a:gdLst/>
              <a:ahLst/>
              <a:cxnLst/>
              <a:rect l="l" t="t" r="r" b="b"/>
              <a:pathLst>
                <a:path w="5429" h="5429" extrusionOk="0">
                  <a:moveTo>
                    <a:pt x="5370" y="2685"/>
                  </a:moveTo>
                  <a:cubicBezTo>
                    <a:pt x="5429" y="4144"/>
                    <a:pt x="4203" y="5370"/>
                    <a:pt x="2744" y="5429"/>
                  </a:cubicBezTo>
                  <a:cubicBezTo>
                    <a:pt x="1226" y="5429"/>
                    <a:pt x="0" y="4203"/>
                    <a:pt x="0" y="2685"/>
                  </a:cubicBezTo>
                  <a:cubicBezTo>
                    <a:pt x="0" y="1226"/>
                    <a:pt x="1168" y="0"/>
                    <a:pt x="2685" y="0"/>
                  </a:cubicBezTo>
                  <a:cubicBezTo>
                    <a:pt x="4145" y="0"/>
                    <a:pt x="5370" y="1168"/>
                    <a:pt x="5370" y="2685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" name="Google Shape;586;p2"/>
            <p:cNvSpPr/>
            <p:nvPr/>
          </p:nvSpPr>
          <p:spPr>
            <a:xfrm>
              <a:off x="3109550" y="4615900"/>
              <a:ext cx="134275" cy="134275"/>
            </a:xfrm>
            <a:custGeom>
              <a:avLst/>
              <a:gdLst/>
              <a:ahLst/>
              <a:cxnLst/>
              <a:rect l="l" t="t" r="r" b="b"/>
              <a:pathLst>
                <a:path w="5371" h="5371" extrusionOk="0">
                  <a:moveTo>
                    <a:pt x="2744" y="0"/>
                  </a:moveTo>
                  <a:cubicBezTo>
                    <a:pt x="4203" y="0"/>
                    <a:pt x="5370" y="1226"/>
                    <a:pt x="5312" y="2744"/>
                  </a:cubicBezTo>
                  <a:cubicBezTo>
                    <a:pt x="5312" y="4203"/>
                    <a:pt x="4144" y="5371"/>
                    <a:pt x="2627" y="5312"/>
                  </a:cubicBezTo>
                  <a:cubicBezTo>
                    <a:pt x="1109" y="5312"/>
                    <a:pt x="0" y="4145"/>
                    <a:pt x="0" y="2569"/>
                  </a:cubicBezTo>
                  <a:cubicBezTo>
                    <a:pt x="59" y="1109"/>
                    <a:pt x="1226" y="0"/>
                    <a:pt x="2744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" name="Google Shape;587;p2"/>
            <p:cNvSpPr/>
            <p:nvPr/>
          </p:nvSpPr>
          <p:spPr>
            <a:xfrm>
              <a:off x="5561100" y="1922100"/>
              <a:ext cx="134275" cy="132825"/>
            </a:xfrm>
            <a:custGeom>
              <a:avLst/>
              <a:gdLst/>
              <a:ahLst/>
              <a:cxnLst/>
              <a:rect l="l" t="t" r="r" b="b"/>
              <a:pathLst>
                <a:path w="5371" h="5313" extrusionOk="0">
                  <a:moveTo>
                    <a:pt x="2686" y="1"/>
                  </a:moveTo>
                  <a:cubicBezTo>
                    <a:pt x="4203" y="1"/>
                    <a:pt x="5371" y="1226"/>
                    <a:pt x="5312" y="2744"/>
                  </a:cubicBezTo>
                  <a:cubicBezTo>
                    <a:pt x="5312" y="4203"/>
                    <a:pt x="4145" y="5312"/>
                    <a:pt x="2627" y="5312"/>
                  </a:cubicBezTo>
                  <a:cubicBezTo>
                    <a:pt x="1110" y="5312"/>
                    <a:pt x="1" y="4086"/>
                    <a:pt x="1" y="2569"/>
                  </a:cubicBezTo>
                  <a:cubicBezTo>
                    <a:pt x="59" y="1110"/>
                    <a:pt x="1226" y="1"/>
                    <a:pt x="2686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" name="Google Shape;588;p2"/>
            <p:cNvSpPr/>
            <p:nvPr/>
          </p:nvSpPr>
          <p:spPr>
            <a:xfrm>
              <a:off x="4583400" y="940025"/>
              <a:ext cx="131350" cy="131350"/>
            </a:xfrm>
            <a:custGeom>
              <a:avLst/>
              <a:gdLst/>
              <a:ahLst/>
              <a:cxnLst/>
              <a:rect l="l" t="t" r="r" b="b"/>
              <a:pathLst>
                <a:path w="5254" h="5254" extrusionOk="0">
                  <a:moveTo>
                    <a:pt x="2627" y="0"/>
                  </a:moveTo>
                  <a:cubicBezTo>
                    <a:pt x="4086" y="0"/>
                    <a:pt x="5254" y="1109"/>
                    <a:pt x="5254" y="2569"/>
                  </a:cubicBezTo>
                  <a:cubicBezTo>
                    <a:pt x="5254" y="4086"/>
                    <a:pt x="4086" y="5254"/>
                    <a:pt x="2569" y="5254"/>
                  </a:cubicBezTo>
                  <a:cubicBezTo>
                    <a:pt x="1109" y="5254"/>
                    <a:pt x="0" y="4086"/>
                    <a:pt x="0" y="2627"/>
                  </a:cubicBezTo>
                  <a:cubicBezTo>
                    <a:pt x="0" y="1109"/>
                    <a:pt x="1109" y="0"/>
                    <a:pt x="2627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" name="Google Shape;589;p2"/>
            <p:cNvSpPr/>
            <p:nvPr/>
          </p:nvSpPr>
          <p:spPr>
            <a:xfrm>
              <a:off x="2127450" y="3880425"/>
              <a:ext cx="132825" cy="132825"/>
            </a:xfrm>
            <a:custGeom>
              <a:avLst/>
              <a:gdLst/>
              <a:ahLst/>
              <a:cxnLst/>
              <a:rect l="l" t="t" r="r" b="b"/>
              <a:pathLst>
                <a:path w="5313" h="5313" extrusionOk="0">
                  <a:moveTo>
                    <a:pt x="2686" y="1"/>
                  </a:moveTo>
                  <a:cubicBezTo>
                    <a:pt x="4145" y="1"/>
                    <a:pt x="5313" y="1168"/>
                    <a:pt x="5313" y="2627"/>
                  </a:cubicBezTo>
                  <a:cubicBezTo>
                    <a:pt x="5313" y="4145"/>
                    <a:pt x="4145" y="5312"/>
                    <a:pt x="2628" y="5312"/>
                  </a:cubicBezTo>
                  <a:cubicBezTo>
                    <a:pt x="1110" y="5254"/>
                    <a:pt x="1" y="4087"/>
                    <a:pt x="1" y="2627"/>
                  </a:cubicBezTo>
                  <a:cubicBezTo>
                    <a:pt x="1" y="1110"/>
                    <a:pt x="1168" y="1"/>
                    <a:pt x="2628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" name="Google Shape;590;p2"/>
            <p:cNvSpPr/>
            <p:nvPr/>
          </p:nvSpPr>
          <p:spPr>
            <a:xfrm>
              <a:off x="1880850" y="3390125"/>
              <a:ext cx="132800" cy="132800"/>
            </a:xfrm>
            <a:custGeom>
              <a:avLst/>
              <a:gdLst/>
              <a:ahLst/>
              <a:cxnLst/>
              <a:rect l="l" t="t" r="r" b="b"/>
              <a:pathLst>
                <a:path w="5312" h="5312" extrusionOk="0">
                  <a:moveTo>
                    <a:pt x="2627" y="0"/>
                  </a:moveTo>
                  <a:cubicBezTo>
                    <a:pt x="4086" y="0"/>
                    <a:pt x="5254" y="1168"/>
                    <a:pt x="5312" y="2627"/>
                  </a:cubicBezTo>
                  <a:cubicBezTo>
                    <a:pt x="5312" y="4145"/>
                    <a:pt x="4145" y="5312"/>
                    <a:pt x="2627" y="5312"/>
                  </a:cubicBezTo>
                  <a:cubicBezTo>
                    <a:pt x="1168" y="5312"/>
                    <a:pt x="0" y="4145"/>
                    <a:pt x="0" y="2685"/>
                  </a:cubicBezTo>
                  <a:cubicBezTo>
                    <a:pt x="0" y="1168"/>
                    <a:pt x="1168" y="59"/>
                    <a:pt x="2627" y="5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" name="Google Shape;591;p2"/>
            <p:cNvSpPr/>
            <p:nvPr/>
          </p:nvSpPr>
          <p:spPr>
            <a:xfrm>
              <a:off x="2616300" y="4372200"/>
              <a:ext cx="132825" cy="134275"/>
            </a:xfrm>
            <a:custGeom>
              <a:avLst/>
              <a:gdLst/>
              <a:ahLst/>
              <a:cxnLst/>
              <a:rect l="l" t="t" r="r" b="b"/>
              <a:pathLst>
                <a:path w="5313" h="5371" extrusionOk="0">
                  <a:moveTo>
                    <a:pt x="5313" y="2744"/>
                  </a:moveTo>
                  <a:cubicBezTo>
                    <a:pt x="5313" y="4262"/>
                    <a:pt x="4087" y="5371"/>
                    <a:pt x="2628" y="5371"/>
                  </a:cubicBezTo>
                  <a:cubicBezTo>
                    <a:pt x="1110" y="5312"/>
                    <a:pt x="1" y="4145"/>
                    <a:pt x="1" y="2569"/>
                  </a:cubicBezTo>
                  <a:cubicBezTo>
                    <a:pt x="59" y="1110"/>
                    <a:pt x="1285" y="1"/>
                    <a:pt x="2744" y="59"/>
                  </a:cubicBezTo>
                  <a:cubicBezTo>
                    <a:pt x="4204" y="117"/>
                    <a:pt x="5313" y="1285"/>
                    <a:pt x="5313" y="2744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" name="Google Shape;592;p2"/>
            <p:cNvSpPr/>
            <p:nvPr/>
          </p:nvSpPr>
          <p:spPr>
            <a:xfrm>
              <a:off x="2864375" y="940025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8" y="0"/>
                    <a:pt x="5196" y="1168"/>
                    <a:pt x="5196" y="2627"/>
                  </a:cubicBezTo>
                  <a:cubicBezTo>
                    <a:pt x="5254" y="4028"/>
                    <a:pt x="4028" y="5254"/>
                    <a:pt x="2569" y="5254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" name="Google Shape;593;p2"/>
            <p:cNvSpPr/>
            <p:nvPr/>
          </p:nvSpPr>
          <p:spPr>
            <a:xfrm>
              <a:off x="5562550" y="3638200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9" y="0"/>
                    <a:pt x="5196" y="1168"/>
                    <a:pt x="5254" y="2569"/>
                  </a:cubicBezTo>
                  <a:cubicBezTo>
                    <a:pt x="5254" y="4028"/>
                    <a:pt x="4029" y="5254"/>
                    <a:pt x="2628" y="5195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168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" name="Google Shape;594;p2"/>
            <p:cNvSpPr/>
            <p:nvPr/>
          </p:nvSpPr>
          <p:spPr>
            <a:xfrm>
              <a:off x="5073700" y="1188100"/>
              <a:ext cx="129900" cy="128425"/>
            </a:xfrm>
            <a:custGeom>
              <a:avLst/>
              <a:gdLst/>
              <a:ahLst/>
              <a:cxnLst/>
              <a:rect l="l" t="t" r="r" b="b"/>
              <a:pathLst>
                <a:path w="5196" h="5137" extrusionOk="0">
                  <a:moveTo>
                    <a:pt x="2569" y="0"/>
                  </a:moveTo>
                  <a:cubicBezTo>
                    <a:pt x="4028" y="0"/>
                    <a:pt x="5196" y="1226"/>
                    <a:pt x="5196" y="2627"/>
                  </a:cubicBezTo>
                  <a:cubicBezTo>
                    <a:pt x="5137" y="3969"/>
                    <a:pt x="3970" y="5137"/>
                    <a:pt x="2569" y="5137"/>
                  </a:cubicBezTo>
                  <a:cubicBezTo>
                    <a:pt x="1168" y="5137"/>
                    <a:pt x="1" y="3911"/>
                    <a:pt x="1" y="2510"/>
                  </a:cubicBezTo>
                  <a:cubicBezTo>
                    <a:pt x="59" y="1109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" name="Google Shape;595;p2"/>
            <p:cNvSpPr/>
            <p:nvPr/>
          </p:nvSpPr>
          <p:spPr>
            <a:xfrm>
              <a:off x="5320325" y="1430325"/>
              <a:ext cx="129900" cy="128450"/>
            </a:xfrm>
            <a:custGeom>
              <a:avLst/>
              <a:gdLst/>
              <a:ahLst/>
              <a:cxnLst/>
              <a:rect l="l" t="t" r="r" b="b"/>
              <a:pathLst>
                <a:path w="5196" h="5138" extrusionOk="0">
                  <a:moveTo>
                    <a:pt x="5137" y="2627"/>
                  </a:moveTo>
                  <a:cubicBezTo>
                    <a:pt x="5137" y="4028"/>
                    <a:pt x="3970" y="5137"/>
                    <a:pt x="2569" y="5137"/>
                  </a:cubicBezTo>
                  <a:cubicBezTo>
                    <a:pt x="1168" y="5137"/>
                    <a:pt x="0" y="3912"/>
                    <a:pt x="0" y="2511"/>
                  </a:cubicBezTo>
                  <a:cubicBezTo>
                    <a:pt x="59" y="1110"/>
                    <a:pt x="1285" y="1"/>
                    <a:pt x="2627" y="1"/>
                  </a:cubicBezTo>
                  <a:cubicBezTo>
                    <a:pt x="4028" y="59"/>
                    <a:pt x="5195" y="1226"/>
                    <a:pt x="5137" y="2627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" name="Google Shape;596;p2"/>
            <p:cNvSpPr/>
            <p:nvPr/>
          </p:nvSpPr>
          <p:spPr>
            <a:xfrm>
              <a:off x="1886675" y="1920650"/>
              <a:ext cx="128450" cy="126975"/>
            </a:xfrm>
            <a:custGeom>
              <a:avLst/>
              <a:gdLst/>
              <a:ahLst/>
              <a:cxnLst/>
              <a:rect l="l" t="t" r="r" b="b"/>
              <a:pathLst>
                <a:path w="5138" h="5079" extrusionOk="0">
                  <a:moveTo>
                    <a:pt x="2569" y="0"/>
                  </a:moveTo>
                  <a:cubicBezTo>
                    <a:pt x="3970" y="0"/>
                    <a:pt x="5079" y="1109"/>
                    <a:pt x="5079" y="2510"/>
                  </a:cubicBezTo>
                  <a:cubicBezTo>
                    <a:pt x="5137" y="3969"/>
                    <a:pt x="3970" y="5078"/>
                    <a:pt x="2569" y="5078"/>
                  </a:cubicBezTo>
                  <a:cubicBezTo>
                    <a:pt x="1168" y="5078"/>
                    <a:pt x="59" y="3969"/>
                    <a:pt x="1" y="2568"/>
                  </a:cubicBezTo>
                  <a:cubicBezTo>
                    <a:pt x="1" y="1168"/>
                    <a:pt x="1110" y="59"/>
                    <a:pt x="2569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" name="Google Shape;597;p2"/>
            <p:cNvSpPr/>
            <p:nvPr/>
          </p:nvSpPr>
          <p:spPr>
            <a:xfrm>
              <a:off x="5812100" y="2904175"/>
              <a:ext cx="125525" cy="127000"/>
            </a:xfrm>
            <a:custGeom>
              <a:avLst/>
              <a:gdLst/>
              <a:ahLst/>
              <a:cxnLst/>
              <a:rect l="l" t="t" r="r" b="b"/>
              <a:pathLst>
                <a:path w="5021" h="5080" extrusionOk="0">
                  <a:moveTo>
                    <a:pt x="2510" y="5021"/>
                  </a:moveTo>
                  <a:cubicBezTo>
                    <a:pt x="1109" y="5079"/>
                    <a:pt x="0" y="3970"/>
                    <a:pt x="0" y="2511"/>
                  </a:cubicBezTo>
                  <a:cubicBezTo>
                    <a:pt x="0" y="1110"/>
                    <a:pt x="1051" y="1"/>
                    <a:pt x="2510" y="1"/>
                  </a:cubicBezTo>
                  <a:cubicBezTo>
                    <a:pt x="3911" y="1"/>
                    <a:pt x="5020" y="1052"/>
                    <a:pt x="5020" y="2452"/>
                  </a:cubicBezTo>
                  <a:cubicBezTo>
                    <a:pt x="5020" y="3912"/>
                    <a:pt x="3969" y="5021"/>
                    <a:pt x="2510" y="502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" name="Google Shape;598;p2"/>
            <p:cNvSpPr/>
            <p:nvPr/>
          </p:nvSpPr>
          <p:spPr>
            <a:xfrm>
              <a:off x="5810625" y="2660475"/>
              <a:ext cx="127000" cy="127000"/>
            </a:xfrm>
            <a:custGeom>
              <a:avLst/>
              <a:gdLst/>
              <a:ahLst/>
              <a:cxnLst/>
              <a:rect l="l" t="t" r="r" b="b"/>
              <a:pathLst>
                <a:path w="5080" h="5080" extrusionOk="0">
                  <a:moveTo>
                    <a:pt x="2569" y="5079"/>
                  </a:moveTo>
                  <a:cubicBezTo>
                    <a:pt x="1168" y="5079"/>
                    <a:pt x="59" y="3970"/>
                    <a:pt x="1" y="2569"/>
                  </a:cubicBezTo>
                  <a:cubicBezTo>
                    <a:pt x="1" y="1168"/>
                    <a:pt x="1110" y="59"/>
                    <a:pt x="2569" y="1"/>
                  </a:cubicBezTo>
                  <a:cubicBezTo>
                    <a:pt x="3970" y="1"/>
                    <a:pt x="5079" y="1110"/>
                    <a:pt x="5079" y="2569"/>
                  </a:cubicBezTo>
                  <a:cubicBezTo>
                    <a:pt x="5079" y="3970"/>
                    <a:pt x="3970" y="5079"/>
                    <a:pt x="2569" y="507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" name="Google Shape;599;p2"/>
            <p:cNvSpPr/>
            <p:nvPr/>
          </p:nvSpPr>
          <p:spPr>
            <a:xfrm>
              <a:off x="4581925" y="4623200"/>
              <a:ext cx="127000" cy="126975"/>
            </a:xfrm>
            <a:custGeom>
              <a:avLst/>
              <a:gdLst/>
              <a:ahLst/>
              <a:cxnLst/>
              <a:rect l="l" t="t" r="r" b="b"/>
              <a:pathLst>
                <a:path w="5080" h="5079" extrusionOk="0">
                  <a:moveTo>
                    <a:pt x="5079" y="2510"/>
                  </a:moveTo>
                  <a:cubicBezTo>
                    <a:pt x="5079" y="3911"/>
                    <a:pt x="3970" y="5020"/>
                    <a:pt x="2569" y="5079"/>
                  </a:cubicBezTo>
                  <a:cubicBezTo>
                    <a:pt x="1168" y="5079"/>
                    <a:pt x="1" y="3969"/>
                    <a:pt x="1" y="2569"/>
                  </a:cubicBezTo>
                  <a:cubicBezTo>
                    <a:pt x="1" y="1109"/>
                    <a:pt x="1110" y="0"/>
                    <a:pt x="2511" y="0"/>
                  </a:cubicBezTo>
                  <a:cubicBezTo>
                    <a:pt x="3912" y="0"/>
                    <a:pt x="5021" y="1109"/>
                    <a:pt x="5079" y="251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" name="Google Shape;600;p2"/>
            <p:cNvSpPr/>
            <p:nvPr/>
          </p:nvSpPr>
          <p:spPr>
            <a:xfrm>
              <a:off x="3849400" y="694850"/>
              <a:ext cx="126975" cy="127000"/>
            </a:xfrm>
            <a:custGeom>
              <a:avLst/>
              <a:gdLst/>
              <a:ahLst/>
              <a:cxnLst/>
              <a:rect l="l" t="t" r="r" b="b"/>
              <a:pathLst>
                <a:path w="5079" h="5080" extrusionOk="0">
                  <a:moveTo>
                    <a:pt x="2510" y="59"/>
                  </a:moveTo>
                  <a:cubicBezTo>
                    <a:pt x="3911" y="1"/>
                    <a:pt x="5078" y="1110"/>
                    <a:pt x="5078" y="2569"/>
                  </a:cubicBezTo>
                  <a:cubicBezTo>
                    <a:pt x="5078" y="3970"/>
                    <a:pt x="3969" y="5079"/>
                    <a:pt x="2510" y="5079"/>
                  </a:cubicBezTo>
                  <a:cubicBezTo>
                    <a:pt x="1109" y="5079"/>
                    <a:pt x="58" y="3970"/>
                    <a:pt x="0" y="2628"/>
                  </a:cubicBezTo>
                  <a:cubicBezTo>
                    <a:pt x="0" y="1168"/>
                    <a:pt x="1109" y="59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" name="Google Shape;601;p2"/>
            <p:cNvSpPr/>
            <p:nvPr/>
          </p:nvSpPr>
          <p:spPr>
            <a:xfrm>
              <a:off x="36027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5020" y="2452"/>
                  </a:moveTo>
                  <a:cubicBezTo>
                    <a:pt x="5020" y="3911"/>
                    <a:pt x="3970" y="5020"/>
                    <a:pt x="2510" y="5020"/>
                  </a:cubicBezTo>
                  <a:cubicBezTo>
                    <a:pt x="1109" y="5020"/>
                    <a:pt x="59" y="3911"/>
                    <a:pt x="0" y="2510"/>
                  </a:cubicBezTo>
                  <a:cubicBezTo>
                    <a:pt x="0" y="1109"/>
                    <a:pt x="1109" y="0"/>
                    <a:pt x="2510" y="0"/>
                  </a:cubicBezTo>
                  <a:cubicBezTo>
                    <a:pt x="3911" y="0"/>
                    <a:pt x="5020" y="1051"/>
                    <a:pt x="5020" y="245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" name="Google Shape;602;p2"/>
            <p:cNvSpPr/>
            <p:nvPr/>
          </p:nvSpPr>
          <p:spPr>
            <a:xfrm>
              <a:off x="2867300" y="4620275"/>
              <a:ext cx="124075" cy="124075"/>
            </a:xfrm>
            <a:custGeom>
              <a:avLst/>
              <a:gdLst/>
              <a:ahLst/>
              <a:cxnLst/>
              <a:rect l="l" t="t" r="r" b="b"/>
              <a:pathLst>
                <a:path w="4963" h="4963" extrusionOk="0">
                  <a:moveTo>
                    <a:pt x="2511" y="4962"/>
                  </a:moveTo>
                  <a:cubicBezTo>
                    <a:pt x="1110" y="4962"/>
                    <a:pt x="1" y="3853"/>
                    <a:pt x="1" y="2452"/>
                  </a:cubicBezTo>
                  <a:cubicBezTo>
                    <a:pt x="1" y="1110"/>
                    <a:pt x="1110" y="1"/>
                    <a:pt x="2511" y="1"/>
                  </a:cubicBezTo>
                  <a:cubicBezTo>
                    <a:pt x="3911" y="1"/>
                    <a:pt x="4962" y="1110"/>
                    <a:pt x="4962" y="2510"/>
                  </a:cubicBezTo>
                  <a:cubicBezTo>
                    <a:pt x="4962" y="3911"/>
                    <a:pt x="3911" y="4962"/>
                    <a:pt x="2511" y="496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" name="Google Shape;603;p2"/>
            <p:cNvSpPr/>
            <p:nvPr/>
          </p:nvSpPr>
          <p:spPr>
            <a:xfrm>
              <a:off x="5812100" y="2415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0" y="1"/>
                  </a:moveTo>
                  <a:cubicBezTo>
                    <a:pt x="3853" y="1"/>
                    <a:pt x="4962" y="1110"/>
                    <a:pt x="4962" y="2511"/>
                  </a:cubicBezTo>
                  <a:cubicBezTo>
                    <a:pt x="5020" y="3853"/>
                    <a:pt x="3911" y="4962"/>
                    <a:pt x="2510" y="4962"/>
                  </a:cubicBezTo>
                  <a:cubicBezTo>
                    <a:pt x="1109" y="5021"/>
                    <a:pt x="0" y="3912"/>
                    <a:pt x="0" y="2511"/>
                  </a:cubicBezTo>
                  <a:cubicBezTo>
                    <a:pt x="0" y="1110"/>
                    <a:pt x="1109" y="1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" name="Google Shape;604;p2"/>
            <p:cNvSpPr/>
            <p:nvPr/>
          </p:nvSpPr>
          <p:spPr>
            <a:xfrm>
              <a:off x="5812100" y="3152250"/>
              <a:ext cx="125525" cy="124075"/>
            </a:xfrm>
            <a:custGeom>
              <a:avLst/>
              <a:gdLst/>
              <a:ahLst/>
              <a:cxnLst/>
              <a:rect l="l" t="t" r="r" b="b"/>
              <a:pathLst>
                <a:path w="5021" h="4963" extrusionOk="0">
                  <a:moveTo>
                    <a:pt x="2452" y="4962"/>
                  </a:moveTo>
                  <a:cubicBezTo>
                    <a:pt x="1109" y="4904"/>
                    <a:pt x="0" y="3795"/>
                    <a:pt x="59" y="2394"/>
                  </a:cubicBezTo>
                  <a:cubicBezTo>
                    <a:pt x="59" y="1052"/>
                    <a:pt x="1168" y="1"/>
                    <a:pt x="2510" y="1"/>
                  </a:cubicBezTo>
                  <a:cubicBezTo>
                    <a:pt x="3911" y="1"/>
                    <a:pt x="5020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" name="Google Shape;605;p2"/>
            <p:cNvSpPr/>
            <p:nvPr/>
          </p:nvSpPr>
          <p:spPr>
            <a:xfrm>
              <a:off x="2378450" y="1186625"/>
              <a:ext cx="124075" cy="122600"/>
            </a:xfrm>
            <a:custGeom>
              <a:avLst/>
              <a:gdLst/>
              <a:ahLst/>
              <a:cxnLst/>
              <a:rect l="l" t="t" r="r" b="b"/>
              <a:pathLst>
                <a:path w="4963" h="4904" extrusionOk="0">
                  <a:moveTo>
                    <a:pt x="2452" y="4904"/>
                  </a:moveTo>
                  <a:cubicBezTo>
                    <a:pt x="1110" y="4904"/>
                    <a:pt x="1" y="3853"/>
                    <a:pt x="1" y="2452"/>
                  </a:cubicBezTo>
                  <a:cubicBezTo>
                    <a:pt x="1" y="1110"/>
                    <a:pt x="1110" y="1"/>
                    <a:pt x="2510" y="1"/>
                  </a:cubicBezTo>
                  <a:cubicBezTo>
                    <a:pt x="3853" y="1"/>
                    <a:pt x="4962" y="1110"/>
                    <a:pt x="4962" y="2511"/>
                  </a:cubicBezTo>
                  <a:cubicBezTo>
                    <a:pt x="4904" y="3853"/>
                    <a:pt x="3795" y="4904"/>
                    <a:pt x="2452" y="4904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" name="Google Shape;606;p2"/>
            <p:cNvSpPr/>
            <p:nvPr/>
          </p:nvSpPr>
          <p:spPr>
            <a:xfrm>
              <a:off x="40930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1" y="0"/>
                  </a:moveTo>
                  <a:cubicBezTo>
                    <a:pt x="3912" y="59"/>
                    <a:pt x="5021" y="1168"/>
                    <a:pt x="4962" y="2569"/>
                  </a:cubicBezTo>
                  <a:cubicBezTo>
                    <a:pt x="4962" y="3911"/>
                    <a:pt x="3853" y="5020"/>
                    <a:pt x="2452" y="4962"/>
                  </a:cubicBezTo>
                  <a:cubicBezTo>
                    <a:pt x="1052" y="4962"/>
                    <a:pt x="1" y="3853"/>
                    <a:pt x="1" y="2510"/>
                  </a:cubicBezTo>
                  <a:cubicBezTo>
                    <a:pt x="1" y="1109"/>
                    <a:pt x="1110" y="0"/>
                    <a:pt x="2511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" name="Google Shape;607;p2"/>
            <p:cNvSpPr/>
            <p:nvPr/>
          </p:nvSpPr>
          <p:spPr>
            <a:xfrm>
              <a:off x="1885225" y="3641100"/>
              <a:ext cx="124050" cy="124075"/>
            </a:xfrm>
            <a:custGeom>
              <a:avLst/>
              <a:gdLst/>
              <a:ahLst/>
              <a:cxnLst/>
              <a:rect l="l" t="t" r="r" b="b"/>
              <a:pathLst>
                <a:path w="4962" h="4963" extrusionOk="0">
                  <a:moveTo>
                    <a:pt x="2452" y="1"/>
                  </a:moveTo>
                  <a:cubicBezTo>
                    <a:pt x="3853" y="1"/>
                    <a:pt x="4962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ubicBezTo>
                    <a:pt x="1051" y="4962"/>
                    <a:pt x="0" y="3853"/>
                    <a:pt x="0" y="2453"/>
                  </a:cubicBezTo>
                  <a:cubicBezTo>
                    <a:pt x="0" y="1110"/>
                    <a:pt x="1109" y="1"/>
                    <a:pt x="2452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" name="Google Shape;608;p2"/>
            <p:cNvSpPr/>
            <p:nvPr/>
          </p:nvSpPr>
          <p:spPr>
            <a:xfrm>
              <a:off x="5318875" y="4129975"/>
              <a:ext cx="124050" cy="125500"/>
            </a:xfrm>
            <a:custGeom>
              <a:avLst/>
              <a:gdLst/>
              <a:ahLst/>
              <a:cxnLst/>
              <a:rect l="l" t="t" r="r" b="b"/>
              <a:pathLst>
                <a:path w="4962" h="5020" extrusionOk="0">
                  <a:moveTo>
                    <a:pt x="58" y="2510"/>
                  </a:moveTo>
                  <a:cubicBezTo>
                    <a:pt x="58" y="1109"/>
                    <a:pt x="1167" y="0"/>
                    <a:pt x="2568" y="58"/>
                  </a:cubicBezTo>
                  <a:cubicBezTo>
                    <a:pt x="3911" y="117"/>
                    <a:pt x="4962" y="1226"/>
                    <a:pt x="4962" y="2568"/>
                  </a:cubicBezTo>
                  <a:cubicBezTo>
                    <a:pt x="4962" y="3911"/>
                    <a:pt x="3794" y="5020"/>
                    <a:pt x="2452" y="5020"/>
                  </a:cubicBezTo>
                  <a:cubicBezTo>
                    <a:pt x="1109" y="4962"/>
                    <a:pt x="0" y="3853"/>
                    <a:pt x="58" y="251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" name="Google Shape;609;p2"/>
            <p:cNvSpPr/>
            <p:nvPr/>
          </p:nvSpPr>
          <p:spPr>
            <a:xfrm>
              <a:off x="3357625" y="696325"/>
              <a:ext cx="124050" cy="124050"/>
            </a:xfrm>
            <a:custGeom>
              <a:avLst/>
              <a:gdLst/>
              <a:ahLst/>
              <a:cxnLst/>
              <a:rect l="l" t="t" r="r" b="b"/>
              <a:pathLst>
                <a:path w="4962" h="4962" extrusionOk="0">
                  <a:moveTo>
                    <a:pt x="2510" y="4962"/>
                  </a:moveTo>
                  <a:cubicBezTo>
                    <a:pt x="1168" y="4962"/>
                    <a:pt x="59" y="3853"/>
                    <a:pt x="0" y="2510"/>
                  </a:cubicBezTo>
                  <a:cubicBezTo>
                    <a:pt x="0" y="1168"/>
                    <a:pt x="1109" y="59"/>
                    <a:pt x="2452" y="59"/>
                  </a:cubicBezTo>
                  <a:cubicBezTo>
                    <a:pt x="3794" y="0"/>
                    <a:pt x="4903" y="1109"/>
                    <a:pt x="4903" y="2452"/>
                  </a:cubicBezTo>
                  <a:cubicBezTo>
                    <a:pt x="4962" y="3794"/>
                    <a:pt x="3853" y="4903"/>
                    <a:pt x="2510" y="496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" name="Google Shape;610;p2"/>
            <p:cNvSpPr/>
            <p:nvPr/>
          </p:nvSpPr>
          <p:spPr>
            <a:xfrm>
              <a:off x="5076625" y="43780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1" y="2393"/>
                  </a:moveTo>
                  <a:cubicBezTo>
                    <a:pt x="59" y="1051"/>
                    <a:pt x="1226" y="0"/>
                    <a:pt x="2511" y="0"/>
                  </a:cubicBezTo>
                  <a:cubicBezTo>
                    <a:pt x="3853" y="58"/>
                    <a:pt x="4962" y="1226"/>
                    <a:pt x="4904" y="2510"/>
                  </a:cubicBezTo>
                  <a:cubicBezTo>
                    <a:pt x="4904" y="3852"/>
                    <a:pt x="3736" y="4962"/>
                    <a:pt x="2394" y="4903"/>
                  </a:cubicBezTo>
                  <a:cubicBezTo>
                    <a:pt x="1051" y="4903"/>
                    <a:pt x="1" y="3736"/>
                    <a:pt x="1" y="2393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" name="Google Shape;611;p2"/>
            <p:cNvSpPr/>
            <p:nvPr/>
          </p:nvSpPr>
          <p:spPr>
            <a:xfrm>
              <a:off x="4830000" y="944400"/>
              <a:ext cx="122625" cy="122600"/>
            </a:xfrm>
            <a:custGeom>
              <a:avLst/>
              <a:gdLst/>
              <a:ahLst/>
              <a:cxnLst/>
              <a:rect l="l" t="t" r="r" b="b"/>
              <a:pathLst>
                <a:path w="4905" h="4904" extrusionOk="0">
                  <a:moveTo>
                    <a:pt x="4904" y="2452"/>
                  </a:moveTo>
                  <a:cubicBezTo>
                    <a:pt x="4904" y="3794"/>
                    <a:pt x="3795" y="4903"/>
                    <a:pt x="2453" y="4903"/>
                  </a:cubicBezTo>
                  <a:cubicBezTo>
                    <a:pt x="1110" y="4903"/>
                    <a:pt x="1" y="3736"/>
                    <a:pt x="1" y="2452"/>
                  </a:cubicBezTo>
                  <a:cubicBezTo>
                    <a:pt x="1" y="1109"/>
                    <a:pt x="1168" y="0"/>
                    <a:pt x="2453" y="0"/>
                  </a:cubicBezTo>
                  <a:cubicBezTo>
                    <a:pt x="3795" y="0"/>
                    <a:pt x="4904" y="1109"/>
                    <a:pt x="4904" y="245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" name="Google Shape;612;p2"/>
            <p:cNvSpPr/>
            <p:nvPr/>
          </p:nvSpPr>
          <p:spPr>
            <a:xfrm>
              <a:off x="2131825" y="14332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3" y="4904"/>
                  </a:moveTo>
                  <a:cubicBezTo>
                    <a:pt x="1110" y="4904"/>
                    <a:pt x="1" y="3795"/>
                    <a:pt x="1" y="2452"/>
                  </a:cubicBezTo>
                  <a:cubicBezTo>
                    <a:pt x="59" y="1109"/>
                    <a:pt x="1168" y="0"/>
                    <a:pt x="2511" y="0"/>
                  </a:cubicBezTo>
                  <a:cubicBezTo>
                    <a:pt x="3853" y="59"/>
                    <a:pt x="4962" y="1168"/>
                    <a:pt x="4904" y="2510"/>
                  </a:cubicBezTo>
                  <a:cubicBezTo>
                    <a:pt x="4904" y="3853"/>
                    <a:pt x="3795" y="4962"/>
                    <a:pt x="2453" y="4904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" name="Google Shape;613;p2"/>
            <p:cNvSpPr/>
            <p:nvPr/>
          </p:nvSpPr>
          <p:spPr>
            <a:xfrm>
              <a:off x="5565475" y="1679875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2" y="0"/>
                  </a:moveTo>
                  <a:cubicBezTo>
                    <a:pt x="3795" y="0"/>
                    <a:pt x="4962" y="1109"/>
                    <a:pt x="4962" y="2452"/>
                  </a:cubicBezTo>
                  <a:cubicBezTo>
                    <a:pt x="4962" y="3794"/>
                    <a:pt x="3853" y="4903"/>
                    <a:pt x="2511" y="4903"/>
                  </a:cubicBezTo>
                  <a:cubicBezTo>
                    <a:pt x="1168" y="4962"/>
                    <a:pt x="59" y="3852"/>
                    <a:pt x="59" y="2510"/>
                  </a:cubicBezTo>
                  <a:cubicBezTo>
                    <a:pt x="1" y="1167"/>
                    <a:pt x="1110" y="58"/>
                    <a:pt x="2452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" name="Google Shape;614;p2"/>
            <p:cNvSpPr/>
            <p:nvPr/>
          </p:nvSpPr>
          <p:spPr>
            <a:xfrm>
              <a:off x="3847925" y="4868350"/>
              <a:ext cx="121150" cy="121150"/>
            </a:xfrm>
            <a:custGeom>
              <a:avLst/>
              <a:gdLst/>
              <a:ahLst/>
              <a:cxnLst/>
              <a:rect l="l" t="t" r="r" b="b"/>
              <a:pathLst>
                <a:path w="4846" h="4846" extrusionOk="0">
                  <a:moveTo>
                    <a:pt x="4845" y="2394"/>
                  </a:moveTo>
                  <a:cubicBezTo>
                    <a:pt x="4845" y="3736"/>
                    <a:pt x="3795" y="4845"/>
                    <a:pt x="2452" y="4845"/>
                  </a:cubicBezTo>
                  <a:cubicBezTo>
                    <a:pt x="1168" y="4845"/>
                    <a:pt x="59" y="3795"/>
                    <a:pt x="59" y="2452"/>
                  </a:cubicBezTo>
                  <a:cubicBezTo>
                    <a:pt x="1" y="1110"/>
                    <a:pt x="1110" y="59"/>
                    <a:pt x="2394" y="59"/>
                  </a:cubicBezTo>
                  <a:cubicBezTo>
                    <a:pt x="3736" y="1"/>
                    <a:pt x="4845" y="1110"/>
                    <a:pt x="4845" y="2394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" name="Google Shape;615;p2"/>
            <p:cNvSpPr/>
            <p:nvPr/>
          </p:nvSpPr>
          <p:spPr>
            <a:xfrm>
              <a:off x="1644450" y="2660475"/>
              <a:ext cx="119675" cy="119700"/>
            </a:xfrm>
            <a:custGeom>
              <a:avLst/>
              <a:gdLst/>
              <a:ahLst/>
              <a:cxnLst/>
              <a:rect l="l" t="t" r="r" b="b"/>
              <a:pathLst>
                <a:path w="4787" h="4788" extrusionOk="0">
                  <a:moveTo>
                    <a:pt x="2393" y="1"/>
                  </a:moveTo>
                  <a:cubicBezTo>
                    <a:pt x="3678" y="1"/>
                    <a:pt x="4787" y="1052"/>
                    <a:pt x="4787" y="2394"/>
                  </a:cubicBezTo>
                  <a:cubicBezTo>
                    <a:pt x="4787" y="3678"/>
                    <a:pt x="3736" y="4787"/>
                    <a:pt x="2393" y="4787"/>
                  </a:cubicBezTo>
                  <a:cubicBezTo>
                    <a:pt x="1109" y="4787"/>
                    <a:pt x="0" y="3737"/>
                    <a:pt x="0" y="2394"/>
                  </a:cubicBezTo>
                  <a:cubicBezTo>
                    <a:pt x="0" y="1110"/>
                    <a:pt x="1051" y="1"/>
                    <a:pt x="2393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" name="Google Shape;616;p2"/>
            <p:cNvSpPr/>
            <p:nvPr/>
          </p:nvSpPr>
          <p:spPr>
            <a:xfrm>
              <a:off x="3605700" y="4868350"/>
              <a:ext cx="121125" cy="121150"/>
            </a:xfrm>
            <a:custGeom>
              <a:avLst/>
              <a:gdLst/>
              <a:ahLst/>
              <a:cxnLst/>
              <a:rect l="l" t="t" r="r" b="b"/>
              <a:pathLst>
                <a:path w="4845" h="4846" extrusionOk="0">
                  <a:moveTo>
                    <a:pt x="4787" y="2394"/>
                  </a:moveTo>
                  <a:cubicBezTo>
                    <a:pt x="4845" y="3736"/>
                    <a:pt x="3736" y="4845"/>
                    <a:pt x="2452" y="4845"/>
                  </a:cubicBezTo>
                  <a:cubicBezTo>
                    <a:pt x="1109" y="4845"/>
                    <a:pt x="59" y="3795"/>
                    <a:pt x="0" y="2452"/>
                  </a:cubicBezTo>
                  <a:cubicBezTo>
                    <a:pt x="0" y="1110"/>
                    <a:pt x="1051" y="59"/>
                    <a:pt x="2393" y="59"/>
                  </a:cubicBezTo>
                  <a:cubicBezTo>
                    <a:pt x="3736" y="1"/>
                    <a:pt x="4787" y="1110"/>
                    <a:pt x="4787" y="2394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" name="Google Shape;617;p2"/>
            <p:cNvSpPr/>
            <p:nvPr/>
          </p:nvSpPr>
          <p:spPr>
            <a:xfrm>
              <a:off x="4342625" y="699250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8"/>
                  </a:moveTo>
                  <a:cubicBezTo>
                    <a:pt x="1051" y="4728"/>
                    <a:pt x="59" y="3736"/>
                    <a:pt x="59" y="2393"/>
                  </a:cubicBezTo>
                  <a:cubicBezTo>
                    <a:pt x="0" y="1051"/>
                    <a:pt x="1051" y="0"/>
                    <a:pt x="2452" y="0"/>
                  </a:cubicBezTo>
                  <a:cubicBezTo>
                    <a:pt x="3736" y="58"/>
                    <a:pt x="4787" y="1051"/>
                    <a:pt x="4728" y="2393"/>
                  </a:cubicBezTo>
                  <a:cubicBezTo>
                    <a:pt x="4728" y="3736"/>
                    <a:pt x="3736" y="4728"/>
                    <a:pt x="2393" y="4728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" name="Google Shape;618;p2"/>
            <p:cNvSpPr/>
            <p:nvPr/>
          </p:nvSpPr>
          <p:spPr>
            <a:xfrm>
              <a:off x="5568400" y="38906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8" y="2393"/>
                  </a:moveTo>
                  <a:cubicBezTo>
                    <a:pt x="4728" y="3736"/>
                    <a:pt x="3736" y="4728"/>
                    <a:pt x="2394" y="4728"/>
                  </a:cubicBezTo>
                  <a:cubicBezTo>
                    <a:pt x="1051" y="4728"/>
                    <a:pt x="0" y="3678"/>
                    <a:pt x="0" y="2335"/>
                  </a:cubicBezTo>
                  <a:cubicBezTo>
                    <a:pt x="59" y="1051"/>
                    <a:pt x="1109" y="0"/>
                    <a:pt x="2394" y="0"/>
                  </a:cubicBezTo>
                  <a:cubicBezTo>
                    <a:pt x="3736" y="59"/>
                    <a:pt x="4728" y="1051"/>
                    <a:pt x="4728" y="2393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" name="Google Shape;619;p2"/>
            <p:cNvSpPr/>
            <p:nvPr/>
          </p:nvSpPr>
          <p:spPr>
            <a:xfrm>
              <a:off x="2134750" y="41343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9" y="2393"/>
                  </a:moveTo>
                  <a:cubicBezTo>
                    <a:pt x="4670" y="3678"/>
                    <a:pt x="3678" y="4728"/>
                    <a:pt x="2336" y="4670"/>
                  </a:cubicBezTo>
                  <a:cubicBezTo>
                    <a:pt x="993" y="4670"/>
                    <a:pt x="1" y="3619"/>
                    <a:pt x="1" y="2277"/>
                  </a:cubicBezTo>
                  <a:cubicBezTo>
                    <a:pt x="59" y="992"/>
                    <a:pt x="1051" y="0"/>
                    <a:pt x="2394" y="0"/>
                  </a:cubicBezTo>
                  <a:cubicBezTo>
                    <a:pt x="3736" y="0"/>
                    <a:pt x="4729" y="1051"/>
                    <a:pt x="4670" y="2393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" name="Google Shape;620;p2"/>
            <p:cNvSpPr/>
            <p:nvPr/>
          </p:nvSpPr>
          <p:spPr>
            <a:xfrm>
              <a:off x="2381375" y="43809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5" y="4729"/>
                  </a:moveTo>
                  <a:cubicBezTo>
                    <a:pt x="993" y="4670"/>
                    <a:pt x="0" y="3678"/>
                    <a:pt x="0" y="2336"/>
                  </a:cubicBezTo>
                  <a:cubicBezTo>
                    <a:pt x="0" y="993"/>
                    <a:pt x="1109" y="1"/>
                    <a:pt x="2452" y="1"/>
                  </a:cubicBezTo>
                  <a:cubicBezTo>
                    <a:pt x="3736" y="59"/>
                    <a:pt x="4728" y="1110"/>
                    <a:pt x="4728" y="2394"/>
                  </a:cubicBezTo>
                  <a:cubicBezTo>
                    <a:pt x="4670" y="3736"/>
                    <a:pt x="3619" y="4729"/>
                    <a:pt x="2335" y="472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" name="Google Shape;621;p2"/>
            <p:cNvSpPr/>
            <p:nvPr/>
          </p:nvSpPr>
          <p:spPr>
            <a:xfrm>
              <a:off x="4097450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2336" y="0"/>
                  </a:moveTo>
                  <a:cubicBezTo>
                    <a:pt x="3620" y="0"/>
                    <a:pt x="4671" y="993"/>
                    <a:pt x="4671" y="2277"/>
                  </a:cubicBezTo>
                  <a:cubicBezTo>
                    <a:pt x="4671" y="3619"/>
                    <a:pt x="3678" y="4612"/>
                    <a:pt x="2336" y="4670"/>
                  </a:cubicBezTo>
                  <a:cubicBezTo>
                    <a:pt x="1052" y="4670"/>
                    <a:pt x="1" y="3619"/>
                    <a:pt x="1" y="2335"/>
                  </a:cubicBezTo>
                  <a:cubicBezTo>
                    <a:pt x="1" y="993"/>
                    <a:pt x="993" y="0"/>
                    <a:pt x="2336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" name="Google Shape;622;p2"/>
            <p:cNvSpPr/>
            <p:nvPr/>
          </p:nvSpPr>
          <p:spPr>
            <a:xfrm>
              <a:off x="5815025" y="2171625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9"/>
                  </a:moveTo>
                  <a:cubicBezTo>
                    <a:pt x="1051" y="4729"/>
                    <a:pt x="0" y="3678"/>
                    <a:pt x="0" y="2336"/>
                  </a:cubicBezTo>
                  <a:cubicBezTo>
                    <a:pt x="58" y="1052"/>
                    <a:pt x="1051" y="1"/>
                    <a:pt x="2393" y="1"/>
                  </a:cubicBezTo>
                  <a:cubicBezTo>
                    <a:pt x="3736" y="1"/>
                    <a:pt x="4786" y="1052"/>
                    <a:pt x="4728" y="2394"/>
                  </a:cubicBezTo>
                  <a:cubicBezTo>
                    <a:pt x="4728" y="3737"/>
                    <a:pt x="3677" y="4729"/>
                    <a:pt x="2393" y="472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" name="Google Shape;623;p2"/>
            <p:cNvSpPr/>
            <p:nvPr/>
          </p:nvSpPr>
          <p:spPr>
            <a:xfrm>
              <a:off x="5816475" y="33988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0"/>
                  </a:moveTo>
                  <a:cubicBezTo>
                    <a:pt x="3619" y="0"/>
                    <a:pt x="4670" y="993"/>
                    <a:pt x="4670" y="2335"/>
                  </a:cubicBezTo>
                  <a:cubicBezTo>
                    <a:pt x="4670" y="3619"/>
                    <a:pt x="3619" y="4670"/>
                    <a:pt x="2335" y="4670"/>
                  </a:cubicBezTo>
                  <a:cubicBezTo>
                    <a:pt x="993" y="4670"/>
                    <a:pt x="0" y="3619"/>
                    <a:pt x="0" y="2335"/>
                  </a:cubicBezTo>
                  <a:cubicBezTo>
                    <a:pt x="0" y="993"/>
                    <a:pt x="993" y="0"/>
                    <a:pt x="2335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" name="Google Shape;624;p2"/>
            <p:cNvSpPr/>
            <p:nvPr/>
          </p:nvSpPr>
          <p:spPr>
            <a:xfrm>
              <a:off x="1644450" y="2907100"/>
              <a:ext cx="118225" cy="119675"/>
            </a:xfrm>
            <a:custGeom>
              <a:avLst/>
              <a:gdLst/>
              <a:ahLst/>
              <a:cxnLst/>
              <a:rect l="l" t="t" r="r" b="b"/>
              <a:pathLst>
                <a:path w="4729" h="4787" extrusionOk="0">
                  <a:moveTo>
                    <a:pt x="2335" y="59"/>
                  </a:moveTo>
                  <a:cubicBezTo>
                    <a:pt x="3678" y="1"/>
                    <a:pt x="4728" y="1051"/>
                    <a:pt x="4728" y="2394"/>
                  </a:cubicBezTo>
                  <a:cubicBezTo>
                    <a:pt x="4728" y="3736"/>
                    <a:pt x="3736" y="4729"/>
                    <a:pt x="2452" y="4787"/>
                  </a:cubicBezTo>
                  <a:cubicBezTo>
                    <a:pt x="1109" y="4787"/>
                    <a:pt x="0" y="3736"/>
                    <a:pt x="0" y="2394"/>
                  </a:cubicBezTo>
                  <a:cubicBezTo>
                    <a:pt x="0" y="1110"/>
                    <a:pt x="1051" y="59"/>
                    <a:pt x="2335" y="5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" name="Google Shape;625;p2"/>
            <p:cNvSpPr/>
            <p:nvPr/>
          </p:nvSpPr>
          <p:spPr>
            <a:xfrm>
              <a:off x="2627975" y="9458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6" y="1"/>
                  </a:moveTo>
                  <a:cubicBezTo>
                    <a:pt x="3678" y="1"/>
                    <a:pt x="4729" y="1051"/>
                    <a:pt x="4729" y="2336"/>
                  </a:cubicBezTo>
                  <a:cubicBezTo>
                    <a:pt x="4729" y="3678"/>
                    <a:pt x="3678" y="4729"/>
                    <a:pt x="2336" y="4729"/>
                  </a:cubicBezTo>
                  <a:cubicBezTo>
                    <a:pt x="993" y="4729"/>
                    <a:pt x="1" y="3678"/>
                    <a:pt x="1" y="2394"/>
                  </a:cubicBezTo>
                  <a:cubicBezTo>
                    <a:pt x="1" y="1051"/>
                    <a:pt x="1052" y="59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" name="Google Shape;626;p2"/>
            <p:cNvSpPr/>
            <p:nvPr/>
          </p:nvSpPr>
          <p:spPr>
            <a:xfrm>
              <a:off x="1645900" y="2419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1"/>
                  </a:moveTo>
                  <a:cubicBezTo>
                    <a:pt x="3678" y="1"/>
                    <a:pt x="4670" y="993"/>
                    <a:pt x="4670" y="2336"/>
                  </a:cubicBezTo>
                  <a:cubicBezTo>
                    <a:pt x="4670" y="3620"/>
                    <a:pt x="3620" y="4670"/>
                    <a:pt x="2335" y="4670"/>
                  </a:cubicBezTo>
                  <a:cubicBezTo>
                    <a:pt x="993" y="4670"/>
                    <a:pt x="1" y="3620"/>
                    <a:pt x="1" y="2336"/>
                  </a:cubicBezTo>
                  <a:cubicBezTo>
                    <a:pt x="1" y="993"/>
                    <a:pt x="1051" y="1"/>
                    <a:pt x="2335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" name="Google Shape;627;p2"/>
            <p:cNvSpPr/>
            <p:nvPr/>
          </p:nvSpPr>
          <p:spPr>
            <a:xfrm>
              <a:off x="3118300" y="700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277" y="4612"/>
                  </a:moveTo>
                  <a:cubicBezTo>
                    <a:pt x="993" y="4612"/>
                    <a:pt x="0" y="3561"/>
                    <a:pt x="0" y="2219"/>
                  </a:cubicBezTo>
                  <a:cubicBezTo>
                    <a:pt x="59" y="993"/>
                    <a:pt x="1109" y="0"/>
                    <a:pt x="2394" y="0"/>
                  </a:cubicBezTo>
                  <a:cubicBezTo>
                    <a:pt x="3678" y="0"/>
                    <a:pt x="4670" y="1109"/>
                    <a:pt x="4670" y="2394"/>
                  </a:cubicBezTo>
                  <a:cubicBezTo>
                    <a:pt x="4612" y="3678"/>
                    <a:pt x="3561" y="4670"/>
                    <a:pt x="2277" y="461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" name="Google Shape;628;p2"/>
            <p:cNvSpPr/>
            <p:nvPr/>
          </p:nvSpPr>
          <p:spPr>
            <a:xfrm>
              <a:off x="1645900" y="31551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4670" y="2335"/>
                  </a:moveTo>
                  <a:cubicBezTo>
                    <a:pt x="4670" y="3678"/>
                    <a:pt x="3620" y="4670"/>
                    <a:pt x="2277" y="4670"/>
                  </a:cubicBezTo>
                  <a:cubicBezTo>
                    <a:pt x="1051" y="4612"/>
                    <a:pt x="1" y="3620"/>
                    <a:pt x="1" y="2335"/>
                  </a:cubicBezTo>
                  <a:cubicBezTo>
                    <a:pt x="1" y="1051"/>
                    <a:pt x="1051" y="1"/>
                    <a:pt x="2394" y="59"/>
                  </a:cubicBezTo>
                  <a:cubicBezTo>
                    <a:pt x="3620" y="59"/>
                    <a:pt x="4670" y="1110"/>
                    <a:pt x="4670" y="2335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" name="Google Shape;629;p2"/>
            <p:cNvSpPr/>
            <p:nvPr/>
          </p:nvSpPr>
          <p:spPr>
            <a:xfrm>
              <a:off x="1892525" y="1682775"/>
              <a:ext cx="116750" cy="116775"/>
            </a:xfrm>
            <a:custGeom>
              <a:avLst/>
              <a:gdLst/>
              <a:ahLst/>
              <a:cxnLst/>
              <a:rect l="l" t="t" r="r" b="b"/>
              <a:pathLst>
                <a:path w="4670" h="4671" extrusionOk="0">
                  <a:moveTo>
                    <a:pt x="4670" y="2336"/>
                  </a:moveTo>
                  <a:cubicBezTo>
                    <a:pt x="4670" y="3620"/>
                    <a:pt x="3619" y="4670"/>
                    <a:pt x="2277" y="4670"/>
                  </a:cubicBezTo>
                  <a:cubicBezTo>
                    <a:pt x="1051" y="4670"/>
                    <a:pt x="0" y="3620"/>
                    <a:pt x="0" y="2394"/>
                  </a:cubicBezTo>
                  <a:cubicBezTo>
                    <a:pt x="0" y="1051"/>
                    <a:pt x="1051" y="1"/>
                    <a:pt x="2335" y="59"/>
                  </a:cubicBezTo>
                  <a:cubicBezTo>
                    <a:pt x="3619" y="59"/>
                    <a:pt x="4611" y="1051"/>
                    <a:pt x="4670" y="2336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" name="Google Shape;630;p2"/>
            <p:cNvSpPr/>
            <p:nvPr/>
          </p:nvSpPr>
          <p:spPr>
            <a:xfrm>
              <a:off x="4832925" y="4629025"/>
              <a:ext cx="116775" cy="115325"/>
            </a:xfrm>
            <a:custGeom>
              <a:avLst/>
              <a:gdLst/>
              <a:ahLst/>
              <a:cxnLst/>
              <a:rect l="l" t="t" r="r" b="b"/>
              <a:pathLst>
                <a:path w="4671" h="4613" extrusionOk="0">
                  <a:moveTo>
                    <a:pt x="2336" y="1"/>
                  </a:moveTo>
                  <a:cubicBezTo>
                    <a:pt x="3678" y="1"/>
                    <a:pt x="4670" y="1051"/>
                    <a:pt x="4670" y="2336"/>
                  </a:cubicBezTo>
                  <a:cubicBezTo>
                    <a:pt x="4670" y="3620"/>
                    <a:pt x="3620" y="4612"/>
                    <a:pt x="2336" y="4612"/>
                  </a:cubicBezTo>
                  <a:cubicBezTo>
                    <a:pt x="1051" y="4612"/>
                    <a:pt x="1" y="3561"/>
                    <a:pt x="59" y="2277"/>
                  </a:cubicBezTo>
                  <a:cubicBezTo>
                    <a:pt x="59" y="993"/>
                    <a:pt x="1110" y="1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" name="Google Shape;631;p2"/>
            <p:cNvSpPr/>
            <p:nvPr/>
          </p:nvSpPr>
          <p:spPr>
            <a:xfrm>
              <a:off x="3360525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4671" y="2335"/>
                  </a:moveTo>
                  <a:cubicBezTo>
                    <a:pt x="4671" y="3619"/>
                    <a:pt x="3620" y="4670"/>
                    <a:pt x="2277" y="4612"/>
                  </a:cubicBezTo>
                  <a:cubicBezTo>
                    <a:pt x="1052" y="4612"/>
                    <a:pt x="1" y="3561"/>
                    <a:pt x="1" y="2335"/>
                  </a:cubicBezTo>
                  <a:cubicBezTo>
                    <a:pt x="1" y="993"/>
                    <a:pt x="1052" y="0"/>
                    <a:pt x="2394" y="0"/>
                  </a:cubicBezTo>
                  <a:cubicBezTo>
                    <a:pt x="3678" y="0"/>
                    <a:pt x="4671" y="1051"/>
                    <a:pt x="4671" y="2335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" name="Google Shape;632;p2"/>
            <p:cNvSpPr/>
            <p:nvPr/>
          </p:nvSpPr>
          <p:spPr>
            <a:xfrm>
              <a:off x="1889600" y="3890650"/>
              <a:ext cx="113850" cy="112375"/>
            </a:xfrm>
            <a:custGeom>
              <a:avLst/>
              <a:gdLst/>
              <a:ahLst/>
              <a:cxnLst/>
              <a:rect l="l" t="t" r="r" b="b"/>
              <a:pathLst>
                <a:path w="4554" h="4495" extrusionOk="0">
                  <a:moveTo>
                    <a:pt x="4553" y="2277"/>
                  </a:moveTo>
                  <a:cubicBezTo>
                    <a:pt x="4495" y="3503"/>
                    <a:pt x="3503" y="4495"/>
                    <a:pt x="2277" y="4495"/>
                  </a:cubicBezTo>
                  <a:cubicBezTo>
                    <a:pt x="993" y="4436"/>
                    <a:pt x="0" y="3386"/>
                    <a:pt x="59" y="2160"/>
                  </a:cubicBezTo>
                  <a:cubicBezTo>
                    <a:pt x="117" y="934"/>
                    <a:pt x="1109" y="0"/>
                    <a:pt x="2277" y="0"/>
                  </a:cubicBezTo>
                  <a:cubicBezTo>
                    <a:pt x="3561" y="0"/>
                    <a:pt x="4553" y="993"/>
                    <a:pt x="4553" y="2218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" name="Google Shape;633;p2"/>
            <p:cNvSpPr/>
            <p:nvPr/>
          </p:nvSpPr>
          <p:spPr>
            <a:xfrm>
              <a:off x="4345525" y="4872725"/>
              <a:ext cx="112400" cy="112400"/>
            </a:xfrm>
            <a:custGeom>
              <a:avLst/>
              <a:gdLst/>
              <a:ahLst/>
              <a:cxnLst/>
              <a:rect l="l" t="t" r="r" b="b"/>
              <a:pathLst>
                <a:path w="4496" h="4496" extrusionOk="0">
                  <a:moveTo>
                    <a:pt x="2277" y="4495"/>
                  </a:moveTo>
                  <a:cubicBezTo>
                    <a:pt x="993" y="4495"/>
                    <a:pt x="1" y="3444"/>
                    <a:pt x="1" y="2219"/>
                  </a:cubicBezTo>
                  <a:cubicBezTo>
                    <a:pt x="59" y="993"/>
                    <a:pt x="1052" y="1"/>
                    <a:pt x="2336" y="1"/>
                  </a:cubicBezTo>
                  <a:cubicBezTo>
                    <a:pt x="3503" y="59"/>
                    <a:pt x="4495" y="1051"/>
                    <a:pt x="4495" y="2219"/>
                  </a:cubicBezTo>
                  <a:cubicBezTo>
                    <a:pt x="4495" y="3503"/>
                    <a:pt x="3503" y="4495"/>
                    <a:pt x="2277" y="4495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" name="Google Shape;634;p2"/>
            <p:cNvSpPr/>
            <p:nvPr/>
          </p:nvSpPr>
          <p:spPr>
            <a:xfrm>
              <a:off x="2626525" y="4626125"/>
              <a:ext cx="112400" cy="112375"/>
            </a:xfrm>
            <a:custGeom>
              <a:avLst/>
              <a:gdLst/>
              <a:ahLst/>
              <a:cxnLst/>
              <a:rect l="l" t="t" r="r" b="b"/>
              <a:pathLst>
                <a:path w="4496" h="4495" extrusionOk="0">
                  <a:moveTo>
                    <a:pt x="2277" y="0"/>
                  </a:moveTo>
                  <a:cubicBezTo>
                    <a:pt x="3503" y="0"/>
                    <a:pt x="4495" y="1051"/>
                    <a:pt x="4495" y="2276"/>
                  </a:cubicBezTo>
                  <a:cubicBezTo>
                    <a:pt x="4495" y="3502"/>
                    <a:pt x="3444" y="4495"/>
                    <a:pt x="2219" y="4495"/>
                  </a:cubicBezTo>
                  <a:cubicBezTo>
                    <a:pt x="993" y="4495"/>
                    <a:pt x="59" y="3502"/>
                    <a:pt x="1" y="2276"/>
                  </a:cubicBezTo>
                  <a:cubicBezTo>
                    <a:pt x="1" y="1051"/>
                    <a:pt x="1051" y="0"/>
                    <a:pt x="2277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" name="Google Shape;635;p2"/>
            <p:cNvSpPr/>
            <p:nvPr/>
          </p:nvSpPr>
          <p:spPr>
            <a:xfrm>
              <a:off x="5819400" y="1933775"/>
              <a:ext cx="110925" cy="109475"/>
            </a:xfrm>
            <a:custGeom>
              <a:avLst/>
              <a:gdLst/>
              <a:ahLst/>
              <a:cxnLst/>
              <a:rect l="l" t="t" r="r" b="b"/>
              <a:pathLst>
                <a:path w="4437" h="4379" extrusionOk="0">
                  <a:moveTo>
                    <a:pt x="4436" y="2160"/>
                  </a:moveTo>
                  <a:cubicBezTo>
                    <a:pt x="4436" y="3386"/>
                    <a:pt x="3502" y="4378"/>
                    <a:pt x="2277" y="4378"/>
                  </a:cubicBezTo>
                  <a:cubicBezTo>
                    <a:pt x="992" y="4378"/>
                    <a:pt x="0" y="3444"/>
                    <a:pt x="0" y="2160"/>
                  </a:cubicBezTo>
                  <a:cubicBezTo>
                    <a:pt x="0" y="934"/>
                    <a:pt x="992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" name="Google Shape;636;p2"/>
            <p:cNvSpPr/>
            <p:nvPr/>
          </p:nvSpPr>
          <p:spPr>
            <a:xfrm>
              <a:off x="5329075" y="1196850"/>
              <a:ext cx="110925" cy="110925"/>
            </a:xfrm>
            <a:custGeom>
              <a:avLst/>
              <a:gdLst/>
              <a:ahLst/>
              <a:cxnLst/>
              <a:rect l="l" t="t" r="r" b="b"/>
              <a:pathLst>
                <a:path w="4437" h="4437" extrusionOk="0">
                  <a:moveTo>
                    <a:pt x="4437" y="2218"/>
                  </a:moveTo>
                  <a:cubicBezTo>
                    <a:pt x="4437" y="3444"/>
                    <a:pt x="3503" y="4378"/>
                    <a:pt x="2277" y="4437"/>
                  </a:cubicBezTo>
                  <a:cubicBezTo>
                    <a:pt x="993" y="4437"/>
                    <a:pt x="1" y="3444"/>
                    <a:pt x="59" y="2160"/>
                  </a:cubicBezTo>
                  <a:cubicBezTo>
                    <a:pt x="59" y="934"/>
                    <a:pt x="1051" y="0"/>
                    <a:pt x="2277" y="0"/>
                  </a:cubicBezTo>
                  <a:cubicBezTo>
                    <a:pt x="3503" y="0"/>
                    <a:pt x="4437" y="993"/>
                    <a:pt x="4437" y="2218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" name="Google Shape;637;p2"/>
            <p:cNvSpPr/>
            <p:nvPr/>
          </p:nvSpPr>
          <p:spPr>
            <a:xfrm>
              <a:off x="4593600" y="703625"/>
              <a:ext cx="110950" cy="109450"/>
            </a:xfrm>
            <a:custGeom>
              <a:avLst/>
              <a:gdLst/>
              <a:ahLst/>
              <a:cxnLst/>
              <a:rect l="l" t="t" r="r" b="b"/>
              <a:pathLst>
                <a:path w="4438" h="4378" extrusionOk="0">
                  <a:moveTo>
                    <a:pt x="4379" y="2218"/>
                  </a:moveTo>
                  <a:cubicBezTo>
                    <a:pt x="4379" y="3444"/>
                    <a:pt x="3445" y="4378"/>
                    <a:pt x="2219" y="4378"/>
                  </a:cubicBezTo>
                  <a:cubicBezTo>
                    <a:pt x="935" y="4378"/>
                    <a:pt x="1" y="3444"/>
                    <a:pt x="1" y="2160"/>
                  </a:cubicBezTo>
                  <a:cubicBezTo>
                    <a:pt x="59" y="934"/>
                    <a:pt x="993" y="0"/>
                    <a:pt x="2219" y="0"/>
                  </a:cubicBezTo>
                  <a:cubicBezTo>
                    <a:pt x="3445" y="0"/>
                    <a:pt x="4437" y="992"/>
                    <a:pt x="4379" y="2218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" name="Google Shape;638;p2"/>
            <p:cNvSpPr/>
            <p:nvPr/>
          </p:nvSpPr>
          <p:spPr>
            <a:xfrm>
              <a:off x="1648825" y="2174550"/>
              <a:ext cx="110925" cy="112400"/>
            </a:xfrm>
            <a:custGeom>
              <a:avLst/>
              <a:gdLst/>
              <a:ahLst/>
              <a:cxnLst/>
              <a:rect l="l" t="t" r="r" b="b"/>
              <a:pathLst>
                <a:path w="4437" h="4496" extrusionOk="0">
                  <a:moveTo>
                    <a:pt x="4436" y="2277"/>
                  </a:moveTo>
                  <a:cubicBezTo>
                    <a:pt x="4436" y="3503"/>
                    <a:pt x="3503" y="4437"/>
                    <a:pt x="2277" y="4495"/>
                  </a:cubicBezTo>
                  <a:cubicBezTo>
                    <a:pt x="993" y="4495"/>
                    <a:pt x="0" y="3503"/>
                    <a:pt x="0" y="2277"/>
                  </a:cubicBezTo>
                  <a:cubicBezTo>
                    <a:pt x="0" y="993"/>
                    <a:pt x="993" y="1"/>
                    <a:pt x="2218" y="59"/>
                  </a:cubicBezTo>
                  <a:cubicBezTo>
                    <a:pt x="3444" y="59"/>
                    <a:pt x="4436" y="993"/>
                    <a:pt x="4436" y="2277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" name="Google Shape;639;p2"/>
            <p:cNvSpPr/>
            <p:nvPr/>
          </p:nvSpPr>
          <p:spPr>
            <a:xfrm>
              <a:off x="3121225" y="4875650"/>
              <a:ext cx="109450" cy="108000"/>
            </a:xfrm>
            <a:custGeom>
              <a:avLst/>
              <a:gdLst/>
              <a:ahLst/>
              <a:cxnLst/>
              <a:rect l="l" t="t" r="r" b="b"/>
              <a:pathLst>
                <a:path w="4378" h="4320" extrusionOk="0">
                  <a:moveTo>
                    <a:pt x="4378" y="2160"/>
                  </a:moveTo>
                  <a:cubicBezTo>
                    <a:pt x="4378" y="3386"/>
                    <a:pt x="3386" y="4320"/>
                    <a:pt x="2160" y="4320"/>
                  </a:cubicBezTo>
                  <a:cubicBezTo>
                    <a:pt x="934" y="4320"/>
                    <a:pt x="0" y="3327"/>
                    <a:pt x="59" y="2102"/>
                  </a:cubicBezTo>
                  <a:cubicBezTo>
                    <a:pt x="59" y="876"/>
                    <a:pt x="1051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" name="Google Shape;640;p2"/>
            <p:cNvSpPr/>
            <p:nvPr/>
          </p:nvSpPr>
          <p:spPr>
            <a:xfrm>
              <a:off x="1648825" y="3401800"/>
              <a:ext cx="110925" cy="109450"/>
            </a:xfrm>
            <a:custGeom>
              <a:avLst/>
              <a:gdLst/>
              <a:ahLst/>
              <a:cxnLst/>
              <a:rect l="l" t="t" r="r" b="b"/>
              <a:pathLst>
                <a:path w="4437" h="4378" extrusionOk="0">
                  <a:moveTo>
                    <a:pt x="59" y="2160"/>
                  </a:moveTo>
                  <a:cubicBezTo>
                    <a:pt x="59" y="934"/>
                    <a:pt x="993" y="0"/>
                    <a:pt x="2277" y="59"/>
                  </a:cubicBezTo>
                  <a:cubicBezTo>
                    <a:pt x="3444" y="59"/>
                    <a:pt x="4436" y="1051"/>
                    <a:pt x="4378" y="2277"/>
                  </a:cubicBezTo>
                  <a:cubicBezTo>
                    <a:pt x="4378" y="3444"/>
                    <a:pt x="3386" y="4378"/>
                    <a:pt x="2218" y="4378"/>
                  </a:cubicBezTo>
                  <a:cubicBezTo>
                    <a:pt x="993" y="4378"/>
                    <a:pt x="0" y="3444"/>
                    <a:pt x="59" y="216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" name="Google Shape;641;p2"/>
            <p:cNvSpPr/>
            <p:nvPr/>
          </p:nvSpPr>
          <p:spPr>
            <a:xfrm>
              <a:off x="5574225" y="1440550"/>
              <a:ext cx="108025" cy="108000"/>
            </a:xfrm>
            <a:custGeom>
              <a:avLst/>
              <a:gdLst/>
              <a:ahLst/>
              <a:cxnLst/>
              <a:rect l="l" t="t" r="r" b="b"/>
              <a:pathLst>
                <a:path w="4321" h="4320" extrusionOk="0">
                  <a:moveTo>
                    <a:pt x="2161" y="4320"/>
                  </a:moveTo>
                  <a:cubicBezTo>
                    <a:pt x="993" y="4320"/>
                    <a:pt x="1" y="3386"/>
                    <a:pt x="1" y="2218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328" y="0"/>
                    <a:pt x="4320" y="934"/>
                    <a:pt x="4320" y="2160"/>
                  </a:cubicBezTo>
                  <a:cubicBezTo>
                    <a:pt x="4320" y="3327"/>
                    <a:pt x="3386" y="4320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" name="Google Shape;642;p2"/>
            <p:cNvSpPr/>
            <p:nvPr/>
          </p:nvSpPr>
          <p:spPr>
            <a:xfrm>
              <a:off x="5820850" y="3649875"/>
              <a:ext cx="108000" cy="108000"/>
            </a:xfrm>
            <a:custGeom>
              <a:avLst/>
              <a:gdLst/>
              <a:ahLst/>
              <a:cxnLst/>
              <a:rect l="l" t="t" r="r" b="b"/>
              <a:pathLst>
                <a:path w="4320" h="4320" extrusionOk="0">
                  <a:moveTo>
                    <a:pt x="2160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1" y="992"/>
                    <a:pt x="993" y="0"/>
                    <a:pt x="2160" y="0"/>
                  </a:cubicBezTo>
                  <a:cubicBezTo>
                    <a:pt x="3328" y="0"/>
                    <a:pt x="4320" y="992"/>
                    <a:pt x="4320" y="2160"/>
                  </a:cubicBezTo>
                  <a:cubicBezTo>
                    <a:pt x="4320" y="3327"/>
                    <a:pt x="3328" y="4320"/>
                    <a:pt x="2160" y="432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" name="Google Shape;643;p2"/>
            <p:cNvSpPr/>
            <p:nvPr/>
          </p:nvSpPr>
          <p:spPr>
            <a:xfrm>
              <a:off x="5083925" y="950225"/>
              <a:ext cx="109475" cy="109475"/>
            </a:xfrm>
            <a:custGeom>
              <a:avLst/>
              <a:gdLst/>
              <a:ahLst/>
              <a:cxnLst/>
              <a:rect l="l" t="t" r="r" b="b"/>
              <a:pathLst>
                <a:path w="4379" h="4379" extrusionOk="0">
                  <a:moveTo>
                    <a:pt x="4320" y="2161"/>
                  </a:moveTo>
                  <a:cubicBezTo>
                    <a:pt x="4378" y="3328"/>
                    <a:pt x="3386" y="4320"/>
                    <a:pt x="2219" y="4379"/>
                  </a:cubicBezTo>
                  <a:cubicBezTo>
                    <a:pt x="1051" y="4379"/>
                    <a:pt x="59" y="3445"/>
                    <a:pt x="0" y="2219"/>
                  </a:cubicBezTo>
                  <a:cubicBezTo>
                    <a:pt x="0" y="1051"/>
                    <a:pt x="993" y="59"/>
                    <a:pt x="2160" y="59"/>
                  </a:cubicBezTo>
                  <a:cubicBezTo>
                    <a:pt x="3328" y="1"/>
                    <a:pt x="4320" y="993"/>
                    <a:pt x="4320" y="216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" name="Google Shape;644;p2"/>
            <p:cNvSpPr/>
            <p:nvPr/>
          </p:nvSpPr>
          <p:spPr>
            <a:xfrm>
              <a:off x="2876050" y="703625"/>
              <a:ext cx="108025" cy="109450"/>
            </a:xfrm>
            <a:custGeom>
              <a:avLst/>
              <a:gdLst/>
              <a:ahLst/>
              <a:cxnLst/>
              <a:rect l="l" t="t" r="r" b="b"/>
              <a:pathLst>
                <a:path w="4321" h="4378" extrusionOk="0">
                  <a:moveTo>
                    <a:pt x="2161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59" y="992"/>
                    <a:pt x="1052" y="0"/>
                    <a:pt x="2219" y="59"/>
                  </a:cubicBezTo>
                  <a:cubicBezTo>
                    <a:pt x="3328" y="59"/>
                    <a:pt x="4320" y="1051"/>
                    <a:pt x="4320" y="2218"/>
                  </a:cubicBezTo>
                  <a:cubicBezTo>
                    <a:pt x="4320" y="3386"/>
                    <a:pt x="3328" y="4378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" name="Google Shape;645;p2"/>
            <p:cNvSpPr/>
            <p:nvPr/>
          </p:nvSpPr>
          <p:spPr>
            <a:xfrm>
              <a:off x="5329075" y="4386800"/>
              <a:ext cx="105100" cy="106550"/>
            </a:xfrm>
            <a:custGeom>
              <a:avLst/>
              <a:gdLst/>
              <a:ahLst/>
              <a:cxnLst/>
              <a:rect l="l" t="t" r="r" b="b"/>
              <a:pathLst>
                <a:path w="4204" h="4262" extrusionOk="0">
                  <a:moveTo>
                    <a:pt x="4203" y="2102"/>
                  </a:moveTo>
                  <a:cubicBezTo>
                    <a:pt x="4203" y="3269"/>
                    <a:pt x="3211" y="4203"/>
                    <a:pt x="2102" y="4261"/>
                  </a:cubicBezTo>
                  <a:cubicBezTo>
                    <a:pt x="935" y="4261"/>
                    <a:pt x="1" y="3269"/>
                    <a:pt x="1" y="2102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211" y="0"/>
                    <a:pt x="4203" y="993"/>
                    <a:pt x="4203" y="210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" name="Google Shape;646;p2"/>
            <p:cNvSpPr/>
            <p:nvPr/>
          </p:nvSpPr>
          <p:spPr>
            <a:xfrm>
              <a:off x="2140600" y="1195400"/>
              <a:ext cx="105075" cy="105075"/>
            </a:xfrm>
            <a:custGeom>
              <a:avLst/>
              <a:gdLst/>
              <a:ahLst/>
              <a:cxnLst/>
              <a:rect l="l" t="t" r="r" b="b"/>
              <a:pathLst>
                <a:path w="4203" h="4203" extrusionOk="0">
                  <a:moveTo>
                    <a:pt x="2102" y="0"/>
                  </a:moveTo>
                  <a:cubicBezTo>
                    <a:pt x="3211" y="0"/>
                    <a:pt x="4203" y="934"/>
                    <a:pt x="4203" y="2101"/>
                  </a:cubicBezTo>
                  <a:cubicBezTo>
                    <a:pt x="4203" y="3269"/>
                    <a:pt x="3269" y="4203"/>
                    <a:pt x="2102" y="4203"/>
                  </a:cubicBezTo>
                  <a:cubicBezTo>
                    <a:pt x="992" y="4203"/>
                    <a:pt x="59" y="3269"/>
                    <a:pt x="0" y="2160"/>
                  </a:cubicBezTo>
                  <a:cubicBezTo>
                    <a:pt x="0" y="992"/>
                    <a:pt x="934" y="58"/>
                    <a:pt x="2102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" name="Google Shape;647;p2"/>
            <p:cNvSpPr/>
            <p:nvPr/>
          </p:nvSpPr>
          <p:spPr>
            <a:xfrm>
              <a:off x="2388675" y="954600"/>
              <a:ext cx="102175" cy="102175"/>
            </a:xfrm>
            <a:custGeom>
              <a:avLst/>
              <a:gdLst/>
              <a:ahLst/>
              <a:cxnLst/>
              <a:rect l="l" t="t" r="r" b="b"/>
              <a:pathLst>
                <a:path w="4087" h="4087" extrusionOk="0">
                  <a:moveTo>
                    <a:pt x="4086" y="2044"/>
                  </a:moveTo>
                  <a:cubicBezTo>
                    <a:pt x="4086" y="3211"/>
                    <a:pt x="3211" y="4087"/>
                    <a:pt x="2043" y="4087"/>
                  </a:cubicBezTo>
                  <a:cubicBezTo>
                    <a:pt x="876" y="4028"/>
                    <a:pt x="0" y="3153"/>
                    <a:pt x="0" y="1986"/>
                  </a:cubicBezTo>
                  <a:cubicBezTo>
                    <a:pt x="59" y="876"/>
                    <a:pt x="934" y="1"/>
                    <a:pt x="2043" y="1"/>
                  </a:cubicBezTo>
                  <a:cubicBezTo>
                    <a:pt x="3211" y="1"/>
                    <a:pt x="4086" y="876"/>
                    <a:pt x="4086" y="2044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" name="Google Shape;648;p2"/>
            <p:cNvSpPr/>
            <p:nvPr/>
          </p:nvSpPr>
          <p:spPr>
            <a:xfrm>
              <a:off x="5577150" y="4141650"/>
              <a:ext cx="102175" cy="102150"/>
            </a:xfrm>
            <a:custGeom>
              <a:avLst/>
              <a:gdLst/>
              <a:ahLst/>
              <a:cxnLst/>
              <a:rect l="l" t="t" r="r" b="b"/>
              <a:pathLst>
                <a:path w="4087" h="4086" extrusionOk="0">
                  <a:moveTo>
                    <a:pt x="4087" y="2043"/>
                  </a:moveTo>
                  <a:cubicBezTo>
                    <a:pt x="4087" y="3210"/>
                    <a:pt x="3153" y="4086"/>
                    <a:pt x="2044" y="4086"/>
                  </a:cubicBezTo>
                  <a:cubicBezTo>
                    <a:pt x="876" y="4086"/>
                    <a:pt x="1" y="3210"/>
                    <a:pt x="1" y="2043"/>
                  </a:cubicBezTo>
                  <a:cubicBezTo>
                    <a:pt x="1" y="876"/>
                    <a:pt x="876" y="0"/>
                    <a:pt x="2044" y="0"/>
                  </a:cubicBezTo>
                  <a:cubicBezTo>
                    <a:pt x="3211" y="0"/>
                    <a:pt x="4087" y="934"/>
                    <a:pt x="4087" y="2043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" name="Google Shape;649;p2"/>
            <p:cNvSpPr/>
            <p:nvPr/>
          </p:nvSpPr>
          <p:spPr>
            <a:xfrm>
              <a:off x="4593600" y="4877100"/>
              <a:ext cx="103650" cy="103650"/>
            </a:xfrm>
            <a:custGeom>
              <a:avLst/>
              <a:gdLst/>
              <a:ahLst/>
              <a:cxnLst/>
              <a:rect l="l" t="t" r="r" b="b"/>
              <a:pathLst>
                <a:path w="4146" h="4146" extrusionOk="0">
                  <a:moveTo>
                    <a:pt x="4087" y="2102"/>
                  </a:moveTo>
                  <a:cubicBezTo>
                    <a:pt x="4087" y="3269"/>
                    <a:pt x="3211" y="4145"/>
                    <a:pt x="2044" y="4145"/>
                  </a:cubicBezTo>
                  <a:cubicBezTo>
                    <a:pt x="877" y="4145"/>
                    <a:pt x="1" y="3211"/>
                    <a:pt x="1" y="2044"/>
                  </a:cubicBezTo>
                  <a:cubicBezTo>
                    <a:pt x="1" y="935"/>
                    <a:pt x="935" y="1"/>
                    <a:pt x="2102" y="59"/>
                  </a:cubicBezTo>
                  <a:cubicBezTo>
                    <a:pt x="3211" y="59"/>
                    <a:pt x="4145" y="935"/>
                    <a:pt x="4087" y="210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" name="Google Shape;650;p2"/>
            <p:cNvSpPr/>
            <p:nvPr/>
          </p:nvSpPr>
          <p:spPr>
            <a:xfrm>
              <a:off x="1653200" y="1932325"/>
              <a:ext cx="102175" cy="103625"/>
            </a:xfrm>
            <a:custGeom>
              <a:avLst/>
              <a:gdLst/>
              <a:ahLst/>
              <a:cxnLst/>
              <a:rect l="l" t="t" r="r" b="b"/>
              <a:pathLst>
                <a:path w="4087" h="4145" extrusionOk="0">
                  <a:moveTo>
                    <a:pt x="1985" y="4086"/>
                  </a:moveTo>
                  <a:cubicBezTo>
                    <a:pt x="818" y="4086"/>
                    <a:pt x="0" y="3152"/>
                    <a:pt x="0" y="1985"/>
                  </a:cubicBezTo>
                  <a:cubicBezTo>
                    <a:pt x="59" y="876"/>
                    <a:pt x="993" y="0"/>
                    <a:pt x="2160" y="58"/>
                  </a:cubicBezTo>
                  <a:cubicBezTo>
                    <a:pt x="3269" y="117"/>
                    <a:pt x="4086" y="992"/>
                    <a:pt x="4086" y="2160"/>
                  </a:cubicBezTo>
                  <a:cubicBezTo>
                    <a:pt x="4028" y="3269"/>
                    <a:pt x="3152" y="4144"/>
                    <a:pt x="1985" y="4144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" name="Google Shape;651;p2"/>
            <p:cNvSpPr/>
            <p:nvPr/>
          </p:nvSpPr>
          <p:spPr>
            <a:xfrm>
              <a:off x="6067475" y="2673625"/>
              <a:ext cx="100700" cy="100700"/>
            </a:xfrm>
            <a:custGeom>
              <a:avLst/>
              <a:gdLst/>
              <a:ahLst/>
              <a:cxnLst/>
              <a:rect l="l" t="t" r="r" b="b"/>
              <a:pathLst>
                <a:path w="4028" h="4028" extrusionOk="0">
                  <a:moveTo>
                    <a:pt x="2043" y="4028"/>
                  </a:moveTo>
                  <a:cubicBezTo>
                    <a:pt x="934" y="4028"/>
                    <a:pt x="0" y="3152"/>
                    <a:pt x="0" y="2043"/>
                  </a:cubicBezTo>
                  <a:cubicBezTo>
                    <a:pt x="0" y="934"/>
                    <a:pt x="876" y="0"/>
                    <a:pt x="2043" y="59"/>
                  </a:cubicBezTo>
                  <a:cubicBezTo>
                    <a:pt x="3152" y="59"/>
                    <a:pt x="4028" y="934"/>
                    <a:pt x="4028" y="2043"/>
                  </a:cubicBezTo>
                  <a:cubicBezTo>
                    <a:pt x="4028" y="3152"/>
                    <a:pt x="3152" y="4028"/>
                    <a:pt x="2043" y="4028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" name="Google Shape;652;p2"/>
            <p:cNvSpPr/>
            <p:nvPr/>
          </p:nvSpPr>
          <p:spPr>
            <a:xfrm>
              <a:off x="5088300" y="4636325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876" y="4028"/>
                    <a:pt x="1" y="3153"/>
                    <a:pt x="1" y="1985"/>
                  </a:cubicBezTo>
                  <a:cubicBezTo>
                    <a:pt x="1" y="876"/>
                    <a:pt x="876" y="1"/>
                    <a:pt x="1985" y="1"/>
                  </a:cubicBezTo>
                  <a:cubicBezTo>
                    <a:pt x="3153" y="1"/>
                    <a:pt x="4028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" name="Google Shape;653;p2"/>
            <p:cNvSpPr/>
            <p:nvPr/>
          </p:nvSpPr>
          <p:spPr>
            <a:xfrm>
              <a:off x="1899825" y="1443475"/>
              <a:ext cx="102150" cy="102150"/>
            </a:xfrm>
            <a:custGeom>
              <a:avLst/>
              <a:gdLst/>
              <a:ahLst/>
              <a:cxnLst/>
              <a:rect l="l" t="t" r="r" b="b"/>
              <a:pathLst>
                <a:path w="4086" h="4086" extrusionOk="0">
                  <a:moveTo>
                    <a:pt x="2101" y="58"/>
                  </a:moveTo>
                  <a:cubicBezTo>
                    <a:pt x="3210" y="58"/>
                    <a:pt x="4086" y="992"/>
                    <a:pt x="4028" y="2101"/>
                  </a:cubicBezTo>
                  <a:cubicBezTo>
                    <a:pt x="4028" y="3210"/>
                    <a:pt x="3094" y="4086"/>
                    <a:pt x="1926" y="4086"/>
                  </a:cubicBezTo>
                  <a:cubicBezTo>
                    <a:pt x="817" y="4028"/>
                    <a:pt x="0" y="3094"/>
                    <a:pt x="58" y="1985"/>
                  </a:cubicBezTo>
                  <a:cubicBezTo>
                    <a:pt x="58" y="876"/>
                    <a:pt x="992" y="0"/>
                    <a:pt x="2101" y="58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" name="Google Shape;654;p2"/>
            <p:cNvSpPr/>
            <p:nvPr/>
          </p:nvSpPr>
          <p:spPr>
            <a:xfrm>
              <a:off x="6066000" y="2917325"/>
              <a:ext cx="102175" cy="100700"/>
            </a:xfrm>
            <a:custGeom>
              <a:avLst/>
              <a:gdLst/>
              <a:ahLst/>
              <a:cxnLst/>
              <a:rect l="l" t="t" r="r" b="b"/>
              <a:pathLst>
                <a:path w="4087" h="4028" extrusionOk="0">
                  <a:moveTo>
                    <a:pt x="4028" y="2043"/>
                  </a:moveTo>
                  <a:cubicBezTo>
                    <a:pt x="4028" y="3094"/>
                    <a:pt x="3094" y="4028"/>
                    <a:pt x="1985" y="3969"/>
                  </a:cubicBezTo>
                  <a:cubicBezTo>
                    <a:pt x="935" y="3969"/>
                    <a:pt x="1" y="3035"/>
                    <a:pt x="59" y="1926"/>
                  </a:cubicBezTo>
                  <a:cubicBezTo>
                    <a:pt x="118" y="876"/>
                    <a:pt x="993" y="0"/>
                    <a:pt x="2044" y="0"/>
                  </a:cubicBezTo>
                  <a:cubicBezTo>
                    <a:pt x="3153" y="0"/>
                    <a:pt x="4087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" name="Google Shape;655;p2"/>
            <p:cNvSpPr/>
            <p:nvPr/>
          </p:nvSpPr>
          <p:spPr>
            <a:xfrm>
              <a:off x="2878975" y="4878575"/>
              <a:ext cx="100725" cy="100700"/>
            </a:xfrm>
            <a:custGeom>
              <a:avLst/>
              <a:gdLst/>
              <a:ahLst/>
              <a:cxnLst/>
              <a:rect l="l" t="t" r="r" b="b"/>
              <a:pathLst>
                <a:path w="4029" h="4028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935" y="4028"/>
                    <a:pt x="1" y="3094"/>
                    <a:pt x="59" y="1985"/>
                  </a:cubicBezTo>
                  <a:cubicBezTo>
                    <a:pt x="59" y="934"/>
                    <a:pt x="935" y="58"/>
                    <a:pt x="1985" y="0"/>
                  </a:cubicBezTo>
                  <a:cubicBezTo>
                    <a:pt x="3094" y="0"/>
                    <a:pt x="4028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" name="Google Shape;656;p2"/>
            <p:cNvSpPr/>
            <p:nvPr/>
          </p:nvSpPr>
          <p:spPr>
            <a:xfrm>
              <a:off x="3862525" y="465750"/>
              <a:ext cx="100700" cy="100725"/>
            </a:xfrm>
            <a:custGeom>
              <a:avLst/>
              <a:gdLst/>
              <a:ahLst/>
              <a:cxnLst/>
              <a:rect l="l" t="t" r="r" b="b"/>
              <a:pathLst>
                <a:path w="4028" h="4029" extrusionOk="0">
                  <a:moveTo>
                    <a:pt x="4028" y="1985"/>
                  </a:moveTo>
                  <a:cubicBezTo>
                    <a:pt x="4028" y="3094"/>
                    <a:pt x="3094" y="4028"/>
                    <a:pt x="1985" y="3970"/>
                  </a:cubicBezTo>
                  <a:cubicBezTo>
                    <a:pt x="934" y="3970"/>
                    <a:pt x="0" y="3094"/>
                    <a:pt x="0" y="1985"/>
                  </a:cubicBezTo>
                  <a:cubicBezTo>
                    <a:pt x="0" y="935"/>
                    <a:pt x="934" y="1"/>
                    <a:pt x="1985" y="1"/>
                  </a:cubicBezTo>
                  <a:cubicBezTo>
                    <a:pt x="3036" y="1"/>
                    <a:pt x="3970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" name="Google Shape;657;p2"/>
            <p:cNvSpPr/>
            <p:nvPr/>
          </p:nvSpPr>
          <p:spPr>
            <a:xfrm>
              <a:off x="3615900" y="465750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2044" y="4028"/>
                  </a:moveTo>
                  <a:cubicBezTo>
                    <a:pt x="935" y="4028"/>
                    <a:pt x="1" y="3094"/>
                    <a:pt x="1" y="2044"/>
                  </a:cubicBezTo>
                  <a:cubicBezTo>
                    <a:pt x="1" y="935"/>
                    <a:pt x="935" y="1"/>
                    <a:pt x="2044" y="1"/>
                  </a:cubicBezTo>
                  <a:cubicBezTo>
                    <a:pt x="3094" y="1"/>
                    <a:pt x="3970" y="876"/>
                    <a:pt x="4028" y="1985"/>
                  </a:cubicBezTo>
                  <a:cubicBezTo>
                    <a:pt x="4028" y="3036"/>
                    <a:pt x="3153" y="3970"/>
                    <a:pt x="2044" y="4028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" name="Google Shape;658;p2"/>
            <p:cNvSpPr/>
            <p:nvPr/>
          </p:nvSpPr>
          <p:spPr>
            <a:xfrm>
              <a:off x="2143500" y="4389725"/>
              <a:ext cx="100725" cy="99250"/>
            </a:xfrm>
            <a:custGeom>
              <a:avLst/>
              <a:gdLst/>
              <a:ahLst/>
              <a:cxnLst/>
              <a:rect l="l" t="t" r="r" b="b"/>
              <a:pathLst>
                <a:path w="4029" h="3970" extrusionOk="0">
                  <a:moveTo>
                    <a:pt x="3970" y="1985"/>
                  </a:moveTo>
                  <a:cubicBezTo>
                    <a:pt x="4028" y="3035"/>
                    <a:pt x="3095" y="3969"/>
                    <a:pt x="1986" y="3969"/>
                  </a:cubicBezTo>
                  <a:cubicBezTo>
                    <a:pt x="935" y="3969"/>
                    <a:pt x="59" y="3094"/>
                    <a:pt x="1" y="2043"/>
                  </a:cubicBezTo>
                  <a:cubicBezTo>
                    <a:pt x="1" y="934"/>
                    <a:pt x="935" y="0"/>
                    <a:pt x="1986" y="0"/>
                  </a:cubicBezTo>
                  <a:cubicBezTo>
                    <a:pt x="3036" y="0"/>
                    <a:pt x="3970" y="876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" name="Google Shape;659;p2"/>
            <p:cNvSpPr/>
            <p:nvPr/>
          </p:nvSpPr>
          <p:spPr>
            <a:xfrm>
              <a:off x="1654650" y="3652775"/>
              <a:ext cx="99250" cy="100725"/>
            </a:xfrm>
            <a:custGeom>
              <a:avLst/>
              <a:gdLst/>
              <a:ahLst/>
              <a:cxnLst/>
              <a:rect l="l" t="t" r="r" b="b"/>
              <a:pathLst>
                <a:path w="3970" h="4029" extrusionOk="0">
                  <a:moveTo>
                    <a:pt x="1985" y="59"/>
                  </a:moveTo>
                  <a:cubicBezTo>
                    <a:pt x="3036" y="1"/>
                    <a:pt x="3970" y="935"/>
                    <a:pt x="3970" y="2044"/>
                  </a:cubicBezTo>
                  <a:cubicBezTo>
                    <a:pt x="3970" y="3095"/>
                    <a:pt x="3094" y="4028"/>
                    <a:pt x="1985" y="4028"/>
                  </a:cubicBezTo>
                  <a:cubicBezTo>
                    <a:pt x="935" y="4028"/>
                    <a:pt x="1" y="3095"/>
                    <a:pt x="1" y="1986"/>
                  </a:cubicBezTo>
                  <a:cubicBezTo>
                    <a:pt x="1" y="935"/>
                    <a:pt x="876" y="59"/>
                    <a:pt x="1985" y="5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" name="Google Shape;660;p2"/>
            <p:cNvSpPr/>
            <p:nvPr/>
          </p:nvSpPr>
          <p:spPr>
            <a:xfrm>
              <a:off x="6067475" y="2428475"/>
              <a:ext cx="99250" cy="99250"/>
            </a:xfrm>
            <a:custGeom>
              <a:avLst/>
              <a:gdLst/>
              <a:ahLst/>
              <a:cxnLst/>
              <a:rect l="l" t="t" r="r" b="b"/>
              <a:pathLst>
                <a:path w="3970" h="3970" extrusionOk="0">
                  <a:moveTo>
                    <a:pt x="1985" y="0"/>
                  </a:moveTo>
                  <a:cubicBezTo>
                    <a:pt x="3035" y="0"/>
                    <a:pt x="3911" y="876"/>
                    <a:pt x="3969" y="1926"/>
                  </a:cubicBezTo>
                  <a:cubicBezTo>
                    <a:pt x="3969" y="2977"/>
                    <a:pt x="3094" y="3911"/>
                    <a:pt x="2043" y="3911"/>
                  </a:cubicBezTo>
                  <a:cubicBezTo>
                    <a:pt x="992" y="3969"/>
                    <a:pt x="59" y="3035"/>
                    <a:pt x="59" y="1985"/>
                  </a:cubicBezTo>
                  <a:cubicBezTo>
                    <a:pt x="0" y="934"/>
                    <a:pt x="934" y="58"/>
                    <a:pt x="1985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" name="Google Shape;661;p2"/>
            <p:cNvSpPr/>
            <p:nvPr/>
          </p:nvSpPr>
          <p:spPr>
            <a:xfrm>
              <a:off x="4841675" y="709450"/>
              <a:ext cx="99275" cy="99250"/>
            </a:xfrm>
            <a:custGeom>
              <a:avLst/>
              <a:gdLst/>
              <a:ahLst/>
              <a:cxnLst/>
              <a:rect l="l" t="t" r="r" b="b"/>
              <a:pathLst>
                <a:path w="3971" h="3970" extrusionOk="0">
                  <a:moveTo>
                    <a:pt x="3970" y="1985"/>
                  </a:moveTo>
                  <a:cubicBezTo>
                    <a:pt x="3970" y="3036"/>
                    <a:pt x="3036" y="3970"/>
                    <a:pt x="1986" y="3970"/>
                  </a:cubicBezTo>
                  <a:cubicBezTo>
                    <a:pt x="935" y="3911"/>
                    <a:pt x="1" y="2978"/>
                    <a:pt x="59" y="1927"/>
                  </a:cubicBezTo>
                  <a:cubicBezTo>
                    <a:pt x="59" y="876"/>
                    <a:pt x="993" y="1"/>
                    <a:pt x="2044" y="1"/>
                  </a:cubicBezTo>
                  <a:cubicBezTo>
                    <a:pt x="3095" y="1"/>
                    <a:pt x="3970" y="935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" name="Google Shape;662;p2"/>
            <p:cNvSpPr/>
            <p:nvPr/>
          </p:nvSpPr>
          <p:spPr>
            <a:xfrm>
              <a:off x="5825225" y="1691525"/>
              <a:ext cx="99250" cy="99275"/>
            </a:xfrm>
            <a:custGeom>
              <a:avLst/>
              <a:gdLst/>
              <a:ahLst/>
              <a:cxnLst/>
              <a:rect l="l" t="t" r="r" b="b"/>
              <a:pathLst>
                <a:path w="3970" h="3971" extrusionOk="0">
                  <a:moveTo>
                    <a:pt x="1985" y="3970"/>
                  </a:moveTo>
                  <a:cubicBezTo>
                    <a:pt x="876" y="3970"/>
                    <a:pt x="1" y="3036"/>
                    <a:pt x="1" y="1986"/>
                  </a:cubicBezTo>
                  <a:cubicBezTo>
                    <a:pt x="1" y="935"/>
                    <a:pt x="935" y="1"/>
                    <a:pt x="1985" y="59"/>
                  </a:cubicBezTo>
                  <a:cubicBezTo>
                    <a:pt x="3036" y="59"/>
                    <a:pt x="3970" y="993"/>
                    <a:pt x="3970" y="2044"/>
                  </a:cubicBezTo>
                  <a:cubicBezTo>
                    <a:pt x="3911" y="3095"/>
                    <a:pt x="3036" y="3970"/>
                    <a:pt x="1985" y="397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" name="Google Shape;663;p2"/>
            <p:cNvSpPr/>
            <p:nvPr/>
          </p:nvSpPr>
          <p:spPr>
            <a:xfrm>
              <a:off x="4106225" y="465750"/>
              <a:ext cx="97800" cy="99250"/>
            </a:xfrm>
            <a:custGeom>
              <a:avLst/>
              <a:gdLst/>
              <a:ahLst/>
              <a:cxnLst/>
              <a:rect l="l" t="t" r="r" b="b"/>
              <a:pathLst>
                <a:path w="3912" h="3970" extrusionOk="0">
                  <a:moveTo>
                    <a:pt x="3911" y="1985"/>
                  </a:moveTo>
                  <a:cubicBezTo>
                    <a:pt x="3911" y="3036"/>
                    <a:pt x="3035" y="3970"/>
                    <a:pt x="1985" y="3970"/>
                  </a:cubicBezTo>
                  <a:cubicBezTo>
                    <a:pt x="934" y="3970"/>
                    <a:pt x="0" y="3036"/>
                    <a:pt x="0" y="1985"/>
                  </a:cubicBezTo>
                  <a:cubicBezTo>
                    <a:pt x="0" y="935"/>
                    <a:pt x="876" y="59"/>
                    <a:pt x="1926" y="59"/>
                  </a:cubicBezTo>
                  <a:cubicBezTo>
                    <a:pt x="2977" y="1"/>
                    <a:pt x="3911" y="935"/>
                    <a:pt x="3911" y="1985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" name="Google Shape;664;p2"/>
            <p:cNvSpPr/>
            <p:nvPr/>
          </p:nvSpPr>
          <p:spPr>
            <a:xfrm>
              <a:off x="2393050" y="4634875"/>
              <a:ext cx="94875" cy="96325"/>
            </a:xfrm>
            <a:custGeom>
              <a:avLst/>
              <a:gdLst/>
              <a:ahLst/>
              <a:cxnLst/>
              <a:rect l="l" t="t" r="r" b="b"/>
              <a:pathLst>
                <a:path w="3795" h="3853" extrusionOk="0">
                  <a:moveTo>
                    <a:pt x="3794" y="1868"/>
                  </a:moveTo>
                  <a:cubicBezTo>
                    <a:pt x="3794" y="2977"/>
                    <a:pt x="2977" y="3794"/>
                    <a:pt x="1926" y="3794"/>
                  </a:cubicBezTo>
                  <a:cubicBezTo>
                    <a:pt x="817" y="3853"/>
                    <a:pt x="0" y="2977"/>
                    <a:pt x="0" y="1868"/>
                  </a:cubicBezTo>
                  <a:cubicBezTo>
                    <a:pt x="0" y="817"/>
                    <a:pt x="817" y="0"/>
                    <a:pt x="1926" y="0"/>
                  </a:cubicBezTo>
                  <a:cubicBezTo>
                    <a:pt x="2977" y="0"/>
                    <a:pt x="3794" y="817"/>
                    <a:pt x="3794" y="1868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" name="Google Shape;665;p2"/>
            <p:cNvSpPr/>
            <p:nvPr/>
          </p:nvSpPr>
          <p:spPr>
            <a:xfrm>
              <a:off x="6068925" y="3165400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3853" y="1985"/>
                  </a:moveTo>
                  <a:cubicBezTo>
                    <a:pt x="3853" y="3035"/>
                    <a:pt x="2977" y="3853"/>
                    <a:pt x="1927" y="3853"/>
                  </a:cubicBezTo>
                  <a:cubicBezTo>
                    <a:pt x="818" y="3853"/>
                    <a:pt x="1" y="2977"/>
                    <a:pt x="59" y="1868"/>
                  </a:cubicBezTo>
                  <a:cubicBezTo>
                    <a:pt x="59" y="817"/>
                    <a:pt x="934" y="0"/>
                    <a:pt x="1985" y="0"/>
                  </a:cubicBezTo>
                  <a:cubicBezTo>
                    <a:pt x="3036" y="59"/>
                    <a:pt x="3853" y="934"/>
                    <a:pt x="3853" y="1985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" name="Google Shape;666;p2"/>
            <p:cNvSpPr/>
            <p:nvPr/>
          </p:nvSpPr>
          <p:spPr>
            <a:xfrm>
              <a:off x="3370750" y="467225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1868" y="3853"/>
                  </a:moveTo>
                  <a:cubicBezTo>
                    <a:pt x="818" y="3794"/>
                    <a:pt x="0" y="2977"/>
                    <a:pt x="59" y="1868"/>
                  </a:cubicBezTo>
                  <a:cubicBezTo>
                    <a:pt x="59" y="817"/>
                    <a:pt x="934" y="0"/>
                    <a:pt x="1985" y="59"/>
                  </a:cubicBezTo>
                  <a:cubicBezTo>
                    <a:pt x="3094" y="59"/>
                    <a:pt x="3853" y="934"/>
                    <a:pt x="3853" y="1985"/>
                  </a:cubicBezTo>
                  <a:cubicBezTo>
                    <a:pt x="3795" y="3094"/>
                    <a:pt x="2977" y="3853"/>
                    <a:pt x="1868" y="3853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" name="Google Shape;667;p2"/>
            <p:cNvSpPr/>
            <p:nvPr/>
          </p:nvSpPr>
          <p:spPr>
            <a:xfrm>
              <a:off x="5828150" y="3902325"/>
              <a:ext cx="93425" cy="94875"/>
            </a:xfrm>
            <a:custGeom>
              <a:avLst/>
              <a:gdLst/>
              <a:ahLst/>
              <a:cxnLst/>
              <a:rect l="l" t="t" r="r" b="b"/>
              <a:pathLst>
                <a:path w="3737" h="3795" extrusionOk="0">
                  <a:moveTo>
                    <a:pt x="3736" y="1926"/>
                  </a:moveTo>
                  <a:cubicBezTo>
                    <a:pt x="3736" y="3036"/>
                    <a:pt x="2861" y="3794"/>
                    <a:pt x="1810" y="3794"/>
                  </a:cubicBezTo>
                  <a:cubicBezTo>
                    <a:pt x="759" y="3736"/>
                    <a:pt x="0" y="2919"/>
                    <a:pt x="0" y="1926"/>
                  </a:cubicBezTo>
                  <a:cubicBezTo>
                    <a:pt x="0" y="817"/>
                    <a:pt x="876" y="0"/>
                    <a:pt x="1927" y="59"/>
                  </a:cubicBezTo>
                  <a:cubicBezTo>
                    <a:pt x="2977" y="59"/>
                    <a:pt x="3736" y="876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" name="Google Shape;668;p2"/>
            <p:cNvSpPr/>
            <p:nvPr/>
          </p:nvSpPr>
          <p:spPr>
            <a:xfrm>
              <a:off x="1899825" y="4146025"/>
              <a:ext cx="94875" cy="94875"/>
            </a:xfrm>
            <a:custGeom>
              <a:avLst/>
              <a:gdLst/>
              <a:ahLst/>
              <a:cxnLst/>
              <a:rect l="l" t="t" r="r" b="b"/>
              <a:pathLst>
                <a:path w="3795" h="3795" extrusionOk="0">
                  <a:moveTo>
                    <a:pt x="3794" y="1926"/>
                  </a:moveTo>
                  <a:cubicBezTo>
                    <a:pt x="3736" y="2977"/>
                    <a:pt x="2919" y="3794"/>
                    <a:pt x="1810" y="3794"/>
                  </a:cubicBezTo>
                  <a:cubicBezTo>
                    <a:pt x="759" y="3736"/>
                    <a:pt x="0" y="2919"/>
                    <a:pt x="0" y="1810"/>
                  </a:cubicBezTo>
                  <a:cubicBezTo>
                    <a:pt x="58" y="759"/>
                    <a:pt x="876" y="0"/>
                    <a:pt x="1868" y="0"/>
                  </a:cubicBezTo>
                  <a:cubicBezTo>
                    <a:pt x="2977" y="0"/>
                    <a:pt x="3794" y="817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" name="Google Shape;669;p2"/>
            <p:cNvSpPr/>
            <p:nvPr/>
          </p:nvSpPr>
          <p:spPr>
            <a:xfrm>
              <a:off x="2639650" y="712375"/>
              <a:ext cx="94875" cy="93425"/>
            </a:xfrm>
            <a:custGeom>
              <a:avLst/>
              <a:gdLst/>
              <a:ahLst/>
              <a:cxnLst/>
              <a:rect l="l" t="t" r="r" b="b"/>
              <a:pathLst>
                <a:path w="3795" h="3737" extrusionOk="0">
                  <a:moveTo>
                    <a:pt x="1927" y="3736"/>
                  </a:moveTo>
                  <a:cubicBezTo>
                    <a:pt x="876" y="3736"/>
                    <a:pt x="59" y="2919"/>
                    <a:pt x="59" y="1868"/>
                  </a:cubicBezTo>
                  <a:cubicBezTo>
                    <a:pt x="1" y="818"/>
                    <a:pt x="818" y="0"/>
                    <a:pt x="1869" y="0"/>
                  </a:cubicBezTo>
                  <a:cubicBezTo>
                    <a:pt x="2919" y="0"/>
                    <a:pt x="3737" y="818"/>
                    <a:pt x="3737" y="1810"/>
                  </a:cubicBezTo>
                  <a:cubicBezTo>
                    <a:pt x="3795" y="2861"/>
                    <a:pt x="2978" y="3678"/>
                    <a:pt x="1927" y="3736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" name="Google Shape;670;p2"/>
            <p:cNvSpPr/>
            <p:nvPr/>
          </p:nvSpPr>
          <p:spPr>
            <a:xfrm>
              <a:off x="6070375" y="2184775"/>
              <a:ext cx="93425" cy="91950"/>
            </a:xfrm>
            <a:custGeom>
              <a:avLst/>
              <a:gdLst/>
              <a:ahLst/>
              <a:cxnLst/>
              <a:rect l="l" t="t" r="r" b="b"/>
              <a:pathLst>
                <a:path w="3737" h="3678" extrusionOk="0">
                  <a:moveTo>
                    <a:pt x="3737" y="1868"/>
                  </a:moveTo>
                  <a:cubicBezTo>
                    <a:pt x="3737" y="2860"/>
                    <a:pt x="2861" y="3678"/>
                    <a:pt x="1869" y="3678"/>
                  </a:cubicBezTo>
                  <a:cubicBezTo>
                    <a:pt x="876" y="3678"/>
                    <a:pt x="1" y="2802"/>
                    <a:pt x="59" y="1810"/>
                  </a:cubicBezTo>
                  <a:cubicBezTo>
                    <a:pt x="59" y="817"/>
                    <a:pt x="935" y="0"/>
                    <a:pt x="1927" y="0"/>
                  </a:cubicBezTo>
                  <a:cubicBezTo>
                    <a:pt x="2919" y="59"/>
                    <a:pt x="3737" y="876"/>
                    <a:pt x="3737" y="1868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" name="Google Shape;671;p2"/>
            <p:cNvSpPr/>
            <p:nvPr/>
          </p:nvSpPr>
          <p:spPr>
            <a:xfrm>
              <a:off x="3862525" y="5129550"/>
              <a:ext cx="91950" cy="91975"/>
            </a:xfrm>
            <a:custGeom>
              <a:avLst/>
              <a:gdLst/>
              <a:ahLst/>
              <a:cxnLst/>
              <a:rect l="l" t="t" r="r" b="b"/>
              <a:pathLst>
                <a:path w="3678" h="3679" extrusionOk="0">
                  <a:moveTo>
                    <a:pt x="3678" y="1869"/>
                  </a:moveTo>
                  <a:cubicBezTo>
                    <a:pt x="3678" y="2861"/>
                    <a:pt x="2860" y="3678"/>
                    <a:pt x="1868" y="3678"/>
                  </a:cubicBezTo>
                  <a:cubicBezTo>
                    <a:pt x="876" y="3678"/>
                    <a:pt x="0" y="2803"/>
                    <a:pt x="0" y="1810"/>
                  </a:cubicBezTo>
                  <a:cubicBezTo>
                    <a:pt x="59" y="818"/>
                    <a:pt x="934" y="1"/>
                    <a:pt x="1868" y="59"/>
                  </a:cubicBezTo>
                  <a:cubicBezTo>
                    <a:pt x="2860" y="59"/>
                    <a:pt x="3678" y="876"/>
                    <a:pt x="3678" y="186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" name="Google Shape;672;p2"/>
            <p:cNvSpPr/>
            <p:nvPr/>
          </p:nvSpPr>
          <p:spPr>
            <a:xfrm>
              <a:off x="4357200" y="470125"/>
              <a:ext cx="91975" cy="91975"/>
            </a:xfrm>
            <a:custGeom>
              <a:avLst/>
              <a:gdLst/>
              <a:ahLst/>
              <a:cxnLst/>
              <a:rect l="l" t="t" r="r" b="b"/>
              <a:pathLst>
                <a:path w="3679" h="3679" extrusionOk="0">
                  <a:moveTo>
                    <a:pt x="3620" y="1810"/>
                  </a:moveTo>
                  <a:cubicBezTo>
                    <a:pt x="3678" y="2744"/>
                    <a:pt x="2861" y="3620"/>
                    <a:pt x="1869" y="3678"/>
                  </a:cubicBezTo>
                  <a:cubicBezTo>
                    <a:pt x="876" y="3678"/>
                    <a:pt x="1" y="2803"/>
                    <a:pt x="1" y="1810"/>
                  </a:cubicBezTo>
                  <a:cubicBezTo>
                    <a:pt x="1" y="876"/>
                    <a:pt x="818" y="1"/>
                    <a:pt x="1810" y="1"/>
                  </a:cubicBezTo>
                  <a:cubicBezTo>
                    <a:pt x="2744" y="1"/>
                    <a:pt x="3620" y="818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" name="Google Shape;673;p2"/>
            <p:cNvSpPr/>
            <p:nvPr/>
          </p:nvSpPr>
          <p:spPr>
            <a:xfrm>
              <a:off x="3620275" y="5131025"/>
              <a:ext cx="91975" cy="90500"/>
            </a:xfrm>
            <a:custGeom>
              <a:avLst/>
              <a:gdLst/>
              <a:ahLst/>
              <a:cxnLst/>
              <a:rect l="l" t="t" r="r" b="b"/>
              <a:pathLst>
                <a:path w="3679" h="3620" extrusionOk="0">
                  <a:moveTo>
                    <a:pt x="1869" y="3619"/>
                  </a:moveTo>
                  <a:cubicBezTo>
                    <a:pt x="876" y="3619"/>
                    <a:pt x="1" y="2744"/>
                    <a:pt x="1" y="1810"/>
                  </a:cubicBezTo>
                  <a:cubicBezTo>
                    <a:pt x="1" y="817"/>
                    <a:pt x="876" y="0"/>
                    <a:pt x="1869" y="0"/>
                  </a:cubicBezTo>
                  <a:cubicBezTo>
                    <a:pt x="2803" y="0"/>
                    <a:pt x="3620" y="817"/>
                    <a:pt x="3620" y="1751"/>
                  </a:cubicBezTo>
                  <a:cubicBezTo>
                    <a:pt x="3678" y="2744"/>
                    <a:pt x="2803" y="3619"/>
                    <a:pt x="1869" y="361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" name="Google Shape;674;p2"/>
            <p:cNvSpPr/>
            <p:nvPr/>
          </p:nvSpPr>
          <p:spPr>
            <a:xfrm>
              <a:off x="1412425" y="2921700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19" y="1810"/>
                  </a:moveTo>
                  <a:cubicBezTo>
                    <a:pt x="3619" y="2802"/>
                    <a:pt x="2802" y="3619"/>
                    <a:pt x="1810" y="3619"/>
                  </a:cubicBezTo>
                  <a:cubicBezTo>
                    <a:pt x="818" y="3619"/>
                    <a:pt x="0" y="2802"/>
                    <a:pt x="0" y="1810"/>
                  </a:cubicBezTo>
                  <a:cubicBezTo>
                    <a:pt x="0" y="876"/>
                    <a:pt x="818" y="59"/>
                    <a:pt x="1751" y="0"/>
                  </a:cubicBezTo>
                  <a:cubicBezTo>
                    <a:pt x="2744" y="0"/>
                    <a:pt x="3561" y="817"/>
                    <a:pt x="3619" y="181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" name="Google Shape;675;p2"/>
            <p:cNvSpPr/>
            <p:nvPr/>
          </p:nvSpPr>
          <p:spPr>
            <a:xfrm>
              <a:off x="4846075" y="4884400"/>
              <a:ext cx="91950" cy="90500"/>
            </a:xfrm>
            <a:custGeom>
              <a:avLst/>
              <a:gdLst/>
              <a:ahLst/>
              <a:cxnLst/>
              <a:rect l="l" t="t" r="r" b="b"/>
              <a:pathLst>
                <a:path w="3678" h="3620" extrusionOk="0">
                  <a:moveTo>
                    <a:pt x="1868" y="1"/>
                  </a:moveTo>
                  <a:cubicBezTo>
                    <a:pt x="2802" y="1"/>
                    <a:pt x="3677" y="876"/>
                    <a:pt x="3619" y="1810"/>
                  </a:cubicBezTo>
                  <a:cubicBezTo>
                    <a:pt x="3619" y="2802"/>
                    <a:pt x="2743" y="3620"/>
                    <a:pt x="1751" y="3620"/>
                  </a:cubicBezTo>
                  <a:cubicBezTo>
                    <a:pt x="817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" name="Google Shape;676;p2"/>
            <p:cNvSpPr/>
            <p:nvPr/>
          </p:nvSpPr>
          <p:spPr>
            <a:xfrm>
              <a:off x="1659025" y="1695925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20" y="1810"/>
                  </a:moveTo>
                  <a:cubicBezTo>
                    <a:pt x="3620" y="2802"/>
                    <a:pt x="2803" y="3619"/>
                    <a:pt x="1810" y="3619"/>
                  </a:cubicBezTo>
                  <a:cubicBezTo>
                    <a:pt x="818" y="3619"/>
                    <a:pt x="1" y="2802"/>
                    <a:pt x="1" y="1810"/>
                  </a:cubicBezTo>
                  <a:cubicBezTo>
                    <a:pt x="1" y="876"/>
                    <a:pt x="818" y="58"/>
                    <a:pt x="1752" y="0"/>
                  </a:cubicBezTo>
                  <a:cubicBezTo>
                    <a:pt x="2744" y="0"/>
                    <a:pt x="3562" y="817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" name="Google Shape;677;p2"/>
            <p:cNvSpPr/>
            <p:nvPr/>
          </p:nvSpPr>
          <p:spPr>
            <a:xfrm>
              <a:off x="1412425" y="2675075"/>
              <a:ext cx="90500" cy="91975"/>
            </a:xfrm>
            <a:custGeom>
              <a:avLst/>
              <a:gdLst/>
              <a:ahLst/>
              <a:cxnLst/>
              <a:rect l="l" t="t" r="r" b="b"/>
              <a:pathLst>
                <a:path w="3620" h="3679" extrusionOk="0">
                  <a:moveTo>
                    <a:pt x="1810" y="1"/>
                  </a:moveTo>
                  <a:cubicBezTo>
                    <a:pt x="2802" y="59"/>
                    <a:pt x="3619" y="935"/>
                    <a:pt x="3619" y="1869"/>
                  </a:cubicBezTo>
                  <a:cubicBezTo>
                    <a:pt x="3561" y="2861"/>
                    <a:pt x="2685" y="3678"/>
                    <a:pt x="1751" y="3620"/>
                  </a:cubicBezTo>
                  <a:cubicBezTo>
                    <a:pt x="759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" name="Google Shape;678;p2"/>
            <p:cNvSpPr/>
            <p:nvPr/>
          </p:nvSpPr>
          <p:spPr>
            <a:xfrm>
              <a:off x="5340750" y="9619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2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744"/>
                    <a:pt x="1" y="1752"/>
                  </a:cubicBezTo>
                  <a:cubicBezTo>
                    <a:pt x="1" y="760"/>
                    <a:pt x="759" y="1"/>
                    <a:pt x="1752" y="1"/>
                  </a:cubicBezTo>
                  <a:cubicBezTo>
                    <a:pt x="2744" y="1"/>
                    <a:pt x="3503" y="760"/>
                    <a:pt x="3503" y="175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" name="Google Shape;679;p2"/>
            <p:cNvSpPr/>
            <p:nvPr/>
          </p:nvSpPr>
          <p:spPr>
            <a:xfrm>
              <a:off x="5584450" y="120852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1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685"/>
                    <a:pt x="1" y="1751"/>
                  </a:cubicBezTo>
                  <a:cubicBezTo>
                    <a:pt x="1" y="759"/>
                    <a:pt x="759" y="0"/>
                    <a:pt x="1752" y="0"/>
                  </a:cubicBezTo>
                  <a:cubicBezTo>
                    <a:pt x="2744" y="0"/>
                    <a:pt x="3503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" name="Google Shape;680;p2"/>
            <p:cNvSpPr/>
            <p:nvPr/>
          </p:nvSpPr>
          <p:spPr>
            <a:xfrm>
              <a:off x="3132900" y="4716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2" y="1751"/>
                  </a:moveTo>
                  <a:cubicBezTo>
                    <a:pt x="3502" y="2744"/>
                    <a:pt x="2744" y="3503"/>
                    <a:pt x="1751" y="3503"/>
                  </a:cubicBezTo>
                  <a:cubicBezTo>
                    <a:pt x="759" y="3503"/>
                    <a:pt x="0" y="2744"/>
                    <a:pt x="0" y="1751"/>
                  </a:cubicBezTo>
                  <a:cubicBezTo>
                    <a:pt x="0" y="817"/>
                    <a:pt x="759" y="0"/>
                    <a:pt x="1751" y="0"/>
                  </a:cubicBezTo>
                  <a:cubicBezTo>
                    <a:pt x="2685" y="0"/>
                    <a:pt x="3502" y="759"/>
                    <a:pt x="3502" y="175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" name="Google Shape;681;p2"/>
            <p:cNvSpPr/>
            <p:nvPr/>
          </p:nvSpPr>
          <p:spPr>
            <a:xfrm>
              <a:off x="6073300" y="341347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1752" y="3502"/>
                  </a:moveTo>
                  <a:cubicBezTo>
                    <a:pt x="759" y="3502"/>
                    <a:pt x="1" y="2685"/>
                    <a:pt x="1" y="1751"/>
                  </a:cubicBezTo>
                  <a:cubicBezTo>
                    <a:pt x="1" y="759"/>
                    <a:pt x="818" y="0"/>
                    <a:pt x="1810" y="0"/>
                  </a:cubicBezTo>
                  <a:cubicBezTo>
                    <a:pt x="2744" y="0"/>
                    <a:pt x="3503" y="759"/>
                    <a:pt x="3503" y="1751"/>
                  </a:cubicBezTo>
                  <a:cubicBezTo>
                    <a:pt x="3503" y="2744"/>
                    <a:pt x="2744" y="3502"/>
                    <a:pt x="1752" y="350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" name="Google Shape;682;p2"/>
            <p:cNvSpPr/>
            <p:nvPr/>
          </p:nvSpPr>
          <p:spPr>
            <a:xfrm>
              <a:off x="1413875" y="2434300"/>
              <a:ext cx="87575" cy="86125"/>
            </a:xfrm>
            <a:custGeom>
              <a:avLst/>
              <a:gdLst/>
              <a:ahLst/>
              <a:cxnLst/>
              <a:rect l="l" t="t" r="r" b="b"/>
              <a:pathLst>
                <a:path w="3503" h="3445" extrusionOk="0">
                  <a:moveTo>
                    <a:pt x="1752" y="3444"/>
                  </a:moveTo>
                  <a:cubicBezTo>
                    <a:pt x="760" y="3444"/>
                    <a:pt x="1" y="2744"/>
                    <a:pt x="1" y="1752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744" y="1"/>
                    <a:pt x="3445" y="759"/>
                    <a:pt x="3503" y="1693"/>
                  </a:cubicBezTo>
                  <a:cubicBezTo>
                    <a:pt x="3503" y="2686"/>
                    <a:pt x="2744" y="3444"/>
                    <a:pt x="1752" y="3444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" name="Google Shape;683;p2"/>
            <p:cNvSpPr/>
            <p:nvPr/>
          </p:nvSpPr>
          <p:spPr>
            <a:xfrm>
              <a:off x="4112050" y="5131025"/>
              <a:ext cx="87575" cy="89025"/>
            </a:xfrm>
            <a:custGeom>
              <a:avLst/>
              <a:gdLst/>
              <a:ahLst/>
              <a:cxnLst/>
              <a:rect l="l" t="t" r="r" b="b"/>
              <a:pathLst>
                <a:path w="3503" h="3561" extrusionOk="0">
                  <a:moveTo>
                    <a:pt x="3503" y="1751"/>
                  </a:moveTo>
                  <a:cubicBezTo>
                    <a:pt x="3503" y="2744"/>
                    <a:pt x="2744" y="3561"/>
                    <a:pt x="1752" y="3561"/>
                  </a:cubicBezTo>
                  <a:cubicBezTo>
                    <a:pt x="760" y="3561"/>
                    <a:pt x="1" y="2802"/>
                    <a:pt x="1" y="1810"/>
                  </a:cubicBezTo>
                  <a:cubicBezTo>
                    <a:pt x="1" y="817"/>
                    <a:pt x="701" y="59"/>
                    <a:pt x="1693" y="59"/>
                  </a:cubicBezTo>
                  <a:cubicBezTo>
                    <a:pt x="2686" y="0"/>
                    <a:pt x="3445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" name="Google Shape;684;p2"/>
            <p:cNvSpPr/>
            <p:nvPr/>
          </p:nvSpPr>
          <p:spPr>
            <a:xfrm>
              <a:off x="1413875" y="317122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5"/>
                    <a:pt x="1693" y="3445"/>
                  </a:cubicBezTo>
                  <a:cubicBezTo>
                    <a:pt x="760" y="3386"/>
                    <a:pt x="1" y="2627"/>
                    <a:pt x="59" y="1693"/>
                  </a:cubicBezTo>
                  <a:cubicBezTo>
                    <a:pt x="59" y="759"/>
                    <a:pt x="818" y="1"/>
                    <a:pt x="1752" y="1"/>
                  </a:cubicBezTo>
                  <a:cubicBezTo>
                    <a:pt x="2744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" name="Google Shape;685;p2"/>
            <p:cNvSpPr/>
            <p:nvPr/>
          </p:nvSpPr>
          <p:spPr>
            <a:xfrm>
              <a:off x="3376575" y="513247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4"/>
                    <a:pt x="1752" y="3444"/>
                  </a:cubicBezTo>
                  <a:cubicBezTo>
                    <a:pt x="760" y="3444"/>
                    <a:pt x="1" y="2686"/>
                    <a:pt x="1" y="1693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686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" name="Google Shape;686;p2"/>
            <p:cNvSpPr/>
            <p:nvPr/>
          </p:nvSpPr>
          <p:spPr>
            <a:xfrm>
              <a:off x="2639650" y="4887325"/>
              <a:ext cx="86125" cy="84650"/>
            </a:xfrm>
            <a:custGeom>
              <a:avLst/>
              <a:gdLst/>
              <a:ahLst/>
              <a:cxnLst/>
              <a:rect l="l" t="t" r="r" b="b"/>
              <a:pathLst>
                <a:path w="3445" h="3386" extrusionOk="0">
                  <a:moveTo>
                    <a:pt x="3445" y="1693"/>
                  </a:moveTo>
                  <a:cubicBezTo>
                    <a:pt x="3445" y="2627"/>
                    <a:pt x="2628" y="3386"/>
                    <a:pt x="1694" y="3386"/>
                  </a:cubicBezTo>
                  <a:cubicBezTo>
                    <a:pt x="760" y="3327"/>
                    <a:pt x="1" y="2569"/>
                    <a:pt x="59" y="1635"/>
                  </a:cubicBezTo>
                  <a:cubicBezTo>
                    <a:pt x="59" y="701"/>
                    <a:pt x="818" y="0"/>
                    <a:pt x="1752" y="0"/>
                  </a:cubicBezTo>
                  <a:cubicBezTo>
                    <a:pt x="2686" y="0"/>
                    <a:pt x="3445" y="759"/>
                    <a:pt x="3445" y="1693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" name="Google Shape;687;p2"/>
            <p:cNvSpPr/>
            <p:nvPr/>
          </p:nvSpPr>
          <p:spPr>
            <a:xfrm>
              <a:off x="1661950" y="3903775"/>
              <a:ext cx="84675" cy="86125"/>
            </a:xfrm>
            <a:custGeom>
              <a:avLst/>
              <a:gdLst/>
              <a:ahLst/>
              <a:cxnLst/>
              <a:rect l="l" t="t" r="r" b="b"/>
              <a:pathLst>
                <a:path w="3387" h="3445" extrusionOk="0">
                  <a:moveTo>
                    <a:pt x="1693" y="1"/>
                  </a:moveTo>
                  <a:cubicBezTo>
                    <a:pt x="2627" y="1"/>
                    <a:pt x="3386" y="818"/>
                    <a:pt x="3386" y="1752"/>
                  </a:cubicBezTo>
                  <a:cubicBezTo>
                    <a:pt x="3386" y="2686"/>
                    <a:pt x="2569" y="3444"/>
                    <a:pt x="1635" y="3386"/>
                  </a:cubicBezTo>
                  <a:cubicBezTo>
                    <a:pt x="701" y="3386"/>
                    <a:pt x="1" y="2627"/>
                    <a:pt x="1" y="1693"/>
                  </a:cubicBezTo>
                  <a:cubicBezTo>
                    <a:pt x="1" y="759"/>
                    <a:pt x="759" y="1"/>
                    <a:pt x="1693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" name="Google Shape;688;p2"/>
            <p:cNvSpPr/>
            <p:nvPr/>
          </p:nvSpPr>
          <p:spPr>
            <a:xfrm>
              <a:off x="5587375" y="4398475"/>
              <a:ext cx="81725" cy="81725"/>
            </a:xfrm>
            <a:custGeom>
              <a:avLst/>
              <a:gdLst/>
              <a:ahLst/>
              <a:cxnLst/>
              <a:rect l="l" t="t" r="r" b="b"/>
              <a:pathLst>
                <a:path w="3269" h="3269" extrusionOk="0">
                  <a:moveTo>
                    <a:pt x="1635" y="3269"/>
                  </a:moveTo>
                  <a:cubicBezTo>
                    <a:pt x="701" y="3269"/>
                    <a:pt x="0" y="2510"/>
                    <a:pt x="0" y="1635"/>
                  </a:cubicBezTo>
                  <a:cubicBezTo>
                    <a:pt x="0" y="759"/>
                    <a:pt x="759" y="0"/>
                    <a:pt x="1693" y="0"/>
                  </a:cubicBezTo>
                  <a:cubicBezTo>
                    <a:pt x="2569" y="59"/>
                    <a:pt x="3269" y="817"/>
                    <a:pt x="3269" y="1693"/>
                  </a:cubicBezTo>
                  <a:cubicBezTo>
                    <a:pt x="3211" y="2569"/>
                    <a:pt x="2510" y="3269"/>
                    <a:pt x="1635" y="326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" name="Google Shape;689;p2"/>
            <p:cNvSpPr/>
            <p:nvPr/>
          </p:nvSpPr>
          <p:spPr>
            <a:xfrm>
              <a:off x="6076225" y="1948375"/>
              <a:ext cx="81750" cy="81725"/>
            </a:xfrm>
            <a:custGeom>
              <a:avLst/>
              <a:gdLst/>
              <a:ahLst/>
              <a:cxnLst/>
              <a:rect l="l" t="t" r="r" b="b"/>
              <a:pathLst>
                <a:path w="3270" h="3269" extrusionOk="0">
                  <a:moveTo>
                    <a:pt x="1693" y="3211"/>
                  </a:moveTo>
                  <a:cubicBezTo>
                    <a:pt x="818" y="3269"/>
                    <a:pt x="59" y="2510"/>
                    <a:pt x="0" y="1635"/>
                  </a:cubicBezTo>
                  <a:cubicBezTo>
                    <a:pt x="0" y="759"/>
                    <a:pt x="759" y="0"/>
                    <a:pt x="1635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452"/>
                    <a:pt x="2569" y="3211"/>
                    <a:pt x="1693" y="321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" name="Google Shape;690;p2"/>
            <p:cNvSpPr/>
            <p:nvPr/>
          </p:nvSpPr>
          <p:spPr>
            <a:xfrm>
              <a:off x="2152275" y="964825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3269" y="1635"/>
                  </a:moveTo>
                  <a:cubicBezTo>
                    <a:pt x="3269" y="2510"/>
                    <a:pt x="2568" y="3211"/>
                    <a:pt x="1693" y="3269"/>
                  </a:cubicBezTo>
                  <a:cubicBezTo>
                    <a:pt x="759" y="3269"/>
                    <a:pt x="0" y="2510"/>
                    <a:pt x="59" y="1577"/>
                  </a:cubicBezTo>
                  <a:cubicBezTo>
                    <a:pt x="59" y="701"/>
                    <a:pt x="817" y="0"/>
                    <a:pt x="1693" y="0"/>
                  </a:cubicBezTo>
                  <a:cubicBezTo>
                    <a:pt x="2568" y="0"/>
                    <a:pt x="3269" y="759"/>
                    <a:pt x="3269" y="1635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" name="Google Shape;691;p2"/>
            <p:cNvSpPr/>
            <p:nvPr/>
          </p:nvSpPr>
          <p:spPr>
            <a:xfrm>
              <a:off x="5833975" y="1453675"/>
              <a:ext cx="81750" cy="81750"/>
            </a:xfrm>
            <a:custGeom>
              <a:avLst/>
              <a:gdLst/>
              <a:ahLst/>
              <a:cxnLst/>
              <a:rect l="l" t="t" r="r" b="b"/>
              <a:pathLst>
                <a:path w="3270" h="3270" extrusionOk="0">
                  <a:moveTo>
                    <a:pt x="3270" y="1635"/>
                  </a:moveTo>
                  <a:cubicBezTo>
                    <a:pt x="3270" y="2511"/>
                    <a:pt x="2511" y="3269"/>
                    <a:pt x="1635" y="3269"/>
                  </a:cubicBezTo>
                  <a:cubicBezTo>
                    <a:pt x="760" y="3269"/>
                    <a:pt x="1" y="2511"/>
                    <a:pt x="1" y="1635"/>
                  </a:cubicBezTo>
                  <a:cubicBezTo>
                    <a:pt x="1" y="759"/>
                    <a:pt x="760" y="1"/>
                    <a:pt x="1635" y="1"/>
                  </a:cubicBezTo>
                  <a:cubicBezTo>
                    <a:pt x="2511" y="1"/>
                    <a:pt x="3211" y="759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" name="Google Shape;692;p2"/>
            <p:cNvSpPr/>
            <p:nvPr/>
          </p:nvSpPr>
          <p:spPr>
            <a:xfrm>
              <a:off x="4361600" y="5135400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1634" y="3269"/>
                  </a:moveTo>
                  <a:cubicBezTo>
                    <a:pt x="759" y="3269"/>
                    <a:pt x="58" y="2569"/>
                    <a:pt x="0" y="1693"/>
                  </a:cubicBezTo>
                  <a:cubicBezTo>
                    <a:pt x="0" y="759"/>
                    <a:pt x="700" y="0"/>
                    <a:pt x="1634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510"/>
                    <a:pt x="2510" y="3211"/>
                    <a:pt x="1634" y="321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" name="Google Shape;693;p2"/>
            <p:cNvSpPr/>
            <p:nvPr/>
          </p:nvSpPr>
          <p:spPr>
            <a:xfrm>
              <a:off x="3137275" y="5136850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3094"/>
                  </a:moveTo>
                  <a:cubicBezTo>
                    <a:pt x="701" y="3153"/>
                    <a:pt x="0" y="2452"/>
                    <a:pt x="0" y="1577"/>
                  </a:cubicBezTo>
                  <a:cubicBezTo>
                    <a:pt x="0" y="701"/>
                    <a:pt x="642" y="1"/>
                    <a:pt x="1518" y="1"/>
                  </a:cubicBezTo>
                  <a:cubicBezTo>
                    <a:pt x="2452" y="1"/>
                    <a:pt x="3094" y="643"/>
                    <a:pt x="3152" y="1518"/>
                  </a:cubicBezTo>
                  <a:cubicBezTo>
                    <a:pt x="3152" y="2394"/>
                    <a:pt x="2452" y="3094"/>
                    <a:pt x="1576" y="3094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" name="Google Shape;694;p2"/>
            <p:cNvSpPr/>
            <p:nvPr/>
          </p:nvSpPr>
          <p:spPr>
            <a:xfrm>
              <a:off x="1416800" y="2190600"/>
              <a:ext cx="80275" cy="80300"/>
            </a:xfrm>
            <a:custGeom>
              <a:avLst/>
              <a:gdLst/>
              <a:ahLst/>
              <a:cxnLst/>
              <a:rect l="l" t="t" r="r" b="b"/>
              <a:pathLst>
                <a:path w="3211" h="3212" extrusionOk="0">
                  <a:moveTo>
                    <a:pt x="1635" y="1"/>
                  </a:moveTo>
                  <a:cubicBezTo>
                    <a:pt x="2510" y="1"/>
                    <a:pt x="3211" y="701"/>
                    <a:pt x="3211" y="1635"/>
                  </a:cubicBezTo>
                  <a:cubicBezTo>
                    <a:pt x="3211" y="2511"/>
                    <a:pt x="2510" y="3211"/>
                    <a:pt x="1635" y="3211"/>
                  </a:cubicBezTo>
                  <a:cubicBezTo>
                    <a:pt x="759" y="3211"/>
                    <a:pt x="0" y="2511"/>
                    <a:pt x="0" y="1635"/>
                  </a:cubicBezTo>
                  <a:cubicBezTo>
                    <a:pt x="0" y="701"/>
                    <a:pt x="701" y="1"/>
                    <a:pt x="1635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" name="Google Shape;695;p2"/>
            <p:cNvSpPr/>
            <p:nvPr/>
          </p:nvSpPr>
          <p:spPr>
            <a:xfrm>
              <a:off x="5340750" y="4646550"/>
              <a:ext cx="80275" cy="80275"/>
            </a:xfrm>
            <a:custGeom>
              <a:avLst/>
              <a:gdLst/>
              <a:ahLst/>
              <a:cxnLst/>
              <a:rect l="l" t="t" r="r" b="b"/>
              <a:pathLst>
                <a:path w="3211" h="3211" extrusionOk="0">
                  <a:moveTo>
                    <a:pt x="3211" y="1635"/>
                  </a:moveTo>
                  <a:cubicBezTo>
                    <a:pt x="3211" y="2510"/>
                    <a:pt x="2511" y="3211"/>
                    <a:pt x="1635" y="3211"/>
                  </a:cubicBezTo>
                  <a:cubicBezTo>
                    <a:pt x="701" y="3211"/>
                    <a:pt x="1" y="2510"/>
                    <a:pt x="1" y="1576"/>
                  </a:cubicBezTo>
                  <a:cubicBezTo>
                    <a:pt x="1" y="701"/>
                    <a:pt x="759" y="0"/>
                    <a:pt x="1635" y="0"/>
                  </a:cubicBezTo>
                  <a:cubicBezTo>
                    <a:pt x="2511" y="0"/>
                    <a:pt x="3211" y="701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" name="Google Shape;696;p2"/>
            <p:cNvSpPr/>
            <p:nvPr/>
          </p:nvSpPr>
          <p:spPr>
            <a:xfrm>
              <a:off x="1911500" y="1208525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0"/>
                  </a:moveTo>
                  <a:cubicBezTo>
                    <a:pt x="2510" y="0"/>
                    <a:pt x="3152" y="701"/>
                    <a:pt x="3152" y="1635"/>
                  </a:cubicBezTo>
                  <a:cubicBezTo>
                    <a:pt x="3094" y="2510"/>
                    <a:pt x="2452" y="3152"/>
                    <a:pt x="1576" y="3152"/>
                  </a:cubicBezTo>
                  <a:cubicBezTo>
                    <a:pt x="642" y="3152"/>
                    <a:pt x="0" y="2452"/>
                    <a:pt x="0" y="1576"/>
                  </a:cubicBezTo>
                  <a:cubicBezTo>
                    <a:pt x="0" y="701"/>
                    <a:pt x="700" y="0"/>
                    <a:pt x="1576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" name="Google Shape;697;p2"/>
            <p:cNvSpPr/>
            <p:nvPr/>
          </p:nvSpPr>
          <p:spPr>
            <a:xfrm>
              <a:off x="4608200" y="475975"/>
              <a:ext cx="81750" cy="80275"/>
            </a:xfrm>
            <a:custGeom>
              <a:avLst/>
              <a:gdLst/>
              <a:ahLst/>
              <a:cxnLst/>
              <a:rect l="l" t="t" r="r" b="b"/>
              <a:pathLst>
                <a:path w="3270" h="3211" extrusionOk="0">
                  <a:moveTo>
                    <a:pt x="1693" y="0"/>
                  </a:moveTo>
                  <a:cubicBezTo>
                    <a:pt x="2569" y="0"/>
                    <a:pt x="3269" y="759"/>
                    <a:pt x="3269" y="1635"/>
                  </a:cubicBezTo>
                  <a:cubicBezTo>
                    <a:pt x="3211" y="2510"/>
                    <a:pt x="2511" y="3211"/>
                    <a:pt x="1577" y="3211"/>
                  </a:cubicBezTo>
                  <a:cubicBezTo>
                    <a:pt x="701" y="3152"/>
                    <a:pt x="1" y="2452"/>
                    <a:pt x="1" y="1576"/>
                  </a:cubicBezTo>
                  <a:cubicBezTo>
                    <a:pt x="59" y="642"/>
                    <a:pt x="759" y="0"/>
                    <a:pt x="1693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" name="Google Shape;698;p2"/>
            <p:cNvSpPr/>
            <p:nvPr/>
          </p:nvSpPr>
          <p:spPr>
            <a:xfrm>
              <a:off x="5098525" y="718200"/>
              <a:ext cx="80275" cy="81750"/>
            </a:xfrm>
            <a:custGeom>
              <a:avLst/>
              <a:gdLst/>
              <a:ahLst/>
              <a:cxnLst/>
              <a:rect l="l" t="t" r="r" b="b"/>
              <a:pathLst>
                <a:path w="3211" h="3270" extrusionOk="0">
                  <a:moveTo>
                    <a:pt x="1635" y="3211"/>
                  </a:moveTo>
                  <a:cubicBezTo>
                    <a:pt x="759" y="3270"/>
                    <a:pt x="0" y="2569"/>
                    <a:pt x="0" y="1635"/>
                  </a:cubicBezTo>
                  <a:cubicBezTo>
                    <a:pt x="0" y="760"/>
                    <a:pt x="701" y="59"/>
                    <a:pt x="1576" y="1"/>
                  </a:cubicBezTo>
                  <a:cubicBezTo>
                    <a:pt x="2452" y="1"/>
                    <a:pt x="3211" y="701"/>
                    <a:pt x="3211" y="1577"/>
                  </a:cubicBezTo>
                  <a:cubicBezTo>
                    <a:pt x="3211" y="2511"/>
                    <a:pt x="2510" y="3211"/>
                    <a:pt x="1635" y="321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" name="Google Shape;699;p2"/>
            <p:cNvSpPr/>
            <p:nvPr/>
          </p:nvSpPr>
          <p:spPr>
            <a:xfrm>
              <a:off x="6079150" y="3664450"/>
              <a:ext cx="77350" cy="77375"/>
            </a:xfrm>
            <a:custGeom>
              <a:avLst/>
              <a:gdLst/>
              <a:ahLst/>
              <a:cxnLst/>
              <a:rect l="l" t="t" r="r" b="b"/>
              <a:pathLst>
                <a:path w="3094" h="3095" extrusionOk="0">
                  <a:moveTo>
                    <a:pt x="3094" y="1519"/>
                  </a:moveTo>
                  <a:cubicBezTo>
                    <a:pt x="3094" y="2394"/>
                    <a:pt x="2393" y="3095"/>
                    <a:pt x="1576" y="3095"/>
                  </a:cubicBezTo>
                  <a:cubicBezTo>
                    <a:pt x="701" y="3095"/>
                    <a:pt x="0" y="2452"/>
                    <a:pt x="0" y="1577"/>
                  </a:cubicBezTo>
                  <a:cubicBezTo>
                    <a:pt x="0" y="701"/>
                    <a:pt x="642" y="59"/>
                    <a:pt x="1518" y="1"/>
                  </a:cubicBezTo>
                  <a:cubicBezTo>
                    <a:pt x="2335" y="1"/>
                    <a:pt x="3094" y="701"/>
                    <a:pt x="3094" y="151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" name="Google Shape;700;p2"/>
            <p:cNvSpPr/>
            <p:nvPr/>
          </p:nvSpPr>
          <p:spPr>
            <a:xfrm>
              <a:off x="1418250" y="3417850"/>
              <a:ext cx="78825" cy="77350"/>
            </a:xfrm>
            <a:custGeom>
              <a:avLst/>
              <a:gdLst/>
              <a:ahLst/>
              <a:cxnLst/>
              <a:rect l="l" t="t" r="r" b="b"/>
              <a:pathLst>
                <a:path w="3153" h="3094" extrusionOk="0">
                  <a:moveTo>
                    <a:pt x="1577" y="3094"/>
                  </a:moveTo>
                  <a:cubicBezTo>
                    <a:pt x="701" y="3094"/>
                    <a:pt x="1" y="2393"/>
                    <a:pt x="1" y="1576"/>
                  </a:cubicBezTo>
                  <a:cubicBezTo>
                    <a:pt x="1" y="701"/>
                    <a:pt x="760" y="0"/>
                    <a:pt x="1577" y="0"/>
                  </a:cubicBezTo>
                  <a:cubicBezTo>
                    <a:pt x="2452" y="59"/>
                    <a:pt x="3094" y="701"/>
                    <a:pt x="3094" y="1518"/>
                  </a:cubicBezTo>
                  <a:cubicBezTo>
                    <a:pt x="3153" y="2393"/>
                    <a:pt x="2452" y="3094"/>
                    <a:pt x="1577" y="3094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" name="Google Shape;701;p2"/>
            <p:cNvSpPr/>
            <p:nvPr/>
          </p:nvSpPr>
          <p:spPr>
            <a:xfrm>
              <a:off x="2890650" y="477425"/>
              <a:ext cx="77375" cy="77375"/>
            </a:xfrm>
            <a:custGeom>
              <a:avLst/>
              <a:gdLst/>
              <a:ahLst/>
              <a:cxnLst/>
              <a:rect l="l" t="t" r="r" b="b"/>
              <a:pathLst>
                <a:path w="3095" h="3095" extrusionOk="0">
                  <a:moveTo>
                    <a:pt x="3094" y="1518"/>
                  </a:moveTo>
                  <a:cubicBezTo>
                    <a:pt x="3094" y="2336"/>
                    <a:pt x="2452" y="3036"/>
                    <a:pt x="1577" y="3094"/>
                  </a:cubicBezTo>
                  <a:cubicBezTo>
                    <a:pt x="759" y="3094"/>
                    <a:pt x="1" y="2394"/>
                    <a:pt x="59" y="1518"/>
                  </a:cubicBezTo>
                  <a:cubicBezTo>
                    <a:pt x="59" y="701"/>
                    <a:pt x="759" y="1"/>
                    <a:pt x="1577" y="1"/>
                  </a:cubicBezTo>
                  <a:cubicBezTo>
                    <a:pt x="2394" y="1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" name="Google Shape;702;p2"/>
            <p:cNvSpPr/>
            <p:nvPr/>
          </p:nvSpPr>
          <p:spPr>
            <a:xfrm>
              <a:off x="5835450" y="4154775"/>
              <a:ext cx="77350" cy="77350"/>
            </a:xfrm>
            <a:custGeom>
              <a:avLst/>
              <a:gdLst/>
              <a:ahLst/>
              <a:cxnLst/>
              <a:rect l="l" t="t" r="r" b="b"/>
              <a:pathLst>
                <a:path w="3094" h="3094" extrusionOk="0">
                  <a:moveTo>
                    <a:pt x="3094" y="1518"/>
                  </a:moveTo>
                  <a:cubicBezTo>
                    <a:pt x="3094" y="2335"/>
                    <a:pt x="2335" y="3094"/>
                    <a:pt x="1518" y="3036"/>
                  </a:cubicBezTo>
                  <a:cubicBezTo>
                    <a:pt x="701" y="3036"/>
                    <a:pt x="0" y="2277"/>
                    <a:pt x="59" y="1460"/>
                  </a:cubicBezTo>
                  <a:cubicBezTo>
                    <a:pt x="59" y="701"/>
                    <a:pt x="759" y="0"/>
                    <a:pt x="1576" y="0"/>
                  </a:cubicBezTo>
                  <a:cubicBezTo>
                    <a:pt x="2393" y="0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" name="Google Shape;703;p2"/>
            <p:cNvSpPr/>
            <p:nvPr/>
          </p:nvSpPr>
          <p:spPr>
            <a:xfrm>
              <a:off x="2401800" y="719675"/>
              <a:ext cx="75900" cy="77350"/>
            </a:xfrm>
            <a:custGeom>
              <a:avLst/>
              <a:gdLst/>
              <a:ahLst/>
              <a:cxnLst/>
              <a:rect l="l" t="t" r="r" b="b"/>
              <a:pathLst>
                <a:path w="3036" h="3094" extrusionOk="0">
                  <a:moveTo>
                    <a:pt x="3036" y="1576"/>
                  </a:moveTo>
                  <a:cubicBezTo>
                    <a:pt x="3036" y="2393"/>
                    <a:pt x="2277" y="3094"/>
                    <a:pt x="1460" y="3036"/>
                  </a:cubicBezTo>
                  <a:cubicBezTo>
                    <a:pt x="643" y="3036"/>
                    <a:pt x="0" y="2277"/>
                    <a:pt x="59" y="1518"/>
                  </a:cubicBezTo>
                  <a:cubicBezTo>
                    <a:pt x="59" y="701"/>
                    <a:pt x="818" y="0"/>
                    <a:pt x="1635" y="59"/>
                  </a:cubicBezTo>
                  <a:cubicBezTo>
                    <a:pt x="2394" y="117"/>
                    <a:pt x="3036" y="817"/>
                    <a:pt x="3036" y="1576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" name="Google Shape;704;p2"/>
            <p:cNvSpPr/>
            <p:nvPr/>
          </p:nvSpPr>
          <p:spPr>
            <a:xfrm>
              <a:off x="2156650" y="4645075"/>
              <a:ext cx="74450" cy="74450"/>
            </a:xfrm>
            <a:custGeom>
              <a:avLst/>
              <a:gdLst/>
              <a:ahLst/>
              <a:cxnLst/>
              <a:rect l="l" t="t" r="r" b="b"/>
              <a:pathLst>
                <a:path w="2978" h="2978" extrusionOk="0">
                  <a:moveTo>
                    <a:pt x="2919" y="1518"/>
                  </a:moveTo>
                  <a:cubicBezTo>
                    <a:pt x="2919" y="2336"/>
                    <a:pt x="2277" y="2978"/>
                    <a:pt x="1460" y="2978"/>
                  </a:cubicBezTo>
                  <a:cubicBezTo>
                    <a:pt x="642" y="2978"/>
                    <a:pt x="0" y="2277"/>
                    <a:pt x="0" y="1460"/>
                  </a:cubicBezTo>
                  <a:cubicBezTo>
                    <a:pt x="59" y="701"/>
                    <a:pt x="701" y="1"/>
                    <a:pt x="1518" y="59"/>
                  </a:cubicBezTo>
                  <a:cubicBezTo>
                    <a:pt x="2335" y="59"/>
                    <a:pt x="2977" y="701"/>
                    <a:pt x="2919" y="1518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" name="Google Shape;705;p2"/>
            <p:cNvSpPr/>
            <p:nvPr/>
          </p:nvSpPr>
          <p:spPr>
            <a:xfrm>
              <a:off x="1910025" y="4402850"/>
              <a:ext cx="73000" cy="72975"/>
            </a:xfrm>
            <a:custGeom>
              <a:avLst/>
              <a:gdLst/>
              <a:ahLst/>
              <a:cxnLst/>
              <a:rect l="l" t="t" r="r" b="b"/>
              <a:pathLst>
                <a:path w="2920" h="2919" extrusionOk="0">
                  <a:moveTo>
                    <a:pt x="1460" y="0"/>
                  </a:moveTo>
                  <a:cubicBezTo>
                    <a:pt x="2277" y="0"/>
                    <a:pt x="2919" y="642"/>
                    <a:pt x="2919" y="1460"/>
                  </a:cubicBezTo>
                  <a:cubicBezTo>
                    <a:pt x="2919" y="2277"/>
                    <a:pt x="2277" y="2919"/>
                    <a:pt x="1460" y="2919"/>
                  </a:cubicBezTo>
                  <a:cubicBezTo>
                    <a:pt x="643" y="2919"/>
                    <a:pt x="59" y="2335"/>
                    <a:pt x="1" y="1518"/>
                  </a:cubicBezTo>
                  <a:cubicBezTo>
                    <a:pt x="1" y="701"/>
                    <a:pt x="643" y="59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" name="Google Shape;706;p2"/>
            <p:cNvSpPr/>
            <p:nvPr/>
          </p:nvSpPr>
          <p:spPr>
            <a:xfrm>
              <a:off x="1669250" y="1459525"/>
              <a:ext cx="70075" cy="71525"/>
            </a:xfrm>
            <a:custGeom>
              <a:avLst/>
              <a:gdLst/>
              <a:ahLst/>
              <a:cxnLst/>
              <a:rect l="l" t="t" r="r" b="b"/>
              <a:pathLst>
                <a:path w="2803" h="2861" extrusionOk="0">
                  <a:moveTo>
                    <a:pt x="1401" y="2802"/>
                  </a:moveTo>
                  <a:cubicBezTo>
                    <a:pt x="584" y="2802"/>
                    <a:pt x="1" y="2218"/>
                    <a:pt x="1" y="1401"/>
                  </a:cubicBezTo>
                  <a:cubicBezTo>
                    <a:pt x="1" y="584"/>
                    <a:pt x="584" y="0"/>
                    <a:pt x="1401" y="0"/>
                  </a:cubicBezTo>
                  <a:cubicBezTo>
                    <a:pt x="2219" y="0"/>
                    <a:pt x="2802" y="642"/>
                    <a:pt x="2802" y="1401"/>
                  </a:cubicBezTo>
                  <a:cubicBezTo>
                    <a:pt x="2802" y="2218"/>
                    <a:pt x="2219" y="2860"/>
                    <a:pt x="1401" y="280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" name="Google Shape;707;p2"/>
            <p:cNvSpPr/>
            <p:nvPr/>
          </p:nvSpPr>
          <p:spPr>
            <a:xfrm>
              <a:off x="5102900" y="4894625"/>
              <a:ext cx="71525" cy="70050"/>
            </a:xfrm>
            <a:custGeom>
              <a:avLst/>
              <a:gdLst/>
              <a:ahLst/>
              <a:cxnLst/>
              <a:rect l="l" t="t" r="r" b="b"/>
              <a:pathLst>
                <a:path w="2861" h="2802" extrusionOk="0">
                  <a:moveTo>
                    <a:pt x="1460" y="2802"/>
                  </a:moveTo>
                  <a:cubicBezTo>
                    <a:pt x="642" y="2802"/>
                    <a:pt x="0" y="2218"/>
                    <a:pt x="0" y="1401"/>
                  </a:cubicBezTo>
                  <a:cubicBezTo>
                    <a:pt x="0" y="584"/>
                    <a:pt x="584" y="0"/>
                    <a:pt x="1401" y="0"/>
                  </a:cubicBezTo>
                  <a:cubicBezTo>
                    <a:pt x="2218" y="0"/>
                    <a:pt x="2802" y="584"/>
                    <a:pt x="2860" y="1401"/>
                  </a:cubicBezTo>
                  <a:cubicBezTo>
                    <a:pt x="2860" y="2160"/>
                    <a:pt x="2218" y="2802"/>
                    <a:pt x="1460" y="280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" name="Google Shape;708;p2"/>
            <p:cNvSpPr/>
            <p:nvPr/>
          </p:nvSpPr>
          <p:spPr>
            <a:xfrm>
              <a:off x="1422625" y="1949825"/>
              <a:ext cx="70075" cy="68600"/>
            </a:xfrm>
            <a:custGeom>
              <a:avLst/>
              <a:gdLst/>
              <a:ahLst/>
              <a:cxnLst/>
              <a:rect l="l" t="t" r="r" b="b"/>
              <a:pathLst>
                <a:path w="2803" h="2744" extrusionOk="0">
                  <a:moveTo>
                    <a:pt x="2803" y="1401"/>
                  </a:moveTo>
                  <a:cubicBezTo>
                    <a:pt x="2803" y="2160"/>
                    <a:pt x="2161" y="2744"/>
                    <a:pt x="1402" y="2744"/>
                  </a:cubicBezTo>
                  <a:cubicBezTo>
                    <a:pt x="643" y="2744"/>
                    <a:pt x="1" y="2102"/>
                    <a:pt x="1" y="1343"/>
                  </a:cubicBezTo>
                  <a:cubicBezTo>
                    <a:pt x="59" y="584"/>
                    <a:pt x="701" y="1"/>
                    <a:pt x="1402" y="1"/>
                  </a:cubicBezTo>
                  <a:cubicBezTo>
                    <a:pt x="2161" y="1"/>
                    <a:pt x="2803" y="643"/>
                    <a:pt x="2803" y="140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" name="Google Shape;709;p2"/>
            <p:cNvSpPr/>
            <p:nvPr/>
          </p:nvSpPr>
          <p:spPr>
            <a:xfrm>
              <a:off x="4611125" y="5141225"/>
              <a:ext cx="68600" cy="70075"/>
            </a:xfrm>
            <a:custGeom>
              <a:avLst/>
              <a:gdLst/>
              <a:ahLst/>
              <a:cxnLst/>
              <a:rect l="l" t="t" r="r" b="b"/>
              <a:pathLst>
                <a:path w="2744" h="2803" extrusionOk="0">
                  <a:moveTo>
                    <a:pt x="1343" y="2803"/>
                  </a:moveTo>
                  <a:cubicBezTo>
                    <a:pt x="584" y="2744"/>
                    <a:pt x="0" y="2161"/>
                    <a:pt x="0" y="1402"/>
                  </a:cubicBezTo>
                  <a:cubicBezTo>
                    <a:pt x="0" y="643"/>
                    <a:pt x="642" y="1"/>
                    <a:pt x="1401" y="1"/>
                  </a:cubicBezTo>
                  <a:cubicBezTo>
                    <a:pt x="2160" y="59"/>
                    <a:pt x="2744" y="701"/>
                    <a:pt x="2744" y="1460"/>
                  </a:cubicBezTo>
                  <a:cubicBezTo>
                    <a:pt x="2744" y="2161"/>
                    <a:pt x="2102" y="2803"/>
                    <a:pt x="1343" y="2803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" name="Google Shape;710;p2"/>
            <p:cNvSpPr/>
            <p:nvPr/>
          </p:nvSpPr>
          <p:spPr>
            <a:xfrm>
              <a:off x="2407625" y="4897525"/>
              <a:ext cx="65700" cy="64250"/>
            </a:xfrm>
            <a:custGeom>
              <a:avLst/>
              <a:gdLst/>
              <a:ahLst/>
              <a:cxnLst/>
              <a:rect l="l" t="t" r="r" b="b"/>
              <a:pathLst>
                <a:path w="2628" h="2570" extrusionOk="0">
                  <a:moveTo>
                    <a:pt x="1343" y="2569"/>
                  </a:moveTo>
                  <a:cubicBezTo>
                    <a:pt x="643" y="2569"/>
                    <a:pt x="59" y="2044"/>
                    <a:pt x="59" y="1343"/>
                  </a:cubicBezTo>
                  <a:cubicBezTo>
                    <a:pt x="1" y="585"/>
                    <a:pt x="585" y="1"/>
                    <a:pt x="1343" y="1"/>
                  </a:cubicBezTo>
                  <a:cubicBezTo>
                    <a:pt x="2044" y="1"/>
                    <a:pt x="2569" y="526"/>
                    <a:pt x="2569" y="1227"/>
                  </a:cubicBezTo>
                  <a:cubicBezTo>
                    <a:pt x="2628" y="1986"/>
                    <a:pt x="2044" y="2511"/>
                    <a:pt x="1343" y="251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" name="Google Shape;711;p2"/>
            <p:cNvSpPr/>
            <p:nvPr/>
          </p:nvSpPr>
          <p:spPr>
            <a:xfrm>
              <a:off x="1425550" y="367175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1285" y="1"/>
                  </a:moveTo>
                  <a:cubicBezTo>
                    <a:pt x="1985" y="1"/>
                    <a:pt x="2569" y="526"/>
                    <a:pt x="2569" y="1285"/>
                  </a:cubicBezTo>
                  <a:cubicBezTo>
                    <a:pt x="2569" y="2044"/>
                    <a:pt x="1985" y="2569"/>
                    <a:pt x="1226" y="2569"/>
                  </a:cubicBezTo>
                  <a:cubicBezTo>
                    <a:pt x="526" y="2511"/>
                    <a:pt x="1" y="1985"/>
                    <a:pt x="1" y="1227"/>
                  </a:cubicBezTo>
                  <a:cubicBezTo>
                    <a:pt x="1" y="526"/>
                    <a:pt x="584" y="1"/>
                    <a:pt x="1285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" name="Google Shape;712;p2"/>
            <p:cNvSpPr/>
            <p:nvPr/>
          </p:nvSpPr>
          <p:spPr>
            <a:xfrm>
              <a:off x="1672175" y="416060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2569" y="1285"/>
                  </a:moveTo>
                  <a:cubicBezTo>
                    <a:pt x="2569" y="2044"/>
                    <a:pt x="1985" y="2569"/>
                    <a:pt x="1284" y="2569"/>
                  </a:cubicBezTo>
                  <a:cubicBezTo>
                    <a:pt x="526" y="2569"/>
                    <a:pt x="0" y="1985"/>
                    <a:pt x="0" y="1227"/>
                  </a:cubicBezTo>
                  <a:cubicBezTo>
                    <a:pt x="0" y="526"/>
                    <a:pt x="584" y="1"/>
                    <a:pt x="1284" y="1"/>
                  </a:cubicBezTo>
                  <a:cubicBezTo>
                    <a:pt x="2043" y="59"/>
                    <a:pt x="2569" y="585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" name="Google Shape;713;p2"/>
            <p:cNvSpPr/>
            <p:nvPr/>
          </p:nvSpPr>
          <p:spPr>
            <a:xfrm>
              <a:off x="4859200" y="483275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343" y="0"/>
                  </a:moveTo>
                  <a:cubicBezTo>
                    <a:pt x="2043" y="0"/>
                    <a:pt x="2569" y="584"/>
                    <a:pt x="2569" y="1284"/>
                  </a:cubicBezTo>
                  <a:cubicBezTo>
                    <a:pt x="2569" y="2043"/>
                    <a:pt x="1985" y="2627"/>
                    <a:pt x="1226" y="2569"/>
                  </a:cubicBezTo>
                  <a:cubicBezTo>
                    <a:pt x="526" y="2569"/>
                    <a:pt x="0" y="1985"/>
                    <a:pt x="0" y="1284"/>
                  </a:cubicBezTo>
                  <a:cubicBezTo>
                    <a:pt x="59" y="526"/>
                    <a:pt x="584" y="0"/>
                    <a:pt x="1343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" name="Google Shape;714;p2"/>
            <p:cNvSpPr/>
            <p:nvPr/>
          </p:nvSpPr>
          <p:spPr>
            <a:xfrm>
              <a:off x="6084975" y="1709050"/>
              <a:ext cx="64225" cy="65700"/>
            </a:xfrm>
            <a:custGeom>
              <a:avLst/>
              <a:gdLst/>
              <a:ahLst/>
              <a:cxnLst/>
              <a:rect l="l" t="t" r="r" b="b"/>
              <a:pathLst>
                <a:path w="2569" h="2628" extrusionOk="0">
                  <a:moveTo>
                    <a:pt x="2569" y="1285"/>
                  </a:moveTo>
                  <a:cubicBezTo>
                    <a:pt x="2569" y="2043"/>
                    <a:pt x="2044" y="2569"/>
                    <a:pt x="1343" y="2569"/>
                  </a:cubicBezTo>
                  <a:cubicBezTo>
                    <a:pt x="584" y="2627"/>
                    <a:pt x="1" y="2043"/>
                    <a:pt x="1" y="1285"/>
                  </a:cubicBezTo>
                  <a:cubicBezTo>
                    <a:pt x="59" y="584"/>
                    <a:pt x="584" y="0"/>
                    <a:pt x="1343" y="59"/>
                  </a:cubicBezTo>
                  <a:cubicBezTo>
                    <a:pt x="2044" y="59"/>
                    <a:pt x="2569" y="584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" name="Google Shape;715;p2"/>
            <p:cNvSpPr/>
            <p:nvPr/>
          </p:nvSpPr>
          <p:spPr>
            <a:xfrm>
              <a:off x="2897950" y="5142700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285" y="2627"/>
                  </a:moveTo>
                  <a:cubicBezTo>
                    <a:pt x="584" y="2627"/>
                    <a:pt x="0" y="2102"/>
                    <a:pt x="0" y="1343"/>
                  </a:cubicBezTo>
                  <a:cubicBezTo>
                    <a:pt x="0" y="642"/>
                    <a:pt x="526" y="59"/>
                    <a:pt x="1226" y="59"/>
                  </a:cubicBezTo>
                  <a:cubicBezTo>
                    <a:pt x="1985" y="0"/>
                    <a:pt x="2569" y="584"/>
                    <a:pt x="2569" y="1343"/>
                  </a:cubicBezTo>
                  <a:cubicBezTo>
                    <a:pt x="2569" y="2043"/>
                    <a:pt x="2043" y="2627"/>
                    <a:pt x="1285" y="2627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" name="Google Shape;716;p2"/>
            <p:cNvSpPr/>
            <p:nvPr/>
          </p:nvSpPr>
          <p:spPr>
            <a:xfrm>
              <a:off x="6333050" y="2936300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452" y="1985"/>
                    <a:pt x="1927" y="2510"/>
                    <a:pt x="1168" y="2510"/>
                  </a:cubicBezTo>
                  <a:cubicBezTo>
                    <a:pt x="526" y="2452"/>
                    <a:pt x="1" y="1926"/>
                    <a:pt x="1" y="1226"/>
                  </a:cubicBezTo>
                  <a:cubicBezTo>
                    <a:pt x="1" y="525"/>
                    <a:pt x="584" y="0"/>
                    <a:pt x="1285" y="0"/>
                  </a:cubicBezTo>
                  <a:cubicBezTo>
                    <a:pt x="1985" y="0"/>
                    <a:pt x="2510" y="584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" name="Google Shape;717;p2"/>
            <p:cNvSpPr/>
            <p:nvPr/>
          </p:nvSpPr>
          <p:spPr>
            <a:xfrm>
              <a:off x="5597575" y="975050"/>
              <a:ext cx="61325" cy="61300"/>
            </a:xfrm>
            <a:custGeom>
              <a:avLst/>
              <a:gdLst/>
              <a:ahLst/>
              <a:cxnLst/>
              <a:rect l="l" t="t" r="r" b="b"/>
              <a:pathLst>
                <a:path w="2453" h="2452" extrusionOk="0">
                  <a:moveTo>
                    <a:pt x="1227" y="0"/>
                  </a:moveTo>
                  <a:cubicBezTo>
                    <a:pt x="1927" y="0"/>
                    <a:pt x="2452" y="584"/>
                    <a:pt x="2452" y="1226"/>
                  </a:cubicBezTo>
                  <a:cubicBezTo>
                    <a:pt x="2452" y="1868"/>
                    <a:pt x="1869" y="2452"/>
                    <a:pt x="1227" y="2452"/>
                  </a:cubicBezTo>
                  <a:cubicBezTo>
                    <a:pt x="526" y="2452"/>
                    <a:pt x="1" y="1868"/>
                    <a:pt x="1" y="1168"/>
                  </a:cubicBezTo>
                  <a:cubicBezTo>
                    <a:pt x="1" y="525"/>
                    <a:pt x="585" y="0"/>
                    <a:pt x="1227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" name="Google Shape;718;p2"/>
            <p:cNvSpPr/>
            <p:nvPr/>
          </p:nvSpPr>
          <p:spPr>
            <a:xfrm>
              <a:off x="3634875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1226" y="2510"/>
                  </a:moveTo>
                  <a:cubicBezTo>
                    <a:pt x="526" y="2510"/>
                    <a:pt x="1" y="1926"/>
                    <a:pt x="1" y="1226"/>
                  </a:cubicBezTo>
                  <a:cubicBezTo>
                    <a:pt x="59" y="525"/>
                    <a:pt x="584" y="0"/>
                    <a:pt x="1226" y="0"/>
                  </a:cubicBezTo>
                  <a:cubicBezTo>
                    <a:pt x="1927" y="0"/>
                    <a:pt x="2510" y="584"/>
                    <a:pt x="2452" y="1284"/>
                  </a:cubicBezTo>
                  <a:cubicBezTo>
                    <a:pt x="2452" y="1985"/>
                    <a:pt x="1927" y="2510"/>
                    <a:pt x="1226" y="251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" name="Google Shape;719;p2"/>
            <p:cNvSpPr/>
            <p:nvPr/>
          </p:nvSpPr>
          <p:spPr>
            <a:xfrm>
              <a:off x="6333050" y="2692600"/>
              <a:ext cx="62775" cy="62775"/>
            </a:xfrm>
            <a:custGeom>
              <a:avLst/>
              <a:gdLst/>
              <a:ahLst/>
              <a:cxnLst/>
              <a:rect l="l" t="t" r="r" b="b"/>
              <a:pathLst>
                <a:path w="2511" h="2511" extrusionOk="0">
                  <a:moveTo>
                    <a:pt x="2510" y="1284"/>
                  </a:moveTo>
                  <a:cubicBezTo>
                    <a:pt x="2510" y="1985"/>
                    <a:pt x="1927" y="2510"/>
                    <a:pt x="1226" y="2510"/>
                  </a:cubicBezTo>
                  <a:cubicBezTo>
                    <a:pt x="526" y="2510"/>
                    <a:pt x="1" y="1985"/>
                    <a:pt x="1" y="1284"/>
                  </a:cubicBezTo>
                  <a:cubicBezTo>
                    <a:pt x="1" y="584"/>
                    <a:pt x="584" y="0"/>
                    <a:pt x="1285" y="59"/>
                  </a:cubicBezTo>
                  <a:cubicBezTo>
                    <a:pt x="1985" y="59"/>
                    <a:pt x="2510" y="584"/>
                    <a:pt x="2510" y="1284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" name="Google Shape;720;p2"/>
            <p:cNvSpPr/>
            <p:nvPr/>
          </p:nvSpPr>
          <p:spPr>
            <a:xfrm>
              <a:off x="3881500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510" y="1926"/>
                    <a:pt x="1985" y="2452"/>
                    <a:pt x="1284" y="2452"/>
                  </a:cubicBezTo>
                  <a:cubicBezTo>
                    <a:pt x="584" y="2510"/>
                    <a:pt x="0" y="1985"/>
                    <a:pt x="0" y="1226"/>
                  </a:cubicBezTo>
                  <a:cubicBezTo>
                    <a:pt x="0" y="525"/>
                    <a:pt x="584" y="0"/>
                    <a:pt x="1284" y="0"/>
                  </a:cubicBezTo>
                  <a:cubicBezTo>
                    <a:pt x="1985" y="0"/>
                    <a:pt x="2510" y="525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" name="Google Shape;721;p2"/>
            <p:cNvSpPr/>
            <p:nvPr/>
          </p:nvSpPr>
          <p:spPr>
            <a:xfrm>
              <a:off x="6333050" y="2447425"/>
              <a:ext cx="61325" cy="59875"/>
            </a:xfrm>
            <a:custGeom>
              <a:avLst/>
              <a:gdLst/>
              <a:ahLst/>
              <a:cxnLst/>
              <a:rect l="l" t="t" r="r" b="b"/>
              <a:pathLst>
                <a:path w="2453" h="2395" extrusionOk="0">
                  <a:moveTo>
                    <a:pt x="2452" y="1168"/>
                  </a:moveTo>
                  <a:cubicBezTo>
                    <a:pt x="2452" y="1810"/>
                    <a:pt x="1868" y="2394"/>
                    <a:pt x="1226" y="2394"/>
                  </a:cubicBezTo>
                  <a:cubicBezTo>
                    <a:pt x="643" y="2394"/>
                    <a:pt x="59" y="1869"/>
                    <a:pt x="59" y="1227"/>
                  </a:cubicBezTo>
                  <a:cubicBezTo>
                    <a:pt x="1" y="585"/>
                    <a:pt x="584" y="1"/>
                    <a:pt x="1226" y="1"/>
                  </a:cubicBezTo>
                  <a:cubicBezTo>
                    <a:pt x="1868" y="1"/>
                    <a:pt x="2452" y="585"/>
                    <a:pt x="2452" y="1168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" name="Google Shape;722;p2"/>
            <p:cNvSpPr/>
            <p:nvPr/>
          </p:nvSpPr>
          <p:spPr>
            <a:xfrm>
              <a:off x="6086425" y="3919825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227" y="1"/>
                  </a:moveTo>
                  <a:cubicBezTo>
                    <a:pt x="1869" y="1"/>
                    <a:pt x="2453" y="584"/>
                    <a:pt x="2453" y="1226"/>
                  </a:cubicBezTo>
                  <a:cubicBezTo>
                    <a:pt x="2453" y="1869"/>
                    <a:pt x="1869" y="2394"/>
                    <a:pt x="1285" y="2452"/>
                  </a:cubicBezTo>
                  <a:cubicBezTo>
                    <a:pt x="585" y="2452"/>
                    <a:pt x="1" y="1869"/>
                    <a:pt x="59" y="1168"/>
                  </a:cubicBezTo>
                  <a:cubicBezTo>
                    <a:pt x="59" y="584"/>
                    <a:pt x="585" y="1"/>
                    <a:pt x="1227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" name="Google Shape;723;p2"/>
            <p:cNvSpPr/>
            <p:nvPr/>
          </p:nvSpPr>
          <p:spPr>
            <a:xfrm>
              <a:off x="2657175" y="486175"/>
              <a:ext cx="59850" cy="59875"/>
            </a:xfrm>
            <a:custGeom>
              <a:avLst/>
              <a:gdLst/>
              <a:ahLst/>
              <a:cxnLst/>
              <a:rect l="l" t="t" r="r" b="b"/>
              <a:pathLst>
                <a:path w="2394" h="2395" extrusionOk="0">
                  <a:moveTo>
                    <a:pt x="2394" y="1168"/>
                  </a:moveTo>
                  <a:cubicBezTo>
                    <a:pt x="2394" y="1752"/>
                    <a:pt x="1868" y="2336"/>
                    <a:pt x="1226" y="2394"/>
                  </a:cubicBezTo>
                  <a:cubicBezTo>
                    <a:pt x="584" y="2394"/>
                    <a:pt x="0" y="1810"/>
                    <a:pt x="0" y="1168"/>
                  </a:cubicBezTo>
                  <a:cubicBezTo>
                    <a:pt x="0" y="526"/>
                    <a:pt x="584" y="1"/>
                    <a:pt x="1168" y="1"/>
                  </a:cubicBezTo>
                  <a:cubicBezTo>
                    <a:pt x="1810" y="1"/>
                    <a:pt x="2394" y="526"/>
                    <a:pt x="2394" y="1168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" name="Google Shape;724;p2"/>
            <p:cNvSpPr/>
            <p:nvPr/>
          </p:nvSpPr>
          <p:spPr>
            <a:xfrm>
              <a:off x="4126650" y="239575"/>
              <a:ext cx="58400" cy="59850"/>
            </a:xfrm>
            <a:custGeom>
              <a:avLst/>
              <a:gdLst/>
              <a:ahLst/>
              <a:cxnLst/>
              <a:rect l="l" t="t" r="r" b="b"/>
              <a:pathLst>
                <a:path w="2336" h="2394" extrusionOk="0">
                  <a:moveTo>
                    <a:pt x="1168" y="2335"/>
                  </a:moveTo>
                  <a:cubicBezTo>
                    <a:pt x="526" y="2394"/>
                    <a:pt x="0" y="1810"/>
                    <a:pt x="0" y="1226"/>
                  </a:cubicBezTo>
                  <a:cubicBezTo>
                    <a:pt x="0" y="584"/>
                    <a:pt x="526" y="0"/>
                    <a:pt x="1168" y="0"/>
                  </a:cubicBezTo>
                  <a:cubicBezTo>
                    <a:pt x="1752" y="0"/>
                    <a:pt x="2335" y="526"/>
                    <a:pt x="2335" y="1168"/>
                  </a:cubicBezTo>
                  <a:cubicBezTo>
                    <a:pt x="2335" y="1810"/>
                    <a:pt x="1810" y="2335"/>
                    <a:pt x="1168" y="2335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" name="Google Shape;725;p2"/>
            <p:cNvSpPr/>
            <p:nvPr/>
          </p:nvSpPr>
          <p:spPr>
            <a:xfrm>
              <a:off x="5845650" y="1223125"/>
              <a:ext cx="56950" cy="58375"/>
            </a:xfrm>
            <a:custGeom>
              <a:avLst/>
              <a:gdLst/>
              <a:ahLst/>
              <a:cxnLst/>
              <a:rect l="l" t="t" r="r" b="b"/>
              <a:pathLst>
                <a:path w="2278" h="2335" extrusionOk="0">
                  <a:moveTo>
                    <a:pt x="2277" y="1167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335"/>
                    <a:pt x="1" y="1810"/>
                    <a:pt x="1" y="1109"/>
                  </a:cubicBezTo>
                  <a:cubicBezTo>
                    <a:pt x="59" y="467"/>
                    <a:pt x="526" y="0"/>
                    <a:pt x="1168" y="0"/>
                  </a:cubicBezTo>
                  <a:cubicBezTo>
                    <a:pt x="1810" y="0"/>
                    <a:pt x="2277" y="525"/>
                    <a:pt x="2277" y="1167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" name="Google Shape;726;p2"/>
            <p:cNvSpPr/>
            <p:nvPr/>
          </p:nvSpPr>
          <p:spPr>
            <a:xfrm>
              <a:off x="3394100" y="241025"/>
              <a:ext cx="58400" cy="56950"/>
            </a:xfrm>
            <a:custGeom>
              <a:avLst/>
              <a:gdLst/>
              <a:ahLst/>
              <a:cxnLst/>
              <a:rect l="l" t="t" r="r" b="b"/>
              <a:pathLst>
                <a:path w="2336" h="2278" extrusionOk="0">
                  <a:moveTo>
                    <a:pt x="2277" y="1168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277"/>
                    <a:pt x="0" y="1752"/>
                    <a:pt x="59" y="1051"/>
                  </a:cubicBezTo>
                  <a:cubicBezTo>
                    <a:pt x="59" y="409"/>
                    <a:pt x="584" y="1"/>
                    <a:pt x="1226" y="1"/>
                  </a:cubicBezTo>
                  <a:cubicBezTo>
                    <a:pt x="1868" y="1"/>
                    <a:pt x="2335" y="526"/>
                    <a:pt x="2277" y="1168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" name="Google Shape;727;p2"/>
            <p:cNvSpPr/>
            <p:nvPr/>
          </p:nvSpPr>
          <p:spPr>
            <a:xfrm>
              <a:off x="6335975" y="3185825"/>
              <a:ext cx="56925" cy="56925"/>
            </a:xfrm>
            <a:custGeom>
              <a:avLst/>
              <a:gdLst/>
              <a:ahLst/>
              <a:cxnLst/>
              <a:rect l="l" t="t" r="r" b="b"/>
              <a:pathLst>
                <a:path w="2277" h="2277" extrusionOk="0">
                  <a:moveTo>
                    <a:pt x="1168" y="2277"/>
                  </a:moveTo>
                  <a:cubicBezTo>
                    <a:pt x="526" y="2277"/>
                    <a:pt x="0" y="1810"/>
                    <a:pt x="0" y="1168"/>
                  </a:cubicBezTo>
                  <a:cubicBezTo>
                    <a:pt x="0" y="467"/>
                    <a:pt x="467" y="0"/>
                    <a:pt x="1168" y="0"/>
                  </a:cubicBezTo>
                  <a:cubicBezTo>
                    <a:pt x="1810" y="0"/>
                    <a:pt x="2277" y="526"/>
                    <a:pt x="2277" y="1109"/>
                  </a:cubicBezTo>
                  <a:cubicBezTo>
                    <a:pt x="2277" y="1751"/>
                    <a:pt x="1751" y="2277"/>
                    <a:pt x="1168" y="2277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" name="Google Shape;728;p2"/>
            <p:cNvSpPr/>
            <p:nvPr/>
          </p:nvSpPr>
          <p:spPr>
            <a:xfrm>
              <a:off x="5356800" y="731350"/>
              <a:ext cx="56950" cy="55475"/>
            </a:xfrm>
            <a:custGeom>
              <a:avLst/>
              <a:gdLst/>
              <a:ahLst/>
              <a:cxnLst/>
              <a:rect l="l" t="t" r="r" b="b"/>
              <a:pathLst>
                <a:path w="2278" h="2219" extrusionOk="0">
                  <a:moveTo>
                    <a:pt x="1168" y="2218"/>
                  </a:moveTo>
                  <a:cubicBezTo>
                    <a:pt x="526" y="2218"/>
                    <a:pt x="59" y="1810"/>
                    <a:pt x="1" y="1168"/>
                  </a:cubicBezTo>
                  <a:cubicBezTo>
                    <a:pt x="1" y="467"/>
                    <a:pt x="468" y="0"/>
                    <a:pt x="1110" y="0"/>
                  </a:cubicBezTo>
                  <a:cubicBezTo>
                    <a:pt x="1752" y="0"/>
                    <a:pt x="2277" y="467"/>
                    <a:pt x="2277" y="1051"/>
                  </a:cubicBezTo>
                  <a:cubicBezTo>
                    <a:pt x="2277" y="1693"/>
                    <a:pt x="1810" y="2218"/>
                    <a:pt x="1168" y="2218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" name="Google Shape;729;p2"/>
            <p:cNvSpPr/>
            <p:nvPr/>
          </p:nvSpPr>
          <p:spPr>
            <a:xfrm>
              <a:off x="1924625" y="979425"/>
              <a:ext cx="52550" cy="52550"/>
            </a:xfrm>
            <a:custGeom>
              <a:avLst/>
              <a:gdLst/>
              <a:ahLst/>
              <a:cxnLst/>
              <a:rect l="l" t="t" r="r" b="b"/>
              <a:pathLst>
                <a:path w="2102" h="2102" extrusionOk="0">
                  <a:moveTo>
                    <a:pt x="2102" y="1051"/>
                  </a:moveTo>
                  <a:cubicBezTo>
                    <a:pt x="2102" y="1576"/>
                    <a:pt x="1635" y="2043"/>
                    <a:pt x="1051" y="2102"/>
                  </a:cubicBezTo>
                  <a:cubicBezTo>
                    <a:pt x="526" y="2102"/>
                    <a:pt x="0" y="1576"/>
                    <a:pt x="0" y="993"/>
                  </a:cubicBezTo>
                  <a:cubicBezTo>
                    <a:pt x="0" y="467"/>
                    <a:pt x="526" y="0"/>
                    <a:pt x="1051" y="0"/>
                  </a:cubicBezTo>
                  <a:cubicBezTo>
                    <a:pt x="1576" y="0"/>
                    <a:pt x="2102" y="467"/>
                    <a:pt x="2102" y="105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" name="Google Shape;730;p2"/>
            <p:cNvSpPr/>
            <p:nvPr/>
          </p:nvSpPr>
          <p:spPr>
            <a:xfrm>
              <a:off x="6337425" y="22052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1051" y="0"/>
                  </a:moveTo>
                  <a:cubicBezTo>
                    <a:pt x="1577" y="0"/>
                    <a:pt x="2102" y="467"/>
                    <a:pt x="2102" y="993"/>
                  </a:cubicBezTo>
                  <a:cubicBezTo>
                    <a:pt x="2160" y="1576"/>
                    <a:pt x="1635" y="2102"/>
                    <a:pt x="1051" y="2102"/>
                  </a:cubicBezTo>
                  <a:cubicBezTo>
                    <a:pt x="526" y="2043"/>
                    <a:pt x="1" y="1576"/>
                    <a:pt x="1" y="1051"/>
                  </a:cubicBezTo>
                  <a:cubicBezTo>
                    <a:pt x="1" y="467"/>
                    <a:pt x="526" y="0"/>
                    <a:pt x="1051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" name="Google Shape;731;p2"/>
            <p:cNvSpPr/>
            <p:nvPr/>
          </p:nvSpPr>
          <p:spPr>
            <a:xfrm>
              <a:off x="1431400" y="171487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2101" y="1052"/>
                  </a:moveTo>
                  <a:cubicBezTo>
                    <a:pt x="2101" y="1635"/>
                    <a:pt x="1635" y="2102"/>
                    <a:pt x="1051" y="2102"/>
                  </a:cubicBezTo>
                  <a:cubicBezTo>
                    <a:pt x="467" y="2102"/>
                    <a:pt x="0" y="1577"/>
                    <a:pt x="0" y="1052"/>
                  </a:cubicBezTo>
                  <a:cubicBezTo>
                    <a:pt x="0" y="468"/>
                    <a:pt x="525" y="1"/>
                    <a:pt x="1051" y="1"/>
                  </a:cubicBezTo>
                  <a:cubicBezTo>
                    <a:pt x="1576" y="59"/>
                    <a:pt x="2101" y="526"/>
                    <a:pt x="2101" y="105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" name="Google Shape;732;p2"/>
            <p:cNvSpPr/>
            <p:nvPr/>
          </p:nvSpPr>
          <p:spPr>
            <a:xfrm>
              <a:off x="5601950" y="4661125"/>
              <a:ext cx="52575" cy="52575"/>
            </a:xfrm>
            <a:custGeom>
              <a:avLst/>
              <a:gdLst/>
              <a:ahLst/>
              <a:cxnLst/>
              <a:rect l="l" t="t" r="r" b="b"/>
              <a:pathLst>
                <a:path w="2103" h="2103" extrusionOk="0">
                  <a:moveTo>
                    <a:pt x="2102" y="993"/>
                  </a:moveTo>
                  <a:cubicBezTo>
                    <a:pt x="2102" y="1519"/>
                    <a:pt x="1635" y="2044"/>
                    <a:pt x="1052" y="2044"/>
                  </a:cubicBezTo>
                  <a:cubicBezTo>
                    <a:pt x="526" y="2102"/>
                    <a:pt x="1" y="1577"/>
                    <a:pt x="1" y="993"/>
                  </a:cubicBezTo>
                  <a:cubicBezTo>
                    <a:pt x="1" y="468"/>
                    <a:pt x="468" y="1"/>
                    <a:pt x="1052" y="1"/>
                  </a:cubicBezTo>
                  <a:cubicBezTo>
                    <a:pt x="1577" y="1"/>
                    <a:pt x="2044" y="468"/>
                    <a:pt x="2102" y="993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" name="Google Shape;733;p2"/>
            <p:cNvSpPr/>
            <p:nvPr/>
          </p:nvSpPr>
          <p:spPr>
            <a:xfrm>
              <a:off x="4865025" y="51500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2102" y="992"/>
                  </a:moveTo>
                  <a:cubicBezTo>
                    <a:pt x="2161" y="1518"/>
                    <a:pt x="1694" y="2043"/>
                    <a:pt x="1110" y="2101"/>
                  </a:cubicBezTo>
                  <a:cubicBezTo>
                    <a:pt x="526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2" y="0"/>
                  </a:cubicBezTo>
                  <a:cubicBezTo>
                    <a:pt x="1577" y="0"/>
                    <a:pt x="2102" y="467"/>
                    <a:pt x="2102" y="99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" name="Google Shape;734;p2"/>
            <p:cNvSpPr/>
            <p:nvPr/>
          </p:nvSpPr>
          <p:spPr>
            <a:xfrm>
              <a:off x="4376175" y="242500"/>
              <a:ext cx="52575" cy="52550"/>
            </a:xfrm>
            <a:custGeom>
              <a:avLst/>
              <a:gdLst/>
              <a:ahLst/>
              <a:cxnLst/>
              <a:rect l="l" t="t" r="r" b="b"/>
              <a:pathLst>
                <a:path w="2103" h="2102" extrusionOk="0">
                  <a:moveTo>
                    <a:pt x="2102" y="1109"/>
                  </a:moveTo>
                  <a:cubicBezTo>
                    <a:pt x="2044" y="1634"/>
                    <a:pt x="1577" y="2101"/>
                    <a:pt x="1051" y="2101"/>
                  </a:cubicBezTo>
                  <a:cubicBezTo>
                    <a:pt x="468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1" y="58"/>
                  </a:cubicBezTo>
                  <a:cubicBezTo>
                    <a:pt x="1635" y="58"/>
                    <a:pt x="2102" y="525"/>
                    <a:pt x="2102" y="110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" name="Google Shape;735;p2"/>
            <p:cNvSpPr/>
            <p:nvPr/>
          </p:nvSpPr>
          <p:spPr>
            <a:xfrm>
              <a:off x="1190625" y="2942125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8"/>
                    <a:pt x="1518" y="1985"/>
                    <a:pt x="992" y="1985"/>
                  </a:cubicBezTo>
                  <a:cubicBezTo>
                    <a:pt x="409" y="1985"/>
                    <a:pt x="0" y="1576"/>
                    <a:pt x="0" y="993"/>
                  </a:cubicBezTo>
                  <a:cubicBezTo>
                    <a:pt x="0" y="409"/>
                    <a:pt x="350" y="117"/>
                    <a:pt x="876" y="59"/>
                  </a:cubicBezTo>
                  <a:cubicBezTo>
                    <a:pt x="1459" y="0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" name="Google Shape;736;p2"/>
            <p:cNvSpPr/>
            <p:nvPr/>
          </p:nvSpPr>
          <p:spPr>
            <a:xfrm>
              <a:off x="2169775" y="734250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1927" y="935"/>
                  </a:moveTo>
                  <a:cubicBezTo>
                    <a:pt x="1868" y="1577"/>
                    <a:pt x="1577" y="1927"/>
                    <a:pt x="935" y="1927"/>
                  </a:cubicBezTo>
                  <a:cubicBezTo>
                    <a:pt x="351" y="1927"/>
                    <a:pt x="1" y="1577"/>
                    <a:pt x="1" y="935"/>
                  </a:cubicBezTo>
                  <a:cubicBezTo>
                    <a:pt x="59" y="410"/>
                    <a:pt x="351" y="59"/>
                    <a:pt x="935" y="59"/>
                  </a:cubicBezTo>
                  <a:cubicBezTo>
                    <a:pt x="1577" y="1"/>
                    <a:pt x="1810" y="410"/>
                    <a:pt x="1927" y="935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" name="Google Shape;737;p2"/>
            <p:cNvSpPr/>
            <p:nvPr/>
          </p:nvSpPr>
          <p:spPr>
            <a:xfrm>
              <a:off x="1190625" y="2695500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9"/>
                    <a:pt x="1518" y="1927"/>
                    <a:pt x="992" y="1985"/>
                  </a:cubicBezTo>
                  <a:cubicBezTo>
                    <a:pt x="409" y="1985"/>
                    <a:pt x="0" y="1577"/>
                    <a:pt x="0" y="993"/>
                  </a:cubicBezTo>
                  <a:cubicBezTo>
                    <a:pt x="0" y="409"/>
                    <a:pt x="350" y="118"/>
                    <a:pt x="876" y="59"/>
                  </a:cubicBezTo>
                  <a:cubicBezTo>
                    <a:pt x="1459" y="1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" name="Google Shape;738;p2"/>
            <p:cNvSpPr/>
            <p:nvPr/>
          </p:nvSpPr>
          <p:spPr>
            <a:xfrm>
              <a:off x="6340350" y="3432425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934" y="1927"/>
                  </a:moveTo>
                  <a:cubicBezTo>
                    <a:pt x="409" y="1927"/>
                    <a:pt x="0" y="1519"/>
                    <a:pt x="0" y="935"/>
                  </a:cubicBezTo>
                  <a:cubicBezTo>
                    <a:pt x="0" y="410"/>
                    <a:pt x="467" y="1"/>
                    <a:pt x="993" y="1"/>
                  </a:cubicBezTo>
                  <a:cubicBezTo>
                    <a:pt x="1576" y="59"/>
                    <a:pt x="1868" y="410"/>
                    <a:pt x="1927" y="935"/>
                  </a:cubicBezTo>
                  <a:cubicBezTo>
                    <a:pt x="1927" y="1519"/>
                    <a:pt x="1518" y="1927"/>
                    <a:pt x="934" y="1927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" name="Google Shape;739;p2"/>
            <p:cNvSpPr/>
            <p:nvPr/>
          </p:nvSpPr>
          <p:spPr>
            <a:xfrm>
              <a:off x="3151850" y="245400"/>
              <a:ext cx="48200" cy="46725"/>
            </a:xfrm>
            <a:custGeom>
              <a:avLst/>
              <a:gdLst/>
              <a:ahLst/>
              <a:cxnLst/>
              <a:rect l="l" t="t" r="r" b="b"/>
              <a:pathLst>
                <a:path w="1928" h="1869" extrusionOk="0">
                  <a:moveTo>
                    <a:pt x="1927" y="993"/>
                  </a:moveTo>
                  <a:cubicBezTo>
                    <a:pt x="1869" y="1518"/>
                    <a:pt x="1577" y="1869"/>
                    <a:pt x="993" y="1869"/>
                  </a:cubicBezTo>
                  <a:cubicBezTo>
                    <a:pt x="410" y="1869"/>
                    <a:pt x="1" y="1402"/>
                    <a:pt x="59" y="876"/>
                  </a:cubicBezTo>
                  <a:cubicBezTo>
                    <a:pt x="118" y="293"/>
                    <a:pt x="468" y="1"/>
                    <a:pt x="1052" y="1"/>
                  </a:cubicBezTo>
                  <a:cubicBezTo>
                    <a:pt x="1635" y="59"/>
                    <a:pt x="1869" y="409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" name="Google Shape;740;p2"/>
            <p:cNvSpPr/>
            <p:nvPr/>
          </p:nvSpPr>
          <p:spPr>
            <a:xfrm>
              <a:off x="5850025" y="4415975"/>
              <a:ext cx="48200" cy="48175"/>
            </a:xfrm>
            <a:custGeom>
              <a:avLst/>
              <a:gdLst/>
              <a:ahLst/>
              <a:cxnLst/>
              <a:rect l="l" t="t" r="r" b="b"/>
              <a:pathLst>
                <a:path w="1928" h="1927" extrusionOk="0">
                  <a:moveTo>
                    <a:pt x="935" y="1"/>
                  </a:moveTo>
                  <a:cubicBezTo>
                    <a:pt x="1519" y="1"/>
                    <a:pt x="1927" y="409"/>
                    <a:pt x="1927" y="935"/>
                  </a:cubicBezTo>
                  <a:cubicBezTo>
                    <a:pt x="1927" y="1518"/>
                    <a:pt x="1519" y="1927"/>
                    <a:pt x="993" y="1927"/>
                  </a:cubicBezTo>
                  <a:cubicBezTo>
                    <a:pt x="410" y="1869"/>
                    <a:pt x="59" y="1577"/>
                    <a:pt x="59" y="993"/>
                  </a:cubicBezTo>
                  <a:cubicBezTo>
                    <a:pt x="1" y="468"/>
                    <a:pt x="410" y="1"/>
                    <a:pt x="935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" name="Google Shape;741;p2"/>
            <p:cNvSpPr/>
            <p:nvPr/>
          </p:nvSpPr>
          <p:spPr>
            <a:xfrm>
              <a:off x="3640725" y="5393675"/>
              <a:ext cx="49625" cy="49650"/>
            </a:xfrm>
            <a:custGeom>
              <a:avLst/>
              <a:gdLst/>
              <a:ahLst/>
              <a:cxnLst/>
              <a:rect l="l" t="t" r="r" b="b"/>
              <a:pathLst>
                <a:path w="1985" h="1986" extrusionOk="0">
                  <a:moveTo>
                    <a:pt x="934" y="1985"/>
                  </a:moveTo>
                  <a:cubicBezTo>
                    <a:pt x="409" y="1927"/>
                    <a:pt x="0" y="1460"/>
                    <a:pt x="58" y="935"/>
                  </a:cubicBezTo>
                  <a:cubicBezTo>
                    <a:pt x="117" y="351"/>
                    <a:pt x="584" y="1"/>
                    <a:pt x="1109" y="59"/>
                  </a:cubicBezTo>
                  <a:cubicBezTo>
                    <a:pt x="1693" y="118"/>
                    <a:pt x="1985" y="468"/>
                    <a:pt x="1985" y="1052"/>
                  </a:cubicBezTo>
                  <a:cubicBezTo>
                    <a:pt x="1985" y="1577"/>
                    <a:pt x="1518" y="1985"/>
                    <a:pt x="934" y="1985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" name="Google Shape;742;p2"/>
            <p:cNvSpPr/>
            <p:nvPr/>
          </p:nvSpPr>
          <p:spPr>
            <a:xfrm>
              <a:off x="3884400" y="5393675"/>
              <a:ext cx="48200" cy="49650"/>
            </a:xfrm>
            <a:custGeom>
              <a:avLst/>
              <a:gdLst/>
              <a:ahLst/>
              <a:cxnLst/>
              <a:rect l="l" t="t" r="r" b="b"/>
              <a:pathLst>
                <a:path w="1928" h="1986" extrusionOk="0">
                  <a:moveTo>
                    <a:pt x="1927" y="993"/>
                  </a:moveTo>
                  <a:cubicBezTo>
                    <a:pt x="1927" y="1577"/>
                    <a:pt x="1519" y="1985"/>
                    <a:pt x="993" y="1985"/>
                  </a:cubicBezTo>
                  <a:cubicBezTo>
                    <a:pt x="409" y="1985"/>
                    <a:pt x="1" y="1519"/>
                    <a:pt x="1" y="993"/>
                  </a:cubicBezTo>
                  <a:cubicBezTo>
                    <a:pt x="59" y="409"/>
                    <a:pt x="409" y="59"/>
                    <a:pt x="935" y="59"/>
                  </a:cubicBezTo>
                  <a:cubicBezTo>
                    <a:pt x="1519" y="1"/>
                    <a:pt x="1927" y="468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" name="Google Shape;743;p2"/>
            <p:cNvSpPr/>
            <p:nvPr/>
          </p:nvSpPr>
          <p:spPr>
            <a:xfrm>
              <a:off x="1190625" y="2454725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1868" y="935"/>
                  </a:moveTo>
                  <a:cubicBezTo>
                    <a:pt x="1809" y="1518"/>
                    <a:pt x="1459" y="1869"/>
                    <a:pt x="934" y="1810"/>
                  </a:cubicBezTo>
                  <a:cubicBezTo>
                    <a:pt x="350" y="1810"/>
                    <a:pt x="0" y="1402"/>
                    <a:pt x="58" y="876"/>
                  </a:cubicBezTo>
                  <a:cubicBezTo>
                    <a:pt x="117" y="351"/>
                    <a:pt x="467" y="1"/>
                    <a:pt x="992" y="1"/>
                  </a:cubicBezTo>
                  <a:cubicBezTo>
                    <a:pt x="1518" y="1"/>
                    <a:pt x="1809" y="409"/>
                    <a:pt x="1868" y="935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" name="Google Shape;744;p2"/>
            <p:cNvSpPr/>
            <p:nvPr/>
          </p:nvSpPr>
          <p:spPr>
            <a:xfrm>
              <a:off x="1434300" y="39227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460" y="117"/>
                    <a:pt x="1869" y="409"/>
                    <a:pt x="1810" y="993"/>
                  </a:cubicBezTo>
                  <a:cubicBezTo>
                    <a:pt x="1810" y="1518"/>
                    <a:pt x="1460" y="1868"/>
                    <a:pt x="876" y="1868"/>
                  </a:cubicBezTo>
                  <a:cubicBezTo>
                    <a:pt x="351" y="1810"/>
                    <a:pt x="1" y="1460"/>
                    <a:pt x="1" y="934"/>
                  </a:cubicBezTo>
                  <a:cubicBezTo>
                    <a:pt x="1" y="351"/>
                    <a:pt x="351" y="117"/>
                    <a:pt x="935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" name="Google Shape;745;p2"/>
            <p:cNvSpPr/>
            <p:nvPr/>
          </p:nvSpPr>
          <p:spPr>
            <a:xfrm>
              <a:off x="1680925" y="122457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934"/>
                  </a:moveTo>
                  <a:cubicBezTo>
                    <a:pt x="1810" y="1460"/>
                    <a:pt x="1518" y="1868"/>
                    <a:pt x="934" y="1868"/>
                  </a:cubicBezTo>
                  <a:cubicBezTo>
                    <a:pt x="351" y="1868"/>
                    <a:pt x="0" y="1518"/>
                    <a:pt x="0" y="934"/>
                  </a:cubicBezTo>
                  <a:cubicBezTo>
                    <a:pt x="0" y="409"/>
                    <a:pt x="351" y="59"/>
                    <a:pt x="876" y="59"/>
                  </a:cubicBezTo>
                  <a:cubicBezTo>
                    <a:pt x="1460" y="0"/>
                    <a:pt x="1752" y="351"/>
                    <a:pt x="1868" y="934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" name="Google Shape;746;p2"/>
            <p:cNvSpPr/>
            <p:nvPr/>
          </p:nvSpPr>
          <p:spPr>
            <a:xfrm>
              <a:off x="5358275" y="4906300"/>
              <a:ext cx="45250" cy="45250"/>
            </a:xfrm>
            <a:custGeom>
              <a:avLst/>
              <a:gdLst/>
              <a:ahLst/>
              <a:cxnLst/>
              <a:rect l="l" t="t" r="r" b="b"/>
              <a:pathLst>
                <a:path w="1810" h="1810" extrusionOk="0">
                  <a:moveTo>
                    <a:pt x="876" y="0"/>
                  </a:moveTo>
                  <a:cubicBezTo>
                    <a:pt x="1459" y="59"/>
                    <a:pt x="1810" y="350"/>
                    <a:pt x="1810" y="876"/>
                  </a:cubicBezTo>
                  <a:cubicBezTo>
                    <a:pt x="1810" y="1459"/>
                    <a:pt x="1518" y="1810"/>
                    <a:pt x="934" y="1810"/>
                  </a:cubicBezTo>
                  <a:cubicBezTo>
                    <a:pt x="409" y="1810"/>
                    <a:pt x="58" y="1518"/>
                    <a:pt x="0" y="992"/>
                  </a:cubicBezTo>
                  <a:cubicBezTo>
                    <a:pt x="0" y="409"/>
                    <a:pt x="350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" name="Google Shape;747;p2"/>
            <p:cNvSpPr/>
            <p:nvPr/>
          </p:nvSpPr>
          <p:spPr>
            <a:xfrm>
              <a:off x="1192075" y="318582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701"/>
                  </a:moveTo>
                  <a:cubicBezTo>
                    <a:pt x="1751" y="1518"/>
                    <a:pt x="1460" y="1868"/>
                    <a:pt x="876" y="1868"/>
                  </a:cubicBezTo>
                  <a:cubicBezTo>
                    <a:pt x="351" y="1868"/>
                    <a:pt x="0" y="1518"/>
                    <a:pt x="0" y="993"/>
                  </a:cubicBezTo>
                  <a:cubicBezTo>
                    <a:pt x="0" y="409"/>
                    <a:pt x="351" y="0"/>
                    <a:pt x="934" y="117"/>
                  </a:cubicBezTo>
                  <a:cubicBezTo>
                    <a:pt x="1285" y="175"/>
                    <a:pt x="1576" y="526"/>
                    <a:pt x="1868" y="70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" name="Google Shape;748;p2"/>
            <p:cNvSpPr/>
            <p:nvPr/>
          </p:nvSpPr>
          <p:spPr>
            <a:xfrm>
              <a:off x="2660100" y="5152900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992" y="1869"/>
                  </a:moveTo>
                  <a:cubicBezTo>
                    <a:pt x="409" y="1810"/>
                    <a:pt x="0" y="1518"/>
                    <a:pt x="0" y="935"/>
                  </a:cubicBezTo>
                  <a:cubicBezTo>
                    <a:pt x="0" y="351"/>
                    <a:pt x="350" y="1"/>
                    <a:pt x="934" y="1"/>
                  </a:cubicBezTo>
                  <a:cubicBezTo>
                    <a:pt x="1459" y="1"/>
                    <a:pt x="1810" y="351"/>
                    <a:pt x="1810" y="876"/>
                  </a:cubicBezTo>
                  <a:cubicBezTo>
                    <a:pt x="1868" y="1460"/>
                    <a:pt x="1518" y="1752"/>
                    <a:pt x="992" y="186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" name="Google Shape;749;p2"/>
            <p:cNvSpPr/>
            <p:nvPr/>
          </p:nvSpPr>
          <p:spPr>
            <a:xfrm>
              <a:off x="3395550" y="53951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518" y="117"/>
                    <a:pt x="1869" y="350"/>
                    <a:pt x="1869" y="934"/>
                  </a:cubicBezTo>
                  <a:cubicBezTo>
                    <a:pt x="1869" y="1518"/>
                    <a:pt x="1518" y="1868"/>
                    <a:pt x="935" y="1868"/>
                  </a:cubicBezTo>
                  <a:cubicBezTo>
                    <a:pt x="409" y="1868"/>
                    <a:pt x="59" y="1518"/>
                    <a:pt x="59" y="993"/>
                  </a:cubicBezTo>
                  <a:cubicBezTo>
                    <a:pt x="1" y="409"/>
                    <a:pt x="409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" name="Google Shape;750;p2"/>
            <p:cNvSpPr/>
            <p:nvPr/>
          </p:nvSpPr>
          <p:spPr>
            <a:xfrm>
              <a:off x="4132475" y="5396600"/>
              <a:ext cx="46725" cy="45275"/>
            </a:xfrm>
            <a:custGeom>
              <a:avLst/>
              <a:gdLst/>
              <a:ahLst/>
              <a:cxnLst/>
              <a:rect l="l" t="t" r="r" b="b"/>
              <a:pathLst>
                <a:path w="1869" h="1811" extrusionOk="0">
                  <a:moveTo>
                    <a:pt x="1869" y="876"/>
                  </a:moveTo>
                  <a:cubicBezTo>
                    <a:pt x="1752" y="1460"/>
                    <a:pt x="1460" y="1810"/>
                    <a:pt x="876" y="1810"/>
                  </a:cubicBezTo>
                  <a:cubicBezTo>
                    <a:pt x="351" y="1752"/>
                    <a:pt x="1" y="1402"/>
                    <a:pt x="1" y="818"/>
                  </a:cubicBezTo>
                  <a:cubicBezTo>
                    <a:pt x="59" y="292"/>
                    <a:pt x="409" y="1"/>
                    <a:pt x="935" y="1"/>
                  </a:cubicBezTo>
                  <a:cubicBezTo>
                    <a:pt x="1519" y="1"/>
                    <a:pt x="1752" y="351"/>
                    <a:pt x="1869" y="876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" name="Google Shape;751;p2"/>
            <p:cNvSpPr/>
            <p:nvPr/>
          </p:nvSpPr>
          <p:spPr>
            <a:xfrm>
              <a:off x="1926075" y="4661125"/>
              <a:ext cx="45275" cy="43825"/>
            </a:xfrm>
            <a:custGeom>
              <a:avLst/>
              <a:gdLst/>
              <a:ahLst/>
              <a:cxnLst/>
              <a:rect l="l" t="t" r="r" b="b"/>
              <a:pathLst>
                <a:path w="1811" h="1753" extrusionOk="0">
                  <a:moveTo>
                    <a:pt x="1810" y="993"/>
                  </a:moveTo>
                  <a:cubicBezTo>
                    <a:pt x="1518" y="1227"/>
                    <a:pt x="1227" y="1577"/>
                    <a:pt x="876" y="1635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293" y="1"/>
                    <a:pt x="818" y="59"/>
                  </a:cubicBezTo>
                  <a:cubicBezTo>
                    <a:pt x="1168" y="118"/>
                    <a:pt x="1460" y="410"/>
                    <a:pt x="1810" y="643"/>
                  </a:cubicBezTo>
                  <a:cubicBezTo>
                    <a:pt x="1810" y="760"/>
                    <a:pt x="1810" y="876"/>
                    <a:pt x="1810" y="993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" name="Google Shape;752;p2"/>
            <p:cNvSpPr/>
            <p:nvPr/>
          </p:nvSpPr>
          <p:spPr>
            <a:xfrm>
              <a:off x="5117475" y="493475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2"/>
                  </a:moveTo>
                  <a:cubicBezTo>
                    <a:pt x="1519" y="1285"/>
                    <a:pt x="1227" y="1635"/>
                    <a:pt x="877" y="1694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351" y="1"/>
                    <a:pt x="818" y="59"/>
                  </a:cubicBezTo>
                  <a:cubicBezTo>
                    <a:pt x="1168" y="118"/>
                    <a:pt x="1460" y="468"/>
                    <a:pt x="1810" y="701"/>
                  </a:cubicBezTo>
                  <a:cubicBezTo>
                    <a:pt x="1810" y="818"/>
                    <a:pt x="1810" y="935"/>
                    <a:pt x="1810" y="105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" name="Google Shape;753;p2"/>
            <p:cNvSpPr/>
            <p:nvPr/>
          </p:nvSpPr>
          <p:spPr>
            <a:xfrm>
              <a:off x="6096650" y="1472650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1"/>
                  </a:moveTo>
                  <a:cubicBezTo>
                    <a:pt x="1460" y="1285"/>
                    <a:pt x="1226" y="1635"/>
                    <a:pt x="876" y="1693"/>
                  </a:cubicBezTo>
                  <a:cubicBezTo>
                    <a:pt x="351" y="1752"/>
                    <a:pt x="1" y="1401"/>
                    <a:pt x="1" y="876"/>
                  </a:cubicBezTo>
                  <a:cubicBezTo>
                    <a:pt x="1" y="351"/>
                    <a:pt x="351" y="0"/>
                    <a:pt x="818" y="59"/>
                  </a:cubicBezTo>
                  <a:cubicBezTo>
                    <a:pt x="1168" y="117"/>
                    <a:pt x="1460" y="467"/>
                    <a:pt x="1810" y="701"/>
                  </a:cubicBezTo>
                  <a:lnTo>
                    <a:pt x="1810" y="1051"/>
                  </a:ln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" name="Google Shape;754;p2"/>
            <p:cNvSpPr/>
            <p:nvPr/>
          </p:nvSpPr>
          <p:spPr>
            <a:xfrm>
              <a:off x="6098100" y="4173750"/>
              <a:ext cx="37975" cy="42325"/>
            </a:xfrm>
            <a:custGeom>
              <a:avLst/>
              <a:gdLst/>
              <a:ahLst/>
              <a:cxnLst/>
              <a:rect l="l" t="t" r="r" b="b"/>
              <a:pathLst>
                <a:path w="1519" h="1693" extrusionOk="0">
                  <a:moveTo>
                    <a:pt x="643" y="1693"/>
                  </a:moveTo>
                  <a:cubicBezTo>
                    <a:pt x="410" y="1401"/>
                    <a:pt x="1" y="1051"/>
                    <a:pt x="59" y="817"/>
                  </a:cubicBezTo>
                  <a:cubicBezTo>
                    <a:pt x="118" y="526"/>
                    <a:pt x="526" y="117"/>
                    <a:pt x="818" y="59"/>
                  </a:cubicBezTo>
                  <a:cubicBezTo>
                    <a:pt x="993" y="0"/>
                    <a:pt x="1460" y="467"/>
                    <a:pt x="1460" y="759"/>
                  </a:cubicBezTo>
                  <a:cubicBezTo>
                    <a:pt x="1519" y="1051"/>
                    <a:pt x="1168" y="1343"/>
                    <a:pt x="993" y="1635"/>
                  </a:cubicBezTo>
                  <a:cubicBezTo>
                    <a:pt x="876" y="1635"/>
                    <a:pt x="760" y="1635"/>
                    <a:pt x="643" y="1693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" name="Google Shape;755;p2"/>
            <p:cNvSpPr/>
            <p:nvPr/>
          </p:nvSpPr>
          <p:spPr>
            <a:xfrm>
              <a:off x="1196450" y="2212500"/>
              <a:ext cx="40875" cy="37950"/>
            </a:xfrm>
            <a:custGeom>
              <a:avLst/>
              <a:gdLst/>
              <a:ahLst/>
              <a:cxnLst/>
              <a:rect l="l" t="t" r="r" b="b"/>
              <a:pathLst>
                <a:path w="1635" h="1518" extrusionOk="0">
                  <a:moveTo>
                    <a:pt x="1635" y="934"/>
                  </a:moveTo>
                  <a:cubicBezTo>
                    <a:pt x="1285" y="1109"/>
                    <a:pt x="993" y="1518"/>
                    <a:pt x="701" y="1460"/>
                  </a:cubicBezTo>
                  <a:cubicBezTo>
                    <a:pt x="409" y="1401"/>
                    <a:pt x="59" y="993"/>
                    <a:pt x="0" y="701"/>
                  </a:cubicBezTo>
                  <a:cubicBezTo>
                    <a:pt x="0" y="467"/>
                    <a:pt x="467" y="0"/>
                    <a:pt x="701" y="0"/>
                  </a:cubicBezTo>
                  <a:cubicBezTo>
                    <a:pt x="993" y="0"/>
                    <a:pt x="1343" y="350"/>
                    <a:pt x="1635" y="584"/>
                  </a:cubicBezTo>
                  <a:lnTo>
                    <a:pt x="1635" y="934"/>
                  </a:ln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" name="Google Shape;756;p2"/>
            <p:cNvSpPr/>
            <p:nvPr/>
          </p:nvSpPr>
          <p:spPr>
            <a:xfrm>
              <a:off x="6346175" y="1970250"/>
              <a:ext cx="40900" cy="36525"/>
            </a:xfrm>
            <a:custGeom>
              <a:avLst/>
              <a:gdLst/>
              <a:ahLst/>
              <a:cxnLst/>
              <a:rect l="l" t="t" r="r" b="b"/>
              <a:pathLst>
                <a:path w="1636" h="1461" extrusionOk="0">
                  <a:moveTo>
                    <a:pt x="1577" y="935"/>
                  </a:moveTo>
                  <a:cubicBezTo>
                    <a:pt x="1285" y="1110"/>
                    <a:pt x="935" y="1460"/>
                    <a:pt x="701" y="1402"/>
                  </a:cubicBezTo>
                  <a:cubicBezTo>
                    <a:pt x="409" y="1402"/>
                    <a:pt x="59" y="935"/>
                    <a:pt x="1" y="643"/>
                  </a:cubicBezTo>
                  <a:cubicBezTo>
                    <a:pt x="1" y="468"/>
                    <a:pt x="468" y="1"/>
                    <a:pt x="701" y="1"/>
                  </a:cubicBezTo>
                  <a:cubicBezTo>
                    <a:pt x="993" y="1"/>
                    <a:pt x="1285" y="351"/>
                    <a:pt x="1635" y="526"/>
                  </a:cubicBezTo>
                  <a:cubicBezTo>
                    <a:pt x="1635" y="643"/>
                    <a:pt x="1635" y="818"/>
                    <a:pt x="1577" y="876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" name="Google Shape;757;p2"/>
            <p:cNvSpPr/>
            <p:nvPr/>
          </p:nvSpPr>
          <p:spPr>
            <a:xfrm>
              <a:off x="1685300" y="4417450"/>
              <a:ext cx="37975" cy="40875"/>
            </a:xfrm>
            <a:custGeom>
              <a:avLst/>
              <a:gdLst/>
              <a:ahLst/>
              <a:cxnLst/>
              <a:rect l="l" t="t" r="r" b="b"/>
              <a:pathLst>
                <a:path w="1519" h="1635" extrusionOk="0">
                  <a:moveTo>
                    <a:pt x="935" y="0"/>
                  </a:moveTo>
                  <a:cubicBezTo>
                    <a:pt x="1110" y="292"/>
                    <a:pt x="1518" y="642"/>
                    <a:pt x="1460" y="876"/>
                  </a:cubicBezTo>
                  <a:cubicBezTo>
                    <a:pt x="1401" y="1167"/>
                    <a:pt x="993" y="1576"/>
                    <a:pt x="701" y="1576"/>
                  </a:cubicBezTo>
                  <a:cubicBezTo>
                    <a:pt x="468" y="1634"/>
                    <a:pt x="59" y="1167"/>
                    <a:pt x="1" y="934"/>
                  </a:cubicBezTo>
                  <a:cubicBezTo>
                    <a:pt x="1" y="642"/>
                    <a:pt x="351" y="292"/>
                    <a:pt x="584" y="0"/>
                  </a:cubicBezTo>
                  <a:lnTo>
                    <a:pt x="935" y="0"/>
                  </a:ln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" name="Google Shape;758;p2"/>
            <p:cNvSpPr/>
            <p:nvPr/>
          </p:nvSpPr>
          <p:spPr>
            <a:xfrm>
              <a:off x="4630100" y="246875"/>
              <a:ext cx="37950" cy="40875"/>
            </a:xfrm>
            <a:custGeom>
              <a:avLst/>
              <a:gdLst/>
              <a:ahLst/>
              <a:cxnLst/>
              <a:rect l="l" t="t" r="r" b="b"/>
              <a:pathLst>
                <a:path w="1518" h="1635" extrusionOk="0">
                  <a:moveTo>
                    <a:pt x="934" y="0"/>
                  </a:moveTo>
                  <a:cubicBezTo>
                    <a:pt x="1109" y="292"/>
                    <a:pt x="1518" y="642"/>
                    <a:pt x="1459" y="876"/>
                  </a:cubicBezTo>
                  <a:cubicBezTo>
                    <a:pt x="1401" y="1168"/>
                    <a:pt x="993" y="1576"/>
                    <a:pt x="701" y="1576"/>
                  </a:cubicBezTo>
                  <a:cubicBezTo>
                    <a:pt x="526" y="1635"/>
                    <a:pt x="59" y="1168"/>
                    <a:pt x="59" y="934"/>
                  </a:cubicBezTo>
                  <a:cubicBezTo>
                    <a:pt x="0" y="584"/>
                    <a:pt x="350" y="292"/>
                    <a:pt x="584" y="0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" name="Google Shape;759;p2"/>
            <p:cNvSpPr/>
            <p:nvPr/>
          </p:nvSpPr>
          <p:spPr>
            <a:xfrm>
              <a:off x="2175625" y="4910675"/>
              <a:ext cx="36500" cy="40875"/>
            </a:xfrm>
            <a:custGeom>
              <a:avLst/>
              <a:gdLst/>
              <a:ahLst/>
              <a:cxnLst/>
              <a:rect l="l" t="t" r="r" b="b"/>
              <a:pathLst>
                <a:path w="1460" h="1635" extrusionOk="0">
                  <a:moveTo>
                    <a:pt x="584" y="1635"/>
                  </a:moveTo>
                  <a:cubicBezTo>
                    <a:pt x="350" y="1343"/>
                    <a:pt x="0" y="1051"/>
                    <a:pt x="0" y="759"/>
                  </a:cubicBezTo>
                  <a:cubicBezTo>
                    <a:pt x="58" y="467"/>
                    <a:pt x="467" y="59"/>
                    <a:pt x="759" y="59"/>
                  </a:cubicBezTo>
                  <a:cubicBezTo>
                    <a:pt x="934" y="0"/>
                    <a:pt x="1401" y="467"/>
                    <a:pt x="1459" y="701"/>
                  </a:cubicBezTo>
                  <a:cubicBezTo>
                    <a:pt x="1459" y="993"/>
                    <a:pt x="1109" y="1343"/>
                    <a:pt x="934" y="1635"/>
                  </a:cubicBezTo>
                  <a:cubicBezTo>
                    <a:pt x="817" y="1635"/>
                    <a:pt x="701" y="1635"/>
                    <a:pt x="584" y="1635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" name="Google Shape;760;p2"/>
            <p:cNvSpPr/>
            <p:nvPr/>
          </p:nvSpPr>
          <p:spPr>
            <a:xfrm>
              <a:off x="4379100" y="5399525"/>
              <a:ext cx="40875" cy="36500"/>
            </a:xfrm>
            <a:custGeom>
              <a:avLst/>
              <a:gdLst/>
              <a:ahLst/>
              <a:cxnLst/>
              <a:rect l="l" t="t" r="r" b="b"/>
              <a:pathLst>
                <a:path w="1635" h="1460" extrusionOk="0">
                  <a:moveTo>
                    <a:pt x="59" y="526"/>
                  </a:moveTo>
                  <a:cubicBezTo>
                    <a:pt x="351" y="351"/>
                    <a:pt x="701" y="0"/>
                    <a:pt x="993" y="59"/>
                  </a:cubicBezTo>
                  <a:cubicBezTo>
                    <a:pt x="1226" y="117"/>
                    <a:pt x="1576" y="526"/>
                    <a:pt x="1635" y="818"/>
                  </a:cubicBezTo>
                  <a:cubicBezTo>
                    <a:pt x="1635" y="1051"/>
                    <a:pt x="1168" y="1460"/>
                    <a:pt x="876" y="1460"/>
                  </a:cubicBezTo>
                  <a:cubicBezTo>
                    <a:pt x="584" y="1460"/>
                    <a:pt x="292" y="1109"/>
                    <a:pt x="0" y="876"/>
                  </a:cubicBezTo>
                  <a:cubicBezTo>
                    <a:pt x="0" y="759"/>
                    <a:pt x="59" y="642"/>
                    <a:pt x="59" y="526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" name="Google Shape;761;p2"/>
            <p:cNvSpPr/>
            <p:nvPr/>
          </p:nvSpPr>
          <p:spPr>
            <a:xfrm>
              <a:off x="2422225" y="497850"/>
              <a:ext cx="43800" cy="35050"/>
            </a:xfrm>
            <a:custGeom>
              <a:avLst/>
              <a:gdLst/>
              <a:ahLst/>
              <a:cxnLst/>
              <a:rect l="l" t="t" r="r" b="b"/>
              <a:pathLst>
                <a:path w="1752" h="1402" extrusionOk="0">
                  <a:moveTo>
                    <a:pt x="1752" y="701"/>
                  </a:moveTo>
                  <a:cubicBezTo>
                    <a:pt x="1285" y="1052"/>
                    <a:pt x="993" y="1402"/>
                    <a:pt x="759" y="1402"/>
                  </a:cubicBezTo>
                  <a:cubicBezTo>
                    <a:pt x="468" y="1402"/>
                    <a:pt x="234" y="993"/>
                    <a:pt x="1" y="760"/>
                  </a:cubicBezTo>
                  <a:cubicBezTo>
                    <a:pt x="234" y="468"/>
                    <a:pt x="409" y="59"/>
                    <a:pt x="701" y="59"/>
                  </a:cubicBezTo>
                  <a:cubicBezTo>
                    <a:pt x="935" y="1"/>
                    <a:pt x="1285" y="351"/>
                    <a:pt x="1752" y="70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" name="Google Shape;762;p2"/>
            <p:cNvSpPr/>
            <p:nvPr/>
          </p:nvSpPr>
          <p:spPr>
            <a:xfrm>
              <a:off x="1203750" y="3439725"/>
              <a:ext cx="27750" cy="36525"/>
            </a:xfrm>
            <a:custGeom>
              <a:avLst/>
              <a:gdLst/>
              <a:ahLst/>
              <a:cxnLst/>
              <a:rect l="l" t="t" r="r" b="b"/>
              <a:pathLst>
                <a:path w="1110" h="1461" extrusionOk="0">
                  <a:moveTo>
                    <a:pt x="351" y="1402"/>
                  </a:moveTo>
                  <a:cubicBezTo>
                    <a:pt x="234" y="1110"/>
                    <a:pt x="59" y="818"/>
                    <a:pt x="0" y="526"/>
                  </a:cubicBezTo>
                  <a:cubicBezTo>
                    <a:pt x="0" y="351"/>
                    <a:pt x="234" y="176"/>
                    <a:pt x="409" y="1"/>
                  </a:cubicBezTo>
                  <a:cubicBezTo>
                    <a:pt x="642" y="234"/>
                    <a:pt x="993" y="409"/>
                    <a:pt x="1051" y="701"/>
                  </a:cubicBezTo>
                  <a:cubicBezTo>
                    <a:pt x="1109" y="876"/>
                    <a:pt x="818" y="1168"/>
                    <a:pt x="642" y="1460"/>
                  </a:cubicBezTo>
                  <a:cubicBezTo>
                    <a:pt x="526" y="1460"/>
                    <a:pt x="467" y="1402"/>
                    <a:pt x="351" y="140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" name="Google Shape;763;p2"/>
            <p:cNvSpPr/>
            <p:nvPr/>
          </p:nvSpPr>
          <p:spPr>
            <a:xfrm>
              <a:off x="3159150" y="5402450"/>
              <a:ext cx="42350" cy="27750"/>
            </a:xfrm>
            <a:custGeom>
              <a:avLst/>
              <a:gdLst/>
              <a:ahLst/>
              <a:cxnLst/>
              <a:rect l="l" t="t" r="r" b="b"/>
              <a:pathLst>
                <a:path w="1694" h="1110" extrusionOk="0">
                  <a:moveTo>
                    <a:pt x="1694" y="642"/>
                  </a:moveTo>
                  <a:cubicBezTo>
                    <a:pt x="1285" y="876"/>
                    <a:pt x="1051" y="1109"/>
                    <a:pt x="876" y="1051"/>
                  </a:cubicBezTo>
                  <a:cubicBezTo>
                    <a:pt x="584" y="992"/>
                    <a:pt x="293" y="759"/>
                    <a:pt x="1" y="584"/>
                  </a:cubicBezTo>
                  <a:cubicBezTo>
                    <a:pt x="234" y="409"/>
                    <a:pt x="468" y="0"/>
                    <a:pt x="701" y="0"/>
                  </a:cubicBezTo>
                  <a:cubicBezTo>
                    <a:pt x="935" y="0"/>
                    <a:pt x="1227" y="350"/>
                    <a:pt x="1635" y="64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" name="Google Shape;764;p2"/>
            <p:cNvSpPr/>
            <p:nvPr/>
          </p:nvSpPr>
          <p:spPr>
            <a:xfrm>
              <a:off x="2914000" y="258550"/>
              <a:ext cx="36500" cy="26275"/>
            </a:xfrm>
            <a:custGeom>
              <a:avLst/>
              <a:gdLst/>
              <a:ahLst/>
              <a:cxnLst/>
              <a:rect l="l" t="t" r="r" b="b"/>
              <a:pathLst>
                <a:path w="1460" h="1051" extrusionOk="0">
                  <a:moveTo>
                    <a:pt x="1460" y="0"/>
                  </a:moveTo>
                  <a:cubicBezTo>
                    <a:pt x="1285" y="467"/>
                    <a:pt x="1226" y="759"/>
                    <a:pt x="1051" y="934"/>
                  </a:cubicBezTo>
                  <a:cubicBezTo>
                    <a:pt x="876" y="1051"/>
                    <a:pt x="526" y="1051"/>
                    <a:pt x="292" y="992"/>
                  </a:cubicBezTo>
                  <a:cubicBezTo>
                    <a:pt x="176" y="934"/>
                    <a:pt x="117" y="701"/>
                    <a:pt x="1" y="584"/>
                  </a:cubicBezTo>
                  <a:cubicBezTo>
                    <a:pt x="176" y="467"/>
                    <a:pt x="351" y="350"/>
                    <a:pt x="584" y="234"/>
                  </a:cubicBezTo>
                  <a:cubicBezTo>
                    <a:pt x="759" y="175"/>
                    <a:pt x="993" y="117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" name="Google Shape;765;p2"/>
            <p:cNvSpPr/>
            <p:nvPr/>
          </p:nvSpPr>
          <p:spPr>
            <a:xfrm>
              <a:off x="6349100" y="3686350"/>
              <a:ext cx="24825" cy="33575"/>
            </a:xfrm>
            <a:custGeom>
              <a:avLst/>
              <a:gdLst/>
              <a:ahLst/>
              <a:cxnLst/>
              <a:rect l="l" t="t" r="r" b="b"/>
              <a:pathLst>
                <a:path w="993" h="1343" extrusionOk="0">
                  <a:moveTo>
                    <a:pt x="993" y="0"/>
                  </a:moveTo>
                  <a:cubicBezTo>
                    <a:pt x="935" y="351"/>
                    <a:pt x="876" y="526"/>
                    <a:pt x="818" y="759"/>
                  </a:cubicBezTo>
                  <a:cubicBezTo>
                    <a:pt x="701" y="934"/>
                    <a:pt x="526" y="1109"/>
                    <a:pt x="409" y="1343"/>
                  </a:cubicBezTo>
                  <a:cubicBezTo>
                    <a:pt x="292" y="1168"/>
                    <a:pt x="1" y="1051"/>
                    <a:pt x="1" y="876"/>
                  </a:cubicBezTo>
                  <a:cubicBezTo>
                    <a:pt x="1" y="584"/>
                    <a:pt x="117" y="292"/>
                    <a:pt x="292" y="117"/>
                  </a:cubicBezTo>
                  <a:cubicBezTo>
                    <a:pt x="409" y="0"/>
                    <a:pt x="643" y="59"/>
                    <a:pt x="993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66" name="Google Shape;766;p2"/>
          <p:cNvSpPr txBox="1">
            <a:spLocks noGrp="1"/>
          </p:cNvSpPr>
          <p:nvPr>
            <p:ph type="subTitle" idx="1"/>
          </p:nvPr>
        </p:nvSpPr>
        <p:spPr>
          <a:xfrm>
            <a:off x="1402653" y="3666625"/>
            <a:ext cx="6339000" cy="409500"/>
          </a:xfrm>
          <a:prstGeom prst="rect">
            <a:avLst/>
          </a:prstGeom>
          <a:solidFill>
            <a:schemeClr val="lt2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  <a:effectLst>
            <a:outerShdw blurRad="142875" dist="76200" dir="3360000" algn="bl" rotWithShape="0">
              <a:schemeClr val="dk1">
                <a:alpha val="38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grpSp>
        <p:nvGrpSpPr>
          <p:cNvPr id="767" name="Google Shape;767;p2"/>
          <p:cNvGrpSpPr/>
          <p:nvPr/>
        </p:nvGrpSpPr>
        <p:grpSpPr>
          <a:xfrm>
            <a:off x="-158284" y="2566548"/>
            <a:ext cx="2110916" cy="2576954"/>
            <a:chOff x="3403014" y="947204"/>
            <a:chExt cx="1428032" cy="1743305"/>
          </a:xfrm>
        </p:grpSpPr>
        <p:sp>
          <p:nvSpPr>
            <p:cNvPr id="768" name="Google Shape;768;p2"/>
            <p:cNvSpPr/>
            <p:nvPr/>
          </p:nvSpPr>
          <p:spPr>
            <a:xfrm>
              <a:off x="3653077" y="1333072"/>
              <a:ext cx="338627" cy="338618"/>
            </a:xfrm>
            <a:custGeom>
              <a:avLst/>
              <a:gdLst/>
              <a:ahLst/>
              <a:cxnLst/>
              <a:rect l="l" t="t" r="r" b="b"/>
              <a:pathLst>
                <a:path w="38048" h="38047" extrusionOk="0">
                  <a:moveTo>
                    <a:pt x="11630" y="0"/>
                  </a:moveTo>
                  <a:lnTo>
                    <a:pt x="11630" y="11697"/>
                  </a:lnTo>
                  <a:lnTo>
                    <a:pt x="1" y="11697"/>
                  </a:lnTo>
                  <a:lnTo>
                    <a:pt x="1" y="26418"/>
                  </a:lnTo>
                  <a:lnTo>
                    <a:pt x="11630" y="26418"/>
                  </a:lnTo>
                  <a:lnTo>
                    <a:pt x="11630" y="38047"/>
                  </a:lnTo>
                  <a:lnTo>
                    <a:pt x="26351" y="38047"/>
                  </a:lnTo>
                  <a:lnTo>
                    <a:pt x="26351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351" y="11697"/>
                  </a:lnTo>
                  <a:lnTo>
                    <a:pt x="26351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" name="Google Shape;769;p2"/>
            <p:cNvSpPr/>
            <p:nvPr/>
          </p:nvSpPr>
          <p:spPr>
            <a:xfrm>
              <a:off x="3822382" y="1776977"/>
              <a:ext cx="234524" cy="234524"/>
            </a:xfrm>
            <a:custGeom>
              <a:avLst/>
              <a:gdLst/>
              <a:ahLst/>
              <a:cxnLst/>
              <a:rect l="l" t="t" r="r" b="b"/>
              <a:pathLst>
                <a:path w="26351" h="26351" extrusionOk="0">
                  <a:moveTo>
                    <a:pt x="8067" y="0"/>
                  </a:moveTo>
                  <a:lnTo>
                    <a:pt x="8067" y="8066"/>
                  </a:lnTo>
                  <a:lnTo>
                    <a:pt x="1" y="8066"/>
                  </a:lnTo>
                  <a:lnTo>
                    <a:pt x="1" y="18284"/>
                  </a:lnTo>
                  <a:lnTo>
                    <a:pt x="8067" y="18284"/>
                  </a:lnTo>
                  <a:lnTo>
                    <a:pt x="8067" y="26350"/>
                  </a:lnTo>
                  <a:lnTo>
                    <a:pt x="18217" y="26350"/>
                  </a:lnTo>
                  <a:lnTo>
                    <a:pt x="18217" y="18284"/>
                  </a:lnTo>
                  <a:lnTo>
                    <a:pt x="26351" y="18284"/>
                  </a:lnTo>
                  <a:lnTo>
                    <a:pt x="26351" y="8066"/>
                  </a:lnTo>
                  <a:lnTo>
                    <a:pt x="18217" y="8066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" name="Google Shape;770;p2"/>
            <p:cNvSpPr/>
            <p:nvPr/>
          </p:nvSpPr>
          <p:spPr>
            <a:xfrm>
              <a:off x="3611203" y="947204"/>
              <a:ext cx="183669" cy="183669"/>
            </a:xfrm>
            <a:custGeom>
              <a:avLst/>
              <a:gdLst/>
              <a:ahLst/>
              <a:cxnLst/>
              <a:rect l="l" t="t" r="r" b="b"/>
              <a:pathLst>
                <a:path w="20637" h="20637" extrusionOk="0">
                  <a:moveTo>
                    <a:pt x="6319" y="0"/>
                  </a:moveTo>
                  <a:lnTo>
                    <a:pt x="6319" y="6319"/>
                  </a:lnTo>
                  <a:lnTo>
                    <a:pt x="0" y="6319"/>
                  </a:lnTo>
                  <a:lnTo>
                    <a:pt x="0" y="14318"/>
                  </a:lnTo>
                  <a:lnTo>
                    <a:pt x="6319" y="14318"/>
                  </a:lnTo>
                  <a:lnTo>
                    <a:pt x="6319" y="20636"/>
                  </a:lnTo>
                  <a:lnTo>
                    <a:pt x="14318" y="20636"/>
                  </a:lnTo>
                  <a:lnTo>
                    <a:pt x="14318" y="14318"/>
                  </a:lnTo>
                  <a:lnTo>
                    <a:pt x="20637" y="14318"/>
                  </a:lnTo>
                  <a:lnTo>
                    <a:pt x="20637" y="6319"/>
                  </a:lnTo>
                  <a:lnTo>
                    <a:pt x="14318" y="6319"/>
                  </a:lnTo>
                  <a:lnTo>
                    <a:pt x="14318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" name="Google Shape;771;p2"/>
            <p:cNvSpPr/>
            <p:nvPr/>
          </p:nvSpPr>
          <p:spPr>
            <a:xfrm>
              <a:off x="4331497" y="2456590"/>
              <a:ext cx="233928" cy="233919"/>
            </a:xfrm>
            <a:custGeom>
              <a:avLst/>
              <a:gdLst/>
              <a:ahLst/>
              <a:cxnLst/>
              <a:rect l="l" t="t" r="r" b="b"/>
              <a:pathLst>
                <a:path w="26284" h="26283" extrusionOk="0">
                  <a:moveTo>
                    <a:pt x="8067" y="0"/>
                  </a:moveTo>
                  <a:lnTo>
                    <a:pt x="8067" y="8067"/>
                  </a:lnTo>
                  <a:lnTo>
                    <a:pt x="1" y="8067"/>
                  </a:lnTo>
                  <a:lnTo>
                    <a:pt x="1" y="18217"/>
                  </a:lnTo>
                  <a:lnTo>
                    <a:pt x="8067" y="18217"/>
                  </a:lnTo>
                  <a:lnTo>
                    <a:pt x="8067" y="26283"/>
                  </a:lnTo>
                  <a:lnTo>
                    <a:pt x="18217" y="26283"/>
                  </a:lnTo>
                  <a:lnTo>
                    <a:pt x="18217" y="18217"/>
                  </a:lnTo>
                  <a:lnTo>
                    <a:pt x="26284" y="18217"/>
                  </a:lnTo>
                  <a:lnTo>
                    <a:pt x="26284" y="8067"/>
                  </a:lnTo>
                  <a:lnTo>
                    <a:pt x="18217" y="8067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" name="Google Shape;772;p2"/>
            <p:cNvSpPr/>
            <p:nvPr/>
          </p:nvSpPr>
          <p:spPr>
            <a:xfrm>
              <a:off x="3617780" y="2317198"/>
              <a:ext cx="350589" cy="349984"/>
            </a:xfrm>
            <a:custGeom>
              <a:avLst/>
              <a:gdLst/>
              <a:ahLst/>
              <a:cxnLst/>
              <a:rect l="l" t="t" r="r" b="b"/>
              <a:pathLst>
                <a:path w="39392" h="39324" extrusionOk="0">
                  <a:moveTo>
                    <a:pt x="12100" y="0"/>
                  </a:moveTo>
                  <a:lnTo>
                    <a:pt x="12100" y="12100"/>
                  </a:lnTo>
                  <a:lnTo>
                    <a:pt x="1" y="12100"/>
                  </a:lnTo>
                  <a:lnTo>
                    <a:pt x="1" y="27291"/>
                  </a:lnTo>
                  <a:lnTo>
                    <a:pt x="12100" y="27291"/>
                  </a:lnTo>
                  <a:lnTo>
                    <a:pt x="12100" y="39323"/>
                  </a:lnTo>
                  <a:lnTo>
                    <a:pt x="27292" y="39323"/>
                  </a:lnTo>
                  <a:lnTo>
                    <a:pt x="27292" y="27291"/>
                  </a:lnTo>
                  <a:lnTo>
                    <a:pt x="39392" y="27291"/>
                  </a:lnTo>
                  <a:lnTo>
                    <a:pt x="39392" y="12100"/>
                  </a:lnTo>
                  <a:lnTo>
                    <a:pt x="27292" y="12100"/>
                  </a:lnTo>
                  <a:lnTo>
                    <a:pt x="27292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" name="Google Shape;773;p2"/>
            <p:cNvSpPr/>
            <p:nvPr/>
          </p:nvSpPr>
          <p:spPr>
            <a:xfrm>
              <a:off x="3653077" y="1712960"/>
              <a:ext cx="140006" cy="139997"/>
            </a:xfrm>
            <a:custGeom>
              <a:avLst/>
              <a:gdLst/>
              <a:ahLst/>
              <a:cxnLst/>
              <a:rect l="l" t="t" r="r" b="b"/>
              <a:pathLst>
                <a:path w="15731" h="15730" extrusionOk="0">
                  <a:moveTo>
                    <a:pt x="4841" y="1"/>
                  </a:moveTo>
                  <a:lnTo>
                    <a:pt x="4841" y="4840"/>
                  </a:lnTo>
                  <a:lnTo>
                    <a:pt x="1" y="4840"/>
                  </a:lnTo>
                  <a:lnTo>
                    <a:pt x="1" y="10890"/>
                  </a:lnTo>
                  <a:lnTo>
                    <a:pt x="4841" y="10890"/>
                  </a:lnTo>
                  <a:lnTo>
                    <a:pt x="4841" y="15730"/>
                  </a:lnTo>
                  <a:lnTo>
                    <a:pt x="10890" y="15730"/>
                  </a:lnTo>
                  <a:lnTo>
                    <a:pt x="10890" y="10890"/>
                  </a:lnTo>
                  <a:lnTo>
                    <a:pt x="15730" y="10890"/>
                  </a:lnTo>
                  <a:lnTo>
                    <a:pt x="15730" y="4840"/>
                  </a:lnTo>
                  <a:lnTo>
                    <a:pt x="10890" y="4840"/>
                  </a:lnTo>
                  <a:lnTo>
                    <a:pt x="10890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" name="Google Shape;774;p2"/>
            <p:cNvSpPr/>
            <p:nvPr/>
          </p:nvSpPr>
          <p:spPr>
            <a:xfrm>
              <a:off x="4716778" y="2373429"/>
              <a:ext cx="114267" cy="114276"/>
            </a:xfrm>
            <a:custGeom>
              <a:avLst/>
              <a:gdLst/>
              <a:ahLst/>
              <a:cxnLst/>
              <a:rect l="l" t="t" r="r" b="b"/>
              <a:pathLst>
                <a:path w="12839" h="12840" extrusionOk="0">
                  <a:moveTo>
                    <a:pt x="3899" y="1"/>
                  </a:moveTo>
                  <a:lnTo>
                    <a:pt x="3899" y="3967"/>
                  </a:lnTo>
                  <a:lnTo>
                    <a:pt x="0" y="3967"/>
                  </a:lnTo>
                  <a:lnTo>
                    <a:pt x="0" y="8874"/>
                  </a:lnTo>
                  <a:lnTo>
                    <a:pt x="3899" y="8874"/>
                  </a:lnTo>
                  <a:lnTo>
                    <a:pt x="3899" y="12840"/>
                  </a:lnTo>
                  <a:lnTo>
                    <a:pt x="8873" y="12840"/>
                  </a:lnTo>
                  <a:lnTo>
                    <a:pt x="8873" y="8874"/>
                  </a:lnTo>
                  <a:lnTo>
                    <a:pt x="12839" y="8874"/>
                  </a:lnTo>
                  <a:lnTo>
                    <a:pt x="12839" y="3967"/>
                  </a:lnTo>
                  <a:lnTo>
                    <a:pt x="8873" y="3967"/>
                  </a:lnTo>
                  <a:lnTo>
                    <a:pt x="8873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" name="Google Shape;775;p2"/>
            <p:cNvSpPr/>
            <p:nvPr/>
          </p:nvSpPr>
          <p:spPr>
            <a:xfrm>
              <a:off x="3624366" y="1615442"/>
              <a:ext cx="56844" cy="56248"/>
            </a:xfrm>
            <a:custGeom>
              <a:avLst/>
              <a:gdLst/>
              <a:ahLst/>
              <a:cxnLst/>
              <a:rect l="l" t="t" r="r" b="b"/>
              <a:pathLst>
                <a:path w="6387" h="6320" extrusionOk="0">
                  <a:moveTo>
                    <a:pt x="1950" y="1"/>
                  </a:moveTo>
                  <a:lnTo>
                    <a:pt x="1950" y="1950"/>
                  </a:lnTo>
                  <a:lnTo>
                    <a:pt x="0" y="1950"/>
                  </a:lnTo>
                  <a:lnTo>
                    <a:pt x="0" y="4370"/>
                  </a:lnTo>
                  <a:lnTo>
                    <a:pt x="1950" y="4370"/>
                  </a:lnTo>
                  <a:lnTo>
                    <a:pt x="1950" y="6320"/>
                  </a:lnTo>
                  <a:lnTo>
                    <a:pt x="4437" y="6320"/>
                  </a:lnTo>
                  <a:lnTo>
                    <a:pt x="4437" y="4370"/>
                  </a:lnTo>
                  <a:lnTo>
                    <a:pt x="6386" y="4370"/>
                  </a:lnTo>
                  <a:lnTo>
                    <a:pt x="6386" y="1950"/>
                  </a:lnTo>
                  <a:lnTo>
                    <a:pt x="4437" y="1950"/>
                  </a:lnTo>
                  <a:lnTo>
                    <a:pt x="4437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" name="Google Shape;776;p2"/>
            <p:cNvSpPr/>
            <p:nvPr/>
          </p:nvSpPr>
          <p:spPr>
            <a:xfrm>
              <a:off x="3431129" y="1898418"/>
              <a:ext cx="338618" cy="338618"/>
            </a:xfrm>
            <a:custGeom>
              <a:avLst/>
              <a:gdLst/>
              <a:ahLst/>
              <a:cxnLst/>
              <a:rect l="l" t="t" r="r" b="b"/>
              <a:pathLst>
                <a:path w="38047" h="38047" extrusionOk="0">
                  <a:moveTo>
                    <a:pt x="11697" y="1"/>
                  </a:moveTo>
                  <a:lnTo>
                    <a:pt x="11697" y="11697"/>
                  </a:lnTo>
                  <a:lnTo>
                    <a:pt x="0" y="11697"/>
                  </a:lnTo>
                  <a:lnTo>
                    <a:pt x="0" y="26418"/>
                  </a:lnTo>
                  <a:lnTo>
                    <a:pt x="11697" y="26418"/>
                  </a:lnTo>
                  <a:lnTo>
                    <a:pt x="11697" y="38047"/>
                  </a:lnTo>
                  <a:lnTo>
                    <a:pt x="26418" y="38047"/>
                  </a:lnTo>
                  <a:lnTo>
                    <a:pt x="26418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418" y="11697"/>
                  </a:lnTo>
                  <a:lnTo>
                    <a:pt x="26418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" name="Google Shape;777;p2"/>
            <p:cNvSpPr/>
            <p:nvPr/>
          </p:nvSpPr>
          <p:spPr>
            <a:xfrm>
              <a:off x="3403014" y="2303439"/>
              <a:ext cx="140593" cy="139997"/>
            </a:xfrm>
            <a:custGeom>
              <a:avLst/>
              <a:gdLst/>
              <a:ahLst/>
              <a:cxnLst/>
              <a:rect l="l" t="t" r="r" b="b"/>
              <a:pathLst>
                <a:path w="15797" h="15730" extrusionOk="0">
                  <a:moveTo>
                    <a:pt x="4840" y="0"/>
                  </a:moveTo>
                  <a:lnTo>
                    <a:pt x="4840" y="4840"/>
                  </a:lnTo>
                  <a:lnTo>
                    <a:pt x="0" y="4840"/>
                  </a:lnTo>
                  <a:lnTo>
                    <a:pt x="0" y="10890"/>
                  </a:lnTo>
                  <a:lnTo>
                    <a:pt x="4840" y="10890"/>
                  </a:lnTo>
                  <a:lnTo>
                    <a:pt x="4840" y="15729"/>
                  </a:lnTo>
                  <a:lnTo>
                    <a:pt x="10957" y="15729"/>
                  </a:lnTo>
                  <a:lnTo>
                    <a:pt x="10957" y="10890"/>
                  </a:lnTo>
                  <a:lnTo>
                    <a:pt x="15797" y="10890"/>
                  </a:lnTo>
                  <a:lnTo>
                    <a:pt x="15797" y="4840"/>
                  </a:lnTo>
                  <a:lnTo>
                    <a:pt x="10957" y="4840"/>
                  </a:lnTo>
                  <a:lnTo>
                    <a:pt x="1095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78" name="Google Shape;778;p2"/>
          <p:cNvGrpSpPr/>
          <p:nvPr/>
        </p:nvGrpSpPr>
        <p:grpSpPr>
          <a:xfrm>
            <a:off x="8458166" y="-339086"/>
            <a:ext cx="966583" cy="1972081"/>
            <a:chOff x="3403014" y="1333072"/>
            <a:chExt cx="653892" cy="1334110"/>
          </a:xfrm>
        </p:grpSpPr>
        <p:sp>
          <p:nvSpPr>
            <p:cNvPr id="779" name="Google Shape;779;p2"/>
            <p:cNvSpPr/>
            <p:nvPr/>
          </p:nvSpPr>
          <p:spPr>
            <a:xfrm>
              <a:off x="3653077" y="1333072"/>
              <a:ext cx="338627" cy="338618"/>
            </a:xfrm>
            <a:custGeom>
              <a:avLst/>
              <a:gdLst/>
              <a:ahLst/>
              <a:cxnLst/>
              <a:rect l="l" t="t" r="r" b="b"/>
              <a:pathLst>
                <a:path w="38048" h="38047" extrusionOk="0">
                  <a:moveTo>
                    <a:pt x="11630" y="0"/>
                  </a:moveTo>
                  <a:lnTo>
                    <a:pt x="11630" y="11697"/>
                  </a:lnTo>
                  <a:lnTo>
                    <a:pt x="1" y="11697"/>
                  </a:lnTo>
                  <a:lnTo>
                    <a:pt x="1" y="26418"/>
                  </a:lnTo>
                  <a:lnTo>
                    <a:pt x="11630" y="26418"/>
                  </a:lnTo>
                  <a:lnTo>
                    <a:pt x="11630" y="38047"/>
                  </a:lnTo>
                  <a:lnTo>
                    <a:pt x="26351" y="38047"/>
                  </a:lnTo>
                  <a:lnTo>
                    <a:pt x="26351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351" y="11697"/>
                  </a:lnTo>
                  <a:lnTo>
                    <a:pt x="26351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" name="Google Shape;780;p2"/>
            <p:cNvSpPr/>
            <p:nvPr/>
          </p:nvSpPr>
          <p:spPr>
            <a:xfrm>
              <a:off x="3822382" y="1776977"/>
              <a:ext cx="234524" cy="234524"/>
            </a:xfrm>
            <a:custGeom>
              <a:avLst/>
              <a:gdLst/>
              <a:ahLst/>
              <a:cxnLst/>
              <a:rect l="l" t="t" r="r" b="b"/>
              <a:pathLst>
                <a:path w="26351" h="26351" extrusionOk="0">
                  <a:moveTo>
                    <a:pt x="8067" y="0"/>
                  </a:moveTo>
                  <a:lnTo>
                    <a:pt x="8067" y="8066"/>
                  </a:lnTo>
                  <a:lnTo>
                    <a:pt x="1" y="8066"/>
                  </a:lnTo>
                  <a:lnTo>
                    <a:pt x="1" y="18284"/>
                  </a:lnTo>
                  <a:lnTo>
                    <a:pt x="8067" y="18284"/>
                  </a:lnTo>
                  <a:lnTo>
                    <a:pt x="8067" y="26350"/>
                  </a:lnTo>
                  <a:lnTo>
                    <a:pt x="18217" y="26350"/>
                  </a:lnTo>
                  <a:lnTo>
                    <a:pt x="18217" y="18284"/>
                  </a:lnTo>
                  <a:lnTo>
                    <a:pt x="26351" y="18284"/>
                  </a:lnTo>
                  <a:lnTo>
                    <a:pt x="26351" y="8066"/>
                  </a:lnTo>
                  <a:lnTo>
                    <a:pt x="18217" y="8066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" name="Google Shape;781;p2"/>
            <p:cNvSpPr/>
            <p:nvPr/>
          </p:nvSpPr>
          <p:spPr>
            <a:xfrm>
              <a:off x="3617780" y="2317198"/>
              <a:ext cx="350589" cy="349984"/>
            </a:xfrm>
            <a:custGeom>
              <a:avLst/>
              <a:gdLst/>
              <a:ahLst/>
              <a:cxnLst/>
              <a:rect l="l" t="t" r="r" b="b"/>
              <a:pathLst>
                <a:path w="39392" h="39324" extrusionOk="0">
                  <a:moveTo>
                    <a:pt x="12100" y="0"/>
                  </a:moveTo>
                  <a:lnTo>
                    <a:pt x="12100" y="12100"/>
                  </a:lnTo>
                  <a:lnTo>
                    <a:pt x="1" y="12100"/>
                  </a:lnTo>
                  <a:lnTo>
                    <a:pt x="1" y="27291"/>
                  </a:lnTo>
                  <a:lnTo>
                    <a:pt x="12100" y="27291"/>
                  </a:lnTo>
                  <a:lnTo>
                    <a:pt x="12100" y="39323"/>
                  </a:lnTo>
                  <a:lnTo>
                    <a:pt x="27292" y="39323"/>
                  </a:lnTo>
                  <a:lnTo>
                    <a:pt x="27292" y="27291"/>
                  </a:lnTo>
                  <a:lnTo>
                    <a:pt x="39392" y="27291"/>
                  </a:lnTo>
                  <a:lnTo>
                    <a:pt x="39392" y="12100"/>
                  </a:lnTo>
                  <a:lnTo>
                    <a:pt x="27292" y="12100"/>
                  </a:lnTo>
                  <a:lnTo>
                    <a:pt x="27292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" name="Google Shape;782;p2"/>
            <p:cNvSpPr/>
            <p:nvPr/>
          </p:nvSpPr>
          <p:spPr>
            <a:xfrm>
              <a:off x="3653077" y="1712960"/>
              <a:ext cx="140006" cy="139997"/>
            </a:xfrm>
            <a:custGeom>
              <a:avLst/>
              <a:gdLst/>
              <a:ahLst/>
              <a:cxnLst/>
              <a:rect l="l" t="t" r="r" b="b"/>
              <a:pathLst>
                <a:path w="15731" h="15730" extrusionOk="0">
                  <a:moveTo>
                    <a:pt x="4841" y="1"/>
                  </a:moveTo>
                  <a:lnTo>
                    <a:pt x="4841" y="4840"/>
                  </a:lnTo>
                  <a:lnTo>
                    <a:pt x="1" y="4840"/>
                  </a:lnTo>
                  <a:lnTo>
                    <a:pt x="1" y="10890"/>
                  </a:lnTo>
                  <a:lnTo>
                    <a:pt x="4841" y="10890"/>
                  </a:lnTo>
                  <a:lnTo>
                    <a:pt x="4841" y="15730"/>
                  </a:lnTo>
                  <a:lnTo>
                    <a:pt x="10890" y="15730"/>
                  </a:lnTo>
                  <a:lnTo>
                    <a:pt x="10890" y="10890"/>
                  </a:lnTo>
                  <a:lnTo>
                    <a:pt x="15730" y="10890"/>
                  </a:lnTo>
                  <a:lnTo>
                    <a:pt x="15730" y="4840"/>
                  </a:lnTo>
                  <a:lnTo>
                    <a:pt x="10890" y="4840"/>
                  </a:lnTo>
                  <a:lnTo>
                    <a:pt x="10890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" name="Google Shape;783;p2"/>
            <p:cNvSpPr/>
            <p:nvPr/>
          </p:nvSpPr>
          <p:spPr>
            <a:xfrm>
              <a:off x="3624366" y="1615442"/>
              <a:ext cx="56844" cy="56248"/>
            </a:xfrm>
            <a:custGeom>
              <a:avLst/>
              <a:gdLst/>
              <a:ahLst/>
              <a:cxnLst/>
              <a:rect l="l" t="t" r="r" b="b"/>
              <a:pathLst>
                <a:path w="6387" h="6320" extrusionOk="0">
                  <a:moveTo>
                    <a:pt x="1950" y="1"/>
                  </a:moveTo>
                  <a:lnTo>
                    <a:pt x="1950" y="1950"/>
                  </a:lnTo>
                  <a:lnTo>
                    <a:pt x="0" y="1950"/>
                  </a:lnTo>
                  <a:lnTo>
                    <a:pt x="0" y="4370"/>
                  </a:lnTo>
                  <a:lnTo>
                    <a:pt x="1950" y="4370"/>
                  </a:lnTo>
                  <a:lnTo>
                    <a:pt x="1950" y="6320"/>
                  </a:lnTo>
                  <a:lnTo>
                    <a:pt x="4437" y="6320"/>
                  </a:lnTo>
                  <a:lnTo>
                    <a:pt x="4437" y="4370"/>
                  </a:lnTo>
                  <a:lnTo>
                    <a:pt x="6386" y="4370"/>
                  </a:lnTo>
                  <a:lnTo>
                    <a:pt x="6386" y="1950"/>
                  </a:lnTo>
                  <a:lnTo>
                    <a:pt x="4437" y="1950"/>
                  </a:lnTo>
                  <a:lnTo>
                    <a:pt x="4437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" name="Google Shape;784;p2"/>
            <p:cNvSpPr/>
            <p:nvPr/>
          </p:nvSpPr>
          <p:spPr>
            <a:xfrm>
              <a:off x="3431129" y="1898418"/>
              <a:ext cx="338618" cy="338618"/>
            </a:xfrm>
            <a:custGeom>
              <a:avLst/>
              <a:gdLst/>
              <a:ahLst/>
              <a:cxnLst/>
              <a:rect l="l" t="t" r="r" b="b"/>
              <a:pathLst>
                <a:path w="38047" h="38047" extrusionOk="0">
                  <a:moveTo>
                    <a:pt x="11697" y="1"/>
                  </a:moveTo>
                  <a:lnTo>
                    <a:pt x="11697" y="11697"/>
                  </a:lnTo>
                  <a:lnTo>
                    <a:pt x="0" y="11697"/>
                  </a:lnTo>
                  <a:lnTo>
                    <a:pt x="0" y="26418"/>
                  </a:lnTo>
                  <a:lnTo>
                    <a:pt x="11697" y="26418"/>
                  </a:lnTo>
                  <a:lnTo>
                    <a:pt x="11697" y="38047"/>
                  </a:lnTo>
                  <a:lnTo>
                    <a:pt x="26418" y="38047"/>
                  </a:lnTo>
                  <a:lnTo>
                    <a:pt x="26418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418" y="11697"/>
                  </a:lnTo>
                  <a:lnTo>
                    <a:pt x="26418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" name="Google Shape;785;p2"/>
            <p:cNvSpPr/>
            <p:nvPr/>
          </p:nvSpPr>
          <p:spPr>
            <a:xfrm>
              <a:off x="3403014" y="2303439"/>
              <a:ext cx="140593" cy="139997"/>
            </a:xfrm>
            <a:custGeom>
              <a:avLst/>
              <a:gdLst/>
              <a:ahLst/>
              <a:cxnLst/>
              <a:rect l="l" t="t" r="r" b="b"/>
              <a:pathLst>
                <a:path w="15797" h="15730" extrusionOk="0">
                  <a:moveTo>
                    <a:pt x="4840" y="0"/>
                  </a:moveTo>
                  <a:lnTo>
                    <a:pt x="4840" y="4840"/>
                  </a:lnTo>
                  <a:lnTo>
                    <a:pt x="0" y="4840"/>
                  </a:lnTo>
                  <a:lnTo>
                    <a:pt x="0" y="10890"/>
                  </a:lnTo>
                  <a:lnTo>
                    <a:pt x="4840" y="10890"/>
                  </a:lnTo>
                  <a:lnTo>
                    <a:pt x="4840" y="15729"/>
                  </a:lnTo>
                  <a:lnTo>
                    <a:pt x="10957" y="15729"/>
                  </a:lnTo>
                  <a:lnTo>
                    <a:pt x="10957" y="10890"/>
                  </a:lnTo>
                  <a:lnTo>
                    <a:pt x="15797" y="10890"/>
                  </a:lnTo>
                  <a:lnTo>
                    <a:pt x="15797" y="4840"/>
                  </a:lnTo>
                  <a:lnTo>
                    <a:pt x="10957" y="4840"/>
                  </a:lnTo>
                  <a:lnTo>
                    <a:pt x="1095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86" name="Google Shape;786;p2"/>
          <p:cNvSpPr txBox="1">
            <a:spLocks noGrp="1"/>
          </p:cNvSpPr>
          <p:nvPr>
            <p:ph type="ctrTitle"/>
          </p:nvPr>
        </p:nvSpPr>
        <p:spPr>
          <a:xfrm>
            <a:off x="1402600" y="1219775"/>
            <a:ext cx="6339000" cy="2199900"/>
          </a:xfrm>
          <a:prstGeom prst="rect">
            <a:avLst/>
          </a:prstGeom>
          <a:solidFill>
            <a:schemeClr val="lt2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  <a:effectLst>
            <a:outerShdw blurRad="142875" dist="85725" dir="3600000" algn="bl" rotWithShape="0">
              <a:schemeClr val="dk1">
                <a:alpha val="4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200"/>
              <a:buNone/>
              <a:defRPr sz="8500">
                <a:solidFill>
                  <a:schemeClr val="dk2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688648311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Content Placeholder 8"/>
          <p:cNvSpPr>
            <a:spLocks noGrp="1"/>
          </p:cNvSpPr>
          <p:nvPr>
            <p:ph idx="1"/>
          </p:nvPr>
        </p:nvSpPr>
        <p:spPr>
          <a:xfrm>
            <a:off x="457200" y="1143000"/>
            <a:ext cx="8229600" cy="3429000"/>
          </a:xfrm>
        </p:spPr>
        <p:txBody>
          <a:bodyPr/>
          <a:lstStyle/>
          <a:p>
            <a:pPr lvl="0" eaLnBrk="1" latinLnBrk="0" hangingPunct="1"/>
            <a:r>
              <a:rPr lang="en-US"/>
              <a:t>Click to edit Master text styles</a:t>
            </a:r>
          </a:p>
          <a:p>
            <a:pPr lvl="1" eaLnBrk="1" latinLnBrk="0" hangingPunct="1"/>
            <a:r>
              <a:rPr lang="en-US"/>
              <a:t>Second level</a:t>
            </a:r>
          </a:p>
          <a:p>
            <a:pPr lvl="2" eaLnBrk="1" latinLnBrk="0" hangingPunct="1"/>
            <a:r>
              <a:rPr lang="en-US"/>
              <a:t>Third level</a:t>
            </a:r>
          </a:p>
          <a:p>
            <a:pPr lvl="3" eaLnBrk="1" latinLnBrk="0" hangingPunct="1"/>
            <a:r>
              <a:rPr lang="en-US"/>
              <a:t>Fourth level</a:t>
            </a:r>
          </a:p>
          <a:p>
            <a:pPr lvl="4" eaLnBrk="1" latinLnBrk="0" hangingPunct="1"/>
            <a:r>
              <a:rPr lang="en-US"/>
              <a:t>Fifth level</a:t>
            </a:r>
            <a:endParaRPr kumimoji="0" lang="en-US"/>
          </a:p>
        </p:txBody>
      </p:sp>
      <p:sp>
        <p:nvSpPr>
          <p:cNvPr id="14" name="Date Placeholder 13"/>
          <p:cNvSpPr>
            <a:spLocks noGrp="1"/>
          </p:cNvSpPr>
          <p:nvPr>
            <p:ph type="dt" sz="half" idx="14"/>
          </p:nvPr>
        </p:nvSpPr>
        <p:spPr/>
        <p:txBody>
          <a:bodyPr/>
          <a:lstStyle/>
          <a:p>
            <a:fld id="{1C0F3712-F15C-4E90-9F85-50930CF7421D}" type="datetimeFigureOut">
              <a:rPr lang="id-ID" smtClean="0"/>
              <a:pPr/>
              <a:t>17/05/2025</a:t>
            </a:fld>
            <a:endParaRPr lang="id-ID"/>
          </a:p>
        </p:txBody>
      </p:sp>
      <p:sp>
        <p:nvSpPr>
          <p:cNvPr id="15" name="Slide Number Placeholder 14"/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 algn="ctr">
              <a:defRPr/>
            </a:lvl1pPr>
          </a:lstStyle>
          <a:p>
            <a:fld id="{676354A5-CE39-4C33-A8EB-836314CE5301}" type="slidenum">
              <a:rPr lang="id-ID" smtClean="0"/>
              <a:pPr/>
              <a:t>‹#›</a:t>
            </a:fld>
            <a:endParaRPr lang="id-ID"/>
          </a:p>
        </p:txBody>
      </p:sp>
      <p:sp>
        <p:nvSpPr>
          <p:cNvPr id="16" name="Footer Placeholder 15"/>
          <p:cNvSpPr>
            <a:spLocks noGrp="1"/>
          </p:cNvSpPr>
          <p:nvPr>
            <p:ph type="ftr" sz="quarter" idx="16"/>
          </p:nvPr>
        </p:nvSpPr>
        <p:spPr/>
        <p:txBody>
          <a:bodyPr/>
          <a:lstStyle/>
          <a:p>
            <a:endParaRPr lang="id-ID"/>
          </a:p>
        </p:txBody>
      </p:sp>
      <p:sp>
        <p:nvSpPr>
          <p:cNvPr id="17" name="Title 16"/>
          <p:cNvSpPr>
            <a:spLocks noGrp="1"/>
          </p:cNvSpPr>
          <p:nvPr>
            <p:ph type="title"/>
          </p:nvPr>
        </p:nvSpPr>
        <p:spPr/>
        <p:txBody>
          <a:bodyPr rtlCol="0" anchor="b" anchorCtr="0"/>
          <a:lstStyle/>
          <a:p>
            <a:r>
              <a:rPr kumimoji="0"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22824332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14:switch dir="r"/>
      </p:transition>
    </mc:Choice>
    <mc:Fallback xmlns="">
      <p:transition>
        <p:fade/>
      </p:transition>
    </mc:Fallback>
  </mc:AlternateContent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C0F3712-F15C-4E90-9F85-50930CF7421D}" type="datetimeFigureOut">
              <a:rPr lang="id-ID" smtClean="0"/>
              <a:pPr/>
              <a:t>17/05/2025</a:t>
            </a:fld>
            <a:endParaRPr lang="id-ID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d-ID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76354A5-CE39-4C33-A8EB-836314CE5301}" type="slidenum">
              <a:rPr lang="id-ID" smtClean="0"/>
              <a:pPr/>
              <a:t>‹#›</a:t>
            </a:fld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1125606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14:switch dir="r"/>
      </p:transition>
    </mc:Choice>
    <mc:Fallback xmlns="">
      <p:transition>
        <p:fade/>
      </p:transition>
    </mc:Fallback>
  </mc:AlternateContent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C0F3712-F15C-4E90-9F85-50930CF7421D}" type="datetimeFigureOut">
              <a:rPr lang="id-ID" smtClean="0"/>
              <a:pPr/>
              <a:t>17/05/2025</a:t>
            </a:fld>
            <a:endParaRPr lang="id-ID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d-ID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76354A5-CE39-4C33-A8EB-836314CE5301}" type="slidenum">
              <a:rPr lang="id-ID" smtClean="0"/>
              <a:pPr/>
              <a:t>‹#›</a:t>
            </a:fld>
            <a:endParaRPr lang="id-ID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2628900"/>
            <a:ext cx="7924800" cy="1028700"/>
          </a:xfrm>
        </p:spPr>
        <p:txBody>
          <a:bodyPr>
            <a:noAutofit/>
          </a:bodyPr>
          <a:lstStyle>
            <a:lvl1pPr algn="l" rtl="0">
              <a:spcBef>
                <a:spcPct val="0"/>
              </a:spcBef>
              <a:buNone/>
              <a:defRPr lang="en-US" sz="3600" b="0" dirty="0">
                <a:ln w="3200">
                  <a:solidFill>
                    <a:schemeClr val="bg2">
                      <a:shade val="25000"/>
                      <a:alpha val="25000"/>
                    </a:schemeClr>
                  </a:solidFill>
                  <a:prstDash val="solid"/>
                  <a:round/>
                </a:ln>
                <a:solidFill>
                  <a:srgbClr val="F9F9F9"/>
                </a:solidFill>
                <a:effectLst>
                  <a:innerShdw blurRad="38100" dist="25400" dir="13500000">
                    <a:prstClr val="black">
                      <a:alpha val="70000"/>
                    </a:prstClr>
                  </a:innerShdw>
                </a:effectLst>
              </a:defRPr>
            </a:lvl1pPr>
          </a:lstStyle>
          <a:p>
            <a:r>
              <a:rPr kumimoji="0"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85800" y="3719148"/>
            <a:ext cx="7924800" cy="738552"/>
          </a:xfrm>
        </p:spPr>
        <p:txBody>
          <a:bodyPr anchor="t"/>
          <a:lstStyle>
            <a:lvl1pPr marL="0" indent="0">
              <a:buNone/>
              <a:defRPr sz="1500" spc="75" baseline="0">
                <a:solidFill>
                  <a:schemeClr val="tx2"/>
                </a:solidFill>
              </a:defRPr>
            </a:lvl1pPr>
            <a:lvl2pPr>
              <a:buNone/>
              <a:defRPr sz="1350">
                <a:solidFill>
                  <a:schemeClr val="tx1">
                    <a:tint val="75000"/>
                  </a:schemeClr>
                </a:solidFill>
              </a:defRPr>
            </a:lvl2pPr>
            <a:lvl3pPr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3pPr>
            <a:lvl4pPr>
              <a:buNone/>
              <a:defRPr sz="1050">
                <a:solidFill>
                  <a:schemeClr val="tx1">
                    <a:tint val="75000"/>
                  </a:schemeClr>
                </a:solidFill>
              </a:defRPr>
            </a:lvl4pPr>
            <a:lvl5pPr>
              <a:buNone/>
              <a:defRPr sz="1050">
                <a:solidFill>
                  <a:schemeClr val="tx1">
                    <a:tint val="75000"/>
                  </a:schemeClr>
                </a:solidFill>
              </a:defRPr>
            </a:lvl5pPr>
          </a:lstStyle>
          <a:p>
            <a:pPr lvl="0" eaLnBrk="1" latinLnBrk="0" hangingPunct="1"/>
            <a:r>
              <a:rPr kumimoji="0" lang="en-US"/>
              <a:t>Click to edit Master text styles</a:t>
            </a:r>
          </a:p>
        </p:txBody>
      </p:sp>
      <p:cxnSp>
        <p:nvCxnSpPr>
          <p:cNvPr id="7" name="Straight Connector 6"/>
          <p:cNvCxnSpPr/>
          <p:nvPr/>
        </p:nvCxnSpPr>
        <p:spPr>
          <a:xfrm>
            <a:off x="685800" y="3687744"/>
            <a:ext cx="7924800" cy="3226"/>
          </a:xfrm>
          <a:prstGeom prst="line">
            <a:avLst/>
          </a:prstGeom>
          <a:noFill/>
          <a:ln w="9525" cap="flat" cmpd="sng" algn="ctr">
            <a:solidFill>
              <a:srgbClr val="E9E9E8"/>
            </a:solidFill>
            <a:prstDash val="solid"/>
          </a:ln>
          <a:effectLst>
            <a:outerShdw blurRad="31750" dir="2700000" algn="tl" rotWithShape="0">
              <a:srgbClr val="000000">
                <a:alpha val="55000"/>
              </a:srgbClr>
            </a:outerShd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0688108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14:switch dir="r"/>
      </p:transition>
    </mc:Choice>
    <mc:Fallback xmlns="">
      <p:transition>
        <p:fade/>
      </p:transition>
    </mc:Fallback>
  </mc:AlternateContent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Google Shape;9;p2"/>
          <p:cNvPicPr preferRelativeResize="0"/>
          <p:nvPr/>
        </p:nvPicPr>
        <p:blipFill rotWithShape="1">
          <a:blip r:embed="rId2">
            <a:alphaModFix/>
          </a:blip>
          <a:srcRect l="21453" r="19185"/>
          <a:stretch/>
        </p:blipFill>
        <p:spPr>
          <a:xfrm>
            <a:off x="-34600" y="346125"/>
            <a:ext cx="9386527" cy="40992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0" name="Google Shape;10;p2"/>
          <p:cNvGrpSpPr/>
          <p:nvPr/>
        </p:nvGrpSpPr>
        <p:grpSpPr>
          <a:xfrm>
            <a:off x="-495837" y="-417716"/>
            <a:ext cx="2856614" cy="2856614"/>
            <a:chOff x="1190625" y="238125"/>
            <a:chExt cx="5205200" cy="5205200"/>
          </a:xfrm>
        </p:grpSpPr>
        <p:sp>
          <p:nvSpPr>
            <p:cNvPr id="11" name="Google Shape;11;p2"/>
            <p:cNvSpPr/>
            <p:nvPr/>
          </p:nvSpPr>
          <p:spPr>
            <a:xfrm>
              <a:off x="3537100" y="2352575"/>
              <a:ext cx="739875" cy="745725"/>
            </a:xfrm>
            <a:custGeom>
              <a:avLst/>
              <a:gdLst/>
              <a:ahLst/>
              <a:cxnLst/>
              <a:rect l="l" t="t" r="r" b="b"/>
              <a:pathLst>
                <a:path w="29595" h="29829" extrusionOk="0">
                  <a:moveTo>
                    <a:pt x="19963" y="23699"/>
                  </a:moveTo>
                  <a:cubicBezTo>
                    <a:pt x="20956" y="20839"/>
                    <a:pt x="23057" y="19438"/>
                    <a:pt x="25509" y="19847"/>
                  </a:cubicBezTo>
                  <a:cubicBezTo>
                    <a:pt x="27785" y="20197"/>
                    <a:pt x="29478" y="22123"/>
                    <a:pt x="29536" y="24400"/>
                  </a:cubicBezTo>
                  <a:cubicBezTo>
                    <a:pt x="29595" y="26793"/>
                    <a:pt x="28077" y="28777"/>
                    <a:pt x="25684" y="29303"/>
                  </a:cubicBezTo>
                  <a:cubicBezTo>
                    <a:pt x="23232" y="29828"/>
                    <a:pt x="21189" y="28544"/>
                    <a:pt x="19963" y="25625"/>
                  </a:cubicBezTo>
                  <a:cubicBezTo>
                    <a:pt x="19146" y="28135"/>
                    <a:pt x="17512" y="29595"/>
                    <a:pt x="14768" y="29536"/>
                  </a:cubicBezTo>
                  <a:cubicBezTo>
                    <a:pt x="12609" y="29536"/>
                    <a:pt x="11266" y="28369"/>
                    <a:pt x="10040" y="25567"/>
                  </a:cubicBezTo>
                  <a:cubicBezTo>
                    <a:pt x="9690" y="26910"/>
                    <a:pt x="8990" y="27960"/>
                    <a:pt x="7881" y="28661"/>
                  </a:cubicBezTo>
                  <a:cubicBezTo>
                    <a:pt x="6830" y="29420"/>
                    <a:pt x="5604" y="29711"/>
                    <a:pt x="4320" y="29478"/>
                  </a:cubicBezTo>
                  <a:cubicBezTo>
                    <a:pt x="2044" y="29069"/>
                    <a:pt x="409" y="27201"/>
                    <a:pt x="234" y="25042"/>
                  </a:cubicBezTo>
                  <a:cubicBezTo>
                    <a:pt x="59" y="22532"/>
                    <a:pt x="1402" y="20664"/>
                    <a:pt x="4145" y="19672"/>
                  </a:cubicBezTo>
                  <a:cubicBezTo>
                    <a:pt x="1518" y="18796"/>
                    <a:pt x="1" y="17103"/>
                    <a:pt x="176" y="14243"/>
                  </a:cubicBezTo>
                  <a:cubicBezTo>
                    <a:pt x="351" y="12200"/>
                    <a:pt x="1577" y="10741"/>
                    <a:pt x="4203" y="9749"/>
                  </a:cubicBezTo>
                  <a:cubicBezTo>
                    <a:pt x="2744" y="9340"/>
                    <a:pt x="1635" y="8581"/>
                    <a:pt x="993" y="7355"/>
                  </a:cubicBezTo>
                  <a:cubicBezTo>
                    <a:pt x="293" y="6071"/>
                    <a:pt x="176" y="4787"/>
                    <a:pt x="643" y="3445"/>
                  </a:cubicBezTo>
                  <a:cubicBezTo>
                    <a:pt x="1343" y="1285"/>
                    <a:pt x="3386" y="1"/>
                    <a:pt x="5721" y="234"/>
                  </a:cubicBezTo>
                  <a:cubicBezTo>
                    <a:pt x="7822" y="409"/>
                    <a:pt x="9632" y="2161"/>
                    <a:pt x="9924" y="4320"/>
                  </a:cubicBezTo>
                  <a:cubicBezTo>
                    <a:pt x="10274" y="6713"/>
                    <a:pt x="8990" y="8640"/>
                    <a:pt x="6130" y="9807"/>
                  </a:cubicBezTo>
                  <a:cubicBezTo>
                    <a:pt x="8114" y="10332"/>
                    <a:pt x="9457" y="11558"/>
                    <a:pt x="10040" y="13660"/>
                  </a:cubicBezTo>
                  <a:cubicBezTo>
                    <a:pt x="10683" y="11617"/>
                    <a:pt x="11908" y="10332"/>
                    <a:pt x="13893" y="9749"/>
                  </a:cubicBezTo>
                  <a:cubicBezTo>
                    <a:pt x="11091" y="8581"/>
                    <a:pt x="9807" y="6538"/>
                    <a:pt x="10274" y="4087"/>
                  </a:cubicBezTo>
                  <a:cubicBezTo>
                    <a:pt x="10741" y="1752"/>
                    <a:pt x="12784" y="118"/>
                    <a:pt x="15177" y="176"/>
                  </a:cubicBezTo>
                  <a:cubicBezTo>
                    <a:pt x="17395" y="234"/>
                    <a:pt x="19380" y="1869"/>
                    <a:pt x="19788" y="4087"/>
                  </a:cubicBezTo>
                  <a:cubicBezTo>
                    <a:pt x="20197" y="6597"/>
                    <a:pt x="18913" y="8698"/>
                    <a:pt x="16111" y="9749"/>
                  </a:cubicBezTo>
                  <a:cubicBezTo>
                    <a:pt x="18096" y="10332"/>
                    <a:pt x="19380" y="11617"/>
                    <a:pt x="19963" y="13660"/>
                  </a:cubicBezTo>
                  <a:cubicBezTo>
                    <a:pt x="20430" y="12259"/>
                    <a:pt x="21131" y="11266"/>
                    <a:pt x="22240" y="10566"/>
                  </a:cubicBezTo>
                  <a:cubicBezTo>
                    <a:pt x="23349" y="9924"/>
                    <a:pt x="24575" y="9749"/>
                    <a:pt x="25859" y="10041"/>
                  </a:cubicBezTo>
                  <a:cubicBezTo>
                    <a:pt x="28135" y="10566"/>
                    <a:pt x="29595" y="12492"/>
                    <a:pt x="29536" y="14827"/>
                  </a:cubicBezTo>
                  <a:cubicBezTo>
                    <a:pt x="29536" y="17103"/>
                    <a:pt x="27902" y="19030"/>
                    <a:pt x="25684" y="19438"/>
                  </a:cubicBezTo>
                  <a:cubicBezTo>
                    <a:pt x="23232" y="19964"/>
                    <a:pt x="21248" y="18738"/>
                    <a:pt x="19963" y="15878"/>
                  </a:cubicBezTo>
                  <a:cubicBezTo>
                    <a:pt x="19380" y="17804"/>
                    <a:pt x="18154" y="19030"/>
                    <a:pt x="16111" y="19672"/>
                  </a:cubicBezTo>
                  <a:cubicBezTo>
                    <a:pt x="18154" y="20314"/>
                    <a:pt x="19380" y="21598"/>
                    <a:pt x="19963" y="23641"/>
                  </a:cubicBezTo>
                  <a:close/>
                  <a:moveTo>
                    <a:pt x="10040" y="23758"/>
                  </a:moveTo>
                  <a:cubicBezTo>
                    <a:pt x="10624" y="21598"/>
                    <a:pt x="11850" y="20314"/>
                    <a:pt x="13951" y="19672"/>
                  </a:cubicBezTo>
                  <a:cubicBezTo>
                    <a:pt x="11908" y="19088"/>
                    <a:pt x="10683" y="17804"/>
                    <a:pt x="10040" y="15819"/>
                  </a:cubicBezTo>
                  <a:cubicBezTo>
                    <a:pt x="9398" y="17921"/>
                    <a:pt x="8114" y="19088"/>
                    <a:pt x="6013" y="19672"/>
                  </a:cubicBezTo>
                  <a:cubicBezTo>
                    <a:pt x="8173" y="20255"/>
                    <a:pt x="9457" y="21540"/>
                    <a:pt x="10040" y="237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" name="Google Shape;12;p2"/>
            <p:cNvSpPr/>
            <p:nvPr/>
          </p:nvSpPr>
          <p:spPr>
            <a:xfrm>
              <a:off x="3793925" y="3092425"/>
              <a:ext cx="237900" cy="240800"/>
            </a:xfrm>
            <a:custGeom>
              <a:avLst/>
              <a:gdLst/>
              <a:ahLst/>
              <a:cxnLst/>
              <a:rect l="l" t="t" r="r" b="b"/>
              <a:pathLst>
                <a:path w="9516" h="9632" extrusionOk="0">
                  <a:moveTo>
                    <a:pt x="4729" y="9632"/>
                  </a:moveTo>
                  <a:cubicBezTo>
                    <a:pt x="2102" y="9632"/>
                    <a:pt x="1" y="7414"/>
                    <a:pt x="1" y="4845"/>
                  </a:cubicBezTo>
                  <a:cubicBezTo>
                    <a:pt x="1" y="2277"/>
                    <a:pt x="2219" y="1"/>
                    <a:pt x="4787" y="59"/>
                  </a:cubicBezTo>
                  <a:cubicBezTo>
                    <a:pt x="7356" y="117"/>
                    <a:pt x="9515" y="2335"/>
                    <a:pt x="9515" y="4904"/>
                  </a:cubicBezTo>
                  <a:cubicBezTo>
                    <a:pt x="9515" y="7472"/>
                    <a:pt x="7356" y="9632"/>
                    <a:pt x="4729" y="963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" name="Google Shape;13;p2"/>
            <p:cNvSpPr/>
            <p:nvPr/>
          </p:nvSpPr>
          <p:spPr>
            <a:xfrm>
              <a:off x="3300700" y="2600650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729" y="9574"/>
                  </a:moveTo>
                  <a:cubicBezTo>
                    <a:pt x="2102" y="9574"/>
                    <a:pt x="1" y="7414"/>
                    <a:pt x="1" y="4787"/>
                  </a:cubicBezTo>
                  <a:cubicBezTo>
                    <a:pt x="1" y="2161"/>
                    <a:pt x="2160" y="1"/>
                    <a:pt x="4729" y="59"/>
                  </a:cubicBezTo>
                  <a:cubicBezTo>
                    <a:pt x="7355" y="59"/>
                    <a:pt x="9573" y="2277"/>
                    <a:pt x="9515" y="4846"/>
                  </a:cubicBezTo>
                  <a:cubicBezTo>
                    <a:pt x="9515" y="7414"/>
                    <a:pt x="7297" y="9574"/>
                    <a:pt x="4729" y="957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14;p2"/>
            <p:cNvSpPr/>
            <p:nvPr/>
          </p:nvSpPr>
          <p:spPr>
            <a:xfrm>
              <a:off x="3547325" y="3093900"/>
              <a:ext cx="237875" cy="239325"/>
            </a:xfrm>
            <a:custGeom>
              <a:avLst/>
              <a:gdLst/>
              <a:ahLst/>
              <a:cxnLst/>
              <a:rect l="l" t="t" r="r" b="b"/>
              <a:pathLst>
                <a:path w="9515" h="9573" extrusionOk="0">
                  <a:moveTo>
                    <a:pt x="9515" y="4786"/>
                  </a:moveTo>
                  <a:cubicBezTo>
                    <a:pt x="9515" y="7355"/>
                    <a:pt x="7355" y="9573"/>
                    <a:pt x="4728" y="9573"/>
                  </a:cubicBezTo>
                  <a:cubicBezTo>
                    <a:pt x="2160" y="9573"/>
                    <a:pt x="0" y="7355"/>
                    <a:pt x="0" y="4786"/>
                  </a:cubicBezTo>
                  <a:cubicBezTo>
                    <a:pt x="59" y="2218"/>
                    <a:pt x="2160" y="58"/>
                    <a:pt x="4728" y="58"/>
                  </a:cubicBezTo>
                  <a:cubicBezTo>
                    <a:pt x="7297" y="0"/>
                    <a:pt x="9515" y="2218"/>
                    <a:pt x="9515" y="47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15;p2"/>
            <p:cNvSpPr/>
            <p:nvPr/>
          </p:nvSpPr>
          <p:spPr>
            <a:xfrm>
              <a:off x="3299250" y="2848725"/>
              <a:ext cx="239350" cy="237900"/>
            </a:xfrm>
            <a:custGeom>
              <a:avLst/>
              <a:gdLst/>
              <a:ahLst/>
              <a:cxnLst/>
              <a:rect l="l" t="t" r="r" b="b"/>
              <a:pathLst>
                <a:path w="9574" h="9516" extrusionOk="0">
                  <a:moveTo>
                    <a:pt x="9573" y="4729"/>
                  </a:moveTo>
                  <a:cubicBezTo>
                    <a:pt x="9573" y="7355"/>
                    <a:pt x="7355" y="9515"/>
                    <a:pt x="4787" y="9515"/>
                  </a:cubicBezTo>
                  <a:cubicBezTo>
                    <a:pt x="2160" y="9457"/>
                    <a:pt x="0" y="7297"/>
                    <a:pt x="59" y="4729"/>
                  </a:cubicBezTo>
                  <a:cubicBezTo>
                    <a:pt x="117" y="2102"/>
                    <a:pt x="2218" y="1"/>
                    <a:pt x="4787" y="1"/>
                  </a:cubicBezTo>
                  <a:cubicBezTo>
                    <a:pt x="7355" y="1"/>
                    <a:pt x="9573" y="2160"/>
                    <a:pt x="957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4036175" y="2358425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904" y="59"/>
                  </a:moveTo>
                  <a:cubicBezTo>
                    <a:pt x="7530" y="175"/>
                    <a:pt x="9573" y="2277"/>
                    <a:pt x="9456" y="4903"/>
                  </a:cubicBezTo>
                  <a:cubicBezTo>
                    <a:pt x="9398" y="7530"/>
                    <a:pt x="7238" y="9573"/>
                    <a:pt x="4670" y="9456"/>
                  </a:cubicBezTo>
                  <a:cubicBezTo>
                    <a:pt x="2043" y="9398"/>
                    <a:pt x="0" y="7238"/>
                    <a:pt x="59" y="4670"/>
                  </a:cubicBezTo>
                  <a:cubicBezTo>
                    <a:pt x="176" y="2043"/>
                    <a:pt x="2277" y="0"/>
                    <a:pt x="490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4039100" y="3098275"/>
              <a:ext cx="232050" cy="232050"/>
            </a:xfrm>
            <a:custGeom>
              <a:avLst/>
              <a:gdLst/>
              <a:ahLst/>
              <a:cxnLst/>
              <a:rect l="l" t="t" r="r" b="b"/>
              <a:pathLst>
                <a:path w="9282" h="9282" extrusionOk="0">
                  <a:moveTo>
                    <a:pt x="4670" y="0"/>
                  </a:moveTo>
                  <a:cubicBezTo>
                    <a:pt x="7238" y="0"/>
                    <a:pt x="9281" y="2043"/>
                    <a:pt x="9281" y="4670"/>
                  </a:cubicBezTo>
                  <a:cubicBezTo>
                    <a:pt x="9281" y="7238"/>
                    <a:pt x="7180" y="9281"/>
                    <a:pt x="4611" y="9281"/>
                  </a:cubicBezTo>
                  <a:cubicBezTo>
                    <a:pt x="2043" y="9223"/>
                    <a:pt x="0" y="7180"/>
                    <a:pt x="0" y="4611"/>
                  </a:cubicBezTo>
                  <a:cubicBezTo>
                    <a:pt x="0" y="2043"/>
                    <a:pt x="2102" y="0"/>
                    <a:pt x="467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3303625" y="2361350"/>
              <a:ext cx="232050" cy="232025"/>
            </a:xfrm>
            <a:custGeom>
              <a:avLst/>
              <a:gdLst/>
              <a:ahLst/>
              <a:cxnLst/>
              <a:rect l="l" t="t" r="r" b="b"/>
              <a:pathLst>
                <a:path w="9282" h="9281" extrusionOk="0">
                  <a:moveTo>
                    <a:pt x="0" y="4670"/>
                  </a:moveTo>
                  <a:cubicBezTo>
                    <a:pt x="0" y="2101"/>
                    <a:pt x="2043" y="0"/>
                    <a:pt x="4612" y="0"/>
                  </a:cubicBezTo>
                  <a:cubicBezTo>
                    <a:pt x="7238" y="0"/>
                    <a:pt x="9281" y="2101"/>
                    <a:pt x="9281" y="4670"/>
                  </a:cubicBezTo>
                  <a:cubicBezTo>
                    <a:pt x="9223" y="7238"/>
                    <a:pt x="7180" y="9281"/>
                    <a:pt x="4670" y="9281"/>
                  </a:cubicBezTo>
                  <a:cubicBezTo>
                    <a:pt x="2043" y="9281"/>
                    <a:pt x="0" y="7238"/>
                    <a:pt x="0" y="46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3303625" y="3098275"/>
              <a:ext cx="232050" cy="230575"/>
            </a:xfrm>
            <a:custGeom>
              <a:avLst/>
              <a:gdLst/>
              <a:ahLst/>
              <a:cxnLst/>
              <a:rect l="l" t="t" r="r" b="b"/>
              <a:pathLst>
                <a:path w="9282" h="9223" extrusionOk="0">
                  <a:moveTo>
                    <a:pt x="4670" y="9223"/>
                  </a:moveTo>
                  <a:cubicBezTo>
                    <a:pt x="2160" y="9223"/>
                    <a:pt x="59" y="7180"/>
                    <a:pt x="59" y="4670"/>
                  </a:cubicBezTo>
                  <a:cubicBezTo>
                    <a:pt x="0" y="2160"/>
                    <a:pt x="2102" y="0"/>
                    <a:pt x="4612" y="59"/>
                  </a:cubicBezTo>
                  <a:cubicBezTo>
                    <a:pt x="7122" y="59"/>
                    <a:pt x="9165" y="2101"/>
                    <a:pt x="9223" y="4553"/>
                  </a:cubicBezTo>
                  <a:cubicBezTo>
                    <a:pt x="9281" y="7063"/>
                    <a:pt x="7180" y="9223"/>
                    <a:pt x="4670" y="922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3798325" y="2116175"/>
              <a:ext cx="229125" cy="230600"/>
            </a:xfrm>
            <a:custGeom>
              <a:avLst/>
              <a:gdLst/>
              <a:ahLst/>
              <a:cxnLst/>
              <a:rect l="l" t="t" r="r" b="b"/>
              <a:pathLst>
                <a:path w="9165" h="9224" extrusionOk="0">
                  <a:moveTo>
                    <a:pt x="9164" y="4612"/>
                  </a:moveTo>
                  <a:cubicBezTo>
                    <a:pt x="9164" y="7122"/>
                    <a:pt x="7063" y="9223"/>
                    <a:pt x="4553" y="9165"/>
                  </a:cubicBezTo>
                  <a:cubicBezTo>
                    <a:pt x="2043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1"/>
                  </a:cubicBezTo>
                  <a:cubicBezTo>
                    <a:pt x="7121" y="59"/>
                    <a:pt x="9164" y="2102"/>
                    <a:pt x="9164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4287175" y="2605025"/>
              <a:ext cx="230575" cy="230600"/>
            </a:xfrm>
            <a:custGeom>
              <a:avLst/>
              <a:gdLst/>
              <a:ahLst/>
              <a:cxnLst/>
              <a:rect l="l" t="t" r="r" b="b"/>
              <a:pathLst>
                <a:path w="9223" h="9224" extrusionOk="0">
                  <a:moveTo>
                    <a:pt x="9223" y="4612"/>
                  </a:moveTo>
                  <a:cubicBezTo>
                    <a:pt x="9223" y="7122"/>
                    <a:pt x="7063" y="9223"/>
                    <a:pt x="4553" y="9223"/>
                  </a:cubicBezTo>
                  <a:cubicBezTo>
                    <a:pt x="2101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59"/>
                  </a:cubicBezTo>
                  <a:cubicBezTo>
                    <a:pt x="7121" y="59"/>
                    <a:pt x="9164" y="2102"/>
                    <a:pt x="9223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4287175" y="2853100"/>
              <a:ext cx="229125" cy="229150"/>
            </a:xfrm>
            <a:custGeom>
              <a:avLst/>
              <a:gdLst/>
              <a:ahLst/>
              <a:cxnLst/>
              <a:rect l="l" t="t" r="r" b="b"/>
              <a:pathLst>
                <a:path w="9165" h="9166" extrusionOk="0">
                  <a:moveTo>
                    <a:pt x="4611" y="9165"/>
                  </a:moveTo>
                  <a:cubicBezTo>
                    <a:pt x="2101" y="9107"/>
                    <a:pt x="0" y="7064"/>
                    <a:pt x="59" y="4554"/>
                  </a:cubicBezTo>
                  <a:cubicBezTo>
                    <a:pt x="59" y="2044"/>
                    <a:pt x="2101" y="1"/>
                    <a:pt x="4611" y="1"/>
                  </a:cubicBezTo>
                  <a:cubicBezTo>
                    <a:pt x="7121" y="1"/>
                    <a:pt x="9164" y="2102"/>
                    <a:pt x="9164" y="4554"/>
                  </a:cubicBezTo>
                  <a:cubicBezTo>
                    <a:pt x="9164" y="7064"/>
                    <a:pt x="7063" y="9165"/>
                    <a:pt x="4611" y="91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3551700" y="2116175"/>
              <a:ext cx="229125" cy="229125"/>
            </a:xfrm>
            <a:custGeom>
              <a:avLst/>
              <a:gdLst/>
              <a:ahLst/>
              <a:cxnLst/>
              <a:rect l="l" t="t" r="r" b="b"/>
              <a:pathLst>
                <a:path w="9165" h="9165" extrusionOk="0">
                  <a:moveTo>
                    <a:pt x="9165" y="4612"/>
                  </a:moveTo>
                  <a:cubicBezTo>
                    <a:pt x="9106" y="7122"/>
                    <a:pt x="7063" y="9165"/>
                    <a:pt x="4553" y="9165"/>
                  </a:cubicBezTo>
                  <a:cubicBezTo>
                    <a:pt x="2043" y="9165"/>
                    <a:pt x="0" y="7064"/>
                    <a:pt x="0" y="4554"/>
                  </a:cubicBezTo>
                  <a:cubicBezTo>
                    <a:pt x="0" y="2044"/>
                    <a:pt x="2102" y="1"/>
                    <a:pt x="4612" y="59"/>
                  </a:cubicBezTo>
                  <a:cubicBezTo>
                    <a:pt x="7122" y="59"/>
                    <a:pt x="9165" y="2102"/>
                    <a:pt x="9165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3799775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7005" y="8990"/>
                    <a:pt x="4495" y="8990"/>
                  </a:cubicBezTo>
                  <a:cubicBezTo>
                    <a:pt x="1985" y="8990"/>
                    <a:pt x="0" y="7005"/>
                    <a:pt x="0" y="4495"/>
                  </a:cubicBezTo>
                  <a:cubicBezTo>
                    <a:pt x="0" y="1985"/>
                    <a:pt x="1985" y="1"/>
                    <a:pt x="4495" y="1"/>
                  </a:cubicBezTo>
                  <a:cubicBezTo>
                    <a:pt x="7005" y="1"/>
                    <a:pt x="8989" y="1985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4290075" y="236572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95"/>
                  </a:moveTo>
                  <a:cubicBezTo>
                    <a:pt x="8990" y="7005"/>
                    <a:pt x="7005" y="8989"/>
                    <a:pt x="4495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1985" y="0"/>
                    <a:pt x="4437" y="0"/>
                  </a:cubicBezTo>
                  <a:cubicBezTo>
                    <a:pt x="6947" y="0"/>
                    <a:pt x="8990" y="1985"/>
                    <a:pt x="8990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3553150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37"/>
                  </a:moveTo>
                  <a:cubicBezTo>
                    <a:pt x="8990" y="6947"/>
                    <a:pt x="7005" y="8990"/>
                    <a:pt x="4495" y="8990"/>
                  </a:cubicBezTo>
                  <a:cubicBezTo>
                    <a:pt x="1985" y="8990"/>
                    <a:pt x="1" y="6947"/>
                    <a:pt x="1" y="4437"/>
                  </a:cubicBezTo>
                  <a:cubicBezTo>
                    <a:pt x="1" y="1985"/>
                    <a:pt x="1985" y="1"/>
                    <a:pt x="4437" y="1"/>
                  </a:cubicBezTo>
                  <a:cubicBezTo>
                    <a:pt x="6947" y="1"/>
                    <a:pt x="8990" y="1985"/>
                    <a:pt x="8990" y="443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3064300" y="260795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4"/>
                  </a:moveTo>
                  <a:cubicBezTo>
                    <a:pt x="8990" y="7063"/>
                    <a:pt x="6947" y="8990"/>
                    <a:pt x="4437" y="8990"/>
                  </a:cubicBezTo>
                  <a:cubicBezTo>
                    <a:pt x="1927" y="8990"/>
                    <a:pt x="1" y="6947"/>
                    <a:pt x="1" y="4437"/>
                  </a:cubicBezTo>
                  <a:cubicBezTo>
                    <a:pt x="1" y="1985"/>
                    <a:pt x="2044" y="1"/>
                    <a:pt x="4495" y="1"/>
                  </a:cubicBezTo>
                  <a:cubicBezTo>
                    <a:pt x="7005" y="1"/>
                    <a:pt x="8990" y="2044"/>
                    <a:pt x="8990" y="455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3064300" y="28545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3"/>
                  </a:moveTo>
                  <a:cubicBezTo>
                    <a:pt x="8990" y="7005"/>
                    <a:pt x="6947" y="8989"/>
                    <a:pt x="4437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2044" y="0"/>
                    <a:pt x="4554" y="0"/>
                  </a:cubicBezTo>
                  <a:cubicBezTo>
                    <a:pt x="7005" y="59"/>
                    <a:pt x="8990" y="2043"/>
                    <a:pt x="8990" y="45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4043475" y="211910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6946" y="8990"/>
                    <a:pt x="4436" y="8990"/>
                  </a:cubicBezTo>
                  <a:cubicBezTo>
                    <a:pt x="1985" y="8931"/>
                    <a:pt x="0" y="6947"/>
                    <a:pt x="0" y="4495"/>
                  </a:cubicBezTo>
                  <a:cubicBezTo>
                    <a:pt x="0" y="1985"/>
                    <a:pt x="2043" y="1"/>
                    <a:pt x="4553" y="1"/>
                  </a:cubicBezTo>
                  <a:cubicBezTo>
                    <a:pt x="7005" y="1"/>
                    <a:pt x="8989" y="2044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3308000" y="2119100"/>
              <a:ext cx="223300" cy="224750"/>
            </a:xfrm>
            <a:custGeom>
              <a:avLst/>
              <a:gdLst/>
              <a:ahLst/>
              <a:cxnLst/>
              <a:rect l="l" t="t" r="r" b="b"/>
              <a:pathLst>
                <a:path w="8932" h="8990" extrusionOk="0">
                  <a:moveTo>
                    <a:pt x="4495" y="59"/>
                  </a:moveTo>
                  <a:cubicBezTo>
                    <a:pt x="6888" y="59"/>
                    <a:pt x="8931" y="2102"/>
                    <a:pt x="8931" y="4495"/>
                  </a:cubicBezTo>
                  <a:cubicBezTo>
                    <a:pt x="8873" y="6947"/>
                    <a:pt x="6830" y="8990"/>
                    <a:pt x="4378" y="8931"/>
                  </a:cubicBezTo>
                  <a:cubicBezTo>
                    <a:pt x="1985" y="8873"/>
                    <a:pt x="1" y="6888"/>
                    <a:pt x="1" y="4495"/>
                  </a:cubicBezTo>
                  <a:cubicBezTo>
                    <a:pt x="1" y="2044"/>
                    <a:pt x="2044" y="1"/>
                    <a:pt x="449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4290075" y="3102650"/>
              <a:ext cx="223300" cy="223275"/>
            </a:xfrm>
            <a:custGeom>
              <a:avLst/>
              <a:gdLst/>
              <a:ahLst/>
              <a:cxnLst/>
              <a:rect l="l" t="t" r="r" b="b"/>
              <a:pathLst>
                <a:path w="8932" h="8931" extrusionOk="0">
                  <a:moveTo>
                    <a:pt x="8932" y="4436"/>
                  </a:moveTo>
                  <a:cubicBezTo>
                    <a:pt x="8932" y="6888"/>
                    <a:pt x="6947" y="8931"/>
                    <a:pt x="4495" y="8931"/>
                  </a:cubicBezTo>
                  <a:cubicBezTo>
                    <a:pt x="2044" y="8931"/>
                    <a:pt x="1" y="6888"/>
                    <a:pt x="1" y="4436"/>
                  </a:cubicBezTo>
                  <a:cubicBezTo>
                    <a:pt x="59" y="2043"/>
                    <a:pt x="2044" y="0"/>
                    <a:pt x="4437" y="0"/>
                  </a:cubicBezTo>
                  <a:cubicBezTo>
                    <a:pt x="6889" y="0"/>
                    <a:pt x="8932" y="1985"/>
                    <a:pt x="8932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4043475" y="3346350"/>
              <a:ext cx="223275" cy="221825"/>
            </a:xfrm>
            <a:custGeom>
              <a:avLst/>
              <a:gdLst/>
              <a:ahLst/>
              <a:cxnLst/>
              <a:rect l="l" t="t" r="r" b="b"/>
              <a:pathLst>
                <a:path w="8931" h="8873" extrusionOk="0">
                  <a:moveTo>
                    <a:pt x="8931" y="4378"/>
                  </a:moveTo>
                  <a:cubicBezTo>
                    <a:pt x="8931" y="6829"/>
                    <a:pt x="6888" y="8872"/>
                    <a:pt x="4495" y="8872"/>
                  </a:cubicBezTo>
                  <a:cubicBezTo>
                    <a:pt x="2043" y="8872"/>
                    <a:pt x="59" y="6888"/>
                    <a:pt x="59" y="4436"/>
                  </a:cubicBezTo>
                  <a:cubicBezTo>
                    <a:pt x="0" y="2043"/>
                    <a:pt x="2043" y="0"/>
                    <a:pt x="4495" y="0"/>
                  </a:cubicBezTo>
                  <a:cubicBezTo>
                    <a:pt x="6888" y="0"/>
                    <a:pt x="8873" y="1985"/>
                    <a:pt x="8931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3065775" y="2365725"/>
              <a:ext cx="221825" cy="223275"/>
            </a:xfrm>
            <a:custGeom>
              <a:avLst/>
              <a:gdLst/>
              <a:ahLst/>
              <a:cxnLst/>
              <a:rect l="l" t="t" r="r" b="b"/>
              <a:pathLst>
                <a:path w="8873" h="8931" extrusionOk="0">
                  <a:moveTo>
                    <a:pt x="4378" y="8931"/>
                  </a:moveTo>
                  <a:cubicBezTo>
                    <a:pt x="1985" y="8872"/>
                    <a:pt x="0" y="6888"/>
                    <a:pt x="0" y="4495"/>
                  </a:cubicBezTo>
                  <a:cubicBezTo>
                    <a:pt x="0" y="2043"/>
                    <a:pt x="2101" y="0"/>
                    <a:pt x="4495" y="59"/>
                  </a:cubicBezTo>
                  <a:cubicBezTo>
                    <a:pt x="6946" y="117"/>
                    <a:pt x="8872" y="2101"/>
                    <a:pt x="8872" y="4495"/>
                  </a:cubicBezTo>
                  <a:cubicBezTo>
                    <a:pt x="8814" y="6946"/>
                    <a:pt x="6829" y="8931"/>
                    <a:pt x="4378" y="88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3309450" y="3346350"/>
              <a:ext cx="220375" cy="220375"/>
            </a:xfrm>
            <a:custGeom>
              <a:avLst/>
              <a:gdLst/>
              <a:ahLst/>
              <a:cxnLst/>
              <a:rect l="l" t="t" r="r" b="b"/>
              <a:pathLst>
                <a:path w="8815" h="8815" extrusionOk="0">
                  <a:moveTo>
                    <a:pt x="8757" y="4436"/>
                  </a:moveTo>
                  <a:cubicBezTo>
                    <a:pt x="8757" y="6888"/>
                    <a:pt x="6772" y="8814"/>
                    <a:pt x="4320" y="8814"/>
                  </a:cubicBezTo>
                  <a:cubicBezTo>
                    <a:pt x="1927" y="8756"/>
                    <a:pt x="1" y="6829"/>
                    <a:pt x="1" y="4378"/>
                  </a:cubicBezTo>
                  <a:cubicBezTo>
                    <a:pt x="59" y="1926"/>
                    <a:pt x="1986" y="0"/>
                    <a:pt x="4437" y="58"/>
                  </a:cubicBezTo>
                  <a:cubicBezTo>
                    <a:pt x="6889" y="58"/>
                    <a:pt x="8815" y="2043"/>
                    <a:pt x="8757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3067225" y="3104100"/>
              <a:ext cx="218900" cy="218925"/>
            </a:xfrm>
            <a:custGeom>
              <a:avLst/>
              <a:gdLst/>
              <a:ahLst/>
              <a:cxnLst/>
              <a:rect l="l" t="t" r="r" b="b"/>
              <a:pathLst>
                <a:path w="8756" h="8757" extrusionOk="0">
                  <a:moveTo>
                    <a:pt x="8756" y="4378"/>
                  </a:moveTo>
                  <a:cubicBezTo>
                    <a:pt x="8756" y="6830"/>
                    <a:pt x="6830" y="8756"/>
                    <a:pt x="4378" y="8756"/>
                  </a:cubicBezTo>
                  <a:cubicBezTo>
                    <a:pt x="1927" y="8756"/>
                    <a:pt x="0" y="6830"/>
                    <a:pt x="0" y="4378"/>
                  </a:cubicBezTo>
                  <a:cubicBezTo>
                    <a:pt x="0" y="1927"/>
                    <a:pt x="1927" y="1"/>
                    <a:pt x="4378" y="1"/>
                  </a:cubicBezTo>
                  <a:cubicBezTo>
                    <a:pt x="6830" y="59"/>
                    <a:pt x="8698" y="1985"/>
                    <a:pt x="8698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4294475" y="2123475"/>
              <a:ext cx="215975" cy="216000"/>
            </a:xfrm>
            <a:custGeom>
              <a:avLst/>
              <a:gdLst/>
              <a:ahLst/>
              <a:cxnLst/>
              <a:rect l="l" t="t" r="r" b="b"/>
              <a:pathLst>
                <a:path w="8639" h="8640" extrusionOk="0">
                  <a:moveTo>
                    <a:pt x="4319" y="1"/>
                  </a:moveTo>
                  <a:cubicBezTo>
                    <a:pt x="6713" y="1"/>
                    <a:pt x="8639" y="1927"/>
                    <a:pt x="8639" y="4320"/>
                  </a:cubicBezTo>
                  <a:cubicBezTo>
                    <a:pt x="8639" y="6713"/>
                    <a:pt x="6654" y="8639"/>
                    <a:pt x="4261" y="8639"/>
                  </a:cubicBezTo>
                  <a:cubicBezTo>
                    <a:pt x="1868" y="8581"/>
                    <a:pt x="0" y="6655"/>
                    <a:pt x="0" y="4262"/>
                  </a:cubicBezTo>
                  <a:cubicBezTo>
                    <a:pt x="0" y="1869"/>
                    <a:pt x="1926" y="1"/>
                    <a:pt x="431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3805600" y="1876875"/>
              <a:ext cx="214550" cy="215975"/>
            </a:xfrm>
            <a:custGeom>
              <a:avLst/>
              <a:gdLst/>
              <a:ahLst/>
              <a:cxnLst/>
              <a:rect l="l" t="t" r="r" b="b"/>
              <a:pathLst>
                <a:path w="8582" h="8639" extrusionOk="0">
                  <a:moveTo>
                    <a:pt x="8581" y="4319"/>
                  </a:moveTo>
                  <a:cubicBezTo>
                    <a:pt x="8581" y="6654"/>
                    <a:pt x="6655" y="8581"/>
                    <a:pt x="4320" y="8639"/>
                  </a:cubicBezTo>
                  <a:cubicBezTo>
                    <a:pt x="1927" y="8639"/>
                    <a:pt x="1" y="6654"/>
                    <a:pt x="1" y="4319"/>
                  </a:cubicBezTo>
                  <a:cubicBezTo>
                    <a:pt x="1" y="1926"/>
                    <a:pt x="1927" y="0"/>
                    <a:pt x="4262" y="0"/>
                  </a:cubicBezTo>
                  <a:cubicBezTo>
                    <a:pt x="6655" y="0"/>
                    <a:pt x="8581" y="1926"/>
                    <a:pt x="8581" y="43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4541075" y="2612325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4320" y="1"/>
                  </a:moveTo>
                  <a:cubicBezTo>
                    <a:pt x="6713" y="1"/>
                    <a:pt x="8639" y="1985"/>
                    <a:pt x="8639" y="4320"/>
                  </a:cubicBezTo>
                  <a:cubicBezTo>
                    <a:pt x="8639" y="6713"/>
                    <a:pt x="6713" y="8640"/>
                    <a:pt x="4320" y="8640"/>
                  </a:cubicBezTo>
                  <a:cubicBezTo>
                    <a:pt x="1927" y="8640"/>
                    <a:pt x="1" y="6713"/>
                    <a:pt x="1" y="4320"/>
                  </a:cubicBezTo>
                  <a:cubicBezTo>
                    <a:pt x="1" y="1985"/>
                    <a:pt x="1927" y="1"/>
                    <a:pt x="432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4541075" y="2858950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8639" y="4320"/>
                  </a:moveTo>
                  <a:cubicBezTo>
                    <a:pt x="8639" y="6655"/>
                    <a:pt x="6655" y="8639"/>
                    <a:pt x="4320" y="8639"/>
                  </a:cubicBezTo>
                  <a:cubicBezTo>
                    <a:pt x="1927" y="8639"/>
                    <a:pt x="1" y="6713"/>
                    <a:pt x="1" y="4320"/>
                  </a:cubicBezTo>
                  <a:cubicBezTo>
                    <a:pt x="1" y="1985"/>
                    <a:pt x="1927" y="59"/>
                    <a:pt x="4262" y="59"/>
                  </a:cubicBezTo>
                  <a:cubicBezTo>
                    <a:pt x="6655" y="0"/>
                    <a:pt x="8581" y="1927"/>
                    <a:pt x="8639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3557525" y="1875400"/>
              <a:ext cx="217475" cy="217450"/>
            </a:xfrm>
            <a:custGeom>
              <a:avLst/>
              <a:gdLst/>
              <a:ahLst/>
              <a:cxnLst/>
              <a:rect l="l" t="t" r="r" b="b"/>
              <a:pathLst>
                <a:path w="8699" h="8698" extrusionOk="0">
                  <a:moveTo>
                    <a:pt x="4262" y="8640"/>
                  </a:moveTo>
                  <a:cubicBezTo>
                    <a:pt x="1927" y="8640"/>
                    <a:pt x="1" y="6597"/>
                    <a:pt x="59" y="4262"/>
                  </a:cubicBezTo>
                  <a:cubicBezTo>
                    <a:pt x="118" y="1927"/>
                    <a:pt x="2102" y="1"/>
                    <a:pt x="4379" y="59"/>
                  </a:cubicBezTo>
                  <a:cubicBezTo>
                    <a:pt x="6772" y="117"/>
                    <a:pt x="8698" y="2102"/>
                    <a:pt x="8640" y="4437"/>
                  </a:cubicBezTo>
                  <a:cubicBezTo>
                    <a:pt x="8581" y="6830"/>
                    <a:pt x="6597" y="8698"/>
                    <a:pt x="4262" y="864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3070150" y="2123475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6" y="8581"/>
                    <a:pt x="0" y="6597"/>
                    <a:pt x="0" y="4262"/>
                  </a:cubicBezTo>
                  <a:cubicBezTo>
                    <a:pt x="0" y="1927"/>
                    <a:pt x="1926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4295925" y="3349250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7" y="8581"/>
                    <a:pt x="0" y="6597"/>
                    <a:pt x="0" y="4320"/>
                  </a:cubicBezTo>
                  <a:cubicBezTo>
                    <a:pt x="0" y="1985"/>
                    <a:pt x="1927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4542525" y="2371550"/>
              <a:ext cx="213100" cy="213075"/>
            </a:xfrm>
            <a:custGeom>
              <a:avLst/>
              <a:gdLst/>
              <a:ahLst/>
              <a:cxnLst/>
              <a:rect l="l" t="t" r="r" b="b"/>
              <a:pathLst>
                <a:path w="8524" h="8523" extrusionOk="0">
                  <a:moveTo>
                    <a:pt x="8523" y="4203"/>
                  </a:moveTo>
                  <a:cubicBezTo>
                    <a:pt x="8523" y="6596"/>
                    <a:pt x="6597" y="8523"/>
                    <a:pt x="4262" y="8464"/>
                  </a:cubicBezTo>
                  <a:cubicBezTo>
                    <a:pt x="1927" y="8464"/>
                    <a:pt x="59" y="6596"/>
                    <a:pt x="1" y="4262"/>
                  </a:cubicBezTo>
                  <a:cubicBezTo>
                    <a:pt x="1" y="1927"/>
                    <a:pt x="1927" y="1"/>
                    <a:pt x="4262" y="1"/>
                  </a:cubicBezTo>
                  <a:cubicBezTo>
                    <a:pt x="6597" y="1"/>
                    <a:pt x="8465" y="1868"/>
                    <a:pt x="8523" y="42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4049300" y="1878325"/>
              <a:ext cx="213075" cy="211625"/>
            </a:xfrm>
            <a:custGeom>
              <a:avLst/>
              <a:gdLst/>
              <a:ahLst/>
              <a:cxnLst/>
              <a:rect l="l" t="t" r="r" b="b"/>
              <a:pathLst>
                <a:path w="8523" h="8465" extrusionOk="0">
                  <a:moveTo>
                    <a:pt x="4203" y="0"/>
                  </a:moveTo>
                  <a:cubicBezTo>
                    <a:pt x="6538" y="0"/>
                    <a:pt x="8464" y="1868"/>
                    <a:pt x="8464" y="4203"/>
                  </a:cubicBezTo>
                  <a:cubicBezTo>
                    <a:pt x="8523" y="6538"/>
                    <a:pt x="6655" y="8464"/>
                    <a:pt x="4262" y="8464"/>
                  </a:cubicBezTo>
                  <a:cubicBezTo>
                    <a:pt x="1927" y="8464"/>
                    <a:pt x="1" y="6596"/>
                    <a:pt x="59" y="4203"/>
                  </a:cubicBezTo>
                  <a:cubicBezTo>
                    <a:pt x="59" y="1868"/>
                    <a:pt x="1869" y="0"/>
                    <a:pt x="42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3560450" y="3598800"/>
              <a:ext cx="211625" cy="210150"/>
            </a:xfrm>
            <a:custGeom>
              <a:avLst/>
              <a:gdLst/>
              <a:ahLst/>
              <a:cxnLst/>
              <a:rect l="l" t="t" r="r" b="b"/>
              <a:pathLst>
                <a:path w="8465" h="8406" extrusionOk="0">
                  <a:moveTo>
                    <a:pt x="8406" y="4145"/>
                  </a:moveTo>
                  <a:cubicBezTo>
                    <a:pt x="8464" y="6538"/>
                    <a:pt x="6597" y="8406"/>
                    <a:pt x="4262" y="8406"/>
                  </a:cubicBezTo>
                  <a:cubicBezTo>
                    <a:pt x="1927" y="8406"/>
                    <a:pt x="59" y="6596"/>
                    <a:pt x="1" y="4203"/>
                  </a:cubicBezTo>
                  <a:cubicBezTo>
                    <a:pt x="1" y="1868"/>
                    <a:pt x="1869" y="0"/>
                    <a:pt x="4203" y="0"/>
                  </a:cubicBezTo>
                  <a:cubicBezTo>
                    <a:pt x="6538" y="0"/>
                    <a:pt x="8406" y="1810"/>
                    <a:pt x="8406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3807075" y="3597325"/>
              <a:ext cx="211600" cy="211625"/>
            </a:xfrm>
            <a:custGeom>
              <a:avLst/>
              <a:gdLst/>
              <a:ahLst/>
              <a:cxnLst/>
              <a:rect l="l" t="t" r="r" b="b"/>
              <a:pathLst>
                <a:path w="8464" h="8465" extrusionOk="0">
                  <a:moveTo>
                    <a:pt x="4203" y="8465"/>
                  </a:moveTo>
                  <a:cubicBezTo>
                    <a:pt x="1868" y="8465"/>
                    <a:pt x="0" y="6597"/>
                    <a:pt x="0" y="4204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96" y="1"/>
                    <a:pt x="8464" y="1927"/>
                    <a:pt x="8464" y="4320"/>
                  </a:cubicBezTo>
                  <a:cubicBezTo>
                    <a:pt x="8406" y="6655"/>
                    <a:pt x="6538" y="8465"/>
                    <a:pt x="4203" y="84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2824975" y="2615250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6"/>
                  </a:moveTo>
                  <a:cubicBezTo>
                    <a:pt x="1869" y="8406"/>
                    <a:pt x="1" y="6596"/>
                    <a:pt x="1" y="4203"/>
                  </a:cubicBezTo>
                  <a:cubicBezTo>
                    <a:pt x="1" y="1868"/>
                    <a:pt x="1869" y="1"/>
                    <a:pt x="4262" y="1"/>
                  </a:cubicBezTo>
                  <a:cubicBezTo>
                    <a:pt x="6597" y="1"/>
                    <a:pt x="8406" y="1927"/>
                    <a:pt x="8406" y="4262"/>
                  </a:cubicBezTo>
                  <a:cubicBezTo>
                    <a:pt x="8406" y="6596"/>
                    <a:pt x="6538" y="8406"/>
                    <a:pt x="4204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2824975" y="2861875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5"/>
                  </a:moveTo>
                  <a:cubicBezTo>
                    <a:pt x="1810" y="8405"/>
                    <a:pt x="1" y="6538"/>
                    <a:pt x="1" y="4203"/>
                  </a:cubicBezTo>
                  <a:cubicBezTo>
                    <a:pt x="1" y="1868"/>
                    <a:pt x="1869" y="0"/>
                    <a:pt x="4204" y="0"/>
                  </a:cubicBezTo>
                  <a:cubicBezTo>
                    <a:pt x="6538" y="0"/>
                    <a:pt x="8406" y="1868"/>
                    <a:pt x="8406" y="4203"/>
                  </a:cubicBezTo>
                  <a:cubicBezTo>
                    <a:pt x="8406" y="6596"/>
                    <a:pt x="6538" y="8405"/>
                    <a:pt x="4204" y="840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4544000" y="3108475"/>
              <a:ext cx="210150" cy="210175"/>
            </a:xfrm>
            <a:custGeom>
              <a:avLst/>
              <a:gdLst/>
              <a:ahLst/>
              <a:cxnLst/>
              <a:rect l="l" t="t" r="r" b="b"/>
              <a:pathLst>
                <a:path w="8406" h="8407" extrusionOk="0">
                  <a:moveTo>
                    <a:pt x="4203" y="8406"/>
                  </a:moveTo>
                  <a:cubicBezTo>
                    <a:pt x="1868" y="8406"/>
                    <a:pt x="0" y="6597"/>
                    <a:pt x="0" y="4203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38" y="1"/>
                    <a:pt x="8406" y="1869"/>
                    <a:pt x="8406" y="4203"/>
                  </a:cubicBezTo>
                  <a:cubicBezTo>
                    <a:pt x="8406" y="6538"/>
                    <a:pt x="6596" y="8406"/>
                    <a:pt x="4203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3313850" y="1879775"/>
              <a:ext cx="210150" cy="208700"/>
            </a:xfrm>
            <a:custGeom>
              <a:avLst/>
              <a:gdLst/>
              <a:ahLst/>
              <a:cxnLst/>
              <a:rect l="l" t="t" r="r" b="b"/>
              <a:pathLst>
                <a:path w="8406" h="8348" extrusionOk="0">
                  <a:moveTo>
                    <a:pt x="4203" y="8348"/>
                  </a:moveTo>
                  <a:cubicBezTo>
                    <a:pt x="1868" y="8348"/>
                    <a:pt x="0" y="6480"/>
                    <a:pt x="58" y="4145"/>
                  </a:cubicBezTo>
                  <a:cubicBezTo>
                    <a:pt x="58" y="1810"/>
                    <a:pt x="1926" y="1"/>
                    <a:pt x="4261" y="1"/>
                  </a:cubicBezTo>
                  <a:cubicBezTo>
                    <a:pt x="6596" y="1"/>
                    <a:pt x="8405" y="1869"/>
                    <a:pt x="8405" y="4203"/>
                  </a:cubicBezTo>
                  <a:cubicBezTo>
                    <a:pt x="8405" y="6538"/>
                    <a:pt x="6538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3071600" y="3352175"/>
              <a:ext cx="210150" cy="210150"/>
            </a:xfrm>
            <a:custGeom>
              <a:avLst/>
              <a:gdLst/>
              <a:ahLst/>
              <a:cxnLst/>
              <a:rect l="l" t="t" r="r" b="b"/>
              <a:pathLst>
                <a:path w="8406" h="8406" extrusionOk="0">
                  <a:moveTo>
                    <a:pt x="4262" y="8406"/>
                  </a:moveTo>
                  <a:cubicBezTo>
                    <a:pt x="1868" y="8406"/>
                    <a:pt x="1" y="6538"/>
                    <a:pt x="1" y="4203"/>
                  </a:cubicBezTo>
                  <a:cubicBezTo>
                    <a:pt x="1" y="1868"/>
                    <a:pt x="1868" y="1"/>
                    <a:pt x="4203" y="1"/>
                  </a:cubicBezTo>
                  <a:cubicBezTo>
                    <a:pt x="6538" y="1"/>
                    <a:pt x="8348" y="1810"/>
                    <a:pt x="8406" y="4145"/>
                  </a:cubicBezTo>
                  <a:cubicBezTo>
                    <a:pt x="8406" y="6480"/>
                    <a:pt x="6596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2826450" y="2373025"/>
              <a:ext cx="207225" cy="208675"/>
            </a:xfrm>
            <a:custGeom>
              <a:avLst/>
              <a:gdLst/>
              <a:ahLst/>
              <a:cxnLst/>
              <a:rect l="l" t="t" r="r" b="b"/>
              <a:pathLst>
                <a:path w="8289" h="8347" extrusionOk="0">
                  <a:moveTo>
                    <a:pt x="4145" y="8347"/>
                  </a:moveTo>
                  <a:cubicBezTo>
                    <a:pt x="1810" y="8347"/>
                    <a:pt x="0" y="6479"/>
                    <a:pt x="0" y="4203"/>
                  </a:cubicBezTo>
                  <a:cubicBezTo>
                    <a:pt x="0" y="1868"/>
                    <a:pt x="1868" y="0"/>
                    <a:pt x="4145" y="0"/>
                  </a:cubicBezTo>
                  <a:cubicBezTo>
                    <a:pt x="6421" y="0"/>
                    <a:pt x="8289" y="1868"/>
                    <a:pt x="8289" y="4203"/>
                  </a:cubicBezTo>
                  <a:cubicBezTo>
                    <a:pt x="8289" y="6479"/>
                    <a:pt x="6421" y="8347"/>
                    <a:pt x="4145" y="834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4050775" y="3598800"/>
              <a:ext cx="208700" cy="208700"/>
            </a:xfrm>
            <a:custGeom>
              <a:avLst/>
              <a:gdLst/>
              <a:ahLst/>
              <a:cxnLst/>
              <a:rect l="l" t="t" r="r" b="b"/>
              <a:pathLst>
                <a:path w="8348" h="8348" extrusionOk="0">
                  <a:moveTo>
                    <a:pt x="8347" y="4145"/>
                  </a:moveTo>
                  <a:cubicBezTo>
                    <a:pt x="8347" y="6479"/>
                    <a:pt x="6538" y="8347"/>
                    <a:pt x="4203" y="8347"/>
                  </a:cubicBezTo>
                  <a:cubicBezTo>
                    <a:pt x="1926" y="8347"/>
                    <a:pt x="59" y="6538"/>
                    <a:pt x="59" y="4203"/>
                  </a:cubicBezTo>
                  <a:cubicBezTo>
                    <a:pt x="0" y="1926"/>
                    <a:pt x="1868" y="59"/>
                    <a:pt x="4144" y="59"/>
                  </a:cubicBezTo>
                  <a:cubicBezTo>
                    <a:pt x="6479" y="0"/>
                    <a:pt x="8347" y="1868"/>
                    <a:pt x="8347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3315300" y="3598800"/>
              <a:ext cx="207250" cy="208700"/>
            </a:xfrm>
            <a:custGeom>
              <a:avLst/>
              <a:gdLst/>
              <a:ahLst/>
              <a:cxnLst/>
              <a:rect l="l" t="t" r="r" b="b"/>
              <a:pathLst>
                <a:path w="8290" h="8348" extrusionOk="0">
                  <a:moveTo>
                    <a:pt x="4145" y="59"/>
                  </a:moveTo>
                  <a:cubicBezTo>
                    <a:pt x="6421" y="0"/>
                    <a:pt x="8289" y="1926"/>
                    <a:pt x="8289" y="4203"/>
                  </a:cubicBezTo>
                  <a:cubicBezTo>
                    <a:pt x="8289" y="6421"/>
                    <a:pt x="6421" y="8289"/>
                    <a:pt x="4203" y="8347"/>
                  </a:cubicBezTo>
                  <a:cubicBezTo>
                    <a:pt x="1927" y="8347"/>
                    <a:pt x="0" y="6479"/>
                    <a:pt x="0" y="4203"/>
                  </a:cubicBezTo>
                  <a:cubicBezTo>
                    <a:pt x="0" y="1926"/>
                    <a:pt x="1868" y="59"/>
                    <a:pt x="414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2826450" y="3109950"/>
              <a:ext cx="207225" cy="208700"/>
            </a:xfrm>
            <a:custGeom>
              <a:avLst/>
              <a:gdLst/>
              <a:ahLst/>
              <a:cxnLst/>
              <a:rect l="l" t="t" r="r" b="b"/>
              <a:pathLst>
                <a:path w="8289" h="8348" extrusionOk="0">
                  <a:moveTo>
                    <a:pt x="8289" y="4144"/>
                  </a:moveTo>
                  <a:cubicBezTo>
                    <a:pt x="8289" y="6362"/>
                    <a:pt x="6421" y="8289"/>
                    <a:pt x="4203" y="8289"/>
                  </a:cubicBezTo>
                  <a:cubicBezTo>
                    <a:pt x="1927" y="8347"/>
                    <a:pt x="0" y="6421"/>
                    <a:pt x="0" y="4144"/>
                  </a:cubicBezTo>
                  <a:cubicBezTo>
                    <a:pt x="0" y="1926"/>
                    <a:pt x="1868" y="58"/>
                    <a:pt x="4145" y="0"/>
                  </a:cubicBezTo>
                  <a:cubicBezTo>
                    <a:pt x="6363" y="0"/>
                    <a:pt x="8289" y="1868"/>
                    <a:pt x="8289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4298850" y="1881250"/>
              <a:ext cx="205775" cy="205775"/>
            </a:xfrm>
            <a:custGeom>
              <a:avLst/>
              <a:gdLst/>
              <a:ahLst/>
              <a:cxnLst/>
              <a:rect l="l" t="t" r="r" b="b"/>
              <a:pathLst>
                <a:path w="8231" h="8231" extrusionOk="0">
                  <a:moveTo>
                    <a:pt x="8230" y="4086"/>
                  </a:moveTo>
                  <a:cubicBezTo>
                    <a:pt x="8230" y="6363"/>
                    <a:pt x="6362" y="8230"/>
                    <a:pt x="4144" y="8230"/>
                  </a:cubicBezTo>
                  <a:cubicBezTo>
                    <a:pt x="1868" y="8230"/>
                    <a:pt x="58" y="6421"/>
                    <a:pt x="58" y="4144"/>
                  </a:cubicBezTo>
                  <a:cubicBezTo>
                    <a:pt x="0" y="1868"/>
                    <a:pt x="1868" y="0"/>
                    <a:pt x="4144" y="0"/>
                  </a:cubicBezTo>
                  <a:cubicBezTo>
                    <a:pt x="6421" y="59"/>
                    <a:pt x="8230" y="1868"/>
                    <a:pt x="8230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4545450" y="2127850"/>
              <a:ext cx="207250" cy="205775"/>
            </a:xfrm>
            <a:custGeom>
              <a:avLst/>
              <a:gdLst/>
              <a:ahLst/>
              <a:cxnLst/>
              <a:rect l="l" t="t" r="r" b="b"/>
              <a:pathLst>
                <a:path w="8290" h="8231" extrusionOk="0">
                  <a:moveTo>
                    <a:pt x="8231" y="4087"/>
                  </a:moveTo>
                  <a:cubicBezTo>
                    <a:pt x="8289" y="6363"/>
                    <a:pt x="6421" y="8231"/>
                    <a:pt x="4145" y="8231"/>
                  </a:cubicBezTo>
                  <a:cubicBezTo>
                    <a:pt x="1869" y="8231"/>
                    <a:pt x="59" y="6422"/>
                    <a:pt x="59" y="4145"/>
                  </a:cubicBezTo>
                  <a:cubicBezTo>
                    <a:pt x="1" y="1927"/>
                    <a:pt x="1869" y="1"/>
                    <a:pt x="4145" y="59"/>
                  </a:cubicBezTo>
                  <a:cubicBezTo>
                    <a:pt x="6363" y="59"/>
                    <a:pt x="8231" y="1869"/>
                    <a:pt x="8231" y="408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4548375" y="3355100"/>
              <a:ext cx="202850" cy="202850"/>
            </a:xfrm>
            <a:custGeom>
              <a:avLst/>
              <a:gdLst/>
              <a:ahLst/>
              <a:cxnLst/>
              <a:rect l="l" t="t" r="r" b="b"/>
              <a:pathLst>
                <a:path w="8114" h="8114" extrusionOk="0">
                  <a:moveTo>
                    <a:pt x="8056" y="4028"/>
                  </a:moveTo>
                  <a:cubicBezTo>
                    <a:pt x="8114" y="6304"/>
                    <a:pt x="6304" y="8114"/>
                    <a:pt x="4086" y="8114"/>
                  </a:cubicBezTo>
                  <a:cubicBezTo>
                    <a:pt x="1810" y="8114"/>
                    <a:pt x="0" y="6363"/>
                    <a:pt x="0" y="4086"/>
                  </a:cubicBezTo>
                  <a:cubicBezTo>
                    <a:pt x="0" y="1868"/>
                    <a:pt x="1693" y="59"/>
                    <a:pt x="3911" y="59"/>
                  </a:cubicBezTo>
                  <a:cubicBezTo>
                    <a:pt x="6188" y="0"/>
                    <a:pt x="8056" y="1751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3075975" y="1882700"/>
              <a:ext cx="201400" cy="202875"/>
            </a:xfrm>
            <a:custGeom>
              <a:avLst/>
              <a:gdLst/>
              <a:ahLst/>
              <a:cxnLst/>
              <a:rect l="l" t="t" r="r" b="b"/>
              <a:pathLst>
                <a:path w="8056" h="8115" extrusionOk="0">
                  <a:moveTo>
                    <a:pt x="8056" y="4086"/>
                  </a:moveTo>
                  <a:cubicBezTo>
                    <a:pt x="8056" y="6363"/>
                    <a:pt x="6246" y="8114"/>
                    <a:pt x="3970" y="8114"/>
                  </a:cubicBezTo>
                  <a:cubicBezTo>
                    <a:pt x="1752" y="8056"/>
                    <a:pt x="1" y="6305"/>
                    <a:pt x="1" y="4028"/>
                  </a:cubicBezTo>
                  <a:cubicBezTo>
                    <a:pt x="1" y="1752"/>
                    <a:pt x="1810" y="1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2829375" y="21307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5" y="3970"/>
                  </a:moveTo>
                  <a:cubicBezTo>
                    <a:pt x="8055" y="6188"/>
                    <a:pt x="6304" y="7997"/>
                    <a:pt x="4086" y="8056"/>
                  </a:cubicBezTo>
                  <a:cubicBezTo>
                    <a:pt x="1810" y="8056"/>
                    <a:pt x="0" y="6246"/>
                    <a:pt x="0" y="4028"/>
                  </a:cubicBezTo>
                  <a:cubicBezTo>
                    <a:pt x="0" y="1810"/>
                    <a:pt x="1751" y="1"/>
                    <a:pt x="3969" y="1"/>
                  </a:cubicBezTo>
                  <a:cubicBezTo>
                    <a:pt x="6187" y="1"/>
                    <a:pt x="7997" y="1752"/>
                    <a:pt x="805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4301750" y="36031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6" y="3970"/>
                  </a:moveTo>
                  <a:cubicBezTo>
                    <a:pt x="8056" y="6246"/>
                    <a:pt x="6305" y="7997"/>
                    <a:pt x="4087" y="8055"/>
                  </a:cubicBezTo>
                  <a:cubicBezTo>
                    <a:pt x="1810" y="8055"/>
                    <a:pt x="1" y="6246"/>
                    <a:pt x="1" y="4028"/>
                  </a:cubicBezTo>
                  <a:cubicBezTo>
                    <a:pt x="1" y="1810"/>
                    <a:pt x="1810" y="0"/>
                    <a:pt x="4028" y="0"/>
                  </a:cubicBezTo>
                  <a:cubicBezTo>
                    <a:pt x="6246" y="0"/>
                    <a:pt x="8056" y="1751"/>
                    <a:pt x="8056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4790600" y="2619625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4029" y="1"/>
                  </a:moveTo>
                  <a:cubicBezTo>
                    <a:pt x="6247" y="1"/>
                    <a:pt x="8056" y="1810"/>
                    <a:pt x="8056" y="4028"/>
                  </a:cubicBezTo>
                  <a:cubicBezTo>
                    <a:pt x="8056" y="6246"/>
                    <a:pt x="6305" y="8056"/>
                    <a:pt x="4087" y="8056"/>
                  </a:cubicBezTo>
                  <a:cubicBezTo>
                    <a:pt x="1810" y="8056"/>
                    <a:pt x="59" y="6305"/>
                    <a:pt x="1" y="4028"/>
                  </a:cubicBezTo>
                  <a:cubicBezTo>
                    <a:pt x="1" y="1810"/>
                    <a:pt x="1810" y="59"/>
                    <a:pt x="402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3564825" y="1641925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8056" y="4028"/>
                  </a:moveTo>
                  <a:cubicBezTo>
                    <a:pt x="8056" y="6246"/>
                    <a:pt x="6246" y="7997"/>
                    <a:pt x="4028" y="7997"/>
                  </a:cubicBezTo>
                  <a:cubicBezTo>
                    <a:pt x="1810" y="7997"/>
                    <a:pt x="1" y="6129"/>
                    <a:pt x="59" y="3911"/>
                  </a:cubicBezTo>
                  <a:cubicBezTo>
                    <a:pt x="59" y="1752"/>
                    <a:pt x="1869" y="0"/>
                    <a:pt x="4028" y="0"/>
                  </a:cubicBezTo>
                  <a:cubicBezTo>
                    <a:pt x="6246" y="0"/>
                    <a:pt x="8056" y="1752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3811450" y="16404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4086" y="58"/>
                  </a:moveTo>
                  <a:cubicBezTo>
                    <a:pt x="6304" y="58"/>
                    <a:pt x="8056" y="1868"/>
                    <a:pt x="8056" y="4086"/>
                  </a:cubicBezTo>
                  <a:cubicBezTo>
                    <a:pt x="8056" y="6304"/>
                    <a:pt x="6246" y="8055"/>
                    <a:pt x="4028" y="8055"/>
                  </a:cubicBezTo>
                  <a:cubicBezTo>
                    <a:pt x="1810" y="8055"/>
                    <a:pt x="0" y="6246"/>
                    <a:pt x="59" y="4028"/>
                  </a:cubicBezTo>
                  <a:cubicBezTo>
                    <a:pt x="59" y="1810"/>
                    <a:pt x="1868" y="0"/>
                    <a:pt x="4086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4790600" y="2866250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8056" y="4086"/>
                  </a:moveTo>
                  <a:cubicBezTo>
                    <a:pt x="8056" y="6304"/>
                    <a:pt x="6247" y="8055"/>
                    <a:pt x="4029" y="8055"/>
                  </a:cubicBezTo>
                  <a:cubicBezTo>
                    <a:pt x="1810" y="8055"/>
                    <a:pt x="1" y="6246"/>
                    <a:pt x="59" y="4028"/>
                  </a:cubicBezTo>
                  <a:cubicBezTo>
                    <a:pt x="59" y="1810"/>
                    <a:pt x="1869" y="0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" name="Google Shape;66;p2"/>
            <p:cNvSpPr/>
            <p:nvPr/>
          </p:nvSpPr>
          <p:spPr>
            <a:xfrm>
              <a:off x="2829375" y="3356550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7997" y="4028"/>
                  </a:moveTo>
                  <a:cubicBezTo>
                    <a:pt x="7997" y="6246"/>
                    <a:pt x="6187" y="7997"/>
                    <a:pt x="4028" y="7997"/>
                  </a:cubicBezTo>
                  <a:cubicBezTo>
                    <a:pt x="1810" y="7997"/>
                    <a:pt x="0" y="6130"/>
                    <a:pt x="58" y="3912"/>
                  </a:cubicBezTo>
                  <a:cubicBezTo>
                    <a:pt x="58" y="1752"/>
                    <a:pt x="1926" y="1"/>
                    <a:pt x="4086" y="1"/>
                  </a:cubicBezTo>
                  <a:cubicBezTo>
                    <a:pt x="6246" y="59"/>
                    <a:pt x="8055" y="1869"/>
                    <a:pt x="7997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" name="Google Shape;67;p2"/>
            <p:cNvSpPr/>
            <p:nvPr/>
          </p:nvSpPr>
          <p:spPr>
            <a:xfrm>
              <a:off x="3075975" y="3603175"/>
              <a:ext cx="199950" cy="201400"/>
            </a:xfrm>
            <a:custGeom>
              <a:avLst/>
              <a:gdLst/>
              <a:ahLst/>
              <a:cxnLst/>
              <a:rect l="l" t="t" r="r" b="b"/>
              <a:pathLst>
                <a:path w="7998" h="8056" extrusionOk="0">
                  <a:moveTo>
                    <a:pt x="4087" y="0"/>
                  </a:moveTo>
                  <a:cubicBezTo>
                    <a:pt x="6246" y="59"/>
                    <a:pt x="7997" y="1868"/>
                    <a:pt x="7997" y="4028"/>
                  </a:cubicBezTo>
                  <a:cubicBezTo>
                    <a:pt x="7997" y="6246"/>
                    <a:pt x="6130" y="8055"/>
                    <a:pt x="3970" y="7997"/>
                  </a:cubicBezTo>
                  <a:cubicBezTo>
                    <a:pt x="1752" y="7939"/>
                    <a:pt x="1" y="6129"/>
                    <a:pt x="59" y="3970"/>
                  </a:cubicBezTo>
                  <a:cubicBezTo>
                    <a:pt x="59" y="1810"/>
                    <a:pt x="1869" y="0"/>
                    <a:pt x="40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4056600" y="1641925"/>
              <a:ext cx="198475" cy="198475"/>
            </a:xfrm>
            <a:custGeom>
              <a:avLst/>
              <a:gdLst/>
              <a:ahLst/>
              <a:cxnLst/>
              <a:rect l="l" t="t" r="r" b="b"/>
              <a:pathLst>
                <a:path w="7939" h="7939" extrusionOk="0">
                  <a:moveTo>
                    <a:pt x="3970" y="7939"/>
                  </a:moveTo>
                  <a:cubicBezTo>
                    <a:pt x="1810" y="7939"/>
                    <a:pt x="1" y="6129"/>
                    <a:pt x="1" y="3970"/>
                  </a:cubicBezTo>
                  <a:cubicBezTo>
                    <a:pt x="1" y="1810"/>
                    <a:pt x="1810" y="0"/>
                    <a:pt x="3970" y="0"/>
                  </a:cubicBezTo>
                  <a:cubicBezTo>
                    <a:pt x="6130" y="0"/>
                    <a:pt x="7939" y="1810"/>
                    <a:pt x="7939" y="3970"/>
                  </a:cubicBezTo>
                  <a:cubicBezTo>
                    <a:pt x="7939" y="6188"/>
                    <a:pt x="6130" y="7939"/>
                    <a:pt x="3970" y="793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" name="Google Shape;69;p2"/>
            <p:cNvSpPr/>
            <p:nvPr/>
          </p:nvSpPr>
          <p:spPr>
            <a:xfrm>
              <a:off x="4792075" y="2377400"/>
              <a:ext cx="199950" cy="199925"/>
            </a:xfrm>
            <a:custGeom>
              <a:avLst/>
              <a:gdLst/>
              <a:ahLst/>
              <a:cxnLst/>
              <a:rect l="l" t="t" r="r" b="b"/>
              <a:pathLst>
                <a:path w="7998" h="7997" extrusionOk="0">
                  <a:moveTo>
                    <a:pt x="3970" y="58"/>
                  </a:moveTo>
                  <a:cubicBezTo>
                    <a:pt x="6129" y="0"/>
                    <a:pt x="7939" y="1810"/>
                    <a:pt x="7939" y="3969"/>
                  </a:cubicBezTo>
                  <a:cubicBezTo>
                    <a:pt x="7997" y="6129"/>
                    <a:pt x="6188" y="7939"/>
                    <a:pt x="4028" y="7997"/>
                  </a:cubicBezTo>
                  <a:cubicBezTo>
                    <a:pt x="1868" y="7997"/>
                    <a:pt x="59" y="6246"/>
                    <a:pt x="0" y="4028"/>
                  </a:cubicBezTo>
                  <a:cubicBezTo>
                    <a:pt x="0" y="1926"/>
                    <a:pt x="1810" y="58"/>
                    <a:pt x="3970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" name="Google Shape;70;p2"/>
            <p:cNvSpPr/>
            <p:nvPr/>
          </p:nvSpPr>
          <p:spPr>
            <a:xfrm>
              <a:off x="4793525" y="31157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70" y="1"/>
                  </a:moveTo>
                  <a:cubicBezTo>
                    <a:pt x="6130" y="1"/>
                    <a:pt x="7881" y="1752"/>
                    <a:pt x="7881" y="3911"/>
                  </a:cubicBezTo>
                  <a:cubicBezTo>
                    <a:pt x="7881" y="6129"/>
                    <a:pt x="6071" y="7881"/>
                    <a:pt x="3853" y="7881"/>
                  </a:cubicBezTo>
                  <a:cubicBezTo>
                    <a:pt x="1693" y="7822"/>
                    <a:pt x="1" y="6071"/>
                    <a:pt x="1" y="3911"/>
                  </a:cubicBezTo>
                  <a:cubicBezTo>
                    <a:pt x="1" y="1693"/>
                    <a:pt x="1752" y="1"/>
                    <a:pt x="39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" name="Google Shape;71;p2"/>
            <p:cNvSpPr/>
            <p:nvPr/>
          </p:nvSpPr>
          <p:spPr>
            <a:xfrm>
              <a:off x="2584200" y="2622550"/>
              <a:ext cx="197025" cy="195550"/>
            </a:xfrm>
            <a:custGeom>
              <a:avLst/>
              <a:gdLst/>
              <a:ahLst/>
              <a:cxnLst/>
              <a:rect l="l" t="t" r="r" b="b"/>
              <a:pathLst>
                <a:path w="7881" h="7822" extrusionOk="0">
                  <a:moveTo>
                    <a:pt x="3912" y="7822"/>
                  </a:moveTo>
                  <a:cubicBezTo>
                    <a:pt x="1752" y="7822"/>
                    <a:pt x="1" y="6071"/>
                    <a:pt x="59" y="3911"/>
                  </a:cubicBezTo>
                  <a:cubicBezTo>
                    <a:pt x="59" y="1693"/>
                    <a:pt x="1810" y="0"/>
                    <a:pt x="3970" y="0"/>
                  </a:cubicBezTo>
                  <a:cubicBezTo>
                    <a:pt x="6188" y="0"/>
                    <a:pt x="7881" y="1751"/>
                    <a:pt x="7881" y="3970"/>
                  </a:cubicBezTo>
                  <a:cubicBezTo>
                    <a:pt x="7881" y="6129"/>
                    <a:pt x="6130" y="7822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" name="Google Shape;72;p2"/>
            <p:cNvSpPr/>
            <p:nvPr/>
          </p:nvSpPr>
          <p:spPr>
            <a:xfrm>
              <a:off x="3321125" y="16433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12" y="7822"/>
                  </a:moveTo>
                  <a:cubicBezTo>
                    <a:pt x="1694" y="7822"/>
                    <a:pt x="1" y="6071"/>
                    <a:pt x="1" y="3912"/>
                  </a:cubicBezTo>
                  <a:cubicBezTo>
                    <a:pt x="59" y="1694"/>
                    <a:pt x="1810" y="1"/>
                    <a:pt x="3970" y="1"/>
                  </a:cubicBezTo>
                  <a:cubicBezTo>
                    <a:pt x="6130" y="59"/>
                    <a:pt x="7881" y="1810"/>
                    <a:pt x="7823" y="3970"/>
                  </a:cubicBezTo>
                  <a:cubicBezTo>
                    <a:pt x="7823" y="6130"/>
                    <a:pt x="6071" y="7881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" name="Google Shape;73;p2"/>
            <p:cNvSpPr/>
            <p:nvPr/>
          </p:nvSpPr>
          <p:spPr>
            <a:xfrm>
              <a:off x="3812900" y="3851250"/>
              <a:ext cx="198500" cy="197025"/>
            </a:xfrm>
            <a:custGeom>
              <a:avLst/>
              <a:gdLst/>
              <a:ahLst/>
              <a:cxnLst/>
              <a:rect l="l" t="t" r="r" b="b"/>
              <a:pathLst>
                <a:path w="7940" h="7881" extrusionOk="0">
                  <a:moveTo>
                    <a:pt x="7939" y="3969"/>
                  </a:moveTo>
                  <a:cubicBezTo>
                    <a:pt x="7881" y="6188"/>
                    <a:pt x="6130" y="7880"/>
                    <a:pt x="3970" y="7880"/>
                  </a:cubicBezTo>
                  <a:cubicBezTo>
                    <a:pt x="1752" y="7880"/>
                    <a:pt x="1" y="6071"/>
                    <a:pt x="59" y="3911"/>
                  </a:cubicBezTo>
                  <a:cubicBezTo>
                    <a:pt x="117" y="1693"/>
                    <a:pt x="1869" y="0"/>
                    <a:pt x="4028" y="59"/>
                  </a:cubicBezTo>
                  <a:cubicBezTo>
                    <a:pt x="6188" y="59"/>
                    <a:pt x="7939" y="1810"/>
                    <a:pt x="7939" y="39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" name="Google Shape;74;p2"/>
            <p:cNvSpPr/>
            <p:nvPr/>
          </p:nvSpPr>
          <p:spPr>
            <a:xfrm>
              <a:off x="2585675" y="2869150"/>
              <a:ext cx="195550" cy="195575"/>
            </a:xfrm>
            <a:custGeom>
              <a:avLst/>
              <a:gdLst/>
              <a:ahLst/>
              <a:cxnLst/>
              <a:rect l="l" t="t" r="r" b="b"/>
              <a:pathLst>
                <a:path w="7822" h="7823" extrusionOk="0">
                  <a:moveTo>
                    <a:pt x="7822" y="3912"/>
                  </a:moveTo>
                  <a:cubicBezTo>
                    <a:pt x="7822" y="6071"/>
                    <a:pt x="6129" y="7823"/>
                    <a:pt x="3911" y="7823"/>
                  </a:cubicBezTo>
                  <a:cubicBezTo>
                    <a:pt x="1751" y="7823"/>
                    <a:pt x="0" y="6130"/>
                    <a:pt x="0" y="3970"/>
                  </a:cubicBezTo>
                  <a:cubicBezTo>
                    <a:pt x="0" y="1752"/>
                    <a:pt x="1693" y="59"/>
                    <a:pt x="3853" y="1"/>
                  </a:cubicBezTo>
                  <a:cubicBezTo>
                    <a:pt x="6071" y="1"/>
                    <a:pt x="7763" y="1752"/>
                    <a:pt x="7822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" name="Google Shape;75;p2"/>
            <p:cNvSpPr/>
            <p:nvPr/>
          </p:nvSpPr>
          <p:spPr>
            <a:xfrm>
              <a:off x="3567750" y="3851250"/>
              <a:ext cx="197025" cy="198475"/>
            </a:xfrm>
            <a:custGeom>
              <a:avLst/>
              <a:gdLst/>
              <a:ahLst/>
              <a:cxnLst/>
              <a:rect l="l" t="t" r="r" b="b"/>
              <a:pathLst>
                <a:path w="7881" h="7939" extrusionOk="0">
                  <a:moveTo>
                    <a:pt x="4028" y="59"/>
                  </a:moveTo>
                  <a:cubicBezTo>
                    <a:pt x="6188" y="117"/>
                    <a:pt x="7881" y="1868"/>
                    <a:pt x="7822" y="4028"/>
                  </a:cubicBezTo>
                  <a:cubicBezTo>
                    <a:pt x="7822" y="6246"/>
                    <a:pt x="6013" y="7939"/>
                    <a:pt x="3853" y="7880"/>
                  </a:cubicBezTo>
                  <a:cubicBezTo>
                    <a:pt x="1693" y="7822"/>
                    <a:pt x="1" y="6071"/>
                    <a:pt x="1" y="3853"/>
                  </a:cubicBezTo>
                  <a:cubicBezTo>
                    <a:pt x="59" y="1693"/>
                    <a:pt x="1868" y="0"/>
                    <a:pt x="4028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76;p2"/>
            <p:cNvSpPr/>
            <p:nvPr/>
          </p:nvSpPr>
          <p:spPr>
            <a:xfrm>
              <a:off x="4551300" y="1891450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7763" y="3912"/>
                  </a:moveTo>
                  <a:cubicBezTo>
                    <a:pt x="7763" y="6071"/>
                    <a:pt x="6071" y="7764"/>
                    <a:pt x="3853" y="7764"/>
                  </a:cubicBezTo>
                  <a:cubicBezTo>
                    <a:pt x="1693" y="7764"/>
                    <a:pt x="0" y="6013"/>
                    <a:pt x="0" y="3853"/>
                  </a:cubicBezTo>
                  <a:cubicBezTo>
                    <a:pt x="0" y="1693"/>
                    <a:pt x="1751" y="1"/>
                    <a:pt x="3969" y="1"/>
                  </a:cubicBezTo>
                  <a:cubicBezTo>
                    <a:pt x="6129" y="1"/>
                    <a:pt x="7822" y="1693"/>
                    <a:pt x="7763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77;p2"/>
            <p:cNvSpPr/>
            <p:nvPr/>
          </p:nvSpPr>
          <p:spPr>
            <a:xfrm>
              <a:off x="4059525" y="385270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3794" y="59"/>
                  </a:moveTo>
                  <a:cubicBezTo>
                    <a:pt x="5954" y="1"/>
                    <a:pt x="7705" y="1693"/>
                    <a:pt x="7705" y="3853"/>
                  </a:cubicBezTo>
                  <a:cubicBezTo>
                    <a:pt x="7705" y="6013"/>
                    <a:pt x="6013" y="7764"/>
                    <a:pt x="3853" y="7764"/>
                  </a:cubicBezTo>
                  <a:cubicBezTo>
                    <a:pt x="1693" y="7764"/>
                    <a:pt x="0" y="6071"/>
                    <a:pt x="0" y="3911"/>
                  </a:cubicBezTo>
                  <a:cubicBezTo>
                    <a:pt x="0" y="1752"/>
                    <a:pt x="1693" y="59"/>
                    <a:pt x="379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78;p2"/>
            <p:cNvSpPr/>
            <p:nvPr/>
          </p:nvSpPr>
          <p:spPr>
            <a:xfrm>
              <a:off x="2585675" y="2380300"/>
              <a:ext cx="194100" cy="194125"/>
            </a:xfrm>
            <a:custGeom>
              <a:avLst/>
              <a:gdLst/>
              <a:ahLst/>
              <a:cxnLst/>
              <a:rect l="l" t="t" r="r" b="b"/>
              <a:pathLst>
                <a:path w="7764" h="7765" extrusionOk="0">
                  <a:moveTo>
                    <a:pt x="3911" y="59"/>
                  </a:moveTo>
                  <a:cubicBezTo>
                    <a:pt x="6071" y="59"/>
                    <a:pt x="7763" y="1810"/>
                    <a:pt x="7763" y="3912"/>
                  </a:cubicBezTo>
                  <a:cubicBezTo>
                    <a:pt x="7763" y="6071"/>
                    <a:pt x="6012" y="7764"/>
                    <a:pt x="3853" y="7764"/>
                  </a:cubicBezTo>
                  <a:cubicBezTo>
                    <a:pt x="1693" y="7764"/>
                    <a:pt x="0" y="6013"/>
                    <a:pt x="59" y="3853"/>
                  </a:cubicBezTo>
                  <a:cubicBezTo>
                    <a:pt x="59" y="1694"/>
                    <a:pt x="1810" y="1"/>
                    <a:pt x="391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" name="Google Shape;79;p2"/>
            <p:cNvSpPr/>
            <p:nvPr/>
          </p:nvSpPr>
          <p:spPr>
            <a:xfrm>
              <a:off x="3322600" y="3854175"/>
              <a:ext cx="192650" cy="192625"/>
            </a:xfrm>
            <a:custGeom>
              <a:avLst/>
              <a:gdLst/>
              <a:ahLst/>
              <a:cxnLst/>
              <a:rect l="l" t="t" r="r" b="b"/>
              <a:pathLst>
                <a:path w="7706" h="7705" extrusionOk="0">
                  <a:moveTo>
                    <a:pt x="7705" y="3852"/>
                  </a:moveTo>
                  <a:cubicBezTo>
                    <a:pt x="7705" y="5954"/>
                    <a:pt x="5954" y="7705"/>
                    <a:pt x="3853" y="7705"/>
                  </a:cubicBezTo>
                  <a:cubicBezTo>
                    <a:pt x="1751" y="7705"/>
                    <a:pt x="0" y="5954"/>
                    <a:pt x="0" y="3852"/>
                  </a:cubicBezTo>
                  <a:cubicBezTo>
                    <a:pt x="0" y="1693"/>
                    <a:pt x="1751" y="0"/>
                    <a:pt x="3911" y="0"/>
                  </a:cubicBezTo>
                  <a:cubicBezTo>
                    <a:pt x="6012" y="0"/>
                    <a:pt x="7705" y="1751"/>
                    <a:pt x="7705" y="38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80;p2"/>
            <p:cNvSpPr/>
            <p:nvPr/>
          </p:nvSpPr>
          <p:spPr>
            <a:xfrm>
              <a:off x="2585675" y="3117225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3969" y="1"/>
                  </a:moveTo>
                  <a:cubicBezTo>
                    <a:pt x="6071" y="59"/>
                    <a:pt x="7822" y="1869"/>
                    <a:pt x="7763" y="3970"/>
                  </a:cubicBezTo>
                  <a:cubicBezTo>
                    <a:pt x="7705" y="6071"/>
                    <a:pt x="5954" y="7764"/>
                    <a:pt x="3853" y="7706"/>
                  </a:cubicBezTo>
                  <a:cubicBezTo>
                    <a:pt x="1751" y="7706"/>
                    <a:pt x="0" y="5896"/>
                    <a:pt x="59" y="3795"/>
                  </a:cubicBezTo>
                  <a:cubicBezTo>
                    <a:pt x="117" y="1694"/>
                    <a:pt x="1868" y="1"/>
                    <a:pt x="39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81;p2"/>
            <p:cNvSpPr/>
            <p:nvPr/>
          </p:nvSpPr>
          <p:spPr>
            <a:xfrm>
              <a:off x="4795000" y="2133700"/>
              <a:ext cx="192625" cy="194100"/>
            </a:xfrm>
            <a:custGeom>
              <a:avLst/>
              <a:gdLst/>
              <a:ahLst/>
              <a:cxnLst/>
              <a:rect l="l" t="t" r="r" b="b"/>
              <a:pathLst>
                <a:path w="7705" h="7764" extrusionOk="0">
                  <a:moveTo>
                    <a:pt x="3911" y="7764"/>
                  </a:moveTo>
                  <a:cubicBezTo>
                    <a:pt x="1810" y="7764"/>
                    <a:pt x="58" y="6012"/>
                    <a:pt x="0" y="3911"/>
                  </a:cubicBezTo>
                  <a:cubicBezTo>
                    <a:pt x="0" y="1810"/>
                    <a:pt x="1751" y="59"/>
                    <a:pt x="3853" y="59"/>
                  </a:cubicBezTo>
                  <a:cubicBezTo>
                    <a:pt x="5954" y="0"/>
                    <a:pt x="7705" y="1751"/>
                    <a:pt x="7705" y="3911"/>
                  </a:cubicBezTo>
                  <a:cubicBezTo>
                    <a:pt x="7705" y="5954"/>
                    <a:pt x="6012" y="7705"/>
                    <a:pt x="3911" y="776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82;p2"/>
            <p:cNvSpPr/>
            <p:nvPr/>
          </p:nvSpPr>
          <p:spPr>
            <a:xfrm>
              <a:off x="4306125" y="164485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7706" y="3911"/>
                  </a:moveTo>
                  <a:cubicBezTo>
                    <a:pt x="7648" y="6012"/>
                    <a:pt x="5896" y="7763"/>
                    <a:pt x="3737" y="7705"/>
                  </a:cubicBezTo>
                  <a:cubicBezTo>
                    <a:pt x="1694" y="7647"/>
                    <a:pt x="1" y="5896"/>
                    <a:pt x="1" y="3794"/>
                  </a:cubicBezTo>
                  <a:cubicBezTo>
                    <a:pt x="1" y="1693"/>
                    <a:pt x="1810" y="0"/>
                    <a:pt x="3912" y="0"/>
                  </a:cubicBezTo>
                  <a:cubicBezTo>
                    <a:pt x="6013" y="59"/>
                    <a:pt x="7706" y="1810"/>
                    <a:pt x="7706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83;p2"/>
            <p:cNvSpPr/>
            <p:nvPr/>
          </p:nvSpPr>
          <p:spPr>
            <a:xfrm>
              <a:off x="4546925" y="3606100"/>
              <a:ext cx="195550" cy="194100"/>
            </a:xfrm>
            <a:custGeom>
              <a:avLst/>
              <a:gdLst/>
              <a:ahLst/>
              <a:cxnLst/>
              <a:rect l="l" t="t" r="r" b="b"/>
              <a:pathLst>
                <a:path w="7822" h="7764" extrusionOk="0">
                  <a:moveTo>
                    <a:pt x="3853" y="7763"/>
                  </a:moveTo>
                  <a:cubicBezTo>
                    <a:pt x="1751" y="7705"/>
                    <a:pt x="0" y="5895"/>
                    <a:pt x="58" y="3794"/>
                  </a:cubicBezTo>
                  <a:cubicBezTo>
                    <a:pt x="117" y="1693"/>
                    <a:pt x="1926" y="0"/>
                    <a:pt x="3969" y="58"/>
                  </a:cubicBezTo>
                  <a:cubicBezTo>
                    <a:pt x="6129" y="117"/>
                    <a:pt x="7822" y="1868"/>
                    <a:pt x="7763" y="4028"/>
                  </a:cubicBezTo>
                  <a:cubicBezTo>
                    <a:pt x="7705" y="6071"/>
                    <a:pt x="5954" y="7763"/>
                    <a:pt x="3853" y="77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84;p2"/>
            <p:cNvSpPr/>
            <p:nvPr/>
          </p:nvSpPr>
          <p:spPr>
            <a:xfrm>
              <a:off x="2832275" y="1887075"/>
              <a:ext cx="194125" cy="194100"/>
            </a:xfrm>
            <a:custGeom>
              <a:avLst/>
              <a:gdLst/>
              <a:ahLst/>
              <a:cxnLst/>
              <a:rect l="l" t="t" r="r" b="b"/>
              <a:pathLst>
                <a:path w="7765" h="7764" extrusionOk="0">
                  <a:moveTo>
                    <a:pt x="7764" y="3911"/>
                  </a:moveTo>
                  <a:cubicBezTo>
                    <a:pt x="7706" y="6013"/>
                    <a:pt x="5955" y="7764"/>
                    <a:pt x="3912" y="7706"/>
                  </a:cubicBezTo>
                  <a:cubicBezTo>
                    <a:pt x="1752" y="7706"/>
                    <a:pt x="1" y="5954"/>
                    <a:pt x="59" y="3795"/>
                  </a:cubicBezTo>
                  <a:cubicBezTo>
                    <a:pt x="118" y="1693"/>
                    <a:pt x="1869" y="1"/>
                    <a:pt x="3970" y="59"/>
                  </a:cubicBezTo>
                  <a:cubicBezTo>
                    <a:pt x="6071" y="59"/>
                    <a:pt x="7764" y="1810"/>
                    <a:pt x="7764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85;p2"/>
            <p:cNvSpPr/>
            <p:nvPr/>
          </p:nvSpPr>
          <p:spPr>
            <a:xfrm>
              <a:off x="4796450" y="3362400"/>
              <a:ext cx="191175" cy="189725"/>
            </a:xfrm>
            <a:custGeom>
              <a:avLst/>
              <a:gdLst/>
              <a:ahLst/>
              <a:cxnLst/>
              <a:rect l="l" t="t" r="r" b="b"/>
              <a:pathLst>
                <a:path w="7647" h="7589" extrusionOk="0">
                  <a:moveTo>
                    <a:pt x="3795" y="0"/>
                  </a:moveTo>
                  <a:cubicBezTo>
                    <a:pt x="5896" y="0"/>
                    <a:pt x="7647" y="1751"/>
                    <a:pt x="7589" y="3794"/>
                  </a:cubicBezTo>
                  <a:cubicBezTo>
                    <a:pt x="7589" y="5896"/>
                    <a:pt x="5896" y="7588"/>
                    <a:pt x="3795" y="7588"/>
                  </a:cubicBezTo>
                  <a:cubicBezTo>
                    <a:pt x="1693" y="7588"/>
                    <a:pt x="0" y="5837"/>
                    <a:pt x="0" y="3736"/>
                  </a:cubicBezTo>
                  <a:cubicBezTo>
                    <a:pt x="0" y="1693"/>
                    <a:pt x="1752" y="0"/>
                    <a:pt x="379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86;p2"/>
            <p:cNvSpPr/>
            <p:nvPr/>
          </p:nvSpPr>
          <p:spPr>
            <a:xfrm>
              <a:off x="3081825" y="1646300"/>
              <a:ext cx="189725" cy="191200"/>
            </a:xfrm>
            <a:custGeom>
              <a:avLst/>
              <a:gdLst/>
              <a:ahLst/>
              <a:cxnLst/>
              <a:rect l="l" t="t" r="r" b="b"/>
              <a:pathLst>
                <a:path w="7589" h="7648" extrusionOk="0">
                  <a:moveTo>
                    <a:pt x="3794" y="1"/>
                  </a:moveTo>
                  <a:cubicBezTo>
                    <a:pt x="5837" y="1"/>
                    <a:pt x="7588" y="1752"/>
                    <a:pt x="7588" y="3853"/>
                  </a:cubicBezTo>
                  <a:cubicBezTo>
                    <a:pt x="7588" y="5896"/>
                    <a:pt x="5896" y="7589"/>
                    <a:pt x="3794" y="7589"/>
                  </a:cubicBezTo>
                  <a:cubicBezTo>
                    <a:pt x="1751" y="7647"/>
                    <a:pt x="0" y="5896"/>
                    <a:pt x="0" y="3795"/>
                  </a:cubicBezTo>
                  <a:cubicBezTo>
                    <a:pt x="0" y="1693"/>
                    <a:pt x="1693" y="1"/>
                    <a:pt x="3794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87;p2"/>
            <p:cNvSpPr/>
            <p:nvPr/>
          </p:nvSpPr>
          <p:spPr>
            <a:xfrm>
              <a:off x="2835200" y="3609000"/>
              <a:ext cx="189725" cy="189725"/>
            </a:xfrm>
            <a:custGeom>
              <a:avLst/>
              <a:gdLst/>
              <a:ahLst/>
              <a:cxnLst/>
              <a:rect l="l" t="t" r="r" b="b"/>
              <a:pathLst>
                <a:path w="7589" h="7589" extrusionOk="0">
                  <a:moveTo>
                    <a:pt x="3795" y="1"/>
                  </a:moveTo>
                  <a:cubicBezTo>
                    <a:pt x="5896" y="59"/>
                    <a:pt x="7589" y="1752"/>
                    <a:pt x="7530" y="3795"/>
                  </a:cubicBezTo>
                  <a:cubicBezTo>
                    <a:pt x="7530" y="5896"/>
                    <a:pt x="5838" y="7589"/>
                    <a:pt x="3736" y="7531"/>
                  </a:cubicBezTo>
                  <a:cubicBezTo>
                    <a:pt x="1635" y="7531"/>
                    <a:pt x="1" y="5838"/>
                    <a:pt x="1" y="3737"/>
                  </a:cubicBezTo>
                  <a:cubicBezTo>
                    <a:pt x="59" y="1635"/>
                    <a:pt x="1752" y="1"/>
                    <a:pt x="379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" name="Google Shape;88;p2"/>
            <p:cNvSpPr/>
            <p:nvPr/>
          </p:nvSpPr>
          <p:spPr>
            <a:xfrm>
              <a:off x="4309050" y="3855625"/>
              <a:ext cx="186825" cy="188275"/>
            </a:xfrm>
            <a:custGeom>
              <a:avLst/>
              <a:gdLst/>
              <a:ahLst/>
              <a:cxnLst/>
              <a:rect l="l" t="t" r="r" b="b"/>
              <a:pathLst>
                <a:path w="7473" h="7531" extrusionOk="0">
                  <a:moveTo>
                    <a:pt x="3736" y="7530"/>
                  </a:moveTo>
                  <a:cubicBezTo>
                    <a:pt x="1635" y="7530"/>
                    <a:pt x="1" y="5896"/>
                    <a:pt x="1" y="3794"/>
                  </a:cubicBezTo>
                  <a:cubicBezTo>
                    <a:pt x="1" y="1693"/>
                    <a:pt x="1635" y="0"/>
                    <a:pt x="3736" y="59"/>
                  </a:cubicBezTo>
                  <a:cubicBezTo>
                    <a:pt x="5838" y="59"/>
                    <a:pt x="7472" y="1693"/>
                    <a:pt x="7472" y="3736"/>
                  </a:cubicBezTo>
                  <a:cubicBezTo>
                    <a:pt x="7472" y="5837"/>
                    <a:pt x="5838" y="7530"/>
                    <a:pt x="3736" y="75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89;p2"/>
            <p:cNvSpPr/>
            <p:nvPr/>
          </p:nvSpPr>
          <p:spPr>
            <a:xfrm>
              <a:off x="2590050" y="213660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3736" y="7531"/>
                  </a:moveTo>
                  <a:cubicBezTo>
                    <a:pt x="1635" y="7531"/>
                    <a:pt x="0" y="5896"/>
                    <a:pt x="0" y="3737"/>
                  </a:cubicBezTo>
                  <a:cubicBezTo>
                    <a:pt x="0" y="1694"/>
                    <a:pt x="1635" y="59"/>
                    <a:pt x="3678" y="59"/>
                  </a:cubicBezTo>
                  <a:cubicBezTo>
                    <a:pt x="5837" y="1"/>
                    <a:pt x="7472" y="1694"/>
                    <a:pt x="7472" y="3795"/>
                  </a:cubicBezTo>
                  <a:cubicBezTo>
                    <a:pt x="7472" y="5896"/>
                    <a:pt x="5837" y="7531"/>
                    <a:pt x="3736" y="753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90;p2"/>
            <p:cNvSpPr/>
            <p:nvPr/>
          </p:nvSpPr>
          <p:spPr>
            <a:xfrm>
              <a:off x="2590050" y="3363850"/>
              <a:ext cx="186800" cy="186800"/>
            </a:xfrm>
            <a:custGeom>
              <a:avLst/>
              <a:gdLst/>
              <a:ahLst/>
              <a:cxnLst/>
              <a:rect l="l" t="t" r="r" b="b"/>
              <a:pathLst>
                <a:path w="7472" h="7472" extrusionOk="0">
                  <a:moveTo>
                    <a:pt x="3736" y="1"/>
                  </a:moveTo>
                  <a:cubicBezTo>
                    <a:pt x="5837" y="59"/>
                    <a:pt x="7472" y="1693"/>
                    <a:pt x="7413" y="3795"/>
                  </a:cubicBezTo>
                  <a:cubicBezTo>
                    <a:pt x="7413" y="5838"/>
                    <a:pt x="5721" y="7472"/>
                    <a:pt x="3678" y="7414"/>
                  </a:cubicBezTo>
                  <a:cubicBezTo>
                    <a:pt x="1635" y="7414"/>
                    <a:pt x="0" y="5721"/>
                    <a:pt x="0" y="3678"/>
                  </a:cubicBezTo>
                  <a:cubicBezTo>
                    <a:pt x="0" y="1635"/>
                    <a:pt x="1693" y="1"/>
                    <a:pt x="37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91;p2"/>
            <p:cNvSpPr/>
            <p:nvPr/>
          </p:nvSpPr>
          <p:spPr>
            <a:xfrm>
              <a:off x="3083275" y="3857075"/>
              <a:ext cx="186800" cy="185350"/>
            </a:xfrm>
            <a:custGeom>
              <a:avLst/>
              <a:gdLst/>
              <a:ahLst/>
              <a:cxnLst/>
              <a:rect l="l" t="t" r="r" b="b"/>
              <a:pathLst>
                <a:path w="7472" h="7414" extrusionOk="0">
                  <a:moveTo>
                    <a:pt x="7414" y="3678"/>
                  </a:moveTo>
                  <a:cubicBezTo>
                    <a:pt x="7472" y="5779"/>
                    <a:pt x="5779" y="7414"/>
                    <a:pt x="3736" y="7414"/>
                  </a:cubicBezTo>
                  <a:cubicBezTo>
                    <a:pt x="1693" y="7414"/>
                    <a:pt x="1" y="5779"/>
                    <a:pt x="59" y="3736"/>
                  </a:cubicBezTo>
                  <a:cubicBezTo>
                    <a:pt x="59" y="1694"/>
                    <a:pt x="1693" y="59"/>
                    <a:pt x="3678" y="1"/>
                  </a:cubicBezTo>
                  <a:cubicBezTo>
                    <a:pt x="5779" y="1"/>
                    <a:pt x="7414" y="1635"/>
                    <a:pt x="7472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92;p2"/>
            <p:cNvSpPr/>
            <p:nvPr/>
          </p:nvSpPr>
          <p:spPr>
            <a:xfrm>
              <a:off x="5045975" y="2628375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737" y="7414"/>
                  </a:moveTo>
                  <a:cubicBezTo>
                    <a:pt x="1635" y="7414"/>
                    <a:pt x="1" y="5721"/>
                    <a:pt x="1" y="3678"/>
                  </a:cubicBezTo>
                  <a:cubicBezTo>
                    <a:pt x="1" y="1635"/>
                    <a:pt x="1635" y="1"/>
                    <a:pt x="3737" y="1"/>
                  </a:cubicBez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79" y="7414"/>
                    <a:pt x="3737" y="74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" name="Google Shape;93;p2"/>
            <p:cNvSpPr/>
            <p:nvPr/>
          </p:nvSpPr>
          <p:spPr>
            <a:xfrm>
              <a:off x="3818750" y="1401150"/>
              <a:ext cx="188275" cy="186800"/>
            </a:xfrm>
            <a:custGeom>
              <a:avLst/>
              <a:gdLst/>
              <a:ahLst/>
              <a:cxnLst/>
              <a:rect l="l" t="t" r="r" b="b"/>
              <a:pathLst>
                <a:path w="7531" h="7472" extrusionOk="0">
                  <a:moveTo>
                    <a:pt x="59" y="3678"/>
                  </a:moveTo>
                  <a:cubicBezTo>
                    <a:pt x="59" y="1635"/>
                    <a:pt x="1751" y="0"/>
                    <a:pt x="3853" y="59"/>
                  </a:cubicBezTo>
                  <a:cubicBezTo>
                    <a:pt x="5896" y="59"/>
                    <a:pt x="7530" y="1810"/>
                    <a:pt x="7472" y="3853"/>
                  </a:cubicBezTo>
                  <a:cubicBezTo>
                    <a:pt x="7413" y="5837"/>
                    <a:pt x="5721" y="7472"/>
                    <a:pt x="3736" y="7472"/>
                  </a:cubicBezTo>
                  <a:cubicBezTo>
                    <a:pt x="1693" y="7413"/>
                    <a:pt x="0" y="5721"/>
                    <a:pt x="59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" name="Google Shape;94;p2"/>
            <p:cNvSpPr/>
            <p:nvPr/>
          </p:nvSpPr>
          <p:spPr>
            <a:xfrm>
              <a:off x="5045975" y="2875000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678" y="0"/>
                  </a:moveTo>
                  <a:cubicBezTo>
                    <a:pt x="5721" y="0"/>
                    <a:pt x="7414" y="1693"/>
                    <a:pt x="7414" y="3736"/>
                  </a:cubicBezTo>
                  <a:cubicBezTo>
                    <a:pt x="7355" y="5721"/>
                    <a:pt x="5721" y="7413"/>
                    <a:pt x="3678" y="7413"/>
                  </a:cubicBezTo>
                  <a:cubicBezTo>
                    <a:pt x="1635" y="7413"/>
                    <a:pt x="1" y="5721"/>
                    <a:pt x="1" y="3678"/>
                  </a:cubicBezTo>
                  <a:cubicBezTo>
                    <a:pt x="1" y="1635"/>
                    <a:pt x="1694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95;p2"/>
            <p:cNvSpPr/>
            <p:nvPr/>
          </p:nvSpPr>
          <p:spPr>
            <a:xfrm>
              <a:off x="3573575" y="1402600"/>
              <a:ext cx="185375" cy="185350"/>
            </a:xfrm>
            <a:custGeom>
              <a:avLst/>
              <a:gdLst/>
              <a:ahLst/>
              <a:cxnLst/>
              <a:rect l="l" t="t" r="r" b="b"/>
              <a:pathLst>
                <a:path w="7415" h="7414" extrusionOk="0">
                  <a:moveTo>
                    <a:pt x="3678" y="1"/>
                  </a:move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21" y="7414"/>
                    <a:pt x="3678" y="7355"/>
                  </a:cubicBezTo>
                  <a:cubicBezTo>
                    <a:pt x="1635" y="7355"/>
                    <a:pt x="1" y="5663"/>
                    <a:pt x="1" y="3678"/>
                  </a:cubicBezTo>
                  <a:cubicBezTo>
                    <a:pt x="1" y="1635"/>
                    <a:pt x="1694" y="1"/>
                    <a:pt x="36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96;p2"/>
            <p:cNvSpPr/>
            <p:nvPr/>
          </p:nvSpPr>
          <p:spPr>
            <a:xfrm>
              <a:off x="4799375" y="1895825"/>
              <a:ext cx="183875" cy="183900"/>
            </a:xfrm>
            <a:custGeom>
              <a:avLst/>
              <a:gdLst/>
              <a:ahLst/>
              <a:cxnLst/>
              <a:rect l="l" t="t" r="r" b="b"/>
              <a:pathLst>
                <a:path w="7355" h="7356" extrusionOk="0">
                  <a:moveTo>
                    <a:pt x="3678" y="7356"/>
                  </a:moveTo>
                  <a:cubicBezTo>
                    <a:pt x="1693" y="7356"/>
                    <a:pt x="0" y="5663"/>
                    <a:pt x="0" y="3678"/>
                  </a:cubicBezTo>
                  <a:cubicBezTo>
                    <a:pt x="59" y="1635"/>
                    <a:pt x="1751" y="1"/>
                    <a:pt x="3736" y="1"/>
                  </a:cubicBezTo>
                  <a:cubicBezTo>
                    <a:pt x="5720" y="59"/>
                    <a:pt x="7355" y="1694"/>
                    <a:pt x="7355" y="3678"/>
                  </a:cubicBezTo>
                  <a:cubicBezTo>
                    <a:pt x="7355" y="5663"/>
                    <a:pt x="5662" y="7356"/>
                    <a:pt x="3678" y="735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97;p2"/>
            <p:cNvSpPr/>
            <p:nvPr/>
          </p:nvSpPr>
          <p:spPr>
            <a:xfrm>
              <a:off x="5045975" y="238615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355" y="3678"/>
                  </a:moveTo>
                  <a:cubicBezTo>
                    <a:pt x="7355" y="5662"/>
                    <a:pt x="5721" y="7355"/>
                    <a:pt x="3678" y="7355"/>
                  </a:cubicBezTo>
                  <a:cubicBezTo>
                    <a:pt x="1694" y="7355"/>
                    <a:pt x="1" y="5662"/>
                    <a:pt x="1" y="3619"/>
                  </a:cubicBezTo>
                  <a:cubicBezTo>
                    <a:pt x="59" y="1693"/>
                    <a:pt x="1694" y="0"/>
                    <a:pt x="3678" y="0"/>
                  </a:cubicBezTo>
                  <a:cubicBezTo>
                    <a:pt x="5663" y="0"/>
                    <a:pt x="7355" y="1635"/>
                    <a:pt x="7355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98;p2"/>
            <p:cNvSpPr/>
            <p:nvPr/>
          </p:nvSpPr>
          <p:spPr>
            <a:xfrm>
              <a:off x="4557125" y="1649225"/>
              <a:ext cx="183900" cy="185350"/>
            </a:xfrm>
            <a:custGeom>
              <a:avLst/>
              <a:gdLst/>
              <a:ahLst/>
              <a:cxnLst/>
              <a:rect l="l" t="t" r="r" b="b"/>
              <a:pathLst>
                <a:path w="7356" h="7414" extrusionOk="0">
                  <a:moveTo>
                    <a:pt x="3678" y="0"/>
                  </a:moveTo>
                  <a:cubicBezTo>
                    <a:pt x="5663" y="0"/>
                    <a:pt x="7355" y="1693"/>
                    <a:pt x="7355" y="3736"/>
                  </a:cubicBezTo>
                  <a:cubicBezTo>
                    <a:pt x="7355" y="5721"/>
                    <a:pt x="5663" y="7413"/>
                    <a:pt x="3620" y="7355"/>
                  </a:cubicBezTo>
                  <a:cubicBezTo>
                    <a:pt x="1635" y="7355"/>
                    <a:pt x="1" y="5721"/>
                    <a:pt x="1" y="3736"/>
                  </a:cubicBezTo>
                  <a:cubicBezTo>
                    <a:pt x="1" y="1693"/>
                    <a:pt x="1635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99;p2"/>
            <p:cNvSpPr/>
            <p:nvPr/>
          </p:nvSpPr>
          <p:spPr>
            <a:xfrm>
              <a:off x="4062450" y="140115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7355" y="3853"/>
                  </a:moveTo>
                  <a:cubicBezTo>
                    <a:pt x="7296" y="5896"/>
                    <a:pt x="5545" y="7530"/>
                    <a:pt x="3561" y="7413"/>
                  </a:cubicBezTo>
                  <a:cubicBezTo>
                    <a:pt x="1576" y="7297"/>
                    <a:pt x="0" y="5604"/>
                    <a:pt x="58" y="3619"/>
                  </a:cubicBezTo>
                  <a:cubicBezTo>
                    <a:pt x="175" y="1576"/>
                    <a:pt x="1926" y="0"/>
                    <a:pt x="3853" y="117"/>
                  </a:cubicBezTo>
                  <a:cubicBezTo>
                    <a:pt x="5896" y="234"/>
                    <a:pt x="7472" y="1926"/>
                    <a:pt x="7355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100;p2"/>
            <p:cNvSpPr/>
            <p:nvPr/>
          </p:nvSpPr>
          <p:spPr>
            <a:xfrm>
              <a:off x="3326975" y="140260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297" y="3795"/>
                  </a:moveTo>
                  <a:cubicBezTo>
                    <a:pt x="7238" y="5838"/>
                    <a:pt x="5604" y="7355"/>
                    <a:pt x="3619" y="7297"/>
                  </a:cubicBezTo>
                  <a:cubicBezTo>
                    <a:pt x="1576" y="7239"/>
                    <a:pt x="0" y="5604"/>
                    <a:pt x="59" y="3620"/>
                  </a:cubicBezTo>
                  <a:cubicBezTo>
                    <a:pt x="117" y="1577"/>
                    <a:pt x="1810" y="1"/>
                    <a:pt x="3794" y="59"/>
                  </a:cubicBezTo>
                  <a:cubicBezTo>
                    <a:pt x="5837" y="117"/>
                    <a:pt x="7355" y="1810"/>
                    <a:pt x="7297" y="37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101;p2"/>
            <p:cNvSpPr/>
            <p:nvPr/>
          </p:nvSpPr>
          <p:spPr>
            <a:xfrm>
              <a:off x="5047450" y="3123075"/>
              <a:ext cx="182425" cy="182425"/>
            </a:xfrm>
            <a:custGeom>
              <a:avLst/>
              <a:gdLst/>
              <a:ahLst/>
              <a:cxnLst/>
              <a:rect l="l" t="t" r="r" b="b"/>
              <a:pathLst>
                <a:path w="7297" h="7297" extrusionOk="0">
                  <a:moveTo>
                    <a:pt x="7296" y="3619"/>
                  </a:moveTo>
                  <a:cubicBezTo>
                    <a:pt x="7296" y="5604"/>
                    <a:pt x="5662" y="7238"/>
                    <a:pt x="3678" y="7297"/>
                  </a:cubicBezTo>
                  <a:cubicBezTo>
                    <a:pt x="1635" y="7297"/>
                    <a:pt x="0" y="5662"/>
                    <a:pt x="0" y="3678"/>
                  </a:cubicBezTo>
                  <a:cubicBezTo>
                    <a:pt x="0" y="1635"/>
                    <a:pt x="1635" y="0"/>
                    <a:pt x="3619" y="0"/>
                  </a:cubicBezTo>
                  <a:cubicBezTo>
                    <a:pt x="5604" y="0"/>
                    <a:pt x="7238" y="1635"/>
                    <a:pt x="7296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102;p2"/>
            <p:cNvSpPr/>
            <p:nvPr/>
          </p:nvSpPr>
          <p:spPr>
            <a:xfrm>
              <a:off x="3821650" y="4102250"/>
              <a:ext cx="180975" cy="180950"/>
            </a:xfrm>
            <a:custGeom>
              <a:avLst/>
              <a:gdLst/>
              <a:ahLst/>
              <a:cxnLst/>
              <a:rect l="l" t="t" r="r" b="b"/>
              <a:pathLst>
                <a:path w="7239" h="7238" extrusionOk="0">
                  <a:moveTo>
                    <a:pt x="7239" y="3619"/>
                  </a:moveTo>
                  <a:cubicBezTo>
                    <a:pt x="7239" y="5662"/>
                    <a:pt x="5663" y="7238"/>
                    <a:pt x="3620" y="7238"/>
                  </a:cubicBezTo>
                  <a:cubicBezTo>
                    <a:pt x="1577" y="7238"/>
                    <a:pt x="1" y="5604"/>
                    <a:pt x="59" y="3619"/>
                  </a:cubicBezTo>
                  <a:cubicBezTo>
                    <a:pt x="59" y="1634"/>
                    <a:pt x="1635" y="58"/>
                    <a:pt x="3620" y="58"/>
                  </a:cubicBezTo>
                  <a:cubicBezTo>
                    <a:pt x="5605" y="0"/>
                    <a:pt x="7239" y="1634"/>
                    <a:pt x="723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103;p2"/>
            <p:cNvSpPr/>
            <p:nvPr/>
          </p:nvSpPr>
          <p:spPr>
            <a:xfrm>
              <a:off x="3576500" y="4103700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546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20" y="0"/>
                  </a:cubicBezTo>
                  <a:cubicBezTo>
                    <a:pt x="5604" y="0"/>
                    <a:pt x="7180" y="1518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104;p2"/>
            <p:cNvSpPr/>
            <p:nvPr/>
          </p:nvSpPr>
          <p:spPr>
            <a:xfrm>
              <a:off x="2350725" y="2629850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3561" y="59"/>
                  </a:moveTo>
                  <a:cubicBezTo>
                    <a:pt x="5604" y="0"/>
                    <a:pt x="7180" y="1635"/>
                    <a:pt x="7180" y="3619"/>
                  </a:cubicBezTo>
                  <a:cubicBezTo>
                    <a:pt x="7180" y="5604"/>
                    <a:pt x="5604" y="7180"/>
                    <a:pt x="3619" y="7238"/>
                  </a:cubicBezTo>
                  <a:cubicBezTo>
                    <a:pt x="1577" y="7238"/>
                    <a:pt x="1" y="5662"/>
                    <a:pt x="1" y="3619"/>
                  </a:cubicBezTo>
                  <a:cubicBezTo>
                    <a:pt x="1" y="1635"/>
                    <a:pt x="1577" y="59"/>
                    <a:pt x="35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105;p2"/>
            <p:cNvSpPr/>
            <p:nvPr/>
          </p:nvSpPr>
          <p:spPr>
            <a:xfrm>
              <a:off x="4802275" y="3613375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7180" y="3562"/>
                  </a:moveTo>
                  <a:cubicBezTo>
                    <a:pt x="7180" y="5604"/>
                    <a:pt x="5604" y="7239"/>
                    <a:pt x="3562" y="7180"/>
                  </a:cubicBezTo>
                  <a:cubicBezTo>
                    <a:pt x="1577" y="7180"/>
                    <a:pt x="1" y="5604"/>
                    <a:pt x="1" y="3620"/>
                  </a:cubicBezTo>
                  <a:cubicBezTo>
                    <a:pt x="1" y="1577"/>
                    <a:pt x="1577" y="1"/>
                    <a:pt x="3620" y="1"/>
                  </a:cubicBezTo>
                  <a:cubicBezTo>
                    <a:pt x="5604" y="1"/>
                    <a:pt x="7180" y="1577"/>
                    <a:pt x="7180" y="35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106;p2"/>
            <p:cNvSpPr/>
            <p:nvPr/>
          </p:nvSpPr>
          <p:spPr>
            <a:xfrm>
              <a:off x="2839575" y="1652125"/>
              <a:ext cx="179525" cy="179525"/>
            </a:xfrm>
            <a:custGeom>
              <a:avLst/>
              <a:gdLst/>
              <a:ahLst/>
              <a:cxnLst/>
              <a:rect l="l" t="t" r="r" b="b"/>
              <a:pathLst>
                <a:path w="7181" h="7181" extrusionOk="0">
                  <a:moveTo>
                    <a:pt x="7180" y="3620"/>
                  </a:moveTo>
                  <a:cubicBezTo>
                    <a:pt x="7180" y="5605"/>
                    <a:pt x="5604" y="7181"/>
                    <a:pt x="3561" y="7181"/>
                  </a:cubicBezTo>
                  <a:cubicBezTo>
                    <a:pt x="1577" y="7122"/>
                    <a:pt x="1" y="5546"/>
                    <a:pt x="59" y="3562"/>
                  </a:cubicBezTo>
                  <a:cubicBezTo>
                    <a:pt x="59" y="1519"/>
                    <a:pt x="1635" y="1"/>
                    <a:pt x="3678" y="1"/>
                  </a:cubicBezTo>
                  <a:cubicBezTo>
                    <a:pt x="5663" y="1"/>
                    <a:pt x="7180" y="1577"/>
                    <a:pt x="7180" y="36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107;p2"/>
            <p:cNvSpPr/>
            <p:nvPr/>
          </p:nvSpPr>
          <p:spPr>
            <a:xfrm>
              <a:off x="2594425" y="1894375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03" y="7180"/>
                  </a:moveTo>
                  <a:cubicBezTo>
                    <a:pt x="1518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59"/>
                  </a:cubicBezTo>
                  <a:cubicBezTo>
                    <a:pt x="5546" y="59"/>
                    <a:pt x="7122" y="1635"/>
                    <a:pt x="7122" y="3619"/>
                  </a:cubicBezTo>
                  <a:cubicBezTo>
                    <a:pt x="7122" y="5604"/>
                    <a:pt x="5487" y="7180"/>
                    <a:pt x="3503" y="71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108;p2"/>
            <p:cNvSpPr/>
            <p:nvPr/>
          </p:nvSpPr>
          <p:spPr>
            <a:xfrm>
              <a:off x="2350725" y="2877925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604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19" y="0"/>
                  </a:cubicBezTo>
                  <a:cubicBezTo>
                    <a:pt x="5604" y="0"/>
                    <a:pt x="7122" y="1576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109;p2"/>
            <p:cNvSpPr/>
            <p:nvPr/>
          </p:nvSpPr>
          <p:spPr>
            <a:xfrm>
              <a:off x="4555675" y="3860000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61" y="59"/>
                  </a:moveTo>
                  <a:cubicBezTo>
                    <a:pt x="5546" y="59"/>
                    <a:pt x="7122" y="1577"/>
                    <a:pt x="7122" y="3619"/>
                  </a:cubicBezTo>
                  <a:cubicBezTo>
                    <a:pt x="7122" y="5604"/>
                    <a:pt x="5546" y="7180"/>
                    <a:pt x="3503" y="7180"/>
                  </a:cubicBezTo>
                  <a:cubicBezTo>
                    <a:pt x="1518" y="7180"/>
                    <a:pt x="0" y="5604"/>
                    <a:pt x="0" y="3561"/>
                  </a:cubicBezTo>
                  <a:cubicBezTo>
                    <a:pt x="0" y="1577"/>
                    <a:pt x="1576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110;p2"/>
            <p:cNvSpPr/>
            <p:nvPr/>
          </p:nvSpPr>
          <p:spPr>
            <a:xfrm>
              <a:off x="2352175" y="2389075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61" y="7121"/>
                  </a:moveTo>
                  <a:cubicBezTo>
                    <a:pt x="1577" y="7121"/>
                    <a:pt x="1" y="5545"/>
                    <a:pt x="1" y="3561"/>
                  </a:cubicBezTo>
                  <a:cubicBezTo>
                    <a:pt x="1" y="1576"/>
                    <a:pt x="1577" y="0"/>
                    <a:pt x="3561" y="0"/>
                  </a:cubicBezTo>
                  <a:cubicBezTo>
                    <a:pt x="5488" y="0"/>
                    <a:pt x="7064" y="1576"/>
                    <a:pt x="7064" y="3502"/>
                  </a:cubicBezTo>
                  <a:cubicBezTo>
                    <a:pt x="7064" y="5487"/>
                    <a:pt x="5546" y="7121"/>
                    <a:pt x="3561" y="71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111;p2"/>
            <p:cNvSpPr/>
            <p:nvPr/>
          </p:nvSpPr>
          <p:spPr>
            <a:xfrm>
              <a:off x="4066825" y="410370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3561" y="0"/>
                  </a:moveTo>
                  <a:cubicBezTo>
                    <a:pt x="5545" y="0"/>
                    <a:pt x="7121" y="1576"/>
                    <a:pt x="7121" y="3561"/>
                  </a:cubicBezTo>
                  <a:cubicBezTo>
                    <a:pt x="7121" y="5546"/>
                    <a:pt x="5545" y="7122"/>
                    <a:pt x="3561" y="7122"/>
                  </a:cubicBezTo>
                  <a:cubicBezTo>
                    <a:pt x="1576" y="7122"/>
                    <a:pt x="0" y="5546"/>
                    <a:pt x="0" y="3619"/>
                  </a:cubicBezTo>
                  <a:cubicBezTo>
                    <a:pt x="0" y="1635"/>
                    <a:pt x="1576" y="0"/>
                    <a:pt x="356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112;p2"/>
            <p:cNvSpPr/>
            <p:nvPr/>
          </p:nvSpPr>
          <p:spPr>
            <a:xfrm>
              <a:off x="5050350" y="214245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0"/>
                  </a:moveTo>
                  <a:cubicBezTo>
                    <a:pt x="5488" y="0"/>
                    <a:pt x="7064" y="1576"/>
                    <a:pt x="7064" y="3503"/>
                  </a:cubicBezTo>
                  <a:cubicBezTo>
                    <a:pt x="7064" y="5487"/>
                    <a:pt x="5488" y="7122"/>
                    <a:pt x="3503" y="7063"/>
                  </a:cubicBezTo>
                  <a:cubicBezTo>
                    <a:pt x="1519" y="7063"/>
                    <a:pt x="1" y="5487"/>
                    <a:pt x="1" y="3503"/>
                  </a:cubicBezTo>
                  <a:cubicBezTo>
                    <a:pt x="1" y="1576"/>
                    <a:pt x="1577" y="0"/>
                    <a:pt x="35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113;p2"/>
            <p:cNvSpPr/>
            <p:nvPr/>
          </p:nvSpPr>
          <p:spPr>
            <a:xfrm>
              <a:off x="3331350" y="410370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7122"/>
                  </a:moveTo>
                  <a:cubicBezTo>
                    <a:pt x="1576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0"/>
                  </a:cubicBezTo>
                  <a:cubicBezTo>
                    <a:pt x="5487" y="59"/>
                    <a:pt x="7063" y="1635"/>
                    <a:pt x="7063" y="3619"/>
                  </a:cubicBezTo>
                  <a:cubicBezTo>
                    <a:pt x="7063" y="5546"/>
                    <a:pt x="5487" y="7122"/>
                    <a:pt x="3503" y="71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114;p2"/>
            <p:cNvSpPr/>
            <p:nvPr/>
          </p:nvSpPr>
          <p:spPr>
            <a:xfrm>
              <a:off x="4313425" y="1406975"/>
              <a:ext cx="178075" cy="176600"/>
            </a:xfrm>
            <a:custGeom>
              <a:avLst/>
              <a:gdLst/>
              <a:ahLst/>
              <a:cxnLst/>
              <a:rect l="l" t="t" r="r" b="b"/>
              <a:pathLst>
                <a:path w="7123" h="7064" extrusionOk="0">
                  <a:moveTo>
                    <a:pt x="1" y="3503"/>
                  </a:moveTo>
                  <a:cubicBezTo>
                    <a:pt x="1" y="1577"/>
                    <a:pt x="1577" y="1"/>
                    <a:pt x="3561" y="1"/>
                  </a:cubicBezTo>
                  <a:cubicBezTo>
                    <a:pt x="5546" y="1"/>
                    <a:pt x="7122" y="1577"/>
                    <a:pt x="7122" y="3561"/>
                  </a:cubicBezTo>
                  <a:cubicBezTo>
                    <a:pt x="7064" y="5488"/>
                    <a:pt x="5488" y="7064"/>
                    <a:pt x="3503" y="7064"/>
                  </a:cubicBezTo>
                  <a:cubicBezTo>
                    <a:pt x="1577" y="7064"/>
                    <a:pt x="1" y="5429"/>
                    <a:pt x="1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115;p2"/>
            <p:cNvSpPr/>
            <p:nvPr/>
          </p:nvSpPr>
          <p:spPr>
            <a:xfrm>
              <a:off x="2352175" y="3126000"/>
              <a:ext cx="176600" cy="176575"/>
            </a:xfrm>
            <a:custGeom>
              <a:avLst/>
              <a:gdLst/>
              <a:ahLst/>
              <a:cxnLst/>
              <a:rect l="l" t="t" r="r" b="b"/>
              <a:pathLst>
                <a:path w="7064" h="7063" extrusionOk="0">
                  <a:moveTo>
                    <a:pt x="3561" y="7063"/>
                  </a:moveTo>
                  <a:cubicBezTo>
                    <a:pt x="1635" y="7063"/>
                    <a:pt x="1" y="5487"/>
                    <a:pt x="1" y="3561"/>
                  </a:cubicBezTo>
                  <a:cubicBezTo>
                    <a:pt x="1" y="1635"/>
                    <a:pt x="1577" y="0"/>
                    <a:pt x="3503" y="0"/>
                  </a:cubicBezTo>
                  <a:cubicBezTo>
                    <a:pt x="5429" y="0"/>
                    <a:pt x="7064" y="1576"/>
                    <a:pt x="7064" y="3502"/>
                  </a:cubicBezTo>
                  <a:cubicBezTo>
                    <a:pt x="7064" y="5429"/>
                    <a:pt x="5488" y="7063"/>
                    <a:pt x="3561" y="70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116;p2"/>
            <p:cNvSpPr/>
            <p:nvPr/>
          </p:nvSpPr>
          <p:spPr>
            <a:xfrm>
              <a:off x="2841050" y="3861450"/>
              <a:ext cx="178050" cy="178075"/>
            </a:xfrm>
            <a:custGeom>
              <a:avLst/>
              <a:gdLst/>
              <a:ahLst/>
              <a:cxnLst/>
              <a:rect l="l" t="t" r="r" b="b"/>
              <a:pathLst>
                <a:path w="7122" h="7123" extrusionOk="0">
                  <a:moveTo>
                    <a:pt x="3502" y="1"/>
                  </a:moveTo>
                  <a:cubicBezTo>
                    <a:pt x="5428" y="1"/>
                    <a:pt x="7063" y="1577"/>
                    <a:pt x="7063" y="3503"/>
                  </a:cubicBezTo>
                  <a:cubicBezTo>
                    <a:pt x="7121" y="5429"/>
                    <a:pt x="5545" y="7064"/>
                    <a:pt x="3561" y="7064"/>
                  </a:cubicBezTo>
                  <a:cubicBezTo>
                    <a:pt x="1634" y="7122"/>
                    <a:pt x="58" y="5546"/>
                    <a:pt x="0" y="3561"/>
                  </a:cubicBezTo>
                  <a:cubicBezTo>
                    <a:pt x="0" y="1635"/>
                    <a:pt x="1576" y="59"/>
                    <a:pt x="35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117;p2"/>
            <p:cNvSpPr/>
            <p:nvPr/>
          </p:nvSpPr>
          <p:spPr>
            <a:xfrm>
              <a:off x="2594425" y="361485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7063" y="3561"/>
                  </a:moveTo>
                  <a:cubicBezTo>
                    <a:pt x="7063" y="5487"/>
                    <a:pt x="5429" y="7121"/>
                    <a:pt x="3503" y="7063"/>
                  </a:cubicBezTo>
                  <a:cubicBezTo>
                    <a:pt x="1576" y="7063"/>
                    <a:pt x="0" y="5429"/>
                    <a:pt x="0" y="3503"/>
                  </a:cubicBezTo>
                  <a:cubicBezTo>
                    <a:pt x="59" y="1576"/>
                    <a:pt x="1635" y="0"/>
                    <a:pt x="3561" y="0"/>
                  </a:cubicBezTo>
                  <a:cubicBezTo>
                    <a:pt x="5487" y="59"/>
                    <a:pt x="7122" y="1635"/>
                    <a:pt x="7063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118;p2"/>
            <p:cNvSpPr/>
            <p:nvPr/>
          </p:nvSpPr>
          <p:spPr>
            <a:xfrm>
              <a:off x="5050350" y="336822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7064" y="3503"/>
                  </a:moveTo>
                  <a:cubicBezTo>
                    <a:pt x="7064" y="5429"/>
                    <a:pt x="5429" y="7064"/>
                    <a:pt x="3503" y="7064"/>
                  </a:cubicBezTo>
                  <a:cubicBezTo>
                    <a:pt x="1635" y="7064"/>
                    <a:pt x="1" y="5487"/>
                    <a:pt x="1" y="3561"/>
                  </a:cubicBezTo>
                  <a:cubicBezTo>
                    <a:pt x="1" y="1635"/>
                    <a:pt x="1635" y="1"/>
                    <a:pt x="3562" y="1"/>
                  </a:cubicBezTo>
                  <a:cubicBezTo>
                    <a:pt x="5429" y="59"/>
                    <a:pt x="7005" y="1635"/>
                    <a:pt x="7064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119;p2"/>
            <p:cNvSpPr/>
            <p:nvPr/>
          </p:nvSpPr>
          <p:spPr>
            <a:xfrm>
              <a:off x="3087650" y="140697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3561" y="1"/>
                  </a:moveTo>
                  <a:cubicBezTo>
                    <a:pt x="5487" y="1"/>
                    <a:pt x="7063" y="1635"/>
                    <a:pt x="7063" y="3503"/>
                  </a:cubicBezTo>
                  <a:cubicBezTo>
                    <a:pt x="7063" y="5429"/>
                    <a:pt x="5429" y="7064"/>
                    <a:pt x="3503" y="7005"/>
                  </a:cubicBezTo>
                  <a:cubicBezTo>
                    <a:pt x="1577" y="6947"/>
                    <a:pt x="1" y="5371"/>
                    <a:pt x="59" y="3503"/>
                  </a:cubicBezTo>
                  <a:cubicBezTo>
                    <a:pt x="59" y="1577"/>
                    <a:pt x="1693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120;p2"/>
            <p:cNvSpPr/>
            <p:nvPr/>
          </p:nvSpPr>
          <p:spPr>
            <a:xfrm>
              <a:off x="4316350" y="4106625"/>
              <a:ext cx="172225" cy="173675"/>
            </a:xfrm>
            <a:custGeom>
              <a:avLst/>
              <a:gdLst/>
              <a:ahLst/>
              <a:cxnLst/>
              <a:rect l="l" t="t" r="r" b="b"/>
              <a:pathLst>
                <a:path w="6889" h="6947" extrusionOk="0">
                  <a:moveTo>
                    <a:pt x="6888" y="3502"/>
                  </a:moveTo>
                  <a:cubicBezTo>
                    <a:pt x="6888" y="5429"/>
                    <a:pt x="5312" y="6946"/>
                    <a:pt x="3386" y="6888"/>
                  </a:cubicBezTo>
                  <a:cubicBezTo>
                    <a:pt x="1460" y="6888"/>
                    <a:pt x="1" y="5370"/>
                    <a:pt x="1" y="3444"/>
                  </a:cubicBezTo>
                  <a:cubicBezTo>
                    <a:pt x="1" y="1518"/>
                    <a:pt x="1577" y="0"/>
                    <a:pt x="3503" y="0"/>
                  </a:cubicBezTo>
                  <a:cubicBezTo>
                    <a:pt x="5371" y="59"/>
                    <a:pt x="6888" y="1576"/>
                    <a:pt x="6888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121;p2"/>
            <p:cNvSpPr/>
            <p:nvPr/>
          </p:nvSpPr>
          <p:spPr>
            <a:xfrm>
              <a:off x="2353650" y="2145375"/>
              <a:ext cx="172200" cy="172200"/>
            </a:xfrm>
            <a:custGeom>
              <a:avLst/>
              <a:gdLst/>
              <a:ahLst/>
              <a:cxnLst/>
              <a:rect l="l" t="t" r="r" b="b"/>
              <a:pathLst>
                <a:path w="6888" h="6888" extrusionOk="0">
                  <a:moveTo>
                    <a:pt x="6888" y="3444"/>
                  </a:moveTo>
                  <a:cubicBezTo>
                    <a:pt x="6888" y="5370"/>
                    <a:pt x="5429" y="6830"/>
                    <a:pt x="3502" y="6888"/>
                  </a:cubicBezTo>
                  <a:cubicBezTo>
                    <a:pt x="1518" y="6888"/>
                    <a:pt x="0" y="5370"/>
                    <a:pt x="59" y="3386"/>
                  </a:cubicBezTo>
                  <a:cubicBezTo>
                    <a:pt x="59" y="1459"/>
                    <a:pt x="1576" y="0"/>
                    <a:pt x="3502" y="0"/>
                  </a:cubicBezTo>
                  <a:cubicBezTo>
                    <a:pt x="5370" y="0"/>
                    <a:pt x="6888" y="1518"/>
                    <a:pt x="6888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" name="Google Shape;122;p2"/>
            <p:cNvSpPr/>
            <p:nvPr/>
          </p:nvSpPr>
          <p:spPr>
            <a:xfrm>
              <a:off x="4805200" y="1656525"/>
              <a:ext cx="172225" cy="170750"/>
            </a:xfrm>
            <a:custGeom>
              <a:avLst/>
              <a:gdLst/>
              <a:ahLst/>
              <a:cxnLst/>
              <a:rect l="l" t="t" r="r" b="b"/>
              <a:pathLst>
                <a:path w="6889" h="6830" extrusionOk="0">
                  <a:moveTo>
                    <a:pt x="6888" y="3386"/>
                  </a:moveTo>
                  <a:cubicBezTo>
                    <a:pt x="6888" y="5312"/>
                    <a:pt x="5371" y="6829"/>
                    <a:pt x="3503" y="6829"/>
                  </a:cubicBezTo>
                  <a:cubicBezTo>
                    <a:pt x="1518" y="6829"/>
                    <a:pt x="1" y="5312"/>
                    <a:pt x="59" y="3386"/>
                  </a:cubicBezTo>
                  <a:cubicBezTo>
                    <a:pt x="59" y="1459"/>
                    <a:pt x="1577" y="0"/>
                    <a:pt x="3503" y="0"/>
                  </a:cubicBezTo>
                  <a:cubicBezTo>
                    <a:pt x="5371" y="0"/>
                    <a:pt x="6888" y="1518"/>
                    <a:pt x="6888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" name="Google Shape;123;p2"/>
            <p:cNvSpPr/>
            <p:nvPr/>
          </p:nvSpPr>
          <p:spPr>
            <a:xfrm>
              <a:off x="3090575" y="4108075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6830" y="3444"/>
                  </a:moveTo>
                  <a:cubicBezTo>
                    <a:pt x="6830" y="5312"/>
                    <a:pt x="5312" y="6830"/>
                    <a:pt x="3386" y="6830"/>
                  </a:cubicBezTo>
                  <a:cubicBezTo>
                    <a:pt x="1518" y="6771"/>
                    <a:pt x="0" y="5254"/>
                    <a:pt x="59" y="3328"/>
                  </a:cubicBezTo>
                  <a:cubicBezTo>
                    <a:pt x="59" y="1460"/>
                    <a:pt x="1576" y="1"/>
                    <a:pt x="3444" y="1"/>
                  </a:cubicBezTo>
                  <a:cubicBezTo>
                    <a:pt x="5370" y="1"/>
                    <a:pt x="6830" y="1518"/>
                    <a:pt x="6830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" name="Google Shape;124;p2"/>
            <p:cNvSpPr/>
            <p:nvPr/>
          </p:nvSpPr>
          <p:spPr>
            <a:xfrm>
              <a:off x="2355100" y="3371150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3444" y="6830"/>
                  </a:moveTo>
                  <a:cubicBezTo>
                    <a:pt x="1518" y="6830"/>
                    <a:pt x="1" y="5312"/>
                    <a:pt x="1" y="3444"/>
                  </a:cubicBezTo>
                  <a:cubicBezTo>
                    <a:pt x="1" y="1518"/>
                    <a:pt x="1518" y="59"/>
                    <a:pt x="3386" y="0"/>
                  </a:cubicBezTo>
                  <a:cubicBezTo>
                    <a:pt x="5312" y="0"/>
                    <a:pt x="6830" y="1518"/>
                    <a:pt x="6830" y="3444"/>
                  </a:cubicBezTo>
                  <a:cubicBezTo>
                    <a:pt x="6830" y="5312"/>
                    <a:pt x="5312" y="6830"/>
                    <a:pt x="3444" y="68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125;p2"/>
            <p:cNvSpPr/>
            <p:nvPr/>
          </p:nvSpPr>
          <p:spPr>
            <a:xfrm>
              <a:off x="5053275" y="1903125"/>
              <a:ext cx="170750" cy="170775"/>
            </a:xfrm>
            <a:custGeom>
              <a:avLst/>
              <a:gdLst/>
              <a:ahLst/>
              <a:cxnLst/>
              <a:rect l="l" t="t" r="r" b="b"/>
              <a:pathLst>
                <a:path w="6830" h="6831" extrusionOk="0">
                  <a:moveTo>
                    <a:pt x="3445" y="1"/>
                  </a:moveTo>
                  <a:cubicBezTo>
                    <a:pt x="5312" y="59"/>
                    <a:pt x="6830" y="1577"/>
                    <a:pt x="6772" y="3445"/>
                  </a:cubicBezTo>
                  <a:cubicBezTo>
                    <a:pt x="6772" y="5312"/>
                    <a:pt x="5254" y="6830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59" y="1518"/>
                    <a:pt x="1577" y="1"/>
                    <a:pt x="344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126;p2"/>
            <p:cNvSpPr/>
            <p:nvPr/>
          </p:nvSpPr>
          <p:spPr>
            <a:xfrm>
              <a:off x="4564425" y="140990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2" y="3386"/>
                  </a:moveTo>
                  <a:cubicBezTo>
                    <a:pt x="6772" y="5195"/>
                    <a:pt x="5254" y="6771"/>
                    <a:pt x="3386" y="6771"/>
                  </a:cubicBezTo>
                  <a:cubicBezTo>
                    <a:pt x="1577" y="6771"/>
                    <a:pt x="1" y="5254"/>
                    <a:pt x="1" y="3444"/>
                  </a:cubicBezTo>
                  <a:cubicBezTo>
                    <a:pt x="1" y="1576"/>
                    <a:pt x="1518" y="59"/>
                    <a:pt x="3328" y="0"/>
                  </a:cubicBezTo>
                  <a:cubicBezTo>
                    <a:pt x="5196" y="0"/>
                    <a:pt x="6772" y="1518"/>
                    <a:pt x="6772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127;p2"/>
            <p:cNvSpPr/>
            <p:nvPr/>
          </p:nvSpPr>
          <p:spPr>
            <a:xfrm>
              <a:off x="5296975" y="2635675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1" y="3386"/>
                  </a:moveTo>
                  <a:cubicBezTo>
                    <a:pt x="6771" y="5196"/>
                    <a:pt x="5254" y="6772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1" y="1577"/>
                    <a:pt x="1518" y="59"/>
                    <a:pt x="3328" y="1"/>
                  </a:cubicBezTo>
                  <a:cubicBezTo>
                    <a:pt x="5137" y="1"/>
                    <a:pt x="6713" y="1518"/>
                    <a:pt x="6771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128;p2"/>
            <p:cNvSpPr/>
            <p:nvPr/>
          </p:nvSpPr>
          <p:spPr>
            <a:xfrm>
              <a:off x="4806675" y="3865850"/>
              <a:ext cx="170750" cy="169275"/>
            </a:xfrm>
            <a:custGeom>
              <a:avLst/>
              <a:gdLst/>
              <a:ahLst/>
              <a:cxnLst/>
              <a:rect l="l" t="t" r="r" b="b"/>
              <a:pathLst>
                <a:path w="6830" h="6771" extrusionOk="0">
                  <a:moveTo>
                    <a:pt x="3444" y="6771"/>
                  </a:moveTo>
                  <a:cubicBezTo>
                    <a:pt x="1576" y="6771"/>
                    <a:pt x="58" y="5253"/>
                    <a:pt x="0" y="3385"/>
                  </a:cubicBezTo>
                  <a:cubicBezTo>
                    <a:pt x="0" y="1518"/>
                    <a:pt x="1576" y="0"/>
                    <a:pt x="3444" y="0"/>
                  </a:cubicBezTo>
                  <a:cubicBezTo>
                    <a:pt x="5253" y="0"/>
                    <a:pt x="6771" y="1518"/>
                    <a:pt x="6771" y="3327"/>
                  </a:cubicBezTo>
                  <a:cubicBezTo>
                    <a:pt x="6829" y="5195"/>
                    <a:pt x="5253" y="6713"/>
                    <a:pt x="3444" y="677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129;p2"/>
            <p:cNvSpPr/>
            <p:nvPr/>
          </p:nvSpPr>
          <p:spPr>
            <a:xfrm>
              <a:off x="5296975" y="2882300"/>
              <a:ext cx="169300" cy="170750"/>
            </a:xfrm>
            <a:custGeom>
              <a:avLst/>
              <a:gdLst/>
              <a:ahLst/>
              <a:cxnLst/>
              <a:rect l="l" t="t" r="r" b="b"/>
              <a:pathLst>
                <a:path w="6772" h="6830" extrusionOk="0">
                  <a:moveTo>
                    <a:pt x="6713" y="3444"/>
                  </a:moveTo>
                  <a:cubicBezTo>
                    <a:pt x="6713" y="5254"/>
                    <a:pt x="5137" y="6830"/>
                    <a:pt x="3328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9"/>
                  </a:cubicBezTo>
                  <a:cubicBezTo>
                    <a:pt x="5254" y="59"/>
                    <a:pt x="6771" y="1635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130;p2"/>
            <p:cNvSpPr/>
            <p:nvPr/>
          </p:nvSpPr>
          <p:spPr>
            <a:xfrm>
              <a:off x="3827500" y="1167650"/>
              <a:ext cx="170750" cy="169300"/>
            </a:xfrm>
            <a:custGeom>
              <a:avLst/>
              <a:gdLst/>
              <a:ahLst/>
              <a:cxnLst/>
              <a:rect l="l" t="t" r="r" b="b"/>
              <a:pathLst>
                <a:path w="6830" h="6772" extrusionOk="0">
                  <a:moveTo>
                    <a:pt x="3386" y="6772"/>
                  </a:moveTo>
                  <a:cubicBezTo>
                    <a:pt x="1518" y="6714"/>
                    <a:pt x="0" y="5138"/>
                    <a:pt x="59" y="3328"/>
                  </a:cubicBezTo>
                  <a:cubicBezTo>
                    <a:pt x="59" y="1519"/>
                    <a:pt x="1635" y="1"/>
                    <a:pt x="3444" y="1"/>
                  </a:cubicBezTo>
                  <a:cubicBezTo>
                    <a:pt x="5254" y="1"/>
                    <a:pt x="6830" y="1635"/>
                    <a:pt x="6771" y="3445"/>
                  </a:cubicBezTo>
                  <a:cubicBezTo>
                    <a:pt x="6713" y="5254"/>
                    <a:pt x="5195" y="6772"/>
                    <a:pt x="3386" y="67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131;p2"/>
            <p:cNvSpPr/>
            <p:nvPr/>
          </p:nvSpPr>
          <p:spPr>
            <a:xfrm>
              <a:off x="2603175" y="1656525"/>
              <a:ext cx="167850" cy="170750"/>
            </a:xfrm>
            <a:custGeom>
              <a:avLst/>
              <a:gdLst/>
              <a:ahLst/>
              <a:cxnLst/>
              <a:rect l="l" t="t" r="r" b="b"/>
              <a:pathLst>
                <a:path w="6714" h="6830" extrusionOk="0">
                  <a:moveTo>
                    <a:pt x="6713" y="3444"/>
                  </a:moveTo>
                  <a:cubicBezTo>
                    <a:pt x="6713" y="5253"/>
                    <a:pt x="5137" y="6829"/>
                    <a:pt x="3269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8"/>
                  </a:cubicBezTo>
                  <a:cubicBezTo>
                    <a:pt x="5254" y="58"/>
                    <a:pt x="6713" y="1634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132;p2"/>
            <p:cNvSpPr/>
            <p:nvPr/>
          </p:nvSpPr>
          <p:spPr>
            <a:xfrm>
              <a:off x="3580875" y="116765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3445" y="6714"/>
                  </a:moveTo>
                  <a:cubicBezTo>
                    <a:pt x="1577" y="6772"/>
                    <a:pt x="1" y="5196"/>
                    <a:pt x="59" y="3328"/>
                  </a:cubicBezTo>
                  <a:cubicBezTo>
                    <a:pt x="59" y="1519"/>
                    <a:pt x="1577" y="1"/>
                    <a:pt x="3386" y="1"/>
                  </a:cubicBezTo>
                  <a:cubicBezTo>
                    <a:pt x="5254" y="1"/>
                    <a:pt x="6772" y="1577"/>
                    <a:pt x="6772" y="3386"/>
                  </a:cubicBezTo>
                  <a:cubicBezTo>
                    <a:pt x="6772" y="5196"/>
                    <a:pt x="5196" y="6714"/>
                    <a:pt x="3445" y="67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133;p2"/>
            <p:cNvSpPr/>
            <p:nvPr/>
          </p:nvSpPr>
          <p:spPr>
            <a:xfrm>
              <a:off x="5054750" y="3620675"/>
              <a:ext cx="166375" cy="166375"/>
            </a:xfrm>
            <a:custGeom>
              <a:avLst/>
              <a:gdLst/>
              <a:ahLst/>
              <a:cxnLst/>
              <a:rect l="l" t="t" r="r" b="b"/>
              <a:pathLst>
                <a:path w="6655" h="6655" extrusionOk="0">
                  <a:moveTo>
                    <a:pt x="6654" y="3328"/>
                  </a:moveTo>
                  <a:cubicBezTo>
                    <a:pt x="6654" y="5196"/>
                    <a:pt x="5137" y="6655"/>
                    <a:pt x="3327" y="6655"/>
                  </a:cubicBezTo>
                  <a:cubicBezTo>
                    <a:pt x="1459" y="6597"/>
                    <a:pt x="0" y="5079"/>
                    <a:pt x="0" y="3270"/>
                  </a:cubicBezTo>
                  <a:cubicBezTo>
                    <a:pt x="58" y="1460"/>
                    <a:pt x="1518" y="1"/>
                    <a:pt x="3327" y="1"/>
                  </a:cubicBezTo>
                  <a:cubicBezTo>
                    <a:pt x="5195" y="1"/>
                    <a:pt x="6654" y="1518"/>
                    <a:pt x="6654" y="33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134;p2"/>
            <p:cNvSpPr/>
            <p:nvPr/>
          </p:nvSpPr>
          <p:spPr>
            <a:xfrm>
              <a:off x="5296975" y="2391975"/>
              <a:ext cx="169300" cy="170775"/>
            </a:xfrm>
            <a:custGeom>
              <a:avLst/>
              <a:gdLst/>
              <a:ahLst/>
              <a:cxnLst/>
              <a:rect l="l" t="t" r="r" b="b"/>
              <a:pathLst>
                <a:path w="6772" h="6831" extrusionOk="0">
                  <a:moveTo>
                    <a:pt x="3269" y="6772"/>
                  </a:moveTo>
                  <a:cubicBezTo>
                    <a:pt x="1401" y="6655"/>
                    <a:pt x="1" y="5137"/>
                    <a:pt x="59" y="3328"/>
                  </a:cubicBezTo>
                  <a:cubicBezTo>
                    <a:pt x="176" y="1460"/>
                    <a:pt x="1693" y="1"/>
                    <a:pt x="3503" y="118"/>
                  </a:cubicBezTo>
                  <a:cubicBezTo>
                    <a:pt x="5371" y="234"/>
                    <a:pt x="6771" y="1694"/>
                    <a:pt x="6713" y="3503"/>
                  </a:cubicBezTo>
                  <a:cubicBezTo>
                    <a:pt x="6596" y="5371"/>
                    <a:pt x="5079" y="6830"/>
                    <a:pt x="3269" y="67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135;p2"/>
            <p:cNvSpPr/>
            <p:nvPr/>
          </p:nvSpPr>
          <p:spPr>
            <a:xfrm>
              <a:off x="4562975" y="4111000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8"/>
                    <a:pt x="5137" y="6538"/>
                    <a:pt x="3327" y="6538"/>
                  </a:cubicBezTo>
                  <a:cubicBezTo>
                    <a:pt x="1459" y="6596"/>
                    <a:pt x="0" y="5137"/>
                    <a:pt x="0" y="3269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137" y="0"/>
                    <a:pt x="6538" y="1460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136;p2"/>
            <p:cNvSpPr/>
            <p:nvPr/>
          </p:nvSpPr>
          <p:spPr>
            <a:xfrm>
              <a:off x="4072650" y="1169125"/>
              <a:ext cx="166375" cy="164925"/>
            </a:xfrm>
            <a:custGeom>
              <a:avLst/>
              <a:gdLst/>
              <a:ahLst/>
              <a:cxnLst/>
              <a:rect l="l" t="t" r="r" b="b"/>
              <a:pathLst>
                <a:path w="6655" h="6597" extrusionOk="0">
                  <a:moveTo>
                    <a:pt x="3328" y="0"/>
                  </a:moveTo>
                  <a:cubicBezTo>
                    <a:pt x="5196" y="0"/>
                    <a:pt x="6655" y="1518"/>
                    <a:pt x="6597" y="3327"/>
                  </a:cubicBezTo>
                  <a:cubicBezTo>
                    <a:pt x="6597" y="5195"/>
                    <a:pt x="5137" y="6596"/>
                    <a:pt x="3328" y="6596"/>
                  </a:cubicBezTo>
                  <a:cubicBezTo>
                    <a:pt x="1460" y="6596"/>
                    <a:pt x="1" y="5137"/>
                    <a:pt x="1" y="3269"/>
                  </a:cubicBezTo>
                  <a:cubicBezTo>
                    <a:pt x="59" y="1460"/>
                    <a:pt x="1518" y="0"/>
                    <a:pt x="33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137;p2"/>
            <p:cNvSpPr/>
            <p:nvPr/>
          </p:nvSpPr>
          <p:spPr>
            <a:xfrm>
              <a:off x="2846875" y="1411350"/>
              <a:ext cx="166375" cy="167850"/>
            </a:xfrm>
            <a:custGeom>
              <a:avLst/>
              <a:gdLst/>
              <a:ahLst/>
              <a:cxnLst/>
              <a:rect l="l" t="t" r="r" b="b"/>
              <a:pathLst>
                <a:path w="6655" h="6714" extrusionOk="0">
                  <a:moveTo>
                    <a:pt x="6596" y="3386"/>
                  </a:moveTo>
                  <a:cubicBezTo>
                    <a:pt x="6596" y="5254"/>
                    <a:pt x="5079" y="6713"/>
                    <a:pt x="3269" y="6655"/>
                  </a:cubicBezTo>
                  <a:cubicBezTo>
                    <a:pt x="1401" y="6597"/>
                    <a:pt x="0" y="5137"/>
                    <a:pt x="0" y="3328"/>
                  </a:cubicBezTo>
                  <a:cubicBezTo>
                    <a:pt x="59" y="1460"/>
                    <a:pt x="1576" y="1"/>
                    <a:pt x="3386" y="59"/>
                  </a:cubicBezTo>
                  <a:cubicBezTo>
                    <a:pt x="5195" y="59"/>
                    <a:pt x="6655" y="1577"/>
                    <a:pt x="6596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138;p2"/>
            <p:cNvSpPr/>
            <p:nvPr/>
          </p:nvSpPr>
          <p:spPr>
            <a:xfrm>
              <a:off x="5299900" y="3131825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9"/>
                    <a:pt x="5137" y="6538"/>
                    <a:pt x="3327" y="6597"/>
                  </a:cubicBezTo>
                  <a:cubicBezTo>
                    <a:pt x="1460" y="6597"/>
                    <a:pt x="0" y="5137"/>
                    <a:pt x="0" y="3269"/>
                  </a:cubicBezTo>
                  <a:cubicBezTo>
                    <a:pt x="0" y="1460"/>
                    <a:pt x="1401" y="1"/>
                    <a:pt x="3211" y="1"/>
                  </a:cubicBezTo>
                  <a:cubicBezTo>
                    <a:pt x="5078" y="1"/>
                    <a:pt x="6538" y="1402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139;p2"/>
            <p:cNvSpPr/>
            <p:nvPr/>
          </p:nvSpPr>
          <p:spPr>
            <a:xfrm>
              <a:off x="2358025" y="1901675"/>
              <a:ext cx="164925" cy="164925"/>
            </a:xfrm>
            <a:custGeom>
              <a:avLst/>
              <a:gdLst/>
              <a:ahLst/>
              <a:cxnLst/>
              <a:rect l="l" t="t" r="r" b="b"/>
              <a:pathLst>
                <a:path w="6597" h="6597" extrusionOk="0">
                  <a:moveTo>
                    <a:pt x="3327" y="6596"/>
                  </a:moveTo>
                  <a:cubicBezTo>
                    <a:pt x="1518" y="6596"/>
                    <a:pt x="59" y="5195"/>
                    <a:pt x="0" y="3327"/>
                  </a:cubicBezTo>
                  <a:cubicBezTo>
                    <a:pt x="0" y="1518"/>
                    <a:pt x="1401" y="59"/>
                    <a:pt x="3269" y="59"/>
                  </a:cubicBezTo>
                  <a:cubicBezTo>
                    <a:pt x="5079" y="0"/>
                    <a:pt x="6538" y="1460"/>
                    <a:pt x="6538" y="3269"/>
                  </a:cubicBezTo>
                  <a:cubicBezTo>
                    <a:pt x="6596" y="5137"/>
                    <a:pt x="5137" y="6538"/>
                    <a:pt x="3327" y="659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140;p2"/>
            <p:cNvSpPr/>
            <p:nvPr/>
          </p:nvSpPr>
          <p:spPr>
            <a:xfrm>
              <a:off x="3337175" y="1170575"/>
              <a:ext cx="164925" cy="163475"/>
            </a:xfrm>
            <a:custGeom>
              <a:avLst/>
              <a:gdLst/>
              <a:ahLst/>
              <a:cxnLst/>
              <a:rect l="l" t="t" r="r" b="b"/>
              <a:pathLst>
                <a:path w="6597" h="6539" extrusionOk="0">
                  <a:moveTo>
                    <a:pt x="3270" y="1"/>
                  </a:moveTo>
                  <a:cubicBezTo>
                    <a:pt x="5079" y="1"/>
                    <a:pt x="6538" y="1402"/>
                    <a:pt x="6538" y="3211"/>
                  </a:cubicBezTo>
                  <a:cubicBezTo>
                    <a:pt x="6597" y="5079"/>
                    <a:pt x="5138" y="6538"/>
                    <a:pt x="3328" y="6538"/>
                  </a:cubicBezTo>
                  <a:cubicBezTo>
                    <a:pt x="1460" y="6538"/>
                    <a:pt x="59" y="5137"/>
                    <a:pt x="1" y="3269"/>
                  </a:cubicBezTo>
                  <a:cubicBezTo>
                    <a:pt x="1" y="1460"/>
                    <a:pt x="1402" y="1"/>
                    <a:pt x="32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141;p2"/>
            <p:cNvSpPr/>
            <p:nvPr/>
          </p:nvSpPr>
          <p:spPr>
            <a:xfrm>
              <a:off x="2601725" y="3864375"/>
              <a:ext cx="163450" cy="163475"/>
            </a:xfrm>
            <a:custGeom>
              <a:avLst/>
              <a:gdLst/>
              <a:ahLst/>
              <a:cxnLst/>
              <a:rect l="l" t="t" r="r" b="b"/>
              <a:pathLst>
                <a:path w="6538" h="6539" extrusionOk="0">
                  <a:moveTo>
                    <a:pt x="3269" y="1"/>
                  </a:moveTo>
                  <a:cubicBezTo>
                    <a:pt x="5137" y="1"/>
                    <a:pt x="6538" y="1460"/>
                    <a:pt x="6538" y="3328"/>
                  </a:cubicBezTo>
                  <a:cubicBezTo>
                    <a:pt x="6538" y="5137"/>
                    <a:pt x="5078" y="6538"/>
                    <a:pt x="3211" y="6538"/>
                  </a:cubicBezTo>
                  <a:cubicBezTo>
                    <a:pt x="1401" y="6538"/>
                    <a:pt x="0" y="5079"/>
                    <a:pt x="0" y="3269"/>
                  </a:cubicBezTo>
                  <a:cubicBezTo>
                    <a:pt x="0" y="1402"/>
                    <a:pt x="1460" y="1"/>
                    <a:pt x="32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142;p2"/>
            <p:cNvSpPr/>
            <p:nvPr/>
          </p:nvSpPr>
          <p:spPr>
            <a:xfrm>
              <a:off x="2112875" y="28866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5020"/>
                    <a:pt x="5020" y="6480"/>
                    <a:pt x="3269" y="6480"/>
                  </a:cubicBezTo>
                  <a:cubicBezTo>
                    <a:pt x="1401" y="6480"/>
                    <a:pt x="0" y="5020"/>
                    <a:pt x="0" y="3211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020" y="0"/>
                    <a:pt x="6479" y="1460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143;p2"/>
            <p:cNvSpPr/>
            <p:nvPr/>
          </p:nvSpPr>
          <p:spPr>
            <a:xfrm>
              <a:off x="3585250" y="4357600"/>
              <a:ext cx="162025" cy="163475"/>
            </a:xfrm>
            <a:custGeom>
              <a:avLst/>
              <a:gdLst/>
              <a:ahLst/>
              <a:cxnLst/>
              <a:rect l="l" t="t" r="r" b="b"/>
              <a:pathLst>
                <a:path w="6481" h="6539" extrusionOk="0">
                  <a:moveTo>
                    <a:pt x="3211" y="6538"/>
                  </a:moveTo>
                  <a:cubicBezTo>
                    <a:pt x="1460" y="6538"/>
                    <a:pt x="1" y="5079"/>
                    <a:pt x="1" y="3270"/>
                  </a:cubicBezTo>
                  <a:cubicBezTo>
                    <a:pt x="1" y="1460"/>
                    <a:pt x="1460" y="1"/>
                    <a:pt x="3270" y="59"/>
                  </a:cubicBezTo>
                  <a:cubicBezTo>
                    <a:pt x="5021" y="59"/>
                    <a:pt x="6480" y="1518"/>
                    <a:pt x="6480" y="3328"/>
                  </a:cubicBezTo>
                  <a:cubicBezTo>
                    <a:pt x="6480" y="5079"/>
                    <a:pt x="5021" y="6538"/>
                    <a:pt x="3211" y="653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144;p2"/>
            <p:cNvSpPr/>
            <p:nvPr/>
          </p:nvSpPr>
          <p:spPr>
            <a:xfrm>
              <a:off x="383187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5020" y="0"/>
                    <a:pt x="6480" y="1401"/>
                    <a:pt x="6480" y="3269"/>
                  </a:cubicBezTo>
                  <a:cubicBezTo>
                    <a:pt x="6480" y="5020"/>
                    <a:pt x="5020" y="6479"/>
                    <a:pt x="3269" y="6479"/>
                  </a:cubicBezTo>
                  <a:cubicBezTo>
                    <a:pt x="1460" y="6479"/>
                    <a:pt x="1" y="5020"/>
                    <a:pt x="1" y="3211"/>
                  </a:cubicBezTo>
                  <a:cubicBezTo>
                    <a:pt x="1" y="1401"/>
                    <a:pt x="1401" y="0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145;p2"/>
            <p:cNvSpPr/>
            <p:nvPr/>
          </p:nvSpPr>
          <p:spPr>
            <a:xfrm>
              <a:off x="2112875" y="26400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4962"/>
                    <a:pt x="5078" y="6422"/>
                    <a:pt x="3269" y="6480"/>
                  </a:cubicBezTo>
                  <a:cubicBezTo>
                    <a:pt x="1459" y="6480"/>
                    <a:pt x="0" y="5021"/>
                    <a:pt x="0" y="3211"/>
                  </a:cubicBezTo>
                  <a:cubicBezTo>
                    <a:pt x="0" y="1460"/>
                    <a:pt x="1459" y="1"/>
                    <a:pt x="3211" y="1"/>
                  </a:cubicBezTo>
                  <a:cubicBezTo>
                    <a:pt x="5020" y="1"/>
                    <a:pt x="6479" y="1402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146;p2"/>
            <p:cNvSpPr/>
            <p:nvPr/>
          </p:nvSpPr>
          <p:spPr>
            <a:xfrm>
              <a:off x="2848325" y="41124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70" y="6480"/>
                  </a:moveTo>
                  <a:cubicBezTo>
                    <a:pt x="1518" y="6480"/>
                    <a:pt x="59" y="5020"/>
                    <a:pt x="1" y="3269"/>
                  </a:cubicBezTo>
                  <a:cubicBezTo>
                    <a:pt x="1" y="1460"/>
                    <a:pt x="1460" y="1"/>
                    <a:pt x="3211" y="1"/>
                  </a:cubicBezTo>
                  <a:cubicBezTo>
                    <a:pt x="5021" y="1"/>
                    <a:pt x="6480" y="1402"/>
                    <a:pt x="6480" y="3211"/>
                  </a:cubicBezTo>
                  <a:cubicBezTo>
                    <a:pt x="6480" y="4962"/>
                    <a:pt x="5079" y="6421"/>
                    <a:pt x="3270" y="64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147;p2"/>
            <p:cNvSpPr/>
            <p:nvPr/>
          </p:nvSpPr>
          <p:spPr>
            <a:xfrm>
              <a:off x="2359475" y="36221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4962" y="0"/>
                    <a:pt x="6480" y="1459"/>
                    <a:pt x="6480" y="3211"/>
                  </a:cubicBezTo>
                  <a:cubicBezTo>
                    <a:pt x="6480" y="5020"/>
                    <a:pt x="5021" y="6479"/>
                    <a:pt x="3269" y="6479"/>
                  </a:cubicBezTo>
                  <a:cubicBezTo>
                    <a:pt x="1460" y="6479"/>
                    <a:pt x="1" y="5078"/>
                    <a:pt x="1" y="3269"/>
                  </a:cubicBezTo>
                  <a:cubicBezTo>
                    <a:pt x="1" y="1518"/>
                    <a:pt x="1402" y="59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148;p2"/>
            <p:cNvSpPr/>
            <p:nvPr/>
          </p:nvSpPr>
          <p:spPr>
            <a:xfrm>
              <a:off x="4320725" y="11705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80" y="3211"/>
                  </a:moveTo>
                  <a:cubicBezTo>
                    <a:pt x="6480" y="5021"/>
                    <a:pt x="5021" y="6480"/>
                    <a:pt x="3269" y="6480"/>
                  </a:cubicBezTo>
                  <a:cubicBezTo>
                    <a:pt x="1518" y="6480"/>
                    <a:pt x="59" y="5021"/>
                    <a:pt x="59" y="3269"/>
                  </a:cubicBezTo>
                  <a:cubicBezTo>
                    <a:pt x="1" y="1518"/>
                    <a:pt x="1518" y="1"/>
                    <a:pt x="3269" y="59"/>
                  </a:cubicBezTo>
                  <a:cubicBezTo>
                    <a:pt x="5021" y="59"/>
                    <a:pt x="6480" y="1518"/>
                    <a:pt x="6480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149;p2"/>
            <p:cNvSpPr/>
            <p:nvPr/>
          </p:nvSpPr>
          <p:spPr>
            <a:xfrm>
              <a:off x="407412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0" y="0"/>
                  </a:moveTo>
                  <a:cubicBezTo>
                    <a:pt x="5020" y="0"/>
                    <a:pt x="6479" y="1459"/>
                    <a:pt x="6479" y="3269"/>
                  </a:cubicBezTo>
                  <a:cubicBezTo>
                    <a:pt x="6479" y="4962"/>
                    <a:pt x="5020" y="6421"/>
                    <a:pt x="3269" y="6479"/>
                  </a:cubicBezTo>
                  <a:cubicBezTo>
                    <a:pt x="1518" y="6479"/>
                    <a:pt x="0" y="4962"/>
                    <a:pt x="58" y="3211"/>
                  </a:cubicBezTo>
                  <a:cubicBezTo>
                    <a:pt x="58" y="1459"/>
                    <a:pt x="1518" y="59"/>
                    <a:pt x="321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150;p2"/>
            <p:cNvSpPr/>
            <p:nvPr/>
          </p:nvSpPr>
          <p:spPr>
            <a:xfrm>
              <a:off x="5301350" y="2149750"/>
              <a:ext cx="160550" cy="162000"/>
            </a:xfrm>
            <a:custGeom>
              <a:avLst/>
              <a:gdLst/>
              <a:ahLst/>
              <a:cxnLst/>
              <a:rect l="l" t="t" r="r" b="b"/>
              <a:pathLst>
                <a:path w="6422" h="6480" extrusionOk="0">
                  <a:moveTo>
                    <a:pt x="3211" y="6479"/>
                  </a:moveTo>
                  <a:cubicBezTo>
                    <a:pt x="1460" y="6479"/>
                    <a:pt x="1" y="5020"/>
                    <a:pt x="1" y="3269"/>
                  </a:cubicBezTo>
                  <a:cubicBezTo>
                    <a:pt x="1" y="1518"/>
                    <a:pt x="1460" y="59"/>
                    <a:pt x="3153" y="59"/>
                  </a:cubicBezTo>
                  <a:cubicBezTo>
                    <a:pt x="4962" y="0"/>
                    <a:pt x="6421" y="1518"/>
                    <a:pt x="6421" y="3269"/>
                  </a:cubicBezTo>
                  <a:cubicBezTo>
                    <a:pt x="6421" y="5020"/>
                    <a:pt x="4962" y="6479"/>
                    <a:pt x="3211" y="64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151;p2"/>
            <p:cNvSpPr/>
            <p:nvPr/>
          </p:nvSpPr>
          <p:spPr>
            <a:xfrm>
              <a:off x="2112875" y="2396350"/>
              <a:ext cx="162000" cy="162025"/>
            </a:xfrm>
            <a:custGeom>
              <a:avLst/>
              <a:gdLst/>
              <a:ahLst/>
              <a:cxnLst/>
              <a:rect l="l" t="t" r="r" b="b"/>
              <a:pathLst>
                <a:path w="6480" h="6481" extrusionOk="0">
                  <a:moveTo>
                    <a:pt x="6421" y="3270"/>
                  </a:moveTo>
                  <a:cubicBezTo>
                    <a:pt x="6421" y="5021"/>
                    <a:pt x="4962" y="6480"/>
                    <a:pt x="3211" y="6480"/>
                  </a:cubicBezTo>
                  <a:cubicBezTo>
                    <a:pt x="1459" y="6422"/>
                    <a:pt x="0" y="4962"/>
                    <a:pt x="0" y="3270"/>
                  </a:cubicBezTo>
                  <a:cubicBezTo>
                    <a:pt x="59" y="1519"/>
                    <a:pt x="1518" y="1"/>
                    <a:pt x="3269" y="59"/>
                  </a:cubicBezTo>
                  <a:cubicBezTo>
                    <a:pt x="5020" y="59"/>
                    <a:pt x="6479" y="1519"/>
                    <a:pt x="6421" y="32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152;p2"/>
            <p:cNvSpPr/>
            <p:nvPr/>
          </p:nvSpPr>
          <p:spPr>
            <a:xfrm>
              <a:off x="5301350" y="3376975"/>
              <a:ext cx="159075" cy="160550"/>
            </a:xfrm>
            <a:custGeom>
              <a:avLst/>
              <a:gdLst/>
              <a:ahLst/>
              <a:cxnLst/>
              <a:rect l="l" t="t" r="r" b="b"/>
              <a:pathLst>
                <a:path w="6363" h="6422" extrusionOk="0">
                  <a:moveTo>
                    <a:pt x="6363" y="3211"/>
                  </a:moveTo>
                  <a:cubicBezTo>
                    <a:pt x="6363" y="4962"/>
                    <a:pt x="4904" y="6422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59" y="1402"/>
                    <a:pt x="1460" y="1"/>
                    <a:pt x="3211" y="1"/>
                  </a:cubicBezTo>
                  <a:cubicBezTo>
                    <a:pt x="4904" y="1"/>
                    <a:pt x="6363" y="1460"/>
                    <a:pt x="636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153;p2"/>
            <p:cNvSpPr/>
            <p:nvPr/>
          </p:nvSpPr>
          <p:spPr>
            <a:xfrm>
              <a:off x="3340100" y="4360525"/>
              <a:ext cx="159100" cy="159075"/>
            </a:xfrm>
            <a:custGeom>
              <a:avLst/>
              <a:gdLst/>
              <a:ahLst/>
              <a:cxnLst/>
              <a:rect l="l" t="t" r="r" b="b"/>
              <a:pathLst>
                <a:path w="6364" h="6363" extrusionOk="0">
                  <a:moveTo>
                    <a:pt x="6363" y="3153"/>
                  </a:moveTo>
                  <a:cubicBezTo>
                    <a:pt x="6363" y="4904"/>
                    <a:pt x="4904" y="6363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1" y="1460"/>
                    <a:pt x="1460" y="1"/>
                    <a:pt x="3153" y="1"/>
                  </a:cubicBezTo>
                  <a:cubicBezTo>
                    <a:pt x="4904" y="1"/>
                    <a:pt x="6363" y="1460"/>
                    <a:pt x="6363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154;p2"/>
            <p:cNvSpPr/>
            <p:nvPr/>
          </p:nvSpPr>
          <p:spPr>
            <a:xfrm>
              <a:off x="2114325" y="3134750"/>
              <a:ext cx="159075" cy="159075"/>
            </a:xfrm>
            <a:custGeom>
              <a:avLst/>
              <a:gdLst/>
              <a:ahLst/>
              <a:cxnLst/>
              <a:rect l="l" t="t" r="r" b="b"/>
              <a:pathLst>
                <a:path w="6363" h="6363" extrusionOk="0">
                  <a:moveTo>
                    <a:pt x="3153" y="6363"/>
                  </a:moveTo>
                  <a:cubicBezTo>
                    <a:pt x="1460" y="6363"/>
                    <a:pt x="1" y="4904"/>
                    <a:pt x="1" y="3152"/>
                  </a:cubicBezTo>
                  <a:cubicBezTo>
                    <a:pt x="1" y="1460"/>
                    <a:pt x="1460" y="0"/>
                    <a:pt x="3153" y="0"/>
                  </a:cubicBezTo>
                  <a:cubicBezTo>
                    <a:pt x="4904" y="0"/>
                    <a:pt x="6363" y="1460"/>
                    <a:pt x="6363" y="3152"/>
                  </a:cubicBezTo>
                  <a:cubicBezTo>
                    <a:pt x="6363" y="4904"/>
                    <a:pt x="4904" y="6363"/>
                    <a:pt x="3153" y="63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155;p2"/>
            <p:cNvSpPr/>
            <p:nvPr/>
          </p:nvSpPr>
          <p:spPr>
            <a:xfrm>
              <a:off x="4812500" y="1415725"/>
              <a:ext cx="159075" cy="157625"/>
            </a:xfrm>
            <a:custGeom>
              <a:avLst/>
              <a:gdLst/>
              <a:ahLst/>
              <a:cxnLst/>
              <a:rect l="l" t="t" r="r" b="b"/>
              <a:pathLst>
                <a:path w="6363" h="6305" extrusionOk="0">
                  <a:moveTo>
                    <a:pt x="6305" y="3153"/>
                  </a:moveTo>
                  <a:cubicBezTo>
                    <a:pt x="6363" y="4904"/>
                    <a:pt x="4904" y="6305"/>
                    <a:pt x="3153" y="6305"/>
                  </a:cubicBezTo>
                  <a:cubicBezTo>
                    <a:pt x="1401" y="6305"/>
                    <a:pt x="1" y="4904"/>
                    <a:pt x="1" y="3211"/>
                  </a:cubicBezTo>
                  <a:cubicBezTo>
                    <a:pt x="1" y="1460"/>
                    <a:pt x="1401" y="1"/>
                    <a:pt x="3211" y="1"/>
                  </a:cubicBezTo>
                  <a:cubicBezTo>
                    <a:pt x="4904" y="1"/>
                    <a:pt x="6305" y="1402"/>
                    <a:pt x="6305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156;p2"/>
            <p:cNvSpPr/>
            <p:nvPr/>
          </p:nvSpPr>
          <p:spPr>
            <a:xfrm>
              <a:off x="5059125" y="1660900"/>
              <a:ext cx="159075" cy="160525"/>
            </a:xfrm>
            <a:custGeom>
              <a:avLst/>
              <a:gdLst/>
              <a:ahLst/>
              <a:cxnLst/>
              <a:rect l="l" t="t" r="r" b="b"/>
              <a:pathLst>
                <a:path w="6363" h="6421" extrusionOk="0">
                  <a:moveTo>
                    <a:pt x="6363" y="3269"/>
                  </a:moveTo>
                  <a:cubicBezTo>
                    <a:pt x="6304" y="5020"/>
                    <a:pt x="4845" y="6421"/>
                    <a:pt x="3094" y="6363"/>
                  </a:cubicBezTo>
                  <a:cubicBezTo>
                    <a:pt x="1343" y="6363"/>
                    <a:pt x="0" y="4903"/>
                    <a:pt x="0" y="3211"/>
                  </a:cubicBezTo>
                  <a:cubicBezTo>
                    <a:pt x="59" y="1401"/>
                    <a:pt x="1518" y="0"/>
                    <a:pt x="3269" y="59"/>
                  </a:cubicBezTo>
                  <a:cubicBezTo>
                    <a:pt x="4962" y="117"/>
                    <a:pt x="6363" y="1518"/>
                    <a:pt x="6363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157;p2"/>
            <p:cNvSpPr/>
            <p:nvPr/>
          </p:nvSpPr>
          <p:spPr>
            <a:xfrm>
              <a:off x="3097875" y="1172050"/>
              <a:ext cx="157625" cy="159075"/>
            </a:xfrm>
            <a:custGeom>
              <a:avLst/>
              <a:gdLst/>
              <a:ahLst/>
              <a:cxnLst/>
              <a:rect l="l" t="t" r="r" b="b"/>
              <a:pathLst>
                <a:path w="6305" h="6363" extrusionOk="0">
                  <a:moveTo>
                    <a:pt x="6304" y="3152"/>
                  </a:moveTo>
                  <a:cubicBezTo>
                    <a:pt x="6304" y="4903"/>
                    <a:pt x="4903" y="6362"/>
                    <a:pt x="3152" y="6362"/>
                  </a:cubicBezTo>
                  <a:cubicBezTo>
                    <a:pt x="1401" y="6362"/>
                    <a:pt x="0" y="4962"/>
                    <a:pt x="0" y="3210"/>
                  </a:cubicBezTo>
                  <a:cubicBezTo>
                    <a:pt x="0" y="1459"/>
                    <a:pt x="1401" y="0"/>
                    <a:pt x="3152" y="58"/>
                  </a:cubicBezTo>
                  <a:cubicBezTo>
                    <a:pt x="4903" y="58"/>
                    <a:pt x="6304" y="1459"/>
                    <a:pt x="6304" y="31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158;p2"/>
            <p:cNvSpPr/>
            <p:nvPr/>
          </p:nvSpPr>
          <p:spPr>
            <a:xfrm>
              <a:off x="4323650" y="4361975"/>
              <a:ext cx="156175" cy="156175"/>
            </a:xfrm>
            <a:custGeom>
              <a:avLst/>
              <a:gdLst/>
              <a:ahLst/>
              <a:cxnLst/>
              <a:rect l="l" t="t" r="r" b="b"/>
              <a:pathLst>
                <a:path w="6247" h="6247" extrusionOk="0">
                  <a:moveTo>
                    <a:pt x="3152" y="1"/>
                  </a:moveTo>
                  <a:cubicBezTo>
                    <a:pt x="4904" y="59"/>
                    <a:pt x="6246" y="1460"/>
                    <a:pt x="6246" y="3211"/>
                  </a:cubicBezTo>
                  <a:cubicBezTo>
                    <a:pt x="6188" y="4904"/>
                    <a:pt x="4845" y="6247"/>
                    <a:pt x="3094" y="6188"/>
                  </a:cubicBezTo>
                  <a:cubicBezTo>
                    <a:pt x="1343" y="6188"/>
                    <a:pt x="0" y="4787"/>
                    <a:pt x="59" y="3036"/>
                  </a:cubicBezTo>
                  <a:cubicBezTo>
                    <a:pt x="59" y="1343"/>
                    <a:pt x="1460" y="1"/>
                    <a:pt x="31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159;p2"/>
            <p:cNvSpPr/>
            <p:nvPr/>
          </p:nvSpPr>
          <p:spPr>
            <a:xfrm>
              <a:off x="2609025" y="1417200"/>
              <a:ext cx="156150" cy="154700"/>
            </a:xfrm>
            <a:custGeom>
              <a:avLst/>
              <a:gdLst/>
              <a:ahLst/>
              <a:cxnLst/>
              <a:rect l="l" t="t" r="r" b="b"/>
              <a:pathLst>
                <a:path w="6246" h="6188" extrusionOk="0">
                  <a:moveTo>
                    <a:pt x="6187" y="3094"/>
                  </a:moveTo>
                  <a:cubicBezTo>
                    <a:pt x="6246" y="4787"/>
                    <a:pt x="4845" y="6188"/>
                    <a:pt x="3152" y="6188"/>
                  </a:cubicBezTo>
                  <a:cubicBezTo>
                    <a:pt x="1459" y="6188"/>
                    <a:pt x="58" y="4845"/>
                    <a:pt x="58" y="3152"/>
                  </a:cubicBezTo>
                  <a:cubicBezTo>
                    <a:pt x="0" y="1401"/>
                    <a:pt x="1401" y="59"/>
                    <a:pt x="3094" y="0"/>
                  </a:cubicBezTo>
                  <a:cubicBezTo>
                    <a:pt x="4786" y="0"/>
                    <a:pt x="6187" y="1401"/>
                    <a:pt x="618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160;p2"/>
            <p:cNvSpPr/>
            <p:nvPr/>
          </p:nvSpPr>
          <p:spPr>
            <a:xfrm>
              <a:off x="5060575" y="387312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4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4"/>
                  </a:cubicBezTo>
                  <a:cubicBezTo>
                    <a:pt x="1" y="1343"/>
                    <a:pt x="1401" y="1"/>
                    <a:pt x="3094" y="1"/>
                  </a:cubicBezTo>
                  <a:cubicBezTo>
                    <a:pt x="4845" y="1"/>
                    <a:pt x="6188" y="1402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161;p2"/>
            <p:cNvSpPr/>
            <p:nvPr/>
          </p:nvSpPr>
          <p:spPr>
            <a:xfrm>
              <a:off x="2115775" y="215412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787"/>
                    <a:pt x="4846" y="6129"/>
                    <a:pt x="3153" y="6188"/>
                  </a:cubicBezTo>
                  <a:cubicBezTo>
                    <a:pt x="1402" y="6188"/>
                    <a:pt x="1" y="4787"/>
                    <a:pt x="1" y="3036"/>
                  </a:cubicBezTo>
                  <a:cubicBezTo>
                    <a:pt x="59" y="1343"/>
                    <a:pt x="1402" y="0"/>
                    <a:pt x="3153" y="0"/>
                  </a:cubicBezTo>
                  <a:cubicBezTo>
                    <a:pt x="4846" y="0"/>
                    <a:pt x="6188" y="1343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162;p2"/>
            <p:cNvSpPr/>
            <p:nvPr/>
          </p:nvSpPr>
          <p:spPr>
            <a:xfrm>
              <a:off x="4813950" y="411537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845"/>
                    <a:pt x="4787" y="6188"/>
                    <a:pt x="3095" y="6188"/>
                  </a:cubicBezTo>
                  <a:cubicBezTo>
                    <a:pt x="1402" y="6188"/>
                    <a:pt x="1" y="4728"/>
                    <a:pt x="59" y="3036"/>
                  </a:cubicBezTo>
                  <a:cubicBezTo>
                    <a:pt x="59" y="1401"/>
                    <a:pt x="1460" y="0"/>
                    <a:pt x="3095" y="0"/>
                  </a:cubicBezTo>
                  <a:cubicBezTo>
                    <a:pt x="4787" y="0"/>
                    <a:pt x="6188" y="1401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163;p2"/>
            <p:cNvSpPr/>
            <p:nvPr/>
          </p:nvSpPr>
          <p:spPr>
            <a:xfrm>
              <a:off x="3099325" y="436197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5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5"/>
                  </a:cubicBezTo>
                  <a:cubicBezTo>
                    <a:pt x="1" y="1460"/>
                    <a:pt x="1343" y="59"/>
                    <a:pt x="3036" y="59"/>
                  </a:cubicBezTo>
                  <a:cubicBezTo>
                    <a:pt x="4729" y="1"/>
                    <a:pt x="6129" y="1402"/>
                    <a:pt x="612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164;p2"/>
            <p:cNvSpPr/>
            <p:nvPr/>
          </p:nvSpPr>
          <p:spPr>
            <a:xfrm>
              <a:off x="2115775" y="3378450"/>
              <a:ext cx="156175" cy="156150"/>
            </a:xfrm>
            <a:custGeom>
              <a:avLst/>
              <a:gdLst/>
              <a:ahLst/>
              <a:cxnLst/>
              <a:rect l="l" t="t" r="r" b="b"/>
              <a:pathLst>
                <a:path w="6247" h="6246" extrusionOk="0">
                  <a:moveTo>
                    <a:pt x="3153" y="59"/>
                  </a:moveTo>
                  <a:cubicBezTo>
                    <a:pt x="4846" y="117"/>
                    <a:pt x="6247" y="1576"/>
                    <a:pt x="6188" y="3211"/>
                  </a:cubicBezTo>
                  <a:cubicBezTo>
                    <a:pt x="6130" y="4903"/>
                    <a:pt x="4671" y="6246"/>
                    <a:pt x="3036" y="6188"/>
                  </a:cubicBezTo>
                  <a:cubicBezTo>
                    <a:pt x="1343" y="6129"/>
                    <a:pt x="1" y="4728"/>
                    <a:pt x="59" y="3036"/>
                  </a:cubicBezTo>
                  <a:cubicBezTo>
                    <a:pt x="118" y="1343"/>
                    <a:pt x="1519" y="0"/>
                    <a:pt x="3153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165;p2"/>
            <p:cNvSpPr/>
            <p:nvPr/>
          </p:nvSpPr>
          <p:spPr>
            <a:xfrm>
              <a:off x="2362400" y="1663800"/>
              <a:ext cx="156175" cy="154725"/>
            </a:xfrm>
            <a:custGeom>
              <a:avLst/>
              <a:gdLst/>
              <a:ahLst/>
              <a:cxnLst/>
              <a:rect l="l" t="t" r="r" b="b"/>
              <a:pathLst>
                <a:path w="6247" h="6189" extrusionOk="0">
                  <a:moveTo>
                    <a:pt x="59" y="3095"/>
                  </a:moveTo>
                  <a:cubicBezTo>
                    <a:pt x="59" y="1402"/>
                    <a:pt x="1518" y="1"/>
                    <a:pt x="3152" y="59"/>
                  </a:cubicBezTo>
                  <a:cubicBezTo>
                    <a:pt x="4845" y="59"/>
                    <a:pt x="6246" y="1519"/>
                    <a:pt x="6188" y="3211"/>
                  </a:cubicBezTo>
                  <a:cubicBezTo>
                    <a:pt x="6129" y="4846"/>
                    <a:pt x="4729" y="6188"/>
                    <a:pt x="3094" y="6188"/>
                  </a:cubicBezTo>
                  <a:cubicBezTo>
                    <a:pt x="1401" y="6188"/>
                    <a:pt x="0" y="4729"/>
                    <a:pt x="5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166;p2"/>
            <p:cNvSpPr/>
            <p:nvPr/>
          </p:nvSpPr>
          <p:spPr>
            <a:xfrm>
              <a:off x="4571725" y="1174950"/>
              <a:ext cx="153250" cy="154725"/>
            </a:xfrm>
            <a:custGeom>
              <a:avLst/>
              <a:gdLst/>
              <a:ahLst/>
              <a:cxnLst/>
              <a:rect l="l" t="t" r="r" b="b"/>
              <a:pathLst>
                <a:path w="6130" h="6189" extrusionOk="0">
                  <a:moveTo>
                    <a:pt x="6129" y="3094"/>
                  </a:moveTo>
                  <a:cubicBezTo>
                    <a:pt x="6129" y="4729"/>
                    <a:pt x="4787" y="6130"/>
                    <a:pt x="3094" y="6130"/>
                  </a:cubicBezTo>
                  <a:cubicBezTo>
                    <a:pt x="1460" y="6188"/>
                    <a:pt x="0" y="4729"/>
                    <a:pt x="59" y="3036"/>
                  </a:cubicBezTo>
                  <a:cubicBezTo>
                    <a:pt x="59" y="1402"/>
                    <a:pt x="1460" y="1"/>
                    <a:pt x="3094" y="1"/>
                  </a:cubicBezTo>
                  <a:cubicBezTo>
                    <a:pt x="4728" y="1"/>
                    <a:pt x="6129" y="1402"/>
                    <a:pt x="6129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167;p2"/>
            <p:cNvSpPr/>
            <p:nvPr/>
          </p:nvSpPr>
          <p:spPr>
            <a:xfrm>
              <a:off x="5308650" y="1911875"/>
              <a:ext cx="153250" cy="153250"/>
            </a:xfrm>
            <a:custGeom>
              <a:avLst/>
              <a:gdLst/>
              <a:ahLst/>
              <a:cxnLst/>
              <a:rect l="l" t="t" r="r" b="b"/>
              <a:pathLst>
                <a:path w="6130" h="6130" extrusionOk="0">
                  <a:moveTo>
                    <a:pt x="6129" y="3036"/>
                  </a:moveTo>
                  <a:cubicBezTo>
                    <a:pt x="6129" y="4671"/>
                    <a:pt x="4728" y="6071"/>
                    <a:pt x="3094" y="6130"/>
                  </a:cubicBezTo>
                  <a:cubicBezTo>
                    <a:pt x="1460" y="6130"/>
                    <a:pt x="0" y="4729"/>
                    <a:pt x="0" y="3036"/>
                  </a:cubicBezTo>
                  <a:cubicBezTo>
                    <a:pt x="0" y="1402"/>
                    <a:pt x="1401" y="1"/>
                    <a:pt x="3036" y="1"/>
                  </a:cubicBezTo>
                  <a:cubicBezTo>
                    <a:pt x="4728" y="1"/>
                    <a:pt x="6071" y="1402"/>
                    <a:pt x="6129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168;p2"/>
            <p:cNvSpPr/>
            <p:nvPr/>
          </p:nvSpPr>
          <p:spPr>
            <a:xfrm>
              <a:off x="2855625" y="1173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3036"/>
                  </a:moveTo>
                  <a:cubicBezTo>
                    <a:pt x="5955" y="4670"/>
                    <a:pt x="4612" y="5954"/>
                    <a:pt x="2919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285"/>
                    <a:pt x="1343" y="0"/>
                    <a:pt x="2978" y="0"/>
                  </a:cubicBezTo>
                  <a:cubicBezTo>
                    <a:pt x="4670" y="59"/>
                    <a:pt x="5955" y="1343"/>
                    <a:pt x="5955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169;p2"/>
            <p:cNvSpPr/>
            <p:nvPr/>
          </p:nvSpPr>
          <p:spPr>
            <a:xfrm>
              <a:off x="5307200" y="3627975"/>
              <a:ext cx="148850" cy="150325"/>
            </a:xfrm>
            <a:custGeom>
              <a:avLst/>
              <a:gdLst/>
              <a:ahLst/>
              <a:cxnLst/>
              <a:rect l="l" t="t" r="r" b="b"/>
              <a:pathLst>
                <a:path w="5954" h="6013" extrusionOk="0">
                  <a:moveTo>
                    <a:pt x="2977" y="6013"/>
                  </a:moveTo>
                  <a:cubicBezTo>
                    <a:pt x="1284" y="6013"/>
                    <a:pt x="0" y="4670"/>
                    <a:pt x="0" y="3036"/>
                  </a:cubicBezTo>
                  <a:cubicBezTo>
                    <a:pt x="0" y="1343"/>
                    <a:pt x="1343" y="1"/>
                    <a:pt x="3035" y="59"/>
                  </a:cubicBezTo>
                  <a:cubicBezTo>
                    <a:pt x="4670" y="59"/>
                    <a:pt x="5954" y="1402"/>
                    <a:pt x="5954" y="3036"/>
                  </a:cubicBezTo>
                  <a:cubicBezTo>
                    <a:pt x="5954" y="4729"/>
                    <a:pt x="4611" y="6013"/>
                    <a:pt x="2977" y="60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170;p2"/>
            <p:cNvSpPr/>
            <p:nvPr/>
          </p:nvSpPr>
          <p:spPr>
            <a:xfrm>
              <a:off x="3839175" y="931250"/>
              <a:ext cx="147400" cy="148875"/>
            </a:xfrm>
            <a:custGeom>
              <a:avLst/>
              <a:gdLst/>
              <a:ahLst/>
              <a:cxnLst/>
              <a:rect l="l" t="t" r="r" b="b"/>
              <a:pathLst>
                <a:path w="5896" h="5955" extrusionOk="0">
                  <a:moveTo>
                    <a:pt x="2977" y="5955"/>
                  </a:moveTo>
                  <a:cubicBezTo>
                    <a:pt x="1285" y="5955"/>
                    <a:pt x="0" y="4612"/>
                    <a:pt x="0" y="2978"/>
                  </a:cubicBezTo>
                  <a:cubicBezTo>
                    <a:pt x="0" y="1285"/>
                    <a:pt x="1285" y="1"/>
                    <a:pt x="2977" y="1"/>
                  </a:cubicBezTo>
                  <a:cubicBezTo>
                    <a:pt x="4612" y="1"/>
                    <a:pt x="5896" y="1285"/>
                    <a:pt x="5896" y="2920"/>
                  </a:cubicBezTo>
                  <a:cubicBezTo>
                    <a:pt x="5896" y="4612"/>
                    <a:pt x="4612" y="5896"/>
                    <a:pt x="2977" y="595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171;p2"/>
            <p:cNvSpPr/>
            <p:nvPr/>
          </p:nvSpPr>
          <p:spPr>
            <a:xfrm>
              <a:off x="2365325" y="3871675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4" y="2977"/>
                  </a:moveTo>
                  <a:cubicBezTo>
                    <a:pt x="5954" y="4670"/>
                    <a:pt x="4670" y="5954"/>
                    <a:pt x="3035" y="5954"/>
                  </a:cubicBezTo>
                  <a:cubicBezTo>
                    <a:pt x="1343" y="5954"/>
                    <a:pt x="0" y="4612"/>
                    <a:pt x="0" y="2919"/>
                  </a:cubicBezTo>
                  <a:cubicBezTo>
                    <a:pt x="59" y="1285"/>
                    <a:pt x="1343" y="0"/>
                    <a:pt x="3035" y="0"/>
                  </a:cubicBezTo>
                  <a:cubicBezTo>
                    <a:pt x="4670" y="0"/>
                    <a:pt x="5954" y="1343"/>
                    <a:pt x="5954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172;p2"/>
            <p:cNvSpPr/>
            <p:nvPr/>
          </p:nvSpPr>
          <p:spPr>
            <a:xfrm>
              <a:off x="2607550" y="4118300"/>
              <a:ext cx="150325" cy="150325"/>
            </a:xfrm>
            <a:custGeom>
              <a:avLst/>
              <a:gdLst/>
              <a:ahLst/>
              <a:cxnLst/>
              <a:rect l="l" t="t" r="r" b="b"/>
              <a:pathLst>
                <a:path w="6013" h="6013" extrusionOk="0">
                  <a:moveTo>
                    <a:pt x="6013" y="2977"/>
                  </a:moveTo>
                  <a:cubicBezTo>
                    <a:pt x="6013" y="4611"/>
                    <a:pt x="4729" y="5954"/>
                    <a:pt x="3036" y="5954"/>
                  </a:cubicBezTo>
                  <a:cubicBezTo>
                    <a:pt x="1343" y="6012"/>
                    <a:pt x="1" y="4670"/>
                    <a:pt x="59" y="2977"/>
                  </a:cubicBezTo>
                  <a:cubicBezTo>
                    <a:pt x="59" y="1284"/>
                    <a:pt x="1343" y="0"/>
                    <a:pt x="3036" y="0"/>
                  </a:cubicBezTo>
                  <a:cubicBezTo>
                    <a:pt x="4670" y="0"/>
                    <a:pt x="6013" y="1343"/>
                    <a:pt x="6013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173;p2"/>
            <p:cNvSpPr/>
            <p:nvPr/>
          </p:nvSpPr>
          <p:spPr>
            <a:xfrm>
              <a:off x="5553800" y="2892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1" y="2919"/>
                  </a:moveTo>
                  <a:cubicBezTo>
                    <a:pt x="1" y="1285"/>
                    <a:pt x="1343" y="1"/>
                    <a:pt x="3036" y="59"/>
                  </a:cubicBezTo>
                  <a:cubicBezTo>
                    <a:pt x="4670" y="59"/>
                    <a:pt x="5955" y="1402"/>
                    <a:pt x="5955" y="3095"/>
                  </a:cubicBezTo>
                  <a:cubicBezTo>
                    <a:pt x="5896" y="4729"/>
                    <a:pt x="4612" y="5955"/>
                    <a:pt x="2919" y="5955"/>
                  </a:cubicBezTo>
                  <a:cubicBezTo>
                    <a:pt x="1285" y="5955"/>
                    <a:pt x="1" y="4612"/>
                    <a:pt x="1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174;p2"/>
            <p:cNvSpPr/>
            <p:nvPr/>
          </p:nvSpPr>
          <p:spPr>
            <a:xfrm>
              <a:off x="5553800" y="26459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2977"/>
                  </a:moveTo>
                  <a:cubicBezTo>
                    <a:pt x="5955" y="4670"/>
                    <a:pt x="4612" y="5954"/>
                    <a:pt x="2978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343"/>
                    <a:pt x="1285" y="59"/>
                    <a:pt x="2919" y="0"/>
                  </a:cubicBezTo>
                  <a:cubicBezTo>
                    <a:pt x="4612" y="0"/>
                    <a:pt x="5955" y="1284"/>
                    <a:pt x="5955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175;p2"/>
            <p:cNvSpPr/>
            <p:nvPr/>
          </p:nvSpPr>
          <p:spPr>
            <a:xfrm>
              <a:off x="3592550" y="931250"/>
              <a:ext cx="147425" cy="148875"/>
            </a:xfrm>
            <a:custGeom>
              <a:avLst/>
              <a:gdLst/>
              <a:ahLst/>
              <a:cxnLst/>
              <a:rect l="l" t="t" r="r" b="b"/>
              <a:pathLst>
                <a:path w="5897" h="5955" extrusionOk="0">
                  <a:moveTo>
                    <a:pt x="5896" y="2978"/>
                  </a:moveTo>
                  <a:cubicBezTo>
                    <a:pt x="5896" y="4612"/>
                    <a:pt x="4612" y="5955"/>
                    <a:pt x="2919" y="5896"/>
                  </a:cubicBezTo>
                  <a:cubicBezTo>
                    <a:pt x="1285" y="5896"/>
                    <a:pt x="1" y="4612"/>
                    <a:pt x="1" y="2978"/>
                  </a:cubicBezTo>
                  <a:cubicBezTo>
                    <a:pt x="1" y="1285"/>
                    <a:pt x="1285" y="1"/>
                    <a:pt x="2978" y="1"/>
                  </a:cubicBezTo>
                  <a:cubicBezTo>
                    <a:pt x="4612" y="1"/>
                    <a:pt x="5896" y="1285"/>
                    <a:pt x="5896" y="29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176;p2"/>
            <p:cNvSpPr/>
            <p:nvPr/>
          </p:nvSpPr>
          <p:spPr>
            <a:xfrm>
              <a:off x="4571725" y="4366375"/>
              <a:ext cx="147400" cy="147400"/>
            </a:xfrm>
            <a:custGeom>
              <a:avLst/>
              <a:gdLst/>
              <a:ahLst/>
              <a:cxnLst/>
              <a:rect l="l" t="t" r="r" b="b"/>
              <a:pathLst>
                <a:path w="5896" h="5896" extrusionOk="0">
                  <a:moveTo>
                    <a:pt x="5896" y="2977"/>
                  </a:moveTo>
                  <a:cubicBezTo>
                    <a:pt x="5896" y="4553"/>
                    <a:pt x="4553" y="5895"/>
                    <a:pt x="2919" y="5895"/>
                  </a:cubicBezTo>
                  <a:cubicBezTo>
                    <a:pt x="1285" y="5895"/>
                    <a:pt x="0" y="4553"/>
                    <a:pt x="0" y="2860"/>
                  </a:cubicBezTo>
                  <a:cubicBezTo>
                    <a:pt x="0" y="1226"/>
                    <a:pt x="1343" y="0"/>
                    <a:pt x="2977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177;p2"/>
            <p:cNvSpPr/>
            <p:nvPr/>
          </p:nvSpPr>
          <p:spPr>
            <a:xfrm>
              <a:off x="5555275" y="24051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553" y="5837"/>
                    <a:pt x="2919" y="5837"/>
                  </a:cubicBezTo>
                  <a:cubicBezTo>
                    <a:pt x="1284" y="5837"/>
                    <a:pt x="0" y="4553"/>
                    <a:pt x="0" y="2919"/>
                  </a:cubicBezTo>
                  <a:cubicBezTo>
                    <a:pt x="0" y="1284"/>
                    <a:pt x="1284" y="0"/>
                    <a:pt x="2919" y="0"/>
                  </a:cubicBezTo>
                  <a:cubicBezTo>
                    <a:pt x="4495" y="0"/>
                    <a:pt x="5837" y="1284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178;p2"/>
            <p:cNvSpPr/>
            <p:nvPr/>
          </p:nvSpPr>
          <p:spPr>
            <a:xfrm>
              <a:off x="2120150" y="1910425"/>
              <a:ext cx="147425" cy="147400"/>
            </a:xfrm>
            <a:custGeom>
              <a:avLst/>
              <a:gdLst/>
              <a:ahLst/>
              <a:cxnLst/>
              <a:rect l="l" t="t" r="r" b="b"/>
              <a:pathLst>
                <a:path w="5897" h="5896" extrusionOk="0">
                  <a:moveTo>
                    <a:pt x="5896" y="2919"/>
                  </a:moveTo>
                  <a:cubicBezTo>
                    <a:pt x="5896" y="4553"/>
                    <a:pt x="4612" y="5896"/>
                    <a:pt x="2978" y="5896"/>
                  </a:cubicBezTo>
                  <a:cubicBezTo>
                    <a:pt x="1344" y="5896"/>
                    <a:pt x="1" y="4612"/>
                    <a:pt x="1" y="2977"/>
                  </a:cubicBezTo>
                  <a:cubicBezTo>
                    <a:pt x="1" y="1343"/>
                    <a:pt x="1285" y="59"/>
                    <a:pt x="2920" y="1"/>
                  </a:cubicBezTo>
                  <a:cubicBezTo>
                    <a:pt x="4554" y="1"/>
                    <a:pt x="5838" y="1285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179;p2"/>
            <p:cNvSpPr/>
            <p:nvPr/>
          </p:nvSpPr>
          <p:spPr>
            <a:xfrm>
              <a:off x="4081400" y="93272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5896" y="2919"/>
                  </a:moveTo>
                  <a:cubicBezTo>
                    <a:pt x="5896" y="4553"/>
                    <a:pt x="4554" y="5837"/>
                    <a:pt x="2919" y="5837"/>
                  </a:cubicBezTo>
                  <a:cubicBezTo>
                    <a:pt x="1285" y="5779"/>
                    <a:pt x="1" y="4437"/>
                    <a:pt x="59" y="2861"/>
                  </a:cubicBezTo>
                  <a:cubicBezTo>
                    <a:pt x="59" y="1226"/>
                    <a:pt x="1402" y="0"/>
                    <a:pt x="2978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180;p2"/>
            <p:cNvSpPr/>
            <p:nvPr/>
          </p:nvSpPr>
          <p:spPr>
            <a:xfrm>
              <a:off x="5553800" y="314057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2978" y="1"/>
                  </a:moveTo>
                  <a:cubicBezTo>
                    <a:pt x="4554" y="1"/>
                    <a:pt x="5896" y="1402"/>
                    <a:pt x="5896" y="2978"/>
                  </a:cubicBezTo>
                  <a:cubicBezTo>
                    <a:pt x="5838" y="4554"/>
                    <a:pt x="4554" y="5838"/>
                    <a:pt x="2978" y="5838"/>
                  </a:cubicBezTo>
                  <a:cubicBezTo>
                    <a:pt x="1343" y="5838"/>
                    <a:pt x="1" y="4495"/>
                    <a:pt x="59" y="2861"/>
                  </a:cubicBezTo>
                  <a:cubicBezTo>
                    <a:pt x="59" y="1285"/>
                    <a:pt x="1402" y="1"/>
                    <a:pt x="29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181;p2"/>
            <p:cNvSpPr/>
            <p:nvPr/>
          </p:nvSpPr>
          <p:spPr>
            <a:xfrm>
              <a:off x="5064950" y="14215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8" y="2977"/>
                  </a:moveTo>
                  <a:cubicBezTo>
                    <a:pt x="5838" y="4553"/>
                    <a:pt x="4495" y="5838"/>
                    <a:pt x="2919" y="5838"/>
                  </a:cubicBezTo>
                  <a:cubicBezTo>
                    <a:pt x="1343" y="5838"/>
                    <a:pt x="1" y="4495"/>
                    <a:pt x="59" y="2919"/>
                  </a:cubicBezTo>
                  <a:cubicBezTo>
                    <a:pt x="59" y="1343"/>
                    <a:pt x="1402" y="0"/>
                    <a:pt x="2978" y="59"/>
                  </a:cubicBezTo>
                  <a:cubicBezTo>
                    <a:pt x="4554" y="59"/>
                    <a:pt x="5838" y="1401"/>
                    <a:pt x="5838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182;p2"/>
            <p:cNvSpPr/>
            <p:nvPr/>
          </p:nvSpPr>
          <p:spPr>
            <a:xfrm>
              <a:off x="3345950" y="9327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0" y="4437"/>
                    <a:pt x="0" y="2861"/>
                  </a:cubicBezTo>
                  <a:cubicBezTo>
                    <a:pt x="59" y="1284"/>
                    <a:pt x="1401" y="0"/>
                    <a:pt x="2977" y="0"/>
                  </a:cubicBezTo>
                  <a:cubicBezTo>
                    <a:pt x="4553" y="0"/>
                    <a:pt x="5837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183;p2"/>
            <p:cNvSpPr/>
            <p:nvPr/>
          </p:nvSpPr>
          <p:spPr>
            <a:xfrm>
              <a:off x="2857100" y="43663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58" y="4553"/>
                    <a:pt x="0" y="2977"/>
                  </a:cubicBezTo>
                  <a:cubicBezTo>
                    <a:pt x="0" y="1401"/>
                    <a:pt x="1284" y="58"/>
                    <a:pt x="2860" y="58"/>
                  </a:cubicBezTo>
                  <a:cubicBezTo>
                    <a:pt x="4436" y="0"/>
                    <a:pt x="5779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184;p2"/>
            <p:cNvSpPr/>
            <p:nvPr/>
          </p:nvSpPr>
          <p:spPr>
            <a:xfrm>
              <a:off x="2121625" y="3630900"/>
              <a:ext cx="144500" cy="145950"/>
            </a:xfrm>
            <a:custGeom>
              <a:avLst/>
              <a:gdLst/>
              <a:ahLst/>
              <a:cxnLst/>
              <a:rect l="l" t="t" r="r" b="b"/>
              <a:pathLst>
                <a:path w="5780" h="5838" extrusionOk="0">
                  <a:moveTo>
                    <a:pt x="2919" y="0"/>
                  </a:moveTo>
                  <a:cubicBezTo>
                    <a:pt x="4437" y="0"/>
                    <a:pt x="5779" y="1343"/>
                    <a:pt x="5779" y="2919"/>
                  </a:cubicBezTo>
                  <a:cubicBezTo>
                    <a:pt x="5779" y="4495"/>
                    <a:pt x="4437" y="5837"/>
                    <a:pt x="2861" y="5779"/>
                  </a:cubicBezTo>
                  <a:cubicBezTo>
                    <a:pt x="1285" y="5779"/>
                    <a:pt x="0" y="4437"/>
                    <a:pt x="0" y="2861"/>
                  </a:cubicBezTo>
                  <a:cubicBezTo>
                    <a:pt x="0" y="1343"/>
                    <a:pt x="1343" y="0"/>
                    <a:pt x="291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185;p2"/>
            <p:cNvSpPr/>
            <p:nvPr/>
          </p:nvSpPr>
          <p:spPr>
            <a:xfrm>
              <a:off x="3840625" y="4611525"/>
              <a:ext cx="144500" cy="143025"/>
            </a:xfrm>
            <a:custGeom>
              <a:avLst/>
              <a:gdLst/>
              <a:ahLst/>
              <a:cxnLst/>
              <a:rect l="l" t="t" r="r" b="b"/>
              <a:pathLst>
                <a:path w="5780" h="5721" extrusionOk="0">
                  <a:moveTo>
                    <a:pt x="5779" y="2802"/>
                  </a:moveTo>
                  <a:cubicBezTo>
                    <a:pt x="5779" y="4378"/>
                    <a:pt x="4437" y="5721"/>
                    <a:pt x="2861" y="5721"/>
                  </a:cubicBezTo>
                  <a:cubicBezTo>
                    <a:pt x="1343" y="5721"/>
                    <a:pt x="59" y="4436"/>
                    <a:pt x="1" y="2860"/>
                  </a:cubicBezTo>
                  <a:cubicBezTo>
                    <a:pt x="1" y="1284"/>
                    <a:pt x="1285" y="0"/>
                    <a:pt x="2861" y="0"/>
                  </a:cubicBezTo>
                  <a:cubicBezTo>
                    <a:pt x="4437" y="0"/>
                    <a:pt x="5721" y="1226"/>
                    <a:pt x="5779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186;p2"/>
            <p:cNvSpPr/>
            <p:nvPr/>
          </p:nvSpPr>
          <p:spPr>
            <a:xfrm>
              <a:off x="1879375" y="28954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1"/>
                  </a:moveTo>
                  <a:cubicBezTo>
                    <a:pt x="4437" y="1"/>
                    <a:pt x="5663" y="1285"/>
                    <a:pt x="5721" y="2861"/>
                  </a:cubicBezTo>
                  <a:cubicBezTo>
                    <a:pt x="5721" y="4437"/>
                    <a:pt x="4437" y="5721"/>
                    <a:pt x="2861" y="5721"/>
                  </a:cubicBezTo>
                  <a:cubicBezTo>
                    <a:pt x="1285" y="5721"/>
                    <a:pt x="1" y="4437"/>
                    <a:pt x="1" y="2861"/>
                  </a:cubicBezTo>
                  <a:cubicBezTo>
                    <a:pt x="1" y="1285"/>
                    <a:pt x="1285" y="59"/>
                    <a:pt x="28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187;p2"/>
            <p:cNvSpPr/>
            <p:nvPr/>
          </p:nvSpPr>
          <p:spPr>
            <a:xfrm>
              <a:off x="1879375" y="26488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5720"/>
                  </a:moveTo>
                  <a:cubicBezTo>
                    <a:pt x="1285" y="5720"/>
                    <a:pt x="1" y="4436"/>
                    <a:pt x="1" y="2860"/>
                  </a:cubicBezTo>
                  <a:cubicBezTo>
                    <a:pt x="1" y="1284"/>
                    <a:pt x="1285" y="0"/>
                    <a:pt x="2919" y="0"/>
                  </a:cubicBezTo>
                  <a:cubicBezTo>
                    <a:pt x="4495" y="58"/>
                    <a:pt x="5721" y="1343"/>
                    <a:pt x="5721" y="2919"/>
                  </a:cubicBezTo>
                  <a:cubicBezTo>
                    <a:pt x="5663" y="4495"/>
                    <a:pt x="4437" y="5720"/>
                    <a:pt x="2861" y="57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188;p2"/>
            <p:cNvSpPr/>
            <p:nvPr/>
          </p:nvSpPr>
          <p:spPr>
            <a:xfrm>
              <a:off x="3594025" y="4610050"/>
              <a:ext cx="143025" cy="144500"/>
            </a:xfrm>
            <a:custGeom>
              <a:avLst/>
              <a:gdLst/>
              <a:ahLst/>
              <a:cxnLst/>
              <a:rect l="l" t="t" r="r" b="b"/>
              <a:pathLst>
                <a:path w="5721" h="5780" extrusionOk="0">
                  <a:moveTo>
                    <a:pt x="2860" y="5780"/>
                  </a:moveTo>
                  <a:cubicBezTo>
                    <a:pt x="1284" y="5780"/>
                    <a:pt x="59" y="4495"/>
                    <a:pt x="0" y="2919"/>
                  </a:cubicBezTo>
                  <a:cubicBezTo>
                    <a:pt x="0" y="1343"/>
                    <a:pt x="1343" y="1"/>
                    <a:pt x="2919" y="59"/>
                  </a:cubicBezTo>
                  <a:cubicBezTo>
                    <a:pt x="4495" y="59"/>
                    <a:pt x="5720" y="1343"/>
                    <a:pt x="5720" y="2919"/>
                  </a:cubicBezTo>
                  <a:cubicBezTo>
                    <a:pt x="5720" y="4495"/>
                    <a:pt x="4436" y="5780"/>
                    <a:pt x="2860" y="57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189;p2"/>
            <p:cNvSpPr/>
            <p:nvPr/>
          </p:nvSpPr>
          <p:spPr>
            <a:xfrm>
              <a:off x="5556725" y="215995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2802" y="5663"/>
                  </a:moveTo>
                  <a:cubicBezTo>
                    <a:pt x="1226" y="5663"/>
                    <a:pt x="0" y="4379"/>
                    <a:pt x="59" y="2803"/>
                  </a:cubicBezTo>
                  <a:cubicBezTo>
                    <a:pt x="59" y="1227"/>
                    <a:pt x="1343" y="1"/>
                    <a:pt x="2919" y="1"/>
                  </a:cubicBezTo>
                  <a:cubicBezTo>
                    <a:pt x="4495" y="59"/>
                    <a:pt x="5662" y="1285"/>
                    <a:pt x="5662" y="2861"/>
                  </a:cubicBezTo>
                  <a:cubicBezTo>
                    <a:pt x="5662" y="4437"/>
                    <a:pt x="4437" y="5663"/>
                    <a:pt x="2802" y="56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190;p2"/>
            <p:cNvSpPr/>
            <p:nvPr/>
          </p:nvSpPr>
          <p:spPr>
            <a:xfrm>
              <a:off x="4821250" y="11808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60"/>
                  </a:moveTo>
                  <a:cubicBezTo>
                    <a:pt x="5663" y="4436"/>
                    <a:pt x="4379" y="5662"/>
                    <a:pt x="2803" y="5662"/>
                  </a:cubicBezTo>
                  <a:cubicBezTo>
                    <a:pt x="1227" y="5662"/>
                    <a:pt x="1" y="4436"/>
                    <a:pt x="1" y="2802"/>
                  </a:cubicBezTo>
                  <a:cubicBezTo>
                    <a:pt x="1" y="1284"/>
                    <a:pt x="1227" y="59"/>
                    <a:pt x="2744" y="59"/>
                  </a:cubicBezTo>
                  <a:cubicBezTo>
                    <a:pt x="4379" y="0"/>
                    <a:pt x="5604" y="1226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191;p2"/>
            <p:cNvSpPr/>
            <p:nvPr/>
          </p:nvSpPr>
          <p:spPr>
            <a:xfrm>
              <a:off x="5314475" y="16711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03"/>
                  </a:moveTo>
                  <a:cubicBezTo>
                    <a:pt x="5663" y="4379"/>
                    <a:pt x="4437" y="5663"/>
                    <a:pt x="2803" y="5663"/>
                  </a:cubicBezTo>
                  <a:cubicBezTo>
                    <a:pt x="1227" y="5663"/>
                    <a:pt x="1" y="4379"/>
                    <a:pt x="1" y="2803"/>
                  </a:cubicBezTo>
                  <a:cubicBezTo>
                    <a:pt x="1" y="1227"/>
                    <a:pt x="1227" y="1"/>
                    <a:pt x="2803" y="1"/>
                  </a:cubicBezTo>
                  <a:cubicBezTo>
                    <a:pt x="4379" y="1"/>
                    <a:pt x="5663" y="1227"/>
                    <a:pt x="566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192;p2"/>
            <p:cNvSpPr/>
            <p:nvPr/>
          </p:nvSpPr>
          <p:spPr>
            <a:xfrm>
              <a:off x="1880850" y="2408025"/>
              <a:ext cx="140100" cy="140125"/>
            </a:xfrm>
            <a:custGeom>
              <a:avLst/>
              <a:gdLst/>
              <a:ahLst/>
              <a:cxnLst/>
              <a:rect l="l" t="t" r="r" b="b"/>
              <a:pathLst>
                <a:path w="5604" h="5605" extrusionOk="0">
                  <a:moveTo>
                    <a:pt x="5604" y="2803"/>
                  </a:moveTo>
                  <a:cubicBezTo>
                    <a:pt x="5604" y="4379"/>
                    <a:pt x="4378" y="5604"/>
                    <a:pt x="2744" y="5604"/>
                  </a:cubicBezTo>
                  <a:cubicBezTo>
                    <a:pt x="1226" y="5546"/>
                    <a:pt x="0" y="4379"/>
                    <a:pt x="0" y="2803"/>
                  </a:cubicBezTo>
                  <a:cubicBezTo>
                    <a:pt x="0" y="1227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193;p2"/>
            <p:cNvSpPr/>
            <p:nvPr/>
          </p:nvSpPr>
          <p:spPr>
            <a:xfrm>
              <a:off x="5067875" y="4122675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2802" y="5604"/>
                  </a:moveTo>
                  <a:cubicBezTo>
                    <a:pt x="1226" y="5604"/>
                    <a:pt x="0" y="4378"/>
                    <a:pt x="0" y="2802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78" y="0"/>
                    <a:pt x="5604" y="1284"/>
                    <a:pt x="5604" y="2860"/>
                  </a:cubicBezTo>
                  <a:cubicBezTo>
                    <a:pt x="5604" y="4378"/>
                    <a:pt x="4378" y="5604"/>
                    <a:pt x="2802" y="56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194;p2"/>
            <p:cNvSpPr/>
            <p:nvPr/>
          </p:nvSpPr>
          <p:spPr>
            <a:xfrm>
              <a:off x="4330950" y="934175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2" y="2861"/>
                  </a:moveTo>
                  <a:cubicBezTo>
                    <a:pt x="5662" y="4437"/>
                    <a:pt x="4436" y="5663"/>
                    <a:pt x="2860" y="5663"/>
                  </a:cubicBezTo>
                  <a:cubicBezTo>
                    <a:pt x="1226" y="5663"/>
                    <a:pt x="0" y="4379"/>
                    <a:pt x="59" y="2803"/>
                  </a:cubicBezTo>
                  <a:cubicBezTo>
                    <a:pt x="59" y="1226"/>
                    <a:pt x="1284" y="59"/>
                    <a:pt x="2860" y="59"/>
                  </a:cubicBezTo>
                  <a:cubicBezTo>
                    <a:pt x="4436" y="1"/>
                    <a:pt x="5662" y="1285"/>
                    <a:pt x="5662" y="28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195;p2"/>
            <p:cNvSpPr/>
            <p:nvPr/>
          </p:nvSpPr>
          <p:spPr>
            <a:xfrm>
              <a:off x="4085800" y="4617350"/>
              <a:ext cx="140100" cy="138650"/>
            </a:xfrm>
            <a:custGeom>
              <a:avLst/>
              <a:gdLst/>
              <a:ahLst/>
              <a:cxnLst/>
              <a:rect l="l" t="t" r="r" b="b"/>
              <a:pathLst>
                <a:path w="5604" h="5546" extrusionOk="0">
                  <a:moveTo>
                    <a:pt x="2802" y="5546"/>
                  </a:moveTo>
                  <a:cubicBezTo>
                    <a:pt x="1226" y="5546"/>
                    <a:pt x="0" y="4320"/>
                    <a:pt x="0" y="2744"/>
                  </a:cubicBezTo>
                  <a:cubicBezTo>
                    <a:pt x="0" y="1168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ubicBezTo>
                    <a:pt x="5604" y="4379"/>
                    <a:pt x="4378" y="5546"/>
                    <a:pt x="2802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196;p2"/>
            <p:cNvSpPr/>
            <p:nvPr/>
          </p:nvSpPr>
          <p:spPr>
            <a:xfrm>
              <a:off x="5558175" y="3387200"/>
              <a:ext cx="140125" cy="140125"/>
            </a:xfrm>
            <a:custGeom>
              <a:avLst/>
              <a:gdLst/>
              <a:ahLst/>
              <a:cxnLst/>
              <a:rect l="l" t="t" r="r" b="b"/>
              <a:pathLst>
                <a:path w="5605" h="5605" extrusionOk="0">
                  <a:moveTo>
                    <a:pt x="2744" y="5546"/>
                  </a:moveTo>
                  <a:cubicBezTo>
                    <a:pt x="1227" y="5546"/>
                    <a:pt x="1" y="4320"/>
                    <a:pt x="1" y="2744"/>
                  </a:cubicBezTo>
                  <a:cubicBezTo>
                    <a:pt x="1" y="1226"/>
                    <a:pt x="1285" y="0"/>
                    <a:pt x="2803" y="0"/>
                  </a:cubicBezTo>
                  <a:cubicBezTo>
                    <a:pt x="4379" y="0"/>
                    <a:pt x="5604" y="1285"/>
                    <a:pt x="5546" y="2802"/>
                  </a:cubicBezTo>
                  <a:cubicBezTo>
                    <a:pt x="5546" y="4378"/>
                    <a:pt x="4320" y="5604"/>
                    <a:pt x="2744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197;p2"/>
            <p:cNvSpPr/>
            <p:nvPr/>
          </p:nvSpPr>
          <p:spPr>
            <a:xfrm>
              <a:off x="2369700" y="1424500"/>
              <a:ext cx="141575" cy="140100"/>
            </a:xfrm>
            <a:custGeom>
              <a:avLst/>
              <a:gdLst/>
              <a:ahLst/>
              <a:cxnLst/>
              <a:rect l="l" t="t" r="r" b="b"/>
              <a:pathLst>
                <a:path w="5663" h="5604" extrusionOk="0">
                  <a:moveTo>
                    <a:pt x="5604" y="2860"/>
                  </a:moveTo>
                  <a:cubicBezTo>
                    <a:pt x="5546" y="4436"/>
                    <a:pt x="4320" y="5604"/>
                    <a:pt x="2744" y="5604"/>
                  </a:cubicBezTo>
                  <a:cubicBezTo>
                    <a:pt x="1226" y="5545"/>
                    <a:pt x="0" y="4320"/>
                    <a:pt x="59" y="2744"/>
                  </a:cubicBezTo>
                  <a:cubicBezTo>
                    <a:pt x="59" y="1226"/>
                    <a:pt x="1343" y="0"/>
                    <a:pt x="2860" y="59"/>
                  </a:cubicBezTo>
                  <a:cubicBezTo>
                    <a:pt x="4437" y="59"/>
                    <a:pt x="5662" y="1343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198;p2"/>
            <p:cNvSpPr/>
            <p:nvPr/>
          </p:nvSpPr>
          <p:spPr>
            <a:xfrm>
              <a:off x="3350325" y="4612975"/>
              <a:ext cx="138650" cy="138650"/>
            </a:xfrm>
            <a:custGeom>
              <a:avLst/>
              <a:gdLst/>
              <a:ahLst/>
              <a:cxnLst/>
              <a:rect l="l" t="t" r="r" b="b"/>
              <a:pathLst>
                <a:path w="5546" h="5546" extrusionOk="0">
                  <a:moveTo>
                    <a:pt x="2802" y="1"/>
                  </a:moveTo>
                  <a:cubicBezTo>
                    <a:pt x="4320" y="1"/>
                    <a:pt x="5546" y="1226"/>
                    <a:pt x="5546" y="2802"/>
                  </a:cubicBezTo>
                  <a:cubicBezTo>
                    <a:pt x="5546" y="4320"/>
                    <a:pt x="4320" y="5546"/>
                    <a:pt x="2744" y="5546"/>
                  </a:cubicBezTo>
                  <a:cubicBezTo>
                    <a:pt x="1226" y="5546"/>
                    <a:pt x="0" y="4320"/>
                    <a:pt x="0" y="2802"/>
                  </a:cubicBezTo>
                  <a:cubicBezTo>
                    <a:pt x="0" y="1226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99;p2"/>
            <p:cNvSpPr/>
            <p:nvPr/>
          </p:nvSpPr>
          <p:spPr>
            <a:xfrm>
              <a:off x="5311575" y="388042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5545" y="2802"/>
                  </a:moveTo>
                  <a:cubicBezTo>
                    <a:pt x="5545" y="4320"/>
                    <a:pt x="4320" y="5604"/>
                    <a:pt x="2744" y="5546"/>
                  </a:cubicBezTo>
                  <a:cubicBezTo>
                    <a:pt x="1284" y="5546"/>
                    <a:pt x="0" y="4320"/>
                    <a:pt x="0" y="2802"/>
                  </a:cubicBezTo>
                  <a:cubicBezTo>
                    <a:pt x="0" y="1285"/>
                    <a:pt x="1284" y="1"/>
                    <a:pt x="2802" y="1"/>
                  </a:cubicBezTo>
                  <a:cubicBezTo>
                    <a:pt x="4320" y="59"/>
                    <a:pt x="5545" y="1285"/>
                    <a:pt x="5545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200;p2"/>
            <p:cNvSpPr/>
            <p:nvPr/>
          </p:nvSpPr>
          <p:spPr>
            <a:xfrm>
              <a:off x="3106625" y="935650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5604" y="2802"/>
                  </a:moveTo>
                  <a:cubicBezTo>
                    <a:pt x="5604" y="4320"/>
                    <a:pt x="4320" y="5604"/>
                    <a:pt x="2744" y="5545"/>
                  </a:cubicBezTo>
                  <a:cubicBezTo>
                    <a:pt x="1226" y="5545"/>
                    <a:pt x="0" y="4320"/>
                    <a:pt x="0" y="2744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20" y="0"/>
                    <a:pt x="5604" y="1284"/>
                    <a:pt x="5546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201;p2"/>
            <p:cNvSpPr/>
            <p:nvPr/>
          </p:nvSpPr>
          <p:spPr>
            <a:xfrm>
              <a:off x="1876475" y="3144950"/>
              <a:ext cx="140100" cy="138675"/>
            </a:xfrm>
            <a:custGeom>
              <a:avLst/>
              <a:gdLst/>
              <a:ahLst/>
              <a:cxnLst/>
              <a:rect l="l" t="t" r="r" b="b"/>
              <a:pathLst>
                <a:path w="5604" h="5547" extrusionOk="0">
                  <a:moveTo>
                    <a:pt x="2802" y="1"/>
                  </a:moveTo>
                  <a:cubicBezTo>
                    <a:pt x="4320" y="1"/>
                    <a:pt x="5604" y="1227"/>
                    <a:pt x="5604" y="2744"/>
                  </a:cubicBezTo>
                  <a:cubicBezTo>
                    <a:pt x="5604" y="4320"/>
                    <a:pt x="4378" y="5546"/>
                    <a:pt x="2802" y="5546"/>
                  </a:cubicBezTo>
                  <a:cubicBezTo>
                    <a:pt x="1284" y="5546"/>
                    <a:pt x="58" y="4320"/>
                    <a:pt x="58" y="2803"/>
                  </a:cubicBezTo>
                  <a:cubicBezTo>
                    <a:pt x="0" y="1285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202;p2"/>
            <p:cNvSpPr/>
            <p:nvPr/>
          </p:nvSpPr>
          <p:spPr>
            <a:xfrm>
              <a:off x="2617775" y="117787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2802" y="59"/>
                  </a:moveTo>
                  <a:cubicBezTo>
                    <a:pt x="4320" y="59"/>
                    <a:pt x="5546" y="1343"/>
                    <a:pt x="5546" y="2802"/>
                  </a:cubicBezTo>
                  <a:cubicBezTo>
                    <a:pt x="5546" y="4378"/>
                    <a:pt x="4203" y="5604"/>
                    <a:pt x="2685" y="5604"/>
                  </a:cubicBezTo>
                  <a:cubicBezTo>
                    <a:pt x="1226" y="5546"/>
                    <a:pt x="0" y="4262"/>
                    <a:pt x="0" y="2744"/>
                  </a:cubicBezTo>
                  <a:cubicBezTo>
                    <a:pt x="59" y="1285"/>
                    <a:pt x="1284" y="1"/>
                    <a:pt x="2802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203;p2"/>
            <p:cNvSpPr/>
            <p:nvPr/>
          </p:nvSpPr>
          <p:spPr>
            <a:xfrm>
              <a:off x="4822725" y="4370750"/>
              <a:ext cx="137175" cy="137175"/>
            </a:xfrm>
            <a:custGeom>
              <a:avLst/>
              <a:gdLst/>
              <a:ahLst/>
              <a:cxnLst/>
              <a:rect l="l" t="t" r="r" b="b"/>
              <a:pathLst>
                <a:path w="5487" h="5487" extrusionOk="0">
                  <a:moveTo>
                    <a:pt x="0" y="2744"/>
                  </a:moveTo>
                  <a:cubicBezTo>
                    <a:pt x="0" y="1284"/>
                    <a:pt x="1284" y="0"/>
                    <a:pt x="2802" y="0"/>
                  </a:cubicBezTo>
                  <a:cubicBezTo>
                    <a:pt x="4261" y="0"/>
                    <a:pt x="5487" y="1284"/>
                    <a:pt x="5487" y="2802"/>
                  </a:cubicBezTo>
                  <a:cubicBezTo>
                    <a:pt x="5487" y="4261"/>
                    <a:pt x="4203" y="5487"/>
                    <a:pt x="2744" y="5487"/>
                  </a:cubicBezTo>
                  <a:cubicBezTo>
                    <a:pt x="1284" y="5487"/>
                    <a:pt x="0" y="4203"/>
                    <a:pt x="0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204;p2"/>
            <p:cNvSpPr/>
            <p:nvPr/>
          </p:nvSpPr>
          <p:spPr>
            <a:xfrm>
              <a:off x="2124550" y="1672575"/>
              <a:ext cx="138650" cy="137175"/>
            </a:xfrm>
            <a:custGeom>
              <a:avLst/>
              <a:gdLst/>
              <a:ahLst/>
              <a:cxnLst/>
              <a:rect l="l" t="t" r="r" b="b"/>
              <a:pathLst>
                <a:path w="5546" h="5487" extrusionOk="0">
                  <a:moveTo>
                    <a:pt x="5487" y="2744"/>
                  </a:moveTo>
                  <a:cubicBezTo>
                    <a:pt x="5545" y="4203"/>
                    <a:pt x="4261" y="5487"/>
                    <a:pt x="2802" y="5487"/>
                  </a:cubicBezTo>
                  <a:cubicBezTo>
                    <a:pt x="1284" y="5487"/>
                    <a:pt x="0" y="4261"/>
                    <a:pt x="0" y="2744"/>
                  </a:cubicBezTo>
                  <a:cubicBezTo>
                    <a:pt x="0" y="1284"/>
                    <a:pt x="1226" y="59"/>
                    <a:pt x="2685" y="0"/>
                  </a:cubicBezTo>
                  <a:cubicBezTo>
                    <a:pt x="4203" y="0"/>
                    <a:pt x="5487" y="1226"/>
                    <a:pt x="5487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205;p2"/>
            <p:cNvSpPr/>
            <p:nvPr/>
          </p:nvSpPr>
          <p:spPr>
            <a:xfrm>
              <a:off x="2372625" y="4124125"/>
              <a:ext cx="135725" cy="137200"/>
            </a:xfrm>
            <a:custGeom>
              <a:avLst/>
              <a:gdLst/>
              <a:ahLst/>
              <a:cxnLst/>
              <a:rect l="l" t="t" r="r" b="b"/>
              <a:pathLst>
                <a:path w="5429" h="5488" extrusionOk="0">
                  <a:moveTo>
                    <a:pt x="5429" y="2744"/>
                  </a:moveTo>
                  <a:cubicBezTo>
                    <a:pt x="5429" y="4262"/>
                    <a:pt x="4144" y="5487"/>
                    <a:pt x="2685" y="5487"/>
                  </a:cubicBezTo>
                  <a:cubicBezTo>
                    <a:pt x="1167" y="5429"/>
                    <a:pt x="0" y="4203"/>
                    <a:pt x="0" y="2744"/>
                  </a:cubicBezTo>
                  <a:cubicBezTo>
                    <a:pt x="0" y="1226"/>
                    <a:pt x="1284" y="1"/>
                    <a:pt x="2743" y="59"/>
                  </a:cubicBezTo>
                  <a:cubicBezTo>
                    <a:pt x="4203" y="59"/>
                    <a:pt x="5429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206;p2"/>
            <p:cNvSpPr/>
            <p:nvPr/>
          </p:nvSpPr>
          <p:spPr>
            <a:xfrm>
              <a:off x="1882300" y="2162875"/>
              <a:ext cx="137200" cy="135750"/>
            </a:xfrm>
            <a:custGeom>
              <a:avLst/>
              <a:gdLst/>
              <a:ahLst/>
              <a:cxnLst/>
              <a:rect l="l" t="t" r="r" b="b"/>
              <a:pathLst>
                <a:path w="5488" h="5430" extrusionOk="0">
                  <a:moveTo>
                    <a:pt x="5429" y="2744"/>
                  </a:moveTo>
                  <a:cubicBezTo>
                    <a:pt x="5429" y="4262"/>
                    <a:pt x="4203" y="5429"/>
                    <a:pt x="2744" y="5429"/>
                  </a:cubicBezTo>
                  <a:cubicBezTo>
                    <a:pt x="1226" y="5429"/>
                    <a:pt x="1" y="4145"/>
                    <a:pt x="59" y="2627"/>
                  </a:cubicBezTo>
                  <a:cubicBezTo>
                    <a:pt x="117" y="1168"/>
                    <a:pt x="1343" y="1"/>
                    <a:pt x="2802" y="1"/>
                  </a:cubicBezTo>
                  <a:cubicBezTo>
                    <a:pt x="4262" y="59"/>
                    <a:pt x="5487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07;p2"/>
            <p:cNvSpPr/>
            <p:nvPr/>
          </p:nvSpPr>
          <p:spPr>
            <a:xfrm>
              <a:off x="4335325" y="4618825"/>
              <a:ext cx="135725" cy="135725"/>
            </a:xfrm>
            <a:custGeom>
              <a:avLst/>
              <a:gdLst/>
              <a:ahLst/>
              <a:cxnLst/>
              <a:rect l="l" t="t" r="r" b="b"/>
              <a:pathLst>
                <a:path w="5429" h="5429" extrusionOk="0">
                  <a:moveTo>
                    <a:pt x="5370" y="2685"/>
                  </a:moveTo>
                  <a:cubicBezTo>
                    <a:pt x="5429" y="4144"/>
                    <a:pt x="4203" y="5370"/>
                    <a:pt x="2744" y="5429"/>
                  </a:cubicBezTo>
                  <a:cubicBezTo>
                    <a:pt x="1226" y="5429"/>
                    <a:pt x="0" y="4203"/>
                    <a:pt x="0" y="2685"/>
                  </a:cubicBezTo>
                  <a:cubicBezTo>
                    <a:pt x="0" y="1226"/>
                    <a:pt x="1168" y="0"/>
                    <a:pt x="2685" y="0"/>
                  </a:cubicBezTo>
                  <a:cubicBezTo>
                    <a:pt x="4145" y="0"/>
                    <a:pt x="5370" y="1168"/>
                    <a:pt x="5370" y="26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08;p2"/>
            <p:cNvSpPr/>
            <p:nvPr/>
          </p:nvSpPr>
          <p:spPr>
            <a:xfrm>
              <a:off x="3109550" y="4615900"/>
              <a:ext cx="134275" cy="134275"/>
            </a:xfrm>
            <a:custGeom>
              <a:avLst/>
              <a:gdLst/>
              <a:ahLst/>
              <a:cxnLst/>
              <a:rect l="l" t="t" r="r" b="b"/>
              <a:pathLst>
                <a:path w="5371" h="5371" extrusionOk="0">
                  <a:moveTo>
                    <a:pt x="2744" y="0"/>
                  </a:moveTo>
                  <a:cubicBezTo>
                    <a:pt x="4203" y="0"/>
                    <a:pt x="5370" y="1226"/>
                    <a:pt x="5312" y="2744"/>
                  </a:cubicBezTo>
                  <a:cubicBezTo>
                    <a:pt x="5312" y="4203"/>
                    <a:pt x="4144" y="5371"/>
                    <a:pt x="2627" y="5312"/>
                  </a:cubicBezTo>
                  <a:cubicBezTo>
                    <a:pt x="1109" y="5312"/>
                    <a:pt x="0" y="4145"/>
                    <a:pt x="0" y="2569"/>
                  </a:cubicBezTo>
                  <a:cubicBezTo>
                    <a:pt x="59" y="1109"/>
                    <a:pt x="1226" y="0"/>
                    <a:pt x="2744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09;p2"/>
            <p:cNvSpPr/>
            <p:nvPr/>
          </p:nvSpPr>
          <p:spPr>
            <a:xfrm>
              <a:off x="5561100" y="1922100"/>
              <a:ext cx="134275" cy="132825"/>
            </a:xfrm>
            <a:custGeom>
              <a:avLst/>
              <a:gdLst/>
              <a:ahLst/>
              <a:cxnLst/>
              <a:rect l="l" t="t" r="r" b="b"/>
              <a:pathLst>
                <a:path w="5371" h="5313" extrusionOk="0">
                  <a:moveTo>
                    <a:pt x="2686" y="1"/>
                  </a:moveTo>
                  <a:cubicBezTo>
                    <a:pt x="4203" y="1"/>
                    <a:pt x="5371" y="1226"/>
                    <a:pt x="5312" y="2744"/>
                  </a:cubicBezTo>
                  <a:cubicBezTo>
                    <a:pt x="5312" y="4203"/>
                    <a:pt x="4145" y="5312"/>
                    <a:pt x="2627" y="5312"/>
                  </a:cubicBezTo>
                  <a:cubicBezTo>
                    <a:pt x="1110" y="5312"/>
                    <a:pt x="1" y="4086"/>
                    <a:pt x="1" y="2569"/>
                  </a:cubicBezTo>
                  <a:cubicBezTo>
                    <a:pt x="59" y="1110"/>
                    <a:pt x="1226" y="1"/>
                    <a:pt x="268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0;p2"/>
            <p:cNvSpPr/>
            <p:nvPr/>
          </p:nvSpPr>
          <p:spPr>
            <a:xfrm>
              <a:off x="4583400" y="940025"/>
              <a:ext cx="131350" cy="131350"/>
            </a:xfrm>
            <a:custGeom>
              <a:avLst/>
              <a:gdLst/>
              <a:ahLst/>
              <a:cxnLst/>
              <a:rect l="l" t="t" r="r" b="b"/>
              <a:pathLst>
                <a:path w="5254" h="5254" extrusionOk="0">
                  <a:moveTo>
                    <a:pt x="2627" y="0"/>
                  </a:moveTo>
                  <a:cubicBezTo>
                    <a:pt x="4086" y="0"/>
                    <a:pt x="5254" y="1109"/>
                    <a:pt x="5254" y="2569"/>
                  </a:cubicBezTo>
                  <a:cubicBezTo>
                    <a:pt x="5254" y="4086"/>
                    <a:pt x="4086" y="5254"/>
                    <a:pt x="2569" y="5254"/>
                  </a:cubicBezTo>
                  <a:cubicBezTo>
                    <a:pt x="1109" y="5254"/>
                    <a:pt x="0" y="4086"/>
                    <a:pt x="0" y="2627"/>
                  </a:cubicBezTo>
                  <a:cubicBezTo>
                    <a:pt x="0" y="1109"/>
                    <a:pt x="1109" y="0"/>
                    <a:pt x="26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11;p2"/>
            <p:cNvSpPr/>
            <p:nvPr/>
          </p:nvSpPr>
          <p:spPr>
            <a:xfrm>
              <a:off x="2127450" y="3880425"/>
              <a:ext cx="132825" cy="132825"/>
            </a:xfrm>
            <a:custGeom>
              <a:avLst/>
              <a:gdLst/>
              <a:ahLst/>
              <a:cxnLst/>
              <a:rect l="l" t="t" r="r" b="b"/>
              <a:pathLst>
                <a:path w="5313" h="5313" extrusionOk="0">
                  <a:moveTo>
                    <a:pt x="2686" y="1"/>
                  </a:moveTo>
                  <a:cubicBezTo>
                    <a:pt x="4145" y="1"/>
                    <a:pt x="5313" y="1168"/>
                    <a:pt x="5313" y="2627"/>
                  </a:cubicBezTo>
                  <a:cubicBezTo>
                    <a:pt x="5313" y="4145"/>
                    <a:pt x="4145" y="5312"/>
                    <a:pt x="2628" y="5312"/>
                  </a:cubicBezTo>
                  <a:cubicBezTo>
                    <a:pt x="1110" y="5254"/>
                    <a:pt x="1" y="4087"/>
                    <a:pt x="1" y="2627"/>
                  </a:cubicBezTo>
                  <a:cubicBezTo>
                    <a:pt x="1" y="1110"/>
                    <a:pt x="1168" y="1"/>
                    <a:pt x="262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12;p2"/>
            <p:cNvSpPr/>
            <p:nvPr/>
          </p:nvSpPr>
          <p:spPr>
            <a:xfrm>
              <a:off x="1880850" y="3390125"/>
              <a:ext cx="132800" cy="132800"/>
            </a:xfrm>
            <a:custGeom>
              <a:avLst/>
              <a:gdLst/>
              <a:ahLst/>
              <a:cxnLst/>
              <a:rect l="l" t="t" r="r" b="b"/>
              <a:pathLst>
                <a:path w="5312" h="5312" extrusionOk="0">
                  <a:moveTo>
                    <a:pt x="2627" y="0"/>
                  </a:moveTo>
                  <a:cubicBezTo>
                    <a:pt x="4086" y="0"/>
                    <a:pt x="5254" y="1168"/>
                    <a:pt x="5312" y="2627"/>
                  </a:cubicBezTo>
                  <a:cubicBezTo>
                    <a:pt x="5312" y="4145"/>
                    <a:pt x="4145" y="5312"/>
                    <a:pt x="2627" y="5312"/>
                  </a:cubicBezTo>
                  <a:cubicBezTo>
                    <a:pt x="1168" y="5312"/>
                    <a:pt x="0" y="4145"/>
                    <a:pt x="0" y="2685"/>
                  </a:cubicBezTo>
                  <a:cubicBezTo>
                    <a:pt x="0" y="1168"/>
                    <a:pt x="1168" y="59"/>
                    <a:pt x="2627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213;p2"/>
            <p:cNvSpPr/>
            <p:nvPr/>
          </p:nvSpPr>
          <p:spPr>
            <a:xfrm>
              <a:off x="2616300" y="4372200"/>
              <a:ext cx="132825" cy="134275"/>
            </a:xfrm>
            <a:custGeom>
              <a:avLst/>
              <a:gdLst/>
              <a:ahLst/>
              <a:cxnLst/>
              <a:rect l="l" t="t" r="r" b="b"/>
              <a:pathLst>
                <a:path w="5313" h="5371" extrusionOk="0">
                  <a:moveTo>
                    <a:pt x="5313" y="2744"/>
                  </a:moveTo>
                  <a:cubicBezTo>
                    <a:pt x="5313" y="4262"/>
                    <a:pt x="4087" y="5371"/>
                    <a:pt x="2628" y="5371"/>
                  </a:cubicBezTo>
                  <a:cubicBezTo>
                    <a:pt x="1110" y="5312"/>
                    <a:pt x="1" y="4145"/>
                    <a:pt x="1" y="2569"/>
                  </a:cubicBezTo>
                  <a:cubicBezTo>
                    <a:pt x="59" y="1110"/>
                    <a:pt x="1285" y="1"/>
                    <a:pt x="2744" y="59"/>
                  </a:cubicBezTo>
                  <a:cubicBezTo>
                    <a:pt x="4204" y="117"/>
                    <a:pt x="5313" y="1285"/>
                    <a:pt x="5313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14;p2"/>
            <p:cNvSpPr/>
            <p:nvPr/>
          </p:nvSpPr>
          <p:spPr>
            <a:xfrm>
              <a:off x="2864375" y="940025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8" y="0"/>
                    <a:pt x="5196" y="1168"/>
                    <a:pt x="5196" y="2627"/>
                  </a:cubicBezTo>
                  <a:cubicBezTo>
                    <a:pt x="5254" y="4028"/>
                    <a:pt x="4028" y="5254"/>
                    <a:pt x="2569" y="5254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15;p2"/>
            <p:cNvSpPr/>
            <p:nvPr/>
          </p:nvSpPr>
          <p:spPr>
            <a:xfrm>
              <a:off x="5562550" y="3638200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9" y="0"/>
                    <a:pt x="5196" y="1168"/>
                    <a:pt x="5254" y="2569"/>
                  </a:cubicBezTo>
                  <a:cubicBezTo>
                    <a:pt x="5254" y="4028"/>
                    <a:pt x="4029" y="5254"/>
                    <a:pt x="2628" y="5195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168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216;p2"/>
            <p:cNvSpPr/>
            <p:nvPr/>
          </p:nvSpPr>
          <p:spPr>
            <a:xfrm>
              <a:off x="5073700" y="1188100"/>
              <a:ext cx="129900" cy="128425"/>
            </a:xfrm>
            <a:custGeom>
              <a:avLst/>
              <a:gdLst/>
              <a:ahLst/>
              <a:cxnLst/>
              <a:rect l="l" t="t" r="r" b="b"/>
              <a:pathLst>
                <a:path w="5196" h="5137" extrusionOk="0">
                  <a:moveTo>
                    <a:pt x="2569" y="0"/>
                  </a:moveTo>
                  <a:cubicBezTo>
                    <a:pt x="4028" y="0"/>
                    <a:pt x="5196" y="1226"/>
                    <a:pt x="5196" y="2627"/>
                  </a:cubicBezTo>
                  <a:cubicBezTo>
                    <a:pt x="5137" y="3969"/>
                    <a:pt x="3970" y="5137"/>
                    <a:pt x="2569" y="5137"/>
                  </a:cubicBezTo>
                  <a:cubicBezTo>
                    <a:pt x="1168" y="5137"/>
                    <a:pt x="1" y="3911"/>
                    <a:pt x="1" y="2510"/>
                  </a:cubicBezTo>
                  <a:cubicBezTo>
                    <a:pt x="59" y="1109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217;p2"/>
            <p:cNvSpPr/>
            <p:nvPr/>
          </p:nvSpPr>
          <p:spPr>
            <a:xfrm>
              <a:off x="5320325" y="1430325"/>
              <a:ext cx="129900" cy="128450"/>
            </a:xfrm>
            <a:custGeom>
              <a:avLst/>
              <a:gdLst/>
              <a:ahLst/>
              <a:cxnLst/>
              <a:rect l="l" t="t" r="r" b="b"/>
              <a:pathLst>
                <a:path w="5196" h="5138" extrusionOk="0">
                  <a:moveTo>
                    <a:pt x="5137" y="2627"/>
                  </a:moveTo>
                  <a:cubicBezTo>
                    <a:pt x="5137" y="4028"/>
                    <a:pt x="3970" y="5137"/>
                    <a:pt x="2569" y="5137"/>
                  </a:cubicBezTo>
                  <a:cubicBezTo>
                    <a:pt x="1168" y="5137"/>
                    <a:pt x="0" y="3912"/>
                    <a:pt x="0" y="2511"/>
                  </a:cubicBezTo>
                  <a:cubicBezTo>
                    <a:pt x="59" y="1110"/>
                    <a:pt x="1285" y="1"/>
                    <a:pt x="2627" y="1"/>
                  </a:cubicBezTo>
                  <a:cubicBezTo>
                    <a:pt x="4028" y="59"/>
                    <a:pt x="5195" y="1226"/>
                    <a:pt x="5137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18;p2"/>
            <p:cNvSpPr/>
            <p:nvPr/>
          </p:nvSpPr>
          <p:spPr>
            <a:xfrm>
              <a:off x="1886675" y="1920650"/>
              <a:ext cx="128450" cy="126975"/>
            </a:xfrm>
            <a:custGeom>
              <a:avLst/>
              <a:gdLst/>
              <a:ahLst/>
              <a:cxnLst/>
              <a:rect l="l" t="t" r="r" b="b"/>
              <a:pathLst>
                <a:path w="5138" h="5079" extrusionOk="0">
                  <a:moveTo>
                    <a:pt x="2569" y="0"/>
                  </a:moveTo>
                  <a:cubicBezTo>
                    <a:pt x="3970" y="0"/>
                    <a:pt x="5079" y="1109"/>
                    <a:pt x="5079" y="2510"/>
                  </a:cubicBezTo>
                  <a:cubicBezTo>
                    <a:pt x="5137" y="3969"/>
                    <a:pt x="3970" y="5078"/>
                    <a:pt x="2569" y="5078"/>
                  </a:cubicBezTo>
                  <a:cubicBezTo>
                    <a:pt x="1168" y="5078"/>
                    <a:pt x="59" y="3969"/>
                    <a:pt x="1" y="2568"/>
                  </a:cubicBezTo>
                  <a:cubicBezTo>
                    <a:pt x="1" y="1168"/>
                    <a:pt x="1110" y="59"/>
                    <a:pt x="256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219;p2"/>
            <p:cNvSpPr/>
            <p:nvPr/>
          </p:nvSpPr>
          <p:spPr>
            <a:xfrm>
              <a:off x="5812100" y="2904175"/>
              <a:ext cx="125525" cy="127000"/>
            </a:xfrm>
            <a:custGeom>
              <a:avLst/>
              <a:gdLst/>
              <a:ahLst/>
              <a:cxnLst/>
              <a:rect l="l" t="t" r="r" b="b"/>
              <a:pathLst>
                <a:path w="5021" h="5080" extrusionOk="0">
                  <a:moveTo>
                    <a:pt x="2510" y="5021"/>
                  </a:moveTo>
                  <a:cubicBezTo>
                    <a:pt x="1109" y="5079"/>
                    <a:pt x="0" y="3970"/>
                    <a:pt x="0" y="2511"/>
                  </a:cubicBezTo>
                  <a:cubicBezTo>
                    <a:pt x="0" y="1110"/>
                    <a:pt x="1051" y="1"/>
                    <a:pt x="2510" y="1"/>
                  </a:cubicBezTo>
                  <a:cubicBezTo>
                    <a:pt x="3911" y="1"/>
                    <a:pt x="5020" y="1052"/>
                    <a:pt x="5020" y="2452"/>
                  </a:cubicBezTo>
                  <a:cubicBezTo>
                    <a:pt x="5020" y="3912"/>
                    <a:pt x="3969" y="5021"/>
                    <a:pt x="2510" y="50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220;p2"/>
            <p:cNvSpPr/>
            <p:nvPr/>
          </p:nvSpPr>
          <p:spPr>
            <a:xfrm>
              <a:off x="5810625" y="2660475"/>
              <a:ext cx="127000" cy="127000"/>
            </a:xfrm>
            <a:custGeom>
              <a:avLst/>
              <a:gdLst/>
              <a:ahLst/>
              <a:cxnLst/>
              <a:rect l="l" t="t" r="r" b="b"/>
              <a:pathLst>
                <a:path w="5080" h="5080" extrusionOk="0">
                  <a:moveTo>
                    <a:pt x="2569" y="5079"/>
                  </a:moveTo>
                  <a:cubicBezTo>
                    <a:pt x="1168" y="5079"/>
                    <a:pt x="59" y="3970"/>
                    <a:pt x="1" y="2569"/>
                  </a:cubicBezTo>
                  <a:cubicBezTo>
                    <a:pt x="1" y="1168"/>
                    <a:pt x="1110" y="59"/>
                    <a:pt x="2569" y="1"/>
                  </a:cubicBezTo>
                  <a:cubicBezTo>
                    <a:pt x="3970" y="1"/>
                    <a:pt x="5079" y="1110"/>
                    <a:pt x="5079" y="2569"/>
                  </a:cubicBezTo>
                  <a:cubicBezTo>
                    <a:pt x="5079" y="3970"/>
                    <a:pt x="3970" y="5079"/>
                    <a:pt x="2569" y="50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221;p2"/>
            <p:cNvSpPr/>
            <p:nvPr/>
          </p:nvSpPr>
          <p:spPr>
            <a:xfrm>
              <a:off x="4581925" y="4623200"/>
              <a:ext cx="127000" cy="126975"/>
            </a:xfrm>
            <a:custGeom>
              <a:avLst/>
              <a:gdLst/>
              <a:ahLst/>
              <a:cxnLst/>
              <a:rect l="l" t="t" r="r" b="b"/>
              <a:pathLst>
                <a:path w="5080" h="5079" extrusionOk="0">
                  <a:moveTo>
                    <a:pt x="5079" y="2510"/>
                  </a:moveTo>
                  <a:cubicBezTo>
                    <a:pt x="5079" y="3911"/>
                    <a:pt x="3970" y="5020"/>
                    <a:pt x="2569" y="5079"/>
                  </a:cubicBezTo>
                  <a:cubicBezTo>
                    <a:pt x="1168" y="5079"/>
                    <a:pt x="1" y="3969"/>
                    <a:pt x="1" y="2569"/>
                  </a:cubicBezTo>
                  <a:cubicBezTo>
                    <a:pt x="1" y="1109"/>
                    <a:pt x="1110" y="0"/>
                    <a:pt x="2511" y="0"/>
                  </a:cubicBezTo>
                  <a:cubicBezTo>
                    <a:pt x="3912" y="0"/>
                    <a:pt x="5021" y="1109"/>
                    <a:pt x="5079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222;p2"/>
            <p:cNvSpPr/>
            <p:nvPr/>
          </p:nvSpPr>
          <p:spPr>
            <a:xfrm>
              <a:off x="3849400" y="694850"/>
              <a:ext cx="126975" cy="127000"/>
            </a:xfrm>
            <a:custGeom>
              <a:avLst/>
              <a:gdLst/>
              <a:ahLst/>
              <a:cxnLst/>
              <a:rect l="l" t="t" r="r" b="b"/>
              <a:pathLst>
                <a:path w="5079" h="5080" extrusionOk="0">
                  <a:moveTo>
                    <a:pt x="2510" y="59"/>
                  </a:moveTo>
                  <a:cubicBezTo>
                    <a:pt x="3911" y="1"/>
                    <a:pt x="5078" y="1110"/>
                    <a:pt x="5078" y="2569"/>
                  </a:cubicBezTo>
                  <a:cubicBezTo>
                    <a:pt x="5078" y="3970"/>
                    <a:pt x="3969" y="5079"/>
                    <a:pt x="2510" y="5079"/>
                  </a:cubicBezTo>
                  <a:cubicBezTo>
                    <a:pt x="1109" y="5079"/>
                    <a:pt x="58" y="3970"/>
                    <a:pt x="0" y="2628"/>
                  </a:cubicBezTo>
                  <a:cubicBezTo>
                    <a:pt x="0" y="1168"/>
                    <a:pt x="1109" y="59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23;p2"/>
            <p:cNvSpPr/>
            <p:nvPr/>
          </p:nvSpPr>
          <p:spPr>
            <a:xfrm>
              <a:off x="36027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5020" y="2452"/>
                  </a:moveTo>
                  <a:cubicBezTo>
                    <a:pt x="5020" y="3911"/>
                    <a:pt x="3970" y="5020"/>
                    <a:pt x="2510" y="5020"/>
                  </a:cubicBezTo>
                  <a:cubicBezTo>
                    <a:pt x="1109" y="5020"/>
                    <a:pt x="59" y="3911"/>
                    <a:pt x="0" y="2510"/>
                  </a:cubicBezTo>
                  <a:cubicBezTo>
                    <a:pt x="0" y="1109"/>
                    <a:pt x="1109" y="0"/>
                    <a:pt x="2510" y="0"/>
                  </a:cubicBezTo>
                  <a:cubicBezTo>
                    <a:pt x="3911" y="0"/>
                    <a:pt x="5020" y="1051"/>
                    <a:pt x="5020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224;p2"/>
            <p:cNvSpPr/>
            <p:nvPr/>
          </p:nvSpPr>
          <p:spPr>
            <a:xfrm>
              <a:off x="2867300" y="4620275"/>
              <a:ext cx="124075" cy="124075"/>
            </a:xfrm>
            <a:custGeom>
              <a:avLst/>
              <a:gdLst/>
              <a:ahLst/>
              <a:cxnLst/>
              <a:rect l="l" t="t" r="r" b="b"/>
              <a:pathLst>
                <a:path w="4963" h="4963" extrusionOk="0">
                  <a:moveTo>
                    <a:pt x="2511" y="4962"/>
                  </a:moveTo>
                  <a:cubicBezTo>
                    <a:pt x="1110" y="4962"/>
                    <a:pt x="1" y="3853"/>
                    <a:pt x="1" y="2452"/>
                  </a:cubicBezTo>
                  <a:cubicBezTo>
                    <a:pt x="1" y="1110"/>
                    <a:pt x="1110" y="1"/>
                    <a:pt x="2511" y="1"/>
                  </a:cubicBezTo>
                  <a:cubicBezTo>
                    <a:pt x="3911" y="1"/>
                    <a:pt x="4962" y="1110"/>
                    <a:pt x="4962" y="2510"/>
                  </a:cubicBezTo>
                  <a:cubicBezTo>
                    <a:pt x="4962" y="3911"/>
                    <a:pt x="3911" y="4962"/>
                    <a:pt x="2511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225;p2"/>
            <p:cNvSpPr/>
            <p:nvPr/>
          </p:nvSpPr>
          <p:spPr>
            <a:xfrm>
              <a:off x="5812100" y="2415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0" y="1"/>
                  </a:moveTo>
                  <a:cubicBezTo>
                    <a:pt x="3853" y="1"/>
                    <a:pt x="4962" y="1110"/>
                    <a:pt x="4962" y="2511"/>
                  </a:cubicBezTo>
                  <a:cubicBezTo>
                    <a:pt x="5020" y="3853"/>
                    <a:pt x="3911" y="4962"/>
                    <a:pt x="2510" y="4962"/>
                  </a:cubicBezTo>
                  <a:cubicBezTo>
                    <a:pt x="1109" y="5021"/>
                    <a:pt x="0" y="3912"/>
                    <a:pt x="0" y="2511"/>
                  </a:cubicBezTo>
                  <a:cubicBezTo>
                    <a:pt x="0" y="1110"/>
                    <a:pt x="1109" y="1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226;p2"/>
            <p:cNvSpPr/>
            <p:nvPr/>
          </p:nvSpPr>
          <p:spPr>
            <a:xfrm>
              <a:off x="5812100" y="3152250"/>
              <a:ext cx="125525" cy="124075"/>
            </a:xfrm>
            <a:custGeom>
              <a:avLst/>
              <a:gdLst/>
              <a:ahLst/>
              <a:cxnLst/>
              <a:rect l="l" t="t" r="r" b="b"/>
              <a:pathLst>
                <a:path w="5021" h="4963" extrusionOk="0">
                  <a:moveTo>
                    <a:pt x="2452" y="4962"/>
                  </a:moveTo>
                  <a:cubicBezTo>
                    <a:pt x="1109" y="4904"/>
                    <a:pt x="0" y="3795"/>
                    <a:pt x="59" y="2394"/>
                  </a:cubicBezTo>
                  <a:cubicBezTo>
                    <a:pt x="59" y="1052"/>
                    <a:pt x="1168" y="1"/>
                    <a:pt x="2510" y="1"/>
                  </a:cubicBezTo>
                  <a:cubicBezTo>
                    <a:pt x="3911" y="1"/>
                    <a:pt x="5020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227;p2"/>
            <p:cNvSpPr/>
            <p:nvPr/>
          </p:nvSpPr>
          <p:spPr>
            <a:xfrm>
              <a:off x="2378450" y="1186625"/>
              <a:ext cx="124075" cy="122600"/>
            </a:xfrm>
            <a:custGeom>
              <a:avLst/>
              <a:gdLst/>
              <a:ahLst/>
              <a:cxnLst/>
              <a:rect l="l" t="t" r="r" b="b"/>
              <a:pathLst>
                <a:path w="4963" h="4904" extrusionOk="0">
                  <a:moveTo>
                    <a:pt x="2452" y="4904"/>
                  </a:moveTo>
                  <a:cubicBezTo>
                    <a:pt x="1110" y="4904"/>
                    <a:pt x="1" y="3853"/>
                    <a:pt x="1" y="2452"/>
                  </a:cubicBezTo>
                  <a:cubicBezTo>
                    <a:pt x="1" y="1110"/>
                    <a:pt x="1110" y="1"/>
                    <a:pt x="2510" y="1"/>
                  </a:cubicBezTo>
                  <a:cubicBezTo>
                    <a:pt x="3853" y="1"/>
                    <a:pt x="4962" y="1110"/>
                    <a:pt x="4962" y="2511"/>
                  </a:cubicBezTo>
                  <a:cubicBezTo>
                    <a:pt x="4904" y="3853"/>
                    <a:pt x="3795" y="4904"/>
                    <a:pt x="2452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228;p2"/>
            <p:cNvSpPr/>
            <p:nvPr/>
          </p:nvSpPr>
          <p:spPr>
            <a:xfrm>
              <a:off x="40930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1" y="0"/>
                  </a:moveTo>
                  <a:cubicBezTo>
                    <a:pt x="3912" y="59"/>
                    <a:pt x="5021" y="1168"/>
                    <a:pt x="4962" y="2569"/>
                  </a:cubicBezTo>
                  <a:cubicBezTo>
                    <a:pt x="4962" y="3911"/>
                    <a:pt x="3853" y="5020"/>
                    <a:pt x="2452" y="4962"/>
                  </a:cubicBezTo>
                  <a:cubicBezTo>
                    <a:pt x="1052" y="4962"/>
                    <a:pt x="1" y="3853"/>
                    <a:pt x="1" y="2510"/>
                  </a:cubicBezTo>
                  <a:cubicBezTo>
                    <a:pt x="1" y="1109"/>
                    <a:pt x="1110" y="0"/>
                    <a:pt x="25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229;p2"/>
            <p:cNvSpPr/>
            <p:nvPr/>
          </p:nvSpPr>
          <p:spPr>
            <a:xfrm>
              <a:off x="1885225" y="3641100"/>
              <a:ext cx="124050" cy="124075"/>
            </a:xfrm>
            <a:custGeom>
              <a:avLst/>
              <a:gdLst/>
              <a:ahLst/>
              <a:cxnLst/>
              <a:rect l="l" t="t" r="r" b="b"/>
              <a:pathLst>
                <a:path w="4962" h="4963" extrusionOk="0">
                  <a:moveTo>
                    <a:pt x="2452" y="1"/>
                  </a:moveTo>
                  <a:cubicBezTo>
                    <a:pt x="3853" y="1"/>
                    <a:pt x="4962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ubicBezTo>
                    <a:pt x="1051" y="4962"/>
                    <a:pt x="0" y="3853"/>
                    <a:pt x="0" y="2453"/>
                  </a:cubicBezTo>
                  <a:cubicBezTo>
                    <a:pt x="0" y="1110"/>
                    <a:pt x="1109" y="1"/>
                    <a:pt x="24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230;p2"/>
            <p:cNvSpPr/>
            <p:nvPr/>
          </p:nvSpPr>
          <p:spPr>
            <a:xfrm>
              <a:off x="5318875" y="4129975"/>
              <a:ext cx="124050" cy="125500"/>
            </a:xfrm>
            <a:custGeom>
              <a:avLst/>
              <a:gdLst/>
              <a:ahLst/>
              <a:cxnLst/>
              <a:rect l="l" t="t" r="r" b="b"/>
              <a:pathLst>
                <a:path w="4962" h="5020" extrusionOk="0">
                  <a:moveTo>
                    <a:pt x="58" y="2510"/>
                  </a:moveTo>
                  <a:cubicBezTo>
                    <a:pt x="58" y="1109"/>
                    <a:pt x="1167" y="0"/>
                    <a:pt x="2568" y="58"/>
                  </a:cubicBezTo>
                  <a:cubicBezTo>
                    <a:pt x="3911" y="117"/>
                    <a:pt x="4962" y="1226"/>
                    <a:pt x="4962" y="2568"/>
                  </a:cubicBezTo>
                  <a:cubicBezTo>
                    <a:pt x="4962" y="3911"/>
                    <a:pt x="3794" y="5020"/>
                    <a:pt x="2452" y="5020"/>
                  </a:cubicBezTo>
                  <a:cubicBezTo>
                    <a:pt x="1109" y="4962"/>
                    <a:pt x="0" y="3853"/>
                    <a:pt x="58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231;p2"/>
            <p:cNvSpPr/>
            <p:nvPr/>
          </p:nvSpPr>
          <p:spPr>
            <a:xfrm>
              <a:off x="3357625" y="696325"/>
              <a:ext cx="124050" cy="124050"/>
            </a:xfrm>
            <a:custGeom>
              <a:avLst/>
              <a:gdLst/>
              <a:ahLst/>
              <a:cxnLst/>
              <a:rect l="l" t="t" r="r" b="b"/>
              <a:pathLst>
                <a:path w="4962" h="4962" extrusionOk="0">
                  <a:moveTo>
                    <a:pt x="2510" y="4962"/>
                  </a:moveTo>
                  <a:cubicBezTo>
                    <a:pt x="1168" y="4962"/>
                    <a:pt x="59" y="3853"/>
                    <a:pt x="0" y="2510"/>
                  </a:cubicBezTo>
                  <a:cubicBezTo>
                    <a:pt x="0" y="1168"/>
                    <a:pt x="1109" y="59"/>
                    <a:pt x="2452" y="59"/>
                  </a:cubicBezTo>
                  <a:cubicBezTo>
                    <a:pt x="3794" y="0"/>
                    <a:pt x="4903" y="1109"/>
                    <a:pt x="4903" y="2452"/>
                  </a:cubicBezTo>
                  <a:cubicBezTo>
                    <a:pt x="4962" y="3794"/>
                    <a:pt x="3853" y="4903"/>
                    <a:pt x="2510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232;p2"/>
            <p:cNvSpPr/>
            <p:nvPr/>
          </p:nvSpPr>
          <p:spPr>
            <a:xfrm>
              <a:off x="5076625" y="43780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1" y="2393"/>
                  </a:moveTo>
                  <a:cubicBezTo>
                    <a:pt x="59" y="1051"/>
                    <a:pt x="1226" y="0"/>
                    <a:pt x="2511" y="0"/>
                  </a:cubicBezTo>
                  <a:cubicBezTo>
                    <a:pt x="3853" y="58"/>
                    <a:pt x="4962" y="1226"/>
                    <a:pt x="4904" y="2510"/>
                  </a:cubicBezTo>
                  <a:cubicBezTo>
                    <a:pt x="4904" y="3852"/>
                    <a:pt x="3736" y="4962"/>
                    <a:pt x="2394" y="4903"/>
                  </a:cubicBezTo>
                  <a:cubicBezTo>
                    <a:pt x="1051" y="4903"/>
                    <a:pt x="1" y="3736"/>
                    <a:pt x="1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233;p2"/>
            <p:cNvSpPr/>
            <p:nvPr/>
          </p:nvSpPr>
          <p:spPr>
            <a:xfrm>
              <a:off x="4830000" y="944400"/>
              <a:ext cx="122625" cy="122600"/>
            </a:xfrm>
            <a:custGeom>
              <a:avLst/>
              <a:gdLst/>
              <a:ahLst/>
              <a:cxnLst/>
              <a:rect l="l" t="t" r="r" b="b"/>
              <a:pathLst>
                <a:path w="4905" h="4904" extrusionOk="0">
                  <a:moveTo>
                    <a:pt x="4904" y="2452"/>
                  </a:moveTo>
                  <a:cubicBezTo>
                    <a:pt x="4904" y="3794"/>
                    <a:pt x="3795" y="4903"/>
                    <a:pt x="2453" y="4903"/>
                  </a:cubicBezTo>
                  <a:cubicBezTo>
                    <a:pt x="1110" y="4903"/>
                    <a:pt x="1" y="3736"/>
                    <a:pt x="1" y="2452"/>
                  </a:cubicBezTo>
                  <a:cubicBezTo>
                    <a:pt x="1" y="1109"/>
                    <a:pt x="1168" y="0"/>
                    <a:pt x="2453" y="0"/>
                  </a:cubicBezTo>
                  <a:cubicBezTo>
                    <a:pt x="3795" y="0"/>
                    <a:pt x="4904" y="1109"/>
                    <a:pt x="4904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234;p2"/>
            <p:cNvSpPr/>
            <p:nvPr/>
          </p:nvSpPr>
          <p:spPr>
            <a:xfrm>
              <a:off x="2131825" y="14332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3" y="4904"/>
                  </a:moveTo>
                  <a:cubicBezTo>
                    <a:pt x="1110" y="4904"/>
                    <a:pt x="1" y="3795"/>
                    <a:pt x="1" y="2452"/>
                  </a:cubicBezTo>
                  <a:cubicBezTo>
                    <a:pt x="59" y="1109"/>
                    <a:pt x="1168" y="0"/>
                    <a:pt x="2511" y="0"/>
                  </a:cubicBezTo>
                  <a:cubicBezTo>
                    <a:pt x="3853" y="59"/>
                    <a:pt x="4962" y="1168"/>
                    <a:pt x="4904" y="2510"/>
                  </a:cubicBezTo>
                  <a:cubicBezTo>
                    <a:pt x="4904" y="3853"/>
                    <a:pt x="3795" y="4962"/>
                    <a:pt x="2453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235;p2"/>
            <p:cNvSpPr/>
            <p:nvPr/>
          </p:nvSpPr>
          <p:spPr>
            <a:xfrm>
              <a:off x="5565475" y="1679875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2" y="0"/>
                  </a:moveTo>
                  <a:cubicBezTo>
                    <a:pt x="3795" y="0"/>
                    <a:pt x="4962" y="1109"/>
                    <a:pt x="4962" y="2452"/>
                  </a:cubicBezTo>
                  <a:cubicBezTo>
                    <a:pt x="4962" y="3794"/>
                    <a:pt x="3853" y="4903"/>
                    <a:pt x="2511" y="4903"/>
                  </a:cubicBezTo>
                  <a:cubicBezTo>
                    <a:pt x="1168" y="4962"/>
                    <a:pt x="59" y="3852"/>
                    <a:pt x="59" y="2510"/>
                  </a:cubicBezTo>
                  <a:cubicBezTo>
                    <a:pt x="1" y="1167"/>
                    <a:pt x="1110" y="58"/>
                    <a:pt x="245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236;p2"/>
            <p:cNvSpPr/>
            <p:nvPr/>
          </p:nvSpPr>
          <p:spPr>
            <a:xfrm>
              <a:off x="3847925" y="4868350"/>
              <a:ext cx="121150" cy="121150"/>
            </a:xfrm>
            <a:custGeom>
              <a:avLst/>
              <a:gdLst/>
              <a:ahLst/>
              <a:cxnLst/>
              <a:rect l="l" t="t" r="r" b="b"/>
              <a:pathLst>
                <a:path w="4846" h="4846" extrusionOk="0">
                  <a:moveTo>
                    <a:pt x="4845" y="2394"/>
                  </a:moveTo>
                  <a:cubicBezTo>
                    <a:pt x="4845" y="3736"/>
                    <a:pt x="3795" y="4845"/>
                    <a:pt x="2452" y="4845"/>
                  </a:cubicBezTo>
                  <a:cubicBezTo>
                    <a:pt x="1168" y="4845"/>
                    <a:pt x="59" y="3795"/>
                    <a:pt x="59" y="2452"/>
                  </a:cubicBezTo>
                  <a:cubicBezTo>
                    <a:pt x="1" y="1110"/>
                    <a:pt x="1110" y="59"/>
                    <a:pt x="2394" y="59"/>
                  </a:cubicBezTo>
                  <a:cubicBezTo>
                    <a:pt x="3736" y="1"/>
                    <a:pt x="4845" y="1110"/>
                    <a:pt x="4845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237;p2"/>
            <p:cNvSpPr/>
            <p:nvPr/>
          </p:nvSpPr>
          <p:spPr>
            <a:xfrm>
              <a:off x="1644450" y="2660475"/>
              <a:ext cx="119675" cy="119700"/>
            </a:xfrm>
            <a:custGeom>
              <a:avLst/>
              <a:gdLst/>
              <a:ahLst/>
              <a:cxnLst/>
              <a:rect l="l" t="t" r="r" b="b"/>
              <a:pathLst>
                <a:path w="4787" h="4788" extrusionOk="0">
                  <a:moveTo>
                    <a:pt x="2393" y="1"/>
                  </a:moveTo>
                  <a:cubicBezTo>
                    <a:pt x="3678" y="1"/>
                    <a:pt x="4787" y="1052"/>
                    <a:pt x="4787" y="2394"/>
                  </a:cubicBezTo>
                  <a:cubicBezTo>
                    <a:pt x="4787" y="3678"/>
                    <a:pt x="3736" y="4787"/>
                    <a:pt x="2393" y="4787"/>
                  </a:cubicBezTo>
                  <a:cubicBezTo>
                    <a:pt x="1109" y="4787"/>
                    <a:pt x="0" y="3737"/>
                    <a:pt x="0" y="2394"/>
                  </a:cubicBezTo>
                  <a:cubicBezTo>
                    <a:pt x="0" y="1110"/>
                    <a:pt x="1051" y="1"/>
                    <a:pt x="23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238;p2"/>
            <p:cNvSpPr/>
            <p:nvPr/>
          </p:nvSpPr>
          <p:spPr>
            <a:xfrm>
              <a:off x="3605700" y="4868350"/>
              <a:ext cx="121125" cy="121150"/>
            </a:xfrm>
            <a:custGeom>
              <a:avLst/>
              <a:gdLst/>
              <a:ahLst/>
              <a:cxnLst/>
              <a:rect l="l" t="t" r="r" b="b"/>
              <a:pathLst>
                <a:path w="4845" h="4846" extrusionOk="0">
                  <a:moveTo>
                    <a:pt x="4787" y="2394"/>
                  </a:moveTo>
                  <a:cubicBezTo>
                    <a:pt x="4845" y="3736"/>
                    <a:pt x="3736" y="4845"/>
                    <a:pt x="2452" y="4845"/>
                  </a:cubicBezTo>
                  <a:cubicBezTo>
                    <a:pt x="1109" y="4845"/>
                    <a:pt x="59" y="3795"/>
                    <a:pt x="0" y="2452"/>
                  </a:cubicBezTo>
                  <a:cubicBezTo>
                    <a:pt x="0" y="1110"/>
                    <a:pt x="1051" y="59"/>
                    <a:pt x="2393" y="59"/>
                  </a:cubicBezTo>
                  <a:cubicBezTo>
                    <a:pt x="3736" y="1"/>
                    <a:pt x="4787" y="1110"/>
                    <a:pt x="4787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239;p2"/>
            <p:cNvSpPr/>
            <p:nvPr/>
          </p:nvSpPr>
          <p:spPr>
            <a:xfrm>
              <a:off x="4342625" y="699250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8"/>
                  </a:moveTo>
                  <a:cubicBezTo>
                    <a:pt x="1051" y="4728"/>
                    <a:pt x="59" y="3736"/>
                    <a:pt x="59" y="2393"/>
                  </a:cubicBezTo>
                  <a:cubicBezTo>
                    <a:pt x="0" y="1051"/>
                    <a:pt x="1051" y="0"/>
                    <a:pt x="2452" y="0"/>
                  </a:cubicBezTo>
                  <a:cubicBezTo>
                    <a:pt x="3736" y="58"/>
                    <a:pt x="4787" y="1051"/>
                    <a:pt x="4728" y="2393"/>
                  </a:cubicBezTo>
                  <a:cubicBezTo>
                    <a:pt x="4728" y="3736"/>
                    <a:pt x="3736" y="4728"/>
                    <a:pt x="2393" y="47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240;p2"/>
            <p:cNvSpPr/>
            <p:nvPr/>
          </p:nvSpPr>
          <p:spPr>
            <a:xfrm>
              <a:off x="5568400" y="38906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8" y="2393"/>
                  </a:moveTo>
                  <a:cubicBezTo>
                    <a:pt x="4728" y="3736"/>
                    <a:pt x="3736" y="4728"/>
                    <a:pt x="2394" y="4728"/>
                  </a:cubicBezTo>
                  <a:cubicBezTo>
                    <a:pt x="1051" y="4728"/>
                    <a:pt x="0" y="3678"/>
                    <a:pt x="0" y="2335"/>
                  </a:cubicBezTo>
                  <a:cubicBezTo>
                    <a:pt x="59" y="1051"/>
                    <a:pt x="1109" y="0"/>
                    <a:pt x="2394" y="0"/>
                  </a:cubicBezTo>
                  <a:cubicBezTo>
                    <a:pt x="3736" y="59"/>
                    <a:pt x="4728" y="1051"/>
                    <a:pt x="4728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241;p2"/>
            <p:cNvSpPr/>
            <p:nvPr/>
          </p:nvSpPr>
          <p:spPr>
            <a:xfrm>
              <a:off x="2134750" y="41343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9" y="2393"/>
                  </a:moveTo>
                  <a:cubicBezTo>
                    <a:pt x="4670" y="3678"/>
                    <a:pt x="3678" y="4728"/>
                    <a:pt x="2336" y="4670"/>
                  </a:cubicBezTo>
                  <a:cubicBezTo>
                    <a:pt x="993" y="4670"/>
                    <a:pt x="1" y="3619"/>
                    <a:pt x="1" y="2277"/>
                  </a:cubicBezTo>
                  <a:cubicBezTo>
                    <a:pt x="59" y="992"/>
                    <a:pt x="1051" y="0"/>
                    <a:pt x="2394" y="0"/>
                  </a:cubicBezTo>
                  <a:cubicBezTo>
                    <a:pt x="3736" y="0"/>
                    <a:pt x="4729" y="1051"/>
                    <a:pt x="4670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242;p2"/>
            <p:cNvSpPr/>
            <p:nvPr/>
          </p:nvSpPr>
          <p:spPr>
            <a:xfrm>
              <a:off x="2381375" y="43809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5" y="4729"/>
                  </a:moveTo>
                  <a:cubicBezTo>
                    <a:pt x="993" y="4670"/>
                    <a:pt x="0" y="3678"/>
                    <a:pt x="0" y="2336"/>
                  </a:cubicBezTo>
                  <a:cubicBezTo>
                    <a:pt x="0" y="993"/>
                    <a:pt x="1109" y="1"/>
                    <a:pt x="2452" y="1"/>
                  </a:cubicBezTo>
                  <a:cubicBezTo>
                    <a:pt x="3736" y="59"/>
                    <a:pt x="4728" y="1110"/>
                    <a:pt x="4728" y="2394"/>
                  </a:cubicBezTo>
                  <a:cubicBezTo>
                    <a:pt x="4670" y="3736"/>
                    <a:pt x="3619" y="4729"/>
                    <a:pt x="2335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243;p2"/>
            <p:cNvSpPr/>
            <p:nvPr/>
          </p:nvSpPr>
          <p:spPr>
            <a:xfrm>
              <a:off x="4097450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2336" y="0"/>
                  </a:moveTo>
                  <a:cubicBezTo>
                    <a:pt x="3620" y="0"/>
                    <a:pt x="4671" y="993"/>
                    <a:pt x="4671" y="2277"/>
                  </a:cubicBezTo>
                  <a:cubicBezTo>
                    <a:pt x="4671" y="3619"/>
                    <a:pt x="3678" y="4612"/>
                    <a:pt x="2336" y="4670"/>
                  </a:cubicBezTo>
                  <a:cubicBezTo>
                    <a:pt x="1052" y="4670"/>
                    <a:pt x="1" y="3619"/>
                    <a:pt x="1" y="2335"/>
                  </a:cubicBezTo>
                  <a:cubicBezTo>
                    <a:pt x="1" y="993"/>
                    <a:pt x="993" y="0"/>
                    <a:pt x="233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244;p2"/>
            <p:cNvSpPr/>
            <p:nvPr/>
          </p:nvSpPr>
          <p:spPr>
            <a:xfrm>
              <a:off x="5815025" y="2171625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9"/>
                  </a:moveTo>
                  <a:cubicBezTo>
                    <a:pt x="1051" y="4729"/>
                    <a:pt x="0" y="3678"/>
                    <a:pt x="0" y="2336"/>
                  </a:cubicBezTo>
                  <a:cubicBezTo>
                    <a:pt x="58" y="1052"/>
                    <a:pt x="1051" y="1"/>
                    <a:pt x="2393" y="1"/>
                  </a:cubicBezTo>
                  <a:cubicBezTo>
                    <a:pt x="3736" y="1"/>
                    <a:pt x="4786" y="1052"/>
                    <a:pt x="4728" y="2394"/>
                  </a:cubicBezTo>
                  <a:cubicBezTo>
                    <a:pt x="4728" y="3737"/>
                    <a:pt x="3677" y="4729"/>
                    <a:pt x="239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245;p2"/>
            <p:cNvSpPr/>
            <p:nvPr/>
          </p:nvSpPr>
          <p:spPr>
            <a:xfrm>
              <a:off x="5816475" y="33988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0"/>
                  </a:moveTo>
                  <a:cubicBezTo>
                    <a:pt x="3619" y="0"/>
                    <a:pt x="4670" y="993"/>
                    <a:pt x="4670" y="2335"/>
                  </a:cubicBezTo>
                  <a:cubicBezTo>
                    <a:pt x="4670" y="3619"/>
                    <a:pt x="3619" y="4670"/>
                    <a:pt x="2335" y="4670"/>
                  </a:cubicBezTo>
                  <a:cubicBezTo>
                    <a:pt x="993" y="4670"/>
                    <a:pt x="0" y="3619"/>
                    <a:pt x="0" y="2335"/>
                  </a:cubicBezTo>
                  <a:cubicBezTo>
                    <a:pt x="0" y="993"/>
                    <a:pt x="993" y="0"/>
                    <a:pt x="23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246;p2"/>
            <p:cNvSpPr/>
            <p:nvPr/>
          </p:nvSpPr>
          <p:spPr>
            <a:xfrm>
              <a:off x="1644450" y="2907100"/>
              <a:ext cx="118225" cy="119675"/>
            </a:xfrm>
            <a:custGeom>
              <a:avLst/>
              <a:gdLst/>
              <a:ahLst/>
              <a:cxnLst/>
              <a:rect l="l" t="t" r="r" b="b"/>
              <a:pathLst>
                <a:path w="4729" h="4787" extrusionOk="0">
                  <a:moveTo>
                    <a:pt x="2335" y="59"/>
                  </a:moveTo>
                  <a:cubicBezTo>
                    <a:pt x="3678" y="1"/>
                    <a:pt x="4728" y="1051"/>
                    <a:pt x="4728" y="2394"/>
                  </a:cubicBezTo>
                  <a:cubicBezTo>
                    <a:pt x="4728" y="3736"/>
                    <a:pt x="3736" y="4729"/>
                    <a:pt x="2452" y="4787"/>
                  </a:cubicBezTo>
                  <a:cubicBezTo>
                    <a:pt x="1109" y="4787"/>
                    <a:pt x="0" y="3736"/>
                    <a:pt x="0" y="2394"/>
                  </a:cubicBezTo>
                  <a:cubicBezTo>
                    <a:pt x="0" y="1110"/>
                    <a:pt x="1051" y="59"/>
                    <a:pt x="233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247;p2"/>
            <p:cNvSpPr/>
            <p:nvPr/>
          </p:nvSpPr>
          <p:spPr>
            <a:xfrm>
              <a:off x="2627975" y="9458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6" y="1"/>
                  </a:moveTo>
                  <a:cubicBezTo>
                    <a:pt x="3678" y="1"/>
                    <a:pt x="4729" y="1051"/>
                    <a:pt x="4729" y="2336"/>
                  </a:cubicBezTo>
                  <a:cubicBezTo>
                    <a:pt x="4729" y="3678"/>
                    <a:pt x="3678" y="4729"/>
                    <a:pt x="2336" y="4729"/>
                  </a:cubicBezTo>
                  <a:cubicBezTo>
                    <a:pt x="993" y="4729"/>
                    <a:pt x="1" y="3678"/>
                    <a:pt x="1" y="2394"/>
                  </a:cubicBezTo>
                  <a:cubicBezTo>
                    <a:pt x="1" y="1051"/>
                    <a:pt x="1052" y="59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248;p2"/>
            <p:cNvSpPr/>
            <p:nvPr/>
          </p:nvSpPr>
          <p:spPr>
            <a:xfrm>
              <a:off x="1645900" y="2419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1"/>
                  </a:moveTo>
                  <a:cubicBezTo>
                    <a:pt x="3678" y="1"/>
                    <a:pt x="4670" y="993"/>
                    <a:pt x="4670" y="2336"/>
                  </a:cubicBezTo>
                  <a:cubicBezTo>
                    <a:pt x="4670" y="3620"/>
                    <a:pt x="3620" y="4670"/>
                    <a:pt x="2335" y="4670"/>
                  </a:cubicBezTo>
                  <a:cubicBezTo>
                    <a:pt x="993" y="4670"/>
                    <a:pt x="1" y="3620"/>
                    <a:pt x="1" y="2336"/>
                  </a:cubicBezTo>
                  <a:cubicBezTo>
                    <a:pt x="1" y="993"/>
                    <a:pt x="1051" y="1"/>
                    <a:pt x="23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249;p2"/>
            <p:cNvSpPr/>
            <p:nvPr/>
          </p:nvSpPr>
          <p:spPr>
            <a:xfrm>
              <a:off x="3118300" y="700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277" y="4612"/>
                  </a:moveTo>
                  <a:cubicBezTo>
                    <a:pt x="993" y="4612"/>
                    <a:pt x="0" y="3561"/>
                    <a:pt x="0" y="2219"/>
                  </a:cubicBezTo>
                  <a:cubicBezTo>
                    <a:pt x="59" y="993"/>
                    <a:pt x="1109" y="0"/>
                    <a:pt x="2394" y="0"/>
                  </a:cubicBezTo>
                  <a:cubicBezTo>
                    <a:pt x="3678" y="0"/>
                    <a:pt x="4670" y="1109"/>
                    <a:pt x="4670" y="2394"/>
                  </a:cubicBezTo>
                  <a:cubicBezTo>
                    <a:pt x="4612" y="3678"/>
                    <a:pt x="3561" y="4670"/>
                    <a:pt x="2277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250;p2"/>
            <p:cNvSpPr/>
            <p:nvPr/>
          </p:nvSpPr>
          <p:spPr>
            <a:xfrm>
              <a:off x="1645900" y="31551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4670" y="2335"/>
                  </a:moveTo>
                  <a:cubicBezTo>
                    <a:pt x="4670" y="3678"/>
                    <a:pt x="3620" y="4670"/>
                    <a:pt x="2277" y="4670"/>
                  </a:cubicBezTo>
                  <a:cubicBezTo>
                    <a:pt x="1051" y="4612"/>
                    <a:pt x="1" y="3620"/>
                    <a:pt x="1" y="2335"/>
                  </a:cubicBezTo>
                  <a:cubicBezTo>
                    <a:pt x="1" y="1051"/>
                    <a:pt x="1051" y="1"/>
                    <a:pt x="2394" y="59"/>
                  </a:cubicBezTo>
                  <a:cubicBezTo>
                    <a:pt x="3620" y="59"/>
                    <a:pt x="4670" y="1110"/>
                    <a:pt x="4670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251;p2"/>
            <p:cNvSpPr/>
            <p:nvPr/>
          </p:nvSpPr>
          <p:spPr>
            <a:xfrm>
              <a:off x="1892525" y="1682775"/>
              <a:ext cx="116750" cy="116775"/>
            </a:xfrm>
            <a:custGeom>
              <a:avLst/>
              <a:gdLst/>
              <a:ahLst/>
              <a:cxnLst/>
              <a:rect l="l" t="t" r="r" b="b"/>
              <a:pathLst>
                <a:path w="4670" h="4671" extrusionOk="0">
                  <a:moveTo>
                    <a:pt x="4670" y="2336"/>
                  </a:moveTo>
                  <a:cubicBezTo>
                    <a:pt x="4670" y="3620"/>
                    <a:pt x="3619" y="4670"/>
                    <a:pt x="2277" y="4670"/>
                  </a:cubicBezTo>
                  <a:cubicBezTo>
                    <a:pt x="1051" y="4670"/>
                    <a:pt x="0" y="3620"/>
                    <a:pt x="0" y="2394"/>
                  </a:cubicBezTo>
                  <a:cubicBezTo>
                    <a:pt x="0" y="1051"/>
                    <a:pt x="1051" y="1"/>
                    <a:pt x="2335" y="59"/>
                  </a:cubicBezTo>
                  <a:cubicBezTo>
                    <a:pt x="3619" y="59"/>
                    <a:pt x="4611" y="1051"/>
                    <a:pt x="4670" y="23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252;p2"/>
            <p:cNvSpPr/>
            <p:nvPr/>
          </p:nvSpPr>
          <p:spPr>
            <a:xfrm>
              <a:off x="4832925" y="4629025"/>
              <a:ext cx="116775" cy="115325"/>
            </a:xfrm>
            <a:custGeom>
              <a:avLst/>
              <a:gdLst/>
              <a:ahLst/>
              <a:cxnLst/>
              <a:rect l="l" t="t" r="r" b="b"/>
              <a:pathLst>
                <a:path w="4671" h="4613" extrusionOk="0">
                  <a:moveTo>
                    <a:pt x="2336" y="1"/>
                  </a:moveTo>
                  <a:cubicBezTo>
                    <a:pt x="3678" y="1"/>
                    <a:pt x="4670" y="1051"/>
                    <a:pt x="4670" y="2336"/>
                  </a:cubicBezTo>
                  <a:cubicBezTo>
                    <a:pt x="4670" y="3620"/>
                    <a:pt x="3620" y="4612"/>
                    <a:pt x="2336" y="4612"/>
                  </a:cubicBezTo>
                  <a:cubicBezTo>
                    <a:pt x="1051" y="4612"/>
                    <a:pt x="1" y="3561"/>
                    <a:pt x="59" y="2277"/>
                  </a:cubicBezTo>
                  <a:cubicBezTo>
                    <a:pt x="59" y="993"/>
                    <a:pt x="1110" y="1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253;p2"/>
            <p:cNvSpPr/>
            <p:nvPr/>
          </p:nvSpPr>
          <p:spPr>
            <a:xfrm>
              <a:off x="3360525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4671" y="2335"/>
                  </a:moveTo>
                  <a:cubicBezTo>
                    <a:pt x="4671" y="3619"/>
                    <a:pt x="3620" y="4670"/>
                    <a:pt x="2277" y="4612"/>
                  </a:cubicBezTo>
                  <a:cubicBezTo>
                    <a:pt x="1052" y="4612"/>
                    <a:pt x="1" y="3561"/>
                    <a:pt x="1" y="2335"/>
                  </a:cubicBezTo>
                  <a:cubicBezTo>
                    <a:pt x="1" y="993"/>
                    <a:pt x="1052" y="0"/>
                    <a:pt x="2394" y="0"/>
                  </a:cubicBezTo>
                  <a:cubicBezTo>
                    <a:pt x="3678" y="0"/>
                    <a:pt x="4671" y="1051"/>
                    <a:pt x="4671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254;p2"/>
            <p:cNvSpPr/>
            <p:nvPr/>
          </p:nvSpPr>
          <p:spPr>
            <a:xfrm>
              <a:off x="1889600" y="3890650"/>
              <a:ext cx="113850" cy="112375"/>
            </a:xfrm>
            <a:custGeom>
              <a:avLst/>
              <a:gdLst/>
              <a:ahLst/>
              <a:cxnLst/>
              <a:rect l="l" t="t" r="r" b="b"/>
              <a:pathLst>
                <a:path w="4554" h="4495" extrusionOk="0">
                  <a:moveTo>
                    <a:pt x="4553" y="2277"/>
                  </a:moveTo>
                  <a:cubicBezTo>
                    <a:pt x="4495" y="3503"/>
                    <a:pt x="3503" y="4495"/>
                    <a:pt x="2277" y="4495"/>
                  </a:cubicBezTo>
                  <a:cubicBezTo>
                    <a:pt x="993" y="4436"/>
                    <a:pt x="0" y="3386"/>
                    <a:pt x="59" y="2160"/>
                  </a:cubicBezTo>
                  <a:cubicBezTo>
                    <a:pt x="117" y="934"/>
                    <a:pt x="1109" y="0"/>
                    <a:pt x="2277" y="0"/>
                  </a:cubicBezTo>
                  <a:cubicBezTo>
                    <a:pt x="3561" y="0"/>
                    <a:pt x="4553" y="993"/>
                    <a:pt x="4553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255;p2"/>
            <p:cNvSpPr/>
            <p:nvPr/>
          </p:nvSpPr>
          <p:spPr>
            <a:xfrm>
              <a:off x="4345525" y="4872725"/>
              <a:ext cx="112400" cy="112400"/>
            </a:xfrm>
            <a:custGeom>
              <a:avLst/>
              <a:gdLst/>
              <a:ahLst/>
              <a:cxnLst/>
              <a:rect l="l" t="t" r="r" b="b"/>
              <a:pathLst>
                <a:path w="4496" h="4496" extrusionOk="0">
                  <a:moveTo>
                    <a:pt x="2277" y="4495"/>
                  </a:moveTo>
                  <a:cubicBezTo>
                    <a:pt x="993" y="4495"/>
                    <a:pt x="1" y="3444"/>
                    <a:pt x="1" y="2219"/>
                  </a:cubicBezTo>
                  <a:cubicBezTo>
                    <a:pt x="59" y="993"/>
                    <a:pt x="1052" y="1"/>
                    <a:pt x="2336" y="1"/>
                  </a:cubicBezTo>
                  <a:cubicBezTo>
                    <a:pt x="3503" y="59"/>
                    <a:pt x="4495" y="1051"/>
                    <a:pt x="4495" y="2219"/>
                  </a:cubicBezTo>
                  <a:cubicBezTo>
                    <a:pt x="4495" y="3503"/>
                    <a:pt x="3503" y="4495"/>
                    <a:pt x="2277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256;p2"/>
            <p:cNvSpPr/>
            <p:nvPr/>
          </p:nvSpPr>
          <p:spPr>
            <a:xfrm>
              <a:off x="2626525" y="4626125"/>
              <a:ext cx="112400" cy="112375"/>
            </a:xfrm>
            <a:custGeom>
              <a:avLst/>
              <a:gdLst/>
              <a:ahLst/>
              <a:cxnLst/>
              <a:rect l="l" t="t" r="r" b="b"/>
              <a:pathLst>
                <a:path w="4496" h="4495" extrusionOk="0">
                  <a:moveTo>
                    <a:pt x="2277" y="0"/>
                  </a:moveTo>
                  <a:cubicBezTo>
                    <a:pt x="3503" y="0"/>
                    <a:pt x="4495" y="1051"/>
                    <a:pt x="4495" y="2276"/>
                  </a:cubicBezTo>
                  <a:cubicBezTo>
                    <a:pt x="4495" y="3502"/>
                    <a:pt x="3444" y="4495"/>
                    <a:pt x="2219" y="4495"/>
                  </a:cubicBezTo>
                  <a:cubicBezTo>
                    <a:pt x="993" y="4495"/>
                    <a:pt x="59" y="3502"/>
                    <a:pt x="1" y="2276"/>
                  </a:cubicBezTo>
                  <a:cubicBezTo>
                    <a:pt x="1" y="1051"/>
                    <a:pt x="1051" y="0"/>
                    <a:pt x="227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257;p2"/>
            <p:cNvSpPr/>
            <p:nvPr/>
          </p:nvSpPr>
          <p:spPr>
            <a:xfrm>
              <a:off x="5819400" y="1933775"/>
              <a:ext cx="110925" cy="109475"/>
            </a:xfrm>
            <a:custGeom>
              <a:avLst/>
              <a:gdLst/>
              <a:ahLst/>
              <a:cxnLst/>
              <a:rect l="l" t="t" r="r" b="b"/>
              <a:pathLst>
                <a:path w="4437" h="4379" extrusionOk="0">
                  <a:moveTo>
                    <a:pt x="4436" y="2160"/>
                  </a:moveTo>
                  <a:cubicBezTo>
                    <a:pt x="4436" y="3386"/>
                    <a:pt x="3502" y="4378"/>
                    <a:pt x="2277" y="4378"/>
                  </a:cubicBezTo>
                  <a:cubicBezTo>
                    <a:pt x="992" y="4378"/>
                    <a:pt x="0" y="3444"/>
                    <a:pt x="0" y="2160"/>
                  </a:cubicBezTo>
                  <a:cubicBezTo>
                    <a:pt x="0" y="934"/>
                    <a:pt x="992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258;p2"/>
            <p:cNvSpPr/>
            <p:nvPr/>
          </p:nvSpPr>
          <p:spPr>
            <a:xfrm>
              <a:off x="5329075" y="1196850"/>
              <a:ext cx="110925" cy="110925"/>
            </a:xfrm>
            <a:custGeom>
              <a:avLst/>
              <a:gdLst/>
              <a:ahLst/>
              <a:cxnLst/>
              <a:rect l="l" t="t" r="r" b="b"/>
              <a:pathLst>
                <a:path w="4437" h="4437" extrusionOk="0">
                  <a:moveTo>
                    <a:pt x="4437" y="2218"/>
                  </a:moveTo>
                  <a:cubicBezTo>
                    <a:pt x="4437" y="3444"/>
                    <a:pt x="3503" y="4378"/>
                    <a:pt x="2277" y="4437"/>
                  </a:cubicBezTo>
                  <a:cubicBezTo>
                    <a:pt x="993" y="4437"/>
                    <a:pt x="1" y="3444"/>
                    <a:pt x="59" y="2160"/>
                  </a:cubicBezTo>
                  <a:cubicBezTo>
                    <a:pt x="59" y="934"/>
                    <a:pt x="1051" y="0"/>
                    <a:pt x="2277" y="0"/>
                  </a:cubicBezTo>
                  <a:cubicBezTo>
                    <a:pt x="3503" y="0"/>
                    <a:pt x="4437" y="993"/>
                    <a:pt x="4437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259;p2"/>
            <p:cNvSpPr/>
            <p:nvPr/>
          </p:nvSpPr>
          <p:spPr>
            <a:xfrm>
              <a:off x="4593600" y="703625"/>
              <a:ext cx="110950" cy="109450"/>
            </a:xfrm>
            <a:custGeom>
              <a:avLst/>
              <a:gdLst/>
              <a:ahLst/>
              <a:cxnLst/>
              <a:rect l="l" t="t" r="r" b="b"/>
              <a:pathLst>
                <a:path w="4438" h="4378" extrusionOk="0">
                  <a:moveTo>
                    <a:pt x="4379" y="2218"/>
                  </a:moveTo>
                  <a:cubicBezTo>
                    <a:pt x="4379" y="3444"/>
                    <a:pt x="3445" y="4378"/>
                    <a:pt x="2219" y="4378"/>
                  </a:cubicBezTo>
                  <a:cubicBezTo>
                    <a:pt x="935" y="4378"/>
                    <a:pt x="1" y="3444"/>
                    <a:pt x="1" y="2160"/>
                  </a:cubicBezTo>
                  <a:cubicBezTo>
                    <a:pt x="59" y="934"/>
                    <a:pt x="993" y="0"/>
                    <a:pt x="2219" y="0"/>
                  </a:cubicBezTo>
                  <a:cubicBezTo>
                    <a:pt x="3445" y="0"/>
                    <a:pt x="4437" y="992"/>
                    <a:pt x="4379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260;p2"/>
            <p:cNvSpPr/>
            <p:nvPr/>
          </p:nvSpPr>
          <p:spPr>
            <a:xfrm>
              <a:off x="1648825" y="2174550"/>
              <a:ext cx="110925" cy="112400"/>
            </a:xfrm>
            <a:custGeom>
              <a:avLst/>
              <a:gdLst/>
              <a:ahLst/>
              <a:cxnLst/>
              <a:rect l="l" t="t" r="r" b="b"/>
              <a:pathLst>
                <a:path w="4437" h="4496" extrusionOk="0">
                  <a:moveTo>
                    <a:pt x="4436" y="2277"/>
                  </a:moveTo>
                  <a:cubicBezTo>
                    <a:pt x="4436" y="3503"/>
                    <a:pt x="3503" y="4437"/>
                    <a:pt x="2277" y="4495"/>
                  </a:cubicBezTo>
                  <a:cubicBezTo>
                    <a:pt x="993" y="4495"/>
                    <a:pt x="0" y="3503"/>
                    <a:pt x="0" y="2277"/>
                  </a:cubicBezTo>
                  <a:cubicBezTo>
                    <a:pt x="0" y="993"/>
                    <a:pt x="993" y="1"/>
                    <a:pt x="2218" y="59"/>
                  </a:cubicBezTo>
                  <a:cubicBezTo>
                    <a:pt x="3444" y="59"/>
                    <a:pt x="4436" y="993"/>
                    <a:pt x="4436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" name="Google Shape;261;p2"/>
            <p:cNvSpPr/>
            <p:nvPr/>
          </p:nvSpPr>
          <p:spPr>
            <a:xfrm>
              <a:off x="3121225" y="4875650"/>
              <a:ext cx="109450" cy="108000"/>
            </a:xfrm>
            <a:custGeom>
              <a:avLst/>
              <a:gdLst/>
              <a:ahLst/>
              <a:cxnLst/>
              <a:rect l="l" t="t" r="r" b="b"/>
              <a:pathLst>
                <a:path w="4378" h="4320" extrusionOk="0">
                  <a:moveTo>
                    <a:pt x="4378" y="2160"/>
                  </a:moveTo>
                  <a:cubicBezTo>
                    <a:pt x="4378" y="3386"/>
                    <a:pt x="3386" y="4320"/>
                    <a:pt x="2160" y="4320"/>
                  </a:cubicBezTo>
                  <a:cubicBezTo>
                    <a:pt x="934" y="4320"/>
                    <a:pt x="0" y="3327"/>
                    <a:pt x="59" y="2102"/>
                  </a:cubicBezTo>
                  <a:cubicBezTo>
                    <a:pt x="59" y="876"/>
                    <a:pt x="1051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262;p2"/>
            <p:cNvSpPr/>
            <p:nvPr/>
          </p:nvSpPr>
          <p:spPr>
            <a:xfrm>
              <a:off x="1648825" y="3401800"/>
              <a:ext cx="110925" cy="109450"/>
            </a:xfrm>
            <a:custGeom>
              <a:avLst/>
              <a:gdLst/>
              <a:ahLst/>
              <a:cxnLst/>
              <a:rect l="l" t="t" r="r" b="b"/>
              <a:pathLst>
                <a:path w="4437" h="4378" extrusionOk="0">
                  <a:moveTo>
                    <a:pt x="59" y="2160"/>
                  </a:moveTo>
                  <a:cubicBezTo>
                    <a:pt x="59" y="934"/>
                    <a:pt x="993" y="0"/>
                    <a:pt x="2277" y="59"/>
                  </a:cubicBezTo>
                  <a:cubicBezTo>
                    <a:pt x="3444" y="59"/>
                    <a:pt x="4436" y="1051"/>
                    <a:pt x="4378" y="2277"/>
                  </a:cubicBezTo>
                  <a:cubicBezTo>
                    <a:pt x="4378" y="3444"/>
                    <a:pt x="3386" y="4378"/>
                    <a:pt x="2218" y="4378"/>
                  </a:cubicBezTo>
                  <a:cubicBezTo>
                    <a:pt x="993" y="4378"/>
                    <a:pt x="0" y="3444"/>
                    <a:pt x="59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263;p2"/>
            <p:cNvSpPr/>
            <p:nvPr/>
          </p:nvSpPr>
          <p:spPr>
            <a:xfrm>
              <a:off x="5574225" y="1440550"/>
              <a:ext cx="108025" cy="108000"/>
            </a:xfrm>
            <a:custGeom>
              <a:avLst/>
              <a:gdLst/>
              <a:ahLst/>
              <a:cxnLst/>
              <a:rect l="l" t="t" r="r" b="b"/>
              <a:pathLst>
                <a:path w="4321" h="4320" extrusionOk="0">
                  <a:moveTo>
                    <a:pt x="2161" y="4320"/>
                  </a:moveTo>
                  <a:cubicBezTo>
                    <a:pt x="993" y="4320"/>
                    <a:pt x="1" y="3386"/>
                    <a:pt x="1" y="2218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328" y="0"/>
                    <a:pt x="4320" y="934"/>
                    <a:pt x="4320" y="2160"/>
                  </a:cubicBezTo>
                  <a:cubicBezTo>
                    <a:pt x="4320" y="3327"/>
                    <a:pt x="3386" y="4320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264;p2"/>
            <p:cNvSpPr/>
            <p:nvPr/>
          </p:nvSpPr>
          <p:spPr>
            <a:xfrm>
              <a:off x="5820850" y="3649875"/>
              <a:ext cx="108000" cy="108000"/>
            </a:xfrm>
            <a:custGeom>
              <a:avLst/>
              <a:gdLst/>
              <a:ahLst/>
              <a:cxnLst/>
              <a:rect l="l" t="t" r="r" b="b"/>
              <a:pathLst>
                <a:path w="4320" h="4320" extrusionOk="0">
                  <a:moveTo>
                    <a:pt x="2160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1" y="992"/>
                    <a:pt x="993" y="0"/>
                    <a:pt x="2160" y="0"/>
                  </a:cubicBezTo>
                  <a:cubicBezTo>
                    <a:pt x="3328" y="0"/>
                    <a:pt x="4320" y="992"/>
                    <a:pt x="4320" y="2160"/>
                  </a:cubicBezTo>
                  <a:cubicBezTo>
                    <a:pt x="4320" y="3327"/>
                    <a:pt x="3328" y="4320"/>
                    <a:pt x="2160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265;p2"/>
            <p:cNvSpPr/>
            <p:nvPr/>
          </p:nvSpPr>
          <p:spPr>
            <a:xfrm>
              <a:off x="5083925" y="950225"/>
              <a:ext cx="109475" cy="109475"/>
            </a:xfrm>
            <a:custGeom>
              <a:avLst/>
              <a:gdLst/>
              <a:ahLst/>
              <a:cxnLst/>
              <a:rect l="l" t="t" r="r" b="b"/>
              <a:pathLst>
                <a:path w="4379" h="4379" extrusionOk="0">
                  <a:moveTo>
                    <a:pt x="4320" y="2161"/>
                  </a:moveTo>
                  <a:cubicBezTo>
                    <a:pt x="4378" y="3328"/>
                    <a:pt x="3386" y="4320"/>
                    <a:pt x="2219" y="4379"/>
                  </a:cubicBezTo>
                  <a:cubicBezTo>
                    <a:pt x="1051" y="4379"/>
                    <a:pt x="59" y="3445"/>
                    <a:pt x="0" y="2219"/>
                  </a:cubicBezTo>
                  <a:cubicBezTo>
                    <a:pt x="0" y="1051"/>
                    <a:pt x="993" y="59"/>
                    <a:pt x="2160" y="59"/>
                  </a:cubicBezTo>
                  <a:cubicBezTo>
                    <a:pt x="3328" y="1"/>
                    <a:pt x="4320" y="993"/>
                    <a:pt x="4320" y="21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266;p2"/>
            <p:cNvSpPr/>
            <p:nvPr/>
          </p:nvSpPr>
          <p:spPr>
            <a:xfrm>
              <a:off x="2876050" y="703625"/>
              <a:ext cx="108025" cy="109450"/>
            </a:xfrm>
            <a:custGeom>
              <a:avLst/>
              <a:gdLst/>
              <a:ahLst/>
              <a:cxnLst/>
              <a:rect l="l" t="t" r="r" b="b"/>
              <a:pathLst>
                <a:path w="4321" h="4378" extrusionOk="0">
                  <a:moveTo>
                    <a:pt x="2161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59" y="992"/>
                    <a:pt x="1052" y="0"/>
                    <a:pt x="2219" y="59"/>
                  </a:cubicBezTo>
                  <a:cubicBezTo>
                    <a:pt x="3328" y="59"/>
                    <a:pt x="4320" y="1051"/>
                    <a:pt x="4320" y="2218"/>
                  </a:cubicBezTo>
                  <a:cubicBezTo>
                    <a:pt x="4320" y="3386"/>
                    <a:pt x="3328" y="4378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267;p2"/>
            <p:cNvSpPr/>
            <p:nvPr/>
          </p:nvSpPr>
          <p:spPr>
            <a:xfrm>
              <a:off x="5329075" y="4386800"/>
              <a:ext cx="105100" cy="106550"/>
            </a:xfrm>
            <a:custGeom>
              <a:avLst/>
              <a:gdLst/>
              <a:ahLst/>
              <a:cxnLst/>
              <a:rect l="l" t="t" r="r" b="b"/>
              <a:pathLst>
                <a:path w="4204" h="4262" extrusionOk="0">
                  <a:moveTo>
                    <a:pt x="4203" y="2102"/>
                  </a:moveTo>
                  <a:cubicBezTo>
                    <a:pt x="4203" y="3269"/>
                    <a:pt x="3211" y="4203"/>
                    <a:pt x="2102" y="4261"/>
                  </a:cubicBezTo>
                  <a:cubicBezTo>
                    <a:pt x="935" y="4261"/>
                    <a:pt x="1" y="3269"/>
                    <a:pt x="1" y="2102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211" y="0"/>
                    <a:pt x="4203" y="993"/>
                    <a:pt x="4203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268;p2"/>
            <p:cNvSpPr/>
            <p:nvPr/>
          </p:nvSpPr>
          <p:spPr>
            <a:xfrm>
              <a:off x="2140600" y="1195400"/>
              <a:ext cx="105075" cy="105075"/>
            </a:xfrm>
            <a:custGeom>
              <a:avLst/>
              <a:gdLst/>
              <a:ahLst/>
              <a:cxnLst/>
              <a:rect l="l" t="t" r="r" b="b"/>
              <a:pathLst>
                <a:path w="4203" h="4203" extrusionOk="0">
                  <a:moveTo>
                    <a:pt x="2102" y="0"/>
                  </a:moveTo>
                  <a:cubicBezTo>
                    <a:pt x="3211" y="0"/>
                    <a:pt x="4203" y="934"/>
                    <a:pt x="4203" y="2101"/>
                  </a:cubicBezTo>
                  <a:cubicBezTo>
                    <a:pt x="4203" y="3269"/>
                    <a:pt x="3269" y="4203"/>
                    <a:pt x="2102" y="4203"/>
                  </a:cubicBezTo>
                  <a:cubicBezTo>
                    <a:pt x="992" y="4203"/>
                    <a:pt x="59" y="3269"/>
                    <a:pt x="0" y="2160"/>
                  </a:cubicBezTo>
                  <a:cubicBezTo>
                    <a:pt x="0" y="992"/>
                    <a:pt x="934" y="58"/>
                    <a:pt x="210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269;p2"/>
            <p:cNvSpPr/>
            <p:nvPr/>
          </p:nvSpPr>
          <p:spPr>
            <a:xfrm>
              <a:off x="2388675" y="954600"/>
              <a:ext cx="102175" cy="102175"/>
            </a:xfrm>
            <a:custGeom>
              <a:avLst/>
              <a:gdLst/>
              <a:ahLst/>
              <a:cxnLst/>
              <a:rect l="l" t="t" r="r" b="b"/>
              <a:pathLst>
                <a:path w="4087" h="4087" extrusionOk="0">
                  <a:moveTo>
                    <a:pt x="4086" y="2044"/>
                  </a:moveTo>
                  <a:cubicBezTo>
                    <a:pt x="4086" y="3211"/>
                    <a:pt x="3211" y="4087"/>
                    <a:pt x="2043" y="4087"/>
                  </a:cubicBezTo>
                  <a:cubicBezTo>
                    <a:pt x="876" y="4028"/>
                    <a:pt x="0" y="3153"/>
                    <a:pt x="0" y="1986"/>
                  </a:cubicBezTo>
                  <a:cubicBezTo>
                    <a:pt x="59" y="876"/>
                    <a:pt x="934" y="1"/>
                    <a:pt x="2043" y="1"/>
                  </a:cubicBezTo>
                  <a:cubicBezTo>
                    <a:pt x="3211" y="1"/>
                    <a:pt x="4086" y="876"/>
                    <a:pt x="4086" y="20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270;p2"/>
            <p:cNvSpPr/>
            <p:nvPr/>
          </p:nvSpPr>
          <p:spPr>
            <a:xfrm>
              <a:off x="5577150" y="4141650"/>
              <a:ext cx="102175" cy="102150"/>
            </a:xfrm>
            <a:custGeom>
              <a:avLst/>
              <a:gdLst/>
              <a:ahLst/>
              <a:cxnLst/>
              <a:rect l="l" t="t" r="r" b="b"/>
              <a:pathLst>
                <a:path w="4087" h="4086" extrusionOk="0">
                  <a:moveTo>
                    <a:pt x="4087" y="2043"/>
                  </a:moveTo>
                  <a:cubicBezTo>
                    <a:pt x="4087" y="3210"/>
                    <a:pt x="3153" y="4086"/>
                    <a:pt x="2044" y="4086"/>
                  </a:cubicBezTo>
                  <a:cubicBezTo>
                    <a:pt x="876" y="4086"/>
                    <a:pt x="1" y="3210"/>
                    <a:pt x="1" y="2043"/>
                  </a:cubicBezTo>
                  <a:cubicBezTo>
                    <a:pt x="1" y="876"/>
                    <a:pt x="876" y="0"/>
                    <a:pt x="2044" y="0"/>
                  </a:cubicBezTo>
                  <a:cubicBezTo>
                    <a:pt x="3211" y="0"/>
                    <a:pt x="4087" y="934"/>
                    <a:pt x="4087" y="204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271;p2"/>
            <p:cNvSpPr/>
            <p:nvPr/>
          </p:nvSpPr>
          <p:spPr>
            <a:xfrm>
              <a:off x="4593600" y="4877100"/>
              <a:ext cx="103650" cy="103650"/>
            </a:xfrm>
            <a:custGeom>
              <a:avLst/>
              <a:gdLst/>
              <a:ahLst/>
              <a:cxnLst/>
              <a:rect l="l" t="t" r="r" b="b"/>
              <a:pathLst>
                <a:path w="4146" h="4146" extrusionOk="0">
                  <a:moveTo>
                    <a:pt x="4087" y="2102"/>
                  </a:moveTo>
                  <a:cubicBezTo>
                    <a:pt x="4087" y="3269"/>
                    <a:pt x="3211" y="4145"/>
                    <a:pt x="2044" y="4145"/>
                  </a:cubicBezTo>
                  <a:cubicBezTo>
                    <a:pt x="877" y="4145"/>
                    <a:pt x="1" y="3211"/>
                    <a:pt x="1" y="2044"/>
                  </a:cubicBezTo>
                  <a:cubicBezTo>
                    <a:pt x="1" y="935"/>
                    <a:pt x="935" y="1"/>
                    <a:pt x="2102" y="59"/>
                  </a:cubicBezTo>
                  <a:cubicBezTo>
                    <a:pt x="3211" y="59"/>
                    <a:pt x="4145" y="935"/>
                    <a:pt x="4087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272;p2"/>
            <p:cNvSpPr/>
            <p:nvPr/>
          </p:nvSpPr>
          <p:spPr>
            <a:xfrm>
              <a:off x="1653200" y="1932325"/>
              <a:ext cx="102175" cy="103625"/>
            </a:xfrm>
            <a:custGeom>
              <a:avLst/>
              <a:gdLst/>
              <a:ahLst/>
              <a:cxnLst/>
              <a:rect l="l" t="t" r="r" b="b"/>
              <a:pathLst>
                <a:path w="4087" h="4145" extrusionOk="0">
                  <a:moveTo>
                    <a:pt x="1985" y="4086"/>
                  </a:moveTo>
                  <a:cubicBezTo>
                    <a:pt x="818" y="4086"/>
                    <a:pt x="0" y="3152"/>
                    <a:pt x="0" y="1985"/>
                  </a:cubicBezTo>
                  <a:cubicBezTo>
                    <a:pt x="59" y="876"/>
                    <a:pt x="993" y="0"/>
                    <a:pt x="2160" y="58"/>
                  </a:cubicBezTo>
                  <a:cubicBezTo>
                    <a:pt x="3269" y="117"/>
                    <a:pt x="4086" y="992"/>
                    <a:pt x="4086" y="2160"/>
                  </a:cubicBezTo>
                  <a:cubicBezTo>
                    <a:pt x="4028" y="3269"/>
                    <a:pt x="3152" y="4144"/>
                    <a:pt x="1985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273;p2"/>
            <p:cNvSpPr/>
            <p:nvPr/>
          </p:nvSpPr>
          <p:spPr>
            <a:xfrm>
              <a:off x="6067475" y="2673625"/>
              <a:ext cx="100700" cy="100700"/>
            </a:xfrm>
            <a:custGeom>
              <a:avLst/>
              <a:gdLst/>
              <a:ahLst/>
              <a:cxnLst/>
              <a:rect l="l" t="t" r="r" b="b"/>
              <a:pathLst>
                <a:path w="4028" h="4028" extrusionOk="0">
                  <a:moveTo>
                    <a:pt x="2043" y="4028"/>
                  </a:moveTo>
                  <a:cubicBezTo>
                    <a:pt x="934" y="4028"/>
                    <a:pt x="0" y="3152"/>
                    <a:pt x="0" y="2043"/>
                  </a:cubicBezTo>
                  <a:cubicBezTo>
                    <a:pt x="0" y="934"/>
                    <a:pt x="876" y="0"/>
                    <a:pt x="2043" y="59"/>
                  </a:cubicBezTo>
                  <a:cubicBezTo>
                    <a:pt x="3152" y="59"/>
                    <a:pt x="4028" y="934"/>
                    <a:pt x="4028" y="2043"/>
                  </a:cubicBezTo>
                  <a:cubicBezTo>
                    <a:pt x="4028" y="3152"/>
                    <a:pt x="3152" y="4028"/>
                    <a:pt x="2043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274;p2"/>
            <p:cNvSpPr/>
            <p:nvPr/>
          </p:nvSpPr>
          <p:spPr>
            <a:xfrm>
              <a:off x="5088300" y="4636325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876" y="4028"/>
                    <a:pt x="1" y="3153"/>
                    <a:pt x="1" y="1985"/>
                  </a:cubicBezTo>
                  <a:cubicBezTo>
                    <a:pt x="1" y="876"/>
                    <a:pt x="876" y="1"/>
                    <a:pt x="1985" y="1"/>
                  </a:cubicBezTo>
                  <a:cubicBezTo>
                    <a:pt x="3153" y="1"/>
                    <a:pt x="4028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275;p2"/>
            <p:cNvSpPr/>
            <p:nvPr/>
          </p:nvSpPr>
          <p:spPr>
            <a:xfrm>
              <a:off x="1899825" y="1443475"/>
              <a:ext cx="102150" cy="102150"/>
            </a:xfrm>
            <a:custGeom>
              <a:avLst/>
              <a:gdLst/>
              <a:ahLst/>
              <a:cxnLst/>
              <a:rect l="l" t="t" r="r" b="b"/>
              <a:pathLst>
                <a:path w="4086" h="4086" extrusionOk="0">
                  <a:moveTo>
                    <a:pt x="2101" y="58"/>
                  </a:moveTo>
                  <a:cubicBezTo>
                    <a:pt x="3210" y="58"/>
                    <a:pt x="4086" y="992"/>
                    <a:pt x="4028" y="2101"/>
                  </a:cubicBezTo>
                  <a:cubicBezTo>
                    <a:pt x="4028" y="3210"/>
                    <a:pt x="3094" y="4086"/>
                    <a:pt x="1926" y="4086"/>
                  </a:cubicBezTo>
                  <a:cubicBezTo>
                    <a:pt x="817" y="4028"/>
                    <a:pt x="0" y="3094"/>
                    <a:pt x="58" y="1985"/>
                  </a:cubicBezTo>
                  <a:cubicBezTo>
                    <a:pt x="58" y="876"/>
                    <a:pt x="992" y="0"/>
                    <a:pt x="2101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276;p2"/>
            <p:cNvSpPr/>
            <p:nvPr/>
          </p:nvSpPr>
          <p:spPr>
            <a:xfrm>
              <a:off x="6066000" y="2917325"/>
              <a:ext cx="102175" cy="100700"/>
            </a:xfrm>
            <a:custGeom>
              <a:avLst/>
              <a:gdLst/>
              <a:ahLst/>
              <a:cxnLst/>
              <a:rect l="l" t="t" r="r" b="b"/>
              <a:pathLst>
                <a:path w="4087" h="4028" extrusionOk="0">
                  <a:moveTo>
                    <a:pt x="4028" y="2043"/>
                  </a:moveTo>
                  <a:cubicBezTo>
                    <a:pt x="4028" y="3094"/>
                    <a:pt x="3094" y="4028"/>
                    <a:pt x="1985" y="3969"/>
                  </a:cubicBezTo>
                  <a:cubicBezTo>
                    <a:pt x="935" y="3969"/>
                    <a:pt x="1" y="3035"/>
                    <a:pt x="59" y="1926"/>
                  </a:cubicBezTo>
                  <a:cubicBezTo>
                    <a:pt x="118" y="876"/>
                    <a:pt x="993" y="0"/>
                    <a:pt x="2044" y="0"/>
                  </a:cubicBezTo>
                  <a:cubicBezTo>
                    <a:pt x="3153" y="0"/>
                    <a:pt x="4087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277;p2"/>
            <p:cNvSpPr/>
            <p:nvPr/>
          </p:nvSpPr>
          <p:spPr>
            <a:xfrm>
              <a:off x="2878975" y="4878575"/>
              <a:ext cx="100725" cy="100700"/>
            </a:xfrm>
            <a:custGeom>
              <a:avLst/>
              <a:gdLst/>
              <a:ahLst/>
              <a:cxnLst/>
              <a:rect l="l" t="t" r="r" b="b"/>
              <a:pathLst>
                <a:path w="4029" h="4028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935" y="4028"/>
                    <a:pt x="1" y="3094"/>
                    <a:pt x="59" y="1985"/>
                  </a:cubicBezTo>
                  <a:cubicBezTo>
                    <a:pt x="59" y="934"/>
                    <a:pt x="935" y="58"/>
                    <a:pt x="1985" y="0"/>
                  </a:cubicBezTo>
                  <a:cubicBezTo>
                    <a:pt x="3094" y="0"/>
                    <a:pt x="4028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" name="Google Shape;278;p2"/>
            <p:cNvSpPr/>
            <p:nvPr/>
          </p:nvSpPr>
          <p:spPr>
            <a:xfrm>
              <a:off x="3862525" y="465750"/>
              <a:ext cx="100700" cy="100725"/>
            </a:xfrm>
            <a:custGeom>
              <a:avLst/>
              <a:gdLst/>
              <a:ahLst/>
              <a:cxnLst/>
              <a:rect l="l" t="t" r="r" b="b"/>
              <a:pathLst>
                <a:path w="4028" h="4029" extrusionOk="0">
                  <a:moveTo>
                    <a:pt x="4028" y="1985"/>
                  </a:moveTo>
                  <a:cubicBezTo>
                    <a:pt x="4028" y="3094"/>
                    <a:pt x="3094" y="4028"/>
                    <a:pt x="1985" y="3970"/>
                  </a:cubicBezTo>
                  <a:cubicBezTo>
                    <a:pt x="934" y="3970"/>
                    <a:pt x="0" y="3094"/>
                    <a:pt x="0" y="1985"/>
                  </a:cubicBezTo>
                  <a:cubicBezTo>
                    <a:pt x="0" y="935"/>
                    <a:pt x="934" y="1"/>
                    <a:pt x="1985" y="1"/>
                  </a:cubicBezTo>
                  <a:cubicBezTo>
                    <a:pt x="3036" y="1"/>
                    <a:pt x="3970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" name="Google Shape;279;p2"/>
            <p:cNvSpPr/>
            <p:nvPr/>
          </p:nvSpPr>
          <p:spPr>
            <a:xfrm>
              <a:off x="3615900" y="465750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2044" y="4028"/>
                  </a:moveTo>
                  <a:cubicBezTo>
                    <a:pt x="935" y="4028"/>
                    <a:pt x="1" y="3094"/>
                    <a:pt x="1" y="2044"/>
                  </a:cubicBezTo>
                  <a:cubicBezTo>
                    <a:pt x="1" y="935"/>
                    <a:pt x="935" y="1"/>
                    <a:pt x="2044" y="1"/>
                  </a:cubicBezTo>
                  <a:cubicBezTo>
                    <a:pt x="3094" y="1"/>
                    <a:pt x="3970" y="876"/>
                    <a:pt x="4028" y="1985"/>
                  </a:cubicBezTo>
                  <a:cubicBezTo>
                    <a:pt x="4028" y="3036"/>
                    <a:pt x="3153" y="3970"/>
                    <a:pt x="2044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" name="Google Shape;280;p2"/>
            <p:cNvSpPr/>
            <p:nvPr/>
          </p:nvSpPr>
          <p:spPr>
            <a:xfrm>
              <a:off x="2143500" y="4389725"/>
              <a:ext cx="100725" cy="99250"/>
            </a:xfrm>
            <a:custGeom>
              <a:avLst/>
              <a:gdLst/>
              <a:ahLst/>
              <a:cxnLst/>
              <a:rect l="l" t="t" r="r" b="b"/>
              <a:pathLst>
                <a:path w="4029" h="3970" extrusionOk="0">
                  <a:moveTo>
                    <a:pt x="3970" y="1985"/>
                  </a:moveTo>
                  <a:cubicBezTo>
                    <a:pt x="4028" y="3035"/>
                    <a:pt x="3095" y="3969"/>
                    <a:pt x="1986" y="3969"/>
                  </a:cubicBezTo>
                  <a:cubicBezTo>
                    <a:pt x="935" y="3969"/>
                    <a:pt x="59" y="3094"/>
                    <a:pt x="1" y="2043"/>
                  </a:cubicBezTo>
                  <a:cubicBezTo>
                    <a:pt x="1" y="934"/>
                    <a:pt x="935" y="0"/>
                    <a:pt x="1986" y="0"/>
                  </a:cubicBezTo>
                  <a:cubicBezTo>
                    <a:pt x="3036" y="0"/>
                    <a:pt x="3970" y="876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" name="Google Shape;281;p2"/>
            <p:cNvSpPr/>
            <p:nvPr/>
          </p:nvSpPr>
          <p:spPr>
            <a:xfrm>
              <a:off x="1654650" y="3652775"/>
              <a:ext cx="99250" cy="100725"/>
            </a:xfrm>
            <a:custGeom>
              <a:avLst/>
              <a:gdLst/>
              <a:ahLst/>
              <a:cxnLst/>
              <a:rect l="l" t="t" r="r" b="b"/>
              <a:pathLst>
                <a:path w="3970" h="4029" extrusionOk="0">
                  <a:moveTo>
                    <a:pt x="1985" y="59"/>
                  </a:moveTo>
                  <a:cubicBezTo>
                    <a:pt x="3036" y="1"/>
                    <a:pt x="3970" y="935"/>
                    <a:pt x="3970" y="2044"/>
                  </a:cubicBezTo>
                  <a:cubicBezTo>
                    <a:pt x="3970" y="3095"/>
                    <a:pt x="3094" y="4028"/>
                    <a:pt x="1985" y="4028"/>
                  </a:cubicBezTo>
                  <a:cubicBezTo>
                    <a:pt x="935" y="4028"/>
                    <a:pt x="1" y="3095"/>
                    <a:pt x="1" y="1986"/>
                  </a:cubicBezTo>
                  <a:cubicBezTo>
                    <a:pt x="1" y="935"/>
                    <a:pt x="876" y="59"/>
                    <a:pt x="198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" name="Google Shape;282;p2"/>
            <p:cNvSpPr/>
            <p:nvPr/>
          </p:nvSpPr>
          <p:spPr>
            <a:xfrm>
              <a:off x="6067475" y="2428475"/>
              <a:ext cx="99250" cy="99250"/>
            </a:xfrm>
            <a:custGeom>
              <a:avLst/>
              <a:gdLst/>
              <a:ahLst/>
              <a:cxnLst/>
              <a:rect l="l" t="t" r="r" b="b"/>
              <a:pathLst>
                <a:path w="3970" h="3970" extrusionOk="0">
                  <a:moveTo>
                    <a:pt x="1985" y="0"/>
                  </a:moveTo>
                  <a:cubicBezTo>
                    <a:pt x="3035" y="0"/>
                    <a:pt x="3911" y="876"/>
                    <a:pt x="3969" y="1926"/>
                  </a:cubicBezTo>
                  <a:cubicBezTo>
                    <a:pt x="3969" y="2977"/>
                    <a:pt x="3094" y="3911"/>
                    <a:pt x="2043" y="3911"/>
                  </a:cubicBezTo>
                  <a:cubicBezTo>
                    <a:pt x="992" y="3969"/>
                    <a:pt x="59" y="3035"/>
                    <a:pt x="59" y="1985"/>
                  </a:cubicBezTo>
                  <a:cubicBezTo>
                    <a:pt x="0" y="934"/>
                    <a:pt x="934" y="58"/>
                    <a:pt x="198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83;p2"/>
            <p:cNvSpPr/>
            <p:nvPr/>
          </p:nvSpPr>
          <p:spPr>
            <a:xfrm>
              <a:off x="4841675" y="709450"/>
              <a:ext cx="99275" cy="99250"/>
            </a:xfrm>
            <a:custGeom>
              <a:avLst/>
              <a:gdLst/>
              <a:ahLst/>
              <a:cxnLst/>
              <a:rect l="l" t="t" r="r" b="b"/>
              <a:pathLst>
                <a:path w="3971" h="3970" extrusionOk="0">
                  <a:moveTo>
                    <a:pt x="3970" y="1985"/>
                  </a:moveTo>
                  <a:cubicBezTo>
                    <a:pt x="3970" y="3036"/>
                    <a:pt x="3036" y="3970"/>
                    <a:pt x="1986" y="3970"/>
                  </a:cubicBezTo>
                  <a:cubicBezTo>
                    <a:pt x="935" y="3911"/>
                    <a:pt x="1" y="2978"/>
                    <a:pt x="59" y="1927"/>
                  </a:cubicBezTo>
                  <a:cubicBezTo>
                    <a:pt x="59" y="876"/>
                    <a:pt x="993" y="1"/>
                    <a:pt x="2044" y="1"/>
                  </a:cubicBezTo>
                  <a:cubicBezTo>
                    <a:pt x="3095" y="1"/>
                    <a:pt x="3970" y="935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84;p2"/>
            <p:cNvSpPr/>
            <p:nvPr/>
          </p:nvSpPr>
          <p:spPr>
            <a:xfrm>
              <a:off x="5825225" y="1691525"/>
              <a:ext cx="99250" cy="99275"/>
            </a:xfrm>
            <a:custGeom>
              <a:avLst/>
              <a:gdLst/>
              <a:ahLst/>
              <a:cxnLst/>
              <a:rect l="l" t="t" r="r" b="b"/>
              <a:pathLst>
                <a:path w="3970" h="3971" extrusionOk="0">
                  <a:moveTo>
                    <a:pt x="1985" y="3970"/>
                  </a:moveTo>
                  <a:cubicBezTo>
                    <a:pt x="876" y="3970"/>
                    <a:pt x="1" y="3036"/>
                    <a:pt x="1" y="1986"/>
                  </a:cubicBezTo>
                  <a:cubicBezTo>
                    <a:pt x="1" y="935"/>
                    <a:pt x="935" y="1"/>
                    <a:pt x="1985" y="59"/>
                  </a:cubicBezTo>
                  <a:cubicBezTo>
                    <a:pt x="3036" y="59"/>
                    <a:pt x="3970" y="993"/>
                    <a:pt x="3970" y="2044"/>
                  </a:cubicBezTo>
                  <a:cubicBezTo>
                    <a:pt x="3911" y="3095"/>
                    <a:pt x="3036" y="3970"/>
                    <a:pt x="198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85;p2"/>
            <p:cNvSpPr/>
            <p:nvPr/>
          </p:nvSpPr>
          <p:spPr>
            <a:xfrm>
              <a:off x="4106225" y="465750"/>
              <a:ext cx="97800" cy="99250"/>
            </a:xfrm>
            <a:custGeom>
              <a:avLst/>
              <a:gdLst/>
              <a:ahLst/>
              <a:cxnLst/>
              <a:rect l="l" t="t" r="r" b="b"/>
              <a:pathLst>
                <a:path w="3912" h="3970" extrusionOk="0">
                  <a:moveTo>
                    <a:pt x="3911" y="1985"/>
                  </a:moveTo>
                  <a:cubicBezTo>
                    <a:pt x="3911" y="3036"/>
                    <a:pt x="3035" y="3970"/>
                    <a:pt x="1985" y="3970"/>
                  </a:cubicBezTo>
                  <a:cubicBezTo>
                    <a:pt x="934" y="3970"/>
                    <a:pt x="0" y="3036"/>
                    <a:pt x="0" y="1985"/>
                  </a:cubicBezTo>
                  <a:cubicBezTo>
                    <a:pt x="0" y="935"/>
                    <a:pt x="876" y="59"/>
                    <a:pt x="1926" y="59"/>
                  </a:cubicBezTo>
                  <a:cubicBezTo>
                    <a:pt x="2977" y="1"/>
                    <a:pt x="3911" y="935"/>
                    <a:pt x="3911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86;p2"/>
            <p:cNvSpPr/>
            <p:nvPr/>
          </p:nvSpPr>
          <p:spPr>
            <a:xfrm>
              <a:off x="2393050" y="4634875"/>
              <a:ext cx="94875" cy="96325"/>
            </a:xfrm>
            <a:custGeom>
              <a:avLst/>
              <a:gdLst/>
              <a:ahLst/>
              <a:cxnLst/>
              <a:rect l="l" t="t" r="r" b="b"/>
              <a:pathLst>
                <a:path w="3795" h="3853" extrusionOk="0">
                  <a:moveTo>
                    <a:pt x="3794" y="1868"/>
                  </a:moveTo>
                  <a:cubicBezTo>
                    <a:pt x="3794" y="2977"/>
                    <a:pt x="2977" y="3794"/>
                    <a:pt x="1926" y="3794"/>
                  </a:cubicBezTo>
                  <a:cubicBezTo>
                    <a:pt x="817" y="3853"/>
                    <a:pt x="0" y="2977"/>
                    <a:pt x="0" y="1868"/>
                  </a:cubicBezTo>
                  <a:cubicBezTo>
                    <a:pt x="0" y="817"/>
                    <a:pt x="817" y="0"/>
                    <a:pt x="1926" y="0"/>
                  </a:cubicBezTo>
                  <a:cubicBezTo>
                    <a:pt x="2977" y="0"/>
                    <a:pt x="3794" y="817"/>
                    <a:pt x="3794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87;p2"/>
            <p:cNvSpPr/>
            <p:nvPr/>
          </p:nvSpPr>
          <p:spPr>
            <a:xfrm>
              <a:off x="6068925" y="3165400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3853" y="1985"/>
                  </a:moveTo>
                  <a:cubicBezTo>
                    <a:pt x="3853" y="3035"/>
                    <a:pt x="2977" y="3853"/>
                    <a:pt x="1927" y="3853"/>
                  </a:cubicBezTo>
                  <a:cubicBezTo>
                    <a:pt x="818" y="3853"/>
                    <a:pt x="1" y="2977"/>
                    <a:pt x="59" y="1868"/>
                  </a:cubicBezTo>
                  <a:cubicBezTo>
                    <a:pt x="59" y="817"/>
                    <a:pt x="934" y="0"/>
                    <a:pt x="1985" y="0"/>
                  </a:cubicBezTo>
                  <a:cubicBezTo>
                    <a:pt x="3036" y="59"/>
                    <a:pt x="3853" y="934"/>
                    <a:pt x="3853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88;p2"/>
            <p:cNvSpPr/>
            <p:nvPr/>
          </p:nvSpPr>
          <p:spPr>
            <a:xfrm>
              <a:off x="3370750" y="467225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1868" y="3853"/>
                  </a:moveTo>
                  <a:cubicBezTo>
                    <a:pt x="818" y="3794"/>
                    <a:pt x="0" y="2977"/>
                    <a:pt x="59" y="1868"/>
                  </a:cubicBezTo>
                  <a:cubicBezTo>
                    <a:pt x="59" y="817"/>
                    <a:pt x="934" y="0"/>
                    <a:pt x="1985" y="59"/>
                  </a:cubicBezTo>
                  <a:cubicBezTo>
                    <a:pt x="3094" y="59"/>
                    <a:pt x="3853" y="934"/>
                    <a:pt x="3853" y="1985"/>
                  </a:cubicBezTo>
                  <a:cubicBezTo>
                    <a:pt x="3795" y="3094"/>
                    <a:pt x="2977" y="3853"/>
                    <a:pt x="1868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" name="Google Shape;289;p2"/>
            <p:cNvSpPr/>
            <p:nvPr/>
          </p:nvSpPr>
          <p:spPr>
            <a:xfrm>
              <a:off x="5828150" y="3902325"/>
              <a:ext cx="93425" cy="94875"/>
            </a:xfrm>
            <a:custGeom>
              <a:avLst/>
              <a:gdLst/>
              <a:ahLst/>
              <a:cxnLst/>
              <a:rect l="l" t="t" r="r" b="b"/>
              <a:pathLst>
                <a:path w="3737" h="3795" extrusionOk="0">
                  <a:moveTo>
                    <a:pt x="3736" y="1926"/>
                  </a:moveTo>
                  <a:cubicBezTo>
                    <a:pt x="3736" y="3036"/>
                    <a:pt x="2861" y="3794"/>
                    <a:pt x="1810" y="3794"/>
                  </a:cubicBezTo>
                  <a:cubicBezTo>
                    <a:pt x="759" y="3736"/>
                    <a:pt x="0" y="2919"/>
                    <a:pt x="0" y="1926"/>
                  </a:cubicBezTo>
                  <a:cubicBezTo>
                    <a:pt x="0" y="817"/>
                    <a:pt x="876" y="0"/>
                    <a:pt x="1927" y="59"/>
                  </a:cubicBezTo>
                  <a:cubicBezTo>
                    <a:pt x="2977" y="59"/>
                    <a:pt x="3736" y="876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90;p2"/>
            <p:cNvSpPr/>
            <p:nvPr/>
          </p:nvSpPr>
          <p:spPr>
            <a:xfrm>
              <a:off x="1899825" y="4146025"/>
              <a:ext cx="94875" cy="94875"/>
            </a:xfrm>
            <a:custGeom>
              <a:avLst/>
              <a:gdLst/>
              <a:ahLst/>
              <a:cxnLst/>
              <a:rect l="l" t="t" r="r" b="b"/>
              <a:pathLst>
                <a:path w="3795" h="3795" extrusionOk="0">
                  <a:moveTo>
                    <a:pt x="3794" y="1926"/>
                  </a:moveTo>
                  <a:cubicBezTo>
                    <a:pt x="3736" y="2977"/>
                    <a:pt x="2919" y="3794"/>
                    <a:pt x="1810" y="3794"/>
                  </a:cubicBezTo>
                  <a:cubicBezTo>
                    <a:pt x="759" y="3736"/>
                    <a:pt x="0" y="2919"/>
                    <a:pt x="0" y="1810"/>
                  </a:cubicBezTo>
                  <a:cubicBezTo>
                    <a:pt x="58" y="759"/>
                    <a:pt x="876" y="0"/>
                    <a:pt x="1868" y="0"/>
                  </a:cubicBezTo>
                  <a:cubicBezTo>
                    <a:pt x="2977" y="0"/>
                    <a:pt x="3794" y="817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91;p2"/>
            <p:cNvSpPr/>
            <p:nvPr/>
          </p:nvSpPr>
          <p:spPr>
            <a:xfrm>
              <a:off x="2639650" y="712375"/>
              <a:ext cx="94875" cy="93425"/>
            </a:xfrm>
            <a:custGeom>
              <a:avLst/>
              <a:gdLst/>
              <a:ahLst/>
              <a:cxnLst/>
              <a:rect l="l" t="t" r="r" b="b"/>
              <a:pathLst>
                <a:path w="3795" h="3737" extrusionOk="0">
                  <a:moveTo>
                    <a:pt x="1927" y="3736"/>
                  </a:moveTo>
                  <a:cubicBezTo>
                    <a:pt x="876" y="3736"/>
                    <a:pt x="59" y="2919"/>
                    <a:pt x="59" y="1868"/>
                  </a:cubicBezTo>
                  <a:cubicBezTo>
                    <a:pt x="1" y="818"/>
                    <a:pt x="818" y="0"/>
                    <a:pt x="1869" y="0"/>
                  </a:cubicBezTo>
                  <a:cubicBezTo>
                    <a:pt x="2919" y="0"/>
                    <a:pt x="3737" y="818"/>
                    <a:pt x="3737" y="1810"/>
                  </a:cubicBezTo>
                  <a:cubicBezTo>
                    <a:pt x="3795" y="2861"/>
                    <a:pt x="2978" y="3678"/>
                    <a:pt x="1927" y="37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" name="Google Shape;292;p2"/>
            <p:cNvSpPr/>
            <p:nvPr/>
          </p:nvSpPr>
          <p:spPr>
            <a:xfrm>
              <a:off x="6070375" y="2184775"/>
              <a:ext cx="93425" cy="91950"/>
            </a:xfrm>
            <a:custGeom>
              <a:avLst/>
              <a:gdLst/>
              <a:ahLst/>
              <a:cxnLst/>
              <a:rect l="l" t="t" r="r" b="b"/>
              <a:pathLst>
                <a:path w="3737" h="3678" extrusionOk="0">
                  <a:moveTo>
                    <a:pt x="3737" y="1868"/>
                  </a:moveTo>
                  <a:cubicBezTo>
                    <a:pt x="3737" y="2860"/>
                    <a:pt x="2861" y="3678"/>
                    <a:pt x="1869" y="3678"/>
                  </a:cubicBezTo>
                  <a:cubicBezTo>
                    <a:pt x="876" y="3678"/>
                    <a:pt x="1" y="2802"/>
                    <a:pt x="59" y="1810"/>
                  </a:cubicBezTo>
                  <a:cubicBezTo>
                    <a:pt x="59" y="817"/>
                    <a:pt x="935" y="0"/>
                    <a:pt x="1927" y="0"/>
                  </a:cubicBezTo>
                  <a:cubicBezTo>
                    <a:pt x="2919" y="59"/>
                    <a:pt x="3737" y="876"/>
                    <a:pt x="3737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" name="Google Shape;293;p2"/>
            <p:cNvSpPr/>
            <p:nvPr/>
          </p:nvSpPr>
          <p:spPr>
            <a:xfrm>
              <a:off x="3862525" y="5129550"/>
              <a:ext cx="91950" cy="91975"/>
            </a:xfrm>
            <a:custGeom>
              <a:avLst/>
              <a:gdLst/>
              <a:ahLst/>
              <a:cxnLst/>
              <a:rect l="l" t="t" r="r" b="b"/>
              <a:pathLst>
                <a:path w="3678" h="3679" extrusionOk="0">
                  <a:moveTo>
                    <a:pt x="3678" y="1869"/>
                  </a:moveTo>
                  <a:cubicBezTo>
                    <a:pt x="3678" y="2861"/>
                    <a:pt x="2860" y="3678"/>
                    <a:pt x="1868" y="3678"/>
                  </a:cubicBezTo>
                  <a:cubicBezTo>
                    <a:pt x="876" y="3678"/>
                    <a:pt x="0" y="2803"/>
                    <a:pt x="0" y="1810"/>
                  </a:cubicBezTo>
                  <a:cubicBezTo>
                    <a:pt x="59" y="818"/>
                    <a:pt x="934" y="1"/>
                    <a:pt x="1868" y="59"/>
                  </a:cubicBezTo>
                  <a:cubicBezTo>
                    <a:pt x="2860" y="59"/>
                    <a:pt x="3678" y="876"/>
                    <a:pt x="3678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94;p2"/>
            <p:cNvSpPr/>
            <p:nvPr/>
          </p:nvSpPr>
          <p:spPr>
            <a:xfrm>
              <a:off x="4357200" y="470125"/>
              <a:ext cx="91975" cy="91975"/>
            </a:xfrm>
            <a:custGeom>
              <a:avLst/>
              <a:gdLst/>
              <a:ahLst/>
              <a:cxnLst/>
              <a:rect l="l" t="t" r="r" b="b"/>
              <a:pathLst>
                <a:path w="3679" h="3679" extrusionOk="0">
                  <a:moveTo>
                    <a:pt x="3620" y="1810"/>
                  </a:moveTo>
                  <a:cubicBezTo>
                    <a:pt x="3678" y="2744"/>
                    <a:pt x="2861" y="3620"/>
                    <a:pt x="1869" y="3678"/>
                  </a:cubicBezTo>
                  <a:cubicBezTo>
                    <a:pt x="876" y="3678"/>
                    <a:pt x="1" y="2803"/>
                    <a:pt x="1" y="1810"/>
                  </a:cubicBezTo>
                  <a:cubicBezTo>
                    <a:pt x="1" y="876"/>
                    <a:pt x="818" y="1"/>
                    <a:pt x="1810" y="1"/>
                  </a:cubicBezTo>
                  <a:cubicBezTo>
                    <a:pt x="2744" y="1"/>
                    <a:pt x="3620" y="818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" name="Google Shape;295;p2"/>
            <p:cNvSpPr/>
            <p:nvPr/>
          </p:nvSpPr>
          <p:spPr>
            <a:xfrm>
              <a:off x="3620275" y="5131025"/>
              <a:ext cx="91975" cy="90500"/>
            </a:xfrm>
            <a:custGeom>
              <a:avLst/>
              <a:gdLst/>
              <a:ahLst/>
              <a:cxnLst/>
              <a:rect l="l" t="t" r="r" b="b"/>
              <a:pathLst>
                <a:path w="3679" h="3620" extrusionOk="0">
                  <a:moveTo>
                    <a:pt x="1869" y="3619"/>
                  </a:moveTo>
                  <a:cubicBezTo>
                    <a:pt x="876" y="3619"/>
                    <a:pt x="1" y="2744"/>
                    <a:pt x="1" y="1810"/>
                  </a:cubicBezTo>
                  <a:cubicBezTo>
                    <a:pt x="1" y="817"/>
                    <a:pt x="876" y="0"/>
                    <a:pt x="1869" y="0"/>
                  </a:cubicBezTo>
                  <a:cubicBezTo>
                    <a:pt x="2803" y="0"/>
                    <a:pt x="3620" y="817"/>
                    <a:pt x="3620" y="1751"/>
                  </a:cubicBezTo>
                  <a:cubicBezTo>
                    <a:pt x="3678" y="2744"/>
                    <a:pt x="2803" y="3619"/>
                    <a:pt x="186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" name="Google Shape;296;p2"/>
            <p:cNvSpPr/>
            <p:nvPr/>
          </p:nvSpPr>
          <p:spPr>
            <a:xfrm>
              <a:off x="1412425" y="2921700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19" y="1810"/>
                  </a:moveTo>
                  <a:cubicBezTo>
                    <a:pt x="3619" y="2802"/>
                    <a:pt x="2802" y="3619"/>
                    <a:pt x="1810" y="3619"/>
                  </a:cubicBezTo>
                  <a:cubicBezTo>
                    <a:pt x="818" y="3619"/>
                    <a:pt x="0" y="2802"/>
                    <a:pt x="0" y="1810"/>
                  </a:cubicBezTo>
                  <a:cubicBezTo>
                    <a:pt x="0" y="876"/>
                    <a:pt x="818" y="59"/>
                    <a:pt x="1751" y="0"/>
                  </a:cubicBezTo>
                  <a:cubicBezTo>
                    <a:pt x="2744" y="0"/>
                    <a:pt x="3561" y="817"/>
                    <a:pt x="3619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" name="Google Shape;297;p2"/>
            <p:cNvSpPr/>
            <p:nvPr/>
          </p:nvSpPr>
          <p:spPr>
            <a:xfrm>
              <a:off x="4846075" y="4884400"/>
              <a:ext cx="91950" cy="90500"/>
            </a:xfrm>
            <a:custGeom>
              <a:avLst/>
              <a:gdLst/>
              <a:ahLst/>
              <a:cxnLst/>
              <a:rect l="l" t="t" r="r" b="b"/>
              <a:pathLst>
                <a:path w="3678" h="3620" extrusionOk="0">
                  <a:moveTo>
                    <a:pt x="1868" y="1"/>
                  </a:moveTo>
                  <a:cubicBezTo>
                    <a:pt x="2802" y="1"/>
                    <a:pt x="3677" y="876"/>
                    <a:pt x="3619" y="1810"/>
                  </a:cubicBezTo>
                  <a:cubicBezTo>
                    <a:pt x="3619" y="2802"/>
                    <a:pt x="2743" y="3620"/>
                    <a:pt x="1751" y="3620"/>
                  </a:cubicBezTo>
                  <a:cubicBezTo>
                    <a:pt x="817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" name="Google Shape;298;p2"/>
            <p:cNvSpPr/>
            <p:nvPr/>
          </p:nvSpPr>
          <p:spPr>
            <a:xfrm>
              <a:off x="1659025" y="1695925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20" y="1810"/>
                  </a:moveTo>
                  <a:cubicBezTo>
                    <a:pt x="3620" y="2802"/>
                    <a:pt x="2803" y="3619"/>
                    <a:pt x="1810" y="3619"/>
                  </a:cubicBezTo>
                  <a:cubicBezTo>
                    <a:pt x="818" y="3619"/>
                    <a:pt x="1" y="2802"/>
                    <a:pt x="1" y="1810"/>
                  </a:cubicBezTo>
                  <a:cubicBezTo>
                    <a:pt x="1" y="876"/>
                    <a:pt x="818" y="58"/>
                    <a:pt x="1752" y="0"/>
                  </a:cubicBezTo>
                  <a:cubicBezTo>
                    <a:pt x="2744" y="0"/>
                    <a:pt x="3562" y="817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99;p2"/>
            <p:cNvSpPr/>
            <p:nvPr/>
          </p:nvSpPr>
          <p:spPr>
            <a:xfrm>
              <a:off x="1412425" y="2675075"/>
              <a:ext cx="90500" cy="91975"/>
            </a:xfrm>
            <a:custGeom>
              <a:avLst/>
              <a:gdLst/>
              <a:ahLst/>
              <a:cxnLst/>
              <a:rect l="l" t="t" r="r" b="b"/>
              <a:pathLst>
                <a:path w="3620" h="3679" extrusionOk="0">
                  <a:moveTo>
                    <a:pt x="1810" y="1"/>
                  </a:moveTo>
                  <a:cubicBezTo>
                    <a:pt x="2802" y="59"/>
                    <a:pt x="3619" y="935"/>
                    <a:pt x="3619" y="1869"/>
                  </a:cubicBezTo>
                  <a:cubicBezTo>
                    <a:pt x="3561" y="2861"/>
                    <a:pt x="2685" y="3678"/>
                    <a:pt x="1751" y="3620"/>
                  </a:cubicBezTo>
                  <a:cubicBezTo>
                    <a:pt x="759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" name="Google Shape;300;p2"/>
            <p:cNvSpPr/>
            <p:nvPr/>
          </p:nvSpPr>
          <p:spPr>
            <a:xfrm>
              <a:off x="5340750" y="9619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2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744"/>
                    <a:pt x="1" y="1752"/>
                  </a:cubicBezTo>
                  <a:cubicBezTo>
                    <a:pt x="1" y="760"/>
                    <a:pt x="759" y="1"/>
                    <a:pt x="1752" y="1"/>
                  </a:cubicBezTo>
                  <a:cubicBezTo>
                    <a:pt x="2744" y="1"/>
                    <a:pt x="3503" y="760"/>
                    <a:pt x="3503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" name="Google Shape;301;p2"/>
            <p:cNvSpPr/>
            <p:nvPr/>
          </p:nvSpPr>
          <p:spPr>
            <a:xfrm>
              <a:off x="5584450" y="120852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1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685"/>
                    <a:pt x="1" y="1751"/>
                  </a:cubicBezTo>
                  <a:cubicBezTo>
                    <a:pt x="1" y="759"/>
                    <a:pt x="759" y="0"/>
                    <a:pt x="1752" y="0"/>
                  </a:cubicBezTo>
                  <a:cubicBezTo>
                    <a:pt x="2744" y="0"/>
                    <a:pt x="3503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" name="Google Shape;302;p2"/>
            <p:cNvSpPr/>
            <p:nvPr/>
          </p:nvSpPr>
          <p:spPr>
            <a:xfrm>
              <a:off x="3132900" y="4716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2" y="1751"/>
                  </a:moveTo>
                  <a:cubicBezTo>
                    <a:pt x="3502" y="2744"/>
                    <a:pt x="2744" y="3503"/>
                    <a:pt x="1751" y="3503"/>
                  </a:cubicBezTo>
                  <a:cubicBezTo>
                    <a:pt x="759" y="3503"/>
                    <a:pt x="0" y="2744"/>
                    <a:pt x="0" y="1751"/>
                  </a:cubicBezTo>
                  <a:cubicBezTo>
                    <a:pt x="0" y="817"/>
                    <a:pt x="759" y="0"/>
                    <a:pt x="1751" y="0"/>
                  </a:cubicBezTo>
                  <a:cubicBezTo>
                    <a:pt x="2685" y="0"/>
                    <a:pt x="3502" y="759"/>
                    <a:pt x="3502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" name="Google Shape;303;p2"/>
            <p:cNvSpPr/>
            <p:nvPr/>
          </p:nvSpPr>
          <p:spPr>
            <a:xfrm>
              <a:off x="6073300" y="341347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1752" y="3502"/>
                  </a:moveTo>
                  <a:cubicBezTo>
                    <a:pt x="759" y="3502"/>
                    <a:pt x="1" y="2685"/>
                    <a:pt x="1" y="1751"/>
                  </a:cubicBezTo>
                  <a:cubicBezTo>
                    <a:pt x="1" y="759"/>
                    <a:pt x="818" y="0"/>
                    <a:pt x="1810" y="0"/>
                  </a:cubicBezTo>
                  <a:cubicBezTo>
                    <a:pt x="2744" y="0"/>
                    <a:pt x="3503" y="759"/>
                    <a:pt x="3503" y="1751"/>
                  </a:cubicBezTo>
                  <a:cubicBezTo>
                    <a:pt x="3503" y="2744"/>
                    <a:pt x="2744" y="3502"/>
                    <a:pt x="1752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" name="Google Shape;304;p2"/>
            <p:cNvSpPr/>
            <p:nvPr/>
          </p:nvSpPr>
          <p:spPr>
            <a:xfrm>
              <a:off x="1413875" y="2434300"/>
              <a:ext cx="87575" cy="86125"/>
            </a:xfrm>
            <a:custGeom>
              <a:avLst/>
              <a:gdLst/>
              <a:ahLst/>
              <a:cxnLst/>
              <a:rect l="l" t="t" r="r" b="b"/>
              <a:pathLst>
                <a:path w="3503" h="3445" extrusionOk="0">
                  <a:moveTo>
                    <a:pt x="1752" y="3444"/>
                  </a:moveTo>
                  <a:cubicBezTo>
                    <a:pt x="760" y="3444"/>
                    <a:pt x="1" y="2744"/>
                    <a:pt x="1" y="1752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744" y="1"/>
                    <a:pt x="3445" y="759"/>
                    <a:pt x="3503" y="1693"/>
                  </a:cubicBezTo>
                  <a:cubicBezTo>
                    <a:pt x="3503" y="2686"/>
                    <a:pt x="2744" y="3444"/>
                    <a:pt x="1752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" name="Google Shape;305;p2"/>
            <p:cNvSpPr/>
            <p:nvPr/>
          </p:nvSpPr>
          <p:spPr>
            <a:xfrm>
              <a:off x="4112050" y="5131025"/>
              <a:ext cx="87575" cy="89025"/>
            </a:xfrm>
            <a:custGeom>
              <a:avLst/>
              <a:gdLst/>
              <a:ahLst/>
              <a:cxnLst/>
              <a:rect l="l" t="t" r="r" b="b"/>
              <a:pathLst>
                <a:path w="3503" h="3561" extrusionOk="0">
                  <a:moveTo>
                    <a:pt x="3503" y="1751"/>
                  </a:moveTo>
                  <a:cubicBezTo>
                    <a:pt x="3503" y="2744"/>
                    <a:pt x="2744" y="3561"/>
                    <a:pt x="1752" y="3561"/>
                  </a:cubicBezTo>
                  <a:cubicBezTo>
                    <a:pt x="760" y="3561"/>
                    <a:pt x="1" y="2802"/>
                    <a:pt x="1" y="1810"/>
                  </a:cubicBezTo>
                  <a:cubicBezTo>
                    <a:pt x="1" y="817"/>
                    <a:pt x="701" y="59"/>
                    <a:pt x="1693" y="59"/>
                  </a:cubicBezTo>
                  <a:cubicBezTo>
                    <a:pt x="2686" y="0"/>
                    <a:pt x="3445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" name="Google Shape;306;p2"/>
            <p:cNvSpPr/>
            <p:nvPr/>
          </p:nvSpPr>
          <p:spPr>
            <a:xfrm>
              <a:off x="1413875" y="317122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5"/>
                    <a:pt x="1693" y="3445"/>
                  </a:cubicBezTo>
                  <a:cubicBezTo>
                    <a:pt x="760" y="3386"/>
                    <a:pt x="1" y="2627"/>
                    <a:pt x="59" y="1693"/>
                  </a:cubicBezTo>
                  <a:cubicBezTo>
                    <a:pt x="59" y="759"/>
                    <a:pt x="818" y="1"/>
                    <a:pt x="1752" y="1"/>
                  </a:cubicBezTo>
                  <a:cubicBezTo>
                    <a:pt x="2744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" name="Google Shape;307;p2"/>
            <p:cNvSpPr/>
            <p:nvPr/>
          </p:nvSpPr>
          <p:spPr>
            <a:xfrm>
              <a:off x="3376575" y="513247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4"/>
                    <a:pt x="1752" y="3444"/>
                  </a:cubicBezTo>
                  <a:cubicBezTo>
                    <a:pt x="760" y="3444"/>
                    <a:pt x="1" y="2686"/>
                    <a:pt x="1" y="1693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686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" name="Google Shape;308;p2"/>
            <p:cNvSpPr/>
            <p:nvPr/>
          </p:nvSpPr>
          <p:spPr>
            <a:xfrm>
              <a:off x="2639650" y="4887325"/>
              <a:ext cx="86125" cy="84650"/>
            </a:xfrm>
            <a:custGeom>
              <a:avLst/>
              <a:gdLst/>
              <a:ahLst/>
              <a:cxnLst/>
              <a:rect l="l" t="t" r="r" b="b"/>
              <a:pathLst>
                <a:path w="3445" h="3386" extrusionOk="0">
                  <a:moveTo>
                    <a:pt x="3445" y="1693"/>
                  </a:moveTo>
                  <a:cubicBezTo>
                    <a:pt x="3445" y="2627"/>
                    <a:pt x="2628" y="3386"/>
                    <a:pt x="1694" y="3386"/>
                  </a:cubicBezTo>
                  <a:cubicBezTo>
                    <a:pt x="760" y="3327"/>
                    <a:pt x="1" y="2569"/>
                    <a:pt x="59" y="1635"/>
                  </a:cubicBezTo>
                  <a:cubicBezTo>
                    <a:pt x="59" y="701"/>
                    <a:pt x="818" y="0"/>
                    <a:pt x="1752" y="0"/>
                  </a:cubicBezTo>
                  <a:cubicBezTo>
                    <a:pt x="2686" y="0"/>
                    <a:pt x="3445" y="759"/>
                    <a:pt x="3445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" name="Google Shape;309;p2"/>
            <p:cNvSpPr/>
            <p:nvPr/>
          </p:nvSpPr>
          <p:spPr>
            <a:xfrm>
              <a:off x="1661950" y="3903775"/>
              <a:ext cx="84675" cy="86125"/>
            </a:xfrm>
            <a:custGeom>
              <a:avLst/>
              <a:gdLst/>
              <a:ahLst/>
              <a:cxnLst/>
              <a:rect l="l" t="t" r="r" b="b"/>
              <a:pathLst>
                <a:path w="3387" h="3445" extrusionOk="0">
                  <a:moveTo>
                    <a:pt x="1693" y="1"/>
                  </a:moveTo>
                  <a:cubicBezTo>
                    <a:pt x="2627" y="1"/>
                    <a:pt x="3386" y="818"/>
                    <a:pt x="3386" y="1752"/>
                  </a:cubicBezTo>
                  <a:cubicBezTo>
                    <a:pt x="3386" y="2686"/>
                    <a:pt x="2569" y="3444"/>
                    <a:pt x="1635" y="3386"/>
                  </a:cubicBezTo>
                  <a:cubicBezTo>
                    <a:pt x="701" y="3386"/>
                    <a:pt x="1" y="2627"/>
                    <a:pt x="1" y="1693"/>
                  </a:cubicBezTo>
                  <a:cubicBezTo>
                    <a:pt x="1" y="759"/>
                    <a:pt x="759" y="1"/>
                    <a:pt x="16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" name="Google Shape;310;p2"/>
            <p:cNvSpPr/>
            <p:nvPr/>
          </p:nvSpPr>
          <p:spPr>
            <a:xfrm>
              <a:off x="5587375" y="4398475"/>
              <a:ext cx="81725" cy="81725"/>
            </a:xfrm>
            <a:custGeom>
              <a:avLst/>
              <a:gdLst/>
              <a:ahLst/>
              <a:cxnLst/>
              <a:rect l="l" t="t" r="r" b="b"/>
              <a:pathLst>
                <a:path w="3269" h="3269" extrusionOk="0">
                  <a:moveTo>
                    <a:pt x="1635" y="3269"/>
                  </a:moveTo>
                  <a:cubicBezTo>
                    <a:pt x="701" y="3269"/>
                    <a:pt x="0" y="2510"/>
                    <a:pt x="0" y="1635"/>
                  </a:cubicBezTo>
                  <a:cubicBezTo>
                    <a:pt x="0" y="759"/>
                    <a:pt x="759" y="0"/>
                    <a:pt x="1693" y="0"/>
                  </a:cubicBezTo>
                  <a:cubicBezTo>
                    <a:pt x="2569" y="59"/>
                    <a:pt x="3269" y="817"/>
                    <a:pt x="3269" y="1693"/>
                  </a:cubicBezTo>
                  <a:cubicBezTo>
                    <a:pt x="3211" y="2569"/>
                    <a:pt x="2510" y="3269"/>
                    <a:pt x="1635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" name="Google Shape;311;p2"/>
            <p:cNvSpPr/>
            <p:nvPr/>
          </p:nvSpPr>
          <p:spPr>
            <a:xfrm>
              <a:off x="6076225" y="1948375"/>
              <a:ext cx="81750" cy="81725"/>
            </a:xfrm>
            <a:custGeom>
              <a:avLst/>
              <a:gdLst/>
              <a:ahLst/>
              <a:cxnLst/>
              <a:rect l="l" t="t" r="r" b="b"/>
              <a:pathLst>
                <a:path w="3270" h="3269" extrusionOk="0">
                  <a:moveTo>
                    <a:pt x="1693" y="3211"/>
                  </a:moveTo>
                  <a:cubicBezTo>
                    <a:pt x="818" y="3269"/>
                    <a:pt x="59" y="2510"/>
                    <a:pt x="0" y="1635"/>
                  </a:cubicBezTo>
                  <a:cubicBezTo>
                    <a:pt x="0" y="759"/>
                    <a:pt x="759" y="0"/>
                    <a:pt x="1635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452"/>
                    <a:pt x="2569" y="3211"/>
                    <a:pt x="169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" name="Google Shape;312;p2"/>
            <p:cNvSpPr/>
            <p:nvPr/>
          </p:nvSpPr>
          <p:spPr>
            <a:xfrm>
              <a:off x="2152275" y="964825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3269" y="1635"/>
                  </a:moveTo>
                  <a:cubicBezTo>
                    <a:pt x="3269" y="2510"/>
                    <a:pt x="2568" y="3211"/>
                    <a:pt x="1693" y="3269"/>
                  </a:cubicBezTo>
                  <a:cubicBezTo>
                    <a:pt x="759" y="3269"/>
                    <a:pt x="0" y="2510"/>
                    <a:pt x="59" y="1577"/>
                  </a:cubicBezTo>
                  <a:cubicBezTo>
                    <a:pt x="59" y="701"/>
                    <a:pt x="817" y="0"/>
                    <a:pt x="1693" y="0"/>
                  </a:cubicBezTo>
                  <a:cubicBezTo>
                    <a:pt x="2568" y="0"/>
                    <a:pt x="3269" y="759"/>
                    <a:pt x="3269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" name="Google Shape;313;p2"/>
            <p:cNvSpPr/>
            <p:nvPr/>
          </p:nvSpPr>
          <p:spPr>
            <a:xfrm>
              <a:off x="5833975" y="1453675"/>
              <a:ext cx="81750" cy="81750"/>
            </a:xfrm>
            <a:custGeom>
              <a:avLst/>
              <a:gdLst/>
              <a:ahLst/>
              <a:cxnLst/>
              <a:rect l="l" t="t" r="r" b="b"/>
              <a:pathLst>
                <a:path w="3270" h="3270" extrusionOk="0">
                  <a:moveTo>
                    <a:pt x="3270" y="1635"/>
                  </a:moveTo>
                  <a:cubicBezTo>
                    <a:pt x="3270" y="2511"/>
                    <a:pt x="2511" y="3269"/>
                    <a:pt x="1635" y="3269"/>
                  </a:cubicBezTo>
                  <a:cubicBezTo>
                    <a:pt x="760" y="3269"/>
                    <a:pt x="1" y="2511"/>
                    <a:pt x="1" y="1635"/>
                  </a:cubicBezTo>
                  <a:cubicBezTo>
                    <a:pt x="1" y="759"/>
                    <a:pt x="760" y="1"/>
                    <a:pt x="1635" y="1"/>
                  </a:cubicBezTo>
                  <a:cubicBezTo>
                    <a:pt x="2511" y="1"/>
                    <a:pt x="3211" y="759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" name="Google Shape;314;p2"/>
            <p:cNvSpPr/>
            <p:nvPr/>
          </p:nvSpPr>
          <p:spPr>
            <a:xfrm>
              <a:off x="4361600" y="5135400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1634" y="3269"/>
                  </a:moveTo>
                  <a:cubicBezTo>
                    <a:pt x="759" y="3269"/>
                    <a:pt x="58" y="2569"/>
                    <a:pt x="0" y="1693"/>
                  </a:cubicBezTo>
                  <a:cubicBezTo>
                    <a:pt x="0" y="759"/>
                    <a:pt x="700" y="0"/>
                    <a:pt x="1634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510"/>
                    <a:pt x="2510" y="3211"/>
                    <a:pt x="1634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" name="Google Shape;315;p2"/>
            <p:cNvSpPr/>
            <p:nvPr/>
          </p:nvSpPr>
          <p:spPr>
            <a:xfrm>
              <a:off x="3137275" y="5136850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3094"/>
                  </a:moveTo>
                  <a:cubicBezTo>
                    <a:pt x="701" y="3153"/>
                    <a:pt x="0" y="2452"/>
                    <a:pt x="0" y="1577"/>
                  </a:cubicBezTo>
                  <a:cubicBezTo>
                    <a:pt x="0" y="701"/>
                    <a:pt x="642" y="1"/>
                    <a:pt x="1518" y="1"/>
                  </a:cubicBezTo>
                  <a:cubicBezTo>
                    <a:pt x="2452" y="1"/>
                    <a:pt x="3094" y="643"/>
                    <a:pt x="3152" y="1518"/>
                  </a:cubicBezTo>
                  <a:cubicBezTo>
                    <a:pt x="3152" y="2394"/>
                    <a:pt x="2452" y="3094"/>
                    <a:pt x="1576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" name="Google Shape;316;p2"/>
            <p:cNvSpPr/>
            <p:nvPr/>
          </p:nvSpPr>
          <p:spPr>
            <a:xfrm>
              <a:off x="1416800" y="2190600"/>
              <a:ext cx="80275" cy="80300"/>
            </a:xfrm>
            <a:custGeom>
              <a:avLst/>
              <a:gdLst/>
              <a:ahLst/>
              <a:cxnLst/>
              <a:rect l="l" t="t" r="r" b="b"/>
              <a:pathLst>
                <a:path w="3211" h="3212" extrusionOk="0">
                  <a:moveTo>
                    <a:pt x="1635" y="1"/>
                  </a:moveTo>
                  <a:cubicBezTo>
                    <a:pt x="2510" y="1"/>
                    <a:pt x="3211" y="701"/>
                    <a:pt x="3211" y="1635"/>
                  </a:cubicBezTo>
                  <a:cubicBezTo>
                    <a:pt x="3211" y="2511"/>
                    <a:pt x="2510" y="3211"/>
                    <a:pt x="1635" y="3211"/>
                  </a:cubicBezTo>
                  <a:cubicBezTo>
                    <a:pt x="759" y="3211"/>
                    <a:pt x="0" y="2511"/>
                    <a:pt x="0" y="1635"/>
                  </a:cubicBezTo>
                  <a:cubicBezTo>
                    <a:pt x="0" y="701"/>
                    <a:pt x="701" y="1"/>
                    <a:pt x="16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" name="Google Shape;317;p2"/>
            <p:cNvSpPr/>
            <p:nvPr/>
          </p:nvSpPr>
          <p:spPr>
            <a:xfrm>
              <a:off x="5340750" y="4646550"/>
              <a:ext cx="80275" cy="80275"/>
            </a:xfrm>
            <a:custGeom>
              <a:avLst/>
              <a:gdLst/>
              <a:ahLst/>
              <a:cxnLst/>
              <a:rect l="l" t="t" r="r" b="b"/>
              <a:pathLst>
                <a:path w="3211" h="3211" extrusionOk="0">
                  <a:moveTo>
                    <a:pt x="3211" y="1635"/>
                  </a:moveTo>
                  <a:cubicBezTo>
                    <a:pt x="3211" y="2510"/>
                    <a:pt x="2511" y="3211"/>
                    <a:pt x="1635" y="3211"/>
                  </a:cubicBezTo>
                  <a:cubicBezTo>
                    <a:pt x="701" y="3211"/>
                    <a:pt x="1" y="2510"/>
                    <a:pt x="1" y="1576"/>
                  </a:cubicBezTo>
                  <a:cubicBezTo>
                    <a:pt x="1" y="701"/>
                    <a:pt x="759" y="0"/>
                    <a:pt x="1635" y="0"/>
                  </a:cubicBezTo>
                  <a:cubicBezTo>
                    <a:pt x="2511" y="0"/>
                    <a:pt x="3211" y="701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" name="Google Shape;318;p2"/>
            <p:cNvSpPr/>
            <p:nvPr/>
          </p:nvSpPr>
          <p:spPr>
            <a:xfrm>
              <a:off x="1911500" y="1208525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0"/>
                  </a:moveTo>
                  <a:cubicBezTo>
                    <a:pt x="2510" y="0"/>
                    <a:pt x="3152" y="701"/>
                    <a:pt x="3152" y="1635"/>
                  </a:cubicBezTo>
                  <a:cubicBezTo>
                    <a:pt x="3094" y="2510"/>
                    <a:pt x="2452" y="3152"/>
                    <a:pt x="1576" y="3152"/>
                  </a:cubicBezTo>
                  <a:cubicBezTo>
                    <a:pt x="642" y="3152"/>
                    <a:pt x="0" y="2452"/>
                    <a:pt x="0" y="1576"/>
                  </a:cubicBezTo>
                  <a:cubicBezTo>
                    <a:pt x="0" y="701"/>
                    <a:pt x="700" y="0"/>
                    <a:pt x="15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" name="Google Shape;319;p2"/>
            <p:cNvSpPr/>
            <p:nvPr/>
          </p:nvSpPr>
          <p:spPr>
            <a:xfrm>
              <a:off x="4608200" y="475975"/>
              <a:ext cx="81750" cy="80275"/>
            </a:xfrm>
            <a:custGeom>
              <a:avLst/>
              <a:gdLst/>
              <a:ahLst/>
              <a:cxnLst/>
              <a:rect l="l" t="t" r="r" b="b"/>
              <a:pathLst>
                <a:path w="3270" h="3211" extrusionOk="0">
                  <a:moveTo>
                    <a:pt x="1693" y="0"/>
                  </a:moveTo>
                  <a:cubicBezTo>
                    <a:pt x="2569" y="0"/>
                    <a:pt x="3269" y="759"/>
                    <a:pt x="3269" y="1635"/>
                  </a:cubicBezTo>
                  <a:cubicBezTo>
                    <a:pt x="3211" y="2510"/>
                    <a:pt x="2511" y="3211"/>
                    <a:pt x="1577" y="3211"/>
                  </a:cubicBezTo>
                  <a:cubicBezTo>
                    <a:pt x="701" y="3152"/>
                    <a:pt x="1" y="2452"/>
                    <a:pt x="1" y="1576"/>
                  </a:cubicBezTo>
                  <a:cubicBezTo>
                    <a:pt x="59" y="642"/>
                    <a:pt x="759" y="0"/>
                    <a:pt x="16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" name="Google Shape;320;p2"/>
            <p:cNvSpPr/>
            <p:nvPr/>
          </p:nvSpPr>
          <p:spPr>
            <a:xfrm>
              <a:off x="5098525" y="718200"/>
              <a:ext cx="80275" cy="81750"/>
            </a:xfrm>
            <a:custGeom>
              <a:avLst/>
              <a:gdLst/>
              <a:ahLst/>
              <a:cxnLst/>
              <a:rect l="l" t="t" r="r" b="b"/>
              <a:pathLst>
                <a:path w="3211" h="3270" extrusionOk="0">
                  <a:moveTo>
                    <a:pt x="1635" y="3211"/>
                  </a:moveTo>
                  <a:cubicBezTo>
                    <a:pt x="759" y="3270"/>
                    <a:pt x="0" y="2569"/>
                    <a:pt x="0" y="1635"/>
                  </a:cubicBezTo>
                  <a:cubicBezTo>
                    <a:pt x="0" y="760"/>
                    <a:pt x="701" y="59"/>
                    <a:pt x="1576" y="1"/>
                  </a:cubicBezTo>
                  <a:cubicBezTo>
                    <a:pt x="2452" y="1"/>
                    <a:pt x="3211" y="701"/>
                    <a:pt x="3211" y="1577"/>
                  </a:cubicBezTo>
                  <a:cubicBezTo>
                    <a:pt x="3211" y="2511"/>
                    <a:pt x="2510" y="3211"/>
                    <a:pt x="1635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" name="Google Shape;321;p2"/>
            <p:cNvSpPr/>
            <p:nvPr/>
          </p:nvSpPr>
          <p:spPr>
            <a:xfrm>
              <a:off x="6079150" y="3664450"/>
              <a:ext cx="77350" cy="77375"/>
            </a:xfrm>
            <a:custGeom>
              <a:avLst/>
              <a:gdLst/>
              <a:ahLst/>
              <a:cxnLst/>
              <a:rect l="l" t="t" r="r" b="b"/>
              <a:pathLst>
                <a:path w="3094" h="3095" extrusionOk="0">
                  <a:moveTo>
                    <a:pt x="3094" y="1519"/>
                  </a:moveTo>
                  <a:cubicBezTo>
                    <a:pt x="3094" y="2394"/>
                    <a:pt x="2393" y="3095"/>
                    <a:pt x="1576" y="3095"/>
                  </a:cubicBezTo>
                  <a:cubicBezTo>
                    <a:pt x="701" y="3095"/>
                    <a:pt x="0" y="2452"/>
                    <a:pt x="0" y="1577"/>
                  </a:cubicBezTo>
                  <a:cubicBezTo>
                    <a:pt x="0" y="701"/>
                    <a:pt x="642" y="59"/>
                    <a:pt x="1518" y="1"/>
                  </a:cubicBezTo>
                  <a:cubicBezTo>
                    <a:pt x="2335" y="1"/>
                    <a:pt x="3094" y="701"/>
                    <a:pt x="3094" y="15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" name="Google Shape;322;p2"/>
            <p:cNvSpPr/>
            <p:nvPr/>
          </p:nvSpPr>
          <p:spPr>
            <a:xfrm>
              <a:off x="1418250" y="3417850"/>
              <a:ext cx="78825" cy="77350"/>
            </a:xfrm>
            <a:custGeom>
              <a:avLst/>
              <a:gdLst/>
              <a:ahLst/>
              <a:cxnLst/>
              <a:rect l="l" t="t" r="r" b="b"/>
              <a:pathLst>
                <a:path w="3153" h="3094" extrusionOk="0">
                  <a:moveTo>
                    <a:pt x="1577" y="3094"/>
                  </a:moveTo>
                  <a:cubicBezTo>
                    <a:pt x="701" y="3094"/>
                    <a:pt x="1" y="2393"/>
                    <a:pt x="1" y="1576"/>
                  </a:cubicBezTo>
                  <a:cubicBezTo>
                    <a:pt x="1" y="701"/>
                    <a:pt x="760" y="0"/>
                    <a:pt x="1577" y="0"/>
                  </a:cubicBezTo>
                  <a:cubicBezTo>
                    <a:pt x="2452" y="59"/>
                    <a:pt x="3094" y="701"/>
                    <a:pt x="3094" y="1518"/>
                  </a:cubicBezTo>
                  <a:cubicBezTo>
                    <a:pt x="3153" y="2393"/>
                    <a:pt x="2452" y="3094"/>
                    <a:pt x="157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" name="Google Shape;323;p2"/>
            <p:cNvSpPr/>
            <p:nvPr/>
          </p:nvSpPr>
          <p:spPr>
            <a:xfrm>
              <a:off x="2890650" y="477425"/>
              <a:ext cx="77375" cy="77375"/>
            </a:xfrm>
            <a:custGeom>
              <a:avLst/>
              <a:gdLst/>
              <a:ahLst/>
              <a:cxnLst/>
              <a:rect l="l" t="t" r="r" b="b"/>
              <a:pathLst>
                <a:path w="3095" h="3095" extrusionOk="0">
                  <a:moveTo>
                    <a:pt x="3094" y="1518"/>
                  </a:moveTo>
                  <a:cubicBezTo>
                    <a:pt x="3094" y="2336"/>
                    <a:pt x="2452" y="3036"/>
                    <a:pt x="1577" y="3094"/>
                  </a:cubicBezTo>
                  <a:cubicBezTo>
                    <a:pt x="759" y="3094"/>
                    <a:pt x="1" y="2394"/>
                    <a:pt x="59" y="1518"/>
                  </a:cubicBezTo>
                  <a:cubicBezTo>
                    <a:pt x="59" y="701"/>
                    <a:pt x="759" y="1"/>
                    <a:pt x="1577" y="1"/>
                  </a:cubicBezTo>
                  <a:cubicBezTo>
                    <a:pt x="2394" y="1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" name="Google Shape;324;p2"/>
            <p:cNvSpPr/>
            <p:nvPr/>
          </p:nvSpPr>
          <p:spPr>
            <a:xfrm>
              <a:off x="5835450" y="4154775"/>
              <a:ext cx="77350" cy="77350"/>
            </a:xfrm>
            <a:custGeom>
              <a:avLst/>
              <a:gdLst/>
              <a:ahLst/>
              <a:cxnLst/>
              <a:rect l="l" t="t" r="r" b="b"/>
              <a:pathLst>
                <a:path w="3094" h="3094" extrusionOk="0">
                  <a:moveTo>
                    <a:pt x="3094" y="1518"/>
                  </a:moveTo>
                  <a:cubicBezTo>
                    <a:pt x="3094" y="2335"/>
                    <a:pt x="2335" y="3094"/>
                    <a:pt x="1518" y="3036"/>
                  </a:cubicBezTo>
                  <a:cubicBezTo>
                    <a:pt x="701" y="3036"/>
                    <a:pt x="0" y="2277"/>
                    <a:pt x="59" y="1460"/>
                  </a:cubicBezTo>
                  <a:cubicBezTo>
                    <a:pt x="59" y="701"/>
                    <a:pt x="759" y="0"/>
                    <a:pt x="1576" y="0"/>
                  </a:cubicBezTo>
                  <a:cubicBezTo>
                    <a:pt x="2393" y="0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" name="Google Shape;325;p2"/>
            <p:cNvSpPr/>
            <p:nvPr/>
          </p:nvSpPr>
          <p:spPr>
            <a:xfrm>
              <a:off x="2401800" y="719675"/>
              <a:ext cx="75900" cy="77350"/>
            </a:xfrm>
            <a:custGeom>
              <a:avLst/>
              <a:gdLst/>
              <a:ahLst/>
              <a:cxnLst/>
              <a:rect l="l" t="t" r="r" b="b"/>
              <a:pathLst>
                <a:path w="3036" h="3094" extrusionOk="0">
                  <a:moveTo>
                    <a:pt x="3036" y="1576"/>
                  </a:moveTo>
                  <a:cubicBezTo>
                    <a:pt x="3036" y="2393"/>
                    <a:pt x="2277" y="3094"/>
                    <a:pt x="1460" y="3036"/>
                  </a:cubicBezTo>
                  <a:cubicBezTo>
                    <a:pt x="643" y="3036"/>
                    <a:pt x="0" y="2277"/>
                    <a:pt x="59" y="1518"/>
                  </a:cubicBezTo>
                  <a:cubicBezTo>
                    <a:pt x="59" y="701"/>
                    <a:pt x="818" y="0"/>
                    <a:pt x="1635" y="59"/>
                  </a:cubicBezTo>
                  <a:cubicBezTo>
                    <a:pt x="2394" y="117"/>
                    <a:pt x="3036" y="817"/>
                    <a:pt x="3036" y="15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" name="Google Shape;326;p2"/>
            <p:cNvSpPr/>
            <p:nvPr/>
          </p:nvSpPr>
          <p:spPr>
            <a:xfrm>
              <a:off x="2156650" y="4645075"/>
              <a:ext cx="74450" cy="74450"/>
            </a:xfrm>
            <a:custGeom>
              <a:avLst/>
              <a:gdLst/>
              <a:ahLst/>
              <a:cxnLst/>
              <a:rect l="l" t="t" r="r" b="b"/>
              <a:pathLst>
                <a:path w="2978" h="2978" extrusionOk="0">
                  <a:moveTo>
                    <a:pt x="2919" y="1518"/>
                  </a:moveTo>
                  <a:cubicBezTo>
                    <a:pt x="2919" y="2336"/>
                    <a:pt x="2277" y="2978"/>
                    <a:pt x="1460" y="2978"/>
                  </a:cubicBezTo>
                  <a:cubicBezTo>
                    <a:pt x="642" y="2978"/>
                    <a:pt x="0" y="2277"/>
                    <a:pt x="0" y="1460"/>
                  </a:cubicBezTo>
                  <a:cubicBezTo>
                    <a:pt x="59" y="701"/>
                    <a:pt x="701" y="1"/>
                    <a:pt x="1518" y="59"/>
                  </a:cubicBezTo>
                  <a:cubicBezTo>
                    <a:pt x="2335" y="59"/>
                    <a:pt x="2977" y="701"/>
                    <a:pt x="2919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" name="Google Shape;327;p2"/>
            <p:cNvSpPr/>
            <p:nvPr/>
          </p:nvSpPr>
          <p:spPr>
            <a:xfrm>
              <a:off x="1910025" y="4402850"/>
              <a:ext cx="73000" cy="72975"/>
            </a:xfrm>
            <a:custGeom>
              <a:avLst/>
              <a:gdLst/>
              <a:ahLst/>
              <a:cxnLst/>
              <a:rect l="l" t="t" r="r" b="b"/>
              <a:pathLst>
                <a:path w="2920" h="2919" extrusionOk="0">
                  <a:moveTo>
                    <a:pt x="1460" y="0"/>
                  </a:moveTo>
                  <a:cubicBezTo>
                    <a:pt x="2277" y="0"/>
                    <a:pt x="2919" y="642"/>
                    <a:pt x="2919" y="1460"/>
                  </a:cubicBezTo>
                  <a:cubicBezTo>
                    <a:pt x="2919" y="2277"/>
                    <a:pt x="2277" y="2919"/>
                    <a:pt x="1460" y="2919"/>
                  </a:cubicBezTo>
                  <a:cubicBezTo>
                    <a:pt x="643" y="2919"/>
                    <a:pt x="59" y="2335"/>
                    <a:pt x="1" y="1518"/>
                  </a:cubicBezTo>
                  <a:cubicBezTo>
                    <a:pt x="1" y="701"/>
                    <a:pt x="643" y="59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" name="Google Shape;328;p2"/>
            <p:cNvSpPr/>
            <p:nvPr/>
          </p:nvSpPr>
          <p:spPr>
            <a:xfrm>
              <a:off x="1669250" y="1459525"/>
              <a:ext cx="70075" cy="71525"/>
            </a:xfrm>
            <a:custGeom>
              <a:avLst/>
              <a:gdLst/>
              <a:ahLst/>
              <a:cxnLst/>
              <a:rect l="l" t="t" r="r" b="b"/>
              <a:pathLst>
                <a:path w="2803" h="2861" extrusionOk="0">
                  <a:moveTo>
                    <a:pt x="1401" y="2802"/>
                  </a:moveTo>
                  <a:cubicBezTo>
                    <a:pt x="584" y="2802"/>
                    <a:pt x="1" y="2218"/>
                    <a:pt x="1" y="1401"/>
                  </a:cubicBezTo>
                  <a:cubicBezTo>
                    <a:pt x="1" y="584"/>
                    <a:pt x="584" y="0"/>
                    <a:pt x="1401" y="0"/>
                  </a:cubicBezTo>
                  <a:cubicBezTo>
                    <a:pt x="2219" y="0"/>
                    <a:pt x="2802" y="642"/>
                    <a:pt x="2802" y="1401"/>
                  </a:cubicBezTo>
                  <a:cubicBezTo>
                    <a:pt x="2802" y="2218"/>
                    <a:pt x="2219" y="2860"/>
                    <a:pt x="1401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" name="Google Shape;329;p2"/>
            <p:cNvSpPr/>
            <p:nvPr/>
          </p:nvSpPr>
          <p:spPr>
            <a:xfrm>
              <a:off x="5102900" y="4894625"/>
              <a:ext cx="71525" cy="70050"/>
            </a:xfrm>
            <a:custGeom>
              <a:avLst/>
              <a:gdLst/>
              <a:ahLst/>
              <a:cxnLst/>
              <a:rect l="l" t="t" r="r" b="b"/>
              <a:pathLst>
                <a:path w="2861" h="2802" extrusionOk="0">
                  <a:moveTo>
                    <a:pt x="1460" y="2802"/>
                  </a:moveTo>
                  <a:cubicBezTo>
                    <a:pt x="642" y="2802"/>
                    <a:pt x="0" y="2218"/>
                    <a:pt x="0" y="1401"/>
                  </a:cubicBezTo>
                  <a:cubicBezTo>
                    <a:pt x="0" y="584"/>
                    <a:pt x="584" y="0"/>
                    <a:pt x="1401" y="0"/>
                  </a:cubicBezTo>
                  <a:cubicBezTo>
                    <a:pt x="2218" y="0"/>
                    <a:pt x="2802" y="584"/>
                    <a:pt x="2860" y="1401"/>
                  </a:cubicBezTo>
                  <a:cubicBezTo>
                    <a:pt x="2860" y="2160"/>
                    <a:pt x="2218" y="2802"/>
                    <a:pt x="1460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" name="Google Shape;330;p2"/>
            <p:cNvSpPr/>
            <p:nvPr/>
          </p:nvSpPr>
          <p:spPr>
            <a:xfrm>
              <a:off x="1422625" y="1949825"/>
              <a:ext cx="70075" cy="68600"/>
            </a:xfrm>
            <a:custGeom>
              <a:avLst/>
              <a:gdLst/>
              <a:ahLst/>
              <a:cxnLst/>
              <a:rect l="l" t="t" r="r" b="b"/>
              <a:pathLst>
                <a:path w="2803" h="2744" extrusionOk="0">
                  <a:moveTo>
                    <a:pt x="2803" y="1401"/>
                  </a:moveTo>
                  <a:cubicBezTo>
                    <a:pt x="2803" y="2160"/>
                    <a:pt x="2161" y="2744"/>
                    <a:pt x="1402" y="2744"/>
                  </a:cubicBezTo>
                  <a:cubicBezTo>
                    <a:pt x="643" y="2744"/>
                    <a:pt x="1" y="2102"/>
                    <a:pt x="1" y="1343"/>
                  </a:cubicBezTo>
                  <a:cubicBezTo>
                    <a:pt x="59" y="584"/>
                    <a:pt x="701" y="1"/>
                    <a:pt x="1402" y="1"/>
                  </a:cubicBezTo>
                  <a:cubicBezTo>
                    <a:pt x="2161" y="1"/>
                    <a:pt x="2803" y="643"/>
                    <a:pt x="2803" y="14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" name="Google Shape;331;p2"/>
            <p:cNvSpPr/>
            <p:nvPr/>
          </p:nvSpPr>
          <p:spPr>
            <a:xfrm>
              <a:off x="4611125" y="5141225"/>
              <a:ext cx="68600" cy="70075"/>
            </a:xfrm>
            <a:custGeom>
              <a:avLst/>
              <a:gdLst/>
              <a:ahLst/>
              <a:cxnLst/>
              <a:rect l="l" t="t" r="r" b="b"/>
              <a:pathLst>
                <a:path w="2744" h="2803" extrusionOk="0">
                  <a:moveTo>
                    <a:pt x="1343" y="2803"/>
                  </a:moveTo>
                  <a:cubicBezTo>
                    <a:pt x="584" y="2744"/>
                    <a:pt x="0" y="2161"/>
                    <a:pt x="0" y="1402"/>
                  </a:cubicBezTo>
                  <a:cubicBezTo>
                    <a:pt x="0" y="643"/>
                    <a:pt x="642" y="1"/>
                    <a:pt x="1401" y="1"/>
                  </a:cubicBezTo>
                  <a:cubicBezTo>
                    <a:pt x="2160" y="59"/>
                    <a:pt x="2744" y="701"/>
                    <a:pt x="2744" y="1460"/>
                  </a:cubicBezTo>
                  <a:cubicBezTo>
                    <a:pt x="2744" y="2161"/>
                    <a:pt x="2102" y="2803"/>
                    <a:pt x="134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" name="Google Shape;332;p2"/>
            <p:cNvSpPr/>
            <p:nvPr/>
          </p:nvSpPr>
          <p:spPr>
            <a:xfrm>
              <a:off x="2407625" y="4897525"/>
              <a:ext cx="65700" cy="64250"/>
            </a:xfrm>
            <a:custGeom>
              <a:avLst/>
              <a:gdLst/>
              <a:ahLst/>
              <a:cxnLst/>
              <a:rect l="l" t="t" r="r" b="b"/>
              <a:pathLst>
                <a:path w="2628" h="2570" extrusionOk="0">
                  <a:moveTo>
                    <a:pt x="1343" y="2569"/>
                  </a:moveTo>
                  <a:cubicBezTo>
                    <a:pt x="643" y="2569"/>
                    <a:pt x="59" y="2044"/>
                    <a:pt x="59" y="1343"/>
                  </a:cubicBezTo>
                  <a:cubicBezTo>
                    <a:pt x="1" y="585"/>
                    <a:pt x="585" y="1"/>
                    <a:pt x="1343" y="1"/>
                  </a:cubicBezTo>
                  <a:cubicBezTo>
                    <a:pt x="2044" y="1"/>
                    <a:pt x="2569" y="526"/>
                    <a:pt x="2569" y="1227"/>
                  </a:cubicBezTo>
                  <a:cubicBezTo>
                    <a:pt x="2628" y="1986"/>
                    <a:pt x="2044" y="2511"/>
                    <a:pt x="1343" y="25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" name="Google Shape;333;p2"/>
            <p:cNvSpPr/>
            <p:nvPr/>
          </p:nvSpPr>
          <p:spPr>
            <a:xfrm>
              <a:off x="1425550" y="367175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1285" y="1"/>
                  </a:moveTo>
                  <a:cubicBezTo>
                    <a:pt x="1985" y="1"/>
                    <a:pt x="2569" y="526"/>
                    <a:pt x="2569" y="1285"/>
                  </a:cubicBezTo>
                  <a:cubicBezTo>
                    <a:pt x="2569" y="2044"/>
                    <a:pt x="1985" y="2569"/>
                    <a:pt x="1226" y="2569"/>
                  </a:cubicBezTo>
                  <a:cubicBezTo>
                    <a:pt x="526" y="2511"/>
                    <a:pt x="1" y="1985"/>
                    <a:pt x="1" y="1227"/>
                  </a:cubicBezTo>
                  <a:cubicBezTo>
                    <a:pt x="1" y="526"/>
                    <a:pt x="584" y="1"/>
                    <a:pt x="128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" name="Google Shape;334;p2"/>
            <p:cNvSpPr/>
            <p:nvPr/>
          </p:nvSpPr>
          <p:spPr>
            <a:xfrm>
              <a:off x="1672175" y="416060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2569" y="1285"/>
                  </a:moveTo>
                  <a:cubicBezTo>
                    <a:pt x="2569" y="2044"/>
                    <a:pt x="1985" y="2569"/>
                    <a:pt x="1284" y="2569"/>
                  </a:cubicBezTo>
                  <a:cubicBezTo>
                    <a:pt x="526" y="2569"/>
                    <a:pt x="0" y="1985"/>
                    <a:pt x="0" y="1227"/>
                  </a:cubicBezTo>
                  <a:cubicBezTo>
                    <a:pt x="0" y="526"/>
                    <a:pt x="584" y="1"/>
                    <a:pt x="1284" y="1"/>
                  </a:cubicBezTo>
                  <a:cubicBezTo>
                    <a:pt x="2043" y="59"/>
                    <a:pt x="2569" y="585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" name="Google Shape;335;p2"/>
            <p:cNvSpPr/>
            <p:nvPr/>
          </p:nvSpPr>
          <p:spPr>
            <a:xfrm>
              <a:off x="4859200" y="483275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343" y="0"/>
                  </a:moveTo>
                  <a:cubicBezTo>
                    <a:pt x="2043" y="0"/>
                    <a:pt x="2569" y="584"/>
                    <a:pt x="2569" y="1284"/>
                  </a:cubicBezTo>
                  <a:cubicBezTo>
                    <a:pt x="2569" y="2043"/>
                    <a:pt x="1985" y="2627"/>
                    <a:pt x="1226" y="2569"/>
                  </a:cubicBezTo>
                  <a:cubicBezTo>
                    <a:pt x="526" y="2569"/>
                    <a:pt x="0" y="1985"/>
                    <a:pt x="0" y="1284"/>
                  </a:cubicBezTo>
                  <a:cubicBezTo>
                    <a:pt x="59" y="526"/>
                    <a:pt x="584" y="0"/>
                    <a:pt x="134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" name="Google Shape;336;p2"/>
            <p:cNvSpPr/>
            <p:nvPr/>
          </p:nvSpPr>
          <p:spPr>
            <a:xfrm>
              <a:off x="6084975" y="1709050"/>
              <a:ext cx="64225" cy="65700"/>
            </a:xfrm>
            <a:custGeom>
              <a:avLst/>
              <a:gdLst/>
              <a:ahLst/>
              <a:cxnLst/>
              <a:rect l="l" t="t" r="r" b="b"/>
              <a:pathLst>
                <a:path w="2569" h="2628" extrusionOk="0">
                  <a:moveTo>
                    <a:pt x="2569" y="1285"/>
                  </a:moveTo>
                  <a:cubicBezTo>
                    <a:pt x="2569" y="2043"/>
                    <a:pt x="2044" y="2569"/>
                    <a:pt x="1343" y="2569"/>
                  </a:cubicBezTo>
                  <a:cubicBezTo>
                    <a:pt x="584" y="2627"/>
                    <a:pt x="1" y="2043"/>
                    <a:pt x="1" y="1285"/>
                  </a:cubicBezTo>
                  <a:cubicBezTo>
                    <a:pt x="59" y="584"/>
                    <a:pt x="584" y="0"/>
                    <a:pt x="1343" y="59"/>
                  </a:cubicBezTo>
                  <a:cubicBezTo>
                    <a:pt x="2044" y="59"/>
                    <a:pt x="2569" y="584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" name="Google Shape;337;p2"/>
            <p:cNvSpPr/>
            <p:nvPr/>
          </p:nvSpPr>
          <p:spPr>
            <a:xfrm>
              <a:off x="2897950" y="5142700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285" y="2627"/>
                  </a:moveTo>
                  <a:cubicBezTo>
                    <a:pt x="584" y="2627"/>
                    <a:pt x="0" y="2102"/>
                    <a:pt x="0" y="1343"/>
                  </a:cubicBezTo>
                  <a:cubicBezTo>
                    <a:pt x="0" y="642"/>
                    <a:pt x="526" y="59"/>
                    <a:pt x="1226" y="59"/>
                  </a:cubicBezTo>
                  <a:cubicBezTo>
                    <a:pt x="1985" y="0"/>
                    <a:pt x="2569" y="584"/>
                    <a:pt x="2569" y="1343"/>
                  </a:cubicBezTo>
                  <a:cubicBezTo>
                    <a:pt x="2569" y="2043"/>
                    <a:pt x="2043" y="2627"/>
                    <a:pt x="1285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" name="Google Shape;338;p2"/>
            <p:cNvSpPr/>
            <p:nvPr/>
          </p:nvSpPr>
          <p:spPr>
            <a:xfrm>
              <a:off x="6333050" y="2936300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452" y="1985"/>
                    <a:pt x="1927" y="2510"/>
                    <a:pt x="1168" y="2510"/>
                  </a:cubicBezTo>
                  <a:cubicBezTo>
                    <a:pt x="526" y="2452"/>
                    <a:pt x="1" y="1926"/>
                    <a:pt x="1" y="1226"/>
                  </a:cubicBezTo>
                  <a:cubicBezTo>
                    <a:pt x="1" y="525"/>
                    <a:pt x="584" y="0"/>
                    <a:pt x="1285" y="0"/>
                  </a:cubicBezTo>
                  <a:cubicBezTo>
                    <a:pt x="1985" y="0"/>
                    <a:pt x="2510" y="584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" name="Google Shape;339;p2"/>
            <p:cNvSpPr/>
            <p:nvPr/>
          </p:nvSpPr>
          <p:spPr>
            <a:xfrm>
              <a:off x="5597575" y="975050"/>
              <a:ext cx="61325" cy="61300"/>
            </a:xfrm>
            <a:custGeom>
              <a:avLst/>
              <a:gdLst/>
              <a:ahLst/>
              <a:cxnLst/>
              <a:rect l="l" t="t" r="r" b="b"/>
              <a:pathLst>
                <a:path w="2453" h="2452" extrusionOk="0">
                  <a:moveTo>
                    <a:pt x="1227" y="0"/>
                  </a:moveTo>
                  <a:cubicBezTo>
                    <a:pt x="1927" y="0"/>
                    <a:pt x="2452" y="584"/>
                    <a:pt x="2452" y="1226"/>
                  </a:cubicBezTo>
                  <a:cubicBezTo>
                    <a:pt x="2452" y="1868"/>
                    <a:pt x="1869" y="2452"/>
                    <a:pt x="1227" y="2452"/>
                  </a:cubicBezTo>
                  <a:cubicBezTo>
                    <a:pt x="526" y="2452"/>
                    <a:pt x="1" y="1868"/>
                    <a:pt x="1" y="1168"/>
                  </a:cubicBezTo>
                  <a:cubicBezTo>
                    <a:pt x="1" y="525"/>
                    <a:pt x="585" y="0"/>
                    <a:pt x="12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" name="Google Shape;340;p2"/>
            <p:cNvSpPr/>
            <p:nvPr/>
          </p:nvSpPr>
          <p:spPr>
            <a:xfrm>
              <a:off x="3634875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1226" y="2510"/>
                  </a:moveTo>
                  <a:cubicBezTo>
                    <a:pt x="526" y="2510"/>
                    <a:pt x="1" y="1926"/>
                    <a:pt x="1" y="1226"/>
                  </a:cubicBezTo>
                  <a:cubicBezTo>
                    <a:pt x="59" y="525"/>
                    <a:pt x="584" y="0"/>
                    <a:pt x="1226" y="0"/>
                  </a:cubicBezTo>
                  <a:cubicBezTo>
                    <a:pt x="1927" y="0"/>
                    <a:pt x="2510" y="584"/>
                    <a:pt x="2452" y="1284"/>
                  </a:cubicBezTo>
                  <a:cubicBezTo>
                    <a:pt x="2452" y="1985"/>
                    <a:pt x="1927" y="2510"/>
                    <a:pt x="1226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" name="Google Shape;341;p2"/>
            <p:cNvSpPr/>
            <p:nvPr/>
          </p:nvSpPr>
          <p:spPr>
            <a:xfrm>
              <a:off x="6333050" y="2692600"/>
              <a:ext cx="62775" cy="62775"/>
            </a:xfrm>
            <a:custGeom>
              <a:avLst/>
              <a:gdLst/>
              <a:ahLst/>
              <a:cxnLst/>
              <a:rect l="l" t="t" r="r" b="b"/>
              <a:pathLst>
                <a:path w="2511" h="2511" extrusionOk="0">
                  <a:moveTo>
                    <a:pt x="2510" y="1284"/>
                  </a:moveTo>
                  <a:cubicBezTo>
                    <a:pt x="2510" y="1985"/>
                    <a:pt x="1927" y="2510"/>
                    <a:pt x="1226" y="2510"/>
                  </a:cubicBezTo>
                  <a:cubicBezTo>
                    <a:pt x="526" y="2510"/>
                    <a:pt x="1" y="1985"/>
                    <a:pt x="1" y="1284"/>
                  </a:cubicBezTo>
                  <a:cubicBezTo>
                    <a:pt x="1" y="584"/>
                    <a:pt x="584" y="0"/>
                    <a:pt x="1285" y="59"/>
                  </a:cubicBezTo>
                  <a:cubicBezTo>
                    <a:pt x="1985" y="59"/>
                    <a:pt x="2510" y="584"/>
                    <a:pt x="2510" y="128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" name="Google Shape;342;p2"/>
            <p:cNvSpPr/>
            <p:nvPr/>
          </p:nvSpPr>
          <p:spPr>
            <a:xfrm>
              <a:off x="3881500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510" y="1926"/>
                    <a:pt x="1985" y="2452"/>
                    <a:pt x="1284" y="2452"/>
                  </a:cubicBezTo>
                  <a:cubicBezTo>
                    <a:pt x="584" y="2510"/>
                    <a:pt x="0" y="1985"/>
                    <a:pt x="0" y="1226"/>
                  </a:cubicBezTo>
                  <a:cubicBezTo>
                    <a:pt x="0" y="525"/>
                    <a:pt x="584" y="0"/>
                    <a:pt x="1284" y="0"/>
                  </a:cubicBezTo>
                  <a:cubicBezTo>
                    <a:pt x="1985" y="0"/>
                    <a:pt x="2510" y="525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" name="Google Shape;343;p2"/>
            <p:cNvSpPr/>
            <p:nvPr/>
          </p:nvSpPr>
          <p:spPr>
            <a:xfrm>
              <a:off x="6333050" y="2447425"/>
              <a:ext cx="61325" cy="59875"/>
            </a:xfrm>
            <a:custGeom>
              <a:avLst/>
              <a:gdLst/>
              <a:ahLst/>
              <a:cxnLst/>
              <a:rect l="l" t="t" r="r" b="b"/>
              <a:pathLst>
                <a:path w="2453" h="2395" extrusionOk="0">
                  <a:moveTo>
                    <a:pt x="2452" y="1168"/>
                  </a:moveTo>
                  <a:cubicBezTo>
                    <a:pt x="2452" y="1810"/>
                    <a:pt x="1868" y="2394"/>
                    <a:pt x="1226" y="2394"/>
                  </a:cubicBezTo>
                  <a:cubicBezTo>
                    <a:pt x="643" y="2394"/>
                    <a:pt x="59" y="1869"/>
                    <a:pt x="59" y="1227"/>
                  </a:cubicBezTo>
                  <a:cubicBezTo>
                    <a:pt x="1" y="585"/>
                    <a:pt x="584" y="1"/>
                    <a:pt x="1226" y="1"/>
                  </a:cubicBezTo>
                  <a:cubicBezTo>
                    <a:pt x="1868" y="1"/>
                    <a:pt x="2452" y="585"/>
                    <a:pt x="2452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" name="Google Shape;344;p2"/>
            <p:cNvSpPr/>
            <p:nvPr/>
          </p:nvSpPr>
          <p:spPr>
            <a:xfrm>
              <a:off x="6086425" y="3919825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227" y="1"/>
                  </a:moveTo>
                  <a:cubicBezTo>
                    <a:pt x="1869" y="1"/>
                    <a:pt x="2453" y="584"/>
                    <a:pt x="2453" y="1226"/>
                  </a:cubicBezTo>
                  <a:cubicBezTo>
                    <a:pt x="2453" y="1869"/>
                    <a:pt x="1869" y="2394"/>
                    <a:pt x="1285" y="2452"/>
                  </a:cubicBezTo>
                  <a:cubicBezTo>
                    <a:pt x="585" y="2452"/>
                    <a:pt x="1" y="1869"/>
                    <a:pt x="59" y="1168"/>
                  </a:cubicBezTo>
                  <a:cubicBezTo>
                    <a:pt x="59" y="584"/>
                    <a:pt x="585" y="1"/>
                    <a:pt x="1227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" name="Google Shape;345;p2"/>
            <p:cNvSpPr/>
            <p:nvPr/>
          </p:nvSpPr>
          <p:spPr>
            <a:xfrm>
              <a:off x="2657175" y="486175"/>
              <a:ext cx="59850" cy="59875"/>
            </a:xfrm>
            <a:custGeom>
              <a:avLst/>
              <a:gdLst/>
              <a:ahLst/>
              <a:cxnLst/>
              <a:rect l="l" t="t" r="r" b="b"/>
              <a:pathLst>
                <a:path w="2394" h="2395" extrusionOk="0">
                  <a:moveTo>
                    <a:pt x="2394" y="1168"/>
                  </a:moveTo>
                  <a:cubicBezTo>
                    <a:pt x="2394" y="1752"/>
                    <a:pt x="1868" y="2336"/>
                    <a:pt x="1226" y="2394"/>
                  </a:cubicBezTo>
                  <a:cubicBezTo>
                    <a:pt x="584" y="2394"/>
                    <a:pt x="0" y="1810"/>
                    <a:pt x="0" y="1168"/>
                  </a:cubicBezTo>
                  <a:cubicBezTo>
                    <a:pt x="0" y="526"/>
                    <a:pt x="584" y="1"/>
                    <a:pt x="1168" y="1"/>
                  </a:cubicBezTo>
                  <a:cubicBezTo>
                    <a:pt x="1810" y="1"/>
                    <a:pt x="2394" y="526"/>
                    <a:pt x="2394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" name="Google Shape;346;p2"/>
            <p:cNvSpPr/>
            <p:nvPr/>
          </p:nvSpPr>
          <p:spPr>
            <a:xfrm>
              <a:off x="4126650" y="239575"/>
              <a:ext cx="58400" cy="59850"/>
            </a:xfrm>
            <a:custGeom>
              <a:avLst/>
              <a:gdLst/>
              <a:ahLst/>
              <a:cxnLst/>
              <a:rect l="l" t="t" r="r" b="b"/>
              <a:pathLst>
                <a:path w="2336" h="2394" extrusionOk="0">
                  <a:moveTo>
                    <a:pt x="1168" y="2335"/>
                  </a:moveTo>
                  <a:cubicBezTo>
                    <a:pt x="526" y="2394"/>
                    <a:pt x="0" y="1810"/>
                    <a:pt x="0" y="1226"/>
                  </a:cubicBezTo>
                  <a:cubicBezTo>
                    <a:pt x="0" y="584"/>
                    <a:pt x="526" y="0"/>
                    <a:pt x="1168" y="0"/>
                  </a:cubicBezTo>
                  <a:cubicBezTo>
                    <a:pt x="1752" y="0"/>
                    <a:pt x="2335" y="526"/>
                    <a:pt x="2335" y="1168"/>
                  </a:cubicBezTo>
                  <a:cubicBezTo>
                    <a:pt x="2335" y="1810"/>
                    <a:pt x="1810" y="2335"/>
                    <a:pt x="1168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" name="Google Shape;347;p2"/>
            <p:cNvSpPr/>
            <p:nvPr/>
          </p:nvSpPr>
          <p:spPr>
            <a:xfrm>
              <a:off x="5845650" y="1223125"/>
              <a:ext cx="56950" cy="58375"/>
            </a:xfrm>
            <a:custGeom>
              <a:avLst/>
              <a:gdLst/>
              <a:ahLst/>
              <a:cxnLst/>
              <a:rect l="l" t="t" r="r" b="b"/>
              <a:pathLst>
                <a:path w="2278" h="2335" extrusionOk="0">
                  <a:moveTo>
                    <a:pt x="2277" y="1167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335"/>
                    <a:pt x="1" y="1810"/>
                    <a:pt x="1" y="1109"/>
                  </a:cubicBezTo>
                  <a:cubicBezTo>
                    <a:pt x="59" y="467"/>
                    <a:pt x="526" y="0"/>
                    <a:pt x="1168" y="0"/>
                  </a:cubicBezTo>
                  <a:cubicBezTo>
                    <a:pt x="1810" y="0"/>
                    <a:pt x="2277" y="525"/>
                    <a:pt x="2277" y="116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" name="Google Shape;348;p2"/>
            <p:cNvSpPr/>
            <p:nvPr/>
          </p:nvSpPr>
          <p:spPr>
            <a:xfrm>
              <a:off x="3394100" y="241025"/>
              <a:ext cx="58400" cy="56950"/>
            </a:xfrm>
            <a:custGeom>
              <a:avLst/>
              <a:gdLst/>
              <a:ahLst/>
              <a:cxnLst/>
              <a:rect l="l" t="t" r="r" b="b"/>
              <a:pathLst>
                <a:path w="2336" h="2278" extrusionOk="0">
                  <a:moveTo>
                    <a:pt x="2277" y="1168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277"/>
                    <a:pt x="0" y="1752"/>
                    <a:pt x="59" y="1051"/>
                  </a:cubicBezTo>
                  <a:cubicBezTo>
                    <a:pt x="59" y="409"/>
                    <a:pt x="584" y="1"/>
                    <a:pt x="1226" y="1"/>
                  </a:cubicBezTo>
                  <a:cubicBezTo>
                    <a:pt x="1868" y="1"/>
                    <a:pt x="2335" y="526"/>
                    <a:pt x="2277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" name="Google Shape;349;p2"/>
            <p:cNvSpPr/>
            <p:nvPr/>
          </p:nvSpPr>
          <p:spPr>
            <a:xfrm>
              <a:off x="6335975" y="3185825"/>
              <a:ext cx="56925" cy="56925"/>
            </a:xfrm>
            <a:custGeom>
              <a:avLst/>
              <a:gdLst/>
              <a:ahLst/>
              <a:cxnLst/>
              <a:rect l="l" t="t" r="r" b="b"/>
              <a:pathLst>
                <a:path w="2277" h="2277" extrusionOk="0">
                  <a:moveTo>
                    <a:pt x="1168" y="2277"/>
                  </a:moveTo>
                  <a:cubicBezTo>
                    <a:pt x="526" y="2277"/>
                    <a:pt x="0" y="1810"/>
                    <a:pt x="0" y="1168"/>
                  </a:cubicBezTo>
                  <a:cubicBezTo>
                    <a:pt x="0" y="467"/>
                    <a:pt x="467" y="0"/>
                    <a:pt x="1168" y="0"/>
                  </a:cubicBezTo>
                  <a:cubicBezTo>
                    <a:pt x="1810" y="0"/>
                    <a:pt x="2277" y="526"/>
                    <a:pt x="2277" y="1109"/>
                  </a:cubicBezTo>
                  <a:cubicBezTo>
                    <a:pt x="2277" y="1751"/>
                    <a:pt x="1751" y="2277"/>
                    <a:pt x="1168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" name="Google Shape;350;p2"/>
            <p:cNvSpPr/>
            <p:nvPr/>
          </p:nvSpPr>
          <p:spPr>
            <a:xfrm>
              <a:off x="5356800" y="731350"/>
              <a:ext cx="56950" cy="55475"/>
            </a:xfrm>
            <a:custGeom>
              <a:avLst/>
              <a:gdLst/>
              <a:ahLst/>
              <a:cxnLst/>
              <a:rect l="l" t="t" r="r" b="b"/>
              <a:pathLst>
                <a:path w="2278" h="2219" extrusionOk="0">
                  <a:moveTo>
                    <a:pt x="1168" y="2218"/>
                  </a:moveTo>
                  <a:cubicBezTo>
                    <a:pt x="526" y="2218"/>
                    <a:pt x="59" y="1810"/>
                    <a:pt x="1" y="1168"/>
                  </a:cubicBezTo>
                  <a:cubicBezTo>
                    <a:pt x="1" y="467"/>
                    <a:pt x="468" y="0"/>
                    <a:pt x="1110" y="0"/>
                  </a:cubicBezTo>
                  <a:cubicBezTo>
                    <a:pt x="1752" y="0"/>
                    <a:pt x="2277" y="467"/>
                    <a:pt x="2277" y="1051"/>
                  </a:cubicBezTo>
                  <a:cubicBezTo>
                    <a:pt x="2277" y="1693"/>
                    <a:pt x="1810" y="2218"/>
                    <a:pt x="1168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" name="Google Shape;351;p2"/>
            <p:cNvSpPr/>
            <p:nvPr/>
          </p:nvSpPr>
          <p:spPr>
            <a:xfrm>
              <a:off x="1924625" y="979425"/>
              <a:ext cx="52550" cy="52550"/>
            </a:xfrm>
            <a:custGeom>
              <a:avLst/>
              <a:gdLst/>
              <a:ahLst/>
              <a:cxnLst/>
              <a:rect l="l" t="t" r="r" b="b"/>
              <a:pathLst>
                <a:path w="2102" h="2102" extrusionOk="0">
                  <a:moveTo>
                    <a:pt x="2102" y="1051"/>
                  </a:moveTo>
                  <a:cubicBezTo>
                    <a:pt x="2102" y="1576"/>
                    <a:pt x="1635" y="2043"/>
                    <a:pt x="1051" y="2102"/>
                  </a:cubicBezTo>
                  <a:cubicBezTo>
                    <a:pt x="526" y="2102"/>
                    <a:pt x="0" y="1576"/>
                    <a:pt x="0" y="993"/>
                  </a:cubicBezTo>
                  <a:cubicBezTo>
                    <a:pt x="0" y="467"/>
                    <a:pt x="526" y="0"/>
                    <a:pt x="1051" y="0"/>
                  </a:cubicBezTo>
                  <a:cubicBezTo>
                    <a:pt x="1576" y="0"/>
                    <a:pt x="2102" y="467"/>
                    <a:pt x="2102" y="10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" name="Google Shape;352;p2"/>
            <p:cNvSpPr/>
            <p:nvPr/>
          </p:nvSpPr>
          <p:spPr>
            <a:xfrm>
              <a:off x="6337425" y="22052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1051" y="0"/>
                  </a:moveTo>
                  <a:cubicBezTo>
                    <a:pt x="1577" y="0"/>
                    <a:pt x="2102" y="467"/>
                    <a:pt x="2102" y="993"/>
                  </a:cubicBezTo>
                  <a:cubicBezTo>
                    <a:pt x="2160" y="1576"/>
                    <a:pt x="1635" y="2102"/>
                    <a:pt x="1051" y="2102"/>
                  </a:cubicBezTo>
                  <a:cubicBezTo>
                    <a:pt x="526" y="2043"/>
                    <a:pt x="1" y="1576"/>
                    <a:pt x="1" y="1051"/>
                  </a:cubicBezTo>
                  <a:cubicBezTo>
                    <a:pt x="1" y="467"/>
                    <a:pt x="526" y="0"/>
                    <a:pt x="105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" name="Google Shape;353;p2"/>
            <p:cNvSpPr/>
            <p:nvPr/>
          </p:nvSpPr>
          <p:spPr>
            <a:xfrm>
              <a:off x="1431400" y="171487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2101" y="1052"/>
                  </a:moveTo>
                  <a:cubicBezTo>
                    <a:pt x="2101" y="1635"/>
                    <a:pt x="1635" y="2102"/>
                    <a:pt x="1051" y="2102"/>
                  </a:cubicBezTo>
                  <a:cubicBezTo>
                    <a:pt x="467" y="2102"/>
                    <a:pt x="0" y="1577"/>
                    <a:pt x="0" y="1052"/>
                  </a:cubicBezTo>
                  <a:cubicBezTo>
                    <a:pt x="0" y="468"/>
                    <a:pt x="525" y="1"/>
                    <a:pt x="1051" y="1"/>
                  </a:cubicBezTo>
                  <a:cubicBezTo>
                    <a:pt x="1576" y="59"/>
                    <a:pt x="2101" y="526"/>
                    <a:pt x="2101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" name="Google Shape;354;p2"/>
            <p:cNvSpPr/>
            <p:nvPr/>
          </p:nvSpPr>
          <p:spPr>
            <a:xfrm>
              <a:off x="5601950" y="4661125"/>
              <a:ext cx="52575" cy="52575"/>
            </a:xfrm>
            <a:custGeom>
              <a:avLst/>
              <a:gdLst/>
              <a:ahLst/>
              <a:cxnLst/>
              <a:rect l="l" t="t" r="r" b="b"/>
              <a:pathLst>
                <a:path w="2103" h="2103" extrusionOk="0">
                  <a:moveTo>
                    <a:pt x="2102" y="993"/>
                  </a:moveTo>
                  <a:cubicBezTo>
                    <a:pt x="2102" y="1519"/>
                    <a:pt x="1635" y="2044"/>
                    <a:pt x="1052" y="2044"/>
                  </a:cubicBezTo>
                  <a:cubicBezTo>
                    <a:pt x="526" y="2102"/>
                    <a:pt x="1" y="1577"/>
                    <a:pt x="1" y="993"/>
                  </a:cubicBezTo>
                  <a:cubicBezTo>
                    <a:pt x="1" y="468"/>
                    <a:pt x="468" y="1"/>
                    <a:pt x="1052" y="1"/>
                  </a:cubicBezTo>
                  <a:cubicBezTo>
                    <a:pt x="1577" y="1"/>
                    <a:pt x="2044" y="468"/>
                    <a:pt x="2102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" name="Google Shape;355;p2"/>
            <p:cNvSpPr/>
            <p:nvPr/>
          </p:nvSpPr>
          <p:spPr>
            <a:xfrm>
              <a:off x="4865025" y="51500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2102" y="992"/>
                  </a:moveTo>
                  <a:cubicBezTo>
                    <a:pt x="2161" y="1518"/>
                    <a:pt x="1694" y="2043"/>
                    <a:pt x="1110" y="2101"/>
                  </a:cubicBezTo>
                  <a:cubicBezTo>
                    <a:pt x="526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2" y="0"/>
                  </a:cubicBezTo>
                  <a:cubicBezTo>
                    <a:pt x="1577" y="0"/>
                    <a:pt x="2102" y="467"/>
                    <a:pt x="2102" y="99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" name="Google Shape;356;p2"/>
            <p:cNvSpPr/>
            <p:nvPr/>
          </p:nvSpPr>
          <p:spPr>
            <a:xfrm>
              <a:off x="4376175" y="242500"/>
              <a:ext cx="52575" cy="52550"/>
            </a:xfrm>
            <a:custGeom>
              <a:avLst/>
              <a:gdLst/>
              <a:ahLst/>
              <a:cxnLst/>
              <a:rect l="l" t="t" r="r" b="b"/>
              <a:pathLst>
                <a:path w="2103" h="2102" extrusionOk="0">
                  <a:moveTo>
                    <a:pt x="2102" y="1109"/>
                  </a:moveTo>
                  <a:cubicBezTo>
                    <a:pt x="2044" y="1634"/>
                    <a:pt x="1577" y="2101"/>
                    <a:pt x="1051" y="2101"/>
                  </a:cubicBezTo>
                  <a:cubicBezTo>
                    <a:pt x="468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1" y="58"/>
                  </a:cubicBezTo>
                  <a:cubicBezTo>
                    <a:pt x="1635" y="58"/>
                    <a:pt x="2102" y="525"/>
                    <a:pt x="2102" y="110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" name="Google Shape;357;p2"/>
            <p:cNvSpPr/>
            <p:nvPr/>
          </p:nvSpPr>
          <p:spPr>
            <a:xfrm>
              <a:off x="1190625" y="2942125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8"/>
                    <a:pt x="1518" y="1985"/>
                    <a:pt x="992" y="1985"/>
                  </a:cubicBezTo>
                  <a:cubicBezTo>
                    <a:pt x="409" y="1985"/>
                    <a:pt x="0" y="1576"/>
                    <a:pt x="0" y="993"/>
                  </a:cubicBezTo>
                  <a:cubicBezTo>
                    <a:pt x="0" y="409"/>
                    <a:pt x="350" y="117"/>
                    <a:pt x="876" y="59"/>
                  </a:cubicBezTo>
                  <a:cubicBezTo>
                    <a:pt x="1459" y="0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" name="Google Shape;358;p2"/>
            <p:cNvSpPr/>
            <p:nvPr/>
          </p:nvSpPr>
          <p:spPr>
            <a:xfrm>
              <a:off x="2169775" y="734250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1927" y="935"/>
                  </a:moveTo>
                  <a:cubicBezTo>
                    <a:pt x="1868" y="1577"/>
                    <a:pt x="1577" y="1927"/>
                    <a:pt x="935" y="1927"/>
                  </a:cubicBezTo>
                  <a:cubicBezTo>
                    <a:pt x="351" y="1927"/>
                    <a:pt x="1" y="1577"/>
                    <a:pt x="1" y="935"/>
                  </a:cubicBezTo>
                  <a:cubicBezTo>
                    <a:pt x="59" y="410"/>
                    <a:pt x="351" y="59"/>
                    <a:pt x="935" y="59"/>
                  </a:cubicBezTo>
                  <a:cubicBezTo>
                    <a:pt x="1577" y="1"/>
                    <a:pt x="1810" y="410"/>
                    <a:pt x="1927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" name="Google Shape;359;p2"/>
            <p:cNvSpPr/>
            <p:nvPr/>
          </p:nvSpPr>
          <p:spPr>
            <a:xfrm>
              <a:off x="1190625" y="2695500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9"/>
                    <a:pt x="1518" y="1927"/>
                    <a:pt x="992" y="1985"/>
                  </a:cubicBezTo>
                  <a:cubicBezTo>
                    <a:pt x="409" y="1985"/>
                    <a:pt x="0" y="1577"/>
                    <a:pt x="0" y="993"/>
                  </a:cubicBezTo>
                  <a:cubicBezTo>
                    <a:pt x="0" y="409"/>
                    <a:pt x="350" y="118"/>
                    <a:pt x="876" y="59"/>
                  </a:cubicBezTo>
                  <a:cubicBezTo>
                    <a:pt x="1459" y="1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" name="Google Shape;360;p2"/>
            <p:cNvSpPr/>
            <p:nvPr/>
          </p:nvSpPr>
          <p:spPr>
            <a:xfrm>
              <a:off x="6340350" y="3432425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934" y="1927"/>
                  </a:moveTo>
                  <a:cubicBezTo>
                    <a:pt x="409" y="1927"/>
                    <a:pt x="0" y="1519"/>
                    <a:pt x="0" y="935"/>
                  </a:cubicBezTo>
                  <a:cubicBezTo>
                    <a:pt x="0" y="410"/>
                    <a:pt x="467" y="1"/>
                    <a:pt x="993" y="1"/>
                  </a:cubicBezTo>
                  <a:cubicBezTo>
                    <a:pt x="1576" y="59"/>
                    <a:pt x="1868" y="410"/>
                    <a:pt x="1927" y="935"/>
                  </a:cubicBezTo>
                  <a:cubicBezTo>
                    <a:pt x="1927" y="1519"/>
                    <a:pt x="1518" y="1927"/>
                    <a:pt x="934" y="19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" name="Google Shape;361;p2"/>
            <p:cNvSpPr/>
            <p:nvPr/>
          </p:nvSpPr>
          <p:spPr>
            <a:xfrm>
              <a:off x="3151850" y="245400"/>
              <a:ext cx="48200" cy="46725"/>
            </a:xfrm>
            <a:custGeom>
              <a:avLst/>
              <a:gdLst/>
              <a:ahLst/>
              <a:cxnLst/>
              <a:rect l="l" t="t" r="r" b="b"/>
              <a:pathLst>
                <a:path w="1928" h="1869" extrusionOk="0">
                  <a:moveTo>
                    <a:pt x="1927" y="993"/>
                  </a:moveTo>
                  <a:cubicBezTo>
                    <a:pt x="1869" y="1518"/>
                    <a:pt x="1577" y="1869"/>
                    <a:pt x="993" y="1869"/>
                  </a:cubicBezTo>
                  <a:cubicBezTo>
                    <a:pt x="410" y="1869"/>
                    <a:pt x="1" y="1402"/>
                    <a:pt x="59" y="876"/>
                  </a:cubicBezTo>
                  <a:cubicBezTo>
                    <a:pt x="118" y="293"/>
                    <a:pt x="468" y="1"/>
                    <a:pt x="1052" y="1"/>
                  </a:cubicBezTo>
                  <a:cubicBezTo>
                    <a:pt x="1635" y="59"/>
                    <a:pt x="1869" y="409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" name="Google Shape;362;p2"/>
            <p:cNvSpPr/>
            <p:nvPr/>
          </p:nvSpPr>
          <p:spPr>
            <a:xfrm>
              <a:off x="5850025" y="4415975"/>
              <a:ext cx="48200" cy="48175"/>
            </a:xfrm>
            <a:custGeom>
              <a:avLst/>
              <a:gdLst/>
              <a:ahLst/>
              <a:cxnLst/>
              <a:rect l="l" t="t" r="r" b="b"/>
              <a:pathLst>
                <a:path w="1928" h="1927" extrusionOk="0">
                  <a:moveTo>
                    <a:pt x="935" y="1"/>
                  </a:moveTo>
                  <a:cubicBezTo>
                    <a:pt x="1519" y="1"/>
                    <a:pt x="1927" y="409"/>
                    <a:pt x="1927" y="935"/>
                  </a:cubicBezTo>
                  <a:cubicBezTo>
                    <a:pt x="1927" y="1518"/>
                    <a:pt x="1519" y="1927"/>
                    <a:pt x="993" y="1927"/>
                  </a:cubicBezTo>
                  <a:cubicBezTo>
                    <a:pt x="410" y="1869"/>
                    <a:pt x="59" y="1577"/>
                    <a:pt x="59" y="993"/>
                  </a:cubicBezTo>
                  <a:cubicBezTo>
                    <a:pt x="1" y="468"/>
                    <a:pt x="410" y="1"/>
                    <a:pt x="9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" name="Google Shape;363;p2"/>
            <p:cNvSpPr/>
            <p:nvPr/>
          </p:nvSpPr>
          <p:spPr>
            <a:xfrm>
              <a:off x="3640725" y="5393675"/>
              <a:ext cx="49625" cy="49650"/>
            </a:xfrm>
            <a:custGeom>
              <a:avLst/>
              <a:gdLst/>
              <a:ahLst/>
              <a:cxnLst/>
              <a:rect l="l" t="t" r="r" b="b"/>
              <a:pathLst>
                <a:path w="1985" h="1986" extrusionOk="0">
                  <a:moveTo>
                    <a:pt x="934" y="1985"/>
                  </a:moveTo>
                  <a:cubicBezTo>
                    <a:pt x="409" y="1927"/>
                    <a:pt x="0" y="1460"/>
                    <a:pt x="58" y="935"/>
                  </a:cubicBezTo>
                  <a:cubicBezTo>
                    <a:pt x="117" y="351"/>
                    <a:pt x="584" y="1"/>
                    <a:pt x="1109" y="59"/>
                  </a:cubicBezTo>
                  <a:cubicBezTo>
                    <a:pt x="1693" y="118"/>
                    <a:pt x="1985" y="468"/>
                    <a:pt x="1985" y="1052"/>
                  </a:cubicBezTo>
                  <a:cubicBezTo>
                    <a:pt x="1985" y="1577"/>
                    <a:pt x="1518" y="1985"/>
                    <a:pt x="934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" name="Google Shape;364;p2"/>
            <p:cNvSpPr/>
            <p:nvPr/>
          </p:nvSpPr>
          <p:spPr>
            <a:xfrm>
              <a:off x="3884400" y="5393675"/>
              <a:ext cx="48200" cy="49650"/>
            </a:xfrm>
            <a:custGeom>
              <a:avLst/>
              <a:gdLst/>
              <a:ahLst/>
              <a:cxnLst/>
              <a:rect l="l" t="t" r="r" b="b"/>
              <a:pathLst>
                <a:path w="1928" h="1986" extrusionOk="0">
                  <a:moveTo>
                    <a:pt x="1927" y="993"/>
                  </a:moveTo>
                  <a:cubicBezTo>
                    <a:pt x="1927" y="1577"/>
                    <a:pt x="1519" y="1985"/>
                    <a:pt x="993" y="1985"/>
                  </a:cubicBezTo>
                  <a:cubicBezTo>
                    <a:pt x="409" y="1985"/>
                    <a:pt x="1" y="1519"/>
                    <a:pt x="1" y="993"/>
                  </a:cubicBezTo>
                  <a:cubicBezTo>
                    <a:pt x="59" y="409"/>
                    <a:pt x="409" y="59"/>
                    <a:pt x="935" y="59"/>
                  </a:cubicBezTo>
                  <a:cubicBezTo>
                    <a:pt x="1519" y="1"/>
                    <a:pt x="1927" y="468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" name="Google Shape;365;p2"/>
            <p:cNvSpPr/>
            <p:nvPr/>
          </p:nvSpPr>
          <p:spPr>
            <a:xfrm>
              <a:off x="1190625" y="2454725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1868" y="935"/>
                  </a:moveTo>
                  <a:cubicBezTo>
                    <a:pt x="1809" y="1518"/>
                    <a:pt x="1459" y="1869"/>
                    <a:pt x="934" y="1810"/>
                  </a:cubicBezTo>
                  <a:cubicBezTo>
                    <a:pt x="350" y="1810"/>
                    <a:pt x="0" y="1402"/>
                    <a:pt x="58" y="876"/>
                  </a:cubicBezTo>
                  <a:cubicBezTo>
                    <a:pt x="117" y="351"/>
                    <a:pt x="467" y="1"/>
                    <a:pt x="992" y="1"/>
                  </a:cubicBezTo>
                  <a:cubicBezTo>
                    <a:pt x="1518" y="1"/>
                    <a:pt x="1809" y="409"/>
                    <a:pt x="1868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" name="Google Shape;366;p2"/>
            <p:cNvSpPr/>
            <p:nvPr/>
          </p:nvSpPr>
          <p:spPr>
            <a:xfrm>
              <a:off x="1434300" y="39227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460" y="117"/>
                    <a:pt x="1869" y="409"/>
                    <a:pt x="1810" y="993"/>
                  </a:cubicBezTo>
                  <a:cubicBezTo>
                    <a:pt x="1810" y="1518"/>
                    <a:pt x="1460" y="1868"/>
                    <a:pt x="876" y="1868"/>
                  </a:cubicBezTo>
                  <a:cubicBezTo>
                    <a:pt x="351" y="1810"/>
                    <a:pt x="1" y="1460"/>
                    <a:pt x="1" y="934"/>
                  </a:cubicBezTo>
                  <a:cubicBezTo>
                    <a:pt x="1" y="351"/>
                    <a:pt x="351" y="117"/>
                    <a:pt x="9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" name="Google Shape;367;p2"/>
            <p:cNvSpPr/>
            <p:nvPr/>
          </p:nvSpPr>
          <p:spPr>
            <a:xfrm>
              <a:off x="1680925" y="122457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934"/>
                  </a:moveTo>
                  <a:cubicBezTo>
                    <a:pt x="1810" y="1460"/>
                    <a:pt x="1518" y="1868"/>
                    <a:pt x="934" y="1868"/>
                  </a:cubicBezTo>
                  <a:cubicBezTo>
                    <a:pt x="351" y="1868"/>
                    <a:pt x="0" y="1518"/>
                    <a:pt x="0" y="934"/>
                  </a:cubicBezTo>
                  <a:cubicBezTo>
                    <a:pt x="0" y="409"/>
                    <a:pt x="351" y="59"/>
                    <a:pt x="876" y="59"/>
                  </a:cubicBezTo>
                  <a:cubicBezTo>
                    <a:pt x="1460" y="0"/>
                    <a:pt x="1752" y="351"/>
                    <a:pt x="1868" y="93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" name="Google Shape;368;p2"/>
            <p:cNvSpPr/>
            <p:nvPr/>
          </p:nvSpPr>
          <p:spPr>
            <a:xfrm>
              <a:off x="5358275" y="4906300"/>
              <a:ext cx="45250" cy="45250"/>
            </a:xfrm>
            <a:custGeom>
              <a:avLst/>
              <a:gdLst/>
              <a:ahLst/>
              <a:cxnLst/>
              <a:rect l="l" t="t" r="r" b="b"/>
              <a:pathLst>
                <a:path w="1810" h="1810" extrusionOk="0">
                  <a:moveTo>
                    <a:pt x="876" y="0"/>
                  </a:moveTo>
                  <a:cubicBezTo>
                    <a:pt x="1459" y="59"/>
                    <a:pt x="1810" y="350"/>
                    <a:pt x="1810" y="876"/>
                  </a:cubicBezTo>
                  <a:cubicBezTo>
                    <a:pt x="1810" y="1459"/>
                    <a:pt x="1518" y="1810"/>
                    <a:pt x="934" y="1810"/>
                  </a:cubicBezTo>
                  <a:cubicBezTo>
                    <a:pt x="409" y="1810"/>
                    <a:pt x="58" y="1518"/>
                    <a:pt x="0" y="992"/>
                  </a:cubicBezTo>
                  <a:cubicBezTo>
                    <a:pt x="0" y="409"/>
                    <a:pt x="350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" name="Google Shape;369;p2"/>
            <p:cNvSpPr/>
            <p:nvPr/>
          </p:nvSpPr>
          <p:spPr>
            <a:xfrm>
              <a:off x="1192075" y="318582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701"/>
                  </a:moveTo>
                  <a:cubicBezTo>
                    <a:pt x="1751" y="1518"/>
                    <a:pt x="1460" y="1868"/>
                    <a:pt x="876" y="1868"/>
                  </a:cubicBezTo>
                  <a:cubicBezTo>
                    <a:pt x="351" y="1868"/>
                    <a:pt x="0" y="1518"/>
                    <a:pt x="0" y="993"/>
                  </a:cubicBezTo>
                  <a:cubicBezTo>
                    <a:pt x="0" y="409"/>
                    <a:pt x="351" y="0"/>
                    <a:pt x="934" y="117"/>
                  </a:cubicBezTo>
                  <a:cubicBezTo>
                    <a:pt x="1285" y="175"/>
                    <a:pt x="1576" y="526"/>
                    <a:pt x="1868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" name="Google Shape;370;p2"/>
            <p:cNvSpPr/>
            <p:nvPr/>
          </p:nvSpPr>
          <p:spPr>
            <a:xfrm>
              <a:off x="2660100" y="5152900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992" y="1869"/>
                  </a:moveTo>
                  <a:cubicBezTo>
                    <a:pt x="409" y="1810"/>
                    <a:pt x="0" y="1518"/>
                    <a:pt x="0" y="935"/>
                  </a:cubicBezTo>
                  <a:cubicBezTo>
                    <a:pt x="0" y="351"/>
                    <a:pt x="350" y="1"/>
                    <a:pt x="934" y="1"/>
                  </a:cubicBezTo>
                  <a:cubicBezTo>
                    <a:pt x="1459" y="1"/>
                    <a:pt x="1810" y="351"/>
                    <a:pt x="1810" y="876"/>
                  </a:cubicBezTo>
                  <a:cubicBezTo>
                    <a:pt x="1868" y="1460"/>
                    <a:pt x="1518" y="1752"/>
                    <a:pt x="992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" name="Google Shape;371;p2"/>
            <p:cNvSpPr/>
            <p:nvPr/>
          </p:nvSpPr>
          <p:spPr>
            <a:xfrm>
              <a:off x="3395550" y="53951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518" y="117"/>
                    <a:pt x="1869" y="350"/>
                    <a:pt x="1869" y="934"/>
                  </a:cubicBezTo>
                  <a:cubicBezTo>
                    <a:pt x="1869" y="1518"/>
                    <a:pt x="1518" y="1868"/>
                    <a:pt x="935" y="1868"/>
                  </a:cubicBezTo>
                  <a:cubicBezTo>
                    <a:pt x="409" y="1868"/>
                    <a:pt x="59" y="1518"/>
                    <a:pt x="59" y="993"/>
                  </a:cubicBezTo>
                  <a:cubicBezTo>
                    <a:pt x="1" y="409"/>
                    <a:pt x="409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" name="Google Shape;372;p2"/>
            <p:cNvSpPr/>
            <p:nvPr/>
          </p:nvSpPr>
          <p:spPr>
            <a:xfrm>
              <a:off x="4132475" y="5396600"/>
              <a:ext cx="46725" cy="45275"/>
            </a:xfrm>
            <a:custGeom>
              <a:avLst/>
              <a:gdLst/>
              <a:ahLst/>
              <a:cxnLst/>
              <a:rect l="l" t="t" r="r" b="b"/>
              <a:pathLst>
                <a:path w="1869" h="1811" extrusionOk="0">
                  <a:moveTo>
                    <a:pt x="1869" y="876"/>
                  </a:moveTo>
                  <a:cubicBezTo>
                    <a:pt x="1752" y="1460"/>
                    <a:pt x="1460" y="1810"/>
                    <a:pt x="876" y="1810"/>
                  </a:cubicBezTo>
                  <a:cubicBezTo>
                    <a:pt x="351" y="1752"/>
                    <a:pt x="1" y="1402"/>
                    <a:pt x="1" y="818"/>
                  </a:cubicBezTo>
                  <a:cubicBezTo>
                    <a:pt x="59" y="292"/>
                    <a:pt x="409" y="1"/>
                    <a:pt x="935" y="1"/>
                  </a:cubicBezTo>
                  <a:cubicBezTo>
                    <a:pt x="1519" y="1"/>
                    <a:pt x="1752" y="351"/>
                    <a:pt x="1869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" name="Google Shape;373;p2"/>
            <p:cNvSpPr/>
            <p:nvPr/>
          </p:nvSpPr>
          <p:spPr>
            <a:xfrm>
              <a:off x="1926075" y="4661125"/>
              <a:ext cx="45275" cy="43825"/>
            </a:xfrm>
            <a:custGeom>
              <a:avLst/>
              <a:gdLst/>
              <a:ahLst/>
              <a:cxnLst/>
              <a:rect l="l" t="t" r="r" b="b"/>
              <a:pathLst>
                <a:path w="1811" h="1753" extrusionOk="0">
                  <a:moveTo>
                    <a:pt x="1810" y="993"/>
                  </a:moveTo>
                  <a:cubicBezTo>
                    <a:pt x="1518" y="1227"/>
                    <a:pt x="1227" y="1577"/>
                    <a:pt x="876" y="1635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293" y="1"/>
                    <a:pt x="818" y="59"/>
                  </a:cubicBezTo>
                  <a:cubicBezTo>
                    <a:pt x="1168" y="118"/>
                    <a:pt x="1460" y="410"/>
                    <a:pt x="1810" y="643"/>
                  </a:cubicBezTo>
                  <a:cubicBezTo>
                    <a:pt x="1810" y="760"/>
                    <a:pt x="1810" y="876"/>
                    <a:pt x="1810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" name="Google Shape;374;p2"/>
            <p:cNvSpPr/>
            <p:nvPr/>
          </p:nvSpPr>
          <p:spPr>
            <a:xfrm>
              <a:off x="5117475" y="493475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2"/>
                  </a:moveTo>
                  <a:cubicBezTo>
                    <a:pt x="1519" y="1285"/>
                    <a:pt x="1227" y="1635"/>
                    <a:pt x="877" y="1694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351" y="1"/>
                    <a:pt x="818" y="59"/>
                  </a:cubicBezTo>
                  <a:cubicBezTo>
                    <a:pt x="1168" y="118"/>
                    <a:pt x="1460" y="468"/>
                    <a:pt x="1810" y="701"/>
                  </a:cubicBezTo>
                  <a:cubicBezTo>
                    <a:pt x="1810" y="818"/>
                    <a:pt x="1810" y="935"/>
                    <a:pt x="1810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" name="Google Shape;375;p2"/>
            <p:cNvSpPr/>
            <p:nvPr/>
          </p:nvSpPr>
          <p:spPr>
            <a:xfrm>
              <a:off x="6096650" y="1472650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1"/>
                  </a:moveTo>
                  <a:cubicBezTo>
                    <a:pt x="1460" y="1285"/>
                    <a:pt x="1226" y="1635"/>
                    <a:pt x="876" y="1693"/>
                  </a:cubicBezTo>
                  <a:cubicBezTo>
                    <a:pt x="351" y="1752"/>
                    <a:pt x="1" y="1401"/>
                    <a:pt x="1" y="876"/>
                  </a:cubicBezTo>
                  <a:cubicBezTo>
                    <a:pt x="1" y="351"/>
                    <a:pt x="351" y="0"/>
                    <a:pt x="818" y="59"/>
                  </a:cubicBezTo>
                  <a:cubicBezTo>
                    <a:pt x="1168" y="117"/>
                    <a:pt x="1460" y="467"/>
                    <a:pt x="1810" y="701"/>
                  </a:cubicBezTo>
                  <a:lnTo>
                    <a:pt x="1810" y="105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" name="Google Shape;376;p2"/>
            <p:cNvSpPr/>
            <p:nvPr/>
          </p:nvSpPr>
          <p:spPr>
            <a:xfrm>
              <a:off x="6098100" y="4173750"/>
              <a:ext cx="37975" cy="42325"/>
            </a:xfrm>
            <a:custGeom>
              <a:avLst/>
              <a:gdLst/>
              <a:ahLst/>
              <a:cxnLst/>
              <a:rect l="l" t="t" r="r" b="b"/>
              <a:pathLst>
                <a:path w="1519" h="1693" extrusionOk="0">
                  <a:moveTo>
                    <a:pt x="643" y="1693"/>
                  </a:moveTo>
                  <a:cubicBezTo>
                    <a:pt x="410" y="1401"/>
                    <a:pt x="1" y="1051"/>
                    <a:pt x="59" y="817"/>
                  </a:cubicBezTo>
                  <a:cubicBezTo>
                    <a:pt x="118" y="526"/>
                    <a:pt x="526" y="117"/>
                    <a:pt x="818" y="59"/>
                  </a:cubicBezTo>
                  <a:cubicBezTo>
                    <a:pt x="993" y="0"/>
                    <a:pt x="1460" y="467"/>
                    <a:pt x="1460" y="759"/>
                  </a:cubicBezTo>
                  <a:cubicBezTo>
                    <a:pt x="1519" y="1051"/>
                    <a:pt x="1168" y="1343"/>
                    <a:pt x="993" y="1635"/>
                  </a:cubicBezTo>
                  <a:cubicBezTo>
                    <a:pt x="876" y="1635"/>
                    <a:pt x="760" y="1635"/>
                    <a:pt x="643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" name="Google Shape;377;p2"/>
            <p:cNvSpPr/>
            <p:nvPr/>
          </p:nvSpPr>
          <p:spPr>
            <a:xfrm>
              <a:off x="1196450" y="2212500"/>
              <a:ext cx="40875" cy="37950"/>
            </a:xfrm>
            <a:custGeom>
              <a:avLst/>
              <a:gdLst/>
              <a:ahLst/>
              <a:cxnLst/>
              <a:rect l="l" t="t" r="r" b="b"/>
              <a:pathLst>
                <a:path w="1635" h="1518" extrusionOk="0">
                  <a:moveTo>
                    <a:pt x="1635" y="934"/>
                  </a:moveTo>
                  <a:cubicBezTo>
                    <a:pt x="1285" y="1109"/>
                    <a:pt x="993" y="1518"/>
                    <a:pt x="701" y="1460"/>
                  </a:cubicBezTo>
                  <a:cubicBezTo>
                    <a:pt x="409" y="1401"/>
                    <a:pt x="59" y="993"/>
                    <a:pt x="0" y="701"/>
                  </a:cubicBezTo>
                  <a:cubicBezTo>
                    <a:pt x="0" y="467"/>
                    <a:pt x="467" y="0"/>
                    <a:pt x="701" y="0"/>
                  </a:cubicBezTo>
                  <a:cubicBezTo>
                    <a:pt x="993" y="0"/>
                    <a:pt x="1343" y="350"/>
                    <a:pt x="1635" y="584"/>
                  </a:cubicBezTo>
                  <a:lnTo>
                    <a:pt x="1635" y="934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" name="Google Shape;378;p2"/>
            <p:cNvSpPr/>
            <p:nvPr/>
          </p:nvSpPr>
          <p:spPr>
            <a:xfrm>
              <a:off x="6346175" y="1970250"/>
              <a:ext cx="40900" cy="36525"/>
            </a:xfrm>
            <a:custGeom>
              <a:avLst/>
              <a:gdLst/>
              <a:ahLst/>
              <a:cxnLst/>
              <a:rect l="l" t="t" r="r" b="b"/>
              <a:pathLst>
                <a:path w="1636" h="1461" extrusionOk="0">
                  <a:moveTo>
                    <a:pt x="1577" y="935"/>
                  </a:moveTo>
                  <a:cubicBezTo>
                    <a:pt x="1285" y="1110"/>
                    <a:pt x="935" y="1460"/>
                    <a:pt x="701" y="1402"/>
                  </a:cubicBezTo>
                  <a:cubicBezTo>
                    <a:pt x="409" y="1402"/>
                    <a:pt x="59" y="935"/>
                    <a:pt x="1" y="643"/>
                  </a:cubicBezTo>
                  <a:cubicBezTo>
                    <a:pt x="1" y="468"/>
                    <a:pt x="468" y="1"/>
                    <a:pt x="701" y="1"/>
                  </a:cubicBezTo>
                  <a:cubicBezTo>
                    <a:pt x="993" y="1"/>
                    <a:pt x="1285" y="351"/>
                    <a:pt x="1635" y="526"/>
                  </a:cubicBezTo>
                  <a:cubicBezTo>
                    <a:pt x="1635" y="643"/>
                    <a:pt x="1635" y="818"/>
                    <a:pt x="1577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" name="Google Shape;379;p2"/>
            <p:cNvSpPr/>
            <p:nvPr/>
          </p:nvSpPr>
          <p:spPr>
            <a:xfrm>
              <a:off x="1685300" y="4417450"/>
              <a:ext cx="37975" cy="40875"/>
            </a:xfrm>
            <a:custGeom>
              <a:avLst/>
              <a:gdLst/>
              <a:ahLst/>
              <a:cxnLst/>
              <a:rect l="l" t="t" r="r" b="b"/>
              <a:pathLst>
                <a:path w="1519" h="1635" extrusionOk="0">
                  <a:moveTo>
                    <a:pt x="935" y="0"/>
                  </a:moveTo>
                  <a:cubicBezTo>
                    <a:pt x="1110" y="292"/>
                    <a:pt x="1518" y="642"/>
                    <a:pt x="1460" y="876"/>
                  </a:cubicBezTo>
                  <a:cubicBezTo>
                    <a:pt x="1401" y="1167"/>
                    <a:pt x="993" y="1576"/>
                    <a:pt x="701" y="1576"/>
                  </a:cubicBezTo>
                  <a:cubicBezTo>
                    <a:pt x="468" y="1634"/>
                    <a:pt x="59" y="1167"/>
                    <a:pt x="1" y="934"/>
                  </a:cubicBezTo>
                  <a:cubicBezTo>
                    <a:pt x="1" y="642"/>
                    <a:pt x="351" y="292"/>
                    <a:pt x="584" y="0"/>
                  </a:cubicBezTo>
                  <a:lnTo>
                    <a:pt x="935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" name="Google Shape;380;p2"/>
            <p:cNvSpPr/>
            <p:nvPr/>
          </p:nvSpPr>
          <p:spPr>
            <a:xfrm>
              <a:off x="4630100" y="246875"/>
              <a:ext cx="37950" cy="40875"/>
            </a:xfrm>
            <a:custGeom>
              <a:avLst/>
              <a:gdLst/>
              <a:ahLst/>
              <a:cxnLst/>
              <a:rect l="l" t="t" r="r" b="b"/>
              <a:pathLst>
                <a:path w="1518" h="1635" extrusionOk="0">
                  <a:moveTo>
                    <a:pt x="934" y="0"/>
                  </a:moveTo>
                  <a:cubicBezTo>
                    <a:pt x="1109" y="292"/>
                    <a:pt x="1518" y="642"/>
                    <a:pt x="1459" y="876"/>
                  </a:cubicBezTo>
                  <a:cubicBezTo>
                    <a:pt x="1401" y="1168"/>
                    <a:pt x="993" y="1576"/>
                    <a:pt x="701" y="1576"/>
                  </a:cubicBezTo>
                  <a:cubicBezTo>
                    <a:pt x="526" y="1635"/>
                    <a:pt x="59" y="1168"/>
                    <a:pt x="59" y="934"/>
                  </a:cubicBezTo>
                  <a:cubicBezTo>
                    <a:pt x="0" y="584"/>
                    <a:pt x="350" y="292"/>
                    <a:pt x="584" y="0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" name="Google Shape;381;p2"/>
            <p:cNvSpPr/>
            <p:nvPr/>
          </p:nvSpPr>
          <p:spPr>
            <a:xfrm>
              <a:off x="2175625" y="4910675"/>
              <a:ext cx="36500" cy="40875"/>
            </a:xfrm>
            <a:custGeom>
              <a:avLst/>
              <a:gdLst/>
              <a:ahLst/>
              <a:cxnLst/>
              <a:rect l="l" t="t" r="r" b="b"/>
              <a:pathLst>
                <a:path w="1460" h="1635" extrusionOk="0">
                  <a:moveTo>
                    <a:pt x="584" y="1635"/>
                  </a:moveTo>
                  <a:cubicBezTo>
                    <a:pt x="350" y="1343"/>
                    <a:pt x="0" y="1051"/>
                    <a:pt x="0" y="759"/>
                  </a:cubicBezTo>
                  <a:cubicBezTo>
                    <a:pt x="58" y="467"/>
                    <a:pt x="467" y="59"/>
                    <a:pt x="759" y="59"/>
                  </a:cubicBezTo>
                  <a:cubicBezTo>
                    <a:pt x="934" y="0"/>
                    <a:pt x="1401" y="467"/>
                    <a:pt x="1459" y="701"/>
                  </a:cubicBezTo>
                  <a:cubicBezTo>
                    <a:pt x="1459" y="993"/>
                    <a:pt x="1109" y="1343"/>
                    <a:pt x="934" y="1635"/>
                  </a:cubicBezTo>
                  <a:cubicBezTo>
                    <a:pt x="817" y="1635"/>
                    <a:pt x="701" y="1635"/>
                    <a:pt x="584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" name="Google Shape;382;p2"/>
            <p:cNvSpPr/>
            <p:nvPr/>
          </p:nvSpPr>
          <p:spPr>
            <a:xfrm>
              <a:off x="4379100" y="5399525"/>
              <a:ext cx="40875" cy="36500"/>
            </a:xfrm>
            <a:custGeom>
              <a:avLst/>
              <a:gdLst/>
              <a:ahLst/>
              <a:cxnLst/>
              <a:rect l="l" t="t" r="r" b="b"/>
              <a:pathLst>
                <a:path w="1635" h="1460" extrusionOk="0">
                  <a:moveTo>
                    <a:pt x="59" y="526"/>
                  </a:moveTo>
                  <a:cubicBezTo>
                    <a:pt x="351" y="351"/>
                    <a:pt x="701" y="0"/>
                    <a:pt x="993" y="59"/>
                  </a:cubicBezTo>
                  <a:cubicBezTo>
                    <a:pt x="1226" y="117"/>
                    <a:pt x="1576" y="526"/>
                    <a:pt x="1635" y="818"/>
                  </a:cubicBezTo>
                  <a:cubicBezTo>
                    <a:pt x="1635" y="1051"/>
                    <a:pt x="1168" y="1460"/>
                    <a:pt x="876" y="1460"/>
                  </a:cubicBezTo>
                  <a:cubicBezTo>
                    <a:pt x="584" y="1460"/>
                    <a:pt x="292" y="1109"/>
                    <a:pt x="0" y="876"/>
                  </a:cubicBezTo>
                  <a:cubicBezTo>
                    <a:pt x="0" y="759"/>
                    <a:pt x="59" y="642"/>
                    <a:pt x="59" y="5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" name="Google Shape;383;p2"/>
            <p:cNvSpPr/>
            <p:nvPr/>
          </p:nvSpPr>
          <p:spPr>
            <a:xfrm>
              <a:off x="2422225" y="497850"/>
              <a:ext cx="43800" cy="35050"/>
            </a:xfrm>
            <a:custGeom>
              <a:avLst/>
              <a:gdLst/>
              <a:ahLst/>
              <a:cxnLst/>
              <a:rect l="l" t="t" r="r" b="b"/>
              <a:pathLst>
                <a:path w="1752" h="1402" extrusionOk="0">
                  <a:moveTo>
                    <a:pt x="1752" y="701"/>
                  </a:moveTo>
                  <a:cubicBezTo>
                    <a:pt x="1285" y="1052"/>
                    <a:pt x="993" y="1402"/>
                    <a:pt x="759" y="1402"/>
                  </a:cubicBezTo>
                  <a:cubicBezTo>
                    <a:pt x="468" y="1402"/>
                    <a:pt x="234" y="993"/>
                    <a:pt x="1" y="760"/>
                  </a:cubicBezTo>
                  <a:cubicBezTo>
                    <a:pt x="234" y="468"/>
                    <a:pt x="409" y="59"/>
                    <a:pt x="701" y="59"/>
                  </a:cubicBezTo>
                  <a:cubicBezTo>
                    <a:pt x="935" y="1"/>
                    <a:pt x="1285" y="351"/>
                    <a:pt x="1752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" name="Google Shape;384;p2"/>
            <p:cNvSpPr/>
            <p:nvPr/>
          </p:nvSpPr>
          <p:spPr>
            <a:xfrm>
              <a:off x="1203750" y="3439725"/>
              <a:ext cx="27750" cy="36525"/>
            </a:xfrm>
            <a:custGeom>
              <a:avLst/>
              <a:gdLst/>
              <a:ahLst/>
              <a:cxnLst/>
              <a:rect l="l" t="t" r="r" b="b"/>
              <a:pathLst>
                <a:path w="1110" h="1461" extrusionOk="0">
                  <a:moveTo>
                    <a:pt x="351" y="1402"/>
                  </a:moveTo>
                  <a:cubicBezTo>
                    <a:pt x="234" y="1110"/>
                    <a:pt x="59" y="818"/>
                    <a:pt x="0" y="526"/>
                  </a:cubicBezTo>
                  <a:cubicBezTo>
                    <a:pt x="0" y="351"/>
                    <a:pt x="234" y="176"/>
                    <a:pt x="409" y="1"/>
                  </a:cubicBezTo>
                  <a:cubicBezTo>
                    <a:pt x="642" y="234"/>
                    <a:pt x="993" y="409"/>
                    <a:pt x="1051" y="701"/>
                  </a:cubicBezTo>
                  <a:cubicBezTo>
                    <a:pt x="1109" y="876"/>
                    <a:pt x="818" y="1168"/>
                    <a:pt x="642" y="1460"/>
                  </a:cubicBezTo>
                  <a:cubicBezTo>
                    <a:pt x="526" y="1460"/>
                    <a:pt x="467" y="1402"/>
                    <a:pt x="351" y="14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" name="Google Shape;385;p2"/>
            <p:cNvSpPr/>
            <p:nvPr/>
          </p:nvSpPr>
          <p:spPr>
            <a:xfrm>
              <a:off x="3159150" y="5402450"/>
              <a:ext cx="42350" cy="27750"/>
            </a:xfrm>
            <a:custGeom>
              <a:avLst/>
              <a:gdLst/>
              <a:ahLst/>
              <a:cxnLst/>
              <a:rect l="l" t="t" r="r" b="b"/>
              <a:pathLst>
                <a:path w="1694" h="1110" extrusionOk="0">
                  <a:moveTo>
                    <a:pt x="1694" y="642"/>
                  </a:moveTo>
                  <a:cubicBezTo>
                    <a:pt x="1285" y="876"/>
                    <a:pt x="1051" y="1109"/>
                    <a:pt x="876" y="1051"/>
                  </a:cubicBezTo>
                  <a:cubicBezTo>
                    <a:pt x="584" y="992"/>
                    <a:pt x="293" y="759"/>
                    <a:pt x="1" y="584"/>
                  </a:cubicBezTo>
                  <a:cubicBezTo>
                    <a:pt x="234" y="409"/>
                    <a:pt x="468" y="0"/>
                    <a:pt x="701" y="0"/>
                  </a:cubicBezTo>
                  <a:cubicBezTo>
                    <a:pt x="935" y="0"/>
                    <a:pt x="1227" y="350"/>
                    <a:pt x="1635" y="64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" name="Google Shape;386;p2"/>
            <p:cNvSpPr/>
            <p:nvPr/>
          </p:nvSpPr>
          <p:spPr>
            <a:xfrm>
              <a:off x="2914000" y="258550"/>
              <a:ext cx="36500" cy="26275"/>
            </a:xfrm>
            <a:custGeom>
              <a:avLst/>
              <a:gdLst/>
              <a:ahLst/>
              <a:cxnLst/>
              <a:rect l="l" t="t" r="r" b="b"/>
              <a:pathLst>
                <a:path w="1460" h="1051" extrusionOk="0">
                  <a:moveTo>
                    <a:pt x="1460" y="0"/>
                  </a:moveTo>
                  <a:cubicBezTo>
                    <a:pt x="1285" y="467"/>
                    <a:pt x="1226" y="759"/>
                    <a:pt x="1051" y="934"/>
                  </a:cubicBezTo>
                  <a:cubicBezTo>
                    <a:pt x="876" y="1051"/>
                    <a:pt x="526" y="1051"/>
                    <a:pt x="292" y="992"/>
                  </a:cubicBezTo>
                  <a:cubicBezTo>
                    <a:pt x="176" y="934"/>
                    <a:pt x="117" y="701"/>
                    <a:pt x="1" y="584"/>
                  </a:cubicBezTo>
                  <a:cubicBezTo>
                    <a:pt x="176" y="467"/>
                    <a:pt x="351" y="350"/>
                    <a:pt x="584" y="234"/>
                  </a:cubicBezTo>
                  <a:cubicBezTo>
                    <a:pt x="759" y="175"/>
                    <a:pt x="993" y="117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" name="Google Shape;387;p2"/>
            <p:cNvSpPr/>
            <p:nvPr/>
          </p:nvSpPr>
          <p:spPr>
            <a:xfrm>
              <a:off x="6349100" y="3686350"/>
              <a:ext cx="24825" cy="33575"/>
            </a:xfrm>
            <a:custGeom>
              <a:avLst/>
              <a:gdLst/>
              <a:ahLst/>
              <a:cxnLst/>
              <a:rect l="l" t="t" r="r" b="b"/>
              <a:pathLst>
                <a:path w="993" h="1343" extrusionOk="0">
                  <a:moveTo>
                    <a:pt x="993" y="0"/>
                  </a:moveTo>
                  <a:cubicBezTo>
                    <a:pt x="935" y="351"/>
                    <a:pt x="876" y="526"/>
                    <a:pt x="818" y="759"/>
                  </a:cubicBezTo>
                  <a:cubicBezTo>
                    <a:pt x="701" y="934"/>
                    <a:pt x="526" y="1109"/>
                    <a:pt x="409" y="1343"/>
                  </a:cubicBezTo>
                  <a:cubicBezTo>
                    <a:pt x="292" y="1168"/>
                    <a:pt x="1" y="1051"/>
                    <a:pt x="1" y="876"/>
                  </a:cubicBezTo>
                  <a:cubicBezTo>
                    <a:pt x="1" y="584"/>
                    <a:pt x="117" y="292"/>
                    <a:pt x="292" y="117"/>
                  </a:cubicBezTo>
                  <a:cubicBezTo>
                    <a:pt x="409" y="0"/>
                    <a:pt x="643" y="59"/>
                    <a:pt x="9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88" name="Google Shape;388;p2"/>
          <p:cNvGrpSpPr/>
          <p:nvPr/>
        </p:nvGrpSpPr>
        <p:grpSpPr>
          <a:xfrm>
            <a:off x="6670963" y="2629809"/>
            <a:ext cx="2856614" cy="2856614"/>
            <a:chOff x="1190625" y="238125"/>
            <a:chExt cx="5205200" cy="5205200"/>
          </a:xfrm>
        </p:grpSpPr>
        <p:sp>
          <p:nvSpPr>
            <p:cNvPr id="389" name="Google Shape;389;p2"/>
            <p:cNvSpPr/>
            <p:nvPr/>
          </p:nvSpPr>
          <p:spPr>
            <a:xfrm>
              <a:off x="3537100" y="2352575"/>
              <a:ext cx="739875" cy="745725"/>
            </a:xfrm>
            <a:custGeom>
              <a:avLst/>
              <a:gdLst/>
              <a:ahLst/>
              <a:cxnLst/>
              <a:rect l="l" t="t" r="r" b="b"/>
              <a:pathLst>
                <a:path w="29595" h="29829" extrusionOk="0">
                  <a:moveTo>
                    <a:pt x="19963" y="23699"/>
                  </a:moveTo>
                  <a:cubicBezTo>
                    <a:pt x="20956" y="20839"/>
                    <a:pt x="23057" y="19438"/>
                    <a:pt x="25509" y="19847"/>
                  </a:cubicBezTo>
                  <a:cubicBezTo>
                    <a:pt x="27785" y="20197"/>
                    <a:pt x="29478" y="22123"/>
                    <a:pt x="29536" y="24400"/>
                  </a:cubicBezTo>
                  <a:cubicBezTo>
                    <a:pt x="29595" y="26793"/>
                    <a:pt x="28077" y="28777"/>
                    <a:pt x="25684" y="29303"/>
                  </a:cubicBezTo>
                  <a:cubicBezTo>
                    <a:pt x="23232" y="29828"/>
                    <a:pt x="21189" y="28544"/>
                    <a:pt x="19963" y="25625"/>
                  </a:cubicBezTo>
                  <a:cubicBezTo>
                    <a:pt x="19146" y="28135"/>
                    <a:pt x="17512" y="29595"/>
                    <a:pt x="14768" y="29536"/>
                  </a:cubicBezTo>
                  <a:cubicBezTo>
                    <a:pt x="12609" y="29536"/>
                    <a:pt x="11266" y="28369"/>
                    <a:pt x="10040" y="25567"/>
                  </a:cubicBezTo>
                  <a:cubicBezTo>
                    <a:pt x="9690" y="26910"/>
                    <a:pt x="8990" y="27960"/>
                    <a:pt x="7881" y="28661"/>
                  </a:cubicBezTo>
                  <a:cubicBezTo>
                    <a:pt x="6830" y="29420"/>
                    <a:pt x="5604" y="29711"/>
                    <a:pt x="4320" y="29478"/>
                  </a:cubicBezTo>
                  <a:cubicBezTo>
                    <a:pt x="2044" y="29069"/>
                    <a:pt x="409" y="27201"/>
                    <a:pt x="234" y="25042"/>
                  </a:cubicBezTo>
                  <a:cubicBezTo>
                    <a:pt x="59" y="22532"/>
                    <a:pt x="1402" y="20664"/>
                    <a:pt x="4145" y="19672"/>
                  </a:cubicBezTo>
                  <a:cubicBezTo>
                    <a:pt x="1518" y="18796"/>
                    <a:pt x="1" y="17103"/>
                    <a:pt x="176" y="14243"/>
                  </a:cubicBezTo>
                  <a:cubicBezTo>
                    <a:pt x="351" y="12200"/>
                    <a:pt x="1577" y="10741"/>
                    <a:pt x="4203" y="9749"/>
                  </a:cubicBezTo>
                  <a:cubicBezTo>
                    <a:pt x="2744" y="9340"/>
                    <a:pt x="1635" y="8581"/>
                    <a:pt x="993" y="7355"/>
                  </a:cubicBezTo>
                  <a:cubicBezTo>
                    <a:pt x="293" y="6071"/>
                    <a:pt x="176" y="4787"/>
                    <a:pt x="643" y="3445"/>
                  </a:cubicBezTo>
                  <a:cubicBezTo>
                    <a:pt x="1343" y="1285"/>
                    <a:pt x="3386" y="1"/>
                    <a:pt x="5721" y="234"/>
                  </a:cubicBezTo>
                  <a:cubicBezTo>
                    <a:pt x="7822" y="409"/>
                    <a:pt x="9632" y="2161"/>
                    <a:pt x="9924" y="4320"/>
                  </a:cubicBezTo>
                  <a:cubicBezTo>
                    <a:pt x="10274" y="6713"/>
                    <a:pt x="8990" y="8640"/>
                    <a:pt x="6130" y="9807"/>
                  </a:cubicBezTo>
                  <a:cubicBezTo>
                    <a:pt x="8114" y="10332"/>
                    <a:pt x="9457" y="11558"/>
                    <a:pt x="10040" y="13660"/>
                  </a:cubicBezTo>
                  <a:cubicBezTo>
                    <a:pt x="10683" y="11617"/>
                    <a:pt x="11908" y="10332"/>
                    <a:pt x="13893" y="9749"/>
                  </a:cubicBezTo>
                  <a:cubicBezTo>
                    <a:pt x="11091" y="8581"/>
                    <a:pt x="9807" y="6538"/>
                    <a:pt x="10274" y="4087"/>
                  </a:cubicBezTo>
                  <a:cubicBezTo>
                    <a:pt x="10741" y="1752"/>
                    <a:pt x="12784" y="118"/>
                    <a:pt x="15177" y="176"/>
                  </a:cubicBezTo>
                  <a:cubicBezTo>
                    <a:pt x="17395" y="234"/>
                    <a:pt x="19380" y="1869"/>
                    <a:pt x="19788" y="4087"/>
                  </a:cubicBezTo>
                  <a:cubicBezTo>
                    <a:pt x="20197" y="6597"/>
                    <a:pt x="18913" y="8698"/>
                    <a:pt x="16111" y="9749"/>
                  </a:cubicBezTo>
                  <a:cubicBezTo>
                    <a:pt x="18096" y="10332"/>
                    <a:pt x="19380" y="11617"/>
                    <a:pt x="19963" y="13660"/>
                  </a:cubicBezTo>
                  <a:cubicBezTo>
                    <a:pt x="20430" y="12259"/>
                    <a:pt x="21131" y="11266"/>
                    <a:pt x="22240" y="10566"/>
                  </a:cubicBezTo>
                  <a:cubicBezTo>
                    <a:pt x="23349" y="9924"/>
                    <a:pt x="24575" y="9749"/>
                    <a:pt x="25859" y="10041"/>
                  </a:cubicBezTo>
                  <a:cubicBezTo>
                    <a:pt x="28135" y="10566"/>
                    <a:pt x="29595" y="12492"/>
                    <a:pt x="29536" y="14827"/>
                  </a:cubicBezTo>
                  <a:cubicBezTo>
                    <a:pt x="29536" y="17103"/>
                    <a:pt x="27902" y="19030"/>
                    <a:pt x="25684" y="19438"/>
                  </a:cubicBezTo>
                  <a:cubicBezTo>
                    <a:pt x="23232" y="19964"/>
                    <a:pt x="21248" y="18738"/>
                    <a:pt x="19963" y="15878"/>
                  </a:cubicBezTo>
                  <a:cubicBezTo>
                    <a:pt x="19380" y="17804"/>
                    <a:pt x="18154" y="19030"/>
                    <a:pt x="16111" y="19672"/>
                  </a:cubicBezTo>
                  <a:cubicBezTo>
                    <a:pt x="18154" y="20314"/>
                    <a:pt x="19380" y="21598"/>
                    <a:pt x="19963" y="23641"/>
                  </a:cubicBezTo>
                  <a:close/>
                  <a:moveTo>
                    <a:pt x="10040" y="23758"/>
                  </a:moveTo>
                  <a:cubicBezTo>
                    <a:pt x="10624" y="21598"/>
                    <a:pt x="11850" y="20314"/>
                    <a:pt x="13951" y="19672"/>
                  </a:cubicBezTo>
                  <a:cubicBezTo>
                    <a:pt x="11908" y="19088"/>
                    <a:pt x="10683" y="17804"/>
                    <a:pt x="10040" y="15819"/>
                  </a:cubicBezTo>
                  <a:cubicBezTo>
                    <a:pt x="9398" y="17921"/>
                    <a:pt x="8114" y="19088"/>
                    <a:pt x="6013" y="19672"/>
                  </a:cubicBezTo>
                  <a:cubicBezTo>
                    <a:pt x="8173" y="20255"/>
                    <a:pt x="9457" y="21540"/>
                    <a:pt x="10040" y="23758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" name="Google Shape;390;p2"/>
            <p:cNvSpPr/>
            <p:nvPr/>
          </p:nvSpPr>
          <p:spPr>
            <a:xfrm>
              <a:off x="3793925" y="3092425"/>
              <a:ext cx="237900" cy="240800"/>
            </a:xfrm>
            <a:custGeom>
              <a:avLst/>
              <a:gdLst/>
              <a:ahLst/>
              <a:cxnLst/>
              <a:rect l="l" t="t" r="r" b="b"/>
              <a:pathLst>
                <a:path w="9516" h="9632" extrusionOk="0">
                  <a:moveTo>
                    <a:pt x="4729" y="9632"/>
                  </a:moveTo>
                  <a:cubicBezTo>
                    <a:pt x="2102" y="9632"/>
                    <a:pt x="1" y="7414"/>
                    <a:pt x="1" y="4845"/>
                  </a:cubicBezTo>
                  <a:cubicBezTo>
                    <a:pt x="1" y="2277"/>
                    <a:pt x="2219" y="1"/>
                    <a:pt x="4787" y="59"/>
                  </a:cubicBezTo>
                  <a:cubicBezTo>
                    <a:pt x="7356" y="117"/>
                    <a:pt x="9515" y="2335"/>
                    <a:pt x="9515" y="4904"/>
                  </a:cubicBezTo>
                  <a:cubicBezTo>
                    <a:pt x="9515" y="7472"/>
                    <a:pt x="7356" y="9632"/>
                    <a:pt x="4729" y="963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" name="Google Shape;391;p2"/>
            <p:cNvSpPr/>
            <p:nvPr/>
          </p:nvSpPr>
          <p:spPr>
            <a:xfrm>
              <a:off x="3300700" y="2600650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729" y="9574"/>
                  </a:moveTo>
                  <a:cubicBezTo>
                    <a:pt x="2102" y="9574"/>
                    <a:pt x="1" y="7414"/>
                    <a:pt x="1" y="4787"/>
                  </a:cubicBezTo>
                  <a:cubicBezTo>
                    <a:pt x="1" y="2161"/>
                    <a:pt x="2160" y="1"/>
                    <a:pt x="4729" y="59"/>
                  </a:cubicBezTo>
                  <a:cubicBezTo>
                    <a:pt x="7355" y="59"/>
                    <a:pt x="9573" y="2277"/>
                    <a:pt x="9515" y="4846"/>
                  </a:cubicBezTo>
                  <a:cubicBezTo>
                    <a:pt x="9515" y="7414"/>
                    <a:pt x="7297" y="9574"/>
                    <a:pt x="4729" y="9574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" name="Google Shape;392;p2"/>
            <p:cNvSpPr/>
            <p:nvPr/>
          </p:nvSpPr>
          <p:spPr>
            <a:xfrm>
              <a:off x="3547325" y="3093900"/>
              <a:ext cx="237875" cy="239325"/>
            </a:xfrm>
            <a:custGeom>
              <a:avLst/>
              <a:gdLst/>
              <a:ahLst/>
              <a:cxnLst/>
              <a:rect l="l" t="t" r="r" b="b"/>
              <a:pathLst>
                <a:path w="9515" h="9573" extrusionOk="0">
                  <a:moveTo>
                    <a:pt x="9515" y="4786"/>
                  </a:moveTo>
                  <a:cubicBezTo>
                    <a:pt x="9515" y="7355"/>
                    <a:pt x="7355" y="9573"/>
                    <a:pt x="4728" y="9573"/>
                  </a:cubicBezTo>
                  <a:cubicBezTo>
                    <a:pt x="2160" y="9573"/>
                    <a:pt x="0" y="7355"/>
                    <a:pt x="0" y="4786"/>
                  </a:cubicBezTo>
                  <a:cubicBezTo>
                    <a:pt x="59" y="2218"/>
                    <a:pt x="2160" y="58"/>
                    <a:pt x="4728" y="58"/>
                  </a:cubicBezTo>
                  <a:cubicBezTo>
                    <a:pt x="7297" y="0"/>
                    <a:pt x="9515" y="2218"/>
                    <a:pt x="9515" y="4786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" name="Google Shape;393;p2"/>
            <p:cNvSpPr/>
            <p:nvPr/>
          </p:nvSpPr>
          <p:spPr>
            <a:xfrm>
              <a:off x="3299250" y="2848725"/>
              <a:ext cx="239350" cy="237900"/>
            </a:xfrm>
            <a:custGeom>
              <a:avLst/>
              <a:gdLst/>
              <a:ahLst/>
              <a:cxnLst/>
              <a:rect l="l" t="t" r="r" b="b"/>
              <a:pathLst>
                <a:path w="9574" h="9516" extrusionOk="0">
                  <a:moveTo>
                    <a:pt x="9573" y="4729"/>
                  </a:moveTo>
                  <a:cubicBezTo>
                    <a:pt x="9573" y="7355"/>
                    <a:pt x="7355" y="9515"/>
                    <a:pt x="4787" y="9515"/>
                  </a:cubicBezTo>
                  <a:cubicBezTo>
                    <a:pt x="2160" y="9457"/>
                    <a:pt x="0" y="7297"/>
                    <a:pt x="59" y="4729"/>
                  </a:cubicBezTo>
                  <a:cubicBezTo>
                    <a:pt x="117" y="2102"/>
                    <a:pt x="2218" y="1"/>
                    <a:pt x="4787" y="1"/>
                  </a:cubicBezTo>
                  <a:cubicBezTo>
                    <a:pt x="7355" y="1"/>
                    <a:pt x="9573" y="2160"/>
                    <a:pt x="9573" y="472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" name="Google Shape;394;p2"/>
            <p:cNvSpPr/>
            <p:nvPr/>
          </p:nvSpPr>
          <p:spPr>
            <a:xfrm>
              <a:off x="4036175" y="2358425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904" y="59"/>
                  </a:moveTo>
                  <a:cubicBezTo>
                    <a:pt x="7530" y="175"/>
                    <a:pt x="9573" y="2277"/>
                    <a:pt x="9456" y="4903"/>
                  </a:cubicBezTo>
                  <a:cubicBezTo>
                    <a:pt x="9398" y="7530"/>
                    <a:pt x="7238" y="9573"/>
                    <a:pt x="4670" y="9456"/>
                  </a:cubicBezTo>
                  <a:cubicBezTo>
                    <a:pt x="2043" y="9398"/>
                    <a:pt x="0" y="7238"/>
                    <a:pt x="59" y="4670"/>
                  </a:cubicBezTo>
                  <a:cubicBezTo>
                    <a:pt x="176" y="2043"/>
                    <a:pt x="2277" y="0"/>
                    <a:pt x="4904" y="5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" name="Google Shape;395;p2"/>
            <p:cNvSpPr/>
            <p:nvPr/>
          </p:nvSpPr>
          <p:spPr>
            <a:xfrm>
              <a:off x="4039100" y="3098275"/>
              <a:ext cx="232050" cy="232050"/>
            </a:xfrm>
            <a:custGeom>
              <a:avLst/>
              <a:gdLst/>
              <a:ahLst/>
              <a:cxnLst/>
              <a:rect l="l" t="t" r="r" b="b"/>
              <a:pathLst>
                <a:path w="9282" h="9282" extrusionOk="0">
                  <a:moveTo>
                    <a:pt x="4670" y="0"/>
                  </a:moveTo>
                  <a:cubicBezTo>
                    <a:pt x="7238" y="0"/>
                    <a:pt x="9281" y="2043"/>
                    <a:pt x="9281" y="4670"/>
                  </a:cubicBezTo>
                  <a:cubicBezTo>
                    <a:pt x="9281" y="7238"/>
                    <a:pt x="7180" y="9281"/>
                    <a:pt x="4611" y="9281"/>
                  </a:cubicBezTo>
                  <a:cubicBezTo>
                    <a:pt x="2043" y="9223"/>
                    <a:pt x="0" y="7180"/>
                    <a:pt x="0" y="4611"/>
                  </a:cubicBezTo>
                  <a:cubicBezTo>
                    <a:pt x="0" y="2043"/>
                    <a:pt x="2102" y="0"/>
                    <a:pt x="4670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" name="Google Shape;396;p2"/>
            <p:cNvSpPr/>
            <p:nvPr/>
          </p:nvSpPr>
          <p:spPr>
            <a:xfrm>
              <a:off x="3303625" y="2361350"/>
              <a:ext cx="232050" cy="232025"/>
            </a:xfrm>
            <a:custGeom>
              <a:avLst/>
              <a:gdLst/>
              <a:ahLst/>
              <a:cxnLst/>
              <a:rect l="l" t="t" r="r" b="b"/>
              <a:pathLst>
                <a:path w="9282" h="9281" extrusionOk="0">
                  <a:moveTo>
                    <a:pt x="0" y="4670"/>
                  </a:moveTo>
                  <a:cubicBezTo>
                    <a:pt x="0" y="2101"/>
                    <a:pt x="2043" y="0"/>
                    <a:pt x="4612" y="0"/>
                  </a:cubicBezTo>
                  <a:cubicBezTo>
                    <a:pt x="7238" y="0"/>
                    <a:pt x="9281" y="2101"/>
                    <a:pt x="9281" y="4670"/>
                  </a:cubicBezTo>
                  <a:cubicBezTo>
                    <a:pt x="9223" y="7238"/>
                    <a:pt x="7180" y="9281"/>
                    <a:pt x="4670" y="9281"/>
                  </a:cubicBezTo>
                  <a:cubicBezTo>
                    <a:pt x="2043" y="9281"/>
                    <a:pt x="0" y="7238"/>
                    <a:pt x="0" y="467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" name="Google Shape;397;p2"/>
            <p:cNvSpPr/>
            <p:nvPr/>
          </p:nvSpPr>
          <p:spPr>
            <a:xfrm>
              <a:off x="3303625" y="3098275"/>
              <a:ext cx="232050" cy="230575"/>
            </a:xfrm>
            <a:custGeom>
              <a:avLst/>
              <a:gdLst/>
              <a:ahLst/>
              <a:cxnLst/>
              <a:rect l="l" t="t" r="r" b="b"/>
              <a:pathLst>
                <a:path w="9282" h="9223" extrusionOk="0">
                  <a:moveTo>
                    <a:pt x="4670" y="9223"/>
                  </a:moveTo>
                  <a:cubicBezTo>
                    <a:pt x="2160" y="9223"/>
                    <a:pt x="59" y="7180"/>
                    <a:pt x="59" y="4670"/>
                  </a:cubicBezTo>
                  <a:cubicBezTo>
                    <a:pt x="0" y="2160"/>
                    <a:pt x="2102" y="0"/>
                    <a:pt x="4612" y="59"/>
                  </a:cubicBezTo>
                  <a:cubicBezTo>
                    <a:pt x="7122" y="59"/>
                    <a:pt x="9165" y="2101"/>
                    <a:pt x="9223" y="4553"/>
                  </a:cubicBezTo>
                  <a:cubicBezTo>
                    <a:pt x="9281" y="7063"/>
                    <a:pt x="7180" y="9223"/>
                    <a:pt x="4670" y="9223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" name="Google Shape;398;p2"/>
            <p:cNvSpPr/>
            <p:nvPr/>
          </p:nvSpPr>
          <p:spPr>
            <a:xfrm>
              <a:off x="3798325" y="2116175"/>
              <a:ext cx="229125" cy="230600"/>
            </a:xfrm>
            <a:custGeom>
              <a:avLst/>
              <a:gdLst/>
              <a:ahLst/>
              <a:cxnLst/>
              <a:rect l="l" t="t" r="r" b="b"/>
              <a:pathLst>
                <a:path w="9165" h="9224" extrusionOk="0">
                  <a:moveTo>
                    <a:pt x="9164" y="4612"/>
                  </a:moveTo>
                  <a:cubicBezTo>
                    <a:pt x="9164" y="7122"/>
                    <a:pt x="7063" y="9223"/>
                    <a:pt x="4553" y="9165"/>
                  </a:cubicBezTo>
                  <a:cubicBezTo>
                    <a:pt x="2043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1"/>
                  </a:cubicBezTo>
                  <a:cubicBezTo>
                    <a:pt x="7121" y="59"/>
                    <a:pt x="9164" y="2102"/>
                    <a:pt x="9164" y="461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" name="Google Shape;399;p2"/>
            <p:cNvSpPr/>
            <p:nvPr/>
          </p:nvSpPr>
          <p:spPr>
            <a:xfrm>
              <a:off x="4287175" y="2605025"/>
              <a:ext cx="230575" cy="230600"/>
            </a:xfrm>
            <a:custGeom>
              <a:avLst/>
              <a:gdLst/>
              <a:ahLst/>
              <a:cxnLst/>
              <a:rect l="l" t="t" r="r" b="b"/>
              <a:pathLst>
                <a:path w="9223" h="9224" extrusionOk="0">
                  <a:moveTo>
                    <a:pt x="9223" y="4612"/>
                  </a:moveTo>
                  <a:cubicBezTo>
                    <a:pt x="9223" y="7122"/>
                    <a:pt x="7063" y="9223"/>
                    <a:pt x="4553" y="9223"/>
                  </a:cubicBezTo>
                  <a:cubicBezTo>
                    <a:pt x="2101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59"/>
                  </a:cubicBezTo>
                  <a:cubicBezTo>
                    <a:pt x="7121" y="59"/>
                    <a:pt x="9164" y="2102"/>
                    <a:pt x="9223" y="461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" name="Google Shape;400;p2"/>
            <p:cNvSpPr/>
            <p:nvPr/>
          </p:nvSpPr>
          <p:spPr>
            <a:xfrm>
              <a:off x="4287175" y="2853100"/>
              <a:ext cx="229125" cy="229150"/>
            </a:xfrm>
            <a:custGeom>
              <a:avLst/>
              <a:gdLst/>
              <a:ahLst/>
              <a:cxnLst/>
              <a:rect l="l" t="t" r="r" b="b"/>
              <a:pathLst>
                <a:path w="9165" h="9166" extrusionOk="0">
                  <a:moveTo>
                    <a:pt x="4611" y="9165"/>
                  </a:moveTo>
                  <a:cubicBezTo>
                    <a:pt x="2101" y="9107"/>
                    <a:pt x="0" y="7064"/>
                    <a:pt x="59" y="4554"/>
                  </a:cubicBezTo>
                  <a:cubicBezTo>
                    <a:pt x="59" y="2044"/>
                    <a:pt x="2101" y="1"/>
                    <a:pt x="4611" y="1"/>
                  </a:cubicBezTo>
                  <a:cubicBezTo>
                    <a:pt x="7121" y="1"/>
                    <a:pt x="9164" y="2102"/>
                    <a:pt x="9164" y="4554"/>
                  </a:cubicBezTo>
                  <a:cubicBezTo>
                    <a:pt x="9164" y="7064"/>
                    <a:pt x="7063" y="9165"/>
                    <a:pt x="4611" y="9165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" name="Google Shape;401;p2"/>
            <p:cNvSpPr/>
            <p:nvPr/>
          </p:nvSpPr>
          <p:spPr>
            <a:xfrm>
              <a:off x="3551700" y="2116175"/>
              <a:ext cx="229125" cy="229125"/>
            </a:xfrm>
            <a:custGeom>
              <a:avLst/>
              <a:gdLst/>
              <a:ahLst/>
              <a:cxnLst/>
              <a:rect l="l" t="t" r="r" b="b"/>
              <a:pathLst>
                <a:path w="9165" h="9165" extrusionOk="0">
                  <a:moveTo>
                    <a:pt x="9165" y="4612"/>
                  </a:moveTo>
                  <a:cubicBezTo>
                    <a:pt x="9106" y="7122"/>
                    <a:pt x="7063" y="9165"/>
                    <a:pt x="4553" y="9165"/>
                  </a:cubicBezTo>
                  <a:cubicBezTo>
                    <a:pt x="2043" y="9165"/>
                    <a:pt x="0" y="7064"/>
                    <a:pt x="0" y="4554"/>
                  </a:cubicBezTo>
                  <a:cubicBezTo>
                    <a:pt x="0" y="2044"/>
                    <a:pt x="2102" y="1"/>
                    <a:pt x="4612" y="59"/>
                  </a:cubicBezTo>
                  <a:cubicBezTo>
                    <a:pt x="7122" y="59"/>
                    <a:pt x="9165" y="2102"/>
                    <a:pt x="9165" y="461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" name="Google Shape;402;p2"/>
            <p:cNvSpPr/>
            <p:nvPr/>
          </p:nvSpPr>
          <p:spPr>
            <a:xfrm>
              <a:off x="3799775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7005" y="8990"/>
                    <a:pt x="4495" y="8990"/>
                  </a:cubicBezTo>
                  <a:cubicBezTo>
                    <a:pt x="1985" y="8990"/>
                    <a:pt x="0" y="7005"/>
                    <a:pt x="0" y="4495"/>
                  </a:cubicBezTo>
                  <a:cubicBezTo>
                    <a:pt x="0" y="1985"/>
                    <a:pt x="1985" y="1"/>
                    <a:pt x="4495" y="1"/>
                  </a:cubicBezTo>
                  <a:cubicBezTo>
                    <a:pt x="7005" y="1"/>
                    <a:pt x="8989" y="1985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" name="Google Shape;403;p2"/>
            <p:cNvSpPr/>
            <p:nvPr/>
          </p:nvSpPr>
          <p:spPr>
            <a:xfrm>
              <a:off x="4290075" y="236572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95"/>
                  </a:moveTo>
                  <a:cubicBezTo>
                    <a:pt x="8990" y="7005"/>
                    <a:pt x="7005" y="8989"/>
                    <a:pt x="4495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1985" y="0"/>
                    <a:pt x="4437" y="0"/>
                  </a:cubicBezTo>
                  <a:cubicBezTo>
                    <a:pt x="6947" y="0"/>
                    <a:pt x="8990" y="1985"/>
                    <a:pt x="8990" y="4495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" name="Google Shape;404;p2"/>
            <p:cNvSpPr/>
            <p:nvPr/>
          </p:nvSpPr>
          <p:spPr>
            <a:xfrm>
              <a:off x="3553150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37"/>
                  </a:moveTo>
                  <a:cubicBezTo>
                    <a:pt x="8990" y="6947"/>
                    <a:pt x="7005" y="8990"/>
                    <a:pt x="4495" y="8990"/>
                  </a:cubicBezTo>
                  <a:cubicBezTo>
                    <a:pt x="1985" y="8990"/>
                    <a:pt x="1" y="6947"/>
                    <a:pt x="1" y="4437"/>
                  </a:cubicBezTo>
                  <a:cubicBezTo>
                    <a:pt x="1" y="1985"/>
                    <a:pt x="1985" y="1"/>
                    <a:pt x="4437" y="1"/>
                  </a:cubicBezTo>
                  <a:cubicBezTo>
                    <a:pt x="6947" y="1"/>
                    <a:pt x="8990" y="1985"/>
                    <a:pt x="8990" y="4437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" name="Google Shape;405;p2"/>
            <p:cNvSpPr/>
            <p:nvPr/>
          </p:nvSpPr>
          <p:spPr>
            <a:xfrm>
              <a:off x="3064300" y="260795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4"/>
                  </a:moveTo>
                  <a:cubicBezTo>
                    <a:pt x="8990" y="7063"/>
                    <a:pt x="6947" y="8990"/>
                    <a:pt x="4437" y="8990"/>
                  </a:cubicBezTo>
                  <a:cubicBezTo>
                    <a:pt x="1927" y="8990"/>
                    <a:pt x="1" y="6947"/>
                    <a:pt x="1" y="4437"/>
                  </a:cubicBezTo>
                  <a:cubicBezTo>
                    <a:pt x="1" y="1985"/>
                    <a:pt x="2044" y="1"/>
                    <a:pt x="4495" y="1"/>
                  </a:cubicBezTo>
                  <a:cubicBezTo>
                    <a:pt x="7005" y="1"/>
                    <a:pt x="8990" y="2044"/>
                    <a:pt x="8990" y="4554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" name="Google Shape;406;p2"/>
            <p:cNvSpPr/>
            <p:nvPr/>
          </p:nvSpPr>
          <p:spPr>
            <a:xfrm>
              <a:off x="3064300" y="28545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3"/>
                  </a:moveTo>
                  <a:cubicBezTo>
                    <a:pt x="8990" y="7005"/>
                    <a:pt x="6947" y="8989"/>
                    <a:pt x="4437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2044" y="0"/>
                    <a:pt x="4554" y="0"/>
                  </a:cubicBezTo>
                  <a:cubicBezTo>
                    <a:pt x="7005" y="59"/>
                    <a:pt x="8990" y="2043"/>
                    <a:pt x="8990" y="4553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" name="Google Shape;407;p2"/>
            <p:cNvSpPr/>
            <p:nvPr/>
          </p:nvSpPr>
          <p:spPr>
            <a:xfrm>
              <a:off x="4043475" y="211910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6946" y="8990"/>
                    <a:pt x="4436" y="8990"/>
                  </a:cubicBezTo>
                  <a:cubicBezTo>
                    <a:pt x="1985" y="8931"/>
                    <a:pt x="0" y="6947"/>
                    <a:pt x="0" y="4495"/>
                  </a:cubicBezTo>
                  <a:cubicBezTo>
                    <a:pt x="0" y="1985"/>
                    <a:pt x="2043" y="1"/>
                    <a:pt x="4553" y="1"/>
                  </a:cubicBezTo>
                  <a:cubicBezTo>
                    <a:pt x="7005" y="1"/>
                    <a:pt x="8989" y="2044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" name="Google Shape;408;p2"/>
            <p:cNvSpPr/>
            <p:nvPr/>
          </p:nvSpPr>
          <p:spPr>
            <a:xfrm>
              <a:off x="3308000" y="2119100"/>
              <a:ext cx="223300" cy="224750"/>
            </a:xfrm>
            <a:custGeom>
              <a:avLst/>
              <a:gdLst/>
              <a:ahLst/>
              <a:cxnLst/>
              <a:rect l="l" t="t" r="r" b="b"/>
              <a:pathLst>
                <a:path w="8932" h="8990" extrusionOk="0">
                  <a:moveTo>
                    <a:pt x="4495" y="59"/>
                  </a:moveTo>
                  <a:cubicBezTo>
                    <a:pt x="6888" y="59"/>
                    <a:pt x="8931" y="2102"/>
                    <a:pt x="8931" y="4495"/>
                  </a:cubicBezTo>
                  <a:cubicBezTo>
                    <a:pt x="8873" y="6947"/>
                    <a:pt x="6830" y="8990"/>
                    <a:pt x="4378" y="8931"/>
                  </a:cubicBezTo>
                  <a:cubicBezTo>
                    <a:pt x="1985" y="8873"/>
                    <a:pt x="1" y="6888"/>
                    <a:pt x="1" y="4495"/>
                  </a:cubicBezTo>
                  <a:cubicBezTo>
                    <a:pt x="1" y="2044"/>
                    <a:pt x="2044" y="1"/>
                    <a:pt x="4495" y="5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" name="Google Shape;409;p2"/>
            <p:cNvSpPr/>
            <p:nvPr/>
          </p:nvSpPr>
          <p:spPr>
            <a:xfrm>
              <a:off x="4290075" y="3102650"/>
              <a:ext cx="223300" cy="223275"/>
            </a:xfrm>
            <a:custGeom>
              <a:avLst/>
              <a:gdLst/>
              <a:ahLst/>
              <a:cxnLst/>
              <a:rect l="l" t="t" r="r" b="b"/>
              <a:pathLst>
                <a:path w="8932" h="8931" extrusionOk="0">
                  <a:moveTo>
                    <a:pt x="8932" y="4436"/>
                  </a:moveTo>
                  <a:cubicBezTo>
                    <a:pt x="8932" y="6888"/>
                    <a:pt x="6947" y="8931"/>
                    <a:pt x="4495" y="8931"/>
                  </a:cubicBezTo>
                  <a:cubicBezTo>
                    <a:pt x="2044" y="8931"/>
                    <a:pt x="1" y="6888"/>
                    <a:pt x="1" y="4436"/>
                  </a:cubicBezTo>
                  <a:cubicBezTo>
                    <a:pt x="59" y="2043"/>
                    <a:pt x="2044" y="0"/>
                    <a:pt x="4437" y="0"/>
                  </a:cubicBezTo>
                  <a:cubicBezTo>
                    <a:pt x="6889" y="0"/>
                    <a:pt x="8932" y="1985"/>
                    <a:pt x="8932" y="4436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" name="Google Shape;410;p2"/>
            <p:cNvSpPr/>
            <p:nvPr/>
          </p:nvSpPr>
          <p:spPr>
            <a:xfrm>
              <a:off x="4043475" y="3346350"/>
              <a:ext cx="223275" cy="221825"/>
            </a:xfrm>
            <a:custGeom>
              <a:avLst/>
              <a:gdLst/>
              <a:ahLst/>
              <a:cxnLst/>
              <a:rect l="l" t="t" r="r" b="b"/>
              <a:pathLst>
                <a:path w="8931" h="8873" extrusionOk="0">
                  <a:moveTo>
                    <a:pt x="8931" y="4378"/>
                  </a:moveTo>
                  <a:cubicBezTo>
                    <a:pt x="8931" y="6829"/>
                    <a:pt x="6888" y="8872"/>
                    <a:pt x="4495" y="8872"/>
                  </a:cubicBezTo>
                  <a:cubicBezTo>
                    <a:pt x="2043" y="8872"/>
                    <a:pt x="59" y="6888"/>
                    <a:pt x="59" y="4436"/>
                  </a:cubicBezTo>
                  <a:cubicBezTo>
                    <a:pt x="0" y="2043"/>
                    <a:pt x="2043" y="0"/>
                    <a:pt x="4495" y="0"/>
                  </a:cubicBezTo>
                  <a:cubicBezTo>
                    <a:pt x="6888" y="0"/>
                    <a:pt x="8873" y="1985"/>
                    <a:pt x="8931" y="4378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" name="Google Shape;411;p2"/>
            <p:cNvSpPr/>
            <p:nvPr/>
          </p:nvSpPr>
          <p:spPr>
            <a:xfrm>
              <a:off x="3065775" y="2365725"/>
              <a:ext cx="221825" cy="223275"/>
            </a:xfrm>
            <a:custGeom>
              <a:avLst/>
              <a:gdLst/>
              <a:ahLst/>
              <a:cxnLst/>
              <a:rect l="l" t="t" r="r" b="b"/>
              <a:pathLst>
                <a:path w="8873" h="8931" extrusionOk="0">
                  <a:moveTo>
                    <a:pt x="4378" y="8931"/>
                  </a:moveTo>
                  <a:cubicBezTo>
                    <a:pt x="1985" y="8872"/>
                    <a:pt x="0" y="6888"/>
                    <a:pt x="0" y="4495"/>
                  </a:cubicBezTo>
                  <a:cubicBezTo>
                    <a:pt x="0" y="2043"/>
                    <a:pt x="2101" y="0"/>
                    <a:pt x="4495" y="59"/>
                  </a:cubicBezTo>
                  <a:cubicBezTo>
                    <a:pt x="6946" y="117"/>
                    <a:pt x="8872" y="2101"/>
                    <a:pt x="8872" y="4495"/>
                  </a:cubicBezTo>
                  <a:cubicBezTo>
                    <a:pt x="8814" y="6946"/>
                    <a:pt x="6829" y="8931"/>
                    <a:pt x="4378" y="887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" name="Google Shape;412;p2"/>
            <p:cNvSpPr/>
            <p:nvPr/>
          </p:nvSpPr>
          <p:spPr>
            <a:xfrm>
              <a:off x="3309450" y="3346350"/>
              <a:ext cx="220375" cy="220375"/>
            </a:xfrm>
            <a:custGeom>
              <a:avLst/>
              <a:gdLst/>
              <a:ahLst/>
              <a:cxnLst/>
              <a:rect l="l" t="t" r="r" b="b"/>
              <a:pathLst>
                <a:path w="8815" h="8815" extrusionOk="0">
                  <a:moveTo>
                    <a:pt x="8757" y="4436"/>
                  </a:moveTo>
                  <a:cubicBezTo>
                    <a:pt x="8757" y="6888"/>
                    <a:pt x="6772" y="8814"/>
                    <a:pt x="4320" y="8814"/>
                  </a:cubicBezTo>
                  <a:cubicBezTo>
                    <a:pt x="1927" y="8756"/>
                    <a:pt x="1" y="6829"/>
                    <a:pt x="1" y="4378"/>
                  </a:cubicBezTo>
                  <a:cubicBezTo>
                    <a:pt x="59" y="1926"/>
                    <a:pt x="1986" y="0"/>
                    <a:pt x="4437" y="58"/>
                  </a:cubicBezTo>
                  <a:cubicBezTo>
                    <a:pt x="6889" y="58"/>
                    <a:pt x="8815" y="2043"/>
                    <a:pt x="8757" y="4436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" name="Google Shape;413;p2"/>
            <p:cNvSpPr/>
            <p:nvPr/>
          </p:nvSpPr>
          <p:spPr>
            <a:xfrm>
              <a:off x="3067225" y="3104100"/>
              <a:ext cx="218900" cy="218925"/>
            </a:xfrm>
            <a:custGeom>
              <a:avLst/>
              <a:gdLst/>
              <a:ahLst/>
              <a:cxnLst/>
              <a:rect l="l" t="t" r="r" b="b"/>
              <a:pathLst>
                <a:path w="8756" h="8757" extrusionOk="0">
                  <a:moveTo>
                    <a:pt x="8756" y="4378"/>
                  </a:moveTo>
                  <a:cubicBezTo>
                    <a:pt x="8756" y="6830"/>
                    <a:pt x="6830" y="8756"/>
                    <a:pt x="4378" y="8756"/>
                  </a:cubicBezTo>
                  <a:cubicBezTo>
                    <a:pt x="1927" y="8756"/>
                    <a:pt x="0" y="6830"/>
                    <a:pt x="0" y="4378"/>
                  </a:cubicBezTo>
                  <a:cubicBezTo>
                    <a:pt x="0" y="1927"/>
                    <a:pt x="1927" y="1"/>
                    <a:pt x="4378" y="1"/>
                  </a:cubicBezTo>
                  <a:cubicBezTo>
                    <a:pt x="6830" y="59"/>
                    <a:pt x="8698" y="1985"/>
                    <a:pt x="8698" y="4378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" name="Google Shape;414;p2"/>
            <p:cNvSpPr/>
            <p:nvPr/>
          </p:nvSpPr>
          <p:spPr>
            <a:xfrm>
              <a:off x="4294475" y="2123475"/>
              <a:ext cx="215975" cy="216000"/>
            </a:xfrm>
            <a:custGeom>
              <a:avLst/>
              <a:gdLst/>
              <a:ahLst/>
              <a:cxnLst/>
              <a:rect l="l" t="t" r="r" b="b"/>
              <a:pathLst>
                <a:path w="8639" h="8640" extrusionOk="0">
                  <a:moveTo>
                    <a:pt x="4319" y="1"/>
                  </a:moveTo>
                  <a:cubicBezTo>
                    <a:pt x="6713" y="1"/>
                    <a:pt x="8639" y="1927"/>
                    <a:pt x="8639" y="4320"/>
                  </a:cubicBezTo>
                  <a:cubicBezTo>
                    <a:pt x="8639" y="6713"/>
                    <a:pt x="6654" y="8639"/>
                    <a:pt x="4261" y="8639"/>
                  </a:cubicBezTo>
                  <a:cubicBezTo>
                    <a:pt x="1868" y="8581"/>
                    <a:pt x="0" y="6655"/>
                    <a:pt x="0" y="4262"/>
                  </a:cubicBezTo>
                  <a:cubicBezTo>
                    <a:pt x="0" y="1869"/>
                    <a:pt x="1926" y="1"/>
                    <a:pt x="4319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" name="Google Shape;415;p2"/>
            <p:cNvSpPr/>
            <p:nvPr/>
          </p:nvSpPr>
          <p:spPr>
            <a:xfrm>
              <a:off x="3805600" y="1876875"/>
              <a:ext cx="214550" cy="215975"/>
            </a:xfrm>
            <a:custGeom>
              <a:avLst/>
              <a:gdLst/>
              <a:ahLst/>
              <a:cxnLst/>
              <a:rect l="l" t="t" r="r" b="b"/>
              <a:pathLst>
                <a:path w="8582" h="8639" extrusionOk="0">
                  <a:moveTo>
                    <a:pt x="8581" y="4319"/>
                  </a:moveTo>
                  <a:cubicBezTo>
                    <a:pt x="8581" y="6654"/>
                    <a:pt x="6655" y="8581"/>
                    <a:pt x="4320" y="8639"/>
                  </a:cubicBezTo>
                  <a:cubicBezTo>
                    <a:pt x="1927" y="8639"/>
                    <a:pt x="1" y="6654"/>
                    <a:pt x="1" y="4319"/>
                  </a:cubicBezTo>
                  <a:cubicBezTo>
                    <a:pt x="1" y="1926"/>
                    <a:pt x="1927" y="0"/>
                    <a:pt x="4262" y="0"/>
                  </a:cubicBezTo>
                  <a:cubicBezTo>
                    <a:pt x="6655" y="0"/>
                    <a:pt x="8581" y="1926"/>
                    <a:pt x="8581" y="431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" name="Google Shape;416;p2"/>
            <p:cNvSpPr/>
            <p:nvPr/>
          </p:nvSpPr>
          <p:spPr>
            <a:xfrm>
              <a:off x="4541075" y="2612325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4320" y="1"/>
                  </a:moveTo>
                  <a:cubicBezTo>
                    <a:pt x="6713" y="1"/>
                    <a:pt x="8639" y="1985"/>
                    <a:pt x="8639" y="4320"/>
                  </a:cubicBezTo>
                  <a:cubicBezTo>
                    <a:pt x="8639" y="6713"/>
                    <a:pt x="6713" y="8640"/>
                    <a:pt x="4320" y="8640"/>
                  </a:cubicBezTo>
                  <a:cubicBezTo>
                    <a:pt x="1927" y="8640"/>
                    <a:pt x="1" y="6713"/>
                    <a:pt x="1" y="4320"/>
                  </a:cubicBezTo>
                  <a:cubicBezTo>
                    <a:pt x="1" y="1985"/>
                    <a:pt x="1927" y="1"/>
                    <a:pt x="4320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" name="Google Shape;417;p2"/>
            <p:cNvSpPr/>
            <p:nvPr/>
          </p:nvSpPr>
          <p:spPr>
            <a:xfrm>
              <a:off x="4541075" y="2858950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8639" y="4320"/>
                  </a:moveTo>
                  <a:cubicBezTo>
                    <a:pt x="8639" y="6655"/>
                    <a:pt x="6655" y="8639"/>
                    <a:pt x="4320" y="8639"/>
                  </a:cubicBezTo>
                  <a:cubicBezTo>
                    <a:pt x="1927" y="8639"/>
                    <a:pt x="1" y="6713"/>
                    <a:pt x="1" y="4320"/>
                  </a:cubicBezTo>
                  <a:cubicBezTo>
                    <a:pt x="1" y="1985"/>
                    <a:pt x="1927" y="59"/>
                    <a:pt x="4262" y="59"/>
                  </a:cubicBezTo>
                  <a:cubicBezTo>
                    <a:pt x="6655" y="0"/>
                    <a:pt x="8581" y="1927"/>
                    <a:pt x="8639" y="432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" name="Google Shape;418;p2"/>
            <p:cNvSpPr/>
            <p:nvPr/>
          </p:nvSpPr>
          <p:spPr>
            <a:xfrm>
              <a:off x="3557525" y="1875400"/>
              <a:ext cx="217475" cy="217450"/>
            </a:xfrm>
            <a:custGeom>
              <a:avLst/>
              <a:gdLst/>
              <a:ahLst/>
              <a:cxnLst/>
              <a:rect l="l" t="t" r="r" b="b"/>
              <a:pathLst>
                <a:path w="8699" h="8698" extrusionOk="0">
                  <a:moveTo>
                    <a:pt x="4262" y="8640"/>
                  </a:moveTo>
                  <a:cubicBezTo>
                    <a:pt x="1927" y="8640"/>
                    <a:pt x="1" y="6597"/>
                    <a:pt x="59" y="4262"/>
                  </a:cubicBezTo>
                  <a:cubicBezTo>
                    <a:pt x="118" y="1927"/>
                    <a:pt x="2102" y="1"/>
                    <a:pt x="4379" y="59"/>
                  </a:cubicBezTo>
                  <a:cubicBezTo>
                    <a:pt x="6772" y="117"/>
                    <a:pt x="8698" y="2102"/>
                    <a:pt x="8640" y="4437"/>
                  </a:cubicBezTo>
                  <a:cubicBezTo>
                    <a:pt x="8581" y="6830"/>
                    <a:pt x="6597" y="8698"/>
                    <a:pt x="4262" y="864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" name="Google Shape;419;p2"/>
            <p:cNvSpPr/>
            <p:nvPr/>
          </p:nvSpPr>
          <p:spPr>
            <a:xfrm>
              <a:off x="3070150" y="2123475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6" y="8581"/>
                    <a:pt x="0" y="6597"/>
                    <a:pt x="0" y="4262"/>
                  </a:cubicBezTo>
                  <a:cubicBezTo>
                    <a:pt x="0" y="1927"/>
                    <a:pt x="1926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" name="Google Shape;420;p2"/>
            <p:cNvSpPr/>
            <p:nvPr/>
          </p:nvSpPr>
          <p:spPr>
            <a:xfrm>
              <a:off x="4295925" y="3349250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7" y="8581"/>
                    <a:pt x="0" y="6597"/>
                    <a:pt x="0" y="4320"/>
                  </a:cubicBezTo>
                  <a:cubicBezTo>
                    <a:pt x="0" y="1985"/>
                    <a:pt x="1927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" name="Google Shape;421;p2"/>
            <p:cNvSpPr/>
            <p:nvPr/>
          </p:nvSpPr>
          <p:spPr>
            <a:xfrm>
              <a:off x="4542525" y="2371550"/>
              <a:ext cx="213100" cy="213075"/>
            </a:xfrm>
            <a:custGeom>
              <a:avLst/>
              <a:gdLst/>
              <a:ahLst/>
              <a:cxnLst/>
              <a:rect l="l" t="t" r="r" b="b"/>
              <a:pathLst>
                <a:path w="8524" h="8523" extrusionOk="0">
                  <a:moveTo>
                    <a:pt x="8523" y="4203"/>
                  </a:moveTo>
                  <a:cubicBezTo>
                    <a:pt x="8523" y="6596"/>
                    <a:pt x="6597" y="8523"/>
                    <a:pt x="4262" y="8464"/>
                  </a:cubicBezTo>
                  <a:cubicBezTo>
                    <a:pt x="1927" y="8464"/>
                    <a:pt x="59" y="6596"/>
                    <a:pt x="1" y="4262"/>
                  </a:cubicBezTo>
                  <a:cubicBezTo>
                    <a:pt x="1" y="1927"/>
                    <a:pt x="1927" y="1"/>
                    <a:pt x="4262" y="1"/>
                  </a:cubicBezTo>
                  <a:cubicBezTo>
                    <a:pt x="6597" y="1"/>
                    <a:pt x="8465" y="1868"/>
                    <a:pt x="8523" y="4203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" name="Google Shape;422;p2"/>
            <p:cNvSpPr/>
            <p:nvPr/>
          </p:nvSpPr>
          <p:spPr>
            <a:xfrm>
              <a:off x="4049300" y="1878325"/>
              <a:ext cx="213075" cy="211625"/>
            </a:xfrm>
            <a:custGeom>
              <a:avLst/>
              <a:gdLst/>
              <a:ahLst/>
              <a:cxnLst/>
              <a:rect l="l" t="t" r="r" b="b"/>
              <a:pathLst>
                <a:path w="8523" h="8465" extrusionOk="0">
                  <a:moveTo>
                    <a:pt x="4203" y="0"/>
                  </a:moveTo>
                  <a:cubicBezTo>
                    <a:pt x="6538" y="0"/>
                    <a:pt x="8464" y="1868"/>
                    <a:pt x="8464" y="4203"/>
                  </a:cubicBezTo>
                  <a:cubicBezTo>
                    <a:pt x="8523" y="6538"/>
                    <a:pt x="6655" y="8464"/>
                    <a:pt x="4262" y="8464"/>
                  </a:cubicBezTo>
                  <a:cubicBezTo>
                    <a:pt x="1927" y="8464"/>
                    <a:pt x="1" y="6596"/>
                    <a:pt x="59" y="4203"/>
                  </a:cubicBezTo>
                  <a:cubicBezTo>
                    <a:pt x="59" y="1868"/>
                    <a:pt x="1869" y="0"/>
                    <a:pt x="4203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" name="Google Shape;423;p2"/>
            <p:cNvSpPr/>
            <p:nvPr/>
          </p:nvSpPr>
          <p:spPr>
            <a:xfrm>
              <a:off x="3560450" y="3598800"/>
              <a:ext cx="211625" cy="210150"/>
            </a:xfrm>
            <a:custGeom>
              <a:avLst/>
              <a:gdLst/>
              <a:ahLst/>
              <a:cxnLst/>
              <a:rect l="l" t="t" r="r" b="b"/>
              <a:pathLst>
                <a:path w="8465" h="8406" extrusionOk="0">
                  <a:moveTo>
                    <a:pt x="8406" y="4145"/>
                  </a:moveTo>
                  <a:cubicBezTo>
                    <a:pt x="8464" y="6538"/>
                    <a:pt x="6597" y="8406"/>
                    <a:pt x="4262" y="8406"/>
                  </a:cubicBezTo>
                  <a:cubicBezTo>
                    <a:pt x="1927" y="8406"/>
                    <a:pt x="59" y="6596"/>
                    <a:pt x="1" y="4203"/>
                  </a:cubicBezTo>
                  <a:cubicBezTo>
                    <a:pt x="1" y="1868"/>
                    <a:pt x="1869" y="0"/>
                    <a:pt x="4203" y="0"/>
                  </a:cubicBezTo>
                  <a:cubicBezTo>
                    <a:pt x="6538" y="0"/>
                    <a:pt x="8406" y="1810"/>
                    <a:pt x="8406" y="4145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" name="Google Shape;424;p2"/>
            <p:cNvSpPr/>
            <p:nvPr/>
          </p:nvSpPr>
          <p:spPr>
            <a:xfrm>
              <a:off x="3807075" y="3597325"/>
              <a:ext cx="211600" cy="211625"/>
            </a:xfrm>
            <a:custGeom>
              <a:avLst/>
              <a:gdLst/>
              <a:ahLst/>
              <a:cxnLst/>
              <a:rect l="l" t="t" r="r" b="b"/>
              <a:pathLst>
                <a:path w="8464" h="8465" extrusionOk="0">
                  <a:moveTo>
                    <a:pt x="4203" y="8465"/>
                  </a:moveTo>
                  <a:cubicBezTo>
                    <a:pt x="1868" y="8465"/>
                    <a:pt x="0" y="6597"/>
                    <a:pt x="0" y="4204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96" y="1"/>
                    <a:pt x="8464" y="1927"/>
                    <a:pt x="8464" y="4320"/>
                  </a:cubicBezTo>
                  <a:cubicBezTo>
                    <a:pt x="8406" y="6655"/>
                    <a:pt x="6538" y="8465"/>
                    <a:pt x="4203" y="8465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" name="Google Shape;425;p2"/>
            <p:cNvSpPr/>
            <p:nvPr/>
          </p:nvSpPr>
          <p:spPr>
            <a:xfrm>
              <a:off x="2824975" y="2615250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6"/>
                  </a:moveTo>
                  <a:cubicBezTo>
                    <a:pt x="1869" y="8406"/>
                    <a:pt x="1" y="6596"/>
                    <a:pt x="1" y="4203"/>
                  </a:cubicBezTo>
                  <a:cubicBezTo>
                    <a:pt x="1" y="1868"/>
                    <a:pt x="1869" y="1"/>
                    <a:pt x="4262" y="1"/>
                  </a:cubicBezTo>
                  <a:cubicBezTo>
                    <a:pt x="6597" y="1"/>
                    <a:pt x="8406" y="1927"/>
                    <a:pt x="8406" y="4262"/>
                  </a:cubicBezTo>
                  <a:cubicBezTo>
                    <a:pt x="8406" y="6596"/>
                    <a:pt x="6538" y="8406"/>
                    <a:pt x="4204" y="8406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" name="Google Shape;426;p2"/>
            <p:cNvSpPr/>
            <p:nvPr/>
          </p:nvSpPr>
          <p:spPr>
            <a:xfrm>
              <a:off x="2824975" y="2861875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5"/>
                  </a:moveTo>
                  <a:cubicBezTo>
                    <a:pt x="1810" y="8405"/>
                    <a:pt x="1" y="6538"/>
                    <a:pt x="1" y="4203"/>
                  </a:cubicBezTo>
                  <a:cubicBezTo>
                    <a:pt x="1" y="1868"/>
                    <a:pt x="1869" y="0"/>
                    <a:pt x="4204" y="0"/>
                  </a:cubicBezTo>
                  <a:cubicBezTo>
                    <a:pt x="6538" y="0"/>
                    <a:pt x="8406" y="1868"/>
                    <a:pt x="8406" y="4203"/>
                  </a:cubicBezTo>
                  <a:cubicBezTo>
                    <a:pt x="8406" y="6596"/>
                    <a:pt x="6538" y="8405"/>
                    <a:pt x="4204" y="8405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" name="Google Shape;427;p2"/>
            <p:cNvSpPr/>
            <p:nvPr/>
          </p:nvSpPr>
          <p:spPr>
            <a:xfrm>
              <a:off x="4544000" y="3108475"/>
              <a:ext cx="210150" cy="210175"/>
            </a:xfrm>
            <a:custGeom>
              <a:avLst/>
              <a:gdLst/>
              <a:ahLst/>
              <a:cxnLst/>
              <a:rect l="l" t="t" r="r" b="b"/>
              <a:pathLst>
                <a:path w="8406" h="8407" extrusionOk="0">
                  <a:moveTo>
                    <a:pt x="4203" y="8406"/>
                  </a:moveTo>
                  <a:cubicBezTo>
                    <a:pt x="1868" y="8406"/>
                    <a:pt x="0" y="6597"/>
                    <a:pt x="0" y="4203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38" y="1"/>
                    <a:pt x="8406" y="1869"/>
                    <a:pt x="8406" y="4203"/>
                  </a:cubicBezTo>
                  <a:cubicBezTo>
                    <a:pt x="8406" y="6538"/>
                    <a:pt x="6596" y="8406"/>
                    <a:pt x="4203" y="8406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" name="Google Shape;428;p2"/>
            <p:cNvSpPr/>
            <p:nvPr/>
          </p:nvSpPr>
          <p:spPr>
            <a:xfrm>
              <a:off x="3313850" y="1879775"/>
              <a:ext cx="210150" cy="208700"/>
            </a:xfrm>
            <a:custGeom>
              <a:avLst/>
              <a:gdLst/>
              <a:ahLst/>
              <a:cxnLst/>
              <a:rect l="l" t="t" r="r" b="b"/>
              <a:pathLst>
                <a:path w="8406" h="8348" extrusionOk="0">
                  <a:moveTo>
                    <a:pt x="4203" y="8348"/>
                  </a:moveTo>
                  <a:cubicBezTo>
                    <a:pt x="1868" y="8348"/>
                    <a:pt x="0" y="6480"/>
                    <a:pt x="58" y="4145"/>
                  </a:cubicBezTo>
                  <a:cubicBezTo>
                    <a:pt x="58" y="1810"/>
                    <a:pt x="1926" y="1"/>
                    <a:pt x="4261" y="1"/>
                  </a:cubicBezTo>
                  <a:cubicBezTo>
                    <a:pt x="6596" y="1"/>
                    <a:pt x="8405" y="1869"/>
                    <a:pt x="8405" y="4203"/>
                  </a:cubicBezTo>
                  <a:cubicBezTo>
                    <a:pt x="8405" y="6538"/>
                    <a:pt x="6538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" name="Google Shape;429;p2"/>
            <p:cNvSpPr/>
            <p:nvPr/>
          </p:nvSpPr>
          <p:spPr>
            <a:xfrm>
              <a:off x="3071600" y="3352175"/>
              <a:ext cx="210150" cy="210150"/>
            </a:xfrm>
            <a:custGeom>
              <a:avLst/>
              <a:gdLst/>
              <a:ahLst/>
              <a:cxnLst/>
              <a:rect l="l" t="t" r="r" b="b"/>
              <a:pathLst>
                <a:path w="8406" h="8406" extrusionOk="0">
                  <a:moveTo>
                    <a:pt x="4262" y="8406"/>
                  </a:moveTo>
                  <a:cubicBezTo>
                    <a:pt x="1868" y="8406"/>
                    <a:pt x="1" y="6538"/>
                    <a:pt x="1" y="4203"/>
                  </a:cubicBezTo>
                  <a:cubicBezTo>
                    <a:pt x="1" y="1868"/>
                    <a:pt x="1868" y="1"/>
                    <a:pt x="4203" y="1"/>
                  </a:cubicBezTo>
                  <a:cubicBezTo>
                    <a:pt x="6538" y="1"/>
                    <a:pt x="8348" y="1810"/>
                    <a:pt x="8406" y="4145"/>
                  </a:cubicBezTo>
                  <a:cubicBezTo>
                    <a:pt x="8406" y="6480"/>
                    <a:pt x="6596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" name="Google Shape;430;p2"/>
            <p:cNvSpPr/>
            <p:nvPr/>
          </p:nvSpPr>
          <p:spPr>
            <a:xfrm>
              <a:off x="2826450" y="2373025"/>
              <a:ext cx="207225" cy="208675"/>
            </a:xfrm>
            <a:custGeom>
              <a:avLst/>
              <a:gdLst/>
              <a:ahLst/>
              <a:cxnLst/>
              <a:rect l="l" t="t" r="r" b="b"/>
              <a:pathLst>
                <a:path w="8289" h="8347" extrusionOk="0">
                  <a:moveTo>
                    <a:pt x="4145" y="8347"/>
                  </a:moveTo>
                  <a:cubicBezTo>
                    <a:pt x="1810" y="8347"/>
                    <a:pt x="0" y="6479"/>
                    <a:pt x="0" y="4203"/>
                  </a:cubicBezTo>
                  <a:cubicBezTo>
                    <a:pt x="0" y="1868"/>
                    <a:pt x="1868" y="0"/>
                    <a:pt x="4145" y="0"/>
                  </a:cubicBezTo>
                  <a:cubicBezTo>
                    <a:pt x="6421" y="0"/>
                    <a:pt x="8289" y="1868"/>
                    <a:pt x="8289" y="4203"/>
                  </a:cubicBezTo>
                  <a:cubicBezTo>
                    <a:pt x="8289" y="6479"/>
                    <a:pt x="6421" y="8347"/>
                    <a:pt x="4145" y="8347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" name="Google Shape;431;p2"/>
            <p:cNvSpPr/>
            <p:nvPr/>
          </p:nvSpPr>
          <p:spPr>
            <a:xfrm>
              <a:off x="4050775" y="3598800"/>
              <a:ext cx="208700" cy="208700"/>
            </a:xfrm>
            <a:custGeom>
              <a:avLst/>
              <a:gdLst/>
              <a:ahLst/>
              <a:cxnLst/>
              <a:rect l="l" t="t" r="r" b="b"/>
              <a:pathLst>
                <a:path w="8348" h="8348" extrusionOk="0">
                  <a:moveTo>
                    <a:pt x="8347" y="4145"/>
                  </a:moveTo>
                  <a:cubicBezTo>
                    <a:pt x="8347" y="6479"/>
                    <a:pt x="6538" y="8347"/>
                    <a:pt x="4203" y="8347"/>
                  </a:cubicBezTo>
                  <a:cubicBezTo>
                    <a:pt x="1926" y="8347"/>
                    <a:pt x="59" y="6538"/>
                    <a:pt x="59" y="4203"/>
                  </a:cubicBezTo>
                  <a:cubicBezTo>
                    <a:pt x="0" y="1926"/>
                    <a:pt x="1868" y="59"/>
                    <a:pt x="4144" y="59"/>
                  </a:cubicBezTo>
                  <a:cubicBezTo>
                    <a:pt x="6479" y="0"/>
                    <a:pt x="8347" y="1868"/>
                    <a:pt x="8347" y="4145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" name="Google Shape;432;p2"/>
            <p:cNvSpPr/>
            <p:nvPr/>
          </p:nvSpPr>
          <p:spPr>
            <a:xfrm>
              <a:off x="3315300" y="3598800"/>
              <a:ext cx="207250" cy="208700"/>
            </a:xfrm>
            <a:custGeom>
              <a:avLst/>
              <a:gdLst/>
              <a:ahLst/>
              <a:cxnLst/>
              <a:rect l="l" t="t" r="r" b="b"/>
              <a:pathLst>
                <a:path w="8290" h="8348" extrusionOk="0">
                  <a:moveTo>
                    <a:pt x="4145" y="59"/>
                  </a:moveTo>
                  <a:cubicBezTo>
                    <a:pt x="6421" y="0"/>
                    <a:pt x="8289" y="1926"/>
                    <a:pt x="8289" y="4203"/>
                  </a:cubicBezTo>
                  <a:cubicBezTo>
                    <a:pt x="8289" y="6421"/>
                    <a:pt x="6421" y="8289"/>
                    <a:pt x="4203" y="8347"/>
                  </a:cubicBezTo>
                  <a:cubicBezTo>
                    <a:pt x="1927" y="8347"/>
                    <a:pt x="0" y="6479"/>
                    <a:pt x="0" y="4203"/>
                  </a:cubicBezTo>
                  <a:cubicBezTo>
                    <a:pt x="0" y="1926"/>
                    <a:pt x="1868" y="59"/>
                    <a:pt x="4145" y="5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" name="Google Shape;433;p2"/>
            <p:cNvSpPr/>
            <p:nvPr/>
          </p:nvSpPr>
          <p:spPr>
            <a:xfrm>
              <a:off x="2826450" y="3109950"/>
              <a:ext cx="207225" cy="208700"/>
            </a:xfrm>
            <a:custGeom>
              <a:avLst/>
              <a:gdLst/>
              <a:ahLst/>
              <a:cxnLst/>
              <a:rect l="l" t="t" r="r" b="b"/>
              <a:pathLst>
                <a:path w="8289" h="8348" extrusionOk="0">
                  <a:moveTo>
                    <a:pt x="8289" y="4144"/>
                  </a:moveTo>
                  <a:cubicBezTo>
                    <a:pt x="8289" y="6362"/>
                    <a:pt x="6421" y="8289"/>
                    <a:pt x="4203" y="8289"/>
                  </a:cubicBezTo>
                  <a:cubicBezTo>
                    <a:pt x="1927" y="8347"/>
                    <a:pt x="0" y="6421"/>
                    <a:pt x="0" y="4144"/>
                  </a:cubicBezTo>
                  <a:cubicBezTo>
                    <a:pt x="0" y="1926"/>
                    <a:pt x="1868" y="58"/>
                    <a:pt x="4145" y="0"/>
                  </a:cubicBezTo>
                  <a:cubicBezTo>
                    <a:pt x="6363" y="0"/>
                    <a:pt x="8289" y="1868"/>
                    <a:pt x="8289" y="4144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" name="Google Shape;434;p2"/>
            <p:cNvSpPr/>
            <p:nvPr/>
          </p:nvSpPr>
          <p:spPr>
            <a:xfrm>
              <a:off x="4298850" y="1881250"/>
              <a:ext cx="205775" cy="205775"/>
            </a:xfrm>
            <a:custGeom>
              <a:avLst/>
              <a:gdLst/>
              <a:ahLst/>
              <a:cxnLst/>
              <a:rect l="l" t="t" r="r" b="b"/>
              <a:pathLst>
                <a:path w="8231" h="8231" extrusionOk="0">
                  <a:moveTo>
                    <a:pt x="8230" y="4086"/>
                  </a:moveTo>
                  <a:cubicBezTo>
                    <a:pt x="8230" y="6363"/>
                    <a:pt x="6362" y="8230"/>
                    <a:pt x="4144" y="8230"/>
                  </a:cubicBezTo>
                  <a:cubicBezTo>
                    <a:pt x="1868" y="8230"/>
                    <a:pt x="58" y="6421"/>
                    <a:pt x="58" y="4144"/>
                  </a:cubicBezTo>
                  <a:cubicBezTo>
                    <a:pt x="0" y="1868"/>
                    <a:pt x="1868" y="0"/>
                    <a:pt x="4144" y="0"/>
                  </a:cubicBezTo>
                  <a:cubicBezTo>
                    <a:pt x="6421" y="59"/>
                    <a:pt x="8230" y="1868"/>
                    <a:pt x="8230" y="4086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" name="Google Shape;435;p2"/>
            <p:cNvSpPr/>
            <p:nvPr/>
          </p:nvSpPr>
          <p:spPr>
            <a:xfrm>
              <a:off x="4545450" y="2127850"/>
              <a:ext cx="207250" cy="205775"/>
            </a:xfrm>
            <a:custGeom>
              <a:avLst/>
              <a:gdLst/>
              <a:ahLst/>
              <a:cxnLst/>
              <a:rect l="l" t="t" r="r" b="b"/>
              <a:pathLst>
                <a:path w="8290" h="8231" extrusionOk="0">
                  <a:moveTo>
                    <a:pt x="8231" y="4087"/>
                  </a:moveTo>
                  <a:cubicBezTo>
                    <a:pt x="8289" y="6363"/>
                    <a:pt x="6421" y="8231"/>
                    <a:pt x="4145" y="8231"/>
                  </a:cubicBezTo>
                  <a:cubicBezTo>
                    <a:pt x="1869" y="8231"/>
                    <a:pt x="59" y="6422"/>
                    <a:pt x="59" y="4145"/>
                  </a:cubicBezTo>
                  <a:cubicBezTo>
                    <a:pt x="1" y="1927"/>
                    <a:pt x="1869" y="1"/>
                    <a:pt x="4145" y="59"/>
                  </a:cubicBezTo>
                  <a:cubicBezTo>
                    <a:pt x="6363" y="59"/>
                    <a:pt x="8231" y="1869"/>
                    <a:pt x="8231" y="4087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" name="Google Shape;436;p2"/>
            <p:cNvSpPr/>
            <p:nvPr/>
          </p:nvSpPr>
          <p:spPr>
            <a:xfrm>
              <a:off x="4548375" y="3355100"/>
              <a:ext cx="202850" cy="202850"/>
            </a:xfrm>
            <a:custGeom>
              <a:avLst/>
              <a:gdLst/>
              <a:ahLst/>
              <a:cxnLst/>
              <a:rect l="l" t="t" r="r" b="b"/>
              <a:pathLst>
                <a:path w="8114" h="8114" extrusionOk="0">
                  <a:moveTo>
                    <a:pt x="8056" y="4028"/>
                  </a:moveTo>
                  <a:cubicBezTo>
                    <a:pt x="8114" y="6304"/>
                    <a:pt x="6304" y="8114"/>
                    <a:pt x="4086" y="8114"/>
                  </a:cubicBezTo>
                  <a:cubicBezTo>
                    <a:pt x="1810" y="8114"/>
                    <a:pt x="0" y="6363"/>
                    <a:pt x="0" y="4086"/>
                  </a:cubicBezTo>
                  <a:cubicBezTo>
                    <a:pt x="0" y="1868"/>
                    <a:pt x="1693" y="59"/>
                    <a:pt x="3911" y="59"/>
                  </a:cubicBezTo>
                  <a:cubicBezTo>
                    <a:pt x="6188" y="0"/>
                    <a:pt x="8056" y="1751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" name="Google Shape;437;p2"/>
            <p:cNvSpPr/>
            <p:nvPr/>
          </p:nvSpPr>
          <p:spPr>
            <a:xfrm>
              <a:off x="3075975" y="1882700"/>
              <a:ext cx="201400" cy="202875"/>
            </a:xfrm>
            <a:custGeom>
              <a:avLst/>
              <a:gdLst/>
              <a:ahLst/>
              <a:cxnLst/>
              <a:rect l="l" t="t" r="r" b="b"/>
              <a:pathLst>
                <a:path w="8056" h="8115" extrusionOk="0">
                  <a:moveTo>
                    <a:pt x="8056" y="4086"/>
                  </a:moveTo>
                  <a:cubicBezTo>
                    <a:pt x="8056" y="6363"/>
                    <a:pt x="6246" y="8114"/>
                    <a:pt x="3970" y="8114"/>
                  </a:cubicBezTo>
                  <a:cubicBezTo>
                    <a:pt x="1752" y="8056"/>
                    <a:pt x="1" y="6305"/>
                    <a:pt x="1" y="4028"/>
                  </a:cubicBezTo>
                  <a:cubicBezTo>
                    <a:pt x="1" y="1752"/>
                    <a:pt x="1810" y="1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" name="Google Shape;438;p2"/>
            <p:cNvSpPr/>
            <p:nvPr/>
          </p:nvSpPr>
          <p:spPr>
            <a:xfrm>
              <a:off x="2829375" y="21307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5" y="3970"/>
                  </a:moveTo>
                  <a:cubicBezTo>
                    <a:pt x="8055" y="6188"/>
                    <a:pt x="6304" y="7997"/>
                    <a:pt x="4086" y="8056"/>
                  </a:cubicBezTo>
                  <a:cubicBezTo>
                    <a:pt x="1810" y="8056"/>
                    <a:pt x="0" y="6246"/>
                    <a:pt x="0" y="4028"/>
                  </a:cubicBezTo>
                  <a:cubicBezTo>
                    <a:pt x="0" y="1810"/>
                    <a:pt x="1751" y="1"/>
                    <a:pt x="3969" y="1"/>
                  </a:cubicBezTo>
                  <a:cubicBezTo>
                    <a:pt x="6187" y="1"/>
                    <a:pt x="7997" y="1752"/>
                    <a:pt x="8055" y="397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" name="Google Shape;439;p2"/>
            <p:cNvSpPr/>
            <p:nvPr/>
          </p:nvSpPr>
          <p:spPr>
            <a:xfrm>
              <a:off x="4301750" y="36031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6" y="3970"/>
                  </a:moveTo>
                  <a:cubicBezTo>
                    <a:pt x="8056" y="6246"/>
                    <a:pt x="6305" y="7997"/>
                    <a:pt x="4087" y="8055"/>
                  </a:cubicBezTo>
                  <a:cubicBezTo>
                    <a:pt x="1810" y="8055"/>
                    <a:pt x="1" y="6246"/>
                    <a:pt x="1" y="4028"/>
                  </a:cubicBezTo>
                  <a:cubicBezTo>
                    <a:pt x="1" y="1810"/>
                    <a:pt x="1810" y="0"/>
                    <a:pt x="4028" y="0"/>
                  </a:cubicBezTo>
                  <a:cubicBezTo>
                    <a:pt x="6246" y="0"/>
                    <a:pt x="8056" y="1751"/>
                    <a:pt x="8056" y="397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" name="Google Shape;440;p2"/>
            <p:cNvSpPr/>
            <p:nvPr/>
          </p:nvSpPr>
          <p:spPr>
            <a:xfrm>
              <a:off x="4790600" y="2619625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4029" y="1"/>
                  </a:moveTo>
                  <a:cubicBezTo>
                    <a:pt x="6247" y="1"/>
                    <a:pt x="8056" y="1810"/>
                    <a:pt x="8056" y="4028"/>
                  </a:cubicBezTo>
                  <a:cubicBezTo>
                    <a:pt x="8056" y="6246"/>
                    <a:pt x="6305" y="8056"/>
                    <a:pt x="4087" y="8056"/>
                  </a:cubicBezTo>
                  <a:cubicBezTo>
                    <a:pt x="1810" y="8056"/>
                    <a:pt x="59" y="6305"/>
                    <a:pt x="1" y="4028"/>
                  </a:cubicBezTo>
                  <a:cubicBezTo>
                    <a:pt x="1" y="1810"/>
                    <a:pt x="1810" y="59"/>
                    <a:pt x="4029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" name="Google Shape;441;p2"/>
            <p:cNvSpPr/>
            <p:nvPr/>
          </p:nvSpPr>
          <p:spPr>
            <a:xfrm>
              <a:off x="3564825" y="1641925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8056" y="4028"/>
                  </a:moveTo>
                  <a:cubicBezTo>
                    <a:pt x="8056" y="6246"/>
                    <a:pt x="6246" y="7997"/>
                    <a:pt x="4028" y="7997"/>
                  </a:cubicBezTo>
                  <a:cubicBezTo>
                    <a:pt x="1810" y="7997"/>
                    <a:pt x="1" y="6129"/>
                    <a:pt x="59" y="3911"/>
                  </a:cubicBezTo>
                  <a:cubicBezTo>
                    <a:pt x="59" y="1752"/>
                    <a:pt x="1869" y="0"/>
                    <a:pt x="4028" y="0"/>
                  </a:cubicBezTo>
                  <a:cubicBezTo>
                    <a:pt x="6246" y="0"/>
                    <a:pt x="8056" y="1752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" name="Google Shape;442;p2"/>
            <p:cNvSpPr/>
            <p:nvPr/>
          </p:nvSpPr>
          <p:spPr>
            <a:xfrm>
              <a:off x="3811450" y="16404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4086" y="58"/>
                  </a:moveTo>
                  <a:cubicBezTo>
                    <a:pt x="6304" y="58"/>
                    <a:pt x="8056" y="1868"/>
                    <a:pt x="8056" y="4086"/>
                  </a:cubicBezTo>
                  <a:cubicBezTo>
                    <a:pt x="8056" y="6304"/>
                    <a:pt x="6246" y="8055"/>
                    <a:pt x="4028" y="8055"/>
                  </a:cubicBezTo>
                  <a:cubicBezTo>
                    <a:pt x="1810" y="8055"/>
                    <a:pt x="0" y="6246"/>
                    <a:pt x="59" y="4028"/>
                  </a:cubicBezTo>
                  <a:cubicBezTo>
                    <a:pt x="59" y="1810"/>
                    <a:pt x="1868" y="0"/>
                    <a:pt x="4086" y="58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" name="Google Shape;443;p2"/>
            <p:cNvSpPr/>
            <p:nvPr/>
          </p:nvSpPr>
          <p:spPr>
            <a:xfrm>
              <a:off x="4790600" y="2866250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8056" y="4086"/>
                  </a:moveTo>
                  <a:cubicBezTo>
                    <a:pt x="8056" y="6304"/>
                    <a:pt x="6247" y="8055"/>
                    <a:pt x="4029" y="8055"/>
                  </a:cubicBezTo>
                  <a:cubicBezTo>
                    <a:pt x="1810" y="8055"/>
                    <a:pt x="1" y="6246"/>
                    <a:pt x="59" y="4028"/>
                  </a:cubicBezTo>
                  <a:cubicBezTo>
                    <a:pt x="59" y="1810"/>
                    <a:pt x="1869" y="0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" name="Google Shape;444;p2"/>
            <p:cNvSpPr/>
            <p:nvPr/>
          </p:nvSpPr>
          <p:spPr>
            <a:xfrm>
              <a:off x="2829375" y="3356550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7997" y="4028"/>
                  </a:moveTo>
                  <a:cubicBezTo>
                    <a:pt x="7997" y="6246"/>
                    <a:pt x="6187" y="7997"/>
                    <a:pt x="4028" y="7997"/>
                  </a:cubicBezTo>
                  <a:cubicBezTo>
                    <a:pt x="1810" y="7997"/>
                    <a:pt x="0" y="6130"/>
                    <a:pt x="58" y="3912"/>
                  </a:cubicBezTo>
                  <a:cubicBezTo>
                    <a:pt x="58" y="1752"/>
                    <a:pt x="1926" y="1"/>
                    <a:pt x="4086" y="1"/>
                  </a:cubicBezTo>
                  <a:cubicBezTo>
                    <a:pt x="6246" y="59"/>
                    <a:pt x="8055" y="1869"/>
                    <a:pt x="7997" y="4028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" name="Google Shape;445;p2"/>
            <p:cNvSpPr/>
            <p:nvPr/>
          </p:nvSpPr>
          <p:spPr>
            <a:xfrm>
              <a:off x="3075975" y="3603175"/>
              <a:ext cx="199950" cy="201400"/>
            </a:xfrm>
            <a:custGeom>
              <a:avLst/>
              <a:gdLst/>
              <a:ahLst/>
              <a:cxnLst/>
              <a:rect l="l" t="t" r="r" b="b"/>
              <a:pathLst>
                <a:path w="7998" h="8056" extrusionOk="0">
                  <a:moveTo>
                    <a:pt x="4087" y="0"/>
                  </a:moveTo>
                  <a:cubicBezTo>
                    <a:pt x="6246" y="59"/>
                    <a:pt x="7997" y="1868"/>
                    <a:pt x="7997" y="4028"/>
                  </a:cubicBezTo>
                  <a:cubicBezTo>
                    <a:pt x="7997" y="6246"/>
                    <a:pt x="6130" y="8055"/>
                    <a:pt x="3970" y="7997"/>
                  </a:cubicBezTo>
                  <a:cubicBezTo>
                    <a:pt x="1752" y="7939"/>
                    <a:pt x="1" y="6129"/>
                    <a:pt x="59" y="3970"/>
                  </a:cubicBezTo>
                  <a:cubicBezTo>
                    <a:pt x="59" y="1810"/>
                    <a:pt x="1869" y="0"/>
                    <a:pt x="4028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" name="Google Shape;446;p2"/>
            <p:cNvSpPr/>
            <p:nvPr/>
          </p:nvSpPr>
          <p:spPr>
            <a:xfrm>
              <a:off x="4056600" y="1641925"/>
              <a:ext cx="198475" cy="198475"/>
            </a:xfrm>
            <a:custGeom>
              <a:avLst/>
              <a:gdLst/>
              <a:ahLst/>
              <a:cxnLst/>
              <a:rect l="l" t="t" r="r" b="b"/>
              <a:pathLst>
                <a:path w="7939" h="7939" extrusionOk="0">
                  <a:moveTo>
                    <a:pt x="3970" y="7939"/>
                  </a:moveTo>
                  <a:cubicBezTo>
                    <a:pt x="1810" y="7939"/>
                    <a:pt x="1" y="6129"/>
                    <a:pt x="1" y="3970"/>
                  </a:cubicBezTo>
                  <a:cubicBezTo>
                    <a:pt x="1" y="1810"/>
                    <a:pt x="1810" y="0"/>
                    <a:pt x="3970" y="0"/>
                  </a:cubicBezTo>
                  <a:cubicBezTo>
                    <a:pt x="6130" y="0"/>
                    <a:pt x="7939" y="1810"/>
                    <a:pt x="7939" y="3970"/>
                  </a:cubicBezTo>
                  <a:cubicBezTo>
                    <a:pt x="7939" y="6188"/>
                    <a:pt x="6130" y="7939"/>
                    <a:pt x="3970" y="793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" name="Google Shape;447;p2"/>
            <p:cNvSpPr/>
            <p:nvPr/>
          </p:nvSpPr>
          <p:spPr>
            <a:xfrm>
              <a:off x="4792075" y="2377400"/>
              <a:ext cx="199950" cy="199925"/>
            </a:xfrm>
            <a:custGeom>
              <a:avLst/>
              <a:gdLst/>
              <a:ahLst/>
              <a:cxnLst/>
              <a:rect l="l" t="t" r="r" b="b"/>
              <a:pathLst>
                <a:path w="7998" h="7997" extrusionOk="0">
                  <a:moveTo>
                    <a:pt x="3970" y="58"/>
                  </a:moveTo>
                  <a:cubicBezTo>
                    <a:pt x="6129" y="0"/>
                    <a:pt x="7939" y="1810"/>
                    <a:pt x="7939" y="3969"/>
                  </a:cubicBezTo>
                  <a:cubicBezTo>
                    <a:pt x="7997" y="6129"/>
                    <a:pt x="6188" y="7939"/>
                    <a:pt x="4028" y="7997"/>
                  </a:cubicBezTo>
                  <a:cubicBezTo>
                    <a:pt x="1868" y="7997"/>
                    <a:pt x="59" y="6246"/>
                    <a:pt x="0" y="4028"/>
                  </a:cubicBezTo>
                  <a:cubicBezTo>
                    <a:pt x="0" y="1926"/>
                    <a:pt x="1810" y="58"/>
                    <a:pt x="3970" y="58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" name="Google Shape;448;p2"/>
            <p:cNvSpPr/>
            <p:nvPr/>
          </p:nvSpPr>
          <p:spPr>
            <a:xfrm>
              <a:off x="4793525" y="31157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70" y="1"/>
                  </a:moveTo>
                  <a:cubicBezTo>
                    <a:pt x="6130" y="1"/>
                    <a:pt x="7881" y="1752"/>
                    <a:pt x="7881" y="3911"/>
                  </a:cubicBezTo>
                  <a:cubicBezTo>
                    <a:pt x="7881" y="6129"/>
                    <a:pt x="6071" y="7881"/>
                    <a:pt x="3853" y="7881"/>
                  </a:cubicBezTo>
                  <a:cubicBezTo>
                    <a:pt x="1693" y="7822"/>
                    <a:pt x="1" y="6071"/>
                    <a:pt x="1" y="3911"/>
                  </a:cubicBezTo>
                  <a:cubicBezTo>
                    <a:pt x="1" y="1693"/>
                    <a:pt x="1752" y="1"/>
                    <a:pt x="3970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" name="Google Shape;449;p2"/>
            <p:cNvSpPr/>
            <p:nvPr/>
          </p:nvSpPr>
          <p:spPr>
            <a:xfrm>
              <a:off x="2584200" y="2622550"/>
              <a:ext cx="197025" cy="195550"/>
            </a:xfrm>
            <a:custGeom>
              <a:avLst/>
              <a:gdLst/>
              <a:ahLst/>
              <a:cxnLst/>
              <a:rect l="l" t="t" r="r" b="b"/>
              <a:pathLst>
                <a:path w="7881" h="7822" extrusionOk="0">
                  <a:moveTo>
                    <a:pt x="3912" y="7822"/>
                  </a:moveTo>
                  <a:cubicBezTo>
                    <a:pt x="1752" y="7822"/>
                    <a:pt x="1" y="6071"/>
                    <a:pt x="59" y="3911"/>
                  </a:cubicBezTo>
                  <a:cubicBezTo>
                    <a:pt x="59" y="1693"/>
                    <a:pt x="1810" y="0"/>
                    <a:pt x="3970" y="0"/>
                  </a:cubicBezTo>
                  <a:cubicBezTo>
                    <a:pt x="6188" y="0"/>
                    <a:pt x="7881" y="1751"/>
                    <a:pt x="7881" y="3970"/>
                  </a:cubicBezTo>
                  <a:cubicBezTo>
                    <a:pt x="7881" y="6129"/>
                    <a:pt x="6130" y="7822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" name="Google Shape;450;p2"/>
            <p:cNvSpPr/>
            <p:nvPr/>
          </p:nvSpPr>
          <p:spPr>
            <a:xfrm>
              <a:off x="3321125" y="16433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12" y="7822"/>
                  </a:moveTo>
                  <a:cubicBezTo>
                    <a:pt x="1694" y="7822"/>
                    <a:pt x="1" y="6071"/>
                    <a:pt x="1" y="3912"/>
                  </a:cubicBezTo>
                  <a:cubicBezTo>
                    <a:pt x="59" y="1694"/>
                    <a:pt x="1810" y="1"/>
                    <a:pt x="3970" y="1"/>
                  </a:cubicBezTo>
                  <a:cubicBezTo>
                    <a:pt x="6130" y="59"/>
                    <a:pt x="7881" y="1810"/>
                    <a:pt x="7823" y="3970"/>
                  </a:cubicBezTo>
                  <a:cubicBezTo>
                    <a:pt x="7823" y="6130"/>
                    <a:pt x="6071" y="7881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" name="Google Shape;451;p2"/>
            <p:cNvSpPr/>
            <p:nvPr/>
          </p:nvSpPr>
          <p:spPr>
            <a:xfrm>
              <a:off x="3812900" y="3851250"/>
              <a:ext cx="198500" cy="197025"/>
            </a:xfrm>
            <a:custGeom>
              <a:avLst/>
              <a:gdLst/>
              <a:ahLst/>
              <a:cxnLst/>
              <a:rect l="l" t="t" r="r" b="b"/>
              <a:pathLst>
                <a:path w="7940" h="7881" extrusionOk="0">
                  <a:moveTo>
                    <a:pt x="7939" y="3969"/>
                  </a:moveTo>
                  <a:cubicBezTo>
                    <a:pt x="7881" y="6188"/>
                    <a:pt x="6130" y="7880"/>
                    <a:pt x="3970" y="7880"/>
                  </a:cubicBezTo>
                  <a:cubicBezTo>
                    <a:pt x="1752" y="7880"/>
                    <a:pt x="1" y="6071"/>
                    <a:pt x="59" y="3911"/>
                  </a:cubicBezTo>
                  <a:cubicBezTo>
                    <a:pt x="117" y="1693"/>
                    <a:pt x="1869" y="0"/>
                    <a:pt x="4028" y="59"/>
                  </a:cubicBezTo>
                  <a:cubicBezTo>
                    <a:pt x="6188" y="59"/>
                    <a:pt x="7939" y="1810"/>
                    <a:pt x="7939" y="396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" name="Google Shape;452;p2"/>
            <p:cNvSpPr/>
            <p:nvPr/>
          </p:nvSpPr>
          <p:spPr>
            <a:xfrm>
              <a:off x="2585675" y="2869150"/>
              <a:ext cx="195550" cy="195575"/>
            </a:xfrm>
            <a:custGeom>
              <a:avLst/>
              <a:gdLst/>
              <a:ahLst/>
              <a:cxnLst/>
              <a:rect l="l" t="t" r="r" b="b"/>
              <a:pathLst>
                <a:path w="7822" h="7823" extrusionOk="0">
                  <a:moveTo>
                    <a:pt x="7822" y="3912"/>
                  </a:moveTo>
                  <a:cubicBezTo>
                    <a:pt x="7822" y="6071"/>
                    <a:pt x="6129" y="7823"/>
                    <a:pt x="3911" y="7823"/>
                  </a:cubicBezTo>
                  <a:cubicBezTo>
                    <a:pt x="1751" y="7823"/>
                    <a:pt x="0" y="6130"/>
                    <a:pt x="0" y="3970"/>
                  </a:cubicBezTo>
                  <a:cubicBezTo>
                    <a:pt x="0" y="1752"/>
                    <a:pt x="1693" y="59"/>
                    <a:pt x="3853" y="1"/>
                  </a:cubicBezTo>
                  <a:cubicBezTo>
                    <a:pt x="6071" y="1"/>
                    <a:pt x="7763" y="1752"/>
                    <a:pt x="7822" y="391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" name="Google Shape;453;p2"/>
            <p:cNvSpPr/>
            <p:nvPr/>
          </p:nvSpPr>
          <p:spPr>
            <a:xfrm>
              <a:off x="3567750" y="3851250"/>
              <a:ext cx="197025" cy="198475"/>
            </a:xfrm>
            <a:custGeom>
              <a:avLst/>
              <a:gdLst/>
              <a:ahLst/>
              <a:cxnLst/>
              <a:rect l="l" t="t" r="r" b="b"/>
              <a:pathLst>
                <a:path w="7881" h="7939" extrusionOk="0">
                  <a:moveTo>
                    <a:pt x="4028" y="59"/>
                  </a:moveTo>
                  <a:cubicBezTo>
                    <a:pt x="6188" y="117"/>
                    <a:pt x="7881" y="1868"/>
                    <a:pt x="7822" y="4028"/>
                  </a:cubicBezTo>
                  <a:cubicBezTo>
                    <a:pt x="7822" y="6246"/>
                    <a:pt x="6013" y="7939"/>
                    <a:pt x="3853" y="7880"/>
                  </a:cubicBezTo>
                  <a:cubicBezTo>
                    <a:pt x="1693" y="7822"/>
                    <a:pt x="1" y="6071"/>
                    <a:pt x="1" y="3853"/>
                  </a:cubicBezTo>
                  <a:cubicBezTo>
                    <a:pt x="59" y="1693"/>
                    <a:pt x="1868" y="0"/>
                    <a:pt x="4028" y="5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" name="Google Shape;454;p2"/>
            <p:cNvSpPr/>
            <p:nvPr/>
          </p:nvSpPr>
          <p:spPr>
            <a:xfrm>
              <a:off x="4551300" y="1891450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7763" y="3912"/>
                  </a:moveTo>
                  <a:cubicBezTo>
                    <a:pt x="7763" y="6071"/>
                    <a:pt x="6071" y="7764"/>
                    <a:pt x="3853" y="7764"/>
                  </a:cubicBezTo>
                  <a:cubicBezTo>
                    <a:pt x="1693" y="7764"/>
                    <a:pt x="0" y="6013"/>
                    <a:pt x="0" y="3853"/>
                  </a:cubicBezTo>
                  <a:cubicBezTo>
                    <a:pt x="0" y="1693"/>
                    <a:pt x="1751" y="1"/>
                    <a:pt x="3969" y="1"/>
                  </a:cubicBezTo>
                  <a:cubicBezTo>
                    <a:pt x="6129" y="1"/>
                    <a:pt x="7822" y="1693"/>
                    <a:pt x="7763" y="391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" name="Google Shape;455;p2"/>
            <p:cNvSpPr/>
            <p:nvPr/>
          </p:nvSpPr>
          <p:spPr>
            <a:xfrm>
              <a:off x="4059525" y="385270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3794" y="59"/>
                  </a:moveTo>
                  <a:cubicBezTo>
                    <a:pt x="5954" y="1"/>
                    <a:pt x="7705" y="1693"/>
                    <a:pt x="7705" y="3853"/>
                  </a:cubicBezTo>
                  <a:cubicBezTo>
                    <a:pt x="7705" y="6013"/>
                    <a:pt x="6013" y="7764"/>
                    <a:pt x="3853" y="7764"/>
                  </a:cubicBezTo>
                  <a:cubicBezTo>
                    <a:pt x="1693" y="7764"/>
                    <a:pt x="0" y="6071"/>
                    <a:pt x="0" y="3911"/>
                  </a:cubicBezTo>
                  <a:cubicBezTo>
                    <a:pt x="0" y="1752"/>
                    <a:pt x="1693" y="59"/>
                    <a:pt x="3794" y="5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" name="Google Shape;456;p2"/>
            <p:cNvSpPr/>
            <p:nvPr/>
          </p:nvSpPr>
          <p:spPr>
            <a:xfrm>
              <a:off x="2585675" y="2380300"/>
              <a:ext cx="194100" cy="194125"/>
            </a:xfrm>
            <a:custGeom>
              <a:avLst/>
              <a:gdLst/>
              <a:ahLst/>
              <a:cxnLst/>
              <a:rect l="l" t="t" r="r" b="b"/>
              <a:pathLst>
                <a:path w="7764" h="7765" extrusionOk="0">
                  <a:moveTo>
                    <a:pt x="3911" y="59"/>
                  </a:moveTo>
                  <a:cubicBezTo>
                    <a:pt x="6071" y="59"/>
                    <a:pt x="7763" y="1810"/>
                    <a:pt x="7763" y="3912"/>
                  </a:cubicBezTo>
                  <a:cubicBezTo>
                    <a:pt x="7763" y="6071"/>
                    <a:pt x="6012" y="7764"/>
                    <a:pt x="3853" y="7764"/>
                  </a:cubicBezTo>
                  <a:cubicBezTo>
                    <a:pt x="1693" y="7764"/>
                    <a:pt x="0" y="6013"/>
                    <a:pt x="59" y="3853"/>
                  </a:cubicBezTo>
                  <a:cubicBezTo>
                    <a:pt x="59" y="1694"/>
                    <a:pt x="1810" y="1"/>
                    <a:pt x="3911" y="5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" name="Google Shape;457;p2"/>
            <p:cNvSpPr/>
            <p:nvPr/>
          </p:nvSpPr>
          <p:spPr>
            <a:xfrm>
              <a:off x="3322600" y="3854175"/>
              <a:ext cx="192650" cy="192625"/>
            </a:xfrm>
            <a:custGeom>
              <a:avLst/>
              <a:gdLst/>
              <a:ahLst/>
              <a:cxnLst/>
              <a:rect l="l" t="t" r="r" b="b"/>
              <a:pathLst>
                <a:path w="7706" h="7705" extrusionOk="0">
                  <a:moveTo>
                    <a:pt x="7705" y="3852"/>
                  </a:moveTo>
                  <a:cubicBezTo>
                    <a:pt x="7705" y="5954"/>
                    <a:pt x="5954" y="7705"/>
                    <a:pt x="3853" y="7705"/>
                  </a:cubicBezTo>
                  <a:cubicBezTo>
                    <a:pt x="1751" y="7705"/>
                    <a:pt x="0" y="5954"/>
                    <a:pt x="0" y="3852"/>
                  </a:cubicBezTo>
                  <a:cubicBezTo>
                    <a:pt x="0" y="1693"/>
                    <a:pt x="1751" y="0"/>
                    <a:pt x="3911" y="0"/>
                  </a:cubicBezTo>
                  <a:cubicBezTo>
                    <a:pt x="6012" y="0"/>
                    <a:pt x="7705" y="1751"/>
                    <a:pt x="7705" y="385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" name="Google Shape;458;p2"/>
            <p:cNvSpPr/>
            <p:nvPr/>
          </p:nvSpPr>
          <p:spPr>
            <a:xfrm>
              <a:off x="2585675" y="3117225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3969" y="1"/>
                  </a:moveTo>
                  <a:cubicBezTo>
                    <a:pt x="6071" y="59"/>
                    <a:pt x="7822" y="1869"/>
                    <a:pt x="7763" y="3970"/>
                  </a:cubicBezTo>
                  <a:cubicBezTo>
                    <a:pt x="7705" y="6071"/>
                    <a:pt x="5954" y="7764"/>
                    <a:pt x="3853" y="7706"/>
                  </a:cubicBezTo>
                  <a:cubicBezTo>
                    <a:pt x="1751" y="7706"/>
                    <a:pt x="0" y="5896"/>
                    <a:pt x="59" y="3795"/>
                  </a:cubicBezTo>
                  <a:cubicBezTo>
                    <a:pt x="117" y="1694"/>
                    <a:pt x="1868" y="1"/>
                    <a:pt x="3969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" name="Google Shape;459;p2"/>
            <p:cNvSpPr/>
            <p:nvPr/>
          </p:nvSpPr>
          <p:spPr>
            <a:xfrm>
              <a:off x="4795000" y="2133700"/>
              <a:ext cx="192625" cy="194100"/>
            </a:xfrm>
            <a:custGeom>
              <a:avLst/>
              <a:gdLst/>
              <a:ahLst/>
              <a:cxnLst/>
              <a:rect l="l" t="t" r="r" b="b"/>
              <a:pathLst>
                <a:path w="7705" h="7764" extrusionOk="0">
                  <a:moveTo>
                    <a:pt x="3911" y="7764"/>
                  </a:moveTo>
                  <a:cubicBezTo>
                    <a:pt x="1810" y="7764"/>
                    <a:pt x="58" y="6012"/>
                    <a:pt x="0" y="3911"/>
                  </a:cubicBezTo>
                  <a:cubicBezTo>
                    <a:pt x="0" y="1810"/>
                    <a:pt x="1751" y="59"/>
                    <a:pt x="3853" y="59"/>
                  </a:cubicBezTo>
                  <a:cubicBezTo>
                    <a:pt x="5954" y="0"/>
                    <a:pt x="7705" y="1751"/>
                    <a:pt x="7705" y="3911"/>
                  </a:cubicBezTo>
                  <a:cubicBezTo>
                    <a:pt x="7705" y="5954"/>
                    <a:pt x="6012" y="7705"/>
                    <a:pt x="3911" y="7764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" name="Google Shape;460;p2"/>
            <p:cNvSpPr/>
            <p:nvPr/>
          </p:nvSpPr>
          <p:spPr>
            <a:xfrm>
              <a:off x="4306125" y="164485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7706" y="3911"/>
                  </a:moveTo>
                  <a:cubicBezTo>
                    <a:pt x="7648" y="6012"/>
                    <a:pt x="5896" y="7763"/>
                    <a:pt x="3737" y="7705"/>
                  </a:cubicBezTo>
                  <a:cubicBezTo>
                    <a:pt x="1694" y="7647"/>
                    <a:pt x="1" y="5896"/>
                    <a:pt x="1" y="3794"/>
                  </a:cubicBezTo>
                  <a:cubicBezTo>
                    <a:pt x="1" y="1693"/>
                    <a:pt x="1810" y="0"/>
                    <a:pt x="3912" y="0"/>
                  </a:cubicBezTo>
                  <a:cubicBezTo>
                    <a:pt x="6013" y="59"/>
                    <a:pt x="7706" y="1810"/>
                    <a:pt x="7706" y="391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" name="Google Shape;461;p2"/>
            <p:cNvSpPr/>
            <p:nvPr/>
          </p:nvSpPr>
          <p:spPr>
            <a:xfrm>
              <a:off x="4546925" y="3606100"/>
              <a:ext cx="195550" cy="194100"/>
            </a:xfrm>
            <a:custGeom>
              <a:avLst/>
              <a:gdLst/>
              <a:ahLst/>
              <a:cxnLst/>
              <a:rect l="l" t="t" r="r" b="b"/>
              <a:pathLst>
                <a:path w="7822" h="7764" extrusionOk="0">
                  <a:moveTo>
                    <a:pt x="3853" y="7763"/>
                  </a:moveTo>
                  <a:cubicBezTo>
                    <a:pt x="1751" y="7705"/>
                    <a:pt x="0" y="5895"/>
                    <a:pt x="58" y="3794"/>
                  </a:cubicBezTo>
                  <a:cubicBezTo>
                    <a:pt x="117" y="1693"/>
                    <a:pt x="1926" y="0"/>
                    <a:pt x="3969" y="58"/>
                  </a:cubicBezTo>
                  <a:cubicBezTo>
                    <a:pt x="6129" y="117"/>
                    <a:pt x="7822" y="1868"/>
                    <a:pt x="7763" y="4028"/>
                  </a:cubicBezTo>
                  <a:cubicBezTo>
                    <a:pt x="7705" y="6071"/>
                    <a:pt x="5954" y="7763"/>
                    <a:pt x="3853" y="7763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" name="Google Shape;462;p2"/>
            <p:cNvSpPr/>
            <p:nvPr/>
          </p:nvSpPr>
          <p:spPr>
            <a:xfrm>
              <a:off x="2832275" y="1887075"/>
              <a:ext cx="194125" cy="194100"/>
            </a:xfrm>
            <a:custGeom>
              <a:avLst/>
              <a:gdLst/>
              <a:ahLst/>
              <a:cxnLst/>
              <a:rect l="l" t="t" r="r" b="b"/>
              <a:pathLst>
                <a:path w="7765" h="7764" extrusionOk="0">
                  <a:moveTo>
                    <a:pt x="7764" y="3911"/>
                  </a:moveTo>
                  <a:cubicBezTo>
                    <a:pt x="7706" y="6013"/>
                    <a:pt x="5955" y="7764"/>
                    <a:pt x="3912" y="7706"/>
                  </a:cubicBezTo>
                  <a:cubicBezTo>
                    <a:pt x="1752" y="7706"/>
                    <a:pt x="1" y="5954"/>
                    <a:pt x="59" y="3795"/>
                  </a:cubicBezTo>
                  <a:cubicBezTo>
                    <a:pt x="118" y="1693"/>
                    <a:pt x="1869" y="1"/>
                    <a:pt x="3970" y="59"/>
                  </a:cubicBezTo>
                  <a:cubicBezTo>
                    <a:pt x="6071" y="59"/>
                    <a:pt x="7764" y="1810"/>
                    <a:pt x="7764" y="391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" name="Google Shape;463;p2"/>
            <p:cNvSpPr/>
            <p:nvPr/>
          </p:nvSpPr>
          <p:spPr>
            <a:xfrm>
              <a:off x="4796450" y="3362400"/>
              <a:ext cx="191175" cy="189725"/>
            </a:xfrm>
            <a:custGeom>
              <a:avLst/>
              <a:gdLst/>
              <a:ahLst/>
              <a:cxnLst/>
              <a:rect l="l" t="t" r="r" b="b"/>
              <a:pathLst>
                <a:path w="7647" h="7589" extrusionOk="0">
                  <a:moveTo>
                    <a:pt x="3795" y="0"/>
                  </a:moveTo>
                  <a:cubicBezTo>
                    <a:pt x="5896" y="0"/>
                    <a:pt x="7647" y="1751"/>
                    <a:pt x="7589" y="3794"/>
                  </a:cubicBezTo>
                  <a:cubicBezTo>
                    <a:pt x="7589" y="5896"/>
                    <a:pt x="5896" y="7588"/>
                    <a:pt x="3795" y="7588"/>
                  </a:cubicBezTo>
                  <a:cubicBezTo>
                    <a:pt x="1693" y="7588"/>
                    <a:pt x="0" y="5837"/>
                    <a:pt x="0" y="3736"/>
                  </a:cubicBezTo>
                  <a:cubicBezTo>
                    <a:pt x="0" y="1693"/>
                    <a:pt x="1752" y="0"/>
                    <a:pt x="3795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" name="Google Shape;464;p2"/>
            <p:cNvSpPr/>
            <p:nvPr/>
          </p:nvSpPr>
          <p:spPr>
            <a:xfrm>
              <a:off x="3081825" y="1646300"/>
              <a:ext cx="189725" cy="191200"/>
            </a:xfrm>
            <a:custGeom>
              <a:avLst/>
              <a:gdLst/>
              <a:ahLst/>
              <a:cxnLst/>
              <a:rect l="l" t="t" r="r" b="b"/>
              <a:pathLst>
                <a:path w="7589" h="7648" extrusionOk="0">
                  <a:moveTo>
                    <a:pt x="3794" y="1"/>
                  </a:moveTo>
                  <a:cubicBezTo>
                    <a:pt x="5837" y="1"/>
                    <a:pt x="7588" y="1752"/>
                    <a:pt x="7588" y="3853"/>
                  </a:cubicBezTo>
                  <a:cubicBezTo>
                    <a:pt x="7588" y="5896"/>
                    <a:pt x="5896" y="7589"/>
                    <a:pt x="3794" y="7589"/>
                  </a:cubicBezTo>
                  <a:cubicBezTo>
                    <a:pt x="1751" y="7647"/>
                    <a:pt x="0" y="5896"/>
                    <a:pt x="0" y="3795"/>
                  </a:cubicBezTo>
                  <a:cubicBezTo>
                    <a:pt x="0" y="1693"/>
                    <a:pt x="1693" y="1"/>
                    <a:pt x="3794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" name="Google Shape;465;p2"/>
            <p:cNvSpPr/>
            <p:nvPr/>
          </p:nvSpPr>
          <p:spPr>
            <a:xfrm>
              <a:off x="2835200" y="3609000"/>
              <a:ext cx="189725" cy="189725"/>
            </a:xfrm>
            <a:custGeom>
              <a:avLst/>
              <a:gdLst/>
              <a:ahLst/>
              <a:cxnLst/>
              <a:rect l="l" t="t" r="r" b="b"/>
              <a:pathLst>
                <a:path w="7589" h="7589" extrusionOk="0">
                  <a:moveTo>
                    <a:pt x="3795" y="1"/>
                  </a:moveTo>
                  <a:cubicBezTo>
                    <a:pt x="5896" y="59"/>
                    <a:pt x="7589" y="1752"/>
                    <a:pt x="7530" y="3795"/>
                  </a:cubicBezTo>
                  <a:cubicBezTo>
                    <a:pt x="7530" y="5896"/>
                    <a:pt x="5838" y="7589"/>
                    <a:pt x="3736" y="7531"/>
                  </a:cubicBezTo>
                  <a:cubicBezTo>
                    <a:pt x="1635" y="7531"/>
                    <a:pt x="1" y="5838"/>
                    <a:pt x="1" y="3737"/>
                  </a:cubicBezTo>
                  <a:cubicBezTo>
                    <a:pt x="59" y="1635"/>
                    <a:pt x="1752" y="1"/>
                    <a:pt x="3795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" name="Google Shape;466;p2"/>
            <p:cNvSpPr/>
            <p:nvPr/>
          </p:nvSpPr>
          <p:spPr>
            <a:xfrm>
              <a:off x="4309050" y="3855625"/>
              <a:ext cx="186825" cy="188275"/>
            </a:xfrm>
            <a:custGeom>
              <a:avLst/>
              <a:gdLst/>
              <a:ahLst/>
              <a:cxnLst/>
              <a:rect l="l" t="t" r="r" b="b"/>
              <a:pathLst>
                <a:path w="7473" h="7531" extrusionOk="0">
                  <a:moveTo>
                    <a:pt x="3736" y="7530"/>
                  </a:moveTo>
                  <a:cubicBezTo>
                    <a:pt x="1635" y="7530"/>
                    <a:pt x="1" y="5896"/>
                    <a:pt x="1" y="3794"/>
                  </a:cubicBezTo>
                  <a:cubicBezTo>
                    <a:pt x="1" y="1693"/>
                    <a:pt x="1635" y="0"/>
                    <a:pt x="3736" y="59"/>
                  </a:cubicBezTo>
                  <a:cubicBezTo>
                    <a:pt x="5838" y="59"/>
                    <a:pt x="7472" y="1693"/>
                    <a:pt x="7472" y="3736"/>
                  </a:cubicBezTo>
                  <a:cubicBezTo>
                    <a:pt x="7472" y="5837"/>
                    <a:pt x="5838" y="7530"/>
                    <a:pt x="3736" y="753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" name="Google Shape;467;p2"/>
            <p:cNvSpPr/>
            <p:nvPr/>
          </p:nvSpPr>
          <p:spPr>
            <a:xfrm>
              <a:off x="2590050" y="213660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3736" y="7531"/>
                  </a:moveTo>
                  <a:cubicBezTo>
                    <a:pt x="1635" y="7531"/>
                    <a:pt x="0" y="5896"/>
                    <a:pt x="0" y="3737"/>
                  </a:cubicBezTo>
                  <a:cubicBezTo>
                    <a:pt x="0" y="1694"/>
                    <a:pt x="1635" y="59"/>
                    <a:pt x="3678" y="59"/>
                  </a:cubicBezTo>
                  <a:cubicBezTo>
                    <a:pt x="5837" y="1"/>
                    <a:pt x="7472" y="1694"/>
                    <a:pt x="7472" y="3795"/>
                  </a:cubicBezTo>
                  <a:cubicBezTo>
                    <a:pt x="7472" y="5896"/>
                    <a:pt x="5837" y="7531"/>
                    <a:pt x="3736" y="753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" name="Google Shape;468;p2"/>
            <p:cNvSpPr/>
            <p:nvPr/>
          </p:nvSpPr>
          <p:spPr>
            <a:xfrm>
              <a:off x="2590050" y="3363850"/>
              <a:ext cx="186800" cy="186800"/>
            </a:xfrm>
            <a:custGeom>
              <a:avLst/>
              <a:gdLst/>
              <a:ahLst/>
              <a:cxnLst/>
              <a:rect l="l" t="t" r="r" b="b"/>
              <a:pathLst>
                <a:path w="7472" h="7472" extrusionOk="0">
                  <a:moveTo>
                    <a:pt x="3736" y="1"/>
                  </a:moveTo>
                  <a:cubicBezTo>
                    <a:pt x="5837" y="59"/>
                    <a:pt x="7472" y="1693"/>
                    <a:pt x="7413" y="3795"/>
                  </a:cubicBezTo>
                  <a:cubicBezTo>
                    <a:pt x="7413" y="5838"/>
                    <a:pt x="5721" y="7472"/>
                    <a:pt x="3678" y="7414"/>
                  </a:cubicBezTo>
                  <a:cubicBezTo>
                    <a:pt x="1635" y="7414"/>
                    <a:pt x="0" y="5721"/>
                    <a:pt x="0" y="3678"/>
                  </a:cubicBezTo>
                  <a:cubicBezTo>
                    <a:pt x="0" y="1635"/>
                    <a:pt x="1693" y="1"/>
                    <a:pt x="3736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" name="Google Shape;469;p2"/>
            <p:cNvSpPr/>
            <p:nvPr/>
          </p:nvSpPr>
          <p:spPr>
            <a:xfrm>
              <a:off x="3083275" y="3857075"/>
              <a:ext cx="186800" cy="185350"/>
            </a:xfrm>
            <a:custGeom>
              <a:avLst/>
              <a:gdLst/>
              <a:ahLst/>
              <a:cxnLst/>
              <a:rect l="l" t="t" r="r" b="b"/>
              <a:pathLst>
                <a:path w="7472" h="7414" extrusionOk="0">
                  <a:moveTo>
                    <a:pt x="7414" y="3678"/>
                  </a:moveTo>
                  <a:cubicBezTo>
                    <a:pt x="7472" y="5779"/>
                    <a:pt x="5779" y="7414"/>
                    <a:pt x="3736" y="7414"/>
                  </a:cubicBezTo>
                  <a:cubicBezTo>
                    <a:pt x="1693" y="7414"/>
                    <a:pt x="1" y="5779"/>
                    <a:pt x="59" y="3736"/>
                  </a:cubicBezTo>
                  <a:cubicBezTo>
                    <a:pt x="59" y="1694"/>
                    <a:pt x="1693" y="59"/>
                    <a:pt x="3678" y="1"/>
                  </a:cubicBezTo>
                  <a:cubicBezTo>
                    <a:pt x="5779" y="1"/>
                    <a:pt x="7414" y="1635"/>
                    <a:pt x="7472" y="3678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" name="Google Shape;470;p2"/>
            <p:cNvSpPr/>
            <p:nvPr/>
          </p:nvSpPr>
          <p:spPr>
            <a:xfrm>
              <a:off x="5045975" y="2628375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737" y="7414"/>
                  </a:moveTo>
                  <a:cubicBezTo>
                    <a:pt x="1635" y="7414"/>
                    <a:pt x="1" y="5721"/>
                    <a:pt x="1" y="3678"/>
                  </a:cubicBezTo>
                  <a:cubicBezTo>
                    <a:pt x="1" y="1635"/>
                    <a:pt x="1635" y="1"/>
                    <a:pt x="3737" y="1"/>
                  </a:cubicBez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79" y="7414"/>
                    <a:pt x="3737" y="7414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" name="Google Shape;471;p2"/>
            <p:cNvSpPr/>
            <p:nvPr/>
          </p:nvSpPr>
          <p:spPr>
            <a:xfrm>
              <a:off x="3818750" y="1401150"/>
              <a:ext cx="188275" cy="186800"/>
            </a:xfrm>
            <a:custGeom>
              <a:avLst/>
              <a:gdLst/>
              <a:ahLst/>
              <a:cxnLst/>
              <a:rect l="l" t="t" r="r" b="b"/>
              <a:pathLst>
                <a:path w="7531" h="7472" extrusionOk="0">
                  <a:moveTo>
                    <a:pt x="59" y="3678"/>
                  </a:moveTo>
                  <a:cubicBezTo>
                    <a:pt x="59" y="1635"/>
                    <a:pt x="1751" y="0"/>
                    <a:pt x="3853" y="59"/>
                  </a:cubicBezTo>
                  <a:cubicBezTo>
                    <a:pt x="5896" y="59"/>
                    <a:pt x="7530" y="1810"/>
                    <a:pt x="7472" y="3853"/>
                  </a:cubicBezTo>
                  <a:cubicBezTo>
                    <a:pt x="7413" y="5837"/>
                    <a:pt x="5721" y="7472"/>
                    <a:pt x="3736" y="7472"/>
                  </a:cubicBezTo>
                  <a:cubicBezTo>
                    <a:pt x="1693" y="7413"/>
                    <a:pt x="0" y="5721"/>
                    <a:pt x="59" y="3678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" name="Google Shape;472;p2"/>
            <p:cNvSpPr/>
            <p:nvPr/>
          </p:nvSpPr>
          <p:spPr>
            <a:xfrm>
              <a:off x="5045975" y="2875000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678" y="0"/>
                  </a:moveTo>
                  <a:cubicBezTo>
                    <a:pt x="5721" y="0"/>
                    <a:pt x="7414" y="1693"/>
                    <a:pt x="7414" y="3736"/>
                  </a:cubicBezTo>
                  <a:cubicBezTo>
                    <a:pt x="7355" y="5721"/>
                    <a:pt x="5721" y="7413"/>
                    <a:pt x="3678" y="7413"/>
                  </a:cubicBezTo>
                  <a:cubicBezTo>
                    <a:pt x="1635" y="7413"/>
                    <a:pt x="1" y="5721"/>
                    <a:pt x="1" y="3678"/>
                  </a:cubicBezTo>
                  <a:cubicBezTo>
                    <a:pt x="1" y="1635"/>
                    <a:pt x="1694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" name="Google Shape;473;p2"/>
            <p:cNvSpPr/>
            <p:nvPr/>
          </p:nvSpPr>
          <p:spPr>
            <a:xfrm>
              <a:off x="3573575" y="1402600"/>
              <a:ext cx="185375" cy="185350"/>
            </a:xfrm>
            <a:custGeom>
              <a:avLst/>
              <a:gdLst/>
              <a:ahLst/>
              <a:cxnLst/>
              <a:rect l="l" t="t" r="r" b="b"/>
              <a:pathLst>
                <a:path w="7415" h="7414" extrusionOk="0">
                  <a:moveTo>
                    <a:pt x="3678" y="1"/>
                  </a:move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21" y="7414"/>
                    <a:pt x="3678" y="7355"/>
                  </a:cubicBezTo>
                  <a:cubicBezTo>
                    <a:pt x="1635" y="7355"/>
                    <a:pt x="1" y="5663"/>
                    <a:pt x="1" y="3678"/>
                  </a:cubicBezTo>
                  <a:cubicBezTo>
                    <a:pt x="1" y="1635"/>
                    <a:pt x="1694" y="1"/>
                    <a:pt x="3678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" name="Google Shape;474;p2"/>
            <p:cNvSpPr/>
            <p:nvPr/>
          </p:nvSpPr>
          <p:spPr>
            <a:xfrm>
              <a:off x="4799375" y="1895825"/>
              <a:ext cx="183875" cy="183900"/>
            </a:xfrm>
            <a:custGeom>
              <a:avLst/>
              <a:gdLst/>
              <a:ahLst/>
              <a:cxnLst/>
              <a:rect l="l" t="t" r="r" b="b"/>
              <a:pathLst>
                <a:path w="7355" h="7356" extrusionOk="0">
                  <a:moveTo>
                    <a:pt x="3678" y="7356"/>
                  </a:moveTo>
                  <a:cubicBezTo>
                    <a:pt x="1693" y="7356"/>
                    <a:pt x="0" y="5663"/>
                    <a:pt x="0" y="3678"/>
                  </a:cubicBezTo>
                  <a:cubicBezTo>
                    <a:pt x="59" y="1635"/>
                    <a:pt x="1751" y="1"/>
                    <a:pt x="3736" y="1"/>
                  </a:cubicBezTo>
                  <a:cubicBezTo>
                    <a:pt x="5720" y="59"/>
                    <a:pt x="7355" y="1694"/>
                    <a:pt x="7355" y="3678"/>
                  </a:cubicBezTo>
                  <a:cubicBezTo>
                    <a:pt x="7355" y="5663"/>
                    <a:pt x="5662" y="7356"/>
                    <a:pt x="3678" y="7356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" name="Google Shape;475;p2"/>
            <p:cNvSpPr/>
            <p:nvPr/>
          </p:nvSpPr>
          <p:spPr>
            <a:xfrm>
              <a:off x="5045975" y="238615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355" y="3678"/>
                  </a:moveTo>
                  <a:cubicBezTo>
                    <a:pt x="7355" y="5662"/>
                    <a:pt x="5721" y="7355"/>
                    <a:pt x="3678" y="7355"/>
                  </a:cubicBezTo>
                  <a:cubicBezTo>
                    <a:pt x="1694" y="7355"/>
                    <a:pt x="1" y="5662"/>
                    <a:pt x="1" y="3619"/>
                  </a:cubicBezTo>
                  <a:cubicBezTo>
                    <a:pt x="59" y="1693"/>
                    <a:pt x="1694" y="0"/>
                    <a:pt x="3678" y="0"/>
                  </a:cubicBezTo>
                  <a:cubicBezTo>
                    <a:pt x="5663" y="0"/>
                    <a:pt x="7355" y="1635"/>
                    <a:pt x="7355" y="3678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" name="Google Shape;476;p2"/>
            <p:cNvSpPr/>
            <p:nvPr/>
          </p:nvSpPr>
          <p:spPr>
            <a:xfrm>
              <a:off x="4557125" y="1649225"/>
              <a:ext cx="183900" cy="185350"/>
            </a:xfrm>
            <a:custGeom>
              <a:avLst/>
              <a:gdLst/>
              <a:ahLst/>
              <a:cxnLst/>
              <a:rect l="l" t="t" r="r" b="b"/>
              <a:pathLst>
                <a:path w="7356" h="7414" extrusionOk="0">
                  <a:moveTo>
                    <a:pt x="3678" y="0"/>
                  </a:moveTo>
                  <a:cubicBezTo>
                    <a:pt x="5663" y="0"/>
                    <a:pt x="7355" y="1693"/>
                    <a:pt x="7355" y="3736"/>
                  </a:cubicBezTo>
                  <a:cubicBezTo>
                    <a:pt x="7355" y="5721"/>
                    <a:pt x="5663" y="7413"/>
                    <a:pt x="3620" y="7355"/>
                  </a:cubicBezTo>
                  <a:cubicBezTo>
                    <a:pt x="1635" y="7355"/>
                    <a:pt x="1" y="5721"/>
                    <a:pt x="1" y="3736"/>
                  </a:cubicBezTo>
                  <a:cubicBezTo>
                    <a:pt x="1" y="1693"/>
                    <a:pt x="1635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" name="Google Shape;477;p2"/>
            <p:cNvSpPr/>
            <p:nvPr/>
          </p:nvSpPr>
          <p:spPr>
            <a:xfrm>
              <a:off x="4062450" y="140115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7355" y="3853"/>
                  </a:moveTo>
                  <a:cubicBezTo>
                    <a:pt x="7296" y="5896"/>
                    <a:pt x="5545" y="7530"/>
                    <a:pt x="3561" y="7413"/>
                  </a:cubicBezTo>
                  <a:cubicBezTo>
                    <a:pt x="1576" y="7297"/>
                    <a:pt x="0" y="5604"/>
                    <a:pt x="58" y="3619"/>
                  </a:cubicBezTo>
                  <a:cubicBezTo>
                    <a:pt x="175" y="1576"/>
                    <a:pt x="1926" y="0"/>
                    <a:pt x="3853" y="117"/>
                  </a:cubicBezTo>
                  <a:cubicBezTo>
                    <a:pt x="5896" y="234"/>
                    <a:pt x="7472" y="1926"/>
                    <a:pt x="7355" y="3853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" name="Google Shape;478;p2"/>
            <p:cNvSpPr/>
            <p:nvPr/>
          </p:nvSpPr>
          <p:spPr>
            <a:xfrm>
              <a:off x="3326975" y="140260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297" y="3795"/>
                  </a:moveTo>
                  <a:cubicBezTo>
                    <a:pt x="7238" y="5838"/>
                    <a:pt x="5604" y="7355"/>
                    <a:pt x="3619" y="7297"/>
                  </a:cubicBezTo>
                  <a:cubicBezTo>
                    <a:pt x="1576" y="7239"/>
                    <a:pt x="0" y="5604"/>
                    <a:pt x="59" y="3620"/>
                  </a:cubicBezTo>
                  <a:cubicBezTo>
                    <a:pt x="117" y="1577"/>
                    <a:pt x="1810" y="1"/>
                    <a:pt x="3794" y="59"/>
                  </a:cubicBezTo>
                  <a:cubicBezTo>
                    <a:pt x="5837" y="117"/>
                    <a:pt x="7355" y="1810"/>
                    <a:pt x="7297" y="3795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" name="Google Shape;479;p2"/>
            <p:cNvSpPr/>
            <p:nvPr/>
          </p:nvSpPr>
          <p:spPr>
            <a:xfrm>
              <a:off x="5047450" y="3123075"/>
              <a:ext cx="182425" cy="182425"/>
            </a:xfrm>
            <a:custGeom>
              <a:avLst/>
              <a:gdLst/>
              <a:ahLst/>
              <a:cxnLst/>
              <a:rect l="l" t="t" r="r" b="b"/>
              <a:pathLst>
                <a:path w="7297" h="7297" extrusionOk="0">
                  <a:moveTo>
                    <a:pt x="7296" y="3619"/>
                  </a:moveTo>
                  <a:cubicBezTo>
                    <a:pt x="7296" y="5604"/>
                    <a:pt x="5662" y="7238"/>
                    <a:pt x="3678" y="7297"/>
                  </a:cubicBezTo>
                  <a:cubicBezTo>
                    <a:pt x="1635" y="7297"/>
                    <a:pt x="0" y="5662"/>
                    <a:pt x="0" y="3678"/>
                  </a:cubicBezTo>
                  <a:cubicBezTo>
                    <a:pt x="0" y="1635"/>
                    <a:pt x="1635" y="0"/>
                    <a:pt x="3619" y="0"/>
                  </a:cubicBezTo>
                  <a:cubicBezTo>
                    <a:pt x="5604" y="0"/>
                    <a:pt x="7238" y="1635"/>
                    <a:pt x="7296" y="361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" name="Google Shape;480;p2"/>
            <p:cNvSpPr/>
            <p:nvPr/>
          </p:nvSpPr>
          <p:spPr>
            <a:xfrm>
              <a:off x="3821650" y="4102250"/>
              <a:ext cx="180975" cy="180950"/>
            </a:xfrm>
            <a:custGeom>
              <a:avLst/>
              <a:gdLst/>
              <a:ahLst/>
              <a:cxnLst/>
              <a:rect l="l" t="t" r="r" b="b"/>
              <a:pathLst>
                <a:path w="7239" h="7238" extrusionOk="0">
                  <a:moveTo>
                    <a:pt x="7239" y="3619"/>
                  </a:moveTo>
                  <a:cubicBezTo>
                    <a:pt x="7239" y="5662"/>
                    <a:pt x="5663" y="7238"/>
                    <a:pt x="3620" y="7238"/>
                  </a:cubicBezTo>
                  <a:cubicBezTo>
                    <a:pt x="1577" y="7238"/>
                    <a:pt x="1" y="5604"/>
                    <a:pt x="59" y="3619"/>
                  </a:cubicBezTo>
                  <a:cubicBezTo>
                    <a:pt x="59" y="1634"/>
                    <a:pt x="1635" y="58"/>
                    <a:pt x="3620" y="58"/>
                  </a:cubicBezTo>
                  <a:cubicBezTo>
                    <a:pt x="5605" y="0"/>
                    <a:pt x="7239" y="1634"/>
                    <a:pt x="7239" y="361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" name="Google Shape;481;p2"/>
            <p:cNvSpPr/>
            <p:nvPr/>
          </p:nvSpPr>
          <p:spPr>
            <a:xfrm>
              <a:off x="3576500" y="4103700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546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20" y="0"/>
                  </a:cubicBezTo>
                  <a:cubicBezTo>
                    <a:pt x="5604" y="0"/>
                    <a:pt x="7180" y="1518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" name="Google Shape;482;p2"/>
            <p:cNvSpPr/>
            <p:nvPr/>
          </p:nvSpPr>
          <p:spPr>
            <a:xfrm>
              <a:off x="2350725" y="2629850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3561" y="59"/>
                  </a:moveTo>
                  <a:cubicBezTo>
                    <a:pt x="5604" y="0"/>
                    <a:pt x="7180" y="1635"/>
                    <a:pt x="7180" y="3619"/>
                  </a:cubicBezTo>
                  <a:cubicBezTo>
                    <a:pt x="7180" y="5604"/>
                    <a:pt x="5604" y="7180"/>
                    <a:pt x="3619" y="7238"/>
                  </a:cubicBezTo>
                  <a:cubicBezTo>
                    <a:pt x="1577" y="7238"/>
                    <a:pt x="1" y="5662"/>
                    <a:pt x="1" y="3619"/>
                  </a:cubicBezTo>
                  <a:cubicBezTo>
                    <a:pt x="1" y="1635"/>
                    <a:pt x="1577" y="59"/>
                    <a:pt x="3561" y="5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" name="Google Shape;483;p2"/>
            <p:cNvSpPr/>
            <p:nvPr/>
          </p:nvSpPr>
          <p:spPr>
            <a:xfrm>
              <a:off x="4802275" y="3613375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7180" y="3562"/>
                  </a:moveTo>
                  <a:cubicBezTo>
                    <a:pt x="7180" y="5604"/>
                    <a:pt x="5604" y="7239"/>
                    <a:pt x="3562" y="7180"/>
                  </a:cubicBezTo>
                  <a:cubicBezTo>
                    <a:pt x="1577" y="7180"/>
                    <a:pt x="1" y="5604"/>
                    <a:pt x="1" y="3620"/>
                  </a:cubicBezTo>
                  <a:cubicBezTo>
                    <a:pt x="1" y="1577"/>
                    <a:pt x="1577" y="1"/>
                    <a:pt x="3620" y="1"/>
                  </a:cubicBezTo>
                  <a:cubicBezTo>
                    <a:pt x="5604" y="1"/>
                    <a:pt x="7180" y="1577"/>
                    <a:pt x="7180" y="356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" name="Google Shape;484;p2"/>
            <p:cNvSpPr/>
            <p:nvPr/>
          </p:nvSpPr>
          <p:spPr>
            <a:xfrm>
              <a:off x="2839575" y="1652125"/>
              <a:ext cx="179525" cy="179525"/>
            </a:xfrm>
            <a:custGeom>
              <a:avLst/>
              <a:gdLst/>
              <a:ahLst/>
              <a:cxnLst/>
              <a:rect l="l" t="t" r="r" b="b"/>
              <a:pathLst>
                <a:path w="7181" h="7181" extrusionOk="0">
                  <a:moveTo>
                    <a:pt x="7180" y="3620"/>
                  </a:moveTo>
                  <a:cubicBezTo>
                    <a:pt x="7180" y="5605"/>
                    <a:pt x="5604" y="7181"/>
                    <a:pt x="3561" y="7181"/>
                  </a:cubicBezTo>
                  <a:cubicBezTo>
                    <a:pt x="1577" y="7122"/>
                    <a:pt x="1" y="5546"/>
                    <a:pt x="59" y="3562"/>
                  </a:cubicBezTo>
                  <a:cubicBezTo>
                    <a:pt x="59" y="1519"/>
                    <a:pt x="1635" y="1"/>
                    <a:pt x="3678" y="1"/>
                  </a:cubicBezTo>
                  <a:cubicBezTo>
                    <a:pt x="5663" y="1"/>
                    <a:pt x="7180" y="1577"/>
                    <a:pt x="7180" y="362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" name="Google Shape;485;p2"/>
            <p:cNvSpPr/>
            <p:nvPr/>
          </p:nvSpPr>
          <p:spPr>
            <a:xfrm>
              <a:off x="2594425" y="1894375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03" y="7180"/>
                  </a:moveTo>
                  <a:cubicBezTo>
                    <a:pt x="1518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59"/>
                  </a:cubicBezTo>
                  <a:cubicBezTo>
                    <a:pt x="5546" y="59"/>
                    <a:pt x="7122" y="1635"/>
                    <a:pt x="7122" y="3619"/>
                  </a:cubicBezTo>
                  <a:cubicBezTo>
                    <a:pt x="7122" y="5604"/>
                    <a:pt x="5487" y="7180"/>
                    <a:pt x="3503" y="718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" name="Google Shape;486;p2"/>
            <p:cNvSpPr/>
            <p:nvPr/>
          </p:nvSpPr>
          <p:spPr>
            <a:xfrm>
              <a:off x="2350725" y="2877925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604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19" y="0"/>
                  </a:cubicBezTo>
                  <a:cubicBezTo>
                    <a:pt x="5604" y="0"/>
                    <a:pt x="7122" y="1576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" name="Google Shape;487;p2"/>
            <p:cNvSpPr/>
            <p:nvPr/>
          </p:nvSpPr>
          <p:spPr>
            <a:xfrm>
              <a:off x="4555675" y="3860000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61" y="59"/>
                  </a:moveTo>
                  <a:cubicBezTo>
                    <a:pt x="5546" y="59"/>
                    <a:pt x="7122" y="1577"/>
                    <a:pt x="7122" y="3619"/>
                  </a:cubicBezTo>
                  <a:cubicBezTo>
                    <a:pt x="7122" y="5604"/>
                    <a:pt x="5546" y="7180"/>
                    <a:pt x="3503" y="7180"/>
                  </a:cubicBezTo>
                  <a:cubicBezTo>
                    <a:pt x="1518" y="7180"/>
                    <a:pt x="0" y="5604"/>
                    <a:pt x="0" y="3561"/>
                  </a:cubicBezTo>
                  <a:cubicBezTo>
                    <a:pt x="0" y="1577"/>
                    <a:pt x="1576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" name="Google Shape;488;p2"/>
            <p:cNvSpPr/>
            <p:nvPr/>
          </p:nvSpPr>
          <p:spPr>
            <a:xfrm>
              <a:off x="2352175" y="2389075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61" y="7121"/>
                  </a:moveTo>
                  <a:cubicBezTo>
                    <a:pt x="1577" y="7121"/>
                    <a:pt x="1" y="5545"/>
                    <a:pt x="1" y="3561"/>
                  </a:cubicBezTo>
                  <a:cubicBezTo>
                    <a:pt x="1" y="1576"/>
                    <a:pt x="1577" y="0"/>
                    <a:pt x="3561" y="0"/>
                  </a:cubicBezTo>
                  <a:cubicBezTo>
                    <a:pt x="5488" y="0"/>
                    <a:pt x="7064" y="1576"/>
                    <a:pt x="7064" y="3502"/>
                  </a:cubicBezTo>
                  <a:cubicBezTo>
                    <a:pt x="7064" y="5487"/>
                    <a:pt x="5546" y="7121"/>
                    <a:pt x="3561" y="712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" name="Google Shape;489;p2"/>
            <p:cNvSpPr/>
            <p:nvPr/>
          </p:nvSpPr>
          <p:spPr>
            <a:xfrm>
              <a:off x="4066825" y="410370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3561" y="0"/>
                  </a:moveTo>
                  <a:cubicBezTo>
                    <a:pt x="5545" y="0"/>
                    <a:pt x="7121" y="1576"/>
                    <a:pt x="7121" y="3561"/>
                  </a:cubicBezTo>
                  <a:cubicBezTo>
                    <a:pt x="7121" y="5546"/>
                    <a:pt x="5545" y="7122"/>
                    <a:pt x="3561" y="7122"/>
                  </a:cubicBezTo>
                  <a:cubicBezTo>
                    <a:pt x="1576" y="7122"/>
                    <a:pt x="0" y="5546"/>
                    <a:pt x="0" y="3619"/>
                  </a:cubicBezTo>
                  <a:cubicBezTo>
                    <a:pt x="0" y="1635"/>
                    <a:pt x="1576" y="0"/>
                    <a:pt x="3561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" name="Google Shape;490;p2"/>
            <p:cNvSpPr/>
            <p:nvPr/>
          </p:nvSpPr>
          <p:spPr>
            <a:xfrm>
              <a:off x="5050350" y="214245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0"/>
                  </a:moveTo>
                  <a:cubicBezTo>
                    <a:pt x="5488" y="0"/>
                    <a:pt x="7064" y="1576"/>
                    <a:pt x="7064" y="3503"/>
                  </a:cubicBezTo>
                  <a:cubicBezTo>
                    <a:pt x="7064" y="5487"/>
                    <a:pt x="5488" y="7122"/>
                    <a:pt x="3503" y="7063"/>
                  </a:cubicBezTo>
                  <a:cubicBezTo>
                    <a:pt x="1519" y="7063"/>
                    <a:pt x="1" y="5487"/>
                    <a:pt x="1" y="3503"/>
                  </a:cubicBezTo>
                  <a:cubicBezTo>
                    <a:pt x="1" y="1576"/>
                    <a:pt x="1577" y="0"/>
                    <a:pt x="3503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" name="Google Shape;491;p2"/>
            <p:cNvSpPr/>
            <p:nvPr/>
          </p:nvSpPr>
          <p:spPr>
            <a:xfrm>
              <a:off x="3331350" y="410370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7122"/>
                  </a:moveTo>
                  <a:cubicBezTo>
                    <a:pt x="1576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0"/>
                  </a:cubicBezTo>
                  <a:cubicBezTo>
                    <a:pt x="5487" y="59"/>
                    <a:pt x="7063" y="1635"/>
                    <a:pt x="7063" y="3619"/>
                  </a:cubicBezTo>
                  <a:cubicBezTo>
                    <a:pt x="7063" y="5546"/>
                    <a:pt x="5487" y="7122"/>
                    <a:pt x="3503" y="712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" name="Google Shape;492;p2"/>
            <p:cNvSpPr/>
            <p:nvPr/>
          </p:nvSpPr>
          <p:spPr>
            <a:xfrm>
              <a:off x="4313425" y="1406975"/>
              <a:ext cx="178075" cy="176600"/>
            </a:xfrm>
            <a:custGeom>
              <a:avLst/>
              <a:gdLst/>
              <a:ahLst/>
              <a:cxnLst/>
              <a:rect l="l" t="t" r="r" b="b"/>
              <a:pathLst>
                <a:path w="7123" h="7064" extrusionOk="0">
                  <a:moveTo>
                    <a:pt x="1" y="3503"/>
                  </a:moveTo>
                  <a:cubicBezTo>
                    <a:pt x="1" y="1577"/>
                    <a:pt x="1577" y="1"/>
                    <a:pt x="3561" y="1"/>
                  </a:cubicBezTo>
                  <a:cubicBezTo>
                    <a:pt x="5546" y="1"/>
                    <a:pt x="7122" y="1577"/>
                    <a:pt x="7122" y="3561"/>
                  </a:cubicBezTo>
                  <a:cubicBezTo>
                    <a:pt x="7064" y="5488"/>
                    <a:pt x="5488" y="7064"/>
                    <a:pt x="3503" y="7064"/>
                  </a:cubicBezTo>
                  <a:cubicBezTo>
                    <a:pt x="1577" y="7064"/>
                    <a:pt x="1" y="5429"/>
                    <a:pt x="1" y="3503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" name="Google Shape;493;p2"/>
            <p:cNvSpPr/>
            <p:nvPr/>
          </p:nvSpPr>
          <p:spPr>
            <a:xfrm>
              <a:off x="2352175" y="3126000"/>
              <a:ext cx="176600" cy="176575"/>
            </a:xfrm>
            <a:custGeom>
              <a:avLst/>
              <a:gdLst/>
              <a:ahLst/>
              <a:cxnLst/>
              <a:rect l="l" t="t" r="r" b="b"/>
              <a:pathLst>
                <a:path w="7064" h="7063" extrusionOk="0">
                  <a:moveTo>
                    <a:pt x="3561" y="7063"/>
                  </a:moveTo>
                  <a:cubicBezTo>
                    <a:pt x="1635" y="7063"/>
                    <a:pt x="1" y="5487"/>
                    <a:pt x="1" y="3561"/>
                  </a:cubicBezTo>
                  <a:cubicBezTo>
                    <a:pt x="1" y="1635"/>
                    <a:pt x="1577" y="0"/>
                    <a:pt x="3503" y="0"/>
                  </a:cubicBezTo>
                  <a:cubicBezTo>
                    <a:pt x="5429" y="0"/>
                    <a:pt x="7064" y="1576"/>
                    <a:pt x="7064" y="3502"/>
                  </a:cubicBezTo>
                  <a:cubicBezTo>
                    <a:pt x="7064" y="5429"/>
                    <a:pt x="5488" y="7063"/>
                    <a:pt x="3561" y="7063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" name="Google Shape;494;p2"/>
            <p:cNvSpPr/>
            <p:nvPr/>
          </p:nvSpPr>
          <p:spPr>
            <a:xfrm>
              <a:off x="2841050" y="3861450"/>
              <a:ext cx="178050" cy="178075"/>
            </a:xfrm>
            <a:custGeom>
              <a:avLst/>
              <a:gdLst/>
              <a:ahLst/>
              <a:cxnLst/>
              <a:rect l="l" t="t" r="r" b="b"/>
              <a:pathLst>
                <a:path w="7122" h="7123" extrusionOk="0">
                  <a:moveTo>
                    <a:pt x="3502" y="1"/>
                  </a:moveTo>
                  <a:cubicBezTo>
                    <a:pt x="5428" y="1"/>
                    <a:pt x="7063" y="1577"/>
                    <a:pt x="7063" y="3503"/>
                  </a:cubicBezTo>
                  <a:cubicBezTo>
                    <a:pt x="7121" y="5429"/>
                    <a:pt x="5545" y="7064"/>
                    <a:pt x="3561" y="7064"/>
                  </a:cubicBezTo>
                  <a:cubicBezTo>
                    <a:pt x="1634" y="7122"/>
                    <a:pt x="58" y="5546"/>
                    <a:pt x="0" y="3561"/>
                  </a:cubicBezTo>
                  <a:cubicBezTo>
                    <a:pt x="0" y="1635"/>
                    <a:pt x="1576" y="59"/>
                    <a:pt x="3502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" name="Google Shape;495;p2"/>
            <p:cNvSpPr/>
            <p:nvPr/>
          </p:nvSpPr>
          <p:spPr>
            <a:xfrm>
              <a:off x="2594425" y="361485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7063" y="3561"/>
                  </a:moveTo>
                  <a:cubicBezTo>
                    <a:pt x="7063" y="5487"/>
                    <a:pt x="5429" y="7121"/>
                    <a:pt x="3503" y="7063"/>
                  </a:cubicBezTo>
                  <a:cubicBezTo>
                    <a:pt x="1576" y="7063"/>
                    <a:pt x="0" y="5429"/>
                    <a:pt x="0" y="3503"/>
                  </a:cubicBezTo>
                  <a:cubicBezTo>
                    <a:pt x="59" y="1576"/>
                    <a:pt x="1635" y="0"/>
                    <a:pt x="3561" y="0"/>
                  </a:cubicBezTo>
                  <a:cubicBezTo>
                    <a:pt x="5487" y="59"/>
                    <a:pt x="7122" y="1635"/>
                    <a:pt x="7063" y="356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" name="Google Shape;496;p2"/>
            <p:cNvSpPr/>
            <p:nvPr/>
          </p:nvSpPr>
          <p:spPr>
            <a:xfrm>
              <a:off x="5050350" y="336822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7064" y="3503"/>
                  </a:moveTo>
                  <a:cubicBezTo>
                    <a:pt x="7064" y="5429"/>
                    <a:pt x="5429" y="7064"/>
                    <a:pt x="3503" y="7064"/>
                  </a:cubicBezTo>
                  <a:cubicBezTo>
                    <a:pt x="1635" y="7064"/>
                    <a:pt x="1" y="5487"/>
                    <a:pt x="1" y="3561"/>
                  </a:cubicBezTo>
                  <a:cubicBezTo>
                    <a:pt x="1" y="1635"/>
                    <a:pt x="1635" y="1"/>
                    <a:pt x="3562" y="1"/>
                  </a:cubicBezTo>
                  <a:cubicBezTo>
                    <a:pt x="5429" y="59"/>
                    <a:pt x="7005" y="1635"/>
                    <a:pt x="7064" y="3503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" name="Google Shape;497;p2"/>
            <p:cNvSpPr/>
            <p:nvPr/>
          </p:nvSpPr>
          <p:spPr>
            <a:xfrm>
              <a:off x="3087650" y="140697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3561" y="1"/>
                  </a:moveTo>
                  <a:cubicBezTo>
                    <a:pt x="5487" y="1"/>
                    <a:pt x="7063" y="1635"/>
                    <a:pt x="7063" y="3503"/>
                  </a:cubicBezTo>
                  <a:cubicBezTo>
                    <a:pt x="7063" y="5429"/>
                    <a:pt x="5429" y="7064"/>
                    <a:pt x="3503" y="7005"/>
                  </a:cubicBezTo>
                  <a:cubicBezTo>
                    <a:pt x="1577" y="6947"/>
                    <a:pt x="1" y="5371"/>
                    <a:pt x="59" y="3503"/>
                  </a:cubicBezTo>
                  <a:cubicBezTo>
                    <a:pt x="59" y="1577"/>
                    <a:pt x="1693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" name="Google Shape;498;p2"/>
            <p:cNvSpPr/>
            <p:nvPr/>
          </p:nvSpPr>
          <p:spPr>
            <a:xfrm>
              <a:off x="4316350" y="4106625"/>
              <a:ext cx="172225" cy="173675"/>
            </a:xfrm>
            <a:custGeom>
              <a:avLst/>
              <a:gdLst/>
              <a:ahLst/>
              <a:cxnLst/>
              <a:rect l="l" t="t" r="r" b="b"/>
              <a:pathLst>
                <a:path w="6889" h="6947" extrusionOk="0">
                  <a:moveTo>
                    <a:pt x="6888" y="3502"/>
                  </a:moveTo>
                  <a:cubicBezTo>
                    <a:pt x="6888" y="5429"/>
                    <a:pt x="5312" y="6946"/>
                    <a:pt x="3386" y="6888"/>
                  </a:cubicBezTo>
                  <a:cubicBezTo>
                    <a:pt x="1460" y="6888"/>
                    <a:pt x="1" y="5370"/>
                    <a:pt x="1" y="3444"/>
                  </a:cubicBezTo>
                  <a:cubicBezTo>
                    <a:pt x="1" y="1518"/>
                    <a:pt x="1577" y="0"/>
                    <a:pt x="3503" y="0"/>
                  </a:cubicBezTo>
                  <a:cubicBezTo>
                    <a:pt x="5371" y="59"/>
                    <a:pt x="6888" y="1576"/>
                    <a:pt x="6888" y="350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" name="Google Shape;499;p2"/>
            <p:cNvSpPr/>
            <p:nvPr/>
          </p:nvSpPr>
          <p:spPr>
            <a:xfrm>
              <a:off x="2353650" y="2145375"/>
              <a:ext cx="172200" cy="172200"/>
            </a:xfrm>
            <a:custGeom>
              <a:avLst/>
              <a:gdLst/>
              <a:ahLst/>
              <a:cxnLst/>
              <a:rect l="l" t="t" r="r" b="b"/>
              <a:pathLst>
                <a:path w="6888" h="6888" extrusionOk="0">
                  <a:moveTo>
                    <a:pt x="6888" y="3444"/>
                  </a:moveTo>
                  <a:cubicBezTo>
                    <a:pt x="6888" y="5370"/>
                    <a:pt x="5429" y="6830"/>
                    <a:pt x="3502" y="6888"/>
                  </a:cubicBezTo>
                  <a:cubicBezTo>
                    <a:pt x="1518" y="6888"/>
                    <a:pt x="0" y="5370"/>
                    <a:pt x="59" y="3386"/>
                  </a:cubicBezTo>
                  <a:cubicBezTo>
                    <a:pt x="59" y="1459"/>
                    <a:pt x="1576" y="0"/>
                    <a:pt x="3502" y="0"/>
                  </a:cubicBezTo>
                  <a:cubicBezTo>
                    <a:pt x="5370" y="0"/>
                    <a:pt x="6888" y="1518"/>
                    <a:pt x="6888" y="3444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" name="Google Shape;500;p2"/>
            <p:cNvSpPr/>
            <p:nvPr/>
          </p:nvSpPr>
          <p:spPr>
            <a:xfrm>
              <a:off x="4805200" y="1656525"/>
              <a:ext cx="172225" cy="170750"/>
            </a:xfrm>
            <a:custGeom>
              <a:avLst/>
              <a:gdLst/>
              <a:ahLst/>
              <a:cxnLst/>
              <a:rect l="l" t="t" r="r" b="b"/>
              <a:pathLst>
                <a:path w="6889" h="6830" extrusionOk="0">
                  <a:moveTo>
                    <a:pt x="6888" y="3386"/>
                  </a:moveTo>
                  <a:cubicBezTo>
                    <a:pt x="6888" y="5312"/>
                    <a:pt x="5371" y="6829"/>
                    <a:pt x="3503" y="6829"/>
                  </a:cubicBezTo>
                  <a:cubicBezTo>
                    <a:pt x="1518" y="6829"/>
                    <a:pt x="1" y="5312"/>
                    <a:pt x="59" y="3386"/>
                  </a:cubicBezTo>
                  <a:cubicBezTo>
                    <a:pt x="59" y="1459"/>
                    <a:pt x="1577" y="0"/>
                    <a:pt x="3503" y="0"/>
                  </a:cubicBezTo>
                  <a:cubicBezTo>
                    <a:pt x="5371" y="0"/>
                    <a:pt x="6888" y="1518"/>
                    <a:pt x="6888" y="3386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" name="Google Shape;501;p2"/>
            <p:cNvSpPr/>
            <p:nvPr/>
          </p:nvSpPr>
          <p:spPr>
            <a:xfrm>
              <a:off x="3090575" y="4108075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6830" y="3444"/>
                  </a:moveTo>
                  <a:cubicBezTo>
                    <a:pt x="6830" y="5312"/>
                    <a:pt x="5312" y="6830"/>
                    <a:pt x="3386" y="6830"/>
                  </a:cubicBezTo>
                  <a:cubicBezTo>
                    <a:pt x="1518" y="6771"/>
                    <a:pt x="0" y="5254"/>
                    <a:pt x="59" y="3328"/>
                  </a:cubicBezTo>
                  <a:cubicBezTo>
                    <a:pt x="59" y="1460"/>
                    <a:pt x="1576" y="1"/>
                    <a:pt x="3444" y="1"/>
                  </a:cubicBezTo>
                  <a:cubicBezTo>
                    <a:pt x="5370" y="1"/>
                    <a:pt x="6830" y="1518"/>
                    <a:pt x="6830" y="3386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" name="Google Shape;502;p2"/>
            <p:cNvSpPr/>
            <p:nvPr/>
          </p:nvSpPr>
          <p:spPr>
            <a:xfrm>
              <a:off x="2355100" y="3371150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3444" y="6830"/>
                  </a:moveTo>
                  <a:cubicBezTo>
                    <a:pt x="1518" y="6830"/>
                    <a:pt x="1" y="5312"/>
                    <a:pt x="1" y="3444"/>
                  </a:cubicBezTo>
                  <a:cubicBezTo>
                    <a:pt x="1" y="1518"/>
                    <a:pt x="1518" y="59"/>
                    <a:pt x="3386" y="0"/>
                  </a:cubicBezTo>
                  <a:cubicBezTo>
                    <a:pt x="5312" y="0"/>
                    <a:pt x="6830" y="1518"/>
                    <a:pt x="6830" y="3444"/>
                  </a:cubicBezTo>
                  <a:cubicBezTo>
                    <a:pt x="6830" y="5312"/>
                    <a:pt x="5312" y="6830"/>
                    <a:pt x="3444" y="683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" name="Google Shape;503;p2"/>
            <p:cNvSpPr/>
            <p:nvPr/>
          </p:nvSpPr>
          <p:spPr>
            <a:xfrm>
              <a:off x="5053275" y="1903125"/>
              <a:ext cx="170750" cy="170775"/>
            </a:xfrm>
            <a:custGeom>
              <a:avLst/>
              <a:gdLst/>
              <a:ahLst/>
              <a:cxnLst/>
              <a:rect l="l" t="t" r="r" b="b"/>
              <a:pathLst>
                <a:path w="6830" h="6831" extrusionOk="0">
                  <a:moveTo>
                    <a:pt x="3445" y="1"/>
                  </a:moveTo>
                  <a:cubicBezTo>
                    <a:pt x="5312" y="59"/>
                    <a:pt x="6830" y="1577"/>
                    <a:pt x="6772" y="3445"/>
                  </a:cubicBezTo>
                  <a:cubicBezTo>
                    <a:pt x="6772" y="5312"/>
                    <a:pt x="5254" y="6830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59" y="1518"/>
                    <a:pt x="1577" y="1"/>
                    <a:pt x="3445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" name="Google Shape;504;p2"/>
            <p:cNvSpPr/>
            <p:nvPr/>
          </p:nvSpPr>
          <p:spPr>
            <a:xfrm>
              <a:off x="4564425" y="140990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2" y="3386"/>
                  </a:moveTo>
                  <a:cubicBezTo>
                    <a:pt x="6772" y="5195"/>
                    <a:pt x="5254" y="6771"/>
                    <a:pt x="3386" y="6771"/>
                  </a:cubicBezTo>
                  <a:cubicBezTo>
                    <a:pt x="1577" y="6771"/>
                    <a:pt x="1" y="5254"/>
                    <a:pt x="1" y="3444"/>
                  </a:cubicBezTo>
                  <a:cubicBezTo>
                    <a:pt x="1" y="1576"/>
                    <a:pt x="1518" y="59"/>
                    <a:pt x="3328" y="0"/>
                  </a:cubicBezTo>
                  <a:cubicBezTo>
                    <a:pt x="5196" y="0"/>
                    <a:pt x="6772" y="1518"/>
                    <a:pt x="6772" y="3386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" name="Google Shape;505;p2"/>
            <p:cNvSpPr/>
            <p:nvPr/>
          </p:nvSpPr>
          <p:spPr>
            <a:xfrm>
              <a:off x="5296975" y="2635675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1" y="3386"/>
                  </a:moveTo>
                  <a:cubicBezTo>
                    <a:pt x="6771" y="5196"/>
                    <a:pt x="5254" y="6772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1" y="1577"/>
                    <a:pt x="1518" y="59"/>
                    <a:pt x="3328" y="1"/>
                  </a:cubicBezTo>
                  <a:cubicBezTo>
                    <a:pt x="5137" y="1"/>
                    <a:pt x="6713" y="1518"/>
                    <a:pt x="6771" y="3386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" name="Google Shape;506;p2"/>
            <p:cNvSpPr/>
            <p:nvPr/>
          </p:nvSpPr>
          <p:spPr>
            <a:xfrm>
              <a:off x="4806675" y="3865850"/>
              <a:ext cx="170750" cy="169275"/>
            </a:xfrm>
            <a:custGeom>
              <a:avLst/>
              <a:gdLst/>
              <a:ahLst/>
              <a:cxnLst/>
              <a:rect l="l" t="t" r="r" b="b"/>
              <a:pathLst>
                <a:path w="6830" h="6771" extrusionOk="0">
                  <a:moveTo>
                    <a:pt x="3444" y="6771"/>
                  </a:moveTo>
                  <a:cubicBezTo>
                    <a:pt x="1576" y="6771"/>
                    <a:pt x="58" y="5253"/>
                    <a:pt x="0" y="3385"/>
                  </a:cubicBezTo>
                  <a:cubicBezTo>
                    <a:pt x="0" y="1518"/>
                    <a:pt x="1576" y="0"/>
                    <a:pt x="3444" y="0"/>
                  </a:cubicBezTo>
                  <a:cubicBezTo>
                    <a:pt x="5253" y="0"/>
                    <a:pt x="6771" y="1518"/>
                    <a:pt x="6771" y="3327"/>
                  </a:cubicBezTo>
                  <a:cubicBezTo>
                    <a:pt x="6829" y="5195"/>
                    <a:pt x="5253" y="6713"/>
                    <a:pt x="3444" y="677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" name="Google Shape;507;p2"/>
            <p:cNvSpPr/>
            <p:nvPr/>
          </p:nvSpPr>
          <p:spPr>
            <a:xfrm>
              <a:off x="5296975" y="2882300"/>
              <a:ext cx="169300" cy="170750"/>
            </a:xfrm>
            <a:custGeom>
              <a:avLst/>
              <a:gdLst/>
              <a:ahLst/>
              <a:cxnLst/>
              <a:rect l="l" t="t" r="r" b="b"/>
              <a:pathLst>
                <a:path w="6772" h="6830" extrusionOk="0">
                  <a:moveTo>
                    <a:pt x="6713" y="3444"/>
                  </a:moveTo>
                  <a:cubicBezTo>
                    <a:pt x="6713" y="5254"/>
                    <a:pt x="5137" y="6830"/>
                    <a:pt x="3328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9"/>
                  </a:cubicBezTo>
                  <a:cubicBezTo>
                    <a:pt x="5254" y="59"/>
                    <a:pt x="6771" y="1635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" name="Google Shape;508;p2"/>
            <p:cNvSpPr/>
            <p:nvPr/>
          </p:nvSpPr>
          <p:spPr>
            <a:xfrm>
              <a:off x="3827500" y="1167650"/>
              <a:ext cx="170750" cy="169300"/>
            </a:xfrm>
            <a:custGeom>
              <a:avLst/>
              <a:gdLst/>
              <a:ahLst/>
              <a:cxnLst/>
              <a:rect l="l" t="t" r="r" b="b"/>
              <a:pathLst>
                <a:path w="6830" h="6772" extrusionOk="0">
                  <a:moveTo>
                    <a:pt x="3386" y="6772"/>
                  </a:moveTo>
                  <a:cubicBezTo>
                    <a:pt x="1518" y="6714"/>
                    <a:pt x="0" y="5138"/>
                    <a:pt x="59" y="3328"/>
                  </a:cubicBezTo>
                  <a:cubicBezTo>
                    <a:pt x="59" y="1519"/>
                    <a:pt x="1635" y="1"/>
                    <a:pt x="3444" y="1"/>
                  </a:cubicBezTo>
                  <a:cubicBezTo>
                    <a:pt x="5254" y="1"/>
                    <a:pt x="6830" y="1635"/>
                    <a:pt x="6771" y="3445"/>
                  </a:cubicBezTo>
                  <a:cubicBezTo>
                    <a:pt x="6713" y="5254"/>
                    <a:pt x="5195" y="6772"/>
                    <a:pt x="3386" y="677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" name="Google Shape;509;p2"/>
            <p:cNvSpPr/>
            <p:nvPr/>
          </p:nvSpPr>
          <p:spPr>
            <a:xfrm>
              <a:off x="2603175" y="1656525"/>
              <a:ext cx="167850" cy="170750"/>
            </a:xfrm>
            <a:custGeom>
              <a:avLst/>
              <a:gdLst/>
              <a:ahLst/>
              <a:cxnLst/>
              <a:rect l="l" t="t" r="r" b="b"/>
              <a:pathLst>
                <a:path w="6714" h="6830" extrusionOk="0">
                  <a:moveTo>
                    <a:pt x="6713" y="3444"/>
                  </a:moveTo>
                  <a:cubicBezTo>
                    <a:pt x="6713" y="5253"/>
                    <a:pt x="5137" y="6829"/>
                    <a:pt x="3269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8"/>
                  </a:cubicBezTo>
                  <a:cubicBezTo>
                    <a:pt x="5254" y="58"/>
                    <a:pt x="6713" y="1634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" name="Google Shape;510;p2"/>
            <p:cNvSpPr/>
            <p:nvPr/>
          </p:nvSpPr>
          <p:spPr>
            <a:xfrm>
              <a:off x="3580875" y="116765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3445" y="6714"/>
                  </a:moveTo>
                  <a:cubicBezTo>
                    <a:pt x="1577" y="6772"/>
                    <a:pt x="1" y="5196"/>
                    <a:pt x="59" y="3328"/>
                  </a:cubicBezTo>
                  <a:cubicBezTo>
                    <a:pt x="59" y="1519"/>
                    <a:pt x="1577" y="1"/>
                    <a:pt x="3386" y="1"/>
                  </a:cubicBezTo>
                  <a:cubicBezTo>
                    <a:pt x="5254" y="1"/>
                    <a:pt x="6772" y="1577"/>
                    <a:pt x="6772" y="3386"/>
                  </a:cubicBezTo>
                  <a:cubicBezTo>
                    <a:pt x="6772" y="5196"/>
                    <a:pt x="5196" y="6714"/>
                    <a:pt x="3445" y="6714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" name="Google Shape;511;p2"/>
            <p:cNvSpPr/>
            <p:nvPr/>
          </p:nvSpPr>
          <p:spPr>
            <a:xfrm>
              <a:off x="5054750" y="3620675"/>
              <a:ext cx="166375" cy="166375"/>
            </a:xfrm>
            <a:custGeom>
              <a:avLst/>
              <a:gdLst/>
              <a:ahLst/>
              <a:cxnLst/>
              <a:rect l="l" t="t" r="r" b="b"/>
              <a:pathLst>
                <a:path w="6655" h="6655" extrusionOk="0">
                  <a:moveTo>
                    <a:pt x="6654" y="3328"/>
                  </a:moveTo>
                  <a:cubicBezTo>
                    <a:pt x="6654" y="5196"/>
                    <a:pt x="5137" y="6655"/>
                    <a:pt x="3327" y="6655"/>
                  </a:cubicBezTo>
                  <a:cubicBezTo>
                    <a:pt x="1459" y="6597"/>
                    <a:pt x="0" y="5079"/>
                    <a:pt x="0" y="3270"/>
                  </a:cubicBezTo>
                  <a:cubicBezTo>
                    <a:pt x="58" y="1460"/>
                    <a:pt x="1518" y="1"/>
                    <a:pt x="3327" y="1"/>
                  </a:cubicBezTo>
                  <a:cubicBezTo>
                    <a:pt x="5195" y="1"/>
                    <a:pt x="6654" y="1518"/>
                    <a:pt x="6654" y="3328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" name="Google Shape;512;p2"/>
            <p:cNvSpPr/>
            <p:nvPr/>
          </p:nvSpPr>
          <p:spPr>
            <a:xfrm>
              <a:off x="5296975" y="2391975"/>
              <a:ext cx="169300" cy="170775"/>
            </a:xfrm>
            <a:custGeom>
              <a:avLst/>
              <a:gdLst/>
              <a:ahLst/>
              <a:cxnLst/>
              <a:rect l="l" t="t" r="r" b="b"/>
              <a:pathLst>
                <a:path w="6772" h="6831" extrusionOk="0">
                  <a:moveTo>
                    <a:pt x="3269" y="6772"/>
                  </a:moveTo>
                  <a:cubicBezTo>
                    <a:pt x="1401" y="6655"/>
                    <a:pt x="1" y="5137"/>
                    <a:pt x="59" y="3328"/>
                  </a:cubicBezTo>
                  <a:cubicBezTo>
                    <a:pt x="176" y="1460"/>
                    <a:pt x="1693" y="1"/>
                    <a:pt x="3503" y="118"/>
                  </a:cubicBezTo>
                  <a:cubicBezTo>
                    <a:pt x="5371" y="234"/>
                    <a:pt x="6771" y="1694"/>
                    <a:pt x="6713" y="3503"/>
                  </a:cubicBezTo>
                  <a:cubicBezTo>
                    <a:pt x="6596" y="5371"/>
                    <a:pt x="5079" y="6830"/>
                    <a:pt x="3269" y="6713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" name="Google Shape;513;p2"/>
            <p:cNvSpPr/>
            <p:nvPr/>
          </p:nvSpPr>
          <p:spPr>
            <a:xfrm>
              <a:off x="4562975" y="4111000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8"/>
                    <a:pt x="5137" y="6538"/>
                    <a:pt x="3327" y="6538"/>
                  </a:cubicBezTo>
                  <a:cubicBezTo>
                    <a:pt x="1459" y="6596"/>
                    <a:pt x="0" y="5137"/>
                    <a:pt x="0" y="3269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137" y="0"/>
                    <a:pt x="6538" y="1460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" name="Google Shape;514;p2"/>
            <p:cNvSpPr/>
            <p:nvPr/>
          </p:nvSpPr>
          <p:spPr>
            <a:xfrm>
              <a:off x="4072650" y="1169125"/>
              <a:ext cx="166375" cy="164925"/>
            </a:xfrm>
            <a:custGeom>
              <a:avLst/>
              <a:gdLst/>
              <a:ahLst/>
              <a:cxnLst/>
              <a:rect l="l" t="t" r="r" b="b"/>
              <a:pathLst>
                <a:path w="6655" h="6597" extrusionOk="0">
                  <a:moveTo>
                    <a:pt x="3328" y="0"/>
                  </a:moveTo>
                  <a:cubicBezTo>
                    <a:pt x="5196" y="0"/>
                    <a:pt x="6655" y="1518"/>
                    <a:pt x="6597" y="3327"/>
                  </a:cubicBezTo>
                  <a:cubicBezTo>
                    <a:pt x="6597" y="5195"/>
                    <a:pt x="5137" y="6596"/>
                    <a:pt x="3328" y="6596"/>
                  </a:cubicBezTo>
                  <a:cubicBezTo>
                    <a:pt x="1460" y="6596"/>
                    <a:pt x="1" y="5137"/>
                    <a:pt x="1" y="3269"/>
                  </a:cubicBezTo>
                  <a:cubicBezTo>
                    <a:pt x="59" y="1460"/>
                    <a:pt x="1518" y="0"/>
                    <a:pt x="3328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" name="Google Shape;515;p2"/>
            <p:cNvSpPr/>
            <p:nvPr/>
          </p:nvSpPr>
          <p:spPr>
            <a:xfrm>
              <a:off x="2846875" y="1411350"/>
              <a:ext cx="166375" cy="167850"/>
            </a:xfrm>
            <a:custGeom>
              <a:avLst/>
              <a:gdLst/>
              <a:ahLst/>
              <a:cxnLst/>
              <a:rect l="l" t="t" r="r" b="b"/>
              <a:pathLst>
                <a:path w="6655" h="6714" extrusionOk="0">
                  <a:moveTo>
                    <a:pt x="6596" y="3386"/>
                  </a:moveTo>
                  <a:cubicBezTo>
                    <a:pt x="6596" y="5254"/>
                    <a:pt x="5079" y="6713"/>
                    <a:pt x="3269" y="6655"/>
                  </a:cubicBezTo>
                  <a:cubicBezTo>
                    <a:pt x="1401" y="6597"/>
                    <a:pt x="0" y="5137"/>
                    <a:pt x="0" y="3328"/>
                  </a:cubicBezTo>
                  <a:cubicBezTo>
                    <a:pt x="59" y="1460"/>
                    <a:pt x="1576" y="1"/>
                    <a:pt x="3386" y="59"/>
                  </a:cubicBezTo>
                  <a:cubicBezTo>
                    <a:pt x="5195" y="59"/>
                    <a:pt x="6655" y="1577"/>
                    <a:pt x="6596" y="3386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" name="Google Shape;516;p2"/>
            <p:cNvSpPr/>
            <p:nvPr/>
          </p:nvSpPr>
          <p:spPr>
            <a:xfrm>
              <a:off x="5299900" y="3131825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9"/>
                    <a:pt x="5137" y="6538"/>
                    <a:pt x="3327" y="6597"/>
                  </a:cubicBezTo>
                  <a:cubicBezTo>
                    <a:pt x="1460" y="6597"/>
                    <a:pt x="0" y="5137"/>
                    <a:pt x="0" y="3269"/>
                  </a:cubicBezTo>
                  <a:cubicBezTo>
                    <a:pt x="0" y="1460"/>
                    <a:pt x="1401" y="1"/>
                    <a:pt x="3211" y="1"/>
                  </a:cubicBezTo>
                  <a:cubicBezTo>
                    <a:pt x="5078" y="1"/>
                    <a:pt x="6538" y="1402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" name="Google Shape;517;p2"/>
            <p:cNvSpPr/>
            <p:nvPr/>
          </p:nvSpPr>
          <p:spPr>
            <a:xfrm>
              <a:off x="2358025" y="1901675"/>
              <a:ext cx="164925" cy="164925"/>
            </a:xfrm>
            <a:custGeom>
              <a:avLst/>
              <a:gdLst/>
              <a:ahLst/>
              <a:cxnLst/>
              <a:rect l="l" t="t" r="r" b="b"/>
              <a:pathLst>
                <a:path w="6597" h="6597" extrusionOk="0">
                  <a:moveTo>
                    <a:pt x="3327" y="6596"/>
                  </a:moveTo>
                  <a:cubicBezTo>
                    <a:pt x="1518" y="6596"/>
                    <a:pt x="59" y="5195"/>
                    <a:pt x="0" y="3327"/>
                  </a:cubicBezTo>
                  <a:cubicBezTo>
                    <a:pt x="0" y="1518"/>
                    <a:pt x="1401" y="59"/>
                    <a:pt x="3269" y="59"/>
                  </a:cubicBezTo>
                  <a:cubicBezTo>
                    <a:pt x="5079" y="0"/>
                    <a:pt x="6538" y="1460"/>
                    <a:pt x="6538" y="3269"/>
                  </a:cubicBezTo>
                  <a:cubicBezTo>
                    <a:pt x="6596" y="5137"/>
                    <a:pt x="5137" y="6538"/>
                    <a:pt x="3327" y="6596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" name="Google Shape;518;p2"/>
            <p:cNvSpPr/>
            <p:nvPr/>
          </p:nvSpPr>
          <p:spPr>
            <a:xfrm>
              <a:off x="3337175" y="1170575"/>
              <a:ext cx="164925" cy="163475"/>
            </a:xfrm>
            <a:custGeom>
              <a:avLst/>
              <a:gdLst/>
              <a:ahLst/>
              <a:cxnLst/>
              <a:rect l="l" t="t" r="r" b="b"/>
              <a:pathLst>
                <a:path w="6597" h="6539" extrusionOk="0">
                  <a:moveTo>
                    <a:pt x="3270" y="1"/>
                  </a:moveTo>
                  <a:cubicBezTo>
                    <a:pt x="5079" y="1"/>
                    <a:pt x="6538" y="1402"/>
                    <a:pt x="6538" y="3211"/>
                  </a:cubicBezTo>
                  <a:cubicBezTo>
                    <a:pt x="6597" y="5079"/>
                    <a:pt x="5138" y="6538"/>
                    <a:pt x="3328" y="6538"/>
                  </a:cubicBezTo>
                  <a:cubicBezTo>
                    <a:pt x="1460" y="6538"/>
                    <a:pt x="59" y="5137"/>
                    <a:pt x="1" y="3269"/>
                  </a:cubicBezTo>
                  <a:cubicBezTo>
                    <a:pt x="1" y="1460"/>
                    <a:pt x="1402" y="1"/>
                    <a:pt x="3270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" name="Google Shape;519;p2"/>
            <p:cNvSpPr/>
            <p:nvPr/>
          </p:nvSpPr>
          <p:spPr>
            <a:xfrm>
              <a:off x="2601725" y="3864375"/>
              <a:ext cx="163450" cy="163475"/>
            </a:xfrm>
            <a:custGeom>
              <a:avLst/>
              <a:gdLst/>
              <a:ahLst/>
              <a:cxnLst/>
              <a:rect l="l" t="t" r="r" b="b"/>
              <a:pathLst>
                <a:path w="6538" h="6539" extrusionOk="0">
                  <a:moveTo>
                    <a:pt x="3269" y="1"/>
                  </a:moveTo>
                  <a:cubicBezTo>
                    <a:pt x="5137" y="1"/>
                    <a:pt x="6538" y="1460"/>
                    <a:pt x="6538" y="3328"/>
                  </a:cubicBezTo>
                  <a:cubicBezTo>
                    <a:pt x="6538" y="5137"/>
                    <a:pt x="5078" y="6538"/>
                    <a:pt x="3211" y="6538"/>
                  </a:cubicBezTo>
                  <a:cubicBezTo>
                    <a:pt x="1401" y="6538"/>
                    <a:pt x="0" y="5079"/>
                    <a:pt x="0" y="3269"/>
                  </a:cubicBezTo>
                  <a:cubicBezTo>
                    <a:pt x="0" y="1402"/>
                    <a:pt x="1460" y="1"/>
                    <a:pt x="3269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" name="Google Shape;520;p2"/>
            <p:cNvSpPr/>
            <p:nvPr/>
          </p:nvSpPr>
          <p:spPr>
            <a:xfrm>
              <a:off x="2112875" y="28866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5020"/>
                    <a:pt x="5020" y="6480"/>
                    <a:pt x="3269" y="6480"/>
                  </a:cubicBezTo>
                  <a:cubicBezTo>
                    <a:pt x="1401" y="6480"/>
                    <a:pt x="0" y="5020"/>
                    <a:pt x="0" y="3211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020" y="0"/>
                    <a:pt x="6479" y="1460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" name="Google Shape;521;p2"/>
            <p:cNvSpPr/>
            <p:nvPr/>
          </p:nvSpPr>
          <p:spPr>
            <a:xfrm>
              <a:off x="3585250" y="4357600"/>
              <a:ext cx="162025" cy="163475"/>
            </a:xfrm>
            <a:custGeom>
              <a:avLst/>
              <a:gdLst/>
              <a:ahLst/>
              <a:cxnLst/>
              <a:rect l="l" t="t" r="r" b="b"/>
              <a:pathLst>
                <a:path w="6481" h="6539" extrusionOk="0">
                  <a:moveTo>
                    <a:pt x="3211" y="6538"/>
                  </a:moveTo>
                  <a:cubicBezTo>
                    <a:pt x="1460" y="6538"/>
                    <a:pt x="1" y="5079"/>
                    <a:pt x="1" y="3270"/>
                  </a:cubicBezTo>
                  <a:cubicBezTo>
                    <a:pt x="1" y="1460"/>
                    <a:pt x="1460" y="1"/>
                    <a:pt x="3270" y="59"/>
                  </a:cubicBezTo>
                  <a:cubicBezTo>
                    <a:pt x="5021" y="59"/>
                    <a:pt x="6480" y="1518"/>
                    <a:pt x="6480" y="3328"/>
                  </a:cubicBezTo>
                  <a:cubicBezTo>
                    <a:pt x="6480" y="5079"/>
                    <a:pt x="5021" y="6538"/>
                    <a:pt x="3211" y="6538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" name="Google Shape;522;p2"/>
            <p:cNvSpPr/>
            <p:nvPr/>
          </p:nvSpPr>
          <p:spPr>
            <a:xfrm>
              <a:off x="383187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5020" y="0"/>
                    <a:pt x="6480" y="1401"/>
                    <a:pt x="6480" y="3269"/>
                  </a:cubicBezTo>
                  <a:cubicBezTo>
                    <a:pt x="6480" y="5020"/>
                    <a:pt x="5020" y="6479"/>
                    <a:pt x="3269" y="6479"/>
                  </a:cubicBezTo>
                  <a:cubicBezTo>
                    <a:pt x="1460" y="6479"/>
                    <a:pt x="1" y="5020"/>
                    <a:pt x="1" y="3211"/>
                  </a:cubicBezTo>
                  <a:cubicBezTo>
                    <a:pt x="1" y="1401"/>
                    <a:pt x="1401" y="0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" name="Google Shape;523;p2"/>
            <p:cNvSpPr/>
            <p:nvPr/>
          </p:nvSpPr>
          <p:spPr>
            <a:xfrm>
              <a:off x="2112875" y="26400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4962"/>
                    <a:pt x="5078" y="6422"/>
                    <a:pt x="3269" y="6480"/>
                  </a:cubicBezTo>
                  <a:cubicBezTo>
                    <a:pt x="1459" y="6480"/>
                    <a:pt x="0" y="5021"/>
                    <a:pt x="0" y="3211"/>
                  </a:cubicBezTo>
                  <a:cubicBezTo>
                    <a:pt x="0" y="1460"/>
                    <a:pt x="1459" y="1"/>
                    <a:pt x="3211" y="1"/>
                  </a:cubicBezTo>
                  <a:cubicBezTo>
                    <a:pt x="5020" y="1"/>
                    <a:pt x="6479" y="1402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" name="Google Shape;524;p2"/>
            <p:cNvSpPr/>
            <p:nvPr/>
          </p:nvSpPr>
          <p:spPr>
            <a:xfrm>
              <a:off x="2848325" y="41124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70" y="6480"/>
                  </a:moveTo>
                  <a:cubicBezTo>
                    <a:pt x="1518" y="6480"/>
                    <a:pt x="59" y="5020"/>
                    <a:pt x="1" y="3269"/>
                  </a:cubicBezTo>
                  <a:cubicBezTo>
                    <a:pt x="1" y="1460"/>
                    <a:pt x="1460" y="1"/>
                    <a:pt x="3211" y="1"/>
                  </a:cubicBezTo>
                  <a:cubicBezTo>
                    <a:pt x="5021" y="1"/>
                    <a:pt x="6480" y="1402"/>
                    <a:pt x="6480" y="3211"/>
                  </a:cubicBezTo>
                  <a:cubicBezTo>
                    <a:pt x="6480" y="4962"/>
                    <a:pt x="5079" y="6421"/>
                    <a:pt x="3270" y="648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" name="Google Shape;525;p2"/>
            <p:cNvSpPr/>
            <p:nvPr/>
          </p:nvSpPr>
          <p:spPr>
            <a:xfrm>
              <a:off x="2359475" y="36221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4962" y="0"/>
                    <a:pt x="6480" y="1459"/>
                    <a:pt x="6480" y="3211"/>
                  </a:cubicBezTo>
                  <a:cubicBezTo>
                    <a:pt x="6480" y="5020"/>
                    <a:pt x="5021" y="6479"/>
                    <a:pt x="3269" y="6479"/>
                  </a:cubicBezTo>
                  <a:cubicBezTo>
                    <a:pt x="1460" y="6479"/>
                    <a:pt x="1" y="5078"/>
                    <a:pt x="1" y="3269"/>
                  </a:cubicBezTo>
                  <a:cubicBezTo>
                    <a:pt x="1" y="1518"/>
                    <a:pt x="1402" y="59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" name="Google Shape;526;p2"/>
            <p:cNvSpPr/>
            <p:nvPr/>
          </p:nvSpPr>
          <p:spPr>
            <a:xfrm>
              <a:off x="4320725" y="11705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80" y="3211"/>
                  </a:moveTo>
                  <a:cubicBezTo>
                    <a:pt x="6480" y="5021"/>
                    <a:pt x="5021" y="6480"/>
                    <a:pt x="3269" y="6480"/>
                  </a:cubicBezTo>
                  <a:cubicBezTo>
                    <a:pt x="1518" y="6480"/>
                    <a:pt x="59" y="5021"/>
                    <a:pt x="59" y="3269"/>
                  </a:cubicBezTo>
                  <a:cubicBezTo>
                    <a:pt x="1" y="1518"/>
                    <a:pt x="1518" y="1"/>
                    <a:pt x="3269" y="59"/>
                  </a:cubicBezTo>
                  <a:cubicBezTo>
                    <a:pt x="5021" y="59"/>
                    <a:pt x="6480" y="1518"/>
                    <a:pt x="6480" y="321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" name="Google Shape;527;p2"/>
            <p:cNvSpPr/>
            <p:nvPr/>
          </p:nvSpPr>
          <p:spPr>
            <a:xfrm>
              <a:off x="407412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0" y="0"/>
                  </a:moveTo>
                  <a:cubicBezTo>
                    <a:pt x="5020" y="0"/>
                    <a:pt x="6479" y="1459"/>
                    <a:pt x="6479" y="3269"/>
                  </a:cubicBezTo>
                  <a:cubicBezTo>
                    <a:pt x="6479" y="4962"/>
                    <a:pt x="5020" y="6421"/>
                    <a:pt x="3269" y="6479"/>
                  </a:cubicBezTo>
                  <a:cubicBezTo>
                    <a:pt x="1518" y="6479"/>
                    <a:pt x="0" y="4962"/>
                    <a:pt x="58" y="3211"/>
                  </a:cubicBezTo>
                  <a:cubicBezTo>
                    <a:pt x="58" y="1459"/>
                    <a:pt x="1518" y="59"/>
                    <a:pt x="3210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" name="Google Shape;528;p2"/>
            <p:cNvSpPr/>
            <p:nvPr/>
          </p:nvSpPr>
          <p:spPr>
            <a:xfrm>
              <a:off x="5301350" y="2149750"/>
              <a:ext cx="160550" cy="162000"/>
            </a:xfrm>
            <a:custGeom>
              <a:avLst/>
              <a:gdLst/>
              <a:ahLst/>
              <a:cxnLst/>
              <a:rect l="l" t="t" r="r" b="b"/>
              <a:pathLst>
                <a:path w="6422" h="6480" extrusionOk="0">
                  <a:moveTo>
                    <a:pt x="3211" y="6479"/>
                  </a:moveTo>
                  <a:cubicBezTo>
                    <a:pt x="1460" y="6479"/>
                    <a:pt x="1" y="5020"/>
                    <a:pt x="1" y="3269"/>
                  </a:cubicBezTo>
                  <a:cubicBezTo>
                    <a:pt x="1" y="1518"/>
                    <a:pt x="1460" y="59"/>
                    <a:pt x="3153" y="59"/>
                  </a:cubicBezTo>
                  <a:cubicBezTo>
                    <a:pt x="4962" y="0"/>
                    <a:pt x="6421" y="1518"/>
                    <a:pt x="6421" y="3269"/>
                  </a:cubicBezTo>
                  <a:cubicBezTo>
                    <a:pt x="6421" y="5020"/>
                    <a:pt x="4962" y="6479"/>
                    <a:pt x="3211" y="647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" name="Google Shape;529;p2"/>
            <p:cNvSpPr/>
            <p:nvPr/>
          </p:nvSpPr>
          <p:spPr>
            <a:xfrm>
              <a:off x="2112875" y="2396350"/>
              <a:ext cx="162000" cy="162025"/>
            </a:xfrm>
            <a:custGeom>
              <a:avLst/>
              <a:gdLst/>
              <a:ahLst/>
              <a:cxnLst/>
              <a:rect l="l" t="t" r="r" b="b"/>
              <a:pathLst>
                <a:path w="6480" h="6481" extrusionOk="0">
                  <a:moveTo>
                    <a:pt x="6421" y="3270"/>
                  </a:moveTo>
                  <a:cubicBezTo>
                    <a:pt x="6421" y="5021"/>
                    <a:pt x="4962" y="6480"/>
                    <a:pt x="3211" y="6480"/>
                  </a:cubicBezTo>
                  <a:cubicBezTo>
                    <a:pt x="1459" y="6422"/>
                    <a:pt x="0" y="4962"/>
                    <a:pt x="0" y="3270"/>
                  </a:cubicBezTo>
                  <a:cubicBezTo>
                    <a:pt x="59" y="1519"/>
                    <a:pt x="1518" y="1"/>
                    <a:pt x="3269" y="59"/>
                  </a:cubicBezTo>
                  <a:cubicBezTo>
                    <a:pt x="5020" y="59"/>
                    <a:pt x="6479" y="1519"/>
                    <a:pt x="6421" y="327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" name="Google Shape;530;p2"/>
            <p:cNvSpPr/>
            <p:nvPr/>
          </p:nvSpPr>
          <p:spPr>
            <a:xfrm>
              <a:off x="5301350" y="3376975"/>
              <a:ext cx="159075" cy="160550"/>
            </a:xfrm>
            <a:custGeom>
              <a:avLst/>
              <a:gdLst/>
              <a:ahLst/>
              <a:cxnLst/>
              <a:rect l="l" t="t" r="r" b="b"/>
              <a:pathLst>
                <a:path w="6363" h="6422" extrusionOk="0">
                  <a:moveTo>
                    <a:pt x="6363" y="3211"/>
                  </a:moveTo>
                  <a:cubicBezTo>
                    <a:pt x="6363" y="4962"/>
                    <a:pt x="4904" y="6422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59" y="1402"/>
                    <a:pt x="1460" y="1"/>
                    <a:pt x="3211" y="1"/>
                  </a:cubicBezTo>
                  <a:cubicBezTo>
                    <a:pt x="4904" y="1"/>
                    <a:pt x="6363" y="1460"/>
                    <a:pt x="6363" y="321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" name="Google Shape;531;p2"/>
            <p:cNvSpPr/>
            <p:nvPr/>
          </p:nvSpPr>
          <p:spPr>
            <a:xfrm>
              <a:off x="3340100" y="4360525"/>
              <a:ext cx="159100" cy="159075"/>
            </a:xfrm>
            <a:custGeom>
              <a:avLst/>
              <a:gdLst/>
              <a:ahLst/>
              <a:cxnLst/>
              <a:rect l="l" t="t" r="r" b="b"/>
              <a:pathLst>
                <a:path w="6364" h="6363" extrusionOk="0">
                  <a:moveTo>
                    <a:pt x="6363" y="3153"/>
                  </a:moveTo>
                  <a:cubicBezTo>
                    <a:pt x="6363" y="4904"/>
                    <a:pt x="4904" y="6363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1" y="1460"/>
                    <a:pt x="1460" y="1"/>
                    <a:pt x="3153" y="1"/>
                  </a:cubicBezTo>
                  <a:cubicBezTo>
                    <a:pt x="4904" y="1"/>
                    <a:pt x="6363" y="1460"/>
                    <a:pt x="6363" y="3153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" name="Google Shape;532;p2"/>
            <p:cNvSpPr/>
            <p:nvPr/>
          </p:nvSpPr>
          <p:spPr>
            <a:xfrm>
              <a:off x="2114325" y="3134750"/>
              <a:ext cx="159075" cy="159075"/>
            </a:xfrm>
            <a:custGeom>
              <a:avLst/>
              <a:gdLst/>
              <a:ahLst/>
              <a:cxnLst/>
              <a:rect l="l" t="t" r="r" b="b"/>
              <a:pathLst>
                <a:path w="6363" h="6363" extrusionOk="0">
                  <a:moveTo>
                    <a:pt x="3153" y="6363"/>
                  </a:moveTo>
                  <a:cubicBezTo>
                    <a:pt x="1460" y="6363"/>
                    <a:pt x="1" y="4904"/>
                    <a:pt x="1" y="3152"/>
                  </a:cubicBezTo>
                  <a:cubicBezTo>
                    <a:pt x="1" y="1460"/>
                    <a:pt x="1460" y="0"/>
                    <a:pt x="3153" y="0"/>
                  </a:cubicBezTo>
                  <a:cubicBezTo>
                    <a:pt x="4904" y="0"/>
                    <a:pt x="6363" y="1460"/>
                    <a:pt x="6363" y="3152"/>
                  </a:cubicBezTo>
                  <a:cubicBezTo>
                    <a:pt x="6363" y="4904"/>
                    <a:pt x="4904" y="6363"/>
                    <a:pt x="3153" y="6363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" name="Google Shape;533;p2"/>
            <p:cNvSpPr/>
            <p:nvPr/>
          </p:nvSpPr>
          <p:spPr>
            <a:xfrm>
              <a:off x="4812500" y="1415725"/>
              <a:ext cx="159075" cy="157625"/>
            </a:xfrm>
            <a:custGeom>
              <a:avLst/>
              <a:gdLst/>
              <a:ahLst/>
              <a:cxnLst/>
              <a:rect l="l" t="t" r="r" b="b"/>
              <a:pathLst>
                <a:path w="6363" h="6305" extrusionOk="0">
                  <a:moveTo>
                    <a:pt x="6305" y="3153"/>
                  </a:moveTo>
                  <a:cubicBezTo>
                    <a:pt x="6363" y="4904"/>
                    <a:pt x="4904" y="6305"/>
                    <a:pt x="3153" y="6305"/>
                  </a:cubicBezTo>
                  <a:cubicBezTo>
                    <a:pt x="1401" y="6305"/>
                    <a:pt x="1" y="4904"/>
                    <a:pt x="1" y="3211"/>
                  </a:cubicBezTo>
                  <a:cubicBezTo>
                    <a:pt x="1" y="1460"/>
                    <a:pt x="1401" y="1"/>
                    <a:pt x="3211" y="1"/>
                  </a:cubicBezTo>
                  <a:cubicBezTo>
                    <a:pt x="4904" y="1"/>
                    <a:pt x="6305" y="1402"/>
                    <a:pt x="6305" y="3153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" name="Google Shape;534;p2"/>
            <p:cNvSpPr/>
            <p:nvPr/>
          </p:nvSpPr>
          <p:spPr>
            <a:xfrm>
              <a:off x="5059125" y="1660900"/>
              <a:ext cx="159075" cy="160525"/>
            </a:xfrm>
            <a:custGeom>
              <a:avLst/>
              <a:gdLst/>
              <a:ahLst/>
              <a:cxnLst/>
              <a:rect l="l" t="t" r="r" b="b"/>
              <a:pathLst>
                <a:path w="6363" h="6421" extrusionOk="0">
                  <a:moveTo>
                    <a:pt x="6363" y="3269"/>
                  </a:moveTo>
                  <a:cubicBezTo>
                    <a:pt x="6304" y="5020"/>
                    <a:pt x="4845" y="6421"/>
                    <a:pt x="3094" y="6363"/>
                  </a:cubicBezTo>
                  <a:cubicBezTo>
                    <a:pt x="1343" y="6363"/>
                    <a:pt x="0" y="4903"/>
                    <a:pt x="0" y="3211"/>
                  </a:cubicBezTo>
                  <a:cubicBezTo>
                    <a:pt x="59" y="1401"/>
                    <a:pt x="1518" y="0"/>
                    <a:pt x="3269" y="59"/>
                  </a:cubicBezTo>
                  <a:cubicBezTo>
                    <a:pt x="4962" y="117"/>
                    <a:pt x="6363" y="1518"/>
                    <a:pt x="6363" y="326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" name="Google Shape;535;p2"/>
            <p:cNvSpPr/>
            <p:nvPr/>
          </p:nvSpPr>
          <p:spPr>
            <a:xfrm>
              <a:off x="3097875" y="1172050"/>
              <a:ext cx="157625" cy="159075"/>
            </a:xfrm>
            <a:custGeom>
              <a:avLst/>
              <a:gdLst/>
              <a:ahLst/>
              <a:cxnLst/>
              <a:rect l="l" t="t" r="r" b="b"/>
              <a:pathLst>
                <a:path w="6305" h="6363" extrusionOk="0">
                  <a:moveTo>
                    <a:pt x="6304" y="3152"/>
                  </a:moveTo>
                  <a:cubicBezTo>
                    <a:pt x="6304" y="4903"/>
                    <a:pt x="4903" y="6362"/>
                    <a:pt x="3152" y="6362"/>
                  </a:cubicBezTo>
                  <a:cubicBezTo>
                    <a:pt x="1401" y="6362"/>
                    <a:pt x="0" y="4962"/>
                    <a:pt x="0" y="3210"/>
                  </a:cubicBezTo>
                  <a:cubicBezTo>
                    <a:pt x="0" y="1459"/>
                    <a:pt x="1401" y="0"/>
                    <a:pt x="3152" y="58"/>
                  </a:cubicBezTo>
                  <a:cubicBezTo>
                    <a:pt x="4903" y="58"/>
                    <a:pt x="6304" y="1459"/>
                    <a:pt x="6304" y="315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" name="Google Shape;536;p2"/>
            <p:cNvSpPr/>
            <p:nvPr/>
          </p:nvSpPr>
          <p:spPr>
            <a:xfrm>
              <a:off x="4323650" y="4361975"/>
              <a:ext cx="156175" cy="156175"/>
            </a:xfrm>
            <a:custGeom>
              <a:avLst/>
              <a:gdLst/>
              <a:ahLst/>
              <a:cxnLst/>
              <a:rect l="l" t="t" r="r" b="b"/>
              <a:pathLst>
                <a:path w="6247" h="6247" extrusionOk="0">
                  <a:moveTo>
                    <a:pt x="3152" y="1"/>
                  </a:moveTo>
                  <a:cubicBezTo>
                    <a:pt x="4904" y="59"/>
                    <a:pt x="6246" y="1460"/>
                    <a:pt x="6246" y="3211"/>
                  </a:cubicBezTo>
                  <a:cubicBezTo>
                    <a:pt x="6188" y="4904"/>
                    <a:pt x="4845" y="6247"/>
                    <a:pt x="3094" y="6188"/>
                  </a:cubicBezTo>
                  <a:cubicBezTo>
                    <a:pt x="1343" y="6188"/>
                    <a:pt x="0" y="4787"/>
                    <a:pt x="59" y="3036"/>
                  </a:cubicBezTo>
                  <a:cubicBezTo>
                    <a:pt x="59" y="1343"/>
                    <a:pt x="1460" y="1"/>
                    <a:pt x="3152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" name="Google Shape;537;p2"/>
            <p:cNvSpPr/>
            <p:nvPr/>
          </p:nvSpPr>
          <p:spPr>
            <a:xfrm>
              <a:off x="2609025" y="1417200"/>
              <a:ext cx="156150" cy="154700"/>
            </a:xfrm>
            <a:custGeom>
              <a:avLst/>
              <a:gdLst/>
              <a:ahLst/>
              <a:cxnLst/>
              <a:rect l="l" t="t" r="r" b="b"/>
              <a:pathLst>
                <a:path w="6246" h="6188" extrusionOk="0">
                  <a:moveTo>
                    <a:pt x="6187" y="3094"/>
                  </a:moveTo>
                  <a:cubicBezTo>
                    <a:pt x="6246" y="4787"/>
                    <a:pt x="4845" y="6188"/>
                    <a:pt x="3152" y="6188"/>
                  </a:cubicBezTo>
                  <a:cubicBezTo>
                    <a:pt x="1459" y="6188"/>
                    <a:pt x="58" y="4845"/>
                    <a:pt x="58" y="3152"/>
                  </a:cubicBezTo>
                  <a:cubicBezTo>
                    <a:pt x="0" y="1401"/>
                    <a:pt x="1401" y="59"/>
                    <a:pt x="3094" y="0"/>
                  </a:cubicBezTo>
                  <a:cubicBezTo>
                    <a:pt x="4786" y="0"/>
                    <a:pt x="6187" y="1401"/>
                    <a:pt x="6187" y="3094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" name="Google Shape;538;p2"/>
            <p:cNvSpPr/>
            <p:nvPr/>
          </p:nvSpPr>
          <p:spPr>
            <a:xfrm>
              <a:off x="5060575" y="387312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4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4"/>
                  </a:cubicBezTo>
                  <a:cubicBezTo>
                    <a:pt x="1" y="1343"/>
                    <a:pt x="1401" y="1"/>
                    <a:pt x="3094" y="1"/>
                  </a:cubicBezTo>
                  <a:cubicBezTo>
                    <a:pt x="4845" y="1"/>
                    <a:pt x="6188" y="1402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" name="Google Shape;539;p2"/>
            <p:cNvSpPr/>
            <p:nvPr/>
          </p:nvSpPr>
          <p:spPr>
            <a:xfrm>
              <a:off x="2115775" y="215412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787"/>
                    <a:pt x="4846" y="6129"/>
                    <a:pt x="3153" y="6188"/>
                  </a:cubicBezTo>
                  <a:cubicBezTo>
                    <a:pt x="1402" y="6188"/>
                    <a:pt x="1" y="4787"/>
                    <a:pt x="1" y="3036"/>
                  </a:cubicBezTo>
                  <a:cubicBezTo>
                    <a:pt x="59" y="1343"/>
                    <a:pt x="1402" y="0"/>
                    <a:pt x="3153" y="0"/>
                  </a:cubicBezTo>
                  <a:cubicBezTo>
                    <a:pt x="4846" y="0"/>
                    <a:pt x="6188" y="1343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" name="Google Shape;540;p2"/>
            <p:cNvSpPr/>
            <p:nvPr/>
          </p:nvSpPr>
          <p:spPr>
            <a:xfrm>
              <a:off x="4813950" y="411537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845"/>
                    <a:pt x="4787" y="6188"/>
                    <a:pt x="3095" y="6188"/>
                  </a:cubicBezTo>
                  <a:cubicBezTo>
                    <a:pt x="1402" y="6188"/>
                    <a:pt x="1" y="4728"/>
                    <a:pt x="59" y="3036"/>
                  </a:cubicBezTo>
                  <a:cubicBezTo>
                    <a:pt x="59" y="1401"/>
                    <a:pt x="1460" y="0"/>
                    <a:pt x="3095" y="0"/>
                  </a:cubicBezTo>
                  <a:cubicBezTo>
                    <a:pt x="4787" y="0"/>
                    <a:pt x="6188" y="1401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" name="Google Shape;541;p2"/>
            <p:cNvSpPr/>
            <p:nvPr/>
          </p:nvSpPr>
          <p:spPr>
            <a:xfrm>
              <a:off x="3099325" y="436197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5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5"/>
                  </a:cubicBezTo>
                  <a:cubicBezTo>
                    <a:pt x="1" y="1460"/>
                    <a:pt x="1343" y="59"/>
                    <a:pt x="3036" y="59"/>
                  </a:cubicBezTo>
                  <a:cubicBezTo>
                    <a:pt x="4729" y="1"/>
                    <a:pt x="6129" y="1402"/>
                    <a:pt x="6129" y="3095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" name="Google Shape;542;p2"/>
            <p:cNvSpPr/>
            <p:nvPr/>
          </p:nvSpPr>
          <p:spPr>
            <a:xfrm>
              <a:off x="2115775" y="3378450"/>
              <a:ext cx="156175" cy="156150"/>
            </a:xfrm>
            <a:custGeom>
              <a:avLst/>
              <a:gdLst/>
              <a:ahLst/>
              <a:cxnLst/>
              <a:rect l="l" t="t" r="r" b="b"/>
              <a:pathLst>
                <a:path w="6247" h="6246" extrusionOk="0">
                  <a:moveTo>
                    <a:pt x="3153" y="59"/>
                  </a:moveTo>
                  <a:cubicBezTo>
                    <a:pt x="4846" y="117"/>
                    <a:pt x="6247" y="1576"/>
                    <a:pt x="6188" y="3211"/>
                  </a:cubicBezTo>
                  <a:cubicBezTo>
                    <a:pt x="6130" y="4903"/>
                    <a:pt x="4671" y="6246"/>
                    <a:pt x="3036" y="6188"/>
                  </a:cubicBezTo>
                  <a:cubicBezTo>
                    <a:pt x="1343" y="6129"/>
                    <a:pt x="1" y="4728"/>
                    <a:pt x="59" y="3036"/>
                  </a:cubicBezTo>
                  <a:cubicBezTo>
                    <a:pt x="118" y="1343"/>
                    <a:pt x="1519" y="0"/>
                    <a:pt x="3153" y="5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" name="Google Shape;543;p2"/>
            <p:cNvSpPr/>
            <p:nvPr/>
          </p:nvSpPr>
          <p:spPr>
            <a:xfrm>
              <a:off x="2362400" y="1663800"/>
              <a:ext cx="156175" cy="154725"/>
            </a:xfrm>
            <a:custGeom>
              <a:avLst/>
              <a:gdLst/>
              <a:ahLst/>
              <a:cxnLst/>
              <a:rect l="l" t="t" r="r" b="b"/>
              <a:pathLst>
                <a:path w="6247" h="6189" extrusionOk="0">
                  <a:moveTo>
                    <a:pt x="59" y="3095"/>
                  </a:moveTo>
                  <a:cubicBezTo>
                    <a:pt x="59" y="1402"/>
                    <a:pt x="1518" y="1"/>
                    <a:pt x="3152" y="59"/>
                  </a:cubicBezTo>
                  <a:cubicBezTo>
                    <a:pt x="4845" y="59"/>
                    <a:pt x="6246" y="1519"/>
                    <a:pt x="6188" y="3211"/>
                  </a:cubicBezTo>
                  <a:cubicBezTo>
                    <a:pt x="6129" y="4846"/>
                    <a:pt x="4729" y="6188"/>
                    <a:pt x="3094" y="6188"/>
                  </a:cubicBezTo>
                  <a:cubicBezTo>
                    <a:pt x="1401" y="6188"/>
                    <a:pt x="0" y="4729"/>
                    <a:pt x="59" y="3095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" name="Google Shape;544;p2"/>
            <p:cNvSpPr/>
            <p:nvPr/>
          </p:nvSpPr>
          <p:spPr>
            <a:xfrm>
              <a:off x="4571725" y="1174950"/>
              <a:ext cx="153250" cy="154725"/>
            </a:xfrm>
            <a:custGeom>
              <a:avLst/>
              <a:gdLst/>
              <a:ahLst/>
              <a:cxnLst/>
              <a:rect l="l" t="t" r="r" b="b"/>
              <a:pathLst>
                <a:path w="6130" h="6189" extrusionOk="0">
                  <a:moveTo>
                    <a:pt x="6129" y="3094"/>
                  </a:moveTo>
                  <a:cubicBezTo>
                    <a:pt x="6129" y="4729"/>
                    <a:pt x="4787" y="6130"/>
                    <a:pt x="3094" y="6130"/>
                  </a:cubicBezTo>
                  <a:cubicBezTo>
                    <a:pt x="1460" y="6188"/>
                    <a:pt x="0" y="4729"/>
                    <a:pt x="59" y="3036"/>
                  </a:cubicBezTo>
                  <a:cubicBezTo>
                    <a:pt x="59" y="1402"/>
                    <a:pt x="1460" y="1"/>
                    <a:pt x="3094" y="1"/>
                  </a:cubicBezTo>
                  <a:cubicBezTo>
                    <a:pt x="4728" y="1"/>
                    <a:pt x="6129" y="1402"/>
                    <a:pt x="6129" y="3094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" name="Google Shape;545;p2"/>
            <p:cNvSpPr/>
            <p:nvPr/>
          </p:nvSpPr>
          <p:spPr>
            <a:xfrm>
              <a:off x="5308650" y="1911875"/>
              <a:ext cx="153250" cy="153250"/>
            </a:xfrm>
            <a:custGeom>
              <a:avLst/>
              <a:gdLst/>
              <a:ahLst/>
              <a:cxnLst/>
              <a:rect l="l" t="t" r="r" b="b"/>
              <a:pathLst>
                <a:path w="6130" h="6130" extrusionOk="0">
                  <a:moveTo>
                    <a:pt x="6129" y="3036"/>
                  </a:moveTo>
                  <a:cubicBezTo>
                    <a:pt x="6129" y="4671"/>
                    <a:pt x="4728" y="6071"/>
                    <a:pt x="3094" y="6130"/>
                  </a:cubicBezTo>
                  <a:cubicBezTo>
                    <a:pt x="1460" y="6130"/>
                    <a:pt x="0" y="4729"/>
                    <a:pt x="0" y="3036"/>
                  </a:cubicBezTo>
                  <a:cubicBezTo>
                    <a:pt x="0" y="1402"/>
                    <a:pt x="1401" y="1"/>
                    <a:pt x="3036" y="1"/>
                  </a:cubicBezTo>
                  <a:cubicBezTo>
                    <a:pt x="4728" y="1"/>
                    <a:pt x="6071" y="1402"/>
                    <a:pt x="6129" y="3036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" name="Google Shape;546;p2"/>
            <p:cNvSpPr/>
            <p:nvPr/>
          </p:nvSpPr>
          <p:spPr>
            <a:xfrm>
              <a:off x="2855625" y="1173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3036"/>
                  </a:moveTo>
                  <a:cubicBezTo>
                    <a:pt x="5955" y="4670"/>
                    <a:pt x="4612" y="5954"/>
                    <a:pt x="2919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285"/>
                    <a:pt x="1343" y="0"/>
                    <a:pt x="2978" y="0"/>
                  </a:cubicBezTo>
                  <a:cubicBezTo>
                    <a:pt x="4670" y="59"/>
                    <a:pt x="5955" y="1343"/>
                    <a:pt x="5955" y="3036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" name="Google Shape;547;p2"/>
            <p:cNvSpPr/>
            <p:nvPr/>
          </p:nvSpPr>
          <p:spPr>
            <a:xfrm>
              <a:off x="5307200" y="3627975"/>
              <a:ext cx="148850" cy="150325"/>
            </a:xfrm>
            <a:custGeom>
              <a:avLst/>
              <a:gdLst/>
              <a:ahLst/>
              <a:cxnLst/>
              <a:rect l="l" t="t" r="r" b="b"/>
              <a:pathLst>
                <a:path w="5954" h="6013" extrusionOk="0">
                  <a:moveTo>
                    <a:pt x="2977" y="6013"/>
                  </a:moveTo>
                  <a:cubicBezTo>
                    <a:pt x="1284" y="6013"/>
                    <a:pt x="0" y="4670"/>
                    <a:pt x="0" y="3036"/>
                  </a:cubicBezTo>
                  <a:cubicBezTo>
                    <a:pt x="0" y="1343"/>
                    <a:pt x="1343" y="1"/>
                    <a:pt x="3035" y="59"/>
                  </a:cubicBezTo>
                  <a:cubicBezTo>
                    <a:pt x="4670" y="59"/>
                    <a:pt x="5954" y="1402"/>
                    <a:pt x="5954" y="3036"/>
                  </a:cubicBezTo>
                  <a:cubicBezTo>
                    <a:pt x="5954" y="4729"/>
                    <a:pt x="4611" y="6013"/>
                    <a:pt x="2977" y="6013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" name="Google Shape;548;p2"/>
            <p:cNvSpPr/>
            <p:nvPr/>
          </p:nvSpPr>
          <p:spPr>
            <a:xfrm>
              <a:off x="3839175" y="931250"/>
              <a:ext cx="147400" cy="148875"/>
            </a:xfrm>
            <a:custGeom>
              <a:avLst/>
              <a:gdLst/>
              <a:ahLst/>
              <a:cxnLst/>
              <a:rect l="l" t="t" r="r" b="b"/>
              <a:pathLst>
                <a:path w="5896" h="5955" extrusionOk="0">
                  <a:moveTo>
                    <a:pt x="2977" y="5955"/>
                  </a:moveTo>
                  <a:cubicBezTo>
                    <a:pt x="1285" y="5955"/>
                    <a:pt x="0" y="4612"/>
                    <a:pt x="0" y="2978"/>
                  </a:cubicBezTo>
                  <a:cubicBezTo>
                    <a:pt x="0" y="1285"/>
                    <a:pt x="1285" y="1"/>
                    <a:pt x="2977" y="1"/>
                  </a:cubicBezTo>
                  <a:cubicBezTo>
                    <a:pt x="4612" y="1"/>
                    <a:pt x="5896" y="1285"/>
                    <a:pt x="5896" y="2920"/>
                  </a:cubicBezTo>
                  <a:cubicBezTo>
                    <a:pt x="5896" y="4612"/>
                    <a:pt x="4612" y="5896"/>
                    <a:pt x="2977" y="5955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" name="Google Shape;549;p2"/>
            <p:cNvSpPr/>
            <p:nvPr/>
          </p:nvSpPr>
          <p:spPr>
            <a:xfrm>
              <a:off x="2365325" y="3871675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4" y="2977"/>
                  </a:moveTo>
                  <a:cubicBezTo>
                    <a:pt x="5954" y="4670"/>
                    <a:pt x="4670" y="5954"/>
                    <a:pt x="3035" y="5954"/>
                  </a:cubicBezTo>
                  <a:cubicBezTo>
                    <a:pt x="1343" y="5954"/>
                    <a:pt x="0" y="4612"/>
                    <a:pt x="0" y="2919"/>
                  </a:cubicBezTo>
                  <a:cubicBezTo>
                    <a:pt x="59" y="1285"/>
                    <a:pt x="1343" y="0"/>
                    <a:pt x="3035" y="0"/>
                  </a:cubicBezTo>
                  <a:cubicBezTo>
                    <a:pt x="4670" y="0"/>
                    <a:pt x="5954" y="1343"/>
                    <a:pt x="5954" y="2977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" name="Google Shape;550;p2"/>
            <p:cNvSpPr/>
            <p:nvPr/>
          </p:nvSpPr>
          <p:spPr>
            <a:xfrm>
              <a:off x="2607550" y="4118300"/>
              <a:ext cx="150325" cy="150325"/>
            </a:xfrm>
            <a:custGeom>
              <a:avLst/>
              <a:gdLst/>
              <a:ahLst/>
              <a:cxnLst/>
              <a:rect l="l" t="t" r="r" b="b"/>
              <a:pathLst>
                <a:path w="6013" h="6013" extrusionOk="0">
                  <a:moveTo>
                    <a:pt x="6013" y="2977"/>
                  </a:moveTo>
                  <a:cubicBezTo>
                    <a:pt x="6013" y="4611"/>
                    <a:pt x="4729" y="5954"/>
                    <a:pt x="3036" y="5954"/>
                  </a:cubicBezTo>
                  <a:cubicBezTo>
                    <a:pt x="1343" y="6012"/>
                    <a:pt x="1" y="4670"/>
                    <a:pt x="59" y="2977"/>
                  </a:cubicBezTo>
                  <a:cubicBezTo>
                    <a:pt x="59" y="1284"/>
                    <a:pt x="1343" y="0"/>
                    <a:pt x="3036" y="0"/>
                  </a:cubicBezTo>
                  <a:cubicBezTo>
                    <a:pt x="4670" y="0"/>
                    <a:pt x="6013" y="1343"/>
                    <a:pt x="6013" y="2977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" name="Google Shape;551;p2"/>
            <p:cNvSpPr/>
            <p:nvPr/>
          </p:nvSpPr>
          <p:spPr>
            <a:xfrm>
              <a:off x="5553800" y="2892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1" y="2919"/>
                  </a:moveTo>
                  <a:cubicBezTo>
                    <a:pt x="1" y="1285"/>
                    <a:pt x="1343" y="1"/>
                    <a:pt x="3036" y="59"/>
                  </a:cubicBezTo>
                  <a:cubicBezTo>
                    <a:pt x="4670" y="59"/>
                    <a:pt x="5955" y="1402"/>
                    <a:pt x="5955" y="3095"/>
                  </a:cubicBezTo>
                  <a:cubicBezTo>
                    <a:pt x="5896" y="4729"/>
                    <a:pt x="4612" y="5955"/>
                    <a:pt x="2919" y="5955"/>
                  </a:cubicBezTo>
                  <a:cubicBezTo>
                    <a:pt x="1285" y="5955"/>
                    <a:pt x="1" y="4612"/>
                    <a:pt x="1" y="291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" name="Google Shape;552;p2"/>
            <p:cNvSpPr/>
            <p:nvPr/>
          </p:nvSpPr>
          <p:spPr>
            <a:xfrm>
              <a:off x="5553800" y="26459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2977"/>
                  </a:moveTo>
                  <a:cubicBezTo>
                    <a:pt x="5955" y="4670"/>
                    <a:pt x="4612" y="5954"/>
                    <a:pt x="2978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343"/>
                    <a:pt x="1285" y="59"/>
                    <a:pt x="2919" y="0"/>
                  </a:cubicBezTo>
                  <a:cubicBezTo>
                    <a:pt x="4612" y="0"/>
                    <a:pt x="5955" y="1284"/>
                    <a:pt x="5955" y="2977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" name="Google Shape;553;p2"/>
            <p:cNvSpPr/>
            <p:nvPr/>
          </p:nvSpPr>
          <p:spPr>
            <a:xfrm>
              <a:off x="3592550" y="931250"/>
              <a:ext cx="147425" cy="148875"/>
            </a:xfrm>
            <a:custGeom>
              <a:avLst/>
              <a:gdLst/>
              <a:ahLst/>
              <a:cxnLst/>
              <a:rect l="l" t="t" r="r" b="b"/>
              <a:pathLst>
                <a:path w="5897" h="5955" extrusionOk="0">
                  <a:moveTo>
                    <a:pt x="5896" y="2978"/>
                  </a:moveTo>
                  <a:cubicBezTo>
                    <a:pt x="5896" y="4612"/>
                    <a:pt x="4612" y="5955"/>
                    <a:pt x="2919" y="5896"/>
                  </a:cubicBezTo>
                  <a:cubicBezTo>
                    <a:pt x="1285" y="5896"/>
                    <a:pt x="1" y="4612"/>
                    <a:pt x="1" y="2978"/>
                  </a:cubicBezTo>
                  <a:cubicBezTo>
                    <a:pt x="1" y="1285"/>
                    <a:pt x="1285" y="1"/>
                    <a:pt x="2978" y="1"/>
                  </a:cubicBezTo>
                  <a:cubicBezTo>
                    <a:pt x="4612" y="1"/>
                    <a:pt x="5896" y="1285"/>
                    <a:pt x="5896" y="2978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" name="Google Shape;554;p2"/>
            <p:cNvSpPr/>
            <p:nvPr/>
          </p:nvSpPr>
          <p:spPr>
            <a:xfrm>
              <a:off x="4571725" y="4366375"/>
              <a:ext cx="147400" cy="147400"/>
            </a:xfrm>
            <a:custGeom>
              <a:avLst/>
              <a:gdLst/>
              <a:ahLst/>
              <a:cxnLst/>
              <a:rect l="l" t="t" r="r" b="b"/>
              <a:pathLst>
                <a:path w="5896" h="5896" extrusionOk="0">
                  <a:moveTo>
                    <a:pt x="5896" y="2977"/>
                  </a:moveTo>
                  <a:cubicBezTo>
                    <a:pt x="5896" y="4553"/>
                    <a:pt x="4553" y="5895"/>
                    <a:pt x="2919" y="5895"/>
                  </a:cubicBezTo>
                  <a:cubicBezTo>
                    <a:pt x="1285" y="5895"/>
                    <a:pt x="0" y="4553"/>
                    <a:pt x="0" y="2860"/>
                  </a:cubicBezTo>
                  <a:cubicBezTo>
                    <a:pt x="0" y="1226"/>
                    <a:pt x="1343" y="0"/>
                    <a:pt x="2977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" name="Google Shape;555;p2"/>
            <p:cNvSpPr/>
            <p:nvPr/>
          </p:nvSpPr>
          <p:spPr>
            <a:xfrm>
              <a:off x="5555275" y="24051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553" y="5837"/>
                    <a:pt x="2919" y="5837"/>
                  </a:cubicBezTo>
                  <a:cubicBezTo>
                    <a:pt x="1284" y="5837"/>
                    <a:pt x="0" y="4553"/>
                    <a:pt x="0" y="2919"/>
                  </a:cubicBezTo>
                  <a:cubicBezTo>
                    <a:pt x="0" y="1284"/>
                    <a:pt x="1284" y="0"/>
                    <a:pt x="2919" y="0"/>
                  </a:cubicBezTo>
                  <a:cubicBezTo>
                    <a:pt x="4495" y="0"/>
                    <a:pt x="5837" y="1284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" name="Google Shape;556;p2"/>
            <p:cNvSpPr/>
            <p:nvPr/>
          </p:nvSpPr>
          <p:spPr>
            <a:xfrm>
              <a:off x="2120150" y="1910425"/>
              <a:ext cx="147425" cy="147400"/>
            </a:xfrm>
            <a:custGeom>
              <a:avLst/>
              <a:gdLst/>
              <a:ahLst/>
              <a:cxnLst/>
              <a:rect l="l" t="t" r="r" b="b"/>
              <a:pathLst>
                <a:path w="5897" h="5896" extrusionOk="0">
                  <a:moveTo>
                    <a:pt x="5896" y="2919"/>
                  </a:moveTo>
                  <a:cubicBezTo>
                    <a:pt x="5896" y="4553"/>
                    <a:pt x="4612" y="5896"/>
                    <a:pt x="2978" y="5896"/>
                  </a:cubicBezTo>
                  <a:cubicBezTo>
                    <a:pt x="1344" y="5896"/>
                    <a:pt x="1" y="4612"/>
                    <a:pt x="1" y="2977"/>
                  </a:cubicBezTo>
                  <a:cubicBezTo>
                    <a:pt x="1" y="1343"/>
                    <a:pt x="1285" y="59"/>
                    <a:pt x="2920" y="1"/>
                  </a:cubicBezTo>
                  <a:cubicBezTo>
                    <a:pt x="4554" y="1"/>
                    <a:pt x="5838" y="1285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" name="Google Shape;557;p2"/>
            <p:cNvSpPr/>
            <p:nvPr/>
          </p:nvSpPr>
          <p:spPr>
            <a:xfrm>
              <a:off x="4081400" y="93272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5896" y="2919"/>
                  </a:moveTo>
                  <a:cubicBezTo>
                    <a:pt x="5896" y="4553"/>
                    <a:pt x="4554" y="5837"/>
                    <a:pt x="2919" y="5837"/>
                  </a:cubicBezTo>
                  <a:cubicBezTo>
                    <a:pt x="1285" y="5779"/>
                    <a:pt x="1" y="4437"/>
                    <a:pt x="59" y="2861"/>
                  </a:cubicBezTo>
                  <a:cubicBezTo>
                    <a:pt x="59" y="1226"/>
                    <a:pt x="1402" y="0"/>
                    <a:pt x="2978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" name="Google Shape;558;p2"/>
            <p:cNvSpPr/>
            <p:nvPr/>
          </p:nvSpPr>
          <p:spPr>
            <a:xfrm>
              <a:off x="5553800" y="314057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2978" y="1"/>
                  </a:moveTo>
                  <a:cubicBezTo>
                    <a:pt x="4554" y="1"/>
                    <a:pt x="5896" y="1402"/>
                    <a:pt x="5896" y="2978"/>
                  </a:cubicBezTo>
                  <a:cubicBezTo>
                    <a:pt x="5838" y="4554"/>
                    <a:pt x="4554" y="5838"/>
                    <a:pt x="2978" y="5838"/>
                  </a:cubicBezTo>
                  <a:cubicBezTo>
                    <a:pt x="1343" y="5838"/>
                    <a:pt x="1" y="4495"/>
                    <a:pt x="59" y="2861"/>
                  </a:cubicBezTo>
                  <a:cubicBezTo>
                    <a:pt x="59" y="1285"/>
                    <a:pt x="1402" y="1"/>
                    <a:pt x="2978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" name="Google Shape;559;p2"/>
            <p:cNvSpPr/>
            <p:nvPr/>
          </p:nvSpPr>
          <p:spPr>
            <a:xfrm>
              <a:off x="5064950" y="14215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8" y="2977"/>
                  </a:moveTo>
                  <a:cubicBezTo>
                    <a:pt x="5838" y="4553"/>
                    <a:pt x="4495" y="5838"/>
                    <a:pt x="2919" y="5838"/>
                  </a:cubicBezTo>
                  <a:cubicBezTo>
                    <a:pt x="1343" y="5838"/>
                    <a:pt x="1" y="4495"/>
                    <a:pt x="59" y="2919"/>
                  </a:cubicBezTo>
                  <a:cubicBezTo>
                    <a:pt x="59" y="1343"/>
                    <a:pt x="1402" y="0"/>
                    <a:pt x="2978" y="59"/>
                  </a:cubicBezTo>
                  <a:cubicBezTo>
                    <a:pt x="4554" y="59"/>
                    <a:pt x="5838" y="1401"/>
                    <a:pt x="5838" y="2977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" name="Google Shape;560;p2"/>
            <p:cNvSpPr/>
            <p:nvPr/>
          </p:nvSpPr>
          <p:spPr>
            <a:xfrm>
              <a:off x="3345950" y="9327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0" y="4437"/>
                    <a:pt x="0" y="2861"/>
                  </a:cubicBezTo>
                  <a:cubicBezTo>
                    <a:pt x="59" y="1284"/>
                    <a:pt x="1401" y="0"/>
                    <a:pt x="2977" y="0"/>
                  </a:cubicBezTo>
                  <a:cubicBezTo>
                    <a:pt x="4553" y="0"/>
                    <a:pt x="5837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" name="Google Shape;561;p2"/>
            <p:cNvSpPr/>
            <p:nvPr/>
          </p:nvSpPr>
          <p:spPr>
            <a:xfrm>
              <a:off x="2857100" y="43663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58" y="4553"/>
                    <a:pt x="0" y="2977"/>
                  </a:cubicBezTo>
                  <a:cubicBezTo>
                    <a:pt x="0" y="1401"/>
                    <a:pt x="1284" y="58"/>
                    <a:pt x="2860" y="58"/>
                  </a:cubicBezTo>
                  <a:cubicBezTo>
                    <a:pt x="4436" y="0"/>
                    <a:pt x="5779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" name="Google Shape;562;p2"/>
            <p:cNvSpPr/>
            <p:nvPr/>
          </p:nvSpPr>
          <p:spPr>
            <a:xfrm>
              <a:off x="2121625" y="3630900"/>
              <a:ext cx="144500" cy="145950"/>
            </a:xfrm>
            <a:custGeom>
              <a:avLst/>
              <a:gdLst/>
              <a:ahLst/>
              <a:cxnLst/>
              <a:rect l="l" t="t" r="r" b="b"/>
              <a:pathLst>
                <a:path w="5780" h="5838" extrusionOk="0">
                  <a:moveTo>
                    <a:pt x="2919" y="0"/>
                  </a:moveTo>
                  <a:cubicBezTo>
                    <a:pt x="4437" y="0"/>
                    <a:pt x="5779" y="1343"/>
                    <a:pt x="5779" y="2919"/>
                  </a:cubicBezTo>
                  <a:cubicBezTo>
                    <a:pt x="5779" y="4495"/>
                    <a:pt x="4437" y="5837"/>
                    <a:pt x="2861" y="5779"/>
                  </a:cubicBezTo>
                  <a:cubicBezTo>
                    <a:pt x="1285" y="5779"/>
                    <a:pt x="0" y="4437"/>
                    <a:pt x="0" y="2861"/>
                  </a:cubicBezTo>
                  <a:cubicBezTo>
                    <a:pt x="0" y="1343"/>
                    <a:pt x="1343" y="0"/>
                    <a:pt x="2919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" name="Google Shape;563;p2"/>
            <p:cNvSpPr/>
            <p:nvPr/>
          </p:nvSpPr>
          <p:spPr>
            <a:xfrm>
              <a:off x="3840625" y="4611525"/>
              <a:ext cx="144500" cy="143025"/>
            </a:xfrm>
            <a:custGeom>
              <a:avLst/>
              <a:gdLst/>
              <a:ahLst/>
              <a:cxnLst/>
              <a:rect l="l" t="t" r="r" b="b"/>
              <a:pathLst>
                <a:path w="5780" h="5721" extrusionOk="0">
                  <a:moveTo>
                    <a:pt x="5779" y="2802"/>
                  </a:moveTo>
                  <a:cubicBezTo>
                    <a:pt x="5779" y="4378"/>
                    <a:pt x="4437" y="5721"/>
                    <a:pt x="2861" y="5721"/>
                  </a:cubicBezTo>
                  <a:cubicBezTo>
                    <a:pt x="1343" y="5721"/>
                    <a:pt x="59" y="4436"/>
                    <a:pt x="1" y="2860"/>
                  </a:cubicBezTo>
                  <a:cubicBezTo>
                    <a:pt x="1" y="1284"/>
                    <a:pt x="1285" y="0"/>
                    <a:pt x="2861" y="0"/>
                  </a:cubicBezTo>
                  <a:cubicBezTo>
                    <a:pt x="4437" y="0"/>
                    <a:pt x="5721" y="1226"/>
                    <a:pt x="5779" y="280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" name="Google Shape;564;p2"/>
            <p:cNvSpPr/>
            <p:nvPr/>
          </p:nvSpPr>
          <p:spPr>
            <a:xfrm>
              <a:off x="1879375" y="28954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1"/>
                  </a:moveTo>
                  <a:cubicBezTo>
                    <a:pt x="4437" y="1"/>
                    <a:pt x="5663" y="1285"/>
                    <a:pt x="5721" y="2861"/>
                  </a:cubicBezTo>
                  <a:cubicBezTo>
                    <a:pt x="5721" y="4437"/>
                    <a:pt x="4437" y="5721"/>
                    <a:pt x="2861" y="5721"/>
                  </a:cubicBezTo>
                  <a:cubicBezTo>
                    <a:pt x="1285" y="5721"/>
                    <a:pt x="1" y="4437"/>
                    <a:pt x="1" y="2861"/>
                  </a:cubicBezTo>
                  <a:cubicBezTo>
                    <a:pt x="1" y="1285"/>
                    <a:pt x="1285" y="59"/>
                    <a:pt x="2861" y="5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" name="Google Shape;565;p2"/>
            <p:cNvSpPr/>
            <p:nvPr/>
          </p:nvSpPr>
          <p:spPr>
            <a:xfrm>
              <a:off x="1879375" y="26488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5720"/>
                  </a:moveTo>
                  <a:cubicBezTo>
                    <a:pt x="1285" y="5720"/>
                    <a:pt x="1" y="4436"/>
                    <a:pt x="1" y="2860"/>
                  </a:cubicBezTo>
                  <a:cubicBezTo>
                    <a:pt x="1" y="1284"/>
                    <a:pt x="1285" y="0"/>
                    <a:pt x="2919" y="0"/>
                  </a:cubicBezTo>
                  <a:cubicBezTo>
                    <a:pt x="4495" y="58"/>
                    <a:pt x="5721" y="1343"/>
                    <a:pt x="5721" y="2919"/>
                  </a:cubicBezTo>
                  <a:cubicBezTo>
                    <a:pt x="5663" y="4495"/>
                    <a:pt x="4437" y="5720"/>
                    <a:pt x="2861" y="572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" name="Google Shape;566;p2"/>
            <p:cNvSpPr/>
            <p:nvPr/>
          </p:nvSpPr>
          <p:spPr>
            <a:xfrm>
              <a:off x="3594025" y="4610050"/>
              <a:ext cx="143025" cy="144500"/>
            </a:xfrm>
            <a:custGeom>
              <a:avLst/>
              <a:gdLst/>
              <a:ahLst/>
              <a:cxnLst/>
              <a:rect l="l" t="t" r="r" b="b"/>
              <a:pathLst>
                <a:path w="5721" h="5780" extrusionOk="0">
                  <a:moveTo>
                    <a:pt x="2860" y="5780"/>
                  </a:moveTo>
                  <a:cubicBezTo>
                    <a:pt x="1284" y="5780"/>
                    <a:pt x="59" y="4495"/>
                    <a:pt x="0" y="2919"/>
                  </a:cubicBezTo>
                  <a:cubicBezTo>
                    <a:pt x="0" y="1343"/>
                    <a:pt x="1343" y="1"/>
                    <a:pt x="2919" y="59"/>
                  </a:cubicBezTo>
                  <a:cubicBezTo>
                    <a:pt x="4495" y="59"/>
                    <a:pt x="5720" y="1343"/>
                    <a:pt x="5720" y="2919"/>
                  </a:cubicBezTo>
                  <a:cubicBezTo>
                    <a:pt x="5720" y="4495"/>
                    <a:pt x="4436" y="5780"/>
                    <a:pt x="2860" y="572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" name="Google Shape;567;p2"/>
            <p:cNvSpPr/>
            <p:nvPr/>
          </p:nvSpPr>
          <p:spPr>
            <a:xfrm>
              <a:off x="5556725" y="215995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2802" y="5663"/>
                  </a:moveTo>
                  <a:cubicBezTo>
                    <a:pt x="1226" y="5663"/>
                    <a:pt x="0" y="4379"/>
                    <a:pt x="59" y="2803"/>
                  </a:cubicBezTo>
                  <a:cubicBezTo>
                    <a:pt x="59" y="1227"/>
                    <a:pt x="1343" y="1"/>
                    <a:pt x="2919" y="1"/>
                  </a:cubicBezTo>
                  <a:cubicBezTo>
                    <a:pt x="4495" y="59"/>
                    <a:pt x="5662" y="1285"/>
                    <a:pt x="5662" y="2861"/>
                  </a:cubicBezTo>
                  <a:cubicBezTo>
                    <a:pt x="5662" y="4437"/>
                    <a:pt x="4437" y="5663"/>
                    <a:pt x="2802" y="5663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" name="Google Shape;568;p2"/>
            <p:cNvSpPr/>
            <p:nvPr/>
          </p:nvSpPr>
          <p:spPr>
            <a:xfrm>
              <a:off x="4821250" y="11808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60"/>
                  </a:moveTo>
                  <a:cubicBezTo>
                    <a:pt x="5663" y="4436"/>
                    <a:pt x="4379" y="5662"/>
                    <a:pt x="2803" y="5662"/>
                  </a:cubicBezTo>
                  <a:cubicBezTo>
                    <a:pt x="1227" y="5662"/>
                    <a:pt x="1" y="4436"/>
                    <a:pt x="1" y="2802"/>
                  </a:cubicBezTo>
                  <a:cubicBezTo>
                    <a:pt x="1" y="1284"/>
                    <a:pt x="1227" y="59"/>
                    <a:pt x="2744" y="59"/>
                  </a:cubicBezTo>
                  <a:cubicBezTo>
                    <a:pt x="4379" y="0"/>
                    <a:pt x="5604" y="1226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" name="Google Shape;569;p2"/>
            <p:cNvSpPr/>
            <p:nvPr/>
          </p:nvSpPr>
          <p:spPr>
            <a:xfrm>
              <a:off x="5314475" y="16711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03"/>
                  </a:moveTo>
                  <a:cubicBezTo>
                    <a:pt x="5663" y="4379"/>
                    <a:pt x="4437" y="5663"/>
                    <a:pt x="2803" y="5663"/>
                  </a:cubicBezTo>
                  <a:cubicBezTo>
                    <a:pt x="1227" y="5663"/>
                    <a:pt x="1" y="4379"/>
                    <a:pt x="1" y="2803"/>
                  </a:cubicBezTo>
                  <a:cubicBezTo>
                    <a:pt x="1" y="1227"/>
                    <a:pt x="1227" y="1"/>
                    <a:pt x="2803" y="1"/>
                  </a:cubicBezTo>
                  <a:cubicBezTo>
                    <a:pt x="4379" y="1"/>
                    <a:pt x="5663" y="1227"/>
                    <a:pt x="5663" y="2803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" name="Google Shape;570;p2"/>
            <p:cNvSpPr/>
            <p:nvPr/>
          </p:nvSpPr>
          <p:spPr>
            <a:xfrm>
              <a:off x="1880850" y="2408025"/>
              <a:ext cx="140100" cy="140125"/>
            </a:xfrm>
            <a:custGeom>
              <a:avLst/>
              <a:gdLst/>
              <a:ahLst/>
              <a:cxnLst/>
              <a:rect l="l" t="t" r="r" b="b"/>
              <a:pathLst>
                <a:path w="5604" h="5605" extrusionOk="0">
                  <a:moveTo>
                    <a:pt x="5604" y="2803"/>
                  </a:moveTo>
                  <a:cubicBezTo>
                    <a:pt x="5604" y="4379"/>
                    <a:pt x="4378" y="5604"/>
                    <a:pt x="2744" y="5604"/>
                  </a:cubicBezTo>
                  <a:cubicBezTo>
                    <a:pt x="1226" y="5546"/>
                    <a:pt x="0" y="4379"/>
                    <a:pt x="0" y="2803"/>
                  </a:cubicBezTo>
                  <a:cubicBezTo>
                    <a:pt x="0" y="1227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" name="Google Shape;571;p2"/>
            <p:cNvSpPr/>
            <p:nvPr/>
          </p:nvSpPr>
          <p:spPr>
            <a:xfrm>
              <a:off x="5067875" y="4122675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2802" y="5604"/>
                  </a:moveTo>
                  <a:cubicBezTo>
                    <a:pt x="1226" y="5604"/>
                    <a:pt x="0" y="4378"/>
                    <a:pt x="0" y="2802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78" y="0"/>
                    <a:pt x="5604" y="1284"/>
                    <a:pt x="5604" y="2860"/>
                  </a:cubicBezTo>
                  <a:cubicBezTo>
                    <a:pt x="5604" y="4378"/>
                    <a:pt x="4378" y="5604"/>
                    <a:pt x="2802" y="5604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" name="Google Shape;572;p2"/>
            <p:cNvSpPr/>
            <p:nvPr/>
          </p:nvSpPr>
          <p:spPr>
            <a:xfrm>
              <a:off x="4330950" y="934175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2" y="2861"/>
                  </a:moveTo>
                  <a:cubicBezTo>
                    <a:pt x="5662" y="4437"/>
                    <a:pt x="4436" y="5663"/>
                    <a:pt x="2860" y="5663"/>
                  </a:cubicBezTo>
                  <a:cubicBezTo>
                    <a:pt x="1226" y="5663"/>
                    <a:pt x="0" y="4379"/>
                    <a:pt x="59" y="2803"/>
                  </a:cubicBezTo>
                  <a:cubicBezTo>
                    <a:pt x="59" y="1226"/>
                    <a:pt x="1284" y="59"/>
                    <a:pt x="2860" y="59"/>
                  </a:cubicBezTo>
                  <a:cubicBezTo>
                    <a:pt x="4436" y="1"/>
                    <a:pt x="5662" y="1285"/>
                    <a:pt x="5662" y="286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" name="Google Shape;573;p2"/>
            <p:cNvSpPr/>
            <p:nvPr/>
          </p:nvSpPr>
          <p:spPr>
            <a:xfrm>
              <a:off x="4085800" y="4617350"/>
              <a:ext cx="140100" cy="138650"/>
            </a:xfrm>
            <a:custGeom>
              <a:avLst/>
              <a:gdLst/>
              <a:ahLst/>
              <a:cxnLst/>
              <a:rect l="l" t="t" r="r" b="b"/>
              <a:pathLst>
                <a:path w="5604" h="5546" extrusionOk="0">
                  <a:moveTo>
                    <a:pt x="2802" y="5546"/>
                  </a:moveTo>
                  <a:cubicBezTo>
                    <a:pt x="1226" y="5546"/>
                    <a:pt x="0" y="4320"/>
                    <a:pt x="0" y="2744"/>
                  </a:cubicBezTo>
                  <a:cubicBezTo>
                    <a:pt x="0" y="1168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ubicBezTo>
                    <a:pt x="5604" y="4379"/>
                    <a:pt x="4378" y="5546"/>
                    <a:pt x="2802" y="5546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" name="Google Shape;574;p2"/>
            <p:cNvSpPr/>
            <p:nvPr/>
          </p:nvSpPr>
          <p:spPr>
            <a:xfrm>
              <a:off x="5558175" y="3387200"/>
              <a:ext cx="140125" cy="140125"/>
            </a:xfrm>
            <a:custGeom>
              <a:avLst/>
              <a:gdLst/>
              <a:ahLst/>
              <a:cxnLst/>
              <a:rect l="l" t="t" r="r" b="b"/>
              <a:pathLst>
                <a:path w="5605" h="5605" extrusionOk="0">
                  <a:moveTo>
                    <a:pt x="2744" y="5546"/>
                  </a:moveTo>
                  <a:cubicBezTo>
                    <a:pt x="1227" y="5546"/>
                    <a:pt x="1" y="4320"/>
                    <a:pt x="1" y="2744"/>
                  </a:cubicBezTo>
                  <a:cubicBezTo>
                    <a:pt x="1" y="1226"/>
                    <a:pt x="1285" y="0"/>
                    <a:pt x="2803" y="0"/>
                  </a:cubicBezTo>
                  <a:cubicBezTo>
                    <a:pt x="4379" y="0"/>
                    <a:pt x="5604" y="1285"/>
                    <a:pt x="5546" y="2802"/>
                  </a:cubicBezTo>
                  <a:cubicBezTo>
                    <a:pt x="5546" y="4378"/>
                    <a:pt x="4320" y="5604"/>
                    <a:pt x="2744" y="5546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" name="Google Shape;575;p2"/>
            <p:cNvSpPr/>
            <p:nvPr/>
          </p:nvSpPr>
          <p:spPr>
            <a:xfrm>
              <a:off x="2369700" y="1424500"/>
              <a:ext cx="141575" cy="140100"/>
            </a:xfrm>
            <a:custGeom>
              <a:avLst/>
              <a:gdLst/>
              <a:ahLst/>
              <a:cxnLst/>
              <a:rect l="l" t="t" r="r" b="b"/>
              <a:pathLst>
                <a:path w="5663" h="5604" extrusionOk="0">
                  <a:moveTo>
                    <a:pt x="5604" y="2860"/>
                  </a:moveTo>
                  <a:cubicBezTo>
                    <a:pt x="5546" y="4436"/>
                    <a:pt x="4320" y="5604"/>
                    <a:pt x="2744" y="5604"/>
                  </a:cubicBezTo>
                  <a:cubicBezTo>
                    <a:pt x="1226" y="5545"/>
                    <a:pt x="0" y="4320"/>
                    <a:pt x="59" y="2744"/>
                  </a:cubicBezTo>
                  <a:cubicBezTo>
                    <a:pt x="59" y="1226"/>
                    <a:pt x="1343" y="0"/>
                    <a:pt x="2860" y="59"/>
                  </a:cubicBezTo>
                  <a:cubicBezTo>
                    <a:pt x="4437" y="59"/>
                    <a:pt x="5662" y="1343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" name="Google Shape;576;p2"/>
            <p:cNvSpPr/>
            <p:nvPr/>
          </p:nvSpPr>
          <p:spPr>
            <a:xfrm>
              <a:off x="3350325" y="4612975"/>
              <a:ext cx="138650" cy="138650"/>
            </a:xfrm>
            <a:custGeom>
              <a:avLst/>
              <a:gdLst/>
              <a:ahLst/>
              <a:cxnLst/>
              <a:rect l="l" t="t" r="r" b="b"/>
              <a:pathLst>
                <a:path w="5546" h="5546" extrusionOk="0">
                  <a:moveTo>
                    <a:pt x="2802" y="1"/>
                  </a:moveTo>
                  <a:cubicBezTo>
                    <a:pt x="4320" y="1"/>
                    <a:pt x="5546" y="1226"/>
                    <a:pt x="5546" y="2802"/>
                  </a:cubicBezTo>
                  <a:cubicBezTo>
                    <a:pt x="5546" y="4320"/>
                    <a:pt x="4320" y="5546"/>
                    <a:pt x="2744" y="5546"/>
                  </a:cubicBezTo>
                  <a:cubicBezTo>
                    <a:pt x="1226" y="5546"/>
                    <a:pt x="0" y="4320"/>
                    <a:pt x="0" y="2802"/>
                  </a:cubicBezTo>
                  <a:cubicBezTo>
                    <a:pt x="0" y="1226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" name="Google Shape;577;p2"/>
            <p:cNvSpPr/>
            <p:nvPr/>
          </p:nvSpPr>
          <p:spPr>
            <a:xfrm>
              <a:off x="5311575" y="388042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5545" y="2802"/>
                  </a:moveTo>
                  <a:cubicBezTo>
                    <a:pt x="5545" y="4320"/>
                    <a:pt x="4320" y="5604"/>
                    <a:pt x="2744" y="5546"/>
                  </a:cubicBezTo>
                  <a:cubicBezTo>
                    <a:pt x="1284" y="5546"/>
                    <a:pt x="0" y="4320"/>
                    <a:pt x="0" y="2802"/>
                  </a:cubicBezTo>
                  <a:cubicBezTo>
                    <a:pt x="0" y="1285"/>
                    <a:pt x="1284" y="1"/>
                    <a:pt x="2802" y="1"/>
                  </a:cubicBezTo>
                  <a:cubicBezTo>
                    <a:pt x="4320" y="59"/>
                    <a:pt x="5545" y="1285"/>
                    <a:pt x="5545" y="280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" name="Google Shape;578;p2"/>
            <p:cNvSpPr/>
            <p:nvPr/>
          </p:nvSpPr>
          <p:spPr>
            <a:xfrm>
              <a:off x="3106625" y="935650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5604" y="2802"/>
                  </a:moveTo>
                  <a:cubicBezTo>
                    <a:pt x="5604" y="4320"/>
                    <a:pt x="4320" y="5604"/>
                    <a:pt x="2744" y="5545"/>
                  </a:cubicBezTo>
                  <a:cubicBezTo>
                    <a:pt x="1226" y="5545"/>
                    <a:pt x="0" y="4320"/>
                    <a:pt x="0" y="2744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20" y="0"/>
                    <a:pt x="5604" y="1284"/>
                    <a:pt x="5546" y="280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" name="Google Shape;579;p2"/>
            <p:cNvSpPr/>
            <p:nvPr/>
          </p:nvSpPr>
          <p:spPr>
            <a:xfrm>
              <a:off x="1876475" y="3144950"/>
              <a:ext cx="140100" cy="138675"/>
            </a:xfrm>
            <a:custGeom>
              <a:avLst/>
              <a:gdLst/>
              <a:ahLst/>
              <a:cxnLst/>
              <a:rect l="l" t="t" r="r" b="b"/>
              <a:pathLst>
                <a:path w="5604" h="5547" extrusionOk="0">
                  <a:moveTo>
                    <a:pt x="2802" y="1"/>
                  </a:moveTo>
                  <a:cubicBezTo>
                    <a:pt x="4320" y="1"/>
                    <a:pt x="5604" y="1227"/>
                    <a:pt x="5604" y="2744"/>
                  </a:cubicBezTo>
                  <a:cubicBezTo>
                    <a:pt x="5604" y="4320"/>
                    <a:pt x="4378" y="5546"/>
                    <a:pt x="2802" y="5546"/>
                  </a:cubicBezTo>
                  <a:cubicBezTo>
                    <a:pt x="1284" y="5546"/>
                    <a:pt x="58" y="4320"/>
                    <a:pt x="58" y="2803"/>
                  </a:cubicBezTo>
                  <a:cubicBezTo>
                    <a:pt x="0" y="1285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" name="Google Shape;580;p2"/>
            <p:cNvSpPr/>
            <p:nvPr/>
          </p:nvSpPr>
          <p:spPr>
            <a:xfrm>
              <a:off x="2617775" y="117787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2802" y="59"/>
                  </a:moveTo>
                  <a:cubicBezTo>
                    <a:pt x="4320" y="59"/>
                    <a:pt x="5546" y="1343"/>
                    <a:pt x="5546" y="2802"/>
                  </a:cubicBezTo>
                  <a:cubicBezTo>
                    <a:pt x="5546" y="4378"/>
                    <a:pt x="4203" y="5604"/>
                    <a:pt x="2685" y="5604"/>
                  </a:cubicBezTo>
                  <a:cubicBezTo>
                    <a:pt x="1226" y="5546"/>
                    <a:pt x="0" y="4262"/>
                    <a:pt x="0" y="2744"/>
                  </a:cubicBezTo>
                  <a:cubicBezTo>
                    <a:pt x="59" y="1285"/>
                    <a:pt x="1284" y="1"/>
                    <a:pt x="2802" y="5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" name="Google Shape;581;p2"/>
            <p:cNvSpPr/>
            <p:nvPr/>
          </p:nvSpPr>
          <p:spPr>
            <a:xfrm>
              <a:off x="4822725" y="4370750"/>
              <a:ext cx="137175" cy="137175"/>
            </a:xfrm>
            <a:custGeom>
              <a:avLst/>
              <a:gdLst/>
              <a:ahLst/>
              <a:cxnLst/>
              <a:rect l="l" t="t" r="r" b="b"/>
              <a:pathLst>
                <a:path w="5487" h="5487" extrusionOk="0">
                  <a:moveTo>
                    <a:pt x="0" y="2744"/>
                  </a:moveTo>
                  <a:cubicBezTo>
                    <a:pt x="0" y="1284"/>
                    <a:pt x="1284" y="0"/>
                    <a:pt x="2802" y="0"/>
                  </a:cubicBezTo>
                  <a:cubicBezTo>
                    <a:pt x="4261" y="0"/>
                    <a:pt x="5487" y="1284"/>
                    <a:pt x="5487" y="2802"/>
                  </a:cubicBezTo>
                  <a:cubicBezTo>
                    <a:pt x="5487" y="4261"/>
                    <a:pt x="4203" y="5487"/>
                    <a:pt x="2744" y="5487"/>
                  </a:cubicBezTo>
                  <a:cubicBezTo>
                    <a:pt x="1284" y="5487"/>
                    <a:pt x="0" y="4203"/>
                    <a:pt x="0" y="2744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" name="Google Shape;582;p2"/>
            <p:cNvSpPr/>
            <p:nvPr/>
          </p:nvSpPr>
          <p:spPr>
            <a:xfrm>
              <a:off x="2124550" y="1672575"/>
              <a:ext cx="138650" cy="137175"/>
            </a:xfrm>
            <a:custGeom>
              <a:avLst/>
              <a:gdLst/>
              <a:ahLst/>
              <a:cxnLst/>
              <a:rect l="l" t="t" r="r" b="b"/>
              <a:pathLst>
                <a:path w="5546" h="5487" extrusionOk="0">
                  <a:moveTo>
                    <a:pt x="5487" y="2744"/>
                  </a:moveTo>
                  <a:cubicBezTo>
                    <a:pt x="5545" y="4203"/>
                    <a:pt x="4261" y="5487"/>
                    <a:pt x="2802" y="5487"/>
                  </a:cubicBezTo>
                  <a:cubicBezTo>
                    <a:pt x="1284" y="5487"/>
                    <a:pt x="0" y="4261"/>
                    <a:pt x="0" y="2744"/>
                  </a:cubicBezTo>
                  <a:cubicBezTo>
                    <a:pt x="0" y="1284"/>
                    <a:pt x="1226" y="59"/>
                    <a:pt x="2685" y="0"/>
                  </a:cubicBezTo>
                  <a:cubicBezTo>
                    <a:pt x="4203" y="0"/>
                    <a:pt x="5487" y="1226"/>
                    <a:pt x="5487" y="2744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" name="Google Shape;583;p2"/>
            <p:cNvSpPr/>
            <p:nvPr/>
          </p:nvSpPr>
          <p:spPr>
            <a:xfrm>
              <a:off x="2372625" y="4124125"/>
              <a:ext cx="135725" cy="137200"/>
            </a:xfrm>
            <a:custGeom>
              <a:avLst/>
              <a:gdLst/>
              <a:ahLst/>
              <a:cxnLst/>
              <a:rect l="l" t="t" r="r" b="b"/>
              <a:pathLst>
                <a:path w="5429" h="5488" extrusionOk="0">
                  <a:moveTo>
                    <a:pt x="5429" y="2744"/>
                  </a:moveTo>
                  <a:cubicBezTo>
                    <a:pt x="5429" y="4262"/>
                    <a:pt x="4144" y="5487"/>
                    <a:pt x="2685" y="5487"/>
                  </a:cubicBezTo>
                  <a:cubicBezTo>
                    <a:pt x="1167" y="5429"/>
                    <a:pt x="0" y="4203"/>
                    <a:pt x="0" y="2744"/>
                  </a:cubicBezTo>
                  <a:cubicBezTo>
                    <a:pt x="0" y="1226"/>
                    <a:pt x="1284" y="1"/>
                    <a:pt x="2743" y="59"/>
                  </a:cubicBezTo>
                  <a:cubicBezTo>
                    <a:pt x="4203" y="59"/>
                    <a:pt x="5429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" name="Google Shape;584;p2"/>
            <p:cNvSpPr/>
            <p:nvPr/>
          </p:nvSpPr>
          <p:spPr>
            <a:xfrm>
              <a:off x="1882300" y="2162875"/>
              <a:ext cx="137200" cy="135750"/>
            </a:xfrm>
            <a:custGeom>
              <a:avLst/>
              <a:gdLst/>
              <a:ahLst/>
              <a:cxnLst/>
              <a:rect l="l" t="t" r="r" b="b"/>
              <a:pathLst>
                <a:path w="5488" h="5430" extrusionOk="0">
                  <a:moveTo>
                    <a:pt x="5429" y="2744"/>
                  </a:moveTo>
                  <a:cubicBezTo>
                    <a:pt x="5429" y="4262"/>
                    <a:pt x="4203" y="5429"/>
                    <a:pt x="2744" y="5429"/>
                  </a:cubicBezTo>
                  <a:cubicBezTo>
                    <a:pt x="1226" y="5429"/>
                    <a:pt x="1" y="4145"/>
                    <a:pt x="59" y="2627"/>
                  </a:cubicBezTo>
                  <a:cubicBezTo>
                    <a:pt x="117" y="1168"/>
                    <a:pt x="1343" y="1"/>
                    <a:pt x="2802" y="1"/>
                  </a:cubicBezTo>
                  <a:cubicBezTo>
                    <a:pt x="4262" y="59"/>
                    <a:pt x="5487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" name="Google Shape;585;p2"/>
            <p:cNvSpPr/>
            <p:nvPr/>
          </p:nvSpPr>
          <p:spPr>
            <a:xfrm>
              <a:off x="4335325" y="4618825"/>
              <a:ext cx="135725" cy="135725"/>
            </a:xfrm>
            <a:custGeom>
              <a:avLst/>
              <a:gdLst/>
              <a:ahLst/>
              <a:cxnLst/>
              <a:rect l="l" t="t" r="r" b="b"/>
              <a:pathLst>
                <a:path w="5429" h="5429" extrusionOk="0">
                  <a:moveTo>
                    <a:pt x="5370" y="2685"/>
                  </a:moveTo>
                  <a:cubicBezTo>
                    <a:pt x="5429" y="4144"/>
                    <a:pt x="4203" y="5370"/>
                    <a:pt x="2744" y="5429"/>
                  </a:cubicBezTo>
                  <a:cubicBezTo>
                    <a:pt x="1226" y="5429"/>
                    <a:pt x="0" y="4203"/>
                    <a:pt x="0" y="2685"/>
                  </a:cubicBezTo>
                  <a:cubicBezTo>
                    <a:pt x="0" y="1226"/>
                    <a:pt x="1168" y="0"/>
                    <a:pt x="2685" y="0"/>
                  </a:cubicBezTo>
                  <a:cubicBezTo>
                    <a:pt x="4145" y="0"/>
                    <a:pt x="5370" y="1168"/>
                    <a:pt x="5370" y="2685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" name="Google Shape;586;p2"/>
            <p:cNvSpPr/>
            <p:nvPr/>
          </p:nvSpPr>
          <p:spPr>
            <a:xfrm>
              <a:off x="3109550" y="4615900"/>
              <a:ext cx="134275" cy="134275"/>
            </a:xfrm>
            <a:custGeom>
              <a:avLst/>
              <a:gdLst/>
              <a:ahLst/>
              <a:cxnLst/>
              <a:rect l="l" t="t" r="r" b="b"/>
              <a:pathLst>
                <a:path w="5371" h="5371" extrusionOk="0">
                  <a:moveTo>
                    <a:pt x="2744" y="0"/>
                  </a:moveTo>
                  <a:cubicBezTo>
                    <a:pt x="4203" y="0"/>
                    <a:pt x="5370" y="1226"/>
                    <a:pt x="5312" y="2744"/>
                  </a:cubicBezTo>
                  <a:cubicBezTo>
                    <a:pt x="5312" y="4203"/>
                    <a:pt x="4144" y="5371"/>
                    <a:pt x="2627" y="5312"/>
                  </a:cubicBezTo>
                  <a:cubicBezTo>
                    <a:pt x="1109" y="5312"/>
                    <a:pt x="0" y="4145"/>
                    <a:pt x="0" y="2569"/>
                  </a:cubicBezTo>
                  <a:cubicBezTo>
                    <a:pt x="59" y="1109"/>
                    <a:pt x="1226" y="0"/>
                    <a:pt x="2744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" name="Google Shape;587;p2"/>
            <p:cNvSpPr/>
            <p:nvPr/>
          </p:nvSpPr>
          <p:spPr>
            <a:xfrm>
              <a:off x="5561100" y="1922100"/>
              <a:ext cx="134275" cy="132825"/>
            </a:xfrm>
            <a:custGeom>
              <a:avLst/>
              <a:gdLst/>
              <a:ahLst/>
              <a:cxnLst/>
              <a:rect l="l" t="t" r="r" b="b"/>
              <a:pathLst>
                <a:path w="5371" h="5313" extrusionOk="0">
                  <a:moveTo>
                    <a:pt x="2686" y="1"/>
                  </a:moveTo>
                  <a:cubicBezTo>
                    <a:pt x="4203" y="1"/>
                    <a:pt x="5371" y="1226"/>
                    <a:pt x="5312" y="2744"/>
                  </a:cubicBezTo>
                  <a:cubicBezTo>
                    <a:pt x="5312" y="4203"/>
                    <a:pt x="4145" y="5312"/>
                    <a:pt x="2627" y="5312"/>
                  </a:cubicBezTo>
                  <a:cubicBezTo>
                    <a:pt x="1110" y="5312"/>
                    <a:pt x="1" y="4086"/>
                    <a:pt x="1" y="2569"/>
                  </a:cubicBezTo>
                  <a:cubicBezTo>
                    <a:pt x="59" y="1110"/>
                    <a:pt x="1226" y="1"/>
                    <a:pt x="2686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" name="Google Shape;588;p2"/>
            <p:cNvSpPr/>
            <p:nvPr/>
          </p:nvSpPr>
          <p:spPr>
            <a:xfrm>
              <a:off x="4583400" y="940025"/>
              <a:ext cx="131350" cy="131350"/>
            </a:xfrm>
            <a:custGeom>
              <a:avLst/>
              <a:gdLst/>
              <a:ahLst/>
              <a:cxnLst/>
              <a:rect l="l" t="t" r="r" b="b"/>
              <a:pathLst>
                <a:path w="5254" h="5254" extrusionOk="0">
                  <a:moveTo>
                    <a:pt x="2627" y="0"/>
                  </a:moveTo>
                  <a:cubicBezTo>
                    <a:pt x="4086" y="0"/>
                    <a:pt x="5254" y="1109"/>
                    <a:pt x="5254" y="2569"/>
                  </a:cubicBezTo>
                  <a:cubicBezTo>
                    <a:pt x="5254" y="4086"/>
                    <a:pt x="4086" y="5254"/>
                    <a:pt x="2569" y="5254"/>
                  </a:cubicBezTo>
                  <a:cubicBezTo>
                    <a:pt x="1109" y="5254"/>
                    <a:pt x="0" y="4086"/>
                    <a:pt x="0" y="2627"/>
                  </a:cubicBezTo>
                  <a:cubicBezTo>
                    <a:pt x="0" y="1109"/>
                    <a:pt x="1109" y="0"/>
                    <a:pt x="2627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" name="Google Shape;589;p2"/>
            <p:cNvSpPr/>
            <p:nvPr/>
          </p:nvSpPr>
          <p:spPr>
            <a:xfrm>
              <a:off x="2127450" y="3880425"/>
              <a:ext cx="132825" cy="132825"/>
            </a:xfrm>
            <a:custGeom>
              <a:avLst/>
              <a:gdLst/>
              <a:ahLst/>
              <a:cxnLst/>
              <a:rect l="l" t="t" r="r" b="b"/>
              <a:pathLst>
                <a:path w="5313" h="5313" extrusionOk="0">
                  <a:moveTo>
                    <a:pt x="2686" y="1"/>
                  </a:moveTo>
                  <a:cubicBezTo>
                    <a:pt x="4145" y="1"/>
                    <a:pt x="5313" y="1168"/>
                    <a:pt x="5313" y="2627"/>
                  </a:cubicBezTo>
                  <a:cubicBezTo>
                    <a:pt x="5313" y="4145"/>
                    <a:pt x="4145" y="5312"/>
                    <a:pt x="2628" y="5312"/>
                  </a:cubicBezTo>
                  <a:cubicBezTo>
                    <a:pt x="1110" y="5254"/>
                    <a:pt x="1" y="4087"/>
                    <a:pt x="1" y="2627"/>
                  </a:cubicBezTo>
                  <a:cubicBezTo>
                    <a:pt x="1" y="1110"/>
                    <a:pt x="1168" y="1"/>
                    <a:pt x="2628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" name="Google Shape;590;p2"/>
            <p:cNvSpPr/>
            <p:nvPr/>
          </p:nvSpPr>
          <p:spPr>
            <a:xfrm>
              <a:off x="1880850" y="3390125"/>
              <a:ext cx="132800" cy="132800"/>
            </a:xfrm>
            <a:custGeom>
              <a:avLst/>
              <a:gdLst/>
              <a:ahLst/>
              <a:cxnLst/>
              <a:rect l="l" t="t" r="r" b="b"/>
              <a:pathLst>
                <a:path w="5312" h="5312" extrusionOk="0">
                  <a:moveTo>
                    <a:pt x="2627" y="0"/>
                  </a:moveTo>
                  <a:cubicBezTo>
                    <a:pt x="4086" y="0"/>
                    <a:pt x="5254" y="1168"/>
                    <a:pt x="5312" y="2627"/>
                  </a:cubicBezTo>
                  <a:cubicBezTo>
                    <a:pt x="5312" y="4145"/>
                    <a:pt x="4145" y="5312"/>
                    <a:pt x="2627" y="5312"/>
                  </a:cubicBezTo>
                  <a:cubicBezTo>
                    <a:pt x="1168" y="5312"/>
                    <a:pt x="0" y="4145"/>
                    <a:pt x="0" y="2685"/>
                  </a:cubicBezTo>
                  <a:cubicBezTo>
                    <a:pt x="0" y="1168"/>
                    <a:pt x="1168" y="59"/>
                    <a:pt x="2627" y="5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" name="Google Shape;591;p2"/>
            <p:cNvSpPr/>
            <p:nvPr/>
          </p:nvSpPr>
          <p:spPr>
            <a:xfrm>
              <a:off x="2616300" y="4372200"/>
              <a:ext cx="132825" cy="134275"/>
            </a:xfrm>
            <a:custGeom>
              <a:avLst/>
              <a:gdLst/>
              <a:ahLst/>
              <a:cxnLst/>
              <a:rect l="l" t="t" r="r" b="b"/>
              <a:pathLst>
                <a:path w="5313" h="5371" extrusionOk="0">
                  <a:moveTo>
                    <a:pt x="5313" y="2744"/>
                  </a:moveTo>
                  <a:cubicBezTo>
                    <a:pt x="5313" y="4262"/>
                    <a:pt x="4087" y="5371"/>
                    <a:pt x="2628" y="5371"/>
                  </a:cubicBezTo>
                  <a:cubicBezTo>
                    <a:pt x="1110" y="5312"/>
                    <a:pt x="1" y="4145"/>
                    <a:pt x="1" y="2569"/>
                  </a:cubicBezTo>
                  <a:cubicBezTo>
                    <a:pt x="59" y="1110"/>
                    <a:pt x="1285" y="1"/>
                    <a:pt x="2744" y="59"/>
                  </a:cubicBezTo>
                  <a:cubicBezTo>
                    <a:pt x="4204" y="117"/>
                    <a:pt x="5313" y="1285"/>
                    <a:pt x="5313" y="2744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" name="Google Shape;592;p2"/>
            <p:cNvSpPr/>
            <p:nvPr/>
          </p:nvSpPr>
          <p:spPr>
            <a:xfrm>
              <a:off x="2864375" y="940025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8" y="0"/>
                    <a:pt x="5196" y="1168"/>
                    <a:pt x="5196" y="2627"/>
                  </a:cubicBezTo>
                  <a:cubicBezTo>
                    <a:pt x="5254" y="4028"/>
                    <a:pt x="4028" y="5254"/>
                    <a:pt x="2569" y="5254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" name="Google Shape;593;p2"/>
            <p:cNvSpPr/>
            <p:nvPr/>
          </p:nvSpPr>
          <p:spPr>
            <a:xfrm>
              <a:off x="5562550" y="3638200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9" y="0"/>
                    <a:pt x="5196" y="1168"/>
                    <a:pt x="5254" y="2569"/>
                  </a:cubicBezTo>
                  <a:cubicBezTo>
                    <a:pt x="5254" y="4028"/>
                    <a:pt x="4029" y="5254"/>
                    <a:pt x="2628" y="5195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168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" name="Google Shape;594;p2"/>
            <p:cNvSpPr/>
            <p:nvPr/>
          </p:nvSpPr>
          <p:spPr>
            <a:xfrm>
              <a:off x="5073700" y="1188100"/>
              <a:ext cx="129900" cy="128425"/>
            </a:xfrm>
            <a:custGeom>
              <a:avLst/>
              <a:gdLst/>
              <a:ahLst/>
              <a:cxnLst/>
              <a:rect l="l" t="t" r="r" b="b"/>
              <a:pathLst>
                <a:path w="5196" h="5137" extrusionOk="0">
                  <a:moveTo>
                    <a:pt x="2569" y="0"/>
                  </a:moveTo>
                  <a:cubicBezTo>
                    <a:pt x="4028" y="0"/>
                    <a:pt x="5196" y="1226"/>
                    <a:pt x="5196" y="2627"/>
                  </a:cubicBezTo>
                  <a:cubicBezTo>
                    <a:pt x="5137" y="3969"/>
                    <a:pt x="3970" y="5137"/>
                    <a:pt x="2569" y="5137"/>
                  </a:cubicBezTo>
                  <a:cubicBezTo>
                    <a:pt x="1168" y="5137"/>
                    <a:pt x="1" y="3911"/>
                    <a:pt x="1" y="2510"/>
                  </a:cubicBezTo>
                  <a:cubicBezTo>
                    <a:pt x="59" y="1109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" name="Google Shape;595;p2"/>
            <p:cNvSpPr/>
            <p:nvPr/>
          </p:nvSpPr>
          <p:spPr>
            <a:xfrm>
              <a:off x="5320325" y="1430325"/>
              <a:ext cx="129900" cy="128450"/>
            </a:xfrm>
            <a:custGeom>
              <a:avLst/>
              <a:gdLst/>
              <a:ahLst/>
              <a:cxnLst/>
              <a:rect l="l" t="t" r="r" b="b"/>
              <a:pathLst>
                <a:path w="5196" h="5138" extrusionOk="0">
                  <a:moveTo>
                    <a:pt x="5137" y="2627"/>
                  </a:moveTo>
                  <a:cubicBezTo>
                    <a:pt x="5137" y="4028"/>
                    <a:pt x="3970" y="5137"/>
                    <a:pt x="2569" y="5137"/>
                  </a:cubicBezTo>
                  <a:cubicBezTo>
                    <a:pt x="1168" y="5137"/>
                    <a:pt x="0" y="3912"/>
                    <a:pt x="0" y="2511"/>
                  </a:cubicBezTo>
                  <a:cubicBezTo>
                    <a:pt x="59" y="1110"/>
                    <a:pt x="1285" y="1"/>
                    <a:pt x="2627" y="1"/>
                  </a:cubicBezTo>
                  <a:cubicBezTo>
                    <a:pt x="4028" y="59"/>
                    <a:pt x="5195" y="1226"/>
                    <a:pt x="5137" y="2627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" name="Google Shape;596;p2"/>
            <p:cNvSpPr/>
            <p:nvPr/>
          </p:nvSpPr>
          <p:spPr>
            <a:xfrm>
              <a:off x="1886675" y="1920650"/>
              <a:ext cx="128450" cy="126975"/>
            </a:xfrm>
            <a:custGeom>
              <a:avLst/>
              <a:gdLst/>
              <a:ahLst/>
              <a:cxnLst/>
              <a:rect l="l" t="t" r="r" b="b"/>
              <a:pathLst>
                <a:path w="5138" h="5079" extrusionOk="0">
                  <a:moveTo>
                    <a:pt x="2569" y="0"/>
                  </a:moveTo>
                  <a:cubicBezTo>
                    <a:pt x="3970" y="0"/>
                    <a:pt x="5079" y="1109"/>
                    <a:pt x="5079" y="2510"/>
                  </a:cubicBezTo>
                  <a:cubicBezTo>
                    <a:pt x="5137" y="3969"/>
                    <a:pt x="3970" y="5078"/>
                    <a:pt x="2569" y="5078"/>
                  </a:cubicBezTo>
                  <a:cubicBezTo>
                    <a:pt x="1168" y="5078"/>
                    <a:pt x="59" y="3969"/>
                    <a:pt x="1" y="2568"/>
                  </a:cubicBezTo>
                  <a:cubicBezTo>
                    <a:pt x="1" y="1168"/>
                    <a:pt x="1110" y="59"/>
                    <a:pt x="2569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" name="Google Shape;597;p2"/>
            <p:cNvSpPr/>
            <p:nvPr/>
          </p:nvSpPr>
          <p:spPr>
            <a:xfrm>
              <a:off x="5812100" y="2904175"/>
              <a:ext cx="125525" cy="127000"/>
            </a:xfrm>
            <a:custGeom>
              <a:avLst/>
              <a:gdLst/>
              <a:ahLst/>
              <a:cxnLst/>
              <a:rect l="l" t="t" r="r" b="b"/>
              <a:pathLst>
                <a:path w="5021" h="5080" extrusionOk="0">
                  <a:moveTo>
                    <a:pt x="2510" y="5021"/>
                  </a:moveTo>
                  <a:cubicBezTo>
                    <a:pt x="1109" y="5079"/>
                    <a:pt x="0" y="3970"/>
                    <a:pt x="0" y="2511"/>
                  </a:cubicBezTo>
                  <a:cubicBezTo>
                    <a:pt x="0" y="1110"/>
                    <a:pt x="1051" y="1"/>
                    <a:pt x="2510" y="1"/>
                  </a:cubicBezTo>
                  <a:cubicBezTo>
                    <a:pt x="3911" y="1"/>
                    <a:pt x="5020" y="1052"/>
                    <a:pt x="5020" y="2452"/>
                  </a:cubicBezTo>
                  <a:cubicBezTo>
                    <a:pt x="5020" y="3912"/>
                    <a:pt x="3969" y="5021"/>
                    <a:pt x="2510" y="502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" name="Google Shape;598;p2"/>
            <p:cNvSpPr/>
            <p:nvPr/>
          </p:nvSpPr>
          <p:spPr>
            <a:xfrm>
              <a:off x="5810625" y="2660475"/>
              <a:ext cx="127000" cy="127000"/>
            </a:xfrm>
            <a:custGeom>
              <a:avLst/>
              <a:gdLst/>
              <a:ahLst/>
              <a:cxnLst/>
              <a:rect l="l" t="t" r="r" b="b"/>
              <a:pathLst>
                <a:path w="5080" h="5080" extrusionOk="0">
                  <a:moveTo>
                    <a:pt x="2569" y="5079"/>
                  </a:moveTo>
                  <a:cubicBezTo>
                    <a:pt x="1168" y="5079"/>
                    <a:pt x="59" y="3970"/>
                    <a:pt x="1" y="2569"/>
                  </a:cubicBezTo>
                  <a:cubicBezTo>
                    <a:pt x="1" y="1168"/>
                    <a:pt x="1110" y="59"/>
                    <a:pt x="2569" y="1"/>
                  </a:cubicBezTo>
                  <a:cubicBezTo>
                    <a:pt x="3970" y="1"/>
                    <a:pt x="5079" y="1110"/>
                    <a:pt x="5079" y="2569"/>
                  </a:cubicBezTo>
                  <a:cubicBezTo>
                    <a:pt x="5079" y="3970"/>
                    <a:pt x="3970" y="5079"/>
                    <a:pt x="2569" y="507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" name="Google Shape;599;p2"/>
            <p:cNvSpPr/>
            <p:nvPr/>
          </p:nvSpPr>
          <p:spPr>
            <a:xfrm>
              <a:off x="4581925" y="4623200"/>
              <a:ext cx="127000" cy="126975"/>
            </a:xfrm>
            <a:custGeom>
              <a:avLst/>
              <a:gdLst/>
              <a:ahLst/>
              <a:cxnLst/>
              <a:rect l="l" t="t" r="r" b="b"/>
              <a:pathLst>
                <a:path w="5080" h="5079" extrusionOk="0">
                  <a:moveTo>
                    <a:pt x="5079" y="2510"/>
                  </a:moveTo>
                  <a:cubicBezTo>
                    <a:pt x="5079" y="3911"/>
                    <a:pt x="3970" y="5020"/>
                    <a:pt x="2569" y="5079"/>
                  </a:cubicBezTo>
                  <a:cubicBezTo>
                    <a:pt x="1168" y="5079"/>
                    <a:pt x="1" y="3969"/>
                    <a:pt x="1" y="2569"/>
                  </a:cubicBezTo>
                  <a:cubicBezTo>
                    <a:pt x="1" y="1109"/>
                    <a:pt x="1110" y="0"/>
                    <a:pt x="2511" y="0"/>
                  </a:cubicBezTo>
                  <a:cubicBezTo>
                    <a:pt x="3912" y="0"/>
                    <a:pt x="5021" y="1109"/>
                    <a:pt x="5079" y="251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" name="Google Shape;600;p2"/>
            <p:cNvSpPr/>
            <p:nvPr/>
          </p:nvSpPr>
          <p:spPr>
            <a:xfrm>
              <a:off x="3849400" y="694850"/>
              <a:ext cx="126975" cy="127000"/>
            </a:xfrm>
            <a:custGeom>
              <a:avLst/>
              <a:gdLst/>
              <a:ahLst/>
              <a:cxnLst/>
              <a:rect l="l" t="t" r="r" b="b"/>
              <a:pathLst>
                <a:path w="5079" h="5080" extrusionOk="0">
                  <a:moveTo>
                    <a:pt x="2510" y="59"/>
                  </a:moveTo>
                  <a:cubicBezTo>
                    <a:pt x="3911" y="1"/>
                    <a:pt x="5078" y="1110"/>
                    <a:pt x="5078" y="2569"/>
                  </a:cubicBezTo>
                  <a:cubicBezTo>
                    <a:pt x="5078" y="3970"/>
                    <a:pt x="3969" y="5079"/>
                    <a:pt x="2510" y="5079"/>
                  </a:cubicBezTo>
                  <a:cubicBezTo>
                    <a:pt x="1109" y="5079"/>
                    <a:pt x="58" y="3970"/>
                    <a:pt x="0" y="2628"/>
                  </a:cubicBezTo>
                  <a:cubicBezTo>
                    <a:pt x="0" y="1168"/>
                    <a:pt x="1109" y="59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" name="Google Shape;601;p2"/>
            <p:cNvSpPr/>
            <p:nvPr/>
          </p:nvSpPr>
          <p:spPr>
            <a:xfrm>
              <a:off x="36027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5020" y="2452"/>
                  </a:moveTo>
                  <a:cubicBezTo>
                    <a:pt x="5020" y="3911"/>
                    <a:pt x="3970" y="5020"/>
                    <a:pt x="2510" y="5020"/>
                  </a:cubicBezTo>
                  <a:cubicBezTo>
                    <a:pt x="1109" y="5020"/>
                    <a:pt x="59" y="3911"/>
                    <a:pt x="0" y="2510"/>
                  </a:cubicBezTo>
                  <a:cubicBezTo>
                    <a:pt x="0" y="1109"/>
                    <a:pt x="1109" y="0"/>
                    <a:pt x="2510" y="0"/>
                  </a:cubicBezTo>
                  <a:cubicBezTo>
                    <a:pt x="3911" y="0"/>
                    <a:pt x="5020" y="1051"/>
                    <a:pt x="5020" y="245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" name="Google Shape;602;p2"/>
            <p:cNvSpPr/>
            <p:nvPr/>
          </p:nvSpPr>
          <p:spPr>
            <a:xfrm>
              <a:off x="2867300" y="4620275"/>
              <a:ext cx="124075" cy="124075"/>
            </a:xfrm>
            <a:custGeom>
              <a:avLst/>
              <a:gdLst/>
              <a:ahLst/>
              <a:cxnLst/>
              <a:rect l="l" t="t" r="r" b="b"/>
              <a:pathLst>
                <a:path w="4963" h="4963" extrusionOk="0">
                  <a:moveTo>
                    <a:pt x="2511" y="4962"/>
                  </a:moveTo>
                  <a:cubicBezTo>
                    <a:pt x="1110" y="4962"/>
                    <a:pt x="1" y="3853"/>
                    <a:pt x="1" y="2452"/>
                  </a:cubicBezTo>
                  <a:cubicBezTo>
                    <a:pt x="1" y="1110"/>
                    <a:pt x="1110" y="1"/>
                    <a:pt x="2511" y="1"/>
                  </a:cubicBezTo>
                  <a:cubicBezTo>
                    <a:pt x="3911" y="1"/>
                    <a:pt x="4962" y="1110"/>
                    <a:pt x="4962" y="2510"/>
                  </a:cubicBezTo>
                  <a:cubicBezTo>
                    <a:pt x="4962" y="3911"/>
                    <a:pt x="3911" y="4962"/>
                    <a:pt x="2511" y="496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" name="Google Shape;603;p2"/>
            <p:cNvSpPr/>
            <p:nvPr/>
          </p:nvSpPr>
          <p:spPr>
            <a:xfrm>
              <a:off x="5812100" y="2415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0" y="1"/>
                  </a:moveTo>
                  <a:cubicBezTo>
                    <a:pt x="3853" y="1"/>
                    <a:pt x="4962" y="1110"/>
                    <a:pt x="4962" y="2511"/>
                  </a:cubicBezTo>
                  <a:cubicBezTo>
                    <a:pt x="5020" y="3853"/>
                    <a:pt x="3911" y="4962"/>
                    <a:pt x="2510" y="4962"/>
                  </a:cubicBezTo>
                  <a:cubicBezTo>
                    <a:pt x="1109" y="5021"/>
                    <a:pt x="0" y="3912"/>
                    <a:pt x="0" y="2511"/>
                  </a:cubicBezTo>
                  <a:cubicBezTo>
                    <a:pt x="0" y="1110"/>
                    <a:pt x="1109" y="1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" name="Google Shape;604;p2"/>
            <p:cNvSpPr/>
            <p:nvPr/>
          </p:nvSpPr>
          <p:spPr>
            <a:xfrm>
              <a:off x="5812100" y="3152250"/>
              <a:ext cx="125525" cy="124075"/>
            </a:xfrm>
            <a:custGeom>
              <a:avLst/>
              <a:gdLst/>
              <a:ahLst/>
              <a:cxnLst/>
              <a:rect l="l" t="t" r="r" b="b"/>
              <a:pathLst>
                <a:path w="5021" h="4963" extrusionOk="0">
                  <a:moveTo>
                    <a:pt x="2452" y="4962"/>
                  </a:moveTo>
                  <a:cubicBezTo>
                    <a:pt x="1109" y="4904"/>
                    <a:pt x="0" y="3795"/>
                    <a:pt x="59" y="2394"/>
                  </a:cubicBezTo>
                  <a:cubicBezTo>
                    <a:pt x="59" y="1052"/>
                    <a:pt x="1168" y="1"/>
                    <a:pt x="2510" y="1"/>
                  </a:cubicBezTo>
                  <a:cubicBezTo>
                    <a:pt x="3911" y="1"/>
                    <a:pt x="5020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" name="Google Shape;605;p2"/>
            <p:cNvSpPr/>
            <p:nvPr/>
          </p:nvSpPr>
          <p:spPr>
            <a:xfrm>
              <a:off x="2378450" y="1186625"/>
              <a:ext cx="124075" cy="122600"/>
            </a:xfrm>
            <a:custGeom>
              <a:avLst/>
              <a:gdLst/>
              <a:ahLst/>
              <a:cxnLst/>
              <a:rect l="l" t="t" r="r" b="b"/>
              <a:pathLst>
                <a:path w="4963" h="4904" extrusionOk="0">
                  <a:moveTo>
                    <a:pt x="2452" y="4904"/>
                  </a:moveTo>
                  <a:cubicBezTo>
                    <a:pt x="1110" y="4904"/>
                    <a:pt x="1" y="3853"/>
                    <a:pt x="1" y="2452"/>
                  </a:cubicBezTo>
                  <a:cubicBezTo>
                    <a:pt x="1" y="1110"/>
                    <a:pt x="1110" y="1"/>
                    <a:pt x="2510" y="1"/>
                  </a:cubicBezTo>
                  <a:cubicBezTo>
                    <a:pt x="3853" y="1"/>
                    <a:pt x="4962" y="1110"/>
                    <a:pt x="4962" y="2511"/>
                  </a:cubicBezTo>
                  <a:cubicBezTo>
                    <a:pt x="4904" y="3853"/>
                    <a:pt x="3795" y="4904"/>
                    <a:pt x="2452" y="4904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" name="Google Shape;606;p2"/>
            <p:cNvSpPr/>
            <p:nvPr/>
          </p:nvSpPr>
          <p:spPr>
            <a:xfrm>
              <a:off x="40930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1" y="0"/>
                  </a:moveTo>
                  <a:cubicBezTo>
                    <a:pt x="3912" y="59"/>
                    <a:pt x="5021" y="1168"/>
                    <a:pt x="4962" y="2569"/>
                  </a:cubicBezTo>
                  <a:cubicBezTo>
                    <a:pt x="4962" y="3911"/>
                    <a:pt x="3853" y="5020"/>
                    <a:pt x="2452" y="4962"/>
                  </a:cubicBezTo>
                  <a:cubicBezTo>
                    <a:pt x="1052" y="4962"/>
                    <a:pt x="1" y="3853"/>
                    <a:pt x="1" y="2510"/>
                  </a:cubicBezTo>
                  <a:cubicBezTo>
                    <a:pt x="1" y="1109"/>
                    <a:pt x="1110" y="0"/>
                    <a:pt x="2511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" name="Google Shape;607;p2"/>
            <p:cNvSpPr/>
            <p:nvPr/>
          </p:nvSpPr>
          <p:spPr>
            <a:xfrm>
              <a:off x="1885225" y="3641100"/>
              <a:ext cx="124050" cy="124075"/>
            </a:xfrm>
            <a:custGeom>
              <a:avLst/>
              <a:gdLst/>
              <a:ahLst/>
              <a:cxnLst/>
              <a:rect l="l" t="t" r="r" b="b"/>
              <a:pathLst>
                <a:path w="4962" h="4963" extrusionOk="0">
                  <a:moveTo>
                    <a:pt x="2452" y="1"/>
                  </a:moveTo>
                  <a:cubicBezTo>
                    <a:pt x="3853" y="1"/>
                    <a:pt x="4962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ubicBezTo>
                    <a:pt x="1051" y="4962"/>
                    <a:pt x="0" y="3853"/>
                    <a:pt x="0" y="2453"/>
                  </a:cubicBezTo>
                  <a:cubicBezTo>
                    <a:pt x="0" y="1110"/>
                    <a:pt x="1109" y="1"/>
                    <a:pt x="2452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" name="Google Shape;608;p2"/>
            <p:cNvSpPr/>
            <p:nvPr/>
          </p:nvSpPr>
          <p:spPr>
            <a:xfrm>
              <a:off x="5318875" y="4129975"/>
              <a:ext cx="124050" cy="125500"/>
            </a:xfrm>
            <a:custGeom>
              <a:avLst/>
              <a:gdLst/>
              <a:ahLst/>
              <a:cxnLst/>
              <a:rect l="l" t="t" r="r" b="b"/>
              <a:pathLst>
                <a:path w="4962" h="5020" extrusionOk="0">
                  <a:moveTo>
                    <a:pt x="58" y="2510"/>
                  </a:moveTo>
                  <a:cubicBezTo>
                    <a:pt x="58" y="1109"/>
                    <a:pt x="1167" y="0"/>
                    <a:pt x="2568" y="58"/>
                  </a:cubicBezTo>
                  <a:cubicBezTo>
                    <a:pt x="3911" y="117"/>
                    <a:pt x="4962" y="1226"/>
                    <a:pt x="4962" y="2568"/>
                  </a:cubicBezTo>
                  <a:cubicBezTo>
                    <a:pt x="4962" y="3911"/>
                    <a:pt x="3794" y="5020"/>
                    <a:pt x="2452" y="5020"/>
                  </a:cubicBezTo>
                  <a:cubicBezTo>
                    <a:pt x="1109" y="4962"/>
                    <a:pt x="0" y="3853"/>
                    <a:pt x="58" y="251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" name="Google Shape;609;p2"/>
            <p:cNvSpPr/>
            <p:nvPr/>
          </p:nvSpPr>
          <p:spPr>
            <a:xfrm>
              <a:off x="3357625" y="696325"/>
              <a:ext cx="124050" cy="124050"/>
            </a:xfrm>
            <a:custGeom>
              <a:avLst/>
              <a:gdLst/>
              <a:ahLst/>
              <a:cxnLst/>
              <a:rect l="l" t="t" r="r" b="b"/>
              <a:pathLst>
                <a:path w="4962" h="4962" extrusionOk="0">
                  <a:moveTo>
                    <a:pt x="2510" y="4962"/>
                  </a:moveTo>
                  <a:cubicBezTo>
                    <a:pt x="1168" y="4962"/>
                    <a:pt x="59" y="3853"/>
                    <a:pt x="0" y="2510"/>
                  </a:cubicBezTo>
                  <a:cubicBezTo>
                    <a:pt x="0" y="1168"/>
                    <a:pt x="1109" y="59"/>
                    <a:pt x="2452" y="59"/>
                  </a:cubicBezTo>
                  <a:cubicBezTo>
                    <a:pt x="3794" y="0"/>
                    <a:pt x="4903" y="1109"/>
                    <a:pt x="4903" y="2452"/>
                  </a:cubicBezTo>
                  <a:cubicBezTo>
                    <a:pt x="4962" y="3794"/>
                    <a:pt x="3853" y="4903"/>
                    <a:pt x="2510" y="496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" name="Google Shape;610;p2"/>
            <p:cNvSpPr/>
            <p:nvPr/>
          </p:nvSpPr>
          <p:spPr>
            <a:xfrm>
              <a:off x="5076625" y="43780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1" y="2393"/>
                  </a:moveTo>
                  <a:cubicBezTo>
                    <a:pt x="59" y="1051"/>
                    <a:pt x="1226" y="0"/>
                    <a:pt x="2511" y="0"/>
                  </a:cubicBezTo>
                  <a:cubicBezTo>
                    <a:pt x="3853" y="58"/>
                    <a:pt x="4962" y="1226"/>
                    <a:pt x="4904" y="2510"/>
                  </a:cubicBezTo>
                  <a:cubicBezTo>
                    <a:pt x="4904" y="3852"/>
                    <a:pt x="3736" y="4962"/>
                    <a:pt x="2394" y="4903"/>
                  </a:cubicBezTo>
                  <a:cubicBezTo>
                    <a:pt x="1051" y="4903"/>
                    <a:pt x="1" y="3736"/>
                    <a:pt x="1" y="2393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" name="Google Shape;611;p2"/>
            <p:cNvSpPr/>
            <p:nvPr/>
          </p:nvSpPr>
          <p:spPr>
            <a:xfrm>
              <a:off x="4830000" y="944400"/>
              <a:ext cx="122625" cy="122600"/>
            </a:xfrm>
            <a:custGeom>
              <a:avLst/>
              <a:gdLst/>
              <a:ahLst/>
              <a:cxnLst/>
              <a:rect l="l" t="t" r="r" b="b"/>
              <a:pathLst>
                <a:path w="4905" h="4904" extrusionOk="0">
                  <a:moveTo>
                    <a:pt x="4904" y="2452"/>
                  </a:moveTo>
                  <a:cubicBezTo>
                    <a:pt x="4904" y="3794"/>
                    <a:pt x="3795" y="4903"/>
                    <a:pt x="2453" y="4903"/>
                  </a:cubicBezTo>
                  <a:cubicBezTo>
                    <a:pt x="1110" y="4903"/>
                    <a:pt x="1" y="3736"/>
                    <a:pt x="1" y="2452"/>
                  </a:cubicBezTo>
                  <a:cubicBezTo>
                    <a:pt x="1" y="1109"/>
                    <a:pt x="1168" y="0"/>
                    <a:pt x="2453" y="0"/>
                  </a:cubicBezTo>
                  <a:cubicBezTo>
                    <a:pt x="3795" y="0"/>
                    <a:pt x="4904" y="1109"/>
                    <a:pt x="4904" y="245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" name="Google Shape;612;p2"/>
            <p:cNvSpPr/>
            <p:nvPr/>
          </p:nvSpPr>
          <p:spPr>
            <a:xfrm>
              <a:off x="2131825" y="14332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3" y="4904"/>
                  </a:moveTo>
                  <a:cubicBezTo>
                    <a:pt x="1110" y="4904"/>
                    <a:pt x="1" y="3795"/>
                    <a:pt x="1" y="2452"/>
                  </a:cubicBezTo>
                  <a:cubicBezTo>
                    <a:pt x="59" y="1109"/>
                    <a:pt x="1168" y="0"/>
                    <a:pt x="2511" y="0"/>
                  </a:cubicBezTo>
                  <a:cubicBezTo>
                    <a:pt x="3853" y="59"/>
                    <a:pt x="4962" y="1168"/>
                    <a:pt x="4904" y="2510"/>
                  </a:cubicBezTo>
                  <a:cubicBezTo>
                    <a:pt x="4904" y="3853"/>
                    <a:pt x="3795" y="4962"/>
                    <a:pt x="2453" y="4904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" name="Google Shape;613;p2"/>
            <p:cNvSpPr/>
            <p:nvPr/>
          </p:nvSpPr>
          <p:spPr>
            <a:xfrm>
              <a:off x="5565475" y="1679875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2" y="0"/>
                  </a:moveTo>
                  <a:cubicBezTo>
                    <a:pt x="3795" y="0"/>
                    <a:pt x="4962" y="1109"/>
                    <a:pt x="4962" y="2452"/>
                  </a:cubicBezTo>
                  <a:cubicBezTo>
                    <a:pt x="4962" y="3794"/>
                    <a:pt x="3853" y="4903"/>
                    <a:pt x="2511" y="4903"/>
                  </a:cubicBezTo>
                  <a:cubicBezTo>
                    <a:pt x="1168" y="4962"/>
                    <a:pt x="59" y="3852"/>
                    <a:pt x="59" y="2510"/>
                  </a:cubicBezTo>
                  <a:cubicBezTo>
                    <a:pt x="1" y="1167"/>
                    <a:pt x="1110" y="58"/>
                    <a:pt x="2452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" name="Google Shape;614;p2"/>
            <p:cNvSpPr/>
            <p:nvPr/>
          </p:nvSpPr>
          <p:spPr>
            <a:xfrm>
              <a:off x="3847925" y="4868350"/>
              <a:ext cx="121150" cy="121150"/>
            </a:xfrm>
            <a:custGeom>
              <a:avLst/>
              <a:gdLst/>
              <a:ahLst/>
              <a:cxnLst/>
              <a:rect l="l" t="t" r="r" b="b"/>
              <a:pathLst>
                <a:path w="4846" h="4846" extrusionOk="0">
                  <a:moveTo>
                    <a:pt x="4845" y="2394"/>
                  </a:moveTo>
                  <a:cubicBezTo>
                    <a:pt x="4845" y="3736"/>
                    <a:pt x="3795" y="4845"/>
                    <a:pt x="2452" y="4845"/>
                  </a:cubicBezTo>
                  <a:cubicBezTo>
                    <a:pt x="1168" y="4845"/>
                    <a:pt x="59" y="3795"/>
                    <a:pt x="59" y="2452"/>
                  </a:cubicBezTo>
                  <a:cubicBezTo>
                    <a:pt x="1" y="1110"/>
                    <a:pt x="1110" y="59"/>
                    <a:pt x="2394" y="59"/>
                  </a:cubicBezTo>
                  <a:cubicBezTo>
                    <a:pt x="3736" y="1"/>
                    <a:pt x="4845" y="1110"/>
                    <a:pt x="4845" y="2394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" name="Google Shape;615;p2"/>
            <p:cNvSpPr/>
            <p:nvPr/>
          </p:nvSpPr>
          <p:spPr>
            <a:xfrm>
              <a:off x="1644450" y="2660475"/>
              <a:ext cx="119675" cy="119700"/>
            </a:xfrm>
            <a:custGeom>
              <a:avLst/>
              <a:gdLst/>
              <a:ahLst/>
              <a:cxnLst/>
              <a:rect l="l" t="t" r="r" b="b"/>
              <a:pathLst>
                <a:path w="4787" h="4788" extrusionOk="0">
                  <a:moveTo>
                    <a:pt x="2393" y="1"/>
                  </a:moveTo>
                  <a:cubicBezTo>
                    <a:pt x="3678" y="1"/>
                    <a:pt x="4787" y="1052"/>
                    <a:pt x="4787" y="2394"/>
                  </a:cubicBezTo>
                  <a:cubicBezTo>
                    <a:pt x="4787" y="3678"/>
                    <a:pt x="3736" y="4787"/>
                    <a:pt x="2393" y="4787"/>
                  </a:cubicBezTo>
                  <a:cubicBezTo>
                    <a:pt x="1109" y="4787"/>
                    <a:pt x="0" y="3737"/>
                    <a:pt x="0" y="2394"/>
                  </a:cubicBezTo>
                  <a:cubicBezTo>
                    <a:pt x="0" y="1110"/>
                    <a:pt x="1051" y="1"/>
                    <a:pt x="2393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" name="Google Shape;616;p2"/>
            <p:cNvSpPr/>
            <p:nvPr/>
          </p:nvSpPr>
          <p:spPr>
            <a:xfrm>
              <a:off x="3605700" y="4868350"/>
              <a:ext cx="121125" cy="121150"/>
            </a:xfrm>
            <a:custGeom>
              <a:avLst/>
              <a:gdLst/>
              <a:ahLst/>
              <a:cxnLst/>
              <a:rect l="l" t="t" r="r" b="b"/>
              <a:pathLst>
                <a:path w="4845" h="4846" extrusionOk="0">
                  <a:moveTo>
                    <a:pt x="4787" y="2394"/>
                  </a:moveTo>
                  <a:cubicBezTo>
                    <a:pt x="4845" y="3736"/>
                    <a:pt x="3736" y="4845"/>
                    <a:pt x="2452" y="4845"/>
                  </a:cubicBezTo>
                  <a:cubicBezTo>
                    <a:pt x="1109" y="4845"/>
                    <a:pt x="59" y="3795"/>
                    <a:pt x="0" y="2452"/>
                  </a:cubicBezTo>
                  <a:cubicBezTo>
                    <a:pt x="0" y="1110"/>
                    <a:pt x="1051" y="59"/>
                    <a:pt x="2393" y="59"/>
                  </a:cubicBezTo>
                  <a:cubicBezTo>
                    <a:pt x="3736" y="1"/>
                    <a:pt x="4787" y="1110"/>
                    <a:pt x="4787" y="2394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" name="Google Shape;617;p2"/>
            <p:cNvSpPr/>
            <p:nvPr/>
          </p:nvSpPr>
          <p:spPr>
            <a:xfrm>
              <a:off x="4342625" y="699250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8"/>
                  </a:moveTo>
                  <a:cubicBezTo>
                    <a:pt x="1051" y="4728"/>
                    <a:pt x="59" y="3736"/>
                    <a:pt x="59" y="2393"/>
                  </a:cubicBezTo>
                  <a:cubicBezTo>
                    <a:pt x="0" y="1051"/>
                    <a:pt x="1051" y="0"/>
                    <a:pt x="2452" y="0"/>
                  </a:cubicBezTo>
                  <a:cubicBezTo>
                    <a:pt x="3736" y="58"/>
                    <a:pt x="4787" y="1051"/>
                    <a:pt x="4728" y="2393"/>
                  </a:cubicBezTo>
                  <a:cubicBezTo>
                    <a:pt x="4728" y="3736"/>
                    <a:pt x="3736" y="4728"/>
                    <a:pt x="2393" y="4728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" name="Google Shape;618;p2"/>
            <p:cNvSpPr/>
            <p:nvPr/>
          </p:nvSpPr>
          <p:spPr>
            <a:xfrm>
              <a:off x="5568400" y="38906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8" y="2393"/>
                  </a:moveTo>
                  <a:cubicBezTo>
                    <a:pt x="4728" y="3736"/>
                    <a:pt x="3736" y="4728"/>
                    <a:pt x="2394" y="4728"/>
                  </a:cubicBezTo>
                  <a:cubicBezTo>
                    <a:pt x="1051" y="4728"/>
                    <a:pt x="0" y="3678"/>
                    <a:pt x="0" y="2335"/>
                  </a:cubicBezTo>
                  <a:cubicBezTo>
                    <a:pt x="59" y="1051"/>
                    <a:pt x="1109" y="0"/>
                    <a:pt x="2394" y="0"/>
                  </a:cubicBezTo>
                  <a:cubicBezTo>
                    <a:pt x="3736" y="59"/>
                    <a:pt x="4728" y="1051"/>
                    <a:pt x="4728" y="2393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" name="Google Shape;619;p2"/>
            <p:cNvSpPr/>
            <p:nvPr/>
          </p:nvSpPr>
          <p:spPr>
            <a:xfrm>
              <a:off x="2134750" y="41343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9" y="2393"/>
                  </a:moveTo>
                  <a:cubicBezTo>
                    <a:pt x="4670" y="3678"/>
                    <a:pt x="3678" y="4728"/>
                    <a:pt x="2336" y="4670"/>
                  </a:cubicBezTo>
                  <a:cubicBezTo>
                    <a:pt x="993" y="4670"/>
                    <a:pt x="1" y="3619"/>
                    <a:pt x="1" y="2277"/>
                  </a:cubicBezTo>
                  <a:cubicBezTo>
                    <a:pt x="59" y="992"/>
                    <a:pt x="1051" y="0"/>
                    <a:pt x="2394" y="0"/>
                  </a:cubicBezTo>
                  <a:cubicBezTo>
                    <a:pt x="3736" y="0"/>
                    <a:pt x="4729" y="1051"/>
                    <a:pt x="4670" y="2393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" name="Google Shape;620;p2"/>
            <p:cNvSpPr/>
            <p:nvPr/>
          </p:nvSpPr>
          <p:spPr>
            <a:xfrm>
              <a:off x="2381375" y="43809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5" y="4729"/>
                  </a:moveTo>
                  <a:cubicBezTo>
                    <a:pt x="993" y="4670"/>
                    <a:pt x="0" y="3678"/>
                    <a:pt x="0" y="2336"/>
                  </a:cubicBezTo>
                  <a:cubicBezTo>
                    <a:pt x="0" y="993"/>
                    <a:pt x="1109" y="1"/>
                    <a:pt x="2452" y="1"/>
                  </a:cubicBezTo>
                  <a:cubicBezTo>
                    <a:pt x="3736" y="59"/>
                    <a:pt x="4728" y="1110"/>
                    <a:pt x="4728" y="2394"/>
                  </a:cubicBezTo>
                  <a:cubicBezTo>
                    <a:pt x="4670" y="3736"/>
                    <a:pt x="3619" y="4729"/>
                    <a:pt x="2335" y="472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" name="Google Shape;621;p2"/>
            <p:cNvSpPr/>
            <p:nvPr/>
          </p:nvSpPr>
          <p:spPr>
            <a:xfrm>
              <a:off x="4097450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2336" y="0"/>
                  </a:moveTo>
                  <a:cubicBezTo>
                    <a:pt x="3620" y="0"/>
                    <a:pt x="4671" y="993"/>
                    <a:pt x="4671" y="2277"/>
                  </a:cubicBezTo>
                  <a:cubicBezTo>
                    <a:pt x="4671" y="3619"/>
                    <a:pt x="3678" y="4612"/>
                    <a:pt x="2336" y="4670"/>
                  </a:cubicBezTo>
                  <a:cubicBezTo>
                    <a:pt x="1052" y="4670"/>
                    <a:pt x="1" y="3619"/>
                    <a:pt x="1" y="2335"/>
                  </a:cubicBezTo>
                  <a:cubicBezTo>
                    <a:pt x="1" y="993"/>
                    <a:pt x="993" y="0"/>
                    <a:pt x="2336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" name="Google Shape;622;p2"/>
            <p:cNvSpPr/>
            <p:nvPr/>
          </p:nvSpPr>
          <p:spPr>
            <a:xfrm>
              <a:off x="5815025" y="2171625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9"/>
                  </a:moveTo>
                  <a:cubicBezTo>
                    <a:pt x="1051" y="4729"/>
                    <a:pt x="0" y="3678"/>
                    <a:pt x="0" y="2336"/>
                  </a:cubicBezTo>
                  <a:cubicBezTo>
                    <a:pt x="58" y="1052"/>
                    <a:pt x="1051" y="1"/>
                    <a:pt x="2393" y="1"/>
                  </a:cubicBezTo>
                  <a:cubicBezTo>
                    <a:pt x="3736" y="1"/>
                    <a:pt x="4786" y="1052"/>
                    <a:pt x="4728" y="2394"/>
                  </a:cubicBezTo>
                  <a:cubicBezTo>
                    <a:pt x="4728" y="3737"/>
                    <a:pt x="3677" y="4729"/>
                    <a:pt x="2393" y="472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" name="Google Shape;623;p2"/>
            <p:cNvSpPr/>
            <p:nvPr/>
          </p:nvSpPr>
          <p:spPr>
            <a:xfrm>
              <a:off x="5816475" y="33988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0"/>
                  </a:moveTo>
                  <a:cubicBezTo>
                    <a:pt x="3619" y="0"/>
                    <a:pt x="4670" y="993"/>
                    <a:pt x="4670" y="2335"/>
                  </a:cubicBezTo>
                  <a:cubicBezTo>
                    <a:pt x="4670" y="3619"/>
                    <a:pt x="3619" y="4670"/>
                    <a:pt x="2335" y="4670"/>
                  </a:cubicBezTo>
                  <a:cubicBezTo>
                    <a:pt x="993" y="4670"/>
                    <a:pt x="0" y="3619"/>
                    <a:pt x="0" y="2335"/>
                  </a:cubicBezTo>
                  <a:cubicBezTo>
                    <a:pt x="0" y="993"/>
                    <a:pt x="993" y="0"/>
                    <a:pt x="2335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" name="Google Shape;624;p2"/>
            <p:cNvSpPr/>
            <p:nvPr/>
          </p:nvSpPr>
          <p:spPr>
            <a:xfrm>
              <a:off x="1644450" y="2907100"/>
              <a:ext cx="118225" cy="119675"/>
            </a:xfrm>
            <a:custGeom>
              <a:avLst/>
              <a:gdLst/>
              <a:ahLst/>
              <a:cxnLst/>
              <a:rect l="l" t="t" r="r" b="b"/>
              <a:pathLst>
                <a:path w="4729" h="4787" extrusionOk="0">
                  <a:moveTo>
                    <a:pt x="2335" y="59"/>
                  </a:moveTo>
                  <a:cubicBezTo>
                    <a:pt x="3678" y="1"/>
                    <a:pt x="4728" y="1051"/>
                    <a:pt x="4728" y="2394"/>
                  </a:cubicBezTo>
                  <a:cubicBezTo>
                    <a:pt x="4728" y="3736"/>
                    <a:pt x="3736" y="4729"/>
                    <a:pt x="2452" y="4787"/>
                  </a:cubicBezTo>
                  <a:cubicBezTo>
                    <a:pt x="1109" y="4787"/>
                    <a:pt x="0" y="3736"/>
                    <a:pt x="0" y="2394"/>
                  </a:cubicBezTo>
                  <a:cubicBezTo>
                    <a:pt x="0" y="1110"/>
                    <a:pt x="1051" y="59"/>
                    <a:pt x="2335" y="5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" name="Google Shape;625;p2"/>
            <p:cNvSpPr/>
            <p:nvPr/>
          </p:nvSpPr>
          <p:spPr>
            <a:xfrm>
              <a:off x="2627975" y="9458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6" y="1"/>
                  </a:moveTo>
                  <a:cubicBezTo>
                    <a:pt x="3678" y="1"/>
                    <a:pt x="4729" y="1051"/>
                    <a:pt x="4729" y="2336"/>
                  </a:cubicBezTo>
                  <a:cubicBezTo>
                    <a:pt x="4729" y="3678"/>
                    <a:pt x="3678" y="4729"/>
                    <a:pt x="2336" y="4729"/>
                  </a:cubicBezTo>
                  <a:cubicBezTo>
                    <a:pt x="993" y="4729"/>
                    <a:pt x="1" y="3678"/>
                    <a:pt x="1" y="2394"/>
                  </a:cubicBezTo>
                  <a:cubicBezTo>
                    <a:pt x="1" y="1051"/>
                    <a:pt x="1052" y="59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" name="Google Shape;626;p2"/>
            <p:cNvSpPr/>
            <p:nvPr/>
          </p:nvSpPr>
          <p:spPr>
            <a:xfrm>
              <a:off x="1645900" y="2419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1"/>
                  </a:moveTo>
                  <a:cubicBezTo>
                    <a:pt x="3678" y="1"/>
                    <a:pt x="4670" y="993"/>
                    <a:pt x="4670" y="2336"/>
                  </a:cubicBezTo>
                  <a:cubicBezTo>
                    <a:pt x="4670" y="3620"/>
                    <a:pt x="3620" y="4670"/>
                    <a:pt x="2335" y="4670"/>
                  </a:cubicBezTo>
                  <a:cubicBezTo>
                    <a:pt x="993" y="4670"/>
                    <a:pt x="1" y="3620"/>
                    <a:pt x="1" y="2336"/>
                  </a:cubicBezTo>
                  <a:cubicBezTo>
                    <a:pt x="1" y="993"/>
                    <a:pt x="1051" y="1"/>
                    <a:pt x="2335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" name="Google Shape;627;p2"/>
            <p:cNvSpPr/>
            <p:nvPr/>
          </p:nvSpPr>
          <p:spPr>
            <a:xfrm>
              <a:off x="3118300" y="700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277" y="4612"/>
                  </a:moveTo>
                  <a:cubicBezTo>
                    <a:pt x="993" y="4612"/>
                    <a:pt x="0" y="3561"/>
                    <a:pt x="0" y="2219"/>
                  </a:cubicBezTo>
                  <a:cubicBezTo>
                    <a:pt x="59" y="993"/>
                    <a:pt x="1109" y="0"/>
                    <a:pt x="2394" y="0"/>
                  </a:cubicBezTo>
                  <a:cubicBezTo>
                    <a:pt x="3678" y="0"/>
                    <a:pt x="4670" y="1109"/>
                    <a:pt x="4670" y="2394"/>
                  </a:cubicBezTo>
                  <a:cubicBezTo>
                    <a:pt x="4612" y="3678"/>
                    <a:pt x="3561" y="4670"/>
                    <a:pt x="2277" y="461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" name="Google Shape;628;p2"/>
            <p:cNvSpPr/>
            <p:nvPr/>
          </p:nvSpPr>
          <p:spPr>
            <a:xfrm>
              <a:off x="1645900" y="31551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4670" y="2335"/>
                  </a:moveTo>
                  <a:cubicBezTo>
                    <a:pt x="4670" y="3678"/>
                    <a:pt x="3620" y="4670"/>
                    <a:pt x="2277" y="4670"/>
                  </a:cubicBezTo>
                  <a:cubicBezTo>
                    <a:pt x="1051" y="4612"/>
                    <a:pt x="1" y="3620"/>
                    <a:pt x="1" y="2335"/>
                  </a:cubicBezTo>
                  <a:cubicBezTo>
                    <a:pt x="1" y="1051"/>
                    <a:pt x="1051" y="1"/>
                    <a:pt x="2394" y="59"/>
                  </a:cubicBezTo>
                  <a:cubicBezTo>
                    <a:pt x="3620" y="59"/>
                    <a:pt x="4670" y="1110"/>
                    <a:pt x="4670" y="2335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" name="Google Shape;629;p2"/>
            <p:cNvSpPr/>
            <p:nvPr/>
          </p:nvSpPr>
          <p:spPr>
            <a:xfrm>
              <a:off x="1892525" y="1682775"/>
              <a:ext cx="116750" cy="116775"/>
            </a:xfrm>
            <a:custGeom>
              <a:avLst/>
              <a:gdLst/>
              <a:ahLst/>
              <a:cxnLst/>
              <a:rect l="l" t="t" r="r" b="b"/>
              <a:pathLst>
                <a:path w="4670" h="4671" extrusionOk="0">
                  <a:moveTo>
                    <a:pt x="4670" y="2336"/>
                  </a:moveTo>
                  <a:cubicBezTo>
                    <a:pt x="4670" y="3620"/>
                    <a:pt x="3619" y="4670"/>
                    <a:pt x="2277" y="4670"/>
                  </a:cubicBezTo>
                  <a:cubicBezTo>
                    <a:pt x="1051" y="4670"/>
                    <a:pt x="0" y="3620"/>
                    <a:pt x="0" y="2394"/>
                  </a:cubicBezTo>
                  <a:cubicBezTo>
                    <a:pt x="0" y="1051"/>
                    <a:pt x="1051" y="1"/>
                    <a:pt x="2335" y="59"/>
                  </a:cubicBezTo>
                  <a:cubicBezTo>
                    <a:pt x="3619" y="59"/>
                    <a:pt x="4611" y="1051"/>
                    <a:pt x="4670" y="2336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" name="Google Shape;630;p2"/>
            <p:cNvSpPr/>
            <p:nvPr/>
          </p:nvSpPr>
          <p:spPr>
            <a:xfrm>
              <a:off x="4832925" y="4629025"/>
              <a:ext cx="116775" cy="115325"/>
            </a:xfrm>
            <a:custGeom>
              <a:avLst/>
              <a:gdLst/>
              <a:ahLst/>
              <a:cxnLst/>
              <a:rect l="l" t="t" r="r" b="b"/>
              <a:pathLst>
                <a:path w="4671" h="4613" extrusionOk="0">
                  <a:moveTo>
                    <a:pt x="2336" y="1"/>
                  </a:moveTo>
                  <a:cubicBezTo>
                    <a:pt x="3678" y="1"/>
                    <a:pt x="4670" y="1051"/>
                    <a:pt x="4670" y="2336"/>
                  </a:cubicBezTo>
                  <a:cubicBezTo>
                    <a:pt x="4670" y="3620"/>
                    <a:pt x="3620" y="4612"/>
                    <a:pt x="2336" y="4612"/>
                  </a:cubicBezTo>
                  <a:cubicBezTo>
                    <a:pt x="1051" y="4612"/>
                    <a:pt x="1" y="3561"/>
                    <a:pt x="59" y="2277"/>
                  </a:cubicBezTo>
                  <a:cubicBezTo>
                    <a:pt x="59" y="993"/>
                    <a:pt x="1110" y="1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" name="Google Shape;631;p2"/>
            <p:cNvSpPr/>
            <p:nvPr/>
          </p:nvSpPr>
          <p:spPr>
            <a:xfrm>
              <a:off x="3360525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4671" y="2335"/>
                  </a:moveTo>
                  <a:cubicBezTo>
                    <a:pt x="4671" y="3619"/>
                    <a:pt x="3620" y="4670"/>
                    <a:pt x="2277" y="4612"/>
                  </a:cubicBezTo>
                  <a:cubicBezTo>
                    <a:pt x="1052" y="4612"/>
                    <a:pt x="1" y="3561"/>
                    <a:pt x="1" y="2335"/>
                  </a:cubicBezTo>
                  <a:cubicBezTo>
                    <a:pt x="1" y="993"/>
                    <a:pt x="1052" y="0"/>
                    <a:pt x="2394" y="0"/>
                  </a:cubicBezTo>
                  <a:cubicBezTo>
                    <a:pt x="3678" y="0"/>
                    <a:pt x="4671" y="1051"/>
                    <a:pt x="4671" y="2335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" name="Google Shape;632;p2"/>
            <p:cNvSpPr/>
            <p:nvPr/>
          </p:nvSpPr>
          <p:spPr>
            <a:xfrm>
              <a:off x="1889600" y="3890650"/>
              <a:ext cx="113850" cy="112375"/>
            </a:xfrm>
            <a:custGeom>
              <a:avLst/>
              <a:gdLst/>
              <a:ahLst/>
              <a:cxnLst/>
              <a:rect l="l" t="t" r="r" b="b"/>
              <a:pathLst>
                <a:path w="4554" h="4495" extrusionOk="0">
                  <a:moveTo>
                    <a:pt x="4553" y="2277"/>
                  </a:moveTo>
                  <a:cubicBezTo>
                    <a:pt x="4495" y="3503"/>
                    <a:pt x="3503" y="4495"/>
                    <a:pt x="2277" y="4495"/>
                  </a:cubicBezTo>
                  <a:cubicBezTo>
                    <a:pt x="993" y="4436"/>
                    <a:pt x="0" y="3386"/>
                    <a:pt x="59" y="2160"/>
                  </a:cubicBezTo>
                  <a:cubicBezTo>
                    <a:pt x="117" y="934"/>
                    <a:pt x="1109" y="0"/>
                    <a:pt x="2277" y="0"/>
                  </a:cubicBezTo>
                  <a:cubicBezTo>
                    <a:pt x="3561" y="0"/>
                    <a:pt x="4553" y="993"/>
                    <a:pt x="4553" y="2218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" name="Google Shape;633;p2"/>
            <p:cNvSpPr/>
            <p:nvPr/>
          </p:nvSpPr>
          <p:spPr>
            <a:xfrm>
              <a:off x="4345525" y="4872725"/>
              <a:ext cx="112400" cy="112400"/>
            </a:xfrm>
            <a:custGeom>
              <a:avLst/>
              <a:gdLst/>
              <a:ahLst/>
              <a:cxnLst/>
              <a:rect l="l" t="t" r="r" b="b"/>
              <a:pathLst>
                <a:path w="4496" h="4496" extrusionOk="0">
                  <a:moveTo>
                    <a:pt x="2277" y="4495"/>
                  </a:moveTo>
                  <a:cubicBezTo>
                    <a:pt x="993" y="4495"/>
                    <a:pt x="1" y="3444"/>
                    <a:pt x="1" y="2219"/>
                  </a:cubicBezTo>
                  <a:cubicBezTo>
                    <a:pt x="59" y="993"/>
                    <a:pt x="1052" y="1"/>
                    <a:pt x="2336" y="1"/>
                  </a:cubicBezTo>
                  <a:cubicBezTo>
                    <a:pt x="3503" y="59"/>
                    <a:pt x="4495" y="1051"/>
                    <a:pt x="4495" y="2219"/>
                  </a:cubicBezTo>
                  <a:cubicBezTo>
                    <a:pt x="4495" y="3503"/>
                    <a:pt x="3503" y="4495"/>
                    <a:pt x="2277" y="4495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" name="Google Shape;634;p2"/>
            <p:cNvSpPr/>
            <p:nvPr/>
          </p:nvSpPr>
          <p:spPr>
            <a:xfrm>
              <a:off x="2626525" y="4626125"/>
              <a:ext cx="112400" cy="112375"/>
            </a:xfrm>
            <a:custGeom>
              <a:avLst/>
              <a:gdLst/>
              <a:ahLst/>
              <a:cxnLst/>
              <a:rect l="l" t="t" r="r" b="b"/>
              <a:pathLst>
                <a:path w="4496" h="4495" extrusionOk="0">
                  <a:moveTo>
                    <a:pt x="2277" y="0"/>
                  </a:moveTo>
                  <a:cubicBezTo>
                    <a:pt x="3503" y="0"/>
                    <a:pt x="4495" y="1051"/>
                    <a:pt x="4495" y="2276"/>
                  </a:cubicBezTo>
                  <a:cubicBezTo>
                    <a:pt x="4495" y="3502"/>
                    <a:pt x="3444" y="4495"/>
                    <a:pt x="2219" y="4495"/>
                  </a:cubicBezTo>
                  <a:cubicBezTo>
                    <a:pt x="993" y="4495"/>
                    <a:pt x="59" y="3502"/>
                    <a:pt x="1" y="2276"/>
                  </a:cubicBezTo>
                  <a:cubicBezTo>
                    <a:pt x="1" y="1051"/>
                    <a:pt x="1051" y="0"/>
                    <a:pt x="2277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" name="Google Shape;635;p2"/>
            <p:cNvSpPr/>
            <p:nvPr/>
          </p:nvSpPr>
          <p:spPr>
            <a:xfrm>
              <a:off x="5819400" y="1933775"/>
              <a:ext cx="110925" cy="109475"/>
            </a:xfrm>
            <a:custGeom>
              <a:avLst/>
              <a:gdLst/>
              <a:ahLst/>
              <a:cxnLst/>
              <a:rect l="l" t="t" r="r" b="b"/>
              <a:pathLst>
                <a:path w="4437" h="4379" extrusionOk="0">
                  <a:moveTo>
                    <a:pt x="4436" y="2160"/>
                  </a:moveTo>
                  <a:cubicBezTo>
                    <a:pt x="4436" y="3386"/>
                    <a:pt x="3502" y="4378"/>
                    <a:pt x="2277" y="4378"/>
                  </a:cubicBezTo>
                  <a:cubicBezTo>
                    <a:pt x="992" y="4378"/>
                    <a:pt x="0" y="3444"/>
                    <a:pt x="0" y="2160"/>
                  </a:cubicBezTo>
                  <a:cubicBezTo>
                    <a:pt x="0" y="934"/>
                    <a:pt x="992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" name="Google Shape;636;p2"/>
            <p:cNvSpPr/>
            <p:nvPr/>
          </p:nvSpPr>
          <p:spPr>
            <a:xfrm>
              <a:off x="5329075" y="1196850"/>
              <a:ext cx="110925" cy="110925"/>
            </a:xfrm>
            <a:custGeom>
              <a:avLst/>
              <a:gdLst/>
              <a:ahLst/>
              <a:cxnLst/>
              <a:rect l="l" t="t" r="r" b="b"/>
              <a:pathLst>
                <a:path w="4437" h="4437" extrusionOk="0">
                  <a:moveTo>
                    <a:pt x="4437" y="2218"/>
                  </a:moveTo>
                  <a:cubicBezTo>
                    <a:pt x="4437" y="3444"/>
                    <a:pt x="3503" y="4378"/>
                    <a:pt x="2277" y="4437"/>
                  </a:cubicBezTo>
                  <a:cubicBezTo>
                    <a:pt x="993" y="4437"/>
                    <a:pt x="1" y="3444"/>
                    <a:pt x="59" y="2160"/>
                  </a:cubicBezTo>
                  <a:cubicBezTo>
                    <a:pt x="59" y="934"/>
                    <a:pt x="1051" y="0"/>
                    <a:pt x="2277" y="0"/>
                  </a:cubicBezTo>
                  <a:cubicBezTo>
                    <a:pt x="3503" y="0"/>
                    <a:pt x="4437" y="993"/>
                    <a:pt x="4437" y="2218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" name="Google Shape;637;p2"/>
            <p:cNvSpPr/>
            <p:nvPr/>
          </p:nvSpPr>
          <p:spPr>
            <a:xfrm>
              <a:off x="4593600" y="703625"/>
              <a:ext cx="110950" cy="109450"/>
            </a:xfrm>
            <a:custGeom>
              <a:avLst/>
              <a:gdLst/>
              <a:ahLst/>
              <a:cxnLst/>
              <a:rect l="l" t="t" r="r" b="b"/>
              <a:pathLst>
                <a:path w="4438" h="4378" extrusionOk="0">
                  <a:moveTo>
                    <a:pt x="4379" y="2218"/>
                  </a:moveTo>
                  <a:cubicBezTo>
                    <a:pt x="4379" y="3444"/>
                    <a:pt x="3445" y="4378"/>
                    <a:pt x="2219" y="4378"/>
                  </a:cubicBezTo>
                  <a:cubicBezTo>
                    <a:pt x="935" y="4378"/>
                    <a:pt x="1" y="3444"/>
                    <a:pt x="1" y="2160"/>
                  </a:cubicBezTo>
                  <a:cubicBezTo>
                    <a:pt x="59" y="934"/>
                    <a:pt x="993" y="0"/>
                    <a:pt x="2219" y="0"/>
                  </a:cubicBezTo>
                  <a:cubicBezTo>
                    <a:pt x="3445" y="0"/>
                    <a:pt x="4437" y="992"/>
                    <a:pt x="4379" y="2218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" name="Google Shape;638;p2"/>
            <p:cNvSpPr/>
            <p:nvPr/>
          </p:nvSpPr>
          <p:spPr>
            <a:xfrm>
              <a:off x="1648825" y="2174550"/>
              <a:ext cx="110925" cy="112400"/>
            </a:xfrm>
            <a:custGeom>
              <a:avLst/>
              <a:gdLst/>
              <a:ahLst/>
              <a:cxnLst/>
              <a:rect l="l" t="t" r="r" b="b"/>
              <a:pathLst>
                <a:path w="4437" h="4496" extrusionOk="0">
                  <a:moveTo>
                    <a:pt x="4436" y="2277"/>
                  </a:moveTo>
                  <a:cubicBezTo>
                    <a:pt x="4436" y="3503"/>
                    <a:pt x="3503" y="4437"/>
                    <a:pt x="2277" y="4495"/>
                  </a:cubicBezTo>
                  <a:cubicBezTo>
                    <a:pt x="993" y="4495"/>
                    <a:pt x="0" y="3503"/>
                    <a:pt x="0" y="2277"/>
                  </a:cubicBezTo>
                  <a:cubicBezTo>
                    <a:pt x="0" y="993"/>
                    <a:pt x="993" y="1"/>
                    <a:pt x="2218" y="59"/>
                  </a:cubicBezTo>
                  <a:cubicBezTo>
                    <a:pt x="3444" y="59"/>
                    <a:pt x="4436" y="993"/>
                    <a:pt x="4436" y="2277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" name="Google Shape;639;p2"/>
            <p:cNvSpPr/>
            <p:nvPr/>
          </p:nvSpPr>
          <p:spPr>
            <a:xfrm>
              <a:off x="3121225" y="4875650"/>
              <a:ext cx="109450" cy="108000"/>
            </a:xfrm>
            <a:custGeom>
              <a:avLst/>
              <a:gdLst/>
              <a:ahLst/>
              <a:cxnLst/>
              <a:rect l="l" t="t" r="r" b="b"/>
              <a:pathLst>
                <a:path w="4378" h="4320" extrusionOk="0">
                  <a:moveTo>
                    <a:pt x="4378" y="2160"/>
                  </a:moveTo>
                  <a:cubicBezTo>
                    <a:pt x="4378" y="3386"/>
                    <a:pt x="3386" y="4320"/>
                    <a:pt x="2160" y="4320"/>
                  </a:cubicBezTo>
                  <a:cubicBezTo>
                    <a:pt x="934" y="4320"/>
                    <a:pt x="0" y="3327"/>
                    <a:pt x="59" y="2102"/>
                  </a:cubicBezTo>
                  <a:cubicBezTo>
                    <a:pt x="59" y="876"/>
                    <a:pt x="1051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" name="Google Shape;640;p2"/>
            <p:cNvSpPr/>
            <p:nvPr/>
          </p:nvSpPr>
          <p:spPr>
            <a:xfrm>
              <a:off x="1648825" y="3401800"/>
              <a:ext cx="110925" cy="109450"/>
            </a:xfrm>
            <a:custGeom>
              <a:avLst/>
              <a:gdLst/>
              <a:ahLst/>
              <a:cxnLst/>
              <a:rect l="l" t="t" r="r" b="b"/>
              <a:pathLst>
                <a:path w="4437" h="4378" extrusionOk="0">
                  <a:moveTo>
                    <a:pt x="59" y="2160"/>
                  </a:moveTo>
                  <a:cubicBezTo>
                    <a:pt x="59" y="934"/>
                    <a:pt x="993" y="0"/>
                    <a:pt x="2277" y="59"/>
                  </a:cubicBezTo>
                  <a:cubicBezTo>
                    <a:pt x="3444" y="59"/>
                    <a:pt x="4436" y="1051"/>
                    <a:pt x="4378" y="2277"/>
                  </a:cubicBezTo>
                  <a:cubicBezTo>
                    <a:pt x="4378" y="3444"/>
                    <a:pt x="3386" y="4378"/>
                    <a:pt x="2218" y="4378"/>
                  </a:cubicBezTo>
                  <a:cubicBezTo>
                    <a:pt x="993" y="4378"/>
                    <a:pt x="0" y="3444"/>
                    <a:pt x="59" y="216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" name="Google Shape;641;p2"/>
            <p:cNvSpPr/>
            <p:nvPr/>
          </p:nvSpPr>
          <p:spPr>
            <a:xfrm>
              <a:off x="5574225" y="1440550"/>
              <a:ext cx="108025" cy="108000"/>
            </a:xfrm>
            <a:custGeom>
              <a:avLst/>
              <a:gdLst/>
              <a:ahLst/>
              <a:cxnLst/>
              <a:rect l="l" t="t" r="r" b="b"/>
              <a:pathLst>
                <a:path w="4321" h="4320" extrusionOk="0">
                  <a:moveTo>
                    <a:pt x="2161" y="4320"/>
                  </a:moveTo>
                  <a:cubicBezTo>
                    <a:pt x="993" y="4320"/>
                    <a:pt x="1" y="3386"/>
                    <a:pt x="1" y="2218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328" y="0"/>
                    <a:pt x="4320" y="934"/>
                    <a:pt x="4320" y="2160"/>
                  </a:cubicBezTo>
                  <a:cubicBezTo>
                    <a:pt x="4320" y="3327"/>
                    <a:pt x="3386" y="4320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" name="Google Shape;642;p2"/>
            <p:cNvSpPr/>
            <p:nvPr/>
          </p:nvSpPr>
          <p:spPr>
            <a:xfrm>
              <a:off x="5820850" y="3649875"/>
              <a:ext cx="108000" cy="108000"/>
            </a:xfrm>
            <a:custGeom>
              <a:avLst/>
              <a:gdLst/>
              <a:ahLst/>
              <a:cxnLst/>
              <a:rect l="l" t="t" r="r" b="b"/>
              <a:pathLst>
                <a:path w="4320" h="4320" extrusionOk="0">
                  <a:moveTo>
                    <a:pt x="2160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1" y="992"/>
                    <a:pt x="993" y="0"/>
                    <a:pt x="2160" y="0"/>
                  </a:cubicBezTo>
                  <a:cubicBezTo>
                    <a:pt x="3328" y="0"/>
                    <a:pt x="4320" y="992"/>
                    <a:pt x="4320" y="2160"/>
                  </a:cubicBezTo>
                  <a:cubicBezTo>
                    <a:pt x="4320" y="3327"/>
                    <a:pt x="3328" y="4320"/>
                    <a:pt x="2160" y="432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" name="Google Shape;643;p2"/>
            <p:cNvSpPr/>
            <p:nvPr/>
          </p:nvSpPr>
          <p:spPr>
            <a:xfrm>
              <a:off x="5083925" y="950225"/>
              <a:ext cx="109475" cy="109475"/>
            </a:xfrm>
            <a:custGeom>
              <a:avLst/>
              <a:gdLst/>
              <a:ahLst/>
              <a:cxnLst/>
              <a:rect l="l" t="t" r="r" b="b"/>
              <a:pathLst>
                <a:path w="4379" h="4379" extrusionOk="0">
                  <a:moveTo>
                    <a:pt x="4320" y="2161"/>
                  </a:moveTo>
                  <a:cubicBezTo>
                    <a:pt x="4378" y="3328"/>
                    <a:pt x="3386" y="4320"/>
                    <a:pt x="2219" y="4379"/>
                  </a:cubicBezTo>
                  <a:cubicBezTo>
                    <a:pt x="1051" y="4379"/>
                    <a:pt x="59" y="3445"/>
                    <a:pt x="0" y="2219"/>
                  </a:cubicBezTo>
                  <a:cubicBezTo>
                    <a:pt x="0" y="1051"/>
                    <a:pt x="993" y="59"/>
                    <a:pt x="2160" y="59"/>
                  </a:cubicBezTo>
                  <a:cubicBezTo>
                    <a:pt x="3328" y="1"/>
                    <a:pt x="4320" y="993"/>
                    <a:pt x="4320" y="216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" name="Google Shape;644;p2"/>
            <p:cNvSpPr/>
            <p:nvPr/>
          </p:nvSpPr>
          <p:spPr>
            <a:xfrm>
              <a:off x="2876050" y="703625"/>
              <a:ext cx="108025" cy="109450"/>
            </a:xfrm>
            <a:custGeom>
              <a:avLst/>
              <a:gdLst/>
              <a:ahLst/>
              <a:cxnLst/>
              <a:rect l="l" t="t" r="r" b="b"/>
              <a:pathLst>
                <a:path w="4321" h="4378" extrusionOk="0">
                  <a:moveTo>
                    <a:pt x="2161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59" y="992"/>
                    <a:pt x="1052" y="0"/>
                    <a:pt x="2219" y="59"/>
                  </a:cubicBezTo>
                  <a:cubicBezTo>
                    <a:pt x="3328" y="59"/>
                    <a:pt x="4320" y="1051"/>
                    <a:pt x="4320" y="2218"/>
                  </a:cubicBezTo>
                  <a:cubicBezTo>
                    <a:pt x="4320" y="3386"/>
                    <a:pt x="3328" y="4378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" name="Google Shape;645;p2"/>
            <p:cNvSpPr/>
            <p:nvPr/>
          </p:nvSpPr>
          <p:spPr>
            <a:xfrm>
              <a:off x="5329075" y="4386800"/>
              <a:ext cx="105100" cy="106550"/>
            </a:xfrm>
            <a:custGeom>
              <a:avLst/>
              <a:gdLst/>
              <a:ahLst/>
              <a:cxnLst/>
              <a:rect l="l" t="t" r="r" b="b"/>
              <a:pathLst>
                <a:path w="4204" h="4262" extrusionOk="0">
                  <a:moveTo>
                    <a:pt x="4203" y="2102"/>
                  </a:moveTo>
                  <a:cubicBezTo>
                    <a:pt x="4203" y="3269"/>
                    <a:pt x="3211" y="4203"/>
                    <a:pt x="2102" y="4261"/>
                  </a:cubicBezTo>
                  <a:cubicBezTo>
                    <a:pt x="935" y="4261"/>
                    <a:pt x="1" y="3269"/>
                    <a:pt x="1" y="2102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211" y="0"/>
                    <a:pt x="4203" y="993"/>
                    <a:pt x="4203" y="210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" name="Google Shape;646;p2"/>
            <p:cNvSpPr/>
            <p:nvPr/>
          </p:nvSpPr>
          <p:spPr>
            <a:xfrm>
              <a:off x="2140600" y="1195400"/>
              <a:ext cx="105075" cy="105075"/>
            </a:xfrm>
            <a:custGeom>
              <a:avLst/>
              <a:gdLst/>
              <a:ahLst/>
              <a:cxnLst/>
              <a:rect l="l" t="t" r="r" b="b"/>
              <a:pathLst>
                <a:path w="4203" h="4203" extrusionOk="0">
                  <a:moveTo>
                    <a:pt x="2102" y="0"/>
                  </a:moveTo>
                  <a:cubicBezTo>
                    <a:pt x="3211" y="0"/>
                    <a:pt x="4203" y="934"/>
                    <a:pt x="4203" y="2101"/>
                  </a:cubicBezTo>
                  <a:cubicBezTo>
                    <a:pt x="4203" y="3269"/>
                    <a:pt x="3269" y="4203"/>
                    <a:pt x="2102" y="4203"/>
                  </a:cubicBezTo>
                  <a:cubicBezTo>
                    <a:pt x="992" y="4203"/>
                    <a:pt x="59" y="3269"/>
                    <a:pt x="0" y="2160"/>
                  </a:cubicBezTo>
                  <a:cubicBezTo>
                    <a:pt x="0" y="992"/>
                    <a:pt x="934" y="58"/>
                    <a:pt x="2102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" name="Google Shape;647;p2"/>
            <p:cNvSpPr/>
            <p:nvPr/>
          </p:nvSpPr>
          <p:spPr>
            <a:xfrm>
              <a:off x="2388675" y="954600"/>
              <a:ext cx="102175" cy="102175"/>
            </a:xfrm>
            <a:custGeom>
              <a:avLst/>
              <a:gdLst/>
              <a:ahLst/>
              <a:cxnLst/>
              <a:rect l="l" t="t" r="r" b="b"/>
              <a:pathLst>
                <a:path w="4087" h="4087" extrusionOk="0">
                  <a:moveTo>
                    <a:pt x="4086" y="2044"/>
                  </a:moveTo>
                  <a:cubicBezTo>
                    <a:pt x="4086" y="3211"/>
                    <a:pt x="3211" y="4087"/>
                    <a:pt x="2043" y="4087"/>
                  </a:cubicBezTo>
                  <a:cubicBezTo>
                    <a:pt x="876" y="4028"/>
                    <a:pt x="0" y="3153"/>
                    <a:pt x="0" y="1986"/>
                  </a:cubicBezTo>
                  <a:cubicBezTo>
                    <a:pt x="59" y="876"/>
                    <a:pt x="934" y="1"/>
                    <a:pt x="2043" y="1"/>
                  </a:cubicBezTo>
                  <a:cubicBezTo>
                    <a:pt x="3211" y="1"/>
                    <a:pt x="4086" y="876"/>
                    <a:pt x="4086" y="2044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" name="Google Shape;648;p2"/>
            <p:cNvSpPr/>
            <p:nvPr/>
          </p:nvSpPr>
          <p:spPr>
            <a:xfrm>
              <a:off x="5577150" y="4141650"/>
              <a:ext cx="102175" cy="102150"/>
            </a:xfrm>
            <a:custGeom>
              <a:avLst/>
              <a:gdLst/>
              <a:ahLst/>
              <a:cxnLst/>
              <a:rect l="l" t="t" r="r" b="b"/>
              <a:pathLst>
                <a:path w="4087" h="4086" extrusionOk="0">
                  <a:moveTo>
                    <a:pt x="4087" y="2043"/>
                  </a:moveTo>
                  <a:cubicBezTo>
                    <a:pt x="4087" y="3210"/>
                    <a:pt x="3153" y="4086"/>
                    <a:pt x="2044" y="4086"/>
                  </a:cubicBezTo>
                  <a:cubicBezTo>
                    <a:pt x="876" y="4086"/>
                    <a:pt x="1" y="3210"/>
                    <a:pt x="1" y="2043"/>
                  </a:cubicBezTo>
                  <a:cubicBezTo>
                    <a:pt x="1" y="876"/>
                    <a:pt x="876" y="0"/>
                    <a:pt x="2044" y="0"/>
                  </a:cubicBezTo>
                  <a:cubicBezTo>
                    <a:pt x="3211" y="0"/>
                    <a:pt x="4087" y="934"/>
                    <a:pt x="4087" y="2043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" name="Google Shape;649;p2"/>
            <p:cNvSpPr/>
            <p:nvPr/>
          </p:nvSpPr>
          <p:spPr>
            <a:xfrm>
              <a:off x="4593600" y="4877100"/>
              <a:ext cx="103650" cy="103650"/>
            </a:xfrm>
            <a:custGeom>
              <a:avLst/>
              <a:gdLst/>
              <a:ahLst/>
              <a:cxnLst/>
              <a:rect l="l" t="t" r="r" b="b"/>
              <a:pathLst>
                <a:path w="4146" h="4146" extrusionOk="0">
                  <a:moveTo>
                    <a:pt x="4087" y="2102"/>
                  </a:moveTo>
                  <a:cubicBezTo>
                    <a:pt x="4087" y="3269"/>
                    <a:pt x="3211" y="4145"/>
                    <a:pt x="2044" y="4145"/>
                  </a:cubicBezTo>
                  <a:cubicBezTo>
                    <a:pt x="877" y="4145"/>
                    <a:pt x="1" y="3211"/>
                    <a:pt x="1" y="2044"/>
                  </a:cubicBezTo>
                  <a:cubicBezTo>
                    <a:pt x="1" y="935"/>
                    <a:pt x="935" y="1"/>
                    <a:pt x="2102" y="59"/>
                  </a:cubicBezTo>
                  <a:cubicBezTo>
                    <a:pt x="3211" y="59"/>
                    <a:pt x="4145" y="935"/>
                    <a:pt x="4087" y="210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" name="Google Shape;650;p2"/>
            <p:cNvSpPr/>
            <p:nvPr/>
          </p:nvSpPr>
          <p:spPr>
            <a:xfrm>
              <a:off x="1653200" y="1932325"/>
              <a:ext cx="102175" cy="103625"/>
            </a:xfrm>
            <a:custGeom>
              <a:avLst/>
              <a:gdLst/>
              <a:ahLst/>
              <a:cxnLst/>
              <a:rect l="l" t="t" r="r" b="b"/>
              <a:pathLst>
                <a:path w="4087" h="4145" extrusionOk="0">
                  <a:moveTo>
                    <a:pt x="1985" y="4086"/>
                  </a:moveTo>
                  <a:cubicBezTo>
                    <a:pt x="818" y="4086"/>
                    <a:pt x="0" y="3152"/>
                    <a:pt x="0" y="1985"/>
                  </a:cubicBezTo>
                  <a:cubicBezTo>
                    <a:pt x="59" y="876"/>
                    <a:pt x="993" y="0"/>
                    <a:pt x="2160" y="58"/>
                  </a:cubicBezTo>
                  <a:cubicBezTo>
                    <a:pt x="3269" y="117"/>
                    <a:pt x="4086" y="992"/>
                    <a:pt x="4086" y="2160"/>
                  </a:cubicBezTo>
                  <a:cubicBezTo>
                    <a:pt x="4028" y="3269"/>
                    <a:pt x="3152" y="4144"/>
                    <a:pt x="1985" y="4144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" name="Google Shape;651;p2"/>
            <p:cNvSpPr/>
            <p:nvPr/>
          </p:nvSpPr>
          <p:spPr>
            <a:xfrm>
              <a:off x="6067475" y="2673625"/>
              <a:ext cx="100700" cy="100700"/>
            </a:xfrm>
            <a:custGeom>
              <a:avLst/>
              <a:gdLst/>
              <a:ahLst/>
              <a:cxnLst/>
              <a:rect l="l" t="t" r="r" b="b"/>
              <a:pathLst>
                <a:path w="4028" h="4028" extrusionOk="0">
                  <a:moveTo>
                    <a:pt x="2043" y="4028"/>
                  </a:moveTo>
                  <a:cubicBezTo>
                    <a:pt x="934" y="4028"/>
                    <a:pt x="0" y="3152"/>
                    <a:pt x="0" y="2043"/>
                  </a:cubicBezTo>
                  <a:cubicBezTo>
                    <a:pt x="0" y="934"/>
                    <a:pt x="876" y="0"/>
                    <a:pt x="2043" y="59"/>
                  </a:cubicBezTo>
                  <a:cubicBezTo>
                    <a:pt x="3152" y="59"/>
                    <a:pt x="4028" y="934"/>
                    <a:pt x="4028" y="2043"/>
                  </a:cubicBezTo>
                  <a:cubicBezTo>
                    <a:pt x="4028" y="3152"/>
                    <a:pt x="3152" y="4028"/>
                    <a:pt x="2043" y="4028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" name="Google Shape;652;p2"/>
            <p:cNvSpPr/>
            <p:nvPr/>
          </p:nvSpPr>
          <p:spPr>
            <a:xfrm>
              <a:off x="5088300" y="4636325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876" y="4028"/>
                    <a:pt x="1" y="3153"/>
                    <a:pt x="1" y="1985"/>
                  </a:cubicBezTo>
                  <a:cubicBezTo>
                    <a:pt x="1" y="876"/>
                    <a:pt x="876" y="1"/>
                    <a:pt x="1985" y="1"/>
                  </a:cubicBezTo>
                  <a:cubicBezTo>
                    <a:pt x="3153" y="1"/>
                    <a:pt x="4028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" name="Google Shape;653;p2"/>
            <p:cNvSpPr/>
            <p:nvPr/>
          </p:nvSpPr>
          <p:spPr>
            <a:xfrm>
              <a:off x="1899825" y="1443475"/>
              <a:ext cx="102150" cy="102150"/>
            </a:xfrm>
            <a:custGeom>
              <a:avLst/>
              <a:gdLst/>
              <a:ahLst/>
              <a:cxnLst/>
              <a:rect l="l" t="t" r="r" b="b"/>
              <a:pathLst>
                <a:path w="4086" h="4086" extrusionOk="0">
                  <a:moveTo>
                    <a:pt x="2101" y="58"/>
                  </a:moveTo>
                  <a:cubicBezTo>
                    <a:pt x="3210" y="58"/>
                    <a:pt x="4086" y="992"/>
                    <a:pt x="4028" y="2101"/>
                  </a:cubicBezTo>
                  <a:cubicBezTo>
                    <a:pt x="4028" y="3210"/>
                    <a:pt x="3094" y="4086"/>
                    <a:pt x="1926" y="4086"/>
                  </a:cubicBezTo>
                  <a:cubicBezTo>
                    <a:pt x="817" y="4028"/>
                    <a:pt x="0" y="3094"/>
                    <a:pt x="58" y="1985"/>
                  </a:cubicBezTo>
                  <a:cubicBezTo>
                    <a:pt x="58" y="876"/>
                    <a:pt x="992" y="0"/>
                    <a:pt x="2101" y="58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" name="Google Shape;654;p2"/>
            <p:cNvSpPr/>
            <p:nvPr/>
          </p:nvSpPr>
          <p:spPr>
            <a:xfrm>
              <a:off x="6066000" y="2917325"/>
              <a:ext cx="102175" cy="100700"/>
            </a:xfrm>
            <a:custGeom>
              <a:avLst/>
              <a:gdLst/>
              <a:ahLst/>
              <a:cxnLst/>
              <a:rect l="l" t="t" r="r" b="b"/>
              <a:pathLst>
                <a:path w="4087" h="4028" extrusionOk="0">
                  <a:moveTo>
                    <a:pt x="4028" y="2043"/>
                  </a:moveTo>
                  <a:cubicBezTo>
                    <a:pt x="4028" y="3094"/>
                    <a:pt x="3094" y="4028"/>
                    <a:pt x="1985" y="3969"/>
                  </a:cubicBezTo>
                  <a:cubicBezTo>
                    <a:pt x="935" y="3969"/>
                    <a:pt x="1" y="3035"/>
                    <a:pt x="59" y="1926"/>
                  </a:cubicBezTo>
                  <a:cubicBezTo>
                    <a:pt x="118" y="876"/>
                    <a:pt x="993" y="0"/>
                    <a:pt x="2044" y="0"/>
                  </a:cubicBezTo>
                  <a:cubicBezTo>
                    <a:pt x="3153" y="0"/>
                    <a:pt x="4087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" name="Google Shape;655;p2"/>
            <p:cNvSpPr/>
            <p:nvPr/>
          </p:nvSpPr>
          <p:spPr>
            <a:xfrm>
              <a:off x="2878975" y="4878575"/>
              <a:ext cx="100725" cy="100700"/>
            </a:xfrm>
            <a:custGeom>
              <a:avLst/>
              <a:gdLst/>
              <a:ahLst/>
              <a:cxnLst/>
              <a:rect l="l" t="t" r="r" b="b"/>
              <a:pathLst>
                <a:path w="4029" h="4028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935" y="4028"/>
                    <a:pt x="1" y="3094"/>
                    <a:pt x="59" y="1985"/>
                  </a:cubicBezTo>
                  <a:cubicBezTo>
                    <a:pt x="59" y="934"/>
                    <a:pt x="935" y="58"/>
                    <a:pt x="1985" y="0"/>
                  </a:cubicBezTo>
                  <a:cubicBezTo>
                    <a:pt x="3094" y="0"/>
                    <a:pt x="4028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" name="Google Shape;656;p2"/>
            <p:cNvSpPr/>
            <p:nvPr/>
          </p:nvSpPr>
          <p:spPr>
            <a:xfrm>
              <a:off x="3862525" y="465750"/>
              <a:ext cx="100700" cy="100725"/>
            </a:xfrm>
            <a:custGeom>
              <a:avLst/>
              <a:gdLst/>
              <a:ahLst/>
              <a:cxnLst/>
              <a:rect l="l" t="t" r="r" b="b"/>
              <a:pathLst>
                <a:path w="4028" h="4029" extrusionOk="0">
                  <a:moveTo>
                    <a:pt x="4028" y="1985"/>
                  </a:moveTo>
                  <a:cubicBezTo>
                    <a:pt x="4028" y="3094"/>
                    <a:pt x="3094" y="4028"/>
                    <a:pt x="1985" y="3970"/>
                  </a:cubicBezTo>
                  <a:cubicBezTo>
                    <a:pt x="934" y="3970"/>
                    <a:pt x="0" y="3094"/>
                    <a:pt x="0" y="1985"/>
                  </a:cubicBezTo>
                  <a:cubicBezTo>
                    <a:pt x="0" y="935"/>
                    <a:pt x="934" y="1"/>
                    <a:pt x="1985" y="1"/>
                  </a:cubicBezTo>
                  <a:cubicBezTo>
                    <a:pt x="3036" y="1"/>
                    <a:pt x="3970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" name="Google Shape;657;p2"/>
            <p:cNvSpPr/>
            <p:nvPr/>
          </p:nvSpPr>
          <p:spPr>
            <a:xfrm>
              <a:off x="3615900" y="465750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2044" y="4028"/>
                  </a:moveTo>
                  <a:cubicBezTo>
                    <a:pt x="935" y="4028"/>
                    <a:pt x="1" y="3094"/>
                    <a:pt x="1" y="2044"/>
                  </a:cubicBezTo>
                  <a:cubicBezTo>
                    <a:pt x="1" y="935"/>
                    <a:pt x="935" y="1"/>
                    <a:pt x="2044" y="1"/>
                  </a:cubicBezTo>
                  <a:cubicBezTo>
                    <a:pt x="3094" y="1"/>
                    <a:pt x="3970" y="876"/>
                    <a:pt x="4028" y="1985"/>
                  </a:cubicBezTo>
                  <a:cubicBezTo>
                    <a:pt x="4028" y="3036"/>
                    <a:pt x="3153" y="3970"/>
                    <a:pt x="2044" y="4028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" name="Google Shape;658;p2"/>
            <p:cNvSpPr/>
            <p:nvPr/>
          </p:nvSpPr>
          <p:spPr>
            <a:xfrm>
              <a:off x="2143500" y="4389725"/>
              <a:ext cx="100725" cy="99250"/>
            </a:xfrm>
            <a:custGeom>
              <a:avLst/>
              <a:gdLst/>
              <a:ahLst/>
              <a:cxnLst/>
              <a:rect l="l" t="t" r="r" b="b"/>
              <a:pathLst>
                <a:path w="4029" h="3970" extrusionOk="0">
                  <a:moveTo>
                    <a:pt x="3970" y="1985"/>
                  </a:moveTo>
                  <a:cubicBezTo>
                    <a:pt x="4028" y="3035"/>
                    <a:pt x="3095" y="3969"/>
                    <a:pt x="1986" y="3969"/>
                  </a:cubicBezTo>
                  <a:cubicBezTo>
                    <a:pt x="935" y="3969"/>
                    <a:pt x="59" y="3094"/>
                    <a:pt x="1" y="2043"/>
                  </a:cubicBezTo>
                  <a:cubicBezTo>
                    <a:pt x="1" y="934"/>
                    <a:pt x="935" y="0"/>
                    <a:pt x="1986" y="0"/>
                  </a:cubicBezTo>
                  <a:cubicBezTo>
                    <a:pt x="3036" y="0"/>
                    <a:pt x="3970" y="876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" name="Google Shape;659;p2"/>
            <p:cNvSpPr/>
            <p:nvPr/>
          </p:nvSpPr>
          <p:spPr>
            <a:xfrm>
              <a:off x="1654650" y="3652775"/>
              <a:ext cx="99250" cy="100725"/>
            </a:xfrm>
            <a:custGeom>
              <a:avLst/>
              <a:gdLst/>
              <a:ahLst/>
              <a:cxnLst/>
              <a:rect l="l" t="t" r="r" b="b"/>
              <a:pathLst>
                <a:path w="3970" h="4029" extrusionOk="0">
                  <a:moveTo>
                    <a:pt x="1985" y="59"/>
                  </a:moveTo>
                  <a:cubicBezTo>
                    <a:pt x="3036" y="1"/>
                    <a:pt x="3970" y="935"/>
                    <a:pt x="3970" y="2044"/>
                  </a:cubicBezTo>
                  <a:cubicBezTo>
                    <a:pt x="3970" y="3095"/>
                    <a:pt x="3094" y="4028"/>
                    <a:pt x="1985" y="4028"/>
                  </a:cubicBezTo>
                  <a:cubicBezTo>
                    <a:pt x="935" y="4028"/>
                    <a:pt x="1" y="3095"/>
                    <a:pt x="1" y="1986"/>
                  </a:cubicBezTo>
                  <a:cubicBezTo>
                    <a:pt x="1" y="935"/>
                    <a:pt x="876" y="59"/>
                    <a:pt x="1985" y="5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" name="Google Shape;660;p2"/>
            <p:cNvSpPr/>
            <p:nvPr/>
          </p:nvSpPr>
          <p:spPr>
            <a:xfrm>
              <a:off x="6067475" y="2428475"/>
              <a:ext cx="99250" cy="99250"/>
            </a:xfrm>
            <a:custGeom>
              <a:avLst/>
              <a:gdLst/>
              <a:ahLst/>
              <a:cxnLst/>
              <a:rect l="l" t="t" r="r" b="b"/>
              <a:pathLst>
                <a:path w="3970" h="3970" extrusionOk="0">
                  <a:moveTo>
                    <a:pt x="1985" y="0"/>
                  </a:moveTo>
                  <a:cubicBezTo>
                    <a:pt x="3035" y="0"/>
                    <a:pt x="3911" y="876"/>
                    <a:pt x="3969" y="1926"/>
                  </a:cubicBezTo>
                  <a:cubicBezTo>
                    <a:pt x="3969" y="2977"/>
                    <a:pt x="3094" y="3911"/>
                    <a:pt x="2043" y="3911"/>
                  </a:cubicBezTo>
                  <a:cubicBezTo>
                    <a:pt x="992" y="3969"/>
                    <a:pt x="59" y="3035"/>
                    <a:pt x="59" y="1985"/>
                  </a:cubicBezTo>
                  <a:cubicBezTo>
                    <a:pt x="0" y="934"/>
                    <a:pt x="934" y="58"/>
                    <a:pt x="1985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" name="Google Shape;661;p2"/>
            <p:cNvSpPr/>
            <p:nvPr/>
          </p:nvSpPr>
          <p:spPr>
            <a:xfrm>
              <a:off x="4841675" y="709450"/>
              <a:ext cx="99275" cy="99250"/>
            </a:xfrm>
            <a:custGeom>
              <a:avLst/>
              <a:gdLst/>
              <a:ahLst/>
              <a:cxnLst/>
              <a:rect l="l" t="t" r="r" b="b"/>
              <a:pathLst>
                <a:path w="3971" h="3970" extrusionOk="0">
                  <a:moveTo>
                    <a:pt x="3970" y="1985"/>
                  </a:moveTo>
                  <a:cubicBezTo>
                    <a:pt x="3970" y="3036"/>
                    <a:pt x="3036" y="3970"/>
                    <a:pt x="1986" y="3970"/>
                  </a:cubicBezTo>
                  <a:cubicBezTo>
                    <a:pt x="935" y="3911"/>
                    <a:pt x="1" y="2978"/>
                    <a:pt x="59" y="1927"/>
                  </a:cubicBezTo>
                  <a:cubicBezTo>
                    <a:pt x="59" y="876"/>
                    <a:pt x="993" y="1"/>
                    <a:pt x="2044" y="1"/>
                  </a:cubicBezTo>
                  <a:cubicBezTo>
                    <a:pt x="3095" y="1"/>
                    <a:pt x="3970" y="935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" name="Google Shape;662;p2"/>
            <p:cNvSpPr/>
            <p:nvPr/>
          </p:nvSpPr>
          <p:spPr>
            <a:xfrm>
              <a:off x="5825225" y="1691525"/>
              <a:ext cx="99250" cy="99275"/>
            </a:xfrm>
            <a:custGeom>
              <a:avLst/>
              <a:gdLst/>
              <a:ahLst/>
              <a:cxnLst/>
              <a:rect l="l" t="t" r="r" b="b"/>
              <a:pathLst>
                <a:path w="3970" h="3971" extrusionOk="0">
                  <a:moveTo>
                    <a:pt x="1985" y="3970"/>
                  </a:moveTo>
                  <a:cubicBezTo>
                    <a:pt x="876" y="3970"/>
                    <a:pt x="1" y="3036"/>
                    <a:pt x="1" y="1986"/>
                  </a:cubicBezTo>
                  <a:cubicBezTo>
                    <a:pt x="1" y="935"/>
                    <a:pt x="935" y="1"/>
                    <a:pt x="1985" y="59"/>
                  </a:cubicBezTo>
                  <a:cubicBezTo>
                    <a:pt x="3036" y="59"/>
                    <a:pt x="3970" y="993"/>
                    <a:pt x="3970" y="2044"/>
                  </a:cubicBezTo>
                  <a:cubicBezTo>
                    <a:pt x="3911" y="3095"/>
                    <a:pt x="3036" y="3970"/>
                    <a:pt x="1985" y="397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" name="Google Shape;663;p2"/>
            <p:cNvSpPr/>
            <p:nvPr/>
          </p:nvSpPr>
          <p:spPr>
            <a:xfrm>
              <a:off x="4106225" y="465750"/>
              <a:ext cx="97800" cy="99250"/>
            </a:xfrm>
            <a:custGeom>
              <a:avLst/>
              <a:gdLst/>
              <a:ahLst/>
              <a:cxnLst/>
              <a:rect l="l" t="t" r="r" b="b"/>
              <a:pathLst>
                <a:path w="3912" h="3970" extrusionOk="0">
                  <a:moveTo>
                    <a:pt x="3911" y="1985"/>
                  </a:moveTo>
                  <a:cubicBezTo>
                    <a:pt x="3911" y="3036"/>
                    <a:pt x="3035" y="3970"/>
                    <a:pt x="1985" y="3970"/>
                  </a:cubicBezTo>
                  <a:cubicBezTo>
                    <a:pt x="934" y="3970"/>
                    <a:pt x="0" y="3036"/>
                    <a:pt x="0" y="1985"/>
                  </a:cubicBezTo>
                  <a:cubicBezTo>
                    <a:pt x="0" y="935"/>
                    <a:pt x="876" y="59"/>
                    <a:pt x="1926" y="59"/>
                  </a:cubicBezTo>
                  <a:cubicBezTo>
                    <a:pt x="2977" y="1"/>
                    <a:pt x="3911" y="935"/>
                    <a:pt x="3911" y="1985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" name="Google Shape;664;p2"/>
            <p:cNvSpPr/>
            <p:nvPr/>
          </p:nvSpPr>
          <p:spPr>
            <a:xfrm>
              <a:off x="2393050" y="4634875"/>
              <a:ext cx="94875" cy="96325"/>
            </a:xfrm>
            <a:custGeom>
              <a:avLst/>
              <a:gdLst/>
              <a:ahLst/>
              <a:cxnLst/>
              <a:rect l="l" t="t" r="r" b="b"/>
              <a:pathLst>
                <a:path w="3795" h="3853" extrusionOk="0">
                  <a:moveTo>
                    <a:pt x="3794" y="1868"/>
                  </a:moveTo>
                  <a:cubicBezTo>
                    <a:pt x="3794" y="2977"/>
                    <a:pt x="2977" y="3794"/>
                    <a:pt x="1926" y="3794"/>
                  </a:cubicBezTo>
                  <a:cubicBezTo>
                    <a:pt x="817" y="3853"/>
                    <a:pt x="0" y="2977"/>
                    <a:pt x="0" y="1868"/>
                  </a:cubicBezTo>
                  <a:cubicBezTo>
                    <a:pt x="0" y="817"/>
                    <a:pt x="817" y="0"/>
                    <a:pt x="1926" y="0"/>
                  </a:cubicBezTo>
                  <a:cubicBezTo>
                    <a:pt x="2977" y="0"/>
                    <a:pt x="3794" y="817"/>
                    <a:pt x="3794" y="1868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" name="Google Shape;665;p2"/>
            <p:cNvSpPr/>
            <p:nvPr/>
          </p:nvSpPr>
          <p:spPr>
            <a:xfrm>
              <a:off x="6068925" y="3165400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3853" y="1985"/>
                  </a:moveTo>
                  <a:cubicBezTo>
                    <a:pt x="3853" y="3035"/>
                    <a:pt x="2977" y="3853"/>
                    <a:pt x="1927" y="3853"/>
                  </a:cubicBezTo>
                  <a:cubicBezTo>
                    <a:pt x="818" y="3853"/>
                    <a:pt x="1" y="2977"/>
                    <a:pt x="59" y="1868"/>
                  </a:cubicBezTo>
                  <a:cubicBezTo>
                    <a:pt x="59" y="817"/>
                    <a:pt x="934" y="0"/>
                    <a:pt x="1985" y="0"/>
                  </a:cubicBezTo>
                  <a:cubicBezTo>
                    <a:pt x="3036" y="59"/>
                    <a:pt x="3853" y="934"/>
                    <a:pt x="3853" y="1985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" name="Google Shape;666;p2"/>
            <p:cNvSpPr/>
            <p:nvPr/>
          </p:nvSpPr>
          <p:spPr>
            <a:xfrm>
              <a:off x="3370750" y="467225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1868" y="3853"/>
                  </a:moveTo>
                  <a:cubicBezTo>
                    <a:pt x="818" y="3794"/>
                    <a:pt x="0" y="2977"/>
                    <a:pt x="59" y="1868"/>
                  </a:cubicBezTo>
                  <a:cubicBezTo>
                    <a:pt x="59" y="817"/>
                    <a:pt x="934" y="0"/>
                    <a:pt x="1985" y="59"/>
                  </a:cubicBezTo>
                  <a:cubicBezTo>
                    <a:pt x="3094" y="59"/>
                    <a:pt x="3853" y="934"/>
                    <a:pt x="3853" y="1985"/>
                  </a:cubicBezTo>
                  <a:cubicBezTo>
                    <a:pt x="3795" y="3094"/>
                    <a:pt x="2977" y="3853"/>
                    <a:pt x="1868" y="3853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" name="Google Shape;667;p2"/>
            <p:cNvSpPr/>
            <p:nvPr/>
          </p:nvSpPr>
          <p:spPr>
            <a:xfrm>
              <a:off x="5828150" y="3902325"/>
              <a:ext cx="93425" cy="94875"/>
            </a:xfrm>
            <a:custGeom>
              <a:avLst/>
              <a:gdLst/>
              <a:ahLst/>
              <a:cxnLst/>
              <a:rect l="l" t="t" r="r" b="b"/>
              <a:pathLst>
                <a:path w="3737" h="3795" extrusionOk="0">
                  <a:moveTo>
                    <a:pt x="3736" y="1926"/>
                  </a:moveTo>
                  <a:cubicBezTo>
                    <a:pt x="3736" y="3036"/>
                    <a:pt x="2861" y="3794"/>
                    <a:pt x="1810" y="3794"/>
                  </a:cubicBezTo>
                  <a:cubicBezTo>
                    <a:pt x="759" y="3736"/>
                    <a:pt x="0" y="2919"/>
                    <a:pt x="0" y="1926"/>
                  </a:cubicBezTo>
                  <a:cubicBezTo>
                    <a:pt x="0" y="817"/>
                    <a:pt x="876" y="0"/>
                    <a:pt x="1927" y="59"/>
                  </a:cubicBezTo>
                  <a:cubicBezTo>
                    <a:pt x="2977" y="59"/>
                    <a:pt x="3736" y="876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" name="Google Shape;668;p2"/>
            <p:cNvSpPr/>
            <p:nvPr/>
          </p:nvSpPr>
          <p:spPr>
            <a:xfrm>
              <a:off x="1899825" y="4146025"/>
              <a:ext cx="94875" cy="94875"/>
            </a:xfrm>
            <a:custGeom>
              <a:avLst/>
              <a:gdLst/>
              <a:ahLst/>
              <a:cxnLst/>
              <a:rect l="l" t="t" r="r" b="b"/>
              <a:pathLst>
                <a:path w="3795" h="3795" extrusionOk="0">
                  <a:moveTo>
                    <a:pt x="3794" y="1926"/>
                  </a:moveTo>
                  <a:cubicBezTo>
                    <a:pt x="3736" y="2977"/>
                    <a:pt x="2919" y="3794"/>
                    <a:pt x="1810" y="3794"/>
                  </a:cubicBezTo>
                  <a:cubicBezTo>
                    <a:pt x="759" y="3736"/>
                    <a:pt x="0" y="2919"/>
                    <a:pt x="0" y="1810"/>
                  </a:cubicBezTo>
                  <a:cubicBezTo>
                    <a:pt x="58" y="759"/>
                    <a:pt x="876" y="0"/>
                    <a:pt x="1868" y="0"/>
                  </a:cubicBezTo>
                  <a:cubicBezTo>
                    <a:pt x="2977" y="0"/>
                    <a:pt x="3794" y="817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" name="Google Shape;669;p2"/>
            <p:cNvSpPr/>
            <p:nvPr/>
          </p:nvSpPr>
          <p:spPr>
            <a:xfrm>
              <a:off x="2639650" y="712375"/>
              <a:ext cx="94875" cy="93425"/>
            </a:xfrm>
            <a:custGeom>
              <a:avLst/>
              <a:gdLst/>
              <a:ahLst/>
              <a:cxnLst/>
              <a:rect l="l" t="t" r="r" b="b"/>
              <a:pathLst>
                <a:path w="3795" h="3737" extrusionOk="0">
                  <a:moveTo>
                    <a:pt x="1927" y="3736"/>
                  </a:moveTo>
                  <a:cubicBezTo>
                    <a:pt x="876" y="3736"/>
                    <a:pt x="59" y="2919"/>
                    <a:pt x="59" y="1868"/>
                  </a:cubicBezTo>
                  <a:cubicBezTo>
                    <a:pt x="1" y="818"/>
                    <a:pt x="818" y="0"/>
                    <a:pt x="1869" y="0"/>
                  </a:cubicBezTo>
                  <a:cubicBezTo>
                    <a:pt x="2919" y="0"/>
                    <a:pt x="3737" y="818"/>
                    <a:pt x="3737" y="1810"/>
                  </a:cubicBezTo>
                  <a:cubicBezTo>
                    <a:pt x="3795" y="2861"/>
                    <a:pt x="2978" y="3678"/>
                    <a:pt x="1927" y="3736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" name="Google Shape;670;p2"/>
            <p:cNvSpPr/>
            <p:nvPr/>
          </p:nvSpPr>
          <p:spPr>
            <a:xfrm>
              <a:off x="6070375" y="2184775"/>
              <a:ext cx="93425" cy="91950"/>
            </a:xfrm>
            <a:custGeom>
              <a:avLst/>
              <a:gdLst/>
              <a:ahLst/>
              <a:cxnLst/>
              <a:rect l="l" t="t" r="r" b="b"/>
              <a:pathLst>
                <a:path w="3737" h="3678" extrusionOk="0">
                  <a:moveTo>
                    <a:pt x="3737" y="1868"/>
                  </a:moveTo>
                  <a:cubicBezTo>
                    <a:pt x="3737" y="2860"/>
                    <a:pt x="2861" y="3678"/>
                    <a:pt x="1869" y="3678"/>
                  </a:cubicBezTo>
                  <a:cubicBezTo>
                    <a:pt x="876" y="3678"/>
                    <a:pt x="1" y="2802"/>
                    <a:pt x="59" y="1810"/>
                  </a:cubicBezTo>
                  <a:cubicBezTo>
                    <a:pt x="59" y="817"/>
                    <a:pt x="935" y="0"/>
                    <a:pt x="1927" y="0"/>
                  </a:cubicBezTo>
                  <a:cubicBezTo>
                    <a:pt x="2919" y="59"/>
                    <a:pt x="3737" y="876"/>
                    <a:pt x="3737" y="1868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" name="Google Shape;671;p2"/>
            <p:cNvSpPr/>
            <p:nvPr/>
          </p:nvSpPr>
          <p:spPr>
            <a:xfrm>
              <a:off x="3862525" y="5129550"/>
              <a:ext cx="91950" cy="91975"/>
            </a:xfrm>
            <a:custGeom>
              <a:avLst/>
              <a:gdLst/>
              <a:ahLst/>
              <a:cxnLst/>
              <a:rect l="l" t="t" r="r" b="b"/>
              <a:pathLst>
                <a:path w="3678" h="3679" extrusionOk="0">
                  <a:moveTo>
                    <a:pt x="3678" y="1869"/>
                  </a:moveTo>
                  <a:cubicBezTo>
                    <a:pt x="3678" y="2861"/>
                    <a:pt x="2860" y="3678"/>
                    <a:pt x="1868" y="3678"/>
                  </a:cubicBezTo>
                  <a:cubicBezTo>
                    <a:pt x="876" y="3678"/>
                    <a:pt x="0" y="2803"/>
                    <a:pt x="0" y="1810"/>
                  </a:cubicBezTo>
                  <a:cubicBezTo>
                    <a:pt x="59" y="818"/>
                    <a:pt x="934" y="1"/>
                    <a:pt x="1868" y="59"/>
                  </a:cubicBezTo>
                  <a:cubicBezTo>
                    <a:pt x="2860" y="59"/>
                    <a:pt x="3678" y="876"/>
                    <a:pt x="3678" y="186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" name="Google Shape;672;p2"/>
            <p:cNvSpPr/>
            <p:nvPr/>
          </p:nvSpPr>
          <p:spPr>
            <a:xfrm>
              <a:off x="4357200" y="470125"/>
              <a:ext cx="91975" cy="91975"/>
            </a:xfrm>
            <a:custGeom>
              <a:avLst/>
              <a:gdLst/>
              <a:ahLst/>
              <a:cxnLst/>
              <a:rect l="l" t="t" r="r" b="b"/>
              <a:pathLst>
                <a:path w="3679" h="3679" extrusionOk="0">
                  <a:moveTo>
                    <a:pt x="3620" y="1810"/>
                  </a:moveTo>
                  <a:cubicBezTo>
                    <a:pt x="3678" y="2744"/>
                    <a:pt x="2861" y="3620"/>
                    <a:pt x="1869" y="3678"/>
                  </a:cubicBezTo>
                  <a:cubicBezTo>
                    <a:pt x="876" y="3678"/>
                    <a:pt x="1" y="2803"/>
                    <a:pt x="1" y="1810"/>
                  </a:cubicBezTo>
                  <a:cubicBezTo>
                    <a:pt x="1" y="876"/>
                    <a:pt x="818" y="1"/>
                    <a:pt x="1810" y="1"/>
                  </a:cubicBezTo>
                  <a:cubicBezTo>
                    <a:pt x="2744" y="1"/>
                    <a:pt x="3620" y="818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" name="Google Shape;673;p2"/>
            <p:cNvSpPr/>
            <p:nvPr/>
          </p:nvSpPr>
          <p:spPr>
            <a:xfrm>
              <a:off x="3620275" y="5131025"/>
              <a:ext cx="91975" cy="90500"/>
            </a:xfrm>
            <a:custGeom>
              <a:avLst/>
              <a:gdLst/>
              <a:ahLst/>
              <a:cxnLst/>
              <a:rect l="l" t="t" r="r" b="b"/>
              <a:pathLst>
                <a:path w="3679" h="3620" extrusionOk="0">
                  <a:moveTo>
                    <a:pt x="1869" y="3619"/>
                  </a:moveTo>
                  <a:cubicBezTo>
                    <a:pt x="876" y="3619"/>
                    <a:pt x="1" y="2744"/>
                    <a:pt x="1" y="1810"/>
                  </a:cubicBezTo>
                  <a:cubicBezTo>
                    <a:pt x="1" y="817"/>
                    <a:pt x="876" y="0"/>
                    <a:pt x="1869" y="0"/>
                  </a:cubicBezTo>
                  <a:cubicBezTo>
                    <a:pt x="2803" y="0"/>
                    <a:pt x="3620" y="817"/>
                    <a:pt x="3620" y="1751"/>
                  </a:cubicBezTo>
                  <a:cubicBezTo>
                    <a:pt x="3678" y="2744"/>
                    <a:pt x="2803" y="3619"/>
                    <a:pt x="1869" y="361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" name="Google Shape;674;p2"/>
            <p:cNvSpPr/>
            <p:nvPr/>
          </p:nvSpPr>
          <p:spPr>
            <a:xfrm>
              <a:off x="1412425" y="2921700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19" y="1810"/>
                  </a:moveTo>
                  <a:cubicBezTo>
                    <a:pt x="3619" y="2802"/>
                    <a:pt x="2802" y="3619"/>
                    <a:pt x="1810" y="3619"/>
                  </a:cubicBezTo>
                  <a:cubicBezTo>
                    <a:pt x="818" y="3619"/>
                    <a:pt x="0" y="2802"/>
                    <a:pt x="0" y="1810"/>
                  </a:cubicBezTo>
                  <a:cubicBezTo>
                    <a:pt x="0" y="876"/>
                    <a:pt x="818" y="59"/>
                    <a:pt x="1751" y="0"/>
                  </a:cubicBezTo>
                  <a:cubicBezTo>
                    <a:pt x="2744" y="0"/>
                    <a:pt x="3561" y="817"/>
                    <a:pt x="3619" y="181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" name="Google Shape;675;p2"/>
            <p:cNvSpPr/>
            <p:nvPr/>
          </p:nvSpPr>
          <p:spPr>
            <a:xfrm>
              <a:off x="4846075" y="4884400"/>
              <a:ext cx="91950" cy="90500"/>
            </a:xfrm>
            <a:custGeom>
              <a:avLst/>
              <a:gdLst/>
              <a:ahLst/>
              <a:cxnLst/>
              <a:rect l="l" t="t" r="r" b="b"/>
              <a:pathLst>
                <a:path w="3678" h="3620" extrusionOk="0">
                  <a:moveTo>
                    <a:pt x="1868" y="1"/>
                  </a:moveTo>
                  <a:cubicBezTo>
                    <a:pt x="2802" y="1"/>
                    <a:pt x="3677" y="876"/>
                    <a:pt x="3619" y="1810"/>
                  </a:cubicBezTo>
                  <a:cubicBezTo>
                    <a:pt x="3619" y="2802"/>
                    <a:pt x="2743" y="3620"/>
                    <a:pt x="1751" y="3620"/>
                  </a:cubicBezTo>
                  <a:cubicBezTo>
                    <a:pt x="817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" name="Google Shape;676;p2"/>
            <p:cNvSpPr/>
            <p:nvPr/>
          </p:nvSpPr>
          <p:spPr>
            <a:xfrm>
              <a:off x="1659025" y="1695925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20" y="1810"/>
                  </a:moveTo>
                  <a:cubicBezTo>
                    <a:pt x="3620" y="2802"/>
                    <a:pt x="2803" y="3619"/>
                    <a:pt x="1810" y="3619"/>
                  </a:cubicBezTo>
                  <a:cubicBezTo>
                    <a:pt x="818" y="3619"/>
                    <a:pt x="1" y="2802"/>
                    <a:pt x="1" y="1810"/>
                  </a:cubicBezTo>
                  <a:cubicBezTo>
                    <a:pt x="1" y="876"/>
                    <a:pt x="818" y="58"/>
                    <a:pt x="1752" y="0"/>
                  </a:cubicBezTo>
                  <a:cubicBezTo>
                    <a:pt x="2744" y="0"/>
                    <a:pt x="3562" y="817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" name="Google Shape;677;p2"/>
            <p:cNvSpPr/>
            <p:nvPr/>
          </p:nvSpPr>
          <p:spPr>
            <a:xfrm>
              <a:off x="1412425" y="2675075"/>
              <a:ext cx="90500" cy="91975"/>
            </a:xfrm>
            <a:custGeom>
              <a:avLst/>
              <a:gdLst/>
              <a:ahLst/>
              <a:cxnLst/>
              <a:rect l="l" t="t" r="r" b="b"/>
              <a:pathLst>
                <a:path w="3620" h="3679" extrusionOk="0">
                  <a:moveTo>
                    <a:pt x="1810" y="1"/>
                  </a:moveTo>
                  <a:cubicBezTo>
                    <a:pt x="2802" y="59"/>
                    <a:pt x="3619" y="935"/>
                    <a:pt x="3619" y="1869"/>
                  </a:cubicBezTo>
                  <a:cubicBezTo>
                    <a:pt x="3561" y="2861"/>
                    <a:pt x="2685" y="3678"/>
                    <a:pt x="1751" y="3620"/>
                  </a:cubicBezTo>
                  <a:cubicBezTo>
                    <a:pt x="759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" name="Google Shape;678;p2"/>
            <p:cNvSpPr/>
            <p:nvPr/>
          </p:nvSpPr>
          <p:spPr>
            <a:xfrm>
              <a:off x="5340750" y="9619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2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744"/>
                    <a:pt x="1" y="1752"/>
                  </a:cubicBezTo>
                  <a:cubicBezTo>
                    <a:pt x="1" y="760"/>
                    <a:pt x="759" y="1"/>
                    <a:pt x="1752" y="1"/>
                  </a:cubicBezTo>
                  <a:cubicBezTo>
                    <a:pt x="2744" y="1"/>
                    <a:pt x="3503" y="760"/>
                    <a:pt x="3503" y="175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" name="Google Shape;679;p2"/>
            <p:cNvSpPr/>
            <p:nvPr/>
          </p:nvSpPr>
          <p:spPr>
            <a:xfrm>
              <a:off x="5584450" y="120852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1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685"/>
                    <a:pt x="1" y="1751"/>
                  </a:cubicBezTo>
                  <a:cubicBezTo>
                    <a:pt x="1" y="759"/>
                    <a:pt x="759" y="0"/>
                    <a:pt x="1752" y="0"/>
                  </a:cubicBezTo>
                  <a:cubicBezTo>
                    <a:pt x="2744" y="0"/>
                    <a:pt x="3503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" name="Google Shape;680;p2"/>
            <p:cNvSpPr/>
            <p:nvPr/>
          </p:nvSpPr>
          <p:spPr>
            <a:xfrm>
              <a:off x="3132900" y="4716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2" y="1751"/>
                  </a:moveTo>
                  <a:cubicBezTo>
                    <a:pt x="3502" y="2744"/>
                    <a:pt x="2744" y="3503"/>
                    <a:pt x="1751" y="3503"/>
                  </a:cubicBezTo>
                  <a:cubicBezTo>
                    <a:pt x="759" y="3503"/>
                    <a:pt x="0" y="2744"/>
                    <a:pt x="0" y="1751"/>
                  </a:cubicBezTo>
                  <a:cubicBezTo>
                    <a:pt x="0" y="817"/>
                    <a:pt x="759" y="0"/>
                    <a:pt x="1751" y="0"/>
                  </a:cubicBezTo>
                  <a:cubicBezTo>
                    <a:pt x="2685" y="0"/>
                    <a:pt x="3502" y="759"/>
                    <a:pt x="3502" y="175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" name="Google Shape;681;p2"/>
            <p:cNvSpPr/>
            <p:nvPr/>
          </p:nvSpPr>
          <p:spPr>
            <a:xfrm>
              <a:off x="6073300" y="341347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1752" y="3502"/>
                  </a:moveTo>
                  <a:cubicBezTo>
                    <a:pt x="759" y="3502"/>
                    <a:pt x="1" y="2685"/>
                    <a:pt x="1" y="1751"/>
                  </a:cubicBezTo>
                  <a:cubicBezTo>
                    <a:pt x="1" y="759"/>
                    <a:pt x="818" y="0"/>
                    <a:pt x="1810" y="0"/>
                  </a:cubicBezTo>
                  <a:cubicBezTo>
                    <a:pt x="2744" y="0"/>
                    <a:pt x="3503" y="759"/>
                    <a:pt x="3503" y="1751"/>
                  </a:cubicBezTo>
                  <a:cubicBezTo>
                    <a:pt x="3503" y="2744"/>
                    <a:pt x="2744" y="3502"/>
                    <a:pt x="1752" y="350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" name="Google Shape;682;p2"/>
            <p:cNvSpPr/>
            <p:nvPr/>
          </p:nvSpPr>
          <p:spPr>
            <a:xfrm>
              <a:off x="1413875" y="2434300"/>
              <a:ext cx="87575" cy="86125"/>
            </a:xfrm>
            <a:custGeom>
              <a:avLst/>
              <a:gdLst/>
              <a:ahLst/>
              <a:cxnLst/>
              <a:rect l="l" t="t" r="r" b="b"/>
              <a:pathLst>
                <a:path w="3503" h="3445" extrusionOk="0">
                  <a:moveTo>
                    <a:pt x="1752" y="3444"/>
                  </a:moveTo>
                  <a:cubicBezTo>
                    <a:pt x="760" y="3444"/>
                    <a:pt x="1" y="2744"/>
                    <a:pt x="1" y="1752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744" y="1"/>
                    <a:pt x="3445" y="759"/>
                    <a:pt x="3503" y="1693"/>
                  </a:cubicBezTo>
                  <a:cubicBezTo>
                    <a:pt x="3503" y="2686"/>
                    <a:pt x="2744" y="3444"/>
                    <a:pt x="1752" y="3444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" name="Google Shape;683;p2"/>
            <p:cNvSpPr/>
            <p:nvPr/>
          </p:nvSpPr>
          <p:spPr>
            <a:xfrm>
              <a:off x="4112050" y="5131025"/>
              <a:ext cx="87575" cy="89025"/>
            </a:xfrm>
            <a:custGeom>
              <a:avLst/>
              <a:gdLst/>
              <a:ahLst/>
              <a:cxnLst/>
              <a:rect l="l" t="t" r="r" b="b"/>
              <a:pathLst>
                <a:path w="3503" h="3561" extrusionOk="0">
                  <a:moveTo>
                    <a:pt x="3503" y="1751"/>
                  </a:moveTo>
                  <a:cubicBezTo>
                    <a:pt x="3503" y="2744"/>
                    <a:pt x="2744" y="3561"/>
                    <a:pt x="1752" y="3561"/>
                  </a:cubicBezTo>
                  <a:cubicBezTo>
                    <a:pt x="760" y="3561"/>
                    <a:pt x="1" y="2802"/>
                    <a:pt x="1" y="1810"/>
                  </a:cubicBezTo>
                  <a:cubicBezTo>
                    <a:pt x="1" y="817"/>
                    <a:pt x="701" y="59"/>
                    <a:pt x="1693" y="59"/>
                  </a:cubicBezTo>
                  <a:cubicBezTo>
                    <a:pt x="2686" y="0"/>
                    <a:pt x="3445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" name="Google Shape;684;p2"/>
            <p:cNvSpPr/>
            <p:nvPr/>
          </p:nvSpPr>
          <p:spPr>
            <a:xfrm>
              <a:off x="1413875" y="317122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5"/>
                    <a:pt x="1693" y="3445"/>
                  </a:cubicBezTo>
                  <a:cubicBezTo>
                    <a:pt x="760" y="3386"/>
                    <a:pt x="1" y="2627"/>
                    <a:pt x="59" y="1693"/>
                  </a:cubicBezTo>
                  <a:cubicBezTo>
                    <a:pt x="59" y="759"/>
                    <a:pt x="818" y="1"/>
                    <a:pt x="1752" y="1"/>
                  </a:cubicBezTo>
                  <a:cubicBezTo>
                    <a:pt x="2744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" name="Google Shape;685;p2"/>
            <p:cNvSpPr/>
            <p:nvPr/>
          </p:nvSpPr>
          <p:spPr>
            <a:xfrm>
              <a:off x="3376575" y="513247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4"/>
                    <a:pt x="1752" y="3444"/>
                  </a:cubicBezTo>
                  <a:cubicBezTo>
                    <a:pt x="760" y="3444"/>
                    <a:pt x="1" y="2686"/>
                    <a:pt x="1" y="1693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686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" name="Google Shape;686;p2"/>
            <p:cNvSpPr/>
            <p:nvPr/>
          </p:nvSpPr>
          <p:spPr>
            <a:xfrm>
              <a:off x="2639650" y="4887325"/>
              <a:ext cx="86125" cy="84650"/>
            </a:xfrm>
            <a:custGeom>
              <a:avLst/>
              <a:gdLst/>
              <a:ahLst/>
              <a:cxnLst/>
              <a:rect l="l" t="t" r="r" b="b"/>
              <a:pathLst>
                <a:path w="3445" h="3386" extrusionOk="0">
                  <a:moveTo>
                    <a:pt x="3445" y="1693"/>
                  </a:moveTo>
                  <a:cubicBezTo>
                    <a:pt x="3445" y="2627"/>
                    <a:pt x="2628" y="3386"/>
                    <a:pt x="1694" y="3386"/>
                  </a:cubicBezTo>
                  <a:cubicBezTo>
                    <a:pt x="760" y="3327"/>
                    <a:pt x="1" y="2569"/>
                    <a:pt x="59" y="1635"/>
                  </a:cubicBezTo>
                  <a:cubicBezTo>
                    <a:pt x="59" y="701"/>
                    <a:pt x="818" y="0"/>
                    <a:pt x="1752" y="0"/>
                  </a:cubicBezTo>
                  <a:cubicBezTo>
                    <a:pt x="2686" y="0"/>
                    <a:pt x="3445" y="759"/>
                    <a:pt x="3445" y="1693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" name="Google Shape;687;p2"/>
            <p:cNvSpPr/>
            <p:nvPr/>
          </p:nvSpPr>
          <p:spPr>
            <a:xfrm>
              <a:off x="1661950" y="3903775"/>
              <a:ext cx="84675" cy="86125"/>
            </a:xfrm>
            <a:custGeom>
              <a:avLst/>
              <a:gdLst/>
              <a:ahLst/>
              <a:cxnLst/>
              <a:rect l="l" t="t" r="r" b="b"/>
              <a:pathLst>
                <a:path w="3387" h="3445" extrusionOk="0">
                  <a:moveTo>
                    <a:pt x="1693" y="1"/>
                  </a:moveTo>
                  <a:cubicBezTo>
                    <a:pt x="2627" y="1"/>
                    <a:pt x="3386" y="818"/>
                    <a:pt x="3386" y="1752"/>
                  </a:cubicBezTo>
                  <a:cubicBezTo>
                    <a:pt x="3386" y="2686"/>
                    <a:pt x="2569" y="3444"/>
                    <a:pt x="1635" y="3386"/>
                  </a:cubicBezTo>
                  <a:cubicBezTo>
                    <a:pt x="701" y="3386"/>
                    <a:pt x="1" y="2627"/>
                    <a:pt x="1" y="1693"/>
                  </a:cubicBezTo>
                  <a:cubicBezTo>
                    <a:pt x="1" y="759"/>
                    <a:pt x="759" y="1"/>
                    <a:pt x="1693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" name="Google Shape;688;p2"/>
            <p:cNvSpPr/>
            <p:nvPr/>
          </p:nvSpPr>
          <p:spPr>
            <a:xfrm>
              <a:off x="5587375" y="4398475"/>
              <a:ext cx="81725" cy="81725"/>
            </a:xfrm>
            <a:custGeom>
              <a:avLst/>
              <a:gdLst/>
              <a:ahLst/>
              <a:cxnLst/>
              <a:rect l="l" t="t" r="r" b="b"/>
              <a:pathLst>
                <a:path w="3269" h="3269" extrusionOk="0">
                  <a:moveTo>
                    <a:pt x="1635" y="3269"/>
                  </a:moveTo>
                  <a:cubicBezTo>
                    <a:pt x="701" y="3269"/>
                    <a:pt x="0" y="2510"/>
                    <a:pt x="0" y="1635"/>
                  </a:cubicBezTo>
                  <a:cubicBezTo>
                    <a:pt x="0" y="759"/>
                    <a:pt x="759" y="0"/>
                    <a:pt x="1693" y="0"/>
                  </a:cubicBezTo>
                  <a:cubicBezTo>
                    <a:pt x="2569" y="59"/>
                    <a:pt x="3269" y="817"/>
                    <a:pt x="3269" y="1693"/>
                  </a:cubicBezTo>
                  <a:cubicBezTo>
                    <a:pt x="3211" y="2569"/>
                    <a:pt x="2510" y="3269"/>
                    <a:pt x="1635" y="326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" name="Google Shape;689;p2"/>
            <p:cNvSpPr/>
            <p:nvPr/>
          </p:nvSpPr>
          <p:spPr>
            <a:xfrm>
              <a:off x="6076225" y="1948375"/>
              <a:ext cx="81750" cy="81725"/>
            </a:xfrm>
            <a:custGeom>
              <a:avLst/>
              <a:gdLst/>
              <a:ahLst/>
              <a:cxnLst/>
              <a:rect l="l" t="t" r="r" b="b"/>
              <a:pathLst>
                <a:path w="3270" h="3269" extrusionOk="0">
                  <a:moveTo>
                    <a:pt x="1693" y="3211"/>
                  </a:moveTo>
                  <a:cubicBezTo>
                    <a:pt x="818" y="3269"/>
                    <a:pt x="59" y="2510"/>
                    <a:pt x="0" y="1635"/>
                  </a:cubicBezTo>
                  <a:cubicBezTo>
                    <a:pt x="0" y="759"/>
                    <a:pt x="759" y="0"/>
                    <a:pt x="1635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452"/>
                    <a:pt x="2569" y="3211"/>
                    <a:pt x="1693" y="321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" name="Google Shape;690;p2"/>
            <p:cNvSpPr/>
            <p:nvPr/>
          </p:nvSpPr>
          <p:spPr>
            <a:xfrm>
              <a:off x="2152275" y="964825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3269" y="1635"/>
                  </a:moveTo>
                  <a:cubicBezTo>
                    <a:pt x="3269" y="2510"/>
                    <a:pt x="2568" y="3211"/>
                    <a:pt x="1693" y="3269"/>
                  </a:cubicBezTo>
                  <a:cubicBezTo>
                    <a:pt x="759" y="3269"/>
                    <a:pt x="0" y="2510"/>
                    <a:pt x="59" y="1577"/>
                  </a:cubicBezTo>
                  <a:cubicBezTo>
                    <a:pt x="59" y="701"/>
                    <a:pt x="817" y="0"/>
                    <a:pt x="1693" y="0"/>
                  </a:cubicBezTo>
                  <a:cubicBezTo>
                    <a:pt x="2568" y="0"/>
                    <a:pt x="3269" y="759"/>
                    <a:pt x="3269" y="1635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" name="Google Shape;691;p2"/>
            <p:cNvSpPr/>
            <p:nvPr/>
          </p:nvSpPr>
          <p:spPr>
            <a:xfrm>
              <a:off x="5833975" y="1453675"/>
              <a:ext cx="81750" cy="81750"/>
            </a:xfrm>
            <a:custGeom>
              <a:avLst/>
              <a:gdLst/>
              <a:ahLst/>
              <a:cxnLst/>
              <a:rect l="l" t="t" r="r" b="b"/>
              <a:pathLst>
                <a:path w="3270" h="3270" extrusionOk="0">
                  <a:moveTo>
                    <a:pt x="3270" y="1635"/>
                  </a:moveTo>
                  <a:cubicBezTo>
                    <a:pt x="3270" y="2511"/>
                    <a:pt x="2511" y="3269"/>
                    <a:pt x="1635" y="3269"/>
                  </a:cubicBezTo>
                  <a:cubicBezTo>
                    <a:pt x="760" y="3269"/>
                    <a:pt x="1" y="2511"/>
                    <a:pt x="1" y="1635"/>
                  </a:cubicBezTo>
                  <a:cubicBezTo>
                    <a:pt x="1" y="759"/>
                    <a:pt x="760" y="1"/>
                    <a:pt x="1635" y="1"/>
                  </a:cubicBezTo>
                  <a:cubicBezTo>
                    <a:pt x="2511" y="1"/>
                    <a:pt x="3211" y="759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" name="Google Shape;692;p2"/>
            <p:cNvSpPr/>
            <p:nvPr/>
          </p:nvSpPr>
          <p:spPr>
            <a:xfrm>
              <a:off x="4361600" y="5135400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1634" y="3269"/>
                  </a:moveTo>
                  <a:cubicBezTo>
                    <a:pt x="759" y="3269"/>
                    <a:pt x="58" y="2569"/>
                    <a:pt x="0" y="1693"/>
                  </a:cubicBezTo>
                  <a:cubicBezTo>
                    <a:pt x="0" y="759"/>
                    <a:pt x="700" y="0"/>
                    <a:pt x="1634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510"/>
                    <a:pt x="2510" y="3211"/>
                    <a:pt x="1634" y="321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" name="Google Shape;693;p2"/>
            <p:cNvSpPr/>
            <p:nvPr/>
          </p:nvSpPr>
          <p:spPr>
            <a:xfrm>
              <a:off x="3137275" y="5136850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3094"/>
                  </a:moveTo>
                  <a:cubicBezTo>
                    <a:pt x="701" y="3153"/>
                    <a:pt x="0" y="2452"/>
                    <a:pt x="0" y="1577"/>
                  </a:cubicBezTo>
                  <a:cubicBezTo>
                    <a:pt x="0" y="701"/>
                    <a:pt x="642" y="1"/>
                    <a:pt x="1518" y="1"/>
                  </a:cubicBezTo>
                  <a:cubicBezTo>
                    <a:pt x="2452" y="1"/>
                    <a:pt x="3094" y="643"/>
                    <a:pt x="3152" y="1518"/>
                  </a:cubicBezTo>
                  <a:cubicBezTo>
                    <a:pt x="3152" y="2394"/>
                    <a:pt x="2452" y="3094"/>
                    <a:pt x="1576" y="3094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" name="Google Shape;694;p2"/>
            <p:cNvSpPr/>
            <p:nvPr/>
          </p:nvSpPr>
          <p:spPr>
            <a:xfrm>
              <a:off x="1416800" y="2190600"/>
              <a:ext cx="80275" cy="80300"/>
            </a:xfrm>
            <a:custGeom>
              <a:avLst/>
              <a:gdLst/>
              <a:ahLst/>
              <a:cxnLst/>
              <a:rect l="l" t="t" r="r" b="b"/>
              <a:pathLst>
                <a:path w="3211" h="3212" extrusionOk="0">
                  <a:moveTo>
                    <a:pt x="1635" y="1"/>
                  </a:moveTo>
                  <a:cubicBezTo>
                    <a:pt x="2510" y="1"/>
                    <a:pt x="3211" y="701"/>
                    <a:pt x="3211" y="1635"/>
                  </a:cubicBezTo>
                  <a:cubicBezTo>
                    <a:pt x="3211" y="2511"/>
                    <a:pt x="2510" y="3211"/>
                    <a:pt x="1635" y="3211"/>
                  </a:cubicBezTo>
                  <a:cubicBezTo>
                    <a:pt x="759" y="3211"/>
                    <a:pt x="0" y="2511"/>
                    <a:pt x="0" y="1635"/>
                  </a:cubicBezTo>
                  <a:cubicBezTo>
                    <a:pt x="0" y="701"/>
                    <a:pt x="701" y="1"/>
                    <a:pt x="1635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" name="Google Shape;695;p2"/>
            <p:cNvSpPr/>
            <p:nvPr/>
          </p:nvSpPr>
          <p:spPr>
            <a:xfrm>
              <a:off x="5340750" y="4646550"/>
              <a:ext cx="80275" cy="80275"/>
            </a:xfrm>
            <a:custGeom>
              <a:avLst/>
              <a:gdLst/>
              <a:ahLst/>
              <a:cxnLst/>
              <a:rect l="l" t="t" r="r" b="b"/>
              <a:pathLst>
                <a:path w="3211" h="3211" extrusionOk="0">
                  <a:moveTo>
                    <a:pt x="3211" y="1635"/>
                  </a:moveTo>
                  <a:cubicBezTo>
                    <a:pt x="3211" y="2510"/>
                    <a:pt x="2511" y="3211"/>
                    <a:pt x="1635" y="3211"/>
                  </a:cubicBezTo>
                  <a:cubicBezTo>
                    <a:pt x="701" y="3211"/>
                    <a:pt x="1" y="2510"/>
                    <a:pt x="1" y="1576"/>
                  </a:cubicBezTo>
                  <a:cubicBezTo>
                    <a:pt x="1" y="701"/>
                    <a:pt x="759" y="0"/>
                    <a:pt x="1635" y="0"/>
                  </a:cubicBezTo>
                  <a:cubicBezTo>
                    <a:pt x="2511" y="0"/>
                    <a:pt x="3211" y="701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" name="Google Shape;696;p2"/>
            <p:cNvSpPr/>
            <p:nvPr/>
          </p:nvSpPr>
          <p:spPr>
            <a:xfrm>
              <a:off x="1911500" y="1208525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0"/>
                  </a:moveTo>
                  <a:cubicBezTo>
                    <a:pt x="2510" y="0"/>
                    <a:pt x="3152" y="701"/>
                    <a:pt x="3152" y="1635"/>
                  </a:cubicBezTo>
                  <a:cubicBezTo>
                    <a:pt x="3094" y="2510"/>
                    <a:pt x="2452" y="3152"/>
                    <a:pt x="1576" y="3152"/>
                  </a:cubicBezTo>
                  <a:cubicBezTo>
                    <a:pt x="642" y="3152"/>
                    <a:pt x="0" y="2452"/>
                    <a:pt x="0" y="1576"/>
                  </a:cubicBezTo>
                  <a:cubicBezTo>
                    <a:pt x="0" y="701"/>
                    <a:pt x="700" y="0"/>
                    <a:pt x="1576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" name="Google Shape;697;p2"/>
            <p:cNvSpPr/>
            <p:nvPr/>
          </p:nvSpPr>
          <p:spPr>
            <a:xfrm>
              <a:off x="4608200" y="475975"/>
              <a:ext cx="81750" cy="80275"/>
            </a:xfrm>
            <a:custGeom>
              <a:avLst/>
              <a:gdLst/>
              <a:ahLst/>
              <a:cxnLst/>
              <a:rect l="l" t="t" r="r" b="b"/>
              <a:pathLst>
                <a:path w="3270" h="3211" extrusionOk="0">
                  <a:moveTo>
                    <a:pt x="1693" y="0"/>
                  </a:moveTo>
                  <a:cubicBezTo>
                    <a:pt x="2569" y="0"/>
                    <a:pt x="3269" y="759"/>
                    <a:pt x="3269" y="1635"/>
                  </a:cubicBezTo>
                  <a:cubicBezTo>
                    <a:pt x="3211" y="2510"/>
                    <a:pt x="2511" y="3211"/>
                    <a:pt x="1577" y="3211"/>
                  </a:cubicBezTo>
                  <a:cubicBezTo>
                    <a:pt x="701" y="3152"/>
                    <a:pt x="1" y="2452"/>
                    <a:pt x="1" y="1576"/>
                  </a:cubicBezTo>
                  <a:cubicBezTo>
                    <a:pt x="59" y="642"/>
                    <a:pt x="759" y="0"/>
                    <a:pt x="1693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" name="Google Shape;698;p2"/>
            <p:cNvSpPr/>
            <p:nvPr/>
          </p:nvSpPr>
          <p:spPr>
            <a:xfrm>
              <a:off x="5098525" y="718200"/>
              <a:ext cx="80275" cy="81750"/>
            </a:xfrm>
            <a:custGeom>
              <a:avLst/>
              <a:gdLst/>
              <a:ahLst/>
              <a:cxnLst/>
              <a:rect l="l" t="t" r="r" b="b"/>
              <a:pathLst>
                <a:path w="3211" h="3270" extrusionOk="0">
                  <a:moveTo>
                    <a:pt x="1635" y="3211"/>
                  </a:moveTo>
                  <a:cubicBezTo>
                    <a:pt x="759" y="3270"/>
                    <a:pt x="0" y="2569"/>
                    <a:pt x="0" y="1635"/>
                  </a:cubicBezTo>
                  <a:cubicBezTo>
                    <a:pt x="0" y="760"/>
                    <a:pt x="701" y="59"/>
                    <a:pt x="1576" y="1"/>
                  </a:cubicBezTo>
                  <a:cubicBezTo>
                    <a:pt x="2452" y="1"/>
                    <a:pt x="3211" y="701"/>
                    <a:pt x="3211" y="1577"/>
                  </a:cubicBezTo>
                  <a:cubicBezTo>
                    <a:pt x="3211" y="2511"/>
                    <a:pt x="2510" y="3211"/>
                    <a:pt x="1635" y="321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" name="Google Shape;699;p2"/>
            <p:cNvSpPr/>
            <p:nvPr/>
          </p:nvSpPr>
          <p:spPr>
            <a:xfrm>
              <a:off x="6079150" y="3664450"/>
              <a:ext cx="77350" cy="77375"/>
            </a:xfrm>
            <a:custGeom>
              <a:avLst/>
              <a:gdLst/>
              <a:ahLst/>
              <a:cxnLst/>
              <a:rect l="l" t="t" r="r" b="b"/>
              <a:pathLst>
                <a:path w="3094" h="3095" extrusionOk="0">
                  <a:moveTo>
                    <a:pt x="3094" y="1519"/>
                  </a:moveTo>
                  <a:cubicBezTo>
                    <a:pt x="3094" y="2394"/>
                    <a:pt x="2393" y="3095"/>
                    <a:pt x="1576" y="3095"/>
                  </a:cubicBezTo>
                  <a:cubicBezTo>
                    <a:pt x="701" y="3095"/>
                    <a:pt x="0" y="2452"/>
                    <a:pt x="0" y="1577"/>
                  </a:cubicBezTo>
                  <a:cubicBezTo>
                    <a:pt x="0" y="701"/>
                    <a:pt x="642" y="59"/>
                    <a:pt x="1518" y="1"/>
                  </a:cubicBezTo>
                  <a:cubicBezTo>
                    <a:pt x="2335" y="1"/>
                    <a:pt x="3094" y="701"/>
                    <a:pt x="3094" y="151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" name="Google Shape;700;p2"/>
            <p:cNvSpPr/>
            <p:nvPr/>
          </p:nvSpPr>
          <p:spPr>
            <a:xfrm>
              <a:off x="1418250" y="3417850"/>
              <a:ext cx="78825" cy="77350"/>
            </a:xfrm>
            <a:custGeom>
              <a:avLst/>
              <a:gdLst/>
              <a:ahLst/>
              <a:cxnLst/>
              <a:rect l="l" t="t" r="r" b="b"/>
              <a:pathLst>
                <a:path w="3153" h="3094" extrusionOk="0">
                  <a:moveTo>
                    <a:pt x="1577" y="3094"/>
                  </a:moveTo>
                  <a:cubicBezTo>
                    <a:pt x="701" y="3094"/>
                    <a:pt x="1" y="2393"/>
                    <a:pt x="1" y="1576"/>
                  </a:cubicBezTo>
                  <a:cubicBezTo>
                    <a:pt x="1" y="701"/>
                    <a:pt x="760" y="0"/>
                    <a:pt x="1577" y="0"/>
                  </a:cubicBezTo>
                  <a:cubicBezTo>
                    <a:pt x="2452" y="59"/>
                    <a:pt x="3094" y="701"/>
                    <a:pt x="3094" y="1518"/>
                  </a:cubicBezTo>
                  <a:cubicBezTo>
                    <a:pt x="3153" y="2393"/>
                    <a:pt x="2452" y="3094"/>
                    <a:pt x="1577" y="3094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" name="Google Shape;701;p2"/>
            <p:cNvSpPr/>
            <p:nvPr/>
          </p:nvSpPr>
          <p:spPr>
            <a:xfrm>
              <a:off x="2890650" y="477425"/>
              <a:ext cx="77375" cy="77375"/>
            </a:xfrm>
            <a:custGeom>
              <a:avLst/>
              <a:gdLst/>
              <a:ahLst/>
              <a:cxnLst/>
              <a:rect l="l" t="t" r="r" b="b"/>
              <a:pathLst>
                <a:path w="3095" h="3095" extrusionOk="0">
                  <a:moveTo>
                    <a:pt x="3094" y="1518"/>
                  </a:moveTo>
                  <a:cubicBezTo>
                    <a:pt x="3094" y="2336"/>
                    <a:pt x="2452" y="3036"/>
                    <a:pt x="1577" y="3094"/>
                  </a:cubicBezTo>
                  <a:cubicBezTo>
                    <a:pt x="759" y="3094"/>
                    <a:pt x="1" y="2394"/>
                    <a:pt x="59" y="1518"/>
                  </a:cubicBezTo>
                  <a:cubicBezTo>
                    <a:pt x="59" y="701"/>
                    <a:pt x="759" y="1"/>
                    <a:pt x="1577" y="1"/>
                  </a:cubicBezTo>
                  <a:cubicBezTo>
                    <a:pt x="2394" y="1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" name="Google Shape;702;p2"/>
            <p:cNvSpPr/>
            <p:nvPr/>
          </p:nvSpPr>
          <p:spPr>
            <a:xfrm>
              <a:off x="5835450" y="4154775"/>
              <a:ext cx="77350" cy="77350"/>
            </a:xfrm>
            <a:custGeom>
              <a:avLst/>
              <a:gdLst/>
              <a:ahLst/>
              <a:cxnLst/>
              <a:rect l="l" t="t" r="r" b="b"/>
              <a:pathLst>
                <a:path w="3094" h="3094" extrusionOk="0">
                  <a:moveTo>
                    <a:pt x="3094" y="1518"/>
                  </a:moveTo>
                  <a:cubicBezTo>
                    <a:pt x="3094" y="2335"/>
                    <a:pt x="2335" y="3094"/>
                    <a:pt x="1518" y="3036"/>
                  </a:cubicBezTo>
                  <a:cubicBezTo>
                    <a:pt x="701" y="3036"/>
                    <a:pt x="0" y="2277"/>
                    <a:pt x="59" y="1460"/>
                  </a:cubicBezTo>
                  <a:cubicBezTo>
                    <a:pt x="59" y="701"/>
                    <a:pt x="759" y="0"/>
                    <a:pt x="1576" y="0"/>
                  </a:cubicBezTo>
                  <a:cubicBezTo>
                    <a:pt x="2393" y="0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" name="Google Shape;703;p2"/>
            <p:cNvSpPr/>
            <p:nvPr/>
          </p:nvSpPr>
          <p:spPr>
            <a:xfrm>
              <a:off x="2401800" y="719675"/>
              <a:ext cx="75900" cy="77350"/>
            </a:xfrm>
            <a:custGeom>
              <a:avLst/>
              <a:gdLst/>
              <a:ahLst/>
              <a:cxnLst/>
              <a:rect l="l" t="t" r="r" b="b"/>
              <a:pathLst>
                <a:path w="3036" h="3094" extrusionOk="0">
                  <a:moveTo>
                    <a:pt x="3036" y="1576"/>
                  </a:moveTo>
                  <a:cubicBezTo>
                    <a:pt x="3036" y="2393"/>
                    <a:pt x="2277" y="3094"/>
                    <a:pt x="1460" y="3036"/>
                  </a:cubicBezTo>
                  <a:cubicBezTo>
                    <a:pt x="643" y="3036"/>
                    <a:pt x="0" y="2277"/>
                    <a:pt x="59" y="1518"/>
                  </a:cubicBezTo>
                  <a:cubicBezTo>
                    <a:pt x="59" y="701"/>
                    <a:pt x="818" y="0"/>
                    <a:pt x="1635" y="59"/>
                  </a:cubicBezTo>
                  <a:cubicBezTo>
                    <a:pt x="2394" y="117"/>
                    <a:pt x="3036" y="817"/>
                    <a:pt x="3036" y="1576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" name="Google Shape;704;p2"/>
            <p:cNvSpPr/>
            <p:nvPr/>
          </p:nvSpPr>
          <p:spPr>
            <a:xfrm>
              <a:off x="2156650" y="4645075"/>
              <a:ext cx="74450" cy="74450"/>
            </a:xfrm>
            <a:custGeom>
              <a:avLst/>
              <a:gdLst/>
              <a:ahLst/>
              <a:cxnLst/>
              <a:rect l="l" t="t" r="r" b="b"/>
              <a:pathLst>
                <a:path w="2978" h="2978" extrusionOk="0">
                  <a:moveTo>
                    <a:pt x="2919" y="1518"/>
                  </a:moveTo>
                  <a:cubicBezTo>
                    <a:pt x="2919" y="2336"/>
                    <a:pt x="2277" y="2978"/>
                    <a:pt x="1460" y="2978"/>
                  </a:cubicBezTo>
                  <a:cubicBezTo>
                    <a:pt x="642" y="2978"/>
                    <a:pt x="0" y="2277"/>
                    <a:pt x="0" y="1460"/>
                  </a:cubicBezTo>
                  <a:cubicBezTo>
                    <a:pt x="59" y="701"/>
                    <a:pt x="701" y="1"/>
                    <a:pt x="1518" y="59"/>
                  </a:cubicBezTo>
                  <a:cubicBezTo>
                    <a:pt x="2335" y="59"/>
                    <a:pt x="2977" y="701"/>
                    <a:pt x="2919" y="1518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" name="Google Shape;705;p2"/>
            <p:cNvSpPr/>
            <p:nvPr/>
          </p:nvSpPr>
          <p:spPr>
            <a:xfrm>
              <a:off x="1910025" y="4402850"/>
              <a:ext cx="73000" cy="72975"/>
            </a:xfrm>
            <a:custGeom>
              <a:avLst/>
              <a:gdLst/>
              <a:ahLst/>
              <a:cxnLst/>
              <a:rect l="l" t="t" r="r" b="b"/>
              <a:pathLst>
                <a:path w="2920" h="2919" extrusionOk="0">
                  <a:moveTo>
                    <a:pt x="1460" y="0"/>
                  </a:moveTo>
                  <a:cubicBezTo>
                    <a:pt x="2277" y="0"/>
                    <a:pt x="2919" y="642"/>
                    <a:pt x="2919" y="1460"/>
                  </a:cubicBezTo>
                  <a:cubicBezTo>
                    <a:pt x="2919" y="2277"/>
                    <a:pt x="2277" y="2919"/>
                    <a:pt x="1460" y="2919"/>
                  </a:cubicBezTo>
                  <a:cubicBezTo>
                    <a:pt x="643" y="2919"/>
                    <a:pt x="59" y="2335"/>
                    <a:pt x="1" y="1518"/>
                  </a:cubicBezTo>
                  <a:cubicBezTo>
                    <a:pt x="1" y="701"/>
                    <a:pt x="643" y="59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" name="Google Shape;706;p2"/>
            <p:cNvSpPr/>
            <p:nvPr/>
          </p:nvSpPr>
          <p:spPr>
            <a:xfrm>
              <a:off x="1669250" y="1459525"/>
              <a:ext cx="70075" cy="71525"/>
            </a:xfrm>
            <a:custGeom>
              <a:avLst/>
              <a:gdLst/>
              <a:ahLst/>
              <a:cxnLst/>
              <a:rect l="l" t="t" r="r" b="b"/>
              <a:pathLst>
                <a:path w="2803" h="2861" extrusionOk="0">
                  <a:moveTo>
                    <a:pt x="1401" y="2802"/>
                  </a:moveTo>
                  <a:cubicBezTo>
                    <a:pt x="584" y="2802"/>
                    <a:pt x="1" y="2218"/>
                    <a:pt x="1" y="1401"/>
                  </a:cubicBezTo>
                  <a:cubicBezTo>
                    <a:pt x="1" y="584"/>
                    <a:pt x="584" y="0"/>
                    <a:pt x="1401" y="0"/>
                  </a:cubicBezTo>
                  <a:cubicBezTo>
                    <a:pt x="2219" y="0"/>
                    <a:pt x="2802" y="642"/>
                    <a:pt x="2802" y="1401"/>
                  </a:cubicBezTo>
                  <a:cubicBezTo>
                    <a:pt x="2802" y="2218"/>
                    <a:pt x="2219" y="2860"/>
                    <a:pt x="1401" y="280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" name="Google Shape;707;p2"/>
            <p:cNvSpPr/>
            <p:nvPr/>
          </p:nvSpPr>
          <p:spPr>
            <a:xfrm>
              <a:off x="5102900" y="4894625"/>
              <a:ext cx="71525" cy="70050"/>
            </a:xfrm>
            <a:custGeom>
              <a:avLst/>
              <a:gdLst/>
              <a:ahLst/>
              <a:cxnLst/>
              <a:rect l="l" t="t" r="r" b="b"/>
              <a:pathLst>
                <a:path w="2861" h="2802" extrusionOk="0">
                  <a:moveTo>
                    <a:pt x="1460" y="2802"/>
                  </a:moveTo>
                  <a:cubicBezTo>
                    <a:pt x="642" y="2802"/>
                    <a:pt x="0" y="2218"/>
                    <a:pt x="0" y="1401"/>
                  </a:cubicBezTo>
                  <a:cubicBezTo>
                    <a:pt x="0" y="584"/>
                    <a:pt x="584" y="0"/>
                    <a:pt x="1401" y="0"/>
                  </a:cubicBezTo>
                  <a:cubicBezTo>
                    <a:pt x="2218" y="0"/>
                    <a:pt x="2802" y="584"/>
                    <a:pt x="2860" y="1401"/>
                  </a:cubicBezTo>
                  <a:cubicBezTo>
                    <a:pt x="2860" y="2160"/>
                    <a:pt x="2218" y="2802"/>
                    <a:pt x="1460" y="280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" name="Google Shape;708;p2"/>
            <p:cNvSpPr/>
            <p:nvPr/>
          </p:nvSpPr>
          <p:spPr>
            <a:xfrm>
              <a:off x="1422625" y="1949825"/>
              <a:ext cx="70075" cy="68600"/>
            </a:xfrm>
            <a:custGeom>
              <a:avLst/>
              <a:gdLst/>
              <a:ahLst/>
              <a:cxnLst/>
              <a:rect l="l" t="t" r="r" b="b"/>
              <a:pathLst>
                <a:path w="2803" h="2744" extrusionOk="0">
                  <a:moveTo>
                    <a:pt x="2803" y="1401"/>
                  </a:moveTo>
                  <a:cubicBezTo>
                    <a:pt x="2803" y="2160"/>
                    <a:pt x="2161" y="2744"/>
                    <a:pt x="1402" y="2744"/>
                  </a:cubicBezTo>
                  <a:cubicBezTo>
                    <a:pt x="643" y="2744"/>
                    <a:pt x="1" y="2102"/>
                    <a:pt x="1" y="1343"/>
                  </a:cubicBezTo>
                  <a:cubicBezTo>
                    <a:pt x="59" y="584"/>
                    <a:pt x="701" y="1"/>
                    <a:pt x="1402" y="1"/>
                  </a:cubicBezTo>
                  <a:cubicBezTo>
                    <a:pt x="2161" y="1"/>
                    <a:pt x="2803" y="643"/>
                    <a:pt x="2803" y="140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" name="Google Shape;709;p2"/>
            <p:cNvSpPr/>
            <p:nvPr/>
          </p:nvSpPr>
          <p:spPr>
            <a:xfrm>
              <a:off x="4611125" y="5141225"/>
              <a:ext cx="68600" cy="70075"/>
            </a:xfrm>
            <a:custGeom>
              <a:avLst/>
              <a:gdLst/>
              <a:ahLst/>
              <a:cxnLst/>
              <a:rect l="l" t="t" r="r" b="b"/>
              <a:pathLst>
                <a:path w="2744" h="2803" extrusionOk="0">
                  <a:moveTo>
                    <a:pt x="1343" y="2803"/>
                  </a:moveTo>
                  <a:cubicBezTo>
                    <a:pt x="584" y="2744"/>
                    <a:pt x="0" y="2161"/>
                    <a:pt x="0" y="1402"/>
                  </a:cubicBezTo>
                  <a:cubicBezTo>
                    <a:pt x="0" y="643"/>
                    <a:pt x="642" y="1"/>
                    <a:pt x="1401" y="1"/>
                  </a:cubicBezTo>
                  <a:cubicBezTo>
                    <a:pt x="2160" y="59"/>
                    <a:pt x="2744" y="701"/>
                    <a:pt x="2744" y="1460"/>
                  </a:cubicBezTo>
                  <a:cubicBezTo>
                    <a:pt x="2744" y="2161"/>
                    <a:pt x="2102" y="2803"/>
                    <a:pt x="1343" y="2803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" name="Google Shape;710;p2"/>
            <p:cNvSpPr/>
            <p:nvPr/>
          </p:nvSpPr>
          <p:spPr>
            <a:xfrm>
              <a:off x="2407625" y="4897525"/>
              <a:ext cx="65700" cy="64250"/>
            </a:xfrm>
            <a:custGeom>
              <a:avLst/>
              <a:gdLst/>
              <a:ahLst/>
              <a:cxnLst/>
              <a:rect l="l" t="t" r="r" b="b"/>
              <a:pathLst>
                <a:path w="2628" h="2570" extrusionOk="0">
                  <a:moveTo>
                    <a:pt x="1343" y="2569"/>
                  </a:moveTo>
                  <a:cubicBezTo>
                    <a:pt x="643" y="2569"/>
                    <a:pt x="59" y="2044"/>
                    <a:pt x="59" y="1343"/>
                  </a:cubicBezTo>
                  <a:cubicBezTo>
                    <a:pt x="1" y="585"/>
                    <a:pt x="585" y="1"/>
                    <a:pt x="1343" y="1"/>
                  </a:cubicBezTo>
                  <a:cubicBezTo>
                    <a:pt x="2044" y="1"/>
                    <a:pt x="2569" y="526"/>
                    <a:pt x="2569" y="1227"/>
                  </a:cubicBezTo>
                  <a:cubicBezTo>
                    <a:pt x="2628" y="1986"/>
                    <a:pt x="2044" y="2511"/>
                    <a:pt x="1343" y="251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" name="Google Shape;711;p2"/>
            <p:cNvSpPr/>
            <p:nvPr/>
          </p:nvSpPr>
          <p:spPr>
            <a:xfrm>
              <a:off x="1425550" y="367175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1285" y="1"/>
                  </a:moveTo>
                  <a:cubicBezTo>
                    <a:pt x="1985" y="1"/>
                    <a:pt x="2569" y="526"/>
                    <a:pt x="2569" y="1285"/>
                  </a:cubicBezTo>
                  <a:cubicBezTo>
                    <a:pt x="2569" y="2044"/>
                    <a:pt x="1985" y="2569"/>
                    <a:pt x="1226" y="2569"/>
                  </a:cubicBezTo>
                  <a:cubicBezTo>
                    <a:pt x="526" y="2511"/>
                    <a:pt x="1" y="1985"/>
                    <a:pt x="1" y="1227"/>
                  </a:cubicBezTo>
                  <a:cubicBezTo>
                    <a:pt x="1" y="526"/>
                    <a:pt x="584" y="1"/>
                    <a:pt x="1285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" name="Google Shape;712;p2"/>
            <p:cNvSpPr/>
            <p:nvPr/>
          </p:nvSpPr>
          <p:spPr>
            <a:xfrm>
              <a:off x="1672175" y="416060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2569" y="1285"/>
                  </a:moveTo>
                  <a:cubicBezTo>
                    <a:pt x="2569" y="2044"/>
                    <a:pt x="1985" y="2569"/>
                    <a:pt x="1284" y="2569"/>
                  </a:cubicBezTo>
                  <a:cubicBezTo>
                    <a:pt x="526" y="2569"/>
                    <a:pt x="0" y="1985"/>
                    <a:pt x="0" y="1227"/>
                  </a:cubicBezTo>
                  <a:cubicBezTo>
                    <a:pt x="0" y="526"/>
                    <a:pt x="584" y="1"/>
                    <a:pt x="1284" y="1"/>
                  </a:cubicBezTo>
                  <a:cubicBezTo>
                    <a:pt x="2043" y="59"/>
                    <a:pt x="2569" y="585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" name="Google Shape;713;p2"/>
            <p:cNvSpPr/>
            <p:nvPr/>
          </p:nvSpPr>
          <p:spPr>
            <a:xfrm>
              <a:off x="4859200" y="483275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343" y="0"/>
                  </a:moveTo>
                  <a:cubicBezTo>
                    <a:pt x="2043" y="0"/>
                    <a:pt x="2569" y="584"/>
                    <a:pt x="2569" y="1284"/>
                  </a:cubicBezTo>
                  <a:cubicBezTo>
                    <a:pt x="2569" y="2043"/>
                    <a:pt x="1985" y="2627"/>
                    <a:pt x="1226" y="2569"/>
                  </a:cubicBezTo>
                  <a:cubicBezTo>
                    <a:pt x="526" y="2569"/>
                    <a:pt x="0" y="1985"/>
                    <a:pt x="0" y="1284"/>
                  </a:cubicBezTo>
                  <a:cubicBezTo>
                    <a:pt x="59" y="526"/>
                    <a:pt x="584" y="0"/>
                    <a:pt x="1343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" name="Google Shape;714;p2"/>
            <p:cNvSpPr/>
            <p:nvPr/>
          </p:nvSpPr>
          <p:spPr>
            <a:xfrm>
              <a:off x="6084975" y="1709050"/>
              <a:ext cx="64225" cy="65700"/>
            </a:xfrm>
            <a:custGeom>
              <a:avLst/>
              <a:gdLst/>
              <a:ahLst/>
              <a:cxnLst/>
              <a:rect l="l" t="t" r="r" b="b"/>
              <a:pathLst>
                <a:path w="2569" h="2628" extrusionOk="0">
                  <a:moveTo>
                    <a:pt x="2569" y="1285"/>
                  </a:moveTo>
                  <a:cubicBezTo>
                    <a:pt x="2569" y="2043"/>
                    <a:pt x="2044" y="2569"/>
                    <a:pt x="1343" y="2569"/>
                  </a:cubicBezTo>
                  <a:cubicBezTo>
                    <a:pt x="584" y="2627"/>
                    <a:pt x="1" y="2043"/>
                    <a:pt x="1" y="1285"/>
                  </a:cubicBezTo>
                  <a:cubicBezTo>
                    <a:pt x="59" y="584"/>
                    <a:pt x="584" y="0"/>
                    <a:pt x="1343" y="59"/>
                  </a:cubicBezTo>
                  <a:cubicBezTo>
                    <a:pt x="2044" y="59"/>
                    <a:pt x="2569" y="584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" name="Google Shape;715;p2"/>
            <p:cNvSpPr/>
            <p:nvPr/>
          </p:nvSpPr>
          <p:spPr>
            <a:xfrm>
              <a:off x="2897950" y="5142700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285" y="2627"/>
                  </a:moveTo>
                  <a:cubicBezTo>
                    <a:pt x="584" y="2627"/>
                    <a:pt x="0" y="2102"/>
                    <a:pt x="0" y="1343"/>
                  </a:cubicBezTo>
                  <a:cubicBezTo>
                    <a:pt x="0" y="642"/>
                    <a:pt x="526" y="59"/>
                    <a:pt x="1226" y="59"/>
                  </a:cubicBezTo>
                  <a:cubicBezTo>
                    <a:pt x="1985" y="0"/>
                    <a:pt x="2569" y="584"/>
                    <a:pt x="2569" y="1343"/>
                  </a:cubicBezTo>
                  <a:cubicBezTo>
                    <a:pt x="2569" y="2043"/>
                    <a:pt x="2043" y="2627"/>
                    <a:pt x="1285" y="2627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" name="Google Shape;716;p2"/>
            <p:cNvSpPr/>
            <p:nvPr/>
          </p:nvSpPr>
          <p:spPr>
            <a:xfrm>
              <a:off x="6333050" y="2936300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452" y="1985"/>
                    <a:pt x="1927" y="2510"/>
                    <a:pt x="1168" y="2510"/>
                  </a:cubicBezTo>
                  <a:cubicBezTo>
                    <a:pt x="526" y="2452"/>
                    <a:pt x="1" y="1926"/>
                    <a:pt x="1" y="1226"/>
                  </a:cubicBezTo>
                  <a:cubicBezTo>
                    <a:pt x="1" y="525"/>
                    <a:pt x="584" y="0"/>
                    <a:pt x="1285" y="0"/>
                  </a:cubicBezTo>
                  <a:cubicBezTo>
                    <a:pt x="1985" y="0"/>
                    <a:pt x="2510" y="584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" name="Google Shape;717;p2"/>
            <p:cNvSpPr/>
            <p:nvPr/>
          </p:nvSpPr>
          <p:spPr>
            <a:xfrm>
              <a:off x="5597575" y="975050"/>
              <a:ext cx="61325" cy="61300"/>
            </a:xfrm>
            <a:custGeom>
              <a:avLst/>
              <a:gdLst/>
              <a:ahLst/>
              <a:cxnLst/>
              <a:rect l="l" t="t" r="r" b="b"/>
              <a:pathLst>
                <a:path w="2453" h="2452" extrusionOk="0">
                  <a:moveTo>
                    <a:pt x="1227" y="0"/>
                  </a:moveTo>
                  <a:cubicBezTo>
                    <a:pt x="1927" y="0"/>
                    <a:pt x="2452" y="584"/>
                    <a:pt x="2452" y="1226"/>
                  </a:cubicBezTo>
                  <a:cubicBezTo>
                    <a:pt x="2452" y="1868"/>
                    <a:pt x="1869" y="2452"/>
                    <a:pt x="1227" y="2452"/>
                  </a:cubicBezTo>
                  <a:cubicBezTo>
                    <a:pt x="526" y="2452"/>
                    <a:pt x="1" y="1868"/>
                    <a:pt x="1" y="1168"/>
                  </a:cubicBezTo>
                  <a:cubicBezTo>
                    <a:pt x="1" y="525"/>
                    <a:pt x="585" y="0"/>
                    <a:pt x="1227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" name="Google Shape;718;p2"/>
            <p:cNvSpPr/>
            <p:nvPr/>
          </p:nvSpPr>
          <p:spPr>
            <a:xfrm>
              <a:off x="3634875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1226" y="2510"/>
                  </a:moveTo>
                  <a:cubicBezTo>
                    <a:pt x="526" y="2510"/>
                    <a:pt x="1" y="1926"/>
                    <a:pt x="1" y="1226"/>
                  </a:cubicBezTo>
                  <a:cubicBezTo>
                    <a:pt x="59" y="525"/>
                    <a:pt x="584" y="0"/>
                    <a:pt x="1226" y="0"/>
                  </a:cubicBezTo>
                  <a:cubicBezTo>
                    <a:pt x="1927" y="0"/>
                    <a:pt x="2510" y="584"/>
                    <a:pt x="2452" y="1284"/>
                  </a:cubicBezTo>
                  <a:cubicBezTo>
                    <a:pt x="2452" y="1985"/>
                    <a:pt x="1927" y="2510"/>
                    <a:pt x="1226" y="251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" name="Google Shape;719;p2"/>
            <p:cNvSpPr/>
            <p:nvPr/>
          </p:nvSpPr>
          <p:spPr>
            <a:xfrm>
              <a:off x="6333050" y="2692600"/>
              <a:ext cx="62775" cy="62775"/>
            </a:xfrm>
            <a:custGeom>
              <a:avLst/>
              <a:gdLst/>
              <a:ahLst/>
              <a:cxnLst/>
              <a:rect l="l" t="t" r="r" b="b"/>
              <a:pathLst>
                <a:path w="2511" h="2511" extrusionOk="0">
                  <a:moveTo>
                    <a:pt x="2510" y="1284"/>
                  </a:moveTo>
                  <a:cubicBezTo>
                    <a:pt x="2510" y="1985"/>
                    <a:pt x="1927" y="2510"/>
                    <a:pt x="1226" y="2510"/>
                  </a:cubicBezTo>
                  <a:cubicBezTo>
                    <a:pt x="526" y="2510"/>
                    <a:pt x="1" y="1985"/>
                    <a:pt x="1" y="1284"/>
                  </a:cubicBezTo>
                  <a:cubicBezTo>
                    <a:pt x="1" y="584"/>
                    <a:pt x="584" y="0"/>
                    <a:pt x="1285" y="59"/>
                  </a:cubicBezTo>
                  <a:cubicBezTo>
                    <a:pt x="1985" y="59"/>
                    <a:pt x="2510" y="584"/>
                    <a:pt x="2510" y="1284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" name="Google Shape;720;p2"/>
            <p:cNvSpPr/>
            <p:nvPr/>
          </p:nvSpPr>
          <p:spPr>
            <a:xfrm>
              <a:off x="3881500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510" y="1926"/>
                    <a:pt x="1985" y="2452"/>
                    <a:pt x="1284" y="2452"/>
                  </a:cubicBezTo>
                  <a:cubicBezTo>
                    <a:pt x="584" y="2510"/>
                    <a:pt x="0" y="1985"/>
                    <a:pt x="0" y="1226"/>
                  </a:cubicBezTo>
                  <a:cubicBezTo>
                    <a:pt x="0" y="525"/>
                    <a:pt x="584" y="0"/>
                    <a:pt x="1284" y="0"/>
                  </a:cubicBezTo>
                  <a:cubicBezTo>
                    <a:pt x="1985" y="0"/>
                    <a:pt x="2510" y="525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" name="Google Shape;721;p2"/>
            <p:cNvSpPr/>
            <p:nvPr/>
          </p:nvSpPr>
          <p:spPr>
            <a:xfrm>
              <a:off x="6333050" y="2447425"/>
              <a:ext cx="61325" cy="59875"/>
            </a:xfrm>
            <a:custGeom>
              <a:avLst/>
              <a:gdLst/>
              <a:ahLst/>
              <a:cxnLst/>
              <a:rect l="l" t="t" r="r" b="b"/>
              <a:pathLst>
                <a:path w="2453" h="2395" extrusionOk="0">
                  <a:moveTo>
                    <a:pt x="2452" y="1168"/>
                  </a:moveTo>
                  <a:cubicBezTo>
                    <a:pt x="2452" y="1810"/>
                    <a:pt x="1868" y="2394"/>
                    <a:pt x="1226" y="2394"/>
                  </a:cubicBezTo>
                  <a:cubicBezTo>
                    <a:pt x="643" y="2394"/>
                    <a:pt x="59" y="1869"/>
                    <a:pt x="59" y="1227"/>
                  </a:cubicBezTo>
                  <a:cubicBezTo>
                    <a:pt x="1" y="585"/>
                    <a:pt x="584" y="1"/>
                    <a:pt x="1226" y="1"/>
                  </a:cubicBezTo>
                  <a:cubicBezTo>
                    <a:pt x="1868" y="1"/>
                    <a:pt x="2452" y="585"/>
                    <a:pt x="2452" y="1168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" name="Google Shape;722;p2"/>
            <p:cNvSpPr/>
            <p:nvPr/>
          </p:nvSpPr>
          <p:spPr>
            <a:xfrm>
              <a:off x="6086425" y="3919825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227" y="1"/>
                  </a:moveTo>
                  <a:cubicBezTo>
                    <a:pt x="1869" y="1"/>
                    <a:pt x="2453" y="584"/>
                    <a:pt x="2453" y="1226"/>
                  </a:cubicBezTo>
                  <a:cubicBezTo>
                    <a:pt x="2453" y="1869"/>
                    <a:pt x="1869" y="2394"/>
                    <a:pt x="1285" y="2452"/>
                  </a:cubicBezTo>
                  <a:cubicBezTo>
                    <a:pt x="585" y="2452"/>
                    <a:pt x="1" y="1869"/>
                    <a:pt x="59" y="1168"/>
                  </a:cubicBezTo>
                  <a:cubicBezTo>
                    <a:pt x="59" y="584"/>
                    <a:pt x="585" y="1"/>
                    <a:pt x="1227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" name="Google Shape;723;p2"/>
            <p:cNvSpPr/>
            <p:nvPr/>
          </p:nvSpPr>
          <p:spPr>
            <a:xfrm>
              <a:off x="2657175" y="486175"/>
              <a:ext cx="59850" cy="59875"/>
            </a:xfrm>
            <a:custGeom>
              <a:avLst/>
              <a:gdLst/>
              <a:ahLst/>
              <a:cxnLst/>
              <a:rect l="l" t="t" r="r" b="b"/>
              <a:pathLst>
                <a:path w="2394" h="2395" extrusionOk="0">
                  <a:moveTo>
                    <a:pt x="2394" y="1168"/>
                  </a:moveTo>
                  <a:cubicBezTo>
                    <a:pt x="2394" y="1752"/>
                    <a:pt x="1868" y="2336"/>
                    <a:pt x="1226" y="2394"/>
                  </a:cubicBezTo>
                  <a:cubicBezTo>
                    <a:pt x="584" y="2394"/>
                    <a:pt x="0" y="1810"/>
                    <a:pt x="0" y="1168"/>
                  </a:cubicBezTo>
                  <a:cubicBezTo>
                    <a:pt x="0" y="526"/>
                    <a:pt x="584" y="1"/>
                    <a:pt x="1168" y="1"/>
                  </a:cubicBezTo>
                  <a:cubicBezTo>
                    <a:pt x="1810" y="1"/>
                    <a:pt x="2394" y="526"/>
                    <a:pt x="2394" y="1168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" name="Google Shape;724;p2"/>
            <p:cNvSpPr/>
            <p:nvPr/>
          </p:nvSpPr>
          <p:spPr>
            <a:xfrm>
              <a:off x="4126650" y="239575"/>
              <a:ext cx="58400" cy="59850"/>
            </a:xfrm>
            <a:custGeom>
              <a:avLst/>
              <a:gdLst/>
              <a:ahLst/>
              <a:cxnLst/>
              <a:rect l="l" t="t" r="r" b="b"/>
              <a:pathLst>
                <a:path w="2336" h="2394" extrusionOk="0">
                  <a:moveTo>
                    <a:pt x="1168" y="2335"/>
                  </a:moveTo>
                  <a:cubicBezTo>
                    <a:pt x="526" y="2394"/>
                    <a:pt x="0" y="1810"/>
                    <a:pt x="0" y="1226"/>
                  </a:cubicBezTo>
                  <a:cubicBezTo>
                    <a:pt x="0" y="584"/>
                    <a:pt x="526" y="0"/>
                    <a:pt x="1168" y="0"/>
                  </a:cubicBezTo>
                  <a:cubicBezTo>
                    <a:pt x="1752" y="0"/>
                    <a:pt x="2335" y="526"/>
                    <a:pt x="2335" y="1168"/>
                  </a:cubicBezTo>
                  <a:cubicBezTo>
                    <a:pt x="2335" y="1810"/>
                    <a:pt x="1810" y="2335"/>
                    <a:pt x="1168" y="2335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" name="Google Shape;725;p2"/>
            <p:cNvSpPr/>
            <p:nvPr/>
          </p:nvSpPr>
          <p:spPr>
            <a:xfrm>
              <a:off x="5845650" y="1223125"/>
              <a:ext cx="56950" cy="58375"/>
            </a:xfrm>
            <a:custGeom>
              <a:avLst/>
              <a:gdLst/>
              <a:ahLst/>
              <a:cxnLst/>
              <a:rect l="l" t="t" r="r" b="b"/>
              <a:pathLst>
                <a:path w="2278" h="2335" extrusionOk="0">
                  <a:moveTo>
                    <a:pt x="2277" y="1167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335"/>
                    <a:pt x="1" y="1810"/>
                    <a:pt x="1" y="1109"/>
                  </a:cubicBezTo>
                  <a:cubicBezTo>
                    <a:pt x="59" y="467"/>
                    <a:pt x="526" y="0"/>
                    <a:pt x="1168" y="0"/>
                  </a:cubicBezTo>
                  <a:cubicBezTo>
                    <a:pt x="1810" y="0"/>
                    <a:pt x="2277" y="525"/>
                    <a:pt x="2277" y="1167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" name="Google Shape;726;p2"/>
            <p:cNvSpPr/>
            <p:nvPr/>
          </p:nvSpPr>
          <p:spPr>
            <a:xfrm>
              <a:off x="3394100" y="241025"/>
              <a:ext cx="58400" cy="56950"/>
            </a:xfrm>
            <a:custGeom>
              <a:avLst/>
              <a:gdLst/>
              <a:ahLst/>
              <a:cxnLst/>
              <a:rect l="l" t="t" r="r" b="b"/>
              <a:pathLst>
                <a:path w="2336" h="2278" extrusionOk="0">
                  <a:moveTo>
                    <a:pt x="2277" y="1168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277"/>
                    <a:pt x="0" y="1752"/>
                    <a:pt x="59" y="1051"/>
                  </a:cubicBezTo>
                  <a:cubicBezTo>
                    <a:pt x="59" y="409"/>
                    <a:pt x="584" y="1"/>
                    <a:pt x="1226" y="1"/>
                  </a:cubicBezTo>
                  <a:cubicBezTo>
                    <a:pt x="1868" y="1"/>
                    <a:pt x="2335" y="526"/>
                    <a:pt x="2277" y="1168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" name="Google Shape;727;p2"/>
            <p:cNvSpPr/>
            <p:nvPr/>
          </p:nvSpPr>
          <p:spPr>
            <a:xfrm>
              <a:off x="6335975" y="3185825"/>
              <a:ext cx="56925" cy="56925"/>
            </a:xfrm>
            <a:custGeom>
              <a:avLst/>
              <a:gdLst/>
              <a:ahLst/>
              <a:cxnLst/>
              <a:rect l="l" t="t" r="r" b="b"/>
              <a:pathLst>
                <a:path w="2277" h="2277" extrusionOk="0">
                  <a:moveTo>
                    <a:pt x="1168" y="2277"/>
                  </a:moveTo>
                  <a:cubicBezTo>
                    <a:pt x="526" y="2277"/>
                    <a:pt x="0" y="1810"/>
                    <a:pt x="0" y="1168"/>
                  </a:cubicBezTo>
                  <a:cubicBezTo>
                    <a:pt x="0" y="467"/>
                    <a:pt x="467" y="0"/>
                    <a:pt x="1168" y="0"/>
                  </a:cubicBezTo>
                  <a:cubicBezTo>
                    <a:pt x="1810" y="0"/>
                    <a:pt x="2277" y="526"/>
                    <a:pt x="2277" y="1109"/>
                  </a:cubicBezTo>
                  <a:cubicBezTo>
                    <a:pt x="2277" y="1751"/>
                    <a:pt x="1751" y="2277"/>
                    <a:pt x="1168" y="2277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" name="Google Shape;728;p2"/>
            <p:cNvSpPr/>
            <p:nvPr/>
          </p:nvSpPr>
          <p:spPr>
            <a:xfrm>
              <a:off x="5356800" y="731350"/>
              <a:ext cx="56950" cy="55475"/>
            </a:xfrm>
            <a:custGeom>
              <a:avLst/>
              <a:gdLst/>
              <a:ahLst/>
              <a:cxnLst/>
              <a:rect l="l" t="t" r="r" b="b"/>
              <a:pathLst>
                <a:path w="2278" h="2219" extrusionOk="0">
                  <a:moveTo>
                    <a:pt x="1168" y="2218"/>
                  </a:moveTo>
                  <a:cubicBezTo>
                    <a:pt x="526" y="2218"/>
                    <a:pt x="59" y="1810"/>
                    <a:pt x="1" y="1168"/>
                  </a:cubicBezTo>
                  <a:cubicBezTo>
                    <a:pt x="1" y="467"/>
                    <a:pt x="468" y="0"/>
                    <a:pt x="1110" y="0"/>
                  </a:cubicBezTo>
                  <a:cubicBezTo>
                    <a:pt x="1752" y="0"/>
                    <a:pt x="2277" y="467"/>
                    <a:pt x="2277" y="1051"/>
                  </a:cubicBezTo>
                  <a:cubicBezTo>
                    <a:pt x="2277" y="1693"/>
                    <a:pt x="1810" y="2218"/>
                    <a:pt x="1168" y="2218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" name="Google Shape;729;p2"/>
            <p:cNvSpPr/>
            <p:nvPr/>
          </p:nvSpPr>
          <p:spPr>
            <a:xfrm>
              <a:off x="1924625" y="979425"/>
              <a:ext cx="52550" cy="52550"/>
            </a:xfrm>
            <a:custGeom>
              <a:avLst/>
              <a:gdLst/>
              <a:ahLst/>
              <a:cxnLst/>
              <a:rect l="l" t="t" r="r" b="b"/>
              <a:pathLst>
                <a:path w="2102" h="2102" extrusionOk="0">
                  <a:moveTo>
                    <a:pt x="2102" y="1051"/>
                  </a:moveTo>
                  <a:cubicBezTo>
                    <a:pt x="2102" y="1576"/>
                    <a:pt x="1635" y="2043"/>
                    <a:pt x="1051" y="2102"/>
                  </a:cubicBezTo>
                  <a:cubicBezTo>
                    <a:pt x="526" y="2102"/>
                    <a:pt x="0" y="1576"/>
                    <a:pt x="0" y="993"/>
                  </a:cubicBezTo>
                  <a:cubicBezTo>
                    <a:pt x="0" y="467"/>
                    <a:pt x="526" y="0"/>
                    <a:pt x="1051" y="0"/>
                  </a:cubicBezTo>
                  <a:cubicBezTo>
                    <a:pt x="1576" y="0"/>
                    <a:pt x="2102" y="467"/>
                    <a:pt x="2102" y="105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" name="Google Shape;730;p2"/>
            <p:cNvSpPr/>
            <p:nvPr/>
          </p:nvSpPr>
          <p:spPr>
            <a:xfrm>
              <a:off x="6337425" y="22052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1051" y="0"/>
                  </a:moveTo>
                  <a:cubicBezTo>
                    <a:pt x="1577" y="0"/>
                    <a:pt x="2102" y="467"/>
                    <a:pt x="2102" y="993"/>
                  </a:cubicBezTo>
                  <a:cubicBezTo>
                    <a:pt x="2160" y="1576"/>
                    <a:pt x="1635" y="2102"/>
                    <a:pt x="1051" y="2102"/>
                  </a:cubicBezTo>
                  <a:cubicBezTo>
                    <a:pt x="526" y="2043"/>
                    <a:pt x="1" y="1576"/>
                    <a:pt x="1" y="1051"/>
                  </a:cubicBezTo>
                  <a:cubicBezTo>
                    <a:pt x="1" y="467"/>
                    <a:pt x="526" y="0"/>
                    <a:pt x="1051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" name="Google Shape;731;p2"/>
            <p:cNvSpPr/>
            <p:nvPr/>
          </p:nvSpPr>
          <p:spPr>
            <a:xfrm>
              <a:off x="1431400" y="171487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2101" y="1052"/>
                  </a:moveTo>
                  <a:cubicBezTo>
                    <a:pt x="2101" y="1635"/>
                    <a:pt x="1635" y="2102"/>
                    <a:pt x="1051" y="2102"/>
                  </a:cubicBezTo>
                  <a:cubicBezTo>
                    <a:pt x="467" y="2102"/>
                    <a:pt x="0" y="1577"/>
                    <a:pt x="0" y="1052"/>
                  </a:cubicBezTo>
                  <a:cubicBezTo>
                    <a:pt x="0" y="468"/>
                    <a:pt x="525" y="1"/>
                    <a:pt x="1051" y="1"/>
                  </a:cubicBezTo>
                  <a:cubicBezTo>
                    <a:pt x="1576" y="59"/>
                    <a:pt x="2101" y="526"/>
                    <a:pt x="2101" y="105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" name="Google Shape;732;p2"/>
            <p:cNvSpPr/>
            <p:nvPr/>
          </p:nvSpPr>
          <p:spPr>
            <a:xfrm>
              <a:off x="5601950" y="4661125"/>
              <a:ext cx="52575" cy="52575"/>
            </a:xfrm>
            <a:custGeom>
              <a:avLst/>
              <a:gdLst/>
              <a:ahLst/>
              <a:cxnLst/>
              <a:rect l="l" t="t" r="r" b="b"/>
              <a:pathLst>
                <a:path w="2103" h="2103" extrusionOk="0">
                  <a:moveTo>
                    <a:pt x="2102" y="993"/>
                  </a:moveTo>
                  <a:cubicBezTo>
                    <a:pt x="2102" y="1519"/>
                    <a:pt x="1635" y="2044"/>
                    <a:pt x="1052" y="2044"/>
                  </a:cubicBezTo>
                  <a:cubicBezTo>
                    <a:pt x="526" y="2102"/>
                    <a:pt x="1" y="1577"/>
                    <a:pt x="1" y="993"/>
                  </a:cubicBezTo>
                  <a:cubicBezTo>
                    <a:pt x="1" y="468"/>
                    <a:pt x="468" y="1"/>
                    <a:pt x="1052" y="1"/>
                  </a:cubicBezTo>
                  <a:cubicBezTo>
                    <a:pt x="1577" y="1"/>
                    <a:pt x="2044" y="468"/>
                    <a:pt x="2102" y="993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" name="Google Shape;733;p2"/>
            <p:cNvSpPr/>
            <p:nvPr/>
          </p:nvSpPr>
          <p:spPr>
            <a:xfrm>
              <a:off x="4865025" y="51500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2102" y="992"/>
                  </a:moveTo>
                  <a:cubicBezTo>
                    <a:pt x="2161" y="1518"/>
                    <a:pt x="1694" y="2043"/>
                    <a:pt x="1110" y="2101"/>
                  </a:cubicBezTo>
                  <a:cubicBezTo>
                    <a:pt x="526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2" y="0"/>
                  </a:cubicBezTo>
                  <a:cubicBezTo>
                    <a:pt x="1577" y="0"/>
                    <a:pt x="2102" y="467"/>
                    <a:pt x="2102" y="99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" name="Google Shape;734;p2"/>
            <p:cNvSpPr/>
            <p:nvPr/>
          </p:nvSpPr>
          <p:spPr>
            <a:xfrm>
              <a:off x="4376175" y="242500"/>
              <a:ext cx="52575" cy="52550"/>
            </a:xfrm>
            <a:custGeom>
              <a:avLst/>
              <a:gdLst/>
              <a:ahLst/>
              <a:cxnLst/>
              <a:rect l="l" t="t" r="r" b="b"/>
              <a:pathLst>
                <a:path w="2103" h="2102" extrusionOk="0">
                  <a:moveTo>
                    <a:pt x="2102" y="1109"/>
                  </a:moveTo>
                  <a:cubicBezTo>
                    <a:pt x="2044" y="1634"/>
                    <a:pt x="1577" y="2101"/>
                    <a:pt x="1051" y="2101"/>
                  </a:cubicBezTo>
                  <a:cubicBezTo>
                    <a:pt x="468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1" y="58"/>
                  </a:cubicBezTo>
                  <a:cubicBezTo>
                    <a:pt x="1635" y="58"/>
                    <a:pt x="2102" y="525"/>
                    <a:pt x="2102" y="110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" name="Google Shape;735;p2"/>
            <p:cNvSpPr/>
            <p:nvPr/>
          </p:nvSpPr>
          <p:spPr>
            <a:xfrm>
              <a:off x="1190625" y="2942125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8"/>
                    <a:pt x="1518" y="1985"/>
                    <a:pt x="992" y="1985"/>
                  </a:cubicBezTo>
                  <a:cubicBezTo>
                    <a:pt x="409" y="1985"/>
                    <a:pt x="0" y="1576"/>
                    <a:pt x="0" y="993"/>
                  </a:cubicBezTo>
                  <a:cubicBezTo>
                    <a:pt x="0" y="409"/>
                    <a:pt x="350" y="117"/>
                    <a:pt x="876" y="59"/>
                  </a:cubicBezTo>
                  <a:cubicBezTo>
                    <a:pt x="1459" y="0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" name="Google Shape;736;p2"/>
            <p:cNvSpPr/>
            <p:nvPr/>
          </p:nvSpPr>
          <p:spPr>
            <a:xfrm>
              <a:off x="2169775" y="734250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1927" y="935"/>
                  </a:moveTo>
                  <a:cubicBezTo>
                    <a:pt x="1868" y="1577"/>
                    <a:pt x="1577" y="1927"/>
                    <a:pt x="935" y="1927"/>
                  </a:cubicBezTo>
                  <a:cubicBezTo>
                    <a:pt x="351" y="1927"/>
                    <a:pt x="1" y="1577"/>
                    <a:pt x="1" y="935"/>
                  </a:cubicBezTo>
                  <a:cubicBezTo>
                    <a:pt x="59" y="410"/>
                    <a:pt x="351" y="59"/>
                    <a:pt x="935" y="59"/>
                  </a:cubicBezTo>
                  <a:cubicBezTo>
                    <a:pt x="1577" y="1"/>
                    <a:pt x="1810" y="410"/>
                    <a:pt x="1927" y="935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" name="Google Shape;737;p2"/>
            <p:cNvSpPr/>
            <p:nvPr/>
          </p:nvSpPr>
          <p:spPr>
            <a:xfrm>
              <a:off x="1190625" y="2695500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9"/>
                    <a:pt x="1518" y="1927"/>
                    <a:pt x="992" y="1985"/>
                  </a:cubicBezTo>
                  <a:cubicBezTo>
                    <a:pt x="409" y="1985"/>
                    <a:pt x="0" y="1577"/>
                    <a:pt x="0" y="993"/>
                  </a:cubicBezTo>
                  <a:cubicBezTo>
                    <a:pt x="0" y="409"/>
                    <a:pt x="350" y="118"/>
                    <a:pt x="876" y="59"/>
                  </a:cubicBezTo>
                  <a:cubicBezTo>
                    <a:pt x="1459" y="1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" name="Google Shape;738;p2"/>
            <p:cNvSpPr/>
            <p:nvPr/>
          </p:nvSpPr>
          <p:spPr>
            <a:xfrm>
              <a:off x="6340350" y="3432425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934" y="1927"/>
                  </a:moveTo>
                  <a:cubicBezTo>
                    <a:pt x="409" y="1927"/>
                    <a:pt x="0" y="1519"/>
                    <a:pt x="0" y="935"/>
                  </a:cubicBezTo>
                  <a:cubicBezTo>
                    <a:pt x="0" y="410"/>
                    <a:pt x="467" y="1"/>
                    <a:pt x="993" y="1"/>
                  </a:cubicBezTo>
                  <a:cubicBezTo>
                    <a:pt x="1576" y="59"/>
                    <a:pt x="1868" y="410"/>
                    <a:pt x="1927" y="935"/>
                  </a:cubicBezTo>
                  <a:cubicBezTo>
                    <a:pt x="1927" y="1519"/>
                    <a:pt x="1518" y="1927"/>
                    <a:pt x="934" y="1927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" name="Google Shape;739;p2"/>
            <p:cNvSpPr/>
            <p:nvPr/>
          </p:nvSpPr>
          <p:spPr>
            <a:xfrm>
              <a:off x="3151850" y="245400"/>
              <a:ext cx="48200" cy="46725"/>
            </a:xfrm>
            <a:custGeom>
              <a:avLst/>
              <a:gdLst/>
              <a:ahLst/>
              <a:cxnLst/>
              <a:rect l="l" t="t" r="r" b="b"/>
              <a:pathLst>
                <a:path w="1928" h="1869" extrusionOk="0">
                  <a:moveTo>
                    <a:pt x="1927" y="993"/>
                  </a:moveTo>
                  <a:cubicBezTo>
                    <a:pt x="1869" y="1518"/>
                    <a:pt x="1577" y="1869"/>
                    <a:pt x="993" y="1869"/>
                  </a:cubicBezTo>
                  <a:cubicBezTo>
                    <a:pt x="410" y="1869"/>
                    <a:pt x="1" y="1402"/>
                    <a:pt x="59" y="876"/>
                  </a:cubicBezTo>
                  <a:cubicBezTo>
                    <a:pt x="118" y="293"/>
                    <a:pt x="468" y="1"/>
                    <a:pt x="1052" y="1"/>
                  </a:cubicBezTo>
                  <a:cubicBezTo>
                    <a:pt x="1635" y="59"/>
                    <a:pt x="1869" y="409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" name="Google Shape;740;p2"/>
            <p:cNvSpPr/>
            <p:nvPr/>
          </p:nvSpPr>
          <p:spPr>
            <a:xfrm>
              <a:off x="5850025" y="4415975"/>
              <a:ext cx="48200" cy="48175"/>
            </a:xfrm>
            <a:custGeom>
              <a:avLst/>
              <a:gdLst/>
              <a:ahLst/>
              <a:cxnLst/>
              <a:rect l="l" t="t" r="r" b="b"/>
              <a:pathLst>
                <a:path w="1928" h="1927" extrusionOk="0">
                  <a:moveTo>
                    <a:pt x="935" y="1"/>
                  </a:moveTo>
                  <a:cubicBezTo>
                    <a:pt x="1519" y="1"/>
                    <a:pt x="1927" y="409"/>
                    <a:pt x="1927" y="935"/>
                  </a:cubicBezTo>
                  <a:cubicBezTo>
                    <a:pt x="1927" y="1518"/>
                    <a:pt x="1519" y="1927"/>
                    <a:pt x="993" y="1927"/>
                  </a:cubicBezTo>
                  <a:cubicBezTo>
                    <a:pt x="410" y="1869"/>
                    <a:pt x="59" y="1577"/>
                    <a:pt x="59" y="993"/>
                  </a:cubicBezTo>
                  <a:cubicBezTo>
                    <a:pt x="1" y="468"/>
                    <a:pt x="410" y="1"/>
                    <a:pt x="935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" name="Google Shape;741;p2"/>
            <p:cNvSpPr/>
            <p:nvPr/>
          </p:nvSpPr>
          <p:spPr>
            <a:xfrm>
              <a:off x="3640725" y="5393675"/>
              <a:ext cx="49625" cy="49650"/>
            </a:xfrm>
            <a:custGeom>
              <a:avLst/>
              <a:gdLst/>
              <a:ahLst/>
              <a:cxnLst/>
              <a:rect l="l" t="t" r="r" b="b"/>
              <a:pathLst>
                <a:path w="1985" h="1986" extrusionOk="0">
                  <a:moveTo>
                    <a:pt x="934" y="1985"/>
                  </a:moveTo>
                  <a:cubicBezTo>
                    <a:pt x="409" y="1927"/>
                    <a:pt x="0" y="1460"/>
                    <a:pt x="58" y="935"/>
                  </a:cubicBezTo>
                  <a:cubicBezTo>
                    <a:pt x="117" y="351"/>
                    <a:pt x="584" y="1"/>
                    <a:pt x="1109" y="59"/>
                  </a:cubicBezTo>
                  <a:cubicBezTo>
                    <a:pt x="1693" y="118"/>
                    <a:pt x="1985" y="468"/>
                    <a:pt x="1985" y="1052"/>
                  </a:cubicBezTo>
                  <a:cubicBezTo>
                    <a:pt x="1985" y="1577"/>
                    <a:pt x="1518" y="1985"/>
                    <a:pt x="934" y="1985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" name="Google Shape;742;p2"/>
            <p:cNvSpPr/>
            <p:nvPr/>
          </p:nvSpPr>
          <p:spPr>
            <a:xfrm>
              <a:off x="3884400" y="5393675"/>
              <a:ext cx="48200" cy="49650"/>
            </a:xfrm>
            <a:custGeom>
              <a:avLst/>
              <a:gdLst/>
              <a:ahLst/>
              <a:cxnLst/>
              <a:rect l="l" t="t" r="r" b="b"/>
              <a:pathLst>
                <a:path w="1928" h="1986" extrusionOk="0">
                  <a:moveTo>
                    <a:pt x="1927" y="993"/>
                  </a:moveTo>
                  <a:cubicBezTo>
                    <a:pt x="1927" y="1577"/>
                    <a:pt x="1519" y="1985"/>
                    <a:pt x="993" y="1985"/>
                  </a:cubicBezTo>
                  <a:cubicBezTo>
                    <a:pt x="409" y="1985"/>
                    <a:pt x="1" y="1519"/>
                    <a:pt x="1" y="993"/>
                  </a:cubicBezTo>
                  <a:cubicBezTo>
                    <a:pt x="59" y="409"/>
                    <a:pt x="409" y="59"/>
                    <a:pt x="935" y="59"/>
                  </a:cubicBezTo>
                  <a:cubicBezTo>
                    <a:pt x="1519" y="1"/>
                    <a:pt x="1927" y="468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" name="Google Shape;743;p2"/>
            <p:cNvSpPr/>
            <p:nvPr/>
          </p:nvSpPr>
          <p:spPr>
            <a:xfrm>
              <a:off x="1190625" y="2454725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1868" y="935"/>
                  </a:moveTo>
                  <a:cubicBezTo>
                    <a:pt x="1809" y="1518"/>
                    <a:pt x="1459" y="1869"/>
                    <a:pt x="934" y="1810"/>
                  </a:cubicBezTo>
                  <a:cubicBezTo>
                    <a:pt x="350" y="1810"/>
                    <a:pt x="0" y="1402"/>
                    <a:pt x="58" y="876"/>
                  </a:cubicBezTo>
                  <a:cubicBezTo>
                    <a:pt x="117" y="351"/>
                    <a:pt x="467" y="1"/>
                    <a:pt x="992" y="1"/>
                  </a:cubicBezTo>
                  <a:cubicBezTo>
                    <a:pt x="1518" y="1"/>
                    <a:pt x="1809" y="409"/>
                    <a:pt x="1868" y="935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" name="Google Shape;744;p2"/>
            <p:cNvSpPr/>
            <p:nvPr/>
          </p:nvSpPr>
          <p:spPr>
            <a:xfrm>
              <a:off x="1434300" y="39227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460" y="117"/>
                    <a:pt x="1869" y="409"/>
                    <a:pt x="1810" y="993"/>
                  </a:cubicBezTo>
                  <a:cubicBezTo>
                    <a:pt x="1810" y="1518"/>
                    <a:pt x="1460" y="1868"/>
                    <a:pt x="876" y="1868"/>
                  </a:cubicBezTo>
                  <a:cubicBezTo>
                    <a:pt x="351" y="1810"/>
                    <a:pt x="1" y="1460"/>
                    <a:pt x="1" y="934"/>
                  </a:cubicBezTo>
                  <a:cubicBezTo>
                    <a:pt x="1" y="351"/>
                    <a:pt x="351" y="117"/>
                    <a:pt x="935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" name="Google Shape;745;p2"/>
            <p:cNvSpPr/>
            <p:nvPr/>
          </p:nvSpPr>
          <p:spPr>
            <a:xfrm>
              <a:off x="1680925" y="122457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934"/>
                  </a:moveTo>
                  <a:cubicBezTo>
                    <a:pt x="1810" y="1460"/>
                    <a:pt x="1518" y="1868"/>
                    <a:pt x="934" y="1868"/>
                  </a:cubicBezTo>
                  <a:cubicBezTo>
                    <a:pt x="351" y="1868"/>
                    <a:pt x="0" y="1518"/>
                    <a:pt x="0" y="934"/>
                  </a:cubicBezTo>
                  <a:cubicBezTo>
                    <a:pt x="0" y="409"/>
                    <a:pt x="351" y="59"/>
                    <a:pt x="876" y="59"/>
                  </a:cubicBezTo>
                  <a:cubicBezTo>
                    <a:pt x="1460" y="0"/>
                    <a:pt x="1752" y="351"/>
                    <a:pt x="1868" y="934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" name="Google Shape;746;p2"/>
            <p:cNvSpPr/>
            <p:nvPr/>
          </p:nvSpPr>
          <p:spPr>
            <a:xfrm>
              <a:off x="5358275" y="4906300"/>
              <a:ext cx="45250" cy="45250"/>
            </a:xfrm>
            <a:custGeom>
              <a:avLst/>
              <a:gdLst/>
              <a:ahLst/>
              <a:cxnLst/>
              <a:rect l="l" t="t" r="r" b="b"/>
              <a:pathLst>
                <a:path w="1810" h="1810" extrusionOk="0">
                  <a:moveTo>
                    <a:pt x="876" y="0"/>
                  </a:moveTo>
                  <a:cubicBezTo>
                    <a:pt x="1459" y="59"/>
                    <a:pt x="1810" y="350"/>
                    <a:pt x="1810" y="876"/>
                  </a:cubicBezTo>
                  <a:cubicBezTo>
                    <a:pt x="1810" y="1459"/>
                    <a:pt x="1518" y="1810"/>
                    <a:pt x="934" y="1810"/>
                  </a:cubicBezTo>
                  <a:cubicBezTo>
                    <a:pt x="409" y="1810"/>
                    <a:pt x="58" y="1518"/>
                    <a:pt x="0" y="992"/>
                  </a:cubicBezTo>
                  <a:cubicBezTo>
                    <a:pt x="0" y="409"/>
                    <a:pt x="350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" name="Google Shape;747;p2"/>
            <p:cNvSpPr/>
            <p:nvPr/>
          </p:nvSpPr>
          <p:spPr>
            <a:xfrm>
              <a:off x="1192075" y="318582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701"/>
                  </a:moveTo>
                  <a:cubicBezTo>
                    <a:pt x="1751" y="1518"/>
                    <a:pt x="1460" y="1868"/>
                    <a:pt x="876" y="1868"/>
                  </a:cubicBezTo>
                  <a:cubicBezTo>
                    <a:pt x="351" y="1868"/>
                    <a:pt x="0" y="1518"/>
                    <a:pt x="0" y="993"/>
                  </a:cubicBezTo>
                  <a:cubicBezTo>
                    <a:pt x="0" y="409"/>
                    <a:pt x="351" y="0"/>
                    <a:pt x="934" y="117"/>
                  </a:cubicBezTo>
                  <a:cubicBezTo>
                    <a:pt x="1285" y="175"/>
                    <a:pt x="1576" y="526"/>
                    <a:pt x="1868" y="70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" name="Google Shape;748;p2"/>
            <p:cNvSpPr/>
            <p:nvPr/>
          </p:nvSpPr>
          <p:spPr>
            <a:xfrm>
              <a:off x="2660100" y="5152900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992" y="1869"/>
                  </a:moveTo>
                  <a:cubicBezTo>
                    <a:pt x="409" y="1810"/>
                    <a:pt x="0" y="1518"/>
                    <a:pt x="0" y="935"/>
                  </a:cubicBezTo>
                  <a:cubicBezTo>
                    <a:pt x="0" y="351"/>
                    <a:pt x="350" y="1"/>
                    <a:pt x="934" y="1"/>
                  </a:cubicBezTo>
                  <a:cubicBezTo>
                    <a:pt x="1459" y="1"/>
                    <a:pt x="1810" y="351"/>
                    <a:pt x="1810" y="876"/>
                  </a:cubicBezTo>
                  <a:cubicBezTo>
                    <a:pt x="1868" y="1460"/>
                    <a:pt x="1518" y="1752"/>
                    <a:pt x="992" y="186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" name="Google Shape;749;p2"/>
            <p:cNvSpPr/>
            <p:nvPr/>
          </p:nvSpPr>
          <p:spPr>
            <a:xfrm>
              <a:off x="3395550" y="53951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518" y="117"/>
                    <a:pt x="1869" y="350"/>
                    <a:pt x="1869" y="934"/>
                  </a:cubicBezTo>
                  <a:cubicBezTo>
                    <a:pt x="1869" y="1518"/>
                    <a:pt x="1518" y="1868"/>
                    <a:pt x="935" y="1868"/>
                  </a:cubicBezTo>
                  <a:cubicBezTo>
                    <a:pt x="409" y="1868"/>
                    <a:pt x="59" y="1518"/>
                    <a:pt x="59" y="993"/>
                  </a:cubicBezTo>
                  <a:cubicBezTo>
                    <a:pt x="1" y="409"/>
                    <a:pt x="409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" name="Google Shape;750;p2"/>
            <p:cNvSpPr/>
            <p:nvPr/>
          </p:nvSpPr>
          <p:spPr>
            <a:xfrm>
              <a:off x="4132475" y="5396600"/>
              <a:ext cx="46725" cy="45275"/>
            </a:xfrm>
            <a:custGeom>
              <a:avLst/>
              <a:gdLst/>
              <a:ahLst/>
              <a:cxnLst/>
              <a:rect l="l" t="t" r="r" b="b"/>
              <a:pathLst>
                <a:path w="1869" h="1811" extrusionOk="0">
                  <a:moveTo>
                    <a:pt x="1869" y="876"/>
                  </a:moveTo>
                  <a:cubicBezTo>
                    <a:pt x="1752" y="1460"/>
                    <a:pt x="1460" y="1810"/>
                    <a:pt x="876" y="1810"/>
                  </a:cubicBezTo>
                  <a:cubicBezTo>
                    <a:pt x="351" y="1752"/>
                    <a:pt x="1" y="1402"/>
                    <a:pt x="1" y="818"/>
                  </a:cubicBezTo>
                  <a:cubicBezTo>
                    <a:pt x="59" y="292"/>
                    <a:pt x="409" y="1"/>
                    <a:pt x="935" y="1"/>
                  </a:cubicBezTo>
                  <a:cubicBezTo>
                    <a:pt x="1519" y="1"/>
                    <a:pt x="1752" y="351"/>
                    <a:pt x="1869" y="876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" name="Google Shape;751;p2"/>
            <p:cNvSpPr/>
            <p:nvPr/>
          </p:nvSpPr>
          <p:spPr>
            <a:xfrm>
              <a:off x="1926075" y="4661125"/>
              <a:ext cx="45275" cy="43825"/>
            </a:xfrm>
            <a:custGeom>
              <a:avLst/>
              <a:gdLst/>
              <a:ahLst/>
              <a:cxnLst/>
              <a:rect l="l" t="t" r="r" b="b"/>
              <a:pathLst>
                <a:path w="1811" h="1753" extrusionOk="0">
                  <a:moveTo>
                    <a:pt x="1810" y="993"/>
                  </a:moveTo>
                  <a:cubicBezTo>
                    <a:pt x="1518" y="1227"/>
                    <a:pt x="1227" y="1577"/>
                    <a:pt x="876" y="1635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293" y="1"/>
                    <a:pt x="818" y="59"/>
                  </a:cubicBezTo>
                  <a:cubicBezTo>
                    <a:pt x="1168" y="118"/>
                    <a:pt x="1460" y="410"/>
                    <a:pt x="1810" y="643"/>
                  </a:cubicBezTo>
                  <a:cubicBezTo>
                    <a:pt x="1810" y="760"/>
                    <a:pt x="1810" y="876"/>
                    <a:pt x="1810" y="993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" name="Google Shape;752;p2"/>
            <p:cNvSpPr/>
            <p:nvPr/>
          </p:nvSpPr>
          <p:spPr>
            <a:xfrm>
              <a:off x="5117475" y="493475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2"/>
                  </a:moveTo>
                  <a:cubicBezTo>
                    <a:pt x="1519" y="1285"/>
                    <a:pt x="1227" y="1635"/>
                    <a:pt x="877" y="1694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351" y="1"/>
                    <a:pt x="818" y="59"/>
                  </a:cubicBezTo>
                  <a:cubicBezTo>
                    <a:pt x="1168" y="118"/>
                    <a:pt x="1460" y="468"/>
                    <a:pt x="1810" y="701"/>
                  </a:cubicBezTo>
                  <a:cubicBezTo>
                    <a:pt x="1810" y="818"/>
                    <a:pt x="1810" y="935"/>
                    <a:pt x="1810" y="105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" name="Google Shape;753;p2"/>
            <p:cNvSpPr/>
            <p:nvPr/>
          </p:nvSpPr>
          <p:spPr>
            <a:xfrm>
              <a:off x="6096650" y="1472650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1"/>
                  </a:moveTo>
                  <a:cubicBezTo>
                    <a:pt x="1460" y="1285"/>
                    <a:pt x="1226" y="1635"/>
                    <a:pt x="876" y="1693"/>
                  </a:cubicBezTo>
                  <a:cubicBezTo>
                    <a:pt x="351" y="1752"/>
                    <a:pt x="1" y="1401"/>
                    <a:pt x="1" y="876"/>
                  </a:cubicBezTo>
                  <a:cubicBezTo>
                    <a:pt x="1" y="351"/>
                    <a:pt x="351" y="0"/>
                    <a:pt x="818" y="59"/>
                  </a:cubicBezTo>
                  <a:cubicBezTo>
                    <a:pt x="1168" y="117"/>
                    <a:pt x="1460" y="467"/>
                    <a:pt x="1810" y="701"/>
                  </a:cubicBezTo>
                  <a:lnTo>
                    <a:pt x="1810" y="1051"/>
                  </a:ln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" name="Google Shape;754;p2"/>
            <p:cNvSpPr/>
            <p:nvPr/>
          </p:nvSpPr>
          <p:spPr>
            <a:xfrm>
              <a:off x="6098100" y="4173750"/>
              <a:ext cx="37975" cy="42325"/>
            </a:xfrm>
            <a:custGeom>
              <a:avLst/>
              <a:gdLst/>
              <a:ahLst/>
              <a:cxnLst/>
              <a:rect l="l" t="t" r="r" b="b"/>
              <a:pathLst>
                <a:path w="1519" h="1693" extrusionOk="0">
                  <a:moveTo>
                    <a:pt x="643" y="1693"/>
                  </a:moveTo>
                  <a:cubicBezTo>
                    <a:pt x="410" y="1401"/>
                    <a:pt x="1" y="1051"/>
                    <a:pt x="59" y="817"/>
                  </a:cubicBezTo>
                  <a:cubicBezTo>
                    <a:pt x="118" y="526"/>
                    <a:pt x="526" y="117"/>
                    <a:pt x="818" y="59"/>
                  </a:cubicBezTo>
                  <a:cubicBezTo>
                    <a:pt x="993" y="0"/>
                    <a:pt x="1460" y="467"/>
                    <a:pt x="1460" y="759"/>
                  </a:cubicBezTo>
                  <a:cubicBezTo>
                    <a:pt x="1519" y="1051"/>
                    <a:pt x="1168" y="1343"/>
                    <a:pt x="993" y="1635"/>
                  </a:cubicBezTo>
                  <a:cubicBezTo>
                    <a:pt x="876" y="1635"/>
                    <a:pt x="760" y="1635"/>
                    <a:pt x="643" y="1693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" name="Google Shape;755;p2"/>
            <p:cNvSpPr/>
            <p:nvPr/>
          </p:nvSpPr>
          <p:spPr>
            <a:xfrm>
              <a:off x="1196450" y="2212500"/>
              <a:ext cx="40875" cy="37950"/>
            </a:xfrm>
            <a:custGeom>
              <a:avLst/>
              <a:gdLst/>
              <a:ahLst/>
              <a:cxnLst/>
              <a:rect l="l" t="t" r="r" b="b"/>
              <a:pathLst>
                <a:path w="1635" h="1518" extrusionOk="0">
                  <a:moveTo>
                    <a:pt x="1635" y="934"/>
                  </a:moveTo>
                  <a:cubicBezTo>
                    <a:pt x="1285" y="1109"/>
                    <a:pt x="993" y="1518"/>
                    <a:pt x="701" y="1460"/>
                  </a:cubicBezTo>
                  <a:cubicBezTo>
                    <a:pt x="409" y="1401"/>
                    <a:pt x="59" y="993"/>
                    <a:pt x="0" y="701"/>
                  </a:cubicBezTo>
                  <a:cubicBezTo>
                    <a:pt x="0" y="467"/>
                    <a:pt x="467" y="0"/>
                    <a:pt x="701" y="0"/>
                  </a:cubicBezTo>
                  <a:cubicBezTo>
                    <a:pt x="993" y="0"/>
                    <a:pt x="1343" y="350"/>
                    <a:pt x="1635" y="584"/>
                  </a:cubicBezTo>
                  <a:lnTo>
                    <a:pt x="1635" y="934"/>
                  </a:ln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" name="Google Shape;756;p2"/>
            <p:cNvSpPr/>
            <p:nvPr/>
          </p:nvSpPr>
          <p:spPr>
            <a:xfrm>
              <a:off x="6346175" y="1970250"/>
              <a:ext cx="40900" cy="36525"/>
            </a:xfrm>
            <a:custGeom>
              <a:avLst/>
              <a:gdLst/>
              <a:ahLst/>
              <a:cxnLst/>
              <a:rect l="l" t="t" r="r" b="b"/>
              <a:pathLst>
                <a:path w="1636" h="1461" extrusionOk="0">
                  <a:moveTo>
                    <a:pt x="1577" y="935"/>
                  </a:moveTo>
                  <a:cubicBezTo>
                    <a:pt x="1285" y="1110"/>
                    <a:pt x="935" y="1460"/>
                    <a:pt x="701" y="1402"/>
                  </a:cubicBezTo>
                  <a:cubicBezTo>
                    <a:pt x="409" y="1402"/>
                    <a:pt x="59" y="935"/>
                    <a:pt x="1" y="643"/>
                  </a:cubicBezTo>
                  <a:cubicBezTo>
                    <a:pt x="1" y="468"/>
                    <a:pt x="468" y="1"/>
                    <a:pt x="701" y="1"/>
                  </a:cubicBezTo>
                  <a:cubicBezTo>
                    <a:pt x="993" y="1"/>
                    <a:pt x="1285" y="351"/>
                    <a:pt x="1635" y="526"/>
                  </a:cubicBezTo>
                  <a:cubicBezTo>
                    <a:pt x="1635" y="643"/>
                    <a:pt x="1635" y="818"/>
                    <a:pt x="1577" y="876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" name="Google Shape;757;p2"/>
            <p:cNvSpPr/>
            <p:nvPr/>
          </p:nvSpPr>
          <p:spPr>
            <a:xfrm>
              <a:off x="1685300" y="4417450"/>
              <a:ext cx="37975" cy="40875"/>
            </a:xfrm>
            <a:custGeom>
              <a:avLst/>
              <a:gdLst/>
              <a:ahLst/>
              <a:cxnLst/>
              <a:rect l="l" t="t" r="r" b="b"/>
              <a:pathLst>
                <a:path w="1519" h="1635" extrusionOk="0">
                  <a:moveTo>
                    <a:pt x="935" y="0"/>
                  </a:moveTo>
                  <a:cubicBezTo>
                    <a:pt x="1110" y="292"/>
                    <a:pt x="1518" y="642"/>
                    <a:pt x="1460" y="876"/>
                  </a:cubicBezTo>
                  <a:cubicBezTo>
                    <a:pt x="1401" y="1167"/>
                    <a:pt x="993" y="1576"/>
                    <a:pt x="701" y="1576"/>
                  </a:cubicBezTo>
                  <a:cubicBezTo>
                    <a:pt x="468" y="1634"/>
                    <a:pt x="59" y="1167"/>
                    <a:pt x="1" y="934"/>
                  </a:cubicBezTo>
                  <a:cubicBezTo>
                    <a:pt x="1" y="642"/>
                    <a:pt x="351" y="292"/>
                    <a:pt x="584" y="0"/>
                  </a:cubicBezTo>
                  <a:lnTo>
                    <a:pt x="935" y="0"/>
                  </a:ln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" name="Google Shape;758;p2"/>
            <p:cNvSpPr/>
            <p:nvPr/>
          </p:nvSpPr>
          <p:spPr>
            <a:xfrm>
              <a:off x="4630100" y="246875"/>
              <a:ext cx="37950" cy="40875"/>
            </a:xfrm>
            <a:custGeom>
              <a:avLst/>
              <a:gdLst/>
              <a:ahLst/>
              <a:cxnLst/>
              <a:rect l="l" t="t" r="r" b="b"/>
              <a:pathLst>
                <a:path w="1518" h="1635" extrusionOk="0">
                  <a:moveTo>
                    <a:pt x="934" y="0"/>
                  </a:moveTo>
                  <a:cubicBezTo>
                    <a:pt x="1109" y="292"/>
                    <a:pt x="1518" y="642"/>
                    <a:pt x="1459" y="876"/>
                  </a:cubicBezTo>
                  <a:cubicBezTo>
                    <a:pt x="1401" y="1168"/>
                    <a:pt x="993" y="1576"/>
                    <a:pt x="701" y="1576"/>
                  </a:cubicBezTo>
                  <a:cubicBezTo>
                    <a:pt x="526" y="1635"/>
                    <a:pt x="59" y="1168"/>
                    <a:pt x="59" y="934"/>
                  </a:cubicBezTo>
                  <a:cubicBezTo>
                    <a:pt x="0" y="584"/>
                    <a:pt x="350" y="292"/>
                    <a:pt x="584" y="0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" name="Google Shape;759;p2"/>
            <p:cNvSpPr/>
            <p:nvPr/>
          </p:nvSpPr>
          <p:spPr>
            <a:xfrm>
              <a:off x="2175625" y="4910675"/>
              <a:ext cx="36500" cy="40875"/>
            </a:xfrm>
            <a:custGeom>
              <a:avLst/>
              <a:gdLst/>
              <a:ahLst/>
              <a:cxnLst/>
              <a:rect l="l" t="t" r="r" b="b"/>
              <a:pathLst>
                <a:path w="1460" h="1635" extrusionOk="0">
                  <a:moveTo>
                    <a:pt x="584" y="1635"/>
                  </a:moveTo>
                  <a:cubicBezTo>
                    <a:pt x="350" y="1343"/>
                    <a:pt x="0" y="1051"/>
                    <a:pt x="0" y="759"/>
                  </a:cubicBezTo>
                  <a:cubicBezTo>
                    <a:pt x="58" y="467"/>
                    <a:pt x="467" y="59"/>
                    <a:pt x="759" y="59"/>
                  </a:cubicBezTo>
                  <a:cubicBezTo>
                    <a:pt x="934" y="0"/>
                    <a:pt x="1401" y="467"/>
                    <a:pt x="1459" y="701"/>
                  </a:cubicBezTo>
                  <a:cubicBezTo>
                    <a:pt x="1459" y="993"/>
                    <a:pt x="1109" y="1343"/>
                    <a:pt x="934" y="1635"/>
                  </a:cubicBezTo>
                  <a:cubicBezTo>
                    <a:pt x="817" y="1635"/>
                    <a:pt x="701" y="1635"/>
                    <a:pt x="584" y="1635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" name="Google Shape;760;p2"/>
            <p:cNvSpPr/>
            <p:nvPr/>
          </p:nvSpPr>
          <p:spPr>
            <a:xfrm>
              <a:off x="4379100" y="5399525"/>
              <a:ext cx="40875" cy="36500"/>
            </a:xfrm>
            <a:custGeom>
              <a:avLst/>
              <a:gdLst/>
              <a:ahLst/>
              <a:cxnLst/>
              <a:rect l="l" t="t" r="r" b="b"/>
              <a:pathLst>
                <a:path w="1635" h="1460" extrusionOk="0">
                  <a:moveTo>
                    <a:pt x="59" y="526"/>
                  </a:moveTo>
                  <a:cubicBezTo>
                    <a:pt x="351" y="351"/>
                    <a:pt x="701" y="0"/>
                    <a:pt x="993" y="59"/>
                  </a:cubicBezTo>
                  <a:cubicBezTo>
                    <a:pt x="1226" y="117"/>
                    <a:pt x="1576" y="526"/>
                    <a:pt x="1635" y="818"/>
                  </a:cubicBezTo>
                  <a:cubicBezTo>
                    <a:pt x="1635" y="1051"/>
                    <a:pt x="1168" y="1460"/>
                    <a:pt x="876" y="1460"/>
                  </a:cubicBezTo>
                  <a:cubicBezTo>
                    <a:pt x="584" y="1460"/>
                    <a:pt x="292" y="1109"/>
                    <a:pt x="0" y="876"/>
                  </a:cubicBezTo>
                  <a:cubicBezTo>
                    <a:pt x="0" y="759"/>
                    <a:pt x="59" y="642"/>
                    <a:pt x="59" y="526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" name="Google Shape;761;p2"/>
            <p:cNvSpPr/>
            <p:nvPr/>
          </p:nvSpPr>
          <p:spPr>
            <a:xfrm>
              <a:off x="2422225" y="497850"/>
              <a:ext cx="43800" cy="35050"/>
            </a:xfrm>
            <a:custGeom>
              <a:avLst/>
              <a:gdLst/>
              <a:ahLst/>
              <a:cxnLst/>
              <a:rect l="l" t="t" r="r" b="b"/>
              <a:pathLst>
                <a:path w="1752" h="1402" extrusionOk="0">
                  <a:moveTo>
                    <a:pt x="1752" y="701"/>
                  </a:moveTo>
                  <a:cubicBezTo>
                    <a:pt x="1285" y="1052"/>
                    <a:pt x="993" y="1402"/>
                    <a:pt x="759" y="1402"/>
                  </a:cubicBezTo>
                  <a:cubicBezTo>
                    <a:pt x="468" y="1402"/>
                    <a:pt x="234" y="993"/>
                    <a:pt x="1" y="760"/>
                  </a:cubicBezTo>
                  <a:cubicBezTo>
                    <a:pt x="234" y="468"/>
                    <a:pt x="409" y="59"/>
                    <a:pt x="701" y="59"/>
                  </a:cubicBezTo>
                  <a:cubicBezTo>
                    <a:pt x="935" y="1"/>
                    <a:pt x="1285" y="351"/>
                    <a:pt x="1752" y="70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" name="Google Shape;762;p2"/>
            <p:cNvSpPr/>
            <p:nvPr/>
          </p:nvSpPr>
          <p:spPr>
            <a:xfrm>
              <a:off x="1203750" y="3439725"/>
              <a:ext cx="27750" cy="36525"/>
            </a:xfrm>
            <a:custGeom>
              <a:avLst/>
              <a:gdLst/>
              <a:ahLst/>
              <a:cxnLst/>
              <a:rect l="l" t="t" r="r" b="b"/>
              <a:pathLst>
                <a:path w="1110" h="1461" extrusionOk="0">
                  <a:moveTo>
                    <a:pt x="351" y="1402"/>
                  </a:moveTo>
                  <a:cubicBezTo>
                    <a:pt x="234" y="1110"/>
                    <a:pt x="59" y="818"/>
                    <a:pt x="0" y="526"/>
                  </a:cubicBezTo>
                  <a:cubicBezTo>
                    <a:pt x="0" y="351"/>
                    <a:pt x="234" y="176"/>
                    <a:pt x="409" y="1"/>
                  </a:cubicBezTo>
                  <a:cubicBezTo>
                    <a:pt x="642" y="234"/>
                    <a:pt x="993" y="409"/>
                    <a:pt x="1051" y="701"/>
                  </a:cubicBezTo>
                  <a:cubicBezTo>
                    <a:pt x="1109" y="876"/>
                    <a:pt x="818" y="1168"/>
                    <a:pt x="642" y="1460"/>
                  </a:cubicBezTo>
                  <a:cubicBezTo>
                    <a:pt x="526" y="1460"/>
                    <a:pt x="467" y="1402"/>
                    <a:pt x="351" y="140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" name="Google Shape;763;p2"/>
            <p:cNvSpPr/>
            <p:nvPr/>
          </p:nvSpPr>
          <p:spPr>
            <a:xfrm>
              <a:off x="3159150" y="5402450"/>
              <a:ext cx="42350" cy="27750"/>
            </a:xfrm>
            <a:custGeom>
              <a:avLst/>
              <a:gdLst/>
              <a:ahLst/>
              <a:cxnLst/>
              <a:rect l="l" t="t" r="r" b="b"/>
              <a:pathLst>
                <a:path w="1694" h="1110" extrusionOk="0">
                  <a:moveTo>
                    <a:pt x="1694" y="642"/>
                  </a:moveTo>
                  <a:cubicBezTo>
                    <a:pt x="1285" y="876"/>
                    <a:pt x="1051" y="1109"/>
                    <a:pt x="876" y="1051"/>
                  </a:cubicBezTo>
                  <a:cubicBezTo>
                    <a:pt x="584" y="992"/>
                    <a:pt x="293" y="759"/>
                    <a:pt x="1" y="584"/>
                  </a:cubicBezTo>
                  <a:cubicBezTo>
                    <a:pt x="234" y="409"/>
                    <a:pt x="468" y="0"/>
                    <a:pt x="701" y="0"/>
                  </a:cubicBezTo>
                  <a:cubicBezTo>
                    <a:pt x="935" y="0"/>
                    <a:pt x="1227" y="350"/>
                    <a:pt x="1635" y="64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" name="Google Shape;764;p2"/>
            <p:cNvSpPr/>
            <p:nvPr/>
          </p:nvSpPr>
          <p:spPr>
            <a:xfrm>
              <a:off x="2914000" y="258550"/>
              <a:ext cx="36500" cy="26275"/>
            </a:xfrm>
            <a:custGeom>
              <a:avLst/>
              <a:gdLst/>
              <a:ahLst/>
              <a:cxnLst/>
              <a:rect l="l" t="t" r="r" b="b"/>
              <a:pathLst>
                <a:path w="1460" h="1051" extrusionOk="0">
                  <a:moveTo>
                    <a:pt x="1460" y="0"/>
                  </a:moveTo>
                  <a:cubicBezTo>
                    <a:pt x="1285" y="467"/>
                    <a:pt x="1226" y="759"/>
                    <a:pt x="1051" y="934"/>
                  </a:cubicBezTo>
                  <a:cubicBezTo>
                    <a:pt x="876" y="1051"/>
                    <a:pt x="526" y="1051"/>
                    <a:pt x="292" y="992"/>
                  </a:cubicBezTo>
                  <a:cubicBezTo>
                    <a:pt x="176" y="934"/>
                    <a:pt x="117" y="701"/>
                    <a:pt x="1" y="584"/>
                  </a:cubicBezTo>
                  <a:cubicBezTo>
                    <a:pt x="176" y="467"/>
                    <a:pt x="351" y="350"/>
                    <a:pt x="584" y="234"/>
                  </a:cubicBezTo>
                  <a:cubicBezTo>
                    <a:pt x="759" y="175"/>
                    <a:pt x="993" y="117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" name="Google Shape;765;p2"/>
            <p:cNvSpPr/>
            <p:nvPr/>
          </p:nvSpPr>
          <p:spPr>
            <a:xfrm>
              <a:off x="6349100" y="3686350"/>
              <a:ext cx="24825" cy="33575"/>
            </a:xfrm>
            <a:custGeom>
              <a:avLst/>
              <a:gdLst/>
              <a:ahLst/>
              <a:cxnLst/>
              <a:rect l="l" t="t" r="r" b="b"/>
              <a:pathLst>
                <a:path w="993" h="1343" extrusionOk="0">
                  <a:moveTo>
                    <a:pt x="993" y="0"/>
                  </a:moveTo>
                  <a:cubicBezTo>
                    <a:pt x="935" y="351"/>
                    <a:pt x="876" y="526"/>
                    <a:pt x="818" y="759"/>
                  </a:cubicBezTo>
                  <a:cubicBezTo>
                    <a:pt x="701" y="934"/>
                    <a:pt x="526" y="1109"/>
                    <a:pt x="409" y="1343"/>
                  </a:cubicBezTo>
                  <a:cubicBezTo>
                    <a:pt x="292" y="1168"/>
                    <a:pt x="1" y="1051"/>
                    <a:pt x="1" y="876"/>
                  </a:cubicBezTo>
                  <a:cubicBezTo>
                    <a:pt x="1" y="584"/>
                    <a:pt x="117" y="292"/>
                    <a:pt x="292" y="117"/>
                  </a:cubicBezTo>
                  <a:cubicBezTo>
                    <a:pt x="409" y="0"/>
                    <a:pt x="643" y="59"/>
                    <a:pt x="993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66" name="Google Shape;766;p2"/>
          <p:cNvSpPr txBox="1">
            <a:spLocks noGrp="1"/>
          </p:cNvSpPr>
          <p:nvPr>
            <p:ph type="subTitle" idx="1"/>
          </p:nvPr>
        </p:nvSpPr>
        <p:spPr>
          <a:xfrm>
            <a:off x="1402653" y="3666625"/>
            <a:ext cx="6339000" cy="409500"/>
          </a:xfrm>
          <a:prstGeom prst="rect">
            <a:avLst/>
          </a:prstGeom>
          <a:solidFill>
            <a:schemeClr val="lt2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  <a:effectLst>
            <a:outerShdw blurRad="142875" dist="76200" dir="3360000" algn="bl" rotWithShape="0">
              <a:schemeClr val="dk1">
                <a:alpha val="38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grpSp>
        <p:nvGrpSpPr>
          <p:cNvPr id="767" name="Google Shape;767;p2"/>
          <p:cNvGrpSpPr/>
          <p:nvPr/>
        </p:nvGrpSpPr>
        <p:grpSpPr>
          <a:xfrm>
            <a:off x="-158284" y="2566548"/>
            <a:ext cx="2110916" cy="2576954"/>
            <a:chOff x="3403014" y="947204"/>
            <a:chExt cx="1428032" cy="1743305"/>
          </a:xfrm>
        </p:grpSpPr>
        <p:sp>
          <p:nvSpPr>
            <p:cNvPr id="768" name="Google Shape;768;p2"/>
            <p:cNvSpPr/>
            <p:nvPr/>
          </p:nvSpPr>
          <p:spPr>
            <a:xfrm>
              <a:off x="3653077" y="1333072"/>
              <a:ext cx="338627" cy="338618"/>
            </a:xfrm>
            <a:custGeom>
              <a:avLst/>
              <a:gdLst/>
              <a:ahLst/>
              <a:cxnLst/>
              <a:rect l="l" t="t" r="r" b="b"/>
              <a:pathLst>
                <a:path w="38048" h="38047" extrusionOk="0">
                  <a:moveTo>
                    <a:pt x="11630" y="0"/>
                  </a:moveTo>
                  <a:lnTo>
                    <a:pt x="11630" y="11697"/>
                  </a:lnTo>
                  <a:lnTo>
                    <a:pt x="1" y="11697"/>
                  </a:lnTo>
                  <a:lnTo>
                    <a:pt x="1" y="26418"/>
                  </a:lnTo>
                  <a:lnTo>
                    <a:pt x="11630" y="26418"/>
                  </a:lnTo>
                  <a:lnTo>
                    <a:pt x="11630" y="38047"/>
                  </a:lnTo>
                  <a:lnTo>
                    <a:pt x="26351" y="38047"/>
                  </a:lnTo>
                  <a:lnTo>
                    <a:pt x="26351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351" y="11697"/>
                  </a:lnTo>
                  <a:lnTo>
                    <a:pt x="26351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" name="Google Shape;769;p2"/>
            <p:cNvSpPr/>
            <p:nvPr/>
          </p:nvSpPr>
          <p:spPr>
            <a:xfrm>
              <a:off x="3822382" y="1776977"/>
              <a:ext cx="234524" cy="234524"/>
            </a:xfrm>
            <a:custGeom>
              <a:avLst/>
              <a:gdLst/>
              <a:ahLst/>
              <a:cxnLst/>
              <a:rect l="l" t="t" r="r" b="b"/>
              <a:pathLst>
                <a:path w="26351" h="26351" extrusionOk="0">
                  <a:moveTo>
                    <a:pt x="8067" y="0"/>
                  </a:moveTo>
                  <a:lnTo>
                    <a:pt x="8067" y="8066"/>
                  </a:lnTo>
                  <a:lnTo>
                    <a:pt x="1" y="8066"/>
                  </a:lnTo>
                  <a:lnTo>
                    <a:pt x="1" y="18284"/>
                  </a:lnTo>
                  <a:lnTo>
                    <a:pt x="8067" y="18284"/>
                  </a:lnTo>
                  <a:lnTo>
                    <a:pt x="8067" y="26350"/>
                  </a:lnTo>
                  <a:lnTo>
                    <a:pt x="18217" y="26350"/>
                  </a:lnTo>
                  <a:lnTo>
                    <a:pt x="18217" y="18284"/>
                  </a:lnTo>
                  <a:lnTo>
                    <a:pt x="26351" y="18284"/>
                  </a:lnTo>
                  <a:lnTo>
                    <a:pt x="26351" y="8066"/>
                  </a:lnTo>
                  <a:lnTo>
                    <a:pt x="18217" y="8066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" name="Google Shape;770;p2"/>
            <p:cNvSpPr/>
            <p:nvPr/>
          </p:nvSpPr>
          <p:spPr>
            <a:xfrm>
              <a:off x="3611203" y="947204"/>
              <a:ext cx="183669" cy="183669"/>
            </a:xfrm>
            <a:custGeom>
              <a:avLst/>
              <a:gdLst/>
              <a:ahLst/>
              <a:cxnLst/>
              <a:rect l="l" t="t" r="r" b="b"/>
              <a:pathLst>
                <a:path w="20637" h="20637" extrusionOk="0">
                  <a:moveTo>
                    <a:pt x="6319" y="0"/>
                  </a:moveTo>
                  <a:lnTo>
                    <a:pt x="6319" y="6319"/>
                  </a:lnTo>
                  <a:lnTo>
                    <a:pt x="0" y="6319"/>
                  </a:lnTo>
                  <a:lnTo>
                    <a:pt x="0" y="14318"/>
                  </a:lnTo>
                  <a:lnTo>
                    <a:pt x="6319" y="14318"/>
                  </a:lnTo>
                  <a:lnTo>
                    <a:pt x="6319" y="20636"/>
                  </a:lnTo>
                  <a:lnTo>
                    <a:pt x="14318" y="20636"/>
                  </a:lnTo>
                  <a:lnTo>
                    <a:pt x="14318" y="14318"/>
                  </a:lnTo>
                  <a:lnTo>
                    <a:pt x="20637" y="14318"/>
                  </a:lnTo>
                  <a:lnTo>
                    <a:pt x="20637" y="6319"/>
                  </a:lnTo>
                  <a:lnTo>
                    <a:pt x="14318" y="6319"/>
                  </a:lnTo>
                  <a:lnTo>
                    <a:pt x="14318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" name="Google Shape;771;p2"/>
            <p:cNvSpPr/>
            <p:nvPr/>
          </p:nvSpPr>
          <p:spPr>
            <a:xfrm>
              <a:off x="4331497" y="2456590"/>
              <a:ext cx="233928" cy="233919"/>
            </a:xfrm>
            <a:custGeom>
              <a:avLst/>
              <a:gdLst/>
              <a:ahLst/>
              <a:cxnLst/>
              <a:rect l="l" t="t" r="r" b="b"/>
              <a:pathLst>
                <a:path w="26284" h="26283" extrusionOk="0">
                  <a:moveTo>
                    <a:pt x="8067" y="0"/>
                  </a:moveTo>
                  <a:lnTo>
                    <a:pt x="8067" y="8067"/>
                  </a:lnTo>
                  <a:lnTo>
                    <a:pt x="1" y="8067"/>
                  </a:lnTo>
                  <a:lnTo>
                    <a:pt x="1" y="18217"/>
                  </a:lnTo>
                  <a:lnTo>
                    <a:pt x="8067" y="18217"/>
                  </a:lnTo>
                  <a:lnTo>
                    <a:pt x="8067" y="26283"/>
                  </a:lnTo>
                  <a:lnTo>
                    <a:pt x="18217" y="26283"/>
                  </a:lnTo>
                  <a:lnTo>
                    <a:pt x="18217" y="18217"/>
                  </a:lnTo>
                  <a:lnTo>
                    <a:pt x="26284" y="18217"/>
                  </a:lnTo>
                  <a:lnTo>
                    <a:pt x="26284" y="8067"/>
                  </a:lnTo>
                  <a:lnTo>
                    <a:pt x="18217" y="8067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" name="Google Shape;772;p2"/>
            <p:cNvSpPr/>
            <p:nvPr/>
          </p:nvSpPr>
          <p:spPr>
            <a:xfrm>
              <a:off x="3617780" y="2317198"/>
              <a:ext cx="350589" cy="349984"/>
            </a:xfrm>
            <a:custGeom>
              <a:avLst/>
              <a:gdLst/>
              <a:ahLst/>
              <a:cxnLst/>
              <a:rect l="l" t="t" r="r" b="b"/>
              <a:pathLst>
                <a:path w="39392" h="39324" extrusionOk="0">
                  <a:moveTo>
                    <a:pt x="12100" y="0"/>
                  </a:moveTo>
                  <a:lnTo>
                    <a:pt x="12100" y="12100"/>
                  </a:lnTo>
                  <a:lnTo>
                    <a:pt x="1" y="12100"/>
                  </a:lnTo>
                  <a:lnTo>
                    <a:pt x="1" y="27291"/>
                  </a:lnTo>
                  <a:lnTo>
                    <a:pt x="12100" y="27291"/>
                  </a:lnTo>
                  <a:lnTo>
                    <a:pt x="12100" y="39323"/>
                  </a:lnTo>
                  <a:lnTo>
                    <a:pt x="27292" y="39323"/>
                  </a:lnTo>
                  <a:lnTo>
                    <a:pt x="27292" y="27291"/>
                  </a:lnTo>
                  <a:lnTo>
                    <a:pt x="39392" y="27291"/>
                  </a:lnTo>
                  <a:lnTo>
                    <a:pt x="39392" y="12100"/>
                  </a:lnTo>
                  <a:lnTo>
                    <a:pt x="27292" y="12100"/>
                  </a:lnTo>
                  <a:lnTo>
                    <a:pt x="27292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" name="Google Shape;773;p2"/>
            <p:cNvSpPr/>
            <p:nvPr/>
          </p:nvSpPr>
          <p:spPr>
            <a:xfrm>
              <a:off x="3653077" y="1712960"/>
              <a:ext cx="140006" cy="139997"/>
            </a:xfrm>
            <a:custGeom>
              <a:avLst/>
              <a:gdLst/>
              <a:ahLst/>
              <a:cxnLst/>
              <a:rect l="l" t="t" r="r" b="b"/>
              <a:pathLst>
                <a:path w="15731" h="15730" extrusionOk="0">
                  <a:moveTo>
                    <a:pt x="4841" y="1"/>
                  </a:moveTo>
                  <a:lnTo>
                    <a:pt x="4841" y="4840"/>
                  </a:lnTo>
                  <a:lnTo>
                    <a:pt x="1" y="4840"/>
                  </a:lnTo>
                  <a:lnTo>
                    <a:pt x="1" y="10890"/>
                  </a:lnTo>
                  <a:lnTo>
                    <a:pt x="4841" y="10890"/>
                  </a:lnTo>
                  <a:lnTo>
                    <a:pt x="4841" y="15730"/>
                  </a:lnTo>
                  <a:lnTo>
                    <a:pt x="10890" y="15730"/>
                  </a:lnTo>
                  <a:lnTo>
                    <a:pt x="10890" y="10890"/>
                  </a:lnTo>
                  <a:lnTo>
                    <a:pt x="15730" y="10890"/>
                  </a:lnTo>
                  <a:lnTo>
                    <a:pt x="15730" y="4840"/>
                  </a:lnTo>
                  <a:lnTo>
                    <a:pt x="10890" y="4840"/>
                  </a:lnTo>
                  <a:lnTo>
                    <a:pt x="10890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" name="Google Shape;774;p2"/>
            <p:cNvSpPr/>
            <p:nvPr/>
          </p:nvSpPr>
          <p:spPr>
            <a:xfrm>
              <a:off x="4716778" y="2373429"/>
              <a:ext cx="114267" cy="114276"/>
            </a:xfrm>
            <a:custGeom>
              <a:avLst/>
              <a:gdLst/>
              <a:ahLst/>
              <a:cxnLst/>
              <a:rect l="l" t="t" r="r" b="b"/>
              <a:pathLst>
                <a:path w="12839" h="12840" extrusionOk="0">
                  <a:moveTo>
                    <a:pt x="3899" y="1"/>
                  </a:moveTo>
                  <a:lnTo>
                    <a:pt x="3899" y="3967"/>
                  </a:lnTo>
                  <a:lnTo>
                    <a:pt x="0" y="3967"/>
                  </a:lnTo>
                  <a:lnTo>
                    <a:pt x="0" y="8874"/>
                  </a:lnTo>
                  <a:lnTo>
                    <a:pt x="3899" y="8874"/>
                  </a:lnTo>
                  <a:lnTo>
                    <a:pt x="3899" y="12840"/>
                  </a:lnTo>
                  <a:lnTo>
                    <a:pt x="8873" y="12840"/>
                  </a:lnTo>
                  <a:lnTo>
                    <a:pt x="8873" y="8874"/>
                  </a:lnTo>
                  <a:lnTo>
                    <a:pt x="12839" y="8874"/>
                  </a:lnTo>
                  <a:lnTo>
                    <a:pt x="12839" y="3967"/>
                  </a:lnTo>
                  <a:lnTo>
                    <a:pt x="8873" y="3967"/>
                  </a:lnTo>
                  <a:lnTo>
                    <a:pt x="8873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" name="Google Shape;775;p2"/>
            <p:cNvSpPr/>
            <p:nvPr/>
          </p:nvSpPr>
          <p:spPr>
            <a:xfrm>
              <a:off x="3624366" y="1615442"/>
              <a:ext cx="56844" cy="56248"/>
            </a:xfrm>
            <a:custGeom>
              <a:avLst/>
              <a:gdLst/>
              <a:ahLst/>
              <a:cxnLst/>
              <a:rect l="l" t="t" r="r" b="b"/>
              <a:pathLst>
                <a:path w="6387" h="6320" extrusionOk="0">
                  <a:moveTo>
                    <a:pt x="1950" y="1"/>
                  </a:moveTo>
                  <a:lnTo>
                    <a:pt x="1950" y="1950"/>
                  </a:lnTo>
                  <a:lnTo>
                    <a:pt x="0" y="1950"/>
                  </a:lnTo>
                  <a:lnTo>
                    <a:pt x="0" y="4370"/>
                  </a:lnTo>
                  <a:lnTo>
                    <a:pt x="1950" y="4370"/>
                  </a:lnTo>
                  <a:lnTo>
                    <a:pt x="1950" y="6320"/>
                  </a:lnTo>
                  <a:lnTo>
                    <a:pt x="4437" y="6320"/>
                  </a:lnTo>
                  <a:lnTo>
                    <a:pt x="4437" y="4370"/>
                  </a:lnTo>
                  <a:lnTo>
                    <a:pt x="6386" y="4370"/>
                  </a:lnTo>
                  <a:lnTo>
                    <a:pt x="6386" y="1950"/>
                  </a:lnTo>
                  <a:lnTo>
                    <a:pt x="4437" y="1950"/>
                  </a:lnTo>
                  <a:lnTo>
                    <a:pt x="4437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" name="Google Shape;776;p2"/>
            <p:cNvSpPr/>
            <p:nvPr/>
          </p:nvSpPr>
          <p:spPr>
            <a:xfrm>
              <a:off x="3431129" y="1898418"/>
              <a:ext cx="338618" cy="338618"/>
            </a:xfrm>
            <a:custGeom>
              <a:avLst/>
              <a:gdLst/>
              <a:ahLst/>
              <a:cxnLst/>
              <a:rect l="l" t="t" r="r" b="b"/>
              <a:pathLst>
                <a:path w="38047" h="38047" extrusionOk="0">
                  <a:moveTo>
                    <a:pt x="11697" y="1"/>
                  </a:moveTo>
                  <a:lnTo>
                    <a:pt x="11697" y="11697"/>
                  </a:lnTo>
                  <a:lnTo>
                    <a:pt x="0" y="11697"/>
                  </a:lnTo>
                  <a:lnTo>
                    <a:pt x="0" y="26418"/>
                  </a:lnTo>
                  <a:lnTo>
                    <a:pt x="11697" y="26418"/>
                  </a:lnTo>
                  <a:lnTo>
                    <a:pt x="11697" y="38047"/>
                  </a:lnTo>
                  <a:lnTo>
                    <a:pt x="26418" y="38047"/>
                  </a:lnTo>
                  <a:lnTo>
                    <a:pt x="26418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418" y="11697"/>
                  </a:lnTo>
                  <a:lnTo>
                    <a:pt x="26418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" name="Google Shape;777;p2"/>
            <p:cNvSpPr/>
            <p:nvPr/>
          </p:nvSpPr>
          <p:spPr>
            <a:xfrm>
              <a:off x="3403014" y="2303439"/>
              <a:ext cx="140593" cy="139997"/>
            </a:xfrm>
            <a:custGeom>
              <a:avLst/>
              <a:gdLst/>
              <a:ahLst/>
              <a:cxnLst/>
              <a:rect l="l" t="t" r="r" b="b"/>
              <a:pathLst>
                <a:path w="15797" h="15730" extrusionOk="0">
                  <a:moveTo>
                    <a:pt x="4840" y="0"/>
                  </a:moveTo>
                  <a:lnTo>
                    <a:pt x="4840" y="4840"/>
                  </a:lnTo>
                  <a:lnTo>
                    <a:pt x="0" y="4840"/>
                  </a:lnTo>
                  <a:lnTo>
                    <a:pt x="0" y="10890"/>
                  </a:lnTo>
                  <a:lnTo>
                    <a:pt x="4840" y="10890"/>
                  </a:lnTo>
                  <a:lnTo>
                    <a:pt x="4840" y="15729"/>
                  </a:lnTo>
                  <a:lnTo>
                    <a:pt x="10957" y="15729"/>
                  </a:lnTo>
                  <a:lnTo>
                    <a:pt x="10957" y="10890"/>
                  </a:lnTo>
                  <a:lnTo>
                    <a:pt x="15797" y="10890"/>
                  </a:lnTo>
                  <a:lnTo>
                    <a:pt x="15797" y="4840"/>
                  </a:lnTo>
                  <a:lnTo>
                    <a:pt x="10957" y="4840"/>
                  </a:lnTo>
                  <a:lnTo>
                    <a:pt x="1095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78" name="Google Shape;778;p2"/>
          <p:cNvGrpSpPr/>
          <p:nvPr/>
        </p:nvGrpSpPr>
        <p:grpSpPr>
          <a:xfrm>
            <a:off x="8458166" y="-339086"/>
            <a:ext cx="966583" cy="1972081"/>
            <a:chOff x="3403014" y="1333072"/>
            <a:chExt cx="653892" cy="1334110"/>
          </a:xfrm>
        </p:grpSpPr>
        <p:sp>
          <p:nvSpPr>
            <p:cNvPr id="779" name="Google Shape;779;p2"/>
            <p:cNvSpPr/>
            <p:nvPr/>
          </p:nvSpPr>
          <p:spPr>
            <a:xfrm>
              <a:off x="3653077" y="1333072"/>
              <a:ext cx="338627" cy="338618"/>
            </a:xfrm>
            <a:custGeom>
              <a:avLst/>
              <a:gdLst/>
              <a:ahLst/>
              <a:cxnLst/>
              <a:rect l="l" t="t" r="r" b="b"/>
              <a:pathLst>
                <a:path w="38048" h="38047" extrusionOk="0">
                  <a:moveTo>
                    <a:pt x="11630" y="0"/>
                  </a:moveTo>
                  <a:lnTo>
                    <a:pt x="11630" y="11697"/>
                  </a:lnTo>
                  <a:lnTo>
                    <a:pt x="1" y="11697"/>
                  </a:lnTo>
                  <a:lnTo>
                    <a:pt x="1" y="26418"/>
                  </a:lnTo>
                  <a:lnTo>
                    <a:pt x="11630" y="26418"/>
                  </a:lnTo>
                  <a:lnTo>
                    <a:pt x="11630" y="38047"/>
                  </a:lnTo>
                  <a:lnTo>
                    <a:pt x="26351" y="38047"/>
                  </a:lnTo>
                  <a:lnTo>
                    <a:pt x="26351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351" y="11697"/>
                  </a:lnTo>
                  <a:lnTo>
                    <a:pt x="26351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" name="Google Shape;780;p2"/>
            <p:cNvSpPr/>
            <p:nvPr/>
          </p:nvSpPr>
          <p:spPr>
            <a:xfrm>
              <a:off x="3822382" y="1776977"/>
              <a:ext cx="234524" cy="234524"/>
            </a:xfrm>
            <a:custGeom>
              <a:avLst/>
              <a:gdLst/>
              <a:ahLst/>
              <a:cxnLst/>
              <a:rect l="l" t="t" r="r" b="b"/>
              <a:pathLst>
                <a:path w="26351" h="26351" extrusionOk="0">
                  <a:moveTo>
                    <a:pt x="8067" y="0"/>
                  </a:moveTo>
                  <a:lnTo>
                    <a:pt x="8067" y="8066"/>
                  </a:lnTo>
                  <a:lnTo>
                    <a:pt x="1" y="8066"/>
                  </a:lnTo>
                  <a:lnTo>
                    <a:pt x="1" y="18284"/>
                  </a:lnTo>
                  <a:lnTo>
                    <a:pt x="8067" y="18284"/>
                  </a:lnTo>
                  <a:lnTo>
                    <a:pt x="8067" y="26350"/>
                  </a:lnTo>
                  <a:lnTo>
                    <a:pt x="18217" y="26350"/>
                  </a:lnTo>
                  <a:lnTo>
                    <a:pt x="18217" y="18284"/>
                  </a:lnTo>
                  <a:lnTo>
                    <a:pt x="26351" y="18284"/>
                  </a:lnTo>
                  <a:lnTo>
                    <a:pt x="26351" y="8066"/>
                  </a:lnTo>
                  <a:lnTo>
                    <a:pt x="18217" y="8066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" name="Google Shape;781;p2"/>
            <p:cNvSpPr/>
            <p:nvPr/>
          </p:nvSpPr>
          <p:spPr>
            <a:xfrm>
              <a:off x="3617780" y="2317198"/>
              <a:ext cx="350589" cy="349984"/>
            </a:xfrm>
            <a:custGeom>
              <a:avLst/>
              <a:gdLst/>
              <a:ahLst/>
              <a:cxnLst/>
              <a:rect l="l" t="t" r="r" b="b"/>
              <a:pathLst>
                <a:path w="39392" h="39324" extrusionOk="0">
                  <a:moveTo>
                    <a:pt x="12100" y="0"/>
                  </a:moveTo>
                  <a:lnTo>
                    <a:pt x="12100" y="12100"/>
                  </a:lnTo>
                  <a:lnTo>
                    <a:pt x="1" y="12100"/>
                  </a:lnTo>
                  <a:lnTo>
                    <a:pt x="1" y="27291"/>
                  </a:lnTo>
                  <a:lnTo>
                    <a:pt x="12100" y="27291"/>
                  </a:lnTo>
                  <a:lnTo>
                    <a:pt x="12100" y="39323"/>
                  </a:lnTo>
                  <a:lnTo>
                    <a:pt x="27292" y="39323"/>
                  </a:lnTo>
                  <a:lnTo>
                    <a:pt x="27292" y="27291"/>
                  </a:lnTo>
                  <a:lnTo>
                    <a:pt x="39392" y="27291"/>
                  </a:lnTo>
                  <a:lnTo>
                    <a:pt x="39392" y="12100"/>
                  </a:lnTo>
                  <a:lnTo>
                    <a:pt x="27292" y="12100"/>
                  </a:lnTo>
                  <a:lnTo>
                    <a:pt x="27292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" name="Google Shape;782;p2"/>
            <p:cNvSpPr/>
            <p:nvPr/>
          </p:nvSpPr>
          <p:spPr>
            <a:xfrm>
              <a:off x="3653077" y="1712960"/>
              <a:ext cx="140006" cy="139997"/>
            </a:xfrm>
            <a:custGeom>
              <a:avLst/>
              <a:gdLst/>
              <a:ahLst/>
              <a:cxnLst/>
              <a:rect l="l" t="t" r="r" b="b"/>
              <a:pathLst>
                <a:path w="15731" h="15730" extrusionOk="0">
                  <a:moveTo>
                    <a:pt x="4841" y="1"/>
                  </a:moveTo>
                  <a:lnTo>
                    <a:pt x="4841" y="4840"/>
                  </a:lnTo>
                  <a:lnTo>
                    <a:pt x="1" y="4840"/>
                  </a:lnTo>
                  <a:lnTo>
                    <a:pt x="1" y="10890"/>
                  </a:lnTo>
                  <a:lnTo>
                    <a:pt x="4841" y="10890"/>
                  </a:lnTo>
                  <a:lnTo>
                    <a:pt x="4841" y="15730"/>
                  </a:lnTo>
                  <a:lnTo>
                    <a:pt x="10890" y="15730"/>
                  </a:lnTo>
                  <a:lnTo>
                    <a:pt x="10890" y="10890"/>
                  </a:lnTo>
                  <a:lnTo>
                    <a:pt x="15730" y="10890"/>
                  </a:lnTo>
                  <a:lnTo>
                    <a:pt x="15730" y="4840"/>
                  </a:lnTo>
                  <a:lnTo>
                    <a:pt x="10890" y="4840"/>
                  </a:lnTo>
                  <a:lnTo>
                    <a:pt x="10890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" name="Google Shape;783;p2"/>
            <p:cNvSpPr/>
            <p:nvPr/>
          </p:nvSpPr>
          <p:spPr>
            <a:xfrm>
              <a:off x="3624366" y="1615442"/>
              <a:ext cx="56844" cy="56248"/>
            </a:xfrm>
            <a:custGeom>
              <a:avLst/>
              <a:gdLst/>
              <a:ahLst/>
              <a:cxnLst/>
              <a:rect l="l" t="t" r="r" b="b"/>
              <a:pathLst>
                <a:path w="6387" h="6320" extrusionOk="0">
                  <a:moveTo>
                    <a:pt x="1950" y="1"/>
                  </a:moveTo>
                  <a:lnTo>
                    <a:pt x="1950" y="1950"/>
                  </a:lnTo>
                  <a:lnTo>
                    <a:pt x="0" y="1950"/>
                  </a:lnTo>
                  <a:lnTo>
                    <a:pt x="0" y="4370"/>
                  </a:lnTo>
                  <a:lnTo>
                    <a:pt x="1950" y="4370"/>
                  </a:lnTo>
                  <a:lnTo>
                    <a:pt x="1950" y="6320"/>
                  </a:lnTo>
                  <a:lnTo>
                    <a:pt x="4437" y="6320"/>
                  </a:lnTo>
                  <a:lnTo>
                    <a:pt x="4437" y="4370"/>
                  </a:lnTo>
                  <a:lnTo>
                    <a:pt x="6386" y="4370"/>
                  </a:lnTo>
                  <a:lnTo>
                    <a:pt x="6386" y="1950"/>
                  </a:lnTo>
                  <a:lnTo>
                    <a:pt x="4437" y="1950"/>
                  </a:lnTo>
                  <a:lnTo>
                    <a:pt x="4437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" name="Google Shape;784;p2"/>
            <p:cNvSpPr/>
            <p:nvPr/>
          </p:nvSpPr>
          <p:spPr>
            <a:xfrm>
              <a:off x="3431129" y="1898418"/>
              <a:ext cx="338618" cy="338618"/>
            </a:xfrm>
            <a:custGeom>
              <a:avLst/>
              <a:gdLst/>
              <a:ahLst/>
              <a:cxnLst/>
              <a:rect l="l" t="t" r="r" b="b"/>
              <a:pathLst>
                <a:path w="38047" h="38047" extrusionOk="0">
                  <a:moveTo>
                    <a:pt x="11697" y="1"/>
                  </a:moveTo>
                  <a:lnTo>
                    <a:pt x="11697" y="11697"/>
                  </a:lnTo>
                  <a:lnTo>
                    <a:pt x="0" y="11697"/>
                  </a:lnTo>
                  <a:lnTo>
                    <a:pt x="0" y="26418"/>
                  </a:lnTo>
                  <a:lnTo>
                    <a:pt x="11697" y="26418"/>
                  </a:lnTo>
                  <a:lnTo>
                    <a:pt x="11697" y="38047"/>
                  </a:lnTo>
                  <a:lnTo>
                    <a:pt x="26418" y="38047"/>
                  </a:lnTo>
                  <a:lnTo>
                    <a:pt x="26418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418" y="11697"/>
                  </a:lnTo>
                  <a:lnTo>
                    <a:pt x="26418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" name="Google Shape;785;p2"/>
            <p:cNvSpPr/>
            <p:nvPr/>
          </p:nvSpPr>
          <p:spPr>
            <a:xfrm>
              <a:off x="3403014" y="2303439"/>
              <a:ext cx="140593" cy="139997"/>
            </a:xfrm>
            <a:custGeom>
              <a:avLst/>
              <a:gdLst/>
              <a:ahLst/>
              <a:cxnLst/>
              <a:rect l="l" t="t" r="r" b="b"/>
              <a:pathLst>
                <a:path w="15797" h="15730" extrusionOk="0">
                  <a:moveTo>
                    <a:pt x="4840" y="0"/>
                  </a:moveTo>
                  <a:lnTo>
                    <a:pt x="4840" y="4840"/>
                  </a:lnTo>
                  <a:lnTo>
                    <a:pt x="0" y="4840"/>
                  </a:lnTo>
                  <a:lnTo>
                    <a:pt x="0" y="10890"/>
                  </a:lnTo>
                  <a:lnTo>
                    <a:pt x="4840" y="10890"/>
                  </a:lnTo>
                  <a:lnTo>
                    <a:pt x="4840" y="15729"/>
                  </a:lnTo>
                  <a:lnTo>
                    <a:pt x="10957" y="15729"/>
                  </a:lnTo>
                  <a:lnTo>
                    <a:pt x="10957" y="10890"/>
                  </a:lnTo>
                  <a:lnTo>
                    <a:pt x="15797" y="10890"/>
                  </a:lnTo>
                  <a:lnTo>
                    <a:pt x="15797" y="4840"/>
                  </a:lnTo>
                  <a:lnTo>
                    <a:pt x="10957" y="4840"/>
                  </a:lnTo>
                  <a:lnTo>
                    <a:pt x="1095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86" name="Google Shape;786;p2"/>
          <p:cNvSpPr txBox="1">
            <a:spLocks noGrp="1"/>
          </p:cNvSpPr>
          <p:nvPr>
            <p:ph type="ctrTitle"/>
          </p:nvPr>
        </p:nvSpPr>
        <p:spPr>
          <a:xfrm>
            <a:off x="1402600" y="1219775"/>
            <a:ext cx="6339000" cy="2199900"/>
          </a:xfrm>
          <a:prstGeom prst="rect">
            <a:avLst/>
          </a:prstGeom>
          <a:solidFill>
            <a:schemeClr val="lt2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  <a:effectLst>
            <a:outerShdw blurRad="142875" dist="85725" dir="3600000" algn="bl" rotWithShape="0">
              <a:schemeClr val="dk1">
                <a:alpha val="4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200"/>
              <a:buNone/>
              <a:defRPr sz="8500">
                <a:solidFill>
                  <a:schemeClr val="dk2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22735038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7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88" name="Google Shape;788;p3"/>
          <p:cNvPicPr preferRelativeResize="0"/>
          <p:nvPr/>
        </p:nvPicPr>
        <p:blipFill rotWithShape="1">
          <a:blip r:embed="rId2">
            <a:alphaModFix/>
          </a:blip>
          <a:srcRect l="21453" r="19185"/>
          <a:stretch/>
        </p:blipFill>
        <p:spPr>
          <a:xfrm>
            <a:off x="-219575" y="-1806301"/>
            <a:ext cx="9386527" cy="4099200"/>
          </a:xfrm>
          <a:prstGeom prst="rect">
            <a:avLst/>
          </a:prstGeom>
          <a:noFill/>
          <a:ln>
            <a:noFill/>
          </a:ln>
        </p:spPr>
      </p:pic>
      <p:pic>
        <p:nvPicPr>
          <p:cNvPr id="789" name="Google Shape;789;p3"/>
          <p:cNvPicPr preferRelativeResize="0"/>
          <p:nvPr/>
        </p:nvPicPr>
        <p:blipFill rotWithShape="1">
          <a:blip r:embed="rId2">
            <a:alphaModFix/>
          </a:blip>
          <a:srcRect l="21453" r="19185"/>
          <a:stretch/>
        </p:blipFill>
        <p:spPr>
          <a:xfrm>
            <a:off x="799700" y="3231599"/>
            <a:ext cx="9386527" cy="40992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790" name="Google Shape;790;p3"/>
          <p:cNvGrpSpPr/>
          <p:nvPr/>
        </p:nvGrpSpPr>
        <p:grpSpPr>
          <a:xfrm flipH="1">
            <a:off x="8480855" y="1916973"/>
            <a:ext cx="925023" cy="2542472"/>
            <a:chOff x="3431129" y="947204"/>
            <a:chExt cx="625777" cy="1719978"/>
          </a:xfrm>
        </p:grpSpPr>
        <p:sp>
          <p:nvSpPr>
            <p:cNvPr id="791" name="Google Shape;791;p3"/>
            <p:cNvSpPr/>
            <p:nvPr/>
          </p:nvSpPr>
          <p:spPr>
            <a:xfrm>
              <a:off x="3653077" y="1333072"/>
              <a:ext cx="338627" cy="338618"/>
            </a:xfrm>
            <a:custGeom>
              <a:avLst/>
              <a:gdLst/>
              <a:ahLst/>
              <a:cxnLst/>
              <a:rect l="l" t="t" r="r" b="b"/>
              <a:pathLst>
                <a:path w="38048" h="38047" extrusionOk="0">
                  <a:moveTo>
                    <a:pt x="11630" y="0"/>
                  </a:moveTo>
                  <a:lnTo>
                    <a:pt x="11630" y="11697"/>
                  </a:lnTo>
                  <a:lnTo>
                    <a:pt x="1" y="11697"/>
                  </a:lnTo>
                  <a:lnTo>
                    <a:pt x="1" y="26418"/>
                  </a:lnTo>
                  <a:lnTo>
                    <a:pt x="11630" y="26418"/>
                  </a:lnTo>
                  <a:lnTo>
                    <a:pt x="11630" y="38047"/>
                  </a:lnTo>
                  <a:lnTo>
                    <a:pt x="26351" y="38047"/>
                  </a:lnTo>
                  <a:lnTo>
                    <a:pt x="26351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351" y="11697"/>
                  </a:lnTo>
                  <a:lnTo>
                    <a:pt x="26351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" name="Google Shape;792;p3"/>
            <p:cNvSpPr/>
            <p:nvPr/>
          </p:nvSpPr>
          <p:spPr>
            <a:xfrm>
              <a:off x="3822382" y="1776977"/>
              <a:ext cx="234524" cy="234524"/>
            </a:xfrm>
            <a:custGeom>
              <a:avLst/>
              <a:gdLst/>
              <a:ahLst/>
              <a:cxnLst/>
              <a:rect l="l" t="t" r="r" b="b"/>
              <a:pathLst>
                <a:path w="26351" h="26351" extrusionOk="0">
                  <a:moveTo>
                    <a:pt x="8067" y="0"/>
                  </a:moveTo>
                  <a:lnTo>
                    <a:pt x="8067" y="8066"/>
                  </a:lnTo>
                  <a:lnTo>
                    <a:pt x="1" y="8066"/>
                  </a:lnTo>
                  <a:lnTo>
                    <a:pt x="1" y="18284"/>
                  </a:lnTo>
                  <a:lnTo>
                    <a:pt x="8067" y="18284"/>
                  </a:lnTo>
                  <a:lnTo>
                    <a:pt x="8067" y="26350"/>
                  </a:lnTo>
                  <a:lnTo>
                    <a:pt x="18217" y="26350"/>
                  </a:lnTo>
                  <a:lnTo>
                    <a:pt x="18217" y="18284"/>
                  </a:lnTo>
                  <a:lnTo>
                    <a:pt x="26351" y="18284"/>
                  </a:lnTo>
                  <a:lnTo>
                    <a:pt x="26351" y="8066"/>
                  </a:lnTo>
                  <a:lnTo>
                    <a:pt x="18217" y="8066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" name="Google Shape;793;p3"/>
            <p:cNvSpPr/>
            <p:nvPr/>
          </p:nvSpPr>
          <p:spPr>
            <a:xfrm>
              <a:off x="3611203" y="947204"/>
              <a:ext cx="183669" cy="183669"/>
            </a:xfrm>
            <a:custGeom>
              <a:avLst/>
              <a:gdLst/>
              <a:ahLst/>
              <a:cxnLst/>
              <a:rect l="l" t="t" r="r" b="b"/>
              <a:pathLst>
                <a:path w="20637" h="20637" extrusionOk="0">
                  <a:moveTo>
                    <a:pt x="6319" y="0"/>
                  </a:moveTo>
                  <a:lnTo>
                    <a:pt x="6319" y="6319"/>
                  </a:lnTo>
                  <a:lnTo>
                    <a:pt x="0" y="6319"/>
                  </a:lnTo>
                  <a:lnTo>
                    <a:pt x="0" y="14318"/>
                  </a:lnTo>
                  <a:lnTo>
                    <a:pt x="6319" y="14318"/>
                  </a:lnTo>
                  <a:lnTo>
                    <a:pt x="6319" y="20636"/>
                  </a:lnTo>
                  <a:lnTo>
                    <a:pt x="14318" y="20636"/>
                  </a:lnTo>
                  <a:lnTo>
                    <a:pt x="14318" y="14318"/>
                  </a:lnTo>
                  <a:lnTo>
                    <a:pt x="20637" y="14318"/>
                  </a:lnTo>
                  <a:lnTo>
                    <a:pt x="20637" y="6319"/>
                  </a:lnTo>
                  <a:lnTo>
                    <a:pt x="14318" y="6319"/>
                  </a:lnTo>
                  <a:lnTo>
                    <a:pt x="14318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" name="Google Shape;794;p3"/>
            <p:cNvSpPr/>
            <p:nvPr/>
          </p:nvSpPr>
          <p:spPr>
            <a:xfrm>
              <a:off x="3617780" y="2317198"/>
              <a:ext cx="350589" cy="349984"/>
            </a:xfrm>
            <a:custGeom>
              <a:avLst/>
              <a:gdLst/>
              <a:ahLst/>
              <a:cxnLst/>
              <a:rect l="l" t="t" r="r" b="b"/>
              <a:pathLst>
                <a:path w="39392" h="39324" extrusionOk="0">
                  <a:moveTo>
                    <a:pt x="12100" y="0"/>
                  </a:moveTo>
                  <a:lnTo>
                    <a:pt x="12100" y="12100"/>
                  </a:lnTo>
                  <a:lnTo>
                    <a:pt x="1" y="12100"/>
                  </a:lnTo>
                  <a:lnTo>
                    <a:pt x="1" y="27291"/>
                  </a:lnTo>
                  <a:lnTo>
                    <a:pt x="12100" y="27291"/>
                  </a:lnTo>
                  <a:lnTo>
                    <a:pt x="12100" y="39323"/>
                  </a:lnTo>
                  <a:lnTo>
                    <a:pt x="27292" y="39323"/>
                  </a:lnTo>
                  <a:lnTo>
                    <a:pt x="27292" y="27291"/>
                  </a:lnTo>
                  <a:lnTo>
                    <a:pt x="39392" y="27291"/>
                  </a:lnTo>
                  <a:lnTo>
                    <a:pt x="39392" y="12100"/>
                  </a:lnTo>
                  <a:lnTo>
                    <a:pt x="27292" y="12100"/>
                  </a:lnTo>
                  <a:lnTo>
                    <a:pt x="27292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" name="Google Shape;795;p3"/>
            <p:cNvSpPr/>
            <p:nvPr/>
          </p:nvSpPr>
          <p:spPr>
            <a:xfrm>
              <a:off x="3653077" y="1712960"/>
              <a:ext cx="140006" cy="139997"/>
            </a:xfrm>
            <a:custGeom>
              <a:avLst/>
              <a:gdLst/>
              <a:ahLst/>
              <a:cxnLst/>
              <a:rect l="l" t="t" r="r" b="b"/>
              <a:pathLst>
                <a:path w="15731" h="15730" extrusionOk="0">
                  <a:moveTo>
                    <a:pt x="4841" y="1"/>
                  </a:moveTo>
                  <a:lnTo>
                    <a:pt x="4841" y="4840"/>
                  </a:lnTo>
                  <a:lnTo>
                    <a:pt x="1" y="4840"/>
                  </a:lnTo>
                  <a:lnTo>
                    <a:pt x="1" y="10890"/>
                  </a:lnTo>
                  <a:lnTo>
                    <a:pt x="4841" y="10890"/>
                  </a:lnTo>
                  <a:lnTo>
                    <a:pt x="4841" y="15730"/>
                  </a:lnTo>
                  <a:lnTo>
                    <a:pt x="10890" y="15730"/>
                  </a:lnTo>
                  <a:lnTo>
                    <a:pt x="10890" y="10890"/>
                  </a:lnTo>
                  <a:lnTo>
                    <a:pt x="15730" y="10890"/>
                  </a:lnTo>
                  <a:lnTo>
                    <a:pt x="15730" y="4840"/>
                  </a:lnTo>
                  <a:lnTo>
                    <a:pt x="10890" y="4840"/>
                  </a:lnTo>
                  <a:lnTo>
                    <a:pt x="10890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" name="Google Shape;796;p3"/>
            <p:cNvSpPr/>
            <p:nvPr/>
          </p:nvSpPr>
          <p:spPr>
            <a:xfrm>
              <a:off x="3624366" y="1615442"/>
              <a:ext cx="56844" cy="56248"/>
            </a:xfrm>
            <a:custGeom>
              <a:avLst/>
              <a:gdLst/>
              <a:ahLst/>
              <a:cxnLst/>
              <a:rect l="l" t="t" r="r" b="b"/>
              <a:pathLst>
                <a:path w="6387" h="6320" extrusionOk="0">
                  <a:moveTo>
                    <a:pt x="1950" y="1"/>
                  </a:moveTo>
                  <a:lnTo>
                    <a:pt x="1950" y="1950"/>
                  </a:lnTo>
                  <a:lnTo>
                    <a:pt x="0" y="1950"/>
                  </a:lnTo>
                  <a:lnTo>
                    <a:pt x="0" y="4370"/>
                  </a:lnTo>
                  <a:lnTo>
                    <a:pt x="1950" y="4370"/>
                  </a:lnTo>
                  <a:lnTo>
                    <a:pt x="1950" y="6320"/>
                  </a:lnTo>
                  <a:lnTo>
                    <a:pt x="4437" y="6320"/>
                  </a:lnTo>
                  <a:lnTo>
                    <a:pt x="4437" y="4370"/>
                  </a:lnTo>
                  <a:lnTo>
                    <a:pt x="6386" y="4370"/>
                  </a:lnTo>
                  <a:lnTo>
                    <a:pt x="6386" y="1950"/>
                  </a:lnTo>
                  <a:lnTo>
                    <a:pt x="4437" y="1950"/>
                  </a:lnTo>
                  <a:lnTo>
                    <a:pt x="4437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" name="Google Shape;797;p3"/>
            <p:cNvSpPr/>
            <p:nvPr/>
          </p:nvSpPr>
          <p:spPr>
            <a:xfrm>
              <a:off x="3431129" y="1898418"/>
              <a:ext cx="338618" cy="338618"/>
            </a:xfrm>
            <a:custGeom>
              <a:avLst/>
              <a:gdLst/>
              <a:ahLst/>
              <a:cxnLst/>
              <a:rect l="l" t="t" r="r" b="b"/>
              <a:pathLst>
                <a:path w="38047" h="38047" extrusionOk="0">
                  <a:moveTo>
                    <a:pt x="11697" y="1"/>
                  </a:moveTo>
                  <a:lnTo>
                    <a:pt x="11697" y="11697"/>
                  </a:lnTo>
                  <a:lnTo>
                    <a:pt x="0" y="11697"/>
                  </a:lnTo>
                  <a:lnTo>
                    <a:pt x="0" y="26418"/>
                  </a:lnTo>
                  <a:lnTo>
                    <a:pt x="11697" y="26418"/>
                  </a:lnTo>
                  <a:lnTo>
                    <a:pt x="11697" y="38047"/>
                  </a:lnTo>
                  <a:lnTo>
                    <a:pt x="26418" y="38047"/>
                  </a:lnTo>
                  <a:lnTo>
                    <a:pt x="26418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418" y="11697"/>
                  </a:lnTo>
                  <a:lnTo>
                    <a:pt x="26418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98" name="Google Shape;798;p3"/>
          <p:cNvGrpSpPr/>
          <p:nvPr/>
        </p:nvGrpSpPr>
        <p:grpSpPr>
          <a:xfrm flipH="1">
            <a:off x="7199971" y="22964"/>
            <a:ext cx="1696051" cy="857910"/>
            <a:chOff x="2963504" y="1235555"/>
            <a:chExt cx="1147376" cy="580375"/>
          </a:xfrm>
        </p:grpSpPr>
        <p:sp>
          <p:nvSpPr>
            <p:cNvPr id="799" name="Google Shape;799;p3"/>
            <p:cNvSpPr/>
            <p:nvPr/>
          </p:nvSpPr>
          <p:spPr>
            <a:xfrm>
              <a:off x="3403009" y="1235555"/>
              <a:ext cx="338627" cy="338618"/>
            </a:xfrm>
            <a:custGeom>
              <a:avLst/>
              <a:gdLst/>
              <a:ahLst/>
              <a:cxnLst/>
              <a:rect l="l" t="t" r="r" b="b"/>
              <a:pathLst>
                <a:path w="38048" h="38047" extrusionOk="0">
                  <a:moveTo>
                    <a:pt x="11630" y="0"/>
                  </a:moveTo>
                  <a:lnTo>
                    <a:pt x="11630" y="11697"/>
                  </a:lnTo>
                  <a:lnTo>
                    <a:pt x="1" y="11697"/>
                  </a:lnTo>
                  <a:lnTo>
                    <a:pt x="1" y="26418"/>
                  </a:lnTo>
                  <a:lnTo>
                    <a:pt x="11630" y="26418"/>
                  </a:lnTo>
                  <a:lnTo>
                    <a:pt x="11630" y="38047"/>
                  </a:lnTo>
                  <a:lnTo>
                    <a:pt x="26351" y="38047"/>
                  </a:lnTo>
                  <a:lnTo>
                    <a:pt x="26351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351" y="11697"/>
                  </a:lnTo>
                  <a:lnTo>
                    <a:pt x="26351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" name="Google Shape;800;p3"/>
            <p:cNvSpPr/>
            <p:nvPr/>
          </p:nvSpPr>
          <p:spPr>
            <a:xfrm>
              <a:off x="2963504" y="1632251"/>
              <a:ext cx="183678" cy="183678"/>
            </a:xfrm>
            <a:custGeom>
              <a:avLst/>
              <a:gdLst/>
              <a:ahLst/>
              <a:cxnLst/>
              <a:rect l="l" t="t" r="r" b="b"/>
              <a:pathLst>
                <a:path w="20638" h="20638" extrusionOk="0">
                  <a:moveTo>
                    <a:pt x="6319" y="1"/>
                  </a:moveTo>
                  <a:lnTo>
                    <a:pt x="6319" y="6319"/>
                  </a:lnTo>
                  <a:lnTo>
                    <a:pt x="1" y="6319"/>
                  </a:lnTo>
                  <a:lnTo>
                    <a:pt x="1" y="14318"/>
                  </a:lnTo>
                  <a:lnTo>
                    <a:pt x="6319" y="14318"/>
                  </a:lnTo>
                  <a:lnTo>
                    <a:pt x="6319" y="20637"/>
                  </a:lnTo>
                  <a:lnTo>
                    <a:pt x="14318" y="20637"/>
                  </a:lnTo>
                  <a:lnTo>
                    <a:pt x="14318" y="14318"/>
                  </a:lnTo>
                  <a:lnTo>
                    <a:pt x="20637" y="14318"/>
                  </a:lnTo>
                  <a:lnTo>
                    <a:pt x="20637" y="6319"/>
                  </a:lnTo>
                  <a:lnTo>
                    <a:pt x="14318" y="6319"/>
                  </a:lnTo>
                  <a:lnTo>
                    <a:pt x="14318" y="1"/>
                  </a:lnTo>
                  <a:close/>
                </a:path>
              </a:pathLst>
            </a:cu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" name="Google Shape;801;p3"/>
            <p:cNvSpPr/>
            <p:nvPr/>
          </p:nvSpPr>
          <p:spPr>
            <a:xfrm>
              <a:off x="3901298" y="1344303"/>
              <a:ext cx="209582" cy="209587"/>
            </a:xfrm>
            <a:custGeom>
              <a:avLst/>
              <a:gdLst/>
              <a:ahLst/>
              <a:cxnLst/>
              <a:rect l="l" t="t" r="r" b="b"/>
              <a:pathLst>
                <a:path w="37509" h="37510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5"/>
                  </a:lnTo>
                  <a:lnTo>
                    <a:pt x="11495" y="26015"/>
                  </a:lnTo>
                  <a:lnTo>
                    <a:pt x="11495" y="37509"/>
                  </a:lnTo>
                  <a:lnTo>
                    <a:pt x="26014" y="37509"/>
                  </a:lnTo>
                  <a:lnTo>
                    <a:pt x="26014" y="26015"/>
                  </a:lnTo>
                  <a:lnTo>
                    <a:pt x="37509" y="26015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02" name="Google Shape;802;p3"/>
          <p:cNvSpPr txBox="1">
            <a:spLocks noGrp="1"/>
          </p:cNvSpPr>
          <p:nvPr>
            <p:ph type="title" hasCustomPrompt="1"/>
          </p:nvPr>
        </p:nvSpPr>
        <p:spPr>
          <a:xfrm>
            <a:off x="3852150" y="1308098"/>
            <a:ext cx="1439700" cy="951900"/>
          </a:xfrm>
          <a:prstGeom prst="rect">
            <a:avLst/>
          </a:prstGeom>
          <a:gradFill>
            <a:gsLst>
              <a:gs pos="0">
                <a:schemeClr val="dk1"/>
              </a:gs>
              <a:gs pos="100000">
                <a:schemeClr val="lt1"/>
              </a:gs>
            </a:gsLst>
            <a:lin ang="2698631" scaled="0"/>
          </a:gradFill>
          <a:effectLst>
            <a:outerShdw blurRad="57150" dist="19050" dir="5400000" algn="bl" rotWithShape="0">
              <a:schemeClr val="dk1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803" name="Google Shape;803;p3"/>
          <p:cNvSpPr txBox="1">
            <a:spLocks noGrp="1"/>
          </p:cNvSpPr>
          <p:nvPr>
            <p:ph type="title" idx="2"/>
          </p:nvPr>
        </p:nvSpPr>
        <p:spPr>
          <a:xfrm>
            <a:off x="1678200" y="2473273"/>
            <a:ext cx="5787600" cy="841800"/>
          </a:xfrm>
          <a:prstGeom prst="rect">
            <a:avLst/>
          </a:prstGeom>
          <a:solidFill>
            <a:schemeClr val="lt2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  <a:effectLst>
            <a:outerShdw blurRad="142875" dist="95250" dir="3600000" algn="bl" rotWithShape="0">
              <a:schemeClr val="dk1">
                <a:alpha val="40000"/>
              </a:schemeClr>
            </a:outerShdw>
          </a:effectLst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500">
                <a:solidFill>
                  <a:schemeClr val="dk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804" name="Google Shape;804;p3"/>
          <p:cNvSpPr txBox="1">
            <a:spLocks noGrp="1"/>
          </p:cNvSpPr>
          <p:nvPr>
            <p:ph type="subTitle" idx="1"/>
          </p:nvPr>
        </p:nvSpPr>
        <p:spPr>
          <a:xfrm>
            <a:off x="1676250" y="3466402"/>
            <a:ext cx="5791500" cy="3690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590967333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8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06" name="Google Shape;806;p4"/>
          <p:cNvGrpSpPr/>
          <p:nvPr/>
        </p:nvGrpSpPr>
        <p:grpSpPr>
          <a:xfrm>
            <a:off x="8428900" y="1701684"/>
            <a:ext cx="2856614" cy="2856614"/>
            <a:chOff x="1190625" y="238125"/>
            <a:chExt cx="5205200" cy="5205200"/>
          </a:xfrm>
        </p:grpSpPr>
        <p:sp>
          <p:nvSpPr>
            <p:cNvPr id="807" name="Google Shape;807;p4"/>
            <p:cNvSpPr/>
            <p:nvPr/>
          </p:nvSpPr>
          <p:spPr>
            <a:xfrm>
              <a:off x="3537100" y="2352575"/>
              <a:ext cx="739875" cy="745725"/>
            </a:xfrm>
            <a:custGeom>
              <a:avLst/>
              <a:gdLst/>
              <a:ahLst/>
              <a:cxnLst/>
              <a:rect l="l" t="t" r="r" b="b"/>
              <a:pathLst>
                <a:path w="29595" h="29829" extrusionOk="0">
                  <a:moveTo>
                    <a:pt x="19963" y="23699"/>
                  </a:moveTo>
                  <a:cubicBezTo>
                    <a:pt x="20956" y="20839"/>
                    <a:pt x="23057" y="19438"/>
                    <a:pt x="25509" y="19847"/>
                  </a:cubicBezTo>
                  <a:cubicBezTo>
                    <a:pt x="27785" y="20197"/>
                    <a:pt x="29478" y="22123"/>
                    <a:pt x="29536" y="24400"/>
                  </a:cubicBezTo>
                  <a:cubicBezTo>
                    <a:pt x="29595" y="26793"/>
                    <a:pt x="28077" y="28777"/>
                    <a:pt x="25684" y="29303"/>
                  </a:cubicBezTo>
                  <a:cubicBezTo>
                    <a:pt x="23232" y="29828"/>
                    <a:pt x="21189" y="28544"/>
                    <a:pt x="19963" y="25625"/>
                  </a:cubicBezTo>
                  <a:cubicBezTo>
                    <a:pt x="19146" y="28135"/>
                    <a:pt x="17512" y="29595"/>
                    <a:pt x="14768" y="29536"/>
                  </a:cubicBezTo>
                  <a:cubicBezTo>
                    <a:pt x="12609" y="29536"/>
                    <a:pt x="11266" y="28369"/>
                    <a:pt x="10040" y="25567"/>
                  </a:cubicBezTo>
                  <a:cubicBezTo>
                    <a:pt x="9690" y="26910"/>
                    <a:pt x="8990" y="27960"/>
                    <a:pt x="7881" y="28661"/>
                  </a:cubicBezTo>
                  <a:cubicBezTo>
                    <a:pt x="6830" y="29420"/>
                    <a:pt x="5604" y="29711"/>
                    <a:pt x="4320" y="29478"/>
                  </a:cubicBezTo>
                  <a:cubicBezTo>
                    <a:pt x="2044" y="29069"/>
                    <a:pt x="409" y="27201"/>
                    <a:pt x="234" y="25042"/>
                  </a:cubicBezTo>
                  <a:cubicBezTo>
                    <a:pt x="59" y="22532"/>
                    <a:pt x="1402" y="20664"/>
                    <a:pt x="4145" y="19672"/>
                  </a:cubicBezTo>
                  <a:cubicBezTo>
                    <a:pt x="1518" y="18796"/>
                    <a:pt x="1" y="17103"/>
                    <a:pt x="176" y="14243"/>
                  </a:cubicBezTo>
                  <a:cubicBezTo>
                    <a:pt x="351" y="12200"/>
                    <a:pt x="1577" y="10741"/>
                    <a:pt x="4203" y="9749"/>
                  </a:cubicBezTo>
                  <a:cubicBezTo>
                    <a:pt x="2744" y="9340"/>
                    <a:pt x="1635" y="8581"/>
                    <a:pt x="993" y="7355"/>
                  </a:cubicBezTo>
                  <a:cubicBezTo>
                    <a:pt x="293" y="6071"/>
                    <a:pt x="176" y="4787"/>
                    <a:pt x="643" y="3445"/>
                  </a:cubicBezTo>
                  <a:cubicBezTo>
                    <a:pt x="1343" y="1285"/>
                    <a:pt x="3386" y="1"/>
                    <a:pt x="5721" y="234"/>
                  </a:cubicBezTo>
                  <a:cubicBezTo>
                    <a:pt x="7822" y="409"/>
                    <a:pt x="9632" y="2161"/>
                    <a:pt x="9924" y="4320"/>
                  </a:cubicBezTo>
                  <a:cubicBezTo>
                    <a:pt x="10274" y="6713"/>
                    <a:pt x="8990" y="8640"/>
                    <a:pt x="6130" y="9807"/>
                  </a:cubicBezTo>
                  <a:cubicBezTo>
                    <a:pt x="8114" y="10332"/>
                    <a:pt x="9457" y="11558"/>
                    <a:pt x="10040" y="13660"/>
                  </a:cubicBezTo>
                  <a:cubicBezTo>
                    <a:pt x="10683" y="11617"/>
                    <a:pt x="11908" y="10332"/>
                    <a:pt x="13893" y="9749"/>
                  </a:cubicBezTo>
                  <a:cubicBezTo>
                    <a:pt x="11091" y="8581"/>
                    <a:pt x="9807" y="6538"/>
                    <a:pt x="10274" y="4087"/>
                  </a:cubicBezTo>
                  <a:cubicBezTo>
                    <a:pt x="10741" y="1752"/>
                    <a:pt x="12784" y="118"/>
                    <a:pt x="15177" y="176"/>
                  </a:cubicBezTo>
                  <a:cubicBezTo>
                    <a:pt x="17395" y="234"/>
                    <a:pt x="19380" y="1869"/>
                    <a:pt x="19788" y="4087"/>
                  </a:cubicBezTo>
                  <a:cubicBezTo>
                    <a:pt x="20197" y="6597"/>
                    <a:pt x="18913" y="8698"/>
                    <a:pt x="16111" y="9749"/>
                  </a:cubicBezTo>
                  <a:cubicBezTo>
                    <a:pt x="18096" y="10332"/>
                    <a:pt x="19380" y="11617"/>
                    <a:pt x="19963" y="13660"/>
                  </a:cubicBezTo>
                  <a:cubicBezTo>
                    <a:pt x="20430" y="12259"/>
                    <a:pt x="21131" y="11266"/>
                    <a:pt x="22240" y="10566"/>
                  </a:cubicBezTo>
                  <a:cubicBezTo>
                    <a:pt x="23349" y="9924"/>
                    <a:pt x="24575" y="9749"/>
                    <a:pt x="25859" y="10041"/>
                  </a:cubicBezTo>
                  <a:cubicBezTo>
                    <a:pt x="28135" y="10566"/>
                    <a:pt x="29595" y="12492"/>
                    <a:pt x="29536" y="14827"/>
                  </a:cubicBezTo>
                  <a:cubicBezTo>
                    <a:pt x="29536" y="17103"/>
                    <a:pt x="27902" y="19030"/>
                    <a:pt x="25684" y="19438"/>
                  </a:cubicBezTo>
                  <a:cubicBezTo>
                    <a:pt x="23232" y="19964"/>
                    <a:pt x="21248" y="18738"/>
                    <a:pt x="19963" y="15878"/>
                  </a:cubicBezTo>
                  <a:cubicBezTo>
                    <a:pt x="19380" y="17804"/>
                    <a:pt x="18154" y="19030"/>
                    <a:pt x="16111" y="19672"/>
                  </a:cubicBezTo>
                  <a:cubicBezTo>
                    <a:pt x="18154" y="20314"/>
                    <a:pt x="19380" y="21598"/>
                    <a:pt x="19963" y="23641"/>
                  </a:cubicBezTo>
                  <a:close/>
                  <a:moveTo>
                    <a:pt x="10040" y="23758"/>
                  </a:moveTo>
                  <a:cubicBezTo>
                    <a:pt x="10624" y="21598"/>
                    <a:pt x="11850" y="20314"/>
                    <a:pt x="13951" y="19672"/>
                  </a:cubicBezTo>
                  <a:cubicBezTo>
                    <a:pt x="11908" y="19088"/>
                    <a:pt x="10683" y="17804"/>
                    <a:pt x="10040" y="15819"/>
                  </a:cubicBezTo>
                  <a:cubicBezTo>
                    <a:pt x="9398" y="17921"/>
                    <a:pt x="8114" y="19088"/>
                    <a:pt x="6013" y="19672"/>
                  </a:cubicBezTo>
                  <a:cubicBezTo>
                    <a:pt x="8173" y="20255"/>
                    <a:pt x="9457" y="21540"/>
                    <a:pt x="10040" y="237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" name="Google Shape;808;p4"/>
            <p:cNvSpPr/>
            <p:nvPr/>
          </p:nvSpPr>
          <p:spPr>
            <a:xfrm>
              <a:off x="3793925" y="3092425"/>
              <a:ext cx="237900" cy="240800"/>
            </a:xfrm>
            <a:custGeom>
              <a:avLst/>
              <a:gdLst/>
              <a:ahLst/>
              <a:cxnLst/>
              <a:rect l="l" t="t" r="r" b="b"/>
              <a:pathLst>
                <a:path w="9516" h="9632" extrusionOk="0">
                  <a:moveTo>
                    <a:pt x="4729" y="9632"/>
                  </a:moveTo>
                  <a:cubicBezTo>
                    <a:pt x="2102" y="9632"/>
                    <a:pt x="1" y="7414"/>
                    <a:pt x="1" y="4845"/>
                  </a:cubicBezTo>
                  <a:cubicBezTo>
                    <a:pt x="1" y="2277"/>
                    <a:pt x="2219" y="1"/>
                    <a:pt x="4787" y="59"/>
                  </a:cubicBezTo>
                  <a:cubicBezTo>
                    <a:pt x="7356" y="117"/>
                    <a:pt x="9515" y="2335"/>
                    <a:pt x="9515" y="4904"/>
                  </a:cubicBezTo>
                  <a:cubicBezTo>
                    <a:pt x="9515" y="7472"/>
                    <a:pt x="7356" y="9632"/>
                    <a:pt x="4729" y="963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" name="Google Shape;809;p4"/>
            <p:cNvSpPr/>
            <p:nvPr/>
          </p:nvSpPr>
          <p:spPr>
            <a:xfrm>
              <a:off x="3300700" y="2600650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729" y="9574"/>
                  </a:moveTo>
                  <a:cubicBezTo>
                    <a:pt x="2102" y="9574"/>
                    <a:pt x="1" y="7414"/>
                    <a:pt x="1" y="4787"/>
                  </a:cubicBezTo>
                  <a:cubicBezTo>
                    <a:pt x="1" y="2161"/>
                    <a:pt x="2160" y="1"/>
                    <a:pt x="4729" y="59"/>
                  </a:cubicBezTo>
                  <a:cubicBezTo>
                    <a:pt x="7355" y="59"/>
                    <a:pt x="9573" y="2277"/>
                    <a:pt x="9515" y="4846"/>
                  </a:cubicBezTo>
                  <a:cubicBezTo>
                    <a:pt x="9515" y="7414"/>
                    <a:pt x="7297" y="9574"/>
                    <a:pt x="4729" y="957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" name="Google Shape;810;p4"/>
            <p:cNvSpPr/>
            <p:nvPr/>
          </p:nvSpPr>
          <p:spPr>
            <a:xfrm>
              <a:off x="3547325" y="3093900"/>
              <a:ext cx="237875" cy="239325"/>
            </a:xfrm>
            <a:custGeom>
              <a:avLst/>
              <a:gdLst/>
              <a:ahLst/>
              <a:cxnLst/>
              <a:rect l="l" t="t" r="r" b="b"/>
              <a:pathLst>
                <a:path w="9515" h="9573" extrusionOk="0">
                  <a:moveTo>
                    <a:pt x="9515" y="4786"/>
                  </a:moveTo>
                  <a:cubicBezTo>
                    <a:pt x="9515" y="7355"/>
                    <a:pt x="7355" y="9573"/>
                    <a:pt x="4728" y="9573"/>
                  </a:cubicBezTo>
                  <a:cubicBezTo>
                    <a:pt x="2160" y="9573"/>
                    <a:pt x="0" y="7355"/>
                    <a:pt x="0" y="4786"/>
                  </a:cubicBezTo>
                  <a:cubicBezTo>
                    <a:pt x="59" y="2218"/>
                    <a:pt x="2160" y="58"/>
                    <a:pt x="4728" y="58"/>
                  </a:cubicBezTo>
                  <a:cubicBezTo>
                    <a:pt x="7297" y="0"/>
                    <a:pt x="9515" y="2218"/>
                    <a:pt x="9515" y="47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" name="Google Shape;811;p4"/>
            <p:cNvSpPr/>
            <p:nvPr/>
          </p:nvSpPr>
          <p:spPr>
            <a:xfrm>
              <a:off x="3299250" y="2848725"/>
              <a:ext cx="239350" cy="237900"/>
            </a:xfrm>
            <a:custGeom>
              <a:avLst/>
              <a:gdLst/>
              <a:ahLst/>
              <a:cxnLst/>
              <a:rect l="l" t="t" r="r" b="b"/>
              <a:pathLst>
                <a:path w="9574" h="9516" extrusionOk="0">
                  <a:moveTo>
                    <a:pt x="9573" y="4729"/>
                  </a:moveTo>
                  <a:cubicBezTo>
                    <a:pt x="9573" y="7355"/>
                    <a:pt x="7355" y="9515"/>
                    <a:pt x="4787" y="9515"/>
                  </a:cubicBezTo>
                  <a:cubicBezTo>
                    <a:pt x="2160" y="9457"/>
                    <a:pt x="0" y="7297"/>
                    <a:pt x="59" y="4729"/>
                  </a:cubicBezTo>
                  <a:cubicBezTo>
                    <a:pt x="117" y="2102"/>
                    <a:pt x="2218" y="1"/>
                    <a:pt x="4787" y="1"/>
                  </a:cubicBezTo>
                  <a:cubicBezTo>
                    <a:pt x="7355" y="1"/>
                    <a:pt x="9573" y="2160"/>
                    <a:pt x="957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" name="Google Shape;812;p4"/>
            <p:cNvSpPr/>
            <p:nvPr/>
          </p:nvSpPr>
          <p:spPr>
            <a:xfrm>
              <a:off x="4036175" y="2358425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904" y="59"/>
                  </a:moveTo>
                  <a:cubicBezTo>
                    <a:pt x="7530" y="175"/>
                    <a:pt x="9573" y="2277"/>
                    <a:pt x="9456" y="4903"/>
                  </a:cubicBezTo>
                  <a:cubicBezTo>
                    <a:pt x="9398" y="7530"/>
                    <a:pt x="7238" y="9573"/>
                    <a:pt x="4670" y="9456"/>
                  </a:cubicBezTo>
                  <a:cubicBezTo>
                    <a:pt x="2043" y="9398"/>
                    <a:pt x="0" y="7238"/>
                    <a:pt x="59" y="4670"/>
                  </a:cubicBezTo>
                  <a:cubicBezTo>
                    <a:pt x="176" y="2043"/>
                    <a:pt x="2277" y="0"/>
                    <a:pt x="490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" name="Google Shape;813;p4"/>
            <p:cNvSpPr/>
            <p:nvPr/>
          </p:nvSpPr>
          <p:spPr>
            <a:xfrm>
              <a:off x="4039100" y="3098275"/>
              <a:ext cx="232050" cy="232050"/>
            </a:xfrm>
            <a:custGeom>
              <a:avLst/>
              <a:gdLst/>
              <a:ahLst/>
              <a:cxnLst/>
              <a:rect l="l" t="t" r="r" b="b"/>
              <a:pathLst>
                <a:path w="9282" h="9282" extrusionOk="0">
                  <a:moveTo>
                    <a:pt x="4670" y="0"/>
                  </a:moveTo>
                  <a:cubicBezTo>
                    <a:pt x="7238" y="0"/>
                    <a:pt x="9281" y="2043"/>
                    <a:pt x="9281" y="4670"/>
                  </a:cubicBezTo>
                  <a:cubicBezTo>
                    <a:pt x="9281" y="7238"/>
                    <a:pt x="7180" y="9281"/>
                    <a:pt x="4611" y="9281"/>
                  </a:cubicBezTo>
                  <a:cubicBezTo>
                    <a:pt x="2043" y="9223"/>
                    <a:pt x="0" y="7180"/>
                    <a:pt x="0" y="4611"/>
                  </a:cubicBezTo>
                  <a:cubicBezTo>
                    <a:pt x="0" y="2043"/>
                    <a:pt x="2102" y="0"/>
                    <a:pt x="467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" name="Google Shape;814;p4"/>
            <p:cNvSpPr/>
            <p:nvPr/>
          </p:nvSpPr>
          <p:spPr>
            <a:xfrm>
              <a:off x="3303625" y="2361350"/>
              <a:ext cx="232050" cy="232025"/>
            </a:xfrm>
            <a:custGeom>
              <a:avLst/>
              <a:gdLst/>
              <a:ahLst/>
              <a:cxnLst/>
              <a:rect l="l" t="t" r="r" b="b"/>
              <a:pathLst>
                <a:path w="9282" h="9281" extrusionOk="0">
                  <a:moveTo>
                    <a:pt x="0" y="4670"/>
                  </a:moveTo>
                  <a:cubicBezTo>
                    <a:pt x="0" y="2101"/>
                    <a:pt x="2043" y="0"/>
                    <a:pt x="4612" y="0"/>
                  </a:cubicBezTo>
                  <a:cubicBezTo>
                    <a:pt x="7238" y="0"/>
                    <a:pt x="9281" y="2101"/>
                    <a:pt x="9281" y="4670"/>
                  </a:cubicBezTo>
                  <a:cubicBezTo>
                    <a:pt x="9223" y="7238"/>
                    <a:pt x="7180" y="9281"/>
                    <a:pt x="4670" y="9281"/>
                  </a:cubicBezTo>
                  <a:cubicBezTo>
                    <a:pt x="2043" y="9281"/>
                    <a:pt x="0" y="7238"/>
                    <a:pt x="0" y="46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" name="Google Shape;815;p4"/>
            <p:cNvSpPr/>
            <p:nvPr/>
          </p:nvSpPr>
          <p:spPr>
            <a:xfrm>
              <a:off x="3303625" y="3098275"/>
              <a:ext cx="232050" cy="230575"/>
            </a:xfrm>
            <a:custGeom>
              <a:avLst/>
              <a:gdLst/>
              <a:ahLst/>
              <a:cxnLst/>
              <a:rect l="l" t="t" r="r" b="b"/>
              <a:pathLst>
                <a:path w="9282" h="9223" extrusionOk="0">
                  <a:moveTo>
                    <a:pt x="4670" y="9223"/>
                  </a:moveTo>
                  <a:cubicBezTo>
                    <a:pt x="2160" y="9223"/>
                    <a:pt x="59" y="7180"/>
                    <a:pt x="59" y="4670"/>
                  </a:cubicBezTo>
                  <a:cubicBezTo>
                    <a:pt x="0" y="2160"/>
                    <a:pt x="2102" y="0"/>
                    <a:pt x="4612" y="59"/>
                  </a:cubicBezTo>
                  <a:cubicBezTo>
                    <a:pt x="7122" y="59"/>
                    <a:pt x="9165" y="2101"/>
                    <a:pt x="9223" y="4553"/>
                  </a:cubicBezTo>
                  <a:cubicBezTo>
                    <a:pt x="9281" y="7063"/>
                    <a:pt x="7180" y="9223"/>
                    <a:pt x="4670" y="922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" name="Google Shape;816;p4"/>
            <p:cNvSpPr/>
            <p:nvPr/>
          </p:nvSpPr>
          <p:spPr>
            <a:xfrm>
              <a:off x="3798325" y="2116175"/>
              <a:ext cx="229125" cy="230600"/>
            </a:xfrm>
            <a:custGeom>
              <a:avLst/>
              <a:gdLst/>
              <a:ahLst/>
              <a:cxnLst/>
              <a:rect l="l" t="t" r="r" b="b"/>
              <a:pathLst>
                <a:path w="9165" h="9224" extrusionOk="0">
                  <a:moveTo>
                    <a:pt x="9164" y="4612"/>
                  </a:moveTo>
                  <a:cubicBezTo>
                    <a:pt x="9164" y="7122"/>
                    <a:pt x="7063" y="9223"/>
                    <a:pt x="4553" y="9165"/>
                  </a:cubicBezTo>
                  <a:cubicBezTo>
                    <a:pt x="2043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1"/>
                  </a:cubicBezTo>
                  <a:cubicBezTo>
                    <a:pt x="7121" y="59"/>
                    <a:pt x="9164" y="2102"/>
                    <a:pt x="9164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" name="Google Shape;817;p4"/>
            <p:cNvSpPr/>
            <p:nvPr/>
          </p:nvSpPr>
          <p:spPr>
            <a:xfrm>
              <a:off x="4287175" y="2605025"/>
              <a:ext cx="230575" cy="230600"/>
            </a:xfrm>
            <a:custGeom>
              <a:avLst/>
              <a:gdLst/>
              <a:ahLst/>
              <a:cxnLst/>
              <a:rect l="l" t="t" r="r" b="b"/>
              <a:pathLst>
                <a:path w="9223" h="9224" extrusionOk="0">
                  <a:moveTo>
                    <a:pt x="9223" y="4612"/>
                  </a:moveTo>
                  <a:cubicBezTo>
                    <a:pt x="9223" y="7122"/>
                    <a:pt x="7063" y="9223"/>
                    <a:pt x="4553" y="9223"/>
                  </a:cubicBezTo>
                  <a:cubicBezTo>
                    <a:pt x="2101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59"/>
                  </a:cubicBezTo>
                  <a:cubicBezTo>
                    <a:pt x="7121" y="59"/>
                    <a:pt x="9164" y="2102"/>
                    <a:pt x="9223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" name="Google Shape;818;p4"/>
            <p:cNvSpPr/>
            <p:nvPr/>
          </p:nvSpPr>
          <p:spPr>
            <a:xfrm>
              <a:off x="4287175" y="2853100"/>
              <a:ext cx="229125" cy="229150"/>
            </a:xfrm>
            <a:custGeom>
              <a:avLst/>
              <a:gdLst/>
              <a:ahLst/>
              <a:cxnLst/>
              <a:rect l="l" t="t" r="r" b="b"/>
              <a:pathLst>
                <a:path w="9165" h="9166" extrusionOk="0">
                  <a:moveTo>
                    <a:pt x="4611" y="9165"/>
                  </a:moveTo>
                  <a:cubicBezTo>
                    <a:pt x="2101" y="9107"/>
                    <a:pt x="0" y="7064"/>
                    <a:pt x="59" y="4554"/>
                  </a:cubicBezTo>
                  <a:cubicBezTo>
                    <a:pt x="59" y="2044"/>
                    <a:pt x="2101" y="1"/>
                    <a:pt x="4611" y="1"/>
                  </a:cubicBezTo>
                  <a:cubicBezTo>
                    <a:pt x="7121" y="1"/>
                    <a:pt x="9164" y="2102"/>
                    <a:pt x="9164" y="4554"/>
                  </a:cubicBezTo>
                  <a:cubicBezTo>
                    <a:pt x="9164" y="7064"/>
                    <a:pt x="7063" y="9165"/>
                    <a:pt x="4611" y="91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" name="Google Shape;819;p4"/>
            <p:cNvSpPr/>
            <p:nvPr/>
          </p:nvSpPr>
          <p:spPr>
            <a:xfrm>
              <a:off x="3551700" y="2116175"/>
              <a:ext cx="229125" cy="229125"/>
            </a:xfrm>
            <a:custGeom>
              <a:avLst/>
              <a:gdLst/>
              <a:ahLst/>
              <a:cxnLst/>
              <a:rect l="l" t="t" r="r" b="b"/>
              <a:pathLst>
                <a:path w="9165" h="9165" extrusionOk="0">
                  <a:moveTo>
                    <a:pt x="9165" y="4612"/>
                  </a:moveTo>
                  <a:cubicBezTo>
                    <a:pt x="9106" y="7122"/>
                    <a:pt x="7063" y="9165"/>
                    <a:pt x="4553" y="9165"/>
                  </a:cubicBezTo>
                  <a:cubicBezTo>
                    <a:pt x="2043" y="9165"/>
                    <a:pt x="0" y="7064"/>
                    <a:pt x="0" y="4554"/>
                  </a:cubicBezTo>
                  <a:cubicBezTo>
                    <a:pt x="0" y="2044"/>
                    <a:pt x="2102" y="1"/>
                    <a:pt x="4612" y="59"/>
                  </a:cubicBezTo>
                  <a:cubicBezTo>
                    <a:pt x="7122" y="59"/>
                    <a:pt x="9165" y="2102"/>
                    <a:pt x="9165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" name="Google Shape;820;p4"/>
            <p:cNvSpPr/>
            <p:nvPr/>
          </p:nvSpPr>
          <p:spPr>
            <a:xfrm>
              <a:off x="3799775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7005" y="8990"/>
                    <a:pt x="4495" y="8990"/>
                  </a:cubicBezTo>
                  <a:cubicBezTo>
                    <a:pt x="1985" y="8990"/>
                    <a:pt x="0" y="7005"/>
                    <a:pt x="0" y="4495"/>
                  </a:cubicBezTo>
                  <a:cubicBezTo>
                    <a:pt x="0" y="1985"/>
                    <a:pt x="1985" y="1"/>
                    <a:pt x="4495" y="1"/>
                  </a:cubicBezTo>
                  <a:cubicBezTo>
                    <a:pt x="7005" y="1"/>
                    <a:pt x="8989" y="1985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" name="Google Shape;821;p4"/>
            <p:cNvSpPr/>
            <p:nvPr/>
          </p:nvSpPr>
          <p:spPr>
            <a:xfrm>
              <a:off x="4290075" y="236572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95"/>
                  </a:moveTo>
                  <a:cubicBezTo>
                    <a:pt x="8990" y="7005"/>
                    <a:pt x="7005" y="8989"/>
                    <a:pt x="4495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1985" y="0"/>
                    <a:pt x="4437" y="0"/>
                  </a:cubicBezTo>
                  <a:cubicBezTo>
                    <a:pt x="6947" y="0"/>
                    <a:pt x="8990" y="1985"/>
                    <a:pt x="8990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" name="Google Shape;822;p4"/>
            <p:cNvSpPr/>
            <p:nvPr/>
          </p:nvSpPr>
          <p:spPr>
            <a:xfrm>
              <a:off x="3553150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37"/>
                  </a:moveTo>
                  <a:cubicBezTo>
                    <a:pt x="8990" y="6947"/>
                    <a:pt x="7005" y="8990"/>
                    <a:pt x="4495" y="8990"/>
                  </a:cubicBezTo>
                  <a:cubicBezTo>
                    <a:pt x="1985" y="8990"/>
                    <a:pt x="1" y="6947"/>
                    <a:pt x="1" y="4437"/>
                  </a:cubicBezTo>
                  <a:cubicBezTo>
                    <a:pt x="1" y="1985"/>
                    <a:pt x="1985" y="1"/>
                    <a:pt x="4437" y="1"/>
                  </a:cubicBezTo>
                  <a:cubicBezTo>
                    <a:pt x="6947" y="1"/>
                    <a:pt x="8990" y="1985"/>
                    <a:pt x="8990" y="443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" name="Google Shape;823;p4"/>
            <p:cNvSpPr/>
            <p:nvPr/>
          </p:nvSpPr>
          <p:spPr>
            <a:xfrm>
              <a:off x="3064300" y="260795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4"/>
                  </a:moveTo>
                  <a:cubicBezTo>
                    <a:pt x="8990" y="7063"/>
                    <a:pt x="6947" y="8990"/>
                    <a:pt x="4437" y="8990"/>
                  </a:cubicBezTo>
                  <a:cubicBezTo>
                    <a:pt x="1927" y="8990"/>
                    <a:pt x="1" y="6947"/>
                    <a:pt x="1" y="4437"/>
                  </a:cubicBezTo>
                  <a:cubicBezTo>
                    <a:pt x="1" y="1985"/>
                    <a:pt x="2044" y="1"/>
                    <a:pt x="4495" y="1"/>
                  </a:cubicBezTo>
                  <a:cubicBezTo>
                    <a:pt x="7005" y="1"/>
                    <a:pt x="8990" y="2044"/>
                    <a:pt x="8990" y="455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" name="Google Shape;824;p4"/>
            <p:cNvSpPr/>
            <p:nvPr/>
          </p:nvSpPr>
          <p:spPr>
            <a:xfrm>
              <a:off x="3064300" y="28545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3"/>
                  </a:moveTo>
                  <a:cubicBezTo>
                    <a:pt x="8990" y="7005"/>
                    <a:pt x="6947" y="8989"/>
                    <a:pt x="4437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2044" y="0"/>
                    <a:pt x="4554" y="0"/>
                  </a:cubicBezTo>
                  <a:cubicBezTo>
                    <a:pt x="7005" y="59"/>
                    <a:pt x="8990" y="2043"/>
                    <a:pt x="8990" y="45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" name="Google Shape;825;p4"/>
            <p:cNvSpPr/>
            <p:nvPr/>
          </p:nvSpPr>
          <p:spPr>
            <a:xfrm>
              <a:off x="4043475" y="211910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6946" y="8990"/>
                    <a:pt x="4436" y="8990"/>
                  </a:cubicBezTo>
                  <a:cubicBezTo>
                    <a:pt x="1985" y="8931"/>
                    <a:pt x="0" y="6947"/>
                    <a:pt x="0" y="4495"/>
                  </a:cubicBezTo>
                  <a:cubicBezTo>
                    <a:pt x="0" y="1985"/>
                    <a:pt x="2043" y="1"/>
                    <a:pt x="4553" y="1"/>
                  </a:cubicBezTo>
                  <a:cubicBezTo>
                    <a:pt x="7005" y="1"/>
                    <a:pt x="8989" y="2044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" name="Google Shape;826;p4"/>
            <p:cNvSpPr/>
            <p:nvPr/>
          </p:nvSpPr>
          <p:spPr>
            <a:xfrm>
              <a:off x="3308000" y="2119100"/>
              <a:ext cx="223300" cy="224750"/>
            </a:xfrm>
            <a:custGeom>
              <a:avLst/>
              <a:gdLst/>
              <a:ahLst/>
              <a:cxnLst/>
              <a:rect l="l" t="t" r="r" b="b"/>
              <a:pathLst>
                <a:path w="8932" h="8990" extrusionOk="0">
                  <a:moveTo>
                    <a:pt x="4495" y="59"/>
                  </a:moveTo>
                  <a:cubicBezTo>
                    <a:pt x="6888" y="59"/>
                    <a:pt x="8931" y="2102"/>
                    <a:pt x="8931" y="4495"/>
                  </a:cubicBezTo>
                  <a:cubicBezTo>
                    <a:pt x="8873" y="6947"/>
                    <a:pt x="6830" y="8990"/>
                    <a:pt x="4378" y="8931"/>
                  </a:cubicBezTo>
                  <a:cubicBezTo>
                    <a:pt x="1985" y="8873"/>
                    <a:pt x="1" y="6888"/>
                    <a:pt x="1" y="4495"/>
                  </a:cubicBezTo>
                  <a:cubicBezTo>
                    <a:pt x="1" y="2044"/>
                    <a:pt x="2044" y="1"/>
                    <a:pt x="449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" name="Google Shape;827;p4"/>
            <p:cNvSpPr/>
            <p:nvPr/>
          </p:nvSpPr>
          <p:spPr>
            <a:xfrm>
              <a:off x="4290075" y="3102650"/>
              <a:ext cx="223300" cy="223275"/>
            </a:xfrm>
            <a:custGeom>
              <a:avLst/>
              <a:gdLst/>
              <a:ahLst/>
              <a:cxnLst/>
              <a:rect l="l" t="t" r="r" b="b"/>
              <a:pathLst>
                <a:path w="8932" h="8931" extrusionOk="0">
                  <a:moveTo>
                    <a:pt x="8932" y="4436"/>
                  </a:moveTo>
                  <a:cubicBezTo>
                    <a:pt x="8932" y="6888"/>
                    <a:pt x="6947" y="8931"/>
                    <a:pt x="4495" y="8931"/>
                  </a:cubicBezTo>
                  <a:cubicBezTo>
                    <a:pt x="2044" y="8931"/>
                    <a:pt x="1" y="6888"/>
                    <a:pt x="1" y="4436"/>
                  </a:cubicBezTo>
                  <a:cubicBezTo>
                    <a:pt x="59" y="2043"/>
                    <a:pt x="2044" y="0"/>
                    <a:pt x="4437" y="0"/>
                  </a:cubicBezTo>
                  <a:cubicBezTo>
                    <a:pt x="6889" y="0"/>
                    <a:pt x="8932" y="1985"/>
                    <a:pt x="8932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" name="Google Shape;828;p4"/>
            <p:cNvSpPr/>
            <p:nvPr/>
          </p:nvSpPr>
          <p:spPr>
            <a:xfrm>
              <a:off x="4043475" y="3346350"/>
              <a:ext cx="223275" cy="221825"/>
            </a:xfrm>
            <a:custGeom>
              <a:avLst/>
              <a:gdLst/>
              <a:ahLst/>
              <a:cxnLst/>
              <a:rect l="l" t="t" r="r" b="b"/>
              <a:pathLst>
                <a:path w="8931" h="8873" extrusionOk="0">
                  <a:moveTo>
                    <a:pt x="8931" y="4378"/>
                  </a:moveTo>
                  <a:cubicBezTo>
                    <a:pt x="8931" y="6829"/>
                    <a:pt x="6888" y="8872"/>
                    <a:pt x="4495" y="8872"/>
                  </a:cubicBezTo>
                  <a:cubicBezTo>
                    <a:pt x="2043" y="8872"/>
                    <a:pt x="59" y="6888"/>
                    <a:pt x="59" y="4436"/>
                  </a:cubicBezTo>
                  <a:cubicBezTo>
                    <a:pt x="0" y="2043"/>
                    <a:pt x="2043" y="0"/>
                    <a:pt x="4495" y="0"/>
                  </a:cubicBezTo>
                  <a:cubicBezTo>
                    <a:pt x="6888" y="0"/>
                    <a:pt x="8873" y="1985"/>
                    <a:pt x="8931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" name="Google Shape;829;p4"/>
            <p:cNvSpPr/>
            <p:nvPr/>
          </p:nvSpPr>
          <p:spPr>
            <a:xfrm>
              <a:off x="3065775" y="2365725"/>
              <a:ext cx="221825" cy="223275"/>
            </a:xfrm>
            <a:custGeom>
              <a:avLst/>
              <a:gdLst/>
              <a:ahLst/>
              <a:cxnLst/>
              <a:rect l="l" t="t" r="r" b="b"/>
              <a:pathLst>
                <a:path w="8873" h="8931" extrusionOk="0">
                  <a:moveTo>
                    <a:pt x="4378" y="8931"/>
                  </a:moveTo>
                  <a:cubicBezTo>
                    <a:pt x="1985" y="8872"/>
                    <a:pt x="0" y="6888"/>
                    <a:pt x="0" y="4495"/>
                  </a:cubicBezTo>
                  <a:cubicBezTo>
                    <a:pt x="0" y="2043"/>
                    <a:pt x="2101" y="0"/>
                    <a:pt x="4495" y="59"/>
                  </a:cubicBezTo>
                  <a:cubicBezTo>
                    <a:pt x="6946" y="117"/>
                    <a:pt x="8872" y="2101"/>
                    <a:pt x="8872" y="4495"/>
                  </a:cubicBezTo>
                  <a:cubicBezTo>
                    <a:pt x="8814" y="6946"/>
                    <a:pt x="6829" y="8931"/>
                    <a:pt x="4378" y="88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" name="Google Shape;830;p4"/>
            <p:cNvSpPr/>
            <p:nvPr/>
          </p:nvSpPr>
          <p:spPr>
            <a:xfrm>
              <a:off x="3309450" y="3346350"/>
              <a:ext cx="220375" cy="220375"/>
            </a:xfrm>
            <a:custGeom>
              <a:avLst/>
              <a:gdLst/>
              <a:ahLst/>
              <a:cxnLst/>
              <a:rect l="l" t="t" r="r" b="b"/>
              <a:pathLst>
                <a:path w="8815" h="8815" extrusionOk="0">
                  <a:moveTo>
                    <a:pt x="8757" y="4436"/>
                  </a:moveTo>
                  <a:cubicBezTo>
                    <a:pt x="8757" y="6888"/>
                    <a:pt x="6772" y="8814"/>
                    <a:pt x="4320" y="8814"/>
                  </a:cubicBezTo>
                  <a:cubicBezTo>
                    <a:pt x="1927" y="8756"/>
                    <a:pt x="1" y="6829"/>
                    <a:pt x="1" y="4378"/>
                  </a:cubicBezTo>
                  <a:cubicBezTo>
                    <a:pt x="59" y="1926"/>
                    <a:pt x="1986" y="0"/>
                    <a:pt x="4437" y="58"/>
                  </a:cubicBezTo>
                  <a:cubicBezTo>
                    <a:pt x="6889" y="58"/>
                    <a:pt x="8815" y="2043"/>
                    <a:pt x="8757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" name="Google Shape;831;p4"/>
            <p:cNvSpPr/>
            <p:nvPr/>
          </p:nvSpPr>
          <p:spPr>
            <a:xfrm>
              <a:off x="3067225" y="3104100"/>
              <a:ext cx="218900" cy="218925"/>
            </a:xfrm>
            <a:custGeom>
              <a:avLst/>
              <a:gdLst/>
              <a:ahLst/>
              <a:cxnLst/>
              <a:rect l="l" t="t" r="r" b="b"/>
              <a:pathLst>
                <a:path w="8756" h="8757" extrusionOk="0">
                  <a:moveTo>
                    <a:pt x="8756" y="4378"/>
                  </a:moveTo>
                  <a:cubicBezTo>
                    <a:pt x="8756" y="6830"/>
                    <a:pt x="6830" y="8756"/>
                    <a:pt x="4378" y="8756"/>
                  </a:cubicBezTo>
                  <a:cubicBezTo>
                    <a:pt x="1927" y="8756"/>
                    <a:pt x="0" y="6830"/>
                    <a:pt x="0" y="4378"/>
                  </a:cubicBezTo>
                  <a:cubicBezTo>
                    <a:pt x="0" y="1927"/>
                    <a:pt x="1927" y="1"/>
                    <a:pt x="4378" y="1"/>
                  </a:cubicBezTo>
                  <a:cubicBezTo>
                    <a:pt x="6830" y="59"/>
                    <a:pt x="8698" y="1985"/>
                    <a:pt x="8698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" name="Google Shape;832;p4"/>
            <p:cNvSpPr/>
            <p:nvPr/>
          </p:nvSpPr>
          <p:spPr>
            <a:xfrm>
              <a:off x="4294475" y="2123475"/>
              <a:ext cx="215975" cy="216000"/>
            </a:xfrm>
            <a:custGeom>
              <a:avLst/>
              <a:gdLst/>
              <a:ahLst/>
              <a:cxnLst/>
              <a:rect l="l" t="t" r="r" b="b"/>
              <a:pathLst>
                <a:path w="8639" h="8640" extrusionOk="0">
                  <a:moveTo>
                    <a:pt x="4319" y="1"/>
                  </a:moveTo>
                  <a:cubicBezTo>
                    <a:pt x="6713" y="1"/>
                    <a:pt x="8639" y="1927"/>
                    <a:pt x="8639" y="4320"/>
                  </a:cubicBezTo>
                  <a:cubicBezTo>
                    <a:pt x="8639" y="6713"/>
                    <a:pt x="6654" y="8639"/>
                    <a:pt x="4261" y="8639"/>
                  </a:cubicBezTo>
                  <a:cubicBezTo>
                    <a:pt x="1868" y="8581"/>
                    <a:pt x="0" y="6655"/>
                    <a:pt x="0" y="4262"/>
                  </a:cubicBezTo>
                  <a:cubicBezTo>
                    <a:pt x="0" y="1869"/>
                    <a:pt x="1926" y="1"/>
                    <a:pt x="431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" name="Google Shape;833;p4"/>
            <p:cNvSpPr/>
            <p:nvPr/>
          </p:nvSpPr>
          <p:spPr>
            <a:xfrm>
              <a:off x="3805600" y="1876875"/>
              <a:ext cx="214550" cy="215975"/>
            </a:xfrm>
            <a:custGeom>
              <a:avLst/>
              <a:gdLst/>
              <a:ahLst/>
              <a:cxnLst/>
              <a:rect l="l" t="t" r="r" b="b"/>
              <a:pathLst>
                <a:path w="8582" h="8639" extrusionOk="0">
                  <a:moveTo>
                    <a:pt x="8581" y="4319"/>
                  </a:moveTo>
                  <a:cubicBezTo>
                    <a:pt x="8581" y="6654"/>
                    <a:pt x="6655" y="8581"/>
                    <a:pt x="4320" y="8639"/>
                  </a:cubicBezTo>
                  <a:cubicBezTo>
                    <a:pt x="1927" y="8639"/>
                    <a:pt x="1" y="6654"/>
                    <a:pt x="1" y="4319"/>
                  </a:cubicBezTo>
                  <a:cubicBezTo>
                    <a:pt x="1" y="1926"/>
                    <a:pt x="1927" y="0"/>
                    <a:pt x="4262" y="0"/>
                  </a:cubicBezTo>
                  <a:cubicBezTo>
                    <a:pt x="6655" y="0"/>
                    <a:pt x="8581" y="1926"/>
                    <a:pt x="8581" y="43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" name="Google Shape;834;p4"/>
            <p:cNvSpPr/>
            <p:nvPr/>
          </p:nvSpPr>
          <p:spPr>
            <a:xfrm>
              <a:off x="4541075" y="2612325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4320" y="1"/>
                  </a:moveTo>
                  <a:cubicBezTo>
                    <a:pt x="6713" y="1"/>
                    <a:pt x="8639" y="1985"/>
                    <a:pt x="8639" y="4320"/>
                  </a:cubicBezTo>
                  <a:cubicBezTo>
                    <a:pt x="8639" y="6713"/>
                    <a:pt x="6713" y="8640"/>
                    <a:pt x="4320" y="8640"/>
                  </a:cubicBezTo>
                  <a:cubicBezTo>
                    <a:pt x="1927" y="8640"/>
                    <a:pt x="1" y="6713"/>
                    <a:pt x="1" y="4320"/>
                  </a:cubicBezTo>
                  <a:cubicBezTo>
                    <a:pt x="1" y="1985"/>
                    <a:pt x="1927" y="1"/>
                    <a:pt x="432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" name="Google Shape;835;p4"/>
            <p:cNvSpPr/>
            <p:nvPr/>
          </p:nvSpPr>
          <p:spPr>
            <a:xfrm>
              <a:off x="4541075" y="2858950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8639" y="4320"/>
                  </a:moveTo>
                  <a:cubicBezTo>
                    <a:pt x="8639" y="6655"/>
                    <a:pt x="6655" y="8639"/>
                    <a:pt x="4320" y="8639"/>
                  </a:cubicBezTo>
                  <a:cubicBezTo>
                    <a:pt x="1927" y="8639"/>
                    <a:pt x="1" y="6713"/>
                    <a:pt x="1" y="4320"/>
                  </a:cubicBezTo>
                  <a:cubicBezTo>
                    <a:pt x="1" y="1985"/>
                    <a:pt x="1927" y="59"/>
                    <a:pt x="4262" y="59"/>
                  </a:cubicBezTo>
                  <a:cubicBezTo>
                    <a:pt x="6655" y="0"/>
                    <a:pt x="8581" y="1927"/>
                    <a:pt x="8639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" name="Google Shape;836;p4"/>
            <p:cNvSpPr/>
            <p:nvPr/>
          </p:nvSpPr>
          <p:spPr>
            <a:xfrm>
              <a:off x="3557525" y="1875400"/>
              <a:ext cx="217475" cy="217450"/>
            </a:xfrm>
            <a:custGeom>
              <a:avLst/>
              <a:gdLst/>
              <a:ahLst/>
              <a:cxnLst/>
              <a:rect l="l" t="t" r="r" b="b"/>
              <a:pathLst>
                <a:path w="8699" h="8698" extrusionOk="0">
                  <a:moveTo>
                    <a:pt x="4262" y="8640"/>
                  </a:moveTo>
                  <a:cubicBezTo>
                    <a:pt x="1927" y="8640"/>
                    <a:pt x="1" y="6597"/>
                    <a:pt x="59" y="4262"/>
                  </a:cubicBezTo>
                  <a:cubicBezTo>
                    <a:pt x="118" y="1927"/>
                    <a:pt x="2102" y="1"/>
                    <a:pt x="4379" y="59"/>
                  </a:cubicBezTo>
                  <a:cubicBezTo>
                    <a:pt x="6772" y="117"/>
                    <a:pt x="8698" y="2102"/>
                    <a:pt x="8640" y="4437"/>
                  </a:cubicBezTo>
                  <a:cubicBezTo>
                    <a:pt x="8581" y="6830"/>
                    <a:pt x="6597" y="8698"/>
                    <a:pt x="4262" y="864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" name="Google Shape;837;p4"/>
            <p:cNvSpPr/>
            <p:nvPr/>
          </p:nvSpPr>
          <p:spPr>
            <a:xfrm>
              <a:off x="3070150" y="2123475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6" y="8581"/>
                    <a:pt x="0" y="6597"/>
                    <a:pt x="0" y="4262"/>
                  </a:cubicBezTo>
                  <a:cubicBezTo>
                    <a:pt x="0" y="1927"/>
                    <a:pt x="1926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" name="Google Shape;838;p4"/>
            <p:cNvSpPr/>
            <p:nvPr/>
          </p:nvSpPr>
          <p:spPr>
            <a:xfrm>
              <a:off x="4295925" y="3349250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7" y="8581"/>
                    <a:pt x="0" y="6597"/>
                    <a:pt x="0" y="4320"/>
                  </a:cubicBezTo>
                  <a:cubicBezTo>
                    <a:pt x="0" y="1985"/>
                    <a:pt x="1927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" name="Google Shape;839;p4"/>
            <p:cNvSpPr/>
            <p:nvPr/>
          </p:nvSpPr>
          <p:spPr>
            <a:xfrm>
              <a:off x="4542525" y="2371550"/>
              <a:ext cx="213100" cy="213075"/>
            </a:xfrm>
            <a:custGeom>
              <a:avLst/>
              <a:gdLst/>
              <a:ahLst/>
              <a:cxnLst/>
              <a:rect l="l" t="t" r="r" b="b"/>
              <a:pathLst>
                <a:path w="8524" h="8523" extrusionOk="0">
                  <a:moveTo>
                    <a:pt x="8523" y="4203"/>
                  </a:moveTo>
                  <a:cubicBezTo>
                    <a:pt x="8523" y="6596"/>
                    <a:pt x="6597" y="8523"/>
                    <a:pt x="4262" y="8464"/>
                  </a:cubicBezTo>
                  <a:cubicBezTo>
                    <a:pt x="1927" y="8464"/>
                    <a:pt x="59" y="6596"/>
                    <a:pt x="1" y="4262"/>
                  </a:cubicBezTo>
                  <a:cubicBezTo>
                    <a:pt x="1" y="1927"/>
                    <a:pt x="1927" y="1"/>
                    <a:pt x="4262" y="1"/>
                  </a:cubicBezTo>
                  <a:cubicBezTo>
                    <a:pt x="6597" y="1"/>
                    <a:pt x="8465" y="1868"/>
                    <a:pt x="8523" y="42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" name="Google Shape;840;p4"/>
            <p:cNvSpPr/>
            <p:nvPr/>
          </p:nvSpPr>
          <p:spPr>
            <a:xfrm>
              <a:off x="4049300" y="1878325"/>
              <a:ext cx="213075" cy="211625"/>
            </a:xfrm>
            <a:custGeom>
              <a:avLst/>
              <a:gdLst/>
              <a:ahLst/>
              <a:cxnLst/>
              <a:rect l="l" t="t" r="r" b="b"/>
              <a:pathLst>
                <a:path w="8523" h="8465" extrusionOk="0">
                  <a:moveTo>
                    <a:pt x="4203" y="0"/>
                  </a:moveTo>
                  <a:cubicBezTo>
                    <a:pt x="6538" y="0"/>
                    <a:pt x="8464" y="1868"/>
                    <a:pt x="8464" y="4203"/>
                  </a:cubicBezTo>
                  <a:cubicBezTo>
                    <a:pt x="8523" y="6538"/>
                    <a:pt x="6655" y="8464"/>
                    <a:pt x="4262" y="8464"/>
                  </a:cubicBezTo>
                  <a:cubicBezTo>
                    <a:pt x="1927" y="8464"/>
                    <a:pt x="1" y="6596"/>
                    <a:pt x="59" y="4203"/>
                  </a:cubicBezTo>
                  <a:cubicBezTo>
                    <a:pt x="59" y="1868"/>
                    <a:pt x="1869" y="0"/>
                    <a:pt x="42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" name="Google Shape;841;p4"/>
            <p:cNvSpPr/>
            <p:nvPr/>
          </p:nvSpPr>
          <p:spPr>
            <a:xfrm>
              <a:off x="3560450" y="3598800"/>
              <a:ext cx="211625" cy="210150"/>
            </a:xfrm>
            <a:custGeom>
              <a:avLst/>
              <a:gdLst/>
              <a:ahLst/>
              <a:cxnLst/>
              <a:rect l="l" t="t" r="r" b="b"/>
              <a:pathLst>
                <a:path w="8465" h="8406" extrusionOk="0">
                  <a:moveTo>
                    <a:pt x="8406" y="4145"/>
                  </a:moveTo>
                  <a:cubicBezTo>
                    <a:pt x="8464" y="6538"/>
                    <a:pt x="6597" y="8406"/>
                    <a:pt x="4262" y="8406"/>
                  </a:cubicBezTo>
                  <a:cubicBezTo>
                    <a:pt x="1927" y="8406"/>
                    <a:pt x="59" y="6596"/>
                    <a:pt x="1" y="4203"/>
                  </a:cubicBezTo>
                  <a:cubicBezTo>
                    <a:pt x="1" y="1868"/>
                    <a:pt x="1869" y="0"/>
                    <a:pt x="4203" y="0"/>
                  </a:cubicBezTo>
                  <a:cubicBezTo>
                    <a:pt x="6538" y="0"/>
                    <a:pt x="8406" y="1810"/>
                    <a:pt x="8406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" name="Google Shape;842;p4"/>
            <p:cNvSpPr/>
            <p:nvPr/>
          </p:nvSpPr>
          <p:spPr>
            <a:xfrm>
              <a:off x="3807075" y="3597325"/>
              <a:ext cx="211600" cy="211625"/>
            </a:xfrm>
            <a:custGeom>
              <a:avLst/>
              <a:gdLst/>
              <a:ahLst/>
              <a:cxnLst/>
              <a:rect l="l" t="t" r="r" b="b"/>
              <a:pathLst>
                <a:path w="8464" h="8465" extrusionOk="0">
                  <a:moveTo>
                    <a:pt x="4203" y="8465"/>
                  </a:moveTo>
                  <a:cubicBezTo>
                    <a:pt x="1868" y="8465"/>
                    <a:pt x="0" y="6597"/>
                    <a:pt x="0" y="4204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96" y="1"/>
                    <a:pt x="8464" y="1927"/>
                    <a:pt x="8464" y="4320"/>
                  </a:cubicBezTo>
                  <a:cubicBezTo>
                    <a:pt x="8406" y="6655"/>
                    <a:pt x="6538" y="8465"/>
                    <a:pt x="4203" y="84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" name="Google Shape;843;p4"/>
            <p:cNvSpPr/>
            <p:nvPr/>
          </p:nvSpPr>
          <p:spPr>
            <a:xfrm>
              <a:off x="2824975" y="2615250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6"/>
                  </a:moveTo>
                  <a:cubicBezTo>
                    <a:pt x="1869" y="8406"/>
                    <a:pt x="1" y="6596"/>
                    <a:pt x="1" y="4203"/>
                  </a:cubicBezTo>
                  <a:cubicBezTo>
                    <a:pt x="1" y="1868"/>
                    <a:pt x="1869" y="1"/>
                    <a:pt x="4262" y="1"/>
                  </a:cubicBezTo>
                  <a:cubicBezTo>
                    <a:pt x="6597" y="1"/>
                    <a:pt x="8406" y="1927"/>
                    <a:pt x="8406" y="4262"/>
                  </a:cubicBezTo>
                  <a:cubicBezTo>
                    <a:pt x="8406" y="6596"/>
                    <a:pt x="6538" y="8406"/>
                    <a:pt x="4204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" name="Google Shape;844;p4"/>
            <p:cNvSpPr/>
            <p:nvPr/>
          </p:nvSpPr>
          <p:spPr>
            <a:xfrm>
              <a:off x="2824975" y="2861875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5"/>
                  </a:moveTo>
                  <a:cubicBezTo>
                    <a:pt x="1810" y="8405"/>
                    <a:pt x="1" y="6538"/>
                    <a:pt x="1" y="4203"/>
                  </a:cubicBezTo>
                  <a:cubicBezTo>
                    <a:pt x="1" y="1868"/>
                    <a:pt x="1869" y="0"/>
                    <a:pt x="4204" y="0"/>
                  </a:cubicBezTo>
                  <a:cubicBezTo>
                    <a:pt x="6538" y="0"/>
                    <a:pt x="8406" y="1868"/>
                    <a:pt x="8406" y="4203"/>
                  </a:cubicBezTo>
                  <a:cubicBezTo>
                    <a:pt x="8406" y="6596"/>
                    <a:pt x="6538" y="8405"/>
                    <a:pt x="4204" y="840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" name="Google Shape;845;p4"/>
            <p:cNvSpPr/>
            <p:nvPr/>
          </p:nvSpPr>
          <p:spPr>
            <a:xfrm>
              <a:off x="4544000" y="3108475"/>
              <a:ext cx="210150" cy="210175"/>
            </a:xfrm>
            <a:custGeom>
              <a:avLst/>
              <a:gdLst/>
              <a:ahLst/>
              <a:cxnLst/>
              <a:rect l="l" t="t" r="r" b="b"/>
              <a:pathLst>
                <a:path w="8406" h="8407" extrusionOk="0">
                  <a:moveTo>
                    <a:pt x="4203" y="8406"/>
                  </a:moveTo>
                  <a:cubicBezTo>
                    <a:pt x="1868" y="8406"/>
                    <a:pt x="0" y="6597"/>
                    <a:pt x="0" y="4203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38" y="1"/>
                    <a:pt x="8406" y="1869"/>
                    <a:pt x="8406" y="4203"/>
                  </a:cubicBezTo>
                  <a:cubicBezTo>
                    <a:pt x="8406" y="6538"/>
                    <a:pt x="6596" y="8406"/>
                    <a:pt x="4203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" name="Google Shape;846;p4"/>
            <p:cNvSpPr/>
            <p:nvPr/>
          </p:nvSpPr>
          <p:spPr>
            <a:xfrm>
              <a:off x="3313850" y="1879775"/>
              <a:ext cx="210150" cy="208700"/>
            </a:xfrm>
            <a:custGeom>
              <a:avLst/>
              <a:gdLst/>
              <a:ahLst/>
              <a:cxnLst/>
              <a:rect l="l" t="t" r="r" b="b"/>
              <a:pathLst>
                <a:path w="8406" h="8348" extrusionOk="0">
                  <a:moveTo>
                    <a:pt x="4203" y="8348"/>
                  </a:moveTo>
                  <a:cubicBezTo>
                    <a:pt x="1868" y="8348"/>
                    <a:pt x="0" y="6480"/>
                    <a:pt x="58" y="4145"/>
                  </a:cubicBezTo>
                  <a:cubicBezTo>
                    <a:pt x="58" y="1810"/>
                    <a:pt x="1926" y="1"/>
                    <a:pt x="4261" y="1"/>
                  </a:cubicBezTo>
                  <a:cubicBezTo>
                    <a:pt x="6596" y="1"/>
                    <a:pt x="8405" y="1869"/>
                    <a:pt x="8405" y="4203"/>
                  </a:cubicBezTo>
                  <a:cubicBezTo>
                    <a:pt x="8405" y="6538"/>
                    <a:pt x="6538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" name="Google Shape;847;p4"/>
            <p:cNvSpPr/>
            <p:nvPr/>
          </p:nvSpPr>
          <p:spPr>
            <a:xfrm>
              <a:off x="3071600" y="3352175"/>
              <a:ext cx="210150" cy="210150"/>
            </a:xfrm>
            <a:custGeom>
              <a:avLst/>
              <a:gdLst/>
              <a:ahLst/>
              <a:cxnLst/>
              <a:rect l="l" t="t" r="r" b="b"/>
              <a:pathLst>
                <a:path w="8406" h="8406" extrusionOk="0">
                  <a:moveTo>
                    <a:pt x="4262" y="8406"/>
                  </a:moveTo>
                  <a:cubicBezTo>
                    <a:pt x="1868" y="8406"/>
                    <a:pt x="1" y="6538"/>
                    <a:pt x="1" y="4203"/>
                  </a:cubicBezTo>
                  <a:cubicBezTo>
                    <a:pt x="1" y="1868"/>
                    <a:pt x="1868" y="1"/>
                    <a:pt x="4203" y="1"/>
                  </a:cubicBezTo>
                  <a:cubicBezTo>
                    <a:pt x="6538" y="1"/>
                    <a:pt x="8348" y="1810"/>
                    <a:pt x="8406" y="4145"/>
                  </a:cubicBezTo>
                  <a:cubicBezTo>
                    <a:pt x="8406" y="6480"/>
                    <a:pt x="6596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" name="Google Shape;848;p4"/>
            <p:cNvSpPr/>
            <p:nvPr/>
          </p:nvSpPr>
          <p:spPr>
            <a:xfrm>
              <a:off x="2826450" y="2373025"/>
              <a:ext cx="207225" cy="208675"/>
            </a:xfrm>
            <a:custGeom>
              <a:avLst/>
              <a:gdLst/>
              <a:ahLst/>
              <a:cxnLst/>
              <a:rect l="l" t="t" r="r" b="b"/>
              <a:pathLst>
                <a:path w="8289" h="8347" extrusionOk="0">
                  <a:moveTo>
                    <a:pt x="4145" y="8347"/>
                  </a:moveTo>
                  <a:cubicBezTo>
                    <a:pt x="1810" y="8347"/>
                    <a:pt x="0" y="6479"/>
                    <a:pt x="0" y="4203"/>
                  </a:cubicBezTo>
                  <a:cubicBezTo>
                    <a:pt x="0" y="1868"/>
                    <a:pt x="1868" y="0"/>
                    <a:pt x="4145" y="0"/>
                  </a:cubicBezTo>
                  <a:cubicBezTo>
                    <a:pt x="6421" y="0"/>
                    <a:pt x="8289" y="1868"/>
                    <a:pt x="8289" y="4203"/>
                  </a:cubicBezTo>
                  <a:cubicBezTo>
                    <a:pt x="8289" y="6479"/>
                    <a:pt x="6421" y="8347"/>
                    <a:pt x="4145" y="834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" name="Google Shape;849;p4"/>
            <p:cNvSpPr/>
            <p:nvPr/>
          </p:nvSpPr>
          <p:spPr>
            <a:xfrm>
              <a:off x="4050775" y="3598800"/>
              <a:ext cx="208700" cy="208700"/>
            </a:xfrm>
            <a:custGeom>
              <a:avLst/>
              <a:gdLst/>
              <a:ahLst/>
              <a:cxnLst/>
              <a:rect l="l" t="t" r="r" b="b"/>
              <a:pathLst>
                <a:path w="8348" h="8348" extrusionOk="0">
                  <a:moveTo>
                    <a:pt x="8347" y="4145"/>
                  </a:moveTo>
                  <a:cubicBezTo>
                    <a:pt x="8347" y="6479"/>
                    <a:pt x="6538" y="8347"/>
                    <a:pt x="4203" y="8347"/>
                  </a:cubicBezTo>
                  <a:cubicBezTo>
                    <a:pt x="1926" y="8347"/>
                    <a:pt x="59" y="6538"/>
                    <a:pt x="59" y="4203"/>
                  </a:cubicBezTo>
                  <a:cubicBezTo>
                    <a:pt x="0" y="1926"/>
                    <a:pt x="1868" y="59"/>
                    <a:pt x="4144" y="59"/>
                  </a:cubicBezTo>
                  <a:cubicBezTo>
                    <a:pt x="6479" y="0"/>
                    <a:pt x="8347" y="1868"/>
                    <a:pt x="8347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" name="Google Shape;850;p4"/>
            <p:cNvSpPr/>
            <p:nvPr/>
          </p:nvSpPr>
          <p:spPr>
            <a:xfrm>
              <a:off x="3315300" y="3598800"/>
              <a:ext cx="207250" cy="208700"/>
            </a:xfrm>
            <a:custGeom>
              <a:avLst/>
              <a:gdLst/>
              <a:ahLst/>
              <a:cxnLst/>
              <a:rect l="l" t="t" r="r" b="b"/>
              <a:pathLst>
                <a:path w="8290" h="8348" extrusionOk="0">
                  <a:moveTo>
                    <a:pt x="4145" y="59"/>
                  </a:moveTo>
                  <a:cubicBezTo>
                    <a:pt x="6421" y="0"/>
                    <a:pt x="8289" y="1926"/>
                    <a:pt x="8289" y="4203"/>
                  </a:cubicBezTo>
                  <a:cubicBezTo>
                    <a:pt x="8289" y="6421"/>
                    <a:pt x="6421" y="8289"/>
                    <a:pt x="4203" y="8347"/>
                  </a:cubicBezTo>
                  <a:cubicBezTo>
                    <a:pt x="1927" y="8347"/>
                    <a:pt x="0" y="6479"/>
                    <a:pt x="0" y="4203"/>
                  </a:cubicBezTo>
                  <a:cubicBezTo>
                    <a:pt x="0" y="1926"/>
                    <a:pt x="1868" y="59"/>
                    <a:pt x="414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" name="Google Shape;851;p4"/>
            <p:cNvSpPr/>
            <p:nvPr/>
          </p:nvSpPr>
          <p:spPr>
            <a:xfrm>
              <a:off x="2826450" y="3109950"/>
              <a:ext cx="207225" cy="208700"/>
            </a:xfrm>
            <a:custGeom>
              <a:avLst/>
              <a:gdLst/>
              <a:ahLst/>
              <a:cxnLst/>
              <a:rect l="l" t="t" r="r" b="b"/>
              <a:pathLst>
                <a:path w="8289" h="8348" extrusionOk="0">
                  <a:moveTo>
                    <a:pt x="8289" y="4144"/>
                  </a:moveTo>
                  <a:cubicBezTo>
                    <a:pt x="8289" y="6362"/>
                    <a:pt x="6421" y="8289"/>
                    <a:pt x="4203" y="8289"/>
                  </a:cubicBezTo>
                  <a:cubicBezTo>
                    <a:pt x="1927" y="8347"/>
                    <a:pt x="0" y="6421"/>
                    <a:pt x="0" y="4144"/>
                  </a:cubicBezTo>
                  <a:cubicBezTo>
                    <a:pt x="0" y="1926"/>
                    <a:pt x="1868" y="58"/>
                    <a:pt x="4145" y="0"/>
                  </a:cubicBezTo>
                  <a:cubicBezTo>
                    <a:pt x="6363" y="0"/>
                    <a:pt x="8289" y="1868"/>
                    <a:pt x="8289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" name="Google Shape;852;p4"/>
            <p:cNvSpPr/>
            <p:nvPr/>
          </p:nvSpPr>
          <p:spPr>
            <a:xfrm>
              <a:off x="4298850" y="1881250"/>
              <a:ext cx="205775" cy="205775"/>
            </a:xfrm>
            <a:custGeom>
              <a:avLst/>
              <a:gdLst/>
              <a:ahLst/>
              <a:cxnLst/>
              <a:rect l="l" t="t" r="r" b="b"/>
              <a:pathLst>
                <a:path w="8231" h="8231" extrusionOk="0">
                  <a:moveTo>
                    <a:pt x="8230" y="4086"/>
                  </a:moveTo>
                  <a:cubicBezTo>
                    <a:pt x="8230" y="6363"/>
                    <a:pt x="6362" y="8230"/>
                    <a:pt x="4144" y="8230"/>
                  </a:cubicBezTo>
                  <a:cubicBezTo>
                    <a:pt x="1868" y="8230"/>
                    <a:pt x="58" y="6421"/>
                    <a:pt x="58" y="4144"/>
                  </a:cubicBezTo>
                  <a:cubicBezTo>
                    <a:pt x="0" y="1868"/>
                    <a:pt x="1868" y="0"/>
                    <a:pt x="4144" y="0"/>
                  </a:cubicBezTo>
                  <a:cubicBezTo>
                    <a:pt x="6421" y="59"/>
                    <a:pt x="8230" y="1868"/>
                    <a:pt x="8230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" name="Google Shape;853;p4"/>
            <p:cNvSpPr/>
            <p:nvPr/>
          </p:nvSpPr>
          <p:spPr>
            <a:xfrm>
              <a:off x="4545450" y="2127850"/>
              <a:ext cx="207250" cy="205775"/>
            </a:xfrm>
            <a:custGeom>
              <a:avLst/>
              <a:gdLst/>
              <a:ahLst/>
              <a:cxnLst/>
              <a:rect l="l" t="t" r="r" b="b"/>
              <a:pathLst>
                <a:path w="8290" h="8231" extrusionOk="0">
                  <a:moveTo>
                    <a:pt x="8231" y="4087"/>
                  </a:moveTo>
                  <a:cubicBezTo>
                    <a:pt x="8289" y="6363"/>
                    <a:pt x="6421" y="8231"/>
                    <a:pt x="4145" y="8231"/>
                  </a:cubicBezTo>
                  <a:cubicBezTo>
                    <a:pt x="1869" y="8231"/>
                    <a:pt x="59" y="6422"/>
                    <a:pt x="59" y="4145"/>
                  </a:cubicBezTo>
                  <a:cubicBezTo>
                    <a:pt x="1" y="1927"/>
                    <a:pt x="1869" y="1"/>
                    <a:pt x="4145" y="59"/>
                  </a:cubicBezTo>
                  <a:cubicBezTo>
                    <a:pt x="6363" y="59"/>
                    <a:pt x="8231" y="1869"/>
                    <a:pt x="8231" y="408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" name="Google Shape;854;p4"/>
            <p:cNvSpPr/>
            <p:nvPr/>
          </p:nvSpPr>
          <p:spPr>
            <a:xfrm>
              <a:off x="4548375" y="3355100"/>
              <a:ext cx="202850" cy="202850"/>
            </a:xfrm>
            <a:custGeom>
              <a:avLst/>
              <a:gdLst/>
              <a:ahLst/>
              <a:cxnLst/>
              <a:rect l="l" t="t" r="r" b="b"/>
              <a:pathLst>
                <a:path w="8114" h="8114" extrusionOk="0">
                  <a:moveTo>
                    <a:pt x="8056" y="4028"/>
                  </a:moveTo>
                  <a:cubicBezTo>
                    <a:pt x="8114" y="6304"/>
                    <a:pt x="6304" y="8114"/>
                    <a:pt x="4086" y="8114"/>
                  </a:cubicBezTo>
                  <a:cubicBezTo>
                    <a:pt x="1810" y="8114"/>
                    <a:pt x="0" y="6363"/>
                    <a:pt x="0" y="4086"/>
                  </a:cubicBezTo>
                  <a:cubicBezTo>
                    <a:pt x="0" y="1868"/>
                    <a:pt x="1693" y="59"/>
                    <a:pt x="3911" y="59"/>
                  </a:cubicBezTo>
                  <a:cubicBezTo>
                    <a:pt x="6188" y="0"/>
                    <a:pt x="8056" y="1751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" name="Google Shape;855;p4"/>
            <p:cNvSpPr/>
            <p:nvPr/>
          </p:nvSpPr>
          <p:spPr>
            <a:xfrm>
              <a:off x="3075975" y="1882700"/>
              <a:ext cx="201400" cy="202875"/>
            </a:xfrm>
            <a:custGeom>
              <a:avLst/>
              <a:gdLst/>
              <a:ahLst/>
              <a:cxnLst/>
              <a:rect l="l" t="t" r="r" b="b"/>
              <a:pathLst>
                <a:path w="8056" h="8115" extrusionOk="0">
                  <a:moveTo>
                    <a:pt x="8056" y="4086"/>
                  </a:moveTo>
                  <a:cubicBezTo>
                    <a:pt x="8056" y="6363"/>
                    <a:pt x="6246" y="8114"/>
                    <a:pt x="3970" y="8114"/>
                  </a:cubicBezTo>
                  <a:cubicBezTo>
                    <a:pt x="1752" y="8056"/>
                    <a:pt x="1" y="6305"/>
                    <a:pt x="1" y="4028"/>
                  </a:cubicBezTo>
                  <a:cubicBezTo>
                    <a:pt x="1" y="1752"/>
                    <a:pt x="1810" y="1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" name="Google Shape;856;p4"/>
            <p:cNvSpPr/>
            <p:nvPr/>
          </p:nvSpPr>
          <p:spPr>
            <a:xfrm>
              <a:off x="2829375" y="21307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5" y="3970"/>
                  </a:moveTo>
                  <a:cubicBezTo>
                    <a:pt x="8055" y="6188"/>
                    <a:pt x="6304" y="7997"/>
                    <a:pt x="4086" y="8056"/>
                  </a:cubicBezTo>
                  <a:cubicBezTo>
                    <a:pt x="1810" y="8056"/>
                    <a:pt x="0" y="6246"/>
                    <a:pt x="0" y="4028"/>
                  </a:cubicBezTo>
                  <a:cubicBezTo>
                    <a:pt x="0" y="1810"/>
                    <a:pt x="1751" y="1"/>
                    <a:pt x="3969" y="1"/>
                  </a:cubicBezTo>
                  <a:cubicBezTo>
                    <a:pt x="6187" y="1"/>
                    <a:pt x="7997" y="1752"/>
                    <a:pt x="805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" name="Google Shape;857;p4"/>
            <p:cNvSpPr/>
            <p:nvPr/>
          </p:nvSpPr>
          <p:spPr>
            <a:xfrm>
              <a:off x="4301750" y="36031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6" y="3970"/>
                  </a:moveTo>
                  <a:cubicBezTo>
                    <a:pt x="8056" y="6246"/>
                    <a:pt x="6305" y="7997"/>
                    <a:pt x="4087" y="8055"/>
                  </a:cubicBezTo>
                  <a:cubicBezTo>
                    <a:pt x="1810" y="8055"/>
                    <a:pt x="1" y="6246"/>
                    <a:pt x="1" y="4028"/>
                  </a:cubicBezTo>
                  <a:cubicBezTo>
                    <a:pt x="1" y="1810"/>
                    <a:pt x="1810" y="0"/>
                    <a:pt x="4028" y="0"/>
                  </a:cubicBezTo>
                  <a:cubicBezTo>
                    <a:pt x="6246" y="0"/>
                    <a:pt x="8056" y="1751"/>
                    <a:pt x="8056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" name="Google Shape;858;p4"/>
            <p:cNvSpPr/>
            <p:nvPr/>
          </p:nvSpPr>
          <p:spPr>
            <a:xfrm>
              <a:off x="4790600" y="2619625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4029" y="1"/>
                  </a:moveTo>
                  <a:cubicBezTo>
                    <a:pt x="6247" y="1"/>
                    <a:pt x="8056" y="1810"/>
                    <a:pt x="8056" y="4028"/>
                  </a:cubicBezTo>
                  <a:cubicBezTo>
                    <a:pt x="8056" y="6246"/>
                    <a:pt x="6305" y="8056"/>
                    <a:pt x="4087" y="8056"/>
                  </a:cubicBezTo>
                  <a:cubicBezTo>
                    <a:pt x="1810" y="8056"/>
                    <a:pt x="59" y="6305"/>
                    <a:pt x="1" y="4028"/>
                  </a:cubicBezTo>
                  <a:cubicBezTo>
                    <a:pt x="1" y="1810"/>
                    <a:pt x="1810" y="59"/>
                    <a:pt x="402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" name="Google Shape;859;p4"/>
            <p:cNvSpPr/>
            <p:nvPr/>
          </p:nvSpPr>
          <p:spPr>
            <a:xfrm>
              <a:off x="3564825" y="1641925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8056" y="4028"/>
                  </a:moveTo>
                  <a:cubicBezTo>
                    <a:pt x="8056" y="6246"/>
                    <a:pt x="6246" y="7997"/>
                    <a:pt x="4028" y="7997"/>
                  </a:cubicBezTo>
                  <a:cubicBezTo>
                    <a:pt x="1810" y="7997"/>
                    <a:pt x="1" y="6129"/>
                    <a:pt x="59" y="3911"/>
                  </a:cubicBezTo>
                  <a:cubicBezTo>
                    <a:pt x="59" y="1752"/>
                    <a:pt x="1869" y="0"/>
                    <a:pt x="4028" y="0"/>
                  </a:cubicBezTo>
                  <a:cubicBezTo>
                    <a:pt x="6246" y="0"/>
                    <a:pt x="8056" y="1752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" name="Google Shape;860;p4"/>
            <p:cNvSpPr/>
            <p:nvPr/>
          </p:nvSpPr>
          <p:spPr>
            <a:xfrm>
              <a:off x="3811450" y="16404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4086" y="58"/>
                  </a:moveTo>
                  <a:cubicBezTo>
                    <a:pt x="6304" y="58"/>
                    <a:pt x="8056" y="1868"/>
                    <a:pt x="8056" y="4086"/>
                  </a:cubicBezTo>
                  <a:cubicBezTo>
                    <a:pt x="8056" y="6304"/>
                    <a:pt x="6246" y="8055"/>
                    <a:pt x="4028" y="8055"/>
                  </a:cubicBezTo>
                  <a:cubicBezTo>
                    <a:pt x="1810" y="8055"/>
                    <a:pt x="0" y="6246"/>
                    <a:pt x="59" y="4028"/>
                  </a:cubicBezTo>
                  <a:cubicBezTo>
                    <a:pt x="59" y="1810"/>
                    <a:pt x="1868" y="0"/>
                    <a:pt x="4086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" name="Google Shape;861;p4"/>
            <p:cNvSpPr/>
            <p:nvPr/>
          </p:nvSpPr>
          <p:spPr>
            <a:xfrm>
              <a:off x="4790600" y="2866250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8056" y="4086"/>
                  </a:moveTo>
                  <a:cubicBezTo>
                    <a:pt x="8056" y="6304"/>
                    <a:pt x="6247" y="8055"/>
                    <a:pt x="4029" y="8055"/>
                  </a:cubicBezTo>
                  <a:cubicBezTo>
                    <a:pt x="1810" y="8055"/>
                    <a:pt x="1" y="6246"/>
                    <a:pt x="59" y="4028"/>
                  </a:cubicBezTo>
                  <a:cubicBezTo>
                    <a:pt x="59" y="1810"/>
                    <a:pt x="1869" y="0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" name="Google Shape;862;p4"/>
            <p:cNvSpPr/>
            <p:nvPr/>
          </p:nvSpPr>
          <p:spPr>
            <a:xfrm>
              <a:off x="2829375" y="3356550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7997" y="4028"/>
                  </a:moveTo>
                  <a:cubicBezTo>
                    <a:pt x="7997" y="6246"/>
                    <a:pt x="6187" y="7997"/>
                    <a:pt x="4028" y="7997"/>
                  </a:cubicBezTo>
                  <a:cubicBezTo>
                    <a:pt x="1810" y="7997"/>
                    <a:pt x="0" y="6130"/>
                    <a:pt x="58" y="3912"/>
                  </a:cubicBezTo>
                  <a:cubicBezTo>
                    <a:pt x="58" y="1752"/>
                    <a:pt x="1926" y="1"/>
                    <a:pt x="4086" y="1"/>
                  </a:cubicBezTo>
                  <a:cubicBezTo>
                    <a:pt x="6246" y="59"/>
                    <a:pt x="8055" y="1869"/>
                    <a:pt x="7997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" name="Google Shape;863;p4"/>
            <p:cNvSpPr/>
            <p:nvPr/>
          </p:nvSpPr>
          <p:spPr>
            <a:xfrm>
              <a:off x="3075975" y="3603175"/>
              <a:ext cx="199950" cy="201400"/>
            </a:xfrm>
            <a:custGeom>
              <a:avLst/>
              <a:gdLst/>
              <a:ahLst/>
              <a:cxnLst/>
              <a:rect l="l" t="t" r="r" b="b"/>
              <a:pathLst>
                <a:path w="7998" h="8056" extrusionOk="0">
                  <a:moveTo>
                    <a:pt x="4087" y="0"/>
                  </a:moveTo>
                  <a:cubicBezTo>
                    <a:pt x="6246" y="59"/>
                    <a:pt x="7997" y="1868"/>
                    <a:pt x="7997" y="4028"/>
                  </a:cubicBezTo>
                  <a:cubicBezTo>
                    <a:pt x="7997" y="6246"/>
                    <a:pt x="6130" y="8055"/>
                    <a:pt x="3970" y="7997"/>
                  </a:cubicBezTo>
                  <a:cubicBezTo>
                    <a:pt x="1752" y="7939"/>
                    <a:pt x="1" y="6129"/>
                    <a:pt x="59" y="3970"/>
                  </a:cubicBezTo>
                  <a:cubicBezTo>
                    <a:pt x="59" y="1810"/>
                    <a:pt x="1869" y="0"/>
                    <a:pt x="40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" name="Google Shape;864;p4"/>
            <p:cNvSpPr/>
            <p:nvPr/>
          </p:nvSpPr>
          <p:spPr>
            <a:xfrm>
              <a:off x="4056600" y="1641925"/>
              <a:ext cx="198475" cy="198475"/>
            </a:xfrm>
            <a:custGeom>
              <a:avLst/>
              <a:gdLst/>
              <a:ahLst/>
              <a:cxnLst/>
              <a:rect l="l" t="t" r="r" b="b"/>
              <a:pathLst>
                <a:path w="7939" h="7939" extrusionOk="0">
                  <a:moveTo>
                    <a:pt x="3970" y="7939"/>
                  </a:moveTo>
                  <a:cubicBezTo>
                    <a:pt x="1810" y="7939"/>
                    <a:pt x="1" y="6129"/>
                    <a:pt x="1" y="3970"/>
                  </a:cubicBezTo>
                  <a:cubicBezTo>
                    <a:pt x="1" y="1810"/>
                    <a:pt x="1810" y="0"/>
                    <a:pt x="3970" y="0"/>
                  </a:cubicBezTo>
                  <a:cubicBezTo>
                    <a:pt x="6130" y="0"/>
                    <a:pt x="7939" y="1810"/>
                    <a:pt x="7939" y="3970"/>
                  </a:cubicBezTo>
                  <a:cubicBezTo>
                    <a:pt x="7939" y="6188"/>
                    <a:pt x="6130" y="7939"/>
                    <a:pt x="3970" y="793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" name="Google Shape;865;p4"/>
            <p:cNvSpPr/>
            <p:nvPr/>
          </p:nvSpPr>
          <p:spPr>
            <a:xfrm>
              <a:off x="4792075" y="2377400"/>
              <a:ext cx="199950" cy="199925"/>
            </a:xfrm>
            <a:custGeom>
              <a:avLst/>
              <a:gdLst/>
              <a:ahLst/>
              <a:cxnLst/>
              <a:rect l="l" t="t" r="r" b="b"/>
              <a:pathLst>
                <a:path w="7998" h="7997" extrusionOk="0">
                  <a:moveTo>
                    <a:pt x="3970" y="58"/>
                  </a:moveTo>
                  <a:cubicBezTo>
                    <a:pt x="6129" y="0"/>
                    <a:pt x="7939" y="1810"/>
                    <a:pt x="7939" y="3969"/>
                  </a:cubicBezTo>
                  <a:cubicBezTo>
                    <a:pt x="7997" y="6129"/>
                    <a:pt x="6188" y="7939"/>
                    <a:pt x="4028" y="7997"/>
                  </a:cubicBezTo>
                  <a:cubicBezTo>
                    <a:pt x="1868" y="7997"/>
                    <a:pt x="59" y="6246"/>
                    <a:pt x="0" y="4028"/>
                  </a:cubicBezTo>
                  <a:cubicBezTo>
                    <a:pt x="0" y="1926"/>
                    <a:pt x="1810" y="58"/>
                    <a:pt x="3970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" name="Google Shape;866;p4"/>
            <p:cNvSpPr/>
            <p:nvPr/>
          </p:nvSpPr>
          <p:spPr>
            <a:xfrm>
              <a:off x="4793525" y="31157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70" y="1"/>
                  </a:moveTo>
                  <a:cubicBezTo>
                    <a:pt x="6130" y="1"/>
                    <a:pt x="7881" y="1752"/>
                    <a:pt x="7881" y="3911"/>
                  </a:cubicBezTo>
                  <a:cubicBezTo>
                    <a:pt x="7881" y="6129"/>
                    <a:pt x="6071" y="7881"/>
                    <a:pt x="3853" y="7881"/>
                  </a:cubicBezTo>
                  <a:cubicBezTo>
                    <a:pt x="1693" y="7822"/>
                    <a:pt x="1" y="6071"/>
                    <a:pt x="1" y="3911"/>
                  </a:cubicBezTo>
                  <a:cubicBezTo>
                    <a:pt x="1" y="1693"/>
                    <a:pt x="1752" y="1"/>
                    <a:pt x="39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" name="Google Shape;867;p4"/>
            <p:cNvSpPr/>
            <p:nvPr/>
          </p:nvSpPr>
          <p:spPr>
            <a:xfrm>
              <a:off x="2584200" y="2622550"/>
              <a:ext cx="197025" cy="195550"/>
            </a:xfrm>
            <a:custGeom>
              <a:avLst/>
              <a:gdLst/>
              <a:ahLst/>
              <a:cxnLst/>
              <a:rect l="l" t="t" r="r" b="b"/>
              <a:pathLst>
                <a:path w="7881" h="7822" extrusionOk="0">
                  <a:moveTo>
                    <a:pt x="3912" y="7822"/>
                  </a:moveTo>
                  <a:cubicBezTo>
                    <a:pt x="1752" y="7822"/>
                    <a:pt x="1" y="6071"/>
                    <a:pt x="59" y="3911"/>
                  </a:cubicBezTo>
                  <a:cubicBezTo>
                    <a:pt x="59" y="1693"/>
                    <a:pt x="1810" y="0"/>
                    <a:pt x="3970" y="0"/>
                  </a:cubicBezTo>
                  <a:cubicBezTo>
                    <a:pt x="6188" y="0"/>
                    <a:pt x="7881" y="1751"/>
                    <a:pt x="7881" y="3970"/>
                  </a:cubicBezTo>
                  <a:cubicBezTo>
                    <a:pt x="7881" y="6129"/>
                    <a:pt x="6130" y="7822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" name="Google Shape;868;p4"/>
            <p:cNvSpPr/>
            <p:nvPr/>
          </p:nvSpPr>
          <p:spPr>
            <a:xfrm>
              <a:off x="3321125" y="16433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12" y="7822"/>
                  </a:moveTo>
                  <a:cubicBezTo>
                    <a:pt x="1694" y="7822"/>
                    <a:pt x="1" y="6071"/>
                    <a:pt x="1" y="3912"/>
                  </a:cubicBezTo>
                  <a:cubicBezTo>
                    <a:pt x="59" y="1694"/>
                    <a:pt x="1810" y="1"/>
                    <a:pt x="3970" y="1"/>
                  </a:cubicBezTo>
                  <a:cubicBezTo>
                    <a:pt x="6130" y="59"/>
                    <a:pt x="7881" y="1810"/>
                    <a:pt x="7823" y="3970"/>
                  </a:cubicBezTo>
                  <a:cubicBezTo>
                    <a:pt x="7823" y="6130"/>
                    <a:pt x="6071" y="7881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" name="Google Shape;869;p4"/>
            <p:cNvSpPr/>
            <p:nvPr/>
          </p:nvSpPr>
          <p:spPr>
            <a:xfrm>
              <a:off x="3812900" y="3851250"/>
              <a:ext cx="198500" cy="197025"/>
            </a:xfrm>
            <a:custGeom>
              <a:avLst/>
              <a:gdLst/>
              <a:ahLst/>
              <a:cxnLst/>
              <a:rect l="l" t="t" r="r" b="b"/>
              <a:pathLst>
                <a:path w="7940" h="7881" extrusionOk="0">
                  <a:moveTo>
                    <a:pt x="7939" y="3969"/>
                  </a:moveTo>
                  <a:cubicBezTo>
                    <a:pt x="7881" y="6188"/>
                    <a:pt x="6130" y="7880"/>
                    <a:pt x="3970" y="7880"/>
                  </a:cubicBezTo>
                  <a:cubicBezTo>
                    <a:pt x="1752" y="7880"/>
                    <a:pt x="1" y="6071"/>
                    <a:pt x="59" y="3911"/>
                  </a:cubicBezTo>
                  <a:cubicBezTo>
                    <a:pt x="117" y="1693"/>
                    <a:pt x="1869" y="0"/>
                    <a:pt x="4028" y="59"/>
                  </a:cubicBezTo>
                  <a:cubicBezTo>
                    <a:pt x="6188" y="59"/>
                    <a:pt x="7939" y="1810"/>
                    <a:pt x="7939" y="39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" name="Google Shape;870;p4"/>
            <p:cNvSpPr/>
            <p:nvPr/>
          </p:nvSpPr>
          <p:spPr>
            <a:xfrm>
              <a:off x="2585675" y="2869150"/>
              <a:ext cx="195550" cy="195575"/>
            </a:xfrm>
            <a:custGeom>
              <a:avLst/>
              <a:gdLst/>
              <a:ahLst/>
              <a:cxnLst/>
              <a:rect l="l" t="t" r="r" b="b"/>
              <a:pathLst>
                <a:path w="7822" h="7823" extrusionOk="0">
                  <a:moveTo>
                    <a:pt x="7822" y="3912"/>
                  </a:moveTo>
                  <a:cubicBezTo>
                    <a:pt x="7822" y="6071"/>
                    <a:pt x="6129" y="7823"/>
                    <a:pt x="3911" y="7823"/>
                  </a:cubicBezTo>
                  <a:cubicBezTo>
                    <a:pt x="1751" y="7823"/>
                    <a:pt x="0" y="6130"/>
                    <a:pt x="0" y="3970"/>
                  </a:cubicBezTo>
                  <a:cubicBezTo>
                    <a:pt x="0" y="1752"/>
                    <a:pt x="1693" y="59"/>
                    <a:pt x="3853" y="1"/>
                  </a:cubicBezTo>
                  <a:cubicBezTo>
                    <a:pt x="6071" y="1"/>
                    <a:pt x="7763" y="1752"/>
                    <a:pt x="7822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" name="Google Shape;871;p4"/>
            <p:cNvSpPr/>
            <p:nvPr/>
          </p:nvSpPr>
          <p:spPr>
            <a:xfrm>
              <a:off x="3567750" y="3851250"/>
              <a:ext cx="197025" cy="198475"/>
            </a:xfrm>
            <a:custGeom>
              <a:avLst/>
              <a:gdLst/>
              <a:ahLst/>
              <a:cxnLst/>
              <a:rect l="l" t="t" r="r" b="b"/>
              <a:pathLst>
                <a:path w="7881" h="7939" extrusionOk="0">
                  <a:moveTo>
                    <a:pt x="4028" y="59"/>
                  </a:moveTo>
                  <a:cubicBezTo>
                    <a:pt x="6188" y="117"/>
                    <a:pt x="7881" y="1868"/>
                    <a:pt x="7822" y="4028"/>
                  </a:cubicBezTo>
                  <a:cubicBezTo>
                    <a:pt x="7822" y="6246"/>
                    <a:pt x="6013" y="7939"/>
                    <a:pt x="3853" y="7880"/>
                  </a:cubicBezTo>
                  <a:cubicBezTo>
                    <a:pt x="1693" y="7822"/>
                    <a:pt x="1" y="6071"/>
                    <a:pt x="1" y="3853"/>
                  </a:cubicBezTo>
                  <a:cubicBezTo>
                    <a:pt x="59" y="1693"/>
                    <a:pt x="1868" y="0"/>
                    <a:pt x="4028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" name="Google Shape;872;p4"/>
            <p:cNvSpPr/>
            <p:nvPr/>
          </p:nvSpPr>
          <p:spPr>
            <a:xfrm>
              <a:off x="4551300" y="1891450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7763" y="3912"/>
                  </a:moveTo>
                  <a:cubicBezTo>
                    <a:pt x="7763" y="6071"/>
                    <a:pt x="6071" y="7764"/>
                    <a:pt x="3853" y="7764"/>
                  </a:cubicBezTo>
                  <a:cubicBezTo>
                    <a:pt x="1693" y="7764"/>
                    <a:pt x="0" y="6013"/>
                    <a:pt x="0" y="3853"/>
                  </a:cubicBezTo>
                  <a:cubicBezTo>
                    <a:pt x="0" y="1693"/>
                    <a:pt x="1751" y="1"/>
                    <a:pt x="3969" y="1"/>
                  </a:cubicBezTo>
                  <a:cubicBezTo>
                    <a:pt x="6129" y="1"/>
                    <a:pt x="7822" y="1693"/>
                    <a:pt x="7763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" name="Google Shape;873;p4"/>
            <p:cNvSpPr/>
            <p:nvPr/>
          </p:nvSpPr>
          <p:spPr>
            <a:xfrm>
              <a:off x="4059525" y="385270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3794" y="59"/>
                  </a:moveTo>
                  <a:cubicBezTo>
                    <a:pt x="5954" y="1"/>
                    <a:pt x="7705" y="1693"/>
                    <a:pt x="7705" y="3853"/>
                  </a:cubicBezTo>
                  <a:cubicBezTo>
                    <a:pt x="7705" y="6013"/>
                    <a:pt x="6013" y="7764"/>
                    <a:pt x="3853" y="7764"/>
                  </a:cubicBezTo>
                  <a:cubicBezTo>
                    <a:pt x="1693" y="7764"/>
                    <a:pt x="0" y="6071"/>
                    <a:pt x="0" y="3911"/>
                  </a:cubicBezTo>
                  <a:cubicBezTo>
                    <a:pt x="0" y="1752"/>
                    <a:pt x="1693" y="59"/>
                    <a:pt x="379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" name="Google Shape;874;p4"/>
            <p:cNvSpPr/>
            <p:nvPr/>
          </p:nvSpPr>
          <p:spPr>
            <a:xfrm>
              <a:off x="2585675" y="2380300"/>
              <a:ext cx="194100" cy="194125"/>
            </a:xfrm>
            <a:custGeom>
              <a:avLst/>
              <a:gdLst/>
              <a:ahLst/>
              <a:cxnLst/>
              <a:rect l="l" t="t" r="r" b="b"/>
              <a:pathLst>
                <a:path w="7764" h="7765" extrusionOk="0">
                  <a:moveTo>
                    <a:pt x="3911" y="59"/>
                  </a:moveTo>
                  <a:cubicBezTo>
                    <a:pt x="6071" y="59"/>
                    <a:pt x="7763" y="1810"/>
                    <a:pt x="7763" y="3912"/>
                  </a:cubicBezTo>
                  <a:cubicBezTo>
                    <a:pt x="7763" y="6071"/>
                    <a:pt x="6012" y="7764"/>
                    <a:pt x="3853" y="7764"/>
                  </a:cubicBezTo>
                  <a:cubicBezTo>
                    <a:pt x="1693" y="7764"/>
                    <a:pt x="0" y="6013"/>
                    <a:pt x="59" y="3853"/>
                  </a:cubicBezTo>
                  <a:cubicBezTo>
                    <a:pt x="59" y="1694"/>
                    <a:pt x="1810" y="1"/>
                    <a:pt x="391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" name="Google Shape;875;p4"/>
            <p:cNvSpPr/>
            <p:nvPr/>
          </p:nvSpPr>
          <p:spPr>
            <a:xfrm>
              <a:off x="3322600" y="3854175"/>
              <a:ext cx="192650" cy="192625"/>
            </a:xfrm>
            <a:custGeom>
              <a:avLst/>
              <a:gdLst/>
              <a:ahLst/>
              <a:cxnLst/>
              <a:rect l="l" t="t" r="r" b="b"/>
              <a:pathLst>
                <a:path w="7706" h="7705" extrusionOk="0">
                  <a:moveTo>
                    <a:pt x="7705" y="3852"/>
                  </a:moveTo>
                  <a:cubicBezTo>
                    <a:pt x="7705" y="5954"/>
                    <a:pt x="5954" y="7705"/>
                    <a:pt x="3853" y="7705"/>
                  </a:cubicBezTo>
                  <a:cubicBezTo>
                    <a:pt x="1751" y="7705"/>
                    <a:pt x="0" y="5954"/>
                    <a:pt x="0" y="3852"/>
                  </a:cubicBezTo>
                  <a:cubicBezTo>
                    <a:pt x="0" y="1693"/>
                    <a:pt x="1751" y="0"/>
                    <a:pt x="3911" y="0"/>
                  </a:cubicBezTo>
                  <a:cubicBezTo>
                    <a:pt x="6012" y="0"/>
                    <a:pt x="7705" y="1751"/>
                    <a:pt x="7705" y="38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" name="Google Shape;876;p4"/>
            <p:cNvSpPr/>
            <p:nvPr/>
          </p:nvSpPr>
          <p:spPr>
            <a:xfrm>
              <a:off x="2585675" y="3117225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3969" y="1"/>
                  </a:moveTo>
                  <a:cubicBezTo>
                    <a:pt x="6071" y="59"/>
                    <a:pt x="7822" y="1869"/>
                    <a:pt x="7763" y="3970"/>
                  </a:cubicBezTo>
                  <a:cubicBezTo>
                    <a:pt x="7705" y="6071"/>
                    <a:pt x="5954" y="7764"/>
                    <a:pt x="3853" y="7706"/>
                  </a:cubicBezTo>
                  <a:cubicBezTo>
                    <a:pt x="1751" y="7706"/>
                    <a:pt x="0" y="5896"/>
                    <a:pt x="59" y="3795"/>
                  </a:cubicBezTo>
                  <a:cubicBezTo>
                    <a:pt x="117" y="1694"/>
                    <a:pt x="1868" y="1"/>
                    <a:pt x="39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" name="Google Shape;877;p4"/>
            <p:cNvSpPr/>
            <p:nvPr/>
          </p:nvSpPr>
          <p:spPr>
            <a:xfrm>
              <a:off x="4795000" y="2133700"/>
              <a:ext cx="192625" cy="194100"/>
            </a:xfrm>
            <a:custGeom>
              <a:avLst/>
              <a:gdLst/>
              <a:ahLst/>
              <a:cxnLst/>
              <a:rect l="l" t="t" r="r" b="b"/>
              <a:pathLst>
                <a:path w="7705" h="7764" extrusionOk="0">
                  <a:moveTo>
                    <a:pt x="3911" y="7764"/>
                  </a:moveTo>
                  <a:cubicBezTo>
                    <a:pt x="1810" y="7764"/>
                    <a:pt x="58" y="6012"/>
                    <a:pt x="0" y="3911"/>
                  </a:cubicBezTo>
                  <a:cubicBezTo>
                    <a:pt x="0" y="1810"/>
                    <a:pt x="1751" y="59"/>
                    <a:pt x="3853" y="59"/>
                  </a:cubicBezTo>
                  <a:cubicBezTo>
                    <a:pt x="5954" y="0"/>
                    <a:pt x="7705" y="1751"/>
                    <a:pt x="7705" y="3911"/>
                  </a:cubicBezTo>
                  <a:cubicBezTo>
                    <a:pt x="7705" y="5954"/>
                    <a:pt x="6012" y="7705"/>
                    <a:pt x="3911" y="776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" name="Google Shape;878;p4"/>
            <p:cNvSpPr/>
            <p:nvPr/>
          </p:nvSpPr>
          <p:spPr>
            <a:xfrm>
              <a:off x="4306125" y="164485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7706" y="3911"/>
                  </a:moveTo>
                  <a:cubicBezTo>
                    <a:pt x="7648" y="6012"/>
                    <a:pt x="5896" y="7763"/>
                    <a:pt x="3737" y="7705"/>
                  </a:cubicBezTo>
                  <a:cubicBezTo>
                    <a:pt x="1694" y="7647"/>
                    <a:pt x="1" y="5896"/>
                    <a:pt x="1" y="3794"/>
                  </a:cubicBezTo>
                  <a:cubicBezTo>
                    <a:pt x="1" y="1693"/>
                    <a:pt x="1810" y="0"/>
                    <a:pt x="3912" y="0"/>
                  </a:cubicBezTo>
                  <a:cubicBezTo>
                    <a:pt x="6013" y="59"/>
                    <a:pt x="7706" y="1810"/>
                    <a:pt x="7706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" name="Google Shape;879;p4"/>
            <p:cNvSpPr/>
            <p:nvPr/>
          </p:nvSpPr>
          <p:spPr>
            <a:xfrm>
              <a:off x="4546925" y="3606100"/>
              <a:ext cx="195550" cy="194100"/>
            </a:xfrm>
            <a:custGeom>
              <a:avLst/>
              <a:gdLst/>
              <a:ahLst/>
              <a:cxnLst/>
              <a:rect l="l" t="t" r="r" b="b"/>
              <a:pathLst>
                <a:path w="7822" h="7764" extrusionOk="0">
                  <a:moveTo>
                    <a:pt x="3853" y="7763"/>
                  </a:moveTo>
                  <a:cubicBezTo>
                    <a:pt x="1751" y="7705"/>
                    <a:pt x="0" y="5895"/>
                    <a:pt x="58" y="3794"/>
                  </a:cubicBezTo>
                  <a:cubicBezTo>
                    <a:pt x="117" y="1693"/>
                    <a:pt x="1926" y="0"/>
                    <a:pt x="3969" y="58"/>
                  </a:cubicBezTo>
                  <a:cubicBezTo>
                    <a:pt x="6129" y="117"/>
                    <a:pt x="7822" y="1868"/>
                    <a:pt x="7763" y="4028"/>
                  </a:cubicBezTo>
                  <a:cubicBezTo>
                    <a:pt x="7705" y="6071"/>
                    <a:pt x="5954" y="7763"/>
                    <a:pt x="3853" y="77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" name="Google Shape;880;p4"/>
            <p:cNvSpPr/>
            <p:nvPr/>
          </p:nvSpPr>
          <p:spPr>
            <a:xfrm>
              <a:off x="2832275" y="1887075"/>
              <a:ext cx="194125" cy="194100"/>
            </a:xfrm>
            <a:custGeom>
              <a:avLst/>
              <a:gdLst/>
              <a:ahLst/>
              <a:cxnLst/>
              <a:rect l="l" t="t" r="r" b="b"/>
              <a:pathLst>
                <a:path w="7765" h="7764" extrusionOk="0">
                  <a:moveTo>
                    <a:pt x="7764" y="3911"/>
                  </a:moveTo>
                  <a:cubicBezTo>
                    <a:pt x="7706" y="6013"/>
                    <a:pt x="5955" y="7764"/>
                    <a:pt x="3912" y="7706"/>
                  </a:cubicBezTo>
                  <a:cubicBezTo>
                    <a:pt x="1752" y="7706"/>
                    <a:pt x="1" y="5954"/>
                    <a:pt x="59" y="3795"/>
                  </a:cubicBezTo>
                  <a:cubicBezTo>
                    <a:pt x="118" y="1693"/>
                    <a:pt x="1869" y="1"/>
                    <a:pt x="3970" y="59"/>
                  </a:cubicBezTo>
                  <a:cubicBezTo>
                    <a:pt x="6071" y="59"/>
                    <a:pt x="7764" y="1810"/>
                    <a:pt x="7764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" name="Google Shape;881;p4"/>
            <p:cNvSpPr/>
            <p:nvPr/>
          </p:nvSpPr>
          <p:spPr>
            <a:xfrm>
              <a:off x="4796450" y="3362400"/>
              <a:ext cx="191175" cy="189725"/>
            </a:xfrm>
            <a:custGeom>
              <a:avLst/>
              <a:gdLst/>
              <a:ahLst/>
              <a:cxnLst/>
              <a:rect l="l" t="t" r="r" b="b"/>
              <a:pathLst>
                <a:path w="7647" h="7589" extrusionOk="0">
                  <a:moveTo>
                    <a:pt x="3795" y="0"/>
                  </a:moveTo>
                  <a:cubicBezTo>
                    <a:pt x="5896" y="0"/>
                    <a:pt x="7647" y="1751"/>
                    <a:pt x="7589" y="3794"/>
                  </a:cubicBezTo>
                  <a:cubicBezTo>
                    <a:pt x="7589" y="5896"/>
                    <a:pt x="5896" y="7588"/>
                    <a:pt x="3795" y="7588"/>
                  </a:cubicBezTo>
                  <a:cubicBezTo>
                    <a:pt x="1693" y="7588"/>
                    <a:pt x="0" y="5837"/>
                    <a:pt x="0" y="3736"/>
                  </a:cubicBezTo>
                  <a:cubicBezTo>
                    <a:pt x="0" y="1693"/>
                    <a:pt x="1752" y="0"/>
                    <a:pt x="379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" name="Google Shape;882;p4"/>
            <p:cNvSpPr/>
            <p:nvPr/>
          </p:nvSpPr>
          <p:spPr>
            <a:xfrm>
              <a:off x="3081825" y="1646300"/>
              <a:ext cx="189725" cy="191200"/>
            </a:xfrm>
            <a:custGeom>
              <a:avLst/>
              <a:gdLst/>
              <a:ahLst/>
              <a:cxnLst/>
              <a:rect l="l" t="t" r="r" b="b"/>
              <a:pathLst>
                <a:path w="7589" h="7648" extrusionOk="0">
                  <a:moveTo>
                    <a:pt x="3794" y="1"/>
                  </a:moveTo>
                  <a:cubicBezTo>
                    <a:pt x="5837" y="1"/>
                    <a:pt x="7588" y="1752"/>
                    <a:pt x="7588" y="3853"/>
                  </a:cubicBezTo>
                  <a:cubicBezTo>
                    <a:pt x="7588" y="5896"/>
                    <a:pt x="5896" y="7589"/>
                    <a:pt x="3794" y="7589"/>
                  </a:cubicBezTo>
                  <a:cubicBezTo>
                    <a:pt x="1751" y="7647"/>
                    <a:pt x="0" y="5896"/>
                    <a:pt x="0" y="3795"/>
                  </a:cubicBezTo>
                  <a:cubicBezTo>
                    <a:pt x="0" y="1693"/>
                    <a:pt x="1693" y="1"/>
                    <a:pt x="3794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" name="Google Shape;883;p4"/>
            <p:cNvSpPr/>
            <p:nvPr/>
          </p:nvSpPr>
          <p:spPr>
            <a:xfrm>
              <a:off x="2835200" y="3609000"/>
              <a:ext cx="189725" cy="189725"/>
            </a:xfrm>
            <a:custGeom>
              <a:avLst/>
              <a:gdLst/>
              <a:ahLst/>
              <a:cxnLst/>
              <a:rect l="l" t="t" r="r" b="b"/>
              <a:pathLst>
                <a:path w="7589" h="7589" extrusionOk="0">
                  <a:moveTo>
                    <a:pt x="3795" y="1"/>
                  </a:moveTo>
                  <a:cubicBezTo>
                    <a:pt x="5896" y="59"/>
                    <a:pt x="7589" y="1752"/>
                    <a:pt x="7530" y="3795"/>
                  </a:cubicBezTo>
                  <a:cubicBezTo>
                    <a:pt x="7530" y="5896"/>
                    <a:pt x="5838" y="7589"/>
                    <a:pt x="3736" y="7531"/>
                  </a:cubicBezTo>
                  <a:cubicBezTo>
                    <a:pt x="1635" y="7531"/>
                    <a:pt x="1" y="5838"/>
                    <a:pt x="1" y="3737"/>
                  </a:cubicBezTo>
                  <a:cubicBezTo>
                    <a:pt x="59" y="1635"/>
                    <a:pt x="1752" y="1"/>
                    <a:pt x="379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" name="Google Shape;884;p4"/>
            <p:cNvSpPr/>
            <p:nvPr/>
          </p:nvSpPr>
          <p:spPr>
            <a:xfrm>
              <a:off x="4309050" y="3855625"/>
              <a:ext cx="186825" cy="188275"/>
            </a:xfrm>
            <a:custGeom>
              <a:avLst/>
              <a:gdLst/>
              <a:ahLst/>
              <a:cxnLst/>
              <a:rect l="l" t="t" r="r" b="b"/>
              <a:pathLst>
                <a:path w="7473" h="7531" extrusionOk="0">
                  <a:moveTo>
                    <a:pt x="3736" y="7530"/>
                  </a:moveTo>
                  <a:cubicBezTo>
                    <a:pt x="1635" y="7530"/>
                    <a:pt x="1" y="5896"/>
                    <a:pt x="1" y="3794"/>
                  </a:cubicBezTo>
                  <a:cubicBezTo>
                    <a:pt x="1" y="1693"/>
                    <a:pt x="1635" y="0"/>
                    <a:pt x="3736" y="59"/>
                  </a:cubicBezTo>
                  <a:cubicBezTo>
                    <a:pt x="5838" y="59"/>
                    <a:pt x="7472" y="1693"/>
                    <a:pt x="7472" y="3736"/>
                  </a:cubicBezTo>
                  <a:cubicBezTo>
                    <a:pt x="7472" y="5837"/>
                    <a:pt x="5838" y="7530"/>
                    <a:pt x="3736" y="75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" name="Google Shape;885;p4"/>
            <p:cNvSpPr/>
            <p:nvPr/>
          </p:nvSpPr>
          <p:spPr>
            <a:xfrm>
              <a:off x="2590050" y="213660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3736" y="7531"/>
                  </a:moveTo>
                  <a:cubicBezTo>
                    <a:pt x="1635" y="7531"/>
                    <a:pt x="0" y="5896"/>
                    <a:pt x="0" y="3737"/>
                  </a:cubicBezTo>
                  <a:cubicBezTo>
                    <a:pt x="0" y="1694"/>
                    <a:pt x="1635" y="59"/>
                    <a:pt x="3678" y="59"/>
                  </a:cubicBezTo>
                  <a:cubicBezTo>
                    <a:pt x="5837" y="1"/>
                    <a:pt x="7472" y="1694"/>
                    <a:pt x="7472" y="3795"/>
                  </a:cubicBezTo>
                  <a:cubicBezTo>
                    <a:pt x="7472" y="5896"/>
                    <a:pt x="5837" y="7531"/>
                    <a:pt x="3736" y="753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" name="Google Shape;886;p4"/>
            <p:cNvSpPr/>
            <p:nvPr/>
          </p:nvSpPr>
          <p:spPr>
            <a:xfrm>
              <a:off x="2590050" y="3363850"/>
              <a:ext cx="186800" cy="186800"/>
            </a:xfrm>
            <a:custGeom>
              <a:avLst/>
              <a:gdLst/>
              <a:ahLst/>
              <a:cxnLst/>
              <a:rect l="l" t="t" r="r" b="b"/>
              <a:pathLst>
                <a:path w="7472" h="7472" extrusionOk="0">
                  <a:moveTo>
                    <a:pt x="3736" y="1"/>
                  </a:moveTo>
                  <a:cubicBezTo>
                    <a:pt x="5837" y="59"/>
                    <a:pt x="7472" y="1693"/>
                    <a:pt x="7413" y="3795"/>
                  </a:cubicBezTo>
                  <a:cubicBezTo>
                    <a:pt x="7413" y="5838"/>
                    <a:pt x="5721" y="7472"/>
                    <a:pt x="3678" y="7414"/>
                  </a:cubicBezTo>
                  <a:cubicBezTo>
                    <a:pt x="1635" y="7414"/>
                    <a:pt x="0" y="5721"/>
                    <a:pt x="0" y="3678"/>
                  </a:cubicBezTo>
                  <a:cubicBezTo>
                    <a:pt x="0" y="1635"/>
                    <a:pt x="1693" y="1"/>
                    <a:pt x="37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" name="Google Shape;887;p4"/>
            <p:cNvSpPr/>
            <p:nvPr/>
          </p:nvSpPr>
          <p:spPr>
            <a:xfrm>
              <a:off x="3083275" y="3857075"/>
              <a:ext cx="186800" cy="185350"/>
            </a:xfrm>
            <a:custGeom>
              <a:avLst/>
              <a:gdLst/>
              <a:ahLst/>
              <a:cxnLst/>
              <a:rect l="l" t="t" r="r" b="b"/>
              <a:pathLst>
                <a:path w="7472" h="7414" extrusionOk="0">
                  <a:moveTo>
                    <a:pt x="7414" y="3678"/>
                  </a:moveTo>
                  <a:cubicBezTo>
                    <a:pt x="7472" y="5779"/>
                    <a:pt x="5779" y="7414"/>
                    <a:pt x="3736" y="7414"/>
                  </a:cubicBezTo>
                  <a:cubicBezTo>
                    <a:pt x="1693" y="7414"/>
                    <a:pt x="1" y="5779"/>
                    <a:pt x="59" y="3736"/>
                  </a:cubicBezTo>
                  <a:cubicBezTo>
                    <a:pt x="59" y="1694"/>
                    <a:pt x="1693" y="59"/>
                    <a:pt x="3678" y="1"/>
                  </a:cubicBezTo>
                  <a:cubicBezTo>
                    <a:pt x="5779" y="1"/>
                    <a:pt x="7414" y="1635"/>
                    <a:pt x="7472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" name="Google Shape;888;p4"/>
            <p:cNvSpPr/>
            <p:nvPr/>
          </p:nvSpPr>
          <p:spPr>
            <a:xfrm>
              <a:off x="5045975" y="2628375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737" y="7414"/>
                  </a:moveTo>
                  <a:cubicBezTo>
                    <a:pt x="1635" y="7414"/>
                    <a:pt x="1" y="5721"/>
                    <a:pt x="1" y="3678"/>
                  </a:cubicBezTo>
                  <a:cubicBezTo>
                    <a:pt x="1" y="1635"/>
                    <a:pt x="1635" y="1"/>
                    <a:pt x="3737" y="1"/>
                  </a:cubicBez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79" y="7414"/>
                    <a:pt x="3737" y="74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" name="Google Shape;889;p4"/>
            <p:cNvSpPr/>
            <p:nvPr/>
          </p:nvSpPr>
          <p:spPr>
            <a:xfrm>
              <a:off x="3818750" y="1401150"/>
              <a:ext cx="188275" cy="186800"/>
            </a:xfrm>
            <a:custGeom>
              <a:avLst/>
              <a:gdLst/>
              <a:ahLst/>
              <a:cxnLst/>
              <a:rect l="l" t="t" r="r" b="b"/>
              <a:pathLst>
                <a:path w="7531" h="7472" extrusionOk="0">
                  <a:moveTo>
                    <a:pt x="59" y="3678"/>
                  </a:moveTo>
                  <a:cubicBezTo>
                    <a:pt x="59" y="1635"/>
                    <a:pt x="1751" y="0"/>
                    <a:pt x="3853" y="59"/>
                  </a:cubicBezTo>
                  <a:cubicBezTo>
                    <a:pt x="5896" y="59"/>
                    <a:pt x="7530" y="1810"/>
                    <a:pt x="7472" y="3853"/>
                  </a:cubicBezTo>
                  <a:cubicBezTo>
                    <a:pt x="7413" y="5837"/>
                    <a:pt x="5721" y="7472"/>
                    <a:pt x="3736" y="7472"/>
                  </a:cubicBezTo>
                  <a:cubicBezTo>
                    <a:pt x="1693" y="7413"/>
                    <a:pt x="0" y="5721"/>
                    <a:pt x="59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" name="Google Shape;890;p4"/>
            <p:cNvSpPr/>
            <p:nvPr/>
          </p:nvSpPr>
          <p:spPr>
            <a:xfrm>
              <a:off x="5045975" y="2875000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678" y="0"/>
                  </a:moveTo>
                  <a:cubicBezTo>
                    <a:pt x="5721" y="0"/>
                    <a:pt x="7414" y="1693"/>
                    <a:pt x="7414" y="3736"/>
                  </a:cubicBezTo>
                  <a:cubicBezTo>
                    <a:pt x="7355" y="5721"/>
                    <a:pt x="5721" y="7413"/>
                    <a:pt x="3678" y="7413"/>
                  </a:cubicBezTo>
                  <a:cubicBezTo>
                    <a:pt x="1635" y="7413"/>
                    <a:pt x="1" y="5721"/>
                    <a:pt x="1" y="3678"/>
                  </a:cubicBezTo>
                  <a:cubicBezTo>
                    <a:pt x="1" y="1635"/>
                    <a:pt x="1694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" name="Google Shape;891;p4"/>
            <p:cNvSpPr/>
            <p:nvPr/>
          </p:nvSpPr>
          <p:spPr>
            <a:xfrm>
              <a:off x="3573575" y="1402600"/>
              <a:ext cx="185375" cy="185350"/>
            </a:xfrm>
            <a:custGeom>
              <a:avLst/>
              <a:gdLst/>
              <a:ahLst/>
              <a:cxnLst/>
              <a:rect l="l" t="t" r="r" b="b"/>
              <a:pathLst>
                <a:path w="7415" h="7414" extrusionOk="0">
                  <a:moveTo>
                    <a:pt x="3678" y="1"/>
                  </a:move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21" y="7414"/>
                    <a:pt x="3678" y="7355"/>
                  </a:cubicBezTo>
                  <a:cubicBezTo>
                    <a:pt x="1635" y="7355"/>
                    <a:pt x="1" y="5663"/>
                    <a:pt x="1" y="3678"/>
                  </a:cubicBezTo>
                  <a:cubicBezTo>
                    <a:pt x="1" y="1635"/>
                    <a:pt x="1694" y="1"/>
                    <a:pt x="36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" name="Google Shape;892;p4"/>
            <p:cNvSpPr/>
            <p:nvPr/>
          </p:nvSpPr>
          <p:spPr>
            <a:xfrm>
              <a:off x="4799375" y="1895825"/>
              <a:ext cx="183875" cy="183900"/>
            </a:xfrm>
            <a:custGeom>
              <a:avLst/>
              <a:gdLst/>
              <a:ahLst/>
              <a:cxnLst/>
              <a:rect l="l" t="t" r="r" b="b"/>
              <a:pathLst>
                <a:path w="7355" h="7356" extrusionOk="0">
                  <a:moveTo>
                    <a:pt x="3678" y="7356"/>
                  </a:moveTo>
                  <a:cubicBezTo>
                    <a:pt x="1693" y="7356"/>
                    <a:pt x="0" y="5663"/>
                    <a:pt x="0" y="3678"/>
                  </a:cubicBezTo>
                  <a:cubicBezTo>
                    <a:pt x="59" y="1635"/>
                    <a:pt x="1751" y="1"/>
                    <a:pt x="3736" y="1"/>
                  </a:cubicBezTo>
                  <a:cubicBezTo>
                    <a:pt x="5720" y="59"/>
                    <a:pt x="7355" y="1694"/>
                    <a:pt x="7355" y="3678"/>
                  </a:cubicBezTo>
                  <a:cubicBezTo>
                    <a:pt x="7355" y="5663"/>
                    <a:pt x="5662" y="7356"/>
                    <a:pt x="3678" y="735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" name="Google Shape;893;p4"/>
            <p:cNvSpPr/>
            <p:nvPr/>
          </p:nvSpPr>
          <p:spPr>
            <a:xfrm>
              <a:off x="5045975" y="238615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355" y="3678"/>
                  </a:moveTo>
                  <a:cubicBezTo>
                    <a:pt x="7355" y="5662"/>
                    <a:pt x="5721" y="7355"/>
                    <a:pt x="3678" y="7355"/>
                  </a:cubicBezTo>
                  <a:cubicBezTo>
                    <a:pt x="1694" y="7355"/>
                    <a:pt x="1" y="5662"/>
                    <a:pt x="1" y="3619"/>
                  </a:cubicBezTo>
                  <a:cubicBezTo>
                    <a:pt x="59" y="1693"/>
                    <a:pt x="1694" y="0"/>
                    <a:pt x="3678" y="0"/>
                  </a:cubicBezTo>
                  <a:cubicBezTo>
                    <a:pt x="5663" y="0"/>
                    <a:pt x="7355" y="1635"/>
                    <a:pt x="7355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" name="Google Shape;894;p4"/>
            <p:cNvSpPr/>
            <p:nvPr/>
          </p:nvSpPr>
          <p:spPr>
            <a:xfrm>
              <a:off x="4557125" y="1649225"/>
              <a:ext cx="183900" cy="185350"/>
            </a:xfrm>
            <a:custGeom>
              <a:avLst/>
              <a:gdLst/>
              <a:ahLst/>
              <a:cxnLst/>
              <a:rect l="l" t="t" r="r" b="b"/>
              <a:pathLst>
                <a:path w="7356" h="7414" extrusionOk="0">
                  <a:moveTo>
                    <a:pt x="3678" y="0"/>
                  </a:moveTo>
                  <a:cubicBezTo>
                    <a:pt x="5663" y="0"/>
                    <a:pt x="7355" y="1693"/>
                    <a:pt x="7355" y="3736"/>
                  </a:cubicBezTo>
                  <a:cubicBezTo>
                    <a:pt x="7355" y="5721"/>
                    <a:pt x="5663" y="7413"/>
                    <a:pt x="3620" y="7355"/>
                  </a:cubicBezTo>
                  <a:cubicBezTo>
                    <a:pt x="1635" y="7355"/>
                    <a:pt x="1" y="5721"/>
                    <a:pt x="1" y="3736"/>
                  </a:cubicBezTo>
                  <a:cubicBezTo>
                    <a:pt x="1" y="1693"/>
                    <a:pt x="1635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" name="Google Shape;895;p4"/>
            <p:cNvSpPr/>
            <p:nvPr/>
          </p:nvSpPr>
          <p:spPr>
            <a:xfrm>
              <a:off x="4062450" y="140115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7355" y="3853"/>
                  </a:moveTo>
                  <a:cubicBezTo>
                    <a:pt x="7296" y="5896"/>
                    <a:pt x="5545" y="7530"/>
                    <a:pt x="3561" y="7413"/>
                  </a:cubicBezTo>
                  <a:cubicBezTo>
                    <a:pt x="1576" y="7297"/>
                    <a:pt x="0" y="5604"/>
                    <a:pt x="58" y="3619"/>
                  </a:cubicBezTo>
                  <a:cubicBezTo>
                    <a:pt x="175" y="1576"/>
                    <a:pt x="1926" y="0"/>
                    <a:pt x="3853" y="117"/>
                  </a:cubicBezTo>
                  <a:cubicBezTo>
                    <a:pt x="5896" y="234"/>
                    <a:pt x="7472" y="1926"/>
                    <a:pt x="7355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" name="Google Shape;896;p4"/>
            <p:cNvSpPr/>
            <p:nvPr/>
          </p:nvSpPr>
          <p:spPr>
            <a:xfrm>
              <a:off x="3326975" y="140260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297" y="3795"/>
                  </a:moveTo>
                  <a:cubicBezTo>
                    <a:pt x="7238" y="5838"/>
                    <a:pt x="5604" y="7355"/>
                    <a:pt x="3619" y="7297"/>
                  </a:cubicBezTo>
                  <a:cubicBezTo>
                    <a:pt x="1576" y="7239"/>
                    <a:pt x="0" y="5604"/>
                    <a:pt x="59" y="3620"/>
                  </a:cubicBezTo>
                  <a:cubicBezTo>
                    <a:pt x="117" y="1577"/>
                    <a:pt x="1810" y="1"/>
                    <a:pt x="3794" y="59"/>
                  </a:cubicBezTo>
                  <a:cubicBezTo>
                    <a:pt x="5837" y="117"/>
                    <a:pt x="7355" y="1810"/>
                    <a:pt x="7297" y="37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" name="Google Shape;897;p4"/>
            <p:cNvSpPr/>
            <p:nvPr/>
          </p:nvSpPr>
          <p:spPr>
            <a:xfrm>
              <a:off x="5047450" y="3123075"/>
              <a:ext cx="182425" cy="182425"/>
            </a:xfrm>
            <a:custGeom>
              <a:avLst/>
              <a:gdLst/>
              <a:ahLst/>
              <a:cxnLst/>
              <a:rect l="l" t="t" r="r" b="b"/>
              <a:pathLst>
                <a:path w="7297" h="7297" extrusionOk="0">
                  <a:moveTo>
                    <a:pt x="7296" y="3619"/>
                  </a:moveTo>
                  <a:cubicBezTo>
                    <a:pt x="7296" y="5604"/>
                    <a:pt x="5662" y="7238"/>
                    <a:pt x="3678" y="7297"/>
                  </a:cubicBezTo>
                  <a:cubicBezTo>
                    <a:pt x="1635" y="7297"/>
                    <a:pt x="0" y="5662"/>
                    <a:pt x="0" y="3678"/>
                  </a:cubicBezTo>
                  <a:cubicBezTo>
                    <a:pt x="0" y="1635"/>
                    <a:pt x="1635" y="0"/>
                    <a:pt x="3619" y="0"/>
                  </a:cubicBezTo>
                  <a:cubicBezTo>
                    <a:pt x="5604" y="0"/>
                    <a:pt x="7238" y="1635"/>
                    <a:pt x="7296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" name="Google Shape;898;p4"/>
            <p:cNvSpPr/>
            <p:nvPr/>
          </p:nvSpPr>
          <p:spPr>
            <a:xfrm>
              <a:off x="3821650" y="4102250"/>
              <a:ext cx="180975" cy="180950"/>
            </a:xfrm>
            <a:custGeom>
              <a:avLst/>
              <a:gdLst/>
              <a:ahLst/>
              <a:cxnLst/>
              <a:rect l="l" t="t" r="r" b="b"/>
              <a:pathLst>
                <a:path w="7239" h="7238" extrusionOk="0">
                  <a:moveTo>
                    <a:pt x="7239" y="3619"/>
                  </a:moveTo>
                  <a:cubicBezTo>
                    <a:pt x="7239" y="5662"/>
                    <a:pt x="5663" y="7238"/>
                    <a:pt x="3620" y="7238"/>
                  </a:cubicBezTo>
                  <a:cubicBezTo>
                    <a:pt x="1577" y="7238"/>
                    <a:pt x="1" y="5604"/>
                    <a:pt x="59" y="3619"/>
                  </a:cubicBezTo>
                  <a:cubicBezTo>
                    <a:pt x="59" y="1634"/>
                    <a:pt x="1635" y="58"/>
                    <a:pt x="3620" y="58"/>
                  </a:cubicBezTo>
                  <a:cubicBezTo>
                    <a:pt x="5605" y="0"/>
                    <a:pt x="7239" y="1634"/>
                    <a:pt x="723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" name="Google Shape;899;p4"/>
            <p:cNvSpPr/>
            <p:nvPr/>
          </p:nvSpPr>
          <p:spPr>
            <a:xfrm>
              <a:off x="3576500" y="4103700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546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20" y="0"/>
                  </a:cubicBezTo>
                  <a:cubicBezTo>
                    <a:pt x="5604" y="0"/>
                    <a:pt x="7180" y="1518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" name="Google Shape;900;p4"/>
            <p:cNvSpPr/>
            <p:nvPr/>
          </p:nvSpPr>
          <p:spPr>
            <a:xfrm>
              <a:off x="2350725" y="2629850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3561" y="59"/>
                  </a:moveTo>
                  <a:cubicBezTo>
                    <a:pt x="5604" y="0"/>
                    <a:pt x="7180" y="1635"/>
                    <a:pt x="7180" y="3619"/>
                  </a:cubicBezTo>
                  <a:cubicBezTo>
                    <a:pt x="7180" y="5604"/>
                    <a:pt x="5604" y="7180"/>
                    <a:pt x="3619" y="7238"/>
                  </a:cubicBezTo>
                  <a:cubicBezTo>
                    <a:pt x="1577" y="7238"/>
                    <a:pt x="1" y="5662"/>
                    <a:pt x="1" y="3619"/>
                  </a:cubicBezTo>
                  <a:cubicBezTo>
                    <a:pt x="1" y="1635"/>
                    <a:pt x="1577" y="59"/>
                    <a:pt x="35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" name="Google Shape;901;p4"/>
            <p:cNvSpPr/>
            <p:nvPr/>
          </p:nvSpPr>
          <p:spPr>
            <a:xfrm>
              <a:off x="4802275" y="3613375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7180" y="3562"/>
                  </a:moveTo>
                  <a:cubicBezTo>
                    <a:pt x="7180" y="5604"/>
                    <a:pt x="5604" y="7239"/>
                    <a:pt x="3562" y="7180"/>
                  </a:cubicBezTo>
                  <a:cubicBezTo>
                    <a:pt x="1577" y="7180"/>
                    <a:pt x="1" y="5604"/>
                    <a:pt x="1" y="3620"/>
                  </a:cubicBezTo>
                  <a:cubicBezTo>
                    <a:pt x="1" y="1577"/>
                    <a:pt x="1577" y="1"/>
                    <a:pt x="3620" y="1"/>
                  </a:cubicBezTo>
                  <a:cubicBezTo>
                    <a:pt x="5604" y="1"/>
                    <a:pt x="7180" y="1577"/>
                    <a:pt x="7180" y="35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" name="Google Shape;902;p4"/>
            <p:cNvSpPr/>
            <p:nvPr/>
          </p:nvSpPr>
          <p:spPr>
            <a:xfrm>
              <a:off x="2839575" y="1652125"/>
              <a:ext cx="179525" cy="179525"/>
            </a:xfrm>
            <a:custGeom>
              <a:avLst/>
              <a:gdLst/>
              <a:ahLst/>
              <a:cxnLst/>
              <a:rect l="l" t="t" r="r" b="b"/>
              <a:pathLst>
                <a:path w="7181" h="7181" extrusionOk="0">
                  <a:moveTo>
                    <a:pt x="7180" y="3620"/>
                  </a:moveTo>
                  <a:cubicBezTo>
                    <a:pt x="7180" y="5605"/>
                    <a:pt x="5604" y="7181"/>
                    <a:pt x="3561" y="7181"/>
                  </a:cubicBezTo>
                  <a:cubicBezTo>
                    <a:pt x="1577" y="7122"/>
                    <a:pt x="1" y="5546"/>
                    <a:pt x="59" y="3562"/>
                  </a:cubicBezTo>
                  <a:cubicBezTo>
                    <a:pt x="59" y="1519"/>
                    <a:pt x="1635" y="1"/>
                    <a:pt x="3678" y="1"/>
                  </a:cubicBezTo>
                  <a:cubicBezTo>
                    <a:pt x="5663" y="1"/>
                    <a:pt x="7180" y="1577"/>
                    <a:pt x="7180" y="36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" name="Google Shape;903;p4"/>
            <p:cNvSpPr/>
            <p:nvPr/>
          </p:nvSpPr>
          <p:spPr>
            <a:xfrm>
              <a:off x="2594425" y="1894375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03" y="7180"/>
                  </a:moveTo>
                  <a:cubicBezTo>
                    <a:pt x="1518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59"/>
                  </a:cubicBezTo>
                  <a:cubicBezTo>
                    <a:pt x="5546" y="59"/>
                    <a:pt x="7122" y="1635"/>
                    <a:pt x="7122" y="3619"/>
                  </a:cubicBezTo>
                  <a:cubicBezTo>
                    <a:pt x="7122" y="5604"/>
                    <a:pt x="5487" y="7180"/>
                    <a:pt x="3503" y="71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" name="Google Shape;904;p4"/>
            <p:cNvSpPr/>
            <p:nvPr/>
          </p:nvSpPr>
          <p:spPr>
            <a:xfrm>
              <a:off x="2350725" y="2877925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604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19" y="0"/>
                  </a:cubicBezTo>
                  <a:cubicBezTo>
                    <a:pt x="5604" y="0"/>
                    <a:pt x="7122" y="1576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" name="Google Shape;905;p4"/>
            <p:cNvSpPr/>
            <p:nvPr/>
          </p:nvSpPr>
          <p:spPr>
            <a:xfrm>
              <a:off x="4555675" y="3860000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61" y="59"/>
                  </a:moveTo>
                  <a:cubicBezTo>
                    <a:pt x="5546" y="59"/>
                    <a:pt x="7122" y="1577"/>
                    <a:pt x="7122" y="3619"/>
                  </a:cubicBezTo>
                  <a:cubicBezTo>
                    <a:pt x="7122" y="5604"/>
                    <a:pt x="5546" y="7180"/>
                    <a:pt x="3503" y="7180"/>
                  </a:cubicBezTo>
                  <a:cubicBezTo>
                    <a:pt x="1518" y="7180"/>
                    <a:pt x="0" y="5604"/>
                    <a:pt x="0" y="3561"/>
                  </a:cubicBezTo>
                  <a:cubicBezTo>
                    <a:pt x="0" y="1577"/>
                    <a:pt x="1576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" name="Google Shape;906;p4"/>
            <p:cNvSpPr/>
            <p:nvPr/>
          </p:nvSpPr>
          <p:spPr>
            <a:xfrm>
              <a:off x="2352175" y="2389075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61" y="7121"/>
                  </a:moveTo>
                  <a:cubicBezTo>
                    <a:pt x="1577" y="7121"/>
                    <a:pt x="1" y="5545"/>
                    <a:pt x="1" y="3561"/>
                  </a:cubicBezTo>
                  <a:cubicBezTo>
                    <a:pt x="1" y="1576"/>
                    <a:pt x="1577" y="0"/>
                    <a:pt x="3561" y="0"/>
                  </a:cubicBezTo>
                  <a:cubicBezTo>
                    <a:pt x="5488" y="0"/>
                    <a:pt x="7064" y="1576"/>
                    <a:pt x="7064" y="3502"/>
                  </a:cubicBezTo>
                  <a:cubicBezTo>
                    <a:pt x="7064" y="5487"/>
                    <a:pt x="5546" y="7121"/>
                    <a:pt x="3561" y="71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" name="Google Shape;907;p4"/>
            <p:cNvSpPr/>
            <p:nvPr/>
          </p:nvSpPr>
          <p:spPr>
            <a:xfrm>
              <a:off x="4066825" y="410370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3561" y="0"/>
                  </a:moveTo>
                  <a:cubicBezTo>
                    <a:pt x="5545" y="0"/>
                    <a:pt x="7121" y="1576"/>
                    <a:pt x="7121" y="3561"/>
                  </a:cubicBezTo>
                  <a:cubicBezTo>
                    <a:pt x="7121" y="5546"/>
                    <a:pt x="5545" y="7122"/>
                    <a:pt x="3561" y="7122"/>
                  </a:cubicBezTo>
                  <a:cubicBezTo>
                    <a:pt x="1576" y="7122"/>
                    <a:pt x="0" y="5546"/>
                    <a:pt x="0" y="3619"/>
                  </a:cubicBezTo>
                  <a:cubicBezTo>
                    <a:pt x="0" y="1635"/>
                    <a:pt x="1576" y="0"/>
                    <a:pt x="356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" name="Google Shape;908;p4"/>
            <p:cNvSpPr/>
            <p:nvPr/>
          </p:nvSpPr>
          <p:spPr>
            <a:xfrm>
              <a:off x="5050350" y="214245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0"/>
                  </a:moveTo>
                  <a:cubicBezTo>
                    <a:pt x="5488" y="0"/>
                    <a:pt x="7064" y="1576"/>
                    <a:pt x="7064" y="3503"/>
                  </a:cubicBezTo>
                  <a:cubicBezTo>
                    <a:pt x="7064" y="5487"/>
                    <a:pt x="5488" y="7122"/>
                    <a:pt x="3503" y="7063"/>
                  </a:cubicBezTo>
                  <a:cubicBezTo>
                    <a:pt x="1519" y="7063"/>
                    <a:pt x="1" y="5487"/>
                    <a:pt x="1" y="3503"/>
                  </a:cubicBezTo>
                  <a:cubicBezTo>
                    <a:pt x="1" y="1576"/>
                    <a:pt x="1577" y="0"/>
                    <a:pt x="35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" name="Google Shape;909;p4"/>
            <p:cNvSpPr/>
            <p:nvPr/>
          </p:nvSpPr>
          <p:spPr>
            <a:xfrm>
              <a:off x="3331350" y="410370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7122"/>
                  </a:moveTo>
                  <a:cubicBezTo>
                    <a:pt x="1576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0"/>
                  </a:cubicBezTo>
                  <a:cubicBezTo>
                    <a:pt x="5487" y="59"/>
                    <a:pt x="7063" y="1635"/>
                    <a:pt x="7063" y="3619"/>
                  </a:cubicBezTo>
                  <a:cubicBezTo>
                    <a:pt x="7063" y="5546"/>
                    <a:pt x="5487" y="7122"/>
                    <a:pt x="3503" y="71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" name="Google Shape;910;p4"/>
            <p:cNvSpPr/>
            <p:nvPr/>
          </p:nvSpPr>
          <p:spPr>
            <a:xfrm>
              <a:off x="4313425" y="1406975"/>
              <a:ext cx="178075" cy="176600"/>
            </a:xfrm>
            <a:custGeom>
              <a:avLst/>
              <a:gdLst/>
              <a:ahLst/>
              <a:cxnLst/>
              <a:rect l="l" t="t" r="r" b="b"/>
              <a:pathLst>
                <a:path w="7123" h="7064" extrusionOk="0">
                  <a:moveTo>
                    <a:pt x="1" y="3503"/>
                  </a:moveTo>
                  <a:cubicBezTo>
                    <a:pt x="1" y="1577"/>
                    <a:pt x="1577" y="1"/>
                    <a:pt x="3561" y="1"/>
                  </a:cubicBezTo>
                  <a:cubicBezTo>
                    <a:pt x="5546" y="1"/>
                    <a:pt x="7122" y="1577"/>
                    <a:pt x="7122" y="3561"/>
                  </a:cubicBezTo>
                  <a:cubicBezTo>
                    <a:pt x="7064" y="5488"/>
                    <a:pt x="5488" y="7064"/>
                    <a:pt x="3503" y="7064"/>
                  </a:cubicBezTo>
                  <a:cubicBezTo>
                    <a:pt x="1577" y="7064"/>
                    <a:pt x="1" y="5429"/>
                    <a:pt x="1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" name="Google Shape;911;p4"/>
            <p:cNvSpPr/>
            <p:nvPr/>
          </p:nvSpPr>
          <p:spPr>
            <a:xfrm>
              <a:off x="2352175" y="3126000"/>
              <a:ext cx="176600" cy="176575"/>
            </a:xfrm>
            <a:custGeom>
              <a:avLst/>
              <a:gdLst/>
              <a:ahLst/>
              <a:cxnLst/>
              <a:rect l="l" t="t" r="r" b="b"/>
              <a:pathLst>
                <a:path w="7064" h="7063" extrusionOk="0">
                  <a:moveTo>
                    <a:pt x="3561" y="7063"/>
                  </a:moveTo>
                  <a:cubicBezTo>
                    <a:pt x="1635" y="7063"/>
                    <a:pt x="1" y="5487"/>
                    <a:pt x="1" y="3561"/>
                  </a:cubicBezTo>
                  <a:cubicBezTo>
                    <a:pt x="1" y="1635"/>
                    <a:pt x="1577" y="0"/>
                    <a:pt x="3503" y="0"/>
                  </a:cubicBezTo>
                  <a:cubicBezTo>
                    <a:pt x="5429" y="0"/>
                    <a:pt x="7064" y="1576"/>
                    <a:pt x="7064" y="3502"/>
                  </a:cubicBezTo>
                  <a:cubicBezTo>
                    <a:pt x="7064" y="5429"/>
                    <a:pt x="5488" y="7063"/>
                    <a:pt x="3561" y="70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" name="Google Shape;912;p4"/>
            <p:cNvSpPr/>
            <p:nvPr/>
          </p:nvSpPr>
          <p:spPr>
            <a:xfrm>
              <a:off x="2841050" y="3861450"/>
              <a:ext cx="178050" cy="178075"/>
            </a:xfrm>
            <a:custGeom>
              <a:avLst/>
              <a:gdLst/>
              <a:ahLst/>
              <a:cxnLst/>
              <a:rect l="l" t="t" r="r" b="b"/>
              <a:pathLst>
                <a:path w="7122" h="7123" extrusionOk="0">
                  <a:moveTo>
                    <a:pt x="3502" y="1"/>
                  </a:moveTo>
                  <a:cubicBezTo>
                    <a:pt x="5428" y="1"/>
                    <a:pt x="7063" y="1577"/>
                    <a:pt x="7063" y="3503"/>
                  </a:cubicBezTo>
                  <a:cubicBezTo>
                    <a:pt x="7121" y="5429"/>
                    <a:pt x="5545" y="7064"/>
                    <a:pt x="3561" y="7064"/>
                  </a:cubicBezTo>
                  <a:cubicBezTo>
                    <a:pt x="1634" y="7122"/>
                    <a:pt x="58" y="5546"/>
                    <a:pt x="0" y="3561"/>
                  </a:cubicBezTo>
                  <a:cubicBezTo>
                    <a:pt x="0" y="1635"/>
                    <a:pt x="1576" y="59"/>
                    <a:pt x="35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" name="Google Shape;913;p4"/>
            <p:cNvSpPr/>
            <p:nvPr/>
          </p:nvSpPr>
          <p:spPr>
            <a:xfrm>
              <a:off x="2594425" y="361485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7063" y="3561"/>
                  </a:moveTo>
                  <a:cubicBezTo>
                    <a:pt x="7063" y="5487"/>
                    <a:pt x="5429" y="7121"/>
                    <a:pt x="3503" y="7063"/>
                  </a:cubicBezTo>
                  <a:cubicBezTo>
                    <a:pt x="1576" y="7063"/>
                    <a:pt x="0" y="5429"/>
                    <a:pt x="0" y="3503"/>
                  </a:cubicBezTo>
                  <a:cubicBezTo>
                    <a:pt x="59" y="1576"/>
                    <a:pt x="1635" y="0"/>
                    <a:pt x="3561" y="0"/>
                  </a:cubicBezTo>
                  <a:cubicBezTo>
                    <a:pt x="5487" y="59"/>
                    <a:pt x="7122" y="1635"/>
                    <a:pt x="7063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" name="Google Shape;914;p4"/>
            <p:cNvSpPr/>
            <p:nvPr/>
          </p:nvSpPr>
          <p:spPr>
            <a:xfrm>
              <a:off x="5050350" y="336822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7064" y="3503"/>
                  </a:moveTo>
                  <a:cubicBezTo>
                    <a:pt x="7064" y="5429"/>
                    <a:pt x="5429" y="7064"/>
                    <a:pt x="3503" y="7064"/>
                  </a:cubicBezTo>
                  <a:cubicBezTo>
                    <a:pt x="1635" y="7064"/>
                    <a:pt x="1" y="5487"/>
                    <a:pt x="1" y="3561"/>
                  </a:cubicBezTo>
                  <a:cubicBezTo>
                    <a:pt x="1" y="1635"/>
                    <a:pt x="1635" y="1"/>
                    <a:pt x="3562" y="1"/>
                  </a:cubicBezTo>
                  <a:cubicBezTo>
                    <a:pt x="5429" y="59"/>
                    <a:pt x="7005" y="1635"/>
                    <a:pt x="7064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" name="Google Shape;915;p4"/>
            <p:cNvSpPr/>
            <p:nvPr/>
          </p:nvSpPr>
          <p:spPr>
            <a:xfrm>
              <a:off x="3087650" y="140697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3561" y="1"/>
                  </a:moveTo>
                  <a:cubicBezTo>
                    <a:pt x="5487" y="1"/>
                    <a:pt x="7063" y="1635"/>
                    <a:pt x="7063" y="3503"/>
                  </a:cubicBezTo>
                  <a:cubicBezTo>
                    <a:pt x="7063" y="5429"/>
                    <a:pt x="5429" y="7064"/>
                    <a:pt x="3503" y="7005"/>
                  </a:cubicBezTo>
                  <a:cubicBezTo>
                    <a:pt x="1577" y="6947"/>
                    <a:pt x="1" y="5371"/>
                    <a:pt x="59" y="3503"/>
                  </a:cubicBezTo>
                  <a:cubicBezTo>
                    <a:pt x="59" y="1577"/>
                    <a:pt x="1693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" name="Google Shape;916;p4"/>
            <p:cNvSpPr/>
            <p:nvPr/>
          </p:nvSpPr>
          <p:spPr>
            <a:xfrm>
              <a:off x="4316350" y="4106625"/>
              <a:ext cx="172225" cy="173675"/>
            </a:xfrm>
            <a:custGeom>
              <a:avLst/>
              <a:gdLst/>
              <a:ahLst/>
              <a:cxnLst/>
              <a:rect l="l" t="t" r="r" b="b"/>
              <a:pathLst>
                <a:path w="6889" h="6947" extrusionOk="0">
                  <a:moveTo>
                    <a:pt x="6888" y="3502"/>
                  </a:moveTo>
                  <a:cubicBezTo>
                    <a:pt x="6888" y="5429"/>
                    <a:pt x="5312" y="6946"/>
                    <a:pt x="3386" y="6888"/>
                  </a:cubicBezTo>
                  <a:cubicBezTo>
                    <a:pt x="1460" y="6888"/>
                    <a:pt x="1" y="5370"/>
                    <a:pt x="1" y="3444"/>
                  </a:cubicBezTo>
                  <a:cubicBezTo>
                    <a:pt x="1" y="1518"/>
                    <a:pt x="1577" y="0"/>
                    <a:pt x="3503" y="0"/>
                  </a:cubicBezTo>
                  <a:cubicBezTo>
                    <a:pt x="5371" y="59"/>
                    <a:pt x="6888" y="1576"/>
                    <a:pt x="6888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" name="Google Shape;917;p4"/>
            <p:cNvSpPr/>
            <p:nvPr/>
          </p:nvSpPr>
          <p:spPr>
            <a:xfrm>
              <a:off x="2353650" y="2145375"/>
              <a:ext cx="172200" cy="172200"/>
            </a:xfrm>
            <a:custGeom>
              <a:avLst/>
              <a:gdLst/>
              <a:ahLst/>
              <a:cxnLst/>
              <a:rect l="l" t="t" r="r" b="b"/>
              <a:pathLst>
                <a:path w="6888" h="6888" extrusionOk="0">
                  <a:moveTo>
                    <a:pt x="6888" y="3444"/>
                  </a:moveTo>
                  <a:cubicBezTo>
                    <a:pt x="6888" y="5370"/>
                    <a:pt x="5429" y="6830"/>
                    <a:pt x="3502" y="6888"/>
                  </a:cubicBezTo>
                  <a:cubicBezTo>
                    <a:pt x="1518" y="6888"/>
                    <a:pt x="0" y="5370"/>
                    <a:pt x="59" y="3386"/>
                  </a:cubicBezTo>
                  <a:cubicBezTo>
                    <a:pt x="59" y="1459"/>
                    <a:pt x="1576" y="0"/>
                    <a:pt x="3502" y="0"/>
                  </a:cubicBezTo>
                  <a:cubicBezTo>
                    <a:pt x="5370" y="0"/>
                    <a:pt x="6888" y="1518"/>
                    <a:pt x="6888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" name="Google Shape;918;p4"/>
            <p:cNvSpPr/>
            <p:nvPr/>
          </p:nvSpPr>
          <p:spPr>
            <a:xfrm>
              <a:off x="4805200" y="1656525"/>
              <a:ext cx="172225" cy="170750"/>
            </a:xfrm>
            <a:custGeom>
              <a:avLst/>
              <a:gdLst/>
              <a:ahLst/>
              <a:cxnLst/>
              <a:rect l="l" t="t" r="r" b="b"/>
              <a:pathLst>
                <a:path w="6889" h="6830" extrusionOk="0">
                  <a:moveTo>
                    <a:pt x="6888" y="3386"/>
                  </a:moveTo>
                  <a:cubicBezTo>
                    <a:pt x="6888" y="5312"/>
                    <a:pt x="5371" y="6829"/>
                    <a:pt x="3503" y="6829"/>
                  </a:cubicBezTo>
                  <a:cubicBezTo>
                    <a:pt x="1518" y="6829"/>
                    <a:pt x="1" y="5312"/>
                    <a:pt x="59" y="3386"/>
                  </a:cubicBezTo>
                  <a:cubicBezTo>
                    <a:pt x="59" y="1459"/>
                    <a:pt x="1577" y="0"/>
                    <a:pt x="3503" y="0"/>
                  </a:cubicBezTo>
                  <a:cubicBezTo>
                    <a:pt x="5371" y="0"/>
                    <a:pt x="6888" y="1518"/>
                    <a:pt x="6888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" name="Google Shape;919;p4"/>
            <p:cNvSpPr/>
            <p:nvPr/>
          </p:nvSpPr>
          <p:spPr>
            <a:xfrm>
              <a:off x="3090575" y="4108075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6830" y="3444"/>
                  </a:moveTo>
                  <a:cubicBezTo>
                    <a:pt x="6830" y="5312"/>
                    <a:pt x="5312" y="6830"/>
                    <a:pt x="3386" y="6830"/>
                  </a:cubicBezTo>
                  <a:cubicBezTo>
                    <a:pt x="1518" y="6771"/>
                    <a:pt x="0" y="5254"/>
                    <a:pt x="59" y="3328"/>
                  </a:cubicBezTo>
                  <a:cubicBezTo>
                    <a:pt x="59" y="1460"/>
                    <a:pt x="1576" y="1"/>
                    <a:pt x="3444" y="1"/>
                  </a:cubicBezTo>
                  <a:cubicBezTo>
                    <a:pt x="5370" y="1"/>
                    <a:pt x="6830" y="1518"/>
                    <a:pt x="6830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" name="Google Shape;920;p4"/>
            <p:cNvSpPr/>
            <p:nvPr/>
          </p:nvSpPr>
          <p:spPr>
            <a:xfrm>
              <a:off x="2355100" y="3371150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3444" y="6830"/>
                  </a:moveTo>
                  <a:cubicBezTo>
                    <a:pt x="1518" y="6830"/>
                    <a:pt x="1" y="5312"/>
                    <a:pt x="1" y="3444"/>
                  </a:cubicBezTo>
                  <a:cubicBezTo>
                    <a:pt x="1" y="1518"/>
                    <a:pt x="1518" y="59"/>
                    <a:pt x="3386" y="0"/>
                  </a:cubicBezTo>
                  <a:cubicBezTo>
                    <a:pt x="5312" y="0"/>
                    <a:pt x="6830" y="1518"/>
                    <a:pt x="6830" y="3444"/>
                  </a:cubicBezTo>
                  <a:cubicBezTo>
                    <a:pt x="6830" y="5312"/>
                    <a:pt x="5312" y="6830"/>
                    <a:pt x="3444" y="68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" name="Google Shape;921;p4"/>
            <p:cNvSpPr/>
            <p:nvPr/>
          </p:nvSpPr>
          <p:spPr>
            <a:xfrm>
              <a:off x="5053275" y="1903125"/>
              <a:ext cx="170750" cy="170775"/>
            </a:xfrm>
            <a:custGeom>
              <a:avLst/>
              <a:gdLst/>
              <a:ahLst/>
              <a:cxnLst/>
              <a:rect l="l" t="t" r="r" b="b"/>
              <a:pathLst>
                <a:path w="6830" h="6831" extrusionOk="0">
                  <a:moveTo>
                    <a:pt x="3445" y="1"/>
                  </a:moveTo>
                  <a:cubicBezTo>
                    <a:pt x="5312" y="59"/>
                    <a:pt x="6830" y="1577"/>
                    <a:pt x="6772" y="3445"/>
                  </a:cubicBezTo>
                  <a:cubicBezTo>
                    <a:pt x="6772" y="5312"/>
                    <a:pt x="5254" y="6830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59" y="1518"/>
                    <a:pt x="1577" y="1"/>
                    <a:pt x="344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" name="Google Shape;922;p4"/>
            <p:cNvSpPr/>
            <p:nvPr/>
          </p:nvSpPr>
          <p:spPr>
            <a:xfrm>
              <a:off x="4564425" y="140990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2" y="3386"/>
                  </a:moveTo>
                  <a:cubicBezTo>
                    <a:pt x="6772" y="5195"/>
                    <a:pt x="5254" y="6771"/>
                    <a:pt x="3386" y="6771"/>
                  </a:cubicBezTo>
                  <a:cubicBezTo>
                    <a:pt x="1577" y="6771"/>
                    <a:pt x="1" y="5254"/>
                    <a:pt x="1" y="3444"/>
                  </a:cubicBezTo>
                  <a:cubicBezTo>
                    <a:pt x="1" y="1576"/>
                    <a:pt x="1518" y="59"/>
                    <a:pt x="3328" y="0"/>
                  </a:cubicBezTo>
                  <a:cubicBezTo>
                    <a:pt x="5196" y="0"/>
                    <a:pt x="6772" y="1518"/>
                    <a:pt x="6772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" name="Google Shape;923;p4"/>
            <p:cNvSpPr/>
            <p:nvPr/>
          </p:nvSpPr>
          <p:spPr>
            <a:xfrm>
              <a:off x="5296975" y="2635675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1" y="3386"/>
                  </a:moveTo>
                  <a:cubicBezTo>
                    <a:pt x="6771" y="5196"/>
                    <a:pt x="5254" y="6772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1" y="1577"/>
                    <a:pt x="1518" y="59"/>
                    <a:pt x="3328" y="1"/>
                  </a:cubicBezTo>
                  <a:cubicBezTo>
                    <a:pt x="5137" y="1"/>
                    <a:pt x="6713" y="1518"/>
                    <a:pt x="6771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" name="Google Shape;924;p4"/>
            <p:cNvSpPr/>
            <p:nvPr/>
          </p:nvSpPr>
          <p:spPr>
            <a:xfrm>
              <a:off x="4806675" y="3865850"/>
              <a:ext cx="170750" cy="169275"/>
            </a:xfrm>
            <a:custGeom>
              <a:avLst/>
              <a:gdLst/>
              <a:ahLst/>
              <a:cxnLst/>
              <a:rect l="l" t="t" r="r" b="b"/>
              <a:pathLst>
                <a:path w="6830" h="6771" extrusionOk="0">
                  <a:moveTo>
                    <a:pt x="3444" y="6771"/>
                  </a:moveTo>
                  <a:cubicBezTo>
                    <a:pt x="1576" y="6771"/>
                    <a:pt x="58" y="5253"/>
                    <a:pt x="0" y="3385"/>
                  </a:cubicBezTo>
                  <a:cubicBezTo>
                    <a:pt x="0" y="1518"/>
                    <a:pt x="1576" y="0"/>
                    <a:pt x="3444" y="0"/>
                  </a:cubicBezTo>
                  <a:cubicBezTo>
                    <a:pt x="5253" y="0"/>
                    <a:pt x="6771" y="1518"/>
                    <a:pt x="6771" y="3327"/>
                  </a:cubicBezTo>
                  <a:cubicBezTo>
                    <a:pt x="6829" y="5195"/>
                    <a:pt x="5253" y="6713"/>
                    <a:pt x="3444" y="677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" name="Google Shape;925;p4"/>
            <p:cNvSpPr/>
            <p:nvPr/>
          </p:nvSpPr>
          <p:spPr>
            <a:xfrm>
              <a:off x="5296975" y="2882300"/>
              <a:ext cx="169300" cy="170750"/>
            </a:xfrm>
            <a:custGeom>
              <a:avLst/>
              <a:gdLst/>
              <a:ahLst/>
              <a:cxnLst/>
              <a:rect l="l" t="t" r="r" b="b"/>
              <a:pathLst>
                <a:path w="6772" h="6830" extrusionOk="0">
                  <a:moveTo>
                    <a:pt x="6713" y="3444"/>
                  </a:moveTo>
                  <a:cubicBezTo>
                    <a:pt x="6713" y="5254"/>
                    <a:pt x="5137" y="6830"/>
                    <a:pt x="3328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9"/>
                  </a:cubicBezTo>
                  <a:cubicBezTo>
                    <a:pt x="5254" y="59"/>
                    <a:pt x="6771" y="1635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" name="Google Shape;926;p4"/>
            <p:cNvSpPr/>
            <p:nvPr/>
          </p:nvSpPr>
          <p:spPr>
            <a:xfrm>
              <a:off x="3827500" y="1167650"/>
              <a:ext cx="170750" cy="169300"/>
            </a:xfrm>
            <a:custGeom>
              <a:avLst/>
              <a:gdLst/>
              <a:ahLst/>
              <a:cxnLst/>
              <a:rect l="l" t="t" r="r" b="b"/>
              <a:pathLst>
                <a:path w="6830" h="6772" extrusionOk="0">
                  <a:moveTo>
                    <a:pt x="3386" y="6772"/>
                  </a:moveTo>
                  <a:cubicBezTo>
                    <a:pt x="1518" y="6714"/>
                    <a:pt x="0" y="5138"/>
                    <a:pt x="59" y="3328"/>
                  </a:cubicBezTo>
                  <a:cubicBezTo>
                    <a:pt x="59" y="1519"/>
                    <a:pt x="1635" y="1"/>
                    <a:pt x="3444" y="1"/>
                  </a:cubicBezTo>
                  <a:cubicBezTo>
                    <a:pt x="5254" y="1"/>
                    <a:pt x="6830" y="1635"/>
                    <a:pt x="6771" y="3445"/>
                  </a:cubicBezTo>
                  <a:cubicBezTo>
                    <a:pt x="6713" y="5254"/>
                    <a:pt x="5195" y="6772"/>
                    <a:pt x="3386" y="67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" name="Google Shape;927;p4"/>
            <p:cNvSpPr/>
            <p:nvPr/>
          </p:nvSpPr>
          <p:spPr>
            <a:xfrm>
              <a:off x="2603175" y="1656525"/>
              <a:ext cx="167850" cy="170750"/>
            </a:xfrm>
            <a:custGeom>
              <a:avLst/>
              <a:gdLst/>
              <a:ahLst/>
              <a:cxnLst/>
              <a:rect l="l" t="t" r="r" b="b"/>
              <a:pathLst>
                <a:path w="6714" h="6830" extrusionOk="0">
                  <a:moveTo>
                    <a:pt x="6713" y="3444"/>
                  </a:moveTo>
                  <a:cubicBezTo>
                    <a:pt x="6713" y="5253"/>
                    <a:pt x="5137" y="6829"/>
                    <a:pt x="3269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8"/>
                  </a:cubicBezTo>
                  <a:cubicBezTo>
                    <a:pt x="5254" y="58"/>
                    <a:pt x="6713" y="1634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" name="Google Shape;928;p4"/>
            <p:cNvSpPr/>
            <p:nvPr/>
          </p:nvSpPr>
          <p:spPr>
            <a:xfrm>
              <a:off x="3580875" y="116765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3445" y="6714"/>
                  </a:moveTo>
                  <a:cubicBezTo>
                    <a:pt x="1577" y="6772"/>
                    <a:pt x="1" y="5196"/>
                    <a:pt x="59" y="3328"/>
                  </a:cubicBezTo>
                  <a:cubicBezTo>
                    <a:pt x="59" y="1519"/>
                    <a:pt x="1577" y="1"/>
                    <a:pt x="3386" y="1"/>
                  </a:cubicBezTo>
                  <a:cubicBezTo>
                    <a:pt x="5254" y="1"/>
                    <a:pt x="6772" y="1577"/>
                    <a:pt x="6772" y="3386"/>
                  </a:cubicBezTo>
                  <a:cubicBezTo>
                    <a:pt x="6772" y="5196"/>
                    <a:pt x="5196" y="6714"/>
                    <a:pt x="3445" y="67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" name="Google Shape;929;p4"/>
            <p:cNvSpPr/>
            <p:nvPr/>
          </p:nvSpPr>
          <p:spPr>
            <a:xfrm>
              <a:off x="5054750" y="3620675"/>
              <a:ext cx="166375" cy="166375"/>
            </a:xfrm>
            <a:custGeom>
              <a:avLst/>
              <a:gdLst/>
              <a:ahLst/>
              <a:cxnLst/>
              <a:rect l="l" t="t" r="r" b="b"/>
              <a:pathLst>
                <a:path w="6655" h="6655" extrusionOk="0">
                  <a:moveTo>
                    <a:pt x="6654" y="3328"/>
                  </a:moveTo>
                  <a:cubicBezTo>
                    <a:pt x="6654" y="5196"/>
                    <a:pt x="5137" y="6655"/>
                    <a:pt x="3327" y="6655"/>
                  </a:cubicBezTo>
                  <a:cubicBezTo>
                    <a:pt x="1459" y="6597"/>
                    <a:pt x="0" y="5079"/>
                    <a:pt x="0" y="3270"/>
                  </a:cubicBezTo>
                  <a:cubicBezTo>
                    <a:pt x="58" y="1460"/>
                    <a:pt x="1518" y="1"/>
                    <a:pt x="3327" y="1"/>
                  </a:cubicBezTo>
                  <a:cubicBezTo>
                    <a:pt x="5195" y="1"/>
                    <a:pt x="6654" y="1518"/>
                    <a:pt x="6654" y="33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" name="Google Shape;930;p4"/>
            <p:cNvSpPr/>
            <p:nvPr/>
          </p:nvSpPr>
          <p:spPr>
            <a:xfrm>
              <a:off x="5296975" y="2391975"/>
              <a:ext cx="169300" cy="170775"/>
            </a:xfrm>
            <a:custGeom>
              <a:avLst/>
              <a:gdLst/>
              <a:ahLst/>
              <a:cxnLst/>
              <a:rect l="l" t="t" r="r" b="b"/>
              <a:pathLst>
                <a:path w="6772" h="6831" extrusionOk="0">
                  <a:moveTo>
                    <a:pt x="3269" y="6772"/>
                  </a:moveTo>
                  <a:cubicBezTo>
                    <a:pt x="1401" y="6655"/>
                    <a:pt x="1" y="5137"/>
                    <a:pt x="59" y="3328"/>
                  </a:cubicBezTo>
                  <a:cubicBezTo>
                    <a:pt x="176" y="1460"/>
                    <a:pt x="1693" y="1"/>
                    <a:pt x="3503" y="118"/>
                  </a:cubicBezTo>
                  <a:cubicBezTo>
                    <a:pt x="5371" y="234"/>
                    <a:pt x="6771" y="1694"/>
                    <a:pt x="6713" y="3503"/>
                  </a:cubicBezTo>
                  <a:cubicBezTo>
                    <a:pt x="6596" y="5371"/>
                    <a:pt x="5079" y="6830"/>
                    <a:pt x="3269" y="67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" name="Google Shape;931;p4"/>
            <p:cNvSpPr/>
            <p:nvPr/>
          </p:nvSpPr>
          <p:spPr>
            <a:xfrm>
              <a:off x="4562975" y="4111000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8"/>
                    <a:pt x="5137" y="6538"/>
                    <a:pt x="3327" y="6538"/>
                  </a:cubicBezTo>
                  <a:cubicBezTo>
                    <a:pt x="1459" y="6596"/>
                    <a:pt x="0" y="5137"/>
                    <a:pt x="0" y="3269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137" y="0"/>
                    <a:pt x="6538" y="1460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" name="Google Shape;932;p4"/>
            <p:cNvSpPr/>
            <p:nvPr/>
          </p:nvSpPr>
          <p:spPr>
            <a:xfrm>
              <a:off x="4072650" y="1169125"/>
              <a:ext cx="166375" cy="164925"/>
            </a:xfrm>
            <a:custGeom>
              <a:avLst/>
              <a:gdLst/>
              <a:ahLst/>
              <a:cxnLst/>
              <a:rect l="l" t="t" r="r" b="b"/>
              <a:pathLst>
                <a:path w="6655" h="6597" extrusionOk="0">
                  <a:moveTo>
                    <a:pt x="3328" y="0"/>
                  </a:moveTo>
                  <a:cubicBezTo>
                    <a:pt x="5196" y="0"/>
                    <a:pt x="6655" y="1518"/>
                    <a:pt x="6597" y="3327"/>
                  </a:cubicBezTo>
                  <a:cubicBezTo>
                    <a:pt x="6597" y="5195"/>
                    <a:pt x="5137" y="6596"/>
                    <a:pt x="3328" y="6596"/>
                  </a:cubicBezTo>
                  <a:cubicBezTo>
                    <a:pt x="1460" y="6596"/>
                    <a:pt x="1" y="5137"/>
                    <a:pt x="1" y="3269"/>
                  </a:cubicBezTo>
                  <a:cubicBezTo>
                    <a:pt x="59" y="1460"/>
                    <a:pt x="1518" y="0"/>
                    <a:pt x="33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" name="Google Shape;933;p4"/>
            <p:cNvSpPr/>
            <p:nvPr/>
          </p:nvSpPr>
          <p:spPr>
            <a:xfrm>
              <a:off x="2846875" y="1411350"/>
              <a:ext cx="166375" cy="167850"/>
            </a:xfrm>
            <a:custGeom>
              <a:avLst/>
              <a:gdLst/>
              <a:ahLst/>
              <a:cxnLst/>
              <a:rect l="l" t="t" r="r" b="b"/>
              <a:pathLst>
                <a:path w="6655" h="6714" extrusionOk="0">
                  <a:moveTo>
                    <a:pt x="6596" y="3386"/>
                  </a:moveTo>
                  <a:cubicBezTo>
                    <a:pt x="6596" y="5254"/>
                    <a:pt x="5079" y="6713"/>
                    <a:pt x="3269" y="6655"/>
                  </a:cubicBezTo>
                  <a:cubicBezTo>
                    <a:pt x="1401" y="6597"/>
                    <a:pt x="0" y="5137"/>
                    <a:pt x="0" y="3328"/>
                  </a:cubicBezTo>
                  <a:cubicBezTo>
                    <a:pt x="59" y="1460"/>
                    <a:pt x="1576" y="1"/>
                    <a:pt x="3386" y="59"/>
                  </a:cubicBezTo>
                  <a:cubicBezTo>
                    <a:pt x="5195" y="59"/>
                    <a:pt x="6655" y="1577"/>
                    <a:pt x="6596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" name="Google Shape;934;p4"/>
            <p:cNvSpPr/>
            <p:nvPr/>
          </p:nvSpPr>
          <p:spPr>
            <a:xfrm>
              <a:off x="5299900" y="3131825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9"/>
                    <a:pt x="5137" y="6538"/>
                    <a:pt x="3327" y="6597"/>
                  </a:cubicBezTo>
                  <a:cubicBezTo>
                    <a:pt x="1460" y="6597"/>
                    <a:pt x="0" y="5137"/>
                    <a:pt x="0" y="3269"/>
                  </a:cubicBezTo>
                  <a:cubicBezTo>
                    <a:pt x="0" y="1460"/>
                    <a:pt x="1401" y="1"/>
                    <a:pt x="3211" y="1"/>
                  </a:cubicBezTo>
                  <a:cubicBezTo>
                    <a:pt x="5078" y="1"/>
                    <a:pt x="6538" y="1402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" name="Google Shape;935;p4"/>
            <p:cNvSpPr/>
            <p:nvPr/>
          </p:nvSpPr>
          <p:spPr>
            <a:xfrm>
              <a:off x="2358025" y="1901675"/>
              <a:ext cx="164925" cy="164925"/>
            </a:xfrm>
            <a:custGeom>
              <a:avLst/>
              <a:gdLst/>
              <a:ahLst/>
              <a:cxnLst/>
              <a:rect l="l" t="t" r="r" b="b"/>
              <a:pathLst>
                <a:path w="6597" h="6597" extrusionOk="0">
                  <a:moveTo>
                    <a:pt x="3327" y="6596"/>
                  </a:moveTo>
                  <a:cubicBezTo>
                    <a:pt x="1518" y="6596"/>
                    <a:pt x="59" y="5195"/>
                    <a:pt x="0" y="3327"/>
                  </a:cubicBezTo>
                  <a:cubicBezTo>
                    <a:pt x="0" y="1518"/>
                    <a:pt x="1401" y="59"/>
                    <a:pt x="3269" y="59"/>
                  </a:cubicBezTo>
                  <a:cubicBezTo>
                    <a:pt x="5079" y="0"/>
                    <a:pt x="6538" y="1460"/>
                    <a:pt x="6538" y="3269"/>
                  </a:cubicBezTo>
                  <a:cubicBezTo>
                    <a:pt x="6596" y="5137"/>
                    <a:pt x="5137" y="6538"/>
                    <a:pt x="3327" y="659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" name="Google Shape;936;p4"/>
            <p:cNvSpPr/>
            <p:nvPr/>
          </p:nvSpPr>
          <p:spPr>
            <a:xfrm>
              <a:off x="3337175" y="1170575"/>
              <a:ext cx="164925" cy="163475"/>
            </a:xfrm>
            <a:custGeom>
              <a:avLst/>
              <a:gdLst/>
              <a:ahLst/>
              <a:cxnLst/>
              <a:rect l="l" t="t" r="r" b="b"/>
              <a:pathLst>
                <a:path w="6597" h="6539" extrusionOk="0">
                  <a:moveTo>
                    <a:pt x="3270" y="1"/>
                  </a:moveTo>
                  <a:cubicBezTo>
                    <a:pt x="5079" y="1"/>
                    <a:pt x="6538" y="1402"/>
                    <a:pt x="6538" y="3211"/>
                  </a:cubicBezTo>
                  <a:cubicBezTo>
                    <a:pt x="6597" y="5079"/>
                    <a:pt x="5138" y="6538"/>
                    <a:pt x="3328" y="6538"/>
                  </a:cubicBezTo>
                  <a:cubicBezTo>
                    <a:pt x="1460" y="6538"/>
                    <a:pt x="59" y="5137"/>
                    <a:pt x="1" y="3269"/>
                  </a:cubicBezTo>
                  <a:cubicBezTo>
                    <a:pt x="1" y="1460"/>
                    <a:pt x="1402" y="1"/>
                    <a:pt x="32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" name="Google Shape;937;p4"/>
            <p:cNvSpPr/>
            <p:nvPr/>
          </p:nvSpPr>
          <p:spPr>
            <a:xfrm>
              <a:off x="2601725" y="3864375"/>
              <a:ext cx="163450" cy="163475"/>
            </a:xfrm>
            <a:custGeom>
              <a:avLst/>
              <a:gdLst/>
              <a:ahLst/>
              <a:cxnLst/>
              <a:rect l="l" t="t" r="r" b="b"/>
              <a:pathLst>
                <a:path w="6538" h="6539" extrusionOk="0">
                  <a:moveTo>
                    <a:pt x="3269" y="1"/>
                  </a:moveTo>
                  <a:cubicBezTo>
                    <a:pt x="5137" y="1"/>
                    <a:pt x="6538" y="1460"/>
                    <a:pt x="6538" y="3328"/>
                  </a:cubicBezTo>
                  <a:cubicBezTo>
                    <a:pt x="6538" y="5137"/>
                    <a:pt x="5078" y="6538"/>
                    <a:pt x="3211" y="6538"/>
                  </a:cubicBezTo>
                  <a:cubicBezTo>
                    <a:pt x="1401" y="6538"/>
                    <a:pt x="0" y="5079"/>
                    <a:pt x="0" y="3269"/>
                  </a:cubicBezTo>
                  <a:cubicBezTo>
                    <a:pt x="0" y="1402"/>
                    <a:pt x="1460" y="1"/>
                    <a:pt x="32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" name="Google Shape;938;p4"/>
            <p:cNvSpPr/>
            <p:nvPr/>
          </p:nvSpPr>
          <p:spPr>
            <a:xfrm>
              <a:off x="2112875" y="28866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5020"/>
                    <a:pt x="5020" y="6480"/>
                    <a:pt x="3269" y="6480"/>
                  </a:cubicBezTo>
                  <a:cubicBezTo>
                    <a:pt x="1401" y="6480"/>
                    <a:pt x="0" y="5020"/>
                    <a:pt x="0" y="3211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020" y="0"/>
                    <a:pt x="6479" y="1460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" name="Google Shape;939;p4"/>
            <p:cNvSpPr/>
            <p:nvPr/>
          </p:nvSpPr>
          <p:spPr>
            <a:xfrm>
              <a:off x="3585250" y="4357600"/>
              <a:ext cx="162025" cy="163475"/>
            </a:xfrm>
            <a:custGeom>
              <a:avLst/>
              <a:gdLst/>
              <a:ahLst/>
              <a:cxnLst/>
              <a:rect l="l" t="t" r="r" b="b"/>
              <a:pathLst>
                <a:path w="6481" h="6539" extrusionOk="0">
                  <a:moveTo>
                    <a:pt x="3211" y="6538"/>
                  </a:moveTo>
                  <a:cubicBezTo>
                    <a:pt x="1460" y="6538"/>
                    <a:pt x="1" y="5079"/>
                    <a:pt x="1" y="3270"/>
                  </a:cubicBezTo>
                  <a:cubicBezTo>
                    <a:pt x="1" y="1460"/>
                    <a:pt x="1460" y="1"/>
                    <a:pt x="3270" y="59"/>
                  </a:cubicBezTo>
                  <a:cubicBezTo>
                    <a:pt x="5021" y="59"/>
                    <a:pt x="6480" y="1518"/>
                    <a:pt x="6480" y="3328"/>
                  </a:cubicBezTo>
                  <a:cubicBezTo>
                    <a:pt x="6480" y="5079"/>
                    <a:pt x="5021" y="6538"/>
                    <a:pt x="3211" y="653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" name="Google Shape;940;p4"/>
            <p:cNvSpPr/>
            <p:nvPr/>
          </p:nvSpPr>
          <p:spPr>
            <a:xfrm>
              <a:off x="383187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5020" y="0"/>
                    <a:pt x="6480" y="1401"/>
                    <a:pt x="6480" y="3269"/>
                  </a:cubicBezTo>
                  <a:cubicBezTo>
                    <a:pt x="6480" y="5020"/>
                    <a:pt x="5020" y="6479"/>
                    <a:pt x="3269" y="6479"/>
                  </a:cubicBezTo>
                  <a:cubicBezTo>
                    <a:pt x="1460" y="6479"/>
                    <a:pt x="1" y="5020"/>
                    <a:pt x="1" y="3211"/>
                  </a:cubicBezTo>
                  <a:cubicBezTo>
                    <a:pt x="1" y="1401"/>
                    <a:pt x="1401" y="0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" name="Google Shape;941;p4"/>
            <p:cNvSpPr/>
            <p:nvPr/>
          </p:nvSpPr>
          <p:spPr>
            <a:xfrm>
              <a:off x="2112875" y="26400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4962"/>
                    <a:pt x="5078" y="6422"/>
                    <a:pt x="3269" y="6480"/>
                  </a:cubicBezTo>
                  <a:cubicBezTo>
                    <a:pt x="1459" y="6480"/>
                    <a:pt x="0" y="5021"/>
                    <a:pt x="0" y="3211"/>
                  </a:cubicBezTo>
                  <a:cubicBezTo>
                    <a:pt x="0" y="1460"/>
                    <a:pt x="1459" y="1"/>
                    <a:pt x="3211" y="1"/>
                  </a:cubicBezTo>
                  <a:cubicBezTo>
                    <a:pt x="5020" y="1"/>
                    <a:pt x="6479" y="1402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" name="Google Shape;942;p4"/>
            <p:cNvSpPr/>
            <p:nvPr/>
          </p:nvSpPr>
          <p:spPr>
            <a:xfrm>
              <a:off x="2848325" y="41124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70" y="6480"/>
                  </a:moveTo>
                  <a:cubicBezTo>
                    <a:pt x="1518" y="6480"/>
                    <a:pt x="59" y="5020"/>
                    <a:pt x="1" y="3269"/>
                  </a:cubicBezTo>
                  <a:cubicBezTo>
                    <a:pt x="1" y="1460"/>
                    <a:pt x="1460" y="1"/>
                    <a:pt x="3211" y="1"/>
                  </a:cubicBezTo>
                  <a:cubicBezTo>
                    <a:pt x="5021" y="1"/>
                    <a:pt x="6480" y="1402"/>
                    <a:pt x="6480" y="3211"/>
                  </a:cubicBezTo>
                  <a:cubicBezTo>
                    <a:pt x="6480" y="4962"/>
                    <a:pt x="5079" y="6421"/>
                    <a:pt x="3270" y="64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" name="Google Shape;943;p4"/>
            <p:cNvSpPr/>
            <p:nvPr/>
          </p:nvSpPr>
          <p:spPr>
            <a:xfrm>
              <a:off x="2359475" y="36221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4962" y="0"/>
                    <a:pt x="6480" y="1459"/>
                    <a:pt x="6480" y="3211"/>
                  </a:cubicBezTo>
                  <a:cubicBezTo>
                    <a:pt x="6480" y="5020"/>
                    <a:pt x="5021" y="6479"/>
                    <a:pt x="3269" y="6479"/>
                  </a:cubicBezTo>
                  <a:cubicBezTo>
                    <a:pt x="1460" y="6479"/>
                    <a:pt x="1" y="5078"/>
                    <a:pt x="1" y="3269"/>
                  </a:cubicBezTo>
                  <a:cubicBezTo>
                    <a:pt x="1" y="1518"/>
                    <a:pt x="1402" y="59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" name="Google Shape;944;p4"/>
            <p:cNvSpPr/>
            <p:nvPr/>
          </p:nvSpPr>
          <p:spPr>
            <a:xfrm>
              <a:off x="4320725" y="11705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80" y="3211"/>
                  </a:moveTo>
                  <a:cubicBezTo>
                    <a:pt x="6480" y="5021"/>
                    <a:pt x="5021" y="6480"/>
                    <a:pt x="3269" y="6480"/>
                  </a:cubicBezTo>
                  <a:cubicBezTo>
                    <a:pt x="1518" y="6480"/>
                    <a:pt x="59" y="5021"/>
                    <a:pt x="59" y="3269"/>
                  </a:cubicBezTo>
                  <a:cubicBezTo>
                    <a:pt x="1" y="1518"/>
                    <a:pt x="1518" y="1"/>
                    <a:pt x="3269" y="59"/>
                  </a:cubicBezTo>
                  <a:cubicBezTo>
                    <a:pt x="5021" y="59"/>
                    <a:pt x="6480" y="1518"/>
                    <a:pt x="6480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" name="Google Shape;945;p4"/>
            <p:cNvSpPr/>
            <p:nvPr/>
          </p:nvSpPr>
          <p:spPr>
            <a:xfrm>
              <a:off x="407412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0" y="0"/>
                  </a:moveTo>
                  <a:cubicBezTo>
                    <a:pt x="5020" y="0"/>
                    <a:pt x="6479" y="1459"/>
                    <a:pt x="6479" y="3269"/>
                  </a:cubicBezTo>
                  <a:cubicBezTo>
                    <a:pt x="6479" y="4962"/>
                    <a:pt x="5020" y="6421"/>
                    <a:pt x="3269" y="6479"/>
                  </a:cubicBezTo>
                  <a:cubicBezTo>
                    <a:pt x="1518" y="6479"/>
                    <a:pt x="0" y="4962"/>
                    <a:pt x="58" y="3211"/>
                  </a:cubicBezTo>
                  <a:cubicBezTo>
                    <a:pt x="58" y="1459"/>
                    <a:pt x="1518" y="59"/>
                    <a:pt x="321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" name="Google Shape;946;p4"/>
            <p:cNvSpPr/>
            <p:nvPr/>
          </p:nvSpPr>
          <p:spPr>
            <a:xfrm>
              <a:off x="5301350" y="2149750"/>
              <a:ext cx="160550" cy="162000"/>
            </a:xfrm>
            <a:custGeom>
              <a:avLst/>
              <a:gdLst/>
              <a:ahLst/>
              <a:cxnLst/>
              <a:rect l="l" t="t" r="r" b="b"/>
              <a:pathLst>
                <a:path w="6422" h="6480" extrusionOk="0">
                  <a:moveTo>
                    <a:pt x="3211" y="6479"/>
                  </a:moveTo>
                  <a:cubicBezTo>
                    <a:pt x="1460" y="6479"/>
                    <a:pt x="1" y="5020"/>
                    <a:pt x="1" y="3269"/>
                  </a:cubicBezTo>
                  <a:cubicBezTo>
                    <a:pt x="1" y="1518"/>
                    <a:pt x="1460" y="59"/>
                    <a:pt x="3153" y="59"/>
                  </a:cubicBezTo>
                  <a:cubicBezTo>
                    <a:pt x="4962" y="0"/>
                    <a:pt x="6421" y="1518"/>
                    <a:pt x="6421" y="3269"/>
                  </a:cubicBezTo>
                  <a:cubicBezTo>
                    <a:pt x="6421" y="5020"/>
                    <a:pt x="4962" y="6479"/>
                    <a:pt x="3211" y="64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" name="Google Shape;947;p4"/>
            <p:cNvSpPr/>
            <p:nvPr/>
          </p:nvSpPr>
          <p:spPr>
            <a:xfrm>
              <a:off x="2112875" y="2396350"/>
              <a:ext cx="162000" cy="162025"/>
            </a:xfrm>
            <a:custGeom>
              <a:avLst/>
              <a:gdLst/>
              <a:ahLst/>
              <a:cxnLst/>
              <a:rect l="l" t="t" r="r" b="b"/>
              <a:pathLst>
                <a:path w="6480" h="6481" extrusionOk="0">
                  <a:moveTo>
                    <a:pt x="6421" y="3270"/>
                  </a:moveTo>
                  <a:cubicBezTo>
                    <a:pt x="6421" y="5021"/>
                    <a:pt x="4962" y="6480"/>
                    <a:pt x="3211" y="6480"/>
                  </a:cubicBezTo>
                  <a:cubicBezTo>
                    <a:pt x="1459" y="6422"/>
                    <a:pt x="0" y="4962"/>
                    <a:pt x="0" y="3270"/>
                  </a:cubicBezTo>
                  <a:cubicBezTo>
                    <a:pt x="59" y="1519"/>
                    <a:pt x="1518" y="1"/>
                    <a:pt x="3269" y="59"/>
                  </a:cubicBezTo>
                  <a:cubicBezTo>
                    <a:pt x="5020" y="59"/>
                    <a:pt x="6479" y="1519"/>
                    <a:pt x="6421" y="32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" name="Google Shape;948;p4"/>
            <p:cNvSpPr/>
            <p:nvPr/>
          </p:nvSpPr>
          <p:spPr>
            <a:xfrm>
              <a:off x="5301350" y="3376975"/>
              <a:ext cx="159075" cy="160550"/>
            </a:xfrm>
            <a:custGeom>
              <a:avLst/>
              <a:gdLst/>
              <a:ahLst/>
              <a:cxnLst/>
              <a:rect l="l" t="t" r="r" b="b"/>
              <a:pathLst>
                <a:path w="6363" h="6422" extrusionOk="0">
                  <a:moveTo>
                    <a:pt x="6363" y="3211"/>
                  </a:moveTo>
                  <a:cubicBezTo>
                    <a:pt x="6363" y="4962"/>
                    <a:pt x="4904" y="6422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59" y="1402"/>
                    <a:pt x="1460" y="1"/>
                    <a:pt x="3211" y="1"/>
                  </a:cubicBezTo>
                  <a:cubicBezTo>
                    <a:pt x="4904" y="1"/>
                    <a:pt x="6363" y="1460"/>
                    <a:pt x="636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" name="Google Shape;949;p4"/>
            <p:cNvSpPr/>
            <p:nvPr/>
          </p:nvSpPr>
          <p:spPr>
            <a:xfrm>
              <a:off x="3340100" y="4360525"/>
              <a:ext cx="159100" cy="159075"/>
            </a:xfrm>
            <a:custGeom>
              <a:avLst/>
              <a:gdLst/>
              <a:ahLst/>
              <a:cxnLst/>
              <a:rect l="l" t="t" r="r" b="b"/>
              <a:pathLst>
                <a:path w="6364" h="6363" extrusionOk="0">
                  <a:moveTo>
                    <a:pt x="6363" y="3153"/>
                  </a:moveTo>
                  <a:cubicBezTo>
                    <a:pt x="6363" y="4904"/>
                    <a:pt x="4904" y="6363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1" y="1460"/>
                    <a:pt x="1460" y="1"/>
                    <a:pt x="3153" y="1"/>
                  </a:cubicBezTo>
                  <a:cubicBezTo>
                    <a:pt x="4904" y="1"/>
                    <a:pt x="6363" y="1460"/>
                    <a:pt x="6363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" name="Google Shape;950;p4"/>
            <p:cNvSpPr/>
            <p:nvPr/>
          </p:nvSpPr>
          <p:spPr>
            <a:xfrm>
              <a:off x="2114325" y="3134750"/>
              <a:ext cx="159075" cy="159075"/>
            </a:xfrm>
            <a:custGeom>
              <a:avLst/>
              <a:gdLst/>
              <a:ahLst/>
              <a:cxnLst/>
              <a:rect l="l" t="t" r="r" b="b"/>
              <a:pathLst>
                <a:path w="6363" h="6363" extrusionOk="0">
                  <a:moveTo>
                    <a:pt x="3153" y="6363"/>
                  </a:moveTo>
                  <a:cubicBezTo>
                    <a:pt x="1460" y="6363"/>
                    <a:pt x="1" y="4904"/>
                    <a:pt x="1" y="3152"/>
                  </a:cubicBezTo>
                  <a:cubicBezTo>
                    <a:pt x="1" y="1460"/>
                    <a:pt x="1460" y="0"/>
                    <a:pt x="3153" y="0"/>
                  </a:cubicBezTo>
                  <a:cubicBezTo>
                    <a:pt x="4904" y="0"/>
                    <a:pt x="6363" y="1460"/>
                    <a:pt x="6363" y="3152"/>
                  </a:cubicBezTo>
                  <a:cubicBezTo>
                    <a:pt x="6363" y="4904"/>
                    <a:pt x="4904" y="6363"/>
                    <a:pt x="3153" y="63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" name="Google Shape;951;p4"/>
            <p:cNvSpPr/>
            <p:nvPr/>
          </p:nvSpPr>
          <p:spPr>
            <a:xfrm>
              <a:off x="4812500" y="1415725"/>
              <a:ext cx="159075" cy="157625"/>
            </a:xfrm>
            <a:custGeom>
              <a:avLst/>
              <a:gdLst/>
              <a:ahLst/>
              <a:cxnLst/>
              <a:rect l="l" t="t" r="r" b="b"/>
              <a:pathLst>
                <a:path w="6363" h="6305" extrusionOk="0">
                  <a:moveTo>
                    <a:pt x="6305" y="3153"/>
                  </a:moveTo>
                  <a:cubicBezTo>
                    <a:pt x="6363" y="4904"/>
                    <a:pt x="4904" y="6305"/>
                    <a:pt x="3153" y="6305"/>
                  </a:cubicBezTo>
                  <a:cubicBezTo>
                    <a:pt x="1401" y="6305"/>
                    <a:pt x="1" y="4904"/>
                    <a:pt x="1" y="3211"/>
                  </a:cubicBezTo>
                  <a:cubicBezTo>
                    <a:pt x="1" y="1460"/>
                    <a:pt x="1401" y="1"/>
                    <a:pt x="3211" y="1"/>
                  </a:cubicBezTo>
                  <a:cubicBezTo>
                    <a:pt x="4904" y="1"/>
                    <a:pt x="6305" y="1402"/>
                    <a:pt x="6305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" name="Google Shape;952;p4"/>
            <p:cNvSpPr/>
            <p:nvPr/>
          </p:nvSpPr>
          <p:spPr>
            <a:xfrm>
              <a:off x="5059125" y="1660900"/>
              <a:ext cx="159075" cy="160525"/>
            </a:xfrm>
            <a:custGeom>
              <a:avLst/>
              <a:gdLst/>
              <a:ahLst/>
              <a:cxnLst/>
              <a:rect l="l" t="t" r="r" b="b"/>
              <a:pathLst>
                <a:path w="6363" h="6421" extrusionOk="0">
                  <a:moveTo>
                    <a:pt x="6363" y="3269"/>
                  </a:moveTo>
                  <a:cubicBezTo>
                    <a:pt x="6304" y="5020"/>
                    <a:pt x="4845" y="6421"/>
                    <a:pt x="3094" y="6363"/>
                  </a:cubicBezTo>
                  <a:cubicBezTo>
                    <a:pt x="1343" y="6363"/>
                    <a:pt x="0" y="4903"/>
                    <a:pt x="0" y="3211"/>
                  </a:cubicBezTo>
                  <a:cubicBezTo>
                    <a:pt x="59" y="1401"/>
                    <a:pt x="1518" y="0"/>
                    <a:pt x="3269" y="59"/>
                  </a:cubicBezTo>
                  <a:cubicBezTo>
                    <a:pt x="4962" y="117"/>
                    <a:pt x="6363" y="1518"/>
                    <a:pt x="6363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" name="Google Shape;953;p4"/>
            <p:cNvSpPr/>
            <p:nvPr/>
          </p:nvSpPr>
          <p:spPr>
            <a:xfrm>
              <a:off x="3097875" y="1172050"/>
              <a:ext cx="157625" cy="159075"/>
            </a:xfrm>
            <a:custGeom>
              <a:avLst/>
              <a:gdLst/>
              <a:ahLst/>
              <a:cxnLst/>
              <a:rect l="l" t="t" r="r" b="b"/>
              <a:pathLst>
                <a:path w="6305" h="6363" extrusionOk="0">
                  <a:moveTo>
                    <a:pt x="6304" y="3152"/>
                  </a:moveTo>
                  <a:cubicBezTo>
                    <a:pt x="6304" y="4903"/>
                    <a:pt x="4903" y="6362"/>
                    <a:pt x="3152" y="6362"/>
                  </a:cubicBezTo>
                  <a:cubicBezTo>
                    <a:pt x="1401" y="6362"/>
                    <a:pt x="0" y="4962"/>
                    <a:pt x="0" y="3210"/>
                  </a:cubicBezTo>
                  <a:cubicBezTo>
                    <a:pt x="0" y="1459"/>
                    <a:pt x="1401" y="0"/>
                    <a:pt x="3152" y="58"/>
                  </a:cubicBezTo>
                  <a:cubicBezTo>
                    <a:pt x="4903" y="58"/>
                    <a:pt x="6304" y="1459"/>
                    <a:pt x="6304" y="31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" name="Google Shape;954;p4"/>
            <p:cNvSpPr/>
            <p:nvPr/>
          </p:nvSpPr>
          <p:spPr>
            <a:xfrm>
              <a:off x="4323650" y="4361975"/>
              <a:ext cx="156175" cy="156175"/>
            </a:xfrm>
            <a:custGeom>
              <a:avLst/>
              <a:gdLst/>
              <a:ahLst/>
              <a:cxnLst/>
              <a:rect l="l" t="t" r="r" b="b"/>
              <a:pathLst>
                <a:path w="6247" h="6247" extrusionOk="0">
                  <a:moveTo>
                    <a:pt x="3152" y="1"/>
                  </a:moveTo>
                  <a:cubicBezTo>
                    <a:pt x="4904" y="59"/>
                    <a:pt x="6246" y="1460"/>
                    <a:pt x="6246" y="3211"/>
                  </a:cubicBezTo>
                  <a:cubicBezTo>
                    <a:pt x="6188" y="4904"/>
                    <a:pt x="4845" y="6247"/>
                    <a:pt x="3094" y="6188"/>
                  </a:cubicBezTo>
                  <a:cubicBezTo>
                    <a:pt x="1343" y="6188"/>
                    <a:pt x="0" y="4787"/>
                    <a:pt x="59" y="3036"/>
                  </a:cubicBezTo>
                  <a:cubicBezTo>
                    <a:pt x="59" y="1343"/>
                    <a:pt x="1460" y="1"/>
                    <a:pt x="31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" name="Google Shape;955;p4"/>
            <p:cNvSpPr/>
            <p:nvPr/>
          </p:nvSpPr>
          <p:spPr>
            <a:xfrm>
              <a:off x="2609025" y="1417200"/>
              <a:ext cx="156150" cy="154700"/>
            </a:xfrm>
            <a:custGeom>
              <a:avLst/>
              <a:gdLst/>
              <a:ahLst/>
              <a:cxnLst/>
              <a:rect l="l" t="t" r="r" b="b"/>
              <a:pathLst>
                <a:path w="6246" h="6188" extrusionOk="0">
                  <a:moveTo>
                    <a:pt x="6187" y="3094"/>
                  </a:moveTo>
                  <a:cubicBezTo>
                    <a:pt x="6246" y="4787"/>
                    <a:pt x="4845" y="6188"/>
                    <a:pt x="3152" y="6188"/>
                  </a:cubicBezTo>
                  <a:cubicBezTo>
                    <a:pt x="1459" y="6188"/>
                    <a:pt x="58" y="4845"/>
                    <a:pt x="58" y="3152"/>
                  </a:cubicBezTo>
                  <a:cubicBezTo>
                    <a:pt x="0" y="1401"/>
                    <a:pt x="1401" y="59"/>
                    <a:pt x="3094" y="0"/>
                  </a:cubicBezTo>
                  <a:cubicBezTo>
                    <a:pt x="4786" y="0"/>
                    <a:pt x="6187" y="1401"/>
                    <a:pt x="618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" name="Google Shape;956;p4"/>
            <p:cNvSpPr/>
            <p:nvPr/>
          </p:nvSpPr>
          <p:spPr>
            <a:xfrm>
              <a:off x="5060575" y="387312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4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4"/>
                  </a:cubicBezTo>
                  <a:cubicBezTo>
                    <a:pt x="1" y="1343"/>
                    <a:pt x="1401" y="1"/>
                    <a:pt x="3094" y="1"/>
                  </a:cubicBezTo>
                  <a:cubicBezTo>
                    <a:pt x="4845" y="1"/>
                    <a:pt x="6188" y="1402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" name="Google Shape;957;p4"/>
            <p:cNvSpPr/>
            <p:nvPr/>
          </p:nvSpPr>
          <p:spPr>
            <a:xfrm>
              <a:off x="2115775" y="215412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787"/>
                    <a:pt x="4846" y="6129"/>
                    <a:pt x="3153" y="6188"/>
                  </a:cubicBezTo>
                  <a:cubicBezTo>
                    <a:pt x="1402" y="6188"/>
                    <a:pt x="1" y="4787"/>
                    <a:pt x="1" y="3036"/>
                  </a:cubicBezTo>
                  <a:cubicBezTo>
                    <a:pt x="59" y="1343"/>
                    <a:pt x="1402" y="0"/>
                    <a:pt x="3153" y="0"/>
                  </a:cubicBezTo>
                  <a:cubicBezTo>
                    <a:pt x="4846" y="0"/>
                    <a:pt x="6188" y="1343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" name="Google Shape;958;p4"/>
            <p:cNvSpPr/>
            <p:nvPr/>
          </p:nvSpPr>
          <p:spPr>
            <a:xfrm>
              <a:off x="4813950" y="411537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845"/>
                    <a:pt x="4787" y="6188"/>
                    <a:pt x="3095" y="6188"/>
                  </a:cubicBezTo>
                  <a:cubicBezTo>
                    <a:pt x="1402" y="6188"/>
                    <a:pt x="1" y="4728"/>
                    <a:pt x="59" y="3036"/>
                  </a:cubicBezTo>
                  <a:cubicBezTo>
                    <a:pt x="59" y="1401"/>
                    <a:pt x="1460" y="0"/>
                    <a:pt x="3095" y="0"/>
                  </a:cubicBezTo>
                  <a:cubicBezTo>
                    <a:pt x="4787" y="0"/>
                    <a:pt x="6188" y="1401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" name="Google Shape;959;p4"/>
            <p:cNvSpPr/>
            <p:nvPr/>
          </p:nvSpPr>
          <p:spPr>
            <a:xfrm>
              <a:off x="3099325" y="436197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5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5"/>
                  </a:cubicBezTo>
                  <a:cubicBezTo>
                    <a:pt x="1" y="1460"/>
                    <a:pt x="1343" y="59"/>
                    <a:pt x="3036" y="59"/>
                  </a:cubicBezTo>
                  <a:cubicBezTo>
                    <a:pt x="4729" y="1"/>
                    <a:pt x="6129" y="1402"/>
                    <a:pt x="612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" name="Google Shape;960;p4"/>
            <p:cNvSpPr/>
            <p:nvPr/>
          </p:nvSpPr>
          <p:spPr>
            <a:xfrm>
              <a:off x="2115775" y="3378450"/>
              <a:ext cx="156175" cy="156150"/>
            </a:xfrm>
            <a:custGeom>
              <a:avLst/>
              <a:gdLst/>
              <a:ahLst/>
              <a:cxnLst/>
              <a:rect l="l" t="t" r="r" b="b"/>
              <a:pathLst>
                <a:path w="6247" h="6246" extrusionOk="0">
                  <a:moveTo>
                    <a:pt x="3153" y="59"/>
                  </a:moveTo>
                  <a:cubicBezTo>
                    <a:pt x="4846" y="117"/>
                    <a:pt x="6247" y="1576"/>
                    <a:pt x="6188" y="3211"/>
                  </a:cubicBezTo>
                  <a:cubicBezTo>
                    <a:pt x="6130" y="4903"/>
                    <a:pt x="4671" y="6246"/>
                    <a:pt x="3036" y="6188"/>
                  </a:cubicBezTo>
                  <a:cubicBezTo>
                    <a:pt x="1343" y="6129"/>
                    <a:pt x="1" y="4728"/>
                    <a:pt x="59" y="3036"/>
                  </a:cubicBezTo>
                  <a:cubicBezTo>
                    <a:pt x="118" y="1343"/>
                    <a:pt x="1519" y="0"/>
                    <a:pt x="3153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" name="Google Shape;961;p4"/>
            <p:cNvSpPr/>
            <p:nvPr/>
          </p:nvSpPr>
          <p:spPr>
            <a:xfrm>
              <a:off x="2362400" y="1663800"/>
              <a:ext cx="156175" cy="154725"/>
            </a:xfrm>
            <a:custGeom>
              <a:avLst/>
              <a:gdLst/>
              <a:ahLst/>
              <a:cxnLst/>
              <a:rect l="l" t="t" r="r" b="b"/>
              <a:pathLst>
                <a:path w="6247" h="6189" extrusionOk="0">
                  <a:moveTo>
                    <a:pt x="59" y="3095"/>
                  </a:moveTo>
                  <a:cubicBezTo>
                    <a:pt x="59" y="1402"/>
                    <a:pt x="1518" y="1"/>
                    <a:pt x="3152" y="59"/>
                  </a:cubicBezTo>
                  <a:cubicBezTo>
                    <a:pt x="4845" y="59"/>
                    <a:pt x="6246" y="1519"/>
                    <a:pt x="6188" y="3211"/>
                  </a:cubicBezTo>
                  <a:cubicBezTo>
                    <a:pt x="6129" y="4846"/>
                    <a:pt x="4729" y="6188"/>
                    <a:pt x="3094" y="6188"/>
                  </a:cubicBezTo>
                  <a:cubicBezTo>
                    <a:pt x="1401" y="6188"/>
                    <a:pt x="0" y="4729"/>
                    <a:pt x="5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" name="Google Shape;962;p4"/>
            <p:cNvSpPr/>
            <p:nvPr/>
          </p:nvSpPr>
          <p:spPr>
            <a:xfrm>
              <a:off x="4571725" y="1174950"/>
              <a:ext cx="153250" cy="154725"/>
            </a:xfrm>
            <a:custGeom>
              <a:avLst/>
              <a:gdLst/>
              <a:ahLst/>
              <a:cxnLst/>
              <a:rect l="l" t="t" r="r" b="b"/>
              <a:pathLst>
                <a:path w="6130" h="6189" extrusionOk="0">
                  <a:moveTo>
                    <a:pt x="6129" y="3094"/>
                  </a:moveTo>
                  <a:cubicBezTo>
                    <a:pt x="6129" y="4729"/>
                    <a:pt x="4787" y="6130"/>
                    <a:pt x="3094" y="6130"/>
                  </a:cubicBezTo>
                  <a:cubicBezTo>
                    <a:pt x="1460" y="6188"/>
                    <a:pt x="0" y="4729"/>
                    <a:pt x="59" y="3036"/>
                  </a:cubicBezTo>
                  <a:cubicBezTo>
                    <a:pt x="59" y="1402"/>
                    <a:pt x="1460" y="1"/>
                    <a:pt x="3094" y="1"/>
                  </a:cubicBezTo>
                  <a:cubicBezTo>
                    <a:pt x="4728" y="1"/>
                    <a:pt x="6129" y="1402"/>
                    <a:pt x="6129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" name="Google Shape;963;p4"/>
            <p:cNvSpPr/>
            <p:nvPr/>
          </p:nvSpPr>
          <p:spPr>
            <a:xfrm>
              <a:off x="5308650" y="1911875"/>
              <a:ext cx="153250" cy="153250"/>
            </a:xfrm>
            <a:custGeom>
              <a:avLst/>
              <a:gdLst/>
              <a:ahLst/>
              <a:cxnLst/>
              <a:rect l="l" t="t" r="r" b="b"/>
              <a:pathLst>
                <a:path w="6130" h="6130" extrusionOk="0">
                  <a:moveTo>
                    <a:pt x="6129" y="3036"/>
                  </a:moveTo>
                  <a:cubicBezTo>
                    <a:pt x="6129" y="4671"/>
                    <a:pt x="4728" y="6071"/>
                    <a:pt x="3094" y="6130"/>
                  </a:cubicBezTo>
                  <a:cubicBezTo>
                    <a:pt x="1460" y="6130"/>
                    <a:pt x="0" y="4729"/>
                    <a:pt x="0" y="3036"/>
                  </a:cubicBezTo>
                  <a:cubicBezTo>
                    <a:pt x="0" y="1402"/>
                    <a:pt x="1401" y="1"/>
                    <a:pt x="3036" y="1"/>
                  </a:cubicBezTo>
                  <a:cubicBezTo>
                    <a:pt x="4728" y="1"/>
                    <a:pt x="6071" y="1402"/>
                    <a:pt x="6129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" name="Google Shape;964;p4"/>
            <p:cNvSpPr/>
            <p:nvPr/>
          </p:nvSpPr>
          <p:spPr>
            <a:xfrm>
              <a:off x="2855625" y="1173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3036"/>
                  </a:moveTo>
                  <a:cubicBezTo>
                    <a:pt x="5955" y="4670"/>
                    <a:pt x="4612" y="5954"/>
                    <a:pt x="2919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285"/>
                    <a:pt x="1343" y="0"/>
                    <a:pt x="2978" y="0"/>
                  </a:cubicBezTo>
                  <a:cubicBezTo>
                    <a:pt x="4670" y="59"/>
                    <a:pt x="5955" y="1343"/>
                    <a:pt x="5955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" name="Google Shape;965;p4"/>
            <p:cNvSpPr/>
            <p:nvPr/>
          </p:nvSpPr>
          <p:spPr>
            <a:xfrm>
              <a:off x="5307200" y="3627975"/>
              <a:ext cx="148850" cy="150325"/>
            </a:xfrm>
            <a:custGeom>
              <a:avLst/>
              <a:gdLst/>
              <a:ahLst/>
              <a:cxnLst/>
              <a:rect l="l" t="t" r="r" b="b"/>
              <a:pathLst>
                <a:path w="5954" h="6013" extrusionOk="0">
                  <a:moveTo>
                    <a:pt x="2977" y="6013"/>
                  </a:moveTo>
                  <a:cubicBezTo>
                    <a:pt x="1284" y="6013"/>
                    <a:pt x="0" y="4670"/>
                    <a:pt x="0" y="3036"/>
                  </a:cubicBezTo>
                  <a:cubicBezTo>
                    <a:pt x="0" y="1343"/>
                    <a:pt x="1343" y="1"/>
                    <a:pt x="3035" y="59"/>
                  </a:cubicBezTo>
                  <a:cubicBezTo>
                    <a:pt x="4670" y="59"/>
                    <a:pt x="5954" y="1402"/>
                    <a:pt x="5954" y="3036"/>
                  </a:cubicBezTo>
                  <a:cubicBezTo>
                    <a:pt x="5954" y="4729"/>
                    <a:pt x="4611" y="6013"/>
                    <a:pt x="2977" y="60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" name="Google Shape;966;p4"/>
            <p:cNvSpPr/>
            <p:nvPr/>
          </p:nvSpPr>
          <p:spPr>
            <a:xfrm>
              <a:off x="3839175" y="931250"/>
              <a:ext cx="147400" cy="148875"/>
            </a:xfrm>
            <a:custGeom>
              <a:avLst/>
              <a:gdLst/>
              <a:ahLst/>
              <a:cxnLst/>
              <a:rect l="l" t="t" r="r" b="b"/>
              <a:pathLst>
                <a:path w="5896" h="5955" extrusionOk="0">
                  <a:moveTo>
                    <a:pt x="2977" y="5955"/>
                  </a:moveTo>
                  <a:cubicBezTo>
                    <a:pt x="1285" y="5955"/>
                    <a:pt x="0" y="4612"/>
                    <a:pt x="0" y="2978"/>
                  </a:cubicBezTo>
                  <a:cubicBezTo>
                    <a:pt x="0" y="1285"/>
                    <a:pt x="1285" y="1"/>
                    <a:pt x="2977" y="1"/>
                  </a:cubicBezTo>
                  <a:cubicBezTo>
                    <a:pt x="4612" y="1"/>
                    <a:pt x="5896" y="1285"/>
                    <a:pt x="5896" y="2920"/>
                  </a:cubicBezTo>
                  <a:cubicBezTo>
                    <a:pt x="5896" y="4612"/>
                    <a:pt x="4612" y="5896"/>
                    <a:pt x="2977" y="595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" name="Google Shape;967;p4"/>
            <p:cNvSpPr/>
            <p:nvPr/>
          </p:nvSpPr>
          <p:spPr>
            <a:xfrm>
              <a:off x="2365325" y="3871675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4" y="2977"/>
                  </a:moveTo>
                  <a:cubicBezTo>
                    <a:pt x="5954" y="4670"/>
                    <a:pt x="4670" y="5954"/>
                    <a:pt x="3035" y="5954"/>
                  </a:cubicBezTo>
                  <a:cubicBezTo>
                    <a:pt x="1343" y="5954"/>
                    <a:pt x="0" y="4612"/>
                    <a:pt x="0" y="2919"/>
                  </a:cubicBezTo>
                  <a:cubicBezTo>
                    <a:pt x="59" y="1285"/>
                    <a:pt x="1343" y="0"/>
                    <a:pt x="3035" y="0"/>
                  </a:cubicBezTo>
                  <a:cubicBezTo>
                    <a:pt x="4670" y="0"/>
                    <a:pt x="5954" y="1343"/>
                    <a:pt x="5954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" name="Google Shape;968;p4"/>
            <p:cNvSpPr/>
            <p:nvPr/>
          </p:nvSpPr>
          <p:spPr>
            <a:xfrm>
              <a:off x="2607550" y="4118300"/>
              <a:ext cx="150325" cy="150325"/>
            </a:xfrm>
            <a:custGeom>
              <a:avLst/>
              <a:gdLst/>
              <a:ahLst/>
              <a:cxnLst/>
              <a:rect l="l" t="t" r="r" b="b"/>
              <a:pathLst>
                <a:path w="6013" h="6013" extrusionOk="0">
                  <a:moveTo>
                    <a:pt x="6013" y="2977"/>
                  </a:moveTo>
                  <a:cubicBezTo>
                    <a:pt x="6013" y="4611"/>
                    <a:pt x="4729" y="5954"/>
                    <a:pt x="3036" y="5954"/>
                  </a:cubicBezTo>
                  <a:cubicBezTo>
                    <a:pt x="1343" y="6012"/>
                    <a:pt x="1" y="4670"/>
                    <a:pt x="59" y="2977"/>
                  </a:cubicBezTo>
                  <a:cubicBezTo>
                    <a:pt x="59" y="1284"/>
                    <a:pt x="1343" y="0"/>
                    <a:pt x="3036" y="0"/>
                  </a:cubicBezTo>
                  <a:cubicBezTo>
                    <a:pt x="4670" y="0"/>
                    <a:pt x="6013" y="1343"/>
                    <a:pt x="6013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" name="Google Shape;969;p4"/>
            <p:cNvSpPr/>
            <p:nvPr/>
          </p:nvSpPr>
          <p:spPr>
            <a:xfrm>
              <a:off x="5553800" y="2892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1" y="2919"/>
                  </a:moveTo>
                  <a:cubicBezTo>
                    <a:pt x="1" y="1285"/>
                    <a:pt x="1343" y="1"/>
                    <a:pt x="3036" y="59"/>
                  </a:cubicBezTo>
                  <a:cubicBezTo>
                    <a:pt x="4670" y="59"/>
                    <a:pt x="5955" y="1402"/>
                    <a:pt x="5955" y="3095"/>
                  </a:cubicBezTo>
                  <a:cubicBezTo>
                    <a:pt x="5896" y="4729"/>
                    <a:pt x="4612" y="5955"/>
                    <a:pt x="2919" y="5955"/>
                  </a:cubicBezTo>
                  <a:cubicBezTo>
                    <a:pt x="1285" y="5955"/>
                    <a:pt x="1" y="4612"/>
                    <a:pt x="1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" name="Google Shape;970;p4"/>
            <p:cNvSpPr/>
            <p:nvPr/>
          </p:nvSpPr>
          <p:spPr>
            <a:xfrm>
              <a:off x="5553800" y="26459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2977"/>
                  </a:moveTo>
                  <a:cubicBezTo>
                    <a:pt x="5955" y="4670"/>
                    <a:pt x="4612" y="5954"/>
                    <a:pt x="2978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343"/>
                    <a:pt x="1285" y="59"/>
                    <a:pt x="2919" y="0"/>
                  </a:cubicBezTo>
                  <a:cubicBezTo>
                    <a:pt x="4612" y="0"/>
                    <a:pt x="5955" y="1284"/>
                    <a:pt x="5955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" name="Google Shape;971;p4"/>
            <p:cNvSpPr/>
            <p:nvPr/>
          </p:nvSpPr>
          <p:spPr>
            <a:xfrm>
              <a:off x="3592550" y="931250"/>
              <a:ext cx="147425" cy="148875"/>
            </a:xfrm>
            <a:custGeom>
              <a:avLst/>
              <a:gdLst/>
              <a:ahLst/>
              <a:cxnLst/>
              <a:rect l="l" t="t" r="r" b="b"/>
              <a:pathLst>
                <a:path w="5897" h="5955" extrusionOk="0">
                  <a:moveTo>
                    <a:pt x="5896" y="2978"/>
                  </a:moveTo>
                  <a:cubicBezTo>
                    <a:pt x="5896" y="4612"/>
                    <a:pt x="4612" y="5955"/>
                    <a:pt x="2919" y="5896"/>
                  </a:cubicBezTo>
                  <a:cubicBezTo>
                    <a:pt x="1285" y="5896"/>
                    <a:pt x="1" y="4612"/>
                    <a:pt x="1" y="2978"/>
                  </a:cubicBezTo>
                  <a:cubicBezTo>
                    <a:pt x="1" y="1285"/>
                    <a:pt x="1285" y="1"/>
                    <a:pt x="2978" y="1"/>
                  </a:cubicBezTo>
                  <a:cubicBezTo>
                    <a:pt x="4612" y="1"/>
                    <a:pt x="5896" y="1285"/>
                    <a:pt x="5896" y="29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" name="Google Shape;972;p4"/>
            <p:cNvSpPr/>
            <p:nvPr/>
          </p:nvSpPr>
          <p:spPr>
            <a:xfrm>
              <a:off x="4571725" y="4366375"/>
              <a:ext cx="147400" cy="147400"/>
            </a:xfrm>
            <a:custGeom>
              <a:avLst/>
              <a:gdLst/>
              <a:ahLst/>
              <a:cxnLst/>
              <a:rect l="l" t="t" r="r" b="b"/>
              <a:pathLst>
                <a:path w="5896" h="5896" extrusionOk="0">
                  <a:moveTo>
                    <a:pt x="5896" y="2977"/>
                  </a:moveTo>
                  <a:cubicBezTo>
                    <a:pt x="5896" y="4553"/>
                    <a:pt x="4553" y="5895"/>
                    <a:pt x="2919" y="5895"/>
                  </a:cubicBezTo>
                  <a:cubicBezTo>
                    <a:pt x="1285" y="5895"/>
                    <a:pt x="0" y="4553"/>
                    <a:pt x="0" y="2860"/>
                  </a:cubicBezTo>
                  <a:cubicBezTo>
                    <a:pt x="0" y="1226"/>
                    <a:pt x="1343" y="0"/>
                    <a:pt x="2977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" name="Google Shape;973;p4"/>
            <p:cNvSpPr/>
            <p:nvPr/>
          </p:nvSpPr>
          <p:spPr>
            <a:xfrm>
              <a:off x="5555275" y="24051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553" y="5837"/>
                    <a:pt x="2919" y="5837"/>
                  </a:cubicBezTo>
                  <a:cubicBezTo>
                    <a:pt x="1284" y="5837"/>
                    <a:pt x="0" y="4553"/>
                    <a:pt x="0" y="2919"/>
                  </a:cubicBezTo>
                  <a:cubicBezTo>
                    <a:pt x="0" y="1284"/>
                    <a:pt x="1284" y="0"/>
                    <a:pt x="2919" y="0"/>
                  </a:cubicBezTo>
                  <a:cubicBezTo>
                    <a:pt x="4495" y="0"/>
                    <a:pt x="5837" y="1284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" name="Google Shape;974;p4"/>
            <p:cNvSpPr/>
            <p:nvPr/>
          </p:nvSpPr>
          <p:spPr>
            <a:xfrm>
              <a:off x="2120150" y="1910425"/>
              <a:ext cx="147425" cy="147400"/>
            </a:xfrm>
            <a:custGeom>
              <a:avLst/>
              <a:gdLst/>
              <a:ahLst/>
              <a:cxnLst/>
              <a:rect l="l" t="t" r="r" b="b"/>
              <a:pathLst>
                <a:path w="5897" h="5896" extrusionOk="0">
                  <a:moveTo>
                    <a:pt x="5896" y="2919"/>
                  </a:moveTo>
                  <a:cubicBezTo>
                    <a:pt x="5896" y="4553"/>
                    <a:pt x="4612" y="5896"/>
                    <a:pt x="2978" y="5896"/>
                  </a:cubicBezTo>
                  <a:cubicBezTo>
                    <a:pt x="1344" y="5896"/>
                    <a:pt x="1" y="4612"/>
                    <a:pt x="1" y="2977"/>
                  </a:cubicBezTo>
                  <a:cubicBezTo>
                    <a:pt x="1" y="1343"/>
                    <a:pt x="1285" y="59"/>
                    <a:pt x="2920" y="1"/>
                  </a:cubicBezTo>
                  <a:cubicBezTo>
                    <a:pt x="4554" y="1"/>
                    <a:pt x="5838" y="1285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" name="Google Shape;975;p4"/>
            <p:cNvSpPr/>
            <p:nvPr/>
          </p:nvSpPr>
          <p:spPr>
            <a:xfrm>
              <a:off x="4081400" y="93272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5896" y="2919"/>
                  </a:moveTo>
                  <a:cubicBezTo>
                    <a:pt x="5896" y="4553"/>
                    <a:pt x="4554" y="5837"/>
                    <a:pt x="2919" y="5837"/>
                  </a:cubicBezTo>
                  <a:cubicBezTo>
                    <a:pt x="1285" y="5779"/>
                    <a:pt x="1" y="4437"/>
                    <a:pt x="59" y="2861"/>
                  </a:cubicBezTo>
                  <a:cubicBezTo>
                    <a:pt x="59" y="1226"/>
                    <a:pt x="1402" y="0"/>
                    <a:pt x="2978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" name="Google Shape;976;p4"/>
            <p:cNvSpPr/>
            <p:nvPr/>
          </p:nvSpPr>
          <p:spPr>
            <a:xfrm>
              <a:off x="5553800" y="314057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2978" y="1"/>
                  </a:moveTo>
                  <a:cubicBezTo>
                    <a:pt x="4554" y="1"/>
                    <a:pt x="5896" y="1402"/>
                    <a:pt x="5896" y="2978"/>
                  </a:cubicBezTo>
                  <a:cubicBezTo>
                    <a:pt x="5838" y="4554"/>
                    <a:pt x="4554" y="5838"/>
                    <a:pt x="2978" y="5838"/>
                  </a:cubicBezTo>
                  <a:cubicBezTo>
                    <a:pt x="1343" y="5838"/>
                    <a:pt x="1" y="4495"/>
                    <a:pt x="59" y="2861"/>
                  </a:cubicBezTo>
                  <a:cubicBezTo>
                    <a:pt x="59" y="1285"/>
                    <a:pt x="1402" y="1"/>
                    <a:pt x="29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" name="Google Shape;977;p4"/>
            <p:cNvSpPr/>
            <p:nvPr/>
          </p:nvSpPr>
          <p:spPr>
            <a:xfrm>
              <a:off x="5064950" y="14215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8" y="2977"/>
                  </a:moveTo>
                  <a:cubicBezTo>
                    <a:pt x="5838" y="4553"/>
                    <a:pt x="4495" y="5838"/>
                    <a:pt x="2919" y="5838"/>
                  </a:cubicBezTo>
                  <a:cubicBezTo>
                    <a:pt x="1343" y="5838"/>
                    <a:pt x="1" y="4495"/>
                    <a:pt x="59" y="2919"/>
                  </a:cubicBezTo>
                  <a:cubicBezTo>
                    <a:pt x="59" y="1343"/>
                    <a:pt x="1402" y="0"/>
                    <a:pt x="2978" y="59"/>
                  </a:cubicBezTo>
                  <a:cubicBezTo>
                    <a:pt x="4554" y="59"/>
                    <a:pt x="5838" y="1401"/>
                    <a:pt x="5838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" name="Google Shape;978;p4"/>
            <p:cNvSpPr/>
            <p:nvPr/>
          </p:nvSpPr>
          <p:spPr>
            <a:xfrm>
              <a:off x="3345950" y="9327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0" y="4437"/>
                    <a:pt x="0" y="2861"/>
                  </a:cubicBezTo>
                  <a:cubicBezTo>
                    <a:pt x="59" y="1284"/>
                    <a:pt x="1401" y="0"/>
                    <a:pt x="2977" y="0"/>
                  </a:cubicBezTo>
                  <a:cubicBezTo>
                    <a:pt x="4553" y="0"/>
                    <a:pt x="5837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" name="Google Shape;979;p4"/>
            <p:cNvSpPr/>
            <p:nvPr/>
          </p:nvSpPr>
          <p:spPr>
            <a:xfrm>
              <a:off x="2857100" y="43663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58" y="4553"/>
                    <a:pt x="0" y="2977"/>
                  </a:cubicBezTo>
                  <a:cubicBezTo>
                    <a:pt x="0" y="1401"/>
                    <a:pt x="1284" y="58"/>
                    <a:pt x="2860" y="58"/>
                  </a:cubicBezTo>
                  <a:cubicBezTo>
                    <a:pt x="4436" y="0"/>
                    <a:pt x="5779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" name="Google Shape;980;p4"/>
            <p:cNvSpPr/>
            <p:nvPr/>
          </p:nvSpPr>
          <p:spPr>
            <a:xfrm>
              <a:off x="2121625" y="3630900"/>
              <a:ext cx="144500" cy="145950"/>
            </a:xfrm>
            <a:custGeom>
              <a:avLst/>
              <a:gdLst/>
              <a:ahLst/>
              <a:cxnLst/>
              <a:rect l="l" t="t" r="r" b="b"/>
              <a:pathLst>
                <a:path w="5780" h="5838" extrusionOk="0">
                  <a:moveTo>
                    <a:pt x="2919" y="0"/>
                  </a:moveTo>
                  <a:cubicBezTo>
                    <a:pt x="4437" y="0"/>
                    <a:pt x="5779" y="1343"/>
                    <a:pt x="5779" y="2919"/>
                  </a:cubicBezTo>
                  <a:cubicBezTo>
                    <a:pt x="5779" y="4495"/>
                    <a:pt x="4437" y="5837"/>
                    <a:pt x="2861" y="5779"/>
                  </a:cubicBezTo>
                  <a:cubicBezTo>
                    <a:pt x="1285" y="5779"/>
                    <a:pt x="0" y="4437"/>
                    <a:pt x="0" y="2861"/>
                  </a:cubicBezTo>
                  <a:cubicBezTo>
                    <a:pt x="0" y="1343"/>
                    <a:pt x="1343" y="0"/>
                    <a:pt x="291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" name="Google Shape;981;p4"/>
            <p:cNvSpPr/>
            <p:nvPr/>
          </p:nvSpPr>
          <p:spPr>
            <a:xfrm>
              <a:off x="3840625" y="4611525"/>
              <a:ext cx="144500" cy="143025"/>
            </a:xfrm>
            <a:custGeom>
              <a:avLst/>
              <a:gdLst/>
              <a:ahLst/>
              <a:cxnLst/>
              <a:rect l="l" t="t" r="r" b="b"/>
              <a:pathLst>
                <a:path w="5780" h="5721" extrusionOk="0">
                  <a:moveTo>
                    <a:pt x="5779" y="2802"/>
                  </a:moveTo>
                  <a:cubicBezTo>
                    <a:pt x="5779" y="4378"/>
                    <a:pt x="4437" y="5721"/>
                    <a:pt x="2861" y="5721"/>
                  </a:cubicBezTo>
                  <a:cubicBezTo>
                    <a:pt x="1343" y="5721"/>
                    <a:pt x="59" y="4436"/>
                    <a:pt x="1" y="2860"/>
                  </a:cubicBezTo>
                  <a:cubicBezTo>
                    <a:pt x="1" y="1284"/>
                    <a:pt x="1285" y="0"/>
                    <a:pt x="2861" y="0"/>
                  </a:cubicBezTo>
                  <a:cubicBezTo>
                    <a:pt x="4437" y="0"/>
                    <a:pt x="5721" y="1226"/>
                    <a:pt x="5779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" name="Google Shape;982;p4"/>
            <p:cNvSpPr/>
            <p:nvPr/>
          </p:nvSpPr>
          <p:spPr>
            <a:xfrm>
              <a:off x="1879375" y="28954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1"/>
                  </a:moveTo>
                  <a:cubicBezTo>
                    <a:pt x="4437" y="1"/>
                    <a:pt x="5663" y="1285"/>
                    <a:pt x="5721" y="2861"/>
                  </a:cubicBezTo>
                  <a:cubicBezTo>
                    <a:pt x="5721" y="4437"/>
                    <a:pt x="4437" y="5721"/>
                    <a:pt x="2861" y="5721"/>
                  </a:cubicBezTo>
                  <a:cubicBezTo>
                    <a:pt x="1285" y="5721"/>
                    <a:pt x="1" y="4437"/>
                    <a:pt x="1" y="2861"/>
                  </a:cubicBezTo>
                  <a:cubicBezTo>
                    <a:pt x="1" y="1285"/>
                    <a:pt x="1285" y="59"/>
                    <a:pt x="28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" name="Google Shape;983;p4"/>
            <p:cNvSpPr/>
            <p:nvPr/>
          </p:nvSpPr>
          <p:spPr>
            <a:xfrm>
              <a:off x="1879375" y="26488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5720"/>
                  </a:moveTo>
                  <a:cubicBezTo>
                    <a:pt x="1285" y="5720"/>
                    <a:pt x="1" y="4436"/>
                    <a:pt x="1" y="2860"/>
                  </a:cubicBezTo>
                  <a:cubicBezTo>
                    <a:pt x="1" y="1284"/>
                    <a:pt x="1285" y="0"/>
                    <a:pt x="2919" y="0"/>
                  </a:cubicBezTo>
                  <a:cubicBezTo>
                    <a:pt x="4495" y="58"/>
                    <a:pt x="5721" y="1343"/>
                    <a:pt x="5721" y="2919"/>
                  </a:cubicBezTo>
                  <a:cubicBezTo>
                    <a:pt x="5663" y="4495"/>
                    <a:pt x="4437" y="5720"/>
                    <a:pt x="2861" y="57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" name="Google Shape;984;p4"/>
            <p:cNvSpPr/>
            <p:nvPr/>
          </p:nvSpPr>
          <p:spPr>
            <a:xfrm>
              <a:off x="3594025" y="4610050"/>
              <a:ext cx="143025" cy="144500"/>
            </a:xfrm>
            <a:custGeom>
              <a:avLst/>
              <a:gdLst/>
              <a:ahLst/>
              <a:cxnLst/>
              <a:rect l="l" t="t" r="r" b="b"/>
              <a:pathLst>
                <a:path w="5721" h="5780" extrusionOk="0">
                  <a:moveTo>
                    <a:pt x="2860" y="5780"/>
                  </a:moveTo>
                  <a:cubicBezTo>
                    <a:pt x="1284" y="5780"/>
                    <a:pt x="59" y="4495"/>
                    <a:pt x="0" y="2919"/>
                  </a:cubicBezTo>
                  <a:cubicBezTo>
                    <a:pt x="0" y="1343"/>
                    <a:pt x="1343" y="1"/>
                    <a:pt x="2919" y="59"/>
                  </a:cubicBezTo>
                  <a:cubicBezTo>
                    <a:pt x="4495" y="59"/>
                    <a:pt x="5720" y="1343"/>
                    <a:pt x="5720" y="2919"/>
                  </a:cubicBezTo>
                  <a:cubicBezTo>
                    <a:pt x="5720" y="4495"/>
                    <a:pt x="4436" y="5780"/>
                    <a:pt x="2860" y="57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" name="Google Shape;985;p4"/>
            <p:cNvSpPr/>
            <p:nvPr/>
          </p:nvSpPr>
          <p:spPr>
            <a:xfrm>
              <a:off x="5556725" y="215995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2802" y="5663"/>
                  </a:moveTo>
                  <a:cubicBezTo>
                    <a:pt x="1226" y="5663"/>
                    <a:pt x="0" y="4379"/>
                    <a:pt x="59" y="2803"/>
                  </a:cubicBezTo>
                  <a:cubicBezTo>
                    <a:pt x="59" y="1227"/>
                    <a:pt x="1343" y="1"/>
                    <a:pt x="2919" y="1"/>
                  </a:cubicBezTo>
                  <a:cubicBezTo>
                    <a:pt x="4495" y="59"/>
                    <a:pt x="5662" y="1285"/>
                    <a:pt x="5662" y="2861"/>
                  </a:cubicBezTo>
                  <a:cubicBezTo>
                    <a:pt x="5662" y="4437"/>
                    <a:pt x="4437" y="5663"/>
                    <a:pt x="2802" y="56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" name="Google Shape;986;p4"/>
            <p:cNvSpPr/>
            <p:nvPr/>
          </p:nvSpPr>
          <p:spPr>
            <a:xfrm>
              <a:off x="4821250" y="11808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60"/>
                  </a:moveTo>
                  <a:cubicBezTo>
                    <a:pt x="5663" y="4436"/>
                    <a:pt x="4379" y="5662"/>
                    <a:pt x="2803" y="5662"/>
                  </a:cubicBezTo>
                  <a:cubicBezTo>
                    <a:pt x="1227" y="5662"/>
                    <a:pt x="1" y="4436"/>
                    <a:pt x="1" y="2802"/>
                  </a:cubicBezTo>
                  <a:cubicBezTo>
                    <a:pt x="1" y="1284"/>
                    <a:pt x="1227" y="59"/>
                    <a:pt x="2744" y="59"/>
                  </a:cubicBezTo>
                  <a:cubicBezTo>
                    <a:pt x="4379" y="0"/>
                    <a:pt x="5604" y="1226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" name="Google Shape;987;p4"/>
            <p:cNvSpPr/>
            <p:nvPr/>
          </p:nvSpPr>
          <p:spPr>
            <a:xfrm>
              <a:off x="5314475" y="16711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03"/>
                  </a:moveTo>
                  <a:cubicBezTo>
                    <a:pt x="5663" y="4379"/>
                    <a:pt x="4437" y="5663"/>
                    <a:pt x="2803" y="5663"/>
                  </a:cubicBezTo>
                  <a:cubicBezTo>
                    <a:pt x="1227" y="5663"/>
                    <a:pt x="1" y="4379"/>
                    <a:pt x="1" y="2803"/>
                  </a:cubicBezTo>
                  <a:cubicBezTo>
                    <a:pt x="1" y="1227"/>
                    <a:pt x="1227" y="1"/>
                    <a:pt x="2803" y="1"/>
                  </a:cubicBezTo>
                  <a:cubicBezTo>
                    <a:pt x="4379" y="1"/>
                    <a:pt x="5663" y="1227"/>
                    <a:pt x="566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" name="Google Shape;988;p4"/>
            <p:cNvSpPr/>
            <p:nvPr/>
          </p:nvSpPr>
          <p:spPr>
            <a:xfrm>
              <a:off x="1880850" y="2408025"/>
              <a:ext cx="140100" cy="140125"/>
            </a:xfrm>
            <a:custGeom>
              <a:avLst/>
              <a:gdLst/>
              <a:ahLst/>
              <a:cxnLst/>
              <a:rect l="l" t="t" r="r" b="b"/>
              <a:pathLst>
                <a:path w="5604" h="5605" extrusionOk="0">
                  <a:moveTo>
                    <a:pt x="5604" y="2803"/>
                  </a:moveTo>
                  <a:cubicBezTo>
                    <a:pt x="5604" y="4379"/>
                    <a:pt x="4378" y="5604"/>
                    <a:pt x="2744" y="5604"/>
                  </a:cubicBezTo>
                  <a:cubicBezTo>
                    <a:pt x="1226" y="5546"/>
                    <a:pt x="0" y="4379"/>
                    <a:pt x="0" y="2803"/>
                  </a:cubicBezTo>
                  <a:cubicBezTo>
                    <a:pt x="0" y="1227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" name="Google Shape;989;p4"/>
            <p:cNvSpPr/>
            <p:nvPr/>
          </p:nvSpPr>
          <p:spPr>
            <a:xfrm>
              <a:off x="5067875" y="4122675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2802" y="5604"/>
                  </a:moveTo>
                  <a:cubicBezTo>
                    <a:pt x="1226" y="5604"/>
                    <a:pt x="0" y="4378"/>
                    <a:pt x="0" y="2802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78" y="0"/>
                    <a:pt x="5604" y="1284"/>
                    <a:pt x="5604" y="2860"/>
                  </a:cubicBezTo>
                  <a:cubicBezTo>
                    <a:pt x="5604" y="4378"/>
                    <a:pt x="4378" y="5604"/>
                    <a:pt x="2802" y="56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" name="Google Shape;990;p4"/>
            <p:cNvSpPr/>
            <p:nvPr/>
          </p:nvSpPr>
          <p:spPr>
            <a:xfrm>
              <a:off x="4330950" y="934175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2" y="2861"/>
                  </a:moveTo>
                  <a:cubicBezTo>
                    <a:pt x="5662" y="4437"/>
                    <a:pt x="4436" y="5663"/>
                    <a:pt x="2860" y="5663"/>
                  </a:cubicBezTo>
                  <a:cubicBezTo>
                    <a:pt x="1226" y="5663"/>
                    <a:pt x="0" y="4379"/>
                    <a:pt x="59" y="2803"/>
                  </a:cubicBezTo>
                  <a:cubicBezTo>
                    <a:pt x="59" y="1226"/>
                    <a:pt x="1284" y="59"/>
                    <a:pt x="2860" y="59"/>
                  </a:cubicBezTo>
                  <a:cubicBezTo>
                    <a:pt x="4436" y="1"/>
                    <a:pt x="5662" y="1285"/>
                    <a:pt x="5662" y="28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" name="Google Shape;991;p4"/>
            <p:cNvSpPr/>
            <p:nvPr/>
          </p:nvSpPr>
          <p:spPr>
            <a:xfrm>
              <a:off x="4085800" y="4617350"/>
              <a:ext cx="140100" cy="138650"/>
            </a:xfrm>
            <a:custGeom>
              <a:avLst/>
              <a:gdLst/>
              <a:ahLst/>
              <a:cxnLst/>
              <a:rect l="l" t="t" r="r" b="b"/>
              <a:pathLst>
                <a:path w="5604" h="5546" extrusionOk="0">
                  <a:moveTo>
                    <a:pt x="2802" y="5546"/>
                  </a:moveTo>
                  <a:cubicBezTo>
                    <a:pt x="1226" y="5546"/>
                    <a:pt x="0" y="4320"/>
                    <a:pt x="0" y="2744"/>
                  </a:cubicBezTo>
                  <a:cubicBezTo>
                    <a:pt x="0" y="1168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ubicBezTo>
                    <a:pt x="5604" y="4379"/>
                    <a:pt x="4378" y="5546"/>
                    <a:pt x="2802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" name="Google Shape;992;p4"/>
            <p:cNvSpPr/>
            <p:nvPr/>
          </p:nvSpPr>
          <p:spPr>
            <a:xfrm>
              <a:off x="5558175" y="3387200"/>
              <a:ext cx="140125" cy="140125"/>
            </a:xfrm>
            <a:custGeom>
              <a:avLst/>
              <a:gdLst/>
              <a:ahLst/>
              <a:cxnLst/>
              <a:rect l="l" t="t" r="r" b="b"/>
              <a:pathLst>
                <a:path w="5605" h="5605" extrusionOk="0">
                  <a:moveTo>
                    <a:pt x="2744" y="5546"/>
                  </a:moveTo>
                  <a:cubicBezTo>
                    <a:pt x="1227" y="5546"/>
                    <a:pt x="1" y="4320"/>
                    <a:pt x="1" y="2744"/>
                  </a:cubicBezTo>
                  <a:cubicBezTo>
                    <a:pt x="1" y="1226"/>
                    <a:pt x="1285" y="0"/>
                    <a:pt x="2803" y="0"/>
                  </a:cubicBezTo>
                  <a:cubicBezTo>
                    <a:pt x="4379" y="0"/>
                    <a:pt x="5604" y="1285"/>
                    <a:pt x="5546" y="2802"/>
                  </a:cubicBezTo>
                  <a:cubicBezTo>
                    <a:pt x="5546" y="4378"/>
                    <a:pt x="4320" y="5604"/>
                    <a:pt x="2744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" name="Google Shape;993;p4"/>
            <p:cNvSpPr/>
            <p:nvPr/>
          </p:nvSpPr>
          <p:spPr>
            <a:xfrm>
              <a:off x="2369700" y="1424500"/>
              <a:ext cx="141575" cy="140100"/>
            </a:xfrm>
            <a:custGeom>
              <a:avLst/>
              <a:gdLst/>
              <a:ahLst/>
              <a:cxnLst/>
              <a:rect l="l" t="t" r="r" b="b"/>
              <a:pathLst>
                <a:path w="5663" h="5604" extrusionOk="0">
                  <a:moveTo>
                    <a:pt x="5604" y="2860"/>
                  </a:moveTo>
                  <a:cubicBezTo>
                    <a:pt x="5546" y="4436"/>
                    <a:pt x="4320" y="5604"/>
                    <a:pt x="2744" y="5604"/>
                  </a:cubicBezTo>
                  <a:cubicBezTo>
                    <a:pt x="1226" y="5545"/>
                    <a:pt x="0" y="4320"/>
                    <a:pt x="59" y="2744"/>
                  </a:cubicBezTo>
                  <a:cubicBezTo>
                    <a:pt x="59" y="1226"/>
                    <a:pt x="1343" y="0"/>
                    <a:pt x="2860" y="59"/>
                  </a:cubicBezTo>
                  <a:cubicBezTo>
                    <a:pt x="4437" y="59"/>
                    <a:pt x="5662" y="1343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" name="Google Shape;994;p4"/>
            <p:cNvSpPr/>
            <p:nvPr/>
          </p:nvSpPr>
          <p:spPr>
            <a:xfrm>
              <a:off x="3350325" y="4612975"/>
              <a:ext cx="138650" cy="138650"/>
            </a:xfrm>
            <a:custGeom>
              <a:avLst/>
              <a:gdLst/>
              <a:ahLst/>
              <a:cxnLst/>
              <a:rect l="l" t="t" r="r" b="b"/>
              <a:pathLst>
                <a:path w="5546" h="5546" extrusionOk="0">
                  <a:moveTo>
                    <a:pt x="2802" y="1"/>
                  </a:moveTo>
                  <a:cubicBezTo>
                    <a:pt x="4320" y="1"/>
                    <a:pt x="5546" y="1226"/>
                    <a:pt x="5546" y="2802"/>
                  </a:cubicBezTo>
                  <a:cubicBezTo>
                    <a:pt x="5546" y="4320"/>
                    <a:pt x="4320" y="5546"/>
                    <a:pt x="2744" y="5546"/>
                  </a:cubicBezTo>
                  <a:cubicBezTo>
                    <a:pt x="1226" y="5546"/>
                    <a:pt x="0" y="4320"/>
                    <a:pt x="0" y="2802"/>
                  </a:cubicBezTo>
                  <a:cubicBezTo>
                    <a:pt x="0" y="1226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" name="Google Shape;995;p4"/>
            <p:cNvSpPr/>
            <p:nvPr/>
          </p:nvSpPr>
          <p:spPr>
            <a:xfrm>
              <a:off x="5311575" y="388042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5545" y="2802"/>
                  </a:moveTo>
                  <a:cubicBezTo>
                    <a:pt x="5545" y="4320"/>
                    <a:pt x="4320" y="5604"/>
                    <a:pt x="2744" y="5546"/>
                  </a:cubicBezTo>
                  <a:cubicBezTo>
                    <a:pt x="1284" y="5546"/>
                    <a:pt x="0" y="4320"/>
                    <a:pt x="0" y="2802"/>
                  </a:cubicBezTo>
                  <a:cubicBezTo>
                    <a:pt x="0" y="1285"/>
                    <a:pt x="1284" y="1"/>
                    <a:pt x="2802" y="1"/>
                  </a:cubicBezTo>
                  <a:cubicBezTo>
                    <a:pt x="4320" y="59"/>
                    <a:pt x="5545" y="1285"/>
                    <a:pt x="5545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" name="Google Shape;996;p4"/>
            <p:cNvSpPr/>
            <p:nvPr/>
          </p:nvSpPr>
          <p:spPr>
            <a:xfrm>
              <a:off x="3106625" y="935650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5604" y="2802"/>
                  </a:moveTo>
                  <a:cubicBezTo>
                    <a:pt x="5604" y="4320"/>
                    <a:pt x="4320" y="5604"/>
                    <a:pt x="2744" y="5545"/>
                  </a:cubicBezTo>
                  <a:cubicBezTo>
                    <a:pt x="1226" y="5545"/>
                    <a:pt x="0" y="4320"/>
                    <a:pt x="0" y="2744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20" y="0"/>
                    <a:pt x="5604" y="1284"/>
                    <a:pt x="5546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" name="Google Shape;997;p4"/>
            <p:cNvSpPr/>
            <p:nvPr/>
          </p:nvSpPr>
          <p:spPr>
            <a:xfrm>
              <a:off x="1876475" y="3144950"/>
              <a:ext cx="140100" cy="138675"/>
            </a:xfrm>
            <a:custGeom>
              <a:avLst/>
              <a:gdLst/>
              <a:ahLst/>
              <a:cxnLst/>
              <a:rect l="l" t="t" r="r" b="b"/>
              <a:pathLst>
                <a:path w="5604" h="5547" extrusionOk="0">
                  <a:moveTo>
                    <a:pt x="2802" y="1"/>
                  </a:moveTo>
                  <a:cubicBezTo>
                    <a:pt x="4320" y="1"/>
                    <a:pt x="5604" y="1227"/>
                    <a:pt x="5604" y="2744"/>
                  </a:cubicBezTo>
                  <a:cubicBezTo>
                    <a:pt x="5604" y="4320"/>
                    <a:pt x="4378" y="5546"/>
                    <a:pt x="2802" y="5546"/>
                  </a:cubicBezTo>
                  <a:cubicBezTo>
                    <a:pt x="1284" y="5546"/>
                    <a:pt x="58" y="4320"/>
                    <a:pt x="58" y="2803"/>
                  </a:cubicBezTo>
                  <a:cubicBezTo>
                    <a:pt x="0" y="1285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" name="Google Shape;998;p4"/>
            <p:cNvSpPr/>
            <p:nvPr/>
          </p:nvSpPr>
          <p:spPr>
            <a:xfrm>
              <a:off x="2617775" y="117787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2802" y="59"/>
                  </a:moveTo>
                  <a:cubicBezTo>
                    <a:pt x="4320" y="59"/>
                    <a:pt x="5546" y="1343"/>
                    <a:pt x="5546" y="2802"/>
                  </a:cubicBezTo>
                  <a:cubicBezTo>
                    <a:pt x="5546" y="4378"/>
                    <a:pt x="4203" y="5604"/>
                    <a:pt x="2685" y="5604"/>
                  </a:cubicBezTo>
                  <a:cubicBezTo>
                    <a:pt x="1226" y="5546"/>
                    <a:pt x="0" y="4262"/>
                    <a:pt x="0" y="2744"/>
                  </a:cubicBezTo>
                  <a:cubicBezTo>
                    <a:pt x="59" y="1285"/>
                    <a:pt x="1284" y="1"/>
                    <a:pt x="2802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" name="Google Shape;999;p4"/>
            <p:cNvSpPr/>
            <p:nvPr/>
          </p:nvSpPr>
          <p:spPr>
            <a:xfrm>
              <a:off x="4822725" y="4370750"/>
              <a:ext cx="137175" cy="137175"/>
            </a:xfrm>
            <a:custGeom>
              <a:avLst/>
              <a:gdLst/>
              <a:ahLst/>
              <a:cxnLst/>
              <a:rect l="l" t="t" r="r" b="b"/>
              <a:pathLst>
                <a:path w="5487" h="5487" extrusionOk="0">
                  <a:moveTo>
                    <a:pt x="0" y="2744"/>
                  </a:moveTo>
                  <a:cubicBezTo>
                    <a:pt x="0" y="1284"/>
                    <a:pt x="1284" y="0"/>
                    <a:pt x="2802" y="0"/>
                  </a:cubicBezTo>
                  <a:cubicBezTo>
                    <a:pt x="4261" y="0"/>
                    <a:pt x="5487" y="1284"/>
                    <a:pt x="5487" y="2802"/>
                  </a:cubicBezTo>
                  <a:cubicBezTo>
                    <a:pt x="5487" y="4261"/>
                    <a:pt x="4203" y="5487"/>
                    <a:pt x="2744" y="5487"/>
                  </a:cubicBezTo>
                  <a:cubicBezTo>
                    <a:pt x="1284" y="5487"/>
                    <a:pt x="0" y="4203"/>
                    <a:pt x="0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" name="Google Shape;1000;p4"/>
            <p:cNvSpPr/>
            <p:nvPr/>
          </p:nvSpPr>
          <p:spPr>
            <a:xfrm>
              <a:off x="2124550" y="1672575"/>
              <a:ext cx="138650" cy="137175"/>
            </a:xfrm>
            <a:custGeom>
              <a:avLst/>
              <a:gdLst/>
              <a:ahLst/>
              <a:cxnLst/>
              <a:rect l="l" t="t" r="r" b="b"/>
              <a:pathLst>
                <a:path w="5546" h="5487" extrusionOk="0">
                  <a:moveTo>
                    <a:pt x="5487" y="2744"/>
                  </a:moveTo>
                  <a:cubicBezTo>
                    <a:pt x="5545" y="4203"/>
                    <a:pt x="4261" y="5487"/>
                    <a:pt x="2802" y="5487"/>
                  </a:cubicBezTo>
                  <a:cubicBezTo>
                    <a:pt x="1284" y="5487"/>
                    <a:pt x="0" y="4261"/>
                    <a:pt x="0" y="2744"/>
                  </a:cubicBezTo>
                  <a:cubicBezTo>
                    <a:pt x="0" y="1284"/>
                    <a:pt x="1226" y="59"/>
                    <a:pt x="2685" y="0"/>
                  </a:cubicBezTo>
                  <a:cubicBezTo>
                    <a:pt x="4203" y="0"/>
                    <a:pt x="5487" y="1226"/>
                    <a:pt x="5487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" name="Google Shape;1001;p4"/>
            <p:cNvSpPr/>
            <p:nvPr/>
          </p:nvSpPr>
          <p:spPr>
            <a:xfrm>
              <a:off x="2372625" y="4124125"/>
              <a:ext cx="135725" cy="137200"/>
            </a:xfrm>
            <a:custGeom>
              <a:avLst/>
              <a:gdLst/>
              <a:ahLst/>
              <a:cxnLst/>
              <a:rect l="l" t="t" r="r" b="b"/>
              <a:pathLst>
                <a:path w="5429" h="5488" extrusionOk="0">
                  <a:moveTo>
                    <a:pt x="5429" y="2744"/>
                  </a:moveTo>
                  <a:cubicBezTo>
                    <a:pt x="5429" y="4262"/>
                    <a:pt x="4144" y="5487"/>
                    <a:pt x="2685" y="5487"/>
                  </a:cubicBezTo>
                  <a:cubicBezTo>
                    <a:pt x="1167" y="5429"/>
                    <a:pt x="0" y="4203"/>
                    <a:pt x="0" y="2744"/>
                  </a:cubicBezTo>
                  <a:cubicBezTo>
                    <a:pt x="0" y="1226"/>
                    <a:pt x="1284" y="1"/>
                    <a:pt x="2743" y="59"/>
                  </a:cubicBezTo>
                  <a:cubicBezTo>
                    <a:pt x="4203" y="59"/>
                    <a:pt x="5429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" name="Google Shape;1002;p4"/>
            <p:cNvSpPr/>
            <p:nvPr/>
          </p:nvSpPr>
          <p:spPr>
            <a:xfrm>
              <a:off x="1882300" y="2162875"/>
              <a:ext cx="137200" cy="135750"/>
            </a:xfrm>
            <a:custGeom>
              <a:avLst/>
              <a:gdLst/>
              <a:ahLst/>
              <a:cxnLst/>
              <a:rect l="l" t="t" r="r" b="b"/>
              <a:pathLst>
                <a:path w="5488" h="5430" extrusionOk="0">
                  <a:moveTo>
                    <a:pt x="5429" y="2744"/>
                  </a:moveTo>
                  <a:cubicBezTo>
                    <a:pt x="5429" y="4262"/>
                    <a:pt x="4203" y="5429"/>
                    <a:pt x="2744" y="5429"/>
                  </a:cubicBezTo>
                  <a:cubicBezTo>
                    <a:pt x="1226" y="5429"/>
                    <a:pt x="1" y="4145"/>
                    <a:pt x="59" y="2627"/>
                  </a:cubicBezTo>
                  <a:cubicBezTo>
                    <a:pt x="117" y="1168"/>
                    <a:pt x="1343" y="1"/>
                    <a:pt x="2802" y="1"/>
                  </a:cubicBezTo>
                  <a:cubicBezTo>
                    <a:pt x="4262" y="59"/>
                    <a:pt x="5487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" name="Google Shape;1003;p4"/>
            <p:cNvSpPr/>
            <p:nvPr/>
          </p:nvSpPr>
          <p:spPr>
            <a:xfrm>
              <a:off x="4335325" y="4618825"/>
              <a:ext cx="135725" cy="135725"/>
            </a:xfrm>
            <a:custGeom>
              <a:avLst/>
              <a:gdLst/>
              <a:ahLst/>
              <a:cxnLst/>
              <a:rect l="l" t="t" r="r" b="b"/>
              <a:pathLst>
                <a:path w="5429" h="5429" extrusionOk="0">
                  <a:moveTo>
                    <a:pt x="5370" y="2685"/>
                  </a:moveTo>
                  <a:cubicBezTo>
                    <a:pt x="5429" y="4144"/>
                    <a:pt x="4203" y="5370"/>
                    <a:pt x="2744" y="5429"/>
                  </a:cubicBezTo>
                  <a:cubicBezTo>
                    <a:pt x="1226" y="5429"/>
                    <a:pt x="0" y="4203"/>
                    <a:pt x="0" y="2685"/>
                  </a:cubicBezTo>
                  <a:cubicBezTo>
                    <a:pt x="0" y="1226"/>
                    <a:pt x="1168" y="0"/>
                    <a:pt x="2685" y="0"/>
                  </a:cubicBezTo>
                  <a:cubicBezTo>
                    <a:pt x="4145" y="0"/>
                    <a:pt x="5370" y="1168"/>
                    <a:pt x="5370" y="26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" name="Google Shape;1004;p4"/>
            <p:cNvSpPr/>
            <p:nvPr/>
          </p:nvSpPr>
          <p:spPr>
            <a:xfrm>
              <a:off x="3109550" y="4615900"/>
              <a:ext cx="134275" cy="134275"/>
            </a:xfrm>
            <a:custGeom>
              <a:avLst/>
              <a:gdLst/>
              <a:ahLst/>
              <a:cxnLst/>
              <a:rect l="l" t="t" r="r" b="b"/>
              <a:pathLst>
                <a:path w="5371" h="5371" extrusionOk="0">
                  <a:moveTo>
                    <a:pt x="2744" y="0"/>
                  </a:moveTo>
                  <a:cubicBezTo>
                    <a:pt x="4203" y="0"/>
                    <a:pt x="5370" y="1226"/>
                    <a:pt x="5312" y="2744"/>
                  </a:cubicBezTo>
                  <a:cubicBezTo>
                    <a:pt x="5312" y="4203"/>
                    <a:pt x="4144" y="5371"/>
                    <a:pt x="2627" y="5312"/>
                  </a:cubicBezTo>
                  <a:cubicBezTo>
                    <a:pt x="1109" y="5312"/>
                    <a:pt x="0" y="4145"/>
                    <a:pt x="0" y="2569"/>
                  </a:cubicBezTo>
                  <a:cubicBezTo>
                    <a:pt x="59" y="1109"/>
                    <a:pt x="1226" y="0"/>
                    <a:pt x="2744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" name="Google Shape;1005;p4"/>
            <p:cNvSpPr/>
            <p:nvPr/>
          </p:nvSpPr>
          <p:spPr>
            <a:xfrm>
              <a:off x="5561100" y="1922100"/>
              <a:ext cx="134275" cy="132825"/>
            </a:xfrm>
            <a:custGeom>
              <a:avLst/>
              <a:gdLst/>
              <a:ahLst/>
              <a:cxnLst/>
              <a:rect l="l" t="t" r="r" b="b"/>
              <a:pathLst>
                <a:path w="5371" h="5313" extrusionOk="0">
                  <a:moveTo>
                    <a:pt x="2686" y="1"/>
                  </a:moveTo>
                  <a:cubicBezTo>
                    <a:pt x="4203" y="1"/>
                    <a:pt x="5371" y="1226"/>
                    <a:pt x="5312" y="2744"/>
                  </a:cubicBezTo>
                  <a:cubicBezTo>
                    <a:pt x="5312" y="4203"/>
                    <a:pt x="4145" y="5312"/>
                    <a:pt x="2627" y="5312"/>
                  </a:cubicBezTo>
                  <a:cubicBezTo>
                    <a:pt x="1110" y="5312"/>
                    <a:pt x="1" y="4086"/>
                    <a:pt x="1" y="2569"/>
                  </a:cubicBezTo>
                  <a:cubicBezTo>
                    <a:pt x="59" y="1110"/>
                    <a:pt x="1226" y="1"/>
                    <a:pt x="268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" name="Google Shape;1006;p4"/>
            <p:cNvSpPr/>
            <p:nvPr/>
          </p:nvSpPr>
          <p:spPr>
            <a:xfrm>
              <a:off x="4583400" y="940025"/>
              <a:ext cx="131350" cy="131350"/>
            </a:xfrm>
            <a:custGeom>
              <a:avLst/>
              <a:gdLst/>
              <a:ahLst/>
              <a:cxnLst/>
              <a:rect l="l" t="t" r="r" b="b"/>
              <a:pathLst>
                <a:path w="5254" h="5254" extrusionOk="0">
                  <a:moveTo>
                    <a:pt x="2627" y="0"/>
                  </a:moveTo>
                  <a:cubicBezTo>
                    <a:pt x="4086" y="0"/>
                    <a:pt x="5254" y="1109"/>
                    <a:pt x="5254" y="2569"/>
                  </a:cubicBezTo>
                  <a:cubicBezTo>
                    <a:pt x="5254" y="4086"/>
                    <a:pt x="4086" y="5254"/>
                    <a:pt x="2569" y="5254"/>
                  </a:cubicBezTo>
                  <a:cubicBezTo>
                    <a:pt x="1109" y="5254"/>
                    <a:pt x="0" y="4086"/>
                    <a:pt x="0" y="2627"/>
                  </a:cubicBezTo>
                  <a:cubicBezTo>
                    <a:pt x="0" y="1109"/>
                    <a:pt x="1109" y="0"/>
                    <a:pt x="26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" name="Google Shape;1007;p4"/>
            <p:cNvSpPr/>
            <p:nvPr/>
          </p:nvSpPr>
          <p:spPr>
            <a:xfrm>
              <a:off x="2127450" y="3880425"/>
              <a:ext cx="132825" cy="132825"/>
            </a:xfrm>
            <a:custGeom>
              <a:avLst/>
              <a:gdLst/>
              <a:ahLst/>
              <a:cxnLst/>
              <a:rect l="l" t="t" r="r" b="b"/>
              <a:pathLst>
                <a:path w="5313" h="5313" extrusionOk="0">
                  <a:moveTo>
                    <a:pt x="2686" y="1"/>
                  </a:moveTo>
                  <a:cubicBezTo>
                    <a:pt x="4145" y="1"/>
                    <a:pt x="5313" y="1168"/>
                    <a:pt x="5313" y="2627"/>
                  </a:cubicBezTo>
                  <a:cubicBezTo>
                    <a:pt x="5313" y="4145"/>
                    <a:pt x="4145" y="5312"/>
                    <a:pt x="2628" y="5312"/>
                  </a:cubicBezTo>
                  <a:cubicBezTo>
                    <a:pt x="1110" y="5254"/>
                    <a:pt x="1" y="4087"/>
                    <a:pt x="1" y="2627"/>
                  </a:cubicBezTo>
                  <a:cubicBezTo>
                    <a:pt x="1" y="1110"/>
                    <a:pt x="1168" y="1"/>
                    <a:pt x="262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" name="Google Shape;1008;p4"/>
            <p:cNvSpPr/>
            <p:nvPr/>
          </p:nvSpPr>
          <p:spPr>
            <a:xfrm>
              <a:off x="1880850" y="3390125"/>
              <a:ext cx="132800" cy="132800"/>
            </a:xfrm>
            <a:custGeom>
              <a:avLst/>
              <a:gdLst/>
              <a:ahLst/>
              <a:cxnLst/>
              <a:rect l="l" t="t" r="r" b="b"/>
              <a:pathLst>
                <a:path w="5312" h="5312" extrusionOk="0">
                  <a:moveTo>
                    <a:pt x="2627" y="0"/>
                  </a:moveTo>
                  <a:cubicBezTo>
                    <a:pt x="4086" y="0"/>
                    <a:pt x="5254" y="1168"/>
                    <a:pt x="5312" y="2627"/>
                  </a:cubicBezTo>
                  <a:cubicBezTo>
                    <a:pt x="5312" y="4145"/>
                    <a:pt x="4145" y="5312"/>
                    <a:pt x="2627" y="5312"/>
                  </a:cubicBezTo>
                  <a:cubicBezTo>
                    <a:pt x="1168" y="5312"/>
                    <a:pt x="0" y="4145"/>
                    <a:pt x="0" y="2685"/>
                  </a:cubicBezTo>
                  <a:cubicBezTo>
                    <a:pt x="0" y="1168"/>
                    <a:pt x="1168" y="59"/>
                    <a:pt x="2627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" name="Google Shape;1009;p4"/>
            <p:cNvSpPr/>
            <p:nvPr/>
          </p:nvSpPr>
          <p:spPr>
            <a:xfrm>
              <a:off x="2616300" y="4372200"/>
              <a:ext cx="132825" cy="134275"/>
            </a:xfrm>
            <a:custGeom>
              <a:avLst/>
              <a:gdLst/>
              <a:ahLst/>
              <a:cxnLst/>
              <a:rect l="l" t="t" r="r" b="b"/>
              <a:pathLst>
                <a:path w="5313" h="5371" extrusionOk="0">
                  <a:moveTo>
                    <a:pt x="5313" y="2744"/>
                  </a:moveTo>
                  <a:cubicBezTo>
                    <a:pt x="5313" y="4262"/>
                    <a:pt x="4087" y="5371"/>
                    <a:pt x="2628" y="5371"/>
                  </a:cubicBezTo>
                  <a:cubicBezTo>
                    <a:pt x="1110" y="5312"/>
                    <a:pt x="1" y="4145"/>
                    <a:pt x="1" y="2569"/>
                  </a:cubicBezTo>
                  <a:cubicBezTo>
                    <a:pt x="59" y="1110"/>
                    <a:pt x="1285" y="1"/>
                    <a:pt x="2744" y="59"/>
                  </a:cubicBezTo>
                  <a:cubicBezTo>
                    <a:pt x="4204" y="117"/>
                    <a:pt x="5313" y="1285"/>
                    <a:pt x="5313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" name="Google Shape;1010;p4"/>
            <p:cNvSpPr/>
            <p:nvPr/>
          </p:nvSpPr>
          <p:spPr>
            <a:xfrm>
              <a:off x="2864375" y="940025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8" y="0"/>
                    <a:pt x="5196" y="1168"/>
                    <a:pt x="5196" y="2627"/>
                  </a:cubicBezTo>
                  <a:cubicBezTo>
                    <a:pt x="5254" y="4028"/>
                    <a:pt x="4028" y="5254"/>
                    <a:pt x="2569" y="5254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" name="Google Shape;1011;p4"/>
            <p:cNvSpPr/>
            <p:nvPr/>
          </p:nvSpPr>
          <p:spPr>
            <a:xfrm>
              <a:off x="5562550" y="3638200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9" y="0"/>
                    <a:pt x="5196" y="1168"/>
                    <a:pt x="5254" y="2569"/>
                  </a:cubicBezTo>
                  <a:cubicBezTo>
                    <a:pt x="5254" y="4028"/>
                    <a:pt x="4029" y="5254"/>
                    <a:pt x="2628" y="5195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168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" name="Google Shape;1012;p4"/>
            <p:cNvSpPr/>
            <p:nvPr/>
          </p:nvSpPr>
          <p:spPr>
            <a:xfrm>
              <a:off x="5073700" y="1188100"/>
              <a:ext cx="129900" cy="128425"/>
            </a:xfrm>
            <a:custGeom>
              <a:avLst/>
              <a:gdLst/>
              <a:ahLst/>
              <a:cxnLst/>
              <a:rect l="l" t="t" r="r" b="b"/>
              <a:pathLst>
                <a:path w="5196" h="5137" extrusionOk="0">
                  <a:moveTo>
                    <a:pt x="2569" y="0"/>
                  </a:moveTo>
                  <a:cubicBezTo>
                    <a:pt x="4028" y="0"/>
                    <a:pt x="5196" y="1226"/>
                    <a:pt x="5196" y="2627"/>
                  </a:cubicBezTo>
                  <a:cubicBezTo>
                    <a:pt x="5137" y="3969"/>
                    <a:pt x="3970" y="5137"/>
                    <a:pt x="2569" y="5137"/>
                  </a:cubicBezTo>
                  <a:cubicBezTo>
                    <a:pt x="1168" y="5137"/>
                    <a:pt x="1" y="3911"/>
                    <a:pt x="1" y="2510"/>
                  </a:cubicBezTo>
                  <a:cubicBezTo>
                    <a:pt x="59" y="1109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" name="Google Shape;1013;p4"/>
            <p:cNvSpPr/>
            <p:nvPr/>
          </p:nvSpPr>
          <p:spPr>
            <a:xfrm>
              <a:off x="5320325" y="1430325"/>
              <a:ext cx="129900" cy="128450"/>
            </a:xfrm>
            <a:custGeom>
              <a:avLst/>
              <a:gdLst/>
              <a:ahLst/>
              <a:cxnLst/>
              <a:rect l="l" t="t" r="r" b="b"/>
              <a:pathLst>
                <a:path w="5196" h="5138" extrusionOk="0">
                  <a:moveTo>
                    <a:pt x="5137" y="2627"/>
                  </a:moveTo>
                  <a:cubicBezTo>
                    <a:pt x="5137" y="4028"/>
                    <a:pt x="3970" y="5137"/>
                    <a:pt x="2569" y="5137"/>
                  </a:cubicBezTo>
                  <a:cubicBezTo>
                    <a:pt x="1168" y="5137"/>
                    <a:pt x="0" y="3912"/>
                    <a:pt x="0" y="2511"/>
                  </a:cubicBezTo>
                  <a:cubicBezTo>
                    <a:pt x="59" y="1110"/>
                    <a:pt x="1285" y="1"/>
                    <a:pt x="2627" y="1"/>
                  </a:cubicBezTo>
                  <a:cubicBezTo>
                    <a:pt x="4028" y="59"/>
                    <a:pt x="5195" y="1226"/>
                    <a:pt x="5137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" name="Google Shape;1014;p4"/>
            <p:cNvSpPr/>
            <p:nvPr/>
          </p:nvSpPr>
          <p:spPr>
            <a:xfrm>
              <a:off x="1886675" y="1920650"/>
              <a:ext cx="128450" cy="126975"/>
            </a:xfrm>
            <a:custGeom>
              <a:avLst/>
              <a:gdLst/>
              <a:ahLst/>
              <a:cxnLst/>
              <a:rect l="l" t="t" r="r" b="b"/>
              <a:pathLst>
                <a:path w="5138" h="5079" extrusionOk="0">
                  <a:moveTo>
                    <a:pt x="2569" y="0"/>
                  </a:moveTo>
                  <a:cubicBezTo>
                    <a:pt x="3970" y="0"/>
                    <a:pt x="5079" y="1109"/>
                    <a:pt x="5079" y="2510"/>
                  </a:cubicBezTo>
                  <a:cubicBezTo>
                    <a:pt x="5137" y="3969"/>
                    <a:pt x="3970" y="5078"/>
                    <a:pt x="2569" y="5078"/>
                  </a:cubicBezTo>
                  <a:cubicBezTo>
                    <a:pt x="1168" y="5078"/>
                    <a:pt x="59" y="3969"/>
                    <a:pt x="1" y="2568"/>
                  </a:cubicBezTo>
                  <a:cubicBezTo>
                    <a:pt x="1" y="1168"/>
                    <a:pt x="1110" y="59"/>
                    <a:pt x="256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" name="Google Shape;1015;p4"/>
            <p:cNvSpPr/>
            <p:nvPr/>
          </p:nvSpPr>
          <p:spPr>
            <a:xfrm>
              <a:off x="5812100" y="2904175"/>
              <a:ext cx="125525" cy="127000"/>
            </a:xfrm>
            <a:custGeom>
              <a:avLst/>
              <a:gdLst/>
              <a:ahLst/>
              <a:cxnLst/>
              <a:rect l="l" t="t" r="r" b="b"/>
              <a:pathLst>
                <a:path w="5021" h="5080" extrusionOk="0">
                  <a:moveTo>
                    <a:pt x="2510" y="5021"/>
                  </a:moveTo>
                  <a:cubicBezTo>
                    <a:pt x="1109" y="5079"/>
                    <a:pt x="0" y="3970"/>
                    <a:pt x="0" y="2511"/>
                  </a:cubicBezTo>
                  <a:cubicBezTo>
                    <a:pt x="0" y="1110"/>
                    <a:pt x="1051" y="1"/>
                    <a:pt x="2510" y="1"/>
                  </a:cubicBezTo>
                  <a:cubicBezTo>
                    <a:pt x="3911" y="1"/>
                    <a:pt x="5020" y="1052"/>
                    <a:pt x="5020" y="2452"/>
                  </a:cubicBezTo>
                  <a:cubicBezTo>
                    <a:pt x="5020" y="3912"/>
                    <a:pt x="3969" y="5021"/>
                    <a:pt x="2510" y="50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" name="Google Shape;1016;p4"/>
            <p:cNvSpPr/>
            <p:nvPr/>
          </p:nvSpPr>
          <p:spPr>
            <a:xfrm>
              <a:off x="5810625" y="2660475"/>
              <a:ext cx="127000" cy="127000"/>
            </a:xfrm>
            <a:custGeom>
              <a:avLst/>
              <a:gdLst/>
              <a:ahLst/>
              <a:cxnLst/>
              <a:rect l="l" t="t" r="r" b="b"/>
              <a:pathLst>
                <a:path w="5080" h="5080" extrusionOk="0">
                  <a:moveTo>
                    <a:pt x="2569" y="5079"/>
                  </a:moveTo>
                  <a:cubicBezTo>
                    <a:pt x="1168" y="5079"/>
                    <a:pt x="59" y="3970"/>
                    <a:pt x="1" y="2569"/>
                  </a:cubicBezTo>
                  <a:cubicBezTo>
                    <a:pt x="1" y="1168"/>
                    <a:pt x="1110" y="59"/>
                    <a:pt x="2569" y="1"/>
                  </a:cubicBezTo>
                  <a:cubicBezTo>
                    <a:pt x="3970" y="1"/>
                    <a:pt x="5079" y="1110"/>
                    <a:pt x="5079" y="2569"/>
                  </a:cubicBezTo>
                  <a:cubicBezTo>
                    <a:pt x="5079" y="3970"/>
                    <a:pt x="3970" y="5079"/>
                    <a:pt x="2569" y="50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" name="Google Shape;1017;p4"/>
            <p:cNvSpPr/>
            <p:nvPr/>
          </p:nvSpPr>
          <p:spPr>
            <a:xfrm>
              <a:off x="4581925" y="4623200"/>
              <a:ext cx="127000" cy="126975"/>
            </a:xfrm>
            <a:custGeom>
              <a:avLst/>
              <a:gdLst/>
              <a:ahLst/>
              <a:cxnLst/>
              <a:rect l="l" t="t" r="r" b="b"/>
              <a:pathLst>
                <a:path w="5080" h="5079" extrusionOk="0">
                  <a:moveTo>
                    <a:pt x="5079" y="2510"/>
                  </a:moveTo>
                  <a:cubicBezTo>
                    <a:pt x="5079" y="3911"/>
                    <a:pt x="3970" y="5020"/>
                    <a:pt x="2569" y="5079"/>
                  </a:cubicBezTo>
                  <a:cubicBezTo>
                    <a:pt x="1168" y="5079"/>
                    <a:pt x="1" y="3969"/>
                    <a:pt x="1" y="2569"/>
                  </a:cubicBezTo>
                  <a:cubicBezTo>
                    <a:pt x="1" y="1109"/>
                    <a:pt x="1110" y="0"/>
                    <a:pt x="2511" y="0"/>
                  </a:cubicBezTo>
                  <a:cubicBezTo>
                    <a:pt x="3912" y="0"/>
                    <a:pt x="5021" y="1109"/>
                    <a:pt x="5079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" name="Google Shape;1018;p4"/>
            <p:cNvSpPr/>
            <p:nvPr/>
          </p:nvSpPr>
          <p:spPr>
            <a:xfrm>
              <a:off x="3849400" y="694850"/>
              <a:ext cx="126975" cy="127000"/>
            </a:xfrm>
            <a:custGeom>
              <a:avLst/>
              <a:gdLst/>
              <a:ahLst/>
              <a:cxnLst/>
              <a:rect l="l" t="t" r="r" b="b"/>
              <a:pathLst>
                <a:path w="5079" h="5080" extrusionOk="0">
                  <a:moveTo>
                    <a:pt x="2510" y="59"/>
                  </a:moveTo>
                  <a:cubicBezTo>
                    <a:pt x="3911" y="1"/>
                    <a:pt x="5078" y="1110"/>
                    <a:pt x="5078" y="2569"/>
                  </a:cubicBezTo>
                  <a:cubicBezTo>
                    <a:pt x="5078" y="3970"/>
                    <a:pt x="3969" y="5079"/>
                    <a:pt x="2510" y="5079"/>
                  </a:cubicBezTo>
                  <a:cubicBezTo>
                    <a:pt x="1109" y="5079"/>
                    <a:pt x="58" y="3970"/>
                    <a:pt x="0" y="2628"/>
                  </a:cubicBezTo>
                  <a:cubicBezTo>
                    <a:pt x="0" y="1168"/>
                    <a:pt x="1109" y="59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" name="Google Shape;1019;p4"/>
            <p:cNvSpPr/>
            <p:nvPr/>
          </p:nvSpPr>
          <p:spPr>
            <a:xfrm>
              <a:off x="36027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5020" y="2452"/>
                  </a:moveTo>
                  <a:cubicBezTo>
                    <a:pt x="5020" y="3911"/>
                    <a:pt x="3970" y="5020"/>
                    <a:pt x="2510" y="5020"/>
                  </a:cubicBezTo>
                  <a:cubicBezTo>
                    <a:pt x="1109" y="5020"/>
                    <a:pt x="59" y="3911"/>
                    <a:pt x="0" y="2510"/>
                  </a:cubicBezTo>
                  <a:cubicBezTo>
                    <a:pt x="0" y="1109"/>
                    <a:pt x="1109" y="0"/>
                    <a:pt x="2510" y="0"/>
                  </a:cubicBezTo>
                  <a:cubicBezTo>
                    <a:pt x="3911" y="0"/>
                    <a:pt x="5020" y="1051"/>
                    <a:pt x="5020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" name="Google Shape;1020;p4"/>
            <p:cNvSpPr/>
            <p:nvPr/>
          </p:nvSpPr>
          <p:spPr>
            <a:xfrm>
              <a:off x="2867300" y="4620275"/>
              <a:ext cx="124075" cy="124075"/>
            </a:xfrm>
            <a:custGeom>
              <a:avLst/>
              <a:gdLst/>
              <a:ahLst/>
              <a:cxnLst/>
              <a:rect l="l" t="t" r="r" b="b"/>
              <a:pathLst>
                <a:path w="4963" h="4963" extrusionOk="0">
                  <a:moveTo>
                    <a:pt x="2511" y="4962"/>
                  </a:moveTo>
                  <a:cubicBezTo>
                    <a:pt x="1110" y="4962"/>
                    <a:pt x="1" y="3853"/>
                    <a:pt x="1" y="2452"/>
                  </a:cubicBezTo>
                  <a:cubicBezTo>
                    <a:pt x="1" y="1110"/>
                    <a:pt x="1110" y="1"/>
                    <a:pt x="2511" y="1"/>
                  </a:cubicBezTo>
                  <a:cubicBezTo>
                    <a:pt x="3911" y="1"/>
                    <a:pt x="4962" y="1110"/>
                    <a:pt x="4962" y="2510"/>
                  </a:cubicBezTo>
                  <a:cubicBezTo>
                    <a:pt x="4962" y="3911"/>
                    <a:pt x="3911" y="4962"/>
                    <a:pt x="2511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" name="Google Shape;1021;p4"/>
            <p:cNvSpPr/>
            <p:nvPr/>
          </p:nvSpPr>
          <p:spPr>
            <a:xfrm>
              <a:off x="5812100" y="2415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0" y="1"/>
                  </a:moveTo>
                  <a:cubicBezTo>
                    <a:pt x="3853" y="1"/>
                    <a:pt x="4962" y="1110"/>
                    <a:pt x="4962" y="2511"/>
                  </a:cubicBezTo>
                  <a:cubicBezTo>
                    <a:pt x="5020" y="3853"/>
                    <a:pt x="3911" y="4962"/>
                    <a:pt x="2510" y="4962"/>
                  </a:cubicBezTo>
                  <a:cubicBezTo>
                    <a:pt x="1109" y="5021"/>
                    <a:pt x="0" y="3912"/>
                    <a:pt x="0" y="2511"/>
                  </a:cubicBezTo>
                  <a:cubicBezTo>
                    <a:pt x="0" y="1110"/>
                    <a:pt x="1109" y="1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" name="Google Shape;1022;p4"/>
            <p:cNvSpPr/>
            <p:nvPr/>
          </p:nvSpPr>
          <p:spPr>
            <a:xfrm>
              <a:off x="5812100" y="3152250"/>
              <a:ext cx="125525" cy="124075"/>
            </a:xfrm>
            <a:custGeom>
              <a:avLst/>
              <a:gdLst/>
              <a:ahLst/>
              <a:cxnLst/>
              <a:rect l="l" t="t" r="r" b="b"/>
              <a:pathLst>
                <a:path w="5021" h="4963" extrusionOk="0">
                  <a:moveTo>
                    <a:pt x="2452" y="4962"/>
                  </a:moveTo>
                  <a:cubicBezTo>
                    <a:pt x="1109" y="4904"/>
                    <a:pt x="0" y="3795"/>
                    <a:pt x="59" y="2394"/>
                  </a:cubicBezTo>
                  <a:cubicBezTo>
                    <a:pt x="59" y="1052"/>
                    <a:pt x="1168" y="1"/>
                    <a:pt x="2510" y="1"/>
                  </a:cubicBezTo>
                  <a:cubicBezTo>
                    <a:pt x="3911" y="1"/>
                    <a:pt x="5020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" name="Google Shape;1023;p4"/>
            <p:cNvSpPr/>
            <p:nvPr/>
          </p:nvSpPr>
          <p:spPr>
            <a:xfrm>
              <a:off x="2378450" y="1186625"/>
              <a:ext cx="124075" cy="122600"/>
            </a:xfrm>
            <a:custGeom>
              <a:avLst/>
              <a:gdLst/>
              <a:ahLst/>
              <a:cxnLst/>
              <a:rect l="l" t="t" r="r" b="b"/>
              <a:pathLst>
                <a:path w="4963" h="4904" extrusionOk="0">
                  <a:moveTo>
                    <a:pt x="2452" y="4904"/>
                  </a:moveTo>
                  <a:cubicBezTo>
                    <a:pt x="1110" y="4904"/>
                    <a:pt x="1" y="3853"/>
                    <a:pt x="1" y="2452"/>
                  </a:cubicBezTo>
                  <a:cubicBezTo>
                    <a:pt x="1" y="1110"/>
                    <a:pt x="1110" y="1"/>
                    <a:pt x="2510" y="1"/>
                  </a:cubicBezTo>
                  <a:cubicBezTo>
                    <a:pt x="3853" y="1"/>
                    <a:pt x="4962" y="1110"/>
                    <a:pt x="4962" y="2511"/>
                  </a:cubicBezTo>
                  <a:cubicBezTo>
                    <a:pt x="4904" y="3853"/>
                    <a:pt x="3795" y="4904"/>
                    <a:pt x="2452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" name="Google Shape;1024;p4"/>
            <p:cNvSpPr/>
            <p:nvPr/>
          </p:nvSpPr>
          <p:spPr>
            <a:xfrm>
              <a:off x="40930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1" y="0"/>
                  </a:moveTo>
                  <a:cubicBezTo>
                    <a:pt x="3912" y="59"/>
                    <a:pt x="5021" y="1168"/>
                    <a:pt x="4962" y="2569"/>
                  </a:cubicBezTo>
                  <a:cubicBezTo>
                    <a:pt x="4962" y="3911"/>
                    <a:pt x="3853" y="5020"/>
                    <a:pt x="2452" y="4962"/>
                  </a:cubicBezTo>
                  <a:cubicBezTo>
                    <a:pt x="1052" y="4962"/>
                    <a:pt x="1" y="3853"/>
                    <a:pt x="1" y="2510"/>
                  </a:cubicBezTo>
                  <a:cubicBezTo>
                    <a:pt x="1" y="1109"/>
                    <a:pt x="1110" y="0"/>
                    <a:pt x="25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" name="Google Shape;1025;p4"/>
            <p:cNvSpPr/>
            <p:nvPr/>
          </p:nvSpPr>
          <p:spPr>
            <a:xfrm>
              <a:off x="1885225" y="3641100"/>
              <a:ext cx="124050" cy="124075"/>
            </a:xfrm>
            <a:custGeom>
              <a:avLst/>
              <a:gdLst/>
              <a:ahLst/>
              <a:cxnLst/>
              <a:rect l="l" t="t" r="r" b="b"/>
              <a:pathLst>
                <a:path w="4962" h="4963" extrusionOk="0">
                  <a:moveTo>
                    <a:pt x="2452" y="1"/>
                  </a:moveTo>
                  <a:cubicBezTo>
                    <a:pt x="3853" y="1"/>
                    <a:pt x="4962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ubicBezTo>
                    <a:pt x="1051" y="4962"/>
                    <a:pt x="0" y="3853"/>
                    <a:pt x="0" y="2453"/>
                  </a:cubicBezTo>
                  <a:cubicBezTo>
                    <a:pt x="0" y="1110"/>
                    <a:pt x="1109" y="1"/>
                    <a:pt x="24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" name="Google Shape;1026;p4"/>
            <p:cNvSpPr/>
            <p:nvPr/>
          </p:nvSpPr>
          <p:spPr>
            <a:xfrm>
              <a:off x="5318875" y="4129975"/>
              <a:ext cx="124050" cy="125500"/>
            </a:xfrm>
            <a:custGeom>
              <a:avLst/>
              <a:gdLst/>
              <a:ahLst/>
              <a:cxnLst/>
              <a:rect l="l" t="t" r="r" b="b"/>
              <a:pathLst>
                <a:path w="4962" h="5020" extrusionOk="0">
                  <a:moveTo>
                    <a:pt x="58" y="2510"/>
                  </a:moveTo>
                  <a:cubicBezTo>
                    <a:pt x="58" y="1109"/>
                    <a:pt x="1167" y="0"/>
                    <a:pt x="2568" y="58"/>
                  </a:cubicBezTo>
                  <a:cubicBezTo>
                    <a:pt x="3911" y="117"/>
                    <a:pt x="4962" y="1226"/>
                    <a:pt x="4962" y="2568"/>
                  </a:cubicBezTo>
                  <a:cubicBezTo>
                    <a:pt x="4962" y="3911"/>
                    <a:pt x="3794" y="5020"/>
                    <a:pt x="2452" y="5020"/>
                  </a:cubicBezTo>
                  <a:cubicBezTo>
                    <a:pt x="1109" y="4962"/>
                    <a:pt x="0" y="3853"/>
                    <a:pt x="58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" name="Google Shape;1027;p4"/>
            <p:cNvSpPr/>
            <p:nvPr/>
          </p:nvSpPr>
          <p:spPr>
            <a:xfrm>
              <a:off x="3357625" y="696325"/>
              <a:ext cx="124050" cy="124050"/>
            </a:xfrm>
            <a:custGeom>
              <a:avLst/>
              <a:gdLst/>
              <a:ahLst/>
              <a:cxnLst/>
              <a:rect l="l" t="t" r="r" b="b"/>
              <a:pathLst>
                <a:path w="4962" h="4962" extrusionOk="0">
                  <a:moveTo>
                    <a:pt x="2510" y="4962"/>
                  </a:moveTo>
                  <a:cubicBezTo>
                    <a:pt x="1168" y="4962"/>
                    <a:pt x="59" y="3853"/>
                    <a:pt x="0" y="2510"/>
                  </a:cubicBezTo>
                  <a:cubicBezTo>
                    <a:pt x="0" y="1168"/>
                    <a:pt x="1109" y="59"/>
                    <a:pt x="2452" y="59"/>
                  </a:cubicBezTo>
                  <a:cubicBezTo>
                    <a:pt x="3794" y="0"/>
                    <a:pt x="4903" y="1109"/>
                    <a:pt x="4903" y="2452"/>
                  </a:cubicBezTo>
                  <a:cubicBezTo>
                    <a:pt x="4962" y="3794"/>
                    <a:pt x="3853" y="4903"/>
                    <a:pt x="2510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" name="Google Shape;1028;p4"/>
            <p:cNvSpPr/>
            <p:nvPr/>
          </p:nvSpPr>
          <p:spPr>
            <a:xfrm>
              <a:off x="5076625" y="43780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1" y="2393"/>
                  </a:moveTo>
                  <a:cubicBezTo>
                    <a:pt x="59" y="1051"/>
                    <a:pt x="1226" y="0"/>
                    <a:pt x="2511" y="0"/>
                  </a:cubicBezTo>
                  <a:cubicBezTo>
                    <a:pt x="3853" y="58"/>
                    <a:pt x="4962" y="1226"/>
                    <a:pt x="4904" y="2510"/>
                  </a:cubicBezTo>
                  <a:cubicBezTo>
                    <a:pt x="4904" y="3852"/>
                    <a:pt x="3736" y="4962"/>
                    <a:pt x="2394" y="4903"/>
                  </a:cubicBezTo>
                  <a:cubicBezTo>
                    <a:pt x="1051" y="4903"/>
                    <a:pt x="1" y="3736"/>
                    <a:pt x="1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" name="Google Shape;1029;p4"/>
            <p:cNvSpPr/>
            <p:nvPr/>
          </p:nvSpPr>
          <p:spPr>
            <a:xfrm>
              <a:off x="4830000" y="944400"/>
              <a:ext cx="122625" cy="122600"/>
            </a:xfrm>
            <a:custGeom>
              <a:avLst/>
              <a:gdLst/>
              <a:ahLst/>
              <a:cxnLst/>
              <a:rect l="l" t="t" r="r" b="b"/>
              <a:pathLst>
                <a:path w="4905" h="4904" extrusionOk="0">
                  <a:moveTo>
                    <a:pt x="4904" y="2452"/>
                  </a:moveTo>
                  <a:cubicBezTo>
                    <a:pt x="4904" y="3794"/>
                    <a:pt x="3795" y="4903"/>
                    <a:pt x="2453" y="4903"/>
                  </a:cubicBezTo>
                  <a:cubicBezTo>
                    <a:pt x="1110" y="4903"/>
                    <a:pt x="1" y="3736"/>
                    <a:pt x="1" y="2452"/>
                  </a:cubicBezTo>
                  <a:cubicBezTo>
                    <a:pt x="1" y="1109"/>
                    <a:pt x="1168" y="0"/>
                    <a:pt x="2453" y="0"/>
                  </a:cubicBezTo>
                  <a:cubicBezTo>
                    <a:pt x="3795" y="0"/>
                    <a:pt x="4904" y="1109"/>
                    <a:pt x="4904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" name="Google Shape;1030;p4"/>
            <p:cNvSpPr/>
            <p:nvPr/>
          </p:nvSpPr>
          <p:spPr>
            <a:xfrm>
              <a:off x="2131825" y="14332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3" y="4904"/>
                  </a:moveTo>
                  <a:cubicBezTo>
                    <a:pt x="1110" y="4904"/>
                    <a:pt x="1" y="3795"/>
                    <a:pt x="1" y="2452"/>
                  </a:cubicBezTo>
                  <a:cubicBezTo>
                    <a:pt x="59" y="1109"/>
                    <a:pt x="1168" y="0"/>
                    <a:pt x="2511" y="0"/>
                  </a:cubicBezTo>
                  <a:cubicBezTo>
                    <a:pt x="3853" y="59"/>
                    <a:pt x="4962" y="1168"/>
                    <a:pt x="4904" y="2510"/>
                  </a:cubicBezTo>
                  <a:cubicBezTo>
                    <a:pt x="4904" y="3853"/>
                    <a:pt x="3795" y="4962"/>
                    <a:pt x="2453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" name="Google Shape;1031;p4"/>
            <p:cNvSpPr/>
            <p:nvPr/>
          </p:nvSpPr>
          <p:spPr>
            <a:xfrm>
              <a:off x="5565475" y="1679875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2" y="0"/>
                  </a:moveTo>
                  <a:cubicBezTo>
                    <a:pt x="3795" y="0"/>
                    <a:pt x="4962" y="1109"/>
                    <a:pt x="4962" y="2452"/>
                  </a:cubicBezTo>
                  <a:cubicBezTo>
                    <a:pt x="4962" y="3794"/>
                    <a:pt x="3853" y="4903"/>
                    <a:pt x="2511" y="4903"/>
                  </a:cubicBezTo>
                  <a:cubicBezTo>
                    <a:pt x="1168" y="4962"/>
                    <a:pt x="59" y="3852"/>
                    <a:pt x="59" y="2510"/>
                  </a:cubicBezTo>
                  <a:cubicBezTo>
                    <a:pt x="1" y="1167"/>
                    <a:pt x="1110" y="58"/>
                    <a:pt x="245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" name="Google Shape;1032;p4"/>
            <p:cNvSpPr/>
            <p:nvPr/>
          </p:nvSpPr>
          <p:spPr>
            <a:xfrm>
              <a:off x="3847925" y="4868350"/>
              <a:ext cx="121150" cy="121150"/>
            </a:xfrm>
            <a:custGeom>
              <a:avLst/>
              <a:gdLst/>
              <a:ahLst/>
              <a:cxnLst/>
              <a:rect l="l" t="t" r="r" b="b"/>
              <a:pathLst>
                <a:path w="4846" h="4846" extrusionOk="0">
                  <a:moveTo>
                    <a:pt x="4845" y="2394"/>
                  </a:moveTo>
                  <a:cubicBezTo>
                    <a:pt x="4845" y="3736"/>
                    <a:pt x="3795" y="4845"/>
                    <a:pt x="2452" y="4845"/>
                  </a:cubicBezTo>
                  <a:cubicBezTo>
                    <a:pt x="1168" y="4845"/>
                    <a:pt x="59" y="3795"/>
                    <a:pt x="59" y="2452"/>
                  </a:cubicBezTo>
                  <a:cubicBezTo>
                    <a:pt x="1" y="1110"/>
                    <a:pt x="1110" y="59"/>
                    <a:pt x="2394" y="59"/>
                  </a:cubicBezTo>
                  <a:cubicBezTo>
                    <a:pt x="3736" y="1"/>
                    <a:pt x="4845" y="1110"/>
                    <a:pt x="4845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" name="Google Shape;1033;p4"/>
            <p:cNvSpPr/>
            <p:nvPr/>
          </p:nvSpPr>
          <p:spPr>
            <a:xfrm>
              <a:off x="1644450" y="2660475"/>
              <a:ext cx="119675" cy="119700"/>
            </a:xfrm>
            <a:custGeom>
              <a:avLst/>
              <a:gdLst/>
              <a:ahLst/>
              <a:cxnLst/>
              <a:rect l="l" t="t" r="r" b="b"/>
              <a:pathLst>
                <a:path w="4787" h="4788" extrusionOk="0">
                  <a:moveTo>
                    <a:pt x="2393" y="1"/>
                  </a:moveTo>
                  <a:cubicBezTo>
                    <a:pt x="3678" y="1"/>
                    <a:pt x="4787" y="1052"/>
                    <a:pt x="4787" y="2394"/>
                  </a:cubicBezTo>
                  <a:cubicBezTo>
                    <a:pt x="4787" y="3678"/>
                    <a:pt x="3736" y="4787"/>
                    <a:pt x="2393" y="4787"/>
                  </a:cubicBezTo>
                  <a:cubicBezTo>
                    <a:pt x="1109" y="4787"/>
                    <a:pt x="0" y="3737"/>
                    <a:pt x="0" y="2394"/>
                  </a:cubicBezTo>
                  <a:cubicBezTo>
                    <a:pt x="0" y="1110"/>
                    <a:pt x="1051" y="1"/>
                    <a:pt x="23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" name="Google Shape;1034;p4"/>
            <p:cNvSpPr/>
            <p:nvPr/>
          </p:nvSpPr>
          <p:spPr>
            <a:xfrm>
              <a:off x="3605700" y="4868350"/>
              <a:ext cx="121125" cy="121150"/>
            </a:xfrm>
            <a:custGeom>
              <a:avLst/>
              <a:gdLst/>
              <a:ahLst/>
              <a:cxnLst/>
              <a:rect l="l" t="t" r="r" b="b"/>
              <a:pathLst>
                <a:path w="4845" h="4846" extrusionOk="0">
                  <a:moveTo>
                    <a:pt x="4787" y="2394"/>
                  </a:moveTo>
                  <a:cubicBezTo>
                    <a:pt x="4845" y="3736"/>
                    <a:pt x="3736" y="4845"/>
                    <a:pt x="2452" y="4845"/>
                  </a:cubicBezTo>
                  <a:cubicBezTo>
                    <a:pt x="1109" y="4845"/>
                    <a:pt x="59" y="3795"/>
                    <a:pt x="0" y="2452"/>
                  </a:cubicBezTo>
                  <a:cubicBezTo>
                    <a:pt x="0" y="1110"/>
                    <a:pt x="1051" y="59"/>
                    <a:pt x="2393" y="59"/>
                  </a:cubicBezTo>
                  <a:cubicBezTo>
                    <a:pt x="3736" y="1"/>
                    <a:pt x="4787" y="1110"/>
                    <a:pt x="4787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" name="Google Shape;1035;p4"/>
            <p:cNvSpPr/>
            <p:nvPr/>
          </p:nvSpPr>
          <p:spPr>
            <a:xfrm>
              <a:off x="4342625" y="699250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8"/>
                  </a:moveTo>
                  <a:cubicBezTo>
                    <a:pt x="1051" y="4728"/>
                    <a:pt x="59" y="3736"/>
                    <a:pt x="59" y="2393"/>
                  </a:cubicBezTo>
                  <a:cubicBezTo>
                    <a:pt x="0" y="1051"/>
                    <a:pt x="1051" y="0"/>
                    <a:pt x="2452" y="0"/>
                  </a:cubicBezTo>
                  <a:cubicBezTo>
                    <a:pt x="3736" y="58"/>
                    <a:pt x="4787" y="1051"/>
                    <a:pt x="4728" y="2393"/>
                  </a:cubicBezTo>
                  <a:cubicBezTo>
                    <a:pt x="4728" y="3736"/>
                    <a:pt x="3736" y="4728"/>
                    <a:pt x="2393" y="47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" name="Google Shape;1036;p4"/>
            <p:cNvSpPr/>
            <p:nvPr/>
          </p:nvSpPr>
          <p:spPr>
            <a:xfrm>
              <a:off x="5568400" y="38906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8" y="2393"/>
                  </a:moveTo>
                  <a:cubicBezTo>
                    <a:pt x="4728" y="3736"/>
                    <a:pt x="3736" y="4728"/>
                    <a:pt x="2394" y="4728"/>
                  </a:cubicBezTo>
                  <a:cubicBezTo>
                    <a:pt x="1051" y="4728"/>
                    <a:pt x="0" y="3678"/>
                    <a:pt x="0" y="2335"/>
                  </a:cubicBezTo>
                  <a:cubicBezTo>
                    <a:pt x="59" y="1051"/>
                    <a:pt x="1109" y="0"/>
                    <a:pt x="2394" y="0"/>
                  </a:cubicBezTo>
                  <a:cubicBezTo>
                    <a:pt x="3736" y="59"/>
                    <a:pt x="4728" y="1051"/>
                    <a:pt x="4728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" name="Google Shape;1037;p4"/>
            <p:cNvSpPr/>
            <p:nvPr/>
          </p:nvSpPr>
          <p:spPr>
            <a:xfrm>
              <a:off x="2134750" y="41343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9" y="2393"/>
                  </a:moveTo>
                  <a:cubicBezTo>
                    <a:pt x="4670" y="3678"/>
                    <a:pt x="3678" y="4728"/>
                    <a:pt x="2336" y="4670"/>
                  </a:cubicBezTo>
                  <a:cubicBezTo>
                    <a:pt x="993" y="4670"/>
                    <a:pt x="1" y="3619"/>
                    <a:pt x="1" y="2277"/>
                  </a:cubicBezTo>
                  <a:cubicBezTo>
                    <a:pt x="59" y="992"/>
                    <a:pt x="1051" y="0"/>
                    <a:pt x="2394" y="0"/>
                  </a:cubicBezTo>
                  <a:cubicBezTo>
                    <a:pt x="3736" y="0"/>
                    <a:pt x="4729" y="1051"/>
                    <a:pt x="4670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" name="Google Shape;1038;p4"/>
            <p:cNvSpPr/>
            <p:nvPr/>
          </p:nvSpPr>
          <p:spPr>
            <a:xfrm>
              <a:off x="2381375" y="43809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5" y="4729"/>
                  </a:moveTo>
                  <a:cubicBezTo>
                    <a:pt x="993" y="4670"/>
                    <a:pt x="0" y="3678"/>
                    <a:pt x="0" y="2336"/>
                  </a:cubicBezTo>
                  <a:cubicBezTo>
                    <a:pt x="0" y="993"/>
                    <a:pt x="1109" y="1"/>
                    <a:pt x="2452" y="1"/>
                  </a:cubicBezTo>
                  <a:cubicBezTo>
                    <a:pt x="3736" y="59"/>
                    <a:pt x="4728" y="1110"/>
                    <a:pt x="4728" y="2394"/>
                  </a:cubicBezTo>
                  <a:cubicBezTo>
                    <a:pt x="4670" y="3736"/>
                    <a:pt x="3619" y="4729"/>
                    <a:pt x="2335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" name="Google Shape;1039;p4"/>
            <p:cNvSpPr/>
            <p:nvPr/>
          </p:nvSpPr>
          <p:spPr>
            <a:xfrm>
              <a:off x="4097450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2336" y="0"/>
                  </a:moveTo>
                  <a:cubicBezTo>
                    <a:pt x="3620" y="0"/>
                    <a:pt x="4671" y="993"/>
                    <a:pt x="4671" y="2277"/>
                  </a:cubicBezTo>
                  <a:cubicBezTo>
                    <a:pt x="4671" y="3619"/>
                    <a:pt x="3678" y="4612"/>
                    <a:pt x="2336" y="4670"/>
                  </a:cubicBezTo>
                  <a:cubicBezTo>
                    <a:pt x="1052" y="4670"/>
                    <a:pt x="1" y="3619"/>
                    <a:pt x="1" y="2335"/>
                  </a:cubicBezTo>
                  <a:cubicBezTo>
                    <a:pt x="1" y="993"/>
                    <a:pt x="993" y="0"/>
                    <a:pt x="233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" name="Google Shape;1040;p4"/>
            <p:cNvSpPr/>
            <p:nvPr/>
          </p:nvSpPr>
          <p:spPr>
            <a:xfrm>
              <a:off x="5815025" y="2171625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9"/>
                  </a:moveTo>
                  <a:cubicBezTo>
                    <a:pt x="1051" y="4729"/>
                    <a:pt x="0" y="3678"/>
                    <a:pt x="0" y="2336"/>
                  </a:cubicBezTo>
                  <a:cubicBezTo>
                    <a:pt x="58" y="1052"/>
                    <a:pt x="1051" y="1"/>
                    <a:pt x="2393" y="1"/>
                  </a:cubicBezTo>
                  <a:cubicBezTo>
                    <a:pt x="3736" y="1"/>
                    <a:pt x="4786" y="1052"/>
                    <a:pt x="4728" y="2394"/>
                  </a:cubicBezTo>
                  <a:cubicBezTo>
                    <a:pt x="4728" y="3737"/>
                    <a:pt x="3677" y="4729"/>
                    <a:pt x="239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" name="Google Shape;1041;p4"/>
            <p:cNvSpPr/>
            <p:nvPr/>
          </p:nvSpPr>
          <p:spPr>
            <a:xfrm>
              <a:off x="5816475" y="33988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0"/>
                  </a:moveTo>
                  <a:cubicBezTo>
                    <a:pt x="3619" y="0"/>
                    <a:pt x="4670" y="993"/>
                    <a:pt x="4670" y="2335"/>
                  </a:cubicBezTo>
                  <a:cubicBezTo>
                    <a:pt x="4670" y="3619"/>
                    <a:pt x="3619" y="4670"/>
                    <a:pt x="2335" y="4670"/>
                  </a:cubicBezTo>
                  <a:cubicBezTo>
                    <a:pt x="993" y="4670"/>
                    <a:pt x="0" y="3619"/>
                    <a:pt x="0" y="2335"/>
                  </a:cubicBezTo>
                  <a:cubicBezTo>
                    <a:pt x="0" y="993"/>
                    <a:pt x="993" y="0"/>
                    <a:pt x="23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" name="Google Shape;1042;p4"/>
            <p:cNvSpPr/>
            <p:nvPr/>
          </p:nvSpPr>
          <p:spPr>
            <a:xfrm>
              <a:off x="1644450" y="2907100"/>
              <a:ext cx="118225" cy="119675"/>
            </a:xfrm>
            <a:custGeom>
              <a:avLst/>
              <a:gdLst/>
              <a:ahLst/>
              <a:cxnLst/>
              <a:rect l="l" t="t" r="r" b="b"/>
              <a:pathLst>
                <a:path w="4729" h="4787" extrusionOk="0">
                  <a:moveTo>
                    <a:pt x="2335" y="59"/>
                  </a:moveTo>
                  <a:cubicBezTo>
                    <a:pt x="3678" y="1"/>
                    <a:pt x="4728" y="1051"/>
                    <a:pt x="4728" y="2394"/>
                  </a:cubicBezTo>
                  <a:cubicBezTo>
                    <a:pt x="4728" y="3736"/>
                    <a:pt x="3736" y="4729"/>
                    <a:pt x="2452" y="4787"/>
                  </a:cubicBezTo>
                  <a:cubicBezTo>
                    <a:pt x="1109" y="4787"/>
                    <a:pt x="0" y="3736"/>
                    <a:pt x="0" y="2394"/>
                  </a:cubicBezTo>
                  <a:cubicBezTo>
                    <a:pt x="0" y="1110"/>
                    <a:pt x="1051" y="59"/>
                    <a:pt x="233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" name="Google Shape;1043;p4"/>
            <p:cNvSpPr/>
            <p:nvPr/>
          </p:nvSpPr>
          <p:spPr>
            <a:xfrm>
              <a:off x="2627975" y="9458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6" y="1"/>
                  </a:moveTo>
                  <a:cubicBezTo>
                    <a:pt x="3678" y="1"/>
                    <a:pt x="4729" y="1051"/>
                    <a:pt x="4729" y="2336"/>
                  </a:cubicBezTo>
                  <a:cubicBezTo>
                    <a:pt x="4729" y="3678"/>
                    <a:pt x="3678" y="4729"/>
                    <a:pt x="2336" y="4729"/>
                  </a:cubicBezTo>
                  <a:cubicBezTo>
                    <a:pt x="993" y="4729"/>
                    <a:pt x="1" y="3678"/>
                    <a:pt x="1" y="2394"/>
                  </a:cubicBezTo>
                  <a:cubicBezTo>
                    <a:pt x="1" y="1051"/>
                    <a:pt x="1052" y="59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" name="Google Shape;1044;p4"/>
            <p:cNvSpPr/>
            <p:nvPr/>
          </p:nvSpPr>
          <p:spPr>
            <a:xfrm>
              <a:off x="1645900" y="2419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1"/>
                  </a:moveTo>
                  <a:cubicBezTo>
                    <a:pt x="3678" y="1"/>
                    <a:pt x="4670" y="993"/>
                    <a:pt x="4670" y="2336"/>
                  </a:cubicBezTo>
                  <a:cubicBezTo>
                    <a:pt x="4670" y="3620"/>
                    <a:pt x="3620" y="4670"/>
                    <a:pt x="2335" y="4670"/>
                  </a:cubicBezTo>
                  <a:cubicBezTo>
                    <a:pt x="993" y="4670"/>
                    <a:pt x="1" y="3620"/>
                    <a:pt x="1" y="2336"/>
                  </a:cubicBezTo>
                  <a:cubicBezTo>
                    <a:pt x="1" y="993"/>
                    <a:pt x="1051" y="1"/>
                    <a:pt x="23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" name="Google Shape;1045;p4"/>
            <p:cNvSpPr/>
            <p:nvPr/>
          </p:nvSpPr>
          <p:spPr>
            <a:xfrm>
              <a:off x="3118300" y="700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277" y="4612"/>
                  </a:moveTo>
                  <a:cubicBezTo>
                    <a:pt x="993" y="4612"/>
                    <a:pt x="0" y="3561"/>
                    <a:pt x="0" y="2219"/>
                  </a:cubicBezTo>
                  <a:cubicBezTo>
                    <a:pt x="59" y="993"/>
                    <a:pt x="1109" y="0"/>
                    <a:pt x="2394" y="0"/>
                  </a:cubicBezTo>
                  <a:cubicBezTo>
                    <a:pt x="3678" y="0"/>
                    <a:pt x="4670" y="1109"/>
                    <a:pt x="4670" y="2394"/>
                  </a:cubicBezTo>
                  <a:cubicBezTo>
                    <a:pt x="4612" y="3678"/>
                    <a:pt x="3561" y="4670"/>
                    <a:pt x="2277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" name="Google Shape;1046;p4"/>
            <p:cNvSpPr/>
            <p:nvPr/>
          </p:nvSpPr>
          <p:spPr>
            <a:xfrm>
              <a:off x="1645900" y="31551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4670" y="2335"/>
                  </a:moveTo>
                  <a:cubicBezTo>
                    <a:pt x="4670" y="3678"/>
                    <a:pt x="3620" y="4670"/>
                    <a:pt x="2277" y="4670"/>
                  </a:cubicBezTo>
                  <a:cubicBezTo>
                    <a:pt x="1051" y="4612"/>
                    <a:pt x="1" y="3620"/>
                    <a:pt x="1" y="2335"/>
                  </a:cubicBezTo>
                  <a:cubicBezTo>
                    <a:pt x="1" y="1051"/>
                    <a:pt x="1051" y="1"/>
                    <a:pt x="2394" y="59"/>
                  </a:cubicBezTo>
                  <a:cubicBezTo>
                    <a:pt x="3620" y="59"/>
                    <a:pt x="4670" y="1110"/>
                    <a:pt x="4670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" name="Google Shape;1047;p4"/>
            <p:cNvSpPr/>
            <p:nvPr/>
          </p:nvSpPr>
          <p:spPr>
            <a:xfrm>
              <a:off x="1892525" y="1682775"/>
              <a:ext cx="116750" cy="116775"/>
            </a:xfrm>
            <a:custGeom>
              <a:avLst/>
              <a:gdLst/>
              <a:ahLst/>
              <a:cxnLst/>
              <a:rect l="l" t="t" r="r" b="b"/>
              <a:pathLst>
                <a:path w="4670" h="4671" extrusionOk="0">
                  <a:moveTo>
                    <a:pt x="4670" y="2336"/>
                  </a:moveTo>
                  <a:cubicBezTo>
                    <a:pt x="4670" y="3620"/>
                    <a:pt x="3619" y="4670"/>
                    <a:pt x="2277" y="4670"/>
                  </a:cubicBezTo>
                  <a:cubicBezTo>
                    <a:pt x="1051" y="4670"/>
                    <a:pt x="0" y="3620"/>
                    <a:pt x="0" y="2394"/>
                  </a:cubicBezTo>
                  <a:cubicBezTo>
                    <a:pt x="0" y="1051"/>
                    <a:pt x="1051" y="1"/>
                    <a:pt x="2335" y="59"/>
                  </a:cubicBezTo>
                  <a:cubicBezTo>
                    <a:pt x="3619" y="59"/>
                    <a:pt x="4611" y="1051"/>
                    <a:pt x="4670" y="23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" name="Google Shape;1048;p4"/>
            <p:cNvSpPr/>
            <p:nvPr/>
          </p:nvSpPr>
          <p:spPr>
            <a:xfrm>
              <a:off x="4832925" y="4629025"/>
              <a:ext cx="116775" cy="115325"/>
            </a:xfrm>
            <a:custGeom>
              <a:avLst/>
              <a:gdLst/>
              <a:ahLst/>
              <a:cxnLst/>
              <a:rect l="l" t="t" r="r" b="b"/>
              <a:pathLst>
                <a:path w="4671" h="4613" extrusionOk="0">
                  <a:moveTo>
                    <a:pt x="2336" y="1"/>
                  </a:moveTo>
                  <a:cubicBezTo>
                    <a:pt x="3678" y="1"/>
                    <a:pt x="4670" y="1051"/>
                    <a:pt x="4670" y="2336"/>
                  </a:cubicBezTo>
                  <a:cubicBezTo>
                    <a:pt x="4670" y="3620"/>
                    <a:pt x="3620" y="4612"/>
                    <a:pt x="2336" y="4612"/>
                  </a:cubicBezTo>
                  <a:cubicBezTo>
                    <a:pt x="1051" y="4612"/>
                    <a:pt x="1" y="3561"/>
                    <a:pt x="59" y="2277"/>
                  </a:cubicBezTo>
                  <a:cubicBezTo>
                    <a:pt x="59" y="993"/>
                    <a:pt x="1110" y="1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" name="Google Shape;1049;p4"/>
            <p:cNvSpPr/>
            <p:nvPr/>
          </p:nvSpPr>
          <p:spPr>
            <a:xfrm>
              <a:off x="3360525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4671" y="2335"/>
                  </a:moveTo>
                  <a:cubicBezTo>
                    <a:pt x="4671" y="3619"/>
                    <a:pt x="3620" y="4670"/>
                    <a:pt x="2277" y="4612"/>
                  </a:cubicBezTo>
                  <a:cubicBezTo>
                    <a:pt x="1052" y="4612"/>
                    <a:pt x="1" y="3561"/>
                    <a:pt x="1" y="2335"/>
                  </a:cubicBezTo>
                  <a:cubicBezTo>
                    <a:pt x="1" y="993"/>
                    <a:pt x="1052" y="0"/>
                    <a:pt x="2394" y="0"/>
                  </a:cubicBezTo>
                  <a:cubicBezTo>
                    <a:pt x="3678" y="0"/>
                    <a:pt x="4671" y="1051"/>
                    <a:pt x="4671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" name="Google Shape;1050;p4"/>
            <p:cNvSpPr/>
            <p:nvPr/>
          </p:nvSpPr>
          <p:spPr>
            <a:xfrm>
              <a:off x="1889600" y="3890650"/>
              <a:ext cx="113850" cy="112375"/>
            </a:xfrm>
            <a:custGeom>
              <a:avLst/>
              <a:gdLst/>
              <a:ahLst/>
              <a:cxnLst/>
              <a:rect l="l" t="t" r="r" b="b"/>
              <a:pathLst>
                <a:path w="4554" h="4495" extrusionOk="0">
                  <a:moveTo>
                    <a:pt x="4553" y="2277"/>
                  </a:moveTo>
                  <a:cubicBezTo>
                    <a:pt x="4495" y="3503"/>
                    <a:pt x="3503" y="4495"/>
                    <a:pt x="2277" y="4495"/>
                  </a:cubicBezTo>
                  <a:cubicBezTo>
                    <a:pt x="993" y="4436"/>
                    <a:pt x="0" y="3386"/>
                    <a:pt x="59" y="2160"/>
                  </a:cubicBezTo>
                  <a:cubicBezTo>
                    <a:pt x="117" y="934"/>
                    <a:pt x="1109" y="0"/>
                    <a:pt x="2277" y="0"/>
                  </a:cubicBezTo>
                  <a:cubicBezTo>
                    <a:pt x="3561" y="0"/>
                    <a:pt x="4553" y="993"/>
                    <a:pt x="4553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" name="Google Shape;1051;p4"/>
            <p:cNvSpPr/>
            <p:nvPr/>
          </p:nvSpPr>
          <p:spPr>
            <a:xfrm>
              <a:off x="4345525" y="4872725"/>
              <a:ext cx="112400" cy="112400"/>
            </a:xfrm>
            <a:custGeom>
              <a:avLst/>
              <a:gdLst/>
              <a:ahLst/>
              <a:cxnLst/>
              <a:rect l="l" t="t" r="r" b="b"/>
              <a:pathLst>
                <a:path w="4496" h="4496" extrusionOk="0">
                  <a:moveTo>
                    <a:pt x="2277" y="4495"/>
                  </a:moveTo>
                  <a:cubicBezTo>
                    <a:pt x="993" y="4495"/>
                    <a:pt x="1" y="3444"/>
                    <a:pt x="1" y="2219"/>
                  </a:cubicBezTo>
                  <a:cubicBezTo>
                    <a:pt x="59" y="993"/>
                    <a:pt x="1052" y="1"/>
                    <a:pt x="2336" y="1"/>
                  </a:cubicBezTo>
                  <a:cubicBezTo>
                    <a:pt x="3503" y="59"/>
                    <a:pt x="4495" y="1051"/>
                    <a:pt x="4495" y="2219"/>
                  </a:cubicBezTo>
                  <a:cubicBezTo>
                    <a:pt x="4495" y="3503"/>
                    <a:pt x="3503" y="4495"/>
                    <a:pt x="2277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" name="Google Shape;1052;p4"/>
            <p:cNvSpPr/>
            <p:nvPr/>
          </p:nvSpPr>
          <p:spPr>
            <a:xfrm>
              <a:off x="2626525" y="4626125"/>
              <a:ext cx="112400" cy="112375"/>
            </a:xfrm>
            <a:custGeom>
              <a:avLst/>
              <a:gdLst/>
              <a:ahLst/>
              <a:cxnLst/>
              <a:rect l="l" t="t" r="r" b="b"/>
              <a:pathLst>
                <a:path w="4496" h="4495" extrusionOk="0">
                  <a:moveTo>
                    <a:pt x="2277" y="0"/>
                  </a:moveTo>
                  <a:cubicBezTo>
                    <a:pt x="3503" y="0"/>
                    <a:pt x="4495" y="1051"/>
                    <a:pt x="4495" y="2276"/>
                  </a:cubicBezTo>
                  <a:cubicBezTo>
                    <a:pt x="4495" y="3502"/>
                    <a:pt x="3444" y="4495"/>
                    <a:pt x="2219" y="4495"/>
                  </a:cubicBezTo>
                  <a:cubicBezTo>
                    <a:pt x="993" y="4495"/>
                    <a:pt x="59" y="3502"/>
                    <a:pt x="1" y="2276"/>
                  </a:cubicBezTo>
                  <a:cubicBezTo>
                    <a:pt x="1" y="1051"/>
                    <a:pt x="1051" y="0"/>
                    <a:pt x="227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" name="Google Shape;1053;p4"/>
            <p:cNvSpPr/>
            <p:nvPr/>
          </p:nvSpPr>
          <p:spPr>
            <a:xfrm>
              <a:off x="5819400" y="1933775"/>
              <a:ext cx="110925" cy="109475"/>
            </a:xfrm>
            <a:custGeom>
              <a:avLst/>
              <a:gdLst/>
              <a:ahLst/>
              <a:cxnLst/>
              <a:rect l="l" t="t" r="r" b="b"/>
              <a:pathLst>
                <a:path w="4437" h="4379" extrusionOk="0">
                  <a:moveTo>
                    <a:pt x="4436" y="2160"/>
                  </a:moveTo>
                  <a:cubicBezTo>
                    <a:pt x="4436" y="3386"/>
                    <a:pt x="3502" y="4378"/>
                    <a:pt x="2277" y="4378"/>
                  </a:cubicBezTo>
                  <a:cubicBezTo>
                    <a:pt x="992" y="4378"/>
                    <a:pt x="0" y="3444"/>
                    <a:pt x="0" y="2160"/>
                  </a:cubicBezTo>
                  <a:cubicBezTo>
                    <a:pt x="0" y="934"/>
                    <a:pt x="992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" name="Google Shape;1054;p4"/>
            <p:cNvSpPr/>
            <p:nvPr/>
          </p:nvSpPr>
          <p:spPr>
            <a:xfrm>
              <a:off x="5329075" y="1196850"/>
              <a:ext cx="110925" cy="110925"/>
            </a:xfrm>
            <a:custGeom>
              <a:avLst/>
              <a:gdLst/>
              <a:ahLst/>
              <a:cxnLst/>
              <a:rect l="l" t="t" r="r" b="b"/>
              <a:pathLst>
                <a:path w="4437" h="4437" extrusionOk="0">
                  <a:moveTo>
                    <a:pt x="4437" y="2218"/>
                  </a:moveTo>
                  <a:cubicBezTo>
                    <a:pt x="4437" y="3444"/>
                    <a:pt x="3503" y="4378"/>
                    <a:pt x="2277" y="4437"/>
                  </a:cubicBezTo>
                  <a:cubicBezTo>
                    <a:pt x="993" y="4437"/>
                    <a:pt x="1" y="3444"/>
                    <a:pt x="59" y="2160"/>
                  </a:cubicBezTo>
                  <a:cubicBezTo>
                    <a:pt x="59" y="934"/>
                    <a:pt x="1051" y="0"/>
                    <a:pt x="2277" y="0"/>
                  </a:cubicBezTo>
                  <a:cubicBezTo>
                    <a:pt x="3503" y="0"/>
                    <a:pt x="4437" y="993"/>
                    <a:pt x="4437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" name="Google Shape;1055;p4"/>
            <p:cNvSpPr/>
            <p:nvPr/>
          </p:nvSpPr>
          <p:spPr>
            <a:xfrm>
              <a:off x="4593600" y="703625"/>
              <a:ext cx="110950" cy="109450"/>
            </a:xfrm>
            <a:custGeom>
              <a:avLst/>
              <a:gdLst/>
              <a:ahLst/>
              <a:cxnLst/>
              <a:rect l="l" t="t" r="r" b="b"/>
              <a:pathLst>
                <a:path w="4438" h="4378" extrusionOk="0">
                  <a:moveTo>
                    <a:pt x="4379" y="2218"/>
                  </a:moveTo>
                  <a:cubicBezTo>
                    <a:pt x="4379" y="3444"/>
                    <a:pt x="3445" y="4378"/>
                    <a:pt x="2219" y="4378"/>
                  </a:cubicBezTo>
                  <a:cubicBezTo>
                    <a:pt x="935" y="4378"/>
                    <a:pt x="1" y="3444"/>
                    <a:pt x="1" y="2160"/>
                  </a:cubicBezTo>
                  <a:cubicBezTo>
                    <a:pt x="59" y="934"/>
                    <a:pt x="993" y="0"/>
                    <a:pt x="2219" y="0"/>
                  </a:cubicBezTo>
                  <a:cubicBezTo>
                    <a:pt x="3445" y="0"/>
                    <a:pt x="4437" y="992"/>
                    <a:pt x="4379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" name="Google Shape;1056;p4"/>
            <p:cNvSpPr/>
            <p:nvPr/>
          </p:nvSpPr>
          <p:spPr>
            <a:xfrm>
              <a:off x="1648825" y="2174550"/>
              <a:ext cx="110925" cy="112400"/>
            </a:xfrm>
            <a:custGeom>
              <a:avLst/>
              <a:gdLst/>
              <a:ahLst/>
              <a:cxnLst/>
              <a:rect l="l" t="t" r="r" b="b"/>
              <a:pathLst>
                <a:path w="4437" h="4496" extrusionOk="0">
                  <a:moveTo>
                    <a:pt x="4436" y="2277"/>
                  </a:moveTo>
                  <a:cubicBezTo>
                    <a:pt x="4436" y="3503"/>
                    <a:pt x="3503" y="4437"/>
                    <a:pt x="2277" y="4495"/>
                  </a:cubicBezTo>
                  <a:cubicBezTo>
                    <a:pt x="993" y="4495"/>
                    <a:pt x="0" y="3503"/>
                    <a:pt x="0" y="2277"/>
                  </a:cubicBezTo>
                  <a:cubicBezTo>
                    <a:pt x="0" y="993"/>
                    <a:pt x="993" y="1"/>
                    <a:pt x="2218" y="59"/>
                  </a:cubicBezTo>
                  <a:cubicBezTo>
                    <a:pt x="3444" y="59"/>
                    <a:pt x="4436" y="993"/>
                    <a:pt x="4436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" name="Google Shape;1057;p4"/>
            <p:cNvSpPr/>
            <p:nvPr/>
          </p:nvSpPr>
          <p:spPr>
            <a:xfrm>
              <a:off x="3121225" y="4875650"/>
              <a:ext cx="109450" cy="108000"/>
            </a:xfrm>
            <a:custGeom>
              <a:avLst/>
              <a:gdLst/>
              <a:ahLst/>
              <a:cxnLst/>
              <a:rect l="l" t="t" r="r" b="b"/>
              <a:pathLst>
                <a:path w="4378" h="4320" extrusionOk="0">
                  <a:moveTo>
                    <a:pt x="4378" y="2160"/>
                  </a:moveTo>
                  <a:cubicBezTo>
                    <a:pt x="4378" y="3386"/>
                    <a:pt x="3386" y="4320"/>
                    <a:pt x="2160" y="4320"/>
                  </a:cubicBezTo>
                  <a:cubicBezTo>
                    <a:pt x="934" y="4320"/>
                    <a:pt x="0" y="3327"/>
                    <a:pt x="59" y="2102"/>
                  </a:cubicBezTo>
                  <a:cubicBezTo>
                    <a:pt x="59" y="876"/>
                    <a:pt x="1051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" name="Google Shape;1058;p4"/>
            <p:cNvSpPr/>
            <p:nvPr/>
          </p:nvSpPr>
          <p:spPr>
            <a:xfrm>
              <a:off x="1648825" y="3401800"/>
              <a:ext cx="110925" cy="109450"/>
            </a:xfrm>
            <a:custGeom>
              <a:avLst/>
              <a:gdLst/>
              <a:ahLst/>
              <a:cxnLst/>
              <a:rect l="l" t="t" r="r" b="b"/>
              <a:pathLst>
                <a:path w="4437" h="4378" extrusionOk="0">
                  <a:moveTo>
                    <a:pt x="59" y="2160"/>
                  </a:moveTo>
                  <a:cubicBezTo>
                    <a:pt x="59" y="934"/>
                    <a:pt x="993" y="0"/>
                    <a:pt x="2277" y="59"/>
                  </a:cubicBezTo>
                  <a:cubicBezTo>
                    <a:pt x="3444" y="59"/>
                    <a:pt x="4436" y="1051"/>
                    <a:pt x="4378" y="2277"/>
                  </a:cubicBezTo>
                  <a:cubicBezTo>
                    <a:pt x="4378" y="3444"/>
                    <a:pt x="3386" y="4378"/>
                    <a:pt x="2218" y="4378"/>
                  </a:cubicBezTo>
                  <a:cubicBezTo>
                    <a:pt x="993" y="4378"/>
                    <a:pt x="0" y="3444"/>
                    <a:pt x="59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" name="Google Shape;1059;p4"/>
            <p:cNvSpPr/>
            <p:nvPr/>
          </p:nvSpPr>
          <p:spPr>
            <a:xfrm>
              <a:off x="5574225" y="1440550"/>
              <a:ext cx="108025" cy="108000"/>
            </a:xfrm>
            <a:custGeom>
              <a:avLst/>
              <a:gdLst/>
              <a:ahLst/>
              <a:cxnLst/>
              <a:rect l="l" t="t" r="r" b="b"/>
              <a:pathLst>
                <a:path w="4321" h="4320" extrusionOk="0">
                  <a:moveTo>
                    <a:pt x="2161" y="4320"/>
                  </a:moveTo>
                  <a:cubicBezTo>
                    <a:pt x="993" y="4320"/>
                    <a:pt x="1" y="3386"/>
                    <a:pt x="1" y="2218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328" y="0"/>
                    <a:pt x="4320" y="934"/>
                    <a:pt x="4320" y="2160"/>
                  </a:cubicBezTo>
                  <a:cubicBezTo>
                    <a:pt x="4320" y="3327"/>
                    <a:pt x="3386" y="4320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" name="Google Shape;1060;p4"/>
            <p:cNvSpPr/>
            <p:nvPr/>
          </p:nvSpPr>
          <p:spPr>
            <a:xfrm>
              <a:off x="5820850" y="3649875"/>
              <a:ext cx="108000" cy="108000"/>
            </a:xfrm>
            <a:custGeom>
              <a:avLst/>
              <a:gdLst/>
              <a:ahLst/>
              <a:cxnLst/>
              <a:rect l="l" t="t" r="r" b="b"/>
              <a:pathLst>
                <a:path w="4320" h="4320" extrusionOk="0">
                  <a:moveTo>
                    <a:pt x="2160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1" y="992"/>
                    <a:pt x="993" y="0"/>
                    <a:pt x="2160" y="0"/>
                  </a:cubicBezTo>
                  <a:cubicBezTo>
                    <a:pt x="3328" y="0"/>
                    <a:pt x="4320" y="992"/>
                    <a:pt x="4320" y="2160"/>
                  </a:cubicBezTo>
                  <a:cubicBezTo>
                    <a:pt x="4320" y="3327"/>
                    <a:pt x="3328" y="4320"/>
                    <a:pt x="2160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" name="Google Shape;1061;p4"/>
            <p:cNvSpPr/>
            <p:nvPr/>
          </p:nvSpPr>
          <p:spPr>
            <a:xfrm>
              <a:off x="5083925" y="950225"/>
              <a:ext cx="109475" cy="109475"/>
            </a:xfrm>
            <a:custGeom>
              <a:avLst/>
              <a:gdLst/>
              <a:ahLst/>
              <a:cxnLst/>
              <a:rect l="l" t="t" r="r" b="b"/>
              <a:pathLst>
                <a:path w="4379" h="4379" extrusionOk="0">
                  <a:moveTo>
                    <a:pt x="4320" y="2161"/>
                  </a:moveTo>
                  <a:cubicBezTo>
                    <a:pt x="4378" y="3328"/>
                    <a:pt x="3386" y="4320"/>
                    <a:pt x="2219" y="4379"/>
                  </a:cubicBezTo>
                  <a:cubicBezTo>
                    <a:pt x="1051" y="4379"/>
                    <a:pt x="59" y="3445"/>
                    <a:pt x="0" y="2219"/>
                  </a:cubicBezTo>
                  <a:cubicBezTo>
                    <a:pt x="0" y="1051"/>
                    <a:pt x="993" y="59"/>
                    <a:pt x="2160" y="59"/>
                  </a:cubicBezTo>
                  <a:cubicBezTo>
                    <a:pt x="3328" y="1"/>
                    <a:pt x="4320" y="993"/>
                    <a:pt x="4320" y="21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" name="Google Shape;1062;p4"/>
            <p:cNvSpPr/>
            <p:nvPr/>
          </p:nvSpPr>
          <p:spPr>
            <a:xfrm>
              <a:off x="2876050" y="703625"/>
              <a:ext cx="108025" cy="109450"/>
            </a:xfrm>
            <a:custGeom>
              <a:avLst/>
              <a:gdLst/>
              <a:ahLst/>
              <a:cxnLst/>
              <a:rect l="l" t="t" r="r" b="b"/>
              <a:pathLst>
                <a:path w="4321" h="4378" extrusionOk="0">
                  <a:moveTo>
                    <a:pt x="2161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59" y="992"/>
                    <a:pt x="1052" y="0"/>
                    <a:pt x="2219" y="59"/>
                  </a:cubicBezTo>
                  <a:cubicBezTo>
                    <a:pt x="3328" y="59"/>
                    <a:pt x="4320" y="1051"/>
                    <a:pt x="4320" y="2218"/>
                  </a:cubicBezTo>
                  <a:cubicBezTo>
                    <a:pt x="4320" y="3386"/>
                    <a:pt x="3328" y="4378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" name="Google Shape;1063;p4"/>
            <p:cNvSpPr/>
            <p:nvPr/>
          </p:nvSpPr>
          <p:spPr>
            <a:xfrm>
              <a:off x="5329075" y="4386800"/>
              <a:ext cx="105100" cy="106550"/>
            </a:xfrm>
            <a:custGeom>
              <a:avLst/>
              <a:gdLst/>
              <a:ahLst/>
              <a:cxnLst/>
              <a:rect l="l" t="t" r="r" b="b"/>
              <a:pathLst>
                <a:path w="4204" h="4262" extrusionOk="0">
                  <a:moveTo>
                    <a:pt x="4203" y="2102"/>
                  </a:moveTo>
                  <a:cubicBezTo>
                    <a:pt x="4203" y="3269"/>
                    <a:pt x="3211" y="4203"/>
                    <a:pt x="2102" y="4261"/>
                  </a:cubicBezTo>
                  <a:cubicBezTo>
                    <a:pt x="935" y="4261"/>
                    <a:pt x="1" y="3269"/>
                    <a:pt x="1" y="2102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211" y="0"/>
                    <a:pt x="4203" y="993"/>
                    <a:pt x="4203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" name="Google Shape;1064;p4"/>
            <p:cNvSpPr/>
            <p:nvPr/>
          </p:nvSpPr>
          <p:spPr>
            <a:xfrm>
              <a:off x="2140600" y="1195400"/>
              <a:ext cx="105075" cy="105075"/>
            </a:xfrm>
            <a:custGeom>
              <a:avLst/>
              <a:gdLst/>
              <a:ahLst/>
              <a:cxnLst/>
              <a:rect l="l" t="t" r="r" b="b"/>
              <a:pathLst>
                <a:path w="4203" h="4203" extrusionOk="0">
                  <a:moveTo>
                    <a:pt x="2102" y="0"/>
                  </a:moveTo>
                  <a:cubicBezTo>
                    <a:pt x="3211" y="0"/>
                    <a:pt x="4203" y="934"/>
                    <a:pt x="4203" y="2101"/>
                  </a:cubicBezTo>
                  <a:cubicBezTo>
                    <a:pt x="4203" y="3269"/>
                    <a:pt x="3269" y="4203"/>
                    <a:pt x="2102" y="4203"/>
                  </a:cubicBezTo>
                  <a:cubicBezTo>
                    <a:pt x="992" y="4203"/>
                    <a:pt x="59" y="3269"/>
                    <a:pt x="0" y="2160"/>
                  </a:cubicBezTo>
                  <a:cubicBezTo>
                    <a:pt x="0" y="992"/>
                    <a:pt x="934" y="58"/>
                    <a:pt x="210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" name="Google Shape;1065;p4"/>
            <p:cNvSpPr/>
            <p:nvPr/>
          </p:nvSpPr>
          <p:spPr>
            <a:xfrm>
              <a:off x="2388675" y="954600"/>
              <a:ext cx="102175" cy="102175"/>
            </a:xfrm>
            <a:custGeom>
              <a:avLst/>
              <a:gdLst/>
              <a:ahLst/>
              <a:cxnLst/>
              <a:rect l="l" t="t" r="r" b="b"/>
              <a:pathLst>
                <a:path w="4087" h="4087" extrusionOk="0">
                  <a:moveTo>
                    <a:pt x="4086" y="2044"/>
                  </a:moveTo>
                  <a:cubicBezTo>
                    <a:pt x="4086" y="3211"/>
                    <a:pt x="3211" y="4087"/>
                    <a:pt x="2043" y="4087"/>
                  </a:cubicBezTo>
                  <a:cubicBezTo>
                    <a:pt x="876" y="4028"/>
                    <a:pt x="0" y="3153"/>
                    <a:pt x="0" y="1986"/>
                  </a:cubicBezTo>
                  <a:cubicBezTo>
                    <a:pt x="59" y="876"/>
                    <a:pt x="934" y="1"/>
                    <a:pt x="2043" y="1"/>
                  </a:cubicBezTo>
                  <a:cubicBezTo>
                    <a:pt x="3211" y="1"/>
                    <a:pt x="4086" y="876"/>
                    <a:pt x="4086" y="20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" name="Google Shape;1066;p4"/>
            <p:cNvSpPr/>
            <p:nvPr/>
          </p:nvSpPr>
          <p:spPr>
            <a:xfrm>
              <a:off x="5577150" y="4141650"/>
              <a:ext cx="102175" cy="102150"/>
            </a:xfrm>
            <a:custGeom>
              <a:avLst/>
              <a:gdLst/>
              <a:ahLst/>
              <a:cxnLst/>
              <a:rect l="l" t="t" r="r" b="b"/>
              <a:pathLst>
                <a:path w="4087" h="4086" extrusionOk="0">
                  <a:moveTo>
                    <a:pt x="4087" y="2043"/>
                  </a:moveTo>
                  <a:cubicBezTo>
                    <a:pt x="4087" y="3210"/>
                    <a:pt x="3153" y="4086"/>
                    <a:pt x="2044" y="4086"/>
                  </a:cubicBezTo>
                  <a:cubicBezTo>
                    <a:pt x="876" y="4086"/>
                    <a:pt x="1" y="3210"/>
                    <a:pt x="1" y="2043"/>
                  </a:cubicBezTo>
                  <a:cubicBezTo>
                    <a:pt x="1" y="876"/>
                    <a:pt x="876" y="0"/>
                    <a:pt x="2044" y="0"/>
                  </a:cubicBezTo>
                  <a:cubicBezTo>
                    <a:pt x="3211" y="0"/>
                    <a:pt x="4087" y="934"/>
                    <a:pt x="4087" y="204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" name="Google Shape;1067;p4"/>
            <p:cNvSpPr/>
            <p:nvPr/>
          </p:nvSpPr>
          <p:spPr>
            <a:xfrm>
              <a:off x="4593600" y="4877100"/>
              <a:ext cx="103650" cy="103650"/>
            </a:xfrm>
            <a:custGeom>
              <a:avLst/>
              <a:gdLst/>
              <a:ahLst/>
              <a:cxnLst/>
              <a:rect l="l" t="t" r="r" b="b"/>
              <a:pathLst>
                <a:path w="4146" h="4146" extrusionOk="0">
                  <a:moveTo>
                    <a:pt x="4087" y="2102"/>
                  </a:moveTo>
                  <a:cubicBezTo>
                    <a:pt x="4087" y="3269"/>
                    <a:pt x="3211" y="4145"/>
                    <a:pt x="2044" y="4145"/>
                  </a:cubicBezTo>
                  <a:cubicBezTo>
                    <a:pt x="877" y="4145"/>
                    <a:pt x="1" y="3211"/>
                    <a:pt x="1" y="2044"/>
                  </a:cubicBezTo>
                  <a:cubicBezTo>
                    <a:pt x="1" y="935"/>
                    <a:pt x="935" y="1"/>
                    <a:pt x="2102" y="59"/>
                  </a:cubicBezTo>
                  <a:cubicBezTo>
                    <a:pt x="3211" y="59"/>
                    <a:pt x="4145" y="935"/>
                    <a:pt x="4087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" name="Google Shape;1068;p4"/>
            <p:cNvSpPr/>
            <p:nvPr/>
          </p:nvSpPr>
          <p:spPr>
            <a:xfrm>
              <a:off x="1653200" y="1932325"/>
              <a:ext cx="102175" cy="103625"/>
            </a:xfrm>
            <a:custGeom>
              <a:avLst/>
              <a:gdLst/>
              <a:ahLst/>
              <a:cxnLst/>
              <a:rect l="l" t="t" r="r" b="b"/>
              <a:pathLst>
                <a:path w="4087" h="4145" extrusionOk="0">
                  <a:moveTo>
                    <a:pt x="1985" y="4086"/>
                  </a:moveTo>
                  <a:cubicBezTo>
                    <a:pt x="818" y="4086"/>
                    <a:pt x="0" y="3152"/>
                    <a:pt x="0" y="1985"/>
                  </a:cubicBezTo>
                  <a:cubicBezTo>
                    <a:pt x="59" y="876"/>
                    <a:pt x="993" y="0"/>
                    <a:pt x="2160" y="58"/>
                  </a:cubicBezTo>
                  <a:cubicBezTo>
                    <a:pt x="3269" y="117"/>
                    <a:pt x="4086" y="992"/>
                    <a:pt x="4086" y="2160"/>
                  </a:cubicBezTo>
                  <a:cubicBezTo>
                    <a:pt x="4028" y="3269"/>
                    <a:pt x="3152" y="4144"/>
                    <a:pt x="1985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" name="Google Shape;1069;p4"/>
            <p:cNvSpPr/>
            <p:nvPr/>
          </p:nvSpPr>
          <p:spPr>
            <a:xfrm>
              <a:off x="6067475" y="2673625"/>
              <a:ext cx="100700" cy="100700"/>
            </a:xfrm>
            <a:custGeom>
              <a:avLst/>
              <a:gdLst/>
              <a:ahLst/>
              <a:cxnLst/>
              <a:rect l="l" t="t" r="r" b="b"/>
              <a:pathLst>
                <a:path w="4028" h="4028" extrusionOk="0">
                  <a:moveTo>
                    <a:pt x="2043" y="4028"/>
                  </a:moveTo>
                  <a:cubicBezTo>
                    <a:pt x="934" y="4028"/>
                    <a:pt x="0" y="3152"/>
                    <a:pt x="0" y="2043"/>
                  </a:cubicBezTo>
                  <a:cubicBezTo>
                    <a:pt x="0" y="934"/>
                    <a:pt x="876" y="0"/>
                    <a:pt x="2043" y="59"/>
                  </a:cubicBezTo>
                  <a:cubicBezTo>
                    <a:pt x="3152" y="59"/>
                    <a:pt x="4028" y="934"/>
                    <a:pt x="4028" y="2043"/>
                  </a:cubicBezTo>
                  <a:cubicBezTo>
                    <a:pt x="4028" y="3152"/>
                    <a:pt x="3152" y="4028"/>
                    <a:pt x="2043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" name="Google Shape;1070;p4"/>
            <p:cNvSpPr/>
            <p:nvPr/>
          </p:nvSpPr>
          <p:spPr>
            <a:xfrm>
              <a:off x="5088300" y="4636325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876" y="4028"/>
                    <a:pt x="1" y="3153"/>
                    <a:pt x="1" y="1985"/>
                  </a:cubicBezTo>
                  <a:cubicBezTo>
                    <a:pt x="1" y="876"/>
                    <a:pt x="876" y="1"/>
                    <a:pt x="1985" y="1"/>
                  </a:cubicBezTo>
                  <a:cubicBezTo>
                    <a:pt x="3153" y="1"/>
                    <a:pt x="4028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" name="Google Shape;1071;p4"/>
            <p:cNvSpPr/>
            <p:nvPr/>
          </p:nvSpPr>
          <p:spPr>
            <a:xfrm>
              <a:off x="1899825" y="1443475"/>
              <a:ext cx="102150" cy="102150"/>
            </a:xfrm>
            <a:custGeom>
              <a:avLst/>
              <a:gdLst/>
              <a:ahLst/>
              <a:cxnLst/>
              <a:rect l="l" t="t" r="r" b="b"/>
              <a:pathLst>
                <a:path w="4086" h="4086" extrusionOk="0">
                  <a:moveTo>
                    <a:pt x="2101" y="58"/>
                  </a:moveTo>
                  <a:cubicBezTo>
                    <a:pt x="3210" y="58"/>
                    <a:pt x="4086" y="992"/>
                    <a:pt x="4028" y="2101"/>
                  </a:cubicBezTo>
                  <a:cubicBezTo>
                    <a:pt x="4028" y="3210"/>
                    <a:pt x="3094" y="4086"/>
                    <a:pt x="1926" y="4086"/>
                  </a:cubicBezTo>
                  <a:cubicBezTo>
                    <a:pt x="817" y="4028"/>
                    <a:pt x="0" y="3094"/>
                    <a:pt x="58" y="1985"/>
                  </a:cubicBezTo>
                  <a:cubicBezTo>
                    <a:pt x="58" y="876"/>
                    <a:pt x="992" y="0"/>
                    <a:pt x="2101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" name="Google Shape;1072;p4"/>
            <p:cNvSpPr/>
            <p:nvPr/>
          </p:nvSpPr>
          <p:spPr>
            <a:xfrm>
              <a:off x="6066000" y="2917325"/>
              <a:ext cx="102175" cy="100700"/>
            </a:xfrm>
            <a:custGeom>
              <a:avLst/>
              <a:gdLst/>
              <a:ahLst/>
              <a:cxnLst/>
              <a:rect l="l" t="t" r="r" b="b"/>
              <a:pathLst>
                <a:path w="4087" h="4028" extrusionOk="0">
                  <a:moveTo>
                    <a:pt x="4028" y="2043"/>
                  </a:moveTo>
                  <a:cubicBezTo>
                    <a:pt x="4028" y="3094"/>
                    <a:pt x="3094" y="4028"/>
                    <a:pt x="1985" y="3969"/>
                  </a:cubicBezTo>
                  <a:cubicBezTo>
                    <a:pt x="935" y="3969"/>
                    <a:pt x="1" y="3035"/>
                    <a:pt x="59" y="1926"/>
                  </a:cubicBezTo>
                  <a:cubicBezTo>
                    <a:pt x="118" y="876"/>
                    <a:pt x="993" y="0"/>
                    <a:pt x="2044" y="0"/>
                  </a:cubicBezTo>
                  <a:cubicBezTo>
                    <a:pt x="3153" y="0"/>
                    <a:pt x="4087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" name="Google Shape;1073;p4"/>
            <p:cNvSpPr/>
            <p:nvPr/>
          </p:nvSpPr>
          <p:spPr>
            <a:xfrm>
              <a:off x="2878975" y="4878575"/>
              <a:ext cx="100725" cy="100700"/>
            </a:xfrm>
            <a:custGeom>
              <a:avLst/>
              <a:gdLst/>
              <a:ahLst/>
              <a:cxnLst/>
              <a:rect l="l" t="t" r="r" b="b"/>
              <a:pathLst>
                <a:path w="4029" h="4028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935" y="4028"/>
                    <a:pt x="1" y="3094"/>
                    <a:pt x="59" y="1985"/>
                  </a:cubicBezTo>
                  <a:cubicBezTo>
                    <a:pt x="59" y="934"/>
                    <a:pt x="935" y="58"/>
                    <a:pt x="1985" y="0"/>
                  </a:cubicBezTo>
                  <a:cubicBezTo>
                    <a:pt x="3094" y="0"/>
                    <a:pt x="4028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" name="Google Shape;1074;p4"/>
            <p:cNvSpPr/>
            <p:nvPr/>
          </p:nvSpPr>
          <p:spPr>
            <a:xfrm>
              <a:off x="3862525" y="465750"/>
              <a:ext cx="100700" cy="100725"/>
            </a:xfrm>
            <a:custGeom>
              <a:avLst/>
              <a:gdLst/>
              <a:ahLst/>
              <a:cxnLst/>
              <a:rect l="l" t="t" r="r" b="b"/>
              <a:pathLst>
                <a:path w="4028" h="4029" extrusionOk="0">
                  <a:moveTo>
                    <a:pt x="4028" y="1985"/>
                  </a:moveTo>
                  <a:cubicBezTo>
                    <a:pt x="4028" y="3094"/>
                    <a:pt x="3094" y="4028"/>
                    <a:pt x="1985" y="3970"/>
                  </a:cubicBezTo>
                  <a:cubicBezTo>
                    <a:pt x="934" y="3970"/>
                    <a:pt x="0" y="3094"/>
                    <a:pt x="0" y="1985"/>
                  </a:cubicBezTo>
                  <a:cubicBezTo>
                    <a:pt x="0" y="935"/>
                    <a:pt x="934" y="1"/>
                    <a:pt x="1985" y="1"/>
                  </a:cubicBezTo>
                  <a:cubicBezTo>
                    <a:pt x="3036" y="1"/>
                    <a:pt x="3970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" name="Google Shape;1075;p4"/>
            <p:cNvSpPr/>
            <p:nvPr/>
          </p:nvSpPr>
          <p:spPr>
            <a:xfrm>
              <a:off x="3615900" y="465750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2044" y="4028"/>
                  </a:moveTo>
                  <a:cubicBezTo>
                    <a:pt x="935" y="4028"/>
                    <a:pt x="1" y="3094"/>
                    <a:pt x="1" y="2044"/>
                  </a:cubicBezTo>
                  <a:cubicBezTo>
                    <a:pt x="1" y="935"/>
                    <a:pt x="935" y="1"/>
                    <a:pt x="2044" y="1"/>
                  </a:cubicBezTo>
                  <a:cubicBezTo>
                    <a:pt x="3094" y="1"/>
                    <a:pt x="3970" y="876"/>
                    <a:pt x="4028" y="1985"/>
                  </a:cubicBezTo>
                  <a:cubicBezTo>
                    <a:pt x="4028" y="3036"/>
                    <a:pt x="3153" y="3970"/>
                    <a:pt x="2044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" name="Google Shape;1076;p4"/>
            <p:cNvSpPr/>
            <p:nvPr/>
          </p:nvSpPr>
          <p:spPr>
            <a:xfrm>
              <a:off x="2143500" y="4389725"/>
              <a:ext cx="100725" cy="99250"/>
            </a:xfrm>
            <a:custGeom>
              <a:avLst/>
              <a:gdLst/>
              <a:ahLst/>
              <a:cxnLst/>
              <a:rect l="l" t="t" r="r" b="b"/>
              <a:pathLst>
                <a:path w="4029" h="3970" extrusionOk="0">
                  <a:moveTo>
                    <a:pt x="3970" y="1985"/>
                  </a:moveTo>
                  <a:cubicBezTo>
                    <a:pt x="4028" y="3035"/>
                    <a:pt x="3095" y="3969"/>
                    <a:pt x="1986" y="3969"/>
                  </a:cubicBezTo>
                  <a:cubicBezTo>
                    <a:pt x="935" y="3969"/>
                    <a:pt x="59" y="3094"/>
                    <a:pt x="1" y="2043"/>
                  </a:cubicBezTo>
                  <a:cubicBezTo>
                    <a:pt x="1" y="934"/>
                    <a:pt x="935" y="0"/>
                    <a:pt x="1986" y="0"/>
                  </a:cubicBezTo>
                  <a:cubicBezTo>
                    <a:pt x="3036" y="0"/>
                    <a:pt x="3970" y="876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" name="Google Shape;1077;p4"/>
            <p:cNvSpPr/>
            <p:nvPr/>
          </p:nvSpPr>
          <p:spPr>
            <a:xfrm>
              <a:off x="1654650" y="3652775"/>
              <a:ext cx="99250" cy="100725"/>
            </a:xfrm>
            <a:custGeom>
              <a:avLst/>
              <a:gdLst/>
              <a:ahLst/>
              <a:cxnLst/>
              <a:rect l="l" t="t" r="r" b="b"/>
              <a:pathLst>
                <a:path w="3970" h="4029" extrusionOk="0">
                  <a:moveTo>
                    <a:pt x="1985" y="59"/>
                  </a:moveTo>
                  <a:cubicBezTo>
                    <a:pt x="3036" y="1"/>
                    <a:pt x="3970" y="935"/>
                    <a:pt x="3970" y="2044"/>
                  </a:cubicBezTo>
                  <a:cubicBezTo>
                    <a:pt x="3970" y="3095"/>
                    <a:pt x="3094" y="4028"/>
                    <a:pt x="1985" y="4028"/>
                  </a:cubicBezTo>
                  <a:cubicBezTo>
                    <a:pt x="935" y="4028"/>
                    <a:pt x="1" y="3095"/>
                    <a:pt x="1" y="1986"/>
                  </a:cubicBezTo>
                  <a:cubicBezTo>
                    <a:pt x="1" y="935"/>
                    <a:pt x="876" y="59"/>
                    <a:pt x="198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" name="Google Shape;1078;p4"/>
            <p:cNvSpPr/>
            <p:nvPr/>
          </p:nvSpPr>
          <p:spPr>
            <a:xfrm>
              <a:off x="6067475" y="2428475"/>
              <a:ext cx="99250" cy="99250"/>
            </a:xfrm>
            <a:custGeom>
              <a:avLst/>
              <a:gdLst/>
              <a:ahLst/>
              <a:cxnLst/>
              <a:rect l="l" t="t" r="r" b="b"/>
              <a:pathLst>
                <a:path w="3970" h="3970" extrusionOk="0">
                  <a:moveTo>
                    <a:pt x="1985" y="0"/>
                  </a:moveTo>
                  <a:cubicBezTo>
                    <a:pt x="3035" y="0"/>
                    <a:pt x="3911" y="876"/>
                    <a:pt x="3969" y="1926"/>
                  </a:cubicBezTo>
                  <a:cubicBezTo>
                    <a:pt x="3969" y="2977"/>
                    <a:pt x="3094" y="3911"/>
                    <a:pt x="2043" y="3911"/>
                  </a:cubicBezTo>
                  <a:cubicBezTo>
                    <a:pt x="992" y="3969"/>
                    <a:pt x="59" y="3035"/>
                    <a:pt x="59" y="1985"/>
                  </a:cubicBezTo>
                  <a:cubicBezTo>
                    <a:pt x="0" y="934"/>
                    <a:pt x="934" y="58"/>
                    <a:pt x="198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" name="Google Shape;1079;p4"/>
            <p:cNvSpPr/>
            <p:nvPr/>
          </p:nvSpPr>
          <p:spPr>
            <a:xfrm>
              <a:off x="4841675" y="709450"/>
              <a:ext cx="99275" cy="99250"/>
            </a:xfrm>
            <a:custGeom>
              <a:avLst/>
              <a:gdLst/>
              <a:ahLst/>
              <a:cxnLst/>
              <a:rect l="l" t="t" r="r" b="b"/>
              <a:pathLst>
                <a:path w="3971" h="3970" extrusionOk="0">
                  <a:moveTo>
                    <a:pt x="3970" y="1985"/>
                  </a:moveTo>
                  <a:cubicBezTo>
                    <a:pt x="3970" y="3036"/>
                    <a:pt x="3036" y="3970"/>
                    <a:pt x="1986" y="3970"/>
                  </a:cubicBezTo>
                  <a:cubicBezTo>
                    <a:pt x="935" y="3911"/>
                    <a:pt x="1" y="2978"/>
                    <a:pt x="59" y="1927"/>
                  </a:cubicBezTo>
                  <a:cubicBezTo>
                    <a:pt x="59" y="876"/>
                    <a:pt x="993" y="1"/>
                    <a:pt x="2044" y="1"/>
                  </a:cubicBezTo>
                  <a:cubicBezTo>
                    <a:pt x="3095" y="1"/>
                    <a:pt x="3970" y="935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" name="Google Shape;1080;p4"/>
            <p:cNvSpPr/>
            <p:nvPr/>
          </p:nvSpPr>
          <p:spPr>
            <a:xfrm>
              <a:off x="5825225" y="1691525"/>
              <a:ext cx="99250" cy="99275"/>
            </a:xfrm>
            <a:custGeom>
              <a:avLst/>
              <a:gdLst/>
              <a:ahLst/>
              <a:cxnLst/>
              <a:rect l="l" t="t" r="r" b="b"/>
              <a:pathLst>
                <a:path w="3970" h="3971" extrusionOk="0">
                  <a:moveTo>
                    <a:pt x="1985" y="3970"/>
                  </a:moveTo>
                  <a:cubicBezTo>
                    <a:pt x="876" y="3970"/>
                    <a:pt x="1" y="3036"/>
                    <a:pt x="1" y="1986"/>
                  </a:cubicBezTo>
                  <a:cubicBezTo>
                    <a:pt x="1" y="935"/>
                    <a:pt x="935" y="1"/>
                    <a:pt x="1985" y="59"/>
                  </a:cubicBezTo>
                  <a:cubicBezTo>
                    <a:pt x="3036" y="59"/>
                    <a:pt x="3970" y="993"/>
                    <a:pt x="3970" y="2044"/>
                  </a:cubicBezTo>
                  <a:cubicBezTo>
                    <a:pt x="3911" y="3095"/>
                    <a:pt x="3036" y="3970"/>
                    <a:pt x="198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" name="Google Shape;1081;p4"/>
            <p:cNvSpPr/>
            <p:nvPr/>
          </p:nvSpPr>
          <p:spPr>
            <a:xfrm>
              <a:off x="4106225" y="465750"/>
              <a:ext cx="97800" cy="99250"/>
            </a:xfrm>
            <a:custGeom>
              <a:avLst/>
              <a:gdLst/>
              <a:ahLst/>
              <a:cxnLst/>
              <a:rect l="l" t="t" r="r" b="b"/>
              <a:pathLst>
                <a:path w="3912" h="3970" extrusionOk="0">
                  <a:moveTo>
                    <a:pt x="3911" y="1985"/>
                  </a:moveTo>
                  <a:cubicBezTo>
                    <a:pt x="3911" y="3036"/>
                    <a:pt x="3035" y="3970"/>
                    <a:pt x="1985" y="3970"/>
                  </a:cubicBezTo>
                  <a:cubicBezTo>
                    <a:pt x="934" y="3970"/>
                    <a:pt x="0" y="3036"/>
                    <a:pt x="0" y="1985"/>
                  </a:cubicBezTo>
                  <a:cubicBezTo>
                    <a:pt x="0" y="935"/>
                    <a:pt x="876" y="59"/>
                    <a:pt x="1926" y="59"/>
                  </a:cubicBezTo>
                  <a:cubicBezTo>
                    <a:pt x="2977" y="1"/>
                    <a:pt x="3911" y="935"/>
                    <a:pt x="3911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" name="Google Shape;1082;p4"/>
            <p:cNvSpPr/>
            <p:nvPr/>
          </p:nvSpPr>
          <p:spPr>
            <a:xfrm>
              <a:off x="2393050" y="4634875"/>
              <a:ext cx="94875" cy="96325"/>
            </a:xfrm>
            <a:custGeom>
              <a:avLst/>
              <a:gdLst/>
              <a:ahLst/>
              <a:cxnLst/>
              <a:rect l="l" t="t" r="r" b="b"/>
              <a:pathLst>
                <a:path w="3795" h="3853" extrusionOk="0">
                  <a:moveTo>
                    <a:pt x="3794" y="1868"/>
                  </a:moveTo>
                  <a:cubicBezTo>
                    <a:pt x="3794" y="2977"/>
                    <a:pt x="2977" y="3794"/>
                    <a:pt x="1926" y="3794"/>
                  </a:cubicBezTo>
                  <a:cubicBezTo>
                    <a:pt x="817" y="3853"/>
                    <a:pt x="0" y="2977"/>
                    <a:pt x="0" y="1868"/>
                  </a:cubicBezTo>
                  <a:cubicBezTo>
                    <a:pt x="0" y="817"/>
                    <a:pt x="817" y="0"/>
                    <a:pt x="1926" y="0"/>
                  </a:cubicBezTo>
                  <a:cubicBezTo>
                    <a:pt x="2977" y="0"/>
                    <a:pt x="3794" y="817"/>
                    <a:pt x="3794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" name="Google Shape;1083;p4"/>
            <p:cNvSpPr/>
            <p:nvPr/>
          </p:nvSpPr>
          <p:spPr>
            <a:xfrm>
              <a:off x="6068925" y="3165400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3853" y="1985"/>
                  </a:moveTo>
                  <a:cubicBezTo>
                    <a:pt x="3853" y="3035"/>
                    <a:pt x="2977" y="3853"/>
                    <a:pt x="1927" y="3853"/>
                  </a:cubicBezTo>
                  <a:cubicBezTo>
                    <a:pt x="818" y="3853"/>
                    <a:pt x="1" y="2977"/>
                    <a:pt x="59" y="1868"/>
                  </a:cubicBezTo>
                  <a:cubicBezTo>
                    <a:pt x="59" y="817"/>
                    <a:pt x="934" y="0"/>
                    <a:pt x="1985" y="0"/>
                  </a:cubicBezTo>
                  <a:cubicBezTo>
                    <a:pt x="3036" y="59"/>
                    <a:pt x="3853" y="934"/>
                    <a:pt x="3853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" name="Google Shape;1084;p4"/>
            <p:cNvSpPr/>
            <p:nvPr/>
          </p:nvSpPr>
          <p:spPr>
            <a:xfrm>
              <a:off x="3370750" y="467225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1868" y="3853"/>
                  </a:moveTo>
                  <a:cubicBezTo>
                    <a:pt x="818" y="3794"/>
                    <a:pt x="0" y="2977"/>
                    <a:pt x="59" y="1868"/>
                  </a:cubicBezTo>
                  <a:cubicBezTo>
                    <a:pt x="59" y="817"/>
                    <a:pt x="934" y="0"/>
                    <a:pt x="1985" y="59"/>
                  </a:cubicBezTo>
                  <a:cubicBezTo>
                    <a:pt x="3094" y="59"/>
                    <a:pt x="3853" y="934"/>
                    <a:pt x="3853" y="1985"/>
                  </a:cubicBezTo>
                  <a:cubicBezTo>
                    <a:pt x="3795" y="3094"/>
                    <a:pt x="2977" y="3853"/>
                    <a:pt x="1868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" name="Google Shape;1085;p4"/>
            <p:cNvSpPr/>
            <p:nvPr/>
          </p:nvSpPr>
          <p:spPr>
            <a:xfrm>
              <a:off x="5828150" y="3902325"/>
              <a:ext cx="93425" cy="94875"/>
            </a:xfrm>
            <a:custGeom>
              <a:avLst/>
              <a:gdLst/>
              <a:ahLst/>
              <a:cxnLst/>
              <a:rect l="l" t="t" r="r" b="b"/>
              <a:pathLst>
                <a:path w="3737" h="3795" extrusionOk="0">
                  <a:moveTo>
                    <a:pt x="3736" y="1926"/>
                  </a:moveTo>
                  <a:cubicBezTo>
                    <a:pt x="3736" y="3036"/>
                    <a:pt x="2861" y="3794"/>
                    <a:pt x="1810" y="3794"/>
                  </a:cubicBezTo>
                  <a:cubicBezTo>
                    <a:pt x="759" y="3736"/>
                    <a:pt x="0" y="2919"/>
                    <a:pt x="0" y="1926"/>
                  </a:cubicBezTo>
                  <a:cubicBezTo>
                    <a:pt x="0" y="817"/>
                    <a:pt x="876" y="0"/>
                    <a:pt x="1927" y="59"/>
                  </a:cubicBezTo>
                  <a:cubicBezTo>
                    <a:pt x="2977" y="59"/>
                    <a:pt x="3736" y="876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" name="Google Shape;1086;p4"/>
            <p:cNvSpPr/>
            <p:nvPr/>
          </p:nvSpPr>
          <p:spPr>
            <a:xfrm>
              <a:off x="1899825" y="4146025"/>
              <a:ext cx="94875" cy="94875"/>
            </a:xfrm>
            <a:custGeom>
              <a:avLst/>
              <a:gdLst/>
              <a:ahLst/>
              <a:cxnLst/>
              <a:rect l="l" t="t" r="r" b="b"/>
              <a:pathLst>
                <a:path w="3795" h="3795" extrusionOk="0">
                  <a:moveTo>
                    <a:pt x="3794" y="1926"/>
                  </a:moveTo>
                  <a:cubicBezTo>
                    <a:pt x="3736" y="2977"/>
                    <a:pt x="2919" y="3794"/>
                    <a:pt x="1810" y="3794"/>
                  </a:cubicBezTo>
                  <a:cubicBezTo>
                    <a:pt x="759" y="3736"/>
                    <a:pt x="0" y="2919"/>
                    <a:pt x="0" y="1810"/>
                  </a:cubicBezTo>
                  <a:cubicBezTo>
                    <a:pt x="58" y="759"/>
                    <a:pt x="876" y="0"/>
                    <a:pt x="1868" y="0"/>
                  </a:cubicBezTo>
                  <a:cubicBezTo>
                    <a:pt x="2977" y="0"/>
                    <a:pt x="3794" y="817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" name="Google Shape;1087;p4"/>
            <p:cNvSpPr/>
            <p:nvPr/>
          </p:nvSpPr>
          <p:spPr>
            <a:xfrm>
              <a:off x="2639650" y="712375"/>
              <a:ext cx="94875" cy="93425"/>
            </a:xfrm>
            <a:custGeom>
              <a:avLst/>
              <a:gdLst/>
              <a:ahLst/>
              <a:cxnLst/>
              <a:rect l="l" t="t" r="r" b="b"/>
              <a:pathLst>
                <a:path w="3795" h="3737" extrusionOk="0">
                  <a:moveTo>
                    <a:pt x="1927" y="3736"/>
                  </a:moveTo>
                  <a:cubicBezTo>
                    <a:pt x="876" y="3736"/>
                    <a:pt x="59" y="2919"/>
                    <a:pt x="59" y="1868"/>
                  </a:cubicBezTo>
                  <a:cubicBezTo>
                    <a:pt x="1" y="818"/>
                    <a:pt x="818" y="0"/>
                    <a:pt x="1869" y="0"/>
                  </a:cubicBezTo>
                  <a:cubicBezTo>
                    <a:pt x="2919" y="0"/>
                    <a:pt x="3737" y="818"/>
                    <a:pt x="3737" y="1810"/>
                  </a:cubicBezTo>
                  <a:cubicBezTo>
                    <a:pt x="3795" y="2861"/>
                    <a:pt x="2978" y="3678"/>
                    <a:pt x="1927" y="37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" name="Google Shape;1088;p4"/>
            <p:cNvSpPr/>
            <p:nvPr/>
          </p:nvSpPr>
          <p:spPr>
            <a:xfrm>
              <a:off x="6070375" y="2184775"/>
              <a:ext cx="93425" cy="91950"/>
            </a:xfrm>
            <a:custGeom>
              <a:avLst/>
              <a:gdLst/>
              <a:ahLst/>
              <a:cxnLst/>
              <a:rect l="l" t="t" r="r" b="b"/>
              <a:pathLst>
                <a:path w="3737" h="3678" extrusionOk="0">
                  <a:moveTo>
                    <a:pt x="3737" y="1868"/>
                  </a:moveTo>
                  <a:cubicBezTo>
                    <a:pt x="3737" y="2860"/>
                    <a:pt x="2861" y="3678"/>
                    <a:pt x="1869" y="3678"/>
                  </a:cubicBezTo>
                  <a:cubicBezTo>
                    <a:pt x="876" y="3678"/>
                    <a:pt x="1" y="2802"/>
                    <a:pt x="59" y="1810"/>
                  </a:cubicBezTo>
                  <a:cubicBezTo>
                    <a:pt x="59" y="817"/>
                    <a:pt x="935" y="0"/>
                    <a:pt x="1927" y="0"/>
                  </a:cubicBezTo>
                  <a:cubicBezTo>
                    <a:pt x="2919" y="59"/>
                    <a:pt x="3737" y="876"/>
                    <a:pt x="3737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" name="Google Shape;1089;p4"/>
            <p:cNvSpPr/>
            <p:nvPr/>
          </p:nvSpPr>
          <p:spPr>
            <a:xfrm>
              <a:off x="3862525" y="5129550"/>
              <a:ext cx="91950" cy="91975"/>
            </a:xfrm>
            <a:custGeom>
              <a:avLst/>
              <a:gdLst/>
              <a:ahLst/>
              <a:cxnLst/>
              <a:rect l="l" t="t" r="r" b="b"/>
              <a:pathLst>
                <a:path w="3678" h="3679" extrusionOk="0">
                  <a:moveTo>
                    <a:pt x="3678" y="1869"/>
                  </a:moveTo>
                  <a:cubicBezTo>
                    <a:pt x="3678" y="2861"/>
                    <a:pt x="2860" y="3678"/>
                    <a:pt x="1868" y="3678"/>
                  </a:cubicBezTo>
                  <a:cubicBezTo>
                    <a:pt x="876" y="3678"/>
                    <a:pt x="0" y="2803"/>
                    <a:pt x="0" y="1810"/>
                  </a:cubicBezTo>
                  <a:cubicBezTo>
                    <a:pt x="59" y="818"/>
                    <a:pt x="934" y="1"/>
                    <a:pt x="1868" y="59"/>
                  </a:cubicBezTo>
                  <a:cubicBezTo>
                    <a:pt x="2860" y="59"/>
                    <a:pt x="3678" y="876"/>
                    <a:pt x="3678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" name="Google Shape;1090;p4"/>
            <p:cNvSpPr/>
            <p:nvPr/>
          </p:nvSpPr>
          <p:spPr>
            <a:xfrm>
              <a:off x="4357200" y="470125"/>
              <a:ext cx="91975" cy="91975"/>
            </a:xfrm>
            <a:custGeom>
              <a:avLst/>
              <a:gdLst/>
              <a:ahLst/>
              <a:cxnLst/>
              <a:rect l="l" t="t" r="r" b="b"/>
              <a:pathLst>
                <a:path w="3679" h="3679" extrusionOk="0">
                  <a:moveTo>
                    <a:pt x="3620" y="1810"/>
                  </a:moveTo>
                  <a:cubicBezTo>
                    <a:pt x="3678" y="2744"/>
                    <a:pt x="2861" y="3620"/>
                    <a:pt x="1869" y="3678"/>
                  </a:cubicBezTo>
                  <a:cubicBezTo>
                    <a:pt x="876" y="3678"/>
                    <a:pt x="1" y="2803"/>
                    <a:pt x="1" y="1810"/>
                  </a:cubicBezTo>
                  <a:cubicBezTo>
                    <a:pt x="1" y="876"/>
                    <a:pt x="818" y="1"/>
                    <a:pt x="1810" y="1"/>
                  </a:cubicBezTo>
                  <a:cubicBezTo>
                    <a:pt x="2744" y="1"/>
                    <a:pt x="3620" y="818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" name="Google Shape;1091;p4"/>
            <p:cNvSpPr/>
            <p:nvPr/>
          </p:nvSpPr>
          <p:spPr>
            <a:xfrm>
              <a:off x="3620275" y="5131025"/>
              <a:ext cx="91975" cy="90500"/>
            </a:xfrm>
            <a:custGeom>
              <a:avLst/>
              <a:gdLst/>
              <a:ahLst/>
              <a:cxnLst/>
              <a:rect l="l" t="t" r="r" b="b"/>
              <a:pathLst>
                <a:path w="3679" h="3620" extrusionOk="0">
                  <a:moveTo>
                    <a:pt x="1869" y="3619"/>
                  </a:moveTo>
                  <a:cubicBezTo>
                    <a:pt x="876" y="3619"/>
                    <a:pt x="1" y="2744"/>
                    <a:pt x="1" y="1810"/>
                  </a:cubicBezTo>
                  <a:cubicBezTo>
                    <a:pt x="1" y="817"/>
                    <a:pt x="876" y="0"/>
                    <a:pt x="1869" y="0"/>
                  </a:cubicBezTo>
                  <a:cubicBezTo>
                    <a:pt x="2803" y="0"/>
                    <a:pt x="3620" y="817"/>
                    <a:pt x="3620" y="1751"/>
                  </a:cubicBezTo>
                  <a:cubicBezTo>
                    <a:pt x="3678" y="2744"/>
                    <a:pt x="2803" y="3619"/>
                    <a:pt x="186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" name="Google Shape;1092;p4"/>
            <p:cNvSpPr/>
            <p:nvPr/>
          </p:nvSpPr>
          <p:spPr>
            <a:xfrm>
              <a:off x="1412425" y="2921700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19" y="1810"/>
                  </a:moveTo>
                  <a:cubicBezTo>
                    <a:pt x="3619" y="2802"/>
                    <a:pt x="2802" y="3619"/>
                    <a:pt x="1810" y="3619"/>
                  </a:cubicBezTo>
                  <a:cubicBezTo>
                    <a:pt x="818" y="3619"/>
                    <a:pt x="0" y="2802"/>
                    <a:pt x="0" y="1810"/>
                  </a:cubicBezTo>
                  <a:cubicBezTo>
                    <a:pt x="0" y="876"/>
                    <a:pt x="818" y="59"/>
                    <a:pt x="1751" y="0"/>
                  </a:cubicBezTo>
                  <a:cubicBezTo>
                    <a:pt x="2744" y="0"/>
                    <a:pt x="3561" y="817"/>
                    <a:pt x="3619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" name="Google Shape;1093;p4"/>
            <p:cNvSpPr/>
            <p:nvPr/>
          </p:nvSpPr>
          <p:spPr>
            <a:xfrm>
              <a:off x="4846075" y="4884400"/>
              <a:ext cx="91950" cy="90500"/>
            </a:xfrm>
            <a:custGeom>
              <a:avLst/>
              <a:gdLst/>
              <a:ahLst/>
              <a:cxnLst/>
              <a:rect l="l" t="t" r="r" b="b"/>
              <a:pathLst>
                <a:path w="3678" h="3620" extrusionOk="0">
                  <a:moveTo>
                    <a:pt x="1868" y="1"/>
                  </a:moveTo>
                  <a:cubicBezTo>
                    <a:pt x="2802" y="1"/>
                    <a:pt x="3677" y="876"/>
                    <a:pt x="3619" y="1810"/>
                  </a:cubicBezTo>
                  <a:cubicBezTo>
                    <a:pt x="3619" y="2802"/>
                    <a:pt x="2743" y="3620"/>
                    <a:pt x="1751" y="3620"/>
                  </a:cubicBezTo>
                  <a:cubicBezTo>
                    <a:pt x="817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" name="Google Shape;1094;p4"/>
            <p:cNvSpPr/>
            <p:nvPr/>
          </p:nvSpPr>
          <p:spPr>
            <a:xfrm>
              <a:off x="1659025" y="1695925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20" y="1810"/>
                  </a:moveTo>
                  <a:cubicBezTo>
                    <a:pt x="3620" y="2802"/>
                    <a:pt x="2803" y="3619"/>
                    <a:pt x="1810" y="3619"/>
                  </a:cubicBezTo>
                  <a:cubicBezTo>
                    <a:pt x="818" y="3619"/>
                    <a:pt x="1" y="2802"/>
                    <a:pt x="1" y="1810"/>
                  </a:cubicBezTo>
                  <a:cubicBezTo>
                    <a:pt x="1" y="876"/>
                    <a:pt x="818" y="58"/>
                    <a:pt x="1752" y="0"/>
                  </a:cubicBezTo>
                  <a:cubicBezTo>
                    <a:pt x="2744" y="0"/>
                    <a:pt x="3562" y="817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" name="Google Shape;1095;p4"/>
            <p:cNvSpPr/>
            <p:nvPr/>
          </p:nvSpPr>
          <p:spPr>
            <a:xfrm>
              <a:off x="1412425" y="2675075"/>
              <a:ext cx="90500" cy="91975"/>
            </a:xfrm>
            <a:custGeom>
              <a:avLst/>
              <a:gdLst/>
              <a:ahLst/>
              <a:cxnLst/>
              <a:rect l="l" t="t" r="r" b="b"/>
              <a:pathLst>
                <a:path w="3620" h="3679" extrusionOk="0">
                  <a:moveTo>
                    <a:pt x="1810" y="1"/>
                  </a:moveTo>
                  <a:cubicBezTo>
                    <a:pt x="2802" y="59"/>
                    <a:pt x="3619" y="935"/>
                    <a:pt x="3619" y="1869"/>
                  </a:cubicBezTo>
                  <a:cubicBezTo>
                    <a:pt x="3561" y="2861"/>
                    <a:pt x="2685" y="3678"/>
                    <a:pt x="1751" y="3620"/>
                  </a:cubicBezTo>
                  <a:cubicBezTo>
                    <a:pt x="759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" name="Google Shape;1096;p4"/>
            <p:cNvSpPr/>
            <p:nvPr/>
          </p:nvSpPr>
          <p:spPr>
            <a:xfrm>
              <a:off x="5340750" y="9619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2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744"/>
                    <a:pt x="1" y="1752"/>
                  </a:cubicBezTo>
                  <a:cubicBezTo>
                    <a:pt x="1" y="760"/>
                    <a:pt x="759" y="1"/>
                    <a:pt x="1752" y="1"/>
                  </a:cubicBezTo>
                  <a:cubicBezTo>
                    <a:pt x="2744" y="1"/>
                    <a:pt x="3503" y="760"/>
                    <a:pt x="3503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" name="Google Shape;1097;p4"/>
            <p:cNvSpPr/>
            <p:nvPr/>
          </p:nvSpPr>
          <p:spPr>
            <a:xfrm>
              <a:off x="5584450" y="120852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1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685"/>
                    <a:pt x="1" y="1751"/>
                  </a:cubicBezTo>
                  <a:cubicBezTo>
                    <a:pt x="1" y="759"/>
                    <a:pt x="759" y="0"/>
                    <a:pt x="1752" y="0"/>
                  </a:cubicBezTo>
                  <a:cubicBezTo>
                    <a:pt x="2744" y="0"/>
                    <a:pt x="3503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" name="Google Shape;1098;p4"/>
            <p:cNvSpPr/>
            <p:nvPr/>
          </p:nvSpPr>
          <p:spPr>
            <a:xfrm>
              <a:off x="3132900" y="4716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2" y="1751"/>
                  </a:moveTo>
                  <a:cubicBezTo>
                    <a:pt x="3502" y="2744"/>
                    <a:pt x="2744" y="3503"/>
                    <a:pt x="1751" y="3503"/>
                  </a:cubicBezTo>
                  <a:cubicBezTo>
                    <a:pt x="759" y="3503"/>
                    <a:pt x="0" y="2744"/>
                    <a:pt x="0" y="1751"/>
                  </a:cubicBezTo>
                  <a:cubicBezTo>
                    <a:pt x="0" y="817"/>
                    <a:pt x="759" y="0"/>
                    <a:pt x="1751" y="0"/>
                  </a:cubicBezTo>
                  <a:cubicBezTo>
                    <a:pt x="2685" y="0"/>
                    <a:pt x="3502" y="759"/>
                    <a:pt x="3502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" name="Google Shape;1099;p4"/>
            <p:cNvSpPr/>
            <p:nvPr/>
          </p:nvSpPr>
          <p:spPr>
            <a:xfrm>
              <a:off x="6073300" y="341347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1752" y="3502"/>
                  </a:moveTo>
                  <a:cubicBezTo>
                    <a:pt x="759" y="3502"/>
                    <a:pt x="1" y="2685"/>
                    <a:pt x="1" y="1751"/>
                  </a:cubicBezTo>
                  <a:cubicBezTo>
                    <a:pt x="1" y="759"/>
                    <a:pt x="818" y="0"/>
                    <a:pt x="1810" y="0"/>
                  </a:cubicBezTo>
                  <a:cubicBezTo>
                    <a:pt x="2744" y="0"/>
                    <a:pt x="3503" y="759"/>
                    <a:pt x="3503" y="1751"/>
                  </a:cubicBezTo>
                  <a:cubicBezTo>
                    <a:pt x="3503" y="2744"/>
                    <a:pt x="2744" y="3502"/>
                    <a:pt x="1752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" name="Google Shape;1100;p4"/>
            <p:cNvSpPr/>
            <p:nvPr/>
          </p:nvSpPr>
          <p:spPr>
            <a:xfrm>
              <a:off x="1413875" y="2434300"/>
              <a:ext cx="87575" cy="86125"/>
            </a:xfrm>
            <a:custGeom>
              <a:avLst/>
              <a:gdLst/>
              <a:ahLst/>
              <a:cxnLst/>
              <a:rect l="l" t="t" r="r" b="b"/>
              <a:pathLst>
                <a:path w="3503" h="3445" extrusionOk="0">
                  <a:moveTo>
                    <a:pt x="1752" y="3444"/>
                  </a:moveTo>
                  <a:cubicBezTo>
                    <a:pt x="760" y="3444"/>
                    <a:pt x="1" y="2744"/>
                    <a:pt x="1" y="1752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744" y="1"/>
                    <a:pt x="3445" y="759"/>
                    <a:pt x="3503" y="1693"/>
                  </a:cubicBezTo>
                  <a:cubicBezTo>
                    <a:pt x="3503" y="2686"/>
                    <a:pt x="2744" y="3444"/>
                    <a:pt x="1752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" name="Google Shape;1101;p4"/>
            <p:cNvSpPr/>
            <p:nvPr/>
          </p:nvSpPr>
          <p:spPr>
            <a:xfrm>
              <a:off x="4112050" y="5131025"/>
              <a:ext cx="87575" cy="89025"/>
            </a:xfrm>
            <a:custGeom>
              <a:avLst/>
              <a:gdLst/>
              <a:ahLst/>
              <a:cxnLst/>
              <a:rect l="l" t="t" r="r" b="b"/>
              <a:pathLst>
                <a:path w="3503" h="3561" extrusionOk="0">
                  <a:moveTo>
                    <a:pt x="3503" y="1751"/>
                  </a:moveTo>
                  <a:cubicBezTo>
                    <a:pt x="3503" y="2744"/>
                    <a:pt x="2744" y="3561"/>
                    <a:pt x="1752" y="3561"/>
                  </a:cubicBezTo>
                  <a:cubicBezTo>
                    <a:pt x="760" y="3561"/>
                    <a:pt x="1" y="2802"/>
                    <a:pt x="1" y="1810"/>
                  </a:cubicBezTo>
                  <a:cubicBezTo>
                    <a:pt x="1" y="817"/>
                    <a:pt x="701" y="59"/>
                    <a:pt x="1693" y="59"/>
                  </a:cubicBezTo>
                  <a:cubicBezTo>
                    <a:pt x="2686" y="0"/>
                    <a:pt x="3445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" name="Google Shape;1102;p4"/>
            <p:cNvSpPr/>
            <p:nvPr/>
          </p:nvSpPr>
          <p:spPr>
            <a:xfrm>
              <a:off x="1413875" y="317122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5"/>
                    <a:pt x="1693" y="3445"/>
                  </a:cubicBezTo>
                  <a:cubicBezTo>
                    <a:pt x="760" y="3386"/>
                    <a:pt x="1" y="2627"/>
                    <a:pt x="59" y="1693"/>
                  </a:cubicBezTo>
                  <a:cubicBezTo>
                    <a:pt x="59" y="759"/>
                    <a:pt x="818" y="1"/>
                    <a:pt x="1752" y="1"/>
                  </a:cubicBezTo>
                  <a:cubicBezTo>
                    <a:pt x="2744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" name="Google Shape;1103;p4"/>
            <p:cNvSpPr/>
            <p:nvPr/>
          </p:nvSpPr>
          <p:spPr>
            <a:xfrm>
              <a:off x="3376575" y="513247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4"/>
                    <a:pt x="1752" y="3444"/>
                  </a:cubicBezTo>
                  <a:cubicBezTo>
                    <a:pt x="760" y="3444"/>
                    <a:pt x="1" y="2686"/>
                    <a:pt x="1" y="1693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686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" name="Google Shape;1104;p4"/>
            <p:cNvSpPr/>
            <p:nvPr/>
          </p:nvSpPr>
          <p:spPr>
            <a:xfrm>
              <a:off x="2639650" y="4887325"/>
              <a:ext cx="86125" cy="84650"/>
            </a:xfrm>
            <a:custGeom>
              <a:avLst/>
              <a:gdLst/>
              <a:ahLst/>
              <a:cxnLst/>
              <a:rect l="l" t="t" r="r" b="b"/>
              <a:pathLst>
                <a:path w="3445" h="3386" extrusionOk="0">
                  <a:moveTo>
                    <a:pt x="3445" y="1693"/>
                  </a:moveTo>
                  <a:cubicBezTo>
                    <a:pt x="3445" y="2627"/>
                    <a:pt x="2628" y="3386"/>
                    <a:pt x="1694" y="3386"/>
                  </a:cubicBezTo>
                  <a:cubicBezTo>
                    <a:pt x="760" y="3327"/>
                    <a:pt x="1" y="2569"/>
                    <a:pt x="59" y="1635"/>
                  </a:cubicBezTo>
                  <a:cubicBezTo>
                    <a:pt x="59" y="701"/>
                    <a:pt x="818" y="0"/>
                    <a:pt x="1752" y="0"/>
                  </a:cubicBezTo>
                  <a:cubicBezTo>
                    <a:pt x="2686" y="0"/>
                    <a:pt x="3445" y="759"/>
                    <a:pt x="3445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" name="Google Shape;1105;p4"/>
            <p:cNvSpPr/>
            <p:nvPr/>
          </p:nvSpPr>
          <p:spPr>
            <a:xfrm>
              <a:off x="1661950" y="3903775"/>
              <a:ext cx="84675" cy="86125"/>
            </a:xfrm>
            <a:custGeom>
              <a:avLst/>
              <a:gdLst/>
              <a:ahLst/>
              <a:cxnLst/>
              <a:rect l="l" t="t" r="r" b="b"/>
              <a:pathLst>
                <a:path w="3387" h="3445" extrusionOk="0">
                  <a:moveTo>
                    <a:pt x="1693" y="1"/>
                  </a:moveTo>
                  <a:cubicBezTo>
                    <a:pt x="2627" y="1"/>
                    <a:pt x="3386" y="818"/>
                    <a:pt x="3386" y="1752"/>
                  </a:cubicBezTo>
                  <a:cubicBezTo>
                    <a:pt x="3386" y="2686"/>
                    <a:pt x="2569" y="3444"/>
                    <a:pt x="1635" y="3386"/>
                  </a:cubicBezTo>
                  <a:cubicBezTo>
                    <a:pt x="701" y="3386"/>
                    <a:pt x="1" y="2627"/>
                    <a:pt x="1" y="1693"/>
                  </a:cubicBezTo>
                  <a:cubicBezTo>
                    <a:pt x="1" y="759"/>
                    <a:pt x="759" y="1"/>
                    <a:pt x="16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" name="Google Shape;1106;p4"/>
            <p:cNvSpPr/>
            <p:nvPr/>
          </p:nvSpPr>
          <p:spPr>
            <a:xfrm>
              <a:off x="5587375" y="4398475"/>
              <a:ext cx="81725" cy="81725"/>
            </a:xfrm>
            <a:custGeom>
              <a:avLst/>
              <a:gdLst/>
              <a:ahLst/>
              <a:cxnLst/>
              <a:rect l="l" t="t" r="r" b="b"/>
              <a:pathLst>
                <a:path w="3269" h="3269" extrusionOk="0">
                  <a:moveTo>
                    <a:pt x="1635" y="3269"/>
                  </a:moveTo>
                  <a:cubicBezTo>
                    <a:pt x="701" y="3269"/>
                    <a:pt x="0" y="2510"/>
                    <a:pt x="0" y="1635"/>
                  </a:cubicBezTo>
                  <a:cubicBezTo>
                    <a:pt x="0" y="759"/>
                    <a:pt x="759" y="0"/>
                    <a:pt x="1693" y="0"/>
                  </a:cubicBezTo>
                  <a:cubicBezTo>
                    <a:pt x="2569" y="59"/>
                    <a:pt x="3269" y="817"/>
                    <a:pt x="3269" y="1693"/>
                  </a:cubicBezTo>
                  <a:cubicBezTo>
                    <a:pt x="3211" y="2569"/>
                    <a:pt x="2510" y="3269"/>
                    <a:pt x="1635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" name="Google Shape;1107;p4"/>
            <p:cNvSpPr/>
            <p:nvPr/>
          </p:nvSpPr>
          <p:spPr>
            <a:xfrm>
              <a:off x="6076225" y="1948375"/>
              <a:ext cx="81750" cy="81725"/>
            </a:xfrm>
            <a:custGeom>
              <a:avLst/>
              <a:gdLst/>
              <a:ahLst/>
              <a:cxnLst/>
              <a:rect l="l" t="t" r="r" b="b"/>
              <a:pathLst>
                <a:path w="3270" h="3269" extrusionOk="0">
                  <a:moveTo>
                    <a:pt x="1693" y="3211"/>
                  </a:moveTo>
                  <a:cubicBezTo>
                    <a:pt x="818" y="3269"/>
                    <a:pt x="59" y="2510"/>
                    <a:pt x="0" y="1635"/>
                  </a:cubicBezTo>
                  <a:cubicBezTo>
                    <a:pt x="0" y="759"/>
                    <a:pt x="759" y="0"/>
                    <a:pt x="1635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452"/>
                    <a:pt x="2569" y="3211"/>
                    <a:pt x="169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" name="Google Shape;1108;p4"/>
            <p:cNvSpPr/>
            <p:nvPr/>
          </p:nvSpPr>
          <p:spPr>
            <a:xfrm>
              <a:off x="2152275" y="964825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3269" y="1635"/>
                  </a:moveTo>
                  <a:cubicBezTo>
                    <a:pt x="3269" y="2510"/>
                    <a:pt x="2568" y="3211"/>
                    <a:pt x="1693" y="3269"/>
                  </a:cubicBezTo>
                  <a:cubicBezTo>
                    <a:pt x="759" y="3269"/>
                    <a:pt x="0" y="2510"/>
                    <a:pt x="59" y="1577"/>
                  </a:cubicBezTo>
                  <a:cubicBezTo>
                    <a:pt x="59" y="701"/>
                    <a:pt x="817" y="0"/>
                    <a:pt x="1693" y="0"/>
                  </a:cubicBezTo>
                  <a:cubicBezTo>
                    <a:pt x="2568" y="0"/>
                    <a:pt x="3269" y="759"/>
                    <a:pt x="3269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" name="Google Shape;1109;p4"/>
            <p:cNvSpPr/>
            <p:nvPr/>
          </p:nvSpPr>
          <p:spPr>
            <a:xfrm>
              <a:off x="5833975" y="1453675"/>
              <a:ext cx="81750" cy="81750"/>
            </a:xfrm>
            <a:custGeom>
              <a:avLst/>
              <a:gdLst/>
              <a:ahLst/>
              <a:cxnLst/>
              <a:rect l="l" t="t" r="r" b="b"/>
              <a:pathLst>
                <a:path w="3270" h="3270" extrusionOk="0">
                  <a:moveTo>
                    <a:pt x="3270" y="1635"/>
                  </a:moveTo>
                  <a:cubicBezTo>
                    <a:pt x="3270" y="2511"/>
                    <a:pt x="2511" y="3269"/>
                    <a:pt x="1635" y="3269"/>
                  </a:cubicBezTo>
                  <a:cubicBezTo>
                    <a:pt x="760" y="3269"/>
                    <a:pt x="1" y="2511"/>
                    <a:pt x="1" y="1635"/>
                  </a:cubicBezTo>
                  <a:cubicBezTo>
                    <a:pt x="1" y="759"/>
                    <a:pt x="760" y="1"/>
                    <a:pt x="1635" y="1"/>
                  </a:cubicBezTo>
                  <a:cubicBezTo>
                    <a:pt x="2511" y="1"/>
                    <a:pt x="3211" y="759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" name="Google Shape;1110;p4"/>
            <p:cNvSpPr/>
            <p:nvPr/>
          </p:nvSpPr>
          <p:spPr>
            <a:xfrm>
              <a:off x="4361600" y="5135400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1634" y="3269"/>
                  </a:moveTo>
                  <a:cubicBezTo>
                    <a:pt x="759" y="3269"/>
                    <a:pt x="58" y="2569"/>
                    <a:pt x="0" y="1693"/>
                  </a:cubicBezTo>
                  <a:cubicBezTo>
                    <a:pt x="0" y="759"/>
                    <a:pt x="700" y="0"/>
                    <a:pt x="1634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510"/>
                    <a:pt x="2510" y="3211"/>
                    <a:pt x="1634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" name="Google Shape;1111;p4"/>
            <p:cNvSpPr/>
            <p:nvPr/>
          </p:nvSpPr>
          <p:spPr>
            <a:xfrm>
              <a:off x="3137275" y="5136850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3094"/>
                  </a:moveTo>
                  <a:cubicBezTo>
                    <a:pt x="701" y="3153"/>
                    <a:pt x="0" y="2452"/>
                    <a:pt x="0" y="1577"/>
                  </a:cubicBezTo>
                  <a:cubicBezTo>
                    <a:pt x="0" y="701"/>
                    <a:pt x="642" y="1"/>
                    <a:pt x="1518" y="1"/>
                  </a:cubicBezTo>
                  <a:cubicBezTo>
                    <a:pt x="2452" y="1"/>
                    <a:pt x="3094" y="643"/>
                    <a:pt x="3152" y="1518"/>
                  </a:cubicBezTo>
                  <a:cubicBezTo>
                    <a:pt x="3152" y="2394"/>
                    <a:pt x="2452" y="3094"/>
                    <a:pt x="1576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" name="Google Shape;1112;p4"/>
            <p:cNvSpPr/>
            <p:nvPr/>
          </p:nvSpPr>
          <p:spPr>
            <a:xfrm>
              <a:off x="1416800" y="2190600"/>
              <a:ext cx="80275" cy="80300"/>
            </a:xfrm>
            <a:custGeom>
              <a:avLst/>
              <a:gdLst/>
              <a:ahLst/>
              <a:cxnLst/>
              <a:rect l="l" t="t" r="r" b="b"/>
              <a:pathLst>
                <a:path w="3211" h="3212" extrusionOk="0">
                  <a:moveTo>
                    <a:pt x="1635" y="1"/>
                  </a:moveTo>
                  <a:cubicBezTo>
                    <a:pt x="2510" y="1"/>
                    <a:pt x="3211" y="701"/>
                    <a:pt x="3211" y="1635"/>
                  </a:cubicBezTo>
                  <a:cubicBezTo>
                    <a:pt x="3211" y="2511"/>
                    <a:pt x="2510" y="3211"/>
                    <a:pt x="1635" y="3211"/>
                  </a:cubicBezTo>
                  <a:cubicBezTo>
                    <a:pt x="759" y="3211"/>
                    <a:pt x="0" y="2511"/>
                    <a:pt x="0" y="1635"/>
                  </a:cubicBezTo>
                  <a:cubicBezTo>
                    <a:pt x="0" y="701"/>
                    <a:pt x="701" y="1"/>
                    <a:pt x="16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" name="Google Shape;1113;p4"/>
            <p:cNvSpPr/>
            <p:nvPr/>
          </p:nvSpPr>
          <p:spPr>
            <a:xfrm>
              <a:off x="5340750" y="4646550"/>
              <a:ext cx="80275" cy="80275"/>
            </a:xfrm>
            <a:custGeom>
              <a:avLst/>
              <a:gdLst/>
              <a:ahLst/>
              <a:cxnLst/>
              <a:rect l="l" t="t" r="r" b="b"/>
              <a:pathLst>
                <a:path w="3211" h="3211" extrusionOk="0">
                  <a:moveTo>
                    <a:pt x="3211" y="1635"/>
                  </a:moveTo>
                  <a:cubicBezTo>
                    <a:pt x="3211" y="2510"/>
                    <a:pt x="2511" y="3211"/>
                    <a:pt x="1635" y="3211"/>
                  </a:cubicBezTo>
                  <a:cubicBezTo>
                    <a:pt x="701" y="3211"/>
                    <a:pt x="1" y="2510"/>
                    <a:pt x="1" y="1576"/>
                  </a:cubicBezTo>
                  <a:cubicBezTo>
                    <a:pt x="1" y="701"/>
                    <a:pt x="759" y="0"/>
                    <a:pt x="1635" y="0"/>
                  </a:cubicBezTo>
                  <a:cubicBezTo>
                    <a:pt x="2511" y="0"/>
                    <a:pt x="3211" y="701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" name="Google Shape;1114;p4"/>
            <p:cNvSpPr/>
            <p:nvPr/>
          </p:nvSpPr>
          <p:spPr>
            <a:xfrm>
              <a:off x="1911500" y="1208525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0"/>
                  </a:moveTo>
                  <a:cubicBezTo>
                    <a:pt x="2510" y="0"/>
                    <a:pt x="3152" y="701"/>
                    <a:pt x="3152" y="1635"/>
                  </a:cubicBezTo>
                  <a:cubicBezTo>
                    <a:pt x="3094" y="2510"/>
                    <a:pt x="2452" y="3152"/>
                    <a:pt x="1576" y="3152"/>
                  </a:cubicBezTo>
                  <a:cubicBezTo>
                    <a:pt x="642" y="3152"/>
                    <a:pt x="0" y="2452"/>
                    <a:pt x="0" y="1576"/>
                  </a:cubicBezTo>
                  <a:cubicBezTo>
                    <a:pt x="0" y="701"/>
                    <a:pt x="700" y="0"/>
                    <a:pt x="15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" name="Google Shape;1115;p4"/>
            <p:cNvSpPr/>
            <p:nvPr/>
          </p:nvSpPr>
          <p:spPr>
            <a:xfrm>
              <a:off x="4608200" y="475975"/>
              <a:ext cx="81750" cy="80275"/>
            </a:xfrm>
            <a:custGeom>
              <a:avLst/>
              <a:gdLst/>
              <a:ahLst/>
              <a:cxnLst/>
              <a:rect l="l" t="t" r="r" b="b"/>
              <a:pathLst>
                <a:path w="3270" h="3211" extrusionOk="0">
                  <a:moveTo>
                    <a:pt x="1693" y="0"/>
                  </a:moveTo>
                  <a:cubicBezTo>
                    <a:pt x="2569" y="0"/>
                    <a:pt x="3269" y="759"/>
                    <a:pt x="3269" y="1635"/>
                  </a:cubicBezTo>
                  <a:cubicBezTo>
                    <a:pt x="3211" y="2510"/>
                    <a:pt x="2511" y="3211"/>
                    <a:pt x="1577" y="3211"/>
                  </a:cubicBezTo>
                  <a:cubicBezTo>
                    <a:pt x="701" y="3152"/>
                    <a:pt x="1" y="2452"/>
                    <a:pt x="1" y="1576"/>
                  </a:cubicBezTo>
                  <a:cubicBezTo>
                    <a:pt x="59" y="642"/>
                    <a:pt x="759" y="0"/>
                    <a:pt x="16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" name="Google Shape;1116;p4"/>
            <p:cNvSpPr/>
            <p:nvPr/>
          </p:nvSpPr>
          <p:spPr>
            <a:xfrm>
              <a:off x="5098525" y="718200"/>
              <a:ext cx="80275" cy="81750"/>
            </a:xfrm>
            <a:custGeom>
              <a:avLst/>
              <a:gdLst/>
              <a:ahLst/>
              <a:cxnLst/>
              <a:rect l="l" t="t" r="r" b="b"/>
              <a:pathLst>
                <a:path w="3211" h="3270" extrusionOk="0">
                  <a:moveTo>
                    <a:pt x="1635" y="3211"/>
                  </a:moveTo>
                  <a:cubicBezTo>
                    <a:pt x="759" y="3270"/>
                    <a:pt x="0" y="2569"/>
                    <a:pt x="0" y="1635"/>
                  </a:cubicBezTo>
                  <a:cubicBezTo>
                    <a:pt x="0" y="760"/>
                    <a:pt x="701" y="59"/>
                    <a:pt x="1576" y="1"/>
                  </a:cubicBezTo>
                  <a:cubicBezTo>
                    <a:pt x="2452" y="1"/>
                    <a:pt x="3211" y="701"/>
                    <a:pt x="3211" y="1577"/>
                  </a:cubicBezTo>
                  <a:cubicBezTo>
                    <a:pt x="3211" y="2511"/>
                    <a:pt x="2510" y="3211"/>
                    <a:pt x="1635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" name="Google Shape;1117;p4"/>
            <p:cNvSpPr/>
            <p:nvPr/>
          </p:nvSpPr>
          <p:spPr>
            <a:xfrm>
              <a:off x="6079150" y="3664450"/>
              <a:ext cx="77350" cy="77375"/>
            </a:xfrm>
            <a:custGeom>
              <a:avLst/>
              <a:gdLst/>
              <a:ahLst/>
              <a:cxnLst/>
              <a:rect l="l" t="t" r="r" b="b"/>
              <a:pathLst>
                <a:path w="3094" h="3095" extrusionOk="0">
                  <a:moveTo>
                    <a:pt x="3094" y="1519"/>
                  </a:moveTo>
                  <a:cubicBezTo>
                    <a:pt x="3094" y="2394"/>
                    <a:pt x="2393" y="3095"/>
                    <a:pt x="1576" y="3095"/>
                  </a:cubicBezTo>
                  <a:cubicBezTo>
                    <a:pt x="701" y="3095"/>
                    <a:pt x="0" y="2452"/>
                    <a:pt x="0" y="1577"/>
                  </a:cubicBezTo>
                  <a:cubicBezTo>
                    <a:pt x="0" y="701"/>
                    <a:pt x="642" y="59"/>
                    <a:pt x="1518" y="1"/>
                  </a:cubicBezTo>
                  <a:cubicBezTo>
                    <a:pt x="2335" y="1"/>
                    <a:pt x="3094" y="701"/>
                    <a:pt x="3094" y="15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" name="Google Shape;1118;p4"/>
            <p:cNvSpPr/>
            <p:nvPr/>
          </p:nvSpPr>
          <p:spPr>
            <a:xfrm>
              <a:off x="1418250" y="3417850"/>
              <a:ext cx="78825" cy="77350"/>
            </a:xfrm>
            <a:custGeom>
              <a:avLst/>
              <a:gdLst/>
              <a:ahLst/>
              <a:cxnLst/>
              <a:rect l="l" t="t" r="r" b="b"/>
              <a:pathLst>
                <a:path w="3153" h="3094" extrusionOk="0">
                  <a:moveTo>
                    <a:pt x="1577" y="3094"/>
                  </a:moveTo>
                  <a:cubicBezTo>
                    <a:pt x="701" y="3094"/>
                    <a:pt x="1" y="2393"/>
                    <a:pt x="1" y="1576"/>
                  </a:cubicBezTo>
                  <a:cubicBezTo>
                    <a:pt x="1" y="701"/>
                    <a:pt x="760" y="0"/>
                    <a:pt x="1577" y="0"/>
                  </a:cubicBezTo>
                  <a:cubicBezTo>
                    <a:pt x="2452" y="59"/>
                    <a:pt x="3094" y="701"/>
                    <a:pt x="3094" y="1518"/>
                  </a:cubicBezTo>
                  <a:cubicBezTo>
                    <a:pt x="3153" y="2393"/>
                    <a:pt x="2452" y="3094"/>
                    <a:pt x="157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" name="Google Shape;1119;p4"/>
            <p:cNvSpPr/>
            <p:nvPr/>
          </p:nvSpPr>
          <p:spPr>
            <a:xfrm>
              <a:off x="2890650" y="477425"/>
              <a:ext cx="77375" cy="77375"/>
            </a:xfrm>
            <a:custGeom>
              <a:avLst/>
              <a:gdLst/>
              <a:ahLst/>
              <a:cxnLst/>
              <a:rect l="l" t="t" r="r" b="b"/>
              <a:pathLst>
                <a:path w="3095" h="3095" extrusionOk="0">
                  <a:moveTo>
                    <a:pt x="3094" y="1518"/>
                  </a:moveTo>
                  <a:cubicBezTo>
                    <a:pt x="3094" y="2336"/>
                    <a:pt x="2452" y="3036"/>
                    <a:pt x="1577" y="3094"/>
                  </a:cubicBezTo>
                  <a:cubicBezTo>
                    <a:pt x="759" y="3094"/>
                    <a:pt x="1" y="2394"/>
                    <a:pt x="59" y="1518"/>
                  </a:cubicBezTo>
                  <a:cubicBezTo>
                    <a:pt x="59" y="701"/>
                    <a:pt x="759" y="1"/>
                    <a:pt x="1577" y="1"/>
                  </a:cubicBezTo>
                  <a:cubicBezTo>
                    <a:pt x="2394" y="1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" name="Google Shape;1120;p4"/>
            <p:cNvSpPr/>
            <p:nvPr/>
          </p:nvSpPr>
          <p:spPr>
            <a:xfrm>
              <a:off x="5835450" y="4154775"/>
              <a:ext cx="77350" cy="77350"/>
            </a:xfrm>
            <a:custGeom>
              <a:avLst/>
              <a:gdLst/>
              <a:ahLst/>
              <a:cxnLst/>
              <a:rect l="l" t="t" r="r" b="b"/>
              <a:pathLst>
                <a:path w="3094" h="3094" extrusionOk="0">
                  <a:moveTo>
                    <a:pt x="3094" y="1518"/>
                  </a:moveTo>
                  <a:cubicBezTo>
                    <a:pt x="3094" y="2335"/>
                    <a:pt x="2335" y="3094"/>
                    <a:pt x="1518" y="3036"/>
                  </a:cubicBezTo>
                  <a:cubicBezTo>
                    <a:pt x="701" y="3036"/>
                    <a:pt x="0" y="2277"/>
                    <a:pt x="59" y="1460"/>
                  </a:cubicBezTo>
                  <a:cubicBezTo>
                    <a:pt x="59" y="701"/>
                    <a:pt x="759" y="0"/>
                    <a:pt x="1576" y="0"/>
                  </a:cubicBezTo>
                  <a:cubicBezTo>
                    <a:pt x="2393" y="0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" name="Google Shape;1121;p4"/>
            <p:cNvSpPr/>
            <p:nvPr/>
          </p:nvSpPr>
          <p:spPr>
            <a:xfrm>
              <a:off x="2401800" y="719675"/>
              <a:ext cx="75900" cy="77350"/>
            </a:xfrm>
            <a:custGeom>
              <a:avLst/>
              <a:gdLst/>
              <a:ahLst/>
              <a:cxnLst/>
              <a:rect l="l" t="t" r="r" b="b"/>
              <a:pathLst>
                <a:path w="3036" h="3094" extrusionOk="0">
                  <a:moveTo>
                    <a:pt x="3036" y="1576"/>
                  </a:moveTo>
                  <a:cubicBezTo>
                    <a:pt x="3036" y="2393"/>
                    <a:pt x="2277" y="3094"/>
                    <a:pt x="1460" y="3036"/>
                  </a:cubicBezTo>
                  <a:cubicBezTo>
                    <a:pt x="643" y="3036"/>
                    <a:pt x="0" y="2277"/>
                    <a:pt x="59" y="1518"/>
                  </a:cubicBezTo>
                  <a:cubicBezTo>
                    <a:pt x="59" y="701"/>
                    <a:pt x="818" y="0"/>
                    <a:pt x="1635" y="59"/>
                  </a:cubicBezTo>
                  <a:cubicBezTo>
                    <a:pt x="2394" y="117"/>
                    <a:pt x="3036" y="817"/>
                    <a:pt x="3036" y="15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" name="Google Shape;1122;p4"/>
            <p:cNvSpPr/>
            <p:nvPr/>
          </p:nvSpPr>
          <p:spPr>
            <a:xfrm>
              <a:off x="2156650" y="4645075"/>
              <a:ext cx="74450" cy="74450"/>
            </a:xfrm>
            <a:custGeom>
              <a:avLst/>
              <a:gdLst/>
              <a:ahLst/>
              <a:cxnLst/>
              <a:rect l="l" t="t" r="r" b="b"/>
              <a:pathLst>
                <a:path w="2978" h="2978" extrusionOk="0">
                  <a:moveTo>
                    <a:pt x="2919" y="1518"/>
                  </a:moveTo>
                  <a:cubicBezTo>
                    <a:pt x="2919" y="2336"/>
                    <a:pt x="2277" y="2978"/>
                    <a:pt x="1460" y="2978"/>
                  </a:cubicBezTo>
                  <a:cubicBezTo>
                    <a:pt x="642" y="2978"/>
                    <a:pt x="0" y="2277"/>
                    <a:pt x="0" y="1460"/>
                  </a:cubicBezTo>
                  <a:cubicBezTo>
                    <a:pt x="59" y="701"/>
                    <a:pt x="701" y="1"/>
                    <a:pt x="1518" y="59"/>
                  </a:cubicBezTo>
                  <a:cubicBezTo>
                    <a:pt x="2335" y="59"/>
                    <a:pt x="2977" y="701"/>
                    <a:pt x="2919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" name="Google Shape;1123;p4"/>
            <p:cNvSpPr/>
            <p:nvPr/>
          </p:nvSpPr>
          <p:spPr>
            <a:xfrm>
              <a:off x="1910025" y="4402850"/>
              <a:ext cx="73000" cy="72975"/>
            </a:xfrm>
            <a:custGeom>
              <a:avLst/>
              <a:gdLst/>
              <a:ahLst/>
              <a:cxnLst/>
              <a:rect l="l" t="t" r="r" b="b"/>
              <a:pathLst>
                <a:path w="2920" h="2919" extrusionOk="0">
                  <a:moveTo>
                    <a:pt x="1460" y="0"/>
                  </a:moveTo>
                  <a:cubicBezTo>
                    <a:pt x="2277" y="0"/>
                    <a:pt x="2919" y="642"/>
                    <a:pt x="2919" y="1460"/>
                  </a:cubicBezTo>
                  <a:cubicBezTo>
                    <a:pt x="2919" y="2277"/>
                    <a:pt x="2277" y="2919"/>
                    <a:pt x="1460" y="2919"/>
                  </a:cubicBezTo>
                  <a:cubicBezTo>
                    <a:pt x="643" y="2919"/>
                    <a:pt x="59" y="2335"/>
                    <a:pt x="1" y="1518"/>
                  </a:cubicBezTo>
                  <a:cubicBezTo>
                    <a:pt x="1" y="701"/>
                    <a:pt x="643" y="59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" name="Google Shape;1124;p4"/>
            <p:cNvSpPr/>
            <p:nvPr/>
          </p:nvSpPr>
          <p:spPr>
            <a:xfrm>
              <a:off x="1669250" y="1459525"/>
              <a:ext cx="70075" cy="71525"/>
            </a:xfrm>
            <a:custGeom>
              <a:avLst/>
              <a:gdLst/>
              <a:ahLst/>
              <a:cxnLst/>
              <a:rect l="l" t="t" r="r" b="b"/>
              <a:pathLst>
                <a:path w="2803" h="2861" extrusionOk="0">
                  <a:moveTo>
                    <a:pt x="1401" y="2802"/>
                  </a:moveTo>
                  <a:cubicBezTo>
                    <a:pt x="584" y="2802"/>
                    <a:pt x="1" y="2218"/>
                    <a:pt x="1" y="1401"/>
                  </a:cubicBezTo>
                  <a:cubicBezTo>
                    <a:pt x="1" y="584"/>
                    <a:pt x="584" y="0"/>
                    <a:pt x="1401" y="0"/>
                  </a:cubicBezTo>
                  <a:cubicBezTo>
                    <a:pt x="2219" y="0"/>
                    <a:pt x="2802" y="642"/>
                    <a:pt x="2802" y="1401"/>
                  </a:cubicBezTo>
                  <a:cubicBezTo>
                    <a:pt x="2802" y="2218"/>
                    <a:pt x="2219" y="2860"/>
                    <a:pt x="1401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" name="Google Shape;1125;p4"/>
            <p:cNvSpPr/>
            <p:nvPr/>
          </p:nvSpPr>
          <p:spPr>
            <a:xfrm>
              <a:off x="5102900" y="4894625"/>
              <a:ext cx="71525" cy="70050"/>
            </a:xfrm>
            <a:custGeom>
              <a:avLst/>
              <a:gdLst/>
              <a:ahLst/>
              <a:cxnLst/>
              <a:rect l="l" t="t" r="r" b="b"/>
              <a:pathLst>
                <a:path w="2861" h="2802" extrusionOk="0">
                  <a:moveTo>
                    <a:pt x="1460" y="2802"/>
                  </a:moveTo>
                  <a:cubicBezTo>
                    <a:pt x="642" y="2802"/>
                    <a:pt x="0" y="2218"/>
                    <a:pt x="0" y="1401"/>
                  </a:cubicBezTo>
                  <a:cubicBezTo>
                    <a:pt x="0" y="584"/>
                    <a:pt x="584" y="0"/>
                    <a:pt x="1401" y="0"/>
                  </a:cubicBezTo>
                  <a:cubicBezTo>
                    <a:pt x="2218" y="0"/>
                    <a:pt x="2802" y="584"/>
                    <a:pt x="2860" y="1401"/>
                  </a:cubicBezTo>
                  <a:cubicBezTo>
                    <a:pt x="2860" y="2160"/>
                    <a:pt x="2218" y="2802"/>
                    <a:pt x="1460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" name="Google Shape;1126;p4"/>
            <p:cNvSpPr/>
            <p:nvPr/>
          </p:nvSpPr>
          <p:spPr>
            <a:xfrm>
              <a:off x="1422625" y="1949825"/>
              <a:ext cx="70075" cy="68600"/>
            </a:xfrm>
            <a:custGeom>
              <a:avLst/>
              <a:gdLst/>
              <a:ahLst/>
              <a:cxnLst/>
              <a:rect l="l" t="t" r="r" b="b"/>
              <a:pathLst>
                <a:path w="2803" h="2744" extrusionOk="0">
                  <a:moveTo>
                    <a:pt x="2803" y="1401"/>
                  </a:moveTo>
                  <a:cubicBezTo>
                    <a:pt x="2803" y="2160"/>
                    <a:pt x="2161" y="2744"/>
                    <a:pt x="1402" y="2744"/>
                  </a:cubicBezTo>
                  <a:cubicBezTo>
                    <a:pt x="643" y="2744"/>
                    <a:pt x="1" y="2102"/>
                    <a:pt x="1" y="1343"/>
                  </a:cubicBezTo>
                  <a:cubicBezTo>
                    <a:pt x="59" y="584"/>
                    <a:pt x="701" y="1"/>
                    <a:pt x="1402" y="1"/>
                  </a:cubicBezTo>
                  <a:cubicBezTo>
                    <a:pt x="2161" y="1"/>
                    <a:pt x="2803" y="643"/>
                    <a:pt x="2803" y="14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" name="Google Shape;1127;p4"/>
            <p:cNvSpPr/>
            <p:nvPr/>
          </p:nvSpPr>
          <p:spPr>
            <a:xfrm>
              <a:off x="4611125" y="5141225"/>
              <a:ext cx="68600" cy="70075"/>
            </a:xfrm>
            <a:custGeom>
              <a:avLst/>
              <a:gdLst/>
              <a:ahLst/>
              <a:cxnLst/>
              <a:rect l="l" t="t" r="r" b="b"/>
              <a:pathLst>
                <a:path w="2744" h="2803" extrusionOk="0">
                  <a:moveTo>
                    <a:pt x="1343" y="2803"/>
                  </a:moveTo>
                  <a:cubicBezTo>
                    <a:pt x="584" y="2744"/>
                    <a:pt x="0" y="2161"/>
                    <a:pt x="0" y="1402"/>
                  </a:cubicBezTo>
                  <a:cubicBezTo>
                    <a:pt x="0" y="643"/>
                    <a:pt x="642" y="1"/>
                    <a:pt x="1401" y="1"/>
                  </a:cubicBezTo>
                  <a:cubicBezTo>
                    <a:pt x="2160" y="59"/>
                    <a:pt x="2744" y="701"/>
                    <a:pt x="2744" y="1460"/>
                  </a:cubicBezTo>
                  <a:cubicBezTo>
                    <a:pt x="2744" y="2161"/>
                    <a:pt x="2102" y="2803"/>
                    <a:pt x="134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" name="Google Shape;1128;p4"/>
            <p:cNvSpPr/>
            <p:nvPr/>
          </p:nvSpPr>
          <p:spPr>
            <a:xfrm>
              <a:off x="2407625" y="4897525"/>
              <a:ext cx="65700" cy="64250"/>
            </a:xfrm>
            <a:custGeom>
              <a:avLst/>
              <a:gdLst/>
              <a:ahLst/>
              <a:cxnLst/>
              <a:rect l="l" t="t" r="r" b="b"/>
              <a:pathLst>
                <a:path w="2628" h="2570" extrusionOk="0">
                  <a:moveTo>
                    <a:pt x="1343" y="2569"/>
                  </a:moveTo>
                  <a:cubicBezTo>
                    <a:pt x="643" y="2569"/>
                    <a:pt x="59" y="2044"/>
                    <a:pt x="59" y="1343"/>
                  </a:cubicBezTo>
                  <a:cubicBezTo>
                    <a:pt x="1" y="585"/>
                    <a:pt x="585" y="1"/>
                    <a:pt x="1343" y="1"/>
                  </a:cubicBezTo>
                  <a:cubicBezTo>
                    <a:pt x="2044" y="1"/>
                    <a:pt x="2569" y="526"/>
                    <a:pt x="2569" y="1227"/>
                  </a:cubicBezTo>
                  <a:cubicBezTo>
                    <a:pt x="2628" y="1986"/>
                    <a:pt x="2044" y="2511"/>
                    <a:pt x="1343" y="25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" name="Google Shape;1129;p4"/>
            <p:cNvSpPr/>
            <p:nvPr/>
          </p:nvSpPr>
          <p:spPr>
            <a:xfrm>
              <a:off x="1425550" y="367175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1285" y="1"/>
                  </a:moveTo>
                  <a:cubicBezTo>
                    <a:pt x="1985" y="1"/>
                    <a:pt x="2569" y="526"/>
                    <a:pt x="2569" y="1285"/>
                  </a:cubicBezTo>
                  <a:cubicBezTo>
                    <a:pt x="2569" y="2044"/>
                    <a:pt x="1985" y="2569"/>
                    <a:pt x="1226" y="2569"/>
                  </a:cubicBezTo>
                  <a:cubicBezTo>
                    <a:pt x="526" y="2511"/>
                    <a:pt x="1" y="1985"/>
                    <a:pt x="1" y="1227"/>
                  </a:cubicBezTo>
                  <a:cubicBezTo>
                    <a:pt x="1" y="526"/>
                    <a:pt x="584" y="1"/>
                    <a:pt x="128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" name="Google Shape;1130;p4"/>
            <p:cNvSpPr/>
            <p:nvPr/>
          </p:nvSpPr>
          <p:spPr>
            <a:xfrm>
              <a:off x="1672175" y="416060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2569" y="1285"/>
                  </a:moveTo>
                  <a:cubicBezTo>
                    <a:pt x="2569" y="2044"/>
                    <a:pt x="1985" y="2569"/>
                    <a:pt x="1284" y="2569"/>
                  </a:cubicBezTo>
                  <a:cubicBezTo>
                    <a:pt x="526" y="2569"/>
                    <a:pt x="0" y="1985"/>
                    <a:pt x="0" y="1227"/>
                  </a:cubicBezTo>
                  <a:cubicBezTo>
                    <a:pt x="0" y="526"/>
                    <a:pt x="584" y="1"/>
                    <a:pt x="1284" y="1"/>
                  </a:cubicBezTo>
                  <a:cubicBezTo>
                    <a:pt x="2043" y="59"/>
                    <a:pt x="2569" y="585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" name="Google Shape;1131;p4"/>
            <p:cNvSpPr/>
            <p:nvPr/>
          </p:nvSpPr>
          <p:spPr>
            <a:xfrm>
              <a:off x="4859200" y="483275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343" y="0"/>
                  </a:moveTo>
                  <a:cubicBezTo>
                    <a:pt x="2043" y="0"/>
                    <a:pt x="2569" y="584"/>
                    <a:pt x="2569" y="1284"/>
                  </a:cubicBezTo>
                  <a:cubicBezTo>
                    <a:pt x="2569" y="2043"/>
                    <a:pt x="1985" y="2627"/>
                    <a:pt x="1226" y="2569"/>
                  </a:cubicBezTo>
                  <a:cubicBezTo>
                    <a:pt x="526" y="2569"/>
                    <a:pt x="0" y="1985"/>
                    <a:pt x="0" y="1284"/>
                  </a:cubicBezTo>
                  <a:cubicBezTo>
                    <a:pt x="59" y="526"/>
                    <a:pt x="584" y="0"/>
                    <a:pt x="134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" name="Google Shape;1132;p4"/>
            <p:cNvSpPr/>
            <p:nvPr/>
          </p:nvSpPr>
          <p:spPr>
            <a:xfrm>
              <a:off x="6084975" y="1709050"/>
              <a:ext cx="64225" cy="65700"/>
            </a:xfrm>
            <a:custGeom>
              <a:avLst/>
              <a:gdLst/>
              <a:ahLst/>
              <a:cxnLst/>
              <a:rect l="l" t="t" r="r" b="b"/>
              <a:pathLst>
                <a:path w="2569" h="2628" extrusionOk="0">
                  <a:moveTo>
                    <a:pt x="2569" y="1285"/>
                  </a:moveTo>
                  <a:cubicBezTo>
                    <a:pt x="2569" y="2043"/>
                    <a:pt x="2044" y="2569"/>
                    <a:pt x="1343" y="2569"/>
                  </a:cubicBezTo>
                  <a:cubicBezTo>
                    <a:pt x="584" y="2627"/>
                    <a:pt x="1" y="2043"/>
                    <a:pt x="1" y="1285"/>
                  </a:cubicBezTo>
                  <a:cubicBezTo>
                    <a:pt x="59" y="584"/>
                    <a:pt x="584" y="0"/>
                    <a:pt x="1343" y="59"/>
                  </a:cubicBezTo>
                  <a:cubicBezTo>
                    <a:pt x="2044" y="59"/>
                    <a:pt x="2569" y="584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" name="Google Shape;1133;p4"/>
            <p:cNvSpPr/>
            <p:nvPr/>
          </p:nvSpPr>
          <p:spPr>
            <a:xfrm>
              <a:off x="2897950" y="5142700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285" y="2627"/>
                  </a:moveTo>
                  <a:cubicBezTo>
                    <a:pt x="584" y="2627"/>
                    <a:pt x="0" y="2102"/>
                    <a:pt x="0" y="1343"/>
                  </a:cubicBezTo>
                  <a:cubicBezTo>
                    <a:pt x="0" y="642"/>
                    <a:pt x="526" y="59"/>
                    <a:pt x="1226" y="59"/>
                  </a:cubicBezTo>
                  <a:cubicBezTo>
                    <a:pt x="1985" y="0"/>
                    <a:pt x="2569" y="584"/>
                    <a:pt x="2569" y="1343"/>
                  </a:cubicBezTo>
                  <a:cubicBezTo>
                    <a:pt x="2569" y="2043"/>
                    <a:pt x="2043" y="2627"/>
                    <a:pt x="1285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" name="Google Shape;1134;p4"/>
            <p:cNvSpPr/>
            <p:nvPr/>
          </p:nvSpPr>
          <p:spPr>
            <a:xfrm>
              <a:off x="6333050" y="2936300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452" y="1985"/>
                    <a:pt x="1927" y="2510"/>
                    <a:pt x="1168" y="2510"/>
                  </a:cubicBezTo>
                  <a:cubicBezTo>
                    <a:pt x="526" y="2452"/>
                    <a:pt x="1" y="1926"/>
                    <a:pt x="1" y="1226"/>
                  </a:cubicBezTo>
                  <a:cubicBezTo>
                    <a:pt x="1" y="525"/>
                    <a:pt x="584" y="0"/>
                    <a:pt x="1285" y="0"/>
                  </a:cubicBezTo>
                  <a:cubicBezTo>
                    <a:pt x="1985" y="0"/>
                    <a:pt x="2510" y="584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" name="Google Shape;1135;p4"/>
            <p:cNvSpPr/>
            <p:nvPr/>
          </p:nvSpPr>
          <p:spPr>
            <a:xfrm>
              <a:off x="5597575" y="975050"/>
              <a:ext cx="61325" cy="61300"/>
            </a:xfrm>
            <a:custGeom>
              <a:avLst/>
              <a:gdLst/>
              <a:ahLst/>
              <a:cxnLst/>
              <a:rect l="l" t="t" r="r" b="b"/>
              <a:pathLst>
                <a:path w="2453" h="2452" extrusionOk="0">
                  <a:moveTo>
                    <a:pt x="1227" y="0"/>
                  </a:moveTo>
                  <a:cubicBezTo>
                    <a:pt x="1927" y="0"/>
                    <a:pt x="2452" y="584"/>
                    <a:pt x="2452" y="1226"/>
                  </a:cubicBezTo>
                  <a:cubicBezTo>
                    <a:pt x="2452" y="1868"/>
                    <a:pt x="1869" y="2452"/>
                    <a:pt x="1227" y="2452"/>
                  </a:cubicBezTo>
                  <a:cubicBezTo>
                    <a:pt x="526" y="2452"/>
                    <a:pt x="1" y="1868"/>
                    <a:pt x="1" y="1168"/>
                  </a:cubicBezTo>
                  <a:cubicBezTo>
                    <a:pt x="1" y="525"/>
                    <a:pt x="585" y="0"/>
                    <a:pt x="12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" name="Google Shape;1136;p4"/>
            <p:cNvSpPr/>
            <p:nvPr/>
          </p:nvSpPr>
          <p:spPr>
            <a:xfrm>
              <a:off x="3634875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1226" y="2510"/>
                  </a:moveTo>
                  <a:cubicBezTo>
                    <a:pt x="526" y="2510"/>
                    <a:pt x="1" y="1926"/>
                    <a:pt x="1" y="1226"/>
                  </a:cubicBezTo>
                  <a:cubicBezTo>
                    <a:pt x="59" y="525"/>
                    <a:pt x="584" y="0"/>
                    <a:pt x="1226" y="0"/>
                  </a:cubicBezTo>
                  <a:cubicBezTo>
                    <a:pt x="1927" y="0"/>
                    <a:pt x="2510" y="584"/>
                    <a:pt x="2452" y="1284"/>
                  </a:cubicBezTo>
                  <a:cubicBezTo>
                    <a:pt x="2452" y="1985"/>
                    <a:pt x="1927" y="2510"/>
                    <a:pt x="1226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" name="Google Shape;1137;p4"/>
            <p:cNvSpPr/>
            <p:nvPr/>
          </p:nvSpPr>
          <p:spPr>
            <a:xfrm>
              <a:off x="6333050" y="2692600"/>
              <a:ext cx="62775" cy="62775"/>
            </a:xfrm>
            <a:custGeom>
              <a:avLst/>
              <a:gdLst/>
              <a:ahLst/>
              <a:cxnLst/>
              <a:rect l="l" t="t" r="r" b="b"/>
              <a:pathLst>
                <a:path w="2511" h="2511" extrusionOk="0">
                  <a:moveTo>
                    <a:pt x="2510" y="1284"/>
                  </a:moveTo>
                  <a:cubicBezTo>
                    <a:pt x="2510" y="1985"/>
                    <a:pt x="1927" y="2510"/>
                    <a:pt x="1226" y="2510"/>
                  </a:cubicBezTo>
                  <a:cubicBezTo>
                    <a:pt x="526" y="2510"/>
                    <a:pt x="1" y="1985"/>
                    <a:pt x="1" y="1284"/>
                  </a:cubicBezTo>
                  <a:cubicBezTo>
                    <a:pt x="1" y="584"/>
                    <a:pt x="584" y="0"/>
                    <a:pt x="1285" y="59"/>
                  </a:cubicBezTo>
                  <a:cubicBezTo>
                    <a:pt x="1985" y="59"/>
                    <a:pt x="2510" y="584"/>
                    <a:pt x="2510" y="128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" name="Google Shape;1138;p4"/>
            <p:cNvSpPr/>
            <p:nvPr/>
          </p:nvSpPr>
          <p:spPr>
            <a:xfrm>
              <a:off x="3881500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510" y="1926"/>
                    <a:pt x="1985" y="2452"/>
                    <a:pt x="1284" y="2452"/>
                  </a:cubicBezTo>
                  <a:cubicBezTo>
                    <a:pt x="584" y="2510"/>
                    <a:pt x="0" y="1985"/>
                    <a:pt x="0" y="1226"/>
                  </a:cubicBezTo>
                  <a:cubicBezTo>
                    <a:pt x="0" y="525"/>
                    <a:pt x="584" y="0"/>
                    <a:pt x="1284" y="0"/>
                  </a:cubicBezTo>
                  <a:cubicBezTo>
                    <a:pt x="1985" y="0"/>
                    <a:pt x="2510" y="525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" name="Google Shape;1139;p4"/>
            <p:cNvSpPr/>
            <p:nvPr/>
          </p:nvSpPr>
          <p:spPr>
            <a:xfrm>
              <a:off x="6333050" y="2447425"/>
              <a:ext cx="61325" cy="59875"/>
            </a:xfrm>
            <a:custGeom>
              <a:avLst/>
              <a:gdLst/>
              <a:ahLst/>
              <a:cxnLst/>
              <a:rect l="l" t="t" r="r" b="b"/>
              <a:pathLst>
                <a:path w="2453" h="2395" extrusionOk="0">
                  <a:moveTo>
                    <a:pt x="2452" y="1168"/>
                  </a:moveTo>
                  <a:cubicBezTo>
                    <a:pt x="2452" y="1810"/>
                    <a:pt x="1868" y="2394"/>
                    <a:pt x="1226" y="2394"/>
                  </a:cubicBezTo>
                  <a:cubicBezTo>
                    <a:pt x="643" y="2394"/>
                    <a:pt x="59" y="1869"/>
                    <a:pt x="59" y="1227"/>
                  </a:cubicBezTo>
                  <a:cubicBezTo>
                    <a:pt x="1" y="585"/>
                    <a:pt x="584" y="1"/>
                    <a:pt x="1226" y="1"/>
                  </a:cubicBezTo>
                  <a:cubicBezTo>
                    <a:pt x="1868" y="1"/>
                    <a:pt x="2452" y="585"/>
                    <a:pt x="2452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" name="Google Shape;1140;p4"/>
            <p:cNvSpPr/>
            <p:nvPr/>
          </p:nvSpPr>
          <p:spPr>
            <a:xfrm>
              <a:off x="6086425" y="3919825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227" y="1"/>
                  </a:moveTo>
                  <a:cubicBezTo>
                    <a:pt x="1869" y="1"/>
                    <a:pt x="2453" y="584"/>
                    <a:pt x="2453" y="1226"/>
                  </a:cubicBezTo>
                  <a:cubicBezTo>
                    <a:pt x="2453" y="1869"/>
                    <a:pt x="1869" y="2394"/>
                    <a:pt x="1285" y="2452"/>
                  </a:cubicBezTo>
                  <a:cubicBezTo>
                    <a:pt x="585" y="2452"/>
                    <a:pt x="1" y="1869"/>
                    <a:pt x="59" y="1168"/>
                  </a:cubicBezTo>
                  <a:cubicBezTo>
                    <a:pt x="59" y="584"/>
                    <a:pt x="585" y="1"/>
                    <a:pt x="1227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" name="Google Shape;1141;p4"/>
            <p:cNvSpPr/>
            <p:nvPr/>
          </p:nvSpPr>
          <p:spPr>
            <a:xfrm>
              <a:off x="2657175" y="486175"/>
              <a:ext cx="59850" cy="59875"/>
            </a:xfrm>
            <a:custGeom>
              <a:avLst/>
              <a:gdLst/>
              <a:ahLst/>
              <a:cxnLst/>
              <a:rect l="l" t="t" r="r" b="b"/>
              <a:pathLst>
                <a:path w="2394" h="2395" extrusionOk="0">
                  <a:moveTo>
                    <a:pt x="2394" y="1168"/>
                  </a:moveTo>
                  <a:cubicBezTo>
                    <a:pt x="2394" y="1752"/>
                    <a:pt x="1868" y="2336"/>
                    <a:pt x="1226" y="2394"/>
                  </a:cubicBezTo>
                  <a:cubicBezTo>
                    <a:pt x="584" y="2394"/>
                    <a:pt x="0" y="1810"/>
                    <a:pt x="0" y="1168"/>
                  </a:cubicBezTo>
                  <a:cubicBezTo>
                    <a:pt x="0" y="526"/>
                    <a:pt x="584" y="1"/>
                    <a:pt x="1168" y="1"/>
                  </a:cubicBezTo>
                  <a:cubicBezTo>
                    <a:pt x="1810" y="1"/>
                    <a:pt x="2394" y="526"/>
                    <a:pt x="2394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" name="Google Shape;1142;p4"/>
            <p:cNvSpPr/>
            <p:nvPr/>
          </p:nvSpPr>
          <p:spPr>
            <a:xfrm>
              <a:off x="4126650" y="239575"/>
              <a:ext cx="58400" cy="59850"/>
            </a:xfrm>
            <a:custGeom>
              <a:avLst/>
              <a:gdLst/>
              <a:ahLst/>
              <a:cxnLst/>
              <a:rect l="l" t="t" r="r" b="b"/>
              <a:pathLst>
                <a:path w="2336" h="2394" extrusionOk="0">
                  <a:moveTo>
                    <a:pt x="1168" y="2335"/>
                  </a:moveTo>
                  <a:cubicBezTo>
                    <a:pt x="526" y="2394"/>
                    <a:pt x="0" y="1810"/>
                    <a:pt x="0" y="1226"/>
                  </a:cubicBezTo>
                  <a:cubicBezTo>
                    <a:pt x="0" y="584"/>
                    <a:pt x="526" y="0"/>
                    <a:pt x="1168" y="0"/>
                  </a:cubicBezTo>
                  <a:cubicBezTo>
                    <a:pt x="1752" y="0"/>
                    <a:pt x="2335" y="526"/>
                    <a:pt x="2335" y="1168"/>
                  </a:cubicBezTo>
                  <a:cubicBezTo>
                    <a:pt x="2335" y="1810"/>
                    <a:pt x="1810" y="2335"/>
                    <a:pt x="1168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" name="Google Shape;1143;p4"/>
            <p:cNvSpPr/>
            <p:nvPr/>
          </p:nvSpPr>
          <p:spPr>
            <a:xfrm>
              <a:off x="5845650" y="1223125"/>
              <a:ext cx="56950" cy="58375"/>
            </a:xfrm>
            <a:custGeom>
              <a:avLst/>
              <a:gdLst/>
              <a:ahLst/>
              <a:cxnLst/>
              <a:rect l="l" t="t" r="r" b="b"/>
              <a:pathLst>
                <a:path w="2278" h="2335" extrusionOk="0">
                  <a:moveTo>
                    <a:pt x="2277" y="1167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335"/>
                    <a:pt x="1" y="1810"/>
                    <a:pt x="1" y="1109"/>
                  </a:cubicBezTo>
                  <a:cubicBezTo>
                    <a:pt x="59" y="467"/>
                    <a:pt x="526" y="0"/>
                    <a:pt x="1168" y="0"/>
                  </a:cubicBezTo>
                  <a:cubicBezTo>
                    <a:pt x="1810" y="0"/>
                    <a:pt x="2277" y="525"/>
                    <a:pt x="2277" y="116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" name="Google Shape;1144;p4"/>
            <p:cNvSpPr/>
            <p:nvPr/>
          </p:nvSpPr>
          <p:spPr>
            <a:xfrm>
              <a:off x="3394100" y="241025"/>
              <a:ext cx="58400" cy="56950"/>
            </a:xfrm>
            <a:custGeom>
              <a:avLst/>
              <a:gdLst/>
              <a:ahLst/>
              <a:cxnLst/>
              <a:rect l="l" t="t" r="r" b="b"/>
              <a:pathLst>
                <a:path w="2336" h="2278" extrusionOk="0">
                  <a:moveTo>
                    <a:pt x="2277" y="1168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277"/>
                    <a:pt x="0" y="1752"/>
                    <a:pt x="59" y="1051"/>
                  </a:cubicBezTo>
                  <a:cubicBezTo>
                    <a:pt x="59" y="409"/>
                    <a:pt x="584" y="1"/>
                    <a:pt x="1226" y="1"/>
                  </a:cubicBezTo>
                  <a:cubicBezTo>
                    <a:pt x="1868" y="1"/>
                    <a:pt x="2335" y="526"/>
                    <a:pt x="2277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" name="Google Shape;1145;p4"/>
            <p:cNvSpPr/>
            <p:nvPr/>
          </p:nvSpPr>
          <p:spPr>
            <a:xfrm>
              <a:off x="6335975" y="3185825"/>
              <a:ext cx="56925" cy="56925"/>
            </a:xfrm>
            <a:custGeom>
              <a:avLst/>
              <a:gdLst/>
              <a:ahLst/>
              <a:cxnLst/>
              <a:rect l="l" t="t" r="r" b="b"/>
              <a:pathLst>
                <a:path w="2277" h="2277" extrusionOk="0">
                  <a:moveTo>
                    <a:pt x="1168" y="2277"/>
                  </a:moveTo>
                  <a:cubicBezTo>
                    <a:pt x="526" y="2277"/>
                    <a:pt x="0" y="1810"/>
                    <a:pt x="0" y="1168"/>
                  </a:cubicBezTo>
                  <a:cubicBezTo>
                    <a:pt x="0" y="467"/>
                    <a:pt x="467" y="0"/>
                    <a:pt x="1168" y="0"/>
                  </a:cubicBezTo>
                  <a:cubicBezTo>
                    <a:pt x="1810" y="0"/>
                    <a:pt x="2277" y="526"/>
                    <a:pt x="2277" y="1109"/>
                  </a:cubicBezTo>
                  <a:cubicBezTo>
                    <a:pt x="2277" y="1751"/>
                    <a:pt x="1751" y="2277"/>
                    <a:pt x="1168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" name="Google Shape;1146;p4"/>
            <p:cNvSpPr/>
            <p:nvPr/>
          </p:nvSpPr>
          <p:spPr>
            <a:xfrm>
              <a:off x="5356800" y="731350"/>
              <a:ext cx="56950" cy="55475"/>
            </a:xfrm>
            <a:custGeom>
              <a:avLst/>
              <a:gdLst/>
              <a:ahLst/>
              <a:cxnLst/>
              <a:rect l="l" t="t" r="r" b="b"/>
              <a:pathLst>
                <a:path w="2278" h="2219" extrusionOk="0">
                  <a:moveTo>
                    <a:pt x="1168" y="2218"/>
                  </a:moveTo>
                  <a:cubicBezTo>
                    <a:pt x="526" y="2218"/>
                    <a:pt x="59" y="1810"/>
                    <a:pt x="1" y="1168"/>
                  </a:cubicBezTo>
                  <a:cubicBezTo>
                    <a:pt x="1" y="467"/>
                    <a:pt x="468" y="0"/>
                    <a:pt x="1110" y="0"/>
                  </a:cubicBezTo>
                  <a:cubicBezTo>
                    <a:pt x="1752" y="0"/>
                    <a:pt x="2277" y="467"/>
                    <a:pt x="2277" y="1051"/>
                  </a:cubicBezTo>
                  <a:cubicBezTo>
                    <a:pt x="2277" y="1693"/>
                    <a:pt x="1810" y="2218"/>
                    <a:pt x="1168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" name="Google Shape;1147;p4"/>
            <p:cNvSpPr/>
            <p:nvPr/>
          </p:nvSpPr>
          <p:spPr>
            <a:xfrm>
              <a:off x="1924625" y="979425"/>
              <a:ext cx="52550" cy="52550"/>
            </a:xfrm>
            <a:custGeom>
              <a:avLst/>
              <a:gdLst/>
              <a:ahLst/>
              <a:cxnLst/>
              <a:rect l="l" t="t" r="r" b="b"/>
              <a:pathLst>
                <a:path w="2102" h="2102" extrusionOk="0">
                  <a:moveTo>
                    <a:pt x="2102" y="1051"/>
                  </a:moveTo>
                  <a:cubicBezTo>
                    <a:pt x="2102" y="1576"/>
                    <a:pt x="1635" y="2043"/>
                    <a:pt x="1051" y="2102"/>
                  </a:cubicBezTo>
                  <a:cubicBezTo>
                    <a:pt x="526" y="2102"/>
                    <a:pt x="0" y="1576"/>
                    <a:pt x="0" y="993"/>
                  </a:cubicBezTo>
                  <a:cubicBezTo>
                    <a:pt x="0" y="467"/>
                    <a:pt x="526" y="0"/>
                    <a:pt x="1051" y="0"/>
                  </a:cubicBezTo>
                  <a:cubicBezTo>
                    <a:pt x="1576" y="0"/>
                    <a:pt x="2102" y="467"/>
                    <a:pt x="2102" y="10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" name="Google Shape;1148;p4"/>
            <p:cNvSpPr/>
            <p:nvPr/>
          </p:nvSpPr>
          <p:spPr>
            <a:xfrm>
              <a:off x="6337425" y="22052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1051" y="0"/>
                  </a:moveTo>
                  <a:cubicBezTo>
                    <a:pt x="1577" y="0"/>
                    <a:pt x="2102" y="467"/>
                    <a:pt x="2102" y="993"/>
                  </a:cubicBezTo>
                  <a:cubicBezTo>
                    <a:pt x="2160" y="1576"/>
                    <a:pt x="1635" y="2102"/>
                    <a:pt x="1051" y="2102"/>
                  </a:cubicBezTo>
                  <a:cubicBezTo>
                    <a:pt x="526" y="2043"/>
                    <a:pt x="1" y="1576"/>
                    <a:pt x="1" y="1051"/>
                  </a:cubicBezTo>
                  <a:cubicBezTo>
                    <a:pt x="1" y="467"/>
                    <a:pt x="526" y="0"/>
                    <a:pt x="105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" name="Google Shape;1149;p4"/>
            <p:cNvSpPr/>
            <p:nvPr/>
          </p:nvSpPr>
          <p:spPr>
            <a:xfrm>
              <a:off x="1431400" y="171487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2101" y="1052"/>
                  </a:moveTo>
                  <a:cubicBezTo>
                    <a:pt x="2101" y="1635"/>
                    <a:pt x="1635" y="2102"/>
                    <a:pt x="1051" y="2102"/>
                  </a:cubicBezTo>
                  <a:cubicBezTo>
                    <a:pt x="467" y="2102"/>
                    <a:pt x="0" y="1577"/>
                    <a:pt x="0" y="1052"/>
                  </a:cubicBezTo>
                  <a:cubicBezTo>
                    <a:pt x="0" y="468"/>
                    <a:pt x="525" y="1"/>
                    <a:pt x="1051" y="1"/>
                  </a:cubicBezTo>
                  <a:cubicBezTo>
                    <a:pt x="1576" y="59"/>
                    <a:pt x="2101" y="526"/>
                    <a:pt x="2101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" name="Google Shape;1150;p4"/>
            <p:cNvSpPr/>
            <p:nvPr/>
          </p:nvSpPr>
          <p:spPr>
            <a:xfrm>
              <a:off x="5601950" y="4661125"/>
              <a:ext cx="52575" cy="52575"/>
            </a:xfrm>
            <a:custGeom>
              <a:avLst/>
              <a:gdLst/>
              <a:ahLst/>
              <a:cxnLst/>
              <a:rect l="l" t="t" r="r" b="b"/>
              <a:pathLst>
                <a:path w="2103" h="2103" extrusionOk="0">
                  <a:moveTo>
                    <a:pt x="2102" y="993"/>
                  </a:moveTo>
                  <a:cubicBezTo>
                    <a:pt x="2102" y="1519"/>
                    <a:pt x="1635" y="2044"/>
                    <a:pt x="1052" y="2044"/>
                  </a:cubicBezTo>
                  <a:cubicBezTo>
                    <a:pt x="526" y="2102"/>
                    <a:pt x="1" y="1577"/>
                    <a:pt x="1" y="993"/>
                  </a:cubicBezTo>
                  <a:cubicBezTo>
                    <a:pt x="1" y="468"/>
                    <a:pt x="468" y="1"/>
                    <a:pt x="1052" y="1"/>
                  </a:cubicBezTo>
                  <a:cubicBezTo>
                    <a:pt x="1577" y="1"/>
                    <a:pt x="2044" y="468"/>
                    <a:pt x="2102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" name="Google Shape;1151;p4"/>
            <p:cNvSpPr/>
            <p:nvPr/>
          </p:nvSpPr>
          <p:spPr>
            <a:xfrm>
              <a:off x="4865025" y="51500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2102" y="992"/>
                  </a:moveTo>
                  <a:cubicBezTo>
                    <a:pt x="2161" y="1518"/>
                    <a:pt x="1694" y="2043"/>
                    <a:pt x="1110" y="2101"/>
                  </a:cubicBezTo>
                  <a:cubicBezTo>
                    <a:pt x="526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2" y="0"/>
                  </a:cubicBezTo>
                  <a:cubicBezTo>
                    <a:pt x="1577" y="0"/>
                    <a:pt x="2102" y="467"/>
                    <a:pt x="2102" y="99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" name="Google Shape;1152;p4"/>
            <p:cNvSpPr/>
            <p:nvPr/>
          </p:nvSpPr>
          <p:spPr>
            <a:xfrm>
              <a:off x="4376175" y="242500"/>
              <a:ext cx="52575" cy="52550"/>
            </a:xfrm>
            <a:custGeom>
              <a:avLst/>
              <a:gdLst/>
              <a:ahLst/>
              <a:cxnLst/>
              <a:rect l="l" t="t" r="r" b="b"/>
              <a:pathLst>
                <a:path w="2103" h="2102" extrusionOk="0">
                  <a:moveTo>
                    <a:pt x="2102" y="1109"/>
                  </a:moveTo>
                  <a:cubicBezTo>
                    <a:pt x="2044" y="1634"/>
                    <a:pt x="1577" y="2101"/>
                    <a:pt x="1051" y="2101"/>
                  </a:cubicBezTo>
                  <a:cubicBezTo>
                    <a:pt x="468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1" y="58"/>
                  </a:cubicBezTo>
                  <a:cubicBezTo>
                    <a:pt x="1635" y="58"/>
                    <a:pt x="2102" y="525"/>
                    <a:pt x="2102" y="110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" name="Google Shape;1153;p4"/>
            <p:cNvSpPr/>
            <p:nvPr/>
          </p:nvSpPr>
          <p:spPr>
            <a:xfrm>
              <a:off x="1190625" y="2942125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8"/>
                    <a:pt x="1518" y="1985"/>
                    <a:pt x="992" y="1985"/>
                  </a:cubicBezTo>
                  <a:cubicBezTo>
                    <a:pt x="409" y="1985"/>
                    <a:pt x="0" y="1576"/>
                    <a:pt x="0" y="993"/>
                  </a:cubicBezTo>
                  <a:cubicBezTo>
                    <a:pt x="0" y="409"/>
                    <a:pt x="350" y="117"/>
                    <a:pt x="876" y="59"/>
                  </a:cubicBezTo>
                  <a:cubicBezTo>
                    <a:pt x="1459" y="0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" name="Google Shape;1154;p4"/>
            <p:cNvSpPr/>
            <p:nvPr/>
          </p:nvSpPr>
          <p:spPr>
            <a:xfrm>
              <a:off x="2169775" y="734250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1927" y="935"/>
                  </a:moveTo>
                  <a:cubicBezTo>
                    <a:pt x="1868" y="1577"/>
                    <a:pt x="1577" y="1927"/>
                    <a:pt x="935" y="1927"/>
                  </a:cubicBezTo>
                  <a:cubicBezTo>
                    <a:pt x="351" y="1927"/>
                    <a:pt x="1" y="1577"/>
                    <a:pt x="1" y="935"/>
                  </a:cubicBezTo>
                  <a:cubicBezTo>
                    <a:pt x="59" y="410"/>
                    <a:pt x="351" y="59"/>
                    <a:pt x="935" y="59"/>
                  </a:cubicBezTo>
                  <a:cubicBezTo>
                    <a:pt x="1577" y="1"/>
                    <a:pt x="1810" y="410"/>
                    <a:pt x="1927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" name="Google Shape;1155;p4"/>
            <p:cNvSpPr/>
            <p:nvPr/>
          </p:nvSpPr>
          <p:spPr>
            <a:xfrm>
              <a:off x="1190625" y="2695500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9"/>
                    <a:pt x="1518" y="1927"/>
                    <a:pt x="992" y="1985"/>
                  </a:cubicBezTo>
                  <a:cubicBezTo>
                    <a:pt x="409" y="1985"/>
                    <a:pt x="0" y="1577"/>
                    <a:pt x="0" y="993"/>
                  </a:cubicBezTo>
                  <a:cubicBezTo>
                    <a:pt x="0" y="409"/>
                    <a:pt x="350" y="118"/>
                    <a:pt x="876" y="59"/>
                  </a:cubicBezTo>
                  <a:cubicBezTo>
                    <a:pt x="1459" y="1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" name="Google Shape;1156;p4"/>
            <p:cNvSpPr/>
            <p:nvPr/>
          </p:nvSpPr>
          <p:spPr>
            <a:xfrm>
              <a:off x="6340350" y="3432425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934" y="1927"/>
                  </a:moveTo>
                  <a:cubicBezTo>
                    <a:pt x="409" y="1927"/>
                    <a:pt x="0" y="1519"/>
                    <a:pt x="0" y="935"/>
                  </a:cubicBezTo>
                  <a:cubicBezTo>
                    <a:pt x="0" y="410"/>
                    <a:pt x="467" y="1"/>
                    <a:pt x="993" y="1"/>
                  </a:cubicBezTo>
                  <a:cubicBezTo>
                    <a:pt x="1576" y="59"/>
                    <a:pt x="1868" y="410"/>
                    <a:pt x="1927" y="935"/>
                  </a:cubicBezTo>
                  <a:cubicBezTo>
                    <a:pt x="1927" y="1519"/>
                    <a:pt x="1518" y="1927"/>
                    <a:pt x="934" y="19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" name="Google Shape;1157;p4"/>
            <p:cNvSpPr/>
            <p:nvPr/>
          </p:nvSpPr>
          <p:spPr>
            <a:xfrm>
              <a:off x="3151850" y="245400"/>
              <a:ext cx="48200" cy="46725"/>
            </a:xfrm>
            <a:custGeom>
              <a:avLst/>
              <a:gdLst/>
              <a:ahLst/>
              <a:cxnLst/>
              <a:rect l="l" t="t" r="r" b="b"/>
              <a:pathLst>
                <a:path w="1928" h="1869" extrusionOk="0">
                  <a:moveTo>
                    <a:pt x="1927" y="993"/>
                  </a:moveTo>
                  <a:cubicBezTo>
                    <a:pt x="1869" y="1518"/>
                    <a:pt x="1577" y="1869"/>
                    <a:pt x="993" y="1869"/>
                  </a:cubicBezTo>
                  <a:cubicBezTo>
                    <a:pt x="410" y="1869"/>
                    <a:pt x="1" y="1402"/>
                    <a:pt x="59" y="876"/>
                  </a:cubicBezTo>
                  <a:cubicBezTo>
                    <a:pt x="118" y="293"/>
                    <a:pt x="468" y="1"/>
                    <a:pt x="1052" y="1"/>
                  </a:cubicBezTo>
                  <a:cubicBezTo>
                    <a:pt x="1635" y="59"/>
                    <a:pt x="1869" y="409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" name="Google Shape;1158;p4"/>
            <p:cNvSpPr/>
            <p:nvPr/>
          </p:nvSpPr>
          <p:spPr>
            <a:xfrm>
              <a:off x="5850025" y="4415975"/>
              <a:ext cx="48200" cy="48175"/>
            </a:xfrm>
            <a:custGeom>
              <a:avLst/>
              <a:gdLst/>
              <a:ahLst/>
              <a:cxnLst/>
              <a:rect l="l" t="t" r="r" b="b"/>
              <a:pathLst>
                <a:path w="1928" h="1927" extrusionOk="0">
                  <a:moveTo>
                    <a:pt x="935" y="1"/>
                  </a:moveTo>
                  <a:cubicBezTo>
                    <a:pt x="1519" y="1"/>
                    <a:pt x="1927" y="409"/>
                    <a:pt x="1927" y="935"/>
                  </a:cubicBezTo>
                  <a:cubicBezTo>
                    <a:pt x="1927" y="1518"/>
                    <a:pt x="1519" y="1927"/>
                    <a:pt x="993" y="1927"/>
                  </a:cubicBezTo>
                  <a:cubicBezTo>
                    <a:pt x="410" y="1869"/>
                    <a:pt x="59" y="1577"/>
                    <a:pt x="59" y="993"/>
                  </a:cubicBezTo>
                  <a:cubicBezTo>
                    <a:pt x="1" y="468"/>
                    <a:pt x="410" y="1"/>
                    <a:pt x="9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" name="Google Shape;1159;p4"/>
            <p:cNvSpPr/>
            <p:nvPr/>
          </p:nvSpPr>
          <p:spPr>
            <a:xfrm>
              <a:off x="3640725" y="5393675"/>
              <a:ext cx="49625" cy="49650"/>
            </a:xfrm>
            <a:custGeom>
              <a:avLst/>
              <a:gdLst/>
              <a:ahLst/>
              <a:cxnLst/>
              <a:rect l="l" t="t" r="r" b="b"/>
              <a:pathLst>
                <a:path w="1985" h="1986" extrusionOk="0">
                  <a:moveTo>
                    <a:pt x="934" y="1985"/>
                  </a:moveTo>
                  <a:cubicBezTo>
                    <a:pt x="409" y="1927"/>
                    <a:pt x="0" y="1460"/>
                    <a:pt x="58" y="935"/>
                  </a:cubicBezTo>
                  <a:cubicBezTo>
                    <a:pt x="117" y="351"/>
                    <a:pt x="584" y="1"/>
                    <a:pt x="1109" y="59"/>
                  </a:cubicBezTo>
                  <a:cubicBezTo>
                    <a:pt x="1693" y="118"/>
                    <a:pt x="1985" y="468"/>
                    <a:pt x="1985" y="1052"/>
                  </a:cubicBezTo>
                  <a:cubicBezTo>
                    <a:pt x="1985" y="1577"/>
                    <a:pt x="1518" y="1985"/>
                    <a:pt x="934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" name="Google Shape;1160;p4"/>
            <p:cNvSpPr/>
            <p:nvPr/>
          </p:nvSpPr>
          <p:spPr>
            <a:xfrm>
              <a:off x="3884400" y="5393675"/>
              <a:ext cx="48200" cy="49650"/>
            </a:xfrm>
            <a:custGeom>
              <a:avLst/>
              <a:gdLst/>
              <a:ahLst/>
              <a:cxnLst/>
              <a:rect l="l" t="t" r="r" b="b"/>
              <a:pathLst>
                <a:path w="1928" h="1986" extrusionOk="0">
                  <a:moveTo>
                    <a:pt x="1927" y="993"/>
                  </a:moveTo>
                  <a:cubicBezTo>
                    <a:pt x="1927" y="1577"/>
                    <a:pt x="1519" y="1985"/>
                    <a:pt x="993" y="1985"/>
                  </a:cubicBezTo>
                  <a:cubicBezTo>
                    <a:pt x="409" y="1985"/>
                    <a:pt x="1" y="1519"/>
                    <a:pt x="1" y="993"/>
                  </a:cubicBezTo>
                  <a:cubicBezTo>
                    <a:pt x="59" y="409"/>
                    <a:pt x="409" y="59"/>
                    <a:pt x="935" y="59"/>
                  </a:cubicBezTo>
                  <a:cubicBezTo>
                    <a:pt x="1519" y="1"/>
                    <a:pt x="1927" y="468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" name="Google Shape;1161;p4"/>
            <p:cNvSpPr/>
            <p:nvPr/>
          </p:nvSpPr>
          <p:spPr>
            <a:xfrm>
              <a:off x="1190625" y="2454725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1868" y="935"/>
                  </a:moveTo>
                  <a:cubicBezTo>
                    <a:pt x="1809" y="1518"/>
                    <a:pt x="1459" y="1869"/>
                    <a:pt x="934" y="1810"/>
                  </a:cubicBezTo>
                  <a:cubicBezTo>
                    <a:pt x="350" y="1810"/>
                    <a:pt x="0" y="1402"/>
                    <a:pt x="58" y="876"/>
                  </a:cubicBezTo>
                  <a:cubicBezTo>
                    <a:pt x="117" y="351"/>
                    <a:pt x="467" y="1"/>
                    <a:pt x="992" y="1"/>
                  </a:cubicBezTo>
                  <a:cubicBezTo>
                    <a:pt x="1518" y="1"/>
                    <a:pt x="1809" y="409"/>
                    <a:pt x="1868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" name="Google Shape;1162;p4"/>
            <p:cNvSpPr/>
            <p:nvPr/>
          </p:nvSpPr>
          <p:spPr>
            <a:xfrm>
              <a:off x="1434300" y="39227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460" y="117"/>
                    <a:pt x="1869" y="409"/>
                    <a:pt x="1810" y="993"/>
                  </a:cubicBezTo>
                  <a:cubicBezTo>
                    <a:pt x="1810" y="1518"/>
                    <a:pt x="1460" y="1868"/>
                    <a:pt x="876" y="1868"/>
                  </a:cubicBezTo>
                  <a:cubicBezTo>
                    <a:pt x="351" y="1810"/>
                    <a:pt x="1" y="1460"/>
                    <a:pt x="1" y="934"/>
                  </a:cubicBezTo>
                  <a:cubicBezTo>
                    <a:pt x="1" y="351"/>
                    <a:pt x="351" y="117"/>
                    <a:pt x="9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" name="Google Shape;1163;p4"/>
            <p:cNvSpPr/>
            <p:nvPr/>
          </p:nvSpPr>
          <p:spPr>
            <a:xfrm>
              <a:off x="1680925" y="122457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934"/>
                  </a:moveTo>
                  <a:cubicBezTo>
                    <a:pt x="1810" y="1460"/>
                    <a:pt x="1518" y="1868"/>
                    <a:pt x="934" y="1868"/>
                  </a:cubicBezTo>
                  <a:cubicBezTo>
                    <a:pt x="351" y="1868"/>
                    <a:pt x="0" y="1518"/>
                    <a:pt x="0" y="934"/>
                  </a:cubicBezTo>
                  <a:cubicBezTo>
                    <a:pt x="0" y="409"/>
                    <a:pt x="351" y="59"/>
                    <a:pt x="876" y="59"/>
                  </a:cubicBezTo>
                  <a:cubicBezTo>
                    <a:pt x="1460" y="0"/>
                    <a:pt x="1752" y="351"/>
                    <a:pt x="1868" y="93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" name="Google Shape;1164;p4"/>
            <p:cNvSpPr/>
            <p:nvPr/>
          </p:nvSpPr>
          <p:spPr>
            <a:xfrm>
              <a:off x="5358275" y="4906300"/>
              <a:ext cx="45250" cy="45250"/>
            </a:xfrm>
            <a:custGeom>
              <a:avLst/>
              <a:gdLst/>
              <a:ahLst/>
              <a:cxnLst/>
              <a:rect l="l" t="t" r="r" b="b"/>
              <a:pathLst>
                <a:path w="1810" h="1810" extrusionOk="0">
                  <a:moveTo>
                    <a:pt x="876" y="0"/>
                  </a:moveTo>
                  <a:cubicBezTo>
                    <a:pt x="1459" y="59"/>
                    <a:pt x="1810" y="350"/>
                    <a:pt x="1810" y="876"/>
                  </a:cubicBezTo>
                  <a:cubicBezTo>
                    <a:pt x="1810" y="1459"/>
                    <a:pt x="1518" y="1810"/>
                    <a:pt x="934" y="1810"/>
                  </a:cubicBezTo>
                  <a:cubicBezTo>
                    <a:pt x="409" y="1810"/>
                    <a:pt x="58" y="1518"/>
                    <a:pt x="0" y="992"/>
                  </a:cubicBezTo>
                  <a:cubicBezTo>
                    <a:pt x="0" y="409"/>
                    <a:pt x="350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" name="Google Shape;1165;p4"/>
            <p:cNvSpPr/>
            <p:nvPr/>
          </p:nvSpPr>
          <p:spPr>
            <a:xfrm>
              <a:off x="1192075" y="318582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701"/>
                  </a:moveTo>
                  <a:cubicBezTo>
                    <a:pt x="1751" y="1518"/>
                    <a:pt x="1460" y="1868"/>
                    <a:pt x="876" y="1868"/>
                  </a:cubicBezTo>
                  <a:cubicBezTo>
                    <a:pt x="351" y="1868"/>
                    <a:pt x="0" y="1518"/>
                    <a:pt x="0" y="993"/>
                  </a:cubicBezTo>
                  <a:cubicBezTo>
                    <a:pt x="0" y="409"/>
                    <a:pt x="351" y="0"/>
                    <a:pt x="934" y="117"/>
                  </a:cubicBezTo>
                  <a:cubicBezTo>
                    <a:pt x="1285" y="175"/>
                    <a:pt x="1576" y="526"/>
                    <a:pt x="1868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" name="Google Shape;1166;p4"/>
            <p:cNvSpPr/>
            <p:nvPr/>
          </p:nvSpPr>
          <p:spPr>
            <a:xfrm>
              <a:off x="2660100" y="5152900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992" y="1869"/>
                  </a:moveTo>
                  <a:cubicBezTo>
                    <a:pt x="409" y="1810"/>
                    <a:pt x="0" y="1518"/>
                    <a:pt x="0" y="935"/>
                  </a:cubicBezTo>
                  <a:cubicBezTo>
                    <a:pt x="0" y="351"/>
                    <a:pt x="350" y="1"/>
                    <a:pt x="934" y="1"/>
                  </a:cubicBezTo>
                  <a:cubicBezTo>
                    <a:pt x="1459" y="1"/>
                    <a:pt x="1810" y="351"/>
                    <a:pt x="1810" y="876"/>
                  </a:cubicBezTo>
                  <a:cubicBezTo>
                    <a:pt x="1868" y="1460"/>
                    <a:pt x="1518" y="1752"/>
                    <a:pt x="992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" name="Google Shape;1167;p4"/>
            <p:cNvSpPr/>
            <p:nvPr/>
          </p:nvSpPr>
          <p:spPr>
            <a:xfrm>
              <a:off x="3395550" y="53951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518" y="117"/>
                    <a:pt x="1869" y="350"/>
                    <a:pt x="1869" y="934"/>
                  </a:cubicBezTo>
                  <a:cubicBezTo>
                    <a:pt x="1869" y="1518"/>
                    <a:pt x="1518" y="1868"/>
                    <a:pt x="935" y="1868"/>
                  </a:cubicBezTo>
                  <a:cubicBezTo>
                    <a:pt x="409" y="1868"/>
                    <a:pt x="59" y="1518"/>
                    <a:pt x="59" y="993"/>
                  </a:cubicBezTo>
                  <a:cubicBezTo>
                    <a:pt x="1" y="409"/>
                    <a:pt x="409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" name="Google Shape;1168;p4"/>
            <p:cNvSpPr/>
            <p:nvPr/>
          </p:nvSpPr>
          <p:spPr>
            <a:xfrm>
              <a:off x="4132475" y="5396600"/>
              <a:ext cx="46725" cy="45275"/>
            </a:xfrm>
            <a:custGeom>
              <a:avLst/>
              <a:gdLst/>
              <a:ahLst/>
              <a:cxnLst/>
              <a:rect l="l" t="t" r="r" b="b"/>
              <a:pathLst>
                <a:path w="1869" h="1811" extrusionOk="0">
                  <a:moveTo>
                    <a:pt x="1869" y="876"/>
                  </a:moveTo>
                  <a:cubicBezTo>
                    <a:pt x="1752" y="1460"/>
                    <a:pt x="1460" y="1810"/>
                    <a:pt x="876" y="1810"/>
                  </a:cubicBezTo>
                  <a:cubicBezTo>
                    <a:pt x="351" y="1752"/>
                    <a:pt x="1" y="1402"/>
                    <a:pt x="1" y="818"/>
                  </a:cubicBezTo>
                  <a:cubicBezTo>
                    <a:pt x="59" y="292"/>
                    <a:pt x="409" y="1"/>
                    <a:pt x="935" y="1"/>
                  </a:cubicBezTo>
                  <a:cubicBezTo>
                    <a:pt x="1519" y="1"/>
                    <a:pt x="1752" y="351"/>
                    <a:pt x="1869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" name="Google Shape;1169;p4"/>
            <p:cNvSpPr/>
            <p:nvPr/>
          </p:nvSpPr>
          <p:spPr>
            <a:xfrm>
              <a:off x="1926075" y="4661125"/>
              <a:ext cx="45275" cy="43825"/>
            </a:xfrm>
            <a:custGeom>
              <a:avLst/>
              <a:gdLst/>
              <a:ahLst/>
              <a:cxnLst/>
              <a:rect l="l" t="t" r="r" b="b"/>
              <a:pathLst>
                <a:path w="1811" h="1753" extrusionOk="0">
                  <a:moveTo>
                    <a:pt x="1810" y="993"/>
                  </a:moveTo>
                  <a:cubicBezTo>
                    <a:pt x="1518" y="1227"/>
                    <a:pt x="1227" y="1577"/>
                    <a:pt x="876" y="1635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293" y="1"/>
                    <a:pt x="818" y="59"/>
                  </a:cubicBezTo>
                  <a:cubicBezTo>
                    <a:pt x="1168" y="118"/>
                    <a:pt x="1460" y="410"/>
                    <a:pt x="1810" y="643"/>
                  </a:cubicBezTo>
                  <a:cubicBezTo>
                    <a:pt x="1810" y="760"/>
                    <a:pt x="1810" y="876"/>
                    <a:pt x="1810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" name="Google Shape;1170;p4"/>
            <p:cNvSpPr/>
            <p:nvPr/>
          </p:nvSpPr>
          <p:spPr>
            <a:xfrm>
              <a:off x="5117475" y="493475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2"/>
                  </a:moveTo>
                  <a:cubicBezTo>
                    <a:pt x="1519" y="1285"/>
                    <a:pt x="1227" y="1635"/>
                    <a:pt x="877" y="1694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351" y="1"/>
                    <a:pt x="818" y="59"/>
                  </a:cubicBezTo>
                  <a:cubicBezTo>
                    <a:pt x="1168" y="118"/>
                    <a:pt x="1460" y="468"/>
                    <a:pt x="1810" y="701"/>
                  </a:cubicBezTo>
                  <a:cubicBezTo>
                    <a:pt x="1810" y="818"/>
                    <a:pt x="1810" y="935"/>
                    <a:pt x="1810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" name="Google Shape;1171;p4"/>
            <p:cNvSpPr/>
            <p:nvPr/>
          </p:nvSpPr>
          <p:spPr>
            <a:xfrm>
              <a:off x="6096650" y="1472650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1"/>
                  </a:moveTo>
                  <a:cubicBezTo>
                    <a:pt x="1460" y="1285"/>
                    <a:pt x="1226" y="1635"/>
                    <a:pt x="876" y="1693"/>
                  </a:cubicBezTo>
                  <a:cubicBezTo>
                    <a:pt x="351" y="1752"/>
                    <a:pt x="1" y="1401"/>
                    <a:pt x="1" y="876"/>
                  </a:cubicBezTo>
                  <a:cubicBezTo>
                    <a:pt x="1" y="351"/>
                    <a:pt x="351" y="0"/>
                    <a:pt x="818" y="59"/>
                  </a:cubicBezTo>
                  <a:cubicBezTo>
                    <a:pt x="1168" y="117"/>
                    <a:pt x="1460" y="467"/>
                    <a:pt x="1810" y="701"/>
                  </a:cubicBezTo>
                  <a:lnTo>
                    <a:pt x="1810" y="105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" name="Google Shape;1172;p4"/>
            <p:cNvSpPr/>
            <p:nvPr/>
          </p:nvSpPr>
          <p:spPr>
            <a:xfrm>
              <a:off x="6098100" y="4173750"/>
              <a:ext cx="37975" cy="42325"/>
            </a:xfrm>
            <a:custGeom>
              <a:avLst/>
              <a:gdLst/>
              <a:ahLst/>
              <a:cxnLst/>
              <a:rect l="l" t="t" r="r" b="b"/>
              <a:pathLst>
                <a:path w="1519" h="1693" extrusionOk="0">
                  <a:moveTo>
                    <a:pt x="643" y="1693"/>
                  </a:moveTo>
                  <a:cubicBezTo>
                    <a:pt x="410" y="1401"/>
                    <a:pt x="1" y="1051"/>
                    <a:pt x="59" y="817"/>
                  </a:cubicBezTo>
                  <a:cubicBezTo>
                    <a:pt x="118" y="526"/>
                    <a:pt x="526" y="117"/>
                    <a:pt x="818" y="59"/>
                  </a:cubicBezTo>
                  <a:cubicBezTo>
                    <a:pt x="993" y="0"/>
                    <a:pt x="1460" y="467"/>
                    <a:pt x="1460" y="759"/>
                  </a:cubicBezTo>
                  <a:cubicBezTo>
                    <a:pt x="1519" y="1051"/>
                    <a:pt x="1168" y="1343"/>
                    <a:pt x="993" y="1635"/>
                  </a:cubicBezTo>
                  <a:cubicBezTo>
                    <a:pt x="876" y="1635"/>
                    <a:pt x="760" y="1635"/>
                    <a:pt x="643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" name="Google Shape;1173;p4"/>
            <p:cNvSpPr/>
            <p:nvPr/>
          </p:nvSpPr>
          <p:spPr>
            <a:xfrm>
              <a:off x="1196450" y="2212500"/>
              <a:ext cx="40875" cy="37950"/>
            </a:xfrm>
            <a:custGeom>
              <a:avLst/>
              <a:gdLst/>
              <a:ahLst/>
              <a:cxnLst/>
              <a:rect l="l" t="t" r="r" b="b"/>
              <a:pathLst>
                <a:path w="1635" h="1518" extrusionOk="0">
                  <a:moveTo>
                    <a:pt x="1635" y="934"/>
                  </a:moveTo>
                  <a:cubicBezTo>
                    <a:pt x="1285" y="1109"/>
                    <a:pt x="993" y="1518"/>
                    <a:pt x="701" y="1460"/>
                  </a:cubicBezTo>
                  <a:cubicBezTo>
                    <a:pt x="409" y="1401"/>
                    <a:pt x="59" y="993"/>
                    <a:pt x="0" y="701"/>
                  </a:cubicBezTo>
                  <a:cubicBezTo>
                    <a:pt x="0" y="467"/>
                    <a:pt x="467" y="0"/>
                    <a:pt x="701" y="0"/>
                  </a:cubicBezTo>
                  <a:cubicBezTo>
                    <a:pt x="993" y="0"/>
                    <a:pt x="1343" y="350"/>
                    <a:pt x="1635" y="584"/>
                  </a:cubicBezTo>
                  <a:lnTo>
                    <a:pt x="1635" y="934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" name="Google Shape;1174;p4"/>
            <p:cNvSpPr/>
            <p:nvPr/>
          </p:nvSpPr>
          <p:spPr>
            <a:xfrm>
              <a:off x="6346175" y="1970250"/>
              <a:ext cx="40900" cy="36525"/>
            </a:xfrm>
            <a:custGeom>
              <a:avLst/>
              <a:gdLst/>
              <a:ahLst/>
              <a:cxnLst/>
              <a:rect l="l" t="t" r="r" b="b"/>
              <a:pathLst>
                <a:path w="1636" h="1461" extrusionOk="0">
                  <a:moveTo>
                    <a:pt x="1577" y="935"/>
                  </a:moveTo>
                  <a:cubicBezTo>
                    <a:pt x="1285" y="1110"/>
                    <a:pt x="935" y="1460"/>
                    <a:pt x="701" y="1402"/>
                  </a:cubicBezTo>
                  <a:cubicBezTo>
                    <a:pt x="409" y="1402"/>
                    <a:pt x="59" y="935"/>
                    <a:pt x="1" y="643"/>
                  </a:cubicBezTo>
                  <a:cubicBezTo>
                    <a:pt x="1" y="468"/>
                    <a:pt x="468" y="1"/>
                    <a:pt x="701" y="1"/>
                  </a:cubicBezTo>
                  <a:cubicBezTo>
                    <a:pt x="993" y="1"/>
                    <a:pt x="1285" y="351"/>
                    <a:pt x="1635" y="526"/>
                  </a:cubicBezTo>
                  <a:cubicBezTo>
                    <a:pt x="1635" y="643"/>
                    <a:pt x="1635" y="818"/>
                    <a:pt x="1577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" name="Google Shape;1175;p4"/>
            <p:cNvSpPr/>
            <p:nvPr/>
          </p:nvSpPr>
          <p:spPr>
            <a:xfrm>
              <a:off x="1685300" y="4417450"/>
              <a:ext cx="37975" cy="40875"/>
            </a:xfrm>
            <a:custGeom>
              <a:avLst/>
              <a:gdLst/>
              <a:ahLst/>
              <a:cxnLst/>
              <a:rect l="l" t="t" r="r" b="b"/>
              <a:pathLst>
                <a:path w="1519" h="1635" extrusionOk="0">
                  <a:moveTo>
                    <a:pt x="935" y="0"/>
                  </a:moveTo>
                  <a:cubicBezTo>
                    <a:pt x="1110" y="292"/>
                    <a:pt x="1518" y="642"/>
                    <a:pt x="1460" y="876"/>
                  </a:cubicBezTo>
                  <a:cubicBezTo>
                    <a:pt x="1401" y="1167"/>
                    <a:pt x="993" y="1576"/>
                    <a:pt x="701" y="1576"/>
                  </a:cubicBezTo>
                  <a:cubicBezTo>
                    <a:pt x="468" y="1634"/>
                    <a:pt x="59" y="1167"/>
                    <a:pt x="1" y="934"/>
                  </a:cubicBezTo>
                  <a:cubicBezTo>
                    <a:pt x="1" y="642"/>
                    <a:pt x="351" y="292"/>
                    <a:pt x="584" y="0"/>
                  </a:cubicBezTo>
                  <a:lnTo>
                    <a:pt x="935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" name="Google Shape;1176;p4"/>
            <p:cNvSpPr/>
            <p:nvPr/>
          </p:nvSpPr>
          <p:spPr>
            <a:xfrm>
              <a:off x="4630100" y="246875"/>
              <a:ext cx="37950" cy="40875"/>
            </a:xfrm>
            <a:custGeom>
              <a:avLst/>
              <a:gdLst/>
              <a:ahLst/>
              <a:cxnLst/>
              <a:rect l="l" t="t" r="r" b="b"/>
              <a:pathLst>
                <a:path w="1518" h="1635" extrusionOk="0">
                  <a:moveTo>
                    <a:pt x="934" y="0"/>
                  </a:moveTo>
                  <a:cubicBezTo>
                    <a:pt x="1109" y="292"/>
                    <a:pt x="1518" y="642"/>
                    <a:pt x="1459" y="876"/>
                  </a:cubicBezTo>
                  <a:cubicBezTo>
                    <a:pt x="1401" y="1168"/>
                    <a:pt x="993" y="1576"/>
                    <a:pt x="701" y="1576"/>
                  </a:cubicBezTo>
                  <a:cubicBezTo>
                    <a:pt x="526" y="1635"/>
                    <a:pt x="59" y="1168"/>
                    <a:pt x="59" y="934"/>
                  </a:cubicBezTo>
                  <a:cubicBezTo>
                    <a:pt x="0" y="584"/>
                    <a:pt x="350" y="292"/>
                    <a:pt x="584" y="0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" name="Google Shape;1177;p4"/>
            <p:cNvSpPr/>
            <p:nvPr/>
          </p:nvSpPr>
          <p:spPr>
            <a:xfrm>
              <a:off x="2175625" y="4910675"/>
              <a:ext cx="36500" cy="40875"/>
            </a:xfrm>
            <a:custGeom>
              <a:avLst/>
              <a:gdLst/>
              <a:ahLst/>
              <a:cxnLst/>
              <a:rect l="l" t="t" r="r" b="b"/>
              <a:pathLst>
                <a:path w="1460" h="1635" extrusionOk="0">
                  <a:moveTo>
                    <a:pt x="584" y="1635"/>
                  </a:moveTo>
                  <a:cubicBezTo>
                    <a:pt x="350" y="1343"/>
                    <a:pt x="0" y="1051"/>
                    <a:pt x="0" y="759"/>
                  </a:cubicBezTo>
                  <a:cubicBezTo>
                    <a:pt x="58" y="467"/>
                    <a:pt x="467" y="59"/>
                    <a:pt x="759" y="59"/>
                  </a:cubicBezTo>
                  <a:cubicBezTo>
                    <a:pt x="934" y="0"/>
                    <a:pt x="1401" y="467"/>
                    <a:pt x="1459" y="701"/>
                  </a:cubicBezTo>
                  <a:cubicBezTo>
                    <a:pt x="1459" y="993"/>
                    <a:pt x="1109" y="1343"/>
                    <a:pt x="934" y="1635"/>
                  </a:cubicBezTo>
                  <a:cubicBezTo>
                    <a:pt x="817" y="1635"/>
                    <a:pt x="701" y="1635"/>
                    <a:pt x="584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" name="Google Shape;1178;p4"/>
            <p:cNvSpPr/>
            <p:nvPr/>
          </p:nvSpPr>
          <p:spPr>
            <a:xfrm>
              <a:off x="4379100" y="5399525"/>
              <a:ext cx="40875" cy="36500"/>
            </a:xfrm>
            <a:custGeom>
              <a:avLst/>
              <a:gdLst/>
              <a:ahLst/>
              <a:cxnLst/>
              <a:rect l="l" t="t" r="r" b="b"/>
              <a:pathLst>
                <a:path w="1635" h="1460" extrusionOk="0">
                  <a:moveTo>
                    <a:pt x="59" y="526"/>
                  </a:moveTo>
                  <a:cubicBezTo>
                    <a:pt x="351" y="351"/>
                    <a:pt x="701" y="0"/>
                    <a:pt x="993" y="59"/>
                  </a:cubicBezTo>
                  <a:cubicBezTo>
                    <a:pt x="1226" y="117"/>
                    <a:pt x="1576" y="526"/>
                    <a:pt x="1635" y="818"/>
                  </a:cubicBezTo>
                  <a:cubicBezTo>
                    <a:pt x="1635" y="1051"/>
                    <a:pt x="1168" y="1460"/>
                    <a:pt x="876" y="1460"/>
                  </a:cubicBezTo>
                  <a:cubicBezTo>
                    <a:pt x="584" y="1460"/>
                    <a:pt x="292" y="1109"/>
                    <a:pt x="0" y="876"/>
                  </a:cubicBezTo>
                  <a:cubicBezTo>
                    <a:pt x="0" y="759"/>
                    <a:pt x="59" y="642"/>
                    <a:pt x="59" y="5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" name="Google Shape;1179;p4"/>
            <p:cNvSpPr/>
            <p:nvPr/>
          </p:nvSpPr>
          <p:spPr>
            <a:xfrm>
              <a:off x="2422225" y="497850"/>
              <a:ext cx="43800" cy="35050"/>
            </a:xfrm>
            <a:custGeom>
              <a:avLst/>
              <a:gdLst/>
              <a:ahLst/>
              <a:cxnLst/>
              <a:rect l="l" t="t" r="r" b="b"/>
              <a:pathLst>
                <a:path w="1752" h="1402" extrusionOk="0">
                  <a:moveTo>
                    <a:pt x="1752" y="701"/>
                  </a:moveTo>
                  <a:cubicBezTo>
                    <a:pt x="1285" y="1052"/>
                    <a:pt x="993" y="1402"/>
                    <a:pt x="759" y="1402"/>
                  </a:cubicBezTo>
                  <a:cubicBezTo>
                    <a:pt x="468" y="1402"/>
                    <a:pt x="234" y="993"/>
                    <a:pt x="1" y="760"/>
                  </a:cubicBezTo>
                  <a:cubicBezTo>
                    <a:pt x="234" y="468"/>
                    <a:pt x="409" y="59"/>
                    <a:pt x="701" y="59"/>
                  </a:cubicBezTo>
                  <a:cubicBezTo>
                    <a:pt x="935" y="1"/>
                    <a:pt x="1285" y="351"/>
                    <a:pt x="1752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" name="Google Shape;1180;p4"/>
            <p:cNvSpPr/>
            <p:nvPr/>
          </p:nvSpPr>
          <p:spPr>
            <a:xfrm>
              <a:off x="1203750" y="3439725"/>
              <a:ext cx="27750" cy="36525"/>
            </a:xfrm>
            <a:custGeom>
              <a:avLst/>
              <a:gdLst/>
              <a:ahLst/>
              <a:cxnLst/>
              <a:rect l="l" t="t" r="r" b="b"/>
              <a:pathLst>
                <a:path w="1110" h="1461" extrusionOk="0">
                  <a:moveTo>
                    <a:pt x="351" y="1402"/>
                  </a:moveTo>
                  <a:cubicBezTo>
                    <a:pt x="234" y="1110"/>
                    <a:pt x="59" y="818"/>
                    <a:pt x="0" y="526"/>
                  </a:cubicBezTo>
                  <a:cubicBezTo>
                    <a:pt x="0" y="351"/>
                    <a:pt x="234" y="176"/>
                    <a:pt x="409" y="1"/>
                  </a:cubicBezTo>
                  <a:cubicBezTo>
                    <a:pt x="642" y="234"/>
                    <a:pt x="993" y="409"/>
                    <a:pt x="1051" y="701"/>
                  </a:cubicBezTo>
                  <a:cubicBezTo>
                    <a:pt x="1109" y="876"/>
                    <a:pt x="818" y="1168"/>
                    <a:pt x="642" y="1460"/>
                  </a:cubicBezTo>
                  <a:cubicBezTo>
                    <a:pt x="526" y="1460"/>
                    <a:pt x="467" y="1402"/>
                    <a:pt x="351" y="14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" name="Google Shape;1181;p4"/>
            <p:cNvSpPr/>
            <p:nvPr/>
          </p:nvSpPr>
          <p:spPr>
            <a:xfrm>
              <a:off x="3159150" y="5402450"/>
              <a:ext cx="42350" cy="27750"/>
            </a:xfrm>
            <a:custGeom>
              <a:avLst/>
              <a:gdLst/>
              <a:ahLst/>
              <a:cxnLst/>
              <a:rect l="l" t="t" r="r" b="b"/>
              <a:pathLst>
                <a:path w="1694" h="1110" extrusionOk="0">
                  <a:moveTo>
                    <a:pt x="1694" y="642"/>
                  </a:moveTo>
                  <a:cubicBezTo>
                    <a:pt x="1285" y="876"/>
                    <a:pt x="1051" y="1109"/>
                    <a:pt x="876" y="1051"/>
                  </a:cubicBezTo>
                  <a:cubicBezTo>
                    <a:pt x="584" y="992"/>
                    <a:pt x="293" y="759"/>
                    <a:pt x="1" y="584"/>
                  </a:cubicBezTo>
                  <a:cubicBezTo>
                    <a:pt x="234" y="409"/>
                    <a:pt x="468" y="0"/>
                    <a:pt x="701" y="0"/>
                  </a:cubicBezTo>
                  <a:cubicBezTo>
                    <a:pt x="935" y="0"/>
                    <a:pt x="1227" y="350"/>
                    <a:pt x="1635" y="64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" name="Google Shape;1182;p4"/>
            <p:cNvSpPr/>
            <p:nvPr/>
          </p:nvSpPr>
          <p:spPr>
            <a:xfrm>
              <a:off x="2914000" y="258550"/>
              <a:ext cx="36500" cy="26275"/>
            </a:xfrm>
            <a:custGeom>
              <a:avLst/>
              <a:gdLst/>
              <a:ahLst/>
              <a:cxnLst/>
              <a:rect l="l" t="t" r="r" b="b"/>
              <a:pathLst>
                <a:path w="1460" h="1051" extrusionOk="0">
                  <a:moveTo>
                    <a:pt x="1460" y="0"/>
                  </a:moveTo>
                  <a:cubicBezTo>
                    <a:pt x="1285" y="467"/>
                    <a:pt x="1226" y="759"/>
                    <a:pt x="1051" y="934"/>
                  </a:cubicBezTo>
                  <a:cubicBezTo>
                    <a:pt x="876" y="1051"/>
                    <a:pt x="526" y="1051"/>
                    <a:pt x="292" y="992"/>
                  </a:cubicBezTo>
                  <a:cubicBezTo>
                    <a:pt x="176" y="934"/>
                    <a:pt x="117" y="701"/>
                    <a:pt x="1" y="584"/>
                  </a:cubicBezTo>
                  <a:cubicBezTo>
                    <a:pt x="176" y="467"/>
                    <a:pt x="351" y="350"/>
                    <a:pt x="584" y="234"/>
                  </a:cubicBezTo>
                  <a:cubicBezTo>
                    <a:pt x="759" y="175"/>
                    <a:pt x="993" y="117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" name="Google Shape;1183;p4"/>
            <p:cNvSpPr/>
            <p:nvPr/>
          </p:nvSpPr>
          <p:spPr>
            <a:xfrm>
              <a:off x="6349100" y="3686350"/>
              <a:ext cx="24825" cy="33575"/>
            </a:xfrm>
            <a:custGeom>
              <a:avLst/>
              <a:gdLst/>
              <a:ahLst/>
              <a:cxnLst/>
              <a:rect l="l" t="t" r="r" b="b"/>
              <a:pathLst>
                <a:path w="993" h="1343" extrusionOk="0">
                  <a:moveTo>
                    <a:pt x="993" y="0"/>
                  </a:moveTo>
                  <a:cubicBezTo>
                    <a:pt x="935" y="351"/>
                    <a:pt x="876" y="526"/>
                    <a:pt x="818" y="759"/>
                  </a:cubicBezTo>
                  <a:cubicBezTo>
                    <a:pt x="701" y="934"/>
                    <a:pt x="526" y="1109"/>
                    <a:pt x="409" y="1343"/>
                  </a:cubicBezTo>
                  <a:cubicBezTo>
                    <a:pt x="292" y="1168"/>
                    <a:pt x="1" y="1051"/>
                    <a:pt x="1" y="876"/>
                  </a:cubicBezTo>
                  <a:cubicBezTo>
                    <a:pt x="1" y="584"/>
                    <a:pt x="117" y="292"/>
                    <a:pt x="292" y="117"/>
                  </a:cubicBezTo>
                  <a:cubicBezTo>
                    <a:pt x="409" y="0"/>
                    <a:pt x="643" y="59"/>
                    <a:pt x="9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84" name="Google Shape;1184;p4"/>
          <p:cNvGrpSpPr/>
          <p:nvPr/>
        </p:nvGrpSpPr>
        <p:grpSpPr>
          <a:xfrm>
            <a:off x="7776775" y="-171740"/>
            <a:ext cx="1332951" cy="1909136"/>
            <a:chOff x="3130911" y="1235536"/>
            <a:chExt cx="1434514" cy="2054601"/>
          </a:xfrm>
        </p:grpSpPr>
        <p:sp>
          <p:nvSpPr>
            <p:cNvPr id="1185" name="Google Shape;1185;p4"/>
            <p:cNvSpPr/>
            <p:nvPr/>
          </p:nvSpPr>
          <p:spPr>
            <a:xfrm>
              <a:off x="3130911" y="1712601"/>
              <a:ext cx="200132" cy="200127"/>
            </a:xfrm>
            <a:custGeom>
              <a:avLst/>
              <a:gdLst/>
              <a:ahLst/>
              <a:cxnLst/>
              <a:rect l="l" t="t" r="r" b="b"/>
              <a:pathLst>
                <a:path w="38048" h="38047" extrusionOk="0">
                  <a:moveTo>
                    <a:pt x="11630" y="0"/>
                  </a:moveTo>
                  <a:lnTo>
                    <a:pt x="11630" y="11697"/>
                  </a:lnTo>
                  <a:lnTo>
                    <a:pt x="1" y="11697"/>
                  </a:lnTo>
                  <a:lnTo>
                    <a:pt x="1" y="26418"/>
                  </a:lnTo>
                  <a:lnTo>
                    <a:pt x="11630" y="26418"/>
                  </a:lnTo>
                  <a:lnTo>
                    <a:pt x="11630" y="38047"/>
                  </a:lnTo>
                  <a:lnTo>
                    <a:pt x="26351" y="38047"/>
                  </a:lnTo>
                  <a:lnTo>
                    <a:pt x="26351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351" y="11697"/>
                  </a:lnTo>
                  <a:lnTo>
                    <a:pt x="26351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" name="Google Shape;1186;p4"/>
            <p:cNvSpPr/>
            <p:nvPr/>
          </p:nvSpPr>
          <p:spPr>
            <a:xfrm>
              <a:off x="4265095" y="1552030"/>
              <a:ext cx="183669" cy="183669"/>
            </a:xfrm>
            <a:custGeom>
              <a:avLst/>
              <a:gdLst/>
              <a:ahLst/>
              <a:cxnLst/>
              <a:rect l="l" t="t" r="r" b="b"/>
              <a:pathLst>
                <a:path w="20637" h="20637" extrusionOk="0">
                  <a:moveTo>
                    <a:pt x="6319" y="1"/>
                  </a:moveTo>
                  <a:lnTo>
                    <a:pt x="6319" y="6319"/>
                  </a:lnTo>
                  <a:lnTo>
                    <a:pt x="0" y="6319"/>
                  </a:lnTo>
                  <a:lnTo>
                    <a:pt x="0" y="14251"/>
                  </a:lnTo>
                  <a:lnTo>
                    <a:pt x="6319" y="14251"/>
                  </a:lnTo>
                  <a:lnTo>
                    <a:pt x="6319" y="20637"/>
                  </a:lnTo>
                  <a:lnTo>
                    <a:pt x="14251" y="20637"/>
                  </a:lnTo>
                  <a:lnTo>
                    <a:pt x="14251" y="14251"/>
                  </a:lnTo>
                  <a:lnTo>
                    <a:pt x="20637" y="14251"/>
                  </a:lnTo>
                  <a:lnTo>
                    <a:pt x="20637" y="6319"/>
                  </a:lnTo>
                  <a:lnTo>
                    <a:pt x="14251" y="6319"/>
                  </a:lnTo>
                  <a:lnTo>
                    <a:pt x="14251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" name="Google Shape;1187;p4"/>
            <p:cNvSpPr/>
            <p:nvPr/>
          </p:nvSpPr>
          <p:spPr>
            <a:xfrm>
              <a:off x="4331497" y="2456590"/>
              <a:ext cx="233928" cy="233919"/>
            </a:xfrm>
            <a:custGeom>
              <a:avLst/>
              <a:gdLst/>
              <a:ahLst/>
              <a:cxnLst/>
              <a:rect l="l" t="t" r="r" b="b"/>
              <a:pathLst>
                <a:path w="26284" h="26283" extrusionOk="0">
                  <a:moveTo>
                    <a:pt x="8067" y="0"/>
                  </a:moveTo>
                  <a:lnTo>
                    <a:pt x="8067" y="8067"/>
                  </a:lnTo>
                  <a:lnTo>
                    <a:pt x="1" y="8067"/>
                  </a:lnTo>
                  <a:lnTo>
                    <a:pt x="1" y="18217"/>
                  </a:lnTo>
                  <a:lnTo>
                    <a:pt x="8067" y="18217"/>
                  </a:lnTo>
                  <a:lnTo>
                    <a:pt x="8067" y="26283"/>
                  </a:lnTo>
                  <a:lnTo>
                    <a:pt x="18217" y="26283"/>
                  </a:lnTo>
                  <a:lnTo>
                    <a:pt x="18217" y="18217"/>
                  </a:lnTo>
                  <a:lnTo>
                    <a:pt x="26284" y="18217"/>
                  </a:lnTo>
                  <a:lnTo>
                    <a:pt x="26284" y="8067"/>
                  </a:lnTo>
                  <a:lnTo>
                    <a:pt x="18217" y="8067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" name="Google Shape;1188;p4"/>
            <p:cNvSpPr/>
            <p:nvPr/>
          </p:nvSpPr>
          <p:spPr>
            <a:xfrm>
              <a:off x="4028185" y="2070117"/>
              <a:ext cx="333830" cy="334435"/>
            </a:xfrm>
            <a:custGeom>
              <a:avLst/>
              <a:gdLst/>
              <a:ahLst/>
              <a:cxnLst/>
              <a:rect l="l" t="t" r="r" b="b"/>
              <a:pathLst>
                <a:path w="37509" h="37577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4"/>
                  </a:lnTo>
                  <a:lnTo>
                    <a:pt x="11495" y="26014"/>
                  </a:lnTo>
                  <a:lnTo>
                    <a:pt x="11495" y="37576"/>
                  </a:lnTo>
                  <a:lnTo>
                    <a:pt x="26014" y="37576"/>
                  </a:lnTo>
                  <a:lnTo>
                    <a:pt x="26014" y="26014"/>
                  </a:lnTo>
                  <a:lnTo>
                    <a:pt x="37509" y="26014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" name="Google Shape;1189;p4"/>
            <p:cNvSpPr/>
            <p:nvPr/>
          </p:nvSpPr>
          <p:spPr>
            <a:xfrm>
              <a:off x="4214826" y="2940154"/>
              <a:ext cx="350589" cy="349984"/>
            </a:xfrm>
            <a:custGeom>
              <a:avLst/>
              <a:gdLst/>
              <a:ahLst/>
              <a:cxnLst/>
              <a:rect l="l" t="t" r="r" b="b"/>
              <a:pathLst>
                <a:path w="39392" h="39324" extrusionOk="0">
                  <a:moveTo>
                    <a:pt x="12100" y="0"/>
                  </a:moveTo>
                  <a:lnTo>
                    <a:pt x="12100" y="12100"/>
                  </a:lnTo>
                  <a:lnTo>
                    <a:pt x="1" y="12100"/>
                  </a:lnTo>
                  <a:lnTo>
                    <a:pt x="1" y="27291"/>
                  </a:lnTo>
                  <a:lnTo>
                    <a:pt x="12100" y="27291"/>
                  </a:lnTo>
                  <a:lnTo>
                    <a:pt x="12100" y="39323"/>
                  </a:lnTo>
                  <a:lnTo>
                    <a:pt x="27292" y="39323"/>
                  </a:lnTo>
                  <a:lnTo>
                    <a:pt x="27292" y="27291"/>
                  </a:lnTo>
                  <a:lnTo>
                    <a:pt x="39392" y="27291"/>
                  </a:lnTo>
                  <a:lnTo>
                    <a:pt x="39392" y="12100"/>
                  </a:lnTo>
                  <a:lnTo>
                    <a:pt x="27292" y="12100"/>
                  </a:lnTo>
                  <a:lnTo>
                    <a:pt x="27292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" name="Google Shape;1190;p4"/>
            <p:cNvSpPr/>
            <p:nvPr/>
          </p:nvSpPr>
          <p:spPr>
            <a:xfrm>
              <a:off x="3898956" y="2544709"/>
              <a:ext cx="56835" cy="56844"/>
            </a:xfrm>
            <a:custGeom>
              <a:avLst/>
              <a:gdLst/>
              <a:ahLst/>
              <a:cxnLst/>
              <a:rect l="l" t="t" r="r" b="b"/>
              <a:pathLst>
                <a:path w="6386" h="6387" extrusionOk="0">
                  <a:moveTo>
                    <a:pt x="1949" y="0"/>
                  </a:moveTo>
                  <a:lnTo>
                    <a:pt x="1949" y="1950"/>
                  </a:lnTo>
                  <a:lnTo>
                    <a:pt x="0" y="1950"/>
                  </a:lnTo>
                  <a:lnTo>
                    <a:pt x="0" y="4437"/>
                  </a:lnTo>
                  <a:lnTo>
                    <a:pt x="1949" y="4437"/>
                  </a:lnTo>
                  <a:lnTo>
                    <a:pt x="1949" y="6386"/>
                  </a:lnTo>
                  <a:lnTo>
                    <a:pt x="4436" y="6386"/>
                  </a:lnTo>
                  <a:lnTo>
                    <a:pt x="4436" y="4437"/>
                  </a:lnTo>
                  <a:lnTo>
                    <a:pt x="6386" y="4437"/>
                  </a:lnTo>
                  <a:lnTo>
                    <a:pt x="6386" y="1950"/>
                  </a:lnTo>
                  <a:lnTo>
                    <a:pt x="4436" y="1950"/>
                  </a:lnTo>
                  <a:lnTo>
                    <a:pt x="4436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" name="Google Shape;1191;p4"/>
            <p:cNvSpPr/>
            <p:nvPr/>
          </p:nvSpPr>
          <p:spPr>
            <a:xfrm>
              <a:off x="3624366" y="1615442"/>
              <a:ext cx="56844" cy="56248"/>
            </a:xfrm>
            <a:custGeom>
              <a:avLst/>
              <a:gdLst/>
              <a:ahLst/>
              <a:cxnLst/>
              <a:rect l="l" t="t" r="r" b="b"/>
              <a:pathLst>
                <a:path w="6387" h="6320" extrusionOk="0">
                  <a:moveTo>
                    <a:pt x="1950" y="1"/>
                  </a:moveTo>
                  <a:lnTo>
                    <a:pt x="1950" y="1950"/>
                  </a:lnTo>
                  <a:lnTo>
                    <a:pt x="0" y="1950"/>
                  </a:lnTo>
                  <a:lnTo>
                    <a:pt x="0" y="4370"/>
                  </a:lnTo>
                  <a:lnTo>
                    <a:pt x="1950" y="4370"/>
                  </a:lnTo>
                  <a:lnTo>
                    <a:pt x="1950" y="6320"/>
                  </a:lnTo>
                  <a:lnTo>
                    <a:pt x="4437" y="6320"/>
                  </a:lnTo>
                  <a:lnTo>
                    <a:pt x="4437" y="4370"/>
                  </a:lnTo>
                  <a:lnTo>
                    <a:pt x="6386" y="4370"/>
                  </a:lnTo>
                  <a:lnTo>
                    <a:pt x="6386" y="1950"/>
                  </a:lnTo>
                  <a:lnTo>
                    <a:pt x="4437" y="1950"/>
                  </a:lnTo>
                  <a:lnTo>
                    <a:pt x="4437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" name="Google Shape;1192;p4"/>
            <p:cNvSpPr/>
            <p:nvPr/>
          </p:nvSpPr>
          <p:spPr>
            <a:xfrm>
              <a:off x="3623781" y="1235536"/>
              <a:ext cx="338618" cy="338618"/>
            </a:xfrm>
            <a:custGeom>
              <a:avLst/>
              <a:gdLst/>
              <a:ahLst/>
              <a:cxnLst/>
              <a:rect l="l" t="t" r="r" b="b"/>
              <a:pathLst>
                <a:path w="38047" h="38047" extrusionOk="0">
                  <a:moveTo>
                    <a:pt x="11697" y="1"/>
                  </a:moveTo>
                  <a:lnTo>
                    <a:pt x="11697" y="11697"/>
                  </a:lnTo>
                  <a:lnTo>
                    <a:pt x="0" y="11697"/>
                  </a:lnTo>
                  <a:lnTo>
                    <a:pt x="0" y="26418"/>
                  </a:lnTo>
                  <a:lnTo>
                    <a:pt x="11697" y="26418"/>
                  </a:lnTo>
                  <a:lnTo>
                    <a:pt x="11697" y="38047"/>
                  </a:lnTo>
                  <a:lnTo>
                    <a:pt x="26418" y="38047"/>
                  </a:lnTo>
                  <a:lnTo>
                    <a:pt x="26418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418" y="11697"/>
                  </a:lnTo>
                  <a:lnTo>
                    <a:pt x="26418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93" name="Google Shape;1193;p4"/>
          <p:cNvGrpSpPr/>
          <p:nvPr/>
        </p:nvGrpSpPr>
        <p:grpSpPr>
          <a:xfrm>
            <a:off x="-196800" y="3732360"/>
            <a:ext cx="874975" cy="1351961"/>
            <a:chOff x="3623781" y="1235536"/>
            <a:chExt cx="941644" cy="1454973"/>
          </a:xfrm>
        </p:grpSpPr>
        <p:sp>
          <p:nvSpPr>
            <p:cNvPr id="1194" name="Google Shape;1194;p4"/>
            <p:cNvSpPr/>
            <p:nvPr/>
          </p:nvSpPr>
          <p:spPr>
            <a:xfrm>
              <a:off x="3822382" y="1776977"/>
              <a:ext cx="234524" cy="234524"/>
            </a:xfrm>
            <a:custGeom>
              <a:avLst/>
              <a:gdLst/>
              <a:ahLst/>
              <a:cxnLst/>
              <a:rect l="l" t="t" r="r" b="b"/>
              <a:pathLst>
                <a:path w="26351" h="26351" extrusionOk="0">
                  <a:moveTo>
                    <a:pt x="8067" y="0"/>
                  </a:moveTo>
                  <a:lnTo>
                    <a:pt x="8067" y="8066"/>
                  </a:lnTo>
                  <a:lnTo>
                    <a:pt x="1" y="8066"/>
                  </a:lnTo>
                  <a:lnTo>
                    <a:pt x="1" y="18284"/>
                  </a:lnTo>
                  <a:lnTo>
                    <a:pt x="8067" y="18284"/>
                  </a:lnTo>
                  <a:lnTo>
                    <a:pt x="8067" y="26350"/>
                  </a:lnTo>
                  <a:lnTo>
                    <a:pt x="18217" y="26350"/>
                  </a:lnTo>
                  <a:lnTo>
                    <a:pt x="18217" y="18284"/>
                  </a:lnTo>
                  <a:lnTo>
                    <a:pt x="26351" y="18284"/>
                  </a:lnTo>
                  <a:lnTo>
                    <a:pt x="26351" y="8066"/>
                  </a:lnTo>
                  <a:lnTo>
                    <a:pt x="18217" y="8066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" name="Google Shape;1195;p4"/>
            <p:cNvSpPr/>
            <p:nvPr/>
          </p:nvSpPr>
          <p:spPr>
            <a:xfrm>
              <a:off x="4265095" y="1552030"/>
              <a:ext cx="183669" cy="183669"/>
            </a:xfrm>
            <a:custGeom>
              <a:avLst/>
              <a:gdLst/>
              <a:ahLst/>
              <a:cxnLst/>
              <a:rect l="l" t="t" r="r" b="b"/>
              <a:pathLst>
                <a:path w="20637" h="20637" extrusionOk="0">
                  <a:moveTo>
                    <a:pt x="6319" y="1"/>
                  </a:moveTo>
                  <a:lnTo>
                    <a:pt x="6319" y="6319"/>
                  </a:lnTo>
                  <a:lnTo>
                    <a:pt x="0" y="6319"/>
                  </a:lnTo>
                  <a:lnTo>
                    <a:pt x="0" y="14251"/>
                  </a:lnTo>
                  <a:lnTo>
                    <a:pt x="6319" y="14251"/>
                  </a:lnTo>
                  <a:lnTo>
                    <a:pt x="6319" y="20637"/>
                  </a:lnTo>
                  <a:lnTo>
                    <a:pt x="14251" y="20637"/>
                  </a:lnTo>
                  <a:lnTo>
                    <a:pt x="14251" y="14251"/>
                  </a:lnTo>
                  <a:lnTo>
                    <a:pt x="20637" y="14251"/>
                  </a:lnTo>
                  <a:lnTo>
                    <a:pt x="20637" y="6319"/>
                  </a:lnTo>
                  <a:lnTo>
                    <a:pt x="14251" y="6319"/>
                  </a:lnTo>
                  <a:lnTo>
                    <a:pt x="14251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" name="Google Shape;1196;p4"/>
            <p:cNvSpPr/>
            <p:nvPr/>
          </p:nvSpPr>
          <p:spPr>
            <a:xfrm>
              <a:off x="4331497" y="2456590"/>
              <a:ext cx="233928" cy="233919"/>
            </a:xfrm>
            <a:custGeom>
              <a:avLst/>
              <a:gdLst/>
              <a:ahLst/>
              <a:cxnLst/>
              <a:rect l="l" t="t" r="r" b="b"/>
              <a:pathLst>
                <a:path w="26284" h="26283" extrusionOk="0">
                  <a:moveTo>
                    <a:pt x="8067" y="0"/>
                  </a:moveTo>
                  <a:lnTo>
                    <a:pt x="8067" y="8067"/>
                  </a:lnTo>
                  <a:lnTo>
                    <a:pt x="1" y="8067"/>
                  </a:lnTo>
                  <a:lnTo>
                    <a:pt x="1" y="18217"/>
                  </a:lnTo>
                  <a:lnTo>
                    <a:pt x="8067" y="18217"/>
                  </a:lnTo>
                  <a:lnTo>
                    <a:pt x="8067" y="26283"/>
                  </a:lnTo>
                  <a:lnTo>
                    <a:pt x="18217" y="26283"/>
                  </a:lnTo>
                  <a:lnTo>
                    <a:pt x="18217" y="18217"/>
                  </a:lnTo>
                  <a:lnTo>
                    <a:pt x="26284" y="18217"/>
                  </a:lnTo>
                  <a:lnTo>
                    <a:pt x="26284" y="8067"/>
                  </a:lnTo>
                  <a:lnTo>
                    <a:pt x="18217" y="8067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" name="Google Shape;1197;p4"/>
            <p:cNvSpPr/>
            <p:nvPr/>
          </p:nvSpPr>
          <p:spPr>
            <a:xfrm>
              <a:off x="4028185" y="2070117"/>
              <a:ext cx="333830" cy="334435"/>
            </a:xfrm>
            <a:custGeom>
              <a:avLst/>
              <a:gdLst/>
              <a:ahLst/>
              <a:cxnLst/>
              <a:rect l="l" t="t" r="r" b="b"/>
              <a:pathLst>
                <a:path w="37509" h="37577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4"/>
                  </a:lnTo>
                  <a:lnTo>
                    <a:pt x="11495" y="26014"/>
                  </a:lnTo>
                  <a:lnTo>
                    <a:pt x="11495" y="37576"/>
                  </a:lnTo>
                  <a:lnTo>
                    <a:pt x="26014" y="37576"/>
                  </a:lnTo>
                  <a:lnTo>
                    <a:pt x="26014" y="26014"/>
                  </a:lnTo>
                  <a:lnTo>
                    <a:pt x="37509" y="26014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" name="Google Shape;1198;p4"/>
            <p:cNvSpPr/>
            <p:nvPr/>
          </p:nvSpPr>
          <p:spPr>
            <a:xfrm>
              <a:off x="3653077" y="1712960"/>
              <a:ext cx="140006" cy="139997"/>
            </a:xfrm>
            <a:custGeom>
              <a:avLst/>
              <a:gdLst/>
              <a:ahLst/>
              <a:cxnLst/>
              <a:rect l="l" t="t" r="r" b="b"/>
              <a:pathLst>
                <a:path w="15731" h="15730" extrusionOk="0">
                  <a:moveTo>
                    <a:pt x="4841" y="1"/>
                  </a:moveTo>
                  <a:lnTo>
                    <a:pt x="4841" y="4840"/>
                  </a:lnTo>
                  <a:lnTo>
                    <a:pt x="1" y="4840"/>
                  </a:lnTo>
                  <a:lnTo>
                    <a:pt x="1" y="10890"/>
                  </a:lnTo>
                  <a:lnTo>
                    <a:pt x="4841" y="10890"/>
                  </a:lnTo>
                  <a:lnTo>
                    <a:pt x="4841" y="15730"/>
                  </a:lnTo>
                  <a:lnTo>
                    <a:pt x="10890" y="15730"/>
                  </a:lnTo>
                  <a:lnTo>
                    <a:pt x="10890" y="10890"/>
                  </a:lnTo>
                  <a:lnTo>
                    <a:pt x="15730" y="10890"/>
                  </a:lnTo>
                  <a:lnTo>
                    <a:pt x="15730" y="4840"/>
                  </a:lnTo>
                  <a:lnTo>
                    <a:pt x="10890" y="4840"/>
                  </a:lnTo>
                  <a:lnTo>
                    <a:pt x="10890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" name="Google Shape;1199;p4"/>
            <p:cNvSpPr/>
            <p:nvPr/>
          </p:nvSpPr>
          <p:spPr>
            <a:xfrm>
              <a:off x="3898956" y="2544709"/>
              <a:ext cx="56835" cy="56844"/>
            </a:xfrm>
            <a:custGeom>
              <a:avLst/>
              <a:gdLst/>
              <a:ahLst/>
              <a:cxnLst/>
              <a:rect l="l" t="t" r="r" b="b"/>
              <a:pathLst>
                <a:path w="6386" h="6387" extrusionOk="0">
                  <a:moveTo>
                    <a:pt x="1949" y="0"/>
                  </a:moveTo>
                  <a:lnTo>
                    <a:pt x="1949" y="1950"/>
                  </a:lnTo>
                  <a:lnTo>
                    <a:pt x="0" y="1950"/>
                  </a:lnTo>
                  <a:lnTo>
                    <a:pt x="0" y="4437"/>
                  </a:lnTo>
                  <a:lnTo>
                    <a:pt x="1949" y="4437"/>
                  </a:lnTo>
                  <a:lnTo>
                    <a:pt x="1949" y="6386"/>
                  </a:lnTo>
                  <a:lnTo>
                    <a:pt x="4436" y="6386"/>
                  </a:lnTo>
                  <a:lnTo>
                    <a:pt x="4436" y="4437"/>
                  </a:lnTo>
                  <a:lnTo>
                    <a:pt x="6386" y="4437"/>
                  </a:lnTo>
                  <a:lnTo>
                    <a:pt x="6386" y="1950"/>
                  </a:lnTo>
                  <a:lnTo>
                    <a:pt x="4436" y="1950"/>
                  </a:lnTo>
                  <a:lnTo>
                    <a:pt x="4436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" name="Google Shape;1200;p4"/>
            <p:cNvSpPr/>
            <p:nvPr/>
          </p:nvSpPr>
          <p:spPr>
            <a:xfrm>
              <a:off x="3624366" y="1615442"/>
              <a:ext cx="56844" cy="56248"/>
            </a:xfrm>
            <a:custGeom>
              <a:avLst/>
              <a:gdLst/>
              <a:ahLst/>
              <a:cxnLst/>
              <a:rect l="l" t="t" r="r" b="b"/>
              <a:pathLst>
                <a:path w="6387" h="6320" extrusionOk="0">
                  <a:moveTo>
                    <a:pt x="1950" y="1"/>
                  </a:moveTo>
                  <a:lnTo>
                    <a:pt x="1950" y="1950"/>
                  </a:lnTo>
                  <a:lnTo>
                    <a:pt x="0" y="1950"/>
                  </a:lnTo>
                  <a:lnTo>
                    <a:pt x="0" y="4370"/>
                  </a:lnTo>
                  <a:lnTo>
                    <a:pt x="1950" y="4370"/>
                  </a:lnTo>
                  <a:lnTo>
                    <a:pt x="1950" y="6320"/>
                  </a:lnTo>
                  <a:lnTo>
                    <a:pt x="4437" y="6320"/>
                  </a:lnTo>
                  <a:lnTo>
                    <a:pt x="4437" y="4370"/>
                  </a:lnTo>
                  <a:lnTo>
                    <a:pt x="6386" y="4370"/>
                  </a:lnTo>
                  <a:lnTo>
                    <a:pt x="6386" y="1950"/>
                  </a:lnTo>
                  <a:lnTo>
                    <a:pt x="4437" y="1950"/>
                  </a:lnTo>
                  <a:lnTo>
                    <a:pt x="4437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" name="Google Shape;1201;p4"/>
            <p:cNvSpPr/>
            <p:nvPr/>
          </p:nvSpPr>
          <p:spPr>
            <a:xfrm>
              <a:off x="3623781" y="1235536"/>
              <a:ext cx="338618" cy="338618"/>
            </a:xfrm>
            <a:custGeom>
              <a:avLst/>
              <a:gdLst/>
              <a:ahLst/>
              <a:cxnLst/>
              <a:rect l="l" t="t" r="r" b="b"/>
              <a:pathLst>
                <a:path w="38047" h="38047" extrusionOk="0">
                  <a:moveTo>
                    <a:pt x="11697" y="1"/>
                  </a:moveTo>
                  <a:lnTo>
                    <a:pt x="11697" y="11697"/>
                  </a:lnTo>
                  <a:lnTo>
                    <a:pt x="0" y="11697"/>
                  </a:lnTo>
                  <a:lnTo>
                    <a:pt x="0" y="26418"/>
                  </a:lnTo>
                  <a:lnTo>
                    <a:pt x="11697" y="26418"/>
                  </a:lnTo>
                  <a:lnTo>
                    <a:pt x="11697" y="38047"/>
                  </a:lnTo>
                  <a:lnTo>
                    <a:pt x="26418" y="38047"/>
                  </a:lnTo>
                  <a:lnTo>
                    <a:pt x="26418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418" y="11697"/>
                  </a:lnTo>
                  <a:lnTo>
                    <a:pt x="26418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02" name="Google Shape;1202;p4"/>
          <p:cNvGrpSpPr/>
          <p:nvPr/>
        </p:nvGrpSpPr>
        <p:grpSpPr>
          <a:xfrm>
            <a:off x="7668675" y="3528446"/>
            <a:ext cx="1491025" cy="1615049"/>
            <a:chOff x="2960792" y="1552030"/>
            <a:chExt cx="1604633" cy="1738107"/>
          </a:xfrm>
        </p:grpSpPr>
        <p:sp>
          <p:nvSpPr>
            <p:cNvPr id="1203" name="Google Shape;1203;p4"/>
            <p:cNvSpPr/>
            <p:nvPr/>
          </p:nvSpPr>
          <p:spPr>
            <a:xfrm>
              <a:off x="3822382" y="1776977"/>
              <a:ext cx="234524" cy="234524"/>
            </a:xfrm>
            <a:custGeom>
              <a:avLst/>
              <a:gdLst/>
              <a:ahLst/>
              <a:cxnLst/>
              <a:rect l="l" t="t" r="r" b="b"/>
              <a:pathLst>
                <a:path w="26351" h="26351" extrusionOk="0">
                  <a:moveTo>
                    <a:pt x="8067" y="0"/>
                  </a:moveTo>
                  <a:lnTo>
                    <a:pt x="8067" y="8066"/>
                  </a:lnTo>
                  <a:lnTo>
                    <a:pt x="1" y="8066"/>
                  </a:lnTo>
                  <a:lnTo>
                    <a:pt x="1" y="18284"/>
                  </a:lnTo>
                  <a:lnTo>
                    <a:pt x="8067" y="18284"/>
                  </a:lnTo>
                  <a:lnTo>
                    <a:pt x="8067" y="26350"/>
                  </a:lnTo>
                  <a:lnTo>
                    <a:pt x="18217" y="26350"/>
                  </a:lnTo>
                  <a:lnTo>
                    <a:pt x="18217" y="18284"/>
                  </a:lnTo>
                  <a:lnTo>
                    <a:pt x="26351" y="18284"/>
                  </a:lnTo>
                  <a:lnTo>
                    <a:pt x="26351" y="8066"/>
                  </a:lnTo>
                  <a:lnTo>
                    <a:pt x="18217" y="8066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" name="Google Shape;1204;p4"/>
            <p:cNvSpPr/>
            <p:nvPr/>
          </p:nvSpPr>
          <p:spPr>
            <a:xfrm>
              <a:off x="4265095" y="1552030"/>
              <a:ext cx="183669" cy="183669"/>
            </a:xfrm>
            <a:custGeom>
              <a:avLst/>
              <a:gdLst/>
              <a:ahLst/>
              <a:cxnLst/>
              <a:rect l="l" t="t" r="r" b="b"/>
              <a:pathLst>
                <a:path w="20637" h="20637" extrusionOk="0">
                  <a:moveTo>
                    <a:pt x="6319" y="1"/>
                  </a:moveTo>
                  <a:lnTo>
                    <a:pt x="6319" y="6319"/>
                  </a:lnTo>
                  <a:lnTo>
                    <a:pt x="0" y="6319"/>
                  </a:lnTo>
                  <a:lnTo>
                    <a:pt x="0" y="14251"/>
                  </a:lnTo>
                  <a:lnTo>
                    <a:pt x="6319" y="14251"/>
                  </a:lnTo>
                  <a:lnTo>
                    <a:pt x="6319" y="20637"/>
                  </a:lnTo>
                  <a:lnTo>
                    <a:pt x="14251" y="20637"/>
                  </a:lnTo>
                  <a:lnTo>
                    <a:pt x="14251" y="14251"/>
                  </a:lnTo>
                  <a:lnTo>
                    <a:pt x="20637" y="14251"/>
                  </a:lnTo>
                  <a:lnTo>
                    <a:pt x="20637" y="6319"/>
                  </a:lnTo>
                  <a:lnTo>
                    <a:pt x="14251" y="6319"/>
                  </a:lnTo>
                  <a:lnTo>
                    <a:pt x="14251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" name="Google Shape;1205;p4"/>
            <p:cNvSpPr/>
            <p:nvPr/>
          </p:nvSpPr>
          <p:spPr>
            <a:xfrm>
              <a:off x="4331497" y="2456590"/>
              <a:ext cx="233928" cy="233919"/>
            </a:xfrm>
            <a:custGeom>
              <a:avLst/>
              <a:gdLst/>
              <a:ahLst/>
              <a:cxnLst/>
              <a:rect l="l" t="t" r="r" b="b"/>
              <a:pathLst>
                <a:path w="26284" h="26283" extrusionOk="0">
                  <a:moveTo>
                    <a:pt x="8067" y="0"/>
                  </a:moveTo>
                  <a:lnTo>
                    <a:pt x="8067" y="8067"/>
                  </a:lnTo>
                  <a:lnTo>
                    <a:pt x="1" y="8067"/>
                  </a:lnTo>
                  <a:lnTo>
                    <a:pt x="1" y="18217"/>
                  </a:lnTo>
                  <a:lnTo>
                    <a:pt x="8067" y="18217"/>
                  </a:lnTo>
                  <a:lnTo>
                    <a:pt x="8067" y="26283"/>
                  </a:lnTo>
                  <a:lnTo>
                    <a:pt x="18217" y="26283"/>
                  </a:lnTo>
                  <a:lnTo>
                    <a:pt x="18217" y="18217"/>
                  </a:lnTo>
                  <a:lnTo>
                    <a:pt x="26284" y="18217"/>
                  </a:lnTo>
                  <a:lnTo>
                    <a:pt x="26284" y="8067"/>
                  </a:lnTo>
                  <a:lnTo>
                    <a:pt x="18217" y="8067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" name="Google Shape;1206;p4"/>
            <p:cNvSpPr/>
            <p:nvPr/>
          </p:nvSpPr>
          <p:spPr>
            <a:xfrm>
              <a:off x="4028185" y="2070117"/>
              <a:ext cx="333830" cy="334435"/>
            </a:xfrm>
            <a:custGeom>
              <a:avLst/>
              <a:gdLst/>
              <a:ahLst/>
              <a:cxnLst/>
              <a:rect l="l" t="t" r="r" b="b"/>
              <a:pathLst>
                <a:path w="37509" h="37577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4"/>
                  </a:lnTo>
                  <a:lnTo>
                    <a:pt x="11495" y="26014"/>
                  </a:lnTo>
                  <a:lnTo>
                    <a:pt x="11495" y="37576"/>
                  </a:lnTo>
                  <a:lnTo>
                    <a:pt x="26014" y="37576"/>
                  </a:lnTo>
                  <a:lnTo>
                    <a:pt x="26014" y="26014"/>
                  </a:lnTo>
                  <a:lnTo>
                    <a:pt x="37509" y="26014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" name="Google Shape;1207;p4"/>
            <p:cNvSpPr/>
            <p:nvPr/>
          </p:nvSpPr>
          <p:spPr>
            <a:xfrm>
              <a:off x="4214826" y="2940154"/>
              <a:ext cx="350589" cy="349984"/>
            </a:xfrm>
            <a:custGeom>
              <a:avLst/>
              <a:gdLst/>
              <a:ahLst/>
              <a:cxnLst/>
              <a:rect l="l" t="t" r="r" b="b"/>
              <a:pathLst>
                <a:path w="39392" h="39324" extrusionOk="0">
                  <a:moveTo>
                    <a:pt x="12100" y="0"/>
                  </a:moveTo>
                  <a:lnTo>
                    <a:pt x="12100" y="12100"/>
                  </a:lnTo>
                  <a:lnTo>
                    <a:pt x="1" y="12100"/>
                  </a:lnTo>
                  <a:lnTo>
                    <a:pt x="1" y="27291"/>
                  </a:lnTo>
                  <a:lnTo>
                    <a:pt x="12100" y="27291"/>
                  </a:lnTo>
                  <a:lnTo>
                    <a:pt x="12100" y="39323"/>
                  </a:lnTo>
                  <a:lnTo>
                    <a:pt x="27292" y="39323"/>
                  </a:lnTo>
                  <a:lnTo>
                    <a:pt x="27292" y="27291"/>
                  </a:lnTo>
                  <a:lnTo>
                    <a:pt x="39392" y="27291"/>
                  </a:lnTo>
                  <a:lnTo>
                    <a:pt x="39392" y="12100"/>
                  </a:lnTo>
                  <a:lnTo>
                    <a:pt x="27292" y="12100"/>
                  </a:lnTo>
                  <a:lnTo>
                    <a:pt x="27292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" name="Google Shape;1208;p4"/>
            <p:cNvSpPr/>
            <p:nvPr/>
          </p:nvSpPr>
          <p:spPr>
            <a:xfrm>
              <a:off x="3898956" y="2544709"/>
              <a:ext cx="56835" cy="56844"/>
            </a:xfrm>
            <a:custGeom>
              <a:avLst/>
              <a:gdLst/>
              <a:ahLst/>
              <a:cxnLst/>
              <a:rect l="l" t="t" r="r" b="b"/>
              <a:pathLst>
                <a:path w="6386" h="6387" extrusionOk="0">
                  <a:moveTo>
                    <a:pt x="1949" y="0"/>
                  </a:moveTo>
                  <a:lnTo>
                    <a:pt x="1949" y="1950"/>
                  </a:lnTo>
                  <a:lnTo>
                    <a:pt x="0" y="1950"/>
                  </a:lnTo>
                  <a:lnTo>
                    <a:pt x="0" y="4437"/>
                  </a:lnTo>
                  <a:lnTo>
                    <a:pt x="1949" y="4437"/>
                  </a:lnTo>
                  <a:lnTo>
                    <a:pt x="1949" y="6386"/>
                  </a:lnTo>
                  <a:lnTo>
                    <a:pt x="4436" y="6386"/>
                  </a:lnTo>
                  <a:lnTo>
                    <a:pt x="4436" y="4437"/>
                  </a:lnTo>
                  <a:lnTo>
                    <a:pt x="6386" y="4437"/>
                  </a:lnTo>
                  <a:lnTo>
                    <a:pt x="6386" y="1950"/>
                  </a:lnTo>
                  <a:lnTo>
                    <a:pt x="4436" y="1950"/>
                  </a:lnTo>
                  <a:lnTo>
                    <a:pt x="4436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" name="Google Shape;1209;p4"/>
            <p:cNvSpPr/>
            <p:nvPr/>
          </p:nvSpPr>
          <p:spPr>
            <a:xfrm>
              <a:off x="2960792" y="2887844"/>
              <a:ext cx="338618" cy="338618"/>
            </a:xfrm>
            <a:custGeom>
              <a:avLst/>
              <a:gdLst/>
              <a:ahLst/>
              <a:cxnLst/>
              <a:rect l="l" t="t" r="r" b="b"/>
              <a:pathLst>
                <a:path w="38047" h="38047" extrusionOk="0">
                  <a:moveTo>
                    <a:pt x="11697" y="1"/>
                  </a:moveTo>
                  <a:lnTo>
                    <a:pt x="11697" y="11697"/>
                  </a:lnTo>
                  <a:lnTo>
                    <a:pt x="0" y="11697"/>
                  </a:lnTo>
                  <a:lnTo>
                    <a:pt x="0" y="26418"/>
                  </a:lnTo>
                  <a:lnTo>
                    <a:pt x="11697" y="26418"/>
                  </a:lnTo>
                  <a:lnTo>
                    <a:pt x="11697" y="38047"/>
                  </a:lnTo>
                  <a:lnTo>
                    <a:pt x="26418" y="38047"/>
                  </a:lnTo>
                  <a:lnTo>
                    <a:pt x="26418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418" y="11697"/>
                  </a:lnTo>
                  <a:lnTo>
                    <a:pt x="26418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" name="Google Shape;1210;p4"/>
            <p:cNvSpPr/>
            <p:nvPr/>
          </p:nvSpPr>
          <p:spPr>
            <a:xfrm>
              <a:off x="4000060" y="2926394"/>
              <a:ext cx="140593" cy="139997"/>
            </a:xfrm>
            <a:custGeom>
              <a:avLst/>
              <a:gdLst/>
              <a:ahLst/>
              <a:cxnLst/>
              <a:rect l="l" t="t" r="r" b="b"/>
              <a:pathLst>
                <a:path w="15797" h="15730" extrusionOk="0">
                  <a:moveTo>
                    <a:pt x="4840" y="0"/>
                  </a:moveTo>
                  <a:lnTo>
                    <a:pt x="4840" y="4840"/>
                  </a:lnTo>
                  <a:lnTo>
                    <a:pt x="0" y="4840"/>
                  </a:lnTo>
                  <a:lnTo>
                    <a:pt x="0" y="10890"/>
                  </a:lnTo>
                  <a:lnTo>
                    <a:pt x="4840" y="10890"/>
                  </a:lnTo>
                  <a:lnTo>
                    <a:pt x="4840" y="15729"/>
                  </a:lnTo>
                  <a:lnTo>
                    <a:pt x="10957" y="15729"/>
                  </a:lnTo>
                  <a:lnTo>
                    <a:pt x="10957" y="10890"/>
                  </a:lnTo>
                  <a:lnTo>
                    <a:pt x="15797" y="10890"/>
                  </a:lnTo>
                  <a:lnTo>
                    <a:pt x="15797" y="4840"/>
                  </a:lnTo>
                  <a:lnTo>
                    <a:pt x="10957" y="4840"/>
                  </a:lnTo>
                  <a:lnTo>
                    <a:pt x="1095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11" name="Google Shape;1211;p4"/>
          <p:cNvGrpSpPr/>
          <p:nvPr/>
        </p:nvGrpSpPr>
        <p:grpSpPr>
          <a:xfrm>
            <a:off x="111708" y="47392"/>
            <a:ext cx="572284" cy="927278"/>
            <a:chOff x="111708" y="47392"/>
            <a:chExt cx="572284" cy="927278"/>
          </a:xfrm>
        </p:grpSpPr>
        <p:grpSp>
          <p:nvGrpSpPr>
            <p:cNvPr id="1212" name="Google Shape;1212;p4"/>
            <p:cNvGrpSpPr/>
            <p:nvPr/>
          </p:nvGrpSpPr>
          <p:grpSpPr>
            <a:xfrm flipH="1">
              <a:off x="164458" y="47392"/>
              <a:ext cx="519534" cy="488563"/>
              <a:chOff x="3653077" y="1039327"/>
              <a:chExt cx="672448" cy="632363"/>
            </a:xfrm>
          </p:grpSpPr>
          <p:sp>
            <p:nvSpPr>
              <p:cNvPr id="1213" name="Google Shape;1213;p4"/>
              <p:cNvSpPr/>
              <p:nvPr/>
            </p:nvSpPr>
            <p:spPr>
              <a:xfrm>
                <a:off x="3653077" y="1333072"/>
                <a:ext cx="338627" cy="338618"/>
              </a:xfrm>
              <a:custGeom>
                <a:avLst/>
                <a:gdLst/>
                <a:ahLst/>
                <a:cxnLst/>
                <a:rect l="l" t="t" r="r" b="b"/>
                <a:pathLst>
                  <a:path w="38048" h="38047" extrusionOk="0">
                    <a:moveTo>
                      <a:pt x="11630" y="0"/>
                    </a:moveTo>
                    <a:lnTo>
                      <a:pt x="11630" y="11697"/>
                    </a:lnTo>
                    <a:lnTo>
                      <a:pt x="1" y="11697"/>
                    </a:lnTo>
                    <a:lnTo>
                      <a:pt x="1" y="26418"/>
                    </a:lnTo>
                    <a:lnTo>
                      <a:pt x="11630" y="26418"/>
                    </a:lnTo>
                    <a:lnTo>
                      <a:pt x="11630" y="38047"/>
                    </a:lnTo>
                    <a:lnTo>
                      <a:pt x="26351" y="38047"/>
                    </a:lnTo>
                    <a:lnTo>
                      <a:pt x="26351" y="26418"/>
                    </a:lnTo>
                    <a:lnTo>
                      <a:pt x="38047" y="26418"/>
                    </a:lnTo>
                    <a:lnTo>
                      <a:pt x="38047" y="11697"/>
                    </a:lnTo>
                    <a:lnTo>
                      <a:pt x="26351" y="11697"/>
                    </a:lnTo>
                    <a:lnTo>
                      <a:pt x="26351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chemeClr val="dk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4" name="Google Shape;1214;p4"/>
              <p:cNvSpPr/>
              <p:nvPr/>
            </p:nvSpPr>
            <p:spPr>
              <a:xfrm>
                <a:off x="3991695" y="1039327"/>
                <a:ext cx="333830" cy="333839"/>
              </a:xfrm>
              <a:custGeom>
                <a:avLst/>
                <a:gdLst/>
                <a:ahLst/>
                <a:cxnLst/>
                <a:rect l="l" t="t" r="r" b="b"/>
                <a:pathLst>
                  <a:path w="37509" h="37510" extrusionOk="0">
                    <a:moveTo>
                      <a:pt x="11495" y="1"/>
                    </a:moveTo>
                    <a:lnTo>
                      <a:pt x="11495" y="11495"/>
                    </a:lnTo>
                    <a:lnTo>
                      <a:pt x="0" y="11495"/>
                    </a:lnTo>
                    <a:lnTo>
                      <a:pt x="0" y="26015"/>
                    </a:lnTo>
                    <a:lnTo>
                      <a:pt x="11495" y="26015"/>
                    </a:lnTo>
                    <a:lnTo>
                      <a:pt x="11495" y="37509"/>
                    </a:lnTo>
                    <a:lnTo>
                      <a:pt x="26014" y="37509"/>
                    </a:lnTo>
                    <a:lnTo>
                      <a:pt x="26014" y="26015"/>
                    </a:lnTo>
                    <a:lnTo>
                      <a:pt x="37509" y="26015"/>
                    </a:lnTo>
                    <a:lnTo>
                      <a:pt x="37509" y="11495"/>
                    </a:lnTo>
                    <a:lnTo>
                      <a:pt x="26014" y="11495"/>
                    </a:lnTo>
                    <a:lnTo>
                      <a:pt x="26014" y="1"/>
                    </a:lnTo>
                    <a:close/>
                  </a:path>
                </a:pathLst>
              </a:custGeom>
              <a:solidFill>
                <a:srgbClr val="29ABD9">
                  <a:alpha val="79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215" name="Google Shape;1215;p4"/>
            <p:cNvSpPr/>
            <p:nvPr/>
          </p:nvSpPr>
          <p:spPr>
            <a:xfrm>
              <a:off x="111708" y="650896"/>
              <a:ext cx="170668" cy="170668"/>
            </a:xfrm>
            <a:custGeom>
              <a:avLst/>
              <a:gdLst/>
              <a:ahLst/>
              <a:cxnLst/>
              <a:rect l="l" t="t" r="r" b="b"/>
              <a:pathLst>
                <a:path w="20637" h="20637" extrusionOk="0">
                  <a:moveTo>
                    <a:pt x="6319" y="1"/>
                  </a:moveTo>
                  <a:lnTo>
                    <a:pt x="6319" y="6319"/>
                  </a:lnTo>
                  <a:lnTo>
                    <a:pt x="0" y="6319"/>
                  </a:lnTo>
                  <a:lnTo>
                    <a:pt x="0" y="14251"/>
                  </a:lnTo>
                  <a:lnTo>
                    <a:pt x="6319" y="14251"/>
                  </a:lnTo>
                  <a:lnTo>
                    <a:pt x="6319" y="20637"/>
                  </a:lnTo>
                  <a:lnTo>
                    <a:pt x="14251" y="20637"/>
                  </a:lnTo>
                  <a:lnTo>
                    <a:pt x="14251" y="14251"/>
                  </a:lnTo>
                  <a:lnTo>
                    <a:pt x="20637" y="14251"/>
                  </a:lnTo>
                  <a:lnTo>
                    <a:pt x="20637" y="6319"/>
                  </a:lnTo>
                  <a:lnTo>
                    <a:pt x="14251" y="6319"/>
                  </a:lnTo>
                  <a:lnTo>
                    <a:pt x="14251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" name="Google Shape;1216;p4"/>
            <p:cNvSpPr/>
            <p:nvPr/>
          </p:nvSpPr>
          <p:spPr>
            <a:xfrm>
              <a:off x="545251" y="883970"/>
              <a:ext cx="90700" cy="90700"/>
            </a:xfrm>
            <a:custGeom>
              <a:avLst/>
              <a:gdLst/>
              <a:ahLst/>
              <a:cxnLst/>
              <a:rect l="l" t="t" r="r" b="b"/>
              <a:pathLst>
                <a:path w="20637" h="20637" extrusionOk="0">
                  <a:moveTo>
                    <a:pt x="6319" y="1"/>
                  </a:moveTo>
                  <a:lnTo>
                    <a:pt x="6319" y="6319"/>
                  </a:lnTo>
                  <a:lnTo>
                    <a:pt x="0" y="6319"/>
                  </a:lnTo>
                  <a:lnTo>
                    <a:pt x="0" y="14251"/>
                  </a:lnTo>
                  <a:lnTo>
                    <a:pt x="6319" y="14251"/>
                  </a:lnTo>
                  <a:lnTo>
                    <a:pt x="6319" y="20637"/>
                  </a:lnTo>
                  <a:lnTo>
                    <a:pt x="14251" y="20637"/>
                  </a:lnTo>
                  <a:lnTo>
                    <a:pt x="14251" y="14251"/>
                  </a:lnTo>
                  <a:lnTo>
                    <a:pt x="20637" y="14251"/>
                  </a:lnTo>
                  <a:lnTo>
                    <a:pt x="20637" y="6319"/>
                  </a:lnTo>
                  <a:lnTo>
                    <a:pt x="14251" y="6319"/>
                  </a:lnTo>
                  <a:lnTo>
                    <a:pt x="14251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217" name="Google Shape;1217;p4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218" name="Google Shape;1218;p4"/>
          <p:cNvSpPr txBox="1">
            <a:spLocks noGrp="1"/>
          </p:cNvSpPr>
          <p:nvPr>
            <p:ph type="body" idx="1"/>
          </p:nvPr>
        </p:nvSpPr>
        <p:spPr>
          <a:xfrm>
            <a:off x="720000" y="1152475"/>
            <a:ext cx="7704000" cy="782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●"/>
              <a:defRPr sz="1400">
                <a:solidFill>
                  <a:srgbClr val="434343"/>
                </a:solidFill>
              </a:defRPr>
            </a:lvl1pPr>
            <a:lvl2pPr marL="914400" lvl="1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○"/>
              <a:defRPr>
                <a:solidFill>
                  <a:srgbClr val="434343"/>
                </a:solidFill>
              </a:defRPr>
            </a:lvl2pPr>
            <a:lvl3pPr marL="1371600" lvl="2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■"/>
              <a:defRPr>
                <a:solidFill>
                  <a:srgbClr val="434343"/>
                </a:solidFill>
              </a:defRPr>
            </a:lvl3pPr>
            <a:lvl4pPr marL="1828800" lvl="3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●"/>
              <a:defRPr>
                <a:solidFill>
                  <a:srgbClr val="434343"/>
                </a:solidFill>
              </a:defRPr>
            </a:lvl4pPr>
            <a:lvl5pPr marL="2286000" lvl="4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○"/>
              <a:defRPr>
                <a:solidFill>
                  <a:srgbClr val="434343"/>
                </a:solidFill>
              </a:defRPr>
            </a:lvl5pPr>
            <a:lvl6pPr marL="2743200" lvl="5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■"/>
              <a:defRPr>
                <a:solidFill>
                  <a:srgbClr val="434343"/>
                </a:solidFill>
              </a:defRPr>
            </a:lvl6pPr>
            <a:lvl7pPr marL="3200400" lvl="6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●"/>
              <a:defRPr>
                <a:solidFill>
                  <a:srgbClr val="434343"/>
                </a:solidFill>
              </a:defRPr>
            </a:lvl7pPr>
            <a:lvl8pPr marL="3657600" lvl="7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○"/>
              <a:defRPr>
                <a:solidFill>
                  <a:srgbClr val="434343"/>
                </a:solidFill>
              </a:defRPr>
            </a:lvl8pPr>
            <a:lvl9pPr marL="4114800" lvl="8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■"/>
              <a:defRPr>
                <a:solidFill>
                  <a:srgbClr val="434343"/>
                </a:solidFill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668022913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20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35" name="Google Shape;2035;p7"/>
          <p:cNvPicPr preferRelativeResize="0"/>
          <p:nvPr/>
        </p:nvPicPr>
        <p:blipFill rotWithShape="1">
          <a:blip r:embed="rId2">
            <a:alphaModFix/>
          </a:blip>
          <a:srcRect l="21453" r="19185"/>
          <a:stretch/>
        </p:blipFill>
        <p:spPr>
          <a:xfrm>
            <a:off x="-215050" y="-1285750"/>
            <a:ext cx="9386527" cy="4099200"/>
          </a:xfrm>
          <a:prstGeom prst="rect">
            <a:avLst/>
          </a:prstGeom>
          <a:noFill/>
          <a:ln>
            <a:noFill/>
          </a:ln>
        </p:spPr>
      </p:pic>
      <p:sp>
        <p:nvSpPr>
          <p:cNvPr id="2036" name="Google Shape;2036;p7"/>
          <p:cNvSpPr txBox="1">
            <a:spLocks noGrp="1"/>
          </p:cNvSpPr>
          <p:nvPr>
            <p:ph type="title"/>
          </p:nvPr>
        </p:nvSpPr>
        <p:spPr>
          <a:xfrm>
            <a:off x="720000" y="1207025"/>
            <a:ext cx="42885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solidFill>
                  <a:schemeClr val="dk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2037" name="Google Shape;2037;p7"/>
          <p:cNvSpPr txBox="1">
            <a:spLocks noGrp="1"/>
          </p:cNvSpPr>
          <p:nvPr>
            <p:ph type="body" idx="1"/>
          </p:nvPr>
        </p:nvSpPr>
        <p:spPr>
          <a:xfrm>
            <a:off x="720000" y="1992800"/>
            <a:ext cx="4285800" cy="1935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>
                <a:solidFill>
                  <a:srgbClr val="434343"/>
                </a:solidFill>
              </a:defRPr>
            </a:lvl1pPr>
            <a:lvl2pPr marL="914400" lvl="1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rgbClr val="434343"/>
                </a:solidFill>
              </a:defRPr>
            </a:lvl2pPr>
            <a:lvl3pPr marL="1371600" lvl="2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rgbClr val="434343"/>
                </a:solidFill>
              </a:defRPr>
            </a:lvl3pPr>
            <a:lvl4pPr marL="1828800" lvl="3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>
                <a:solidFill>
                  <a:srgbClr val="434343"/>
                </a:solidFill>
              </a:defRPr>
            </a:lvl4pPr>
            <a:lvl5pPr marL="2286000" lvl="4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rgbClr val="434343"/>
                </a:solidFill>
              </a:defRPr>
            </a:lvl5pPr>
            <a:lvl6pPr marL="2743200" lvl="5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rgbClr val="434343"/>
                </a:solidFill>
              </a:defRPr>
            </a:lvl6pPr>
            <a:lvl7pPr marL="3200400" lvl="6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>
                <a:solidFill>
                  <a:srgbClr val="434343"/>
                </a:solidFill>
              </a:defRPr>
            </a:lvl7pPr>
            <a:lvl8pPr marL="3657600" lvl="7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rgbClr val="434343"/>
                </a:solidFill>
              </a:defRPr>
            </a:lvl8pPr>
            <a:lvl9pPr marL="4114800" lvl="8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rgbClr val="434343"/>
                </a:solidFill>
              </a:defRPr>
            </a:lvl9pPr>
          </a:lstStyle>
          <a:p>
            <a:endParaRPr/>
          </a:p>
        </p:txBody>
      </p:sp>
      <p:grpSp>
        <p:nvGrpSpPr>
          <p:cNvPr id="2038" name="Google Shape;2038;p7"/>
          <p:cNvGrpSpPr/>
          <p:nvPr/>
        </p:nvGrpSpPr>
        <p:grpSpPr>
          <a:xfrm flipH="1">
            <a:off x="4337484" y="4634260"/>
            <a:ext cx="2713704" cy="568540"/>
            <a:chOff x="3403014" y="2303439"/>
            <a:chExt cx="1835817" cy="384616"/>
          </a:xfrm>
        </p:grpSpPr>
        <p:sp>
          <p:nvSpPr>
            <p:cNvPr id="2039" name="Google Shape;2039;p7"/>
            <p:cNvSpPr/>
            <p:nvPr/>
          </p:nvSpPr>
          <p:spPr>
            <a:xfrm>
              <a:off x="5055152" y="2334719"/>
              <a:ext cx="183678" cy="183678"/>
            </a:xfrm>
            <a:custGeom>
              <a:avLst/>
              <a:gdLst/>
              <a:ahLst/>
              <a:cxnLst/>
              <a:rect l="l" t="t" r="r" b="b"/>
              <a:pathLst>
                <a:path w="20638" h="20638" extrusionOk="0">
                  <a:moveTo>
                    <a:pt x="6319" y="1"/>
                  </a:moveTo>
                  <a:lnTo>
                    <a:pt x="6319" y="6319"/>
                  </a:lnTo>
                  <a:lnTo>
                    <a:pt x="1" y="6319"/>
                  </a:lnTo>
                  <a:lnTo>
                    <a:pt x="1" y="14318"/>
                  </a:lnTo>
                  <a:lnTo>
                    <a:pt x="6319" y="14318"/>
                  </a:lnTo>
                  <a:lnTo>
                    <a:pt x="6319" y="20637"/>
                  </a:lnTo>
                  <a:lnTo>
                    <a:pt x="14318" y="20637"/>
                  </a:lnTo>
                  <a:lnTo>
                    <a:pt x="14318" y="14318"/>
                  </a:lnTo>
                  <a:lnTo>
                    <a:pt x="20637" y="14318"/>
                  </a:lnTo>
                  <a:lnTo>
                    <a:pt x="20637" y="6319"/>
                  </a:lnTo>
                  <a:lnTo>
                    <a:pt x="14318" y="6319"/>
                  </a:lnTo>
                  <a:lnTo>
                    <a:pt x="14318" y="1"/>
                  </a:lnTo>
                  <a:close/>
                </a:path>
              </a:pathLst>
            </a:cu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" name="Google Shape;2040;p7"/>
            <p:cNvSpPr/>
            <p:nvPr/>
          </p:nvSpPr>
          <p:spPr>
            <a:xfrm>
              <a:off x="4300391" y="2353620"/>
              <a:ext cx="333830" cy="334435"/>
            </a:xfrm>
            <a:custGeom>
              <a:avLst/>
              <a:gdLst/>
              <a:ahLst/>
              <a:cxnLst/>
              <a:rect l="l" t="t" r="r" b="b"/>
              <a:pathLst>
                <a:path w="37509" h="37577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4"/>
                  </a:lnTo>
                  <a:lnTo>
                    <a:pt x="11495" y="26014"/>
                  </a:lnTo>
                  <a:lnTo>
                    <a:pt x="11495" y="37576"/>
                  </a:lnTo>
                  <a:lnTo>
                    <a:pt x="26014" y="37576"/>
                  </a:lnTo>
                  <a:lnTo>
                    <a:pt x="26014" y="26014"/>
                  </a:lnTo>
                  <a:lnTo>
                    <a:pt x="37509" y="26014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" name="Google Shape;2041;p7"/>
            <p:cNvSpPr/>
            <p:nvPr/>
          </p:nvSpPr>
          <p:spPr>
            <a:xfrm>
              <a:off x="3617780" y="2317198"/>
              <a:ext cx="350589" cy="349984"/>
            </a:xfrm>
            <a:custGeom>
              <a:avLst/>
              <a:gdLst/>
              <a:ahLst/>
              <a:cxnLst/>
              <a:rect l="l" t="t" r="r" b="b"/>
              <a:pathLst>
                <a:path w="39392" h="39324" extrusionOk="0">
                  <a:moveTo>
                    <a:pt x="12100" y="0"/>
                  </a:moveTo>
                  <a:lnTo>
                    <a:pt x="12100" y="12100"/>
                  </a:lnTo>
                  <a:lnTo>
                    <a:pt x="1" y="12100"/>
                  </a:lnTo>
                  <a:lnTo>
                    <a:pt x="1" y="27291"/>
                  </a:lnTo>
                  <a:lnTo>
                    <a:pt x="12100" y="27291"/>
                  </a:lnTo>
                  <a:lnTo>
                    <a:pt x="12100" y="39323"/>
                  </a:lnTo>
                  <a:lnTo>
                    <a:pt x="27292" y="39323"/>
                  </a:lnTo>
                  <a:lnTo>
                    <a:pt x="27292" y="27291"/>
                  </a:lnTo>
                  <a:lnTo>
                    <a:pt x="39392" y="27291"/>
                  </a:lnTo>
                  <a:lnTo>
                    <a:pt x="39392" y="12100"/>
                  </a:lnTo>
                  <a:lnTo>
                    <a:pt x="27292" y="12100"/>
                  </a:lnTo>
                  <a:lnTo>
                    <a:pt x="27292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" name="Google Shape;2042;p7"/>
            <p:cNvSpPr/>
            <p:nvPr/>
          </p:nvSpPr>
          <p:spPr>
            <a:xfrm>
              <a:off x="4877447" y="2531484"/>
              <a:ext cx="114267" cy="114276"/>
            </a:xfrm>
            <a:custGeom>
              <a:avLst/>
              <a:gdLst/>
              <a:ahLst/>
              <a:cxnLst/>
              <a:rect l="l" t="t" r="r" b="b"/>
              <a:pathLst>
                <a:path w="12839" h="12840" extrusionOk="0">
                  <a:moveTo>
                    <a:pt x="3899" y="1"/>
                  </a:moveTo>
                  <a:lnTo>
                    <a:pt x="3899" y="3967"/>
                  </a:lnTo>
                  <a:lnTo>
                    <a:pt x="0" y="3967"/>
                  </a:lnTo>
                  <a:lnTo>
                    <a:pt x="0" y="8874"/>
                  </a:lnTo>
                  <a:lnTo>
                    <a:pt x="3899" y="8874"/>
                  </a:lnTo>
                  <a:lnTo>
                    <a:pt x="3899" y="12840"/>
                  </a:lnTo>
                  <a:lnTo>
                    <a:pt x="8873" y="12840"/>
                  </a:lnTo>
                  <a:lnTo>
                    <a:pt x="8873" y="8874"/>
                  </a:lnTo>
                  <a:lnTo>
                    <a:pt x="12839" y="8874"/>
                  </a:lnTo>
                  <a:lnTo>
                    <a:pt x="12839" y="3967"/>
                  </a:lnTo>
                  <a:lnTo>
                    <a:pt x="8873" y="3967"/>
                  </a:lnTo>
                  <a:lnTo>
                    <a:pt x="8873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" name="Google Shape;2043;p7"/>
            <p:cNvSpPr/>
            <p:nvPr/>
          </p:nvSpPr>
          <p:spPr>
            <a:xfrm>
              <a:off x="3403014" y="2303439"/>
              <a:ext cx="140593" cy="139997"/>
            </a:xfrm>
            <a:custGeom>
              <a:avLst/>
              <a:gdLst/>
              <a:ahLst/>
              <a:cxnLst/>
              <a:rect l="l" t="t" r="r" b="b"/>
              <a:pathLst>
                <a:path w="15797" h="15730" extrusionOk="0">
                  <a:moveTo>
                    <a:pt x="4840" y="0"/>
                  </a:moveTo>
                  <a:lnTo>
                    <a:pt x="4840" y="4840"/>
                  </a:lnTo>
                  <a:lnTo>
                    <a:pt x="0" y="4840"/>
                  </a:lnTo>
                  <a:lnTo>
                    <a:pt x="0" y="10890"/>
                  </a:lnTo>
                  <a:lnTo>
                    <a:pt x="4840" y="10890"/>
                  </a:lnTo>
                  <a:lnTo>
                    <a:pt x="4840" y="15729"/>
                  </a:lnTo>
                  <a:lnTo>
                    <a:pt x="10957" y="15729"/>
                  </a:lnTo>
                  <a:lnTo>
                    <a:pt x="10957" y="10890"/>
                  </a:lnTo>
                  <a:lnTo>
                    <a:pt x="15797" y="10890"/>
                  </a:lnTo>
                  <a:lnTo>
                    <a:pt x="15797" y="4840"/>
                  </a:lnTo>
                  <a:lnTo>
                    <a:pt x="10957" y="4840"/>
                  </a:lnTo>
                  <a:lnTo>
                    <a:pt x="1095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599280175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20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5" name="Google Shape;2045;p8"/>
          <p:cNvSpPr txBox="1">
            <a:spLocks noGrp="1"/>
          </p:cNvSpPr>
          <p:nvPr>
            <p:ph type="title"/>
          </p:nvPr>
        </p:nvSpPr>
        <p:spPr>
          <a:xfrm>
            <a:off x="1388100" y="1307100"/>
            <a:ext cx="6367800" cy="2529300"/>
          </a:xfrm>
          <a:prstGeom prst="rect">
            <a:avLst/>
          </a:prstGeom>
          <a:solidFill>
            <a:schemeClr val="lt2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  <a:effectLst>
            <a:outerShdw blurRad="142875" dist="104775" dir="3600000" algn="bl" rotWithShape="0">
              <a:schemeClr val="dk1">
                <a:alpha val="4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7200">
                <a:solidFill>
                  <a:schemeClr val="dk2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endParaRPr/>
          </a:p>
        </p:txBody>
      </p:sp>
      <p:pic>
        <p:nvPicPr>
          <p:cNvPr id="2046" name="Google Shape;2046;p8"/>
          <p:cNvPicPr preferRelativeResize="0"/>
          <p:nvPr/>
        </p:nvPicPr>
        <p:blipFill rotWithShape="1">
          <a:blip r:embed="rId2">
            <a:alphaModFix/>
          </a:blip>
          <a:srcRect l="21453" r="19185"/>
          <a:stretch/>
        </p:blipFill>
        <p:spPr>
          <a:xfrm>
            <a:off x="-121263" y="64375"/>
            <a:ext cx="9386527" cy="40992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047" name="Google Shape;2047;p8"/>
          <p:cNvGrpSpPr/>
          <p:nvPr/>
        </p:nvGrpSpPr>
        <p:grpSpPr>
          <a:xfrm>
            <a:off x="6248444" y="-840370"/>
            <a:ext cx="3190267" cy="3190267"/>
            <a:chOff x="1190625" y="238125"/>
            <a:chExt cx="5205200" cy="5205200"/>
          </a:xfrm>
        </p:grpSpPr>
        <p:sp>
          <p:nvSpPr>
            <p:cNvPr id="2048" name="Google Shape;2048;p8"/>
            <p:cNvSpPr/>
            <p:nvPr/>
          </p:nvSpPr>
          <p:spPr>
            <a:xfrm>
              <a:off x="3537100" y="2352575"/>
              <a:ext cx="739875" cy="745725"/>
            </a:xfrm>
            <a:custGeom>
              <a:avLst/>
              <a:gdLst/>
              <a:ahLst/>
              <a:cxnLst/>
              <a:rect l="l" t="t" r="r" b="b"/>
              <a:pathLst>
                <a:path w="29595" h="29829" extrusionOk="0">
                  <a:moveTo>
                    <a:pt x="19963" y="23699"/>
                  </a:moveTo>
                  <a:cubicBezTo>
                    <a:pt x="20956" y="20839"/>
                    <a:pt x="23057" y="19438"/>
                    <a:pt x="25509" y="19847"/>
                  </a:cubicBezTo>
                  <a:cubicBezTo>
                    <a:pt x="27785" y="20197"/>
                    <a:pt x="29478" y="22123"/>
                    <a:pt x="29536" y="24400"/>
                  </a:cubicBezTo>
                  <a:cubicBezTo>
                    <a:pt x="29595" y="26793"/>
                    <a:pt x="28077" y="28777"/>
                    <a:pt x="25684" y="29303"/>
                  </a:cubicBezTo>
                  <a:cubicBezTo>
                    <a:pt x="23232" y="29828"/>
                    <a:pt x="21189" y="28544"/>
                    <a:pt x="19963" y="25625"/>
                  </a:cubicBezTo>
                  <a:cubicBezTo>
                    <a:pt x="19146" y="28135"/>
                    <a:pt x="17512" y="29595"/>
                    <a:pt x="14768" y="29536"/>
                  </a:cubicBezTo>
                  <a:cubicBezTo>
                    <a:pt x="12609" y="29536"/>
                    <a:pt x="11266" y="28369"/>
                    <a:pt x="10040" y="25567"/>
                  </a:cubicBezTo>
                  <a:cubicBezTo>
                    <a:pt x="9690" y="26910"/>
                    <a:pt x="8990" y="27960"/>
                    <a:pt x="7881" y="28661"/>
                  </a:cubicBezTo>
                  <a:cubicBezTo>
                    <a:pt x="6830" y="29420"/>
                    <a:pt x="5604" y="29711"/>
                    <a:pt x="4320" y="29478"/>
                  </a:cubicBezTo>
                  <a:cubicBezTo>
                    <a:pt x="2044" y="29069"/>
                    <a:pt x="409" y="27201"/>
                    <a:pt x="234" y="25042"/>
                  </a:cubicBezTo>
                  <a:cubicBezTo>
                    <a:pt x="59" y="22532"/>
                    <a:pt x="1402" y="20664"/>
                    <a:pt x="4145" y="19672"/>
                  </a:cubicBezTo>
                  <a:cubicBezTo>
                    <a:pt x="1518" y="18796"/>
                    <a:pt x="1" y="17103"/>
                    <a:pt x="176" y="14243"/>
                  </a:cubicBezTo>
                  <a:cubicBezTo>
                    <a:pt x="351" y="12200"/>
                    <a:pt x="1577" y="10741"/>
                    <a:pt x="4203" y="9749"/>
                  </a:cubicBezTo>
                  <a:cubicBezTo>
                    <a:pt x="2744" y="9340"/>
                    <a:pt x="1635" y="8581"/>
                    <a:pt x="993" y="7355"/>
                  </a:cubicBezTo>
                  <a:cubicBezTo>
                    <a:pt x="293" y="6071"/>
                    <a:pt x="176" y="4787"/>
                    <a:pt x="643" y="3445"/>
                  </a:cubicBezTo>
                  <a:cubicBezTo>
                    <a:pt x="1343" y="1285"/>
                    <a:pt x="3386" y="1"/>
                    <a:pt x="5721" y="234"/>
                  </a:cubicBezTo>
                  <a:cubicBezTo>
                    <a:pt x="7822" y="409"/>
                    <a:pt x="9632" y="2161"/>
                    <a:pt x="9924" y="4320"/>
                  </a:cubicBezTo>
                  <a:cubicBezTo>
                    <a:pt x="10274" y="6713"/>
                    <a:pt x="8990" y="8640"/>
                    <a:pt x="6130" y="9807"/>
                  </a:cubicBezTo>
                  <a:cubicBezTo>
                    <a:pt x="8114" y="10332"/>
                    <a:pt x="9457" y="11558"/>
                    <a:pt x="10040" y="13660"/>
                  </a:cubicBezTo>
                  <a:cubicBezTo>
                    <a:pt x="10683" y="11617"/>
                    <a:pt x="11908" y="10332"/>
                    <a:pt x="13893" y="9749"/>
                  </a:cubicBezTo>
                  <a:cubicBezTo>
                    <a:pt x="11091" y="8581"/>
                    <a:pt x="9807" y="6538"/>
                    <a:pt x="10274" y="4087"/>
                  </a:cubicBezTo>
                  <a:cubicBezTo>
                    <a:pt x="10741" y="1752"/>
                    <a:pt x="12784" y="118"/>
                    <a:pt x="15177" y="176"/>
                  </a:cubicBezTo>
                  <a:cubicBezTo>
                    <a:pt x="17395" y="234"/>
                    <a:pt x="19380" y="1869"/>
                    <a:pt x="19788" y="4087"/>
                  </a:cubicBezTo>
                  <a:cubicBezTo>
                    <a:pt x="20197" y="6597"/>
                    <a:pt x="18913" y="8698"/>
                    <a:pt x="16111" y="9749"/>
                  </a:cubicBezTo>
                  <a:cubicBezTo>
                    <a:pt x="18096" y="10332"/>
                    <a:pt x="19380" y="11617"/>
                    <a:pt x="19963" y="13660"/>
                  </a:cubicBezTo>
                  <a:cubicBezTo>
                    <a:pt x="20430" y="12259"/>
                    <a:pt x="21131" y="11266"/>
                    <a:pt x="22240" y="10566"/>
                  </a:cubicBezTo>
                  <a:cubicBezTo>
                    <a:pt x="23349" y="9924"/>
                    <a:pt x="24575" y="9749"/>
                    <a:pt x="25859" y="10041"/>
                  </a:cubicBezTo>
                  <a:cubicBezTo>
                    <a:pt x="28135" y="10566"/>
                    <a:pt x="29595" y="12492"/>
                    <a:pt x="29536" y="14827"/>
                  </a:cubicBezTo>
                  <a:cubicBezTo>
                    <a:pt x="29536" y="17103"/>
                    <a:pt x="27902" y="19030"/>
                    <a:pt x="25684" y="19438"/>
                  </a:cubicBezTo>
                  <a:cubicBezTo>
                    <a:pt x="23232" y="19964"/>
                    <a:pt x="21248" y="18738"/>
                    <a:pt x="19963" y="15878"/>
                  </a:cubicBezTo>
                  <a:cubicBezTo>
                    <a:pt x="19380" y="17804"/>
                    <a:pt x="18154" y="19030"/>
                    <a:pt x="16111" y="19672"/>
                  </a:cubicBezTo>
                  <a:cubicBezTo>
                    <a:pt x="18154" y="20314"/>
                    <a:pt x="19380" y="21598"/>
                    <a:pt x="19963" y="23641"/>
                  </a:cubicBezTo>
                  <a:close/>
                  <a:moveTo>
                    <a:pt x="10040" y="23758"/>
                  </a:moveTo>
                  <a:cubicBezTo>
                    <a:pt x="10624" y="21598"/>
                    <a:pt x="11850" y="20314"/>
                    <a:pt x="13951" y="19672"/>
                  </a:cubicBezTo>
                  <a:cubicBezTo>
                    <a:pt x="11908" y="19088"/>
                    <a:pt x="10683" y="17804"/>
                    <a:pt x="10040" y="15819"/>
                  </a:cubicBezTo>
                  <a:cubicBezTo>
                    <a:pt x="9398" y="17921"/>
                    <a:pt x="8114" y="19088"/>
                    <a:pt x="6013" y="19672"/>
                  </a:cubicBezTo>
                  <a:cubicBezTo>
                    <a:pt x="8173" y="20255"/>
                    <a:pt x="9457" y="21540"/>
                    <a:pt x="10040" y="237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" name="Google Shape;2049;p8"/>
            <p:cNvSpPr/>
            <p:nvPr/>
          </p:nvSpPr>
          <p:spPr>
            <a:xfrm>
              <a:off x="3793925" y="3092425"/>
              <a:ext cx="237900" cy="240800"/>
            </a:xfrm>
            <a:custGeom>
              <a:avLst/>
              <a:gdLst/>
              <a:ahLst/>
              <a:cxnLst/>
              <a:rect l="l" t="t" r="r" b="b"/>
              <a:pathLst>
                <a:path w="9516" h="9632" extrusionOk="0">
                  <a:moveTo>
                    <a:pt x="4729" y="9632"/>
                  </a:moveTo>
                  <a:cubicBezTo>
                    <a:pt x="2102" y="9632"/>
                    <a:pt x="1" y="7414"/>
                    <a:pt x="1" y="4845"/>
                  </a:cubicBezTo>
                  <a:cubicBezTo>
                    <a:pt x="1" y="2277"/>
                    <a:pt x="2219" y="1"/>
                    <a:pt x="4787" y="59"/>
                  </a:cubicBezTo>
                  <a:cubicBezTo>
                    <a:pt x="7356" y="117"/>
                    <a:pt x="9515" y="2335"/>
                    <a:pt x="9515" y="4904"/>
                  </a:cubicBezTo>
                  <a:cubicBezTo>
                    <a:pt x="9515" y="7472"/>
                    <a:pt x="7356" y="9632"/>
                    <a:pt x="4729" y="963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" name="Google Shape;2050;p8"/>
            <p:cNvSpPr/>
            <p:nvPr/>
          </p:nvSpPr>
          <p:spPr>
            <a:xfrm>
              <a:off x="3300700" y="2600650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729" y="9574"/>
                  </a:moveTo>
                  <a:cubicBezTo>
                    <a:pt x="2102" y="9574"/>
                    <a:pt x="1" y="7414"/>
                    <a:pt x="1" y="4787"/>
                  </a:cubicBezTo>
                  <a:cubicBezTo>
                    <a:pt x="1" y="2161"/>
                    <a:pt x="2160" y="1"/>
                    <a:pt x="4729" y="59"/>
                  </a:cubicBezTo>
                  <a:cubicBezTo>
                    <a:pt x="7355" y="59"/>
                    <a:pt x="9573" y="2277"/>
                    <a:pt x="9515" y="4846"/>
                  </a:cubicBezTo>
                  <a:cubicBezTo>
                    <a:pt x="9515" y="7414"/>
                    <a:pt x="7297" y="9574"/>
                    <a:pt x="4729" y="957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" name="Google Shape;2051;p8"/>
            <p:cNvSpPr/>
            <p:nvPr/>
          </p:nvSpPr>
          <p:spPr>
            <a:xfrm>
              <a:off x="3547325" y="3093900"/>
              <a:ext cx="237875" cy="239325"/>
            </a:xfrm>
            <a:custGeom>
              <a:avLst/>
              <a:gdLst/>
              <a:ahLst/>
              <a:cxnLst/>
              <a:rect l="l" t="t" r="r" b="b"/>
              <a:pathLst>
                <a:path w="9515" h="9573" extrusionOk="0">
                  <a:moveTo>
                    <a:pt x="9515" y="4786"/>
                  </a:moveTo>
                  <a:cubicBezTo>
                    <a:pt x="9515" y="7355"/>
                    <a:pt x="7355" y="9573"/>
                    <a:pt x="4728" y="9573"/>
                  </a:cubicBezTo>
                  <a:cubicBezTo>
                    <a:pt x="2160" y="9573"/>
                    <a:pt x="0" y="7355"/>
                    <a:pt x="0" y="4786"/>
                  </a:cubicBezTo>
                  <a:cubicBezTo>
                    <a:pt x="59" y="2218"/>
                    <a:pt x="2160" y="58"/>
                    <a:pt x="4728" y="58"/>
                  </a:cubicBezTo>
                  <a:cubicBezTo>
                    <a:pt x="7297" y="0"/>
                    <a:pt x="9515" y="2218"/>
                    <a:pt x="9515" y="47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" name="Google Shape;2052;p8"/>
            <p:cNvSpPr/>
            <p:nvPr/>
          </p:nvSpPr>
          <p:spPr>
            <a:xfrm>
              <a:off x="3299250" y="2848725"/>
              <a:ext cx="239350" cy="237900"/>
            </a:xfrm>
            <a:custGeom>
              <a:avLst/>
              <a:gdLst/>
              <a:ahLst/>
              <a:cxnLst/>
              <a:rect l="l" t="t" r="r" b="b"/>
              <a:pathLst>
                <a:path w="9574" h="9516" extrusionOk="0">
                  <a:moveTo>
                    <a:pt x="9573" y="4729"/>
                  </a:moveTo>
                  <a:cubicBezTo>
                    <a:pt x="9573" y="7355"/>
                    <a:pt x="7355" y="9515"/>
                    <a:pt x="4787" y="9515"/>
                  </a:cubicBezTo>
                  <a:cubicBezTo>
                    <a:pt x="2160" y="9457"/>
                    <a:pt x="0" y="7297"/>
                    <a:pt x="59" y="4729"/>
                  </a:cubicBezTo>
                  <a:cubicBezTo>
                    <a:pt x="117" y="2102"/>
                    <a:pt x="2218" y="1"/>
                    <a:pt x="4787" y="1"/>
                  </a:cubicBezTo>
                  <a:cubicBezTo>
                    <a:pt x="7355" y="1"/>
                    <a:pt x="9573" y="2160"/>
                    <a:pt x="957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" name="Google Shape;2053;p8"/>
            <p:cNvSpPr/>
            <p:nvPr/>
          </p:nvSpPr>
          <p:spPr>
            <a:xfrm>
              <a:off x="4036175" y="2358425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904" y="59"/>
                  </a:moveTo>
                  <a:cubicBezTo>
                    <a:pt x="7530" y="175"/>
                    <a:pt x="9573" y="2277"/>
                    <a:pt x="9456" y="4903"/>
                  </a:cubicBezTo>
                  <a:cubicBezTo>
                    <a:pt x="9398" y="7530"/>
                    <a:pt x="7238" y="9573"/>
                    <a:pt x="4670" y="9456"/>
                  </a:cubicBezTo>
                  <a:cubicBezTo>
                    <a:pt x="2043" y="9398"/>
                    <a:pt x="0" y="7238"/>
                    <a:pt x="59" y="4670"/>
                  </a:cubicBezTo>
                  <a:cubicBezTo>
                    <a:pt x="176" y="2043"/>
                    <a:pt x="2277" y="0"/>
                    <a:pt x="490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" name="Google Shape;2054;p8"/>
            <p:cNvSpPr/>
            <p:nvPr/>
          </p:nvSpPr>
          <p:spPr>
            <a:xfrm>
              <a:off x="4039100" y="3098275"/>
              <a:ext cx="232050" cy="232050"/>
            </a:xfrm>
            <a:custGeom>
              <a:avLst/>
              <a:gdLst/>
              <a:ahLst/>
              <a:cxnLst/>
              <a:rect l="l" t="t" r="r" b="b"/>
              <a:pathLst>
                <a:path w="9282" h="9282" extrusionOk="0">
                  <a:moveTo>
                    <a:pt x="4670" y="0"/>
                  </a:moveTo>
                  <a:cubicBezTo>
                    <a:pt x="7238" y="0"/>
                    <a:pt x="9281" y="2043"/>
                    <a:pt x="9281" y="4670"/>
                  </a:cubicBezTo>
                  <a:cubicBezTo>
                    <a:pt x="9281" y="7238"/>
                    <a:pt x="7180" y="9281"/>
                    <a:pt x="4611" y="9281"/>
                  </a:cubicBezTo>
                  <a:cubicBezTo>
                    <a:pt x="2043" y="9223"/>
                    <a:pt x="0" y="7180"/>
                    <a:pt x="0" y="4611"/>
                  </a:cubicBezTo>
                  <a:cubicBezTo>
                    <a:pt x="0" y="2043"/>
                    <a:pt x="2102" y="0"/>
                    <a:pt x="467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" name="Google Shape;2055;p8"/>
            <p:cNvSpPr/>
            <p:nvPr/>
          </p:nvSpPr>
          <p:spPr>
            <a:xfrm>
              <a:off x="3303625" y="2361350"/>
              <a:ext cx="232050" cy="232025"/>
            </a:xfrm>
            <a:custGeom>
              <a:avLst/>
              <a:gdLst/>
              <a:ahLst/>
              <a:cxnLst/>
              <a:rect l="l" t="t" r="r" b="b"/>
              <a:pathLst>
                <a:path w="9282" h="9281" extrusionOk="0">
                  <a:moveTo>
                    <a:pt x="0" y="4670"/>
                  </a:moveTo>
                  <a:cubicBezTo>
                    <a:pt x="0" y="2101"/>
                    <a:pt x="2043" y="0"/>
                    <a:pt x="4612" y="0"/>
                  </a:cubicBezTo>
                  <a:cubicBezTo>
                    <a:pt x="7238" y="0"/>
                    <a:pt x="9281" y="2101"/>
                    <a:pt x="9281" y="4670"/>
                  </a:cubicBezTo>
                  <a:cubicBezTo>
                    <a:pt x="9223" y="7238"/>
                    <a:pt x="7180" y="9281"/>
                    <a:pt x="4670" y="9281"/>
                  </a:cubicBezTo>
                  <a:cubicBezTo>
                    <a:pt x="2043" y="9281"/>
                    <a:pt x="0" y="7238"/>
                    <a:pt x="0" y="46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" name="Google Shape;2056;p8"/>
            <p:cNvSpPr/>
            <p:nvPr/>
          </p:nvSpPr>
          <p:spPr>
            <a:xfrm>
              <a:off x="3303625" y="3098275"/>
              <a:ext cx="232050" cy="230575"/>
            </a:xfrm>
            <a:custGeom>
              <a:avLst/>
              <a:gdLst/>
              <a:ahLst/>
              <a:cxnLst/>
              <a:rect l="l" t="t" r="r" b="b"/>
              <a:pathLst>
                <a:path w="9282" h="9223" extrusionOk="0">
                  <a:moveTo>
                    <a:pt x="4670" y="9223"/>
                  </a:moveTo>
                  <a:cubicBezTo>
                    <a:pt x="2160" y="9223"/>
                    <a:pt x="59" y="7180"/>
                    <a:pt x="59" y="4670"/>
                  </a:cubicBezTo>
                  <a:cubicBezTo>
                    <a:pt x="0" y="2160"/>
                    <a:pt x="2102" y="0"/>
                    <a:pt x="4612" y="59"/>
                  </a:cubicBezTo>
                  <a:cubicBezTo>
                    <a:pt x="7122" y="59"/>
                    <a:pt x="9165" y="2101"/>
                    <a:pt x="9223" y="4553"/>
                  </a:cubicBezTo>
                  <a:cubicBezTo>
                    <a:pt x="9281" y="7063"/>
                    <a:pt x="7180" y="9223"/>
                    <a:pt x="4670" y="922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" name="Google Shape;2057;p8"/>
            <p:cNvSpPr/>
            <p:nvPr/>
          </p:nvSpPr>
          <p:spPr>
            <a:xfrm>
              <a:off x="3798325" y="2116175"/>
              <a:ext cx="229125" cy="230600"/>
            </a:xfrm>
            <a:custGeom>
              <a:avLst/>
              <a:gdLst/>
              <a:ahLst/>
              <a:cxnLst/>
              <a:rect l="l" t="t" r="r" b="b"/>
              <a:pathLst>
                <a:path w="9165" h="9224" extrusionOk="0">
                  <a:moveTo>
                    <a:pt x="9164" y="4612"/>
                  </a:moveTo>
                  <a:cubicBezTo>
                    <a:pt x="9164" y="7122"/>
                    <a:pt x="7063" y="9223"/>
                    <a:pt x="4553" y="9165"/>
                  </a:cubicBezTo>
                  <a:cubicBezTo>
                    <a:pt x="2043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1"/>
                  </a:cubicBezTo>
                  <a:cubicBezTo>
                    <a:pt x="7121" y="59"/>
                    <a:pt x="9164" y="2102"/>
                    <a:pt x="9164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" name="Google Shape;2058;p8"/>
            <p:cNvSpPr/>
            <p:nvPr/>
          </p:nvSpPr>
          <p:spPr>
            <a:xfrm>
              <a:off x="4287175" y="2605025"/>
              <a:ext cx="230575" cy="230600"/>
            </a:xfrm>
            <a:custGeom>
              <a:avLst/>
              <a:gdLst/>
              <a:ahLst/>
              <a:cxnLst/>
              <a:rect l="l" t="t" r="r" b="b"/>
              <a:pathLst>
                <a:path w="9223" h="9224" extrusionOk="0">
                  <a:moveTo>
                    <a:pt x="9223" y="4612"/>
                  </a:moveTo>
                  <a:cubicBezTo>
                    <a:pt x="9223" y="7122"/>
                    <a:pt x="7063" y="9223"/>
                    <a:pt x="4553" y="9223"/>
                  </a:cubicBezTo>
                  <a:cubicBezTo>
                    <a:pt x="2101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59"/>
                  </a:cubicBezTo>
                  <a:cubicBezTo>
                    <a:pt x="7121" y="59"/>
                    <a:pt x="9164" y="2102"/>
                    <a:pt x="9223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" name="Google Shape;2059;p8"/>
            <p:cNvSpPr/>
            <p:nvPr/>
          </p:nvSpPr>
          <p:spPr>
            <a:xfrm>
              <a:off x="4287175" y="2853100"/>
              <a:ext cx="229125" cy="229150"/>
            </a:xfrm>
            <a:custGeom>
              <a:avLst/>
              <a:gdLst/>
              <a:ahLst/>
              <a:cxnLst/>
              <a:rect l="l" t="t" r="r" b="b"/>
              <a:pathLst>
                <a:path w="9165" h="9166" extrusionOk="0">
                  <a:moveTo>
                    <a:pt x="4611" y="9165"/>
                  </a:moveTo>
                  <a:cubicBezTo>
                    <a:pt x="2101" y="9107"/>
                    <a:pt x="0" y="7064"/>
                    <a:pt x="59" y="4554"/>
                  </a:cubicBezTo>
                  <a:cubicBezTo>
                    <a:pt x="59" y="2044"/>
                    <a:pt x="2101" y="1"/>
                    <a:pt x="4611" y="1"/>
                  </a:cubicBezTo>
                  <a:cubicBezTo>
                    <a:pt x="7121" y="1"/>
                    <a:pt x="9164" y="2102"/>
                    <a:pt x="9164" y="4554"/>
                  </a:cubicBezTo>
                  <a:cubicBezTo>
                    <a:pt x="9164" y="7064"/>
                    <a:pt x="7063" y="9165"/>
                    <a:pt x="4611" y="91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" name="Google Shape;2060;p8"/>
            <p:cNvSpPr/>
            <p:nvPr/>
          </p:nvSpPr>
          <p:spPr>
            <a:xfrm>
              <a:off x="3551700" y="2116175"/>
              <a:ext cx="229125" cy="229125"/>
            </a:xfrm>
            <a:custGeom>
              <a:avLst/>
              <a:gdLst/>
              <a:ahLst/>
              <a:cxnLst/>
              <a:rect l="l" t="t" r="r" b="b"/>
              <a:pathLst>
                <a:path w="9165" h="9165" extrusionOk="0">
                  <a:moveTo>
                    <a:pt x="9165" y="4612"/>
                  </a:moveTo>
                  <a:cubicBezTo>
                    <a:pt x="9106" y="7122"/>
                    <a:pt x="7063" y="9165"/>
                    <a:pt x="4553" y="9165"/>
                  </a:cubicBezTo>
                  <a:cubicBezTo>
                    <a:pt x="2043" y="9165"/>
                    <a:pt x="0" y="7064"/>
                    <a:pt x="0" y="4554"/>
                  </a:cubicBezTo>
                  <a:cubicBezTo>
                    <a:pt x="0" y="2044"/>
                    <a:pt x="2102" y="1"/>
                    <a:pt x="4612" y="59"/>
                  </a:cubicBezTo>
                  <a:cubicBezTo>
                    <a:pt x="7122" y="59"/>
                    <a:pt x="9165" y="2102"/>
                    <a:pt x="9165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" name="Google Shape;2061;p8"/>
            <p:cNvSpPr/>
            <p:nvPr/>
          </p:nvSpPr>
          <p:spPr>
            <a:xfrm>
              <a:off x="3799775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7005" y="8990"/>
                    <a:pt x="4495" y="8990"/>
                  </a:cubicBezTo>
                  <a:cubicBezTo>
                    <a:pt x="1985" y="8990"/>
                    <a:pt x="0" y="7005"/>
                    <a:pt x="0" y="4495"/>
                  </a:cubicBezTo>
                  <a:cubicBezTo>
                    <a:pt x="0" y="1985"/>
                    <a:pt x="1985" y="1"/>
                    <a:pt x="4495" y="1"/>
                  </a:cubicBezTo>
                  <a:cubicBezTo>
                    <a:pt x="7005" y="1"/>
                    <a:pt x="8989" y="1985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" name="Google Shape;2062;p8"/>
            <p:cNvSpPr/>
            <p:nvPr/>
          </p:nvSpPr>
          <p:spPr>
            <a:xfrm>
              <a:off x="4290075" y="236572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95"/>
                  </a:moveTo>
                  <a:cubicBezTo>
                    <a:pt x="8990" y="7005"/>
                    <a:pt x="7005" y="8989"/>
                    <a:pt x="4495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1985" y="0"/>
                    <a:pt x="4437" y="0"/>
                  </a:cubicBezTo>
                  <a:cubicBezTo>
                    <a:pt x="6947" y="0"/>
                    <a:pt x="8990" y="1985"/>
                    <a:pt x="8990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" name="Google Shape;2063;p8"/>
            <p:cNvSpPr/>
            <p:nvPr/>
          </p:nvSpPr>
          <p:spPr>
            <a:xfrm>
              <a:off x="3553150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37"/>
                  </a:moveTo>
                  <a:cubicBezTo>
                    <a:pt x="8990" y="6947"/>
                    <a:pt x="7005" y="8990"/>
                    <a:pt x="4495" y="8990"/>
                  </a:cubicBezTo>
                  <a:cubicBezTo>
                    <a:pt x="1985" y="8990"/>
                    <a:pt x="1" y="6947"/>
                    <a:pt x="1" y="4437"/>
                  </a:cubicBezTo>
                  <a:cubicBezTo>
                    <a:pt x="1" y="1985"/>
                    <a:pt x="1985" y="1"/>
                    <a:pt x="4437" y="1"/>
                  </a:cubicBezTo>
                  <a:cubicBezTo>
                    <a:pt x="6947" y="1"/>
                    <a:pt x="8990" y="1985"/>
                    <a:pt x="8990" y="443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" name="Google Shape;2064;p8"/>
            <p:cNvSpPr/>
            <p:nvPr/>
          </p:nvSpPr>
          <p:spPr>
            <a:xfrm>
              <a:off x="3064300" y="260795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4"/>
                  </a:moveTo>
                  <a:cubicBezTo>
                    <a:pt x="8990" y="7063"/>
                    <a:pt x="6947" y="8990"/>
                    <a:pt x="4437" y="8990"/>
                  </a:cubicBezTo>
                  <a:cubicBezTo>
                    <a:pt x="1927" y="8990"/>
                    <a:pt x="1" y="6947"/>
                    <a:pt x="1" y="4437"/>
                  </a:cubicBezTo>
                  <a:cubicBezTo>
                    <a:pt x="1" y="1985"/>
                    <a:pt x="2044" y="1"/>
                    <a:pt x="4495" y="1"/>
                  </a:cubicBezTo>
                  <a:cubicBezTo>
                    <a:pt x="7005" y="1"/>
                    <a:pt x="8990" y="2044"/>
                    <a:pt x="8990" y="455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" name="Google Shape;2065;p8"/>
            <p:cNvSpPr/>
            <p:nvPr/>
          </p:nvSpPr>
          <p:spPr>
            <a:xfrm>
              <a:off x="3064300" y="28545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3"/>
                  </a:moveTo>
                  <a:cubicBezTo>
                    <a:pt x="8990" y="7005"/>
                    <a:pt x="6947" y="8989"/>
                    <a:pt x="4437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2044" y="0"/>
                    <a:pt x="4554" y="0"/>
                  </a:cubicBezTo>
                  <a:cubicBezTo>
                    <a:pt x="7005" y="59"/>
                    <a:pt x="8990" y="2043"/>
                    <a:pt x="8990" y="45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" name="Google Shape;2066;p8"/>
            <p:cNvSpPr/>
            <p:nvPr/>
          </p:nvSpPr>
          <p:spPr>
            <a:xfrm>
              <a:off x="4043475" y="211910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6946" y="8990"/>
                    <a:pt x="4436" y="8990"/>
                  </a:cubicBezTo>
                  <a:cubicBezTo>
                    <a:pt x="1985" y="8931"/>
                    <a:pt x="0" y="6947"/>
                    <a:pt x="0" y="4495"/>
                  </a:cubicBezTo>
                  <a:cubicBezTo>
                    <a:pt x="0" y="1985"/>
                    <a:pt x="2043" y="1"/>
                    <a:pt x="4553" y="1"/>
                  </a:cubicBezTo>
                  <a:cubicBezTo>
                    <a:pt x="7005" y="1"/>
                    <a:pt x="8989" y="2044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" name="Google Shape;2067;p8"/>
            <p:cNvSpPr/>
            <p:nvPr/>
          </p:nvSpPr>
          <p:spPr>
            <a:xfrm>
              <a:off x="3308000" y="2119100"/>
              <a:ext cx="223300" cy="224750"/>
            </a:xfrm>
            <a:custGeom>
              <a:avLst/>
              <a:gdLst/>
              <a:ahLst/>
              <a:cxnLst/>
              <a:rect l="l" t="t" r="r" b="b"/>
              <a:pathLst>
                <a:path w="8932" h="8990" extrusionOk="0">
                  <a:moveTo>
                    <a:pt x="4495" y="59"/>
                  </a:moveTo>
                  <a:cubicBezTo>
                    <a:pt x="6888" y="59"/>
                    <a:pt x="8931" y="2102"/>
                    <a:pt x="8931" y="4495"/>
                  </a:cubicBezTo>
                  <a:cubicBezTo>
                    <a:pt x="8873" y="6947"/>
                    <a:pt x="6830" y="8990"/>
                    <a:pt x="4378" y="8931"/>
                  </a:cubicBezTo>
                  <a:cubicBezTo>
                    <a:pt x="1985" y="8873"/>
                    <a:pt x="1" y="6888"/>
                    <a:pt x="1" y="4495"/>
                  </a:cubicBezTo>
                  <a:cubicBezTo>
                    <a:pt x="1" y="2044"/>
                    <a:pt x="2044" y="1"/>
                    <a:pt x="449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" name="Google Shape;2068;p8"/>
            <p:cNvSpPr/>
            <p:nvPr/>
          </p:nvSpPr>
          <p:spPr>
            <a:xfrm>
              <a:off x="4290075" y="3102650"/>
              <a:ext cx="223300" cy="223275"/>
            </a:xfrm>
            <a:custGeom>
              <a:avLst/>
              <a:gdLst/>
              <a:ahLst/>
              <a:cxnLst/>
              <a:rect l="l" t="t" r="r" b="b"/>
              <a:pathLst>
                <a:path w="8932" h="8931" extrusionOk="0">
                  <a:moveTo>
                    <a:pt x="8932" y="4436"/>
                  </a:moveTo>
                  <a:cubicBezTo>
                    <a:pt x="8932" y="6888"/>
                    <a:pt x="6947" y="8931"/>
                    <a:pt x="4495" y="8931"/>
                  </a:cubicBezTo>
                  <a:cubicBezTo>
                    <a:pt x="2044" y="8931"/>
                    <a:pt x="1" y="6888"/>
                    <a:pt x="1" y="4436"/>
                  </a:cubicBezTo>
                  <a:cubicBezTo>
                    <a:pt x="59" y="2043"/>
                    <a:pt x="2044" y="0"/>
                    <a:pt x="4437" y="0"/>
                  </a:cubicBezTo>
                  <a:cubicBezTo>
                    <a:pt x="6889" y="0"/>
                    <a:pt x="8932" y="1985"/>
                    <a:pt x="8932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9" name="Google Shape;2069;p8"/>
            <p:cNvSpPr/>
            <p:nvPr/>
          </p:nvSpPr>
          <p:spPr>
            <a:xfrm>
              <a:off x="4043475" y="3346350"/>
              <a:ext cx="223275" cy="221825"/>
            </a:xfrm>
            <a:custGeom>
              <a:avLst/>
              <a:gdLst/>
              <a:ahLst/>
              <a:cxnLst/>
              <a:rect l="l" t="t" r="r" b="b"/>
              <a:pathLst>
                <a:path w="8931" h="8873" extrusionOk="0">
                  <a:moveTo>
                    <a:pt x="8931" y="4378"/>
                  </a:moveTo>
                  <a:cubicBezTo>
                    <a:pt x="8931" y="6829"/>
                    <a:pt x="6888" y="8872"/>
                    <a:pt x="4495" y="8872"/>
                  </a:cubicBezTo>
                  <a:cubicBezTo>
                    <a:pt x="2043" y="8872"/>
                    <a:pt x="59" y="6888"/>
                    <a:pt x="59" y="4436"/>
                  </a:cubicBezTo>
                  <a:cubicBezTo>
                    <a:pt x="0" y="2043"/>
                    <a:pt x="2043" y="0"/>
                    <a:pt x="4495" y="0"/>
                  </a:cubicBezTo>
                  <a:cubicBezTo>
                    <a:pt x="6888" y="0"/>
                    <a:pt x="8873" y="1985"/>
                    <a:pt x="8931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0" name="Google Shape;2070;p8"/>
            <p:cNvSpPr/>
            <p:nvPr/>
          </p:nvSpPr>
          <p:spPr>
            <a:xfrm>
              <a:off x="3065775" y="2365725"/>
              <a:ext cx="221825" cy="223275"/>
            </a:xfrm>
            <a:custGeom>
              <a:avLst/>
              <a:gdLst/>
              <a:ahLst/>
              <a:cxnLst/>
              <a:rect l="l" t="t" r="r" b="b"/>
              <a:pathLst>
                <a:path w="8873" h="8931" extrusionOk="0">
                  <a:moveTo>
                    <a:pt x="4378" y="8931"/>
                  </a:moveTo>
                  <a:cubicBezTo>
                    <a:pt x="1985" y="8872"/>
                    <a:pt x="0" y="6888"/>
                    <a:pt x="0" y="4495"/>
                  </a:cubicBezTo>
                  <a:cubicBezTo>
                    <a:pt x="0" y="2043"/>
                    <a:pt x="2101" y="0"/>
                    <a:pt x="4495" y="59"/>
                  </a:cubicBezTo>
                  <a:cubicBezTo>
                    <a:pt x="6946" y="117"/>
                    <a:pt x="8872" y="2101"/>
                    <a:pt x="8872" y="4495"/>
                  </a:cubicBezTo>
                  <a:cubicBezTo>
                    <a:pt x="8814" y="6946"/>
                    <a:pt x="6829" y="8931"/>
                    <a:pt x="4378" y="88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" name="Google Shape;2071;p8"/>
            <p:cNvSpPr/>
            <p:nvPr/>
          </p:nvSpPr>
          <p:spPr>
            <a:xfrm>
              <a:off x="3309450" y="3346350"/>
              <a:ext cx="220375" cy="220375"/>
            </a:xfrm>
            <a:custGeom>
              <a:avLst/>
              <a:gdLst/>
              <a:ahLst/>
              <a:cxnLst/>
              <a:rect l="l" t="t" r="r" b="b"/>
              <a:pathLst>
                <a:path w="8815" h="8815" extrusionOk="0">
                  <a:moveTo>
                    <a:pt x="8757" y="4436"/>
                  </a:moveTo>
                  <a:cubicBezTo>
                    <a:pt x="8757" y="6888"/>
                    <a:pt x="6772" y="8814"/>
                    <a:pt x="4320" y="8814"/>
                  </a:cubicBezTo>
                  <a:cubicBezTo>
                    <a:pt x="1927" y="8756"/>
                    <a:pt x="1" y="6829"/>
                    <a:pt x="1" y="4378"/>
                  </a:cubicBezTo>
                  <a:cubicBezTo>
                    <a:pt x="59" y="1926"/>
                    <a:pt x="1986" y="0"/>
                    <a:pt x="4437" y="58"/>
                  </a:cubicBezTo>
                  <a:cubicBezTo>
                    <a:pt x="6889" y="58"/>
                    <a:pt x="8815" y="2043"/>
                    <a:pt x="8757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" name="Google Shape;2072;p8"/>
            <p:cNvSpPr/>
            <p:nvPr/>
          </p:nvSpPr>
          <p:spPr>
            <a:xfrm>
              <a:off x="3067225" y="3104100"/>
              <a:ext cx="218900" cy="218925"/>
            </a:xfrm>
            <a:custGeom>
              <a:avLst/>
              <a:gdLst/>
              <a:ahLst/>
              <a:cxnLst/>
              <a:rect l="l" t="t" r="r" b="b"/>
              <a:pathLst>
                <a:path w="8756" h="8757" extrusionOk="0">
                  <a:moveTo>
                    <a:pt x="8756" y="4378"/>
                  </a:moveTo>
                  <a:cubicBezTo>
                    <a:pt x="8756" y="6830"/>
                    <a:pt x="6830" y="8756"/>
                    <a:pt x="4378" y="8756"/>
                  </a:cubicBezTo>
                  <a:cubicBezTo>
                    <a:pt x="1927" y="8756"/>
                    <a:pt x="0" y="6830"/>
                    <a:pt x="0" y="4378"/>
                  </a:cubicBezTo>
                  <a:cubicBezTo>
                    <a:pt x="0" y="1927"/>
                    <a:pt x="1927" y="1"/>
                    <a:pt x="4378" y="1"/>
                  </a:cubicBezTo>
                  <a:cubicBezTo>
                    <a:pt x="6830" y="59"/>
                    <a:pt x="8698" y="1985"/>
                    <a:pt x="8698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3" name="Google Shape;2073;p8"/>
            <p:cNvSpPr/>
            <p:nvPr/>
          </p:nvSpPr>
          <p:spPr>
            <a:xfrm>
              <a:off x="4294475" y="2123475"/>
              <a:ext cx="215975" cy="216000"/>
            </a:xfrm>
            <a:custGeom>
              <a:avLst/>
              <a:gdLst/>
              <a:ahLst/>
              <a:cxnLst/>
              <a:rect l="l" t="t" r="r" b="b"/>
              <a:pathLst>
                <a:path w="8639" h="8640" extrusionOk="0">
                  <a:moveTo>
                    <a:pt x="4319" y="1"/>
                  </a:moveTo>
                  <a:cubicBezTo>
                    <a:pt x="6713" y="1"/>
                    <a:pt x="8639" y="1927"/>
                    <a:pt x="8639" y="4320"/>
                  </a:cubicBezTo>
                  <a:cubicBezTo>
                    <a:pt x="8639" y="6713"/>
                    <a:pt x="6654" y="8639"/>
                    <a:pt x="4261" y="8639"/>
                  </a:cubicBezTo>
                  <a:cubicBezTo>
                    <a:pt x="1868" y="8581"/>
                    <a:pt x="0" y="6655"/>
                    <a:pt x="0" y="4262"/>
                  </a:cubicBezTo>
                  <a:cubicBezTo>
                    <a:pt x="0" y="1869"/>
                    <a:pt x="1926" y="1"/>
                    <a:pt x="431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" name="Google Shape;2074;p8"/>
            <p:cNvSpPr/>
            <p:nvPr/>
          </p:nvSpPr>
          <p:spPr>
            <a:xfrm>
              <a:off x="3805600" y="1876875"/>
              <a:ext cx="214550" cy="215975"/>
            </a:xfrm>
            <a:custGeom>
              <a:avLst/>
              <a:gdLst/>
              <a:ahLst/>
              <a:cxnLst/>
              <a:rect l="l" t="t" r="r" b="b"/>
              <a:pathLst>
                <a:path w="8582" h="8639" extrusionOk="0">
                  <a:moveTo>
                    <a:pt x="8581" y="4319"/>
                  </a:moveTo>
                  <a:cubicBezTo>
                    <a:pt x="8581" y="6654"/>
                    <a:pt x="6655" y="8581"/>
                    <a:pt x="4320" y="8639"/>
                  </a:cubicBezTo>
                  <a:cubicBezTo>
                    <a:pt x="1927" y="8639"/>
                    <a:pt x="1" y="6654"/>
                    <a:pt x="1" y="4319"/>
                  </a:cubicBezTo>
                  <a:cubicBezTo>
                    <a:pt x="1" y="1926"/>
                    <a:pt x="1927" y="0"/>
                    <a:pt x="4262" y="0"/>
                  </a:cubicBezTo>
                  <a:cubicBezTo>
                    <a:pt x="6655" y="0"/>
                    <a:pt x="8581" y="1926"/>
                    <a:pt x="8581" y="43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5" name="Google Shape;2075;p8"/>
            <p:cNvSpPr/>
            <p:nvPr/>
          </p:nvSpPr>
          <p:spPr>
            <a:xfrm>
              <a:off x="4541075" y="2612325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4320" y="1"/>
                  </a:moveTo>
                  <a:cubicBezTo>
                    <a:pt x="6713" y="1"/>
                    <a:pt x="8639" y="1985"/>
                    <a:pt x="8639" y="4320"/>
                  </a:cubicBezTo>
                  <a:cubicBezTo>
                    <a:pt x="8639" y="6713"/>
                    <a:pt x="6713" y="8640"/>
                    <a:pt x="4320" y="8640"/>
                  </a:cubicBezTo>
                  <a:cubicBezTo>
                    <a:pt x="1927" y="8640"/>
                    <a:pt x="1" y="6713"/>
                    <a:pt x="1" y="4320"/>
                  </a:cubicBezTo>
                  <a:cubicBezTo>
                    <a:pt x="1" y="1985"/>
                    <a:pt x="1927" y="1"/>
                    <a:pt x="432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6" name="Google Shape;2076;p8"/>
            <p:cNvSpPr/>
            <p:nvPr/>
          </p:nvSpPr>
          <p:spPr>
            <a:xfrm>
              <a:off x="4541075" y="2858950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8639" y="4320"/>
                  </a:moveTo>
                  <a:cubicBezTo>
                    <a:pt x="8639" y="6655"/>
                    <a:pt x="6655" y="8639"/>
                    <a:pt x="4320" y="8639"/>
                  </a:cubicBezTo>
                  <a:cubicBezTo>
                    <a:pt x="1927" y="8639"/>
                    <a:pt x="1" y="6713"/>
                    <a:pt x="1" y="4320"/>
                  </a:cubicBezTo>
                  <a:cubicBezTo>
                    <a:pt x="1" y="1985"/>
                    <a:pt x="1927" y="59"/>
                    <a:pt x="4262" y="59"/>
                  </a:cubicBezTo>
                  <a:cubicBezTo>
                    <a:pt x="6655" y="0"/>
                    <a:pt x="8581" y="1927"/>
                    <a:pt x="8639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7" name="Google Shape;2077;p8"/>
            <p:cNvSpPr/>
            <p:nvPr/>
          </p:nvSpPr>
          <p:spPr>
            <a:xfrm>
              <a:off x="3557525" y="1875400"/>
              <a:ext cx="217475" cy="217450"/>
            </a:xfrm>
            <a:custGeom>
              <a:avLst/>
              <a:gdLst/>
              <a:ahLst/>
              <a:cxnLst/>
              <a:rect l="l" t="t" r="r" b="b"/>
              <a:pathLst>
                <a:path w="8699" h="8698" extrusionOk="0">
                  <a:moveTo>
                    <a:pt x="4262" y="8640"/>
                  </a:moveTo>
                  <a:cubicBezTo>
                    <a:pt x="1927" y="8640"/>
                    <a:pt x="1" y="6597"/>
                    <a:pt x="59" y="4262"/>
                  </a:cubicBezTo>
                  <a:cubicBezTo>
                    <a:pt x="118" y="1927"/>
                    <a:pt x="2102" y="1"/>
                    <a:pt x="4379" y="59"/>
                  </a:cubicBezTo>
                  <a:cubicBezTo>
                    <a:pt x="6772" y="117"/>
                    <a:pt x="8698" y="2102"/>
                    <a:pt x="8640" y="4437"/>
                  </a:cubicBezTo>
                  <a:cubicBezTo>
                    <a:pt x="8581" y="6830"/>
                    <a:pt x="6597" y="8698"/>
                    <a:pt x="4262" y="864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8" name="Google Shape;2078;p8"/>
            <p:cNvSpPr/>
            <p:nvPr/>
          </p:nvSpPr>
          <p:spPr>
            <a:xfrm>
              <a:off x="3070150" y="2123475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6" y="8581"/>
                    <a:pt x="0" y="6597"/>
                    <a:pt x="0" y="4262"/>
                  </a:cubicBezTo>
                  <a:cubicBezTo>
                    <a:pt x="0" y="1927"/>
                    <a:pt x="1926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9" name="Google Shape;2079;p8"/>
            <p:cNvSpPr/>
            <p:nvPr/>
          </p:nvSpPr>
          <p:spPr>
            <a:xfrm>
              <a:off x="4295925" y="3349250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7" y="8581"/>
                    <a:pt x="0" y="6597"/>
                    <a:pt x="0" y="4320"/>
                  </a:cubicBezTo>
                  <a:cubicBezTo>
                    <a:pt x="0" y="1985"/>
                    <a:pt x="1927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0" name="Google Shape;2080;p8"/>
            <p:cNvSpPr/>
            <p:nvPr/>
          </p:nvSpPr>
          <p:spPr>
            <a:xfrm>
              <a:off x="4542525" y="2371550"/>
              <a:ext cx="213100" cy="213075"/>
            </a:xfrm>
            <a:custGeom>
              <a:avLst/>
              <a:gdLst/>
              <a:ahLst/>
              <a:cxnLst/>
              <a:rect l="l" t="t" r="r" b="b"/>
              <a:pathLst>
                <a:path w="8524" h="8523" extrusionOk="0">
                  <a:moveTo>
                    <a:pt x="8523" y="4203"/>
                  </a:moveTo>
                  <a:cubicBezTo>
                    <a:pt x="8523" y="6596"/>
                    <a:pt x="6597" y="8523"/>
                    <a:pt x="4262" y="8464"/>
                  </a:cubicBezTo>
                  <a:cubicBezTo>
                    <a:pt x="1927" y="8464"/>
                    <a:pt x="59" y="6596"/>
                    <a:pt x="1" y="4262"/>
                  </a:cubicBezTo>
                  <a:cubicBezTo>
                    <a:pt x="1" y="1927"/>
                    <a:pt x="1927" y="1"/>
                    <a:pt x="4262" y="1"/>
                  </a:cubicBezTo>
                  <a:cubicBezTo>
                    <a:pt x="6597" y="1"/>
                    <a:pt x="8465" y="1868"/>
                    <a:pt x="8523" y="42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1" name="Google Shape;2081;p8"/>
            <p:cNvSpPr/>
            <p:nvPr/>
          </p:nvSpPr>
          <p:spPr>
            <a:xfrm>
              <a:off x="4049300" y="1878325"/>
              <a:ext cx="213075" cy="211625"/>
            </a:xfrm>
            <a:custGeom>
              <a:avLst/>
              <a:gdLst/>
              <a:ahLst/>
              <a:cxnLst/>
              <a:rect l="l" t="t" r="r" b="b"/>
              <a:pathLst>
                <a:path w="8523" h="8465" extrusionOk="0">
                  <a:moveTo>
                    <a:pt x="4203" y="0"/>
                  </a:moveTo>
                  <a:cubicBezTo>
                    <a:pt x="6538" y="0"/>
                    <a:pt x="8464" y="1868"/>
                    <a:pt x="8464" y="4203"/>
                  </a:cubicBezTo>
                  <a:cubicBezTo>
                    <a:pt x="8523" y="6538"/>
                    <a:pt x="6655" y="8464"/>
                    <a:pt x="4262" y="8464"/>
                  </a:cubicBezTo>
                  <a:cubicBezTo>
                    <a:pt x="1927" y="8464"/>
                    <a:pt x="1" y="6596"/>
                    <a:pt x="59" y="4203"/>
                  </a:cubicBezTo>
                  <a:cubicBezTo>
                    <a:pt x="59" y="1868"/>
                    <a:pt x="1869" y="0"/>
                    <a:pt x="42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2" name="Google Shape;2082;p8"/>
            <p:cNvSpPr/>
            <p:nvPr/>
          </p:nvSpPr>
          <p:spPr>
            <a:xfrm>
              <a:off x="3560450" y="3598800"/>
              <a:ext cx="211625" cy="210150"/>
            </a:xfrm>
            <a:custGeom>
              <a:avLst/>
              <a:gdLst/>
              <a:ahLst/>
              <a:cxnLst/>
              <a:rect l="l" t="t" r="r" b="b"/>
              <a:pathLst>
                <a:path w="8465" h="8406" extrusionOk="0">
                  <a:moveTo>
                    <a:pt x="8406" y="4145"/>
                  </a:moveTo>
                  <a:cubicBezTo>
                    <a:pt x="8464" y="6538"/>
                    <a:pt x="6597" y="8406"/>
                    <a:pt x="4262" y="8406"/>
                  </a:cubicBezTo>
                  <a:cubicBezTo>
                    <a:pt x="1927" y="8406"/>
                    <a:pt x="59" y="6596"/>
                    <a:pt x="1" y="4203"/>
                  </a:cubicBezTo>
                  <a:cubicBezTo>
                    <a:pt x="1" y="1868"/>
                    <a:pt x="1869" y="0"/>
                    <a:pt x="4203" y="0"/>
                  </a:cubicBezTo>
                  <a:cubicBezTo>
                    <a:pt x="6538" y="0"/>
                    <a:pt x="8406" y="1810"/>
                    <a:pt x="8406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3" name="Google Shape;2083;p8"/>
            <p:cNvSpPr/>
            <p:nvPr/>
          </p:nvSpPr>
          <p:spPr>
            <a:xfrm>
              <a:off x="3807075" y="3597325"/>
              <a:ext cx="211600" cy="211625"/>
            </a:xfrm>
            <a:custGeom>
              <a:avLst/>
              <a:gdLst/>
              <a:ahLst/>
              <a:cxnLst/>
              <a:rect l="l" t="t" r="r" b="b"/>
              <a:pathLst>
                <a:path w="8464" h="8465" extrusionOk="0">
                  <a:moveTo>
                    <a:pt x="4203" y="8465"/>
                  </a:moveTo>
                  <a:cubicBezTo>
                    <a:pt x="1868" y="8465"/>
                    <a:pt x="0" y="6597"/>
                    <a:pt x="0" y="4204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96" y="1"/>
                    <a:pt x="8464" y="1927"/>
                    <a:pt x="8464" y="4320"/>
                  </a:cubicBezTo>
                  <a:cubicBezTo>
                    <a:pt x="8406" y="6655"/>
                    <a:pt x="6538" y="8465"/>
                    <a:pt x="4203" y="84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4" name="Google Shape;2084;p8"/>
            <p:cNvSpPr/>
            <p:nvPr/>
          </p:nvSpPr>
          <p:spPr>
            <a:xfrm>
              <a:off x="2824975" y="2615250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6"/>
                  </a:moveTo>
                  <a:cubicBezTo>
                    <a:pt x="1869" y="8406"/>
                    <a:pt x="1" y="6596"/>
                    <a:pt x="1" y="4203"/>
                  </a:cubicBezTo>
                  <a:cubicBezTo>
                    <a:pt x="1" y="1868"/>
                    <a:pt x="1869" y="1"/>
                    <a:pt x="4262" y="1"/>
                  </a:cubicBezTo>
                  <a:cubicBezTo>
                    <a:pt x="6597" y="1"/>
                    <a:pt x="8406" y="1927"/>
                    <a:pt x="8406" y="4262"/>
                  </a:cubicBezTo>
                  <a:cubicBezTo>
                    <a:pt x="8406" y="6596"/>
                    <a:pt x="6538" y="8406"/>
                    <a:pt x="4204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5" name="Google Shape;2085;p8"/>
            <p:cNvSpPr/>
            <p:nvPr/>
          </p:nvSpPr>
          <p:spPr>
            <a:xfrm>
              <a:off x="2824975" y="2861875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5"/>
                  </a:moveTo>
                  <a:cubicBezTo>
                    <a:pt x="1810" y="8405"/>
                    <a:pt x="1" y="6538"/>
                    <a:pt x="1" y="4203"/>
                  </a:cubicBezTo>
                  <a:cubicBezTo>
                    <a:pt x="1" y="1868"/>
                    <a:pt x="1869" y="0"/>
                    <a:pt x="4204" y="0"/>
                  </a:cubicBezTo>
                  <a:cubicBezTo>
                    <a:pt x="6538" y="0"/>
                    <a:pt x="8406" y="1868"/>
                    <a:pt x="8406" y="4203"/>
                  </a:cubicBezTo>
                  <a:cubicBezTo>
                    <a:pt x="8406" y="6596"/>
                    <a:pt x="6538" y="8405"/>
                    <a:pt x="4204" y="840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6" name="Google Shape;2086;p8"/>
            <p:cNvSpPr/>
            <p:nvPr/>
          </p:nvSpPr>
          <p:spPr>
            <a:xfrm>
              <a:off x="4544000" y="3108475"/>
              <a:ext cx="210150" cy="210175"/>
            </a:xfrm>
            <a:custGeom>
              <a:avLst/>
              <a:gdLst/>
              <a:ahLst/>
              <a:cxnLst/>
              <a:rect l="l" t="t" r="r" b="b"/>
              <a:pathLst>
                <a:path w="8406" h="8407" extrusionOk="0">
                  <a:moveTo>
                    <a:pt x="4203" y="8406"/>
                  </a:moveTo>
                  <a:cubicBezTo>
                    <a:pt x="1868" y="8406"/>
                    <a:pt x="0" y="6597"/>
                    <a:pt x="0" y="4203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38" y="1"/>
                    <a:pt x="8406" y="1869"/>
                    <a:pt x="8406" y="4203"/>
                  </a:cubicBezTo>
                  <a:cubicBezTo>
                    <a:pt x="8406" y="6538"/>
                    <a:pt x="6596" y="8406"/>
                    <a:pt x="4203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7" name="Google Shape;2087;p8"/>
            <p:cNvSpPr/>
            <p:nvPr/>
          </p:nvSpPr>
          <p:spPr>
            <a:xfrm>
              <a:off x="3313850" y="1879775"/>
              <a:ext cx="210150" cy="208700"/>
            </a:xfrm>
            <a:custGeom>
              <a:avLst/>
              <a:gdLst/>
              <a:ahLst/>
              <a:cxnLst/>
              <a:rect l="l" t="t" r="r" b="b"/>
              <a:pathLst>
                <a:path w="8406" h="8348" extrusionOk="0">
                  <a:moveTo>
                    <a:pt x="4203" y="8348"/>
                  </a:moveTo>
                  <a:cubicBezTo>
                    <a:pt x="1868" y="8348"/>
                    <a:pt x="0" y="6480"/>
                    <a:pt x="58" y="4145"/>
                  </a:cubicBezTo>
                  <a:cubicBezTo>
                    <a:pt x="58" y="1810"/>
                    <a:pt x="1926" y="1"/>
                    <a:pt x="4261" y="1"/>
                  </a:cubicBezTo>
                  <a:cubicBezTo>
                    <a:pt x="6596" y="1"/>
                    <a:pt x="8405" y="1869"/>
                    <a:pt x="8405" y="4203"/>
                  </a:cubicBezTo>
                  <a:cubicBezTo>
                    <a:pt x="8405" y="6538"/>
                    <a:pt x="6538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" name="Google Shape;2088;p8"/>
            <p:cNvSpPr/>
            <p:nvPr/>
          </p:nvSpPr>
          <p:spPr>
            <a:xfrm>
              <a:off x="3071600" y="3352175"/>
              <a:ext cx="210150" cy="210150"/>
            </a:xfrm>
            <a:custGeom>
              <a:avLst/>
              <a:gdLst/>
              <a:ahLst/>
              <a:cxnLst/>
              <a:rect l="l" t="t" r="r" b="b"/>
              <a:pathLst>
                <a:path w="8406" h="8406" extrusionOk="0">
                  <a:moveTo>
                    <a:pt x="4262" y="8406"/>
                  </a:moveTo>
                  <a:cubicBezTo>
                    <a:pt x="1868" y="8406"/>
                    <a:pt x="1" y="6538"/>
                    <a:pt x="1" y="4203"/>
                  </a:cubicBezTo>
                  <a:cubicBezTo>
                    <a:pt x="1" y="1868"/>
                    <a:pt x="1868" y="1"/>
                    <a:pt x="4203" y="1"/>
                  </a:cubicBezTo>
                  <a:cubicBezTo>
                    <a:pt x="6538" y="1"/>
                    <a:pt x="8348" y="1810"/>
                    <a:pt x="8406" y="4145"/>
                  </a:cubicBezTo>
                  <a:cubicBezTo>
                    <a:pt x="8406" y="6480"/>
                    <a:pt x="6596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9" name="Google Shape;2089;p8"/>
            <p:cNvSpPr/>
            <p:nvPr/>
          </p:nvSpPr>
          <p:spPr>
            <a:xfrm>
              <a:off x="2826450" y="2373025"/>
              <a:ext cx="207225" cy="208675"/>
            </a:xfrm>
            <a:custGeom>
              <a:avLst/>
              <a:gdLst/>
              <a:ahLst/>
              <a:cxnLst/>
              <a:rect l="l" t="t" r="r" b="b"/>
              <a:pathLst>
                <a:path w="8289" h="8347" extrusionOk="0">
                  <a:moveTo>
                    <a:pt x="4145" y="8347"/>
                  </a:moveTo>
                  <a:cubicBezTo>
                    <a:pt x="1810" y="8347"/>
                    <a:pt x="0" y="6479"/>
                    <a:pt x="0" y="4203"/>
                  </a:cubicBezTo>
                  <a:cubicBezTo>
                    <a:pt x="0" y="1868"/>
                    <a:pt x="1868" y="0"/>
                    <a:pt x="4145" y="0"/>
                  </a:cubicBezTo>
                  <a:cubicBezTo>
                    <a:pt x="6421" y="0"/>
                    <a:pt x="8289" y="1868"/>
                    <a:pt x="8289" y="4203"/>
                  </a:cubicBezTo>
                  <a:cubicBezTo>
                    <a:pt x="8289" y="6479"/>
                    <a:pt x="6421" y="8347"/>
                    <a:pt x="4145" y="834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0" name="Google Shape;2090;p8"/>
            <p:cNvSpPr/>
            <p:nvPr/>
          </p:nvSpPr>
          <p:spPr>
            <a:xfrm>
              <a:off x="4050775" y="3598800"/>
              <a:ext cx="208700" cy="208700"/>
            </a:xfrm>
            <a:custGeom>
              <a:avLst/>
              <a:gdLst/>
              <a:ahLst/>
              <a:cxnLst/>
              <a:rect l="l" t="t" r="r" b="b"/>
              <a:pathLst>
                <a:path w="8348" h="8348" extrusionOk="0">
                  <a:moveTo>
                    <a:pt x="8347" y="4145"/>
                  </a:moveTo>
                  <a:cubicBezTo>
                    <a:pt x="8347" y="6479"/>
                    <a:pt x="6538" y="8347"/>
                    <a:pt x="4203" y="8347"/>
                  </a:cubicBezTo>
                  <a:cubicBezTo>
                    <a:pt x="1926" y="8347"/>
                    <a:pt x="59" y="6538"/>
                    <a:pt x="59" y="4203"/>
                  </a:cubicBezTo>
                  <a:cubicBezTo>
                    <a:pt x="0" y="1926"/>
                    <a:pt x="1868" y="59"/>
                    <a:pt x="4144" y="59"/>
                  </a:cubicBezTo>
                  <a:cubicBezTo>
                    <a:pt x="6479" y="0"/>
                    <a:pt x="8347" y="1868"/>
                    <a:pt x="8347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1" name="Google Shape;2091;p8"/>
            <p:cNvSpPr/>
            <p:nvPr/>
          </p:nvSpPr>
          <p:spPr>
            <a:xfrm>
              <a:off x="3315300" y="3598800"/>
              <a:ext cx="207250" cy="208700"/>
            </a:xfrm>
            <a:custGeom>
              <a:avLst/>
              <a:gdLst/>
              <a:ahLst/>
              <a:cxnLst/>
              <a:rect l="l" t="t" r="r" b="b"/>
              <a:pathLst>
                <a:path w="8290" h="8348" extrusionOk="0">
                  <a:moveTo>
                    <a:pt x="4145" y="59"/>
                  </a:moveTo>
                  <a:cubicBezTo>
                    <a:pt x="6421" y="0"/>
                    <a:pt x="8289" y="1926"/>
                    <a:pt x="8289" y="4203"/>
                  </a:cubicBezTo>
                  <a:cubicBezTo>
                    <a:pt x="8289" y="6421"/>
                    <a:pt x="6421" y="8289"/>
                    <a:pt x="4203" y="8347"/>
                  </a:cubicBezTo>
                  <a:cubicBezTo>
                    <a:pt x="1927" y="8347"/>
                    <a:pt x="0" y="6479"/>
                    <a:pt x="0" y="4203"/>
                  </a:cubicBezTo>
                  <a:cubicBezTo>
                    <a:pt x="0" y="1926"/>
                    <a:pt x="1868" y="59"/>
                    <a:pt x="414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2" name="Google Shape;2092;p8"/>
            <p:cNvSpPr/>
            <p:nvPr/>
          </p:nvSpPr>
          <p:spPr>
            <a:xfrm>
              <a:off x="2826450" y="3109950"/>
              <a:ext cx="207225" cy="208700"/>
            </a:xfrm>
            <a:custGeom>
              <a:avLst/>
              <a:gdLst/>
              <a:ahLst/>
              <a:cxnLst/>
              <a:rect l="l" t="t" r="r" b="b"/>
              <a:pathLst>
                <a:path w="8289" h="8348" extrusionOk="0">
                  <a:moveTo>
                    <a:pt x="8289" y="4144"/>
                  </a:moveTo>
                  <a:cubicBezTo>
                    <a:pt x="8289" y="6362"/>
                    <a:pt x="6421" y="8289"/>
                    <a:pt x="4203" y="8289"/>
                  </a:cubicBezTo>
                  <a:cubicBezTo>
                    <a:pt x="1927" y="8347"/>
                    <a:pt x="0" y="6421"/>
                    <a:pt x="0" y="4144"/>
                  </a:cubicBezTo>
                  <a:cubicBezTo>
                    <a:pt x="0" y="1926"/>
                    <a:pt x="1868" y="58"/>
                    <a:pt x="4145" y="0"/>
                  </a:cubicBezTo>
                  <a:cubicBezTo>
                    <a:pt x="6363" y="0"/>
                    <a:pt x="8289" y="1868"/>
                    <a:pt x="8289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" name="Google Shape;2093;p8"/>
            <p:cNvSpPr/>
            <p:nvPr/>
          </p:nvSpPr>
          <p:spPr>
            <a:xfrm>
              <a:off x="4298850" y="1881250"/>
              <a:ext cx="205775" cy="205775"/>
            </a:xfrm>
            <a:custGeom>
              <a:avLst/>
              <a:gdLst/>
              <a:ahLst/>
              <a:cxnLst/>
              <a:rect l="l" t="t" r="r" b="b"/>
              <a:pathLst>
                <a:path w="8231" h="8231" extrusionOk="0">
                  <a:moveTo>
                    <a:pt x="8230" y="4086"/>
                  </a:moveTo>
                  <a:cubicBezTo>
                    <a:pt x="8230" y="6363"/>
                    <a:pt x="6362" y="8230"/>
                    <a:pt x="4144" y="8230"/>
                  </a:cubicBezTo>
                  <a:cubicBezTo>
                    <a:pt x="1868" y="8230"/>
                    <a:pt x="58" y="6421"/>
                    <a:pt x="58" y="4144"/>
                  </a:cubicBezTo>
                  <a:cubicBezTo>
                    <a:pt x="0" y="1868"/>
                    <a:pt x="1868" y="0"/>
                    <a:pt x="4144" y="0"/>
                  </a:cubicBezTo>
                  <a:cubicBezTo>
                    <a:pt x="6421" y="59"/>
                    <a:pt x="8230" y="1868"/>
                    <a:pt x="8230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4" name="Google Shape;2094;p8"/>
            <p:cNvSpPr/>
            <p:nvPr/>
          </p:nvSpPr>
          <p:spPr>
            <a:xfrm>
              <a:off x="4545450" y="2127850"/>
              <a:ext cx="207250" cy="205775"/>
            </a:xfrm>
            <a:custGeom>
              <a:avLst/>
              <a:gdLst/>
              <a:ahLst/>
              <a:cxnLst/>
              <a:rect l="l" t="t" r="r" b="b"/>
              <a:pathLst>
                <a:path w="8290" h="8231" extrusionOk="0">
                  <a:moveTo>
                    <a:pt x="8231" y="4087"/>
                  </a:moveTo>
                  <a:cubicBezTo>
                    <a:pt x="8289" y="6363"/>
                    <a:pt x="6421" y="8231"/>
                    <a:pt x="4145" y="8231"/>
                  </a:cubicBezTo>
                  <a:cubicBezTo>
                    <a:pt x="1869" y="8231"/>
                    <a:pt x="59" y="6422"/>
                    <a:pt x="59" y="4145"/>
                  </a:cubicBezTo>
                  <a:cubicBezTo>
                    <a:pt x="1" y="1927"/>
                    <a:pt x="1869" y="1"/>
                    <a:pt x="4145" y="59"/>
                  </a:cubicBezTo>
                  <a:cubicBezTo>
                    <a:pt x="6363" y="59"/>
                    <a:pt x="8231" y="1869"/>
                    <a:pt x="8231" y="408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5" name="Google Shape;2095;p8"/>
            <p:cNvSpPr/>
            <p:nvPr/>
          </p:nvSpPr>
          <p:spPr>
            <a:xfrm>
              <a:off x="4548375" y="3355100"/>
              <a:ext cx="202850" cy="202850"/>
            </a:xfrm>
            <a:custGeom>
              <a:avLst/>
              <a:gdLst/>
              <a:ahLst/>
              <a:cxnLst/>
              <a:rect l="l" t="t" r="r" b="b"/>
              <a:pathLst>
                <a:path w="8114" h="8114" extrusionOk="0">
                  <a:moveTo>
                    <a:pt x="8056" y="4028"/>
                  </a:moveTo>
                  <a:cubicBezTo>
                    <a:pt x="8114" y="6304"/>
                    <a:pt x="6304" y="8114"/>
                    <a:pt x="4086" y="8114"/>
                  </a:cubicBezTo>
                  <a:cubicBezTo>
                    <a:pt x="1810" y="8114"/>
                    <a:pt x="0" y="6363"/>
                    <a:pt x="0" y="4086"/>
                  </a:cubicBezTo>
                  <a:cubicBezTo>
                    <a:pt x="0" y="1868"/>
                    <a:pt x="1693" y="59"/>
                    <a:pt x="3911" y="59"/>
                  </a:cubicBezTo>
                  <a:cubicBezTo>
                    <a:pt x="6188" y="0"/>
                    <a:pt x="8056" y="1751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6" name="Google Shape;2096;p8"/>
            <p:cNvSpPr/>
            <p:nvPr/>
          </p:nvSpPr>
          <p:spPr>
            <a:xfrm>
              <a:off x="3075975" y="1882700"/>
              <a:ext cx="201400" cy="202875"/>
            </a:xfrm>
            <a:custGeom>
              <a:avLst/>
              <a:gdLst/>
              <a:ahLst/>
              <a:cxnLst/>
              <a:rect l="l" t="t" r="r" b="b"/>
              <a:pathLst>
                <a:path w="8056" h="8115" extrusionOk="0">
                  <a:moveTo>
                    <a:pt x="8056" y="4086"/>
                  </a:moveTo>
                  <a:cubicBezTo>
                    <a:pt x="8056" y="6363"/>
                    <a:pt x="6246" y="8114"/>
                    <a:pt x="3970" y="8114"/>
                  </a:cubicBezTo>
                  <a:cubicBezTo>
                    <a:pt x="1752" y="8056"/>
                    <a:pt x="1" y="6305"/>
                    <a:pt x="1" y="4028"/>
                  </a:cubicBezTo>
                  <a:cubicBezTo>
                    <a:pt x="1" y="1752"/>
                    <a:pt x="1810" y="1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7" name="Google Shape;2097;p8"/>
            <p:cNvSpPr/>
            <p:nvPr/>
          </p:nvSpPr>
          <p:spPr>
            <a:xfrm>
              <a:off x="2829375" y="21307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5" y="3970"/>
                  </a:moveTo>
                  <a:cubicBezTo>
                    <a:pt x="8055" y="6188"/>
                    <a:pt x="6304" y="7997"/>
                    <a:pt x="4086" y="8056"/>
                  </a:cubicBezTo>
                  <a:cubicBezTo>
                    <a:pt x="1810" y="8056"/>
                    <a:pt x="0" y="6246"/>
                    <a:pt x="0" y="4028"/>
                  </a:cubicBezTo>
                  <a:cubicBezTo>
                    <a:pt x="0" y="1810"/>
                    <a:pt x="1751" y="1"/>
                    <a:pt x="3969" y="1"/>
                  </a:cubicBezTo>
                  <a:cubicBezTo>
                    <a:pt x="6187" y="1"/>
                    <a:pt x="7997" y="1752"/>
                    <a:pt x="805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8" name="Google Shape;2098;p8"/>
            <p:cNvSpPr/>
            <p:nvPr/>
          </p:nvSpPr>
          <p:spPr>
            <a:xfrm>
              <a:off x="4301750" y="36031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6" y="3970"/>
                  </a:moveTo>
                  <a:cubicBezTo>
                    <a:pt x="8056" y="6246"/>
                    <a:pt x="6305" y="7997"/>
                    <a:pt x="4087" y="8055"/>
                  </a:cubicBezTo>
                  <a:cubicBezTo>
                    <a:pt x="1810" y="8055"/>
                    <a:pt x="1" y="6246"/>
                    <a:pt x="1" y="4028"/>
                  </a:cubicBezTo>
                  <a:cubicBezTo>
                    <a:pt x="1" y="1810"/>
                    <a:pt x="1810" y="0"/>
                    <a:pt x="4028" y="0"/>
                  </a:cubicBezTo>
                  <a:cubicBezTo>
                    <a:pt x="6246" y="0"/>
                    <a:pt x="8056" y="1751"/>
                    <a:pt x="8056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9" name="Google Shape;2099;p8"/>
            <p:cNvSpPr/>
            <p:nvPr/>
          </p:nvSpPr>
          <p:spPr>
            <a:xfrm>
              <a:off x="4790600" y="2619625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4029" y="1"/>
                  </a:moveTo>
                  <a:cubicBezTo>
                    <a:pt x="6247" y="1"/>
                    <a:pt x="8056" y="1810"/>
                    <a:pt x="8056" y="4028"/>
                  </a:cubicBezTo>
                  <a:cubicBezTo>
                    <a:pt x="8056" y="6246"/>
                    <a:pt x="6305" y="8056"/>
                    <a:pt x="4087" y="8056"/>
                  </a:cubicBezTo>
                  <a:cubicBezTo>
                    <a:pt x="1810" y="8056"/>
                    <a:pt x="59" y="6305"/>
                    <a:pt x="1" y="4028"/>
                  </a:cubicBezTo>
                  <a:cubicBezTo>
                    <a:pt x="1" y="1810"/>
                    <a:pt x="1810" y="59"/>
                    <a:pt x="402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0" name="Google Shape;2100;p8"/>
            <p:cNvSpPr/>
            <p:nvPr/>
          </p:nvSpPr>
          <p:spPr>
            <a:xfrm>
              <a:off x="3564825" y="1641925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8056" y="4028"/>
                  </a:moveTo>
                  <a:cubicBezTo>
                    <a:pt x="8056" y="6246"/>
                    <a:pt x="6246" y="7997"/>
                    <a:pt x="4028" y="7997"/>
                  </a:cubicBezTo>
                  <a:cubicBezTo>
                    <a:pt x="1810" y="7997"/>
                    <a:pt x="1" y="6129"/>
                    <a:pt x="59" y="3911"/>
                  </a:cubicBezTo>
                  <a:cubicBezTo>
                    <a:pt x="59" y="1752"/>
                    <a:pt x="1869" y="0"/>
                    <a:pt x="4028" y="0"/>
                  </a:cubicBezTo>
                  <a:cubicBezTo>
                    <a:pt x="6246" y="0"/>
                    <a:pt x="8056" y="1752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1" name="Google Shape;2101;p8"/>
            <p:cNvSpPr/>
            <p:nvPr/>
          </p:nvSpPr>
          <p:spPr>
            <a:xfrm>
              <a:off x="3811450" y="16404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4086" y="58"/>
                  </a:moveTo>
                  <a:cubicBezTo>
                    <a:pt x="6304" y="58"/>
                    <a:pt x="8056" y="1868"/>
                    <a:pt x="8056" y="4086"/>
                  </a:cubicBezTo>
                  <a:cubicBezTo>
                    <a:pt x="8056" y="6304"/>
                    <a:pt x="6246" y="8055"/>
                    <a:pt x="4028" y="8055"/>
                  </a:cubicBezTo>
                  <a:cubicBezTo>
                    <a:pt x="1810" y="8055"/>
                    <a:pt x="0" y="6246"/>
                    <a:pt x="59" y="4028"/>
                  </a:cubicBezTo>
                  <a:cubicBezTo>
                    <a:pt x="59" y="1810"/>
                    <a:pt x="1868" y="0"/>
                    <a:pt x="4086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" name="Google Shape;2102;p8"/>
            <p:cNvSpPr/>
            <p:nvPr/>
          </p:nvSpPr>
          <p:spPr>
            <a:xfrm>
              <a:off x="4790600" y="2866250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8056" y="4086"/>
                  </a:moveTo>
                  <a:cubicBezTo>
                    <a:pt x="8056" y="6304"/>
                    <a:pt x="6247" y="8055"/>
                    <a:pt x="4029" y="8055"/>
                  </a:cubicBezTo>
                  <a:cubicBezTo>
                    <a:pt x="1810" y="8055"/>
                    <a:pt x="1" y="6246"/>
                    <a:pt x="59" y="4028"/>
                  </a:cubicBezTo>
                  <a:cubicBezTo>
                    <a:pt x="59" y="1810"/>
                    <a:pt x="1869" y="0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" name="Google Shape;2103;p8"/>
            <p:cNvSpPr/>
            <p:nvPr/>
          </p:nvSpPr>
          <p:spPr>
            <a:xfrm>
              <a:off x="2829375" y="3356550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7997" y="4028"/>
                  </a:moveTo>
                  <a:cubicBezTo>
                    <a:pt x="7997" y="6246"/>
                    <a:pt x="6187" y="7997"/>
                    <a:pt x="4028" y="7997"/>
                  </a:cubicBezTo>
                  <a:cubicBezTo>
                    <a:pt x="1810" y="7997"/>
                    <a:pt x="0" y="6130"/>
                    <a:pt x="58" y="3912"/>
                  </a:cubicBezTo>
                  <a:cubicBezTo>
                    <a:pt x="58" y="1752"/>
                    <a:pt x="1926" y="1"/>
                    <a:pt x="4086" y="1"/>
                  </a:cubicBezTo>
                  <a:cubicBezTo>
                    <a:pt x="6246" y="59"/>
                    <a:pt x="8055" y="1869"/>
                    <a:pt x="7997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" name="Google Shape;2104;p8"/>
            <p:cNvSpPr/>
            <p:nvPr/>
          </p:nvSpPr>
          <p:spPr>
            <a:xfrm>
              <a:off x="3075975" y="3603175"/>
              <a:ext cx="199950" cy="201400"/>
            </a:xfrm>
            <a:custGeom>
              <a:avLst/>
              <a:gdLst/>
              <a:ahLst/>
              <a:cxnLst/>
              <a:rect l="l" t="t" r="r" b="b"/>
              <a:pathLst>
                <a:path w="7998" h="8056" extrusionOk="0">
                  <a:moveTo>
                    <a:pt x="4087" y="0"/>
                  </a:moveTo>
                  <a:cubicBezTo>
                    <a:pt x="6246" y="59"/>
                    <a:pt x="7997" y="1868"/>
                    <a:pt x="7997" y="4028"/>
                  </a:cubicBezTo>
                  <a:cubicBezTo>
                    <a:pt x="7997" y="6246"/>
                    <a:pt x="6130" y="8055"/>
                    <a:pt x="3970" y="7997"/>
                  </a:cubicBezTo>
                  <a:cubicBezTo>
                    <a:pt x="1752" y="7939"/>
                    <a:pt x="1" y="6129"/>
                    <a:pt x="59" y="3970"/>
                  </a:cubicBezTo>
                  <a:cubicBezTo>
                    <a:pt x="59" y="1810"/>
                    <a:pt x="1869" y="0"/>
                    <a:pt x="40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5" name="Google Shape;2105;p8"/>
            <p:cNvSpPr/>
            <p:nvPr/>
          </p:nvSpPr>
          <p:spPr>
            <a:xfrm>
              <a:off x="4056600" y="1641925"/>
              <a:ext cx="198475" cy="198475"/>
            </a:xfrm>
            <a:custGeom>
              <a:avLst/>
              <a:gdLst/>
              <a:ahLst/>
              <a:cxnLst/>
              <a:rect l="l" t="t" r="r" b="b"/>
              <a:pathLst>
                <a:path w="7939" h="7939" extrusionOk="0">
                  <a:moveTo>
                    <a:pt x="3970" y="7939"/>
                  </a:moveTo>
                  <a:cubicBezTo>
                    <a:pt x="1810" y="7939"/>
                    <a:pt x="1" y="6129"/>
                    <a:pt x="1" y="3970"/>
                  </a:cubicBezTo>
                  <a:cubicBezTo>
                    <a:pt x="1" y="1810"/>
                    <a:pt x="1810" y="0"/>
                    <a:pt x="3970" y="0"/>
                  </a:cubicBezTo>
                  <a:cubicBezTo>
                    <a:pt x="6130" y="0"/>
                    <a:pt x="7939" y="1810"/>
                    <a:pt x="7939" y="3970"/>
                  </a:cubicBezTo>
                  <a:cubicBezTo>
                    <a:pt x="7939" y="6188"/>
                    <a:pt x="6130" y="7939"/>
                    <a:pt x="3970" y="793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" name="Google Shape;2106;p8"/>
            <p:cNvSpPr/>
            <p:nvPr/>
          </p:nvSpPr>
          <p:spPr>
            <a:xfrm>
              <a:off x="4792075" y="2377400"/>
              <a:ext cx="199950" cy="199925"/>
            </a:xfrm>
            <a:custGeom>
              <a:avLst/>
              <a:gdLst/>
              <a:ahLst/>
              <a:cxnLst/>
              <a:rect l="l" t="t" r="r" b="b"/>
              <a:pathLst>
                <a:path w="7998" h="7997" extrusionOk="0">
                  <a:moveTo>
                    <a:pt x="3970" y="58"/>
                  </a:moveTo>
                  <a:cubicBezTo>
                    <a:pt x="6129" y="0"/>
                    <a:pt x="7939" y="1810"/>
                    <a:pt x="7939" y="3969"/>
                  </a:cubicBezTo>
                  <a:cubicBezTo>
                    <a:pt x="7997" y="6129"/>
                    <a:pt x="6188" y="7939"/>
                    <a:pt x="4028" y="7997"/>
                  </a:cubicBezTo>
                  <a:cubicBezTo>
                    <a:pt x="1868" y="7997"/>
                    <a:pt x="59" y="6246"/>
                    <a:pt x="0" y="4028"/>
                  </a:cubicBezTo>
                  <a:cubicBezTo>
                    <a:pt x="0" y="1926"/>
                    <a:pt x="1810" y="58"/>
                    <a:pt x="3970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7" name="Google Shape;2107;p8"/>
            <p:cNvSpPr/>
            <p:nvPr/>
          </p:nvSpPr>
          <p:spPr>
            <a:xfrm>
              <a:off x="4793525" y="31157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70" y="1"/>
                  </a:moveTo>
                  <a:cubicBezTo>
                    <a:pt x="6130" y="1"/>
                    <a:pt x="7881" y="1752"/>
                    <a:pt x="7881" y="3911"/>
                  </a:cubicBezTo>
                  <a:cubicBezTo>
                    <a:pt x="7881" y="6129"/>
                    <a:pt x="6071" y="7881"/>
                    <a:pt x="3853" y="7881"/>
                  </a:cubicBezTo>
                  <a:cubicBezTo>
                    <a:pt x="1693" y="7822"/>
                    <a:pt x="1" y="6071"/>
                    <a:pt x="1" y="3911"/>
                  </a:cubicBezTo>
                  <a:cubicBezTo>
                    <a:pt x="1" y="1693"/>
                    <a:pt x="1752" y="1"/>
                    <a:pt x="39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8" name="Google Shape;2108;p8"/>
            <p:cNvSpPr/>
            <p:nvPr/>
          </p:nvSpPr>
          <p:spPr>
            <a:xfrm>
              <a:off x="2584200" y="2622550"/>
              <a:ext cx="197025" cy="195550"/>
            </a:xfrm>
            <a:custGeom>
              <a:avLst/>
              <a:gdLst/>
              <a:ahLst/>
              <a:cxnLst/>
              <a:rect l="l" t="t" r="r" b="b"/>
              <a:pathLst>
                <a:path w="7881" h="7822" extrusionOk="0">
                  <a:moveTo>
                    <a:pt x="3912" y="7822"/>
                  </a:moveTo>
                  <a:cubicBezTo>
                    <a:pt x="1752" y="7822"/>
                    <a:pt x="1" y="6071"/>
                    <a:pt x="59" y="3911"/>
                  </a:cubicBezTo>
                  <a:cubicBezTo>
                    <a:pt x="59" y="1693"/>
                    <a:pt x="1810" y="0"/>
                    <a:pt x="3970" y="0"/>
                  </a:cubicBezTo>
                  <a:cubicBezTo>
                    <a:pt x="6188" y="0"/>
                    <a:pt x="7881" y="1751"/>
                    <a:pt x="7881" y="3970"/>
                  </a:cubicBezTo>
                  <a:cubicBezTo>
                    <a:pt x="7881" y="6129"/>
                    <a:pt x="6130" y="7822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9" name="Google Shape;2109;p8"/>
            <p:cNvSpPr/>
            <p:nvPr/>
          </p:nvSpPr>
          <p:spPr>
            <a:xfrm>
              <a:off x="3321125" y="16433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12" y="7822"/>
                  </a:moveTo>
                  <a:cubicBezTo>
                    <a:pt x="1694" y="7822"/>
                    <a:pt x="1" y="6071"/>
                    <a:pt x="1" y="3912"/>
                  </a:cubicBezTo>
                  <a:cubicBezTo>
                    <a:pt x="59" y="1694"/>
                    <a:pt x="1810" y="1"/>
                    <a:pt x="3970" y="1"/>
                  </a:cubicBezTo>
                  <a:cubicBezTo>
                    <a:pt x="6130" y="59"/>
                    <a:pt x="7881" y="1810"/>
                    <a:pt x="7823" y="3970"/>
                  </a:cubicBezTo>
                  <a:cubicBezTo>
                    <a:pt x="7823" y="6130"/>
                    <a:pt x="6071" y="7881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0" name="Google Shape;2110;p8"/>
            <p:cNvSpPr/>
            <p:nvPr/>
          </p:nvSpPr>
          <p:spPr>
            <a:xfrm>
              <a:off x="3812900" y="3851250"/>
              <a:ext cx="198500" cy="197025"/>
            </a:xfrm>
            <a:custGeom>
              <a:avLst/>
              <a:gdLst/>
              <a:ahLst/>
              <a:cxnLst/>
              <a:rect l="l" t="t" r="r" b="b"/>
              <a:pathLst>
                <a:path w="7940" h="7881" extrusionOk="0">
                  <a:moveTo>
                    <a:pt x="7939" y="3969"/>
                  </a:moveTo>
                  <a:cubicBezTo>
                    <a:pt x="7881" y="6188"/>
                    <a:pt x="6130" y="7880"/>
                    <a:pt x="3970" y="7880"/>
                  </a:cubicBezTo>
                  <a:cubicBezTo>
                    <a:pt x="1752" y="7880"/>
                    <a:pt x="1" y="6071"/>
                    <a:pt x="59" y="3911"/>
                  </a:cubicBezTo>
                  <a:cubicBezTo>
                    <a:pt x="117" y="1693"/>
                    <a:pt x="1869" y="0"/>
                    <a:pt x="4028" y="59"/>
                  </a:cubicBezTo>
                  <a:cubicBezTo>
                    <a:pt x="6188" y="59"/>
                    <a:pt x="7939" y="1810"/>
                    <a:pt x="7939" y="39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1" name="Google Shape;2111;p8"/>
            <p:cNvSpPr/>
            <p:nvPr/>
          </p:nvSpPr>
          <p:spPr>
            <a:xfrm>
              <a:off x="2585675" y="2869150"/>
              <a:ext cx="195550" cy="195575"/>
            </a:xfrm>
            <a:custGeom>
              <a:avLst/>
              <a:gdLst/>
              <a:ahLst/>
              <a:cxnLst/>
              <a:rect l="l" t="t" r="r" b="b"/>
              <a:pathLst>
                <a:path w="7822" h="7823" extrusionOk="0">
                  <a:moveTo>
                    <a:pt x="7822" y="3912"/>
                  </a:moveTo>
                  <a:cubicBezTo>
                    <a:pt x="7822" y="6071"/>
                    <a:pt x="6129" y="7823"/>
                    <a:pt x="3911" y="7823"/>
                  </a:cubicBezTo>
                  <a:cubicBezTo>
                    <a:pt x="1751" y="7823"/>
                    <a:pt x="0" y="6130"/>
                    <a:pt x="0" y="3970"/>
                  </a:cubicBezTo>
                  <a:cubicBezTo>
                    <a:pt x="0" y="1752"/>
                    <a:pt x="1693" y="59"/>
                    <a:pt x="3853" y="1"/>
                  </a:cubicBezTo>
                  <a:cubicBezTo>
                    <a:pt x="6071" y="1"/>
                    <a:pt x="7763" y="1752"/>
                    <a:pt x="7822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2" name="Google Shape;2112;p8"/>
            <p:cNvSpPr/>
            <p:nvPr/>
          </p:nvSpPr>
          <p:spPr>
            <a:xfrm>
              <a:off x="3567750" y="3851250"/>
              <a:ext cx="197025" cy="198475"/>
            </a:xfrm>
            <a:custGeom>
              <a:avLst/>
              <a:gdLst/>
              <a:ahLst/>
              <a:cxnLst/>
              <a:rect l="l" t="t" r="r" b="b"/>
              <a:pathLst>
                <a:path w="7881" h="7939" extrusionOk="0">
                  <a:moveTo>
                    <a:pt x="4028" y="59"/>
                  </a:moveTo>
                  <a:cubicBezTo>
                    <a:pt x="6188" y="117"/>
                    <a:pt x="7881" y="1868"/>
                    <a:pt x="7822" y="4028"/>
                  </a:cubicBezTo>
                  <a:cubicBezTo>
                    <a:pt x="7822" y="6246"/>
                    <a:pt x="6013" y="7939"/>
                    <a:pt x="3853" y="7880"/>
                  </a:cubicBezTo>
                  <a:cubicBezTo>
                    <a:pt x="1693" y="7822"/>
                    <a:pt x="1" y="6071"/>
                    <a:pt x="1" y="3853"/>
                  </a:cubicBezTo>
                  <a:cubicBezTo>
                    <a:pt x="59" y="1693"/>
                    <a:pt x="1868" y="0"/>
                    <a:pt x="4028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3" name="Google Shape;2113;p8"/>
            <p:cNvSpPr/>
            <p:nvPr/>
          </p:nvSpPr>
          <p:spPr>
            <a:xfrm>
              <a:off x="4551300" y="1891450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7763" y="3912"/>
                  </a:moveTo>
                  <a:cubicBezTo>
                    <a:pt x="7763" y="6071"/>
                    <a:pt x="6071" y="7764"/>
                    <a:pt x="3853" y="7764"/>
                  </a:cubicBezTo>
                  <a:cubicBezTo>
                    <a:pt x="1693" y="7764"/>
                    <a:pt x="0" y="6013"/>
                    <a:pt x="0" y="3853"/>
                  </a:cubicBezTo>
                  <a:cubicBezTo>
                    <a:pt x="0" y="1693"/>
                    <a:pt x="1751" y="1"/>
                    <a:pt x="3969" y="1"/>
                  </a:cubicBezTo>
                  <a:cubicBezTo>
                    <a:pt x="6129" y="1"/>
                    <a:pt x="7822" y="1693"/>
                    <a:pt x="7763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4" name="Google Shape;2114;p8"/>
            <p:cNvSpPr/>
            <p:nvPr/>
          </p:nvSpPr>
          <p:spPr>
            <a:xfrm>
              <a:off x="4059525" y="385270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3794" y="59"/>
                  </a:moveTo>
                  <a:cubicBezTo>
                    <a:pt x="5954" y="1"/>
                    <a:pt x="7705" y="1693"/>
                    <a:pt x="7705" y="3853"/>
                  </a:cubicBezTo>
                  <a:cubicBezTo>
                    <a:pt x="7705" y="6013"/>
                    <a:pt x="6013" y="7764"/>
                    <a:pt x="3853" y="7764"/>
                  </a:cubicBezTo>
                  <a:cubicBezTo>
                    <a:pt x="1693" y="7764"/>
                    <a:pt x="0" y="6071"/>
                    <a:pt x="0" y="3911"/>
                  </a:cubicBezTo>
                  <a:cubicBezTo>
                    <a:pt x="0" y="1752"/>
                    <a:pt x="1693" y="59"/>
                    <a:pt x="379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5" name="Google Shape;2115;p8"/>
            <p:cNvSpPr/>
            <p:nvPr/>
          </p:nvSpPr>
          <p:spPr>
            <a:xfrm>
              <a:off x="2585675" y="2380300"/>
              <a:ext cx="194100" cy="194125"/>
            </a:xfrm>
            <a:custGeom>
              <a:avLst/>
              <a:gdLst/>
              <a:ahLst/>
              <a:cxnLst/>
              <a:rect l="l" t="t" r="r" b="b"/>
              <a:pathLst>
                <a:path w="7764" h="7765" extrusionOk="0">
                  <a:moveTo>
                    <a:pt x="3911" y="59"/>
                  </a:moveTo>
                  <a:cubicBezTo>
                    <a:pt x="6071" y="59"/>
                    <a:pt x="7763" y="1810"/>
                    <a:pt x="7763" y="3912"/>
                  </a:cubicBezTo>
                  <a:cubicBezTo>
                    <a:pt x="7763" y="6071"/>
                    <a:pt x="6012" y="7764"/>
                    <a:pt x="3853" y="7764"/>
                  </a:cubicBezTo>
                  <a:cubicBezTo>
                    <a:pt x="1693" y="7764"/>
                    <a:pt x="0" y="6013"/>
                    <a:pt x="59" y="3853"/>
                  </a:cubicBezTo>
                  <a:cubicBezTo>
                    <a:pt x="59" y="1694"/>
                    <a:pt x="1810" y="1"/>
                    <a:pt x="391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6" name="Google Shape;2116;p8"/>
            <p:cNvSpPr/>
            <p:nvPr/>
          </p:nvSpPr>
          <p:spPr>
            <a:xfrm>
              <a:off x="3322600" y="3854175"/>
              <a:ext cx="192650" cy="192625"/>
            </a:xfrm>
            <a:custGeom>
              <a:avLst/>
              <a:gdLst/>
              <a:ahLst/>
              <a:cxnLst/>
              <a:rect l="l" t="t" r="r" b="b"/>
              <a:pathLst>
                <a:path w="7706" h="7705" extrusionOk="0">
                  <a:moveTo>
                    <a:pt x="7705" y="3852"/>
                  </a:moveTo>
                  <a:cubicBezTo>
                    <a:pt x="7705" y="5954"/>
                    <a:pt x="5954" y="7705"/>
                    <a:pt x="3853" y="7705"/>
                  </a:cubicBezTo>
                  <a:cubicBezTo>
                    <a:pt x="1751" y="7705"/>
                    <a:pt x="0" y="5954"/>
                    <a:pt x="0" y="3852"/>
                  </a:cubicBezTo>
                  <a:cubicBezTo>
                    <a:pt x="0" y="1693"/>
                    <a:pt x="1751" y="0"/>
                    <a:pt x="3911" y="0"/>
                  </a:cubicBezTo>
                  <a:cubicBezTo>
                    <a:pt x="6012" y="0"/>
                    <a:pt x="7705" y="1751"/>
                    <a:pt x="7705" y="38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7" name="Google Shape;2117;p8"/>
            <p:cNvSpPr/>
            <p:nvPr/>
          </p:nvSpPr>
          <p:spPr>
            <a:xfrm>
              <a:off x="2585675" y="3117225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3969" y="1"/>
                  </a:moveTo>
                  <a:cubicBezTo>
                    <a:pt x="6071" y="59"/>
                    <a:pt x="7822" y="1869"/>
                    <a:pt x="7763" y="3970"/>
                  </a:cubicBezTo>
                  <a:cubicBezTo>
                    <a:pt x="7705" y="6071"/>
                    <a:pt x="5954" y="7764"/>
                    <a:pt x="3853" y="7706"/>
                  </a:cubicBezTo>
                  <a:cubicBezTo>
                    <a:pt x="1751" y="7706"/>
                    <a:pt x="0" y="5896"/>
                    <a:pt x="59" y="3795"/>
                  </a:cubicBezTo>
                  <a:cubicBezTo>
                    <a:pt x="117" y="1694"/>
                    <a:pt x="1868" y="1"/>
                    <a:pt x="39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8" name="Google Shape;2118;p8"/>
            <p:cNvSpPr/>
            <p:nvPr/>
          </p:nvSpPr>
          <p:spPr>
            <a:xfrm>
              <a:off x="4795000" y="2133700"/>
              <a:ext cx="192625" cy="194100"/>
            </a:xfrm>
            <a:custGeom>
              <a:avLst/>
              <a:gdLst/>
              <a:ahLst/>
              <a:cxnLst/>
              <a:rect l="l" t="t" r="r" b="b"/>
              <a:pathLst>
                <a:path w="7705" h="7764" extrusionOk="0">
                  <a:moveTo>
                    <a:pt x="3911" y="7764"/>
                  </a:moveTo>
                  <a:cubicBezTo>
                    <a:pt x="1810" y="7764"/>
                    <a:pt x="58" y="6012"/>
                    <a:pt x="0" y="3911"/>
                  </a:cubicBezTo>
                  <a:cubicBezTo>
                    <a:pt x="0" y="1810"/>
                    <a:pt x="1751" y="59"/>
                    <a:pt x="3853" y="59"/>
                  </a:cubicBezTo>
                  <a:cubicBezTo>
                    <a:pt x="5954" y="0"/>
                    <a:pt x="7705" y="1751"/>
                    <a:pt x="7705" y="3911"/>
                  </a:cubicBezTo>
                  <a:cubicBezTo>
                    <a:pt x="7705" y="5954"/>
                    <a:pt x="6012" y="7705"/>
                    <a:pt x="3911" y="776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9" name="Google Shape;2119;p8"/>
            <p:cNvSpPr/>
            <p:nvPr/>
          </p:nvSpPr>
          <p:spPr>
            <a:xfrm>
              <a:off x="4306125" y="164485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7706" y="3911"/>
                  </a:moveTo>
                  <a:cubicBezTo>
                    <a:pt x="7648" y="6012"/>
                    <a:pt x="5896" y="7763"/>
                    <a:pt x="3737" y="7705"/>
                  </a:cubicBezTo>
                  <a:cubicBezTo>
                    <a:pt x="1694" y="7647"/>
                    <a:pt x="1" y="5896"/>
                    <a:pt x="1" y="3794"/>
                  </a:cubicBezTo>
                  <a:cubicBezTo>
                    <a:pt x="1" y="1693"/>
                    <a:pt x="1810" y="0"/>
                    <a:pt x="3912" y="0"/>
                  </a:cubicBezTo>
                  <a:cubicBezTo>
                    <a:pt x="6013" y="59"/>
                    <a:pt x="7706" y="1810"/>
                    <a:pt x="7706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0" name="Google Shape;2120;p8"/>
            <p:cNvSpPr/>
            <p:nvPr/>
          </p:nvSpPr>
          <p:spPr>
            <a:xfrm>
              <a:off x="4546925" y="3606100"/>
              <a:ext cx="195550" cy="194100"/>
            </a:xfrm>
            <a:custGeom>
              <a:avLst/>
              <a:gdLst/>
              <a:ahLst/>
              <a:cxnLst/>
              <a:rect l="l" t="t" r="r" b="b"/>
              <a:pathLst>
                <a:path w="7822" h="7764" extrusionOk="0">
                  <a:moveTo>
                    <a:pt x="3853" y="7763"/>
                  </a:moveTo>
                  <a:cubicBezTo>
                    <a:pt x="1751" y="7705"/>
                    <a:pt x="0" y="5895"/>
                    <a:pt x="58" y="3794"/>
                  </a:cubicBezTo>
                  <a:cubicBezTo>
                    <a:pt x="117" y="1693"/>
                    <a:pt x="1926" y="0"/>
                    <a:pt x="3969" y="58"/>
                  </a:cubicBezTo>
                  <a:cubicBezTo>
                    <a:pt x="6129" y="117"/>
                    <a:pt x="7822" y="1868"/>
                    <a:pt x="7763" y="4028"/>
                  </a:cubicBezTo>
                  <a:cubicBezTo>
                    <a:pt x="7705" y="6071"/>
                    <a:pt x="5954" y="7763"/>
                    <a:pt x="3853" y="77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1" name="Google Shape;2121;p8"/>
            <p:cNvSpPr/>
            <p:nvPr/>
          </p:nvSpPr>
          <p:spPr>
            <a:xfrm>
              <a:off x="2832275" y="1887075"/>
              <a:ext cx="194125" cy="194100"/>
            </a:xfrm>
            <a:custGeom>
              <a:avLst/>
              <a:gdLst/>
              <a:ahLst/>
              <a:cxnLst/>
              <a:rect l="l" t="t" r="r" b="b"/>
              <a:pathLst>
                <a:path w="7765" h="7764" extrusionOk="0">
                  <a:moveTo>
                    <a:pt x="7764" y="3911"/>
                  </a:moveTo>
                  <a:cubicBezTo>
                    <a:pt x="7706" y="6013"/>
                    <a:pt x="5955" y="7764"/>
                    <a:pt x="3912" y="7706"/>
                  </a:cubicBezTo>
                  <a:cubicBezTo>
                    <a:pt x="1752" y="7706"/>
                    <a:pt x="1" y="5954"/>
                    <a:pt x="59" y="3795"/>
                  </a:cubicBezTo>
                  <a:cubicBezTo>
                    <a:pt x="118" y="1693"/>
                    <a:pt x="1869" y="1"/>
                    <a:pt x="3970" y="59"/>
                  </a:cubicBezTo>
                  <a:cubicBezTo>
                    <a:pt x="6071" y="59"/>
                    <a:pt x="7764" y="1810"/>
                    <a:pt x="7764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2" name="Google Shape;2122;p8"/>
            <p:cNvSpPr/>
            <p:nvPr/>
          </p:nvSpPr>
          <p:spPr>
            <a:xfrm>
              <a:off x="4796450" y="3362400"/>
              <a:ext cx="191175" cy="189725"/>
            </a:xfrm>
            <a:custGeom>
              <a:avLst/>
              <a:gdLst/>
              <a:ahLst/>
              <a:cxnLst/>
              <a:rect l="l" t="t" r="r" b="b"/>
              <a:pathLst>
                <a:path w="7647" h="7589" extrusionOk="0">
                  <a:moveTo>
                    <a:pt x="3795" y="0"/>
                  </a:moveTo>
                  <a:cubicBezTo>
                    <a:pt x="5896" y="0"/>
                    <a:pt x="7647" y="1751"/>
                    <a:pt x="7589" y="3794"/>
                  </a:cubicBezTo>
                  <a:cubicBezTo>
                    <a:pt x="7589" y="5896"/>
                    <a:pt x="5896" y="7588"/>
                    <a:pt x="3795" y="7588"/>
                  </a:cubicBezTo>
                  <a:cubicBezTo>
                    <a:pt x="1693" y="7588"/>
                    <a:pt x="0" y="5837"/>
                    <a:pt x="0" y="3736"/>
                  </a:cubicBezTo>
                  <a:cubicBezTo>
                    <a:pt x="0" y="1693"/>
                    <a:pt x="1752" y="0"/>
                    <a:pt x="379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3" name="Google Shape;2123;p8"/>
            <p:cNvSpPr/>
            <p:nvPr/>
          </p:nvSpPr>
          <p:spPr>
            <a:xfrm>
              <a:off x="3081825" y="1646300"/>
              <a:ext cx="189725" cy="191200"/>
            </a:xfrm>
            <a:custGeom>
              <a:avLst/>
              <a:gdLst/>
              <a:ahLst/>
              <a:cxnLst/>
              <a:rect l="l" t="t" r="r" b="b"/>
              <a:pathLst>
                <a:path w="7589" h="7648" extrusionOk="0">
                  <a:moveTo>
                    <a:pt x="3794" y="1"/>
                  </a:moveTo>
                  <a:cubicBezTo>
                    <a:pt x="5837" y="1"/>
                    <a:pt x="7588" y="1752"/>
                    <a:pt x="7588" y="3853"/>
                  </a:cubicBezTo>
                  <a:cubicBezTo>
                    <a:pt x="7588" y="5896"/>
                    <a:pt x="5896" y="7589"/>
                    <a:pt x="3794" y="7589"/>
                  </a:cubicBezTo>
                  <a:cubicBezTo>
                    <a:pt x="1751" y="7647"/>
                    <a:pt x="0" y="5896"/>
                    <a:pt x="0" y="3795"/>
                  </a:cubicBezTo>
                  <a:cubicBezTo>
                    <a:pt x="0" y="1693"/>
                    <a:pt x="1693" y="1"/>
                    <a:pt x="3794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4" name="Google Shape;2124;p8"/>
            <p:cNvSpPr/>
            <p:nvPr/>
          </p:nvSpPr>
          <p:spPr>
            <a:xfrm>
              <a:off x="2835200" y="3609000"/>
              <a:ext cx="189725" cy="189725"/>
            </a:xfrm>
            <a:custGeom>
              <a:avLst/>
              <a:gdLst/>
              <a:ahLst/>
              <a:cxnLst/>
              <a:rect l="l" t="t" r="r" b="b"/>
              <a:pathLst>
                <a:path w="7589" h="7589" extrusionOk="0">
                  <a:moveTo>
                    <a:pt x="3795" y="1"/>
                  </a:moveTo>
                  <a:cubicBezTo>
                    <a:pt x="5896" y="59"/>
                    <a:pt x="7589" y="1752"/>
                    <a:pt x="7530" y="3795"/>
                  </a:cubicBezTo>
                  <a:cubicBezTo>
                    <a:pt x="7530" y="5896"/>
                    <a:pt x="5838" y="7589"/>
                    <a:pt x="3736" y="7531"/>
                  </a:cubicBezTo>
                  <a:cubicBezTo>
                    <a:pt x="1635" y="7531"/>
                    <a:pt x="1" y="5838"/>
                    <a:pt x="1" y="3737"/>
                  </a:cubicBezTo>
                  <a:cubicBezTo>
                    <a:pt x="59" y="1635"/>
                    <a:pt x="1752" y="1"/>
                    <a:pt x="379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5" name="Google Shape;2125;p8"/>
            <p:cNvSpPr/>
            <p:nvPr/>
          </p:nvSpPr>
          <p:spPr>
            <a:xfrm>
              <a:off x="4309050" y="3855625"/>
              <a:ext cx="186825" cy="188275"/>
            </a:xfrm>
            <a:custGeom>
              <a:avLst/>
              <a:gdLst/>
              <a:ahLst/>
              <a:cxnLst/>
              <a:rect l="l" t="t" r="r" b="b"/>
              <a:pathLst>
                <a:path w="7473" h="7531" extrusionOk="0">
                  <a:moveTo>
                    <a:pt x="3736" y="7530"/>
                  </a:moveTo>
                  <a:cubicBezTo>
                    <a:pt x="1635" y="7530"/>
                    <a:pt x="1" y="5896"/>
                    <a:pt x="1" y="3794"/>
                  </a:cubicBezTo>
                  <a:cubicBezTo>
                    <a:pt x="1" y="1693"/>
                    <a:pt x="1635" y="0"/>
                    <a:pt x="3736" y="59"/>
                  </a:cubicBezTo>
                  <a:cubicBezTo>
                    <a:pt x="5838" y="59"/>
                    <a:pt x="7472" y="1693"/>
                    <a:pt x="7472" y="3736"/>
                  </a:cubicBezTo>
                  <a:cubicBezTo>
                    <a:pt x="7472" y="5837"/>
                    <a:pt x="5838" y="7530"/>
                    <a:pt x="3736" y="75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6" name="Google Shape;2126;p8"/>
            <p:cNvSpPr/>
            <p:nvPr/>
          </p:nvSpPr>
          <p:spPr>
            <a:xfrm>
              <a:off x="2590050" y="213660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3736" y="7531"/>
                  </a:moveTo>
                  <a:cubicBezTo>
                    <a:pt x="1635" y="7531"/>
                    <a:pt x="0" y="5896"/>
                    <a:pt x="0" y="3737"/>
                  </a:cubicBezTo>
                  <a:cubicBezTo>
                    <a:pt x="0" y="1694"/>
                    <a:pt x="1635" y="59"/>
                    <a:pt x="3678" y="59"/>
                  </a:cubicBezTo>
                  <a:cubicBezTo>
                    <a:pt x="5837" y="1"/>
                    <a:pt x="7472" y="1694"/>
                    <a:pt x="7472" y="3795"/>
                  </a:cubicBezTo>
                  <a:cubicBezTo>
                    <a:pt x="7472" y="5896"/>
                    <a:pt x="5837" y="7531"/>
                    <a:pt x="3736" y="753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7" name="Google Shape;2127;p8"/>
            <p:cNvSpPr/>
            <p:nvPr/>
          </p:nvSpPr>
          <p:spPr>
            <a:xfrm>
              <a:off x="2590050" y="3363850"/>
              <a:ext cx="186800" cy="186800"/>
            </a:xfrm>
            <a:custGeom>
              <a:avLst/>
              <a:gdLst/>
              <a:ahLst/>
              <a:cxnLst/>
              <a:rect l="l" t="t" r="r" b="b"/>
              <a:pathLst>
                <a:path w="7472" h="7472" extrusionOk="0">
                  <a:moveTo>
                    <a:pt x="3736" y="1"/>
                  </a:moveTo>
                  <a:cubicBezTo>
                    <a:pt x="5837" y="59"/>
                    <a:pt x="7472" y="1693"/>
                    <a:pt x="7413" y="3795"/>
                  </a:cubicBezTo>
                  <a:cubicBezTo>
                    <a:pt x="7413" y="5838"/>
                    <a:pt x="5721" y="7472"/>
                    <a:pt x="3678" y="7414"/>
                  </a:cubicBezTo>
                  <a:cubicBezTo>
                    <a:pt x="1635" y="7414"/>
                    <a:pt x="0" y="5721"/>
                    <a:pt x="0" y="3678"/>
                  </a:cubicBezTo>
                  <a:cubicBezTo>
                    <a:pt x="0" y="1635"/>
                    <a:pt x="1693" y="1"/>
                    <a:pt x="37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" name="Google Shape;2128;p8"/>
            <p:cNvSpPr/>
            <p:nvPr/>
          </p:nvSpPr>
          <p:spPr>
            <a:xfrm>
              <a:off x="3083275" y="3857075"/>
              <a:ext cx="186800" cy="185350"/>
            </a:xfrm>
            <a:custGeom>
              <a:avLst/>
              <a:gdLst/>
              <a:ahLst/>
              <a:cxnLst/>
              <a:rect l="l" t="t" r="r" b="b"/>
              <a:pathLst>
                <a:path w="7472" h="7414" extrusionOk="0">
                  <a:moveTo>
                    <a:pt x="7414" y="3678"/>
                  </a:moveTo>
                  <a:cubicBezTo>
                    <a:pt x="7472" y="5779"/>
                    <a:pt x="5779" y="7414"/>
                    <a:pt x="3736" y="7414"/>
                  </a:cubicBezTo>
                  <a:cubicBezTo>
                    <a:pt x="1693" y="7414"/>
                    <a:pt x="1" y="5779"/>
                    <a:pt x="59" y="3736"/>
                  </a:cubicBezTo>
                  <a:cubicBezTo>
                    <a:pt x="59" y="1694"/>
                    <a:pt x="1693" y="59"/>
                    <a:pt x="3678" y="1"/>
                  </a:cubicBezTo>
                  <a:cubicBezTo>
                    <a:pt x="5779" y="1"/>
                    <a:pt x="7414" y="1635"/>
                    <a:pt x="7472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" name="Google Shape;2129;p8"/>
            <p:cNvSpPr/>
            <p:nvPr/>
          </p:nvSpPr>
          <p:spPr>
            <a:xfrm>
              <a:off x="5045975" y="2628375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737" y="7414"/>
                  </a:moveTo>
                  <a:cubicBezTo>
                    <a:pt x="1635" y="7414"/>
                    <a:pt x="1" y="5721"/>
                    <a:pt x="1" y="3678"/>
                  </a:cubicBezTo>
                  <a:cubicBezTo>
                    <a:pt x="1" y="1635"/>
                    <a:pt x="1635" y="1"/>
                    <a:pt x="3737" y="1"/>
                  </a:cubicBez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79" y="7414"/>
                    <a:pt x="3737" y="74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0" name="Google Shape;2130;p8"/>
            <p:cNvSpPr/>
            <p:nvPr/>
          </p:nvSpPr>
          <p:spPr>
            <a:xfrm>
              <a:off x="3818750" y="1401150"/>
              <a:ext cx="188275" cy="186800"/>
            </a:xfrm>
            <a:custGeom>
              <a:avLst/>
              <a:gdLst/>
              <a:ahLst/>
              <a:cxnLst/>
              <a:rect l="l" t="t" r="r" b="b"/>
              <a:pathLst>
                <a:path w="7531" h="7472" extrusionOk="0">
                  <a:moveTo>
                    <a:pt x="59" y="3678"/>
                  </a:moveTo>
                  <a:cubicBezTo>
                    <a:pt x="59" y="1635"/>
                    <a:pt x="1751" y="0"/>
                    <a:pt x="3853" y="59"/>
                  </a:cubicBezTo>
                  <a:cubicBezTo>
                    <a:pt x="5896" y="59"/>
                    <a:pt x="7530" y="1810"/>
                    <a:pt x="7472" y="3853"/>
                  </a:cubicBezTo>
                  <a:cubicBezTo>
                    <a:pt x="7413" y="5837"/>
                    <a:pt x="5721" y="7472"/>
                    <a:pt x="3736" y="7472"/>
                  </a:cubicBezTo>
                  <a:cubicBezTo>
                    <a:pt x="1693" y="7413"/>
                    <a:pt x="0" y="5721"/>
                    <a:pt x="59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1" name="Google Shape;2131;p8"/>
            <p:cNvSpPr/>
            <p:nvPr/>
          </p:nvSpPr>
          <p:spPr>
            <a:xfrm>
              <a:off x="5045975" y="2875000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678" y="0"/>
                  </a:moveTo>
                  <a:cubicBezTo>
                    <a:pt x="5721" y="0"/>
                    <a:pt x="7414" y="1693"/>
                    <a:pt x="7414" y="3736"/>
                  </a:cubicBezTo>
                  <a:cubicBezTo>
                    <a:pt x="7355" y="5721"/>
                    <a:pt x="5721" y="7413"/>
                    <a:pt x="3678" y="7413"/>
                  </a:cubicBezTo>
                  <a:cubicBezTo>
                    <a:pt x="1635" y="7413"/>
                    <a:pt x="1" y="5721"/>
                    <a:pt x="1" y="3678"/>
                  </a:cubicBezTo>
                  <a:cubicBezTo>
                    <a:pt x="1" y="1635"/>
                    <a:pt x="1694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2" name="Google Shape;2132;p8"/>
            <p:cNvSpPr/>
            <p:nvPr/>
          </p:nvSpPr>
          <p:spPr>
            <a:xfrm>
              <a:off x="3573575" y="1402600"/>
              <a:ext cx="185375" cy="185350"/>
            </a:xfrm>
            <a:custGeom>
              <a:avLst/>
              <a:gdLst/>
              <a:ahLst/>
              <a:cxnLst/>
              <a:rect l="l" t="t" r="r" b="b"/>
              <a:pathLst>
                <a:path w="7415" h="7414" extrusionOk="0">
                  <a:moveTo>
                    <a:pt x="3678" y="1"/>
                  </a:move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21" y="7414"/>
                    <a:pt x="3678" y="7355"/>
                  </a:cubicBezTo>
                  <a:cubicBezTo>
                    <a:pt x="1635" y="7355"/>
                    <a:pt x="1" y="5663"/>
                    <a:pt x="1" y="3678"/>
                  </a:cubicBezTo>
                  <a:cubicBezTo>
                    <a:pt x="1" y="1635"/>
                    <a:pt x="1694" y="1"/>
                    <a:pt x="36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3" name="Google Shape;2133;p8"/>
            <p:cNvSpPr/>
            <p:nvPr/>
          </p:nvSpPr>
          <p:spPr>
            <a:xfrm>
              <a:off x="4799375" y="1895825"/>
              <a:ext cx="183875" cy="183900"/>
            </a:xfrm>
            <a:custGeom>
              <a:avLst/>
              <a:gdLst/>
              <a:ahLst/>
              <a:cxnLst/>
              <a:rect l="l" t="t" r="r" b="b"/>
              <a:pathLst>
                <a:path w="7355" h="7356" extrusionOk="0">
                  <a:moveTo>
                    <a:pt x="3678" y="7356"/>
                  </a:moveTo>
                  <a:cubicBezTo>
                    <a:pt x="1693" y="7356"/>
                    <a:pt x="0" y="5663"/>
                    <a:pt x="0" y="3678"/>
                  </a:cubicBezTo>
                  <a:cubicBezTo>
                    <a:pt x="59" y="1635"/>
                    <a:pt x="1751" y="1"/>
                    <a:pt x="3736" y="1"/>
                  </a:cubicBezTo>
                  <a:cubicBezTo>
                    <a:pt x="5720" y="59"/>
                    <a:pt x="7355" y="1694"/>
                    <a:pt x="7355" y="3678"/>
                  </a:cubicBezTo>
                  <a:cubicBezTo>
                    <a:pt x="7355" y="5663"/>
                    <a:pt x="5662" y="7356"/>
                    <a:pt x="3678" y="735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" name="Google Shape;2134;p8"/>
            <p:cNvSpPr/>
            <p:nvPr/>
          </p:nvSpPr>
          <p:spPr>
            <a:xfrm>
              <a:off x="5045975" y="238615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355" y="3678"/>
                  </a:moveTo>
                  <a:cubicBezTo>
                    <a:pt x="7355" y="5662"/>
                    <a:pt x="5721" y="7355"/>
                    <a:pt x="3678" y="7355"/>
                  </a:cubicBezTo>
                  <a:cubicBezTo>
                    <a:pt x="1694" y="7355"/>
                    <a:pt x="1" y="5662"/>
                    <a:pt x="1" y="3619"/>
                  </a:cubicBezTo>
                  <a:cubicBezTo>
                    <a:pt x="59" y="1693"/>
                    <a:pt x="1694" y="0"/>
                    <a:pt x="3678" y="0"/>
                  </a:cubicBezTo>
                  <a:cubicBezTo>
                    <a:pt x="5663" y="0"/>
                    <a:pt x="7355" y="1635"/>
                    <a:pt x="7355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" name="Google Shape;2135;p8"/>
            <p:cNvSpPr/>
            <p:nvPr/>
          </p:nvSpPr>
          <p:spPr>
            <a:xfrm>
              <a:off x="4557125" y="1649225"/>
              <a:ext cx="183900" cy="185350"/>
            </a:xfrm>
            <a:custGeom>
              <a:avLst/>
              <a:gdLst/>
              <a:ahLst/>
              <a:cxnLst/>
              <a:rect l="l" t="t" r="r" b="b"/>
              <a:pathLst>
                <a:path w="7356" h="7414" extrusionOk="0">
                  <a:moveTo>
                    <a:pt x="3678" y="0"/>
                  </a:moveTo>
                  <a:cubicBezTo>
                    <a:pt x="5663" y="0"/>
                    <a:pt x="7355" y="1693"/>
                    <a:pt x="7355" y="3736"/>
                  </a:cubicBezTo>
                  <a:cubicBezTo>
                    <a:pt x="7355" y="5721"/>
                    <a:pt x="5663" y="7413"/>
                    <a:pt x="3620" y="7355"/>
                  </a:cubicBezTo>
                  <a:cubicBezTo>
                    <a:pt x="1635" y="7355"/>
                    <a:pt x="1" y="5721"/>
                    <a:pt x="1" y="3736"/>
                  </a:cubicBezTo>
                  <a:cubicBezTo>
                    <a:pt x="1" y="1693"/>
                    <a:pt x="1635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" name="Google Shape;2136;p8"/>
            <p:cNvSpPr/>
            <p:nvPr/>
          </p:nvSpPr>
          <p:spPr>
            <a:xfrm>
              <a:off x="4062450" y="140115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7355" y="3853"/>
                  </a:moveTo>
                  <a:cubicBezTo>
                    <a:pt x="7296" y="5896"/>
                    <a:pt x="5545" y="7530"/>
                    <a:pt x="3561" y="7413"/>
                  </a:cubicBezTo>
                  <a:cubicBezTo>
                    <a:pt x="1576" y="7297"/>
                    <a:pt x="0" y="5604"/>
                    <a:pt x="58" y="3619"/>
                  </a:cubicBezTo>
                  <a:cubicBezTo>
                    <a:pt x="175" y="1576"/>
                    <a:pt x="1926" y="0"/>
                    <a:pt x="3853" y="117"/>
                  </a:cubicBezTo>
                  <a:cubicBezTo>
                    <a:pt x="5896" y="234"/>
                    <a:pt x="7472" y="1926"/>
                    <a:pt x="7355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" name="Google Shape;2137;p8"/>
            <p:cNvSpPr/>
            <p:nvPr/>
          </p:nvSpPr>
          <p:spPr>
            <a:xfrm>
              <a:off x="3326975" y="140260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297" y="3795"/>
                  </a:moveTo>
                  <a:cubicBezTo>
                    <a:pt x="7238" y="5838"/>
                    <a:pt x="5604" y="7355"/>
                    <a:pt x="3619" y="7297"/>
                  </a:cubicBezTo>
                  <a:cubicBezTo>
                    <a:pt x="1576" y="7239"/>
                    <a:pt x="0" y="5604"/>
                    <a:pt x="59" y="3620"/>
                  </a:cubicBezTo>
                  <a:cubicBezTo>
                    <a:pt x="117" y="1577"/>
                    <a:pt x="1810" y="1"/>
                    <a:pt x="3794" y="59"/>
                  </a:cubicBezTo>
                  <a:cubicBezTo>
                    <a:pt x="5837" y="117"/>
                    <a:pt x="7355" y="1810"/>
                    <a:pt x="7297" y="37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" name="Google Shape;2138;p8"/>
            <p:cNvSpPr/>
            <p:nvPr/>
          </p:nvSpPr>
          <p:spPr>
            <a:xfrm>
              <a:off x="5047450" y="3123075"/>
              <a:ext cx="182425" cy="182425"/>
            </a:xfrm>
            <a:custGeom>
              <a:avLst/>
              <a:gdLst/>
              <a:ahLst/>
              <a:cxnLst/>
              <a:rect l="l" t="t" r="r" b="b"/>
              <a:pathLst>
                <a:path w="7297" h="7297" extrusionOk="0">
                  <a:moveTo>
                    <a:pt x="7296" y="3619"/>
                  </a:moveTo>
                  <a:cubicBezTo>
                    <a:pt x="7296" y="5604"/>
                    <a:pt x="5662" y="7238"/>
                    <a:pt x="3678" y="7297"/>
                  </a:cubicBezTo>
                  <a:cubicBezTo>
                    <a:pt x="1635" y="7297"/>
                    <a:pt x="0" y="5662"/>
                    <a:pt x="0" y="3678"/>
                  </a:cubicBezTo>
                  <a:cubicBezTo>
                    <a:pt x="0" y="1635"/>
                    <a:pt x="1635" y="0"/>
                    <a:pt x="3619" y="0"/>
                  </a:cubicBezTo>
                  <a:cubicBezTo>
                    <a:pt x="5604" y="0"/>
                    <a:pt x="7238" y="1635"/>
                    <a:pt x="7296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" name="Google Shape;2139;p8"/>
            <p:cNvSpPr/>
            <p:nvPr/>
          </p:nvSpPr>
          <p:spPr>
            <a:xfrm>
              <a:off x="3821650" y="4102250"/>
              <a:ext cx="180975" cy="180950"/>
            </a:xfrm>
            <a:custGeom>
              <a:avLst/>
              <a:gdLst/>
              <a:ahLst/>
              <a:cxnLst/>
              <a:rect l="l" t="t" r="r" b="b"/>
              <a:pathLst>
                <a:path w="7239" h="7238" extrusionOk="0">
                  <a:moveTo>
                    <a:pt x="7239" y="3619"/>
                  </a:moveTo>
                  <a:cubicBezTo>
                    <a:pt x="7239" y="5662"/>
                    <a:pt x="5663" y="7238"/>
                    <a:pt x="3620" y="7238"/>
                  </a:cubicBezTo>
                  <a:cubicBezTo>
                    <a:pt x="1577" y="7238"/>
                    <a:pt x="1" y="5604"/>
                    <a:pt x="59" y="3619"/>
                  </a:cubicBezTo>
                  <a:cubicBezTo>
                    <a:pt x="59" y="1634"/>
                    <a:pt x="1635" y="58"/>
                    <a:pt x="3620" y="58"/>
                  </a:cubicBezTo>
                  <a:cubicBezTo>
                    <a:pt x="5605" y="0"/>
                    <a:pt x="7239" y="1634"/>
                    <a:pt x="723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0" name="Google Shape;2140;p8"/>
            <p:cNvSpPr/>
            <p:nvPr/>
          </p:nvSpPr>
          <p:spPr>
            <a:xfrm>
              <a:off x="3576500" y="4103700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546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20" y="0"/>
                  </a:cubicBezTo>
                  <a:cubicBezTo>
                    <a:pt x="5604" y="0"/>
                    <a:pt x="7180" y="1518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" name="Google Shape;2141;p8"/>
            <p:cNvSpPr/>
            <p:nvPr/>
          </p:nvSpPr>
          <p:spPr>
            <a:xfrm>
              <a:off x="2350725" y="2629850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3561" y="59"/>
                  </a:moveTo>
                  <a:cubicBezTo>
                    <a:pt x="5604" y="0"/>
                    <a:pt x="7180" y="1635"/>
                    <a:pt x="7180" y="3619"/>
                  </a:cubicBezTo>
                  <a:cubicBezTo>
                    <a:pt x="7180" y="5604"/>
                    <a:pt x="5604" y="7180"/>
                    <a:pt x="3619" y="7238"/>
                  </a:cubicBezTo>
                  <a:cubicBezTo>
                    <a:pt x="1577" y="7238"/>
                    <a:pt x="1" y="5662"/>
                    <a:pt x="1" y="3619"/>
                  </a:cubicBezTo>
                  <a:cubicBezTo>
                    <a:pt x="1" y="1635"/>
                    <a:pt x="1577" y="59"/>
                    <a:pt x="35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" name="Google Shape;2142;p8"/>
            <p:cNvSpPr/>
            <p:nvPr/>
          </p:nvSpPr>
          <p:spPr>
            <a:xfrm>
              <a:off x="4802275" y="3613375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7180" y="3562"/>
                  </a:moveTo>
                  <a:cubicBezTo>
                    <a:pt x="7180" y="5604"/>
                    <a:pt x="5604" y="7239"/>
                    <a:pt x="3562" y="7180"/>
                  </a:cubicBezTo>
                  <a:cubicBezTo>
                    <a:pt x="1577" y="7180"/>
                    <a:pt x="1" y="5604"/>
                    <a:pt x="1" y="3620"/>
                  </a:cubicBezTo>
                  <a:cubicBezTo>
                    <a:pt x="1" y="1577"/>
                    <a:pt x="1577" y="1"/>
                    <a:pt x="3620" y="1"/>
                  </a:cubicBezTo>
                  <a:cubicBezTo>
                    <a:pt x="5604" y="1"/>
                    <a:pt x="7180" y="1577"/>
                    <a:pt x="7180" y="35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3" name="Google Shape;2143;p8"/>
            <p:cNvSpPr/>
            <p:nvPr/>
          </p:nvSpPr>
          <p:spPr>
            <a:xfrm>
              <a:off x="2839575" y="1652125"/>
              <a:ext cx="179525" cy="179525"/>
            </a:xfrm>
            <a:custGeom>
              <a:avLst/>
              <a:gdLst/>
              <a:ahLst/>
              <a:cxnLst/>
              <a:rect l="l" t="t" r="r" b="b"/>
              <a:pathLst>
                <a:path w="7181" h="7181" extrusionOk="0">
                  <a:moveTo>
                    <a:pt x="7180" y="3620"/>
                  </a:moveTo>
                  <a:cubicBezTo>
                    <a:pt x="7180" y="5605"/>
                    <a:pt x="5604" y="7181"/>
                    <a:pt x="3561" y="7181"/>
                  </a:cubicBezTo>
                  <a:cubicBezTo>
                    <a:pt x="1577" y="7122"/>
                    <a:pt x="1" y="5546"/>
                    <a:pt x="59" y="3562"/>
                  </a:cubicBezTo>
                  <a:cubicBezTo>
                    <a:pt x="59" y="1519"/>
                    <a:pt x="1635" y="1"/>
                    <a:pt x="3678" y="1"/>
                  </a:cubicBezTo>
                  <a:cubicBezTo>
                    <a:pt x="5663" y="1"/>
                    <a:pt x="7180" y="1577"/>
                    <a:pt x="7180" y="36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4" name="Google Shape;2144;p8"/>
            <p:cNvSpPr/>
            <p:nvPr/>
          </p:nvSpPr>
          <p:spPr>
            <a:xfrm>
              <a:off x="2594425" y="1894375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03" y="7180"/>
                  </a:moveTo>
                  <a:cubicBezTo>
                    <a:pt x="1518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59"/>
                  </a:cubicBezTo>
                  <a:cubicBezTo>
                    <a:pt x="5546" y="59"/>
                    <a:pt x="7122" y="1635"/>
                    <a:pt x="7122" y="3619"/>
                  </a:cubicBezTo>
                  <a:cubicBezTo>
                    <a:pt x="7122" y="5604"/>
                    <a:pt x="5487" y="7180"/>
                    <a:pt x="3503" y="71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5" name="Google Shape;2145;p8"/>
            <p:cNvSpPr/>
            <p:nvPr/>
          </p:nvSpPr>
          <p:spPr>
            <a:xfrm>
              <a:off x="2350725" y="2877925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604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19" y="0"/>
                  </a:cubicBezTo>
                  <a:cubicBezTo>
                    <a:pt x="5604" y="0"/>
                    <a:pt x="7122" y="1576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6" name="Google Shape;2146;p8"/>
            <p:cNvSpPr/>
            <p:nvPr/>
          </p:nvSpPr>
          <p:spPr>
            <a:xfrm>
              <a:off x="4555675" y="3860000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61" y="59"/>
                  </a:moveTo>
                  <a:cubicBezTo>
                    <a:pt x="5546" y="59"/>
                    <a:pt x="7122" y="1577"/>
                    <a:pt x="7122" y="3619"/>
                  </a:cubicBezTo>
                  <a:cubicBezTo>
                    <a:pt x="7122" y="5604"/>
                    <a:pt x="5546" y="7180"/>
                    <a:pt x="3503" y="7180"/>
                  </a:cubicBezTo>
                  <a:cubicBezTo>
                    <a:pt x="1518" y="7180"/>
                    <a:pt x="0" y="5604"/>
                    <a:pt x="0" y="3561"/>
                  </a:cubicBezTo>
                  <a:cubicBezTo>
                    <a:pt x="0" y="1577"/>
                    <a:pt x="1576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7" name="Google Shape;2147;p8"/>
            <p:cNvSpPr/>
            <p:nvPr/>
          </p:nvSpPr>
          <p:spPr>
            <a:xfrm>
              <a:off x="2352175" y="2389075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61" y="7121"/>
                  </a:moveTo>
                  <a:cubicBezTo>
                    <a:pt x="1577" y="7121"/>
                    <a:pt x="1" y="5545"/>
                    <a:pt x="1" y="3561"/>
                  </a:cubicBezTo>
                  <a:cubicBezTo>
                    <a:pt x="1" y="1576"/>
                    <a:pt x="1577" y="0"/>
                    <a:pt x="3561" y="0"/>
                  </a:cubicBezTo>
                  <a:cubicBezTo>
                    <a:pt x="5488" y="0"/>
                    <a:pt x="7064" y="1576"/>
                    <a:pt x="7064" y="3502"/>
                  </a:cubicBezTo>
                  <a:cubicBezTo>
                    <a:pt x="7064" y="5487"/>
                    <a:pt x="5546" y="7121"/>
                    <a:pt x="3561" y="71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8" name="Google Shape;2148;p8"/>
            <p:cNvSpPr/>
            <p:nvPr/>
          </p:nvSpPr>
          <p:spPr>
            <a:xfrm>
              <a:off x="4066825" y="410370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3561" y="0"/>
                  </a:moveTo>
                  <a:cubicBezTo>
                    <a:pt x="5545" y="0"/>
                    <a:pt x="7121" y="1576"/>
                    <a:pt x="7121" y="3561"/>
                  </a:cubicBezTo>
                  <a:cubicBezTo>
                    <a:pt x="7121" y="5546"/>
                    <a:pt x="5545" y="7122"/>
                    <a:pt x="3561" y="7122"/>
                  </a:cubicBezTo>
                  <a:cubicBezTo>
                    <a:pt x="1576" y="7122"/>
                    <a:pt x="0" y="5546"/>
                    <a:pt x="0" y="3619"/>
                  </a:cubicBezTo>
                  <a:cubicBezTo>
                    <a:pt x="0" y="1635"/>
                    <a:pt x="1576" y="0"/>
                    <a:pt x="356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" name="Google Shape;2149;p8"/>
            <p:cNvSpPr/>
            <p:nvPr/>
          </p:nvSpPr>
          <p:spPr>
            <a:xfrm>
              <a:off x="5050350" y="214245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0"/>
                  </a:moveTo>
                  <a:cubicBezTo>
                    <a:pt x="5488" y="0"/>
                    <a:pt x="7064" y="1576"/>
                    <a:pt x="7064" y="3503"/>
                  </a:cubicBezTo>
                  <a:cubicBezTo>
                    <a:pt x="7064" y="5487"/>
                    <a:pt x="5488" y="7122"/>
                    <a:pt x="3503" y="7063"/>
                  </a:cubicBezTo>
                  <a:cubicBezTo>
                    <a:pt x="1519" y="7063"/>
                    <a:pt x="1" y="5487"/>
                    <a:pt x="1" y="3503"/>
                  </a:cubicBezTo>
                  <a:cubicBezTo>
                    <a:pt x="1" y="1576"/>
                    <a:pt x="1577" y="0"/>
                    <a:pt x="35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" name="Google Shape;2150;p8"/>
            <p:cNvSpPr/>
            <p:nvPr/>
          </p:nvSpPr>
          <p:spPr>
            <a:xfrm>
              <a:off x="3331350" y="410370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7122"/>
                  </a:moveTo>
                  <a:cubicBezTo>
                    <a:pt x="1576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0"/>
                  </a:cubicBezTo>
                  <a:cubicBezTo>
                    <a:pt x="5487" y="59"/>
                    <a:pt x="7063" y="1635"/>
                    <a:pt x="7063" y="3619"/>
                  </a:cubicBezTo>
                  <a:cubicBezTo>
                    <a:pt x="7063" y="5546"/>
                    <a:pt x="5487" y="7122"/>
                    <a:pt x="3503" y="71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" name="Google Shape;2151;p8"/>
            <p:cNvSpPr/>
            <p:nvPr/>
          </p:nvSpPr>
          <p:spPr>
            <a:xfrm>
              <a:off x="4313425" y="1406975"/>
              <a:ext cx="178075" cy="176600"/>
            </a:xfrm>
            <a:custGeom>
              <a:avLst/>
              <a:gdLst/>
              <a:ahLst/>
              <a:cxnLst/>
              <a:rect l="l" t="t" r="r" b="b"/>
              <a:pathLst>
                <a:path w="7123" h="7064" extrusionOk="0">
                  <a:moveTo>
                    <a:pt x="1" y="3503"/>
                  </a:moveTo>
                  <a:cubicBezTo>
                    <a:pt x="1" y="1577"/>
                    <a:pt x="1577" y="1"/>
                    <a:pt x="3561" y="1"/>
                  </a:cubicBezTo>
                  <a:cubicBezTo>
                    <a:pt x="5546" y="1"/>
                    <a:pt x="7122" y="1577"/>
                    <a:pt x="7122" y="3561"/>
                  </a:cubicBezTo>
                  <a:cubicBezTo>
                    <a:pt x="7064" y="5488"/>
                    <a:pt x="5488" y="7064"/>
                    <a:pt x="3503" y="7064"/>
                  </a:cubicBezTo>
                  <a:cubicBezTo>
                    <a:pt x="1577" y="7064"/>
                    <a:pt x="1" y="5429"/>
                    <a:pt x="1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" name="Google Shape;2152;p8"/>
            <p:cNvSpPr/>
            <p:nvPr/>
          </p:nvSpPr>
          <p:spPr>
            <a:xfrm>
              <a:off x="2352175" y="3126000"/>
              <a:ext cx="176600" cy="176575"/>
            </a:xfrm>
            <a:custGeom>
              <a:avLst/>
              <a:gdLst/>
              <a:ahLst/>
              <a:cxnLst/>
              <a:rect l="l" t="t" r="r" b="b"/>
              <a:pathLst>
                <a:path w="7064" h="7063" extrusionOk="0">
                  <a:moveTo>
                    <a:pt x="3561" y="7063"/>
                  </a:moveTo>
                  <a:cubicBezTo>
                    <a:pt x="1635" y="7063"/>
                    <a:pt x="1" y="5487"/>
                    <a:pt x="1" y="3561"/>
                  </a:cubicBezTo>
                  <a:cubicBezTo>
                    <a:pt x="1" y="1635"/>
                    <a:pt x="1577" y="0"/>
                    <a:pt x="3503" y="0"/>
                  </a:cubicBezTo>
                  <a:cubicBezTo>
                    <a:pt x="5429" y="0"/>
                    <a:pt x="7064" y="1576"/>
                    <a:pt x="7064" y="3502"/>
                  </a:cubicBezTo>
                  <a:cubicBezTo>
                    <a:pt x="7064" y="5429"/>
                    <a:pt x="5488" y="7063"/>
                    <a:pt x="3561" y="70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" name="Google Shape;2153;p8"/>
            <p:cNvSpPr/>
            <p:nvPr/>
          </p:nvSpPr>
          <p:spPr>
            <a:xfrm>
              <a:off x="2841050" y="3861450"/>
              <a:ext cx="178050" cy="178075"/>
            </a:xfrm>
            <a:custGeom>
              <a:avLst/>
              <a:gdLst/>
              <a:ahLst/>
              <a:cxnLst/>
              <a:rect l="l" t="t" r="r" b="b"/>
              <a:pathLst>
                <a:path w="7122" h="7123" extrusionOk="0">
                  <a:moveTo>
                    <a:pt x="3502" y="1"/>
                  </a:moveTo>
                  <a:cubicBezTo>
                    <a:pt x="5428" y="1"/>
                    <a:pt x="7063" y="1577"/>
                    <a:pt x="7063" y="3503"/>
                  </a:cubicBezTo>
                  <a:cubicBezTo>
                    <a:pt x="7121" y="5429"/>
                    <a:pt x="5545" y="7064"/>
                    <a:pt x="3561" y="7064"/>
                  </a:cubicBezTo>
                  <a:cubicBezTo>
                    <a:pt x="1634" y="7122"/>
                    <a:pt x="58" y="5546"/>
                    <a:pt x="0" y="3561"/>
                  </a:cubicBezTo>
                  <a:cubicBezTo>
                    <a:pt x="0" y="1635"/>
                    <a:pt x="1576" y="59"/>
                    <a:pt x="35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" name="Google Shape;2154;p8"/>
            <p:cNvSpPr/>
            <p:nvPr/>
          </p:nvSpPr>
          <p:spPr>
            <a:xfrm>
              <a:off x="2594425" y="361485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7063" y="3561"/>
                  </a:moveTo>
                  <a:cubicBezTo>
                    <a:pt x="7063" y="5487"/>
                    <a:pt x="5429" y="7121"/>
                    <a:pt x="3503" y="7063"/>
                  </a:cubicBezTo>
                  <a:cubicBezTo>
                    <a:pt x="1576" y="7063"/>
                    <a:pt x="0" y="5429"/>
                    <a:pt x="0" y="3503"/>
                  </a:cubicBezTo>
                  <a:cubicBezTo>
                    <a:pt x="59" y="1576"/>
                    <a:pt x="1635" y="0"/>
                    <a:pt x="3561" y="0"/>
                  </a:cubicBezTo>
                  <a:cubicBezTo>
                    <a:pt x="5487" y="59"/>
                    <a:pt x="7122" y="1635"/>
                    <a:pt x="7063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" name="Google Shape;2155;p8"/>
            <p:cNvSpPr/>
            <p:nvPr/>
          </p:nvSpPr>
          <p:spPr>
            <a:xfrm>
              <a:off x="5050350" y="336822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7064" y="3503"/>
                  </a:moveTo>
                  <a:cubicBezTo>
                    <a:pt x="7064" y="5429"/>
                    <a:pt x="5429" y="7064"/>
                    <a:pt x="3503" y="7064"/>
                  </a:cubicBezTo>
                  <a:cubicBezTo>
                    <a:pt x="1635" y="7064"/>
                    <a:pt x="1" y="5487"/>
                    <a:pt x="1" y="3561"/>
                  </a:cubicBezTo>
                  <a:cubicBezTo>
                    <a:pt x="1" y="1635"/>
                    <a:pt x="1635" y="1"/>
                    <a:pt x="3562" y="1"/>
                  </a:cubicBezTo>
                  <a:cubicBezTo>
                    <a:pt x="5429" y="59"/>
                    <a:pt x="7005" y="1635"/>
                    <a:pt x="7064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" name="Google Shape;2156;p8"/>
            <p:cNvSpPr/>
            <p:nvPr/>
          </p:nvSpPr>
          <p:spPr>
            <a:xfrm>
              <a:off x="3087650" y="140697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3561" y="1"/>
                  </a:moveTo>
                  <a:cubicBezTo>
                    <a:pt x="5487" y="1"/>
                    <a:pt x="7063" y="1635"/>
                    <a:pt x="7063" y="3503"/>
                  </a:cubicBezTo>
                  <a:cubicBezTo>
                    <a:pt x="7063" y="5429"/>
                    <a:pt x="5429" y="7064"/>
                    <a:pt x="3503" y="7005"/>
                  </a:cubicBezTo>
                  <a:cubicBezTo>
                    <a:pt x="1577" y="6947"/>
                    <a:pt x="1" y="5371"/>
                    <a:pt x="59" y="3503"/>
                  </a:cubicBezTo>
                  <a:cubicBezTo>
                    <a:pt x="59" y="1577"/>
                    <a:pt x="1693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" name="Google Shape;2157;p8"/>
            <p:cNvSpPr/>
            <p:nvPr/>
          </p:nvSpPr>
          <p:spPr>
            <a:xfrm>
              <a:off x="4316350" y="4106625"/>
              <a:ext cx="172225" cy="173675"/>
            </a:xfrm>
            <a:custGeom>
              <a:avLst/>
              <a:gdLst/>
              <a:ahLst/>
              <a:cxnLst/>
              <a:rect l="l" t="t" r="r" b="b"/>
              <a:pathLst>
                <a:path w="6889" h="6947" extrusionOk="0">
                  <a:moveTo>
                    <a:pt x="6888" y="3502"/>
                  </a:moveTo>
                  <a:cubicBezTo>
                    <a:pt x="6888" y="5429"/>
                    <a:pt x="5312" y="6946"/>
                    <a:pt x="3386" y="6888"/>
                  </a:cubicBezTo>
                  <a:cubicBezTo>
                    <a:pt x="1460" y="6888"/>
                    <a:pt x="1" y="5370"/>
                    <a:pt x="1" y="3444"/>
                  </a:cubicBezTo>
                  <a:cubicBezTo>
                    <a:pt x="1" y="1518"/>
                    <a:pt x="1577" y="0"/>
                    <a:pt x="3503" y="0"/>
                  </a:cubicBezTo>
                  <a:cubicBezTo>
                    <a:pt x="5371" y="59"/>
                    <a:pt x="6888" y="1576"/>
                    <a:pt x="6888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" name="Google Shape;2158;p8"/>
            <p:cNvSpPr/>
            <p:nvPr/>
          </p:nvSpPr>
          <p:spPr>
            <a:xfrm>
              <a:off x="2353650" y="2145375"/>
              <a:ext cx="172200" cy="172200"/>
            </a:xfrm>
            <a:custGeom>
              <a:avLst/>
              <a:gdLst/>
              <a:ahLst/>
              <a:cxnLst/>
              <a:rect l="l" t="t" r="r" b="b"/>
              <a:pathLst>
                <a:path w="6888" h="6888" extrusionOk="0">
                  <a:moveTo>
                    <a:pt x="6888" y="3444"/>
                  </a:moveTo>
                  <a:cubicBezTo>
                    <a:pt x="6888" y="5370"/>
                    <a:pt x="5429" y="6830"/>
                    <a:pt x="3502" y="6888"/>
                  </a:cubicBezTo>
                  <a:cubicBezTo>
                    <a:pt x="1518" y="6888"/>
                    <a:pt x="0" y="5370"/>
                    <a:pt x="59" y="3386"/>
                  </a:cubicBezTo>
                  <a:cubicBezTo>
                    <a:pt x="59" y="1459"/>
                    <a:pt x="1576" y="0"/>
                    <a:pt x="3502" y="0"/>
                  </a:cubicBezTo>
                  <a:cubicBezTo>
                    <a:pt x="5370" y="0"/>
                    <a:pt x="6888" y="1518"/>
                    <a:pt x="6888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" name="Google Shape;2159;p8"/>
            <p:cNvSpPr/>
            <p:nvPr/>
          </p:nvSpPr>
          <p:spPr>
            <a:xfrm>
              <a:off x="4805200" y="1656525"/>
              <a:ext cx="172225" cy="170750"/>
            </a:xfrm>
            <a:custGeom>
              <a:avLst/>
              <a:gdLst/>
              <a:ahLst/>
              <a:cxnLst/>
              <a:rect l="l" t="t" r="r" b="b"/>
              <a:pathLst>
                <a:path w="6889" h="6830" extrusionOk="0">
                  <a:moveTo>
                    <a:pt x="6888" y="3386"/>
                  </a:moveTo>
                  <a:cubicBezTo>
                    <a:pt x="6888" y="5312"/>
                    <a:pt x="5371" y="6829"/>
                    <a:pt x="3503" y="6829"/>
                  </a:cubicBezTo>
                  <a:cubicBezTo>
                    <a:pt x="1518" y="6829"/>
                    <a:pt x="1" y="5312"/>
                    <a:pt x="59" y="3386"/>
                  </a:cubicBezTo>
                  <a:cubicBezTo>
                    <a:pt x="59" y="1459"/>
                    <a:pt x="1577" y="0"/>
                    <a:pt x="3503" y="0"/>
                  </a:cubicBezTo>
                  <a:cubicBezTo>
                    <a:pt x="5371" y="0"/>
                    <a:pt x="6888" y="1518"/>
                    <a:pt x="6888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" name="Google Shape;2160;p8"/>
            <p:cNvSpPr/>
            <p:nvPr/>
          </p:nvSpPr>
          <p:spPr>
            <a:xfrm>
              <a:off x="3090575" y="4108075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6830" y="3444"/>
                  </a:moveTo>
                  <a:cubicBezTo>
                    <a:pt x="6830" y="5312"/>
                    <a:pt x="5312" y="6830"/>
                    <a:pt x="3386" y="6830"/>
                  </a:cubicBezTo>
                  <a:cubicBezTo>
                    <a:pt x="1518" y="6771"/>
                    <a:pt x="0" y="5254"/>
                    <a:pt x="59" y="3328"/>
                  </a:cubicBezTo>
                  <a:cubicBezTo>
                    <a:pt x="59" y="1460"/>
                    <a:pt x="1576" y="1"/>
                    <a:pt x="3444" y="1"/>
                  </a:cubicBezTo>
                  <a:cubicBezTo>
                    <a:pt x="5370" y="1"/>
                    <a:pt x="6830" y="1518"/>
                    <a:pt x="6830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" name="Google Shape;2161;p8"/>
            <p:cNvSpPr/>
            <p:nvPr/>
          </p:nvSpPr>
          <p:spPr>
            <a:xfrm>
              <a:off x="2355100" y="3371150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3444" y="6830"/>
                  </a:moveTo>
                  <a:cubicBezTo>
                    <a:pt x="1518" y="6830"/>
                    <a:pt x="1" y="5312"/>
                    <a:pt x="1" y="3444"/>
                  </a:cubicBezTo>
                  <a:cubicBezTo>
                    <a:pt x="1" y="1518"/>
                    <a:pt x="1518" y="59"/>
                    <a:pt x="3386" y="0"/>
                  </a:cubicBezTo>
                  <a:cubicBezTo>
                    <a:pt x="5312" y="0"/>
                    <a:pt x="6830" y="1518"/>
                    <a:pt x="6830" y="3444"/>
                  </a:cubicBezTo>
                  <a:cubicBezTo>
                    <a:pt x="6830" y="5312"/>
                    <a:pt x="5312" y="6830"/>
                    <a:pt x="3444" y="68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" name="Google Shape;2162;p8"/>
            <p:cNvSpPr/>
            <p:nvPr/>
          </p:nvSpPr>
          <p:spPr>
            <a:xfrm>
              <a:off x="5053275" y="1903125"/>
              <a:ext cx="170750" cy="170775"/>
            </a:xfrm>
            <a:custGeom>
              <a:avLst/>
              <a:gdLst/>
              <a:ahLst/>
              <a:cxnLst/>
              <a:rect l="l" t="t" r="r" b="b"/>
              <a:pathLst>
                <a:path w="6830" h="6831" extrusionOk="0">
                  <a:moveTo>
                    <a:pt x="3445" y="1"/>
                  </a:moveTo>
                  <a:cubicBezTo>
                    <a:pt x="5312" y="59"/>
                    <a:pt x="6830" y="1577"/>
                    <a:pt x="6772" y="3445"/>
                  </a:cubicBezTo>
                  <a:cubicBezTo>
                    <a:pt x="6772" y="5312"/>
                    <a:pt x="5254" y="6830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59" y="1518"/>
                    <a:pt x="1577" y="1"/>
                    <a:pt x="344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" name="Google Shape;2163;p8"/>
            <p:cNvSpPr/>
            <p:nvPr/>
          </p:nvSpPr>
          <p:spPr>
            <a:xfrm>
              <a:off x="4564425" y="140990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2" y="3386"/>
                  </a:moveTo>
                  <a:cubicBezTo>
                    <a:pt x="6772" y="5195"/>
                    <a:pt x="5254" y="6771"/>
                    <a:pt x="3386" y="6771"/>
                  </a:cubicBezTo>
                  <a:cubicBezTo>
                    <a:pt x="1577" y="6771"/>
                    <a:pt x="1" y="5254"/>
                    <a:pt x="1" y="3444"/>
                  </a:cubicBezTo>
                  <a:cubicBezTo>
                    <a:pt x="1" y="1576"/>
                    <a:pt x="1518" y="59"/>
                    <a:pt x="3328" y="0"/>
                  </a:cubicBezTo>
                  <a:cubicBezTo>
                    <a:pt x="5196" y="0"/>
                    <a:pt x="6772" y="1518"/>
                    <a:pt x="6772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" name="Google Shape;2164;p8"/>
            <p:cNvSpPr/>
            <p:nvPr/>
          </p:nvSpPr>
          <p:spPr>
            <a:xfrm>
              <a:off x="5296975" y="2635675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1" y="3386"/>
                  </a:moveTo>
                  <a:cubicBezTo>
                    <a:pt x="6771" y="5196"/>
                    <a:pt x="5254" y="6772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1" y="1577"/>
                    <a:pt x="1518" y="59"/>
                    <a:pt x="3328" y="1"/>
                  </a:cubicBezTo>
                  <a:cubicBezTo>
                    <a:pt x="5137" y="1"/>
                    <a:pt x="6713" y="1518"/>
                    <a:pt x="6771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" name="Google Shape;2165;p8"/>
            <p:cNvSpPr/>
            <p:nvPr/>
          </p:nvSpPr>
          <p:spPr>
            <a:xfrm>
              <a:off x="4806675" y="3865850"/>
              <a:ext cx="170750" cy="169275"/>
            </a:xfrm>
            <a:custGeom>
              <a:avLst/>
              <a:gdLst/>
              <a:ahLst/>
              <a:cxnLst/>
              <a:rect l="l" t="t" r="r" b="b"/>
              <a:pathLst>
                <a:path w="6830" h="6771" extrusionOk="0">
                  <a:moveTo>
                    <a:pt x="3444" y="6771"/>
                  </a:moveTo>
                  <a:cubicBezTo>
                    <a:pt x="1576" y="6771"/>
                    <a:pt x="58" y="5253"/>
                    <a:pt x="0" y="3385"/>
                  </a:cubicBezTo>
                  <a:cubicBezTo>
                    <a:pt x="0" y="1518"/>
                    <a:pt x="1576" y="0"/>
                    <a:pt x="3444" y="0"/>
                  </a:cubicBezTo>
                  <a:cubicBezTo>
                    <a:pt x="5253" y="0"/>
                    <a:pt x="6771" y="1518"/>
                    <a:pt x="6771" y="3327"/>
                  </a:cubicBezTo>
                  <a:cubicBezTo>
                    <a:pt x="6829" y="5195"/>
                    <a:pt x="5253" y="6713"/>
                    <a:pt x="3444" y="677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" name="Google Shape;2166;p8"/>
            <p:cNvSpPr/>
            <p:nvPr/>
          </p:nvSpPr>
          <p:spPr>
            <a:xfrm>
              <a:off x="5296975" y="2882300"/>
              <a:ext cx="169300" cy="170750"/>
            </a:xfrm>
            <a:custGeom>
              <a:avLst/>
              <a:gdLst/>
              <a:ahLst/>
              <a:cxnLst/>
              <a:rect l="l" t="t" r="r" b="b"/>
              <a:pathLst>
                <a:path w="6772" h="6830" extrusionOk="0">
                  <a:moveTo>
                    <a:pt x="6713" y="3444"/>
                  </a:moveTo>
                  <a:cubicBezTo>
                    <a:pt x="6713" y="5254"/>
                    <a:pt x="5137" y="6830"/>
                    <a:pt x="3328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9"/>
                  </a:cubicBezTo>
                  <a:cubicBezTo>
                    <a:pt x="5254" y="59"/>
                    <a:pt x="6771" y="1635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" name="Google Shape;2167;p8"/>
            <p:cNvSpPr/>
            <p:nvPr/>
          </p:nvSpPr>
          <p:spPr>
            <a:xfrm>
              <a:off x="3827500" y="1167650"/>
              <a:ext cx="170750" cy="169300"/>
            </a:xfrm>
            <a:custGeom>
              <a:avLst/>
              <a:gdLst/>
              <a:ahLst/>
              <a:cxnLst/>
              <a:rect l="l" t="t" r="r" b="b"/>
              <a:pathLst>
                <a:path w="6830" h="6772" extrusionOk="0">
                  <a:moveTo>
                    <a:pt x="3386" y="6772"/>
                  </a:moveTo>
                  <a:cubicBezTo>
                    <a:pt x="1518" y="6714"/>
                    <a:pt x="0" y="5138"/>
                    <a:pt x="59" y="3328"/>
                  </a:cubicBezTo>
                  <a:cubicBezTo>
                    <a:pt x="59" y="1519"/>
                    <a:pt x="1635" y="1"/>
                    <a:pt x="3444" y="1"/>
                  </a:cubicBezTo>
                  <a:cubicBezTo>
                    <a:pt x="5254" y="1"/>
                    <a:pt x="6830" y="1635"/>
                    <a:pt x="6771" y="3445"/>
                  </a:cubicBezTo>
                  <a:cubicBezTo>
                    <a:pt x="6713" y="5254"/>
                    <a:pt x="5195" y="6772"/>
                    <a:pt x="3386" y="67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" name="Google Shape;2168;p8"/>
            <p:cNvSpPr/>
            <p:nvPr/>
          </p:nvSpPr>
          <p:spPr>
            <a:xfrm>
              <a:off x="2603175" y="1656525"/>
              <a:ext cx="167850" cy="170750"/>
            </a:xfrm>
            <a:custGeom>
              <a:avLst/>
              <a:gdLst/>
              <a:ahLst/>
              <a:cxnLst/>
              <a:rect l="l" t="t" r="r" b="b"/>
              <a:pathLst>
                <a:path w="6714" h="6830" extrusionOk="0">
                  <a:moveTo>
                    <a:pt x="6713" y="3444"/>
                  </a:moveTo>
                  <a:cubicBezTo>
                    <a:pt x="6713" y="5253"/>
                    <a:pt x="5137" y="6829"/>
                    <a:pt x="3269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8"/>
                  </a:cubicBezTo>
                  <a:cubicBezTo>
                    <a:pt x="5254" y="58"/>
                    <a:pt x="6713" y="1634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" name="Google Shape;2169;p8"/>
            <p:cNvSpPr/>
            <p:nvPr/>
          </p:nvSpPr>
          <p:spPr>
            <a:xfrm>
              <a:off x="3580875" y="116765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3445" y="6714"/>
                  </a:moveTo>
                  <a:cubicBezTo>
                    <a:pt x="1577" y="6772"/>
                    <a:pt x="1" y="5196"/>
                    <a:pt x="59" y="3328"/>
                  </a:cubicBezTo>
                  <a:cubicBezTo>
                    <a:pt x="59" y="1519"/>
                    <a:pt x="1577" y="1"/>
                    <a:pt x="3386" y="1"/>
                  </a:cubicBezTo>
                  <a:cubicBezTo>
                    <a:pt x="5254" y="1"/>
                    <a:pt x="6772" y="1577"/>
                    <a:pt x="6772" y="3386"/>
                  </a:cubicBezTo>
                  <a:cubicBezTo>
                    <a:pt x="6772" y="5196"/>
                    <a:pt x="5196" y="6714"/>
                    <a:pt x="3445" y="67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" name="Google Shape;2170;p8"/>
            <p:cNvSpPr/>
            <p:nvPr/>
          </p:nvSpPr>
          <p:spPr>
            <a:xfrm>
              <a:off x="5054750" y="3620675"/>
              <a:ext cx="166375" cy="166375"/>
            </a:xfrm>
            <a:custGeom>
              <a:avLst/>
              <a:gdLst/>
              <a:ahLst/>
              <a:cxnLst/>
              <a:rect l="l" t="t" r="r" b="b"/>
              <a:pathLst>
                <a:path w="6655" h="6655" extrusionOk="0">
                  <a:moveTo>
                    <a:pt x="6654" y="3328"/>
                  </a:moveTo>
                  <a:cubicBezTo>
                    <a:pt x="6654" y="5196"/>
                    <a:pt x="5137" y="6655"/>
                    <a:pt x="3327" y="6655"/>
                  </a:cubicBezTo>
                  <a:cubicBezTo>
                    <a:pt x="1459" y="6597"/>
                    <a:pt x="0" y="5079"/>
                    <a:pt x="0" y="3270"/>
                  </a:cubicBezTo>
                  <a:cubicBezTo>
                    <a:pt x="58" y="1460"/>
                    <a:pt x="1518" y="1"/>
                    <a:pt x="3327" y="1"/>
                  </a:cubicBezTo>
                  <a:cubicBezTo>
                    <a:pt x="5195" y="1"/>
                    <a:pt x="6654" y="1518"/>
                    <a:pt x="6654" y="33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" name="Google Shape;2171;p8"/>
            <p:cNvSpPr/>
            <p:nvPr/>
          </p:nvSpPr>
          <p:spPr>
            <a:xfrm>
              <a:off x="5296975" y="2391975"/>
              <a:ext cx="169300" cy="170775"/>
            </a:xfrm>
            <a:custGeom>
              <a:avLst/>
              <a:gdLst/>
              <a:ahLst/>
              <a:cxnLst/>
              <a:rect l="l" t="t" r="r" b="b"/>
              <a:pathLst>
                <a:path w="6772" h="6831" extrusionOk="0">
                  <a:moveTo>
                    <a:pt x="3269" y="6772"/>
                  </a:moveTo>
                  <a:cubicBezTo>
                    <a:pt x="1401" y="6655"/>
                    <a:pt x="1" y="5137"/>
                    <a:pt x="59" y="3328"/>
                  </a:cubicBezTo>
                  <a:cubicBezTo>
                    <a:pt x="176" y="1460"/>
                    <a:pt x="1693" y="1"/>
                    <a:pt x="3503" y="118"/>
                  </a:cubicBezTo>
                  <a:cubicBezTo>
                    <a:pt x="5371" y="234"/>
                    <a:pt x="6771" y="1694"/>
                    <a:pt x="6713" y="3503"/>
                  </a:cubicBezTo>
                  <a:cubicBezTo>
                    <a:pt x="6596" y="5371"/>
                    <a:pt x="5079" y="6830"/>
                    <a:pt x="3269" y="67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" name="Google Shape;2172;p8"/>
            <p:cNvSpPr/>
            <p:nvPr/>
          </p:nvSpPr>
          <p:spPr>
            <a:xfrm>
              <a:off x="4562975" y="4111000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8"/>
                    <a:pt x="5137" y="6538"/>
                    <a:pt x="3327" y="6538"/>
                  </a:cubicBezTo>
                  <a:cubicBezTo>
                    <a:pt x="1459" y="6596"/>
                    <a:pt x="0" y="5137"/>
                    <a:pt x="0" y="3269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137" y="0"/>
                    <a:pt x="6538" y="1460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" name="Google Shape;2173;p8"/>
            <p:cNvSpPr/>
            <p:nvPr/>
          </p:nvSpPr>
          <p:spPr>
            <a:xfrm>
              <a:off x="4072650" y="1169125"/>
              <a:ext cx="166375" cy="164925"/>
            </a:xfrm>
            <a:custGeom>
              <a:avLst/>
              <a:gdLst/>
              <a:ahLst/>
              <a:cxnLst/>
              <a:rect l="l" t="t" r="r" b="b"/>
              <a:pathLst>
                <a:path w="6655" h="6597" extrusionOk="0">
                  <a:moveTo>
                    <a:pt x="3328" y="0"/>
                  </a:moveTo>
                  <a:cubicBezTo>
                    <a:pt x="5196" y="0"/>
                    <a:pt x="6655" y="1518"/>
                    <a:pt x="6597" y="3327"/>
                  </a:cubicBezTo>
                  <a:cubicBezTo>
                    <a:pt x="6597" y="5195"/>
                    <a:pt x="5137" y="6596"/>
                    <a:pt x="3328" y="6596"/>
                  </a:cubicBezTo>
                  <a:cubicBezTo>
                    <a:pt x="1460" y="6596"/>
                    <a:pt x="1" y="5137"/>
                    <a:pt x="1" y="3269"/>
                  </a:cubicBezTo>
                  <a:cubicBezTo>
                    <a:pt x="59" y="1460"/>
                    <a:pt x="1518" y="0"/>
                    <a:pt x="33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" name="Google Shape;2174;p8"/>
            <p:cNvSpPr/>
            <p:nvPr/>
          </p:nvSpPr>
          <p:spPr>
            <a:xfrm>
              <a:off x="2846875" y="1411350"/>
              <a:ext cx="166375" cy="167850"/>
            </a:xfrm>
            <a:custGeom>
              <a:avLst/>
              <a:gdLst/>
              <a:ahLst/>
              <a:cxnLst/>
              <a:rect l="l" t="t" r="r" b="b"/>
              <a:pathLst>
                <a:path w="6655" h="6714" extrusionOk="0">
                  <a:moveTo>
                    <a:pt x="6596" y="3386"/>
                  </a:moveTo>
                  <a:cubicBezTo>
                    <a:pt x="6596" y="5254"/>
                    <a:pt x="5079" y="6713"/>
                    <a:pt x="3269" y="6655"/>
                  </a:cubicBezTo>
                  <a:cubicBezTo>
                    <a:pt x="1401" y="6597"/>
                    <a:pt x="0" y="5137"/>
                    <a:pt x="0" y="3328"/>
                  </a:cubicBezTo>
                  <a:cubicBezTo>
                    <a:pt x="59" y="1460"/>
                    <a:pt x="1576" y="1"/>
                    <a:pt x="3386" y="59"/>
                  </a:cubicBezTo>
                  <a:cubicBezTo>
                    <a:pt x="5195" y="59"/>
                    <a:pt x="6655" y="1577"/>
                    <a:pt x="6596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" name="Google Shape;2175;p8"/>
            <p:cNvSpPr/>
            <p:nvPr/>
          </p:nvSpPr>
          <p:spPr>
            <a:xfrm>
              <a:off x="5299900" y="3131825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9"/>
                    <a:pt x="5137" y="6538"/>
                    <a:pt x="3327" y="6597"/>
                  </a:cubicBezTo>
                  <a:cubicBezTo>
                    <a:pt x="1460" y="6597"/>
                    <a:pt x="0" y="5137"/>
                    <a:pt x="0" y="3269"/>
                  </a:cubicBezTo>
                  <a:cubicBezTo>
                    <a:pt x="0" y="1460"/>
                    <a:pt x="1401" y="1"/>
                    <a:pt x="3211" y="1"/>
                  </a:cubicBezTo>
                  <a:cubicBezTo>
                    <a:pt x="5078" y="1"/>
                    <a:pt x="6538" y="1402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6" name="Google Shape;2176;p8"/>
            <p:cNvSpPr/>
            <p:nvPr/>
          </p:nvSpPr>
          <p:spPr>
            <a:xfrm>
              <a:off x="2358025" y="1901675"/>
              <a:ext cx="164925" cy="164925"/>
            </a:xfrm>
            <a:custGeom>
              <a:avLst/>
              <a:gdLst/>
              <a:ahLst/>
              <a:cxnLst/>
              <a:rect l="l" t="t" r="r" b="b"/>
              <a:pathLst>
                <a:path w="6597" h="6597" extrusionOk="0">
                  <a:moveTo>
                    <a:pt x="3327" y="6596"/>
                  </a:moveTo>
                  <a:cubicBezTo>
                    <a:pt x="1518" y="6596"/>
                    <a:pt x="59" y="5195"/>
                    <a:pt x="0" y="3327"/>
                  </a:cubicBezTo>
                  <a:cubicBezTo>
                    <a:pt x="0" y="1518"/>
                    <a:pt x="1401" y="59"/>
                    <a:pt x="3269" y="59"/>
                  </a:cubicBezTo>
                  <a:cubicBezTo>
                    <a:pt x="5079" y="0"/>
                    <a:pt x="6538" y="1460"/>
                    <a:pt x="6538" y="3269"/>
                  </a:cubicBezTo>
                  <a:cubicBezTo>
                    <a:pt x="6596" y="5137"/>
                    <a:pt x="5137" y="6538"/>
                    <a:pt x="3327" y="659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" name="Google Shape;2177;p8"/>
            <p:cNvSpPr/>
            <p:nvPr/>
          </p:nvSpPr>
          <p:spPr>
            <a:xfrm>
              <a:off x="3337175" y="1170575"/>
              <a:ext cx="164925" cy="163475"/>
            </a:xfrm>
            <a:custGeom>
              <a:avLst/>
              <a:gdLst/>
              <a:ahLst/>
              <a:cxnLst/>
              <a:rect l="l" t="t" r="r" b="b"/>
              <a:pathLst>
                <a:path w="6597" h="6539" extrusionOk="0">
                  <a:moveTo>
                    <a:pt x="3270" y="1"/>
                  </a:moveTo>
                  <a:cubicBezTo>
                    <a:pt x="5079" y="1"/>
                    <a:pt x="6538" y="1402"/>
                    <a:pt x="6538" y="3211"/>
                  </a:cubicBezTo>
                  <a:cubicBezTo>
                    <a:pt x="6597" y="5079"/>
                    <a:pt x="5138" y="6538"/>
                    <a:pt x="3328" y="6538"/>
                  </a:cubicBezTo>
                  <a:cubicBezTo>
                    <a:pt x="1460" y="6538"/>
                    <a:pt x="59" y="5137"/>
                    <a:pt x="1" y="3269"/>
                  </a:cubicBezTo>
                  <a:cubicBezTo>
                    <a:pt x="1" y="1460"/>
                    <a:pt x="1402" y="1"/>
                    <a:pt x="32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" name="Google Shape;2178;p8"/>
            <p:cNvSpPr/>
            <p:nvPr/>
          </p:nvSpPr>
          <p:spPr>
            <a:xfrm>
              <a:off x="2601725" y="3864375"/>
              <a:ext cx="163450" cy="163475"/>
            </a:xfrm>
            <a:custGeom>
              <a:avLst/>
              <a:gdLst/>
              <a:ahLst/>
              <a:cxnLst/>
              <a:rect l="l" t="t" r="r" b="b"/>
              <a:pathLst>
                <a:path w="6538" h="6539" extrusionOk="0">
                  <a:moveTo>
                    <a:pt x="3269" y="1"/>
                  </a:moveTo>
                  <a:cubicBezTo>
                    <a:pt x="5137" y="1"/>
                    <a:pt x="6538" y="1460"/>
                    <a:pt x="6538" y="3328"/>
                  </a:cubicBezTo>
                  <a:cubicBezTo>
                    <a:pt x="6538" y="5137"/>
                    <a:pt x="5078" y="6538"/>
                    <a:pt x="3211" y="6538"/>
                  </a:cubicBezTo>
                  <a:cubicBezTo>
                    <a:pt x="1401" y="6538"/>
                    <a:pt x="0" y="5079"/>
                    <a:pt x="0" y="3269"/>
                  </a:cubicBezTo>
                  <a:cubicBezTo>
                    <a:pt x="0" y="1402"/>
                    <a:pt x="1460" y="1"/>
                    <a:pt x="32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9" name="Google Shape;2179;p8"/>
            <p:cNvSpPr/>
            <p:nvPr/>
          </p:nvSpPr>
          <p:spPr>
            <a:xfrm>
              <a:off x="2112875" y="28866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5020"/>
                    <a:pt x="5020" y="6480"/>
                    <a:pt x="3269" y="6480"/>
                  </a:cubicBezTo>
                  <a:cubicBezTo>
                    <a:pt x="1401" y="6480"/>
                    <a:pt x="0" y="5020"/>
                    <a:pt x="0" y="3211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020" y="0"/>
                    <a:pt x="6479" y="1460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0" name="Google Shape;2180;p8"/>
            <p:cNvSpPr/>
            <p:nvPr/>
          </p:nvSpPr>
          <p:spPr>
            <a:xfrm>
              <a:off x="3585250" y="4357600"/>
              <a:ext cx="162025" cy="163475"/>
            </a:xfrm>
            <a:custGeom>
              <a:avLst/>
              <a:gdLst/>
              <a:ahLst/>
              <a:cxnLst/>
              <a:rect l="l" t="t" r="r" b="b"/>
              <a:pathLst>
                <a:path w="6481" h="6539" extrusionOk="0">
                  <a:moveTo>
                    <a:pt x="3211" y="6538"/>
                  </a:moveTo>
                  <a:cubicBezTo>
                    <a:pt x="1460" y="6538"/>
                    <a:pt x="1" y="5079"/>
                    <a:pt x="1" y="3270"/>
                  </a:cubicBezTo>
                  <a:cubicBezTo>
                    <a:pt x="1" y="1460"/>
                    <a:pt x="1460" y="1"/>
                    <a:pt x="3270" y="59"/>
                  </a:cubicBezTo>
                  <a:cubicBezTo>
                    <a:pt x="5021" y="59"/>
                    <a:pt x="6480" y="1518"/>
                    <a:pt x="6480" y="3328"/>
                  </a:cubicBezTo>
                  <a:cubicBezTo>
                    <a:pt x="6480" y="5079"/>
                    <a:pt x="5021" y="6538"/>
                    <a:pt x="3211" y="653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1" name="Google Shape;2181;p8"/>
            <p:cNvSpPr/>
            <p:nvPr/>
          </p:nvSpPr>
          <p:spPr>
            <a:xfrm>
              <a:off x="383187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5020" y="0"/>
                    <a:pt x="6480" y="1401"/>
                    <a:pt x="6480" y="3269"/>
                  </a:cubicBezTo>
                  <a:cubicBezTo>
                    <a:pt x="6480" y="5020"/>
                    <a:pt x="5020" y="6479"/>
                    <a:pt x="3269" y="6479"/>
                  </a:cubicBezTo>
                  <a:cubicBezTo>
                    <a:pt x="1460" y="6479"/>
                    <a:pt x="1" y="5020"/>
                    <a:pt x="1" y="3211"/>
                  </a:cubicBezTo>
                  <a:cubicBezTo>
                    <a:pt x="1" y="1401"/>
                    <a:pt x="1401" y="0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2" name="Google Shape;2182;p8"/>
            <p:cNvSpPr/>
            <p:nvPr/>
          </p:nvSpPr>
          <p:spPr>
            <a:xfrm>
              <a:off x="2112875" y="26400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4962"/>
                    <a:pt x="5078" y="6422"/>
                    <a:pt x="3269" y="6480"/>
                  </a:cubicBezTo>
                  <a:cubicBezTo>
                    <a:pt x="1459" y="6480"/>
                    <a:pt x="0" y="5021"/>
                    <a:pt x="0" y="3211"/>
                  </a:cubicBezTo>
                  <a:cubicBezTo>
                    <a:pt x="0" y="1460"/>
                    <a:pt x="1459" y="1"/>
                    <a:pt x="3211" y="1"/>
                  </a:cubicBezTo>
                  <a:cubicBezTo>
                    <a:pt x="5020" y="1"/>
                    <a:pt x="6479" y="1402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3" name="Google Shape;2183;p8"/>
            <p:cNvSpPr/>
            <p:nvPr/>
          </p:nvSpPr>
          <p:spPr>
            <a:xfrm>
              <a:off x="2848325" y="41124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70" y="6480"/>
                  </a:moveTo>
                  <a:cubicBezTo>
                    <a:pt x="1518" y="6480"/>
                    <a:pt x="59" y="5020"/>
                    <a:pt x="1" y="3269"/>
                  </a:cubicBezTo>
                  <a:cubicBezTo>
                    <a:pt x="1" y="1460"/>
                    <a:pt x="1460" y="1"/>
                    <a:pt x="3211" y="1"/>
                  </a:cubicBezTo>
                  <a:cubicBezTo>
                    <a:pt x="5021" y="1"/>
                    <a:pt x="6480" y="1402"/>
                    <a:pt x="6480" y="3211"/>
                  </a:cubicBezTo>
                  <a:cubicBezTo>
                    <a:pt x="6480" y="4962"/>
                    <a:pt x="5079" y="6421"/>
                    <a:pt x="3270" y="64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" name="Google Shape;2184;p8"/>
            <p:cNvSpPr/>
            <p:nvPr/>
          </p:nvSpPr>
          <p:spPr>
            <a:xfrm>
              <a:off x="2359475" y="36221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4962" y="0"/>
                    <a:pt x="6480" y="1459"/>
                    <a:pt x="6480" y="3211"/>
                  </a:cubicBezTo>
                  <a:cubicBezTo>
                    <a:pt x="6480" y="5020"/>
                    <a:pt x="5021" y="6479"/>
                    <a:pt x="3269" y="6479"/>
                  </a:cubicBezTo>
                  <a:cubicBezTo>
                    <a:pt x="1460" y="6479"/>
                    <a:pt x="1" y="5078"/>
                    <a:pt x="1" y="3269"/>
                  </a:cubicBezTo>
                  <a:cubicBezTo>
                    <a:pt x="1" y="1518"/>
                    <a:pt x="1402" y="59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5" name="Google Shape;2185;p8"/>
            <p:cNvSpPr/>
            <p:nvPr/>
          </p:nvSpPr>
          <p:spPr>
            <a:xfrm>
              <a:off x="4320725" y="11705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80" y="3211"/>
                  </a:moveTo>
                  <a:cubicBezTo>
                    <a:pt x="6480" y="5021"/>
                    <a:pt x="5021" y="6480"/>
                    <a:pt x="3269" y="6480"/>
                  </a:cubicBezTo>
                  <a:cubicBezTo>
                    <a:pt x="1518" y="6480"/>
                    <a:pt x="59" y="5021"/>
                    <a:pt x="59" y="3269"/>
                  </a:cubicBezTo>
                  <a:cubicBezTo>
                    <a:pt x="1" y="1518"/>
                    <a:pt x="1518" y="1"/>
                    <a:pt x="3269" y="59"/>
                  </a:cubicBezTo>
                  <a:cubicBezTo>
                    <a:pt x="5021" y="59"/>
                    <a:pt x="6480" y="1518"/>
                    <a:pt x="6480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6" name="Google Shape;2186;p8"/>
            <p:cNvSpPr/>
            <p:nvPr/>
          </p:nvSpPr>
          <p:spPr>
            <a:xfrm>
              <a:off x="407412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0" y="0"/>
                  </a:moveTo>
                  <a:cubicBezTo>
                    <a:pt x="5020" y="0"/>
                    <a:pt x="6479" y="1459"/>
                    <a:pt x="6479" y="3269"/>
                  </a:cubicBezTo>
                  <a:cubicBezTo>
                    <a:pt x="6479" y="4962"/>
                    <a:pt x="5020" y="6421"/>
                    <a:pt x="3269" y="6479"/>
                  </a:cubicBezTo>
                  <a:cubicBezTo>
                    <a:pt x="1518" y="6479"/>
                    <a:pt x="0" y="4962"/>
                    <a:pt x="58" y="3211"/>
                  </a:cubicBezTo>
                  <a:cubicBezTo>
                    <a:pt x="58" y="1459"/>
                    <a:pt x="1518" y="59"/>
                    <a:pt x="321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" name="Google Shape;2187;p8"/>
            <p:cNvSpPr/>
            <p:nvPr/>
          </p:nvSpPr>
          <p:spPr>
            <a:xfrm>
              <a:off x="5301350" y="2149750"/>
              <a:ext cx="160550" cy="162000"/>
            </a:xfrm>
            <a:custGeom>
              <a:avLst/>
              <a:gdLst/>
              <a:ahLst/>
              <a:cxnLst/>
              <a:rect l="l" t="t" r="r" b="b"/>
              <a:pathLst>
                <a:path w="6422" h="6480" extrusionOk="0">
                  <a:moveTo>
                    <a:pt x="3211" y="6479"/>
                  </a:moveTo>
                  <a:cubicBezTo>
                    <a:pt x="1460" y="6479"/>
                    <a:pt x="1" y="5020"/>
                    <a:pt x="1" y="3269"/>
                  </a:cubicBezTo>
                  <a:cubicBezTo>
                    <a:pt x="1" y="1518"/>
                    <a:pt x="1460" y="59"/>
                    <a:pt x="3153" y="59"/>
                  </a:cubicBezTo>
                  <a:cubicBezTo>
                    <a:pt x="4962" y="0"/>
                    <a:pt x="6421" y="1518"/>
                    <a:pt x="6421" y="3269"/>
                  </a:cubicBezTo>
                  <a:cubicBezTo>
                    <a:pt x="6421" y="5020"/>
                    <a:pt x="4962" y="6479"/>
                    <a:pt x="3211" y="64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" name="Google Shape;2188;p8"/>
            <p:cNvSpPr/>
            <p:nvPr/>
          </p:nvSpPr>
          <p:spPr>
            <a:xfrm>
              <a:off x="2112875" y="2396350"/>
              <a:ext cx="162000" cy="162025"/>
            </a:xfrm>
            <a:custGeom>
              <a:avLst/>
              <a:gdLst/>
              <a:ahLst/>
              <a:cxnLst/>
              <a:rect l="l" t="t" r="r" b="b"/>
              <a:pathLst>
                <a:path w="6480" h="6481" extrusionOk="0">
                  <a:moveTo>
                    <a:pt x="6421" y="3270"/>
                  </a:moveTo>
                  <a:cubicBezTo>
                    <a:pt x="6421" y="5021"/>
                    <a:pt x="4962" y="6480"/>
                    <a:pt x="3211" y="6480"/>
                  </a:cubicBezTo>
                  <a:cubicBezTo>
                    <a:pt x="1459" y="6422"/>
                    <a:pt x="0" y="4962"/>
                    <a:pt x="0" y="3270"/>
                  </a:cubicBezTo>
                  <a:cubicBezTo>
                    <a:pt x="59" y="1519"/>
                    <a:pt x="1518" y="1"/>
                    <a:pt x="3269" y="59"/>
                  </a:cubicBezTo>
                  <a:cubicBezTo>
                    <a:pt x="5020" y="59"/>
                    <a:pt x="6479" y="1519"/>
                    <a:pt x="6421" y="32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9" name="Google Shape;2189;p8"/>
            <p:cNvSpPr/>
            <p:nvPr/>
          </p:nvSpPr>
          <p:spPr>
            <a:xfrm>
              <a:off x="5301350" y="3376975"/>
              <a:ext cx="159075" cy="160550"/>
            </a:xfrm>
            <a:custGeom>
              <a:avLst/>
              <a:gdLst/>
              <a:ahLst/>
              <a:cxnLst/>
              <a:rect l="l" t="t" r="r" b="b"/>
              <a:pathLst>
                <a:path w="6363" h="6422" extrusionOk="0">
                  <a:moveTo>
                    <a:pt x="6363" y="3211"/>
                  </a:moveTo>
                  <a:cubicBezTo>
                    <a:pt x="6363" y="4962"/>
                    <a:pt x="4904" y="6422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59" y="1402"/>
                    <a:pt x="1460" y="1"/>
                    <a:pt x="3211" y="1"/>
                  </a:cubicBezTo>
                  <a:cubicBezTo>
                    <a:pt x="4904" y="1"/>
                    <a:pt x="6363" y="1460"/>
                    <a:pt x="636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0" name="Google Shape;2190;p8"/>
            <p:cNvSpPr/>
            <p:nvPr/>
          </p:nvSpPr>
          <p:spPr>
            <a:xfrm>
              <a:off x="3340100" y="4360525"/>
              <a:ext cx="159100" cy="159075"/>
            </a:xfrm>
            <a:custGeom>
              <a:avLst/>
              <a:gdLst/>
              <a:ahLst/>
              <a:cxnLst/>
              <a:rect l="l" t="t" r="r" b="b"/>
              <a:pathLst>
                <a:path w="6364" h="6363" extrusionOk="0">
                  <a:moveTo>
                    <a:pt x="6363" y="3153"/>
                  </a:moveTo>
                  <a:cubicBezTo>
                    <a:pt x="6363" y="4904"/>
                    <a:pt x="4904" y="6363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1" y="1460"/>
                    <a:pt x="1460" y="1"/>
                    <a:pt x="3153" y="1"/>
                  </a:cubicBezTo>
                  <a:cubicBezTo>
                    <a:pt x="4904" y="1"/>
                    <a:pt x="6363" y="1460"/>
                    <a:pt x="6363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1" name="Google Shape;2191;p8"/>
            <p:cNvSpPr/>
            <p:nvPr/>
          </p:nvSpPr>
          <p:spPr>
            <a:xfrm>
              <a:off x="2114325" y="3134750"/>
              <a:ext cx="159075" cy="159075"/>
            </a:xfrm>
            <a:custGeom>
              <a:avLst/>
              <a:gdLst/>
              <a:ahLst/>
              <a:cxnLst/>
              <a:rect l="l" t="t" r="r" b="b"/>
              <a:pathLst>
                <a:path w="6363" h="6363" extrusionOk="0">
                  <a:moveTo>
                    <a:pt x="3153" y="6363"/>
                  </a:moveTo>
                  <a:cubicBezTo>
                    <a:pt x="1460" y="6363"/>
                    <a:pt x="1" y="4904"/>
                    <a:pt x="1" y="3152"/>
                  </a:cubicBezTo>
                  <a:cubicBezTo>
                    <a:pt x="1" y="1460"/>
                    <a:pt x="1460" y="0"/>
                    <a:pt x="3153" y="0"/>
                  </a:cubicBezTo>
                  <a:cubicBezTo>
                    <a:pt x="4904" y="0"/>
                    <a:pt x="6363" y="1460"/>
                    <a:pt x="6363" y="3152"/>
                  </a:cubicBezTo>
                  <a:cubicBezTo>
                    <a:pt x="6363" y="4904"/>
                    <a:pt x="4904" y="6363"/>
                    <a:pt x="3153" y="63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2" name="Google Shape;2192;p8"/>
            <p:cNvSpPr/>
            <p:nvPr/>
          </p:nvSpPr>
          <p:spPr>
            <a:xfrm>
              <a:off x="4812500" y="1415725"/>
              <a:ext cx="159075" cy="157625"/>
            </a:xfrm>
            <a:custGeom>
              <a:avLst/>
              <a:gdLst/>
              <a:ahLst/>
              <a:cxnLst/>
              <a:rect l="l" t="t" r="r" b="b"/>
              <a:pathLst>
                <a:path w="6363" h="6305" extrusionOk="0">
                  <a:moveTo>
                    <a:pt x="6305" y="3153"/>
                  </a:moveTo>
                  <a:cubicBezTo>
                    <a:pt x="6363" y="4904"/>
                    <a:pt x="4904" y="6305"/>
                    <a:pt x="3153" y="6305"/>
                  </a:cubicBezTo>
                  <a:cubicBezTo>
                    <a:pt x="1401" y="6305"/>
                    <a:pt x="1" y="4904"/>
                    <a:pt x="1" y="3211"/>
                  </a:cubicBezTo>
                  <a:cubicBezTo>
                    <a:pt x="1" y="1460"/>
                    <a:pt x="1401" y="1"/>
                    <a:pt x="3211" y="1"/>
                  </a:cubicBezTo>
                  <a:cubicBezTo>
                    <a:pt x="4904" y="1"/>
                    <a:pt x="6305" y="1402"/>
                    <a:pt x="6305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" name="Google Shape;2193;p8"/>
            <p:cNvSpPr/>
            <p:nvPr/>
          </p:nvSpPr>
          <p:spPr>
            <a:xfrm>
              <a:off x="5059125" y="1660900"/>
              <a:ext cx="159075" cy="160525"/>
            </a:xfrm>
            <a:custGeom>
              <a:avLst/>
              <a:gdLst/>
              <a:ahLst/>
              <a:cxnLst/>
              <a:rect l="l" t="t" r="r" b="b"/>
              <a:pathLst>
                <a:path w="6363" h="6421" extrusionOk="0">
                  <a:moveTo>
                    <a:pt x="6363" y="3269"/>
                  </a:moveTo>
                  <a:cubicBezTo>
                    <a:pt x="6304" y="5020"/>
                    <a:pt x="4845" y="6421"/>
                    <a:pt x="3094" y="6363"/>
                  </a:cubicBezTo>
                  <a:cubicBezTo>
                    <a:pt x="1343" y="6363"/>
                    <a:pt x="0" y="4903"/>
                    <a:pt x="0" y="3211"/>
                  </a:cubicBezTo>
                  <a:cubicBezTo>
                    <a:pt x="59" y="1401"/>
                    <a:pt x="1518" y="0"/>
                    <a:pt x="3269" y="59"/>
                  </a:cubicBezTo>
                  <a:cubicBezTo>
                    <a:pt x="4962" y="117"/>
                    <a:pt x="6363" y="1518"/>
                    <a:pt x="6363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4" name="Google Shape;2194;p8"/>
            <p:cNvSpPr/>
            <p:nvPr/>
          </p:nvSpPr>
          <p:spPr>
            <a:xfrm>
              <a:off x="3097875" y="1172050"/>
              <a:ext cx="157625" cy="159075"/>
            </a:xfrm>
            <a:custGeom>
              <a:avLst/>
              <a:gdLst/>
              <a:ahLst/>
              <a:cxnLst/>
              <a:rect l="l" t="t" r="r" b="b"/>
              <a:pathLst>
                <a:path w="6305" h="6363" extrusionOk="0">
                  <a:moveTo>
                    <a:pt x="6304" y="3152"/>
                  </a:moveTo>
                  <a:cubicBezTo>
                    <a:pt x="6304" y="4903"/>
                    <a:pt x="4903" y="6362"/>
                    <a:pt x="3152" y="6362"/>
                  </a:cubicBezTo>
                  <a:cubicBezTo>
                    <a:pt x="1401" y="6362"/>
                    <a:pt x="0" y="4962"/>
                    <a:pt x="0" y="3210"/>
                  </a:cubicBezTo>
                  <a:cubicBezTo>
                    <a:pt x="0" y="1459"/>
                    <a:pt x="1401" y="0"/>
                    <a:pt x="3152" y="58"/>
                  </a:cubicBezTo>
                  <a:cubicBezTo>
                    <a:pt x="4903" y="58"/>
                    <a:pt x="6304" y="1459"/>
                    <a:pt x="6304" y="31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5" name="Google Shape;2195;p8"/>
            <p:cNvSpPr/>
            <p:nvPr/>
          </p:nvSpPr>
          <p:spPr>
            <a:xfrm>
              <a:off x="4323650" y="4361975"/>
              <a:ext cx="156175" cy="156175"/>
            </a:xfrm>
            <a:custGeom>
              <a:avLst/>
              <a:gdLst/>
              <a:ahLst/>
              <a:cxnLst/>
              <a:rect l="l" t="t" r="r" b="b"/>
              <a:pathLst>
                <a:path w="6247" h="6247" extrusionOk="0">
                  <a:moveTo>
                    <a:pt x="3152" y="1"/>
                  </a:moveTo>
                  <a:cubicBezTo>
                    <a:pt x="4904" y="59"/>
                    <a:pt x="6246" y="1460"/>
                    <a:pt x="6246" y="3211"/>
                  </a:cubicBezTo>
                  <a:cubicBezTo>
                    <a:pt x="6188" y="4904"/>
                    <a:pt x="4845" y="6247"/>
                    <a:pt x="3094" y="6188"/>
                  </a:cubicBezTo>
                  <a:cubicBezTo>
                    <a:pt x="1343" y="6188"/>
                    <a:pt x="0" y="4787"/>
                    <a:pt x="59" y="3036"/>
                  </a:cubicBezTo>
                  <a:cubicBezTo>
                    <a:pt x="59" y="1343"/>
                    <a:pt x="1460" y="1"/>
                    <a:pt x="31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" name="Google Shape;2196;p8"/>
            <p:cNvSpPr/>
            <p:nvPr/>
          </p:nvSpPr>
          <p:spPr>
            <a:xfrm>
              <a:off x="2609025" y="1417200"/>
              <a:ext cx="156150" cy="154700"/>
            </a:xfrm>
            <a:custGeom>
              <a:avLst/>
              <a:gdLst/>
              <a:ahLst/>
              <a:cxnLst/>
              <a:rect l="l" t="t" r="r" b="b"/>
              <a:pathLst>
                <a:path w="6246" h="6188" extrusionOk="0">
                  <a:moveTo>
                    <a:pt x="6187" y="3094"/>
                  </a:moveTo>
                  <a:cubicBezTo>
                    <a:pt x="6246" y="4787"/>
                    <a:pt x="4845" y="6188"/>
                    <a:pt x="3152" y="6188"/>
                  </a:cubicBezTo>
                  <a:cubicBezTo>
                    <a:pt x="1459" y="6188"/>
                    <a:pt x="58" y="4845"/>
                    <a:pt x="58" y="3152"/>
                  </a:cubicBezTo>
                  <a:cubicBezTo>
                    <a:pt x="0" y="1401"/>
                    <a:pt x="1401" y="59"/>
                    <a:pt x="3094" y="0"/>
                  </a:cubicBezTo>
                  <a:cubicBezTo>
                    <a:pt x="4786" y="0"/>
                    <a:pt x="6187" y="1401"/>
                    <a:pt x="618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7" name="Google Shape;2197;p8"/>
            <p:cNvSpPr/>
            <p:nvPr/>
          </p:nvSpPr>
          <p:spPr>
            <a:xfrm>
              <a:off x="5060575" y="387312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4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4"/>
                  </a:cubicBezTo>
                  <a:cubicBezTo>
                    <a:pt x="1" y="1343"/>
                    <a:pt x="1401" y="1"/>
                    <a:pt x="3094" y="1"/>
                  </a:cubicBezTo>
                  <a:cubicBezTo>
                    <a:pt x="4845" y="1"/>
                    <a:pt x="6188" y="1402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8" name="Google Shape;2198;p8"/>
            <p:cNvSpPr/>
            <p:nvPr/>
          </p:nvSpPr>
          <p:spPr>
            <a:xfrm>
              <a:off x="2115775" y="215412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787"/>
                    <a:pt x="4846" y="6129"/>
                    <a:pt x="3153" y="6188"/>
                  </a:cubicBezTo>
                  <a:cubicBezTo>
                    <a:pt x="1402" y="6188"/>
                    <a:pt x="1" y="4787"/>
                    <a:pt x="1" y="3036"/>
                  </a:cubicBezTo>
                  <a:cubicBezTo>
                    <a:pt x="59" y="1343"/>
                    <a:pt x="1402" y="0"/>
                    <a:pt x="3153" y="0"/>
                  </a:cubicBezTo>
                  <a:cubicBezTo>
                    <a:pt x="4846" y="0"/>
                    <a:pt x="6188" y="1343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" name="Google Shape;2199;p8"/>
            <p:cNvSpPr/>
            <p:nvPr/>
          </p:nvSpPr>
          <p:spPr>
            <a:xfrm>
              <a:off x="4813950" y="411537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845"/>
                    <a:pt x="4787" y="6188"/>
                    <a:pt x="3095" y="6188"/>
                  </a:cubicBezTo>
                  <a:cubicBezTo>
                    <a:pt x="1402" y="6188"/>
                    <a:pt x="1" y="4728"/>
                    <a:pt x="59" y="3036"/>
                  </a:cubicBezTo>
                  <a:cubicBezTo>
                    <a:pt x="59" y="1401"/>
                    <a:pt x="1460" y="0"/>
                    <a:pt x="3095" y="0"/>
                  </a:cubicBezTo>
                  <a:cubicBezTo>
                    <a:pt x="4787" y="0"/>
                    <a:pt x="6188" y="1401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" name="Google Shape;2200;p8"/>
            <p:cNvSpPr/>
            <p:nvPr/>
          </p:nvSpPr>
          <p:spPr>
            <a:xfrm>
              <a:off x="3099325" y="436197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5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5"/>
                  </a:cubicBezTo>
                  <a:cubicBezTo>
                    <a:pt x="1" y="1460"/>
                    <a:pt x="1343" y="59"/>
                    <a:pt x="3036" y="59"/>
                  </a:cubicBezTo>
                  <a:cubicBezTo>
                    <a:pt x="4729" y="1"/>
                    <a:pt x="6129" y="1402"/>
                    <a:pt x="612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1" name="Google Shape;2201;p8"/>
            <p:cNvSpPr/>
            <p:nvPr/>
          </p:nvSpPr>
          <p:spPr>
            <a:xfrm>
              <a:off x="2115775" y="3378450"/>
              <a:ext cx="156175" cy="156150"/>
            </a:xfrm>
            <a:custGeom>
              <a:avLst/>
              <a:gdLst/>
              <a:ahLst/>
              <a:cxnLst/>
              <a:rect l="l" t="t" r="r" b="b"/>
              <a:pathLst>
                <a:path w="6247" h="6246" extrusionOk="0">
                  <a:moveTo>
                    <a:pt x="3153" y="59"/>
                  </a:moveTo>
                  <a:cubicBezTo>
                    <a:pt x="4846" y="117"/>
                    <a:pt x="6247" y="1576"/>
                    <a:pt x="6188" y="3211"/>
                  </a:cubicBezTo>
                  <a:cubicBezTo>
                    <a:pt x="6130" y="4903"/>
                    <a:pt x="4671" y="6246"/>
                    <a:pt x="3036" y="6188"/>
                  </a:cubicBezTo>
                  <a:cubicBezTo>
                    <a:pt x="1343" y="6129"/>
                    <a:pt x="1" y="4728"/>
                    <a:pt x="59" y="3036"/>
                  </a:cubicBezTo>
                  <a:cubicBezTo>
                    <a:pt x="118" y="1343"/>
                    <a:pt x="1519" y="0"/>
                    <a:pt x="3153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2" name="Google Shape;2202;p8"/>
            <p:cNvSpPr/>
            <p:nvPr/>
          </p:nvSpPr>
          <p:spPr>
            <a:xfrm>
              <a:off x="2362400" y="1663800"/>
              <a:ext cx="156175" cy="154725"/>
            </a:xfrm>
            <a:custGeom>
              <a:avLst/>
              <a:gdLst/>
              <a:ahLst/>
              <a:cxnLst/>
              <a:rect l="l" t="t" r="r" b="b"/>
              <a:pathLst>
                <a:path w="6247" h="6189" extrusionOk="0">
                  <a:moveTo>
                    <a:pt x="59" y="3095"/>
                  </a:moveTo>
                  <a:cubicBezTo>
                    <a:pt x="59" y="1402"/>
                    <a:pt x="1518" y="1"/>
                    <a:pt x="3152" y="59"/>
                  </a:cubicBezTo>
                  <a:cubicBezTo>
                    <a:pt x="4845" y="59"/>
                    <a:pt x="6246" y="1519"/>
                    <a:pt x="6188" y="3211"/>
                  </a:cubicBezTo>
                  <a:cubicBezTo>
                    <a:pt x="6129" y="4846"/>
                    <a:pt x="4729" y="6188"/>
                    <a:pt x="3094" y="6188"/>
                  </a:cubicBezTo>
                  <a:cubicBezTo>
                    <a:pt x="1401" y="6188"/>
                    <a:pt x="0" y="4729"/>
                    <a:pt x="5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" name="Google Shape;2203;p8"/>
            <p:cNvSpPr/>
            <p:nvPr/>
          </p:nvSpPr>
          <p:spPr>
            <a:xfrm>
              <a:off x="4571725" y="1174950"/>
              <a:ext cx="153250" cy="154725"/>
            </a:xfrm>
            <a:custGeom>
              <a:avLst/>
              <a:gdLst/>
              <a:ahLst/>
              <a:cxnLst/>
              <a:rect l="l" t="t" r="r" b="b"/>
              <a:pathLst>
                <a:path w="6130" h="6189" extrusionOk="0">
                  <a:moveTo>
                    <a:pt x="6129" y="3094"/>
                  </a:moveTo>
                  <a:cubicBezTo>
                    <a:pt x="6129" y="4729"/>
                    <a:pt x="4787" y="6130"/>
                    <a:pt x="3094" y="6130"/>
                  </a:cubicBezTo>
                  <a:cubicBezTo>
                    <a:pt x="1460" y="6188"/>
                    <a:pt x="0" y="4729"/>
                    <a:pt x="59" y="3036"/>
                  </a:cubicBezTo>
                  <a:cubicBezTo>
                    <a:pt x="59" y="1402"/>
                    <a:pt x="1460" y="1"/>
                    <a:pt x="3094" y="1"/>
                  </a:cubicBezTo>
                  <a:cubicBezTo>
                    <a:pt x="4728" y="1"/>
                    <a:pt x="6129" y="1402"/>
                    <a:pt x="6129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4" name="Google Shape;2204;p8"/>
            <p:cNvSpPr/>
            <p:nvPr/>
          </p:nvSpPr>
          <p:spPr>
            <a:xfrm>
              <a:off x="5308650" y="1911875"/>
              <a:ext cx="153250" cy="153250"/>
            </a:xfrm>
            <a:custGeom>
              <a:avLst/>
              <a:gdLst/>
              <a:ahLst/>
              <a:cxnLst/>
              <a:rect l="l" t="t" r="r" b="b"/>
              <a:pathLst>
                <a:path w="6130" h="6130" extrusionOk="0">
                  <a:moveTo>
                    <a:pt x="6129" y="3036"/>
                  </a:moveTo>
                  <a:cubicBezTo>
                    <a:pt x="6129" y="4671"/>
                    <a:pt x="4728" y="6071"/>
                    <a:pt x="3094" y="6130"/>
                  </a:cubicBezTo>
                  <a:cubicBezTo>
                    <a:pt x="1460" y="6130"/>
                    <a:pt x="0" y="4729"/>
                    <a:pt x="0" y="3036"/>
                  </a:cubicBezTo>
                  <a:cubicBezTo>
                    <a:pt x="0" y="1402"/>
                    <a:pt x="1401" y="1"/>
                    <a:pt x="3036" y="1"/>
                  </a:cubicBezTo>
                  <a:cubicBezTo>
                    <a:pt x="4728" y="1"/>
                    <a:pt x="6071" y="1402"/>
                    <a:pt x="6129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5" name="Google Shape;2205;p8"/>
            <p:cNvSpPr/>
            <p:nvPr/>
          </p:nvSpPr>
          <p:spPr>
            <a:xfrm>
              <a:off x="2855625" y="1173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3036"/>
                  </a:moveTo>
                  <a:cubicBezTo>
                    <a:pt x="5955" y="4670"/>
                    <a:pt x="4612" y="5954"/>
                    <a:pt x="2919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285"/>
                    <a:pt x="1343" y="0"/>
                    <a:pt x="2978" y="0"/>
                  </a:cubicBezTo>
                  <a:cubicBezTo>
                    <a:pt x="4670" y="59"/>
                    <a:pt x="5955" y="1343"/>
                    <a:pt x="5955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6" name="Google Shape;2206;p8"/>
            <p:cNvSpPr/>
            <p:nvPr/>
          </p:nvSpPr>
          <p:spPr>
            <a:xfrm>
              <a:off x="5307200" y="3627975"/>
              <a:ext cx="148850" cy="150325"/>
            </a:xfrm>
            <a:custGeom>
              <a:avLst/>
              <a:gdLst/>
              <a:ahLst/>
              <a:cxnLst/>
              <a:rect l="l" t="t" r="r" b="b"/>
              <a:pathLst>
                <a:path w="5954" h="6013" extrusionOk="0">
                  <a:moveTo>
                    <a:pt x="2977" y="6013"/>
                  </a:moveTo>
                  <a:cubicBezTo>
                    <a:pt x="1284" y="6013"/>
                    <a:pt x="0" y="4670"/>
                    <a:pt x="0" y="3036"/>
                  </a:cubicBezTo>
                  <a:cubicBezTo>
                    <a:pt x="0" y="1343"/>
                    <a:pt x="1343" y="1"/>
                    <a:pt x="3035" y="59"/>
                  </a:cubicBezTo>
                  <a:cubicBezTo>
                    <a:pt x="4670" y="59"/>
                    <a:pt x="5954" y="1402"/>
                    <a:pt x="5954" y="3036"/>
                  </a:cubicBezTo>
                  <a:cubicBezTo>
                    <a:pt x="5954" y="4729"/>
                    <a:pt x="4611" y="6013"/>
                    <a:pt x="2977" y="60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7" name="Google Shape;2207;p8"/>
            <p:cNvSpPr/>
            <p:nvPr/>
          </p:nvSpPr>
          <p:spPr>
            <a:xfrm>
              <a:off x="3839175" y="931250"/>
              <a:ext cx="147400" cy="148875"/>
            </a:xfrm>
            <a:custGeom>
              <a:avLst/>
              <a:gdLst/>
              <a:ahLst/>
              <a:cxnLst/>
              <a:rect l="l" t="t" r="r" b="b"/>
              <a:pathLst>
                <a:path w="5896" h="5955" extrusionOk="0">
                  <a:moveTo>
                    <a:pt x="2977" y="5955"/>
                  </a:moveTo>
                  <a:cubicBezTo>
                    <a:pt x="1285" y="5955"/>
                    <a:pt x="0" y="4612"/>
                    <a:pt x="0" y="2978"/>
                  </a:cubicBezTo>
                  <a:cubicBezTo>
                    <a:pt x="0" y="1285"/>
                    <a:pt x="1285" y="1"/>
                    <a:pt x="2977" y="1"/>
                  </a:cubicBezTo>
                  <a:cubicBezTo>
                    <a:pt x="4612" y="1"/>
                    <a:pt x="5896" y="1285"/>
                    <a:pt x="5896" y="2920"/>
                  </a:cubicBezTo>
                  <a:cubicBezTo>
                    <a:pt x="5896" y="4612"/>
                    <a:pt x="4612" y="5896"/>
                    <a:pt x="2977" y="595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" name="Google Shape;2208;p8"/>
            <p:cNvSpPr/>
            <p:nvPr/>
          </p:nvSpPr>
          <p:spPr>
            <a:xfrm>
              <a:off x="2365325" y="3871675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4" y="2977"/>
                  </a:moveTo>
                  <a:cubicBezTo>
                    <a:pt x="5954" y="4670"/>
                    <a:pt x="4670" y="5954"/>
                    <a:pt x="3035" y="5954"/>
                  </a:cubicBezTo>
                  <a:cubicBezTo>
                    <a:pt x="1343" y="5954"/>
                    <a:pt x="0" y="4612"/>
                    <a:pt x="0" y="2919"/>
                  </a:cubicBezTo>
                  <a:cubicBezTo>
                    <a:pt x="59" y="1285"/>
                    <a:pt x="1343" y="0"/>
                    <a:pt x="3035" y="0"/>
                  </a:cubicBezTo>
                  <a:cubicBezTo>
                    <a:pt x="4670" y="0"/>
                    <a:pt x="5954" y="1343"/>
                    <a:pt x="5954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" name="Google Shape;2209;p8"/>
            <p:cNvSpPr/>
            <p:nvPr/>
          </p:nvSpPr>
          <p:spPr>
            <a:xfrm>
              <a:off x="2607550" y="4118300"/>
              <a:ext cx="150325" cy="150325"/>
            </a:xfrm>
            <a:custGeom>
              <a:avLst/>
              <a:gdLst/>
              <a:ahLst/>
              <a:cxnLst/>
              <a:rect l="l" t="t" r="r" b="b"/>
              <a:pathLst>
                <a:path w="6013" h="6013" extrusionOk="0">
                  <a:moveTo>
                    <a:pt x="6013" y="2977"/>
                  </a:moveTo>
                  <a:cubicBezTo>
                    <a:pt x="6013" y="4611"/>
                    <a:pt x="4729" y="5954"/>
                    <a:pt x="3036" y="5954"/>
                  </a:cubicBezTo>
                  <a:cubicBezTo>
                    <a:pt x="1343" y="6012"/>
                    <a:pt x="1" y="4670"/>
                    <a:pt x="59" y="2977"/>
                  </a:cubicBezTo>
                  <a:cubicBezTo>
                    <a:pt x="59" y="1284"/>
                    <a:pt x="1343" y="0"/>
                    <a:pt x="3036" y="0"/>
                  </a:cubicBezTo>
                  <a:cubicBezTo>
                    <a:pt x="4670" y="0"/>
                    <a:pt x="6013" y="1343"/>
                    <a:pt x="6013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0" name="Google Shape;2210;p8"/>
            <p:cNvSpPr/>
            <p:nvPr/>
          </p:nvSpPr>
          <p:spPr>
            <a:xfrm>
              <a:off x="5553800" y="2892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1" y="2919"/>
                  </a:moveTo>
                  <a:cubicBezTo>
                    <a:pt x="1" y="1285"/>
                    <a:pt x="1343" y="1"/>
                    <a:pt x="3036" y="59"/>
                  </a:cubicBezTo>
                  <a:cubicBezTo>
                    <a:pt x="4670" y="59"/>
                    <a:pt x="5955" y="1402"/>
                    <a:pt x="5955" y="3095"/>
                  </a:cubicBezTo>
                  <a:cubicBezTo>
                    <a:pt x="5896" y="4729"/>
                    <a:pt x="4612" y="5955"/>
                    <a:pt x="2919" y="5955"/>
                  </a:cubicBezTo>
                  <a:cubicBezTo>
                    <a:pt x="1285" y="5955"/>
                    <a:pt x="1" y="4612"/>
                    <a:pt x="1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" name="Google Shape;2211;p8"/>
            <p:cNvSpPr/>
            <p:nvPr/>
          </p:nvSpPr>
          <p:spPr>
            <a:xfrm>
              <a:off x="5553800" y="26459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2977"/>
                  </a:moveTo>
                  <a:cubicBezTo>
                    <a:pt x="5955" y="4670"/>
                    <a:pt x="4612" y="5954"/>
                    <a:pt x="2978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343"/>
                    <a:pt x="1285" y="59"/>
                    <a:pt x="2919" y="0"/>
                  </a:cubicBezTo>
                  <a:cubicBezTo>
                    <a:pt x="4612" y="0"/>
                    <a:pt x="5955" y="1284"/>
                    <a:pt x="5955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" name="Google Shape;2212;p8"/>
            <p:cNvSpPr/>
            <p:nvPr/>
          </p:nvSpPr>
          <p:spPr>
            <a:xfrm>
              <a:off x="3592550" y="931250"/>
              <a:ext cx="147425" cy="148875"/>
            </a:xfrm>
            <a:custGeom>
              <a:avLst/>
              <a:gdLst/>
              <a:ahLst/>
              <a:cxnLst/>
              <a:rect l="l" t="t" r="r" b="b"/>
              <a:pathLst>
                <a:path w="5897" h="5955" extrusionOk="0">
                  <a:moveTo>
                    <a:pt x="5896" y="2978"/>
                  </a:moveTo>
                  <a:cubicBezTo>
                    <a:pt x="5896" y="4612"/>
                    <a:pt x="4612" y="5955"/>
                    <a:pt x="2919" y="5896"/>
                  </a:cubicBezTo>
                  <a:cubicBezTo>
                    <a:pt x="1285" y="5896"/>
                    <a:pt x="1" y="4612"/>
                    <a:pt x="1" y="2978"/>
                  </a:cubicBezTo>
                  <a:cubicBezTo>
                    <a:pt x="1" y="1285"/>
                    <a:pt x="1285" y="1"/>
                    <a:pt x="2978" y="1"/>
                  </a:cubicBezTo>
                  <a:cubicBezTo>
                    <a:pt x="4612" y="1"/>
                    <a:pt x="5896" y="1285"/>
                    <a:pt x="5896" y="29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" name="Google Shape;2213;p8"/>
            <p:cNvSpPr/>
            <p:nvPr/>
          </p:nvSpPr>
          <p:spPr>
            <a:xfrm>
              <a:off x="4571725" y="4366375"/>
              <a:ext cx="147400" cy="147400"/>
            </a:xfrm>
            <a:custGeom>
              <a:avLst/>
              <a:gdLst/>
              <a:ahLst/>
              <a:cxnLst/>
              <a:rect l="l" t="t" r="r" b="b"/>
              <a:pathLst>
                <a:path w="5896" h="5896" extrusionOk="0">
                  <a:moveTo>
                    <a:pt x="5896" y="2977"/>
                  </a:moveTo>
                  <a:cubicBezTo>
                    <a:pt x="5896" y="4553"/>
                    <a:pt x="4553" y="5895"/>
                    <a:pt x="2919" y="5895"/>
                  </a:cubicBezTo>
                  <a:cubicBezTo>
                    <a:pt x="1285" y="5895"/>
                    <a:pt x="0" y="4553"/>
                    <a:pt x="0" y="2860"/>
                  </a:cubicBezTo>
                  <a:cubicBezTo>
                    <a:pt x="0" y="1226"/>
                    <a:pt x="1343" y="0"/>
                    <a:pt x="2977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" name="Google Shape;2214;p8"/>
            <p:cNvSpPr/>
            <p:nvPr/>
          </p:nvSpPr>
          <p:spPr>
            <a:xfrm>
              <a:off x="5555275" y="24051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553" y="5837"/>
                    <a:pt x="2919" y="5837"/>
                  </a:cubicBezTo>
                  <a:cubicBezTo>
                    <a:pt x="1284" y="5837"/>
                    <a:pt x="0" y="4553"/>
                    <a:pt x="0" y="2919"/>
                  </a:cubicBezTo>
                  <a:cubicBezTo>
                    <a:pt x="0" y="1284"/>
                    <a:pt x="1284" y="0"/>
                    <a:pt x="2919" y="0"/>
                  </a:cubicBezTo>
                  <a:cubicBezTo>
                    <a:pt x="4495" y="0"/>
                    <a:pt x="5837" y="1284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" name="Google Shape;2215;p8"/>
            <p:cNvSpPr/>
            <p:nvPr/>
          </p:nvSpPr>
          <p:spPr>
            <a:xfrm>
              <a:off x="2120150" y="1910425"/>
              <a:ext cx="147425" cy="147400"/>
            </a:xfrm>
            <a:custGeom>
              <a:avLst/>
              <a:gdLst/>
              <a:ahLst/>
              <a:cxnLst/>
              <a:rect l="l" t="t" r="r" b="b"/>
              <a:pathLst>
                <a:path w="5897" h="5896" extrusionOk="0">
                  <a:moveTo>
                    <a:pt x="5896" y="2919"/>
                  </a:moveTo>
                  <a:cubicBezTo>
                    <a:pt x="5896" y="4553"/>
                    <a:pt x="4612" y="5896"/>
                    <a:pt x="2978" y="5896"/>
                  </a:cubicBezTo>
                  <a:cubicBezTo>
                    <a:pt x="1344" y="5896"/>
                    <a:pt x="1" y="4612"/>
                    <a:pt x="1" y="2977"/>
                  </a:cubicBezTo>
                  <a:cubicBezTo>
                    <a:pt x="1" y="1343"/>
                    <a:pt x="1285" y="59"/>
                    <a:pt x="2920" y="1"/>
                  </a:cubicBezTo>
                  <a:cubicBezTo>
                    <a:pt x="4554" y="1"/>
                    <a:pt x="5838" y="1285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" name="Google Shape;2216;p8"/>
            <p:cNvSpPr/>
            <p:nvPr/>
          </p:nvSpPr>
          <p:spPr>
            <a:xfrm>
              <a:off x="4081400" y="93272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5896" y="2919"/>
                  </a:moveTo>
                  <a:cubicBezTo>
                    <a:pt x="5896" y="4553"/>
                    <a:pt x="4554" y="5837"/>
                    <a:pt x="2919" y="5837"/>
                  </a:cubicBezTo>
                  <a:cubicBezTo>
                    <a:pt x="1285" y="5779"/>
                    <a:pt x="1" y="4437"/>
                    <a:pt x="59" y="2861"/>
                  </a:cubicBezTo>
                  <a:cubicBezTo>
                    <a:pt x="59" y="1226"/>
                    <a:pt x="1402" y="0"/>
                    <a:pt x="2978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" name="Google Shape;2217;p8"/>
            <p:cNvSpPr/>
            <p:nvPr/>
          </p:nvSpPr>
          <p:spPr>
            <a:xfrm>
              <a:off x="5553800" y="314057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2978" y="1"/>
                  </a:moveTo>
                  <a:cubicBezTo>
                    <a:pt x="4554" y="1"/>
                    <a:pt x="5896" y="1402"/>
                    <a:pt x="5896" y="2978"/>
                  </a:cubicBezTo>
                  <a:cubicBezTo>
                    <a:pt x="5838" y="4554"/>
                    <a:pt x="4554" y="5838"/>
                    <a:pt x="2978" y="5838"/>
                  </a:cubicBezTo>
                  <a:cubicBezTo>
                    <a:pt x="1343" y="5838"/>
                    <a:pt x="1" y="4495"/>
                    <a:pt x="59" y="2861"/>
                  </a:cubicBezTo>
                  <a:cubicBezTo>
                    <a:pt x="59" y="1285"/>
                    <a:pt x="1402" y="1"/>
                    <a:pt x="29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8" name="Google Shape;2218;p8"/>
            <p:cNvSpPr/>
            <p:nvPr/>
          </p:nvSpPr>
          <p:spPr>
            <a:xfrm>
              <a:off x="5064950" y="14215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8" y="2977"/>
                  </a:moveTo>
                  <a:cubicBezTo>
                    <a:pt x="5838" y="4553"/>
                    <a:pt x="4495" y="5838"/>
                    <a:pt x="2919" y="5838"/>
                  </a:cubicBezTo>
                  <a:cubicBezTo>
                    <a:pt x="1343" y="5838"/>
                    <a:pt x="1" y="4495"/>
                    <a:pt x="59" y="2919"/>
                  </a:cubicBezTo>
                  <a:cubicBezTo>
                    <a:pt x="59" y="1343"/>
                    <a:pt x="1402" y="0"/>
                    <a:pt x="2978" y="59"/>
                  </a:cubicBezTo>
                  <a:cubicBezTo>
                    <a:pt x="4554" y="59"/>
                    <a:pt x="5838" y="1401"/>
                    <a:pt x="5838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" name="Google Shape;2219;p8"/>
            <p:cNvSpPr/>
            <p:nvPr/>
          </p:nvSpPr>
          <p:spPr>
            <a:xfrm>
              <a:off x="3345950" y="9327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0" y="4437"/>
                    <a:pt x="0" y="2861"/>
                  </a:cubicBezTo>
                  <a:cubicBezTo>
                    <a:pt x="59" y="1284"/>
                    <a:pt x="1401" y="0"/>
                    <a:pt x="2977" y="0"/>
                  </a:cubicBezTo>
                  <a:cubicBezTo>
                    <a:pt x="4553" y="0"/>
                    <a:pt x="5837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" name="Google Shape;2220;p8"/>
            <p:cNvSpPr/>
            <p:nvPr/>
          </p:nvSpPr>
          <p:spPr>
            <a:xfrm>
              <a:off x="2857100" y="43663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58" y="4553"/>
                    <a:pt x="0" y="2977"/>
                  </a:cubicBezTo>
                  <a:cubicBezTo>
                    <a:pt x="0" y="1401"/>
                    <a:pt x="1284" y="58"/>
                    <a:pt x="2860" y="58"/>
                  </a:cubicBezTo>
                  <a:cubicBezTo>
                    <a:pt x="4436" y="0"/>
                    <a:pt x="5779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" name="Google Shape;2221;p8"/>
            <p:cNvSpPr/>
            <p:nvPr/>
          </p:nvSpPr>
          <p:spPr>
            <a:xfrm>
              <a:off x="2121625" y="3630900"/>
              <a:ext cx="144500" cy="145950"/>
            </a:xfrm>
            <a:custGeom>
              <a:avLst/>
              <a:gdLst/>
              <a:ahLst/>
              <a:cxnLst/>
              <a:rect l="l" t="t" r="r" b="b"/>
              <a:pathLst>
                <a:path w="5780" h="5838" extrusionOk="0">
                  <a:moveTo>
                    <a:pt x="2919" y="0"/>
                  </a:moveTo>
                  <a:cubicBezTo>
                    <a:pt x="4437" y="0"/>
                    <a:pt x="5779" y="1343"/>
                    <a:pt x="5779" y="2919"/>
                  </a:cubicBezTo>
                  <a:cubicBezTo>
                    <a:pt x="5779" y="4495"/>
                    <a:pt x="4437" y="5837"/>
                    <a:pt x="2861" y="5779"/>
                  </a:cubicBezTo>
                  <a:cubicBezTo>
                    <a:pt x="1285" y="5779"/>
                    <a:pt x="0" y="4437"/>
                    <a:pt x="0" y="2861"/>
                  </a:cubicBezTo>
                  <a:cubicBezTo>
                    <a:pt x="0" y="1343"/>
                    <a:pt x="1343" y="0"/>
                    <a:pt x="291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2" name="Google Shape;2222;p8"/>
            <p:cNvSpPr/>
            <p:nvPr/>
          </p:nvSpPr>
          <p:spPr>
            <a:xfrm>
              <a:off x="3840625" y="4611525"/>
              <a:ext cx="144500" cy="143025"/>
            </a:xfrm>
            <a:custGeom>
              <a:avLst/>
              <a:gdLst/>
              <a:ahLst/>
              <a:cxnLst/>
              <a:rect l="l" t="t" r="r" b="b"/>
              <a:pathLst>
                <a:path w="5780" h="5721" extrusionOk="0">
                  <a:moveTo>
                    <a:pt x="5779" y="2802"/>
                  </a:moveTo>
                  <a:cubicBezTo>
                    <a:pt x="5779" y="4378"/>
                    <a:pt x="4437" y="5721"/>
                    <a:pt x="2861" y="5721"/>
                  </a:cubicBezTo>
                  <a:cubicBezTo>
                    <a:pt x="1343" y="5721"/>
                    <a:pt x="59" y="4436"/>
                    <a:pt x="1" y="2860"/>
                  </a:cubicBezTo>
                  <a:cubicBezTo>
                    <a:pt x="1" y="1284"/>
                    <a:pt x="1285" y="0"/>
                    <a:pt x="2861" y="0"/>
                  </a:cubicBezTo>
                  <a:cubicBezTo>
                    <a:pt x="4437" y="0"/>
                    <a:pt x="5721" y="1226"/>
                    <a:pt x="5779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3" name="Google Shape;2223;p8"/>
            <p:cNvSpPr/>
            <p:nvPr/>
          </p:nvSpPr>
          <p:spPr>
            <a:xfrm>
              <a:off x="1879375" y="28954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1"/>
                  </a:moveTo>
                  <a:cubicBezTo>
                    <a:pt x="4437" y="1"/>
                    <a:pt x="5663" y="1285"/>
                    <a:pt x="5721" y="2861"/>
                  </a:cubicBezTo>
                  <a:cubicBezTo>
                    <a:pt x="5721" y="4437"/>
                    <a:pt x="4437" y="5721"/>
                    <a:pt x="2861" y="5721"/>
                  </a:cubicBezTo>
                  <a:cubicBezTo>
                    <a:pt x="1285" y="5721"/>
                    <a:pt x="1" y="4437"/>
                    <a:pt x="1" y="2861"/>
                  </a:cubicBezTo>
                  <a:cubicBezTo>
                    <a:pt x="1" y="1285"/>
                    <a:pt x="1285" y="59"/>
                    <a:pt x="28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4" name="Google Shape;2224;p8"/>
            <p:cNvSpPr/>
            <p:nvPr/>
          </p:nvSpPr>
          <p:spPr>
            <a:xfrm>
              <a:off x="1879375" y="26488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5720"/>
                  </a:moveTo>
                  <a:cubicBezTo>
                    <a:pt x="1285" y="5720"/>
                    <a:pt x="1" y="4436"/>
                    <a:pt x="1" y="2860"/>
                  </a:cubicBezTo>
                  <a:cubicBezTo>
                    <a:pt x="1" y="1284"/>
                    <a:pt x="1285" y="0"/>
                    <a:pt x="2919" y="0"/>
                  </a:cubicBezTo>
                  <a:cubicBezTo>
                    <a:pt x="4495" y="58"/>
                    <a:pt x="5721" y="1343"/>
                    <a:pt x="5721" y="2919"/>
                  </a:cubicBezTo>
                  <a:cubicBezTo>
                    <a:pt x="5663" y="4495"/>
                    <a:pt x="4437" y="5720"/>
                    <a:pt x="2861" y="57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5" name="Google Shape;2225;p8"/>
            <p:cNvSpPr/>
            <p:nvPr/>
          </p:nvSpPr>
          <p:spPr>
            <a:xfrm>
              <a:off x="3594025" y="4610050"/>
              <a:ext cx="143025" cy="144500"/>
            </a:xfrm>
            <a:custGeom>
              <a:avLst/>
              <a:gdLst/>
              <a:ahLst/>
              <a:cxnLst/>
              <a:rect l="l" t="t" r="r" b="b"/>
              <a:pathLst>
                <a:path w="5721" h="5780" extrusionOk="0">
                  <a:moveTo>
                    <a:pt x="2860" y="5780"/>
                  </a:moveTo>
                  <a:cubicBezTo>
                    <a:pt x="1284" y="5780"/>
                    <a:pt x="59" y="4495"/>
                    <a:pt x="0" y="2919"/>
                  </a:cubicBezTo>
                  <a:cubicBezTo>
                    <a:pt x="0" y="1343"/>
                    <a:pt x="1343" y="1"/>
                    <a:pt x="2919" y="59"/>
                  </a:cubicBezTo>
                  <a:cubicBezTo>
                    <a:pt x="4495" y="59"/>
                    <a:pt x="5720" y="1343"/>
                    <a:pt x="5720" y="2919"/>
                  </a:cubicBezTo>
                  <a:cubicBezTo>
                    <a:pt x="5720" y="4495"/>
                    <a:pt x="4436" y="5780"/>
                    <a:pt x="2860" y="57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" name="Google Shape;2226;p8"/>
            <p:cNvSpPr/>
            <p:nvPr/>
          </p:nvSpPr>
          <p:spPr>
            <a:xfrm>
              <a:off x="5556725" y="215995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2802" y="5663"/>
                  </a:moveTo>
                  <a:cubicBezTo>
                    <a:pt x="1226" y="5663"/>
                    <a:pt x="0" y="4379"/>
                    <a:pt x="59" y="2803"/>
                  </a:cubicBezTo>
                  <a:cubicBezTo>
                    <a:pt x="59" y="1227"/>
                    <a:pt x="1343" y="1"/>
                    <a:pt x="2919" y="1"/>
                  </a:cubicBezTo>
                  <a:cubicBezTo>
                    <a:pt x="4495" y="59"/>
                    <a:pt x="5662" y="1285"/>
                    <a:pt x="5662" y="2861"/>
                  </a:cubicBezTo>
                  <a:cubicBezTo>
                    <a:pt x="5662" y="4437"/>
                    <a:pt x="4437" y="5663"/>
                    <a:pt x="2802" y="56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7" name="Google Shape;2227;p8"/>
            <p:cNvSpPr/>
            <p:nvPr/>
          </p:nvSpPr>
          <p:spPr>
            <a:xfrm>
              <a:off x="4821250" y="11808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60"/>
                  </a:moveTo>
                  <a:cubicBezTo>
                    <a:pt x="5663" y="4436"/>
                    <a:pt x="4379" y="5662"/>
                    <a:pt x="2803" y="5662"/>
                  </a:cubicBezTo>
                  <a:cubicBezTo>
                    <a:pt x="1227" y="5662"/>
                    <a:pt x="1" y="4436"/>
                    <a:pt x="1" y="2802"/>
                  </a:cubicBezTo>
                  <a:cubicBezTo>
                    <a:pt x="1" y="1284"/>
                    <a:pt x="1227" y="59"/>
                    <a:pt x="2744" y="59"/>
                  </a:cubicBezTo>
                  <a:cubicBezTo>
                    <a:pt x="4379" y="0"/>
                    <a:pt x="5604" y="1226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8" name="Google Shape;2228;p8"/>
            <p:cNvSpPr/>
            <p:nvPr/>
          </p:nvSpPr>
          <p:spPr>
            <a:xfrm>
              <a:off x="5314475" y="16711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03"/>
                  </a:moveTo>
                  <a:cubicBezTo>
                    <a:pt x="5663" y="4379"/>
                    <a:pt x="4437" y="5663"/>
                    <a:pt x="2803" y="5663"/>
                  </a:cubicBezTo>
                  <a:cubicBezTo>
                    <a:pt x="1227" y="5663"/>
                    <a:pt x="1" y="4379"/>
                    <a:pt x="1" y="2803"/>
                  </a:cubicBezTo>
                  <a:cubicBezTo>
                    <a:pt x="1" y="1227"/>
                    <a:pt x="1227" y="1"/>
                    <a:pt x="2803" y="1"/>
                  </a:cubicBezTo>
                  <a:cubicBezTo>
                    <a:pt x="4379" y="1"/>
                    <a:pt x="5663" y="1227"/>
                    <a:pt x="566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" name="Google Shape;2229;p8"/>
            <p:cNvSpPr/>
            <p:nvPr/>
          </p:nvSpPr>
          <p:spPr>
            <a:xfrm>
              <a:off x="1880850" y="2408025"/>
              <a:ext cx="140100" cy="140125"/>
            </a:xfrm>
            <a:custGeom>
              <a:avLst/>
              <a:gdLst/>
              <a:ahLst/>
              <a:cxnLst/>
              <a:rect l="l" t="t" r="r" b="b"/>
              <a:pathLst>
                <a:path w="5604" h="5605" extrusionOk="0">
                  <a:moveTo>
                    <a:pt x="5604" y="2803"/>
                  </a:moveTo>
                  <a:cubicBezTo>
                    <a:pt x="5604" y="4379"/>
                    <a:pt x="4378" y="5604"/>
                    <a:pt x="2744" y="5604"/>
                  </a:cubicBezTo>
                  <a:cubicBezTo>
                    <a:pt x="1226" y="5546"/>
                    <a:pt x="0" y="4379"/>
                    <a:pt x="0" y="2803"/>
                  </a:cubicBezTo>
                  <a:cubicBezTo>
                    <a:pt x="0" y="1227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" name="Google Shape;2230;p8"/>
            <p:cNvSpPr/>
            <p:nvPr/>
          </p:nvSpPr>
          <p:spPr>
            <a:xfrm>
              <a:off x="5067875" y="4122675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2802" y="5604"/>
                  </a:moveTo>
                  <a:cubicBezTo>
                    <a:pt x="1226" y="5604"/>
                    <a:pt x="0" y="4378"/>
                    <a:pt x="0" y="2802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78" y="0"/>
                    <a:pt x="5604" y="1284"/>
                    <a:pt x="5604" y="2860"/>
                  </a:cubicBezTo>
                  <a:cubicBezTo>
                    <a:pt x="5604" y="4378"/>
                    <a:pt x="4378" y="5604"/>
                    <a:pt x="2802" y="56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" name="Google Shape;2231;p8"/>
            <p:cNvSpPr/>
            <p:nvPr/>
          </p:nvSpPr>
          <p:spPr>
            <a:xfrm>
              <a:off x="4330950" y="934175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2" y="2861"/>
                  </a:moveTo>
                  <a:cubicBezTo>
                    <a:pt x="5662" y="4437"/>
                    <a:pt x="4436" y="5663"/>
                    <a:pt x="2860" y="5663"/>
                  </a:cubicBezTo>
                  <a:cubicBezTo>
                    <a:pt x="1226" y="5663"/>
                    <a:pt x="0" y="4379"/>
                    <a:pt x="59" y="2803"/>
                  </a:cubicBezTo>
                  <a:cubicBezTo>
                    <a:pt x="59" y="1226"/>
                    <a:pt x="1284" y="59"/>
                    <a:pt x="2860" y="59"/>
                  </a:cubicBezTo>
                  <a:cubicBezTo>
                    <a:pt x="4436" y="1"/>
                    <a:pt x="5662" y="1285"/>
                    <a:pt x="5662" y="28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" name="Google Shape;2232;p8"/>
            <p:cNvSpPr/>
            <p:nvPr/>
          </p:nvSpPr>
          <p:spPr>
            <a:xfrm>
              <a:off x="4085800" y="4617350"/>
              <a:ext cx="140100" cy="138650"/>
            </a:xfrm>
            <a:custGeom>
              <a:avLst/>
              <a:gdLst/>
              <a:ahLst/>
              <a:cxnLst/>
              <a:rect l="l" t="t" r="r" b="b"/>
              <a:pathLst>
                <a:path w="5604" h="5546" extrusionOk="0">
                  <a:moveTo>
                    <a:pt x="2802" y="5546"/>
                  </a:moveTo>
                  <a:cubicBezTo>
                    <a:pt x="1226" y="5546"/>
                    <a:pt x="0" y="4320"/>
                    <a:pt x="0" y="2744"/>
                  </a:cubicBezTo>
                  <a:cubicBezTo>
                    <a:pt x="0" y="1168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ubicBezTo>
                    <a:pt x="5604" y="4379"/>
                    <a:pt x="4378" y="5546"/>
                    <a:pt x="2802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" name="Google Shape;2233;p8"/>
            <p:cNvSpPr/>
            <p:nvPr/>
          </p:nvSpPr>
          <p:spPr>
            <a:xfrm>
              <a:off x="5558175" y="3387200"/>
              <a:ext cx="140125" cy="140125"/>
            </a:xfrm>
            <a:custGeom>
              <a:avLst/>
              <a:gdLst/>
              <a:ahLst/>
              <a:cxnLst/>
              <a:rect l="l" t="t" r="r" b="b"/>
              <a:pathLst>
                <a:path w="5605" h="5605" extrusionOk="0">
                  <a:moveTo>
                    <a:pt x="2744" y="5546"/>
                  </a:moveTo>
                  <a:cubicBezTo>
                    <a:pt x="1227" y="5546"/>
                    <a:pt x="1" y="4320"/>
                    <a:pt x="1" y="2744"/>
                  </a:cubicBezTo>
                  <a:cubicBezTo>
                    <a:pt x="1" y="1226"/>
                    <a:pt x="1285" y="0"/>
                    <a:pt x="2803" y="0"/>
                  </a:cubicBezTo>
                  <a:cubicBezTo>
                    <a:pt x="4379" y="0"/>
                    <a:pt x="5604" y="1285"/>
                    <a:pt x="5546" y="2802"/>
                  </a:cubicBezTo>
                  <a:cubicBezTo>
                    <a:pt x="5546" y="4378"/>
                    <a:pt x="4320" y="5604"/>
                    <a:pt x="2744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" name="Google Shape;2234;p8"/>
            <p:cNvSpPr/>
            <p:nvPr/>
          </p:nvSpPr>
          <p:spPr>
            <a:xfrm>
              <a:off x="2369700" y="1424500"/>
              <a:ext cx="141575" cy="140100"/>
            </a:xfrm>
            <a:custGeom>
              <a:avLst/>
              <a:gdLst/>
              <a:ahLst/>
              <a:cxnLst/>
              <a:rect l="l" t="t" r="r" b="b"/>
              <a:pathLst>
                <a:path w="5663" h="5604" extrusionOk="0">
                  <a:moveTo>
                    <a:pt x="5604" y="2860"/>
                  </a:moveTo>
                  <a:cubicBezTo>
                    <a:pt x="5546" y="4436"/>
                    <a:pt x="4320" y="5604"/>
                    <a:pt x="2744" y="5604"/>
                  </a:cubicBezTo>
                  <a:cubicBezTo>
                    <a:pt x="1226" y="5545"/>
                    <a:pt x="0" y="4320"/>
                    <a:pt x="59" y="2744"/>
                  </a:cubicBezTo>
                  <a:cubicBezTo>
                    <a:pt x="59" y="1226"/>
                    <a:pt x="1343" y="0"/>
                    <a:pt x="2860" y="59"/>
                  </a:cubicBezTo>
                  <a:cubicBezTo>
                    <a:pt x="4437" y="59"/>
                    <a:pt x="5662" y="1343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" name="Google Shape;2235;p8"/>
            <p:cNvSpPr/>
            <p:nvPr/>
          </p:nvSpPr>
          <p:spPr>
            <a:xfrm>
              <a:off x="3350325" y="4612975"/>
              <a:ext cx="138650" cy="138650"/>
            </a:xfrm>
            <a:custGeom>
              <a:avLst/>
              <a:gdLst/>
              <a:ahLst/>
              <a:cxnLst/>
              <a:rect l="l" t="t" r="r" b="b"/>
              <a:pathLst>
                <a:path w="5546" h="5546" extrusionOk="0">
                  <a:moveTo>
                    <a:pt x="2802" y="1"/>
                  </a:moveTo>
                  <a:cubicBezTo>
                    <a:pt x="4320" y="1"/>
                    <a:pt x="5546" y="1226"/>
                    <a:pt x="5546" y="2802"/>
                  </a:cubicBezTo>
                  <a:cubicBezTo>
                    <a:pt x="5546" y="4320"/>
                    <a:pt x="4320" y="5546"/>
                    <a:pt x="2744" y="5546"/>
                  </a:cubicBezTo>
                  <a:cubicBezTo>
                    <a:pt x="1226" y="5546"/>
                    <a:pt x="0" y="4320"/>
                    <a:pt x="0" y="2802"/>
                  </a:cubicBezTo>
                  <a:cubicBezTo>
                    <a:pt x="0" y="1226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" name="Google Shape;2236;p8"/>
            <p:cNvSpPr/>
            <p:nvPr/>
          </p:nvSpPr>
          <p:spPr>
            <a:xfrm>
              <a:off x="5311575" y="388042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5545" y="2802"/>
                  </a:moveTo>
                  <a:cubicBezTo>
                    <a:pt x="5545" y="4320"/>
                    <a:pt x="4320" y="5604"/>
                    <a:pt x="2744" y="5546"/>
                  </a:cubicBezTo>
                  <a:cubicBezTo>
                    <a:pt x="1284" y="5546"/>
                    <a:pt x="0" y="4320"/>
                    <a:pt x="0" y="2802"/>
                  </a:cubicBezTo>
                  <a:cubicBezTo>
                    <a:pt x="0" y="1285"/>
                    <a:pt x="1284" y="1"/>
                    <a:pt x="2802" y="1"/>
                  </a:cubicBezTo>
                  <a:cubicBezTo>
                    <a:pt x="4320" y="59"/>
                    <a:pt x="5545" y="1285"/>
                    <a:pt x="5545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" name="Google Shape;2237;p8"/>
            <p:cNvSpPr/>
            <p:nvPr/>
          </p:nvSpPr>
          <p:spPr>
            <a:xfrm>
              <a:off x="3106625" y="935650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5604" y="2802"/>
                  </a:moveTo>
                  <a:cubicBezTo>
                    <a:pt x="5604" y="4320"/>
                    <a:pt x="4320" y="5604"/>
                    <a:pt x="2744" y="5545"/>
                  </a:cubicBezTo>
                  <a:cubicBezTo>
                    <a:pt x="1226" y="5545"/>
                    <a:pt x="0" y="4320"/>
                    <a:pt x="0" y="2744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20" y="0"/>
                    <a:pt x="5604" y="1284"/>
                    <a:pt x="5546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" name="Google Shape;2238;p8"/>
            <p:cNvSpPr/>
            <p:nvPr/>
          </p:nvSpPr>
          <p:spPr>
            <a:xfrm>
              <a:off x="1876475" y="3144950"/>
              <a:ext cx="140100" cy="138675"/>
            </a:xfrm>
            <a:custGeom>
              <a:avLst/>
              <a:gdLst/>
              <a:ahLst/>
              <a:cxnLst/>
              <a:rect l="l" t="t" r="r" b="b"/>
              <a:pathLst>
                <a:path w="5604" h="5547" extrusionOk="0">
                  <a:moveTo>
                    <a:pt x="2802" y="1"/>
                  </a:moveTo>
                  <a:cubicBezTo>
                    <a:pt x="4320" y="1"/>
                    <a:pt x="5604" y="1227"/>
                    <a:pt x="5604" y="2744"/>
                  </a:cubicBezTo>
                  <a:cubicBezTo>
                    <a:pt x="5604" y="4320"/>
                    <a:pt x="4378" y="5546"/>
                    <a:pt x="2802" y="5546"/>
                  </a:cubicBezTo>
                  <a:cubicBezTo>
                    <a:pt x="1284" y="5546"/>
                    <a:pt x="58" y="4320"/>
                    <a:pt x="58" y="2803"/>
                  </a:cubicBezTo>
                  <a:cubicBezTo>
                    <a:pt x="0" y="1285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" name="Google Shape;2239;p8"/>
            <p:cNvSpPr/>
            <p:nvPr/>
          </p:nvSpPr>
          <p:spPr>
            <a:xfrm>
              <a:off x="2617775" y="117787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2802" y="59"/>
                  </a:moveTo>
                  <a:cubicBezTo>
                    <a:pt x="4320" y="59"/>
                    <a:pt x="5546" y="1343"/>
                    <a:pt x="5546" y="2802"/>
                  </a:cubicBezTo>
                  <a:cubicBezTo>
                    <a:pt x="5546" y="4378"/>
                    <a:pt x="4203" y="5604"/>
                    <a:pt x="2685" y="5604"/>
                  </a:cubicBezTo>
                  <a:cubicBezTo>
                    <a:pt x="1226" y="5546"/>
                    <a:pt x="0" y="4262"/>
                    <a:pt x="0" y="2744"/>
                  </a:cubicBezTo>
                  <a:cubicBezTo>
                    <a:pt x="59" y="1285"/>
                    <a:pt x="1284" y="1"/>
                    <a:pt x="2802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" name="Google Shape;2240;p8"/>
            <p:cNvSpPr/>
            <p:nvPr/>
          </p:nvSpPr>
          <p:spPr>
            <a:xfrm>
              <a:off x="4822725" y="4370750"/>
              <a:ext cx="137175" cy="137175"/>
            </a:xfrm>
            <a:custGeom>
              <a:avLst/>
              <a:gdLst/>
              <a:ahLst/>
              <a:cxnLst/>
              <a:rect l="l" t="t" r="r" b="b"/>
              <a:pathLst>
                <a:path w="5487" h="5487" extrusionOk="0">
                  <a:moveTo>
                    <a:pt x="0" y="2744"/>
                  </a:moveTo>
                  <a:cubicBezTo>
                    <a:pt x="0" y="1284"/>
                    <a:pt x="1284" y="0"/>
                    <a:pt x="2802" y="0"/>
                  </a:cubicBezTo>
                  <a:cubicBezTo>
                    <a:pt x="4261" y="0"/>
                    <a:pt x="5487" y="1284"/>
                    <a:pt x="5487" y="2802"/>
                  </a:cubicBezTo>
                  <a:cubicBezTo>
                    <a:pt x="5487" y="4261"/>
                    <a:pt x="4203" y="5487"/>
                    <a:pt x="2744" y="5487"/>
                  </a:cubicBezTo>
                  <a:cubicBezTo>
                    <a:pt x="1284" y="5487"/>
                    <a:pt x="0" y="4203"/>
                    <a:pt x="0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" name="Google Shape;2241;p8"/>
            <p:cNvSpPr/>
            <p:nvPr/>
          </p:nvSpPr>
          <p:spPr>
            <a:xfrm>
              <a:off x="2124550" y="1672575"/>
              <a:ext cx="138650" cy="137175"/>
            </a:xfrm>
            <a:custGeom>
              <a:avLst/>
              <a:gdLst/>
              <a:ahLst/>
              <a:cxnLst/>
              <a:rect l="l" t="t" r="r" b="b"/>
              <a:pathLst>
                <a:path w="5546" h="5487" extrusionOk="0">
                  <a:moveTo>
                    <a:pt x="5487" y="2744"/>
                  </a:moveTo>
                  <a:cubicBezTo>
                    <a:pt x="5545" y="4203"/>
                    <a:pt x="4261" y="5487"/>
                    <a:pt x="2802" y="5487"/>
                  </a:cubicBezTo>
                  <a:cubicBezTo>
                    <a:pt x="1284" y="5487"/>
                    <a:pt x="0" y="4261"/>
                    <a:pt x="0" y="2744"/>
                  </a:cubicBezTo>
                  <a:cubicBezTo>
                    <a:pt x="0" y="1284"/>
                    <a:pt x="1226" y="59"/>
                    <a:pt x="2685" y="0"/>
                  </a:cubicBezTo>
                  <a:cubicBezTo>
                    <a:pt x="4203" y="0"/>
                    <a:pt x="5487" y="1226"/>
                    <a:pt x="5487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2" name="Google Shape;2242;p8"/>
            <p:cNvSpPr/>
            <p:nvPr/>
          </p:nvSpPr>
          <p:spPr>
            <a:xfrm>
              <a:off x="2372625" y="4124125"/>
              <a:ext cx="135725" cy="137200"/>
            </a:xfrm>
            <a:custGeom>
              <a:avLst/>
              <a:gdLst/>
              <a:ahLst/>
              <a:cxnLst/>
              <a:rect l="l" t="t" r="r" b="b"/>
              <a:pathLst>
                <a:path w="5429" h="5488" extrusionOk="0">
                  <a:moveTo>
                    <a:pt x="5429" y="2744"/>
                  </a:moveTo>
                  <a:cubicBezTo>
                    <a:pt x="5429" y="4262"/>
                    <a:pt x="4144" y="5487"/>
                    <a:pt x="2685" y="5487"/>
                  </a:cubicBezTo>
                  <a:cubicBezTo>
                    <a:pt x="1167" y="5429"/>
                    <a:pt x="0" y="4203"/>
                    <a:pt x="0" y="2744"/>
                  </a:cubicBezTo>
                  <a:cubicBezTo>
                    <a:pt x="0" y="1226"/>
                    <a:pt x="1284" y="1"/>
                    <a:pt x="2743" y="59"/>
                  </a:cubicBezTo>
                  <a:cubicBezTo>
                    <a:pt x="4203" y="59"/>
                    <a:pt x="5429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" name="Google Shape;2243;p8"/>
            <p:cNvSpPr/>
            <p:nvPr/>
          </p:nvSpPr>
          <p:spPr>
            <a:xfrm>
              <a:off x="1882300" y="2162875"/>
              <a:ext cx="137200" cy="135750"/>
            </a:xfrm>
            <a:custGeom>
              <a:avLst/>
              <a:gdLst/>
              <a:ahLst/>
              <a:cxnLst/>
              <a:rect l="l" t="t" r="r" b="b"/>
              <a:pathLst>
                <a:path w="5488" h="5430" extrusionOk="0">
                  <a:moveTo>
                    <a:pt x="5429" y="2744"/>
                  </a:moveTo>
                  <a:cubicBezTo>
                    <a:pt x="5429" y="4262"/>
                    <a:pt x="4203" y="5429"/>
                    <a:pt x="2744" y="5429"/>
                  </a:cubicBezTo>
                  <a:cubicBezTo>
                    <a:pt x="1226" y="5429"/>
                    <a:pt x="1" y="4145"/>
                    <a:pt x="59" y="2627"/>
                  </a:cubicBezTo>
                  <a:cubicBezTo>
                    <a:pt x="117" y="1168"/>
                    <a:pt x="1343" y="1"/>
                    <a:pt x="2802" y="1"/>
                  </a:cubicBezTo>
                  <a:cubicBezTo>
                    <a:pt x="4262" y="59"/>
                    <a:pt x="5487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4" name="Google Shape;2244;p8"/>
            <p:cNvSpPr/>
            <p:nvPr/>
          </p:nvSpPr>
          <p:spPr>
            <a:xfrm>
              <a:off x="4335325" y="4618825"/>
              <a:ext cx="135725" cy="135725"/>
            </a:xfrm>
            <a:custGeom>
              <a:avLst/>
              <a:gdLst/>
              <a:ahLst/>
              <a:cxnLst/>
              <a:rect l="l" t="t" r="r" b="b"/>
              <a:pathLst>
                <a:path w="5429" h="5429" extrusionOk="0">
                  <a:moveTo>
                    <a:pt x="5370" y="2685"/>
                  </a:moveTo>
                  <a:cubicBezTo>
                    <a:pt x="5429" y="4144"/>
                    <a:pt x="4203" y="5370"/>
                    <a:pt x="2744" y="5429"/>
                  </a:cubicBezTo>
                  <a:cubicBezTo>
                    <a:pt x="1226" y="5429"/>
                    <a:pt x="0" y="4203"/>
                    <a:pt x="0" y="2685"/>
                  </a:cubicBezTo>
                  <a:cubicBezTo>
                    <a:pt x="0" y="1226"/>
                    <a:pt x="1168" y="0"/>
                    <a:pt x="2685" y="0"/>
                  </a:cubicBezTo>
                  <a:cubicBezTo>
                    <a:pt x="4145" y="0"/>
                    <a:pt x="5370" y="1168"/>
                    <a:pt x="5370" y="26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5" name="Google Shape;2245;p8"/>
            <p:cNvSpPr/>
            <p:nvPr/>
          </p:nvSpPr>
          <p:spPr>
            <a:xfrm>
              <a:off x="3109550" y="4615900"/>
              <a:ext cx="134275" cy="134275"/>
            </a:xfrm>
            <a:custGeom>
              <a:avLst/>
              <a:gdLst/>
              <a:ahLst/>
              <a:cxnLst/>
              <a:rect l="l" t="t" r="r" b="b"/>
              <a:pathLst>
                <a:path w="5371" h="5371" extrusionOk="0">
                  <a:moveTo>
                    <a:pt x="2744" y="0"/>
                  </a:moveTo>
                  <a:cubicBezTo>
                    <a:pt x="4203" y="0"/>
                    <a:pt x="5370" y="1226"/>
                    <a:pt x="5312" y="2744"/>
                  </a:cubicBezTo>
                  <a:cubicBezTo>
                    <a:pt x="5312" y="4203"/>
                    <a:pt x="4144" y="5371"/>
                    <a:pt x="2627" y="5312"/>
                  </a:cubicBezTo>
                  <a:cubicBezTo>
                    <a:pt x="1109" y="5312"/>
                    <a:pt x="0" y="4145"/>
                    <a:pt x="0" y="2569"/>
                  </a:cubicBezTo>
                  <a:cubicBezTo>
                    <a:pt x="59" y="1109"/>
                    <a:pt x="1226" y="0"/>
                    <a:pt x="2744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" name="Google Shape;2246;p8"/>
            <p:cNvSpPr/>
            <p:nvPr/>
          </p:nvSpPr>
          <p:spPr>
            <a:xfrm>
              <a:off x="5561100" y="1922100"/>
              <a:ext cx="134275" cy="132825"/>
            </a:xfrm>
            <a:custGeom>
              <a:avLst/>
              <a:gdLst/>
              <a:ahLst/>
              <a:cxnLst/>
              <a:rect l="l" t="t" r="r" b="b"/>
              <a:pathLst>
                <a:path w="5371" h="5313" extrusionOk="0">
                  <a:moveTo>
                    <a:pt x="2686" y="1"/>
                  </a:moveTo>
                  <a:cubicBezTo>
                    <a:pt x="4203" y="1"/>
                    <a:pt x="5371" y="1226"/>
                    <a:pt x="5312" y="2744"/>
                  </a:cubicBezTo>
                  <a:cubicBezTo>
                    <a:pt x="5312" y="4203"/>
                    <a:pt x="4145" y="5312"/>
                    <a:pt x="2627" y="5312"/>
                  </a:cubicBezTo>
                  <a:cubicBezTo>
                    <a:pt x="1110" y="5312"/>
                    <a:pt x="1" y="4086"/>
                    <a:pt x="1" y="2569"/>
                  </a:cubicBezTo>
                  <a:cubicBezTo>
                    <a:pt x="59" y="1110"/>
                    <a:pt x="1226" y="1"/>
                    <a:pt x="268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7" name="Google Shape;2247;p8"/>
            <p:cNvSpPr/>
            <p:nvPr/>
          </p:nvSpPr>
          <p:spPr>
            <a:xfrm>
              <a:off x="4583400" y="940025"/>
              <a:ext cx="131350" cy="131350"/>
            </a:xfrm>
            <a:custGeom>
              <a:avLst/>
              <a:gdLst/>
              <a:ahLst/>
              <a:cxnLst/>
              <a:rect l="l" t="t" r="r" b="b"/>
              <a:pathLst>
                <a:path w="5254" h="5254" extrusionOk="0">
                  <a:moveTo>
                    <a:pt x="2627" y="0"/>
                  </a:moveTo>
                  <a:cubicBezTo>
                    <a:pt x="4086" y="0"/>
                    <a:pt x="5254" y="1109"/>
                    <a:pt x="5254" y="2569"/>
                  </a:cubicBezTo>
                  <a:cubicBezTo>
                    <a:pt x="5254" y="4086"/>
                    <a:pt x="4086" y="5254"/>
                    <a:pt x="2569" y="5254"/>
                  </a:cubicBezTo>
                  <a:cubicBezTo>
                    <a:pt x="1109" y="5254"/>
                    <a:pt x="0" y="4086"/>
                    <a:pt x="0" y="2627"/>
                  </a:cubicBezTo>
                  <a:cubicBezTo>
                    <a:pt x="0" y="1109"/>
                    <a:pt x="1109" y="0"/>
                    <a:pt x="26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8" name="Google Shape;2248;p8"/>
            <p:cNvSpPr/>
            <p:nvPr/>
          </p:nvSpPr>
          <p:spPr>
            <a:xfrm>
              <a:off x="2127450" y="3880425"/>
              <a:ext cx="132825" cy="132825"/>
            </a:xfrm>
            <a:custGeom>
              <a:avLst/>
              <a:gdLst/>
              <a:ahLst/>
              <a:cxnLst/>
              <a:rect l="l" t="t" r="r" b="b"/>
              <a:pathLst>
                <a:path w="5313" h="5313" extrusionOk="0">
                  <a:moveTo>
                    <a:pt x="2686" y="1"/>
                  </a:moveTo>
                  <a:cubicBezTo>
                    <a:pt x="4145" y="1"/>
                    <a:pt x="5313" y="1168"/>
                    <a:pt x="5313" y="2627"/>
                  </a:cubicBezTo>
                  <a:cubicBezTo>
                    <a:pt x="5313" y="4145"/>
                    <a:pt x="4145" y="5312"/>
                    <a:pt x="2628" y="5312"/>
                  </a:cubicBezTo>
                  <a:cubicBezTo>
                    <a:pt x="1110" y="5254"/>
                    <a:pt x="1" y="4087"/>
                    <a:pt x="1" y="2627"/>
                  </a:cubicBezTo>
                  <a:cubicBezTo>
                    <a:pt x="1" y="1110"/>
                    <a:pt x="1168" y="1"/>
                    <a:pt x="262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" name="Google Shape;2249;p8"/>
            <p:cNvSpPr/>
            <p:nvPr/>
          </p:nvSpPr>
          <p:spPr>
            <a:xfrm>
              <a:off x="1880850" y="3390125"/>
              <a:ext cx="132800" cy="132800"/>
            </a:xfrm>
            <a:custGeom>
              <a:avLst/>
              <a:gdLst/>
              <a:ahLst/>
              <a:cxnLst/>
              <a:rect l="l" t="t" r="r" b="b"/>
              <a:pathLst>
                <a:path w="5312" h="5312" extrusionOk="0">
                  <a:moveTo>
                    <a:pt x="2627" y="0"/>
                  </a:moveTo>
                  <a:cubicBezTo>
                    <a:pt x="4086" y="0"/>
                    <a:pt x="5254" y="1168"/>
                    <a:pt x="5312" y="2627"/>
                  </a:cubicBezTo>
                  <a:cubicBezTo>
                    <a:pt x="5312" y="4145"/>
                    <a:pt x="4145" y="5312"/>
                    <a:pt x="2627" y="5312"/>
                  </a:cubicBezTo>
                  <a:cubicBezTo>
                    <a:pt x="1168" y="5312"/>
                    <a:pt x="0" y="4145"/>
                    <a:pt x="0" y="2685"/>
                  </a:cubicBezTo>
                  <a:cubicBezTo>
                    <a:pt x="0" y="1168"/>
                    <a:pt x="1168" y="59"/>
                    <a:pt x="2627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" name="Google Shape;2250;p8"/>
            <p:cNvSpPr/>
            <p:nvPr/>
          </p:nvSpPr>
          <p:spPr>
            <a:xfrm>
              <a:off x="2616300" y="4372200"/>
              <a:ext cx="132825" cy="134275"/>
            </a:xfrm>
            <a:custGeom>
              <a:avLst/>
              <a:gdLst/>
              <a:ahLst/>
              <a:cxnLst/>
              <a:rect l="l" t="t" r="r" b="b"/>
              <a:pathLst>
                <a:path w="5313" h="5371" extrusionOk="0">
                  <a:moveTo>
                    <a:pt x="5313" y="2744"/>
                  </a:moveTo>
                  <a:cubicBezTo>
                    <a:pt x="5313" y="4262"/>
                    <a:pt x="4087" y="5371"/>
                    <a:pt x="2628" y="5371"/>
                  </a:cubicBezTo>
                  <a:cubicBezTo>
                    <a:pt x="1110" y="5312"/>
                    <a:pt x="1" y="4145"/>
                    <a:pt x="1" y="2569"/>
                  </a:cubicBezTo>
                  <a:cubicBezTo>
                    <a:pt x="59" y="1110"/>
                    <a:pt x="1285" y="1"/>
                    <a:pt x="2744" y="59"/>
                  </a:cubicBezTo>
                  <a:cubicBezTo>
                    <a:pt x="4204" y="117"/>
                    <a:pt x="5313" y="1285"/>
                    <a:pt x="5313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1" name="Google Shape;2251;p8"/>
            <p:cNvSpPr/>
            <p:nvPr/>
          </p:nvSpPr>
          <p:spPr>
            <a:xfrm>
              <a:off x="2864375" y="940025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8" y="0"/>
                    <a:pt x="5196" y="1168"/>
                    <a:pt x="5196" y="2627"/>
                  </a:cubicBezTo>
                  <a:cubicBezTo>
                    <a:pt x="5254" y="4028"/>
                    <a:pt x="4028" y="5254"/>
                    <a:pt x="2569" y="5254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" name="Google Shape;2252;p8"/>
            <p:cNvSpPr/>
            <p:nvPr/>
          </p:nvSpPr>
          <p:spPr>
            <a:xfrm>
              <a:off x="5562550" y="3638200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9" y="0"/>
                    <a:pt x="5196" y="1168"/>
                    <a:pt x="5254" y="2569"/>
                  </a:cubicBezTo>
                  <a:cubicBezTo>
                    <a:pt x="5254" y="4028"/>
                    <a:pt x="4029" y="5254"/>
                    <a:pt x="2628" y="5195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168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" name="Google Shape;2253;p8"/>
            <p:cNvSpPr/>
            <p:nvPr/>
          </p:nvSpPr>
          <p:spPr>
            <a:xfrm>
              <a:off x="5073700" y="1188100"/>
              <a:ext cx="129900" cy="128425"/>
            </a:xfrm>
            <a:custGeom>
              <a:avLst/>
              <a:gdLst/>
              <a:ahLst/>
              <a:cxnLst/>
              <a:rect l="l" t="t" r="r" b="b"/>
              <a:pathLst>
                <a:path w="5196" h="5137" extrusionOk="0">
                  <a:moveTo>
                    <a:pt x="2569" y="0"/>
                  </a:moveTo>
                  <a:cubicBezTo>
                    <a:pt x="4028" y="0"/>
                    <a:pt x="5196" y="1226"/>
                    <a:pt x="5196" y="2627"/>
                  </a:cubicBezTo>
                  <a:cubicBezTo>
                    <a:pt x="5137" y="3969"/>
                    <a:pt x="3970" y="5137"/>
                    <a:pt x="2569" y="5137"/>
                  </a:cubicBezTo>
                  <a:cubicBezTo>
                    <a:pt x="1168" y="5137"/>
                    <a:pt x="1" y="3911"/>
                    <a:pt x="1" y="2510"/>
                  </a:cubicBezTo>
                  <a:cubicBezTo>
                    <a:pt x="59" y="1109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" name="Google Shape;2254;p8"/>
            <p:cNvSpPr/>
            <p:nvPr/>
          </p:nvSpPr>
          <p:spPr>
            <a:xfrm>
              <a:off x="5320325" y="1430325"/>
              <a:ext cx="129900" cy="128450"/>
            </a:xfrm>
            <a:custGeom>
              <a:avLst/>
              <a:gdLst/>
              <a:ahLst/>
              <a:cxnLst/>
              <a:rect l="l" t="t" r="r" b="b"/>
              <a:pathLst>
                <a:path w="5196" h="5138" extrusionOk="0">
                  <a:moveTo>
                    <a:pt x="5137" y="2627"/>
                  </a:moveTo>
                  <a:cubicBezTo>
                    <a:pt x="5137" y="4028"/>
                    <a:pt x="3970" y="5137"/>
                    <a:pt x="2569" y="5137"/>
                  </a:cubicBezTo>
                  <a:cubicBezTo>
                    <a:pt x="1168" y="5137"/>
                    <a:pt x="0" y="3912"/>
                    <a:pt x="0" y="2511"/>
                  </a:cubicBezTo>
                  <a:cubicBezTo>
                    <a:pt x="59" y="1110"/>
                    <a:pt x="1285" y="1"/>
                    <a:pt x="2627" y="1"/>
                  </a:cubicBezTo>
                  <a:cubicBezTo>
                    <a:pt x="4028" y="59"/>
                    <a:pt x="5195" y="1226"/>
                    <a:pt x="5137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" name="Google Shape;2255;p8"/>
            <p:cNvSpPr/>
            <p:nvPr/>
          </p:nvSpPr>
          <p:spPr>
            <a:xfrm>
              <a:off x="1886675" y="1920650"/>
              <a:ext cx="128450" cy="126975"/>
            </a:xfrm>
            <a:custGeom>
              <a:avLst/>
              <a:gdLst/>
              <a:ahLst/>
              <a:cxnLst/>
              <a:rect l="l" t="t" r="r" b="b"/>
              <a:pathLst>
                <a:path w="5138" h="5079" extrusionOk="0">
                  <a:moveTo>
                    <a:pt x="2569" y="0"/>
                  </a:moveTo>
                  <a:cubicBezTo>
                    <a:pt x="3970" y="0"/>
                    <a:pt x="5079" y="1109"/>
                    <a:pt x="5079" y="2510"/>
                  </a:cubicBezTo>
                  <a:cubicBezTo>
                    <a:pt x="5137" y="3969"/>
                    <a:pt x="3970" y="5078"/>
                    <a:pt x="2569" y="5078"/>
                  </a:cubicBezTo>
                  <a:cubicBezTo>
                    <a:pt x="1168" y="5078"/>
                    <a:pt x="59" y="3969"/>
                    <a:pt x="1" y="2568"/>
                  </a:cubicBezTo>
                  <a:cubicBezTo>
                    <a:pt x="1" y="1168"/>
                    <a:pt x="1110" y="59"/>
                    <a:pt x="256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" name="Google Shape;2256;p8"/>
            <p:cNvSpPr/>
            <p:nvPr/>
          </p:nvSpPr>
          <p:spPr>
            <a:xfrm>
              <a:off x="5812100" y="2904175"/>
              <a:ext cx="125525" cy="127000"/>
            </a:xfrm>
            <a:custGeom>
              <a:avLst/>
              <a:gdLst/>
              <a:ahLst/>
              <a:cxnLst/>
              <a:rect l="l" t="t" r="r" b="b"/>
              <a:pathLst>
                <a:path w="5021" h="5080" extrusionOk="0">
                  <a:moveTo>
                    <a:pt x="2510" y="5021"/>
                  </a:moveTo>
                  <a:cubicBezTo>
                    <a:pt x="1109" y="5079"/>
                    <a:pt x="0" y="3970"/>
                    <a:pt x="0" y="2511"/>
                  </a:cubicBezTo>
                  <a:cubicBezTo>
                    <a:pt x="0" y="1110"/>
                    <a:pt x="1051" y="1"/>
                    <a:pt x="2510" y="1"/>
                  </a:cubicBezTo>
                  <a:cubicBezTo>
                    <a:pt x="3911" y="1"/>
                    <a:pt x="5020" y="1052"/>
                    <a:pt x="5020" y="2452"/>
                  </a:cubicBezTo>
                  <a:cubicBezTo>
                    <a:pt x="5020" y="3912"/>
                    <a:pt x="3969" y="5021"/>
                    <a:pt x="2510" y="50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" name="Google Shape;2257;p8"/>
            <p:cNvSpPr/>
            <p:nvPr/>
          </p:nvSpPr>
          <p:spPr>
            <a:xfrm>
              <a:off x="5810625" y="2660475"/>
              <a:ext cx="127000" cy="127000"/>
            </a:xfrm>
            <a:custGeom>
              <a:avLst/>
              <a:gdLst/>
              <a:ahLst/>
              <a:cxnLst/>
              <a:rect l="l" t="t" r="r" b="b"/>
              <a:pathLst>
                <a:path w="5080" h="5080" extrusionOk="0">
                  <a:moveTo>
                    <a:pt x="2569" y="5079"/>
                  </a:moveTo>
                  <a:cubicBezTo>
                    <a:pt x="1168" y="5079"/>
                    <a:pt x="59" y="3970"/>
                    <a:pt x="1" y="2569"/>
                  </a:cubicBezTo>
                  <a:cubicBezTo>
                    <a:pt x="1" y="1168"/>
                    <a:pt x="1110" y="59"/>
                    <a:pt x="2569" y="1"/>
                  </a:cubicBezTo>
                  <a:cubicBezTo>
                    <a:pt x="3970" y="1"/>
                    <a:pt x="5079" y="1110"/>
                    <a:pt x="5079" y="2569"/>
                  </a:cubicBezTo>
                  <a:cubicBezTo>
                    <a:pt x="5079" y="3970"/>
                    <a:pt x="3970" y="5079"/>
                    <a:pt x="2569" y="50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" name="Google Shape;2258;p8"/>
            <p:cNvSpPr/>
            <p:nvPr/>
          </p:nvSpPr>
          <p:spPr>
            <a:xfrm>
              <a:off x="4581925" y="4623200"/>
              <a:ext cx="127000" cy="126975"/>
            </a:xfrm>
            <a:custGeom>
              <a:avLst/>
              <a:gdLst/>
              <a:ahLst/>
              <a:cxnLst/>
              <a:rect l="l" t="t" r="r" b="b"/>
              <a:pathLst>
                <a:path w="5080" h="5079" extrusionOk="0">
                  <a:moveTo>
                    <a:pt x="5079" y="2510"/>
                  </a:moveTo>
                  <a:cubicBezTo>
                    <a:pt x="5079" y="3911"/>
                    <a:pt x="3970" y="5020"/>
                    <a:pt x="2569" y="5079"/>
                  </a:cubicBezTo>
                  <a:cubicBezTo>
                    <a:pt x="1168" y="5079"/>
                    <a:pt x="1" y="3969"/>
                    <a:pt x="1" y="2569"/>
                  </a:cubicBezTo>
                  <a:cubicBezTo>
                    <a:pt x="1" y="1109"/>
                    <a:pt x="1110" y="0"/>
                    <a:pt x="2511" y="0"/>
                  </a:cubicBezTo>
                  <a:cubicBezTo>
                    <a:pt x="3912" y="0"/>
                    <a:pt x="5021" y="1109"/>
                    <a:pt x="5079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" name="Google Shape;2259;p8"/>
            <p:cNvSpPr/>
            <p:nvPr/>
          </p:nvSpPr>
          <p:spPr>
            <a:xfrm>
              <a:off x="3849400" y="694850"/>
              <a:ext cx="126975" cy="127000"/>
            </a:xfrm>
            <a:custGeom>
              <a:avLst/>
              <a:gdLst/>
              <a:ahLst/>
              <a:cxnLst/>
              <a:rect l="l" t="t" r="r" b="b"/>
              <a:pathLst>
                <a:path w="5079" h="5080" extrusionOk="0">
                  <a:moveTo>
                    <a:pt x="2510" y="59"/>
                  </a:moveTo>
                  <a:cubicBezTo>
                    <a:pt x="3911" y="1"/>
                    <a:pt x="5078" y="1110"/>
                    <a:pt x="5078" y="2569"/>
                  </a:cubicBezTo>
                  <a:cubicBezTo>
                    <a:pt x="5078" y="3970"/>
                    <a:pt x="3969" y="5079"/>
                    <a:pt x="2510" y="5079"/>
                  </a:cubicBezTo>
                  <a:cubicBezTo>
                    <a:pt x="1109" y="5079"/>
                    <a:pt x="58" y="3970"/>
                    <a:pt x="0" y="2628"/>
                  </a:cubicBezTo>
                  <a:cubicBezTo>
                    <a:pt x="0" y="1168"/>
                    <a:pt x="1109" y="59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" name="Google Shape;2260;p8"/>
            <p:cNvSpPr/>
            <p:nvPr/>
          </p:nvSpPr>
          <p:spPr>
            <a:xfrm>
              <a:off x="36027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5020" y="2452"/>
                  </a:moveTo>
                  <a:cubicBezTo>
                    <a:pt x="5020" y="3911"/>
                    <a:pt x="3970" y="5020"/>
                    <a:pt x="2510" y="5020"/>
                  </a:cubicBezTo>
                  <a:cubicBezTo>
                    <a:pt x="1109" y="5020"/>
                    <a:pt x="59" y="3911"/>
                    <a:pt x="0" y="2510"/>
                  </a:cubicBezTo>
                  <a:cubicBezTo>
                    <a:pt x="0" y="1109"/>
                    <a:pt x="1109" y="0"/>
                    <a:pt x="2510" y="0"/>
                  </a:cubicBezTo>
                  <a:cubicBezTo>
                    <a:pt x="3911" y="0"/>
                    <a:pt x="5020" y="1051"/>
                    <a:pt x="5020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" name="Google Shape;2261;p8"/>
            <p:cNvSpPr/>
            <p:nvPr/>
          </p:nvSpPr>
          <p:spPr>
            <a:xfrm>
              <a:off x="2867300" y="4620275"/>
              <a:ext cx="124075" cy="124075"/>
            </a:xfrm>
            <a:custGeom>
              <a:avLst/>
              <a:gdLst/>
              <a:ahLst/>
              <a:cxnLst/>
              <a:rect l="l" t="t" r="r" b="b"/>
              <a:pathLst>
                <a:path w="4963" h="4963" extrusionOk="0">
                  <a:moveTo>
                    <a:pt x="2511" y="4962"/>
                  </a:moveTo>
                  <a:cubicBezTo>
                    <a:pt x="1110" y="4962"/>
                    <a:pt x="1" y="3853"/>
                    <a:pt x="1" y="2452"/>
                  </a:cubicBezTo>
                  <a:cubicBezTo>
                    <a:pt x="1" y="1110"/>
                    <a:pt x="1110" y="1"/>
                    <a:pt x="2511" y="1"/>
                  </a:cubicBezTo>
                  <a:cubicBezTo>
                    <a:pt x="3911" y="1"/>
                    <a:pt x="4962" y="1110"/>
                    <a:pt x="4962" y="2510"/>
                  </a:cubicBezTo>
                  <a:cubicBezTo>
                    <a:pt x="4962" y="3911"/>
                    <a:pt x="3911" y="4962"/>
                    <a:pt x="2511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2" name="Google Shape;2262;p8"/>
            <p:cNvSpPr/>
            <p:nvPr/>
          </p:nvSpPr>
          <p:spPr>
            <a:xfrm>
              <a:off x="5812100" y="2415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0" y="1"/>
                  </a:moveTo>
                  <a:cubicBezTo>
                    <a:pt x="3853" y="1"/>
                    <a:pt x="4962" y="1110"/>
                    <a:pt x="4962" y="2511"/>
                  </a:cubicBezTo>
                  <a:cubicBezTo>
                    <a:pt x="5020" y="3853"/>
                    <a:pt x="3911" y="4962"/>
                    <a:pt x="2510" y="4962"/>
                  </a:cubicBezTo>
                  <a:cubicBezTo>
                    <a:pt x="1109" y="5021"/>
                    <a:pt x="0" y="3912"/>
                    <a:pt x="0" y="2511"/>
                  </a:cubicBezTo>
                  <a:cubicBezTo>
                    <a:pt x="0" y="1110"/>
                    <a:pt x="1109" y="1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3" name="Google Shape;2263;p8"/>
            <p:cNvSpPr/>
            <p:nvPr/>
          </p:nvSpPr>
          <p:spPr>
            <a:xfrm>
              <a:off x="5812100" y="3152250"/>
              <a:ext cx="125525" cy="124075"/>
            </a:xfrm>
            <a:custGeom>
              <a:avLst/>
              <a:gdLst/>
              <a:ahLst/>
              <a:cxnLst/>
              <a:rect l="l" t="t" r="r" b="b"/>
              <a:pathLst>
                <a:path w="5021" h="4963" extrusionOk="0">
                  <a:moveTo>
                    <a:pt x="2452" y="4962"/>
                  </a:moveTo>
                  <a:cubicBezTo>
                    <a:pt x="1109" y="4904"/>
                    <a:pt x="0" y="3795"/>
                    <a:pt x="59" y="2394"/>
                  </a:cubicBezTo>
                  <a:cubicBezTo>
                    <a:pt x="59" y="1052"/>
                    <a:pt x="1168" y="1"/>
                    <a:pt x="2510" y="1"/>
                  </a:cubicBezTo>
                  <a:cubicBezTo>
                    <a:pt x="3911" y="1"/>
                    <a:pt x="5020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" name="Google Shape;2264;p8"/>
            <p:cNvSpPr/>
            <p:nvPr/>
          </p:nvSpPr>
          <p:spPr>
            <a:xfrm>
              <a:off x="2378450" y="1186625"/>
              <a:ext cx="124075" cy="122600"/>
            </a:xfrm>
            <a:custGeom>
              <a:avLst/>
              <a:gdLst/>
              <a:ahLst/>
              <a:cxnLst/>
              <a:rect l="l" t="t" r="r" b="b"/>
              <a:pathLst>
                <a:path w="4963" h="4904" extrusionOk="0">
                  <a:moveTo>
                    <a:pt x="2452" y="4904"/>
                  </a:moveTo>
                  <a:cubicBezTo>
                    <a:pt x="1110" y="4904"/>
                    <a:pt x="1" y="3853"/>
                    <a:pt x="1" y="2452"/>
                  </a:cubicBezTo>
                  <a:cubicBezTo>
                    <a:pt x="1" y="1110"/>
                    <a:pt x="1110" y="1"/>
                    <a:pt x="2510" y="1"/>
                  </a:cubicBezTo>
                  <a:cubicBezTo>
                    <a:pt x="3853" y="1"/>
                    <a:pt x="4962" y="1110"/>
                    <a:pt x="4962" y="2511"/>
                  </a:cubicBezTo>
                  <a:cubicBezTo>
                    <a:pt x="4904" y="3853"/>
                    <a:pt x="3795" y="4904"/>
                    <a:pt x="2452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" name="Google Shape;2265;p8"/>
            <p:cNvSpPr/>
            <p:nvPr/>
          </p:nvSpPr>
          <p:spPr>
            <a:xfrm>
              <a:off x="40930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1" y="0"/>
                  </a:moveTo>
                  <a:cubicBezTo>
                    <a:pt x="3912" y="59"/>
                    <a:pt x="5021" y="1168"/>
                    <a:pt x="4962" y="2569"/>
                  </a:cubicBezTo>
                  <a:cubicBezTo>
                    <a:pt x="4962" y="3911"/>
                    <a:pt x="3853" y="5020"/>
                    <a:pt x="2452" y="4962"/>
                  </a:cubicBezTo>
                  <a:cubicBezTo>
                    <a:pt x="1052" y="4962"/>
                    <a:pt x="1" y="3853"/>
                    <a:pt x="1" y="2510"/>
                  </a:cubicBezTo>
                  <a:cubicBezTo>
                    <a:pt x="1" y="1109"/>
                    <a:pt x="1110" y="0"/>
                    <a:pt x="25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" name="Google Shape;2266;p8"/>
            <p:cNvSpPr/>
            <p:nvPr/>
          </p:nvSpPr>
          <p:spPr>
            <a:xfrm>
              <a:off x="1885225" y="3641100"/>
              <a:ext cx="124050" cy="124075"/>
            </a:xfrm>
            <a:custGeom>
              <a:avLst/>
              <a:gdLst/>
              <a:ahLst/>
              <a:cxnLst/>
              <a:rect l="l" t="t" r="r" b="b"/>
              <a:pathLst>
                <a:path w="4962" h="4963" extrusionOk="0">
                  <a:moveTo>
                    <a:pt x="2452" y="1"/>
                  </a:moveTo>
                  <a:cubicBezTo>
                    <a:pt x="3853" y="1"/>
                    <a:pt x="4962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ubicBezTo>
                    <a:pt x="1051" y="4962"/>
                    <a:pt x="0" y="3853"/>
                    <a:pt x="0" y="2453"/>
                  </a:cubicBezTo>
                  <a:cubicBezTo>
                    <a:pt x="0" y="1110"/>
                    <a:pt x="1109" y="1"/>
                    <a:pt x="24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" name="Google Shape;2267;p8"/>
            <p:cNvSpPr/>
            <p:nvPr/>
          </p:nvSpPr>
          <p:spPr>
            <a:xfrm>
              <a:off x="5318875" y="4129975"/>
              <a:ext cx="124050" cy="125500"/>
            </a:xfrm>
            <a:custGeom>
              <a:avLst/>
              <a:gdLst/>
              <a:ahLst/>
              <a:cxnLst/>
              <a:rect l="l" t="t" r="r" b="b"/>
              <a:pathLst>
                <a:path w="4962" h="5020" extrusionOk="0">
                  <a:moveTo>
                    <a:pt x="58" y="2510"/>
                  </a:moveTo>
                  <a:cubicBezTo>
                    <a:pt x="58" y="1109"/>
                    <a:pt x="1167" y="0"/>
                    <a:pt x="2568" y="58"/>
                  </a:cubicBezTo>
                  <a:cubicBezTo>
                    <a:pt x="3911" y="117"/>
                    <a:pt x="4962" y="1226"/>
                    <a:pt x="4962" y="2568"/>
                  </a:cubicBezTo>
                  <a:cubicBezTo>
                    <a:pt x="4962" y="3911"/>
                    <a:pt x="3794" y="5020"/>
                    <a:pt x="2452" y="5020"/>
                  </a:cubicBezTo>
                  <a:cubicBezTo>
                    <a:pt x="1109" y="4962"/>
                    <a:pt x="0" y="3853"/>
                    <a:pt x="58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" name="Google Shape;2268;p8"/>
            <p:cNvSpPr/>
            <p:nvPr/>
          </p:nvSpPr>
          <p:spPr>
            <a:xfrm>
              <a:off x="3357625" y="696325"/>
              <a:ext cx="124050" cy="124050"/>
            </a:xfrm>
            <a:custGeom>
              <a:avLst/>
              <a:gdLst/>
              <a:ahLst/>
              <a:cxnLst/>
              <a:rect l="l" t="t" r="r" b="b"/>
              <a:pathLst>
                <a:path w="4962" h="4962" extrusionOk="0">
                  <a:moveTo>
                    <a:pt x="2510" y="4962"/>
                  </a:moveTo>
                  <a:cubicBezTo>
                    <a:pt x="1168" y="4962"/>
                    <a:pt x="59" y="3853"/>
                    <a:pt x="0" y="2510"/>
                  </a:cubicBezTo>
                  <a:cubicBezTo>
                    <a:pt x="0" y="1168"/>
                    <a:pt x="1109" y="59"/>
                    <a:pt x="2452" y="59"/>
                  </a:cubicBezTo>
                  <a:cubicBezTo>
                    <a:pt x="3794" y="0"/>
                    <a:pt x="4903" y="1109"/>
                    <a:pt x="4903" y="2452"/>
                  </a:cubicBezTo>
                  <a:cubicBezTo>
                    <a:pt x="4962" y="3794"/>
                    <a:pt x="3853" y="4903"/>
                    <a:pt x="2510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9" name="Google Shape;2269;p8"/>
            <p:cNvSpPr/>
            <p:nvPr/>
          </p:nvSpPr>
          <p:spPr>
            <a:xfrm>
              <a:off x="5076625" y="43780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1" y="2393"/>
                  </a:moveTo>
                  <a:cubicBezTo>
                    <a:pt x="59" y="1051"/>
                    <a:pt x="1226" y="0"/>
                    <a:pt x="2511" y="0"/>
                  </a:cubicBezTo>
                  <a:cubicBezTo>
                    <a:pt x="3853" y="58"/>
                    <a:pt x="4962" y="1226"/>
                    <a:pt x="4904" y="2510"/>
                  </a:cubicBezTo>
                  <a:cubicBezTo>
                    <a:pt x="4904" y="3852"/>
                    <a:pt x="3736" y="4962"/>
                    <a:pt x="2394" y="4903"/>
                  </a:cubicBezTo>
                  <a:cubicBezTo>
                    <a:pt x="1051" y="4903"/>
                    <a:pt x="1" y="3736"/>
                    <a:pt x="1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" name="Google Shape;2270;p8"/>
            <p:cNvSpPr/>
            <p:nvPr/>
          </p:nvSpPr>
          <p:spPr>
            <a:xfrm>
              <a:off x="4830000" y="944400"/>
              <a:ext cx="122625" cy="122600"/>
            </a:xfrm>
            <a:custGeom>
              <a:avLst/>
              <a:gdLst/>
              <a:ahLst/>
              <a:cxnLst/>
              <a:rect l="l" t="t" r="r" b="b"/>
              <a:pathLst>
                <a:path w="4905" h="4904" extrusionOk="0">
                  <a:moveTo>
                    <a:pt x="4904" y="2452"/>
                  </a:moveTo>
                  <a:cubicBezTo>
                    <a:pt x="4904" y="3794"/>
                    <a:pt x="3795" y="4903"/>
                    <a:pt x="2453" y="4903"/>
                  </a:cubicBezTo>
                  <a:cubicBezTo>
                    <a:pt x="1110" y="4903"/>
                    <a:pt x="1" y="3736"/>
                    <a:pt x="1" y="2452"/>
                  </a:cubicBezTo>
                  <a:cubicBezTo>
                    <a:pt x="1" y="1109"/>
                    <a:pt x="1168" y="0"/>
                    <a:pt x="2453" y="0"/>
                  </a:cubicBezTo>
                  <a:cubicBezTo>
                    <a:pt x="3795" y="0"/>
                    <a:pt x="4904" y="1109"/>
                    <a:pt x="4904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" name="Google Shape;2271;p8"/>
            <p:cNvSpPr/>
            <p:nvPr/>
          </p:nvSpPr>
          <p:spPr>
            <a:xfrm>
              <a:off x="2131825" y="14332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3" y="4904"/>
                  </a:moveTo>
                  <a:cubicBezTo>
                    <a:pt x="1110" y="4904"/>
                    <a:pt x="1" y="3795"/>
                    <a:pt x="1" y="2452"/>
                  </a:cubicBezTo>
                  <a:cubicBezTo>
                    <a:pt x="59" y="1109"/>
                    <a:pt x="1168" y="0"/>
                    <a:pt x="2511" y="0"/>
                  </a:cubicBezTo>
                  <a:cubicBezTo>
                    <a:pt x="3853" y="59"/>
                    <a:pt x="4962" y="1168"/>
                    <a:pt x="4904" y="2510"/>
                  </a:cubicBezTo>
                  <a:cubicBezTo>
                    <a:pt x="4904" y="3853"/>
                    <a:pt x="3795" y="4962"/>
                    <a:pt x="2453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" name="Google Shape;2272;p8"/>
            <p:cNvSpPr/>
            <p:nvPr/>
          </p:nvSpPr>
          <p:spPr>
            <a:xfrm>
              <a:off x="5565475" y="1679875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2" y="0"/>
                  </a:moveTo>
                  <a:cubicBezTo>
                    <a:pt x="3795" y="0"/>
                    <a:pt x="4962" y="1109"/>
                    <a:pt x="4962" y="2452"/>
                  </a:cubicBezTo>
                  <a:cubicBezTo>
                    <a:pt x="4962" y="3794"/>
                    <a:pt x="3853" y="4903"/>
                    <a:pt x="2511" y="4903"/>
                  </a:cubicBezTo>
                  <a:cubicBezTo>
                    <a:pt x="1168" y="4962"/>
                    <a:pt x="59" y="3852"/>
                    <a:pt x="59" y="2510"/>
                  </a:cubicBezTo>
                  <a:cubicBezTo>
                    <a:pt x="1" y="1167"/>
                    <a:pt x="1110" y="58"/>
                    <a:pt x="245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" name="Google Shape;2273;p8"/>
            <p:cNvSpPr/>
            <p:nvPr/>
          </p:nvSpPr>
          <p:spPr>
            <a:xfrm>
              <a:off x="3847925" y="4868350"/>
              <a:ext cx="121150" cy="121150"/>
            </a:xfrm>
            <a:custGeom>
              <a:avLst/>
              <a:gdLst/>
              <a:ahLst/>
              <a:cxnLst/>
              <a:rect l="l" t="t" r="r" b="b"/>
              <a:pathLst>
                <a:path w="4846" h="4846" extrusionOk="0">
                  <a:moveTo>
                    <a:pt x="4845" y="2394"/>
                  </a:moveTo>
                  <a:cubicBezTo>
                    <a:pt x="4845" y="3736"/>
                    <a:pt x="3795" y="4845"/>
                    <a:pt x="2452" y="4845"/>
                  </a:cubicBezTo>
                  <a:cubicBezTo>
                    <a:pt x="1168" y="4845"/>
                    <a:pt x="59" y="3795"/>
                    <a:pt x="59" y="2452"/>
                  </a:cubicBezTo>
                  <a:cubicBezTo>
                    <a:pt x="1" y="1110"/>
                    <a:pt x="1110" y="59"/>
                    <a:pt x="2394" y="59"/>
                  </a:cubicBezTo>
                  <a:cubicBezTo>
                    <a:pt x="3736" y="1"/>
                    <a:pt x="4845" y="1110"/>
                    <a:pt x="4845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" name="Google Shape;2274;p8"/>
            <p:cNvSpPr/>
            <p:nvPr/>
          </p:nvSpPr>
          <p:spPr>
            <a:xfrm>
              <a:off x="1644450" y="2660475"/>
              <a:ext cx="119675" cy="119700"/>
            </a:xfrm>
            <a:custGeom>
              <a:avLst/>
              <a:gdLst/>
              <a:ahLst/>
              <a:cxnLst/>
              <a:rect l="l" t="t" r="r" b="b"/>
              <a:pathLst>
                <a:path w="4787" h="4788" extrusionOk="0">
                  <a:moveTo>
                    <a:pt x="2393" y="1"/>
                  </a:moveTo>
                  <a:cubicBezTo>
                    <a:pt x="3678" y="1"/>
                    <a:pt x="4787" y="1052"/>
                    <a:pt x="4787" y="2394"/>
                  </a:cubicBezTo>
                  <a:cubicBezTo>
                    <a:pt x="4787" y="3678"/>
                    <a:pt x="3736" y="4787"/>
                    <a:pt x="2393" y="4787"/>
                  </a:cubicBezTo>
                  <a:cubicBezTo>
                    <a:pt x="1109" y="4787"/>
                    <a:pt x="0" y="3737"/>
                    <a:pt x="0" y="2394"/>
                  </a:cubicBezTo>
                  <a:cubicBezTo>
                    <a:pt x="0" y="1110"/>
                    <a:pt x="1051" y="1"/>
                    <a:pt x="23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" name="Google Shape;2275;p8"/>
            <p:cNvSpPr/>
            <p:nvPr/>
          </p:nvSpPr>
          <p:spPr>
            <a:xfrm>
              <a:off x="3605700" y="4868350"/>
              <a:ext cx="121125" cy="121150"/>
            </a:xfrm>
            <a:custGeom>
              <a:avLst/>
              <a:gdLst/>
              <a:ahLst/>
              <a:cxnLst/>
              <a:rect l="l" t="t" r="r" b="b"/>
              <a:pathLst>
                <a:path w="4845" h="4846" extrusionOk="0">
                  <a:moveTo>
                    <a:pt x="4787" y="2394"/>
                  </a:moveTo>
                  <a:cubicBezTo>
                    <a:pt x="4845" y="3736"/>
                    <a:pt x="3736" y="4845"/>
                    <a:pt x="2452" y="4845"/>
                  </a:cubicBezTo>
                  <a:cubicBezTo>
                    <a:pt x="1109" y="4845"/>
                    <a:pt x="59" y="3795"/>
                    <a:pt x="0" y="2452"/>
                  </a:cubicBezTo>
                  <a:cubicBezTo>
                    <a:pt x="0" y="1110"/>
                    <a:pt x="1051" y="59"/>
                    <a:pt x="2393" y="59"/>
                  </a:cubicBezTo>
                  <a:cubicBezTo>
                    <a:pt x="3736" y="1"/>
                    <a:pt x="4787" y="1110"/>
                    <a:pt x="4787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" name="Google Shape;2276;p8"/>
            <p:cNvSpPr/>
            <p:nvPr/>
          </p:nvSpPr>
          <p:spPr>
            <a:xfrm>
              <a:off x="4342625" y="699250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8"/>
                  </a:moveTo>
                  <a:cubicBezTo>
                    <a:pt x="1051" y="4728"/>
                    <a:pt x="59" y="3736"/>
                    <a:pt x="59" y="2393"/>
                  </a:cubicBezTo>
                  <a:cubicBezTo>
                    <a:pt x="0" y="1051"/>
                    <a:pt x="1051" y="0"/>
                    <a:pt x="2452" y="0"/>
                  </a:cubicBezTo>
                  <a:cubicBezTo>
                    <a:pt x="3736" y="58"/>
                    <a:pt x="4787" y="1051"/>
                    <a:pt x="4728" y="2393"/>
                  </a:cubicBezTo>
                  <a:cubicBezTo>
                    <a:pt x="4728" y="3736"/>
                    <a:pt x="3736" y="4728"/>
                    <a:pt x="2393" y="47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7" name="Google Shape;2277;p8"/>
            <p:cNvSpPr/>
            <p:nvPr/>
          </p:nvSpPr>
          <p:spPr>
            <a:xfrm>
              <a:off x="5568400" y="38906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8" y="2393"/>
                  </a:moveTo>
                  <a:cubicBezTo>
                    <a:pt x="4728" y="3736"/>
                    <a:pt x="3736" y="4728"/>
                    <a:pt x="2394" y="4728"/>
                  </a:cubicBezTo>
                  <a:cubicBezTo>
                    <a:pt x="1051" y="4728"/>
                    <a:pt x="0" y="3678"/>
                    <a:pt x="0" y="2335"/>
                  </a:cubicBezTo>
                  <a:cubicBezTo>
                    <a:pt x="59" y="1051"/>
                    <a:pt x="1109" y="0"/>
                    <a:pt x="2394" y="0"/>
                  </a:cubicBezTo>
                  <a:cubicBezTo>
                    <a:pt x="3736" y="59"/>
                    <a:pt x="4728" y="1051"/>
                    <a:pt x="4728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8" name="Google Shape;2278;p8"/>
            <p:cNvSpPr/>
            <p:nvPr/>
          </p:nvSpPr>
          <p:spPr>
            <a:xfrm>
              <a:off x="2134750" y="41343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9" y="2393"/>
                  </a:moveTo>
                  <a:cubicBezTo>
                    <a:pt x="4670" y="3678"/>
                    <a:pt x="3678" y="4728"/>
                    <a:pt x="2336" y="4670"/>
                  </a:cubicBezTo>
                  <a:cubicBezTo>
                    <a:pt x="993" y="4670"/>
                    <a:pt x="1" y="3619"/>
                    <a:pt x="1" y="2277"/>
                  </a:cubicBezTo>
                  <a:cubicBezTo>
                    <a:pt x="59" y="992"/>
                    <a:pt x="1051" y="0"/>
                    <a:pt x="2394" y="0"/>
                  </a:cubicBezTo>
                  <a:cubicBezTo>
                    <a:pt x="3736" y="0"/>
                    <a:pt x="4729" y="1051"/>
                    <a:pt x="4670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9" name="Google Shape;2279;p8"/>
            <p:cNvSpPr/>
            <p:nvPr/>
          </p:nvSpPr>
          <p:spPr>
            <a:xfrm>
              <a:off x="2381375" y="43809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5" y="4729"/>
                  </a:moveTo>
                  <a:cubicBezTo>
                    <a:pt x="993" y="4670"/>
                    <a:pt x="0" y="3678"/>
                    <a:pt x="0" y="2336"/>
                  </a:cubicBezTo>
                  <a:cubicBezTo>
                    <a:pt x="0" y="993"/>
                    <a:pt x="1109" y="1"/>
                    <a:pt x="2452" y="1"/>
                  </a:cubicBezTo>
                  <a:cubicBezTo>
                    <a:pt x="3736" y="59"/>
                    <a:pt x="4728" y="1110"/>
                    <a:pt x="4728" y="2394"/>
                  </a:cubicBezTo>
                  <a:cubicBezTo>
                    <a:pt x="4670" y="3736"/>
                    <a:pt x="3619" y="4729"/>
                    <a:pt x="2335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0" name="Google Shape;2280;p8"/>
            <p:cNvSpPr/>
            <p:nvPr/>
          </p:nvSpPr>
          <p:spPr>
            <a:xfrm>
              <a:off x="4097450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2336" y="0"/>
                  </a:moveTo>
                  <a:cubicBezTo>
                    <a:pt x="3620" y="0"/>
                    <a:pt x="4671" y="993"/>
                    <a:pt x="4671" y="2277"/>
                  </a:cubicBezTo>
                  <a:cubicBezTo>
                    <a:pt x="4671" y="3619"/>
                    <a:pt x="3678" y="4612"/>
                    <a:pt x="2336" y="4670"/>
                  </a:cubicBezTo>
                  <a:cubicBezTo>
                    <a:pt x="1052" y="4670"/>
                    <a:pt x="1" y="3619"/>
                    <a:pt x="1" y="2335"/>
                  </a:cubicBezTo>
                  <a:cubicBezTo>
                    <a:pt x="1" y="993"/>
                    <a:pt x="993" y="0"/>
                    <a:pt x="233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1" name="Google Shape;2281;p8"/>
            <p:cNvSpPr/>
            <p:nvPr/>
          </p:nvSpPr>
          <p:spPr>
            <a:xfrm>
              <a:off x="5815025" y="2171625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9"/>
                  </a:moveTo>
                  <a:cubicBezTo>
                    <a:pt x="1051" y="4729"/>
                    <a:pt x="0" y="3678"/>
                    <a:pt x="0" y="2336"/>
                  </a:cubicBezTo>
                  <a:cubicBezTo>
                    <a:pt x="58" y="1052"/>
                    <a:pt x="1051" y="1"/>
                    <a:pt x="2393" y="1"/>
                  </a:cubicBezTo>
                  <a:cubicBezTo>
                    <a:pt x="3736" y="1"/>
                    <a:pt x="4786" y="1052"/>
                    <a:pt x="4728" y="2394"/>
                  </a:cubicBezTo>
                  <a:cubicBezTo>
                    <a:pt x="4728" y="3737"/>
                    <a:pt x="3677" y="4729"/>
                    <a:pt x="239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2" name="Google Shape;2282;p8"/>
            <p:cNvSpPr/>
            <p:nvPr/>
          </p:nvSpPr>
          <p:spPr>
            <a:xfrm>
              <a:off x="5816475" y="33988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0"/>
                  </a:moveTo>
                  <a:cubicBezTo>
                    <a:pt x="3619" y="0"/>
                    <a:pt x="4670" y="993"/>
                    <a:pt x="4670" y="2335"/>
                  </a:cubicBezTo>
                  <a:cubicBezTo>
                    <a:pt x="4670" y="3619"/>
                    <a:pt x="3619" y="4670"/>
                    <a:pt x="2335" y="4670"/>
                  </a:cubicBezTo>
                  <a:cubicBezTo>
                    <a:pt x="993" y="4670"/>
                    <a:pt x="0" y="3619"/>
                    <a:pt x="0" y="2335"/>
                  </a:cubicBezTo>
                  <a:cubicBezTo>
                    <a:pt x="0" y="993"/>
                    <a:pt x="993" y="0"/>
                    <a:pt x="23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3" name="Google Shape;2283;p8"/>
            <p:cNvSpPr/>
            <p:nvPr/>
          </p:nvSpPr>
          <p:spPr>
            <a:xfrm>
              <a:off x="1644450" y="2907100"/>
              <a:ext cx="118225" cy="119675"/>
            </a:xfrm>
            <a:custGeom>
              <a:avLst/>
              <a:gdLst/>
              <a:ahLst/>
              <a:cxnLst/>
              <a:rect l="l" t="t" r="r" b="b"/>
              <a:pathLst>
                <a:path w="4729" h="4787" extrusionOk="0">
                  <a:moveTo>
                    <a:pt x="2335" y="59"/>
                  </a:moveTo>
                  <a:cubicBezTo>
                    <a:pt x="3678" y="1"/>
                    <a:pt x="4728" y="1051"/>
                    <a:pt x="4728" y="2394"/>
                  </a:cubicBezTo>
                  <a:cubicBezTo>
                    <a:pt x="4728" y="3736"/>
                    <a:pt x="3736" y="4729"/>
                    <a:pt x="2452" y="4787"/>
                  </a:cubicBezTo>
                  <a:cubicBezTo>
                    <a:pt x="1109" y="4787"/>
                    <a:pt x="0" y="3736"/>
                    <a:pt x="0" y="2394"/>
                  </a:cubicBezTo>
                  <a:cubicBezTo>
                    <a:pt x="0" y="1110"/>
                    <a:pt x="1051" y="59"/>
                    <a:pt x="233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4" name="Google Shape;2284;p8"/>
            <p:cNvSpPr/>
            <p:nvPr/>
          </p:nvSpPr>
          <p:spPr>
            <a:xfrm>
              <a:off x="2627975" y="9458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6" y="1"/>
                  </a:moveTo>
                  <a:cubicBezTo>
                    <a:pt x="3678" y="1"/>
                    <a:pt x="4729" y="1051"/>
                    <a:pt x="4729" y="2336"/>
                  </a:cubicBezTo>
                  <a:cubicBezTo>
                    <a:pt x="4729" y="3678"/>
                    <a:pt x="3678" y="4729"/>
                    <a:pt x="2336" y="4729"/>
                  </a:cubicBezTo>
                  <a:cubicBezTo>
                    <a:pt x="993" y="4729"/>
                    <a:pt x="1" y="3678"/>
                    <a:pt x="1" y="2394"/>
                  </a:cubicBezTo>
                  <a:cubicBezTo>
                    <a:pt x="1" y="1051"/>
                    <a:pt x="1052" y="59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5" name="Google Shape;2285;p8"/>
            <p:cNvSpPr/>
            <p:nvPr/>
          </p:nvSpPr>
          <p:spPr>
            <a:xfrm>
              <a:off x="1645900" y="2419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1"/>
                  </a:moveTo>
                  <a:cubicBezTo>
                    <a:pt x="3678" y="1"/>
                    <a:pt x="4670" y="993"/>
                    <a:pt x="4670" y="2336"/>
                  </a:cubicBezTo>
                  <a:cubicBezTo>
                    <a:pt x="4670" y="3620"/>
                    <a:pt x="3620" y="4670"/>
                    <a:pt x="2335" y="4670"/>
                  </a:cubicBezTo>
                  <a:cubicBezTo>
                    <a:pt x="993" y="4670"/>
                    <a:pt x="1" y="3620"/>
                    <a:pt x="1" y="2336"/>
                  </a:cubicBezTo>
                  <a:cubicBezTo>
                    <a:pt x="1" y="993"/>
                    <a:pt x="1051" y="1"/>
                    <a:pt x="23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6" name="Google Shape;2286;p8"/>
            <p:cNvSpPr/>
            <p:nvPr/>
          </p:nvSpPr>
          <p:spPr>
            <a:xfrm>
              <a:off x="3118300" y="700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277" y="4612"/>
                  </a:moveTo>
                  <a:cubicBezTo>
                    <a:pt x="993" y="4612"/>
                    <a:pt x="0" y="3561"/>
                    <a:pt x="0" y="2219"/>
                  </a:cubicBezTo>
                  <a:cubicBezTo>
                    <a:pt x="59" y="993"/>
                    <a:pt x="1109" y="0"/>
                    <a:pt x="2394" y="0"/>
                  </a:cubicBezTo>
                  <a:cubicBezTo>
                    <a:pt x="3678" y="0"/>
                    <a:pt x="4670" y="1109"/>
                    <a:pt x="4670" y="2394"/>
                  </a:cubicBezTo>
                  <a:cubicBezTo>
                    <a:pt x="4612" y="3678"/>
                    <a:pt x="3561" y="4670"/>
                    <a:pt x="2277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7" name="Google Shape;2287;p8"/>
            <p:cNvSpPr/>
            <p:nvPr/>
          </p:nvSpPr>
          <p:spPr>
            <a:xfrm>
              <a:off x="1645900" y="31551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4670" y="2335"/>
                  </a:moveTo>
                  <a:cubicBezTo>
                    <a:pt x="4670" y="3678"/>
                    <a:pt x="3620" y="4670"/>
                    <a:pt x="2277" y="4670"/>
                  </a:cubicBezTo>
                  <a:cubicBezTo>
                    <a:pt x="1051" y="4612"/>
                    <a:pt x="1" y="3620"/>
                    <a:pt x="1" y="2335"/>
                  </a:cubicBezTo>
                  <a:cubicBezTo>
                    <a:pt x="1" y="1051"/>
                    <a:pt x="1051" y="1"/>
                    <a:pt x="2394" y="59"/>
                  </a:cubicBezTo>
                  <a:cubicBezTo>
                    <a:pt x="3620" y="59"/>
                    <a:pt x="4670" y="1110"/>
                    <a:pt x="4670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8" name="Google Shape;2288;p8"/>
            <p:cNvSpPr/>
            <p:nvPr/>
          </p:nvSpPr>
          <p:spPr>
            <a:xfrm>
              <a:off x="1892525" y="1682775"/>
              <a:ext cx="116750" cy="116775"/>
            </a:xfrm>
            <a:custGeom>
              <a:avLst/>
              <a:gdLst/>
              <a:ahLst/>
              <a:cxnLst/>
              <a:rect l="l" t="t" r="r" b="b"/>
              <a:pathLst>
                <a:path w="4670" h="4671" extrusionOk="0">
                  <a:moveTo>
                    <a:pt x="4670" y="2336"/>
                  </a:moveTo>
                  <a:cubicBezTo>
                    <a:pt x="4670" y="3620"/>
                    <a:pt x="3619" y="4670"/>
                    <a:pt x="2277" y="4670"/>
                  </a:cubicBezTo>
                  <a:cubicBezTo>
                    <a:pt x="1051" y="4670"/>
                    <a:pt x="0" y="3620"/>
                    <a:pt x="0" y="2394"/>
                  </a:cubicBezTo>
                  <a:cubicBezTo>
                    <a:pt x="0" y="1051"/>
                    <a:pt x="1051" y="1"/>
                    <a:pt x="2335" y="59"/>
                  </a:cubicBezTo>
                  <a:cubicBezTo>
                    <a:pt x="3619" y="59"/>
                    <a:pt x="4611" y="1051"/>
                    <a:pt x="4670" y="23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9" name="Google Shape;2289;p8"/>
            <p:cNvSpPr/>
            <p:nvPr/>
          </p:nvSpPr>
          <p:spPr>
            <a:xfrm>
              <a:off x="4832925" y="4629025"/>
              <a:ext cx="116775" cy="115325"/>
            </a:xfrm>
            <a:custGeom>
              <a:avLst/>
              <a:gdLst/>
              <a:ahLst/>
              <a:cxnLst/>
              <a:rect l="l" t="t" r="r" b="b"/>
              <a:pathLst>
                <a:path w="4671" h="4613" extrusionOk="0">
                  <a:moveTo>
                    <a:pt x="2336" y="1"/>
                  </a:moveTo>
                  <a:cubicBezTo>
                    <a:pt x="3678" y="1"/>
                    <a:pt x="4670" y="1051"/>
                    <a:pt x="4670" y="2336"/>
                  </a:cubicBezTo>
                  <a:cubicBezTo>
                    <a:pt x="4670" y="3620"/>
                    <a:pt x="3620" y="4612"/>
                    <a:pt x="2336" y="4612"/>
                  </a:cubicBezTo>
                  <a:cubicBezTo>
                    <a:pt x="1051" y="4612"/>
                    <a:pt x="1" y="3561"/>
                    <a:pt x="59" y="2277"/>
                  </a:cubicBezTo>
                  <a:cubicBezTo>
                    <a:pt x="59" y="993"/>
                    <a:pt x="1110" y="1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0" name="Google Shape;2290;p8"/>
            <p:cNvSpPr/>
            <p:nvPr/>
          </p:nvSpPr>
          <p:spPr>
            <a:xfrm>
              <a:off x="3360525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4671" y="2335"/>
                  </a:moveTo>
                  <a:cubicBezTo>
                    <a:pt x="4671" y="3619"/>
                    <a:pt x="3620" y="4670"/>
                    <a:pt x="2277" y="4612"/>
                  </a:cubicBezTo>
                  <a:cubicBezTo>
                    <a:pt x="1052" y="4612"/>
                    <a:pt x="1" y="3561"/>
                    <a:pt x="1" y="2335"/>
                  </a:cubicBezTo>
                  <a:cubicBezTo>
                    <a:pt x="1" y="993"/>
                    <a:pt x="1052" y="0"/>
                    <a:pt x="2394" y="0"/>
                  </a:cubicBezTo>
                  <a:cubicBezTo>
                    <a:pt x="3678" y="0"/>
                    <a:pt x="4671" y="1051"/>
                    <a:pt x="4671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1" name="Google Shape;2291;p8"/>
            <p:cNvSpPr/>
            <p:nvPr/>
          </p:nvSpPr>
          <p:spPr>
            <a:xfrm>
              <a:off x="1889600" y="3890650"/>
              <a:ext cx="113850" cy="112375"/>
            </a:xfrm>
            <a:custGeom>
              <a:avLst/>
              <a:gdLst/>
              <a:ahLst/>
              <a:cxnLst/>
              <a:rect l="l" t="t" r="r" b="b"/>
              <a:pathLst>
                <a:path w="4554" h="4495" extrusionOk="0">
                  <a:moveTo>
                    <a:pt x="4553" y="2277"/>
                  </a:moveTo>
                  <a:cubicBezTo>
                    <a:pt x="4495" y="3503"/>
                    <a:pt x="3503" y="4495"/>
                    <a:pt x="2277" y="4495"/>
                  </a:cubicBezTo>
                  <a:cubicBezTo>
                    <a:pt x="993" y="4436"/>
                    <a:pt x="0" y="3386"/>
                    <a:pt x="59" y="2160"/>
                  </a:cubicBezTo>
                  <a:cubicBezTo>
                    <a:pt x="117" y="934"/>
                    <a:pt x="1109" y="0"/>
                    <a:pt x="2277" y="0"/>
                  </a:cubicBezTo>
                  <a:cubicBezTo>
                    <a:pt x="3561" y="0"/>
                    <a:pt x="4553" y="993"/>
                    <a:pt x="4553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2" name="Google Shape;2292;p8"/>
            <p:cNvSpPr/>
            <p:nvPr/>
          </p:nvSpPr>
          <p:spPr>
            <a:xfrm>
              <a:off x="4345525" y="4872725"/>
              <a:ext cx="112400" cy="112400"/>
            </a:xfrm>
            <a:custGeom>
              <a:avLst/>
              <a:gdLst/>
              <a:ahLst/>
              <a:cxnLst/>
              <a:rect l="l" t="t" r="r" b="b"/>
              <a:pathLst>
                <a:path w="4496" h="4496" extrusionOk="0">
                  <a:moveTo>
                    <a:pt x="2277" y="4495"/>
                  </a:moveTo>
                  <a:cubicBezTo>
                    <a:pt x="993" y="4495"/>
                    <a:pt x="1" y="3444"/>
                    <a:pt x="1" y="2219"/>
                  </a:cubicBezTo>
                  <a:cubicBezTo>
                    <a:pt x="59" y="993"/>
                    <a:pt x="1052" y="1"/>
                    <a:pt x="2336" y="1"/>
                  </a:cubicBezTo>
                  <a:cubicBezTo>
                    <a:pt x="3503" y="59"/>
                    <a:pt x="4495" y="1051"/>
                    <a:pt x="4495" y="2219"/>
                  </a:cubicBezTo>
                  <a:cubicBezTo>
                    <a:pt x="4495" y="3503"/>
                    <a:pt x="3503" y="4495"/>
                    <a:pt x="2277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" name="Google Shape;2293;p8"/>
            <p:cNvSpPr/>
            <p:nvPr/>
          </p:nvSpPr>
          <p:spPr>
            <a:xfrm>
              <a:off x="2626525" y="4626125"/>
              <a:ext cx="112400" cy="112375"/>
            </a:xfrm>
            <a:custGeom>
              <a:avLst/>
              <a:gdLst/>
              <a:ahLst/>
              <a:cxnLst/>
              <a:rect l="l" t="t" r="r" b="b"/>
              <a:pathLst>
                <a:path w="4496" h="4495" extrusionOk="0">
                  <a:moveTo>
                    <a:pt x="2277" y="0"/>
                  </a:moveTo>
                  <a:cubicBezTo>
                    <a:pt x="3503" y="0"/>
                    <a:pt x="4495" y="1051"/>
                    <a:pt x="4495" y="2276"/>
                  </a:cubicBezTo>
                  <a:cubicBezTo>
                    <a:pt x="4495" y="3502"/>
                    <a:pt x="3444" y="4495"/>
                    <a:pt x="2219" y="4495"/>
                  </a:cubicBezTo>
                  <a:cubicBezTo>
                    <a:pt x="993" y="4495"/>
                    <a:pt x="59" y="3502"/>
                    <a:pt x="1" y="2276"/>
                  </a:cubicBezTo>
                  <a:cubicBezTo>
                    <a:pt x="1" y="1051"/>
                    <a:pt x="1051" y="0"/>
                    <a:pt x="227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4" name="Google Shape;2294;p8"/>
            <p:cNvSpPr/>
            <p:nvPr/>
          </p:nvSpPr>
          <p:spPr>
            <a:xfrm>
              <a:off x="5819400" y="1933775"/>
              <a:ext cx="110925" cy="109475"/>
            </a:xfrm>
            <a:custGeom>
              <a:avLst/>
              <a:gdLst/>
              <a:ahLst/>
              <a:cxnLst/>
              <a:rect l="l" t="t" r="r" b="b"/>
              <a:pathLst>
                <a:path w="4437" h="4379" extrusionOk="0">
                  <a:moveTo>
                    <a:pt x="4436" y="2160"/>
                  </a:moveTo>
                  <a:cubicBezTo>
                    <a:pt x="4436" y="3386"/>
                    <a:pt x="3502" y="4378"/>
                    <a:pt x="2277" y="4378"/>
                  </a:cubicBezTo>
                  <a:cubicBezTo>
                    <a:pt x="992" y="4378"/>
                    <a:pt x="0" y="3444"/>
                    <a:pt x="0" y="2160"/>
                  </a:cubicBezTo>
                  <a:cubicBezTo>
                    <a:pt x="0" y="934"/>
                    <a:pt x="992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5" name="Google Shape;2295;p8"/>
            <p:cNvSpPr/>
            <p:nvPr/>
          </p:nvSpPr>
          <p:spPr>
            <a:xfrm>
              <a:off x="5329075" y="1196850"/>
              <a:ext cx="110925" cy="110925"/>
            </a:xfrm>
            <a:custGeom>
              <a:avLst/>
              <a:gdLst/>
              <a:ahLst/>
              <a:cxnLst/>
              <a:rect l="l" t="t" r="r" b="b"/>
              <a:pathLst>
                <a:path w="4437" h="4437" extrusionOk="0">
                  <a:moveTo>
                    <a:pt x="4437" y="2218"/>
                  </a:moveTo>
                  <a:cubicBezTo>
                    <a:pt x="4437" y="3444"/>
                    <a:pt x="3503" y="4378"/>
                    <a:pt x="2277" y="4437"/>
                  </a:cubicBezTo>
                  <a:cubicBezTo>
                    <a:pt x="993" y="4437"/>
                    <a:pt x="1" y="3444"/>
                    <a:pt x="59" y="2160"/>
                  </a:cubicBezTo>
                  <a:cubicBezTo>
                    <a:pt x="59" y="934"/>
                    <a:pt x="1051" y="0"/>
                    <a:pt x="2277" y="0"/>
                  </a:cubicBezTo>
                  <a:cubicBezTo>
                    <a:pt x="3503" y="0"/>
                    <a:pt x="4437" y="993"/>
                    <a:pt x="4437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6" name="Google Shape;2296;p8"/>
            <p:cNvSpPr/>
            <p:nvPr/>
          </p:nvSpPr>
          <p:spPr>
            <a:xfrm>
              <a:off x="4593600" y="703625"/>
              <a:ext cx="110950" cy="109450"/>
            </a:xfrm>
            <a:custGeom>
              <a:avLst/>
              <a:gdLst/>
              <a:ahLst/>
              <a:cxnLst/>
              <a:rect l="l" t="t" r="r" b="b"/>
              <a:pathLst>
                <a:path w="4438" h="4378" extrusionOk="0">
                  <a:moveTo>
                    <a:pt x="4379" y="2218"/>
                  </a:moveTo>
                  <a:cubicBezTo>
                    <a:pt x="4379" y="3444"/>
                    <a:pt x="3445" y="4378"/>
                    <a:pt x="2219" y="4378"/>
                  </a:cubicBezTo>
                  <a:cubicBezTo>
                    <a:pt x="935" y="4378"/>
                    <a:pt x="1" y="3444"/>
                    <a:pt x="1" y="2160"/>
                  </a:cubicBezTo>
                  <a:cubicBezTo>
                    <a:pt x="59" y="934"/>
                    <a:pt x="993" y="0"/>
                    <a:pt x="2219" y="0"/>
                  </a:cubicBezTo>
                  <a:cubicBezTo>
                    <a:pt x="3445" y="0"/>
                    <a:pt x="4437" y="992"/>
                    <a:pt x="4379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" name="Google Shape;2297;p8"/>
            <p:cNvSpPr/>
            <p:nvPr/>
          </p:nvSpPr>
          <p:spPr>
            <a:xfrm>
              <a:off x="1648825" y="2174550"/>
              <a:ext cx="110925" cy="112400"/>
            </a:xfrm>
            <a:custGeom>
              <a:avLst/>
              <a:gdLst/>
              <a:ahLst/>
              <a:cxnLst/>
              <a:rect l="l" t="t" r="r" b="b"/>
              <a:pathLst>
                <a:path w="4437" h="4496" extrusionOk="0">
                  <a:moveTo>
                    <a:pt x="4436" y="2277"/>
                  </a:moveTo>
                  <a:cubicBezTo>
                    <a:pt x="4436" y="3503"/>
                    <a:pt x="3503" y="4437"/>
                    <a:pt x="2277" y="4495"/>
                  </a:cubicBezTo>
                  <a:cubicBezTo>
                    <a:pt x="993" y="4495"/>
                    <a:pt x="0" y="3503"/>
                    <a:pt x="0" y="2277"/>
                  </a:cubicBezTo>
                  <a:cubicBezTo>
                    <a:pt x="0" y="993"/>
                    <a:pt x="993" y="1"/>
                    <a:pt x="2218" y="59"/>
                  </a:cubicBezTo>
                  <a:cubicBezTo>
                    <a:pt x="3444" y="59"/>
                    <a:pt x="4436" y="993"/>
                    <a:pt x="4436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" name="Google Shape;2298;p8"/>
            <p:cNvSpPr/>
            <p:nvPr/>
          </p:nvSpPr>
          <p:spPr>
            <a:xfrm>
              <a:off x="3121225" y="4875650"/>
              <a:ext cx="109450" cy="108000"/>
            </a:xfrm>
            <a:custGeom>
              <a:avLst/>
              <a:gdLst/>
              <a:ahLst/>
              <a:cxnLst/>
              <a:rect l="l" t="t" r="r" b="b"/>
              <a:pathLst>
                <a:path w="4378" h="4320" extrusionOk="0">
                  <a:moveTo>
                    <a:pt x="4378" y="2160"/>
                  </a:moveTo>
                  <a:cubicBezTo>
                    <a:pt x="4378" y="3386"/>
                    <a:pt x="3386" y="4320"/>
                    <a:pt x="2160" y="4320"/>
                  </a:cubicBezTo>
                  <a:cubicBezTo>
                    <a:pt x="934" y="4320"/>
                    <a:pt x="0" y="3327"/>
                    <a:pt x="59" y="2102"/>
                  </a:cubicBezTo>
                  <a:cubicBezTo>
                    <a:pt x="59" y="876"/>
                    <a:pt x="1051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" name="Google Shape;2299;p8"/>
            <p:cNvSpPr/>
            <p:nvPr/>
          </p:nvSpPr>
          <p:spPr>
            <a:xfrm>
              <a:off x="1648825" y="3401800"/>
              <a:ext cx="110925" cy="109450"/>
            </a:xfrm>
            <a:custGeom>
              <a:avLst/>
              <a:gdLst/>
              <a:ahLst/>
              <a:cxnLst/>
              <a:rect l="l" t="t" r="r" b="b"/>
              <a:pathLst>
                <a:path w="4437" h="4378" extrusionOk="0">
                  <a:moveTo>
                    <a:pt x="59" y="2160"/>
                  </a:moveTo>
                  <a:cubicBezTo>
                    <a:pt x="59" y="934"/>
                    <a:pt x="993" y="0"/>
                    <a:pt x="2277" y="59"/>
                  </a:cubicBezTo>
                  <a:cubicBezTo>
                    <a:pt x="3444" y="59"/>
                    <a:pt x="4436" y="1051"/>
                    <a:pt x="4378" y="2277"/>
                  </a:cubicBezTo>
                  <a:cubicBezTo>
                    <a:pt x="4378" y="3444"/>
                    <a:pt x="3386" y="4378"/>
                    <a:pt x="2218" y="4378"/>
                  </a:cubicBezTo>
                  <a:cubicBezTo>
                    <a:pt x="993" y="4378"/>
                    <a:pt x="0" y="3444"/>
                    <a:pt x="59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" name="Google Shape;2300;p8"/>
            <p:cNvSpPr/>
            <p:nvPr/>
          </p:nvSpPr>
          <p:spPr>
            <a:xfrm>
              <a:off x="5574225" y="1440550"/>
              <a:ext cx="108025" cy="108000"/>
            </a:xfrm>
            <a:custGeom>
              <a:avLst/>
              <a:gdLst/>
              <a:ahLst/>
              <a:cxnLst/>
              <a:rect l="l" t="t" r="r" b="b"/>
              <a:pathLst>
                <a:path w="4321" h="4320" extrusionOk="0">
                  <a:moveTo>
                    <a:pt x="2161" y="4320"/>
                  </a:moveTo>
                  <a:cubicBezTo>
                    <a:pt x="993" y="4320"/>
                    <a:pt x="1" y="3386"/>
                    <a:pt x="1" y="2218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328" y="0"/>
                    <a:pt x="4320" y="934"/>
                    <a:pt x="4320" y="2160"/>
                  </a:cubicBezTo>
                  <a:cubicBezTo>
                    <a:pt x="4320" y="3327"/>
                    <a:pt x="3386" y="4320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" name="Google Shape;2301;p8"/>
            <p:cNvSpPr/>
            <p:nvPr/>
          </p:nvSpPr>
          <p:spPr>
            <a:xfrm>
              <a:off x="5820850" y="3649875"/>
              <a:ext cx="108000" cy="108000"/>
            </a:xfrm>
            <a:custGeom>
              <a:avLst/>
              <a:gdLst/>
              <a:ahLst/>
              <a:cxnLst/>
              <a:rect l="l" t="t" r="r" b="b"/>
              <a:pathLst>
                <a:path w="4320" h="4320" extrusionOk="0">
                  <a:moveTo>
                    <a:pt x="2160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1" y="992"/>
                    <a:pt x="993" y="0"/>
                    <a:pt x="2160" y="0"/>
                  </a:cubicBezTo>
                  <a:cubicBezTo>
                    <a:pt x="3328" y="0"/>
                    <a:pt x="4320" y="992"/>
                    <a:pt x="4320" y="2160"/>
                  </a:cubicBezTo>
                  <a:cubicBezTo>
                    <a:pt x="4320" y="3327"/>
                    <a:pt x="3328" y="4320"/>
                    <a:pt x="2160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" name="Google Shape;2302;p8"/>
            <p:cNvSpPr/>
            <p:nvPr/>
          </p:nvSpPr>
          <p:spPr>
            <a:xfrm>
              <a:off x="5083925" y="950225"/>
              <a:ext cx="109475" cy="109475"/>
            </a:xfrm>
            <a:custGeom>
              <a:avLst/>
              <a:gdLst/>
              <a:ahLst/>
              <a:cxnLst/>
              <a:rect l="l" t="t" r="r" b="b"/>
              <a:pathLst>
                <a:path w="4379" h="4379" extrusionOk="0">
                  <a:moveTo>
                    <a:pt x="4320" y="2161"/>
                  </a:moveTo>
                  <a:cubicBezTo>
                    <a:pt x="4378" y="3328"/>
                    <a:pt x="3386" y="4320"/>
                    <a:pt x="2219" y="4379"/>
                  </a:cubicBezTo>
                  <a:cubicBezTo>
                    <a:pt x="1051" y="4379"/>
                    <a:pt x="59" y="3445"/>
                    <a:pt x="0" y="2219"/>
                  </a:cubicBezTo>
                  <a:cubicBezTo>
                    <a:pt x="0" y="1051"/>
                    <a:pt x="993" y="59"/>
                    <a:pt x="2160" y="59"/>
                  </a:cubicBezTo>
                  <a:cubicBezTo>
                    <a:pt x="3328" y="1"/>
                    <a:pt x="4320" y="993"/>
                    <a:pt x="4320" y="21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3" name="Google Shape;2303;p8"/>
            <p:cNvSpPr/>
            <p:nvPr/>
          </p:nvSpPr>
          <p:spPr>
            <a:xfrm>
              <a:off x="2876050" y="703625"/>
              <a:ext cx="108025" cy="109450"/>
            </a:xfrm>
            <a:custGeom>
              <a:avLst/>
              <a:gdLst/>
              <a:ahLst/>
              <a:cxnLst/>
              <a:rect l="l" t="t" r="r" b="b"/>
              <a:pathLst>
                <a:path w="4321" h="4378" extrusionOk="0">
                  <a:moveTo>
                    <a:pt x="2161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59" y="992"/>
                    <a:pt x="1052" y="0"/>
                    <a:pt x="2219" y="59"/>
                  </a:cubicBezTo>
                  <a:cubicBezTo>
                    <a:pt x="3328" y="59"/>
                    <a:pt x="4320" y="1051"/>
                    <a:pt x="4320" y="2218"/>
                  </a:cubicBezTo>
                  <a:cubicBezTo>
                    <a:pt x="4320" y="3386"/>
                    <a:pt x="3328" y="4378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4" name="Google Shape;2304;p8"/>
            <p:cNvSpPr/>
            <p:nvPr/>
          </p:nvSpPr>
          <p:spPr>
            <a:xfrm>
              <a:off x="5329075" y="4386800"/>
              <a:ext cx="105100" cy="106550"/>
            </a:xfrm>
            <a:custGeom>
              <a:avLst/>
              <a:gdLst/>
              <a:ahLst/>
              <a:cxnLst/>
              <a:rect l="l" t="t" r="r" b="b"/>
              <a:pathLst>
                <a:path w="4204" h="4262" extrusionOk="0">
                  <a:moveTo>
                    <a:pt x="4203" y="2102"/>
                  </a:moveTo>
                  <a:cubicBezTo>
                    <a:pt x="4203" y="3269"/>
                    <a:pt x="3211" y="4203"/>
                    <a:pt x="2102" y="4261"/>
                  </a:cubicBezTo>
                  <a:cubicBezTo>
                    <a:pt x="935" y="4261"/>
                    <a:pt x="1" y="3269"/>
                    <a:pt x="1" y="2102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211" y="0"/>
                    <a:pt x="4203" y="993"/>
                    <a:pt x="4203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" name="Google Shape;2305;p8"/>
            <p:cNvSpPr/>
            <p:nvPr/>
          </p:nvSpPr>
          <p:spPr>
            <a:xfrm>
              <a:off x="2140600" y="1195400"/>
              <a:ext cx="105075" cy="105075"/>
            </a:xfrm>
            <a:custGeom>
              <a:avLst/>
              <a:gdLst/>
              <a:ahLst/>
              <a:cxnLst/>
              <a:rect l="l" t="t" r="r" b="b"/>
              <a:pathLst>
                <a:path w="4203" h="4203" extrusionOk="0">
                  <a:moveTo>
                    <a:pt x="2102" y="0"/>
                  </a:moveTo>
                  <a:cubicBezTo>
                    <a:pt x="3211" y="0"/>
                    <a:pt x="4203" y="934"/>
                    <a:pt x="4203" y="2101"/>
                  </a:cubicBezTo>
                  <a:cubicBezTo>
                    <a:pt x="4203" y="3269"/>
                    <a:pt x="3269" y="4203"/>
                    <a:pt x="2102" y="4203"/>
                  </a:cubicBezTo>
                  <a:cubicBezTo>
                    <a:pt x="992" y="4203"/>
                    <a:pt x="59" y="3269"/>
                    <a:pt x="0" y="2160"/>
                  </a:cubicBezTo>
                  <a:cubicBezTo>
                    <a:pt x="0" y="992"/>
                    <a:pt x="934" y="58"/>
                    <a:pt x="210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" name="Google Shape;2306;p8"/>
            <p:cNvSpPr/>
            <p:nvPr/>
          </p:nvSpPr>
          <p:spPr>
            <a:xfrm>
              <a:off x="2388675" y="954600"/>
              <a:ext cx="102175" cy="102175"/>
            </a:xfrm>
            <a:custGeom>
              <a:avLst/>
              <a:gdLst/>
              <a:ahLst/>
              <a:cxnLst/>
              <a:rect l="l" t="t" r="r" b="b"/>
              <a:pathLst>
                <a:path w="4087" h="4087" extrusionOk="0">
                  <a:moveTo>
                    <a:pt x="4086" y="2044"/>
                  </a:moveTo>
                  <a:cubicBezTo>
                    <a:pt x="4086" y="3211"/>
                    <a:pt x="3211" y="4087"/>
                    <a:pt x="2043" y="4087"/>
                  </a:cubicBezTo>
                  <a:cubicBezTo>
                    <a:pt x="876" y="4028"/>
                    <a:pt x="0" y="3153"/>
                    <a:pt x="0" y="1986"/>
                  </a:cubicBezTo>
                  <a:cubicBezTo>
                    <a:pt x="59" y="876"/>
                    <a:pt x="934" y="1"/>
                    <a:pt x="2043" y="1"/>
                  </a:cubicBezTo>
                  <a:cubicBezTo>
                    <a:pt x="3211" y="1"/>
                    <a:pt x="4086" y="876"/>
                    <a:pt x="4086" y="20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" name="Google Shape;2307;p8"/>
            <p:cNvSpPr/>
            <p:nvPr/>
          </p:nvSpPr>
          <p:spPr>
            <a:xfrm>
              <a:off x="5577150" y="4141650"/>
              <a:ext cx="102175" cy="102150"/>
            </a:xfrm>
            <a:custGeom>
              <a:avLst/>
              <a:gdLst/>
              <a:ahLst/>
              <a:cxnLst/>
              <a:rect l="l" t="t" r="r" b="b"/>
              <a:pathLst>
                <a:path w="4087" h="4086" extrusionOk="0">
                  <a:moveTo>
                    <a:pt x="4087" y="2043"/>
                  </a:moveTo>
                  <a:cubicBezTo>
                    <a:pt x="4087" y="3210"/>
                    <a:pt x="3153" y="4086"/>
                    <a:pt x="2044" y="4086"/>
                  </a:cubicBezTo>
                  <a:cubicBezTo>
                    <a:pt x="876" y="4086"/>
                    <a:pt x="1" y="3210"/>
                    <a:pt x="1" y="2043"/>
                  </a:cubicBezTo>
                  <a:cubicBezTo>
                    <a:pt x="1" y="876"/>
                    <a:pt x="876" y="0"/>
                    <a:pt x="2044" y="0"/>
                  </a:cubicBezTo>
                  <a:cubicBezTo>
                    <a:pt x="3211" y="0"/>
                    <a:pt x="4087" y="934"/>
                    <a:pt x="4087" y="204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" name="Google Shape;2308;p8"/>
            <p:cNvSpPr/>
            <p:nvPr/>
          </p:nvSpPr>
          <p:spPr>
            <a:xfrm>
              <a:off x="4593600" y="4877100"/>
              <a:ext cx="103650" cy="103650"/>
            </a:xfrm>
            <a:custGeom>
              <a:avLst/>
              <a:gdLst/>
              <a:ahLst/>
              <a:cxnLst/>
              <a:rect l="l" t="t" r="r" b="b"/>
              <a:pathLst>
                <a:path w="4146" h="4146" extrusionOk="0">
                  <a:moveTo>
                    <a:pt x="4087" y="2102"/>
                  </a:moveTo>
                  <a:cubicBezTo>
                    <a:pt x="4087" y="3269"/>
                    <a:pt x="3211" y="4145"/>
                    <a:pt x="2044" y="4145"/>
                  </a:cubicBezTo>
                  <a:cubicBezTo>
                    <a:pt x="877" y="4145"/>
                    <a:pt x="1" y="3211"/>
                    <a:pt x="1" y="2044"/>
                  </a:cubicBezTo>
                  <a:cubicBezTo>
                    <a:pt x="1" y="935"/>
                    <a:pt x="935" y="1"/>
                    <a:pt x="2102" y="59"/>
                  </a:cubicBezTo>
                  <a:cubicBezTo>
                    <a:pt x="3211" y="59"/>
                    <a:pt x="4145" y="935"/>
                    <a:pt x="4087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" name="Google Shape;2309;p8"/>
            <p:cNvSpPr/>
            <p:nvPr/>
          </p:nvSpPr>
          <p:spPr>
            <a:xfrm>
              <a:off x="1653200" y="1932325"/>
              <a:ext cx="102175" cy="103625"/>
            </a:xfrm>
            <a:custGeom>
              <a:avLst/>
              <a:gdLst/>
              <a:ahLst/>
              <a:cxnLst/>
              <a:rect l="l" t="t" r="r" b="b"/>
              <a:pathLst>
                <a:path w="4087" h="4145" extrusionOk="0">
                  <a:moveTo>
                    <a:pt x="1985" y="4086"/>
                  </a:moveTo>
                  <a:cubicBezTo>
                    <a:pt x="818" y="4086"/>
                    <a:pt x="0" y="3152"/>
                    <a:pt x="0" y="1985"/>
                  </a:cubicBezTo>
                  <a:cubicBezTo>
                    <a:pt x="59" y="876"/>
                    <a:pt x="993" y="0"/>
                    <a:pt x="2160" y="58"/>
                  </a:cubicBezTo>
                  <a:cubicBezTo>
                    <a:pt x="3269" y="117"/>
                    <a:pt x="4086" y="992"/>
                    <a:pt x="4086" y="2160"/>
                  </a:cubicBezTo>
                  <a:cubicBezTo>
                    <a:pt x="4028" y="3269"/>
                    <a:pt x="3152" y="4144"/>
                    <a:pt x="1985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" name="Google Shape;2310;p8"/>
            <p:cNvSpPr/>
            <p:nvPr/>
          </p:nvSpPr>
          <p:spPr>
            <a:xfrm>
              <a:off x="6067475" y="2673625"/>
              <a:ext cx="100700" cy="100700"/>
            </a:xfrm>
            <a:custGeom>
              <a:avLst/>
              <a:gdLst/>
              <a:ahLst/>
              <a:cxnLst/>
              <a:rect l="l" t="t" r="r" b="b"/>
              <a:pathLst>
                <a:path w="4028" h="4028" extrusionOk="0">
                  <a:moveTo>
                    <a:pt x="2043" y="4028"/>
                  </a:moveTo>
                  <a:cubicBezTo>
                    <a:pt x="934" y="4028"/>
                    <a:pt x="0" y="3152"/>
                    <a:pt x="0" y="2043"/>
                  </a:cubicBezTo>
                  <a:cubicBezTo>
                    <a:pt x="0" y="934"/>
                    <a:pt x="876" y="0"/>
                    <a:pt x="2043" y="59"/>
                  </a:cubicBezTo>
                  <a:cubicBezTo>
                    <a:pt x="3152" y="59"/>
                    <a:pt x="4028" y="934"/>
                    <a:pt x="4028" y="2043"/>
                  </a:cubicBezTo>
                  <a:cubicBezTo>
                    <a:pt x="4028" y="3152"/>
                    <a:pt x="3152" y="4028"/>
                    <a:pt x="2043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" name="Google Shape;2311;p8"/>
            <p:cNvSpPr/>
            <p:nvPr/>
          </p:nvSpPr>
          <p:spPr>
            <a:xfrm>
              <a:off x="5088300" y="4636325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876" y="4028"/>
                    <a:pt x="1" y="3153"/>
                    <a:pt x="1" y="1985"/>
                  </a:cubicBezTo>
                  <a:cubicBezTo>
                    <a:pt x="1" y="876"/>
                    <a:pt x="876" y="1"/>
                    <a:pt x="1985" y="1"/>
                  </a:cubicBezTo>
                  <a:cubicBezTo>
                    <a:pt x="3153" y="1"/>
                    <a:pt x="4028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" name="Google Shape;2312;p8"/>
            <p:cNvSpPr/>
            <p:nvPr/>
          </p:nvSpPr>
          <p:spPr>
            <a:xfrm>
              <a:off x="1899825" y="1443475"/>
              <a:ext cx="102150" cy="102150"/>
            </a:xfrm>
            <a:custGeom>
              <a:avLst/>
              <a:gdLst/>
              <a:ahLst/>
              <a:cxnLst/>
              <a:rect l="l" t="t" r="r" b="b"/>
              <a:pathLst>
                <a:path w="4086" h="4086" extrusionOk="0">
                  <a:moveTo>
                    <a:pt x="2101" y="58"/>
                  </a:moveTo>
                  <a:cubicBezTo>
                    <a:pt x="3210" y="58"/>
                    <a:pt x="4086" y="992"/>
                    <a:pt x="4028" y="2101"/>
                  </a:cubicBezTo>
                  <a:cubicBezTo>
                    <a:pt x="4028" y="3210"/>
                    <a:pt x="3094" y="4086"/>
                    <a:pt x="1926" y="4086"/>
                  </a:cubicBezTo>
                  <a:cubicBezTo>
                    <a:pt x="817" y="4028"/>
                    <a:pt x="0" y="3094"/>
                    <a:pt x="58" y="1985"/>
                  </a:cubicBezTo>
                  <a:cubicBezTo>
                    <a:pt x="58" y="876"/>
                    <a:pt x="992" y="0"/>
                    <a:pt x="2101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" name="Google Shape;2313;p8"/>
            <p:cNvSpPr/>
            <p:nvPr/>
          </p:nvSpPr>
          <p:spPr>
            <a:xfrm>
              <a:off x="6066000" y="2917325"/>
              <a:ext cx="102175" cy="100700"/>
            </a:xfrm>
            <a:custGeom>
              <a:avLst/>
              <a:gdLst/>
              <a:ahLst/>
              <a:cxnLst/>
              <a:rect l="l" t="t" r="r" b="b"/>
              <a:pathLst>
                <a:path w="4087" h="4028" extrusionOk="0">
                  <a:moveTo>
                    <a:pt x="4028" y="2043"/>
                  </a:moveTo>
                  <a:cubicBezTo>
                    <a:pt x="4028" y="3094"/>
                    <a:pt x="3094" y="4028"/>
                    <a:pt x="1985" y="3969"/>
                  </a:cubicBezTo>
                  <a:cubicBezTo>
                    <a:pt x="935" y="3969"/>
                    <a:pt x="1" y="3035"/>
                    <a:pt x="59" y="1926"/>
                  </a:cubicBezTo>
                  <a:cubicBezTo>
                    <a:pt x="118" y="876"/>
                    <a:pt x="993" y="0"/>
                    <a:pt x="2044" y="0"/>
                  </a:cubicBezTo>
                  <a:cubicBezTo>
                    <a:pt x="3153" y="0"/>
                    <a:pt x="4087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" name="Google Shape;2314;p8"/>
            <p:cNvSpPr/>
            <p:nvPr/>
          </p:nvSpPr>
          <p:spPr>
            <a:xfrm>
              <a:off x="2878975" y="4878575"/>
              <a:ext cx="100725" cy="100700"/>
            </a:xfrm>
            <a:custGeom>
              <a:avLst/>
              <a:gdLst/>
              <a:ahLst/>
              <a:cxnLst/>
              <a:rect l="l" t="t" r="r" b="b"/>
              <a:pathLst>
                <a:path w="4029" h="4028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935" y="4028"/>
                    <a:pt x="1" y="3094"/>
                    <a:pt x="59" y="1985"/>
                  </a:cubicBezTo>
                  <a:cubicBezTo>
                    <a:pt x="59" y="934"/>
                    <a:pt x="935" y="58"/>
                    <a:pt x="1985" y="0"/>
                  </a:cubicBezTo>
                  <a:cubicBezTo>
                    <a:pt x="3094" y="0"/>
                    <a:pt x="4028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" name="Google Shape;2315;p8"/>
            <p:cNvSpPr/>
            <p:nvPr/>
          </p:nvSpPr>
          <p:spPr>
            <a:xfrm>
              <a:off x="3862525" y="465750"/>
              <a:ext cx="100700" cy="100725"/>
            </a:xfrm>
            <a:custGeom>
              <a:avLst/>
              <a:gdLst/>
              <a:ahLst/>
              <a:cxnLst/>
              <a:rect l="l" t="t" r="r" b="b"/>
              <a:pathLst>
                <a:path w="4028" h="4029" extrusionOk="0">
                  <a:moveTo>
                    <a:pt x="4028" y="1985"/>
                  </a:moveTo>
                  <a:cubicBezTo>
                    <a:pt x="4028" y="3094"/>
                    <a:pt x="3094" y="4028"/>
                    <a:pt x="1985" y="3970"/>
                  </a:cubicBezTo>
                  <a:cubicBezTo>
                    <a:pt x="934" y="3970"/>
                    <a:pt x="0" y="3094"/>
                    <a:pt x="0" y="1985"/>
                  </a:cubicBezTo>
                  <a:cubicBezTo>
                    <a:pt x="0" y="935"/>
                    <a:pt x="934" y="1"/>
                    <a:pt x="1985" y="1"/>
                  </a:cubicBezTo>
                  <a:cubicBezTo>
                    <a:pt x="3036" y="1"/>
                    <a:pt x="3970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" name="Google Shape;2316;p8"/>
            <p:cNvSpPr/>
            <p:nvPr/>
          </p:nvSpPr>
          <p:spPr>
            <a:xfrm>
              <a:off x="3615900" y="465750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2044" y="4028"/>
                  </a:moveTo>
                  <a:cubicBezTo>
                    <a:pt x="935" y="4028"/>
                    <a:pt x="1" y="3094"/>
                    <a:pt x="1" y="2044"/>
                  </a:cubicBezTo>
                  <a:cubicBezTo>
                    <a:pt x="1" y="935"/>
                    <a:pt x="935" y="1"/>
                    <a:pt x="2044" y="1"/>
                  </a:cubicBezTo>
                  <a:cubicBezTo>
                    <a:pt x="3094" y="1"/>
                    <a:pt x="3970" y="876"/>
                    <a:pt x="4028" y="1985"/>
                  </a:cubicBezTo>
                  <a:cubicBezTo>
                    <a:pt x="4028" y="3036"/>
                    <a:pt x="3153" y="3970"/>
                    <a:pt x="2044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7" name="Google Shape;2317;p8"/>
            <p:cNvSpPr/>
            <p:nvPr/>
          </p:nvSpPr>
          <p:spPr>
            <a:xfrm>
              <a:off x="2143500" y="4389725"/>
              <a:ext cx="100725" cy="99250"/>
            </a:xfrm>
            <a:custGeom>
              <a:avLst/>
              <a:gdLst/>
              <a:ahLst/>
              <a:cxnLst/>
              <a:rect l="l" t="t" r="r" b="b"/>
              <a:pathLst>
                <a:path w="4029" h="3970" extrusionOk="0">
                  <a:moveTo>
                    <a:pt x="3970" y="1985"/>
                  </a:moveTo>
                  <a:cubicBezTo>
                    <a:pt x="4028" y="3035"/>
                    <a:pt x="3095" y="3969"/>
                    <a:pt x="1986" y="3969"/>
                  </a:cubicBezTo>
                  <a:cubicBezTo>
                    <a:pt x="935" y="3969"/>
                    <a:pt x="59" y="3094"/>
                    <a:pt x="1" y="2043"/>
                  </a:cubicBezTo>
                  <a:cubicBezTo>
                    <a:pt x="1" y="934"/>
                    <a:pt x="935" y="0"/>
                    <a:pt x="1986" y="0"/>
                  </a:cubicBezTo>
                  <a:cubicBezTo>
                    <a:pt x="3036" y="0"/>
                    <a:pt x="3970" y="876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8" name="Google Shape;2318;p8"/>
            <p:cNvSpPr/>
            <p:nvPr/>
          </p:nvSpPr>
          <p:spPr>
            <a:xfrm>
              <a:off x="1654650" y="3652775"/>
              <a:ext cx="99250" cy="100725"/>
            </a:xfrm>
            <a:custGeom>
              <a:avLst/>
              <a:gdLst/>
              <a:ahLst/>
              <a:cxnLst/>
              <a:rect l="l" t="t" r="r" b="b"/>
              <a:pathLst>
                <a:path w="3970" h="4029" extrusionOk="0">
                  <a:moveTo>
                    <a:pt x="1985" y="59"/>
                  </a:moveTo>
                  <a:cubicBezTo>
                    <a:pt x="3036" y="1"/>
                    <a:pt x="3970" y="935"/>
                    <a:pt x="3970" y="2044"/>
                  </a:cubicBezTo>
                  <a:cubicBezTo>
                    <a:pt x="3970" y="3095"/>
                    <a:pt x="3094" y="4028"/>
                    <a:pt x="1985" y="4028"/>
                  </a:cubicBezTo>
                  <a:cubicBezTo>
                    <a:pt x="935" y="4028"/>
                    <a:pt x="1" y="3095"/>
                    <a:pt x="1" y="1986"/>
                  </a:cubicBezTo>
                  <a:cubicBezTo>
                    <a:pt x="1" y="935"/>
                    <a:pt x="876" y="59"/>
                    <a:pt x="198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" name="Google Shape;2319;p8"/>
            <p:cNvSpPr/>
            <p:nvPr/>
          </p:nvSpPr>
          <p:spPr>
            <a:xfrm>
              <a:off x="6067475" y="2428475"/>
              <a:ext cx="99250" cy="99250"/>
            </a:xfrm>
            <a:custGeom>
              <a:avLst/>
              <a:gdLst/>
              <a:ahLst/>
              <a:cxnLst/>
              <a:rect l="l" t="t" r="r" b="b"/>
              <a:pathLst>
                <a:path w="3970" h="3970" extrusionOk="0">
                  <a:moveTo>
                    <a:pt x="1985" y="0"/>
                  </a:moveTo>
                  <a:cubicBezTo>
                    <a:pt x="3035" y="0"/>
                    <a:pt x="3911" y="876"/>
                    <a:pt x="3969" y="1926"/>
                  </a:cubicBezTo>
                  <a:cubicBezTo>
                    <a:pt x="3969" y="2977"/>
                    <a:pt x="3094" y="3911"/>
                    <a:pt x="2043" y="3911"/>
                  </a:cubicBezTo>
                  <a:cubicBezTo>
                    <a:pt x="992" y="3969"/>
                    <a:pt x="59" y="3035"/>
                    <a:pt x="59" y="1985"/>
                  </a:cubicBezTo>
                  <a:cubicBezTo>
                    <a:pt x="0" y="934"/>
                    <a:pt x="934" y="58"/>
                    <a:pt x="198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0" name="Google Shape;2320;p8"/>
            <p:cNvSpPr/>
            <p:nvPr/>
          </p:nvSpPr>
          <p:spPr>
            <a:xfrm>
              <a:off x="4841675" y="709450"/>
              <a:ext cx="99275" cy="99250"/>
            </a:xfrm>
            <a:custGeom>
              <a:avLst/>
              <a:gdLst/>
              <a:ahLst/>
              <a:cxnLst/>
              <a:rect l="l" t="t" r="r" b="b"/>
              <a:pathLst>
                <a:path w="3971" h="3970" extrusionOk="0">
                  <a:moveTo>
                    <a:pt x="3970" y="1985"/>
                  </a:moveTo>
                  <a:cubicBezTo>
                    <a:pt x="3970" y="3036"/>
                    <a:pt x="3036" y="3970"/>
                    <a:pt x="1986" y="3970"/>
                  </a:cubicBezTo>
                  <a:cubicBezTo>
                    <a:pt x="935" y="3911"/>
                    <a:pt x="1" y="2978"/>
                    <a:pt x="59" y="1927"/>
                  </a:cubicBezTo>
                  <a:cubicBezTo>
                    <a:pt x="59" y="876"/>
                    <a:pt x="993" y="1"/>
                    <a:pt x="2044" y="1"/>
                  </a:cubicBezTo>
                  <a:cubicBezTo>
                    <a:pt x="3095" y="1"/>
                    <a:pt x="3970" y="935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" name="Google Shape;2321;p8"/>
            <p:cNvSpPr/>
            <p:nvPr/>
          </p:nvSpPr>
          <p:spPr>
            <a:xfrm>
              <a:off x="5825225" y="1691525"/>
              <a:ext cx="99250" cy="99275"/>
            </a:xfrm>
            <a:custGeom>
              <a:avLst/>
              <a:gdLst/>
              <a:ahLst/>
              <a:cxnLst/>
              <a:rect l="l" t="t" r="r" b="b"/>
              <a:pathLst>
                <a:path w="3970" h="3971" extrusionOk="0">
                  <a:moveTo>
                    <a:pt x="1985" y="3970"/>
                  </a:moveTo>
                  <a:cubicBezTo>
                    <a:pt x="876" y="3970"/>
                    <a:pt x="1" y="3036"/>
                    <a:pt x="1" y="1986"/>
                  </a:cubicBezTo>
                  <a:cubicBezTo>
                    <a:pt x="1" y="935"/>
                    <a:pt x="935" y="1"/>
                    <a:pt x="1985" y="59"/>
                  </a:cubicBezTo>
                  <a:cubicBezTo>
                    <a:pt x="3036" y="59"/>
                    <a:pt x="3970" y="993"/>
                    <a:pt x="3970" y="2044"/>
                  </a:cubicBezTo>
                  <a:cubicBezTo>
                    <a:pt x="3911" y="3095"/>
                    <a:pt x="3036" y="3970"/>
                    <a:pt x="198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" name="Google Shape;2322;p8"/>
            <p:cNvSpPr/>
            <p:nvPr/>
          </p:nvSpPr>
          <p:spPr>
            <a:xfrm>
              <a:off x="4106225" y="465750"/>
              <a:ext cx="97800" cy="99250"/>
            </a:xfrm>
            <a:custGeom>
              <a:avLst/>
              <a:gdLst/>
              <a:ahLst/>
              <a:cxnLst/>
              <a:rect l="l" t="t" r="r" b="b"/>
              <a:pathLst>
                <a:path w="3912" h="3970" extrusionOk="0">
                  <a:moveTo>
                    <a:pt x="3911" y="1985"/>
                  </a:moveTo>
                  <a:cubicBezTo>
                    <a:pt x="3911" y="3036"/>
                    <a:pt x="3035" y="3970"/>
                    <a:pt x="1985" y="3970"/>
                  </a:cubicBezTo>
                  <a:cubicBezTo>
                    <a:pt x="934" y="3970"/>
                    <a:pt x="0" y="3036"/>
                    <a:pt x="0" y="1985"/>
                  </a:cubicBezTo>
                  <a:cubicBezTo>
                    <a:pt x="0" y="935"/>
                    <a:pt x="876" y="59"/>
                    <a:pt x="1926" y="59"/>
                  </a:cubicBezTo>
                  <a:cubicBezTo>
                    <a:pt x="2977" y="1"/>
                    <a:pt x="3911" y="935"/>
                    <a:pt x="3911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" name="Google Shape;2323;p8"/>
            <p:cNvSpPr/>
            <p:nvPr/>
          </p:nvSpPr>
          <p:spPr>
            <a:xfrm>
              <a:off x="2393050" y="4634875"/>
              <a:ext cx="94875" cy="96325"/>
            </a:xfrm>
            <a:custGeom>
              <a:avLst/>
              <a:gdLst/>
              <a:ahLst/>
              <a:cxnLst/>
              <a:rect l="l" t="t" r="r" b="b"/>
              <a:pathLst>
                <a:path w="3795" h="3853" extrusionOk="0">
                  <a:moveTo>
                    <a:pt x="3794" y="1868"/>
                  </a:moveTo>
                  <a:cubicBezTo>
                    <a:pt x="3794" y="2977"/>
                    <a:pt x="2977" y="3794"/>
                    <a:pt x="1926" y="3794"/>
                  </a:cubicBezTo>
                  <a:cubicBezTo>
                    <a:pt x="817" y="3853"/>
                    <a:pt x="0" y="2977"/>
                    <a:pt x="0" y="1868"/>
                  </a:cubicBezTo>
                  <a:cubicBezTo>
                    <a:pt x="0" y="817"/>
                    <a:pt x="817" y="0"/>
                    <a:pt x="1926" y="0"/>
                  </a:cubicBezTo>
                  <a:cubicBezTo>
                    <a:pt x="2977" y="0"/>
                    <a:pt x="3794" y="817"/>
                    <a:pt x="3794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4" name="Google Shape;2324;p8"/>
            <p:cNvSpPr/>
            <p:nvPr/>
          </p:nvSpPr>
          <p:spPr>
            <a:xfrm>
              <a:off x="6068925" y="3165400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3853" y="1985"/>
                  </a:moveTo>
                  <a:cubicBezTo>
                    <a:pt x="3853" y="3035"/>
                    <a:pt x="2977" y="3853"/>
                    <a:pt x="1927" y="3853"/>
                  </a:cubicBezTo>
                  <a:cubicBezTo>
                    <a:pt x="818" y="3853"/>
                    <a:pt x="1" y="2977"/>
                    <a:pt x="59" y="1868"/>
                  </a:cubicBezTo>
                  <a:cubicBezTo>
                    <a:pt x="59" y="817"/>
                    <a:pt x="934" y="0"/>
                    <a:pt x="1985" y="0"/>
                  </a:cubicBezTo>
                  <a:cubicBezTo>
                    <a:pt x="3036" y="59"/>
                    <a:pt x="3853" y="934"/>
                    <a:pt x="3853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5" name="Google Shape;2325;p8"/>
            <p:cNvSpPr/>
            <p:nvPr/>
          </p:nvSpPr>
          <p:spPr>
            <a:xfrm>
              <a:off x="3370750" y="467225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1868" y="3853"/>
                  </a:moveTo>
                  <a:cubicBezTo>
                    <a:pt x="818" y="3794"/>
                    <a:pt x="0" y="2977"/>
                    <a:pt x="59" y="1868"/>
                  </a:cubicBezTo>
                  <a:cubicBezTo>
                    <a:pt x="59" y="817"/>
                    <a:pt x="934" y="0"/>
                    <a:pt x="1985" y="59"/>
                  </a:cubicBezTo>
                  <a:cubicBezTo>
                    <a:pt x="3094" y="59"/>
                    <a:pt x="3853" y="934"/>
                    <a:pt x="3853" y="1985"/>
                  </a:cubicBezTo>
                  <a:cubicBezTo>
                    <a:pt x="3795" y="3094"/>
                    <a:pt x="2977" y="3853"/>
                    <a:pt x="1868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" name="Google Shape;2326;p8"/>
            <p:cNvSpPr/>
            <p:nvPr/>
          </p:nvSpPr>
          <p:spPr>
            <a:xfrm>
              <a:off x="5828150" y="3902325"/>
              <a:ext cx="93425" cy="94875"/>
            </a:xfrm>
            <a:custGeom>
              <a:avLst/>
              <a:gdLst/>
              <a:ahLst/>
              <a:cxnLst/>
              <a:rect l="l" t="t" r="r" b="b"/>
              <a:pathLst>
                <a:path w="3737" h="3795" extrusionOk="0">
                  <a:moveTo>
                    <a:pt x="3736" y="1926"/>
                  </a:moveTo>
                  <a:cubicBezTo>
                    <a:pt x="3736" y="3036"/>
                    <a:pt x="2861" y="3794"/>
                    <a:pt x="1810" y="3794"/>
                  </a:cubicBezTo>
                  <a:cubicBezTo>
                    <a:pt x="759" y="3736"/>
                    <a:pt x="0" y="2919"/>
                    <a:pt x="0" y="1926"/>
                  </a:cubicBezTo>
                  <a:cubicBezTo>
                    <a:pt x="0" y="817"/>
                    <a:pt x="876" y="0"/>
                    <a:pt x="1927" y="59"/>
                  </a:cubicBezTo>
                  <a:cubicBezTo>
                    <a:pt x="2977" y="59"/>
                    <a:pt x="3736" y="876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" name="Google Shape;2327;p8"/>
            <p:cNvSpPr/>
            <p:nvPr/>
          </p:nvSpPr>
          <p:spPr>
            <a:xfrm>
              <a:off x="1899825" y="4146025"/>
              <a:ext cx="94875" cy="94875"/>
            </a:xfrm>
            <a:custGeom>
              <a:avLst/>
              <a:gdLst/>
              <a:ahLst/>
              <a:cxnLst/>
              <a:rect l="l" t="t" r="r" b="b"/>
              <a:pathLst>
                <a:path w="3795" h="3795" extrusionOk="0">
                  <a:moveTo>
                    <a:pt x="3794" y="1926"/>
                  </a:moveTo>
                  <a:cubicBezTo>
                    <a:pt x="3736" y="2977"/>
                    <a:pt x="2919" y="3794"/>
                    <a:pt x="1810" y="3794"/>
                  </a:cubicBezTo>
                  <a:cubicBezTo>
                    <a:pt x="759" y="3736"/>
                    <a:pt x="0" y="2919"/>
                    <a:pt x="0" y="1810"/>
                  </a:cubicBezTo>
                  <a:cubicBezTo>
                    <a:pt x="58" y="759"/>
                    <a:pt x="876" y="0"/>
                    <a:pt x="1868" y="0"/>
                  </a:cubicBezTo>
                  <a:cubicBezTo>
                    <a:pt x="2977" y="0"/>
                    <a:pt x="3794" y="817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8" name="Google Shape;2328;p8"/>
            <p:cNvSpPr/>
            <p:nvPr/>
          </p:nvSpPr>
          <p:spPr>
            <a:xfrm>
              <a:off x="2639650" y="712375"/>
              <a:ext cx="94875" cy="93425"/>
            </a:xfrm>
            <a:custGeom>
              <a:avLst/>
              <a:gdLst/>
              <a:ahLst/>
              <a:cxnLst/>
              <a:rect l="l" t="t" r="r" b="b"/>
              <a:pathLst>
                <a:path w="3795" h="3737" extrusionOk="0">
                  <a:moveTo>
                    <a:pt x="1927" y="3736"/>
                  </a:moveTo>
                  <a:cubicBezTo>
                    <a:pt x="876" y="3736"/>
                    <a:pt x="59" y="2919"/>
                    <a:pt x="59" y="1868"/>
                  </a:cubicBezTo>
                  <a:cubicBezTo>
                    <a:pt x="1" y="818"/>
                    <a:pt x="818" y="0"/>
                    <a:pt x="1869" y="0"/>
                  </a:cubicBezTo>
                  <a:cubicBezTo>
                    <a:pt x="2919" y="0"/>
                    <a:pt x="3737" y="818"/>
                    <a:pt x="3737" y="1810"/>
                  </a:cubicBezTo>
                  <a:cubicBezTo>
                    <a:pt x="3795" y="2861"/>
                    <a:pt x="2978" y="3678"/>
                    <a:pt x="1927" y="37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9" name="Google Shape;2329;p8"/>
            <p:cNvSpPr/>
            <p:nvPr/>
          </p:nvSpPr>
          <p:spPr>
            <a:xfrm>
              <a:off x="6070375" y="2184775"/>
              <a:ext cx="93425" cy="91950"/>
            </a:xfrm>
            <a:custGeom>
              <a:avLst/>
              <a:gdLst/>
              <a:ahLst/>
              <a:cxnLst/>
              <a:rect l="l" t="t" r="r" b="b"/>
              <a:pathLst>
                <a:path w="3737" h="3678" extrusionOk="0">
                  <a:moveTo>
                    <a:pt x="3737" y="1868"/>
                  </a:moveTo>
                  <a:cubicBezTo>
                    <a:pt x="3737" y="2860"/>
                    <a:pt x="2861" y="3678"/>
                    <a:pt x="1869" y="3678"/>
                  </a:cubicBezTo>
                  <a:cubicBezTo>
                    <a:pt x="876" y="3678"/>
                    <a:pt x="1" y="2802"/>
                    <a:pt x="59" y="1810"/>
                  </a:cubicBezTo>
                  <a:cubicBezTo>
                    <a:pt x="59" y="817"/>
                    <a:pt x="935" y="0"/>
                    <a:pt x="1927" y="0"/>
                  </a:cubicBezTo>
                  <a:cubicBezTo>
                    <a:pt x="2919" y="59"/>
                    <a:pt x="3737" y="876"/>
                    <a:pt x="3737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0" name="Google Shape;2330;p8"/>
            <p:cNvSpPr/>
            <p:nvPr/>
          </p:nvSpPr>
          <p:spPr>
            <a:xfrm>
              <a:off x="3862525" y="5129550"/>
              <a:ext cx="91950" cy="91975"/>
            </a:xfrm>
            <a:custGeom>
              <a:avLst/>
              <a:gdLst/>
              <a:ahLst/>
              <a:cxnLst/>
              <a:rect l="l" t="t" r="r" b="b"/>
              <a:pathLst>
                <a:path w="3678" h="3679" extrusionOk="0">
                  <a:moveTo>
                    <a:pt x="3678" y="1869"/>
                  </a:moveTo>
                  <a:cubicBezTo>
                    <a:pt x="3678" y="2861"/>
                    <a:pt x="2860" y="3678"/>
                    <a:pt x="1868" y="3678"/>
                  </a:cubicBezTo>
                  <a:cubicBezTo>
                    <a:pt x="876" y="3678"/>
                    <a:pt x="0" y="2803"/>
                    <a:pt x="0" y="1810"/>
                  </a:cubicBezTo>
                  <a:cubicBezTo>
                    <a:pt x="59" y="818"/>
                    <a:pt x="934" y="1"/>
                    <a:pt x="1868" y="59"/>
                  </a:cubicBezTo>
                  <a:cubicBezTo>
                    <a:pt x="2860" y="59"/>
                    <a:pt x="3678" y="876"/>
                    <a:pt x="3678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1" name="Google Shape;2331;p8"/>
            <p:cNvSpPr/>
            <p:nvPr/>
          </p:nvSpPr>
          <p:spPr>
            <a:xfrm>
              <a:off x="4357200" y="470125"/>
              <a:ext cx="91975" cy="91975"/>
            </a:xfrm>
            <a:custGeom>
              <a:avLst/>
              <a:gdLst/>
              <a:ahLst/>
              <a:cxnLst/>
              <a:rect l="l" t="t" r="r" b="b"/>
              <a:pathLst>
                <a:path w="3679" h="3679" extrusionOk="0">
                  <a:moveTo>
                    <a:pt x="3620" y="1810"/>
                  </a:moveTo>
                  <a:cubicBezTo>
                    <a:pt x="3678" y="2744"/>
                    <a:pt x="2861" y="3620"/>
                    <a:pt x="1869" y="3678"/>
                  </a:cubicBezTo>
                  <a:cubicBezTo>
                    <a:pt x="876" y="3678"/>
                    <a:pt x="1" y="2803"/>
                    <a:pt x="1" y="1810"/>
                  </a:cubicBezTo>
                  <a:cubicBezTo>
                    <a:pt x="1" y="876"/>
                    <a:pt x="818" y="1"/>
                    <a:pt x="1810" y="1"/>
                  </a:cubicBezTo>
                  <a:cubicBezTo>
                    <a:pt x="2744" y="1"/>
                    <a:pt x="3620" y="818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" name="Google Shape;2332;p8"/>
            <p:cNvSpPr/>
            <p:nvPr/>
          </p:nvSpPr>
          <p:spPr>
            <a:xfrm>
              <a:off x="3620275" y="5131025"/>
              <a:ext cx="91975" cy="90500"/>
            </a:xfrm>
            <a:custGeom>
              <a:avLst/>
              <a:gdLst/>
              <a:ahLst/>
              <a:cxnLst/>
              <a:rect l="l" t="t" r="r" b="b"/>
              <a:pathLst>
                <a:path w="3679" h="3620" extrusionOk="0">
                  <a:moveTo>
                    <a:pt x="1869" y="3619"/>
                  </a:moveTo>
                  <a:cubicBezTo>
                    <a:pt x="876" y="3619"/>
                    <a:pt x="1" y="2744"/>
                    <a:pt x="1" y="1810"/>
                  </a:cubicBezTo>
                  <a:cubicBezTo>
                    <a:pt x="1" y="817"/>
                    <a:pt x="876" y="0"/>
                    <a:pt x="1869" y="0"/>
                  </a:cubicBezTo>
                  <a:cubicBezTo>
                    <a:pt x="2803" y="0"/>
                    <a:pt x="3620" y="817"/>
                    <a:pt x="3620" y="1751"/>
                  </a:cubicBezTo>
                  <a:cubicBezTo>
                    <a:pt x="3678" y="2744"/>
                    <a:pt x="2803" y="3619"/>
                    <a:pt x="186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3" name="Google Shape;2333;p8"/>
            <p:cNvSpPr/>
            <p:nvPr/>
          </p:nvSpPr>
          <p:spPr>
            <a:xfrm>
              <a:off x="1412425" y="2921700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19" y="1810"/>
                  </a:moveTo>
                  <a:cubicBezTo>
                    <a:pt x="3619" y="2802"/>
                    <a:pt x="2802" y="3619"/>
                    <a:pt x="1810" y="3619"/>
                  </a:cubicBezTo>
                  <a:cubicBezTo>
                    <a:pt x="818" y="3619"/>
                    <a:pt x="0" y="2802"/>
                    <a:pt x="0" y="1810"/>
                  </a:cubicBezTo>
                  <a:cubicBezTo>
                    <a:pt x="0" y="876"/>
                    <a:pt x="818" y="59"/>
                    <a:pt x="1751" y="0"/>
                  </a:cubicBezTo>
                  <a:cubicBezTo>
                    <a:pt x="2744" y="0"/>
                    <a:pt x="3561" y="817"/>
                    <a:pt x="3619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4" name="Google Shape;2334;p8"/>
            <p:cNvSpPr/>
            <p:nvPr/>
          </p:nvSpPr>
          <p:spPr>
            <a:xfrm>
              <a:off x="4846075" y="4884400"/>
              <a:ext cx="91950" cy="90500"/>
            </a:xfrm>
            <a:custGeom>
              <a:avLst/>
              <a:gdLst/>
              <a:ahLst/>
              <a:cxnLst/>
              <a:rect l="l" t="t" r="r" b="b"/>
              <a:pathLst>
                <a:path w="3678" h="3620" extrusionOk="0">
                  <a:moveTo>
                    <a:pt x="1868" y="1"/>
                  </a:moveTo>
                  <a:cubicBezTo>
                    <a:pt x="2802" y="1"/>
                    <a:pt x="3677" y="876"/>
                    <a:pt x="3619" y="1810"/>
                  </a:cubicBezTo>
                  <a:cubicBezTo>
                    <a:pt x="3619" y="2802"/>
                    <a:pt x="2743" y="3620"/>
                    <a:pt x="1751" y="3620"/>
                  </a:cubicBezTo>
                  <a:cubicBezTo>
                    <a:pt x="817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5" name="Google Shape;2335;p8"/>
            <p:cNvSpPr/>
            <p:nvPr/>
          </p:nvSpPr>
          <p:spPr>
            <a:xfrm>
              <a:off x="1659025" y="1695925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20" y="1810"/>
                  </a:moveTo>
                  <a:cubicBezTo>
                    <a:pt x="3620" y="2802"/>
                    <a:pt x="2803" y="3619"/>
                    <a:pt x="1810" y="3619"/>
                  </a:cubicBezTo>
                  <a:cubicBezTo>
                    <a:pt x="818" y="3619"/>
                    <a:pt x="1" y="2802"/>
                    <a:pt x="1" y="1810"/>
                  </a:cubicBezTo>
                  <a:cubicBezTo>
                    <a:pt x="1" y="876"/>
                    <a:pt x="818" y="58"/>
                    <a:pt x="1752" y="0"/>
                  </a:cubicBezTo>
                  <a:cubicBezTo>
                    <a:pt x="2744" y="0"/>
                    <a:pt x="3562" y="817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6" name="Google Shape;2336;p8"/>
            <p:cNvSpPr/>
            <p:nvPr/>
          </p:nvSpPr>
          <p:spPr>
            <a:xfrm>
              <a:off x="1412425" y="2675075"/>
              <a:ext cx="90500" cy="91975"/>
            </a:xfrm>
            <a:custGeom>
              <a:avLst/>
              <a:gdLst/>
              <a:ahLst/>
              <a:cxnLst/>
              <a:rect l="l" t="t" r="r" b="b"/>
              <a:pathLst>
                <a:path w="3620" h="3679" extrusionOk="0">
                  <a:moveTo>
                    <a:pt x="1810" y="1"/>
                  </a:moveTo>
                  <a:cubicBezTo>
                    <a:pt x="2802" y="59"/>
                    <a:pt x="3619" y="935"/>
                    <a:pt x="3619" y="1869"/>
                  </a:cubicBezTo>
                  <a:cubicBezTo>
                    <a:pt x="3561" y="2861"/>
                    <a:pt x="2685" y="3678"/>
                    <a:pt x="1751" y="3620"/>
                  </a:cubicBezTo>
                  <a:cubicBezTo>
                    <a:pt x="759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7" name="Google Shape;2337;p8"/>
            <p:cNvSpPr/>
            <p:nvPr/>
          </p:nvSpPr>
          <p:spPr>
            <a:xfrm>
              <a:off x="5340750" y="9619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2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744"/>
                    <a:pt x="1" y="1752"/>
                  </a:cubicBezTo>
                  <a:cubicBezTo>
                    <a:pt x="1" y="760"/>
                    <a:pt x="759" y="1"/>
                    <a:pt x="1752" y="1"/>
                  </a:cubicBezTo>
                  <a:cubicBezTo>
                    <a:pt x="2744" y="1"/>
                    <a:pt x="3503" y="760"/>
                    <a:pt x="3503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" name="Google Shape;2338;p8"/>
            <p:cNvSpPr/>
            <p:nvPr/>
          </p:nvSpPr>
          <p:spPr>
            <a:xfrm>
              <a:off x="5584450" y="120852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1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685"/>
                    <a:pt x="1" y="1751"/>
                  </a:cubicBezTo>
                  <a:cubicBezTo>
                    <a:pt x="1" y="759"/>
                    <a:pt x="759" y="0"/>
                    <a:pt x="1752" y="0"/>
                  </a:cubicBezTo>
                  <a:cubicBezTo>
                    <a:pt x="2744" y="0"/>
                    <a:pt x="3503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" name="Google Shape;2339;p8"/>
            <p:cNvSpPr/>
            <p:nvPr/>
          </p:nvSpPr>
          <p:spPr>
            <a:xfrm>
              <a:off x="3132900" y="4716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2" y="1751"/>
                  </a:moveTo>
                  <a:cubicBezTo>
                    <a:pt x="3502" y="2744"/>
                    <a:pt x="2744" y="3503"/>
                    <a:pt x="1751" y="3503"/>
                  </a:cubicBezTo>
                  <a:cubicBezTo>
                    <a:pt x="759" y="3503"/>
                    <a:pt x="0" y="2744"/>
                    <a:pt x="0" y="1751"/>
                  </a:cubicBezTo>
                  <a:cubicBezTo>
                    <a:pt x="0" y="817"/>
                    <a:pt x="759" y="0"/>
                    <a:pt x="1751" y="0"/>
                  </a:cubicBezTo>
                  <a:cubicBezTo>
                    <a:pt x="2685" y="0"/>
                    <a:pt x="3502" y="759"/>
                    <a:pt x="3502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" name="Google Shape;2340;p8"/>
            <p:cNvSpPr/>
            <p:nvPr/>
          </p:nvSpPr>
          <p:spPr>
            <a:xfrm>
              <a:off x="6073300" y="341347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1752" y="3502"/>
                  </a:moveTo>
                  <a:cubicBezTo>
                    <a:pt x="759" y="3502"/>
                    <a:pt x="1" y="2685"/>
                    <a:pt x="1" y="1751"/>
                  </a:cubicBezTo>
                  <a:cubicBezTo>
                    <a:pt x="1" y="759"/>
                    <a:pt x="818" y="0"/>
                    <a:pt x="1810" y="0"/>
                  </a:cubicBezTo>
                  <a:cubicBezTo>
                    <a:pt x="2744" y="0"/>
                    <a:pt x="3503" y="759"/>
                    <a:pt x="3503" y="1751"/>
                  </a:cubicBezTo>
                  <a:cubicBezTo>
                    <a:pt x="3503" y="2744"/>
                    <a:pt x="2744" y="3502"/>
                    <a:pt x="1752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1" name="Google Shape;2341;p8"/>
            <p:cNvSpPr/>
            <p:nvPr/>
          </p:nvSpPr>
          <p:spPr>
            <a:xfrm>
              <a:off x="1413875" y="2434300"/>
              <a:ext cx="87575" cy="86125"/>
            </a:xfrm>
            <a:custGeom>
              <a:avLst/>
              <a:gdLst/>
              <a:ahLst/>
              <a:cxnLst/>
              <a:rect l="l" t="t" r="r" b="b"/>
              <a:pathLst>
                <a:path w="3503" h="3445" extrusionOk="0">
                  <a:moveTo>
                    <a:pt x="1752" y="3444"/>
                  </a:moveTo>
                  <a:cubicBezTo>
                    <a:pt x="760" y="3444"/>
                    <a:pt x="1" y="2744"/>
                    <a:pt x="1" y="1752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744" y="1"/>
                    <a:pt x="3445" y="759"/>
                    <a:pt x="3503" y="1693"/>
                  </a:cubicBezTo>
                  <a:cubicBezTo>
                    <a:pt x="3503" y="2686"/>
                    <a:pt x="2744" y="3444"/>
                    <a:pt x="1752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2" name="Google Shape;2342;p8"/>
            <p:cNvSpPr/>
            <p:nvPr/>
          </p:nvSpPr>
          <p:spPr>
            <a:xfrm>
              <a:off x="4112050" y="5131025"/>
              <a:ext cx="87575" cy="89025"/>
            </a:xfrm>
            <a:custGeom>
              <a:avLst/>
              <a:gdLst/>
              <a:ahLst/>
              <a:cxnLst/>
              <a:rect l="l" t="t" r="r" b="b"/>
              <a:pathLst>
                <a:path w="3503" h="3561" extrusionOk="0">
                  <a:moveTo>
                    <a:pt x="3503" y="1751"/>
                  </a:moveTo>
                  <a:cubicBezTo>
                    <a:pt x="3503" y="2744"/>
                    <a:pt x="2744" y="3561"/>
                    <a:pt x="1752" y="3561"/>
                  </a:cubicBezTo>
                  <a:cubicBezTo>
                    <a:pt x="760" y="3561"/>
                    <a:pt x="1" y="2802"/>
                    <a:pt x="1" y="1810"/>
                  </a:cubicBezTo>
                  <a:cubicBezTo>
                    <a:pt x="1" y="817"/>
                    <a:pt x="701" y="59"/>
                    <a:pt x="1693" y="59"/>
                  </a:cubicBezTo>
                  <a:cubicBezTo>
                    <a:pt x="2686" y="0"/>
                    <a:pt x="3445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3" name="Google Shape;2343;p8"/>
            <p:cNvSpPr/>
            <p:nvPr/>
          </p:nvSpPr>
          <p:spPr>
            <a:xfrm>
              <a:off x="1413875" y="317122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5"/>
                    <a:pt x="1693" y="3445"/>
                  </a:cubicBezTo>
                  <a:cubicBezTo>
                    <a:pt x="760" y="3386"/>
                    <a:pt x="1" y="2627"/>
                    <a:pt x="59" y="1693"/>
                  </a:cubicBezTo>
                  <a:cubicBezTo>
                    <a:pt x="59" y="759"/>
                    <a:pt x="818" y="1"/>
                    <a:pt x="1752" y="1"/>
                  </a:cubicBezTo>
                  <a:cubicBezTo>
                    <a:pt x="2744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4" name="Google Shape;2344;p8"/>
            <p:cNvSpPr/>
            <p:nvPr/>
          </p:nvSpPr>
          <p:spPr>
            <a:xfrm>
              <a:off x="3376575" y="513247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4"/>
                    <a:pt x="1752" y="3444"/>
                  </a:cubicBezTo>
                  <a:cubicBezTo>
                    <a:pt x="760" y="3444"/>
                    <a:pt x="1" y="2686"/>
                    <a:pt x="1" y="1693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686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5" name="Google Shape;2345;p8"/>
            <p:cNvSpPr/>
            <p:nvPr/>
          </p:nvSpPr>
          <p:spPr>
            <a:xfrm>
              <a:off x="2639650" y="4887325"/>
              <a:ext cx="86125" cy="84650"/>
            </a:xfrm>
            <a:custGeom>
              <a:avLst/>
              <a:gdLst/>
              <a:ahLst/>
              <a:cxnLst/>
              <a:rect l="l" t="t" r="r" b="b"/>
              <a:pathLst>
                <a:path w="3445" h="3386" extrusionOk="0">
                  <a:moveTo>
                    <a:pt x="3445" y="1693"/>
                  </a:moveTo>
                  <a:cubicBezTo>
                    <a:pt x="3445" y="2627"/>
                    <a:pt x="2628" y="3386"/>
                    <a:pt x="1694" y="3386"/>
                  </a:cubicBezTo>
                  <a:cubicBezTo>
                    <a:pt x="760" y="3327"/>
                    <a:pt x="1" y="2569"/>
                    <a:pt x="59" y="1635"/>
                  </a:cubicBezTo>
                  <a:cubicBezTo>
                    <a:pt x="59" y="701"/>
                    <a:pt x="818" y="0"/>
                    <a:pt x="1752" y="0"/>
                  </a:cubicBezTo>
                  <a:cubicBezTo>
                    <a:pt x="2686" y="0"/>
                    <a:pt x="3445" y="759"/>
                    <a:pt x="3445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6" name="Google Shape;2346;p8"/>
            <p:cNvSpPr/>
            <p:nvPr/>
          </p:nvSpPr>
          <p:spPr>
            <a:xfrm>
              <a:off x="1661950" y="3903775"/>
              <a:ext cx="84675" cy="86125"/>
            </a:xfrm>
            <a:custGeom>
              <a:avLst/>
              <a:gdLst/>
              <a:ahLst/>
              <a:cxnLst/>
              <a:rect l="l" t="t" r="r" b="b"/>
              <a:pathLst>
                <a:path w="3387" h="3445" extrusionOk="0">
                  <a:moveTo>
                    <a:pt x="1693" y="1"/>
                  </a:moveTo>
                  <a:cubicBezTo>
                    <a:pt x="2627" y="1"/>
                    <a:pt x="3386" y="818"/>
                    <a:pt x="3386" y="1752"/>
                  </a:cubicBezTo>
                  <a:cubicBezTo>
                    <a:pt x="3386" y="2686"/>
                    <a:pt x="2569" y="3444"/>
                    <a:pt x="1635" y="3386"/>
                  </a:cubicBezTo>
                  <a:cubicBezTo>
                    <a:pt x="701" y="3386"/>
                    <a:pt x="1" y="2627"/>
                    <a:pt x="1" y="1693"/>
                  </a:cubicBezTo>
                  <a:cubicBezTo>
                    <a:pt x="1" y="759"/>
                    <a:pt x="759" y="1"/>
                    <a:pt x="16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7" name="Google Shape;2347;p8"/>
            <p:cNvSpPr/>
            <p:nvPr/>
          </p:nvSpPr>
          <p:spPr>
            <a:xfrm>
              <a:off x="5587375" y="4398475"/>
              <a:ext cx="81725" cy="81725"/>
            </a:xfrm>
            <a:custGeom>
              <a:avLst/>
              <a:gdLst/>
              <a:ahLst/>
              <a:cxnLst/>
              <a:rect l="l" t="t" r="r" b="b"/>
              <a:pathLst>
                <a:path w="3269" h="3269" extrusionOk="0">
                  <a:moveTo>
                    <a:pt x="1635" y="3269"/>
                  </a:moveTo>
                  <a:cubicBezTo>
                    <a:pt x="701" y="3269"/>
                    <a:pt x="0" y="2510"/>
                    <a:pt x="0" y="1635"/>
                  </a:cubicBezTo>
                  <a:cubicBezTo>
                    <a:pt x="0" y="759"/>
                    <a:pt x="759" y="0"/>
                    <a:pt x="1693" y="0"/>
                  </a:cubicBezTo>
                  <a:cubicBezTo>
                    <a:pt x="2569" y="59"/>
                    <a:pt x="3269" y="817"/>
                    <a:pt x="3269" y="1693"/>
                  </a:cubicBezTo>
                  <a:cubicBezTo>
                    <a:pt x="3211" y="2569"/>
                    <a:pt x="2510" y="3269"/>
                    <a:pt x="1635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8" name="Google Shape;2348;p8"/>
            <p:cNvSpPr/>
            <p:nvPr/>
          </p:nvSpPr>
          <p:spPr>
            <a:xfrm>
              <a:off x="6076225" y="1948375"/>
              <a:ext cx="81750" cy="81725"/>
            </a:xfrm>
            <a:custGeom>
              <a:avLst/>
              <a:gdLst/>
              <a:ahLst/>
              <a:cxnLst/>
              <a:rect l="l" t="t" r="r" b="b"/>
              <a:pathLst>
                <a:path w="3270" h="3269" extrusionOk="0">
                  <a:moveTo>
                    <a:pt x="1693" y="3211"/>
                  </a:moveTo>
                  <a:cubicBezTo>
                    <a:pt x="818" y="3269"/>
                    <a:pt x="59" y="2510"/>
                    <a:pt x="0" y="1635"/>
                  </a:cubicBezTo>
                  <a:cubicBezTo>
                    <a:pt x="0" y="759"/>
                    <a:pt x="759" y="0"/>
                    <a:pt x="1635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452"/>
                    <a:pt x="2569" y="3211"/>
                    <a:pt x="169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9" name="Google Shape;2349;p8"/>
            <p:cNvSpPr/>
            <p:nvPr/>
          </p:nvSpPr>
          <p:spPr>
            <a:xfrm>
              <a:off x="2152275" y="964825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3269" y="1635"/>
                  </a:moveTo>
                  <a:cubicBezTo>
                    <a:pt x="3269" y="2510"/>
                    <a:pt x="2568" y="3211"/>
                    <a:pt x="1693" y="3269"/>
                  </a:cubicBezTo>
                  <a:cubicBezTo>
                    <a:pt x="759" y="3269"/>
                    <a:pt x="0" y="2510"/>
                    <a:pt x="59" y="1577"/>
                  </a:cubicBezTo>
                  <a:cubicBezTo>
                    <a:pt x="59" y="701"/>
                    <a:pt x="817" y="0"/>
                    <a:pt x="1693" y="0"/>
                  </a:cubicBezTo>
                  <a:cubicBezTo>
                    <a:pt x="2568" y="0"/>
                    <a:pt x="3269" y="759"/>
                    <a:pt x="3269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0" name="Google Shape;2350;p8"/>
            <p:cNvSpPr/>
            <p:nvPr/>
          </p:nvSpPr>
          <p:spPr>
            <a:xfrm>
              <a:off x="5833975" y="1453675"/>
              <a:ext cx="81750" cy="81750"/>
            </a:xfrm>
            <a:custGeom>
              <a:avLst/>
              <a:gdLst/>
              <a:ahLst/>
              <a:cxnLst/>
              <a:rect l="l" t="t" r="r" b="b"/>
              <a:pathLst>
                <a:path w="3270" h="3270" extrusionOk="0">
                  <a:moveTo>
                    <a:pt x="3270" y="1635"/>
                  </a:moveTo>
                  <a:cubicBezTo>
                    <a:pt x="3270" y="2511"/>
                    <a:pt x="2511" y="3269"/>
                    <a:pt x="1635" y="3269"/>
                  </a:cubicBezTo>
                  <a:cubicBezTo>
                    <a:pt x="760" y="3269"/>
                    <a:pt x="1" y="2511"/>
                    <a:pt x="1" y="1635"/>
                  </a:cubicBezTo>
                  <a:cubicBezTo>
                    <a:pt x="1" y="759"/>
                    <a:pt x="760" y="1"/>
                    <a:pt x="1635" y="1"/>
                  </a:cubicBezTo>
                  <a:cubicBezTo>
                    <a:pt x="2511" y="1"/>
                    <a:pt x="3211" y="759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1" name="Google Shape;2351;p8"/>
            <p:cNvSpPr/>
            <p:nvPr/>
          </p:nvSpPr>
          <p:spPr>
            <a:xfrm>
              <a:off x="4361600" y="5135400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1634" y="3269"/>
                  </a:moveTo>
                  <a:cubicBezTo>
                    <a:pt x="759" y="3269"/>
                    <a:pt x="58" y="2569"/>
                    <a:pt x="0" y="1693"/>
                  </a:cubicBezTo>
                  <a:cubicBezTo>
                    <a:pt x="0" y="759"/>
                    <a:pt x="700" y="0"/>
                    <a:pt x="1634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510"/>
                    <a:pt x="2510" y="3211"/>
                    <a:pt x="1634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2" name="Google Shape;2352;p8"/>
            <p:cNvSpPr/>
            <p:nvPr/>
          </p:nvSpPr>
          <p:spPr>
            <a:xfrm>
              <a:off x="3137275" y="5136850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3094"/>
                  </a:moveTo>
                  <a:cubicBezTo>
                    <a:pt x="701" y="3153"/>
                    <a:pt x="0" y="2452"/>
                    <a:pt x="0" y="1577"/>
                  </a:cubicBezTo>
                  <a:cubicBezTo>
                    <a:pt x="0" y="701"/>
                    <a:pt x="642" y="1"/>
                    <a:pt x="1518" y="1"/>
                  </a:cubicBezTo>
                  <a:cubicBezTo>
                    <a:pt x="2452" y="1"/>
                    <a:pt x="3094" y="643"/>
                    <a:pt x="3152" y="1518"/>
                  </a:cubicBezTo>
                  <a:cubicBezTo>
                    <a:pt x="3152" y="2394"/>
                    <a:pt x="2452" y="3094"/>
                    <a:pt x="1576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3" name="Google Shape;2353;p8"/>
            <p:cNvSpPr/>
            <p:nvPr/>
          </p:nvSpPr>
          <p:spPr>
            <a:xfrm>
              <a:off x="1416800" y="2190600"/>
              <a:ext cx="80275" cy="80300"/>
            </a:xfrm>
            <a:custGeom>
              <a:avLst/>
              <a:gdLst/>
              <a:ahLst/>
              <a:cxnLst/>
              <a:rect l="l" t="t" r="r" b="b"/>
              <a:pathLst>
                <a:path w="3211" h="3212" extrusionOk="0">
                  <a:moveTo>
                    <a:pt x="1635" y="1"/>
                  </a:moveTo>
                  <a:cubicBezTo>
                    <a:pt x="2510" y="1"/>
                    <a:pt x="3211" y="701"/>
                    <a:pt x="3211" y="1635"/>
                  </a:cubicBezTo>
                  <a:cubicBezTo>
                    <a:pt x="3211" y="2511"/>
                    <a:pt x="2510" y="3211"/>
                    <a:pt x="1635" y="3211"/>
                  </a:cubicBezTo>
                  <a:cubicBezTo>
                    <a:pt x="759" y="3211"/>
                    <a:pt x="0" y="2511"/>
                    <a:pt x="0" y="1635"/>
                  </a:cubicBezTo>
                  <a:cubicBezTo>
                    <a:pt x="0" y="701"/>
                    <a:pt x="701" y="1"/>
                    <a:pt x="16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4" name="Google Shape;2354;p8"/>
            <p:cNvSpPr/>
            <p:nvPr/>
          </p:nvSpPr>
          <p:spPr>
            <a:xfrm>
              <a:off x="5340750" y="4646550"/>
              <a:ext cx="80275" cy="80275"/>
            </a:xfrm>
            <a:custGeom>
              <a:avLst/>
              <a:gdLst/>
              <a:ahLst/>
              <a:cxnLst/>
              <a:rect l="l" t="t" r="r" b="b"/>
              <a:pathLst>
                <a:path w="3211" h="3211" extrusionOk="0">
                  <a:moveTo>
                    <a:pt x="3211" y="1635"/>
                  </a:moveTo>
                  <a:cubicBezTo>
                    <a:pt x="3211" y="2510"/>
                    <a:pt x="2511" y="3211"/>
                    <a:pt x="1635" y="3211"/>
                  </a:cubicBezTo>
                  <a:cubicBezTo>
                    <a:pt x="701" y="3211"/>
                    <a:pt x="1" y="2510"/>
                    <a:pt x="1" y="1576"/>
                  </a:cubicBezTo>
                  <a:cubicBezTo>
                    <a:pt x="1" y="701"/>
                    <a:pt x="759" y="0"/>
                    <a:pt x="1635" y="0"/>
                  </a:cubicBezTo>
                  <a:cubicBezTo>
                    <a:pt x="2511" y="0"/>
                    <a:pt x="3211" y="701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" name="Google Shape;2355;p8"/>
            <p:cNvSpPr/>
            <p:nvPr/>
          </p:nvSpPr>
          <p:spPr>
            <a:xfrm>
              <a:off x="1911500" y="1208525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0"/>
                  </a:moveTo>
                  <a:cubicBezTo>
                    <a:pt x="2510" y="0"/>
                    <a:pt x="3152" y="701"/>
                    <a:pt x="3152" y="1635"/>
                  </a:cubicBezTo>
                  <a:cubicBezTo>
                    <a:pt x="3094" y="2510"/>
                    <a:pt x="2452" y="3152"/>
                    <a:pt x="1576" y="3152"/>
                  </a:cubicBezTo>
                  <a:cubicBezTo>
                    <a:pt x="642" y="3152"/>
                    <a:pt x="0" y="2452"/>
                    <a:pt x="0" y="1576"/>
                  </a:cubicBezTo>
                  <a:cubicBezTo>
                    <a:pt x="0" y="701"/>
                    <a:pt x="700" y="0"/>
                    <a:pt x="15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" name="Google Shape;2356;p8"/>
            <p:cNvSpPr/>
            <p:nvPr/>
          </p:nvSpPr>
          <p:spPr>
            <a:xfrm>
              <a:off x="4608200" y="475975"/>
              <a:ext cx="81750" cy="80275"/>
            </a:xfrm>
            <a:custGeom>
              <a:avLst/>
              <a:gdLst/>
              <a:ahLst/>
              <a:cxnLst/>
              <a:rect l="l" t="t" r="r" b="b"/>
              <a:pathLst>
                <a:path w="3270" h="3211" extrusionOk="0">
                  <a:moveTo>
                    <a:pt x="1693" y="0"/>
                  </a:moveTo>
                  <a:cubicBezTo>
                    <a:pt x="2569" y="0"/>
                    <a:pt x="3269" y="759"/>
                    <a:pt x="3269" y="1635"/>
                  </a:cubicBezTo>
                  <a:cubicBezTo>
                    <a:pt x="3211" y="2510"/>
                    <a:pt x="2511" y="3211"/>
                    <a:pt x="1577" y="3211"/>
                  </a:cubicBezTo>
                  <a:cubicBezTo>
                    <a:pt x="701" y="3152"/>
                    <a:pt x="1" y="2452"/>
                    <a:pt x="1" y="1576"/>
                  </a:cubicBezTo>
                  <a:cubicBezTo>
                    <a:pt x="59" y="642"/>
                    <a:pt x="759" y="0"/>
                    <a:pt x="16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" name="Google Shape;2357;p8"/>
            <p:cNvSpPr/>
            <p:nvPr/>
          </p:nvSpPr>
          <p:spPr>
            <a:xfrm>
              <a:off x="5098525" y="718200"/>
              <a:ext cx="80275" cy="81750"/>
            </a:xfrm>
            <a:custGeom>
              <a:avLst/>
              <a:gdLst/>
              <a:ahLst/>
              <a:cxnLst/>
              <a:rect l="l" t="t" r="r" b="b"/>
              <a:pathLst>
                <a:path w="3211" h="3270" extrusionOk="0">
                  <a:moveTo>
                    <a:pt x="1635" y="3211"/>
                  </a:moveTo>
                  <a:cubicBezTo>
                    <a:pt x="759" y="3270"/>
                    <a:pt x="0" y="2569"/>
                    <a:pt x="0" y="1635"/>
                  </a:cubicBezTo>
                  <a:cubicBezTo>
                    <a:pt x="0" y="760"/>
                    <a:pt x="701" y="59"/>
                    <a:pt x="1576" y="1"/>
                  </a:cubicBezTo>
                  <a:cubicBezTo>
                    <a:pt x="2452" y="1"/>
                    <a:pt x="3211" y="701"/>
                    <a:pt x="3211" y="1577"/>
                  </a:cubicBezTo>
                  <a:cubicBezTo>
                    <a:pt x="3211" y="2511"/>
                    <a:pt x="2510" y="3211"/>
                    <a:pt x="1635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" name="Google Shape;2358;p8"/>
            <p:cNvSpPr/>
            <p:nvPr/>
          </p:nvSpPr>
          <p:spPr>
            <a:xfrm>
              <a:off x="6079150" y="3664450"/>
              <a:ext cx="77350" cy="77375"/>
            </a:xfrm>
            <a:custGeom>
              <a:avLst/>
              <a:gdLst/>
              <a:ahLst/>
              <a:cxnLst/>
              <a:rect l="l" t="t" r="r" b="b"/>
              <a:pathLst>
                <a:path w="3094" h="3095" extrusionOk="0">
                  <a:moveTo>
                    <a:pt x="3094" y="1519"/>
                  </a:moveTo>
                  <a:cubicBezTo>
                    <a:pt x="3094" y="2394"/>
                    <a:pt x="2393" y="3095"/>
                    <a:pt x="1576" y="3095"/>
                  </a:cubicBezTo>
                  <a:cubicBezTo>
                    <a:pt x="701" y="3095"/>
                    <a:pt x="0" y="2452"/>
                    <a:pt x="0" y="1577"/>
                  </a:cubicBezTo>
                  <a:cubicBezTo>
                    <a:pt x="0" y="701"/>
                    <a:pt x="642" y="59"/>
                    <a:pt x="1518" y="1"/>
                  </a:cubicBezTo>
                  <a:cubicBezTo>
                    <a:pt x="2335" y="1"/>
                    <a:pt x="3094" y="701"/>
                    <a:pt x="3094" y="15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" name="Google Shape;2359;p8"/>
            <p:cNvSpPr/>
            <p:nvPr/>
          </p:nvSpPr>
          <p:spPr>
            <a:xfrm>
              <a:off x="1418250" y="3417850"/>
              <a:ext cx="78825" cy="77350"/>
            </a:xfrm>
            <a:custGeom>
              <a:avLst/>
              <a:gdLst/>
              <a:ahLst/>
              <a:cxnLst/>
              <a:rect l="l" t="t" r="r" b="b"/>
              <a:pathLst>
                <a:path w="3153" h="3094" extrusionOk="0">
                  <a:moveTo>
                    <a:pt x="1577" y="3094"/>
                  </a:moveTo>
                  <a:cubicBezTo>
                    <a:pt x="701" y="3094"/>
                    <a:pt x="1" y="2393"/>
                    <a:pt x="1" y="1576"/>
                  </a:cubicBezTo>
                  <a:cubicBezTo>
                    <a:pt x="1" y="701"/>
                    <a:pt x="760" y="0"/>
                    <a:pt x="1577" y="0"/>
                  </a:cubicBezTo>
                  <a:cubicBezTo>
                    <a:pt x="2452" y="59"/>
                    <a:pt x="3094" y="701"/>
                    <a:pt x="3094" y="1518"/>
                  </a:cubicBezTo>
                  <a:cubicBezTo>
                    <a:pt x="3153" y="2393"/>
                    <a:pt x="2452" y="3094"/>
                    <a:pt x="157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" name="Google Shape;2360;p8"/>
            <p:cNvSpPr/>
            <p:nvPr/>
          </p:nvSpPr>
          <p:spPr>
            <a:xfrm>
              <a:off x="2890650" y="477425"/>
              <a:ext cx="77375" cy="77375"/>
            </a:xfrm>
            <a:custGeom>
              <a:avLst/>
              <a:gdLst/>
              <a:ahLst/>
              <a:cxnLst/>
              <a:rect l="l" t="t" r="r" b="b"/>
              <a:pathLst>
                <a:path w="3095" h="3095" extrusionOk="0">
                  <a:moveTo>
                    <a:pt x="3094" y="1518"/>
                  </a:moveTo>
                  <a:cubicBezTo>
                    <a:pt x="3094" y="2336"/>
                    <a:pt x="2452" y="3036"/>
                    <a:pt x="1577" y="3094"/>
                  </a:cubicBezTo>
                  <a:cubicBezTo>
                    <a:pt x="759" y="3094"/>
                    <a:pt x="1" y="2394"/>
                    <a:pt x="59" y="1518"/>
                  </a:cubicBezTo>
                  <a:cubicBezTo>
                    <a:pt x="59" y="701"/>
                    <a:pt x="759" y="1"/>
                    <a:pt x="1577" y="1"/>
                  </a:cubicBezTo>
                  <a:cubicBezTo>
                    <a:pt x="2394" y="1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" name="Google Shape;2361;p8"/>
            <p:cNvSpPr/>
            <p:nvPr/>
          </p:nvSpPr>
          <p:spPr>
            <a:xfrm>
              <a:off x="5835450" y="4154775"/>
              <a:ext cx="77350" cy="77350"/>
            </a:xfrm>
            <a:custGeom>
              <a:avLst/>
              <a:gdLst/>
              <a:ahLst/>
              <a:cxnLst/>
              <a:rect l="l" t="t" r="r" b="b"/>
              <a:pathLst>
                <a:path w="3094" h="3094" extrusionOk="0">
                  <a:moveTo>
                    <a:pt x="3094" y="1518"/>
                  </a:moveTo>
                  <a:cubicBezTo>
                    <a:pt x="3094" y="2335"/>
                    <a:pt x="2335" y="3094"/>
                    <a:pt x="1518" y="3036"/>
                  </a:cubicBezTo>
                  <a:cubicBezTo>
                    <a:pt x="701" y="3036"/>
                    <a:pt x="0" y="2277"/>
                    <a:pt x="59" y="1460"/>
                  </a:cubicBezTo>
                  <a:cubicBezTo>
                    <a:pt x="59" y="701"/>
                    <a:pt x="759" y="0"/>
                    <a:pt x="1576" y="0"/>
                  </a:cubicBezTo>
                  <a:cubicBezTo>
                    <a:pt x="2393" y="0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" name="Google Shape;2362;p8"/>
            <p:cNvSpPr/>
            <p:nvPr/>
          </p:nvSpPr>
          <p:spPr>
            <a:xfrm>
              <a:off x="2401800" y="719675"/>
              <a:ext cx="75900" cy="77350"/>
            </a:xfrm>
            <a:custGeom>
              <a:avLst/>
              <a:gdLst/>
              <a:ahLst/>
              <a:cxnLst/>
              <a:rect l="l" t="t" r="r" b="b"/>
              <a:pathLst>
                <a:path w="3036" h="3094" extrusionOk="0">
                  <a:moveTo>
                    <a:pt x="3036" y="1576"/>
                  </a:moveTo>
                  <a:cubicBezTo>
                    <a:pt x="3036" y="2393"/>
                    <a:pt x="2277" y="3094"/>
                    <a:pt x="1460" y="3036"/>
                  </a:cubicBezTo>
                  <a:cubicBezTo>
                    <a:pt x="643" y="3036"/>
                    <a:pt x="0" y="2277"/>
                    <a:pt x="59" y="1518"/>
                  </a:cubicBezTo>
                  <a:cubicBezTo>
                    <a:pt x="59" y="701"/>
                    <a:pt x="818" y="0"/>
                    <a:pt x="1635" y="59"/>
                  </a:cubicBezTo>
                  <a:cubicBezTo>
                    <a:pt x="2394" y="117"/>
                    <a:pt x="3036" y="817"/>
                    <a:pt x="3036" y="15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" name="Google Shape;2363;p8"/>
            <p:cNvSpPr/>
            <p:nvPr/>
          </p:nvSpPr>
          <p:spPr>
            <a:xfrm>
              <a:off x="2156650" y="4645075"/>
              <a:ext cx="74450" cy="74450"/>
            </a:xfrm>
            <a:custGeom>
              <a:avLst/>
              <a:gdLst/>
              <a:ahLst/>
              <a:cxnLst/>
              <a:rect l="l" t="t" r="r" b="b"/>
              <a:pathLst>
                <a:path w="2978" h="2978" extrusionOk="0">
                  <a:moveTo>
                    <a:pt x="2919" y="1518"/>
                  </a:moveTo>
                  <a:cubicBezTo>
                    <a:pt x="2919" y="2336"/>
                    <a:pt x="2277" y="2978"/>
                    <a:pt x="1460" y="2978"/>
                  </a:cubicBezTo>
                  <a:cubicBezTo>
                    <a:pt x="642" y="2978"/>
                    <a:pt x="0" y="2277"/>
                    <a:pt x="0" y="1460"/>
                  </a:cubicBezTo>
                  <a:cubicBezTo>
                    <a:pt x="59" y="701"/>
                    <a:pt x="701" y="1"/>
                    <a:pt x="1518" y="59"/>
                  </a:cubicBezTo>
                  <a:cubicBezTo>
                    <a:pt x="2335" y="59"/>
                    <a:pt x="2977" y="701"/>
                    <a:pt x="2919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" name="Google Shape;2364;p8"/>
            <p:cNvSpPr/>
            <p:nvPr/>
          </p:nvSpPr>
          <p:spPr>
            <a:xfrm>
              <a:off x="1910025" y="4402850"/>
              <a:ext cx="73000" cy="72975"/>
            </a:xfrm>
            <a:custGeom>
              <a:avLst/>
              <a:gdLst/>
              <a:ahLst/>
              <a:cxnLst/>
              <a:rect l="l" t="t" r="r" b="b"/>
              <a:pathLst>
                <a:path w="2920" h="2919" extrusionOk="0">
                  <a:moveTo>
                    <a:pt x="1460" y="0"/>
                  </a:moveTo>
                  <a:cubicBezTo>
                    <a:pt x="2277" y="0"/>
                    <a:pt x="2919" y="642"/>
                    <a:pt x="2919" y="1460"/>
                  </a:cubicBezTo>
                  <a:cubicBezTo>
                    <a:pt x="2919" y="2277"/>
                    <a:pt x="2277" y="2919"/>
                    <a:pt x="1460" y="2919"/>
                  </a:cubicBezTo>
                  <a:cubicBezTo>
                    <a:pt x="643" y="2919"/>
                    <a:pt x="59" y="2335"/>
                    <a:pt x="1" y="1518"/>
                  </a:cubicBezTo>
                  <a:cubicBezTo>
                    <a:pt x="1" y="701"/>
                    <a:pt x="643" y="59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" name="Google Shape;2365;p8"/>
            <p:cNvSpPr/>
            <p:nvPr/>
          </p:nvSpPr>
          <p:spPr>
            <a:xfrm>
              <a:off x="1669250" y="1459525"/>
              <a:ext cx="70075" cy="71525"/>
            </a:xfrm>
            <a:custGeom>
              <a:avLst/>
              <a:gdLst/>
              <a:ahLst/>
              <a:cxnLst/>
              <a:rect l="l" t="t" r="r" b="b"/>
              <a:pathLst>
                <a:path w="2803" h="2861" extrusionOk="0">
                  <a:moveTo>
                    <a:pt x="1401" y="2802"/>
                  </a:moveTo>
                  <a:cubicBezTo>
                    <a:pt x="584" y="2802"/>
                    <a:pt x="1" y="2218"/>
                    <a:pt x="1" y="1401"/>
                  </a:cubicBezTo>
                  <a:cubicBezTo>
                    <a:pt x="1" y="584"/>
                    <a:pt x="584" y="0"/>
                    <a:pt x="1401" y="0"/>
                  </a:cubicBezTo>
                  <a:cubicBezTo>
                    <a:pt x="2219" y="0"/>
                    <a:pt x="2802" y="642"/>
                    <a:pt x="2802" y="1401"/>
                  </a:cubicBezTo>
                  <a:cubicBezTo>
                    <a:pt x="2802" y="2218"/>
                    <a:pt x="2219" y="2860"/>
                    <a:pt x="1401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" name="Google Shape;2366;p8"/>
            <p:cNvSpPr/>
            <p:nvPr/>
          </p:nvSpPr>
          <p:spPr>
            <a:xfrm>
              <a:off x="5102900" y="4894625"/>
              <a:ext cx="71525" cy="70050"/>
            </a:xfrm>
            <a:custGeom>
              <a:avLst/>
              <a:gdLst/>
              <a:ahLst/>
              <a:cxnLst/>
              <a:rect l="l" t="t" r="r" b="b"/>
              <a:pathLst>
                <a:path w="2861" h="2802" extrusionOk="0">
                  <a:moveTo>
                    <a:pt x="1460" y="2802"/>
                  </a:moveTo>
                  <a:cubicBezTo>
                    <a:pt x="642" y="2802"/>
                    <a:pt x="0" y="2218"/>
                    <a:pt x="0" y="1401"/>
                  </a:cubicBezTo>
                  <a:cubicBezTo>
                    <a:pt x="0" y="584"/>
                    <a:pt x="584" y="0"/>
                    <a:pt x="1401" y="0"/>
                  </a:cubicBezTo>
                  <a:cubicBezTo>
                    <a:pt x="2218" y="0"/>
                    <a:pt x="2802" y="584"/>
                    <a:pt x="2860" y="1401"/>
                  </a:cubicBezTo>
                  <a:cubicBezTo>
                    <a:pt x="2860" y="2160"/>
                    <a:pt x="2218" y="2802"/>
                    <a:pt x="1460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" name="Google Shape;2367;p8"/>
            <p:cNvSpPr/>
            <p:nvPr/>
          </p:nvSpPr>
          <p:spPr>
            <a:xfrm>
              <a:off x="1422625" y="1949825"/>
              <a:ext cx="70075" cy="68600"/>
            </a:xfrm>
            <a:custGeom>
              <a:avLst/>
              <a:gdLst/>
              <a:ahLst/>
              <a:cxnLst/>
              <a:rect l="l" t="t" r="r" b="b"/>
              <a:pathLst>
                <a:path w="2803" h="2744" extrusionOk="0">
                  <a:moveTo>
                    <a:pt x="2803" y="1401"/>
                  </a:moveTo>
                  <a:cubicBezTo>
                    <a:pt x="2803" y="2160"/>
                    <a:pt x="2161" y="2744"/>
                    <a:pt x="1402" y="2744"/>
                  </a:cubicBezTo>
                  <a:cubicBezTo>
                    <a:pt x="643" y="2744"/>
                    <a:pt x="1" y="2102"/>
                    <a:pt x="1" y="1343"/>
                  </a:cubicBezTo>
                  <a:cubicBezTo>
                    <a:pt x="59" y="584"/>
                    <a:pt x="701" y="1"/>
                    <a:pt x="1402" y="1"/>
                  </a:cubicBezTo>
                  <a:cubicBezTo>
                    <a:pt x="2161" y="1"/>
                    <a:pt x="2803" y="643"/>
                    <a:pt x="2803" y="14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" name="Google Shape;2368;p8"/>
            <p:cNvSpPr/>
            <p:nvPr/>
          </p:nvSpPr>
          <p:spPr>
            <a:xfrm>
              <a:off x="4611125" y="5141225"/>
              <a:ext cx="68600" cy="70075"/>
            </a:xfrm>
            <a:custGeom>
              <a:avLst/>
              <a:gdLst/>
              <a:ahLst/>
              <a:cxnLst/>
              <a:rect l="l" t="t" r="r" b="b"/>
              <a:pathLst>
                <a:path w="2744" h="2803" extrusionOk="0">
                  <a:moveTo>
                    <a:pt x="1343" y="2803"/>
                  </a:moveTo>
                  <a:cubicBezTo>
                    <a:pt x="584" y="2744"/>
                    <a:pt x="0" y="2161"/>
                    <a:pt x="0" y="1402"/>
                  </a:cubicBezTo>
                  <a:cubicBezTo>
                    <a:pt x="0" y="643"/>
                    <a:pt x="642" y="1"/>
                    <a:pt x="1401" y="1"/>
                  </a:cubicBezTo>
                  <a:cubicBezTo>
                    <a:pt x="2160" y="59"/>
                    <a:pt x="2744" y="701"/>
                    <a:pt x="2744" y="1460"/>
                  </a:cubicBezTo>
                  <a:cubicBezTo>
                    <a:pt x="2744" y="2161"/>
                    <a:pt x="2102" y="2803"/>
                    <a:pt x="134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" name="Google Shape;2369;p8"/>
            <p:cNvSpPr/>
            <p:nvPr/>
          </p:nvSpPr>
          <p:spPr>
            <a:xfrm>
              <a:off x="2407625" y="4897525"/>
              <a:ext cx="65700" cy="64250"/>
            </a:xfrm>
            <a:custGeom>
              <a:avLst/>
              <a:gdLst/>
              <a:ahLst/>
              <a:cxnLst/>
              <a:rect l="l" t="t" r="r" b="b"/>
              <a:pathLst>
                <a:path w="2628" h="2570" extrusionOk="0">
                  <a:moveTo>
                    <a:pt x="1343" y="2569"/>
                  </a:moveTo>
                  <a:cubicBezTo>
                    <a:pt x="643" y="2569"/>
                    <a:pt x="59" y="2044"/>
                    <a:pt x="59" y="1343"/>
                  </a:cubicBezTo>
                  <a:cubicBezTo>
                    <a:pt x="1" y="585"/>
                    <a:pt x="585" y="1"/>
                    <a:pt x="1343" y="1"/>
                  </a:cubicBezTo>
                  <a:cubicBezTo>
                    <a:pt x="2044" y="1"/>
                    <a:pt x="2569" y="526"/>
                    <a:pt x="2569" y="1227"/>
                  </a:cubicBezTo>
                  <a:cubicBezTo>
                    <a:pt x="2628" y="1986"/>
                    <a:pt x="2044" y="2511"/>
                    <a:pt x="1343" y="25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" name="Google Shape;2370;p8"/>
            <p:cNvSpPr/>
            <p:nvPr/>
          </p:nvSpPr>
          <p:spPr>
            <a:xfrm>
              <a:off x="1425550" y="367175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1285" y="1"/>
                  </a:moveTo>
                  <a:cubicBezTo>
                    <a:pt x="1985" y="1"/>
                    <a:pt x="2569" y="526"/>
                    <a:pt x="2569" y="1285"/>
                  </a:cubicBezTo>
                  <a:cubicBezTo>
                    <a:pt x="2569" y="2044"/>
                    <a:pt x="1985" y="2569"/>
                    <a:pt x="1226" y="2569"/>
                  </a:cubicBezTo>
                  <a:cubicBezTo>
                    <a:pt x="526" y="2511"/>
                    <a:pt x="1" y="1985"/>
                    <a:pt x="1" y="1227"/>
                  </a:cubicBezTo>
                  <a:cubicBezTo>
                    <a:pt x="1" y="526"/>
                    <a:pt x="584" y="1"/>
                    <a:pt x="128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" name="Google Shape;2371;p8"/>
            <p:cNvSpPr/>
            <p:nvPr/>
          </p:nvSpPr>
          <p:spPr>
            <a:xfrm>
              <a:off x="1672175" y="416060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2569" y="1285"/>
                  </a:moveTo>
                  <a:cubicBezTo>
                    <a:pt x="2569" y="2044"/>
                    <a:pt x="1985" y="2569"/>
                    <a:pt x="1284" y="2569"/>
                  </a:cubicBezTo>
                  <a:cubicBezTo>
                    <a:pt x="526" y="2569"/>
                    <a:pt x="0" y="1985"/>
                    <a:pt x="0" y="1227"/>
                  </a:cubicBezTo>
                  <a:cubicBezTo>
                    <a:pt x="0" y="526"/>
                    <a:pt x="584" y="1"/>
                    <a:pt x="1284" y="1"/>
                  </a:cubicBezTo>
                  <a:cubicBezTo>
                    <a:pt x="2043" y="59"/>
                    <a:pt x="2569" y="585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" name="Google Shape;2372;p8"/>
            <p:cNvSpPr/>
            <p:nvPr/>
          </p:nvSpPr>
          <p:spPr>
            <a:xfrm>
              <a:off x="4859200" y="483275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343" y="0"/>
                  </a:moveTo>
                  <a:cubicBezTo>
                    <a:pt x="2043" y="0"/>
                    <a:pt x="2569" y="584"/>
                    <a:pt x="2569" y="1284"/>
                  </a:cubicBezTo>
                  <a:cubicBezTo>
                    <a:pt x="2569" y="2043"/>
                    <a:pt x="1985" y="2627"/>
                    <a:pt x="1226" y="2569"/>
                  </a:cubicBezTo>
                  <a:cubicBezTo>
                    <a:pt x="526" y="2569"/>
                    <a:pt x="0" y="1985"/>
                    <a:pt x="0" y="1284"/>
                  </a:cubicBezTo>
                  <a:cubicBezTo>
                    <a:pt x="59" y="526"/>
                    <a:pt x="584" y="0"/>
                    <a:pt x="134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" name="Google Shape;2373;p8"/>
            <p:cNvSpPr/>
            <p:nvPr/>
          </p:nvSpPr>
          <p:spPr>
            <a:xfrm>
              <a:off x="6084975" y="1709050"/>
              <a:ext cx="64225" cy="65700"/>
            </a:xfrm>
            <a:custGeom>
              <a:avLst/>
              <a:gdLst/>
              <a:ahLst/>
              <a:cxnLst/>
              <a:rect l="l" t="t" r="r" b="b"/>
              <a:pathLst>
                <a:path w="2569" h="2628" extrusionOk="0">
                  <a:moveTo>
                    <a:pt x="2569" y="1285"/>
                  </a:moveTo>
                  <a:cubicBezTo>
                    <a:pt x="2569" y="2043"/>
                    <a:pt x="2044" y="2569"/>
                    <a:pt x="1343" y="2569"/>
                  </a:cubicBezTo>
                  <a:cubicBezTo>
                    <a:pt x="584" y="2627"/>
                    <a:pt x="1" y="2043"/>
                    <a:pt x="1" y="1285"/>
                  </a:cubicBezTo>
                  <a:cubicBezTo>
                    <a:pt x="59" y="584"/>
                    <a:pt x="584" y="0"/>
                    <a:pt x="1343" y="59"/>
                  </a:cubicBezTo>
                  <a:cubicBezTo>
                    <a:pt x="2044" y="59"/>
                    <a:pt x="2569" y="584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" name="Google Shape;2374;p8"/>
            <p:cNvSpPr/>
            <p:nvPr/>
          </p:nvSpPr>
          <p:spPr>
            <a:xfrm>
              <a:off x="2897950" y="5142700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285" y="2627"/>
                  </a:moveTo>
                  <a:cubicBezTo>
                    <a:pt x="584" y="2627"/>
                    <a:pt x="0" y="2102"/>
                    <a:pt x="0" y="1343"/>
                  </a:cubicBezTo>
                  <a:cubicBezTo>
                    <a:pt x="0" y="642"/>
                    <a:pt x="526" y="59"/>
                    <a:pt x="1226" y="59"/>
                  </a:cubicBezTo>
                  <a:cubicBezTo>
                    <a:pt x="1985" y="0"/>
                    <a:pt x="2569" y="584"/>
                    <a:pt x="2569" y="1343"/>
                  </a:cubicBezTo>
                  <a:cubicBezTo>
                    <a:pt x="2569" y="2043"/>
                    <a:pt x="2043" y="2627"/>
                    <a:pt x="1285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" name="Google Shape;2375;p8"/>
            <p:cNvSpPr/>
            <p:nvPr/>
          </p:nvSpPr>
          <p:spPr>
            <a:xfrm>
              <a:off x="6333050" y="2936300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452" y="1985"/>
                    <a:pt x="1927" y="2510"/>
                    <a:pt x="1168" y="2510"/>
                  </a:cubicBezTo>
                  <a:cubicBezTo>
                    <a:pt x="526" y="2452"/>
                    <a:pt x="1" y="1926"/>
                    <a:pt x="1" y="1226"/>
                  </a:cubicBezTo>
                  <a:cubicBezTo>
                    <a:pt x="1" y="525"/>
                    <a:pt x="584" y="0"/>
                    <a:pt x="1285" y="0"/>
                  </a:cubicBezTo>
                  <a:cubicBezTo>
                    <a:pt x="1985" y="0"/>
                    <a:pt x="2510" y="584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" name="Google Shape;2376;p8"/>
            <p:cNvSpPr/>
            <p:nvPr/>
          </p:nvSpPr>
          <p:spPr>
            <a:xfrm>
              <a:off x="5597575" y="975050"/>
              <a:ext cx="61325" cy="61300"/>
            </a:xfrm>
            <a:custGeom>
              <a:avLst/>
              <a:gdLst/>
              <a:ahLst/>
              <a:cxnLst/>
              <a:rect l="l" t="t" r="r" b="b"/>
              <a:pathLst>
                <a:path w="2453" h="2452" extrusionOk="0">
                  <a:moveTo>
                    <a:pt x="1227" y="0"/>
                  </a:moveTo>
                  <a:cubicBezTo>
                    <a:pt x="1927" y="0"/>
                    <a:pt x="2452" y="584"/>
                    <a:pt x="2452" y="1226"/>
                  </a:cubicBezTo>
                  <a:cubicBezTo>
                    <a:pt x="2452" y="1868"/>
                    <a:pt x="1869" y="2452"/>
                    <a:pt x="1227" y="2452"/>
                  </a:cubicBezTo>
                  <a:cubicBezTo>
                    <a:pt x="526" y="2452"/>
                    <a:pt x="1" y="1868"/>
                    <a:pt x="1" y="1168"/>
                  </a:cubicBezTo>
                  <a:cubicBezTo>
                    <a:pt x="1" y="525"/>
                    <a:pt x="585" y="0"/>
                    <a:pt x="12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" name="Google Shape;2377;p8"/>
            <p:cNvSpPr/>
            <p:nvPr/>
          </p:nvSpPr>
          <p:spPr>
            <a:xfrm>
              <a:off x="3634875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1226" y="2510"/>
                  </a:moveTo>
                  <a:cubicBezTo>
                    <a:pt x="526" y="2510"/>
                    <a:pt x="1" y="1926"/>
                    <a:pt x="1" y="1226"/>
                  </a:cubicBezTo>
                  <a:cubicBezTo>
                    <a:pt x="59" y="525"/>
                    <a:pt x="584" y="0"/>
                    <a:pt x="1226" y="0"/>
                  </a:cubicBezTo>
                  <a:cubicBezTo>
                    <a:pt x="1927" y="0"/>
                    <a:pt x="2510" y="584"/>
                    <a:pt x="2452" y="1284"/>
                  </a:cubicBezTo>
                  <a:cubicBezTo>
                    <a:pt x="2452" y="1985"/>
                    <a:pt x="1927" y="2510"/>
                    <a:pt x="1226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" name="Google Shape;2378;p8"/>
            <p:cNvSpPr/>
            <p:nvPr/>
          </p:nvSpPr>
          <p:spPr>
            <a:xfrm>
              <a:off x="6333050" y="2692600"/>
              <a:ext cx="62775" cy="62775"/>
            </a:xfrm>
            <a:custGeom>
              <a:avLst/>
              <a:gdLst/>
              <a:ahLst/>
              <a:cxnLst/>
              <a:rect l="l" t="t" r="r" b="b"/>
              <a:pathLst>
                <a:path w="2511" h="2511" extrusionOk="0">
                  <a:moveTo>
                    <a:pt x="2510" y="1284"/>
                  </a:moveTo>
                  <a:cubicBezTo>
                    <a:pt x="2510" y="1985"/>
                    <a:pt x="1927" y="2510"/>
                    <a:pt x="1226" y="2510"/>
                  </a:cubicBezTo>
                  <a:cubicBezTo>
                    <a:pt x="526" y="2510"/>
                    <a:pt x="1" y="1985"/>
                    <a:pt x="1" y="1284"/>
                  </a:cubicBezTo>
                  <a:cubicBezTo>
                    <a:pt x="1" y="584"/>
                    <a:pt x="584" y="0"/>
                    <a:pt x="1285" y="59"/>
                  </a:cubicBezTo>
                  <a:cubicBezTo>
                    <a:pt x="1985" y="59"/>
                    <a:pt x="2510" y="584"/>
                    <a:pt x="2510" y="128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" name="Google Shape;2379;p8"/>
            <p:cNvSpPr/>
            <p:nvPr/>
          </p:nvSpPr>
          <p:spPr>
            <a:xfrm>
              <a:off x="3881500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510" y="1926"/>
                    <a:pt x="1985" y="2452"/>
                    <a:pt x="1284" y="2452"/>
                  </a:cubicBezTo>
                  <a:cubicBezTo>
                    <a:pt x="584" y="2510"/>
                    <a:pt x="0" y="1985"/>
                    <a:pt x="0" y="1226"/>
                  </a:cubicBezTo>
                  <a:cubicBezTo>
                    <a:pt x="0" y="525"/>
                    <a:pt x="584" y="0"/>
                    <a:pt x="1284" y="0"/>
                  </a:cubicBezTo>
                  <a:cubicBezTo>
                    <a:pt x="1985" y="0"/>
                    <a:pt x="2510" y="525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" name="Google Shape;2380;p8"/>
            <p:cNvSpPr/>
            <p:nvPr/>
          </p:nvSpPr>
          <p:spPr>
            <a:xfrm>
              <a:off x="6333050" y="2447425"/>
              <a:ext cx="61325" cy="59875"/>
            </a:xfrm>
            <a:custGeom>
              <a:avLst/>
              <a:gdLst/>
              <a:ahLst/>
              <a:cxnLst/>
              <a:rect l="l" t="t" r="r" b="b"/>
              <a:pathLst>
                <a:path w="2453" h="2395" extrusionOk="0">
                  <a:moveTo>
                    <a:pt x="2452" y="1168"/>
                  </a:moveTo>
                  <a:cubicBezTo>
                    <a:pt x="2452" y="1810"/>
                    <a:pt x="1868" y="2394"/>
                    <a:pt x="1226" y="2394"/>
                  </a:cubicBezTo>
                  <a:cubicBezTo>
                    <a:pt x="643" y="2394"/>
                    <a:pt x="59" y="1869"/>
                    <a:pt x="59" y="1227"/>
                  </a:cubicBezTo>
                  <a:cubicBezTo>
                    <a:pt x="1" y="585"/>
                    <a:pt x="584" y="1"/>
                    <a:pt x="1226" y="1"/>
                  </a:cubicBezTo>
                  <a:cubicBezTo>
                    <a:pt x="1868" y="1"/>
                    <a:pt x="2452" y="585"/>
                    <a:pt x="2452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" name="Google Shape;2381;p8"/>
            <p:cNvSpPr/>
            <p:nvPr/>
          </p:nvSpPr>
          <p:spPr>
            <a:xfrm>
              <a:off x="6086425" y="3919825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227" y="1"/>
                  </a:moveTo>
                  <a:cubicBezTo>
                    <a:pt x="1869" y="1"/>
                    <a:pt x="2453" y="584"/>
                    <a:pt x="2453" y="1226"/>
                  </a:cubicBezTo>
                  <a:cubicBezTo>
                    <a:pt x="2453" y="1869"/>
                    <a:pt x="1869" y="2394"/>
                    <a:pt x="1285" y="2452"/>
                  </a:cubicBezTo>
                  <a:cubicBezTo>
                    <a:pt x="585" y="2452"/>
                    <a:pt x="1" y="1869"/>
                    <a:pt x="59" y="1168"/>
                  </a:cubicBezTo>
                  <a:cubicBezTo>
                    <a:pt x="59" y="584"/>
                    <a:pt x="585" y="1"/>
                    <a:pt x="1227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" name="Google Shape;2382;p8"/>
            <p:cNvSpPr/>
            <p:nvPr/>
          </p:nvSpPr>
          <p:spPr>
            <a:xfrm>
              <a:off x="2657175" y="486175"/>
              <a:ext cx="59850" cy="59875"/>
            </a:xfrm>
            <a:custGeom>
              <a:avLst/>
              <a:gdLst/>
              <a:ahLst/>
              <a:cxnLst/>
              <a:rect l="l" t="t" r="r" b="b"/>
              <a:pathLst>
                <a:path w="2394" h="2395" extrusionOk="0">
                  <a:moveTo>
                    <a:pt x="2394" y="1168"/>
                  </a:moveTo>
                  <a:cubicBezTo>
                    <a:pt x="2394" y="1752"/>
                    <a:pt x="1868" y="2336"/>
                    <a:pt x="1226" y="2394"/>
                  </a:cubicBezTo>
                  <a:cubicBezTo>
                    <a:pt x="584" y="2394"/>
                    <a:pt x="0" y="1810"/>
                    <a:pt x="0" y="1168"/>
                  </a:cubicBezTo>
                  <a:cubicBezTo>
                    <a:pt x="0" y="526"/>
                    <a:pt x="584" y="1"/>
                    <a:pt x="1168" y="1"/>
                  </a:cubicBezTo>
                  <a:cubicBezTo>
                    <a:pt x="1810" y="1"/>
                    <a:pt x="2394" y="526"/>
                    <a:pt x="2394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" name="Google Shape;2383;p8"/>
            <p:cNvSpPr/>
            <p:nvPr/>
          </p:nvSpPr>
          <p:spPr>
            <a:xfrm>
              <a:off x="4126650" y="239575"/>
              <a:ext cx="58400" cy="59850"/>
            </a:xfrm>
            <a:custGeom>
              <a:avLst/>
              <a:gdLst/>
              <a:ahLst/>
              <a:cxnLst/>
              <a:rect l="l" t="t" r="r" b="b"/>
              <a:pathLst>
                <a:path w="2336" h="2394" extrusionOk="0">
                  <a:moveTo>
                    <a:pt x="1168" y="2335"/>
                  </a:moveTo>
                  <a:cubicBezTo>
                    <a:pt x="526" y="2394"/>
                    <a:pt x="0" y="1810"/>
                    <a:pt x="0" y="1226"/>
                  </a:cubicBezTo>
                  <a:cubicBezTo>
                    <a:pt x="0" y="584"/>
                    <a:pt x="526" y="0"/>
                    <a:pt x="1168" y="0"/>
                  </a:cubicBezTo>
                  <a:cubicBezTo>
                    <a:pt x="1752" y="0"/>
                    <a:pt x="2335" y="526"/>
                    <a:pt x="2335" y="1168"/>
                  </a:cubicBezTo>
                  <a:cubicBezTo>
                    <a:pt x="2335" y="1810"/>
                    <a:pt x="1810" y="2335"/>
                    <a:pt x="1168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" name="Google Shape;2384;p8"/>
            <p:cNvSpPr/>
            <p:nvPr/>
          </p:nvSpPr>
          <p:spPr>
            <a:xfrm>
              <a:off x="5845650" y="1223125"/>
              <a:ext cx="56950" cy="58375"/>
            </a:xfrm>
            <a:custGeom>
              <a:avLst/>
              <a:gdLst/>
              <a:ahLst/>
              <a:cxnLst/>
              <a:rect l="l" t="t" r="r" b="b"/>
              <a:pathLst>
                <a:path w="2278" h="2335" extrusionOk="0">
                  <a:moveTo>
                    <a:pt x="2277" y="1167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335"/>
                    <a:pt x="1" y="1810"/>
                    <a:pt x="1" y="1109"/>
                  </a:cubicBezTo>
                  <a:cubicBezTo>
                    <a:pt x="59" y="467"/>
                    <a:pt x="526" y="0"/>
                    <a:pt x="1168" y="0"/>
                  </a:cubicBezTo>
                  <a:cubicBezTo>
                    <a:pt x="1810" y="0"/>
                    <a:pt x="2277" y="525"/>
                    <a:pt x="2277" y="116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" name="Google Shape;2385;p8"/>
            <p:cNvSpPr/>
            <p:nvPr/>
          </p:nvSpPr>
          <p:spPr>
            <a:xfrm>
              <a:off x="3394100" y="241025"/>
              <a:ext cx="58400" cy="56950"/>
            </a:xfrm>
            <a:custGeom>
              <a:avLst/>
              <a:gdLst/>
              <a:ahLst/>
              <a:cxnLst/>
              <a:rect l="l" t="t" r="r" b="b"/>
              <a:pathLst>
                <a:path w="2336" h="2278" extrusionOk="0">
                  <a:moveTo>
                    <a:pt x="2277" y="1168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277"/>
                    <a:pt x="0" y="1752"/>
                    <a:pt x="59" y="1051"/>
                  </a:cubicBezTo>
                  <a:cubicBezTo>
                    <a:pt x="59" y="409"/>
                    <a:pt x="584" y="1"/>
                    <a:pt x="1226" y="1"/>
                  </a:cubicBezTo>
                  <a:cubicBezTo>
                    <a:pt x="1868" y="1"/>
                    <a:pt x="2335" y="526"/>
                    <a:pt x="2277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" name="Google Shape;2386;p8"/>
            <p:cNvSpPr/>
            <p:nvPr/>
          </p:nvSpPr>
          <p:spPr>
            <a:xfrm>
              <a:off x="6335975" y="3185825"/>
              <a:ext cx="56925" cy="56925"/>
            </a:xfrm>
            <a:custGeom>
              <a:avLst/>
              <a:gdLst/>
              <a:ahLst/>
              <a:cxnLst/>
              <a:rect l="l" t="t" r="r" b="b"/>
              <a:pathLst>
                <a:path w="2277" h="2277" extrusionOk="0">
                  <a:moveTo>
                    <a:pt x="1168" y="2277"/>
                  </a:moveTo>
                  <a:cubicBezTo>
                    <a:pt x="526" y="2277"/>
                    <a:pt x="0" y="1810"/>
                    <a:pt x="0" y="1168"/>
                  </a:cubicBezTo>
                  <a:cubicBezTo>
                    <a:pt x="0" y="467"/>
                    <a:pt x="467" y="0"/>
                    <a:pt x="1168" y="0"/>
                  </a:cubicBezTo>
                  <a:cubicBezTo>
                    <a:pt x="1810" y="0"/>
                    <a:pt x="2277" y="526"/>
                    <a:pt x="2277" y="1109"/>
                  </a:cubicBezTo>
                  <a:cubicBezTo>
                    <a:pt x="2277" y="1751"/>
                    <a:pt x="1751" y="2277"/>
                    <a:pt x="1168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" name="Google Shape;2387;p8"/>
            <p:cNvSpPr/>
            <p:nvPr/>
          </p:nvSpPr>
          <p:spPr>
            <a:xfrm>
              <a:off x="5356800" y="731350"/>
              <a:ext cx="56950" cy="55475"/>
            </a:xfrm>
            <a:custGeom>
              <a:avLst/>
              <a:gdLst/>
              <a:ahLst/>
              <a:cxnLst/>
              <a:rect l="l" t="t" r="r" b="b"/>
              <a:pathLst>
                <a:path w="2278" h="2219" extrusionOk="0">
                  <a:moveTo>
                    <a:pt x="1168" y="2218"/>
                  </a:moveTo>
                  <a:cubicBezTo>
                    <a:pt x="526" y="2218"/>
                    <a:pt x="59" y="1810"/>
                    <a:pt x="1" y="1168"/>
                  </a:cubicBezTo>
                  <a:cubicBezTo>
                    <a:pt x="1" y="467"/>
                    <a:pt x="468" y="0"/>
                    <a:pt x="1110" y="0"/>
                  </a:cubicBezTo>
                  <a:cubicBezTo>
                    <a:pt x="1752" y="0"/>
                    <a:pt x="2277" y="467"/>
                    <a:pt x="2277" y="1051"/>
                  </a:cubicBezTo>
                  <a:cubicBezTo>
                    <a:pt x="2277" y="1693"/>
                    <a:pt x="1810" y="2218"/>
                    <a:pt x="1168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" name="Google Shape;2388;p8"/>
            <p:cNvSpPr/>
            <p:nvPr/>
          </p:nvSpPr>
          <p:spPr>
            <a:xfrm>
              <a:off x="1924625" y="979425"/>
              <a:ext cx="52550" cy="52550"/>
            </a:xfrm>
            <a:custGeom>
              <a:avLst/>
              <a:gdLst/>
              <a:ahLst/>
              <a:cxnLst/>
              <a:rect l="l" t="t" r="r" b="b"/>
              <a:pathLst>
                <a:path w="2102" h="2102" extrusionOk="0">
                  <a:moveTo>
                    <a:pt x="2102" y="1051"/>
                  </a:moveTo>
                  <a:cubicBezTo>
                    <a:pt x="2102" y="1576"/>
                    <a:pt x="1635" y="2043"/>
                    <a:pt x="1051" y="2102"/>
                  </a:cubicBezTo>
                  <a:cubicBezTo>
                    <a:pt x="526" y="2102"/>
                    <a:pt x="0" y="1576"/>
                    <a:pt x="0" y="993"/>
                  </a:cubicBezTo>
                  <a:cubicBezTo>
                    <a:pt x="0" y="467"/>
                    <a:pt x="526" y="0"/>
                    <a:pt x="1051" y="0"/>
                  </a:cubicBezTo>
                  <a:cubicBezTo>
                    <a:pt x="1576" y="0"/>
                    <a:pt x="2102" y="467"/>
                    <a:pt x="2102" y="10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" name="Google Shape;2389;p8"/>
            <p:cNvSpPr/>
            <p:nvPr/>
          </p:nvSpPr>
          <p:spPr>
            <a:xfrm>
              <a:off x="6337425" y="22052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1051" y="0"/>
                  </a:moveTo>
                  <a:cubicBezTo>
                    <a:pt x="1577" y="0"/>
                    <a:pt x="2102" y="467"/>
                    <a:pt x="2102" y="993"/>
                  </a:cubicBezTo>
                  <a:cubicBezTo>
                    <a:pt x="2160" y="1576"/>
                    <a:pt x="1635" y="2102"/>
                    <a:pt x="1051" y="2102"/>
                  </a:cubicBezTo>
                  <a:cubicBezTo>
                    <a:pt x="526" y="2043"/>
                    <a:pt x="1" y="1576"/>
                    <a:pt x="1" y="1051"/>
                  </a:cubicBezTo>
                  <a:cubicBezTo>
                    <a:pt x="1" y="467"/>
                    <a:pt x="526" y="0"/>
                    <a:pt x="105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" name="Google Shape;2390;p8"/>
            <p:cNvSpPr/>
            <p:nvPr/>
          </p:nvSpPr>
          <p:spPr>
            <a:xfrm>
              <a:off x="1431400" y="171487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2101" y="1052"/>
                  </a:moveTo>
                  <a:cubicBezTo>
                    <a:pt x="2101" y="1635"/>
                    <a:pt x="1635" y="2102"/>
                    <a:pt x="1051" y="2102"/>
                  </a:cubicBezTo>
                  <a:cubicBezTo>
                    <a:pt x="467" y="2102"/>
                    <a:pt x="0" y="1577"/>
                    <a:pt x="0" y="1052"/>
                  </a:cubicBezTo>
                  <a:cubicBezTo>
                    <a:pt x="0" y="468"/>
                    <a:pt x="525" y="1"/>
                    <a:pt x="1051" y="1"/>
                  </a:cubicBezTo>
                  <a:cubicBezTo>
                    <a:pt x="1576" y="59"/>
                    <a:pt x="2101" y="526"/>
                    <a:pt x="2101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" name="Google Shape;2391;p8"/>
            <p:cNvSpPr/>
            <p:nvPr/>
          </p:nvSpPr>
          <p:spPr>
            <a:xfrm>
              <a:off x="5601950" y="4661125"/>
              <a:ext cx="52575" cy="52575"/>
            </a:xfrm>
            <a:custGeom>
              <a:avLst/>
              <a:gdLst/>
              <a:ahLst/>
              <a:cxnLst/>
              <a:rect l="l" t="t" r="r" b="b"/>
              <a:pathLst>
                <a:path w="2103" h="2103" extrusionOk="0">
                  <a:moveTo>
                    <a:pt x="2102" y="993"/>
                  </a:moveTo>
                  <a:cubicBezTo>
                    <a:pt x="2102" y="1519"/>
                    <a:pt x="1635" y="2044"/>
                    <a:pt x="1052" y="2044"/>
                  </a:cubicBezTo>
                  <a:cubicBezTo>
                    <a:pt x="526" y="2102"/>
                    <a:pt x="1" y="1577"/>
                    <a:pt x="1" y="993"/>
                  </a:cubicBezTo>
                  <a:cubicBezTo>
                    <a:pt x="1" y="468"/>
                    <a:pt x="468" y="1"/>
                    <a:pt x="1052" y="1"/>
                  </a:cubicBezTo>
                  <a:cubicBezTo>
                    <a:pt x="1577" y="1"/>
                    <a:pt x="2044" y="468"/>
                    <a:pt x="2102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" name="Google Shape;2392;p8"/>
            <p:cNvSpPr/>
            <p:nvPr/>
          </p:nvSpPr>
          <p:spPr>
            <a:xfrm>
              <a:off x="4865025" y="51500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2102" y="992"/>
                  </a:moveTo>
                  <a:cubicBezTo>
                    <a:pt x="2161" y="1518"/>
                    <a:pt x="1694" y="2043"/>
                    <a:pt x="1110" y="2101"/>
                  </a:cubicBezTo>
                  <a:cubicBezTo>
                    <a:pt x="526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2" y="0"/>
                  </a:cubicBezTo>
                  <a:cubicBezTo>
                    <a:pt x="1577" y="0"/>
                    <a:pt x="2102" y="467"/>
                    <a:pt x="2102" y="99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" name="Google Shape;2393;p8"/>
            <p:cNvSpPr/>
            <p:nvPr/>
          </p:nvSpPr>
          <p:spPr>
            <a:xfrm>
              <a:off x="4376175" y="242500"/>
              <a:ext cx="52575" cy="52550"/>
            </a:xfrm>
            <a:custGeom>
              <a:avLst/>
              <a:gdLst/>
              <a:ahLst/>
              <a:cxnLst/>
              <a:rect l="l" t="t" r="r" b="b"/>
              <a:pathLst>
                <a:path w="2103" h="2102" extrusionOk="0">
                  <a:moveTo>
                    <a:pt x="2102" y="1109"/>
                  </a:moveTo>
                  <a:cubicBezTo>
                    <a:pt x="2044" y="1634"/>
                    <a:pt x="1577" y="2101"/>
                    <a:pt x="1051" y="2101"/>
                  </a:cubicBezTo>
                  <a:cubicBezTo>
                    <a:pt x="468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1" y="58"/>
                  </a:cubicBezTo>
                  <a:cubicBezTo>
                    <a:pt x="1635" y="58"/>
                    <a:pt x="2102" y="525"/>
                    <a:pt x="2102" y="110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" name="Google Shape;2394;p8"/>
            <p:cNvSpPr/>
            <p:nvPr/>
          </p:nvSpPr>
          <p:spPr>
            <a:xfrm>
              <a:off x="1190625" y="2942125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8"/>
                    <a:pt x="1518" y="1985"/>
                    <a:pt x="992" y="1985"/>
                  </a:cubicBezTo>
                  <a:cubicBezTo>
                    <a:pt x="409" y="1985"/>
                    <a:pt x="0" y="1576"/>
                    <a:pt x="0" y="993"/>
                  </a:cubicBezTo>
                  <a:cubicBezTo>
                    <a:pt x="0" y="409"/>
                    <a:pt x="350" y="117"/>
                    <a:pt x="876" y="59"/>
                  </a:cubicBezTo>
                  <a:cubicBezTo>
                    <a:pt x="1459" y="0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" name="Google Shape;2395;p8"/>
            <p:cNvSpPr/>
            <p:nvPr/>
          </p:nvSpPr>
          <p:spPr>
            <a:xfrm>
              <a:off x="2169775" y="734250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1927" y="935"/>
                  </a:moveTo>
                  <a:cubicBezTo>
                    <a:pt x="1868" y="1577"/>
                    <a:pt x="1577" y="1927"/>
                    <a:pt x="935" y="1927"/>
                  </a:cubicBezTo>
                  <a:cubicBezTo>
                    <a:pt x="351" y="1927"/>
                    <a:pt x="1" y="1577"/>
                    <a:pt x="1" y="935"/>
                  </a:cubicBezTo>
                  <a:cubicBezTo>
                    <a:pt x="59" y="410"/>
                    <a:pt x="351" y="59"/>
                    <a:pt x="935" y="59"/>
                  </a:cubicBezTo>
                  <a:cubicBezTo>
                    <a:pt x="1577" y="1"/>
                    <a:pt x="1810" y="410"/>
                    <a:pt x="1927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" name="Google Shape;2396;p8"/>
            <p:cNvSpPr/>
            <p:nvPr/>
          </p:nvSpPr>
          <p:spPr>
            <a:xfrm>
              <a:off x="1190625" y="2695500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9"/>
                    <a:pt x="1518" y="1927"/>
                    <a:pt x="992" y="1985"/>
                  </a:cubicBezTo>
                  <a:cubicBezTo>
                    <a:pt x="409" y="1985"/>
                    <a:pt x="0" y="1577"/>
                    <a:pt x="0" y="993"/>
                  </a:cubicBezTo>
                  <a:cubicBezTo>
                    <a:pt x="0" y="409"/>
                    <a:pt x="350" y="118"/>
                    <a:pt x="876" y="59"/>
                  </a:cubicBezTo>
                  <a:cubicBezTo>
                    <a:pt x="1459" y="1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" name="Google Shape;2397;p8"/>
            <p:cNvSpPr/>
            <p:nvPr/>
          </p:nvSpPr>
          <p:spPr>
            <a:xfrm>
              <a:off x="6340350" y="3432425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934" y="1927"/>
                  </a:moveTo>
                  <a:cubicBezTo>
                    <a:pt x="409" y="1927"/>
                    <a:pt x="0" y="1519"/>
                    <a:pt x="0" y="935"/>
                  </a:cubicBezTo>
                  <a:cubicBezTo>
                    <a:pt x="0" y="410"/>
                    <a:pt x="467" y="1"/>
                    <a:pt x="993" y="1"/>
                  </a:cubicBezTo>
                  <a:cubicBezTo>
                    <a:pt x="1576" y="59"/>
                    <a:pt x="1868" y="410"/>
                    <a:pt x="1927" y="935"/>
                  </a:cubicBezTo>
                  <a:cubicBezTo>
                    <a:pt x="1927" y="1519"/>
                    <a:pt x="1518" y="1927"/>
                    <a:pt x="934" y="19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" name="Google Shape;2398;p8"/>
            <p:cNvSpPr/>
            <p:nvPr/>
          </p:nvSpPr>
          <p:spPr>
            <a:xfrm>
              <a:off x="3151850" y="245400"/>
              <a:ext cx="48200" cy="46725"/>
            </a:xfrm>
            <a:custGeom>
              <a:avLst/>
              <a:gdLst/>
              <a:ahLst/>
              <a:cxnLst/>
              <a:rect l="l" t="t" r="r" b="b"/>
              <a:pathLst>
                <a:path w="1928" h="1869" extrusionOk="0">
                  <a:moveTo>
                    <a:pt x="1927" y="993"/>
                  </a:moveTo>
                  <a:cubicBezTo>
                    <a:pt x="1869" y="1518"/>
                    <a:pt x="1577" y="1869"/>
                    <a:pt x="993" y="1869"/>
                  </a:cubicBezTo>
                  <a:cubicBezTo>
                    <a:pt x="410" y="1869"/>
                    <a:pt x="1" y="1402"/>
                    <a:pt x="59" y="876"/>
                  </a:cubicBezTo>
                  <a:cubicBezTo>
                    <a:pt x="118" y="293"/>
                    <a:pt x="468" y="1"/>
                    <a:pt x="1052" y="1"/>
                  </a:cubicBezTo>
                  <a:cubicBezTo>
                    <a:pt x="1635" y="59"/>
                    <a:pt x="1869" y="409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" name="Google Shape;2399;p8"/>
            <p:cNvSpPr/>
            <p:nvPr/>
          </p:nvSpPr>
          <p:spPr>
            <a:xfrm>
              <a:off x="5850025" y="4415975"/>
              <a:ext cx="48200" cy="48175"/>
            </a:xfrm>
            <a:custGeom>
              <a:avLst/>
              <a:gdLst/>
              <a:ahLst/>
              <a:cxnLst/>
              <a:rect l="l" t="t" r="r" b="b"/>
              <a:pathLst>
                <a:path w="1928" h="1927" extrusionOk="0">
                  <a:moveTo>
                    <a:pt x="935" y="1"/>
                  </a:moveTo>
                  <a:cubicBezTo>
                    <a:pt x="1519" y="1"/>
                    <a:pt x="1927" y="409"/>
                    <a:pt x="1927" y="935"/>
                  </a:cubicBezTo>
                  <a:cubicBezTo>
                    <a:pt x="1927" y="1518"/>
                    <a:pt x="1519" y="1927"/>
                    <a:pt x="993" y="1927"/>
                  </a:cubicBezTo>
                  <a:cubicBezTo>
                    <a:pt x="410" y="1869"/>
                    <a:pt x="59" y="1577"/>
                    <a:pt x="59" y="993"/>
                  </a:cubicBezTo>
                  <a:cubicBezTo>
                    <a:pt x="1" y="468"/>
                    <a:pt x="410" y="1"/>
                    <a:pt x="9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" name="Google Shape;2400;p8"/>
            <p:cNvSpPr/>
            <p:nvPr/>
          </p:nvSpPr>
          <p:spPr>
            <a:xfrm>
              <a:off x="3640725" y="5393675"/>
              <a:ext cx="49625" cy="49650"/>
            </a:xfrm>
            <a:custGeom>
              <a:avLst/>
              <a:gdLst/>
              <a:ahLst/>
              <a:cxnLst/>
              <a:rect l="l" t="t" r="r" b="b"/>
              <a:pathLst>
                <a:path w="1985" h="1986" extrusionOk="0">
                  <a:moveTo>
                    <a:pt x="934" y="1985"/>
                  </a:moveTo>
                  <a:cubicBezTo>
                    <a:pt x="409" y="1927"/>
                    <a:pt x="0" y="1460"/>
                    <a:pt x="58" y="935"/>
                  </a:cubicBezTo>
                  <a:cubicBezTo>
                    <a:pt x="117" y="351"/>
                    <a:pt x="584" y="1"/>
                    <a:pt x="1109" y="59"/>
                  </a:cubicBezTo>
                  <a:cubicBezTo>
                    <a:pt x="1693" y="118"/>
                    <a:pt x="1985" y="468"/>
                    <a:pt x="1985" y="1052"/>
                  </a:cubicBezTo>
                  <a:cubicBezTo>
                    <a:pt x="1985" y="1577"/>
                    <a:pt x="1518" y="1985"/>
                    <a:pt x="934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" name="Google Shape;2401;p8"/>
            <p:cNvSpPr/>
            <p:nvPr/>
          </p:nvSpPr>
          <p:spPr>
            <a:xfrm>
              <a:off x="3884400" y="5393675"/>
              <a:ext cx="48200" cy="49650"/>
            </a:xfrm>
            <a:custGeom>
              <a:avLst/>
              <a:gdLst/>
              <a:ahLst/>
              <a:cxnLst/>
              <a:rect l="l" t="t" r="r" b="b"/>
              <a:pathLst>
                <a:path w="1928" h="1986" extrusionOk="0">
                  <a:moveTo>
                    <a:pt x="1927" y="993"/>
                  </a:moveTo>
                  <a:cubicBezTo>
                    <a:pt x="1927" y="1577"/>
                    <a:pt x="1519" y="1985"/>
                    <a:pt x="993" y="1985"/>
                  </a:cubicBezTo>
                  <a:cubicBezTo>
                    <a:pt x="409" y="1985"/>
                    <a:pt x="1" y="1519"/>
                    <a:pt x="1" y="993"/>
                  </a:cubicBezTo>
                  <a:cubicBezTo>
                    <a:pt x="59" y="409"/>
                    <a:pt x="409" y="59"/>
                    <a:pt x="935" y="59"/>
                  </a:cubicBezTo>
                  <a:cubicBezTo>
                    <a:pt x="1519" y="1"/>
                    <a:pt x="1927" y="468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" name="Google Shape;2402;p8"/>
            <p:cNvSpPr/>
            <p:nvPr/>
          </p:nvSpPr>
          <p:spPr>
            <a:xfrm>
              <a:off x="1190625" y="2454725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1868" y="935"/>
                  </a:moveTo>
                  <a:cubicBezTo>
                    <a:pt x="1809" y="1518"/>
                    <a:pt x="1459" y="1869"/>
                    <a:pt x="934" y="1810"/>
                  </a:cubicBezTo>
                  <a:cubicBezTo>
                    <a:pt x="350" y="1810"/>
                    <a:pt x="0" y="1402"/>
                    <a:pt x="58" y="876"/>
                  </a:cubicBezTo>
                  <a:cubicBezTo>
                    <a:pt x="117" y="351"/>
                    <a:pt x="467" y="1"/>
                    <a:pt x="992" y="1"/>
                  </a:cubicBezTo>
                  <a:cubicBezTo>
                    <a:pt x="1518" y="1"/>
                    <a:pt x="1809" y="409"/>
                    <a:pt x="1868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" name="Google Shape;2403;p8"/>
            <p:cNvSpPr/>
            <p:nvPr/>
          </p:nvSpPr>
          <p:spPr>
            <a:xfrm>
              <a:off x="1434300" y="39227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460" y="117"/>
                    <a:pt x="1869" y="409"/>
                    <a:pt x="1810" y="993"/>
                  </a:cubicBezTo>
                  <a:cubicBezTo>
                    <a:pt x="1810" y="1518"/>
                    <a:pt x="1460" y="1868"/>
                    <a:pt x="876" y="1868"/>
                  </a:cubicBezTo>
                  <a:cubicBezTo>
                    <a:pt x="351" y="1810"/>
                    <a:pt x="1" y="1460"/>
                    <a:pt x="1" y="934"/>
                  </a:cubicBezTo>
                  <a:cubicBezTo>
                    <a:pt x="1" y="351"/>
                    <a:pt x="351" y="117"/>
                    <a:pt x="9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" name="Google Shape;2404;p8"/>
            <p:cNvSpPr/>
            <p:nvPr/>
          </p:nvSpPr>
          <p:spPr>
            <a:xfrm>
              <a:off x="1680925" y="122457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934"/>
                  </a:moveTo>
                  <a:cubicBezTo>
                    <a:pt x="1810" y="1460"/>
                    <a:pt x="1518" y="1868"/>
                    <a:pt x="934" y="1868"/>
                  </a:cubicBezTo>
                  <a:cubicBezTo>
                    <a:pt x="351" y="1868"/>
                    <a:pt x="0" y="1518"/>
                    <a:pt x="0" y="934"/>
                  </a:cubicBezTo>
                  <a:cubicBezTo>
                    <a:pt x="0" y="409"/>
                    <a:pt x="351" y="59"/>
                    <a:pt x="876" y="59"/>
                  </a:cubicBezTo>
                  <a:cubicBezTo>
                    <a:pt x="1460" y="0"/>
                    <a:pt x="1752" y="351"/>
                    <a:pt x="1868" y="93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" name="Google Shape;2405;p8"/>
            <p:cNvSpPr/>
            <p:nvPr/>
          </p:nvSpPr>
          <p:spPr>
            <a:xfrm>
              <a:off x="5358275" y="4906300"/>
              <a:ext cx="45250" cy="45250"/>
            </a:xfrm>
            <a:custGeom>
              <a:avLst/>
              <a:gdLst/>
              <a:ahLst/>
              <a:cxnLst/>
              <a:rect l="l" t="t" r="r" b="b"/>
              <a:pathLst>
                <a:path w="1810" h="1810" extrusionOk="0">
                  <a:moveTo>
                    <a:pt x="876" y="0"/>
                  </a:moveTo>
                  <a:cubicBezTo>
                    <a:pt x="1459" y="59"/>
                    <a:pt x="1810" y="350"/>
                    <a:pt x="1810" y="876"/>
                  </a:cubicBezTo>
                  <a:cubicBezTo>
                    <a:pt x="1810" y="1459"/>
                    <a:pt x="1518" y="1810"/>
                    <a:pt x="934" y="1810"/>
                  </a:cubicBezTo>
                  <a:cubicBezTo>
                    <a:pt x="409" y="1810"/>
                    <a:pt x="58" y="1518"/>
                    <a:pt x="0" y="992"/>
                  </a:cubicBezTo>
                  <a:cubicBezTo>
                    <a:pt x="0" y="409"/>
                    <a:pt x="350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" name="Google Shape;2406;p8"/>
            <p:cNvSpPr/>
            <p:nvPr/>
          </p:nvSpPr>
          <p:spPr>
            <a:xfrm>
              <a:off x="1192075" y="318582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701"/>
                  </a:moveTo>
                  <a:cubicBezTo>
                    <a:pt x="1751" y="1518"/>
                    <a:pt x="1460" y="1868"/>
                    <a:pt x="876" y="1868"/>
                  </a:cubicBezTo>
                  <a:cubicBezTo>
                    <a:pt x="351" y="1868"/>
                    <a:pt x="0" y="1518"/>
                    <a:pt x="0" y="993"/>
                  </a:cubicBezTo>
                  <a:cubicBezTo>
                    <a:pt x="0" y="409"/>
                    <a:pt x="351" y="0"/>
                    <a:pt x="934" y="117"/>
                  </a:cubicBezTo>
                  <a:cubicBezTo>
                    <a:pt x="1285" y="175"/>
                    <a:pt x="1576" y="526"/>
                    <a:pt x="1868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" name="Google Shape;2407;p8"/>
            <p:cNvSpPr/>
            <p:nvPr/>
          </p:nvSpPr>
          <p:spPr>
            <a:xfrm>
              <a:off x="2660100" y="5152900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992" y="1869"/>
                  </a:moveTo>
                  <a:cubicBezTo>
                    <a:pt x="409" y="1810"/>
                    <a:pt x="0" y="1518"/>
                    <a:pt x="0" y="935"/>
                  </a:cubicBezTo>
                  <a:cubicBezTo>
                    <a:pt x="0" y="351"/>
                    <a:pt x="350" y="1"/>
                    <a:pt x="934" y="1"/>
                  </a:cubicBezTo>
                  <a:cubicBezTo>
                    <a:pt x="1459" y="1"/>
                    <a:pt x="1810" y="351"/>
                    <a:pt x="1810" y="876"/>
                  </a:cubicBezTo>
                  <a:cubicBezTo>
                    <a:pt x="1868" y="1460"/>
                    <a:pt x="1518" y="1752"/>
                    <a:pt x="992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" name="Google Shape;2408;p8"/>
            <p:cNvSpPr/>
            <p:nvPr/>
          </p:nvSpPr>
          <p:spPr>
            <a:xfrm>
              <a:off x="3395550" y="53951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518" y="117"/>
                    <a:pt x="1869" y="350"/>
                    <a:pt x="1869" y="934"/>
                  </a:cubicBezTo>
                  <a:cubicBezTo>
                    <a:pt x="1869" y="1518"/>
                    <a:pt x="1518" y="1868"/>
                    <a:pt x="935" y="1868"/>
                  </a:cubicBezTo>
                  <a:cubicBezTo>
                    <a:pt x="409" y="1868"/>
                    <a:pt x="59" y="1518"/>
                    <a:pt x="59" y="993"/>
                  </a:cubicBezTo>
                  <a:cubicBezTo>
                    <a:pt x="1" y="409"/>
                    <a:pt x="409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" name="Google Shape;2409;p8"/>
            <p:cNvSpPr/>
            <p:nvPr/>
          </p:nvSpPr>
          <p:spPr>
            <a:xfrm>
              <a:off x="4132475" y="5396600"/>
              <a:ext cx="46725" cy="45275"/>
            </a:xfrm>
            <a:custGeom>
              <a:avLst/>
              <a:gdLst/>
              <a:ahLst/>
              <a:cxnLst/>
              <a:rect l="l" t="t" r="r" b="b"/>
              <a:pathLst>
                <a:path w="1869" h="1811" extrusionOk="0">
                  <a:moveTo>
                    <a:pt x="1869" y="876"/>
                  </a:moveTo>
                  <a:cubicBezTo>
                    <a:pt x="1752" y="1460"/>
                    <a:pt x="1460" y="1810"/>
                    <a:pt x="876" y="1810"/>
                  </a:cubicBezTo>
                  <a:cubicBezTo>
                    <a:pt x="351" y="1752"/>
                    <a:pt x="1" y="1402"/>
                    <a:pt x="1" y="818"/>
                  </a:cubicBezTo>
                  <a:cubicBezTo>
                    <a:pt x="59" y="292"/>
                    <a:pt x="409" y="1"/>
                    <a:pt x="935" y="1"/>
                  </a:cubicBezTo>
                  <a:cubicBezTo>
                    <a:pt x="1519" y="1"/>
                    <a:pt x="1752" y="351"/>
                    <a:pt x="1869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" name="Google Shape;2410;p8"/>
            <p:cNvSpPr/>
            <p:nvPr/>
          </p:nvSpPr>
          <p:spPr>
            <a:xfrm>
              <a:off x="1926075" y="4661125"/>
              <a:ext cx="45275" cy="43825"/>
            </a:xfrm>
            <a:custGeom>
              <a:avLst/>
              <a:gdLst/>
              <a:ahLst/>
              <a:cxnLst/>
              <a:rect l="l" t="t" r="r" b="b"/>
              <a:pathLst>
                <a:path w="1811" h="1753" extrusionOk="0">
                  <a:moveTo>
                    <a:pt x="1810" y="993"/>
                  </a:moveTo>
                  <a:cubicBezTo>
                    <a:pt x="1518" y="1227"/>
                    <a:pt x="1227" y="1577"/>
                    <a:pt x="876" y="1635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293" y="1"/>
                    <a:pt x="818" y="59"/>
                  </a:cubicBezTo>
                  <a:cubicBezTo>
                    <a:pt x="1168" y="118"/>
                    <a:pt x="1460" y="410"/>
                    <a:pt x="1810" y="643"/>
                  </a:cubicBezTo>
                  <a:cubicBezTo>
                    <a:pt x="1810" y="760"/>
                    <a:pt x="1810" y="876"/>
                    <a:pt x="1810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" name="Google Shape;2411;p8"/>
            <p:cNvSpPr/>
            <p:nvPr/>
          </p:nvSpPr>
          <p:spPr>
            <a:xfrm>
              <a:off x="5117475" y="493475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2"/>
                  </a:moveTo>
                  <a:cubicBezTo>
                    <a:pt x="1519" y="1285"/>
                    <a:pt x="1227" y="1635"/>
                    <a:pt x="877" y="1694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351" y="1"/>
                    <a:pt x="818" y="59"/>
                  </a:cubicBezTo>
                  <a:cubicBezTo>
                    <a:pt x="1168" y="118"/>
                    <a:pt x="1460" y="468"/>
                    <a:pt x="1810" y="701"/>
                  </a:cubicBezTo>
                  <a:cubicBezTo>
                    <a:pt x="1810" y="818"/>
                    <a:pt x="1810" y="935"/>
                    <a:pt x="1810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" name="Google Shape;2412;p8"/>
            <p:cNvSpPr/>
            <p:nvPr/>
          </p:nvSpPr>
          <p:spPr>
            <a:xfrm>
              <a:off x="6096650" y="1472650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1"/>
                  </a:moveTo>
                  <a:cubicBezTo>
                    <a:pt x="1460" y="1285"/>
                    <a:pt x="1226" y="1635"/>
                    <a:pt x="876" y="1693"/>
                  </a:cubicBezTo>
                  <a:cubicBezTo>
                    <a:pt x="351" y="1752"/>
                    <a:pt x="1" y="1401"/>
                    <a:pt x="1" y="876"/>
                  </a:cubicBezTo>
                  <a:cubicBezTo>
                    <a:pt x="1" y="351"/>
                    <a:pt x="351" y="0"/>
                    <a:pt x="818" y="59"/>
                  </a:cubicBezTo>
                  <a:cubicBezTo>
                    <a:pt x="1168" y="117"/>
                    <a:pt x="1460" y="467"/>
                    <a:pt x="1810" y="701"/>
                  </a:cubicBezTo>
                  <a:lnTo>
                    <a:pt x="1810" y="105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" name="Google Shape;2413;p8"/>
            <p:cNvSpPr/>
            <p:nvPr/>
          </p:nvSpPr>
          <p:spPr>
            <a:xfrm>
              <a:off x="6098100" y="4173750"/>
              <a:ext cx="37975" cy="42325"/>
            </a:xfrm>
            <a:custGeom>
              <a:avLst/>
              <a:gdLst/>
              <a:ahLst/>
              <a:cxnLst/>
              <a:rect l="l" t="t" r="r" b="b"/>
              <a:pathLst>
                <a:path w="1519" h="1693" extrusionOk="0">
                  <a:moveTo>
                    <a:pt x="643" y="1693"/>
                  </a:moveTo>
                  <a:cubicBezTo>
                    <a:pt x="410" y="1401"/>
                    <a:pt x="1" y="1051"/>
                    <a:pt x="59" y="817"/>
                  </a:cubicBezTo>
                  <a:cubicBezTo>
                    <a:pt x="118" y="526"/>
                    <a:pt x="526" y="117"/>
                    <a:pt x="818" y="59"/>
                  </a:cubicBezTo>
                  <a:cubicBezTo>
                    <a:pt x="993" y="0"/>
                    <a:pt x="1460" y="467"/>
                    <a:pt x="1460" y="759"/>
                  </a:cubicBezTo>
                  <a:cubicBezTo>
                    <a:pt x="1519" y="1051"/>
                    <a:pt x="1168" y="1343"/>
                    <a:pt x="993" y="1635"/>
                  </a:cubicBezTo>
                  <a:cubicBezTo>
                    <a:pt x="876" y="1635"/>
                    <a:pt x="760" y="1635"/>
                    <a:pt x="643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" name="Google Shape;2414;p8"/>
            <p:cNvSpPr/>
            <p:nvPr/>
          </p:nvSpPr>
          <p:spPr>
            <a:xfrm>
              <a:off x="1196450" y="2212500"/>
              <a:ext cx="40875" cy="37950"/>
            </a:xfrm>
            <a:custGeom>
              <a:avLst/>
              <a:gdLst/>
              <a:ahLst/>
              <a:cxnLst/>
              <a:rect l="l" t="t" r="r" b="b"/>
              <a:pathLst>
                <a:path w="1635" h="1518" extrusionOk="0">
                  <a:moveTo>
                    <a:pt x="1635" y="934"/>
                  </a:moveTo>
                  <a:cubicBezTo>
                    <a:pt x="1285" y="1109"/>
                    <a:pt x="993" y="1518"/>
                    <a:pt x="701" y="1460"/>
                  </a:cubicBezTo>
                  <a:cubicBezTo>
                    <a:pt x="409" y="1401"/>
                    <a:pt x="59" y="993"/>
                    <a:pt x="0" y="701"/>
                  </a:cubicBezTo>
                  <a:cubicBezTo>
                    <a:pt x="0" y="467"/>
                    <a:pt x="467" y="0"/>
                    <a:pt x="701" y="0"/>
                  </a:cubicBezTo>
                  <a:cubicBezTo>
                    <a:pt x="993" y="0"/>
                    <a:pt x="1343" y="350"/>
                    <a:pt x="1635" y="584"/>
                  </a:cubicBezTo>
                  <a:lnTo>
                    <a:pt x="1635" y="934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" name="Google Shape;2415;p8"/>
            <p:cNvSpPr/>
            <p:nvPr/>
          </p:nvSpPr>
          <p:spPr>
            <a:xfrm>
              <a:off x="6346175" y="1970250"/>
              <a:ext cx="40900" cy="36525"/>
            </a:xfrm>
            <a:custGeom>
              <a:avLst/>
              <a:gdLst/>
              <a:ahLst/>
              <a:cxnLst/>
              <a:rect l="l" t="t" r="r" b="b"/>
              <a:pathLst>
                <a:path w="1636" h="1461" extrusionOk="0">
                  <a:moveTo>
                    <a:pt x="1577" y="935"/>
                  </a:moveTo>
                  <a:cubicBezTo>
                    <a:pt x="1285" y="1110"/>
                    <a:pt x="935" y="1460"/>
                    <a:pt x="701" y="1402"/>
                  </a:cubicBezTo>
                  <a:cubicBezTo>
                    <a:pt x="409" y="1402"/>
                    <a:pt x="59" y="935"/>
                    <a:pt x="1" y="643"/>
                  </a:cubicBezTo>
                  <a:cubicBezTo>
                    <a:pt x="1" y="468"/>
                    <a:pt x="468" y="1"/>
                    <a:pt x="701" y="1"/>
                  </a:cubicBezTo>
                  <a:cubicBezTo>
                    <a:pt x="993" y="1"/>
                    <a:pt x="1285" y="351"/>
                    <a:pt x="1635" y="526"/>
                  </a:cubicBezTo>
                  <a:cubicBezTo>
                    <a:pt x="1635" y="643"/>
                    <a:pt x="1635" y="818"/>
                    <a:pt x="1577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" name="Google Shape;2416;p8"/>
            <p:cNvSpPr/>
            <p:nvPr/>
          </p:nvSpPr>
          <p:spPr>
            <a:xfrm>
              <a:off x="1685300" y="4417450"/>
              <a:ext cx="37975" cy="40875"/>
            </a:xfrm>
            <a:custGeom>
              <a:avLst/>
              <a:gdLst/>
              <a:ahLst/>
              <a:cxnLst/>
              <a:rect l="l" t="t" r="r" b="b"/>
              <a:pathLst>
                <a:path w="1519" h="1635" extrusionOk="0">
                  <a:moveTo>
                    <a:pt x="935" y="0"/>
                  </a:moveTo>
                  <a:cubicBezTo>
                    <a:pt x="1110" y="292"/>
                    <a:pt x="1518" y="642"/>
                    <a:pt x="1460" y="876"/>
                  </a:cubicBezTo>
                  <a:cubicBezTo>
                    <a:pt x="1401" y="1167"/>
                    <a:pt x="993" y="1576"/>
                    <a:pt x="701" y="1576"/>
                  </a:cubicBezTo>
                  <a:cubicBezTo>
                    <a:pt x="468" y="1634"/>
                    <a:pt x="59" y="1167"/>
                    <a:pt x="1" y="934"/>
                  </a:cubicBezTo>
                  <a:cubicBezTo>
                    <a:pt x="1" y="642"/>
                    <a:pt x="351" y="292"/>
                    <a:pt x="584" y="0"/>
                  </a:cubicBezTo>
                  <a:lnTo>
                    <a:pt x="935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" name="Google Shape;2417;p8"/>
            <p:cNvSpPr/>
            <p:nvPr/>
          </p:nvSpPr>
          <p:spPr>
            <a:xfrm>
              <a:off x="4630100" y="246875"/>
              <a:ext cx="37950" cy="40875"/>
            </a:xfrm>
            <a:custGeom>
              <a:avLst/>
              <a:gdLst/>
              <a:ahLst/>
              <a:cxnLst/>
              <a:rect l="l" t="t" r="r" b="b"/>
              <a:pathLst>
                <a:path w="1518" h="1635" extrusionOk="0">
                  <a:moveTo>
                    <a:pt x="934" y="0"/>
                  </a:moveTo>
                  <a:cubicBezTo>
                    <a:pt x="1109" y="292"/>
                    <a:pt x="1518" y="642"/>
                    <a:pt x="1459" y="876"/>
                  </a:cubicBezTo>
                  <a:cubicBezTo>
                    <a:pt x="1401" y="1168"/>
                    <a:pt x="993" y="1576"/>
                    <a:pt x="701" y="1576"/>
                  </a:cubicBezTo>
                  <a:cubicBezTo>
                    <a:pt x="526" y="1635"/>
                    <a:pt x="59" y="1168"/>
                    <a:pt x="59" y="934"/>
                  </a:cubicBezTo>
                  <a:cubicBezTo>
                    <a:pt x="0" y="584"/>
                    <a:pt x="350" y="292"/>
                    <a:pt x="584" y="0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" name="Google Shape;2418;p8"/>
            <p:cNvSpPr/>
            <p:nvPr/>
          </p:nvSpPr>
          <p:spPr>
            <a:xfrm>
              <a:off x="2175625" y="4910675"/>
              <a:ext cx="36500" cy="40875"/>
            </a:xfrm>
            <a:custGeom>
              <a:avLst/>
              <a:gdLst/>
              <a:ahLst/>
              <a:cxnLst/>
              <a:rect l="l" t="t" r="r" b="b"/>
              <a:pathLst>
                <a:path w="1460" h="1635" extrusionOk="0">
                  <a:moveTo>
                    <a:pt x="584" y="1635"/>
                  </a:moveTo>
                  <a:cubicBezTo>
                    <a:pt x="350" y="1343"/>
                    <a:pt x="0" y="1051"/>
                    <a:pt x="0" y="759"/>
                  </a:cubicBezTo>
                  <a:cubicBezTo>
                    <a:pt x="58" y="467"/>
                    <a:pt x="467" y="59"/>
                    <a:pt x="759" y="59"/>
                  </a:cubicBezTo>
                  <a:cubicBezTo>
                    <a:pt x="934" y="0"/>
                    <a:pt x="1401" y="467"/>
                    <a:pt x="1459" y="701"/>
                  </a:cubicBezTo>
                  <a:cubicBezTo>
                    <a:pt x="1459" y="993"/>
                    <a:pt x="1109" y="1343"/>
                    <a:pt x="934" y="1635"/>
                  </a:cubicBezTo>
                  <a:cubicBezTo>
                    <a:pt x="817" y="1635"/>
                    <a:pt x="701" y="1635"/>
                    <a:pt x="584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" name="Google Shape;2419;p8"/>
            <p:cNvSpPr/>
            <p:nvPr/>
          </p:nvSpPr>
          <p:spPr>
            <a:xfrm>
              <a:off x="4379100" y="5399525"/>
              <a:ext cx="40875" cy="36500"/>
            </a:xfrm>
            <a:custGeom>
              <a:avLst/>
              <a:gdLst/>
              <a:ahLst/>
              <a:cxnLst/>
              <a:rect l="l" t="t" r="r" b="b"/>
              <a:pathLst>
                <a:path w="1635" h="1460" extrusionOk="0">
                  <a:moveTo>
                    <a:pt x="59" y="526"/>
                  </a:moveTo>
                  <a:cubicBezTo>
                    <a:pt x="351" y="351"/>
                    <a:pt x="701" y="0"/>
                    <a:pt x="993" y="59"/>
                  </a:cubicBezTo>
                  <a:cubicBezTo>
                    <a:pt x="1226" y="117"/>
                    <a:pt x="1576" y="526"/>
                    <a:pt x="1635" y="818"/>
                  </a:cubicBezTo>
                  <a:cubicBezTo>
                    <a:pt x="1635" y="1051"/>
                    <a:pt x="1168" y="1460"/>
                    <a:pt x="876" y="1460"/>
                  </a:cubicBezTo>
                  <a:cubicBezTo>
                    <a:pt x="584" y="1460"/>
                    <a:pt x="292" y="1109"/>
                    <a:pt x="0" y="876"/>
                  </a:cubicBezTo>
                  <a:cubicBezTo>
                    <a:pt x="0" y="759"/>
                    <a:pt x="59" y="642"/>
                    <a:pt x="59" y="5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" name="Google Shape;2420;p8"/>
            <p:cNvSpPr/>
            <p:nvPr/>
          </p:nvSpPr>
          <p:spPr>
            <a:xfrm>
              <a:off x="2422225" y="497850"/>
              <a:ext cx="43800" cy="35050"/>
            </a:xfrm>
            <a:custGeom>
              <a:avLst/>
              <a:gdLst/>
              <a:ahLst/>
              <a:cxnLst/>
              <a:rect l="l" t="t" r="r" b="b"/>
              <a:pathLst>
                <a:path w="1752" h="1402" extrusionOk="0">
                  <a:moveTo>
                    <a:pt x="1752" y="701"/>
                  </a:moveTo>
                  <a:cubicBezTo>
                    <a:pt x="1285" y="1052"/>
                    <a:pt x="993" y="1402"/>
                    <a:pt x="759" y="1402"/>
                  </a:cubicBezTo>
                  <a:cubicBezTo>
                    <a:pt x="468" y="1402"/>
                    <a:pt x="234" y="993"/>
                    <a:pt x="1" y="760"/>
                  </a:cubicBezTo>
                  <a:cubicBezTo>
                    <a:pt x="234" y="468"/>
                    <a:pt x="409" y="59"/>
                    <a:pt x="701" y="59"/>
                  </a:cubicBezTo>
                  <a:cubicBezTo>
                    <a:pt x="935" y="1"/>
                    <a:pt x="1285" y="351"/>
                    <a:pt x="1752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" name="Google Shape;2421;p8"/>
            <p:cNvSpPr/>
            <p:nvPr/>
          </p:nvSpPr>
          <p:spPr>
            <a:xfrm>
              <a:off x="1203750" y="3439725"/>
              <a:ext cx="27750" cy="36525"/>
            </a:xfrm>
            <a:custGeom>
              <a:avLst/>
              <a:gdLst/>
              <a:ahLst/>
              <a:cxnLst/>
              <a:rect l="l" t="t" r="r" b="b"/>
              <a:pathLst>
                <a:path w="1110" h="1461" extrusionOk="0">
                  <a:moveTo>
                    <a:pt x="351" y="1402"/>
                  </a:moveTo>
                  <a:cubicBezTo>
                    <a:pt x="234" y="1110"/>
                    <a:pt x="59" y="818"/>
                    <a:pt x="0" y="526"/>
                  </a:cubicBezTo>
                  <a:cubicBezTo>
                    <a:pt x="0" y="351"/>
                    <a:pt x="234" y="176"/>
                    <a:pt x="409" y="1"/>
                  </a:cubicBezTo>
                  <a:cubicBezTo>
                    <a:pt x="642" y="234"/>
                    <a:pt x="993" y="409"/>
                    <a:pt x="1051" y="701"/>
                  </a:cubicBezTo>
                  <a:cubicBezTo>
                    <a:pt x="1109" y="876"/>
                    <a:pt x="818" y="1168"/>
                    <a:pt x="642" y="1460"/>
                  </a:cubicBezTo>
                  <a:cubicBezTo>
                    <a:pt x="526" y="1460"/>
                    <a:pt x="467" y="1402"/>
                    <a:pt x="351" y="14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" name="Google Shape;2422;p8"/>
            <p:cNvSpPr/>
            <p:nvPr/>
          </p:nvSpPr>
          <p:spPr>
            <a:xfrm>
              <a:off x="3159150" y="5402450"/>
              <a:ext cx="42350" cy="27750"/>
            </a:xfrm>
            <a:custGeom>
              <a:avLst/>
              <a:gdLst/>
              <a:ahLst/>
              <a:cxnLst/>
              <a:rect l="l" t="t" r="r" b="b"/>
              <a:pathLst>
                <a:path w="1694" h="1110" extrusionOk="0">
                  <a:moveTo>
                    <a:pt x="1694" y="642"/>
                  </a:moveTo>
                  <a:cubicBezTo>
                    <a:pt x="1285" y="876"/>
                    <a:pt x="1051" y="1109"/>
                    <a:pt x="876" y="1051"/>
                  </a:cubicBezTo>
                  <a:cubicBezTo>
                    <a:pt x="584" y="992"/>
                    <a:pt x="293" y="759"/>
                    <a:pt x="1" y="584"/>
                  </a:cubicBezTo>
                  <a:cubicBezTo>
                    <a:pt x="234" y="409"/>
                    <a:pt x="468" y="0"/>
                    <a:pt x="701" y="0"/>
                  </a:cubicBezTo>
                  <a:cubicBezTo>
                    <a:pt x="935" y="0"/>
                    <a:pt x="1227" y="350"/>
                    <a:pt x="1635" y="64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" name="Google Shape;2423;p8"/>
            <p:cNvSpPr/>
            <p:nvPr/>
          </p:nvSpPr>
          <p:spPr>
            <a:xfrm>
              <a:off x="2914000" y="258550"/>
              <a:ext cx="36500" cy="26275"/>
            </a:xfrm>
            <a:custGeom>
              <a:avLst/>
              <a:gdLst/>
              <a:ahLst/>
              <a:cxnLst/>
              <a:rect l="l" t="t" r="r" b="b"/>
              <a:pathLst>
                <a:path w="1460" h="1051" extrusionOk="0">
                  <a:moveTo>
                    <a:pt x="1460" y="0"/>
                  </a:moveTo>
                  <a:cubicBezTo>
                    <a:pt x="1285" y="467"/>
                    <a:pt x="1226" y="759"/>
                    <a:pt x="1051" y="934"/>
                  </a:cubicBezTo>
                  <a:cubicBezTo>
                    <a:pt x="876" y="1051"/>
                    <a:pt x="526" y="1051"/>
                    <a:pt x="292" y="992"/>
                  </a:cubicBezTo>
                  <a:cubicBezTo>
                    <a:pt x="176" y="934"/>
                    <a:pt x="117" y="701"/>
                    <a:pt x="1" y="584"/>
                  </a:cubicBezTo>
                  <a:cubicBezTo>
                    <a:pt x="176" y="467"/>
                    <a:pt x="351" y="350"/>
                    <a:pt x="584" y="234"/>
                  </a:cubicBezTo>
                  <a:cubicBezTo>
                    <a:pt x="759" y="175"/>
                    <a:pt x="993" y="117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" name="Google Shape;2424;p8"/>
            <p:cNvSpPr/>
            <p:nvPr/>
          </p:nvSpPr>
          <p:spPr>
            <a:xfrm>
              <a:off x="6349100" y="3686350"/>
              <a:ext cx="24825" cy="33575"/>
            </a:xfrm>
            <a:custGeom>
              <a:avLst/>
              <a:gdLst/>
              <a:ahLst/>
              <a:cxnLst/>
              <a:rect l="l" t="t" r="r" b="b"/>
              <a:pathLst>
                <a:path w="993" h="1343" extrusionOk="0">
                  <a:moveTo>
                    <a:pt x="993" y="0"/>
                  </a:moveTo>
                  <a:cubicBezTo>
                    <a:pt x="935" y="351"/>
                    <a:pt x="876" y="526"/>
                    <a:pt x="818" y="759"/>
                  </a:cubicBezTo>
                  <a:cubicBezTo>
                    <a:pt x="701" y="934"/>
                    <a:pt x="526" y="1109"/>
                    <a:pt x="409" y="1343"/>
                  </a:cubicBezTo>
                  <a:cubicBezTo>
                    <a:pt x="292" y="1168"/>
                    <a:pt x="1" y="1051"/>
                    <a:pt x="1" y="876"/>
                  </a:cubicBezTo>
                  <a:cubicBezTo>
                    <a:pt x="1" y="584"/>
                    <a:pt x="117" y="292"/>
                    <a:pt x="292" y="117"/>
                  </a:cubicBezTo>
                  <a:cubicBezTo>
                    <a:pt x="409" y="0"/>
                    <a:pt x="643" y="59"/>
                    <a:pt x="9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25" name="Google Shape;2425;p8"/>
          <p:cNvGrpSpPr/>
          <p:nvPr/>
        </p:nvGrpSpPr>
        <p:grpSpPr>
          <a:xfrm>
            <a:off x="449797" y="1859533"/>
            <a:ext cx="3879436" cy="3879436"/>
            <a:chOff x="1190625" y="238125"/>
            <a:chExt cx="5205200" cy="5205200"/>
          </a:xfrm>
        </p:grpSpPr>
        <p:sp>
          <p:nvSpPr>
            <p:cNvPr id="2426" name="Google Shape;2426;p8"/>
            <p:cNvSpPr/>
            <p:nvPr/>
          </p:nvSpPr>
          <p:spPr>
            <a:xfrm>
              <a:off x="3537100" y="2352575"/>
              <a:ext cx="739875" cy="745725"/>
            </a:xfrm>
            <a:custGeom>
              <a:avLst/>
              <a:gdLst/>
              <a:ahLst/>
              <a:cxnLst/>
              <a:rect l="l" t="t" r="r" b="b"/>
              <a:pathLst>
                <a:path w="29595" h="29829" extrusionOk="0">
                  <a:moveTo>
                    <a:pt x="19963" y="23699"/>
                  </a:moveTo>
                  <a:cubicBezTo>
                    <a:pt x="20956" y="20839"/>
                    <a:pt x="23057" y="19438"/>
                    <a:pt x="25509" y="19847"/>
                  </a:cubicBezTo>
                  <a:cubicBezTo>
                    <a:pt x="27785" y="20197"/>
                    <a:pt x="29478" y="22123"/>
                    <a:pt x="29536" y="24400"/>
                  </a:cubicBezTo>
                  <a:cubicBezTo>
                    <a:pt x="29595" y="26793"/>
                    <a:pt x="28077" y="28777"/>
                    <a:pt x="25684" y="29303"/>
                  </a:cubicBezTo>
                  <a:cubicBezTo>
                    <a:pt x="23232" y="29828"/>
                    <a:pt x="21189" y="28544"/>
                    <a:pt x="19963" y="25625"/>
                  </a:cubicBezTo>
                  <a:cubicBezTo>
                    <a:pt x="19146" y="28135"/>
                    <a:pt x="17512" y="29595"/>
                    <a:pt x="14768" y="29536"/>
                  </a:cubicBezTo>
                  <a:cubicBezTo>
                    <a:pt x="12609" y="29536"/>
                    <a:pt x="11266" y="28369"/>
                    <a:pt x="10040" y="25567"/>
                  </a:cubicBezTo>
                  <a:cubicBezTo>
                    <a:pt x="9690" y="26910"/>
                    <a:pt x="8990" y="27960"/>
                    <a:pt x="7881" y="28661"/>
                  </a:cubicBezTo>
                  <a:cubicBezTo>
                    <a:pt x="6830" y="29420"/>
                    <a:pt x="5604" y="29711"/>
                    <a:pt x="4320" y="29478"/>
                  </a:cubicBezTo>
                  <a:cubicBezTo>
                    <a:pt x="2044" y="29069"/>
                    <a:pt x="409" y="27201"/>
                    <a:pt x="234" y="25042"/>
                  </a:cubicBezTo>
                  <a:cubicBezTo>
                    <a:pt x="59" y="22532"/>
                    <a:pt x="1402" y="20664"/>
                    <a:pt x="4145" y="19672"/>
                  </a:cubicBezTo>
                  <a:cubicBezTo>
                    <a:pt x="1518" y="18796"/>
                    <a:pt x="1" y="17103"/>
                    <a:pt x="176" y="14243"/>
                  </a:cubicBezTo>
                  <a:cubicBezTo>
                    <a:pt x="351" y="12200"/>
                    <a:pt x="1577" y="10741"/>
                    <a:pt x="4203" y="9749"/>
                  </a:cubicBezTo>
                  <a:cubicBezTo>
                    <a:pt x="2744" y="9340"/>
                    <a:pt x="1635" y="8581"/>
                    <a:pt x="993" y="7355"/>
                  </a:cubicBezTo>
                  <a:cubicBezTo>
                    <a:pt x="293" y="6071"/>
                    <a:pt x="176" y="4787"/>
                    <a:pt x="643" y="3445"/>
                  </a:cubicBezTo>
                  <a:cubicBezTo>
                    <a:pt x="1343" y="1285"/>
                    <a:pt x="3386" y="1"/>
                    <a:pt x="5721" y="234"/>
                  </a:cubicBezTo>
                  <a:cubicBezTo>
                    <a:pt x="7822" y="409"/>
                    <a:pt x="9632" y="2161"/>
                    <a:pt x="9924" y="4320"/>
                  </a:cubicBezTo>
                  <a:cubicBezTo>
                    <a:pt x="10274" y="6713"/>
                    <a:pt x="8990" y="8640"/>
                    <a:pt x="6130" y="9807"/>
                  </a:cubicBezTo>
                  <a:cubicBezTo>
                    <a:pt x="8114" y="10332"/>
                    <a:pt x="9457" y="11558"/>
                    <a:pt x="10040" y="13660"/>
                  </a:cubicBezTo>
                  <a:cubicBezTo>
                    <a:pt x="10683" y="11617"/>
                    <a:pt x="11908" y="10332"/>
                    <a:pt x="13893" y="9749"/>
                  </a:cubicBezTo>
                  <a:cubicBezTo>
                    <a:pt x="11091" y="8581"/>
                    <a:pt x="9807" y="6538"/>
                    <a:pt x="10274" y="4087"/>
                  </a:cubicBezTo>
                  <a:cubicBezTo>
                    <a:pt x="10741" y="1752"/>
                    <a:pt x="12784" y="118"/>
                    <a:pt x="15177" y="176"/>
                  </a:cubicBezTo>
                  <a:cubicBezTo>
                    <a:pt x="17395" y="234"/>
                    <a:pt x="19380" y="1869"/>
                    <a:pt x="19788" y="4087"/>
                  </a:cubicBezTo>
                  <a:cubicBezTo>
                    <a:pt x="20197" y="6597"/>
                    <a:pt x="18913" y="8698"/>
                    <a:pt x="16111" y="9749"/>
                  </a:cubicBezTo>
                  <a:cubicBezTo>
                    <a:pt x="18096" y="10332"/>
                    <a:pt x="19380" y="11617"/>
                    <a:pt x="19963" y="13660"/>
                  </a:cubicBezTo>
                  <a:cubicBezTo>
                    <a:pt x="20430" y="12259"/>
                    <a:pt x="21131" y="11266"/>
                    <a:pt x="22240" y="10566"/>
                  </a:cubicBezTo>
                  <a:cubicBezTo>
                    <a:pt x="23349" y="9924"/>
                    <a:pt x="24575" y="9749"/>
                    <a:pt x="25859" y="10041"/>
                  </a:cubicBezTo>
                  <a:cubicBezTo>
                    <a:pt x="28135" y="10566"/>
                    <a:pt x="29595" y="12492"/>
                    <a:pt x="29536" y="14827"/>
                  </a:cubicBezTo>
                  <a:cubicBezTo>
                    <a:pt x="29536" y="17103"/>
                    <a:pt x="27902" y="19030"/>
                    <a:pt x="25684" y="19438"/>
                  </a:cubicBezTo>
                  <a:cubicBezTo>
                    <a:pt x="23232" y="19964"/>
                    <a:pt x="21248" y="18738"/>
                    <a:pt x="19963" y="15878"/>
                  </a:cubicBezTo>
                  <a:cubicBezTo>
                    <a:pt x="19380" y="17804"/>
                    <a:pt x="18154" y="19030"/>
                    <a:pt x="16111" y="19672"/>
                  </a:cubicBezTo>
                  <a:cubicBezTo>
                    <a:pt x="18154" y="20314"/>
                    <a:pt x="19380" y="21598"/>
                    <a:pt x="19963" y="23641"/>
                  </a:cubicBezTo>
                  <a:close/>
                  <a:moveTo>
                    <a:pt x="10040" y="23758"/>
                  </a:moveTo>
                  <a:cubicBezTo>
                    <a:pt x="10624" y="21598"/>
                    <a:pt x="11850" y="20314"/>
                    <a:pt x="13951" y="19672"/>
                  </a:cubicBezTo>
                  <a:cubicBezTo>
                    <a:pt x="11908" y="19088"/>
                    <a:pt x="10683" y="17804"/>
                    <a:pt x="10040" y="15819"/>
                  </a:cubicBezTo>
                  <a:cubicBezTo>
                    <a:pt x="9398" y="17921"/>
                    <a:pt x="8114" y="19088"/>
                    <a:pt x="6013" y="19672"/>
                  </a:cubicBezTo>
                  <a:cubicBezTo>
                    <a:pt x="8173" y="20255"/>
                    <a:pt x="9457" y="21540"/>
                    <a:pt x="10040" y="237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" name="Google Shape;2427;p8"/>
            <p:cNvSpPr/>
            <p:nvPr/>
          </p:nvSpPr>
          <p:spPr>
            <a:xfrm>
              <a:off x="3793925" y="3092425"/>
              <a:ext cx="237900" cy="240800"/>
            </a:xfrm>
            <a:custGeom>
              <a:avLst/>
              <a:gdLst/>
              <a:ahLst/>
              <a:cxnLst/>
              <a:rect l="l" t="t" r="r" b="b"/>
              <a:pathLst>
                <a:path w="9516" h="9632" extrusionOk="0">
                  <a:moveTo>
                    <a:pt x="4729" y="9632"/>
                  </a:moveTo>
                  <a:cubicBezTo>
                    <a:pt x="2102" y="9632"/>
                    <a:pt x="1" y="7414"/>
                    <a:pt x="1" y="4845"/>
                  </a:cubicBezTo>
                  <a:cubicBezTo>
                    <a:pt x="1" y="2277"/>
                    <a:pt x="2219" y="1"/>
                    <a:pt x="4787" y="59"/>
                  </a:cubicBezTo>
                  <a:cubicBezTo>
                    <a:pt x="7356" y="117"/>
                    <a:pt x="9515" y="2335"/>
                    <a:pt x="9515" y="4904"/>
                  </a:cubicBezTo>
                  <a:cubicBezTo>
                    <a:pt x="9515" y="7472"/>
                    <a:pt x="7356" y="9632"/>
                    <a:pt x="4729" y="963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" name="Google Shape;2428;p8"/>
            <p:cNvSpPr/>
            <p:nvPr/>
          </p:nvSpPr>
          <p:spPr>
            <a:xfrm>
              <a:off x="3300700" y="2600650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729" y="9574"/>
                  </a:moveTo>
                  <a:cubicBezTo>
                    <a:pt x="2102" y="9574"/>
                    <a:pt x="1" y="7414"/>
                    <a:pt x="1" y="4787"/>
                  </a:cubicBezTo>
                  <a:cubicBezTo>
                    <a:pt x="1" y="2161"/>
                    <a:pt x="2160" y="1"/>
                    <a:pt x="4729" y="59"/>
                  </a:cubicBezTo>
                  <a:cubicBezTo>
                    <a:pt x="7355" y="59"/>
                    <a:pt x="9573" y="2277"/>
                    <a:pt x="9515" y="4846"/>
                  </a:cubicBezTo>
                  <a:cubicBezTo>
                    <a:pt x="9515" y="7414"/>
                    <a:pt x="7297" y="9574"/>
                    <a:pt x="4729" y="957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" name="Google Shape;2429;p8"/>
            <p:cNvSpPr/>
            <p:nvPr/>
          </p:nvSpPr>
          <p:spPr>
            <a:xfrm>
              <a:off x="3547325" y="3093900"/>
              <a:ext cx="237875" cy="239325"/>
            </a:xfrm>
            <a:custGeom>
              <a:avLst/>
              <a:gdLst/>
              <a:ahLst/>
              <a:cxnLst/>
              <a:rect l="l" t="t" r="r" b="b"/>
              <a:pathLst>
                <a:path w="9515" h="9573" extrusionOk="0">
                  <a:moveTo>
                    <a:pt x="9515" y="4786"/>
                  </a:moveTo>
                  <a:cubicBezTo>
                    <a:pt x="9515" y="7355"/>
                    <a:pt x="7355" y="9573"/>
                    <a:pt x="4728" y="9573"/>
                  </a:cubicBezTo>
                  <a:cubicBezTo>
                    <a:pt x="2160" y="9573"/>
                    <a:pt x="0" y="7355"/>
                    <a:pt x="0" y="4786"/>
                  </a:cubicBezTo>
                  <a:cubicBezTo>
                    <a:pt x="59" y="2218"/>
                    <a:pt x="2160" y="58"/>
                    <a:pt x="4728" y="58"/>
                  </a:cubicBezTo>
                  <a:cubicBezTo>
                    <a:pt x="7297" y="0"/>
                    <a:pt x="9515" y="2218"/>
                    <a:pt x="9515" y="47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" name="Google Shape;2430;p8"/>
            <p:cNvSpPr/>
            <p:nvPr/>
          </p:nvSpPr>
          <p:spPr>
            <a:xfrm>
              <a:off x="3299250" y="2848725"/>
              <a:ext cx="239350" cy="237900"/>
            </a:xfrm>
            <a:custGeom>
              <a:avLst/>
              <a:gdLst/>
              <a:ahLst/>
              <a:cxnLst/>
              <a:rect l="l" t="t" r="r" b="b"/>
              <a:pathLst>
                <a:path w="9574" h="9516" extrusionOk="0">
                  <a:moveTo>
                    <a:pt x="9573" y="4729"/>
                  </a:moveTo>
                  <a:cubicBezTo>
                    <a:pt x="9573" y="7355"/>
                    <a:pt x="7355" y="9515"/>
                    <a:pt x="4787" y="9515"/>
                  </a:cubicBezTo>
                  <a:cubicBezTo>
                    <a:pt x="2160" y="9457"/>
                    <a:pt x="0" y="7297"/>
                    <a:pt x="59" y="4729"/>
                  </a:cubicBezTo>
                  <a:cubicBezTo>
                    <a:pt x="117" y="2102"/>
                    <a:pt x="2218" y="1"/>
                    <a:pt x="4787" y="1"/>
                  </a:cubicBezTo>
                  <a:cubicBezTo>
                    <a:pt x="7355" y="1"/>
                    <a:pt x="9573" y="2160"/>
                    <a:pt x="957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" name="Google Shape;2431;p8"/>
            <p:cNvSpPr/>
            <p:nvPr/>
          </p:nvSpPr>
          <p:spPr>
            <a:xfrm>
              <a:off x="4036175" y="2358425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904" y="59"/>
                  </a:moveTo>
                  <a:cubicBezTo>
                    <a:pt x="7530" y="175"/>
                    <a:pt x="9573" y="2277"/>
                    <a:pt x="9456" y="4903"/>
                  </a:cubicBezTo>
                  <a:cubicBezTo>
                    <a:pt x="9398" y="7530"/>
                    <a:pt x="7238" y="9573"/>
                    <a:pt x="4670" y="9456"/>
                  </a:cubicBezTo>
                  <a:cubicBezTo>
                    <a:pt x="2043" y="9398"/>
                    <a:pt x="0" y="7238"/>
                    <a:pt x="59" y="4670"/>
                  </a:cubicBezTo>
                  <a:cubicBezTo>
                    <a:pt x="176" y="2043"/>
                    <a:pt x="2277" y="0"/>
                    <a:pt x="490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" name="Google Shape;2432;p8"/>
            <p:cNvSpPr/>
            <p:nvPr/>
          </p:nvSpPr>
          <p:spPr>
            <a:xfrm>
              <a:off x="4039100" y="3098275"/>
              <a:ext cx="232050" cy="232050"/>
            </a:xfrm>
            <a:custGeom>
              <a:avLst/>
              <a:gdLst/>
              <a:ahLst/>
              <a:cxnLst/>
              <a:rect l="l" t="t" r="r" b="b"/>
              <a:pathLst>
                <a:path w="9282" h="9282" extrusionOk="0">
                  <a:moveTo>
                    <a:pt x="4670" y="0"/>
                  </a:moveTo>
                  <a:cubicBezTo>
                    <a:pt x="7238" y="0"/>
                    <a:pt x="9281" y="2043"/>
                    <a:pt x="9281" y="4670"/>
                  </a:cubicBezTo>
                  <a:cubicBezTo>
                    <a:pt x="9281" y="7238"/>
                    <a:pt x="7180" y="9281"/>
                    <a:pt x="4611" y="9281"/>
                  </a:cubicBezTo>
                  <a:cubicBezTo>
                    <a:pt x="2043" y="9223"/>
                    <a:pt x="0" y="7180"/>
                    <a:pt x="0" y="4611"/>
                  </a:cubicBezTo>
                  <a:cubicBezTo>
                    <a:pt x="0" y="2043"/>
                    <a:pt x="2102" y="0"/>
                    <a:pt x="467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" name="Google Shape;2433;p8"/>
            <p:cNvSpPr/>
            <p:nvPr/>
          </p:nvSpPr>
          <p:spPr>
            <a:xfrm>
              <a:off x="3303625" y="2361350"/>
              <a:ext cx="232050" cy="232025"/>
            </a:xfrm>
            <a:custGeom>
              <a:avLst/>
              <a:gdLst/>
              <a:ahLst/>
              <a:cxnLst/>
              <a:rect l="l" t="t" r="r" b="b"/>
              <a:pathLst>
                <a:path w="9282" h="9281" extrusionOk="0">
                  <a:moveTo>
                    <a:pt x="0" y="4670"/>
                  </a:moveTo>
                  <a:cubicBezTo>
                    <a:pt x="0" y="2101"/>
                    <a:pt x="2043" y="0"/>
                    <a:pt x="4612" y="0"/>
                  </a:cubicBezTo>
                  <a:cubicBezTo>
                    <a:pt x="7238" y="0"/>
                    <a:pt x="9281" y="2101"/>
                    <a:pt x="9281" y="4670"/>
                  </a:cubicBezTo>
                  <a:cubicBezTo>
                    <a:pt x="9223" y="7238"/>
                    <a:pt x="7180" y="9281"/>
                    <a:pt x="4670" y="9281"/>
                  </a:cubicBezTo>
                  <a:cubicBezTo>
                    <a:pt x="2043" y="9281"/>
                    <a:pt x="0" y="7238"/>
                    <a:pt x="0" y="46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" name="Google Shape;2434;p8"/>
            <p:cNvSpPr/>
            <p:nvPr/>
          </p:nvSpPr>
          <p:spPr>
            <a:xfrm>
              <a:off x="3303625" y="3098275"/>
              <a:ext cx="232050" cy="230575"/>
            </a:xfrm>
            <a:custGeom>
              <a:avLst/>
              <a:gdLst/>
              <a:ahLst/>
              <a:cxnLst/>
              <a:rect l="l" t="t" r="r" b="b"/>
              <a:pathLst>
                <a:path w="9282" h="9223" extrusionOk="0">
                  <a:moveTo>
                    <a:pt x="4670" y="9223"/>
                  </a:moveTo>
                  <a:cubicBezTo>
                    <a:pt x="2160" y="9223"/>
                    <a:pt x="59" y="7180"/>
                    <a:pt x="59" y="4670"/>
                  </a:cubicBezTo>
                  <a:cubicBezTo>
                    <a:pt x="0" y="2160"/>
                    <a:pt x="2102" y="0"/>
                    <a:pt x="4612" y="59"/>
                  </a:cubicBezTo>
                  <a:cubicBezTo>
                    <a:pt x="7122" y="59"/>
                    <a:pt x="9165" y="2101"/>
                    <a:pt x="9223" y="4553"/>
                  </a:cubicBezTo>
                  <a:cubicBezTo>
                    <a:pt x="9281" y="7063"/>
                    <a:pt x="7180" y="9223"/>
                    <a:pt x="4670" y="922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" name="Google Shape;2435;p8"/>
            <p:cNvSpPr/>
            <p:nvPr/>
          </p:nvSpPr>
          <p:spPr>
            <a:xfrm>
              <a:off x="3798325" y="2116175"/>
              <a:ext cx="229125" cy="230600"/>
            </a:xfrm>
            <a:custGeom>
              <a:avLst/>
              <a:gdLst/>
              <a:ahLst/>
              <a:cxnLst/>
              <a:rect l="l" t="t" r="r" b="b"/>
              <a:pathLst>
                <a:path w="9165" h="9224" extrusionOk="0">
                  <a:moveTo>
                    <a:pt x="9164" y="4612"/>
                  </a:moveTo>
                  <a:cubicBezTo>
                    <a:pt x="9164" y="7122"/>
                    <a:pt x="7063" y="9223"/>
                    <a:pt x="4553" y="9165"/>
                  </a:cubicBezTo>
                  <a:cubicBezTo>
                    <a:pt x="2043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1"/>
                  </a:cubicBezTo>
                  <a:cubicBezTo>
                    <a:pt x="7121" y="59"/>
                    <a:pt x="9164" y="2102"/>
                    <a:pt x="9164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" name="Google Shape;2436;p8"/>
            <p:cNvSpPr/>
            <p:nvPr/>
          </p:nvSpPr>
          <p:spPr>
            <a:xfrm>
              <a:off x="4287175" y="2605025"/>
              <a:ext cx="230575" cy="230600"/>
            </a:xfrm>
            <a:custGeom>
              <a:avLst/>
              <a:gdLst/>
              <a:ahLst/>
              <a:cxnLst/>
              <a:rect l="l" t="t" r="r" b="b"/>
              <a:pathLst>
                <a:path w="9223" h="9224" extrusionOk="0">
                  <a:moveTo>
                    <a:pt x="9223" y="4612"/>
                  </a:moveTo>
                  <a:cubicBezTo>
                    <a:pt x="9223" y="7122"/>
                    <a:pt x="7063" y="9223"/>
                    <a:pt x="4553" y="9223"/>
                  </a:cubicBezTo>
                  <a:cubicBezTo>
                    <a:pt x="2101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59"/>
                  </a:cubicBezTo>
                  <a:cubicBezTo>
                    <a:pt x="7121" y="59"/>
                    <a:pt x="9164" y="2102"/>
                    <a:pt x="9223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" name="Google Shape;2437;p8"/>
            <p:cNvSpPr/>
            <p:nvPr/>
          </p:nvSpPr>
          <p:spPr>
            <a:xfrm>
              <a:off x="4287175" y="2853100"/>
              <a:ext cx="229125" cy="229150"/>
            </a:xfrm>
            <a:custGeom>
              <a:avLst/>
              <a:gdLst/>
              <a:ahLst/>
              <a:cxnLst/>
              <a:rect l="l" t="t" r="r" b="b"/>
              <a:pathLst>
                <a:path w="9165" h="9166" extrusionOk="0">
                  <a:moveTo>
                    <a:pt x="4611" y="9165"/>
                  </a:moveTo>
                  <a:cubicBezTo>
                    <a:pt x="2101" y="9107"/>
                    <a:pt x="0" y="7064"/>
                    <a:pt x="59" y="4554"/>
                  </a:cubicBezTo>
                  <a:cubicBezTo>
                    <a:pt x="59" y="2044"/>
                    <a:pt x="2101" y="1"/>
                    <a:pt x="4611" y="1"/>
                  </a:cubicBezTo>
                  <a:cubicBezTo>
                    <a:pt x="7121" y="1"/>
                    <a:pt x="9164" y="2102"/>
                    <a:pt x="9164" y="4554"/>
                  </a:cubicBezTo>
                  <a:cubicBezTo>
                    <a:pt x="9164" y="7064"/>
                    <a:pt x="7063" y="9165"/>
                    <a:pt x="4611" y="91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" name="Google Shape;2438;p8"/>
            <p:cNvSpPr/>
            <p:nvPr/>
          </p:nvSpPr>
          <p:spPr>
            <a:xfrm>
              <a:off x="3551700" y="2116175"/>
              <a:ext cx="229125" cy="229125"/>
            </a:xfrm>
            <a:custGeom>
              <a:avLst/>
              <a:gdLst/>
              <a:ahLst/>
              <a:cxnLst/>
              <a:rect l="l" t="t" r="r" b="b"/>
              <a:pathLst>
                <a:path w="9165" h="9165" extrusionOk="0">
                  <a:moveTo>
                    <a:pt x="9165" y="4612"/>
                  </a:moveTo>
                  <a:cubicBezTo>
                    <a:pt x="9106" y="7122"/>
                    <a:pt x="7063" y="9165"/>
                    <a:pt x="4553" y="9165"/>
                  </a:cubicBezTo>
                  <a:cubicBezTo>
                    <a:pt x="2043" y="9165"/>
                    <a:pt x="0" y="7064"/>
                    <a:pt x="0" y="4554"/>
                  </a:cubicBezTo>
                  <a:cubicBezTo>
                    <a:pt x="0" y="2044"/>
                    <a:pt x="2102" y="1"/>
                    <a:pt x="4612" y="59"/>
                  </a:cubicBezTo>
                  <a:cubicBezTo>
                    <a:pt x="7122" y="59"/>
                    <a:pt x="9165" y="2102"/>
                    <a:pt x="9165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" name="Google Shape;2439;p8"/>
            <p:cNvSpPr/>
            <p:nvPr/>
          </p:nvSpPr>
          <p:spPr>
            <a:xfrm>
              <a:off x="3799775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7005" y="8990"/>
                    <a:pt x="4495" y="8990"/>
                  </a:cubicBezTo>
                  <a:cubicBezTo>
                    <a:pt x="1985" y="8990"/>
                    <a:pt x="0" y="7005"/>
                    <a:pt x="0" y="4495"/>
                  </a:cubicBezTo>
                  <a:cubicBezTo>
                    <a:pt x="0" y="1985"/>
                    <a:pt x="1985" y="1"/>
                    <a:pt x="4495" y="1"/>
                  </a:cubicBezTo>
                  <a:cubicBezTo>
                    <a:pt x="7005" y="1"/>
                    <a:pt x="8989" y="1985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" name="Google Shape;2440;p8"/>
            <p:cNvSpPr/>
            <p:nvPr/>
          </p:nvSpPr>
          <p:spPr>
            <a:xfrm>
              <a:off x="4290075" y="236572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95"/>
                  </a:moveTo>
                  <a:cubicBezTo>
                    <a:pt x="8990" y="7005"/>
                    <a:pt x="7005" y="8989"/>
                    <a:pt x="4495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1985" y="0"/>
                    <a:pt x="4437" y="0"/>
                  </a:cubicBezTo>
                  <a:cubicBezTo>
                    <a:pt x="6947" y="0"/>
                    <a:pt x="8990" y="1985"/>
                    <a:pt x="8990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" name="Google Shape;2441;p8"/>
            <p:cNvSpPr/>
            <p:nvPr/>
          </p:nvSpPr>
          <p:spPr>
            <a:xfrm>
              <a:off x="3553150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37"/>
                  </a:moveTo>
                  <a:cubicBezTo>
                    <a:pt x="8990" y="6947"/>
                    <a:pt x="7005" y="8990"/>
                    <a:pt x="4495" y="8990"/>
                  </a:cubicBezTo>
                  <a:cubicBezTo>
                    <a:pt x="1985" y="8990"/>
                    <a:pt x="1" y="6947"/>
                    <a:pt x="1" y="4437"/>
                  </a:cubicBezTo>
                  <a:cubicBezTo>
                    <a:pt x="1" y="1985"/>
                    <a:pt x="1985" y="1"/>
                    <a:pt x="4437" y="1"/>
                  </a:cubicBezTo>
                  <a:cubicBezTo>
                    <a:pt x="6947" y="1"/>
                    <a:pt x="8990" y="1985"/>
                    <a:pt x="8990" y="443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" name="Google Shape;2442;p8"/>
            <p:cNvSpPr/>
            <p:nvPr/>
          </p:nvSpPr>
          <p:spPr>
            <a:xfrm>
              <a:off x="3064300" y="260795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4"/>
                  </a:moveTo>
                  <a:cubicBezTo>
                    <a:pt x="8990" y="7063"/>
                    <a:pt x="6947" y="8990"/>
                    <a:pt x="4437" y="8990"/>
                  </a:cubicBezTo>
                  <a:cubicBezTo>
                    <a:pt x="1927" y="8990"/>
                    <a:pt x="1" y="6947"/>
                    <a:pt x="1" y="4437"/>
                  </a:cubicBezTo>
                  <a:cubicBezTo>
                    <a:pt x="1" y="1985"/>
                    <a:pt x="2044" y="1"/>
                    <a:pt x="4495" y="1"/>
                  </a:cubicBezTo>
                  <a:cubicBezTo>
                    <a:pt x="7005" y="1"/>
                    <a:pt x="8990" y="2044"/>
                    <a:pt x="8990" y="455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" name="Google Shape;2443;p8"/>
            <p:cNvSpPr/>
            <p:nvPr/>
          </p:nvSpPr>
          <p:spPr>
            <a:xfrm>
              <a:off x="3064300" y="28545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3"/>
                  </a:moveTo>
                  <a:cubicBezTo>
                    <a:pt x="8990" y="7005"/>
                    <a:pt x="6947" y="8989"/>
                    <a:pt x="4437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2044" y="0"/>
                    <a:pt x="4554" y="0"/>
                  </a:cubicBezTo>
                  <a:cubicBezTo>
                    <a:pt x="7005" y="59"/>
                    <a:pt x="8990" y="2043"/>
                    <a:pt x="8990" y="45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" name="Google Shape;2444;p8"/>
            <p:cNvSpPr/>
            <p:nvPr/>
          </p:nvSpPr>
          <p:spPr>
            <a:xfrm>
              <a:off x="4043475" y="211910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6946" y="8990"/>
                    <a:pt x="4436" y="8990"/>
                  </a:cubicBezTo>
                  <a:cubicBezTo>
                    <a:pt x="1985" y="8931"/>
                    <a:pt x="0" y="6947"/>
                    <a:pt x="0" y="4495"/>
                  </a:cubicBezTo>
                  <a:cubicBezTo>
                    <a:pt x="0" y="1985"/>
                    <a:pt x="2043" y="1"/>
                    <a:pt x="4553" y="1"/>
                  </a:cubicBezTo>
                  <a:cubicBezTo>
                    <a:pt x="7005" y="1"/>
                    <a:pt x="8989" y="2044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" name="Google Shape;2445;p8"/>
            <p:cNvSpPr/>
            <p:nvPr/>
          </p:nvSpPr>
          <p:spPr>
            <a:xfrm>
              <a:off x="3308000" y="2119100"/>
              <a:ext cx="223300" cy="224750"/>
            </a:xfrm>
            <a:custGeom>
              <a:avLst/>
              <a:gdLst/>
              <a:ahLst/>
              <a:cxnLst/>
              <a:rect l="l" t="t" r="r" b="b"/>
              <a:pathLst>
                <a:path w="8932" h="8990" extrusionOk="0">
                  <a:moveTo>
                    <a:pt x="4495" y="59"/>
                  </a:moveTo>
                  <a:cubicBezTo>
                    <a:pt x="6888" y="59"/>
                    <a:pt x="8931" y="2102"/>
                    <a:pt x="8931" y="4495"/>
                  </a:cubicBezTo>
                  <a:cubicBezTo>
                    <a:pt x="8873" y="6947"/>
                    <a:pt x="6830" y="8990"/>
                    <a:pt x="4378" y="8931"/>
                  </a:cubicBezTo>
                  <a:cubicBezTo>
                    <a:pt x="1985" y="8873"/>
                    <a:pt x="1" y="6888"/>
                    <a:pt x="1" y="4495"/>
                  </a:cubicBezTo>
                  <a:cubicBezTo>
                    <a:pt x="1" y="2044"/>
                    <a:pt x="2044" y="1"/>
                    <a:pt x="449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" name="Google Shape;2446;p8"/>
            <p:cNvSpPr/>
            <p:nvPr/>
          </p:nvSpPr>
          <p:spPr>
            <a:xfrm>
              <a:off x="4290075" y="3102650"/>
              <a:ext cx="223300" cy="223275"/>
            </a:xfrm>
            <a:custGeom>
              <a:avLst/>
              <a:gdLst/>
              <a:ahLst/>
              <a:cxnLst/>
              <a:rect l="l" t="t" r="r" b="b"/>
              <a:pathLst>
                <a:path w="8932" h="8931" extrusionOk="0">
                  <a:moveTo>
                    <a:pt x="8932" y="4436"/>
                  </a:moveTo>
                  <a:cubicBezTo>
                    <a:pt x="8932" y="6888"/>
                    <a:pt x="6947" y="8931"/>
                    <a:pt x="4495" y="8931"/>
                  </a:cubicBezTo>
                  <a:cubicBezTo>
                    <a:pt x="2044" y="8931"/>
                    <a:pt x="1" y="6888"/>
                    <a:pt x="1" y="4436"/>
                  </a:cubicBezTo>
                  <a:cubicBezTo>
                    <a:pt x="59" y="2043"/>
                    <a:pt x="2044" y="0"/>
                    <a:pt x="4437" y="0"/>
                  </a:cubicBezTo>
                  <a:cubicBezTo>
                    <a:pt x="6889" y="0"/>
                    <a:pt x="8932" y="1985"/>
                    <a:pt x="8932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" name="Google Shape;2447;p8"/>
            <p:cNvSpPr/>
            <p:nvPr/>
          </p:nvSpPr>
          <p:spPr>
            <a:xfrm>
              <a:off x="4043475" y="3346350"/>
              <a:ext cx="223275" cy="221825"/>
            </a:xfrm>
            <a:custGeom>
              <a:avLst/>
              <a:gdLst/>
              <a:ahLst/>
              <a:cxnLst/>
              <a:rect l="l" t="t" r="r" b="b"/>
              <a:pathLst>
                <a:path w="8931" h="8873" extrusionOk="0">
                  <a:moveTo>
                    <a:pt x="8931" y="4378"/>
                  </a:moveTo>
                  <a:cubicBezTo>
                    <a:pt x="8931" y="6829"/>
                    <a:pt x="6888" y="8872"/>
                    <a:pt x="4495" y="8872"/>
                  </a:cubicBezTo>
                  <a:cubicBezTo>
                    <a:pt x="2043" y="8872"/>
                    <a:pt x="59" y="6888"/>
                    <a:pt x="59" y="4436"/>
                  </a:cubicBezTo>
                  <a:cubicBezTo>
                    <a:pt x="0" y="2043"/>
                    <a:pt x="2043" y="0"/>
                    <a:pt x="4495" y="0"/>
                  </a:cubicBezTo>
                  <a:cubicBezTo>
                    <a:pt x="6888" y="0"/>
                    <a:pt x="8873" y="1985"/>
                    <a:pt x="8931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" name="Google Shape;2448;p8"/>
            <p:cNvSpPr/>
            <p:nvPr/>
          </p:nvSpPr>
          <p:spPr>
            <a:xfrm>
              <a:off x="3065775" y="2365725"/>
              <a:ext cx="221825" cy="223275"/>
            </a:xfrm>
            <a:custGeom>
              <a:avLst/>
              <a:gdLst/>
              <a:ahLst/>
              <a:cxnLst/>
              <a:rect l="l" t="t" r="r" b="b"/>
              <a:pathLst>
                <a:path w="8873" h="8931" extrusionOk="0">
                  <a:moveTo>
                    <a:pt x="4378" y="8931"/>
                  </a:moveTo>
                  <a:cubicBezTo>
                    <a:pt x="1985" y="8872"/>
                    <a:pt x="0" y="6888"/>
                    <a:pt x="0" y="4495"/>
                  </a:cubicBezTo>
                  <a:cubicBezTo>
                    <a:pt x="0" y="2043"/>
                    <a:pt x="2101" y="0"/>
                    <a:pt x="4495" y="59"/>
                  </a:cubicBezTo>
                  <a:cubicBezTo>
                    <a:pt x="6946" y="117"/>
                    <a:pt x="8872" y="2101"/>
                    <a:pt x="8872" y="4495"/>
                  </a:cubicBezTo>
                  <a:cubicBezTo>
                    <a:pt x="8814" y="6946"/>
                    <a:pt x="6829" y="8931"/>
                    <a:pt x="4378" y="88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" name="Google Shape;2449;p8"/>
            <p:cNvSpPr/>
            <p:nvPr/>
          </p:nvSpPr>
          <p:spPr>
            <a:xfrm>
              <a:off x="3309450" y="3346350"/>
              <a:ext cx="220375" cy="220375"/>
            </a:xfrm>
            <a:custGeom>
              <a:avLst/>
              <a:gdLst/>
              <a:ahLst/>
              <a:cxnLst/>
              <a:rect l="l" t="t" r="r" b="b"/>
              <a:pathLst>
                <a:path w="8815" h="8815" extrusionOk="0">
                  <a:moveTo>
                    <a:pt x="8757" y="4436"/>
                  </a:moveTo>
                  <a:cubicBezTo>
                    <a:pt x="8757" y="6888"/>
                    <a:pt x="6772" y="8814"/>
                    <a:pt x="4320" y="8814"/>
                  </a:cubicBezTo>
                  <a:cubicBezTo>
                    <a:pt x="1927" y="8756"/>
                    <a:pt x="1" y="6829"/>
                    <a:pt x="1" y="4378"/>
                  </a:cubicBezTo>
                  <a:cubicBezTo>
                    <a:pt x="59" y="1926"/>
                    <a:pt x="1986" y="0"/>
                    <a:pt x="4437" y="58"/>
                  </a:cubicBezTo>
                  <a:cubicBezTo>
                    <a:pt x="6889" y="58"/>
                    <a:pt x="8815" y="2043"/>
                    <a:pt x="8757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" name="Google Shape;2450;p8"/>
            <p:cNvSpPr/>
            <p:nvPr/>
          </p:nvSpPr>
          <p:spPr>
            <a:xfrm>
              <a:off x="3067225" y="3104100"/>
              <a:ext cx="218900" cy="218925"/>
            </a:xfrm>
            <a:custGeom>
              <a:avLst/>
              <a:gdLst/>
              <a:ahLst/>
              <a:cxnLst/>
              <a:rect l="l" t="t" r="r" b="b"/>
              <a:pathLst>
                <a:path w="8756" h="8757" extrusionOk="0">
                  <a:moveTo>
                    <a:pt x="8756" y="4378"/>
                  </a:moveTo>
                  <a:cubicBezTo>
                    <a:pt x="8756" y="6830"/>
                    <a:pt x="6830" y="8756"/>
                    <a:pt x="4378" y="8756"/>
                  </a:cubicBezTo>
                  <a:cubicBezTo>
                    <a:pt x="1927" y="8756"/>
                    <a:pt x="0" y="6830"/>
                    <a:pt x="0" y="4378"/>
                  </a:cubicBezTo>
                  <a:cubicBezTo>
                    <a:pt x="0" y="1927"/>
                    <a:pt x="1927" y="1"/>
                    <a:pt x="4378" y="1"/>
                  </a:cubicBezTo>
                  <a:cubicBezTo>
                    <a:pt x="6830" y="59"/>
                    <a:pt x="8698" y="1985"/>
                    <a:pt x="8698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" name="Google Shape;2451;p8"/>
            <p:cNvSpPr/>
            <p:nvPr/>
          </p:nvSpPr>
          <p:spPr>
            <a:xfrm>
              <a:off x="4294475" y="2123475"/>
              <a:ext cx="215975" cy="216000"/>
            </a:xfrm>
            <a:custGeom>
              <a:avLst/>
              <a:gdLst/>
              <a:ahLst/>
              <a:cxnLst/>
              <a:rect l="l" t="t" r="r" b="b"/>
              <a:pathLst>
                <a:path w="8639" h="8640" extrusionOk="0">
                  <a:moveTo>
                    <a:pt x="4319" y="1"/>
                  </a:moveTo>
                  <a:cubicBezTo>
                    <a:pt x="6713" y="1"/>
                    <a:pt x="8639" y="1927"/>
                    <a:pt x="8639" y="4320"/>
                  </a:cubicBezTo>
                  <a:cubicBezTo>
                    <a:pt x="8639" y="6713"/>
                    <a:pt x="6654" y="8639"/>
                    <a:pt x="4261" y="8639"/>
                  </a:cubicBezTo>
                  <a:cubicBezTo>
                    <a:pt x="1868" y="8581"/>
                    <a:pt x="0" y="6655"/>
                    <a:pt x="0" y="4262"/>
                  </a:cubicBezTo>
                  <a:cubicBezTo>
                    <a:pt x="0" y="1869"/>
                    <a:pt x="1926" y="1"/>
                    <a:pt x="431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" name="Google Shape;2452;p8"/>
            <p:cNvSpPr/>
            <p:nvPr/>
          </p:nvSpPr>
          <p:spPr>
            <a:xfrm>
              <a:off x="3805600" y="1876875"/>
              <a:ext cx="214550" cy="215975"/>
            </a:xfrm>
            <a:custGeom>
              <a:avLst/>
              <a:gdLst/>
              <a:ahLst/>
              <a:cxnLst/>
              <a:rect l="l" t="t" r="r" b="b"/>
              <a:pathLst>
                <a:path w="8582" h="8639" extrusionOk="0">
                  <a:moveTo>
                    <a:pt x="8581" y="4319"/>
                  </a:moveTo>
                  <a:cubicBezTo>
                    <a:pt x="8581" y="6654"/>
                    <a:pt x="6655" y="8581"/>
                    <a:pt x="4320" y="8639"/>
                  </a:cubicBezTo>
                  <a:cubicBezTo>
                    <a:pt x="1927" y="8639"/>
                    <a:pt x="1" y="6654"/>
                    <a:pt x="1" y="4319"/>
                  </a:cubicBezTo>
                  <a:cubicBezTo>
                    <a:pt x="1" y="1926"/>
                    <a:pt x="1927" y="0"/>
                    <a:pt x="4262" y="0"/>
                  </a:cubicBezTo>
                  <a:cubicBezTo>
                    <a:pt x="6655" y="0"/>
                    <a:pt x="8581" y="1926"/>
                    <a:pt x="8581" y="43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" name="Google Shape;2453;p8"/>
            <p:cNvSpPr/>
            <p:nvPr/>
          </p:nvSpPr>
          <p:spPr>
            <a:xfrm>
              <a:off x="4541075" y="2612325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4320" y="1"/>
                  </a:moveTo>
                  <a:cubicBezTo>
                    <a:pt x="6713" y="1"/>
                    <a:pt x="8639" y="1985"/>
                    <a:pt x="8639" y="4320"/>
                  </a:cubicBezTo>
                  <a:cubicBezTo>
                    <a:pt x="8639" y="6713"/>
                    <a:pt x="6713" y="8640"/>
                    <a:pt x="4320" y="8640"/>
                  </a:cubicBezTo>
                  <a:cubicBezTo>
                    <a:pt x="1927" y="8640"/>
                    <a:pt x="1" y="6713"/>
                    <a:pt x="1" y="4320"/>
                  </a:cubicBezTo>
                  <a:cubicBezTo>
                    <a:pt x="1" y="1985"/>
                    <a:pt x="1927" y="1"/>
                    <a:pt x="432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" name="Google Shape;2454;p8"/>
            <p:cNvSpPr/>
            <p:nvPr/>
          </p:nvSpPr>
          <p:spPr>
            <a:xfrm>
              <a:off x="4541075" y="2858950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8639" y="4320"/>
                  </a:moveTo>
                  <a:cubicBezTo>
                    <a:pt x="8639" y="6655"/>
                    <a:pt x="6655" y="8639"/>
                    <a:pt x="4320" y="8639"/>
                  </a:cubicBezTo>
                  <a:cubicBezTo>
                    <a:pt x="1927" y="8639"/>
                    <a:pt x="1" y="6713"/>
                    <a:pt x="1" y="4320"/>
                  </a:cubicBezTo>
                  <a:cubicBezTo>
                    <a:pt x="1" y="1985"/>
                    <a:pt x="1927" y="59"/>
                    <a:pt x="4262" y="59"/>
                  </a:cubicBezTo>
                  <a:cubicBezTo>
                    <a:pt x="6655" y="0"/>
                    <a:pt x="8581" y="1927"/>
                    <a:pt x="8639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" name="Google Shape;2455;p8"/>
            <p:cNvSpPr/>
            <p:nvPr/>
          </p:nvSpPr>
          <p:spPr>
            <a:xfrm>
              <a:off x="3557525" y="1875400"/>
              <a:ext cx="217475" cy="217450"/>
            </a:xfrm>
            <a:custGeom>
              <a:avLst/>
              <a:gdLst/>
              <a:ahLst/>
              <a:cxnLst/>
              <a:rect l="l" t="t" r="r" b="b"/>
              <a:pathLst>
                <a:path w="8699" h="8698" extrusionOk="0">
                  <a:moveTo>
                    <a:pt x="4262" y="8640"/>
                  </a:moveTo>
                  <a:cubicBezTo>
                    <a:pt x="1927" y="8640"/>
                    <a:pt x="1" y="6597"/>
                    <a:pt x="59" y="4262"/>
                  </a:cubicBezTo>
                  <a:cubicBezTo>
                    <a:pt x="118" y="1927"/>
                    <a:pt x="2102" y="1"/>
                    <a:pt x="4379" y="59"/>
                  </a:cubicBezTo>
                  <a:cubicBezTo>
                    <a:pt x="6772" y="117"/>
                    <a:pt x="8698" y="2102"/>
                    <a:pt x="8640" y="4437"/>
                  </a:cubicBezTo>
                  <a:cubicBezTo>
                    <a:pt x="8581" y="6830"/>
                    <a:pt x="6597" y="8698"/>
                    <a:pt x="4262" y="864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" name="Google Shape;2456;p8"/>
            <p:cNvSpPr/>
            <p:nvPr/>
          </p:nvSpPr>
          <p:spPr>
            <a:xfrm>
              <a:off x="3070150" y="2123475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6" y="8581"/>
                    <a:pt x="0" y="6597"/>
                    <a:pt x="0" y="4262"/>
                  </a:cubicBezTo>
                  <a:cubicBezTo>
                    <a:pt x="0" y="1927"/>
                    <a:pt x="1926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" name="Google Shape;2457;p8"/>
            <p:cNvSpPr/>
            <p:nvPr/>
          </p:nvSpPr>
          <p:spPr>
            <a:xfrm>
              <a:off x="4295925" y="3349250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7" y="8581"/>
                    <a:pt x="0" y="6597"/>
                    <a:pt x="0" y="4320"/>
                  </a:cubicBezTo>
                  <a:cubicBezTo>
                    <a:pt x="0" y="1985"/>
                    <a:pt x="1927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" name="Google Shape;2458;p8"/>
            <p:cNvSpPr/>
            <p:nvPr/>
          </p:nvSpPr>
          <p:spPr>
            <a:xfrm>
              <a:off x="4542525" y="2371550"/>
              <a:ext cx="213100" cy="213075"/>
            </a:xfrm>
            <a:custGeom>
              <a:avLst/>
              <a:gdLst/>
              <a:ahLst/>
              <a:cxnLst/>
              <a:rect l="l" t="t" r="r" b="b"/>
              <a:pathLst>
                <a:path w="8524" h="8523" extrusionOk="0">
                  <a:moveTo>
                    <a:pt x="8523" y="4203"/>
                  </a:moveTo>
                  <a:cubicBezTo>
                    <a:pt x="8523" y="6596"/>
                    <a:pt x="6597" y="8523"/>
                    <a:pt x="4262" y="8464"/>
                  </a:cubicBezTo>
                  <a:cubicBezTo>
                    <a:pt x="1927" y="8464"/>
                    <a:pt x="59" y="6596"/>
                    <a:pt x="1" y="4262"/>
                  </a:cubicBezTo>
                  <a:cubicBezTo>
                    <a:pt x="1" y="1927"/>
                    <a:pt x="1927" y="1"/>
                    <a:pt x="4262" y="1"/>
                  </a:cubicBezTo>
                  <a:cubicBezTo>
                    <a:pt x="6597" y="1"/>
                    <a:pt x="8465" y="1868"/>
                    <a:pt x="8523" y="42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" name="Google Shape;2459;p8"/>
            <p:cNvSpPr/>
            <p:nvPr/>
          </p:nvSpPr>
          <p:spPr>
            <a:xfrm>
              <a:off x="4049300" y="1878325"/>
              <a:ext cx="213075" cy="211625"/>
            </a:xfrm>
            <a:custGeom>
              <a:avLst/>
              <a:gdLst/>
              <a:ahLst/>
              <a:cxnLst/>
              <a:rect l="l" t="t" r="r" b="b"/>
              <a:pathLst>
                <a:path w="8523" h="8465" extrusionOk="0">
                  <a:moveTo>
                    <a:pt x="4203" y="0"/>
                  </a:moveTo>
                  <a:cubicBezTo>
                    <a:pt x="6538" y="0"/>
                    <a:pt x="8464" y="1868"/>
                    <a:pt x="8464" y="4203"/>
                  </a:cubicBezTo>
                  <a:cubicBezTo>
                    <a:pt x="8523" y="6538"/>
                    <a:pt x="6655" y="8464"/>
                    <a:pt x="4262" y="8464"/>
                  </a:cubicBezTo>
                  <a:cubicBezTo>
                    <a:pt x="1927" y="8464"/>
                    <a:pt x="1" y="6596"/>
                    <a:pt x="59" y="4203"/>
                  </a:cubicBezTo>
                  <a:cubicBezTo>
                    <a:pt x="59" y="1868"/>
                    <a:pt x="1869" y="0"/>
                    <a:pt x="42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" name="Google Shape;2460;p8"/>
            <p:cNvSpPr/>
            <p:nvPr/>
          </p:nvSpPr>
          <p:spPr>
            <a:xfrm>
              <a:off x="3560450" y="3598800"/>
              <a:ext cx="211625" cy="210150"/>
            </a:xfrm>
            <a:custGeom>
              <a:avLst/>
              <a:gdLst/>
              <a:ahLst/>
              <a:cxnLst/>
              <a:rect l="l" t="t" r="r" b="b"/>
              <a:pathLst>
                <a:path w="8465" h="8406" extrusionOk="0">
                  <a:moveTo>
                    <a:pt x="8406" y="4145"/>
                  </a:moveTo>
                  <a:cubicBezTo>
                    <a:pt x="8464" y="6538"/>
                    <a:pt x="6597" y="8406"/>
                    <a:pt x="4262" y="8406"/>
                  </a:cubicBezTo>
                  <a:cubicBezTo>
                    <a:pt x="1927" y="8406"/>
                    <a:pt x="59" y="6596"/>
                    <a:pt x="1" y="4203"/>
                  </a:cubicBezTo>
                  <a:cubicBezTo>
                    <a:pt x="1" y="1868"/>
                    <a:pt x="1869" y="0"/>
                    <a:pt x="4203" y="0"/>
                  </a:cubicBezTo>
                  <a:cubicBezTo>
                    <a:pt x="6538" y="0"/>
                    <a:pt x="8406" y="1810"/>
                    <a:pt x="8406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" name="Google Shape;2461;p8"/>
            <p:cNvSpPr/>
            <p:nvPr/>
          </p:nvSpPr>
          <p:spPr>
            <a:xfrm>
              <a:off x="3807075" y="3597325"/>
              <a:ext cx="211600" cy="211625"/>
            </a:xfrm>
            <a:custGeom>
              <a:avLst/>
              <a:gdLst/>
              <a:ahLst/>
              <a:cxnLst/>
              <a:rect l="l" t="t" r="r" b="b"/>
              <a:pathLst>
                <a:path w="8464" h="8465" extrusionOk="0">
                  <a:moveTo>
                    <a:pt x="4203" y="8465"/>
                  </a:moveTo>
                  <a:cubicBezTo>
                    <a:pt x="1868" y="8465"/>
                    <a:pt x="0" y="6597"/>
                    <a:pt x="0" y="4204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96" y="1"/>
                    <a:pt x="8464" y="1927"/>
                    <a:pt x="8464" y="4320"/>
                  </a:cubicBezTo>
                  <a:cubicBezTo>
                    <a:pt x="8406" y="6655"/>
                    <a:pt x="6538" y="8465"/>
                    <a:pt x="4203" y="84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" name="Google Shape;2462;p8"/>
            <p:cNvSpPr/>
            <p:nvPr/>
          </p:nvSpPr>
          <p:spPr>
            <a:xfrm>
              <a:off x="2824975" y="2615250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6"/>
                  </a:moveTo>
                  <a:cubicBezTo>
                    <a:pt x="1869" y="8406"/>
                    <a:pt x="1" y="6596"/>
                    <a:pt x="1" y="4203"/>
                  </a:cubicBezTo>
                  <a:cubicBezTo>
                    <a:pt x="1" y="1868"/>
                    <a:pt x="1869" y="1"/>
                    <a:pt x="4262" y="1"/>
                  </a:cubicBezTo>
                  <a:cubicBezTo>
                    <a:pt x="6597" y="1"/>
                    <a:pt x="8406" y="1927"/>
                    <a:pt x="8406" y="4262"/>
                  </a:cubicBezTo>
                  <a:cubicBezTo>
                    <a:pt x="8406" y="6596"/>
                    <a:pt x="6538" y="8406"/>
                    <a:pt x="4204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" name="Google Shape;2463;p8"/>
            <p:cNvSpPr/>
            <p:nvPr/>
          </p:nvSpPr>
          <p:spPr>
            <a:xfrm>
              <a:off x="2824975" y="2861875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5"/>
                  </a:moveTo>
                  <a:cubicBezTo>
                    <a:pt x="1810" y="8405"/>
                    <a:pt x="1" y="6538"/>
                    <a:pt x="1" y="4203"/>
                  </a:cubicBezTo>
                  <a:cubicBezTo>
                    <a:pt x="1" y="1868"/>
                    <a:pt x="1869" y="0"/>
                    <a:pt x="4204" y="0"/>
                  </a:cubicBezTo>
                  <a:cubicBezTo>
                    <a:pt x="6538" y="0"/>
                    <a:pt x="8406" y="1868"/>
                    <a:pt x="8406" y="4203"/>
                  </a:cubicBezTo>
                  <a:cubicBezTo>
                    <a:pt x="8406" y="6596"/>
                    <a:pt x="6538" y="8405"/>
                    <a:pt x="4204" y="840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" name="Google Shape;2464;p8"/>
            <p:cNvSpPr/>
            <p:nvPr/>
          </p:nvSpPr>
          <p:spPr>
            <a:xfrm>
              <a:off x="4544000" y="3108475"/>
              <a:ext cx="210150" cy="210175"/>
            </a:xfrm>
            <a:custGeom>
              <a:avLst/>
              <a:gdLst/>
              <a:ahLst/>
              <a:cxnLst/>
              <a:rect l="l" t="t" r="r" b="b"/>
              <a:pathLst>
                <a:path w="8406" h="8407" extrusionOk="0">
                  <a:moveTo>
                    <a:pt x="4203" y="8406"/>
                  </a:moveTo>
                  <a:cubicBezTo>
                    <a:pt x="1868" y="8406"/>
                    <a:pt x="0" y="6597"/>
                    <a:pt x="0" y="4203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38" y="1"/>
                    <a:pt x="8406" y="1869"/>
                    <a:pt x="8406" y="4203"/>
                  </a:cubicBezTo>
                  <a:cubicBezTo>
                    <a:pt x="8406" y="6538"/>
                    <a:pt x="6596" y="8406"/>
                    <a:pt x="4203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" name="Google Shape;2465;p8"/>
            <p:cNvSpPr/>
            <p:nvPr/>
          </p:nvSpPr>
          <p:spPr>
            <a:xfrm>
              <a:off x="3313850" y="1879775"/>
              <a:ext cx="210150" cy="208700"/>
            </a:xfrm>
            <a:custGeom>
              <a:avLst/>
              <a:gdLst/>
              <a:ahLst/>
              <a:cxnLst/>
              <a:rect l="l" t="t" r="r" b="b"/>
              <a:pathLst>
                <a:path w="8406" h="8348" extrusionOk="0">
                  <a:moveTo>
                    <a:pt x="4203" y="8348"/>
                  </a:moveTo>
                  <a:cubicBezTo>
                    <a:pt x="1868" y="8348"/>
                    <a:pt x="0" y="6480"/>
                    <a:pt x="58" y="4145"/>
                  </a:cubicBezTo>
                  <a:cubicBezTo>
                    <a:pt x="58" y="1810"/>
                    <a:pt x="1926" y="1"/>
                    <a:pt x="4261" y="1"/>
                  </a:cubicBezTo>
                  <a:cubicBezTo>
                    <a:pt x="6596" y="1"/>
                    <a:pt x="8405" y="1869"/>
                    <a:pt x="8405" y="4203"/>
                  </a:cubicBezTo>
                  <a:cubicBezTo>
                    <a:pt x="8405" y="6538"/>
                    <a:pt x="6538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" name="Google Shape;2466;p8"/>
            <p:cNvSpPr/>
            <p:nvPr/>
          </p:nvSpPr>
          <p:spPr>
            <a:xfrm>
              <a:off x="3071600" y="3352175"/>
              <a:ext cx="210150" cy="210150"/>
            </a:xfrm>
            <a:custGeom>
              <a:avLst/>
              <a:gdLst/>
              <a:ahLst/>
              <a:cxnLst/>
              <a:rect l="l" t="t" r="r" b="b"/>
              <a:pathLst>
                <a:path w="8406" h="8406" extrusionOk="0">
                  <a:moveTo>
                    <a:pt x="4262" y="8406"/>
                  </a:moveTo>
                  <a:cubicBezTo>
                    <a:pt x="1868" y="8406"/>
                    <a:pt x="1" y="6538"/>
                    <a:pt x="1" y="4203"/>
                  </a:cubicBezTo>
                  <a:cubicBezTo>
                    <a:pt x="1" y="1868"/>
                    <a:pt x="1868" y="1"/>
                    <a:pt x="4203" y="1"/>
                  </a:cubicBezTo>
                  <a:cubicBezTo>
                    <a:pt x="6538" y="1"/>
                    <a:pt x="8348" y="1810"/>
                    <a:pt x="8406" y="4145"/>
                  </a:cubicBezTo>
                  <a:cubicBezTo>
                    <a:pt x="8406" y="6480"/>
                    <a:pt x="6596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" name="Google Shape;2467;p8"/>
            <p:cNvSpPr/>
            <p:nvPr/>
          </p:nvSpPr>
          <p:spPr>
            <a:xfrm>
              <a:off x="2826450" y="2373025"/>
              <a:ext cx="207225" cy="208675"/>
            </a:xfrm>
            <a:custGeom>
              <a:avLst/>
              <a:gdLst/>
              <a:ahLst/>
              <a:cxnLst/>
              <a:rect l="l" t="t" r="r" b="b"/>
              <a:pathLst>
                <a:path w="8289" h="8347" extrusionOk="0">
                  <a:moveTo>
                    <a:pt x="4145" y="8347"/>
                  </a:moveTo>
                  <a:cubicBezTo>
                    <a:pt x="1810" y="8347"/>
                    <a:pt x="0" y="6479"/>
                    <a:pt x="0" y="4203"/>
                  </a:cubicBezTo>
                  <a:cubicBezTo>
                    <a:pt x="0" y="1868"/>
                    <a:pt x="1868" y="0"/>
                    <a:pt x="4145" y="0"/>
                  </a:cubicBezTo>
                  <a:cubicBezTo>
                    <a:pt x="6421" y="0"/>
                    <a:pt x="8289" y="1868"/>
                    <a:pt x="8289" y="4203"/>
                  </a:cubicBezTo>
                  <a:cubicBezTo>
                    <a:pt x="8289" y="6479"/>
                    <a:pt x="6421" y="8347"/>
                    <a:pt x="4145" y="834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" name="Google Shape;2468;p8"/>
            <p:cNvSpPr/>
            <p:nvPr/>
          </p:nvSpPr>
          <p:spPr>
            <a:xfrm>
              <a:off x="4050775" y="3598800"/>
              <a:ext cx="208700" cy="208700"/>
            </a:xfrm>
            <a:custGeom>
              <a:avLst/>
              <a:gdLst/>
              <a:ahLst/>
              <a:cxnLst/>
              <a:rect l="l" t="t" r="r" b="b"/>
              <a:pathLst>
                <a:path w="8348" h="8348" extrusionOk="0">
                  <a:moveTo>
                    <a:pt x="8347" y="4145"/>
                  </a:moveTo>
                  <a:cubicBezTo>
                    <a:pt x="8347" y="6479"/>
                    <a:pt x="6538" y="8347"/>
                    <a:pt x="4203" y="8347"/>
                  </a:cubicBezTo>
                  <a:cubicBezTo>
                    <a:pt x="1926" y="8347"/>
                    <a:pt x="59" y="6538"/>
                    <a:pt x="59" y="4203"/>
                  </a:cubicBezTo>
                  <a:cubicBezTo>
                    <a:pt x="0" y="1926"/>
                    <a:pt x="1868" y="59"/>
                    <a:pt x="4144" y="59"/>
                  </a:cubicBezTo>
                  <a:cubicBezTo>
                    <a:pt x="6479" y="0"/>
                    <a:pt x="8347" y="1868"/>
                    <a:pt x="8347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" name="Google Shape;2469;p8"/>
            <p:cNvSpPr/>
            <p:nvPr/>
          </p:nvSpPr>
          <p:spPr>
            <a:xfrm>
              <a:off x="3315300" y="3598800"/>
              <a:ext cx="207250" cy="208700"/>
            </a:xfrm>
            <a:custGeom>
              <a:avLst/>
              <a:gdLst/>
              <a:ahLst/>
              <a:cxnLst/>
              <a:rect l="l" t="t" r="r" b="b"/>
              <a:pathLst>
                <a:path w="8290" h="8348" extrusionOk="0">
                  <a:moveTo>
                    <a:pt x="4145" y="59"/>
                  </a:moveTo>
                  <a:cubicBezTo>
                    <a:pt x="6421" y="0"/>
                    <a:pt x="8289" y="1926"/>
                    <a:pt x="8289" y="4203"/>
                  </a:cubicBezTo>
                  <a:cubicBezTo>
                    <a:pt x="8289" y="6421"/>
                    <a:pt x="6421" y="8289"/>
                    <a:pt x="4203" y="8347"/>
                  </a:cubicBezTo>
                  <a:cubicBezTo>
                    <a:pt x="1927" y="8347"/>
                    <a:pt x="0" y="6479"/>
                    <a:pt x="0" y="4203"/>
                  </a:cubicBezTo>
                  <a:cubicBezTo>
                    <a:pt x="0" y="1926"/>
                    <a:pt x="1868" y="59"/>
                    <a:pt x="414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" name="Google Shape;2470;p8"/>
            <p:cNvSpPr/>
            <p:nvPr/>
          </p:nvSpPr>
          <p:spPr>
            <a:xfrm>
              <a:off x="2826450" y="3109950"/>
              <a:ext cx="207225" cy="208700"/>
            </a:xfrm>
            <a:custGeom>
              <a:avLst/>
              <a:gdLst/>
              <a:ahLst/>
              <a:cxnLst/>
              <a:rect l="l" t="t" r="r" b="b"/>
              <a:pathLst>
                <a:path w="8289" h="8348" extrusionOk="0">
                  <a:moveTo>
                    <a:pt x="8289" y="4144"/>
                  </a:moveTo>
                  <a:cubicBezTo>
                    <a:pt x="8289" y="6362"/>
                    <a:pt x="6421" y="8289"/>
                    <a:pt x="4203" y="8289"/>
                  </a:cubicBezTo>
                  <a:cubicBezTo>
                    <a:pt x="1927" y="8347"/>
                    <a:pt x="0" y="6421"/>
                    <a:pt x="0" y="4144"/>
                  </a:cubicBezTo>
                  <a:cubicBezTo>
                    <a:pt x="0" y="1926"/>
                    <a:pt x="1868" y="58"/>
                    <a:pt x="4145" y="0"/>
                  </a:cubicBezTo>
                  <a:cubicBezTo>
                    <a:pt x="6363" y="0"/>
                    <a:pt x="8289" y="1868"/>
                    <a:pt x="8289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" name="Google Shape;2471;p8"/>
            <p:cNvSpPr/>
            <p:nvPr/>
          </p:nvSpPr>
          <p:spPr>
            <a:xfrm>
              <a:off x="4298850" y="1881250"/>
              <a:ext cx="205775" cy="205775"/>
            </a:xfrm>
            <a:custGeom>
              <a:avLst/>
              <a:gdLst/>
              <a:ahLst/>
              <a:cxnLst/>
              <a:rect l="l" t="t" r="r" b="b"/>
              <a:pathLst>
                <a:path w="8231" h="8231" extrusionOk="0">
                  <a:moveTo>
                    <a:pt x="8230" y="4086"/>
                  </a:moveTo>
                  <a:cubicBezTo>
                    <a:pt x="8230" y="6363"/>
                    <a:pt x="6362" y="8230"/>
                    <a:pt x="4144" y="8230"/>
                  </a:cubicBezTo>
                  <a:cubicBezTo>
                    <a:pt x="1868" y="8230"/>
                    <a:pt x="58" y="6421"/>
                    <a:pt x="58" y="4144"/>
                  </a:cubicBezTo>
                  <a:cubicBezTo>
                    <a:pt x="0" y="1868"/>
                    <a:pt x="1868" y="0"/>
                    <a:pt x="4144" y="0"/>
                  </a:cubicBezTo>
                  <a:cubicBezTo>
                    <a:pt x="6421" y="59"/>
                    <a:pt x="8230" y="1868"/>
                    <a:pt x="8230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" name="Google Shape;2472;p8"/>
            <p:cNvSpPr/>
            <p:nvPr/>
          </p:nvSpPr>
          <p:spPr>
            <a:xfrm>
              <a:off x="4545450" y="2127850"/>
              <a:ext cx="207250" cy="205775"/>
            </a:xfrm>
            <a:custGeom>
              <a:avLst/>
              <a:gdLst/>
              <a:ahLst/>
              <a:cxnLst/>
              <a:rect l="l" t="t" r="r" b="b"/>
              <a:pathLst>
                <a:path w="8290" h="8231" extrusionOk="0">
                  <a:moveTo>
                    <a:pt x="8231" y="4087"/>
                  </a:moveTo>
                  <a:cubicBezTo>
                    <a:pt x="8289" y="6363"/>
                    <a:pt x="6421" y="8231"/>
                    <a:pt x="4145" y="8231"/>
                  </a:cubicBezTo>
                  <a:cubicBezTo>
                    <a:pt x="1869" y="8231"/>
                    <a:pt x="59" y="6422"/>
                    <a:pt x="59" y="4145"/>
                  </a:cubicBezTo>
                  <a:cubicBezTo>
                    <a:pt x="1" y="1927"/>
                    <a:pt x="1869" y="1"/>
                    <a:pt x="4145" y="59"/>
                  </a:cubicBezTo>
                  <a:cubicBezTo>
                    <a:pt x="6363" y="59"/>
                    <a:pt x="8231" y="1869"/>
                    <a:pt x="8231" y="408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" name="Google Shape;2473;p8"/>
            <p:cNvSpPr/>
            <p:nvPr/>
          </p:nvSpPr>
          <p:spPr>
            <a:xfrm>
              <a:off x="4548375" y="3355100"/>
              <a:ext cx="202850" cy="202850"/>
            </a:xfrm>
            <a:custGeom>
              <a:avLst/>
              <a:gdLst/>
              <a:ahLst/>
              <a:cxnLst/>
              <a:rect l="l" t="t" r="r" b="b"/>
              <a:pathLst>
                <a:path w="8114" h="8114" extrusionOk="0">
                  <a:moveTo>
                    <a:pt x="8056" y="4028"/>
                  </a:moveTo>
                  <a:cubicBezTo>
                    <a:pt x="8114" y="6304"/>
                    <a:pt x="6304" y="8114"/>
                    <a:pt x="4086" y="8114"/>
                  </a:cubicBezTo>
                  <a:cubicBezTo>
                    <a:pt x="1810" y="8114"/>
                    <a:pt x="0" y="6363"/>
                    <a:pt x="0" y="4086"/>
                  </a:cubicBezTo>
                  <a:cubicBezTo>
                    <a:pt x="0" y="1868"/>
                    <a:pt x="1693" y="59"/>
                    <a:pt x="3911" y="59"/>
                  </a:cubicBezTo>
                  <a:cubicBezTo>
                    <a:pt x="6188" y="0"/>
                    <a:pt x="8056" y="1751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" name="Google Shape;2474;p8"/>
            <p:cNvSpPr/>
            <p:nvPr/>
          </p:nvSpPr>
          <p:spPr>
            <a:xfrm>
              <a:off x="3075975" y="1882700"/>
              <a:ext cx="201400" cy="202875"/>
            </a:xfrm>
            <a:custGeom>
              <a:avLst/>
              <a:gdLst/>
              <a:ahLst/>
              <a:cxnLst/>
              <a:rect l="l" t="t" r="r" b="b"/>
              <a:pathLst>
                <a:path w="8056" h="8115" extrusionOk="0">
                  <a:moveTo>
                    <a:pt x="8056" y="4086"/>
                  </a:moveTo>
                  <a:cubicBezTo>
                    <a:pt x="8056" y="6363"/>
                    <a:pt x="6246" y="8114"/>
                    <a:pt x="3970" y="8114"/>
                  </a:cubicBezTo>
                  <a:cubicBezTo>
                    <a:pt x="1752" y="8056"/>
                    <a:pt x="1" y="6305"/>
                    <a:pt x="1" y="4028"/>
                  </a:cubicBezTo>
                  <a:cubicBezTo>
                    <a:pt x="1" y="1752"/>
                    <a:pt x="1810" y="1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" name="Google Shape;2475;p8"/>
            <p:cNvSpPr/>
            <p:nvPr/>
          </p:nvSpPr>
          <p:spPr>
            <a:xfrm>
              <a:off x="2829375" y="21307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5" y="3970"/>
                  </a:moveTo>
                  <a:cubicBezTo>
                    <a:pt x="8055" y="6188"/>
                    <a:pt x="6304" y="7997"/>
                    <a:pt x="4086" y="8056"/>
                  </a:cubicBezTo>
                  <a:cubicBezTo>
                    <a:pt x="1810" y="8056"/>
                    <a:pt x="0" y="6246"/>
                    <a:pt x="0" y="4028"/>
                  </a:cubicBezTo>
                  <a:cubicBezTo>
                    <a:pt x="0" y="1810"/>
                    <a:pt x="1751" y="1"/>
                    <a:pt x="3969" y="1"/>
                  </a:cubicBezTo>
                  <a:cubicBezTo>
                    <a:pt x="6187" y="1"/>
                    <a:pt x="7997" y="1752"/>
                    <a:pt x="805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" name="Google Shape;2476;p8"/>
            <p:cNvSpPr/>
            <p:nvPr/>
          </p:nvSpPr>
          <p:spPr>
            <a:xfrm>
              <a:off x="4301750" y="36031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6" y="3970"/>
                  </a:moveTo>
                  <a:cubicBezTo>
                    <a:pt x="8056" y="6246"/>
                    <a:pt x="6305" y="7997"/>
                    <a:pt x="4087" y="8055"/>
                  </a:cubicBezTo>
                  <a:cubicBezTo>
                    <a:pt x="1810" y="8055"/>
                    <a:pt x="1" y="6246"/>
                    <a:pt x="1" y="4028"/>
                  </a:cubicBezTo>
                  <a:cubicBezTo>
                    <a:pt x="1" y="1810"/>
                    <a:pt x="1810" y="0"/>
                    <a:pt x="4028" y="0"/>
                  </a:cubicBezTo>
                  <a:cubicBezTo>
                    <a:pt x="6246" y="0"/>
                    <a:pt x="8056" y="1751"/>
                    <a:pt x="8056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" name="Google Shape;2477;p8"/>
            <p:cNvSpPr/>
            <p:nvPr/>
          </p:nvSpPr>
          <p:spPr>
            <a:xfrm>
              <a:off x="4790600" y="2619625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4029" y="1"/>
                  </a:moveTo>
                  <a:cubicBezTo>
                    <a:pt x="6247" y="1"/>
                    <a:pt x="8056" y="1810"/>
                    <a:pt x="8056" y="4028"/>
                  </a:cubicBezTo>
                  <a:cubicBezTo>
                    <a:pt x="8056" y="6246"/>
                    <a:pt x="6305" y="8056"/>
                    <a:pt x="4087" y="8056"/>
                  </a:cubicBezTo>
                  <a:cubicBezTo>
                    <a:pt x="1810" y="8056"/>
                    <a:pt x="59" y="6305"/>
                    <a:pt x="1" y="4028"/>
                  </a:cubicBezTo>
                  <a:cubicBezTo>
                    <a:pt x="1" y="1810"/>
                    <a:pt x="1810" y="59"/>
                    <a:pt x="402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" name="Google Shape;2478;p8"/>
            <p:cNvSpPr/>
            <p:nvPr/>
          </p:nvSpPr>
          <p:spPr>
            <a:xfrm>
              <a:off x="3564825" y="1641925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8056" y="4028"/>
                  </a:moveTo>
                  <a:cubicBezTo>
                    <a:pt x="8056" y="6246"/>
                    <a:pt x="6246" y="7997"/>
                    <a:pt x="4028" y="7997"/>
                  </a:cubicBezTo>
                  <a:cubicBezTo>
                    <a:pt x="1810" y="7997"/>
                    <a:pt x="1" y="6129"/>
                    <a:pt x="59" y="3911"/>
                  </a:cubicBezTo>
                  <a:cubicBezTo>
                    <a:pt x="59" y="1752"/>
                    <a:pt x="1869" y="0"/>
                    <a:pt x="4028" y="0"/>
                  </a:cubicBezTo>
                  <a:cubicBezTo>
                    <a:pt x="6246" y="0"/>
                    <a:pt x="8056" y="1752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" name="Google Shape;2479;p8"/>
            <p:cNvSpPr/>
            <p:nvPr/>
          </p:nvSpPr>
          <p:spPr>
            <a:xfrm>
              <a:off x="3811450" y="16404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4086" y="58"/>
                  </a:moveTo>
                  <a:cubicBezTo>
                    <a:pt x="6304" y="58"/>
                    <a:pt x="8056" y="1868"/>
                    <a:pt x="8056" y="4086"/>
                  </a:cubicBezTo>
                  <a:cubicBezTo>
                    <a:pt x="8056" y="6304"/>
                    <a:pt x="6246" y="8055"/>
                    <a:pt x="4028" y="8055"/>
                  </a:cubicBezTo>
                  <a:cubicBezTo>
                    <a:pt x="1810" y="8055"/>
                    <a:pt x="0" y="6246"/>
                    <a:pt x="59" y="4028"/>
                  </a:cubicBezTo>
                  <a:cubicBezTo>
                    <a:pt x="59" y="1810"/>
                    <a:pt x="1868" y="0"/>
                    <a:pt x="4086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" name="Google Shape;2480;p8"/>
            <p:cNvSpPr/>
            <p:nvPr/>
          </p:nvSpPr>
          <p:spPr>
            <a:xfrm>
              <a:off x="4790600" y="2866250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8056" y="4086"/>
                  </a:moveTo>
                  <a:cubicBezTo>
                    <a:pt x="8056" y="6304"/>
                    <a:pt x="6247" y="8055"/>
                    <a:pt x="4029" y="8055"/>
                  </a:cubicBezTo>
                  <a:cubicBezTo>
                    <a:pt x="1810" y="8055"/>
                    <a:pt x="1" y="6246"/>
                    <a:pt x="59" y="4028"/>
                  </a:cubicBezTo>
                  <a:cubicBezTo>
                    <a:pt x="59" y="1810"/>
                    <a:pt x="1869" y="0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" name="Google Shape;2481;p8"/>
            <p:cNvSpPr/>
            <p:nvPr/>
          </p:nvSpPr>
          <p:spPr>
            <a:xfrm>
              <a:off x="2829375" y="3356550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7997" y="4028"/>
                  </a:moveTo>
                  <a:cubicBezTo>
                    <a:pt x="7997" y="6246"/>
                    <a:pt x="6187" y="7997"/>
                    <a:pt x="4028" y="7997"/>
                  </a:cubicBezTo>
                  <a:cubicBezTo>
                    <a:pt x="1810" y="7997"/>
                    <a:pt x="0" y="6130"/>
                    <a:pt x="58" y="3912"/>
                  </a:cubicBezTo>
                  <a:cubicBezTo>
                    <a:pt x="58" y="1752"/>
                    <a:pt x="1926" y="1"/>
                    <a:pt x="4086" y="1"/>
                  </a:cubicBezTo>
                  <a:cubicBezTo>
                    <a:pt x="6246" y="59"/>
                    <a:pt x="8055" y="1869"/>
                    <a:pt x="7997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" name="Google Shape;2482;p8"/>
            <p:cNvSpPr/>
            <p:nvPr/>
          </p:nvSpPr>
          <p:spPr>
            <a:xfrm>
              <a:off x="3075975" y="3603175"/>
              <a:ext cx="199950" cy="201400"/>
            </a:xfrm>
            <a:custGeom>
              <a:avLst/>
              <a:gdLst/>
              <a:ahLst/>
              <a:cxnLst/>
              <a:rect l="l" t="t" r="r" b="b"/>
              <a:pathLst>
                <a:path w="7998" h="8056" extrusionOk="0">
                  <a:moveTo>
                    <a:pt x="4087" y="0"/>
                  </a:moveTo>
                  <a:cubicBezTo>
                    <a:pt x="6246" y="59"/>
                    <a:pt x="7997" y="1868"/>
                    <a:pt x="7997" y="4028"/>
                  </a:cubicBezTo>
                  <a:cubicBezTo>
                    <a:pt x="7997" y="6246"/>
                    <a:pt x="6130" y="8055"/>
                    <a:pt x="3970" y="7997"/>
                  </a:cubicBezTo>
                  <a:cubicBezTo>
                    <a:pt x="1752" y="7939"/>
                    <a:pt x="1" y="6129"/>
                    <a:pt x="59" y="3970"/>
                  </a:cubicBezTo>
                  <a:cubicBezTo>
                    <a:pt x="59" y="1810"/>
                    <a:pt x="1869" y="0"/>
                    <a:pt x="40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" name="Google Shape;2483;p8"/>
            <p:cNvSpPr/>
            <p:nvPr/>
          </p:nvSpPr>
          <p:spPr>
            <a:xfrm>
              <a:off x="4056600" y="1641925"/>
              <a:ext cx="198475" cy="198475"/>
            </a:xfrm>
            <a:custGeom>
              <a:avLst/>
              <a:gdLst/>
              <a:ahLst/>
              <a:cxnLst/>
              <a:rect l="l" t="t" r="r" b="b"/>
              <a:pathLst>
                <a:path w="7939" h="7939" extrusionOk="0">
                  <a:moveTo>
                    <a:pt x="3970" y="7939"/>
                  </a:moveTo>
                  <a:cubicBezTo>
                    <a:pt x="1810" y="7939"/>
                    <a:pt x="1" y="6129"/>
                    <a:pt x="1" y="3970"/>
                  </a:cubicBezTo>
                  <a:cubicBezTo>
                    <a:pt x="1" y="1810"/>
                    <a:pt x="1810" y="0"/>
                    <a:pt x="3970" y="0"/>
                  </a:cubicBezTo>
                  <a:cubicBezTo>
                    <a:pt x="6130" y="0"/>
                    <a:pt x="7939" y="1810"/>
                    <a:pt x="7939" y="3970"/>
                  </a:cubicBezTo>
                  <a:cubicBezTo>
                    <a:pt x="7939" y="6188"/>
                    <a:pt x="6130" y="7939"/>
                    <a:pt x="3970" y="793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" name="Google Shape;2484;p8"/>
            <p:cNvSpPr/>
            <p:nvPr/>
          </p:nvSpPr>
          <p:spPr>
            <a:xfrm>
              <a:off x="4792075" y="2377400"/>
              <a:ext cx="199950" cy="199925"/>
            </a:xfrm>
            <a:custGeom>
              <a:avLst/>
              <a:gdLst/>
              <a:ahLst/>
              <a:cxnLst/>
              <a:rect l="l" t="t" r="r" b="b"/>
              <a:pathLst>
                <a:path w="7998" h="7997" extrusionOk="0">
                  <a:moveTo>
                    <a:pt x="3970" y="58"/>
                  </a:moveTo>
                  <a:cubicBezTo>
                    <a:pt x="6129" y="0"/>
                    <a:pt x="7939" y="1810"/>
                    <a:pt x="7939" y="3969"/>
                  </a:cubicBezTo>
                  <a:cubicBezTo>
                    <a:pt x="7997" y="6129"/>
                    <a:pt x="6188" y="7939"/>
                    <a:pt x="4028" y="7997"/>
                  </a:cubicBezTo>
                  <a:cubicBezTo>
                    <a:pt x="1868" y="7997"/>
                    <a:pt x="59" y="6246"/>
                    <a:pt x="0" y="4028"/>
                  </a:cubicBezTo>
                  <a:cubicBezTo>
                    <a:pt x="0" y="1926"/>
                    <a:pt x="1810" y="58"/>
                    <a:pt x="3970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" name="Google Shape;2485;p8"/>
            <p:cNvSpPr/>
            <p:nvPr/>
          </p:nvSpPr>
          <p:spPr>
            <a:xfrm>
              <a:off x="4793525" y="31157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70" y="1"/>
                  </a:moveTo>
                  <a:cubicBezTo>
                    <a:pt x="6130" y="1"/>
                    <a:pt x="7881" y="1752"/>
                    <a:pt x="7881" y="3911"/>
                  </a:cubicBezTo>
                  <a:cubicBezTo>
                    <a:pt x="7881" y="6129"/>
                    <a:pt x="6071" y="7881"/>
                    <a:pt x="3853" y="7881"/>
                  </a:cubicBezTo>
                  <a:cubicBezTo>
                    <a:pt x="1693" y="7822"/>
                    <a:pt x="1" y="6071"/>
                    <a:pt x="1" y="3911"/>
                  </a:cubicBezTo>
                  <a:cubicBezTo>
                    <a:pt x="1" y="1693"/>
                    <a:pt x="1752" y="1"/>
                    <a:pt x="39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" name="Google Shape;2486;p8"/>
            <p:cNvSpPr/>
            <p:nvPr/>
          </p:nvSpPr>
          <p:spPr>
            <a:xfrm>
              <a:off x="2584200" y="2622550"/>
              <a:ext cx="197025" cy="195550"/>
            </a:xfrm>
            <a:custGeom>
              <a:avLst/>
              <a:gdLst/>
              <a:ahLst/>
              <a:cxnLst/>
              <a:rect l="l" t="t" r="r" b="b"/>
              <a:pathLst>
                <a:path w="7881" h="7822" extrusionOk="0">
                  <a:moveTo>
                    <a:pt x="3912" y="7822"/>
                  </a:moveTo>
                  <a:cubicBezTo>
                    <a:pt x="1752" y="7822"/>
                    <a:pt x="1" y="6071"/>
                    <a:pt x="59" y="3911"/>
                  </a:cubicBezTo>
                  <a:cubicBezTo>
                    <a:pt x="59" y="1693"/>
                    <a:pt x="1810" y="0"/>
                    <a:pt x="3970" y="0"/>
                  </a:cubicBezTo>
                  <a:cubicBezTo>
                    <a:pt x="6188" y="0"/>
                    <a:pt x="7881" y="1751"/>
                    <a:pt x="7881" y="3970"/>
                  </a:cubicBezTo>
                  <a:cubicBezTo>
                    <a:pt x="7881" y="6129"/>
                    <a:pt x="6130" y="7822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" name="Google Shape;2487;p8"/>
            <p:cNvSpPr/>
            <p:nvPr/>
          </p:nvSpPr>
          <p:spPr>
            <a:xfrm>
              <a:off x="3321125" y="16433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12" y="7822"/>
                  </a:moveTo>
                  <a:cubicBezTo>
                    <a:pt x="1694" y="7822"/>
                    <a:pt x="1" y="6071"/>
                    <a:pt x="1" y="3912"/>
                  </a:cubicBezTo>
                  <a:cubicBezTo>
                    <a:pt x="59" y="1694"/>
                    <a:pt x="1810" y="1"/>
                    <a:pt x="3970" y="1"/>
                  </a:cubicBezTo>
                  <a:cubicBezTo>
                    <a:pt x="6130" y="59"/>
                    <a:pt x="7881" y="1810"/>
                    <a:pt x="7823" y="3970"/>
                  </a:cubicBezTo>
                  <a:cubicBezTo>
                    <a:pt x="7823" y="6130"/>
                    <a:pt x="6071" y="7881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" name="Google Shape;2488;p8"/>
            <p:cNvSpPr/>
            <p:nvPr/>
          </p:nvSpPr>
          <p:spPr>
            <a:xfrm>
              <a:off x="3812900" y="3851250"/>
              <a:ext cx="198500" cy="197025"/>
            </a:xfrm>
            <a:custGeom>
              <a:avLst/>
              <a:gdLst/>
              <a:ahLst/>
              <a:cxnLst/>
              <a:rect l="l" t="t" r="r" b="b"/>
              <a:pathLst>
                <a:path w="7940" h="7881" extrusionOk="0">
                  <a:moveTo>
                    <a:pt x="7939" y="3969"/>
                  </a:moveTo>
                  <a:cubicBezTo>
                    <a:pt x="7881" y="6188"/>
                    <a:pt x="6130" y="7880"/>
                    <a:pt x="3970" y="7880"/>
                  </a:cubicBezTo>
                  <a:cubicBezTo>
                    <a:pt x="1752" y="7880"/>
                    <a:pt x="1" y="6071"/>
                    <a:pt x="59" y="3911"/>
                  </a:cubicBezTo>
                  <a:cubicBezTo>
                    <a:pt x="117" y="1693"/>
                    <a:pt x="1869" y="0"/>
                    <a:pt x="4028" y="59"/>
                  </a:cubicBezTo>
                  <a:cubicBezTo>
                    <a:pt x="6188" y="59"/>
                    <a:pt x="7939" y="1810"/>
                    <a:pt x="7939" y="39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" name="Google Shape;2489;p8"/>
            <p:cNvSpPr/>
            <p:nvPr/>
          </p:nvSpPr>
          <p:spPr>
            <a:xfrm>
              <a:off x="2585675" y="2869150"/>
              <a:ext cx="195550" cy="195575"/>
            </a:xfrm>
            <a:custGeom>
              <a:avLst/>
              <a:gdLst/>
              <a:ahLst/>
              <a:cxnLst/>
              <a:rect l="l" t="t" r="r" b="b"/>
              <a:pathLst>
                <a:path w="7822" h="7823" extrusionOk="0">
                  <a:moveTo>
                    <a:pt x="7822" y="3912"/>
                  </a:moveTo>
                  <a:cubicBezTo>
                    <a:pt x="7822" y="6071"/>
                    <a:pt x="6129" y="7823"/>
                    <a:pt x="3911" y="7823"/>
                  </a:cubicBezTo>
                  <a:cubicBezTo>
                    <a:pt x="1751" y="7823"/>
                    <a:pt x="0" y="6130"/>
                    <a:pt x="0" y="3970"/>
                  </a:cubicBezTo>
                  <a:cubicBezTo>
                    <a:pt x="0" y="1752"/>
                    <a:pt x="1693" y="59"/>
                    <a:pt x="3853" y="1"/>
                  </a:cubicBezTo>
                  <a:cubicBezTo>
                    <a:pt x="6071" y="1"/>
                    <a:pt x="7763" y="1752"/>
                    <a:pt x="7822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" name="Google Shape;2490;p8"/>
            <p:cNvSpPr/>
            <p:nvPr/>
          </p:nvSpPr>
          <p:spPr>
            <a:xfrm>
              <a:off x="3567750" y="3851250"/>
              <a:ext cx="197025" cy="198475"/>
            </a:xfrm>
            <a:custGeom>
              <a:avLst/>
              <a:gdLst/>
              <a:ahLst/>
              <a:cxnLst/>
              <a:rect l="l" t="t" r="r" b="b"/>
              <a:pathLst>
                <a:path w="7881" h="7939" extrusionOk="0">
                  <a:moveTo>
                    <a:pt x="4028" y="59"/>
                  </a:moveTo>
                  <a:cubicBezTo>
                    <a:pt x="6188" y="117"/>
                    <a:pt x="7881" y="1868"/>
                    <a:pt x="7822" y="4028"/>
                  </a:cubicBezTo>
                  <a:cubicBezTo>
                    <a:pt x="7822" y="6246"/>
                    <a:pt x="6013" y="7939"/>
                    <a:pt x="3853" y="7880"/>
                  </a:cubicBezTo>
                  <a:cubicBezTo>
                    <a:pt x="1693" y="7822"/>
                    <a:pt x="1" y="6071"/>
                    <a:pt x="1" y="3853"/>
                  </a:cubicBezTo>
                  <a:cubicBezTo>
                    <a:pt x="59" y="1693"/>
                    <a:pt x="1868" y="0"/>
                    <a:pt x="4028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" name="Google Shape;2491;p8"/>
            <p:cNvSpPr/>
            <p:nvPr/>
          </p:nvSpPr>
          <p:spPr>
            <a:xfrm>
              <a:off x="4551300" y="1891450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7763" y="3912"/>
                  </a:moveTo>
                  <a:cubicBezTo>
                    <a:pt x="7763" y="6071"/>
                    <a:pt x="6071" y="7764"/>
                    <a:pt x="3853" y="7764"/>
                  </a:cubicBezTo>
                  <a:cubicBezTo>
                    <a:pt x="1693" y="7764"/>
                    <a:pt x="0" y="6013"/>
                    <a:pt x="0" y="3853"/>
                  </a:cubicBezTo>
                  <a:cubicBezTo>
                    <a:pt x="0" y="1693"/>
                    <a:pt x="1751" y="1"/>
                    <a:pt x="3969" y="1"/>
                  </a:cubicBezTo>
                  <a:cubicBezTo>
                    <a:pt x="6129" y="1"/>
                    <a:pt x="7822" y="1693"/>
                    <a:pt x="7763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" name="Google Shape;2492;p8"/>
            <p:cNvSpPr/>
            <p:nvPr/>
          </p:nvSpPr>
          <p:spPr>
            <a:xfrm>
              <a:off x="4059525" y="385270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3794" y="59"/>
                  </a:moveTo>
                  <a:cubicBezTo>
                    <a:pt x="5954" y="1"/>
                    <a:pt x="7705" y="1693"/>
                    <a:pt x="7705" y="3853"/>
                  </a:cubicBezTo>
                  <a:cubicBezTo>
                    <a:pt x="7705" y="6013"/>
                    <a:pt x="6013" y="7764"/>
                    <a:pt x="3853" y="7764"/>
                  </a:cubicBezTo>
                  <a:cubicBezTo>
                    <a:pt x="1693" y="7764"/>
                    <a:pt x="0" y="6071"/>
                    <a:pt x="0" y="3911"/>
                  </a:cubicBezTo>
                  <a:cubicBezTo>
                    <a:pt x="0" y="1752"/>
                    <a:pt x="1693" y="59"/>
                    <a:pt x="379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" name="Google Shape;2493;p8"/>
            <p:cNvSpPr/>
            <p:nvPr/>
          </p:nvSpPr>
          <p:spPr>
            <a:xfrm>
              <a:off x="2585675" y="2380300"/>
              <a:ext cx="194100" cy="194125"/>
            </a:xfrm>
            <a:custGeom>
              <a:avLst/>
              <a:gdLst/>
              <a:ahLst/>
              <a:cxnLst/>
              <a:rect l="l" t="t" r="r" b="b"/>
              <a:pathLst>
                <a:path w="7764" h="7765" extrusionOk="0">
                  <a:moveTo>
                    <a:pt x="3911" y="59"/>
                  </a:moveTo>
                  <a:cubicBezTo>
                    <a:pt x="6071" y="59"/>
                    <a:pt x="7763" y="1810"/>
                    <a:pt x="7763" y="3912"/>
                  </a:cubicBezTo>
                  <a:cubicBezTo>
                    <a:pt x="7763" y="6071"/>
                    <a:pt x="6012" y="7764"/>
                    <a:pt x="3853" y="7764"/>
                  </a:cubicBezTo>
                  <a:cubicBezTo>
                    <a:pt x="1693" y="7764"/>
                    <a:pt x="0" y="6013"/>
                    <a:pt x="59" y="3853"/>
                  </a:cubicBezTo>
                  <a:cubicBezTo>
                    <a:pt x="59" y="1694"/>
                    <a:pt x="1810" y="1"/>
                    <a:pt x="391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" name="Google Shape;2494;p8"/>
            <p:cNvSpPr/>
            <p:nvPr/>
          </p:nvSpPr>
          <p:spPr>
            <a:xfrm>
              <a:off x="3322600" y="3854175"/>
              <a:ext cx="192650" cy="192625"/>
            </a:xfrm>
            <a:custGeom>
              <a:avLst/>
              <a:gdLst/>
              <a:ahLst/>
              <a:cxnLst/>
              <a:rect l="l" t="t" r="r" b="b"/>
              <a:pathLst>
                <a:path w="7706" h="7705" extrusionOk="0">
                  <a:moveTo>
                    <a:pt x="7705" y="3852"/>
                  </a:moveTo>
                  <a:cubicBezTo>
                    <a:pt x="7705" y="5954"/>
                    <a:pt x="5954" y="7705"/>
                    <a:pt x="3853" y="7705"/>
                  </a:cubicBezTo>
                  <a:cubicBezTo>
                    <a:pt x="1751" y="7705"/>
                    <a:pt x="0" y="5954"/>
                    <a:pt x="0" y="3852"/>
                  </a:cubicBezTo>
                  <a:cubicBezTo>
                    <a:pt x="0" y="1693"/>
                    <a:pt x="1751" y="0"/>
                    <a:pt x="3911" y="0"/>
                  </a:cubicBezTo>
                  <a:cubicBezTo>
                    <a:pt x="6012" y="0"/>
                    <a:pt x="7705" y="1751"/>
                    <a:pt x="7705" y="38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" name="Google Shape;2495;p8"/>
            <p:cNvSpPr/>
            <p:nvPr/>
          </p:nvSpPr>
          <p:spPr>
            <a:xfrm>
              <a:off x="2585675" y="3117225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3969" y="1"/>
                  </a:moveTo>
                  <a:cubicBezTo>
                    <a:pt x="6071" y="59"/>
                    <a:pt x="7822" y="1869"/>
                    <a:pt x="7763" y="3970"/>
                  </a:cubicBezTo>
                  <a:cubicBezTo>
                    <a:pt x="7705" y="6071"/>
                    <a:pt x="5954" y="7764"/>
                    <a:pt x="3853" y="7706"/>
                  </a:cubicBezTo>
                  <a:cubicBezTo>
                    <a:pt x="1751" y="7706"/>
                    <a:pt x="0" y="5896"/>
                    <a:pt x="59" y="3795"/>
                  </a:cubicBezTo>
                  <a:cubicBezTo>
                    <a:pt x="117" y="1694"/>
                    <a:pt x="1868" y="1"/>
                    <a:pt x="39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" name="Google Shape;2496;p8"/>
            <p:cNvSpPr/>
            <p:nvPr/>
          </p:nvSpPr>
          <p:spPr>
            <a:xfrm>
              <a:off x="4795000" y="2133700"/>
              <a:ext cx="192625" cy="194100"/>
            </a:xfrm>
            <a:custGeom>
              <a:avLst/>
              <a:gdLst/>
              <a:ahLst/>
              <a:cxnLst/>
              <a:rect l="l" t="t" r="r" b="b"/>
              <a:pathLst>
                <a:path w="7705" h="7764" extrusionOk="0">
                  <a:moveTo>
                    <a:pt x="3911" y="7764"/>
                  </a:moveTo>
                  <a:cubicBezTo>
                    <a:pt x="1810" y="7764"/>
                    <a:pt x="58" y="6012"/>
                    <a:pt x="0" y="3911"/>
                  </a:cubicBezTo>
                  <a:cubicBezTo>
                    <a:pt x="0" y="1810"/>
                    <a:pt x="1751" y="59"/>
                    <a:pt x="3853" y="59"/>
                  </a:cubicBezTo>
                  <a:cubicBezTo>
                    <a:pt x="5954" y="0"/>
                    <a:pt x="7705" y="1751"/>
                    <a:pt x="7705" y="3911"/>
                  </a:cubicBezTo>
                  <a:cubicBezTo>
                    <a:pt x="7705" y="5954"/>
                    <a:pt x="6012" y="7705"/>
                    <a:pt x="3911" y="776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" name="Google Shape;2497;p8"/>
            <p:cNvSpPr/>
            <p:nvPr/>
          </p:nvSpPr>
          <p:spPr>
            <a:xfrm>
              <a:off x="4306125" y="164485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7706" y="3911"/>
                  </a:moveTo>
                  <a:cubicBezTo>
                    <a:pt x="7648" y="6012"/>
                    <a:pt x="5896" y="7763"/>
                    <a:pt x="3737" y="7705"/>
                  </a:cubicBezTo>
                  <a:cubicBezTo>
                    <a:pt x="1694" y="7647"/>
                    <a:pt x="1" y="5896"/>
                    <a:pt x="1" y="3794"/>
                  </a:cubicBezTo>
                  <a:cubicBezTo>
                    <a:pt x="1" y="1693"/>
                    <a:pt x="1810" y="0"/>
                    <a:pt x="3912" y="0"/>
                  </a:cubicBezTo>
                  <a:cubicBezTo>
                    <a:pt x="6013" y="59"/>
                    <a:pt x="7706" y="1810"/>
                    <a:pt x="7706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" name="Google Shape;2498;p8"/>
            <p:cNvSpPr/>
            <p:nvPr/>
          </p:nvSpPr>
          <p:spPr>
            <a:xfrm>
              <a:off x="4546925" y="3606100"/>
              <a:ext cx="195550" cy="194100"/>
            </a:xfrm>
            <a:custGeom>
              <a:avLst/>
              <a:gdLst/>
              <a:ahLst/>
              <a:cxnLst/>
              <a:rect l="l" t="t" r="r" b="b"/>
              <a:pathLst>
                <a:path w="7822" h="7764" extrusionOk="0">
                  <a:moveTo>
                    <a:pt x="3853" y="7763"/>
                  </a:moveTo>
                  <a:cubicBezTo>
                    <a:pt x="1751" y="7705"/>
                    <a:pt x="0" y="5895"/>
                    <a:pt x="58" y="3794"/>
                  </a:cubicBezTo>
                  <a:cubicBezTo>
                    <a:pt x="117" y="1693"/>
                    <a:pt x="1926" y="0"/>
                    <a:pt x="3969" y="58"/>
                  </a:cubicBezTo>
                  <a:cubicBezTo>
                    <a:pt x="6129" y="117"/>
                    <a:pt x="7822" y="1868"/>
                    <a:pt x="7763" y="4028"/>
                  </a:cubicBezTo>
                  <a:cubicBezTo>
                    <a:pt x="7705" y="6071"/>
                    <a:pt x="5954" y="7763"/>
                    <a:pt x="3853" y="77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" name="Google Shape;2499;p8"/>
            <p:cNvSpPr/>
            <p:nvPr/>
          </p:nvSpPr>
          <p:spPr>
            <a:xfrm>
              <a:off x="2832275" y="1887075"/>
              <a:ext cx="194125" cy="194100"/>
            </a:xfrm>
            <a:custGeom>
              <a:avLst/>
              <a:gdLst/>
              <a:ahLst/>
              <a:cxnLst/>
              <a:rect l="l" t="t" r="r" b="b"/>
              <a:pathLst>
                <a:path w="7765" h="7764" extrusionOk="0">
                  <a:moveTo>
                    <a:pt x="7764" y="3911"/>
                  </a:moveTo>
                  <a:cubicBezTo>
                    <a:pt x="7706" y="6013"/>
                    <a:pt x="5955" y="7764"/>
                    <a:pt x="3912" y="7706"/>
                  </a:cubicBezTo>
                  <a:cubicBezTo>
                    <a:pt x="1752" y="7706"/>
                    <a:pt x="1" y="5954"/>
                    <a:pt x="59" y="3795"/>
                  </a:cubicBezTo>
                  <a:cubicBezTo>
                    <a:pt x="118" y="1693"/>
                    <a:pt x="1869" y="1"/>
                    <a:pt x="3970" y="59"/>
                  </a:cubicBezTo>
                  <a:cubicBezTo>
                    <a:pt x="6071" y="59"/>
                    <a:pt x="7764" y="1810"/>
                    <a:pt x="7764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" name="Google Shape;2500;p8"/>
            <p:cNvSpPr/>
            <p:nvPr/>
          </p:nvSpPr>
          <p:spPr>
            <a:xfrm>
              <a:off x="4796450" y="3362400"/>
              <a:ext cx="191175" cy="189725"/>
            </a:xfrm>
            <a:custGeom>
              <a:avLst/>
              <a:gdLst/>
              <a:ahLst/>
              <a:cxnLst/>
              <a:rect l="l" t="t" r="r" b="b"/>
              <a:pathLst>
                <a:path w="7647" h="7589" extrusionOk="0">
                  <a:moveTo>
                    <a:pt x="3795" y="0"/>
                  </a:moveTo>
                  <a:cubicBezTo>
                    <a:pt x="5896" y="0"/>
                    <a:pt x="7647" y="1751"/>
                    <a:pt x="7589" y="3794"/>
                  </a:cubicBezTo>
                  <a:cubicBezTo>
                    <a:pt x="7589" y="5896"/>
                    <a:pt x="5896" y="7588"/>
                    <a:pt x="3795" y="7588"/>
                  </a:cubicBezTo>
                  <a:cubicBezTo>
                    <a:pt x="1693" y="7588"/>
                    <a:pt x="0" y="5837"/>
                    <a:pt x="0" y="3736"/>
                  </a:cubicBezTo>
                  <a:cubicBezTo>
                    <a:pt x="0" y="1693"/>
                    <a:pt x="1752" y="0"/>
                    <a:pt x="379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" name="Google Shape;2501;p8"/>
            <p:cNvSpPr/>
            <p:nvPr/>
          </p:nvSpPr>
          <p:spPr>
            <a:xfrm>
              <a:off x="3081825" y="1646300"/>
              <a:ext cx="189725" cy="191200"/>
            </a:xfrm>
            <a:custGeom>
              <a:avLst/>
              <a:gdLst/>
              <a:ahLst/>
              <a:cxnLst/>
              <a:rect l="l" t="t" r="r" b="b"/>
              <a:pathLst>
                <a:path w="7589" h="7648" extrusionOk="0">
                  <a:moveTo>
                    <a:pt x="3794" y="1"/>
                  </a:moveTo>
                  <a:cubicBezTo>
                    <a:pt x="5837" y="1"/>
                    <a:pt x="7588" y="1752"/>
                    <a:pt x="7588" y="3853"/>
                  </a:cubicBezTo>
                  <a:cubicBezTo>
                    <a:pt x="7588" y="5896"/>
                    <a:pt x="5896" y="7589"/>
                    <a:pt x="3794" y="7589"/>
                  </a:cubicBezTo>
                  <a:cubicBezTo>
                    <a:pt x="1751" y="7647"/>
                    <a:pt x="0" y="5896"/>
                    <a:pt x="0" y="3795"/>
                  </a:cubicBezTo>
                  <a:cubicBezTo>
                    <a:pt x="0" y="1693"/>
                    <a:pt x="1693" y="1"/>
                    <a:pt x="3794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" name="Google Shape;2502;p8"/>
            <p:cNvSpPr/>
            <p:nvPr/>
          </p:nvSpPr>
          <p:spPr>
            <a:xfrm>
              <a:off x="2835200" y="3609000"/>
              <a:ext cx="189725" cy="189725"/>
            </a:xfrm>
            <a:custGeom>
              <a:avLst/>
              <a:gdLst/>
              <a:ahLst/>
              <a:cxnLst/>
              <a:rect l="l" t="t" r="r" b="b"/>
              <a:pathLst>
                <a:path w="7589" h="7589" extrusionOk="0">
                  <a:moveTo>
                    <a:pt x="3795" y="1"/>
                  </a:moveTo>
                  <a:cubicBezTo>
                    <a:pt x="5896" y="59"/>
                    <a:pt x="7589" y="1752"/>
                    <a:pt x="7530" y="3795"/>
                  </a:cubicBezTo>
                  <a:cubicBezTo>
                    <a:pt x="7530" y="5896"/>
                    <a:pt x="5838" y="7589"/>
                    <a:pt x="3736" y="7531"/>
                  </a:cubicBezTo>
                  <a:cubicBezTo>
                    <a:pt x="1635" y="7531"/>
                    <a:pt x="1" y="5838"/>
                    <a:pt x="1" y="3737"/>
                  </a:cubicBezTo>
                  <a:cubicBezTo>
                    <a:pt x="59" y="1635"/>
                    <a:pt x="1752" y="1"/>
                    <a:pt x="379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" name="Google Shape;2503;p8"/>
            <p:cNvSpPr/>
            <p:nvPr/>
          </p:nvSpPr>
          <p:spPr>
            <a:xfrm>
              <a:off x="4309050" y="3855625"/>
              <a:ext cx="186825" cy="188275"/>
            </a:xfrm>
            <a:custGeom>
              <a:avLst/>
              <a:gdLst/>
              <a:ahLst/>
              <a:cxnLst/>
              <a:rect l="l" t="t" r="r" b="b"/>
              <a:pathLst>
                <a:path w="7473" h="7531" extrusionOk="0">
                  <a:moveTo>
                    <a:pt x="3736" y="7530"/>
                  </a:moveTo>
                  <a:cubicBezTo>
                    <a:pt x="1635" y="7530"/>
                    <a:pt x="1" y="5896"/>
                    <a:pt x="1" y="3794"/>
                  </a:cubicBezTo>
                  <a:cubicBezTo>
                    <a:pt x="1" y="1693"/>
                    <a:pt x="1635" y="0"/>
                    <a:pt x="3736" y="59"/>
                  </a:cubicBezTo>
                  <a:cubicBezTo>
                    <a:pt x="5838" y="59"/>
                    <a:pt x="7472" y="1693"/>
                    <a:pt x="7472" y="3736"/>
                  </a:cubicBezTo>
                  <a:cubicBezTo>
                    <a:pt x="7472" y="5837"/>
                    <a:pt x="5838" y="7530"/>
                    <a:pt x="3736" y="75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" name="Google Shape;2504;p8"/>
            <p:cNvSpPr/>
            <p:nvPr/>
          </p:nvSpPr>
          <p:spPr>
            <a:xfrm>
              <a:off x="2590050" y="213660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3736" y="7531"/>
                  </a:moveTo>
                  <a:cubicBezTo>
                    <a:pt x="1635" y="7531"/>
                    <a:pt x="0" y="5896"/>
                    <a:pt x="0" y="3737"/>
                  </a:cubicBezTo>
                  <a:cubicBezTo>
                    <a:pt x="0" y="1694"/>
                    <a:pt x="1635" y="59"/>
                    <a:pt x="3678" y="59"/>
                  </a:cubicBezTo>
                  <a:cubicBezTo>
                    <a:pt x="5837" y="1"/>
                    <a:pt x="7472" y="1694"/>
                    <a:pt x="7472" y="3795"/>
                  </a:cubicBezTo>
                  <a:cubicBezTo>
                    <a:pt x="7472" y="5896"/>
                    <a:pt x="5837" y="7531"/>
                    <a:pt x="3736" y="753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" name="Google Shape;2505;p8"/>
            <p:cNvSpPr/>
            <p:nvPr/>
          </p:nvSpPr>
          <p:spPr>
            <a:xfrm>
              <a:off x="2590050" y="3363850"/>
              <a:ext cx="186800" cy="186800"/>
            </a:xfrm>
            <a:custGeom>
              <a:avLst/>
              <a:gdLst/>
              <a:ahLst/>
              <a:cxnLst/>
              <a:rect l="l" t="t" r="r" b="b"/>
              <a:pathLst>
                <a:path w="7472" h="7472" extrusionOk="0">
                  <a:moveTo>
                    <a:pt x="3736" y="1"/>
                  </a:moveTo>
                  <a:cubicBezTo>
                    <a:pt x="5837" y="59"/>
                    <a:pt x="7472" y="1693"/>
                    <a:pt x="7413" y="3795"/>
                  </a:cubicBezTo>
                  <a:cubicBezTo>
                    <a:pt x="7413" y="5838"/>
                    <a:pt x="5721" y="7472"/>
                    <a:pt x="3678" y="7414"/>
                  </a:cubicBezTo>
                  <a:cubicBezTo>
                    <a:pt x="1635" y="7414"/>
                    <a:pt x="0" y="5721"/>
                    <a:pt x="0" y="3678"/>
                  </a:cubicBezTo>
                  <a:cubicBezTo>
                    <a:pt x="0" y="1635"/>
                    <a:pt x="1693" y="1"/>
                    <a:pt x="37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" name="Google Shape;2506;p8"/>
            <p:cNvSpPr/>
            <p:nvPr/>
          </p:nvSpPr>
          <p:spPr>
            <a:xfrm>
              <a:off x="3083275" y="3857075"/>
              <a:ext cx="186800" cy="185350"/>
            </a:xfrm>
            <a:custGeom>
              <a:avLst/>
              <a:gdLst/>
              <a:ahLst/>
              <a:cxnLst/>
              <a:rect l="l" t="t" r="r" b="b"/>
              <a:pathLst>
                <a:path w="7472" h="7414" extrusionOk="0">
                  <a:moveTo>
                    <a:pt x="7414" y="3678"/>
                  </a:moveTo>
                  <a:cubicBezTo>
                    <a:pt x="7472" y="5779"/>
                    <a:pt x="5779" y="7414"/>
                    <a:pt x="3736" y="7414"/>
                  </a:cubicBezTo>
                  <a:cubicBezTo>
                    <a:pt x="1693" y="7414"/>
                    <a:pt x="1" y="5779"/>
                    <a:pt x="59" y="3736"/>
                  </a:cubicBezTo>
                  <a:cubicBezTo>
                    <a:pt x="59" y="1694"/>
                    <a:pt x="1693" y="59"/>
                    <a:pt x="3678" y="1"/>
                  </a:cubicBezTo>
                  <a:cubicBezTo>
                    <a:pt x="5779" y="1"/>
                    <a:pt x="7414" y="1635"/>
                    <a:pt x="7472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" name="Google Shape;2507;p8"/>
            <p:cNvSpPr/>
            <p:nvPr/>
          </p:nvSpPr>
          <p:spPr>
            <a:xfrm>
              <a:off x="5045975" y="2628375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737" y="7414"/>
                  </a:moveTo>
                  <a:cubicBezTo>
                    <a:pt x="1635" y="7414"/>
                    <a:pt x="1" y="5721"/>
                    <a:pt x="1" y="3678"/>
                  </a:cubicBezTo>
                  <a:cubicBezTo>
                    <a:pt x="1" y="1635"/>
                    <a:pt x="1635" y="1"/>
                    <a:pt x="3737" y="1"/>
                  </a:cubicBez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79" y="7414"/>
                    <a:pt x="3737" y="74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" name="Google Shape;2508;p8"/>
            <p:cNvSpPr/>
            <p:nvPr/>
          </p:nvSpPr>
          <p:spPr>
            <a:xfrm>
              <a:off x="3818750" y="1401150"/>
              <a:ext cx="188275" cy="186800"/>
            </a:xfrm>
            <a:custGeom>
              <a:avLst/>
              <a:gdLst/>
              <a:ahLst/>
              <a:cxnLst/>
              <a:rect l="l" t="t" r="r" b="b"/>
              <a:pathLst>
                <a:path w="7531" h="7472" extrusionOk="0">
                  <a:moveTo>
                    <a:pt x="59" y="3678"/>
                  </a:moveTo>
                  <a:cubicBezTo>
                    <a:pt x="59" y="1635"/>
                    <a:pt x="1751" y="0"/>
                    <a:pt x="3853" y="59"/>
                  </a:cubicBezTo>
                  <a:cubicBezTo>
                    <a:pt x="5896" y="59"/>
                    <a:pt x="7530" y="1810"/>
                    <a:pt x="7472" y="3853"/>
                  </a:cubicBezTo>
                  <a:cubicBezTo>
                    <a:pt x="7413" y="5837"/>
                    <a:pt x="5721" y="7472"/>
                    <a:pt x="3736" y="7472"/>
                  </a:cubicBezTo>
                  <a:cubicBezTo>
                    <a:pt x="1693" y="7413"/>
                    <a:pt x="0" y="5721"/>
                    <a:pt x="59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" name="Google Shape;2509;p8"/>
            <p:cNvSpPr/>
            <p:nvPr/>
          </p:nvSpPr>
          <p:spPr>
            <a:xfrm>
              <a:off x="5045975" y="2875000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678" y="0"/>
                  </a:moveTo>
                  <a:cubicBezTo>
                    <a:pt x="5721" y="0"/>
                    <a:pt x="7414" y="1693"/>
                    <a:pt x="7414" y="3736"/>
                  </a:cubicBezTo>
                  <a:cubicBezTo>
                    <a:pt x="7355" y="5721"/>
                    <a:pt x="5721" y="7413"/>
                    <a:pt x="3678" y="7413"/>
                  </a:cubicBezTo>
                  <a:cubicBezTo>
                    <a:pt x="1635" y="7413"/>
                    <a:pt x="1" y="5721"/>
                    <a:pt x="1" y="3678"/>
                  </a:cubicBezTo>
                  <a:cubicBezTo>
                    <a:pt x="1" y="1635"/>
                    <a:pt x="1694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" name="Google Shape;2510;p8"/>
            <p:cNvSpPr/>
            <p:nvPr/>
          </p:nvSpPr>
          <p:spPr>
            <a:xfrm>
              <a:off x="3573575" y="1402600"/>
              <a:ext cx="185375" cy="185350"/>
            </a:xfrm>
            <a:custGeom>
              <a:avLst/>
              <a:gdLst/>
              <a:ahLst/>
              <a:cxnLst/>
              <a:rect l="l" t="t" r="r" b="b"/>
              <a:pathLst>
                <a:path w="7415" h="7414" extrusionOk="0">
                  <a:moveTo>
                    <a:pt x="3678" y="1"/>
                  </a:move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21" y="7414"/>
                    <a:pt x="3678" y="7355"/>
                  </a:cubicBezTo>
                  <a:cubicBezTo>
                    <a:pt x="1635" y="7355"/>
                    <a:pt x="1" y="5663"/>
                    <a:pt x="1" y="3678"/>
                  </a:cubicBezTo>
                  <a:cubicBezTo>
                    <a:pt x="1" y="1635"/>
                    <a:pt x="1694" y="1"/>
                    <a:pt x="36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" name="Google Shape;2511;p8"/>
            <p:cNvSpPr/>
            <p:nvPr/>
          </p:nvSpPr>
          <p:spPr>
            <a:xfrm>
              <a:off x="4799375" y="1895825"/>
              <a:ext cx="183875" cy="183900"/>
            </a:xfrm>
            <a:custGeom>
              <a:avLst/>
              <a:gdLst/>
              <a:ahLst/>
              <a:cxnLst/>
              <a:rect l="l" t="t" r="r" b="b"/>
              <a:pathLst>
                <a:path w="7355" h="7356" extrusionOk="0">
                  <a:moveTo>
                    <a:pt x="3678" y="7356"/>
                  </a:moveTo>
                  <a:cubicBezTo>
                    <a:pt x="1693" y="7356"/>
                    <a:pt x="0" y="5663"/>
                    <a:pt x="0" y="3678"/>
                  </a:cubicBezTo>
                  <a:cubicBezTo>
                    <a:pt x="59" y="1635"/>
                    <a:pt x="1751" y="1"/>
                    <a:pt x="3736" y="1"/>
                  </a:cubicBezTo>
                  <a:cubicBezTo>
                    <a:pt x="5720" y="59"/>
                    <a:pt x="7355" y="1694"/>
                    <a:pt x="7355" y="3678"/>
                  </a:cubicBezTo>
                  <a:cubicBezTo>
                    <a:pt x="7355" y="5663"/>
                    <a:pt x="5662" y="7356"/>
                    <a:pt x="3678" y="735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" name="Google Shape;2512;p8"/>
            <p:cNvSpPr/>
            <p:nvPr/>
          </p:nvSpPr>
          <p:spPr>
            <a:xfrm>
              <a:off x="5045975" y="238615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355" y="3678"/>
                  </a:moveTo>
                  <a:cubicBezTo>
                    <a:pt x="7355" y="5662"/>
                    <a:pt x="5721" y="7355"/>
                    <a:pt x="3678" y="7355"/>
                  </a:cubicBezTo>
                  <a:cubicBezTo>
                    <a:pt x="1694" y="7355"/>
                    <a:pt x="1" y="5662"/>
                    <a:pt x="1" y="3619"/>
                  </a:cubicBezTo>
                  <a:cubicBezTo>
                    <a:pt x="59" y="1693"/>
                    <a:pt x="1694" y="0"/>
                    <a:pt x="3678" y="0"/>
                  </a:cubicBezTo>
                  <a:cubicBezTo>
                    <a:pt x="5663" y="0"/>
                    <a:pt x="7355" y="1635"/>
                    <a:pt x="7355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" name="Google Shape;2513;p8"/>
            <p:cNvSpPr/>
            <p:nvPr/>
          </p:nvSpPr>
          <p:spPr>
            <a:xfrm>
              <a:off x="4557125" y="1649225"/>
              <a:ext cx="183900" cy="185350"/>
            </a:xfrm>
            <a:custGeom>
              <a:avLst/>
              <a:gdLst/>
              <a:ahLst/>
              <a:cxnLst/>
              <a:rect l="l" t="t" r="r" b="b"/>
              <a:pathLst>
                <a:path w="7356" h="7414" extrusionOk="0">
                  <a:moveTo>
                    <a:pt x="3678" y="0"/>
                  </a:moveTo>
                  <a:cubicBezTo>
                    <a:pt x="5663" y="0"/>
                    <a:pt x="7355" y="1693"/>
                    <a:pt x="7355" y="3736"/>
                  </a:cubicBezTo>
                  <a:cubicBezTo>
                    <a:pt x="7355" y="5721"/>
                    <a:pt x="5663" y="7413"/>
                    <a:pt x="3620" y="7355"/>
                  </a:cubicBezTo>
                  <a:cubicBezTo>
                    <a:pt x="1635" y="7355"/>
                    <a:pt x="1" y="5721"/>
                    <a:pt x="1" y="3736"/>
                  </a:cubicBezTo>
                  <a:cubicBezTo>
                    <a:pt x="1" y="1693"/>
                    <a:pt x="1635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" name="Google Shape;2514;p8"/>
            <p:cNvSpPr/>
            <p:nvPr/>
          </p:nvSpPr>
          <p:spPr>
            <a:xfrm>
              <a:off x="4062450" y="140115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7355" y="3853"/>
                  </a:moveTo>
                  <a:cubicBezTo>
                    <a:pt x="7296" y="5896"/>
                    <a:pt x="5545" y="7530"/>
                    <a:pt x="3561" y="7413"/>
                  </a:cubicBezTo>
                  <a:cubicBezTo>
                    <a:pt x="1576" y="7297"/>
                    <a:pt x="0" y="5604"/>
                    <a:pt x="58" y="3619"/>
                  </a:cubicBezTo>
                  <a:cubicBezTo>
                    <a:pt x="175" y="1576"/>
                    <a:pt x="1926" y="0"/>
                    <a:pt x="3853" y="117"/>
                  </a:cubicBezTo>
                  <a:cubicBezTo>
                    <a:pt x="5896" y="234"/>
                    <a:pt x="7472" y="1926"/>
                    <a:pt x="7355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" name="Google Shape;2515;p8"/>
            <p:cNvSpPr/>
            <p:nvPr/>
          </p:nvSpPr>
          <p:spPr>
            <a:xfrm>
              <a:off x="3326975" y="140260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297" y="3795"/>
                  </a:moveTo>
                  <a:cubicBezTo>
                    <a:pt x="7238" y="5838"/>
                    <a:pt x="5604" y="7355"/>
                    <a:pt x="3619" y="7297"/>
                  </a:cubicBezTo>
                  <a:cubicBezTo>
                    <a:pt x="1576" y="7239"/>
                    <a:pt x="0" y="5604"/>
                    <a:pt x="59" y="3620"/>
                  </a:cubicBezTo>
                  <a:cubicBezTo>
                    <a:pt x="117" y="1577"/>
                    <a:pt x="1810" y="1"/>
                    <a:pt x="3794" y="59"/>
                  </a:cubicBezTo>
                  <a:cubicBezTo>
                    <a:pt x="5837" y="117"/>
                    <a:pt x="7355" y="1810"/>
                    <a:pt x="7297" y="37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" name="Google Shape;2516;p8"/>
            <p:cNvSpPr/>
            <p:nvPr/>
          </p:nvSpPr>
          <p:spPr>
            <a:xfrm>
              <a:off x="5047450" y="3123075"/>
              <a:ext cx="182425" cy="182425"/>
            </a:xfrm>
            <a:custGeom>
              <a:avLst/>
              <a:gdLst/>
              <a:ahLst/>
              <a:cxnLst/>
              <a:rect l="l" t="t" r="r" b="b"/>
              <a:pathLst>
                <a:path w="7297" h="7297" extrusionOk="0">
                  <a:moveTo>
                    <a:pt x="7296" y="3619"/>
                  </a:moveTo>
                  <a:cubicBezTo>
                    <a:pt x="7296" y="5604"/>
                    <a:pt x="5662" y="7238"/>
                    <a:pt x="3678" y="7297"/>
                  </a:cubicBezTo>
                  <a:cubicBezTo>
                    <a:pt x="1635" y="7297"/>
                    <a:pt x="0" y="5662"/>
                    <a:pt x="0" y="3678"/>
                  </a:cubicBezTo>
                  <a:cubicBezTo>
                    <a:pt x="0" y="1635"/>
                    <a:pt x="1635" y="0"/>
                    <a:pt x="3619" y="0"/>
                  </a:cubicBezTo>
                  <a:cubicBezTo>
                    <a:pt x="5604" y="0"/>
                    <a:pt x="7238" y="1635"/>
                    <a:pt x="7296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" name="Google Shape;2517;p8"/>
            <p:cNvSpPr/>
            <p:nvPr/>
          </p:nvSpPr>
          <p:spPr>
            <a:xfrm>
              <a:off x="3821650" y="4102250"/>
              <a:ext cx="180975" cy="180950"/>
            </a:xfrm>
            <a:custGeom>
              <a:avLst/>
              <a:gdLst/>
              <a:ahLst/>
              <a:cxnLst/>
              <a:rect l="l" t="t" r="r" b="b"/>
              <a:pathLst>
                <a:path w="7239" h="7238" extrusionOk="0">
                  <a:moveTo>
                    <a:pt x="7239" y="3619"/>
                  </a:moveTo>
                  <a:cubicBezTo>
                    <a:pt x="7239" y="5662"/>
                    <a:pt x="5663" y="7238"/>
                    <a:pt x="3620" y="7238"/>
                  </a:cubicBezTo>
                  <a:cubicBezTo>
                    <a:pt x="1577" y="7238"/>
                    <a:pt x="1" y="5604"/>
                    <a:pt x="59" y="3619"/>
                  </a:cubicBezTo>
                  <a:cubicBezTo>
                    <a:pt x="59" y="1634"/>
                    <a:pt x="1635" y="58"/>
                    <a:pt x="3620" y="58"/>
                  </a:cubicBezTo>
                  <a:cubicBezTo>
                    <a:pt x="5605" y="0"/>
                    <a:pt x="7239" y="1634"/>
                    <a:pt x="723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" name="Google Shape;2518;p8"/>
            <p:cNvSpPr/>
            <p:nvPr/>
          </p:nvSpPr>
          <p:spPr>
            <a:xfrm>
              <a:off x="3576500" y="4103700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546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20" y="0"/>
                  </a:cubicBezTo>
                  <a:cubicBezTo>
                    <a:pt x="5604" y="0"/>
                    <a:pt x="7180" y="1518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" name="Google Shape;2519;p8"/>
            <p:cNvSpPr/>
            <p:nvPr/>
          </p:nvSpPr>
          <p:spPr>
            <a:xfrm>
              <a:off x="2350725" y="2629850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3561" y="59"/>
                  </a:moveTo>
                  <a:cubicBezTo>
                    <a:pt x="5604" y="0"/>
                    <a:pt x="7180" y="1635"/>
                    <a:pt x="7180" y="3619"/>
                  </a:cubicBezTo>
                  <a:cubicBezTo>
                    <a:pt x="7180" y="5604"/>
                    <a:pt x="5604" y="7180"/>
                    <a:pt x="3619" y="7238"/>
                  </a:cubicBezTo>
                  <a:cubicBezTo>
                    <a:pt x="1577" y="7238"/>
                    <a:pt x="1" y="5662"/>
                    <a:pt x="1" y="3619"/>
                  </a:cubicBezTo>
                  <a:cubicBezTo>
                    <a:pt x="1" y="1635"/>
                    <a:pt x="1577" y="59"/>
                    <a:pt x="35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" name="Google Shape;2520;p8"/>
            <p:cNvSpPr/>
            <p:nvPr/>
          </p:nvSpPr>
          <p:spPr>
            <a:xfrm>
              <a:off x="4802275" y="3613375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7180" y="3562"/>
                  </a:moveTo>
                  <a:cubicBezTo>
                    <a:pt x="7180" y="5604"/>
                    <a:pt x="5604" y="7239"/>
                    <a:pt x="3562" y="7180"/>
                  </a:cubicBezTo>
                  <a:cubicBezTo>
                    <a:pt x="1577" y="7180"/>
                    <a:pt x="1" y="5604"/>
                    <a:pt x="1" y="3620"/>
                  </a:cubicBezTo>
                  <a:cubicBezTo>
                    <a:pt x="1" y="1577"/>
                    <a:pt x="1577" y="1"/>
                    <a:pt x="3620" y="1"/>
                  </a:cubicBezTo>
                  <a:cubicBezTo>
                    <a:pt x="5604" y="1"/>
                    <a:pt x="7180" y="1577"/>
                    <a:pt x="7180" y="35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" name="Google Shape;2521;p8"/>
            <p:cNvSpPr/>
            <p:nvPr/>
          </p:nvSpPr>
          <p:spPr>
            <a:xfrm>
              <a:off x="2839575" y="1652125"/>
              <a:ext cx="179525" cy="179525"/>
            </a:xfrm>
            <a:custGeom>
              <a:avLst/>
              <a:gdLst/>
              <a:ahLst/>
              <a:cxnLst/>
              <a:rect l="l" t="t" r="r" b="b"/>
              <a:pathLst>
                <a:path w="7181" h="7181" extrusionOk="0">
                  <a:moveTo>
                    <a:pt x="7180" y="3620"/>
                  </a:moveTo>
                  <a:cubicBezTo>
                    <a:pt x="7180" y="5605"/>
                    <a:pt x="5604" y="7181"/>
                    <a:pt x="3561" y="7181"/>
                  </a:cubicBezTo>
                  <a:cubicBezTo>
                    <a:pt x="1577" y="7122"/>
                    <a:pt x="1" y="5546"/>
                    <a:pt x="59" y="3562"/>
                  </a:cubicBezTo>
                  <a:cubicBezTo>
                    <a:pt x="59" y="1519"/>
                    <a:pt x="1635" y="1"/>
                    <a:pt x="3678" y="1"/>
                  </a:cubicBezTo>
                  <a:cubicBezTo>
                    <a:pt x="5663" y="1"/>
                    <a:pt x="7180" y="1577"/>
                    <a:pt x="7180" y="36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" name="Google Shape;2522;p8"/>
            <p:cNvSpPr/>
            <p:nvPr/>
          </p:nvSpPr>
          <p:spPr>
            <a:xfrm>
              <a:off x="2594425" y="1894375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03" y="7180"/>
                  </a:moveTo>
                  <a:cubicBezTo>
                    <a:pt x="1518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59"/>
                  </a:cubicBezTo>
                  <a:cubicBezTo>
                    <a:pt x="5546" y="59"/>
                    <a:pt x="7122" y="1635"/>
                    <a:pt x="7122" y="3619"/>
                  </a:cubicBezTo>
                  <a:cubicBezTo>
                    <a:pt x="7122" y="5604"/>
                    <a:pt x="5487" y="7180"/>
                    <a:pt x="3503" y="71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" name="Google Shape;2523;p8"/>
            <p:cNvSpPr/>
            <p:nvPr/>
          </p:nvSpPr>
          <p:spPr>
            <a:xfrm>
              <a:off x="2350725" y="2877925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604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19" y="0"/>
                  </a:cubicBezTo>
                  <a:cubicBezTo>
                    <a:pt x="5604" y="0"/>
                    <a:pt x="7122" y="1576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" name="Google Shape;2524;p8"/>
            <p:cNvSpPr/>
            <p:nvPr/>
          </p:nvSpPr>
          <p:spPr>
            <a:xfrm>
              <a:off x="4555675" y="3860000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61" y="59"/>
                  </a:moveTo>
                  <a:cubicBezTo>
                    <a:pt x="5546" y="59"/>
                    <a:pt x="7122" y="1577"/>
                    <a:pt x="7122" y="3619"/>
                  </a:cubicBezTo>
                  <a:cubicBezTo>
                    <a:pt x="7122" y="5604"/>
                    <a:pt x="5546" y="7180"/>
                    <a:pt x="3503" y="7180"/>
                  </a:cubicBezTo>
                  <a:cubicBezTo>
                    <a:pt x="1518" y="7180"/>
                    <a:pt x="0" y="5604"/>
                    <a:pt x="0" y="3561"/>
                  </a:cubicBezTo>
                  <a:cubicBezTo>
                    <a:pt x="0" y="1577"/>
                    <a:pt x="1576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" name="Google Shape;2525;p8"/>
            <p:cNvSpPr/>
            <p:nvPr/>
          </p:nvSpPr>
          <p:spPr>
            <a:xfrm>
              <a:off x="2352175" y="2389075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61" y="7121"/>
                  </a:moveTo>
                  <a:cubicBezTo>
                    <a:pt x="1577" y="7121"/>
                    <a:pt x="1" y="5545"/>
                    <a:pt x="1" y="3561"/>
                  </a:cubicBezTo>
                  <a:cubicBezTo>
                    <a:pt x="1" y="1576"/>
                    <a:pt x="1577" y="0"/>
                    <a:pt x="3561" y="0"/>
                  </a:cubicBezTo>
                  <a:cubicBezTo>
                    <a:pt x="5488" y="0"/>
                    <a:pt x="7064" y="1576"/>
                    <a:pt x="7064" y="3502"/>
                  </a:cubicBezTo>
                  <a:cubicBezTo>
                    <a:pt x="7064" y="5487"/>
                    <a:pt x="5546" y="7121"/>
                    <a:pt x="3561" y="71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" name="Google Shape;2526;p8"/>
            <p:cNvSpPr/>
            <p:nvPr/>
          </p:nvSpPr>
          <p:spPr>
            <a:xfrm>
              <a:off x="4066825" y="410370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3561" y="0"/>
                  </a:moveTo>
                  <a:cubicBezTo>
                    <a:pt x="5545" y="0"/>
                    <a:pt x="7121" y="1576"/>
                    <a:pt x="7121" y="3561"/>
                  </a:cubicBezTo>
                  <a:cubicBezTo>
                    <a:pt x="7121" y="5546"/>
                    <a:pt x="5545" y="7122"/>
                    <a:pt x="3561" y="7122"/>
                  </a:cubicBezTo>
                  <a:cubicBezTo>
                    <a:pt x="1576" y="7122"/>
                    <a:pt x="0" y="5546"/>
                    <a:pt x="0" y="3619"/>
                  </a:cubicBezTo>
                  <a:cubicBezTo>
                    <a:pt x="0" y="1635"/>
                    <a:pt x="1576" y="0"/>
                    <a:pt x="356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" name="Google Shape;2527;p8"/>
            <p:cNvSpPr/>
            <p:nvPr/>
          </p:nvSpPr>
          <p:spPr>
            <a:xfrm>
              <a:off x="5050350" y="214245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0"/>
                  </a:moveTo>
                  <a:cubicBezTo>
                    <a:pt x="5488" y="0"/>
                    <a:pt x="7064" y="1576"/>
                    <a:pt x="7064" y="3503"/>
                  </a:cubicBezTo>
                  <a:cubicBezTo>
                    <a:pt x="7064" y="5487"/>
                    <a:pt x="5488" y="7122"/>
                    <a:pt x="3503" y="7063"/>
                  </a:cubicBezTo>
                  <a:cubicBezTo>
                    <a:pt x="1519" y="7063"/>
                    <a:pt x="1" y="5487"/>
                    <a:pt x="1" y="3503"/>
                  </a:cubicBezTo>
                  <a:cubicBezTo>
                    <a:pt x="1" y="1576"/>
                    <a:pt x="1577" y="0"/>
                    <a:pt x="35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" name="Google Shape;2528;p8"/>
            <p:cNvSpPr/>
            <p:nvPr/>
          </p:nvSpPr>
          <p:spPr>
            <a:xfrm>
              <a:off x="3331350" y="410370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7122"/>
                  </a:moveTo>
                  <a:cubicBezTo>
                    <a:pt x="1576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0"/>
                  </a:cubicBezTo>
                  <a:cubicBezTo>
                    <a:pt x="5487" y="59"/>
                    <a:pt x="7063" y="1635"/>
                    <a:pt x="7063" y="3619"/>
                  </a:cubicBezTo>
                  <a:cubicBezTo>
                    <a:pt x="7063" y="5546"/>
                    <a:pt x="5487" y="7122"/>
                    <a:pt x="3503" y="71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" name="Google Shape;2529;p8"/>
            <p:cNvSpPr/>
            <p:nvPr/>
          </p:nvSpPr>
          <p:spPr>
            <a:xfrm>
              <a:off x="4313425" y="1406975"/>
              <a:ext cx="178075" cy="176600"/>
            </a:xfrm>
            <a:custGeom>
              <a:avLst/>
              <a:gdLst/>
              <a:ahLst/>
              <a:cxnLst/>
              <a:rect l="l" t="t" r="r" b="b"/>
              <a:pathLst>
                <a:path w="7123" h="7064" extrusionOk="0">
                  <a:moveTo>
                    <a:pt x="1" y="3503"/>
                  </a:moveTo>
                  <a:cubicBezTo>
                    <a:pt x="1" y="1577"/>
                    <a:pt x="1577" y="1"/>
                    <a:pt x="3561" y="1"/>
                  </a:cubicBezTo>
                  <a:cubicBezTo>
                    <a:pt x="5546" y="1"/>
                    <a:pt x="7122" y="1577"/>
                    <a:pt x="7122" y="3561"/>
                  </a:cubicBezTo>
                  <a:cubicBezTo>
                    <a:pt x="7064" y="5488"/>
                    <a:pt x="5488" y="7064"/>
                    <a:pt x="3503" y="7064"/>
                  </a:cubicBezTo>
                  <a:cubicBezTo>
                    <a:pt x="1577" y="7064"/>
                    <a:pt x="1" y="5429"/>
                    <a:pt x="1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" name="Google Shape;2530;p8"/>
            <p:cNvSpPr/>
            <p:nvPr/>
          </p:nvSpPr>
          <p:spPr>
            <a:xfrm>
              <a:off x="2352175" y="3126000"/>
              <a:ext cx="176600" cy="176575"/>
            </a:xfrm>
            <a:custGeom>
              <a:avLst/>
              <a:gdLst/>
              <a:ahLst/>
              <a:cxnLst/>
              <a:rect l="l" t="t" r="r" b="b"/>
              <a:pathLst>
                <a:path w="7064" h="7063" extrusionOk="0">
                  <a:moveTo>
                    <a:pt x="3561" y="7063"/>
                  </a:moveTo>
                  <a:cubicBezTo>
                    <a:pt x="1635" y="7063"/>
                    <a:pt x="1" y="5487"/>
                    <a:pt x="1" y="3561"/>
                  </a:cubicBezTo>
                  <a:cubicBezTo>
                    <a:pt x="1" y="1635"/>
                    <a:pt x="1577" y="0"/>
                    <a:pt x="3503" y="0"/>
                  </a:cubicBezTo>
                  <a:cubicBezTo>
                    <a:pt x="5429" y="0"/>
                    <a:pt x="7064" y="1576"/>
                    <a:pt x="7064" y="3502"/>
                  </a:cubicBezTo>
                  <a:cubicBezTo>
                    <a:pt x="7064" y="5429"/>
                    <a:pt x="5488" y="7063"/>
                    <a:pt x="3561" y="70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" name="Google Shape;2531;p8"/>
            <p:cNvSpPr/>
            <p:nvPr/>
          </p:nvSpPr>
          <p:spPr>
            <a:xfrm>
              <a:off x="2841050" y="3861450"/>
              <a:ext cx="178050" cy="178075"/>
            </a:xfrm>
            <a:custGeom>
              <a:avLst/>
              <a:gdLst/>
              <a:ahLst/>
              <a:cxnLst/>
              <a:rect l="l" t="t" r="r" b="b"/>
              <a:pathLst>
                <a:path w="7122" h="7123" extrusionOk="0">
                  <a:moveTo>
                    <a:pt x="3502" y="1"/>
                  </a:moveTo>
                  <a:cubicBezTo>
                    <a:pt x="5428" y="1"/>
                    <a:pt x="7063" y="1577"/>
                    <a:pt x="7063" y="3503"/>
                  </a:cubicBezTo>
                  <a:cubicBezTo>
                    <a:pt x="7121" y="5429"/>
                    <a:pt x="5545" y="7064"/>
                    <a:pt x="3561" y="7064"/>
                  </a:cubicBezTo>
                  <a:cubicBezTo>
                    <a:pt x="1634" y="7122"/>
                    <a:pt x="58" y="5546"/>
                    <a:pt x="0" y="3561"/>
                  </a:cubicBezTo>
                  <a:cubicBezTo>
                    <a:pt x="0" y="1635"/>
                    <a:pt x="1576" y="59"/>
                    <a:pt x="35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" name="Google Shape;2532;p8"/>
            <p:cNvSpPr/>
            <p:nvPr/>
          </p:nvSpPr>
          <p:spPr>
            <a:xfrm>
              <a:off x="2594425" y="361485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7063" y="3561"/>
                  </a:moveTo>
                  <a:cubicBezTo>
                    <a:pt x="7063" y="5487"/>
                    <a:pt x="5429" y="7121"/>
                    <a:pt x="3503" y="7063"/>
                  </a:cubicBezTo>
                  <a:cubicBezTo>
                    <a:pt x="1576" y="7063"/>
                    <a:pt x="0" y="5429"/>
                    <a:pt x="0" y="3503"/>
                  </a:cubicBezTo>
                  <a:cubicBezTo>
                    <a:pt x="59" y="1576"/>
                    <a:pt x="1635" y="0"/>
                    <a:pt x="3561" y="0"/>
                  </a:cubicBezTo>
                  <a:cubicBezTo>
                    <a:pt x="5487" y="59"/>
                    <a:pt x="7122" y="1635"/>
                    <a:pt x="7063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" name="Google Shape;2533;p8"/>
            <p:cNvSpPr/>
            <p:nvPr/>
          </p:nvSpPr>
          <p:spPr>
            <a:xfrm>
              <a:off x="5050350" y="336822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7064" y="3503"/>
                  </a:moveTo>
                  <a:cubicBezTo>
                    <a:pt x="7064" y="5429"/>
                    <a:pt x="5429" y="7064"/>
                    <a:pt x="3503" y="7064"/>
                  </a:cubicBezTo>
                  <a:cubicBezTo>
                    <a:pt x="1635" y="7064"/>
                    <a:pt x="1" y="5487"/>
                    <a:pt x="1" y="3561"/>
                  </a:cubicBezTo>
                  <a:cubicBezTo>
                    <a:pt x="1" y="1635"/>
                    <a:pt x="1635" y="1"/>
                    <a:pt x="3562" y="1"/>
                  </a:cubicBezTo>
                  <a:cubicBezTo>
                    <a:pt x="5429" y="59"/>
                    <a:pt x="7005" y="1635"/>
                    <a:pt x="7064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" name="Google Shape;2534;p8"/>
            <p:cNvSpPr/>
            <p:nvPr/>
          </p:nvSpPr>
          <p:spPr>
            <a:xfrm>
              <a:off x="3087650" y="140697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3561" y="1"/>
                  </a:moveTo>
                  <a:cubicBezTo>
                    <a:pt x="5487" y="1"/>
                    <a:pt x="7063" y="1635"/>
                    <a:pt x="7063" y="3503"/>
                  </a:cubicBezTo>
                  <a:cubicBezTo>
                    <a:pt x="7063" y="5429"/>
                    <a:pt x="5429" y="7064"/>
                    <a:pt x="3503" y="7005"/>
                  </a:cubicBezTo>
                  <a:cubicBezTo>
                    <a:pt x="1577" y="6947"/>
                    <a:pt x="1" y="5371"/>
                    <a:pt x="59" y="3503"/>
                  </a:cubicBezTo>
                  <a:cubicBezTo>
                    <a:pt x="59" y="1577"/>
                    <a:pt x="1693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" name="Google Shape;2535;p8"/>
            <p:cNvSpPr/>
            <p:nvPr/>
          </p:nvSpPr>
          <p:spPr>
            <a:xfrm>
              <a:off x="4316350" y="4106625"/>
              <a:ext cx="172225" cy="173675"/>
            </a:xfrm>
            <a:custGeom>
              <a:avLst/>
              <a:gdLst/>
              <a:ahLst/>
              <a:cxnLst/>
              <a:rect l="l" t="t" r="r" b="b"/>
              <a:pathLst>
                <a:path w="6889" h="6947" extrusionOk="0">
                  <a:moveTo>
                    <a:pt x="6888" y="3502"/>
                  </a:moveTo>
                  <a:cubicBezTo>
                    <a:pt x="6888" y="5429"/>
                    <a:pt x="5312" y="6946"/>
                    <a:pt x="3386" y="6888"/>
                  </a:cubicBezTo>
                  <a:cubicBezTo>
                    <a:pt x="1460" y="6888"/>
                    <a:pt x="1" y="5370"/>
                    <a:pt x="1" y="3444"/>
                  </a:cubicBezTo>
                  <a:cubicBezTo>
                    <a:pt x="1" y="1518"/>
                    <a:pt x="1577" y="0"/>
                    <a:pt x="3503" y="0"/>
                  </a:cubicBezTo>
                  <a:cubicBezTo>
                    <a:pt x="5371" y="59"/>
                    <a:pt x="6888" y="1576"/>
                    <a:pt x="6888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" name="Google Shape;2536;p8"/>
            <p:cNvSpPr/>
            <p:nvPr/>
          </p:nvSpPr>
          <p:spPr>
            <a:xfrm>
              <a:off x="2353650" y="2145375"/>
              <a:ext cx="172200" cy="172200"/>
            </a:xfrm>
            <a:custGeom>
              <a:avLst/>
              <a:gdLst/>
              <a:ahLst/>
              <a:cxnLst/>
              <a:rect l="l" t="t" r="r" b="b"/>
              <a:pathLst>
                <a:path w="6888" h="6888" extrusionOk="0">
                  <a:moveTo>
                    <a:pt x="6888" y="3444"/>
                  </a:moveTo>
                  <a:cubicBezTo>
                    <a:pt x="6888" y="5370"/>
                    <a:pt x="5429" y="6830"/>
                    <a:pt x="3502" y="6888"/>
                  </a:cubicBezTo>
                  <a:cubicBezTo>
                    <a:pt x="1518" y="6888"/>
                    <a:pt x="0" y="5370"/>
                    <a:pt x="59" y="3386"/>
                  </a:cubicBezTo>
                  <a:cubicBezTo>
                    <a:pt x="59" y="1459"/>
                    <a:pt x="1576" y="0"/>
                    <a:pt x="3502" y="0"/>
                  </a:cubicBezTo>
                  <a:cubicBezTo>
                    <a:pt x="5370" y="0"/>
                    <a:pt x="6888" y="1518"/>
                    <a:pt x="6888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" name="Google Shape;2537;p8"/>
            <p:cNvSpPr/>
            <p:nvPr/>
          </p:nvSpPr>
          <p:spPr>
            <a:xfrm>
              <a:off x="4805200" y="1656525"/>
              <a:ext cx="172225" cy="170750"/>
            </a:xfrm>
            <a:custGeom>
              <a:avLst/>
              <a:gdLst/>
              <a:ahLst/>
              <a:cxnLst/>
              <a:rect l="l" t="t" r="r" b="b"/>
              <a:pathLst>
                <a:path w="6889" h="6830" extrusionOk="0">
                  <a:moveTo>
                    <a:pt x="6888" y="3386"/>
                  </a:moveTo>
                  <a:cubicBezTo>
                    <a:pt x="6888" y="5312"/>
                    <a:pt x="5371" y="6829"/>
                    <a:pt x="3503" y="6829"/>
                  </a:cubicBezTo>
                  <a:cubicBezTo>
                    <a:pt x="1518" y="6829"/>
                    <a:pt x="1" y="5312"/>
                    <a:pt x="59" y="3386"/>
                  </a:cubicBezTo>
                  <a:cubicBezTo>
                    <a:pt x="59" y="1459"/>
                    <a:pt x="1577" y="0"/>
                    <a:pt x="3503" y="0"/>
                  </a:cubicBezTo>
                  <a:cubicBezTo>
                    <a:pt x="5371" y="0"/>
                    <a:pt x="6888" y="1518"/>
                    <a:pt x="6888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" name="Google Shape;2538;p8"/>
            <p:cNvSpPr/>
            <p:nvPr/>
          </p:nvSpPr>
          <p:spPr>
            <a:xfrm>
              <a:off x="3090575" y="4108075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6830" y="3444"/>
                  </a:moveTo>
                  <a:cubicBezTo>
                    <a:pt x="6830" y="5312"/>
                    <a:pt x="5312" y="6830"/>
                    <a:pt x="3386" y="6830"/>
                  </a:cubicBezTo>
                  <a:cubicBezTo>
                    <a:pt x="1518" y="6771"/>
                    <a:pt x="0" y="5254"/>
                    <a:pt x="59" y="3328"/>
                  </a:cubicBezTo>
                  <a:cubicBezTo>
                    <a:pt x="59" y="1460"/>
                    <a:pt x="1576" y="1"/>
                    <a:pt x="3444" y="1"/>
                  </a:cubicBezTo>
                  <a:cubicBezTo>
                    <a:pt x="5370" y="1"/>
                    <a:pt x="6830" y="1518"/>
                    <a:pt x="6830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" name="Google Shape;2539;p8"/>
            <p:cNvSpPr/>
            <p:nvPr/>
          </p:nvSpPr>
          <p:spPr>
            <a:xfrm>
              <a:off x="2355100" y="3371150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3444" y="6830"/>
                  </a:moveTo>
                  <a:cubicBezTo>
                    <a:pt x="1518" y="6830"/>
                    <a:pt x="1" y="5312"/>
                    <a:pt x="1" y="3444"/>
                  </a:cubicBezTo>
                  <a:cubicBezTo>
                    <a:pt x="1" y="1518"/>
                    <a:pt x="1518" y="59"/>
                    <a:pt x="3386" y="0"/>
                  </a:cubicBezTo>
                  <a:cubicBezTo>
                    <a:pt x="5312" y="0"/>
                    <a:pt x="6830" y="1518"/>
                    <a:pt x="6830" y="3444"/>
                  </a:cubicBezTo>
                  <a:cubicBezTo>
                    <a:pt x="6830" y="5312"/>
                    <a:pt x="5312" y="6830"/>
                    <a:pt x="3444" y="68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" name="Google Shape;2540;p8"/>
            <p:cNvSpPr/>
            <p:nvPr/>
          </p:nvSpPr>
          <p:spPr>
            <a:xfrm>
              <a:off x="5053275" y="1903125"/>
              <a:ext cx="170750" cy="170775"/>
            </a:xfrm>
            <a:custGeom>
              <a:avLst/>
              <a:gdLst/>
              <a:ahLst/>
              <a:cxnLst/>
              <a:rect l="l" t="t" r="r" b="b"/>
              <a:pathLst>
                <a:path w="6830" h="6831" extrusionOk="0">
                  <a:moveTo>
                    <a:pt x="3445" y="1"/>
                  </a:moveTo>
                  <a:cubicBezTo>
                    <a:pt x="5312" y="59"/>
                    <a:pt x="6830" y="1577"/>
                    <a:pt x="6772" y="3445"/>
                  </a:cubicBezTo>
                  <a:cubicBezTo>
                    <a:pt x="6772" y="5312"/>
                    <a:pt x="5254" y="6830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59" y="1518"/>
                    <a:pt x="1577" y="1"/>
                    <a:pt x="344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" name="Google Shape;2541;p8"/>
            <p:cNvSpPr/>
            <p:nvPr/>
          </p:nvSpPr>
          <p:spPr>
            <a:xfrm>
              <a:off x="4564425" y="140990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2" y="3386"/>
                  </a:moveTo>
                  <a:cubicBezTo>
                    <a:pt x="6772" y="5195"/>
                    <a:pt x="5254" y="6771"/>
                    <a:pt x="3386" y="6771"/>
                  </a:cubicBezTo>
                  <a:cubicBezTo>
                    <a:pt x="1577" y="6771"/>
                    <a:pt x="1" y="5254"/>
                    <a:pt x="1" y="3444"/>
                  </a:cubicBezTo>
                  <a:cubicBezTo>
                    <a:pt x="1" y="1576"/>
                    <a:pt x="1518" y="59"/>
                    <a:pt x="3328" y="0"/>
                  </a:cubicBezTo>
                  <a:cubicBezTo>
                    <a:pt x="5196" y="0"/>
                    <a:pt x="6772" y="1518"/>
                    <a:pt x="6772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" name="Google Shape;2542;p8"/>
            <p:cNvSpPr/>
            <p:nvPr/>
          </p:nvSpPr>
          <p:spPr>
            <a:xfrm>
              <a:off x="5296975" y="2635675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1" y="3386"/>
                  </a:moveTo>
                  <a:cubicBezTo>
                    <a:pt x="6771" y="5196"/>
                    <a:pt x="5254" y="6772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1" y="1577"/>
                    <a:pt x="1518" y="59"/>
                    <a:pt x="3328" y="1"/>
                  </a:cubicBezTo>
                  <a:cubicBezTo>
                    <a:pt x="5137" y="1"/>
                    <a:pt x="6713" y="1518"/>
                    <a:pt x="6771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" name="Google Shape;2543;p8"/>
            <p:cNvSpPr/>
            <p:nvPr/>
          </p:nvSpPr>
          <p:spPr>
            <a:xfrm>
              <a:off x="4806675" y="3865850"/>
              <a:ext cx="170750" cy="169275"/>
            </a:xfrm>
            <a:custGeom>
              <a:avLst/>
              <a:gdLst/>
              <a:ahLst/>
              <a:cxnLst/>
              <a:rect l="l" t="t" r="r" b="b"/>
              <a:pathLst>
                <a:path w="6830" h="6771" extrusionOk="0">
                  <a:moveTo>
                    <a:pt x="3444" y="6771"/>
                  </a:moveTo>
                  <a:cubicBezTo>
                    <a:pt x="1576" y="6771"/>
                    <a:pt x="58" y="5253"/>
                    <a:pt x="0" y="3385"/>
                  </a:cubicBezTo>
                  <a:cubicBezTo>
                    <a:pt x="0" y="1518"/>
                    <a:pt x="1576" y="0"/>
                    <a:pt x="3444" y="0"/>
                  </a:cubicBezTo>
                  <a:cubicBezTo>
                    <a:pt x="5253" y="0"/>
                    <a:pt x="6771" y="1518"/>
                    <a:pt x="6771" y="3327"/>
                  </a:cubicBezTo>
                  <a:cubicBezTo>
                    <a:pt x="6829" y="5195"/>
                    <a:pt x="5253" y="6713"/>
                    <a:pt x="3444" y="677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" name="Google Shape;2544;p8"/>
            <p:cNvSpPr/>
            <p:nvPr/>
          </p:nvSpPr>
          <p:spPr>
            <a:xfrm>
              <a:off x="5296975" y="2882300"/>
              <a:ext cx="169300" cy="170750"/>
            </a:xfrm>
            <a:custGeom>
              <a:avLst/>
              <a:gdLst/>
              <a:ahLst/>
              <a:cxnLst/>
              <a:rect l="l" t="t" r="r" b="b"/>
              <a:pathLst>
                <a:path w="6772" h="6830" extrusionOk="0">
                  <a:moveTo>
                    <a:pt x="6713" y="3444"/>
                  </a:moveTo>
                  <a:cubicBezTo>
                    <a:pt x="6713" y="5254"/>
                    <a:pt x="5137" y="6830"/>
                    <a:pt x="3328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9"/>
                  </a:cubicBezTo>
                  <a:cubicBezTo>
                    <a:pt x="5254" y="59"/>
                    <a:pt x="6771" y="1635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" name="Google Shape;2545;p8"/>
            <p:cNvSpPr/>
            <p:nvPr/>
          </p:nvSpPr>
          <p:spPr>
            <a:xfrm>
              <a:off x="3827500" y="1167650"/>
              <a:ext cx="170750" cy="169300"/>
            </a:xfrm>
            <a:custGeom>
              <a:avLst/>
              <a:gdLst/>
              <a:ahLst/>
              <a:cxnLst/>
              <a:rect l="l" t="t" r="r" b="b"/>
              <a:pathLst>
                <a:path w="6830" h="6772" extrusionOk="0">
                  <a:moveTo>
                    <a:pt x="3386" y="6772"/>
                  </a:moveTo>
                  <a:cubicBezTo>
                    <a:pt x="1518" y="6714"/>
                    <a:pt x="0" y="5138"/>
                    <a:pt x="59" y="3328"/>
                  </a:cubicBezTo>
                  <a:cubicBezTo>
                    <a:pt x="59" y="1519"/>
                    <a:pt x="1635" y="1"/>
                    <a:pt x="3444" y="1"/>
                  </a:cubicBezTo>
                  <a:cubicBezTo>
                    <a:pt x="5254" y="1"/>
                    <a:pt x="6830" y="1635"/>
                    <a:pt x="6771" y="3445"/>
                  </a:cubicBezTo>
                  <a:cubicBezTo>
                    <a:pt x="6713" y="5254"/>
                    <a:pt x="5195" y="6772"/>
                    <a:pt x="3386" y="67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" name="Google Shape;2546;p8"/>
            <p:cNvSpPr/>
            <p:nvPr/>
          </p:nvSpPr>
          <p:spPr>
            <a:xfrm>
              <a:off x="2603175" y="1656525"/>
              <a:ext cx="167850" cy="170750"/>
            </a:xfrm>
            <a:custGeom>
              <a:avLst/>
              <a:gdLst/>
              <a:ahLst/>
              <a:cxnLst/>
              <a:rect l="l" t="t" r="r" b="b"/>
              <a:pathLst>
                <a:path w="6714" h="6830" extrusionOk="0">
                  <a:moveTo>
                    <a:pt x="6713" y="3444"/>
                  </a:moveTo>
                  <a:cubicBezTo>
                    <a:pt x="6713" y="5253"/>
                    <a:pt x="5137" y="6829"/>
                    <a:pt x="3269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8"/>
                  </a:cubicBezTo>
                  <a:cubicBezTo>
                    <a:pt x="5254" y="58"/>
                    <a:pt x="6713" y="1634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" name="Google Shape;2547;p8"/>
            <p:cNvSpPr/>
            <p:nvPr/>
          </p:nvSpPr>
          <p:spPr>
            <a:xfrm>
              <a:off x="3580875" y="116765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3445" y="6714"/>
                  </a:moveTo>
                  <a:cubicBezTo>
                    <a:pt x="1577" y="6772"/>
                    <a:pt x="1" y="5196"/>
                    <a:pt x="59" y="3328"/>
                  </a:cubicBezTo>
                  <a:cubicBezTo>
                    <a:pt x="59" y="1519"/>
                    <a:pt x="1577" y="1"/>
                    <a:pt x="3386" y="1"/>
                  </a:cubicBezTo>
                  <a:cubicBezTo>
                    <a:pt x="5254" y="1"/>
                    <a:pt x="6772" y="1577"/>
                    <a:pt x="6772" y="3386"/>
                  </a:cubicBezTo>
                  <a:cubicBezTo>
                    <a:pt x="6772" y="5196"/>
                    <a:pt x="5196" y="6714"/>
                    <a:pt x="3445" y="67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" name="Google Shape;2548;p8"/>
            <p:cNvSpPr/>
            <p:nvPr/>
          </p:nvSpPr>
          <p:spPr>
            <a:xfrm>
              <a:off x="5054750" y="3620675"/>
              <a:ext cx="166375" cy="166375"/>
            </a:xfrm>
            <a:custGeom>
              <a:avLst/>
              <a:gdLst/>
              <a:ahLst/>
              <a:cxnLst/>
              <a:rect l="l" t="t" r="r" b="b"/>
              <a:pathLst>
                <a:path w="6655" h="6655" extrusionOk="0">
                  <a:moveTo>
                    <a:pt x="6654" y="3328"/>
                  </a:moveTo>
                  <a:cubicBezTo>
                    <a:pt x="6654" y="5196"/>
                    <a:pt x="5137" y="6655"/>
                    <a:pt x="3327" y="6655"/>
                  </a:cubicBezTo>
                  <a:cubicBezTo>
                    <a:pt x="1459" y="6597"/>
                    <a:pt x="0" y="5079"/>
                    <a:pt x="0" y="3270"/>
                  </a:cubicBezTo>
                  <a:cubicBezTo>
                    <a:pt x="58" y="1460"/>
                    <a:pt x="1518" y="1"/>
                    <a:pt x="3327" y="1"/>
                  </a:cubicBezTo>
                  <a:cubicBezTo>
                    <a:pt x="5195" y="1"/>
                    <a:pt x="6654" y="1518"/>
                    <a:pt x="6654" y="33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" name="Google Shape;2549;p8"/>
            <p:cNvSpPr/>
            <p:nvPr/>
          </p:nvSpPr>
          <p:spPr>
            <a:xfrm>
              <a:off x="5296975" y="2391975"/>
              <a:ext cx="169300" cy="170775"/>
            </a:xfrm>
            <a:custGeom>
              <a:avLst/>
              <a:gdLst/>
              <a:ahLst/>
              <a:cxnLst/>
              <a:rect l="l" t="t" r="r" b="b"/>
              <a:pathLst>
                <a:path w="6772" h="6831" extrusionOk="0">
                  <a:moveTo>
                    <a:pt x="3269" y="6772"/>
                  </a:moveTo>
                  <a:cubicBezTo>
                    <a:pt x="1401" y="6655"/>
                    <a:pt x="1" y="5137"/>
                    <a:pt x="59" y="3328"/>
                  </a:cubicBezTo>
                  <a:cubicBezTo>
                    <a:pt x="176" y="1460"/>
                    <a:pt x="1693" y="1"/>
                    <a:pt x="3503" y="118"/>
                  </a:cubicBezTo>
                  <a:cubicBezTo>
                    <a:pt x="5371" y="234"/>
                    <a:pt x="6771" y="1694"/>
                    <a:pt x="6713" y="3503"/>
                  </a:cubicBezTo>
                  <a:cubicBezTo>
                    <a:pt x="6596" y="5371"/>
                    <a:pt x="5079" y="6830"/>
                    <a:pt x="3269" y="67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" name="Google Shape;2550;p8"/>
            <p:cNvSpPr/>
            <p:nvPr/>
          </p:nvSpPr>
          <p:spPr>
            <a:xfrm>
              <a:off x="4562975" y="4111000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8"/>
                    <a:pt x="5137" y="6538"/>
                    <a:pt x="3327" y="6538"/>
                  </a:cubicBezTo>
                  <a:cubicBezTo>
                    <a:pt x="1459" y="6596"/>
                    <a:pt x="0" y="5137"/>
                    <a:pt x="0" y="3269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137" y="0"/>
                    <a:pt x="6538" y="1460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" name="Google Shape;2551;p8"/>
            <p:cNvSpPr/>
            <p:nvPr/>
          </p:nvSpPr>
          <p:spPr>
            <a:xfrm>
              <a:off x="4072650" y="1169125"/>
              <a:ext cx="166375" cy="164925"/>
            </a:xfrm>
            <a:custGeom>
              <a:avLst/>
              <a:gdLst/>
              <a:ahLst/>
              <a:cxnLst/>
              <a:rect l="l" t="t" r="r" b="b"/>
              <a:pathLst>
                <a:path w="6655" h="6597" extrusionOk="0">
                  <a:moveTo>
                    <a:pt x="3328" y="0"/>
                  </a:moveTo>
                  <a:cubicBezTo>
                    <a:pt x="5196" y="0"/>
                    <a:pt x="6655" y="1518"/>
                    <a:pt x="6597" y="3327"/>
                  </a:cubicBezTo>
                  <a:cubicBezTo>
                    <a:pt x="6597" y="5195"/>
                    <a:pt x="5137" y="6596"/>
                    <a:pt x="3328" y="6596"/>
                  </a:cubicBezTo>
                  <a:cubicBezTo>
                    <a:pt x="1460" y="6596"/>
                    <a:pt x="1" y="5137"/>
                    <a:pt x="1" y="3269"/>
                  </a:cubicBezTo>
                  <a:cubicBezTo>
                    <a:pt x="59" y="1460"/>
                    <a:pt x="1518" y="0"/>
                    <a:pt x="33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" name="Google Shape;2552;p8"/>
            <p:cNvSpPr/>
            <p:nvPr/>
          </p:nvSpPr>
          <p:spPr>
            <a:xfrm>
              <a:off x="2846875" y="1411350"/>
              <a:ext cx="166375" cy="167850"/>
            </a:xfrm>
            <a:custGeom>
              <a:avLst/>
              <a:gdLst/>
              <a:ahLst/>
              <a:cxnLst/>
              <a:rect l="l" t="t" r="r" b="b"/>
              <a:pathLst>
                <a:path w="6655" h="6714" extrusionOk="0">
                  <a:moveTo>
                    <a:pt x="6596" y="3386"/>
                  </a:moveTo>
                  <a:cubicBezTo>
                    <a:pt x="6596" y="5254"/>
                    <a:pt x="5079" y="6713"/>
                    <a:pt x="3269" y="6655"/>
                  </a:cubicBezTo>
                  <a:cubicBezTo>
                    <a:pt x="1401" y="6597"/>
                    <a:pt x="0" y="5137"/>
                    <a:pt x="0" y="3328"/>
                  </a:cubicBezTo>
                  <a:cubicBezTo>
                    <a:pt x="59" y="1460"/>
                    <a:pt x="1576" y="1"/>
                    <a:pt x="3386" y="59"/>
                  </a:cubicBezTo>
                  <a:cubicBezTo>
                    <a:pt x="5195" y="59"/>
                    <a:pt x="6655" y="1577"/>
                    <a:pt x="6596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" name="Google Shape;2553;p8"/>
            <p:cNvSpPr/>
            <p:nvPr/>
          </p:nvSpPr>
          <p:spPr>
            <a:xfrm>
              <a:off x="5299900" y="3131825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9"/>
                    <a:pt x="5137" y="6538"/>
                    <a:pt x="3327" y="6597"/>
                  </a:cubicBezTo>
                  <a:cubicBezTo>
                    <a:pt x="1460" y="6597"/>
                    <a:pt x="0" y="5137"/>
                    <a:pt x="0" y="3269"/>
                  </a:cubicBezTo>
                  <a:cubicBezTo>
                    <a:pt x="0" y="1460"/>
                    <a:pt x="1401" y="1"/>
                    <a:pt x="3211" y="1"/>
                  </a:cubicBezTo>
                  <a:cubicBezTo>
                    <a:pt x="5078" y="1"/>
                    <a:pt x="6538" y="1402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" name="Google Shape;2554;p8"/>
            <p:cNvSpPr/>
            <p:nvPr/>
          </p:nvSpPr>
          <p:spPr>
            <a:xfrm>
              <a:off x="2358025" y="1901675"/>
              <a:ext cx="164925" cy="164925"/>
            </a:xfrm>
            <a:custGeom>
              <a:avLst/>
              <a:gdLst/>
              <a:ahLst/>
              <a:cxnLst/>
              <a:rect l="l" t="t" r="r" b="b"/>
              <a:pathLst>
                <a:path w="6597" h="6597" extrusionOk="0">
                  <a:moveTo>
                    <a:pt x="3327" y="6596"/>
                  </a:moveTo>
                  <a:cubicBezTo>
                    <a:pt x="1518" y="6596"/>
                    <a:pt x="59" y="5195"/>
                    <a:pt x="0" y="3327"/>
                  </a:cubicBezTo>
                  <a:cubicBezTo>
                    <a:pt x="0" y="1518"/>
                    <a:pt x="1401" y="59"/>
                    <a:pt x="3269" y="59"/>
                  </a:cubicBezTo>
                  <a:cubicBezTo>
                    <a:pt x="5079" y="0"/>
                    <a:pt x="6538" y="1460"/>
                    <a:pt x="6538" y="3269"/>
                  </a:cubicBezTo>
                  <a:cubicBezTo>
                    <a:pt x="6596" y="5137"/>
                    <a:pt x="5137" y="6538"/>
                    <a:pt x="3327" y="659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" name="Google Shape;2555;p8"/>
            <p:cNvSpPr/>
            <p:nvPr/>
          </p:nvSpPr>
          <p:spPr>
            <a:xfrm>
              <a:off x="3337175" y="1170575"/>
              <a:ext cx="164925" cy="163475"/>
            </a:xfrm>
            <a:custGeom>
              <a:avLst/>
              <a:gdLst/>
              <a:ahLst/>
              <a:cxnLst/>
              <a:rect l="l" t="t" r="r" b="b"/>
              <a:pathLst>
                <a:path w="6597" h="6539" extrusionOk="0">
                  <a:moveTo>
                    <a:pt x="3270" y="1"/>
                  </a:moveTo>
                  <a:cubicBezTo>
                    <a:pt x="5079" y="1"/>
                    <a:pt x="6538" y="1402"/>
                    <a:pt x="6538" y="3211"/>
                  </a:cubicBezTo>
                  <a:cubicBezTo>
                    <a:pt x="6597" y="5079"/>
                    <a:pt x="5138" y="6538"/>
                    <a:pt x="3328" y="6538"/>
                  </a:cubicBezTo>
                  <a:cubicBezTo>
                    <a:pt x="1460" y="6538"/>
                    <a:pt x="59" y="5137"/>
                    <a:pt x="1" y="3269"/>
                  </a:cubicBezTo>
                  <a:cubicBezTo>
                    <a:pt x="1" y="1460"/>
                    <a:pt x="1402" y="1"/>
                    <a:pt x="32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" name="Google Shape;2556;p8"/>
            <p:cNvSpPr/>
            <p:nvPr/>
          </p:nvSpPr>
          <p:spPr>
            <a:xfrm>
              <a:off x="2601725" y="3864375"/>
              <a:ext cx="163450" cy="163475"/>
            </a:xfrm>
            <a:custGeom>
              <a:avLst/>
              <a:gdLst/>
              <a:ahLst/>
              <a:cxnLst/>
              <a:rect l="l" t="t" r="r" b="b"/>
              <a:pathLst>
                <a:path w="6538" h="6539" extrusionOk="0">
                  <a:moveTo>
                    <a:pt x="3269" y="1"/>
                  </a:moveTo>
                  <a:cubicBezTo>
                    <a:pt x="5137" y="1"/>
                    <a:pt x="6538" y="1460"/>
                    <a:pt x="6538" y="3328"/>
                  </a:cubicBezTo>
                  <a:cubicBezTo>
                    <a:pt x="6538" y="5137"/>
                    <a:pt x="5078" y="6538"/>
                    <a:pt x="3211" y="6538"/>
                  </a:cubicBezTo>
                  <a:cubicBezTo>
                    <a:pt x="1401" y="6538"/>
                    <a:pt x="0" y="5079"/>
                    <a:pt x="0" y="3269"/>
                  </a:cubicBezTo>
                  <a:cubicBezTo>
                    <a:pt x="0" y="1402"/>
                    <a:pt x="1460" y="1"/>
                    <a:pt x="32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" name="Google Shape;2557;p8"/>
            <p:cNvSpPr/>
            <p:nvPr/>
          </p:nvSpPr>
          <p:spPr>
            <a:xfrm>
              <a:off x="2112875" y="28866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5020"/>
                    <a:pt x="5020" y="6480"/>
                    <a:pt x="3269" y="6480"/>
                  </a:cubicBezTo>
                  <a:cubicBezTo>
                    <a:pt x="1401" y="6480"/>
                    <a:pt x="0" y="5020"/>
                    <a:pt x="0" y="3211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020" y="0"/>
                    <a:pt x="6479" y="1460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" name="Google Shape;2558;p8"/>
            <p:cNvSpPr/>
            <p:nvPr/>
          </p:nvSpPr>
          <p:spPr>
            <a:xfrm>
              <a:off x="3585250" y="4357600"/>
              <a:ext cx="162025" cy="163475"/>
            </a:xfrm>
            <a:custGeom>
              <a:avLst/>
              <a:gdLst/>
              <a:ahLst/>
              <a:cxnLst/>
              <a:rect l="l" t="t" r="r" b="b"/>
              <a:pathLst>
                <a:path w="6481" h="6539" extrusionOk="0">
                  <a:moveTo>
                    <a:pt x="3211" y="6538"/>
                  </a:moveTo>
                  <a:cubicBezTo>
                    <a:pt x="1460" y="6538"/>
                    <a:pt x="1" y="5079"/>
                    <a:pt x="1" y="3270"/>
                  </a:cubicBezTo>
                  <a:cubicBezTo>
                    <a:pt x="1" y="1460"/>
                    <a:pt x="1460" y="1"/>
                    <a:pt x="3270" y="59"/>
                  </a:cubicBezTo>
                  <a:cubicBezTo>
                    <a:pt x="5021" y="59"/>
                    <a:pt x="6480" y="1518"/>
                    <a:pt x="6480" y="3328"/>
                  </a:cubicBezTo>
                  <a:cubicBezTo>
                    <a:pt x="6480" y="5079"/>
                    <a:pt x="5021" y="6538"/>
                    <a:pt x="3211" y="653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" name="Google Shape;2559;p8"/>
            <p:cNvSpPr/>
            <p:nvPr/>
          </p:nvSpPr>
          <p:spPr>
            <a:xfrm>
              <a:off x="383187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5020" y="0"/>
                    <a:pt x="6480" y="1401"/>
                    <a:pt x="6480" y="3269"/>
                  </a:cubicBezTo>
                  <a:cubicBezTo>
                    <a:pt x="6480" y="5020"/>
                    <a:pt x="5020" y="6479"/>
                    <a:pt x="3269" y="6479"/>
                  </a:cubicBezTo>
                  <a:cubicBezTo>
                    <a:pt x="1460" y="6479"/>
                    <a:pt x="1" y="5020"/>
                    <a:pt x="1" y="3211"/>
                  </a:cubicBezTo>
                  <a:cubicBezTo>
                    <a:pt x="1" y="1401"/>
                    <a:pt x="1401" y="0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" name="Google Shape;2560;p8"/>
            <p:cNvSpPr/>
            <p:nvPr/>
          </p:nvSpPr>
          <p:spPr>
            <a:xfrm>
              <a:off x="2112875" y="26400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4962"/>
                    <a:pt x="5078" y="6422"/>
                    <a:pt x="3269" y="6480"/>
                  </a:cubicBezTo>
                  <a:cubicBezTo>
                    <a:pt x="1459" y="6480"/>
                    <a:pt x="0" y="5021"/>
                    <a:pt x="0" y="3211"/>
                  </a:cubicBezTo>
                  <a:cubicBezTo>
                    <a:pt x="0" y="1460"/>
                    <a:pt x="1459" y="1"/>
                    <a:pt x="3211" y="1"/>
                  </a:cubicBezTo>
                  <a:cubicBezTo>
                    <a:pt x="5020" y="1"/>
                    <a:pt x="6479" y="1402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" name="Google Shape;2561;p8"/>
            <p:cNvSpPr/>
            <p:nvPr/>
          </p:nvSpPr>
          <p:spPr>
            <a:xfrm>
              <a:off x="2848325" y="41124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70" y="6480"/>
                  </a:moveTo>
                  <a:cubicBezTo>
                    <a:pt x="1518" y="6480"/>
                    <a:pt x="59" y="5020"/>
                    <a:pt x="1" y="3269"/>
                  </a:cubicBezTo>
                  <a:cubicBezTo>
                    <a:pt x="1" y="1460"/>
                    <a:pt x="1460" y="1"/>
                    <a:pt x="3211" y="1"/>
                  </a:cubicBezTo>
                  <a:cubicBezTo>
                    <a:pt x="5021" y="1"/>
                    <a:pt x="6480" y="1402"/>
                    <a:pt x="6480" y="3211"/>
                  </a:cubicBezTo>
                  <a:cubicBezTo>
                    <a:pt x="6480" y="4962"/>
                    <a:pt x="5079" y="6421"/>
                    <a:pt x="3270" y="64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" name="Google Shape;2562;p8"/>
            <p:cNvSpPr/>
            <p:nvPr/>
          </p:nvSpPr>
          <p:spPr>
            <a:xfrm>
              <a:off x="2359475" y="36221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4962" y="0"/>
                    <a:pt x="6480" y="1459"/>
                    <a:pt x="6480" y="3211"/>
                  </a:cubicBezTo>
                  <a:cubicBezTo>
                    <a:pt x="6480" y="5020"/>
                    <a:pt x="5021" y="6479"/>
                    <a:pt x="3269" y="6479"/>
                  </a:cubicBezTo>
                  <a:cubicBezTo>
                    <a:pt x="1460" y="6479"/>
                    <a:pt x="1" y="5078"/>
                    <a:pt x="1" y="3269"/>
                  </a:cubicBezTo>
                  <a:cubicBezTo>
                    <a:pt x="1" y="1518"/>
                    <a:pt x="1402" y="59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" name="Google Shape;2563;p8"/>
            <p:cNvSpPr/>
            <p:nvPr/>
          </p:nvSpPr>
          <p:spPr>
            <a:xfrm>
              <a:off x="4320725" y="11705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80" y="3211"/>
                  </a:moveTo>
                  <a:cubicBezTo>
                    <a:pt x="6480" y="5021"/>
                    <a:pt x="5021" y="6480"/>
                    <a:pt x="3269" y="6480"/>
                  </a:cubicBezTo>
                  <a:cubicBezTo>
                    <a:pt x="1518" y="6480"/>
                    <a:pt x="59" y="5021"/>
                    <a:pt x="59" y="3269"/>
                  </a:cubicBezTo>
                  <a:cubicBezTo>
                    <a:pt x="1" y="1518"/>
                    <a:pt x="1518" y="1"/>
                    <a:pt x="3269" y="59"/>
                  </a:cubicBezTo>
                  <a:cubicBezTo>
                    <a:pt x="5021" y="59"/>
                    <a:pt x="6480" y="1518"/>
                    <a:pt x="6480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" name="Google Shape;2564;p8"/>
            <p:cNvSpPr/>
            <p:nvPr/>
          </p:nvSpPr>
          <p:spPr>
            <a:xfrm>
              <a:off x="407412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0" y="0"/>
                  </a:moveTo>
                  <a:cubicBezTo>
                    <a:pt x="5020" y="0"/>
                    <a:pt x="6479" y="1459"/>
                    <a:pt x="6479" y="3269"/>
                  </a:cubicBezTo>
                  <a:cubicBezTo>
                    <a:pt x="6479" y="4962"/>
                    <a:pt x="5020" y="6421"/>
                    <a:pt x="3269" y="6479"/>
                  </a:cubicBezTo>
                  <a:cubicBezTo>
                    <a:pt x="1518" y="6479"/>
                    <a:pt x="0" y="4962"/>
                    <a:pt x="58" y="3211"/>
                  </a:cubicBezTo>
                  <a:cubicBezTo>
                    <a:pt x="58" y="1459"/>
                    <a:pt x="1518" y="59"/>
                    <a:pt x="321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" name="Google Shape;2565;p8"/>
            <p:cNvSpPr/>
            <p:nvPr/>
          </p:nvSpPr>
          <p:spPr>
            <a:xfrm>
              <a:off x="5301350" y="2149750"/>
              <a:ext cx="160550" cy="162000"/>
            </a:xfrm>
            <a:custGeom>
              <a:avLst/>
              <a:gdLst/>
              <a:ahLst/>
              <a:cxnLst/>
              <a:rect l="l" t="t" r="r" b="b"/>
              <a:pathLst>
                <a:path w="6422" h="6480" extrusionOk="0">
                  <a:moveTo>
                    <a:pt x="3211" y="6479"/>
                  </a:moveTo>
                  <a:cubicBezTo>
                    <a:pt x="1460" y="6479"/>
                    <a:pt x="1" y="5020"/>
                    <a:pt x="1" y="3269"/>
                  </a:cubicBezTo>
                  <a:cubicBezTo>
                    <a:pt x="1" y="1518"/>
                    <a:pt x="1460" y="59"/>
                    <a:pt x="3153" y="59"/>
                  </a:cubicBezTo>
                  <a:cubicBezTo>
                    <a:pt x="4962" y="0"/>
                    <a:pt x="6421" y="1518"/>
                    <a:pt x="6421" y="3269"/>
                  </a:cubicBezTo>
                  <a:cubicBezTo>
                    <a:pt x="6421" y="5020"/>
                    <a:pt x="4962" y="6479"/>
                    <a:pt x="3211" y="64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" name="Google Shape;2566;p8"/>
            <p:cNvSpPr/>
            <p:nvPr/>
          </p:nvSpPr>
          <p:spPr>
            <a:xfrm>
              <a:off x="2112875" y="2396350"/>
              <a:ext cx="162000" cy="162025"/>
            </a:xfrm>
            <a:custGeom>
              <a:avLst/>
              <a:gdLst/>
              <a:ahLst/>
              <a:cxnLst/>
              <a:rect l="l" t="t" r="r" b="b"/>
              <a:pathLst>
                <a:path w="6480" h="6481" extrusionOk="0">
                  <a:moveTo>
                    <a:pt x="6421" y="3270"/>
                  </a:moveTo>
                  <a:cubicBezTo>
                    <a:pt x="6421" y="5021"/>
                    <a:pt x="4962" y="6480"/>
                    <a:pt x="3211" y="6480"/>
                  </a:cubicBezTo>
                  <a:cubicBezTo>
                    <a:pt x="1459" y="6422"/>
                    <a:pt x="0" y="4962"/>
                    <a:pt x="0" y="3270"/>
                  </a:cubicBezTo>
                  <a:cubicBezTo>
                    <a:pt x="59" y="1519"/>
                    <a:pt x="1518" y="1"/>
                    <a:pt x="3269" y="59"/>
                  </a:cubicBezTo>
                  <a:cubicBezTo>
                    <a:pt x="5020" y="59"/>
                    <a:pt x="6479" y="1519"/>
                    <a:pt x="6421" y="32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" name="Google Shape;2567;p8"/>
            <p:cNvSpPr/>
            <p:nvPr/>
          </p:nvSpPr>
          <p:spPr>
            <a:xfrm>
              <a:off x="5301350" y="3376975"/>
              <a:ext cx="159075" cy="160550"/>
            </a:xfrm>
            <a:custGeom>
              <a:avLst/>
              <a:gdLst/>
              <a:ahLst/>
              <a:cxnLst/>
              <a:rect l="l" t="t" r="r" b="b"/>
              <a:pathLst>
                <a:path w="6363" h="6422" extrusionOk="0">
                  <a:moveTo>
                    <a:pt x="6363" y="3211"/>
                  </a:moveTo>
                  <a:cubicBezTo>
                    <a:pt x="6363" y="4962"/>
                    <a:pt x="4904" y="6422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59" y="1402"/>
                    <a:pt x="1460" y="1"/>
                    <a:pt x="3211" y="1"/>
                  </a:cubicBezTo>
                  <a:cubicBezTo>
                    <a:pt x="4904" y="1"/>
                    <a:pt x="6363" y="1460"/>
                    <a:pt x="636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" name="Google Shape;2568;p8"/>
            <p:cNvSpPr/>
            <p:nvPr/>
          </p:nvSpPr>
          <p:spPr>
            <a:xfrm>
              <a:off x="3340100" y="4360525"/>
              <a:ext cx="159100" cy="159075"/>
            </a:xfrm>
            <a:custGeom>
              <a:avLst/>
              <a:gdLst/>
              <a:ahLst/>
              <a:cxnLst/>
              <a:rect l="l" t="t" r="r" b="b"/>
              <a:pathLst>
                <a:path w="6364" h="6363" extrusionOk="0">
                  <a:moveTo>
                    <a:pt x="6363" y="3153"/>
                  </a:moveTo>
                  <a:cubicBezTo>
                    <a:pt x="6363" y="4904"/>
                    <a:pt x="4904" y="6363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1" y="1460"/>
                    <a:pt x="1460" y="1"/>
                    <a:pt x="3153" y="1"/>
                  </a:cubicBezTo>
                  <a:cubicBezTo>
                    <a:pt x="4904" y="1"/>
                    <a:pt x="6363" y="1460"/>
                    <a:pt x="6363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" name="Google Shape;2569;p8"/>
            <p:cNvSpPr/>
            <p:nvPr/>
          </p:nvSpPr>
          <p:spPr>
            <a:xfrm>
              <a:off x="2114325" y="3134750"/>
              <a:ext cx="159075" cy="159075"/>
            </a:xfrm>
            <a:custGeom>
              <a:avLst/>
              <a:gdLst/>
              <a:ahLst/>
              <a:cxnLst/>
              <a:rect l="l" t="t" r="r" b="b"/>
              <a:pathLst>
                <a:path w="6363" h="6363" extrusionOk="0">
                  <a:moveTo>
                    <a:pt x="3153" y="6363"/>
                  </a:moveTo>
                  <a:cubicBezTo>
                    <a:pt x="1460" y="6363"/>
                    <a:pt x="1" y="4904"/>
                    <a:pt x="1" y="3152"/>
                  </a:cubicBezTo>
                  <a:cubicBezTo>
                    <a:pt x="1" y="1460"/>
                    <a:pt x="1460" y="0"/>
                    <a:pt x="3153" y="0"/>
                  </a:cubicBezTo>
                  <a:cubicBezTo>
                    <a:pt x="4904" y="0"/>
                    <a:pt x="6363" y="1460"/>
                    <a:pt x="6363" y="3152"/>
                  </a:cubicBezTo>
                  <a:cubicBezTo>
                    <a:pt x="6363" y="4904"/>
                    <a:pt x="4904" y="6363"/>
                    <a:pt x="3153" y="63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" name="Google Shape;2570;p8"/>
            <p:cNvSpPr/>
            <p:nvPr/>
          </p:nvSpPr>
          <p:spPr>
            <a:xfrm>
              <a:off x="4812500" y="1415725"/>
              <a:ext cx="159075" cy="157625"/>
            </a:xfrm>
            <a:custGeom>
              <a:avLst/>
              <a:gdLst/>
              <a:ahLst/>
              <a:cxnLst/>
              <a:rect l="l" t="t" r="r" b="b"/>
              <a:pathLst>
                <a:path w="6363" h="6305" extrusionOk="0">
                  <a:moveTo>
                    <a:pt x="6305" y="3153"/>
                  </a:moveTo>
                  <a:cubicBezTo>
                    <a:pt x="6363" y="4904"/>
                    <a:pt x="4904" y="6305"/>
                    <a:pt x="3153" y="6305"/>
                  </a:cubicBezTo>
                  <a:cubicBezTo>
                    <a:pt x="1401" y="6305"/>
                    <a:pt x="1" y="4904"/>
                    <a:pt x="1" y="3211"/>
                  </a:cubicBezTo>
                  <a:cubicBezTo>
                    <a:pt x="1" y="1460"/>
                    <a:pt x="1401" y="1"/>
                    <a:pt x="3211" y="1"/>
                  </a:cubicBezTo>
                  <a:cubicBezTo>
                    <a:pt x="4904" y="1"/>
                    <a:pt x="6305" y="1402"/>
                    <a:pt x="6305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" name="Google Shape;2571;p8"/>
            <p:cNvSpPr/>
            <p:nvPr/>
          </p:nvSpPr>
          <p:spPr>
            <a:xfrm>
              <a:off x="5059125" y="1660900"/>
              <a:ext cx="159075" cy="160525"/>
            </a:xfrm>
            <a:custGeom>
              <a:avLst/>
              <a:gdLst/>
              <a:ahLst/>
              <a:cxnLst/>
              <a:rect l="l" t="t" r="r" b="b"/>
              <a:pathLst>
                <a:path w="6363" h="6421" extrusionOk="0">
                  <a:moveTo>
                    <a:pt x="6363" y="3269"/>
                  </a:moveTo>
                  <a:cubicBezTo>
                    <a:pt x="6304" y="5020"/>
                    <a:pt x="4845" y="6421"/>
                    <a:pt x="3094" y="6363"/>
                  </a:cubicBezTo>
                  <a:cubicBezTo>
                    <a:pt x="1343" y="6363"/>
                    <a:pt x="0" y="4903"/>
                    <a:pt x="0" y="3211"/>
                  </a:cubicBezTo>
                  <a:cubicBezTo>
                    <a:pt x="59" y="1401"/>
                    <a:pt x="1518" y="0"/>
                    <a:pt x="3269" y="59"/>
                  </a:cubicBezTo>
                  <a:cubicBezTo>
                    <a:pt x="4962" y="117"/>
                    <a:pt x="6363" y="1518"/>
                    <a:pt x="6363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" name="Google Shape;2572;p8"/>
            <p:cNvSpPr/>
            <p:nvPr/>
          </p:nvSpPr>
          <p:spPr>
            <a:xfrm>
              <a:off x="3097875" y="1172050"/>
              <a:ext cx="157625" cy="159075"/>
            </a:xfrm>
            <a:custGeom>
              <a:avLst/>
              <a:gdLst/>
              <a:ahLst/>
              <a:cxnLst/>
              <a:rect l="l" t="t" r="r" b="b"/>
              <a:pathLst>
                <a:path w="6305" h="6363" extrusionOk="0">
                  <a:moveTo>
                    <a:pt x="6304" y="3152"/>
                  </a:moveTo>
                  <a:cubicBezTo>
                    <a:pt x="6304" y="4903"/>
                    <a:pt x="4903" y="6362"/>
                    <a:pt x="3152" y="6362"/>
                  </a:cubicBezTo>
                  <a:cubicBezTo>
                    <a:pt x="1401" y="6362"/>
                    <a:pt x="0" y="4962"/>
                    <a:pt x="0" y="3210"/>
                  </a:cubicBezTo>
                  <a:cubicBezTo>
                    <a:pt x="0" y="1459"/>
                    <a:pt x="1401" y="0"/>
                    <a:pt x="3152" y="58"/>
                  </a:cubicBezTo>
                  <a:cubicBezTo>
                    <a:pt x="4903" y="58"/>
                    <a:pt x="6304" y="1459"/>
                    <a:pt x="6304" y="31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" name="Google Shape;2573;p8"/>
            <p:cNvSpPr/>
            <p:nvPr/>
          </p:nvSpPr>
          <p:spPr>
            <a:xfrm>
              <a:off x="4323650" y="4361975"/>
              <a:ext cx="156175" cy="156175"/>
            </a:xfrm>
            <a:custGeom>
              <a:avLst/>
              <a:gdLst/>
              <a:ahLst/>
              <a:cxnLst/>
              <a:rect l="l" t="t" r="r" b="b"/>
              <a:pathLst>
                <a:path w="6247" h="6247" extrusionOk="0">
                  <a:moveTo>
                    <a:pt x="3152" y="1"/>
                  </a:moveTo>
                  <a:cubicBezTo>
                    <a:pt x="4904" y="59"/>
                    <a:pt x="6246" y="1460"/>
                    <a:pt x="6246" y="3211"/>
                  </a:cubicBezTo>
                  <a:cubicBezTo>
                    <a:pt x="6188" y="4904"/>
                    <a:pt x="4845" y="6247"/>
                    <a:pt x="3094" y="6188"/>
                  </a:cubicBezTo>
                  <a:cubicBezTo>
                    <a:pt x="1343" y="6188"/>
                    <a:pt x="0" y="4787"/>
                    <a:pt x="59" y="3036"/>
                  </a:cubicBezTo>
                  <a:cubicBezTo>
                    <a:pt x="59" y="1343"/>
                    <a:pt x="1460" y="1"/>
                    <a:pt x="31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" name="Google Shape;2574;p8"/>
            <p:cNvSpPr/>
            <p:nvPr/>
          </p:nvSpPr>
          <p:spPr>
            <a:xfrm>
              <a:off x="2609025" y="1417200"/>
              <a:ext cx="156150" cy="154700"/>
            </a:xfrm>
            <a:custGeom>
              <a:avLst/>
              <a:gdLst/>
              <a:ahLst/>
              <a:cxnLst/>
              <a:rect l="l" t="t" r="r" b="b"/>
              <a:pathLst>
                <a:path w="6246" h="6188" extrusionOk="0">
                  <a:moveTo>
                    <a:pt x="6187" y="3094"/>
                  </a:moveTo>
                  <a:cubicBezTo>
                    <a:pt x="6246" y="4787"/>
                    <a:pt x="4845" y="6188"/>
                    <a:pt x="3152" y="6188"/>
                  </a:cubicBezTo>
                  <a:cubicBezTo>
                    <a:pt x="1459" y="6188"/>
                    <a:pt x="58" y="4845"/>
                    <a:pt x="58" y="3152"/>
                  </a:cubicBezTo>
                  <a:cubicBezTo>
                    <a:pt x="0" y="1401"/>
                    <a:pt x="1401" y="59"/>
                    <a:pt x="3094" y="0"/>
                  </a:cubicBezTo>
                  <a:cubicBezTo>
                    <a:pt x="4786" y="0"/>
                    <a:pt x="6187" y="1401"/>
                    <a:pt x="618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" name="Google Shape;2575;p8"/>
            <p:cNvSpPr/>
            <p:nvPr/>
          </p:nvSpPr>
          <p:spPr>
            <a:xfrm>
              <a:off x="5060575" y="387312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4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4"/>
                  </a:cubicBezTo>
                  <a:cubicBezTo>
                    <a:pt x="1" y="1343"/>
                    <a:pt x="1401" y="1"/>
                    <a:pt x="3094" y="1"/>
                  </a:cubicBezTo>
                  <a:cubicBezTo>
                    <a:pt x="4845" y="1"/>
                    <a:pt x="6188" y="1402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" name="Google Shape;2576;p8"/>
            <p:cNvSpPr/>
            <p:nvPr/>
          </p:nvSpPr>
          <p:spPr>
            <a:xfrm>
              <a:off x="2115775" y="215412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787"/>
                    <a:pt x="4846" y="6129"/>
                    <a:pt x="3153" y="6188"/>
                  </a:cubicBezTo>
                  <a:cubicBezTo>
                    <a:pt x="1402" y="6188"/>
                    <a:pt x="1" y="4787"/>
                    <a:pt x="1" y="3036"/>
                  </a:cubicBezTo>
                  <a:cubicBezTo>
                    <a:pt x="59" y="1343"/>
                    <a:pt x="1402" y="0"/>
                    <a:pt x="3153" y="0"/>
                  </a:cubicBezTo>
                  <a:cubicBezTo>
                    <a:pt x="4846" y="0"/>
                    <a:pt x="6188" y="1343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" name="Google Shape;2577;p8"/>
            <p:cNvSpPr/>
            <p:nvPr/>
          </p:nvSpPr>
          <p:spPr>
            <a:xfrm>
              <a:off x="4813950" y="411537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845"/>
                    <a:pt x="4787" y="6188"/>
                    <a:pt x="3095" y="6188"/>
                  </a:cubicBezTo>
                  <a:cubicBezTo>
                    <a:pt x="1402" y="6188"/>
                    <a:pt x="1" y="4728"/>
                    <a:pt x="59" y="3036"/>
                  </a:cubicBezTo>
                  <a:cubicBezTo>
                    <a:pt x="59" y="1401"/>
                    <a:pt x="1460" y="0"/>
                    <a:pt x="3095" y="0"/>
                  </a:cubicBezTo>
                  <a:cubicBezTo>
                    <a:pt x="4787" y="0"/>
                    <a:pt x="6188" y="1401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" name="Google Shape;2578;p8"/>
            <p:cNvSpPr/>
            <p:nvPr/>
          </p:nvSpPr>
          <p:spPr>
            <a:xfrm>
              <a:off x="3099325" y="436197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5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5"/>
                  </a:cubicBezTo>
                  <a:cubicBezTo>
                    <a:pt x="1" y="1460"/>
                    <a:pt x="1343" y="59"/>
                    <a:pt x="3036" y="59"/>
                  </a:cubicBezTo>
                  <a:cubicBezTo>
                    <a:pt x="4729" y="1"/>
                    <a:pt x="6129" y="1402"/>
                    <a:pt x="612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" name="Google Shape;2579;p8"/>
            <p:cNvSpPr/>
            <p:nvPr/>
          </p:nvSpPr>
          <p:spPr>
            <a:xfrm>
              <a:off x="2115775" y="3378450"/>
              <a:ext cx="156175" cy="156150"/>
            </a:xfrm>
            <a:custGeom>
              <a:avLst/>
              <a:gdLst/>
              <a:ahLst/>
              <a:cxnLst/>
              <a:rect l="l" t="t" r="r" b="b"/>
              <a:pathLst>
                <a:path w="6247" h="6246" extrusionOk="0">
                  <a:moveTo>
                    <a:pt x="3153" y="59"/>
                  </a:moveTo>
                  <a:cubicBezTo>
                    <a:pt x="4846" y="117"/>
                    <a:pt x="6247" y="1576"/>
                    <a:pt x="6188" y="3211"/>
                  </a:cubicBezTo>
                  <a:cubicBezTo>
                    <a:pt x="6130" y="4903"/>
                    <a:pt x="4671" y="6246"/>
                    <a:pt x="3036" y="6188"/>
                  </a:cubicBezTo>
                  <a:cubicBezTo>
                    <a:pt x="1343" y="6129"/>
                    <a:pt x="1" y="4728"/>
                    <a:pt x="59" y="3036"/>
                  </a:cubicBezTo>
                  <a:cubicBezTo>
                    <a:pt x="118" y="1343"/>
                    <a:pt x="1519" y="0"/>
                    <a:pt x="3153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" name="Google Shape;2580;p8"/>
            <p:cNvSpPr/>
            <p:nvPr/>
          </p:nvSpPr>
          <p:spPr>
            <a:xfrm>
              <a:off x="2362400" y="1663800"/>
              <a:ext cx="156175" cy="154725"/>
            </a:xfrm>
            <a:custGeom>
              <a:avLst/>
              <a:gdLst/>
              <a:ahLst/>
              <a:cxnLst/>
              <a:rect l="l" t="t" r="r" b="b"/>
              <a:pathLst>
                <a:path w="6247" h="6189" extrusionOk="0">
                  <a:moveTo>
                    <a:pt x="59" y="3095"/>
                  </a:moveTo>
                  <a:cubicBezTo>
                    <a:pt x="59" y="1402"/>
                    <a:pt x="1518" y="1"/>
                    <a:pt x="3152" y="59"/>
                  </a:cubicBezTo>
                  <a:cubicBezTo>
                    <a:pt x="4845" y="59"/>
                    <a:pt x="6246" y="1519"/>
                    <a:pt x="6188" y="3211"/>
                  </a:cubicBezTo>
                  <a:cubicBezTo>
                    <a:pt x="6129" y="4846"/>
                    <a:pt x="4729" y="6188"/>
                    <a:pt x="3094" y="6188"/>
                  </a:cubicBezTo>
                  <a:cubicBezTo>
                    <a:pt x="1401" y="6188"/>
                    <a:pt x="0" y="4729"/>
                    <a:pt x="5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" name="Google Shape;2581;p8"/>
            <p:cNvSpPr/>
            <p:nvPr/>
          </p:nvSpPr>
          <p:spPr>
            <a:xfrm>
              <a:off x="4571725" y="1174950"/>
              <a:ext cx="153250" cy="154725"/>
            </a:xfrm>
            <a:custGeom>
              <a:avLst/>
              <a:gdLst/>
              <a:ahLst/>
              <a:cxnLst/>
              <a:rect l="l" t="t" r="r" b="b"/>
              <a:pathLst>
                <a:path w="6130" h="6189" extrusionOk="0">
                  <a:moveTo>
                    <a:pt x="6129" y="3094"/>
                  </a:moveTo>
                  <a:cubicBezTo>
                    <a:pt x="6129" y="4729"/>
                    <a:pt x="4787" y="6130"/>
                    <a:pt x="3094" y="6130"/>
                  </a:cubicBezTo>
                  <a:cubicBezTo>
                    <a:pt x="1460" y="6188"/>
                    <a:pt x="0" y="4729"/>
                    <a:pt x="59" y="3036"/>
                  </a:cubicBezTo>
                  <a:cubicBezTo>
                    <a:pt x="59" y="1402"/>
                    <a:pt x="1460" y="1"/>
                    <a:pt x="3094" y="1"/>
                  </a:cubicBezTo>
                  <a:cubicBezTo>
                    <a:pt x="4728" y="1"/>
                    <a:pt x="6129" y="1402"/>
                    <a:pt x="6129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" name="Google Shape;2582;p8"/>
            <p:cNvSpPr/>
            <p:nvPr/>
          </p:nvSpPr>
          <p:spPr>
            <a:xfrm>
              <a:off x="5308650" y="1911875"/>
              <a:ext cx="153250" cy="153250"/>
            </a:xfrm>
            <a:custGeom>
              <a:avLst/>
              <a:gdLst/>
              <a:ahLst/>
              <a:cxnLst/>
              <a:rect l="l" t="t" r="r" b="b"/>
              <a:pathLst>
                <a:path w="6130" h="6130" extrusionOk="0">
                  <a:moveTo>
                    <a:pt x="6129" y="3036"/>
                  </a:moveTo>
                  <a:cubicBezTo>
                    <a:pt x="6129" y="4671"/>
                    <a:pt x="4728" y="6071"/>
                    <a:pt x="3094" y="6130"/>
                  </a:cubicBezTo>
                  <a:cubicBezTo>
                    <a:pt x="1460" y="6130"/>
                    <a:pt x="0" y="4729"/>
                    <a:pt x="0" y="3036"/>
                  </a:cubicBezTo>
                  <a:cubicBezTo>
                    <a:pt x="0" y="1402"/>
                    <a:pt x="1401" y="1"/>
                    <a:pt x="3036" y="1"/>
                  </a:cubicBezTo>
                  <a:cubicBezTo>
                    <a:pt x="4728" y="1"/>
                    <a:pt x="6071" y="1402"/>
                    <a:pt x="6129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" name="Google Shape;2583;p8"/>
            <p:cNvSpPr/>
            <p:nvPr/>
          </p:nvSpPr>
          <p:spPr>
            <a:xfrm>
              <a:off x="2855625" y="1173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3036"/>
                  </a:moveTo>
                  <a:cubicBezTo>
                    <a:pt x="5955" y="4670"/>
                    <a:pt x="4612" y="5954"/>
                    <a:pt x="2919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285"/>
                    <a:pt x="1343" y="0"/>
                    <a:pt x="2978" y="0"/>
                  </a:cubicBezTo>
                  <a:cubicBezTo>
                    <a:pt x="4670" y="59"/>
                    <a:pt x="5955" y="1343"/>
                    <a:pt x="5955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" name="Google Shape;2584;p8"/>
            <p:cNvSpPr/>
            <p:nvPr/>
          </p:nvSpPr>
          <p:spPr>
            <a:xfrm>
              <a:off x="5307200" y="3627975"/>
              <a:ext cx="148850" cy="150325"/>
            </a:xfrm>
            <a:custGeom>
              <a:avLst/>
              <a:gdLst/>
              <a:ahLst/>
              <a:cxnLst/>
              <a:rect l="l" t="t" r="r" b="b"/>
              <a:pathLst>
                <a:path w="5954" h="6013" extrusionOk="0">
                  <a:moveTo>
                    <a:pt x="2977" y="6013"/>
                  </a:moveTo>
                  <a:cubicBezTo>
                    <a:pt x="1284" y="6013"/>
                    <a:pt x="0" y="4670"/>
                    <a:pt x="0" y="3036"/>
                  </a:cubicBezTo>
                  <a:cubicBezTo>
                    <a:pt x="0" y="1343"/>
                    <a:pt x="1343" y="1"/>
                    <a:pt x="3035" y="59"/>
                  </a:cubicBezTo>
                  <a:cubicBezTo>
                    <a:pt x="4670" y="59"/>
                    <a:pt x="5954" y="1402"/>
                    <a:pt x="5954" y="3036"/>
                  </a:cubicBezTo>
                  <a:cubicBezTo>
                    <a:pt x="5954" y="4729"/>
                    <a:pt x="4611" y="6013"/>
                    <a:pt x="2977" y="60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" name="Google Shape;2585;p8"/>
            <p:cNvSpPr/>
            <p:nvPr/>
          </p:nvSpPr>
          <p:spPr>
            <a:xfrm>
              <a:off x="3839175" y="931250"/>
              <a:ext cx="147400" cy="148875"/>
            </a:xfrm>
            <a:custGeom>
              <a:avLst/>
              <a:gdLst/>
              <a:ahLst/>
              <a:cxnLst/>
              <a:rect l="l" t="t" r="r" b="b"/>
              <a:pathLst>
                <a:path w="5896" h="5955" extrusionOk="0">
                  <a:moveTo>
                    <a:pt x="2977" y="5955"/>
                  </a:moveTo>
                  <a:cubicBezTo>
                    <a:pt x="1285" y="5955"/>
                    <a:pt x="0" y="4612"/>
                    <a:pt x="0" y="2978"/>
                  </a:cubicBezTo>
                  <a:cubicBezTo>
                    <a:pt x="0" y="1285"/>
                    <a:pt x="1285" y="1"/>
                    <a:pt x="2977" y="1"/>
                  </a:cubicBezTo>
                  <a:cubicBezTo>
                    <a:pt x="4612" y="1"/>
                    <a:pt x="5896" y="1285"/>
                    <a:pt x="5896" y="2920"/>
                  </a:cubicBezTo>
                  <a:cubicBezTo>
                    <a:pt x="5896" y="4612"/>
                    <a:pt x="4612" y="5896"/>
                    <a:pt x="2977" y="595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" name="Google Shape;2586;p8"/>
            <p:cNvSpPr/>
            <p:nvPr/>
          </p:nvSpPr>
          <p:spPr>
            <a:xfrm>
              <a:off x="2365325" y="3871675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4" y="2977"/>
                  </a:moveTo>
                  <a:cubicBezTo>
                    <a:pt x="5954" y="4670"/>
                    <a:pt x="4670" y="5954"/>
                    <a:pt x="3035" y="5954"/>
                  </a:cubicBezTo>
                  <a:cubicBezTo>
                    <a:pt x="1343" y="5954"/>
                    <a:pt x="0" y="4612"/>
                    <a:pt x="0" y="2919"/>
                  </a:cubicBezTo>
                  <a:cubicBezTo>
                    <a:pt x="59" y="1285"/>
                    <a:pt x="1343" y="0"/>
                    <a:pt x="3035" y="0"/>
                  </a:cubicBezTo>
                  <a:cubicBezTo>
                    <a:pt x="4670" y="0"/>
                    <a:pt x="5954" y="1343"/>
                    <a:pt x="5954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" name="Google Shape;2587;p8"/>
            <p:cNvSpPr/>
            <p:nvPr/>
          </p:nvSpPr>
          <p:spPr>
            <a:xfrm>
              <a:off x="2607550" y="4118300"/>
              <a:ext cx="150325" cy="150325"/>
            </a:xfrm>
            <a:custGeom>
              <a:avLst/>
              <a:gdLst/>
              <a:ahLst/>
              <a:cxnLst/>
              <a:rect l="l" t="t" r="r" b="b"/>
              <a:pathLst>
                <a:path w="6013" h="6013" extrusionOk="0">
                  <a:moveTo>
                    <a:pt x="6013" y="2977"/>
                  </a:moveTo>
                  <a:cubicBezTo>
                    <a:pt x="6013" y="4611"/>
                    <a:pt x="4729" y="5954"/>
                    <a:pt x="3036" y="5954"/>
                  </a:cubicBezTo>
                  <a:cubicBezTo>
                    <a:pt x="1343" y="6012"/>
                    <a:pt x="1" y="4670"/>
                    <a:pt x="59" y="2977"/>
                  </a:cubicBezTo>
                  <a:cubicBezTo>
                    <a:pt x="59" y="1284"/>
                    <a:pt x="1343" y="0"/>
                    <a:pt x="3036" y="0"/>
                  </a:cubicBezTo>
                  <a:cubicBezTo>
                    <a:pt x="4670" y="0"/>
                    <a:pt x="6013" y="1343"/>
                    <a:pt x="6013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" name="Google Shape;2588;p8"/>
            <p:cNvSpPr/>
            <p:nvPr/>
          </p:nvSpPr>
          <p:spPr>
            <a:xfrm>
              <a:off x="5553800" y="2892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1" y="2919"/>
                  </a:moveTo>
                  <a:cubicBezTo>
                    <a:pt x="1" y="1285"/>
                    <a:pt x="1343" y="1"/>
                    <a:pt x="3036" y="59"/>
                  </a:cubicBezTo>
                  <a:cubicBezTo>
                    <a:pt x="4670" y="59"/>
                    <a:pt x="5955" y="1402"/>
                    <a:pt x="5955" y="3095"/>
                  </a:cubicBezTo>
                  <a:cubicBezTo>
                    <a:pt x="5896" y="4729"/>
                    <a:pt x="4612" y="5955"/>
                    <a:pt x="2919" y="5955"/>
                  </a:cubicBezTo>
                  <a:cubicBezTo>
                    <a:pt x="1285" y="5955"/>
                    <a:pt x="1" y="4612"/>
                    <a:pt x="1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" name="Google Shape;2589;p8"/>
            <p:cNvSpPr/>
            <p:nvPr/>
          </p:nvSpPr>
          <p:spPr>
            <a:xfrm>
              <a:off x="5553800" y="26459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2977"/>
                  </a:moveTo>
                  <a:cubicBezTo>
                    <a:pt x="5955" y="4670"/>
                    <a:pt x="4612" y="5954"/>
                    <a:pt x="2978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343"/>
                    <a:pt x="1285" y="59"/>
                    <a:pt x="2919" y="0"/>
                  </a:cubicBezTo>
                  <a:cubicBezTo>
                    <a:pt x="4612" y="0"/>
                    <a:pt x="5955" y="1284"/>
                    <a:pt x="5955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" name="Google Shape;2590;p8"/>
            <p:cNvSpPr/>
            <p:nvPr/>
          </p:nvSpPr>
          <p:spPr>
            <a:xfrm>
              <a:off x="3592550" y="931250"/>
              <a:ext cx="147425" cy="148875"/>
            </a:xfrm>
            <a:custGeom>
              <a:avLst/>
              <a:gdLst/>
              <a:ahLst/>
              <a:cxnLst/>
              <a:rect l="l" t="t" r="r" b="b"/>
              <a:pathLst>
                <a:path w="5897" h="5955" extrusionOk="0">
                  <a:moveTo>
                    <a:pt x="5896" y="2978"/>
                  </a:moveTo>
                  <a:cubicBezTo>
                    <a:pt x="5896" y="4612"/>
                    <a:pt x="4612" y="5955"/>
                    <a:pt x="2919" y="5896"/>
                  </a:cubicBezTo>
                  <a:cubicBezTo>
                    <a:pt x="1285" y="5896"/>
                    <a:pt x="1" y="4612"/>
                    <a:pt x="1" y="2978"/>
                  </a:cubicBezTo>
                  <a:cubicBezTo>
                    <a:pt x="1" y="1285"/>
                    <a:pt x="1285" y="1"/>
                    <a:pt x="2978" y="1"/>
                  </a:cubicBezTo>
                  <a:cubicBezTo>
                    <a:pt x="4612" y="1"/>
                    <a:pt x="5896" y="1285"/>
                    <a:pt x="5896" y="29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" name="Google Shape;2591;p8"/>
            <p:cNvSpPr/>
            <p:nvPr/>
          </p:nvSpPr>
          <p:spPr>
            <a:xfrm>
              <a:off x="4571725" y="4366375"/>
              <a:ext cx="147400" cy="147400"/>
            </a:xfrm>
            <a:custGeom>
              <a:avLst/>
              <a:gdLst/>
              <a:ahLst/>
              <a:cxnLst/>
              <a:rect l="l" t="t" r="r" b="b"/>
              <a:pathLst>
                <a:path w="5896" h="5896" extrusionOk="0">
                  <a:moveTo>
                    <a:pt x="5896" y="2977"/>
                  </a:moveTo>
                  <a:cubicBezTo>
                    <a:pt x="5896" y="4553"/>
                    <a:pt x="4553" y="5895"/>
                    <a:pt x="2919" y="5895"/>
                  </a:cubicBezTo>
                  <a:cubicBezTo>
                    <a:pt x="1285" y="5895"/>
                    <a:pt x="0" y="4553"/>
                    <a:pt x="0" y="2860"/>
                  </a:cubicBezTo>
                  <a:cubicBezTo>
                    <a:pt x="0" y="1226"/>
                    <a:pt x="1343" y="0"/>
                    <a:pt x="2977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" name="Google Shape;2592;p8"/>
            <p:cNvSpPr/>
            <p:nvPr/>
          </p:nvSpPr>
          <p:spPr>
            <a:xfrm>
              <a:off x="5555275" y="24051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553" y="5837"/>
                    <a:pt x="2919" y="5837"/>
                  </a:cubicBezTo>
                  <a:cubicBezTo>
                    <a:pt x="1284" y="5837"/>
                    <a:pt x="0" y="4553"/>
                    <a:pt x="0" y="2919"/>
                  </a:cubicBezTo>
                  <a:cubicBezTo>
                    <a:pt x="0" y="1284"/>
                    <a:pt x="1284" y="0"/>
                    <a:pt x="2919" y="0"/>
                  </a:cubicBezTo>
                  <a:cubicBezTo>
                    <a:pt x="4495" y="0"/>
                    <a:pt x="5837" y="1284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" name="Google Shape;2593;p8"/>
            <p:cNvSpPr/>
            <p:nvPr/>
          </p:nvSpPr>
          <p:spPr>
            <a:xfrm>
              <a:off x="2120150" y="1910425"/>
              <a:ext cx="147425" cy="147400"/>
            </a:xfrm>
            <a:custGeom>
              <a:avLst/>
              <a:gdLst/>
              <a:ahLst/>
              <a:cxnLst/>
              <a:rect l="l" t="t" r="r" b="b"/>
              <a:pathLst>
                <a:path w="5897" h="5896" extrusionOk="0">
                  <a:moveTo>
                    <a:pt x="5896" y="2919"/>
                  </a:moveTo>
                  <a:cubicBezTo>
                    <a:pt x="5896" y="4553"/>
                    <a:pt x="4612" y="5896"/>
                    <a:pt x="2978" y="5896"/>
                  </a:cubicBezTo>
                  <a:cubicBezTo>
                    <a:pt x="1344" y="5896"/>
                    <a:pt x="1" y="4612"/>
                    <a:pt x="1" y="2977"/>
                  </a:cubicBezTo>
                  <a:cubicBezTo>
                    <a:pt x="1" y="1343"/>
                    <a:pt x="1285" y="59"/>
                    <a:pt x="2920" y="1"/>
                  </a:cubicBezTo>
                  <a:cubicBezTo>
                    <a:pt x="4554" y="1"/>
                    <a:pt x="5838" y="1285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" name="Google Shape;2594;p8"/>
            <p:cNvSpPr/>
            <p:nvPr/>
          </p:nvSpPr>
          <p:spPr>
            <a:xfrm>
              <a:off x="4081400" y="93272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5896" y="2919"/>
                  </a:moveTo>
                  <a:cubicBezTo>
                    <a:pt x="5896" y="4553"/>
                    <a:pt x="4554" y="5837"/>
                    <a:pt x="2919" y="5837"/>
                  </a:cubicBezTo>
                  <a:cubicBezTo>
                    <a:pt x="1285" y="5779"/>
                    <a:pt x="1" y="4437"/>
                    <a:pt x="59" y="2861"/>
                  </a:cubicBezTo>
                  <a:cubicBezTo>
                    <a:pt x="59" y="1226"/>
                    <a:pt x="1402" y="0"/>
                    <a:pt x="2978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" name="Google Shape;2595;p8"/>
            <p:cNvSpPr/>
            <p:nvPr/>
          </p:nvSpPr>
          <p:spPr>
            <a:xfrm>
              <a:off x="5553800" y="314057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2978" y="1"/>
                  </a:moveTo>
                  <a:cubicBezTo>
                    <a:pt x="4554" y="1"/>
                    <a:pt x="5896" y="1402"/>
                    <a:pt x="5896" y="2978"/>
                  </a:cubicBezTo>
                  <a:cubicBezTo>
                    <a:pt x="5838" y="4554"/>
                    <a:pt x="4554" y="5838"/>
                    <a:pt x="2978" y="5838"/>
                  </a:cubicBezTo>
                  <a:cubicBezTo>
                    <a:pt x="1343" y="5838"/>
                    <a:pt x="1" y="4495"/>
                    <a:pt x="59" y="2861"/>
                  </a:cubicBezTo>
                  <a:cubicBezTo>
                    <a:pt x="59" y="1285"/>
                    <a:pt x="1402" y="1"/>
                    <a:pt x="29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" name="Google Shape;2596;p8"/>
            <p:cNvSpPr/>
            <p:nvPr/>
          </p:nvSpPr>
          <p:spPr>
            <a:xfrm>
              <a:off x="5064950" y="14215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8" y="2977"/>
                  </a:moveTo>
                  <a:cubicBezTo>
                    <a:pt x="5838" y="4553"/>
                    <a:pt x="4495" y="5838"/>
                    <a:pt x="2919" y="5838"/>
                  </a:cubicBezTo>
                  <a:cubicBezTo>
                    <a:pt x="1343" y="5838"/>
                    <a:pt x="1" y="4495"/>
                    <a:pt x="59" y="2919"/>
                  </a:cubicBezTo>
                  <a:cubicBezTo>
                    <a:pt x="59" y="1343"/>
                    <a:pt x="1402" y="0"/>
                    <a:pt x="2978" y="59"/>
                  </a:cubicBezTo>
                  <a:cubicBezTo>
                    <a:pt x="4554" y="59"/>
                    <a:pt x="5838" y="1401"/>
                    <a:pt x="5838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" name="Google Shape;2597;p8"/>
            <p:cNvSpPr/>
            <p:nvPr/>
          </p:nvSpPr>
          <p:spPr>
            <a:xfrm>
              <a:off x="3345950" y="9327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0" y="4437"/>
                    <a:pt x="0" y="2861"/>
                  </a:cubicBezTo>
                  <a:cubicBezTo>
                    <a:pt x="59" y="1284"/>
                    <a:pt x="1401" y="0"/>
                    <a:pt x="2977" y="0"/>
                  </a:cubicBezTo>
                  <a:cubicBezTo>
                    <a:pt x="4553" y="0"/>
                    <a:pt x="5837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" name="Google Shape;2598;p8"/>
            <p:cNvSpPr/>
            <p:nvPr/>
          </p:nvSpPr>
          <p:spPr>
            <a:xfrm>
              <a:off x="2857100" y="43663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58" y="4553"/>
                    <a:pt x="0" y="2977"/>
                  </a:cubicBezTo>
                  <a:cubicBezTo>
                    <a:pt x="0" y="1401"/>
                    <a:pt x="1284" y="58"/>
                    <a:pt x="2860" y="58"/>
                  </a:cubicBezTo>
                  <a:cubicBezTo>
                    <a:pt x="4436" y="0"/>
                    <a:pt x="5779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" name="Google Shape;2599;p8"/>
            <p:cNvSpPr/>
            <p:nvPr/>
          </p:nvSpPr>
          <p:spPr>
            <a:xfrm>
              <a:off x="2121625" y="3630900"/>
              <a:ext cx="144500" cy="145950"/>
            </a:xfrm>
            <a:custGeom>
              <a:avLst/>
              <a:gdLst/>
              <a:ahLst/>
              <a:cxnLst/>
              <a:rect l="l" t="t" r="r" b="b"/>
              <a:pathLst>
                <a:path w="5780" h="5838" extrusionOk="0">
                  <a:moveTo>
                    <a:pt x="2919" y="0"/>
                  </a:moveTo>
                  <a:cubicBezTo>
                    <a:pt x="4437" y="0"/>
                    <a:pt x="5779" y="1343"/>
                    <a:pt x="5779" y="2919"/>
                  </a:cubicBezTo>
                  <a:cubicBezTo>
                    <a:pt x="5779" y="4495"/>
                    <a:pt x="4437" y="5837"/>
                    <a:pt x="2861" y="5779"/>
                  </a:cubicBezTo>
                  <a:cubicBezTo>
                    <a:pt x="1285" y="5779"/>
                    <a:pt x="0" y="4437"/>
                    <a:pt x="0" y="2861"/>
                  </a:cubicBezTo>
                  <a:cubicBezTo>
                    <a:pt x="0" y="1343"/>
                    <a:pt x="1343" y="0"/>
                    <a:pt x="291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" name="Google Shape;2600;p8"/>
            <p:cNvSpPr/>
            <p:nvPr/>
          </p:nvSpPr>
          <p:spPr>
            <a:xfrm>
              <a:off x="3840625" y="4611525"/>
              <a:ext cx="144500" cy="143025"/>
            </a:xfrm>
            <a:custGeom>
              <a:avLst/>
              <a:gdLst/>
              <a:ahLst/>
              <a:cxnLst/>
              <a:rect l="l" t="t" r="r" b="b"/>
              <a:pathLst>
                <a:path w="5780" h="5721" extrusionOk="0">
                  <a:moveTo>
                    <a:pt x="5779" y="2802"/>
                  </a:moveTo>
                  <a:cubicBezTo>
                    <a:pt x="5779" y="4378"/>
                    <a:pt x="4437" y="5721"/>
                    <a:pt x="2861" y="5721"/>
                  </a:cubicBezTo>
                  <a:cubicBezTo>
                    <a:pt x="1343" y="5721"/>
                    <a:pt x="59" y="4436"/>
                    <a:pt x="1" y="2860"/>
                  </a:cubicBezTo>
                  <a:cubicBezTo>
                    <a:pt x="1" y="1284"/>
                    <a:pt x="1285" y="0"/>
                    <a:pt x="2861" y="0"/>
                  </a:cubicBezTo>
                  <a:cubicBezTo>
                    <a:pt x="4437" y="0"/>
                    <a:pt x="5721" y="1226"/>
                    <a:pt x="5779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" name="Google Shape;2601;p8"/>
            <p:cNvSpPr/>
            <p:nvPr/>
          </p:nvSpPr>
          <p:spPr>
            <a:xfrm>
              <a:off x="1879375" y="28954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1"/>
                  </a:moveTo>
                  <a:cubicBezTo>
                    <a:pt x="4437" y="1"/>
                    <a:pt x="5663" y="1285"/>
                    <a:pt x="5721" y="2861"/>
                  </a:cubicBezTo>
                  <a:cubicBezTo>
                    <a:pt x="5721" y="4437"/>
                    <a:pt x="4437" y="5721"/>
                    <a:pt x="2861" y="5721"/>
                  </a:cubicBezTo>
                  <a:cubicBezTo>
                    <a:pt x="1285" y="5721"/>
                    <a:pt x="1" y="4437"/>
                    <a:pt x="1" y="2861"/>
                  </a:cubicBezTo>
                  <a:cubicBezTo>
                    <a:pt x="1" y="1285"/>
                    <a:pt x="1285" y="59"/>
                    <a:pt x="28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" name="Google Shape;2602;p8"/>
            <p:cNvSpPr/>
            <p:nvPr/>
          </p:nvSpPr>
          <p:spPr>
            <a:xfrm>
              <a:off x="1879375" y="26488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5720"/>
                  </a:moveTo>
                  <a:cubicBezTo>
                    <a:pt x="1285" y="5720"/>
                    <a:pt x="1" y="4436"/>
                    <a:pt x="1" y="2860"/>
                  </a:cubicBezTo>
                  <a:cubicBezTo>
                    <a:pt x="1" y="1284"/>
                    <a:pt x="1285" y="0"/>
                    <a:pt x="2919" y="0"/>
                  </a:cubicBezTo>
                  <a:cubicBezTo>
                    <a:pt x="4495" y="58"/>
                    <a:pt x="5721" y="1343"/>
                    <a:pt x="5721" y="2919"/>
                  </a:cubicBezTo>
                  <a:cubicBezTo>
                    <a:pt x="5663" y="4495"/>
                    <a:pt x="4437" y="5720"/>
                    <a:pt x="2861" y="57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" name="Google Shape;2603;p8"/>
            <p:cNvSpPr/>
            <p:nvPr/>
          </p:nvSpPr>
          <p:spPr>
            <a:xfrm>
              <a:off x="3594025" y="4610050"/>
              <a:ext cx="143025" cy="144500"/>
            </a:xfrm>
            <a:custGeom>
              <a:avLst/>
              <a:gdLst/>
              <a:ahLst/>
              <a:cxnLst/>
              <a:rect l="l" t="t" r="r" b="b"/>
              <a:pathLst>
                <a:path w="5721" h="5780" extrusionOk="0">
                  <a:moveTo>
                    <a:pt x="2860" y="5780"/>
                  </a:moveTo>
                  <a:cubicBezTo>
                    <a:pt x="1284" y="5780"/>
                    <a:pt x="59" y="4495"/>
                    <a:pt x="0" y="2919"/>
                  </a:cubicBezTo>
                  <a:cubicBezTo>
                    <a:pt x="0" y="1343"/>
                    <a:pt x="1343" y="1"/>
                    <a:pt x="2919" y="59"/>
                  </a:cubicBezTo>
                  <a:cubicBezTo>
                    <a:pt x="4495" y="59"/>
                    <a:pt x="5720" y="1343"/>
                    <a:pt x="5720" y="2919"/>
                  </a:cubicBezTo>
                  <a:cubicBezTo>
                    <a:pt x="5720" y="4495"/>
                    <a:pt x="4436" y="5780"/>
                    <a:pt x="2860" y="57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" name="Google Shape;2604;p8"/>
            <p:cNvSpPr/>
            <p:nvPr/>
          </p:nvSpPr>
          <p:spPr>
            <a:xfrm>
              <a:off x="5556725" y="215995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2802" y="5663"/>
                  </a:moveTo>
                  <a:cubicBezTo>
                    <a:pt x="1226" y="5663"/>
                    <a:pt x="0" y="4379"/>
                    <a:pt x="59" y="2803"/>
                  </a:cubicBezTo>
                  <a:cubicBezTo>
                    <a:pt x="59" y="1227"/>
                    <a:pt x="1343" y="1"/>
                    <a:pt x="2919" y="1"/>
                  </a:cubicBezTo>
                  <a:cubicBezTo>
                    <a:pt x="4495" y="59"/>
                    <a:pt x="5662" y="1285"/>
                    <a:pt x="5662" y="2861"/>
                  </a:cubicBezTo>
                  <a:cubicBezTo>
                    <a:pt x="5662" y="4437"/>
                    <a:pt x="4437" y="5663"/>
                    <a:pt x="2802" y="56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" name="Google Shape;2605;p8"/>
            <p:cNvSpPr/>
            <p:nvPr/>
          </p:nvSpPr>
          <p:spPr>
            <a:xfrm>
              <a:off x="4821250" y="11808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60"/>
                  </a:moveTo>
                  <a:cubicBezTo>
                    <a:pt x="5663" y="4436"/>
                    <a:pt x="4379" y="5662"/>
                    <a:pt x="2803" y="5662"/>
                  </a:cubicBezTo>
                  <a:cubicBezTo>
                    <a:pt x="1227" y="5662"/>
                    <a:pt x="1" y="4436"/>
                    <a:pt x="1" y="2802"/>
                  </a:cubicBezTo>
                  <a:cubicBezTo>
                    <a:pt x="1" y="1284"/>
                    <a:pt x="1227" y="59"/>
                    <a:pt x="2744" y="59"/>
                  </a:cubicBezTo>
                  <a:cubicBezTo>
                    <a:pt x="4379" y="0"/>
                    <a:pt x="5604" y="1226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" name="Google Shape;2606;p8"/>
            <p:cNvSpPr/>
            <p:nvPr/>
          </p:nvSpPr>
          <p:spPr>
            <a:xfrm>
              <a:off x="5314475" y="16711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03"/>
                  </a:moveTo>
                  <a:cubicBezTo>
                    <a:pt x="5663" y="4379"/>
                    <a:pt x="4437" y="5663"/>
                    <a:pt x="2803" y="5663"/>
                  </a:cubicBezTo>
                  <a:cubicBezTo>
                    <a:pt x="1227" y="5663"/>
                    <a:pt x="1" y="4379"/>
                    <a:pt x="1" y="2803"/>
                  </a:cubicBezTo>
                  <a:cubicBezTo>
                    <a:pt x="1" y="1227"/>
                    <a:pt x="1227" y="1"/>
                    <a:pt x="2803" y="1"/>
                  </a:cubicBezTo>
                  <a:cubicBezTo>
                    <a:pt x="4379" y="1"/>
                    <a:pt x="5663" y="1227"/>
                    <a:pt x="566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" name="Google Shape;2607;p8"/>
            <p:cNvSpPr/>
            <p:nvPr/>
          </p:nvSpPr>
          <p:spPr>
            <a:xfrm>
              <a:off x="1880850" y="2408025"/>
              <a:ext cx="140100" cy="140125"/>
            </a:xfrm>
            <a:custGeom>
              <a:avLst/>
              <a:gdLst/>
              <a:ahLst/>
              <a:cxnLst/>
              <a:rect l="l" t="t" r="r" b="b"/>
              <a:pathLst>
                <a:path w="5604" h="5605" extrusionOk="0">
                  <a:moveTo>
                    <a:pt x="5604" y="2803"/>
                  </a:moveTo>
                  <a:cubicBezTo>
                    <a:pt x="5604" y="4379"/>
                    <a:pt x="4378" y="5604"/>
                    <a:pt x="2744" y="5604"/>
                  </a:cubicBezTo>
                  <a:cubicBezTo>
                    <a:pt x="1226" y="5546"/>
                    <a:pt x="0" y="4379"/>
                    <a:pt x="0" y="2803"/>
                  </a:cubicBezTo>
                  <a:cubicBezTo>
                    <a:pt x="0" y="1227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" name="Google Shape;2608;p8"/>
            <p:cNvSpPr/>
            <p:nvPr/>
          </p:nvSpPr>
          <p:spPr>
            <a:xfrm>
              <a:off x="5067875" y="4122675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2802" y="5604"/>
                  </a:moveTo>
                  <a:cubicBezTo>
                    <a:pt x="1226" y="5604"/>
                    <a:pt x="0" y="4378"/>
                    <a:pt x="0" y="2802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78" y="0"/>
                    <a:pt x="5604" y="1284"/>
                    <a:pt x="5604" y="2860"/>
                  </a:cubicBezTo>
                  <a:cubicBezTo>
                    <a:pt x="5604" y="4378"/>
                    <a:pt x="4378" y="5604"/>
                    <a:pt x="2802" y="56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" name="Google Shape;2609;p8"/>
            <p:cNvSpPr/>
            <p:nvPr/>
          </p:nvSpPr>
          <p:spPr>
            <a:xfrm>
              <a:off x="4330950" y="934175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2" y="2861"/>
                  </a:moveTo>
                  <a:cubicBezTo>
                    <a:pt x="5662" y="4437"/>
                    <a:pt x="4436" y="5663"/>
                    <a:pt x="2860" y="5663"/>
                  </a:cubicBezTo>
                  <a:cubicBezTo>
                    <a:pt x="1226" y="5663"/>
                    <a:pt x="0" y="4379"/>
                    <a:pt x="59" y="2803"/>
                  </a:cubicBezTo>
                  <a:cubicBezTo>
                    <a:pt x="59" y="1226"/>
                    <a:pt x="1284" y="59"/>
                    <a:pt x="2860" y="59"/>
                  </a:cubicBezTo>
                  <a:cubicBezTo>
                    <a:pt x="4436" y="1"/>
                    <a:pt x="5662" y="1285"/>
                    <a:pt x="5662" y="28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0" name="Google Shape;2610;p8"/>
            <p:cNvSpPr/>
            <p:nvPr/>
          </p:nvSpPr>
          <p:spPr>
            <a:xfrm>
              <a:off x="4085800" y="4617350"/>
              <a:ext cx="140100" cy="138650"/>
            </a:xfrm>
            <a:custGeom>
              <a:avLst/>
              <a:gdLst/>
              <a:ahLst/>
              <a:cxnLst/>
              <a:rect l="l" t="t" r="r" b="b"/>
              <a:pathLst>
                <a:path w="5604" h="5546" extrusionOk="0">
                  <a:moveTo>
                    <a:pt x="2802" y="5546"/>
                  </a:moveTo>
                  <a:cubicBezTo>
                    <a:pt x="1226" y="5546"/>
                    <a:pt x="0" y="4320"/>
                    <a:pt x="0" y="2744"/>
                  </a:cubicBezTo>
                  <a:cubicBezTo>
                    <a:pt x="0" y="1168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ubicBezTo>
                    <a:pt x="5604" y="4379"/>
                    <a:pt x="4378" y="5546"/>
                    <a:pt x="2802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" name="Google Shape;2611;p8"/>
            <p:cNvSpPr/>
            <p:nvPr/>
          </p:nvSpPr>
          <p:spPr>
            <a:xfrm>
              <a:off x="5558175" y="3387200"/>
              <a:ext cx="140125" cy="140125"/>
            </a:xfrm>
            <a:custGeom>
              <a:avLst/>
              <a:gdLst/>
              <a:ahLst/>
              <a:cxnLst/>
              <a:rect l="l" t="t" r="r" b="b"/>
              <a:pathLst>
                <a:path w="5605" h="5605" extrusionOk="0">
                  <a:moveTo>
                    <a:pt x="2744" y="5546"/>
                  </a:moveTo>
                  <a:cubicBezTo>
                    <a:pt x="1227" y="5546"/>
                    <a:pt x="1" y="4320"/>
                    <a:pt x="1" y="2744"/>
                  </a:cubicBezTo>
                  <a:cubicBezTo>
                    <a:pt x="1" y="1226"/>
                    <a:pt x="1285" y="0"/>
                    <a:pt x="2803" y="0"/>
                  </a:cubicBezTo>
                  <a:cubicBezTo>
                    <a:pt x="4379" y="0"/>
                    <a:pt x="5604" y="1285"/>
                    <a:pt x="5546" y="2802"/>
                  </a:cubicBezTo>
                  <a:cubicBezTo>
                    <a:pt x="5546" y="4378"/>
                    <a:pt x="4320" y="5604"/>
                    <a:pt x="2744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" name="Google Shape;2612;p8"/>
            <p:cNvSpPr/>
            <p:nvPr/>
          </p:nvSpPr>
          <p:spPr>
            <a:xfrm>
              <a:off x="2369700" y="1424500"/>
              <a:ext cx="141575" cy="140100"/>
            </a:xfrm>
            <a:custGeom>
              <a:avLst/>
              <a:gdLst/>
              <a:ahLst/>
              <a:cxnLst/>
              <a:rect l="l" t="t" r="r" b="b"/>
              <a:pathLst>
                <a:path w="5663" h="5604" extrusionOk="0">
                  <a:moveTo>
                    <a:pt x="5604" y="2860"/>
                  </a:moveTo>
                  <a:cubicBezTo>
                    <a:pt x="5546" y="4436"/>
                    <a:pt x="4320" y="5604"/>
                    <a:pt x="2744" y="5604"/>
                  </a:cubicBezTo>
                  <a:cubicBezTo>
                    <a:pt x="1226" y="5545"/>
                    <a:pt x="0" y="4320"/>
                    <a:pt x="59" y="2744"/>
                  </a:cubicBezTo>
                  <a:cubicBezTo>
                    <a:pt x="59" y="1226"/>
                    <a:pt x="1343" y="0"/>
                    <a:pt x="2860" y="59"/>
                  </a:cubicBezTo>
                  <a:cubicBezTo>
                    <a:pt x="4437" y="59"/>
                    <a:pt x="5662" y="1343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" name="Google Shape;2613;p8"/>
            <p:cNvSpPr/>
            <p:nvPr/>
          </p:nvSpPr>
          <p:spPr>
            <a:xfrm>
              <a:off x="3350325" y="4612975"/>
              <a:ext cx="138650" cy="138650"/>
            </a:xfrm>
            <a:custGeom>
              <a:avLst/>
              <a:gdLst/>
              <a:ahLst/>
              <a:cxnLst/>
              <a:rect l="l" t="t" r="r" b="b"/>
              <a:pathLst>
                <a:path w="5546" h="5546" extrusionOk="0">
                  <a:moveTo>
                    <a:pt x="2802" y="1"/>
                  </a:moveTo>
                  <a:cubicBezTo>
                    <a:pt x="4320" y="1"/>
                    <a:pt x="5546" y="1226"/>
                    <a:pt x="5546" y="2802"/>
                  </a:cubicBezTo>
                  <a:cubicBezTo>
                    <a:pt x="5546" y="4320"/>
                    <a:pt x="4320" y="5546"/>
                    <a:pt x="2744" y="5546"/>
                  </a:cubicBezTo>
                  <a:cubicBezTo>
                    <a:pt x="1226" y="5546"/>
                    <a:pt x="0" y="4320"/>
                    <a:pt x="0" y="2802"/>
                  </a:cubicBezTo>
                  <a:cubicBezTo>
                    <a:pt x="0" y="1226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" name="Google Shape;2614;p8"/>
            <p:cNvSpPr/>
            <p:nvPr/>
          </p:nvSpPr>
          <p:spPr>
            <a:xfrm>
              <a:off x="5311575" y="388042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5545" y="2802"/>
                  </a:moveTo>
                  <a:cubicBezTo>
                    <a:pt x="5545" y="4320"/>
                    <a:pt x="4320" y="5604"/>
                    <a:pt x="2744" y="5546"/>
                  </a:cubicBezTo>
                  <a:cubicBezTo>
                    <a:pt x="1284" y="5546"/>
                    <a:pt x="0" y="4320"/>
                    <a:pt x="0" y="2802"/>
                  </a:cubicBezTo>
                  <a:cubicBezTo>
                    <a:pt x="0" y="1285"/>
                    <a:pt x="1284" y="1"/>
                    <a:pt x="2802" y="1"/>
                  </a:cubicBezTo>
                  <a:cubicBezTo>
                    <a:pt x="4320" y="59"/>
                    <a:pt x="5545" y="1285"/>
                    <a:pt x="5545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" name="Google Shape;2615;p8"/>
            <p:cNvSpPr/>
            <p:nvPr/>
          </p:nvSpPr>
          <p:spPr>
            <a:xfrm>
              <a:off x="3106625" y="935650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5604" y="2802"/>
                  </a:moveTo>
                  <a:cubicBezTo>
                    <a:pt x="5604" y="4320"/>
                    <a:pt x="4320" y="5604"/>
                    <a:pt x="2744" y="5545"/>
                  </a:cubicBezTo>
                  <a:cubicBezTo>
                    <a:pt x="1226" y="5545"/>
                    <a:pt x="0" y="4320"/>
                    <a:pt x="0" y="2744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20" y="0"/>
                    <a:pt x="5604" y="1284"/>
                    <a:pt x="5546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" name="Google Shape;2616;p8"/>
            <p:cNvSpPr/>
            <p:nvPr/>
          </p:nvSpPr>
          <p:spPr>
            <a:xfrm>
              <a:off x="1876475" y="3144950"/>
              <a:ext cx="140100" cy="138675"/>
            </a:xfrm>
            <a:custGeom>
              <a:avLst/>
              <a:gdLst/>
              <a:ahLst/>
              <a:cxnLst/>
              <a:rect l="l" t="t" r="r" b="b"/>
              <a:pathLst>
                <a:path w="5604" h="5547" extrusionOk="0">
                  <a:moveTo>
                    <a:pt x="2802" y="1"/>
                  </a:moveTo>
                  <a:cubicBezTo>
                    <a:pt x="4320" y="1"/>
                    <a:pt x="5604" y="1227"/>
                    <a:pt x="5604" y="2744"/>
                  </a:cubicBezTo>
                  <a:cubicBezTo>
                    <a:pt x="5604" y="4320"/>
                    <a:pt x="4378" y="5546"/>
                    <a:pt x="2802" y="5546"/>
                  </a:cubicBezTo>
                  <a:cubicBezTo>
                    <a:pt x="1284" y="5546"/>
                    <a:pt x="58" y="4320"/>
                    <a:pt x="58" y="2803"/>
                  </a:cubicBezTo>
                  <a:cubicBezTo>
                    <a:pt x="0" y="1285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" name="Google Shape;2617;p8"/>
            <p:cNvSpPr/>
            <p:nvPr/>
          </p:nvSpPr>
          <p:spPr>
            <a:xfrm>
              <a:off x="2617775" y="117787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2802" y="59"/>
                  </a:moveTo>
                  <a:cubicBezTo>
                    <a:pt x="4320" y="59"/>
                    <a:pt x="5546" y="1343"/>
                    <a:pt x="5546" y="2802"/>
                  </a:cubicBezTo>
                  <a:cubicBezTo>
                    <a:pt x="5546" y="4378"/>
                    <a:pt x="4203" y="5604"/>
                    <a:pt x="2685" y="5604"/>
                  </a:cubicBezTo>
                  <a:cubicBezTo>
                    <a:pt x="1226" y="5546"/>
                    <a:pt x="0" y="4262"/>
                    <a:pt x="0" y="2744"/>
                  </a:cubicBezTo>
                  <a:cubicBezTo>
                    <a:pt x="59" y="1285"/>
                    <a:pt x="1284" y="1"/>
                    <a:pt x="2802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" name="Google Shape;2618;p8"/>
            <p:cNvSpPr/>
            <p:nvPr/>
          </p:nvSpPr>
          <p:spPr>
            <a:xfrm>
              <a:off x="4822725" y="4370750"/>
              <a:ext cx="137175" cy="137175"/>
            </a:xfrm>
            <a:custGeom>
              <a:avLst/>
              <a:gdLst/>
              <a:ahLst/>
              <a:cxnLst/>
              <a:rect l="l" t="t" r="r" b="b"/>
              <a:pathLst>
                <a:path w="5487" h="5487" extrusionOk="0">
                  <a:moveTo>
                    <a:pt x="0" y="2744"/>
                  </a:moveTo>
                  <a:cubicBezTo>
                    <a:pt x="0" y="1284"/>
                    <a:pt x="1284" y="0"/>
                    <a:pt x="2802" y="0"/>
                  </a:cubicBezTo>
                  <a:cubicBezTo>
                    <a:pt x="4261" y="0"/>
                    <a:pt x="5487" y="1284"/>
                    <a:pt x="5487" y="2802"/>
                  </a:cubicBezTo>
                  <a:cubicBezTo>
                    <a:pt x="5487" y="4261"/>
                    <a:pt x="4203" y="5487"/>
                    <a:pt x="2744" y="5487"/>
                  </a:cubicBezTo>
                  <a:cubicBezTo>
                    <a:pt x="1284" y="5487"/>
                    <a:pt x="0" y="4203"/>
                    <a:pt x="0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" name="Google Shape;2619;p8"/>
            <p:cNvSpPr/>
            <p:nvPr/>
          </p:nvSpPr>
          <p:spPr>
            <a:xfrm>
              <a:off x="2124550" y="1672575"/>
              <a:ext cx="138650" cy="137175"/>
            </a:xfrm>
            <a:custGeom>
              <a:avLst/>
              <a:gdLst/>
              <a:ahLst/>
              <a:cxnLst/>
              <a:rect l="l" t="t" r="r" b="b"/>
              <a:pathLst>
                <a:path w="5546" h="5487" extrusionOk="0">
                  <a:moveTo>
                    <a:pt x="5487" y="2744"/>
                  </a:moveTo>
                  <a:cubicBezTo>
                    <a:pt x="5545" y="4203"/>
                    <a:pt x="4261" y="5487"/>
                    <a:pt x="2802" y="5487"/>
                  </a:cubicBezTo>
                  <a:cubicBezTo>
                    <a:pt x="1284" y="5487"/>
                    <a:pt x="0" y="4261"/>
                    <a:pt x="0" y="2744"/>
                  </a:cubicBezTo>
                  <a:cubicBezTo>
                    <a:pt x="0" y="1284"/>
                    <a:pt x="1226" y="59"/>
                    <a:pt x="2685" y="0"/>
                  </a:cubicBezTo>
                  <a:cubicBezTo>
                    <a:pt x="4203" y="0"/>
                    <a:pt x="5487" y="1226"/>
                    <a:pt x="5487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" name="Google Shape;2620;p8"/>
            <p:cNvSpPr/>
            <p:nvPr/>
          </p:nvSpPr>
          <p:spPr>
            <a:xfrm>
              <a:off x="2372625" y="4124125"/>
              <a:ext cx="135725" cy="137200"/>
            </a:xfrm>
            <a:custGeom>
              <a:avLst/>
              <a:gdLst/>
              <a:ahLst/>
              <a:cxnLst/>
              <a:rect l="l" t="t" r="r" b="b"/>
              <a:pathLst>
                <a:path w="5429" h="5488" extrusionOk="0">
                  <a:moveTo>
                    <a:pt x="5429" y="2744"/>
                  </a:moveTo>
                  <a:cubicBezTo>
                    <a:pt x="5429" y="4262"/>
                    <a:pt x="4144" y="5487"/>
                    <a:pt x="2685" y="5487"/>
                  </a:cubicBezTo>
                  <a:cubicBezTo>
                    <a:pt x="1167" y="5429"/>
                    <a:pt x="0" y="4203"/>
                    <a:pt x="0" y="2744"/>
                  </a:cubicBezTo>
                  <a:cubicBezTo>
                    <a:pt x="0" y="1226"/>
                    <a:pt x="1284" y="1"/>
                    <a:pt x="2743" y="59"/>
                  </a:cubicBezTo>
                  <a:cubicBezTo>
                    <a:pt x="4203" y="59"/>
                    <a:pt x="5429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" name="Google Shape;2621;p8"/>
            <p:cNvSpPr/>
            <p:nvPr/>
          </p:nvSpPr>
          <p:spPr>
            <a:xfrm>
              <a:off x="1882300" y="2162875"/>
              <a:ext cx="137200" cy="135750"/>
            </a:xfrm>
            <a:custGeom>
              <a:avLst/>
              <a:gdLst/>
              <a:ahLst/>
              <a:cxnLst/>
              <a:rect l="l" t="t" r="r" b="b"/>
              <a:pathLst>
                <a:path w="5488" h="5430" extrusionOk="0">
                  <a:moveTo>
                    <a:pt x="5429" y="2744"/>
                  </a:moveTo>
                  <a:cubicBezTo>
                    <a:pt x="5429" y="4262"/>
                    <a:pt x="4203" y="5429"/>
                    <a:pt x="2744" y="5429"/>
                  </a:cubicBezTo>
                  <a:cubicBezTo>
                    <a:pt x="1226" y="5429"/>
                    <a:pt x="1" y="4145"/>
                    <a:pt x="59" y="2627"/>
                  </a:cubicBezTo>
                  <a:cubicBezTo>
                    <a:pt x="117" y="1168"/>
                    <a:pt x="1343" y="1"/>
                    <a:pt x="2802" y="1"/>
                  </a:cubicBezTo>
                  <a:cubicBezTo>
                    <a:pt x="4262" y="59"/>
                    <a:pt x="5487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" name="Google Shape;2622;p8"/>
            <p:cNvSpPr/>
            <p:nvPr/>
          </p:nvSpPr>
          <p:spPr>
            <a:xfrm>
              <a:off x="4335325" y="4618825"/>
              <a:ext cx="135725" cy="135725"/>
            </a:xfrm>
            <a:custGeom>
              <a:avLst/>
              <a:gdLst/>
              <a:ahLst/>
              <a:cxnLst/>
              <a:rect l="l" t="t" r="r" b="b"/>
              <a:pathLst>
                <a:path w="5429" h="5429" extrusionOk="0">
                  <a:moveTo>
                    <a:pt x="5370" y="2685"/>
                  </a:moveTo>
                  <a:cubicBezTo>
                    <a:pt x="5429" y="4144"/>
                    <a:pt x="4203" y="5370"/>
                    <a:pt x="2744" y="5429"/>
                  </a:cubicBezTo>
                  <a:cubicBezTo>
                    <a:pt x="1226" y="5429"/>
                    <a:pt x="0" y="4203"/>
                    <a:pt x="0" y="2685"/>
                  </a:cubicBezTo>
                  <a:cubicBezTo>
                    <a:pt x="0" y="1226"/>
                    <a:pt x="1168" y="0"/>
                    <a:pt x="2685" y="0"/>
                  </a:cubicBezTo>
                  <a:cubicBezTo>
                    <a:pt x="4145" y="0"/>
                    <a:pt x="5370" y="1168"/>
                    <a:pt x="5370" y="26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" name="Google Shape;2623;p8"/>
            <p:cNvSpPr/>
            <p:nvPr/>
          </p:nvSpPr>
          <p:spPr>
            <a:xfrm>
              <a:off x="3109550" y="4615900"/>
              <a:ext cx="134275" cy="134275"/>
            </a:xfrm>
            <a:custGeom>
              <a:avLst/>
              <a:gdLst/>
              <a:ahLst/>
              <a:cxnLst/>
              <a:rect l="l" t="t" r="r" b="b"/>
              <a:pathLst>
                <a:path w="5371" h="5371" extrusionOk="0">
                  <a:moveTo>
                    <a:pt x="2744" y="0"/>
                  </a:moveTo>
                  <a:cubicBezTo>
                    <a:pt x="4203" y="0"/>
                    <a:pt x="5370" y="1226"/>
                    <a:pt x="5312" y="2744"/>
                  </a:cubicBezTo>
                  <a:cubicBezTo>
                    <a:pt x="5312" y="4203"/>
                    <a:pt x="4144" y="5371"/>
                    <a:pt x="2627" y="5312"/>
                  </a:cubicBezTo>
                  <a:cubicBezTo>
                    <a:pt x="1109" y="5312"/>
                    <a:pt x="0" y="4145"/>
                    <a:pt x="0" y="2569"/>
                  </a:cubicBezTo>
                  <a:cubicBezTo>
                    <a:pt x="59" y="1109"/>
                    <a:pt x="1226" y="0"/>
                    <a:pt x="2744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" name="Google Shape;2624;p8"/>
            <p:cNvSpPr/>
            <p:nvPr/>
          </p:nvSpPr>
          <p:spPr>
            <a:xfrm>
              <a:off x="5561100" y="1922100"/>
              <a:ext cx="134275" cy="132825"/>
            </a:xfrm>
            <a:custGeom>
              <a:avLst/>
              <a:gdLst/>
              <a:ahLst/>
              <a:cxnLst/>
              <a:rect l="l" t="t" r="r" b="b"/>
              <a:pathLst>
                <a:path w="5371" h="5313" extrusionOk="0">
                  <a:moveTo>
                    <a:pt x="2686" y="1"/>
                  </a:moveTo>
                  <a:cubicBezTo>
                    <a:pt x="4203" y="1"/>
                    <a:pt x="5371" y="1226"/>
                    <a:pt x="5312" y="2744"/>
                  </a:cubicBezTo>
                  <a:cubicBezTo>
                    <a:pt x="5312" y="4203"/>
                    <a:pt x="4145" y="5312"/>
                    <a:pt x="2627" y="5312"/>
                  </a:cubicBezTo>
                  <a:cubicBezTo>
                    <a:pt x="1110" y="5312"/>
                    <a:pt x="1" y="4086"/>
                    <a:pt x="1" y="2569"/>
                  </a:cubicBezTo>
                  <a:cubicBezTo>
                    <a:pt x="59" y="1110"/>
                    <a:pt x="1226" y="1"/>
                    <a:pt x="268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" name="Google Shape;2625;p8"/>
            <p:cNvSpPr/>
            <p:nvPr/>
          </p:nvSpPr>
          <p:spPr>
            <a:xfrm>
              <a:off x="4583400" y="940025"/>
              <a:ext cx="131350" cy="131350"/>
            </a:xfrm>
            <a:custGeom>
              <a:avLst/>
              <a:gdLst/>
              <a:ahLst/>
              <a:cxnLst/>
              <a:rect l="l" t="t" r="r" b="b"/>
              <a:pathLst>
                <a:path w="5254" h="5254" extrusionOk="0">
                  <a:moveTo>
                    <a:pt x="2627" y="0"/>
                  </a:moveTo>
                  <a:cubicBezTo>
                    <a:pt x="4086" y="0"/>
                    <a:pt x="5254" y="1109"/>
                    <a:pt x="5254" y="2569"/>
                  </a:cubicBezTo>
                  <a:cubicBezTo>
                    <a:pt x="5254" y="4086"/>
                    <a:pt x="4086" y="5254"/>
                    <a:pt x="2569" y="5254"/>
                  </a:cubicBezTo>
                  <a:cubicBezTo>
                    <a:pt x="1109" y="5254"/>
                    <a:pt x="0" y="4086"/>
                    <a:pt x="0" y="2627"/>
                  </a:cubicBezTo>
                  <a:cubicBezTo>
                    <a:pt x="0" y="1109"/>
                    <a:pt x="1109" y="0"/>
                    <a:pt x="26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" name="Google Shape;2626;p8"/>
            <p:cNvSpPr/>
            <p:nvPr/>
          </p:nvSpPr>
          <p:spPr>
            <a:xfrm>
              <a:off x="2127450" y="3880425"/>
              <a:ext cx="132825" cy="132825"/>
            </a:xfrm>
            <a:custGeom>
              <a:avLst/>
              <a:gdLst/>
              <a:ahLst/>
              <a:cxnLst/>
              <a:rect l="l" t="t" r="r" b="b"/>
              <a:pathLst>
                <a:path w="5313" h="5313" extrusionOk="0">
                  <a:moveTo>
                    <a:pt x="2686" y="1"/>
                  </a:moveTo>
                  <a:cubicBezTo>
                    <a:pt x="4145" y="1"/>
                    <a:pt x="5313" y="1168"/>
                    <a:pt x="5313" y="2627"/>
                  </a:cubicBezTo>
                  <a:cubicBezTo>
                    <a:pt x="5313" y="4145"/>
                    <a:pt x="4145" y="5312"/>
                    <a:pt x="2628" y="5312"/>
                  </a:cubicBezTo>
                  <a:cubicBezTo>
                    <a:pt x="1110" y="5254"/>
                    <a:pt x="1" y="4087"/>
                    <a:pt x="1" y="2627"/>
                  </a:cubicBezTo>
                  <a:cubicBezTo>
                    <a:pt x="1" y="1110"/>
                    <a:pt x="1168" y="1"/>
                    <a:pt x="262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" name="Google Shape;2627;p8"/>
            <p:cNvSpPr/>
            <p:nvPr/>
          </p:nvSpPr>
          <p:spPr>
            <a:xfrm>
              <a:off x="1880850" y="3390125"/>
              <a:ext cx="132800" cy="132800"/>
            </a:xfrm>
            <a:custGeom>
              <a:avLst/>
              <a:gdLst/>
              <a:ahLst/>
              <a:cxnLst/>
              <a:rect l="l" t="t" r="r" b="b"/>
              <a:pathLst>
                <a:path w="5312" h="5312" extrusionOk="0">
                  <a:moveTo>
                    <a:pt x="2627" y="0"/>
                  </a:moveTo>
                  <a:cubicBezTo>
                    <a:pt x="4086" y="0"/>
                    <a:pt x="5254" y="1168"/>
                    <a:pt x="5312" y="2627"/>
                  </a:cubicBezTo>
                  <a:cubicBezTo>
                    <a:pt x="5312" y="4145"/>
                    <a:pt x="4145" y="5312"/>
                    <a:pt x="2627" y="5312"/>
                  </a:cubicBezTo>
                  <a:cubicBezTo>
                    <a:pt x="1168" y="5312"/>
                    <a:pt x="0" y="4145"/>
                    <a:pt x="0" y="2685"/>
                  </a:cubicBezTo>
                  <a:cubicBezTo>
                    <a:pt x="0" y="1168"/>
                    <a:pt x="1168" y="59"/>
                    <a:pt x="2627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" name="Google Shape;2628;p8"/>
            <p:cNvSpPr/>
            <p:nvPr/>
          </p:nvSpPr>
          <p:spPr>
            <a:xfrm>
              <a:off x="2616300" y="4372200"/>
              <a:ext cx="132825" cy="134275"/>
            </a:xfrm>
            <a:custGeom>
              <a:avLst/>
              <a:gdLst/>
              <a:ahLst/>
              <a:cxnLst/>
              <a:rect l="l" t="t" r="r" b="b"/>
              <a:pathLst>
                <a:path w="5313" h="5371" extrusionOk="0">
                  <a:moveTo>
                    <a:pt x="5313" y="2744"/>
                  </a:moveTo>
                  <a:cubicBezTo>
                    <a:pt x="5313" y="4262"/>
                    <a:pt x="4087" y="5371"/>
                    <a:pt x="2628" y="5371"/>
                  </a:cubicBezTo>
                  <a:cubicBezTo>
                    <a:pt x="1110" y="5312"/>
                    <a:pt x="1" y="4145"/>
                    <a:pt x="1" y="2569"/>
                  </a:cubicBezTo>
                  <a:cubicBezTo>
                    <a:pt x="59" y="1110"/>
                    <a:pt x="1285" y="1"/>
                    <a:pt x="2744" y="59"/>
                  </a:cubicBezTo>
                  <a:cubicBezTo>
                    <a:pt x="4204" y="117"/>
                    <a:pt x="5313" y="1285"/>
                    <a:pt x="5313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" name="Google Shape;2629;p8"/>
            <p:cNvSpPr/>
            <p:nvPr/>
          </p:nvSpPr>
          <p:spPr>
            <a:xfrm>
              <a:off x="2864375" y="940025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8" y="0"/>
                    <a:pt x="5196" y="1168"/>
                    <a:pt x="5196" y="2627"/>
                  </a:cubicBezTo>
                  <a:cubicBezTo>
                    <a:pt x="5254" y="4028"/>
                    <a:pt x="4028" y="5254"/>
                    <a:pt x="2569" y="5254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" name="Google Shape;2630;p8"/>
            <p:cNvSpPr/>
            <p:nvPr/>
          </p:nvSpPr>
          <p:spPr>
            <a:xfrm>
              <a:off x="5562550" y="3638200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9" y="0"/>
                    <a:pt x="5196" y="1168"/>
                    <a:pt x="5254" y="2569"/>
                  </a:cubicBezTo>
                  <a:cubicBezTo>
                    <a:pt x="5254" y="4028"/>
                    <a:pt x="4029" y="5254"/>
                    <a:pt x="2628" y="5195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168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" name="Google Shape;2631;p8"/>
            <p:cNvSpPr/>
            <p:nvPr/>
          </p:nvSpPr>
          <p:spPr>
            <a:xfrm>
              <a:off x="5073700" y="1188100"/>
              <a:ext cx="129900" cy="128425"/>
            </a:xfrm>
            <a:custGeom>
              <a:avLst/>
              <a:gdLst/>
              <a:ahLst/>
              <a:cxnLst/>
              <a:rect l="l" t="t" r="r" b="b"/>
              <a:pathLst>
                <a:path w="5196" h="5137" extrusionOk="0">
                  <a:moveTo>
                    <a:pt x="2569" y="0"/>
                  </a:moveTo>
                  <a:cubicBezTo>
                    <a:pt x="4028" y="0"/>
                    <a:pt x="5196" y="1226"/>
                    <a:pt x="5196" y="2627"/>
                  </a:cubicBezTo>
                  <a:cubicBezTo>
                    <a:pt x="5137" y="3969"/>
                    <a:pt x="3970" y="5137"/>
                    <a:pt x="2569" y="5137"/>
                  </a:cubicBezTo>
                  <a:cubicBezTo>
                    <a:pt x="1168" y="5137"/>
                    <a:pt x="1" y="3911"/>
                    <a:pt x="1" y="2510"/>
                  </a:cubicBezTo>
                  <a:cubicBezTo>
                    <a:pt x="59" y="1109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" name="Google Shape;2632;p8"/>
            <p:cNvSpPr/>
            <p:nvPr/>
          </p:nvSpPr>
          <p:spPr>
            <a:xfrm>
              <a:off x="5320325" y="1430325"/>
              <a:ext cx="129900" cy="128450"/>
            </a:xfrm>
            <a:custGeom>
              <a:avLst/>
              <a:gdLst/>
              <a:ahLst/>
              <a:cxnLst/>
              <a:rect l="l" t="t" r="r" b="b"/>
              <a:pathLst>
                <a:path w="5196" h="5138" extrusionOk="0">
                  <a:moveTo>
                    <a:pt x="5137" y="2627"/>
                  </a:moveTo>
                  <a:cubicBezTo>
                    <a:pt x="5137" y="4028"/>
                    <a:pt x="3970" y="5137"/>
                    <a:pt x="2569" y="5137"/>
                  </a:cubicBezTo>
                  <a:cubicBezTo>
                    <a:pt x="1168" y="5137"/>
                    <a:pt x="0" y="3912"/>
                    <a:pt x="0" y="2511"/>
                  </a:cubicBezTo>
                  <a:cubicBezTo>
                    <a:pt x="59" y="1110"/>
                    <a:pt x="1285" y="1"/>
                    <a:pt x="2627" y="1"/>
                  </a:cubicBezTo>
                  <a:cubicBezTo>
                    <a:pt x="4028" y="59"/>
                    <a:pt x="5195" y="1226"/>
                    <a:pt x="5137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" name="Google Shape;2633;p8"/>
            <p:cNvSpPr/>
            <p:nvPr/>
          </p:nvSpPr>
          <p:spPr>
            <a:xfrm>
              <a:off x="1886675" y="1920650"/>
              <a:ext cx="128450" cy="126975"/>
            </a:xfrm>
            <a:custGeom>
              <a:avLst/>
              <a:gdLst/>
              <a:ahLst/>
              <a:cxnLst/>
              <a:rect l="l" t="t" r="r" b="b"/>
              <a:pathLst>
                <a:path w="5138" h="5079" extrusionOk="0">
                  <a:moveTo>
                    <a:pt x="2569" y="0"/>
                  </a:moveTo>
                  <a:cubicBezTo>
                    <a:pt x="3970" y="0"/>
                    <a:pt x="5079" y="1109"/>
                    <a:pt x="5079" y="2510"/>
                  </a:cubicBezTo>
                  <a:cubicBezTo>
                    <a:pt x="5137" y="3969"/>
                    <a:pt x="3970" y="5078"/>
                    <a:pt x="2569" y="5078"/>
                  </a:cubicBezTo>
                  <a:cubicBezTo>
                    <a:pt x="1168" y="5078"/>
                    <a:pt x="59" y="3969"/>
                    <a:pt x="1" y="2568"/>
                  </a:cubicBezTo>
                  <a:cubicBezTo>
                    <a:pt x="1" y="1168"/>
                    <a:pt x="1110" y="59"/>
                    <a:pt x="256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4" name="Google Shape;2634;p8"/>
            <p:cNvSpPr/>
            <p:nvPr/>
          </p:nvSpPr>
          <p:spPr>
            <a:xfrm>
              <a:off x="5812100" y="2904175"/>
              <a:ext cx="125525" cy="127000"/>
            </a:xfrm>
            <a:custGeom>
              <a:avLst/>
              <a:gdLst/>
              <a:ahLst/>
              <a:cxnLst/>
              <a:rect l="l" t="t" r="r" b="b"/>
              <a:pathLst>
                <a:path w="5021" h="5080" extrusionOk="0">
                  <a:moveTo>
                    <a:pt x="2510" y="5021"/>
                  </a:moveTo>
                  <a:cubicBezTo>
                    <a:pt x="1109" y="5079"/>
                    <a:pt x="0" y="3970"/>
                    <a:pt x="0" y="2511"/>
                  </a:cubicBezTo>
                  <a:cubicBezTo>
                    <a:pt x="0" y="1110"/>
                    <a:pt x="1051" y="1"/>
                    <a:pt x="2510" y="1"/>
                  </a:cubicBezTo>
                  <a:cubicBezTo>
                    <a:pt x="3911" y="1"/>
                    <a:pt x="5020" y="1052"/>
                    <a:pt x="5020" y="2452"/>
                  </a:cubicBezTo>
                  <a:cubicBezTo>
                    <a:pt x="5020" y="3912"/>
                    <a:pt x="3969" y="5021"/>
                    <a:pt x="2510" y="50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5" name="Google Shape;2635;p8"/>
            <p:cNvSpPr/>
            <p:nvPr/>
          </p:nvSpPr>
          <p:spPr>
            <a:xfrm>
              <a:off x="5810625" y="2660475"/>
              <a:ext cx="127000" cy="127000"/>
            </a:xfrm>
            <a:custGeom>
              <a:avLst/>
              <a:gdLst/>
              <a:ahLst/>
              <a:cxnLst/>
              <a:rect l="l" t="t" r="r" b="b"/>
              <a:pathLst>
                <a:path w="5080" h="5080" extrusionOk="0">
                  <a:moveTo>
                    <a:pt x="2569" y="5079"/>
                  </a:moveTo>
                  <a:cubicBezTo>
                    <a:pt x="1168" y="5079"/>
                    <a:pt x="59" y="3970"/>
                    <a:pt x="1" y="2569"/>
                  </a:cubicBezTo>
                  <a:cubicBezTo>
                    <a:pt x="1" y="1168"/>
                    <a:pt x="1110" y="59"/>
                    <a:pt x="2569" y="1"/>
                  </a:cubicBezTo>
                  <a:cubicBezTo>
                    <a:pt x="3970" y="1"/>
                    <a:pt x="5079" y="1110"/>
                    <a:pt x="5079" y="2569"/>
                  </a:cubicBezTo>
                  <a:cubicBezTo>
                    <a:pt x="5079" y="3970"/>
                    <a:pt x="3970" y="5079"/>
                    <a:pt x="2569" y="50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6" name="Google Shape;2636;p8"/>
            <p:cNvSpPr/>
            <p:nvPr/>
          </p:nvSpPr>
          <p:spPr>
            <a:xfrm>
              <a:off x="4581925" y="4623200"/>
              <a:ext cx="127000" cy="126975"/>
            </a:xfrm>
            <a:custGeom>
              <a:avLst/>
              <a:gdLst/>
              <a:ahLst/>
              <a:cxnLst/>
              <a:rect l="l" t="t" r="r" b="b"/>
              <a:pathLst>
                <a:path w="5080" h="5079" extrusionOk="0">
                  <a:moveTo>
                    <a:pt x="5079" y="2510"/>
                  </a:moveTo>
                  <a:cubicBezTo>
                    <a:pt x="5079" y="3911"/>
                    <a:pt x="3970" y="5020"/>
                    <a:pt x="2569" y="5079"/>
                  </a:cubicBezTo>
                  <a:cubicBezTo>
                    <a:pt x="1168" y="5079"/>
                    <a:pt x="1" y="3969"/>
                    <a:pt x="1" y="2569"/>
                  </a:cubicBezTo>
                  <a:cubicBezTo>
                    <a:pt x="1" y="1109"/>
                    <a:pt x="1110" y="0"/>
                    <a:pt x="2511" y="0"/>
                  </a:cubicBezTo>
                  <a:cubicBezTo>
                    <a:pt x="3912" y="0"/>
                    <a:pt x="5021" y="1109"/>
                    <a:pt x="5079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7" name="Google Shape;2637;p8"/>
            <p:cNvSpPr/>
            <p:nvPr/>
          </p:nvSpPr>
          <p:spPr>
            <a:xfrm>
              <a:off x="3849400" y="694850"/>
              <a:ext cx="126975" cy="127000"/>
            </a:xfrm>
            <a:custGeom>
              <a:avLst/>
              <a:gdLst/>
              <a:ahLst/>
              <a:cxnLst/>
              <a:rect l="l" t="t" r="r" b="b"/>
              <a:pathLst>
                <a:path w="5079" h="5080" extrusionOk="0">
                  <a:moveTo>
                    <a:pt x="2510" y="59"/>
                  </a:moveTo>
                  <a:cubicBezTo>
                    <a:pt x="3911" y="1"/>
                    <a:pt x="5078" y="1110"/>
                    <a:pt x="5078" y="2569"/>
                  </a:cubicBezTo>
                  <a:cubicBezTo>
                    <a:pt x="5078" y="3970"/>
                    <a:pt x="3969" y="5079"/>
                    <a:pt x="2510" y="5079"/>
                  </a:cubicBezTo>
                  <a:cubicBezTo>
                    <a:pt x="1109" y="5079"/>
                    <a:pt x="58" y="3970"/>
                    <a:pt x="0" y="2628"/>
                  </a:cubicBezTo>
                  <a:cubicBezTo>
                    <a:pt x="0" y="1168"/>
                    <a:pt x="1109" y="59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8" name="Google Shape;2638;p8"/>
            <p:cNvSpPr/>
            <p:nvPr/>
          </p:nvSpPr>
          <p:spPr>
            <a:xfrm>
              <a:off x="36027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5020" y="2452"/>
                  </a:moveTo>
                  <a:cubicBezTo>
                    <a:pt x="5020" y="3911"/>
                    <a:pt x="3970" y="5020"/>
                    <a:pt x="2510" y="5020"/>
                  </a:cubicBezTo>
                  <a:cubicBezTo>
                    <a:pt x="1109" y="5020"/>
                    <a:pt x="59" y="3911"/>
                    <a:pt x="0" y="2510"/>
                  </a:cubicBezTo>
                  <a:cubicBezTo>
                    <a:pt x="0" y="1109"/>
                    <a:pt x="1109" y="0"/>
                    <a:pt x="2510" y="0"/>
                  </a:cubicBezTo>
                  <a:cubicBezTo>
                    <a:pt x="3911" y="0"/>
                    <a:pt x="5020" y="1051"/>
                    <a:pt x="5020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9" name="Google Shape;2639;p8"/>
            <p:cNvSpPr/>
            <p:nvPr/>
          </p:nvSpPr>
          <p:spPr>
            <a:xfrm>
              <a:off x="2867300" y="4620275"/>
              <a:ext cx="124075" cy="124075"/>
            </a:xfrm>
            <a:custGeom>
              <a:avLst/>
              <a:gdLst/>
              <a:ahLst/>
              <a:cxnLst/>
              <a:rect l="l" t="t" r="r" b="b"/>
              <a:pathLst>
                <a:path w="4963" h="4963" extrusionOk="0">
                  <a:moveTo>
                    <a:pt x="2511" y="4962"/>
                  </a:moveTo>
                  <a:cubicBezTo>
                    <a:pt x="1110" y="4962"/>
                    <a:pt x="1" y="3853"/>
                    <a:pt x="1" y="2452"/>
                  </a:cubicBezTo>
                  <a:cubicBezTo>
                    <a:pt x="1" y="1110"/>
                    <a:pt x="1110" y="1"/>
                    <a:pt x="2511" y="1"/>
                  </a:cubicBezTo>
                  <a:cubicBezTo>
                    <a:pt x="3911" y="1"/>
                    <a:pt x="4962" y="1110"/>
                    <a:pt x="4962" y="2510"/>
                  </a:cubicBezTo>
                  <a:cubicBezTo>
                    <a:pt x="4962" y="3911"/>
                    <a:pt x="3911" y="4962"/>
                    <a:pt x="2511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0" name="Google Shape;2640;p8"/>
            <p:cNvSpPr/>
            <p:nvPr/>
          </p:nvSpPr>
          <p:spPr>
            <a:xfrm>
              <a:off x="5812100" y="2415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0" y="1"/>
                  </a:moveTo>
                  <a:cubicBezTo>
                    <a:pt x="3853" y="1"/>
                    <a:pt x="4962" y="1110"/>
                    <a:pt x="4962" y="2511"/>
                  </a:cubicBezTo>
                  <a:cubicBezTo>
                    <a:pt x="5020" y="3853"/>
                    <a:pt x="3911" y="4962"/>
                    <a:pt x="2510" y="4962"/>
                  </a:cubicBezTo>
                  <a:cubicBezTo>
                    <a:pt x="1109" y="5021"/>
                    <a:pt x="0" y="3912"/>
                    <a:pt x="0" y="2511"/>
                  </a:cubicBezTo>
                  <a:cubicBezTo>
                    <a:pt x="0" y="1110"/>
                    <a:pt x="1109" y="1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1" name="Google Shape;2641;p8"/>
            <p:cNvSpPr/>
            <p:nvPr/>
          </p:nvSpPr>
          <p:spPr>
            <a:xfrm>
              <a:off x="5812100" y="3152250"/>
              <a:ext cx="125525" cy="124075"/>
            </a:xfrm>
            <a:custGeom>
              <a:avLst/>
              <a:gdLst/>
              <a:ahLst/>
              <a:cxnLst/>
              <a:rect l="l" t="t" r="r" b="b"/>
              <a:pathLst>
                <a:path w="5021" h="4963" extrusionOk="0">
                  <a:moveTo>
                    <a:pt x="2452" y="4962"/>
                  </a:moveTo>
                  <a:cubicBezTo>
                    <a:pt x="1109" y="4904"/>
                    <a:pt x="0" y="3795"/>
                    <a:pt x="59" y="2394"/>
                  </a:cubicBezTo>
                  <a:cubicBezTo>
                    <a:pt x="59" y="1052"/>
                    <a:pt x="1168" y="1"/>
                    <a:pt x="2510" y="1"/>
                  </a:cubicBezTo>
                  <a:cubicBezTo>
                    <a:pt x="3911" y="1"/>
                    <a:pt x="5020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2" name="Google Shape;2642;p8"/>
            <p:cNvSpPr/>
            <p:nvPr/>
          </p:nvSpPr>
          <p:spPr>
            <a:xfrm>
              <a:off x="2378450" y="1186625"/>
              <a:ext cx="124075" cy="122600"/>
            </a:xfrm>
            <a:custGeom>
              <a:avLst/>
              <a:gdLst/>
              <a:ahLst/>
              <a:cxnLst/>
              <a:rect l="l" t="t" r="r" b="b"/>
              <a:pathLst>
                <a:path w="4963" h="4904" extrusionOk="0">
                  <a:moveTo>
                    <a:pt x="2452" y="4904"/>
                  </a:moveTo>
                  <a:cubicBezTo>
                    <a:pt x="1110" y="4904"/>
                    <a:pt x="1" y="3853"/>
                    <a:pt x="1" y="2452"/>
                  </a:cubicBezTo>
                  <a:cubicBezTo>
                    <a:pt x="1" y="1110"/>
                    <a:pt x="1110" y="1"/>
                    <a:pt x="2510" y="1"/>
                  </a:cubicBezTo>
                  <a:cubicBezTo>
                    <a:pt x="3853" y="1"/>
                    <a:pt x="4962" y="1110"/>
                    <a:pt x="4962" y="2511"/>
                  </a:cubicBezTo>
                  <a:cubicBezTo>
                    <a:pt x="4904" y="3853"/>
                    <a:pt x="3795" y="4904"/>
                    <a:pt x="2452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3" name="Google Shape;2643;p8"/>
            <p:cNvSpPr/>
            <p:nvPr/>
          </p:nvSpPr>
          <p:spPr>
            <a:xfrm>
              <a:off x="40930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1" y="0"/>
                  </a:moveTo>
                  <a:cubicBezTo>
                    <a:pt x="3912" y="59"/>
                    <a:pt x="5021" y="1168"/>
                    <a:pt x="4962" y="2569"/>
                  </a:cubicBezTo>
                  <a:cubicBezTo>
                    <a:pt x="4962" y="3911"/>
                    <a:pt x="3853" y="5020"/>
                    <a:pt x="2452" y="4962"/>
                  </a:cubicBezTo>
                  <a:cubicBezTo>
                    <a:pt x="1052" y="4962"/>
                    <a:pt x="1" y="3853"/>
                    <a:pt x="1" y="2510"/>
                  </a:cubicBezTo>
                  <a:cubicBezTo>
                    <a:pt x="1" y="1109"/>
                    <a:pt x="1110" y="0"/>
                    <a:pt x="25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4" name="Google Shape;2644;p8"/>
            <p:cNvSpPr/>
            <p:nvPr/>
          </p:nvSpPr>
          <p:spPr>
            <a:xfrm>
              <a:off x="1885225" y="3641100"/>
              <a:ext cx="124050" cy="124075"/>
            </a:xfrm>
            <a:custGeom>
              <a:avLst/>
              <a:gdLst/>
              <a:ahLst/>
              <a:cxnLst/>
              <a:rect l="l" t="t" r="r" b="b"/>
              <a:pathLst>
                <a:path w="4962" h="4963" extrusionOk="0">
                  <a:moveTo>
                    <a:pt x="2452" y="1"/>
                  </a:moveTo>
                  <a:cubicBezTo>
                    <a:pt x="3853" y="1"/>
                    <a:pt x="4962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ubicBezTo>
                    <a:pt x="1051" y="4962"/>
                    <a:pt x="0" y="3853"/>
                    <a:pt x="0" y="2453"/>
                  </a:cubicBezTo>
                  <a:cubicBezTo>
                    <a:pt x="0" y="1110"/>
                    <a:pt x="1109" y="1"/>
                    <a:pt x="24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5" name="Google Shape;2645;p8"/>
            <p:cNvSpPr/>
            <p:nvPr/>
          </p:nvSpPr>
          <p:spPr>
            <a:xfrm>
              <a:off x="5318875" y="4129975"/>
              <a:ext cx="124050" cy="125500"/>
            </a:xfrm>
            <a:custGeom>
              <a:avLst/>
              <a:gdLst/>
              <a:ahLst/>
              <a:cxnLst/>
              <a:rect l="l" t="t" r="r" b="b"/>
              <a:pathLst>
                <a:path w="4962" h="5020" extrusionOk="0">
                  <a:moveTo>
                    <a:pt x="58" y="2510"/>
                  </a:moveTo>
                  <a:cubicBezTo>
                    <a:pt x="58" y="1109"/>
                    <a:pt x="1167" y="0"/>
                    <a:pt x="2568" y="58"/>
                  </a:cubicBezTo>
                  <a:cubicBezTo>
                    <a:pt x="3911" y="117"/>
                    <a:pt x="4962" y="1226"/>
                    <a:pt x="4962" y="2568"/>
                  </a:cubicBezTo>
                  <a:cubicBezTo>
                    <a:pt x="4962" y="3911"/>
                    <a:pt x="3794" y="5020"/>
                    <a:pt x="2452" y="5020"/>
                  </a:cubicBezTo>
                  <a:cubicBezTo>
                    <a:pt x="1109" y="4962"/>
                    <a:pt x="0" y="3853"/>
                    <a:pt x="58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6" name="Google Shape;2646;p8"/>
            <p:cNvSpPr/>
            <p:nvPr/>
          </p:nvSpPr>
          <p:spPr>
            <a:xfrm>
              <a:off x="3357625" y="696325"/>
              <a:ext cx="124050" cy="124050"/>
            </a:xfrm>
            <a:custGeom>
              <a:avLst/>
              <a:gdLst/>
              <a:ahLst/>
              <a:cxnLst/>
              <a:rect l="l" t="t" r="r" b="b"/>
              <a:pathLst>
                <a:path w="4962" h="4962" extrusionOk="0">
                  <a:moveTo>
                    <a:pt x="2510" y="4962"/>
                  </a:moveTo>
                  <a:cubicBezTo>
                    <a:pt x="1168" y="4962"/>
                    <a:pt x="59" y="3853"/>
                    <a:pt x="0" y="2510"/>
                  </a:cubicBezTo>
                  <a:cubicBezTo>
                    <a:pt x="0" y="1168"/>
                    <a:pt x="1109" y="59"/>
                    <a:pt x="2452" y="59"/>
                  </a:cubicBezTo>
                  <a:cubicBezTo>
                    <a:pt x="3794" y="0"/>
                    <a:pt x="4903" y="1109"/>
                    <a:pt x="4903" y="2452"/>
                  </a:cubicBezTo>
                  <a:cubicBezTo>
                    <a:pt x="4962" y="3794"/>
                    <a:pt x="3853" y="4903"/>
                    <a:pt x="2510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7" name="Google Shape;2647;p8"/>
            <p:cNvSpPr/>
            <p:nvPr/>
          </p:nvSpPr>
          <p:spPr>
            <a:xfrm>
              <a:off x="5076625" y="43780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1" y="2393"/>
                  </a:moveTo>
                  <a:cubicBezTo>
                    <a:pt x="59" y="1051"/>
                    <a:pt x="1226" y="0"/>
                    <a:pt x="2511" y="0"/>
                  </a:cubicBezTo>
                  <a:cubicBezTo>
                    <a:pt x="3853" y="58"/>
                    <a:pt x="4962" y="1226"/>
                    <a:pt x="4904" y="2510"/>
                  </a:cubicBezTo>
                  <a:cubicBezTo>
                    <a:pt x="4904" y="3852"/>
                    <a:pt x="3736" y="4962"/>
                    <a:pt x="2394" y="4903"/>
                  </a:cubicBezTo>
                  <a:cubicBezTo>
                    <a:pt x="1051" y="4903"/>
                    <a:pt x="1" y="3736"/>
                    <a:pt x="1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" name="Google Shape;2648;p8"/>
            <p:cNvSpPr/>
            <p:nvPr/>
          </p:nvSpPr>
          <p:spPr>
            <a:xfrm>
              <a:off x="4830000" y="944400"/>
              <a:ext cx="122625" cy="122600"/>
            </a:xfrm>
            <a:custGeom>
              <a:avLst/>
              <a:gdLst/>
              <a:ahLst/>
              <a:cxnLst/>
              <a:rect l="l" t="t" r="r" b="b"/>
              <a:pathLst>
                <a:path w="4905" h="4904" extrusionOk="0">
                  <a:moveTo>
                    <a:pt x="4904" y="2452"/>
                  </a:moveTo>
                  <a:cubicBezTo>
                    <a:pt x="4904" y="3794"/>
                    <a:pt x="3795" y="4903"/>
                    <a:pt x="2453" y="4903"/>
                  </a:cubicBezTo>
                  <a:cubicBezTo>
                    <a:pt x="1110" y="4903"/>
                    <a:pt x="1" y="3736"/>
                    <a:pt x="1" y="2452"/>
                  </a:cubicBezTo>
                  <a:cubicBezTo>
                    <a:pt x="1" y="1109"/>
                    <a:pt x="1168" y="0"/>
                    <a:pt x="2453" y="0"/>
                  </a:cubicBezTo>
                  <a:cubicBezTo>
                    <a:pt x="3795" y="0"/>
                    <a:pt x="4904" y="1109"/>
                    <a:pt x="4904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9" name="Google Shape;2649;p8"/>
            <p:cNvSpPr/>
            <p:nvPr/>
          </p:nvSpPr>
          <p:spPr>
            <a:xfrm>
              <a:off x="2131825" y="14332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3" y="4904"/>
                  </a:moveTo>
                  <a:cubicBezTo>
                    <a:pt x="1110" y="4904"/>
                    <a:pt x="1" y="3795"/>
                    <a:pt x="1" y="2452"/>
                  </a:cubicBezTo>
                  <a:cubicBezTo>
                    <a:pt x="59" y="1109"/>
                    <a:pt x="1168" y="0"/>
                    <a:pt x="2511" y="0"/>
                  </a:cubicBezTo>
                  <a:cubicBezTo>
                    <a:pt x="3853" y="59"/>
                    <a:pt x="4962" y="1168"/>
                    <a:pt x="4904" y="2510"/>
                  </a:cubicBezTo>
                  <a:cubicBezTo>
                    <a:pt x="4904" y="3853"/>
                    <a:pt x="3795" y="4962"/>
                    <a:pt x="2453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0" name="Google Shape;2650;p8"/>
            <p:cNvSpPr/>
            <p:nvPr/>
          </p:nvSpPr>
          <p:spPr>
            <a:xfrm>
              <a:off x="5565475" y="1679875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2" y="0"/>
                  </a:moveTo>
                  <a:cubicBezTo>
                    <a:pt x="3795" y="0"/>
                    <a:pt x="4962" y="1109"/>
                    <a:pt x="4962" y="2452"/>
                  </a:cubicBezTo>
                  <a:cubicBezTo>
                    <a:pt x="4962" y="3794"/>
                    <a:pt x="3853" y="4903"/>
                    <a:pt x="2511" y="4903"/>
                  </a:cubicBezTo>
                  <a:cubicBezTo>
                    <a:pt x="1168" y="4962"/>
                    <a:pt x="59" y="3852"/>
                    <a:pt x="59" y="2510"/>
                  </a:cubicBezTo>
                  <a:cubicBezTo>
                    <a:pt x="1" y="1167"/>
                    <a:pt x="1110" y="58"/>
                    <a:pt x="245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1" name="Google Shape;2651;p8"/>
            <p:cNvSpPr/>
            <p:nvPr/>
          </p:nvSpPr>
          <p:spPr>
            <a:xfrm>
              <a:off x="3847925" y="4868350"/>
              <a:ext cx="121150" cy="121150"/>
            </a:xfrm>
            <a:custGeom>
              <a:avLst/>
              <a:gdLst/>
              <a:ahLst/>
              <a:cxnLst/>
              <a:rect l="l" t="t" r="r" b="b"/>
              <a:pathLst>
                <a:path w="4846" h="4846" extrusionOk="0">
                  <a:moveTo>
                    <a:pt x="4845" y="2394"/>
                  </a:moveTo>
                  <a:cubicBezTo>
                    <a:pt x="4845" y="3736"/>
                    <a:pt x="3795" y="4845"/>
                    <a:pt x="2452" y="4845"/>
                  </a:cubicBezTo>
                  <a:cubicBezTo>
                    <a:pt x="1168" y="4845"/>
                    <a:pt x="59" y="3795"/>
                    <a:pt x="59" y="2452"/>
                  </a:cubicBezTo>
                  <a:cubicBezTo>
                    <a:pt x="1" y="1110"/>
                    <a:pt x="1110" y="59"/>
                    <a:pt x="2394" y="59"/>
                  </a:cubicBezTo>
                  <a:cubicBezTo>
                    <a:pt x="3736" y="1"/>
                    <a:pt x="4845" y="1110"/>
                    <a:pt x="4845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2" name="Google Shape;2652;p8"/>
            <p:cNvSpPr/>
            <p:nvPr/>
          </p:nvSpPr>
          <p:spPr>
            <a:xfrm>
              <a:off x="1644450" y="2660475"/>
              <a:ext cx="119675" cy="119700"/>
            </a:xfrm>
            <a:custGeom>
              <a:avLst/>
              <a:gdLst/>
              <a:ahLst/>
              <a:cxnLst/>
              <a:rect l="l" t="t" r="r" b="b"/>
              <a:pathLst>
                <a:path w="4787" h="4788" extrusionOk="0">
                  <a:moveTo>
                    <a:pt x="2393" y="1"/>
                  </a:moveTo>
                  <a:cubicBezTo>
                    <a:pt x="3678" y="1"/>
                    <a:pt x="4787" y="1052"/>
                    <a:pt x="4787" y="2394"/>
                  </a:cubicBezTo>
                  <a:cubicBezTo>
                    <a:pt x="4787" y="3678"/>
                    <a:pt x="3736" y="4787"/>
                    <a:pt x="2393" y="4787"/>
                  </a:cubicBezTo>
                  <a:cubicBezTo>
                    <a:pt x="1109" y="4787"/>
                    <a:pt x="0" y="3737"/>
                    <a:pt x="0" y="2394"/>
                  </a:cubicBezTo>
                  <a:cubicBezTo>
                    <a:pt x="0" y="1110"/>
                    <a:pt x="1051" y="1"/>
                    <a:pt x="23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3" name="Google Shape;2653;p8"/>
            <p:cNvSpPr/>
            <p:nvPr/>
          </p:nvSpPr>
          <p:spPr>
            <a:xfrm>
              <a:off x="3605700" y="4868350"/>
              <a:ext cx="121125" cy="121150"/>
            </a:xfrm>
            <a:custGeom>
              <a:avLst/>
              <a:gdLst/>
              <a:ahLst/>
              <a:cxnLst/>
              <a:rect l="l" t="t" r="r" b="b"/>
              <a:pathLst>
                <a:path w="4845" h="4846" extrusionOk="0">
                  <a:moveTo>
                    <a:pt x="4787" y="2394"/>
                  </a:moveTo>
                  <a:cubicBezTo>
                    <a:pt x="4845" y="3736"/>
                    <a:pt x="3736" y="4845"/>
                    <a:pt x="2452" y="4845"/>
                  </a:cubicBezTo>
                  <a:cubicBezTo>
                    <a:pt x="1109" y="4845"/>
                    <a:pt x="59" y="3795"/>
                    <a:pt x="0" y="2452"/>
                  </a:cubicBezTo>
                  <a:cubicBezTo>
                    <a:pt x="0" y="1110"/>
                    <a:pt x="1051" y="59"/>
                    <a:pt x="2393" y="59"/>
                  </a:cubicBezTo>
                  <a:cubicBezTo>
                    <a:pt x="3736" y="1"/>
                    <a:pt x="4787" y="1110"/>
                    <a:pt x="4787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4" name="Google Shape;2654;p8"/>
            <p:cNvSpPr/>
            <p:nvPr/>
          </p:nvSpPr>
          <p:spPr>
            <a:xfrm>
              <a:off x="4342625" y="699250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8"/>
                  </a:moveTo>
                  <a:cubicBezTo>
                    <a:pt x="1051" y="4728"/>
                    <a:pt x="59" y="3736"/>
                    <a:pt x="59" y="2393"/>
                  </a:cubicBezTo>
                  <a:cubicBezTo>
                    <a:pt x="0" y="1051"/>
                    <a:pt x="1051" y="0"/>
                    <a:pt x="2452" y="0"/>
                  </a:cubicBezTo>
                  <a:cubicBezTo>
                    <a:pt x="3736" y="58"/>
                    <a:pt x="4787" y="1051"/>
                    <a:pt x="4728" y="2393"/>
                  </a:cubicBezTo>
                  <a:cubicBezTo>
                    <a:pt x="4728" y="3736"/>
                    <a:pt x="3736" y="4728"/>
                    <a:pt x="2393" y="47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" name="Google Shape;2655;p8"/>
            <p:cNvSpPr/>
            <p:nvPr/>
          </p:nvSpPr>
          <p:spPr>
            <a:xfrm>
              <a:off x="5568400" y="38906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8" y="2393"/>
                  </a:moveTo>
                  <a:cubicBezTo>
                    <a:pt x="4728" y="3736"/>
                    <a:pt x="3736" y="4728"/>
                    <a:pt x="2394" y="4728"/>
                  </a:cubicBezTo>
                  <a:cubicBezTo>
                    <a:pt x="1051" y="4728"/>
                    <a:pt x="0" y="3678"/>
                    <a:pt x="0" y="2335"/>
                  </a:cubicBezTo>
                  <a:cubicBezTo>
                    <a:pt x="59" y="1051"/>
                    <a:pt x="1109" y="0"/>
                    <a:pt x="2394" y="0"/>
                  </a:cubicBezTo>
                  <a:cubicBezTo>
                    <a:pt x="3736" y="59"/>
                    <a:pt x="4728" y="1051"/>
                    <a:pt x="4728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6" name="Google Shape;2656;p8"/>
            <p:cNvSpPr/>
            <p:nvPr/>
          </p:nvSpPr>
          <p:spPr>
            <a:xfrm>
              <a:off x="2134750" y="41343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9" y="2393"/>
                  </a:moveTo>
                  <a:cubicBezTo>
                    <a:pt x="4670" y="3678"/>
                    <a:pt x="3678" y="4728"/>
                    <a:pt x="2336" y="4670"/>
                  </a:cubicBezTo>
                  <a:cubicBezTo>
                    <a:pt x="993" y="4670"/>
                    <a:pt x="1" y="3619"/>
                    <a:pt x="1" y="2277"/>
                  </a:cubicBezTo>
                  <a:cubicBezTo>
                    <a:pt x="59" y="992"/>
                    <a:pt x="1051" y="0"/>
                    <a:pt x="2394" y="0"/>
                  </a:cubicBezTo>
                  <a:cubicBezTo>
                    <a:pt x="3736" y="0"/>
                    <a:pt x="4729" y="1051"/>
                    <a:pt x="4670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7" name="Google Shape;2657;p8"/>
            <p:cNvSpPr/>
            <p:nvPr/>
          </p:nvSpPr>
          <p:spPr>
            <a:xfrm>
              <a:off x="2381375" y="43809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5" y="4729"/>
                  </a:moveTo>
                  <a:cubicBezTo>
                    <a:pt x="993" y="4670"/>
                    <a:pt x="0" y="3678"/>
                    <a:pt x="0" y="2336"/>
                  </a:cubicBezTo>
                  <a:cubicBezTo>
                    <a:pt x="0" y="993"/>
                    <a:pt x="1109" y="1"/>
                    <a:pt x="2452" y="1"/>
                  </a:cubicBezTo>
                  <a:cubicBezTo>
                    <a:pt x="3736" y="59"/>
                    <a:pt x="4728" y="1110"/>
                    <a:pt x="4728" y="2394"/>
                  </a:cubicBezTo>
                  <a:cubicBezTo>
                    <a:pt x="4670" y="3736"/>
                    <a:pt x="3619" y="4729"/>
                    <a:pt x="2335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8" name="Google Shape;2658;p8"/>
            <p:cNvSpPr/>
            <p:nvPr/>
          </p:nvSpPr>
          <p:spPr>
            <a:xfrm>
              <a:off x="4097450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2336" y="0"/>
                  </a:moveTo>
                  <a:cubicBezTo>
                    <a:pt x="3620" y="0"/>
                    <a:pt x="4671" y="993"/>
                    <a:pt x="4671" y="2277"/>
                  </a:cubicBezTo>
                  <a:cubicBezTo>
                    <a:pt x="4671" y="3619"/>
                    <a:pt x="3678" y="4612"/>
                    <a:pt x="2336" y="4670"/>
                  </a:cubicBezTo>
                  <a:cubicBezTo>
                    <a:pt x="1052" y="4670"/>
                    <a:pt x="1" y="3619"/>
                    <a:pt x="1" y="2335"/>
                  </a:cubicBezTo>
                  <a:cubicBezTo>
                    <a:pt x="1" y="993"/>
                    <a:pt x="993" y="0"/>
                    <a:pt x="233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9" name="Google Shape;2659;p8"/>
            <p:cNvSpPr/>
            <p:nvPr/>
          </p:nvSpPr>
          <p:spPr>
            <a:xfrm>
              <a:off x="5815025" y="2171625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9"/>
                  </a:moveTo>
                  <a:cubicBezTo>
                    <a:pt x="1051" y="4729"/>
                    <a:pt x="0" y="3678"/>
                    <a:pt x="0" y="2336"/>
                  </a:cubicBezTo>
                  <a:cubicBezTo>
                    <a:pt x="58" y="1052"/>
                    <a:pt x="1051" y="1"/>
                    <a:pt x="2393" y="1"/>
                  </a:cubicBezTo>
                  <a:cubicBezTo>
                    <a:pt x="3736" y="1"/>
                    <a:pt x="4786" y="1052"/>
                    <a:pt x="4728" y="2394"/>
                  </a:cubicBezTo>
                  <a:cubicBezTo>
                    <a:pt x="4728" y="3737"/>
                    <a:pt x="3677" y="4729"/>
                    <a:pt x="239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0" name="Google Shape;2660;p8"/>
            <p:cNvSpPr/>
            <p:nvPr/>
          </p:nvSpPr>
          <p:spPr>
            <a:xfrm>
              <a:off x="5816475" y="33988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0"/>
                  </a:moveTo>
                  <a:cubicBezTo>
                    <a:pt x="3619" y="0"/>
                    <a:pt x="4670" y="993"/>
                    <a:pt x="4670" y="2335"/>
                  </a:cubicBezTo>
                  <a:cubicBezTo>
                    <a:pt x="4670" y="3619"/>
                    <a:pt x="3619" y="4670"/>
                    <a:pt x="2335" y="4670"/>
                  </a:cubicBezTo>
                  <a:cubicBezTo>
                    <a:pt x="993" y="4670"/>
                    <a:pt x="0" y="3619"/>
                    <a:pt x="0" y="2335"/>
                  </a:cubicBezTo>
                  <a:cubicBezTo>
                    <a:pt x="0" y="993"/>
                    <a:pt x="993" y="0"/>
                    <a:pt x="23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1" name="Google Shape;2661;p8"/>
            <p:cNvSpPr/>
            <p:nvPr/>
          </p:nvSpPr>
          <p:spPr>
            <a:xfrm>
              <a:off x="1644450" y="2907100"/>
              <a:ext cx="118225" cy="119675"/>
            </a:xfrm>
            <a:custGeom>
              <a:avLst/>
              <a:gdLst/>
              <a:ahLst/>
              <a:cxnLst/>
              <a:rect l="l" t="t" r="r" b="b"/>
              <a:pathLst>
                <a:path w="4729" h="4787" extrusionOk="0">
                  <a:moveTo>
                    <a:pt x="2335" y="59"/>
                  </a:moveTo>
                  <a:cubicBezTo>
                    <a:pt x="3678" y="1"/>
                    <a:pt x="4728" y="1051"/>
                    <a:pt x="4728" y="2394"/>
                  </a:cubicBezTo>
                  <a:cubicBezTo>
                    <a:pt x="4728" y="3736"/>
                    <a:pt x="3736" y="4729"/>
                    <a:pt x="2452" y="4787"/>
                  </a:cubicBezTo>
                  <a:cubicBezTo>
                    <a:pt x="1109" y="4787"/>
                    <a:pt x="0" y="3736"/>
                    <a:pt x="0" y="2394"/>
                  </a:cubicBezTo>
                  <a:cubicBezTo>
                    <a:pt x="0" y="1110"/>
                    <a:pt x="1051" y="59"/>
                    <a:pt x="233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2" name="Google Shape;2662;p8"/>
            <p:cNvSpPr/>
            <p:nvPr/>
          </p:nvSpPr>
          <p:spPr>
            <a:xfrm>
              <a:off x="2627975" y="9458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6" y="1"/>
                  </a:moveTo>
                  <a:cubicBezTo>
                    <a:pt x="3678" y="1"/>
                    <a:pt x="4729" y="1051"/>
                    <a:pt x="4729" y="2336"/>
                  </a:cubicBezTo>
                  <a:cubicBezTo>
                    <a:pt x="4729" y="3678"/>
                    <a:pt x="3678" y="4729"/>
                    <a:pt x="2336" y="4729"/>
                  </a:cubicBezTo>
                  <a:cubicBezTo>
                    <a:pt x="993" y="4729"/>
                    <a:pt x="1" y="3678"/>
                    <a:pt x="1" y="2394"/>
                  </a:cubicBezTo>
                  <a:cubicBezTo>
                    <a:pt x="1" y="1051"/>
                    <a:pt x="1052" y="59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" name="Google Shape;2663;p8"/>
            <p:cNvSpPr/>
            <p:nvPr/>
          </p:nvSpPr>
          <p:spPr>
            <a:xfrm>
              <a:off x="1645900" y="2419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1"/>
                  </a:moveTo>
                  <a:cubicBezTo>
                    <a:pt x="3678" y="1"/>
                    <a:pt x="4670" y="993"/>
                    <a:pt x="4670" y="2336"/>
                  </a:cubicBezTo>
                  <a:cubicBezTo>
                    <a:pt x="4670" y="3620"/>
                    <a:pt x="3620" y="4670"/>
                    <a:pt x="2335" y="4670"/>
                  </a:cubicBezTo>
                  <a:cubicBezTo>
                    <a:pt x="993" y="4670"/>
                    <a:pt x="1" y="3620"/>
                    <a:pt x="1" y="2336"/>
                  </a:cubicBezTo>
                  <a:cubicBezTo>
                    <a:pt x="1" y="993"/>
                    <a:pt x="1051" y="1"/>
                    <a:pt x="23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4" name="Google Shape;2664;p8"/>
            <p:cNvSpPr/>
            <p:nvPr/>
          </p:nvSpPr>
          <p:spPr>
            <a:xfrm>
              <a:off x="3118300" y="700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277" y="4612"/>
                  </a:moveTo>
                  <a:cubicBezTo>
                    <a:pt x="993" y="4612"/>
                    <a:pt x="0" y="3561"/>
                    <a:pt x="0" y="2219"/>
                  </a:cubicBezTo>
                  <a:cubicBezTo>
                    <a:pt x="59" y="993"/>
                    <a:pt x="1109" y="0"/>
                    <a:pt x="2394" y="0"/>
                  </a:cubicBezTo>
                  <a:cubicBezTo>
                    <a:pt x="3678" y="0"/>
                    <a:pt x="4670" y="1109"/>
                    <a:pt x="4670" y="2394"/>
                  </a:cubicBezTo>
                  <a:cubicBezTo>
                    <a:pt x="4612" y="3678"/>
                    <a:pt x="3561" y="4670"/>
                    <a:pt x="2277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" name="Google Shape;2665;p8"/>
            <p:cNvSpPr/>
            <p:nvPr/>
          </p:nvSpPr>
          <p:spPr>
            <a:xfrm>
              <a:off x="1645900" y="31551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4670" y="2335"/>
                  </a:moveTo>
                  <a:cubicBezTo>
                    <a:pt x="4670" y="3678"/>
                    <a:pt x="3620" y="4670"/>
                    <a:pt x="2277" y="4670"/>
                  </a:cubicBezTo>
                  <a:cubicBezTo>
                    <a:pt x="1051" y="4612"/>
                    <a:pt x="1" y="3620"/>
                    <a:pt x="1" y="2335"/>
                  </a:cubicBezTo>
                  <a:cubicBezTo>
                    <a:pt x="1" y="1051"/>
                    <a:pt x="1051" y="1"/>
                    <a:pt x="2394" y="59"/>
                  </a:cubicBezTo>
                  <a:cubicBezTo>
                    <a:pt x="3620" y="59"/>
                    <a:pt x="4670" y="1110"/>
                    <a:pt x="4670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" name="Google Shape;2666;p8"/>
            <p:cNvSpPr/>
            <p:nvPr/>
          </p:nvSpPr>
          <p:spPr>
            <a:xfrm>
              <a:off x="1892525" y="1682775"/>
              <a:ext cx="116750" cy="116775"/>
            </a:xfrm>
            <a:custGeom>
              <a:avLst/>
              <a:gdLst/>
              <a:ahLst/>
              <a:cxnLst/>
              <a:rect l="l" t="t" r="r" b="b"/>
              <a:pathLst>
                <a:path w="4670" h="4671" extrusionOk="0">
                  <a:moveTo>
                    <a:pt x="4670" y="2336"/>
                  </a:moveTo>
                  <a:cubicBezTo>
                    <a:pt x="4670" y="3620"/>
                    <a:pt x="3619" y="4670"/>
                    <a:pt x="2277" y="4670"/>
                  </a:cubicBezTo>
                  <a:cubicBezTo>
                    <a:pt x="1051" y="4670"/>
                    <a:pt x="0" y="3620"/>
                    <a:pt x="0" y="2394"/>
                  </a:cubicBezTo>
                  <a:cubicBezTo>
                    <a:pt x="0" y="1051"/>
                    <a:pt x="1051" y="1"/>
                    <a:pt x="2335" y="59"/>
                  </a:cubicBezTo>
                  <a:cubicBezTo>
                    <a:pt x="3619" y="59"/>
                    <a:pt x="4611" y="1051"/>
                    <a:pt x="4670" y="23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" name="Google Shape;2667;p8"/>
            <p:cNvSpPr/>
            <p:nvPr/>
          </p:nvSpPr>
          <p:spPr>
            <a:xfrm>
              <a:off x="4832925" y="4629025"/>
              <a:ext cx="116775" cy="115325"/>
            </a:xfrm>
            <a:custGeom>
              <a:avLst/>
              <a:gdLst/>
              <a:ahLst/>
              <a:cxnLst/>
              <a:rect l="l" t="t" r="r" b="b"/>
              <a:pathLst>
                <a:path w="4671" h="4613" extrusionOk="0">
                  <a:moveTo>
                    <a:pt x="2336" y="1"/>
                  </a:moveTo>
                  <a:cubicBezTo>
                    <a:pt x="3678" y="1"/>
                    <a:pt x="4670" y="1051"/>
                    <a:pt x="4670" y="2336"/>
                  </a:cubicBezTo>
                  <a:cubicBezTo>
                    <a:pt x="4670" y="3620"/>
                    <a:pt x="3620" y="4612"/>
                    <a:pt x="2336" y="4612"/>
                  </a:cubicBezTo>
                  <a:cubicBezTo>
                    <a:pt x="1051" y="4612"/>
                    <a:pt x="1" y="3561"/>
                    <a:pt x="59" y="2277"/>
                  </a:cubicBezTo>
                  <a:cubicBezTo>
                    <a:pt x="59" y="993"/>
                    <a:pt x="1110" y="1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" name="Google Shape;2668;p8"/>
            <p:cNvSpPr/>
            <p:nvPr/>
          </p:nvSpPr>
          <p:spPr>
            <a:xfrm>
              <a:off x="3360525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4671" y="2335"/>
                  </a:moveTo>
                  <a:cubicBezTo>
                    <a:pt x="4671" y="3619"/>
                    <a:pt x="3620" y="4670"/>
                    <a:pt x="2277" y="4612"/>
                  </a:cubicBezTo>
                  <a:cubicBezTo>
                    <a:pt x="1052" y="4612"/>
                    <a:pt x="1" y="3561"/>
                    <a:pt x="1" y="2335"/>
                  </a:cubicBezTo>
                  <a:cubicBezTo>
                    <a:pt x="1" y="993"/>
                    <a:pt x="1052" y="0"/>
                    <a:pt x="2394" y="0"/>
                  </a:cubicBezTo>
                  <a:cubicBezTo>
                    <a:pt x="3678" y="0"/>
                    <a:pt x="4671" y="1051"/>
                    <a:pt x="4671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" name="Google Shape;2669;p8"/>
            <p:cNvSpPr/>
            <p:nvPr/>
          </p:nvSpPr>
          <p:spPr>
            <a:xfrm>
              <a:off x="1889600" y="3890650"/>
              <a:ext cx="113850" cy="112375"/>
            </a:xfrm>
            <a:custGeom>
              <a:avLst/>
              <a:gdLst/>
              <a:ahLst/>
              <a:cxnLst/>
              <a:rect l="l" t="t" r="r" b="b"/>
              <a:pathLst>
                <a:path w="4554" h="4495" extrusionOk="0">
                  <a:moveTo>
                    <a:pt x="4553" y="2277"/>
                  </a:moveTo>
                  <a:cubicBezTo>
                    <a:pt x="4495" y="3503"/>
                    <a:pt x="3503" y="4495"/>
                    <a:pt x="2277" y="4495"/>
                  </a:cubicBezTo>
                  <a:cubicBezTo>
                    <a:pt x="993" y="4436"/>
                    <a:pt x="0" y="3386"/>
                    <a:pt x="59" y="2160"/>
                  </a:cubicBezTo>
                  <a:cubicBezTo>
                    <a:pt x="117" y="934"/>
                    <a:pt x="1109" y="0"/>
                    <a:pt x="2277" y="0"/>
                  </a:cubicBezTo>
                  <a:cubicBezTo>
                    <a:pt x="3561" y="0"/>
                    <a:pt x="4553" y="993"/>
                    <a:pt x="4553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" name="Google Shape;2670;p8"/>
            <p:cNvSpPr/>
            <p:nvPr/>
          </p:nvSpPr>
          <p:spPr>
            <a:xfrm>
              <a:off x="4345525" y="4872725"/>
              <a:ext cx="112400" cy="112400"/>
            </a:xfrm>
            <a:custGeom>
              <a:avLst/>
              <a:gdLst/>
              <a:ahLst/>
              <a:cxnLst/>
              <a:rect l="l" t="t" r="r" b="b"/>
              <a:pathLst>
                <a:path w="4496" h="4496" extrusionOk="0">
                  <a:moveTo>
                    <a:pt x="2277" y="4495"/>
                  </a:moveTo>
                  <a:cubicBezTo>
                    <a:pt x="993" y="4495"/>
                    <a:pt x="1" y="3444"/>
                    <a:pt x="1" y="2219"/>
                  </a:cubicBezTo>
                  <a:cubicBezTo>
                    <a:pt x="59" y="993"/>
                    <a:pt x="1052" y="1"/>
                    <a:pt x="2336" y="1"/>
                  </a:cubicBezTo>
                  <a:cubicBezTo>
                    <a:pt x="3503" y="59"/>
                    <a:pt x="4495" y="1051"/>
                    <a:pt x="4495" y="2219"/>
                  </a:cubicBezTo>
                  <a:cubicBezTo>
                    <a:pt x="4495" y="3503"/>
                    <a:pt x="3503" y="4495"/>
                    <a:pt x="2277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" name="Google Shape;2671;p8"/>
            <p:cNvSpPr/>
            <p:nvPr/>
          </p:nvSpPr>
          <p:spPr>
            <a:xfrm>
              <a:off x="2626525" y="4626125"/>
              <a:ext cx="112400" cy="112375"/>
            </a:xfrm>
            <a:custGeom>
              <a:avLst/>
              <a:gdLst/>
              <a:ahLst/>
              <a:cxnLst/>
              <a:rect l="l" t="t" r="r" b="b"/>
              <a:pathLst>
                <a:path w="4496" h="4495" extrusionOk="0">
                  <a:moveTo>
                    <a:pt x="2277" y="0"/>
                  </a:moveTo>
                  <a:cubicBezTo>
                    <a:pt x="3503" y="0"/>
                    <a:pt x="4495" y="1051"/>
                    <a:pt x="4495" y="2276"/>
                  </a:cubicBezTo>
                  <a:cubicBezTo>
                    <a:pt x="4495" y="3502"/>
                    <a:pt x="3444" y="4495"/>
                    <a:pt x="2219" y="4495"/>
                  </a:cubicBezTo>
                  <a:cubicBezTo>
                    <a:pt x="993" y="4495"/>
                    <a:pt x="59" y="3502"/>
                    <a:pt x="1" y="2276"/>
                  </a:cubicBezTo>
                  <a:cubicBezTo>
                    <a:pt x="1" y="1051"/>
                    <a:pt x="1051" y="0"/>
                    <a:pt x="227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2" name="Google Shape;2672;p8"/>
            <p:cNvSpPr/>
            <p:nvPr/>
          </p:nvSpPr>
          <p:spPr>
            <a:xfrm>
              <a:off x="5819400" y="1933775"/>
              <a:ext cx="110925" cy="109475"/>
            </a:xfrm>
            <a:custGeom>
              <a:avLst/>
              <a:gdLst/>
              <a:ahLst/>
              <a:cxnLst/>
              <a:rect l="l" t="t" r="r" b="b"/>
              <a:pathLst>
                <a:path w="4437" h="4379" extrusionOk="0">
                  <a:moveTo>
                    <a:pt x="4436" y="2160"/>
                  </a:moveTo>
                  <a:cubicBezTo>
                    <a:pt x="4436" y="3386"/>
                    <a:pt x="3502" y="4378"/>
                    <a:pt x="2277" y="4378"/>
                  </a:cubicBezTo>
                  <a:cubicBezTo>
                    <a:pt x="992" y="4378"/>
                    <a:pt x="0" y="3444"/>
                    <a:pt x="0" y="2160"/>
                  </a:cubicBezTo>
                  <a:cubicBezTo>
                    <a:pt x="0" y="934"/>
                    <a:pt x="992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3" name="Google Shape;2673;p8"/>
            <p:cNvSpPr/>
            <p:nvPr/>
          </p:nvSpPr>
          <p:spPr>
            <a:xfrm>
              <a:off x="5329075" y="1196850"/>
              <a:ext cx="110925" cy="110925"/>
            </a:xfrm>
            <a:custGeom>
              <a:avLst/>
              <a:gdLst/>
              <a:ahLst/>
              <a:cxnLst/>
              <a:rect l="l" t="t" r="r" b="b"/>
              <a:pathLst>
                <a:path w="4437" h="4437" extrusionOk="0">
                  <a:moveTo>
                    <a:pt x="4437" y="2218"/>
                  </a:moveTo>
                  <a:cubicBezTo>
                    <a:pt x="4437" y="3444"/>
                    <a:pt x="3503" y="4378"/>
                    <a:pt x="2277" y="4437"/>
                  </a:cubicBezTo>
                  <a:cubicBezTo>
                    <a:pt x="993" y="4437"/>
                    <a:pt x="1" y="3444"/>
                    <a:pt x="59" y="2160"/>
                  </a:cubicBezTo>
                  <a:cubicBezTo>
                    <a:pt x="59" y="934"/>
                    <a:pt x="1051" y="0"/>
                    <a:pt x="2277" y="0"/>
                  </a:cubicBezTo>
                  <a:cubicBezTo>
                    <a:pt x="3503" y="0"/>
                    <a:pt x="4437" y="993"/>
                    <a:pt x="4437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4" name="Google Shape;2674;p8"/>
            <p:cNvSpPr/>
            <p:nvPr/>
          </p:nvSpPr>
          <p:spPr>
            <a:xfrm>
              <a:off x="4593600" y="703625"/>
              <a:ext cx="110950" cy="109450"/>
            </a:xfrm>
            <a:custGeom>
              <a:avLst/>
              <a:gdLst/>
              <a:ahLst/>
              <a:cxnLst/>
              <a:rect l="l" t="t" r="r" b="b"/>
              <a:pathLst>
                <a:path w="4438" h="4378" extrusionOk="0">
                  <a:moveTo>
                    <a:pt x="4379" y="2218"/>
                  </a:moveTo>
                  <a:cubicBezTo>
                    <a:pt x="4379" y="3444"/>
                    <a:pt x="3445" y="4378"/>
                    <a:pt x="2219" y="4378"/>
                  </a:cubicBezTo>
                  <a:cubicBezTo>
                    <a:pt x="935" y="4378"/>
                    <a:pt x="1" y="3444"/>
                    <a:pt x="1" y="2160"/>
                  </a:cubicBezTo>
                  <a:cubicBezTo>
                    <a:pt x="59" y="934"/>
                    <a:pt x="993" y="0"/>
                    <a:pt x="2219" y="0"/>
                  </a:cubicBezTo>
                  <a:cubicBezTo>
                    <a:pt x="3445" y="0"/>
                    <a:pt x="4437" y="992"/>
                    <a:pt x="4379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" name="Google Shape;2675;p8"/>
            <p:cNvSpPr/>
            <p:nvPr/>
          </p:nvSpPr>
          <p:spPr>
            <a:xfrm>
              <a:off x="1648825" y="2174550"/>
              <a:ext cx="110925" cy="112400"/>
            </a:xfrm>
            <a:custGeom>
              <a:avLst/>
              <a:gdLst/>
              <a:ahLst/>
              <a:cxnLst/>
              <a:rect l="l" t="t" r="r" b="b"/>
              <a:pathLst>
                <a:path w="4437" h="4496" extrusionOk="0">
                  <a:moveTo>
                    <a:pt x="4436" y="2277"/>
                  </a:moveTo>
                  <a:cubicBezTo>
                    <a:pt x="4436" y="3503"/>
                    <a:pt x="3503" y="4437"/>
                    <a:pt x="2277" y="4495"/>
                  </a:cubicBezTo>
                  <a:cubicBezTo>
                    <a:pt x="993" y="4495"/>
                    <a:pt x="0" y="3503"/>
                    <a:pt x="0" y="2277"/>
                  </a:cubicBezTo>
                  <a:cubicBezTo>
                    <a:pt x="0" y="993"/>
                    <a:pt x="993" y="1"/>
                    <a:pt x="2218" y="59"/>
                  </a:cubicBezTo>
                  <a:cubicBezTo>
                    <a:pt x="3444" y="59"/>
                    <a:pt x="4436" y="993"/>
                    <a:pt x="4436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" name="Google Shape;2676;p8"/>
            <p:cNvSpPr/>
            <p:nvPr/>
          </p:nvSpPr>
          <p:spPr>
            <a:xfrm>
              <a:off x="3121225" y="4875650"/>
              <a:ext cx="109450" cy="108000"/>
            </a:xfrm>
            <a:custGeom>
              <a:avLst/>
              <a:gdLst/>
              <a:ahLst/>
              <a:cxnLst/>
              <a:rect l="l" t="t" r="r" b="b"/>
              <a:pathLst>
                <a:path w="4378" h="4320" extrusionOk="0">
                  <a:moveTo>
                    <a:pt x="4378" y="2160"/>
                  </a:moveTo>
                  <a:cubicBezTo>
                    <a:pt x="4378" y="3386"/>
                    <a:pt x="3386" y="4320"/>
                    <a:pt x="2160" y="4320"/>
                  </a:cubicBezTo>
                  <a:cubicBezTo>
                    <a:pt x="934" y="4320"/>
                    <a:pt x="0" y="3327"/>
                    <a:pt x="59" y="2102"/>
                  </a:cubicBezTo>
                  <a:cubicBezTo>
                    <a:pt x="59" y="876"/>
                    <a:pt x="1051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" name="Google Shape;2677;p8"/>
            <p:cNvSpPr/>
            <p:nvPr/>
          </p:nvSpPr>
          <p:spPr>
            <a:xfrm>
              <a:off x="1648825" y="3401800"/>
              <a:ext cx="110925" cy="109450"/>
            </a:xfrm>
            <a:custGeom>
              <a:avLst/>
              <a:gdLst/>
              <a:ahLst/>
              <a:cxnLst/>
              <a:rect l="l" t="t" r="r" b="b"/>
              <a:pathLst>
                <a:path w="4437" h="4378" extrusionOk="0">
                  <a:moveTo>
                    <a:pt x="59" y="2160"/>
                  </a:moveTo>
                  <a:cubicBezTo>
                    <a:pt x="59" y="934"/>
                    <a:pt x="993" y="0"/>
                    <a:pt x="2277" y="59"/>
                  </a:cubicBezTo>
                  <a:cubicBezTo>
                    <a:pt x="3444" y="59"/>
                    <a:pt x="4436" y="1051"/>
                    <a:pt x="4378" y="2277"/>
                  </a:cubicBezTo>
                  <a:cubicBezTo>
                    <a:pt x="4378" y="3444"/>
                    <a:pt x="3386" y="4378"/>
                    <a:pt x="2218" y="4378"/>
                  </a:cubicBezTo>
                  <a:cubicBezTo>
                    <a:pt x="993" y="4378"/>
                    <a:pt x="0" y="3444"/>
                    <a:pt x="59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" name="Google Shape;2678;p8"/>
            <p:cNvSpPr/>
            <p:nvPr/>
          </p:nvSpPr>
          <p:spPr>
            <a:xfrm>
              <a:off x="5574225" y="1440550"/>
              <a:ext cx="108025" cy="108000"/>
            </a:xfrm>
            <a:custGeom>
              <a:avLst/>
              <a:gdLst/>
              <a:ahLst/>
              <a:cxnLst/>
              <a:rect l="l" t="t" r="r" b="b"/>
              <a:pathLst>
                <a:path w="4321" h="4320" extrusionOk="0">
                  <a:moveTo>
                    <a:pt x="2161" y="4320"/>
                  </a:moveTo>
                  <a:cubicBezTo>
                    <a:pt x="993" y="4320"/>
                    <a:pt x="1" y="3386"/>
                    <a:pt x="1" y="2218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328" y="0"/>
                    <a:pt x="4320" y="934"/>
                    <a:pt x="4320" y="2160"/>
                  </a:cubicBezTo>
                  <a:cubicBezTo>
                    <a:pt x="4320" y="3327"/>
                    <a:pt x="3386" y="4320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" name="Google Shape;2679;p8"/>
            <p:cNvSpPr/>
            <p:nvPr/>
          </p:nvSpPr>
          <p:spPr>
            <a:xfrm>
              <a:off x="5820850" y="3649875"/>
              <a:ext cx="108000" cy="108000"/>
            </a:xfrm>
            <a:custGeom>
              <a:avLst/>
              <a:gdLst/>
              <a:ahLst/>
              <a:cxnLst/>
              <a:rect l="l" t="t" r="r" b="b"/>
              <a:pathLst>
                <a:path w="4320" h="4320" extrusionOk="0">
                  <a:moveTo>
                    <a:pt x="2160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1" y="992"/>
                    <a:pt x="993" y="0"/>
                    <a:pt x="2160" y="0"/>
                  </a:cubicBezTo>
                  <a:cubicBezTo>
                    <a:pt x="3328" y="0"/>
                    <a:pt x="4320" y="992"/>
                    <a:pt x="4320" y="2160"/>
                  </a:cubicBezTo>
                  <a:cubicBezTo>
                    <a:pt x="4320" y="3327"/>
                    <a:pt x="3328" y="4320"/>
                    <a:pt x="2160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" name="Google Shape;2680;p8"/>
            <p:cNvSpPr/>
            <p:nvPr/>
          </p:nvSpPr>
          <p:spPr>
            <a:xfrm>
              <a:off x="5083925" y="950225"/>
              <a:ext cx="109475" cy="109475"/>
            </a:xfrm>
            <a:custGeom>
              <a:avLst/>
              <a:gdLst/>
              <a:ahLst/>
              <a:cxnLst/>
              <a:rect l="l" t="t" r="r" b="b"/>
              <a:pathLst>
                <a:path w="4379" h="4379" extrusionOk="0">
                  <a:moveTo>
                    <a:pt x="4320" y="2161"/>
                  </a:moveTo>
                  <a:cubicBezTo>
                    <a:pt x="4378" y="3328"/>
                    <a:pt x="3386" y="4320"/>
                    <a:pt x="2219" y="4379"/>
                  </a:cubicBezTo>
                  <a:cubicBezTo>
                    <a:pt x="1051" y="4379"/>
                    <a:pt x="59" y="3445"/>
                    <a:pt x="0" y="2219"/>
                  </a:cubicBezTo>
                  <a:cubicBezTo>
                    <a:pt x="0" y="1051"/>
                    <a:pt x="993" y="59"/>
                    <a:pt x="2160" y="59"/>
                  </a:cubicBezTo>
                  <a:cubicBezTo>
                    <a:pt x="3328" y="1"/>
                    <a:pt x="4320" y="993"/>
                    <a:pt x="4320" y="21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1" name="Google Shape;2681;p8"/>
            <p:cNvSpPr/>
            <p:nvPr/>
          </p:nvSpPr>
          <p:spPr>
            <a:xfrm>
              <a:off x="2876050" y="703625"/>
              <a:ext cx="108025" cy="109450"/>
            </a:xfrm>
            <a:custGeom>
              <a:avLst/>
              <a:gdLst/>
              <a:ahLst/>
              <a:cxnLst/>
              <a:rect l="l" t="t" r="r" b="b"/>
              <a:pathLst>
                <a:path w="4321" h="4378" extrusionOk="0">
                  <a:moveTo>
                    <a:pt x="2161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59" y="992"/>
                    <a:pt x="1052" y="0"/>
                    <a:pt x="2219" y="59"/>
                  </a:cubicBezTo>
                  <a:cubicBezTo>
                    <a:pt x="3328" y="59"/>
                    <a:pt x="4320" y="1051"/>
                    <a:pt x="4320" y="2218"/>
                  </a:cubicBezTo>
                  <a:cubicBezTo>
                    <a:pt x="4320" y="3386"/>
                    <a:pt x="3328" y="4378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2" name="Google Shape;2682;p8"/>
            <p:cNvSpPr/>
            <p:nvPr/>
          </p:nvSpPr>
          <p:spPr>
            <a:xfrm>
              <a:off x="5329075" y="4386800"/>
              <a:ext cx="105100" cy="106550"/>
            </a:xfrm>
            <a:custGeom>
              <a:avLst/>
              <a:gdLst/>
              <a:ahLst/>
              <a:cxnLst/>
              <a:rect l="l" t="t" r="r" b="b"/>
              <a:pathLst>
                <a:path w="4204" h="4262" extrusionOk="0">
                  <a:moveTo>
                    <a:pt x="4203" y="2102"/>
                  </a:moveTo>
                  <a:cubicBezTo>
                    <a:pt x="4203" y="3269"/>
                    <a:pt x="3211" y="4203"/>
                    <a:pt x="2102" y="4261"/>
                  </a:cubicBezTo>
                  <a:cubicBezTo>
                    <a:pt x="935" y="4261"/>
                    <a:pt x="1" y="3269"/>
                    <a:pt x="1" y="2102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211" y="0"/>
                    <a:pt x="4203" y="993"/>
                    <a:pt x="4203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3" name="Google Shape;2683;p8"/>
            <p:cNvSpPr/>
            <p:nvPr/>
          </p:nvSpPr>
          <p:spPr>
            <a:xfrm>
              <a:off x="2140600" y="1195400"/>
              <a:ext cx="105075" cy="105075"/>
            </a:xfrm>
            <a:custGeom>
              <a:avLst/>
              <a:gdLst/>
              <a:ahLst/>
              <a:cxnLst/>
              <a:rect l="l" t="t" r="r" b="b"/>
              <a:pathLst>
                <a:path w="4203" h="4203" extrusionOk="0">
                  <a:moveTo>
                    <a:pt x="2102" y="0"/>
                  </a:moveTo>
                  <a:cubicBezTo>
                    <a:pt x="3211" y="0"/>
                    <a:pt x="4203" y="934"/>
                    <a:pt x="4203" y="2101"/>
                  </a:cubicBezTo>
                  <a:cubicBezTo>
                    <a:pt x="4203" y="3269"/>
                    <a:pt x="3269" y="4203"/>
                    <a:pt x="2102" y="4203"/>
                  </a:cubicBezTo>
                  <a:cubicBezTo>
                    <a:pt x="992" y="4203"/>
                    <a:pt x="59" y="3269"/>
                    <a:pt x="0" y="2160"/>
                  </a:cubicBezTo>
                  <a:cubicBezTo>
                    <a:pt x="0" y="992"/>
                    <a:pt x="934" y="58"/>
                    <a:pt x="210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4" name="Google Shape;2684;p8"/>
            <p:cNvSpPr/>
            <p:nvPr/>
          </p:nvSpPr>
          <p:spPr>
            <a:xfrm>
              <a:off x="2388675" y="954600"/>
              <a:ext cx="102175" cy="102175"/>
            </a:xfrm>
            <a:custGeom>
              <a:avLst/>
              <a:gdLst/>
              <a:ahLst/>
              <a:cxnLst/>
              <a:rect l="l" t="t" r="r" b="b"/>
              <a:pathLst>
                <a:path w="4087" h="4087" extrusionOk="0">
                  <a:moveTo>
                    <a:pt x="4086" y="2044"/>
                  </a:moveTo>
                  <a:cubicBezTo>
                    <a:pt x="4086" y="3211"/>
                    <a:pt x="3211" y="4087"/>
                    <a:pt x="2043" y="4087"/>
                  </a:cubicBezTo>
                  <a:cubicBezTo>
                    <a:pt x="876" y="4028"/>
                    <a:pt x="0" y="3153"/>
                    <a:pt x="0" y="1986"/>
                  </a:cubicBezTo>
                  <a:cubicBezTo>
                    <a:pt x="59" y="876"/>
                    <a:pt x="934" y="1"/>
                    <a:pt x="2043" y="1"/>
                  </a:cubicBezTo>
                  <a:cubicBezTo>
                    <a:pt x="3211" y="1"/>
                    <a:pt x="4086" y="876"/>
                    <a:pt x="4086" y="20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5" name="Google Shape;2685;p8"/>
            <p:cNvSpPr/>
            <p:nvPr/>
          </p:nvSpPr>
          <p:spPr>
            <a:xfrm>
              <a:off x="5577150" y="4141650"/>
              <a:ext cx="102175" cy="102150"/>
            </a:xfrm>
            <a:custGeom>
              <a:avLst/>
              <a:gdLst/>
              <a:ahLst/>
              <a:cxnLst/>
              <a:rect l="l" t="t" r="r" b="b"/>
              <a:pathLst>
                <a:path w="4087" h="4086" extrusionOk="0">
                  <a:moveTo>
                    <a:pt x="4087" y="2043"/>
                  </a:moveTo>
                  <a:cubicBezTo>
                    <a:pt x="4087" y="3210"/>
                    <a:pt x="3153" y="4086"/>
                    <a:pt x="2044" y="4086"/>
                  </a:cubicBezTo>
                  <a:cubicBezTo>
                    <a:pt x="876" y="4086"/>
                    <a:pt x="1" y="3210"/>
                    <a:pt x="1" y="2043"/>
                  </a:cubicBezTo>
                  <a:cubicBezTo>
                    <a:pt x="1" y="876"/>
                    <a:pt x="876" y="0"/>
                    <a:pt x="2044" y="0"/>
                  </a:cubicBezTo>
                  <a:cubicBezTo>
                    <a:pt x="3211" y="0"/>
                    <a:pt x="4087" y="934"/>
                    <a:pt x="4087" y="204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6" name="Google Shape;2686;p8"/>
            <p:cNvSpPr/>
            <p:nvPr/>
          </p:nvSpPr>
          <p:spPr>
            <a:xfrm>
              <a:off x="4593600" y="4877100"/>
              <a:ext cx="103650" cy="103650"/>
            </a:xfrm>
            <a:custGeom>
              <a:avLst/>
              <a:gdLst/>
              <a:ahLst/>
              <a:cxnLst/>
              <a:rect l="l" t="t" r="r" b="b"/>
              <a:pathLst>
                <a:path w="4146" h="4146" extrusionOk="0">
                  <a:moveTo>
                    <a:pt x="4087" y="2102"/>
                  </a:moveTo>
                  <a:cubicBezTo>
                    <a:pt x="4087" y="3269"/>
                    <a:pt x="3211" y="4145"/>
                    <a:pt x="2044" y="4145"/>
                  </a:cubicBezTo>
                  <a:cubicBezTo>
                    <a:pt x="877" y="4145"/>
                    <a:pt x="1" y="3211"/>
                    <a:pt x="1" y="2044"/>
                  </a:cubicBezTo>
                  <a:cubicBezTo>
                    <a:pt x="1" y="935"/>
                    <a:pt x="935" y="1"/>
                    <a:pt x="2102" y="59"/>
                  </a:cubicBezTo>
                  <a:cubicBezTo>
                    <a:pt x="3211" y="59"/>
                    <a:pt x="4145" y="935"/>
                    <a:pt x="4087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7" name="Google Shape;2687;p8"/>
            <p:cNvSpPr/>
            <p:nvPr/>
          </p:nvSpPr>
          <p:spPr>
            <a:xfrm>
              <a:off x="1653200" y="1932325"/>
              <a:ext cx="102175" cy="103625"/>
            </a:xfrm>
            <a:custGeom>
              <a:avLst/>
              <a:gdLst/>
              <a:ahLst/>
              <a:cxnLst/>
              <a:rect l="l" t="t" r="r" b="b"/>
              <a:pathLst>
                <a:path w="4087" h="4145" extrusionOk="0">
                  <a:moveTo>
                    <a:pt x="1985" y="4086"/>
                  </a:moveTo>
                  <a:cubicBezTo>
                    <a:pt x="818" y="4086"/>
                    <a:pt x="0" y="3152"/>
                    <a:pt x="0" y="1985"/>
                  </a:cubicBezTo>
                  <a:cubicBezTo>
                    <a:pt x="59" y="876"/>
                    <a:pt x="993" y="0"/>
                    <a:pt x="2160" y="58"/>
                  </a:cubicBezTo>
                  <a:cubicBezTo>
                    <a:pt x="3269" y="117"/>
                    <a:pt x="4086" y="992"/>
                    <a:pt x="4086" y="2160"/>
                  </a:cubicBezTo>
                  <a:cubicBezTo>
                    <a:pt x="4028" y="3269"/>
                    <a:pt x="3152" y="4144"/>
                    <a:pt x="1985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8" name="Google Shape;2688;p8"/>
            <p:cNvSpPr/>
            <p:nvPr/>
          </p:nvSpPr>
          <p:spPr>
            <a:xfrm>
              <a:off x="6067475" y="2673625"/>
              <a:ext cx="100700" cy="100700"/>
            </a:xfrm>
            <a:custGeom>
              <a:avLst/>
              <a:gdLst/>
              <a:ahLst/>
              <a:cxnLst/>
              <a:rect l="l" t="t" r="r" b="b"/>
              <a:pathLst>
                <a:path w="4028" h="4028" extrusionOk="0">
                  <a:moveTo>
                    <a:pt x="2043" y="4028"/>
                  </a:moveTo>
                  <a:cubicBezTo>
                    <a:pt x="934" y="4028"/>
                    <a:pt x="0" y="3152"/>
                    <a:pt x="0" y="2043"/>
                  </a:cubicBezTo>
                  <a:cubicBezTo>
                    <a:pt x="0" y="934"/>
                    <a:pt x="876" y="0"/>
                    <a:pt x="2043" y="59"/>
                  </a:cubicBezTo>
                  <a:cubicBezTo>
                    <a:pt x="3152" y="59"/>
                    <a:pt x="4028" y="934"/>
                    <a:pt x="4028" y="2043"/>
                  </a:cubicBezTo>
                  <a:cubicBezTo>
                    <a:pt x="4028" y="3152"/>
                    <a:pt x="3152" y="4028"/>
                    <a:pt x="2043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9" name="Google Shape;2689;p8"/>
            <p:cNvSpPr/>
            <p:nvPr/>
          </p:nvSpPr>
          <p:spPr>
            <a:xfrm>
              <a:off x="5088300" y="4636325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876" y="4028"/>
                    <a:pt x="1" y="3153"/>
                    <a:pt x="1" y="1985"/>
                  </a:cubicBezTo>
                  <a:cubicBezTo>
                    <a:pt x="1" y="876"/>
                    <a:pt x="876" y="1"/>
                    <a:pt x="1985" y="1"/>
                  </a:cubicBezTo>
                  <a:cubicBezTo>
                    <a:pt x="3153" y="1"/>
                    <a:pt x="4028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0" name="Google Shape;2690;p8"/>
            <p:cNvSpPr/>
            <p:nvPr/>
          </p:nvSpPr>
          <p:spPr>
            <a:xfrm>
              <a:off x="1899825" y="1443475"/>
              <a:ext cx="102150" cy="102150"/>
            </a:xfrm>
            <a:custGeom>
              <a:avLst/>
              <a:gdLst/>
              <a:ahLst/>
              <a:cxnLst/>
              <a:rect l="l" t="t" r="r" b="b"/>
              <a:pathLst>
                <a:path w="4086" h="4086" extrusionOk="0">
                  <a:moveTo>
                    <a:pt x="2101" y="58"/>
                  </a:moveTo>
                  <a:cubicBezTo>
                    <a:pt x="3210" y="58"/>
                    <a:pt x="4086" y="992"/>
                    <a:pt x="4028" y="2101"/>
                  </a:cubicBezTo>
                  <a:cubicBezTo>
                    <a:pt x="4028" y="3210"/>
                    <a:pt x="3094" y="4086"/>
                    <a:pt x="1926" y="4086"/>
                  </a:cubicBezTo>
                  <a:cubicBezTo>
                    <a:pt x="817" y="4028"/>
                    <a:pt x="0" y="3094"/>
                    <a:pt x="58" y="1985"/>
                  </a:cubicBezTo>
                  <a:cubicBezTo>
                    <a:pt x="58" y="876"/>
                    <a:pt x="992" y="0"/>
                    <a:pt x="2101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1" name="Google Shape;2691;p8"/>
            <p:cNvSpPr/>
            <p:nvPr/>
          </p:nvSpPr>
          <p:spPr>
            <a:xfrm>
              <a:off x="6066000" y="2917325"/>
              <a:ext cx="102175" cy="100700"/>
            </a:xfrm>
            <a:custGeom>
              <a:avLst/>
              <a:gdLst/>
              <a:ahLst/>
              <a:cxnLst/>
              <a:rect l="l" t="t" r="r" b="b"/>
              <a:pathLst>
                <a:path w="4087" h="4028" extrusionOk="0">
                  <a:moveTo>
                    <a:pt x="4028" y="2043"/>
                  </a:moveTo>
                  <a:cubicBezTo>
                    <a:pt x="4028" y="3094"/>
                    <a:pt x="3094" y="4028"/>
                    <a:pt x="1985" y="3969"/>
                  </a:cubicBezTo>
                  <a:cubicBezTo>
                    <a:pt x="935" y="3969"/>
                    <a:pt x="1" y="3035"/>
                    <a:pt x="59" y="1926"/>
                  </a:cubicBezTo>
                  <a:cubicBezTo>
                    <a:pt x="118" y="876"/>
                    <a:pt x="993" y="0"/>
                    <a:pt x="2044" y="0"/>
                  </a:cubicBezTo>
                  <a:cubicBezTo>
                    <a:pt x="3153" y="0"/>
                    <a:pt x="4087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2" name="Google Shape;2692;p8"/>
            <p:cNvSpPr/>
            <p:nvPr/>
          </p:nvSpPr>
          <p:spPr>
            <a:xfrm>
              <a:off x="2878975" y="4878575"/>
              <a:ext cx="100725" cy="100700"/>
            </a:xfrm>
            <a:custGeom>
              <a:avLst/>
              <a:gdLst/>
              <a:ahLst/>
              <a:cxnLst/>
              <a:rect l="l" t="t" r="r" b="b"/>
              <a:pathLst>
                <a:path w="4029" h="4028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935" y="4028"/>
                    <a:pt x="1" y="3094"/>
                    <a:pt x="59" y="1985"/>
                  </a:cubicBezTo>
                  <a:cubicBezTo>
                    <a:pt x="59" y="934"/>
                    <a:pt x="935" y="58"/>
                    <a:pt x="1985" y="0"/>
                  </a:cubicBezTo>
                  <a:cubicBezTo>
                    <a:pt x="3094" y="0"/>
                    <a:pt x="4028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3" name="Google Shape;2693;p8"/>
            <p:cNvSpPr/>
            <p:nvPr/>
          </p:nvSpPr>
          <p:spPr>
            <a:xfrm>
              <a:off x="3862525" y="465750"/>
              <a:ext cx="100700" cy="100725"/>
            </a:xfrm>
            <a:custGeom>
              <a:avLst/>
              <a:gdLst/>
              <a:ahLst/>
              <a:cxnLst/>
              <a:rect l="l" t="t" r="r" b="b"/>
              <a:pathLst>
                <a:path w="4028" h="4029" extrusionOk="0">
                  <a:moveTo>
                    <a:pt x="4028" y="1985"/>
                  </a:moveTo>
                  <a:cubicBezTo>
                    <a:pt x="4028" y="3094"/>
                    <a:pt x="3094" y="4028"/>
                    <a:pt x="1985" y="3970"/>
                  </a:cubicBezTo>
                  <a:cubicBezTo>
                    <a:pt x="934" y="3970"/>
                    <a:pt x="0" y="3094"/>
                    <a:pt x="0" y="1985"/>
                  </a:cubicBezTo>
                  <a:cubicBezTo>
                    <a:pt x="0" y="935"/>
                    <a:pt x="934" y="1"/>
                    <a:pt x="1985" y="1"/>
                  </a:cubicBezTo>
                  <a:cubicBezTo>
                    <a:pt x="3036" y="1"/>
                    <a:pt x="3970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4" name="Google Shape;2694;p8"/>
            <p:cNvSpPr/>
            <p:nvPr/>
          </p:nvSpPr>
          <p:spPr>
            <a:xfrm>
              <a:off x="3615900" y="465750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2044" y="4028"/>
                  </a:moveTo>
                  <a:cubicBezTo>
                    <a:pt x="935" y="4028"/>
                    <a:pt x="1" y="3094"/>
                    <a:pt x="1" y="2044"/>
                  </a:cubicBezTo>
                  <a:cubicBezTo>
                    <a:pt x="1" y="935"/>
                    <a:pt x="935" y="1"/>
                    <a:pt x="2044" y="1"/>
                  </a:cubicBezTo>
                  <a:cubicBezTo>
                    <a:pt x="3094" y="1"/>
                    <a:pt x="3970" y="876"/>
                    <a:pt x="4028" y="1985"/>
                  </a:cubicBezTo>
                  <a:cubicBezTo>
                    <a:pt x="4028" y="3036"/>
                    <a:pt x="3153" y="3970"/>
                    <a:pt x="2044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5" name="Google Shape;2695;p8"/>
            <p:cNvSpPr/>
            <p:nvPr/>
          </p:nvSpPr>
          <p:spPr>
            <a:xfrm>
              <a:off x="2143500" y="4389725"/>
              <a:ext cx="100725" cy="99250"/>
            </a:xfrm>
            <a:custGeom>
              <a:avLst/>
              <a:gdLst/>
              <a:ahLst/>
              <a:cxnLst/>
              <a:rect l="l" t="t" r="r" b="b"/>
              <a:pathLst>
                <a:path w="4029" h="3970" extrusionOk="0">
                  <a:moveTo>
                    <a:pt x="3970" y="1985"/>
                  </a:moveTo>
                  <a:cubicBezTo>
                    <a:pt x="4028" y="3035"/>
                    <a:pt x="3095" y="3969"/>
                    <a:pt x="1986" y="3969"/>
                  </a:cubicBezTo>
                  <a:cubicBezTo>
                    <a:pt x="935" y="3969"/>
                    <a:pt x="59" y="3094"/>
                    <a:pt x="1" y="2043"/>
                  </a:cubicBezTo>
                  <a:cubicBezTo>
                    <a:pt x="1" y="934"/>
                    <a:pt x="935" y="0"/>
                    <a:pt x="1986" y="0"/>
                  </a:cubicBezTo>
                  <a:cubicBezTo>
                    <a:pt x="3036" y="0"/>
                    <a:pt x="3970" y="876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6" name="Google Shape;2696;p8"/>
            <p:cNvSpPr/>
            <p:nvPr/>
          </p:nvSpPr>
          <p:spPr>
            <a:xfrm>
              <a:off x="1654650" y="3652775"/>
              <a:ext cx="99250" cy="100725"/>
            </a:xfrm>
            <a:custGeom>
              <a:avLst/>
              <a:gdLst/>
              <a:ahLst/>
              <a:cxnLst/>
              <a:rect l="l" t="t" r="r" b="b"/>
              <a:pathLst>
                <a:path w="3970" h="4029" extrusionOk="0">
                  <a:moveTo>
                    <a:pt x="1985" y="59"/>
                  </a:moveTo>
                  <a:cubicBezTo>
                    <a:pt x="3036" y="1"/>
                    <a:pt x="3970" y="935"/>
                    <a:pt x="3970" y="2044"/>
                  </a:cubicBezTo>
                  <a:cubicBezTo>
                    <a:pt x="3970" y="3095"/>
                    <a:pt x="3094" y="4028"/>
                    <a:pt x="1985" y="4028"/>
                  </a:cubicBezTo>
                  <a:cubicBezTo>
                    <a:pt x="935" y="4028"/>
                    <a:pt x="1" y="3095"/>
                    <a:pt x="1" y="1986"/>
                  </a:cubicBezTo>
                  <a:cubicBezTo>
                    <a:pt x="1" y="935"/>
                    <a:pt x="876" y="59"/>
                    <a:pt x="198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7" name="Google Shape;2697;p8"/>
            <p:cNvSpPr/>
            <p:nvPr/>
          </p:nvSpPr>
          <p:spPr>
            <a:xfrm>
              <a:off x="6067475" y="2428475"/>
              <a:ext cx="99250" cy="99250"/>
            </a:xfrm>
            <a:custGeom>
              <a:avLst/>
              <a:gdLst/>
              <a:ahLst/>
              <a:cxnLst/>
              <a:rect l="l" t="t" r="r" b="b"/>
              <a:pathLst>
                <a:path w="3970" h="3970" extrusionOk="0">
                  <a:moveTo>
                    <a:pt x="1985" y="0"/>
                  </a:moveTo>
                  <a:cubicBezTo>
                    <a:pt x="3035" y="0"/>
                    <a:pt x="3911" y="876"/>
                    <a:pt x="3969" y="1926"/>
                  </a:cubicBezTo>
                  <a:cubicBezTo>
                    <a:pt x="3969" y="2977"/>
                    <a:pt x="3094" y="3911"/>
                    <a:pt x="2043" y="3911"/>
                  </a:cubicBezTo>
                  <a:cubicBezTo>
                    <a:pt x="992" y="3969"/>
                    <a:pt x="59" y="3035"/>
                    <a:pt x="59" y="1985"/>
                  </a:cubicBezTo>
                  <a:cubicBezTo>
                    <a:pt x="0" y="934"/>
                    <a:pt x="934" y="58"/>
                    <a:pt x="198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8" name="Google Shape;2698;p8"/>
            <p:cNvSpPr/>
            <p:nvPr/>
          </p:nvSpPr>
          <p:spPr>
            <a:xfrm>
              <a:off x="4841675" y="709450"/>
              <a:ext cx="99275" cy="99250"/>
            </a:xfrm>
            <a:custGeom>
              <a:avLst/>
              <a:gdLst/>
              <a:ahLst/>
              <a:cxnLst/>
              <a:rect l="l" t="t" r="r" b="b"/>
              <a:pathLst>
                <a:path w="3971" h="3970" extrusionOk="0">
                  <a:moveTo>
                    <a:pt x="3970" y="1985"/>
                  </a:moveTo>
                  <a:cubicBezTo>
                    <a:pt x="3970" y="3036"/>
                    <a:pt x="3036" y="3970"/>
                    <a:pt x="1986" y="3970"/>
                  </a:cubicBezTo>
                  <a:cubicBezTo>
                    <a:pt x="935" y="3911"/>
                    <a:pt x="1" y="2978"/>
                    <a:pt x="59" y="1927"/>
                  </a:cubicBezTo>
                  <a:cubicBezTo>
                    <a:pt x="59" y="876"/>
                    <a:pt x="993" y="1"/>
                    <a:pt x="2044" y="1"/>
                  </a:cubicBezTo>
                  <a:cubicBezTo>
                    <a:pt x="3095" y="1"/>
                    <a:pt x="3970" y="935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9" name="Google Shape;2699;p8"/>
            <p:cNvSpPr/>
            <p:nvPr/>
          </p:nvSpPr>
          <p:spPr>
            <a:xfrm>
              <a:off x="5825225" y="1691525"/>
              <a:ext cx="99250" cy="99275"/>
            </a:xfrm>
            <a:custGeom>
              <a:avLst/>
              <a:gdLst/>
              <a:ahLst/>
              <a:cxnLst/>
              <a:rect l="l" t="t" r="r" b="b"/>
              <a:pathLst>
                <a:path w="3970" h="3971" extrusionOk="0">
                  <a:moveTo>
                    <a:pt x="1985" y="3970"/>
                  </a:moveTo>
                  <a:cubicBezTo>
                    <a:pt x="876" y="3970"/>
                    <a:pt x="1" y="3036"/>
                    <a:pt x="1" y="1986"/>
                  </a:cubicBezTo>
                  <a:cubicBezTo>
                    <a:pt x="1" y="935"/>
                    <a:pt x="935" y="1"/>
                    <a:pt x="1985" y="59"/>
                  </a:cubicBezTo>
                  <a:cubicBezTo>
                    <a:pt x="3036" y="59"/>
                    <a:pt x="3970" y="993"/>
                    <a:pt x="3970" y="2044"/>
                  </a:cubicBezTo>
                  <a:cubicBezTo>
                    <a:pt x="3911" y="3095"/>
                    <a:pt x="3036" y="3970"/>
                    <a:pt x="198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0" name="Google Shape;2700;p8"/>
            <p:cNvSpPr/>
            <p:nvPr/>
          </p:nvSpPr>
          <p:spPr>
            <a:xfrm>
              <a:off x="4106225" y="465750"/>
              <a:ext cx="97800" cy="99250"/>
            </a:xfrm>
            <a:custGeom>
              <a:avLst/>
              <a:gdLst/>
              <a:ahLst/>
              <a:cxnLst/>
              <a:rect l="l" t="t" r="r" b="b"/>
              <a:pathLst>
                <a:path w="3912" h="3970" extrusionOk="0">
                  <a:moveTo>
                    <a:pt x="3911" y="1985"/>
                  </a:moveTo>
                  <a:cubicBezTo>
                    <a:pt x="3911" y="3036"/>
                    <a:pt x="3035" y="3970"/>
                    <a:pt x="1985" y="3970"/>
                  </a:cubicBezTo>
                  <a:cubicBezTo>
                    <a:pt x="934" y="3970"/>
                    <a:pt x="0" y="3036"/>
                    <a:pt x="0" y="1985"/>
                  </a:cubicBezTo>
                  <a:cubicBezTo>
                    <a:pt x="0" y="935"/>
                    <a:pt x="876" y="59"/>
                    <a:pt x="1926" y="59"/>
                  </a:cubicBezTo>
                  <a:cubicBezTo>
                    <a:pt x="2977" y="1"/>
                    <a:pt x="3911" y="935"/>
                    <a:pt x="3911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1" name="Google Shape;2701;p8"/>
            <p:cNvSpPr/>
            <p:nvPr/>
          </p:nvSpPr>
          <p:spPr>
            <a:xfrm>
              <a:off x="2393050" y="4634875"/>
              <a:ext cx="94875" cy="96325"/>
            </a:xfrm>
            <a:custGeom>
              <a:avLst/>
              <a:gdLst/>
              <a:ahLst/>
              <a:cxnLst/>
              <a:rect l="l" t="t" r="r" b="b"/>
              <a:pathLst>
                <a:path w="3795" h="3853" extrusionOk="0">
                  <a:moveTo>
                    <a:pt x="3794" y="1868"/>
                  </a:moveTo>
                  <a:cubicBezTo>
                    <a:pt x="3794" y="2977"/>
                    <a:pt x="2977" y="3794"/>
                    <a:pt x="1926" y="3794"/>
                  </a:cubicBezTo>
                  <a:cubicBezTo>
                    <a:pt x="817" y="3853"/>
                    <a:pt x="0" y="2977"/>
                    <a:pt x="0" y="1868"/>
                  </a:cubicBezTo>
                  <a:cubicBezTo>
                    <a:pt x="0" y="817"/>
                    <a:pt x="817" y="0"/>
                    <a:pt x="1926" y="0"/>
                  </a:cubicBezTo>
                  <a:cubicBezTo>
                    <a:pt x="2977" y="0"/>
                    <a:pt x="3794" y="817"/>
                    <a:pt x="3794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2" name="Google Shape;2702;p8"/>
            <p:cNvSpPr/>
            <p:nvPr/>
          </p:nvSpPr>
          <p:spPr>
            <a:xfrm>
              <a:off x="6068925" y="3165400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3853" y="1985"/>
                  </a:moveTo>
                  <a:cubicBezTo>
                    <a:pt x="3853" y="3035"/>
                    <a:pt x="2977" y="3853"/>
                    <a:pt x="1927" y="3853"/>
                  </a:cubicBezTo>
                  <a:cubicBezTo>
                    <a:pt x="818" y="3853"/>
                    <a:pt x="1" y="2977"/>
                    <a:pt x="59" y="1868"/>
                  </a:cubicBezTo>
                  <a:cubicBezTo>
                    <a:pt x="59" y="817"/>
                    <a:pt x="934" y="0"/>
                    <a:pt x="1985" y="0"/>
                  </a:cubicBezTo>
                  <a:cubicBezTo>
                    <a:pt x="3036" y="59"/>
                    <a:pt x="3853" y="934"/>
                    <a:pt x="3853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3" name="Google Shape;2703;p8"/>
            <p:cNvSpPr/>
            <p:nvPr/>
          </p:nvSpPr>
          <p:spPr>
            <a:xfrm>
              <a:off x="3370750" y="467225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1868" y="3853"/>
                  </a:moveTo>
                  <a:cubicBezTo>
                    <a:pt x="818" y="3794"/>
                    <a:pt x="0" y="2977"/>
                    <a:pt x="59" y="1868"/>
                  </a:cubicBezTo>
                  <a:cubicBezTo>
                    <a:pt x="59" y="817"/>
                    <a:pt x="934" y="0"/>
                    <a:pt x="1985" y="59"/>
                  </a:cubicBezTo>
                  <a:cubicBezTo>
                    <a:pt x="3094" y="59"/>
                    <a:pt x="3853" y="934"/>
                    <a:pt x="3853" y="1985"/>
                  </a:cubicBezTo>
                  <a:cubicBezTo>
                    <a:pt x="3795" y="3094"/>
                    <a:pt x="2977" y="3853"/>
                    <a:pt x="1868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4" name="Google Shape;2704;p8"/>
            <p:cNvSpPr/>
            <p:nvPr/>
          </p:nvSpPr>
          <p:spPr>
            <a:xfrm>
              <a:off x="5828150" y="3902325"/>
              <a:ext cx="93425" cy="94875"/>
            </a:xfrm>
            <a:custGeom>
              <a:avLst/>
              <a:gdLst/>
              <a:ahLst/>
              <a:cxnLst/>
              <a:rect l="l" t="t" r="r" b="b"/>
              <a:pathLst>
                <a:path w="3737" h="3795" extrusionOk="0">
                  <a:moveTo>
                    <a:pt x="3736" y="1926"/>
                  </a:moveTo>
                  <a:cubicBezTo>
                    <a:pt x="3736" y="3036"/>
                    <a:pt x="2861" y="3794"/>
                    <a:pt x="1810" y="3794"/>
                  </a:cubicBezTo>
                  <a:cubicBezTo>
                    <a:pt x="759" y="3736"/>
                    <a:pt x="0" y="2919"/>
                    <a:pt x="0" y="1926"/>
                  </a:cubicBezTo>
                  <a:cubicBezTo>
                    <a:pt x="0" y="817"/>
                    <a:pt x="876" y="0"/>
                    <a:pt x="1927" y="59"/>
                  </a:cubicBezTo>
                  <a:cubicBezTo>
                    <a:pt x="2977" y="59"/>
                    <a:pt x="3736" y="876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5" name="Google Shape;2705;p8"/>
            <p:cNvSpPr/>
            <p:nvPr/>
          </p:nvSpPr>
          <p:spPr>
            <a:xfrm>
              <a:off x="1899825" y="4146025"/>
              <a:ext cx="94875" cy="94875"/>
            </a:xfrm>
            <a:custGeom>
              <a:avLst/>
              <a:gdLst/>
              <a:ahLst/>
              <a:cxnLst/>
              <a:rect l="l" t="t" r="r" b="b"/>
              <a:pathLst>
                <a:path w="3795" h="3795" extrusionOk="0">
                  <a:moveTo>
                    <a:pt x="3794" y="1926"/>
                  </a:moveTo>
                  <a:cubicBezTo>
                    <a:pt x="3736" y="2977"/>
                    <a:pt x="2919" y="3794"/>
                    <a:pt x="1810" y="3794"/>
                  </a:cubicBezTo>
                  <a:cubicBezTo>
                    <a:pt x="759" y="3736"/>
                    <a:pt x="0" y="2919"/>
                    <a:pt x="0" y="1810"/>
                  </a:cubicBezTo>
                  <a:cubicBezTo>
                    <a:pt x="58" y="759"/>
                    <a:pt x="876" y="0"/>
                    <a:pt x="1868" y="0"/>
                  </a:cubicBezTo>
                  <a:cubicBezTo>
                    <a:pt x="2977" y="0"/>
                    <a:pt x="3794" y="817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6" name="Google Shape;2706;p8"/>
            <p:cNvSpPr/>
            <p:nvPr/>
          </p:nvSpPr>
          <p:spPr>
            <a:xfrm>
              <a:off x="2639650" y="712375"/>
              <a:ext cx="94875" cy="93425"/>
            </a:xfrm>
            <a:custGeom>
              <a:avLst/>
              <a:gdLst/>
              <a:ahLst/>
              <a:cxnLst/>
              <a:rect l="l" t="t" r="r" b="b"/>
              <a:pathLst>
                <a:path w="3795" h="3737" extrusionOk="0">
                  <a:moveTo>
                    <a:pt x="1927" y="3736"/>
                  </a:moveTo>
                  <a:cubicBezTo>
                    <a:pt x="876" y="3736"/>
                    <a:pt x="59" y="2919"/>
                    <a:pt x="59" y="1868"/>
                  </a:cubicBezTo>
                  <a:cubicBezTo>
                    <a:pt x="1" y="818"/>
                    <a:pt x="818" y="0"/>
                    <a:pt x="1869" y="0"/>
                  </a:cubicBezTo>
                  <a:cubicBezTo>
                    <a:pt x="2919" y="0"/>
                    <a:pt x="3737" y="818"/>
                    <a:pt x="3737" y="1810"/>
                  </a:cubicBezTo>
                  <a:cubicBezTo>
                    <a:pt x="3795" y="2861"/>
                    <a:pt x="2978" y="3678"/>
                    <a:pt x="1927" y="37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7" name="Google Shape;2707;p8"/>
            <p:cNvSpPr/>
            <p:nvPr/>
          </p:nvSpPr>
          <p:spPr>
            <a:xfrm>
              <a:off x="6070375" y="2184775"/>
              <a:ext cx="93425" cy="91950"/>
            </a:xfrm>
            <a:custGeom>
              <a:avLst/>
              <a:gdLst/>
              <a:ahLst/>
              <a:cxnLst/>
              <a:rect l="l" t="t" r="r" b="b"/>
              <a:pathLst>
                <a:path w="3737" h="3678" extrusionOk="0">
                  <a:moveTo>
                    <a:pt x="3737" y="1868"/>
                  </a:moveTo>
                  <a:cubicBezTo>
                    <a:pt x="3737" y="2860"/>
                    <a:pt x="2861" y="3678"/>
                    <a:pt x="1869" y="3678"/>
                  </a:cubicBezTo>
                  <a:cubicBezTo>
                    <a:pt x="876" y="3678"/>
                    <a:pt x="1" y="2802"/>
                    <a:pt x="59" y="1810"/>
                  </a:cubicBezTo>
                  <a:cubicBezTo>
                    <a:pt x="59" y="817"/>
                    <a:pt x="935" y="0"/>
                    <a:pt x="1927" y="0"/>
                  </a:cubicBezTo>
                  <a:cubicBezTo>
                    <a:pt x="2919" y="59"/>
                    <a:pt x="3737" y="876"/>
                    <a:pt x="3737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8" name="Google Shape;2708;p8"/>
            <p:cNvSpPr/>
            <p:nvPr/>
          </p:nvSpPr>
          <p:spPr>
            <a:xfrm>
              <a:off x="3862525" y="5129550"/>
              <a:ext cx="91950" cy="91975"/>
            </a:xfrm>
            <a:custGeom>
              <a:avLst/>
              <a:gdLst/>
              <a:ahLst/>
              <a:cxnLst/>
              <a:rect l="l" t="t" r="r" b="b"/>
              <a:pathLst>
                <a:path w="3678" h="3679" extrusionOk="0">
                  <a:moveTo>
                    <a:pt x="3678" y="1869"/>
                  </a:moveTo>
                  <a:cubicBezTo>
                    <a:pt x="3678" y="2861"/>
                    <a:pt x="2860" y="3678"/>
                    <a:pt x="1868" y="3678"/>
                  </a:cubicBezTo>
                  <a:cubicBezTo>
                    <a:pt x="876" y="3678"/>
                    <a:pt x="0" y="2803"/>
                    <a:pt x="0" y="1810"/>
                  </a:cubicBezTo>
                  <a:cubicBezTo>
                    <a:pt x="59" y="818"/>
                    <a:pt x="934" y="1"/>
                    <a:pt x="1868" y="59"/>
                  </a:cubicBezTo>
                  <a:cubicBezTo>
                    <a:pt x="2860" y="59"/>
                    <a:pt x="3678" y="876"/>
                    <a:pt x="3678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9" name="Google Shape;2709;p8"/>
            <p:cNvSpPr/>
            <p:nvPr/>
          </p:nvSpPr>
          <p:spPr>
            <a:xfrm>
              <a:off x="4357200" y="470125"/>
              <a:ext cx="91975" cy="91975"/>
            </a:xfrm>
            <a:custGeom>
              <a:avLst/>
              <a:gdLst/>
              <a:ahLst/>
              <a:cxnLst/>
              <a:rect l="l" t="t" r="r" b="b"/>
              <a:pathLst>
                <a:path w="3679" h="3679" extrusionOk="0">
                  <a:moveTo>
                    <a:pt x="3620" y="1810"/>
                  </a:moveTo>
                  <a:cubicBezTo>
                    <a:pt x="3678" y="2744"/>
                    <a:pt x="2861" y="3620"/>
                    <a:pt x="1869" y="3678"/>
                  </a:cubicBezTo>
                  <a:cubicBezTo>
                    <a:pt x="876" y="3678"/>
                    <a:pt x="1" y="2803"/>
                    <a:pt x="1" y="1810"/>
                  </a:cubicBezTo>
                  <a:cubicBezTo>
                    <a:pt x="1" y="876"/>
                    <a:pt x="818" y="1"/>
                    <a:pt x="1810" y="1"/>
                  </a:cubicBezTo>
                  <a:cubicBezTo>
                    <a:pt x="2744" y="1"/>
                    <a:pt x="3620" y="818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0" name="Google Shape;2710;p8"/>
            <p:cNvSpPr/>
            <p:nvPr/>
          </p:nvSpPr>
          <p:spPr>
            <a:xfrm>
              <a:off x="3620275" y="5131025"/>
              <a:ext cx="91975" cy="90500"/>
            </a:xfrm>
            <a:custGeom>
              <a:avLst/>
              <a:gdLst/>
              <a:ahLst/>
              <a:cxnLst/>
              <a:rect l="l" t="t" r="r" b="b"/>
              <a:pathLst>
                <a:path w="3679" h="3620" extrusionOk="0">
                  <a:moveTo>
                    <a:pt x="1869" y="3619"/>
                  </a:moveTo>
                  <a:cubicBezTo>
                    <a:pt x="876" y="3619"/>
                    <a:pt x="1" y="2744"/>
                    <a:pt x="1" y="1810"/>
                  </a:cubicBezTo>
                  <a:cubicBezTo>
                    <a:pt x="1" y="817"/>
                    <a:pt x="876" y="0"/>
                    <a:pt x="1869" y="0"/>
                  </a:cubicBezTo>
                  <a:cubicBezTo>
                    <a:pt x="2803" y="0"/>
                    <a:pt x="3620" y="817"/>
                    <a:pt x="3620" y="1751"/>
                  </a:cubicBezTo>
                  <a:cubicBezTo>
                    <a:pt x="3678" y="2744"/>
                    <a:pt x="2803" y="3619"/>
                    <a:pt x="186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1" name="Google Shape;2711;p8"/>
            <p:cNvSpPr/>
            <p:nvPr/>
          </p:nvSpPr>
          <p:spPr>
            <a:xfrm>
              <a:off x="1412425" y="2921700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19" y="1810"/>
                  </a:moveTo>
                  <a:cubicBezTo>
                    <a:pt x="3619" y="2802"/>
                    <a:pt x="2802" y="3619"/>
                    <a:pt x="1810" y="3619"/>
                  </a:cubicBezTo>
                  <a:cubicBezTo>
                    <a:pt x="818" y="3619"/>
                    <a:pt x="0" y="2802"/>
                    <a:pt x="0" y="1810"/>
                  </a:cubicBezTo>
                  <a:cubicBezTo>
                    <a:pt x="0" y="876"/>
                    <a:pt x="818" y="59"/>
                    <a:pt x="1751" y="0"/>
                  </a:cubicBezTo>
                  <a:cubicBezTo>
                    <a:pt x="2744" y="0"/>
                    <a:pt x="3561" y="817"/>
                    <a:pt x="3619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2" name="Google Shape;2712;p8"/>
            <p:cNvSpPr/>
            <p:nvPr/>
          </p:nvSpPr>
          <p:spPr>
            <a:xfrm>
              <a:off x="4846075" y="4884400"/>
              <a:ext cx="91950" cy="90500"/>
            </a:xfrm>
            <a:custGeom>
              <a:avLst/>
              <a:gdLst/>
              <a:ahLst/>
              <a:cxnLst/>
              <a:rect l="l" t="t" r="r" b="b"/>
              <a:pathLst>
                <a:path w="3678" h="3620" extrusionOk="0">
                  <a:moveTo>
                    <a:pt x="1868" y="1"/>
                  </a:moveTo>
                  <a:cubicBezTo>
                    <a:pt x="2802" y="1"/>
                    <a:pt x="3677" y="876"/>
                    <a:pt x="3619" y="1810"/>
                  </a:cubicBezTo>
                  <a:cubicBezTo>
                    <a:pt x="3619" y="2802"/>
                    <a:pt x="2743" y="3620"/>
                    <a:pt x="1751" y="3620"/>
                  </a:cubicBezTo>
                  <a:cubicBezTo>
                    <a:pt x="817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3" name="Google Shape;2713;p8"/>
            <p:cNvSpPr/>
            <p:nvPr/>
          </p:nvSpPr>
          <p:spPr>
            <a:xfrm>
              <a:off x="1659025" y="1695925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20" y="1810"/>
                  </a:moveTo>
                  <a:cubicBezTo>
                    <a:pt x="3620" y="2802"/>
                    <a:pt x="2803" y="3619"/>
                    <a:pt x="1810" y="3619"/>
                  </a:cubicBezTo>
                  <a:cubicBezTo>
                    <a:pt x="818" y="3619"/>
                    <a:pt x="1" y="2802"/>
                    <a:pt x="1" y="1810"/>
                  </a:cubicBezTo>
                  <a:cubicBezTo>
                    <a:pt x="1" y="876"/>
                    <a:pt x="818" y="58"/>
                    <a:pt x="1752" y="0"/>
                  </a:cubicBezTo>
                  <a:cubicBezTo>
                    <a:pt x="2744" y="0"/>
                    <a:pt x="3562" y="817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4" name="Google Shape;2714;p8"/>
            <p:cNvSpPr/>
            <p:nvPr/>
          </p:nvSpPr>
          <p:spPr>
            <a:xfrm>
              <a:off x="1412425" y="2675075"/>
              <a:ext cx="90500" cy="91975"/>
            </a:xfrm>
            <a:custGeom>
              <a:avLst/>
              <a:gdLst/>
              <a:ahLst/>
              <a:cxnLst/>
              <a:rect l="l" t="t" r="r" b="b"/>
              <a:pathLst>
                <a:path w="3620" h="3679" extrusionOk="0">
                  <a:moveTo>
                    <a:pt x="1810" y="1"/>
                  </a:moveTo>
                  <a:cubicBezTo>
                    <a:pt x="2802" y="59"/>
                    <a:pt x="3619" y="935"/>
                    <a:pt x="3619" y="1869"/>
                  </a:cubicBezTo>
                  <a:cubicBezTo>
                    <a:pt x="3561" y="2861"/>
                    <a:pt x="2685" y="3678"/>
                    <a:pt x="1751" y="3620"/>
                  </a:cubicBezTo>
                  <a:cubicBezTo>
                    <a:pt x="759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5" name="Google Shape;2715;p8"/>
            <p:cNvSpPr/>
            <p:nvPr/>
          </p:nvSpPr>
          <p:spPr>
            <a:xfrm>
              <a:off x="5340750" y="9619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2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744"/>
                    <a:pt x="1" y="1752"/>
                  </a:cubicBezTo>
                  <a:cubicBezTo>
                    <a:pt x="1" y="760"/>
                    <a:pt x="759" y="1"/>
                    <a:pt x="1752" y="1"/>
                  </a:cubicBezTo>
                  <a:cubicBezTo>
                    <a:pt x="2744" y="1"/>
                    <a:pt x="3503" y="760"/>
                    <a:pt x="3503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6" name="Google Shape;2716;p8"/>
            <p:cNvSpPr/>
            <p:nvPr/>
          </p:nvSpPr>
          <p:spPr>
            <a:xfrm>
              <a:off x="5584450" y="120852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1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685"/>
                    <a:pt x="1" y="1751"/>
                  </a:cubicBezTo>
                  <a:cubicBezTo>
                    <a:pt x="1" y="759"/>
                    <a:pt x="759" y="0"/>
                    <a:pt x="1752" y="0"/>
                  </a:cubicBezTo>
                  <a:cubicBezTo>
                    <a:pt x="2744" y="0"/>
                    <a:pt x="3503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7" name="Google Shape;2717;p8"/>
            <p:cNvSpPr/>
            <p:nvPr/>
          </p:nvSpPr>
          <p:spPr>
            <a:xfrm>
              <a:off x="3132900" y="4716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2" y="1751"/>
                  </a:moveTo>
                  <a:cubicBezTo>
                    <a:pt x="3502" y="2744"/>
                    <a:pt x="2744" y="3503"/>
                    <a:pt x="1751" y="3503"/>
                  </a:cubicBezTo>
                  <a:cubicBezTo>
                    <a:pt x="759" y="3503"/>
                    <a:pt x="0" y="2744"/>
                    <a:pt x="0" y="1751"/>
                  </a:cubicBezTo>
                  <a:cubicBezTo>
                    <a:pt x="0" y="817"/>
                    <a:pt x="759" y="0"/>
                    <a:pt x="1751" y="0"/>
                  </a:cubicBezTo>
                  <a:cubicBezTo>
                    <a:pt x="2685" y="0"/>
                    <a:pt x="3502" y="759"/>
                    <a:pt x="3502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8" name="Google Shape;2718;p8"/>
            <p:cNvSpPr/>
            <p:nvPr/>
          </p:nvSpPr>
          <p:spPr>
            <a:xfrm>
              <a:off x="6073300" y="341347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1752" y="3502"/>
                  </a:moveTo>
                  <a:cubicBezTo>
                    <a:pt x="759" y="3502"/>
                    <a:pt x="1" y="2685"/>
                    <a:pt x="1" y="1751"/>
                  </a:cubicBezTo>
                  <a:cubicBezTo>
                    <a:pt x="1" y="759"/>
                    <a:pt x="818" y="0"/>
                    <a:pt x="1810" y="0"/>
                  </a:cubicBezTo>
                  <a:cubicBezTo>
                    <a:pt x="2744" y="0"/>
                    <a:pt x="3503" y="759"/>
                    <a:pt x="3503" y="1751"/>
                  </a:cubicBezTo>
                  <a:cubicBezTo>
                    <a:pt x="3503" y="2744"/>
                    <a:pt x="2744" y="3502"/>
                    <a:pt x="1752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9" name="Google Shape;2719;p8"/>
            <p:cNvSpPr/>
            <p:nvPr/>
          </p:nvSpPr>
          <p:spPr>
            <a:xfrm>
              <a:off x="1413875" y="2434300"/>
              <a:ext cx="87575" cy="86125"/>
            </a:xfrm>
            <a:custGeom>
              <a:avLst/>
              <a:gdLst/>
              <a:ahLst/>
              <a:cxnLst/>
              <a:rect l="l" t="t" r="r" b="b"/>
              <a:pathLst>
                <a:path w="3503" h="3445" extrusionOk="0">
                  <a:moveTo>
                    <a:pt x="1752" y="3444"/>
                  </a:moveTo>
                  <a:cubicBezTo>
                    <a:pt x="760" y="3444"/>
                    <a:pt x="1" y="2744"/>
                    <a:pt x="1" y="1752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744" y="1"/>
                    <a:pt x="3445" y="759"/>
                    <a:pt x="3503" y="1693"/>
                  </a:cubicBezTo>
                  <a:cubicBezTo>
                    <a:pt x="3503" y="2686"/>
                    <a:pt x="2744" y="3444"/>
                    <a:pt x="1752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0" name="Google Shape;2720;p8"/>
            <p:cNvSpPr/>
            <p:nvPr/>
          </p:nvSpPr>
          <p:spPr>
            <a:xfrm>
              <a:off x="4112050" y="5131025"/>
              <a:ext cx="87575" cy="89025"/>
            </a:xfrm>
            <a:custGeom>
              <a:avLst/>
              <a:gdLst/>
              <a:ahLst/>
              <a:cxnLst/>
              <a:rect l="l" t="t" r="r" b="b"/>
              <a:pathLst>
                <a:path w="3503" h="3561" extrusionOk="0">
                  <a:moveTo>
                    <a:pt x="3503" y="1751"/>
                  </a:moveTo>
                  <a:cubicBezTo>
                    <a:pt x="3503" y="2744"/>
                    <a:pt x="2744" y="3561"/>
                    <a:pt x="1752" y="3561"/>
                  </a:cubicBezTo>
                  <a:cubicBezTo>
                    <a:pt x="760" y="3561"/>
                    <a:pt x="1" y="2802"/>
                    <a:pt x="1" y="1810"/>
                  </a:cubicBezTo>
                  <a:cubicBezTo>
                    <a:pt x="1" y="817"/>
                    <a:pt x="701" y="59"/>
                    <a:pt x="1693" y="59"/>
                  </a:cubicBezTo>
                  <a:cubicBezTo>
                    <a:pt x="2686" y="0"/>
                    <a:pt x="3445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1" name="Google Shape;2721;p8"/>
            <p:cNvSpPr/>
            <p:nvPr/>
          </p:nvSpPr>
          <p:spPr>
            <a:xfrm>
              <a:off x="1413875" y="317122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5"/>
                    <a:pt x="1693" y="3445"/>
                  </a:cubicBezTo>
                  <a:cubicBezTo>
                    <a:pt x="760" y="3386"/>
                    <a:pt x="1" y="2627"/>
                    <a:pt x="59" y="1693"/>
                  </a:cubicBezTo>
                  <a:cubicBezTo>
                    <a:pt x="59" y="759"/>
                    <a:pt x="818" y="1"/>
                    <a:pt x="1752" y="1"/>
                  </a:cubicBezTo>
                  <a:cubicBezTo>
                    <a:pt x="2744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2" name="Google Shape;2722;p8"/>
            <p:cNvSpPr/>
            <p:nvPr/>
          </p:nvSpPr>
          <p:spPr>
            <a:xfrm>
              <a:off x="3376575" y="513247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4"/>
                    <a:pt x="1752" y="3444"/>
                  </a:cubicBezTo>
                  <a:cubicBezTo>
                    <a:pt x="760" y="3444"/>
                    <a:pt x="1" y="2686"/>
                    <a:pt x="1" y="1693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686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3" name="Google Shape;2723;p8"/>
            <p:cNvSpPr/>
            <p:nvPr/>
          </p:nvSpPr>
          <p:spPr>
            <a:xfrm>
              <a:off x="2639650" y="4887325"/>
              <a:ext cx="86125" cy="84650"/>
            </a:xfrm>
            <a:custGeom>
              <a:avLst/>
              <a:gdLst/>
              <a:ahLst/>
              <a:cxnLst/>
              <a:rect l="l" t="t" r="r" b="b"/>
              <a:pathLst>
                <a:path w="3445" h="3386" extrusionOk="0">
                  <a:moveTo>
                    <a:pt x="3445" y="1693"/>
                  </a:moveTo>
                  <a:cubicBezTo>
                    <a:pt x="3445" y="2627"/>
                    <a:pt x="2628" y="3386"/>
                    <a:pt x="1694" y="3386"/>
                  </a:cubicBezTo>
                  <a:cubicBezTo>
                    <a:pt x="760" y="3327"/>
                    <a:pt x="1" y="2569"/>
                    <a:pt x="59" y="1635"/>
                  </a:cubicBezTo>
                  <a:cubicBezTo>
                    <a:pt x="59" y="701"/>
                    <a:pt x="818" y="0"/>
                    <a:pt x="1752" y="0"/>
                  </a:cubicBezTo>
                  <a:cubicBezTo>
                    <a:pt x="2686" y="0"/>
                    <a:pt x="3445" y="759"/>
                    <a:pt x="3445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4" name="Google Shape;2724;p8"/>
            <p:cNvSpPr/>
            <p:nvPr/>
          </p:nvSpPr>
          <p:spPr>
            <a:xfrm>
              <a:off x="1661950" y="3903775"/>
              <a:ext cx="84675" cy="86125"/>
            </a:xfrm>
            <a:custGeom>
              <a:avLst/>
              <a:gdLst/>
              <a:ahLst/>
              <a:cxnLst/>
              <a:rect l="l" t="t" r="r" b="b"/>
              <a:pathLst>
                <a:path w="3387" h="3445" extrusionOk="0">
                  <a:moveTo>
                    <a:pt x="1693" y="1"/>
                  </a:moveTo>
                  <a:cubicBezTo>
                    <a:pt x="2627" y="1"/>
                    <a:pt x="3386" y="818"/>
                    <a:pt x="3386" y="1752"/>
                  </a:cubicBezTo>
                  <a:cubicBezTo>
                    <a:pt x="3386" y="2686"/>
                    <a:pt x="2569" y="3444"/>
                    <a:pt x="1635" y="3386"/>
                  </a:cubicBezTo>
                  <a:cubicBezTo>
                    <a:pt x="701" y="3386"/>
                    <a:pt x="1" y="2627"/>
                    <a:pt x="1" y="1693"/>
                  </a:cubicBezTo>
                  <a:cubicBezTo>
                    <a:pt x="1" y="759"/>
                    <a:pt x="759" y="1"/>
                    <a:pt x="16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5" name="Google Shape;2725;p8"/>
            <p:cNvSpPr/>
            <p:nvPr/>
          </p:nvSpPr>
          <p:spPr>
            <a:xfrm>
              <a:off x="5587375" y="4398475"/>
              <a:ext cx="81725" cy="81725"/>
            </a:xfrm>
            <a:custGeom>
              <a:avLst/>
              <a:gdLst/>
              <a:ahLst/>
              <a:cxnLst/>
              <a:rect l="l" t="t" r="r" b="b"/>
              <a:pathLst>
                <a:path w="3269" h="3269" extrusionOk="0">
                  <a:moveTo>
                    <a:pt x="1635" y="3269"/>
                  </a:moveTo>
                  <a:cubicBezTo>
                    <a:pt x="701" y="3269"/>
                    <a:pt x="0" y="2510"/>
                    <a:pt x="0" y="1635"/>
                  </a:cubicBezTo>
                  <a:cubicBezTo>
                    <a:pt x="0" y="759"/>
                    <a:pt x="759" y="0"/>
                    <a:pt x="1693" y="0"/>
                  </a:cubicBezTo>
                  <a:cubicBezTo>
                    <a:pt x="2569" y="59"/>
                    <a:pt x="3269" y="817"/>
                    <a:pt x="3269" y="1693"/>
                  </a:cubicBezTo>
                  <a:cubicBezTo>
                    <a:pt x="3211" y="2569"/>
                    <a:pt x="2510" y="3269"/>
                    <a:pt x="1635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6" name="Google Shape;2726;p8"/>
            <p:cNvSpPr/>
            <p:nvPr/>
          </p:nvSpPr>
          <p:spPr>
            <a:xfrm>
              <a:off x="6076225" y="1948375"/>
              <a:ext cx="81750" cy="81725"/>
            </a:xfrm>
            <a:custGeom>
              <a:avLst/>
              <a:gdLst/>
              <a:ahLst/>
              <a:cxnLst/>
              <a:rect l="l" t="t" r="r" b="b"/>
              <a:pathLst>
                <a:path w="3270" h="3269" extrusionOk="0">
                  <a:moveTo>
                    <a:pt x="1693" y="3211"/>
                  </a:moveTo>
                  <a:cubicBezTo>
                    <a:pt x="818" y="3269"/>
                    <a:pt x="59" y="2510"/>
                    <a:pt x="0" y="1635"/>
                  </a:cubicBezTo>
                  <a:cubicBezTo>
                    <a:pt x="0" y="759"/>
                    <a:pt x="759" y="0"/>
                    <a:pt x="1635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452"/>
                    <a:pt x="2569" y="3211"/>
                    <a:pt x="169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7" name="Google Shape;2727;p8"/>
            <p:cNvSpPr/>
            <p:nvPr/>
          </p:nvSpPr>
          <p:spPr>
            <a:xfrm>
              <a:off x="2152275" y="964825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3269" y="1635"/>
                  </a:moveTo>
                  <a:cubicBezTo>
                    <a:pt x="3269" y="2510"/>
                    <a:pt x="2568" y="3211"/>
                    <a:pt x="1693" y="3269"/>
                  </a:cubicBezTo>
                  <a:cubicBezTo>
                    <a:pt x="759" y="3269"/>
                    <a:pt x="0" y="2510"/>
                    <a:pt x="59" y="1577"/>
                  </a:cubicBezTo>
                  <a:cubicBezTo>
                    <a:pt x="59" y="701"/>
                    <a:pt x="817" y="0"/>
                    <a:pt x="1693" y="0"/>
                  </a:cubicBezTo>
                  <a:cubicBezTo>
                    <a:pt x="2568" y="0"/>
                    <a:pt x="3269" y="759"/>
                    <a:pt x="3269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8" name="Google Shape;2728;p8"/>
            <p:cNvSpPr/>
            <p:nvPr/>
          </p:nvSpPr>
          <p:spPr>
            <a:xfrm>
              <a:off x="5833975" y="1453675"/>
              <a:ext cx="81750" cy="81750"/>
            </a:xfrm>
            <a:custGeom>
              <a:avLst/>
              <a:gdLst/>
              <a:ahLst/>
              <a:cxnLst/>
              <a:rect l="l" t="t" r="r" b="b"/>
              <a:pathLst>
                <a:path w="3270" h="3270" extrusionOk="0">
                  <a:moveTo>
                    <a:pt x="3270" y="1635"/>
                  </a:moveTo>
                  <a:cubicBezTo>
                    <a:pt x="3270" y="2511"/>
                    <a:pt x="2511" y="3269"/>
                    <a:pt x="1635" y="3269"/>
                  </a:cubicBezTo>
                  <a:cubicBezTo>
                    <a:pt x="760" y="3269"/>
                    <a:pt x="1" y="2511"/>
                    <a:pt x="1" y="1635"/>
                  </a:cubicBezTo>
                  <a:cubicBezTo>
                    <a:pt x="1" y="759"/>
                    <a:pt x="760" y="1"/>
                    <a:pt x="1635" y="1"/>
                  </a:cubicBezTo>
                  <a:cubicBezTo>
                    <a:pt x="2511" y="1"/>
                    <a:pt x="3211" y="759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9" name="Google Shape;2729;p8"/>
            <p:cNvSpPr/>
            <p:nvPr/>
          </p:nvSpPr>
          <p:spPr>
            <a:xfrm>
              <a:off x="4361600" y="5135400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1634" y="3269"/>
                  </a:moveTo>
                  <a:cubicBezTo>
                    <a:pt x="759" y="3269"/>
                    <a:pt x="58" y="2569"/>
                    <a:pt x="0" y="1693"/>
                  </a:cubicBezTo>
                  <a:cubicBezTo>
                    <a:pt x="0" y="759"/>
                    <a:pt x="700" y="0"/>
                    <a:pt x="1634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510"/>
                    <a:pt x="2510" y="3211"/>
                    <a:pt x="1634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0" name="Google Shape;2730;p8"/>
            <p:cNvSpPr/>
            <p:nvPr/>
          </p:nvSpPr>
          <p:spPr>
            <a:xfrm>
              <a:off x="3137275" y="5136850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3094"/>
                  </a:moveTo>
                  <a:cubicBezTo>
                    <a:pt x="701" y="3153"/>
                    <a:pt x="0" y="2452"/>
                    <a:pt x="0" y="1577"/>
                  </a:cubicBezTo>
                  <a:cubicBezTo>
                    <a:pt x="0" y="701"/>
                    <a:pt x="642" y="1"/>
                    <a:pt x="1518" y="1"/>
                  </a:cubicBezTo>
                  <a:cubicBezTo>
                    <a:pt x="2452" y="1"/>
                    <a:pt x="3094" y="643"/>
                    <a:pt x="3152" y="1518"/>
                  </a:cubicBezTo>
                  <a:cubicBezTo>
                    <a:pt x="3152" y="2394"/>
                    <a:pt x="2452" y="3094"/>
                    <a:pt x="1576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1" name="Google Shape;2731;p8"/>
            <p:cNvSpPr/>
            <p:nvPr/>
          </p:nvSpPr>
          <p:spPr>
            <a:xfrm>
              <a:off x="1416800" y="2190600"/>
              <a:ext cx="80275" cy="80300"/>
            </a:xfrm>
            <a:custGeom>
              <a:avLst/>
              <a:gdLst/>
              <a:ahLst/>
              <a:cxnLst/>
              <a:rect l="l" t="t" r="r" b="b"/>
              <a:pathLst>
                <a:path w="3211" h="3212" extrusionOk="0">
                  <a:moveTo>
                    <a:pt x="1635" y="1"/>
                  </a:moveTo>
                  <a:cubicBezTo>
                    <a:pt x="2510" y="1"/>
                    <a:pt x="3211" y="701"/>
                    <a:pt x="3211" y="1635"/>
                  </a:cubicBezTo>
                  <a:cubicBezTo>
                    <a:pt x="3211" y="2511"/>
                    <a:pt x="2510" y="3211"/>
                    <a:pt x="1635" y="3211"/>
                  </a:cubicBezTo>
                  <a:cubicBezTo>
                    <a:pt x="759" y="3211"/>
                    <a:pt x="0" y="2511"/>
                    <a:pt x="0" y="1635"/>
                  </a:cubicBezTo>
                  <a:cubicBezTo>
                    <a:pt x="0" y="701"/>
                    <a:pt x="701" y="1"/>
                    <a:pt x="16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2" name="Google Shape;2732;p8"/>
            <p:cNvSpPr/>
            <p:nvPr/>
          </p:nvSpPr>
          <p:spPr>
            <a:xfrm>
              <a:off x="5340750" y="4646550"/>
              <a:ext cx="80275" cy="80275"/>
            </a:xfrm>
            <a:custGeom>
              <a:avLst/>
              <a:gdLst/>
              <a:ahLst/>
              <a:cxnLst/>
              <a:rect l="l" t="t" r="r" b="b"/>
              <a:pathLst>
                <a:path w="3211" h="3211" extrusionOk="0">
                  <a:moveTo>
                    <a:pt x="3211" y="1635"/>
                  </a:moveTo>
                  <a:cubicBezTo>
                    <a:pt x="3211" y="2510"/>
                    <a:pt x="2511" y="3211"/>
                    <a:pt x="1635" y="3211"/>
                  </a:cubicBezTo>
                  <a:cubicBezTo>
                    <a:pt x="701" y="3211"/>
                    <a:pt x="1" y="2510"/>
                    <a:pt x="1" y="1576"/>
                  </a:cubicBezTo>
                  <a:cubicBezTo>
                    <a:pt x="1" y="701"/>
                    <a:pt x="759" y="0"/>
                    <a:pt x="1635" y="0"/>
                  </a:cubicBezTo>
                  <a:cubicBezTo>
                    <a:pt x="2511" y="0"/>
                    <a:pt x="3211" y="701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3" name="Google Shape;2733;p8"/>
            <p:cNvSpPr/>
            <p:nvPr/>
          </p:nvSpPr>
          <p:spPr>
            <a:xfrm>
              <a:off x="1911500" y="1208525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0"/>
                  </a:moveTo>
                  <a:cubicBezTo>
                    <a:pt x="2510" y="0"/>
                    <a:pt x="3152" y="701"/>
                    <a:pt x="3152" y="1635"/>
                  </a:cubicBezTo>
                  <a:cubicBezTo>
                    <a:pt x="3094" y="2510"/>
                    <a:pt x="2452" y="3152"/>
                    <a:pt x="1576" y="3152"/>
                  </a:cubicBezTo>
                  <a:cubicBezTo>
                    <a:pt x="642" y="3152"/>
                    <a:pt x="0" y="2452"/>
                    <a:pt x="0" y="1576"/>
                  </a:cubicBezTo>
                  <a:cubicBezTo>
                    <a:pt x="0" y="701"/>
                    <a:pt x="700" y="0"/>
                    <a:pt x="15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4" name="Google Shape;2734;p8"/>
            <p:cNvSpPr/>
            <p:nvPr/>
          </p:nvSpPr>
          <p:spPr>
            <a:xfrm>
              <a:off x="4608200" y="475975"/>
              <a:ext cx="81750" cy="80275"/>
            </a:xfrm>
            <a:custGeom>
              <a:avLst/>
              <a:gdLst/>
              <a:ahLst/>
              <a:cxnLst/>
              <a:rect l="l" t="t" r="r" b="b"/>
              <a:pathLst>
                <a:path w="3270" h="3211" extrusionOk="0">
                  <a:moveTo>
                    <a:pt x="1693" y="0"/>
                  </a:moveTo>
                  <a:cubicBezTo>
                    <a:pt x="2569" y="0"/>
                    <a:pt x="3269" y="759"/>
                    <a:pt x="3269" y="1635"/>
                  </a:cubicBezTo>
                  <a:cubicBezTo>
                    <a:pt x="3211" y="2510"/>
                    <a:pt x="2511" y="3211"/>
                    <a:pt x="1577" y="3211"/>
                  </a:cubicBezTo>
                  <a:cubicBezTo>
                    <a:pt x="701" y="3152"/>
                    <a:pt x="1" y="2452"/>
                    <a:pt x="1" y="1576"/>
                  </a:cubicBezTo>
                  <a:cubicBezTo>
                    <a:pt x="59" y="642"/>
                    <a:pt x="759" y="0"/>
                    <a:pt x="16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5" name="Google Shape;2735;p8"/>
            <p:cNvSpPr/>
            <p:nvPr/>
          </p:nvSpPr>
          <p:spPr>
            <a:xfrm>
              <a:off x="5098525" y="718200"/>
              <a:ext cx="80275" cy="81750"/>
            </a:xfrm>
            <a:custGeom>
              <a:avLst/>
              <a:gdLst/>
              <a:ahLst/>
              <a:cxnLst/>
              <a:rect l="l" t="t" r="r" b="b"/>
              <a:pathLst>
                <a:path w="3211" h="3270" extrusionOk="0">
                  <a:moveTo>
                    <a:pt x="1635" y="3211"/>
                  </a:moveTo>
                  <a:cubicBezTo>
                    <a:pt x="759" y="3270"/>
                    <a:pt x="0" y="2569"/>
                    <a:pt x="0" y="1635"/>
                  </a:cubicBezTo>
                  <a:cubicBezTo>
                    <a:pt x="0" y="760"/>
                    <a:pt x="701" y="59"/>
                    <a:pt x="1576" y="1"/>
                  </a:cubicBezTo>
                  <a:cubicBezTo>
                    <a:pt x="2452" y="1"/>
                    <a:pt x="3211" y="701"/>
                    <a:pt x="3211" y="1577"/>
                  </a:cubicBezTo>
                  <a:cubicBezTo>
                    <a:pt x="3211" y="2511"/>
                    <a:pt x="2510" y="3211"/>
                    <a:pt x="1635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6" name="Google Shape;2736;p8"/>
            <p:cNvSpPr/>
            <p:nvPr/>
          </p:nvSpPr>
          <p:spPr>
            <a:xfrm>
              <a:off x="6079150" y="3664450"/>
              <a:ext cx="77350" cy="77375"/>
            </a:xfrm>
            <a:custGeom>
              <a:avLst/>
              <a:gdLst/>
              <a:ahLst/>
              <a:cxnLst/>
              <a:rect l="l" t="t" r="r" b="b"/>
              <a:pathLst>
                <a:path w="3094" h="3095" extrusionOk="0">
                  <a:moveTo>
                    <a:pt x="3094" y="1519"/>
                  </a:moveTo>
                  <a:cubicBezTo>
                    <a:pt x="3094" y="2394"/>
                    <a:pt x="2393" y="3095"/>
                    <a:pt x="1576" y="3095"/>
                  </a:cubicBezTo>
                  <a:cubicBezTo>
                    <a:pt x="701" y="3095"/>
                    <a:pt x="0" y="2452"/>
                    <a:pt x="0" y="1577"/>
                  </a:cubicBezTo>
                  <a:cubicBezTo>
                    <a:pt x="0" y="701"/>
                    <a:pt x="642" y="59"/>
                    <a:pt x="1518" y="1"/>
                  </a:cubicBezTo>
                  <a:cubicBezTo>
                    <a:pt x="2335" y="1"/>
                    <a:pt x="3094" y="701"/>
                    <a:pt x="3094" y="15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7" name="Google Shape;2737;p8"/>
            <p:cNvSpPr/>
            <p:nvPr/>
          </p:nvSpPr>
          <p:spPr>
            <a:xfrm>
              <a:off x="1418250" y="3417850"/>
              <a:ext cx="78825" cy="77350"/>
            </a:xfrm>
            <a:custGeom>
              <a:avLst/>
              <a:gdLst/>
              <a:ahLst/>
              <a:cxnLst/>
              <a:rect l="l" t="t" r="r" b="b"/>
              <a:pathLst>
                <a:path w="3153" h="3094" extrusionOk="0">
                  <a:moveTo>
                    <a:pt x="1577" y="3094"/>
                  </a:moveTo>
                  <a:cubicBezTo>
                    <a:pt x="701" y="3094"/>
                    <a:pt x="1" y="2393"/>
                    <a:pt x="1" y="1576"/>
                  </a:cubicBezTo>
                  <a:cubicBezTo>
                    <a:pt x="1" y="701"/>
                    <a:pt x="760" y="0"/>
                    <a:pt x="1577" y="0"/>
                  </a:cubicBezTo>
                  <a:cubicBezTo>
                    <a:pt x="2452" y="59"/>
                    <a:pt x="3094" y="701"/>
                    <a:pt x="3094" y="1518"/>
                  </a:cubicBezTo>
                  <a:cubicBezTo>
                    <a:pt x="3153" y="2393"/>
                    <a:pt x="2452" y="3094"/>
                    <a:pt x="157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8" name="Google Shape;2738;p8"/>
            <p:cNvSpPr/>
            <p:nvPr/>
          </p:nvSpPr>
          <p:spPr>
            <a:xfrm>
              <a:off x="2890650" y="477425"/>
              <a:ext cx="77375" cy="77375"/>
            </a:xfrm>
            <a:custGeom>
              <a:avLst/>
              <a:gdLst/>
              <a:ahLst/>
              <a:cxnLst/>
              <a:rect l="l" t="t" r="r" b="b"/>
              <a:pathLst>
                <a:path w="3095" h="3095" extrusionOk="0">
                  <a:moveTo>
                    <a:pt x="3094" y="1518"/>
                  </a:moveTo>
                  <a:cubicBezTo>
                    <a:pt x="3094" y="2336"/>
                    <a:pt x="2452" y="3036"/>
                    <a:pt x="1577" y="3094"/>
                  </a:cubicBezTo>
                  <a:cubicBezTo>
                    <a:pt x="759" y="3094"/>
                    <a:pt x="1" y="2394"/>
                    <a:pt x="59" y="1518"/>
                  </a:cubicBezTo>
                  <a:cubicBezTo>
                    <a:pt x="59" y="701"/>
                    <a:pt x="759" y="1"/>
                    <a:pt x="1577" y="1"/>
                  </a:cubicBezTo>
                  <a:cubicBezTo>
                    <a:pt x="2394" y="1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9" name="Google Shape;2739;p8"/>
            <p:cNvSpPr/>
            <p:nvPr/>
          </p:nvSpPr>
          <p:spPr>
            <a:xfrm>
              <a:off x="5835450" y="4154775"/>
              <a:ext cx="77350" cy="77350"/>
            </a:xfrm>
            <a:custGeom>
              <a:avLst/>
              <a:gdLst/>
              <a:ahLst/>
              <a:cxnLst/>
              <a:rect l="l" t="t" r="r" b="b"/>
              <a:pathLst>
                <a:path w="3094" h="3094" extrusionOk="0">
                  <a:moveTo>
                    <a:pt x="3094" y="1518"/>
                  </a:moveTo>
                  <a:cubicBezTo>
                    <a:pt x="3094" y="2335"/>
                    <a:pt x="2335" y="3094"/>
                    <a:pt x="1518" y="3036"/>
                  </a:cubicBezTo>
                  <a:cubicBezTo>
                    <a:pt x="701" y="3036"/>
                    <a:pt x="0" y="2277"/>
                    <a:pt x="59" y="1460"/>
                  </a:cubicBezTo>
                  <a:cubicBezTo>
                    <a:pt x="59" y="701"/>
                    <a:pt x="759" y="0"/>
                    <a:pt x="1576" y="0"/>
                  </a:cubicBezTo>
                  <a:cubicBezTo>
                    <a:pt x="2393" y="0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0" name="Google Shape;2740;p8"/>
            <p:cNvSpPr/>
            <p:nvPr/>
          </p:nvSpPr>
          <p:spPr>
            <a:xfrm>
              <a:off x="2401800" y="719675"/>
              <a:ext cx="75900" cy="77350"/>
            </a:xfrm>
            <a:custGeom>
              <a:avLst/>
              <a:gdLst/>
              <a:ahLst/>
              <a:cxnLst/>
              <a:rect l="l" t="t" r="r" b="b"/>
              <a:pathLst>
                <a:path w="3036" h="3094" extrusionOk="0">
                  <a:moveTo>
                    <a:pt x="3036" y="1576"/>
                  </a:moveTo>
                  <a:cubicBezTo>
                    <a:pt x="3036" y="2393"/>
                    <a:pt x="2277" y="3094"/>
                    <a:pt x="1460" y="3036"/>
                  </a:cubicBezTo>
                  <a:cubicBezTo>
                    <a:pt x="643" y="3036"/>
                    <a:pt x="0" y="2277"/>
                    <a:pt x="59" y="1518"/>
                  </a:cubicBezTo>
                  <a:cubicBezTo>
                    <a:pt x="59" y="701"/>
                    <a:pt x="818" y="0"/>
                    <a:pt x="1635" y="59"/>
                  </a:cubicBezTo>
                  <a:cubicBezTo>
                    <a:pt x="2394" y="117"/>
                    <a:pt x="3036" y="817"/>
                    <a:pt x="3036" y="15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1" name="Google Shape;2741;p8"/>
            <p:cNvSpPr/>
            <p:nvPr/>
          </p:nvSpPr>
          <p:spPr>
            <a:xfrm>
              <a:off x="2156650" y="4645075"/>
              <a:ext cx="74450" cy="74450"/>
            </a:xfrm>
            <a:custGeom>
              <a:avLst/>
              <a:gdLst/>
              <a:ahLst/>
              <a:cxnLst/>
              <a:rect l="l" t="t" r="r" b="b"/>
              <a:pathLst>
                <a:path w="2978" h="2978" extrusionOk="0">
                  <a:moveTo>
                    <a:pt x="2919" y="1518"/>
                  </a:moveTo>
                  <a:cubicBezTo>
                    <a:pt x="2919" y="2336"/>
                    <a:pt x="2277" y="2978"/>
                    <a:pt x="1460" y="2978"/>
                  </a:cubicBezTo>
                  <a:cubicBezTo>
                    <a:pt x="642" y="2978"/>
                    <a:pt x="0" y="2277"/>
                    <a:pt x="0" y="1460"/>
                  </a:cubicBezTo>
                  <a:cubicBezTo>
                    <a:pt x="59" y="701"/>
                    <a:pt x="701" y="1"/>
                    <a:pt x="1518" y="59"/>
                  </a:cubicBezTo>
                  <a:cubicBezTo>
                    <a:pt x="2335" y="59"/>
                    <a:pt x="2977" y="701"/>
                    <a:pt x="2919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2" name="Google Shape;2742;p8"/>
            <p:cNvSpPr/>
            <p:nvPr/>
          </p:nvSpPr>
          <p:spPr>
            <a:xfrm>
              <a:off x="1910025" y="4402850"/>
              <a:ext cx="73000" cy="72975"/>
            </a:xfrm>
            <a:custGeom>
              <a:avLst/>
              <a:gdLst/>
              <a:ahLst/>
              <a:cxnLst/>
              <a:rect l="l" t="t" r="r" b="b"/>
              <a:pathLst>
                <a:path w="2920" h="2919" extrusionOk="0">
                  <a:moveTo>
                    <a:pt x="1460" y="0"/>
                  </a:moveTo>
                  <a:cubicBezTo>
                    <a:pt x="2277" y="0"/>
                    <a:pt x="2919" y="642"/>
                    <a:pt x="2919" y="1460"/>
                  </a:cubicBezTo>
                  <a:cubicBezTo>
                    <a:pt x="2919" y="2277"/>
                    <a:pt x="2277" y="2919"/>
                    <a:pt x="1460" y="2919"/>
                  </a:cubicBezTo>
                  <a:cubicBezTo>
                    <a:pt x="643" y="2919"/>
                    <a:pt x="59" y="2335"/>
                    <a:pt x="1" y="1518"/>
                  </a:cubicBezTo>
                  <a:cubicBezTo>
                    <a:pt x="1" y="701"/>
                    <a:pt x="643" y="59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3" name="Google Shape;2743;p8"/>
            <p:cNvSpPr/>
            <p:nvPr/>
          </p:nvSpPr>
          <p:spPr>
            <a:xfrm>
              <a:off x="1669250" y="1459525"/>
              <a:ext cx="70075" cy="71525"/>
            </a:xfrm>
            <a:custGeom>
              <a:avLst/>
              <a:gdLst/>
              <a:ahLst/>
              <a:cxnLst/>
              <a:rect l="l" t="t" r="r" b="b"/>
              <a:pathLst>
                <a:path w="2803" h="2861" extrusionOk="0">
                  <a:moveTo>
                    <a:pt x="1401" y="2802"/>
                  </a:moveTo>
                  <a:cubicBezTo>
                    <a:pt x="584" y="2802"/>
                    <a:pt x="1" y="2218"/>
                    <a:pt x="1" y="1401"/>
                  </a:cubicBezTo>
                  <a:cubicBezTo>
                    <a:pt x="1" y="584"/>
                    <a:pt x="584" y="0"/>
                    <a:pt x="1401" y="0"/>
                  </a:cubicBezTo>
                  <a:cubicBezTo>
                    <a:pt x="2219" y="0"/>
                    <a:pt x="2802" y="642"/>
                    <a:pt x="2802" y="1401"/>
                  </a:cubicBezTo>
                  <a:cubicBezTo>
                    <a:pt x="2802" y="2218"/>
                    <a:pt x="2219" y="2860"/>
                    <a:pt x="1401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4" name="Google Shape;2744;p8"/>
            <p:cNvSpPr/>
            <p:nvPr/>
          </p:nvSpPr>
          <p:spPr>
            <a:xfrm>
              <a:off x="5102900" y="4894625"/>
              <a:ext cx="71525" cy="70050"/>
            </a:xfrm>
            <a:custGeom>
              <a:avLst/>
              <a:gdLst/>
              <a:ahLst/>
              <a:cxnLst/>
              <a:rect l="l" t="t" r="r" b="b"/>
              <a:pathLst>
                <a:path w="2861" h="2802" extrusionOk="0">
                  <a:moveTo>
                    <a:pt x="1460" y="2802"/>
                  </a:moveTo>
                  <a:cubicBezTo>
                    <a:pt x="642" y="2802"/>
                    <a:pt x="0" y="2218"/>
                    <a:pt x="0" y="1401"/>
                  </a:cubicBezTo>
                  <a:cubicBezTo>
                    <a:pt x="0" y="584"/>
                    <a:pt x="584" y="0"/>
                    <a:pt x="1401" y="0"/>
                  </a:cubicBezTo>
                  <a:cubicBezTo>
                    <a:pt x="2218" y="0"/>
                    <a:pt x="2802" y="584"/>
                    <a:pt x="2860" y="1401"/>
                  </a:cubicBezTo>
                  <a:cubicBezTo>
                    <a:pt x="2860" y="2160"/>
                    <a:pt x="2218" y="2802"/>
                    <a:pt x="1460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5" name="Google Shape;2745;p8"/>
            <p:cNvSpPr/>
            <p:nvPr/>
          </p:nvSpPr>
          <p:spPr>
            <a:xfrm>
              <a:off x="1422625" y="1949825"/>
              <a:ext cx="70075" cy="68600"/>
            </a:xfrm>
            <a:custGeom>
              <a:avLst/>
              <a:gdLst/>
              <a:ahLst/>
              <a:cxnLst/>
              <a:rect l="l" t="t" r="r" b="b"/>
              <a:pathLst>
                <a:path w="2803" h="2744" extrusionOk="0">
                  <a:moveTo>
                    <a:pt x="2803" y="1401"/>
                  </a:moveTo>
                  <a:cubicBezTo>
                    <a:pt x="2803" y="2160"/>
                    <a:pt x="2161" y="2744"/>
                    <a:pt x="1402" y="2744"/>
                  </a:cubicBezTo>
                  <a:cubicBezTo>
                    <a:pt x="643" y="2744"/>
                    <a:pt x="1" y="2102"/>
                    <a:pt x="1" y="1343"/>
                  </a:cubicBezTo>
                  <a:cubicBezTo>
                    <a:pt x="59" y="584"/>
                    <a:pt x="701" y="1"/>
                    <a:pt x="1402" y="1"/>
                  </a:cubicBezTo>
                  <a:cubicBezTo>
                    <a:pt x="2161" y="1"/>
                    <a:pt x="2803" y="643"/>
                    <a:pt x="2803" y="14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6" name="Google Shape;2746;p8"/>
            <p:cNvSpPr/>
            <p:nvPr/>
          </p:nvSpPr>
          <p:spPr>
            <a:xfrm>
              <a:off x="4611125" y="5141225"/>
              <a:ext cx="68600" cy="70075"/>
            </a:xfrm>
            <a:custGeom>
              <a:avLst/>
              <a:gdLst/>
              <a:ahLst/>
              <a:cxnLst/>
              <a:rect l="l" t="t" r="r" b="b"/>
              <a:pathLst>
                <a:path w="2744" h="2803" extrusionOk="0">
                  <a:moveTo>
                    <a:pt x="1343" y="2803"/>
                  </a:moveTo>
                  <a:cubicBezTo>
                    <a:pt x="584" y="2744"/>
                    <a:pt x="0" y="2161"/>
                    <a:pt x="0" y="1402"/>
                  </a:cubicBezTo>
                  <a:cubicBezTo>
                    <a:pt x="0" y="643"/>
                    <a:pt x="642" y="1"/>
                    <a:pt x="1401" y="1"/>
                  </a:cubicBezTo>
                  <a:cubicBezTo>
                    <a:pt x="2160" y="59"/>
                    <a:pt x="2744" y="701"/>
                    <a:pt x="2744" y="1460"/>
                  </a:cubicBezTo>
                  <a:cubicBezTo>
                    <a:pt x="2744" y="2161"/>
                    <a:pt x="2102" y="2803"/>
                    <a:pt x="134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7" name="Google Shape;2747;p8"/>
            <p:cNvSpPr/>
            <p:nvPr/>
          </p:nvSpPr>
          <p:spPr>
            <a:xfrm>
              <a:off x="2407625" y="4897525"/>
              <a:ext cx="65700" cy="64250"/>
            </a:xfrm>
            <a:custGeom>
              <a:avLst/>
              <a:gdLst/>
              <a:ahLst/>
              <a:cxnLst/>
              <a:rect l="l" t="t" r="r" b="b"/>
              <a:pathLst>
                <a:path w="2628" h="2570" extrusionOk="0">
                  <a:moveTo>
                    <a:pt x="1343" y="2569"/>
                  </a:moveTo>
                  <a:cubicBezTo>
                    <a:pt x="643" y="2569"/>
                    <a:pt x="59" y="2044"/>
                    <a:pt x="59" y="1343"/>
                  </a:cubicBezTo>
                  <a:cubicBezTo>
                    <a:pt x="1" y="585"/>
                    <a:pt x="585" y="1"/>
                    <a:pt x="1343" y="1"/>
                  </a:cubicBezTo>
                  <a:cubicBezTo>
                    <a:pt x="2044" y="1"/>
                    <a:pt x="2569" y="526"/>
                    <a:pt x="2569" y="1227"/>
                  </a:cubicBezTo>
                  <a:cubicBezTo>
                    <a:pt x="2628" y="1986"/>
                    <a:pt x="2044" y="2511"/>
                    <a:pt x="1343" y="25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8" name="Google Shape;2748;p8"/>
            <p:cNvSpPr/>
            <p:nvPr/>
          </p:nvSpPr>
          <p:spPr>
            <a:xfrm>
              <a:off x="1425550" y="367175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1285" y="1"/>
                  </a:moveTo>
                  <a:cubicBezTo>
                    <a:pt x="1985" y="1"/>
                    <a:pt x="2569" y="526"/>
                    <a:pt x="2569" y="1285"/>
                  </a:cubicBezTo>
                  <a:cubicBezTo>
                    <a:pt x="2569" y="2044"/>
                    <a:pt x="1985" y="2569"/>
                    <a:pt x="1226" y="2569"/>
                  </a:cubicBezTo>
                  <a:cubicBezTo>
                    <a:pt x="526" y="2511"/>
                    <a:pt x="1" y="1985"/>
                    <a:pt x="1" y="1227"/>
                  </a:cubicBezTo>
                  <a:cubicBezTo>
                    <a:pt x="1" y="526"/>
                    <a:pt x="584" y="1"/>
                    <a:pt x="128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9" name="Google Shape;2749;p8"/>
            <p:cNvSpPr/>
            <p:nvPr/>
          </p:nvSpPr>
          <p:spPr>
            <a:xfrm>
              <a:off x="1672175" y="416060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2569" y="1285"/>
                  </a:moveTo>
                  <a:cubicBezTo>
                    <a:pt x="2569" y="2044"/>
                    <a:pt x="1985" y="2569"/>
                    <a:pt x="1284" y="2569"/>
                  </a:cubicBezTo>
                  <a:cubicBezTo>
                    <a:pt x="526" y="2569"/>
                    <a:pt x="0" y="1985"/>
                    <a:pt x="0" y="1227"/>
                  </a:cubicBezTo>
                  <a:cubicBezTo>
                    <a:pt x="0" y="526"/>
                    <a:pt x="584" y="1"/>
                    <a:pt x="1284" y="1"/>
                  </a:cubicBezTo>
                  <a:cubicBezTo>
                    <a:pt x="2043" y="59"/>
                    <a:pt x="2569" y="585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0" name="Google Shape;2750;p8"/>
            <p:cNvSpPr/>
            <p:nvPr/>
          </p:nvSpPr>
          <p:spPr>
            <a:xfrm>
              <a:off x="4859200" y="483275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343" y="0"/>
                  </a:moveTo>
                  <a:cubicBezTo>
                    <a:pt x="2043" y="0"/>
                    <a:pt x="2569" y="584"/>
                    <a:pt x="2569" y="1284"/>
                  </a:cubicBezTo>
                  <a:cubicBezTo>
                    <a:pt x="2569" y="2043"/>
                    <a:pt x="1985" y="2627"/>
                    <a:pt x="1226" y="2569"/>
                  </a:cubicBezTo>
                  <a:cubicBezTo>
                    <a:pt x="526" y="2569"/>
                    <a:pt x="0" y="1985"/>
                    <a:pt x="0" y="1284"/>
                  </a:cubicBezTo>
                  <a:cubicBezTo>
                    <a:pt x="59" y="526"/>
                    <a:pt x="584" y="0"/>
                    <a:pt x="134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1" name="Google Shape;2751;p8"/>
            <p:cNvSpPr/>
            <p:nvPr/>
          </p:nvSpPr>
          <p:spPr>
            <a:xfrm>
              <a:off x="6084975" y="1709050"/>
              <a:ext cx="64225" cy="65700"/>
            </a:xfrm>
            <a:custGeom>
              <a:avLst/>
              <a:gdLst/>
              <a:ahLst/>
              <a:cxnLst/>
              <a:rect l="l" t="t" r="r" b="b"/>
              <a:pathLst>
                <a:path w="2569" h="2628" extrusionOk="0">
                  <a:moveTo>
                    <a:pt x="2569" y="1285"/>
                  </a:moveTo>
                  <a:cubicBezTo>
                    <a:pt x="2569" y="2043"/>
                    <a:pt x="2044" y="2569"/>
                    <a:pt x="1343" y="2569"/>
                  </a:cubicBezTo>
                  <a:cubicBezTo>
                    <a:pt x="584" y="2627"/>
                    <a:pt x="1" y="2043"/>
                    <a:pt x="1" y="1285"/>
                  </a:cubicBezTo>
                  <a:cubicBezTo>
                    <a:pt x="59" y="584"/>
                    <a:pt x="584" y="0"/>
                    <a:pt x="1343" y="59"/>
                  </a:cubicBezTo>
                  <a:cubicBezTo>
                    <a:pt x="2044" y="59"/>
                    <a:pt x="2569" y="584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2" name="Google Shape;2752;p8"/>
            <p:cNvSpPr/>
            <p:nvPr/>
          </p:nvSpPr>
          <p:spPr>
            <a:xfrm>
              <a:off x="2897950" y="5142700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285" y="2627"/>
                  </a:moveTo>
                  <a:cubicBezTo>
                    <a:pt x="584" y="2627"/>
                    <a:pt x="0" y="2102"/>
                    <a:pt x="0" y="1343"/>
                  </a:cubicBezTo>
                  <a:cubicBezTo>
                    <a:pt x="0" y="642"/>
                    <a:pt x="526" y="59"/>
                    <a:pt x="1226" y="59"/>
                  </a:cubicBezTo>
                  <a:cubicBezTo>
                    <a:pt x="1985" y="0"/>
                    <a:pt x="2569" y="584"/>
                    <a:pt x="2569" y="1343"/>
                  </a:cubicBezTo>
                  <a:cubicBezTo>
                    <a:pt x="2569" y="2043"/>
                    <a:pt x="2043" y="2627"/>
                    <a:pt x="1285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3" name="Google Shape;2753;p8"/>
            <p:cNvSpPr/>
            <p:nvPr/>
          </p:nvSpPr>
          <p:spPr>
            <a:xfrm>
              <a:off x="6333050" y="2936300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452" y="1985"/>
                    <a:pt x="1927" y="2510"/>
                    <a:pt x="1168" y="2510"/>
                  </a:cubicBezTo>
                  <a:cubicBezTo>
                    <a:pt x="526" y="2452"/>
                    <a:pt x="1" y="1926"/>
                    <a:pt x="1" y="1226"/>
                  </a:cubicBezTo>
                  <a:cubicBezTo>
                    <a:pt x="1" y="525"/>
                    <a:pt x="584" y="0"/>
                    <a:pt x="1285" y="0"/>
                  </a:cubicBezTo>
                  <a:cubicBezTo>
                    <a:pt x="1985" y="0"/>
                    <a:pt x="2510" y="584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4" name="Google Shape;2754;p8"/>
            <p:cNvSpPr/>
            <p:nvPr/>
          </p:nvSpPr>
          <p:spPr>
            <a:xfrm>
              <a:off x="5597575" y="975050"/>
              <a:ext cx="61325" cy="61300"/>
            </a:xfrm>
            <a:custGeom>
              <a:avLst/>
              <a:gdLst/>
              <a:ahLst/>
              <a:cxnLst/>
              <a:rect l="l" t="t" r="r" b="b"/>
              <a:pathLst>
                <a:path w="2453" h="2452" extrusionOk="0">
                  <a:moveTo>
                    <a:pt x="1227" y="0"/>
                  </a:moveTo>
                  <a:cubicBezTo>
                    <a:pt x="1927" y="0"/>
                    <a:pt x="2452" y="584"/>
                    <a:pt x="2452" y="1226"/>
                  </a:cubicBezTo>
                  <a:cubicBezTo>
                    <a:pt x="2452" y="1868"/>
                    <a:pt x="1869" y="2452"/>
                    <a:pt x="1227" y="2452"/>
                  </a:cubicBezTo>
                  <a:cubicBezTo>
                    <a:pt x="526" y="2452"/>
                    <a:pt x="1" y="1868"/>
                    <a:pt x="1" y="1168"/>
                  </a:cubicBezTo>
                  <a:cubicBezTo>
                    <a:pt x="1" y="525"/>
                    <a:pt x="585" y="0"/>
                    <a:pt x="12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5" name="Google Shape;2755;p8"/>
            <p:cNvSpPr/>
            <p:nvPr/>
          </p:nvSpPr>
          <p:spPr>
            <a:xfrm>
              <a:off x="3634875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1226" y="2510"/>
                  </a:moveTo>
                  <a:cubicBezTo>
                    <a:pt x="526" y="2510"/>
                    <a:pt x="1" y="1926"/>
                    <a:pt x="1" y="1226"/>
                  </a:cubicBezTo>
                  <a:cubicBezTo>
                    <a:pt x="59" y="525"/>
                    <a:pt x="584" y="0"/>
                    <a:pt x="1226" y="0"/>
                  </a:cubicBezTo>
                  <a:cubicBezTo>
                    <a:pt x="1927" y="0"/>
                    <a:pt x="2510" y="584"/>
                    <a:pt x="2452" y="1284"/>
                  </a:cubicBezTo>
                  <a:cubicBezTo>
                    <a:pt x="2452" y="1985"/>
                    <a:pt x="1927" y="2510"/>
                    <a:pt x="1226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6" name="Google Shape;2756;p8"/>
            <p:cNvSpPr/>
            <p:nvPr/>
          </p:nvSpPr>
          <p:spPr>
            <a:xfrm>
              <a:off x="6333050" y="2692600"/>
              <a:ext cx="62775" cy="62775"/>
            </a:xfrm>
            <a:custGeom>
              <a:avLst/>
              <a:gdLst/>
              <a:ahLst/>
              <a:cxnLst/>
              <a:rect l="l" t="t" r="r" b="b"/>
              <a:pathLst>
                <a:path w="2511" h="2511" extrusionOk="0">
                  <a:moveTo>
                    <a:pt x="2510" y="1284"/>
                  </a:moveTo>
                  <a:cubicBezTo>
                    <a:pt x="2510" y="1985"/>
                    <a:pt x="1927" y="2510"/>
                    <a:pt x="1226" y="2510"/>
                  </a:cubicBezTo>
                  <a:cubicBezTo>
                    <a:pt x="526" y="2510"/>
                    <a:pt x="1" y="1985"/>
                    <a:pt x="1" y="1284"/>
                  </a:cubicBezTo>
                  <a:cubicBezTo>
                    <a:pt x="1" y="584"/>
                    <a:pt x="584" y="0"/>
                    <a:pt x="1285" y="59"/>
                  </a:cubicBezTo>
                  <a:cubicBezTo>
                    <a:pt x="1985" y="59"/>
                    <a:pt x="2510" y="584"/>
                    <a:pt x="2510" y="128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7" name="Google Shape;2757;p8"/>
            <p:cNvSpPr/>
            <p:nvPr/>
          </p:nvSpPr>
          <p:spPr>
            <a:xfrm>
              <a:off x="3881500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510" y="1926"/>
                    <a:pt x="1985" y="2452"/>
                    <a:pt x="1284" y="2452"/>
                  </a:cubicBezTo>
                  <a:cubicBezTo>
                    <a:pt x="584" y="2510"/>
                    <a:pt x="0" y="1985"/>
                    <a:pt x="0" y="1226"/>
                  </a:cubicBezTo>
                  <a:cubicBezTo>
                    <a:pt x="0" y="525"/>
                    <a:pt x="584" y="0"/>
                    <a:pt x="1284" y="0"/>
                  </a:cubicBezTo>
                  <a:cubicBezTo>
                    <a:pt x="1985" y="0"/>
                    <a:pt x="2510" y="525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8" name="Google Shape;2758;p8"/>
            <p:cNvSpPr/>
            <p:nvPr/>
          </p:nvSpPr>
          <p:spPr>
            <a:xfrm>
              <a:off x="6333050" y="2447425"/>
              <a:ext cx="61325" cy="59875"/>
            </a:xfrm>
            <a:custGeom>
              <a:avLst/>
              <a:gdLst/>
              <a:ahLst/>
              <a:cxnLst/>
              <a:rect l="l" t="t" r="r" b="b"/>
              <a:pathLst>
                <a:path w="2453" h="2395" extrusionOk="0">
                  <a:moveTo>
                    <a:pt x="2452" y="1168"/>
                  </a:moveTo>
                  <a:cubicBezTo>
                    <a:pt x="2452" y="1810"/>
                    <a:pt x="1868" y="2394"/>
                    <a:pt x="1226" y="2394"/>
                  </a:cubicBezTo>
                  <a:cubicBezTo>
                    <a:pt x="643" y="2394"/>
                    <a:pt x="59" y="1869"/>
                    <a:pt x="59" y="1227"/>
                  </a:cubicBezTo>
                  <a:cubicBezTo>
                    <a:pt x="1" y="585"/>
                    <a:pt x="584" y="1"/>
                    <a:pt x="1226" y="1"/>
                  </a:cubicBezTo>
                  <a:cubicBezTo>
                    <a:pt x="1868" y="1"/>
                    <a:pt x="2452" y="585"/>
                    <a:pt x="2452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9" name="Google Shape;2759;p8"/>
            <p:cNvSpPr/>
            <p:nvPr/>
          </p:nvSpPr>
          <p:spPr>
            <a:xfrm>
              <a:off x="6086425" y="3919825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227" y="1"/>
                  </a:moveTo>
                  <a:cubicBezTo>
                    <a:pt x="1869" y="1"/>
                    <a:pt x="2453" y="584"/>
                    <a:pt x="2453" y="1226"/>
                  </a:cubicBezTo>
                  <a:cubicBezTo>
                    <a:pt x="2453" y="1869"/>
                    <a:pt x="1869" y="2394"/>
                    <a:pt x="1285" y="2452"/>
                  </a:cubicBezTo>
                  <a:cubicBezTo>
                    <a:pt x="585" y="2452"/>
                    <a:pt x="1" y="1869"/>
                    <a:pt x="59" y="1168"/>
                  </a:cubicBezTo>
                  <a:cubicBezTo>
                    <a:pt x="59" y="584"/>
                    <a:pt x="585" y="1"/>
                    <a:pt x="1227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0" name="Google Shape;2760;p8"/>
            <p:cNvSpPr/>
            <p:nvPr/>
          </p:nvSpPr>
          <p:spPr>
            <a:xfrm>
              <a:off x="2657175" y="486175"/>
              <a:ext cx="59850" cy="59875"/>
            </a:xfrm>
            <a:custGeom>
              <a:avLst/>
              <a:gdLst/>
              <a:ahLst/>
              <a:cxnLst/>
              <a:rect l="l" t="t" r="r" b="b"/>
              <a:pathLst>
                <a:path w="2394" h="2395" extrusionOk="0">
                  <a:moveTo>
                    <a:pt x="2394" y="1168"/>
                  </a:moveTo>
                  <a:cubicBezTo>
                    <a:pt x="2394" y="1752"/>
                    <a:pt x="1868" y="2336"/>
                    <a:pt x="1226" y="2394"/>
                  </a:cubicBezTo>
                  <a:cubicBezTo>
                    <a:pt x="584" y="2394"/>
                    <a:pt x="0" y="1810"/>
                    <a:pt x="0" y="1168"/>
                  </a:cubicBezTo>
                  <a:cubicBezTo>
                    <a:pt x="0" y="526"/>
                    <a:pt x="584" y="1"/>
                    <a:pt x="1168" y="1"/>
                  </a:cubicBezTo>
                  <a:cubicBezTo>
                    <a:pt x="1810" y="1"/>
                    <a:pt x="2394" y="526"/>
                    <a:pt x="2394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1" name="Google Shape;2761;p8"/>
            <p:cNvSpPr/>
            <p:nvPr/>
          </p:nvSpPr>
          <p:spPr>
            <a:xfrm>
              <a:off x="4126650" y="239575"/>
              <a:ext cx="58400" cy="59850"/>
            </a:xfrm>
            <a:custGeom>
              <a:avLst/>
              <a:gdLst/>
              <a:ahLst/>
              <a:cxnLst/>
              <a:rect l="l" t="t" r="r" b="b"/>
              <a:pathLst>
                <a:path w="2336" h="2394" extrusionOk="0">
                  <a:moveTo>
                    <a:pt x="1168" y="2335"/>
                  </a:moveTo>
                  <a:cubicBezTo>
                    <a:pt x="526" y="2394"/>
                    <a:pt x="0" y="1810"/>
                    <a:pt x="0" y="1226"/>
                  </a:cubicBezTo>
                  <a:cubicBezTo>
                    <a:pt x="0" y="584"/>
                    <a:pt x="526" y="0"/>
                    <a:pt x="1168" y="0"/>
                  </a:cubicBezTo>
                  <a:cubicBezTo>
                    <a:pt x="1752" y="0"/>
                    <a:pt x="2335" y="526"/>
                    <a:pt x="2335" y="1168"/>
                  </a:cubicBezTo>
                  <a:cubicBezTo>
                    <a:pt x="2335" y="1810"/>
                    <a:pt x="1810" y="2335"/>
                    <a:pt x="1168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2" name="Google Shape;2762;p8"/>
            <p:cNvSpPr/>
            <p:nvPr/>
          </p:nvSpPr>
          <p:spPr>
            <a:xfrm>
              <a:off x="5845650" y="1223125"/>
              <a:ext cx="56950" cy="58375"/>
            </a:xfrm>
            <a:custGeom>
              <a:avLst/>
              <a:gdLst/>
              <a:ahLst/>
              <a:cxnLst/>
              <a:rect l="l" t="t" r="r" b="b"/>
              <a:pathLst>
                <a:path w="2278" h="2335" extrusionOk="0">
                  <a:moveTo>
                    <a:pt x="2277" y="1167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335"/>
                    <a:pt x="1" y="1810"/>
                    <a:pt x="1" y="1109"/>
                  </a:cubicBezTo>
                  <a:cubicBezTo>
                    <a:pt x="59" y="467"/>
                    <a:pt x="526" y="0"/>
                    <a:pt x="1168" y="0"/>
                  </a:cubicBezTo>
                  <a:cubicBezTo>
                    <a:pt x="1810" y="0"/>
                    <a:pt x="2277" y="525"/>
                    <a:pt x="2277" y="116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3" name="Google Shape;2763;p8"/>
            <p:cNvSpPr/>
            <p:nvPr/>
          </p:nvSpPr>
          <p:spPr>
            <a:xfrm>
              <a:off x="3394100" y="241025"/>
              <a:ext cx="58400" cy="56950"/>
            </a:xfrm>
            <a:custGeom>
              <a:avLst/>
              <a:gdLst/>
              <a:ahLst/>
              <a:cxnLst/>
              <a:rect l="l" t="t" r="r" b="b"/>
              <a:pathLst>
                <a:path w="2336" h="2278" extrusionOk="0">
                  <a:moveTo>
                    <a:pt x="2277" y="1168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277"/>
                    <a:pt x="0" y="1752"/>
                    <a:pt x="59" y="1051"/>
                  </a:cubicBezTo>
                  <a:cubicBezTo>
                    <a:pt x="59" y="409"/>
                    <a:pt x="584" y="1"/>
                    <a:pt x="1226" y="1"/>
                  </a:cubicBezTo>
                  <a:cubicBezTo>
                    <a:pt x="1868" y="1"/>
                    <a:pt x="2335" y="526"/>
                    <a:pt x="2277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4" name="Google Shape;2764;p8"/>
            <p:cNvSpPr/>
            <p:nvPr/>
          </p:nvSpPr>
          <p:spPr>
            <a:xfrm>
              <a:off x="6335975" y="3185825"/>
              <a:ext cx="56925" cy="56925"/>
            </a:xfrm>
            <a:custGeom>
              <a:avLst/>
              <a:gdLst/>
              <a:ahLst/>
              <a:cxnLst/>
              <a:rect l="l" t="t" r="r" b="b"/>
              <a:pathLst>
                <a:path w="2277" h="2277" extrusionOk="0">
                  <a:moveTo>
                    <a:pt x="1168" y="2277"/>
                  </a:moveTo>
                  <a:cubicBezTo>
                    <a:pt x="526" y="2277"/>
                    <a:pt x="0" y="1810"/>
                    <a:pt x="0" y="1168"/>
                  </a:cubicBezTo>
                  <a:cubicBezTo>
                    <a:pt x="0" y="467"/>
                    <a:pt x="467" y="0"/>
                    <a:pt x="1168" y="0"/>
                  </a:cubicBezTo>
                  <a:cubicBezTo>
                    <a:pt x="1810" y="0"/>
                    <a:pt x="2277" y="526"/>
                    <a:pt x="2277" y="1109"/>
                  </a:cubicBezTo>
                  <a:cubicBezTo>
                    <a:pt x="2277" y="1751"/>
                    <a:pt x="1751" y="2277"/>
                    <a:pt x="1168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5" name="Google Shape;2765;p8"/>
            <p:cNvSpPr/>
            <p:nvPr/>
          </p:nvSpPr>
          <p:spPr>
            <a:xfrm>
              <a:off x="5356800" y="731350"/>
              <a:ext cx="56950" cy="55475"/>
            </a:xfrm>
            <a:custGeom>
              <a:avLst/>
              <a:gdLst/>
              <a:ahLst/>
              <a:cxnLst/>
              <a:rect l="l" t="t" r="r" b="b"/>
              <a:pathLst>
                <a:path w="2278" h="2219" extrusionOk="0">
                  <a:moveTo>
                    <a:pt x="1168" y="2218"/>
                  </a:moveTo>
                  <a:cubicBezTo>
                    <a:pt x="526" y="2218"/>
                    <a:pt x="59" y="1810"/>
                    <a:pt x="1" y="1168"/>
                  </a:cubicBezTo>
                  <a:cubicBezTo>
                    <a:pt x="1" y="467"/>
                    <a:pt x="468" y="0"/>
                    <a:pt x="1110" y="0"/>
                  </a:cubicBezTo>
                  <a:cubicBezTo>
                    <a:pt x="1752" y="0"/>
                    <a:pt x="2277" y="467"/>
                    <a:pt x="2277" y="1051"/>
                  </a:cubicBezTo>
                  <a:cubicBezTo>
                    <a:pt x="2277" y="1693"/>
                    <a:pt x="1810" y="2218"/>
                    <a:pt x="1168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6" name="Google Shape;2766;p8"/>
            <p:cNvSpPr/>
            <p:nvPr/>
          </p:nvSpPr>
          <p:spPr>
            <a:xfrm>
              <a:off x="1924625" y="979425"/>
              <a:ext cx="52550" cy="52550"/>
            </a:xfrm>
            <a:custGeom>
              <a:avLst/>
              <a:gdLst/>
              <a:ahLst/>
              <a:cxnLst/>
              <a:rect l="l" t="t" r="r" b="b"/>
              <a:pathLst>
                <a:path w="2102" h="2102" extrusionOk="0">
                  <a:moveTo>
                    <a:pt x="2102" y="1051"/>
                  </a:moveTo>
                  <a:cubicBezTo>
                    <a:pt x="2102" y="1576"/>
                    <a:pt x="1635" y="2043"/>
                    <a:pt x="1051" y="2102"/>
                  </a:cubicBezTo>
                  <a:cubicBezTo>
                    <a:pt x="526" y="2102"/>
                    <a:pt x="0" y="1576"/>
                    <a:pt x="0" y="993"/>
                  </a:cubicBezTo>
                  <a:cubicBezTo>
                    <a:pt x="0" y="467"/>
                    <a:pt x="526" y="0"/>
                    <a:pt x="1051" y="0"/>
                  </a:cubicBezTo>
                  <a:cubicBezTo>
                    <a:pt x="1576" y="0"/>
                    <a:pt x="2102" y="467"/>
                    <a:pt x="2102" y="10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7" name="Google Shape;2767;p8"/>
            <p:cNvSpPr/>
            <p:nvPr/>
          </p:nvSpPr>
          <p:spPr>
            <a:xfrm>
              <a:off x="6337425" y="22052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1051" y="0"/>
                  </a:moveTo>
                  <a:cubicBezTo>
                    <a:pt x="1577" y="0"/>
                    <a:pt x="2102" y="467"/>
                    <a:pt x="2102" y="993"/>
                  </a:cubicBezTo>
                  <a:cubicBezTo>
                    <a:pt x="2160" y="1576"/>
                    <a:pt x="1635" y="2102"/>
                    <a:pt x="1051" y="2102"/>
                  </a:cubicBezTo>
                  <a:cubicBezTo>
                    <a:pt x="526" y="2043"/>
                    <a:pt x="1" y="1576"/>
                    <a:pt x="1" y="1051"/>
                  </a:cubicBezTo>
                  <a:cubicBezTo>
                    <a:pt x="1" y="467"/>
                    <a:pt x="526" y="0"/>
                    <a:pt x="105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" name="Google Shape;2768;p8"/>
            <p:cNvSpPr/>
            <p:nvPr/>
          </p:nvSpPr>
          <p:spPr>
            <a:xfrm>
              <a:off x="1431400" y="171487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2101" y="1052"/>
                  </a:moveTo>
                  <a:cubicBezTo>
                    <a:pt x="2101" y="1635"/>
                    <a:pt x="1635" y="2102"/>
                    <a:pt x="1051" y="2102"/>
                  </a:cubicBezTo>
                  <a:cubicBezTo>
                    <a:pt x="467" y="2102"/>
                    <a:pt x="0" y="1577"/>
                    <a:pt x="0" y="1052"/>
                  </a:cubicBezTo>
                  <a:cubicBezTo>
                    <a:pt x="0" y="468"/>
                    <a:pt x="525" y="1"/>
                    <a:pt x="1051" y="1"/>
                  </a:cubicBezTo>
                  <a:cubicBezTo>
                    <a:pt x="1576" y="59"/>
                    <a:pt x="2101" y="526"/>
                    <a:pt x="2101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9" name="Google Shape;2769;p8"/>
            <p:cNvSpPr/>
            <p:nvPr/>
          </p:nvSpPr>
          <p:spPr>
            <a:xfrm>
              <a:off x="5601950" y="4661125"/>
              <a:ext cx="52575" cy="52575"/>
            </a:xfrm>
            <a:custGeom>
              <a:avLst/>
              <a:gdLst/>
              <a:ahLst/>
              <a:cxnLst/>
              <a:rect l="l" t="t" r="r" b="b"/>
              <a:pathLst>
                <a:path w="2103" h="2103" extrusionOk="0">
                  <a:moveTo>
                    <a:pt x="2102" y="993"/>
                  </a:moveTo>
                  <a:cubicBezTo>
                    <a:pt x="2102" y="1519"/>
                    <a:pt x="1635" y="2044"/>
                    <a:pt x="1052" y="2044"/>
                  </a:cubicBezTo>
                  <a:cubicBezTo>
                    <a:pt x="526" y="2102"/>
                    <a:pt x="1" y="1577"/>
                    <a:pt x="1" y="993"/>
                  </a:cubicBezTo>
                  <a:cubicBezTo>
                    <a:pt x="1" y="468"/>
                    <a:pt x="468" y="1"/>
                    <a:pt x="1052" y="1"/>
                  </a:cubicBezTo>
                  <a:cubicBezTo>
                    <a:pt x="1577" y="1"/>
                    <a:pt x="2044" y="468"/>
                    <a:pt x="2102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0" name="Google Shape;2770;p8"/>
            <p:cNvSpPr/>
            <p:nvPr/>
          </p:nvSpPr>
          <p:spPr>
            <a:xfrm>
              <a:off x="4865025" y="51500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2102" y="992"/>
                  </a:moveTo>
                  <a:cubicBezTo>
                    <a:pt x="2161" y="1518"/>
                    <a:pt x="1694" y="2043"/>
                    <a:pt x="1110" y="2101"/>
                  </a:cubicBezTo>
                  <a:cubicBezTo>
                    <a:pt x="526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2" y="0"/>
                  </a:cubicBezTo>
                  <a:cubicBezTo>
                    <a:pt x="1577" y="0"/>
                    <a:pt x="2102" y="467"/>
                    <a:pt x="2102" y="99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1" name="Google Shape;2771;p8"/>
            <p:cNvSpPr/>
            <p:nvPr/>
          </p:nvSpPr>
          <p:spPr>
            <a:xfrm>
              <a:off x="4376175" y="242500"/>
              <a:ext cx="52575" cy="52550"/>
            </a:xfrm>
            <a:custGeom>
              <a:avLst/>
              <a:gdLst/>
              <a:ahLst/>
              <a:cxnLst/>
              <a:rect l="l" t="t" r="r" b="b"/>
              <a:pathLst>
                <a:path w="2103" h="2102" extrusionOk="0">
                  <a:moveTo>
                    <a:pt x="2102" y="1109"/>
                  </a:moveTo>
                  <a:cubicBezTo>
                    <a:pt x="2044" y="1634"/>
                    <a:pt x="1577" y="2101"/>
                    <a:pt x="1051" y="2101"/>
                  </a:cubicBezTo>
                  <a:cubicBezTo>
                    <a:pt x="468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1" y="58"/>
                  </a:cubicBezTo>
                  <a:cubicBezTo>
                    <a:pt x="1635" y="58"/>
                    <a:pt x="2102" y="525"/>
                    <a:pt x="2102" y="110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" name="Google Shape;2772;p8"/>
            <p:cNvSpPr/>
            <p:nvPr/>
          </p:nvSpPr>
          <p:spPr>
            <a:xfrm>
              <a:off x="1190625" y="2942125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8"/>
                    <a:pt x="1518" y="1985"/>
                    <a:pt x="992" y="1985"/>
                  </a:cubicBezTo>
                  <a:cubicBezTo>
                    <a:pt x="409" y="1985"/>
                    <a:pt x="0" y="1576"/>
                    <a:pt x="0" y="993"/>
                  </a:cubicBezTo>
                  <a:cubicBezTo>
                    <a:pt x="0" y="409"/>
                    <a:pt x="350" y="117"/>
                    <a:pt x="876" y="59"/>
                  </a:cubicBezTo>
                  <a:cubicBezTo>
                    <a:pt x="1459" y="0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" name="Google Shape;2773;p8"/>
            <p:cNvSpPr/>
            <p:nvPr/>
          </p:nvSpPr>
          <p:spPr>
            <a:xfrm>
              <a:off x="2169775" y="734250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1927" y="935"/>
                  </a:moveTo>
                  <a:cubicBezTo>
                    <a:pt x="1868" y="1577"/>
                    <a:pt x="1577" y="1927"/>
                    <a:pt x="935" y="1927"/>
                  </a:cubicBezTo>
                  <a:cubicBezTo>
                    <a:pt x="351" y="1927"/>
                    <a:pt x="1" y="1577"/>
                    <a:pt x="1" y="935"/>
                  </a:cubicBezTo>
                  <a:cubicBezTo>
                    <a:pt x="59" y="410"/>
                    <a:pt x="351" y="59"/>
                    <a:pt x="935" y="59"/>
                  </a:cubicBezTo>
                  <a:cubicBezTo>
                    <a:pt x="1577" y="1"/>
                    <a:pt x="1810" y="410"/>
                    <a:pt x="1927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" name="Google Shape;2774;p8"/>
            <p:cNvSpPr/>
            <p:nvPr/>
          </p:nvSpPr>
          <p:spPr>
            <a:xfrm>
              <a:off x="1190625" y="2695500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9"/>
                    <a:pt x="1518" y="1927"/>
                    <a:pt x="992" y="1985"/>
                  </a:cubicBezTo>
                  <a:cubicBezTo>
                    <a:pt x="409" y="1985"/>
                    <a:pt x="0" y="1577"/>
                    <a:pt x="0" y="993"/>
                  </a:cubicBezTo>
                  <a:cubicBezTo>
                    <a:pt x="0" y="409"/>
                    <a:pt x="350" y="118"/>
                    <a:pt x="876" y="59"/>
                  </a:cubicBezTo>
                  <a:cubicBezTo>
                    <a:pt x="1459" y="1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" name="Google Shape;2775;p8"/>
            <p:cNvSpPr/>
            <p:nvPr/>
          </p:nvSpPr>
          <p:spPr>
            <a:xfrm>
              <a:off x="6340350" y="3432425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934" y="1927"/>
                  </a:moveTo>
                  <a:cubicBezTo>
                    <a:pt x="409" y="1927"/>
                    <a:pt x="0" y="1519"/>
                    <a:pt x="0" y="935"/>
                  </a:cubicBezTo>
                  <a:cubicBezTo>
                    <a:pt x="0" y="410"/>
                    <a:pt x="467" y="1"/>
                    <a:pt x="993" y="1"/>
                  </a:cubicBezTo>
                  <a:cubicBezTo>
                    <a:pt x="1576" y="59"/>
                    <a:pt x="1868" y="410"/>
                    <a:pt x="1927" y="935"/>
                  </a:cubicBezTo>
                  <a:cubicBezTo>
                    <a:pt x="1927" y="1519"/>
                    <a:pt x="1518" y="1927"/>
                    <a:pt x="934" y="19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6" name="Google Shape;2776;p8"/>
            <p:cNvSpPr/>
            <p:nvPr/>
          </p:nvSpPr>
          <p:spPr>
            <a:xfrm>
              <a:off x="3151850" y="245400"/>
              <a:ext cx="48200" cy="46725"/>
            </a:xfrm>
            <a:custGeom>
              <a:avLst/>
              <a:gdLst/>
              <a:ahLst/>
              <a:cxnLst/>
              <a:rect l="l" t="t" r="r" b="b"/>
              <a:pathLst>
                <a:path w="1928" h="1869" extrusionOk="0">
                  <a:moveTo>
                    <a:pt x="1927" y="993"/>
                  </a:moveTo>
                  <a:cubicBezTo>
                    <a:pt x="1869" y="1518"/>
                    <a:pt x="1577" y="1869"/>
                    <a:pt x="993" y="1869"/>
                  </a:cubicBezTo>
                  <a:cubicBezTo>
                    <a:pt x="410" y="1869"/>
                    <a:pt x="1" y="1402"/>
                    <a:pt x="59" y="876"/>
                  </a:cubicBezTo>
                  <a:cubicBezTo>
                    <a:pt x="118" y="293"/>
                    <a:pt x="468" y="1"/>
                    <a:pt x="1052" y="1"/>
                  </a:cubicBezTo>
                  <a:cubicBezTo>
                    <a:pt x="1635" y="59"/>
                    <a:pt x="1869" y="409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" name="Google Shape;2777;p8"/>
            <p:cNvSpPr/>
            <p:nvPr/>
          </p:nvSpPr>
          <p:spPr>
            <a:xfrm>
              <a:off x="5850025" y="4415975"/>
              <a:ext cx="48200" cy="48175"/>
            </a:xfrm>
            <a:custGeom>
              <a:avLst/>
              <a:gdLst/>
              <a:ahLst/>
              <a:cxnLst/>
              <a:rect l="l" t="t" r="r" b="b"/>
              <a:pathLst>
                <a:path w="1928" h="1927" extrusionOk="0">
                  <a:moveTo>
                    <a:pt x="935" y="1"/>
                  </a:moveTo>
                  <a:cubicBezTo>
                    <a:pt x="1519" y="1"/>
                    <a:pt x="1927" y="409"/>
                    <a:pt x="1927" y="935"/>
                  </a:cubicBezTo>
                  <a:cubicBezTo>
                    <a:pt x="1927" y="1518"/>
                    <a:pt x="1519" y="1927"/>
                    <a:pt x="993" y="1927"/>
                  </a:cubicBezTo>
                  <a:cubicBezTo>
                    <a:pt x="410" y="1869"/>
                    <a:pt x="59" y="1577"/>
                    <a:pt x="59" y="993"/>
                  </a:cubicBezTo>
                  <a:cubicBezTo>
                    <a:pt x="1" y="468"/>
                    <a:pt x="410" y="1"/>
                    <a:pt x="9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" name="Google Shape;2778;p8"/>
            <p:cNvSpPr/>
            <p:nvPr/>
          </p:nvSpPr>
          <p:spPr>
            <a:xfrm>
              <a:off x="3640725" y="5393675"/>
              <a:ext cx="49625" cy="49650"/>
            </a:xfrm>
            <a:custGeom>
              <a:avLst/>
              <a:gdLst/>
              <a:ahLst/>
              <a:cxnLst/>
              <a:rect l="l" t="t" r="r" b="b"/>
              <a:pathLst>
                <a:path w="1985" h="1986" extrusionOk="0">
                  <a:moveTo>
                    <a:pt x="934" y="1985"/>
                  </a:moveTo>
                  <a:cubicBezTo>
                    <a:pt x="409" y="1927"/>
                    <a:pt x="0" y="1460"/>
                    <a:pt x="58" y="935"/>
                  </a:cubicBezTo>
                  <a:cubicBezTo>
                    <a:pt x="117" y="351"/>
                    <a:pt x="584" y="1"/>
                    <a:pt x="1109" y="59"/>
                  </a:cubicBezTo>
                  <a:cubicBezTo>
                    <a:pt x="1693" y="118"/>
                    <a:pt x="1985" y="468"/>
                    <a:pt x="1985" y="1052"/>
                  </a:cubicBezTo>
                  <a:cubicBezTo>
                    <a:pt x="1985" y="1577"/>
                    <a:pt x="1518" y="1985"/>
                    <a:pt x="934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" name="Google Shape;2779;p8"/>
            <p:cNvSpPr/>
            <p:nvPr/>
          </p:nvSpPr>
          <p:spPr>
            <a:xfrm>
              <a:off x="3884400" y="5393675"/>
              <a:ext cx="48200" cy="49650"/>
            </a:xfrm>
            <a:custGeom>
              <a:avLst/>
              <a:gdLst/>
              <a:ahLst/>
              <a:cxnLst/>
              <a:rect l="l" t="t" r="r" b="b"/>
              <a:pathLst>
                <a:path w="1928" h="1986" extrusionOk="0">
                  <a:moveTo>
                    <a:pt x="1927" y="993"/>
                  </a:moveTo>
                  <a:cubicBezTo>
                    <a:pt x="1927" y="1577"/>
                    <a:pt x="1519" y="1985"/>
                    <a:pt x="993" y="1985"/>
                  </a:cubicBezTo>
                  <a:cubicBezTo>
                    <a:pt x="409" y="1985"/>
                    <a:pt x="1" y="1519"/>
                    <a:pt x="1" y="993"/>
                  </a:cubicBezTo>
                  <a:cubicBezTo>
                    <a:pt x="59" y="409"/>
                    <a:pt x="409" y="59"/>
                    <a:pt x="935" y="59"/>
                  </a:cubicBezTo>
                  <a:cubicBezTo>
                    <a:pt x="1519" y="1"/>
                    <a:pt x="1927" y="468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" name="Google Shape;2780;p8"/>
            <p:cNvSpPr/>
            <p:nvPr/>
          </p:nvSpPr>
          <p:spPr>
            <a:xfrm>
              <a:off x="1190625" y="2454725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1868" y="935"/>
                  </a:moveTo>
                  <a:cubicBezTo>
                    <a:pt x="1809" y="1518"/>
                    <a:pt x="1459" y="1869"/>
                    <a:pt x="934" y="1810"/>
                  </a:cubicBezTo>
                  <a:cubicBezTo>
                    <a:pt x="350" y="1810"/>
                    <a:pt x="0" y="1402"/>
                    <a:pt x="58" y="876"/>
                  </a:cubicBezTo>
                  <a:cubicBezTo>
                    <a:pt x="117" y="351"/>
                    <a:pt x="467" y="1"/>
                    <a:pt x="992" y="1"/>
                  </a:cubicBezTo>
                  <a:cubicBezTo>
                    <a:pt x="1518" y="1"/>
                    <a:pt x="1809" y="409"/>
                    <a:pt x="1868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1" name="Google Shape;2781;p8"/>
            <p:cNvSpPr/>
            <p:nvPr/>
          </p:nvSpPr>
          <p:spPr>
            <a:xfrm>
              <a:off x="1434300" y="39227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460" y="117"/>
                    <a:pt x="1869" y="409"/>
                    <a:pt x="1810" y="993"/>
                  </a:cubicBezTo>
                  <a:cubicBezTo>
                    <a:pt x="1810" y="1518"/>
                    <a:pt x="1460" y="1868"/>
                    <a:pt x="876" y="1868"/>
                  </a:cubicBezTo>
                  <a:cubicBezTo>
                    <a:pt x="351" y="1810"/>
                    <a:pt x="1" y="1460"/>
                    <a:pt x="1" y="934"/>
                  </a:cubicBezTo>
                  <a:cubicBezTo>
                    <a:pt x="1" y="351"/>
                    <a:pt x="351" y="117"/>
                    <a:pt x="9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2" name="Google Shape;2782;p8"/>
            <p:cNvSpPr/>
            <p:nvPr/>
          </p:nvSpPr>
          <p:spPr>
            <a:xfrm>
              <a:off x="1680925" y="122457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934"/>
                  </a:moveTo>
                  <a:cubicBezTo>
                    <a:pt x="1810" y="1460"/>
                    <a:pt x="1518" y="1868"/>
                    <a:pt x="934" y="1868"/>
                  </a:cubicBezTo>
                  <a:cubicBezTo>
                    <a:pt x="351" y="1868"/>
                    <a:pt x="0" y="1518"/>
                    <a:pt x="0" y="934"/>
                  </a:cubicBezTo>
                  <a:cubicBezTo>
                    <a:pt x="0" y="409"/>
                    <a:pt x="351" y="59"/>
                    <a:pt x="876" y="59"/>
                  </a:cubicBezTo>
                  <a:cubicBezTo>
                    <a:pt x="1460" y="0"/>
                    <a:pt x="1752" y="351"/>
                    <a:pt x="1868" y="93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3" name="Google Shape;2783;p8"/>
            <p:cNvSpPr/>
            <p:nvPr/>
          </p:nvSpPr>
          <p:spPr>
            <a:xfrm>
              <a:off x="5358275" y="4906300"/>
              <a:ext cx="45250" cy="45250"/>
            </a:xfrm>
            <a:custGeom>
              <a:avLst/>
              <a:gdLst/>
              <a:ahLst/>
              <a:cxnLst/>
              <a:rect l="l" t="t" r="r" b="b"/>
              <a:pathLst>
                <a:path w="1810" h="1810" extrusionOk="0">
                  <a:moveTo>
                    <a:pt x="876" y="0"/>
                  </a:moveTo>
                  <a:cubicBezTo>
                    <a:pt x="1459" y="59"/>
                    <a:pt x="1810" y="350"/>
                    <a:pt x="1810" y="876"/>
                  </a:cubicBezTo>
                  <a:cubicBezTo>
                    <a:pt x="1810" y="1459"/>
                    <a:pt x="1518" y="1810"/>
                    <a:pt x="934" y="1810"/>
                  </a:cubicBezTo>
                  <a:cubicBezTo>
                    <a:pt x="409" y="1810"/>
                    <a:pt x="58" y="1518"/>
                    <a:pt x="0" y="992"/>
                  </a:cubicBezTo>
                  <a:cubicBezTo>
                    <a:pt x="0" y="409"/>
                    <a:pt x="350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4" name="Google Shape;2784;p8"/>
            <p:cNvSpPr/>
            <p:nvPr/>
          </p:nvSpPr>
          <p:spPr>
            <a:xfrm>
              <a:off x="1192075" y="318582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701"/>
                  </a:moveTo>
                  <a:cubicBezTo>
                    <a:pt x="1751" y="1518"/>
                    <a:pt x="1460" y="1868"/>
                    <a:pt x="876" y="1868"/>
                  </a:cubicBezTo>
                  <a:cubicBezTo>
                    <a:pt x="351" y="1868"/>
                    <a:pt x="0" y="1518"/>
                    <a:pt x="0" y="993"/>
                  </a:cubicBezTo>
                  <a:cubicBezTo>
                    <a:pt x="0" y="409"/>
                    <a:pt x="351" y="0"/>
                    <a:pt x="934" y="117"/>
                  </a:cubicBezTo>
                  <a:cubicBezTo>
                    <a:pt x="1285" y="175"/>
                    <a:pt x="1576" y="526"/>
                    <a:pt x="1868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5" name="Google Shape;2785;p8"/>
            <p:cNvSpPr/>
            <p:nvPr/>
          </p:nvSpPr>
          <p:spPr>
            <a:xfrm>
              <a:off x="2660100" y="5152900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992" y="1869"/>
                  </a:moveTo>
                  <a:cubicBezTo>
                    <a:pt x="409" y="1810"/>
                    <a:pt x="0" y="1518"/>
                    <a:pt x="0" y="935"/>
                  </a:cubicBezTo>
                  <a:cubicBezTo>
                    <a:pt x="0" y="351"/>
                    <a:pt x="350" y="1"/>
                    <a:pt x="934" y="1"/>
                  </a:cubicBezTo>
                  <a:cubicBezTo>
                    <a:pt x="1459" y="1"/>
                    <a:pt x="1810" y="351"/>
                    <a:pt x="1810" y="876"/>
                  </a:cubicBezTo>
                  <a:cubicBezTo>
                    <a:pt x="1868" y="1460"/>
                    <a:pt x="1518" y="1752"/>
                    <a:pt x="992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6" name="Google Shape;2786;p8"/>
            <p:cNvSpPr/>
            <p:nvPr/>
          </p:nvSpPr>
          <p:spPr>
            <a:xfrm>
              <a:off x="3395550" y="53951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518" y="117"/>
                    <a:pt x="1869" y="350"/>
                    <a:pt x="1869" y="934"/>
                  </a:cubicBezTo>
                  <a:cubicBezTo>
                    <a:pt x="1869" y="1518"/>
                    <a:pt x="1518" y="1868"/>
                    <a:pt x="935" y="1868"/>
                  </a:cubicBezTo>
                  <a:cubicBezTo>
                    <a:pt x="409" y="1868"/>
                    <a:pt x="59" y="1518"/>
                    <a:pt x="59" y="993"/>
                  </a:cubicBezTo>
                  <a:cubicBezTo>
                    <a:pt x="1" y="409"/>
                    <a:pt x="409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7" name="Google Shape;2787;p8"/>
            <p:cNvSpPr/>
            <p:nvPr/>
          </p:nvSpPr>
          <p:spPr>
            <a:xfrm>
              <a:off x="4132475" y="5396600"/>
              <a:ext cx="46725" cy="45275"/>
            </a:xfrm>
            <a:custGeom>
              <a:avLst/>
              <a:gdLst/>
              <a:ahLst/>
              <a:cxnLst/>
              <a:rect l="l" t="t" r="r" b="b"/>
              <a:pathLst>
                <a:path w="1869" h="1811" extrusionOk="0">
                  <a:moveTo>
                    <a:pt x="1869" y="876"/>
                  </a:moveTo>
                  <a:cubicBezTo>
                    <a:pt x="1752" y="1460"/>
                    <a:pt x="1460" y="1810"/>
                    <a:pt x="876" y="1810"/>
                  </a:cubicBezTo>
                  <a:cubicBezTo>
                    <a:pt x="351" y="1752"/>
                    <a:pt x="1" y="1402"/>
                    <a:pt x="1" y="818"/>
                  </a:cubicBezTo>
                  <a:cubicBezTo>
                    <a:pt x="59" y="292"/>
                    <a:pt x="409" y="1"/>
                    <a:pt x="935" y="1"/>
                  </a:cubicBezTo>
                  <a:cubicBezTo>
                    <a:pt x="1519" y="1"/>
                    <a:pt x="1752" y="351"/>
                    <a:pt x="1869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8" name="Google Shape;2788;p8"/>
            <p:cNvSpPr/>
            <p:nvPr/>
          </p:nvSpPr>
          <p:spPr>
            <a:xfrm>
              <a:off x="1926075" y="4661125"/>
              <a:ext cx="45275" cy="43825"/>
            </a:xfrm>
            <a:custGeom>
              <a:avLst/>
              <a:gdLst/>
              <a:ahLst/>
              <a:cxnLst/>
              <a:rect l="l" t="t" r="r" b="b"/>
              <a:pathLst>
                <a:path w="1811" h="1753" extrusionOk="0">
                  <a:moveTo>
                    <a:pt x="1810" y="993"/>
                  </a:moveTo>
                  <a:cubicBezTo>
                    <a:pt x="1518" y="1227"/>
                    <a:pt x="1227" y="1577"/>
                    <a:pt x="876" y="1635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293" y="1"/>
                    <a:pt x="818" y="59"/>
                  </a:cubicBezTo>
                  <a:cubicBezTo>
                    <a:pt x="1168" y="118"/>
                    <a:pt x="1460" y="410"/>
                    <a:pt x="1810" y="643"/>
                  </a:cubicBezTo>
                  <a:cubicBezTo>
                    <a:pt x="1810" y="760"/>
                    <a:pt x="1810" y="876"/>
                    <a:pt x="1810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9" name="Google Shape;2789;p8"/>
            <p:cNvSpPr/>
            <p:nvPr/>
          </p:nvSpPr>
          <p:spPr>
            <a:xfrm>
              <a:off x="5117475" y="493475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2"/>
                  </a:moveTo>
                  <a:cubicBezTo>
                    <a:pt x="1519" y="1285"/>
                    <a:pt x="1227" y="1635"/>
                    <a:pt x="877" y="1694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351" y="1"/>
                    <a:pt x="818" y="59"/>
                  </a:cubicBezTo>
                  <a:cubicBezTo>
                    <a:pt x="1168" y="118"/>
                    <a:pt x="1460" y="468"/>
                    <a:pt x="1810" y="701"/>
                  </a:cubicBezTo>
                  <a:cubicBezTo>
                    <a:pt x="1810" y="818"/>
                    <a:pt x="1810" y="935"/>
                    <a:pt x="1810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0" name="Google Shape;2790;p8"/>
            <p:cNvSpPr/>
            <p:nvPr/>
          </p:nvSpPr>
          <p:spPr>
            <a:xfrm>
              <a:off x="6096650" y="1472650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1"/>
                  </a:moveTo>
                  <a:cubicBezTo>
                    <a:pt x="1460" y="1285"/>
                    <a:pt x="1226" y="1635"/>
                    <a:pt x="876" y="1693"/>
                  </a:cubicBezTo>
                  <a:cubicBezTo>
                    <a:pt x="351" y="1752"/>
                    <a:pt x="1" y="1401"/>
                    <a:pt x="1" y="876"/>
                  </a:cubicBezTo>
                  <a:cubicBezTo>
                    <a:pt x="1" y="351"/>
                    <a:pt x="351" y="0"/>
                    <a:pt x="818" y="59"/>
                  </a:cubicBezTo>
                  <a:cubicBezTo>
                    <a:pt x="1168" y="117"/>
                    <a:pt x="1460" y="467"/>
                    <a:pt x="1810" y="701"/>
                  </a:cubicBezTo>
                  <a:lnTo>
                    <a:pt x="1810" y="105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1" name="Google Shape;2791;p8"/>
            <p:cNvSpPr/>
            <p:nvPr/>
          </p:nvSpPr>
          <p:spPr>
            <a:xfrm>
              <a:off x="6098100" y="4173750"/>
              <a:ext cx="37975" cy="42325"/>
            </a:xfrm>
            <a:custGeom>
              <a:avLst/>
              <a:gdLst/>
              <a:ahLst/>
              <a:cxnLst/>
              <a:rect l="l" t="t" r="r" b="b"/>
              <a:pathLst>
                <a:path w="1519" h="1693" extrusionOk="0">
                  <a:moveTo>
                    <a:pt x="643" y="1693"/>
                  </a:moveTo>
                  <a:cubicBezTo>
                    <a:pt x="410" y="1401"/>
                    <a:pt x="1" y="1051"/>
                    <a:pt x="59" y="817"/>
                  </a:cubicBezTo>
                  <a:cubicBezTo>
                    <a:pt x="118" y="526"/>
                    <a:pt x="526" y="117"/>
                    <a:pt x="818" y="59"/>
                  </a:cubicBezTo>
                  <a:cubicBezTo>
                    <a:pt x="993" y="0"/>
                    <a:pt x="1460" y="467"/>
                    <a:pt x="1460" y="759"/>
                  </a:cubicBezTo>
                  <a:cubicBezTo>
                    <a:pt x="1519" y="1051"/>
                    <a:pt x="1168" y="1343"/>
                    <a:pt x="993" y="1635"/>
                  </a:cubicBezTo>
                  <a:cubicBezTo>
                    <a:pt x="876" y="1635"/>
                    <a:pt x="760" y="1635"/>
                    <a:pt x="643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2" name="Google Shape;2792;p8"/>
            <p:cNvSpPr/>
            <p:nvPr/>
          </p:nvSpPr>
          <p:spPr>
            <a:xfrm>
              <a:off x="1196450" y="2212500"/>
              <a:ext cx="40875" cy="37950"/>
            </a:xfrm>
            <a:custGeom>
              <a:avLst/>
              <a:gdLst/>
              <a:ahLst/>
              <a:cxnLst/>
              <a:rect l="l" t="t" r="r" b="b"/>
              <a:pathLst>
                <a:path w="1635" h="1518" extrusionOk="0">
                  <a:moveTo>
                    <a:pt x="1635" y="934"/>
                  </a:moveTo>
                  <a:cubicBezTo>
                    <a:pt x="1285" y="1109"/>
                    <a:pt x="993" y="1518"/>
                    <a:pt x="701" y="1460"/>
                  </a:cubicBezTo>
                  <a:cubicBezTo>
                    <a:pt x="409" y="1401"/>
                    <a:pt x="59" y="993"/>
                    <a:pt x="0" y="701"/>
                  </a:cubicBezTo>
                  <a:cubicBezTo>
                    <a:pt x="0" y="467"/>
                    <a:pt x="467" y="0"/>
                    <a:pt x="701" y="0"/>
                  </a:cubicBezTo>
                  <a:cubicBezTo>
                    <a:pt x="993" y="0"/>
                    <a:pt x="1343" y="350"/>
                    <a:pt x="1635" y="584"/>
                  </a:cubicBezTo>
                  <a:lnTo>
                    <a:pt x="1635" y="934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3" name="Google Shape;2793;p8"/>
            <p:cNvSpPr/>
            <p:nvPr/>
          </p:nvSpPr>
          <p:spPr>
            <a:xfrm>
              <a:off x="6346175" y="1970250"/>
              <a:ext cx="40900" cy="36525"/>
            </a:xfrm>
            <a:custGeom>
              <a:avLst/>
              <a:gdLst/>
              <a:ahLst/>
              <a:cxnLst/>
              <a:rect l="l" t="t" r="r" b="b"/>
              <a:pathLst>
                <a:path w="1636" h="1461" extrusionOk="0">
                  <a:moveTo>
                    <a:pt x="1577" y="935"/>
                  </a:moveTo>
                  <a:cubicBezTo>
                    <a:pt x="1285" y="1110"/>
                    <a:pt x="935" y="1460"/>
                    <a:pt x="701" y="1402"/>
                  </a:cubicBezTo>
                  <a:cubicBezTo>
                    <a:pt x="409" y="1402"/>
                    <a:pt x="59" y="935"/>
                    <a:pt x="1" y="643"/>
                  </a:cubicBezTo>
                  <a:cubicBezTo>
                    <a:pt x="1" y="468"/>
                    <a:pt x="468" y="1"/>
                    <a:pt x="701" y="1"/>
                  </a:cubicBezTo>
                  <a:cubicBezTo>
                    <a:pt x="993" y="1"/>
                    <a:pt x="1285" y="351"/>
                    <a:pt x="1635" y="526"/>
                  </a:cubicBezTo>
                  <a:cubicBezTo>
                    <a:pt x="1635" y="643"/>
                    <a:pt x="1635" y="818"/>
                    <a:pt x="1577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4" name="Google Shape;2794;p8"/>
            <p:cNvSpPr/>
            <p:nvPr/>
          </p:nvSpPr>
          <p:spPr>
            <a:xfrm>
              <a:off x="1685300" y="4417450"/>
              <a:ext cx="37975" cy="40875"/>
            </a:xfrm>
            <a:custGeom>
              <a:avLst/>
              <a:gdLst/>
              <a:ahLst/>
              <a:cxnLst/>
              <a:rect l="l" t="t" r="r" b="b"/>
              <a:pathLst>
                <a:path w="1519" h="1635" extrusionOk="0">
                  <a:moveTo>
                    <a:pt x="935" y="0"/>
                  </a:moveTo>
                  <a:cubicBezTo>
                    <a:pt x="1110" y="292"/>
                    <a:pt x="1518" y="642"/>
                    <a:pt x="1460" y="876"/>
                  </a:cubicBezTo>
                  <a:cubicBezTo>
                    <a:pt x="1401" y="1167"/>
                    <a:pt x="993" y="1576"/>
                    <a:pt x="701" y="1576"/>
                  </a:cubicBezTo>
                  <a:cubicBezTo>
                    <a:pt x="468" y="1634"/>
                    <a:pt x="59" y="1167"/>
                    <a:pt x="1" y="934"/>
                  </a:cubicBezTo>
                  <a:cubicBezTo>
                    <a:pt x="1" y="642"/>
                    <a:pt x="351" y="292"/>
                    <a:pt x="584" y="0"/>
                  </a:cubicBezTo>
                  <a:lnTo>
                    <a:pt x="935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5" name="Google Shape;2795;p8"/>
            <p:cNvSpPr/>
            <p:nvPr/>
          </p:nvSpPr>
          <p:spPr>
            <a:xfrm>
              <a:off x="4630100" y="246875"/>
              <a:ext cx="37950" cy="40875"/>
            </a:xfrm>
            <a:custGeom>
              <a:avLst/>
              <a:gdLst/>
              <a:ahLst/>
              <a:cxnLst/>
              <a:rect l="l" t="t" r="r" b="b"/>
              <a:pathLst>
                <a:path w="1518" h="1635" extrusionOk="0">
                  <a:moveTo>
                    <a:pt x="934" y="0"/>
                  </a:moveTo>
                  <a:cubicBezTo>
                    <a:pt x="1109" y="292"/>
                    <a:pt x="1518" y="642"/>
                    <a:pt x="1459" y="876"/>
                  </a:cubicBezTo>
                  <a:cubicBezTo>
                    <a:pt x="1401" y="1168"/>
                    <a:pt x="993" y="1576"/>
                    <a:pt x="701" y="1576"/>
                  </a:cubicBezTo>
                  <a:cubicBezTo>
                    <a:pt x="526" y="1635"/>
                    <a:pt x="59" y="1168"/>
                    <a:pt x="59" y="934"/>
                  </a:cubicBezTo>
                  <a:cubicBezTo>
                    <a:pt x="0" y="584"/>
                    <a:pt x="350" y="292"/>
                    <a:pt x="584" y="0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6" name="Google Shape;2796;p8"/>
            <p:cNvSpPr/>
            <p:nvPr/>
          </p:nvSpPr>
          <p:spPr>
            <a:xfrm>
              <a:off x="2175625" y="4910675"/>
              <a:ext cx="36500" cy="40875"/>
            </a:xfrm>
            <a:custGeom>
              <a:avLst/>
              <a:gdLst/>
              <a:ahLst/>
              <a:cxnLst/>
              <a:rect l="l" t="t" r="r" b="b"/>
              <a:pathLst>
                <a:path w="1460" h="1635" extrusionOk="0">
                  <a:moveTo>
                    <a:pt x="584" y="1635"/>
                  </a:moveTo>
                  <a:cubicBezTo>
                    <a:pt x="350" y="1343"/>
                    <a:pt x="0" y="1051"/>
                    <a:pt x="0" y="759"/>
                  </a:cubicBezTo>
                  <a:cubicBezTo>
                    <a:pt x="58" y="467"/>
                    <a:pt x="467" y="59"/>
                    <a:pt x="759" y="59"/>
                  </a:cubicBezTo>
                  <a:cubicBezTo>
                    <a:pt x="934" y="0"/>
                    <a:pt x="1401" y="467"/>
                    <a:pt x="1459" y="701"/>
                  </a:cubicBezTo>
                  <a:cubicBezTo>
                    <a:pt x="1459" y="993"/>
                    <a:pt x="1109" y="1343"/>
                    <a:pt x="934" y="1635"/>
                  </a:cubicBezTo>
                  <a:cubicBezTo>
                    <a:pt x="817" y="1635"/>
                    <a:pt x="701" y="1635"/>
                    <a:pt x="584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7" name="Google Shape;2797;p8"/>
            <p:cNvSpPr/>
            <p:nvPr/>
          </p:nvSpPr>
          <p:spPr>
            <a:xfrm>
              <a:off x="4379100" y="5399525"/>
              <a:ext cx="40875" cy="36500"/>
            </a:xfrm>
            <a:custGeom>
              <a:avLst/>
              <a:gdLst/>
              <a:ahLst/>
              <a:cxnLst/>
              <a:rect l="l" t="t" r="r" b="b"/>
              <a:pathLst>
                <a:path w="1635" h="1460" extrusionOk="0">
                  <a:moveTo>
                    <a:pt x="59" y="526"/>
                  </a:moveTo>
                  <a:cubicBezTo>
                    <a:pt x="351" y="351"/>
                    <a:pt x="701" y="0"/>
                    <a:pt x="993" y="59"/>
                  </a:cubicBezTo>
                  <a:cubicBezTo>
                    <a:pt x="1226" y="117"/>
                    <a:pt x="1576" y="526"/>
                    <a:pt x="1635" y="818"/>
                  </a:cubicBezTo>
                  <a:cubicBezTo>
                    <a:pt x="1635" y="1051"/>
                    <a:pt x="1168" y="1460"/>
                    <a:pt x="876" y="1460"/>
                  </a:cubicBezTo>
                  <a:cubicBezTo>
                    <a:pt x="584" y="1460"/>
                    <a:pt x="292" y="1109"/>
                    <a:pt x="0" y="876"/>
                  </a:cubicBezTo>
                  <a:cubicBezTo>
                    <a:pt x="0" y="759"/>
                    <a:pt x="59" y="642"/>
                    <a:pt x="59" y="5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8" name="Google Shape;2798;p8"/>
            <p:cNvSpPr/>
            <p:nvPr/>
          </p:nvSpPr>
          <p:spPr>
            <a:xfrm>
              <a:off x="2422225" y="497850"/>
              <a:ext cx="43800" cy="35050"/>
            </a:xfrm>
            <a:custGeom>
              <a:avLst/>
              <a:gdLst/>
              <a:ahLst/>
              <a:cxnLst/>
              <a:rect l="l" t="t" r="r" b="b"/>
              <a:pathLst>
                <a:path w="1752" h="1402" extrusionOk="0">
                  <a:moveTo>
                    <a:pt x="1752" y="701"/>
                  </a:moveTo>
                  <a:cubicBezTo>
                    <a:pt x="1285" y="1052"/>
                    <a:pt x="993" y="1402"/>
                    <a:pt x="759" y="1402"/>
                  </a:cubicBezTo>
                  <a:cubicBezTo>
                    <a:pt x="468" y="1402"/>
                    <a:pt x="234" y="993"/>
                    <a:pt x="1" y="760"/>
                  </a:cubicBezTo>
                  <a:cubicBezTo>
                    <a:pt x="234" y="468"/>
                    <a:pt x="409" y="59"/>
                    <a:pt x="701" y="59"/>
                  </a:cubicBezTo>
                  <a:cubicBezTo>
                    <a:pt x="935" y="1"/>
                    <a:pt x="1285" y="351"/>
                    <a:pt x="1752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9" name="Google Shape;2799;p8"/>
            <p:cNvSpPr/>
            <p:nvPr/>
          </p:nvSpPr>
          <p:spPr>
            <a:xfrm>
              <a:off x="1203750" y="3439725"/>
              <a:ext cx="27750" cy="36525"/>
            </a:xfrm>
            <a:custGeom>
              <a:avLst/>
              <a:gdLst/>
              <a:ahLst/>
              <a:cxnLst/>
              <a:rect l="l" t="t" r="r" b="b"/>
              <a:pathLst>
                <a:path w="1110" h="1461" extrusionOk="0">
                  <a:moveTo>
                    <a:pt x="351" y="1402"/>
                  </a:moveTo>
                  <a:cubicBezTo>
                    <a:pt x="234" y="1110"/>
                    <a:pt x="59" y="818"/>
                    <a:pt x="0" y="526"/>
                  </a:cubicBezTo>
                  <a:cubicBezTo>
                    <a:pt x="0" y="351"/>
                    <a:pt x="234" y="176"/>
                    <a:pt x="409" y="1"/>
                  </a:cubicBezTo>
                  <a:cubicBezTo>
                    <a:pt x="642" y="234"/>
                    <a:pt x="993" y="409"/>
                    <a:pt x="1051" y="701"/>
                  </a:cubicBezTo>
                  <a:cubicBezTo>
                    <a:pt x="1109" y="876"/>
                    <a:pt x="818" y="1168"/>
                    <a:pt x="642" y="1460"/>
                  </a:cubicBezTo>
                  <a:cubicBezTo>
                    <a:pt x="526" y="1460"/>
                    <a:pt x="467" y="1402"/>
                    <a:pt x="351" y="14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0" name="Google Shape;2800;p8"/>
            <p:cNvSpPr/>
            <p:nvPr/>
          </p:nvSpPr>
          <p:spPr>
            <a:xfrm>
              <a:off x="3159150" y="5402450"/>
              <a:ext cx="42350" cy="27750"/>
            </a:xfrm>
            <a:custGeom>
              <a:avLst/>
              <a:gdLst/>
              <a:ahLst/>
              <a:cxnLst/>
              <a:rect l="l" t="t" r="r" b="b"/>
              <a:pathLst>
                <a:path w="1694" h="1110" extrusionOk="0">
                  <a:moveTo>
                    <a:pt x="1694" y="642"/>
                  </a:moveTo>
                  <a:cubicBezTo>
                    <a:pt x="1285" y="876"/>
                    <a:pt x="1051" y="1109"/>
                    <a:pt x="876" y="1051"/>
                  </a:cubicBezTo>
                  <a:cubicBezTo>
                    <a:pt x="584" y="992"/>
                    <a:pt x="293" y="759"/>
                    <a:pt x="1" y="584"/>
                  </a:cubicBezTo>
                  <a:cubicBezTo>
                    <a:pt x="234" y="409"/>
                    <a:pt x="468" y="0"/>
                    <a:pt x="701" y="0"/>
                  </a:cubicBezTo>
                  <a:cubicBezTo>
                    <a:pt x="935" y="0"/>
                    <a:pt x="1227" y="350"/>
                    <a:pt x="1635" y="64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1" name="Google Shape;2801;p8"/>
            <p:cNvSpPr/>
            <p:nvPr/>
          </p:nvSpPr>
          <p:spPr>
            <a:xfrm>
              <a:off x="2914000" y="258550"/>
              <a:ext cx="36500" cy="26275"/>
            </a:xfrm>
            <a:custGeom>
              <a:avLst/>
              <a:gdLst/>
              <a:ahLst/>
              <a:cxnLst/>
              <a:rect l="l" t="t" r="r" b="b"/>
              <a:pathLst>
                <a:path w="1460" h="1051" extrusionOk="0">
                  <a:moveTo>
                    <a:pt x="1460" y="0"/>
                  </a:moveTo>
                  <a:cubicBezTo>
                    <a:pt x="1285" y="467"/>
                    <a:pt x="1226" y="759"/>
                    <a:pt x="1051" y="934"/>
                  </a:cubicBezTo>
                  <a:cubicBezTo>
                    <a:pt x="876" y="1051"/>
                    <a:pt x="526" y="1051"/>
                    <a:pt x="292" y="992"/>
                  </a:cubicBezTo>
                  <a:cubicBezTo>
                    <a:pt x="176" y="934"/>
                    <a:pt x="117" y="701"/>
                    <a:pt x="1" y="584"/>
                  </a:cubicBezTo>
                  <a:cubicBezTo>
                    <a:pt x="176" y="467"/>
                    <a:pt x="351" y="350"/>
                    <a:pt x="584" y="234"/>
                  </a:cubicBezTo>
                  <a:cubicBezTo>
                    <a:pt x="759" y="175"/>
                    <a:pt x="993" y="117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2" name="Google Shape;2802;p8"/>
            <p:cNvSpPr/>
            <p:nvPr/>
          </p:nvSpPr>
          <p:spPr>
            <a:xfrm>
              <a:off x="6349100" y="3686350"/>
              <a:ext cx="24825" cy="33575"/>
            </a:xfrm>
            <a:custGeom>
              <a:avLst/>
              <a:gdLst/>
              <a:ahLst/>
              <a:cxnLst/>
              <a:rect l="l" t="t" r="r" b="b"/>
              <a:pathLst>
                <a:path w="993" h="1343" extrusionOk="0">
                  <a:moveTo>
                    <a:pt x="993" y="0"/>
                  </a:moveTo>
                  <a:cubicBezTo>
                    <a:pt x="935" y="351"/>
                    <a:pt x="876" y="526"/>
                    <a:pt x="818" y="759"/>
                  </a:cubicBezTo>
                  <a:cubicBezTo>
                    <a:pt x="701" y="934"/>
                    <a:pt x="526" y="1109"/>
                    <a:pt x="409" y="1343"/>
                  </a:cubicBezTo>
                  <a:cubicBezTo>
                    <a:pt x="292" y="1168"/>
                    <a:pt x="1" y="1051"/>
                    <a:pt x="1" y="876"/>
                  </a:cubicBezTo>
                  <a:cubicBezTo>
                    <a:pt x="1" y="584"/>
                    <a:pt x="117" y="292"/>
                    <a:pt x="292" y="117"/>
                  </a:cubicBezTo>
                  <a:cubicBezTo>
                    <a:pt x="409" y="0"/>
                    <a:pt x="643" y="59"/>
                    <a:pt x="9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03" name="Google Shape;2803;p8"/>
          <p:cNvGrpSpPr/>
          <p:nvPr/>
        </p:nvGrpSpPr>
        <p:grpSpPr>
          <a:xfrm rot="5400000">
            <a:off x="6074562" y="4376121"/>
            <a:ext cx="3297704" cy="2576954"/>
            <a:chOff x="3611203" y="947204"/>
            <a:chExt cx="2230892" cy="1743305"/>
          </a:xfrm>
        </p:grpSpPr>
        <p:sp>
          <p:nvSpPr>
            <p:cNvPr id="2804" name="Google Shape;2804;p8"/>
            <p:cNvSpPr/>
            <p:nvPr/>
          </p:nvSpPr>
          <p:spPr>
            <a:xfrm>
              <a:off x="4116722" y="1551725"/>
              <a:ext cx="183669" cy="183669"/>
            </a:xfrm>
            <a:custGeom>
              <a:avLst/>
              <a:gdLst/>
              <a:ahLst/>
              <a:cxnLst/>
              <a:rect l="l" t="t" r="r" b="b"/>
              <a:pathLst>
                <a:path w="20637" h="20637" extrusionOk="0">
                  <a:moveTo>
                    <a:pt x="6319" y="1"/>
                  </a:moveTo>
                  <a:lnTo>
                    <a:pt x="6319" y="6319"/>
                  </a:lnTo>
                  <a:lnTo>
                    <a:pt x="0" y="6319"/>
                  </a:lnTo>
                  <a:lnTo>
                    <a:pt x="0" y="14251"/>
                  </a:lnTo>
                  <a:lnTo>
                    <a:pt x="6319" y="14251"/>
                  </a:lnTo>
                  <a:lnTo>
                    <a:pt x="6319" y="20637"/>
                  </a:lnTo>
                  <a:lnTo>
                    <a:pt x="14251" y="20637"/>
                  </a:lnTo>
                  <a:lnTo>
                    <a:pt x="14251" y="14251"/>
                  </a:lnTo>
                  <a:lnTo>
                    <a:pt x="20637" y="14251"/>
                  </a:lnTo>
                  <a:lnTo>
                    <a:pt x="20637" y="6319"/>
                  </a:lnTo>
                  <a:lnTo>
                    <a:pt x="14251" y="6319"/>
                  </a:lnTo>
                  <a:lnTo>
                    <a:pt x="14251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5" name="Google Shape;2805;p8"/>
            <p:cNvSpPr/>
            <p:nvPr/>
          </p:nvSpPr>
          <p:spPr>
            <a:xfrm>
              <a:off x="3611203" y="947204"/>
              <a:ext cx="183669" cy="183669"/>
            </a:xfrm>
            <a:custGeom>
              <a:avLst/>
              <a:gdLst/>
              <a:ahLst/>
              <a:cxnLst/>
              <a:rect l="l" t="t" r="r" b="b"/>
              <a:pathLst>
                <a:path w="20637" h="20637" extrusionOk="0">
                  <a:moveTo>
                    <a:pt x="6319" y="0"/>
                  </a:moveTo>
                  <a:lnTo>
                    <a:pt x="6319" y="6319"/>
                  </a:lnTo>
                  <a:lnTo>
                    <a:pt x="0" y="6319"/>
                  </a:lnTo>
                  <a:lnTo>
                    <a:pt x="0" y="14318"/>
                  </a:lnTo>
                  <a:lnTo>
                    <a:pt x="6319" y="14318"/>
                  </a:lnTo>
                  <a:lnTo>
                    <a:pt x="6319" y="20636"/>
                  </a:lnTo>
                  <a:lnTo>
                    <a:pt x="14318" y="20636"/>
                  </a:lnTo>
                  <a:lnTo>
                    <a:pt x="14318" y="14318"/>
                  </a:lnTo>
                  <a:lnTo>
                    <a:pt x="20637" y="14318"/>
                  </a:lnTo>
                  <a:lnTo>
                    <a:pt x="20637" y="6319"/>
                  </a:lnTo>
                  <a:lnTo>
                    <a:pt x="14318" y="6319"/>
                  </a:lnTo>
                  <a:lnTo>
                    <a:pt x="14318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6" name="Google Shape;2806;p8"/>
            <p:cNvSpPr/>
            <p:nvPr/>
          </p:nvSpPr>
          <p:spPr>
            <a:xfrm>
              <a:off x="4331497" y="2456590"/>
              <a:ext cx="233928" cy="233919"/>
            </a:xfrm>
            <a:custGeom>
              <a:avLst/>
              <a:gdLst/>
              <a:ahLst/>
              <a:cxnLst/>
              <a:rect l="l" t="t" r="r" b="b"/>
              <a:pathLst>
                <a:path w="26284" h="26283" extrusionOk="0">
                  <a:moveTo>
                    <a:pt x="8067" y="0"/>
                  </a:moveTo>
                  <a:lnTo>
                    <a:pt x="8067" y="8067"/>
                  </a:lnTo>
                  <a:lnTo>
                    <a:pt x="1" y="8067"/>
                  </a:lnTo>
                  <a:lnTo>
                    <a:pt x="1" y="18217"/>
                  </a:lnTo>
                  <a:lnTo>
                    <a:pt x="8067" y="18217"/>
                  </a:lnTo>
                  <a:lnTo>
                    <a:pt x="8067" y="26283"/>
                  </a:lnTo>
                  <a:lnTo>
                    <a:pt x="18217" y="26283"/>
                  </a:lnTo>
                  <a:lnTo>
                    <a:pt x="18217" y="18217"/>
                  </a:lnTo>
                  <a:lnTo>
                    <a:pt x="26284" y="18217"/>
                  </a:lnTo>
                  <a:lnTo>
                    <a:pt x="26284" y="8067"/>
                  </a:lnTo>
                  <a:lnTo>
                    <a:pt x="18217" y="8067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7" name="Google Shape;2807;p8"/>
            <p:cNvSpPr/>
            <p:nvPr/>
          </p:nvSpPr>
          <p:spPr>
            <a:xfrm>
              <a:off x="3991695" y="1039327"/>
              <a:ext cx="333830" cy="333839"/>
            </a:xfrm>
            <a:custGeom>
              <a:avLst/>
              <a:gdLst/>
              <a:ahLst/>
              <a:cxnLst/>
              <a:rect l="l" t="t" r="r" b="b"/>
              <a:pathLst>
                <a:path w="37509" h="37510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5"/>
                  </a:lnTo>
                  <a:lnTo>
                    <a:pt x="11495" y="26015"/>
                  </a:lnTo>
                  <a:lnTo>
                    <a:pt x="11495" y="37509"/>
                  </a:lnTo>
                  <a:lnTo>
                    <a:pt x="26014" y="37509"/>
                  </a:lnTo>
                  <a:lnTo>
                    <a:pt x="26014" y="26015"/>
                  </a:lnTo>
                  <a:lnTo>
                    <a:pt x="37509" y="26015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8" name="Google Shape;2808;p8"/>
            <p:cNvSpPr/>
            <p:nvPr/>
          </p:nvSpPr>
          <p:spPr>
            <a:xfrm>
              <a:off x="4028185" y="2070117"/>
              <a:ext cx="333830" cy="334435"/>
            </a:xfrm>
            <a:custGeom>
              <a:avLst/>
              <a:gdLst/>
              <a:ahLst/>
              <a:cxnLst/>
              <a:rect l="l" t="t" r="r" b="b"/>
              <a:pathLst>
                <a:path w="37509" h="37577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4"/>
                  </a:lnTo>
                  <a:lnTo>
                    <a:pt x="11495" y="26014"/>
                  </a:lnTo>
                  <a:lnTo>
                    <a:pt x="11495" y="37576"/>
                  </a:lnTo>
                  <a:lnTo>
                    <a:pt x="26014" y="37576"/>
                  </a:lnTo>
                  <a:lnTo>
                    <a:pt x="26014" y="26014"/>
                  </a:lnTo>
                  <a:lnTo>
                    <a:pt x="37509" y="26014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9" name="Google Shape;2809;p8"/>
            <p:cNvSpPr/>
            <p:nvPr/>
          </p:nvSpPr>
          <p:spPr>
            <a:xfrm>
              <a:off x="5727818" y="2004310"/>
              <a:ext cx="114276" cy="114872"/>
            </a:xfrm>
            <a:custGeom>
              <a:avLst/>
              <a:gdLst/>
              <a:ahLst/>
              <a:cxnLst/>
              <a:rect l="l" t="t" r="r" b="b"/>
              <a:pathLst>
                <a:path w="12840" h="12907" extrusionOk="0">
                  <a:moveTo>
                    <a:pt x="3967" y="0"/>
                  </a:moveTo>
                  <a:lnTo>
                    <a:pt x="3967" y="3966"/>
                  </a:lnTo>
                  <a:lnTo>
                    <a:pt x="1" y="3966"/>
                  </a:lnTo>
                  <a:lnTo>
                    <a:pt x="1" y="8941"/>
                  </a:lnTo>
                  <a:lnTo>
                    <a:pt x="3967" y="8941"/>
                  </a:lnTo>
                  <a:lnTo>
                    <a:pt x="3967" y="12907"/>
                  </a:lnTo>
                  <a:lnTo>
                    <a:pt x="8941" y="12907"/>
                  </a:lnTo>
                  <a:lnTo>
                    <a:pt x="8941" y="8941"/>
                  </a:lnTo>
                  <a:lnTo>
                    <a:pt x="12840" y="8941"/>
                  </a:lnTo>
                  <a:lnTo>
                    <a:pt x="12840" y="3966"/>
                  </a:lnTo>
                  <a:lnTo>
                    <a:pt x="8941" y="3966"/>
                  </a:lnTo>
                  <a:lnTo>
                    <a:pt x="8941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0" name="Google Shape;2810;p8"/>
            <p:cNvSpPr/>
            <p:nvPr/>
          </p:nvSpPr>
          <p:spPr>
            <a:xfrm>
              <a:off x="4300392" y="982492"/>
              <a:ext cx="56239" cy="56844"/>
            </a:xfrm>
            <a:custGeom>
              <a:avLst/>
              <a:gdLst/>
              <a:ahLst/>
              <a:cxnLst/>
              <a:rect l="l" t="t" r="r" b="b"/>
              <a:pathLst>
                <a:path w="6319" h="6387" extrusionOk="0">
                  <a:moveTo>
                    <a:pt x="1950" y="1"/>
                  </a:moveTo>
                  <a:lnTo>
                    <a:pt x="1950" y="1950"/>
                  </a:lnTo>
                  <a:lnTo>
                    <a:pt x="0" y="1950"/>
                  </a:lnTo>
                  <a:lnTo>
                    <a:pt x="0" y="4437"/>
                  </a:lnTo>
                  <a:lnTo>
                    <a:pt x="1950" y="4437"/>
                  </a:lnTo>
                  <a:lnTo>
                    <a:pt x="1950" y="6387"/>
                  </a:lnTo>
                  <a:lnTo>
                    <a:pt x="4370" y="6387"/>
                  </a:lnTo>
                  <a:lnTo>
                    <a:pt x="4370" y="4437"/>
                  </a:lnTo>
                  <a:lnTo>
                    <a:pt x="6319" y="4437"/>
                  </a:lnTo>
                  <a:lnTo>
                    <a:pt x="6319" y="1950"/>
                  </a:lnTo>
                  <a:lnTo>
                    <a:pt x="4370" y="1950"/>
                  </a:lnTo>
                  <a:lnTo>
                    <a:pt x="4370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11" name="Google Shape;2811;p8"/>
          <p:cNvGrpSpPr/>
          <p:nvPr/>
        </p:nvGrpSpPr>
        <p:grpSpPr>
          <a:xfrm rot="5400000">
            <a:off x="6995" y="-242112"/>
            <a:ext cx="2671223" cy="2644670"/>
            <a:chOff x="3431129" y="947204"/>
            <a:chExt cx="1807078" cy="1789115"/>
          </a:xfrm>
        </p:grpSpPr>
        <p:sp>
          <p:nvSpPr>
            <p:cNvPr id="2812" name="Google Shape;2812;p8"/>
            <p:cNvSpPr/>
            <p:nvPr/>
          </p:nvSpPr>
          <p:spPr>
            <a:xfrm>
              <a:off x="3603896" y="1203844"/>
              <a:ext cx="338627" cy="338618"/>
            </a:xfrm>
            <a:custGeom>
              <a:avLst/>
              <a:gdLst/>
              <a:ahLst/>
              <a:cxnLst/>
              <a:rect l="l" t="t" r="r" b="b"/>
              <a:pathLst>
                <a:path w="38048" h="38047" extrusionOk="0">
                  <a:moveTo>
                    <a:pt x="11630" y="0"/>
                  </a:moveTo>
                  <a:lnTo>
                    <a:pt x="11630" y="11697"/>
                  </a:lnTo>
                  <a:lnTo>
                    <a:pt x="1" y="11697"/>
                  </a:lnTo>
                  <a:lnTo>
                    <a:pt x="1" y="26418"/>
                  </a:lnTo>
                  <a:lnTo>
                    <a:pt x="11630" y="26418"/>
                  </a:lnTo>
                  <a:lnTo>
                    <a:pt x="11630" y="38047"/>
                  </a:lnTo>
                  <a:lnTo>
                    <a:pt x="26351" y="38047"/>
                  </a:lnTo>
                  <a:lnTo>
                    <a:pt x="26351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351" y="11697"/>
                  </a:lnTo>
                  <a:lnTo>
                    <a:pt x="26351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3" name="Google Shape;2813;p8"/>
            <p:cNvSpPr/>
            <p:nvPr/>
          </p:nvSpPr>
          <p:spPr>
            <a:xfrm>
              <a:off x="5003683" y="2501795"/>
              <a:ext cx="234524" cy="234524"/>
            </a:xfrm>
            <a:custGeom>
              <a:avLst/>
              <a:gdLst/>
              <a:ahLst/>
              <a:cxnLst/>
              <a:rect l="l" t="t" r="r" b="b"/>
              <a:pathLst>
                <a:path w="26351" h="26351" extrusionOk="0">
                  <a:moveTo>
                    <a:pt x="8067" y="0"/>
                  </a:moveTo>
                  <a:lnTo>
                    <a:pt x="8067" y="8066"/>
                  </a:lnTo>
                  <a:lnTo>
                    <a:pt x="1" y="8066"/>
                  </a:lnTo>
                  <a:lnTo>
                    <a:pt x="1" y="18284"/>
                  </a:lnTo>
                  <a:lnTo>
                    <a:pt x="8067" y="18284"/>
                  </a:lnTo>
                  <a:lnTo>
                    <a:pt x="8067" y="26350"/>
                  </a:lnTo>
                  <a:lnTo>
                    <a:pt x="18217" y="26350"/>
                  </a:lnTo>
                  <a:lnTo>
                    <a:pt x="18217" y="18284"/>
                  </a:lnTo>
                  <a:lnTo>
                    <a:pt x="26351" y="18284"/>
                  </a:lnTo>
                  <a:lnTo>
                    <a:pt x="26351" y="8066"/>
                  </a:lnTo>
                  <a:lnTo>
                    <a:pt x="18217" y="8066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4" name="Google Shape;2814;p8"/>
            <p:cNvSpPr/>
            <p:nvPr/>
          </p:nvSpPr>
          <p:spPr>
            <a:xfrm>
              <a:off x="3611203" y="947204"/>
              <a:ext cx="183669" cy="183669"/>
            </a:xfrm>
            <a:custGeom>
              <a:avLst/>
              <a:gdLst/>
              <a:ahLst/>
              <a:cxnLst/>
              <a:rect l="l" t="t" r="r" b="b"/>
              <a:pathLst>
                <a:path w="20637" h="20637" extrusionOk="0">
                  <a:moveTo>
                    <a:pt x="6319" y="0"/>
                  </a:moveTo>
                  <a:lnTo>
                    <a:pt x="6319" y="6319"/>
                  </a:lnTo>
                  <a:lnTo>
                    <a:pt x="0" y="6319"/>
                  </a:lnTo>
                  <a:lnTo>
                    <a:pt x="0" y="14318"/>
                  </a:lnTo>
                  <a:lnTo>
                    <a:pt x="6319" y="14318"/>
                  </a:lnTo>
                  <a:lnTo>
                    <a:pt x="6319" y="20636"/>
                  </a:lnTo>
                  <a:lnTo>
                    <a:pt x="14318" y="20636"/>
                  </a:lnTo>
                  <a:lnTo>
                    <a:pt x="14318" y="14318"/>
                  </a:lnTo>
                  <a:lnTo>
                    <a:pt x="20637" y="14318"/>
                  </a:lnTo>
                  <a:lnTo>
                    <a:pt x="20637" y="6319"/>
                  </a:lnTo>
                  <a:lnTo>
                    <a:pt x="14318" y="6319"/>
                  </a:lnTo>
                  <a:lnTo>
                    <a:pt x="14318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5" name="Google Shape;2815;p8"/>
            <p:cNvSpPr/>
            <p:nvPr/>
          </p:nvSpPr>
          <p:spPr>
            <a:xfrm>
              <a:off x="4331497" y="2456590"/>
              <a:ext cx="233928" cy="233919"/>
            </a:xfrm>
            <a:custGeom>
              <a:avLst/>
              <a:gdLst/>
              <a:ahLst/>
              <a:cxnLst/>
              <a:rect l="l" t="t" r="r" b="b"/>
              <a:pathLst>
                <a:path w="26284" h="26283" extrusionOk="0">
                  <a:moveTo>
                    <a:pt x="8067" y="0"/>
                  </a:moveTo>
                  <a:lnTo>
                    <a:pt x="8067" y="8067"/>
                  </a:lnTo>
                  <a:lnTo>
                    <a:pt x="1" y="8067"/>
                  </a:lnTo>
                  <a:lnTo>
                    <a:pt x="1" y="18217"/>
                  </a:lnTo>
                  <a:lnTo>
                    <a:pt x="8067" y="18217"/>
                  </a:lnTo>
                  <a:lnTo>
                    <a:pt x="8067" y="26283"/>
                  </a:lnTo>
                  <a:lnTo>
                    <a:pt x="18217" y="26283"/>
                  </a:lnTo>
                  <a:lnTo>
                    <a:pt x="18217" y="18217"/>
                  </a:lnTo>
                  <a:lnTo>
                    <a:pt x="26284" y="18217"/>
                  </a:lnTo>
                  <a:lnTo>
                    <a:pt x="26284" y="8067"/>
                  </a:lnTo>
                  <a:lnTo>
                    <a:pt x="18217" y="8067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6" name="Google Shape;2816;p8"/>
            <p:cNvSpPr/>
            <p:nvPr/>
          </p:nvSpPr>
          <p:spPr>
            <a:xfrm>
              <a:off x="3617780" y="2317198"/>
              <a:ext cx="350589" cy="349984"/>
            </a:xfrm>
            <a:custGeom>
              <a:avLst/>
              <a:gdLst/>
              <a:ahLst/>
              <a:cxnLst/>
              <a:rect l="l" t="t" r="r" b="b"/>
              <a:pathLst>
                <a:path w="39392" h="39324" extrusionOk="0">
                  <a:moveTo>
                    <a:pt x="12100" y="0"/>
                  </a:moveTo>
                  <a:lnTo>
                    <a:pt x="12100" y="12100"/>
                  </a:lnTo>
                  <a:lnTo>
                    <a:pt x="1" y="12100"/>
                  </a:lnTo>
                  <a:lnTo>
                    <a:pt x="1" y="27291"/>
                  </a:lnTo>
                  <a:lnTo>
                    <a:pt x="12100" y="27291"/>
                  </a:lnTo>
                  <a:lnTo>
                    <a:pt x="12100" y="39323"/>
                  </a:lnTo>
                  <a:lnTo>
                    <a:pt x="27292" y="39323"/>
                  </a:lnTo>
                  <a:lnTo>
                    <a:pt x="27292" y="27291"/>
                  </a:lnTo>
                  <a:lnTo>
                    <a:pt x="39392" y="27291"/>
                  </a:lnTo>
                  <a:lnTo>
                    <a:pt x="39392" y="12100"/>
                  </a:lnTo>
                  <a:lnTo>
                    <a:pt x="27292" y="12100"/>
                  </a:lnTo>
                  <a:lnTo>
                    <a:pt x="27292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7" name="Google Shape;2817;p8"/>
            <p:cNvSpPr/>
            <p:nvPr/>
          </p:nvSpPr>
          <p:spPr>
            <a:xfrm>
              <a:off x="3653077" y="1712960"/>
              <a:ext cx="140006" cy="139997"/>
            </a:xfrm>
            <a:custGeom>
              <a:avLst/>
              <a:gdLst/>
              <a:ahLst/>
              <a:cxnLst/>
              <a:rect l="l" t="t" r="r" b="b"/>
              <a:pathLst>
                <a:path w="15731" h="15730" extrusionOk="0">
                  <a:moveTo>
                    <a:pt x="4841" y="1"/>
                  </a:moveTo>
                  <a:lnTo>
                    <a:pt x="4841" y="4840"/>
                  </a:lnTo>
                  <a:lnTo>
                    <a:pt x="1" y="4840"/>
                  </a:lnTo>
                  <a:lnTo>
                    <a:pt x="1" y="10890"/>
                  </a:lnTo>
                  <a:lnTo>
                    <a:pt x="4841" y="10890"/>
                  </a:lnTo>
                  <a:lnTo>
                    <a:pt x="4841" y="15730"/>
                  </a:lnTo>
                  <a:lnTo>
                    <a:pt x="10890" y="15730"/>
                  </a:lnTo>
                  <a:lnTo>
                    <a:pt x="10890" y="10890"/>
                  </a:lnTo>
                  <a:lnTo>
                    <a:pt x="15730" y="10890"/>
                  </a:lnTo>
                  <a:lnTo>
                    <a:pt x="15730" y="4840"/>
                  </a:lnTo>
                  <a:lnTo>
                    <a:pt x="10890" y="4840"/>
                  </a:lnTo>
                  <a:lnTo>
                    <a:pt x="10890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8" name="Google Shape;2818;p8"/>
            <p:cNvSpPr/>
            <p:nvPr/>
          </p:nvSpPr>
          <p:spPr>
            <a:xfrm>
              <a:off x="4716778" y="2373429"/>
              <a:ext cx="114267" cy="114276"/>
            </a:xfrm>
            <a:custGeom>
              <a:avLst/>
              <a:gdLst/>
              <a:ahLst/>
              <a:cxnLst/>
              <a:rect l="l" t="t" r="r" b="b"/>
              <a:pathLst>
                <a:path w="12839" h="12840" extrusionOk="0">
                  <a:moveTo>
                    <a:pt x="3899" y="1"/>
                  </a:moveTo>
                  <a:lnTo>
                    <a:pt x="3899" y="3967"/>
                  </a:lnTo>
                  <a:lnTo>
                    <a:pt x="0" y="3967"/>
                  </a:lnTo>
                  <a:lnTo>
                    <a:pt x="0" y="8874"/>
                  </a:lnTo>
                  <a:lnTo>
                    <a:pt x="3899" y="8874"/>
                  </a:lnTo>
                  <a:lnTo>
                    <a:pt x="3899" y="12840"/>
                  </a:lnTo>
                  <a:lnTo>
                    <a:pt x="8873" y="12840"/>
                  </a:lnTo>
                  <a:lnTo>
                    <a:pt x="8873" y="8874"/>
                  </a:lnTo>
                  <a:lnTo>
                    <a:pt x="12839" y="8874"/>
                  </a:lnTo>
                  <a:lnTo>
                    <a:pt x="12839" y="3967"/>
                  </a:lnTo>
                  <a:lnTo>
                    <a:pt x="8873" y="3967"/>
                  </a:lnTo>
                  <a:lnTo>
                    <a:pt x="8873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9" name="Google Shape;2819;p8"/>
            <p:cNvSpPr/>
            <p:nvPr/>
          </p:nvSpPr>
          <p:spPr>
            <a:xfrm>
              <a:off x="3624366" y="1615442"/>
              <a:ext cx="56844" cy="56248"/>
            </a:xfrm>
            <a:custGeom>
              <a:avLst/>
              <a:gdLst/>
              <a:ahLst/>
              <a:cxnLst/>
              <a:rect l="l" t="t" r="r" b="b"/>
              <a:pathLst>
                <a:path w="6387" h="6320" extrusionOk="0">
                  <a:moveTo>
                    <a:pt x="1950" y="1"/>
                  </a:moveTo>
                  <a:lnTo>
                    <a:pt x="1950" y="1950"/>
                  </a:lnTo>
                  <a:lnTo>
                    <a:pt x="0" y="1950"/>
                  </a:lnTo>
                  <a:lnTo>
                    <a:pt x="0" y="4370"/>
                  </a:lnTo>
                  <a:lnTo>
                    <a:pt x="1950" y="4370"/>
                  </a:lnTo>
                  <a:lnTo>
                    <a:pt x="1950" y="6320"/>
                  </a:lnTo>
                  <a:lnTo>
                    <a:pt x="4437" y="6320"/>
                  </a:lnTo>
                  <a:lnTo>
                    <a:pt x="4437" y="4370"/>
                  </a:lnTo>
                  <a:lnTo>
                    <a:pt x="6386" y="4370"/>
                  </a:lnTo>
                  <a:lnTo>
                    <a:pt x="6386" y="1950"/>
                  </a:lnTo>
                  <a:lnTo>
                    <a:pt x="4437" y="1950"/>
                  </a:lnTo>
                  <a:lnTo>
                    <a:pt x="4437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0" name="Google Shape;2820;p8"/>
            <p:cNvSpPr/>
            <p:nvPr/>
          </p:nvSpPr>
          <p:spPr>
            <a:xfrm>
              <a:off x="4300392" y="982492"/>
              <a:ext cx="56239" cy="56844"/>
            </a:xfrm>
            <a:custGeom>
              <a:avLst/>
              <a:gdLst/>
              <a:ahLst/>
              <a:cxnLst/>
              <a:rect l="l" t="t" r="r" b="b"/>
              <a:pathLst>
                <a:path w="6319" h="6387" extrusionOk="0">
                  <a:moveTo>
                    <a:pt x="1950" y="1"/>
                  </a:moveTo>
                  <a:lnTo>
                    <a:pt x="1950" y="1950"/>
                  </a:lnTo>
                  <a:lnTo>
                    <a:pt x="0" y="1950"/>
                  </a:lnTo>
                  <a:lnTo>
                    <a:pt x="0" y="4437"/>
                  </a:lnTo>
                  <a:lnTo>
                    <a:pt x="1950" y="4437"/>
                  </a:lnTo>
                  <a:lnTo>
                    <a:pt x="1950" y="6387"/>
                  </a:lnTo>
                  <a:lnTo>
                    <a:pt x="4370" y="6387"/>
                  </a:lnTo>
                  <a:lnTo>
                    <a:pt x="4370" y="4437"/>
                  </a:lnTo>
                  <a:lnTo>
                    <a:pt x="6319" y="4437"/>
                  </a:lnTo>
                  <a:lnTo>
                    <a:pt x="6319" y="1950"/>
                  </a:lnTo>
                  <a:lnTo>
                    <a:pt x="4370" y="1950"/>
                  </a:lnTo>
                  <a:lnTo>
                    <a:pt x="4370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1" name="Google Shape;2821;p8"/>
            <p:cNvSpPr/>
            <p:nvPr/>
          </p:nvSpPr>
          <p:spPr>
            <a:xfrm>
              <a:off x="3431129" y="1898418"/>
              <a:ext cx="338618" cy="338618"/>
            </a:xfrm>
            <a:custGeom>
              <a:avLst/>
              <a:gdLst/>
              <a:ahLst/>
              <a:cxnLst/>
              <a:rect l="l" t="t" r="r" b="b"/>
              <a:pathLst>
                <a:path w="38047" h="38047" extrusionOk="0">
                  <a:moveTo>
                    <a:pt x="11697" y="1"/>
                  </a:moveTo>
                  <a:lnTo>
                    <a:pt x="11697" y="11697"/>
                  </a:lnTo>
                  <a:lnTo>
                    <a:pt x="0" y="11697"/>
                  </a:lnTo>
                  <a:lnTo>
                    <a:pt x="0" y="26418"/>
                  </a:lnTo>
                  <a:lnTo>
                    <a:pt x="11697" y="26418"/>
                  </a:lnTo>
                  <a:lnTo>
                    <a:pt x="11697" y="38047"/>
                  </a:lnTo>
                  <a:lnTo>
                    <a:pt x="26418" y="38047"/>
                  </a:lnTo>
                  <a:lnTo>
                    <a:pt x="26418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418" y="11697"/>
                  </a:lnTo>
                  <a:lnTo>
                    <a:pt x="26418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790038610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_COLUMN_TEXT">
    <p:bg>
      <p:bgPr>
        <a:solidFill>
          <a:schemeClr val="lt1"/>
        </a:solidFill>
        <a:effectLst/>
      </p:bgPr>
    </p:bg>
    <p:spTree>
      <p:nvGrpSpPr>
        <p:cNvPr id="1" name="Shape 19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68" name="Google Shape;1968;p7"/>
          <p:cNvGrpSpPr/>
          <p:nvPr/>
        </p:nvGrpSpPr>
        <p:grpSpPr>
          <a:xfrm>
            <a:off x="0" y="0"/>
            <a:ext cx="9144125" cy="5143391"/>
            <a:chOff x="0" y="0"/>
            <a:chExt cx="9144125" cy="5143391"/>
          </a:xfrm>
        </p:grpSpPr>
        <p:sp>
          <p:nvSpPr>
            <p:cNvPr id="1969" name="Google Shape;1969;p7"/>
            <p:cNvSpPr/>
            <p:nvPr/>
          </p:nvSpPr>
          <p:spPr>
            <a:xfrm>
              <a:off x="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" name="Google Shape;1970;p7"/>
            <p:cNvSpPr/>
            <p:nvPr/>
          </p:nvSpPr>
          <p:spPr>
            <a:xfrm>
              <a:off x="38100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" name="Google Shape;1971;p7"/>
            <p:cNvSpPr/>
            <p:nvPr/>
          </p:nvSpPr>
          <p:spPr>
            <a:xfrm>
              <a:off x="76201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" name="Google Shape;1972;p7"/>
            <p:cNvSpPr/>
            <p:nvPr/>
          </p:nvSpPr>
          <p:spPr>
            <a:xfrm>
              <a:off x="114301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" name="Google Shape;1973;p7"/>
            <p:cNvSpPr/>
            <p:nvPr/>
          </p:nvSpPr>
          <p:spPr>
            <a:xfrm>
              <a:off x="152402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" name="Google Shape;1974;p7"/>
            <p:cNvSpPr/>
            <p:nvPr/>
          </p:nvSpPr>
          <p:spPr>
            <a:xfrm>
              <a:off x="190502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" name="Google Shape;1975;p7"/>
            <p:cNvSpPr/>
            <p:nvPr/>
          </p:nvSpPr>
          <p:spPr>
            <a:xfrm>
              <a:off x="228603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" name="Google Shape;1976;p7"/>
            <p:cNvSpPr/>
            <p:nvPr/>
          </p:nvSpPr>
          <p:spPr>
            <a:xfrm>
              <a:off x="266703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" name="Google Shape;1977;p7"/>
            <p:cNvSpPr/>
            <p:nvPr/>
          </p:nvSpPr>
          <p:spPr>
            <a:xfrm>
              <a:off x="304804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" name="Google Shape;1978;p7"/>
            <p:cNvSpPr/>
            <p:nvPr/>
          </p:nvSpPr>
          <p:spPr>
            <a:xfrm>
              <a:off x="342904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" name="Google Shape;1979;p7"/>
            <p:cNvSpPr/>
            <p:nvPr/>
          </p:nvSpPr>
          <p:spPr>
            <a:xfrm>
              <a:off x="381005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" name="Google Shape;1980;p7"/>
            <p:cNvSpPr/>
            <p:nvPr/>
          </p:nvSpPr>
          <p:spPr>
            <a:xfrm>
              <a:off x="419105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" name="Google Shape;1981;p7"/>
            <p:cNvSpPr/>
            <p:nvPr/>
          </p:nvSpPr>
          <p:spPr>
            <a:xfrm>
              <a:off x="457206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" name="Google Shape;1982;p7"/>
            <p:cNvSpPr/>
            <p:nvPr/>
          </p:nvSpPr>
          <p:spPr>
            <a:xfrm>
              <a:off x="495306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" name="Google Shape;1983;p7"/>
            <p:cNvSpPr/>
            <p:nvPr/>
          </p:nvSpPr>
          <p:spPr>
            <a:xfrm>
              <a:off x="533407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" name="Google Shape;1984;p7"/>
            <p:cNvSpPr/>
            <p:nvPr/>
          </p:nvSpPr>
          <p:spPr>
            <a:xfrm>
              <a:off x="571507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" name="Google Shape;1985;p7"/>
            <p:cNvSpPr/>
            <p:nvPr/>
          </p:nvSpPr>
          <p:spPr>
            <a:xfrm>
              <a:off x="609608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" name="Google Shape;1986;p7"/>
            <p:cNvSpPr/>
            <p:nvPr/>
          </p:nvSpPr>
          <p:spPr>
            <a:xfrm>
              <a:off x="647708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" name="Google Shape;1987;p7"/>
            <p:cNvSpPr/>
            <p:nvPr/>
          </p:nvSpPr>
          <p:spPr>
            <a:xfrm>
              <a:off x="685809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" name="Google Shape;1988;p7"/>
            <p:cNvSpPr/>
            <p:nvPr/>
          </p:nvSpPr>
          <p:spPr>
            <a:xfrm>
              <a:off x="723909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" name="Google Shape;1989;p7"/>
            <p:cNvSpPr/>
            <p:nvPr/>
          </p:nvSpPr>
          <p:spPr>
            <a:xfrm>
              <a:off x="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" name="Google Shape;1990;p7"/>
            <p:cNvSpPr/>
            <p:nvPr/>
          </p:nvSpPr>
          <p:spPr>
            <a:xfrm>
              <a:off x="38100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" name="Google Shape;1991;p7"/>
            <p:cNvSpPr/>
            <p:nvPr/>
          </p:nvSpPr>
          <p:spPr>
            <a:xfrm>
              <a:off x="76201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" name="Google Shape;1992;p7"/>
            <p:cNvSpPr/>
            <p:nvPr/>
          </p:nvSpPr>
          <p:spPr>
            <a:xfrm>
              <a:off x="114301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" name="Google Shape;1993;p7"/>
            <p:cNvSpPr/>
            <p:nvPr/>
          </p:nvSpPr>
          <p:spPr>
            <a:xfrm>
              <a:off x="152402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" name="Google Shape;1994;p7"/>
            <p:cNvSpPr/>
            <p:nvPr/>
          </p:nvSpPr>
          <p:spPr>
            <a:xfrm>
              <a:off x="190502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" name="Google Shape;1995;p7"/>
            <p:cNvSpPr/>
            <p:nvPr/>
          </p:nvSpPr>
          <p:spPr>
            <a:xfrm>
              <a:off x="228603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" name="Google Shape;1996;p7"/>
            <p:cNvSpPr/>
            <p:nvPr/>
          </p:nvSpPr>
          <p:spPr>
            <a:xfrm>
              <a:off x="266703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" name="Google Shape;1997;p7"/>
            <p:cNvSpPr/>
            <p:nvPr/>
          </p:nvSpPr>
          <p:spPr>
            <a:xfrm>
              <a:off x="304804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" name="Google Shape;1998;p7"/>
            <p:cNvSpPr/>
            <p:nvPr/>
          </p:nvSpPr>
          <p:spPr>
            <a:xfrm>
              <a:off x="342904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" name="Google Shape;1999;p7"/>
            <p:cNvSpPr/>
            <p:nvPr/>
          </p:nvSpPr>
          <p:spPr>
            <a:xfrm>
              <a:off x="381005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" name="Google Shape;2000;p7"/>
            <p:cNvSpPr/>
            <p:nvPr/>
          </p:nvSpPr>
          <p:spPr>
            <a:xfrm>
              <a:off x="419105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" name="Google Shape;2001;p7"/>
            <p:cNvSpPr/>
            <p:nvPr/>
          </p:nvSpPr>
          <p:spPr>
            <a:xfrm>
              <a:off x="457206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" name="Google Shape;2002;p7"/>
            <p:cNvSpPr/>
            <p:nvPr/>
          </p:nvSpPr>
          <p:spPr>
            <a:xfrm>
              <a:off x="495306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" name="Google Shape;2003;p7"/>
            <p:cNvSpPr/>
            <p:nvPr/>
          </p:nvSpPr>
          <p:spPr>
            <a:xfrm>
              <a:off x="533407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" name="Google Shape;2004;p7"/>
            <p:cNvSpPr/>
            <p:nvPr/>
          </p:nvSpPr>
          <p:spPr>
            <a:xfrm>
              <a:off x="571507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" name="Google Shape;2005;p7"/>
            <p:cNvSpPr/>
            <p:nvPr/>
          </p:nvSpPr>
          <p:spPr>
            <a:xfrm>
              <a:off x="609608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" name="Google Shape;2006;p7"/>
            <p:cNvSpPr/>
            <p:nvPr/>
          </p:nvSpPr>
          <p:spPr>
            <a:xfrm>
              <a:off x="647708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" name="Google Shape;2007;p7"/>
            <p:cNvSpPr/>
            <p:nvPr/>
          </p:nvSpPr>
          <p:spPr>
            <a:xfrm>
              <a:off x="685809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" name="Google Shape;2008;p7"/>
            <p:cNvSpPr/>
            <p:nvPr/>
          </p:nvSpPr>
          <p:spPr>
            <a:xfrm>
              <a:off x="723909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" name="Google Shape;2009;p7"/>
            <p:cNvSpPr/>
            <p:nvPr/>
          </p:nvSpPr>
          <p:spPr>
            <a:xfrm>
              <a:off x="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" name="Google Shape;2010;p7"/>
            <p:cNvSpPr/>
            <p:nvPr/>
          </p:nvSpPr>
          <p:spPr>
            <a:xfrm>
              <a:off x="38100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" name="Google Shape;2011;p7"/>
            <p:cNvSpPr/>
            <p:nvPr/>
          </p:nvSpPr>
          <p:spPr>
            <a:xfrm>
              <a:off x="76201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" name="Google Shape;2012;p7"/>
            <p:cNvSpPr/>
            <p:nvPr/>
          </p:nvSpPr>
          <p:spPr>
            <a:xfrm>
              <a:off x="114301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" name="Google Shape;2013;p7"/>
            <p:cNvSpPr/>
            <p:nvPr/>
          </p:nvSpPr>
          <p:spPr>
            <a:xfrm>
              <a:off x="152402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" name="Google Shape;2014;p7"/>
            <p:cNvSpPr/>
            <p:nvPr/>
          </p:nvSpPr>
          <p:spPr>
            <a:xfrm>
              <a:off x="190502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" name="Google Shape;2015;p7"/>
            <p:cNvSpPr/>
            <p:nvPr/>
          </p:nvSpPr>
          <p:spPr>
            <a:xfrm>
              <a:off x="228603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" name="Google Shape;2016;p7"/>
            <p:cNvSpPr/>
            <p:nvPr/>
          </p:nvSpPr>
          <p:spPr>
            <a:xfrm>
              <a:off x="266703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" name="Google Shape;2017;p7"/>
            <p:cNvSpPr/>
            <p:nvPr/>
          </p:nvSpPr>
          <p:spPr>
            <a:xfrm>
              <a:off x="304804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" name="Google Shape;2018;p7"/>
            <p:cNvSpPr/>
            <p:nvPr/>
          </p:nvSpPr>
          <p:spPr>
            <a:xfrm>
              <a:off x="342904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" name="Google Shape;2019;p7"/>
            <p:cNvSpPr/>
            <p:nvPr/>
          </p:nvSpPr>
          <p:spPr>
            <a:xfrm>
              <a:off x="381005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" name="Google Shape;2020;p7"/>
            <p:cNvSpPr/>
            <p:nvPr/>
          </p:nvSpPr>
          <p:spPr>
            <a:xfrm>
              <a:off x="419105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" name="Google Shape;2021;p7"/>
            <p:cNvSpPr/>
            <p:nvPr/>
          </p:nvSpPr>
          <p:spPr>
            <a:xfrm>
              <a:off x="457206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" name="Google Shape;2022;p7"/>
            <p:cNvSpPr/>
            <p:nvPr/>
          </p:nvSpPr>
          <p:spPr>
            <a:xfrm>
              <a:off x="495306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" name="Google Shape;2023;p7"/>
            <p:cNvSpPr/>
            <p:nvPr/>
          </p:nvSpPr>
          <p:spPr>
            <a:xfrm>
              <a:off x="533407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" name="Google Shape;2024;p7"/>
            <p:cNvSpPr/>
            <p:nvPr/>
          </p:nvSpPr>
          <p:spPr>
            <a:xfrm>
              <a:off x="571507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" name="Google Shape;2025;p7"/>
            <p:cNvSpPr/>
            <p:nvPr/>
          </p:nvSpPr>
          <p:spPr>
            <a:xfrm>
              <a:off x="609608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" name="Google Shape;2026;p7"/>
            <p:cNvSpPr/>
            <p:nvPr/>
          </p:nvSpPr>
          <p:spPr>
            <a:xfrm>
              <a:off x="647708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" name="Google Shape;2027;p7"/>
            <p:cNvSpPr/>
            <p:nvPr/>
          </p:nvSpPr>
          <p:spPr>
            <a:xfrm>
              <a:off x="685809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" name="Google Shape;2028;p7"/>
            <p:cNvSpPr/>
            <p:nvPr/>
          </p:nvSpPr>
          <p:spPr>
            <a:xfrm>
              <a:off x="723909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" name="Google Shape;2029;p7"/>
            <p:cNvSpPr/>
            <p:nvPr/>
          </p:nvSpPr>
          <p:spPr>
            <a:xfrm>
              <a:off x="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0" name="Google Shape;2030;p7"/>
            <p:cNvSpPr/>
            <p:nvPr/>
          </p:nvSpPr>
          <p:spPr>
            <a:xfrm>
              <a:off x="38100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" name="Google Shape;2031;p7"/>
            <p:cNvSpPr/>
            <p:nvPr/>
          </p:nvSpPr>
          <p:spPr>
            <a:xfrm>
              <a:off x="76201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" name="Google Shape;2032;p7"/>
            <p:cNvSpPr/>
            <p:nvPr/>
          </p:nvSpPr>
          <p:spPr>
            <a:xfrm>
              <a:off x="114301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" name="Google Shape;2033;p7"/>
            <p:cNvSpPr/>
            <p:nvPr/>
          </p:nvSpPr>
          <p:spPr>
            <a:xfrm>
              <a:off x="152402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" name="Google Shape;2034;p7"/>
            <p:cNvSpPr/>
            <p:nvPr/>
          </p:nvSpPr>
          <p:spPr>
            <a:xfrm>
              <a:off x="190502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" name="Google Shape;2035;p7"/>
            <p:cNvSpPr/>
            <p:nvPr/>
          </p:nvSpPr>
          <p:spPr>
            <a:xfrm>
              <a:off x="228603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" name="Google Shape;2036;p7"/>
            <p:cNvSpPr/>
            <p:nvPr/>
          </p:nvSpPr>
          <p:spPr>
            <a:xfrm>
              <a:off x="266703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" name="Google Shape;2037;p7"/>
            <p:cNvSpPr/>
            <p:nvPr/>
          </p:nvSpPr>
          <p:spPr>
            <a:xfrm>
              <a:off x="304804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" name="Google Shape;2038;p7"/>
            <p:cNvSpPr/>
            <p:nvPr/>
          </p:nvSpPr>
          <p:spPr>
            <a:xfrm>
              <a:off x="342904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" name="Google Shape;2039;p7"/>
            <p:cNvSpPr/>
            <p:nvPr/>
          </p:nvSpPr>
          <p:spPr>
            <a:xfrm>
              <a:off x="381005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" name="Google Shape;2040;p7"/>
            <p:cNvSpPr/>
            <p:nvPr/>
          </p:nvSpPr>
          <p:spPr>
            <a:xfrm>
              <a:off x="419105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" name="Google Shape;2041;p7"/>
            <p:cNvSpPr/>
            <p:nvPr/>
          </p:nvSpPr>
          <p:spPr>
            <a:xfrm>
              <a:off x="457206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" name="Google Shape;2042;p7"/>
            <p:cNvSpPr/>
            <p:nvPr/>
          </p:nvSpPr>
          <p:spPr>
            <a:xfrm>
              <a:off x="495306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" name="Google Shape;2043;p7"/>
            <p:cNvSpPr/>
            <p:nvPr/>
          </p:nvSpPr>
          <p:spPr>
            <a:xfrm>
              <a:off x="533407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" name="Google Shape;2044;p7"/>
            <p:cNvSpPr/>
            <p:nvPr/>
          </p:nvSpPr>
          <p:spPr>
            <a:xfrm>
              <a:off x="571507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" name="Google Shape;2045;p7"/>
            <p:cNvSpPr/>
            <p:nvPr/>
          </p:nvSpPr>
          <p:spPr>
            <a:xfrm>
              <a:off x="609608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" name="Google Shape;2046;p7"/>
            <p:cNvSpPr/>
            <p:nvPr/>
          </p:nvSpPr>
          <p:spPr>
            <a:xfrm>
              <a:off x="647708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" name="Google Shape;2047;p7"/>
            <p:cNvSpPr/>
            <p:nvPr/>
          </p:nvSpPr>
          <p:spPr>
            <a:xfrm>
              <a:off x="685809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" name="Google Shape;2048;p7"/>
            <p:cNvSpPr/>
            <p:nvPr/>
          </p:nvSpPr>
          <p:spPr>
            <a:xfrm>
              <a:off x="723909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" name="Google Shape;2049;p7"/>
            <p:cNvSpPr/>
            <p:nvPr/>
          </p:nvSpPr>
          <p:spPr>
            <a:xfrm>
              <a:off x="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" name="Google Shape;2050;p7"/>
            <p:cNvSpPr/>
            <p:nvPr/>
          </p:nvSpPr>
          <p:spPr>
            <a:xfrm>
              <a:off x="38100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" name="Google Shape;2051;p7"/>
            <p:cNvSpPr/>
            <p:nvPr/>
          </p:nvSpPr>
          <p:spPr>
            <a:xfrm>
              <a:off x="76201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" name="Google Shape;2052;p7"/>
            <p:cNvSpPr/>
            <p:nvPr/>
          </p:nvSpPr>
          <p:spPr>
            <a:xfrm>
              <a:off x="114301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" name="Google Shape;2053;p7"/>
            <p:cNvSpPr/>
            <p:nvPr/>
          </p:nvSpPr>
          <p:spPr>
            <a:xfrm>
              <a:off x="152402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" name="Google Shape;2054;p7"/>
            <p:cNvSpPr/>
            <p:nvPr/>
          </p:nvSpPr>
          <p:spPr>
            <a:xfrm>
              <a:off x="190502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" name="Google Shape;2055;p7"/>
            <p:cNvSpPr/>
            <p:nvPr/>
          </p:nvSpPr>
          <p:spPr>
            <a:xfrm>
              <a:off x="228603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" name="Google Shape;2056;p7"/>
            <p:cNvSpPr/>
            <p:nvPr/>
          </p:nvSpPr>
          <p:spPr>
            <a:xfrm>
              <a:off x="266703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" name="Google Shape;2057;p7"/>
            <p:cNvSpPr/>
            <p:nvPr/>
          </p:nvSpPr>
          <p:spPr>
            <a:xfrm>
              <a:off x="304804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" name="Google Shape;2058;p7"/>
            <p:cNvSpPr/>
            <p:nvPr/>
          </p:nvSpPr>
          <p:spPr>
            <a:xfrm>
              <a:off x="342904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" name="Google Shape;2059;p7"/>
            <p:cNvSpPr/>
            <p:nvPr/>
          </p:nvSpPr>
          <p:spPr>
            <a:xfrm>
              <a:off x="381005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" name="Google Shape;2060;p7"/>
            <p:cNvSpPr/>
            <p:nvPr/>
          </p:nvSpPr>
          <p:spPr>
            <a:xfrm>
              <a:off x="419105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" name="Google Shape;2061;p7"/>
            <p:cNvSpPr/>
            <p:nvPr/>
          </p:nvSpPr>
          <p:spPr>
            <a:xfrm>
              <a:off x="457206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" name="Google Shape;2062;p7"/>
            <p:cNvSpPr/>
            <p:nvPr/>
          </p:nvSpPr>
          <p:spPr>
            <a:xfrm>
              <a:off x="495306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" name="Google Shape;2063;p7"/>
            <p:cNvSpPr/>
            <p:nvPr/>
          </p:nvSpPr>
          <p:spPr>
            <a:xfrm>
              <a:off x="533407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" name="Google Shape;2064;p7"/>
            <p:cNvSpPr/>
            <p:nvPr/>
          </p:nvSpPr>
          <p:spPr>
            <a:xfrm>
              <a:off x="571507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" name="Google Shape;2065;p7"/>
            <p:cNvSpPr/>
            <p:nvPr/>
          </p:nvSpPr>
          <p:spPr>
            <a:xfrm>
              <a:off x="609608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" name="Google Shape;2066;p7"/>
            <p:cNvSpPr/>
            <p:nvPr/>
          </p:nvSpPr>
          <p:spPr>
            <a:xfrm>
              <a:off x="647708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" name="Google Shape;2067;p7"/>
            <p:cNvSpPr/>
            <p:nvPr/>
          </p:nvSpPr>
          <p:spPr>
            <a:xfrm>
              <a:off x="685809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" name="Google Shape;2068;p7"/>
            <p:cNvSpPr/>
            <p:nvPr/>
          </p:nvSpPr>
          <p:spPr>
            <a:xfrm>
              <a:off x="723909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9" name="Google Shape;2069;p7"/>
            <p:cNvSpPr/>
            <p:nvPr/>
          </p:nvSpPr>
          <p:spPr>
            <a:xfrm>
              <a:off x="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0" name="Google Shape;2070;p7"/>
            <p:cNvSpPr/>
            <p:nvPr/>
          </p:nvSpPr>
          <p:spPr>
            <a:xfrm>
              <a:off x="38100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" name="Google Shape;2071;p7"/>
            <p:cNvSpPr/>
            <p:nvPr/>
          </p:nvSpPr>
          <p:spPr>
            <a:xfrm>
              <a:off x="76201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" name="Google Shape;2072;p7"/>
            <p:cNvSpPr/>
            <p:nvPr/>
          </p:nvSpPr>
          <p:spPr>
            <a:xfrm>
              <a:off x="114301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3" name="Google Shape;2073;p7"/>
            <p:cNvSpPr/>
            <p:nvPr/>
          </p:nvSpPr>
          <p:spPr>
            <a:xfrm>
              <a:off x="152402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" name="Google Shape;2074;p7"/>
            <p:cNvSpPr/>
            <p:nvPr/>
          </p:nvSpPr>
          <p:spPr>
            <a:xfrm>
              <a:off x="190502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5" name="Google Shape;2075;p7"/>
            <p:cNvSpPr/>
            <p:nvPr/>
          </p:nvSpPr>
          <p:spPr>
            <a:xfrm>
              <a:off x="228603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6" name="Google Shape;2076;p7"/>
            <p:cNvSpPr/>
            <p:nvPr/>
          </p:nvSpPr>
          <p:spPr>
            <a:xfrm>
              <a:off x="266703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7" name="Google Shape;2077;p7"/>
            <p:cNvSpPr/>
            <p:nvPr/>
          </p:nvSpPr>
          <p:spPr>
            <a:xfrm>
              <a:off x="304804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8" name="Google Shape;2078;p7"/>
            <p:cNvSpPr/>
            <p:nvPr/>
          </p:nvSpPr>
          <p:spPr>
            <a:xfrm>
              <a:off x="342904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9" name="Google Shape;2079;p7"/>
            <p:cNvSpPr/>
            <p:nvPr/>
          </p:nvSpPr>
          <p:spPr>
            <a:xfrm>
              <a:off x="381005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0" name="Google Shape;2080;p7"/>
            <p:cNvSpPr/>
            <p:nvPr/>
          </p:nvSpPr>
          <p:spPr>
            <a:xfrm>
              <a:off x="419105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1" name="Google Shape;2081;p7"/>
            <p:cNvSpPr/>
            <p:nvPr/>
          </p:nvSpPr>
          <p:spPr>
            <a:xfrm>
              <a:off x="457206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2" name="Google Shape;2082;p7"/>
            <p:cNvSpPr/>
            <p:nvPr/>
          </p:nvSpPr>
          <p:spPr>
            <a:xfrm>
              <a:off x="495306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3" name="Google Shape;2083;p7"/>
            <p:cNvSpPr/>
            <p:nvPr/>
          </p:nvSpPr>
          <p:spPr>
            <a:xfrm>
              <a:off x="533407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4" name="Google Shape;2084;p7"/>
            <p:cNvSpPr/>
            <p:nvPr/>
          </p:nvSpPr>
          <p:spPr>
            <a:xfrm>
              <a:off x="571507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5" name="Google Shape;2085;p7"/>
            <p:cNvSpPr/>
            <p:nvPr/>
          </p:nvSpPr>
          <p:spPr>
            <a:xfrm>
              <a:off x="609608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6" name="Google Shape;2086;p7"/>
            <p:cNvSpPr/>
            <p:nvPr/>
          </p:nvSpPr>
          <p:spPr>
            <a:xfrm>
              <a:off x="647708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7" name="Google Shape;2087;p7"/>
            <p:cNvSpPr/>
            <p:nvPr/>
          </p:nvSpPr>
          <p:spPr>
            <a:xfrm>
              <a:off x="685809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" name="Google Shape;2088;p7"/>
            <p:cNvSpPr/>
            <p:nvPr/>
          </p:nvSpPr>
          <p:spPr>
            <a:xfrm>
              <a:off x="723909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9" name="Google Shape;2089;p7"/>
            <p:cNvSpPr/>
            <p:nvPr/>
          </p:nvSpPr>
          <p:spPr>
            <a:xfrm>
              <a:off x="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0" name="Google Shape;2090;p7"/>
            <p:cNvSpPr/>
            <p:nvPr/>
          </p:nvSpPr>
          <p:spPr>
            <a:xfrm>
              <a:off x="38100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1" name="Google Shape;2091;p7"/>
            <p:cNvSpPr/>
            <p:nvPr/>
          </p:nvSpPr>
          <p:spPr>
            <a:xfrm>
              <a:off x="76201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2" name="Google Shape;2092;p7"/>
            <p:cNvSpPr/>
            <p:nvPr/>
          </p:nvSpPr>
          <p:spPr>
            <a:xfrm>
              <a:off x="114301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" name="Google Shape;2093;p7"/>
            <p:cNvSpPr/>
            <p:nvPr/>
          </p:nvSpPr>
          <p:spPr>
            <a:xfrm>
              <a:off x="152402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4" name="Google Shape;2094;p7"/>
            <p:cNvSpPr/>
            <p:nvPr/>
          </p:nvSpPr>
          <p:spPr>
            <a:xfrm>
              <a:off x="190502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5" name="Google Shape;2095;p7"/>
            <p:cNvSpPr/>
            <p:nvPr/>
          </p:nvSpPr>
          <p:spPr>
            <a:xfrm>
              <a:off x="228603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6" name="Google Shape;2096;p7"/>
            <p:cNvSpPr/>
            <p:nvPr/>
          </p:nvSpPr>
          <p:spPr>
            <a:xfrm>
              <a:off x="266703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7" name="Google Shape;2097;p7"/>
            <p:cNvSpPr/>
            <p:nvPr/>
          </p:nvSpPr>
          <p:spPr>
            <a:xfrm>
              <a:off x="304804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8" name="Google Shape;2098;p7"/>
            <p:cNvSpPr/>
            <p:nvPr/>
          </p:nvSpPr>
          <p:spPr>
            <a:xfrm>
              <a:off x="342904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9" name="Google Shape;2099;p7"/>
            <p:cNvSpPr/>
            <p:nvPr/>
          </p:nvSpPr>
          <p:spPr>
            <a:xfrm>
              <a:off x="381005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0" name="Google Shape;2100;p7"/>
            <p:cNvSpPr/>
            <p:nvPr/>
          </p:nvSpPr>
          <p:spPr>
            <a:xfrm>
              <a:off x="419105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1" name="Google Shape;2101;p7"/>
            <p:cNvSpPr/>
            <p:nvPr/>
          </p:nvSpPr>
          <p:spPr>
            <a:xfrm>
              <a:off x="457206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" name="Google Shape;2102;p7"/>
            <p:cNvSpPr/>
            <p:nvPr/>
          </p:nvSpPr>
          <p:spPr>
            <a:xfrm>
              <a:off x="495306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" name="Google Shape;2103;p7"/>
            <p:cNvSpPr/>
            <p:nvPr/>
          </p:nvSpPr>
          <p:spPr>
            <a:xfrm>
              <a:off x="533407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" name="Google Shape;2104;p7"/>
            <p:cNvSpPr/>
            <p:nvPr/>
          </p:nvSpPr>
          <p:spPr>
            <a:xfrm>
              <a:off x="571507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5" name="Google Shape;2105;p7"/>
            <p:cNvSpPr/>
            <p:nvPr/>
          </p:nvSpPr>
          <p:spPr>
            <a:xfrm>
              <a:off x="609608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" name="Google Shape;2106;p7"/>
            <p:cNvSpPr/>
            <p:nvPr/>
          </p:nvSpPr>
          <p:spPr>
            <a:xfrm>
              <a:off x="647708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7" name="Google Shape;2107;p7"/>
            <p:cNvSpPr/>
            <p:nvPr/>
          </p:nvSpPr>
          <p:spPr>
            <a:xfrm>
              <a:off x="685809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8" name="Google Shape;2108;p7"/>
            <p:cNvSpPr/>
            <p:nvPr/>
          </p:nvSpPr>
          <p:spPr>
            <a:xfrm>
              <a:off x="723909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9" name="Google Shape;2109;p7"/>
            <p:cNvSpPr/>
            <p:nvPr/>
          </p:nvSpPr>
          <p:spPr>
            <a:xfrm>
              <a:off x="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0" name="Google Shape;2110;p7"/>
            <p:cNvSpPr/>
            <p:nvPr/>
          </p:nvSpPr>
          <p:spPr>
            <a:xfrm>
              <a:off x="38100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1" name="Google Shape;2111;p7"/>
            <p:cNvSpPr/>
            <p:nvPr/>
          </p:nvSpPr>
          <p:spPr>
            <a:xfrm>
              <a:off x="76201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2" name="Google Shape;2112;p7"/>
            <p:cNvSpPr/>
            <p:nvPr/>
          </p:nvSpPr>
          <p:spPr>
            <a:xfrm>
              <a:off x="114301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3" name="Google Shape;2113;p7"/>
            <p:cNvSpPr/>
            <p:nvPr/>
          </p:nvSpPr>
          <p:spPr>
            <a:xfrm>
              <a:off x="152402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4" name="Google Shape;2114;p7"/>
            <p:cNvSpPr/>
            <p:nvPr/>
          </p:nvSpPr>
          <p:spPr>
            <a:xfrm>
              <a:off x="190502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5" name="Google Shape;2115;p7"/>
            <p:cNvSpPr/>
            <p:nvPr/>
          </p:nvSpPr>
          <p:spPr>
            <a:xfrm>
              <a:off x="228603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6" name="Google Shape;2116;p7"/>
            <p:cNvSpPr/>
            <p:nvPr/>
          </p:nvSpPr>
          <p:spPr>
            <a:xfrm>
              <a:off x="266703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7" name="Google Shape;2117;p7"/>
            <p:cNvSpPr/>
            <p:nvPr/>
          </p:nvSpPr>
          <p:spPr>
            <a:xfrm>
              <a:off x="304804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8" name="Google Shape;2118;p7"/>
            <p:cNvSpPr/>
            <p:nvPr/>
          </p:nvSpPr>
          <p:spPr>
            <a:xfrm>
              <a:off x="342904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9" name="Google Shape;2119;p7"/>
            <p:cNvSpPr/>
            <p:nvPr/>
          </p:nvSpPr>
          <p:spPr>
            <a:xfrm>
              <a:off x="381005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0" name="Google Shape;2120;p7"/>
            <p:cNvSpPr/>
            <p:nvPr/>
          </p:nvSpPr>
          <p:spPr>
            <a:xfrm>
              <a:off x="419105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1" name="Google Shape;2121;p7"/>
            <p:cNvSpPr/>
            <p:nvPr/>
          </p:nvSpPr>
          <p:spPr>
            <a:xfrm>
              <a:off x="457206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2" name="Google Shape;2122;p7"/>
            <p:cNvSpPr/>
            <p:nvPr/>
          </p:nvSpPr>
          <p:spPr>
            <a:xfrm>
              <a:off x="495306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3" name="Google Shape;2123;p7"/>
            <p:cNvSpPr/>
            <p:nvPr/>
          </p:nvSpPr>
          <p:spPr>
            <a:xfrm>
              <a:off x="533407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4" name="Google Shape;2124;p7"/>
            <p:cNvSpPr/>
            <p:nvPr/>
          </p:nvSpPr>
          <p:spPr>
            <a:xfrm>
              <a:off x="571507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5" name="Google Shape;2125;p7"/>
            <p:cNvSpPr/>
            <p:nvPr/>
          </p:nvSpPr>
          <p:spPr>
            <a:xfrm>
              <a:off x="609608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6" name="Google Shape;2126;p7"/>
            <p:cNvSpPr/>
            <p:nvPr/>
          </p:nvSpPr>
          <p:spPr>
            <a:xfrm>
              <a:off x="647708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7" name="Google Shape;2127;p7"/>
            <p:cNvSpPr/>
            <p:nvPr/>
          </p:nvSpPr>
          <p:spPr>
            <a:xfrm>
              <a:off x="685809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" name="Google Shape;2128;p7"/>
            <p:cNvSpPr/>
            <p:nvPr/>
          </p:nvSpPr>
          <p:spPr>
            <a:xfrm>
              <a:off x="723909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" name="Google Shape;2129;p7"/>
            <p:cNvSpPr/>
            <p:nvPr/>
          </p:nvSpPr>
          <p:spPr>
            <a:xfrm>
              <a:off x="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0" name="Google Shape;2130;p7"/>
            <p:cNvSpPr/>
            <p:nvPr/>
          </p:nvSpPr>
          <p:spPr>
            <a:xfrm>
              <a:off x="38100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1" name="Google Shape;2131;p7"/>
            <p:cNvSpPr/>
            <p:nvPr/>
          </p:nvSpPr>
          <p:spPr>
            <a:xfrm>
              <a:off x="76201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2" name="Google Shape;2132;p7"/>
            <p:cNvSpPr/>
            <p:nvPr/>
          </p:nvSpPr>
          <p:spPr>
            <a:xfrm>
              <a:off x="114301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3" name="Google Shape;2133;p7"/>
            <p:cNvSpPr/>
            <p:nvPr/>
          </p:nvSpPr>
          <p:spPr>
            <a:xfrm>
              <a:off x="152402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" name="Google Shape;2134;p7"/>
            <p:cNvSpPr/>
            <p:nvPr/>
          </p:nvSpPr>
          <p:spPr>
            <a:xfrm>
              <a:off x="190502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" name="Google Shape;2135;p7"/>
            <p:cNvSpPr/>
            <p:nvPr/>
          </p:nvSpPr>
          <p:spPr>
            <a:xfrm>
              <a:off x="228603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" name="Google Shape;2136;p7"/>
            <p:cNvSpPr/>
            <p:nvPr/>
          </p:nvSpPr>
          <p:spPr>
            <a:xfrm>
              <a:off x="266703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" name="Google Shape;2137;p7"/>
            <p:cNvSpPr/>
            <p:nvPr/>
          </p:nvSpPr>
          <p:spPr>
            <a:xfrm>
              <a:off x="304804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" name="Google Shape;2138;p7"/>
            <p:cNvSpPr/>
            <p:nvPr/>
          </p:nvSpPr>
          <p:spPr>
            <a:xfrm>
              <a:off x="342904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" name="Google Shape;2139;p7"/>
            <p:cNvSpPr/>
            <p:nvPr/>
          </p:nvSpPr>
          <p:spPr>
            <a:xfrm>
              <a:off x="381005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0" name="Google Shape;2140;p7"/>
            <p:cNvSpPr/>
            <p:nvPr/>
          </p:nvSpPr>
          <p:spPr>
            <a:xfrm>
              <a:off x="419105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" name="Google Shape;2141;p7"/>
            <p:cNvSpPr/>
            <p:nvPr/>
          </p:nvSpPr>
          <p:spPr>
            <a:xfrm>
              <a:off x="457206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" name="Google Shape;2142;p7"/>
            <p:cNvSpPr/>
            <p:nvPr/>
          </p:nvSpPr>
          <p:spPr>
            <a:xfrm>
              <a:off x="495306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3" name="Google Shape;2143;p7"/>
            <p:cNvSpPr/>
            <p:nvPr/>
          </p:nvSpPr>
          <p:spPr>
            <a:xfrm>
              <a:off x="533407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4" name="Google Shape;2144;p7"/>
            <p:cNvSpPr/>
            <p:nvPr/>
          </p:nvSpPr>
          <p:spPr>
            <a:xfrm>
              <a:off x="571507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5" name="Google Shape;2145;p7"/>
            <p:cNvSpPr/>
            <p:nvPr/>
          </p:nvSpPr>
          <p:spPr>
            <a:xfrm>
              <a:off x="609608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6" name="Google Shape;2146;p7"/>
            <p:cNvSpPr/>
            <p:nvPr/>
          </p:nvSpPr>
          <p:spPr>
            <a:xfrm>
              <a:off x="647708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7" name="Google Shape;2147;p7"/>
            <p:cNvSpPr/>
            <p:nvPr/>
          </p:nvSpPr>
          <p:spPr>
            <a:xfrm>
              <a:off x="685809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8" name="Google Shape;2148;p7"/>
            <p:cNvSpPr/>
            <p:nvPr/>
          </p:nvSpPr>
          <p:spPr>
            <a:xfrm>
              <a:off x="723909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" name="Google Shape;2149;p7"/>
            <p:cNvSpPr/>
            <p:nvPr/>
          </p:nvSpPr>
          <p:spPr>
            <a:xfrm>
              <a:off x="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" name="Google Shape;2150;p7"/>
            <p:cNvSpPr/>
            <p:nvPr/>
          </p:nvSpPr>
          <p:spPr>
            <a:xfrm>
              <a:off x="38100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" name="Google Shape;2151;p7"/>
            <p:cNvSpPr/>
            <p:nvPr/>
          </p:nvSpPr>
          <p:spPr>
            <a:xfrm>
              <a:off x="76201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" name="Google Shape;2152;p7"/>
            <p:cNvSpPr/>
            <p:nvPr/>
          </p:nvSpPr>
          <p:spPr>
            <a:xfrm>
              <a:off x="114301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" name="Google Shape;2153;p7"/>
            <p:cNvSpPr/>
            <p:nvPr/>
          </p:nvSpPr>
          <p:spPr>
            <a:xfrm>
              <a:off x="152402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" name="Google Shape;2154;p7"/>
            <p:cNvSpPr/>
            <p:nvPr/>
          </p:nvSpPr>
          <p:spPr>
            <a:xfrm>
              <a:off x="190502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" name="Google Shape;2155;p7"/>
            <p:cNvSpPr/>
            <p:nvPr/>
          </p:nvSpPr>
          <p:spPr>
            <a:xfrm>
              <a:off x="228603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" name="Google Shape;2156;p7"/>
            <p:cNvSpPr/>
            <p:nvPr/>
          </p:nvSpPr>
          <p:spPr>
            <a:xfrm>
              <a:off x="266703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" name="Google Shape;2157;p7"/>
            <p:cNvSpPr/>
            <p:nvPr/>
          </p:nvSpPr>
          <p:spPr>
            <a:xfrm>
              <a:off x="304804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" name="Google Shape;2158;p7"/>
            <p:cNvSpPr/>
            <p:nvPr/>
          </p:nvSpPr>
          <p:spPr>
            <a:xfrm>
              <a:off x="342904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" name="Google Shape;2159;p7"/>
            <p:cNvSpPr/>
            <p:nvPr/>
          </p:nvSpPr>
          <p:spPr>
            <a:xfrm>
              <a:off x="381005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" name="Google Shape;2160;p7"/>
            <p:cNvSpPr/>
            <p:nvPr/>
          </p:nvSpPr>
          <p:spPr>
            <a:xfrm>
              <a:off x="419105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" name="Google Shape;2161;p7"/>
            <p:cNvSpPr/>
            <p:nvPr/>
          </p:nvSpPr>
          <p:spPr>
            <a:xfrm>
              <a:off x="457206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" name="Google Shape;2162;p7"/>
            <p:cNvSpPr/>
            <p:nvPr/>
          </p:nvSpPr>
          <p:spPr>
            <a:xfrm>
              <a:off x="495306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" name="Google Shape;2163;p7"/>
            <p:cNvSpPr/>
            <p:nvPr/>
          </p:nvSpPr>
          <p:spPr>
            <a:xfrm>
              <a:off x="533407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" name="Google Shape;2164;p7"/>
            <p:cNvSpPr/>
            <p:nvPr/>
          </p:nvSpPr>
          <p:spPr>
            <a:xfrm>
              <a:off x="571507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" name="Google Shape;2165;p7"/>
            <p:cNvSpPr/>
            <p:nvPr/>
          </p:nvSpPr>
          <p:spPr>
            <a:xfrm>
              <a:off x="609608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" name="Google Shape;2166;p7"/>
            <p:cNvSpPr/>
            <p:nvPr/>
          </p:nvSpPr>
          <p:spPr>
            <a:xfrm>
              <a:off x="647708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" name="Google Shape;2167;p7"/>
            <p:cNvSpPr/>
            <p:nvPr/>
          </p:nvSpPr>
          <p:spPr>
            <a:xfrm>
              <a:off x="685809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" name="Google Shape;2168;p7"/>
            <p:cNvSpPr/>
            <p:nvPr/>
          </p:nvSpPr>
          <p:spPr>
            <a:xfrm>
              <a:off x="723909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" name="Google Shape;2169;p7"/>
            <p:cNvSpPr/>
            <p:nvPr/>
          </p:nvSpPr>
          <p:spPr>
            <a:xfrm>
              <a:off x="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" name="Google Shape;2170;p7"/>
            <p:cNvSpPr/>
            <p:nvPr/>
          </p:nvSpPr>
          <p:spPr>
            <a:xfrm>
              <a:off x="38100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" name="Google Shape;2171;p7"/>
            <p:cNvSpPr/>
            <p:nvPr/>
          </p:nvSpPr>
          <p:spPr>
            <a:xfrm>
              <a:off x="76201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" name="Google Shape;2172;p7"/>
            <p:cNvSpPr/>
            <p:nvPr/>
          </p:nvSpPr>
          <p:spPr>
            <a:xfrm>
              <a:off x="114301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" name="Google Shape;2173;p7"/>
            <p:cNvSpPr/>
            <p:nvPr/>
          </p:nvSpPr>
          <p:spPr>
            <a:xfrm>
              <a:off x="152402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" name="Google Shape;2174;p7"/>
            <p:cNvSpPr/>
            <p:nvPr/>
          </p:nvSpPr>
          <p:spPr>
            <a:xfrm>
              <a:off x="190502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" name="Google Shape;2175;p7"/>
            <p:cNvSpPr/>
            <p:nvPr/>
          </p:nvSpPr>
          <p:spPr>
            <a:xfrm>
              <a:off x="228603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6" name="Google Shape;2176;p7"/>
            <p:cNvSpPr/>
            <p:nvPr/>
          </p:nvSpPr>
          <p:spPr>
            <a:xfrm>
              <a:off x="266703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" name="Google Shape;2177;p7"/>
            <p:cNvSpPr/>
            <p:nvPr/>
          </p:nvSpPr>
          <p:spPr>
            <a:xfrm>
              <a:off x="304804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" name="Google Shape;2178;p7"/>
            <p:cNvSpPr/>
            <p:nvPr/>
          </p:nvSpPr>
          <p:spPr>
            <a:xfrm>
              <a:off x="342904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9" name="Google Shape;2179;p7"/>
            <p:cNvSpPr/>
            <p:nvPr/>
          </p:nvSpPr>
          <p:spPr>
            <a:xfrm>
              <a:off x="381005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0" name="Google Shape;2180;p7"/>
            <p:cNvSpPr/>
            <p:nvPr/>
          </p:nvSpPr>
          <p:spPr>
            <a:xfrm>
              <a:off x="419105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1" name="Google Shape;2181;p7"/>
            <p:cNvSpPr/>
            <p:nvPr/>
          </p:nvSpPr>
          <p:spPr>
            <a:xfrm>
              <a:off x="457206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2" name="Google Shape;2182;p7"/>
            <p:cNvSpPr/>
            <p:nvPr/>
          </p:nvSpPr>
          <p:spPr>
            <a:xfrm>
              <a:off x="495306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3" name="Google Shape;2183;p7"/>
            <p:cNvSpPr/>
            <p:nvPr/>
          </p:nvSpPr>
          <p:spPr>
            <a:xfrm>
              <a:off x="533407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" name="Google Shape;2184;p7"/>
            <p:cNvSpPr/>
            <p:nvPr/>
          </p:nvSpPr>
          <p:spPr>
            <a:xfrm>
              <a:off x="571507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5" name="Google Shape;2185;p7"/>
            <p:cNvSpPr/>
            <p:nvPr/>
          </p:nvSpPr>
          <p:spPr>
            <a:xfrm>
              <a:off x="609608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6" name="Google Shape;2186;p7"/>
            <p:cNvSpPr/>
            <p:nvPr/>
          </p:nvSpPr>
          <p:spPr>
            <a:xfrm>
              <a:off x="647708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" name="Google Shape;2187;p7"/>
            <p:cNvSpPr/>
            <p:nvPr/>
          </p:nvSpPr>
          <p:spPr>
            <a:xfrm>
              <a:off x="685809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" name="Google Shape;2188;p7"/>
            <p:cNvSpPr/>
            <p:nvPr/>
          </p:nvSpPr>
          <p:spPr>
            <a:xfrm>
              <a:off x="723909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9" name="Google Shape;2189;p7"/>
            <p:cNvSpPr/>
            <p:nvPr/>
          </p:nvSpPr>
          <p:spPr>
            <a:xfrm>
              <a:off x="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0" name="Google Shape;2190;p7"/>
            <p:cNvSpPr/>
            <p:nvPr/>
          </p:nvSpPr>
          <p:spPr>
            <a:xfrm>
              <a:off x="38100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1" name="Google Shape;2191;p7"/>
            <p:cNvSpPr/>
            <p:nvPr/>
          </p:nvSpPr>
          <p:spPr>
            <a:xfrm>
              <a:off x="76201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2" name="Google Shape;2192;p7"/>
            <p:cNvSpPr/>
            <p:nvPr/>
          </p:nvSpPr>
          <p:spPr>
            <a:xfrm>
              <a:off x="114301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" name="Google Shape;2193;p7"/>
            <p:cNvSpPr/>
            <p:nvPr/>
          </p:nvSpPr>
          <p:spPr>
            <a:xfrm>
              <a:off x="152402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4" name="Google Shape;2194;p7"/>
            <p:cNvSpPr/>
            <p:nvPr/>
          </p:nvSpPr>
          <p:spPr>
            <a:xfrm>
              <a:off x="190502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5" name="Google Shape;2195;p7"/>
            <p:cNvSpPr/>
            <p:nvPr/>
          </p:nvSpPr>
          <p:spPr>
            <a:xfrm>
              <a:off x="228603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" name="Google Shape;2196;p7"/>
            <p:cNvSpPr/>
            <p:nvPr/>
          </p:nvSpPr>
          <p:spPr>
            <a:xfrm>
              <a:off x="266703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7" name="Google Shape;2197;p7"/>
            <p:cNvSpPr/>
            <p:nvPr/>
          </p:nvSpPr>
          <p:spPr>
            <a:xfrm>
              <a:off x="304804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8" name="Google Shape;2198;p7"/>
            <p:cNvSpPr/>
            <p:nvPr/>
          </p:nvSpPr>
          <p:spPr>
            <a:xfrm>
              <a:off x="342904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" name="Google Shape;2199;p7"/>
            <p:cNvSpPr/>
            <p:nvPr/>
          </p:nvSpPr>
          <p:spPr>
            <a:xfrm>
              <a:off x="381005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" name="Google Shape;2200;p7"/>
            <p:cNvSpPr/>
            <p:nvPr/>
          </p:nvSpPr>
          <p:spPr>
            <a:xfrm>
              <a:off x="419105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1" name="Google Shape;2201;p7"/>
            <p:cNvSpPr/>
            <p:nvPr/>
          </p:nvSpPr>
          <p:spPr>
            <a:xfrm>
              <a:off x="457206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2" name="Google Shape;2202;p7"/>
            <p:cNvSpPr/>
            <p:nvPr/>
          </p:nvSpPr>
          <p:spPr>
            <a:xfrm>
              <a:off x="495306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" name="Google Shape;2203;p7"/>
            <p:cNvSpPr/>
            <p:nvPr/>
          </p:nvSpPr>
          <p:spPr>
            <a:xfrm>
              <a:off x="533407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4" name="Google Shape;2204;p7"/>
            <p:cNvSpPr/>
            <p:nvPr/>
          </p:nvSpPr>
          <p:spPr>
            <a:xfrm>
              <a:off x="571507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5" name="Google Shape;2205;p7"/>
            <p:cNvSpPr/>
            <p:nvPr/>
          </p:nvSpPr>
          <p:spPr>
            <a:xfrm>
              <a:off x="609608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6" name="Google Shape;2206;p7"/>
            <p:cNvSpPr/>
            <p:nvPr/>
          </p:nvSpPr>
          <p:spPr>
            <a:xfrm>
              <a:off x="647708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7" name="Google Shape;2207;p7"/>
            <p:cNvSpPr/>
            <p:nvPr/>
          </p:nvSpPr>
          <p:spPr>
            <a:xfrm>
              <a:off x="685809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" name="Google Shape;2208;p7"/>
            <p:cNvSpPr/>
            <p:nvPr/>
          </p:nvSpPr>
          <p:spPr>
            <a:xfrm>
              <a:off x="723909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" name="Google Shape;2209;p7"/>
            <p:cNvSpPr/>
            <p:nvPr/>
          </p:nvSpPr>
          <p:spPr>
            <a:xfrm>
              <a:off x="7620110" y="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0" name="Google Shape;2210;p7"/>
            <p:cNvSpPr/>
            <p:nvPr/>
          </p:nvSpPr>
          <p:spPr>
            <a:xfrm>
              <a:off x="8001115" y="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" name="Google Shape;2211;p7"/>
            <p:cNvSpPr/>
            <p:nvPr/>
          </p:nvSpPr>
          <p:spPr>
            <a:xfrm>
              <a:off x="8382120" y="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" name="Google Shape;2212;p7"/>
            <p:cNvSpPr/>
            <p:nvPr/>
          </p:nvSpPr>
          <p:spPr>
            <a:xfrm>
              <a:off x="8763125" y="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" name="Google Shape;2213;p7"/>
            <p:cNvSpPr/>
            <p:nvPr/>
          </p:nvSpPr>
          <p:spPr>
            <a:xfrm>
              <a:off x="7620110" y="342894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" name="Google Shape;2214;p7"/>
            <p:cNvSpPr/>
            <p:nvPr/>
          </p:nvSpPr>
          <p:spPr>
            <a:xfrm>
              <a:off x="8001115" y="342894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" name="Google Shape;2215;p7"/>
            <p:cNvSpPr/>
            <p:nvPr/>
          </p:nvSpPr>
          <p:spPr>
            <a:xfrm>
              <a:off x="8382120" y="342894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" name="Google Shape;2216;p7"/>
            <p:cNvSpPr/>
            <p:nvPr/>
          </p:nvSpPr>
          <p:spPr>
            <a:xfrm>
              <a:off x="8763125" y="342894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" name="Google Shape;2217;p7"/>
            <p:cNvSpPr/>
            <p:nvPr/>
          </p:nvSpPr>
          <p:spPr>
            <a:xfrm>
              <a:off x="7620110" y="685788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8" name="Google Shape;2218;p7"/>
            <p:cNvSpPr/>
            <p:nvPr/>
          </p:nvSpPr>
          <p:spPr>
            <a:xfrm>
              <a:off x="8001115" y="685788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" name="Google Shape;2219;p7"/>
            <p:cNvSpPr/>
            <p:nvPr/>
          </p:nvSpPr>
          <p:spPr>
            <a:xfrm>
              <a:off x="8382120" y="685788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" name="Google Shape;2220;p7"/>
            <p:cNvSpPr/>
            <p:nvPr/>
          </p:nvSpPr>
          <p:spPr>
            <a:xfrm>
              <a:off x="8763125" y="685788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" name="Google Shape;2221;p7"/>
            <p:cNvSpPr/>
            <p:nvPr/>
          </p:nvSpPr>
          <p:spPr>
            <a:xfrm>
              <a:off x="7620110" y="1028682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2" name="Google Shape;2222;p7"/>
            <p:cNvSpPr/>
            <p:nvPr/>
          </p:nvSpPr>
          <p:spPr>
            <a:xfrm>
              <a:off x="8001115" y="1028682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3" name="Google Shape;2223;p7"/>
            <p:cNvSpPr/>
            <p:nvPr/>
          </p:nvSpPr>
          <p:spPr>
            <a:xfrm>
              <a:off x="8382120" y="1028682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4" name="Google Shape;2224;p7"/>
            <p:cNvSpPr/>
            <p:nvPr/>
          </p:nvSpPr>
          <p:spPr>
            <a:xfrm>
              <a:off x="8763125" y="1028682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5" name="Google Shape;2225;p7"/>
            <p:cNvSpPr/>
            <p:nvPr/>
          </p:nvSpPr>
          <p:spPr>
            <a:xfrm>
              <a:off x="7620110" y="1371576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" name="Google Shape;2226;p7"/>
            <p:cNvSpPr/>
            <p:nvPr/>
          </p:nvSpPr>
          <p:spPr>
            <a:xfrm>
              <a:off x="8001115" y="1371576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7" name="Google Shape;2227;p7"/>
            <p:cNvSpPr/>
            <p:nvPr/>
          </p:nvSpPr>
          <p:spPr>
            <a:xfrm>
              <a:off x="8382120" y="1371576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8" name="Google Shape;2228;p7"/>
            <p:cNvSpPr/>
            <p:nvPr/>
          </p:nvSpPr>
          <p:spPr>
            <a:xfrm>
              <a:off x="8763125" y="1371576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" name="Google Shape;2229;p7"/>
            <p:cNvSpPr/>
            <p:nvPr/>
          </p:nvSpPr>
          <p:spPr>
            <a:xfrm>
              <a:off x="7620110" y="171447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" name="Google Shape;2230;p7"/>
            <p:cNvSpPr/>
            <p:nvPr/>
          </p:nvSpPr>
          <p:spPr>
            <a:xfrm>
              <a:off x="8001115" y="171447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" name="Google Shape;2231;p7"/>
            <p:cNvSpPr/>
            <p:nvPr/>
          </p:nvSpPr>
          <p:spPr>
            <a:xfrm>
              <a:off x="8382120" y="171447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" name="Google Shape;2232;p7"/>
            <p:cNvSpPr/>
            <p:nvPr/>
          </p:nvSpPr>
          <p:spPr>
            <a:xfrm>
              <a:off x="8763125" y="171447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" name="Google Shape;2233;p7"/>
            <p:cNvSpPr/>
            <p:nvPr/>
          </p:nvSpPr>
          <p:spPr>
            <a:xfrm>
              <a:off x="7620110" y="205736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" name="Google Shape;2234;p7"/>
            <p:cNvSpPr/>
            <p:nvPr/>
          </p:nvSpPr>
          <p:spPr>
            <a:xfrm>
              <a:off x="8001115" y="205736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" name="Google Shape;2235;p7"/>
            <p:cNvSpPr/>
            <p:nvPr/>
          </p:nvSpPr>
          <p:spPr>
            <a:xfrm>
              <a:off x="8382120" y="205736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" name="Google Shape;2236;p7"/>
            <p:cNvSpPr/>
            <p:nvPr/>
          </p:nvSpPr>
          <p:spPr>
            <a:xfrm>
              <a:off x="8763125" y="205736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" name="Google Shape;2237;p7"/>
            <p:cNvSpPr/>
            <p:nvPr/>
          </p:nvSpPr>
          <p:spPr>
            <a:xfrm>
              <a:off x="7620110" y="2400259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" name="Google Shape;2238;p7"/>
            <p:cNvSpPr/>
            <p:nvPr/>
          </p:nvSpPr>
          <p:spPr>
            <a:xfrm>
              <a:off x="8001115" y="2400259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" name="Google Shape;2239;p7"/>
            <p:cNvSpPr/>
            <p:nvPr/>
          </p:nvSpPr>
          <p:spPr>
            <a:xfrm>
              <a:off x="8382120" y="2400259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" name="Google Shape;2240;p7"/>
            <p:cNvSpPr/>
            <p:nvPr/>
          </p:nvSpPr>
          <p:spPr>
            <a:xfrm>
              <a:off x="8763125" y="2400259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" name="Google Shape;2241;p7"/>
            <p:cNvSpPr/>
            <p:nvPr/>
          </p:nvSpPr>
          <p:spPr>
            <a:xfrm>
              <a:off x="7620110" y="274315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2" name="Google Shape;2242;p7"/>
            <p:cNvSpPr/>
            <p:nvPr/>
          </p:nvSpPr>
          <p:spPr>
            <a:xfrm>
              <a:off x="8001115" y="274315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" name="Google Shape;2243;p7"/>
            <p:cNvSpPr/>
            <p:nvPr/>
          </p:nvSpPr>
          <p:spPr>
            <a:xfrm>
              <a:off x="8382120" y="274315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4" name="Google Shape;2244;p7"/>
            <p:cNvSpPr/>
            <p:nvPr/>
          </p:nvSpPr>
          <p:spPr>
            <a:xfrm>
              <a:off x="8763125" y="274315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5" name="Google Shape;2245;p7"/>
            <p:cNvSpPr/>
            <p:nvPr/>
          </p:nvSpPr>
          <p:spPr>
            <a:xfrm>
              <a:off x="7620110" y="308604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" name="Google Shape;2246;p7"/>
            <p:cNvSpPr/>
            <p:nvPr/>
          </p:nvSpPr>
          <p:spPr>
            <a:xfrm>
              <a:off x="8001115" y="308604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7" name="Google Shape;2247;p7"/>
            <p:cNvSpPr/>
            <p:nvPr/>
          </p:nvSpPr>
          <p:spPr>
            <a:xfrm>
              <a:off x="8382120" y="308604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8" name="Google Shape;2248;p7"/>
            <p:cNvSpPr/>
            <p:nvPr/>
          </p:nvSpPr>
          <p:spPr>
            <a:xfrm>
              <a:off x="8763125" y="308604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" name="Google Shape;2249;p7"/>
            <p:cNvSpPr/>
            <p:nvPr/>
          </p:nvSpPr>
          <p:spPr>
            <a:xfrm>
              <a:off x="7620110" y="342894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" name="Google Shape;2250;p7"/>
            <p:cNvSpPr/>
            <p:nvPr/>
          </p:nvSpPr>
          <p:spPr>
            <a:xfrm>
              <a:off x="8001115" y="342894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1" name="Google Shape;2251;p7"/>
            <p:cNvSpPr/>
            <p:nvPr/>
          </p:nvSpPr>
          <p:spPr>
            <a:xfrm>
              <a:off x="8382120" y="342894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" name="Google Shape;2252;p7"/>
            <p:cNvSpPr/>
            <p:nvPr/>
          </p:nvSpPr>
          <p:spPr>
            <a:xfrm>
              <a:off x="8763125" y="342894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" name="Google Shape;2253;p7"/>
            <p:cNvSpPr/>
            <p:nvPr/>
          </p:nvSpPr>
          <p:spPr>
            <a:xfrm>
              <a:off x="7620110" y="377182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" name="Google Shape;2254;p7"/>
            <p:cNvSpPr/>
            <p:nvPr/>
          </p:nvSpPr>
          <p:spPr>
            <a:xfrm>
              <a:off x="8001115" y="377182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" name="Google Shape;2255;p7"/>
            <p:cNvSpPr/>
            <p:nvPr/>
          </p:nvSpPr>
          <p:spPr>
            <a:xfrm>
              <a:off x="8382120" y="377182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" name="Google Shape;2256;p7"/>
            <p:cNvSpPr/>
            <p:nvPr/>
          </p:nvSpPr>
          <p:spPr>
            <a:xfrm>
              <a:off x="8763125" y="377182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" name="Google Shape;2257;p7"/>
            <p:cNvSpPr/>
            <p:nvPr/>
          </p:nvSpPr>
          <p:spPr>
            <a:xfrm>
              <a:off x="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" name="Google Shape;2258;p7"/>
            <p:cNvSpPr/>
            <p:nvPr/>
          </p:nvSpPr>
          <p:spPr>
            <a:xfrm>
              <a:off x="38100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" name="Google Shape;2259;p7"/>
            <p:cNvSpPr/>
            <p:nvPr/>
          </p:nvSpPr>
          <p:spPr>
            <a:xfrm>
              <a:off x="76201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" name="Google Shape;2260;p7"/>
            <p:cNvSpPr/>
            <p:nvPr/>
          </p:nvSpPr>
          <p:spPr>
            <a:xfrm>
              <a:off x="114301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" name="Google Shape;2261;p7"/>
            <p:cNvSpPr/>
            <p:nvPr/>
          </p:nvSpPr>
          <p:spPr>
            <a:xfrm>
              <a:off x="152402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2" name="Google Shape;2262;p7"/>
            <p:cNvSpPr/>
            <p:nvPr/>
          </p:nvSpPr>
          <p:spPr>
            <a:xfrm>
              <a:off x="190502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3" name="Google Shape;2263;p7"/>
            <p:cNvSpPr/>
            <p:nvPr/>
          </p:nvSpPr>
          <p:spPr>
            <a:xfrm>
              <a:off x="228603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" name="Google Shape;2264;p7"/>
            <p:cNvSpPr/>
            <p:nvPr/>
          </p:nvSpPr>
          <p:spPr>
            <a:xfrm>
              <a:off x="266703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" name="Google Shape;2265;p7"/>
            <p:cNvSpPr/>
            <p:nvPr/>
          </p:nvSpPr>
          <p:spPr>
            <a:xfrm>
              <a:off x="304804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" name="Google Shape;2266;p7"/>
            <p:cNvSpPr/>
            <p:nvPr/>
          </p:nvSpPr>
          <p:spPr>
            <a:xfrm>
              <a:off x="342904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" name="Google Shape;2267;p7"/>
            <p:cNvSpPr/>
            <p:nvPr/>
          </p:nvSpPr>
          <p:spPr>
            <a:xfrm>
              <a:off x="381005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" name="Google Shape;2268;p7"/>
            <p:cNvSpPr/>
            <p:nvPr/>
          </p:nvSpPr>
          <p:spPr>
            <a:xfrm>
              <a:off x="419105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9" name="Google Shape;2269;p7"/>
            <p:cNvSpPr/>
            <p:nvPr/>
          </p:nvSpPr>
          <p:spPr>
            <a:xfrm>
              <a:off x="457206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" name="Google Shape;2270;p7"/>
            <p:cNvSpPr/>
            <p:nvPr/>
          </p:nvSpPr>
          <p:spPr>
            <a:xfrm>
              <a:off x="495306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" name="Google Shape;2271;p7"/>
            <p:cNvSpPr/>
            <p:nvPr/>
          </p:nvSpPr>
          <p:spPr>
            <a:xfrm>
              <a:off x="533407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" name="Google Shape;2272;p7"/>
            <p:cNvSpPr/>
            <p:nvPr/>
          </p:nvSpPr>
          <p:spPr>
            <a:xfrm>
              <a:off x="571507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" name="Google Shape;2273;p7"/>
            <p:cNvSpPr/>
            <p:nvPr/>
          </p:nvSpPr>
          <p:spPr>
            <a:xfrm>
              <a:off x="609608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" name="Google Shape;2274;p7"/>
            <p:cNvSpPr/>
            <p:nvPr/>
          </p:nvSpPr>
          <p:spPr>
            <a:xfrm>
              <a:off x="647708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" name="Google Shape;2275;p7"/>
            <p:cNvSpPr/>
            <p:nvPr/>
          </p:nvSpPr>
          <p:spPr>
            <a:xfrm>
              <a:off x="685809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" name="Google Shape;2276;p7"/>
            <p:cNvSpPr/>
            <p:nvPr/>
          </p:nvSpPr>
          <p:spPr>
            <a:xfrm>
              <a:off x="723909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7" name="Google Shape;2277;p7"/>
            <p:cNvSpPr/>
            <p:nvPr/>
          </p:nvSpPr>
          <p:spPr>
            <a:xfrm>
              <a:off x="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8" name="Google Shape;2278;p7"/>
            <p:cNvSpPr/>
            <p:nvPr/>
          </p:nvSpPr>
          <p:spPr>
            <a:xfrm>
              <a:off x="38100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9" name="Google Shape;2279;p7"/>
            <p:cNvSpPr/>
            <p:nvPr/>
          </p:nvSpPr>
          <p:spPr>
            <a:xfrm>
              <a:off x="76201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0" name="Google Shape;2280;p7"/>
            <p:cNvSpPr/>
            <p:nvPr/>
          </p:nvSpPr>
          <p:spPr>
            <a:xfrm>
              <a:off x="114301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1" name="Google Shape;2281;p7"/>
            <p:cNvSpPr/>
            <p:nvPr/>
          </p:nvSpPr>
          <p:spPr>
            <a:xfrm>
              <a:off x="152402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2" name="Google Shape;2282;p7"/>
            <p:cNvSpPr/>
            <p:nvPr/>
          </p:nvSpPr>
          <p:spPr>
            <a:xfrm>
              <a:off x="190502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3" name="Google Shape;2283;p7"/>
            <p:cNvSpPr/>
            <p:nvPr/>
          </p:nvSpPr>
          <p:spPr>
            <a:xfrm>
              <a:off x="228603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4" name="Google Shape;2284;p7"/>
            <p:cNvSpPr/>
            <p:nvPr/>
          </p:nvSpPr>
          <p:spPr>
            <a:xfrm>
              <a:off x="266703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5" name="Google Shape;2285;p7"/>
            <p:cNvSpPr/>
            <p:nvPr/>
          </p:nvSpPr>
          <p:spPr>
            <a:xfrm>
              <a:off x="304804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6" name="Google Shape;2286;p7"/>
            <p:cNvSpPr/>
            <p:nvPr/>
          </p:nvSpPr>
          <p:spPr>
            <a:xfrm>
              <a:off x="342904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7" name="Google Shape;2287;p7"/>
            <p:cNvSpPr/>
            <p:nvPr/>
          </p:nvSpPr>
          <p:spPr>
            <a:xfrm>
              <a:off x="381005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8" name="Google Shape;2288;p7"/>
            <p:cNvSpPr/>
            <p:nvPr/>
          </p:nvSpPr>
          <p:spPr>
            <a:xfrm>
              <a:off x="419105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9" name="Google Shape;2289;p7"/>
            <p:cNvSpPr/>
            <p:nvPr/>
          </p:nvSpPr>
          <p:spPr>
            <a:xfrm>
              <a:off x="457206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0" name="Google Shape;2290;p7"/>
            <p:cNvSpPr/>
            <p:nvPr/>
          </p:nvSpPr>
          <p:spPr>
            <a:xfrm>
              <a:off x="495306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1" name="Google Shape;2291;p7"/>
            <p:cNvSpPr/>
            <p:nvPr/>
          </p:nvSpPr>
          <p:spPr>
            <a:xfrm>
              <a:off x="533407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2" name="Google Shape;2292;p7"/>
            <p:cNvSpPr/>
            <p:nvPr/>
          </p:nvSpPr>
          <p:spPr>
            <a:xfrm>
              <a:off x="571507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" name="Google Shape;2293;p7"/>
            <p:cNvSpPr/>
            <p:nvPr/>
          </p:nvSpPr>
          <p:spPr>
            <a:xfrm>
              <a:off x="609608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4" name="Google Shape;2294;p7"/>
            <p:cNvSpPr/>
            <p:nvPr/>
          </p:nvSpPr>
          <p:spPr>
            <a:xfrm>
              <a:off x="647708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5" name="Google Shape;2295;p7"/>
            <p:cNvSpPr/>
            <p:nvPr/>
          </p:nvSpPr>
          <p:spPr>
            <a:xfrm>
              <a:off x="685809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6" name="Google Shape;2296;p7"/>
            <p:cNvSpPr/>
            <p:nvPr/>
          </p:nvSpPr>
          <p:spPr>
            <a:xfrm>
              <a:off x="723909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" name="Google Shape;2297;p7"/>
            <p:cNvSpPr/>
            <p:nvPr/>
          </p:nvSpPr>
          <p:spPr>
            <a:xfrm>
              <a:off x="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" name="Google Shape;2298;p7"/>
            <p:cNvSpPr/>
            <p:nvPr/>
          </p:nvSpPr>
          <p:spPr>
            <a:xfrm>
              <a:off x="38100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" name="Google Shape;2299;p7"/>
            <p:cNvSpPr/>
            <p:nvPr/>
          </p:nvSpPr>
          <p:spPr>
            <a:xfrm>
              <a:off x="76201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" name="Google Shape;2300;p7"/>
            <p:cNvSpPr/>
            <p:nvPr/>
          </p:nvSpPr>
          <p:spPr>
            <a:xfrm>
              <a:off x="114301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" name="Google Shape;2301;p7"/>
            <p:cNvSpPr/>
            <p:nvPr/>
          </p:nvSpPr>
          <p:spPr>
            <a:xfrm>
              <a:off x="152402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" name="Google Shape;2302;p7"/>
            <p:cNvSpPr/>
            <p:nvPr/>
          </p:nvSpPr>
          <p:spPr>
            <a:xfrm>
              <a:off x="190502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3" name="Google Shape;2303;p7"/>
            <p:cNvSpPr/>
            <p:nvPr/>
          </p:nvSpPr>
          <p:spPr>
            <a:xfrm>
              <a:off x="228603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4" name="Google Shape;2304;p7"/>
            <p:cNvSpPr/>
            <p:nvPr/>
          </p:nvSpPr>
          <p:spPr>
            <a:xfrm>
              <a:off x="266703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" name="Google Shape;2305;p7"/>
            <p:cNvSpPr/>
            <p:nvPr/>
          </p:nvSpPr>
          <p:spPr>
            <a:xfrm>
              <a:off x="304804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" name="Google Shape;2306;p7"/>
            <p:cNvSpPr/>
            <p:nvPr/>
          </p:nvSpPr>
          <p:spPr>
            <a:xfrm>
              <a:off x="342904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" name="Google Shape;2307;p7"/>
            <p:cNvSpPr/>
            <p:nvPr/>
          </p:nvSpPr>
          <p:spPr>
            <a:xfrm>
              <a:off x="381005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" name="Google Shape;2308;p7"/>
            <p:cNvSpPr/>
            <p:nvPr/>
          </p:nvSpPr>
          <p:spPr>
            <a:xfrm>
              <a:off x="419105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" name="Google Shape;2309;p7"/>
            <p:cNvSpPr/>
            <p:nvPr/>
          </p:nvSpPr>
          <p:spPr>
            <a:xfrm>
              <a:off x="457206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" name="Google Shape;2310;p7"/>
            <p:cNvSpPr/>
            <p:nvPr/>
          </p:nvSpPr>
          <p:spPr>
            <a:xfrm>
              <a:off x="495306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" name="Google Shape;2311;p7"/>
            <p:cNvSpPr/>
            <p:nvPr/>
          </p:nvSpPr>
          <p:spPr>
            <a:xfrm>
              <a:off x="533407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" name="Google Shape;2312;p7"/>
            <p:cNvSpPr/>
            <p:nvPr/>
          </p:nvSpPr>
          <p:spPr>
            <a:xfrm>
              <a:off x="571507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" name="Google Shape;2313;p7"/>
            <p:cNvSpPr/>
            <p:nvPr/>
          </p:nvSpPr>
          <p:spPr>
            <a:xfrm>
              <a:off x="609608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" name="Google Shape;2314;p7"/>
            <p:cNvSpPr/>
            <p:nvPr/>
          </p:nvSpPr>
          <p:spPr>
            <a:xfrm>
              <a:off x="647708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" name="Google Shape;2315;p7"/>
            <p:cNvSpPr/>
            <p:nvPr/>
          </p:nvSpPr>
          <p:spPr>
            <a:xfrm>
              <a:off x="685809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" name="Google Shape;2316;p7"/>
            <p:cNvSpPr/>
            <p:nvPr/>
          </p:nvSpPr>
          <p:spPr>
            <a:xfrm>
              <a:off x="723909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7" name="Google Shape;2317;p7"/>
            <p:cNvSpPr/>
            <p:nvPr/>
          </p:nvSpPr>
          <p:spPr>
            <a:xfrm>
              <a:off x="7620110" y="411471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8" name="Google Shape;2318;p7"/>
            <p:cNvSpPr/>
            <p:nvPr/>
          </p:nvSpPr>
          <p:spPr>
            <a:xfrm>
              <a:off x="8001115" y="411471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" name="Google Shape;2319;p7"/>
            <p:cNvSpPr/>
            <p:nvPr/>
          </p:nvSpPr>
          <p:spPr>
            <a:xfrm>
              <a:off x="8382120" y="411471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0" name="Google Shape;2320;p7"/>
            <p:cNvSpPr/>
            <p:nvPr/>
          </p:nvSpPr>
          <p:spPr>
            <a:xfrm>
              <a:off x="8763125" y="411471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" name="Google Shape;2321;p7"/>
            <p:cNvSpPr/>
            <p:nvPr/>
          </p:nvSpPr>
          <p:spPr>
            <a:xfrm>
              <a:off x="7620110" y="445760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" name="Google Shape;2322;p7"/>
            <p:cNvSpPr/>
            <p:nvPr/>
          </p:nvSpPr>
          <p:spPr>
            <a:xfrm>
              <a:off x="8001115" y="445760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" name="Google Shape;2323;p7"/>
            <p:cNvSpPr/>
            <p:nvPr/>
          </p:nvSpPr>
          <p:spPr>
            <a:xfrm>
              <a:off x="8382120" y="445760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4" name="Google Shape;2324;p7"/>
            <p:cNvSpPr/>
            <p:nvPr/>
          </p:nvSpPr>
          <p:spPr>
            <a:xfrm>
              <a:off x="8763125" y="445760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5" name="Google Shape;2325;p7"/>
            <p:cNvSpPr/>
            <p:nvPr/>
          </p:nvSpPr>
          <p:spPr>
            <a:xfrm>
              <a:off x="7620110" y="480049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" name="Google Shape;2326;p7"/>
            <p:cNvSpPr/>
            <p:nvPr/>
          </p:nvSpPr>
          <p:spPr>
            <a:xfrm>
              <a:off x="8001115" y="480049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" name="Google Shape;2327;p7"/>
            <p:cNvSpPr/>
            <p:nvPr/>
          </p:nvSpPr>
          <p:spPr>
            <a:xfrm>
              <a:off x="8382120" y="480049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8" name="Google Shape;2328;p7"/>
            <p:cNvSpPr/>
            <p:nvPr/>
          </p:nvSpPr>
          <p:spPr>
            <a:xfrm>
              <a:off x="8763125" y="480049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29" name="Google Shape;2329;p7"/>
          <p:cNvSpPr/>
          <p:nvPr/>
        </p:nvSpPr>
        <p:spPr>
          <a:xfrm flipH="1">
            <a:off x="0" y="0"/>
            <a:ext cx="9144000" cy="5143500"/>
          </a:xfrm>
          <a:prstGeom prst="rtTriangle">
            <a:avLst/>
          </a:prstGeom>
          <a:solidFill>
            <a:srgbClr val="005051">
              <a:alpha val="1023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330" name="Google Shape;2330;p7"/>
          <p:cNvGrpSpPr/>
          <p:nvPr/>
        </p:nvGrpSpPr>
        <p:grpSpPr>
          <a:xfrm>
            <a:off x="553048" y="535000"/>
            <a:ext cx="8105852" cy="4302000"/>
            <a:chOff x="553048" y="535000"/>
            <a:chExt cx="8105852" cy="4302000"/>
          </a:xfrm>
        </p:grpSpPr>
        <p:sp>
          <p:nvSpPr>
            <p:cNvPr id="2331" name="Google Shape;2331;p7"/>
            <p:cNvSpPr/>
            <p:nvPr/>
          </p:nvSpPr>
          <p:spPr>
            <a:xfrm>
              <a:off x="942300" y="763600"/>
              <a:ext cx="7716600" cy="4073400"/>
            </a:xfrm>
            <a:prstGeom prst="roundRect">
              <a:avLst>
                <a:gd name="adj" fmla="val 2480"/>
              </a:avLst>
            </a:prstGeom>
            <a:solidFill>
              <a:srgbClr val="222828">
                <a:alpha val="20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" name="Google Shape;2332;p7"/>
            <p:cNvSpPr/>
            <p:nvPr/>
          </p:nvSpPr>
          <p:spPr>
            <a:xfrm>
              <a:off x="712275" y="535000"/>
              <a:ext cx="7716600" cy="4073400"/>
            </a:xfrm>
            <a:prstGeom prst="roundRect">
              <a:avLst>
                <a:gd name="adj" fmla="val 2480"/>
              </a:avLst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3" name="Google Shape;2333;p7"/>
            <p:cNvSpPr/>
            <p:nvPr/>
          </p:nvSpPr>
          <p:spPr>
            <a:xfrm>
              <a:off x="848698" y="898261"/>
              <a:ext cx="317374" cy="317436"/>
            </a:xfrm>
            <a:custGeom>
              <a:avLst/>
              <a:gdLst/>
              <a:ahLst/>
              <a:cxnLst/>
              <a:rect l="l" t="t" r="r" b="b"/>
              <a:pathLst>
                <a:path w="15209" h="15212" extrusionOk="0">
                  <a:moveTo>
                    <a:pt x="7604" y="0"/>
                  </a:moveTo>
                  <a:cubicBezTo>
                    <a:pt x="3404" y="0"/>
                    <a:pt x="0" y="3405"/>
                    <a:pt x="0" y="7605"/>
                  </a:cubicBezTo>
                  <a:cubicBezTo>
                    <a:pt x="0" y="11805"/>
                    <a:pt x="3404" y="15212"/>
                    <a:pt x="7604" y="15212"/>
                  </a:cubicBezTo>
                  <a:cubicBezTo>
                    <a:pt x="11804" y="15212"/>
                    <a:pt x="15209" y="11805"/>
                    <a:pt x="15209" y="7605"/>
                  </a:cubicBezTo>
                  <a:cubicBezTo>
                    <a:pt x="15209" y="3405"/>
                    <a:pt x="11804" y="0"/>
                    <a:pt x="76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4" name="Google Shape;2334;p7"/>
            <p:cNvSpPr/>
            <p:nvPr/>
          </p:nvSpPr>
          <p:spPr>
            <a:xfrm>
              <a:off x="553048" y="931482"/>
              <a:ext cx="549400" cy="250994"/>
            </a:xfrm>
            <a:custGeom>
              <a:avLst/>
              <a:gdLst/>
              <a:ahLst/>
              <a:cxnLst/>
              <a:rect l="l" t="t" r="r" b="b"/>
              <a:pathLst>
                <a:path w="26328" h="12028" extrusionOk="0">
                  <a:moveTo>
                    <a:pt x="1493" y="0"/>
                  </a:moveTo>
                  <a:cubicBezTo>
                    <a:pt x="671" y="0"/>
                    <a:pt x="0" y="668"/>
                    <a:pt x="0" y="1494"/>
                  </a:cubicBezTo>
                  <a:cubicBezTo>
                    <a:pt x="0" y="2319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1"/>
                    <a:pt x="23340" y="5330"/>
                  </a:cubicBezTo>
                  <a:lnTo>
                    <a:pt x="23340" y="6698"/>
                  </a:lnTo>
                  <a:cubicBezTo>
                    <a:pt x="23340" y="7944"/>
                    <a:pt x="21591" y="9038"/>
                    <a:pt x="19596" y="9038"/>
                  </a:cubicBezTo>
                  <a:lnTo>
                    <a:pt x="1493" y="9038"/>
                  </a:lnTo>
                  <a:cubicBezTo>
                    <a:pt x="671" y="9038"/>
                    <a:pt x="0" y="9706"/>
                    <a:pt x="0" y="10532"/>
                  </a:cubicBezTo>
                  <a:cubicBezTo>
                    <a:pt x="0" y="11357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5"/>
                  </a:cubicBezTo>
                  <a:lnTo>
                    <a:pt x="26327" y="5327"/>
                  </a:lnTo>
                  <a:cubicBezTo>
                    <a:pt x="26327" y="2340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5" name="Google Shape;2335;p7"/>
            <p:cNvSpPr/>
            <p:nvPr/>
          </p:nvSpPr>
          <p:spPr>
            <a:xfrm>
              <a:off x="848698" y="1332681"/>
              <a:ext cx="317374" cy="317457"/>
            </a:xfrm>
            <a:custGeom>
              <a:avLst/>
              <a:gdLst/>
              <a:ahLst/>
              <a:cxnLst/>
              <a:rect l="l" t="t" r="r" b="b"/>
              <a:pathLst>
                <a:path w="15209" h="15213" extrusionOk="0">
                  <a:moveTo>
                    <a:pt x="7604" y="1"/>
                  </a:moveTo>
                  <a:cubicBezTo>
                    <a:pt x="3404" y="1"/>
                    <a:pt x="0" y="3408"/>
                    <a:pt x="0" y="7608"/>
                  </a:cubicBezTo>
                  <a:cubicBezTo>
                    <a:pt x="0" y="11808"/>
                    <a:pt x="3404" y="15212"/>
                    <a:pt x="7604" y="15212"/>
                  </a:cubicBezTo>
                  <a:cubicBezTo>
                    <a:pt x="11804" y="15212"/>
                    <a:pt x="15209" y="11808"/>
                    <a:pt x="15209" y="7608"/>
                  </a:cubicBezTo>
                  <a:cubicBezTo>
                    <a:pt x="15209" y="3408"/>
                    <a:pt x="11804" y="1"/>
                    <a:pt x="76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6" name="Google Shape;2336;p7"/>
            <p:cNvSpPr/>
            <p:nvPr/>
          </p:nvSpPr>
          <p:spPr>
            <a:xfrm>
              <a:off x="553048" y="1365902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1"/>
                  </a:moveTo>
                  <a:cubicBezTo>
                    <a:pt x="671" y="1"/>
                    <a:pt x="0" y="671"/>
                    <a:pt x="0" y="1497"/>
                  </a:cubicBezTo>
                  <a:cubicBezTo>
                    <a:pt x="0" y="2320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4"/>
                    <a:pt x="23340" y="5330"/>
                  </a:cubicBezTo>
                  <a:lnTo>
                    <a:pt x="23340" y="6699"/>
                  </a:lnTo>
                  <a:cubicBezTo>
                    <a:pt x="23340" y="7948"/>
                    <a:pt x="21591" y="9042"/>
                    <a:pt x="19596" y="9042"/>
                  </a:cubicBezTo>
                  <a:lnTo>
                    <a:pt x="1493" y="9042"/>
                  </a:lnTo>
                  <a:cubicBezTo>
                    <a:pt x="671" y="9042"/>
                    <a:pt x="0" y="9709"/>
                    <a:pt x="0" y="10535"/>
                  </a:cubicBezTo>
                  <a:cubicBezTo>
                    <a:pt x="0" y="11361"/>
                    <a:pt x="671" y="12028"/>
                    <a:pt x="1493" y="12028"/>
                  </a:cubicBezTo>
                  <a:lnTo>
                    <a:pt x="19596" y="12028"/>
                  </a:lnTo>
                  <a:cubicBezTo>
                    <a:pt x="23370" y="12028"/>
                    <a:pt x="26327" y="9688"/>
                    <a:pt x="26327" y="6699"/>
                  </a:cubicBezTo>
                  <a:lnTo>
                    <a:pt x="26327" y="5330"/>
                  </a:lnTo>
                  <a:cubicBezTo>
                    <a:pt x="26327" y="2344"/>
                    <a:pt x="23370" y="1"/>
                    <a:pt x="19596" y="1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7" name="Google Shape;2337;p7"/>
            <p:cNvSpPr/>
            <p:nvPr/>
          </p:nvSpPr>
          <p:spPr>
            <a:xfrm>
              <a:off x="848698" y="1767184"/>
              <a:ext cx="317374" cy="317436"/>
            </a:xfrm>
            <a:custGeom>
              <a:avLst/>
              <a:gdLst/>
              <a:ahLst/>
              <a:cxnLst/>
              <a:rect l="l" t="t" r="r" b="b"/>
              <a:pathLst>
                <a:path w="15209" h="15212" extrusionOk="0">
                  <a:moveTo>
                    <a:pt x="7604" y="0"/>
                  </a:moveTo>
                  <a:cubicBezTo>
                    <a:pt x="3404" y="0"/>
                    <a:pt x="0" y="3404"/>
                    <a:pt x="0" y="7605"/>
                  </a:cubicBezTo>
                  <a:cubicBezTo>
                    <a:pt x="0" y="11805"/>
                    <a:pt x="3404" y="15212"/>
                    <a:pt x="7604" y="15212"/>
                  </a:cubicBezTo>
                  <a:cubicBezTo>
                    <a:pt x="11804" y="15212"/>
                    <a:pt x="15209" y="11805"/>
                    <a:pt x="15209" y="7605"/>
                  </a:cubicBezTo>
                  <a:cubicBezTo>
                    <a:pt x="15209" y="3404"/>
                    <a:pt x="11804" y="0"/>
                    <a:pt x="76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" name="Google Shape;2338;p7"/>
            <p:cNvSpPr/>
            <p:nvPr/>
          </p:nvSpPr>
          <p:spPr>
            <a:xfrm>
              <a:off x="553048" y="1800405"/>
              <a:ext cx="549400" cy="250994"/>
            </a:xfrm>
            <a:custGeom>
              <a:avLst/>
              <a:gdLst/>
              <a:ahLst/>
              <a:cxnLst/>
              <a:rect l="l" t="t" r="r" b="b"/>
              <a:pathLst>
                <a:path w="26328" h="12028" extrusionOk="0">
                  <a:moveTo>
                    <a:pt x="1493" y="0"/>
                  </a:moveTo>
                  <a:cubicBezTo>
                    <a:pt x="671" y="0"/>
                    <a:pt x="0" y="668"/>
                    <a:pt x="0" y="1493"/>
                  </a:cubicBezTo>
                  <a:cubicBezTo>
                    <a:pt x="0" y="2319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1"/>
                    <a:pt x="23340" y="5330"/>
                  </a:cubicBezTo>
                  <a:lnTo>
                    <a:pt x="23340" y="6695"/>
                  </a:lnTo>
                  <a:cubicBezTo>
                    <a:pt x="23340" y="7944"/>
                    <a:pt x="21591" y="9038"/>
                    <a:pt x="19596" y="9038"/>
                  </a:cubicBezTo>
                  <a:lnTo>
                    <a:pt x="1493" y="9038"/>
                  </a:lnTo>
                  <a:cubicBezTo>
                    <a:pt x="671" y="9038"/>
                    <a:pt x="0" y="9706"/>
                    <a:pt x="0" y="10532"/>
                  </a:cubicBezTo>
                  <a:cubicBezTo>
                    <a:pt x="0" y="11357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5"/>
                  </a:cubicBezTo>
                  <a:lnTo>
                    <a:pt x="26327" y="5327"/>
                  </a:lnTo>
                  <a:cubicBezTo>
                    <a:pt x="26327" y="2340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" name="Google Shape;2339;p7"/>
            <p:cNvSpPr/>
            <p:nvPr/>
          </p:nvSpPr>
          <p:spPr>
            <a:xfrm>
              <a:off x="848698" y="2201603"/>
              <a:ext cx="317374" cy="317457"/>
            </a:xfrm>
            <a:custGeom>
              <a:avLst/>
              <a:gdLst/>
              <a:ahLst/>
              <a:cxnLst/>
              <a:rect l="l" t="t" r="r" b="b"/>
              <a:pathLst>
                <a:path w="15209" h="15213" extrusionOk="0">
                  <a:moveTo>
                    <a:pt x="7604" y="1"/>
                  </a:moveTo>
                  <a:cubicBezTo>
                    <a:pt x="3404" y="1"/>
                    <a:pt x="0" y="3405"/>
                    <a:pt x="0" y="7608"/>
                  </a:cubicBezTo>
                  <a:cubicBezTo>
                    <a:pt x="0" y="11808"/>
                    <a:pt x="3404" y="15212"/>
                    <a:pt x="7604" y="15212"/>
                  </a:cubicBezTo>
                  <a:cubicBezTo>
                    <a:pt x="11804" y="15212"/>
                    <a:pt x="15209" y="11808"/>
                    <a:pt x="15209" y="7608"/>
                  </a:cubicBezTo>
                  <a:cubicBezTo>
                    <a:pt x="15209" y="3405"/>
                    <a:pt x="11804" y="1"/>
                    <a:pt x="76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" name="Google Shape;2340;p7"/>
            <p:cNvSpPr/>
            <p:nvPr/>
          </p:nvSpPr>
          <p:spPr>
            <a:xfrm>
              <a:off x="553048" y="2234824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1"/>
                  </a:moveTo>
                  <a:cubicBezTo>
                    <a:pt x="671" y="1"/>
                    <a:pt x="0" y="668"/>
                    <a:pt x="0" y="1494"/>
                  </a:cubicBezTo>
                  <a:cubicBezTo>
                    <a:pt x="0" y="2320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4"/>
                    <a:pt x="23340" y="5330"/>
                  </a:cubicBezTo>
                  <a:lnTo>
                    <a:pt x="23340" y="6699"/>
                  </a:lnTo>
                  <a:cubicBezTo>
                    <a:pt x="23340" y="7945"/>
                    <a:pt x="21591" y="9039"/>
                    <a:pt x="19596" y="9039"/>
                  </a:cubicBezTo>
                  <a:lnTo>
                    <a:pt x="1493" y="9039"/>
                  </a:lnTo>
                  <a:cubicBezTo>
                    <a:pt x="671" y="9039"/>
                    <a:pt x="0" y="9706"/>
                    <a:pt x="0" y="10532"/>
                  </a:cubicBezTo>
                  <a:cubicBezTo>
                    <a:pt x="0" y="11358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9"/>
                  </a:cubicBezTo>
                  <a:lnTo>
                    <a:pt x="26327" y="5330"/>
                  </a:lnTo>
                  <a:cubicBezTo>
                    <a:pt x="26327" y="2341"/>
                    <a:pt x="23370" y="1"/>
                    <a:pt x="19596" y="1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1" name="Google Shape;2341;p7"/>
            <p:cNvSpPr/>
            <p:nvPr/>
          </p:nvSpPr>
          <p:spPr>
            <a:xfrm>
              <a:off x="848698" y="2636106"/>
              <a:ext cx="317374" cy="317374"/>
            </a:xfrm>
            <a:custGeom>
              <a:avLst/>
              <a:gdLst/>
              <a:ahLst/>
              <a:cxnLst/>
              <a:rect l="l" t="t" r="r" b="b"/>
              <a:pathLst>
                <a:path w="15209" h="15209" extrusionOk="0">
                  <a:moveTo>
                    <a:pt x="7604" y="0"/>
                  </a:moveTo>
                  <a:cubicBezTo>
                    <a:pt x="3404" y="0"/>
                    <a:pt x="0" y="3404"/>
                    <a:pt x="0" y="7604"/>
                  </a:cubicBezTo>
                  <a:cubicBezTo>
                    <a:pt x="0" y="11805"/>
                    <a:pt x="3404" y="15209"/>
                    <a:pt x="7604" y="15209"/>
                  </a:cubicBezTo>
                  <a:cubicBezTo>
                    <a:pt x="11804" y="15209"/>
                    <a:pt x="15209" y="11805"/>
                    <a:pt x="15209" y="7604"/>
                  </a:cubicBezTo>
                  <a:cubicBezTo>
                    <a:pt x="15209" y="3404"/>
                    <a:pt x="11804" y="0"/>
                    <a:pt x="76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2" name="Google Shape;2342;p7"/>
            <p:cNvSpPr/>
            <p:nvPr/>
          </p:nvSpPr>
          <p:spPr>
            <a:xfrm>
              <a:off x="553048" y="2669265"/>
              <a:ext cx="549400" cy="250994"/>
            </a:xfrm>
            <a:custGeom>
              <a:avLst/>
              <a:gdLst/>
              <a:ahLst/>
              <a:cxnLst/>
              <a:rect l="l" t="t" r="r" b="b"/>
              <a:pathLst>
                <a:path w="26328" h="12028" extrusionOk="0">
                  <a:moveTo>
                    <a:pt x="1493" y="0"/>
                  </a:moveTo>
                  <a:cubicBezTo>
                    <a:pt x="671" y="0"/>
                    <a:pt x="0" y="671"/>
                    <a:pt x="0" y="1496"/>
                  </a:cubicBezTo>
                  <a:cubicBezTo>
                    <a:pt x="0" y="2322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4"/>
                    <a:pt x="23340" y="5330"/>
                  </a:cubicBezTo>
                  <a:lnTo>
                    <a:pt x="23340" y="6698"/>
                  </a:lnTo>
                  <a:cubicBezTo>
                    <a:pt x="23340" y="7947"/>
                    <a:pt x="21591" y="9041"/>
                    <a:pt x="19596" y="9041"/>
                  </a:cubicBezTo>
                  <a:lnTo>
                    <a:pt x="1493" y="9041"/>
                  </a:lnTo>
                  <a:cubicBezTo>
                    <a:pt x="671" y="9041"/>
                    <a:pt x="0" y="9709"/>
                    <a:pt x="0" y="10534"/>
                  </a:cubicBezTo>
                  <a:cubicBezTo>
                    <a:pt x="0" y="11360"/>
                    <a:pt x="671" y="12028"/>
                    <a:pt x="1493" y="12028"/>
                  </a:cubicBezTo>
                  <a:lnTo>
                    <a:pt x="19596" y="12028"/>
                  </a:lnTo>
                  <a:cubicBezTo>
                    <a:pt x="23370" y="12028"/>
                    <a:pt x="26327" y="9688"/>
                    <a:pt x="26327" y="6698"/>
                  </a:cubicBezTo>
                  <a:lnTo>
                    <a:pt x="26327" y="5330"/>
                  </a:lnTo>
                  <a:cubicBezTo>
                    <a:pt x="26327" y="2343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3" name="Google Shape;2343;p7"/>
            <p:cNvSpPr/>
            <p:nvPr/>
          </p:nvSpPr>
          <p:spPr>
            <a:xfrm>
              <a:off x="848698" y="3070526"/>
              <a:ext cx="317374" cy="317457"/>
            </a:xfrm>
            <a:custGeom>
              <a:avLst/>
              <a:gdLst/>
              <a:ahLst/>
              <a:cxnLst/>
              <a:rect l="l" t="t" r="r" b="b"/>
              <a:pathLst>
                <a:path w="15209" h="15213" extrusionOk="0">
                  <a:moveTo>
                    <a:pt x="7604" y="1"/>
                  </a:moveTo>
                  <a:cubicBezTo>
                    <a:pt x="3404" y="1"/>
                    <a:pt x="0" y="3405"/>
                    <a:pt x="0" y="7605"/>
                  </a:cubicBezTo>
                  <a:cubicBezTo>
                    <a:pt x="0" y="11805"/>
                    <a:pt x="3404" y="15212"/>
                    <a:pt x="7604" y="15212"/>
                  </a:cubicBezTo>
                  <a:cubicBezTo>
                    <a:pt x="11804" y="15212"/>
                    <a:pt x="15209" y="11805"/>
                    <a:pt x="15209" y="7605"/>
                  </a:cubicBezTo>
                  <a:cubicBezTo>
                    <a:pt x="15209" y="3405"/>
                    <a:pt x="11804" y="1"/>
                    <a:pt x="76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4" name="Google Shape;2344;p7"/>
            <p:cNvSpPr/>
            <p:nvPr/>
          </p:nvSpPr>
          <p:spPr>
            <a:xfrm>
              <a:off x="553048" y="3103747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0"/>
                  </a:moveTo>
                  <a:cubicBezTo>
                    <a:pt x="671" y="0"/>
                    <a:pt x="0" y="668"/>
                    <a:pt x="0" y="1494"/>
                  </a:cubicBezTo>
                  <a:cubicBezTo>
                    <a:pt x="0" y="2320"/>
                    <a:pt x="671" y="2987"/>
                    <a:pt x="1493" y="2987"/>
                  </a:cubicBezTo>
                  <a:lnTo>
                    <a:pt x="19596" y="2987"/>
                  </a:lnTo>
                  <a:cubicBezTo>
                    <a:pt x="21591" y="2987"/>
                    <a:pt x="23340" y="4081"/>
                    <a:pt x="23340" y="5330"/>
                  </a:cubicBezTo>
                  <a:lnTo>
                    <a:pt x="23340" y="6696"/>
                  </a:lnTo>
                  <a:cubicBezTo>
                    <a:pt x="23340" y="7945"/>
                    <a:pt x="21591" y="9039"/>
                    <a:pt x="19596" y="9039"/>
                  </a:cubicBezTo>
                  <a:lnTo>
                    <a:pt x="1493" y="9039"/>
                  </a:lnTo>
                  <a:cubicBezTo>
                    <a:pt x="671" y="9039"/>
                    <a:pt x="0" y="9706"/>
                    <a:pt x="0" y="10532"/>
                  </a:cubicBezTo>
                  <a:cubicBezTo>
                    <a:pt x="0" y="11358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6"/>
                  </a:cubicBezTo>
                  <a:lnTo>
                    <a:pt x="26327" y="5330"/>
                  </a:lnTo>
                  <a:cubicBezTo>
                    <a:pt x="26327" y="2340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5" name="Google Shape;2345;p7"/>
            <p:cNvSpPr/>
            <p:nvPr/>
          </p:nvSpPr>
          <p:spPr>
            <a:xfrm>
              <a:off x="848698" y="3504966"/>
              <a:ext cx="317374" cy="317436"/>
            </a:xfrm>
            <a:custGeom>
              <a:avLst/>
              <a:gdLst/>
              <a:ahLst/>
              <a:cxnLst/>
              <a:rect l="l" t="t" r="r" b="b"/>
              <a:pathLst>
                <a:path w="15209" h="15212" extrusionOk="0">
                  <a:moveTo>
                    <a:pt x="7604" y="0"/>
                  </a:moveTo>
                  <a:cubicBezTo>
                    <a:pt x="3404" y="0"/>
                    <a:pt x="0" y="3407"/>
                    <a:pt x="0" y="7607"/>
                  </a:cubicBezTo>
                  <a:cubicBezTo>
                    <a:pt x="0" y="11807"/>
                    <a:pt x="3404" y="15212"/>
                    <a:pt x="7604" y="15212"/>
                  </a:cubicBezTo>
                  <a:cubicBezTo>
                    <a:pt x="11804" y="15212"/>
                    <a:pt x="15209" y="11807"/>
                    <a:pt x="15209" y="7607"/>
                  </a:cubicBezTo>
                  <a:cubicBezTo>
                    <a:pt x="15209" y="3407"/>
                    <a:pt x="11804" y="0"/>
                    <a:pt x="76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6" name="Google Shape;2346;p7"/>
            <p:cNvSpPr/>
            <p:nvPr/>
          </p:nvSpPr>
          <p:spPr>
            <a:xfrm>
              <a:off x="553048" y="3538167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1"/>
                  </a:moveTo>
                  <a:cubicBezTo>
                    <a:pt x="671" y="1"/>
                    <a:pt x="0" y="672"/>
                    <a:pt x="0" y="1497"/>
                  </a:cubicBezTo>
                  <a:cubicBezTo>
                    <a:pt x="0" y="2320"/>
                    <a:pt x="671" y="2991"/>
                    <a:pt x="1493" y="2991"/>
                  </a:cubicBezTo>
                  <a:lnTo>
                    <a:pt x="19596" y="2991"/>
                  </a:lnTo>
                  <a:cubicBezTo>
                    <a:pt x="21591" y="2991"/>
                    <a:pt x="23340" y="4085"/>
                    <a:pt x="23340" y="5331"/>
                  </a:cubicBezTo>
                  <a:lnTo>
                    <a:pt x="23340" y="6699"/>
                  </a:lnTo>
                  <a:cubicBezTo>
                    <a:pt x="23340" y="7948"/>
                    <a:pt x="21591" y="9042"/>
                    <a:pt x="19596" y="9042"/>
                  </a:cubicBezTo>
                  <a:lnTo>
                    <a:pt x="1493" y="9042"/>
                  </a:lnTo>
                  <a:cubicBezTo>
                    <a:pt x="671" y="9042"/>
                    <a:pt x="0" y="9710"/>
                    <a:pt x="0" y="10535"/>
                  </a:cubicBezTo>
                  <a:cubicBezTo>
                    <a:pt x="0" y="11361"/>
                    <a:pt x="671" y="12029"/>
                    <a:pt x="1493" y="12029"/>
                  </a:cubicBezTo>
                  <a:lnTo>
                    <a:pt x="19596" y="12029"/>
                  </a:lnTo>
                  <a:cubicBezTo>
                    <a:pt x="23370" y="12029"/>
                    <a:pt x="26327" y="9689"/>
                    <a:pt x="26327" y="6699"/>
                  </a:cubicBezTo>
                  <a:lnTo>
                    <a:pt x="26327" y="5331"/>
                  </a:lnTo>
                  <a:cubicBezTo>
                    <a:pt x="26327" y="2344"/>
                    <a:pt x="23370" y="1"/>
                    <a:pt x="19596" y="1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7" name="Google Shape;2347;p7"/>
            <p:cNvSpPr/>
            <p:nvPr/>
          </p:nvSpPr>
          <p:spPr>
            <a:xfrm>
              <a:off x="848698" y="3939449"/>
              <a:ext cx="317374" cy="317395"/>
            </a:xfrm>
            <a:custGeom>
              <a:avLst/>
              <a:gdLst/>
              <a:ahLst/>
              <a:cxnLst/>
              <a:rect l="l" t="t" r="r" b="b"/>
              <a:pathLst>
                <a:path w="15209" h="15210" extrusionOk="0">
                  <a:moveTo>
                    <a:pt x="7604" y="1"/>
                  </a:moveTo>
                  <a:cubicBezTo>
                    <a:pt x="3404" y="1"/>
                    <a:pt x="0" y="3405"/>
                    <a:pt x="0" y="7605"/>
                  </a:cubicBezTo>
                  <a:cubicBezTo>
                    <a:pt x="0" y="11805"/>
                    <a:pt x="3404" y="15209"/>
                    <a:pt x="7604" y="15209"/>
                  </a:cubicBezTo>
                  <a:cubicBezTo>
                    <a:pt x="11804" y="15209"/>
                    <a:pt x="15209" y="11805"/>
                    <a:pt x="15209" y="7605"/>
                  </a:cubicBezTo>
                  <a:cubicBezTo>
                    <a:pt x="15209" y="3405"/>
                    <a:pt x="11804" y="1"/>
                    <a:pt x="76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8" name="Google Shape;2348;p7"/>
            <p:cNvSpPr/>
            <p:nvPr/>
          </p:nvSpPr>
          <p:spPr>
            <a:xfrm>
              <a:off x="553048" y="3972670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0"/>
                  </a:moveTo>
                  <a:cubicBezTo>
                    <a:pt x="671" y="0"/>
                    <a:pt x="0" y="668"/>
                    <a:pt x="0" y="1494"/>
                  </a:cubicBezTo>
                  <a:cubicBezTo>
                    <a:pt x="0" y="2320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1"/>
                    <a:pt x="23340" y="5330"/>
                  </a:cubicBezTo>
                  <a:lnTo>
                    <a:pt x="23340" y="6695"/>
                  </a:lnTo>
                  <a:cubicBezTo>
                    <a:pt x="23340" y="7944"/>
                    <a:pt x="21591" y="9038"/>
                    <a:pt x="19596" y="9038"/>
                  </a:cubicBezTo>
                  <a:lnTo>
                    <a:pt x="1493" y="9038"/>
                  </a:lnTo>
                  <a:cubicBezTo>
                    <a:pt x="671" y="9038"/>
                    <a:pt x="0" y="9706"/>
                    <a:pt x="0" y="10532"/>
                  </a:cubicBezTo>
                  <a:cubicBezTo>
                    <a:pt x="0" y="11358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5"/>
                  </a:cubicBezTo>
                  <a:lnTo>
                    <a:pt x="26327" y="5327"/>
                  </a:lnTo>
                  <a:cubicBezTo>
                    <a:pt x="26327" y="2340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49" name="Google Shape;2349;p7"/>
          <p:cNvSpPr txBox="1">
            <a:spLocks noGrp="1"/>
          </p:cNvSpPr>
          <p:nvPr>
            <p:ph type="title"/>
          </p:nvPr>
        </p:nvSpPr>
        <p:spPr>
          <a:xfrm>
            <a:off x="1270650" y="629375"/>
            <a:ext cx="7020000" cy="5727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9pPr>
          </a:lstStyle>
          <a:p>
            <a:endParaRPr/>
          </a:p>
        </p:txBody>
      </p:sp>
      <p:sp>
        <p:nvSpPr>
          <p:cNvPr id="2350" name="Google Shape;2350;p7"/>
          <p:cNvSpPr txBox="1">
            <a:spLocks noGrp="1"/>
          </p:cNvSpPr>
          <p:nvPr>
            <p:ph type="body" idx="1"/>
          </p:nvPr>
        </p:nvSpPr>
        <p:spPr>
          <a:xfrm>
            <a:off x="1270650" y="1202075"/>
            <a:ext cx="3301500" cy="34062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Gantari"/>
              <a:buChar char="●"/>
              <a:defRPr>
                <a:solidFill>
                  <a:schemeClr val="dk1"/>
                </a:solidFill>
                <a:latin typeface="Gantari"/>
                <a:ea typeface="Gantari"/>
                <a:cs typeface="Gantari"/>
                <a:sym typeface="Gantari"/>
              </a:defRPr>
            </a:lvl1pPr>
            <a:lvl2pPr marL="914400" lvl="1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Gantari"/>
              <a:buChar char="○"/>
              <a:defRPr>
                <a:solidFill>
                  <a:schemeClr val="dk1"/>
                </a:solidFill>
                <a:latin typeface="Gantari"/>
                <a:ea typeface="Gantari"/>
                <a:cs typeface="Gantari"/>
                <a:sym typeface="Gantari"/>
              </a:defRPr>
            </a:lvl2pPr>
            <a:lvl3pPr marL="1371600" lvl="2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Gantari"/>
              <a:buChar char="■"/>
              <a:defRPr>
                <a:solidFill>
                  <a:schemeClr val="dk1"/>
                </a:solidFill>
                <a:latin typeface="Gantari"/>
                <a:ea typeface="Gantari"/>
                <a:cs typeface="Gantari"/>
                <a:sym typeface="Gantari"/>
              </a:defRPr>
            </a:lvl3pPr>
            <a:lvl4pPr marL="1828800" lvl="3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Gantari"/>
              <a:buChar char="●"/>
              <a:defRPr>
                <a:solidFill>
                  <a:schemeClr val="dk1"/>
                </a:solidFill>
                <a:latin typeface="Gantari"/>
                <a:ea typeface="Gantari"/>
                <a:cs typeface="Gantari"/>
                <a:sym typeface="Gantari"/>
              </a:defRPr>
            </a:lvl4pPr>
            <a:lvl5pPr marL="2286000" lvl="4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Gantari"/>
              <a:buChar char="○"/>
              <a:defRPr>
                <a:solidFill>
                  <a:schemeClr val="dk1"/>
                </a:solidFill>
                <a:latin typeface="Gantari"/>
                <a:ea typeface="Gantari"/>
                <a:cs typeface="Gantari"/>
                <a:sym typeface="Gantari"/>
              </a:defRPr>
            </a:lvl5pPr>
            <a:lvl6pPr marL="2743200" lvl="5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Gantari"/>
              <a:buChar char="■"/>
              <a:defRPr>
                <a:solidFill>
                  <a:schemeClr val="dk1"/>
                </a:solidFill>
                <a:latin typeface="Gantari"/>
                <a:ea typeface="Gantari"/>
                <a:cs typeface="Gantari"/>
                <a:sym typeface="Gantari"/>
              </a:defRPr>
            </a:lvl6pPr>
            <a:lvl7pPr marL="3200400" lvl="6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Gantari"/>
              <a:buChar char="●"/>
              <a:defRPr>
                <a:solidFill>
                  <a:schemeClr val="dk1"/>
                </a:solidFill>
                <a:latin typeface="Gantari"/>
                <a:ea typeface="Gantari"/>
                <a:cs typeface="Gantari"/>
                <a:sym typeface="Gantari"/>
              </a:defRPr>
            </a:lvl7pPr>
            <a:lvl8pPr marL="3657600" lvl="7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Gantari"/>
              <a:buChar char="○"/>
              <a:defRPr>
                <a:solidFill>
                  <a:schemeClr val="dk1"/>
                </a:solidFill>
                <a:latin typeface="Gantari"/>
                <a:ea typeface="Gantari"/>
                <a:cs typeface="Gantari"/>
                <a:sym typeface="Gantari"/>
              </a:defRPr>
            </a:lvl8pPr>
            <a:lvl9pPr marL="4114800" lvl="8" indent="-3175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Gantari"/>
              <a:buChar char="■"/>
              <a:defRPr>
                <a:solidFill>
                  <a:schemeClr val="dk1"/>
                </a:solidFill>
                <a:latin typeface="Gantari"/>
                <a:ea typeface="Gantari"/>
                <a:cs typeface="Gantari"/>
                <a:sym typeface="Gantari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28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823" name="Google Shape;2823;p9"/>
          <p:cNvPicPr preferRelativeResize="0"/>
          <p:nvPr/>
        </p:nvPicPr>
        <p:blipFill rotWithShape="1">
          <a:blip r:embed="rId2">
            <a:alphaModFix/>
          </a:blip>
          <a:srcRect l="21453" r="19185"/>
          <a:stretch/>
        </p:blipFill>
        <p:spPr>
          <a:xfrm flipH="1">
            <a:off x="0" y="-1733976"/>
            <a:ext cx="9386527" cy="40992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824" name="Google Shape;2824;p9"/>
          <p:cNvPicPr preferRelativeResize="0"/>
          <p:nvPr/>
        </p:nvPicPr>
        <p:blipFill rotWithShape="1">
          <a:blip r:embed="rId2">
            <a:alphaModFix/>
          </a:blip>
          <a:srcRect l="21453" r="19185"/>
          <a:stretch/>
        </p:blipFill>
        <p:spPr>
          <a:xfrm flipH="1">
            <a:off x="-1019275" y="2922924"/>
            <a:ext cx="9386527" cy="40992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825" name="Google Shape;2825;p9"/>
          <p:cNvGrpSpPr/>
          <p:nvPr/>
        </p:nvGrpSpPr>
        <p:grpSpPr>
          <a:xfrm>
            <a:off x="-600175" y="-735698"/>
            <a:ext cx="3288125" cy="3288125"/>
            <a:chOff x="1190625" y="238125"/>
            <a:chExt cx="5205200" cy="5205200"/>
          </a:xfrm>
        </p:grpSpPr>
        <p:sp>
          <p:nvSpPr>
            <p:cNvPr id="2826" name="Google Shape;2826;p9"/>
            <p:cNvSpPr/>
            <p:nvPr/>
          </p:nvSpPr>
          <p:spPr>
            <a:xfrm>
              <a:off x="3537100" y="2352575"/>
              <a:ext cx="739875" cy="745725"/>
            </a:xfrm>
            <a:custGeom>
              <a:avLst/>
              <a:gdLst/>
              <a:ahLst/>
              <a:cxnLst/>
              <a:rect l="l" t="t" r="r" b="b"/>
              <a:pathLst>
                <a:path w="29595" h="29829" extrusionOk="0">
                  <a:moveTo>
                    <a:pt x="19963" y="23699"/>
                  </a:moveTo>
                  <a:cubicBezTo>
                    <a:pt x="20956" y="20839"/>
                    <a:pt x="23057" y="19438"/>
                    <a:pt x="25509" y="19847"/>
                  </a:cubicBezTo>
                  <a:cubicBezTo>
                    <a:pt x="27785" y="20197"/>
                    <a:pt x="29478" y="22123"/>
                    <a:pt x="29536" y="24400"/>
                  </a:cubicBezTo>
                  <a:cubicBezTo>
                    <a:pt x="29595" y="26793"/>
                    <a:pt x="28077" y="28777"/>
                    <a:pt x="25684" y="29303"/>
                  </a:cubicBezTo>
                  <a:cubicBezTo>
                    <a:pt x="23232" y="29828"/>
                    <a:pt x="21189" y="28544"/>
                    <a:pt x="19963" y="25625"/>
                  </a:cubicBezTo>
                  <a:cubicBezTo>
                    <a:pt x="19146" y="28135"/>
                    <a:pt x="17512" y="29595"/>
                    <a:pt x="14768" y="29536"/>
                  </a:cubicBezTo>
                  <a:cubicBezTo>
                    <a:pt x="12609" y="29536"/>
                    <a:pt x="11266" y="28369"/>
                    <a:pt x="10040" y="25567"/>
                  </a:cubicBezTo>
                  <a:cubicBezTo>
                    <a:pt x="9690" y="26910"/>
                    <a:pt x="8990" y="27960"/>
                    <a:pt x="7881" y="28661"/>
                  </a:cubicBezTo>
                  <a:cubicBezTo>
                    <a:pt x="6830" y="29420"/>
                    <a:pt x="5604" y="29711"/>
                    <a:pt x="4320" y="29478"/>
                  </a:cubicBezTo>
                  <a:cubicBezTo>
                    <a:pt x="2044" y="29069"/>
                    <a:pt x="409" y="27201"/>
                    <a:pt x="234" y="25042"/>
                  </a:cubicBezTo>
                  <a:cubicBezTo>
                    <a:pt x="59" y="22532"/>
                    <a:pt x="1402" y="20664"/>
                    <a:pt x="4145" y="19672"/>
                  </a:cubicBezTo>
                  <a:cubicBezTo>
                    <a:pt x="1518" y="18796"/>
                    <a:pt x="1" y="17103"/>
                    <a:pt x="176" y="14243"/>
                  </a:cubicBezTo>
                  <a:cubicBezTo>
                    <a:pt x="351" y="12200"/>
                    <a:pt x="1577" y="10741"/>
                    <a:pt x="4203" y="9749"/>
                  </a:cubicBezTo>
                  <a:cubicBezTo>
                    <a:pt x="2744" y="9340"/>
                    <a:pt x="1635" y="8581"/>
                    <a:pt x="993" y="7355"/>
                  </a:cubicBezTo>
                  <a:cubicBezTo>
                    <a:pt x="293" y="6071"/>
                    <a:pt x="176" y="4787"/>
                    <a:pt x="643" y="3445"/>
                  </a:cubicBezTo>
                  <a:cubicBezTo>
                    <a:pt x="1343" y="1285"/>
                    <a:pt x="3386" y="1"/>
                    <a:pt x="5721" y="234"/>
                  </a:cubicBezTo>
                  <a:cubicBezTo>
                    <a:pt x="7822" y="409"/>
                    <a:pt x="9632" y="2161"/>
                    <a:pt x="9924" y="4320"/>
                  </a:cubicBezTo>
                  <a:cubicBezTo>
                    <a:pt x="10274" y="6713"/>
                    <a:pt x="8990" y="8640"/>
                    <a:pt x="6130" y="9807"/>
                  </a:cubicBezTo>
                  <a:cubicBezTo>
                    <a:pt x="8114" y="10332"/>
                    <a:pt x="9457" y="11558"/>
                    <a:pt x="10040" y="13660"/>
                  </a:cubicBezTo>
                  <a:cubicBezTo>
                    <a:pt x="10683" y="11617"/>
                    <a:pt x="11908" y="10332"/>
                    <a:pt x="13893" y="9749"/>
                  </a:cubicBezTo>
                  <a:cubicBezTo>
                    <a:pt x="11091" y="8581"/>
                    <a:pt x="9807" y="6538"/>
                    <a:pt x="10274" y="4087"/>
                  </a:cubicBezTo>
                  <a:cubicBezTo>
                    <a:pt x="10741" y="1752"/>
                    <a:pt x="12784" y="118"/>
                    <a:pt x="15177" y="176"/>
                  </a:cubicBezTo>
                  <a:cubicBezTo>
                    <a:pt x="17395" y="234"/>
                    <a:pt x="19380" y="1869"/>
                    <a:pt x="19788" y="4087"/>
                  </a:cubicBezTo>
                  <a:cubicBezTo>
                    <a:pt x="20197" y="6597"/>
                    <a:pt x="18913" y="8698"/>
                    <a:pt x="16111" y="9749"/>
                  </a:cubicBezTo>
                  <a:cubicBezTo>
                    <a:pt x="18096" y="10332"/>
                    <a:pt x="19380" y="11617"/>
                    <a:pt x="19963" y="13660"/>
                  </a:cubicBezTo>
                  <a:cubicBezTo>
                    <a:pt x="20430" y="12259"/>
                    <a:pt x="21131" y="11266"/>
                    <a:pt x="22240" y="10566"/>
                  </a:cubicBezTo>
                  <a:cubicBezTo>
                    <a:pt x="23349" y="9924"/>
                    <a:pt x="24575" y="9749"/>
                    <a:pt x="25859" y="10041"/>
                  </a:cubicBezTo>
                  <a:cubicBezTo>
                    <a:pt x="28135" y="10566"/>
                    <a:pt x="29595" y="12492"/>
                    <a:pt x="29536" y="14827"/>
                  </a:cubicBezTo>
                  <a:cubicBezTo>
                    <a:pt x="29536" y="17103"/>
                    <a:pt x="27902" y="19030"/>
                    <a:pt x="25684" y="19438"/>
                  </a:cubicBezTo>
                  <a:cubicBezTo>
                    <a:pt x="23232" y="19964"/>
                    <a:pt x="21248" y="18738"/>
                    <a:pt x="19963" y="15878"/>
                  </a:cubicBezTo>
                  <a:cubicBezTo>
                    <a:pt x="19380" y="17804"/>
                    <a:pt x="18154" y="19030"/>
                    <a:pt x="16111" y="19672"/>
                  </a:cubicBezTo>
                  <a:cubicBezTo>
                    <a:pt x="18154" y="20314"/>
                    <a:pt x="19380" y="21598"/>
                    <a:pt x="19963" y="23641"/>
                  </a:cubicBezTo>
                  <a:close/>
                  <a:moveTo>
                    <a:pt x="10040" y="23758"/>
                  </a:moveTo>
                  <a:cubicBezTo>
                    <a:pt x="10624" y="21598"/>
                    <a:pt x="11850" y="20314"/>
                    <a:pt x="13951" y="19672"/>
                  </a:cubicBezTo>
                  <a:cubicBezTo>
                    <a:pt x="11908" y="19088"/>
                    <a:pt x="10683" y="17804"/>
                    <a:pt x="10040" y="15819"/>
                  </a:cubicBezTo>
                  <a:cubicBezTo>
                    <a:pt x="9398" y="17921"/>
                    <a:pt x="8114" y="19088"/>
                    <a:pt x="6013" y="19672"/>
                  </a:cubicBezTo>
                  <a:cubicBezTo>
                    <a:pt x="8173" y="20255"/>
                    <a:pt x="9457" y="21540"/>
                    <a:pt x="10040" y="237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7" name="Google Shape;2827;p9"/>
            <p:cNvSpPr/>
            <p:nvPr/>
          </p:nvSpPr>
          <p:spPr>
            <a:xfrm>
              <a:off x="3793925" y="3092425"/>
              <a:ext cx="237900" cy="240800"/>
            </a:xfrm>
            <a:custGeom>
              <a:avLst/>
              <a:gdLst/>
              <a:ahLst/>
              <a:cxnLst/>
              <a:rect l="l" t="t" r="r" b="b"/>
              <a:pathLst>
                <a:path w="9516" h="9632" extrusionOk="0">
                  <a:moveTo>
                    <a:pt x="4729" y="9632"/>
                  </a:moveTo>
                  <a:cubicBezTo>
                    <a:pt x="2102" y="9632"/>
                    <a:pt x="1" y="7414"/>
                    <a:pt x="1" y="4845"/>
                  </a:cubicBezTo>
                  <a:cubicBezTo>
                    <a:pt x="1" y="2277"/>
                    <a:pt x="2219" y="1"/>
                    <a:pt x="4787" y="59"/>
                  </a:cubicBezTo>
                  <a:cubicBezTo>
                    <a:pt x="7356" y="117"/>
                    <a:pt x="9515" y="2335"/>
                    <a:pt x="9515" y="4904"/>
                  </a:cubicBezTo>
                  <a:cubicBezTo>
                    <a:pt x="9515" y="7472"/>
                    <a:pt x="7356" y="9632"/>
                    <a:pt x="4729" y="963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8" name="Google Shape;2828;p9"/>
            <p:cNvSpPr/>
            <p:nvPr/>
          </p:nvSpPr>
          <p:spPr>
            <a:xfrm>
              <a:off x="3300700" y="2600650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729" y="9574"/>
                  </a:moveTo>
                  <a:cubicBezTo>
                    <a:pt x="2102" y="9574"/>
                    <a:pt x="1" y="7414"/>
                    <a:pt x="1" y="4787"/>
                  </a:cubicBezTo>
                  <a:cubicBezTo>
                    <a:pt x="1" y="2161"/>
                    <a:pt x="2160" y="1"/>
                    <a:pt x="4729" y="59"/>
                  </a:cubicBezTo>
                  <a:cubicBezTo>
                    <a:pt x="7355" y="59"/>
                    <a:pt x="9573" y="2277"/>
                    <a:pt x="9515" y="4846"/>
                  </a:cubicBezTo>
                  <a:cubicBezTo>
                    <a:pt x="9515" y="7414"/>
                    <a:pt x="7297" y="9574"/>
                    <a:pt x="4729" y="957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9" name="Google Shape;2829;p9"/>
            <p:cNvSpPr/>
            <p:nvPr/>
          </p:nvSpPr>
          <p:spPr>
            <a:xfrm>
              <a:off x="3547325" y="3093900"/>
              <a:ext cx="237875" cy="239325"/>
            </a:xfrm>
            <a:custGeom>
              <a:avLst/>
              <a:gdLst/>
              <a:ahLst/>
              <a:cxnLst/>
              <a:rect l="l" t="t" r="r" b="b"/>
              <a:pathLst>
                <a:path w="9515" h="9573" extrusionOk="0">
                  <a:moveTo>
                    <a:pt x="9515" y="4786"/>
                  </a:moveTo>
                  <a:cubicBezTo>
                    <a:pt x="9515" y="7355"/>
                    <a:pt x="7355" y="9573"/>
                    <a:pt x="4728" y="9573"/>
                  </a:cubicBezTo>
                  <a:cubicBezTo>
                    <a:pt x="2160" y="9573"/>
                    <a:pt x="0" y="7355"/>
                    <a:pt x="0" y="4786"/>
                  </a:cubicBezTo>
                  <a:cubicBezTo>
                    <a:pt x="59" y="2218"/>
                    <a:pt x="2160" y="58"/>
                    <a:pt x="4728" y="58"/>
                  </a:cubicBezTo>
                  <a:cubicBezTo>
                    <a:pt x="7297" y="0"/>
                    <a:pt x="9515" y="2218"/>
                    <a:pt x="9515" y="47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0" name="Google Shape;2830;p9"/>
            <p:cNvSpPr/>
            <p:nvPr/>
          </p:nvSpPr>
          <p:spPr>
            <a:xfrm>
              <a:off x="3299250" y="2848725"/>
              <a:ext cx="239350" cy="237900"/>
            </a:xfrm>
            <a:custGeom>
              <a:avLst/>
              <a:gdLst/>
              <a:ahLst/>
              <a:cxnLst/>
              <a:rect l="l" t="t" r="r" b="b"/>
              <a:pathLst>
                <a:path w="9574" h="9516" extrusionOk="0">
                  <a:moveTo>
                    <a:pt x="9573" y="4729"/>
                  </a:moveTo>
                  <a:cubicBezTo>
                    <a:pt x="9573" y="7355"/>
                    <a:pt x="7355" y="9515"/>
                    <a:pt x="4787" y="9515"/>
                  </a:cubicBezTo>
                  <a:cubicBezTo>
                    <a:pt x="2160" y="9457"/>
                    <a:pt x="0" y="7297"/>
                    <a:pt x="59" y="4729"/>
                  </a:cubicBezTo>
                  <a:cubicBezTo>
                    <a:pt x="117" y="2102"/>
                    <a:pt x="2218" y="1"/>
                    <a:pt x="4787" y="1"/>
                  </a:cubicBezTo>
                  <a:cubicBezTo>
                    <a:pt x="7355" y="1"/>
                    <a:pt x="9573" y="2160"/>
                    <a:pt x="957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1" name="Google Shape;2831;p9"/>
            <p:cNvSpPr/>
            <p:nvPr/>
          </p:nvSpPr>
          <p:spPr>
            <a:xfrm>
              <a:off x="4036175" y="2358425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904" y="59"/>
                  </a:moveTo>
                  <a:cubicBezTo>
                    <a:pt x="7530" y="175"/>
                    <a:pt x="9573" y="2277"/>
                    <a:pt x="9456" y="4903"/>
                  </a:cubicBezTo>
                  <a:cubicBezTo>
                    <a:pt x="9398" y="7530"/>
                    <a:pt x="7238" y="9573"/>
                    <a:pt x="4670" y="9456"/>
                  </a:cubicBezTo>
                  <a:cubicBezTo>
                    <a:pt x="2043" y="9398"/>
                    <a:pt x="0" y="7238"/>
                    <a:pt x="59" y="4670"/>
                  </a:cubicBezTo>
                  <a:cubicBezTo>
                    <a:pt x="176" y="2043"/>
                    <a:pt x="2277" y="0"/>
                    <a:pt x="490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2" name="Google Shape;2832;p9"/>
            <p:cNvSpPr/>
            <p:nvPr/>
          </p:nvSpPr>
          <p:spPr>
            <a:xfrm>
              <a:off x="4039100" y="3098275"/>
              <a:ext cx="232050" cy="232050"/>
            </a:xfrm>
            <a:custGeom>
              <a:avLst/>
              <a:gdLst/>
              <a:ahLst/>
              <a:cxnLst/>
              <a:rect l="l" t="t" r="r" b="b"/>
              <a:pathLst>
                <a:path w="9282" h="9282" extrusionOk="0">
                  <a:moveTo>
                    <a:pt x="4670" y="0"/>
                  </a:moveTo>
                  <a:cubicBezTo>
                    <a:pt x="7238" y="0"/>
                    <a:pt x="9281" y="2043"/>
                    <a:pt x="9281" y="4670"/>
                  </a:cubicBezTo>
                  <a:cubicBezTo>
                    <a:pt x="9281" y="7238"/>
                    <a:pt x="7180" y="9281"/>
                    <a:pt x="4611" y="9281"/>
                  </a:cubicBezTo>
                  <a:cubicBezTo>
                    <a:pt x="2043" y="9223"/>
                    <a:pt x="0" y="7180"/>
                    <a:pt x="0" y="4611"/>
                  </a:cubicBezTo>
                  <a:cubicBezTo>
                    <a:pt x="0" y="2043"/>
                    <a:pt x="2102" y="0"/>
                    <a:pt x="467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3" name="Google Shape;2833;p9"/>
            <p:cNvSpPr/>
            <p:nvPr/>
          </p:nvSpPr>
          <p:spPr>
            <a:xfrm>
              <a:off x="3303625" y="2361350"/>
              <a:ext cx="232050" cy="232025"/>
            </a:xfrm>
            <a:custGeom>
              <a:avLst/>
              <a:gdLst/>
              <a:ahLst/>
              <a:cxnLst/>
              <a:rect l="l" t="t" r="r" b="b"/>
              <a:pathLst>
                <a:path w="9282" h="9281" extrusionOk="0">
                  <a:moveTo>
                    <a:pt x="0" y="4670"/>
                  </a:moveTo>
                  <a:cubicBezTo>
                    <a:pt x="0" y="2101"/>
                    <a:pt x="2043" y="0"/>
                    <a:pt x="4612" y="0"/>
                  </a:cubicBezTo>
                  <a:cubicBezTo>
                    <a:pt x="7238" y="0"/>
                    <a:pt x="9281" y="2101"/>
                    <a:pt x="9281" y="4670"/>
                  </a:cubicBezTo>
                  <a:cubicBezTo>
                    <a:pt x="9223" y="7238"/>
                    <a:pt x="7180" y="9281"/>
                    <a:pt x="4670" y="9281"/>
                  </a:cubicBezTo>
                  <a:cubicBezTo>
                    <a:pt x="2043" y="9281"/>
                    <a:pt x="0" y="7238"/>
                    <a:pt x="0" y="46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4" name="Google Shape;2834;p9"/>
            <p:cNvSpPr/>
            <p:nvPr/>
          </p:nvSpPr>
          <p:spPr>
            <a:xfrm>
              <a:off x="3303625" y="3098275"/>
              <a:ext cx="232050" cy="230575"/>
            </a:xfrm>
            <a:custGeom>
              <a:avLst/>
              <a:gdLst/>
              <a:ahLst/>
              <a:cxnLst/>
              <a:rect l="l" t="t" r="r" b="b"/>
              <a:pathLst>
                <a:path w="9282" h="9223" extrusionOk="0">
                  <a:moveTo>
                    <a:pt x="4670" y="9223"/>
                  </a:moveTo>
                  <a:cubicBezTo>
                    <a:pt x="2160" y="9223"/>
                    <a:pt x="59" y="7180"/>
                    <a:pt x="59" y="4670"/>
                  </a:cubicBezTo>
                  <a:cubicBezTo>
                    <a:pt x="0" y="2160"/>
                    <a:pt x="2102" y="0"/>
                    <a:pt x="4612" y="59"/>
                  </a:cubicBezTo>
                  <a:cubicBezTo>
                    <a:pt x="7122" y="59"/>
                    <a:pt x="9165" y="2101"/>
                    <a:pt x="9223" y="4553"/>
                  </a:cubicBezTo>
                  <a:cubicBezTo>
                    <a:pt x="9281" y="7063"/>
                    <a:pt x="7180" y="9223"/>
                    <a:pt x="4670" y="922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5" name="Google Shape;2835;p9"/>
            <p:cNvSpPr/>
            <p:nvPr/>
          </p:nvSpPr>
          <p:spPr>
            <a:xfrm>
              <a:off x="3798325" y="2116175"/>
              <a:ext cx="229125" cy="230600"/>
            </a:xfrm>
            <a:custGeom>
              <a:avLst/>
              <a:gdLst/>
              <a:ahLst/>
              <a:cxnLst/>
              <a:rect l="l" t="t" r="r" b="b"/>
              <a:pathLst>
                <a:path w="9165" h="9224" extrusionOk="0">
                  <a:moveTo>
                    <a:pt x="9164" y="4612"/>
                  </a:moveTo>
                  <a:cubicBezTo>
                    <a:pt x="9164" y="7122"/>
                    <a:pt x="7063" y="9223"/>
                    <a:pt x="4553" y="9165"/>
                  </a:cubicBezTo>
                  <a:cubicBezTo>
                    <a:pt x="2043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1"/>
                  </a:cubicBezTo>
                  <a:cubicBezTo>
                    <a:pt x="7121" y="59"/>
                    <a:pt x="9164" y="2102"/>
                    <a:pt x="9164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6" name="Google Shape;2836;p9"/>
            <p:cNvSpPr/>
            <p:nvPr/>
          </p:nvSpPr>
          <p:spPr>
            <a:xfrm>
              <a:off x="4287175" y="2605025"/>
              <a:ext cx="230575" cy="230600"/>
            </a:xfrm>
            <a:custGeom>
              <a:avLst/>
              <a:gdLst/>
              <a:ahLst/>
              <a:cxnLst/>
              <a:rect l="l" t="t" r="r" b="b"/>
              <a:pathLst>
                <a:path w="9223" h="9224" extrusionOk="0">
                  <a:moveTo>
                    <a:pt x="9223" y="4612"/>
                  </a:moveTo>
                  <a:cubicBezTo>
                    <a:pt x="9223" y="7122"/>
                    <a:pt x="7063" y="9223"/>
                    <a:pt x="4553" y="9223"/>
                  </a:cubicBezTo>
                  <a:cubicBezTo>
                    <a:pt x="2101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59"/>
                  </a:cubicBezTo>
                  <a:cubicBezTo>
                    <a:pt x="7121" y="59"/>
                    <a:pt x="9164" y="2102"/>
                    <a:pt x="9223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7" name="Google Shape;2837;p9"/>
            <p:cNvSpPr/>
            <p:nvPr/>
          </p:nvSpPr>
          <p:spPr>
            <a:xfrm>
              <a:off x="4287175" y="2853100"/>
              <a:ext cx="229125" cy="229150"/>
            </a:xfrm>
            <a:custGeom>
              <a:avLst/>
              <a:gdLst/>
              <a:ahLst/>
              <a:cxnLst/>
              <a:rect l="l" t="t" r="r" b="b"/>
              <a:pathLst>
                <a:path w="9165" h="9166" extrusionOk="0">
                  <a:moveTo>
                    <a:pt x="4611" y="9165"/>
                  </a:moveTo>
                  <a:cubicBezTo>
                    <a:pt x="2101" y="9107"/>
                    <a:pt x="0" y="7064"/>
                    <a:pt x="59" y="4554"/>
                  </a:cubicBezTo>
                  <a:cubicBezTo>
                    <a:pt x="59" y="2044"/>
                    <a:pt x="2101" y="1"/>
                    <a:pt x="4611" y="1"/>
                  </a:cubicBezTo>
                  <a:cubicBezTo>
                    <a:pt x="7121" y="1"/>
                    <a:pt x="9164" y="2102"/>
                    <a:pt x="9164" y="4554"/>
                  </a:cubicBezTo>
                  <a:cubicBezTo>
                    <a:pt x="9164" y="7064"/>
                    <a:pt x="7063" y="9165"/>
                    <a:pt x="4611" y="91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8" name="Google Shape;2838;p9"/>
            <p:cNvSpPr/>
            <p:nvPr/>
          </p:nvSpPr>
          <p:spPr>
            <a:xfrm>
              <a:off x="3551700" y="2116175"/>
              <a:ext cx="229125" cy="229125"/>
            </a:xfrm>
            <a:custGeom>
              <a:avLst/>
              <a:gdLst/>
              <a:ahLst/>
              <a:cxnLst/>
              <a:rect l="l" t="t" r="r" b="b"/>
              <a:pathLst>
                <a:path w="9165" h="9165" extrusionOk="0">
                  <a:moveTo>
                    <a:pt x="9165" y="4612"/>
                  </a:moveTo>
                  <a:cubicBezTo>
                    <a:pt x="9106" y="7122"/>
                    <a:pt x="7063" y="9165"/>
                    <a:pt x="4553" y="9165"/>
                  </a:cubicBezTo>
                  <a:cubicBezTo>
                    <a:pt x="2043" y="9165"/>
                    <a:pt x="0" y="7064"/>
                    <a:pt x="0" y="4554"/>
                  </a:cubicBezTo>
                  <a:cubicBezTo>
                    <a:pt x="0" y="2044"/>
                    <a:pt x="2102" y="1"/>
                    <a:pt x="4612" y="59"/>
                  </a:cubicBezTo>
                  <a:cubicBezTo>
                    <a:pt x="7122" y="59"/>
                    <a:pt x="9165" y="2102"/>
                    <a:pt x="9165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9" name="Google Shape;2839;p9"/>
            <p:cNvSpPr/>
            <p:nvPr/>
          </p:nvSpPr>
          <p:spPr>
            <a:xfrm>
              <a:off x="3799775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7005" y="8990"/>
                    <a:pt x="4495" y="8990"/>
                  </a:cubicBezTo>
                  <a:cubicBezTo>
                    <a:pt x="1985" y="8990"/>
                    <a:pt x="0" y="7005"/>
                    <a:pt x="0" y="4495"/>
                  </a:cubicBezTo>
                  <a:cubicBezTo>
                    <a:pt x="0" y="1985"/>
                    <a:pt x="1985" y="1"/>
                    <a:pt x="4495" y="1"/>
                  </a:cubicBezTo>
                  <a:cubicBezTo>
                    <a:pt x="7005" y="1"/>
                    <a:pt x="8989" y="1985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0" name="Google Shape;2840;p9"/>
            <p:cNvSpPr/>
            <p:nvPr/>
          </p:nvSpPr>
          <p:spPr>
            <a:xfrm>
              <a:off x="4290075" y="236572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95"/>
                  </a:moveTo>
                  <a:cubicBezTo>
                    <a:pt x="8990" y="7005"/>
                    <a:pt x="7005" y="8989"/>
                    <a:pt x="4495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1985" y="0"/>
                    <a:pt x="4437" y="0"/>
                  </a:cubicBezTo>
                  <a:cubicBezTo>
                    <a:pt x="6947" y="0"/>
                    <a:pt x="8990" y="1985"/>
                    <a:pt x="8990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1" name="Google Shape;2841;p9"/>
            <p:cNvSpPr/>
            <p:nvPr/>
          </p:nvSpPr>
          <p:spPr>
            <a:xfrm>
              <a:off x="3553150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37"/>
                  </a:moveTo>
                  <a:cubicBezTo>
                    <a:pt x="8990" y="6947"/>
                    <a:pt x="7005" y="8990"/>
                    <a:pt x="4495" y="8990"/>
                  </a:cubicBezTo>
                  <a:cubicBezTo>
                    <a:pt x="1985" y="8990"/>
                    <a:pt x="1" y="6947"/>
                    <a:pt x="1" y="4437"/>
                  </a:cubicBezTo>
                  <a:cubicBezTo>
                    <a:pt x="1" y="1985"/>
                    <a:pt x="1985" y="1"/>
                    <a:pt x="4437" y="1"/>
                  </a:cubicBezTo>
                  <a:cubicBezTo>
                    <a:pt x="6947" y="1"/>
                    <a:pt x="8990" y="1985"/>
                    <a:pt x="8990" y="443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2" name="Google Shape;2842;p9"/>
            <p:cNvSpPr/>
            <p:nvPr/>
          </p:nvSpPr>
          <p:spPr>
            <a:xfrm>
              <a:off x="3064300" y="260795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4"/>
                  </a:moveTo>
                  <a:cubicBezTo>
                    <a:pt x="8990" y="7063"/>
                    <a:pt x="6947" y="8990"/>
                    <a:pt x="4437" y="8990"/>
                  </a:cubicBezTo>
                  <a:cubicBezTo>
                    <a:pt x="1927" y="8990"/>
                    <a:pt x="1" y="6947"/>
                    <a:pt x="1" y="4437"/>
                  </a:cubicBezTo>
                  <a:cubicBezTo>
                    <a:pt x="1" y="1985"/>
                    <a:pt x="2044" y="1"/>
                    <a:pt x="4495" y="1"/>
                  </a:cubicBezTo>
                  <a:cubicBezTo>
                    <a:pt x="7005" y="1"/>
                    <a:pt x="8990" y="2044"/>
                    <a:pt x="8990" y="455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3" name="Google Shape;2843;p9"/>
            <p:cNvSpPr/>
            <p:nvPr/>
          </p:nvSpPr>
          <p:spPr>
            <a:xfrm>
              <a:off x="3064300" y="28545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3"/>
                  </a:moveTo>
                  <a:cubicBezTo>
                    <a:pt x="8990" y="7005"/>
                    <a:pt x="6947" y="8989"/>
                    <a:pt x="4437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2044" y="0"/>
                    <a:pt x="4554" y="0"/>
                  </a:cubicBezTo>
                  <a:cubicBezTo>
                    <a:pt x="7005" y="59"/>
                    <a:pt x="8990" y="2043"/>
                    <a:pt x="8990" y="45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4" name="Google Shape;2844;p9"/>
            <p:cNvSpPr/>
            <p:nvPr/>
          </p:nvSpPr>
          <p:spPr>
            <a:xfrm>
              <a:off x="4043475" y="211910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6946" y="8990"/>
                    <a:pt x="4436" y="8990"/>
                  </a:cubicBezTo>
                  <a:cubicBezTo>
                    <a:pt x="1985" y="8931"/>
                    <a:pt x="0" y="6947"/>
                    <a:pt x="0" y="4495"/>
                  </a:cubicBezTo>
                  <a:cubicBezTo>
                    <a:pt x="0" y="1985"/>
                    <a:pt x="2043" y="1"/>
                    <a:pt x="4553" y="1"/>
                  </a:cubicBezTo>
                  <a:cubicBezTo>
                    <a:pt x="7005" y="1"/>
                    <a:pt x="8989" y="2044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5" name="Google Shape;2845;p9"/>
            <p:cNvSpPr/>
            <p:nvPr/>
          </p:nvSpPr>
          <p:spPr>
            <a:xfrm>
              <a:off x="3308000" y="2119100"/>
              <a:ext cx="223300" cy="224750"/>
            </a:xfrm>
            <a:custGeom>
              <a:avLst/>
              <a:gdLst/>
              <a:ahLst/>
              <a:cxnLst/>
              <a:rect l="l" t="t" r="r" b="b"/>
              <a:pathLst>
                <a:path w="8932" h="8990" extrusionOk="0">
                  <a:moveTo>
                    <a:pt x="4495" y="59"/>
                  </a:moveTo>
                  <a:cubicBezTo>
                    <a:pt x="6888" y="59"/>
                    <a:pt x="8931" y="2102"/>
                    <a:pt x="8931" y="4495"/>
                  </a:cubicBezTo>
                  <a:cubicBezTo>
                    <a:pt x="8873" y="6947"/>
                    <a:pt x="6830" y="8990"/>
                    <a:pt x="4378" y="8931"/>
                  </a:cubicBezTo>
                  <a:cubicBezTo>
                    <a:pt x="1985" y="8873"/>
                    <a:pt x="1" y="6888"/>
                    <a:pt x="1" y="4495"/>
                  </a:cubicBezTo>
                  <a:cubicBezTo>
                    <a:pt x="1" y="2044"/>
                    <a:pt x="2044" y="1"/>
                    <a:pt x="449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6" name="Google Shape;2846;p9"/>
            <p:cNvSpPr/>
            <p:nvPr/>
          </p:nvSpPr>
          <p:spPr>
            <a:xfrm>
              <a:off x="4290075" y="3102650"/>
              <a:ext cx="223300" cy="223275"/>
            </a:xfrm>
            <a:custGeom>
              <a:avLst/>
              <a:gdLst/>
              <a:ahLst/>
              <a:cxnLst/>
              <a:rect l="l" t="t" r="r" b="b"/>
              <a:pathLst>
                <a:path w="8932" h="8931" extrusionOk="0">
                  <a:moveTo>
                    <a:pt x="8932" y="4436"/>
                  </a:moveTo>
                  <a:cubicBezTo>
                    <a:pt x="8932" y="6888"/>
                    <a:pt x="6947" y="8931"/>
                    <a:pt x="4495" y="8931"/>
                  </a:cubicBezTo>
                  <a:cubicBezTo>
                    <a:pt x="2044" y="8931"/>
                    <a:pt x="1" y="6888"/>
                    <a:pt x="1" y="4436"/>
                  </a:cubicBezTo>
                  <a:cubicBezTo>
                    <a:pt x="59" y="2043"/>
                    <a:pt x="2044" y="0"/>
                    <a:pt x="4437" y="0"/>
                  </a:cubicBezTo>
                  <a:cubicBezTo>
                    <a:pt x="6889" y="0"/>
                    <a:pt x="8932" y="1985"/>
                    <a:pt x="8932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7" name="Google Shape;2847;p9"/>
            <p:cNvSpPr/>
            <p:nvPr/>
          </p:nvSpPr>
          <p:spPr>
            <a:xfrm>
              <a:off x="4043475" y="3346350"/>
              <a:ext cx="223275" cy="221825"/>
            </a:xfrm>
            <a:custGeom>
              <a:avLst/>
              <a:gdLst/>
              <a:ahLst/>
              <a:cxnLst/>
              <a:rect l="l" t="t" r="r" b="b"/>
              <a:pathLst>
                <a:path w="8931" h="8873" extrusionOk="0">
                  <a:moveTo>
                    <a:pt x="8931" y="4378"/>
                  </a:moveTo>
                  <a:cubicBezTo>
                    <a:pt x="8931" y="6829"/>
                    <a:pt x="6888" y="8872"/>
                    <a:pt x="4495" y="8872"/>
                  </a:cubicBezTo>
                  <a:cubicBezTo>
                    <a:pt x="2043" y="8872"/>
                    <a:pt x="59" y="6888"/>
                    <a:pt x="59" y="4436"/>
                  </a:cubicBezTo>
                  <a:cubicBezTo>
                    <a:pt x="0" y="2043"/>
                    <a:pt x="2043" y="0"/>
                    <a:pt x="4495" y="0"/>
                  </a:cubicBezTo>
                  <a:cubicBezTo>
                    <a:pt x="6888" y="0"/>
                    <a:pt x="8873" y="1985"/>
                    <a:pt x="8931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8" name="Google Shape;2848;p9"/>
            <p:cNvSpPr/>
            <p:nvPr/>
          </p:nvSpPr>
          <p:spPr>
            <a:xfrm>
              <a:off x="3065775" y="2365725"/>
              <a:ext cx="221825" cy="223275"/>
            </a:xfrm>
            <a:custGeom>
              <a:avLst/>
              <a:gdLst/>
              <a:ahLst/>
              <a:cxnLst/>
              <a:rect l="l" t="t" r="r" b="b"/>
              <a:pathLst>
                <a:path w="8873" h="8931" extrusionOk="0">
                  <a:moveTo>
                    <a:pt x="4378" y="8931"/>
                  </a:moveTo>
                  <a:cubicBezTo>
                    <a:pt x="1985" y="8872"/>
                    <a:pt x="0" y="6888"/>
                    <a:pt x="0" y="4495"/>
                  </a:cubicBezTo>
                  <a:cubicBezTo>
                    <a:pt x="0" y="2043"/>
                    <a:pt x="2101" y="0"/>
                    <a:pt x="4495" y="59"/>
                  </a:cubicBezTo>
                  <a:cubicBezTo>
                    <a:pt x="6946" y="117"/>
                    <a:pt x="8872" y="2101"/>
                    <a:pt x="8872" y="4495"/>
                  </a:cubicBezTo>
                  <a:cubicBezTo>
                    <a:pt x="8814" y="6946"/>
                    <a:pt x="6829" y="8931"/>
                    <a:pt x="4378" y="88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9" name="Google Shape;2849;p9"/>
            <p:cNvSpPr/>
            <p:nvPr/>
          </p:nvSpPr>
          <p:spPr>
            <a:xfrm>
              <a:off x="3309450" y="3346350"/>
              <a:ext cx="220375" cy="220375"/>
            </a:xfrm>
            <a:custGeom>
              <a:avLst/>
              <a:gdLst/>
              <a:ahLst/>
              <a:cxnLst/>
              <a:rect l="l" t="t" r="r" b="b"/>
              <a:pathLst>
                <a:path w="8815" h="8815" extrusionOk="0">
                  <a:moveTo>
                    <a:pt x="8757" y="4436"/>
                  </a:moveTo>
                  <a:cubicBezTo>
                    <a:pt x="8757" y="6888"/>
                    <a:pt x="6772" y="8814"/>
                    <a:pt x="4320" y="8814"/>
                  </a:cubicBezTo>
                  <a:cubicBezTo>
                    <a:pt x="1927" y="8756"/>
                    <a:pt x="1" y="6829"/>
                    <a:pt x="1" y="4378"/>
                  </a:cubicBezTo>
                  <a:cubicBezTo>
                    <a:pt x="59" y="1926"/>
                    <a:pt x="1986" y="0"/>
                    <a:pt x="4437" y="58"/>
                  </a:cubicBezTo>
                  <a:cubicBezTo>
                    <a:pt x="6889" y="58"/>
                    <a:pt x="8815" y="2043"/>
                    <a:pt x="8757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0" name="Google Shape;2850;p9"/>
            <p:cNvSpPr/>
            <p:nvPr/>
          </p:nvSpPr>
          <p:spPr>
            <a:xfrm>
              <a:off x="3067225" y="3104100"/>
              <a:ext cx="218900" cy="218925"/>
            </a:xfrm>
            <a:custGeom>
              <a:avLst/>
              <a:gdLst/>
              <a:ahLst/>
              <a:cxnLst/>
              <a:rect l="l" t="t" r="r" b="b"/>
              <a:pathLst>
                <a:path w="8756" h="8757" extrusionOk="0">
                  <a:moveTo>
                    <a:pt x="8756" y="4378"/>
                  </a:moveTo>
                  <a:cubicBezTo>
                    <a:pt x="8756" y="6830"/>
                    <a:pt x="6830" y="8756"/>
                    <a:pt x="4378" y="8756"/>
                  </a:cubicBezTo>
                  <a:cubicBezTo>
                    <a:pt x="1927" y="8756"/>
                    <a:pt x="0" y="6830"/>
                    <a:pt x="0" y="4378"/>
                  </a:cubicBezTo>
                  <a:cubicBezTo>
                    <a:pt x="0" y="1927"/>
                    <a:pt x="1927" y="1"/>
                    <a:pt x="4378" y="1"/>
                  </a:cubicBezTo>
                  <a:cubicBezTo>
                    <a:pt x="6830" y="59"/>
                    <a:pt x="8698" y="1985"/>
                    <a:pt x="8698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1" name="Google Shape;2851;p9"/>
            <p:cNvSpPr/>
            <p:nvPr/>
          </p:nvSpPr>
          <p:spPr>
            <a:xfrm>
              <a:off x="4294475" y="2123475"/>
              <a:ext cx="215975" cy="216000"/>
            </a:xfrm>
            <a:custGeom>
              <a:avLst/>
              <a:gdLst/>
              <a:ahLst/>
              <a:cxnLst/>
              <a:rect l="l" t="t" r="r" b="b"/>
              <a:pathLst>
                <a:path w="8639" h="8640" extrusionOk="0">
                  <a:moveTo>
                    <a:pt x="4319" y="1"/>
                  </a:moveTo>
                  <a:cubicBezTo>
                    <a:pt x="6713" y="1"/>
                    <a:pt x="8639" y="1927"/>
                    <a:pt x="8639" y="4320"/>
                  </a:cubicBezTo>
                  <a:cubicBezTo>
                    <a:pt x="8639" y="6713"/>
                    <a:pt x="6654" y="8639"/>
                    <a:pt x="4261" y="8639"/>
                  </a:cubicBezTo>
                  <a:cubicBezTo>
                    <a:pt x="1868" y="8581"/>
                    <a:pt x="0" y="6655"/>
                    <a:pt x="0" y="4262"/>
                  </a:cubicBezTo>
                  <a:cubicBezTo>
                    <a:pt x="0" y="1869"/>
                    <a:pt x="1926" y="1"/>
                    <a:pt x="431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2" name="Google Shape;2852;p9"/>
            <p:cNvSpPr/>
            <p:nvPr/>
          </p:nvSpPr>
          <p:spPr>
            <a:xfrm>
              <a:off x="3805600" y="1876875"/>
              <a:ext cx="214550" cy="215975"/>
            </a:xfrm>
            <a:custGeom>
              <a:avLst/>
              <a:gdLst/>
              <a:ahLst/>
              <a:cxnLst/>
              <a:rect l="l" t="t" r="r" b="b"/>
              <a:pathLst>
                <a:path w="8582" h="8639" extrusionOk="0">
                  <a:moveTo>
                    <a:pt x="8581" y="4319"/>
                  </a:moveTo>
                  <a:cubicBezTo>
                    <a:pt x="8581" y="6654"/>
                    <a:pt x="6655" y="8581"/>
                    <a:pt x="4320" y="8639"/>
                  </a:cubicBezTo>
                  <a:cubicBezTo>
                    <a:pt x="1927" y="8639"/>
                    <a:pt x="1" y="6654"/>
                    <a:pt x="1" y="4319"/>
                  </a:cubicBezTo>
                  <a:cubicBezTo>
                    <a:pt x="1" y="1926"/>
                    <a:pt x="1927" y="0"/>
                    <a:pt x="4262" y="0"/>
                  </a:cubicBezTo>
                  <a:cubicBezTo>
                    <a:pt x="6655" y="0"/>
                    <a:pt x="8581" y="1926"/>
                    <a:pt x="8581" y="43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3" name="Google Shape;2853;p9"/>
            <p:cNvSpPr/>
            <p:nvPr/>
          </p:nvSpPr>
          <p:spPr>
            <a:xfrm>
              <a:off x="4541075" y="2612325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4320" y="1"/>
                  </a:moveTo>
                  <a:cubicBezTo>
                    <a:pt x="6713" y="1"/>
                    <a:pt x="8639" y="1985"/>
                    <a:pt x="8639" y="4320"/>
                  </a:cubicBezTo>
                  <a:cubicBezTo>
                    <a:pt x="8639" y="6713"/>
                    <a:pt x="6713" y="8640"/>
                    <a:pt x="4320" y="8640"/>
                  </a:cubicBezTo>
                  <a:cubicBezTo>
                    <a:pt x="1927" y="8640"/>
                    <a:pt x="1" y="6713"/>
                    <a:pt x="1" y="4320"/>
                  </a:cubicBezTo>
                  <a:cubicBezTo>
                    <a:pt x="1" y="1985"/>
                    <a:pt x="1927" y="1"/>
                    <a:pt x="432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4" name="Google Shape;2854;p9"/>
            <p:cNvSpPr/>
            <p:nvPr/>
          </p:nvSpPr>
          <p:spPr>
            <a:xfrm>
              <a:off x="4541075" y="2858950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8639" y="4320"/>
                  </a:moveTo>
                  <a:cubicBezTo>
                    <a:pt x="8639" y="6655"/>
                    <a:pt x="6655" y="8639"/>
                    <a:pt x="4320" y="8639"/>
                  </a:cubicBezTo>
                  <a:cubicBezTo>
                    <a:pt x="1927" y="8639"/>
                    <a:pt x="1" y="6713"/>
                    <a:pt x="1" y="4320"/>
                  </a:cubicBezTo>
                  <a:cubicBezTo>
                    <a:pt x="1" y="1985"/>
                    <a:pt x="1927" y="59"/>
                    <a:pt x="4262" y="59"/>
                  </a:cubicBezTo>
                  <a:cubicBezTo>
                    <a:pt x="6655" y="0"/>
                    <a:pt x="8581" y="1927"/>
                    <a:pt x="8639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5" name="Google Shape;2855;p9"/>
            <p:cNvSpPr/>
            <p:nvPr/>
          </p:nvSpPr>
          <p:spPr>
            <a:xfrm>
              <a:off x="3557525" y="1875400"/>
              <a:ext cx="217475" cy="217450"/>
            </a:xfrm>
            <a:custGeom>
              <a:avLst/>
              <a:gdLst/>
              <a:ahLst/>
              <a:cxnLst/>
              <a:rect l="l" t="t" r="r" b="b"/>
              <a:pathLst>
                <a:path w="8699" h="8698" extrusionOk="0">
                  <a:moveTo>
                    <a:pt x="4262" y="8640"/>
                  </a:moveTo>
                  <a:cubicBezTo>
                    <a:pt x="1927" y="8640"/>
                    <a:pt x="1" y="6597"/>
                    <a:pt x="59" y="4262"/>
                  </a:cubicBezTo>
                  <a:cubicBezTo>
                    <a:pt x="118" y="1927"/>
                    <a:pt x="2102" y="1"/>
                    <a:pt x="4379" y="59"/>
                  </a:cubicBezTo>
                  <a:cubicBezTo>
                    <a:pt x="6772" y="117"/>
                    <a:pt x="8698" y="2102"/>
                    <a:pt x="8640" y="4437"/>
                  </a:cubicBezTo>
                  <a:cubicBezTo>
                    <a:pt x="8581" y="6830"/>
                    <a:pt x="6597" y="8698"/>
                    <a:pt x="4262" y="864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6" name="Google Shape;2856;p9"/>
            <p:cNvSpPr/>
            <p:nvPr/>
          </p:nvSpPr>
          <p:spPr>
            <a:xfrm>
              <a:off x="3070150" y="2123475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6" y="8581"/>
                    <a:pt x="0" y="6597"/>
                    <a:pt x="0" y="4262"/>
                  </a:cubicBezTo>
                  <a:cubicBezTo>
                    <a:pt x="0" y="1927"/>
                    <a:pt x="1926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7" name="Google Shape;2857;p9"/>
            <p:cNvSpPr/>
            <p:nvPr/>
          </p:nvSpPr>
          <p:spPr>
            <a:xfrm>
              <a:off x="4295925" y="3349250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7" y="8581"/>
                    <a:pt x="0" y="6597"/>
                    <a:pt x="0" y="4320"/>
                  </a:cubicBezTo>
                  <a:cubicBezTo>
                    <a:pt x="0" y="1985"/>
                    <a:pt x="1927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8" name="Google Shape;2858;p9"/>
            <p:cNvSpPr/>
            <p:nvPr/>
          </p:nvSpPr>
          <p:spPr>
            <a:xfrm>
              <a:off x="4542525" y="2371550"/>
              <a:ext cx="213100" cy="213075"/>
            </a:xfrm>
            <a:custGeom>
              <a:avLst/>
              <a:gdLst/>
              <a:ahLst/>
              <a:cxnLst/>
              <a:rect l="l" t="t" r="r" b="b"/>
              <a:pathLst>
                <a:path w="8524" h="8523" extrusionOk="0">
                  <a:moveTo>
                    <a:pt x="8523" y="4203"/>
                  </a:moveTo>
                  <a:cubicBezTo>
                    <a:pt x="8523" y="6596"/>
                    <a:pt x="6597" y="8523"/>
                    <a:pt x="4262" y="8464"/>
                  </a:cubicBezTo>
                  <a:cubicBezTo>
                    <a:pt x="1927" y="8464"/>
                    <a:pt x="59" y="6596"/>
                    <a:pt x="1" y="4262"/>
                  </a:cubicBezTo>
                  <a:cubicBezTo>
                    <a:pt x="1" y="1927"/>
                    <a:pt x="1927" y="1"/>
                    <a:pt x="4262" y="1"/>
                  </a:cubicBezTo>
                  <a:cubicBezTo>
                    <a:pt x="6597" y="1"/>
                    <a:pt x="8465" y="1868"/>
                    <a:pt x="8523" y="42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9" name="Google Shape;2859;p9"/>
            <p:cNvSpPr/>
            <p:nvPr/>
          </p:nvSpPr>
          <p:spPr>
            <a:xfrm>
              <a:off x="4049300" y="1878325"/>
              <a:ext cx="213075" cy="211625"/>
            </a:xfrm>
            <a:custGeom>
              <a:avLst/>
              <a:gdLst/>
              <a:ahLst/>
              <a:cxnLst/>
              <a:rect l="l" t="t" r="r" b="b"/>
              <a:pathLst>
                <a:path w="8523" h="8465" extrusionOk="0">
                  <a:moveTo>
                    <a:pt x="4203" y="0"/>
                  </a:moveTo>
                  <a:cubicBezTo>
                    <a:pt x="6538" y="0"/>
                    <a:pt x="8464" y="1868"/>
                    <a:pt x="8464" y="4203"/>
                  </a:cubicBezTo>
                  <a:cubicBezTo>
                    <a:pt x="8523" y="6538"/>
                    <a:pt x="6655" y="8464"/>
                    <a:pt x="4262" y="8464"/>
                  </a:cubicBezTo>
                  <a:cubicBezTo>
                    <a:pt x="1927" y="8464"/>
                    <a:pt x="1" y="6596"/>
                    <a:pt x="59" y="4203"/>
                  </a:cubicBezTo>
                  <a:cubicBezTo>
                    <a:pt x="59" y="1868"/>
                    <a:pt x="1869" y="0"/>
                    <a:pt x="42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0" name="Google Shape;2860;p9"/>
            <p:cNvSpPr/>
            <p:nvPr/>
          </p:nvSpPr>
          <p:spPr>
            <a:xfrm>
              <a:off x="3560450" y="3598800"/>
              <a:ext cx="211625" cy="210150"/>
            </a:xfrm>
            <a:custGeom>
              <a:avLst/>
              <a:gdLst/>
              <a:ahLst/>
              <a:cxnLst/>
              <a:rect l="l" t="t" r="r" b="b"/>
              <a:pathLst>
                <a:path w="8465" h="8406" extrusionOk="0">
                  <a:moveTo>
                    <a:pt x="8406" y="4145"/>
                  </a:moveTo>
                  <a:cubicBezTo>
                    <a:pt x="8464" y="6538"/>
                    <a:pt x="6597" y="8406"/>
                    <a:pt x="4262" y="8406"/>
                  </a:cubicBezTo>
                  <a:cubicBezTo>
                    <a:pt x="1927" y="8406"/>
                    <a:pt x="59" y="6596"/>
                    <a:pt x="1" y="4203"/>
                  </a:cubicBezTo>
                  <a:cubicBezTo>
                    <a:pt x="1" y="1868"/>
                    <a:pt x="1869" y="0"/>
                    <a:pt x="4203" y="0"/>
                  </a:cubicBezTo>
                  <a:cubicBezTo>
                    <a:pt x="6538" y="0"/>
                    <a:pt x="8406" y="1810"/>
                    <a:pt x="8406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1" name="Google Shape;2861;p9"/>
            <p:cNvSpPr/>
            <p:nvPr/>
          </p:nvSpPr>
          <p:spPr>
            <a:xfrm>
              <a:off x="3807075" y="3597325"/>
              <a:ext cx="211600" cy="211625"/>
            </a:xfrm>
            <a:custGeom>
              <a:avLst/>
              <a:gdLst/>
              <a:ahLst/>
              <a:cxnLst/>
              <a:rect l="l" t="t" r="r" b="b"/>
              <a:pathLst>
                <a:path w="8464" h="8465" extrusionOk="0">
                  <a:moveTo>
                    <a:pt x="4203" y="8465"/>
                  </a:moveTo>
                  <a:cubicBezTo>
                    <a:pt x="1868" y="8465"/>
                    <a:pt x="0" y="6597"/>
                    <a:pt x="0" y="4204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96" y="1"/>
                    <a:pt x="8464" y="1927"/>
                    <a:pt x="8464" y="4320"/>
                  </a:cubicBezTo>
                  <a:cubicBezTo>
                    <a:pt x="8406" y="6655"/>
                    <a:pt x="6538" y="8465"/>
                    <a:pt x="4203" y="84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2" name="Google Shape;2862;p9"/>
            <p:cNvSpPr/>
            <p:nvPr/>
          </p:nvSpPr>
          <p:spPr>
            <a:xfrm>
              <a:off x="2824975" y="2615250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6"/>
                  </a:moveTo>
                  <a:cubicBezTo>
                    <a:pt x="1869" y="8406"/>
                    <a:pt x="1" y="6596"/>
                    <a:pt x="1" y="4203"/>
                  </a:cubicBezTo>
                  <a:cubicBezTo>
                    <a:pt x="1" y="1868"/>
                    <a:pt x="1869" y="1"/>
                    <a:pt x="4262" y="1"/>
                  </a:cubicBezTo>
                  <a:cubicBezTo>
                    <a:pt x="6597" y="1"/>
                    <a:pt x="8406" y="1927"/>
                    <a:pt x="8406" y="4262"/>
                  </a:cubicBezTo>
                  <a:cubicBezTo>
                    <a:pt x="8406" y="6596"/>
                    <a:pt x="6538" y="8406"/>
                    <a:pt x="4204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3" name="Google Shape;2863;p9"/>
            <p:cNvSpPr/>
            <p:nvPr/>
          </p:nvSpPr>
          <p:spPr>
            <a:xfrm>
              <a:off x="2824975" y="2861875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5"/>
                  </a:moveTo>
                  <a:cubicBezTo>
                    <a:pt x="1810" y="8405"/>
                    <a:pt x="1" y="6538"/>
                    <a:pt x="1" y="4203"/>
                  </a:cubicBezTo>
                  <a:cubicBezTo>
                    <a:pt x="1" y="1868"/>
                    <a:pt x="1869" y="0"/>
                    <a:pt x="4204" y="0"/>
                  </a:cubicBezTo>
                  <a:cubicBezTo>
                    <a:pt x="6538" y="0"/>
                    <a:pt x="8406" y="1868"/>
                    <a:pt x="8406" y="4203"/>
                  </a:cubicBezTo>
                  <a:cubicBezTo>
                    <a:pt x="8406" y="6596"/>
                    <a:pt x="6538" y="8405"/>
                    <a:pt x="4204" y="840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4" name="Google Shape;2864;p9"/>
            <p:cNvSpPr/>
            <p:nvPr/>
          </p:nvSpPr>
          <p:spPr>
            <a:xfrm>
              <a:off x="4544000" y="3108475"/>
              <a:ext cx="210150" cy="210175"/>
            </a:xfrm>
            <a:custGeom>
              <a:avLst/>
              <a:gdLst/>
              <a:ahLst/>
              <a:cxnLst/>
              <a:rect l="l" t="t" r="r" b="b"/>
              <a:pathLst>
                <a:path w="8406" h="8407" extrusionOk="0">
                  <a:moveTo>
                    <a:pt x="4203" y="8406"/>
                  </a:moveTo>
                  <a:cubicBezTo>
                    <a:pt x="1868" y="8406"/>
                    <a:pt x="0" y="6597"/>
                    <a:pt x="0" y="4203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38" y="1"/>
                    <a:pt x="8406" y="1869"/>
                    <a:pt x="8406" y="4203"/>
                  </a:cubicBezTo>
                  <a:cubicBezTo>
                    <a:pt x="8406" y="6538"/>
                    <a:pt x="6596" y="8406"/>
                    <a:pt x="4203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5" name="Google Shape;2865;p9"/>
            <p:cNvSpPr/>
            <p:nvPr/>
          </p:nvSpPr>
          <p:spPr>
            <a:xfrm>
              <a:off x="3313850" y="1879775"/>
              <a:ext cx="210150" cy="208700"/>
            </a:xfrm>
            <a:custGeom>
              <a:avLst/>
              <a:gdLst/>
              <a:ahLst/>
              <a:cxnLst/>
              <a:rect l="l" t="t" r="r" b="b"/>
              <a:pathLst>
                <a:path w="8406" h="8348" extrusionOk="0">
                  <a:moveTo>
                    <a:pt x="4203" y="8348"/>
                  </a:moveTo>
                  <a:cubicBezTo>
                    <a:pt x="1868" y="8348"/>
                    <a:pt x="0" y="6480"/>
                    <a:pt x="58" y="4145"/>
                  </a:cubicBezTo>
                  <a:cubicBezTo>
                    <a:pt x="58" y="1810"/>
                    <a:pt x="1926" y="1"/>
                    <a:pt x="4261" y="1"/>
                  </a:cubicBezTo>
                  <a:cubicBezTo>
                    <a:pt x="6596" y="1"/>
                    <a:pt x="8405" y="1869"/>
                    <a:pt x="8405" y="4203"/>
                  </a:cubicBezTo>
                  <a:cubicBezTo>
                    <a:pt x="8405" y="6538"/>
                    <a:pt x="6538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6" name="Google Shape;2866;p9"/>
            <p:cNvSpPr/>
            <p:nvPr/>
          </p:nvSpPr>
          <p:spPr>
            <a:xfrm>
              <a:off x="3071600" y="3352175"/>
              <a:ext cx="210150" cy="210150"/>
            </a:xfrm>
            <a:custGeom>
              <a:avLst/>
              <a:gdLst/>
              <a:ahLst/>
              <a:cxnLst/>
              <a:rect l="l" t="t" r="r" b="b"/>
              <a:pathLst>
                <a:path w="8406" h="8406" extrusionOk="0">
                  <a:moveTo>
                    <a:pt x="4262" y="8406"/>
                  </a:moveTo>
                  <a:cubicBezTo>
                    <a:pt x="1868" y="8406"/>
                    <a:pt x="1" y="6538"/>
                    <a:pt x="1" y="4203"/>
                  </a:cubicBezTo>
                  <a:cubicBezTo>
                    <a:pt x="1" y="1868"/>
                    <a:pt x="1868" y="1"/>
                    <a:pt x="4203" y="1"/>
                  </a:cubicBezTo>
                  <a:cubicBezTo>
                    <a:pt x="6538" y="1"/>
                    <a:pt x="8348" y="1810"/>
                    <a:pt x="8406" y="4145"/>
                  </a:cubicBezTo>
                  <a:cubicBezTo>
                    <a:pt x="8406" y="6480"/>
                    <a:pt x="6596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7" name="Google Shape;2867;p9"/>
            <p:cNvSpPr/>
            <p:nvPr/>
          </p:nvSpPr>
          <p:spPr>
            <a:xfrm>
              <a:off x="2826450" y="2373025"/>
              <a:ext cx="207225" cy="208675"/>
            </a:xfrm>
            <a:custGeom>
              <a:avLst/>
              <a:gdLst/>
              <a:ahLst/>
              <a:cxnLst/>
              <a:rect l="l" t="t" r="r" b="b"/>
              <a:pathLst>
                <a:path w="8289" h="8347" extrusionOk="0">
                  <a:moveTo>
                    <a:pt x="4145" y="8347"/>
                  </a:moveTo>
                  <a:cubicBezTo>
                    <a:pt x="1810" y="8347"/>
                    <a:pt x="0" y="6479"/>
                    <a:pt x="0" y="4203"/>
                  </a:cubicBezTo>
                  <a:cubicBezTo>
                    <a:pt x="0" y="1868"/>
                    <a:pt x="1868" y="0"/>
                    <a:pt x="4145" y="0"/>
                  </a:cubicBezTo>
                  <a:cubicBezTo>
                    <a:pt x="6421" y="0"/>
                    <a:pt x="8289" y="1868"/>
                    <a:pt x="8289" y="4203"/>
                  </a:cubicBezTo>
                  <a:cubicBezTo>
                    <a:pt x="8289" y="6479"/>
                    <a:pt x="6421" y="8347"/>
                    <a:pt x="4145" y="834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8" name="Google Shape;2868;p9"/>
            <p:cNvSpPr/>
            <p:nvPr/>
          </p:nvSpPr>
          <p:spPr>
            <a:xfrm>
              <a:off x="4050775" y="3598800"/>
              <a:ext cx="208700" cy="208700"/>
            </a:xfrm>
            <a:custGeom>
              <a:avLst/>
              <a:gdLst/>
              <a:ahLst/>
              <a:cxnLst/>
              <a:rect l="l" t="t" r="r" b="b"/>
              <a:pathLst>
                <a:path w="8348" h="8348" extrusionOk="0">
                  <a:moveTo>
                    <a:pt x="8347" y="4145"/>
                  </a:moveTo>
                  <a:cubicBezTo>
                    <a:pt x="8347" y="6479"/>
                    <a:pt x="6538" y="8347"/>
                    <a:pt x="4203" y="8347"/>
                  </a:cubicBezTo>
                  <a:cubicBezTo>
                    <a:pt x="1926" y="8347"/>
                    <a:pt x="59" y="6538"/>
                    <a:pt x="59" y="4203"/>
                  </a:cubicBezTo>
                  <a:cubicBezTo>
                    <a:pt x="0" y="1926"/>
                    <a:pt x="1868" y="59"/>
                    <a:pt x="4144" y="59"/>
                  </a:cubicBezTo>
                  <a:cubicBezTo>
                    <a:pt x="6479" y="0"/>
                    <a:pt x="8347" y="1868"/>
                    <a:pt x="8347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9" name="Google Shape;2869;p9"/>
            <p:cNvSpPr/>
            <p:nvPr/>
          </p:nvSpPr>
          <p:spPr>
            <a:xfrm>
              <a:off x="3315300" y="3598800"/>
              <a:ext cx="207250" cy="208700"/>
            </a:xfrm>
            <a:custGeom>
              <a:avLst/>
              <a:gdLst/>
              <a:ahLst/>
              <a:cxnLst/>
              <a:rect l="l" t="t" r="r" b="b"/>
              <a:pathLst>
                <a:path w="8290" h="8348" extrusionOk="0">
                  <a:moveTo>
                    <a:pt x="4145" y="59"/>
                  </a:moveTo>
                  <a:cubicBezTo>
                    <a:pt x="6421" y="0"/>
                    <a:pt x="8289" y="1926"/>
                    <a:pt x="8289" y="4203"/>
                  </a:cubicBezTo>
                  <a:cubicBezTo>
                    <a:pt x="8289" y="6421"/>
                    <a:pt x="6421" y="8289"/>
                    <a:pt x="4203" y="8347"/>
                  </a:cubicBezTo>
                  <a:cubicBezTo>
                    <a:pt x="1927" y="8347"/>
                    <a:pt x="0" y="6479"/>
                    <a:pt x="0" y="4203"/>
                  </a:cubicBezTo>
                  <a:cubicBezTo>
                    <a:pt x="0" y="1926"/>
                    <a:pt x="1868" y="59"/>
                    <a:pt x="414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0" name="Google Shape;2870;p9"/>
            <p:cNvSpPr/>
            <p:nvPr/>
          </p:nvSpPr>
          <p:spPr>
            <a:xfrm>
              <a:off x="2826450" y="3109950"/>
              <a:ext cx="207225" cy="208700"/>
            </a:xfrm>
            <a:custGeom>
              <a:avLst/>
              <a:gdLst/>
              <a:ahLst/>
              <a:cxnLst/>
              <a:rect l="l" t="t" r="r" b="b"/>
              <a:pathLst>
                <a:path w="8289" h="8348" extrusionOk="0">
                  <a:moveTo>
                    <a:pt x="8289" y="4144"/>
                  </a:moveTo>
                  <a:cubicBezTo>
                    <a:pt x="8289" y="6362"/>
                    <a:pt x="6421" y="8289"/>
                    <a:pt x="4203" y="8289"/>
                  </a:cubicBezTo>
                  <a:cubicBezTo>
                    <a:pt x="1927" y="8347"/>
                    <a:pt x="0" y="6421"/>
                    <a:pt x="0" y="4144"/>
                  </a:cubicBezTo>
                  <a:cubicBezTo>
                    <a:pt x="0" y="1926"/>
                    <a:pt x="1868" y="58"/>
                    <a:pt x="4145" y="0"/>
                  </a:cubicBezTo>
                  <a:cubicBezTo>
                    <a:pt x="6363" y="0"/>
                    <a:pt x="8289" y="1868"/>
                    <a:pt x="8289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1" name="Google Shape;2871;p9"/>
            <p:cNvSpPr/>
            <p:nvPr/>
          </p:nvSpPr>
          <p:spPr>
            <a:xfrm>
              <a:off x="4298850" y="1881250"/>
              <a:ext cx="205775" cy="205775"/>
            </a:xfrm>
            <a:custGeom>
              <a:avLst/>
              <a:gdLst/>
              <a:ahLst/>
              <a:cxnLst/>
              <a:rect l="l" t="t" r="r" b="b"/>
              <a:pathLst>
                <a:path w="8231" h="8231" extrusionOk="0">
                  <a:moveTo>
                    <a:pt x="8230" y="4086"/>
                  </a:moveTo>
                  <a:cubicBezTo>
                    <a:pt x="8230" y="6363"/>
                    <a:pt x="6362" y="8230"/>
                    <a:pt x="4144" y="8230"/>
                  </a:cubicBezTo>
                  <a:cubicBezTo>
                    <a:pt x="1868" y="8230"/>
                    <a:pt x="58" y="6421"/>
                    <a:pt x="58" y="4144"/>
                  </a:cubicBezTo>
                  <a:cubicBezTo>
                    <a:pt x="0" y="1868"/>
                    <a:pt x="1868" y="0"/>
                    <a:pt x="4144" y="0"/>
                  </a:cubicBezTo>
                  <a:cubicBezTo>
                    <a:pt x="6421" y="59"/>
                    <a:pt x="8230" y="1868"/>
                    <a:pt x="8230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2" name="Google Shape;2872;p9"/>
            <p:cNvSpPr/>
            <p:nvPr/>
          </p:nvSpPr>
          <p:spPr>
            <a:xfrm>
              <a:off x="4545450" y="2127850"/>
              <a:ext cx="207250" cy="205775"/>
            </a:xfrm>
            <a:custGeom>
              <a:avLst/>
              <a:gdLst/>
              <a:ahLst/>
              <a:cxnLst/>
              <a:rect l="l" t="t" r="r" b="b"/>
              <a:pathLst>
                <a:path w="8290" h="8231" extrusionOk="0">
                  <a:moveTo>
                    <a:pt x="8231" y="4087"/>
                  </a:moveTo>
                  <a:cubicBezTo>
                    <a:pt x="8289" y="6363"/>
                    <a:pt x="6421" y="8231"/>
                    <a:pt x="4145" y="8231"/>
                  </a:cubicBezTo>
                  <a:cubicBezTo>
                    <a:pt x="1869" y="8231"/>
                    <a:pt x="59" y="6422"/>
                    <a:pt x="59" y="4145"/>
                  </a:cubicBezTo>
                  <a:cubicBezTo>
                    <a:pt x="1" y="1927"/>
                    <a:pt x="1869" y="1"/>
                    <a:pt x="4145" y="59"/>
                  </a:cubicBezTo>
                  <a:cubicBezTo>
                    <a:pt x="6363" y="59"/>
                    <a:pt x="8231" y="1869"/>
                    <a:pt x="8231" y="408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3" name="Google Shape;2873;p9"/>
            <p:cNvSpPr/>
            <p:nvPr/>
          </p:nvSpPr>
          <p:spPr>
            <a:xfrm>
              <a:off x="4548375" y="3355100"/>
              <a:ext cx="202850" cy="202850"/>
            </a:xfrm>
            <a:custGeom>
              <a:avLst/>
              <a:gdLst/>
              <a:ahLst/>
              <a:cxnLst/>
              <a:rect l="l" t="t" r="r" b="b"/>
              <a:pathLst>
                <a:path w="8114" h="8114" extrusionOk="0">
                  <a:moveTo>
                    <a:pt x="8056" y="4028"/>
                  </a:moveTo>
                  <a:cubicBezTo>
                    <a:pt x="8114" y="6304"/>
                    <a:pt x="6304" y="8114"/>
                    <a:pt x="4086" y="8114"/>
                  </a:cubicBezTo>
                  <a:cubicBezTo>
                    <a:pt x="1810" y="8114"/>
                    <a:pt x="0" y="6363"/>
                    <a:pt x="0" y="4086"/>
                  </a:cubicBezTo>
                  <a:cubicBezTo>
                    <a:pt x="0" y="1868"/>
                    <a:pt x="1693" y="59"/>
                    <a:pt x="3911" y="59"/>
                  </a:cubicBezTo>
                  <a:cubicBezTo>
                    <a:pt x="6188" y="0"/>
                    <a:pt x="8056" y="1751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4" name="Google Shape;2874;p9"/>
            <p:cNvSpPr/>
            <p:nvPr/>
          </p:nvSpPr>
          <p:spPr>
            <a:xfrm>
              <a:off x="3075975" y="1882700"/>
              <a:ext cx="201400" cy="202875"/>
            </a:xfrm>
            <a:custGeom>
              <a:avLst/>
              <a:gdLst/>
              <a:ahLst/>
              <a:cxnLst/>
              <a:rect l="l" t="t" r="r" b="b"/>
              <a:pathLst>
                <a:path w="8056" h="8115" extrusionOk="0">
                  <a:moveTo>
                    <a:pt x="8056" y="4086"/>
                  </a:moveTo>
                  <a:cubicBezTo>
                    <a:pt x="8056" y="6363"/>
                    <a:pt x="6246" y="8114"/>
                    <a:pt x="3970" y="8114"/>
                  </a:cubicBezTo>
                  <a:cubicBezTo>
                    <a:pt x="1752" y="8056"/>
                    <a:pt x="1" y="6305"/>
                    <a:pt x="1" y="4028"/>
                  </a:cubicBezTo>
                  <a:cubicBezTo>
                    <a:pt x="1" y="1752"/>
                    <a:pt x="1810" y="1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5" name="Google Shape;2875;p9"/>
            <p:cNvSpPr/>
            <p:nvPr/>
          </p:nvSpPr>
          <p:spPr>
            <a:xfrm>
              <a:off x="2829375" y="21307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5" y="3970"/>
                  </a:moveTo>
                  <a:cubicBezTo>
                    <a:pt x="8055" y="6188"/>
                    <a:pt x="6304" y="7997"/>
                    <a:pt x="4086" y="8056"/>
                  </a:cubicBezTo>
                  <a:cubicBezTo>
                    <a:pt x="1810" y="8056"/>
                    <a:pt x="0" y="6246"/>
                    <a:pt x="0" y="4028"/>
                  </a:cubicBezTo>
                  <a:cubicBezTo>
                    <a:pt x="0" y="1810"/>
                    <a:pt x="1751" y="1"/>
                    <a:pt x="3969" y="1"/>
                  </a:cubicBezTo>
                  <a:cubicBezTo>
                    <a:pt x="6187" y="1"/>
                    <a:pt x="7997" y="1752"/>
                    <a:pt x="805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6" name="Google Shape;2876;p9"/>
            <p:cNvSpPr/>
            <p:nvPr/>
          </p:nvSpPr>
          <p:spPr>
            <a:xfrm>
              <a:off x="4301750" y="36031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6" y="3970"/>
                  </a:moveTo>
                  <a:cubicBezTo>
                    <a:pt x="8056" y="6246"/>
                    <a:pt x="6305" y="7997"/>
                    <a:pt x="4087" y="8055"/>
                  </a:cubicBezTo>
                  <a:cubicBezTo>
                    <a:pt x="1810" y="8055"/>
                    <a:pt x="1" y="6246"/>
                    <a:pt x="1" y="4028"/>
                  </a:cubicBezTo>
                  <a:cubicBezTo>
                    <a:pt x="1" y="1810"/>
                    <a:pt x="1810" y="0"/>
                    <a:pt x="4028" y="0"/>
                  </a:cubicBezTo>
                  <a:cubicBezTo>
                    <a:pt x="6246" y="0"/>
                    <a:pt x="8056" y="1751"/>
                    <a:pt x="8056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7" name="Google Shape;2877;p9"/>
            <p:cNvSpPr/>
            <p:nvPr/>
          </p:nvSpPr>
          <p:spPr>
            <a:xfrm>
              <a:off x="4790600" y="2619625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4029" y="1"/>
                  </a:moveTo>
                  <a:cubicBezTo>
                    <a:pt x="6247" y="1"/>
                    <a:pt x="8056" y="1810"/>
                    <a:pt x="8056" y="4028"/>
                  </a:cubicBezTo>
                  <a:cubicBezTo>
                    <a:pt x="8056" y="6246"/>
                    <a:pt x="6305" y="8056"/>
                    <a:pt x="4087" y="8056"/>
                  </a:cubicBezTo>
                  <a:cubicBezTo>
                    <a:pt x="1810" y="8056"/>
                    <a:pt x="59" y="6305"/>
                    <a:pt x="1" y="4028"/>
                  </a:cubicBezTo>
                  <a:cubicBezTo>
                    <a:pt x="1" y="1810"/>
                    <a:pt x="1810" y="59"/>
                    <a:pt x="402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8" name="Google Shape;2878;p9"/>
            <p:cNvSpPr/>
            <p:nvPr/>
          </p:nvSpPr>
          <p:spPr>
            <a:xfrm>
              <a:off x="3564825" y="1641925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8056" y="4028"/>
                  </a:moveTo>
                  <a:cubicBezTo>
                    <a:pt x="8056" y="6246"/>
                    <a:pt x="6246" y="7997"/>
                    <a:pt x="4028" y="7997"/>
                  </a:cubicBezTo>
                  <a:cubicBezTo>
                    <a:pt x="1810" y="7997"/>
                    <a:pt x="1" y="6129"/>
                    <a:pt x="59" y="3911"/>
                  </a:cubicBezTo>
                  <a:cubicBezTo>
                    <a:pt x="59" y="1752"/>
                    <a:pt x="1869" y="0"/>
                    <a:pt x="4028" y="0"/>
                  </a:cubicBezTo>
                  <a:cubicBezTo>
                    <a:pt x="6246" y="0"/>
                    <a:pt x="8056" y="1752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9" name="Google Shape;2879;p9"/>
            <p:cNvSpPr/>
            <p:nvPr/>
          </p:nvSpPr>
          <p:spPr>
            <a:xfrm>
              <a:off x="3811450" y="16404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4086" y="58"/>
                  </a:moveTo>
                  <a:cubicBezTo>
                    <a:pt x="6304" y="58"/>
                    <a:pt x="8056" y="1868"/>
                    <a:pt x="8056" y="4086"/>
                  </a:cubicBezTo>
                  <a:cubicBezTo>
                    <a:pt x="8056" y="6304"/>
                    <a:pt x="6246" y="8055"/>
                    <a:pt x="4028" y="8055"/>
                  </a:cubicBezTo>
                  <a:cubicBezTo>
                    <a:pt x="1810" y="8055"/>
                    <a:pt x="0" y="6246"/>
                    <a:pt x="59" y="4028"/>
                  </a:cubicBezTo>
                  <a:cubicBezTo>
                    <a:pt x="59" y="1810"/>
                    <a:pt x="1868" y="0"/>
                    <a:pt x="4086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0" name="Google Shape;2880;p9"/>
            <p:cNvSpPr/>
            <p:nvPr/>
          </p:nvSpPr>
          <p:spPr>
            <a:xfrm>
              <a:off x="4790600" y="2866250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8056" y="4086"/>
                  </a:moveTo>
                  <a:cubicBezTo>
                    <a:pt x="8056" y="6304"/>
                    <a:pt x="6247" y="8055"/>
                    <a:pt x="4029" y="8055"/>
                  </a:cubicBezTo>
                  <a:cubicBezTo>
                    <a:pt x="1810" y="8055"/>
                    <a:pt x="1" y="6246"/>
                    <a:pt x="59" y="4028"/>
                  </a:cubicBezTo>
                  <a:cubicBezTo>
                    <a:pt x="59" y="1810"/>
                    <a:pt x="1869" y="0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1" name="Google Shape;2881;p9"/>
            <p:cNvSpPr/>
            <p:nvPr/>
          </p:nvSpPr>
          <p:spPr>
            <a:xfrm>
              <a:off x="2829375" y="3356550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7997" y="4028"/>
                  </a:moveTo>
                  <a:cubicBezTo>
                    <a:pt x="7997" y="6246"/>
                    <a:pt x="6187" y="7997"/>
                    <a:pt x="4028" y="7997"/>
                  </a:cubicBezTo>
                  <a:cubicBezTo>
                    <a:pt x="1810" y="7997"/>
                    <a:pt x="0" y="6130"/>
                    <a:pt x="58" y="3912"/>
                  </a:cubicBezTo>
                  <a:cubicBezTo>
                    <a:pt x="58" y="1752"/>
                    <a:pt x="1926" y="1"/>
                    <a:pt x="4086" y="1"/>
                  </a:cubicBezTo>
                  <a:cubicBezTo>
                    <a:pt x="6246" y="59"/>
                    <a:pt x="8055" y="1869"/>
                    <a:pt x="7997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2" name="Google Shape;2882;p9"/>
            <p:cNvSpPr/>
            <p:nvPr/>
          </p:nvSpPr>
          <p:spPr>
            <a:xfrm>
              <a:off x="3075975" y="3603175"/>
              <a:ext cx="199950" cy="201400"/>
            </a:xfrm>
            <a:custGeom>
              <a:avLst/>
              <a:gdLst/>
              <a:ahLst/>
              <a:cxnLst/>
              <a:rect l="l" t="t" r="r" b="b"/>
              <a:pathLst>
                <a:path w="7998" h="8056" extrusionOk="0">
                  <a:moveTo>
                    <a:pt x="4087" y="0"/>
                  </a:moveTo>
                  <a:cubicBezTo>
                    <a:pt x="6246" y="59"/>
                    <a:pt x="7997" y="1868"/>
                    <a:pt x="7997" y="4028"/>
                  </a:cubicBezTo>
                  <a:cubicBezTo>
                    <a:pt x="7997" y="6246"/>
                    <a:pt x="6130" y="8055"/>
                    <a:pt x="3970" y="7997"/>
                  </a:cubicBezTo>
                  <a:cubicBezTo>
                    <a:pt x="1752" y="7939"/>
                    <a:pt x="1" y="6129"/>
                    <a:pt x="59" y="3970"/>
                  </a:cubicBezTo>
                  <a:cubicBezTo>
                    <a:pt x="59" y="1810"/>
                    <a:pt x="1869" y="0"/>
                    <a:pt x="40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3" name="Google Shape;2883;p9"/>
            <p:cNvSpPr/>
            <p:nvPr/>
          </p:nvSpPr>
          <p:spPr>
            <a:xfrm>
              <a:off x="4056600" y="1641925"/>
              <a:ext cx="198475" cy="198475"/>
            </a:xfrm>
            <a:custGeom>
              <a:avLst/>
              <a:gdLst/>
              <a:ahLst/>
              <a:cxnLst/>
              <a:rect l="l" t="t" r="r" b="b"/>
              <a:pathLst>
                <a:path w="7939" h="7939" extrusionOk="0">
                  <a:moveTo>
                    <a:pt x="3970" y="7939"/>
                  </a:moveTo>
                  <a:cubicBezTo>
                    <a:pt x="1810" y="7939"/>
                    <a:pt x="1" y="6129"/>
                    <a:pt x="1" y="3970"/>
                  </a:cubicBezTo>
                  <a:cubicBezTo>
                    <a:pt x="1" y="1810"/>
                    <a:pt x="1810" y="0"/>
                    <a:pt x="3970" y="0"/>
                  </a:cubicBezTo>
                  <a:cubicBezTo>
                    <a:pt x="6130" y="0"/>
                    <a:pt x="7939" y="1810"/>
                    <a:pt x="7939" y="3970"/>
                  </a:cubicBezTo>
                  <a:cubicBezTo>
                    <a:pt x="7939" y="6188"/>
                    <a:pt x="6130" y="7939"/>
                    <a:pt x="3970" y="793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4" name="Google Shape;2884;p9"/>
            <p:cNvSpPr/>
            <p:nvPr/>
          </p:nvSpPr>
          <p:spPr>
            <a:xfrm>
              <a:off x="4792075" y="2377400"/>
              <a:ext cx="199950" cy="199925"/>
            </a:xfrm>
            <a:custGeom>
              <a:avLst/>
              <a:gdLst/>
              <a:ahLst/>
              <a:cxnLst/>
              <a:rect l="l" t="t" r="r" b="b"/>
              <a:pathLst>
                <a:path w="7998" h="7997" extrusionOk="0">
                  <a:moveTo>
                    <a:pt x="3970" y="58"/>
                  </a:moveTo>
                  <a:cubicBezTo>
                    <a:pt x="6129" y="0"/>
                    <a:pt x="7939" y="1810"/>
                    <a:pt x="7939" y="3969"/>
                  </a:cubicBezTo>
                  <a:cubicBezTo>
                    <a:pt x="7997" y="6129"/>
                    <a:pt x="6188" y="7939"/>
                    <a:pt x="4028" y="7997"/>
                  </a:cubicBezTo>
                  <a:cubicBezTo>
                    <a:pt x="1868" y="7997"/>
                    <a:pt x="59" y="6246"/>
                    <a:pt x="0" y="4028"/>
                  </a:cubicBezTo>
                  <a:cubicBezTo>
                    <a:pt x="0" y="1926"/>
                    <a:pt x="1810" y="58"/>
                    <a:pt x="3970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5" name="Google Shape;2885;p9"/>
            <p:cNvSpPr/>
            <p:nvPr/>
          </p:nvSpPr>
          <p:spPr>
            <a:xfrm>
              <a:off x="4793525" y="31157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70" y="1"/>
                  </a:moveTo>
                  <a:cubicBezTo>
                    <a:pt x="6130" y="1"/>
                    <a:pt x="7881" y="1752"/>
                    <a:pt x="7881" y="3911"/>
                  </a:cubicBezTo>
                  <a:cubicBezTo>
                    <a:pt x="7881" y="6129"/>
                    <a:pt x="6071" y="7881"/>
                    <a:pt x="3853" y="7881"/>
                  </a:cubicBezTo>
                  <a:cubicBezTo>
                    <a:pt x="1693" y="7822"/>
                    <a:pt x="1" y="6071"/>
                    <a:pt x="1" y="3911"/>
                  </a:cubicBezTo>
                  <a:cubicBezTo>
                    <a:pt x="1" y="1693"/>
                    <a:pt x="1752" y="1"/>
                    <a:pt x="39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6" name="Google Shape;2886;p9"/>
            <p:cNvSpPr/>
            <p:nvPr/>
          </p:nvSpPr>
          <p:spPr>
            <a:xfrm>
              <a:off x="2584200" y="2622550"/>
              <a:ext cx="197025" cy="195550"/>
            </a:xfrm>
            <a:custGeom>
              <a:avLst/>
              <a:gdLst/>
              <a:ahLst/>
              <a:cxnLst/>
              <a:rect l="l" t="t" r="r" b="b"/>
              <a:pathLst>
                <a:path w="7881" h="7822" extrusionOk="0">
                  <a:moveTo>
                    <a:pt x="3912" y="7822"/>
                  </a:moveTo>
                  <a:cubicBezTo>
                    <a:pt x="1752" y="7822"/>
                    <a:pt x="1" y="6071"/>
                    <a:pt x="59" y="3911"/>
                  </a:cubicBezTo>
                  <a:cubicBezTo>
                    <a:pt x="59" y="1693"/>
                    <a:pt x="1810" y="0"/>
                    <a:pt x="3970" y="0"/>
                  </a:cubicBezTo>
                  <a:cubicBezTo>
                    <a:pt x="6188" y="0"/>
                    <a:pt x="7881" y="1751"/>
                    <a:pt x="7881" y="3970"/>
                  </a:cubicBezTo>
                  <a:cubicBezTo>
                    <a:pt x="7881" y="6129"/>
                    <a:pt x="6130" y="7822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7" name="Google Shape;2887;p9"/>
            <p:cNvSpPr/>
            <p:nvPr/>
          </p:nvSpPr>
          <p:spPr>
            <a:xfrm>
              <a:off x="3321125" y="16433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12" y="7822"/>
                  </a:moveTo>
                  <a:cubicBezTo>
                    <a:pt x="1694" y="7822"/>
                    <a:pt x="1" y="6071"/>
                    <a:pt x="1" y="3912"/>
                  </a:cubicBezTo>
                  <a:cubicBezTo>
                    <a:pt x="59" y="1694"/>
                    <a:pt x="1810" y="1"/>
                    <a:pt x="3970" y="1"/>
                  </a:cubicBezTo>
                  <a:cubicBezTo>
                    <a:pt x="6130" y="59"/>
                    <a:pt x="7881" y="1810"/>
                    <a:pt x="7823" y="3970"/>
                  </a:cubicBezTo>
                  <a:cubicBezTo>
                    <a:pt x="7823" y="6130"/>
                    <a:pt x="6071" y="7881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8" name="Google Shape;2888;p9"/>
            <p:cNvSpPr/>
            <p:nvPr/>
          </p:nvSpPr>
          <p:spPr>
            <a:xfrm>
              <a:off x="3812900" y="3851250"/>
              <a:ext cx="198500" cy="197025"/>
            </a:xfrm>
            <a:custGeom>
              <a:avLst/>
              <a:gdLst/>
              <a:ahLst/>
              <a:cxnLst/>
              <a:rect l="l" t="t" r="r" b="b"/>
              <a:pathLst>
                <a:path w="7940" h="7881" extrusionOk="0">
                  <a:moveTo>
                    <a:pt x="7939" y="3969"/>
                  </a:moveTo>
                  <a:cubicBezTo>
                    <a:pt x="7881" y="6188"/>
                    <a:pt x="6130" y="7880"/>
                    <a:pt x="3970" y="7880"/>
                  </a:cubicBezTo>
                  <a:cubicBezTo>
                    <a:pt x="1752" y="7880"/>
                    <a:pt x="1" y="6071"/>
                    <a:pt x="59" y="3911"/>
                  </a:cubicBezTo>
                  <a:cubicBezTo>
                    <a:pt x="117" y="1693"/>
                    <a:pt x="1869" y="0"/>
                    <a:pt x="4028" y="59"/>
                  </a:cubicBezTo>
                  <a:cubicBezTo>
                    <a:pt x="6188" y="59"/>
                    <a:pt x="7939" y="1810"/>
                    <a:pt x="7939" y="39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9" name="Google Shape;2889;p9"/>
            <p:cNvSpPr/>
            <p:nvPr/>
          </p:nvSpPr>
          <p:spPr>
            <a:xfrm>
              <a:off x="2585675" y="2869150"/>
              <a:ext cx="195550" cy="195575"/>
            </a:xfrm>
            <a:custGeom>
              <a:avLst/>
              <a:gdLst/>
              <a:ahLst/>
              <a:cxnLst/>
              <a:rect l="l" t="t" r="r" b="b"/>
              <a:pathLst>
                <a:path w="7822" h="7823" extrusionOk="0">
                  <a:moveTo>
                    <a:pt x="7822" y="3912"/>
                  </a:moveTo>
                  <a:cubicBezTo>
                    <a:pt x="7822" y="6071"/>
                    <a:pt x="6129" y="7823"/>
                    <a:pt x="3911" y="7823"/>
                  </a:cubicBezTo>
                  <a:cubicBezTo>
                    <a:pt x="1751" y="7823"/>
                    <a:pt x="0" y="6130"/>
                    <a:pt x="0" y="3970"/>
                  </a:cubicBezTo>
                  <a:cubicBezTo>
                    <a:pt x="0" y="1752"/>
                    <a:pt x="1693" y="59"/>
                    <a:pt x="3853" y="1"/>
                  </a:cubicBezTo>
                  <a:cubicBezTo>
                    <a:pt x="6071" y="1"/>
                    <a:pt x="7763" y="1752"/>
                    <a:pt x="7822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0" name="Google Shape;2890;p9"/>
            <p:cNvSpPr/>
            <p:nvPr/>
          </p:nvSpPr>
          <p:spPr>
            <a:xfrm>
              <a:off x="3567750" y="3851250"/>
              <a:ext cx="197025" cy="198475"/>
            </a:xfrm>
            <a:custGeom>
              <a:avLst/>
              <a:gdLst/>
              <a:ahLst/>
              <a:cxnLst/>
              <a:rect l="l" t="t" r="r" b="b"/>
              <a:pathLst>
                <a:path w="7881" h="7939" extrusionOk="0">
                  <a:moveTo>
                    <a:pt x="4028" y="59"/>
                  </a:moveTo>
                  <a:cubicBezTo>
                    <a:pt x="6188" y="117"/>
                    <a:pt x="7881" y="1868"/>
                    <a:pt x="7822" y="4028"/>
                  </a:cubicBezTo>
                  <a:cubicBezTo>
                    <a:pt x="7822" y="6246"/>
                    <a:pt x="6013" y="7939"/>
                    <a:pt x="3853" y="7880"/>
                  </a:cubicBezTo>
                  <a:cubicBezTo>
                    <a:pt x="1693" y="7822"/>
                    <a:pt x="1" y="6071"/>
                    <a:pt x="1" y="3853"/>
                  </a:cubicBezTo>
                  <a:cubicBezTo>
                    <a:pt x="59" y="1693"/>
                    <a:pt x="1868" y="0"/>
                    <a:pt x="4028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1" name="Google Shape;2891;p9"/>
            <p:cNvSpPr/>
            <p:nvPr/>
          </p:nvSpPr>
          <p:spPr>
            <a:xfrm>
              <a:off x="4551300" y="1891450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7763" y="3912"/>
                  </a:moveTo>
                  <a:cubicBezTo>
                    <a:pt x="7763" y="6071"/>
                    <a:pt x="6071" y="7764"/>
                    <a:pt x="3853" y="7764"/>
                  </a:cubicBezTo>
                  <a:cubicBezTo>
                    <a:pt x="1693" y="7764"/>
                    <a:pt x="0" y="6013"/>
                    <a:pt x="0" y="3853"/>
                  </a:cubicBezTo>
                  <a:cubicBezTo>
                    <a:pt x="0" y="1693"/>
                    <a:pt x="1751" y="1"/>
                    <a:pt x="3969" y="1"/>
                  </a:cubicBezTo>
                  <a:cubicBezTo>
                    <a:pt x="6129" y="1"/>
                    <a:pt x="7822" y="1693"/>
                    <a:pt x="7763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2" name="Google Shape;2892;p9"/>
            <p:cNvSpPr/>
            <p:nvPr/>
          </p:nvSpPr>
          <p:spPr>
            <a:xfrm>
              <a:off x="4059525" y="385270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3794" y="59"/>
                  </a:moveTo>
                  <a:cubicBezTo>
                    <a:pt x="5954" y="1"/>
                    <a:pt x="7705" y="1693"/>
                    <a:pt x="7705" y="3853"/>
                  </a:cubicBezTo>
                  <a:cubicBezTo>
                    <a:pt x="7705" y="6013"/>
                    <a:pt x="6013" y="7764"/>
                    <a:pt x="3853" y="7764"/>
                  </a:cubicBezTo>
                  <a:cubicBezTo>
                    <a:pt x="1693" y="7764"/>
                    <a:pt x="0" y="6071"/>
                    <a:pt x="0" y="3911"/>
                  </a:cubicBezTo>
                  <a:cubicBezTo>
                    <a:pt x="0" y="1752"/>
                    <a:pt x="1693" y="59"/>
                    <a:pt x="379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3" name="Google Shape;2893;p9"/>
            <p:cNvSpPr/>
            <p:nvPr/>
          </p:nvSpPr>
          <p:spPr>
            <a:xfrm>
              <a:off x="2585675" y="2380300"/>
              <a:ext cx="194100" cy="194125"/>
            </a:xfrm>
            <a:custGeom>
              <a:avLst/>
              <a:gdLst/>
              <a:ahLst/>
              <a:cxnLst/>
              <a:rect l="l" t="t" r="r" b="b"/>
              <a:pathLst>
                <a:path w="7764" h="7765" extrusionOk="0">
                  <a:moveTo>
                    <a:pt x="3911" y="59"/>
                  </a:moveTo>
                  <a:cubicBezTo>
                    <a:pt x="6071" y="59"/>
                    <a:pt x="7763" y="1810"/>
                    <a:pt x="7763" y="3912"/>
                  </a:cubicBezTo>
                  <a:cubicBezTo>
                    <a:pt x="7763" y="6071"/>
                    <a:pt x="6012" y="7764"/>
                    <a:pt x="3853" y="7764"/>
                  </a:cubicBezTo>
                  <a:cubicBezTo>
                    <a:pt x="1693" y="7764"/>
                    <a:pt x="0" y="6013"/>
                    <a:pt x="59" y="3853"/>
                  </a:cubicBezTo>
                  <a:cubicBezTo>
                    <a:pt x="59" y="1694"/>
                    <a:pt x="1810" y="1"/>
                    <a:pt x="391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4" name="Google Shape;2894;p9"/>
            <p:cNvSpPr/>
            <p:nvPr/>
          </p:nvSpPr>
          <p:spPr>
            <a:xfrm>
              <a:off x="3322600" y="3854175"/>
              <a:ext cx="192650" cy="192625"/>
            </a:xfrm>
            <a:custGeom>
              <a:avLst/>
              <a:gdLst/>
              <a:ahLst/>
              <a:cxnLst/>
              <a:rect l="l" t="t" r="r" b="b"/>
              <a:pathLst>
                <a:path w="7706" h="7705" extrusionOk="0">
                  <a:moveTo>
                    <a:pt x="7705" y="3852"/>
                  </a:moveTo>
                  <a:cubicBezTo>
                    <a:pt x="7705" y="5954"/>
                    <a:pt x="5954" y="7705"/>
                    <a:pt x="3853" y="7705"/>
                  </a:cubicBezTo>
                  <a:cubicBezTo>
                    <a:pt x="1751" y="7705"/>
                    <a:pt x="0" y="5954"/>
                    <a:pt x="0" y="3852"/>
                  </a:cubicBezTo>
                  <a:cubicBezTo>
                    <a:pt x="0" y="1693"/>
                    <a:pt x="1751" y="0"/>
                    <a:pt x="3911" y="0"/>
                  </a:cubicBezTo>
                  <a:cubicBezTo>
                    <a:pt x="6012" y="0"/>
                    <a:pt x="7705" y="1751"/>
                    <a:pt x="7705" y="38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5" name="Google Shape;2895;p9"/>
            <p:cNvSpPr/>
            <p:nvPr/>
          </p:nvSpPr>
          <p:spPr>
            <a:xfrm>
              <a:off x="2585675" y="3117225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3969" y="1"/>
                  </a:moveTo>
                  <a:cubicBezTo>
                    <a:pt x="6071" y="59"/>
                    <a:pt x="7822" y="1869"/>
                    <a:pt x="7763" y="3970"/>
                  </a:cubicBezTo>
                  <a:cubicBezTo>
                    <a:pt x="7705" y="6071"/>
                    <a:pt x="5954" y="7764"/>
                    <a:pt x="3853" y="7706"/>
                  </a:cubicBezTo>
                  <a:cubicBezTo>
                    <a:pt x="1751" y="7706"/>
                    <a:pt x="0" y="5896"/>
                    <a:pt x="59" y="3795"/>
                  </a:cubicBezTo>
                  <a:cubicBezTo>
                    <a:pt x="117" y="1694"/>
                    <a:pt x="1868" y="1"/>
                    <a:pt x="39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6" name="Google Shape;2896;p9"/>
            <p:cNvSpPr/>
            <p:nvPr/>
          </p:nvSpPr>
          <p:spPr>
            <a:xfrm>
              <a:off x="4795000" y="2133700"/>
              <a:ext cx="192625" cy="194100"/>
            </a:xfrm>
            <a:custGeom>
              <a:avLst/>
              <a:gdLst/>
              <a:ahLst/>
              <a:cxnLst/>
              <a:rect l="l" t="t" r="r" b="b"/>
              <a:pathLst>
                <a:path w="7705" h="7764" extrusionOk="0">
                  <a:moveTo>
                    <a:pt x="3911" y="7764"/>
                  </a:moveTo>
                  <a:cubicBezTo>
                    <a:pt x="1810" y="7764"/>
                    <a:pt x="58" y="6012"/>
                    <a:pt x="0" y="3911"/>
                  </a:cubicBezTo>
                  <a:cubicBezTo>
                    <a:pt x="0" y="1810"/>
                    <a:pt x="1751" y="59"/>
                    <a:pt x="3853" y="59"/>
                  </a:cubicBezTo>
                  <a:cubicBezTo>
                    <a:pt x="5954" y="0"/>
                    <a:pt x="7705" y="1751"/>
                    <a:pt x="7705" y="3911"/>
                  </a:cubicBezTo>
                  <a:cubicBezTo>
                    <a:pt x="7705" y="5954"/>
                    <a:pt x="6012" y="7705"/>
                    <a:pt x="3911" y="776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7" name="Google Shape;2897;p9"/>
            <p:cNvSpPr/>
            <p:nvPr/>
          </p:nvSpPr>
          <p:spPr>
            <a:xfrm>
              <a:off x="4306125" y="164485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7706" y="3911"/>
                  </a:moveTo>
                  <a:cubicBezTo>
                    <a:pt x="7648" y="6012"/>
                    <a:pt x="5896" y="7763"/>
                    <a:pt x="3737" y="7705"/>
                  </a:cubicBezTo>
                  <a:cubicBezTo>
                    <a:pt x="1694" y="7647"/>
                    <a:pt x="1" y="5896"/>
                    <a:pt x="1" y="3794"/>
                  </a:cubicBezTo>
                  <a:cubicBezTo>
                    <a:pt x="1" y="1693"/>
                    <a:pt x="1810" y="0"/>
                    <a:pt x="3912" y="0"/>
                  </a:cubicBezTo>
                  <a:cubicBezTo>
                    <a:pt x="6013" y="59"/>
                    <a:pt x="7706" y="1810"/>
                    <a:pt x="7706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8" name="Google Shape;2898;p9"/>
            <p:cNvSpPr/>
            <p:nvPr/>
          </p:nvSpPr>
          <p:spPr>
            <a:xfrm>
              <a:off x="4546925" y="3606100"/>
              <a:ext cx="195550" cy="194100"/>
            </a:xfrm>
            <a:custGeom>
              <a:avLst/>
              <a:gdLst/>
              <a:ahLst/>
              <a:cxnLst/>
              <a:rect l="l" t="t" r="r" b="b"/>
              <a:pathLst>
                <a:path w="7822" h="7764" extrusionOk="0">
                  <a:moveTo>
                    <a:pt x="3853" y="7763"/>
                  </a:moveTo>
                  <a:cubicBezTo>
                    <a:pt x="1751" y="7705"/>
                    <a:pt x="0" y="5895"/>
                    <a:pt x="58" y="3794"/>
                  </a:cubicBezTo>
                  <a:cubicBezTo>
                    <a:pt x="117" y="1693"/>
                    <a:pt x="1926" y="0"/>
                    <a:pt x="3969" y="58"/>
                  </a:cubicBezTo>
                  <a:cubicBezTo>
                    <a:pt x="6129" y="117"/>
                    <a:pt x="7822" y="1868"/>
                    <a:pt x="7763" y="4028"/>
                  </a:cubicBezTo>
                  <a:cubicBezTo>
                    <a:pt x="7705" y="6071"/>
                    <a:pt x="5954" y="7763"/>
                    <a:pt x="3853" y="77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9" name="Google Shape;2899;p9"/>
            <p:cNvSpPr/>
            <p:nvPr/>
          </p:nvSpPr>
          <p:spPr>
            <a:xfrm>
              <a:off x="2832275" y="1887075"/>
              <a:ext cx="194125" cy="194100"/>
            </a:xfrm>
            <a:custGeom>
              <a:avLst/>
              <a:gdLst/>
              <a:ahLst/>
              <a:cxnLst/>
              <a:rect l="l" t="t" r="r" b="b"/>
              <a:pathLst>
                <a:path w="7765" h="7764" extrusionOk="0">
                  <a:moveTo>
                    <a:pt x="7764" y="3911"/>
                  </a:moveTo>
                  <a:cubicBezTo>
                    <a:pt x="7706" y="6013"/>
                    <a:pt x="5955" y="7764"/>
                    <a:pt x="3912" y="7706"/>
                  </a:cubicBezTo>
                  <a:cubicBezTo>
                    <a:pt x="1752" y="7706"/>
                    <a:pt x="1" y="5954"/>
                    <a:pt x="59" y="3795"/>
                  </a:cubicBezTo>
                  <a:cubicBezTo>
                    <a:pt x="118" y="1693"/>
                    <a:pt x="1869" y="1"/>
                    <a:pt x="3970" y="59"/>
                  </a:cubicBezTo>
                  <a:cubicBezTo>
                    <a:pt x="6071" y="59"/>
                    <a:pt x="7764" y="1810"/>
                    <a:pt x="7764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0" name="Google Shape;2900;p9"/>
            <p:cNvSpPr/>
            <p:nvPr/>
          </p:nvSpPr>
          <p:spPr>
            <a:xfrm>
              <a:off x="4796450" y="3362400"/>
              <a:ext cx="191175" cy="189725"/>
            </a:xfrm>
            <a:custGeom>
              <a:avLst/>
              <a:gdLst/>
              <a:ahLst/>
              <a:cxnLst/>
              <a:rect l="l" t="t" r="r" b="b"/>
              <a:pathLst>
                <a:path w="7647" h="7589" extrusionOk="0">
                  <a:moveTo>
                    <a:pt x="3795" y="0"/>
                  </a:moveTo>
                  <a:cubicBezTo>
                    <a:pt x="5896" y="0"/>
                    <a:pt x="7647" y="1751"/>
                    <a:pt x="7589" y="3794"/>
                  </a:cubicBezTo>
                  <a:cubicBezTo>
                    <a:pt x="7589" y="5896"/>
                    <a:pt x="5896" y="7588"/>
                    <a:pt x="3795" y="7588"/>
                  </a:cubicBezTo>
                  <a:cubicBezTo>
                    <a:pt x="1693" y="7588"/>
                    <a:pt x="0" y="5837"/>
                    <a:pt x="0" y="3736"/>
                  </a:cubicBezTo>
                  <a:cubicBezTo>
                    <a:pt x="0" y="1693"/>
                    <a:pt x="1752" y="0"/>
                    <a:pt x="379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1" name="Google Shape;2901;p9"/>
            <p:cNvSpPr/>
            <p:nvPr/>
          </p:nvSpPr>
          <p:spPr>
            <a:xfrm>
              <a:off x="3081825" y="1646300"/>
              <a:ext cx="189725" cy="191200"/>
            </a:xfrm>
            <a:custGeom>
              <a:avLst/>
              <a:gdLst/>
              <a:ahLst/>
              <a:cxnLst/>
              <a:rect l="l" t="t" r="r" b="b"/>
              <a:pathLst>
                <a:path w="7589" h="7648" extrusionOk="0">
                  <a:moveTo>
                    <a:pt x="3794" y="1"/>
                  </a:moveTo>
                  <a:cubicBezTo>
                    <a:pt x="5837" y="1"/>
                    <a:pt x="7588" y="1752"/>
                    <a:pt x="7588" y="3853"/>
                  </a:cubicBezTo>
                  <a:cubicBezTo>
                    <a:pt x="7588" y="5896"/>
                    <a:pt x="5896" y="7589"/>
                    <a:pt x="3794" y="7589"/>
                  </a:cubicBezTo>
                  <a:cubicBezTo>
                    <a:pt x="1751" y="7647"/>
                    <a:pt x="0" y="5896"/>
                    <a:pt x="0" y="3795"/>
                  </a:cubicBezTo>
                  <a:cubicBezTo>
                    <a:pt x="0" y="1693"/>
                    <a:pt x="1693" y="1"/>
                    <a:pt x="3794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2" name="Google Shape;2902;p9"/>
            <p:cNvSpPr/>
            <p:nvPr/>
          </p:nvSpPr>
          <p:spPr>
            <a:xfrm>
              <a:off x="2835200" y="3609000"/>
              <a:ext cx="189725" cy="189725"/>
            </a:xfrm>
            <a:custGeom>
              <a:avLst/>
              <a:gdLst/>
              <a:ahLst/>
              <a:cxnLst/>
              <a:rect l="l" t="t" r="r" b="b"/>
              <a:pathLst>
                <a:path w="7589" h="7589" extrusionOk="0">
                  <a:moveTo>
                    <a:pt x="3795" y="1"/>
                  </a:moveTo>
                  <a:cubicBezTo>
                    <a:pt x="5896" y="59"/>
                    <a:pt x="7589" y="1752"/>
                    <a:pt x="7530" y="3795"/>
                  </a:cubicBezTo>
                  <a:cubicBezTo>
                    <a:pt x="7530" y="5896"/>
                    <a:pt x="5838" y="7589"/>
                    <a:pt x="3736" y="7531"/>
                  </a:cubicBezTo>
                  <a:cubicBezTo>
                    <a:pt x="1635" y="7531"/>
                    <a:pt x="1" y="5838"/>
                    <a:pt x="1" y="3737"/>
                  </a:cubicBezTo>
                  <a:cubicBezTo>
                    <a:pt x="59" y="1635"/>
                    <a:pt x="1752" y="1"/>
                    <a:pt x="379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3" name="Google Shape;2903;p9"/>
            <p:cNvSpPr/>
            <p:nvPr/>
          </p:nvSpPr>
          <p:spPr>
            <a:xfrm>
              <a:off x="4309050" y="3855625"/>
              <a:ext cx="186825" cy="188275"/>
            </a:xfrm>
            <a:custGeom>
              <a:avLst/>
              <a:gdLst/>
              <a:ahLst/>
              <a:cxnLst/>
              <a:rect l="l" t="t" r="r" b="b"/>
              <a:pathLst>
                <a:path w="7473" h="7531" extrusionOk="0">
                  <a:moveTo>
                    <a:pt x="3736" y="7530"/>
                  </a:moveTo>
                  <a:cubicBezTo>
                    <a:pt x="1635" y="7530"/>
                    <a:pt x="1" y="5896"/>
                    <a:pt x="1" y="3794"/>
                  </a:cubicBezTo>
                  <a:cubicBezTo>
                    <a:pt x="1" y="1693"/>
                    <a:pt x="1635" y="0"/>
                    <a:pt x="3736" y="59"/>
                  </a:cubicBezTo>
                  <a:cubicBezTo>
                    <a:pt x="5838" y="59"/>
                    <a:pt x="7472" y="1693"/>
                    <a:pt x="7472" y="3736"/>
                  </a:cubicBezTo>
                  <a:cubicBezTo>
                    <a:pt x="7472" y="5837"/>
                    <a:pt x="5838" y="7530"/>
                    <a:pt x="3736" y="75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4" name="Google Shape;2904;p9"/>
            <p:cNvSpPr/>
            <p:nvPr/>
          </p:nvSpPr>
          <p:spPr>
            <a:xfrm>
              <a:off x="2590050" y="213660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3736" y="7531"/>
                  </a:moveTo>
                  <a:cubicBezTo>
                    <a:pt x="1635" y="7531"/>
                    <a:pt x="0" y="5896"/>
                    <a:pt x="0" y="3737"/>
                  </a:cubicBezTo>
                  <a:cubicBezTo>
                    <a:pt x="0" y="1694"/>
                    <a:pt x="1635" y="59"/>
                    <a:pt x="3678" y="59"/>
                  </a:cubicBezTo>
                  <a:cubicBezTo>
                    <a:pt x="5837" y="1"/>
                    <a:pt x="7472" y="1694"/>
                    <a:pt x="7472" y="3795"/>
                  </a:cubicBezTo>
                  <a:cubicBezTo>
                    <a:pt x="7472" y="5896"/>
                    <a:pt x="5837" y="7531"/>
                    <a:pt x="3736" y="753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5" name="Google Shape;2905;p9"/>
            <p:cNvSpPr/>
            <p:nvPr/>
          </p:nvSpPr>
          <p:spPr>
            <a:xfrm>
              <a:off x="2590050" y="3363850"/>
              <a:ext cx="186800" cy="186800"/>
            </a:xfrm>
            <a:custGeom>
              <a:avLst/>
              <a:gdLst/>
              <a:ahLst/>
              <a:cxnLst/>
              <a:rect l="l" t="t" r="r" b="b"/>
              <a:pathLst>
                <a:path w="7472" h="7472" extrusionOk="0">
                  <a:moveTo>
                    <a:pt x="3736" y="1"/>
                  </a:moveTo>
                  <a:cubicBezTo>
                    <a:pt x="5837" y="59"/>
                    <a:pt x="7472" y="1693"/>
                    <a:pt x="7413" y="3795"/>
                  </a:cubicBezTo>
                  <a:cubicBezTo>
                    <a:pt x="7413" y="5838"/>
                    <a:pt x="5721" y="7472"/>
                    <a:pt x="3678" y="7414"/>
                  </a:cubicBezTo>
                  <a:cubicBezTo>
                    <a:pt x="1635" y="7414"/>
                    <a:pt x="0" y="5721"/>
                    <a:pt x="0" y="3678"/>
                  </a:cubicBezTo>
                  <a:cubicBezTo>
                    <a:pt x="0" y="1635"/>
                    <a:pt x="1693" y="1"/>
                    <a:pt x="37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6" name="Google Shape;2906;p9"/>
            <p:cNvSpPr/>
            <p:nvPr/>
          </p:nvSpPr>
          <p:spPr>
            <a:xfrm>
              <a:off x="3083275" y="3857075"/>
              <a:ext cx="186800" cy="185350"/>
            </a:xfrm>
            <a:custGeom>
              <a:avLst/>
              <a:gdLst/>
              <a:ahLst/>
              <a:cxnLst/>
              <a:rect l="l" t="t" r="r" b="b"/>
              <a:pathLst>
                <a:path w="7472" h="7414" extrusionOk="0">
                  <a:moveTo>
                    <a:pt x="7414" y="3678"/>
                  </a:moveTo>
                  <a:cubicBezTo>
                    <a:pt x="7472" y="5779"/>
                    <a:pt x="5779" y="7414"/>
                    <a:pt x="3736" y="7414"/>
                  </a:cubicBezTo>
                  <a:cubicBezTo>
                    <a:pt x="1693" y="7414"/>
                    <a:pt x="1" y="5779"/>
                    <a:pt x="59" y="3736"/>
                  </a:cubicBezTo>
                  <a:cubicBezTo>
                    <a:pt x="59" y="1694"/>
                    <a:pt x="1693" y="59"/>
                    <a:pt x="3678" y="1"/>
                  </a:cubicBezTo>
                  <a:cubicBezTo>
                    <a:pt x="5779" y="1"/>
                    <a:pt x="7414" y="1635"/>
                    <a:pt x="7472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7" name="Google Shape;2907;p9"/>
            <p:cNvSpPr/>
            <p:nvPr/>
          </p:nvSpPr>
          <p:spPr>
            <a:xfrm>
              <a:off x="5045975" y="2628375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737" y="7414"/>
                  </a:moveTo>
                  <a:cubicBezTo>
                    <a:pt x="1635" y="7414"/>
                    <a:pt x="1" y="5721"/>
                    <a:pt x="1" y="3678"/>
                  </a:cubicBezTo>
                  <a:cubicBezTo>
                    <a:pt x="1" y="1635"/>
                    <a:pt x="1635" y="1"/>
                    <a:pt x="3737" y="1"/>
                  </a:cubicBez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79" y="7414"/>
                    <a:pt x="3737" y="74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8" name="Google Shape;2908;p9"/>
            <p:cNvSpPr/>
            <p:nvPr/>
          </p:nvSpPr>
          <p:spPr>
            <a:xfrm>
              <a:off x="3818750" y="1401150"/>
              <a:ext cx="188275" cy="186800"/>
            </a:xfrm>
            <a:custGeom>
              <a:avLst/>
              <a:gdLst/>
              <a:ahLst/>
              <a:cxnLst/>
              <a:rect l="l" t="t" r="r" b="b"/>
              <a:pathLst>
                <a:path w="7531" h="7472" extrusionOk="0">
                  <a:moveTo>
                    <a:pt x="59" y="3678"/>
                  </a:moveTo>
                  <a:cubicBezTo>
                    <a:pt x="59" y="1635"/>
                    <a:pt x="1751" y="0"/>
                    <a:pt x="3853" y="59"/>
                  </a:cubicBezTo>
                  <a:cubicBezTo>
                    <a:pt x="5896" y="59"/>
                    <a:pt x="7530" y="1810"/>
                    <a:pt x="7472" y="3853"/>
                  </a:cubicBezTo>
                  <a:cubicBezTo>
                    <a:pt x="7413" y="5837"/>
                    <a:pt x="5721" y="7472"/>
                    <a:pt x="3736" y="7472"/>
                  </a:cubicBezTo>
                  <a:cubicBezTo>
                    <a:pt x="1693" y="7413"/>
                    <a:pt x="0" y="5721"/>
                    <a:pt x="59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9" name="Google Shape;2909;p9"/>
            <p:cNvSpPr/>
            <p:nvPr/>
          </p:nvSpPr>
          <p:spPr>
            <a:xfrm>
              <a:off x="5045975" y="2875000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678" y="0"/>
                  </a:moveTo>
                  <a:cubicBezTo>
                    <a:pt x="5721" y="0"/>
                    <a:pt x="7414" y="1693"/>
                    <a:pt x="7414" y="3736"/>
                  </a:cubicBezTo>
                  <a:cubicBezTo>
                    <a:pt x="7355" y="5721"/>
                    <a:pt x="5721" y="7413"/>
                    <a:pt x="3678" y="7413"/>
                  </a:cubicBezTo>
                  <a:cubicBezTo>
                    <a:pt x="1635" y="7413"/>
                    <a:pt x="1" y="5721"/>
                    <a:pt x="1" y="3678"/>
                  </a:cubicBezTo>
                  <a:cubicBezTo>
                    <a:pt x="1" y="1635"/>
                    <a:pt x="1694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0" name="Google Shape;2910;p9"/>
            <p:cNvSpPr/>
            <p:nvPr/>
          </p:nvSpPr>
          <p:spPr>
            <a:xfrm>
              <a:off x="3573575" y="1402600"/>
              <a:ext cx="185375" cy="185350"/>
            </a:xfrm>
            <a:custGeom>
              <a:avLst/>
              <a:gdLst/>
              <a:ahLst/>
              <a:cxnLst/>
              <a:rect l="l" t="t" r="r" b="b"/>
              <a:pathLst>
                <a:path w="7415" h="7414" extrusionOk="0">
                  <a:moveTo>
                    <a:pt x="3678" y="1"/>
                  </a:move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21" y="7414"/>
                    <a:pt x="3678" y="7355"/>
                  </a:cubicBezTo>
                  <a:cubicBezTo>
                    <a:pt x="1635" y="7355"/>
                    <a:pt x="1" y="5663"/>
                    <a:pt x="1" y="3678"/>
                  </a:cubicBezTo>
                  <a:cubicBezTo>
                    <a:pt x="1" y="1635"/>
                    <a:pt x="1694" y="1"/>
                    <a:pt x="36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1" name="Google Shape;2911;p9"/>
            <p:cNvSpPr/>
            <p:nvPr/>
          </p:nvSpPr>
          <p:spPr>
            <a:xfrm>
              <a:off x="4799375" y="1895825"/>
              <a:ext cx="183875" cy="183900"/>
            </a:xfrm>
            <a:custGeom>
              <a:avLst/>
              <a:gdLst/>
              <a:ahLst/>
              <a:cxnLst/>
              <a:rect l="l" t="t" r="r" b="b"/>
              <a:pathLst>
                <a:path w="7355" h="7356" extrusionOk="0">
                  <a:moveTo>
                    <a:pt x="3678" y="7356"/>
                  </a:moveTo>
                  <a:cubicBezTo>
                    <a:pt x="1693" y="7356"/>
                    <a:pt x="0" y="5663"/>
                    <a:pt x="0" y="3678"/>
                  </a:cubicBezTo>
                  <a:cubicBezTo>
                    <a:pt x="59" y="1635"/>
                    <a:pt x="1751" y="1"/>
                    <a:pt x="3736" y="1"/>
                  </a:cubicBezTo>
                  <a:cubicBezTo>
                    <a:pt x="5720" y="59"/>
                    <a:pt x="7355" y="1694"/>
                    <a:pt x="7355" y="3678"/>
                  </a:cubicBezTo>
                  <a:cubicBezTo>
                    <a:pt x="7355" y="5663"/>
                    <a:pt x="5662" y="7356"/>
                    <a:pt x="3678" y="735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2" name="Google Shape;2912;p9"/>
            <p:cNvSpPr/>
            <p:nvPr/>
          </p:nvSpPr>
          <p:spPr>
            <a:xfrm>
              <a:off x="5045975" y="238615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355" y="3678"/>
                  </a:moveTo>
                  <a:cubicBezTo>
                    <a:pt x="7355" y="5662"/>
                    <a:pt x="5721" y="7355"/>
                    <a:pt x="3678" y="7355"/>
                  </a:cubicBezTo>
                  <a:cubicBezTo>
                    <a:pt x="1694" y="7355"/>
                    <a:pt x="1" y="5662"/>
                    <a:pt x="1" y="3619"/>
                  </a:cubicBezTo>
                  <a:cubicBezTo>
                    <a:pt x="59" y="1693"/>
                    <a:pt x="1694" y="0"/>
                    <a:pt x="3678" y="0"/>
                  </a:cubicBezTo>
                  <a:cubicBezTo>
                    <a:pt x="5663" y="0"/>
                    <a:pt x="7355" y="1635"/>
                    <a:pt x="7355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3" name="Google Shape;2913;p9"/>
            <p:cNvSpPr/>
            <p:nvPr/>
          </p:nvSpPr>
          <p:spPr>
            <a:xfrm>
              <a:off x="4557125" y="1649225"/>
              <a:ext cx="183900" cy="185350"/>
            </a:xfrm>
            <a:custGeom>
              <a:avLst/>
              <a:gdLst/>
              <a:ahLst/>
              <a:cxnLst/>
              <a:rect l="l" t="t" r="r" b="b"/>
              <a:pathLst>
                <a:path w="7356" h="7414" extrusionOk="0">
                  <a:moveTo>
                    <a:pt x="3678" y="0"/>
                  </a:moveTo>
                  <a:cubicBezTo>
                    <a:pt x="5663" y="0"/>
                    <a:pt x="7355" y="1693"/>
                    <a:pt x="7355" y="3736"/>
                  </a:cubicBezTo>
                  <a:cubicBezTo>
                    <a:pt x="7355" y="5721"/>
                    <a:pt x="5663" y="7413"/>
                    <a:pt x="3620" y="7355"/>
                  </a:cubicBezTo>
                  <a:cubicBezTo>
                    <a:pt x="1635" y="7355"/>
                    <a:pt x="1" y="5721"/>
                    <a:pt x="1" y="3736"/>
                  </a:cubicBezTo>
                  <a:cubicBezTo>
                    <a:pt x="1" y="1693"/>
                    <a:pt x="1635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4" name="Google Shape;2914;p9"/>
            <p:cNvSpPr/>
            <p:nvPr/>
          </p:nvSpPr>
          <p:spPr>
            <a:xfrm>
              <a:off x="4062450" y="140115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7355" y="3853"/>
                  </a:moveTo>
                  <a:cubicBezTo>
                    <a:pt x="7296" y="5896"/>
                    <a:pt x="5545" y="7530"/>
                    <a:pt x="3561" y="7413"/>
                  </a:cubicBezTo>
                  <a:cubicBezTo>
                    <a:pt x="1576" y="7297"/>
                    <a:pt x="0" y="5604"/>
                    <a:pt x="58" y="3619"/>
                  </a:cubicBezTo>
                  <a:cubicBezTo>
                    <a:pt x="175" y="1576"/>
                    <a:pt x="1926" y="0"/>
                    <a:pt x="3853" y="117"/>
                  </a:cubicBezTo>
                  <a:cubicBezTo>
                    <a:pt x="5896" y="234"/>
                    <a:pt x="7472" y="1926"/>
                    <a:pt x="7355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5" name="Google Shape;2915;p9"/>
            <p:cNvSpPr/>
            <p:nvPr/>
          </p:nvSpPr>
          <p:spPr>
            <a:xfrm>
              <a:off x="3326975" y="140260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297" y="3795"/>
                  </a:moveTo>
                  <a:cubicBezTo>
                    <a:pt x="7238" y="5838"/>
                    <a:pt x="5604" y="7355"/>
                    <a:pt x="3619" y="7297"/>
                  </a:cubicBezTo>
                  <a:cubicBezTo>
                    <a:pt x="1576" y="7239"/>
                    <a:pt x="0" y="5604"/>
                    <a:pt x="59" y="3620"/>
                  </a:cubicBezTo>
                  <a:cubicBezTo>
                    <a:pt x="117" y="1577"/>
                    <a:pt x="1810" y="1"/>
                    <a:pt x="3794" y="59"/>
                  </a:cubicBezTo>
                  <a:cubicBezTo>
                    <a:pt x="5837" y="117"/>
                    <a:pt x="7355" y="1810"/>
                    <a:pt x="7297" y="37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6" name="Google Shape;2916;p9"/>
            <p:cNvSpPr/>
            <p:nvPr/>
          </p:nvSpPr>
          <p:spPr>
            <a:xfrm>
              <a:off x="5047450" y="3123075"/>
              <a:ext cx="182425" cy="182425"/>
            </a:xfrm>
            <a:custGeom>
              <a:avLst/>
              <a:gdLst/>
              <a:ahLst/>
              <a:cxnLst/>
              <a:rect l="l" t="t" r="r" b="b"/>
              <a:pathLst>
                <a:path w="7297" h="7297" extrusionOk="0">
                  <a:moveTo>
                    <a:pt x="7296" y="3619"/>
                  </a:moveTo>
                  <a:cubicBezTo>
                    <a:pt x="7296" y="5604"/>
                    <a:pt x="5662" y="7238"/>
                    <a:pt x="3678" y="7297"/>
                  </a:cubicBezTo>
                  <a:cubicBezTo>
                    <a:pt x="1635" y="7297"/>
                    <a:pt x="0" y="5662"/>
                    <a:pt x="0" y="3678"/>
                  </a:cubicBezTo>
                  <a:cubicBezTo>
                    <a:pt x="0" y="1635"/>
                    <a:pt x="1635" y="0"/>
                    <a:pt x="3619" y="0"/>
                  </a:cubicBezTo>
                  <a:cubicBezTo>
                    <a:pt x="5604" y="0"/>
                    <a:pt x="7238" y="1635"/>
                    <a:pt x="7296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7" name="Google Shape;2917;p9"/>
            <p:cNvSpPr/>
            <p:nvPr/>
          </p:nvSpPr>
          <p:spPr>
            <a:xfrm>
              <a:off x="3821650" y="4102250"/>
              <a:ext cx="180975" cy="180950"/>
            </a:xfrm>
            <a:custGeom>
              <a:avLst/>
              <a:gdLst/>
              <a:ahLst/>
              <a:cxnLst/>
              <a:rect l="l" t="t" r="r" b="b"/>
              <a:pathLst>
                <a:path w="7239" h="7238" extrusionOk="0">
                  <a:moveTo>
                    <a:pt x="7239" y="3619"/>
                  </a:moveTo>
                  <a:cubicBezTo>
                    <a:pt x="7239" y="5662"/>
                    <a:pt x="5663" y="7238"/>
                    <a:pt x="3620" y="7238"/>
                  </a:cubicBezTo>
                  <a:cubicBezTo>
                    <a:pt x="1577" y="7238"/>
                    <a:pt x="1" y="5604"/>
                    <a:pt x="59" y="3619"/>
                  </a:cubicBezTo>
                  <a:cubicBezTo>
                    <a:pt x="59" y="1634"/>
                    <a:pt x="1635" y="58"/>
                    <a:pt x="3620" y="58"/>
                  </a:cubicBezTo>
                  <a:cubicBezTo>
                    <a:pt x="5605" y="0"/>
                    <a:pt x="7239" y="1634"/>
                    <a:pt x="723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8" name="Google Shape;2918;p9"/>
            <p:cNvSpPr/>
            <p:nvPr/>
          </p:nvSpPr>
          <p:spPr>
            <a:xfrm>
              <a:off x="3576500" y="4103700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546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20" y="0"/>
                  </a:cubicBezTo>
                  <a:cubicBezTo>
                    <a:pt x="5604" y="0"/>
                    <a:pt x="7180" y="1518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9" name="Google Shape;2919;p9"/>
            <p:cNvSpPr/>
            <p:nvPr/>
          </p:nvSpPr>
          <p:spPr>
            <a:xfrm>
              <a:off x="2350725" y="2629850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3561" y="59"/>
                  </a:moveTo>
                  <a:cubicBezTo>
                    <a:pt x="5604" y="0"/>
                    <a:pt x="7180" y="1635"/>
                    <a:pt x="7180" y="3619"/>
                  </a:cubicBezTo>
                  <a:cubicBezTo>
                    <a:pt x="7180" y="5604"/>
                    <a:pt x="5604" y="7180"/>
                    <a:pt x="3619" y="7238"/>
                  </a:cubicBezTo>
                  <a:cubicBezTo>
                    <a:pt x="1577" y="7238"/>
                    <a:pt x="1" y="5662"/>
                    <a:pt x="1" y="3619"/>
                  </a:cubicBezTo>
                  <a:cubicBezTo>
                    <a:pt x="1" y="1635"/>
                    <a:pt x="1577" y="59"/>
                    <a:pt x="35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0" name="Google Shape;2920;p9"/>
            <p:cNvSpPr/>
            <p:nvPr/>
          </p:nvSpPr>
          <p:spPr>
            <a:xfrm>
              <a:off x="4802275" y="3613375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7180" y="3562"/>
                  </a:moveTo>
                  <a:cubicBezTo>
                    <a:pt x="7180" y="5604"/>
                    <a:pt x="5604" y="7239"/>
                    <a:pt x="3562" y="7180"/>
                  </a:cubicBezTo>
                  <a:cubicBezTo>
                    <a:pt x="1577" y="7180"/>
                    <a:pt x="1" y="5604"/>
                    <a:pt x="1" y="3620"/>
                  </a:cubicBezTo>
                  <a:cubicBezTo>
                    <a:pt x="1" y="1577"/>
                    <a:pt x="1577" y="1"/>
                    <a:pt x="3620" y="1"/>
                  </a:cubicBezTo>
                  <a:cubicBezTo>
                    <a:pt x="5604" y="1"/>
                    <a:pt x="7180" y="1577"/>
                    <a:pt x="7180" y="35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1" name="Google Shape;2921;p9"/>
            <p:cNvSpPr/>
            <p:nvPr/>
          </p:nvSpPr>
          <p:spPr>
            <a:xfrm>
              <a:off x="2839575" y="1652125"/>
              <a:ext cx="179525" cy="179525"/>
            </a:xfrm>
            <a:custGeom>
              <a:avLst/>
              <a:gdLst/>
              <a:ahLst/>
              <a:cxnLst/>
              <a:rect l="l" t="t" r="r" b="b"/>
              <a:pathLst>
                <a:path w="7181" h="7181" extrusionOk="0">
                  <a:moveTo>
                    <a:pt x="7180" y="3620"/>
                  </a:moveTo>
                  <a:cubicBezTo>
                    <a:pt x="7180" y="5605"/>
                    <a:pt x="5604" y="7181"/>
                    <a:pt x="3561" y="7181"/>
                  </a:cubicBezTo>
                  <a:cubicBezTo>
                    <a:pt x="1577" y="7122"/>
                    <a:pt x="1" y="5546"/>
                    <a:pt x="59" y="3562"/>
                  </a:cubicBezTo>
                  <a:cubicBezTo>
                    <a:pt x="59" y="1519"/>
                    <a:pt x="1635" y="1"/>
                    <a:pt x="3678" y="1"/>
                  </a:cubicBezTo>
                  <a:cubicBezTo>
                    <a:pt x="5663" y="1"/>
                    <a:pt x="7180" y="1577"/>
                    <a:pt x="7180" y="36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2" name="Google Shape;2922;p9"/>
            <p:cNvSpPr/>
            <p:nvPr/>
          </p:nvSpPr>
          <p:spPr>
            <a:xfrm>
              <a:off x="2594425" y="1894375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03" y="7180"/>
                  </a:moveTo>
                  <a:cubicBezTo>
                    <a:pt x="1518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59"/>
                  </a:cubicBezTo>
                  <a:cubicBezTo>
                    <a:pt x="5546" y="59"/>
                    <a:pt x="7122" y="1635"/>
                    <a:pt x="7122" y="3619"/>
                  </a:cubicBezTo>
                  <a:cubicBezTo>
                    <a:pt x="7122" y="5604"/>
                    <a:pt x="5487" y="7180"/>
                    <a:pt x="3503" y="71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3" name="Google Shape;2923;p9"/>
            <p:cNvSpPr/>
            <p:nvPr/>
          </p:nvSpPr>
          <p:spPr>
            <a:xfrm>
              <a:off x="2350725" y="2877925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604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19" y="0"/>
                  </a:cubicBezTo>
                  <a:cubicBezTo>
                    <a:pt x="5604" y="0"/>
                    <a:pt x="7122" y="1576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4" name="Google Shape;2924;p9"/>
            <p:cNvSpPr/>
            <p:nvPr/>
          </p:nvSpPr>
          <p:spPr>
            <a:xfrm>
              <a:off x="4555675" y="3860000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61" y="59"/>
                  </a:moveTo>
                  <a:cubicBezTo>
                    <a:pt x="5546" y="59"/>
                    <a:pt x="7122" y="1577"/>
                    <a:pt x="7122" y="3619"/>
                  </a:cubicBezTo>
                  <a:cubicBezTo>
                    <a:pt x="7122" y="5604"/>
                    <a:pt x="5546" y="7180"/>
                    <a:pt x="3503" y="7180"/>
                  </a:cubicBezTo>
                  <a:cubicBezTo>
                    <a:pt x="1518" y="7180"/>
                    <a:pt x="0" y="5604"/>
                    <a:pt x="0" y="3561"/>
                  </a:cubicBezTo>
                  <a:cubicBezTo>
                    <a:pt x="0" y="1577"/>
                    <a:pt x="1576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5" name="Google Shape;2925;p9"/>
            <p:cNvSpPr/>
            <p:nvPr/>
          </p:nvSpPr>
          <p:spPr>
            <a:xfrm>
              <a:off x="2352175" y="2389075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61" y="7121"/>
                  </a:moveTo>
                  <a:cubicBezTo>
                    <a:pt x="1577" y="7121"/>
                    <a:pt x="1" y="5545"/>
                    <a:pt x="1" y="3561"/>
                  </a:cubicBezTo>
                  <a:cubicBezTo>
                    <a:pt x="1" y="1576"/>
                    <a:pt x="1577" y="0"/>
                    <a:pt x="3561" y="0"/>
                  </a:cubicBezTo>
                  <a:cubicBezTo>
                    <a:pt x="5488" y="0"/>
                    <a:pt x="7064" y="1576"/>
                    <a:pt x="7064" y="3502"/>
                  </a:cubicBezTo>
                  <a:cubicBezTo>
                    <a:pt x="7064" y="5487"/>
                    <a:pt x="5546" y="7121"/>
                    <a:pt x="3561" y="71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6" name="Google Shape;2926;p9"/>
            <p:cNvSpPr/>
            <p:nvPr/>
          </p:nvSpPr>
          <p:spPr>
            <a:xfrm>
              <a:off x="4066825" y="410370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3561" y="0"/>
                  </a:moveTo>
                  <a:cubicBezTo>
                    <a:pt x="5545" y="0"/>
                    <a:pt x="7121" y="1576"/>
                    <a:pt x="7121" y="3561"/>
                  </a:cubicBezTo>
                  <a:cubicBezTo>
                    <a:pt x="7121" y="5546"/>
                    <a:pt x="5545" y="7122"/>
                    <a:pt x="3561" y="7122"/>
                  </a:cubicBezTo>
                  <a:cubicBezTo>
                    <a:pt x="1576" y="7122"/>
                    <a:pt x="0" y="5546"/>
                    <a:pt x="0" y="3619"/>
                  </a:cubicBezTo>
                  <a:cubicBezTo>
                    <a:pt x="0" y="1635"/>
                    <a:pt x="1576" y="0"/>
                    <a:pt x="356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7" name="Google Shape;2927;p9"/>
            <p:cNvSpPr/>
            <p:nvPr/>
          </p:nvSpPr>
          <p:spPr>
            <a:xfrm>
              <a:off x="5050350" y="214245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0"/>
                  </a:moveTo>
                  <a:cubicBezTo>
                    <a:pt x="5488" y="0"/>
                    <a:pt x="7064" y="1576"/>
                    <a:pt x="7064" y="3503"/>
                  </a:cubicBezTo>
                  <a:cubicBezTo>
                    <a:pt x="7064" y="5487"/>
                    <a:pt x="5488" y="7122"/>
                    <a:pt x="3503" y="7063"/>
                  </a:cubicBezTo>
                  <a:cubicBezTo>
                    <a:pt x="1519" y="7063"/>
                    <a:pt x="1" y="5487"/>
                    <a:pt x="1" y="3503"/>
                  </a:cubicBezTo>
                  <a:cubicBezTo>
                    <a:pt x="1" y="1576"/>
                    <a:pt x="1577" y="0"/>
                    <a:pt x="35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8" name="Google Shape;2928;p9"/>
            <p:cNvSpPr/>
            <p:nvPr/>
          </p:nvSpPr>
          <p:spPr>
            <a:xfrm>
              <a:off x="3331350" y="410370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7122"/>
                  </a:moveTo>
                  <a:cubicBezTo>
                    <a:pt x="1576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0"/>
                  </a:cubicBezTo>
                  <a:cubicBezTo>
                    <a:pt x="5487" y="59"/>
                    <a:pt x="7063" y="1635"/>
                    <a:pt x="7063" y="3619"/>
                  </a:cubicBezTo>
                  <a:cubicBezTo>
                    <a:pt x="7063" y="5546"/>
                    <a:pt x="5487" y="7122"/>
                    <a:pt x="3503" y="71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9" name="Google Shape;2929;p9"/>
            <p:cNvSpPr/>
            <p:nvPr/>
          </p:nvSpPr>
          <p:spPr>
            <a:xfrm>
              <a:off x="4313425" y="1406975"/>
              <a:ext cx="178075" cy="176600"/>
            </a:xfrm>
            <a:custGeom>
              <a:avLst/>
              <a:gdLst/>
              <a:ahLst/>
              <a:cxnLst/>
              <a:rect l="l" t="t" r="r" b="b"/>
              <a:pathLst>
                <a:path w="7123" h="7064" extrusionOk="0">
                  <a:moveTo>
                    <a:pt x="1" y="3503"/>
                  </a:moveTo>
                  <a:cubicBezTo>
                    <a:pt x="1" y="1577"/>
                    <a:pt x="1577" y="1"/>
                    <a:pt x="3561" y="1"/>
                  </a:cubicBezTo>
                  <a:cubicBezTo>
                    <a:pt x="5546" y="1"/>
                    <a:pt x="7122" y="1577"/>
                    <a:pt x="7122" y="3561"/>
                  </a:cubicBezTo>
                  <a:cubicBezTo>
                    <a:pt x="7064" y="5488"/>
                    <a:pt x="5488" y="7064"/>
                    <a:pt x="3503" y="7064"/>
                  </a:cubicBezTo>
                  <a:cubicBezTo>
                    <a:pt x="1577" y="7064"/>
                    <a:pt x="1" y="5429"/>
                    <a:pt x="1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0" name="Google Shape;2930;p9"/>
            <p:cNvSpPr/>
            <p:nvPr/>
          </p:nvSpPr>
          <p:spPr>
            <a:xfrm>
              <a:off x="2352175" y="3126000"/>
              <a:ext cx="176600" cy="176575"/>
            </a:xfrm>
            <a:custGeom>
              <a:avLst/>
              <a:gdLst/>
              <a:ahLst/>
              <a:cxnLst/>
              <a:rect l="l" t="t" r="r" b="b"/>
              <a:pathLst>
                <a:path w="7064" h="7063" extrusionOk="0">
                  <a:moveTo>
                    <a:pt x="3561" y="7063"/>
                  </a:moveTo>
                  <a:cubicBezTo>
                    <a:pt x="1635" y="7063"/>
                    <a:pt x="1" y="5487"/>
                    <a:pt x="1" y="3561"/>
                  </a:cubicBezTo>
                  <a:cubicBezTo>
                    <a:pt x="1" y="1635"/>
                    <a:pt x="1577" y="0"/>
                    <a:pt x="3503" y="0"/>
                  </a:cubicBezTo>
                  <a:cubicBezTo>
                    <a:pt x="5429" y="0"/>
                    <a:pt x="7064" y="1576"/>
                    <a:pt x="7064" y="3502"/>
                  </a:cubicBezTo>
                  <a:cubicBezTo>
                    <a:pt x="7064" y="5429"/>
                    <a:pt x="5488" y="7063"/>
                    <a:pt x="3561" y="70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1" name="Google Shape;2931;p9"/>
            <p:cNvSpPr/>
            <p:nvPr/>
          </p:nvSpPr>
          <p:spPr>
            <a:xfrm>
              <a:off x="2841050" y="3861450"/>
              <a:ext cx="178050" cy="178075"/>
            </a:xfrm>
            <a:custGeom>
              <a:avLst/>
              <a:gdLst/>
              <a:ahLst/>
              <a:cxnLst/>
              <a:rect l="l" t="t" r="r" b="b"/>
              <a:pathLst>
                <a:path w="7122" h="7123" extrusionOk="0">
                  <a:moveTo>
                    <a:pt x="3502" y="1"/>
                  </a:moveTo>
                  <a:cubicBezTo>
                    <a:pt x="5428" y="1"/>
                    <a:pt x="7063" y="1577"/>
                    <a:pt x="7063" y="3503"/>
                  </a:cubicBezTo>
                  <a:cubicBezTo>
                    <a:pt x="7121" y="5429"/>
                    <a:pt x="5545" y="7064"/>
                    <a:pt x="3561" y="7064"/>
                  </a:cubicBezTo>
                  <a:cubicBezTo>
                    <a:pt x="1634" y="7122"/>
                    <a:pt x="58" y="5546"/>
                    <a:pt x="0" y="3561"/>
                  </a:cubicBezTo>
                  <a:cubicBezTo>
                    <a:pt x="0" y="1635"/>
                    <a:pt x="1576" y="59"/>
                    <a:pt x="35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2" name="Google Shape;2932;p9"/>
            <p:cNvSpPr/>
            <p:nvPr/>
          </p:nvSpPr>
          <p:spPr>
            <a:xfrm>
              <a:off x="2594425" y="361485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7063" y="3561"/>
                  </a:moveTo>
                  <a:cubicBezTo>
                    <a:pt x="7063" y="5487"/>
                    <a:pt x="5429" y="7121"/>
                    <a:pt x="3503" y="7063"/>
                  </a:cubicBezTo>
                  <a:cubicBezTo>
                    <a:pt x="1576" y="7063"/>
                    <a:pt x="0" y="5429"/>
                    <a:pt x="0" y="3503"/>
                  </a:cubicBezTo>
                  <a:cubicBezTo>
                    <a:pt x="59" y="1576"/>
                    <a:pt x="1635" y="0"/>
                    <a:pt x="3561" y="0"/>
                  </a:cubicBezTo>
                  <a:cubicBezTo>
                    <a:pt x="5487" y="59"/>
                    <a:pt x="7122" y="1635"/>
                    <a:pt x="7063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3" name="Google Shape;2933;p9"/>
            <p:cNvSpPr/>
            <p:nvPr/>
          </p:nvSpPr>
          <p:spPr>
            <a:xfrm>
              <a:off x="5050350" y="336822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7064" y="3503"/>
                  </a:moveTo>
                  <a:cubicBezTo>
                    <a:pt x="7064" y="5429"/>
                    <a:pt x="5429" y="7064"/>
                    <a:pt x="3503" y="7064"/>
                  </a:cubicBezTo>
                  <a:cubicBezTo>
                    <a:pt x="1635" y="7064"/>
                    <a:pt x="1" y="5487"/>
                    <a:pt x="1" y="3561"/>
                  </a:cubicBezTo>
                  <a:cubicBezTo>
                    <a:pt x="1" y="1635"/>
                    <a:pt x="1635" y="1"/>
                    <a:pt x="3562" y="1"/>
                  </a:cubicBezTo>
                  <a:cubicBezTo>
                    <a:pt x="5429" y="59"/>
                    <a:pt x="7005" y="1635"/>
                    <a:pt x="7064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4" name="Google Shape;2934;p9"/>
            <p:cNvSpPr/>
            <p:nvPr/>
          </p:nvSpPr>
          <p:spPr>
            <a:xfrm>
              <a:off x="3087650" y="140697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3561" y="1"/>
                  </a:moveTo>
                  <a:cubicBezTo>
                    <a:pt x="5487" y="1"/>
                    <a:pt x="7063" y="1635"/>
                    <a:pt x="7063" y="3503"/>
                  </a:cubicBezTo>
                  <a:cubicBezTo>
                    <a:pt x="7063" y="5429"/>
                    <a:pt x="5429" y="7064"/>
                    <a:pt x="3503" y="7005"/>
                  </a:cubicBezTo>
                  <a:cubicBezTo>
                    <a:pt x="1577" y="6947"/>
                    <a:pt x="1" y="5371"/>
                    <a:pt x="59" y="3503"/>
                  </a:cubicBezTo>
                  <a:cubicBezTo>
                    <a:pt x="59" y="1577"/>
                    <a:pt x="1693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5" name="Google Shape;2935;p9"/>
            <p:cNvSpPr/>
            <p:nvPr/>
          </p:nvSpPr>
          <p:spPr>
            <a:xfrm>
              <a:off x="4316350" y="4106625"/>
              <a:ext cx="172225" cy="173675"/>
            </a:xfrm>
            <a:custGeom>
              <a:avLst/>
              <a:gdLst/>
              <a:ahLst/>
              <a:cxnLst/>
              <a:rect l="l" t="t" r="r" b="b"/>
              <a:pathLst>
                <a:path w="6889" h="6947" extrusionOk="0">
                  <a:moveTo>
                    <a:pt x="6888" y="3502"/>
                  </a:moveTo>
                  <a:cubicBezTo>
                    <a:pt x="6888" y="5429"/>
                    <a:pt x="5312" y="6946"/>
                    <a:pt x="3386" y="6888"/>
                  </a:cubicBezTo>
                  <a:cubicBezTo>
                    <a:pt x="1460" y="6888"/>
                    <a:pt x="1" y="5370"/>
                    <a:pt x="1" y="3444"/>
                  </a:cubicBezTo>
                  <a:cubicBezTo>
                    <a:pt x="1" y="1518"/>
                    <a:pt x="1577" y="0"/>
                    <a:pt x="3503" y="0"/>
                  </a:cubicBezTo>
                  <a:cubicBezTo>
                    <a:pt x="5371" y="59"/>
                    <a:pt x="6888" y="1576"/>
                    <a:pt x="6888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6" name="Google Shape;2936;p9"/>
            <p:cNvSpPr/>
            <p:nvPr/>
          </p:nvSpPr>
          <p:spPr>
            <a:xfrm>
              <a:off x="2353650" y="2145375"/>
              <a:ext cx="172200" cy="172200"/>
            </a:xfrm>
            <a:custGeom>
              <a:avLst/>
              <a:gdLst/>
              <a:ahLst/>
              <a:cxnLst/>
              <a:rect l="l" t="t" r="r" b="b"/>
              <a:pathLst>
                <a:path w="6888" h="6888" extrusionOk="0">
                  <a:moveTo>
                    <a:pt x="6888" y="3444"/>
                  </a:moveTo>
                  <a:cubicBezTo>
                    <a:pt x="6888" y="5370"/>
                    <a:pt x="5429" y="6830"/>
                    <a:pt x="3502" y="6888"/>
                  </a:cubicBezTo>
                  <a:cubicBezTo>
                    <a:pt x="1518" y="6888"/>
                    <a:pt x="0" y="5370"/>
                    <a:pt x="59" y="3386"/>
                  </a:cubicBezTo>
                  <a:cubicBezTo>
                    <a:pt x="59" y="1459"/>
                    <a:pt x="1576" y="0"/>
                    <a:pt x="3502" y="0"/>
                  </a:cubicBezTo>
                  <a:cubicBezTo>
                    <a:pt x="5370" y="0"/>
                    <a:pt x="6888" y="1518"/>
                    <a:pt x="6888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7" name="Google Shape;2937;p9"/>
            <p:cNvSpPr/>
            <p:nvPr/>
          </p:nvSpPr>
          <p:spPr>
            <a:xfrm>
              <a:off x="4805200" y="1656525"/>
              <a:ext cx="172225" cy="170750"/>
            </a:xfrm>
            <a:custGeom>
              <a:avLst/>
              <a:gdLst/>
              <a:ahLst/>
              <a:cxnLst/>
              <a:rect l="l" t="t" r="r" b="b"/>
              <a:pathLst>
                <a:path w="6889" h="6830" extrusionOk="0">
                  <a:moveTo>
                    <a:pt x="6888" y="3386"/>
                  </a:moveTo>
                  <a:cubicBezTo>
                    <a:pt x="6888" y="5312"/>
                    <a:pt x="5371" y="6829"/>
                    <a:pt x="3503" y="6829"/>
                  </a:cubicBezTo>
                  <a:cubicBezTo>
                    <a:pt x="1518" y="6829"/>
                    <a:pt x="1" y="5312"/>
                    <a:pt x="59" y="3386"/>
                  </a:cubicBezTo>
                  <a:cubicBezTo>
                    <a:pt x="59" y="1459"/>
                    <a:pt x="1577" y="0"/>
                    <a:pt x="3503" y="0"/>
                  </a:cubicBezTo>
                  <a:cubicBezTo>
                    <a:pt x="5371" y="0"/>
                    <a:pt x="6888" y="1518"/>
                    <a:pt x="6888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8" name="Google Shape;2938;p9"/>
            <p:cNvSpPr/>
            <p:nvPr/>
          </p:nvSpPr>
          <p:spPr>
            <a:xfrm>
              <a:off x="3090575" y="4108075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6830" y="3444"/>
                  </a:moveTo>
                  <a:cubicBezTo>
                    <a:pt x="6830" y="5312"/>
                    <a:pt x="5312" y="6830"/>
                    <a:pt x="3386" y="6830"/>
                  </a:cubicBezTo>
                  <a:cubicBezTo>
                    <a:pt x="1518" y="6771"/>
                    <a:pt x="0" y="5254"/>
                    <a:pt x="59" y="3328"/>
                  </a:cubicBezTo>
                  <a:cubicBezTo>
                    <a:pt x="59" y="1460"/>
                    <a:pt x="1576" y="1"/>
                    <a:pt x="3444" y="1"/>
                  </a:cubicBezTo>
                  <a:cubicBezTo>
                    <a:pt x="5370" y="1"/>
                    <a:pt x="6830" y="1518"/>
                    <a:pt x="6830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9" name="Google Shape;2939;p9"/>
            <p:cNvSpPr/>
            <p:nvPr/>
          </p:nvSpPr>
          <p:spPr>
            <a:xfrm>
              <a:off x="2355100" y="3371150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3444" y="6830"/>
                  </a:moveTo>
                  <a:cubicBezTo>
                    <a:pt x="1518" y="6830"/>
                    <a:pt x="1" y="5312"/>
                    <a:pt x="1" y="3444"/>
                  </a:cubicBezTo>
                  <a:cubicBezTo>
                    <a:pt x="1" y="1518"/>
                    <a:pt x="1518" y="59"/>
                    <a:pt x="3386" y="0"/>
                  </a:cubicBezTo>
                  <a:cubicBezTo>
                    <a:pt x="5312" y="0"/>
                    <a:pt x="6830" y="1518"/>
                    <a:pt x="6830" y="3444"/>
                  </a:cubicBezTo>
                  <a:cubicBezTo>
                    <a:pt x="6830" y="5312"/>
                    <a:pt x="5312" y="6830"/>
                    <a:pt x="3444" y="68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0" name="Google Shape;2940;p9"/>
            <p:cNvSpPr/>
            <p:nvPr/>
          </p:nvSpPr>
          <p:spPr>
            <a:xfrm>
              <a:off x="5053275" y="1903125"/>
              <a:ext cx="170750" cy="170775"/>
            </a:xfrm>
            <a:custGeom>
              <a:avLst/>
              <a:gdLst/>
              <a:ahLst/>
              <a:cxnLst/>
              <a:rect l="l" t="t" r="r" b="b"/>
              <a:pathLst>
                <a:path w="6830" h="6831" extrusionOk="0">
                  <a:moveTo>
                    <a:pt x="3445" y="1"/>
                  </a:moveTo>
                  <a:cubicBezTo>
                    <a:pt x="5312" y="59"/>
                    <a:pt x="6830" y="1577"/>
                    <a:pt x="6772" y="3445"/>
                  </a:cubicBezTo>
                  <a:cubicBezTo>
                    <a:pt x="6772" y="5312"/>
                    <a:pt x="5254" y="6830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59" y="1518"/>
                    <a:pt x="1577" y="1"/>
                    <a:pt x="344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1" name="Google Shape;2941;p9"/>
            <p:cNvSpPr/>
            <p:nvPr/>
          </p:nvSpPr>
          <p:spPr>
            <a:xfrm>
              <a:off x="4564425" y="140990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2" y="3386"/>
                  </a:moveTo>
                  <a:cubicBezTo>
                    <a:pt x="6772" y="5195"/>
                    <a:pt x="5254" y="6771"/>
                    <a:pt x="3386" y="6771"/>
                  </a:cubicBezTo>
                  <a:cubicBezTo>
                    <a:pt x="1577" y="6771"/>
                    <a:pt x="1" y="5254"/>
                    <a:pt x="1" y="3444"/>
                  </a:cubicBezTo>
                  <a:cubicBezTo>
                    <a:pt x="1" y="1576"/>
                    <a:pt x="1518" y="59"/>
                    <a:pt x="3328" y="0"/>
                  </a:cubicBezTo>
                  <a:cubicBezTo>
                    <a:pt x="5196" y="0"/>
                    <a:pt x="6772" y="1518"/>
                    <a:pt x="6772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2" name="Google Shape;2942;p9"/>
            <p:cNvSpPr/>
            <p:nvPr/>
          </p:nvSpPr>
          <p:spPr>
            <a:xfrm>
              <a:off x="5296975" y="2635675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1" y="3386"/>
                  </a:moveTo>
                  <a:cubicBezTo>
                    <a:pt x="6771" y="5196"/>
                    <a:pt x="5254" y="6772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1" y="1577"/>
                    <a:pt x="1518" y="59"/>
                    <a:pt x="3328" y="1"/>
                  </a:cubicBezTo>
                  <a:cubicBezTo>
                    <a:pt x="5137" y="1"/>
                    <a:pt x="6713" y="1518"/>
                    <a:pt x="6771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3" name="Google Shape;2943;p9"/>
            <p:cNvSpPr/>
            <p:nvPr/>
          </p:nvSpPr>
          <p:spPr>
            <a:xfrm>
              <a:off x="4806675" y="3865850"/>
              <a:ext cx="170750" cy="169275"/>
            </a:xfrm>
            <a:custGeom>
              <a:avLst/>
              <a:gdLst/>
              <a:ahLst/>
              <a:cxnLst/>
              <a:rect l="l" t="t" r="r" b="b"/>
              <a:pathLst>
                <a:path w="6830" h="6771" extrusionOk="0">
                  <a:moveTo>
                    <a:pt x="3444" y="6771"/>
                  </a:moveTo>
                  <a:cubicBezTo>
                    <a:pt x="1576" y="6771"/>
                    <a:pt x="58" y="5253"/>
                    <a:pt x="0" y="3385"/>
                  </a:cubicBezTo>
                  <a:cubicBezTo>
                    <a:pt x="0" y="1518"/>
                    <a:pt x="1576" y="0"/>
                    <a:pt x="3444" y="0"/>
                  </a:cubicBezTo>
                  <a:cubicBezTo>
                    <a:pt x="5253" y="0"/>
                    <a:pt x="6771" y="1518"/>
                    <a:pt x="6771" y="3327"/>
                  </a:cubicBezTo>
                  <a:cubicBezTo>
                    <a:pt x="6829" y="5195"/>
                    <a:pt x="5253" y="6713"/>
                    <a:pt x="3444" y="677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4" name="Google Shape;2944;p9"/>
            <p:cNvSpPr/>
            <p:nvPr/>
          </p:nvSpPr>
          <p:spPr>
            <a:xfrm>
              <a:off x="5296975" y="2882300"/>
              <a:ext cx="169300" cy="170750"/>
            </a:xfrm>
            <a:custGeom>
              <a:avLst/>
              <a:gdLst/>
              <a:ahLst/>
              <a:cxnLst/>
              <a:rect l="l" t="t" r="r" b="b"/>
              <a:pathLst>
                <a:path w="6772" h="6830" extrusionOk="0">
                  <a:moveTo>
                    <a:pt x="6713" y="3444"/>
                  </a:moveTo>
                  <a:cubicBezTo>
                    <a:pt x="6713" y="5254"/>
                    <a:pt x="5137" y="6830"/>
                    <a:pt x="3328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9"/>
                  </a:cubicBezTo>
                  <a:cubicBezTo>
                    <a:pt x="5254" y="59"/>
                    <a:pt x="6771" y="1635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5" name="Google Shape;2945;p9"/>
            <p:cNvSpPr/>
            <p:nvPr/>
          </p:nvSpPr>
          <p:spPr>
            <a:xfrm>
              <a:off x="3827500" y="1167650"/>
              <a:ext cx="170750" cy="169300"/>
            </a:xfrm>
            <a:custGeom>
              <a:avLst/>
              <a:gdLst/>
              <a:ahLst/>
              <a:cxnLst/>
              <a:rect l="l" t="t" r="r" b="b"/>
              <a:pathLst>
                <a:path w="6830" h="6772" extrusionOk="0">
                  <a:moveTo>
                    <a:pt x="3386" y="6772"/>
                  </a:moveTo>
                  <a:cubicBezTo>
                    <a:pt x="1518" y="6714"/>
                    <a:pt x="0" y="5138"/>
                    <a:pt x="59" y="3328"/>
                  </a:cubicBezTo>
                  <a:cubicBezTo>
                    <a:pt x="59" y="1519"/>
                    <a:pt x="1635" y="1"/>
                    <a:pt x="3444" y="1"/>
                  </a:cubicBezTo>
                  <a:cubicBezTo>
                    <a:pt x="5254" y="1"/>
                    <a:pt x="6830" y="1635"/>
                    <a:pt x="6771" y="3445"/>
                  </a:cubicBezTo>
                  <a:cubicBezTo>
                    <a:pt x="6713" y="5254"/>
                    <a:pt x="5195" y="6772"/>
                    <a:pt x="3386" y="67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6" name="Google Shape;2946;p9"/>
            <p:cNvSpPr/>
            <p:nvPr/>
          </p:nvSpPr>
          <p:spPr>
            <a:xfrm>
              <a:off x="2603175" y="1656525"/>
              <a:ext cx="167850" cy="170750"/>
            </a:xfrm>
            <a:custGeom>
              <a:avLst/>
              <a:gdLst/>
              <a:ahLst/>
              <a:cxnLst/>
              <a:rect l="l" t="t" r="r" b="b"/>
              <a:pathLst>
                <a:path w="6714" h="6830" extrusionOk="0">
                  <a:moveTo>
                    <a:pt x="6713" y="3444"/>
                  </a:moveTo>
                  <a:cubicBezTo>
                    <a:pt x="6713" y="5253"/>
                    <a:pt x="5137" y="6829"/>
                    <a:pt x="3269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8"/>
                  </a:cubicBezTo>
                  <a:cubicBezTo>
                    <a:pt x="5254" y="58"/>
                    <a:pt x="6713" y="1634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7" name="Google Shape;2947;p9"/>
            <p:cNvSpPr/>
            <p:nvPr/>
          </p:nvSpPr>
          <p:spPr>
            <a:xfrm>
              <a:off x="3580875" y="116765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3445" y="6714"/>
                  </a:moveTo>
                  <a:cubicBezTo>
                    <a:pt x="1577" y="6772"/>
                    <a:pt x="1" y="5196"/>
                    <a:pt x="59" y="3328"/>
                  </a:cubicBezTo>
                  <a:cubicBezTo>
                    <a:pt x="59" y="1519"/>
                    <a:pt x="1577" y="1"/>
                    <a:pt x="3386" y="1"/>
                  </a:cubicBezTo>
                  <a:cubicBezTo>
                    <a:pt x="5254" y="1"/>
                    <a:pt x="6772" y="1577"/>
                    <a:pt x="6772" y="3386"/>
                  </a:cubicBezTo>
                  <a:cubicBezTo>
                    <a:pt x="6772" y="5196"/>
                    <a:pt x="5196" y="6714"/>
                    <a:pt x="3445" y="67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8" name="Google Shape;2948;p9"/>
            <p:cNvSpPr/>
            <p:nvPr/>
          </p:nvSpPr>
          <p:spPr>
            <a:xfrm>
              <a:off x="5054750" y="3620675"/>
              <a:ext cx="166375" cy="166375"/>
            </a:xfrm>
            <a:custGeom>
              <a:avLst/>
              <a:gdLst/>
              <a:ahLst/>
              <a:cxnLst/>
              <a:rect l="l" t="t" r="r" b="b"/>
              <a:pathLst>
                <a:path w="6655" h="6655" extrusionOk="0">
                  <a:moveTo>
                    <a:pt x="6654" y="3328"/>
                  </a:moveTo>
                  <a:cubicBezTo>
                    <a:pt x="6654" y="5196"/>
                    <a:pt x="5137" y="6655"/>
                    <a:pt x="3327" y="6655"/>
                  </a:cubicBezTo>
                  <a:cubicBezTo>
                    <a:pt x="1459" y="6597"/>
                    <a:pt x="0" y="5079"/>
                    <a:pt x="0" y="3270"/>
                  </a:cubicBezTo>
                  <a:cubicBezTo>
                    <a:pt x="58" y="1460"/>
                    <a:pt x="1518" y="1"/>
                    <a:pt x="3327" y="1"/>
                  </a:cubicBezTo>
                  <a:cubicBezTo>
                    <a:pt x="5195" y="1"/>
                    <a:pt x="6654" y="1518"/>
                    <a:pt x="6654" y="33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9" name="Google Shape;2949;p9"/>
            <p:cNvSpPr/>
            <p:nvPr/>
          </p:nvSpPr>
          <p:spPr>
            <a:xfrm>
              <a:off x="5296975" y="2391975"/>
              <a:ext cx="169300" cy="170775"/>
            </a:xfrm>
            <a:custGeom>
              <a:avLst/>
              <a:gdLst/>
              <a:ahLst/>
              <a:cxnLst/>
              <a:rect l="l" t="t" r="r" b="b"/>
              <a:pathLst>
                <a:path w="6772" h="6831" extrusionOk="0">
                  <a:moveTo>
                    <a:pt x="3269" y="6772"/>
                  </a:moveTo>
                  <a:cubicBezTo>
                    <a:pt x="1401" y="6655"/>
                    <a:pt x="1" y="5137"/>
                    <a:pt x="59" y="3328"/>
                  </a:cubicBezTo>
                  <a:cubicBezTo>
                    <a:pt x="176" y="1460"/>
                    <a:pt x="1693" y="1"/>
                    <a:pt x="3503" y="118"/>
                  </a:cubicBezTo>
                  <a:cubicBezTo>
                    <a:pt x="5371" y="234"/>
                    <a:pt x="6771" y="1694"/>
                    <a:pt x="6713" y="3503"/>
                  </a:cubicBezTo>
                  <a:cubicBezTo>
                    <a:pt x="6596" y="5371"/>
                    <a:pt x="5079" y="6830"/>
                    <a:pt x="3269" y="67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0" name="Google Shape;2950;p9"/>
            <p:cNvSpPr/>
            <p:nvPr/>
          </p:nvSpPr>
          <p:spPr>
            <a:xfrm>
              <a:off x="4562975" y="4111000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8"/>
                    <a:pt x="5137" y="6538"/>
                    <a:pt x="3327" y="6538"/>
                  </a:cubicBezTo>
                  <a:cubicBezTo>
                    <a:pt x="1459" y="6596"/>
                    <a:pt x="0" y="5137"/>
                    <a:pt x="0" y="3269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137" y="0"/>
                    <a:pt x="6538" y="1460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1" name="Google Shape;2951;p9"/>
            <p:cNvSpPr/>
            <p:nvPr/>
          </p:nvSpPr>
          <p:spPr>
            <a:xfrm>
              <a:off x="4072650" y="1169125"/>
              <a:ext cx="166375" cy="164925"/>
            </a:xfrm>
            <a:custGeom>
              <a:avLst/>
              <a:gdLst/>
              <a:ahLst/>
              <a:cxnLst/>
              <a:rect l="l" t="t" r="r" b="b"/>
              <a:pathLst>
                <a:path w="6655" h="6597" extrusionOk="0">
                  <a:moveTo>
                    <a:pt x="3328" y="0"/>
                  </a:moveTo>
                  <a:cubicBezTo>
                    <a:pt x="5196" y="0"/>
                    <a:pt x="6655" y="1518"/>
                    <a:pt x="6597" y="3327"/>
                  </a:cubicBezTo>
                  <a:cubicBezTo>
                    <a:pt x="6597" y="5195"/>
                    <a:pt x="5137" y="6596"/>
                    <a:pt x="3328" y="6596"/>
                  </a:cubicBezTo>
                  <a:cubicBezTo>
                    <a:pt x="1460" y="6596"/>
                    <a:pt x="1" y="5137"/>
                    <a:pt x="1" y="3269"/>
                  </a:cubicBezTo>
                  <a:cubicBezTo>
                    <a:pt x="59" y="1460"/>
                    <a:pt x="1518" y="0"/>
                    <a:pt x="33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2" name="Google Shape;2952;p9"/>
            <p:cNvSpPr/>
            <p:nvPr/>
          </p:nvSpPr>
          <p:spPr>
            <a:xfrm>
              <a:off x="2846875" y="1411350"/>
              <a:ext cx="166375" cy="167850"/>
            </a:xfrm>
            <a:custGeom>
              <a:avLst/>
              <a:gdLst/>
              <a:ahLst/>
              <a:cxnLst/>
              <a:rect l="l" t="t" r="r" b="b"/>
              <a:pathLst>
                <a:path w="6655" h="6714" extrusionOk="0">
                  <a:moveTo>
                    <a:pt x="6596" y="3386"/>
                  </a:moveTo>
                  <a:cubicBezTo>
                    <a:pt x="6596" y="5254"/>
                    <a:pt x="5079" y="6713"/>
                    <a:pt x="3269" y="6655"/>
                  </a:cubicBezTo>
                  <a:cubicBezTo>
                    <a:pt x="1401" y="6597"/>
                    <a:pt x="0" y="5137"/>
                    <a:pt x="0" y="3328"/>
                  </a:cubicBezTo>
                  <a:cubicBezTo>
                    <a:pt x="59" y="1460"/>
                    <a:pt x="1576" y="1"/>
                    <a:pt x="3386" y="59"/>
                  </a:cubicBezTo>
                  <a:cubicBezTo>
                    <a:pt x="5195" y="59"/>
                    <a:pt x="6655" y="1577"/>
                    <a:pt x="6596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3" name="Google Shape;2953;p9"/>
            <p:cNvSpPr/>
            <p:nvPr/>
          </p:nvSpPr>
          <p:spPr>
            <a:xfrm>
              <a:off x="5299900" y="3131825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9"/>
                    <a:pt x="5137" y="6538"/>
                    <a:pt x="3327" y="6597"/>
                  </a:cubicBezTo>
                  <a:cubicBezTo>
                    <a:pt x="1460" y="6597"/>
                    <a:pt x="0" y="5137"/>
                    <a:pt x="0" y="3269"/>
                  </a:cubicBezTo>
                  <a:cubicBezTo>
                    <a:pt x="0" y="1460"/>
                    <a:pt x="1401" y="1"/>
                    <a:pt x="3211" y="1"/>
                  </a:cubicBezTo>
                  <a:cubicBezTo>
                    <a:pt x="5078" y="1"/>
                    <a:pt x="6538" y="1402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4" name="Google Shape;2954;p9"/>
            <p:cNvSpPr/>
            <p:nvPr/>
          </p:nvSpPr>
          <p:spPr>
            <a:xfrm>
              <a:off x="2358025" y="1901675"/>
              <a:ext cx="164925" cy="164925"/>
            </a:xfrm>
            <a:custGeom>
              <a:avLst/>
              <a:gdLst/>
              <a:ahLst/>
              <a:cxnLst/>
              <a:rect l="l" t="t" r="r" b="b"/>
              <a:pathLst>
                <a:path w="6597" h="6597" extrusionOk="0">
                  <a:moveTo>
                    <a:pt x="3327" y="6596"/>
                  </a:moveTo>
                  <a:cubicBezTo>
                    <a:pt x="1518" y="6596"/>
                    <a:pt x="59" y="5195"/>
                    <a:pt x="0" y="3327"/>
                  </a:cubicBezTo>
                  <a:cubicBezTo>
                    <a:pt x="0" y="1518"/>
                    <a:pt x="1401" y="59"/>
                    <a:pt x="3269" y="59"/>
                  </a:cubicBezTo>
                  <a:cubicBezTo>
                    <a:pt x="5079" y="0"/>
                    <a:pt x="6538" y="1460"/>
                    <a:pt x="6538" y="3269"/>
                  </a:cubicBezTo>
                  <a:cubicBezTo>
                    <a:pt x="6596" y="5137"/>
                    <a:pt x="5137" y="6538"/>
                    <a:pt x="3327" y="659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5" name="Google Shape;2955;p9"/>
            <p:cNvSpPr/>
            <p:nvPr/>
          </p:nvSpPr>
          <p:spPr>
            <a:xfrm>
              <a:off x="3337175" y="1170575"/>
              <a:ext cx="164925" cy="163475"/>
            </a:xfrm>
            <a:custGeom>
              <a:avLst/>
              <a:gdLst/>
              <a:ahLst/>
              <a:cxnLst/>
              <a:rect l="l" t="t" r="r" b="b"/>
              <a:pathLst>
                <a:path w="6597" h="6539" extrusionOk="0">
                  <a:moveTo>
                    <a:pt x="3270" y="1"/>
                  </a:moveTo>
                  <a:cubicBezTo>
                    <a:pt x="5079" y="1"/>
                    <a:pt x="6538" y="1402"/>
                    <a:pt x="6538" y="3211"/>
                  </a:cubicBezTo>
                  <a:cubicBezTo>
                    <a:pt x="6597" y="5079"/>
                    <a:pt x="5138" y="6538"/>
                    <a:pt x="3328" y="6538"/>
                  </a:cubicBezTo>
                  <a:cubicBezTo>
                    <a:pt x="1460" y="6538"/>
                    <a:pt x="59" y="5137"/>
                    <a:pt x="1" y="3269"/>
                  </a:cubicBezTo>
                  <a:cubicBezTo>
                    <a:pt x="1" y="1460"/>
                    <a:pt x="1402" y="1"/>
                    <a:pt x="32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6" name="Google Shape;2956;p9"/>
            <p:cNvSpPr/>
            <p:nvPr/>
          </p:nvSpPr>
          <p:spPr>
            <a:xfrm>
              <a:off x="2601725" y="3864375"/>
              <a:ext cx="163450" cy="163475"/>
            </a:xfrm>
            <a:custGeom>
              <a:avLst/>
              <a:gdLst/>
              <a:ahLst/>
              <a:cxnLst/>
              <a:rect l="l" t="t" r="r" b="b"/>
              <a:pathLst>
                <a:path w="6538" h="6539" extrusionOk="0">
                  <a:moveTo>
                    <a:pt x="3269" y="1"/>
                  </a:moveTo>
                  <a:cubicBezTo>
                    <a:pt x="5137" y="1"/>
                    <a:pt x="6538" y="1460"/>
                    <a:pt x="6538" y="3328"/>
                  </a:cubicBezTo>
                  <a:cubicBezTo>
                    <a:pt x="6538" y="5137"/>
                    <a:pt x="5078" y="6538"/>
                    <a:pt x="3211" y="6538"/>
                  </a:cubicBezTo>
                  <a:cubicBezTo>
                    <a:pt x="1401" y="6538"/>
                    <a:pt x="0" y="5079"/>
                    <a:pt x="0" y="3269"/>
                  </a:cubicBezTo>
                  <a:cubicBezTo>
                    <a:pt x="0" y="1402"/>
                    <a:pt x="1460" y="1"/>
                    <a:pt x="32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7" name="Google Shape;2957;p9"/>
            <p:cNvSpPr/>
            <p:nvPr/>
          </p:nvSpPr>
          <p:spPr>
            <a:xfrm>
              <a:off x="2112875" y="28866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5020"/>
                    <a:pt x="5020" y="6480"/>
                    <a:pt x="3269" y="6480"/>
                  </a:cubicBezTo>
                  <a:cubicBezTo>
                    <a:pt x="1401" y="6480"/>
                    <a:pt x="0" y="5020"/>
                    <a:pt x="0" y="3211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020" y="0"/>
                    <a:pt x="6479" y="1460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8" name="Google Shape;2958;p9"/>
            <p:cNvSpPr/>
            <p:nvPr/>
          </p:nvSpPr>
          <p:spPr>
            <a:xfrm>
              <a:off x="3585250" y="4357600"/>
              <a:ext cx="162025" cy="163475"/>
            </a:xfrm>
            <a:custGeom>
              <a:avLst/>
              <a:gdLst/>
              <a:ahLst/>
              <a:cxnLst/>
              <a:rect l="l" t="t" r="r" b="b"/>
              <a:pathLst>
                <a:path w="6481" h="6539" extrusionOk="0">
                  <a:moveTo>
                    <a:pt x="3211" y="6538"/>
                  </a:moveTo>
                  <a:cubicBezTo>
                    <a:pt x="1460" y="6538"/>
                    <a:pt x="1" y="5079"/>
                    <a:pt x="1" y="3270"/>
                  </a:cubicBezTo>
                  <a:cubicBezTo>
                    <a:pt x="1" y="1460"/>
                    <a:pt x="1460" y="1"/>
                    <a:pt x="3270" y="59"/>
                  </a:cubicBezTo>
                  <a:cubicBezTo>
                    <a:pt x="5021" y="59"/>
                    <a:pt x="6480" y="1518"/>
                    <a:pt x="6480" y="3328"/>
                  </a:cubicBezTo>
                  <a:cubicBezTo>
                    <a:pt x="6480" y="5079"/>
                    <a:pt x="5021" y="6538"/>
                    <a:pt x="3211" y="653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9" name="Google Shape;2959;p9"/>
            <p:cNvSpPr/>
            <p:nvPr/>
          </p:nvSpPr>
          <p:spPr>
            <a:xfrm>
              <a:off x="383187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5020" y="0"/>
                    <a:pt x="6480" y="1401"/>
                    <a:pt x="6480" y="3269"/>
                  </a:cubicBezTo>
                  <a:cubicBezTo>
                    <a:pt x="6480" y="5020"/>
                    <a:pt x="5020" y="6479"/>
                    <a:pt x="3269" y="6479"/>
                  </a:cubicBezTo>
                  <a:cubicBezTo>
                    <a:pt x="1460" y="6479"/>
                    <a:pt x="1" y="5020"/>
                    <a:pt x="1" y="3211"/>
                  </a:cubicBezTo>
                  <a:cubicBezTo>
                    <a:pt x="1" y="1401"/>
                    <a:pt x="1401" y="0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0" name="Google Shape;2960;p9"/>
            <p:cNvSpPr/>
            <p:nvPr/>
          </p:nvSpPr>
          <p:spPr>
            <a:xfrm>
              <a:off x="2112875" y="26400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4962"/>
                    <a:pt x="5078" y="6422"/>
                    <a:pt x="3269" y="6480"/>
                  </a:cubicBezTo>
                  <a:cubicBezTo>
                    <a:pt x="1459" y="6480"/>
                    <a:pt x="0" y="5021"/>
                    <a:pt x="0" y="3211"/>
                  </a:cubicBezTo>
                  <a:cubicBezTo>
                    <a:pt x="0" y="1460"/>
                    <a:pt x="1459" y="1"/>
                    <a:pt x="3211" y="1"/>
                  </a:cubicBezTo>
                  <a:cubicBezTo>
                    <a:pt x="5020" y="1"/>
                    <a:pt x="6479" y="1402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1" name="Google Shape;2961;p9"/>
            <p:cNvSpPr/>
            <p:nvPr/>
          </p:nvSpPr>
          <p:spPr>
            <a:xfrm>
              <a:off x="2848325" y="41124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70" y="6480"/>
                  </a:moveTo>
                  <a:cubicBezTo>
                    <a:pt x="1518" y="6480"/>
                    <a:pt x="59" y="5020"/>
                    <a:pt x="1" y="3269"/>
                  </a:cubicBezTo>
                  <a:cubicBezTo>
                    <a:pt x="1" y="1460"/>
                    <a:pt x="1460" y="1"/>
                    <a:pt x="3211" y="1"/>
                  </a:cubicBezTo>
                  <a:cubicBezTo>
                    <a:pt x="5021" y="1"/>
                    <a:pt x="6480" y="1402"/>
                    <a:pt x="6480" y="3211"/>
                  </a:cubicBezTo>
                  <a:cubicBezTo>
                    <a:pt x="6480" y="4962"/>
                    <a:pt x="5079" y="6421"/>
                    <a:pt x="3270" y="64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2" name="Google Shape;2962;p9"/>
            <p:cNvSpPr/>
            <p:nvPr/>
          </p:nvSpPr>
          <p:spPr>
            <a:xfrm>
              <a:off x="2359475" y="36221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4962" y="0"/>
                    <a:pt x="6480" y="1459"/>
                    <a:pt x="6480" y="3211"/>
                  </a:cubicBezTo>
                  <a:cubicBezTo>
                    <a:pt x="6480" y="5020"/>
                    <a:pt x="5021" y="6479"/>
                    <a:pt x="3269" y="6479"/>
                  </a:cubicBezTo>
                  <a:cubicBezTo>
                    <a:pt x="1460" y="6479"/>
                    <a:pt x="1" y="5078"/>
                    <a:pt x="1" y="3269"/>
                  </a:cubicBezTo>
                  <a:cubicBezTo>
                    <a:pt x="1" y="1518"/>
                    <a:pt x="1402" y="59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3" name="Google Shape;2963;p9"/>
            <p:cNvSpPr/>
            <p:nvPr/>
          </p:nvSpPr>
          <p:spPr>
            <a:xfrm>
              <a:off x="4320725" y="11705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80" y="3211"/>
                  </a:moveTo>
                  <a:cubicBezTo>
                    <a:pt x="6480" y="5021"/>
                    <a:pt x="5021" y="6480"/>
                    <a:pt x="3269" y="6480"/>
                  </a:cubicBezTo>
                  <a:cubicBezTo>
                    <a:pt x="1518" y="6480"/>
                    <a:pt x="59" y="5021"/>
                    <a:pt x="59" y="3269"/>
                  </a:cubicBezTo>
                  <a:cubicBezTo>
                    <a:pt x="1" y="1518"/>
                    <a:pt x="1518" y="1"/>
                    <a:pt x="3269" y="59"/>
                  </a:cubicBezTo>
                  <a:cubicBezTo>
                    <a:pt x="5021" y="59"/>
                    <a:pt x="6480" y="1518"/>
                    <a:pt x="6480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4" name="Google Shape;2964;p9"/>
            <p:cNvSpPr/>
            <p:nvPr/>
          </p:nvSpPr>
          <p:spPr>
            <a:xfrm>
              <a:off x="407412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0" y="0"/>
                  </a:moveTo>
                  <a:cubicBezTo>
                    <a:pt x="5020" y="0"/>
                    <a:pt x="6479" y="1459"/>
                    <a:pt x="6479" y="3269"/>
                  </a:cubicBezTo>
                  <a:cubicBezTo>
                    <a:pt x="6479" y="4962"/>
                    <a:pt x="5020" y="6421"/>
                    <a:pt x="3269" y="6479"/>
                  </a:cubicBezTo>
                  <a:cubicBezTo>
                    <a:pt x="1518" y="6479"/>
                    <a:pt x="0" y="4962"/>
                    <a:pt x="58" y="3211"/>
                  </a:cubicBezTo>
                  <a:cubicBezTo>
                    <a:pt x="58" y="1459"/>
                    <a:pt x="1518" y="59"/>
                    <a:pt x="321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5" name="Google Shape;2965;p9"/>
            <p:cNvSpPr/>
            <p:nvPr/>
          </p:nvSpPr>
          <p:spPr>
            <a:xfrm>
              <a:off x="5301350" y="2149750"/>
              <a:ext cx="160550" cy="162000"/>
            </a:xfrm>
            <a:custGeom>
              <a:avLst/>
              <a:gdLst/>
              <a:ahLst/>
              <a:cxnLst/>
              <a:rect l="l" t="t" r="r" b="b"/>
              <a:pathLst>
                <a:path w="6422" h="6480" extrusionOk="0">
                  <a:moveTo>
                    <a:pt x="3211" y="6479"/>
                  </a:moveTo>
                  <a:cubicBezTo>
                    <a:pt x="1460" y="6479"/>
                    <a:pt x="1" y="5020"/>
                    <a:pt x="1" y="3269"/>
                  </a:cubicBezTo>
                  <a:cubicBezTo>
                    <a:pt x="1" y="1518"/>
                    <a:pt x="1460" y="59"/>
                    <a:pt x="3153" y="59"/>
                  </a:cubicBezTo>
                  <a:cubicBezTo>
                    <a:pt x="4962" y="0"/>
                    <a:pt x="6421" y="1518"/>
                    <a:pt x="6421" y="3269"/>
                  </a:cubicBezTo>
                  <a:cubicBezTo>
                    <a:pt x="6421" y="5020"/>
                    <a:pt x="4962" y="6479"/>
                    <a:pt x="3211" y="64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6" name="Google Shape;2966;p9"/>
            <p:cNvSpPr/>
            <p:nvPr/>
          </p:nvSpPr>
          <p:spPr>
            <a:xfrm>
              <a:off x="2112875" y="2396350"/>
              <a:ext cx="162000" cy="162025"/>
            </a:xfrm>
            <a:custGeom>
              <a:avLst/>
              <a:gdLst/>
              <a:ahLst/>
              <a:cxnLst/>
              <a:rect l="l" t="t" r="r" b="b"/>
              <a:pathLst>
                <a:path w="6480" h="6481" extrusionOk="0">
                  <a:moveTo>
                    <a:pt x="6421" y="3270"/>
                  </a:moveTo>
                  <a:cubicBezTo>
                    <a:pt x="6421" y="5021"/>
                    <a:pt x="4962" y="6480"/>
                    <a:pt x="3211" y="6480"/>
                  </a:cubicBezTo>
                  <a:cubicBezTo>
                    <a:pt x="1459" y="6422"/>
                    <a:pt x="0" y="4962"/>
                    <a:pt x="0" y="3270"/>
                  </a:cubicBezTo>
                  <a:cubicBezTo>
                    <a:pt x="59" y="1519"/>
                    <a:pt x="1518" y="1"/>
                    <a:pt x="3269" y="59"/>
                  </a:cubicBezTo>
                  <a:cubicBezTo>
                    <a:pt x="5020" y="59"/>
                    <a:pt x="6479" y="1519"/>
                    <a:pt x="6421" y="32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7" name="Google Shape;2967;p9"/>
            <p:cNvSpPr/>
            <p:nvPr/>
          </p:nvSpPr>
          <p:spPr>
            <a:xfrm>
              <a:off x="5301350" y="3376975"/>
              <a:ext cx="159075" cy="160550"/>
            </a:xfrm>
            <a:custGeom>
              <a:avLst/>
              <a:gdLst/>
              <a:ahLst/>
              <a:cxnLst/>
              <a:rect l="l" t="t" r="r" b="b"/>
              <a:pathLst>
                <a:path w="6363" h="6422" extrusionOk="0">
                  <a:moveTo>
                    <a:pt x="6363" y="3211"/>
                  </a:moveTo>
                  <a:cubicBezTo>
                    <a:pt x="6363" y="4962"/>
                    <a:pt x="4904" y="6422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59" y="1402"/>
                    <a:pt x="1460" y="1"/>
                    <a:pt x="3211" y="1"/>
                  </a:cubicBezTo>
                  <a:cubicBezTo>
                    <a:pt x="4904" y="1"/>
                    <a:pt x="6363" y="1460"/>
                    <a:pt x="636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8" name="Google Shape;2968;p9"/>
            <p:cNvSpPr/>
            <p:nvPr/>
          </p:nvSpPr>
          <p:spPr>
            <a:xfrm>
              <a:off x="3340100" y="4360525"/>
              <a:ext cx="159100" cy="159075"/>
            </a:xfrm>
            <a:custGeom>
              <a:avLst/>
              <a:gdLst/>
              <a:ahLst/>
              <a:cxnLst/>
              <a:rect l="l" t="t" r="r" b="b"/>
              <a:pathLst>
                <a:path w="6364" h="6363" extrusionOk="0">
                  <a:moveTo>
                    <a:pt x="6363" y="3153"/>
                  </a:moveTo>
                  <a:cubicBezTo>
                    <a:pt x="6363" y="4904"/>
                    <a:pt x="4904" y="6363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1" y="1460"/>
                    <a:pt x="1460" y="1"/>
                    <a:pt x="3153" y="1"/>
                  </a:cubicBezTo>
                  <a:cubicBezTo>
                    <a:pt x="4904" y="1"/>
                    <a:pt x="6363" y="1460"/>
                    <a:pt x="6363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9" name="Google Shape;2969;p9"/>
            <p:cNvSpPr/>
            <p:nvPr/>
          </p:nvSpPr>
          <p:spPr>
            <a:xfrm>
              <a:off x="2114325" y="3134750"/>
              <a:ext cx="159075" cy="159075"/>
            </a:xfrm>
            <a:custGeom>
              <a:avLst/>
              <a:gdLst/>
              <a:ahLst/>
              <a:cxnLst/>
              <a:rect l="l" t="t" r="r" b="b"/>
              <a:pathLst>
                <a:path w="6363" h="6363" extrusionOk="0">
                  <a:moveTo>
                    <a:pt x="3153" y="6363"/>
                  </a:moveTo>
                  <a:cubicBezTo>
                    <a:pt x="1460" y="6363"/>
                    <a:pt x="1" y="4904"/>
                    <a:pt x="1" y="3152"/>
                  </a:cubicBezTo>
                  <a:cubicBezTo>
                    <a:pt x="1" y="1460"/>
                    <a:pt x="1460" y="0"/>
                    <a:pt x="3153" y="0"/>
                  </a:cubicBezTo>
                  <a:cubicBezTo>
                    <a:pt x="4904" y="0"/>
                    <a:pt x="6363" y="1460"/>
                    <a:pt x="6363" y="3152"/>
                  </a:cubicBezTo>
                  <a:cubicBezTo>
                    <a:pt x="6363" y="4904"/>
                    <a:pt x="4904" y="6363"/>
                    <a:pt x="3153" y="63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0" name="Google Shape;2970;p9"/>
            <p:cNvSpPr/>
            <p:nvPr/>
          </p:nvSpPr>
          <p:spPr>
            <a:xfrm>
              <a:off x="4812500" y="1415725"/>
              <a:ext cx="159075" cy="157625"/>
            </a:xfrm>
            <a:custGeom>
              <a:avLst/>
              <a:gdLst/>
              <a:ahLst/>
              <a:cxnLst/>
              <a:rect l="l" t="t" r="r" b="b"/>
              <a:pathLst>
                <a:path w="6363" h="6305" extrusionOk="0">
                  <a:moveTo>
                    <a:pt x="6305" y="3153"/>
                  </a:moveTo>
                  <a:cubicBezTo>
                    <a:pt x="6363" y="4904"/>
                    <a:pt x="4904" y="6305"/>
                    <a:pt x="3153" y="6305"/>
                  </a:cubicBezTo>
                  <a:cubicBezTo>
                    <a:pt x="1401" y="6305"/>
                    <a:pt x="1" y="4904"/>
                    <a:pt x="1" y="3211"/>
                  </a:cubicBezTo>
                  <a:cubicBezTo>
                    <a:pt x="1" y="1460"/>
                    <a:pt x="1401" y="1"/>
                    <a:pt x="3211" y="1"/>
                  </a:cubicBezTo>
                  <a:cubicBezTo>
                    <a:pt x="4904" y="1"/>
                    <a:pt x="6305" y="1402"/>
                    <a:pt x="6305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1" name="Google Shape;2971;p9"/>
            <p:cNvSpPr/>
            <p:nvPr/>
          </p:nvSpPr>
          <p:spPr>
            <a:xfrm>
              <a:off x="5059125" y="1660900"/>
              <a:ext cx="159075" cy="160525"/>
            </a:xfrm>
            <a:custGeom>
              <a:avLst/>
              <a:gdLst/>
              <a:ahLst/>
              <a:cxnLst/>
              <a:rect l="l" t="t" r="r" b="b"/>
              <a:pathLst>
                <a:path w="6363" h="6421" extrusionOk="0">
                  <a:moveTo>
                    <a:pt x="6363" y="3269"/>
                  </a:moveTo>
                  <a:cubicBezTo>
                    <a:pt x="6304" y="5020"/>
                    <a:pt x="4845" y="6421"/>
                    <a:pt x="3094" y="6363"/>
                  </a:cubicBezTo>
                  <a:cubicBezTo>
                    <a:pt x="1343" y="6363"/>
                    <a:pt x="0" y="4903"/>
                    <a:pt x="0" y="3211"/>
                  </a:cubicBezTo>
                  <a:cubicBezTo>
                    <a:pt x="59" y="1401"/>
                    <a:pt x="1518" y="0"/>
                    <a:pt x="3269" y="59"/>
                  </a:cubicBezTo>
                  <a:cubicBezTo>
                    <a:pt x="4962" y="117"/>
                    <a:pt x="6363" y="1518"/>
                    <a:pt x="6363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2" name="Google Shape;2972;p9"/>
            <p:cNvSpPr/>
            <p:nvPr/>
          </p:nvSpPr>
          <p:spPr>
            <a:xfrm>
              <a:off x="3097875" y="1172050"/>
              <a:ext cx="157625" cy="159075"/>
            </a:xfrm>
            <a:custGeom>
              <a:avLst/>
              <a:gdLst/>
              <a:ahLst/>
              <a:cxnLst/>
              <a:rect l="l" t="t" r="r" b="b"/>
              <a:pathLst>
                <a:path w="6305" h="6363" extrusionOk="0">
                  <a:moveTo>
                    <a:pt x="6304" y="3152"/>
                  </a:moveTo>
                  <a:cubicBezTo>
                    <a:pt x="6304" y="4903"/>
                    <a:pt x="4903" y="6362"/>
                    <a:pt x="3152" y="6362"/>
                  </a:cubicBezTo>
                  <a:cubicBezTo>
                    <a:pt x="1401" y="6362"/>
                    <a:pt x="0" y="4962"/>
                    <a:pt x="0" y="3210"/>
                  </a:cubicBezTo>
                  <a:cubicBezTo>
                    <a:pt x="0" y="1459"/>
                    <a:pt x="1401" y="0"/>
                    <a:pt x="3152" y="58"/>
                  </a:cubicBezTo>
                  <a:cubicBezTo>
                    <a:pt x="4903" y="58"/>
                    <a:pt x="6304" y="1459"/>
                    <a:pt x="6304" y="31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3" name="Google Shape;2973;p9"/>
            <p:cNvSpPr/>
            <p:nvPr/>
          </p:nvSpPr>
          <p:spPr>
            <a:xfrm>
              <a:off x="4323650" y="4361975"/>
              <a:ext cx="156175" cy="156175"/>
            </a:xfrm>
            <a:custGeom>
              <a:avLst/>
              <a:gdLst/>
              <a:ahLst/>
              <a:cxnLst/>
              <a:rect l="l" t="t" r="r" b="b"/>
              <a:pathLst>
                <a:path w="6247" h="6247" extrusionOk="0">
                  <a:moveTo>
                    <a:pt x="3152" y="1"/>
                  </a:moveTo>
                  <a:cubicBezTo>
                    <a:pt x="4904" y="59"/>
                    <a:pt x="6246" y="1460"/>
                    <a:pt x="6246" y="3211"/>
                  </a:cubicBezTo>
                  <a:cubicBezTo>
                    <a:pt x="6188" y="4904"/>
                    <a:pt x="4845" y="6247"/>
                    <a:pt x="3094" y="6188"/>
                  </a:cubicBezTo>
                  <a:cubicBezTo>
                    <a:pt x="1343" y="6188"/>
                    <a:pt x="0" y="4787"/>
                    <a:pt x="59" y="3036"/>
                  </a:cubicBezTo>
                  <a:cubicBezTo>
                    <a:pt x="59" y="1343"/>
                    <a:pt x="1460" y="1"/>
                    <a:pt x="31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4" name="Google Shape;2974;p9"/>
            <p:cNvSpPr/>
            <p:nvPr/>
          </p:nvSpPr>
          <p:spPr>
            <a:xfrm>
              <a:off x="2609025" y="1417200"/>
              <a:ext cx="156150" cy="154700"/>
            </a:xfrm>
            <a:custGeom>
              <a:avLst/>
              <a:gdLst/>
              <a:ahLst/>
              <a:cxnLst/>
              <a:rect l="l" t="t" r="r" b="b"/>
              <a:pathLst>
                <a:path w="6246" h="6188" extrusionOk="0">
                  <a:moveTo>
                    <a:pt x="6187" y="3094"/>
                  </a:moveTo>
                  <a:cubicBezTo>
                    <a:pt x="6246" y="4787"/>
                    <a:pt x="4845" y="6188"/>
                    <a:pt x="3152" y="6188"/>
                  </a:cubicBezTo>
                  <a:cubicBezTo>
                    <a:pt x="1459" y="6188"/>
                    <a:pt x="58" y="4845"/>
                    <a:pt x="58" y="3152"/>
                  </a:cubicBezTo>
                  <a:cubicBezTo>
                    <a:pt x="0" y="1401"/>
                    <a:pt x="1401" y="59"/>
                    <a:pt x="3094" y="0"/>
                  </a:cubicBezTo>
                  <a:cubicBezTo>
                    <a:pt x="4786" y="0"/>
                    <a:pt x="6187" y="1401"/>
                    <a:pt x="618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5" name="Google Shape;2975;p9"/>
            <p:cNvSpPr/>
            <p:nvPr/>
          </p:nvSpPr>
          <p:spPr>
            <a:xfrm>
              <a:off x="5060575" y="387312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4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4"/>
                  </a:cubicBezTo>
                  <a:cubicBezTo>
                    <a:pt x="1" y="1343"/>
                    <a:pt x="1401" y="1"/>
                    <a:pt x="3094" y="1"/>
                  </a:cubicBezTo>
                  <a:cubicBezTo>
                    <a:pt x="4845" y="1"/>
                    <a:pt x="6188" y="1402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6" name="Google Shape;2976;p9"/>
            <p:cNvSpPr/>
            <p:nvPr/>
          </p:nvSpPr>
          <p:spPr>
            <a:xfrm>
              <a:off x="2115775" y="215412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787"/>
                    <a:pt x="4846" y="6129"/>
                    <a:pt x="3153" y="6188"/>
                  </a:cubicBezTo>
                  <a:cubicBezTo>
                    <a:pt x="1402" y="6188"/>
                    <a:pt x="1" y="4787"/>
                    <a:pt x="1" y="3036"/>
                  </a:cubicBezTo>
                  <a:cubicBezTo>
                    <a:pt x="59" y="1343"/>
                    <a:pt x="1402" y="0"/>
                    <a:pt x="3153" y="0"/>
                  </a:cubicBezTo>
                  <a:cubicBezTo>
                    <a:pt x="4846" y="0"/>
                    <a:pt x="6188" y="1343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7" name="Google Shape;2977;p9"/>
            <p:cNvSpPr/>
            <p:nvPr/>
          </p:nvSpPr>
          <p:spPr>
            <a:xfrm>
              <a:off x="4813950" y="411537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845"/>
                    <a:pt x="4787" y="6188"/>
                    <a:pt x="3095" y="6188"/>
                  </a:cubicBezTo>
                  <a:cubicBezTo>
                    <a:pt x="1402" y="6188"/>
                    <a:pt x="1" y="4728"/>
                    <a:pt x="59" y="3036"/>
                  </a:cubicBezTo>
                  <a:cubicBezTo>
                    <a:pt x="59" y="1401"/>
                    <a:pt x="1460" y="0"/>
                    <a:pt x="3095" y="0"/>
                  </a:cubicBezTo>
                  <a:cubicBezTo>
                    <a:pt x="4787" y="0"/>
                    <a:pt x="6188" y="1401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8" name="Google Shape;2978;p9"/>
            <p:cNvSpPr/>
            <p:nvPr/>
          </p:nvSpPr>
          <p:spPr>
            <a:xfrm>
              <a:off x="3099325" y="436197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5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5"/>
                  </a:cubicBezTo>
                  <a:cubicBezTo>
                    <a:pt x="1" y="1460"/>
                    <a:pt x="1343" y="59"/>
                    <a:pt x="3036" y="59"/>
                  </a:cubicBezTo>
                  <a:cubicBezTo>
                    <a:pt x="4729" y="1"/>
                    <a:pt x="6129" y="1402"/>
                    <a:pt x="612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9" name="Google Shape;2979;p9"/>
            <p:cNvSpPr/>
            <p:nvPr/>
          </p:nvSpPr>
          <p:spPr>
            <a:xfrm>
              <a:off x="2115775" y="3378450"/>
              <a:ext cx="156175" cy="156150"/>
            </a:xfrm>
            <a:custGeom>
              <a:avLst/>
              <a:gdLst/>
              <a:ahLst/>
              <a:cxnLst/>
              <a:rect l="l" t="t" r="r" b="b"/>
              <a:pathLst>
                <a:path w="6247" h="6246" extrusionOk="0">
                  <a:moveTo>
                    <a:pt x="3153" y="59"/>
                  </a:moveTo>
                  <a:cubicBezTo>
                    <a:pt x="4846" y="117"/>
                    <a:pt x="6247" y="1576"/>
                    <a:pt x="6188" y="3211"/>
                  </a:cubicBezTo>
                  <a:cubicBezTo>
                    <a:pt x="6130" y="4903"/>
                    <a:pt x="4671" y="6246"/>
                    <a:pt x="3036" y="6188"/>
                  </a:cubicBezTo>
                  <a:cubicBezTo>
                    <a:pt x="1343" y="6129"/>
                    <a:pt x="1" y="4728"/>
                    <a:pt x="59" y="3036"/>
                  </a:cubicBezTo>
                  <a:cubicBezTo>
                    <a:pt x="118" y="1343"/>
                    <a:pt x="1519" y="0"/>
                    <a:pt x="3153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0" name="Google Shape;2980;p9"/>
            <p:cNvSpPr/>
            <p:nvPr/>
          </p:nvSpPr>
          <p:spPr>
            <a:xfrm>
              <a:off x="2362400" y="1663800"/>
              <a:ext cx="156175" cy="154725"/>
            </a:xfrm>
            <a:custGeom>
              <a:avLst/>
              <a:gdLst/>
              <a:ahLst/>
              <a:cxnLst/>
              <a:rect l="l" t="t" r="r" b="b"/>
              <a:pathLst>
                <a:path w="6247" h="6189" extrusionOk="0">
                  <a:moveTo>
                    <a:pt x="59" y="3095"/>
                  </a:moveTo>
                  <a:cubicBezTo>
                    <a:pt x="59" y="1402"/>
                    <a:pt x="1518" y="1"/>
                    <a:pt x="3152" y="59"/>
                  </a:cubicBezTo>
                  <a:cubicBezTo>
                    <a:pt x="4845" y="59"/>
                    <a:pt x="6246" y="1519"/>
                    <a:pt x="6188" y="3211"/>
                  </a:cubicBezTo>
                  <a:cubicBezTo>
                    <a:pt x="6129" y="4846"/>
                    <a:pt x="4729" y="6188"/>
                    <a:pt x="3094" y="6188"/>
                  </a:cubicBezTo>
                  <a:cubicBezTo>
                    <a:pt x="1401" y="6188"/>
                    <a:pt x="0" y="4729"/>
                    <a:pt x="5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1" name="Google Shape;2981;p9"/>
            <p:cNvSpPr/>
            <p:nvPr/>
          </p:nvSpPr>
          <p:spPr>
            <a:xfrm>
              <a:off x="4571725" y="1174950"/>
              <a:ext cx="153250" cy="154725"/>
            </a:xfrm>
            <a:custGeom>
              <a:avLst/>
              <a:gdLst/>
              <a:ahLst/>
              <a:cxnLst/>
              <a:rect l="l" t="t" r="r" b="b"/>
              <a:pathLst>
                <a:path w="6130" h="6189" extrusionOk="0">
                  <a:moveTo>
                    <a:pt x="6129" y="3094"/>
                  </a:moveTo>
                  <a:cubicBezTo>
                    <a:pt x="6129" y="4729"/>
                    <a:pt x="4787" y="6130"/>
                    <a:pt x="3094" y="6130"/>
                  </a:cubicBezTo>
                  <a:cubicBezTo>
                    <a:pt x="1460" y="6188"/>
                    <a:pt x="0" y="4729"/>
                    <a:pt x="59" y="3036"/>
                  </a:cubicBezTo>
                  <a:cubicBezTo>
                    <a:pt x="59" y="1402"/>
                    <a:pt x="1460" y="1"/>
                    <a:pt x="3094" y="1"/>
                  </a:cubicBezTo>
                  <a:cubicBezTo>
                    <a:pt x="4728" y="1"/>
                    <a:pt x="6129" y="1402"/>
                    <a:pt x="6129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2" name="Google Shape;2982;p9"/>
            <p:cNvSpPr/>
            <p:nvPr/>
          </p:nvSpPr>
          <p:spPr>
            <a:xfrm>
              <a:off x="5308650" y="1911875"/>
              <a:ext cx="153250" cy="153250"/>
            </a:xfrm>
            <a:custGeom>
              <a:avLst/>
              <a:gdLst/>
              <a:ahLst/>
              <a:cxnLst/>
              <a:rect l="l" t="t" r="r" b="b"/>
              <a:pathLst>
                <a:path w="6130" h="6130" extrusionOk="0">
                  <a:moveTo>
                    <a:pt x="6129" y="3036"/>
                  </a:moveTo>
                  <a:cubicBezTo>
                    <a:pt x="6129" y="4671"/>
                    <a:pt x="4728" y="6071"/>
                    <a:pt x="3094" y="6130"/>
                  </a:cubicBezTo>
                  <a:cubicBezTo>
                    <a:pt x="1460" y="6130"/>
                    <a:pt x="0" y="4729"/>
                    <a:pt x="0" y="3036"/>
                  </a:cubicBezTo>
                  <a:cubicBezTo>
                    <a:pt x="0" y="1402"/>
                    <a:pt x="1401" y="1"/>
                    <a:pt x="3036" y="1"/>
                  </a:cubicBezTo>
                  <a:cubicBezTo>
                    <a:pt x="4728" y="1"/>
                    <a:pt x="6071" y="1402"/>
                    <a:pt x="6129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3" name="Google Shape;2983;p9"/>
            <p:cNvSpPr/>
            <p:nvPr/>
          </p:nvSpPr>
          <p:spPr>
            <a:xfrm>
              <a:off x="2855625" y="1173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3036"/>
                  </a:moveTo>
                  <a:cubicBezTo>
                    <a:pt x="5955" y="4670"/>
                    <a:pt x="4612" y="5954"/>
                    <a:pt x="2919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285"/>
                    <a:pt x="1343" y="0"/>
                    <a:pt x="2978" y="0"/>
                  </a:cubicBezTo>
                  <a:cubicBezTo>
                    <a:pt x="4670" y="59"/>
                    <a:pt x="5955" y="1343"/>
                    <a:pt x="5955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4" name="Google Shape;2984;p9"/>
            <p:cNvSpPr/>
            <p:nvPr/>
          </p:nvSpPr>
          <p:spPr>
            <a:xfrm>
              <a:off x="5307200" y="3627975"/>
              <a:ext cx="148850" cy="150325"/>
            </a:xfrm>
            <a:custGeom>
              <a:avLst/>
              <a:gdLst/>
              <a:ahLst/>
              <a:cxnLst/>
              <a:rect l="l" t="t" r="r" b="b"/>
              <a:pathLst>
                <a:path w="5954" h="6013" extrusionOk="0">
                  <a:moveTo>
                    <a:pt x="2977" y="6013"/>
                  </a:moveTo>
                  <a:cubicBezTo>
                    <a:pt x="1284" y="6013"/>
                    <a:pt x="0" y="4670"/>
                    <a:pt x="0" y="3036"/>
                  </a:cubicBezTo>
                  <a:cubicBezTo>
                    <a:pt x="0" y="1343"/>
                    <a:pt x="1343" y="1"/>
                    <a:pt x="3035" y="59"/>
                  </a:cubicBezTo>
                  <a:cubicBezTo>
                    <a:pt x="4670" y="59"/>
                    <a:pt x="5954" y="1402"/>
                    <a:pt x="5954" y="3036"/>
                  </a:cubicBezTo>
                  <a:cubicBezTo>
                    <a:pt x="5954" y="4729"/>
                    <a:pt x="4611" y="6013"/>
                    <a:pt x="2977" y="60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5" name="Google Shape;2985;p9"/>
            <p:cNvSpPr/>
            <p:nvPr/>
          </p:nvSpPr>
          <p:spPr>
            <a:xfrm>
              <a:off x="3839175" y="931250"/>
              <a:ext cx="147400" cy="148875"/>
            </a:xfrm>
            <a:custGeom>
              <a:avLst/>
              <a:gdLst/>
              <a:ahLst/>
              <a:cxnLst/>
              <a:rect l="l" t="t" r="r" b="b"/>
              <a:pathLst>
                <a:path w="5896" h="5955" extrusionOk="0">
                  <a:moveTo>
                    <a:pt x="2977" y="5955"/>
                  </a:moveTo>
                  <a:cubicBezTo>
                    <a:pt x="1285" y="5955"/>
                    <a:pt x="0" y="4612"/>
                    <a:pt x="0" y="2978"/>
                  </a:cubicBezTo>
                  <a:cubicBezTo>
                    <a:pt x="0" y="1285"/>
                    <a:pt x="1285" y="1"/>
                    <a:pt x="2977" y="1"/>
                  </a:cubicBezTo>
                  <a:cubicBezTo>
                    <a:pt x="4612" y="1"/>
                    <a:pt x="5896" y="1285"/>
                    <a:pt x="5896" y="2920"/>
                  </a:cubicBezTo>
                  <a:cubicBezTo>
                    <a:pt x="5896" y="4612"/>
                    <a:pt x="4612" y="5896"/>
                    <a:pt x="2977" y="595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6" name="Google Shape;2986;p9"/>
            <p:cNvSpPr/>
            <p:nvPr/>
          </p:nvSpPr>
          <p:spPr>
            <a:xfrm>
              <a:off x="2365325" y="3871675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4" y="2977"/>
                  </a:moveTo>
                  <a:cubicBezTo>
                    <a:pt x="5954" y="4670"/>
                    <a:pt x="4670" y="5954"/>
                    <a:pt x="3035" y="5954"/>
                  </a:cubicBezTo>
                  <a:cubicBezTo>
                    <a:pt x="1343" y="5954"/>
                    <a:pt x="0" y="4612"/>
                    <a:pt x="0" y="2919"/>
                  </a:cubicBezTo>
                  <a:cubicBezTo>
                    <a:pt x="59" y="1285"/>
                    <a:pt x="1343" y="0"/>
                    <a:pt x="3035" y="0"/>
                  </a:cubicBezTo>
                  <a:cubicBezTo>
                    <a:pt x="4670" y="0"/>
                    <a:pt x="5954" y="1343"/>
                    <a:pt x="5954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7" name="Google Shape;2987;p9"/>
            <p:cNvSpPr/>
            <p:nvPr/>
          </p:nvSpPr>
          <p:spPr>
            <a:xfrm>
              <a:off x="2607550" y="4118300"/>
              <a:ext cx="150325" cy="150325"/>
            </a:xfrm>
            <a:custGeom>
              <a:avLst/>
              <a:gdLst/>
              <a:ahLst/>
              <a:cxnLst/>
              <a:rect l="l" t="t" r="r" b="b"/>
              <a:pathLst>
                <a:path w="6013" h="6013" extrusionOk="0">
                  <a:moveTo>
                    <a:pt x="6013" y="2977"/>
                  </a:moveTo>
                  <a:cubicBezTo>
                    <a:pt x="6013" y="4611"/>
                    <a:pt x="4729" y="5954"/>
                    <a:pt x="3036" y="5954"/>
                  </a:cubicBezTo>
                  <a:cubicBezTo>
                    <a:pt x="1343" y="6012"/>
                    <a:pt x="1" y="4670"/>
                    <a:pt x="59" y="2977"/>
                  </a:cubicBezTo>
                  <a:cubicBezTo>
                    <a:pt x="59" y="1284"/>
                    <a:pt x="1343" y="0"/>
                    <a:pt x="3036" y="0"/>
                  </a:cubicBezTo>
                  <a:cubicBezTo>
                    <a:pt x="4670" y="0"/>
                    <a:pt x="6013" y="1343"/>
                    <a:pt x="6013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8" name="Google Shape;2988;p9"/>
            <p:cNvSpPr/>
            <p:nvPr/>
          </p:nvSpPr>
          <p:spPr>
            <a:xfrm>
              <a:off x="5553800" y="2892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1" y="2919"/>
                  </a:moveTo>
                  <a:cubicBezTo>
                    <a:pt x="1" y="1285"/>
                    <a:pt x="1343" y="1"/>
                    <a:pt x="3036" y="59"/>
                  </a:cubicBezTo>
                  <a:cubicBezTo>
                    <a:pt x="4670" y="59"/>
                    <a:pt x="5955" y="1402"/>
                    <a:pt x="5955" y="3095"/>
                  </a:cubicBezTo>
                  <a:cubicBezTo>
                    <a:pt x="5896" y="4729"/>
                    <a:pt x="4612" y="5955"/>
                    <a:pt x="2919" y="5955"/>
                  </a:cubicBezTo>
                  <a:cubicBezTo>
                    <a:pt x="1285" y="5955"/>
                    <a:pt x="1" y="4612"/>
                    <a:pt x="1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9" name="Google Shape;2989;p9"/>
            <p:cNvSpPr/>
            <p:nvPr/>
          </p:nvSpPr>
          <p:spPr>
            <a:xfrm>
              <a:off x="5553800" y="26459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2977"/>
                  </a:moveTo>
                  <a:cubicBezTo>
                    <a:pt x="5955" y="4670"/>
                    <a:pt x="4612" y="5954"/>
                    <a:pt x="2978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343"/>
                    <a:pt x="1285" y="59"/>
                    <a:pt x="2919" y="0"/>
                  </a:cubicBezTo>
                  <a:cubicBezTo>
                    <a:pt x="4612" y="0"/>
                    <a:pt x="5955" y="1284"/>
                    <a:pt x="5955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0" name="Google Shape;2990;p9"/>
            <p:cNvSpPr/>
            <p:nvPr/>
          </p:nvSpPr>
          <p:spPr>
            <a:xfrm>
              <a:off x="3592550" y="931250"/>
              <a:ext cx="147425" cy="148875"/>
            </a:xfrm>
            <a:custGeom>
              <a:avLst/>
              <a:gdLst/>
              <a:ahLst/>
              <a:cxnLst/>
              <a:rect l="l" t="t" r="r" b="b"/>
              <a:pathLst>
                <a:path w="5897" h="5955" extrusionOk="0">
                  <a:moveTo>
                    <a:pt x="5896" y="2978"/>
                  </a:moveTo>
                  <a:cubicBezTo>
                    <a:pt x="5896" y="4612"/>
                    <a:pt x="4612" y="5955"/>
                    <a:pt x="2919" y="5896"/>
                  </a:cubicBezTo>
                  <a:cubicBezTo>
                    <a:pt x="1285" y="5896"/>
                    <a:pt x="1" y="4612"/>
                    <a:pt x="1" y="2978"/>
                  </a:cubicBezTo>
                  <a:cubicBezTo>
                    <a:pt x="1" y="1285"/>
                    <a:pt x="1285" y="1"/>
                    <a:pt x="2978" y="1"/>
                  </a:cubicBezTo>
                  <a:cubicBezTo>
                    <a:pt x="4612" y="1"/>
                    <a:pt x="5896" y="1285"/>
                    <a:pt x="5896" y="29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1" name="Google Shape;2991;p9"/>
            <p:cNvSpPr/>
            <p:nvPr/>
          </p:nvSpPr>
          <p:spPr>
            <a:xfrm>
              <a:off x="4571725" y="4366375"/>
              <a:ext cx="147400" cy="147400"/>
            </a:xfrm>
            <a:custGeom>
              <a:avLst/>
              <a:gdLst/>
              <a:ahLst/>
              <a:cxnLst/>
              <a:rect l="l" t="t" r="r" b="b"/>
              <a:pathLst>
                <a:path w="5896" h="5896" extrusionOk="0">
                  <a:moveTo>
                    <a:pt x="5896" y="2977"/>
                  </a:moveTo>
                  <a:cubicBezTo>
                    <a:pt x="5896" y="4553"/>
                    <a:pt x="4553" y="5895"/>
                    <a:pt x="2919" y="5895"/>
                  </a:cubicBezTo>
                  <a:cubicBezTo>
                    <a:pt x="1285" y="5895"/>
                    <a:pt x="0" y="4553"/>
                    <a:pt x="0" y="2860"/>
                  </a:cubicBezTo>
                  <a:cubicBezTo>
                    <a:pt x="0" y="1226"/>
                    <a:pt x="1343" y="0"/>
                    <a:pt x="2977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2" name="Google Shape;2992;p9"/>
            <p:cNvSpPr/>
            <p:nvPr/>
          </p:nvSpPr>
          <p:spPr>
            <a:xfrm>
              <a:off x="5555275" y="24051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553" y="5837"/>
                    <a:pt x="2919" y="5837"/>
                  </a:cubicBezTo>
                  <a:cubicBezTo>
                    <a:pt x="1284" y="5837"/>
                    <a:pt x="0" y="4553"/>
                    <a:pt x="0" y="2919"/>
                  </a:cubicBezTo>
                  <a:cubicBezTo>
                    <a:pt x="0" y="1284"/>
                    <a:pt x="1284" y="0"/>
                    <a:pt x="2919" y="0"/>
                  </a:cubicBezTo>
                  <a:cubicBezTo>
                    <a:pt x="4495" y="0"/>
                    <a:pt x="5837" y="1284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3" name="Google Shape;2993;p9"/>
            <p:cNvSpPr/>
            <p:nvPr/>
          </p:nvSpPr>
          <p:spPr>
            <a:xfrm>
              <a:off x="2120150" y="1910425"/>
              <a:ext cx="147425" cy="147400"/>
            </a:xfrm>
            <a:custGeom>
              <a:avLst/>
              <a:gdLst/>
              <a:ahLst/>
              <a:cxnLst/>
              <a:rect l="l" t="t" r="r" b="b"/>
              <a:pathLst>
                <a:path w="5897" h="5896" extrusionOk="0">
                  <a:moveTo>
                    <a:pt x="5896" y="2919"/>
                  </a:moveTo>
                  <a:cubicBezTo>
                    <a:pt x="5896" y="4553"/>
                    <a:pt x="4612" y="5896"/>
                    <a:pt x="2978" y="5896"/>
                  </a:cubicBezTo>
                  <a:cubicBezTo>
                    <a:pt x="1344" y="5896"/>
                    <a:pt x="1" y="4612"/>
                    <a:pt x="1" y="2977"/>
                  </a:cubicBezTo>
                  <a:cubicBezTo>
                    <a:pt x="1" y="1343"/>
                    <a:pt x="1285" y="59"/>
                    <a:pt x="2920" y="1"/>
                  </a:cubicBezTo>
                  <a:cubicBezTo>
                    <a:pt x="4554" y="1"/>
                    <a:pt x="5838" y="1285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4" name="Google Shape;2994;p9"/>
            <p:cNvSpPr/>
            <p:nvPr/>
          </p:nvSpPr>
          <p:spPr>
            <a:xfrm>
              <a:off x="4081400" y="93272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5896" y="2919"/>
                  </a:moveTo>
                  <a:cubicBezTo>
                    <a:pt x="5896" y="4553"/>
                    <a:pt x="4554" y="5837"/>
                    <a:pt x="2919" y="5837"/>
                  </a:cubicBezTo>
                  <a:cubicBezTo>
                    <a:pt x="1285" y="5779"/>
                    <a:pt x="1" y="4437"/>
                    <a:pt x="59" y="2861"/>
                  </a:cubicBezTo>
                  <a:cubicBezTo>
                    <a:pt x="59" y="1226"/>
                    <a:pt x="1402" y="0"/>
                    <a:pt x="2978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5" name="Google Shape;2995;p9"/>
            <p:cNvSpPr/>
            <p:nvPr/>
          </p:nvSpPr>
          <p:spPr>
            <a:xfrm>
              <a:off x="5553800" y="314057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2978" y="1"/>
                  </a:moveTo>
                  <a:cubicBezTo>
                    <a:pt x="4554" y="1"/>
                    <a:pt x="5896" y="1402"/>
                    <a:pt x="5896" y="2978"/>
                  </a:cubicBezTo>
                  <a:cubicBezTo>
                    <a:pt x="5838" y="4554"/>
                    <a:pt x="4554" y="5838"/>
                    <a:pt x="2978" y="5838"/>
                  </a:cubicBezTo>
                  <a:cubicBezTo>
                    <a:pt x="1343" y="5838"/>
                    <a:pt x="1" y="4495"/>
                    <a:pt x="59" y="2861"/>
                  </a:cubicBezTo>
                  <a:cubicBezTo>
                    <a:pt x="59" y="1285"/>
                    <a:pt x="1402" y="1"/>
                    <a:pt x="29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6" name="Google Shape;2996;p9"/>
            <p:cNvSpPr/>
            <p:nvPr/>
          </p:nvSpPr>
          <p:spPr>
            <a:xfrm>
              <a:off x="5064950" y="14215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8" y="2977"/>
                  </a:moveTo>
                  <a:cubicBezTo>
                    <a:pt x="5838" y="4553"/>
                    <a:pt x="4495" y="5838"/>
                    <a:pt x="2919" y="5838"/>
                  </a:cubicBezTo>
                  <a:cubicBezTo>
                    <a:pt x="1343" y="5838"/>
                    <a:pt x="1" y="4495"/>
                    <a:pt x="59" y="2919"/>
                  </a:cubicBezTo>
                  <a:cubicBezTo>
                    <a:pt x="59" y="1343"/>
                    <a:pt x="1402" y="0"/>
                    <a:pt x="2978" y="59"/>
                  </a:cubicBezTo>
                  <a:cubicBezTo>
                    <a:pt x="4554" y="59"/>
                    <a:pt x="5838" y="1401"/>
                    <a:pt x="5838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7" name="Google Shape;2997;p9"/>
            <p:cNvSpPr/>
            <p:nvPr/>
          </p:nvSpPr>
          <p:spPr>
            <a:xfrm>
              <a:off x="3345950" y="9327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0" y="4437"/>
                    <a:pt x="0" y="2861"/>
                  </a:cubicBezTo>
                  <a:cubicBezTo>
                    <a:pt x="59" y="1284"/>
                    <a:pt x="1401" y="0"/>
                    <a:pt x="2977" y="0"/>
                  </a:cubicBezTo>
                  <a:cubicBezTo>
                    <a:pt x="4553" y="0"/>
                    <a:pt x="5837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8" name="Google Shape;2998;p9"/>
            <p:cNvSpPr/>
            <p:nvPr/>
          </p:nvSpPr>
          <p:spPr>
            <a:xfrm>
              <a:off x="2857100" y="43663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58" y="4553"/>
                    <a:pt x="0" y="2977"/>
                  </a:cubicBezTo>
                  <a:cubicBezTo>
                    <a:pt x="0" y="1401"/>
                    <a:pt x="1284" y="58"/>
                    <a:pt x="2860" y="58"/>
                  </a:cubicBezTo>
                  <a:cubicBezTo>
                    <a:pt x="4436" y="0"/>
                    <a:pt x="5779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9" name="Google Shape;2999;p9"/>
            <p:cNvSpPr/>
            <p:nvPr/>
          </p:nvSpPr>
          <p:spPr>
            <a:xfrm>
              <a:off x="2121625" y="3630900"/>
              <a:ext cx="144500" cy="145950"/>
            </a:xfrm>
            <a:custGeom>
              <a:avLst/>
              <a:gdLst/>
              <a:ahLst/>
              <a:cxnLst/>
              <a:rect l="l" t="t" r="r" b="b"/>
              <a:pathLst>
                <a:path w="5780" h="5838" extrusionOk="0">
                  <a:moveTo>
                    <a:pt x="2919" y="0"/>
                  </a:moveTo>
                  <a:cubicBezTo>
                    <a:pt x="4437" y="0"/>
                    <a:pt x="5779" y="1343"/>
                    <a:pt x="5779" y="2919"/>
                  </a:cubicBezTo>
                  <a:cubicBezTo>
                    <a:pt x="5779" y="4495"/>
                    <a:pt x="4437" y="5837"/>
                    <a:pt x="2861" y="5779"/>
                  </a:cubicBezTo>
                  <a:cubicBezTo>
                    <a:pt x="1285" y="5779"/>
                    <a:pt x="0" y="4437"/>
                    <a:pt x="0" y="2861"/>
                  </a:cubicBezTo>
                  <a:cubicBezTo>
                    <a:pt x="0" y="1343"/>
                    <a:pt x="1343" y="0"/>
                    <a:pt x="291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0" name="Google Shape;3000;p9"/>
            <p:cNvSpPr/>
            <p:nvPr/>
          </p:nvSpPr>
          <p:spPr>
            <a:xfrm>
              <a:off x="3840625" y="4611525"/>
              <a:ext cx="144500" cy="143025"/>
            </a:xfrm>
            <a:custGeom>
              <a:avLst/>
              <a:gdLst/>
              <a:ahLst/>
              <a:cxnLst/>
              <a:rect l="l" t="t" r="r" b="b"/>
              <a:pathLst>
                <a:path w="5780" h="5721" extrusionOk="0">
                  <a:moveTo>
                    <a:pt x="5779" y="2802"/>
                  </a:moveTo>
                  <a:cubicBezTo>
                    <a:pt x="5779" y="4378"/>
                    <a:pt x="4437" y="5721"/>
                    <a:pt x="2861" y="5721"/>
                  </a:cubicBezTo>
                  <a:cubicBezTo>
                    <a:pt x="1343" y="5721"/>
                    <a:pt x="59" y="4436"/>
                    <a:pt x="1" y="2860"/>
                  </a:cubicBezTo>
                  <a:cubicBezTo>
                    <a:pt x="1" y="1284"/>
                    <a:pt x="1285" y="0"/>
                    <a:pt x="2861" y="0"/>
                  </a:cubicBezTo>
                  <a:cubicBezTo>
                    <a:pt x="4437" y="0"/>
                    <a:pt x="5721" y="1226"/>
                    <a:pt x="5779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1" name="Google Shape;3001;p9"/>
            <p:cNvSpPr/>
            <p:nvPr/>
          </p:nvSpPr>
          <p:spPr>
            <a:xfrm>
              <a:off x="1879375" y="28954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1"/>
                  </a:moveTo>
                  <a:cubicBezTo>
                    <a:pt x="4437" y="1"/>
                    <a:pt x="5663" y="1285"/>
                    <a:pt x="5721" y="2861"/>
                  </a:cubicBezTo>
                  <a:cubicBezTo>
                    <a:pt x="5721" y="4437"/>
                    <a:pt x="4437" y="5721"/>
                    <a:pt x="2861" y="5721"/>
                  </a:cubicBezTo>
                  <a:cubicBezTo>
                    <a:pt x="1285" y="5721"/>
                    <a:pt x="1" y="4437"/>
                    <a:pt x="1" y="2861"/>
                  </a:cubicBezTo>
                  <a:cubicBezTo>
                    <a:pt x="1" y="1285"/>
                    <a:pt x="1285" y="59"/>
                    <a:pt x="28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2" name="Google Shape;3002;p9"/>
            <p:cNvSpPr/>
            <p:nvPr/>
          </p:nvSpPr>
          <p:spPr>
            <a:xfrm>
              <a:off x="1879375" y="26488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5720"/>
                  </a:moveTo>
                  <a:cubicBezTo>
                    <a:pt x="1285" y="5720"/>
                    <a:pt x="1" y="4436"/>
                    <a:pt x="1" y="2860"/>
                  </a:cubicBezTo>
                  <a:cubicBezTo>
                    <a:pt x="1" y="1284"/>
                    <a:pt x="1285" y="0"/>
                    <a:pt x="2919" y="0"/>
                  </a:cubicBezTo>
                  <a:cubicBezTo>
                    <a:pt x="4495" y="58"/>
                    <a:pt x="5721" y="1343"/>
                    <a:pt x="5721" y="2919"/>
                  </a:cubicBezTo>
                  <a:cubicBezTo>
                    <a:pt x="5663" y="4495"/>
                    <a:pt x="4437" y="5720"/>
                    <a:pt x="2861" y="57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3" name="Google Shape;3003;p9"/>
            <p:cNvSpPr/>
            <p:nvPr/>
          </p:nvSpPr>
          <p:spPr>
            <a:xfrm>
              <a:off x="3594025" y="4610050"/>
              <a:ext cx="143025" cy="144500"/>
            </a:xfrm>
            <a:custGeom>
              <a:avLst/>
              <a:gdLst/>
              <a:ahLst/>
              <a:cxnLst/>
              <a:rect l="l" t="t" r="r" b="b"/>
              <a:pathLst>
                <a:path w="5721" h="5780" extrusionOk="0">
                  <a:moveTo>
                    <a:pt x="2860" y="5780"/>
                  </a:moveTo>
                  <a:cubicBezTo>
                    <a:pt x="1284" y="5780"/>
                    <a:pt x="59" y="4495"/>
                    <a:pt x="0" y="2919"/>
                  </a:cubicBezTo>
                  <a:cubicBezTo>
                    <a:pt x="0" y="1343"/>
                    <a:pt x="1343" y="1"/>
                    <a:pt x="2919" y="59"/>
                  </a:cubicBezTo>
                  <a:cubicBezTo>
                    <a:pt x="4495" y="59"/>
                    <a:pt x="5720" y="1343"/>
                    <a:pt x="5720" y="2919"/>
                  </a:cubicBezTo>
                  <a:cubicBezTo>
                    <a:pt x="5720" y="4495"/>
                    <a:pt x="4436" y="5780"/>
                    <a:pt x="2860" y="57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4" name="Google Shape;3004;p9"/>
            <p:cNvSpPr/>
            <p:nvPr/>
          </p:nvSpPr>
          <p:spPr>
            <a:xfrm>
              <a:off x="5556725" y="215995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2802" y="5663"/>
                  </a:moveTo>
                  <a:cubicBezTo>
                    <a:pt x="1226" y="5663"/>
                    <a:pt x="0" y="4379"/>
                    <a:pt x="59" y="2803"/>
                  </a:cubicBezTo>
                  <a:cubicBezTo>
                    <a:pt x="59" y="1227"/>
                    <a:pt x="1343" y="1"/>
                    <a:pt x="2919" y="1"/>
                  </a:cubicBezTo>
                  <a:cubicBezTo>
                    <a:pt x="4495" y="59"/>
                    <a:pt x="5662" y="1285"/>
                    <a:pt x="5662" y="2861"/>
                  </a:cubicBezTo>
                  <a:cubicBezTo>
                    <a:pt x="5662" y="4437"/>
                    <a:pt x="4437" y="5663"/>
                    <a:pt x="2802" y="56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5" name="Google Shape;3005;p9"/>
            <p:cNvSpPr/>
            <p:nvPr/>
          </p:nvSpPr>
          <p:spPr>
            <a:xfrm>
              <a:off x="4821250" y="11808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60"/>
                  </a:moveTo>
                  <a:cubicBezTo>
                    <a:pt x="5663" y="4436"/>
                    <a:pt x="4379" y="5662"/>
                    <a:pt x="2803" y="5662"/>
                  </a:cubicBezTo>
                  <a:cubicBezTo>
                    <a:pt x="1227" y="5662"/>
                    <a:pt x="1" y="4436"/>
                    <a:pt x="1" y="2802"/>
                  </a:cubicBezTo>
                  <a:cubicBezTo>
                    <a:pt x="1" y="1284"/>
                    <a:pt x="1227" y="59"/>
                    <a:pt x="2744" y="59"/>
                  </a:cubicBezTo>
                  <a:cubicBezTo>
                    <a:pt x="4379" y="0"/>
                    <a:pt x="5604" y="1226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6" name="Google Shape;3006;p9"/>
            <p:cNvSpPr/>
            <p:nvPr/>
          </p:nvSpPr>
          <p:spPr>
            <a:xfrm>
              <a:off x="5314475" y="16711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03"/>
                  </a:moveTo>
                  <a:cubicBezTo>
                    <a:pt x="5663" y="4379"/>
                    <a:pt x="4437" y="5663"/>
                    <a:pt x="2803" y="5663"/>
                  </a:cubicBezTo>
                  <a:cubicBezTo>
                    <a:pt x="1227" y="5663"/>
                    <a:pt x="1" y="4379"/>
                    <a:pt x="1" y="2803"/>
                  </a:cubicBezTo>
                  <a:cubicBezTo>
                    <a:pt x="1" y="1227"/>
                    <a:pt x="1227" y="1"/>
                    <a:pt x="2803" y="1"/>
                  </a:cubicBezTo>
                  <a:cubicBezTo>
                    <a:pt x="4379" y="1"/>
                    <a:pt x="5663" y="1227"/>
                    <a:pt x="566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7" name="Google Shape;3007;p9"/>
            <p:cNvSpPr/>
            <p:nvPr/>
          </p:nvSpPr>
          <p:spPr>
            <a:xfrm>
              <a:off x="1880850" y="2408025"/>
              <a:ext cx="140100" cy="140125"/>
            </a:xfrm>
            <a:custGeom>
              <a:avLst/>
              <a:gdLst/>
              <a:ahLst/>
              <a:cxnLst/>
              <a:rect l="l" t="t" r="r" b="b"/>
              <a:pathLst>
                <a:path w="5604" h="5605" extrusionOk="0">
                  <a:moveTo>
                    <a:pt x="5604" y="2803"/>
                  </a:moveTo>
                  <a:cubicBezTo>
                    <a:pt x="5604" y="4379"/>
                    <a:pt x="4378" y="5604"/>
                    <a:pt x="2744" y="5604"/>
                  </a:cubicBezTo>
                  <a:cubicBezTo>
                    <a:pt x="1226" y="5546"/>
                    <a:pt x="0" y="4379"/>
                    <a:pt x="0" y="2803"/>
                  </a:cubicBezTo>
                  <a:cubicBezTo>
                    <a:pt x="0" y="1227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8" name="Google Shape;3008;p9"/>
            <p:cNvSpPr/>
            <p:nvPr/>
          </p:nvSpPr>
          <p:spPr>
            <a:xfrm>
              <a:off x="5067875" y="4122675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2802" y="5604"/>
                  </a:moveTo>
                  <a:cubicBezTo>
                    <a:pt x="1226" y="5604"/>
                    <a:pt x="0" y="4378"/>
                    <a:pt x="0" y="2802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78" y="0"/>
                    <a:pt x="5604" y="1284"/>
                    <a:pt x="5604" y="2860"/>
                  </a:cubicBezTo>
                  <a:cubicBezTo>
                    <a:pt x="5604" y="4378"/>
                    <a:pt x="4378" y="5604"/>
                    <a:pt x="2802" y="56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9" name="Google Shape;3009;p9"/>
            <p:cNvSpPr/>
            <p:nvPr/>
          </p:nvSpPr>
          <p:spPr>
            <a:xfrm>
              <a:off x="4330950" y="934175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2" y="2861"/>
                  </a:moveTo>
                  <a:cubicBezTo>
                    <a:pt x="5662" y="4437"/>
                    <a:pt x="4436" y="5663"/>
                    <a:pt x="2860" y="5663"/>
                  </a:cubicBezTo>
                  <a:cubicBezTo>
                    <a:pt x="1226" y="5663"/>
                    <a:pt x="0" y="4379"/>
                    <a:pt x="59" y="2803"/>
                  </a:cubicBezTo>
                  <a:cubicBezTo>
                    <a:pt x="59" y="1226"/>
                    <a:pt x="1284" y="59"/>
                    <a:pt x="2860" y="59"/>
                  </a:cubicBezTo>
                  <a:cubicBezTo>
                    <a:pt x="4436" y="1"/>
                    <a:pt x="5662" y="1285"/>
                    <a:pt x="5662" y="28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0" name="Google Shape;3010;p9"/>
            <p:cNvSpPr/>
            <p:nvPr/>
          </p:nvSpPr>
          <p:spPr>
            <a:xfrm>
              <a:off x="4085800" y="4617350"/>
              <a:ext cx="140100" cy="138650"/>
            </a:xfrm>
            <a:custGeom>
              <a:avLst/>
              <a:gdLst/>
              <a:ahLst/>
              <a:cxnLst/>
              <a:rect l="l" t="t" r="r" b="b"/>
              <a:pathLst>
                <a:path w="5604" h="5546" extrusionOk="0">
                  <a:moveTo>
                    <a:pt x="2802" y="5546"/>
                  </a:moveTo>
                  <a:cubicBezTo>
                    <a:pt x="1226" y="5546"/>
                    <a:pt x="0" y="4320"/>
                    <a:pt x="0" y="2744"/>
                  </a:cubicBezTo>
                  <a:cubicBezTo>
                    <a:pt x="0" y="1168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ubicBezTo>
                    <a:pt x="5604" y="4379"/>
                    <a:pt x="4378" y="5546"/>
                    <a:pt x="2802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1" name="Google Shape;3011;p9"/>
            <p:cNvSpPr/>
            <p:nvPr/>
          </p:nvSpPr>
          <p:spPr>
            <a:xfrm>
              <a:off x="5558175" y="3387200"/>
              <a:ext cx="140125" cy="140125"/>
            </a:xfrm>
            <a:custGeom>
              <a:avLst/>
              <a:gdLst/>
              <a:ahLst/>
              <a:cxnLst/>
              <a:rect l="l" t="t" r="r" b="b"/>
              <a:pathLst>
                <a:path w="5605" h="5605" extrusionOk="0">
                  <a:moveTo>
                    <a:pt x="2744" y="5546"/>
                  </a:moveTo>
                  <a:cubicBezTo>
                    <a:pt x="1227" y="5546"/>
                    <a:pt x="1" y="4320"/>
                    <a:pt x="1" y="2744"/>
                  </a:cubicBezTo>
                  <a:cubicBezTo>
                    <a:pt x="1" y="1226"/>
                    <a:pt x="1285" y="0"/>
                    <a:pt x="2803" y="0"/>
                  </a:cubicBezTo>
                  <a:cubicBezTo>
                    <a:pt x="4379" y="0"/>
                    <a:pt x="5604" y="1285"/>
                    <a:pt x="5546" y="2802"/>
                  </a:cubicBezTo>
                  <a:cubicBezTo>
                    <a:pt x="5546" y="4378"/>
                    <a:pt x="4320" y="5604"/>
                    <a:pt x="2744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2" name="Google Shape;3012;p9"/>
            <p:cNvSpPr/>
            <p:nvPr/>
          </p:nvSpPr>
          <p:spPr>
            <a:xfrm>
              <a:off x="2369700" y="1424500"/>
              <a:ext cx="141575" cy="140100"/>
            </a:xfrm>
            <a:custGeom>
              <a:avLst/>
              <a:gdLst/>
              <a:ahLst/>
              <a:cxnLst/>
              <a:rect l="l" t="t" r="r" b="b"/>
              <a:pathLst>
                <a:path w="5663" h="5604" extrusionOk="0">
                  <a:moveTo>
                    <a:pt x="5604" y="2860"/>
                  </a:moveTo>
                  <a:cubicBezTo>
                    <a:pt x="5546" y="4436"/>
                    <a:pt x="4320" y="5604"/>
                    <a:pt x="2744" y="5604"/>
                  </a:cubicBezTo>
                  <a:cubicBezTo>
                    <a:pt x="1226" y="5545"/>
                    <a:pt x="0" y="4320"/>
                    <a:pt x="59" y="2744"/>
                  </a:cubicBezTo>
                  <a:cubicBezTo>
                    <a:pt x="59" y="1226"/>
                    <a:pt x="1343" y="0"/>
                    <a:pt x="2860" y="59"/>
                  </a:cubicBezTo>
                  <a:cubicBezTo>
                    <a:pt x="4437" y="59"/>
                    <a:pt x="5662" y="1343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3" name="Google Shape;3013;p9"/>
            <p:cNvSpPr/>
            <p:nvPr/>
          </p:nvSpPr>
          <p:spPr>
            <a:xfrm>
              <a:off x="3350325" y="4612975"/>
              <a:ext cx="138650" cy="138650"/>
            </a:xfrm>
            <a:custGeom>
              <a:avLst/>
              <a:gdLst/>
              <a:ahLst/>
              <a:cxnLst/>
              <a:rect l="l" t="t" r="r" b="b"/>
              <a:pathLst>
                <a:path w="5546" h="5546" extrusionOk="0">
                  <a:moveTo>
                    <a:pt x="2802" y="1"/>
                  </a:moveTo>
                  <a:cubicBezTo>
                    <a:pt x="4320" y="1"/>
                    <a:pt x="5546" y="1226"/>
                    <a:pt x="5546" y="2802"/>
                  </a:cubicBezTo>
                  <a:cubicBezTo>
                    <a:pt x="5546" y="4320"/>
                    <a:pt x="4320" y="5546"/>
                    <a:pt x="2744" y="5546"/>
                  </a:cubicBezTo>
                  <a:cubicBezTo>
                    <a:pt x="1226" y="5546"/>
                    <a:pt x="0" y="4320"/>
                    <a:pt x="0" y="2802"/>
                  </a:cubicBezTo>
                  <a:cubicBezTo>
                    <a:pt x="0" y="1226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4" name="Google Shape;3014;p9"/>
            <p:cNvSpPr/>
            <p:nvPr/>
          </p:nvSpPr>
          <p:spPr>
            <a:xfrm>
              <a:off x="5311575" y="388042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5545" y="2802"/>
                  </a:moveTo>
                  <a:cubicBezTo>
                    <a:pt x="5545" y="4320"/>
                    <a:pt x="4320" y="5604"/>
                    <a:pt x="2744" y="5546"/>
                  </a:cubicBezTo>
                  <a:cubicBezTo>
                    <a:pt x="1284" y="5546"/>
                    <a:pt x="0" y="4320"/>
                    <a:pt x="0" y="2802"/>
                  </a:cubicBezTo>
                  <a:cubicBezTo>
                    <a:pt x="0" y="1285"/>
                    <a:pt x="1284" y="1"/>
                    <a:pt x="2802" y="1"/>
                  </a:cubicBezTo>
                  <a:cubicBezTo>
                    <a:pt x="4320" y="59"/>
                    <a:pt x="5545" y="1285"/>
                    <a:pt x="5545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5" name="Google Shape;3015;p9"/>
            <p:cNvSpPr/>
            <p:nvPr/>
          </p:nvSpPr>
          <p:spPr>
            <a:xfrm>
              <a:off x="3106625" y="935650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5604" y="2802"/>
                  </a:moveTo>
                  <a:cubicBezTo>
                    <a:pt x="5604" y="4320"/>
                    <a:pt x="4320" y="5604"/>
                    <a:pt x="2744" y="5545"/>
                  </a:cubicBezTo>
                  <a:cubicBezTo>
                    <a:pt x="1226" y="5545"/>
                    <a:pt x="0" y="4320"/>
                    <a:pt x="0" y="2744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20" y="0"/>
                    <a:pt x="5604" y="1284"/>
                    <a:pt x="5546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6" name="Google Shape;3016;p9"/>
            <p:cNvSpPr/>
            <p:nvPr/>
          </p:nvSpPr>
          <p:spPr>
            <a:xfrm>
              <a:off x="1876475" y="3144950"/>
              <a:ext cx="140100" cy="138675"/>
            </a:xfrm>
            <a:custGeom>
              <a:avLst/>
              <a:gdLst/>
              <a:ahLst/>
              <a:cxnLst/>
              <a:rect l="l" t="t" r="r" b="b"/>
              <a:pathLst>
                <a:path w="5604" h="5547" extrusionOk="0">
                  <a:moveTo>
                    <a:pt x="2802" y="1"/>
                  </a:moveTo>
                  <a:cubicBezTo>
                    <a:pt x="4320" y="1"/>
                    <a:pt x="5604" y="1227"/>
                    <a:pt x="5604" y="2744"/>
                  </a:cubicBezTo>
                  <a:cubicBezTo>
                    <a:pt x="5604" y="4320"/>
                    <a:pt x="4378" y="5546"/>
                    <a:pt x="2802" y="5546"/>
                  </a:cubicBezTo>
                  <a:cubicBezTo>
                    <a:pt x="1284" y="5546"/>
                    <a:pt x="58" y="4320"/>
                    <a:pt x="58" y="2803"/>
                  </a:cubicBezTo>
                  <a:cubicBezTo>
                    <a:pt x="0" y="1285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7" name="Google Shape;3017;p9"/>
            <p:cNvSpPr/>
            <p:nvPr/>
          </p:nvSpPr>
          <p:spPr>
            <a:xfrm>
              <a:off x="2617775" y="117787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2802" y="59"/>
                  </a:moveTo>
                  <a:cubicBezTo>
                    <a:pt x="4320" y="59"/>
                    <a:pt x="5546" y="1343"/>
                    <a:pt x="5546" y="2802"/>
                  </a:cubicBezTo>
                  <a:cubicBezTo>
                    <a:pt x="5546" y="4378"/>
                    <a:pt x="4203" y="5604"/>
                    <a:pt x="2685" y="5604"/>
                  </a:cubicBezTo>
                  <a:cubicBezTo>
                    <a:pt x="1226" y="5546"/>
                    <a:pt x="0" y="4262"/>
                    <a:pt x="0" y="2744"/>
                  </a:cubicBezTo>
                  <a:cubicBezTo>
                    <a:pt x="59" y="1285"/>
                    <a:pt x="1284" y="1"/>
                    <a:pt x="2802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8" name="Google Shape;3018;p9"/>
            <p:cNvSpPr/>
            <p:nvPr/>
          </p:nvSpPr>
          <p:spPr>
            <a:xfrm>
              <a:off x="4822725" y="4370750"/>
              <a:ext cx="137175" cy="137175"/>
            </a:xfrm>
            <a:custGeom>
              <a:avLst/>
              <a:gdLst/>
              <a:ahLst/>
              <a:cxnLst/>
              <a:rect l="l" t="t" r="r" b="b"/>
              <a:pathLst>
                <a:path w="5487" h="5487" extrusionOk="0">
                  <a:moveTo>
                    <a:pt x="0" y="2744"/>
                  </a:moveTo>
                  <a:cubicBezTo>
                    <a:pt x="0" y="1284"/>
                    <a:pt x="1284" y="0"/>
                    <a:pt x="2802" y="0"/>
                  </a:cubicBezTo>
                  <a:cubicBezTo>
                    <a:pt x="4261" y="0"/>
                    <a:pt x="5487" y="1284"/>
                    <a:pt x="5487" y="2802"/>
                  </a:cubicBezTo>
                  <a:cubicBezTo>
                    <a:pt x="5487" y="4261"/>
                    <a:pt x="4203" y="5487"/>
                    <a:pt x="2744" y="5487"/>
                  </a:cubicBezTo>
                  <a:cubicBezTo>
                    <a:pt x="1284" y="5487"/>
                    <a:pt x="0" y="4203"/>
                    <a:pt x="0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9" name="Google Shape;3019;p9"/>
            <p:cNvSpPr/>
            <p:nvPr/>
          </p:nvSpPr>
          <p:spPr>
            <a:xfrm>
              <a:off x="2124550" y="1672575"/>
              <a:ext cx="138650" cy="137175"/>
            </a:xfrm>
            <a:custGeom>
              <a:avLst/>
              <a:gdLst/>
              <a:ahLst/>
              <a:cxnLst/>
              <a:rect l="l" t="t" r="r" b="b"/>
              <a:pathLst>
                <a:path w="5546" h="5487" extrusionOk="0">
                  <a:moveTo>
                    <a:pt x="5487" y="2744"/>
                  </a:moveTo>
                  <a:cubicBezTo>
                    <a:pt x="5545" y="4203"/>
                    <a:pt x="4261" y="5487"/>
                    <a:pt x="2802" y="5487"/>
                  </a:cubicBezTo>
                  <a:cubicBezTo>
                    <a:pt x="1284" y="5487"/>
                    <a:pt x="0" y="4261"/>
                    <a:pt x="0" y="2744"/>
                  </a:cubicBezTo>
                  <a:cubicBezTo>
                    <a:pt x="0" y="1284"/>
                    <a:pt x="1226" y="59"/>
                    <a:pt x="2685" y="0"/>
                  </a:cubicBezTo>
                  <a:cubicBezTo>
                    <a:pt x="4203" y="0"/>
                    <a:pt x="5487" y="1226"/>
                    <a:pt x="5487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0" name="Google Shape;3020;p9"/>
            <p:cNvSpPr/>
            <p:nvPr/>
          </p:nvSpPr>
          <p:spPr>
            <a:xfrm>
              <a:off x="2372625" y="4124125"/>
              <a:ext cx="135725" cy="137200"/>
            </a:xfrm>
            <a:custGeom>
              <a:avLst/>
              <a:gdLst/>
              <a:ahLst/>
              <a:cxnLst/>
              <a:rect l="l" t="t" r="r" b="b"/>
              <a:pathLst>
                <a:path w="5429" h="5488" extrusionOk="0">
                  <a:moveTo>
                    <a:pt x="5429" y="2744"/>
                  </a:moveTo>
                  <a:cubicBezTo>
                    <a:pt x="5429" y="4262"/>
                    <a:pt x="4144" y="5487"/>
                    <a:pt x="2685" y="5487"/>
                  </a:cubicBezTo>
                  <a:cubicBezTo>
                    <a:pt x="1167" y="5429"/>
                    <a:pt x="0" y="4203"/>
                    <a:pt x="0" y="2744"/>
                  </a:cubicBezTo>
                  <a:cubicBezTo>
                    <a:pt x="0" y="1226"/>
                    <a:pt x="1284" y="1"/>
                    <a:pt x="2743" y="59"/>
                  </a:cubicBezTo>
                  <a:cubicBezTo>
                    <a:pt x="4203" y="59"/>
                    <a:pt x="5429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1" name="Google Shape;3021;p9"/>
            <p:cNvSpPr/>
            <p:nvPr/>
          </p:nvSpPr>
          <p:spPr>
            <a:xfrm>
              <a:off x="1882300" y="2162875"/>
              <a:ext cx="137200" cy="135750"/>
            </a:xfrm>
            <a:custGeom>
              <a:avLst/>
              <a:gdLst/>
              <a:ahLst/>
              <a:cxnLst/>
              <a:rect l="l" t="t" r="r" b="b"/>
              <a:pathLst>
                <a:path w="5488" h="5430" extrusionOk="0">
                  <a:moveTo>
                    <a:pt x="5429" y="2744"/>
                  </a:moveTo>
                  <a:cubicBezTo>
                    <a:pt x="5429" y="4262"/>
                    <a:pt x="4203" y="5429"/>
                    <a:pt x="2744" y="5429"/>
                  </a:cubicBezTo>
                  <a:cubicBezTo>
                    <a:pt x="1226" y="5429"/>
                    <a:pt x="1" y="4145"/>
                    <a:pt x="59" y="2627"/>
                  </a:cubicBezTo>
                  <a:cubicBezTo>
                    <a:pt x="117" y="1168"/>
                    <a:pt x="1343" y="1"/>
                    <a:pt x="2802" y="1"/>
                  </a:cubicBezTo>
                  <a:cubicBezTo>
                    <a:pt x="4262" y="59"/>
                    <a:pt x="5487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2" name="Google Shape;3022;p9"/>
            <p:cNvSpPr/>
            <p:nvPr/>
          </p:nvSpPr>
          <p:spPr>
            <a:xfrm>
              <a:off x="4335325" y="4618825"/>
              <a:ext cx="135725" cy="135725"/>
            </a:xfrm>
            <a:custGeom>
              <a:avLst/>
              <a:gdLst/>
              <a:ahLst/>
              <a:cxnLst/>
              <a:rect l="l" t="t" r="r" b="b"/>
              <a:pathLst>
                <a:path w="5429" h="5429" extrusionOk="0">
                  <a:moveTo>
                    <a:pt x="5370" y="2685"/>
                  </a:moveTo>
                  <a:cubicBezTo>
                    <a:pt x="5429" y="4144"/>
                    <a:pt x="4203" y="5370"/>
                    <a:pt x="2744" y="5429"/>
                  </a:cubicBezTo>
                  <a:cubicBezTo>
                    <a:pt x="1226" y="5429"/>
                    <a:pt x="0" y="4203"/>
                    <a:pt x="0" y="2685"/>
                  </a:cubicBezTo>
                  <a:cubicBezTo>
                    <a:pt x="0" y="1226"/>
                    <a:pt x="1168" y="0"/>
                    <a:pt x="2685" y="0"/>
                  </a:cubicBezTo>
                  <a:cubicBezTo>
                    <a:pt x="4145" y="0"/>
                    <a:pt x="5370" y="1168"/>
                    <a:pt x="5370" y="26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3" name="Google Shape;3023;p9"/>
            <p:cNvSpPr/>
            <p:nvPr/>
          </p:nvSpPr>
          <p:spPr>
            <a:xfrm>
              <a:off x="3109550" y="4615900"/>
              <a:ext cx="134275" cy="134275"/>
            </a:xfrm>
            <a:custGeom>
              <a:avLst/>
              <a:gdLst/>
              <a:ahLst/>
              <a:cxnLst/>
              <a:rect l="l" t="t" r="r" b="b"/>
              <a:pathLst>
                <a:path w="5371" h="5371" extrusionOk="0">
                  <a:moveTo>
                    <a:pt x="2744" y="0"/>
                  </a:moveTo>
                  <a:cubicBezTo>
                    <a:pt x="4203" y="0"/>
                    <a:pt x="5370" y="1226"/>
                    <a:pt x="5312" y="2744"/>
                  </a:cubicBezTo>
                  <a:cubicBezTo>
                    <a:pt x="5312" y="4203"/>
                    <a:pt x="4144" y="5371"/>
                    <a:pt x="2627" y="5312"/>
                  </a:cubicBezTo>
                  <a:cubicBezTo>
                    <a:pt x="1109" y="5312"/>
                    <a:pt x="0" y="4145"/>
                    <a:pt x="0" y="2569"/>
                  </a:cubicBezTo>
                  <a:cubicBezTo>
                    <a:pt x="59" y="1109"/>
                    <a:pt x="1226" y="0"/>
                    <a:pt x="2744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4" name="Google Shape;3024;p9"/>
            <p:cNvSpPr/>
            <p:nvPr/>
          </p:nvSpPr>
          <p:spPr>
            <a:xfrm>
              <a:off x="5561100" y="1922100"/>
              <a:ext cx="134275" cy="132825"/>
            </a:xfrm>
            <a:custGeom>
              <a:avLst/>
              <a:gdLst/>
              <a:ahLst/>
              <a:cxnLst/>
              <a:rect l="l" t="t" r="r" b="b"/>
              <a:pathLst>
                <a:path w="5371" h="5313" extrusionOk="0">
                  <a:moveTo>
                    <a:pt x="2686" y="1"/>
                  </a:moveTo>
                  <a:cubicBezTo>
                    <a:pt x="4203" y="1"/>
                    <a:pt x="5371" y="1226"/>
                    <a:pt x="5312" y="2744"/>
                  </a:cubicBezTo>
                  <a:cubicBezTo>
                    <a:pt x="5312" y="4203"/>
                    <a:pt x="4145" y="5312"/>
                    <a:pt x="2627" y="5312"/>
                  </a:cubicBezTo>
                  <a:cubicBezTo>
                    <a:pt x="1110" y="5312"/>
                    <a:pt x="1" y="4086"/>
                    <a:pt x="1" y="2569"/>
                  </a:cubicBezTo>
                  <a:cubicBezTo>
                    <a:pt x="59" y="1110"/>
                    <a:pt x="1226" y="1"/>
                    <a:pt x="268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5" name="Google Shape;3025;p9"/>
            <p:cNvSpPr/>
            <p:nvPr/>
          </p:nvSpPr>
          <p:spPr>
            <a:xfrm>
              <a:off x="4583400" y="940025"/>
              <a:ext cx="131350" cy="131350"/>
            </a:xfrm>
            <a:custGeom>
              <a:avLst/>
              <a:gdLst/>
              <a:ahLst/>
              <a:cxnLst/>
              <a:rect l="l" t="t" r="r" b="b"/>
              <a:pathLst>
                <a:path w="5254" h="5254" extrusionOk="0">
                  <a:moveTo>
                    <a:pt x="2627" y="0"/>
                  </a:moveTo>
                  <a:cubicBezTo>
                    <a:pt x="4086" y="0"/>
                    <a:pt x="5254" y="1109"/>
                    <a:pt x="5254" y="2569"/>
                  </a:cubicBezTo>
                  <a:cubicBezTo>
                    <a:pt x="5254" y="4086"/>
                    <a:pt x="4086" y="5254"/>
                    <a:pt x="2569" y="5254"/>
                  </a:cubicBezTo>
                  <a:cubicBezTo>
                    <a:pt x="1109" y="5254"/>
                    <a:pt x="0" y="4086"/>
                    <a:pt x="0" y="2627"/>
                  </a:cubicBezTo>
                  <a:cubicBezTo>
                    <a:pt x="0" y="1109"/>
                    <a:pt x="1109" y="0"/>
                    <a:pt x="26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6" name="Google Shape;3026;p9"/>
            <p:cNvSpPr/>
            <p:nvPr/>
          </p:nvSpPr>
          <p:spPr>
            <a:xfrm>
              <a:off x="2127450" y="3880425"/>
              <a:ext cx="132825" cy="132825"/>
            </a:xfrm>
            <a:custGeom>
              <a:avLst/>
              <a:gdLst/>
              <a:ahLst/>
              <a:cxnLst/>
              <a:rect l="l" t="t" r="r" b="b"/>
              <a:pathLst>
                <a:path w="5313" h="5313" extrusionOk="0">
                  <a:moveTo>
                    <a:pt x="2686" y="1"/>
                  </a:moveTo>
                  <a:cubicBezTo>
                    <a:pt x="4145" y="1"/>
                    <a:pt x="5313" y="1168"/>
                    <a:pt x="5313" y="2627"/>
                  </a:cubicBezTo>
                  <a:cubicBezTo>
                    <a:pt x="5313" y="4145"/>
                    <a:pt x="4145" y="5312"/>
                    <a:pt x="2628" y="5312"/>
                  </a:cubicBezTo>
                  <a:cubicBezTo>
                    <a:pt x="1110" y="5254"/>
                    <a:pt x="1" y="4087"/>
                    <a:pt x="1" y="2627"/>
                  </a:cubicBezTo>
                  <a:cubicBezTo>
                    <a:pt x="1" y="1110"/>
                    <a:pt x="1168" y="1"/>
                    <a:pt x="262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7" name="Google Shape;3027;p9"/>
            <p:cNvSpPr/>
            <p:nvPr/>
          </p:nvSpPr>
          <p:spPr>
            <a:xfrm>
              <a:off x="1880850" y="3390125"/>
              <a:ext cx="132800" cy="132800"/>
            </a:xfrm>
            <a:custGeom>
              <a:avLst/>
              <a:gdLst/>
              <a:ahLst/>
              <a:cxnLst/>
              <a:rect l="l" t="t" r="r" b="b"/>
              <a:pathLst>
                <a:path w="5312" h="5312" extrusionOk="0">
                  <a:moveTo>
                    <a:pt x="2627" y="0"/>
                  </a:moveTo>
                  <a:cubicBezTo>
                    <a:pt x="4086" y="0"/>
                    <a:pt x="5254" y="1168"/>
                    <a:pt x="5312" y="2627"/>
                  </a:cubicBezTo>
                  <a:cubicBezTo>
                    <a:pt x="5312" y="4145"/>
                    <a:pt x="4145" y="5312"/>
                    <a:pt x="2627" y="5312"/>
                  </a:cubicBezTo>
                  <a:cubicBezTo>
                    <a:pt x="1168" y="5312"/>
                    <a:pt x="0" y="4145"/>
                    <a:pt x="0" y="2685"/>
                  </a:cubicBezTo>
                  <a:cubicBezTo>
                    <a:pt x="0" y="1168"/>
                    <a:pt x="1168" y="59"/>
                    <a:pt x="2627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8" name="Google Shape;3028;p9"/>
            <p:cNvSpPr/>
            <p:nvPr/>
          </p:nvSpPr>
          <p:spPr>
            <a:xfrm>
              <a:off x="2616300" y="4372200"/>
              <a:ext cx="132825" cy="134275"/>
            </a:xfrm>
            <a:custGeom>
              <a:avLst/>
              <a:gdLst/>
              <a:ahLst/>
              <a:cxnLst/>
              <a:rect l="l" t="t" r="r" b="b"/>
              <a:pathLst>
                <a:path w="5313" h="5371" extrusionOk="0">
                  <a:moveTo>
                    <a:pt x="5313" y="2744"/>
                  </a:moveTo>
                  <a:cubicBezTo>
                    <a:pt x="5313" y="4262"/>
                    <a:pt x="4087" y="5371"/>
                    <a:pt x="2628" y="5371"/>
                  </a:cubicBezTo>
                  <a:cubicBezTo>
                    <a:pt x="1110" y="5312"/>
                    <a:pt x="1" y="4145"/>
                    <a:pt x="1" y="2569"/>
                  </a:cubicBezTo>
                  <a:cubicBezTo>
                    <a:pt x="59" y="1110"/>
                    <a:pt x="1285" y="1"/>
                    <a:pt x="2744" y="59"/>
                  </a:cubicBezTo>
                  <a:cubicBezTo>
                    <a:pt x="4204" y="117"/>
                    <a:pt x="5313" y="1285"/>
                    <a:pt x="5313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9" name="Google Shape;3029;p9"/>
            <p:cNvSpPr/>
            <p:nvPr/>
          </p:nvSpPr>
          <p:spPr>
            <a:xfrm>
              <a:off x="2864375" y="940025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8" y="0"/>
                    <a:pt x="5196" y="1168"/>
                    <a:pt x="5196" y="2627"/>
                  </a:cubicBezTo>
                  <a:cubicBezTo>
                    <a:pt x="5254" y="4028"/>
                    <a:pt x="4028" y="5254"/>
                    <a:pt x="2569" y="5254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0" name="Google Shape;3030;p9"/>
            <p:cNvSpPr/>
            <p:nvPr/>
          </p:nvSpPr>
          <p:spPr>
            <a:xfrm>
              <a:off x="5562550" y="3638200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9" y="0"/>
                    <a:pt x="5196" y="1168"/>
                    <a:pt x="5254" y="2569"/>
                  </a:cubicBezTo>
                  <a:cubicBezTo>
                    <a:pt x="5254" y="4028"/>
                    <a:pt x="4029" y="5254"/>
                    <a:pt x="2628" y="5195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168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1" name="Google Shape;3031;p9"/>
            <p:cNvSpPr/>
            <p:nvPr/>
          </p:nvSpPr>
          <p:spPr>
            <a:xfrm>
              <a:off x="5073700" y="1188100"/>
              <a:ext cx="129900" cy="128425"/>
            </a:xfrm>
            <a:custGeom>
              <a:avLst/>
              <a:gdLst/>
              <a:ahLst/>
              <a:cxnLst/>
              <a:rect l="l" t="t" r="r" b="b"/>
              <a:pathLst>
                <a:path w="5196" h="5137" extrusionOk="0">
                  <a:moveTo>
                    <a:pt x="2569" y="0"/>
                  </a:moveTo>
                  <a:cubicBezTo>
                    <a:pt x="4028" y="0"/>
                    <a:pt x="5196" y="1226"/>
                    <a:pt x="5196" y="2627"/>
                  </a:cubicBezTo>
                  <a:cubicBezTo>
                    <a:pt x="5137" y="3969"/>
                    <a:pt x="3970" y="5137"/>
                    <a:pt x="2569" y="5137"/>
                  </a:cubicBezTo>
                  <a:cubicBezTo>
                    <a:pt x="1168" y="5137"/>
                    <a:pt x="1" y="3911"/>
                    <a:pt x="1" y="2510"/>
                  </a:cubicBezTo>
                  <a:cubicBezTo>
                    <a:pt x="59" y="1109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2" name="Google Shape;3032;p9"/>
            <p:cNvSpPr/>
            <p:nvPr/>
          </p:nvSpPr>
          <p:spPr>
            <a:xfrm>
              <a:off x="5320325" y="1430325"/>
              <a:ext cx="129900" cy="128450"/>
            </a:xfrm>
            <a:custGeom>
              <a:avLst/>
              <a:gdLst/>
              <a:ahLst/>
              <a:cxnLst/>
              <a:rect l="l" t="t" r="r" b="b"/>
              <a:pathLst>
                <a:path w="5196" h="5138" extrusionOk="0">
                  <a:moveTo>
                    <a:pt x="5137" y="2627"/>
                  </a:moveTo>
                  <a:cubicBezTo>
                    <a:pt x="5137" y="4028"/>
                    <a:pt x="3970" y="5137"/>
                    <a:pt x="2569" y="5137"/>
                  </a:cubicBezTo>
                  <a:cubicBezTo>
                    <a:pt x="1168" y="5137"/>
                    <a:pt x="0" y="3912"/>
                    <a:pt x="0" y="2511"/>
                  </a:cubicBezTo>
                  <a:cubicBezTo>
                    <a:pt x="59" y="1110"/>
                    <a:pt x="1285" y="1"/>
                    <a:pt x="2627" y="1"/>
                  </a:cubicBezTo>
                  <a:cubicBezTo>
                    <a:pt x="4028" y="59"/>
                    <a:pt x="5195" y="1226"/>
                    <a:pt x="5137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3" name="Google Shape;3033;p9"/>
            <p:cNvSpPr/>
            <p:nvPr/>
          </p:nvSpPr>
          <p:spPr>
            <a:xfrm>
              <a:off x="1886675" y="1920650"/>
              <a:ext cx="128450" cy="126975"/>
            </a:xfrm>
            <a:custGeom>
              <a:avLst/>
              <a:gdLst/>
              <a:ahLst/>
              <a:cxnLst/>
              <a:rect l="l" t="t" r="r" b="b"/>
              <a:pathLst>
                <a:path w="5138" h="5079" extrusionOk="0">
                  <a:moveTo>
                    <a:pt x="2569" y="0"/>
                  </a:moveTo>
                  <a:cubicBezTo>
                    <a:pt x="3970" y="0"/>
                    <a:pt x="5079" y="1109"/>
                    <a:pt x="5079" y="2510"/>
                  </a:cubicBezTo>
                  <a:cubicBezTo>
                    <a:pt x="5137" y="3969"/>
                    <a:pt x="3970" y="5078"/>
                    <a:pt x="2569" y="5078"/>
                  </a:cubicBezTo>
                  <a:cubicBezTo>
                    <a:pt x="1168" y="5078"/>
                    <a:pt x="59" y="3969"/>
                    <a:pt x="1" y="2568"/>
                  </a:cubicBezTo>
                  <a:cubicBezTo>
                    <a:pt x="1" y="1168"/>
                    <a:pt x="1110" y="59"/>
                    <a:pt x="256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4" name="Google Shape;3034;p9"/>
            <p:cNvSpPr/>
            <p:nvPr/>
          </p:nvSpPr>
          <p:spPr>
            <a:xfrm>
              <a:off x="5812100" y="2904175"/>
              <a:ext cx="125525" cy="127000"/>
            </a:xfrm>
            <a:custGeom>
              <a:avLst/>
              <a:gdLst/>
              <a:ahLst/>
              <a:cxnLst/>
              <a:rect l="l" t="t" r="r" b="b"/>
              <a:pathLst>
                <a:path w="5021" h="5080" extrusionOk="0">
                  <a:moveTo>
                    <a:pt x="2510" y="5021"/>
                  </a:moveTo>
                  <a:cubicBezTo>
                    <a:pt x="1109" y="5079"/>
                    <a:pt x="0" y="3970"/>
                    <a:pt x="0" y="2511"/>
                  </a:cubicBezTo>
                  <a:cubicBezTo>
                    <a:pt x="0" y="1110"/>
                    <a:pt x="1051" y="1"/>
                    <a:pt x="2510" y="1"/>
                  </a:cubicBezTo>
                  <a:cubicBezTo>
                    <a:pt x="3911" y="1"/>
                    <a:pt x="5020" y="1052"/>
                    <a:pt x="5020" y="2452"/>
                  </a:cubicBezTo>
                  <a:cubicBezTo>
                    <a:pt x="5020" y="3912"/>
                    <a:pt x="3969" y="5021"/>
                    <a:pt x="2510" y="50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5" name="Google Shape;3035;p9"/>
            <p:cNvSpPr/>
            <p:nvPr/>
          </p:nvSpPr>
          <p:spPr>
            <a:xfrm>
              <a:off x="5810625" y="2660475"/>
              <a:ext cx="127000" cy="127000"/>
            </a:xfrm>
            <a:custGeom>
              <a:avLst/>
              <a:gdLst/>
              <a:ahLst/>
              <a:cxnLst/>
              <a:rect l="l" t="t" r="r" b="b"/>
              <a:pathLst>
                <a:path w="5080" h="5080" extrusionOk="0">
                  <a:moveTo>
                    <a:pt x="2569" y="5079"/>
                  </a:moveTo>
                  <a:cubicBezTo>
                    <a:pt x="1168" y="5079"/>
                    <a:pt x="59" y="3970"/>
                    <a:pt x="1" y="2569"/>
                  </a:cubicBezTo>
                  <a:cubicBezTo>
                    <a:pt x="1" y="1168"/>
                    <a:pt x="1110" y="59"/>
                    <a:pt x="2569" y="1"/>
                  </a:cubicBezTo>
                  <a:cubicBezTo>
                    <a:pt x="3970" y="1"/>
                    <a:pt x="5079" y="1110"/>
                    <a:pt x="5079" y="2569"/>
                  </a:cubicBezTo>
                  <a:cubicBezTo>
                    <a:pt x="5079" y="3970"/>
                    <a:pt x="3970" y="5079"/>
                    <a:pt x="2569" y="50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6" name="Google Shape;3036;p9"/>
            <p:cNvSpPr/>
            <p:nvPr/>
          </p:nvSpPr>
          <p:spPr>
            <a:xfrm>
              <a:off x="4581925" y="4623200"/>
              <a:ext cx="127000" cy="126975"/>
            </a:xfrm>
            <a:custGeom>
              <a:avLst/>
              <a:gdLst/>
              <a:ahLst/>
              <a:cxnLst/>
              <a:rect l="l" t="t" r="r" b="b"/>
              <a:pathLst>
                <a:path w="5080" h="5079" extrusionOk="0">
                  <a:moveTo>
                    <a:pt x="5079" y="2510"/>
                  </a:moveTo>
                  <a:cubicBezTo>
                    <a:pt x="5079" y="3911"/>
                    <a:pt x="3970" y="5020"/>
                    <a:pt x="2569" y="5079"/>
                  </a:cubicBezTo>
                  <a:cubicBezTo>
                    <a:pt x="1168" y="5079"/>
                    <a:pt x="1" y="3969"/>
                    <a:pt x="1" y="2569"/>
                  </a:cubicBezTo>
                  <a:cubicBezTo>
                    <a:pt x="1" y="1109"/>
                    <a:pt x="1110" y="0"/>
                    <a:pt x="2511" y="0"/>
                  </a:cubicBezTo>
                  <a:cubicBezTo>
                    <a:pt x="3912" y="0"/>
                    <a:pt x="5021" y="1109"/>
                    <a:pt x="5079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7" name="Google Shape;3037;p9"/>
            <p:cNvSpPr/>
            <p:nvPr/>
          </p:nvSpPr>
          <p:spPr>
            <a:xfrm>
              <a:off x="3849400" y="694850"/>
              <a:ext cx="126975" cy="127000"/>
            </a:xfrm>
            <a:custGeom>
              <a:avLst/>
              <a:gdLst/>
              <a:ahLst/>
              <a:cxnLst/>
              <a:rect l="l" t="t" r="r" b="b"/>
              <a:pathLst>
                <a:path w="5079" h="5080" extrusionOk="0">
                  <a:moveTo>
                    <a:pt x="2510" y="59"/>
                  </a:moveTo>
                  <a:cubicBezTo>
                    <a:pt x="3911" y="1"/>
                    <a:pt x="5078" y="1110"/>
                    <a:pt x="5078" y="2569"/>
                  </a:cubicBezTo>
                  <a:cubicBezTo>
                    <a:pt x="5078" y="3970"/>
                    <a:pt x="3969" y="5079"/>
                    <a:pt x="2510" y="5079"/>
                  </a:cubicBezTo>
                  <a:cubicBezTo>
                    <a:pt x="1109" y="5079"/>
                    <a:pt x="58" y="3970"/>
                    <a:pt x="0" y="2628"/>
                  </a:cubicBezTo>
                  <a:cubicBezTo>
                    <a:pt x="0" y="1168"/>
                    <a:pt x="1109" y="59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8" name="Google Shape;3038;p9"/>
            <p:cNvSpPr/>
            <p:nvPr/>
          </p:nvSpPr>
          <p:spPr>
            <a:xfrm>
              <a:off x="36027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5020" y="2452"/>
                  </a:moveTo>
                  <a:cubicBezTo>
                    <a:pt x="5020" y="3911"/>
                    <a:pt x="3970" y="5020"/>
                    <a:pt x="2510" y="5020"/>
                  </a:cubicBezTo>
                  <a:cubicBezTo>
                    <a:pt x="1109" y="5020"/>
                    <a:pt x="59" y="3911"/>
                    <a:pt x="0" y="2510"/>
                  </a:cubicBezTo>
                  <a:cubicBezTo>
                    <a:pt x="0" y="1109"/>
                    <a:pt x="1109" y="0"/>
                    <a:pt x="2510" y="0"/>
                  </a:cubicBezTo>
                  <a:cubicBezTo>
                    <a:pt x="3911" y="0"/>
                    <a:pt x="5020" y="1051"/>
                    <a:pt x="5020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9" name="Google Shape;3039;p9"/>
            <p:cNvSpPr/>
            <p:nvPr/>
          </p:nvSpPr>
          <p:spPr>
            <a:xfrm>
              <a:off x="2867300" y="4620275"/>
              <a:ext cx="124075" cy="124075"/>
            </a:xfrm>
            <a:custGeom>
              <a:avLst/>
              <a:gdLst/>
              <a:ahLst/>
              <a:cxnLst/>
              <a:rect l="l" t="t" r="r" b="b"/>
              <a:pathLst>
                <a:path w="4963" h="4963" extrusionOk="0">
                  <a:moveTo>
                    <a:pt x="2511" y="4962"/>
                  </a:moveTo>
                  <a:cubicBezTo>
                    <a:pt x="1110" y="4962"/>
                    <a:pt x="1" y="3853"/>
                    <a:pt x="1" y="2452"/>
                  </a:cubicBezTo>
                  <a:cubicBezTo>
                    <a:pt x="1" y="1110"/>
                    <a:pt x="1110" y="1"/>
                    <a:pt x="2511" y="1"/>
                  </a:cubicBezTo>
                  <a:cubicBezTo>
                    <a:pt x="3911" y="1"/>
                    <a:pt x="4962" y="1110"/>
                    <a:pt x="4962" y="2510"/>
                  </a:cubicBezTo>
                  <a:cubicBezTo>
                    <a:pt x="4962" y="3911"/>
                    <a:pt x="3911" y="4962"/>
                    <a:pt x="2511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0" name="Google Shape;3040;p9"/>
            <p:cNvSpPr/>
            <p:nvPr/>
          </p:nvSpPr>
          <p:spPr>
            <a:xfrm>
              <a:off x="5812100" y="2415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0" y="1"/>
                  </a:moveTo>
                  <a:cubicBezTo>
                    <a:pt x="3853" y="1"/>
                    <a:pt x="4962" y="1110"/>
                    <a:pt x="4962" y="2511"/>
                  </a:cubicBezTo>
                  <a:cubicBezTo>
                    <a:pt x="5020" y="3853"/>
                    <a:pt x="3911" y="4962"/>
                    <a:pt x="2510" y="4962"/>
                  </a:cubicBezTo>
                  <a:cubicBezTo>
                    <a:pt x="1109" y="5021"/>
                    <a:pt x="0" y="3912"/>
                    <a:pt x="0" y="2511"/>
                  </a:cubicBezTo>
                  <a:cubicBezTo>
                    <a:pt x="0" y="1110"/>
                    <a:pt x="1109" y="1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1" name="Google Shape;3041;p9"/>
            <p:cNvSpPr/>
            <p:nvPr/>
          </p:nvSpPr>
          <p:spPr>
            <a:xfrm>
              <a:off x="5812100" y="3152250"/>
              <a:ext cx="125525" cy="124075"/>
            </a:xfrm>
            <a:custGeom>
              <a:avLst/>
              <a:gdLst/>
              <a:ahLst/>
              <a:cxnLst/>
              <a:rect l="l" t="t" r="r" b="b"/>
              <a:pathLst>
                <a:path w="5021" h="4963" extrusionOk="0">
                  <a:moveTo>
                    <a:pt x="2452" y="4962"/>
                  </a:moveTo>
                  <a:cubicBezTo>
                    <a:pt x="1109" y="4904"/>
                    <a:pt x="0" y="3795"/>
                    <a:pt x="59" y="2394"/>
                  </a:cubicBezTo>
                  <a:cubicBezTo>
                    <a:pt x="59" y="1052"/>
                    <a:pt x="1168" y="1"/>
                    <a:pt x="2510" y="1"/>
                  </a:cubicBezTo>
                  <a:cubicBezTo>
                    <a:pt x="3911" y="1"/>
                    <a:pt x="5020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2" name="Google Shape;3042;p9"/>
            <p:cNvSpPr/>
            <p:nvPr/>
          </p:nvSpPr>
          <p:spPr>
            <a:xfrm>
              <a:off x="2378450" y="1186625"/>
              <a:ext cx="124075" cy="122600"/>
            </a:xfrm>
            <a:custGeom>
              <a:avLst/>
              <a:gdLst/>
              <a:ahLst/>
              <a:cxnLst/>
              <a:rect l="l" t="t" r="r" b="b"/>
              <a:pathLst>
                <a:path w="4963" h="4904" extrusionOk="0">
                  <a:moveTo>
                    <a:pt x="2452" y="4904"/>
                  </a:moveTo>
                  <a:cubicBezTo>
                    <a:pt x="1110" y="4904"/>
                    <a:pt x="1" y="3853"/>
                    <a:pt x="1" y="2452"/>
                  </a:cubicBezTo>
                  <a:cubicBezTo>
                    <a:pt x="1" y="1110"/>
                    <a:pt x="1110" y="1"/>
                    <a:pt x="2510" y="1"/>
                  </a:cubicBezTo>
                  <a:cubicBezTo>
                    <a:pt x="3853" y="1"/>
                    <a:pt x="4962" y="1110"/>
                    <a:pt x="4962" y="2511"/>
                  </a:cubicBezTo>
                  <a:cubicBezTo>
                    <a:pt x="4904" y="3853"/>
                    <a:pt x="3795" y="4904"/>
                    <a:pt x="2452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3" name="Google Shape;3043;p9"/>
            <p:cNvSpPr/>
            <p:nvPr/>
          </p:nvSpPr>
          <p:spPr>
            <a:xfrm>
              <a:off x="40930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1" y="0"/>
                  </a:moveTo>
                  <a:cubicBezTo>
                    <a:pt x="3912" y="59"/>
                    <a:pt x="5021" y="1168"/>
                    <a:pt x="4962" y="2569"/>
                  </a:cubicBezTo>
                  <a:cubicBezTo>
                    <a:pt x="4962" y="3911"/>
                    <a:pt x="3853" y="5020"/>
                    <a:pt x="2452" y="4962"/>
                  </a:cubicBezTo>
                  <a:cubicBezTo>
                    <a:pt x="1052" y="4962"/>
                    <a:pt x="1" y="3853"/>
                    <a:pt x="1" y="2510"/>
                  </a:cubicBezTo>
                  <a:cubicBezTo>
                    <a:pt x="1" y="1109"/>
                    <a:pt x="1110" y="0"/>
                    <a:pt x="25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4" name="Google Shape;3044;p9"/>
            <p:cNvSpPr/>
            <p:nvPr/>
          </p:nvSpPr>
          <p:spPr>
            <a:xfrm>
              <a:off x="1885225" y="3641100"/>
              <a:ext cx="124050" cy="124075"/>
            </a:xfrm>
            <a:custGeom>
              <a:avLst/>
              <a:gdLst/>
              <a:ahLst/>
              <a:cxnLst/>
              <a:rect l="l" t="t" r="r" b="b"/>
              <a:pathLst>
                <a:path w="4962" h="4963" extrusionOk="0">
                  <a:moveTo>
                    <a:pt x="2452" y="1"/>
                  </a:moveTo>
                  <a:cubicBezTo>
                    <a:pt x="3853" y="1"/>
                    <a:pt x="4962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ubicBezTo>
                    <a:pt x="1051" y="4962"/>
                    <a:pt x="0" y="3853"/>
                    <a:pt x="0" y="2453"/>
                  </a:cubicBezTo>
                  <a:cubicBezTo>
                    <a:pt x="0" y="1110"/>
                    <a:pt x="1109" y="1"/>
                    <a:pt x="24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5" name="Google Shape;3045;p9"/>
            <p:cNvSpPr/>
            <p:nvPr/>
          </p:nvSpPr>
          <p:spPr>
            <a:xfrm>
              <a:off x="5318875" y="4129975"/>
              <a:ext cx="124050" cy="125500"/>
            </a:xfrm>
            <a:custGeom>
              <a:avLst/>
              <a:gdLst/>
              <a:ahLst/>
              <a:cxnLst/>
              <a:rect l="l" t="t" r="r" b="b"/>
              <a:pathLst>
                <a:path w="4962" h="5020" extrusionOk="0">
                  <a:moveTo>
                    <a:pt x="58" y="2510"/>
                  </a:moveTo>
                  <a:cubicBezTo>
                    <a:pt x="58" y="1109"/>
                    <a:pt x="1167" y="0"/>
                    <a:pt x="2568" y="58"/>
                  </a:cubicBezTo>
                  <a:cubicBezTo>
                    <a:pt x="3911" y="117"/>
                    <a:pt x="4962" y="1226"/>
                    <a:pt x="4962" y="2568"/>
                  </a:cubicBezTo>
                  <a:cubicBezTo>
                    <a:pt x="4962" y="3911"/>
                    <a:pt x="3794" y="5020"/>
                    <a:pt x="2452" y="5020"/>
                  </a:cubicBezTo>
                  <a:cubicBezTo>
                    <a:pt x="1109" y="4962"/>
                    <a:pt x="0" y="3853"/>
                    <a:pt x="58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6" name="Google Shape;3046;p9"/>
            <p:cNvSpPr/>
            <p:nvPr/>
          </p:nvSpPr>
          <p:spPr>
            <a:xfrm>
              <a:off x="3357625" y="696325"/>
              <a:ext cx="124050" cy="124050"/>
            </a:xfrm>
            <a:custGeom>
              <a:avLst/>
              <a:gdLst/>
              <a:ahLst/>
              <a:cxnLst/>
              <a:rect l="l" t="t" r="r" b="b"/>
              <a:pathLst>
                <a:path w="4962" h="4962" extrusionOk="0">
                  <a:moveTo>
                    <a:pt x="2510" y="4962"/>
                  </a:moveTo>
                  <a:cubicBezTo>
                    <a:pt x="1168" y="4962"/>
                    <a:pt x="59" y="3853"/>
                    <a:pt x="0" y="2510"/>
                  </a:cubicBezTo>
                  <a:cubicBezTo>
                    <a:pt x="0" y="1168"/>
                    <a:pt x="1109" y="59"/>
                    <a:pt x="2452" y="59"/>
                  </a:cubicBezTo>
                  <a:cubicBezTo>
                    <a:pt x="3794" y="0"/>
                    <a:pt x="4903" y="1109"/>
                    <a:pt x="4903" y="2452"/>
                  </a:cubicBezTo>
                  <a:cubicBezTo>
                    <a:pt x="4962" y="3794"/>
                    <a:pt x="3853" y="4903"/>
                    <a:pt x="2510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7" name="Google Shape;3047;p9"/>
            <p:cNvSpPr/>
            <p:nvPr/>
          </p:nvSpPr>
          <p:spPr>
            <a:xfrm>
              <a:off x="5076625" y="43780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1" y="2393"/>
                  </a:moveTo>
                  <a:cubicBezTo>
                    <a:pt x="59" y="1051"/>
                    <a:pt x="1226" y="0"/>
                    <a:pt x="2511" y="0"/>
                  </a:cubicBezTo>
                  <a:cubicBezTo>
                    <a:pt x="3853" y="58"/>
                    <a:pt x="4962" y="1226"/>
                    <a:pt x="4904" y="2510"/>
                  </a:cubicBezTo>
                  <a:cubicBezTo>
                    <a:pt x="4904" y="3852"/>
                    <a:pt x="3736" y="4962"/>
                    <a:pt x="2394" y="4903"/>
                  </a:cubicBezTo>
                  <a:cubicBezTo>
                    <a:pt x="1051" y="4903"/>
                    <a:pt x="1" y="3736"/>
                    <a:pt x="1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8" name="Google Shape;3048;p9"/>
            <p:cNvSpPr/>
            <p:nvPr/>
          </p:nvSpPr>
          <p:spPr>
            <a:xfrm>
              <a:off x="4830000" y="944400"/>
              <a:ext cx="122625" cy="122600"/>
            </a:xfrm>
            <a:custGeom>
              <a:avLst/>
              <a:gdLst/>
              <a:ahLst/>
              <a:cxnLst/>
              <a:rect l="l" t="t" r="r" b="b"/>
              <a:pathLst>
                <a:path w="4905" h="4904" extrusionOk="0">
                  <a:moveTo>
                    <a:pt x="4904" y="2452"/>
                  </a:moveTo>
                  <a:cubicBezTo>
                    <a:pt x="4904" y="3794"/>
                    <a:pt x="3795" y="4903"/>
                    <a:pt x="2453" y="4903"/>
                  </a:cubicBezTo>
                  <a:cubicBezTo>
                    <a:pt x="1110" y="4903"/>
                    <a:pt x="1" y="3736"/>
                    <a:pt x="1" y="2452"/>
                  </a:cubicBezTo>
                  <a:cubicBezTo>
                    <a:pt x="1" y="1109"/>
                    <a:pt x="1168" y="0"/>
                    <a:pt x="2453" y="0"/>
                  </a:cubicBezTo>
                  <a:cubicBezTo>
                    <a:pt x="3795" y="0"/>
                    <a:pt x="4904" y="1109"/>
                    <a:pt x="4904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9" name="Google Shape;3049;p9"/>
            <p:cNvSpPr/>
            <p:nvPr/>
          </p:nvSpPr>
          <p:spPr>
            <a:xfrm>
              <a:off x="2131825" y="14332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3" y="4904"/>
                  </a:moveTo>
                  <a:cubicBezTo>
                    <a:pt x="1110" y="4904"/>
                    <a:pt x="1" y="3795"/>
                    <a:pt x="1" y="2452"/>
                  </a:cubicBezTo>
                  <a:cubicBezTo>
                    <a:pt x="59" y="1109"/>
                    <a:pt x="1168" y="0"/>
                    <a:pt x="2511" y="0"/>
                  </a:cubicBezTo>
                  <a:cubicBezTo>
                    <a:pt x="3853" y="59"/>
                    <a:pt x="4962" y="1168"/>
                    <a:pt x="4904" y="2510"/>
                  </a:cubicBezTo>
                  <a:cubicBezTo>
                    <a:pt x="4904" y="3853"/>
                    <a:pt x="3795" y="4962"/>
                    <a:pt x="2453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0" name="Google Shape;3050;p9"/>
            <p:cNvSpPr/>
            <p:nvPr/>
          </p:nvSpPr>
          <p:spPr>
            <a:xfrm>
              <a:off x="5565475" y="1679875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2" y="0"/>
                  </a:moveTo>
                  <a:cubicBezTo>
                    <a:pt x="3795" y="0"/>
                    <a:pt x="4962" y="1109"/>
                    <a:pt x="4962" y="2452"/>
                  </a:cubicBezTo>
                  <a:cubicBezTo>
                    <a:pt x="4962" y="3794"/>
                    <a:pt x="3853" y="4903"/>
                    <a:pt x="2511" y="4903"/>
                  </a:cubicBezTo>
                  <a:cubicBezTo>
                    <a:pt x="1168" y="4962"/>
                    <a:pt x="59" y="3852"/>
                    <a:pt x="59" y="2510"/>
                  </a:cubicBezTo>
                  <a:cubicBezTo>
                    <a:pt x="1" y="1167"/>
                    <a:pt x="1110" y="58"/>
                    <a:pt x="245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1" name="Google Shape;3051;p9"/>
            <p:cNvSpPr/>
            <p:nvPr/>
          </p:nvSpPr>
          <p:spPr>
            <a:xfrm>
              <a:off x="3847925" y="4868350"/>
              <a:ext cx="121150" cy="121150"/>
            </a:xfrm>
            <a:custGeom>
              <a:avLst/>
              <a:gdLst/>
              <a:ahLst/>
              <a:cxnLst/>
              <a:rect l="l" t="t" r="r" b="b"/>
              <a:pathLst>
                <a:path w="4846" h="4846" extrusionOk="0">
                  <a:moveTo>
                    <a:pt x="4845" y="2394"/>
                  </a:moveTo>
                  <a:cubicBezTo>
                    <a:pt x="4845" y="3736"/>
                    <a:pt x="3795" y="4845"/>
                    <a:pt x="2452" y="4845"/>
                  </a:cubicBezTo>
                  <a:cubicBezTo>
                    <a:pt x="1168" y="4845"/>
                    <a:pt x="59" y="3795"/>
                    <a:pt x="59" y="2452"/>
                  </a:cubicBezTo>
                  <a:cubicBezTo>
                    <a:pt x="1" y="1110"/>
                    <a:pt x="1110" y="59"/>
                    <a:pt x="2394" y="59"/>
                  </a:cubicBezTo>
                  <a:cubicBezTo>
                    <a:pt x="3736" y="1"/>
                    <a:pt x="4845" y="1110"/>
                    <a:pt x="4845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2" name="Google Shape;3052;p9"/>
            <p:cNvSpPr/>
            <p:nvPr/>
          </p:nvSpPr>
          <p:spPr>
            <a:xfrm>
              <a:off x="1644450" y="2660475"/>
              <a:ext cx="119675" cy="119700"/>
            </a:xfrm>
            <a:custGeom>
              <a:avLst/>
              <a:gdLst/>
              <a:ahLst/>
              <a:cxnLst/>
              <a:rect l="l" t="t" r="r" b="b"/>
              <a:pathLst>
                <a:path w="4787" h="4788" extrusionOk="0">
                  <a:moveTo>
                    <a:pt x="2393" y="1"/>
                  </a:moveTo>
                  <a:cubicBezTo>
                    <a:pt x="3678" y="1"/>
                    <a:pt x="4787" y="1052"/>
                    <a:pt x="4787" y="2394"/>
                  </a:cubicBezTo>
                  <a:cubicBezTo>
                    <a:pt x="4787" y="3678"/>
                    <a:pt x="3736" y="4787"/>
                    <a:pt x="2393" y="4787"/>
                  </a:cubicBezTo>
                  <a:cubicBezTo>
                    <a:pt x="1109" y="4787"/>
                    <a:pt x="0" y="3737"/>
                    <a:pt x="0" y="2394"/>
                  </a:cubicBezTo>
                  <a:cubicBezTo>
                    <a:pt x="0" y="1110"/>
                    <a:pt x="1051" y="1"/>
                    <a:pt x="23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3" name="Google Shape;3053;p9"/>
            <p:cNvSpPr/>
            <p:nvPr/>
          </p:nvSpPr>
          <p:spPr>
            <a:xfrm>
              <a:off x="3605700" y="4868350"/>
              <a:ext cx="121125" cy="121150"/>
            </a:xfrm>
            <a:custGeom>
              <a:avLst/>
              <a:gdLst/>
              <a:ahLst/>
              <a:cxnLst/>
              <a:rect l="l" t="t" r="r" b="b"/>
              <a:pathLst>
                <a:path w="4845" h="4846" extrusionOk="0">
                  <a:moveTo>
                    <a:pt x="4787" y="2394"/>
                  </a:moveTo>
                  <a:cubicBezTo>
                    <a:pt x="4845" y="3736"/>
                    <a:pt x="3736" y="4845"/>
                    <a:pt x="2452" y="4845"/>
                  </a:cubicBezTo>
                  <a:cubicBezTo>
                    <a:pt x="1109" y="4845"/>
                    <a:pt x="59" y="3795"/>
                    <a:pt x="0" y="2452"/>
                  </a:cubicBezTo>
                  <a:cubicBezTo>
                    <a:pt x="0" y="1110"/>
                    <a:pt x="1051" y="59"/>
                    <a:pt x="2393" y="59"/>
                  </a:cubicBezTo>
                  <a:cubicBezTo>
                    <a:pt x="3736" y="1"/>
                    <a:pt x="4787" y="1110"/>
                    <a:pt x="4787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4" name="Google Shape;3054;p9"/>
            <p:cNvSpPr/>
            <p:nvPr/>
          </p:nvSpPr>
          <p:spPr>
            <a:xfrm>
              <a:off x="4342625" y="699250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8"/>
                  </a:moveTo>
                  <a:cubicBezTo>
                    <a:pt x="1051" y="4728"/>
                    <a:pt x="59" y="3736"/>
                    <a:pt x="59" y="2393"/>
                  </a:cubicBezTo>
                  <a:cubicBezTo>
                    <a:pt x="0" y="1051"/>
                    <a:pt x="1051" y="0"/>
                    <a:pt x="2452" y="0"/>
                  </a:cubicBezTo>
                  <a:cubicBezTo>
                    <a:pt x="3736" y="58"/>
                    <a:pt x="4787" y="1051"/>
                    <a:pt x="4728" y="2393"/>
                  </a:cubicBezTo>
                  <a:cubicBezTo>
                    <a:pt x="4728" y="3736"/>
                    <a:pt x="3736" y="4728"/>
                    <a:pt x="2393" y="47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5" name="Google Shape;3055;p9"/>
            <p:cNvSpPr/>
            <p:nvPr/>
          </p:nvSpPr>
          <p:spPr>
            <a:xfrm>
              <a:off x="5568400" y="38906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8" y="2393"/>
                  </a:moveTo>
                  <a:cubicBezTo>
                    <a:pt x="4728" y="3736"/>
                    <a:pt x="3736" y="4728"/>
                    <a:pt x="2394" y="4728"/>
                  </a:cubicBezTo>
                  <a:cubicBezTo>
                    <a:pt x="1051" y="4728"/>
                    <a:pt x="0" y="3678"/>
                    <a:pt x="0" y="2335"/>
                  </a:cubicBezTo>
                  <a:cubicBezTo>
                    <a:pt x="59" y="1051"/>
                    <a:pt x="1109" y="0"/>
                    <a:pt x="2394" y="0"/>
                  </a:cubicBezTo>
                  <a:cubicBezTo>
                    <a:pt x="3736" y="59"/>
                    <a:pt x="4728" y="1051"/>
                    <a:pt x="4728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6" name="Google Shape;3056;p9"/>
            <p:cNvSpPr/>
            <p:nvPr/>
          </p:nvSpPr>
          <p:spPr>
            <a:xfrm>
              <a:off x="2134750" y="41343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9" y="2393"/>
                  </a:moveTo>
                  <a:cubicBezTo>
                    <a:pt x="4670" y="3678"/>
                    <a:pt x="3678" y="4728"/>
                    <a:pt x="2336" y="4670"/>
                  </a:cubicBezTo>
                  <a:cubicBezTo>
                    <a:pt x="993" y="4670"/>
                    <a:pt x="1" y="3619"/>
                    <a:pt x="1" y="2277"/>
                  </a:cubicBezTo>
                  <a:cubicBezTo>
                    <a:pt x="59" y="992"/>
                    <a:pt x="1051" y="0"/>
                    <a:pt x="2394" y="0"/>
                  </a:cubicBezTo>
                  <a:cubicBezTo>
                    <a:pt x="3736" y="0"/>
                    <a:pt x="4729" y="1051"/>
                    <a:pt x="4670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7" name="Google Shape;3057;p9"/>
            <p:cNvSpPr/>
            <p:nvPr/>
          </p:nvSpPr>
          <p:spPr>
            <a:xfrm>
              <a:off x="2381375" y="43809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5" y="4729"/>
                  </a:moveTo>
                  <a:cubicBezTo>
                    <a:pt x="993" y="4670"/>
                    <a:pt x="0" y="3678"/>
                    <a:pt x="0" y="2336"/>
                  </a:cubicBezTo>
                  <a:cubicBezTo>
                    <a:pt x="0" y="993"/>
                    <a:pt x="1109" y="1"/>
                    <a:pt x="2452" y="1"/>
                  </a:cubicBezTo>
                  <a:cubicBezTo>
                    <a:pt x="3736" y="59"/>
                    <a:pt x="4728" y="1110"/>
                    <a:pt x="4728" y="2394"/>
                  </a:cubicBezTo>
                  <a:cubicBezTo>
                    <a:pt x="4670" y="3736"/>
                    <a:pt x="3619" y="4729"/>
                    <a:pt x="2335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8" name="Google Shape;3058;p9"/>
            <p:cNvSpPr/>
            <p:nvPr/>
          </p:nvSpPr>
          <p:spPr>
            <a:xfrm>
              <a:off x="4097450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2336" y="0"/>
                  </a:moveTo>
                  <a:cubicBezTo>
                    <a:pt x="3620" y="0"/>
                    <a:pt x="4671" y="993"/>
                    <a:pt x="4671" y="2277"/>
                  </a:cubicBezTo>
                  <a:cubicBezTo>
                    <a:pt x="4671" y="3619"/>
                    <a:pt x="3678" y="4612"/>
                    <a:pt x="2336" y="4670"/>
                  </a:cubicBezTo>
                  <a:cubicBezTo>
                    <a:pt x="1052" y="4670"/>
                    <a:pt x="1" y="3619"/>
                    <a:pt x="1" y="2335"/>
                  </a:cubicBezTo>
                  <a:cubicBezTo>
                    <a:pt x="1" y="993"/>
                    <a:pt x="993" y="0"/>
                    <a:pt x="233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9" name="Google Shape;3059;p9"/>
            <p:cNvSpPr/>
            <p:nvPr/>
          </p:nvSpPr>
          <p:spPr>
            <a:xfrm>
              <a:off x="5815025" y="2171625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9"/>
                  </a:moveTo>
                  <a:cubicBezTo>
                    <a:pt x="1051" y="4729"/>
                    <a:pt x="0" y="3678"/>
                    <a:pt x="0" y="2336"/>
                  </a:cubicBezTo>
                  <a:cubicBezTo>
                    <a:pt x="58" y="1052"/>
                    <a:pt x="1051" y="1"/>
                    <a:pt x="2393" y="1"/>
                  </a:cubicBezTo>
                  <a:cubicBezTo>
                    <a:pt x="3736" y="1"/>
                    <a:pt x="4786" y="1052"/>
                    <a:pt x="4728" y="2394"/>
                  </a:cubicBezTo>
                  <a:cubicBezTo>
                    <a:pt x="4728" y="3737"/>
                    <a:pt x="3677" y="4729"/>
                    <a:pt x="239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0" name="Google Shape;3060;p9"/>
            <p:cNvSpPr/>
            <p:nvPr/>
          </p:nvSpPr>
          <p:spPr>
            <a:xfrm>
              <a:off x="5816475" y="33988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0"/>
                  </a:moveTo>
                  <a:cubicBezTo>
                    <a:pt x="3619" y="0"/>
                    <a:pt x="4670" y="993"/>
                    <a:pt x="4670" y="2335"/>
                  </a:cubicBezTo>
                  <a:cubicBezTo>
                    <a:pt x="4670" y="3619"/>
                    <a:pt x="3619" y="4670"/>
                    <a:pt x="2335" y="4670"/>
                  </a:cubicBezTo>
                  <a:cubicBezTo>
                    <a:pt x="993" y="4670"/>
                    <a:pt x="0" y="3619"/>
                    <a:pt x="0" y="2335"/>
                  </a:cubicBezTo>
                  <a:cubicBezTo>
                    <a:pt x="0" y="993"/>
                    <a:pt x="993" y="0"/>
                    <a:pt x="23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1" name="Google Shape;3061;p9"/>
            <p:cNvSpPr/>
            <p:nvPr/>
          </p:nvSpPr>
          <p:spPr>
            <a:xfrm>
              <a:off x="1644450" y="2907100"/>
              <a:ext cx="118225" cy="119675"/>
            </a:xfrm>
            <a:custGeom>
              <a:avLst/>
              <a:gdLst/>
              <a:ahLst/>
              <a:cxnLst/>
              <a:rect l="l" t="t" r="r" b="b"/>
              <a:pathLst>
                <a:path w="4729" h="4787" extrusionOk="0">
                  <a:moveTo>
                    <a:pt x="2335" y="59"/>
                  </a:moveTo>
                  <a:cubicBezTo>
                    <a:pt x="3678" y="1"/>
                    <a:pt x="4728" y="1051"/>
                    <a:pt x="4728" y="2394"/>
                  </a:cubicBezTo>
                  <a:cubicBezTo>
                    <a:pt x="4728" y="3736"/>
                    <a:pt x="3736" y="4729"/>
                    <a:pt x="2452" y="4787"/>
                  </a:cubicBezTo>
                  <a:cubicBezTo>
                    <a:pt x="1109" y="4787"/>
                    <a:pt x="0" y="3736"/>
                    <a:pt x="0" y="2394"/>
                  </a:cubicBezTo>
                  <a:cubicBezTo>
                    <a:pt x="0" y="1110"/>
                    <a:pt x="1051" y="59"/>
                    <a:pt x="233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2" name="Google Shape;3062;p9"/>
            <p:cNvSpPr/>
            <p:nvPr/>
          </p:nvSpPr>
          <p:spPr>
            <a:xfrm>
              <a:off x="2627975" y="9458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6" y="1"/>
                  </a:moveTo>
                  <a:cubicBezTo>
                    <a:pt x="3678" y="1"/>
                    <a:pt x="4729" y="1051"/>
                    <a:pt x="4729" y="2336"/>
                  </a:cubicBezTo>
                  <a:cubicBezTo>
                    <a:pt x="4729" y="3678"/>
                    <a:pt x="3678" y="4729"/>
                    <a:pt x="2336" y="4729"/>
                  </a:cubicBezTo>
                  <a:cubicBezTo>
                    <a:pt x="993" y="4729"/>
                    <a:pt x="1" y="3678"/>
                    <a:pt x="1" y="2394"/>
                  </a:cubicBezTo>
                  <a:cubicBezTo>
                    <a:pt x="1" y="1051"/>
                    <a:pt x="1052" y="59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3" name="Google Shape;3063;p9"/>
            <p:cNvSpPr/>
            <p:nvPr/>
          </p:nvSpPr>
          <p:spPr>
            <a:xfrm>
              <a:off x="1645900" y="2419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1"/>
                  </a:moveTo>
                  <a:cubicBezTo>
                    <a:pt x="3678" y="1"/>
                    <a:pt x="4670" y="993"/>
                    <a:pt x="4670" y="2336"/>
                  </a:cubicBezTo>
                  <a:cubicBezTo>
                    <a:pt x="4670" y="3620"/>
                    <a:pt x="3620" y="4670"/>
                    <a:pt x="2335" y="4670"/>
                  </a:cubicBezTo>
                  <a:cubicBezTo>
                    <a:pt x="993" y="4670"/>
                    <a:pt x="1" y="3620"/>
                    <a:pt x="1" y="2336"/>
                  </a:cubicBezTo>
                  <a:cubicBezTo>
                    <a:pt x="1" y="993"/>
                    <a:pt x="1051" y="1"/>
                    <a:pt x="23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4" name="Google Shape;3064;p9"/>
            <p:cNvSpPr/>
            <p:nvPr/>
          </p:nvSpPr>
          <p:spPr>
            <a:xfrm>
              <a:off x="3118300" y="700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277" y="4612"/>
                  </a:moveTo>
                  <a:cubicBezTo>
                    <a:pt x="993" y="4612"/>
                    <a:pt x="0" y="3561"/>
                    <a:pt x="0" y="2219"/>
                  </a:cubicBezTo>
                  <a:cubicBezTo>
                    <a:pt x="59" y="993"/>
                    <a:pt x="1109" y="0"/>
                    <a:pt x="2394" y="0"/>
                  </a:cubicBezTo>
                  <a:cubicBezTo>
                    <a:pt x="3678" y="0"/>
                    <a:pt x="4670" y="1109"/>
                    <a:pt x="4670" y="2394"/>
                  </a:cubicBezTo>
                  <a:cubicBezTo>
                    <a:pt x="4612" y="3678"/>
                    <a:pt x="3561" y="4670"/>
                    <a:pt x="2277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5" name="Google Shape;3065;p9"/>
            <p:cNvSpPr/>
            <p:nvPr/>
          </p:nvSpPr>
          <p:spPr>
            <a:xfrm>
              <a:off x="1645900" y="31551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4670" y="2335"/>
                  </a:moveTo>
                  <a:cubicBezTo>
                    <a:pt x="4670" y="3678"/>
                    <a:pt x="3620" y="4670"/>
                    <a:pt x="2277" y="4670"/>
                  </a:cubicBezTo>
                  <a:cubicBezTo>
                    <a:pt x="1051" y="4612"/>
                    <a:pt x="1" y="3620"/>
                    <a:pt x="1" y="2335"/>
                  </a:cubicBezTo>
                  <a:cubicBezTo>
                    <a:pt x="1" y="1051"/>
                    <a:pt x="1051" y="1"/>
                    <a:pt x="2394" y="59"/>
                  </a:cubicBezTo>
                  <a:cubicBezTo>
                    <a:pt x="3620" y="59"/>
                    <a:pt x="4670" y="1110"/>
                    <a:pt x="4670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6" name="Google Shape;3066;p9"/>
            <p:cNvSpPr/>
            <p:nvPr/>
          </p:nvSpPr>
          <p:spPr>
            <a:xfrm>
              <a:off x="1892525" y="1682775"/>
              <a:ext cx="116750" cy="116775"/>
            </a:xfrm>
            <a:custGeom>
              <a:avLst/>
              <a:gdLst/>
              <a:ahLst/>
              <a:cxnLst/>
              <a:rect l="l" t="t" r="r" b="b"/>
              <a:pathLst>
                <a:path w="4670" h="4671" extrusionOk="0">
                  <a:moveTo>
                    <a:pt x="4670" y="2336"/>
                  </a:moveTo>
                  <a:cubicBezTo>
                    <a:pt x="4670" y="3620"/>
                    <a:pt x="3619" y="4670"/>
                    <a:pt x="2277" y="4670"/>
                  </a:cubicBezTo>
                  <a:cubicBezTo>
                    <a:pt x="1051" y="4670"/>
                    <a:pt x="0" y="3620"/>
                    <a:pt x="0" y="2394"/>
                  </a:cubicBezTo>
                  <a:cubicBezTo>
                    <a:pt x="0" y="1051"/>
                    <a:pt x="1051" y="1"/>
                    <a:pt x="2335" y="59"/>
                  </a:cubicBezTo>
                  <a:cubicBezTo>
                    <a:pt x="3619" y="59"/>
                    <a:pt x="4611" y="1051"/>
                    <a:pt x="4670" y="23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7" name="Google Shape;3067;p9"/>
            <p:cNvSpPr/>
            <p:nvPr/>
          </p:nvSpPr>
          <p:spPr>
            <a:xfrm>
              <a:off x="4832925" y="4629025"/>
              <a:ext cx="116775" cy="115325"/>
            </a:xfrm>
            <a:custGeom>
              <a:avLst/>
              <a:gdLst/>
              <a:ahLst/>
              <a:cxnLst/>
              <a:rect l="l" t="t" r="r" b="b"/>
              <a:pathLst>
                <a:path w="4671" h="4613" extrusionOk="0">
                  <a:moveTo>
                    <a:pt x="2336" y="1"/>
                  </a:moveTo>
                  <a:cubicBezTo>
                    <a:pt x="3678" y="1"/>
                    <a:pt x="4670" y="1051"/>
                    <a:pt x="4670" y="2336"/>
                  </a:cubicBezTo>
                  <a:cubicBezTo>
                    <a:pt x="4670" y="3620"/>
                    <a:pt x="3620" y="4612"/>
                    <a:pt x="2336" y="4612"/>
                  </a:cubicBezTo>
                  <a:cubicBezTo>
                    <a:pt x="1051" y="4612"/>
                    <a:pt x="1" y="3561"/>
                    <a:pt x="59" y="2277"/>
                  </a:cubicBezTo>
                  <a:cubicBezTo>
                    <a:pt x="59" y="993"/>
                    <a:pt x="1110" y="1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8" name="Google Shape;3068;p9"/>
            <p:cNvSpPr/>
            <p:nvPr/>
          </p:nvSpPr>
          <p:spPr>
            <a:xfrm>
              <a:off x="3360525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4671" y="2335"/>
                  </a:moveTo>
                  <a:cubicBezTo>
                    <a:pt x="4671" y="3619"/>
                    <a:pt x="3620" y="4670"/>
                    <a:pt x="2277" y="4612"/>
                  </a:cubicBezTo>
                  <a:cubicBezTo>
                    <a:pt x="1052" y="4612"/>
                    <a:pt x="1" y="3561"/>
                    <a:pt x="1" y="2335"/>
                  </a:cubicBezTo>
                  <a:cubicBezTo>
                    <a:pt x="1" y="993"/>
                    <a:pt x="1052" y="0"/>
                    <a:pt x="2394" y="0"/>
                  </a:cubicBezTo>
                  <a:cubicBezTo>
                    <a:pt x="3678" y="0"/>
                    <a:pt x="4671" y="1051"/>
                    <a:pt x="4671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9" name="Google Shape;3069;p9"/>
            <p:cNvSpPr/>
            <p:nvPr/>
          </p:nvSpPr>
          <p:spPr>
            <a:xfrm>
              <a:off x="1889600" y="3890650"/>
              <a:ext cx="113850" cy="112375"/>
            </a:xfrm>
            <a:custGeom>
              <a:avLst/>
              <a:gdLst/>
              <a:ahLst/>
              <a:cxnLst/>
              <a:rect l="l" t="t" r="r" b="b"/>
              <a:pathLst>
                <a:path w="4554" h="4495" extrusionOk="0">
                  <a:moveTo>
                    <a:pt x="4553" y="2277"/>
                  </a:moveTo>
                  <a:cubicBezTo>
                    <a:pt x="4495" y="3503"/>
                    <a:pt x="3503" y="4495"/>
                    <a:pt x="2277" y="4495"/>
                  </a:cubicBezTo>
                  <a:cubicBezTo>
                    <a:pt x="993" y="4436"/>
                    <a:pt x="0" y="3386"/>
                    <a:pt x="59" y="2160"/>
                  </a:cubicBezTo>
                  <a:cubicBezTo>
                    <a:pt x="117" y="934"/>
                    <a:pt x="1109" y="0"/>
                    <a:pt x="2277" y="0"/>
                  </a:cubicBezTo>
                  <a:cubicBezTo>
                    <a:pt x="3561" y="0"/>
                    <a:pt x="4553" y="993"/>
                    <a:pt x="4553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0" name="Google Shape;3070;p9"/>
            <p:cNvSpPr/>
            <p:nvPr/>
          </p:nvSpPr>
          <p:spPr>
            <a:xfrm>
              <a:off x="4345525" y="4872725"/>
              <a:ext cx="112400" cy="112400"/>
            </a:xfrm>
            <a:custGeom>
              <a:avLst/>
              <a:gdLst/>
              <a:ahLst/>
              <a:cxnLst/>
              <a:rect l="l" t="t" r="r" b="b"/>
              <a:pathLst>
                <a:path w="4496" h="4496" extrusionOk="0">
                  <a:moveTo>
                    <a:pt x="2277" y="4495"/>
                  </a:moveTo>
                  <a:cubicBezTo>
                    <a:pt x="993" y="4495"/>
                    <a:pt x="1" y="3444"/>
                    <a:pt x="1" y="2219"/>
                  </a:cubicBezTo>
                  <a:cubicBezTo>
                    <a:pt x="59" y="993"/>
                    <a:pt x="1052" y="1"/>
                    <a:pt x="2336" y="1"/>
                  </a:cubicBezTo>
                  <a:cubicBezTo>
                    <a:pt x="3503" y="59"/>
                    <a:pt x="4495" y="1051"/>
                    <a:pt x="4495" y="2219"/>
                  </a:cubicBezTo>
                  <a:cubicBezTo>
                    <a:pt x="4495" y="3503"/>
                    <a:pt x="3503" y="4495"/>
                    <a:pt x="2277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1" name="Google Shape;3071;p9"/>
            <p:cNvSpPr/>
            <p:nvPr/>
          </p:nvSpPr>
          <p:spPr>
            <a:xfrm>
              <a:off x="2626525" y="4626125"/>
              <a:ext cx="112400" cy="112375"/>
            </a:xfrm>
            <a:custGeom>
              <a:avLst/>
              <a:gdLst/>
              <a:ahLst/>
              <a:cxnLst/>
              <a:rect l="l" t="t" r="r" b="b"/>
              <a:pathLst>
                <a:path w="4496" h="4495" extrusionOk="0">
                  <a:moveTo>
                    <a:pt x="2277" y="0"/>
                  </a:moveTo>
                  <a:cubicBezTo>
                    <a:pt x="3503" y="0"/>
                    <a:pt x="4495" y="1051"/>
                    <a:pt x="4495" y="2276"/>
                  </a:cubicBezTo>
                  <a:cubicBezTo>
                    <a:pt x="4495" y="3502"/>
                    <a:pt x="3444" y="4495"/>
                    <a:pt x="2219" y="4495"/>
                  </a:cubicBezTo>
                  <a:cubicBezTo>
                    <a:pt x="993" y="4495"/>
                    <a:pt x="59" y="3502"/>
                    <a:pt x="1" y="2276"/>
                  </a:cubicBezTo>
                  <a:cubicBezTo>
                    <a:pt x="1" y="1051"/>
                    <a:pt x="1051" y="0"/>
                    <a:pt x="227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2" name="Google Shape;3072;p9"/>
            <p:cNvSpPr/>
            <p:nvPr/>
          </p:nvSpPr>
          <p:spPr>
            <a:xfrm>
              <a:off x="5819400" y="1933775"/>
              <a:ext cx="110925" cy="109475"/>
            </a:xfrm>
            <a:custGeom>
              <a:avLst/>
              <a:gdLst/>
              <a:ahLst/>
              <a:cxnLst/>
              <a:rect l="l" t="t" r="r" b="b"/>
              <a:pathLst>
                <a:path w="4437" h="4379" extrusionOk="0">
                  <a:moveTo>
                    <a:pt x="4436" y="2160"/>
                  </a:moveTo>
                  <a:cubicBezTo>
                    <a:pt x="4436" y="3386"/>
                    <a:pt x="3502" y="4378"/>
                    <a:pt x="2277" y="4378"/>
                  </a:cubicBezTo>
                  <a:cubicBezTo>
                    <a:pt x="992" y="4378"/>
                    <a:pt x="0" y="3444"/>
                    <a:pt x="0" y="2160"/>
                  </a:cubicBezTo>
                  <a:cubicBezTo>
                    <a:pt x="0" y="934"/>
                    <a:pt x="992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3" name="Google Shape;3073;p9"/>
            <p:cNvSpPr/>
            <p:nvPr/>
          </p:nvSpPr>
          <p:spPr>
            <a:xfrm>
              <a:off x="5329075" y="1196850"/>
              <a:ext cx="110925" cy="110925"/>
            </a:xfrm>
            <a:custGeom>
              <a:avLst/>
              <a:gdLst/>
              <a:ahLst/>
              <a:cxnLst/>
              <a:rect l="l" t="t" r="r" b="b"/>
              <a:pathLst>
                <a:path w="4437" h="4437" extrusionOk="0">
                  <a:moveTo>
                    <a:pt x="4437" y="2218"/>
                  </a:moveTo>
                  <a:cubicBezTo>
                    <a:pt x="4437" y="3444"/>
                    <a:pt x="3503" y="4378"/>
                    <a:pt x="2277" y="4437"/>
                  </a:cubicBezTo>
                  <a:cubicBezTo>
                    <a:pt x="993" y="4437"/>
                    <a:pt x="1" y="3444"/>
                    <a:pt x="59" y="2160"/>
                  </a:cubicBezTo>
                  <a:cubicBezTo>
                    <a:pt x="59" y="934"/>
                    <a:pt x="1051" y="0"/>
                    <a:pt x="2277" y="0"/>
                  </a:cubicBezTo>
                  <a:cubicBezTo>
                    <a:pt x="3503" y="0"/>
                    <a:pt x="4437" y="993"/>
                    <a:pt x="4437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4" name="Google Shape;3074;p9"/>
            <p:cNvSpPr/>
            <p:nvPr/>
          </p:nvSpPr>
          <p:spPr>
            <a:xfrm>
              <a:off x="4593600" y="703625"/>
              <a:ext cx="110950" cy="109450"/>
            </a:xfrm>
            <a:custGeom>
              <a:avLst/>
              <a:gdLst/>
              <a:ahLst/>
              <a:cxnLst/>
              <a:rect l="l" t="t" r="r" b="b"/>
              <a:pathLst>
                <a:path w="4438" h="4378" extrusionOk="0">
                  <a:moveTo>
                    <a:pt x="4379" y="2218"/>
                  </a:moveTo>
                  <a:cubicBezTo>
                    <a:pt x="4379" y="3444"/>
                    <a:pt x="3445" y="4378"/>
                    <a:pt x="2219" y="4378"/>
                  </a:cubicBezTo>
                  <a:cubicBezTo>
                    <a:pt x="935" y="4378"/>
                    <a:pt x="1" y="3444"/>
                    <a:pt x="1" y="2160"/>
                  </a:cubicBezTo>
                  <a:cubicBezTo>
                    <a:pt x="59" y="934"/>
                    <a:pt x="993" y="0"/>
                    <a:pt x="2219" y="0"/>
                  </a:cubicBezTo>
                  <a:cubicBezTo>
                    <a:pt x="3445" y="0"/>
                    <a:pt x="4437" y="992"/>
                    <a:pt x="4379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5" name="Google Shape;3075;p9"/>
            <p:cNvSpPr/>
            <p:nvPr/>
          </p:nvSpPr>
          <p:spPr>
            <a:xfrm>
              <a:off x="1648825" y="2174550"/>
              <a:ext cx="110925" cy="112400"/>
            </a:xfrm>
            <a:custGeom>
              <a:avLst/>
              <a:gdLst/>
              <a:ahLst/>
              <a:cxnLst/>
              <a:rect l="l" t="t" r="r" b="b"/>
              <a:pathLst>
                <a:path w="4437" h="4496" extrusionOk="0">
                  <a:moveTo>
                    <a:pt x="4436" y="2277"/>
                  </a:moveTo>
                  <a:cubicBezTo>
                    <a:pt x="4436" y="3503"/>
                    <a:pt x="3503" y="4437"/>
                    <a:pt x="2277" y="4495"/>
                  </a:cubicBezTo>
                  <a:cubicBezTo>
                    <a:pt x="993" y="4495"/>
                    <a:pt x="0" y="3503"/>
                    <a:pt x="0" y="2277"/>
                  </a:cubicBezTo>
                  <a:cubicBezTo>
                    <a:pt x="0" y="993"/>
                    <a:pt x="993" y="1"/>
                    <a:pt x="2218" y="59"/>
                  </a:cubicBezTo>
                  <a:cubicBezTo>
                    <a:pt x="3444" y="59"/>
                    <a:pt x="4436" y="993"/>
                    <a:pt x="4436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6" name="Google Shape;3076;p9"/>
            <p:cNvSpPr/>
            <p:nvPr/>
          </p:nvSpPr>
          <p:spPr>
            <a:xfrm>
              <a:off x="3121225" y="4875650"/>
              <a:ext cx="109450" cy="108000"/>
            </a:xfrm>
            <a:custGeom>
              <a:avLst/>
              <a:gdLst/>
              <a:ahLst/>
              <a:cxnLst/>
              <a:rect l="l" t="t" r="r" b="b"/>
              <a:pathLst>
                <a:path w="4378" h="4320" extrusionOk="0">
                  <a:moveTo>
                    <a:pt x="4378" y="2160"/>
                  </a:moveTo>
                  <a:cubicBezTo>
                    <a:pt x="4378" y="3386"/>
                    <a:pt x="3386" y="4320"/>
                    <a:pt x="2160" y="4320"/>
                  </a:cubicBezTo>
                  <a:cubicBezTo>
                    <a:pt x="934" y="4320"/>
                    <a:pt x="0" y="3327"/>
                    <a:pt x="59" y="2102"/>
                  </a:cubicBezTo>
                  <a:cubicBezTo>
                    <a:pt x="59" y="876"/>
                    <a:pt x="1051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7" name="Google Shape;3077;p9"/>
            <p:cNvSpPr/>
            <p:nvPr/>
          </p:nvSpPr>
          <p:spPr>
            <a:xfrm>
              <a:off x="1648825" y="3401800"/>
              <a:ext cx="110925" cy="109450"/>
            </a:xfrm>
            <a:custGeom>
              <a:avLst/>
              <a:gdLst/>
              <a:ahLst/>
              <a:cxnLst/>
              <a:rect l="l" t="t" r="r" b="b"/>
              <a:pathLst>
                <a:path w="4437" h="4378" extrusionOk="0">
                  <a:moveTo>
                    <a:pt x="59" y="2160"/>
                  </a:moveTo>
                  <a:cubicBezTo>
                    <a:pt x="59" y="934"/>
                    <a:pt x="993" y="0"/>
                    <a:pt x="2277" y="59"/>
                  </a:cubicBezTo>
                  <a:cubicBezTo>
                    <a:pt x="3444" y="59"/>
                    <a:pt x="4436" y="1051"/>
                    <a:pt x="4378" y="2277"/>
                  </a:cubicBezTo>
                  <a:cubicBezTo>
                    <a:pt x="4378" y="3444"/>
                    <a:pt x="3386" y="4378"/>
                    <a:pt x="2218" y="4378"/>
                  </a:cubicBezTo>
                  <a:cubicBezTo>
                    <a:pt x="993" y="4378"/>
                    <a:pt x="0" y="3444"/>
                    <a:pt x="59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8" name="Google Shape;3078;p9"/>
            <p:cNvSpPr/>
            <p:nvPr/>
          </p:nvSpPr>
          <p:spPr>
            <a:xfrm>
              <a:off x="5574225" y="1440550"/>
              <a:ext cx="108025" cy="108000"/>
            </a:xfrm>
            <a:custGeom>
              <a:avLst/>
              <a:gdLst/>
              <a:ahLst/>
              <a:cxnLst/>
              <a:rect l="l" t="t" r="r" b="b"/>
              <a:pathLst>
                <a:path w="4321" h="4320" extrusionOk="0">
                  <a:moveTo>
                    <a:pt x="2161" y="4320"/>
                  </a:moveTo>
                  <a:cubicBezTo>
                    <a:pt x="993" y="4320"/>
                    <a:pt x="1" y="3386"/>
                    <a:pt x="1" y="2218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328" y="0"/>
                    <a:pt x="4320" y="934"/>
                    <a:pt x="4320" y="2160"/>
                  </a:cubicBezTo>
                  <a:cubicBezTo>
                    <a:pt x="4320" y="3327"/>
                    <a:pt x="3386" y="4320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9" name="Google Shape;3079;p9"/>
            <p:cNvSpPr/>
            <p:nvPr/>
          </p:nvSpPr>
          <p:spPr>
            <a:xfrm>
              <a:off x="5820850" y="3649875"/>
              <a:ext cx="108000" cy="108000"/>
            </a:xfrm>
            <a:custGeom>
              <a:avLst/>
              <a:gdLst/>
              <a:ahLst/>
              <a:cxnLst/>
              <a:rect l="l" t="t" r="r" b="b"/>
              <a:pathLst>
                <a:path w="4320" h="4320" extrusionOk="0">
                  <a:moveTo>
                    <a:pt x="2160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1" y="992"/>
                    <a:pt x="993" y="0"/>
                    <a:pt x="2160" y="0"/>
                  </a:cubicBezTo>
                  <a:cubicBezTo>
                    <a:pt x="3328" y="0"/>
                    <a:pt x="4320" y="992"/>
                    <a:pt x="4320" y="2160"/>
                  </a:cubicBezTo>
                  <a:cubicBezTo>
                    <a:pt x="4320" y="3327"/>
                    <a:pt x="3328" y="4320"/>
                    <a:pt x="2160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0" name="Google Shape;3080;p9"/>
            <p:cNvSpPr/>
            <p:nvPr/>
          </p:nvSpPr>
          <p:spPr>
            <a:xfrm>
              <a:off x="5083925" y="950225"/>
              <a:ext cx="109475" cy="109475"/>
            </a:xfrm>
            <a:custGeom>
              <a:avLst/>
              <a:gdLst/>
              <a:ahLst/>
              <a:cxnLst/>
              <a:rect l="l" t="t" r="r" b="b"/>
              <a:pathLst>
                <a:path w="4379" h="4379" extrusionOk="0">
                  <a:moveTo>
                    <a:pt x="4320" y="2161"/>
                  </a:moveTo>
                  <a:cubicBezTo>
                    <a:pt x="4378" y="3328"/>
                    <a:pt x="3386" y="4320"/>
                    <a:pt x="2219" y="4379"/>
                  </a:cubicBezTo>
                  <a:cubicBezTo>
                    <a:pt x="1051" y="4379"/>
                    <a:pt x="59" y="3445"/>
                    <a:pt x="0" y="2219"/>
                  </a:cubicBezTo>
                  <a:cubicBezTo>
                    <a:pt x="0" y="1051"/>
                    <a:pt x="993" y="59"/>
                    <a:pt x="2160" y="59"/>
                  </a:cubicBezTo>
                  <a:cubicBezTo>
                    <a:pt x="3328" y="1"/>
                    <a:pt x="4320" y="993"/>
                    <a:pt x="4320" y="21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1" name="Google Shape;3081;p9"/>
            <p:cNvSpPr/>
            <p:nvPr/>
          </p:nvSpPr>
          <p:spPr>
            <a:xfrm>
              <a:off x="2876050" y="703625"/>
              <a:ext cx="108025" cy="109450"/>
            </a:xfrm>
            <a:custGeom>
              <a:avLst/>
              <a:gdLst/>
              <a:ahLst/>
              <a:cxnLst/>
              <a:rect l="l" t="t" r="r" b="b"/>
              <a:pathLst>
                <a:path w="4321" h="4378" extrusionOk="0">
                  <a:moveTo>
                    <a:pt x="2161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59" y="992"/>
                    <a:pt x="1052" y="0"/>
                    <a:pt x="2219" y="59"/>
                  </a:cubicBezTo>
                  <a:cubicBezTo>
                    <a:pt x="3328" y="59"/>
                    <a:pt x="4320" y="1051"/>
                    <a:pt x="4320" y="2218"/>
                  </a:cubicBezTo>
                  <a:cubicBezTo>
                    <a:pt x="4320" y="3386"/>
                    <a:pt x="3328" y="4378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2" name="Google Shape;3082;p9"/>
            <p:cNvSpPr/>
            <p:nvPr/>
          </p:nvSpPr>
          <p:spPr>
            <a:xfrm>
              <a:off x="5329075" y="4386800"/>
              <a:ext cx="105100" cy="106550"/>
            </a:xfrm>
            <a:custGeom>
              <a:avLst/>
              <a:gdLst/>
              <a:ahLst/>
              <a:cxnLst/>
              <a:rect l="l" t="t" r="r" b="b"/>
              <a:pathLst>
                <a:path w="4204" h="4262" extrusionOk="0">
                  <a:moveTo>
                    <a:pt x="4203" y="2102"/>
                  </a:moveTo>
                  <a:cubicBezTo>
                    <a:pt x="4203" y="3269"/>
                    <a:pt x="3211" y="4203"/>
                    <a:pt x="2102" y="4261"/>
                  </a:cubicBezTo>
                  <a:cubicBezTo>
                    <a:pt x="935" y="4261"/>
                    <a:pt x="1" y="3269"/>
                    <a:pt x="1" y="2102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211" y="0"/>
                    <a:pt x="4203" y="993"/>
                    <a:pt x="4203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3" name="Google Shape;3083;p9"/>
            <p:cNvSpPr/>
            <p:nvPr/>
          </p:nvSpPr>
          <p:spPr>
            <a:xfrm>
              <a:off x="2140600" y="1195400"/>
              <a:ext cx="105075" cy="105075"/>
            </a:xfrm>
            <a:custGeom>
              <a:avLst/>
              <a:gdLst/>
              <a:ahLst/>
              <a:cxnLst/>
              <a:rect l="l" t="t" r="r" b="b"/>
              <a:pathLst>
                <a:path w="4203" h="4203" extrusionOk="0">
                  <a:moveTo>
                    <a:pt x="2102" y="0"/>
                  </a:moveTo>
                  <a:cubicBezTo>
                    <a:pt x="3211" y="0"/>
                    <a:pt x="4203" y="934"/>
                    <a:pt x="4203" y="2101"/>
                  </a:cubicBezTo>
                  <a:cubicBezTo>
                    <a:pt x="4203" y="3269"/>
                    <a:pt x="3269" y="4203"/>
                    <a:pt x="2102" y="4203"/>
                  </a:cubicBezTo>
                  <a:cubicBezTo>
                    <a:pt x="992" y="4203"/>
                    <a:pt x="59" y="3269"/>
                    <a:pt x="0" y="2160"/>
                  </a:cubicBezTo>
                  <a:cubicBezTo>
                    <a:pt x="0" y="992"/>
                    <a:pt x="934" y="58"/>
                    <a:pt x="210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4" name="Google Shape;3084;p9"/>
            <p:cNvSpPr/>
            <p:nvPr/>
          </p:nvSpPr>
          <p:spPr>
            <a:xfrm>
              <a:off x="2388675" y="954600"/>
              <a:ext cx="102175" cy="102175"/>
            </a:xfrm>
            <a:custGeom>
              <a:avLst/>
              <a:gdLst/>
              <a:ahLst/>
              <a:cxnLst/>
              <a:rect l="l" t="t" r="r" b="b"/>
              <a:pathLst>
                <a:path w="4087" h="4087" extrusionOk="0">
                  <a:moveTo>
                    <a:pt x="4086" y="2044"/>
                  </a:moveTo>
                  <a:cubicBezTo>
                    <a:pt x="4086" y="3211"/>
                    <a:pt x="3211" y="4087"/>
                    <a:pt x="2043" y="4087"/>
                  </a:cubicBezTo>
                  <a:cubicBezTo>
                    <a:pt x="876" y="4028"/>
                    <a:pt x="0" y="3153"/>
                    <a:pt x="0" y="1986"/>
                  </a:cubicBezTo>
                  <a:cubicBezTo>
                    <a:pt x="59" y="876"/>
                    <a:pt x="934" y="1"/>
                    <a:pt x="2043" y="1"/>
                  </a:cubicBezTo>
                  <a:cubicBezTo>
                    <a:pt x="3211" y="1"/>
                    <a:pt x="4086" y="876"/>
                    <a:pt x="4086" y="20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5" name="Google Shape;3085;p9"/>
            <p:cNvSpPr/>
            <p:nvPr/>
          </p:nvSpPr>
          <p:spPr>
            <a:xfrm>
              <a:off x="5577150" y="4141650"/>
              <a:ext cx="102175" cy="102150"/>
            </a:xfrm>
            <a:custGeom>
              <a:avLst/>
              <a:gdLst/>
              <a:ahLst/>
              <a:cxnLst/>
              <a:rect l="l" t="t" r="r" b="b"/>
              <a:pathLst>
                <a:path w="4087" h="4086" extrusionOk="0">
                  <a:moveTo>
                    <a:pt x="4087" y="2043"/>
                  </a:moveTo>
                  <a:cubicBezTo>
                    <a:pt x="4087" y="3210"/>
                    <a:pt x="3153" y="4086"/>
                    <a:pt x="2044" y="4086"/>
                  </a:cubicBezTo>
                  <a:cubicBezTo>
                    <a:pt x="876" y="4086"/>
                    <a:pt x="1" y="3210"/>
                    <a:pt x="1" y="2043"/>
                  </a:cubicBezTo>
                  <a:cubicBezTo>
                    <a:pt x="1" y="876"/>
                    <a:pt x="876" y="0"/>
                    <a:pt x="2044" y="0"/>
                  </a:cubicBezTo>
                  <a:cubicBezTo>
                    <a:pt x="3211" y="0"/>
                    <a:pt x="4087" y="934"/>
                    <a:pt x="4087" y="204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6" name="Google Shape;3086;p9"/>
            <p:cNvSpPr/>
            <p:nvPr/>
          </p:nvSpPr>
          <p:spPr>
            <a:xfrm>
              <a:off x="4593600" y="4877100"/>
              <a:ext cx="103650" cy="103650"/>
            </a:xfrm>
            <a:custGeom>
              <a:avLst/>
              <a:gdLst/>
              <a:ahLst/>
              <a:cxnLst/>
              <a:rect l="l" t="t" r="r" b="b"/>
              <a:pathLst>
                <a:path w="4146" h="4146" extrusionOk="0">
                  <a:moveTo>
                    <a:pt x="4087" y="2102"/>
                  </a:moveTo>
                  <a:cubicBezTo>
                    <a:pt x="4087" y="3269"/>
                    <a:pt x="3211" y="4145"/>
                    <a:pt x="2044" y="4145"/>
                  </a:cubicBezTo>
                  <a:cubicBezTo>
                    <a:pt x="877" y="4145"/>
                    <a:pt x="1" y="3211"/>
                    <a:pt x="1" y="2044"/>
                  </a:cubicBezTo>
                  <a:cubicBezTo>
                    <a:pt x="1" y="935"/>
                    <a:pt x="935" y="1"/>
                    <a:pt x="2102" y="59"/>
                  </a:cubicBezTo>
                  <a:cubicBezTo>
                    <a:pt x="3211" y="59"/>
                    <a:pt x="4145" y="935"/>
                    <a:pt x="4087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7" name="Google Shape;3087;p9"/>
            <p:cNvSpPr/>
            <p:nvPr/>
          </p:nvSpPr>
          <p:spPr>
            <a:xfrm>
              <a:off x="1653200" y="1932325"/>
              <a:ext cx="102175" cy="103625"/>
            </a:xfrm>
            <a:custGeom>
              <a:avLst/>
              <a:gdLst/>
              <a:ahLst/>
              <a:cxnLst/>
              <a:rect l="l" t="t" r="r" b="b"/>
              <a:pathLst>
                <a:path w="4087" h="4145" extrusionOk="0">
                  <a:moveTo>
                    <a:pt x="1985" y="4086"/>
                  </a:moveTo>
                  <a:cubicBezTo>
                    <a:pt x="818" y="4086"/>
                    <a:pt x="0" y="3152"/>
                    <a:pt x="0" y="1985"/>
                  </a:cubicBezTo>
                  <a:cubicBezTo>
                    <a:pt x="59" y="876"/>
                    <a:pt x="993" y="0"/>
                    <a:pt x="2160" y="58"/>
                  </a:cubicBezTo>
                  <a:cubicBezTo>
                    <a:pt x="3269" y="117"/>
                    <a:pt x="4086" y="992"/>
                    <a:pt x="4086" y="2160"/>
                  </a:cubicBezTo>
                  <a:cubicBezTo>
                    <a:pt x="4028" y="3269"/>
                    <a:pt x="3152" y="4144"/>
                    <a:pt x="1985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8" name="Google Shape;3088;p9"/>
            <p:cNvSpPr/>
            <p:nvPr/>
          </p:nvSpPr>
          <p:spPr>
            <a:xfrm>
              <a:off x="6067475" y="2673625"/>
              <a:ext cx="100700" cy="100700"/>
            </a:xfrm>
            <a:custGeom>
              <a:avLst/>
              <a:gdLst/>
              <a:ahLst/>
              <a:cxnLst/>
              <a:rect l="l" t="t" r="r" b="b"/>
              <a:pathLst>
                <a:path w="4028" h="4028" extrusionOk="0">
                  <a:moveTo>
                    <a:pt x="2043" y="4028"/>
                  </a:moveTo>
                  <a:cubicBezTo>
                    <a:pt x="934" y="4028"/>
                    <a:pt x="0" y="3152"/>
                    <a:pt x="0" y="2043"/>
                  </a:cubicBezTo>
                  <a:cubicBezTo>
                    <a:pt x="0" y="934"/>
                    <a:pt x="876" y="0"/>
                    <a:pt x="2043" y="59"/>
                  </a:cubicBezTo>
                  <a:cubicBezTo>
                    <a:pt x="3152" y="59"/>
                    <a:pt x="4028" y="934"/>
                    <a:pt x="4028" y="2043"/>
                  </a:cubicBezTo>
                  <a:cubicBezTo>
                    <a:pt x="4028" y="3152"/>
                    <a:pt x="3152" y="4028"/>
                    <a:pt x="2043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9" name="Google Shape;3089;p9"/>
            <p:cNvSpPr/>
            <p:nvPr/>
          </p:nvSpPr>
          <p:spPr>
            <a:xfrm>
              <a:off x="5088300" y="4636325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876" y="4028"/>
                    <a:pt x="1" y="3153"/>
                    <a:pt x="1" y="1985"/>
                  </a:cubicBezTo>
                  <a:cubicBezTo>
                    <a:pt x="1" y="876"/>
                    <a:pt x="876" y="1"/>
                    <a:pt x="1985" y="1"/>
                  </a:cubicBezTo>
                  <a:cubicBezTo>
                    <a:pt x="3153" y="1"/>
                    <a:pt x="4028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0" name="Google Shape;3090;p9"/>
            <p:cNvSpPr/>
            <p:nvPr/>
          </p:nvSpPr>
          <p:spPr>
            <a:xfrm>
              <a:off x="1899825" y="1443475"/>
              <a:ext cx="102150" cy="102150"/>
            </a:xfrm>
            <a:custGeom>
              <a:avLst/>
              <a:gdLst/>
              <a:ahLst/>
              <a:cxnLst/>
              <a:rect l="l" t="t" r="r" b="b"/>
              <a:pathLst>
                <a:path w="4086" h="4086" extrusionOk="0">
                  <a:moveTo>
                    <a:pt x="2101" y="58"/>
                  </a:moveTo>
                  <a:cubicBezTo>
                    <a:pt x="3210" y="58"/>
                    <a:pt x="4086" y="992"/>
                    <a:pt x="4028" y="2101"/>
                  </a:cubicBezTo>
                  <a:cubicBezTo>
                    <a:pt x="4028" y="3210"/>
                    <a:pt x="3094" y="4086"/>
                    <a:pt x="1926" y="4086"/>
                  </a:cubicBezTo>
                  <a:cubicBezTo>
                    <a:pt x="817" y="4028"/>
                    <a:pt x="0" y="3094"/>
                    <a:pt x="58" y="1985"/>
                  </a:cubicBezTo>
                  <a:cubicBezTo>
                    <a:pt x="58" y="876"/>
                    <a:pt x="992" y="0"/>
                    <a:pt x="2101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1" name="Google Shape;3091;p9"/>
            <p:cNvSpPr/>
            <p:nvPr/>
          </p:nvSpPr>
          <p:spPr>
            <a:xfrm>
              <a:off x="6066000" y="2917325"/>
              <a:ext cx="102175" cy="100700"/>
            </a:xfrm>
            <a:custGeom>
              <a:avLst/>
              <a:gdLst/>
              <a:ahLst/>
              <a:cxnLst/>
              <a:rect l="l" t="t" r="r" b="b"/>
              <a:pathLst>
                <a:path w="4087" h="4028" extrusionOk="0">
                  <a:moveTo>
                    <a:pt x="4028" y="2043"/>
                  </a:moveTo>
                  <a:cubicBezTo>
                    <a:pt x="4028" y="3094"/>
                    <a:pt x="3094" y="4028"/>
                    <a:pt x="1985" y="3969"/>
                  </a:cubicBezTo>
                  <a:cubicBezTo>
                    <a:pt x="935" y="3969"/>
                    <a:pt x="1" y="3035"/>
                    <a:pt x="59" y="1926"/>
                  </a:cubicBezTo>
                  <a:cubicBezTo>
                    <a:pt x="118" y="876"/>
                    <a:pt x="993" y="0"/>
                    <a:pt x="2044" y="0"/>
                  </a:cubicBezTo>
                  <a:cubicBezTo>
                    <a:pt x="3153" y="0"/>
                    <a:pt x="4087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2" name="Google Shape;3092;p9"/>
            <p:cNvSpPr/>
            <p:nvPr/>
          </p:nvSpPr>
          <p:spPr>
            <a:xfrm>
              <a:off x="2878975" y="4878575"/>
              <a:ext cx="100725" cy="100700"/>
            </a:xfrm>
            <a:custGeom>
              <a:avLst/>
              <a:gdLst/>
              <a:ahLst/>
              <a:cxnLst/>
              <a:rect l="l" t="t" r="r" b="b"/>
              <a:pathLst>
                <a:path w="4029" h="4028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935" y="4028"/>
                    <a:pt x="1" y="3094"/>
                    <a:pt x="59" y="1985"/>
                  </a:cubicBezTo>
                  <a:cubicBezTo>
                    <a:pt x="59" y="934"/>
                    <a:pt x="935" y="58"/>
                    <a:pt x="1985" y="0"/>
                  </a:cubicBezTo>
                  <a:cubicBezTo>
                    <a:pt x="3094" y="0"/>
                    <a:pt x="4028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3" name="Google Shape;3093;p9"/>
            <p:cNvSpPr/>
            <p:nvPr/>
          </p:nvSpPr>
          <p:spPr>
            <a:xfrm>
              <a:off x="3862525" y="465750"/>
              <a:ext cx="100700" cy="100725"/>
            </a:xfrm>
            <a:custGeom>
              <a:avLst/>
              <a:gdLst/>
              <a:ahLst/>
              <a:cxnLst/>
              <a:rect l="l" t="t" r="r" b="b"/>
              <a:pathLst>
                <a:path w="4028" h="4029" extrusionOk="0">
                  <a:moveTo>
                    <a:pt x="4028" y="1985"/>
                  </a:moveTo>
                  <a:cubicBezTo>
                    <a:pt x="4028" y="3094"/>
                    <a:pt x="3094" y="4028"/>
                    <a:pt x="1985" y="3970"/>
                  </a:cubicBezTo>
                  <a:cubicBezTo>
                    <a:pt x="934" y="3970"/>
                    <a:pt x="0" y="3094"/>
                    <a:pt x="0" y="1985"/>
                  </a:cubicBezTo>
                  <a:cubicBezTo>
                    <a:pt x="0" y="935"/>
                    <a:pt x="934" y="1"/>
                    <a:pt x="1985" y="1"/>
                  </a:cubicBezTo>
                  <a:cubicBezTo>
                    <a:pt x="3036" y="1"/>
                    <a:pt x="3970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4" name="Google Shape;3094;p9"/>
            <p:cNvSpPr/>
            <p:nvPr/>
          </p:nvSpPr>
          <p:spPr>
            <a:xfrm>
              <a:off x="3615900" y="465750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2044" y="4028"/>
                  </a:moveTo>
                  <a:cubicBezTo>
                    <a:pt x="935" y="4028"/>
                    <a:pt x="1" y="3094"/>
                    <a:pt x="1" y="2044"/>
                  </a:cubicBezTo>
                  <a:cubicBezTo>
                    <a:pt x="1" y="935"/>
                    <a:pt x="935" y="1"/>
                    <a:pt x="2044" y="1"/>
                  </a:cubicBezTo>
                  <a:cubicBezTo>
                    <a:pt x="3094" y="1"/>
                    <a:pt x="3970" y="876"/>
                    <a:pt x="4028" y="1985"/>
                  </a:cubicBezTo>
                  <a:cubicBezTo>
                    <a:pt x="4028" y="3036"/>
                    <a:pt x="3153" y="3970"/>
                    <a:pt x="2044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5" name="Google Shape;3095;p9"/>
            <p:cNvSpPr/>
            <p:nvPr/>
          </p:nvSpPr>
          <p:spPr>
            <a:xfrm>
              <a:off x="2143500" y="4389725"/>
              <a:ext cx="100725" cy="99250"/>
            </a:xfrm>
            <a:custGeom>
              <a:avLst/>
              <a:gdLst/>
              <a:ahLst/>
              <a:cxnLst/>
              <a:rect l="l" t="t" r="r" b="b"/>
              <a:pathLst>
                <a:path w="4029" h="3970" extrusionOk="0">
                  <a:moveTo>
                    <a:pt x="3970" y="1985"/>
                  </a:moveTo>
                  <a:cubicBezTo>
                    <a:pt x="4028" y="3035"/>
                    <a:pt x="3095" y="3969"/>
                    <a:pt x="1986" y="3969"/>
                  </a:cubicBezTo>
                  <a:cubicBezTo>
                    <a:pt x="935" y="3969"/>
                    <a:pt x="59" y="3094"/>
                    <a:pt x="1" y="2043"/>
                  </a:cubicBezTo>
                  <a:cubicBezTo>
                    <a:pt x="1" y="934"/>
                    <a:pt x="935" y="0"/>
                    <a:pt x="1986" y="0"/>
                  </a:cubicBezTo>
                  <a:cubicBezTo>
                    <a:pt x="3036" y="0"/>
                    <a:pt x="3970" y="876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6" name="Google Shape;3096;p9"/>
            <p:cNvSpPr/>
            <p:nvPr/>
          </p:nvSpPr>
          <p:spPr>
            <a:xfrm>
              <a:off x="1654650" y="3652775"/>
              <a:ext cx="99250" cy="100725"/>
            </a:xfrm>
            <a:custGeom>
              <a:avLst/>
              <a:gdLst/>
              <a:ahLst/>
              <a:cxnLst/>
              <a:rect l="l" t="t" r="r" b="b"/>
              <a:pathLst>
                <a:path w="3970" h="4029" extrusionOk="0">
                  <a:moveTo>
                    <a:pt x="1985" y="59"/>
                  </a:moveTo>
                  <a:cubicBezTo>
                    <a:pt x="3036" y="1"/>
                    <a:pt x="3970" y="935"/>
                    <a:pt x="3970" y="2044"/>
                  </a:cubicBezTo>
                  <a:cubicBezTo>
                    <a:pt x="3970" y="3095"/>
                    <a:pt x="3094" y="4028"/>
                    <a:pt x="1985" y="4028"/>
                  </a:cubicBezTo>
                  <a:cubicBezTo>
                    <a:pt x="935" y="4028"/>
                    <a:pt x="1" y="3095"/>
                    <a:pt x="1" y="1986"/>
                  </a:cubicBezTo>
                  <a:cubicBezTo>
                    <a:pt x="1" y="935"/>
                    <a:pt x="876" y="59"/>
                    <a:pt x="198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7" name="Google Shape;3097;p9"/>
            <p:cNvSpPr/>
            <p:nvPr/>
          </p:nvSpPr>
          <p:spPr>
            <a:xfrm>
              <a:off x="6067475" y="2428475"/>
              <a:ext cx="99250" cy="99250"/>
            </a:xfrm>
            <a:custGeom>
              <a:avLst/>
              <a:gdLst/>
              <a:ahLst/>
              <a:cxnLst/>
              <a:rect l="l" t="t" r="r" b="b"/>
              <a:pathLst>
                <a:path w="3970" h="3970" extrusionOk="0">
                  <a:moveTo>
                    <a:pt x="1985" y="0"/>
                  </a:moveTo>
                  <a:cubicBezTo>
                    <a:pt x="3035" y="0"/>
                    <a:pt x="3911" y="876"/>
                    <a:pt x="3969" y="1926"/>
                  </a:cubicBezTo>
                  <a:cubicBezTo>
                    <a:pt x="3969" y="2977"/>
                    <a:pt x="3094" y="3911"/>
                    <a:pt x="2043" y="3911"/>
                  </a:cubicBezTo>
                  <a:cubicBezTo>
                    <a:pt x="992" y="3969"/>
                    <a:pt x="59" y="3035"/>
                    <a:pt x="59" y="1985"/>
                  </a:cubicBezTo>
                  <a:cubicBezTo>
                    <a:pt x="0" y="934"/>
                    <a:pt x="934" y="58"/>
                    <a:pt x="198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8" name="Google Shape;3098;p9"/>
            <p:cNvSpPr/>
            <p:nvPr/>
          </p:nvSpPr>
          <p:spPr>
            <a:xfrm>
              <a:off x="4841675" y="709450"/>
              <a:ext cx="99275" cy="99250"/>
            </a:xfrm>
            <a:custGeom>
              <a:avLst/>
              <a:gdLst/>
              <a:ahLst/>
              <a:cxnLst/>
              <a:rect l="l" t="t" r="r" b="b"/>
              <a:pathLst>
                <a:path w="3971" h="3970" extrusionOk="0">
                  <a:moveTo>
                    <a:pt x="3970" y="1985"/>
                  </a:moveTo>
                  <a:cubicBezTo>
                    <a:pt x="3970" y="3036"/>
                    <a:pt x="3036" y="3970"/>
                    <a:pt x="1986" y="3970"/>
                  </a:cubicBezTo>
                  <a:cubicBezTo>
                    <a:pt x="935" y="3911"/>
                    <a:pt x="1" y="2978"/>
                    <a:pt x="59" y="1927"/>
                  </a:cubicBezTo>
                  <a:cubicBezTo>
                    <a:pt x="59" y="876"/>
                    <a:pt x="993" y="1"/>
                    <a:pt x="2044" y="1"/>
                  </a:cubicBezTo>
                  <a:cubicBezTo>
                    <a:pt x="3095" y="1"/>
                    <a:pt x="3970" y="935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9" name="Google Shape;3099;p9"/>
            <p:cNvSpPr/>
            <p:nvPr/>
          </p:nvSpPr>
          <p:spPr>
            <a:xfrm>
              <a:off x="5825225" y="1691525"/>
              <a:ext cx="99250" cy="99275"/>
            </a:xfrm>
            <a:custGeom>
              <a:avLst/>
              <a:gdLst/>
              <a:ahLst/>
              <a:cxnLst/>
              <a:rect l="l" t="t" r="r" b="b"/>
              <a:pathLst>
                <a:path w="3970" h="3971" extrusionOk="0">
                  <a:moveTo>
                    <a:pt x="1985" y="3970"/>
                  </a:moveTo>
                  <a:cubicBezTo>
                    <a:pt x="876" y="3970"/>
                    <a:pt x="1" y="3036"/>
                    <a:pt x="1" y="1986"/>
                  </a:cubicBezTo>
                  <a:cubicBezTo>
                    <a:pt x="1" y="935"/>
                    <a:pt x="935" y="1"/>
                    <a:pt x="1985" y="59"/>
                  </a:cubicBezTo>
                  <a:cubicBezTo>
                    <a:pt x="3036" y="59"/>
                    <a:pt x="3970" y="993"/>
                    <a:pt x="3970" y="2044"/>
                  </a:cubicBezTo>
                  <a:cubicBezTo>
                    <a:pt x="3911" y="3095"/>
                    <a:pt x="3036" y="3970"/>
                    <a:pt x="198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0" name="Google Shape;3100;p9"/>
            <p:cNvSpPr/>
            <p:nvPr/>
          </p:nvSpPr>
          <p:spPr>
            <a:xfrm>
              <a:off x="4106225" y="465750"/>
              <a:ext cx="97800" cy="99250"/>
            </a:xfrm>
            <a:custGeom>
              <a:avLst/>
              <a:gdLst/>
              <a:ahLst/>
              <a:cxnLst/>
              <a:rect l="l" t="t" r="r" b="b"/>
              <a:pathLst>
                <a:path w="3912" h="3970" extrusionOk="0">
                  <a:moveTo>
                    <a:pt x="3911" y="1985"/>
                  </a:moveTo>
                  <a:cubicBezTo>
                    <a:pt x="3911" y="3036"/>
                    <a:pt x="3035" y="3970"/>
                    <a:pt x="1985" y="3970"/>
                  </a:cubicBezTo>
                  <a:cubicBezTo>
                    <a:pt x="934" y="3970"/>
                    <a:pt x="0" y="3036"/>
                    <a:pt x="0" y="1985"/>
                  </a:cubicBezTo>
                  <a:cubicBezTo>
                    <a:pt x="0" y="935"/>
                    <a:pt x="876" y="59"/>
                    <a:pt x="1926" y="59"/>
                  </a:cubicBezTo>
                  <a:cubicBezTo>
                    <a:pt x="2977" y="1"/>
                    <a:pt x="3911" y="935"/>
                    <a:pt x="3911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1" name="Google Shape;3101;p9"/>
            <p:cNvSpPr/>
            <p:nvPr/>
          </p:nvSpPr>
          <p:spPr>
            <a:xfrm>
              <a:off x="2393050" y="4634875"/>
              <a:ext cx="94875" cy="96325"/>
            </a:xfrm>
            <a:custGeom>
              <a:avLst/>
              <a:gdLst/>
              <a:ahLst/>
              <a:cxnLst/>
              <a:rect l="l" t="t" r="r" b="b"/>
              <a:pathLst>
                <a:path w="3795" h="3853" extrusionOk="0">
                  <a:moveTo>
                    <a:pt x="3794" y="1868"/>
                  </a:moveTo>
                  <a:cubicBezTo>
                    <a:pt x="3794" y="2977"/>
                    <a:pt x="2977" y="3794"/>
                    <a:pt x="1926" y="3794"/>
                  </a:cubicBezTo>
                  <a:cubicBezTo>
                    <a:pt x="817" y="3853"/>
                    <a:pt x="0" y="2977"/>
                    <a:pt x="0" y="1868"/>
                  </a:cubicBezTo>
                  <a:cubicBezTo>
                    <a:pt x="0" y="817"/>
                    <a:pt x="817" y="0"/>
                    <a:pt x="1926" y="0"/>
                  </a:cubicBezTo>
                  <a:cubicBezTo>
                    <a:pt x="2977" y="0"/>
                    <a:pt x="3794" y="817"/>
                    <a:pt x="3794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2" name="Google Shape;3102;p9"/>
            <p:cNvSpPr/>
            <p:nvPr/>
          </p:nvSpPr>
          <p:spPr>
            <a:xfrm>
              <a:off x="6068925" y="3165400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3853" y="1985"/>
                  </a:moveTo>
                  <a:cubicBezTo>
                    <a:pt x="3853" y="3035"/>
                    <a:pt x="2977" y="3853"/>
                    <a:pt x="1927" y="3853"/>
                  </a:cubicBezTo>
                  <a:cubicBezTo>
                    <a:pt x="818" y="3853"/>
                    <a:pt x="1" y="2977"/>
                    <a:pt x="59" y="1868"/>
                  </a:cubicBezTo>
                  <a:cubicBezTo>
                    <a:pt x="59" y="817"/>
                    <a:pt x="934" y="0"/>
                    <a:pt x="1985" y="0"/>
                  </a:cubicBezTo>
                  <a:cubicBezTo>
                    <a:pt x="3036" y="59"/>
                    <a:pt x="3853" y="934"/>
                    <a:pt x="3853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3" name="Google Shape;3103;p9"/>
            <p:cNvSpPr/>
            <p:nvPr/>
          </p:nvSpPr>
          <p:spPr>
            <a:xfrm>
              <a:off x="3370750" y="467225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1868" y="3853"/>
                  </a:moveTo>
                  <a:cubicBezTo>
                    <a:pt x="818" y="3794"/>
                    <a:pt x="0" y="2977"/>
                    <a:pt x="59" y="1868"/>
                  </a:cubicBezTo>
                  <a:cubicBezTo>
                    <a:pt x="59" y="817"/>
                    <a:pt x="934" y="0"/>
                    <a:pt x="1985" y="59"/>
                  </a:cubicBezTo>
                  <a:cubicBezTo>
                    <a:pt x="3094" y="59"/>
                    <a:pt x="3853" y="934"/>
                    <a:pt x="3853" y="1985"/>
                  </a:cubicBezTo>
                  <a:cubicBezTo>
                    <a:pt x="3795" y="3094"/>
                    <a:pt x="2977" y="3853"/>
                    <a:pt x="1868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4" name="Google Shape;3104;p9"/>
            <p:cNvSpPr/>
            <p:nvPr/>
          </p:nvSpPr>
          <p:spPr>
            <a:xfrm>
              <a:off x="5828150" y="3902325"/>
              <a:ext cx="93425" cy="94875"/>
            </a:xfrm>
            <a:custGeom>
              <a:avLst/>
              <a:gdLst/>
              <a:ahLst/>
              <a:cxnLst/>
              <a:rect l="l" t="t" r="r" b="b"/>
              <a:pathLst>
                <a:path w="3737" h="3795" extrusionOk="0">
                  <a:moveTo>
                    <a:pt x="3736" y="1926"/>
                  </a:moveTo>
                  <a:cubicBezTo>
                    <a:pt x="3736" y="3036"/>
                    <a:pt x="2861" y="3794"/>
                    <a:pt x="1810" y="3794"/>
                  </a:cubicBezTo>
                  <a:cubicBezTo>
                    <a:pt x="759" y="3736"/>
                    <a:pt x="0" y="2919"/>
                    <a:pt x="0" y="1926"/>
                  </a:cubicBezTo>
                  <a:cubicBezTo>
                    <a:pt x="0" y="817"/>
                    <a:pt x="876" y="0"/>
                    <a:pt x="1927" y="59"/>
                  </a:cubicBezTo>
                  <a:cubicBezTo>
                    <a:pt x="2977" y="59"/>
                    <a:pt x="3736" y="876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5" name="Google Shape;3105;p9"/>
            <p:cNvSpPr/>
            <p:nvPr/>
          </p:nvSpPr>
          <p:spPr>
            <a:xfrm>
              <a:off x="1899825" y="4146025"/>
              <a:ext cx="94875" cy="94875"/>
            </a:xfrm>
            <a:custGeom>
              <a:avLst/>
              <a:gdLst/>
              <a:ahLst/>
              <a:cxnLst/>
              <a:rect l="l" t="t" r="r" b="b"/>
              <a:pathLst>
                <a:path w="3795" h="3795" extrusionOk="0">
                  <a:moveTo>
                    <a:pt x="3794" y="1926"/>
                  </a:moveTo>
                  <a:cubicBezTo>
                    <a:pt x="3736" y="2977"/>
                    <a:pt x="2919" y="3794"/>
                    <a:pt x="1810" y="3794"/>
                  </a:cubicBezTo>
                  <a:cubicBezTo>
                    <a:pt x="759" y="3736"/>
                    <a:pt x="0" y="2919"/>
                    <a:pt x="0" y="1810"/>
                  </a:cubicBezTo>
                  <a:cubicBezTo>
                    <a:pt x="58" y="759"/>
                    <a:pt x="876" y="0"/>
                    <a:pt x="1868" y="0"/>
                  </a:cubicBezTo>
                  <a:cubicBezTo>
                    <a:pt x="2977" y="0"/>
                    <a:pt x="3794" y="817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6" name="Google Shape;3106;p9"/>
            <p:cNvSpPr/>
            <p:nvPr/>
          </p:nvSpPr>
          <p:spPr>
            <a:xfrm>
              <a:off x="2639650" y="712375"/>
              <a:ext cx="94875" cy="93425"/>
            </a:xfrm>
            <a:custGeom>
              <a:avLst/>
              <a:gdLst/>
              <a:ahLst/>
              <a:cxnLst/>
              <a:rect l="l" t="t" r="r" b="b"/>
              <a:pathLst>
                <a:path w="3795" h="3737" extrusionOk="0">
                  <a:moveTo>
                    <a:pt x="1927" y="3736"/>
                  </a:moveTo>
                  <a:cubicBezTo>
                    <a:pt x="876" y="3736"/>
                    <a:pt x="59" y="2919"/>
                    <a:pt x="59" y="1868"/>
                  </a:cubicBezTo>
                  <a:cubicBezTo>
                    <a:pt x="1" y="818"/>
                    <a:pt x="818" y="0"/>
                    <a:pt x="1869" y="0"/>
                  </a:cubicBezTo>
                  <a:cubicBezTo>
                    <a:pt x="2919" y="0"/>
                    <a:pt x="3737" y="818"/>
                    <a:pt x="3737" y="1810"/>
                  </a:cubicBezTo>
                  <a:cubicBezTo>
                    <a:pt x="3795" y="2861"/>
                    <a:pt x="2978" y="3678"/>
                    <a:pt x="1927" y="37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7" name="Google Shape;3107;p9"/>
            <p:cNvSpPr/>
            <p:nvPr/>
          </p:nvSpPr>
          <p:spPr>
            <a:xfrm>
              <a:off x="6070375" y="2184775"/>
              <a:ext cx="93425" cy="91950"/>
            </a:xfrm>
            <a:custGeom>
              <a:avLst/>
              <a:gdLst/>
              <a:ahLst/>
              <a:cxnLst/>
              <a:rect l="l" t="t" r="r" b="b"/>
              <a:pathLst>
                <a:path w="3737" h="3678" extrusionOk="0">
                  <a:moveTo>
                    <a:pt x="3737" y="1868"/>
                  </a:moveTo>
                  <a:cubicBezTo>
                    <a:pt x="3737" y="2860"/>
                    <a:pt x="2861" y="3678"/>
                    <a:pt x="1869" y="3678"/>
                  </a:cubicBezTo>
                  <a:cubicBezTo>
                    <a:pt x="876" y="3678"/>
                    <a:pt x="1" y="2802"/>
                    <a:pt x="59" y="1810"/>
                  </a:cubicBezTo>
                  <a:cubicBezTo>
                    <a:pt x="59" y="817"/>
                    <a:pt x="935" y="0"/>
                    <a:pt x="1927" y="0"/>
                  </a:cubicBezTo>
                  <a:cubicBezTo>
                    <a:pt x="2919" y="59"/>
                    <a:pt x="3737" y="876"/>
                    <a:pt x="3737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8" name="Google Shape;3108;p9"/>
            <p:cNvSpPr/>
            <p:nvPr/>
          </p:nvSpPr>
          <p:spPr>
            <a:xfrm>
              <a:off x="3862525" y="5129550"/>
              <a:ext cx="91950" cy="91975"/>
            </a:xfrm>
            <a:custGeom>
              <a:avLst/>
              <a:gdLst/>
              <a:ahLst/>
              <a:cxnLst/>
              <a:rect l="l" t="t" r="r" b="b"/>
              <a:pathLst>
                <a:path w="3678" h="3679" extrusionOk="0">
                  <a:moveTo>
                    <a:pt x="3678" y="1869"/>
                  </a:moveTo>
                  <a:cubicBezTo>
                    <a:pt x="3678" y="2861"/>
                    <a:pt x="2860" y="3678"/>
                    <a:pt x="1868" y="3678"/>
                  </a:cubicBezTo>
                  <a:cubicBezTo>
                    <a:pt x="876" y="3678"/>
                    <a:pt x="0" y="2803"/>
                    <a:pt x="0" y="1810"/>
                  </a:cubicBezTo>
                  <a:cubicBezTo>
                    <a:pt x="59" y="818"/>
                    <a:pt x="934" y="1"/>
                    <a:pt x="1868" y="59"/>
                  </a:cubicBezTo>
                  <a:cubicBezTo>
                    <a:pt x="2860" y="59"/>
                    <a:pt x="3678" y="876"/>
                    <a:pt x="3678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9" name="Google Shape;3109;p9"/>
            <p:cNvSpPr/>
            <p:nvPr/>
          </p:nvSpPr>
          <p:spPr>
            <a:xfrm>
              <a:off x="4357200" y="470125"/>
              <a:ext cx="91975" cy="91975"/>
            </a:xfrm>
            <a:custGeom>
              <a:avLst/>
              <a:gdLst/>
              <a:ahLst/>
              <a:cxnLst/>
              <a:rect l="l" t="t" r="r" b="b"/>
              <a:pathLst>
                <a:path w="3679" h="3679" extrusionOk="0">
                  <a:moveTo>
                    <a:pt x="3620" y="1810"/>
                  </a:moveTo>
                  <a:cubicBezTo>
                    <a:pt x="3678" y="2744"/>
                    <a:pt x="2861" y="3620"/>
                    <a:pt x="1869" y="3678"/>
                  </a:cubicBezTo>
                  <a:cubicBezTo>
                    <a:pt x="876" y="3678"/>
                    <a:pt x="1" y="2803"/>
                    <a:pt x="1" y="1810"/>
                  </a:cubicBezTo>
                  <a:cubicBezTo>
                    <a:pt x="1" y="876"/>
                    <a:pt x="818" y="1"/>
                    <a:pt x="1810" y="1"/>
                  </a:cubicBezTo>
                  <a:cubicBezTo>
                    <a:pt x="2744" y="1"/>
                    <a:pt x="3620" y="818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0" name="Google Shape;3110;p9"/>
            <p:cNvSpPr/>
            <p:nvPr/>
          </p:nvSpPr>
          <p:spPr>
            <a:xfrm>
              <a:off x="3620275" y="5131025"/>
              <a:ext cx="91975" cy="90500"/>
            </a:xfrm>
            <a:custGeom>
              <a:avLst/>
              <a:gdLst/>
              <a:ahLst/>
              <a:cxnLst/>
              <a:rect l="l" t="t" r="r" b="b"/>
              <a:pathLst>
                <a:path w="3679" h="3620" extrusionOk="0">
                  <a:moveTo>
                    <a:pt x="1869" y="3619"/>
                  </a:moveTo>
                  <a:cubicBezTo>
                    <a:pt x="876" y="3619"/>
                    <a:pt x="1" y="2744"/>
                    <a:pt x="1" y="1810"/>
                  </a:cubicBezTo>
                  <a:cubicBezTo>
                    <a:pt x="1" y="817"/>
                    <a:pt x="876" y="0"/>
                    <a:pt x="1869" y="0"/>
                  </a:cubicBezTo>
                  <a:cubicBezTo>
                    <a:pt x="2803" y="0"/>
                    <a:pt x="3620" y="817"/>
                    <a:pt x="3620" y="1751"/>
                  </a:cubicBezTo>
                  <a:cubicBezTo>
                    <a:pt x="3678" y="2744"/>
                    <a:pt x="2803" y="3619"/>
                    <a:pt x="186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1" name="Google Shape;3111;p9"/>
            <p:cNvSpPr/>
            <p:nvPr/>
          </p:nvSpPr>
          <p:spPr>
            <a:xfrm>
              <a:off x="1412425" y="2921700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19" y="1810"/>
                  </a:moveTo>
                  <a:cubicBezTo>
                    <a:pt x="3619" y="2802"/>
                    <a:pt x="2802" y="3619"/>
                    <a:pt x="1810" y="3619"/>
                  </a:cubicBezTo>
                  <a:cubicBezTo>
                    <a:pt x="818" y="3619"/>
                    <a:pt x="0" y="2802"/>
                    <a:pt x="0" y="1810"/>
                  </a:cubicBezTo>
                  <a:cubicBezTo>
                    <a:pt x="0" y="876"/>
                    <a:pt x="818" y="59"/>
                    <a:pt x="1751" y="0"/>
                  </a:cubicBezTo>
                  <a:cubicBezTo>
                    <a:pt x="2744" y="0"/>
                    <a:pt x="3561" y="817"/>
                    <a:pt x="3619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2" name="Google Shape;3112;p9"/>
            <p:cNvSpPr/>
            <p:nvPr/>
          </p:nvSpPr>
          <p:spPr>
            <a:xfrm>
              <a:off x="4846075" y="4884400"/>
              <a:ext cx="91950" cy="90500"/>
            </a:xfrm>
            <a:custGeom>
              <a:avLst/>
              <a:gdLst/>
              <a:ahLst/>
              <a:cxnLst/>
              <a:rect l="l" t="t" r="r" b="b"/>
              <a:pathLst>
                <a:path w="3678" h="3620" extrusionOk="0">
                  <a:moveTo>
                    <a:pt x="1868" y="1"/>
                  </a:moveTo>
                  <a:cubicBezTo>
                    <a:pt x="2802" y="1"/>
                    <a:pt x="3677" y="876"/>
                    <a:pt x="3619" y="1810"/>
                  </a:cubicBezTo>
                  <a:cubicBezTo>
                    <a:pt x="3619" y="2802"/>
                    <a:pt x="2743" y="3620"/>
                    <a:pt x="1751" y="3620"/>
                  </a:cubicBezTo>
                  <a:cubicBezTo>
                    <a:pt x="817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3" name="Google Shape;3113;p9"/>
            <p:cNvSpPr/>
            <p:nvPr/>
          </p:nvSpPr>
          <p:spPr>
            <a:xfrm>
              <a:off x="1659025" y="1695925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20" y="1810"/>
                  </a:moveTo>
                  <a:cubicBezTo>
                    <a:pt x="3620" y="2802"/>
                    <a:pt x="2803" y="3619"/>
                    <a:pt x="1810" y="3619"/>
                  </a:cubicBezTo>
                  <a:cubicBezTo>
                    <a:pt x="818" y="3619"/>
                    <a:pt x="1" y="2802"/>
                    <a:pt x="1" y="1810"/>
                  </a:cubicBezTo>
                  <a:cubicBezTo>
                    <a:pt x="1" y="876"/>
                    <a:pt x="818" y="58"/>
                    <a:pt x="1752" y="0"/>
                  </a:cubicBezTo>
                  <a:cubicBezTo>
                    <a:pt x="2744" y="0"/>
                    <a:pt x="3562" y="817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4" name="Google Shape;3114;p9"/>
            <p:cNvSpPr/>
            <p:nvPr/>
          </p:nvSpPr>
          <p:spPr>
            <a:xfrm>
              <a:off x="1412425" y="2675075"/>
              <a:ext cx="90500" cy="91975"/>
            </a:xfrm>
            <a:custGeom>
              <a:avLst/>
              <a:gdLst/>
              <a:ahLst/>
              <a:cxnLst/>
              <a:rect l="l" t="t" r="r" b="b"/>
              <a:pathLst>
                <a:path w="3620" h="3679" extrusionOk="0">
                  <a:moveTo>
                    <a:pt x="1810" y="1"/>
                  </a:moveTo>
                  <a:cubicBezTo>
                    <a:pt x="2802" y="59"/>
                    <a:pt x="3619" y="935"/>
                    <a:pt x="3619" y="1869"/>
                  </a:cubicBezTo>
                  <a:cubicBezTo>
                    <a:pt x="3561" y="2861"/>
                    <a:pt x="2685" y="3678"/>
                    <a:pt x="1751" y="3620"/>
                  </a:cubicBezTo>
                  <a:cubicBezTo>
                    <a:pt x="759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5" name="Google Shape;3115;p9"/>
            <p:cNvSpPr/>
            <p:nvPr/>
          </p:nvSpPr>
          <p:spPr>
            <a:xfrm>
              <a:off x="5340750" y="9619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2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744"/>
                    <a:pt x="1" y="1752"/>
                  </a:cubicBezTo>
                  <a:cubicBezTo>
                    <a:pt x="1" y="760"/>
                    <a:pt x="759" y="1"/>
                    <a:pt x="1752" y="1"/>
                  </a:cubicBezTo>
                  <a:cubicBezTo>
                    <a:pt x="2744" y="1"/>
                    <a:pt x="3503" y="760"/>
                    <a:pt x="3503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6" name="Google Shape;3116;p9"/>
            <p:cNvSpPr/>
            <p:nvPr/>
          </p:nvSpPr>
          <p:spPr>
            <a:xfrm>
              <a:off x="5584450" y="120852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1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685"/>
                    <a:pt x="1" y="1751"/>
                  </a:cubicBezTo>
                  <a:cubicBezTo>
                    <a:pt x="1" y="759"/>
                    <a:pt x="759" y="0"/>
                    <a:pt x="1752" y="0"/>
                  </a:cubicBezTo>
                  <a:cubicBezTo>
                    <a:pt x="2744" y="0"/>
                    <a:pt x="3503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7" name="Google Shape;3117;p9"/>
            <p:cNvSpPr/>
            <p:nvPr/>
          </p:nvSpPr>
          <p:spPr>
            <a:xfrm>
              <a:off x="3132900" y="4716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2" y="1751"/>
                  </a:moveTo>
                  <a:cubicBezTo>
                    <a:pt x="3502" y="2744"/>
                    <a:pt x="2744" y="3503"/>
                    <a:pt x="1751" y="3503"/>
                  </a:cubicBezTo>
                  <a:cubicBezTo>
                    <a:pt x="759" y="3503"/>
                    <a:pt x="0" y="2744"/>
                    <a:pt x="0" y="1751"/>
                  </a:cubicBezTo>
                  <a:cubicBezTo>
                    <a:pt x="0" y="817"/>
                    <a:pt x="759" y="0"/>
                    <a:pt x="1751" y="0"/>
                  </a:cubicBezTo>
                  <a:cubicBezTo>
                    <a:pt x="2685" y="0"/>
                    <a:pt x="3502" y="759"/>
                    <a:pt x="3502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8" name="Google Shape;3118;p9"/>
            <p:cNvSpPr/>
            <p:nvPr/>
          </p:nvSpPr>
          <p:spPr>
            <a:xfrm>
              <a:off x="6073300" y="341347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1752" y="3502"/>
                  </a:moveTo>
                  <a:cubicBezTo>
                    <a:pt x="759" y="3502"/>
                    <a:pt x="1" y="2685"/>
                    <a:pt x="1" y="1751"/>
                  </a:cubicBezTo>
                  <a:cubicBezTo>
                    <a:pt x="1" y="759"/>
                    <a:pt x="818" y="0"/>
                    <a:pt x="1810" y="0"/>
                  </a:cubicBezTo>
                  <a:cubicBezTo>
                    <a:pt x="2744" y="0"/>
                    <a:pt x="3503" y="759"/>
                    <a:pt x="3503" y="1751"/>
                  </a:cubicBezTo>
                  <a:cubicBezTo>
                    <a:pt x="3503" y="2744"/>
                    <a:pt x="2744" y="3502"/>
                    <a:pt x="1752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9" name="Google Shape;3119;p9"/>
            <p:cNvSpPr/>
            <p:nvPr/>
          </p:nvSpPr>
          <p:spPr>
            <a:xfrm>
              <a:off x="1413875" y="2434300"/>
              <a:ext cx="87575" cy="86125"/>
            </a:xfrm>
            <a:custGeom>
              <a:avLst/>
              <a:gdLst/>
              <a:ahLst/>
              <a:cxnLst/>
              <a:rect l="l" t="t" r="r" b="b"/>
              <a:pathLst>
                <a:path w="3503" h="3445" extrusionOk="0">
                  <a:moveTo>
                    <a:pt x="1752" y="3444"/>
                  </a:moveTo>
                  <a:cubicBezTo>
                    <a:pt x="760" y="3444"/>
                    <a:pt x="1" y="2744"/>
                    <a:pt x="1" y="1752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744" y="1"/>
                    <a:pt x="3445" y="759"/>
                    <a:pt x="3503" y="1693"/>
                  </a:cubicBezTo>
                  <a:cubicBezTo>
                    <a:pt x="3503" y="2686"/>
                    <a:pt x="2744" y="3444"/>
                    <a:pt x="1752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0" name="Google Shape;3120;p9"/>
            <p:cNvSpPr/>
            <p:nvPr/>
          </p:nvSpPr>
          <p:spPr>
            <a:xfrm>
              <a:off x="4112050" y="5131025"/>
              <a:ext cx="87575" cy="89025"/>
            </a:xfrm>
            <a:custGeom>
              <a:avLst/>
              <a:gdLst/>
              <a:ahLst/>
              <a:cxnLst/>
              <a:rect l="l" t="t" r="r" b="b"/>
              <a:pathLst>
                <a:path w="3503" h="3561" extrusionOk="0">
                  <a:moveTo>
                    <a:pt x="3503" y="1751"/>
                  </a:moveTo>
                  <a:cubicBezTo>
                    <a:pt x="3503" y="2744"/>
                    <a:pt x="2744" y="3561"/>
                    <a:pt x="1752" y="3561"/>
                  </a:cubicBezTo>
                  <a:cubicBezTo>
                    <a:pt x="760" y="3561"/>
                    <a:pt x="1" y="2802"/>
                    <a:pt x="1" y="1810"/>
                  </a:cubicBezTo>
                  <a:cubicBezTo>
                    <a:pt x="1" y="817"/>
                    <a:pt x="701" y="59"/>
                    <a:pt x="1693" y="59"/>
                  </a:cubicBezTo>
                  <a:cubicBezTo>
                    <a:pt x="2686" y="0"/>
                    <a:pt x="3445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1" name="Google Shape;3121;p9"/>
            <p:cNvSpPr/>
            <p:nvPr/>
          </p:nvSpPr>
          <p:spPr>
            <a:xfrm>
              <a:off x="1413875" y="317122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5"/>
                    <a:pt x="1693" y="3445"/>
                  </a:cubicBezTo>
                  <a:cubicBezTo>
                    <a:pt x="760" y="3386"/>
                    <a:pt x="1" y="2627"/>
                    <a:pt x="59" y="1693"/>
                  </a:cubicBezTo>
                  <a:cubicBezTo>
                    <a:pt x="59" y="759"/>
                    <a:pt x="818" y="1"/>
                    <a:pt x="1752" y="1"/>
                  </a:cubicBezTo>
                  <a:cubicBezTo>
                    <a:pt x="2744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2" name="Google Shape;3122;p9"/>
            <p:cNvSpPr/>
            <p:nvPr/>
          </p:nvSpPr>
          <p:spPr>
            <a:xfrm>
              <a:off x="3376575" y="513247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4"/>
                    <a:pt x="1752" y="3444"/>
                  </a:cubicBezTo>
                  <a:cubicBezTo>
                    <a:pt x="760" y="3444"/>
                    <a:pt x="1" y="2686"/>
                    <a:pt x="1" y="1693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686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3" name="Google Shape;3123;p9"/>
            <p:cNvSpPr/>
            <p:nvPr/>
          </p:nvSpPr>
          <p:spPr>
            <a:xfrm>
              <a:off x="2639650" y="4887325"/>
              <a:ext cx="86125" cy="84650"/>
            </a:xfrm>
            <a:custGeom>
              <a:avLst/>
              <a:gdLst/>
              <a:ahLst/>
              <a:cxnLst/>
              <a:rect l="l" t="t" r="r" b="b"/>
              <a:pathLst>
                <a:path w="3445" h="3386" extrusionOk="0">
                  <a:moveTo>
                    <a:pt x="3445" y="1693"/>
                  </a:moveTo>
                  <a:cubicBezTo>
                    <a:pt x="3445" y="2627"/>
                    <a:pt x="2628" y="3386"/>
                    <a:pt x="1694" y="3386"/>
                  </a:cubicBezTo>
                  <a:cubicBezTo>
                    <a:pt x="760" y="3327"/>
                    <a:pt x="1" y="2569"/>
                    <a:pt x="59" y="1635"/>
                  </a:cubicBezTo>
                  <a:cubicBezTo>
                    <a:pt x="59" y="701"/>
                    <a:pt x="818" y="0"/>
                    <a:pt x="1752" y="0"/>
                  </a:cubicBezTo>
                  <a:cubicBezTo>
                    <a:pt x="2686" y="0"/>
                    <a:pt x="3445" y="759"/>
                    <a:pt x="3445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4" name="Google Shape;3124;p9"/>
            <p:cNvSpPr/>
            <p:nvPr/>
          </p:nvSpPr>
          <p:spPr>
            <a:xfrm>
              <a:off x="1661950" y="3903775"/>
              <a:ext cx="84675" cy="86125"/>
            </a:xfrm>
            <a:custGeom>
              <a:avLst/>
              <a:gdLst/>
              <a:ahLst/>
              <a:cxnLst/>
              <a:rect l="l" t="t" r="r" b="b"/>
              <a:pathLst>
                <a:path w="3387" h="3445" extrusionOk="0">
                  <a:moveTo>
                    <a:pt x="1693" y="1"/>
                  </a:moveTo>
                  <a:cubicBezTo>
                    <a:pt x="2627" y="1"/>
                    <a:pt x="3386" y="818"/>
                    <a:pt x="3386" y="1752"/>
                  </a:cubicBezTo>
                  <a:cubicBezTo>
                    <a:pt x="3386" y="2686"/>
                    <a:pt x="2569" y="3444"/>
                    <a:pt x="1635" y="3386"/>
                  </a:cubicBezTo>
                  <a:cubicBezTo>
                    <a:pt x="701" y="3386"/>
                    <a:pt x="1" y="2627"/>
                    <a:pt x="1" y="1693"/>
                  </a:cubicBezTo>
                  <a:cubicBezTo>
                    <a:pt x="1" y="759"/>
                    <a:pt x="759" y="1"/>
                    <a:pt x="16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5" name="Google Shape;3125;p9"/>
            <p:cNvSpPr/>
            <p:nvPr/>
          </p:nvSpPr>
          <p:spPr>
            <a:xfrm>
              <a:off x="5587375" y="4398475"/>
              <a:ext cx="81725" cy="81725"/>
            </a:xfrm>
            <a:custGeom>
              <a:avLst/>
              <a:gdLst/>
              <a:ahLst/>
              <a:cxnLst/>
              <a:rect l="l" t="t" r="r" b="b"/>
              <a:pathLst>
                <a:path w="3269" h="3269" extrusionOk="0">
                  <a:moveTo>
                    <a:pt x="1635" y="3269"/>
                  </a:moveTo>
                  <a:cubicBezTo>
                    <a:pt x="701" y="3269"/>
                    <a:pt x="0" y="2510"/>
                    <a:pt x="0" y="1635"/>
                  </a:cubicBezTo>
                  <a:cubicBezTo>
                    <a:pt x="0" y="759"/>
                    <a:pt x="759" y="0"/>
                    <a:pt x="1693" y="0"/>
                  </a:cubicBezTo>
                  <a:cubicBezTo>
                    <a:pt x="2569" y="59"/>
                    <a:pt x="3269" y="817"/>
                    <a:pt x="3269" y="1693"/>
                  </a:cubicBezTo>
                  <a:cubicBezTo>
                    <a:pt x="3211" y="2569"/>
                    <a:pt x="2510" y="3269"/>
                    <a:pt x="1635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6" name="Google Shape;3126;p9"/>
            <p:cNvSpPr/>
            <p:nvPr/>
          </p:nvSpPr>
          <p:spPr>
            <a:xfrm>
              <a:off x="6076225" y="1948375"/>
              <a:ext cx="81750" cy="81725"/>
            </a:xfrm>
            <a:custGeom>
              <a:avLst/>
              <a:gdLst/>
              <a:ahLst/>
              <a:cxnLst/>
              <a:rect l="l" t="t" r="r" b="b"/>
              <a:pathLst>
                <a:path w="3270" h="3269" extrusionOk="0">
                  <a:moveTo>
                    <a:pt x="1693" y="3211"/>
                  </a:moveTo>
                  <a:cubicBezTo>
                    <a:pt x="818" y="3269"/>
                    <a:pt x="59" y="2510"/>
                    <a:pt x="0" y="1635"/>
                  </a:cubicBezTo>
                  <a:cubicBezTo>
                    <a:pt x="0" y="759"/>
                    <a:pt x="759" y="0"/>
                    <a:pt x="1635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452"/>
                    <a:pt x="2569" y="3211"/>
                    <a:pt x="169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7" name="Google Shape;3127;p9"/>
            <p:cNvSpPr/>
            <p:nvPr/>
          </p:nvSpPr>
          <p:spPr>
            <a:xfrm>
              <a:off x="2152275" y="964825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3269" y="1635"/>
                  </a:moveTo>
                  <a:cubicBezTo>
                    <a:pt x="3269" y="2510"/>
                    <a:pt x="2568" y="3211"/>
                    <a:pt x="1693" y="3269"/>
                  </a:cubicBezTo>
                  <a:cubicBezTo>
                    <a:pt x="759" y="3269"/>
                    <a:pt x="0" y="2510"/>
                    <a:pt x="59" y="1577"/>
                  </a:cubicBezTo>
                  <a:cubicBezTo>
                    <a:pt x="59" y="701"/>
                    <a:pt x="817" y="0"/>
                    <a:pt x="1693" y="0"/>
                  </a:cubicBezTo>
                  <a:cubicBezTo>
                    <a:pt x="2568" y="0"/>
                    <a:pt x="3269" y="759"/>
                    <a:pt x="3269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8" name="Google Shape;3128;p9"/>
            <p:cNvSpPr/>
            <p:nvPr/>
          </p:nvSpPr>
          <p:spPr>
            <a:xfrm>
              <a:off x="5833975" y="1453675"/>
              <a:ext cx="81750" cy="81750"/>
            </a:xfrm>
            <a:custGeom>
              <a:avLst/>
              <a:gdLst/>
              <a:ahLst/>
              <a:cxnLst/>
              <a:rect l="l" t="t" r="r" b="b"/>
              <a:pathLst>
                <a:path w="3270" h="3270" extrusionOk="0">
                  <a:moveTo>
                    <a:pt x="3270" y="1635"/>
                  </a:moveTo>
                  <a:cubicBezTo>
                    <a:pt x="3270" y="2511"/>
                    <a:pt x="2511" y="3269"/>
                    <a:pt x="1635" y="3269"/>
                  </a:cubicBezTo>
                  <a:cubicBezTo>
                    <a:pt x="760" y="3269"/>
                    <a:pt x="1" y="2511"/>
                    <a:pt x="1" y="1635"/>
                  </a:cubicBezTo>
                  <a:cubicBezTo>
                    <a:pt x="1" y="759"/>
                    <a:pt x="760" y="1"/>
                    <a:pt x="1635" y="1"/>
                  </a:cubicBezTo>
                  <a:cubicBezTo>
                    <a:pt x="2511" y="1"/>
                    <a:pt x="3211" y="759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9" name="Google Shape;3129;p9"/>
            <p:cNvSpPr/>
            <p:nvPr/>
          </p:nvSpPr>
          <p:spPr>
            <a:xfrm>
              <a:off x="4361600" y="5135400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1634" y="3269"/>
                  </a:moveTo>
                  <a:cubicBezTo>
                    <a:pt x="759" y="3269"/>
                    <a:pt x="58" y="2569"/>
                    <a:pt x="0" y="1693"/>
                  </a:cubicBezTo>
                  <a:cubicBezTo>
                    <a:pt x="0" y="759"/>
                    <a:pt x="700" y="0"/>
                    <a:pt x="1634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510"/>
                    <a:pt x="2510" y="3211"/>
                    <a:pt x="1634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0" name="Google Shape;3130;p9"/>
            <p:cNvSpPr/>
            <p:nvPr/>
          </p:nvSpPr>
          <p:spPr>
            <a:xfrm>
              <a:off x="3137275" y="5136850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3094"/>
                  </a:moveTo>
                  <a:cubicBezTo>
                    <a:pt x="701" y="3153"/>
                    <a:pt x="0" y="2452"/>
                    <a:pt x="0" y="1577"/>
                  </a:cubicBezTo>
                  <a:cubicBezTo>
                    <a:pt x="0" y="701"/>
                    <a:pt x="642" y="1"/>
                    <a:pt x="1518" y="1"/>
                  </a:cubicBezTo>
                  <a:cubicBezTo>
                    <a:pt x="2452" y="1"/>
                    <a:pt x="3094" y="643"/>
                    <a:pt x="3152" y="1518"/>
                  </a:cubicBezTo>
                  <a:cubicBezTo>
                    <a:pt x="3152" y="2394"/>
                    <a:pt x="2452" y="3094"/>
                    <a:pt x="1576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1" name="Google Shape;3131;p9"/>
            <p:cNvSpPr/>
            <p:nvPr/>
          </p:nvSpPr>
          <p:spPr>
            <a:xfrm>
              <a:off x="1416800" y="2190600"/>
              <a:ext cx="80275" cy="80300"/>
            </a:xfrm>
            <a:custGeom>
              <a:avLst/>
              <a:gdLst/>
              <a:ahLst/>
              <a:cxnLst/>
              <a:rect l="l" t="t" r="r" b="b"/>
              <a:pathLst>
                <a:path w="3211" h="3212" extrusionOk="0">
                  <a:moveTo>
                    <a:pt x="1635" y="1"/>
                  </a:moveTo>
                  <a:cubicBezTo>
                    <a:pt x="2510" y="1"/>
                    <a:pt x="3211" y="701"/>
                    <a:pt x="3211" y="1635"/>
                  </a:cubicBezTo>
                  <a:cubicBezTo>
                    <a:pt x="3211" y="2511"/>
                    <a:pt x="2510" y="3211"/>
                    <a:pt x="1635" y="3211"/>
                  </a:cubicBezTo>
                  <a:cubicBezTo>
                    <a:pt x="759" y="3211"/>
                    <a:pt x="0" y="2511"/>
                    <a:pt x="0" y="1635"/>
                  </a:cubicBezTo>
                  <a:cubicBezTo>
                    <a:pt x="0" y="701"/>
                    <a:pt x="701" y="1"/>
                    <a:pt x="16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2" name="Google Shape;3132;p9"/>
            <p:cNvSpPr/>
            <p:nvPr/>
          </p:nvSpPr>
          <p:spPr>
            <a:xfrm>
              <a:off x="5340750" y="4646550"/>
              <a:ext cx="80275" cy="80275"/>
            </a:xfrm>
            <a:custGeom>
              <a:avLst/>
              <a:gdLst/>
              <a:ahLst/>
              <a:cxnLst/>
              <a:rect l="l" t="t" r="r" b="b"/>
              <a:pathLst>
                <a:path w="3211" h="3211" extrusionOk="0">
                  <a:moveTo>
                    <a:pt x="3211" y="1635"/>
                  </a:moveTo>
                  <a:cubicBezTo>
                    <a:pt x="3211" y="2510"/>
                    <a:pt x="2511" y="3211"/>
                    <a:pt x="1635" y="3211"/>
                  </a:cubicBezTo>
                  <a:cubicBezTo>
                    <a:pt x="701" y="3211"/>
                    <a:pt x="1" y="2510"/>
                    <a:pt x="1" y="1576"/>
                  </a:cubicBezTo>
                  <a:cubicBezTo>
                    <a:pt x="1" y="701"/>
                    <a:pt x="759" y="0"/>
                    <a:pt x="1635" y="0"/>
                  </a:cubicBezTo>
                  <a:cubicBezTo>
                    <a:pt x="2511" y="0"/>
                    <a:pt x="3211" y="701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3" name="Google Shape;3133;p9"/>
            <p:cNvSpPr/>
            <p:nvPr/>
          </p:nvSpPr>
          <p:spPr>
            <a:xfrm>
              <a:off x="1911500" y="1208525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0"/>
                  </a:moveTo>
                  <a:cubicBezTo>
                    <a:pt x="2510" y="0"/>
                    <a:pt x="3152" y="701"/>
                    <a:pt x="3152" y="1635"/>
                  </a:cubicBezTo>
                  <a:cubicBezTo>
                    <a:pt x="3094" y="2510"/>
                    <a:pt x="2452" y="3152"/>
                    <a:pt x="1576" y="3152"/>
                  </a:cubicBezTo>
                  <a:cubicBezTo>
                    <a:pt x="642" y="3152"/>
                    <a:pt x="0" y="2452"/>
                    <a:pt x="0" y="1576"/>
                  </a:cubicBezTo>
                  <a:cubicBezTo>
                    <a:pt x="0" y="701"/>
                    <a:pt x="700" y="0"/>
                    <a:pt x="15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4" name="Google Shape;3134;p9"/>
            <p:cNvSpPr/>
            <p:nvPr/>
          </p:nvSpPr>
          <p:spPr>
            <a:xfrm>
              <a:off x="4608200" y="475975"/>
              <a:ext cx="81750" cy="80275"/>
            </a:xfrm>
            <a:custGeom>
              <a:avLst/>
              <a:gdLst/>
              <a:ahLst/>
              <a:cxnLst/>
              <a:rect l="l" t="t" r="r" b="b"/>
              <a:pathLst>
                <a:path w="3270" h="3211" extrusionOk="0">
                  <a:moveTo>
                    <a:pt x="1693" y="0"/>
                  </a:moveTo>
                  <a:cubicBezTo>
                    <a:pt x="2569" y="0"/>
                    <a:pt x="3269" y="759"/>
                    <a:pt x="3269" y="1635"/>
                  </a:cubicBezTo>
                  <a:cubicBezTo>
                    <a:pt x="3211" y="2510"/>
                    <a:pt x="2511" y="3211"/>
                    <a:pt x="1577" y="3211"/>
                  </a:cubicBezTo>
                  <a:cubicBezTo>
                    <a:pt x="701" y="3152"/>
                    <a:pt x="1" y="2452"/>
                    <a:pt x="1" y="1576"/>
                  </a:cubicBezTo>
                  <a:cubicBezTo>
                    <a:pt x="59" y="642"/>
                    <a:pt x="759" y="0"/>
                    <a:pt x="16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5" name="Google Shape;3135;p9"/>
            <p:cNvSpPr/>
            <p:nvPr/>
          </p:nvSpPr>
          <p:spPr>
            <a:xfrm>
              <a:off x="5098525" y="718200"/>
              <a:ext cx="80275" cy="81750"/>
            </a:xfrm>
            <a:custGeom>
              <a:avLst/>
              <a:gdLst/>
              <a:ahLst/>
              <a:cxnLst/>
              <a:rect l="l" t="t" r="r" b="b"/>
              <a:pathLst>
                <a:path w="3211" h="3270" extrusionOk="0">
                  <a:moveTo>
                    <a:pt x="1635" y="3211"/>
                  </a:moveTo>
                  <a:cubicBezTo>
                    <a:pt x="759" y="3270"/>
                    <a:pt x="0" y="2569"/>
                    <a:pt x="0" y="1635"/>
                  </a:cubicBezTo>
                  <a:cubicBezTo>
                    <a:pt x="0" y="760"/>
                    <a:pt x="701" y="59"/>
                    <a:pt x="1576" y="1"/>
                  </a:cubicBezTo>
                  <a:cubicBezTo>
                    <a:pt x="2452" y="1"/>
                    <a:pt x="3211" y="701"/>
                    <a:pt x="3211" y="1577"/>
                  </a:cubicBezTo>
                  <a:cubicBezTo>
                    <a:pt x="3211" y="2511"/>
                    <a:pt x="2510" y="3211"/>
                    <a:pt x="1635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6" name="Google Shape;3136;p9"/>
            <p:cNvSpPr/>
            <p:nvPr/>
          </p:nvSpPr>
          <p:spPr>
            <a:xfrm>
              <a:off x="6079150" y="3664450"/>
              <a:ext cx="77350" cy="77375"/>
            </a:xfrm>
            <a:custGeom>
              <a:avLst/>
              <a:gdLst/>
              <a:ahLst/>
              <a:cxnLst/>
              <a:rect l="l" t="t" r="r" b="b"/>
              <a:pathLst>
                <a:path w="3094" h="3095" extrusionOk="0">
                  <a:moveTo>
                    <a:pt x="3094" y="1519"/>
                  </a:moveTo>
                  <a:cubicBezTo>
                    <a:pt x="3094" y="2394"/>
                    <a:pt x="2393" y="3095"/>
                    <a:pt x="1576" y="3095"/>
                  </a:cubicBezTo>
                  <a:cubicBezTo>
                    <a:pt x="701" y="3095"/>
                    <a:pt x="0" y="2452"/>
                    <a:pt x="0" y="1577"/>
                  </a:cubicBezTo>
                  <a:cubicBezTo>
                    <a:pt x="0" y="701"/>
                    <a:pt x="642" y="59"/>
                    <a:pt x="1518" y="1"/>
                  </a:cubicBezTo>
                  <a:cubicBezTo>
                    <a:pt x="2335" y="1"/>
                    <a:pt x="3094" y="701"/>
                    <a:pt x="3094" y="15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7" name="Google Shape;3137;p9"/>
            <p:cNvSpPr/>
            <p:nvPr/>
          </p:nvSpPr>
          <p:spPr>
            <a:xfrm>
              <a:off x="1418250" y="3417850"/>
              <a:ext cx="78825" cy="77350"/>
            </a:xfrm>
            <a:custGeom>
              <a:avLst/>
              <a:gdLst/>
              <a:ahLst/>
              <a:cxnLst/>
              <a:rect l="l" t="t" r="r" b="b"/>
              <a:pathLst>
                <a:path w="3153" h="3094" extrusionOk="0">
                  <a:moveTo>
                    <a:pt x="1577" y="3094"/>
                  </a:moveTo>
                  <a:cubicBezTo>
                    <a:pt x="701" y="3094"/>
                    <a:pt x="1" y="2393"/>
                    <a:pt x="1" y="1576"/>
                  </a:cubicBezTo>
                  <a:cubicBezTo>
                    <a:pt x="1" y="701"/>
                    <a:pt x="760" y="0"/>
                    <a:pt x="1577" y="0"/>
                  </a:cubicBezTo>
                  <a:cubicBezTo>
                    <a:pt x="2452" y="59"/>
                    <a:pt x="3094" y="701"/>
                    <a:pt x="3094" y="1518"/>
                  </a:cubicBezTo>
                  <a:cubicBezTo>
                    <a:pt x="3153" y="2393"/>
                    <a:pt x="2452" y="3094"/>
                    <a:pt x="157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8" name="Google Shape;3138;p9"/>
            <p:cNvSpPr/>
            <p:nvPr/>
          </p:nvSpPr>
          <p:spPr>
            <a:xfrm>
              <a:off x="2890650" y="477425"/>
              <a:ext cx="77375" cy="77375"/>
            </a:xfrm>
            <a:custGeom>
              <a:avLst/>
              <a:gdLst/>
              <a:ahLst/>
              <a:cxnLst/>
              <a:rect l="l" t="t" r="r" b="b"/>
              <a:pathLst>
                <a:path w="3095" h="3095" extrusionOk="0">
                  <a:moveTo>
                    <a:pt x="3094" y="1518"/>
                  </a:moveTo>
                  <a:cubicBezTo>
                    <a:pt x="3094" y="2336"/>
                    <a:pt x="2452" y="3036"/>
                    <a:pt x="1577" y="3094"/>
                  </a:cubicBezTo>
                  <a:cubicBezTo>
                    <a:pt x="759" y="3094"/>
                    <a:pt x="1" y="2394"/>
                    <a:pt x="59" y="1518"/>
                  </a:cubicBezTo>
                  <a:cubicBezTo>
                    <a:pt x="59" y="701"/>
                    <a:pt x="759" y="1"/>
                    <a:pt x="1577" y="1"/>
                  </a:cubicBezTo>
                  <a:cubicBezTo>
                    <a:pt x="2394" y="1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9" name="Google Shape;3139;p9"/>
            <p:cNvSpPr/>
            <p:nvPr/>
          </p:nvSpPr>
          <p:spPr>
            <a:xfrm>
              <a:off x="5835450" y="4154775"/>
              <a:ext cx="77350" cy="77350"/>
            </a:xfrm>
            <a:custGeom>
              <a:avLst/>
              <a:gdLst/>
              <a:ahLst/>
              <a:cxnLst/>
              <a:rect l="l" t="t" r="r" b="b"/>
              <a:pathLst>
                <a:path w="3094" h="3094" extrusionOk="0">
                  <a:moveTo>
                    <a:pt x="3094" y="1518"/>
                  </a:moveTo>
                  <a:cubicBezTo>
                    <a:pt x="3094" y="2335"/>
                    <a:pt x="2335" y="3094"/>
                    <a:pt x="1518" y="3036"/>
                  </a:cubicBezTo>
                  <a:cubicBezTo>
                    <a:pt x="701" y="3036"/>
                    <a:pt x="0" y="2277"/>
                    <a:pt x="59" y="1460"/>
                  </a:cubicBezTo>
                  <a:cubicBezTo>
                    <a:pt x="59" y="701"/>
                    <a:pt x="759" y="0"/>
                    <a:pt x="1576" y="0"/>
                  </a:cubicBezTo>
                  <a:cubicBezTo>
                    <a:pt x="2393" y="0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0" name="Google Shape;3140;p9"/>
            <p:cNvSpPr/>
            <p:nvPr/>
          </p:nvSpPr>
          <p:spPr>
            <a:xfrm>
              <a:off x="2401800" y="719675"/>
              <a:ext cx="75900" cy="77350"/>
            </a:xfrm>
            <a:custGeom>
              <a:avLst/>
              <a:gdLst/>
              <a:ahLst/>
              <a:cxnLst/>
              <a:rect l="l" t="t" r="r" b="b"/>
              <a:pathLst>
                <a:path w="3036" h="3094" extrusionOk="0">
                  <a:moveTo>
                    <a:pt x="3036" y="1576"/>
                  </a:moveTo>
                  <a:cubicBezTo>
                    <a:pt x="3036" y="2393"/>
                    <a:pt x="2277" y="3094"/>
                    <a:pt x="1460" y="3036"/>
                  </a:cubicBezTo>
                  <a:cubicBezTo>
                    <a:pt x="643" y="3036"/>
                    <a:pt x="0" y="2277"/>
                    <a:pt x="59" y="1518"/>
                  </a:cubicBezTo>
                  <a:cubicBezTo>
                    <a:pt x="59" y="701"/>
                    <a:pt x="818" y="0"/>
                    <a:pt x="1635" y="59"/>
                  </a:cubicBezTo>
                  <a:cubicBezTo>
                    <a:pt x="2394" y="117"/>
                    <a:pt x="3036" y="817"/>
                    <a:pt x="3036" y="15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1" name="Google Shape;3141;p9"/>
            <p:cNvSpPr/>
            <p:nvPr/>
          </p:nvSpPr>
          <p:spPr>
            <a:xfrm>
              <a:off x="2156650" y="4645075"/>
              <a:ext cx="74450" cy="74450"/>
            </a:xfrm>
            <a:custGeom>
              <a:avLst/>
              <a:gdLst/>
              <a:ahLst/>
              <a:cxnLst/>
              <a:rect l="l" t="t" r="r" b="b"/>
              <a:pathLst>
                <a:path w="2978" h="2978" extrusionOk="0">
                  <a:moveTo>
                    <a:pt x="2919" y="1518"/>
                  </a:moveTo>
                  <a:cubicBezTo>
                    <a:pt x="2919" y="2336"/>
                    <a:pt x="2277" y="2978"/>
                    <a:pt x="1460" y="2978"/>
                  </a:cubicBezTo>
                  <a:cubicBezTo>
                    <a:pt x="642" y="2978"/>
                    <a:pt x="0" y="2277"/>
                    <a:pt x="0" y="1460"/>
                  </a:cubicBezTo>
                  <a:cubicBezTo>
                    <a:pt x="59" y="701"/>
                    <a:pt x="701" y="1"/>
                    <a:pt x="1518" y="59"/>
                  </a:cubicBezTo>
                  <a:cubicBezTo>
                    <a:pt x="2335" y="59"/>
                    <a:pt x="2977" y="701"/>
                    <a:pt x="2919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2" name="Google Shape;3142;p9"/>
            <p:cNvSpPr/>
            <p:nvPr/>
          </p:nvSpPr>
          <p:spPr>
            <a:xfrm>
              <a:off x="1910025" y="4402850"/>
              <a:ext cx="73000" cy="72975"/>
            </a:xfrm>
            <a:custGeom>
              <a:avLst/>
              <a:gdLst/>
              <a:ahLst/>
              <a:cxnLst/>
              <a:rect l="l" t="t" r="r" b="b"/>
              <a:pathLst>
                <a:path w="2920" h="2919" extrusionOk="0">
                  <a:moveTo>
                    <a:pt x="1460" y="0"/>
                  </a:moveTo>
                  <a:cubicBezTo>
                    <a:pt x="2277" y="0"/>
                    <a:pt x="2919" y="642"/>
                    <a:pt x="2919" y="1460"/>
                  </a:cubicBezTo>
                  <a:cubicBezTo>
                    <a:pt x="2919" y="2277"/>
                    <a:pt x="2277" y="2919"/>
                    <a:pt x="1460" y="2919"/>
                  </a:cubicBezTo>
                  <a:cubicBezTo>
                    <a:pt x="643" y="2919"/>
                    <a:pt x="59" y="2335"/>
                    <a:pt x="1" y="1518"/>
                  </a:cubicBezTo>
                  <a:cubicBezTo>
                    <a:pt x="1" y="701"/>
                    <a:pt x="643" y="59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3" name="Google Shape;3143;p9"/>
            <p:cNvSpPr/>
            <p:nvPr/>
          </p:nvSpPr>
          <p:spPr>
            <a:xfrm>
              <a:off x="1669250" y="1459525"/>
              <a:ext cx="70075" cy="71525"/>
            </a:xfrm>
            <a:custGeom>
              <a:avLst/>
              <a:gdLst/>
              <a:ahLst/>
              <a:cxnLst/>
              <a:rect l="l" t="t" r="r" b="b"/>
              <a:pathLst>
                <a:path w="2803" h="2861" extrusionOk="0">
                  <a:moveTo>
                    <a:pt x="1401" y="2802"/>
                  </a:moveTo>
                  <a:cubicBezTo>
                    <a:pt x="584" y="2802"/>
                    <a:pt x="1" y="2218"/>
                    <a:pt x="1" y="1401"/>
                  </a:cubicBezTo>
                  <a:cubicBezTo>
                    <a:pt x="1" y="584"/>
                    <a:pt x="584" y="0"/>
                    <a:pt x="1401" y="0"/>
                  </a:cubicBezTo>
                  <a:cubicBezTo>
                    <a:pt x="2219" y="0"/>
                    <a:pt x="2802" y="642"/>
                    <a:pt x="2802" y="1401"/>
                  </a:cubicBezTo>
                  <a:cubicBezTo>
                    <a:pt x="2802" y="2218"/>
                    <a:pt x="2219" y="2860"/>
                    <a:pt x="1401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4" name="Google Shape;3144;p9"/>
            <p:cNvSpPr/>
            <p:nvPr/>
          </p:nvSpPr>
          <p:spPr>
            <a:xfrm>
              <a:off x="5102900" y="4894625"/>
              <a:ext cx="71525" cy="70050"/>
            </a:xfrm>
            <a:custGeom>
              <a:avLst/>
              <a:gdLst/>
              <a:ahLst/>
              <a:cxnLst/>
              <a:rect l="l" t="t" r="r" b="b"/>
              <a:pathLst>
                <a:path w="2861" h="2802" extrusionOk="0">
                  <a:moveTo>
                    <a:pt x="1460" y="2802"/>
                  </a:moveTo>
                  <a:cubicBezTo>
                    <a:pt x="642" y="2802"/>
                    <a:pt x="0" y="2218"/>
                    <a:pt x="0" y="1401"/>
                  </a:cubicBezTo>
                  <a:cubicBezTo>
                    <a:pt x="0" y="584"/>
                    <a:pt x="584" y="0"/>
                    <a:pt x="1401" y="0"/>
                  </a:cubicBezTo>
                  <a:cubicBezTo>
                    <a:pt x="2218" y="0"/>
                    <a:pt x="2802" y="584"/>
                    <a:pt x="2860" y="1401"/>
                  </a:cubicBezTo>
                  <a:cubicBezTo>
                    <a:pt x="2860" y="2160"/>
                    <a:pt x="2218" y="2802"/>
                    <a:pt x="1460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5" name="Google Shape;3145;p9"/>
            <p:cNvSpPr/>
            <p:nvPr/>
          </p:nvSpPr>
          <p:spPr>
            <a:xfrm>
              <a:off x="1422625" y="1949825"/>
              <a:ext cx="70075" cy="68600"/>
            </a:xfrm>
            <a:custGeom>
              <a:avLst/>
              <a:gdLst/>
              <a:ahLst/>
              <a:cxnLst/>
              <a:rect l="l" t="t" r="r" b="b"/>
              <a:pathLst>
                <a:path w="2803" h="2744" extrusionOk="0">
                  <a:moveTo>
                    <a:pt x="2803" y="1401"/>
                  </a:moveTo>
                  <a:cubicBezTo>
                    <a:pt x="2803" y="2160"/>
                    <a:pt x="2161" y="2744"/>
                    <a:pt x="1402" y="2744"/>
                  </a:cubicBezTo>
                  <a:cubicBezTo>
                    <a:pt x="643" y="2744"/>
                    <a:pt x="1" y="2102"/>
                    <a:pt x="1" y="1343"/>
                  </a:cubicBezTo>
                  <a:cubicBezTo>
                    <a:pt x="59" y="584"/>
                    <a:pt x="701" y="1"/>
                    <a:pt x="1402" y="1"/>
                  </a:cubicBezTo>
                  <a:cubicBezTo>
                    <a:pt x="2161" y="1"/>
                    <a:pt x="2803" y="643"/>
                    <a:pt x="2803" y="14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6" name="Google Shape;3146;p9"/>
            <p:cNvSpPr/>
            <p:nvPr/>
          </p:nvSpPr>
          <p:spPr>
            <a:xfrm>
              <a:off x="4611125" y="5141225"/>
              <a:ext cx="68600" cy="70075"/>
            </a:xfrm>
            <a:custGeom>
              <a:avLst/>
              <a:gdLst/>
              <a:ahLst/>
              <a:cxnLst/>
              <a:rect l="l" t="t" r="r" b="b"/>
              <a:pathLst>
                <a:path w="2744" h="2803" extrusionOk="0">
                  <a:moveTo>
                    <a:pt x="1343" y="2803"/>
                  </a:moveTo>
                  <a:cubicBezTo>
                    <a:pt x="584" y="2744"/>
                    <a:pt x="0" y="2161"/>
                    <a:pt x="0" y="1402"/>
                  </a:cubicBezTo>
                  <a:cubicBezTo>
                    <a:pt x="0" y="643"/>
                    <a:pt x="642" y="1"/>
                    <a:pt x="1401" y="1"/>
                  </a:cubicBezTo>
                  <a:cubicBezTo>
                    <a:pt x="2160" y="59"/>
                    <a:pt x="2744" y="701"/>
                    <a:pt x="2744" y="1460"/>
                  </a:cubicBezTo>
                  <a:cubicBezTo>
                    <a:pt x="2744" y="2161"/>
                    <a:pt x="2102" y="2803"/>
                    <a:pt x="134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7" name="Google Shape;3147;p9"/>
            <p:cNvSpPr/>
            <p:nvPr/>
          </p:nvSpPr>
          <p:spPr>
            <a:xfrm>
              <a:off x="2407625" y="4897525"/>
              <a:ext cx="65700" cy="64250"/>
            </a:xfrm>
            <a:custGeom>
              <a:avLst/>
              <a:gdLst/>
              <a:ahLst/>
              <a:cxnLst/>
              <a:rect l="l" t="t" r="r" b="b"/>
              <a:pathLst>
                <a:path w="2628" h="2570" extrusionOk="0">
                  <a:moveTo>
                    <a:pt x="1343" y="2569"/>
                  </a:moveTo>
                  <a:cubicBezTo>
                    <a:pt x="643" y="2569"/>
                    <a:pt x="59" y="2044"/>
                    <a:pt x="59" y="1343"/>
                  </a:cubicBezTo>
                  <a:cubicBezTo>
                    <a:pt x="1" y="585"/>
                    <a:pt x="585" y="1"/>
                    <a:pt x="1343" y="1"/>
                  </a:cubicBezTo>
                  <a:cubicBezTo>
                    <a:pt x="2044" y="1"/>
                    <a:pt x="2569" y="526"/>
                    <a:pt x="2569" y="1227"/>
                  </a:cubicBezTo>
                  <a:cubicBezTo>
                    <a:pt x="2628" y="1986"/>
                    <a:pt x="2044" y="2511"/>
                    <a:pt x="1343" y="25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8" name="Google Shape;3148;p9"/>
            <p:cNvSpPr/>
            <p:nvPr/>
          </p:nvSpPr>
          <p:spPr>
            <a:xfrm>
              <a:off x="1425550" y="367175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1285" y="1"/>
                  </a:moveTo>
                  <a:cubicBezTo>
                    <a:pt x="1985" y="1"/>
                    <a:pt x="2569" y="526"/>
                    <a:pt x="2569" y="1285"/>
                  </a:cubicBezTo>
                  <a:cubicBezTo>
                    <a:pt x="2569" y="2044"/>
                    <a:pt x="1985" y="2569"/>
                    <a:pt x="1226" y="2569"/>
                  </a:cubicBezTo>
                  <a:cubicBezTo>
                    <a:pt x="526" y="2511"/>
                    <a:pt x="1" y="1985"/>
                    <a:pt x="1" y="1227"/>
                  </a:cubicBezTo>
                  <a:cubicBezTo>
                    <a:pt x="1" y="526"/>
                    <a:pt x="584" y="1"/>
                    <a:pt x="128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9" name="Google Shape;3149;p9"/>
            <p:cNvSpPr/>
            <p:nvPr/>
          </p:nvSpPr>
          <p:spPr>
            <a:xfrm>
              <a:off x="1672175" y="416060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2569" y="1285"/>
                  </a:moveTo>
                  <a:cubicBezTo>
                    <a:pt x="2569" y="2044"/>
                    <a:pt x="1985" y="2569"/>
                    <a:pt x="1284" y="2569"/>
                  </a:cubicBezTo>
                  <a:cubicBezTo>
                    <a:pt x="526" y="2569"/>
                    <a:pt x="0" y="1985"/>
                    <a:pt x="0" y="1227"/>
                  </a:cubicBezTo>
                  <a:cubicBezTo>
                    <a:pt x="0" y="526"/>
                    <a:pt x="584" y="1"/>
                    <a:pt x="1284" y="1"/>
                  </a:cubicBezTo>
                  <a:cubicBezTo>
                    <a:pt x="2043" y="59"/>
                    <a:pt x="2569" y="585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0" name="Google Shape;3150;p9"/>
            <p:cNvSpPr/>
            <p:nvPr/>
          </p:nvSpPr>
          <p:spPr>
            <a:xfrm>
              <a:off x="4859200" y="483275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343" y="0"/>
                  </a:moveTo>
                  <a:cubicBezTo>
                    <a:pt x="2043" y="0"/>
                    <a:pt x="2569" y="584"/>
                    <a:pt x="2569" y="1284"/>
                  </a:cubicBezTo>
                  <a:cubicBezTo>
                    <a:pt x="2569" y="2043"/>
                    <a:pt x="1985" y="2627"/>
                    <a:pt x="1226" y="2569"/>
                  </a:cubicBezTo>
                  <a:cubicBezTo>
                    <a:pt x="526" y="2569"/>
                    <a:pt x="0" y="1985"/>
                    <a:pt x="0" y="1284"/>
                  </a:cubicBezTo>
                  <a:cubicBezTo>
                    <a:pt x="59" y="526"/>
                    <a:pt x="584" y="0"/>
                    <a:pt x="134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1" name="Google Shape;3151;p9"/>
            <p:cNvSpPr/>
            <p:nvPr/>
          </p:nvSpPr>
          <p:spPr>
            <a:xfrm>
              <a:off x="6084975" y="1709050"/>
              <a:ext cx="64225" cy="65700"/>
            </a:xfrm>
            <a:custGeom>
              <a:avLst/>
              <a:gdLst/>
              <a:ahLst/>
              <a:cxnLst/>
              <a:rect l="l" t="t" r="r" b="b"/>
              <a:pathLst>
                <a:path w="2569" h="2628" extrusionOk="0">
                  <a:moveTo>
                    <a:pt x="2569" y="1285"/>
                  </a:moveTo>
                  <a:cubicBezTo>
                    <a:pt x="2569" y="2043"/>
                    <a:pt x="2044" y="2569"/>
                    <a:pt x="1343" y="2569"/>
                  </a:cubicBezTo>
                  <a:cubicBezTo>
                    <a:pt x="584" y="2627"/>
                    <a:pt x="1" y="2043"/>
                    <a:pt x="1" y="1285"/>
                  </a:cubicBezTo>
                  <a:cubicBezTo>
                    <a:pt x="59" y="584"/>
                    <a:pt x="584" y="0"/>
                    <a:pt x="1343" y="59"/>
                  </a:cubicBezTo>
                  <a:cubicBezTo>
                    <a:pt x="2044" y="59"/>
                    <a:pt x="2569" y="584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2" name="Google Shape;3152;p9"/>
            <p:cNvSpPr/>
            <p:nvPr/>
          </p:nvSpPr>
          <p:spPr>
            <a:xfrm>
              <a:off x="2897950" y="5142700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285" y="2627"/>
                  </a:moveTo>
                  <a:cubicBezTo>
                    <a:pt x="584" y="2627"/>
                    <a:pt x="0" y="2102"/>
                    <a:pt x="0" y="1343"/>
                  </a:cubicBezTo>
                  <a:cubicBezTo>
                    <a:pt x="0" y="642"/>
                    <a:pt x="526" y="59"/>
                    <a:pt x="1226" y="59"/>
                  </a:cubicBezTo>
                  <a:cubicBezTo>
                    <a:pt x="1985" y="0"/>
                    <a:pt x="2569" y="584"/>
                    <a:pt x="2569" y="1343"/>
                  </a:cubicBezTo>
                  <a:cubicBezTo>
                    <a:pt x="2569" y="2043"/>
                    <a:pt x="2043" y="2627"/>
                    <a:pt x="1285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3" name="Google Shape;3153;p9"/>
            <p:cNvSpPr/>
            <p:nvPr/>
          </p:nvSpPr>
          <p:spPr>
            <a:xfrm>
              <a:off x="6333050" y="2936300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452" y="1985"/>
                    <a:pt x="1927" y="2510"/>
                    <a:pt x="1168" y="2510"/>
                  </a:cubicBezTo>
                  <a:cubicBezTo>
                    <a:pt x="526" y="2452"/>
                    <a:pt x="1" y="1926"/>
                    <a:pt x="1" y="1226"/>
                  </a:cubicBezTo>
                  <a:cubicBezTo>
                    <a:pt x="1" y="525"/>
                    <a:pt x="584" y="0"/>
                    <a:pt x="1285" y="0"/>
                  </a:cubicBezTo>
                  <a:cubicBezTo>
                    <a:pt x="1985" y="0"/>
                    <a:pt x="2510" y="584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4" name="Google Shape;3154;p9"/>
            <p:cNvSpPr/>
            <p:nvPr/>
          </p:nvSpPr>
          <p:spPr>
            <a:xfrm>
              <a:off x="5597575" y="975050"/>
              <a:ext cx="61325" cy="61300"/>
            </a:xfrm>
            <a:custGeom>
              <a:avLst/>
              <a:gdLst/>
              <a:ahLst/>
              <a:cxnLst/>
              <a:rect l="l" t="t" r="r" b="b"/>
              <a:pathLst>
                <a:path w="2453" h="2452" extrusionOk="0">
                  <a:moveTo>
                    <a:pt x="1227" y="0"/>
                  </a:moveTo>
                  <a:cubicBezTo>
                    <a:pt x="1927" y="0"/>
                    <a:pt x="2452" y="584"/>
                    <a:pt x="2452" y="1226"/>
                  </a:cubicBezTo>
                  <a:cubicBezTo>
                    <a:pt x="2452" y="1868"/>
                    <a:pt x="1869" y="2452"/>
                    <a:pt x="1227" y="2452"/>
                  </a:cubicBezTo>
                  <a:cubicBezTo>
                    <a:pt x="526" y="2452"/>
                    <a:pt x="1" y="1868"/>
                    <a:pt x="1" y="1168"/>
                  </a:cubicBezTo>
                  <a:cubicBezTo>
                    <a:pt x="1" y="525"/>
                    <a:pt x="585" y="0"/>
                    <a:pt x="12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5" name="Google Shape;3155;p9"/>
            <p:cNvSpPr/>
            <p:nvPr/>
          </p:nvSpPr>
          <p:spPr>
            <a:xfrm>
              <a:off x="3634875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1226" y="2510"/>
                  </a:moveTo>
                  <a:cubicBezTo>
                    <a:pt x="526" y="2510"/>
                    <a:pt x="1" y="1926"/>
                    <a:pt x="1" y="1226"/>
                  </a:cubicBezTo>
                  <a:cubicBezTo>
                    <a:pt x="59" y="525"/>
                    <a:pt x="584" y="0"/>
                    <a:pt x="1226" y="0"/>
                  </a:cubicBezTo>
                  <a:cubicBezTo>
                    <a:pt x="1927" y="0"/>
                    <a:pt x="2510" y="584"/>
                    <a:pt x="2452" y="1284"/>
                  </a:cubicBezTo>
                  <a:cubicBezTo>
                    <a:pt x="2452" y="1985"/>
                    <a:pt x="1927" y="2510"/>
                    <a:pt x="1226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6" name="Google Shape;3156;p9"/>
            <p:cNvSpPr/>
            <p:nvPr/>
          </p:nvSpPr>
          <p:spPr>
            <a:xfrm>
              <a:off x="6333050" y="2692600"/>
              <a:ext cx="62775" cy="62775"/>
            </a:xfrm>
            <a:custGeom>
              <a:avLst/>
              <a:gdLst/>
              <a:ahLst/>
              <a:cxnLst/>
              <a:rect l="l" t="t" r="r" b="b"/>
              <a:pathLst>
                <a:path w="2511" h="2511" extrusionOk="0">
                  <a:moveTo>
                    <a:pt x="2510" y="1284"/>
                  </a:moveTo>
                  <a:cubicBezTo>
                    <a:pt x="2510" y="1985"/>
                    <a:pt x="1927" y="2510"/>
                    <a:pt x="1226" y="2510"/>
                  </a:cubicBezTo>
                  <a:cubicBezTo>
                    <a:pt x="526" y="2510"/>
                    <a:pt x="1" y="1985"/>
                    <a:pt x="1" y="1284"/>
                  </a:cubicBezTo>
                  <a:cubicBezTo>
                    <a:pt x="1" y="584"/>
                    <a:pt x="584" y="0"/>
                    <a:pt x="1285" y="59"/>
                  </a:cubicBezTo>
                  <a:cubicBezTo>
                    <a:pt x="1985" y="59"/>
                    <a:pt x="2510" y="584"/>
                    <a:pt x="2510" y="128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7" name="Google Shape;3157;p9"/>
            <p:cNvSpPr/>
            <p:nvPr/>
          </p:nvSpPr>
          <p:spPr>
            <a:xfrm>
              <a:off x="3881500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510" y="1926"/>
                    <a:pt x="1985" y="2452"/>
                    <a:pt x="1284" y="2452"/>
                  </a:cubicBezTo>
                  <a:cubicBezTo>
                    <a:pt x="584" y="2510"/>
                    <a:pt x="0" y="1985"/>
                    <a:pt x="0" y="1226"/>
                  </a:cubicBezTo>
                  <a:cubicBezTo>
                    <a:pt x="0" y="525"/>
                    <a:pt x="584" y="0"/>
                    <a:pt x="1284" y="0"/>
                  </a:cubicBezTo>
                  <a:cubicBezTo>
                    <a:pt x="1985" y="0"/>
                    <a:pt x="2510" y="525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8" name="Google Shape;3158;p9"/>
            <p:cNvSpPr/>
            <p:nvPr/>
          </p:nvSpPr>
          <p:spPr>
            <a:xfrm>
              <a:off x="6333050" y="2447425"/>
              <a:ext cx="61325" cy="59875"/>
            </a:xfrm>
            <a:custGeom>
              <a:avLst/>
              <a:gdLst/>
              <a:ahLst/>
              <a:cxnLst/>
              <a:rect l="l" t="t" r="r" b="b"/>
              <a:pathLst>
                <a:path w="2453" h="2395" extrusionOk="0">
                  <a:moveTo>
                    <a:pt x="2452" y="1168"/>
                  </a:moveTo>
                  <a:cubicBezTo>
                    <a:pt x="2452" y="1810"/>
                    <a:pt x="1868" y="2394"/>
                    <a:pt x="1226" y="2394"/>
                  </a:cubicBezTo>
                  <a:cubicBezTo>
                    <a:pt x="643" y="2394"/>
                    <a:pt x="59" y="1869"/>
                    <a:pt x="59" y="1227"/>
                  </a:cubicBezTo>
                  <a:cubicBezTo>
                    <a:pt x="1" y="585"/>
                    <a:pt x="584" y="1"/>
                    <a:pt x="1226" y="1"/>
                  </a:cubicBezTo>
                  <a:cubicBezTo>
                    <a:pt x="1868" y="1"/>
                    <a:pt x="2452" y="585"/>
                    <a:pt x="2452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9" name="Google Shape;3159;p9"/>
            <p:cNvSpPr/>
            <p:nvPr/>
          </p:nvSpPr>
          <p:spPr>
            <a:xfrm>
              <a:off x="6086425" y="3919825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227" y="1"/>
                  </a:moveTo>
                  <a:cubicBezTo>
                    <a:pt x="1869" y="1"/>
                    <a:pt x="2453" y="584"/>
                    <a:pt x="2453" y="1226"/>
                  </a:cubicBezTo>
                  <a:cubicBezTo>
                    <a:pt x="2453" y="1869"/>
                    <a:pt x="1869" y="2394"/>
                    <a:pt x="1285" y="2452"/>
                  </a:cubicBezTo>
                  <a:cubicBezTo>
                    <a:pt x="585" y="2452"/>
                    <a:pt x="1" y="1869"/>
                    <a:pt x="59" y="1168"/>
                  </a:cubicBezTo>
                  <a:cubicBezTo>
                    <a:pt x="59" y="584"/>
                    <a:pt x="585" y="1"/>
                    <a:pt x="1227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0" name="Google Shape;3160;p9"/>
            <p:cNvSpPr/>
            <p:nvPr/>
          </p:nvSpPr>
          <p:spPr>
            <a:xfrm>
              <a:off x="2657175" y="486175"/>
              <a:ext cx="59850" cy="59875"/>
            </a:xfrm>
            <a:custGeom>
              <a:avLst/>
              <a:gdLst/>
              <a:ahLst/>
              <a:cxnLst/>
              <a:rect l="l" t="t" r="r" b="b"/>
              <a:pathLst>
                <a:path w="2394" h="2395" extrusionOk="0">
                  <a:moveTo>
                    <a:pt x="2394" y="1168"/>
                  </a:moveTo>
                  <a:cubicBezTo>
                    <a:pt x="2394" y="1752"/>
                    <a:pt x="1868" y="2336"/>
                    <a:pt x="1226" y="2394"/>
                  </a:cubicBezTo>
                  <a:cubicBezTo>
                    <a:pt x="584" y="2394"/>
                    <a:pt x="0" y="1810"/>
                    <a:pt x="0" y="1168"/>
                  </a:cubicBezTo>
                  <a:cubicBezTo>
                    <a:pt x="0" y="526"/>
                    <a:pt x="584" y="1"/>
                    <a:pt x="1168" y="1"/>
                  </a:cubicBezTo>
                  <a:cubicBezTo>
                    <a:pt x="1810" y="1"/>
                    <a:pt x="2394" y="526"/>
                    <a:pt x="2394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1" name="Google Shape;3161;p9"/>
            <p:cNvSpPr/>
            <p:nvPr/>
          </p:nvSpPr>
          <p:spPr>
            <a:xfrm>
              <a:off x="4126650" y="239575"/>
              <a:ext cx="58400" cy="59850"/>
            </a:xfrm>
            <a:custGeom>
              <a:avLst/>
              <a:gdLst/>
              <a:ahLst/>
              <a:cxnLst/>
              <a:rect l="l" t="t" r="r" b="b"/>
              <a:pathLst>
                <a:path w="2336" h="2394" extrusionOk="0">
                  <a:moveTo>
                    <a:pt x="1168" y="2335"/>
                  </a:moveTo>
                  <a:cubicBezTo>
                    <a:pt x="526" y="2394"/>
                    <a:pt x="0" y="1810"/>
                    <a:pt x="0" y="1226"/>
                  </a:cubicBezTo>
                  <a:cubicBezTo>
                    <a:pt x="0" y="584"/>
                    <a:pt x="526" y="0"/>
                    <a:pt x="1168" y="0"/>
                  </a:cubicBezTo>
                  <a:cubicBezTo>
                    <a:pt x="1752" y="0"/>
                    <a:pt x="2335" y="526"/>
                    <a:pt x="2335" y="1168"/>
                  </a:cubicBezTo>
                  <a:cubicBezTo>
                    <a:pt x="2335" y="1810"/>
                    <a:pt x="1810" y="2335"/>
                    <a:pt x="1168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2" name="Google Shape;3162;p9"/>
            <p:cNvSpPr/>
            <p:nvPr/>
          </p:nvSpPr>
          <p:spPr>
            <a:xfrm>
              <a:off x="5845650" y="1223125"/>
              <a:ext cx="56950" cy="58375"/>
            </a:xfrm>
            <a:custGeom>
              <a:avLst/>
              <a:gdLst/>
              <a:ahLst/>
              <a:cxnLst/>
              <a:rect l="l" t="t" r="r" b="b"/>
              <a:pathLst>
                <a:path w="2278" h="2335" extrusionOk="0">
                  <a:moveTo>
                    <a:pt x="2277" y="1167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335"/>
                    <a:pt x="1" y="1810"/>
                    <a:pt x="1" y="1109"/>
                  </a:cubicBezTo>
                  <a:cubicBezTo>
                    <a:pt x="59" y="467"/>
                    <a:pt x="526" y="0"/>
                    <a:pt x="1168" y="0"/>
                  </a:cubicBezTo>
                  <a:cubicBezTo>
                    <a:pt x="1810" y="0"/>
                    <a:pt x="2277" y="525"/>
                    <a:pt x="2277" y="116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3" name="Google Shape;3163;p9"/>
            <p:cNvSpPr/>
            <p:nvPr/>
          </p:nvSpPr>
          <p:spPr>
            <a:xfrm>
              <a:off x="3394100" y="241025"/>
              <a:ext cx="58400" cy="56950"/>
            </a:xfrm>
            <a:custGeom>
              <a:avLst/>
              <a:gdLst/>
              <a:ahLst/>
              <a:cxnLst/>
              <a:rect l="l" t="t" r="r" b="b"/>
              <a:pathLst>
                <a:path w="2336" h="2278" extrusionOk="0">
                  <a:moveTo>
                    <a:pt x="2277" y="1168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277"/>
                    <a:pt x="0" y="1752"/>
                    <a:pt x="59" y="1051"/>
                  </a:cubicBezTo>
                  <a:cubicBezTo>
                    <a:pt x="59" y="409"/>
                    <a:pt x="584" y="1"/>
                    <a:pt x="1226" y="1"/>
                  </a:cubicBezTo>
                  <a:cubicBezTo>
                    <a:pt x="1868" y="1"/>
                    <a:pt x="2335" y="526"/>
                    <a:pt x="2277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4" name="Google Shape;3164;p9"/>
            <p:cNvSpPr/>
            <p:nvPr/>
          </p:nvSpPr>
          <p:spPr>
            <a:xfrm>
              <a:off x="6335975" y="3185825"/>
              <a:ext cx="56925" cy="56925"/>
            </a:xfrm>
            <a:custGeom>
              <a:avLst/>
              <a:gdLst/>
              <a:ahLst/>
              <a:cxnLst/>
              <a:rect l="l" t="t" r="r" b="b"/>
              <a:pathLst>
                <a:path w="2277" h="2277" extrusionOk="0">
                  <a:moveTo>
                    <a:pt x="1168" y="2277"/>
                  </a:moveTo>
                  <a:cubicBezTo>
                    <a:pt x="526" y="2277"/>
                    <a:pt x="0" y="1810"/>
                    <a:pt x="0" y="1168"/>
                  </a:cubicBezTo>
                  <a:cubicBezTo>
                    <a:pt x="0" y="467"/>
                    <a:pt x="467" y="0"/>
                    <a:pt x="1168" y="0"/>
                  </a:cubicBezTo>
                  <a:cubicBezTo>
                    <a:pt x="1810" y="0"/>
                    <a:pt x="2277" y="526"/>
                    <a:pt x="2277" y="1109"/>
                  </a:cubicBezTo>
                  <a:cubicBezTo>
                    <a:pt x="2277" y="1751"/>
                    <a:pt x="1751" y="2277"/>
                    <a:pt x="1168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5" name="Google Shape;3165;p9"/>
            <p:cNvSpPr/>
            <p:nvPr/>
          </p:nvSpPr>
          <p:spPr>
            <a:xfrm>
              <a:off x="5356800" y="731350"/>
              <a:ext cx="56950" cy="55475"/>
            </a:xfrm>
            <a:custGeom>
              <a:avLst/>
              <a:gdLst/>
              <a:ahLst/>
              <a:cxnLst/>
              <a:rect l="l" t="t" r="r" b="b"/>
              <a:pathLst>
                <a:path w="2278" h="2219" extrusionOk="0">
                  <a:moveTo>
                    <a:pt x="1168" y="2218"/>
                  </a:moveTo>
                  <a:cubicBezTo>
                    <a:pt x="526" y="2218"/>
                    <a:pt x="59" y="1810"/>
                    <a:pt x="1" y="1168"/>
                  </a:cubicBezTo>
                  <a:cubicBezTo>
                    <a:pt x="1" y="467"/>
                    <a:pt x="468" y="0"/>
                    <a:pt x="1110" y="0"/>
                  </a:cubicBezTo>
                  <a:cubicBezTo>
                    <a:pt x="1752" y="0"/>
                    <a:pt x="2277" y="467"/>
                    <a:pt x="2277" y="1051"/>
                  </a:cubicBezTo>
                  <a:cubicBezTo>
                    <a:pt x="2277" y="1693"/>
                    <a:pt x="1810" y="2218"/>
                    <a:pt x="1168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6" name="Google Shape;3166;p9"/>
            <p:cNvSpPr/>
            <p:nvPr/>
          </p:nvSpPr>
          <p:spPr>
            <a:xfrm>
              <a:off x="1924625" y="979425"/>
              <a:ext cx="52550" cy="52550"/>
            </a:xfrm>
            <a:custGeom>
              <a:avLst/>
              <a:gdLst/>
              <a:ahLst/>
              <a:cxnLst/>
              <a:rect l="l" t="t" r="r" b="b"/>
              <a:pathLst>
                <a:path w="2102" h="2102" extrusionOk="0">
                  <a:moveTo>
                    <a:pt x="2102" y="1051"/>
                  </a:moveTo>
                  <a:cubicBezTo>
                    <a:pt x="2102" y="1576"/>
                    <a:pt x="1635" y="2043"/>
                    <a:pt x="1051" y="2102"/>
                  </a:cubicBezTo>
                  <a:cubicBezTo>
                    <a:pt x="526" y="2102"/>
                    <a:pt x="0" y="1576"/>
                    <a:pt x="0" y="993"/>
                  </a:cubicBezTo>
                  <a:cubicBezTo>
                    <a:pt x="0" y="467"/>
                    <a:pt x="526" y="0"/>
                    <a:pt x="1051" y="0"/>
                  </a:cubicBezTo>
                  <a:cubicBezTo>
                    <a:pt x="1576" y="0"/>
                    <a:pt x="2102" y="467"/>
                    <a:pt x="2102" y="10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7" name="Google Shape;3167;p9"/>
            <p:cNvSpPr/>
            <p:nvPr/>
          </p:nvSpPr>
          <p:spPr>
            <a:xfrm>
              <a:off x="6337425" y="22052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1051" y="0"/>
                  </a:moveTo>
                  <a:cubicBezTo>
                    <a:pt x="1577" y="0"/>
                    <a:pt x="2102" y="467"/>
                    <a:pt x="2102" y="993"/>
                  </a:cubicBezTo>
                  <a:cubicBezTo>
                    <a:pt x="2160" y="1576"/>
                    <a:pt x="1635" y="2102"/>
                    <a:pt x="1051" y="2102"/>
                  </a:cubicBezTo>
                  <a:cubicBezTo>
                    <a:pt x="526" y="2043"/>
                    <a:pt x="1" y="1576"/>
                    <a:pt x="1" y="1051"/>
                  </a:cubicBezTo>
                  <a:cubicBezTo>
                    <a:pt x="1" y="467"/>
                    <a:pt x="526" y="0"/>
                    <a:pt x="105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8" name="Google Shape;3168;p9"/>
            <p:cNvSpPr/>
            <p:nvPr/>
          </p:nvSpPr>
          <p:spPr>
            <a:xfrm>
              <a:off x="1431400" y="171487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2101" y="1052"/>
                  </a:moveTo>
                  <a:cubicBezTo>
                    <a:pt x="2101" y="1635"/>
                    <a:pt x="1635" y="2102"/>
                    <a:pt x="1051" y="2102"/>
                  </a:cubicBezTo>
                  <a:cubicBezTo>
                    <a:pt x="467" y="2102"/>
                    <a:pt x="0" y="1577"/>
                    <a:pt x="0" y="1052"/>
                  </a:cubicBezTo>
                  <a:cubicBezTo>
                    <a:pt x="0" y="468"/>
                    <a:pt x="525" y="1"/>
                    <a:pt x="1051" y="1"/>
                  </a:cubicBezTo>
                  <a:cubicBezTo>
                    <a:pt x="1576" y="59"/>
                    <a:pt x="2101" y="526"/>
                    <a:pt x="2101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9" name="Google Shape;3169;p9"/>
            <p:cNvSpPr/>
            <p:nvPr/>
          </p:nvSpPr>
          <p:spPr>
            <a:xfrm>
              <a:off x="5601950" y="4661125"/>
              <a:ext cx="52575" cy="52575"/>
            </a:xfrm>
            <a:custGeom>
              <a:avLst/>
              <a:gdLst/>
              <a:ahLst/>
              <a:cxnLst/>
              <a:rect l="l" t="t" r="r" b="b"/>
              <a:pathLst>
                <a:path w="2103" h="2103" extrusionOk="0">
                  <a:moveTo>
                    <a:pt x="2102" y="993"/>
                  </a:moveTo>
                  <a:cubicBezTo>
                    <a:pt x="2102" y="1519"/>
                    <a:pt x="1635" y="2044"/>
                    <a:pt x="1052" y="2044"/>
                  </a:cubicBezTo>
                  <a:cubicBezTo>
                    <a:pt x="526" y="2102"/>
                    <a:pt x="1" y="1577"/>
                    <a:pt x="1" y="993"/>
                  </a:cubicBezTo>
                  <a:cubicBezTo>
                    <a:pt x="1" y="468"/>
                    <a:pt x="468" y="1"/>
                    <a:pt x="1052" y="1"/>
                  </a:cubicBezTo>
                  <a:cubicBezTo>
                    <a:pt x="1577" y="1"/>
                    <a:pt x="2044" y="468"/>
                    <a:pt x="2102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0" name="Google Shape;3170;p9"/>
            <p:cNvSpPr/>
            <p:nvPr/>
          </p:nvSpPr>
          <p:spPr>
            <a:xfrm>
              <a:off x="4865025" y="51500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2102" y="992"/>
                  </a:moveTo>
                  <a:cubicBezTo>
                    <a:pt x="2161" y="1518"/>
                    <a:pt x="1694" y="2043"/>
                    <a:pt x="1110" y="2101"/>
                  </a:cubicBezTo>
                  <a:cubicBezTo>
                    <a:pt x="526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2" y="0"/>
                  </a:cubicBezTo>
                  <a:cubicBezTo>
                    <a:pt x="1577" y="0"/>
                    <a:pt x="2102" y="467"/>
                    <a:pt x="2102" y="99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1" name="Google Shape;3171;p9"/>
            <p:cNvSpPr/>
            <p:nvPr/>
          </p:nvSpPr>
          <p:spPr>
            <a:xfrm>
              <a:off x="4376175" y="242500"/>
              <a:ext cx="52575" cy="52550"/>
            </a:xfrm>
            <a:custGeom>
              <a:avLst/>
              <a:gdLst/>
              <a:ahLst/>
              <a:cxnLst/>
              <a:rect l="l" t="t" r="r" b="b"/>
              <a:pathLst>
                <a:path w="2103" h="2102" extrusionOk="0">
                  <a:moveTo>
                    <a:pt x="2102" y="1109"/>
                  </a:moveTo>
                  <a:cubicBezTo>
                    <a:pt x="2044" y="1634"/>
                    <a:pt x="1577" y="2101"/>
                    <a:pt x="1051" y="2101"/>
                  </a:cubicBezTo>
                  <a:cubicBezTo>
                    <a:pt x="468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1" y="58"/>
                  </a:cubicBezTo>
                  <a:cubicBezTo>
                    <a:pt x="1635" y="58"/>
                    <a:pt x="2102" y="525"/>
                    <a:pt x="2102" y="110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2" name="Google Shape;3172;p9"/>
            <p:cNvSpPr/>
            <p:nvPr/>
          </p:nvSpPr>
          <p:spPr>
            <a:xfrm>
              <a:off x="1190625" y="2942125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8"/>
                    <a:pt x="1518" y="1985"/>
                    <a:pt x="992" y="1985"/>
                  </a:cubicBezTo>
                  <a:cubicBezTo>
                    <a:pt x="409" y="1985"/>
                    <a:pt x="0" y="1576"/>
                    <a:pt x="0" y="993"/>
                  </a:cubicBezTo>
                  <a:cubicBezTo>
                    <a:pt x="0" y="409"/>
                    <a:pt x="350" y="117"/>
                    <a:pt x="876" y="59"/>
                  </a:cubicBezTo>
                  <a:cubicBezTo>
                    <a:pt x="1459" y="0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3" name="Google Shape;3173;p9"/>
            <p:cNvSpPr/>
            <p:nvPr/>
          </p:nvSpPr>
          <p:spPr>
            <a:xfrm>
              <a:off x="2169775" y="734250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1927" y="935"/>
                  </a:moveTo>
                  <a:cubicBezTo>
                    <a:pt x="1868" y="1577"/>
                    <a:pt x="1577" y="1927"/>
                    <a:pt x="935" y="1927"/>
                  </a:cubicBezTo>
                  <a:cubicBezTo>
                    <a:pt x="351" y="1927"/>
                    <a:pt x="1" y="1577"/>
                    <a:pt x="1" y="935"/>
                  </a:cubicBezTo>
                  <a:cubicBezTo>
                    <a:pt x="59" y="410"/>
                    <a:pt x="351" y="59"/>
                    <a:pt x="935" y="59"/>
                  </a:cubicBezTo>
                  <a:cubicBezTo>
                    <a:pt x="1577" y="1"/>
                    <a:pt x="1810" y="410"/>
                    <a:pt x="1927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4" name="Google Shape;3174;p9"/>
            <p:cNvSpPr/>
            <p:nvPr/>
          </p:nvSpPr>
          <p:spPr>
            <a:xfrm>
              <a:off x="1190625" y="2695500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9"/>
                    <a:pt x="1518" y="1927"/>
                    <a:pt x="992" y="1985"/>
                  </a:cubicBezTo>
                  <a:cubicBezTo>
                    <a:pt x="409" y="1985"/>
                    <a:pt x="0" y="1577"/>
                    <a:pt x="0" y="993"/>
                  </a:cubicBezTo>
                  <a:cubicBezTo>
                    <a:pt x="0" y="409"/>
                    <a:pt x="350" y="118"/>
                    <a:pt x="876" y="59"/>
                  </a:cubicBezTo>
                  <a:cubicBezTo>
                    <a:pt x="1459" y="1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5" name="Google Shape;3175;p9"/>
            <p:cNvSpPr/>
            <p:nvPr/>
          </p:nvSpPr>
          <p:spPr>
            <a:xfrm>
              <a:off x="6340350" y="3432425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934" y="1927"/>
                  </a:moveTo>
                  <a:cubicBezTo>
                    <a:pt x="409" y="1927"/>
                    <a:pt x="0" y="1519"/>
                    <a:pt x="0" y="935"/>
                  </a:cubicBezTo>
                  <a:cubicBezTo>
                    <a:pt x="0" y="410"/>
                    <a:pt x="467" y="1"/>
                    <a:pt x="993" y="1"/>
                  </a:cubicBezTo>
                  <a:cubicBezTo>
                    <a:pt x="1576" y="59"/>
                    <a:pt x="1868" y="410"/>
                    <a:pt x="1927" y="935"/>
                  </a:cubicBezTo>
                  <a:cubicBezTo>
                    <a:pt x="1927" y="1519"/>
                    <a:pt x="1518" y="1927"/>
                    <a:pt x="934" y="19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6" name="Google Shape;3176;p9"/>
            <p:cNvSpPr/>
            <p:nvPr/>
          </p:nvSpPr>
          <p:spPr>
            <a:xfrm>
              <a:off x="3151850" y="245400"/>
              <a:ext cx="48200" cy="46725"/>
            </a:xfrm>
            <a:custGeom>
              <a:avLst/>
              <a:gdLst/>
              <a:ahLst/>
              <a:cxnLst/>
              <a:rect l="l" t="t" r="r" b="b"/>
              <a:pathLst>
                <a:path w="1928" h="1869" extrusionOk="0">
                  <a:moveTo>
                    <a:pt x="1927" y="993"/>
                  </a:moveTo>
                  <a:cubicBezTo>
                    <a:pt x="1869" y="1518"/>
                    <a:pt x="1577" y="1869"/>
                    <a:pt x="993" y="1869"/>
                  </a:cubicBezTo>
                  <a:cubicBezTo>
                    <a:pt x="410" y="1869"/>
                    <a:pt x="1" y="1402"/>
                    <a:pt x="59" y="876"/>
                  </a:cubicBezTo>
                  <a:cubicBezTo>
                    <a:pt x="118" y="293"/>
                    <a:pt x="468" y="1"/>
                    <a:pt x="1052" y="1"/>
                  </a:cubicBezTo>
                  <a:cubicBezTo>
                    <a:pt x="1635" y="59"/>
                    <a:pt x="1869" y="409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7" name="Google Shape;3177;p9"/>
            <p:cNvSpPr/>
            <p:nvPr/>
          </p:nvSpPr>
          <p:spPr>
            <a:xfrm>
              <a:off x="5850025" y="4415975"/>
              <a:ext cx="48200" cy="48175"/>
            </a:xfrm>
            <a:custGeom>
              <a:avLst/>
              <a:gdLst/>
              <a:ahLst/>
              <a:cxnLst/>
              <a:rect l="l" t="t" r="r" b="b"/>
              <a:pathLst>
                <a:path w="1928" h="1927" extrusionOk="0">
                  <a:moveTo>
                    <a:pt x="935" y="1"/>
                  </a:moveTo>
                  <a:cubicBezTo>
                    <a:pt x="1519" y="1"/>
                    <a:pt x="1927" y="409"/>
                    <a:pt x="1927" y="935"/>
                  </a:cubicBezTo>
                  <a:cubicBezTo>
                    <a:pt x="1927" y="1518"/>
                    <a:pt x="1519" y="1927"/>
                    <a:pt x="993" y="1927"/>
                  </a:cubicBezTo>
                  <a:cubicBezTo>
                    <a:pt x="410" y="1869"/>
                    <a:pt x="59" y="1577"/>
                    <a:pt x="59" y="993"/>
                  </a:cubicBezTo>
                  <a:cubicBezTo>
                    <a:pt x="1" y="468"/>
                    <a:pt x="410" y="1"/>
                    <a:pt x="9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8" name="Google Shape;3178;p9"/>
            <p:cNvSpPr/>
            <p:nvPr/>
          </p:nvSpPr>
          <p:spPr>
            <a:xfrm>
              <a:off x="3640725" y="5393675"/>
              <a:ext cx="49625" cy="49650"/>
            </a:xfrm>
            <a:custGeom>
              <a:avLst/>
              <a:gdLst/>
              <a:ahLst/>
              <a:cxnLst/>
              <a:rect l="l" t="t" r="r" b="b"/>
              <a:pathLst>
                <a:path w="1985" h="1986" extrusionOk="0">
                  <a:moveTo>
                    <a:pt x="934" y="1985"/>
                  </a:moveTo>
                  <a:cubicBezTo>
                    <a:pt x="409" y="1927"/>
                    <a:pt x="0" y="1460"/>
                    <a:pt x="58" y="935"/>
                  </a:cubicBezTo>
                  <a:cubicBezTo>
                    <a:pt x="117" y="351"/>
                    <a:pt x="584" y="1"/>
                    <a:pt x="1109" y="59"/>
                  </a:cubicBezTo>
                  <a:cubicBezTo>
                    <a:pt x="1693" y="118"/>
                    <a:pt x="1985" y="468"/>
                    <a:pt x="1985" y="1052"/>
                  </a:cubicBezTo>
                  <a:cubicBezTo>
                    <a:pt x="1985" y="1577"/>
                    <a:pt x="1518" y="1985"/>
                    <a:pt x="934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9" name="Google Shape;3179;p9"/>
            <p:cNvSpPr/>
            <p:nvPr/>
          </p:nvSpPr>
          <p:spPr>
            <a:xfrm>
              <a:off x="3884400" y="5393675"/>
              <a:ext cx="48200" cy="49650"/>
            </a:xfrm>
            <a:custGeom>
              <a:avLst/>
              <a:gdLst/>
              <a:ahLst/>
              <a:cxnLst/>
              <a:rect l="l" t="t" r="r" b="b"/>
              <a:pathLst>
                <a:path w="1928" h="1986" extrusionOk="0">
                  <a:moveTo>
                    <a:pt x="1927" y="993"/>
                  </a:moveTo>
                  <a:cubicBezTo>
                    <a:pt x="1927" y="1577"/>
                    <a:pt x="1519" y="1985"/>
                    <a:pt x="993" y="1985"/>
                  </a:cubicBezTo>
                  <a:cubicBezTo>
                    <a:pt x="409" y="1985"/>
                    <a:pt x="1" y="1519"/>
                    <a:pt x="1" y="993"/>
                  </a:cubicBezTo>
                  <a:cubicBezTo>
                    <a:pt x="59" y="409"/>
                    <a:pt x="409" y="59"/>
                    <a:pt x="935" y="59"/>
                  </a:cubicBezTo>
                  <a:cubicBezTo>
                    <a:pt x="1519" y="1"/>
                    <a:pt x="1927" y="468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0" name="Google Shape;3180;p9"/>
            <p:cNvSpPr/>
            <p:nvPr/>
          </p:nvSpPr>
          <p:spPr>
            <a:xfrm>
              <a:off x="1190625" y="2454725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1868" y="935"/>
                  </a:moveTo>
                  <a:cubicBezTo>
                    <a:pt x="1809" y="1518"/>
                    <a:pt x="1459" y="1869"/>
                    <a:pt x="934" y="1810"/>
                  </a:cubicBezTo>
                  <a:cubicBezTo>
                    <a:pt x="350" y="1810"/>
                    <a:pt x="0" y="1402"/>
                    <a:pt x="58" y="876"/>
                  </a:cubicBezTo>
                  <a:cubicBezTo>
                    <a:pt x="117" y="351"/>
                    <a:pt x="467" y="1"/>
                    <a:pt x="992" y="1"/>
                  </a:cubicBezTo>
                  <a:cubicBezTo>
                    <a:pt x="1518" y="1"/>
                    <a:pt x="1809" y="409"/>
                    <a:pt x="1868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1" name="Google Shape;3181;p9"/>
            <p:cNvSpPr/>
            <p:nvPr/>
          </p:nvSpPr>
          <p:spPr>
            <a:xfrm>
              <a:off x="1434300" y="39227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460" y="117"/>
                    <a:pt x="1869" y="409"/>
                    <a:pt x="1810" y="993"/>
                  </a:cubicBezTo>
                  <a:cubicBezTo>
                    <a:pt x="1810" y="1518"/>
                    <a:pt x="1460" y="1868"/>
                    <a:pt x="876" y="1868"/>
                  </a:cubicBezTo>
                  <a:cubicBezTo>
                    <a:pt x="351" y="1810"/>
                    <a:pt x="1" y="1460"/>
                    <a:pt x="1" y="934"/>
                  </a:cubicBezTo>
                  <a:cubicBezTo>
                    <a:pt x="1" y="351"/>
                    <a:pt x="351" y="117"/>
                    <a:pt x="9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2" name="Google Shape;3182;p9"/>
            <p:cNvSpPr/>
            <p:nvPr/>
          </p:nvSpPr>
          <p:spPr>
            <a:xfrm>
              <a:off x="1680925" y="122457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934"/>
                  </a:moveTo>
                  <a:cubicBezTo>
                    <a:pt x="1810" y="1460"/>
                    <a:pt x="1518" y="1868"/>
                    <a:pt x="934" y="1868"/>
                  </a:cubicBezTo>
                  <a:cubicBezTo>
                    <a:pt x="351" y="1868"/>
                    <a:pt x="0" y="1518"/>
                    <a:pt x="0" y="934"/>
                  </a:cubicBezTo>
                  <a:cubicBezTo>
                    <a:pt x="0" y="409"/>
                    <a:pt x="351" y="59"/>
                    <a:pt x="876" y="59"/>
                  </a:cubicBezTo>
                  <a:cubicBezTo>
                    <a:pt x="1460" y="0"/>
                    <a:pt x="1752" y="351"/>
                    <a:pt x="1868" y="93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3" name="Google Shape;3183;p9"/>
            <p:cNvSpPr/>
            <p:nvPr/>
          </p:nvSpPr>
          <p:spPr>
            <a:xfrm>
              <a:off x="5358275" y="4906300"/>
              <a:ext cx="45250" cy="45250"/>
            </a:xfrm>
            <a:custGeom>
              <a:avLst/>
              <a:gdLst/>
              <a:ahLst/>
              <a:cxnLst/>
              <a:rect l="l" t="t" r="r" b="b"/>
              <a:pathLst>
                <a:path w="1810" h="1810" extrusionOk="0">
                  <a:moveTo>
                    <a:pt x="876" y="0"/>
                  </a:moveTo>
                  <a:cubicBezTo>
                    <a:pt x="1459" y="59"/>
                    <a:pt x="1810" y="350"/>
                    <a:pt x="1810" y="876"/>
                  </a:cubicBezTo>
                  <a:cubicBezTo>
                    <a:pt x="1810" y="1459"/>
                    <a:pt x="1518" y="1810"/>
                    <a:pt x="934" y="1810"/>
                  </a:cubicBezTo>
                  <a:cubicBezTo>
                    <a:pt x="409" y="1810"/>
                    <a:pt x="58" y="1518"/>
                    <a:pt x="0" y="992"/>
                  </a:cubicBezTo>
                  <a:cubicBezTo>
                    <a:pt x="0" y="409"/>
                    <a:pt x="350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4" name="Google Shape;3184;p9"/>
            <p:cNvSpPr/>
            <p:nvPr/>
          </p:nvSpPr>
          <p:spPr>
            <a:xfrm>
              <a:off x="1192075" y="318582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701"/>
                  </a:moveTo>
                  <a:cubicBezTo>
                    <a:pt x="1751" y="1518"/>
                    <a:pt x="1460" y="1868"/>
                    <a:pt x="876" y="1868"/>
                  </a:cubicBezTo>
                  <a:cubicBezTo>
                    <a:pt x="351" y="1868"/>
                    <a:pt x="0" y="1518"/>
                    <a:pt x="0" y="993"/>
                  </a:cubicBezTo>
                  <a:cubicBezTo>
                    <a:pt x="0" y="409"/>
                    <a:pt x="351" y="0"/>
                    <a:pt x="934" y="117"/>
                  </a:cubicBezTo>
                  <a:cubicBezTo>
                    <a:pt x="1285" y="175"/>
                    <a:pt x="1576" y="526"/>
                    <a:pt x="1868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5" name="Google Shape;3185;p9"/>
            <p:cNvSpPr/>
            <p:nvPr/>
          </p:nvSpPr>
          <p:spPr>
            <a:xfrm>
              <a:off x="2660100" y="5152900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992" y="1869"/>
                  </a:moveTo>
                  <a:cubicBezTo>
                    <a:pt x="409" y="1810"/>
                    <a:pt x="0" y="1518"/>
                    <a:pt x="0" y="935"/>
                  </a:cubicBezTo>
                  <a:cubicBezTo>
                    <a:pt x="0" y="351"/>
                    <a:pt x="350" y="1"/>
                    <a:pt x="934" y="1"/>
                  </a:cubicBezTo>
                  <a:cubicBezTo>
                    <a:pt x="1459" y="1"/>
                    <a:pt x="1810" y="351"/>
                    <a:pt x="1810" y="876"/>
                  </a:cubicBezTo>
                  <a:cubicBezTo>
                    <a:pt x="1868" y="1460"/>
                    <a:pt x="1518" y="1752"/>
                    <a:pt x="992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6" name="Google Shape;3186;p9"/>
            <p:cNvSpPr/>
            <p:nvPr/>
          </p:nvSpPr>
          <p:spPr>
            <a:xfrm>
              <a:off x="3395550" y="53951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518" y="117"/>
                    <a:pt x="1869" y="350"/>
                    <a:pt x="1869" y="934"/>
                  </a:cubicBezTo>
                  <a:cubicBezTo>
                    <a:pt x="1869" y="1518"/>
                    <a:pt x="1518" y="1868"/>
                    <a:pt x="935" y="1868"/>
                  </a:cubicBezTo>
                  <a:cubicBezTo>
                    <a:pt x="409" y="1868"/>
                    <a:pt x="59" y="1518"/>
                    <a:pt x="59" y="993"/>
                  </a:cubicBezTo>
                  <a:cubicBezTo>
                    <a:pt x="1" y="409"/>
                    <a:pt x="409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7" name="Google Shape;3187;p9"/>
            <p:cNvSpPr/>
            <p:nvPr/>
          </p:nvSpPr>
          <p:spPr>
            <a:xfrm>
              <a:off x="4132475" y="5396600"/>
              <a:ext cx="46725" cy="45275"/>
            </a:xfrm>
            <a:custGeom>
              <a:avLst/>
              <a:gdLst/>
              <a:ahLst/>
              <a:cxnLst/>
              <a:rect l="l" t="t" r="r" b="b"/>
              <a:pathLst>
                <a:path w="1869" h="1811" extrusionOk="0">
                  <a:moveTo>
                    <a:pt x="1869" y="876"/>
                  </a:moveTo>
                  <a:cubicBezTo>
                    <a:pt x="1752" y="1460"/>
                    <a:pt x="1460" y="1810"/>
                    <a:pt x="876" y="1810"/>
                  </a:cubicBezTo>
                  <a:cubicBezTo>
                    <a:pt x="351" y="1752"/>
                    <a:pt x="1" y="1402"/>
                    <a:pt x="1" y="818"/>
                  </a:cubicBezTo>
                  <a:cubicBezTo>
                    <a:pt x="59" y="292"/>
                    <a:pt x="409" y="1"/>
                    <a:pt x="935" y="1"/>
                  </a:cubicBezTo>
                  <a:cubicBezTo>
                    <a:pt x="1519" y="1"/>
                    <a:pt x="1752" y="351"/>
                    <a:pt x="1869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8" name="Google Shape;3188;p9"/>
            <p:cNvSpPr/>
            <p:nvPr/>
          </p:nvSpPr>
          <p:spPr>
            <a:xfrm>
              <a:off x="1926075" y="4661125"/>
              <a:ext cx="45275" cy="43825"/>
            </a:xfrm>
            <a:custGeom>
              <a:avLst/>
              <a:gdLst/>
              <a:ahLst/>
              <a:cxnLst/>
              <a:rect l="l" t="t" r="r" b="b"/>
              <a:pathLst>
                <a:path w="1811" h="1753" extrusionOk="0">
                  <a:moveTo>
                    <a:pt x="1810" y="993"/>
                  </a:moveTo>
                  <a:cubicBezTo>
                    <a:pt x="1518" y="1227"/>
                    <a:pt x="1227" y="1577"/>
                    <a:pt x="876" y="1635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293" y="1"/>
                    <a:pt x="818" y="59"/>
                  </a:cubicBezTo>
                  <a:cubicBezTo>
                    <a:pt x="1168" y="118"/>
                    <a:pt x="1460" y="410"/>
                    <a:pt x="1810" y="643"/>
                  </a:cubicBezTo>
                  <a:cubicBezTo>
                    <a:pt x="1810" y="760"/>
                    <a:pt x="1810" y="876"/>
                    <a:pt x="1810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9" name="Google Shape;3189;p9"/>
            <p:cNvSpPr/>
            <p:nvPr/>
          </p:nvSpPr>
          <p:spPr>
            <a:xfrm>
              <a:off x="5117475" y="493475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2"/>
                  </a:moveTo>
                  <a:cubicBezTo>
                    <a:pt x="1519" y="1285"/>
                    <a:pt x="1227" y="1635"/>
                    <a:pt x="877" y="1694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351" y="1"/>
                    <a:pt x="818" y="59"/>
                  </a:cubicBezTo>
                  <a:cubicBezTo>
                    <a:pt x="1168" y="118"/>
                    <a:pt x="1460" y="468"/>
                    <a:pt x="1810" y="701"/>
                  </a:cubicBezTo>
                  <a:cubicBezTo>
                    <a:pt x="1810" y="818"/>
                    <a:pt x="1810" y="935"/>
                    <a:pt x="1810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0" name="Google Shape;3190;p9"/>
            <p:cNvSpPr/>
            <p:nvPr/>
          </p:nvSpPr>
          <p:spPr>
            <a:xfrm>
              <a:off x="6096650" y="1472650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1"/>
                  </a:moveTo>
                  <a:cubicBezTo>
                    <a:pt x="1460" y="1285"/>
                    <a:pt x="1226" y="1635"/>
                    <a:pt x="876" y="1693"/>
                  </a:cubicBezTo>
                  <a:cubicBezTo>
                    <a:pt x="351" y="1752"/>
                    <a:pt x="1" y="1401"/>
                    <a:pt x="1" y="876"/>
                  </a:cubicBezTo>
                  <a:cubicBezTo>
                    <a:pt x="1" y="351"/>
                    <a:pt x="351" y="0"/>
                    <a:pt x="818" y="59"/>
                  </a:cubicBezTo>
                  <a:cubicBezTo>
                    <a:pt x="1168" y="117"/>
                    <a:pt x="1460" y="467"/>
                    <a:pt x="1810" y="701"/>
                  </a:cubicBezTo>
                  <a:lnTo>
                    <a:pt x="1810" y="105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1" name="Google Shape;3191;p9"/>
            <p:cNvSpPr/>
            <p:nvPr/>
          </p:nvSpPr>
          <p:spPr>
            <a:xfrm>
              <a:off x="6098100" y="4173750"/>
              <a:ext cx="37975" cy="42325"/>
            </a:xfrm>
            <a:custGeom>
              <a:avLst/>
              <a:gdLst/>
              <a:ahLst/>
              <a:cxnLst/>
              <a:rect l="l" t="t" r="r" b="b"/>
              <a:pathLst>
                <a:path w="1519" h="1693" extrusionOk="0">
                  <a:moveTo>
                    <a:pt x="643" y="1693"/>
                  </a:moveTo>
                  <a:cubicBezTo>
                    <a:pt x="410" y="1401"/>
                    <a:pt x="1" y="1051"/>
                    <a:pt x="59" y="817"/>
                  </a:cubicBezTo>
                  <a:cubicBezTo>
                    <a:pt x="118" y="526"/>
                    <a:pt x="526" y="117"/>
                    <a:pt x="818" y="59"/>
                  </a:cubicBezTo>
                  <a:cubicBezTo>
                    <a:pt x="993" y="0"/>
                    <a:pt x="1460" y="467"/>
                    <a:pt x="1460" y="759"/>
                  </a:cubicBezTo>
                  <a:cubicBezTo>
                    <a:pt x="1519" y="1051"/>
                    <a:pt x="1168" y="1343"/>
                    <a:pt x="993" y="1635"/>
                  </a:cubicBezTo>
                  <a:cubicBezTo>
                    <a:pt x="876" y="1635"/>
                    <a:pt x="760" y="1635"/>
                    <a:pt x="643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2" name="Google Shape;3192;p9"/>
            <p:cNvSpPr/>
            <p:nvPr/>
          </p:nvSpPr>
          <p:spPr>
            <a:xfrm>
              <a:off x="1196450" y="2212500"/>
              <a:ext cx="40875" cy="37950"/>
            </a:xfrm>
            <a:custGeom>
              <a:avLst/>
              <a:gdLst/>
              <a:ahLst/>
              <a:cxnLst/>
              <a:rect l="l" t="t" r="r" b="b"/>
              <a:pathLst>
                <a:path w="1635" h="1518" extrusionOk="0">
                  <a:moveTo>
                    <a:pt x="1635" y="934"/>
                  </a:moveTo>
                  <a:cubicBezTo>
                    <a:pt x="1285" y="1109"/>
                    <a:pt x="993" y="1518"/>
                    <a:pt x="701" y="1460"/>
                  </a:cubicBezTo>
                  <a:cubicBezTo>
                    <a:pt x="409" y="1401"/>
                    <a:pt x="59" y="993"/>
                    <a:pt x="0" y="701"/>
                  </a:cubicBezTo>
                  <a:cubicBezTo>
                    <a:pt x="0" y="467"/>
                    <a:pt x="467" y="0"/>
                    <a:pt x="701" y="0"/>
                  </a:cubicBezTo>
                  <a:cubicBezTo>
                    <a:pt x="993" y="0"/>
                    <a:pt x="1343" y="350"/>
                    <a:pt x="1635" y="584"/>
                  </a:cubicBezTo>
                  <a:lnTo>
                    <a:pt x="1635" y="934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3" name="Google Shape;3193;p9"/>
            <p:cNvSpPr/>
            <p:nvPr/>
          </p:nvSpPr>
          <p:spPr>
            <a:xfrm>
              <a:off x="6346175" y="1970250"/>
              <a:ext cx="40900" cy="36525"/>
            </a:xfrm>
            <a:custGeom>
              <a:avLst/>
              <a:gdLst/>
              <a:ahLst/>
              <a:cxnLst/>
              <a:rect l="l" t="t" r="r" b="b"/>
              <a:pathLst>
                <a:path w="1636" h="1461" extrusionOk="0">
                  <a:moveTo>
                    <a:pt x="1577" y="935"/>
                  </a:moveTo>
                  <a:cubicBezTo>
                    <a:pt x="1285" y="1110"/>
                    <a:pt x="935" y="1460"/>
                    <a:pt x="701" y="1402"/>
                  </a:cubicBezTo>
                  <a:cubicBezTo>
                    <a:pt x="409" y="1402"/>
                    <a:pt x="59" y="935"/>
                    <a:pt x="1" y="643"/>
                  </a:cubicBezTo>
                  <a:cubicBezTo>
                    <a:pt x="1" y="468"/>
                    <a:pt x="468" y="1"/>
                    <a:pt x="701" y="1"/>
                  </a:cubicBezTo>
                  <a:cubicBezTo>
                    <a:pt x="993" y="1"/>
                    <a:pt x="1285" y="351"/>
                    <a:pt x="1635" y="526"/>
                  </a:cubicBezTo>
                  <a:cubicBezTo>
                    <a:pt x="1635" y="643"/>
                    <a:pt x="1635" y="818"/>
                    <a:pt x="1577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4" name="Google Shape;3194;p9"/>
            <p:cNvSpPr/>
            <p:nvPr/>
          </p:nvSpPr>
          <p:spPr>
            <a:xfrm>
              <a:off x="1685300" y="4417450"/>
              <a:ext cx="37975" cy="40875"/>
            </a:xfrm>
            <a:custGeom>
              <a:avLst/>
              <a:gdLst/>
              <a:ahLst/>
              <a:cxnLst/>
              <a:rect l="l" t="t" r="r" b="b"/>
              <a:pathLst>
                <a:path w="1519" h="1635" extrusionOk="0">
                  <a:moveTo>
                    <a:pt x="935" y="0"/>
                  </a:moveTo>
                  <a:cubicBezTo>
                    <a:pt x="1110" y="292"/>
                    <a:pt x="1518" y="642"/>
                    <a:pt x="1460" y="876"/>
                  </a:cubicBezTo>
                  <a:cubicBezTo>
                    <a:pt x="1401" y="1167"/>
                    <a:pt x="993" y="1576"/>
                    <a:pt x="701" y="1576"/>
                  </a:cubicBezTo>
                  <a:cubicBezTo>
                    <a:pt x="468" y="1634"/>
                    <a:pt x="59" y="1167"/>
                    <a:pt x="1" y="934"/>
                  </a:cubicBezTo>
                  <a:cubicBezTo>
                    <a:pt x="1" y="642"/>
                    <a:pt x="351" y="292"/>
                    <a:pt x="584" y="0"/>
                  </a:cubicBezTo>
                  <a:lnTo>
                    <a:pt x="935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5" name="Google Shape;3195;p9"/>
            <p:cNvSpPr/>
            <p:nvPr/>
          </p:nvSpPr>
          <p:spPr>
            <a:xfrm>
              <a:off x="4630100" y="246875"/>
              <a:ext cx="37950" cy="40875"/>
            </a:xfrm>
            <a:custGeom>
              <a:avLst/>
              <a:gdLst/>
              <a:ahLst/>
              <a:cxnLst/>
              <a:rect l="l" t="t" r="r" b="b"/>
              <a:pathLst>
                <a:path w="1518" h="1635" extrusionOk="0">
                  <a:moveTo>
                    <a:pt x="934" y="0"/>
                  </a:moveTo>
                  <a:cubicBezTo>
                    <a:pt x="1109" y="292"/>
                    <a:pt x="1518" y="642"/>
                    <a:pt x="1459" y="876"/>
                  </a:cubicBezTo>
                  <a:cubicBezTo>
                    <a:pt x="1401" y="1168"/>
                    <a:pt x="993" y="1576"/>
                    <a:pt x="701" y="1576"/>
                  </a:cubicBezTo>
                  <a:cubicBezTo>
                    <a:pt x="526" y="1635"/>
                    <a:pt x="59" y="1168"/>
                    <a:pt x="59" y="934"/>
                  </a:cubicBezTo>
                  <a:cubicBezTo>
                    <a:pt x="0" y="584"/>
                    <a:pt x="350" y="292"/>
                    <a:pt x="584" y="0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6" name="Google Shape;3196;p9"/>
            <p:cNvSpPr/>
            <p:nvPr/>
          </p:nvSpPr>
          <p:spPr>
            <a:xfrm>
              <a:off x="2175625" y="4910675"/>
              <a:ext cx="36500" cy="40875"/>
            </a:xfrm>
            <a:custGeom>
              <a:avLst/>
              <a:gdLst/>
              <a:ahLst/>
              <a:cxnLst/>
              <a:rect l="l" t="t" r="r" b="b"/>
              <a:pathLst>
                <a:path w="1460" h="1635" extrusionOk="0">
                  <a:moveTo>
                    <a:pt x="584" y="1635"/>
                  </a:moveTo>
                  <a:cubicBezTo>
                    <a:pt x="350" y="1343"/>
                    <a:pt x="0" y="1051"/>
                    <a:pt x="0" y="759"/>
                  </a:cubicBezTo>
                  <a:cubicBezTo>
                    <a:pt x="58" y="467"/>
                    <a:pt x="467" y="59"/>
                    <a:pt x="759" y="59"/>
                  </a:cubicBezTo>
                  <a:cubicBezTo>
                    <a:pt x="934" y="0"/>
                    <a:pt x="1401" y="467"/>
                    <a:pt x="1459" y="701"/>
                  </a:cubicBezTo>
                  <a:cubicBezTo>
                    <a:pt x="1459" y="993"/>
                    <a:pt x="1109" y="1343"/>
                    <a:pt x="934" y="1635"/>
                  </a:cubicBezTo>
                  <a:cubicBezTo>
                    <a:pt x="817" y="1635"/>
                    <a:pt x="701" y="1635"/>
                    <a:pt x="584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7" name="Google Shape;3197;p9"/>
            <p:cNvSpPr/>
            <p:nvPr/>
          </p:nvSpPr>
          <p:spPr>
            <a:xfrm>
              <a:off x="4379100" y="5399525"/>
              <a:ext cx="40875" cy="36500"/>
            </a:xfrm>
            <a:custGeom>
              <a:avLst/>
              <a:gdLst/>
              <a:ahLst/>
              <a:cxnLst/>
              <a:rect l="l" t="t" r="r" b="b"/>
              <a:pathLst>
                <a:path w="1635" h="1460" extrusionOk="0">
                  <a:moveTo>
                    <a:pt x="59" y="526"/>
                  </a:moveTo>
                  <a:cubicBezTo>
                    <a:pt x="351" y="351"/>
                    <a:pt x="701" y="0"/>
                    <a:pt x="993" y="59"/>
                  </a:cubicBezTo>
                  <a:cubicBezTo>
                    <a:pt x="1226" y="117"/>
                    <a:pt x="1576" y="526"/>
                    <a:pt x="1635" y="818"/>
                  </a:cubicBezTo>
                  <a:cubicBezTo>
                    <a:pt x="1635" y="1051"/>
                    <a:pt x="1168" y="1460"/>
                    <a:pt x="876" y="1460"/>
                  </a:cubicBezTo>
                  <a:cubicBezTo>
                    <a:pt x="584" y="1460"/>
                    <a:pt x="292" y="1109"/>
                    <a:pt x="0" y="876"/>
                  </a:cubicBezTo>
                  <a:cubicBezTo>
                    <a:pt x="0" y="759"/>
                    <a:pt x="59" y="642"/>
                    <a:pt x="59" y="5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8" name="Google Shape;3198;p9"/>
            <p:cNvSpPr/>
            <p:nvPr/>
          </p:nvSpPr>
          <p:spPr>
            <a:xfrm>
              <a:off x="2422225" y="497850"/>
              <a:ext cx="43800" cy="35050"/>
            </a:xfrm>
            <a:custGeom>
              <a:avLst/>
              <a:gdLst/>
              <a:ahLst/>
              <a:cxnLst/>
              <a:rect l="l" t="t" r="r" b="b"/>
              <a:pathLst>
                <a:path w="1752" h="1402" extrusionOk="0">
                  <a:moveTo>
                    <a:pt x="1752" y="701"/>
                  </a:moveTo>
                  <a:cubicBezTo>
                    <a:pt x="1285" y="1052"/>
                    <a:pt x="993" y="1402"/>
                    <a:pt x="759" y="1402"/>
                  </a:cubicBezTo>
                  <a:cubicBezTo>
                    <a:pt x="468" y="1402"/>
                    <a:pt x="234" y="993"/>
                    <a:pt x="1" y="760"/>
                  </a:cubicBezTo>
                  <a:cubicBezTo>
                    <a:pt x="234" y="468"/>
                    <a:pt x="409" y="59"/>
                    <a:pt x="701" y="59"/>
                  </a:cubicBezTo>
                  <a:cubicBezTo>
                    <a:pt x="935" y="1"/>
                    <a:pt x="1285" y="351"/>
                    <a:pt x="1752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9" name="Google Shape;3199;p9"/>
            <p:cNvSpPr/>
            <p:nvPr/>
          </p:nvSpPr>
          <p:spPr>
            <a:xfrm>
              <a:off x="1203750" y="3439725"/>
              <a:ext cx="27750" cy="36525"/>
            </a:xfrm>
            <a:custGeom>
              <a:avLst/>
              <a:gdLst/>
              <a:ahLst/>
              <a:cxnLst/>
              <a:rect l="l" t="t" r="r" b="b"/>
              <a:pathLst>
                <a:path w="1110" h="1461" extrusionOk="0">
                  <a:moveTo>
                    <a:pt x="351" y="1402"/>
                  </a:moveTo>
                  <a:cubicBezTo>
                    <a:pt x="234" y="1110"/>
                    <a:pt x="59" y="818"/>
                    <a:pt x="0" y="526"/>
                  </a:cubicBezTo>
                  <a:cubicBezTo>
                    <a:pt x="0" y="351"/>
                    <a:pt x="234" y="176"/>
                    <a:pt x="409" y="1"/>
                  </a:cubicBezTo>
                  <a:cubicBezTo>
                    <a:pt x="642" y="234"/>
                    <a:pt x="993" y="409"/>
                    <a:pt x="1051" y="701"/>
                  </a:cubicBezTo>
                  <a:cubicBezTo>
                    <a:pt x="1109" y="876"/>
                    <a:pt x="818" y="1168"/>
                    <a:pt x="642" y="1460"/>
                  </a:cubicBezTo>
                  <a:cubicBezTo>
                    <a:pt x="526" y="1460"/>
                    <a:pt x="467" y="1402"/>
                    <a:pt x="351" y="14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0" name="Google Shape;3200;p9"/>
            <p:cNvSpPr/>
            <p:nvPr/>
          </p:nvSpPr>
          <p:spPr>
            <a:xfrm>
              <a:off x="3159150" y="5402450"/>
              <a:ext cx="42350" cy="27750"/>
            </a:xfrm>
            <a:custGeom>
              <a:avLst/>
              <a:gdLst/>
              <a:ahLst/>
              <a:cxnLst/>
              <a:rect l="l" t="t" r="r" b="b"/>
              <a:pathLst>
                <a:path w="1694" h="1110" extrusionOk="0">
                  <a:moveTo>
                    <a:pt x="1694" y="642"/>
                  </a:moveTo>
                  <a:cubicBezTo>
                    <a:pt x="1285" y="876"/>
                    <a:pt x="1051" y="1109"/>
                    <a:pt x="876" y="1051"/>
                  </a:cubicBezTo>
                  <a:cubicBezTo>
                    <a:pt x="584" y="992"/>
                    <a:pt x="293" y="759"/>
                    <a:pt x="1" y="584"/>
                  </a:cubicBezTo>
                  <a:cubicBezTo>
                    <a:pt x="234" y="409"/>
                    <a:pt x="468" y="0"/>
                    <a:pt x="701" y="0"/>
                  </a:cubicBezTo>
                  <a:cubicBezTo>
                    <a:pt x="935" y="0"/>
                    <a:pt x="1227" y="350"/>
                    <a:pt x="1635" y="64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1" name="Google Shape;3201;p9"/>
            <p:cNvSpPr/>
            <p:nvPr/>
          </p:nvSpPr>
          <p:spPr>
            <a:xfrm>
              <a:off x="2914000" y="258550"/>
              <a:ext cx="36500" cy="26275"/>
            </a:xfrm>
            <a:custGeom>
              <a:avLst/>
              <a:gdLst/>
              <a:ahLst/>
              <a:cxnLst/>
              <a:rect l="l" t="t" r="r" b="b"/>
              <a:pathLst>
                <a:path w="1460" h="1051" extrusionOk="0">
                  <a:moveTo>
                    <a:pt x="1460" y="0"/>
                  </a:moveTo>
                  <a:cubicBezTo>
                    <a:pt x="1285" y="467"/>
                    <a:pt x="1226" y="759"/>
                    <a:pt x="1051" y="934"/>
                  </a:cubicBezTo>
                  <a:cubicBezTo>
                    <a:pt x="876" y="1051"/>
                    <a:pt x="526" y="1051"/>
                    <a:pt x="292" y="992"/>
                  </a:cubicBezTo>
                  <a:cubicBezTo>
                    <a:pt x="176" y="934"/>
                    <a:pt x="117" y="701"/>
                    <a:pt x="1" y="584"/>
                  </a:cubicBezTo>
                  <a:cubicBezTo>
                    <a:pt x="176" y="467"/>
                    <a:pt x="351" y="350"/>
                    <a:pt x="584" y="234"/>
                  </a:cubicBezTo>
                  <a:cubicBezTo>
                    <a:pt x="759" y="175"/>
                    <a:pt x="993" y="117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2" name="Google Shape;3202;p9"/>
            <p:cNvSpPr/>
            <p:nvPr/>
          </p:nvSpPr>
          <p:spPr>
            <a:xfrm>
              <a:off x="6349100" y="3686350"/>
              <a:ext cx="24825" cy="33575"/>
            </a:xfrm>
            <a:custGeom>
              <a:avLst/>
              <a:gdLst/>
              <a:ahLst/>
              <a:cxnLst/>
              <a:rect l="l" t="t" r="r" b="b"/>
              <a:pathLst>
                <a:path w="993" h="1343" extrusionOk="0">
                  <a:moveTo>
                    <a:pt x="993" y="0"/>
                  </a:moveTo>
                  <a:cubicBezTo>
                    <a:pt x="935" y="351"/>
                    <a:pt x="876" y="526"/>
                    <a:pt x="818" y="759"/>
                  </a:cubicBezTo>
                  <a:cubicBezTo>
                    <a:pt x="701" y="934"/>
                    <a:pt x="526" y="1109"/>
                    <a:pt x="409" y="1343"/>
                  </a:cubicBezTo>
                  <a:cubicBezTo>
                    <a:pt x="292" y="1168"/>
                    <a:pt x="1" y="1051"/>
                    <a:pt x="1" y="876"/>
                  </a:cubicBezTo>
                  <a:cubicBezTo>
                    <a:pt x="1" y="584"/>
                    <a:pt x="117" y="292"/>
                    <a:pt x="292" y="117"/>
                  </a:cubicBezTo>
                  <a:cubicBezTo>
                    <a:pt x="409" y="0"/>
                    <a:pt x="643" y="59"/>
                    <a:pt x="9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203" name="Google Shape;3203;p9"/>
          <p:cNvGrpSpPr/>
          <p:nvPr/>
        </p:nvGrpSpPr>
        <p:grpSpPr>
          <a:xfrm>
            <a:off x="6693665" y="2072410"/>
            <a:ext cx="4249005" cy="4249005"/>
            <a:chOff x="1190625" y="238125"/>
            <a:chExt cx="5205200" cy="5205200"/>
          </a:xfrm>
        </p:grpSpPr>
        <p:sp>
          <p:nvSpPr>
            <p:cNvPr id="3204" name="Google Shape;3204;p9"/>
            <p:cNvSpPr/>
            <p:nvPr/>
          </p:nvSpPr>
          <p:spPr>
            <a:xfrm>
              <a:off x="3537100" y="2352575"/>
              <a:ext cx="739875" cy="745725"/>
            </a:xfrm>
            <a:custGeom>
              <a:avLst/>
              <a:gdLst/>
              <a:ahLst/>
              <a:cxnLst/>
              <a:rect l="l" t="t" r="r" b="b"/>
              <a:pathLst>
                <a:path w="29595" h="29829" extrusionOk="0">
                  <a:moveTo>
                    <a:pt x="19963" y="23699"/>
                  </a:moveTo>
                  <a:cubicBezTo>
                    <a:pt x="20956" y="20839"/>
                    <a:pt x="23057" y="19438"/>
                    <a:pt x="25509" y="19847"/>
                  </a:cubicBezTo>
                  <a:cubicBezTo>
                    <a:pt x="27785" y="20197"/>
                    <a:pt x="29478" y="22123"/>
                    <a:pt x="29536" y="24400"/>
                  </a:cubicBezTo>
                  <a:cubicBezTo>
                    <a:pt x="29595" y="26793"/>
                    <a:pt x="28077" y="28777"/>
                    <a:pt x="25684" y="29303"/>
                  </a:cubicBezTo>
                  <a:cubicBezTo>
                    <a:pt x="23232" y="29828"/>
                    <a:pt x="21189" y="28544"/>
                    <a:pt x="19963" y="25625"/>
                  </a:cubicBezTo>
                  <a:cubicBezTo>
                    <a:pt x="19146" y="28135"/>
                    <a:pt x="17512" y="29595"/>
                    <a:pt x="14768" y="29536"/>
                  </a:cubicBezTo>
                  <a:cubicBezTo>
                    <a:pt x="12609" y="29536"/>
                    <a:pt x="11266" y="28369"/>
                    <a:pt x="10040" y="25567"/>
                  </a:cubicBezTo>
                  <a:cubicBezTo>
                    <a:pt x="9690" y="26910"/>
                    <a:pt x="8990" y="27960"/>
                    <a:pt x="7881" y="28661"/>
                  </a:cubicBezTo>
                  <a:cubicBezTo>
                    <a:pt x="6830" y="29420"/>
                    <a:pt x="5604" y="29711"/>
                    <a:pt x="4320" y="29478"/>
                  </a:cubicBezTo>
                  <a:cubicBezTo>
                    <a:pt x="2044" y="29069"/>
                    <a:pt x="409" y="27201"/>
                    <a:pt x="234" y="25042"/>
                  </a:cubicBezTo>
                  <a:cubicBezTo>
                    <a:pt x="59" y="22532"/>
                    <a:pt x="1402" y="20664"/>
                    <a:pt x="4145" y="19672"/>
                  </a:cubicBezTo>
                  <a:cubicBezTo>
                    <a:pt x="1518" y="18796"/>
                    <a:pt x="1" y="17103"/>
                    <a:pt x="176" y="14243"/>
                  </a:cubicBezTo>
                  <a:cubicBezTo>
                    <a:pt x="351" y="12200"/>
                    <a:pt x="1577" y="10741"/>
                    <a:pt x="4203" y="9749"/>
                  </a:cubicBezTo>
                  <a:cubicBezTo>
                    <a:pt x="2744" y="9340"/>
                    <a:pt x="1635" y="8581"/>
                    <a:pt x="993" y="7355"/>
                  </a:cubicBezTo>
                  <a:cubicBezTo>
                    <a:pt x="293" y="6071"/>
                    <a:pt x="176" y="4787"/>
                    <a:pt x="643" y="3445"/>
                  </a:cubicBezTo>
                  <a:cubicBezTo>
                    <a:pt x="1343" y="1285"/>
                    <a:pt x="3386" y="1"/>
                    <a:pt x="5721" y="234"/>
                  </a:cubicBezTo>
                  <a:cubicBezTo>
                    <a:pt x="7822" y="409"/>
                    <a:pt x="9632" y="2161"/>
                    <a:pt x="9924" y="4320"/>
                  </a:cubicBezTo>
                  <a:cubicBezTo>
                    <a:pt x="10274" y="6713"/>
                    <a:pt x="8990" y="8640"/>
                    <a:pt x="6130" y="9807"/>
                  </a:cubicBezTo>
                  <a:cubicBezTo>
                    <a:pt x="8114" y="10332"/>
                    <a:pt x="9457" y="11558"/>
                    <a:pt x="10040" y="13660"/>
                  </a:cubicBezTo>
                  <a:cubicBezTo>
                    <a:pt x="10683" y="11617"/>
                    <a:pt x="11908" y="10332"/>
                    <a:pt x="13893" y="9749"/>
                  </a:cubicBezTo>
                  <a:cubicBezTo>
                    <a:pt x="11091" y="8581"/>
                    <a:pt x="9807" y="6538"/>
                    <a:pt x="10274" y="4087"/>
                  </a:cubicBezTo>
                  <a:cubicBezTo>
                    <a:pt x="10741" y="1752"/>
                    <a:pt x="12784" y="118"/>
                    <a:pt x="15177" y="176"/>
                  </a:cubicBezTo>
                  <a:cubicBezTo>
                    <a:pt x="17395" y="234"/>
                    <a:pt x="19380" y="1869"/>
                    <a:pt x="19788" y="4087"/>
                  </a:cubicBezTo>
                  <a:cubicBezTo>
                    <a:pt x="20197" y="6597"/>
                    <a:pt x="18913" y="8698"/>
                    <a:pt x="16111" y="9749"/>
                  </a:cubicBezTo>
                  <a:cubicBezTo>
                    <a:pt x="18096" y="10332"/>
                    <a:pt x="19380" y="11617"/>
                    <a:pt x="19963" y="13660"/>
                  </a:cubicBezTo>
                  <a:cubicBezTo>
                    <a:pt x="20430" y="12259"/>
                    <a:pt x="21131" y="11266"/>
                    <a:pt x="22240" y="10566"/>
                  </a:cubicBezTo>
                  <a:cubicBezTo>
                    <a:pt x="23349" y="9924"/>
                    <a:pt x="24575" y="9749"/>
                    <a:pt x="25859" y="10041"/>
                  </a:cubicBezTo>
                  <a:cubicBezTo>
                    <a:pt x="28135" y="10566"/>
                    <a:pt x="29595" y="12492"/>
                    <a:pt x="29536" y="14827"/>
                  </a:cubicBezTo>
                  <a:cubicBezTo>
                    <a:pt x="29536" y="17103"/>
                    <a:pt x="27902" y="19030"/>
                    <a:pt x="25684" y="19438"/>
                  </a:cubicBezTo>
                  <a:cubicBezTo>
                    <a:pt x="23232" y="19964"/>
                    <a:pt x="21248" y="18738"/>
                    <a:pt x="19963" y="15878"/>
                  </a:cubicBezTo>
                  <a:cubicBezTo>
                    <a:pt x="19380" y="17804"/>
                    <a:pt x="18154" y="19030"/>
                    <a:pt x="16111" y="19672"/>
                  </a:cubicBezTo>
                  <a:cubicBezTo>
                    <a:pt x="18154" y="20314"/>
                    <a:pt x="19380" y="21598"/>
                    <a:pt x="19963" y="23641"/>
                  </a:cubicBezTo>
                  <a:close/>
                  <a:moveTo>
                    <a:pt x="10040" y="23758"/>
                  </a:moveTo>
                  <a:cubicBezTo>
                    <a:pt x="10624" y="21598"/>
                    <a:pt x="11850" y="20314"/>
                    <a:pt x="13951" y="19672"/>
                  </a:cubicBezTo>
                  <a:cubicBezTo>
                    <a:pt x="11908" y="19088"/>
                    <a:pt x="10683" y="17804"/>
                    <a:pt x="10040" y="15819"/>
                  </a:cubicBezTo>
                  <a:cubicBezTo>
                    <a:pt x="9398" y="17921"/>
                    <a:pt x="8114" y="19088"/>
                    <a:pt x="6013" y="19672"/>
                  </a:cubicBezTo>
                  <a:cubicBezTo>
                    <a:pt x="8173" y="20255"/>
                    <a:pt x="9457" y="21540"/>
                    <a:pt x="10040" y="237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5" name="Google Shape;3205;p9"/>
            <p:cNvSpPr/>
            <p:nvPr/>
          </p:nvSpPr>
          <p:spPr>
            <a:xfrm>
              <a:off x="3793925" y="3092425"/>
              <a:ext cx="237900" cy="240800"/>
            </a:xfrm>
            <a:custGeom>
              <a:avLst/>
              <a:gdLst/>
              <a:ahLst/>
              <a:cxnLst/>
              <a:rect l="l" t="t" r="r" b="b"/>
              <a:pathLst>
                <a:path w="9516" h="9632" extrusionOk="0">
                  <a:moveTo>
                    <a:pt x="4729" y="9632"/>
                  </a:moveTo>
                  <a:cubicBezTo>
                    <a:pt x="2102" y="9632"/>
                    <a:pt x="1" y="7414"/>
                    <a:pt x="1" y="4845"/>
                  </a:cubicBezTo>
                  <a:cubicBezTo>
                    <a:pt x="1" y="2277"/>
                    <a:pt x="2219" y="1"/>
                    <a:pt x="4787" y="59"/>
                  </a:cubicBezTo>
                  <a:cubicBezTo>
                    <a:pt x="7356" y="117"/>
                    <a:pt x="9515" y="2335"/>
                    <a:pt x="9515" y="4904"/>
                  </a:cubicBezTo>
                  <a:cubicBezTo>
                    <a:pt x="9515" y="7472"/>
                    <a:pt x="7356" y="9632"/>
                    <a:pt x="4729" y="963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6" name="Google Shape;3206;p9"/>
            <p:cNvSpPr/>
            <p:nvPr/>
          </p:nvSpPr>
          <p:spPr>
            <a:xfrm>
              <a:off x="3300700" y="2600650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729" y="9574"/>
                  </a:moveTo>
                  <a:cubicBezTo>
                    <a:pt x="2102" y="9574"/>
                    <a:pt x="1" y="7414"/>
                    <a:pt x="1" y="4787"/>
                  </a:cubicBezTo>
                  <a:cubicBezTo>
                    <a:pt x="1" y="2161"/>
                    <a:pt x="2160" y="1"/>
                    <a:pt x="4729" y="59"/>
                  </a:cubicBezTo>
                  <a:cubicBezTo>
                    <a:pt x="7355" y="59"/>
                    <a:pt x="9573" y="2277"/>
                    <a:pt x="9515" y="4846"/>
                  </a:cubicBezTo>
                  <a:cubicBezTo>
                    <a:pt x="9515" y="7414"/>
                    <a:pt x="7297" y="9574"/>
                    <a:pt x="4729" y="957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7" name="Google Shape;3207;p9"/>
            <p:cNvSpPr/>
            <p:nvPr/>
          </p:nvSpPr>
          <p:spPr>
            <a:xfrm>
              <a:off x="3547325" y="3093900"/>
              <a:ext cx="237875" cy="239325"/>
            </a:xfrm>
            <a:custGeom>
              <a:avLst/>
              <a:gdLst/>
              <a:ahLst/>
              <a:cxnLst/>
              <a:rect l="l" t="t" r="r" b="b"/>
              <a:pathLst>
                <a:path w="9515" h="9573" extrusionOk="0">
                  <a:moveTo>
                    <a:pt x="9515" y="4786"/>
                  </a:moveTo>
                  <a:cubicBezTo>
                    <a:pt x="9515" y="7355"/>
                    <a:pt x="7355" y="9573"/>
                    <a:pt x="4728" y="9573"/>
                  </a:cubicBezTo>
                  <a:cubicBezTo>
                    <a:pt x="2160" y="9573"/>
                    <a:pt x="0" y="7355"/>
                    <a:pt x="0" y="4786"/>
                  </a:cubicBezTo>
                  <a:cubicBezTo>
                    <a:pt x="59" y="2218"/>
                    <a:pt x="2160" y="58"/>
                    <a:pt x="4728" y="58"/>
                  </a:cubicBezTo>
                  <a:cubicBezTo>
                    <a:pt x="7297" y="0"/>
                    <a:pt x="9515" y="2218"/>
                    <a:pt x="9515" y="47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8" name="Google Shape;3208;p9"/>
            <p:cNvSpPr/>
            <p:nvPr/>
          </p:nvSpPr>
          <p:spPr>
            <a:xfrm>
              <a:off x="3299250" y="2848725"/>
              <a:ext cx="239350" cy="237900"/>
            </a:xfrm>
            <a:custGeom>
              <a:avLst/>
              <a:gdLst/>
              <a:ahLst/>
              <a:cxnLst/>
              <a:rect l="l" t="t" r="r" b="b"/>
              <a:pathLst>
                <a:path w="9574" h="9516" extrusionOk="0">
                  <a:moveTo>
                    <a:pt x="9573" y="4729"/>
                  </a:moveTo>
                  <a:cubicBezTo>
                    <a:pt x="9573" y="7355"/>
                    <a:pt x="7355" y="9515"/>
                    <a:pt x="4787" y="9515"/>
                  </a:cubicBezTo>
                  <a:cubicBezTo>
                    <a:pt x="2160" y="9457"/>
                    <a:pt x="0" y="7297"/>
                    <a:pt x="59" y="4729"/>
                  </a:cubicBezTo>
                  <a:cubicBezTo>
                    <a:pt x="117" y="2102"/>
                    <a:pt x="2218" y="1"/>
                    <a:pt x="4787" y="1"/>
                  </a:cubicBezTo>
                  <a:cubicBezTo>
                    <a:pt x="7355" y="1"/>
                    <a:pt x="9573" y="2160"/>
                    <a:pt x="957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9" name="Google Shape;3209;p9"/>
            <p:cNvSpPr/>
            <p:nvPr/>
          </p:nvSpPr>
          <p:spPr>
            <a:xfrm>
              <a:off x="4036175" y="2358425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904" y="59"/>
                  </a:moveTo>
                  <a:cubicBezTo>
                    <a:pt x="7530" y="175"/>
                    <a:pt x="9573" y="2277"/>
                    <a:pt x="9456" y="4903"/>
                  </a:cubicBezTo>
                  <a:cubicBezTo>
                    <a:pt x="9398" y="7530"/>
                    <a:pt x="7238" y="9573"/>
                    <a:pt x="4670" y="9456"/>
                  </a:cubicBezTo>
                  <a:cubicBezTo>
                    <a:pt x="2043" y="9398"/>
                    <a:pt x="0" y="7238"/>
                    <a:pt x="59" y="4670"/>
                  </a:cubicBezTo>
                  <a:cubicBezTo>
                    <a:pt x="176" y="2043"/>
                    <a:pt x="2277" y="0"/>
                    <a:pt x="490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0" name="Google Shape;3210;p9"/>
            <p:cNvSpPr/>
            <p:nvPr/>
          </p:nvSpPr>
          <p:spPr>
            <a:xfrm>
              <a:off x="4039100" y="3098275"/>
              <a:ext cx="232050" cy="232050"/>
            </a:xfrm>
            <a:custGeom>
              <a:avLst/>
              <a:gdLst/>
              <a:ahLst/>
              <a:cxnLst/>
              <a:rect l="l" t="t" r="r" b="b"/>
              <a:pathLst>
                <a:path w="9282" h="9282" extrusionOk="0">
                  <a:moveTo>
                    <a:pt x="4670" y="0"/>
                  </a:moveTo>
                  <a:cubicBezTo>
                    <a:pt x="7238" y="0"/>
                    <a:pt x="9281" y="2043"/>
                    <a:pt x="9281" y="4670"/>
                  </a:cubicBezTo>
                  <a:cubicBezTo>
                    <a:pt x="9281" y="7238"/>
                    <a:pt x="7180" y="9281"/>
                    <a:pt x="4611" y="9281"/>
                  </a:cubicBezTo>
                  <a:cubicBezTo>
                    <a:pt x="2043" y="9223"/>
                    <a:pt x="0" y="7180"/>
                    <a:pt x="0" y="4611"/>
                  </a:cubicBezTo>
                  <a:cubicBezTo>
                    <a:pt x="0" y="2043"/>
                    <a:pt x="2102" y="0"/>
                    <a:pt x="467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1" name="Google Shape;3211;p9"/>
            <p:cNvSpPr/>
            <p:nvPr/>
          </p:nvSpPr>
          <p:spPr>
            <a:xfrm>
              <a:off x="3303625" y="2361350"/>
              <a:ext cx="232050" cy="232025"/>
            </a:xfrm>
            <a:custGeom>
              <a:avLst/>
              <a:gdLst/>
              <a:ahLst/>
              <a:cxnLst/>
              <a:rect l="l" t="t" r="r" b="b"/>
              <a:pathLst>
                <a:path w="9282" h="9281" extrusionOk="0">
                  <a:moveTo>
                    <a:pt x="0" y="4670"/>
                  </a:moveTo>
                  <a:cubicBezTo>
                    <a:pt x="0" y="2101"/>
                    <a:pt x="2043" y="0"/>
                    <a:pt x="4612" y="0"/>
                  </a:cubicBezTo>
                  <a:cubicBezTo>
                    <a:pt x="7238" y="0"/>
                    <a:pt x="9281" y="2101"/>
                    <a:pt x="9281" y="4670"/>
                  </a:cubicBezTo>
                  <a:cubicBezTo>
                    <a:pt x="9223" y="7238"/>
                    <a:pt x="7180" y="9281"/>
                    <a:pt x="4670" y="9281"/>
                  </a:cubicBezTo>
                  <a:cubicBezTo>
                    <a:pt x="2043" y="9281"/>
                    <a:pt x="0" y="7238"/>
                    <a:pt x="0" y="46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2" name="Google Shape;3212;p9"/>
            <p:cNvSpPr/>
            <p:nvPr/>
          </p:nvSpPr>
          <p:spPr>
            <a:xfrm>
              <a:off x="3303625" y="3098275"/>
              <a:ext cx="232050" cy="230575"/>
            </a:xfrm>
            <a:custGeom>
              <a:avLst/>
              <a:gdLst/>
              <a:ahLst/>
              <a:cxnLst/>
              <a:rect l="l" t="t" r="r" b="b"/>
              <a:pathLst>
                <a:path w="9282" h="9223" extrusionOk="0">
                  <a:moveTo>
                    <a:pt x="4670" y="9223"/>
                  </a:moveTo>
                  <a:cubicBezTo>
                    <a:pt x="2160" y="9223"/>
                    <a:pt x="59" y="7180"/>
                    <a:pt x="59" y="4670"/>
                  </a:cubicBezTo>
                  <a:cubicBezTo>
                    <a:pt x="0" y="2160"/>
                    <a:pt x="2102" y="0"/>
                    <a:pt x="4612" y="59"/>
                  </a:cubicBezTo>
                  <a:cubicBezTo>
                    <a:pt x="7122" y="59"/>
                    <a:pt x="9165" y="2101"/>
                    <a:pt x="9223" y="4553"/>
                  </a:cubicBezTo>
                  <a:cubicBezTo>
                    <a:pt x="9281" y="7063"/>
                    <a:pt x="7180" y="9223"/>
                    <a:pt x="4670" y="922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3" name="Google Shape;3213;p9"/>
            <p:cNvSpPr/>
            <p:nvPr/>
          </p:nvSpPr>
          <p:spPr>
            <a:xfrm>
              <a:off x="3798325" y="2116175"/>
              <a:ext cx="229125" cy="230600"/>
            </a:xfrm>
            <a:custGeom>
              <a:avLst/>
              <a:gdLst/>
              <a:ahLst/>
              <a:cxnLst/>
              <a:rect l="l" t="t" r="r" b="b"/>
              <a:pathLst>
                <a:path w="9165" h="9224" extrusionOk="0">
                  <a:moveTo>
                    <a:pt x="9164" y="4612"/>
                  </a:moveTo>
                  <a:cubicBezTo>
                    <a:pt x="9164" y="7122"/>
                    <a:pt x="7063" y="9223"/>
                    <a:pt x="4553" y="9165"/>
                  </a:cubicBezTo>
                  <a:cubicBezTo>
                    <a:pt x="2043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1"/>
                  </a:cubicBezTo>
                  <a:cubicBezTo>
                    <a:pt x="7121" y="59"/>
                    <a:pt x="9164" y="2102"/>
                    <a:pt x="9164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4" name="Google Shape;3214;p9"/>
            <p:cNvSpPr/>
            <p:nvPr/>
          </p:nvSpPr>
          <p:spPr>
            <a:xfrm>
              <a:off x="4287175" y="2605025"/>
              <a:ext cx="230575" cy="230600"/>
            </a:xfrm>
            <a:custGeom>
              <a:avLst/>
              <a:gdLst/>
              <a:ahLst/>
              <a:cxnLst/>
              <a:rect l="l" t="t" r="r" b="b"/>
              <a:pathLst>
                <a:path w="9223" h="9224" extrusionOk="0">
                  <a:moveTo>
                    <a:pt x="9223" y="4612"/>
                  </a:moveTo>
                  <a:cubicBezTo>
                    <a:pt x="9223" y="7122"/>
                    <a:pt x="7063" y="9223"/>
                    <a:pt x="4553" y="9223"/>
                  </a:cubicBezTo>
                  <a:cubicBezTo>
                    <a:pt x="2101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59"/>
                  </a:cubicBezTo>
                  <a:cubicBezTo>
                    <a:pt x="7121" y="59"/>
                    <a:pt x="9164" y="2102"/>
                    <a:pt x="9223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5" name="Google Shape;3215;p9"/>
            <p:cNvSpPr/>
            <p:nvPr/>
          </p:nvSpPr>
          <p:spPr>
            <a:xfrm>
              <a:off x="4287175" y="2853100"/>
              <a:ext cx="229125" cy="229150"/>
            </a:xfrm>
            <a:custGeom>
              <a:avLst/>
              <a:gdLst/>
              <a:ahLst/>
              <a:cxnLst/>
              <a:rect l="l" t="t" r="r" b="b"/>
              <a:pathLst>
                <a:path w="9165" h="9166" extrusionOk="0">
                  <a:moveTo>
                    <a:pt x="4611" y="9165"/>
                  </a:moveTo>
                  <a:cubicBezTo>
                    <a:pt x="2101" y="9107"/>
                    <a:pt x="0" y="7064"/>
                    <a:pt x="59" y="4554"/>
                  </a:cubicBezTo>
                  <a:cubicBezTo>
                    <a:pt x="59" y="2044"/>
                    <a:pt x="2101" y="1"/>
                    <a:pt x="4611" y="1"/>
                  </a:cubicBezTo>
                  <a:cubicBezTo>
                    <a:pt x="7121" y="1"/>
                    <a:pt x="9164" y="2102"/>
                    <a:pt x="9164" y="4554"/>
                  </a:cubicBezTo>
                  <a:cubicBezTo>
                    <a:pt x="9164" y="7064"/>
                    <a:pt x="7063" y="9165"/>
                    <a:pt x="4611" y="91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6" name="Google Shape;3216;p9"/>
            <p:cNvSpPr/>
            <p:nvPr/>
          </p:nvSpPr>
          <p:spPr>
            <a:xfrm>
              <a:off x="3551700" y="2116175"/>
              <a:ext cx="229125" cy="229125"/>
            </a:xfrm>
            <a:custGeom>
              <a:avLst/>
              <a:gdLst/>
              <a:ahLst/>
              <a:cxnLst/>
              <a:rect l="l" t="t" r="r" b="b"/>
              <a:pathLst>
                <a:path w="9165" h="9165" extrusionOk="0">
                  <a:moveTo>
                    <a:pt x="9165" y="4612"/>
                  </a:moveTo>
                  <a:cubicBezTo>
                    <a:pt x="9106" y="7122"/>
                    <a:pt x="7063" y="9165"/>
                    <a:pt x="4553" y="9165"/>
                  </a:cubicBezTo>
                  <a:cubicBezTo>
                    <a:pt x="2043" y="9165"/>
                    <a:pt x="0" y="7064"/>
                    <a:pt x="0" y="4554"/>
                  </a:cubicBezTo>
                  <a:cubicBezTo>
                    <a:pt x="0" y="2044"/>
                    <a:pt x="2102" y="1"/>
                    <a:pt x="4612" y="59"/>
                  </a:cubicBezTo>
                  <a:cubicBezTo>
                    <a:pt x="7122" y="59"/>
                    <a:pt x="9165" y="2102"/>
                    <a:pt x="9165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7" name="Google Shape;3217;p9"/>
            <p:cNvSpPr/>
            <p:nvPr/>
          </p:nvSpPr>
          <p:spPr>
            <a:xfrm>
              <a:off x="3799775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7005" y="8990"/>
                    <a:pt x="4495" y="8990"/>
                  </a:cubicBezTo>
                  <a:cubicBezTo>
                    <a:pt x="1985" y="8990"/>
                    <a:pt x="0" y="7005"/>
                    <a:pt x="0" y="4495"/>
                  </a:cubicBezTo>
                  <a:cubicBezTo>
                    <a:pt x="0" y="1985"/>
                    <a:pt x="1985" y="1"/>
                    <a:pt x="4495" y="1"/>
                  </a:cubicBezTo>
                  <a:cubicBezTo>
                    <a:pt x="7005" y="1"/>
                    <a:pt x="8989" y="1985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8" name="Google Shape;3218;p9"/>
            <p:cNvSpPr/>
            <p:nvPr/>
          </p:nvSpPr>
          <p:spPr>
            <a:xfrm>
              <a:off x="4290075" y="236572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95"/>
                  </a:moveTo>
                  <a:cubicBezTo>
                    <a:pt x="8990" y="7005"/>
                    <a:pt x="7005" y="8989"/>
                    <a:pt x="4495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1985" y="0"/>
                    <a:pt x="4437" y="0"/>
                  </a:cubicBezTo>
                  <a:cubicBezTo>
                    <a:pt x="6947" y="0"/>
                    <a:pt x="8990" y="1985"/>
                    <a:pt x="8990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9" name="Google Shape;3219;p9"/>
            <p:cNvSpPr/>
            <p:nvPr/>
          </p:nvSpPr>
          <p:spPr>
            <a:xfrm>
              <a:off x="3553150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37"/>
                  </a:moveTo>
                  <a:cubicBezTo>
                    <a:pt x="8990" y="6947"/>
                    <a:pt x="7005" y="8990"/>
                    <a:pt x="4495" y="8990"/>
                  </a:cubicBezTo>
                  <a:cubicBezTo>
                    <a:pt x="1985" y="8990"/>
                    <a:pt x="1" y="6947"/>
                    <a:pt x="1" y="4437"/>
                  </a:cubicBezTo>
                  <a:cubicBezTo>
                    <a:pt x="1" y="1985"/>
                    <a:pt x="1985" y="1"/>
                    <a:pt x="4437" y="1"/>
                  </a:cubicBezTo>
                  <a:cubicBezTo>
                    <a:pt x="6947" y="1"/>
                    <a:pt x="8990" y="1985"/>
                    <a:pt x="8990" y="443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0" name="Google Shape;3220;p9"/>
            <p:cNvSpPr/>
            <p:nvPr/>
          </p:nvSpPr>
          <p:spPr>
            <a:xfrm>
              <a:off x="3064300" y="260795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4"/>
                  </a:moveTo>
                  <a:cubicBezTo>
                    <a:pt x="8990" y="7063"/>
                    <a:pt x="6947" y="8990"/>
                    <a:pt x="4437" y="8990"/>
                  </a:cubicBezTo>
                  <a:cubicBezTo>
                    <a:pt x="1927" y="8990"/>
                    <a:pt x="1" y="6947"/>
                    <a:pt x="1" y="4437"/>
                  </a:cubicBezTo>
                  <a:cubicBezTo>
                    <a:pt x="1" y="1985"/>
                    <a:pt x="2044" y="1"/>
                    <a:pt x="4495" y="1"/>
                  </a:cubicBezTo>
                  <a:cubicBezTo>
                    <a:pt x="7005" y="1"/>
                    <a:pt x="8990" y="2044"/>
                    <a:pt x="8990" y="455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1" name="Google Shape;3221;p9"/>
            <p:cNvSpPr/>
            <p:nvPr/>
          </p:nvSpPr>
          <p:spPr>
            <a:xfrm>
              <a:off x="3064300" y="28545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3"/>
                  </a:moveTo>
                  <a:cubicBezTo>
                    <a:pt x="8990" y="7005"/>
                    <a:pt x="6947" y="8989"/>
                    <a:pt x="4437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2044" y="0"/>
                    <a:pt x="4554" y="0"/>
                  </a:cubicBezTo>
                  <a:cubicBezTo>
                    <a:pt x="7005" y="59"/>
                    <a:pt x="8990" y="2043"/>
                    <a:pt x="8990" y="45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2" name="Google Shape;3222;p9"/>
            <p:cNvSpPr/>
            <p:nvPr/>
          </p:nvSpPr>
          <p:spPr>
            <a:xfrm>
              <a:off x="4043475" y="211910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6946" y="8990"/>
                    <a:pt x="4436" y="8990"/>
                  </a:cubicBezTo>
                  <a:cubicBezTo>
                    <a:pt x="1985" y="8931"/>
                    <a:pt x="0" y="6947"/>
                    <a:pt x="0" y="4495"/>
                  </a:cubicBezTo>
                  <a:cubicBezTo>
                    <a:pt x="0" y="1985"/>
                    <a:pt x="2043" y="1"/>
                    <a:pt x="4553" y="1"/>
                  </a:cubicBezTo>
                  <a:cubicBezTo>
                    <a:pt x="7005" y="1"/>
                    <a:pt x="8989" y="2044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3" name="Google Shape;3223;p9"/>
            <p:cNvSpPr/>
            <p:nvPr/>
          </p:nvSpPr>
          <p:spPr>
            <a:xfrm>
              <a:off x="3308000" y="2119100"/>
              <a:ext cx="223300" cy="224750"/>
            </a:xfrm>
            <a:custGeom>
              <a:avLst/>
              <a:gdLst/>
              <a:ahLst/>
              <a:cxnLst/>
              <a:rect l="l" t="t" r="r" b="b"/>
              <a:pathLst>
                <a:path w="8932" h="8990" extrusionOk="0">
                  <a:moveTo>
                    <a:pt x="4495" y="59"/>
                  </a:moveTo>
                  <a:cubicBezTo>
                    <a:pt x="6888" y="59"/>
                    <a:pt x="8931" y="2102"/>
                    <a:pt x="8931" y="4495"/>
                  </a:cubicBezTo>
                  <a:cubicBezTo>
                    <a:pt x="8873" y="6947"/>
                    <a:pt x="6830" y="8990"/>
                    <a:pt x="4378" y="8931"/>
                  </a:cubicBezTo>
                  <a:cubicBezTo>
                    <a:pt x="1985" y="8873"/>
                    <a:pt x="1" y="6888"/>
                    <a:pt x="1" y="4495"/>
                  </a:cubicBezTo>
                  <a:cubicBezTo>
                    <a:pt x="1" y="2044"/>
                    <a:pt x="2044" y="1"/>
                    <a:pt x="449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4" name="Google Shape;3224;p9"/>
            <p:cNvSpPr/>
            <p:nvPr/>
          </p:nvSpPr>
          <p:spPr>
            <a:xfrm>
              <a:off x="4290075" y="3102650"/>
              <a:ext cx="223300" cy="223275"/>
            </a:xfrm>
            <a:custGeom>
              <a:avLst/>
              <a:gdLst/>
              <a:ahLst/>
              <a:cxnLst/>
              <a:rect l="l" t="t" r="r" b="b"/>
              <a:pathLst>
                <a:path w="8932" h="8931" extrusionOk="0">
                  <a:moveTo>
                    <a:pt x="8932" y="4436"/>
                  </a:moveTo>
                  <a:cubicBezTo>
                    <a:pt x="8932" y="6888"/>
                    <a:pt x="6947" y="8931"/>
                    <a:pt x="4495" y="8931"/>
                  </a:cubicBezTo>
                  <a:cubicBezTo>
                    <a:pt x="2044" y="8931"/>
                    <a:pt x="1" y="6888"/>
                    <a:pt x="1" y="4436"/>
                  </a:cubicBezTo>
                  <a:cubicBezTo>
                    <a:pt x="59" y="2043"/>
                    <a:pt x="2044" y="0"/>
                    <a:pt x="4437" y="0"/>
                  </a:cubicBezTo>
                  <a:cubicBezTo>
                    <a:pt x="6889" y="0"/>
                    <a:pt x="8932" y="1985"/>
                    <a:pt x="8932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5" name="Google Shape;3225;p9"/>
            <p:cNvSpPr/>
            <p:nvPr/>
          </p:nvSpPr>
          <p:spPr>
            <a:xfrm>
              <a:off x="4043475" y="3346350"/>
              <a:ext cx="223275" cy="221825"/>
            </a:xfrm>
            <a:custGeom>
              <a:avLst/>
              <a:gdLst/>
              <a:ahLst/>
              <a:cxnLst/>
              <a:rect l="l" t="t" r="r" b="b"/>
              <a:pathLst>
                <a:path w="8931" h="8873" extrusionOk="0">
                  <a:moveTo>
                    <a:pt x="8931" y="4378"/>
                  </a:moveTo>
                  <a:cubicBezTo>
                    <a:pt x="8931" y="6829"/>
                    <a:pt x="6888" y="8872"/>
                    <a:pt x="4495" y="8872"/>
                  </a:cubicBezTo>
                  <a:cubicBezTo>
                    <a:pt x="2043" y="8872"/>
                    <a:pt x="59" y="6888"/>
                    <a:pt x="59" y="4436"/>
                  </a:cubicBezTo>
                  <a:cubicBezTo>
                    <a:pt x="0" y="2043"/>
                    <a:pt x="2043" y="0"/>
                    <a:pt x="4495" y="0"/>
                  </a:cubicBezTo>
                  <a:cubicBezTo>
                    <a:pt x="6888" y="0"/>
                    <a:pt x="8873" y="1985"/>
                    <a:pt x="8931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6" name="Google Shape;3226;p9"/>
            <p:cNvSpPr/>
            <p:nvPr/>
          </p:nvSpPr>
          <p:spPr>
            <a:xfrm>
              <a:off x="3065775" y="2365725"/>
              <a:ext cx="221825" cy="223275"/>
            </a:xfrm>
            <a:custGeom>
              <a:avLst/>
              <a:gdLst/>
              <a:ahLst/>
              <a:cxnLst/>
              <a:rect l="l" t="t" r="r" b="b"/>
              <a:pathLst>
                <a:path w="8873" h="8931" extrusionOk="0">
                  <a:moveTo>
                    <a:pt x="4378" y="8931"/>
                  </a:moveTo>
                  <a:cubicBezTo>
                    <a:pt x="1985" y="8872"/>
                    <a:pt x="0" y="6888"/>
                    <a:pt x="0" y="4495"/>
                  </a:cubicBezTo>
                  <a:cubicBezTo>
                    <a:pt x="0" y="2043"/>
                    <a:pt x="2101" y="0"/>
                    <a:pt x="4495" y="59"/>
                  </a:cubicBezTo>
                  <a:cubicBezTo>
                    <a:pt x="6946" y="117"/>
                    <a:pt x="8872" y="2101"/>
                    <a:pt x="8872" y="4495"/>
                  </a:cubicBezTo>
                  <a:cubicBezTo>
                    <a:pt x="8814" y="6946"/>
                    <a:pt x="6829" y="8931"/>
                    <a:pt x="4378" y="88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7" name="Google Shape;3227;p9"/>
            <p:cNvSpPr/>
            <p:nvPr/>
          </p:nvSpPr>
          <p:spPr>
            <a:xfrm>
              <a:off x="3309450" y="3346350"/>
              <a:ext cx="220375" cy="220375"/>
            </a:xfrm>
            <a:custGeom>
              <a:avLst/>
              <a:gdLst/>
              <a:ahLst/>
              <a:cxnLst/>
              <a:rect l="l" t="t" r="r" b="b"/>
              <a:pathLst>
                <a:path w="8815" h="8815" extrusionOk="0">
                  <a:moveTo>
                    <a:pt x="8757" y="4436"/>
                  </a:moveTo>
                  <a:cubicBezTo>
                    <a:pt x="8757" y="6888"/>
                    <a:pt x="6772" y="8814"/>
                    <a:pt x="4320" y="8814"/>
                  </a:cubicBezTo>
                  <a:cubicBezTo>
                    <a:pt x="1927" y="8756"/>
                    <a:pt x="1" y="6829"/>
                    <a:pt x="1" y="4378"/>
                  </a:cubicBezTo>
                  <a:cubicBezTo>
                    <a:pt x="59" y="1926"/>
                    <a:pt x="1986" y="0"/>
                    <a:pt x="4437" y="58"/>
                  </a:cubicBezTo>
                  <a:cubicBezTo>
                    <a:pt x="6889" y="58"/>
                    <a:pt x="8815" y="2043"/>
                    <a:pt x="8757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8" name="Google Shape;3228;p9"/>
            <p:cNvSpPr/>
            <p:nvPr/>
          </p:nvSpPr>
          <p:spPr>
            <a:xfrm>
              <a:off x="3067225" y="3104100"/>
              <a:ext cx="218900" cy="218925"/>
            </a:xfrm>
            <a:custGeom>
              <a:avLst/>
              <a:gdLst/>
              <a:ahLst/>
              <a:cxnLst/>
              <a:rect l="l" t="t" r="r" b="b"/>
              <a:pathLst>
                <a:path w="8756" h="8757" extrusionOk="0">
                  <a:moveTo>
                    <a:pt x="8756" y="4378"/>
                  </a:moveTo>
                  <a:cubicBezTo>
                    <a:pt x="8756" y="6830"/>
                    <a:pt x="6830" y="8756"/>
                    <a:pt x="4378" y="8756"/>
                  </a:cubicBezTo>
                  <a:cubicBezTo>
                    <a:pt x="1927" y="8756"/>
                    <a:pt x="0" y="6830"/>
                    <a:pt x="0" y="4378"/>
                  </a:cubicBezTo>
                  <a:cubicBezTo>
                    <a:pt x="0" y="1927"/>
                    <a:pt x="1927" y="1"/>
                    <a:pt x="4378" y="1"/>
                  </a:cubicBezTo>
                  <a:cubicBezTo>
                    <a:pt x="6830" y="59"/>
                    <a:pt x="8698" y="1985"/>
                    <a:pt x="8698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9" name="Google Shape;3229;p9"/>
            <p:cNvSpPr/>
            <p:nvPr/>
          </p:nvSpPr>
          <p:spPr>
            <a:xfrm>
              <a:off x="4294475" y="2123475"/>
              <a:ext cx="215975" cy="216000"/>
            </a:xfrm>
            <a:custGeom>
              <a:avLst/>
              <a:gdLst/>
              <a:ahLst/>
              <a:cxnLst/>
              <a:rect l="l" t="t" r="r" b="b"/>
              <a:pathLst>
                <a:path w="8639" h="8640" extrusionOk="0">
                  <a:moveTo>
                    <a:pt x="4319" y="1"/>
                  </a:moveTo>
                  <a:cubicBezTo>
                    <a:pt x="6713" y="1"/>
                    <a:pt x="8639" y="1927"/>
                    <a:pt x="8639" y="4320"/>
                  </a:cubicBezTo>
                  <a:cubicBezTo>
                    <a:pt x="8639" y="6713"/>
                    <a:pt x="6654" y="8639"/>
                    <a:pt x="4261" y="8639"/>
                  </a:cubicBezTo>
                  <a:cubicBezTo>
                    <a:pt x="1868" y="8581"/>
                    <a:pt x="0" y="6655"/>
                    <a:pt x="0" y="4262"/>
                  </a:cubicBezTo>
                  <a:cubicBezTo>
                    <a:pt x="0" y="1869"/>
                    <a:pt x="1926" y="1"/>
                    <a:pt x="431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0" name="Google Shape;3230;p9"/>
            <p:cNvSpPr/>
            <p:nvPr/>
          </p:nvSpPr>
          <p:spPr>
            <a:xfrm>
              <a:off x="3805600" y="1876875"/>
              <a:ext cx="214550" cy="215975"/>
            </a:xfrm>
            <a:custGeom>
              <a:avLst/>
              <a:gdLst/>
              <a:ahLst/>
              <a:cxnLst/>
              <a:rect l="l" t="t" r="r" b="b"/>
              <a:pathLst>
                <a:path w="8582" h="8639" extrusionOk="0">
                  <a:moveTo>
                    <a:pt x="8581" y="4319"/>
                  </a:moveTo>
                  <a:cubicBezTo>
                    <a:pt x="8581" y="6654"/>
                    <a:pt x="6655" y="8581"/>
                    <a:pt x="4320" y="8639"/>
                  </a:cubicBezTo>
                  <a:cubicBezTo>
                    <a:pt x="1927" y="8639"/>
                    <a:pt x="1" y="6654"/>
                    <a:pt x="1" y="4319"/>
                  </a:cubicBezTo>
                  <a:cubicBezTo>
                    <a:pt x="1" y="1926"/>
                    <a:pt x="1927" y="0"/>
                    <a:pt x="4262" y="0"/>
                  </a:cubicBezTo>
                  <a:cubicBezTo>
                    <a:pt x="6655" y="0"/>
                    <a:pt x="8581" y="1926"/>
                    <a:pt x="8581" y="43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1" name="Google Shape;3231;p9"/>
            <p:cNvSpPr/>
            <p:nvPr/>
          </p:nvSpPr>
          <p:spPr>
            <a:xfrm>
              <a:off x="4541075" y="2612325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4320" y="1"/>
                  </a:moveTo>
                  <a:cubicBezTo>
                    <a:pt x="6713" y="1"/>
                    <a:pt x="8639" y="1985"/>
                    <a:pt x="8639" y="4320"/>
                  </a:cubicBezTo>
                  <a:cubicBezTo>
                    <a:pt x="8639" y="6713"/>
                    <a:pt x="6713" y="8640"/>
                    <a:pt x="4320" y="8640"/>
                  </a:cubicBezTo>
                  <a:cubicBezTo>
                    <a:pt x="1927" y="8640"/>
                    <a:pt x="1" y="6713"/>
                    <a:pt x="1" y="4320"/>
                  </a:cubicBezTo>
                  <a:cubicBezTo>
                    <a:pt x="1" y="1985"/>
                    <a:pt x="1927" y="1"/>
                    <a:pt x="432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2" name="Google Shape;3232;p9"/>
            <p:cNvSpPr/>
            <p:nvPr/>
          </p:nvSpPr>
          <p:spPr>
            <a:xfrm>
              <a:off x="4541075" y="2858950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8639" y="4320"/>
                  </a:moveTo>
                  <a:cubicBezTo>
                    <a:pt x="8639" y="6655"/>
                    <a:pt x="6655" y="8639"/>
                    <a:pt x="4320" y="8639"/>
                  </a:cubicBezTo>
                  <a:cubicBezTo>
                    <a:pt x="1927" y="8639"/>
                    <a:pt x="1" y="6713"/>
                    <a:pt x="1" y="4320"/>
                  </a:cubicBezTo>
                  <a:cubicBezTo>
                    <a:pt x="1" y="1985"/>
                    <a:pt x="1927" y="59"/>
                    <a:pt x="4262" y="59"/>
                  </a:cubicBezTo>
                  <a:cubicBezTo>
                    <a:pt x="6655" y="0"/>
                    <a:pt x="8581" y="1927"/>
                    <a:pt x="8639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3" name="Google Shape;3233;p9"/>
            <p:cNvSpPr/>
            <p:nvPr/>
          </p:nvSpPr>
          <p:spPr>
            <a:xfrm>
              <a:off x="3557525" y="1875400"/>
              <a:ext cx="217475" cy="217450"/>
            </a:xfrm>
            <a:custGeom>
              <a:avLst/>
              <a:gdLst/>
              <a:ahLst/>
              <a:cxnLst/>
              <a:rect l="l" t="t" r="r" b="b"/>
              <a:pathLst>
                <a:path w="8699" h="8698" extrusionOk="0">
                  <a:moveTo>
                    <a:pt x="4262" y="8640"/>
                  </a:moveTo>
                  <a:cubicBezTo>
                    <a:pt x="1927" y="8640"/>
                    <a:pt x="1" y="6597"/>
                    <a:pt x="59" y="4262"/>
                  </a:cubicBezTo>
                  <a:cubicBezTo>
                    <a:pt x="118" y="1927"/>
                    <a:pt x="2102" y="1"/>
                    <a:pt x="4379" y="59"/>
                  </a:cubicBezTo>
                  <a:cubicBezTo>
                    <a:pt x="6772" y="117"/>
                    <a:pt x="8698" y="2102"/>
                    <a:pt x="8640" y="4437"/>
                  </a:cubicBezTo>
                  <a:cubicBezTo>
                    <a:pt x="8581" y="6830"/>
                    <a:pt x="6597" y="8698"/>
                    <a:pt x="4262" y="864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4" name="Google Shape;3234;p9"/>
            <p:cNvSpPr/>
            <p:nvPr/>
          </p:nvSpPr>
          <p:spPr>
            <a:xfrm>
              <a:off x="3070150" y="2123475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6" y="8581"/>
                    <a:pt x="0" y="6597"/>
                    <a:pt x="0" y="4262"/>
                  </a:cubicBezTo>
                  <a:cubicBezTo>
                    <a:pt x="0" y="1927"/>
                    <a:pt x="1926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5" name="Google Shape;3235;p9"/>
            <p:cNvSpPr/>
            <p:nvPr/>
          </p:nvSpPr>
          <p:spPr>
            <a:xfrm>
              <a:off x="4295925" y="3349250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7" y="8581"/>
                    <a:pt x="0" y="6597"/>
                    <a:pt x="0" y="4320"/>
                  </a:cubicBezTo>
                  <a:cubicBezTo>
                    <a:pt x="0" y="1985"/>
                    <a:pt x="1927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6" name="Google Shape;3236;p9"/>
            <p:cNvSpPr/>
            <p:nvPr/>
          </p:nvSpPr>
          <p:spPr>
            <a:xfrm>
              <a:off x="4542525" y="2371550"/>
              <a:ext cx="213100" cy="213075"/>
            </a:xfrm>
            <a:custGeom>
              <a:avLst/>
              <a:gdLst/>
              <a:ahLst/>
              <a:cxnLst/>
              <a:rect l="l" t="t" r="r" b="b"/>
              <a:pathLst>
                <a:path w="8524" h="8523" extrusionOk="0">
                  <a:moveTo>
                    <a:pt x="8523" y="4203"/>
                  </a:moveTo>
                  <a:cubicBezTo>
                    <a:pt x="8523" y="6596"/>
                    <a:pt x="6597" y="8523"/>
                    <a:pt x="4262" y="8464"/>
                  </a:cubicBezTo>
                  <a:cubicBezTo>
                    <a:pt x="1927" y="8464"/>
                    <a:pt x="59" y="6596"/>
                    <a:pt x="1" y="4262"/>
                  </a:cubicBezTo>
                  <a:cubicBezTo>
                    <a:pt x="1" y="1927"/>
                    <a:pt x="1927" y="1"/>
                    <a:pt x="4262" y="1"/>
                  </a:cubicBezTo>
                  <a:cubicBezTo>
                    <a:pt x="6597" y="1"/>
                    <a:pt x="8465" y="1868"/>
                    <a:pt x="8523" y="42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7" name="Google Shape;3237;p9"/>
            <p:cNvSpPr/>
            <p:nvPr/>
          </p:nvSpPr>
          <p:spPr>
            <a:xfrm>
              <a:off x="4049300" y="1878325"/>
              <a:ext cx="213075" cy="211625"/>
            </a:xfrm>
            <a:custGeom>
              <a:avLst/>
              <a:gdLst/>
              <a:ahLst/>
              <a:cxnLst/>
              <a:rect l="l" t="t" r="r" b="b"/>
              <a:pathLst>
                <a:path w="8523" h="8465" extrusionOk="0">
                  <a:moveTo>
                    <a:pt x="4203" y="0"/>
                  </a:moveTo>
                  <a:cubicBezTo>
                    <a:pt x="6538" y="0"/>
                    <a:pt x="8464" y="1868"/>
                    <a:pt x="8464" y="4203"/>
                  </a:cubicBezTo>
                  <a:cubicBezTo>
                    <a:pt x="8523" y="6538"/>
                    <a:pt x="6655" y="8464"/>
                    <a:pt x="4262" y="8464"/>
                  </a:cubicBezTo>
                  <a:cubicBezTo>
                    <a:pt x="1927" y="8464"/>
                    <a:pt x="1" y="6596"/>
                    <a:pt x="59" y="4203"/>
                  </a:cubicBezTo>
                  <a:cubicBezTo>
                    <a:pt x="59" y="1868"/>
                    <a:pt x="1869" y="0"/>
                    <a:pt x="42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8" name="Google Shape;3238;p9"/>
            <p:cNvSpPr/>
            <p:nvPr/>
          </p:nvSpPr>
          <p:spPr>
            <a:xfrm>
              <a:off x="3560450" y="3598800"/>
              <a:ext cx="211625" cy="210150"/>
            </a:xfrm>
            <a:custGeom>
              <a:avLst/>
              <a:gdLst/>
              <a:ahLst/>
              <a:cxnLst/>
              <a:rect l="l" t="t" r="r" b="b"/>
              <a:pathLst>
                <a:path w="8465" h="8406" extrusionOk="0">
                  <a:moveTo>
                    <a:pt x="8406" y="4145"/>
                  </a:moveTo>
                  <a:cubicBezTo>
                    <a:pt x="8464" y="6538"/>
                    <a:pt x="6597" y="8406"/>
                    <a:pt x="4262" y="8406"/>
                  </a:cubicBezTo>
                  <a:cubicBezTo>
                    <a:pt x="1927" y="8406"/>
                    <a:pt x="59" y="6596"/>
                    <a:pt x="1" y="4203"/>
                  </a:cubicBezTo>
                  <a:cubicBezTo>
                    <a:pt x="1" y="1868"/>
                    <a:pt x="1869" y="0"/>
                    <a:pt x="4203" y="0"/>
                  </a:cubicBezTo>
                  <a:cubicBezTo>
                    <a:pt x="6538" y="0"/>
                    <a:pt x="8406" y="1810"/>
                    <a:pt x="8406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9" name="Google Shape;3239;p9"/>
            <p:cNvSpPr/>
            <p:nvPr/>
          </p:nvSpPr>
          <p:spPr>
            <a:xfrm>
              <a:off x="3807075" y="3597325"/>
              <a:ext cx="211600" cy="211625"/>
            </a:xfrm>
            <a:custGeom>
              <a:avLst/>
              <a:gdLst/>
              <a:ahLst/>
              <a:cxnLst/>
              <a:rect l="l" t="t" r="r" b="b"/>
              <a:pathLst>
                <a:path w="8464" h="8465" extrusionOk="0">
                  <a:moveTo>
                    <a:pt x="4203" y="8465"/>
                  </a:moveTo>
                  <a:cubicBezTo>
                    <a:pt x="1868" y="8465"/>
                    <a:pt x="0" y="6597"/>
                    <a:pt x="0" y="4204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96" y="1"/>
                    <a:pt x="8464" y="1927"/>
                    <a:pt x="8464" y="4320"/>
                  </a:cubicBezTo>
                  <a:cubicBezTo>
                    <a:pt x="8406" y="6655"/>
                    <a:pt x="6538" y="8465"/>
                    <a:pt x="4203" y="84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0" name="Google Shape;3240;p9"/>
            <p:cNvSpPr/>
            <p:nvPr/>
          </p:nvSpPr>
          <p:spPr>
            <a:xfrm>
              <a:off x="2824975" y="2615250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6"/>
                  </a:moveTo>
                  <a:cubicBezTo>
                    <a:pt x="1869" y="8406"/>
                    <a:pt x="1" y="6596"/>
                    <a:pt x="1" y="4203"/>
                  </a:cubicBezTo>
                  <a:cubicBezTo>
                    <a:pt x="1" y="1868"/>
                    <a:pt x="1869" y="1"/>
                    <a:pt x="4262" y="1"/>
                  </a:cubicBezTo>
                  <a:cubicBezTo>
                    <a:pt x="6597" y="1"/>
                    <a:pt x="8406" y="1927"/>
                    <a:pt x="8406" y="4262"/>
                  </a:cubicBezTo>
                  <a:cubicBezTo>
                    <a:pt x="8406" y="6596"/>
                    <a:pt x="6538" y="8406"/>
                    <a:pt x="4204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1" name="Google Shape;3241;p9"/>
            <p:cNvSpPr/>
            <p:nvPr/>
          </p:nvSpPr>
          <p:spPr>
            <a:xfrm>
              <a:off x="2824975" y="2861875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5"/>
                  </a:moveTo>
                  <a:cubicBezTo>
                    <a:pt x="1810" y="8405"/>
                    <a:pt x="1" y="6538"/>
                    <a:pt x="1" y="4203"/>
                  </a:cubicBezTo>
                  <a:cubicBezTo>
                    <a:pt x="1" y="1868"/>
                    <a:pt x="1869" y="0"/>
                    <a:pt x="4204" y="0"/>
                  </a:cubicBezTo>
                  <a:cubicBezTo>
                    <a:pt x="6538" y="0"/>
                    <a:pt x="8406" y="1868"/>
                    <a:pt x="8406" y="4203"/>
                  </a:cubicBezTo>
                  <a:cubicBezTo>
                    <a:pt x="8406" y="6596"/>
                    <a:pt x="6538" y="8405"/>
                    <a:pt x="4204" y="840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2" name="Google Shape;3242;p9"/>
            <p:cNvSpPr/>
            <p:nvPr/>
          </p:nvSpPr>
          <p:spPr>
            <a:xfrm>
              <a:off x="4544000" y="3108475"/>
              <a:ext cx="210150" cy="210175"/>
            </a:xfrm>
            <a:custGeom>
              <a:avLst/>
              <a:gdLst/>
              <a:ahLst/>
              <a:cxnLst/>
              <a:rect l="l" t="t" r="r" b="b"/>
              <a:pathLst>
                <a:path w="8406" h="8407" extrusionOk="0">
                  <a:moveTo>
                    <a:pt x="4203" y="8406"/>
                  </a:moveTo>
                  <a:cubicBezTo>
                    <a:pt x="1868" y="8406"/>
                    <a:pt x="0" y="6597"/>
                    <a:pt x="0" y="4203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38" y="1"/>
                    <a:pt x="8406" y="1869"/>
                    <a:pt x="8406" y="4203"/>
                  </a:cubicBezTo>
                  <a:cubicBezTo>
                    <a:pt x="8406" y="6538"/>
                    <a:pt x="6596" y="8406"/>
                    <a:pt x="4203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3" name="Google Shape;3243;p9"/>
            <p:cNvSpPr/>
            <p:nvPr/>
          </p:nvSpPr>
          <p:spPr>
            <a:xfrm>
              <a:off x="3313850" y="1879775"/>
              <a:ext cx="210150" cy="208700"/>
            </a:xfrm>
            <a:custGeom>
              <a:avLst/>
              <a:gdLst/>
              <a:ahLst/>
              <a:cxnLst/>
              <a:rect l="l" t="t" r="r" b="b"/>
              <a:pathLst>
                <a:path w="8406" h="8348" extrusionOk="0">
                  <a:moveTo>
                    <a:pt x="4203" y="8348"/>
                  </a:moveTo>
                  <a:cubicBezTo>
                    <a:pt x="1868" y="8348"/>
                    <a:pt x="0" y="6480"/>
                    <a:pt x="58" y="4145"/>
                  </a:cubicBezTo>
                  <a:cubicBezTo>
                    <a:pt x="58" y="1810"/>
                    <a:pt x="1926" y="1"/>
                    <a:pt x="4261" y="1"/>
                  </a:cubicBezTo>
                  <a:cubicBezTo>
                    <a:pt x="6596" y="1"/>
                    <a:pt x="8405" y="1869"/>
                    <a:pt x="8405" y="4203"/>
                  </a:cubicBezTo>
                  <a:cubicBezTo>
                    <a:pt x="8405" y="6538"/>
                    <a:pt x="6538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4" name="Google Shape;3244;p9"/>
            <p:cNvSpPr/>
            <p:nvPr/>
          </p:nvSpPr>
          <p:spPr>
            <a:xfrm>
              <a:off x="3071600" y="3352175"/>
              <a:ext cx="210150" cy="210150"/>
            </a:xfrm>
            <a:custGeom>
              <a:avLst/>
              <a:gdLst/>
              <a:ahLst/>
              <a:cxnLst/>
              <a:rect l="l" t="t" r="r" b="b"/>
              <a:pathLst>
                <a:path w="8406" h="8406" extrusionOk="0">
                  <a:moveTo>
                    <a:pt x="4262" y="8406"/>
                  </a:moveTo>
                  <a:cubicBezTo>
                    <a:pt x="1868" y="8406"/>
                    <a:pt x="1" y="6538"/>
                    <a:pt x="1" y="4203"/>
                  </a:cubicBezTo>
                  <a:cubicBezTo>
                    <a:pt x="1" y="1868"/>
                    <a:pt x="1868" y="1"/>
                    <a:pt x="4203" y="1"/>
                  </a:cubicBezTo>
                  <a:cubicBezTo>
                    <a:pt x="6538" y="1"/>
                    <a:pt x="8348" y="1810"/>
                    <a:pt x="8406" y="4145"/>
                  </a:cubicBezTo>
                  <a:cubicBezTo>
                    <a:pt x="8406" y="6480"/>
                    <a:pt x="6596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5" name="Google Shape;3245;p9"/>
            <p:cNvSpPr/>
            <p:nvPr/>
          </p:nvSpPr>
          <p:spPr>
            <a:xfrm>
              <a:off x="2826450" y="2373025"/>
              <a:ext cx="207225" cy="208675"/>
            </a:xfrm>
            <a:custGeom>
              <a:avLst/>
              <a:gdLst/>
              <a:ahLst/>
              <a:cxnLst/>
              <a:rect l="l" t="t" r="r" b="b"/>
              <a:pathLst>
                <a:path w="8289" h="8347" extrusionOk="0">
                  <a:moveTo>
                    <a:pt x="4145" y="8347"/>
                  </a:moveTo>
                  <a:cubicBezTo>
                    <a:pt x="1810" y="8347"/>
                    <a:pt x="0" y="6479"/>
                    <a:pt x="0" y="4203"/>
                  </a:cubicBezTo>
                  <a:cubicBezTo>
                    <a:pt x="0" y="1868"/>
                    <a:pt x="1868" y="0"/>
                    <a:pt x="4145" y="0"/>
                  </a:cubicBezTo>
                  <a:cubicBezTo>
                    <a:pt x="6421" y="0"/>
                    <a:pt x="8289" y="1868"/>
                    <a:pt x="8289" y="4203"/>
                  </a:cubicBezTo>
                  <a:cubicBezTo>
                    <a:pt x="8289" y="6479"/>
                    <a:pt x="6421" y="8347"/>
                    <a:pt x="4145" y="834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6" name="Google Shape;3246;p9"/>
            <p:cNvSpPr/>
            <p:nvPr/>
          </p:nvSpPr>
          <p:spPr>
            <a:xfrm>
              <a:off x="4050775" y="3598800"/>
              <a:ext cx="208700" cy="208700"/>
            </a:xfrm>
            <a:custGeom>
              <a:avLst/>
              <a:gdLst/>
              <a:ahLst/>
              <a:cxnLst/>
              <a:rect l="l" t="t" r="r" b="b"/>
              <a:pathLst>
                <a:path w="8348" h="8348" extrusionOk="0">
                  <a:moveTo>
                    <a:pt x="8347" y="4145"/>
                  </a:moveTo>
                  <a:cubicBezTo>
                    <a:pt x="8347" y="6479"/>
                    <a:pt x="6538" y="8347"/>
                    <a:pt x="4203" y="8347"/>
                  </a:cubicBezTo>
                  <a:cubicBezTo>
                    <a:pt x="1926" y="8347"/>
                    <a:pt x="59" y="6538"/>
                    <a:pt x="59" y="4203"/>
                  </a:cubicBezTo>
                  <a:cubicBezTo>
                    <a:pt x="0" y="1926"/>
                    <a:pt x="1868" y="59"/>
                    <a:pt x="4144" y="59"/>
                  </a:cubicBezTo>
                  <a:cubicBezTo>
                    <a:pt x="6479" y="0"/>
                    <a:pt x="8347" y="1868"/>
                    <a:pt x="8347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7" name="Google Shape;3247;p9"/>
            <p:cNvSpPr/>
            <p:nvPr/>
          </p:nvSpPr>
          <p:spPr>
            <a:xfrm>
              <a:off x="3315300" y="3598800"/>
              <a:ext cx="207250" cy="208700"/>
            </a:xfrm>
            <a:custGeom>
              <a:avLst/>
              <a:gdLst/>
              <a:ahLst/>
              <a:cxnLst/>
              <a:rect l="l" t="t" r="r" b="b"/>
              <a:pathLst>
                <a:path w="8290" h="8348" extrusionOk="0">
                  <a:moveTo>
                    <a:pt x="4145" y="59"/>
                  </a:moveTo>
                  <a:cubicBezTo>
                    <a:pt x="6421" y="0"/>
                    <a:pt x="8289" y="1926"/>
                    <a:pt x="8289" y="4203"/>
                  </a:cubicBezTo>
                  <a:cubicBezTo>
                    <a:pt x="8289" y="6421"/>
                    <a:pt x="6421" y="8289"/>
                    <a:pt x="4203" y="8347"/>
                  </a:cubicBezTo>
                  <a:cubicBezTo>
                    <a:pt x="1927" y="8347"/>
                    <a:pt x="0" y="6479"/>
                    <a:pt x="0" y="4203"/>
                  </a:cubicBezTo>
                  <a:cubicBezTo>
                    <a:pt x="0" y="1926"/>
                    <a:pt x="1868" y="59"/>
                    <a:pt x="414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8" name="Google Shape;3248;p9"/>
            <p:cNvSpPr/>
            <p:nvPr/>
          </p:nvSpPr>
          <p:spPr>
            <a:xfrm>
              <a:off x="2826450" y="3109950"/>
              <a:ext cx="207225" cy="208700"/>
            </a:xfrm>
            <a:custGeom>
              <a:avLst/>
              <a:gdLst/>
              <a:ahLst/>
              <a:cxnLst/>
              <a:rect l="l" t="t" r="r" b="b"/>
              <a:pathLst>
                <a:path w="8289" h="8348" extrusionOk="0">
                  <a:moveTo>
                    <a:pt x="8289" y="4144"/>
                  </a:moveTo>
                  <a:cubicBezTo>
                    <a:pt x="8289" y="6362"/>
                    <a:pt x="6421" y="8289"/>
                    <a:pt x="4203" y="8289"/>
                  </a:cubicBezTo>
                  <a:cubicBezTo>
                    <a:pt x="1927" y="8347"/>
                    <a:pt x="0" y="6421"/>
                    <a:pt x="0" y="4144"/>
                  </a:cubicBezTo>
                  <a:cubicBezTo>
                    <a:pt x="0" y="1926"/>
                    <a:pt x="1868" y="58"/>
                    <a:pt x="4145" y="0"/>
                  </a:cubicBezTo>
                  <a:cubicBezTo>
                    <a:pt x="6363" y="0"/>
                    <a:pt x="8289" y="1868"/>
                    <a:pt x="8289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9" name="Google Shape;3249;p9"/>
            <p:cNvSpPr/>
            <p:nvPr/>
          </p:nvSpPr>
          <p:spPr>
            <a:xfrm>
              <a:off x="4298850" y="1881250"/>
              <a:ext cx="205775" cy="205775"/>
            </a:xfrm>
            <a:custGeom>
              <a:avLst/>
              <a:gdLst/>
              <a:ahLst/>
              <a:cxnLst/>
              <a:rect l="l" t="t" r="r" b="b"/>
              <a:pathLst>
                <a:path w="8231" h="8231" extrusionOk="0">
                  <a:moveTo>
                    <a:pt x="8230" y="4086"/>
                  </a:moveTo>
                  <a:cubicBezTo>
                    <a:pt x="8230" y="6363"/>
                    <a:pt x="6362" y="8230"/>
                    <a:pt x="4144" y="8230"/>
                  </a:cubicBezTo>
                  <a:cubicBezTo>
                    <a:pt x="1868" y="8230"/>
                    <a:pt x="58" y="6421"/>
                    <a:pt x="58" y="4144"/>
                  </a:cubicBezTo>
                  <a:cubicBezTo>
                    <a:pt x="0" y="1868"/>
                    <a:pt x="1868" y="0"/>
                    <a:pt x="4144" y="0"/>
                  </a:cubicBezTo>
                  <a:cubicBezTo>
                    <a:pt x="6421" y="59"/>
                    <a:pt x="8230" y="1868"/>
                    <a:pt x="8230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0" name="Google Shape;3250;p9"/>
            <p:cNvSpPr/>
            <p:nvPr/>
          </p:nvSpPr>
          <p:spPr>
            <a:xfrm>
              <a:off x="4545450" y="2127850"/>
              <a:ext cx="207250" cy="205775"/>
            </a:xfrm>
            <a:custGeom>
              <a:avLst/>
              <a:gdLst/>
              <a:ahLst/>
              <a:cxnLst/>
              <a:rect l="l" t="t" r="r" b="b"/>
              <a:pathLst>
                <a:path w="8290" h="8231" extrusionOk="0">
                  <a:moveTo>
                    <a:pt x="8231" y="4087"/>
                  </a:moveTo>
                  <a:cubicBezTo>
                    <a:pt x="8289" y="6363"/>
                    <a:pt x="6421" y="8231"/>
                    <a:pt x="4145" y="8231"/>
                  </a:cubicBezTo>
                  <a:cubicBezTo>
                    <a:pt x="1869" y="8231"/>
                    <a:pt x="59" y="6422"/>
                    <a:pt x="59" y="4145"/>
                  </a:cubicBezTo>
                  <a:cubicBezTo>
                    <a:pt x="1" y="1927"/>
                    <a:pt x="1869" y="1"/>
                    <a:pt x="4145" y="59"/>
                  </a:cubicBezTo>
                  <a:cubicBezTo>
                    <a:pt x="6363" y="59"/>
                    <a:pt x="8231" y="1869"/>
                    <a:pt x="8231" y="408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1" name="Google Shape;3251;p9"/>
            <p:cNvSpPr/>
            <p:nvPr/>
          </p:nvSpPr>
          <p:spPr>
            <a:xfrm>
              <a:off x="4548375" y="3355100"/>
              <a:ext cx="202850" cy="202850"/>
            </a:xfrm>
            <a:custGeom>
              <a:avLst/>
              <a:gdLst/>
              <a:ahLst/>
              <a:cxnLst/>
              <a:rect l="l" t="t" r="r" b="b"/>
              <a:pathLst>
                <a:path w="8114" h="8114" extrusionOk="0">
                  <a:moveTo>
                    <a:pt x="8056" y="4028"/>
                  </a:moveTo>
                  <a:cubicBezTo>
                    <a:pt x="8114" y="6304"/>
                    <a:pt x="6304" y="8114"/>
                    <a:pt x="4086" y="8114"/>
                  </a:cubicBezTo>
                  <a:cubicBezTo>
                    <a:pt x="1810" y="8114"/>
                    <a:pt x="0" y="6363"/>
                    <a:pt x="0" y="4086"/>
                  </a:cubicBezTo>
                  <a:cubicBezTo>
                    <a:pt x="0" y="1868"/>
                    <a:pt x="1693" y="59"/>
                    <a:pt x="3911" y="59"/>
                  </a:cubicBezTo>
                  <a:cubicBezTo>
                    <a:pt x="6188" y="0"/>
                    <a:pt x="8056" y="1751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2" name="Google Shape;3252;p9"/>
            <p:cNvSpPr/>
            <p:nvPr/>
          </p:nvSpPr>
          <p:spPr>
            <a:xfrm>
              <a:off x="3075975" y="1882700"/>
              <a:ext cx="201400" cy="202875"/>
            </a:xfrm>
            <a:custGeom>
              <a:avLst/>
              <a:gdLst/>
              <a:ahLst/>
              <a:cxnLst/>
              <a:rect l="l" t="t" r="r" b="b"/>
              <a:pathLst>
                <a:path w="8056" h="8115" extrusionOk="0">
                  <a:moveTo>
                    <a:pt x="8056" y="4086"/>
                  </a:moveTo>
                  <a:cubicBezTo>
                    <a:pt x="8056" y="6363"/>
                    <a:pt x="6246" y="8114"/>
                    <a:pt x="3970" y="8114"/>
                  </a:cubicBezTo>
                  <a:cubicBezTo>
                    <a:pt x="1752" y="8056"/>
                    <a:pt x="1" y="6305"/>
                    <a:pt x="1" y="4028"/>
                  </a:cubicBezTo>
                  <a:cubicBezTo>
                    <a:pt x="1" y="1752"/>
                    <a:pt x="1810" y="1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3" name="Google Shape;3253;p9"/>
            <p:cNvSpPr/>
            <p:nvPr/>
          </p:nvSpPr>
          <p:spPr>
            <a:xfrm>
              <a:off x="2829375" y="21307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5" y="3970"/>
                  </a:moveTo>
                  <a:cubicBezTo>
                    <a:pt x="8055" y="6188"/>
                    <a:pt x="6304" y="7997"/>
                    <a:pt x="4086" y="8056"/>
                  </a:cubicBezTo>
                  <a:cubicBezTo>
                    <a:pt x="1810" y="8056"/>
                    <a:pt x="0" y="6246"/>
                    <a:pt x="0" y="4028"/>
                  </a:cubicBezTo>
                  <a:cubicBezTo>
                    <a:pt x="0" y="1810"/>
                    <a:pt x="1751" y="1"/>
                    <a:pt x="3969" y="1"/>
                  </a:cubicBezTo>
                  <a:cubicBezTo>
                    <a:pt x="6187" y="1"/>
                    <a:pt x="7997" y="1752"/>
                    <a:pt x="805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4" name="Google Shape;3254;p9"/>
            <p:cNvSpPr/>
            <p:nvPr/>
          </p:nvSpPr>
          <p:spPr>
            <a:xfrm>
              <a:off x="4301750" y="36031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6" y="3970"/>
                  </a:moveTo>
                  <a:cubicBezTo>
                    <a:pt x="8056" y="6246"/>
                    <a:pt x="6305" y="7997"/>
                    <a:pt x="4087" y="8055"/>
                  </a:cubicBezTo>
                  <a:cubicBezTo>
                    <a:pt x="1810" y="8055"/>
                    <a:pt x="1" y="6246"/>
                    <a:pt x="1" y="4028"/>
                  </a:cubicBezTo>
                  <a:cubicBezTo>
                    <a:pt x="1" y="1810"/>
                    <a:pt x="1810" y="0"/>
                    <a:pt x="4028" y="0"/>
                  </a:cubicBezTo>
                  <a:cubicBezTo>
                    <a:pt x="6246" y="0"/>
                    <a:pt x="8056" y="1751"/>
                    <a:pt x="8056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5" name="Google Shape;3255;p9"/>
            <p:cNvSpPr/>
            <p:nvPr/>
          </p:nvSpPr>
          <p:spPr>
            <a:xfrm>
              <a:off x="4790600" y="2619625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4029" y="1"/>
                  </a:moveTo>
                  <a:cubicBezTo>
                    <a:pt x="6247" y="1"/>
                    <a:pt x="8056" y="1810"/>
                    <a:pt x="8056" y="4028"/>
                  </a:cubicBezTo>
                  <a:cubicBezTo>
                    <a:pt x="8056" y="6246"/>
                    <a:pt x="6305" y="8056"/>
                    <a:pt x="4087" y="8056"/>
                  </a:cubicBezTo>
                  <a:cubicBezTo>
                    <a:pt x="1810" y="8056"/>
                    <a:pt x="59" y="6305"/>
                    <a:pt x="1" y="4028"/>
                  </a:cubicBezTo>
                  <a:cubicBezTo>
                    <a:pt x="1" y="1810"/>
                    <a:pt x="1810" y="59"/>
                    <a:pt x="402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6" name="Google Shape;3256;p9"/>
            <p:cNvSpPr/>
            <p:nvPr/>
          </p:nvSpPr>
          <p:spPr>
            <a:xfrm>
              <a:off x="3564825" y="1641925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8056" y="4028"/>
                  </a:moveTo>
                  <a:cubicBezTo>
                    <a:pt x="8056" y="6246"/>
                    <a:pt x="6246" y="7997"/>
                    <a:pt x="4028" y="7997"/>
                  </a:cubicBezTo>
                  <a:cubicBezTo>
                    <a:pt x="1810" y="7997"/>
                    <a:pt x="1" y="6129"/>
                    <a:pt x="59" y="3911"/>
                  </a:cubicBezTo>
                  <a:cubicBezTo>
                    <a:pt x="59" y="1752"/>
                    <a:pt x="1869" y="0"/>
                    <a:pt x="4028" y="0"/>
                  </a:cubicBezTo>
                  <a:cubicBezTo>
                    <a:pt x="6246" y="0"/>
                    <a:pt x="8056" y="1752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7" name="Google Shape;3257;p9"/>
            <p:cNvSpPr/>
            <p:nvPr/>
          </p:nvSpPr>
          <p:spPr>
            <a:xfrm>
              <a:off x="3811450" y="16404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4086" y="58"/>
                  </a:moveTo>
                  <a:cubicBezTo>
                    <a:pt x="6304" y="58"/>
                    <a:pt x="8056" y="1868"/>
                    <a:pt x="8056" y="4086"/>
                  </a:cubicBezTo>
                  <a:cubicBezTo>
                    <a:pt x="8056" y="6304"/>
                    <a:pt x="6246" y="8055"/>
                    <a:pt x="4028" y="8055"/>
                  </a:cubicBezTo>
                  <a:cubicBezTo>
                    <a:pt x="1810" y="8055"/>
                    <a:pt x="0" y="6246"/>
                    <a:pt x="59" y="4028"/>
                  </a:cubicBezTo>
                  <a:cubicBezTo>
                    <a:pt x="59" y="1810"/>
                    <a:pt x="1868" y="0"/>
                    <a:pt x="4086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8" name="Google Shape;3258;p9"/>
            <p:cNvSpPr/>
            <p:nvPr/>
          </p:nvSpPr>
          <p:spPr>
            <a:xfrm>
              <a:off x="4790600" y="2866250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8056" y="4086"/>
                  </a:moveTo>
                  <a:cubicBezTo>
                    <a:pt x="8056" y="6304"/>
                    <a:pt x="6247" y="8055"/>
                    <a:pt x="4029" y="8055"/>
                  </a:cubicBezTo>
                  <a:cubicBezTo>
                    <a:pt x="1810" y="8055"/>
                    <a:pt x="1" y="6246"/>
                    <a:pt x="59" y="4028"/>
                  </a:cubicBezTo>
                  <a:cubicBezTo>
                    <a:pt x="59" y="1810"/>
                    <a:pt x="1869" y="0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9" name="Google Shape;3259;p9"/>
            <p:cNvSpPr/>
            <p:nvPr/>
          </p:nvSpPr>
          <p:spPr>
            <a:xfrm>
              <a:off x="2829375" y="3356550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7997" y="4028"/>
                  </a:moveTo>
                  <a:cubicBezTo>
                    <a:pt x="7997" y="6246"/>
                    <a:pt x="6187" y="7997"/>
                    <a:pt x="4028" y="7997"/>
                  </a:cubicBezTo>
                  <a:cubicBezTo>
                    <a:pt x="1810" y="7997"/>
                    <a:pt x="0" y="6130"/>
                    <a:pt x="58" y="3912"/>
                  </a:cubicBezTo>
                  <a:cubicBezTo>
                    <a:pt x="58" y="1752"/>
                    <a:pt x="1926" y="1"/>
                    <a:pt x="4086" y="1"/>
                  </a:cubicBezTo>
                  <a:cubicBezTo>
                    <a:pt x="6246" y="59"/>
                    <a:pt x="8055" y="1869"/>
                    <a:pt x="7997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0" name="Google Shape;3260;p9"/>
            <p:cNvSpPr/>
            <p:nvPr/>
          </p:nvSpPr>
          <p:spPr>
            <a:xfrm>
              <a:off x="3075975" y="3603175"/>
              <a:ext cx="199950" cy="201400"/>
            </a:xfrm>
            <a:custGeom>
              <a:avLst/>
              <a:gdLst/>
              <a:ahLst/>
              <a:cxnLst/>
              <a:rect l="l" t="t" r="r" b="b"/>
              <a:pathLst>
                <a:path w="7998" h="8056" extrusionOk="0">
                  <a:moveTo>
                    <a:pt x="4087" y="0"/>
                  </a:moveTo>
                  <a:cubicBezTo>
                    <a:pt x="6246" y="59"/>
                    <a:pt x="7997" y="1868"/>
                    <a:pt x="7997" y="4028"/>
                  </a:cubicBezTo>
                  <a:cubicBezTo>
                    <a:pt x="7997" y="6246"/>
                    <a:pt x="6130" y="8055"/>
                    <a:pt x="3970" y="7997"/>
                  </a:cubicBezTo>
                  <a:cubicBezTo>
                    <a:pt x="1752" y="7939"/>
                    <a:pt x="1" y="6129"/>
                    <a:pt x="59" y="3970"/>
                  </a:cubicBezTo>
                  <a:cubicBezTo>
                    <a:pt x="59" y="1810"/>
                    <a:pt x="1869" y="0"/>
                    <a:pt x="40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1" name="Google Shape;3261;p9"/>
            <p:cNvSpPr/>
            <p:nvPr/>
          </p:nvSpPr>
          <p:spPr>
            <a:xfrm>
              <a:off x="4056600" y="1641925"/>
              <a:ext cx="198475" cy="198475"/>
            </a:xfrm>
            <a:custGeom>
              <a:avLst/>
              <a:gdLst/>
              <a:ahLst/>
              <a:cxnLst/>
              <a:rect l="l" t="t" r="r" b="b"/>
              <a:pathLst>
                <a:path w="7939" h="7939" extrusionOk="0">
                  <a:moveTo>
                    <a:pt x="3970" y="7939"/>
                  </a:moveTo>
                  <a:cubicBezTo>
                    <a:pt x="1810" y="7939"/>
                    <a:pt x="1" y="6129"/>
                    <a:pt x="1" y="3970"/>
                  </a:cubicBezTo>
                  <a:cubicBezTo>
                    <a:pt x="1" y="1810"/>
                    <a:pt x="1810" y="0"/>
                    <a:pt x="3970" y="0"/>
                  </a:cubicBezTo>
                  <a:cubicBezTo>
                    <a:pt x="6130" y="0"/>
                    <a:pt x="7939" y="1810"/>
                    <a:pt x="7939" y="3970"/>
                  </a:cubicBezTo>
                  <a:cubicBezTo>
                    <a:pt x="7939" y="6188"/>
                    <a:pt x="6130" y="7939"/>
                    <a:pt x="3970" y="793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2" name="Google Shape;3262;p9"/>
            <p:cNvSpPr/>
            <p:nvPr/>
          </p:nvSpPr>
          <p:spPr>
            <a:xfrm>
              <a:off x="4792075" y="2377400"/>
              <a:ext cx="199950" cy="199925"/>
            </a:xfrm>
            <a:custGeom>
              <a:avLst/>
              <a:gdLst/>
              <a:ahLst/>
              <a:cxnLst/>
              <a:rect l="l" t="t" r="r" b="b"/>
              <a:pathLst>
                <a:path w="7998" h="7997" extrusionOk="0">
                  <a:moveTo>
                    <a:pt x="3970" y="58"/>
                  </a:moveTo>
                  <a:cubicBezTo>
                    <a:pt x="6129" y="0"/>
                    <a:pt x="7939" y="1810"/>
                    <a:pt x="7939" y="3969"/>
                  </a:cubicBezTo>
                  <a:cubicBezTo>
                    <a:pt x="7997" y="6129"/>
                    <a:pt x="6188" y="7939"/>
                    <a:pt x="4028" y="7997"/>
                  </a:cubicBezTo>
                  <a:cubicBezTo>
                    <a:pt x="1868" y="7997"/>
                    <a:pt x="59" y="6246"/>
                    <a:pt x="0" y="4028"/>
                  </a:cubicBezTo>
                  <a:cubicBezTo>
                    <a:pt x="0" y="1926"/>
                    <a:pt x="1810" y="58"/>
                    <a:pt x="3970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3" name="Google Shape;3263;p9"/>
            <p:cNvSpPr/>
            <p:nvPr/>
          </p:nvSpPr>
          <p:spPr>
            <a:xfrm>
              <a:off x="4793525" y="31157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70" y="1"/>
                  </a:moveTo>
                  <a:cubicBezTo>
                    <a:pt x="6130" y="1"/>
                    <a:pt x="7881" y="1752"/>
                    <a:pt x="7881" y="3911"/>
                  </a:cubicBezTo>
                  <a:cubicBezTo>
                    <a:pt x="7881" y="6129"/>
                    <a:pt x="6071" y="7881"/>
                    <a:pt x="3853" y="7881"/>
                  </a:cubicBezTo>
                  <a:cubicBezTo>
                    <a:pt x="1693" y="7822"/>
                    <a:pt x="1" y="6071"/>
                    <a:pt x="1" y="3911"/>
                  </a:cubicBezTo>
                  <a:cubicBezTo>
                    <a:pt x="1" y="1693"/>
                    <a:pt x="1752" y="1"/>
                    <a:pt x="39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4" name="Google Shape;3264;p9"/>
            <p:cNvSpPr/>
            <p:nvPr/>
          </p:nvSpPr>
          <p:spPr>
            <a:xfrm>
              <a:off x="2584200" y="2622550"/>
              <a:ext cx="197025" cy="195550"/>
            </a:xfrm>
            <a:custGeom>
              <a:avLst/>
              <a:gdLst/>
              <a:ahLst/>
              <a:cxnLst/>
              <a:rect l="l" t="t" r="r" b="b"/>
              <a:pathLst>
                <a:path w="7881" h="7822" extrusionOk="0">
                  <a:moveTo>
                    <a:pt x="3912" y="7822"/>
                  </a:moveTo>
                  <a:cubicBezTo>
                    <a:pt x="1752" y="7822"/>
                    <a:pt x="1" y="6071"/>
                    <a:pt x="59" y="3911"/>
                  </a:cubicBezTo>
                  <a:cubicBezTo>
                    <a:pt x="59" y="1693"/>
                    <a:pt x="1810" y="0"/>
                    <a:pt x="3970" y="0"/>
                  </a:cubicBezTo>
                  <a:cubicBezTo>
                    <a:pt x="6188" y="0"/>
                    <a:pt x="7881" y="1751"/>
                    <a:pt x="7881" y="3970"/>
                  </a:cubicBezTo>
                  <a:cubicBezTo>
                    <a:pt x="7881" y="6129"/>
                    <a:pt x="6130" y="7822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5" name="Google Shape;3265;p9"/>
            <p:cNvSpPr/>
            <p:nvPr/>
          </p:nvSpPr>
          <p:spPr>
            <a:xfrm>
              <a:off x="3321125" y="16433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12" y="7822"/>
                  </a:moveTo>
                  <a:cubicBezTo>
                    <a:pt x="1694" y="7822"/>
                    <a:pt x="1" y="6071"/>
                    <a:pt x="1" y="3912"/>
                  </a:cubicBezTo>
                  <a:cubicBezTo>
                    <a:pt x="59" y="1694"/>
                    <a:pt x="1810" y="1"/>
                    <a:pt x="3970" y="1"/>
                  </a:cubicBezTo>
                  <a:cubicBezTo>
                    <a:pt x="6130" y="59"/>
                    <a:pt x="7881" y="1810"/>
                    <a:pt x="7823" y="3970"/>
                  </a:cubicBezTo>
                  <a:cubicBezTo>
                    <a:pt x="7823" y="6130"/>
                    <a:pt x="6071" y="7881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6" name="Google Shape;3266;p9"/>
            <p:cNvSpPr/>
            <p:nvPr/>
          </p:nvSpPr>
          <p:spPr>
            <a:xfrm>
              <a:off x="3812900" y="3851250"/>
              <a:ext cx="198500" cy="197025"/>
            </a:xfrm>
            <a:custGeom>
              <a:avLst/>
              <a:gdLst/>
              <a:ahLst/>
              <a:cxnLst/>
              <a:rect l="l" t="t" r="r" b="b"/>
              <a:pathLst>
                <a:path w="7940" h="7881" extrusionOk="0">
                  <a:moveTo>
                    <a:pt x="7939" y="3969"/>
                  </a:moveTo>
                  <a:cubicBezTo>
                    <a:pt x="7881" y="6188"/>
                    <a:pt x="6130" y="7880"/>
                    <a:pt x="3970" y="7880"/>
                  </a:cubicBezTo>
                  <a:cubicBezTo>
                    <a:pt x="1752" y="7880"/>
                    <a:pt x="1" y="6071"/>
                    <a:pt x="59" y="3911"/>
                  </a:cubicBezTo>
                  <a:cubicBezTo>
                    <a:pt x="117" y="1693"/>
                    <a:pt x="1869" y="0"/>
                    <a:pt x="4028" y="59"/>
                  </a:cubicBezTo>
                  <a:cubicBezTo>
                    <a:pt x="6188" y="59"/>
                    <a:pt x="7939" y="1810"/>
                    <a:pt x="7939" y="39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7" name="Google Shape;3267;p9"/>
            <p:cNvSpPr/>
            <p:nvPr/>
          </p:nvSpPr>
          <p:spPr>
            <a:xfrm>
              <a:off x="2585675" y="2869150"/>
              <a:ext cx="195550" cy="195575"/>
            </a:xfrm>
            <a:custGeom>
              <a:avLst/>
              <a:gdLst/>
              <a:ahLst/>
              <a:cxnLst/>
              <a:rect l="l" t="t" r="r" b="b"/>
              <a:pathLst>
                <a:path w="7822" h="7823" extrusionOk="0">
                  <a:moveTo>
                    <a:pt x="7822" y="3912"/>
                  </a:moveTo>
                  <a:cubicBezTo>
                    <a:pt x="7822" y="6071"/>
                    <a:pt x="6129" y="7823"/>
                    <a:pt x="3911" y="7823"/>
                  </a:cubicBezTo>
                  <a:cubicBezTo>
                    <a:pt x="1751" y="7823"/>
                    <a:pt x="0" y="6130"/>
                    <a:pt x="0" y="3970"/>
                  </a:cubicBezTo>
                  <a:cubicBezTo>
                    <a:pt x="0" y="1752"/>
                    <a:pt x="1693" y="59"/>
                    <a:pt x="3853" y="1"/>
                  </a:cubicBezTo>
                  <a:cubicBezTo>
                    <a:pt x="6071" y="1"/>
                    <a:pt x="7763" y="1752"/>
                    <a:pt x="7822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8" name="Google Shape;3268;p9"/>
            <p:cNvSpPr/>
            <p:nvPr/>
          </p:nvSpPr>
          <p:spPr>
            <a:xfrm>
              <a:off x="3567750" y="3851250"/>
              <a:ext cx="197025" cy="198475"/>
            </a:xfrm>
            <a:custGeom>
              <a:avLst/>
              <a:gdLst/>
              <a:ahLst/>
              <a:cxnLst/>
              <a:rect l="l" t="t" r="r" b="b"/>
              <a:pathLst>
                <a:path w="7881" h="7939" extrusionOk="0">
                  <a:moveTo>
                    <a:pt x="4028" y="59"/>
                  </a:moveTo>
                  <a:cubicBezTo>
                    <a:pt x="6188" y="117"/>
                    <a:pt x="7881" y="1868"/>
                    <a:pt x="7822" y="4028"/>
                  </a:cubicBezTo>
                  <a:cubicBezTo>
                    <a:pt x="7822" y="6246"/>
                    <a:pt x="6013" y="7939"/>
                    <a:pt x="3853" y="7880"/>
                  </a:cubicBezTo>
                  <a:cubicBezTo>
                    <a:pt x="1693" y="7822"/>
                    <a:pt x="1" y="6071"/>
                    <a:pt x="1" y="3853"/>
                  </a:cubicBezTo>
                  <a:cubicBezTo>
                    <a:pt x="59" y="1693"/>
                    <a:pt x="1868" y="0"/>
                    <a:pt x="4028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9" name="Google Shape;3269;p9"/>
            <p:cNvSpPr/>
            <p:nvPr/>
          </p:nvSpPr>
          <p:spPr>
            <a:xfrm>
              <a:off x="4551300" y="1891450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7763" y="3912"/>
                  </a:moveTo>
                  <a:cubicBezTo>
                    <a:pt x="7763" y="6071"/>
                    <a:pt x="6071" y="7764"/>
                    <a:pt x="3853" y="7764"/>
                  </a:cubicBezTo>
                  <a:cubicBezTo>
                    <a:pt x="1693" y="7764"/>
                    <a:pt x="0" y="6013"/>
                    <a:pt x="0" y="3853"/>
                  </a:cubicBezTo>
                  <a:cubicBezTo>
                    <a:pt x="0" y="1693"/>
                    <a:pt x="1751" y="1"/>
                    <a:pt x="3969" y="1"/>
                  </a:cubicBezTo>
                  <a:cubicBezTo>
                    <a:pt x="6129" y="1"/>
                    <a:pt x="7822" y="1693"/>
                    <a:pt x="7763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0" name="Google Shape;3270;p9"/>
            <p:cNvSpPr/>
            <p:nvPr/>
          </p:nvSpPr>
          <p:spPr>
            <a:xfrm>
              <a:off x="4059525" y="385270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3794" y="59"/>
                  </a:moveTo>
                  <a:cubicBezTo>
                    <a:pt x="5954" y="1"/>
                    <a:pt x="7705" y="1693"/>
                    <a:pt x="7705" y="3853"/>
                  </a:cubicBezTo>
                  <a:cubicBezTo>
                    <a:pt x="7705" y="6013"/>
                    <a:pt x="6013" y="7764"/>
                    <a:pt x="3853" y="7764"/>
                  </a:cubicBezTo>
                  <a:cubicBezTo>
                    <a:pt x="1693" y="7764"/>
                    <a:pt x="0" y="6071"/>
                    <a:pt x="0" y="3911"/>
                  </a:cubicBezTo>
                  <a:cubicBezTo>
                    <a:pt x="0" y="1752"/>
                    <a:pt x="1693" y="59"/>
                    <a:pt x="379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1" name="Google Shape;3271;p9"/>
            <p:cNvSpPr/>
            <p:nvPr/>
          </p:nvSpPr>
          <p:spPr>
            <a:xfrm>
              <a:off x="2585675" y="2380300"/>
              <a:ext cx="194100" cy="194125"/>
            </a:xfrm>
            <a:custGeom>
              <a:avLst/>
              <a:gdLst/>
              <a:ahLst/>
              <a:cxnLst/>
              <a:rect l="l" t="t" r="r" b="b"/>
              <a:pathLst>
                <a:path w="7764" h="7765" extrusionOk="0">
                  <a:moveTo>
                    <a:pt x="3911" y="59"/>
                  </a:moveTo>
                  <a:cubicBezTo>
                    <a:pt x="6071" y="59"/>
                    <a:pt x="7763" y="1810"/>
                    <a:pt x="7763" y="3912"/>
                  </a:cubicBezTo>
                  <a:cubicBezTo>
                    <a:pt x="7763" y="6071"/>
                    <a:pt x="6012" y="7764"/>
                    <a:pt x="3853" y="7764"/>
                  </a:cubicBezTo>
                  <a:cubicBezTo>
                    <a:pt x="1693" y="7764"/>
                    <a:pt x="0" y="6013"/>
                    <a:pt x="59" y="3853"/>
                  </a:cubicBezTo>
                  <a:cubicBezTo>
                    <a:pt x="59" y="1694"/>
                    <a:pt x="1810" y="1"/>
                    <a:pt x="391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2" name="Google Shape;3272;p9"/>
            <p:cNvSpPr/>
            <p:nvPr/>
          </p:nvSpPr>
          <p:spPr>
            <a:xfrm>
              <a:off x="3322600" y="3854175"/>
              <a:ext cx="192650" cy="192625"/>
            </a:xfrm>
            <a:custGeom>
              <a:avLst/>
              <a:gdLst/>
              <a:ahLst/>
              <a:cxnLst/>
              <a:rect l="l" t="t" r="r" b="b"/>
              <a:pathLst>
                <a:path w="7706" h="7705" extrusionOk="0">
                  <a:moveTo>
                    <a:pt x="7705" y="3852"/>
                  </a:moveTo>
                  <a:cubicBezTo>
                    <a:pt x="7705" y="5954"/>
                    <a:pt x="5954" y="7705"/>
                    <a:pt x="3853" y="7705"/>
                  </a:cubicBezTo>
                  <a:cubicBezTo>
                    <a:pt x="1751" y="7705"/>
                    <a:pt x="0" y="5954"/>
                    <a:pt x="0" y="3852"/>
                  </a:cubicBezTo>
                  <a:cubicBezTo>
                    <a:pt x="0" y="1693"/>
                    <a:pt x="1751" y="0"/>
                    <a:pt x="3911" y="0"/>
                  </a:cubicBezTo>
                  <a:cubicBezTo>
                    <a:pt x="6012" y="0"/>
                    <a:pt x="7705" y="1751"/>
                    <a:pt x="7705" y="38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3" name="Google Shape;3273;p9"/>
            <p:cNvSpPr/>
            <p:nvPr/>
          </p:nvSpPr>
          <p:spPr>
            <a:xfrm>
              <a:off x="2585675" y="3117225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3969" y="1"/>
                  </a:moveTo>
                  <a:cubicBezTo>
                    <a:pt x="6071" y="59"/>
                    <a:pt x="7822" y="1869"/>
                    <a:pt x="7763" y="3970"/>
                  </a:cubicBezTo>
                  <a:cubicBezTo>
                    <a:pt x="7705" y="6071"/>
                    <a:pt x="5954" y="7764"/>
                    <a:pt x="3853" y="7706"/>
                  </a:cubicBezTo>
                  <a:cubicBezTo>
                    <a:pt x="1751" y="7706"/>
                    <a:pt x="0" y="5896"/>
                    <a:pt x="59" y="3795"/>
                  </a:cubicBezTo>
                  <a:cubicBezTo>
                    <a:pt x="117" y="1694"/>
                    <a:pt x="1868" y="1"/>
                    <a:pt x="39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4" name="Google Shape;3274;p9"/>
            <p:cNvSpPr/>
            <p:nvPr/>
          </p:nvSpPr>
          <p:spPr>
            <a:xfrm>
              <a:off x="4795000" y="2133700"/>
              <a:ext cx="192625" cy="194100"/>
            </a:xfrm>
            <a:custGeom>
              <a:avLst/>
              <a:gdLst/>
              <a:ahLst/>
              <a:cxnLst/>
              <a:rect l="l" t="t" r="r" b="b"/>
              <a:pathLst>
                <a:path w="7705" h="7764" extrusionOk="0">
                  <a:moveTo>
                    <a:pt x="3911" y="7764"/>
                  </a:moveTo>
                  <a:cubicBezTo>
                    <a:pt x="1810" y="7764"/>
                    <a:pt x="58" y="6012"/>
                    <a:pt x="0" y="3911"/>
                  </a:cubicBezTo>
                  <a:cubicBezTo>
                    <a:pt x="0" y="1810"/>
                    <a:pt x="1751" y="59"/>
                    <a:pt x="3853" y="59"/>
                  </a:cubicBezTo>
                  <a:cubicBezTo>
                    <a:pt x="5954" y="0"/>
                    <a:pt x="7705" y="1751"/>
                    <a:pt x="7705" y="3911"/>
                  </a:cubicBezTo>
                  <a:cubicBezTo>
                    <a:pt x="7705" y="5954"/>
                    <a:pt x="6012" y="7705"/>
                    <a:pt x="3911" y="776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5" name="Google Shape;3275;p9"/>
            <p:cNvSpPr/>
            <p:nvPr/>
          </p:nvSpPr>
          <p:spPr>
            <a:xfrm>
              <a:off x="4306125" y="164485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7706" y="3911"/>
                  </a:moveTo>
                  <a:cubicBezTo>
                    <a:pt x="7648" y="6012"/>
                    <a:pt x="5896" y="7763"/>
                    <a:pt x="3737" y="7705"/>
                  </a:cubicBezTo>
                  <a:cubicBezTo>
                    <a:pt x="1694" y="7647"/>
                    <a:pt x="1" y="5896"/>
                    <a:pt x="1" y="3794"/>
                  </a:cubicBezTo>
                  <a:cubicBezTo>
                    <a:pt x="1" y="1693"/>
                    <a:pt x="1810" y="0"/>
                    <a:pt x="3912" y="0"/>
                  </a:cubicBezTo>
                  <a:cubicBezTo>
                    <a:pt x="6013" y="59"/>
                    <a:pt x="7706" y="1810"/>
                    <a:pt x="7706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6" name="Google Shape;3276;p9"/>
            <p:cNvSpPr/>
            <p:nvPr/>
          </p:nvSpPr>
          <p:spPr>
            <a:xfrm>
              <a:off x="4546925" y="3606100"/>
              <a:ext cx="195550" cy="194100"/>
            </a:xfrm>
            <a:custGeom>
              <a:avLst/>
              <a:gdLst/>
              <a:ahLst/>
              <a:cxnLst/>
              <a:rect l="l" t="t" r="r" b="b"/>
              <a:pathLst>
                <a:path w="7822" h="7764" extrusionOk="0">
                  <a:moveTo>
                    <a:pt x="3853" y="7763"/>
                  </a:moveTo>
                  <a:cubicBezTo>
                    <a:pt x="1751" y="7705"/>
                    <a:pt x="0" y="5895"/>
                    <a:pt x="58" y="3794"/>
                  </a:cubicBezTo>
                  <a:cubicBezTo>
                    <a:pt x="117" y="1693"/>
                    <a:pt x="1926" y="0"/>
                    <a:pt x="3969" y="58"/>
                  </a:cubicBezTo>
                  <a:cubicBezTo>
                    <a:pt x="6129" y="117"/>
                    <a:pt x="7822" y="1868"/>
                    <a:pt x="7763" y="4028"/>
                  </a:cubicBezTo>
                  <a:cubicBezTo>
                    <a:pt x="7705" y="6071"/>
                    <a:pt x="5954" y="7763"/>
                    <a:pt x="3853" y="77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7" name="Google Shape;3277;p9"/>
            <p:cNvSpPr/>
            <p:nvPr/>
          </p:nvSpPr>
          <p:spPr>
            <a:xfrm>
              <a:off x="2832275" y="1887075"/>
              <a:ext cx="194125" cy="194100"/>
            </a:xfrm>
            <a:custGeom>
              <a:avLst/>
              <a:gdLst/>
              <a:ahLst/>
              <a:cxnLst/>
              <a:rect l="l" t="t" r="r" b="b"/>
              <a:pathLst>
                <a:path w="7765" h="7764" extrusionOk="0">
                  <a:moveTo>
                    <a:pt x="7764" y="3911"/>
                  </a:moveTo>
                  <a:cubicBezTo>
                    <a:pt x="7706" y="6013"/>
                    <a:pt x="5955" y="7764"/>
                    <a:pt x="3912" y="7706"/>
                  </a:cubicBezTo>
                  <a:cubicBezTo>
                    <a:pt x="1752" y="7706"/>
                    <a:pt x="1" y="5954"/>
                    <a:pt x="59" y="3795"/>
                  </a:cubicBezTo>
                  <a:cubicBezTo>
                    <a:pt x="118" y="1693"/>
                    <a:pt x="1869" y="1"/>
                    <a:pt x="3970" y="59"/>
                  </a:cubicBezTo>
                  <a:cubicBezTo>
                    <a:pt x="6071" y="59"/>
                    <a:pt x="7764" y="1810"/>
                    <a:pt x="7764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8" name="Google Shape;3278;p9"/>
            <p:cNvSpPr/>
            <p:nvPr/>
          </p:nvSpPr>
          <p:spPr>
            <a:xfrm>
              <a:off x="4796450" y="3362400"/>
              <a:ext cx="191175" cy="189725"/>
            </a:xfrm>
            <a:custGeom>
              <a:avLst/>
              <a:gdLst/>
              <a:ahLst/>
              <a:cxnLst/>
              <a:rect l="l" t="t" r="r" b="b"/>
              <a:pathLst>
                <a:path w="7647" h="7589" extrusionOk="0">
                  <a:moveTo>
                    <a:pt x="3795" y="0"/>
                  </a:moveTo>
                  <a:cubicBezTo>
                    <a:pt x="5896" y="0"/>
                    <a:pt x="7647" y="1751"/>
                    <a:pt x="7589" y="3794"/>
                  </a:cubicBezTo>
                  <a:cubicBezTo>
                    <a:pt x="7589" y="5896"/>
                    <a:pt x="5896" y="7588"/>
                    <a:pt x="3795" y="7588"/>
                  </a:cubicBezTo>
                  <a:cubicBezTo>
                    <a:pt x="1693" y="7588"/>
                    <a:pt x="0" y="5837"/>
                    <a:pt x="0" y="3736"/>
                  </a:cubicBezTo>
                  <a:cubicBezTo>
                    <a:pt x="0" y="1693"/>
                    <a:pt x="1752" y="0"/>
                    <a:pt x="379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9" name="Google Shape;3279;p9"/>
            <p:cNvSpPr/>
            <p:nvPr/>
          </p:nvSpPr>
          <p:spPr>
            <a:xfrm>
              <a:off x="3081825" y="1646300"/>
              <a:ext cx="189725" cy="191200"/>
            </a:xfrm>
            <a:custGeom>
              <a:avLst/>
              <a:gdLst/>
              <a:ahLst/>
              <a:cxnLst/>
              <a:rect l="l" t="t" r="r" b="b"/>
              <a:pathLst>
                <a:path w="7589" h="7648" extrusionOk="0">
                  <a:moveTo>
                    <a:pt x="3794" y="1"/>
                  </a:moveTo>
                  <a:cubicBezTo>
                    <a:pt x="5837" y="1"/>
                    <a:pt x="7588" y="1752"/>
                    <a:pt x="7588" y="3853"/>
                  </a:cubicBezTo>
                  <a:cubicBezTo>
                    <a:pt x="7588" y="5896"/>
                    <a:pt x="5896" y="7589"/>
                    <a:pt x="3794" y="7589"/>
                  </a:cubicBezTo>
                  <a:cubicBezTo>
                    <a:pt x="1751" y="7647"/>
                    <a:pt x="0" y="5896"/>
                    <a:pt x="0" y="3795"/>
                  </a:cubicBezTo>
                  <a:cubicBezTo>
                    <a:pt x="0" y="1693"/>
                    <a:pt x="1693" y="1"/>
                    <a:pt x="3794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0" name="Google Shape;3280;p9"/>
            <p:cNvSpPr/>
            <p:nvPr/>
          </p:nvSpPr>
          <p:spPr>
            <a:xfrm>
              <a:off x="2835200" y="3609000"/>
              <a:ext cx="189725" cy="189725"/>
            </a:xfrm>
            <a:custGeom>
              <a:avLst/>
              <a:gdLst/>
              <a:ahLst/>
              <a:cxnLst/>
              <a:rect l="l" t="t" r="r" b="b"/>
              <a:pathLst>
                <a:path w="7589" h="7589" extrusionOk="0">
                  <a:moveTo>
                    <a:pt x="3795" y="1"/>
                  </a:moveTo>
                  <a:cubicBezTo>
                    <a:pt x="5896" y="59"/>
                    <a:pt x="7589" y="1752"/>
                    <a:pt x="7530" y="3795"/>
                  </a:cubicBezTo>
                  <a:cubicBezTo>
                    <a:pt x="7530" y="5896"/>
                    <a:pt x="5838" y="7589"/>
                    <a:pt x="3736" y="7531"/>
                  </a:cubicBezTo>
                  <a:cubicBezTo>
                    <a:pt x="1635" y="7531"/>
                    <a:pt x="1" y="5838"/>
                    <a:pt x="1" y="3737"/>
                  </a:cubicBezTo>
                  <a:cubicBezTo>
                    <a:pt x="59" y="1635"/>
                    <a:pt x="1752" y="1"/>
                    <a:pt x="379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1" name="Google Shape;3281;p9"/>
            <p:cNvSpPr/>
            <p:nvPr/>
          </p:nvSpPr>
          <p:spPr>
            <a:xfrm>
              <a:off x="4309050" y="3855625"/>
              <a:ext cx="186825" cy="188275"/>
            </a:xfrm>
            <a:custGeom>
              <a:avLst/>
              <a:gdLst/>
              <a:ahLst/>
              <a:cxnLst/>
              <a:rect l="l" t="t" r="r" b="b"/>
              <a:pathLst>
                <a:path w="7473" h="7531" extrusionOk="0">
                  <a:moveTo>
                    <a:pt x="3736" y="7530"/>
                  </a:moveTo>
                  <a:cubicBezTo>
                    <a:pt x="1635" y="7530"/>
                    <a:pt x="1" y="5896"/>
                    <a:pt x="1" y="3794"/>
                  </a:cubicBezTo>
                  <a:cubicBezTo>
                    <a:pt x="1" y="1693"/>
                    <a:pt x="1635" y="0"/>
                    <a:pt x="3736" y="59"/>
                  </a:cubicBezTo>
                  <a:cubicBezTo>
                    <a:pt x="5838" y="59"/>
                    <a:pt x="7472" y="1693"/>
                    <a:pt x="7472" y="3736"/>
                  </a:cubicBezTo>
                  <a:cubicBezTo>
                    <a:pt x="7472" y="5837"/>
                    <a:pt x="5838" y="7530"/>
                    <a:pt x="3736" y="75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2" name="Google Shape;3282;p9"/>
            <p:cNvSpPr/>
            <p:nvPr/>
          </p:nvSpPr>
          <p:spPr>
            <a:xfrm>
              <a:off x="2590050" y="213660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3736" y="7531"/>
                  </a:moveTo>
                  <a:cubicBezTo>
                    <a:pt x="1635" y="7531"/>
                    <a:pt x="0" y="5896"/>
                    <a:pt x="0" y="3737"/>
                  </a:cubicBezTo>
                  <a:cubicBezTo>
                    <a:pt x="0" y="1694"/>
                    <a:pt x="1635" y="59"/>
                    <a:pt x="3678" y="59"/>
                  </a:cubicBezTo>
                  <a:cubicBezTo>
                    <a:pt x="5837" y="1"/>
                    <a:pt x="7472" y="1694"/>
                    <a:pt x="7472" y="3795"/>
                  </a:cubicBezTo>
                  <a:cubicBezTo>
                    <a:pt x="7472" y="5896"/>
                    <a:pt x="5837" y="7531"/>
                    <a:pt x="3736" y="753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3" name="Google Shape;3283;p9"/>
            <p:cNvSpPr/>
            <p:nvPr/>
          </p:nvSpPr>
          <p:spPr>
            <a:xfrm>
              <a:off x="2590050" y="3363850"/>
              <a:ext cx="186800" cy="186800"/>
            </a:xfrm>
            <a:custGeom>
              <a:avLst/>
              <a:gdLst/>
              <a:ahLst/>
              <a:cxnLst/>
              <a:rect l="l" t="t" r="r" b="b"/>
              <a:pathLst>
                <a:path w="7472" h="7472" extrusionOk="0">
                  <a:moveTo>
                    <a:pt x="3736" y="1"/>
                  </a:moveTo>
                  <a:cubicBezTo>
                    <a:pt x="5837" y="59"/>
                    <a:pt x="7472" y="1693"/>
                    <a:pt x="7413" y="3795"/>
                  </a:cubicBezTo>
                  <a:cubicBezTo>
                    <a:pt x="7413" y="5838"/>
                    <a:pt x="5721" y="7472"/>
                    <a:pt x="3678" y="7414"/>
                  </a:cubicBezTo>
                  <a:cubicBezTo>
                    <a:pt x="1635" y="7414"/>
                    <a:pt x="0" y="5721"/>
                    <a:pt x="0" y="3678"/>
                  </a:cubicBezTo>
                  <a:cubicBezTo>
                    <a:pt x="0" y="1635"/>
                    <a:pt x="1693" y="1"/>
                    <a:pt x="37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4" name="Google Shape;3284;p9"/>
            <p:cNvSpPr/>
            <p:nvPr/>
          </p:nvSpPr>
          <p:spPr>
            <a:xfrm>
              <a:off x="3083275" y="3857075"/>
              <a:ext cx="186800" cy="185350"/>
            </a:xfrm>
            <a:custGeom>
              <a:avLst/>
              <a:gdLst/>
              <a:ahLst/>
              <a:cxnLst/>
              <a:rect l="l" t="t" r="r" b="b"/>
              <a:pathLst>
                <a:path w="7472" h="7414" extrusionOk="0">
                  <a:moveTo>
                    <a:pt x="7414" y="3678"/>
                  </a:moveTo>
                  <a:cubicBezTo>
                    <a:pt x="7472" y="5779"/>
                    <a:pt x="5779" y="7414"/>
                    <a:pt x="3736" y="7414"/>
                  </a:cubicBezTo>
                  <a:cubicBezTo>
                    <a:pt x="1693" y="7414"/>
                    <a:pt x="1" y="5779"/>
                    <a:pt x="59" y="3736"/>
                  </a:cubicBezTo>
                  <a:cubicBezTo>
                    <a:pt x="59" y="1694"/>
                    <a:pt x="1693" y="59"/>
                    <a:pt x="3678" y="1"/>
                  </a:cubicBezTo>
                  <a:cubicBezTo>
                    <a:pt x="5779" y="1"/>
                    <a:pt x="7414" y="1635"/>
                    <a:pt x="7472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5" name="Google Shape;3285;p9"/>
            <p:cNvSpPr/>
            <p:nvPr/>
          </p:nvSpPr>
          <p:spPr>
            <a:xfrm>
              <a:off x="5045975" y="2628375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737" y="7414"/>
                  </a:moveTo>
                  <a:cubicBezTo>
                    <a:pt x="1635" y="7414"/>
                    <a:pt x="1" y="5721"/>
                    <a:pt x="1" y="3678"/>
                  </a:cubicBezTo>
                  <a:cubicBezTo>
                    <a:pt x="1" y="1635"/>
                    <a:pt x="1635" y="1"/>
                    <a:pt x="3737" y="1"/>
                  </a:cubicBez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79" y="7414"/>
                    <a:pt x="3737" y="74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6" name="Google Shape;3286;p9"/>
            <p:cNvSpPr/>
            <p:nvPr/>
          </p:nvSpPr>
          <p:spPr>
            <a:xfrm>
              <a:off x="3818750" y="1401150"/>
              <a:ext cx="188275" cy="186800"/>
            </a:xfrm>
            <a:custGeom>
              <a:avLst/>
              <a:gdLst/>
              <a:ahLst/>
              <a:cxnLst/>
              <a:rect l="l" t="t" r="r" b="b"/>
              <a:pathLst>
                <a:path w="7531" h="7472" extrusionOk="0">
                  <a:moveTo>
                    <a:pt x="59" y="3678"/>
                  </a:moveTo>
                  <a:cubicBezTo>
                    <a:pt x="59" y="1635"/>
                    <a:pt x="1751" y="0"/>
                    <a:pt x="3853" y="59"/>
                  </a:cubicBezTo>
                  <a:cubicBezTo>
                    <a:pt x="5896" y="59"/>
                    <a:pt x="7530" y="1810"/>
                    <a:pt x="7472" y="3853"/>
                  </a:cubicBezTo>
                  <a:cubicBezTo>
                    <a:pt x="7413" y="5837"/>
                    <a:pt x="5721" y="7472"/>
                    <a:pt x="3736" y="7472"/>
                  </a:cubicBezTo>
                  <a:cubicBezTo>
                    <a:pt x="1693" y="7413"/>
                    <a:pt x="0" y="5721"/>
                    <a:pt x="59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7" name="Google Shape;3287;p9"/>
            <p:cNvSpPr/>
            <p:nvPr/>
          </p:nvSpPr>
          <p:spPr>
            <a:xfrm>
              <a:off x="5045975" y="2875000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678" y="0"/>
                  </a:moveTo>
                  <a:cubicBezTo>
                    <a:pt x="5721" y="0"/>
                    <a:pt x="7414" y="1693"/>
                    <a:pt x="7414" y="3736"/>
                  </a:cubicBezTo>
                  <a:cubicBezTo>
                    <a:pt x="7355" y="5721"/>
                    <a:pt x="5721" y="7413"/>
                    <a:pt x="3678" y="7413"/>
                  </a:cubicBezTo>
                  <a:cubicBezTo>
                    <a:pt x="1635" y="7413"/>
                    <a:pt x="1" y="5721"/>
                    <a:pt x="1" y="3678"/>
                  </a:cubicBezTo>
                  <a:cubicBezTo>
                    <a:pt x="1" y="1635"/>
                    <a:pt x="1694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8" name="Google Shape;3288;p9"/>
            <p:cNvSpPr/>
            <p:nvPr/>
          </p:nvSpPr>
          <p:spPr>
            <a:xfrm>
              <a:off x="3573575" y="1402600"/>
              <a:ext cx="185375" cy="185350"/>
            </a:xfrm>
            <a:custGeom>
              <a:avLst/>
              <a:gdLst/>
              <a:ahLst/>
              <a:cxnLst/>
              <a:rect l="l" t="t" r="r" b="b"/>
              <a:pathLst>
                <a:path w="7415" h="7414" extrusionOk="0">
                  <a:moveTo>
                    <a:pt x="3678" y="1"/>
                  </a:move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21" y="7414"/>
                    <a:pt x="3678" y="7355"/>
                  </a:cubicBezTo>
                  <a:cubicBezTo>
                    <a:pt x="1635" y="7355"/>
                    <a:pt x="1" y="5663"/>
                    <a:pt x="1" y="3678"/>
                  </a:cubicBezTo>
                  <a:cubicBezTo>
                    <a:pt x="1" y="1635"/>
                    <a:pt x="1694" y="1"/>
                    <a:pt x="36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9" name="Google Shape;3289;p9"/>
            <p:cNvSpPr/>
            <p:nvPr/>
          </p:nvSpPr>
          <p:spPr>
            <a:xfrm>
              <a:off x="4799375" y="1895825"/>
              <a:ext cx="183875" cy="183900"/>
            </a:xfrm>
            <a:custGeom>
              <a:avLst/>
              <a:gdLst/>
              <a:ahLst/>
              <a:cxnLst/>
              <a:rect l="l" t="t" r="r" b="b"/>
              <a:pathLst>
                <a:path w="7355" h="7356" extrusionOk="0">
                  <a:moveTo>
                    <a:pt x="3678" y="7356"/>
                  </a:moveTo>
                  <a:cubicBezTo>
                    <a:pt x="1693" y="7356"/>
                    <a:pt x="0" y="5663"/>
                    <a:pt x="0" y="3678"/>
                  </a:cubicBezTo>
                  <a:cubicBezTo>
                    <a:pt x="59" y="1635"/>
                    <a:pt x="1751" y="1"/>
                    <a:pt x="3736" y="1"/>
                  </a:cubicBezTo>
                  <a:cubicBezTo>
                    <a:pt x="5720" y="59"/>
                    <a:pt x="7355" y="1694"/>
                    <a:pt x="7355" y="3678"/>
                  </a:cubicBezTo>
                  <a:cubicBezTo>
                    <a:pt x="7355" y="5663"/>
                    <a:pt x="5662" y="7356"/>
                    <a:pt x="3678" y="735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0" name="Google Shape;3290;p9"/>
            <p:cNvSpPr/>
            <p:nvPr/>
          </p:nvSpPr>
          <p:spPr>
            <a:xfrm>
              <a:off x="5045975" y="238615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355" y="3678"/>
                  </a:moveTo>
                  <a:cubicBezTo>
                    <a:pt x="7355" y="5662"/>
                    <a:pt x="5721" y="7355"/>
                    <a:pt x="3678" y="7355"/>
                  </a:cubicBezTo>
                  <a:cubicBezTo>
                    <a:pt x="1694" y="7355"/>
                    <a:pt x="1" y="5662"/>
                    <a:pt x="1" y="3619"/>
                  </a:cubicBezTo>
                  <a:cubicBezTo>
                    <a:pt x="59" y="1693"/>
                    <a:pt x="1694" y="0"/>
                    <a:pt x="3678" y="0"/>
                  </a:cubicBezTo>
                  <a:cubicBezTo>
                    <a:pt x="5663" y="0"/>
                    <a:pt x="7355" y="1635"/>
                    <a:pt x="7355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1" name="Google Shape;3291;p9"/>
            <p:cNvSpPr/>
            <p:nvPr/>
          </p:nvSpPr>
          <p:spPr>
            <a:xfrm>
              <a:off x="4557125" y="1649225"/>
              <a:ext cx="183900" cy="185350"/>
            </a:xfrm>
            <a:custGeom>
              <a:avLst/>
              <a:gdLst/>
              <a:ahLst/>
              <a:cxnLst/>
              <a:rect l="l" t="t" r="r" b="b"/>
              <a:pathLst>
                <a:path w="7356" h="7414" extrusionOk="0">
                  <a:moveTo>
                    <a:pt x="3678" y="0"/>
                  </a:moveTo>
                  <a:cubicBezTo>
                    <a:pt x="5663" y="0"/>
                    <a:pt x="7355" y="1693"/>
                    <a:pt x="7355" y="3736"/>
                  </a:cubicBezTo>
                  <a:cubicBezTo>
                    <a:pt x="7355" y="5721"/>
                    <a:pt x="5663" y="7413"/>
                    <a:pt x="3620" y="7355"/>
                  </a:cubicBezTo>
                  <a:cubicBezTo>
                    <a:pt x="1635" y="7355"/>
                    <a:pt x="1" y="5721"/>
                    <a:pt x="1" y="3736"/>
                  </a:cubicBezTo>
                  <a:cubicBezTo>
                    <a:pt x="1" y="1693"/>
                    <a:pt x="1635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2" name="Google Shape;3292;p9"/>
            <p:cNvSpPr/>
            <p:nvPr/>
          </p:nvSpPr>
          <p:spPr>
            <a:xfrm>
              <a:off x="4062450" y="140115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7355" y="3853"/>
                  </a:moveTo>
                  <a:cubicBezTo>
                    <a:pt x="7296" y="5896"/>
                    <a:pt x="5545" y="7530"/>
                    <a:pt x="3561" y="7413"/>
                  </a:cubicBezTo>
                  <a:cubicBezTo>
                    <a:pt x="1576" y="7297"/>
                    <a:pt x="0" y="5604"/>
                    <a:pt x="58" y="3619"/>
                  </a:cubicBezTo>
                  <a:cubicBezTo>
                    <a:pt x="175" y="1576"/>
                    <a:pt x="1926" y="0"/>
                    <a:pt x="3853" y="117"/>
                  </a:cubicBezTo>
                  <a:cubicBezTo>
                    <a:pt x="5896" y="234"/>
                    <a:pt x="7472" y="1926"/>
                    <a:pt x="7355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3" name="Google Shape;3293;p9"/>
            <p:cNvSpPr/>
            <p:nvPr/>
          </p:nvSpPr>
          <p:spPr>
            <a:xfrm>
              <a:off x="3326975" y="140260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297" y="3795"/>
                  </a:moveTo>
                  <a:cubicBezTo>
                    <a:pt x="7238" y="5838"/>
                    <a:pt x="5604" y="7355"/>
                    <a:pt x="3619" y="7297"/>
                  </a:cubicBezTo>
                  <a:cubicBezTo>
                    <a:pt x="1576" y="7239"/>
                    <a:pt x="0" y="5604"/>
                    <a:pt x="59" y="3620"/>
                  </a:cubicBezTo>
                  <a:cubicBezTo>
                    <a:pt x="117" y="1577"/>
                    <a:pt x="1810" y="1"/>
                    <a:pt x="3794" y="59"/>
                  </a:cubicBezTo>
                  <a:cubicBezTo>
                    <a:pt x="5837" y="117"/>
                    <a:pt x="7355" y="1810"/>
                    <a:pt x="7297" y="37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4" name="Google Shape;3294;p9"/>
            <p:cNvSpPr/>
            <p:nvPr/>
          </p:nvSpPr>
          <p:spPr>
            <a:xfrm>
              <a:off x="5047450" y="3123075"/>
              <a:ext cx="182425" cy="182425"/>
            </a:xfrm>
            <a:custGeom>
              <a:avLst/>
              <a:gdLst/>
              <a:ahLst/>
              <a:cxnLst/>
              <a:rect l="l" t="t" r="r" b="b"/>
              <a:pathLst>
                <a:path w="7297" h="7297" extrusionOk="0">
                  <a:moveTo>
                    <a:pt x="7296" y="3619"/>
                  </a:moveTo>
                  <a:cubicBezTo>
                    <a:pt x="7296" y="5604"/>
                    <a:pt x="5662" y="7238"/>
                    <a:pt x="3678" y="7297"/>
                  </a:cubicBezTo>
                  <a:cubicBezTo>
                    <a:pt x="1635" y="7297"/>
                    <a:pt x="0" y="5662"/>
                    <a:pt x="0" y="3678"/>
                  </a:cubicBezTo>
                  <a:cubicBezTo>
                    <a:pt x="0" y="1635"/>
                    <a:pt x="1635" y="0"/>
                    <a:pt x="3619" y="0"/>
                  </a:cubicBezTo>
                  <a:cubicBezTo>
                    <a:pt x="5604" y="0"/>
                    <a:pt x="7238" y="1635"/>
                    <a:pt x="7296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5" name="Google Shape;3295;p9"/>
            <p:cNvSpPr/>
            <p:nvPr/>
          </p:nvSpPr>
          <p:spPr>
            <a:xfrm>
              <a:off x="3821650" y="4102250"/>
              <a:ext cx="180975" cy="180950"/>
            </a:xfrm>
            <a:custGeom>
              <a:avLst/>
              <a:gdLst/>
              <a:ahLst/>
              <a:cxnLst/>
              <a:rect l="l" t="t" r="r" b="b"/>
              <a:pathLst>
                <a:path w="7239" h="7238" extrusionOk="0">
                  <a:moveTo>
                    <a:pt x="7239" y="3619"/>
                  </a:moveTo>
                  <a:cubicBezTo>
                    <a:pt x="7239" y="5662"/>
                    <a:pt x="5663" y="7238"/>
                    <a:pt x="3620" y="7238"/>
                  </a:cubicBezTo>
                  <a:cubicBezTo>
                    <a:pt x="1577" y="7238"/>
                    <a:pt x="1" y="5604"/>
                    <a:pt x="59" y="3619"/>
                  </a:cubicBezTo>
                  <a:cubicBezTo>
                    <a:pt x="59" y="1634"/>
                    <a:pt x="1635" y="58"/>
                    <a:pt x="3620" y="58"/>
                  </a:cubicBezTo>
                  <a:cubicBezTo>
                    <a:pt x="5605" y="0"/>
                    <a:pt x="7239" y="1634"/>
                    <a:pt x="723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6" name="Google Shape;3296;p9"/>
            <p:cNvSpPr/>
            <p:nvPr/>
          </p:nvSpPr>
          <p:spPr>
            <a:xfrm>
              <a:off x="3576500" y="4103700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546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20" y="0"/>
                  </a:cubicBezTo>
                  <a:cubicBezTo>
                    <a:pt x="5604" y="0"/>
                    <a:pt x="7180" y="1518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7" name="Google Shape;3297;p9"/>
            <p:cNvSpPr/>
            <p:nvPr/>
          </p:nvSpPr>
          <p:spPr>
            <a:xfrm>
              <a:off x="2350725" y="2629850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3561" y="59"/>
                  </a:moveTo>
                  <a:cubicBezTo>
                    <a:pt x="5604" y="0"/>
                    <a:pt x="7180" y="1635"/>
                    <a:pt x="7180" y="3619"/>
                  </a:cubicBezTo>
                  <a:cubicBezTo>
                    <a:pt x="7180" y="5604"/>
                    <a:pt x="5604" y="7180"/>
                    <a:pt x="3619" y="7238"/>
                  </a:cubicBezTo>
                  <a:cubicBezTo>
                    <a:pt x="1577" y="7238"/>
                    <a:pt x="1" y="5662"/>
                    <a:pt x="1" y="3619"/>
                  </a:cubicBezTo>
                  <a:cubicBezTo>
                    <a:pt x="1" y="1635"/>
                    <a:pt x="1577" y="59"/>
                    <a:pt x="35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8" name="Google Shape;3298;p9"/>
            <p:cNvSpPr/>
            <p:nvPr/>
          </p:nvSpPr>
          <p:spPr>
            <a:xfrm>
              <a:off x="4802275" y="3613375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7180" y="3562"/>
                  </a:moveTo>
                  <a:cubicBezTo>
                    <a:pt x="7180" y="5604"/>
                    <a:pt x="5604" y="7239"/>
                    <a:pt x="3562" y="7180"/>
                  </a:cubicBezTo>
                  <a:cubicBezTo>
                    <a:pt x="1577" y="7180"/>
                    <a:pt x="1" y="5604"/>
                    <a:pt x="1" y="3620"/>
                  </a:cubicBezTo>
                  <a:cubicBezTo>
                    <a:pt x="1" y="1577"/>
                    <a:pt x="1577" y="1"/>
                    <a:pt x="3620" y="1"/>
                  </a:cubicBezTo>
                  <a:cubicBezTo>
                    <a:pt x="5604" y="1"/>
                    <a:pt x="7180" y="1577"/>
                    <a:pt x="7180" y="35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9" name="Google Shape;3299;p9"/>
            <p:cNvSpPr/>
            <p:nvPr/>
          </p:nvSpPr>
          <p:spPr>
            <a:xfrm>
              <a:off x="2839575" y="1652125"/>
              <a:ext cx="179525" cy="179525"/>
            </a:xfrm>
            <a:custGeom>
              <a:avLst/>
              <a:gdLst/>
              <a:ahLst/>
              <a:cxnLst/>
              <a:rect l="l" t="t" r="r" b="b"/>
              <a:pathLst>
                <a:path w="7181" h="7181" extrusionOk="0">
                  <a:moveTo>
                    <a:pt x="7180" y="3620"/>
                  </a:moveTo>
                  <a:cubicBezTo>
                    <a:pt x="7180" y="5605"/>
                    <a:pt x="5604" y="7181"/>
                    <a:pt x="3561" y="7181"/>
                  </a:cubicBezTo>
                  <a:cubicBezTo>
                    <a:pt x="1577" y="7122"/>
                    <a:pt x="1" y="5546"/>
                    <a:pt x="59" y="3562"/>
                  </a:cubicBezTo>
                  <a:cubicBezTo>
                    <a:pt x="59" y="1519"/>
                    <a:pt x="1635" y="1"/>
                    <a:pt x="3678" y="1"/>
                  </a:cubicBezTo>
                  <a:cubicBezTo>
                    <a:pt x="5663" y="1"/>
                    <a:pt x="7180" y="1577"/>
                    <a:pt x="7180" y="36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0" name="Google Shape;3300;p9"/>
            <p:cNvSpPr/>
            <p:nvPr/>
          </p:nvSpPr>
          <p:spPr>
            <a:xfrm>
              <a:off x="2594425" y="1894375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03" y="7180"/>
                  </a:moveTo>
                  <a:cubicBezTo>
                    <a:pt x="1518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59"/>
                  </a:cubicBezTo>
                  <a:cubicBezTo>
                    <a:pt x="5546" y="59"/>
                    <a:pt x="7122" y="1635"/>
                    <a:pt x="7122" y="3619"/>
                  </a:cubicBezTo>
                  <a:cubicBezTo>
                    <a:pt x="7122" y="5604"/>
                    <a:pt x="5487" y="7180"/>
                    <a:pt x="3503" y="71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1" name="Google Shape;3301;p9"/>
            <p:cNvSpPr/>
            <p:nvPr/>
          </p:nvSpPr>
          <p:spPr>
            <a:xfrm>
              <a:off x="2350725" y="2877925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604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19" y="0"/>
                  </a:cubicBezTo>
                  <a:cubicBezTo>
                    <a:pt x="5604" y="0"/>
                    <a:pt x="7122" y="1576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2" name="Google Shape;3302;p9"/>
            <p:cNvSpPr/>
            <p:nvPr/>
          </p:nvSpPr>
          <p:spPr>
            <a:xfrm>
              <a:off x="4555675" y="3860000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61" y="59"/>
                  </a:moveTo>
                  <a:cubicBezTo>
                    <a:pt x="5546" y="59"/>
                    <a:pt x="7122" y="1577"/>
                    <a:pt x="7122" y="3619"/>
                  </a:cubicBezTo>
                  <a:cubicBezTo>
                    <a:pt x="7122" y="5604"/>
                    <a:pt x="5546" y="7180"/>
                    <a:pt x="3503" y="7180"/>
                  </a:cubicBezTo>
                  <a:cubicBezTo>
                    <a:pt x="1518" y="7180"/>
                    <a:pt x="0" y="5604"/>
                    <a:pt x="0" y="3561"/>
                  </a:cubicBezTo>
                  <a:cubicBezTo>
                    <a:pt x="0" y="1577"/>
                    <a:pt x="1576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3" name="Google Shape;3303;p9"/>
            <p:cNvSpPr/>
            <p:nvPr/>
          </p:nvSpPr>
          <p:spPr>
            <a:xfrm>
              <a:off x="2352175" y="2389075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61" y="7121"/>
                  </a:moveTo>
                  <a:cubicBezTo>
                    <a:pt x="1577" y="7121"/>
                    <a:pt x="1" y="5545"/>
                    <a:pt x="1" y="3561"/>
                  </a:cubicBezTo>
                  <a:cubicBezTo>
                    <a:pt x="1" y="1576"/>
                    <a:pt x="1577" y="0"/>
                    <a:pt x="3561" y="0"/>
                  </a:cubicBezTo>
                  <a:cubicBezTo>
                    <a:pt x="5488" y="0"/>
                    <a:pt x="7064" y="1576"/>
                    <a:pt x="7064" y="3502"/>
                  </a:cubicBezTo>
                  <a:cubicBezTo>
                    <a:pt x="7064" y="5487"/>
                    <a:pt x="5546" y="7121"/>
                    <a:pt x="3561" y="71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4" name="Google Shape;3304;p9"/>
            <p:cNvSpPr/>
            <p:nvPr/>
          </p:nvSpPr>
          <p:spPr>
            <a:xfrm>
              <a:off x="4066825" y="410370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3561" y="0"/>
                  </a:moveTo>
                  <a:cubicBezTo>
                    <a:pt x="5545" y="0"/>
                    <a:pt x="7121" y="1576"/>
                    <a:pt x="7121" y="3561"/>
                  </a:cubicBezTo>
                  <a:cubicBezTo>
                    <a:pt x="7121" y="5546"/>
                    <a:pt x="5545" y="7122"/>
                    <a:pt x="3561" y="7122"/>
                  </a:cubicBezTo>
                  <a:cubicBezTo>
                    <a:pt x="1576" y="7122"/>
                    <a:pt x="0" y="5546"/>
                    <a:pt x="0" y="3619"/>
                  </a:cubicBezTo>
                  <a:cubicBezTo>
                    <a:pt x="0" y="1635"/>
                    <a:pt x="1576" y="0"/>
                    <a:pt x="356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5" name="Google Shape;3305;p9"/>
            <p:cNvSpPr/>
            <p:nvPr/>
          </p:nvSpPr>
          <p:spPr>
            <a:xfrm>
              <a:off x="5050350" y="214245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0"/>
                  </a:moveTo>
                  <a:cubicBezTo>
                    <a:pt x="5488" y="0"/>
                    <a:pt x="7064" y="1576"/>
                    <a:pt x="7064" y="3503"/>
                  </a:cubicBezTo>
                  <a:cubicBezTo>
                    <a:pt x="7064" y="5487"/>
                    <a:pt x="5488" y="7122"/>
                    <a:pt x="3503" y="7063"/>
                  </a:cubicBezTo>
                  <a:cubicBezTo>
                    <a:pt x="1519" y="7063"/>
                    <a:pt x="1" y="5487"/>
                    <a:pt x="1" y="3503"/>
                  </a:cubicBezTo>
                  <a:cubicBezTo>
                    <a:pt x="1" y="1576"/>
                    <a:pt x="1577" y="0"/>
                    <a:pt x="35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6" name="Google Shape;3306;p9"/>
            <p:cNvSpPr/>
            <p:nvPr/>
          </p:nvSpPr>
          <p:spPr>
            <a:xfrm>
              <a:off x="3331350" y="410370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7122"/>
                  </a:moveTo>
                  <a:cubicBezTo>
                    <a:pt x="1576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0"/>
                  </a:cubicBezTo>
                  <a:cubicBezTo>
                    <a:pt x="5487" y="59"/>
                    <a:pt x="7063" y="1635"/>
                    <a:pt x="7063" y="3619"/>
                  </a:cubicBezTo>
                  <a:cubicBezTo>
                    <a:pt x="7063" y="5546"/>
                    <a:pt x="5487" y="7122"/>
                    <a:pt x="3503" y="71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7" name="Google Shape;3307;p9"/>
            <p:cNvSpPr/>
            <p:nvPr/>
          </p:nvSpPr>
          <p:spPr>
            <a:xfrm>
              <a:off x="4313425" y="1406975"/>
              <a:ext cx="178075" cy="176600"/>
            </a:xfrm>
            <a:custGeom>
              <a:avLst/>
              <a:gdLst/>
              <a:ahLst/>
              <a:cxnLst/>
              <a:rect l="l" t="t" r="r" b="b"/>
              <a:pathLst>
                <a:path w="7123" h="7064" extrusionOk="0">
                  <a:moveTo>
                    <a:pt x="1" y="3503"/>
                  </a:moveTo>
                  <a:cubicBezTo>
                    <a:pt x="1" y="1577"/>
                    <a:pt x="1577" y="1"/>
                    <a:pt x="3561" y="1"/>
                  </a:cubicBezTo>
                  <a:cubicBezTo>
                    <a:pt x="5546" y="1"/>
                    <a:pt x="7122" y="1577"/>
                    <a:pt x="7122" y="3561"/>
                  </a:cubicBezTo>
                  <a:cubicBezTo>
                    <a:pt x="7064" y="5488"/>
                    <a:pt x="5488" y="7064"/>
                    <a:pt x="3503" y="7064"/>
                  </a:cubicBezTo>
                  <a:cubicBezTo>
                    <a:pt x="1577" y="7064"/>
                    <a:pt x="1" y="5429"/>
                    <a:pt x="1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8" name="Google Shape;3308;p9"/>
            <p:cNvSpPr/>
            <p:nvPr/>
          </p:nvSpPr>
          <p:spPr>
            <a:xfrm>
              <a:off x="2352175" y="3126000"/>
              <a:ext cx="176600" cy="176575"/>
            </a:xfrm>
            <a:custGeom>
              <a:avLst/>
              <a:gdLst/>
              <a:ahLst/>
              <a:cxnLst/>
              <a:rect l="l" t="t" r="r" b="b"/>
              <a:pathLst>
                <a:path w="7064" h="7063" extrusionOk="0">
                  <a:moveTo>
                    <a:pt x="3561" y="7063"/>
                  </a:moveTo>
                  <a:cubicBezTo>
                    <a:pt x="1635" y="7063"/>
                    <a:pt x="1" y="5487"/>
                    <a:pt x="1" y="3561"/>
                  </a:cubicBezTo>
                  <a:cubicBezTo>
                    <a:pt x="1" y="1635"/>
                    <a:pt x="1577" y="0"/>
                    <a:pt x="3503" y="0"/>
                  </a:cubicBezTo>
                  <a:cubicBezTo>
                    <a:pt x="5429" y="0"/>
                    <a:pt x="7064" y="1576"/>
                    <a:pt x="7064" y="3502"/>
                  </a:cubicBezTo>
                  <a:cubicBezTo>
                    <a:pt x="7064" y="5429"/>
                    <a:pt x="5488" y="7063"/>
                    <a:pt x="3561" y="70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9" name="Google Shape;3309;p9"/>
            <p:cNvSpPr/>
            <p:nvPr/>
          </p:nvSpPr>
          <p:spPr>
            <a:xfrm>
              <a:off x="2841050" y="3861450"/>
              <a:ext cx="178050" cy="178075"/>
            </a:xfrm>
            <a:custGeom>
              <a:avLst/>
              <a:gdLst/>
              <a:ahLst/>
              <a:cxnLst/>
              <a:rect l="l" t="t" r="r" b="b"/>
              <a:pathLst>
                <a:path w="7122" h="7123" extrusionOk="0">
                  <a:moveTo>
                    <a:pt x="3502" y="1"/>
                  </a:moveTo>
                  <a:cubicBezTo>
                    <a:pt x="5428" y="1"/>
                    <a:pt x="7063" y="1577"/>
                    <a:pt x="7063" y="3503"/>
                  </a:cubicBezTo>
                  <a:cubicBezTo>
                    <a:pt x="7121" y="5429"/>
                    <a:pt x="5545" y="7064"/>
                    <a:pt x="3561" y="7064"/>
                  </a:cubicBezTo>
                  <a:cubicBezTo>
                    <a:pt x="1634" y="7122"/>
                    <a:pt x="58" y="5546"/>
                    <a:pt x="0" y="3561"/>
                  </a:cubicBezTo>
                  <a:cubicBezTo>
                    <a:pt x="0" y="1635"/>
                    <a:pt x="1576" y="59"/>
                    <a:pt x="35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0" name="Google Shape;3310;p9"/>
            <p:cNvSpPr/>
            <p:nvPr/>
          </p:nvSpPr>
          <p:spPr>
            <a:xfrm>
              <a:off x="2594425" y="361485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7063" y="3561"/>
                  </a:moveTo>
                  <a:cubicBezTo>
                    <a:pt x="7063" y="5487"/>
                    <a:pt x="5429" y="7121"/>
                    <a:pt x="3503" y="7063"/>
                  </a:cubicBezTo>
                  <a:cubicBezTo>
                    <a:pt x="1576" y="7063"/>
                    <a:pt x="0" y="5429"/>
                    <a:pt x="0" y="3503"/>
                  </a:cubicBezTo>
                  <a:cubicBezTo>
                    <a:pt x="59" y="1576"/>
                    <a:pt x="1635" y="0"/>
                    <a:pt x="3561" y="0"/>
                  </a:cubicBezTo>
                  <a:cubicBezTo>
                    <a:pt x="5487" y="59"/>
                    <a:pt x="7122" y="1635"/>
                    <a:pt x="7063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1" name="Google Shape;3311;p9"/>
            <p:cNvSpPr/>
            <p:nvPr/>
          </p:nvSpPr>
          <p:spPr>
            <a:xfrm>
              <a:off x="5050350" y="336822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7064" y="3503"/>
                  </a:moveTo>
                  <a:cubicBezTo>
                    <a:pt x="7064" y="5429"/>
                    <a:pt x="5429" y="7064"/>
                    <a:pt x="3503" y="7064"/>
                  </a:cubicBezTo>
                  <a:cubicBezTo>
                    <a:pt x="1635" y="7064"/>
                    <a:pt x="1" y="5487"/>
                    <a:pt x="1" y="3561"/>
                  </a:cubicBezTo>
                  <a:cubicBezTo>
                    <a:pt x="1" y="1635"/>
                    <a:pt x="1635" y="1"/>
                    <a:pt x="3562" y="1"/>
                  </a:cubicBezTo>
                  <a:cubicBezTo>
                    <a:pt x="5429" y="59"/>
                    <a:pt x="7005" y="1635"/>
                    <a:pt x="7064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2" name="Google Shape;3312;p9"/>
            <p:cNvSpPr/>
            <p:nvPr/>
          </p:nvSpPr>
          <p:spPr>
            <a:xfrm>
              <a:off x="3087650" y="140697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3561" y="1"/>
                  </a:moveTo>
                  <a:cubicBezTo>
                    <a:pt x="5487" y="1"/>
                    <a:pt x="7063" y="1635"/>
                    <a:pt x="7063" y="3503"/>
                  </a:cubicBezTo>
                  <a:cubicBezTo>
                    <a:pt x="7063" y="5429"/>
                    <a:pt x="5429" y="7064"/>
                    <a:pt x="3503" y="7005"/>
                  </a:cubicBezTo>
                  <a:cubicBezTo>
                    <a:pt x="1577" y="6947"/>
                    <a:pt x="1" y="5371"/>
                    <a:pt x="59" y="3503"/>
                  </a:cubicBezTo>
                  <a:cubicBezTo>
                    <a:pt x="59" y="1577"/>
                    <a:pt x="1693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3" name="Google Shape;3313;p9"/>
            <p:cNvSpPr/>
            <p:nvPr/>
          </p:nvSpPr>
          <p:spPr>
            <a:xfrm>
              <a:off x="4316350" y="4106625"/>
              <a:ext cx="172225" cy="173675"/>
            </a:xfrm>
            <a:custGeom>
              <a:avLst/>
              <a:gdLst/>
              <a:ahLst/>
              <a:cxnLst/>
              <a:rect l="l" t="t" r="r" b="b"/>
              <a:pathLst>
                <a:path w="6889" h="6947" extrusionOk="0">
                  <a:moveTo>
                    <a:pt x="6888" y="3502"/>
                  </a:moveTo>
                  <a:cubicBezTo>
                    <a:pt x="6888" y="5429"/>
                    <a:pt x="5312" y="6946"/>
                    <a:pt x="3386" y="6888"/>
                  </a:cubicBezTo>
                  <a:cubicBezTo>
                    <a:pt x="1460" y="6888"/>
                    <a:pt x="1" y="5370"/>
                    <a:pt x="1" y="3444"/>
                  </a:cubicBezTo>
                  <a:cubicBezTo>
                    <a:pt x="1" y="1518"/>
                    <a:pt x="1577" y="0"/>
                    <a:pt x="3503" y="0"/>
                  </a:cubicBezTo>
                  <a:cubicBezTo>
                    <a:pt x="5371" y="59"/>
                    <a:pt x="6888" y="1576"/>
                    <a:pt x="6888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4" name="Google Shape;3314;p9"/>
            <p:cNvSpPr/>
            <p:nvPr/>
          </p:nvSpPr>
          <p:spPr>
            <a:xfrm>
              <a:off x="2353650" y="2145375"/>
              <a:ext cx="172200" cy="172200"/>
            </a:xfrm>
            <a:custGeom>
              <a:avLst/>
              <a:gdLst/>
              <a:ahLst/>
              <a:cxnLst/>
              <a:rect l="l" t="t" r="r" b="b"/>
              <a:pathLst>
                <a:path w="6888" h="6888" extrusionOk="0">
                  <a:moveTo>
                    <a:pt x="6888" y="3444"/>
                  </a:moveTo>
                  <a:cubicBezTo>
                    <a:pt x="6888" y="5370"/>
                    <a:pt x="5429" y="6830"/>
                    <a:pt x="3502" y="6888"/>
                  </a:cubicBezTo>
                  <a:cubicBezTo>
                    <a:pt x="1518" y="6888"/>
                    <a:pt x="0" y="5370"/>
                    <a:pt x="59" y="3386"/>
                  </a:cubicBezTo>
                  <a:cubicBezTo>
                    <a:pt x="59" y="1459"/>
                    <a:pt x="1576" y="0"/>
                    <a:pt x="3502" y="0"/>
                  </a:cubicBezTo>
                  <a:cubicBezTo>
                    <a:pt x="5370" y="0"/>
                    <a:pt x="6888" y="1518"/>
                    <a:pt x="6888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5" name="Google Shape;3315;p9"/>
            <p:cNvSpPr/>
            <p:nvPr/>
          </p:nvSpPr>
          <p:spPr>
            <a:xfrm>
              <a:off x="4805200" y="1656525"/>
              <a:ext cx="172225" cy="170750"/>
            </a:xfrm>
            <a:custGeom>
              <a:avLst/>
              <a:gdLst/>
              <a:ahLst/>
              <a:cxnLst/>
              <a:rect l="l" t="t" r="r" b="b"/>
              <a:pathLst>
                <a:path w="6889" h="6830" extrusionOk="0">
                  <a:moveTo>
                    <a:pt x="6888" y="3386"/>
                  </a:moveTo>
                  <a:cubicBezTo>
                    <a:pt x="6888" y="5312"/>
                    <a:pt x="5371" y="6829"/>
                    <a:pt x="3503" y="6829"/>
                  </a:cubicBezTo>
                  <a:cubicBezTo>
                    <a:pt x="1518" y="6829"/>
                    <a:pt x="1" y="5312"/>
                    <a:pt x="59" y="3386"/>
                  </a:cubicBezTo>
                  <a:cubicBezTo>
                    <a:pt x="59" y="1459"/>
                    <a:pt x="1577" y="0"/>
                    <a:pt x="3503" y="0"/>
                  </a:cubicBezTo>
                  <a:cubicBezTo>
                    <a:pt x="5371" y="0"/>
                    <a:pt x="6888" y="1518"/>
                    <a:pt x="6888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6" name="Google Shape;3316;p9"/>
            <p:cNvSpPr/>
            <p:nvPr/>
          </p:nvSpPr>
          <p:spPr>
            <a:xfrm>
              <a:off x="3090575" y="4108075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6830" y="3444"/>
                  </a:moveTo>
                  <a:cubicBezTo>
                    <a:pt x="6830" y="5312"/>
                    <a:pt x="5312" y="6830"/>
                    <a:pt x="3386" y="6830"/>
                  </a:cubicBezTo>
                  <a:cubicBezTo>
                    <a:pt x="1518" y="6771"/>
                    <a:pt x="0" y="5254"/>
                    <a:pt x="59" y="3328"/>
                  </a:cubicBezTo>
                  <a:cubicBezTo>
                    <a:pt x="59" y="1460"/>
                    <a:pt x="1576" y="1"/>
                    <a:pt x="3444" y="1"/>
                  </a:cubicBezTo>
                  <a:cubicBezTo>
                    <a:pt x="5370" y="1"/>
                    <a:pt x="6830" y="1518"/>
                    <a:pt x="6830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7" name="Google Shape;3317;p9"/>
            <p:cNvSpPr/>
            <p:nvPr/>
          </p:nvSpPr>
          <p:spPr>
            <a:xfrm>
              <a:off x="2355100" y="3371150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3444" y="6830"/>
                  </a:moveTo>
                  <a:cubicBezTo>
                    <a:pt x="1518" y="6830"/>
                    <a:pt x="1" y="5312"/>
                    <a:pt x="1" y="3444"/>
                  </a:cubicBezTo>
                  <a:cubicBezTo>
                    <a:pt x="1" y="1518"/>
                    <a:pt x="1518" y="59"/>
                    <a:pt x="3386" y="0"/>
                  </a:cubicBezTo>
                  <a:cubicBezTo>
                    <a:pt x="5312" y="0"/>
                    <a:pt x="6830" y="1518"/>
                    <a:pt x="6830" y="3444"/>
                  </a:cubicBezTo>
                  <a:cubicBezTo>
                    <a:pt x="6830" y="5312"/>
                    <a:pt x="5312" y="6830"/>
                    <a:pt x="3444" y="68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8" name="Google Shape;3318;p9"/>
            <p:cNvSpPr/>
            <p:nvPr/>
          </p:nvSpPr>
          <p:spPr>
            <a:xfrm>
              <a:off x="5053275" y="1903125"/>
              <a:ext cx="170750" cy="170775"/>
            </a:xfrm>
            <a:custGeom>
              <a:avLst/>
              <a:gdLst/>
              <a:ahLst/>
              <a:cxnLst/>
              <a:rect l="l" t="t" r="r" b="b"/>
              <a:pathLst>
                <a:path w="6830" h="6831" extrusionOk="0">
                  <a:moveTo>
                    <a:pt x="3445" y="1"/>
                  </a:moveTo>
                  <a:cubicBezTo>
                    <a:pt x="5312" y="59"/>
                    <a:pt x="6830" y="1577"/>
                    <a:pt x="6772" y="3445"/>
                  </a:cubicBezTo>
                  <a:cubicBezTo>
                    <a:pt x="6772" y="5312"/>
                    <a:pt x="5254" y="6830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59" y="1518"/>
                    <a:pt x="1577" y="1"/>
                    <a:pt x="344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9" name="Google Shape;3319;p9"/>
            <p:cNvSpPr/>
            <p:nvPr/>
          </p:nvSpPr>
          <p:spPr>
            <a:xfrm>
              <a:off x="4564425" y="140990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2" y="3386"/>
                  </a:moveTo>
                  <a:cubicBezTo>
                    <a:pt x="6772" y="5195"/>
                    <a:pt x="5254" y="6771"/>
                    <a:pt x="3386" y="6771"/>
                  </a:cubicBezTo>
                  <a:cubicBezTo>
                    <a:pt x="1577" y="6771"/>
                    <a:pt x="1" y="5254"/>
                    <a:pt x="1" y="3444"/>
                  </a:cubicBezTo>
                  <a:cubicBezTo>
                    <a:pt x="1" y="1576"/>
                    <a:pt x="1518" y="59"/>
                    <a:pt x="3328" y="0"/>
                  </a:cubicBezTo>
                  <a:cubicBezTo>
                    <a:pt x="5196" y="0"/>
                    <a:pt x="6772" y="1518"/>
                    <a:pt x="6772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0" name="Google Shape;3320;p9"/>
            <p:cNvSpPr/>
            <p:nvPr/>
          </p:nvSpPr>
          <p:spPr>
            <a:xfrm>
              <a:off x="5296975" y="2635675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1" y="3386"/>
                  </a:moveTo>
                  <a:cubicBezTo>
                    <a:pt x="6771" y="5196"/>
                    <a:pt x="5254" y="6772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1" y="1577"/>
                    <a:pt x="1518" y="59"/>
                    <a:pt x="3328" y="1"/>
                  </a:cubicBezTo>
                  <a:cubicBezTo>
                    <a:pt x="5137" y="1"/>
                    <a:pt x="6713" y="1518"/>
                    <a:pt x="6771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1" name="Google Shape;3321;p9"/>
            <p:cNvSpPr/>
            <p:nvPr/>
          </p:nvSpPr>
          <p:spPr>
            <a:xfrm>
              <a:off x="4806675" y="3865850"/>
              <a:ext cx="170750" cy="169275"/>
            </a:xfrm>
            <a:custGeom>
              <a:avLst/>
              <a:gdLst/>
              <a:ahLst/>
              <a:cxnLst/>
              <a:rect l="l" t="t" r="r" b="b"/>
              <a:pathLst>
                <a:path w="6830" h="6771" extrusionOk="0">
                  <a:moveTo>
                    <a:pt x="3444" y="6771"/>
                  </a:moveTo>
                  <a:cubicBezTo>
                    <a:pt x="1576" y="6771"/>
                    <a:pt x="58" y="5253"/>
                    <a:pt x="0" y="3385"/>
                  </a:cubicBezTo>
                  <a:cubicBezTo>
                    <a:pt x="0" y="1518"/>
                    <a:pt x="1576" y="0"/>
                    <a:pt x="3444" y="0"/>
                  </a:cubicBezTo>
                  <a:cubicBezTo>
                    <a:pt x="5253" y="0"/>
                    <a:pt x="6771" y="1518"/>
                    <a:pt x="6771" y="3327"/>
                  </a:cubicBezTo>
                  <a:cubicBezTo>
                    <a:pt x="6829" y="5195"/>
                    <a:pt x="5253" y="6713"/>
                    <a:pt x="3444" y="677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2" name="Google Shape;3322;p9"/>
            <p:cNvSpPr/>
            <p:nvPr/>
          </p:nvSpPr>
          <p:spPr>
            <a:xfrm>
              <a:off x="5296975" y="2882300"/>
              <a:ext cx="169300" cy="170750"/>
            </a:xfrm>
            <a:custGeom>
              <a:avLst/>
              <a:gdLst/>
              <a:ahLst/>
              <a:cxnLst/>
              <a:rect l="l" t="t" r="r" b="b"/>
              <a:pathLst>
                <a:path w="6772" h="6830" extrusionOk="0">
                  <a:moveTo>
                    <a:pt x="6713" y="3444"/>
                  </a:moveTo>
                  <a:cubicBezTo>
                    <a:pt x="6713" y="5254"/>
                    <a:pt x="5137" y="6830"/>
                    <a:pt x="3328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9"/>
                  </a:cubicBezTo>
                  <a:cubicBezTo>
                    <a:pt x="5254" y="59"/>
                    <a:pt x="6771" y="1635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3" name="Google Shape;3323;p9"/>
            <p:cNvSpPr/>
            <p:nvPr/>
          </p:nvSpPr>
          <p:spPr>
            <a:xfrm>
              <a:off x="3827500" y="1167650"/>
              <a:ext cx="170750" cy="169300"/>
            </a:xfrm>
            <a:custGeom>
              <a:avLst/>
              <a:gdLst/>
              <a:ahLst/>
              <a:cxnLst/>
              <a:rect l="l" t="t" r="r" b="b"/>
              <a:pathLst>
                <a:path w="6830" h="6772" extrusionOk="0">
                  <a:moveTo>
                    <a:pt x="3386" y="6772"/>
                  </a:moveTo>
                  <a:cubicBezTo>
                    <a:pt x="1518" y="6714"/>
                    <a:pt x="0" y="5138"/>
                    <a:pt x="59" y="3328"/>
                  </a:cubicBezTo>
                  <a:cubicBezTo>
                    <a:pt x="59" y="1519"/>
                    <a:pt x="1635" y="1"/>
                    <a:pt x="3444" y="1"/>
                  </a:cubicBezTo>
                  <a:cubicBezTo>
                    <a:pt x="5254" y="1"/>
                    <a:pt x="6830" y="1635"/>
                    <a:pt x="6771" y="3445"/>
                  </a:cubicBezTo>
                  <a:cubicBezTo>
                    <a:pt x="6713" y="5254"/>
                    <a:pt x="5195" y="6772"/>
                    <a:pt x="3386" y="67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4" name="Google Shape;3324;p9"/>
            <p:cNvSpPr/>
            <p:nvPr/>
          </p:nvSpPr>
          <p:spPr>
            <a:xfrm>
              <a:off x="2603175" y="1656525"/>
              <a:ext cx="167850" cy="170750"/>
            </a:xfrm>
            <a:custGeom>
              <a:avLst/>
              <a:gdLst/>
              <a:ahLst/>
              <a:cxnLst/>
              <a:rect l="l" t="t" r="r" b="b"/>
              <a:pathLst>
                <a:path w="6714" h="6830" extrusionOk="0">
                  <a:moveTo>
                    <a:pt x="6713" y="3444"/>
                  </a:moveTo>
                  <a:cubicBezTo>
                    <a:pt x="6713" y="5253"/>
                    <a:pt x="5137" y="6829"/>
                    <a:pt x="3269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8"/>
                  </a:cubicBezTo>
                  <a:cubicBezTo>
                    <a:pt x="5254" y="58"/>
                    <a:pt x="6713" y="1634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5" name="Google Shape;3325;p9"/>
            <p:cNvSpPr/>
            <p:nvPr/>
          </p:nvSpPr>
          <p:spPr>
            <a:xfrm>
              <a:off x="3580875" y="116765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3445" y="6714"/>
                  </a:moveTo>
                  <a:cubicBezTo>
                    <a:pt x="1577" y="6772"/>
                    <a:pt x="1" y="5196"/>
                    <a:pt x="59" y="3328"/>
                  </a:cubicBezTo>
                  <a:cubicBezTo>
                    <a:pt x="59" y="1519"/>
                    <a:pt x="1577" y="1"/>
                    <a:pt x="3386" y="1"/>
                  </a:cubicBezTo>
                  <a:cubicBezTo>
                    <a:pt x="5254" y="1"/>
                    <a:pt x="6772" y="1577"/>
                    <a:pt x="6772" y="3386"/>
                  </a:cubicBezTo>
                  <a:cubicBezTo>
                    <a:pt x="6772" y="5196"/>
                    <a:pt x="5196" y="6714"/>
                    <a:pt x="3445" y="67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6" name="Google Shape;3326;p9"/>
            <p:cNvSpPr/>
            <p:nvPr/>
          </p:nvSpPr>
          <p:spPr>
            <a:xfrm>
              <a:off x="5054750" y="3620675"/>
              <a:ext cx="166375" cy="166375"/>
            </a:xfrm>
            <a:custGeom>
              <a:avLst/>
              <a:gdLst/>
              <a:ahLst/>
              <a:cxnLst/>
              <a:rect l="l" t="t" r="r" b="b"/>
              <a:pathLst>
                <a:path w="6655" h="6655" extrusionOk="0">
                  <a:moveTo>
                    <a:pt x="6654" y="3328"/>
                  </a:moveTo>
                  <a:cubicBezTo>
                    <a:pt x="6654" y="5196"/>
                    <a:pt x="5137" y="6655"/>
                    <a:pt x="3327" y="6655"/>
                  </a:cubicBezTo>
                  <a:cubicBezTo>
                    <a:pt x="1459" y="6597"/>
                    <a:pt x="0" y="5079"/>
                    <a:pt x="0" y="3270"/>
                  </a:cubicBezTo>
                  <a:cubicBezTo>
                    <a:pt x="58" y="1460"/>
                    <a:pt x="1518" y="1"/>
                    <a:pt x="3327" y="1"/>
                  </a:cubicBezTo>
                  <a:cubicBezTo>
                    <a:pt x="5195" y="1"/>
                    <a:pt x="6654" y="1518"/>
                    <a:pt x="6654" y="33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7" name="Google Shape;3327;p9"/>
            <p:cNvSpPr/>
            <p:nvPr/>
          </p:nvSpPr>
          <p:spPr>
            <a:xfrm>
              <a:off x="5296975" y="2391975"/>
              <a:ext cx="169300" cy="170775"/>
            </a:xfrm>
            <a:custGeom>
              <a:avLst/>
              <a:gdLst/>
              <a:ahLst/>
              <a:cxnLst/>
              <a:rect l="l" t="t" r="r" b="b"/>
              <a:pathLst>
                <a:path w="6772" h="6831" extrusionOk="0">
                  <a:moveTo>
                    <a:pt x="3269" y="6772"/>
                  </a:moveTo>
                  <a:cubicBezTo>
                    <a:pt x="1401" y="6655"/>
                    <a:pt x="1" y="5137"/>
                    <a:pt x="59" y="3328"/>
                  </a:cubicBezTo>
                  <a:cubicBezTo>
                    <a:pt x="176" y="1460"/>
                    <a:pt x="1693" y="1"/>
                    <a:pt x="3503" y="118"/>
                  </a:cubicBezTo>
                  <a:cubicBezTo>
                    <a:pt x="5371" y="234"/>
                    <a:pt x="6771" y="1694"/>
                    <a:pt x="6713" y="3503"/>
                  </a:cubicBezTo>
                  <a:cubicBezTo>
                    <a:pt x="6596" y="5371"/>
                    <a:pt x="5079" y="6830"/>
                    <a:pt x="3269" y="67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8" name="Google Shape;3328;p9"/>
            <p:cNvSpPr/>
            <p:nvPr/>
          </p:nvSpPr>
          <p:spPr>
            <a:xfrm>
              <a:off x="4562975" y="4111000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8"/>
                    <a:pt x="5137" y="6538"/>
                    <a:pt x="3327" y="6538"/>
                  </a:cubicBezTo>
                  <a:cubicBezTo>
                    <a:pt x="1459" y="6596"/>
                    <a:pt x="0" y="5137"/>
                    <a:pt x="0" y="3269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137" y="0"/>
                    <a:pt x="6538" y="1460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9" name="Google Shape;3329;p9"/>
            <p:cNvSpPr/>
            <p:nvPr/>
          </p:nvSpPr>
          <p:spPr>
            <a:xfrm>
              <a:off x="4072650" y="1169125"/>
              <a:ext cx="166375" cy="164925"/>
            </a:xfrm>
            <a:custGeom>
              <a:avLst/>
              <a:gdLst/>
              <a:ahLst/>
              <a:cxnLst/>
              <a:rect l="l" t="t" r="r" b="b"/>
              <a:pathLst>
                <a:path w="6655" h="6597" extrusionOk="0">
                  <a:moveTo>
                    <a:pt x="3328" y="0"/>
                  </a:moveTo>
                  <a:cubicBezTo>
                    <a:pt x="5196" y="0"/>
                    <a:pt x="6655" y="1518"/>
                    <a:pt x="6597" y="3327"/>
                  </a:cubicBezTo>
                  <a:cubicBezTo>
                    <a:pt x="6597" y="5195"/>
                    <a:pt x="5137" y="6596"/>
                    <a:pt x="3328" y="6596"/>
                  </a:cubicBezTo>
                  <a:cubicBezTo>
                    <a:pt x="1460" y="6596"/>
                    <a:pt x="1" y="5137"/>
                    <a:pt x="1" y="3269"/>
                  </a:cubicBezTo>
                  <a:cubicBezTo>
                    <a:pt x="59" y="1460"/>
                    <a:pt x="1518" y="0"/>
                    <a:pt x="33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0" name="Google Shape;3330;p9"/>
            <p:cNvSpPr/>
            <p:nvPr/>
          </p:nvSpPr>
          <p:spPr>
            <a:xfrm>
              <a:off x="2846875" y="1411350"/>
              <a:ext cx="166375" cy="167850"/>
            </a:xfrm>
            <a:custGeom>
              <a:avLst/>
              <a:gdLst/>
              <a:ahLst/>
              <a:cxnLst/>
              <a:rect l="l" t="t" r="r" b="b"/>
              <a:pathLst>
                <a:path w="6655" h="6714" extrusionOk="0">
                  <a:moveTo>
                    <a:pt x="6596" y="3386"/>
                  </a:moveTo>
                  <a:cubicBezTo>
                    <a:pt x="6596" y="5254"/>
                    <a:pt x="5079" y="6713"/>
                    <a:pt x="3269" y="6655"/>
                  </a:cubicBezTo>
                  <a:cubicBezTo>
                    <a:pt x="1401" y="6597"/>
                    <a:pt x="0" y="5137"/>
                    <a:pt x="0" y="3328"/>
                  </a:cubicBezTo>
                  <a:cubicBezTo>
                    <a:pt x="59" y="1460"/>
                    <a:pt x="1576" y="1"/>
                    <a:pt x="3386" y="59"/>
                  </a:cubicBezTo>
                  <a:cubicBezTo>
                    <a:pt x="5195" y="59"/>
                    <a:pt x="6655" y="1577"/>
                    <a:pt x="6596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1" name="Google Shape;3331;p9"/>
            <p:cNvSpPr/>
            <p:nvPr/>
          </p:nvSpPr>
          <p:spPr>
            <a:xfrm>
              <a:off x="5299900" y="3131825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9"/>
                    <a:pt x="5137" y="6538"/>
                    <a:pt x="3327" y="6597"/>
                  </a:cubicBezTo>
                  <a:cubicBezTo>
                    <a:pt x="1460" y="6597"/>
                    <a:pt x="0" y="5137"/>
                    <a:pt x="0" y="3269"/>
                  </a:cubicBezTo>
                  <a:cubicBezTo>
                    <a:pt x="0" y="1460"/>
                    <a:pt x="1401" y="1"/>
                    <a:pt x="3211" y="1"/>
                  </a:cubicBezTo>
                  <a:cubicBezTo>
                    <a:pt x="5078" y="1"/>
                    <a:pt x="6538" y="1402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2" name="Google Shape;3332;p9"/>
            <p:cNvSpPr/>
            <p:nvPr/>
          </p:nvSpPr>
          <p:spPr>
            <a:xfrm>
              <a:off x="2358025" y="1901675"/>
              <a:ext cx="164925" cy="164925"/>
            </a:xfrm>
            <a:custGeom>
              <a:avLst/>
              <a:gdLst/>
              <a:ahLst/>
              <a:cxnLst/>
              <a:rect l="l" t="t" r="r" b="b"/>
              <a:pathLst>
                <a:path w="6597" h="6597" extrusionOk="0">
                  <a:moveTo>
                    <a:pt x="3327" y="6596"/>
                  </a:moveTo>
                  <a:cubicBezTo>
                    <a:pt x="1518" y="6596"/>
                    <a:pt x="59" y="5195"/>
                    <a:pt x="0" y="3327"/>
                  </a:cubicBezTo>
                  <a:cubicBezTo>
                    <a:pt x="0" y="1518"/>
                    <a:pt x="1401" y="59"/>
                    <a:pt x="3269" y="59"/>
                  </a:cubicBezTo>
                  <a:cubicBezTo>
                    <a:pt x="5079" y="0"/>
                    <a:pt x="6538" y="1460"/>
                    <a:pt x="6538" y="3269"/>
                  </a:cubicBezTo>
                  <a:cubicBezTo>
                    <a:pt x="6596" y="5137"/>
                    <a:pt x="5137" y="6538"/>
                    <a:pt x="3327" y="659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3" name="Google Shape;3333;p9"/>
            <p:cNvSpPr/>
            <p:nvPr/>
          </p:nvSpPr>
          <p:spPr>
            <a:xfrm>
              <a:off x="3337175" y="1170575"/>
              <a:ext cx="164925" cy="163475"/>
            </a:xfrm>
            <a:custGeom>
              <a:avLst/>
              <a:gdLst/>
              <a:ahLst/>
              <a:cxnLst/>
              <a:rect l="l" t="t" r="r" b="b"/>
              <a:pathLst>
                <a:path w="6597" h="6539" extrusionOk="0">
                  <a:moveTo>
                    <a:pt x="3270" y="1"/>
                  </a:moveTo>
                  <a:cubicBezTo>
                    <a:pt x="5079" y="1"/>
                    <a:pt x="6538" y="1402"/>
                    <a:pt x="6538" y="3211"/>
                  </a:cubicBezTo>
                  <a:cubicBezTo>
                    <a:pt x="6597" y="5079"/>
                    <a:pt x="5138" y="6538"/>
                    <a:pt x="3328" y="6538"/>
                  </a:cubicBezTo>
                  <a:cubicBezTo>
                    <a:pt x="1460" y="6538"/>
                    <a:pt x="59" y="5137"/>
                    <a:pt x="1" y="3269"/>
                  </a:cubicBezTo>
                  <a:cubicBezTo>
                    <a:pt x="1" y="1460"/>
                    <a:pt x="1402" y="1"/>
                    <a:pt x="32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4" name="Google Shape;3334;p9"/>
            <p:cNvSpPr/>
            <p:nvPr/>
          </p:nvSpPr>
          <p:spPr>
            <a:xfrm>
              <a:off x="2601725" y="3864375"/>
              <a:ext cx="163450" cy="163475"/>
            </a:xfrm>
            <a:custGeom>
              <a:avLst/>
              <a:gdLst/>
              <a:ahLst/>
              <a:cxnLst/>
              <a:rect l="l" t="t" r="r" b="b"/>
              <a:pathLst>
                <a:path w="6538" h="6539" extrusionOk="0">
                  <a:moveTo>
                    <a:pt x="3269" y="1"/>
                  </a:moveTo>
                  <a:cubicBezTo>
                    <a:pt x="5137" y="1"/>
                    <a:pt x="6538" y="1460"/>
                    <a:pt x="6538" y="3328"/>
                  </a:cubicBezTo>
                  <a:cubicBezTo>
                    <a:pt x="6538" y="5137"/>
                    <a:pt x="5078" y="6538"/>
                    <a:pt x="3211" y="6538"/>
                  </a:cubicBezTo>
                  <a:cubicBezTo>
                    <a:pt x="1401" y="6538"/>
                    <a:pt x="0" y="5079"/>
                    <a:pt x="0" y="3269"/>
                  </a:cubicBezTo>
                  <a:cubicBezTo>
                    <a:pt x="0" y="1402"/>
                    <a:pt x="1460" y="1"/>
                    <a:pt x="32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5" name="Google Shape;3335;p9"/>
            <p:cNvSpPr/>
            <p:nvPr/>
          </p:nvSpPr>
          <p:spPr>
            <a:xfrm>
              <a:off x="2112875" y="28866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5020"/>
                    <a:pt x="5020" y="6480"/>
                    <a:pt x="3269" y="6480"/>
                  </a:cubicBezTo>
                  <a:cubicBezTo>
                    <a:pt x="1401" y="6480"/>
                    <a:pt x="0" y="5020"/>
                    <a:pt x="0" y="3211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020" y="0"/>
                    <a:pt x="6479" y="1460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6" name="Google Shape;3336;p9"/>
            <p:cNvSpPr/>
            <p:nvPr/>
          </p:nvSpPr>
          <p:spPr>
            <a:xfrm>
              <a:off x="3585250" y="4357600"/>
              <a:ext cx="162025" cy="163475"/>
            </a:xfrm>
            <a:custGeom>
              <a:avLst/>
              <a:gdLst/>
              <a:ahLst/>
              <a:cxnLst/>
              <a:rect l="l" t="t" r="r" b="b"/>
              <a:pathLst>
                <a:path w="6481" h="6539" extrusionOk="0">
                  <a:moveTo>
                    <a:pt x="3211" y="6538"/>
                  </a:moveTo>
                  <a:cubicBezTo>
                    <a:pt x="1460" y="6538"/>
                    <a:pt x="1" y="5079"/>
                    <a:pt x="1" y="3270"/>
                  </a:cubicBezTo>
                  <a:cubicBezTo>
                    <a:pt x="1" y="1460"/>
                    <a:pt x="1460" y="1"/>
                    <a:pt x="3270" y="59"/>
                  </a:cubicBezTo>
                  <a:cubicBezTo>
                    <a:pt x="5021" y="59"/>
                    <a:pt x="6480" y="1518"/>
                    <a:pt x="6480" y="3328"/>
                  </a:cubicBezTo>
                  <a:cubicBezTo>
                    <a:pt x="6480" y="5079"/>
                    <a:pt x="5021" y="6538"/>
                    <a:pt x="3211" y="653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7" name="Google Shape;3337;p9"/>
            <p:cNvSpPr/>
            <p:nvPr/>
          </p:nvSpPr>
          <p:spPr>
            <a:xfrm>
              <a:off x="383187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5020" y="0"/>
                    <a:pt x="6480" y="1401"/>
                    <a:pt x="6480" y="3269"/>
                  </a:cubicBezTo>
                  <a:cubicBezTo>
                    <a:pt x="6480" y="5020"/>
                    <a:pt x="5020" y="6479"/>
                    <a:pt x="3269" y="6479"/>
                  </a:cubicBezTo>
                  <a:cubicBezTo>
                    <a:pt x="1460" y="6479"/>
                    <a:pt x="1" y="5020"/>
                    <a:pt x="1" y="3211"/>
                  </a:cubicBezTo>
                  <a:cubicBezTo>
                    <a:pt x="1" y="1401"/>
                    <a:pt x="1401" y="0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8" name="Google Shape;3338;p9"/>
            <p:cNvSpPr/>
            <p:nvPr/>
          </p:nvSpPr>
          <p:spPr>
            <a:xfrm>
              <a:off x="2112875" y="26400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4962"/>
                    <a:pt x="5078" y="6422"/>
                    <a:pt x="3269" y="6480"/>
                  </a:cubicBezTo>
                  <a:cubicBezTo>
                    <a:pt x="1459" y="6480"/>
                    <a:pt x="0" y="5021"/>
                    <a:pt x="0" y="3211"/>
                  </a:cubicBezTo>
                  <a:cubicBezTo>
                    <a:pt x="0" y="1460"/>
                    <a:pt x="1459" y="1"/>
                    <a:pt x="3211" y="1"/>
                  </a:cubicBezTo>
                  <a:cubicBezTo>
                    <a:pt x="5020" y="1"/>
                    <a:pt x="6479" y="1402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9" name="Google Shape;3339;p9"/>
            <p:cNvSpPr/>
            <p:nvPr/>
          </p:nvSpPr>
          <p:spPr>
            <a:xfrm>
              <a:off x="2848325" y="41124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70" y="6480"/>
                  </a:moveTo>
                  <a:cubicBezTo>
                    <a:pt x="1518" y="6480"/>
                    <a:pt x="59" y="5020"/>
                    <a:pt x="1" y="3269"/>
                  </a:cubicBezTo>
                  <a:cubicBezTo>
                    <a:pt x="1" y="1460"/>
                    <a:pt x="1460" y="1"/>
                    <a:pt x="3211" y="1"/>
                  </a:cubicBezTo>
                  <a:cubicBezTo>
                    <a:pt x="5021" y="1"/>
                    <a:pt x="6480" y="1402"/>
                    <a:pt x="6480" y="3211"/>
                  </a:cubicBezTo>
                  <a:cubicBezTo>
                    <a:pt x="6480" y="4962"/>
                    <a:pt x="5079" y="6421"/>
                    <a:pt x="3270" y="64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0" name="Google Shape;3340;p9"/>
            <p:cNvSpPr/>
            <p:nvPr/>
          </p:nvSpPr>
          <p:spPr>
            <a:xfrm>
              <a:off x="2359475" y="36221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4962" y="0"/>
                    <a:pt x="6480" y="1459"/>
                    <a:pt x="6480" y="3211"/>
                  </a:cubicBezTo>
                  <a:cubicBezTo>
                    <a:pt x="6480" y="5020"/>
                    <a:pt x="5021" y="6479"/>
                    <a:pt x="3269" y="6479"/>
                  </a:cubicBezTo>
                  <a:cubicBezTo>
                    <a:pt x="1460" y="6479"/>
                    <a:pt x="1" y="5078"/>
                    <a:pt x="1" y="3269"/>
                  </a:cubicBezTo>
                  <a:cubicBezTo>
                    <a:pt x="1" y="1518"/>
                    <a:pt x="1402" y="59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1" name="Google Shape;3341;p9"/>
            <p:cNvSpPr/>
            <p:nvPr/>
          </p:nvSpPr>
          <p:spPr>
            <a:xfrm>
              <a:off x="4320725" y="11705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80" y="3211"/>
                  </a:moveTo>
                  <a:cubicBezTo>
                    <a:pt x="6480" y="5021"/>
                    <a:pt x="5021" y="6480"/>
                    <a:pt x="3269" y="6480"/>
                  </a:cubicBezTo>
                  <a:cubicBezTo>
                    <a:pt x="1518" y="6480"/>
                    <a:pt x="59" y="5021"/>
                    <a:pt x="59" y="3269"/>
                  </a:cubicBezTo>
                  <a:cubicBezTo>
                    <a:pt x="1" y="1518"/>
                    <a:pt x="1518" y="1"/>
                    <a:pt x="3269" y="59"/>
                  </a:cubicBezTo>
                  <a:cubicBezTo>
                    <a:pt x="5021" y="59"/>
                    <a:pt x="6480" y="1518"/>
                    <a:pt x="6480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2" name="Google Shape;3342;p9"/>
            <p:cNvSpPr/>
            <p:nvPr/>
          </p:nvSpPr>
          <p:spPr>
            <a:xfrm>
              <a:off x="407412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0" y="0"/>
                  </a:moveTo>
                  <a:cubicBezTo>
                    <a:pt x="5020" y="0"/>
                    <a:pt x="6479" y="1459"/>
                    <a:pt x="6479" y="3269"/>
                  </a:cubicBezTo>
                  <a:cubicBezTo>
                    <a:pt x="6479" y="4962"/>
                    <a:pt x="5020" y="6421"/>
                    <a:pt x="3269" y="6479"/>
                  </a:cubicBezTo>
                  <a:cubicBezTo>
                    <a:pt x="1518" y="6479"/>
                    <a:pt x="0" y="4962"/>
                    <a:pt x="58" y="3211"/>
                  </a:cubicBezTo>
                  <a:cubicBezTo>
                    <a:pt x="58" y="1459"/>
                    <a:pt x="1518" y="59"/>
                    <a:pt x="321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3" name="Google Shape;3343;p9"/>
            <p:cNvSpPr/>
            <p:nvPr/>
          </p:nvSpPr>
          <p:spPr>
            <a:xfrm>
              <a:off x="5301350" y="2149750"/>
              <a:ext cx="160550" cy="162000"/>
            </a:xfrm>
            <a:custGeom>
              <a:avLst/>
              <a:gdLst/>
              <a:ahLst/>
              <a:cxnLst/>
              <a:rect l="l" t="t" r="r" b="b"/>
              <a:pathLst>
                <a:path w="6422" h="6480" extrusionOk="0">
                  <a:moveTo>
                    <a:pt x="3211" y="6479"/>
                  </a:moveTo>
                  <a:cubicBezTo>
                    <a:pt x="1460" y="6479"/>
                    <a:pt x="1" y="5020"/>
                    <a:pt x="1" y="3269"/>
                  </a:cubicBezTo>
                  <a:cubicBezTo>
                    <a:pt x="1" y="1518"/>
                    <a:pt x="1460" y="59"/>
                    <a:pt x="3153" y="59"/>
                  </a:cubicBezTo>
                  <a:cubicBezTo>
                    <a:pt x="4962" y="0"/>
                    <a:pt x="6421" y="1518"/>
                    <a:pt x="6421" y="3269"/>
                  </a:cubicBezTo>
                  <a:cubicBezTo>
                    <a:pt x="6421" y="5020"/>
                    <a:pt x="4962" y="6479"/>
                    <a:pt x="3211" y="64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4" name="Google Shape;3344;p9"/>
            <p:cNvSpPr/>
            <p:nvPr/>
          </p:nvSpPr>
          <p:spPr>
            <a:xfrm>
              <a:off x="2112875" y="2396350"/>
              <a:ext cx="162000" cy="162025"/>
            </a:xfrm>
            <a:custGeom>
              <a:avLst/>
              <a:gdLst/>
              <a:ahLst/>
              <a:cxnLst/>
              <a:rect l="l" t="t" r="r" b="b"/>
              <a:pathLst>
                <a:path w="6480" h="6481" extrusionOk="0">
                  <a:moveTo>
                    <a:pt x="6421" y="3270"/>
                  </a:moveTo>
                  <a:cubicBezTo>
                    <a:pt x="6421" y="5021"/>
                    <a:pt x="4962" y="6480"/>
                    <a:pt x="3211" y="6480"/>
                  </a:cubicBezTo>
                  <a:cubicBezTo>
                    <a:pt x="1459" y="6422"/>
                    <a:pt x="0" y="4962"/>
                    <a:pt x="0" y="3270"/>
                  </a:cubicBezTo>
                  <a:cubicBezTo>
                    <a:pt x="59" y="1519"/>
                    <a:pt x="1518" y="1"/>
                    <a:pt x="3269" y="59"/>
                  </a:cubicBezTo>
                  <a:cubicBezTo>
                    <a:pt x="5020" y="59"/>
                    <a:pt x="6479" y="1519"/>
                    <a:pt x="6421" y="32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5" name="Google Shape;3345;p9"/>
            <p:cNvSpPr/>
            <p:nvPr/>
          </p:nvSpPr>
          <p:spPr>
            <a:xfrm>
              <a:off x="5301350" y="3376975"/>
              <a:ext cx="159075" cy="160550"/>
            </a:xfrm>
            <a:custGeom>
              <a:avLst/>
              <a:gdLst/>
              <a:ahLst/>
              <a:cxnLst/>
              <a:rect l="l" t="t" r="r" b="b"/>
              <a:pathLst>
                <a:path w="6363" h="6422" extrusionOk="0">
                  <a:moveTo>
                    <a:pt x="6363" y="3211"/>
                  </a:moveTo>
                  <a:cubicBezTo>
                    <a:pt x="6363" y="4962"/>
                    <a:pt x="4904" y="6422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59" y="1402"/>
                    <a:pt x="1460" y="1"/>
                    <a:pt x="3211" y="1"/>
                  </a:cubicBezTo>
                  <a:cubicBezTo>
                    <a:pt x="4904" y="1"/>
                    <a:pt x="6363" y="1460"/>
                    <a:pt x="636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6" name="Google Shape;3346;p9"/>
            <p:cNvSpPr/>
            <p:nvPr/>
          </p:nvSpPr>
          <p:spPr>
            <a:xfrm>
              <a:off x="3340100" y="4360525"/>
              <a:ext cx="159100" cy="159075"/>
            </a:xfrm>
            <a:custGeom>
              <a:avLst/>
              <a:gdLst/>
              <a:ahLst/>
              <a:cxnLst/>
              <a:rect l="l" t="t" r="r" b="b"/>
              <a:pathLst>
                <a:path w="6364" h="6363" extrusionOk="0">
                  <a:moveTo>
                    <a:pt x="6363" y="3153"/>
                  </a:moveTo>
                  <a:cubicBezTo>
                    <a:pt x="6363" y="4904"/>
                    <a:pt x="4904" y="6363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1" y="1460"/>
                    <a:pt x="1460" y="1"/>
                    <a:pt x="3153" y="1"/>
                  </a:cubicBezTo>
                  <a:cubicBezTo>
                    <a:pt x="4904" y="1"/>
                    <a:pt x="6363" y="1460"/>
                    <a:pt x="6363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7" name="Google Shape;3347;p9"/>
            <p:cNvSpPr/>
            <p:nvPr/>
          </p:nvSpPr>
          <p:spPr>
            <a:xfrm>
              <a:off x="2114325" y="3134750"/>
              <a:ext cx="159075" cy="159075"/>
            </a:xfrm>
            <a:custGeom>
              <a:avLst/>
              <a:gdLst/>
              <a:ahLst/>
              <a:cxnLst/>
              <a:rect l="l" t="t" r="r" b="b"/>
              <a:pathLst>
                <a:path w="6363" h="6363" extrusionOk="0">
                  <a:moveTo>
                    <a:pt x="3153" y="6363"/>
                  </a:moveTo>
                  <a:cubicBezTo>
                    <a:pt x="1460" y="6363"/>
                    <a:pt x="1" y="4904"/>
                    <a:pt x="1" y="3152"/>
                  </a:cubicBezTo>
                  <a:cubicBezTo>
                    <a:pt x="1" y="1460"/>
                    <a:pt x="1460" y="0"/>
                    <a:pt x="3153" y="0"/>
                  </a:cubicBezTo>
                  <a:cubicBezTo>
                    <a:pt x="4904" y="0"/>
                    <a:pt x="6363" y="1460"/>
                    <a:pt x="6363" y="3152"/>
                  </a:cubicBezTo>
                  <a:cubicBezTo>
                    <a:pt x="6363" y="4904"/>
                    <a:pt x="4904" y="6363"/>
                    <a:pt x="3153" y="63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8" name="Google Shape;3348;p9"/>
            <p:cNvSpPr/>
            <p:nvPr/>
          </p:nvSpPr>
          <p:spPr>
            <a:xfrm>
              <a:off x="4812500" y="1415725"/>
              <a:ext cx="159075" cy="157625"/>
            </a:xfrm>
            <a:custGeom>
              <a:avLst/>
              <a:gdLst/>
              <a:ahLst/>
              <a:cxnLst/>
              <a:rect l="l" t="t" r="r" b="b"/>
              <a:pathLst>
                <a:path w="6363" h="6305" extrusionOk="0">
                  <a:moveTo>
                    <a:pt x="6305" y="3153"/>
                  </a:moveTo>
                  <a:cubicBezTo>
                    <a:pt x="6363" y="4904"/>
                    <a:pt x="4904" y="6305"/>
                    <a:pt x="3153" y="6305"/>
                  </a:cubicBezTo>
                  <a:cubicBezTo>
                    <a:pt x="1401" y="6305"/>
                    <a:pt x="1" y="4904"/>
                    <a:pt x="1" y="3211"/>
                  </a:cubicBezTo>
                  <a:cubicBezTo>
                    <a:pt x="1" y="1460"/>
                    <a:pt x="1401" y="1"/>
                    <a:pt x="3211" y="1"/>
                  </a:cubicBezTo>
                  <a:cubicBezTo>
                    <a:pt x="4904" y="1"/>
                    <a:pt x="6305" y="1402"/>
                    <a:pt x="6305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9" name="Google Shape;3349;p9"/>
            <p:cNvSpPr/>
            <p:nvPr/>
          </p:nvSpPr>
          <p:spPr>
            <a:xfrm>
              <a:off x="5059125" y="1660900"/>
              <a:ext cx="159075" cy="160525"/>
            </a:xfrm>
            <a:custGeom>
              <a:avLst/>
              <a:gdLst/>
              <a:ahLst/>
              <a:cxnLst/>
              <a:rect l="l" t="t" r="r" b="b"/>
              <a:pathLst>
                <a:path w="6363" h="6421" extrusionOk="0">
                  <a:moveTo>
                    <a:pt x="6363" y="3269"/>
                  </a:moveTo>
                  <a:cubicBezTo>
                    <a:pt x="6304" y="5020"/>
                    <a:pt x="4845" y="6421"/>
                    <a:pt x="3094" y="6363"/>
                  </a:cubicBezTo>
                  <a:cubicBezTo>
                    <a:pt x="1343" y="6363"/>
                    <a:pt x="0" y="4903"/>
                    <a:pt x="0" y="3211"/>
                  </a:cubicBezTo>
                  <a:cubicBezTo>
                    <a:pt x="59" y="1401"/>
                    <a:pt x="1518" y="0"/>
                    <a:pt x="3269" y="59"/>
                  </a:cubicBezTo>
                  <a:cubicBezTo>
                    <a:pt x="4962" y="117"/>
                    <a:pt x="6363" y="1518"/>
                    <a:pt x="6363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0" name="Google Shape;3350;p9"/>
            <p:cNvSpPr/>
            <p:nvPr/>
          </p:nvSpPr>
          <p:spPr>
            <a:xfrm>
              <a:off x="3097875" y="1172050"/>
              <a:ext cx="157625" cy="159075"/>
            </a:xfrm>
            <a:custGeom>
              <a:avLst/>
              <a:gdLst/>
              <a:ahLst/>
              <a:cxnLst/>
              <a:rect l="l" t="t" r="r" b="b"/>
              <a:pathLst>
                <a:path w="6305" h="6363" extrusionOk="0">
                  <a:moveTo>
                    <a:pt x="6304" y="3152"/>
                  </a:moveTo>
                  <a:cubicBezTo>
                    <a:pt x="6304" y="4903"/>
                    <a:pt x="4903" y="6362"/>
                    <a:pt x="3152" y="6362"/>
                  </a:cubicBezTo>
                  <a:cubicBezTo>
                    <a:pt x="1401" y="6362"/>
                    <a:pt x="0" y="4962"/>
                    <a:pt x="0" y="3210"/>
                  </a:cubicBezTo>
                  <a:cubicBezTo>
                    <a:pt x="0" y="1459"/>
                    <a:pt x="1401" y="0"/>
                    <a:pt x="3152" y="58"/>
                  </a:cubicBezTo>
                  <a:cubicBezTo>
                    <a:pt x="4903" y="58"/>
                    <a:pt x="6304" y="1459"/>
                    <a:pt x="6304" y="31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1" name="Google Shape;3351;p9"/>
            <p:cNvSpPr/>
            <p:nvPr/>
          </p:nvSpPr>
          <p:spPr>
            <a:xfrm>
              <a:off x="4323650" y="4361975"/>
              <a:ext cx="156175" cy="156175"/>
            </a:xfrm>
            <a:custGeom>
              <a:avLst/>
              <a:gdLst/>
              <a:ahLst/>
              <a:cxnLst/>
              <a:rect l="l" t="t" r="r" b="b"/>
              <a:pathLst>
                <a:path w="6247" h="6247" extrusionOk="0">
                  <a:moveTo>
                    <a:pt x="3152" y="1"/>
                  </a:moveTo>
                  <a:cubicBezTo>
                    <a:pt x="4904" y="59"/>
                    <a:pt x="6246" y="1460"/>
                    <a:pt x="6246" y="3211"/>
                  </a:cubicBezTo>
                  <a:cubicBezTo>
                    <a:pt x="6188" y="4904"/>
                    <a:pt x="4845" y="6247"/>
                    <a:pt x="3094" y="6188"/>
                  </a:cubicBezTo>
                  <a:cubicBezTo>
                    <a:pt x="1343" y="6188"/>
                    <a:pt x="0" y="4787"/>
                    <a:pt x="59" y="3036"/>
                  </a:cubicBezTo>
                  <a:cubicBezTo>
                    <a:pt x="59" y="1343"/>
                    <a:pt x="1460" y="1"/>
                    <a:pt x="31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2" name="Google Shape;3352;p9"/>
            <p:cNvSpPr/>
            <p:nvPr/>
          </p:nvSpPr>
          <p:spPr>
            <a:xfrm>
              <a:off x="2609025" y="1417200"/>
              <a:ext cx="156150" cy="154700"/>
            </a:xfrm>
            <a:custGeom>
              <a:avLst/>
              <a:gdLst/>
              <a:ahLst/>
              <a:cxnLst/>
              <a:rect l="l" t="t" r="r" b="b"/>
              <a:pathLst>
                <a:path w="6246" h="6188" extrusionOk="0">
                  <a:moveTo>
                    <a:pt x="6187" y="3094"/>
                  </a:moveTo>
                  <a:cubicBezTo>
                    <a:pt x="6246" y="4787"/>
                    <a:pt x="4845" y="6188"/>
                    <a:pt x="3152" y="6188"/>
                  </a:cubicBezTo>
                  <a:cubicBezTo>
                    <a:pt x="1459" y="6188"/>
                    <a:pt x="58" y="4845"/>
                    <a:pt x="58" y="3152"/>
                  </a:cubicBezTo>
                  <a:cubicBezTo>
                    <a:pt x="0" y="1401"/>
                    <a:pt x="1401" y="59"/>
                    <a:pt x="3094" y="0"/>
                  </a:cubicBezTo>
                  <a:cubicBezTo>
                    <a:pt x="4786" y="0"/>
                    <a:pt x="6187" y="1401"/>
                    <a:pt x="618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3" name="Google Shape;3353;p9"/>
            <p:cNvSpPr/>
            <p:nvPr/>
          </p:nvSpPr>
          <p:spPr>
            <a:xfrm>
              <a:off x="5060575" y="387312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4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4"/>
                  </a:cubicBezTo>
                  <a:cubicBezTo>
                    <a:pt x="1" y="1343"/>
                    <a:pt x="1401" y="1"/>
                    <a:pt x="3094" y="1"/>
                  </a:cubicBezTo>
                  <a:cubicBezTo>
                    <a:pt x="4845" y="1"/>
                    <a:pt x="6188" y="1402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4" name="Google Shape;3354;p9"/>
            <p:cNvSpPr/>
            <p:nvPr/>
          </p:nvSpPr>
          <p:spPr>
            <a:xfrm>
              <a:off x="2115775" y="215412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787"/>
                    <a:pt x="4846" y="6129"/>
                    <a:pt x="3153" y="6188"/>
                  </a:cubicBezTo>
                  <a:cubicBezTo>
                    <a:pt x="1402" y="6188"/>
                    <a:pt x="1" y="4787"/>
                    <a:pt x="1" y="3036"/>
                  </a:cubicBezTo>
                  <a:cubicBezTo>
                    <a:pt x="59" y="1343"/>
                    <a:pt x="1402" y="0"/>
                    <a:pt x="3153" y="0"/>
                  </a:cubicBezTo>
                  <a:cubicBezTo>
                    <a:pt x="4846" y="0"/>
                    <a:pt x="6188" y="1343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5" name="Google Shape;3355;p9"/>
            <p:cNvSpPr/>
            <p:nvPr/>
          </p:nvSpPr>
          <p:spPr>
            <a:xfrm>
              <a:off x="4813950" y="411537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845"/>
                    <a:pt x="4787" y="6188"/>
                    <a:pt x="3095" y="6188"/>
                  </a:cubicBezTo>
                  <a:cubicBezTo>
                    <a:pt x="1402" y="6188"/>
                    <a:pt x="1" y="4728"/>
                    <a:pt x="59" y="3036"/>
                  </a:cubicBezTo>
                  <a:cubicBezTo>
                    <a:pt x="59" y="1401"/>
                    <a:pt x="1460" y="0"/>
                    <a:pt x="3095" y="0"/>
                  </a:cubicBezTo>
                  <a:cubicBezTo>
                    <a:pt x="4787" y="0"/>
                    <a:pt x="6188" y="1401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6" name="Google Shape;3356;p9"/>
            <p:cNvSpPr/>
            <p:nvPr/>
          </p:nvSpPr>
          <p:spPr>
            <a:xfrm>
              <a:off x="3099325" y="436197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5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5"/>
                  </a:cubicBezTo>
                  <a:cubicBezTo>
                    <a:pt x="1" y="1460"/>
                    <a:pt x="1343" y="59"/>
                    <a:pt x="3036" y="59"/>
                  </a:cubicBezTo>
                  <a:cubicBezTo>
                    <a:pt x="4729" y="1"/>
                    <a:pt x="6129" y="1402"/>
                    <a:pt x="612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7" name="Google Shape;3357;p9"/>
            <p:cNvSpPr/>
            <p:nvPr/>
          </p:nvSpPr>
          <p:spPr>
            <a:xfrm>
              <a:off x="2115775" y="3378450"/>
              <a:ext cx="156175" cy="156150"/>
            </a:xfrm>
            <a:custGeom>
              <a:avLst/>
              <a:gdLst/>
              <a:ahLst/>
              <a:cxnLst/>
              <a:rect l="l" t="t" r="r" b="b"/>
              <a:pathLst>
                <a:path w="6247" h="6246" extrusionOk="0">
                  <a:moveTo>
                    <a:pt x="3153" y="59"/>
                  </a:moveTo>
                  <a:cubicBezTo>
                    <a:pt x="4846" y="117"/>
                    <a:pt x="6247" y="1576"/>
                    <a:pt x="6188" y="3211"/>
                  </a:cubicBezTo>
                  <a:cubicBezTo>
                    <a:pt x="6130" y="4903"/>
                    <a:pt x="4671" y="6246"/>
                    <a:pt x="3036" y="6188"/>
                  </a:cubicBezTo>
                  <a:cubicBezTo>
                    <a:pt x="1343" y="6129"/>
                    <a:pt x="1" y="4728"/>
                    <a:pt x="59" y="3036"/>
                  </a:cubicBezTo>
                  <a:cubicBezTo>
                    <a:pt x="118" y="1343"/>
                    <a:pt x="1519" y="0"/>
                    <a:pt x="3153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8" name="Google Shape;3358;p9"/>
            <p:cNvSpPr/>
            <p:nvPr/>
          </p:nvSpPr>
          <p:spPr>
            <a:xfrm>
              <a:off x="2362400" y="1663800"/>
              <a:ext cx="156175" cy="154725"/>
            </a:xfrm>
            <a:custGeom>
              <a:avLst/>
              <a:gdLst/>
              <a:ahLst/>
              <a:cxnLst/>
              <a:rect l="l" t="t" r="r" b="b"/>
              <a:pathLst>
                <a:path w="6247" h="6189" extrusionOk="0">
                  <a:moveTo>
                    <a:pt x="59" y="3095"/>
                  </a:moveTo>
                  <a:cubicBezTo>
                    <a:pt x="59" y="1402"/>
                    <a:pt x="1518" y="1"/>
                    <a:pt x="3152" y="59"/>
                  </a:cubicBezTo>
                  <a:cubicBezTo>
                    <a:pt x="4845" y="59"/>
                    <a:pt x="6246" y="1519"/>
                    <a:pt x="6188" y="3211"/>
                  </a:cubicBezTo>
                  <a:cubicBezTo>
                    <a:pt x="6129" y="4846"/>
                    <a:pt x="4729" y="6188"/>
                    <a:pt x="3094" y="6188"/>
                  </a:cubicBezTo>
                  <a:cubicBezTo>
                    <a:pt x="1401" y="6188"/>
                    <a:pt x="0" y="4729"/>
                    <a:pt x="5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9" name="Google Shape;3359;p9"/>
            <p:cNvSpPr/>
            <p:nvPr/>
          </p:nvSpPr>
          <p:spPr>
            <a:xfrm>
              <a:off x="4571725" y="1174950"/>
              <a:ext cx="153250" cy="154725"/>
            </a:xfrm>
            <a:custGeom>
              <a:avLst/>
              <a:gdLst/>
              <a:ahLst/>
              <a:cxnLst/>
              <a:rect l="l" t="t" r="r" b="b"/>
              <a:pathLst>
                <a:path w="6130" h="6189" extrusionOk="0">
                  <a:moveTo>
                    <a:pt x="6129" y="3094"/>
                  </a:moveTo>
                  <a:cubicBezTo>
                    <a:pt x="6129" y="4729"/>
                    <a:pt x="4787" y="6130"/>
                    <a:pt x="3094" y="6130"/>
                  </a:cubicBezTo>
                  <a:cubicBezTo>
                    <a:pt x="1460" y="6188"/>
                    <a:pt x="0" y="4729"/>
                    <a:pt x="59" y="3036"/>
                  </a:cubicBezTo>
                  <a:cubicBezTo>
                    <a:pt x="59" y="1402"/>
                    <a:pt x="1460" y="1"/>
                    <a:pt x="3094" y="1"/>
                  </a:cubicBezTo>
                  <a:cubicBezTo>
                    <a:pt x="4728" y="1"/>
                    <a:pt x="6129" y="1402"/>
                    <a:pt x="6129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0" name="Google Shape;3360;p9"/>
            <p:cNvSpPr/>
            <p:nvPr/>
          </p:nvSpPr>
          <p:spPr>
            <a:xfrm>
              <a:off x="5308650" y="1911875"/>
              <a:ext cx="153250" cy="153250"/>
            </a:xfrm>
            <a:custGeom>
              <a:avLst/>
              <a:gdLst/>
              <a:ahLst/>
              <a:cxnLst/>
              <a:rect l="l" t="t" r="r" b="b"/>
              <a:pathLst>
                <a:path w="6130" h="6130" extrusionOk="0">
                  <a:moveTo>
                    <a:pt x="6129" y="3036"/>
                  </a:moveTo>
                  <a:cubicBezTo>
                    <a:pt x="6129" y="4671"/>
                    <a:pt x="4728" y="6071"/>
                    <a:pt x="3094" y="6130"/>
                  </a:cubicBezTo>
                  <a:cubicBezTo>
                    <a:pt x="1460" y="6130"/>
                    <a:pt x="0" y="4729"/>
                    <a:pt x="0" y="3036"/>
                  </a:cubicBezTo>
                  <a:cubicBezTo>
                    <a:pt x="0" y="1402"/>
                    <a:pt x="1401" y="1"/>
                    <a:pt x="3036" y="1"/>
                  </a:cubicBezTo>
                  <a:cubicBezTo>
                    <a:pt x="4728" y="1"/>
                    <a:pt x="6071" y="1402"/>
                    <a:pt x="6129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1" name="Google Shape;3361;p9"/>
            <p:cNvSpPr/>
            <p:nvPr/>
          </p:nvSpPr>
          <p:spPr>
            <a:xfrm>
              <a:off x="2855625" y="1173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3036"/>
                  </a:moveTo>
                  <a:cubicBezTo>
                    <a:pt x="5955" y="4670"/>
                    <a:pt x="4612" y="5954"/>
                    <a:pt x="2919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285"/>
                    <a:pt x="1343" y="0"/>
                    <a:pt x="2978" y="0"/>
                  </a:cubicBezTo>
                  <a:cubicBezTo>
                    <a:pt x="4670" y="59"/>
                    <a:pt x="5955" y="1343"/>
                    <a:pt x="5955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2" name="Google Shape;3362;p9"/>
            <p:cNvSpPr/>
            <p:nvPr/>
          </p:nvSpPr>
          <p:spPr>
            <a:xfrm>
              <a:off x="5307200" y="3627975"/>
              <a:ext cx="148850" cy="150325"/>
            </a:xfrm>
            <a:custGeom>
              <a:avLst/>
              <a:gdLst/>
              <a:ahLst/>
              <a:cxnLst/>
              <a:rect l="l" t="t" r="r" b="b"/>
              <a:pathLst>
                <a:path w="5954" h="6013" extrusionOk="0">
                  <a:moveTo>
                    <a:pt x="2977" y="6013"/>
                  </a:moveTo>
                  <a:cubicBezTo>
                    <a:pt x="1284" y="6013"/>
                    <a:pt x="0" y="4670"/>
                    <a:pt x="0" y="3036"/>
                  </a:cubicBezTo>
                  <a:cubicBezTo>
                    <a:pt x="0" y="1343"/>
                    <a:pt x="1343" y="1"/>
                    <a:pt x="3035" y="59"/>
                  </a:cubicBezTo>
                  <a:cubicBezTo>
                    <a:pt x="4670" y="59"/>
                    <a:pt x="5954" y="1402"/>
                    <a:pt x="5954" y="3036"/>
                  </a:cubicBezTo>
                  <a:cubicBezTo>
                    <a:pt x="5954" y="4729"/>
                    <a:pt x="4611" y="6013"/>
                    <a:pt x="2977" y="60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3" name="Google Shape;3363;p9"/>
            <p:cNvSpPr/>
            <p:nvPr/>
          </p:nvSpPr>
          <p:spPr>
            <a:xfrm>
              <a:off x="3839175" y="931250"/>
              <a:ext cx="147400" cy="148875"/>
            </a:xfrm>
            <a:custGeom>
              <a:avLst/>
              <a:gdLst/>
              <a:ahLst/>
              <a:cxnLst/>
              <a:rect l="l" t="t" r="r" b="b"/>
              <a:pathLst>
                <a:path w="5896" h="5955" extrusionOk="0">
                  <a:moveTo>
                    <a:pt x="2977" y="5955"/>
                  </a:moveTo>
                  <a:cubicBezTo>
                    <a:pt x="1285" y="5955"/>
                    <a:pt x="0" y="4612"/>
                    <a:pt x="0" y="2978"/>
                  </a:cubicBezTo>
                  <a:cubicBezTo>
                    <a:pt x="0" y="1285"/>
                    <a:pt x="1285" y="1"/>
                    <a:pt x="2977" y="1"/>
                  </a:cubicBezTo>
                  <a:cubicBezTo>
                    <a:pt x="4612" y="1"/>
                    <a:pt x="5896" y="1285"/>
                    <a:pt x="5896" y="2920"/>
                  </a:cubicBezTo>
                  <a:cubicBezTo>
                    <a:pt x="5896" y="4612"/>
                    <a:pt x="4612" y="5896"/>
                    <a:pt x="2977" y="595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4" name="Google Shape;3364;p9"/>
            <p:cNvSpPr/>
            <p:nvPr/>
          </p:nvSpPr>
          <p:spPr>
            <a:xfrm>
              <a:off x="2365325" y="3871675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4" y="2977"/>
                  </a:moveTo>
                  <a:cubicBezTo>
                    <a:pt x="5954" y="4670"/>
                    <a:pt x="4670" y="5954"/>
                    <a:pt x="3035" y="5954"/>
                  </a:cubicBezTo>
                  <a:cubicBezTo>
                    <a:pt x="1343" y="5954"/>
                    <a:pt x="0" y="4612"/>
                    <a:pt x="0" y="2919"/>
                  </a:cubicBezTo>
                  <a:cubicBezTo>
                    <a:pt x="59" y="1285"/>
                    <a:pt x="1343" y="0"/>
                    <a:pt x="3035" y="0"/>
                  </a:cubicBezTo>
                  <a:cubicBezTo>
                    <a:pt x="4670" y="0"/>
                    <a:pt x="5954" y="1343"/>
                    <a:pt x="5954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5" name="Google Shape;3365;p9"/>
            <p:cNvSpPr/>
            <p:nvPr/>
          </p:nvSpPr>
          <p:spPr>
            <a:xfrm>
              <a:off x="2607550" y="4118300"/>
              <a:ext cx="150325" cy="150325"/>
            </a:xfrm>
            <a:custGeom>
              <a:avLst/>
              <a:gdLst/>
              <a:ahLst/>
              <a:cxnLst/>
              <a:rect l="l" t="t" r="r" b="b"/>
              <a:pathLst>
                <a:path w="6013" h="6013" extrusionOk="0">
                  <a:moveTo>
                    <a:pt x="6013" y="2977"/>
                  </a:moveTo>
                  <a:cubicBezTo>
                    <a:pt x="6013" y="4611"/>
                    <a:pt x="4729" y="5954"/>
                    <a:pt x="3036" y="5954"/>
                  </a:cubicBezTo>
                  <a:cubicBezTo>
                    <a:pt x="1343" y="6012"/>
                    <a:pt x="1" y="4670"/>
                    <a:pt x="59" y="2977"/>
                  </a:cubicBezTo>
                  <a:cubicBezTo>
                    <a:pt x="59" y="1284"/>
                    <a:pt x="1343" y="0"/>
                    <a:pt x="3036" y="0"/>
                  </a:cubicBezTo>
                  <a:cubicBezTo>
                    <a:pt x="4670" y="0"/>
                    <a:pt x="6013" y="1343"/>
                    <a:pt x="6013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6" name="Google Shape;3366;p9"/>
            <p:cNvSpPr/>
            <p:nvPr/>
          </p:nvSpPr>
          <p:spPr>
            <a:xfrm>
              <a:off x="5553800" y="2892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1" y="2919"/>
                  </a:moveTo>
                  <a:cubicBezTo>
                    <a:pt x="1" y="1285"/>
                    <a:pt x="1343" y="1"/>
                    <a:pt x="3036" y="59"/>
                  </a:cubicBezTo>
                  <a:cubicBezTo>
                    <a:pt x="4670" y="59"/>
                    <a:pt x="5955" y="1402"/>
                    <a:pt x="5955" y="3095"/>
                  </a:cubicBezTo>
                  <a:cubicBezTo>
                    <a:pt x="5896" y="4729"/>
                    <a:pt x="4612" y="5955"/>
                    <a:pt x="2919" y="5955"/>
                  </a:cubicBezTo>
                  <a:cubicBezTo>
                    <a:pt x="1285" y="5955"/>
                    <a:pt x="1" y="4612"/>
                    <a:pt x="1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7" name="Google Shape;3367;p9"/>
            <p:cNvSpPr/>
            <p:nvPr/>
          </p:nvSpPr>
          <p:spPr>
            <a:xfrm>
              <a:off x="5553800" y="26459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2977"/>
                  </a:moveTo>
                  <a:cubicBezTo>
                    <a:pt x="5955" y="4670"/>
                    <a:pt x="4612" y="5954"/>
                    <a:pt x="2978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343"/>
                    <a:pt x="1285" y="59"/>
                    <a:pt x="2919" y="0"/>
                  </a:cubicBezTo>
                  <a:cubicBezTo>
                    <a:pt x="4612" y="0"/>
                    <a:pt x="5955" y="1284"/>
                    <a:pt x="5955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8" name="Google Shape;3368;p9"/>
            <p:cNvSpPr/>
            <p:nvPr/>
          </p:nvSpPr>
          <p:spPr>
            <a:xfrm>
              <a:off x="3592550" y="931250"/>
              <a:ext cx="147425" cy="148875"/>
            </a:xfrm>
            <a:custGeom>
              <a:avLst/>
              <a:gdLst/>
              <a:ahLst/>
              <a:cxnLst/>
              <a:rect l="l" t="t" r="r" b="b"/>
              <a:pathLst>
                <a:path w="5897" h="5955" extrusionOk="0">
                  <a:moveTo>
                    <a:pt x="5896" y="2978"/>
                  </a:moveTo>
                  <a:cubicBezTo>
                    <a:pt x="5896" y="4612"/>
                    <a:pt x="4612" y="5955"/>
                    <a:pt x="2919" y="5896"/>
                  </a:cubicBezTo>
                  <a:cubicBezTo>
                    <a:pt x="1285" y="5896"/>
                    <a:pt x="1" y="4612"/>
                    <a:pt x="1" y="2978"/>
                  </a:cubicBezTo>
                  <a:cubicBezTo>
                    <a:pt x="1" y="1285"/>
                    <a:pt x="1285" y="1"/>
                    <a:pt x="2978" y="1"/>
                  </a:cubicBezTo>
                  <a:cubicBezTo>
                    <a:pt x="4612" y="1"/>
                    <a:pt x="5896" y="1285"/>
                    <a:pt x="5896" y="29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9" name="Google Shape;3369;p9"/>
            <p:cNvSpPr/>
            <p:nvPr/>
          </p:nvSpPr>
          <p:spPr>
            <a:xfrm>
              <a:off x="4571725" y="4366375"/>
              <a:ext cx="147400" cy="147400"/>
            </a:xfrm>
            <a:custGeom>
              <a:avLst/>
              <a:gdLst/>
              <a:ahLst/>
              <a:cxnLst/>
              <a:rect l="l" t="t" r="r" b="b"/>
              <a:pathLst>
                <a:path w="5896" h="5896" extrusionOk="0">
                  <a:moveTo>
                    <a:pt x="5896" y="2977"/>
                  </a:moveTo>
                  <a:cubicBezTo>
                    <a:pt x="5896" y="4553"/>
                    <a:pt x="4553" y="5895"/>
                    <a:pt x="2919" y="5895"/>
                  </a:cubicBezTo>
                  <a:cubicBezTo>
                    <a:pt x="1285" y="5895"/>
                    <a:pt x="0" y="4553"/>
                    <a:pt x="0" y="2860"/>
                  </a:cubicBezTo>
                  <a:cubicBezTo>
                    <a:pt x="0" y="1226"/>
                    <a:pt x="1343" y="0"/>
                    <a:pt x="2977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0" name="Google Shape;3370;p9"/>
            <p:cNvSpPr/>
            <p:nvPr/>
          </p:nvSpPr>
          <p:spPr>
            <a:xfrm>
              <a:off x="5555275" y="24051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553" y="5837"/>
                    <a:pt x="2919" y="5837"/>
                  </a:cubicBezTo>
                  <a:cubicBezTo>
                    <a:pt x="1284" y="5837"/>
                    <a:pt x="0" y="4553"/>
                    <a:pt x="0" y="2919"/>
                  </a:cubicBezTo>
                  <a:cubicBezTo>
                    <a:pt x="0" y="1284"/>
                    <a:pt x="1284" y="0"/>
                    <a:pt x="2919" y="0"/>
                  </a:cubicBezTo>
                  <a:cubicBezTo>
                    <a:pt x="4495" y="0"/>
                    <a:pt x="5837" y="1284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1" name="Google Shape;3371;p9"/>
            <p:cNvSpPr/>
            <p:nvPr/>
          </p:nvSpPr>
          <p:spPr>
            <a:xfrm>
              <a:off x="2120150" y="1910425"/>
              <a:ext cx="147425" cy="147400"/>
            </a:xfrm>
            <a:custGeom>
              <a:avLst/>
              <a:gdLst/>
              <a:ahLst/>
              <a:cxnLst/>
              <a:rect l="l" t="t" r="r" b="b"/>
              <a:pathLst>
                <a:path w="5897" h="5896" extrusionOk="0">
                  <a:moveTo>
                    <a:pt x="5896" y="2919"/>
                  </a:moveTo>
                  <a:cubicBezTo>
                    <a:pt x="5896" y="4553"/>
                    <a:pt x="4612" y="5896"/>
                    <a:pt x="2978" y="5896"/>
                  </a:cubicBezTo>
                  <a:cubicBezTo>
                    <a:pt x="1344" y="5896"/>
                    <a:pt x="1" y="4612"/>
                    <a:pt x="1" y="2977"/>
                  </a:cubicBezTo>
                  <a:cubicBezTo>
                    <a:pt x="1" y="1343"/>
                    <a:pt x="1285" y="59"/>
                    <a:pt x="2920" y="1"/>
                  </a:cubicBezTo>
                  <a:cubicBezTo>
                    <a:pt x="4554" y="1"/>
                    <a:pt x="5838" y="1285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2" name="Google Shape;3372;p9"/>
            <p:cNvSpPr/>
            <p:nvPr/>
          </p:nvSpPr>
          <p:spPr>
            <a:xfrm>
              <a:off x="4081400" y="93272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5896" y="2919"/>
                  </a:moveTo>
                  <a:cubicBezTo>
                    <a:pt x="5896" y="4553"/>
                    <a:pt x="4554" y="5837"/>
                    <a:pt x="2919" y="5837"/>
                  </a:cubicBezTo>
                  <a:cubicBezTo>
                    <a:pt x="1285" y="5779"/>
                    <a:pt x="1" y="4437"/>
                    <a:pt x="59" y="2861"/>
                  </a:cubicBezTo>
                  <a:cubicBezTo>
                    <a:pt x="59" y="1226"/>
                    <a:pt x="1402" y="0"/>
                    <a:pt x="2978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3" name="Google Shape;3373;p9"/>
            <p:cNvSpPr/>
            <p:nvPr/>
          </p:nvSpPr>
          <p:spPr>
            <a:xfrm>
              <a:off x="5553800" y="314057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2978" y="1"/>
                  </a:moveTo>
                  <a:cubicBezTo>
                    <a:pt x="4554" y="1"/>
                    <a:pt x="5896" y="1402"/>
                    <a:pt x="5896" y="2978"/>
                  </a:cubicBezTo>
                  <a:cubicBezTo>
                    <a:pt x="5838" y="4554"/>
                    <a:pt x="4554" y="5838"/>
                    <a:pt x="2978" y="5838"/>
                  </a:cubicBezTo>
                  <a:cubicBezTo>
                    <a:pt x="1343" y="5838"/>
                    <a:pt x="1" y="4495"/>
                    <a:pt x="59" y="2861"/>
                  </a:cubicBezTo>
                  <a:cubicBezTo>
                    <a:pt x="59" y="1285"/>
                    <a:pt x="1402" y="1"/>
                    <a:pt x="29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4" name="Google Shape;3374;p9"/>
            <p:cNvSpPr/>
            <p:nvPr/>
          </p:nvSpPr>
          <p:spPr>
            <a:xfrm>
              <a:off x="5064950" y="14215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8" y="2977"/>
                  </a:moveTo>
                  <a:cubicBezTo>
                    <a:pt x="5838" y="4553"/>
                    <a:pt x="4495" y="5838"/>
                    <a:pt x="2919" y="5838"/>
                  </a:cubicBezTo>
                  <a:cubicBezTo>
                    <a:pt x="1343" y="5838"/>
                    <a:pt x="1" y="4495"/>
                    <a:pt x="59" y="2919"/>
                  </a:cubicBezTo>
                  <a:cubicBezTo>
                    <a:pt x="59" y="1343"/>
                    <a:pt x="1402" y="0"/>
                    <a:pt x="2978" y="59"/>
                  </a:cubicBezTo>
                  <a:cubicBezTo>
                    <a:pt x="4554" y="59"/>
                    <a:pt x="5838" y="1401"/>
                    <a:pt x="5838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5" name="Google Shape;3375;p9"/>
            <p:cNvSpPr/>
            <p:nvPr/>
          </p:nvSpPr>
          <p:spPr>
            <a:xfrm>
              <a:off x="3345950" y="9327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0" y="4437"/>
                    <a:pt x="0" y="2861"/>
                  </a:cubicBezTo>
                  <a:cubicBezTo>
                    <a:pt x="59" y="1284"/>
                    <a:pt x="1401" y="0"/>
                    <a:pt x="2977" y="0"/>
                  </a:cubicBezTo>
                  <a:cubicBezTo>
                    <a:pt x="4553" y="0"/>
                    <a:pt x="5837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6" name="Google Shape;3376;p9"/>
            <p:cNvSpPr/>
            <p:nvPr/>
          </p:nvSpPr>
          <p:spPr>
            <a:xfrm>
              <a:off x="2857100" y="43663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58" y="4553"/>
                    <a:pt x="0" y="2977"/>
                  </a:cubicBezTo>
                  <a:cubicBezTo>
                    <a:pt x="0" y="1401"/>
                    <a:pt x="1284" y="58"/>
                    <a:pt x="2860" y="58"/>
                  </a:cubicBezTo>
                  <a:cubicBezTo>
                    <a:pt x="4436" y="0"/>
                    <a:pt x="5779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7" name="Google Shape;3377;p9"/>
            <p:cNvSpPr/>
            <p:nvPr/>
          </p:nvSpPr>
          <p:spPr>
            <a:xfrm>
              <a:off x="2121625" y="3630900"/>
              <a:ext cx="144500" cy="145950"/>
            </a:xfrm>
            <a:custGeom>
              <a:avLst/>
              <a:gdLst/>
              <a:ahLst/>
              <a:cxnLst/>
              <a:rect l="l" t="t" r="r" b="b"/>
              <a:pathLst>
                <a:path w="5780" h="5838" extrusionOk="0">
                  <a:moveTo>
                    <a:pt x="2919" y="0"/>
                  </a:moveTo>
                  <a:cubicBezTo>
                    <a:pt x="4437" y="0"/>
                    <a:pt x="5779" y="1343"/>
                    <a:pt x="5779" y="2919"/>
                  </a:cubicBezTo>
                  <a:cubicBezTo>
                    <a:pt x="5779" y="4495"/>
                    <a:pt x="4437" y="5837"/>
                    <a:pt x="2861" y="5779"/>
                  </a:cubicBezTo>
                  <a:cubicBezTo>
                    <a:pt x="1285" y="5779"/>
                    <a:pt x="0" y="4437"/>
                    <a:pt x="0" y="2861"/>
                  </a:cubicBezTo>
                  <a:cubicBezTo>
                    <a:pt x="0" y="1343"/>
                    <a:pt x="1343" y="0"/>
                    <a:pt x="291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8" name="Google Shape;3378;p9"/>
            <p:cNvSpPr/>
            <p:nvPr/>
          </p:nvSpPr>
          <p:spPr>
            <a:xfrm>
              <a:off x="3840625" y="4611525"/>
              <a:ext cx="144500" cy="143025"/>
            </a:xfrm>
            <a:custGeom>
              <a:avLst/>
              <a:gdLst/>
              <a:ahLst/>
              <a:cxnLst/>
              <a:rect l="l" t="t" r="r" b="b"/>
              <a:pathLst>
                <a:path w="5780" h="5721" extrusionOk="0">
                  <a:moveTo>
                    <a:pt x="5779" y="2802"/>
                  </a:moveTo>
                  <a:cubicBezTo>
                    <a:pt x="5779" y="4378"/>
                    <a:pt x="4437" y="5721"/>
                    <a:pt x="2861" y="5721"/>
                  </a:cubicBezTo>
                  <a:cubicBezTo>
                    <a:pt x="1343" y="5721"/>
                    <a:pt x="59" y="4436"/>
                    <a:pt x="1" y="2860"/>
                  </a:cubicBezTo>
                  <a:cubicBezTo>
                    <a:pt x="1" y="1284"/>
                    <a:pt x="1285" y="0"/>
                    <a:pt x="2861" y="0"/>
                  </a:cubicBezTo>
                  <a:cubicBezTo>
                    <a:pt x="4437" y="0"/>
                    <a:pt x="5721" y="1226"/>
                    <a:pt x="5779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9" name="Google Shape;3379;p9"/>
            <p:cNvSpPr/>
            <p:nvPr/>
          </p:nvSpPr>
          <p:spPr>
            <a:xfrm>
              <a:off x="1879375" y="28954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1"/>
                  </a:moveTo>
                  <a:cubicBezTo>
                    <a:pt x="4437" y="1"/>
                    <a:pt x="5663" y="1285"/>
                    <a:pt x="5721" y="2861"/>
                  </a:cubicBezTo>
                  <a:cubicBezTo>
                    <a:pt x="5721" y="4437"/>
                    <a:pt x="4437" y="5721"/>
                    <a:pt x="2861" y="5721"/>
                  </a:cubicBezTo>
                  <a:cubicBezTo>
                    <a:pt x="1285" y="5721"/>
                    <a:pt x="1" y="4437"/>
                    <a:pt x="1" y="2861"/>
                  </a:cubicBezTo>
                  <a:cubicBezTo>
                    <a:pt x="1" y="1285"/>
                    <a:pt x="1285" y="59"/>
                    <a:pt x="28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0" name="Google Shape;3380;p9"/>
            <p:cNvSpPr/>
            <p:nvPr/>
          </p:nvSpPr>
          <p:spPr>
            <a:xfrm>
              <a:off x="1879375" y="26488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5720"/>
                  </a:moveTo>
                  <a:cubicBezTo>
                    <a:pt x="1285" y="5720"/>
                    <a:pt x="1" y="4436"/>
                    <a:pt x="1" y="2860"/>
                  </a:cubicBezTo>
                  <a:cubicBezTo>
                    <a:pt x="1" y="1284"/>
                    <a:pt x="1285" y="0"/>
                    <a:pt x="2919" y="0"/>
                  </a:cubicBezTo>
                  <a:cubicBezTo>
                    <a:pt x="4495" y="58"/>
                    <a:pt x="5721" y="1343"/>
                    <a:pt x="5721" y="2919"/>
                  </a:cubicBezTo>
                  <a:cubicBezTo>
                    <a:pt x="5663" y="4495"/>
                    <a:pt x="4437" y="5720"/>
                    <a:pt x="2861" y="57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1" name="Google Shape;3381;p9"/>
            <p:cNvSpPr/>
            <p:nvPr/>
          </p:nvSpPr>
          <p:spPr>
            <a:xfrm>
              <a:off x="3594025" y="4610050"/>
              <a:ext cx="143025" cy="144500"/>
            </a:xfrm>
            <a:custGeom>
              <a:avLst/>
              <a:gdLst/>
              <a:ahLst/>
              <a:cxnLst/>
              <a:rect l="l" t="t" r="r" b="b"/>
              <a:pathLst>
                <a:path w="5721" h="5780" extrusionOk="0">
                  <a:moveTo>
                    <a:pt x="2860" y="5780"/>
                  </a:moveTo>
                  <a:cubicBezTo>
                    <a:pt x="1284" y="5780"/>
                    <a:pt x="59" y="4495"/>
                    <a:pt x="0" y="2919"/>
                  </a:cubicBezTo>
                  <a:cubicBezTo>
                    <a:pt x="0" y="1343"/>
                    <a:pt x="1343" y="1"/>
                    <a:pt x="2919" y="59"/>
                  </a:cubicBezTo>
                  <a:cubicBezTo>
                    <a:pt x="4495" y="59"/>
                    <a:pt x="5720" y="1343"/>
                    <a:pt x="5720" y="2919"/>
                  </a:cubicBezTo>
                  <a:cubicBezTo>
                    <a:pt x="5720" y="4495"/>
                    <a:pt x="4436" y="5780"/>
                    <a:pt x="2860" y="57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2" name="Google Shape;3382;p9"/>
            <p:cNvSpPr/>
            <p:nvPr/>
          </p:nvSpPr>
          <p:spPr>
            <a:xfrm>
              <a:off x="5556725" y="215995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2802" y="5663"/>
                  </a:moveTo>
                  <a:cubicBezTo>
                    <a:pt x="1226" y="5663"/>
                    <a:pt x="0" y="4379"/>
                    <a:pt x="59" y="2803"/>
                  </a:cubicBezTo>
                  <a:cubicBezTo>
                    <a:pt x="59" y="1227"/>
                    <a:pt x="1343" y="1"/>
                    <a:pt x="2919" y="1"/>
                  </a:cubicBezTo>
                  <a:cubicBezTo>
                    <a:pt x="4495" y="59"/>
                    <a:pt x="5662" y="1285"/>
                    <a:pt x="5662" y="2861"/>
                  </a:cubicBezTo>
                  <a:cubicBezTo>
                    <a:pt x="5662" y="4437"/>
                    <a:pt x="4437" y="5663"/>
                    <a:pt x="2802" y="56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3" name="Google Shape;3383;p9"/>
            <p:cNvSpPr/>
            <p:nvPr/>
          </p:nvSpPr>
          <p:spPr>
            <a:xfrm>
              <a:off x="4821250" y="11808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60"/>
                  </a:moveTo>
                  <a:cubicBezTo>
                    <a:pt x="5663" y="4436"/>
                    <a:pt x="4379" y="5662"/>
                    <a:pt x="2803" y="5662"/>
                  </a:cubicBezTo>
                  <a:cubicBezTo>
                    <a:pt x="1227" y="5662"/>
                    <a:pt x="1" y="4436"/>
                    <a:pt x="1" y="2802"/>
                  </a:cubicBezTo>
                  <a:cubicBezTo>
                    <a:pt x="1" y="1284"/>
                    <a:pt x="1227" y="59"/>
                    <a:pt x="2744" y="59"/>
                  </a:cubicBezTo>
                  <a:cubicBezTo>
                    <a:pt x="4379" y="0"/>
                    <a:pt x="5604" y="1226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4" name="Google Shape;3384;p9"/>
            <p:cNvSpPr/>
            <p:nvPr/>
          </p:nvSpPr>
          <p:spPr>
            <a:xfrm>
              <a:off x="5314475" y="16711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03"/>
                  </a:moveTo>
                  <a:cubicBezTo>
                    <a:pt x="5663" y="4379"/>
                    <a:pt x="4437" y="5663"/>
                    <a:pt x="2803" y="5663"/>
                  </a:cubicBezTo>
                  <a:cubicBezTo>
                    <a:pt x="1227" y="5663"/>
                    <a:pt x="1" y="4379"/>
                    <a:pt x="1" y="2803"/>
                  </a:cubicBezTo>
                  <a:cubicBezTo>
                    <a:pt x="1" y="1227"/>
                    <a:pt x="1227" y="1"/>
                    <a:pt x="2803" y="1"/>
                  </a:cubicBezTo>
                  <a:cubicBezTo>
                    <a:pt x="4379" y="1"/>
                    <a:pt x="5663" y="1227"/>
                    <a:pt x="566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5" name="Google Shape;3385;p9"/>
            <p:cNvSpPr/>
            <p:nvPr/>
          </p:nvSpPr>
          <p:spPr>
            <a:xfrm>
              <a:off x="1880850" y="2408025"/>
              <a:ext cx="140100" cy="140125"/>
            </a:xfrm>
            <a:custGeom>
              <a:avLst/>
              <a:gdLst/>
              <a:ahLst/>
              <a:cxnLst/>
              <a:rect l="l" t="t" r="r" b="b"/>
              <a:pathLst>
                <a:path w="5604" h="5605" extrusionOk="0">
                  <a:moveTo>
                    <a:pt x="5604" y="2803"/>
                  </a:moveTo>
                  <a:cubicBezTo>
                    <a:pt x="5604" y="4379"/>
                    <a:pt x="4378" y="5604"/>
                    <a:pt x="2744" y="5604"/>
                  </a:cubicBezTo>
                  <a:cubicBezTo>
                    <a:pt x="1226" y="5546"/>
                    <a:pt x="0" y="4379"/>
                    <a:pt x="0" y="2803"/>
                  </a:cubicBezTo>
                  <a:cubicBezTo>
                    <a:pt x="0" y="1227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6" name="Google Shape;3386;p9"/>
            <p:cNvSpPr/>
            <p:nvPr/>
          </p:nvSpPr>
          <p:spPr>
            <a:xfrm>
              <a:off x="5067875" y="4122675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2802" y="5604"/>
                  </a:moveTo>
                  <a:cubicBezTo>
                    <a:pt x="1226" y="5604"/>
                    <a:pt x="0" y="4378"/>
                    <a:pt x="0" y="2802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78" y="0"/>
                    <a:pt x="5604" y="1284"/>
                    <a:pt x="5604" y="2860"/>
                  </a:cubicBezTo>
                  <a:cubicBezTo>
                    <a:pt x="5604" y="4378"/>
                    <a:pt x="4378" y="5604"/>
                    <a:pt x="2802" y="56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7" name="Google Shape;3387;p9"/>
            <p:cNvSpPr/>
            <p:nvPr/>
          </p:nvSpPr>
          <p:spPr>
            <a:xfrm>
              <a:off x="4330950" y="934175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2" y="2861"/>
                  </a:moveTo>
                  <a:cubicBezTo>
                    <a:pt x="5662" y="4437"/>
                    <a:pt x="4436" y="5663"/>
                    <a:pt x="2860" y="5663"/>
                  </a:cubicBezTo>
                  <a:cubicBezTo>
                    <a:pt x="1226" y="5663"/>
                    <a:pt x="0" y="4379"/>
                    <a:pt x="59" y="2803"/>
                  </a:cubicBezTo>
                  <a:cubicBezTo>
                    <a:pt x="59" y="1226"/>
                    <a:pt x="1284" y="59"/>
                    <a:pt x="2860" y="59"/>
                  </a:cubicBezTo>
                  <a:cubicBezTo>
                    <a:pt x="4436" y="1"/>
                    <a:pt x="5662" y="1285"/>
                    <a:pt x="5662" y="28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8" name="Google Shape;3388;p9"/>
            <p:cNvSpPr/>
            <p:nvPr/>
          </p:nvSpPr>
          <p:spPr>
            <a:xfrm>
              <a:off x="4085800" y="4617350"/>
              <a:ext cx="140100" cy="138650"/>
            </a:xfrm>
            <a:custGeom>
              <a:avLst/>
              <a:gdLst/>
              <a:ahLst/>
              <a:cxnLst/>
              <a:rect l="l" t="t" r="r" b="b"/>
              <a:pathLst>
                <a:path w="5604" h="5546" extrusionOk="0">
                  <a:moveTo>
                    <a:pt x="2802" y="5546"/>
                  </a:moveTo>
                  <a:cubicBezTo>
                    <a:pt x="1226" y="5546"/>
                    <a:pt x="0" y="4320"/>
                    <a:pt x="0" y="2744"/>
                  </a:cubicBezTo>
                  <a:cubicBezTo>
                    <a:pt x="0" y="1168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ubicBezTo>
                    <a:pt x="5604" y="4379"/>
                    <a:pt x="4378" y="5546"/>
                    <a:pt x="2802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9" name="Google Shape;3389;p9"/>
            <p:cNvSpPr/>
            <p:nvPr/>
          </p:nvSpPr>
          <p:spPr>
            <a:xfrm>
              <a:off x="5558175" y="3387200"/>
              <a:ext cx="140125" cy="140125"/>
            </a:xfrm>
            <a:custGeom>
              <a:avLst/>
              <a:gdLst/>
              <a:ahLst/>
              <a:cxnLst/>
              <a:rect l="l" t="t" r="r" b="b"/>
              <a:pathLst>
                <a:path w="5605" h="5605" extrusionOk="0">
                  <a:moveTo>
                    <a:pt x="2744" y="5546"/>
                  </a:moveTo>
                  <a:cubicBezTo>
                    <a:pt x="1227" y="5546"/>
                    <a:pt x="1" y="4320"/>
                    <a:pt x="1" y="2744"/>
                  </a:cubicBezTo>
                  <a:cubicBezTo>
                    <a:pt x="1" y="1226"/>
                    <a:pt x="1285" y="0"/>
                    <a:pt x="2803" y="0"/>
                  </a:cubicBezTo>
                  <a:cubicBezTo>
                    <a:pt x="4379" y="0"/>
                    <a:pt x="5604" y="1285"/>
                    <a:pt x="5546" y="2802"/>
                  </a:cubicBezTo>
                  <a:cubicBezTo>
                    <a:pt x="5546" y="4378"/>
                    <a:pt x="4320" y="5604"/>
                    <a:pt x="2744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0" name="Google Shape;3390;p9"/>
            <p:cNvSpPr/>
            <p:nvPr/>
          </p:nvSpPr>
          <p:spPr>
            <a:xfrm>
              <a:off x="2369700" y="1424500"/>
              <a:ext cx="141575" cy="140100"/>
            </a:xfrm>
            <a:custGeom>
              <a:avLst/>
              <a:gdLst/>
              <a:ahLst/>
              <a:cxnLst/>
              <a:rect l="l" t="t" r="r" b="b"/>
              <a:pathLst>
                <a:path w="5663" h="5604" extrusionOk="0">
                  <a:moveTo>
                    <a:pt x="5604" y="2860"/>
                  </a:moveTo>
                  <a:cubicBezTo>
                    <a:pt x="5546" y="4436"/>
                    <a:pt x="4320" y="5604"/>
                    <a:pt x="2744" y="5604"/>
                  </a:cubicBezTo>
                  <a:cubicBezTo>
                    <a:pt x="1226" y="5545"/>
                    <a:pt x="0" y="4320"/>
                    <a:pt x="59" y="2744"/>
                  </a:cubicBezTo>
                  <a:cubicBezTo>
                    <a:pt x="59" y="1226"/>
                    <a:pt x="1343" y="0"/>
                    <a:pt x="2860" y="59"/>
                  </a:cubicBezTo>
                  <a:cubicBezTo>
                    <a:pt x="4437" y="59"/>
                    <a:pt x="5662" y="1343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1" name="Google Shape;3391;p9"/>
            <p:cNvSpPr/>
            <p:nvPr/>
          </p:nvSpPr>
          <p:spPr>
            <a:xfrm>
              <a:off x="3350325" y="4612975"/>
              <a:ext cx="138650" cy="138650"/>
            </a:xfrm>
            <a:custGeom>
              <a:avLst/>
              <a:gdLst/>
              <a:ahLst/>
              <a:cxnLst/>
              <a:rect l="l" t="t" r="r" b="b"/>
              <a:pathLst>
                <a:path w="5546" h="5546" extrusionOk="0">
                  <a:moveTo>
                    <a:pt x="2802" y="1"/>
                  </a:moveTo>
                  <a:cubicBezTo>
                    <a:pt x="4320" y="1"/>
                    <a:pt x="5546" y="1226"/>
                    <a:pt x="5546" y="2802"/>
                  </a:cubicBezTo>
                  <a:cubicBezTo>
                    <a:pt x="5546" y="4320"/>
                    <a:pt x="4320" y="5546"/>
                    <a:pt x="2744" y="5546"/>
                  </a:cubicBezTo>
                  <a:cubicBezTo>
                    <a:pt x="1226" y="5546"/>
                    <a:pt x="0" y="4320"/>
                    <a:pt x="0" y="2802"/>
                  </a:cubicBezTo>
                  <a:cubicBezTo>
                    <a:pt x="0" y="1226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2" name="Google Shape;3392;p9"/>
            <p:cNvSpPr/>
            <p:nvPr/>
          </p:nvSpPr>
          <p:spPr>
            <a:xfrm>
              <a:off x="5311575" y="388042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5545" y="2802"/>
                  </a:moveTo>
                  <a:cubicBezTo>
                    <a:pt x="5545" y="4320"/>
                    <a:pt x="4320" y="5604"/>
                    <a:pt x="2744" y="5546"/>
                  </a:cubicBezTo>
                  <a:cubicBezTo>
                    <a:pt x="1284" y="5546"/>
                    <a:pt x="0" y="4320"/>
                    <a:pt x="0" y="2802"/>
                  </a:cubicBezTo>
                  <a:cubicBezTo>
                    <a:pt x="0" y="1285"/>
                    <a:pt x="1284" y="1"/>
                    <a:pt x="2802" y="1"/>
                  </a:cubicBezTo>
                  <a:cubicBezTo>
                    <a:pt x="4320" y="59"/>
                    <a:pt x="5545" y="1285"/>
                    <a:pt x="5545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3" name="Google Shape;3393;p9"/>
            <p:cNvSpPr/>
            <p:nvPr/>
          </p:nvSpPr>
          <p:spPr>
            <a:xfrm>
              <a:off x="3106625" y="935650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5604" y="2802"/>
                  </a:moveTo>
                  <a:cubicBezTo>
                    <a:pt x="5604" y="4320"/>
                    <a:pt x="4320" y="5604"/>
                    <a:pt x="2744" y="5545"/>
                  </a:cubicBezTo>
                  <a:cubicBezTo>
                    <a:pt x="1226" y="5545"/>
                    <a:pt x="0" y="4320"/>
                    <a:pt x="0" y="2744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20" y="0"/>
                    <a:pt x="5604" y="1284"/>
                    <a:pt x="5546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4" name="Google Shape;3394;p9"/>
            <p:cNvSpPr/>
            <p:nvPr/>
          </p:nvSpPr>
          <p:spPr>
            <a:xfrm>
              <a:off x="1876475" y="3144950"/>
              <a:ext cx="140100" cy="138675"/>
            </a:xfrm>
            <a:custGeom>
              <a:avLst/>
              <a:gdLst/>
              <a:ahLst/>
              <a:cxnLst/>
              <a:rect l="l" t="t" r="r" b="b"/>
              <a:pathLst>
                <a:path w="5604" h="5547" extrusionOk="0">
                  <a:moveTo>
                    <a:pt x="2802" y="1"/>
                  </a:moveTo>
                  <a:cubicBezTo>
                    <a:pt x="4320" y="1"/>
                    <a:pt x="5604" y="1227"/>
                    <a:pt x="5604" y="2744"/>
                  </a:cubicBezTo>
                  <a:cubicBezTo>
                    <a:pt x="5604" y="4320"/>
                    <a:pt x="4378" y="5546"/>
                    <a:pt x="2802" y="5546"/>
                  </a:cubicBezTo>
                  <a:cubicBezTo>
                    <a:pt x="1284" y="5546"/>
                    <a:pt x="58" y="4320"/>
                    <a:pt x="58" y="2803"/>
                  </a:cubicBezTo>
                  <a:cubicBezTo>
                    <a:pt x="0" y="1285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5" name="Google Shape;3395;p9"/>
            <p:cNvSpPr/>
            <p:nvPr/>
          </p:nvSpPr>
          <p:spPr>
            <a:xfrm>
              <a:off x="2617775" y="117787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2802" y="59"/>
                  </a:moveTo>
                  <a:cubicBezTo>
                    <a:pt x="4320" y="59"/>
                    <a:pt x="5546" y="1343"/>
                    <a:pt x="5546" y="2802"/>
                  </a:cubicBezTo>
                  <a:cubicBezTo>
                    <a:pt x="5546" y="4378"/>
                    <a:pt x="4203" y="5604"/>
                    <a:pt x="2685" y="5604"/>
                  </a:cubicBezTo>
                  <a:cubicBezTo>
                    <a:pt x="1226" y="5546"/>
                    <a:pt x="0" y="4262"/>
                    <a:pt x="0" y="2744"/>
                  </a:cubicBezTo>
                  <a:cubicBezTo>
                    <a:pt x="59" y="1285"/>
                    <a:pt x="1284" y="1"/>
                    <a:pt x="2802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6" name="Google Shape;3396;p9"/>
            <p:cNvSpPr/>
            <p:nvPr/>
          </p:nvSpPr>
          <p:spPr>
            <a:xfrm>
              <a:off x="4822725" y="4370750"/>
              <a:ext cx="137175" cy="137175"/>
            </a:xfrm>
            <a:custGeom>
              <a:avLst/>
              <a:gdLst/>
              <a:ahLst/>
              <a:cxnLst/>
              <a:rect l="l" t="t" r="r" b="b"/>
              <a:pathLst>
                <a:path w="5487" h="5487" extrusionOk="0">
                  <a:moveTo>
                    <a:pt x="0" y="2744"/>
                  </a:moveTo>
                  <a:cubicBezTo>
                    <a:pt x="0" y="1284"/>
                    <a:pt x="1284" y="0"/>
                    <a:pt x="2802" y="0"/>
                  </a:cubicBezTo>
                  <a:cubicBezTo>
                    <a:pt x="4261" y="0"/>
                    <a:pt x="5487" y="1284"/>
                    <a:pt x="5487" y="2802"/>
                  </a:cubicBezTo>
                  <a:cubicBezTo>
                    <a:pt x="5487" y="4261"/>
                    <a:pt x="4203" y="5487"/>
                    <a:pt x="2744" y="5487"/>
                  </a:cubicBezTo>
                  <a:cubicBezTo>
                    <a:pt x="1284" y="5487"/>
                    <a:pt x="0" y="4203"/>
                    <a:pt x="0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7" name="Google Shape;3397;p9"/>
            <p:cNvSpPr/>
            <p:nvPr/>
          </p:nvSpPr>
          <p:spPr>
            <a:xfrm>
              <a:off x="2124550" y="1672575"/>
              <a:ext cx="138650" cy="137175"/>
            </a:xfrm>
            <a:custGeom>
              <a:avLst/>
              <a:gdLst/>
              <a:ahLst/>
              <a:cxnLst/>
              <a:rect l="l" t="t" r="r" b="b"/>
              <a:pathLst>
                <a:path w="5546" h="5487" extrusionOk="0">
                  <a:moveTo>
                    <a:pt x="5487" y="2744"/>
                  </a:moveTo>
                  <a:cubicBezTo>
                    <a:pt x="5545" y="4203"/>
                    <a:pt x="4261" y="5487"/>
                    <a:pt x="2802" y="5487"/>
                  </a:cubicBezTo>
                  <a:cubicBezTo>
                    <a:pt x="1284" y="5487"/>
                    <a:pt x="0" y="4261"/>
                    <a:pt x="0" y="2744"/>
                  </a:cubicBezTo>
                  <a:cubicBezTo>
                    <a:pt x="0" y="1284"/>
                    <a:pt x="1226" y="59"/>
                    <a:pt x="2685" y="0"/>
                  </a:cubicBezTo>
                  <a:cubicBezTo>
                    <a:pt x="4203" y="0"/>
                    <a:pt x="5487" y="1226"/>
                    <a:pt x="5487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8" name="Google Shape;3398;p9"/>
            <p:cNvSpPr/>
            <p:nvPr/>
          </p:nvSpPr>
          <p:spPr>
            <a:xfrm>
              <a:off x="2372625" y="4124125"/>
              <a:ext cx="135725" cy="137200"/>
            </a:xfrm>
            <a:custGeom>
              <a:avLst/>
              <a:gdLst/>
              <a:ahLst/>
              <a:cxnLst/>
              <a:rect l="l" t="t" r="r" b="b"/>
              <a:pathLst>
                <a:path w="5429" h="5488" extrusionOk="0">
                  <a:moveTo>
                    <a:pt x="5429" y="2744"/>
                  </a:moveTo>
                  <a:cubicBezTo>
                    <a:pt x="5429" y="4262"/>
                    <a:pt x="4144" y="5487"/>
                    <a:pt x="2685" y="5487"/>
                  </a:cubicBezTo>
                  <a:cubicBezTo>
                    <a:pt x="1167" y="5429"/>
                    <a:pt x="0" y="4203"/>
                    <a:pt x="0" y="2744"/>
                  </a:cubicBezTo>
                  <a:cubicBezTo>
                    <a:pt x="0" y="1226"/>
                    <a:pt x="1284" y="1"/>
                    <a:pt x="2743" y="59"/>
                  </a:cubicBezTo>
                  <a:cubicBezTo>
                    <a:pt x="4203" y="59"/>
                    <a:pt x="5429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9" name="Google Shape;3399;p9"/>
            <p:cNvSpPr/>
            <p:nvPr/>
          </p:nvSpPr>
          <p:spPr>
            <a:xfrm>
              <a:off x="1882300" y="2162875"/>
              <a:ext cx="137200" cy="135750"/>
            </a:xfrm>
            <a:custGeom>
              <a:avLst/>
              <a:gdLst/>
              <a:ahLst/>
              <a:cxnLst/>
              <a:rect l="l" t="t" r="r" b="b"/>
              <a:pathLst>
                <a:path w="5488" h="5430" extrusionOk="0">
                  <a:moveTo>
                    <a:pt x="5429" y="2744"/>
                  </a:moveTo>
                  <a:cubicBezTo>
                    <a:pt x="5429" y="4262"/>
                    <a:pt x="4203" y="5429"/>
                    <a:pt x="2744" y="5429"/>
                  </a:cubicBezTo>
                  <a:cubicBezTo>
                    <a:pt x="1226" y="5429"/>
                    <a:pt x="1" y="4145"/>
                    <a:pt x="59" y="2627"/>
                  </a:cubicBezTo>
                  <a:cubicBezTo>
                    <a:pt x="117" y="1168"/>
                    <a:pt x="1343" y="1"/>
                    <a:pt x="2802" y="1"/>
                  </a:cubicBezTo>
                  <a:cubicBezTo>
                    <a:pt x="4262" y="59"/>
                    <a:pt x="5487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0" name="Google Shape;3400;p9"/>
            <p:cNvSpPr/>
            <p:nvPr/>
          </p:nvSpPr>
          <p:spPr>
            <a:xfrm>
              <a:off x="4335325" y="4618825"/>
              <a:ext cx="135725" cy="135725"/>
            </a:xfrm>
            <a:custGeom>
              <a:avLst/>
              <a:gdLst/>
              <a:ahLst/>
              <a:cxnLst/>
              <a:rect l="l" t="t" r="r" b="b"/>
              <a:pathLst>
                <a:path w="5429" h="5429" extrusionOk="0">
                  <a:moveTo>
                    <a:pt x="5370" y="2685"/>
                  </a:moveTo>
                  <a:cubicBezTo>
                    <a:pt x="5429" y="4144"/>
                    <a:pt x="4203" y="5370"/>
                    <a:pt x="2744" y="5429"/>
                  </a:cubicBezTo>
                  <a:cubicBezTo>
                    <a:pt x="1226" y="5429"/>
                    <a:pt x="0" y="4203"/>
                    <a:pt x="0" y="2685"/>
                  </a:cubicBezTo>
                  <a:cubicBezTo>
                    <a:pt x="0" y="1226"/>
                    <a:pt x="1168" y="0"/>
                    <a:pt x="2685" y="0"/>
                  </a:cubicBezTo>
                  <a:cubicBezTo>
                    <a:pt x="4145" y="0"/>
                    <a:pt x="5370" y="1168"/>
                    <a:pt x="5370" y="26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1" name="Google Shape;3401;p9"/>
            <p:cNvSpPr/>
            <p:nvPr/>
          </p:nvSpPr>
          <p:spPr>
            <a:xfrm>
              <a:off x="3109550" y="4615900"/>
              <a:ext cx="134275" cy="134275"/>
            </a:xfrm>
            <a:custGeom>
              <a:avLst/>
              <a:gdLst/>
              <a:ahLst/>
              <a:cxnLst/>
              <a:rect l="l" t="t" r="r" b="b"/>
              <a:pathLst>
                <a:path w="5371" h="5371" extrusionOk="0">
                  <a:moveTo>
                    <a:pt x="2744" y="0"/>
                  </a:moveTo>
                  <a:cubicBezTo>
                    <a:pt x="4203" y="0"/>
                    <a:pt x="5370" y="1226"/>
                    <a:pt x="5312" y="2744"/>
                  </a:cubicBezTo>
                  <a:cubicBezTo>
                    <a:pt x="5312" y="4203"/>
                    <a:pt x="4144" y="5371"/>
                    <a:pt x="2627" y="5312"/>
                  </a:cubicBezTo>
                  <a:cubicBezTo>
                    <a:pt x="1109" y="5312"/>
                    <a:pt x="0" y="4145"/>
                    <a:pt x="0" y="2569"/>
                  </a:cubicBezTo>
                  <a:cubicBezTo>
                    <a:pt x="59" y="1109"/>
                    <a:pt x="1226" y="0"/>
                    <a:pt x="2744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2" name="Google Shape;3402;p9"/>
            <p:cNvSpPr/>
            <p:nvPr/>
          </p:nvSpPr>
          <p:spPr>
            <a:xfrm>
              <a:off x="5561100" y="1922100"/>
              <a:ext cx="134275" cy="132825"/>
            </a:xfrm>
            <a:custGeom>
              <a:avLst/>
              <a:gdLst/>
              <a:ahLst/>
              <a:cxnLst/>
              <a:rect l="l" t="t" r="r" b="b"/>
              <a:pathLst>
                <a:path w="5371" h="5313" extrusionOk="0">
                  <a:moveTo>
                    <a:pt x="2686" y="1"/>
                  </a:moveTo>
                  <a:cubicBezTo>
                    <a:pt x="4203" y="1"/>
                    <a:pt x="5371" y="1226"/>
                    <a:pt x="5312" y="2744"/>
                  </a:cubicBezTo>
                  <a:cubicBezTo>
                    <a:pt x="5312" y="4203"/>
                    <a:pt x="4145" y="5312"/>
                    <a:pt x="2627" y="5312"/>
                  </a:cubicBezTo>
                  <a:cubicBezTo>
                    <a:pt x="1110" y="5312"/>
                    <a:pt x="1" y="4086"/>
                    <a:pt x="1" y="2569"/>
                  </a:cubicBezTo>
                  <a:cubicBezTo>
                    <a:pt x="59" y="1110"/>
                    <a:pt x="1226" y="1"/>
                    <a:pt x="268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3" name="Google Shape;3403;p9"/>
            <p:cNvSpPr/>
            <p:nvPr/>
          </p:nvSpPr>
          <p:spPr>
            <a:xfrm>
              <a:off x="4583400" y="940025"/>
              <a:ext cx="131350" cy="131350"/>
            </a:xfrm>
            <a:custGeom>
              <a:avLst/>
              <a:gdLst/>
              <a:ahLst/>
              <a:cxnLst/>
              <a:rect l="l" t="t" r="r" b="b"/>
              <a:pathLst>
                <a:path w="5254" h="5254" extrusionOk="0">
                  <a:moveTo>
                    <a:pt x="2627" y="0"/>
                  </a:moveTo>
                  <a:cubicBezTo>
                    <a:pt x="4086" y="0"/>
                    <a:pt x="5254" y="1109"/>
                    <a:pt x="5254" y="2569"/>
                  </a:cubicBezTo>
                  <a:cubicBezTo>
                    <a:pt x="5254" y="4086"/>
                    <a:pt x="4086" y="5254"/>
                    <a:pt x="2569" y="5254"/>
                  </a:cubicBezTo>
                  <a:cubicBezTo>
                    <a:pt x="1109" y="5254"/>
                    <a:pt x="0" y="4086"/>
                    <a:pt x="0" y="2627"/>
                  </a:cubicBezTo>
                  <a:cubicBezTo>
                    <a:pt x="0" y="1109"/>
                    <a:pt x="1109" y="0"/>
                    <a:pt x="26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4" name="Google Shape;3404;p9"/>
            <p:cNvSpPr/>
            <p:nvPr/>
          </p:nvSpPr>
          <p:spPr>
            <a:xfrm>
              <a:off x="2127450" y="3880425"/>
              <a:ext cx="132825" cy="132825"/>
            </a:xfrm>
            <a:custGeom>
              <a:avLst/>
              <a:gdLst/>
              <a:ahLst/>
              <a:cxnLst/>
              <a:rect l="l" t="t" r="r" b="b"/>
              <a:pathLst>
                <a:path w="5313" h="5313" extrusionOk="0">
                  <a:moveTo>
                    <a:pt x="2686" y="1"/>
                  </a:moveTo>
                  <a:cubicBezTo>
                    <a:pt x="4145" y="1"/>
                    <a:pt x="5313" y="1168"/>
                    <a:pt x="5313" y="2627"/>
                  </a:cubicBezTo>
                  <a:cubicBezTo>
                    <a:pt x="5313" y="4145"/>
                    <a:pt x="4145" y="5312"/>
                    <a:pt x="2628" y="5312"/>
                  </a:cubicBezTo>
                  <a:cubicBezTo>
                    <a:pt x="1110" y="5254"/>
                    <a:pt x="1" y="4087"/>
                    <a:pt x="1" y="2627"/>
                  </a:cubicBezTo>
                  <a:cubicBezTo>
                    <a:pt x="1" y="1110"/>
                    <a:pt x="1168" y="1"/>
                    <a:pt x="262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5" name="Google Shape;3405;p9"/>
            <p:cNvSpPr/>
            <p:nvPr/>
          </p:nvSpPr>
          <p:spPr>
            <a:xfrm>
              <a:off x="1880850" y="3390125"/>
              <a:ext cx="132800" cy="132800"/>
            </a:xfrm>
            <a:custGeom>
              <a:avLst/>
              <a:gdLst/>
              <a:ahLst/>
              <a:cxnLst/>
              <a:rect l="l" t="t" r="r" b="b"/>
              <a:pathLst>
                <a:path w="5312" h="5312" extrusionOk="0">
                  <a:moveTo>
                    <a:pt x="2627" y="0"/>
                  </a:moveTo>
                  <a:cubicBezTo>
                    <a:pt x="4086" y="0"/>
                    <a:pt x="5254" y="1168"/>
                    <a:pt x="5312" y="2627"/>
                  </a:cubicBezTo>
                  <a:cubicBezTo>
                    <a:pt x="5312" y="4145"/>
                    <a:pt x="4145" y="5312"/>
                    <a:pt x="2627" y="5312"/>
                  </a:cubicBezTo>
                  <a:cubicBezTo>
                    <a:pt x="1168" y="5312"/>
                    <a:pt x="0" y="4145"/>
                    <a:pt x="0" y="2685"/>
                  </a:cubicBezTo>
                  <a:cubicBezTo>
                    <a:pt x="0" y="1168"/>
                    <a:pt x="1168" y="59"/>
                    <a:pt x="2627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6" name="Google Shape;3406;p9"/>
            <p:cNvSpPr/>
            <p:nvPr/>
          </p:nvSpPr>
          <p:spPr>
            <a:xfrm>
              <a:off x="2616300" y="4372200"/>
              <a:ext cx="132825" cy="134275"/>
            </a:xfrm>
            <a:custGeom>
              <a:avLst/>
              <a:gdLst/>
              <a:ahLst/>
              <a:cxnLst/>
              <a:rect l="l" t="t" r="r" b="b"/>
              <a:pathLst>
                <a:path w="5313" h="5371" extrusionOk="0">
                  <a:moveTo>
                    <a:pt x="5313" y="2744"/>
                  </a:moveTo>
                  <a:cubicBezTo>
                    <a:pt x="5313" y="4262"/>
                    <a:pt x="4087" y="5371"/>
                    <a:pt x="2628" y="5371"/>
                  </a:cubicBezTo>
                  <a:cubicBezTo>
                    <a:pt x="1110" y="5312"/>
                    <a:pt x="1" y="4145"/>
                    <a:pt x="1" y="2569"/>
                  </a:cubicBezTo>
                  <a:cubicBezTo>
                    <a:pt x="59" y="1110"/>
                    <a:pt x="1285" y="1"/>
                    <a:pt x="2744" y="59"/>
                  </a:cubicBezTo>
                  <a:cubicBezTo>
                    <a:pt x="4204" y="117"/>
                    <a:pt x="5313" y="1285"/>
                    <a:pt x="5313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7" name="Google Shape;3407;p9"/>
            <p:cNvSpPr/>
            <p:nvPr/>
          </p:nvSpPr>
          <p:spPr>
            <a:xfrm>
              <a:off x="2864375" y="940025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8" y="0"/>
                    <a:pt x="5196" y="1168"/>
                    <a:pt x="5196" y="2627"/>
                  </a:cubicBezTo>
                  <a:cubicBezTo>
                    <a:pt x="5254" y="4028"/>
                    <a:pt x="4028" y="5254"/>
                    <a:pt x="2569" y="5254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8" name="Google Shape;3408;p9"/>
            <p:cNvSpPr/>
            <p:nvPr/>
          </p:nvSpPr>
          <p:spPr>
            <a:xfrm>
              <a:off x="5562550" y="3638200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9" y="0"/>
                    <a:pt x="5196" y="1168"/>
                    <a:pt x="5254" y="2569"/>
                  </a:cubicBezTo>
                  <a:cubicBezTo>
                    <a:pt x="5254" y="4028"/>
                    <a:pt x="4029" y="5254"/>
                    <a:pt x="2628" y="5195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168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9" name="Google Shape;3409;p9"/>
            <p:cNvSpPr/>
            <p:nvPr/>
          </p:nvSpPr>
          <p:spPr>
            <a:xfrm>
              <a:off x="5073700" y="1188100"/>
              <a:ext cx="129900" cy="128425"/>
            </a:xfrm>
            <a:custGeom>
              <a:avLst/>
              <a:gdLst/>
              <a:ahLst/>
              <a:cxnLst/>
              <a:rect l="l" t="t" r="r" b="b"/>
              <a:pathLst>
                <a:path w="5196" h="5137" extrusionOk="0">
                  <a:moveTo>
                    <a:pt x="2569" y="0"/>
                  </a:moveTo>
                  <a:cubicBezTo>
                    <a:pt x="4028" y="0"/>
                    <a:pt x="5196" y="1226"/>
                    <a:pt x="5196" y="2627"/>
                  </a:cubicBezTo>
                  <a:cubicBezTo>
                    <a:pt x="5137" y="3969"/>
                    <a:pt x="3970" y="5137"/>
                    <a:pt x="2569" y="5137"/>
                  </a:cubicBezTo>
                  <a:cubicBezTo>
                    <a:pt x="1168" y="5137"/>
                    <a:pt x="1" y="3911"/>
                    <a:pt x="1" y="2510"/>
                  </a:cubicBezTo>
                  <a:cubicBezTo>
                    <a:pt x="59" y="1109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0" name="Google Shape;3410;p9"/>
            <p:cNvSpPr/>
            <p:nvPr/>
          </p:nvSpPr>
          <p:spPr>
            <a:xfrm>
              <a:off x="5320325" y="1430325"/>
              <a:ext cx="129900" cy="128450"/>
            </a:xfrm>
            <a:custGeom>
              <a:avLst/>
              <a:gdLst/>
              <a:ahLst/>
              <a:cxnLst/>
              <a:rect l="l" t="t" r="r" b="b"/>
              <a:pathLst>
                <a:path w="5196" h="5138" extrusionOk="0">
                  <a:moveTo>
                    <a:pt x="5137" y="2627"/>
                  </a:moveTo>
                  <a:cubicBezTo>
                    <a:pt x="5137" y="4028"/>
                    <a:pt x="3970" y="5137"/>
                    <a:pt x="2569" y="5137"/>
                  </a:cubicBezTo>
                  <a:cubicBezTo>
                    <a:pt x="1168" y="5137"/>
                    <a:pt x="0" y="3912"/>
                    <a:pt x="0" y="2511"/>
                  </a:cubicBezTo>
                  <a:cubicBezTo>
                    <a:pt x="59" y="1110"/>
                    <a:pt x="1285" y="1"/>
                    <a:pt x="2627" y="1"/>
                  </a:cubicBezTo>
                  <a:cubicBezTo>
                    <a:pt x="4028" y="59"/>
                    <a:pt x="5195" y="1226"/>
                    <a:pt x="5137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1" name="Google Shape;3411;p9"/>
            <p:cNvSpPr/>
            <p:nvPr/>
          </p:nvSpPr>
          <p:spPr>
            <a:xfrm>
              <a:off x="1886675" y="1920650"/>
              <a:ext cx="128450" cy="126975"/>
            </a:xfrm>
            <a:custGeom>
              <a:avLst/>
              <a:gdLst/>
              <a:ahLst/>
              <a:cxnLst/>
              <a:rect l="l" t="t" r="r" b="b"/>
              <a:pathLst>
                <a:path w="5138" h="5079" extrusionOk="0">
                  <a:moveTo>
                    <a:pt x="2569" y="0"/>
                  </a:moveTo>
                  <a:cubicBezTo>
                    <a:pt x="3970" y="0"/>
                    <a:pt x="5079" y="1109"/>
                    <a:pt x="5079" y="2510"/>
                  </a:cubicBezTo>
                  <a:cubicBezTo>
                    <a:pt x="5137" y="3969"/>
                    <a:pt x="3970" y="5078"/>
                    <a:pt x="2569" y="5078"/>
                  </a:cubicBezTo>
                  <a:cubicBezTo>
                    <a:pt x="1168" y="5078"/>
                    <a:pt x="59" y="3969"/>
                    <a:pt x="1" y="2568"/>
                  </a:cubicBezTo>
                  <a:cubicBezTo>
                    <a:pt x="1" y="1168"/>
                    <a:pt x="1110" y="59"/>
                    <a:pt x="256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2" name="Google Shape;3412;p9"/>
            <p:cNvSpPr/>
            <p:nvPr/>
          </p:nvSpPr>
          <p:spPr>
            <a:xfrm>
              <a:off x="5812100" y="2904175"/>
              <a:ext cx="125525" cy="127000"/>
            </a:xfrm>
            <a:custGeom>
              <a:avLst/>
              <a:gdLst/>
              <a:ahLst/>
              <a:cxnLst/>
              <a:rect l="l" t="t" r="r" b="b"/>
              <a:pathLst>
                <a:path w="5021" h="5080" extrusionOk="0">
                  <a:moveTo>
                    <a:pt x="2510" y="5021"/>
                  </a:moveTo>
                  <a:cubicBezTo>
                    <a:pt x="1109" y="5079"/>
                    <a:pt x="0" y="3970"/>
                    <a:pt x="0" y="2511"/>
                  </a:cubicBezTo>
                  <a:cubicBezTo>
                    <a:pt x="0" y="1110"/>
                    <a:pt x="1051" y="1"/>
                    <a:pt x="2510" y="1"/>
                  </a:cubicBezTo>
                  <a:cubicBezTo>
                    <a:pt x="3911" y="1"/>
                    <a:pt x="5020" y="1052"/>
                    <a:pt x="5020" y="2452"/>
                  </a:cubicBezTo>
                  <a:cubicBezTo>
                    <a:pt x="5020" y="3912"/>
                    <a:pt x="3969" y="5021"/>
                    <a:pt x="2510" y="50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3" name="Google Shape;3413;p9"/>
            <p:cNvSpPr/>
            <p:nvPr/>
          </p:nvSpPr>
          <p:spPr>
            <a:xfrm>
              <a:off x="5810625" y="2660475"/>
              <a:ext cx="127000" cy="127000"/>
            </a:xfrm>
            <a:custGeom>
              <a:avLst/>
              <a:gdLst/>
              <a:ahLst/>
              <a:cxnLst/>
              <a:rect l="l" t="t" r="r" b="b"/>
              <a:pathLst>
                <a:path w="5080" h="5080" extrusionOk="0">
                  <a:moveTo>
                    <a:pt x="2569" y="5079"/>
                  </a:moveTo>
                  <a:cubicBezTo>
                    <a:pt x="1168" y="5079"/>
                    <a:pt x="59" y="3970"/>
                    <a:pt x="1" y="2569"/>
                  </a:cubicBezTo>
                  <a:cubicBezTo>
                    <a:pt x="1" y="1168"/>
                    <a:pt x="1110" y="59"/>
                    <a:pt x="2569" y="1"/>
                  </a:cubicBezTo>
                  <a:cubicBezTo>
                    <a:pt x="3970" y="1"/>
                    <a:pt x="5079" y="1110"/>
                    <a:pt x="5079" y="2569"/>
                  </a:cubicBezTo>
                  <a:cubicBezTo>
                    <a:pt x="5079" y="3970"/>
                    <a:pt x="3970" y="5079"/>
                    <a:pt x="2569" y="50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4" name="Google Shape;3414;p9"/>
            <p:cNvSpPr/>
            <p:nvPr/>
          </p:nvSpPr>
          <p:spPr>
            <a:xfrm>
              <a:off x="4581925" y="4623200"/>
              <a:ext cx="127000" cy="126975"/>
            </a:xfrm>
            <a:custGeom>
              <a:avLst/>
              <a:gdLst/>
              <a:ahLst/>
              <a:cxnLst/>
              <a:rect l="l" t="t" r="r" b="b"/>
              <a:pathLst>
                <a:path w="5080" h="5079" extrusionOk="0">
                  <a:moveTo>
                    <a:pt x="5079" y="2510"/>
                  </a:moveTo>
                  <a:cubicBezTo>
                    <a:pt x="5079" y="3911"/>
                    <a:pt x="3970" y="5020"/>
                    <a:pt x="2569" y="5079"/>
                  </a:cubicBezTo>
                  <a:cubicBezTo>
                    <a:pt x="1168" y="5079"/>
                    <a:pt x="1" y="3969"/>
                    <a:pt x="1" y="2569"/>
                  </a:cubicBezTo>
                  <a:cubicBezTo>
                    <a:pt x="1" y="1109"/>
                    <a:pt x="1110" y="0"/>
                    <a:pt x="2511" y="0"/>
                  </a:cubicBezTo>
                  <a:cubicBezTo>
                    <a:pt x="3912" y="0"/>
                    <a:pt x="5021" y="1109"/>
                    <a:pt x="5079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5" name="Google Shape;3415;p9"/>
            <p:cNvSpPr/>
            <p:nvPr/>
          </p:nvSpPr>
          <p:spPr>
            <a:xfrm>
              <a:off x="3849400" y="694850"/>
              <a:ext cx="126975" cy="127000"/>
            </a:xfrm>
            <a:custGeom>
              <a:avLst/>
              <a:gdLst/>
              <a:ahLst/>
              <a:cxnLst/>
              <a:rect l="l" t="t" r="r" b="b"/>
              <a:pathLst>
                <a:path w="5079" h="5080" extrusionOk="0">
                  <a:moveTo>
                    <a:pt x="2510" y="59"/>
                  </a:moveTo>
                  <a:cubicBezTo>
                    <a:pt x="3911" y="1"/>
                    <a:pt x="5078" y="1110"/>
                    <a:pt x="5078" y="2569"/>
                  </a:cubicBezTo>
                  <a:cubicBezTo>
                    <a:pt x="5078" y="3970"/>
                    <a:pt x="3969" y="5079"/>
                    <a:pt x="2510" y="5079"/>
                  </a:cubicBezTo>
                  <a:cubicBezTo>
                    <a:pt x="1109" y="5079"/>
                    <a:pt x="58" y="3970"/>
                    <a:pt x="0" y="2628"/>
                  </a:cubicBezTo>
                  <a:cubicBezTo>
                    <a:pt x="0" y="1168"/>
                    <a:pt x="1109" y="59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6" name="Google Shape;3416;p9"/>
            <p:cNvSpPr/>
            <p:nvPr/>
          </p:nvSpPr>
          <p:spPr>
            <a:xfrm>
              <a:off x="36027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5020" y="2452"/>
                  </a:moveTo>
                  <a:cubicBezTo>
                    <a:pt x="5020" y="3911"/>
                    <a:pt x="3970" y="5020"/>
                    <a:pt x="2510" y="5020"/>
                  </a:cubicBezTo>
                  <a:cubicBezTo>
                    <a:pt x="1109" y="5020"/>
                    <a:pt x="59" y="3911"/>
                    <a:pt x="0" y="2510"/>
                  </a:cubicBezTo>
                  <a:cubicBezTo>
                    <a:pt x="0" y="1109"/>
                    <a:pt x="1109" y="0"/>
                    <a:pt x="2510" y="0"/>
                  </a:cubicBezTo>
                  <a:cubicBezTo>
                    <a:pt x="3911" y="0"/>
                    <a:pt x="5020" y="1051"/>
                    <a:pt x="5020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7" name="Google Shape;3417;p9"/>
            <p:cNvSpPr/>
            <p:nvPr/>
          </p:nvSpPr>
          <p:spPr>
            <a:xfrm>
              <a:off x="2867300" y="4620275"/>
              <a:ext cx="124075" cy="124075"/>
            </a:xfrm>
            <a:custGeom>
              <a:avLst/>
              <a:gdLst/>
              <a:ahLst/>
              <a:cxnLst/>
              <a:rect l="l" t="t" r="r" b="b"/>
              <a:pathLst>
                <a:path w="4963" h="4963" extrusionOk="0">
                  <a:moveTo>
                    <a:pt x="2511" y="4962"/>
                  </a:moveTo>
                  <a:cubicBezTo>
                    <a:pt x="1110" y="4962"/>
                    <a:pt x="1" y="3853"/>
                    <a:pt x="1" y="2452"/>
                  </a:cubicBezTo>
                  <a:cubicBezTo>
                    <a:pt x="1" y="1110"/>
                    <a:pt x="1110" y="1"/>
                    <a:pt x="2511" y="1"/>
                  </a:cubicBezTo>
                  <a:cubicBezTo>
                    <a:pt x="3911" y="1"/>
                    <a:pt x="4962" y="1110"/>
                    <a:pt x="4962" y="2510"/>
                  </a:cubicBezTo>
                  <a:cubicBezTo>
                    <a:pt x="4962" y="3911"/>
                    <a:pt x="3911" y="4962"/>
                    <a:pt x="2511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8" name="Google Shape;3418;p9"/>
            <p:cNvSpPr/>
            <p:nvPr/>
          </p:nvSpPr>
          <p:spPr>
            <a:xfrm>
              <a:off x="5812100" y="2415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0" y="1"/>
                  </a:moveTo>
                  <a:cubicBezTo>
                    <a:pt x="3853" y="1"/>
                    <a:pt x="4962" y="1110"/>
                    <a:pt x="4962" y="2511"/>
                  </a:cubicBezTo>
                  <a:cubicBezTo>
                    <a:pt x="5020" y="3853"/>
                    <a:pt x="3911" y="4962"/>
                    <a:pt x="2510" y="4962"/>
                  </a:cubicBezTo>
                  <a:cubicBezTo>
                    <a:pt x="1109" y="5021"/>
                    <a:pt x="0" y="3912"/>
                    <a:pt x="0" y="2511"/>
                  </a:cubicBezTo>
                  <a:cubicBezTo>
                    <a:pt x="0" y="1110"/>
                    <a:pt x="1109" y="1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9" name="Google Shape;3419;p9"/>
            <p:cNvSpPr/>
            <p:nvPr/>
          </p:nvSpPr>
          <p:spPr>
            <a:xfrm>
              <a:off x="5812100" y="3152250"/>
              <a:ext cx="125525" cy="124075"/>
            </a:xfrm>
            <a:custGeom>
              <a:avLst/>
              <a:gdLst/>
              <a:ahLst/>
              <a:cxnLst/>
              <a:rect l="l" t="t" r="r" b="b"/>
              <a:pathLst>
                <a:path w="5021" h="4963" extrusionOk="0">
                  <a:moveTo>
                    <a:pt x="2452" y="4962"/>
                  </a:moveTo>
                  <a:cubicBezTo>
                    <a:pt x="1109" y="4904"/>
                    <a:pt x="0" y="3795"/>
                    <a:pt x="59" y="2394"/>
                  </a:cubicBezTo>
                  <a:cubicBezTo>
                    <a:pt x="59" y="1052"/>
                    <a:pt x="1168" y="1"/>
                    <a:pt x="2510" y="1"/>
                  </a:cubicBezTo>
                  <a:cubicBezTo>
                    <a:pt x="3911" y="1"/>
                    <a:pt x="5020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0" name="Google Shape;3420;p9"/>
            <p:cNvSpPr/>
            <p:nvPr/>
          </p:nvSpPr>
          <p:spPr>
            <a:xfrm>
              <a:off x="2378450" y="1186625"/>
              <a:ext cx="124075" cy="122600"/>
            </a:xfrm>
            <a:custGeom>
              <a:avLst/>
              <a:gdLst/>
              <a:ahLst/>
              <a:cxnLst/>
              <a:rect l="l" t="t" r="r" b="b"/>
              <a:pathLst>
                <a:path w="4963" h="4904" extrusionOk="0">
                  <a:moveTo>
                    <a:pt x="2452" y="4904"/>
                  </a:moveTo>
                  <a:cubicBezTo>
                    <a:pt x="1110" y="4904"/>
                    <a:pt x="1" y="3853"/>
                    <a:pt x="1" y="2452"/>
                  </a:cubicBezTo>
                  <a:cubicBezTo>
                    <a:pt x="1" y="1110"/>
                    <a:pt x="1110" y="1"/>
                    <a:pt x="2510" y="1"/>
                  </a:cubicBezTo>
                  <a:cubicBezTo>
                    <a:pt x="3853" y="1"/>
                    <a:pt x="4962" y="1110"/>
                    <a:pt x="4962" y="2511"/>
                  </a:cubicBezTo>
                  <a:cubicBezTo>
                    <a:pt x="4904" y="3853"/>
                    <a:pt x="3795" y="4904"/>
                    <a:pt x="2452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1" name="Google Shape;3421;p9"/>
            <p:cNvSpPr/>
            <p:nvPr/>
          </p:nvSpPr>
          <p:spPr>
            <a:xfrm>
              <a:off x="40930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1" y="0"/>
                  </a:moveTo>
                  <a:cubicBezTo>
                    <a:pt x="3912" y="59"/>
                    <a:pt x="5021" y="1168"/>
                    <a:pt x="4962" y="2569"/>
                  </a:cubicBezTo>
                  <a:cubicBezTo>
                    <a:pt x="4962" y="3911"/>
                    <a:pt x="3853" y="5020"/>
                    <a:pt x="2452" y="4962"/>
                  </a:cubicBezTo>
                  <a:cubicBezTo>
                    <a:pt x="1052" y="4962"/>
                    <a:pt x="1" y="3853"/>
                    <a:pt x="1" y="2510"/>
                  </a:cubicBezTo>
                  <a:cubicBezTo>
                    <a:pt x="1" y="1109"/>
                    <a:pt x="1110" y="0"/>
                    <a:pt x="25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2" name="Google Shape;3422;p9"/>
            <p:cNvSpPr/>
            <p:nvPr/>
          </p:nvSpPr>
          <p:spPr>
            <a:xfrm>
              <a:off x="1885225" y="3641100"/>
              <a:ext cx="124050" cy="124075"/>
            </a:xfrm>
            <a:custGeom>
              <a:avLst/>
              <a:gdLst/>
              <a:ahLst/>
              <a:cxnLst/>
              <a:rect l="l" t="t" r="r" b="b"/>
              <a:pathLst>
                <a:path w="4962" h="4963" extrusionOk="0">
                  <a:moveTo>
                    <a:pt x="2452" y="1"/>
                  </a:moveTo>
                  <a:cubicBezTo>
                    <a:pt x="3853" y="1"/>
                    <a:pt x="4962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ubicBezTo>
                    <a:pt x="1051" y="4962"/>
                    <a:pt x="0" y="3853"/>
                    <a:pt x="0" y="2453"/>
                  </a:cubicBezTo>
                  <a:cubicBezTo>
                    <a:pt x="0" y="1110"/>
                    <a:pt x="1109" y="1"/>
                    <a:pt x="24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3" name="Google Shape;3423;p9"/>
            <p:cNvSpPr/>
            <p:nvPr/>
          </p:nvSpPr>
          <p:spPr>
            <a:xfrm>
              <a:off x="5318875" y="4129975"/>
              <a:ext cx="124050" cy="125500"/>
            </a:xfrm>
            <a:custGeom>
              <a:avLst/>
              <a:gdLst/>
              <a:ahLst/>
              <a:cxnLst/>
              <a:rect l="l" t="t" r="r" b="b"/>
              <a:pathLst>
                <a:path w="4962" h="5020" extrusionOk="0">
                  <a:moveTo>
                    <a:pt x="58" y="2510"/>
                  </a:moveTo>
                  <a:cubicBezTo>
                    <a:pt x="58" y="1109"/>
                    <a:pt x="1167" y="0"/>
                    <a:pt x="2568" y="58"/>
                  </a:cubicBezTo>
                  <a:cubicBezTo>
                    <a:pt x="3911" y="117"/>
                    <a:pt x="4962" y="1226"/>
                    <a:pt x="4962" y="2568"/>
                  </a:cubicBezTo>
                  <a:cubicBezTo>
                    <a:pt x="4962" y="3911"/>
                    <a:pt x="3794" y="5020"/>
                    <a:pt x="2452" y="5020"/>
                  </a:cubicBezTo>
                  <a:cubicBezTo>
                    <a:pt x="1109" y="4962"/>
                    <a:pt x="0" y="3853"/>
                    <a:pt x="58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4" name="Google Shape;3424;p9"/>
            <p:cNvSpPr/>
            <p:nvPr/>
          </p:nvSpPr>
          <p:spPr>
            <a:xfrm>
              <a:off x="3357625" y="696325"/>
              <a:ext cx="124050" cy="124050"/>
            </a:xfrm>
            <a:custGeom>
              <a:avLst/>
              <a:gdLst/>
              <a:ahLst/>
              <a:cxnLst/>
              <a:rect l="l" t="t" r="r" b="b"/>
              <a:pathLst>
                <a:path w="4962" h="4962" extrusionOk="0">
                  <a:moveTo>
                    <a:pt x="2510" y="4962"/>
                  </a:moveTo>
                  <a:cubicBezTo>
                    <a:pt x="1168" y="4962"/>
                    <a:pt x="59" y="3853"/>
                    <a:pt x="0" y="2510"/>
                  </a:cubicBezTo>
                  <a:cubicBezTo>
                    <a:pt x="0" y="1168"/>
                    <a:pt x="1109" y="59"/>
                    <a:pt x="2452" y="59"/>
                  </a:cubicBezTo>
                  <a:cubicBezTo>
                    <a:pt x="3794" y="0"/>
                    <a:pt x="4903" y="1109"/>
                    <a:pt x="4903" y="2452"/>
                  </a:cubicBezTo>
                  <a:cubicBezTo>
                    <a:pt x="4962" y="3794"/>
                    <a:pt x="3853" y="4903"/>
                    <a:pt x="2510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5" name="Google Shape;3425;p9"/>
            <p:cNvSpPr/>
            <p:nvPr/>
          </p:nvSpPr>
          <p:spPr>
            <a:xfrm>
              <a:off x="5076625" y="43780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1" y="2393"/>
                  </a:moveTo>
                  <a:cubicBezTo>
                    <a:pt x="59" y="1051"/>
                    <a:pt x="1226" y="0"/>
                    <a:pt x="2511" y="0"/>
                  </a:cubicBezTo>
                  <a:cubicBezTo>
                    <a:pt x="3853" y="58"/>
                    <a:pt x="4962" y="1226"/>
                    <a:pt x="4904" y="2510"/>
                  </a:cubicBezTo>
                  <a:cubicBezTo>
                    <a:pt x="4904" y="3852"/>
                    <a:pt x="3736" y="4962"/>
                    <a:pt x="2394" y="4903"/>
                  </a:cubicBezTo>
                  <a:cubicBezTo>
                    <a:pt x="1051" y="4903"/>
                    <a:pt x="1" y="3736"/>
                    <a:pt x="1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6" name="Google Shape;3426;p9"/>
            <p:cNvSpPr/>
            <p:nvPr/>
          </p:nvSpPr>
          <p:spPr>
            <a:xfrm>
              <a:off x="4830000" y="944400"/>
              <a:ext cx="122625" cy="122600"/>
            </a:xfrm>
            <a:custGeom>
              <a:avLst/>
              <a:gdLst/>
              <a:ahLst/>
              <a:cxnLst/>
              <a:rect l="l" t="t" r="r" b="b"/>
              <a:pathLst>
                <a:path w="4905" h="4904" extrusionOk="0">
                  <a:moveTo>
                    <a:pt x="4904" y="2452"/>
                  </a:moveTo>
                  <a:cubicBezTo>
                    <a:pt x="4904" y="3794"/>
                    <a:pt x="3795" y="4903"/>
                    <a:pt x="2453" y="4903"/>
                  </a:cubicBezTo>
                  <a:cubicBezTo>
                    <a:pt x="1110" y="4903"/>
                    <a:pt x="1" y="3736"/>
                    <a:pt x="1" y="2452"/>
                  </a:cubicBezTo>
                  <a:cubicBezTo>
                    <a:pt x="1" y="1109"/>
                    <a:pt x="1168" y="0"/>
                    <a:pt x="2453" y="0"/>
                  </a:cubicBezTo>
                  <a:cubicBezTo>
                    <a:pt x="3795" y="0"/>
                    <a:pt x="4904" y="1109"/>
                    <a:pt x="4904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7" name="Google Shape;3427;p9"/>
            <p:cNvSpPr/>
            <p:nvPr/>
          </p:nvSpPr>
          <p:spPr>
            <a:xfrm>
              <a:off x="2131825" y="14332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3" y="4904"/>
                  </a:moveTo>
                  <a:cubicBezTo>
                    <a:pt x="1110" y="4904"/>
                    <a:pt x="1" y="3795"/>
                    <a:pt x="1" y="2452"/>
                  </a:cubicBezTo>
                  <a:cubicBezTo>
                    <a:pt x="59" y="1109"/>
                    <a:pt x="1168" y="0"/>
                    <a:pt x="2511" y="0"/>
                  </a:cubicBezTo>
                  <a:cubicBezTo>
                    <a:pt x="3853" y="59"/>
                    <a:pt x="4962" y="1168"/>
                    <a:pt x="4904" y="2510"/>
                  </a:cubicBezTo>
                  <a:cubicBezTo>
                    <a:pt x="4904" y="3853"/>
                    <a:pt x="3795" y="4962"/>
                    <a:pt x="2453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8" name="Google Shape;3428;p9"/>
            <p:cNvSpPr/>
            <p:nvPr/>
          </p:nvSpPr>
          <p:spPr>
            <a:xfrm>
              <a:off x="5565475" y="1679875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2" y="0"/>
                  </a:moveTo>
                  <a:cubicBezTo>
                    <a:pt x="3795" y="0"/>
                    <a:pt x="4962" y="1109"/>
                    <a:pt x="4962" y="2452"/>
                  </a:cubicBezTo>
                  <a:cubicBezTo>
                    <a:pt x="4962" y="3794"/>
                    <a:pt x="3853" y="4903"/>
                    <a:pt x="2511" y="4903"/>
                  </a:cubicBezTo>
                  <a:cubicBezTo>
                    <a:pt x="1168" y="4962"/>
                    <a:pt x="59" y="3852"/>
                    <a:pt x="59" y="2510"/>
                  </a:cubicBezTo>
                  <a:cubicBezTo>
                    <a:pt x="1" y="1167"/>
                    <a:pt x="1110" y="58"/>
                    <a:pt x="245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9" name="Google Shape;3429;p9"/>
            <p:cNvSpPr/>
            <p:nvPr/>
          </p:nvSpPr>
          <p:spPr>
            <a:xfrm>
              <a:off x="3847925" y="4868350"/>
              <a:ext cx="121150" cy="121150"/>
            </a:xfrm>
            <a:custGeom>
              <a:avLst/>
              <a:gdLst/>
              <a:ahLst/>
              <a:cxnLst/>
              <a:rect l="l" t="t" r="r" b="b"/>
              <a:pathLst>
                <a:path w="4846" h="4846" extrusionOk="0">
                  <a:moveTo>
                    <a:pt x="4845" y="2394"/>
                  </a:moveTo>
                  <a:cubicBezTo>
                    <a:pt x="4845" y="3736"/>
                    <a:pt x="3795" y="4845"/>
                    <a:pt x="2452" y="4845"/>
                  </a:cubicBezTo>
                  <a:cubicBezTo>
                    <a:pt x="1168" y="4845"/>
                    <a:pt x="59" y="3795"/>
                    <a:pt x="59" y="2452"/>
                  </a:cubicBezTo>
                  <a:cubicBezTo>
                    <a:pt x="1" y="1110"/>
                    <a:pt x="1110" y="59"/>
                    <a:pt x="2394" y="59"/>
                  </a:cubicBezTo>
                  <a:cubicBezTo>
                    <a:pt x="3736" y="1"/>
                    <a:pt x="4845" y="1110"/>
                    <a:pt x="4845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0" name="Google Shape;3430;p9"/>
            <p:cNvSpPr/>
            <p:nvPr/>
          </p:nvSpPr>
          <p:spPr>
            <a:xfrm>
              <a:off x="1644450" y="2660475"/>
              <a:ext cx="119675" cy="119700"/>
            </a:xfrm>
            <a:custGeom>
              <a:avLst/>
              <a:gdLst/>
              <a:ahLst/>
              <a:cxnLst/>
              <a:rect l="l" t="t" r="r" b="b"/>
              <a:pathLst>
                <a:path w="4787" h="4788" extrusionOk="0">
                  <a:moveTo>
                    <a:pt x="2393" y="1"/>
                  </a:moveTo>
                  <a:cubicBezTo>
                    <a:pt x="3678" y="1"/>
                    <a:pt x="4787" y="1052"/>
                    <a:pt x="4787" y="2394"/>
                  </a:cubicBezTo>
                  <a:cubicBezTo>
                    <a:pt x="4787" y="3678"/>
                    <a:pt x="3736" y="4787"/>
                    <a:pt x="2393" y="4787"/>
                  </a:cubicBezTo>
                  <a:cubicBezTo>
                    <a:pt x="1109" y="4787"/>
                    <a:pt x="0" y="3737"/>
                    <a:pt x="0" y="2394"/>
                  </a:cubicBezTo>
                  <a:cubicBezTo>
                    <a:pt x="0" y="1110"/>
                    <a:pt x="1051" y="1"/>
                    <a:pt x="23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1" name="Google Shape;3431;p9"/>
            <p:cNvSpPr/>
            <p:nvPr/>
          </p:nvSpPr>
          <p:spPr>
            <a:xfrm>
              <a:off x="3605700" y="4868350"/>
              <a:ext cx="121125" cy="121150"/>
            </a:xfrm>
            <a:custGeom>
              <a:avLst/>
              <a:gdLst/>
              <a:ahLst/>
              <a:cxnLst/>
              <a:rect l="l" t="t" r="r" b="b"/>
              <a:pathLst>
                <a:path w="4845" h="4846" extrusionOk="0">
                  <a:moveTo>
                    <a:pt x="4787" y="2394"/>
                  </a:moveTo>
                  <a:cubicBezTo>
                    <a:pt x="4845" y="3736"/>
                    <a:pt x="3736" y="4845"/>
                    <a:pt x="2452" y="4845"/>
                  </a:cubicBezTo>
                  <a:cubicBezTo>
                    <a:pt x="1109" y="4845"/>
                    <a:pt x="59" y="3795"/>
                    <a:pt x="0" y="2452"/>
                  </a:cubicBezTo>
                  <a:cubicBezTo>
                    <a:pt x="0" y="1110"/>
                    <a:pt x="1051" y="59"/>
                    <a:pt x="2393" y="59"/>
                  </a:cubicBezTo>
                  <a:cubicBezTo>
                    <a:pt x="3736" y="1"/>
                    <a:pt x="4787" y="1110"/>
                    <a:pt x="4787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2" name="Google Shape;3432;p9"/>
            <p:cNvSpPr/>
            <p:nvPr/>
          </p:nvSpPr>
          <p:spPr>
            <a:xfrm>
              <a:off x="4342625" y="699250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8"/>
                  </a:moveTo>
                  <a:cubicBezTo>
                    <a:pt x="1051" y="4728"/>
                    <a:pt x="59" y="3736"/>
                    <a:pt x="59" y="2393"/>
                  </a:cubicBezTo>
                  <a:cubicBezTo>
                    <a:pt x="0" y="1051"/>
                    <a:pt x="1051" y="0"/>
                    <a:pt x="2452" y="0"/>
                  </a:cubicBezTo>
                  <a:cubicBezTo>
                    <a:pt x="3736" y="58"/>
                    <a:pt x="4787" y="1051"/>
                    <a:pt x="4728" y="2393"/>
                  </a:cubicBezTo>
                  <a:cubicBezTo>
                    <a:pt x="4728" y="3736"/>
                    <a:pt x="3736" y="4728"/>
                    <a:pt x="2393" y="47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3" name="Google Shape;3433;p9"/>
            <p:cNvSpPr/>
            <p:nvPr/>
          </p:nvSpPr>
          <p:spPr>
            <a:xfrm>
              <a:off x="5568400" y="38906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8" y="2393"/>
                  </a:moveTo>
                  <a:cubicBezTo>
                    <a:pt x="4728" y="3736"/>
                    <a:pt x="3736" y="4728"/>
                    <a:pt x="2394" y="4728"/>
                  </a:cubicBezTo>
                  <a:cubicBezTo>
                    <a:pt x="1051" y="4728"/>
                    <a:pt x="0" y="3678"/>
                    <a:pt x="0" y="2335"/>
                  </a:cubicBezTo>
                  <a:cubicBezTo>
                    <a:pt x="59" y="1051"/>
                    <a:pt x="1109" y="0"/>
                    <a:pt x="2394" y="0"/>
                  </a:cubicBezTo>
                  <a:cubicBezTo>
                    <a:pt x="3736" y="59"/>
                    <a:pt x="4728" y="1051"/>
                    <a:pt x="4728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4" name="Google Shape;3434;p9"/>
            <p:cNvSpPr/>
            <p:nvPr/>
          </p:nvSpPr>
          <p:spPr>
            <a:xfrm>
              <a:off x="2134750" y="41343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9" y="2393"/>
                  </a:moveTo>
                  <a:cubicBezTo>
                    <a:pt x="4670" y="3678"/>
                    <a:pt x="3678" y="4728"/>
                    <a:pt x="2336" y="4670"/>
                  </a:cubicBezTo>
                  <a:cubicBezTo>
                    <a:pt x="993" y="4670"/>
                    <a:pt x="1" y="3619"/>
                    <a:pt x="1" y="2277"/>
                  </a:cubicBezTo>
                  <a:cubicBezTo>
                    <a:pt x="59" y="992"/>
                    <a:pt x="1051" y="0"/>
                    <a:pt x="2394" y="0"/>
                  </a:cubicBezTo>
                  <a:cubicBezTo>
                    <a:pt x="3736" y="0"/>
                    <a:pt x="4729" y="1051"/>
                    <a:pt x="4670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5" name="Google Shape;3435;p9"/>
            <p:cNvSpPr/>
            <p:nvPr/>
          </p:nvSpPr>
          <p:spPr>
            <a:xfrm>
              <a:off x="2381375" y="43809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5" y="4729"/>
                  </a:moveTo>
                  <a:cubicBezTo>
                    <a:pt x="993" y="4670"/>
                    <a:pt x="0" y="3678"/>
                    <a:pt x="0" y="2336"/>
                  </a:cubicBezTo>
                  <a:cubicBezTo>
                    <a:pt x="0" y="993"/>
                    <a:pt x="1109" y="1"/>
                    <a:pt x="2452" y="1"/>
                  </a:cubicBezTo>
                  <a:cubicBezTo>
                    <a:pt x="3736" y="59"/>
                    <a:pt x="4728" y="1110"/>
                    <a:pt x="4728" y="2394"/>
                  </a:cubicBezTo>
                  <a:cubicBezTo>
                    <a:pt x="4670" y="3736"/>
                    <a:pt x="3619" y="4729"/>
                    <a:pt x="2335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6" name="Google Shape;3436;p9"/>
            <p:cNvSpPr/>
            <p:nvPr/>
          </p:nvSpPr>
          <p:spPr>
            <a:xfrm>
              <a:off x="4097450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2336" y="0"/>
                  </a:moveTo>
                  <a:cubicBezTo>
                    <a:pt x="3620" y="0"/>
                    <a:pt x="4671" y="993"/>
                    <a:pt x="4671" y="2277"/>
                  </a:cubicBezTo>
                  <a:cubicBezTo>
                    <a:pt x="4671" y="3619"/>
                    <a:pt x="3678" y="4612"/>
                    <a:pt x="2336" y="4670"/>
                  </a:cubicBezTo>
                  <a:cubicBezTo>
                    <a:pt x="1052" y="4670"/>
                    <a:pt x="1" y="3619"/>
                    <a:pt x="1" y="2335"/>
                  </a:cubicBezTo>
                  <a:cubicBezTo>
                    <a:pt x="1" y="993"/>
                    <a:pt x="993" y="0"/>
                    <a:pt x="233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7" name="Google Shape;3437;p9"/>
            <p:cNvSpPr/>
            <p:nvPr/>
          </p:nvSpPr>
          <p:spPr>
            <a:xfrm>
              <a:off x="5815025" y="2171625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9"/>
                  </a:moveTo>
                  <a:cubicBezTo>
                    <a:pt x="1051" y="4729"/>
                    <a:pt x="0" y="3678"/>
                    <a:pt x="0" y="2336"/>
                  </a:cubicBezTo>
                  <a:cubicBezTo>
                    <a:pt x="58" y="1052"/>
                    <a:pt x="1051" y="1"/>
                    <a:pt x="2393" y="1"/>
                  </a:cubicBezTo>
                  <a:cubicBezTo>
                    <a:pt x="3736" y="1"/>
                    <a:pt x="4786" y="1052"/>
                    <a:pt x="4728" y="2394"/>
                  </a:cubicBezTo>
                  <a:cubicBezTo>
                    <a:pt x="4728" y="3737"/>
                    <a:pt x="3677" y="4729"/>
                    <a:pt x="239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8" name="Google Shape;3438;p9"/>
            <p:cNvSpPr/>
            <p:nvPr/>
          </p:nvSpPr>
          <p:spPr>
            <a:xfrm>
              <a:off x="5816475" y="33988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0"/>
                  </a:moveTo>
                  <a:cubicBezTo>
                    <a:pt x="3619" y="0"/>
                    <a:pt x="4670" y="993"/>
                    <a:pt x="4670" y="2335"/>
                  </a:cubicBezTo>
                  <a:cubicBezTo>
                    <a:pt x="4670" y="3619"/>
                    <a:pt x="3619" y="4670"/>
                    <a:pt x="2335" y="4670"/>
                  </a:cubicBezTo>
                  <a:cubicBezTo>
                    <a:pt x="993" y="4670"/>
                    <a:pt x="0" y="3619"/>
                    <a:pt x="0" y="2335"/>
                  </a:cubicBezTo>
                  <a:cubicBezTo>
                    <a:pt x="0" y="993"/>
                    <a:pt x="993" y="0"/>
                    <a:pt x="23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9" name="Google Shape;3439;p9"/>
            <p:cNvSpPr/>
            <p:nvPr/>
          </p:nvSpPr>
          <p:spPr>
            <a:xfrm>
              <a:off x="1644450" y="2907100"/>
              <a:ext cx="118225" cy="119675"/>
            </a:xfrm>
            <a:custGeom>
              <a:avLst/>
              <a:gdLst/>
              <a:ahLst/>
              <a:cxnLst/>
              <a:rect l="l" t="t" r="r" b="b"/>
              <a:pathLst>
                <a:path w="4729" h="4787" extrusionOk="0">
                  <a:moveTo>
                    <a:pt x="2335" y="59"/>
                  </a:moveTo>
                  <a:cubicBezTo>
                    <a:pt x="3678" y="1"/>
                    <a:pt x="4728" y="1051"/>
                    <a:pt x="4728" y="2394"/>
                  </a:cubicBezTo>
                  <a:cubicBezTo>
                    <a:pt x="4728" y="3736"/>
                    <a:pt x="3736" y="4729"/>
                    <a:pt x="2452" y="4787"/>
                  </a:cubicBezTo>
                  <a:cubicBezTo>
                    <a:pt x="1109" y="4787"/>
                    <a:pt x="0" y="3736"/>
                    <a:pt x="0" y="2394"/>
                  </a:cubicBezTo>
                  <a:cubicBezTo>
                    <a:pt x="0" y="1110"/>
                    <a:pt x="1051" y="59"/>
                    <a:pt x="233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0" name="Google Shape;3440;p9"/>
            <p:cNvSpPr/>
            <p:nvPr/>
          </p:nvSpPr>
          <p:spPr>
            <a:xfrm>
              <a:off x="2627975" y="9458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6" y="1"/>
                  </a:moveTo>
                  <a:cubicBezTo>
                    <a:pt x="3678" y="1"/>
                    <a:pt x="4729" y="1051"/>
                    <a:pt x="4729" y="2336"/>
                  </a:cubicBezTo>
                  <a:cubicBezTo>
                    <a:pt x="4729" y="3678"/>
                    <a:pt x="3678" y="4729"/>
                    <a:pt x="2336" y="4729"/>
                  </a:cubicBezTo>
                  <a:cubicBezTo>
                    <a:pt x="993" y="4729"/>
                    <a:pt x="1" y="3678"/>
                    <a:pt x="1" y="2394"/>
                  </a:cubicBezTo>
                  <a:cubicBezTo>
                    <a:pt x="1" y="1051"/>
                    <a:pt x="1052" y="59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1" name="Google Shape;3441;p9"/>
            <p:cNvSpPr/>
            <p:nvPr/>
          </p:nvSpPr>
          <p:spPr>
            <a:xfrm>
              <a:off x="1645900" y="2419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1"/>
                  </a:moveTo>
                  <a:cubicBezTo>
                    <a:pt x="3678" y="1"/>
                    <a:pt x="4670" y="993"/>
                    <a:pt x="4670" y="2336"/>
                  </a:cubicBezTo>
                  <a:cubicBezTo>
                    <a:pt x="4670" y="3620"/>
                    <a:pt x="3620" y="4670"/>
                    <a:pt x="2335" y="4670"/>
                  </a:cubicBezTo>
                  <a:cubicBezTo>
                    <a:pt x="993" y="4670"/>
                    <a:pt x="1" y="3620"/>
                    <a:pt x="1" y="2336"/>
                  </a:cubicBezTo>
                  <a:cubicBezTo>
                    <a:pt x="1" y="993"/>
                    <a:pt x="1051" y="1"/>
                    <a:pt x="23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2" name="Google Shape;3442;p9"/>
            <p:cNvSpPr/>
            <p:nvPr/>
          </p:nvSpPr>
          <p:spPr>
            <a:xfrm>
              <a:off x="3118300" y="700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277" y="4612"/>
                  </a:moveTo>
                  <a:cubicBezTo>
                    <a:pt x="993" y="4612"/>
                    <a:pt x="0" y="3561"/>
                    <a:pt x="0" y="2219"/>
                  </a:cubicBezTo>
                  <a:cubicBezTo>
                    <a:pt x="59" y="993"/>
                    <a:pt x="1109" y="0"/>
                    <a:pt x="2394" y="0"/>
                  </a:cubicBezTo>
                  <a:cubicBezTo>
                    <a:pt x="3678" y="0"/>
                    <a:pt x="4670" y="1109"/>
                    <a:pt x="4670" y="2394"/>
                  </a:cubicBezTo>
                  <a:cubicBezTo>
                    <a:pt x="4612" y="3678"/>
                    <a:pt x="3561" y="4670"/>
                    <a:pt x="2277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3" name="Google Shape;3443;p9"/>
            <p:cNvSpPr/>
            <p:nvPr/>
          </p:nvSpPr>
          <p:spPr>
            <a:xfrm>
              <a:off x="1645900" y="31551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4670" y="2335"/>
                  </a:moveTo>
                  <a:cubicBezTo>
                    <a:pt x="4670" y="3678"/>
                    <a:pt x="3620" y="4670"/>
                    <a:pt x="2277" y="4670"/>
                  </a:cubicBezTo>
                  <a:cubicBezTo>
                    <a:pt x="1051" y="4612"/>
                    <a:pt x="1" y="3620"/>
                    <a:pt x="1" y="2335"/>
                  </a:cubicBezTo>
                  <a:cubicBezTo>
                    <a:pt x="1" y="1051"/>
                    <a:pt x="1051" y="1"/>
                    <a:pt x="2394" y="59"/>
                  </a:cubicBezTo>
                  <a:cubicBezTo>
                    <a:pt x="3620" y="59"/>
                    <a:pt x="4670" y="1110"/>
                    <a:pt x="4670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4" name="Google Shape;3444;p9"/>
            <p:cNvSpPr/>
            <p:nvPr/>
          </p:nvSpPr>
          <p:spPr>
            <a:xfrm>
              <a:off x="1892525" y="1682775"/>
              <a:ext cx="116750" cy="116775"/>
            </a:xfrm>
            <a:custGeom>
              <a:avLst/>
              <a:gdLst/>
              <a:ahLst/>
              <a:cxnLst/>
              <a:rect l="l" t="t" r="r" b="b"/>
              <a:pathLst>
                <a:path w="4670" h="4671" extrusionOk="0">
                  <a:moveTo>
                    <a:pt x="4670" y="2336"/>
                  </a:moveTo>
                  <a:cubicBezTo>
                    <a:pt x="4670" y="3620"/>
                    <a:pt x="3619" y="4670"/>
                    <a:pt x="2277" y="4670"/>
                  </a:cubicBezTo>
                  <a:cubicBezTo>
                    <a:pt x="1051" y="4670"/>
                    <a:pt x="0" y="3620"/>
                    <a:pt x="0" y="2394"/>
                  </a:cubicBezTo>
                  <a:cubicBezTo>
                    <a:pt x="0" y="1051"/>
                    <a:pt x="1051" y="1"/>
                    <a:pt x="2335" y="59"/>
                  </a:cubicBezTo>
                  <a:cubicBezTo>
                    <a:pt x="3619" y="59"/>
                    <a:pt x="4611" y="1051"/>
                    <a:pt x="4670" y="23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5" name="Google Shape;3445;p9"/>
            <p:cNvSpPr/>
            <p:nvPr/>
          </p:nvSpPr>
          <p:spPr>
            <a:xfrm>
              <a:off x="4832925" y="4629025"/>
              <a:ext cx="116775" cy="115325"/>
            </a:xfrm>
            <a:custGeom>
              <a:avLst/>
              <a:gdLst/>
              <a:ahLst/>
              <a:cxnLst/>
              <a:rect l="l" t="t" r="r" b="b"/>
              <a:pathLst>
                <a:path w="4671" h="4613" extrusionOk="0">
                  <a:moveTo>
                    <a:pt x="2336" y="1"/>
                  </a:moveTo>
                  <a:cubicBezTo>
                    <a:pt x="3678" y="1"/>
                    <a:pt x="4670" y="1051"/>
                    <a:pt x="4670" y="2336"/>
                  </a:cubicBezTo>
                  <a:cubicBezTo>
                    <a:pt x="4670" y="3620"/>
                    <a:pt x="3620" y="4612"/>
                    <a:pt x="2336" y="4612"/>
                  </a:cubicBezTo>
                  <a:cubicBezTo>
                    <a:pt x="1051" y="4612"/>
                    <a:pt x="1" y="3561"/>
                    <a:pt x="59" y="2277"/>
                  </a:cubicBezTo>
                  <a:cubicBezTo>
                    <a:pt x="59" y="993"/>
                    <a:pt x="1110" y="1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6" name="Google Shape;3446;p9"/>
            <p:cNvSpPr/>
            <p:nvPr/>
          </p:nvSpPr>
          <p:spPr>
            <a:xfrm>
              <a:off x="3360525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4671" y="2335"/>
                  </a:moveTo>
                  <a:cubicBezTo>
                    <a:pt x="4671" y="3619"/>
                    <a:pt x="3620" y="4670"/>
                    <a:pt x="2277" y="4612"/>
                  </a:cubicBezTo>
                  <a:cubicBezTo>
                    <a:pt x="1052" y="4612"/>
                    <a:pt x="1" y="3561"/>
                    <a:pt x="1" y="2335"/>
                  </a:cubicBezTo>
                  <a:cubicBezTo>
                    <a:pt x="1" y="993"/>
                    <a:pt x="1052" y="0"/>
                    <a:pt x="2394" y="0"/>
                  </a:cubicBezTo>
                  <a:cubicBezTo>
                    <a:pt x="3678" y="0"/>
                    <a:pt x="4671" y="1051"/>
                    <a:pt x="4671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7" name="Google Shape;3447;p9"/>
            <p:cNvSpPr/>
            <p:nvPr/>
          </p:nvSpPr>
          <p:spPr>
            <a:xfrm>
              <a:off x="1889600" y="3890650"/>
              <a:ext cx="113850" cy="112375"/>
            </a:xfrm>
            <a:custGeom>
              <a:avLst/>
              <a:gdLst/>
              <a:ahLst/>
              <a:cxnLst/>
              <a:rect l="l" t="t" r="r" b="b"/>
              <a:pathLst>
                <a:path w="4554" h="4495" extrusionOk="0">
                  <a:moveTo>
                    <a:pt x="4553" y="2277"/>
                  </a:moveTo>
                  <a:cubicBezTo>
                    <a:pt x="4495" y="3503"/>
                    <a:pt x="3503" y="4495"/>
                    <a:pt x="2277" y="4495"/>
                  </a:cubicBezTo>
                  <a:cubicBezTo>
                    <a:pt x="993" y="4436"/>
                    <a:pt x="0" y="3386"/>
                    <a:pt x="59" y="2160"/>
                  </a:cubicBezTo>
                  <a:cubicBezTo>
                    <a:pt x="117" y="934"/>
                    <a:pt x="1109" y="0"/>
                    <a:pt x="2277" y="0"/>
                  </a:cubicBezTo>
                  <a:cubicBezTo>
                    <a:pt x="3561" y="0"/>
                    <a:pt x="4553" y="993"/>
                    <a:pt x="4553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8" name="Google Shape;3448;p9"/>
            <p:cNvSpPr/>
            <p:nvPr/>
          </p:nvSpPr>
          <p:spPr>
            <a:xfrm>
              <a:off x="4345525" y="4872725"/>
              <a:ext cx="112400" cy="112400"/>
            </a:xfrm>
            <a:custGeom>
              <a:avLst/>
              <a:gdLst/>
              <a:ahLst/>
              <a:cxnLst/>
              <a:rect l="l" t="t" r="r" b="b"/>
              <a:pathLst>
                <a:path w="4496" h="4496" extrusionOk="0">
                  <a:moveTo>
                    <a:pt x="2277" y="4495"/>
                  </a:moveTo>
                  <a:cubicBezTo>
                    <a:pt x="993" y="4495"/>
                    <a:pt x="1" y="3444"/>
                    <a:pt x="1" y="2219"/>
                  </a:cubicBezTo>
                  <a:cubicBezTo>
                    <a:pt x="59" y="993"/>
                    <a:pt x="1052" y="1"/>
                    <a:pt x="2336" y="1"/>
                  </a:cubicBezTo>
                  <a:cubicBezTo>
                    <a:pt x="3503" y="59"/>
                    <a:pt x="4495" y="1051"/>
                    <a:pt x="4495" y="2219"/>
                  </a:cubicBezTo>
                  <a:cubicBezTo>
                    <a:pt x="4495" y="3503"/>
                    <a:pt x="3503" y="4495"/>
                    <a:pt x="2277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9" name="Google Shape;3449;p9"/>
            <p:cNvSpPr/>
            <p:nvPr/>
          </p:nvSpPr>
          <p:spPr>
            <a:xfrm>
              <a:off x="2626525" y="4626125"/>
              <a:ext cx="112400" cy="112375"/>
            </a:xfrm>
            <a:custGeom>
              <a:avLst/>
              <a:gdLst/>
              <a:ahLst/>
              <a:cxnLst/>
              <a:rect l="l" t="t" r="r" b="b"/>
              <a:pathLst>
                <a:path w="4496" h="4495" extrusionOk="0">
                  <a:moveTo>
                    <a:pt x="2277" y="0"/>
                  </a:moveTo>
                  <a:cubicBezTo>
                    <a:pt x="3503" y="0"/>
                    <a:pt x="4495" y="1051"/>
                    <a:pt x="4495" y="2276"/>
                  </a:cubicBezTo>
                  <a:cubicBezTo>
                    <a:pt x="4495" y="3502"/>
                    <a:pt x="3444" y="4495"/>
                    <a:pt x="2219" y="4495"/>
                  </a:cubicBezTo>
                  <a:cubicBezTo>
                    <a:pt x="993" y="4495"/>
                    <a:pt x="59" y="3502"/>
                    <a:pt x="1" y="2276"/>
                  </a:cubicBezTo>
                  <a:cubicBezTo>
                    <a:pt x="1" y="1051"/>
                    <a:pt x="1051" y="0"/>
                    <a:pt x="227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0" name="Google Shape;3450;p9"/>
            <p:cNvSpPr/>
            <p:nvPr/>
          </p:nvSpPr>
          <p:spPr>
            <a:xfrm>
              <a:off x="5819400" y="1933775"/>
              <a:ext cx="110925" cy="109475"/>
            </a:xfrm>
            <a:custGeom>
              <a:avLst/>
              <a:gdLst/>
              <a:ahLst/>
              <a:cxnLst/>
              <a:rect l="l" t="t" r="r" b="b"/>
              <a:pathLst>
                <a:path w="4437" h="4379" extrusionOk="0">
                  <a:moveTo>
                    <a:pt x="4436" y="2160"/>
                  </a:moveTo>
                  <a:cubicBezTo>
                    <a:pt x="4436" y="3386"/>
                    <a:pt x="3502" y="4378"/>
                    <a:pt x="2277" y="4378"/>
                  </a:cubicBezTo>
                  <a:cubicBezTo>
                    <a:pt x="992" y="4378"/>
                    <a:pt x="0" y="3444"/>
                    <a:pt x="0" y="2160"/>
                  </a:cubicBezTo>
                  <a:cubicBezTo>
                    <a:pt x="0" y="934"/>
                    <a:pt x="992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1" name="Google Shape;3451;p9"/>
            <p:cNvSpPr/>
            <p:nvPr/>
          </p:nvSpPr>
          <p:spPr>
            <a:xfrm>
              <a:off x="5329075" y="1196850"/>
              <a:ext cx="110925" cy="110925"/>
            </a:xfrm>
            <a:custGeom>
              <a:avLst/>
              <a:gdLst/>
              <a:ahLst/>
              <a:cxnLst/>
              <a:rect l="l" t="t" r="r" b="b"/>
              <a:pathLst>
                <a:path w="4437" h="4437" extrusionOk="0">
                  <a:moveTo>
                    <a:pt x="4437" y="2218"/>
                  </a:moveTo>
                  <a:cubicBezTo>
                    <a:pt x="4437" y="3444"/>
                    <a:pt x="3503" y="4378"/>
                    <a:pt x="2277" y="4437"/>
                  </a:cubicBezTo>
                  <a:cubicBezTo>
                    <a:pt x="993" y="4437"/>
                    <a:pt x="1" y="3444"/>
                    <a:pt x="59" y="2160"/>
                  </a:cubicBezTo>
                  <a:cubicBezTo>
                    <a:pt x="59" y="934"/>
                    <a:pt x="1051" y="0"/>
                    <a:pt x="2277" y="0"/>
                  </a:cubicBezTo>
                  <a:cubicBezTo>
                    <a:pt x="3503" y="0"/>
                    <a:pt x="4437" y="993"/>
                    <a:pt x="4437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2" name="Google Shape;3452;p9"/>
            <p:cNvSpPr/>
            <p:nvPr/>
          </p:nvSpPr>
          <p:spPr>
            <a:xfrm>
              <a:off x="4593600" y="703625"/>
              <a:ext cx="110950" cy="109450"/>
            </a:xfrm>
            <a:custGeom>
              <a:avLst/>
              <a:gdLst/>
              <a:ahLst/>
              <a:cxnLst/>
              <a:rect l="l" t="t" r="r" b="b"/>
              <a:pathLst>
                <a:path w="4438" h="4378" extrusionOk="0">
                  <a:moveTo>
                    <a:pt x="4379" y="2218"/>
                  </a:moveTo>
                  <a:cubicBezTo>
                    <a:pt x="4379" y="3444"/>
                    <a:pt x="3445" y="4378"/>
                    <a:pt x="2219" y="4378"/>
                  </a:cubicBezTo>
                  <a:cubicBezTo>
                    <a:pt x="935" y="4378"/>
                    <a:pt x="1" y="3444"/>
                    <a:pt x="1" y="2160"/>
                  </a:cubicBezTo>
                  <a:cubicBezTo>
                    <a:pt x="59" y="934"/>
                    <a:pt x="993" y="0"/>
                    <a:pt x="2219" y="0"/>
                  </a:cubicBezTo>
                  <a:cubicBezTo>
                    <a:pt x="3445" y="0"/>
                    <a:pt x="4437" y="992"/>
                    <a:pt x="4379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3" name="Google Shape;3453;p9"/>
            <p:cNvSpPr/>
            <p:nvPr/>
          </p:nvSpPr>
          <p:spPr>
            <a:xfrm>
              <a:off x="1648825" y="2174550"/>
              <a:ext cx="110925" cy="112400"/>
            </a:xfrm>
            <a:custGeom>
              <a:avLst/>
              <a:gdLst/>
              <a:ahLst/>
              <a:cxnLst/>
              <a:rect l="l" t="t" r="r" b="b"/>
              <a:pathLst>
                <a:path w="4437" h="4496" extrusionOk="0">
                  <a:moveTo>
                    <a:pt x="4436" y="2277"/>
                  </a:moveTo>
                  <a:cubicBezTo>
                    <a:pt x="4436" y="3503"/>
                    <a:pt x="3503" y="4437"/>
                    <a:pt x="2277" y="4495"/>
                  </a:cubicBezTo>
                  <a:cubicBezTo>
                    <a:pt x="993" y="4495"/>
                    <a:pt x="0" y="3503"/>
                    <a:pt x="0" y="2277"/>
                  </a:cubicBezTo>
                  <a:cubicBezTo>
                    <a:pt x="0" y="993"/>
                    <a:pt x="993" y="1"/>
                    <a:pt x="2218" y="59"/>
                  </a:cubicBezTo>
                  <a:cubicBezTo>
                    <a:pt x="3444" y="59"/>
                    <a:pt x="4436" y="993"/>
                    <a:pt x="4436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4" name="Google Shape;3454;p9"/>
            <p:cNvSpPr/>
            <p:nvPr/>
          </p:nvSpPr>
          <p:spPr>
            <a:xfrm>
              <a:off x="3121225" y="4875650"/>
              <a:ext cx="109450" cy="108000"/>
            </a:xfrm>
            <a:custGeom>
              <a:avLst/>
              <a:gdLst/>
              <a:ahLst/>
              <a:cxnLst/>
              <a:rect l="l" t="t" r="r" b="b"/>
              <a:pathLst>
                <a:path w="4378" h="4320" extrusionOk="0">
                  <a:moveTo>
                    <a:pt x="4378" y="2160"/>
                  </a:moveTo>
                  <a:cubicBezTo>
                    <a:pt x="4378" y="3386"/>
                    <a:pt x="3386" y="4320"/>
                    <a:pt x="2160" y="4320"/>
                  </a:cubicBezTo>
                  <a:cubicBezTo>
                    <a:pt x="934" y="4320"/>
                    <a:pt x="0" y="3327"/>
                    <a:pt x="59" y="2102"/>
                  </a:cubicBezTo>
                  <a:cubicBezTo>
                    <a:pt x="59" y="876"/>
                    <a:pt x="1051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5" name="Google Shape;3455;p9"/>
            <p:cNvSpPr/>
            <p:nvPr/>
          </p:nvSpPr>
          <p:spPr>
            <a:xfrm>
              <a:off x="1648825" y="3401800"/>
              <a:ext cx="110925" cy="109450"/>
            </a:xfrm>
            <a:custGeom>
              <a:avLst/>
              <a:gdLst/>
              <a:ahLst/>
              <a:cxnLst/>
              <a:rect l="l" t="t" r="r" b="b"/>
              <a:pathLst>
                <a:path w="4437" h="4378" extrusionOk="0">
                  <a:moveTo>
                    <a:pt x="59" y="2160"/>
                  </a:moveTo>
                  <a:cubicBezTo>
                    <a:pt x="59" y="934"/>
                    <a:pt x="993" y="0"/>
                    <a:pt x="2277" y="59"/>
                  </a:cubicBezTo>
                  <a:cubicBezTo>
                    <a:pt x="3444" y="59"/>
                    <a:pt x="4436" y="1051"/>
                    <a:pt x="4378" y="2277"/>
                  </a:cubicBezTo>
                  <a:cubicBezTo>
                    <a:pt x="4378" y="3444"/>
                    <a:pt x="3386" y="4378"/>
                    <a:pt x="2218" y="4378"/>
                  </a:cubicBezTo>
                  <a:cubicBezTo>
                    <a:pt x="993" y="4378"/>
                    <a:pt x="0" y="3444"/>
                    <a:pt x="59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6" name="Google Shape;3456;p9"/>
            <p:cNvSpPr/>
            <p:nvPr/>
          </p:nvSpPr>
          <p:spPr>
            <a:xfrm>
              <a:off x="5574225" y="1440550"/>
              <a:ext cx="108025" cy="108000"/>
            </a:xfrm>
            <a:custGeom>
              <a:avLst/>
              <a:gdLst/>
              <a:ahLst/>
              <a:cxnLst/>
              <a:rect l="l" t="t" r="r" b="b"/>
              <a:pathLst>
                <a:path w="4321" h="4320" extrusionOk="0">
                  <a:moveTo>
                    <a:pt x="2161" y="4320"/>
                  </a:moveTo>
                  <a:cubicBezTo>
                    <a:pt x="993" y="4320"/>
                    <a:pt x="1" y="3386"/>
                    <a:pt x="1" y="2218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328" y="0"/>
                    <a:pt x="4320" y="934"/>
                    <a:pt x="4320" y="2160"/>
                  </a:cubicBezTo>
                  <a:cubicBezTo>
                    <a:pt x="4320" y="3327"/>
                    <a:pt x="3386" y="4320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7" name="Google Shape;3457;p9"/>
            <p:cNvSpPr/>
            <p:nvPr/>
          </p:nvSpPr>
          <p:spPr>
            <a:xfrm>
              <a:off x="5820850" y="3649875"/>
              <a:ext cx="108000" cy="108000"/>
            </a:xfrm>
            <a:custGeom>
              <a:avLst/>
              <a:gdLst/>
              <a:ahLst/>
              <a:cxnLst/>
              <a:rect l="l" t="t" r="r" b="b"/>
              <a:pathLst>
                <a:path w="4320" h="4320" extrusionOk="0">
                  <a:moveTo>
                    <a:pt x="2160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1" y="992"/>
                    <a:pt x="993" y="0"/>
                    <a:pt x="2160" y="0"/>
                  </a:cubicBezTo>
                  <a:cubicBezTo>
                    <a:pt x="3328" y="0"/>
                    <a:pt x="4320" y="992"/>
                    <a:pt x="4320" y="2160"/>
                  </a:cubicBezTo>
                  <a:cubicBezTo>
                    <a:pt x="4320" y="3327"/>
                    <a:pt x="3328" y="4320"/>
                    <a:pt x="2160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8" name="Google Shape;3458;p9"/>
            <p:cNvSpPr/>
            <p:nvPr/>
          </p:nvSpPr>
          <p:spPr>
            <a:xfrm>
              <a:off x="5083925" y="950225"/>
              <a:ext cx="109475" cy="109475"/>
            </a:xfrm>
            <a:custGeom>
              <a:avLst/>
              <a:gdLst/>
              <a:ahLst/>
              <a:cxnLst/>
              <a:rect l="l" t="t" r="r" b="b"/>
              <a:pathLst>
                <a:path w="4379" h="4379" extrusionOk="0">
                  <a:moveTo>
                    <a:pt x="4320" y="2161"/>
                  </a:moveTo>
                  <a:cubicBezTo>
                    <a:pt x="4378" y="3328"/>
                    <a:pt x="3386" y="4320"/>
                    <a:pt x="2219" y="4379"/>
                  </a:cubicBezTo>
                  <a:cubicBezTo>
                    <a:pt x="1051" y="4379"/>
                    <a:pt x="59" y="3445"/>
                    <a:pt x="0" y="2219"/>
                  </a:cubicBezTo>
                  <a:cubicBezTo>
                    <a:pt x="0" y="1051"/>
                    <a:pt x="993" y="59"/>
                    <a:pt x="2160" y="59"/>
                  </a:cubicBezTo>
                  <a:cubicBezTo>
                    <a:pt x="3328" y="1"/>
                    <a:pt x="4320" y="993"/>
                    <a:pt x="4320" y="21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9" name="Google Shape;3459;p9"/>
            <p:cNvSpPr/>
            <p:nvPr/>
          </p:nvSpPr>
          <p:spPr>
            <a:xfrm>
              <a:off x="2876050" y="703625"/>
              <a:ext cx="108025" cy="109450"/>
            </a:xfrm>
            <a:custGeom>
              <a:avLst/>
              <a:gdLst/>
              <a:ahLst/>
              <a:cxnLst/>
              <a:rect l="l" t="t" r="r" b="b"/>
              <a:pathLst>
                <a:path w="4321" h="4378" extrusionOk="0">
                  <a:moveTo>
                    <a:pt x="2161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59" y="992"/>
                    <a:pt x="1052" y="0"/>
                    <a:pt x="2219" y="59"/>
                  </a:cubicBezTo>
                  <a:cubicBezTo>
                    <a:pt x="3328" y="59"/>
                    <a:pt x="4320" y="1051"/>
                    <a:pt x="4320" y="2218"/>
                  </a:cubicBezTo>
                  <a:cubicBezTo>
                    <a:pt x="4320" y="3386"/>
                    <a:pt x="3328" y="4378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0" name="Google Shape;3460;p9"/>
            <p:cNvSpPr/>
            <p:nvPr/>
          </p:nvSpPr>
          <p:spPr>
            <a:xfrm>
              <a:off x="5329075" y="4386800"/>
              <a:ext cx="105100" cy="106550"/>
            </a:xfrm>
            <a:custGeom>
              <a:avLst/>
              <a:gdLst/>
              <a:ahLst/>
              <a:cxnLst/>
              <a:rect l="l" t="t" r="r" b="b"/>
              <a:pathLst>
                <a:path w="4204" h="4262" extrusionOk="0">
                  <a:moveTo>
                    <a:pt x="4203" y="2102"/>
                  </a:moveTo>
                  <a:cubicBezTo>
                    <a:pt x="4203" y="3269"/>
                    <a:pt x="3211" y="4203"/>
                    <a:pt x="2102" y="4261"/>
                  </a:cubicBezTo>
                  <a:cubicBezTo>
                    <a:pt x="935" y="4261"/>
                    <a:pt x="1" y="3269"/>
                    <a:pt x="1" y="2102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211" y="0"/>
                    <a:pt x="4203" y="993"/>
                    <a:pt x="4203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1" name="Google Shape;3461;p9"/>
            <p:cNvSpPr/>
            <p:nvPr/>
          </p:nvSpPr>
          <p:spPr>
            <a:xfrm>
              <a:off x="2140600" y="1195400"/>
              <a:ext cx="105075" cy="105075"/>
            </a:xfrm>
            <a:custGeom>
              <a:avLst/>
              <a:gdLst/>
              <a:ahLst/>
              <a:cxnLst/>
              <a:rect l="l" t="t" r="r" b="b"/>
              <a:pathLst>
                <a:path w="4203" h="4203" extrusionOk="0">
                  <a:moveTo>
                    <a:pt x="2102" y="0"/>
                  </a:moveTo>
                  <a:cubicBezTo>
                    <a:pt x="3211" y="0"/>
                    <a:pt x="4203" y="934"/>
                    <a:pt x="4203" y="2101"/>
                  </a:cubicBezTo>
                  <a:cubicBezTo>
                    <a:pt x="4203" y="3269"/>
                    <a:pt x="3269" y="4203"/>
                    <a:pt x="2102" y="4203"/>
                  </a:cubicBezTo>
                  <a:cubicBezTo>
                    <a:pt x="992" y="4203"/>
                    <a:pt x="59" y="3269"/>
                    <a:pt x="0" y="2160"/>
                  </a:cubicBezTo>
                  <a:cubicBezTo>
                    <a:pt x="0" y="992"/>
                    <a:pt x="934" y="58"/>
                    <a:pt x="210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2" name="Google Shape;3462;p9"/>
            <p:cNvSpPr/>
            <p:nvPr/>
          </p:nvSpPr>
          <p:spPr>
            <a:xfrm>
              <a:off x="2388675" y="954600"/>
              <a:ext cx="102175" cy="102175"/>
            </a:xfrm>
            <a:custGeom>
              <a:avLst/>
              <a:gdLst/>
              <a:ahLst/>
              <a:cxnLst/>
              <a:rect l="l" t="t" r="r" b="b"/>
              <a:pathLst>
                <a:path w="4087" h="4087" extrusionOk="0">
                  <a:moveTo>
                    <a:pt x="4086" y="2044"/>
                  </a:moveTo>
                  <a:cubicBezTo>
                    <a:pt x="4086" y="3211"/>
                    <a:pt x="3211" y="4087"/>
                    <a:pt x="2043" y="4087"/>
                  </a:cubicBezTo>
                  <a:cubicBezTo>
                    <a:pt x="876" y="4028"/>
                    <a:pt x="0" y="3153"/>
                    <a:pt x="0" y="1986"/>
                  </a:cubicBezTo>
                  <a:cubicBezTo>
                    <a:pt x="59" y="876"/>
                    <a:pt x="934" y="1"/>
                    <a:pt x="2043" y="1"/>
                  </a:cubicBezTo>
                  <a:cubicBezTo>
                    <a:pt x="3211" y="1"/>
                    <a:pt x="4086" y="876"/>
                    <a:pt x="4086" y="20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3" name="Google Shape;3463;p9"/>
            <p:cNvSpPr/>
            <p:nvPr/>
          </p:nvSpPr>
          <p:spPr>
            <a:xfrm>
              <a:off x="5577150" y="4141650"/>
              <a:ext cx="102175" cy="102150"/>
            </a:xfrm>
            <a:custGeom>
              <a:avLst/>
              <a:gdLst/>
              <a:ahLst/>
              <a:cxnLst/>
              <a:rect l="l" t="t" r="r" b="b"/>
              <a:pathLst>
                <a:path w="4087" h="4086" extrusionOk="0">
                  <a:moveTo>
                    <a:pt x="4087" y="2043"/>
                  </a:moveTo>
                  <a:cubicBezTo>
                    <a:pt x="4087" y="3210"/>
                    <a:pt x="3153" y="4086"/>
                    <a:pt x="2044" y="4086"/>
                  </a:cubicBezTo>
                  <a:cubicBezTo>
                    <a:pt x="876" y="4086"/>
                    <a:pt x="1" y="3210"/>
                    <a:pt x="1" y="2043"/>
                  </a:cubicBezTo>
                  <a:cubicBezTo>
                    <a:pt x="1" y="876"/>
                    <a:pt x="876" y="0"/>
                    <a:pt x="2044" y="0"/>
                  </a:cubicBezTo>
                  <a:cubicBezTo>
                    <a:pt x="3211" y="0"/>
                    <a:pt x="4087" y="934"/>
                    <a:pt x="4087" y="204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4" name="Google Shape;3464;p9"/>
            <p:cNvSpPr/>
            <p:nvPr/>
          </p:nvSpPr>
          <p:spPr>
            <a:xfrm>
              <a:off x="4593600" y="4877100"/>
              <a:ext cx="103650" cy="103650"/>
            </a:xfrm>
            <a:custGeom>
              <a:avLst/>
              <a:gdLst/>
              <a:ahLst/>
              <a:cxnLst/>
              <a:rect l="l" t="t" r="r" b="b"/>
              <a:pathLst>
                <a:path w="4146" h="4146" extrusionOk="0">
                  <a:moveTo>
                    <a:pt x="4087" y="2102"/>
                  </a:moveTo>
                  <a:cubicBezTo>
                    <a:pt x="4087" y="3269"/>
                    <a:pt x="3211" y="4145"/>
                    <a:pt x="2044" y="4145"/>
                  </a:cubicBezTo>
                  <a:cubicBezTo>
                    <a:pt x="877" y="4145"/>
                    <a:pt x="1" y="3211"/>
                    <a:pt x="1" y="2044"/>
                  </a:cubicBezTo>
                  <a:cubicBezTo>
                    <a:pt x="1" y="935"/>
                    <a:pt x="935" y="1"/>
                    <a:pt x="2102" y="59"/>
                  </a:cubicBezTo>
                  <a:cubicBezTo>
                    <a:pt x="3211" y="59"/>
                    <a:pt x="4145" y="935"/>
                    <a:pt x="4087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5" name="Google Shape;3465;p9"/>
            <p:cNvSpPr/>
            <p:nvPr/>
          </p:nvSpPr>
          <p:spPr>
            <a:xfrm>
              <a:off x="1653200" y="1932325"/>
              <a:ext cx="102175" cy="103625"/>
            </a:xfrm>
            <a:custGeom>
              <a:avLst/>
              <a:gdLst/>
              <a:ahLst/>
              <a:cxnLst/>
              <a:rect l="l" t="t" r="r" b="b"/>
              <a:pathLst>
                <a:path w="4087" h="4145" extrusionOk="0">
                  <a:moveTo>
                    <a:pt x="1985" y="4086"/>
                  </a:moveTo>
                  <a:cubicBezTo>
                    <a:pt x="818" y="4086"/>
                    <a:pt x="0" y="3152"/>
                    <a:pt x="0" y="1985"/>
                  </a:cubicBezTo>
                  <a:cubicBezTo>
                    <a:pt x="59" y="876"/>
                    <a:pt x="993" y="0"/>
                    <a:pt x="2160" y="58"/>
                  </a:cubicBezTo>
                  <a:cubicBezTo>
                    <a:pt x="3269" y="117"/>
                    <a:pt x="4086" y="992"/>
                    <a:pt x="4086" y="2160"/>
                  </a:cubicBezTo>
                  <a:cubicBezTo>
                    <a:pt x="4028" y="3269"/>
                    <a:pt x="3152" y="4144"/>
                    <a:pt x="1985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6" name="Google Shape;3466;p9"/>
            <p:cNvSpPr/>
            <p:nvPr/>
          </p:nvSpPr>
          <p:spPr>
            <a:xfrm>
              <a:off x="6067475" y="2673625"/>
              <a:ext cx="100700" cy="100700"/>
            </a:xfrm>
            <a:custGeom>
              <a:avLst/>
              <a:gdLst/>
              <a:ahLst/>
              <a:cxnLst/>
              <a:rect l="l" t="t" r="r" b="b"/>
              <a:pathLst>
                <a:path w="4028" h="4028" extrusionOk="0">
                  <a:moveTo>
                    <a:pt x="2043" y="4028"/>
                  </a:moveTo>
                  <a:cubicBezTo>
                    <a:pt x="934" y="4028"/>
                    <a:pt x="0" y="3152"/>
                    <a:pt x="0" y="2043"/>
                  </a:cubicBezTo>
                  <a:cubicBezTo>
                    <a:pt x="0" y="934"/>
                    <a:pt x="876" y="0"/>
                    <a:pt x="2043" y="59"/>
                  </a:cubicBezTo>
                  <a:cubicBezTo>
                    <a:pt x="3152" y="59"/>
                    <a:pt x="4028" y="934"/>
                    <a:pt x="4028" y="2043"/>
                  </a:cubicBezTo>
                  <a:cubicBezTo>
                    <a:pt x="4028" y="3152"/>
                    <a:pt x="3152" y="4028"/>
                    <a:pt x="2043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7" name="Google Shape;3467;p9"/>
            <p:cNvSpPr/>
            <p:nvPr/>
          </p:nvSpPr>
          <p:spPr>
            <a:xfrm>
              <a:off x="5088300" y="4636325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876" y="4028"/>
                    <a:pt x="1" y="3153"/>
                    <a:pt x="1" y="1985"/>
                  </a:cubicBezTo>
                  <a:cubicBezTo>
                    <a:pt x="1" y="876"/>
                    <a:pt x="876" y="1"/>
                    <a:pt x="1985" y="1"/>
                  </a:cubicBezTo>
                  <a:cubicBezTo>
                    <a:pt x="3153" y="1"/>
                    <a:pt x="4028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8" name="Google Shape;3468;p9"/>
            <p:cNvSpPr/>
            <p:nvPr/>
          </p:nvSpPr>
          <p:spPr>
            <a:xfrm>
              <a:off x="1899825" y="1443475"/>
              <a:ext cx="102150" cy="102150"/>
            </a:xfrm>
            <a:custGeom>
              <a:avLst/>
              <a:gdLst/>
              <a:ahLst/>
              <a:cxnLst/>
              <a:rect l="l" t="t" r="r" b="b"/>
              <a:pathLst>
                <a:path w="4086" h="4086" extrusionOk="0">
                  <a:moveTo>
                    <a:pt x="2101" y="58"/>
                  </a:moveTo>
                  <a:cubicBezTo>
                    <a:pt x="3210" y="58"/>
                    <a:pt x="4086" y="992"/>
                    <a:pt x="4028" y="2101"/>
                  </a:cubicBezTo>
                  <a:cubicBezTo>
                    <a:pt x="4028" y="3210"/>
                    <a:pt x="3094" y="4086"/>
                    <a:pt x="1926" y="4086"/>
                  </a:cubicBezTo>
                  <a:cubicBezTo>
                    <a:pt x="817" y="4028"/>
                    <a:pt x="0" y="3094"/>
                    <a:pt x="58" y="1985"/>
                  </a:cubicBezTo>
                  <a:cubicBezTo>
                    <a:pt x="58" y="876"/>
                    <a:pt x="992" y="0"/>
                    <a:pt x="2101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9" name="Google Shape;3469;p9"/>
            <p:cNvSpPr/>
            <p:nvPr/>
          </p:nvSpPr>
          <p:spPr>
            <a:xfrm>
              <a:off x="6066000" y="2917325"/>
              <a:ext cx="102175" cy="100700"/>
            </a:xfrm>
            <a:custGeom>
              <a:avLst/>
              <a:gdLst/>
              <a:ahLst/>
              <a:cxnLst/>
              <a:rect l="l" t="t" r="r" b="b"/>
              <a:pathLst>
                <a:path w="4087" h="4028" extrusionOk="0">
                  <a:moveTo>
                    <a:pt x="4028" y="2043"/>
                  </a:moveTo>
                  <a:cubicBezTo>
                    <a:pt x="4028" y="3094"/>
                    <a:pt x="3094" y="4028"/>
                    <a:pt x="1985" y="3969"/>
                  </a:cubicBezTo>
                  <a:cubicBezTo>
                    <a:pt x="935" y="3969"/>
                    <a:pt x="1" y="3035"/>
                    <a:pt x="59" y="1926"/>
                  </a:cubicBezTo>
                  <a:cubicBezTo>
                    <a:pt x="118" y="876"/>
                    <a:pt x="993" y="0"/>
                    <a:pt x="2044" y="0"/>
                  </a:cubicBezTo>
                  <a:cubicBezTo>
                    <a:pt x="3153" y="0"/>
                    <a:pt x="4087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0" name="Google Shape;3470;p9"/>
            <p:cNvSpPr/>
            <p:nvPr/>
          </p:nvSpPr>
          <p:spPr>
            <a:xfrm>
              <a:off x="2878975" y="4878575"/>
              <a:ext cx="100725" cy="100700"/>
            </a:xfrm>
            <a:custGeom>
              <a:avLst/>
              <a:gdLst/>
              <a:ahLst/>
              <a:cxnLst/>
              <a:rect l="l" t="t" r="r" b="b"/>
              <a:pathLst>
                <a:path w="4029" h="4028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935" y="4028"/>
                    <a:pt x="1" y="3094"/>
                    <a:pt x="59" y="1985"/>
                  </a:cubicBezTo>
                  <a:cubicBezTo>
                    <a:pt x="59" y="934"/>
                    <a:pt x="935" y="58"/>
                    <a:pt x="1985" y="0"/>
                  </a:cubicBezTo>
                  <a:cubicBezTo>
                    <a:pt x="3094" y="0"/>
                    <a:pt x="4028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1" name="Google Shape;3471;p9"/>
            <p:cNvSpPr/>
            <p:nvPr/>
          </p:nvSpPr>
          <p:spPr>
            <a:xfrm>
              <a:off x="3862525" y="465750"/>
              <a:ext cx="100700" cy="100725"/>
            </a:xfrm>
            <a:custGeom>
              <a:avLst/>
              <a:gdLst/>
              <a:ahLst/>
              <a:cxnLst/>
              <a:rect l="l" t="t" r="r" b="b"/>
              <a:pathLst>
                <a:path w="4028" h="4029" extrusionOk="0">
                  <a:moveTo>
                    <a:pt x="4028" y="1985"/>
                  </a:moveTo>
                  <a:cubicBezTo>
                    <a:pt x="4028" y="3094"/>
                    <a:pt x="3094" y="4028"/>
                    <a:pt x="1985" y="3970"/>
                  </a:cubicBezTo>
                  <a:cubicBezTo>
                    <a:pt x="934" y="3970"/>
                    <a:pt x="0" y="3094"/>
                    <a:pt x="0" y="1985"/>
                  </a:cubicBezTo>
                  <a:cubicBezTo>
                    <a:pt x="0" y="935"/>
                    <a:pt x="934" y="1"/>
                    <a:pt x="1985" y="1"/>
                  </a:cubicBezTo>
                  <a:cubicBezTo>
                    <a:pt x="3036" y="1"/>
                    <a:pt x="3970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2" name="Google Shape;3472;p9"/>
            <p:cNvSpPr/>
            <p:nvPr/>
          </p:nvSpPr>
          <p:spPr>
            <a:xfrm>
              <a:off x="3615900" y="465750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2044" y="4028"/>
                  </a:moveTo>
                  <a:cubicBezTo>
                    <a:pt x="935" y="4028"/>
                    <a:pt x="1" y="3094"/>
                    <a:pt x="1" y="2044"/>
                  </a:cubicBezTo>
                  <a:cubicBezTo>
                    <a:pt x="1" y="935"/>
                    <a:pt x="935" y="1"/>
                    <a:pt x="2044" y="1"/>
                  </a:cubicBezTo>
                  <a:cubicBezTo>
                    <a:pt x="3094" y="1"/>
                    <a:pt x="3970" y="876"/>
                    <a:pt x="4028" y="1985"/>
                  </a:cubicBezTo>
                  <a:cubicBezTo>
                    <a:pt x="4028" y="3036"/>
                    <a:pt x="3153" y="3970"/>
                    <a:pt x="2044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3" name="Google Shape;3473;p9"/>
            <p:cNvSpPr/>
            <p:nvPr/>
          </p:nvSpPr>
          <p:spPr>
            <a:xfrm>
              <a:off x="2143500" y="4389725"/>
              <a:ext cx="100725" cy="99250"/>
            </a:xfrm>
            <a:custGeom>
              <a:avLst/>
              <a:gdLst/>
              <a:ahLst/>
              <a:cxnLst/>
              <a:rect l="l" t="t" r="r" b="b"/>
              <a:pathLst>
                <a:path w="4029" h="3970" extrusionOk="0">
                  <a:moveTo>
                    <a:pt x="3970" y="1985"/>
                  </a:moveTo>
                  <a:cubicBezTo>
                    <a:pt x="4028" y="3035"/>
                    <a:pt x="3095" y="3969"/>
                    <a:pt x="1986" y="3969"/>
                  </a:cubicBezTo>
                  <a:cubicBezTo>
                    <a:pt x="935" y="3969"/>
                    <a:pt x="59" y="3094"/>
                    <a:pt x="1" y="2043"/>
                  </a:cubicBezTo>
                  <a:cubicBezTo>
                    <a:pt x="1" y="934"/>
                    <a:pt x="935" y="0"/>
                    <a:pt x="1986" y="0"/>
                  </a:cubicBezTo>
                  <a:cubicBezTo>
                    <a:pt x="3036" y="0"/>
                    <a:pt x="3970" y="876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4" name="Google Shape;3474;p9"/>
            <p:cNvSpPr/>
            <p:nvPr/>
          </p:nvSpPr>
          <p:spPr>
            <a:xfrm>
              <a:off x="1654650" y="3652775"/>
              <a:ext cx="99250" cy="100725"/>
            </a:xfrm>
            <a:custGeom>
              <a:avLst/>
              <a:gdLst/>
              <a:ahLst/>
              <a:cxnLst/>
              <a:rect l="l" t="t" r="r" b="b"/>
              <a:pathLst>
                <a:path w="3970" h="4029" extrusionOk="0">
                  <a:moveTo>
                    <a:pt x="1985" y="59"/>
                  </a:moveTo>
                  <a:cubicBezTo>
                    <a:pt x="3036" y="1"/>
                    <a:pt x="3970" y="935"/>
                    <a:pt x="3970" y="2044"/>
                  </a:cubicBezTo>
                  <a:cubicBezTo>
                    <a:pt x="3970" y="3095"/>
                    <a:pt x="3094" y="4028"/>
                    <a:pt x="1985" y="4028"/>
                  </a:cubicBezTo>
                  <a:cubicBezTo>
                    <a:pt x="935" y="4028"/>
                    <a:pt x="1" y="3095"/>
                    <a:pt x="1" y="1986"/>
                  </a:cubicBezTo>
                  <a:cubicBezTo>
                    <a:pt x="1" y="935"/>
                    <a:pt x="876" y="59"/>
                    <a:pt x="198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5" name="Google Shape;3475;p9"/>
            <p:cNvSpPr/>
            <p:nvPr/>
          </p:nvSpPr>
          <p:spPr>
            <a:xfrm>
              <a:off x="6067475" y="2428475"/>
              <a:ext cx="99250" cy="99250"/>
            </a:xfrm>
            <a:custGeom>
              <a:avLst/>
              <a:gdLst/>
              <a:ahLst/>
              <a:cxnLst/>
              <a:rect l="l" t="t" r="r" b="b"/>
              <a:pathLst>
                <a:path w="3970" h="3970" extrusionOk="0">
                  <a:moveTo>
                    <a:pt x="1985" y="0"/>
                  </a:moveTo>
                  <a:cubicBezTo>
                    <a:pt x="3035" y="0"/>
                    <a:pt x="3911" y="876"/>
                    <a:pt x="3969" y="1926"/>
                  </a:cubicBezTo>
                  <a:cubicBezTo>
                    <a:pt x="3969" y="2977"/>
                    <a:pt x="3094" y="3911"/>
                    <a:pt x="2043" y="3911"/>
                  </a:cubicBezTo>
                  <a:cubicBezTo>
                    <a:pt x="992" y="3969"/>
                    <a:pt x="59" y="3035"/>
                    <a:pt x="59" y="1985"/>
                  </a:cubicBezTo>
                  <a:cubicBezTo>
                    <a:pt x="0" y="934"/>
                    <a:pt x="934" y="58"/>
                    <a:pt x="198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6" name="Google Shape;3476;p9"/>
            <p:cNvSpPr/>
            <p:nvPr/>
          </p:nvSpPr>
          <p:spPr>
            <a:xfrm>
              <a:off x="4841675" y="709450"/>
              <a:ext cx="99275" cy="99250"/>
            </a:xfrm>
            <a:custGeom>
              <a:avLst/>
              <a:gdLst/>
              <a:ahLst/>
              <a:cxnLst/>
              <a:rect l="l" t="t" r="r" b="b"/>
              <a:pathLst>
                <a:path w="3971" h="3970" extrusionOk="0">
                  <a:moveTo>
                    <a:pt x="3970" y="1985"/>
                  </a:moveTo>
                  <a:cubicBezTo>
                    <a:pt x="3970" y="3036"/>
                    <a:pt x="3036" y="3970"/>
                    <a:pt x="1986" y="3970"/>
                  </a:cubicBezTo>
                  <a:cubicBezTo>
                    <a:pt x="935" y="3911"/>
                    <a:pt x="1" y="2978"/>
                    <a:pt x="59" y="1927"/>
                  </a:cubicBezTo>
                  <a:cubicBezTo>
                    <a:pt x="59" y="876"/>
                    <a:pt x="993" y="1"/>
                    <a:pt x="2044" y="1"/>
                  </a:cubicBezTo>
                  <a:cubicBezTo>
                    <a:pt x="3095" y="1"/>
                    <a:pt x="3970" y="935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7" name="Google Shape;3477;p9"/>
            <p:cNvSpPr/>
            <p:nvPr/>
          </p:nvSpPr>
          <p:spPr>
            <a:xfrm>
              <a:off x="5825225" y="1691525"/>
              <a:ext cx="99250" cy="99275"/>
            </a:xfrm>
            <a:custGeom>
              <a:avLst/>
              <a:gdLst/>
              <a:ahLst/>
              <a:cxnLst/>
              <a:rect l="l" t="t" r="r" b="b"/>
              <a:pathLst>
                <a:path w="3970" h="3971" extrusionOk="0">
                  <a:moveTo>
                    <a:pt x="1985" y="3970"/>
                  </a:moveTo>
                  <a:cubicBezTo>
                    <a:pt x="876" y="3970"/>
                    <a:pt x="1" y="3036"/>
                    <a:pt x="1" y="1986"/>
                  </a:cubicBezTo>
                  <a:cubicBezTo>
                    <a:pt x="1" y="935"/>
                    <a:pt x="935" y="1"/>
                    <a:pt x="1985" y="59"/>
                  </a:cubicBezTo>
                  <a:cubicBezTo>
                    <a:pt x="3036" y="59"/>
                    <a:pt x="3970" y="993"/>
                    <a:pt x="3970" y="2044"/>
                  </a:cubicBezTo>
                  <a:cubicBezTo>
                    <a:pt x="3911" y="3095"/>
                    <a:pt x="3036" y="3970"/>
                    <a:pt x="198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8" name="Google Shape;3478;p9"/>
            <p:cNvSpPr/>
            <p:nvPr/>
          </p:nvSpPr>
          <p:spPr>
            <a:xfrm>
              <a:off x="4106225" y="465750"/>
              <a:ext cx="97800" cy="99250"/>
            </a:xfrm>
            <a:custGeom>
              <a:avLst/>
              <a:gdLst/>
              <a:ahLst/>
              <a:cxnLst/>
              <a:rect l="l" t="t" r="r" b="b"/>
              <a:pathLst>
                <a:path w="3912" h="3970" extrusionOk="0">
                  <a:moveTo>
                    <a:pt x="3911" y="1985"/>
                  </a:moveTo>
                  <a:cubicBezTo>
                    <a:pt x="3911" y="3036"/>
                    <a:pt x="3035" y="3970"/>
                    <a:pt x="1985" y="3970"/>
                  </a:cubicBezTo>
                  <a:cubicBezTo>
                    <a:pt x="934" y="3970"/>
                    <a:pt x="0" y="3036"/>
                    <a:pt x="0" y="1985"/>
                  </a:cubicBezTo>
                  <a:cubicBezTo>
                    <a:pt x="0" y="935"/>
                    <a:pt x="876" y="59"/>
                    <a:pt x="1926" y="59"/>
                  </a:cubicBezTo>
                  <a:cubicBezTo>
                    <a:pt x="2977" y="1"/>
                    <a:pt x="3911" y="935"/>
                    <a:pt x="3911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9" name="Google Shape;3479;p9"/>
            <p:cNvSpPr/>
            <p:nvPr/>
          </p:nvSpPr>
          <p:spPr>
            <a:xfrm>
              <a:off x="2393050" y="4634875"/>
              <a:ext cx="94875" cy="96325"/>
            </a:xfrm>
            <a:custGeom>
              <a:avLst/>
              <a:gdLst/>
              <a:ahLst/>
              <a:cxnLst/>
              <a:rect l="l" t="t" r="r" b="b"/>
              <a:pathLst>
                <a:path w="3795" h="3853" extrusionOk="0">
                  <a:moveTo>
                    <a:pt x="3794" y="1868"/>
                  </a:moveTo>
                  <a:cubicBezTo>
                    <a:pt x="3794" y="2977"/>
                    <a:pt x="2977" y="3794"/>
                    <a:pt x="1926" y="3794"/>
                  </a:cubicBezTo>
                  <a:cubicBezTo>
                    <a:pt x="817" y="3853"/>
                    <a:pt x="0" y="2977"/>
                    <a:pt x="0" y="1868"/>
                  </a:cubicBezTo>
                  <a:cubicBezTo>
                    <a:pt x="0" y="817"/>
                    <a:pt x="817" y="0"/>
                    <a:pt x="1926" y="0"/>
                  </a:cubicBezTo>
                  <a:cubicBezTo>
                    <a:pt x="2977" y="0"/>
                    <a:pt x="3794" y="817"/>
                    <a:pt x="3794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0" name="Google Shape;3480;p9"/>
            <p:cNvSpPr/>
            <p:nvPr/>
          </p:nvSpPr>
          <p:spPr>
            <a:xfrm>
              <a:off x="6068925" y="3165400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3853" y="1985"/>
                  </a:moveTo>
                  <a:cubicBezTo>
                    <a:pt x="3853" y="3035"/>
                    <a:pt x="2977" y="3853"/>
                    <a:pt x="1927" y="3853"/>
                  </a:cubicBezTo>
                  <a:cubicBezTo>
                    <a:pt x="818" y="3853"/>
                    <a:pt x="1" y="2977"/>
                    <a:pt x="59" y="1868"/>
                  </a:cubicBezTo>
                  <a:cubicBezTo>
                    <a:pt x="59" y="817"/>
                    <a:pt x="934" y="0"/>
                    <a:pt x="1985" y="0"/>
                  </a:cubicBezTo>
                  <a:cubicBezTo>
                    <a:pt x="3036" y="59"/>
                    <a:pt x="3853" y="934"/>
                    <a:pt x="3853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1" name="Google Shape;3481;p9"/>
            <p:cNvSpPr/>
            <p:nvPr/>
          </p:nvSpPr>
          <p:spPr>
            <a:xfrm>
              <a:off x="3370750" y="467225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1868" y="3853"/>
                  </a:moveTo>
                  <a:cubicBezTo>
                    <a:pt x="818" y="3794"/>
                    <a:pt x="0" y="2977"/>
                    <a:pt x="59" y="1868"/>
                  </a:cubicBezTo>
                  <a:cubicBezTo>
                    <a:pt x="59" y="817"/>
                    <a:pt x="934" y="0"/>
                    <a:pt x="1985" y="59"/>
                  </a:cubicBezTo>
                  <a:cubicBezTo>
                    <a:pt x="3094" y="59"/>
                    <a:pt x="3853" y="934"/>
                    <a:pt x="3853" y="1985"/>
                  </a:cubicBezTo>
                  <a:cubicBezTo>
                    <a:pt x="3795" y="3094"/>
                    <a:pt x="2977" y="3853"/>
                    <a:pt x="1868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2" name="Google Shape;3482;p9"/>
            <p:cNvSpPr/>
            <p:nvPr/>
          </p:nvSpPr>
          <p:spPr>
            <a:xfrm>
              <a:off x="5828150" y="3902325"/>
              <a:ext cx="93425" cy="94875"/>
            </a:xfrm>
            <a:custGeom>
              <a:avLst/>
              <a:gdLst/>
              <a:ahLst/>
              <a:cxnLst/>
              <a:rect l="l" t="t" r="r" b="b"/>
              <a:pathLst>
                <a:path w="3737" h="3795" extrusionOk="0">
                  <a:moveTo>
                    <a:pt x="3736" y="1926"/>
                  </a:moveTo>
                  <a:cubicBezTo>
                    <a:pt x="3736" y="3036"/>
                    <a:pt x="2861" y="3794"/>
                    <a:pt x="1810" y="3794"/>
                  </a:cubicBezTo>
                  <a:cubicBezTo>
                    <a:pt x="759" y="3736"/>
                    <a:pt x="0" y="2919"/>
                    <a:pt x="0" y="1926"/>
                  </a:cubicBezTo>
                  <a:cubicBezTo>
                    <a:pt x="0" y="817"/>
                    <a:pt x="876" y="0"/>
                    <a:pt x="1927" y="59"/>
                  </a:cubicBezTo>
                  <a:cubicBezTo>
                    <a:pt x="2977" y="59"/>
                    <a:pt x="3736" y="876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3" name="Google Shape;3483;p9"/>
            <p:cNvSpPr/>
            <p:nvPr/>
          </p:nvSpPr>
          <p:spPr>
            <a:xfrm>
              <a:off x="1899825" y="4146025"/>
              <a:ext cx="94875" cy="94875"/>
            </a:xfrm>
            <a:custGeom>
              <a:avLst/>
              <a:gdLst/>
              <a:ahLst/>
              <a:cxnLst/>
              <a:rect l="l" t="t" r="r" b="b"/>
              <a:pathLst>
                <a:path w="3795" h="3795" extrusionOk="0">
                  <a:moveTo>
                    <a:pt x="3794" y="1926"/>
                  </a:moveTo>
                  <a:cubicBezTo>
                    <a:pt x="3736" y="2977"/>
                    <a:pt x="2919" y="3794"/>
                    <a:pt x="1810" y="3794"/>
                  </a:cubicBezTo>
                  <a:cubicBezTo>
                    <a:pt x="759" y="3736"/>
                    <a:pt x="0" y="2919"/>
                    <a:pt x="0" y="1810"/>
                  </a:cubicBezTo>
                  <a:cubicBezTo>
                    <a:pt x="58" y="759"/>
                    <a:pt x="876" y="0"/>
                    <a:pt x="1868" y="0"/>
                  </a:cubicBezTo>
                  <a:cubicBezTo>
                    <a:pt x="2977" y="0"/>
                    <a:pt x="3794" y="817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4" name="Google Shape;3484;p9"/>
            <p:cNvSpPr/>
            <p:nvPr/>
          </p:nvSpPr>
          <p:spPr>
            <a:xfrm>
              <a:off x="2639650" y="712375"/>
              <a:ext cx="94875" cy="93425"/>
            </a:xfrm>
            <a:custGeom>
              <a:avLst/>
              <a:gdLst/>
              <a:ahLst/>
              <a:cxnLst/>
              <a:rect l="l" t="t" r="r" b="b"/>
              <a:pathLst>
                <a:path w="3795" h="3737" extrusionOk="0">
                  <a:moveTo>
                    <a:pt x="1927" y="3736"/>
                  </a:moveTo>
                  <a:cubicBezTo>
                    <a:pt x="876" y="3736"/>
                    <a:pt x="59" y="2919"/>
                    <a:pt x="59" y="1868"/>
                  </a:cubicBezTo>
                  <a:cubicBezTo>
                    <a:pt x="1" y="818"/>
                    <a:pt x="818" y="0"/>
                    <a:pt x="1869" y="0"/>
                  </a:cubicBezTo>
                  <a:cubicBezTo>
                    <a:pt x="2919" y="0"/>
                    <a:pt x="3737" y="818"/>
                    <a:pt x="3737" y="1810"/>
                  </a:cubicBezTo>
                  <a:cubicBezTo>
                    <a:pt x="3795" y="2861"/>
                    <a:pt x="2978" y="3678"/>
                    <a:pt x="1927" y="37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5" name="Google Shape;3485;p9"/>
            <p:cNvSpPr/>
            <p:nvPr/>
          </p:nvSpPr>
          <p:spPr>
            <a:xfrm>
              <a:off x="6070375" y="2184775"/>
              <a:ext cx="93425" cy="91950"/>
            </a:xfrm>
            <a:custGeom>
              <a:avLst/>
              <a:gdLst/>
              <a:ahLst/>
              <a:cxnLst/>
              <a:rect l="l" t="t" r="r" b="b"/>
              <a:pathLst>
                <a:path w="3737" h="3678" extrusionOk="0">
                  <a:moveTo>
                    <a:pt x="3737" y="1868"/>
                  </a:moveTo>
                  <a:cubicBezTo>
                    <a:pt x="3737" y="2860"/>
                    <a:pt x="2861" y="3678"/>
                    <a:pt x="1869" y="3678"/>
                  </a:cubicBezTo>
                  <a:cubicBezTo>
                    <a:pt x="876" y="3678"/>
                    <a:pt x="1" y="2802"/>
                    <a:pt x="59" y="1810"/>
                  </a:cubicBezTo>
                  <a:cubicBezTo>
                    <a:pt x="59" y="817"/>
                    <a:pt x="935" y="0"/>
                    <a:pt x="1927" y="0"/>
                  </a:cubicBezTo>
                  <a:cubicBezTo>
                    <a:pt x="2919" y="59"/>
                    <a:pt x="3737" y="876"/>
                    <a:pt x="3737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6" name="Google Shape;3486;p9"/>
            <p:cNvSpPr/>
            <p:nvPr/>
          </p:nvSpPr>
          <p:spPr>
            <a:xfrm>
              <a:off x="3862525" y="5129550"/>
              <a:ext cx="91950" cy="91975"/>
            </a:xfrm>
            <a:custGeom>
              <a:avLst/>
              <a:gdLst/>
              <a:ahLst/>
              <a:cxnLst/>
              <a:rect l="l" t="t" r="r" b="b"/>
              <a:pathLst>
                <a:path w="3678" h="3679" extrusionOk="0">
                  <a:moveTo>
                    <a:pt x="3678" y="1869"/>
                  </a:moveTo>
                  <a:cubicBezTo>
                    <a:pt x="3678" y="2861"/>
                    <a:pt x="2860" y="3678"/>
                    <a:pt x="1868" y="3678"/>
                  </a:cubicBezTo>
                  <a:cubicBezTo>
                    <a:pt x="876" y="3678"/>
                    <a:pt x="0" y="2803"/>
                    <a:pt x="0" y="1810"/>
                  </a:cubicBezTo>
                  <a:cubicBezTo>
                    <a:pt x="59" y="818"/>
                    <a:pt x="934" y="1"/>
                    <a:pt x="1868" y="59"/>
                  </a:cubicBezTo>
                  <a:cubicBezTo>
                    <a:pt x="2860" y="59"/>
                    <a:pt x="3678" y="876"/>
                    <a:pt x="3678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7" name="Google Shape;3487;p9"/>
            <p:cNvSpPr/>
            <p:nvPr/>
          </p:nvSpPr>
          <p:spPr>
            <a:xfrm>
              <a:off x="4357200" y="470125"/>
              <a:ext cx="91975" cy="91975"/>
            </a:xfrm>
            <a:custGeom>
              <a:avLst/>
              <a:gdLst/>
              <a:ahLst/>
              <a:cxnLst/>
              <a:rect l="l" t="t" r="r" b="b"/>
              <a:pathLst>
                <a:path w="3679" h="3679" extrusionOk="0">
                  <a:moveTo>
                    <a:pt x="3620" y="1810"/>
                  </a:moveTo>
                  <a:cubicBezTo>
                    <a:pt x="3678" y="2744"/>
                    <a:pt x="2861" y="3620"/>
                    <a:pt x="1869" y="3678"/>
                  </a:cubicBezTo>
                  <a:cubicBezTo>
                    <a:pt x="876" y="3678"/>
                    <a:pt x="1" y="2803"/>
                    <a:pt x="1" y="1810"/>
                  </a:cubicBezTo>
                  <a:cubicBezTo>
                    <a:pt x="1" y="876"/>
                    <a:pt x="818" y="1"/>
                    <a:pt x="1810" y="1"/>
                  </a:cubicBezTo>
                  <a:cubicBezTo>
                    <a:pt x="2744" y="1"/>
                    <a:pt x="3620" y="818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8" name="Google Shape;3488;p9"/>
            <p:cNvSpPr/>
            <p:nvPr/>
          </p:nvSpPr>
          <p:spPr>
            <a:xfrm>
              <a:off x="3620275" y="5131025"/>
              <a:ext cx="91975" cy="90500"/>
            </a:xfrm>
            <a:custGeom>
              <a:avLst/>
              <a:gdLst/>
              <a:ahLst/>
              <a:cxnLst/>
              <a:rect l="l" t="t" r="r" b="b"/>
              <a:pathLst>
                <a:path w="3679" h="3620" extrusionOk="0">
                  <a:moveTo>
                    <a:pt x="1869" y="3619"/>
                  </a:moveTo>
                  <a:cubicBezTo>
                    <a:pt x="876" y="3619"/>
                    <a:pt x="1" y="2744"/>
                    <a:pt x="1" y="1810"/>
                  </a:cubicBezTo>
                  <a:cubicBezTo>
                    <a:pt x="1" y="817"/>
                    <a:pt x="876" y="0"/>
                    <a:pt x="1869" y="0"/>
                  </a:cubicBezTo>
                  <a:cubicBezTo>
                    <a:pt x="2803" y="0"/>
                    <a:pt x="3620" y="817"/>
                    <a:pt x="3620" y="1751"/>
                  </a:cubicBezTo>
                  <a:cubicBezTo>
                    <a:pt x="3678" y="2744"/>
                    <a:pt x="2803" y="3619"/>
                    <a:pt x="186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9" name="Google Shape;3489;p9"/>
            <p:cNvSpPr/>
            <p:nvPr/>
          </p:nvSpPr>
          <p:spPr>
            <a:xfrm>
              <a:off x="1412425" y="2921700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19" y="1810"/>
                  </a:moveTo>
                  <a:cubicBezTo>
                    <a:pt x="3619" y="2802"/>
                    <a:pt x="2802" y="3619"/>
                    <a:pt x="1810" y="3619"/>
                  </a:cubicBezTo>
                  <a:cubicBezTo>
                    <a:pt x="818" y="3619"/>
                    <a:pt x="0" y="2802"/>
                    <a:pt x="0" y="1810"/>
                  </a:cubicBezTo>
                  <a:cubicBezTo>
                    <a:pt x="0" y="876"/>
                    <a:pt x="818" y="59"/>
                    <a:pt x="1751" y="0"/>
                  </a:cubicBezTo>
                  <a:cubicBezTo>
                    <a:pt x="2744" y="0"/>
                    <a:pt x="3561" y="817"/>
                    <a:pt x="3619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0" name="Google Shape;3490;p9"/>
            <p:cNvSpPr/>
            <p:nvPr/>
          </p:nvSpPr>
          <p:spPr>
            <a:xfrm>
              <a:off x="4846075" y="4884400"/>
              <a:ext cx="91950" cy="90500"/>
            </a:xfrm>
            <a:custGeom>
              <a:avLst/>
              <a:gdLst/>
              <a:ahLst/>
              <a:cxnLst/>
              <a:rect l="l" t="t" r="r" b="b"/>
              <a:pathLst>
                <a:path w="3678" h="3620" extrusionOk="0">
                  <a:moveTo>
                    <a:pt x="1868" y="1"/>
                  </a:moveTo>
                  <a:cubicBezTo>
                    <a:pt x="2802" y="1"/>
                    <a:pt x="3677" y="876"/>
                    <a:pt x="3619" y="1810"/>
                  </a:cubicBezTo>
                  <a:cubicBezTo>
                    <a:pt x="3619" y="2802"/>
                    <a:pt x="2743" y="3620"/>
                    <a:pt x="1751" y="3620"/>
                  </a:cubicBezTo>
                  <a:cubicBezTo>
                    <a:pt x="817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1" name="Google Shape;3491;p9"/>
            <p:cNvSpPr/>
            <p:nvPr/>
          </p:nvSpPr>
          <p:spPr>
            <a:xfrm>
              <a:off x="1659025" y="1695925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20" y="1810"/>
                  </a:moveTo>
                  <a:cubicBezTo>
                    <a:pt x="3620" y="2802"/>
                    <a:pt x="2803" y="3619"/>
                    <a:pt x="1810" y="3619"/>
                  </a:cubicBezTo>
                  <a:cubicBezTo>
                    <a:pt x="818" y="3619"/>
                    <a:pt x="1" y="2802"/>
                    <a:pt x="1" y="1810"/>
                  </a:cubicBezTo>
                  <a:cubicBezTo>
                    <a:pt x="1" y="876"/>
                    <a:pt x="818" y="58"/>
                    <a:pt x="1752" y="0"/>
                  </a:cubicBezTo>
                  <a:cubicBezTo>
                    <a:pt x="2744" y="0"/>
                    <a:pt x="3562" y="817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2" name="Google Shape;3492;p9"/>
            <p:cNvSpPr/>
            <p:nvPr/>
          </p:nvSpPr>
          <p:spPr>
            <a:xfrm>
              <a:off x="1412425" y="2675075"/>
              <a:ext cx="90500" cy="91975"/>
            </a:xfrm>
            <a:custGeom>
              <a:avLst/>
              <a:gdLst/>
              <a:ahLst/>
              <a:cxnLst/>
              <a:rect l="l" t="t" r="r" b="b"/>
              <a:pathLst>
                <a:path w="3620" h="3679" extrusionOk="0">
                  <a:moveTo>
                    <a:pt x="1810" y="1"/>
                  </a:moveTo>
                  <a:cubicBezTo>
                    <a:pt x="2802" y="59"/>
                    <a:pt x="3619" y="935"/>
                    <a:pt x="3619" y="1869"/>
                  </a:cubicBezTo>
                  <a:cubicBezTo>
                    <a:pt x="3561" y="2861"/>
                    <a:pt x="2685" y="3678"/>
                    <a:pt x="1751" y="3620"/>
                  </a:cubicBezTo>
                  <a:cubicBezTo>
                    <a:pt x="759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3" name="Google Shape;3493;p9"/>
            <p:cNvSpPr/>
            <p:nvPr/>
          </p:nvSpPr>
          <p:spPr>
            <a:xfrm>
              <a:off x="5340750" y="9619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2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744"/>
                    <a:pt x="1" y="1752"/>
                  </a:cubicBezTo>
                  <a:cubicBezTo>
                    <a:pt x="1" y="760"/>
                    <a:pt x="759" y="1"/>
                    <a:pt x="1752" y="1"/>
                  </a:cubicBezTo>
                  <a:cubicBezTo>
                    <a:pt x="2744" y="1"/>
                    <a:pt x="3503" y="760"/>
                    <a:pt x="3503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4" name="Google Shape;3494;p9"/>
            <p:cNvSpPr/>
            <p:nvPr/>
          </p:nvSpPr>
          <p:spPr>
            <a:xfrm>
              <a:off x="5584450" y="120852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1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685"/>
                    <a:pt x="1" y="1751"/>
                  </a:cubicBezTo>
                  <a:cubicBezTo>
                    <a:pt x="1" y="759"/>
                    <a:pt x="759" y="0"/>
                    <a:pt x="1752" y="0"/>
                  </a:cubicBezTo>
                  <a:cubicBezTo>
                    <a:pt x="2744" y="0"/>
                    <a:pt x="3503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5" name="Google Shape;3495;p9"/>
            <p:cNvSpPr/>
            <p:nvPr/>
          </p:nvSpPr>
          <p:spPr>
            <a:xfrm>
              <a:off x="3132900" y="4716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2" y="1751"/>
                  </a:moveTo>
                  <a:cubicBezTo>
                    <a:pt x="3502" y="2744"/>
                    <a:pt x="2744" y="3503"/>
                    <a:pt x="1751" y="3503"/>
                  </a:cubicBezTo>
                  <a:cubicBezTo>
                    <a:pt x="759" y="3503"/>
                    <a:pt x="0" y="2744"/>
                    <a:pt x="0" y="1751"/>
                  </a:cubicBezTo>
                  <a:cubicBezTo>
                    <a:pt x="0" y="817"/>
                    <a:pt x="759" y="0"/>
                    <a:pt x="1751" y="0"/>
                  </a:cubicBezTo>
                  <a:cubicBezTo>
                    <a:pt x="2685" y="0"/>
                    <a:pt x="3502" y="759"/>
                    <a:pt x="3502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6" name="Google Shape;3496;p9"/>
            <p:cNvSpPr/>
            <p:nvPr/>
          </p:nvSpPr>
          <p:spPr>
            <a:xfrm>
              <a:off x="6073300" y="341347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1752" y="3502"/>
                  </a:moveTo>
                  <a:cubicBezTo>
                    <a:pt x="759" y="3502"/>
                    <a:pt x="1" y="2685"/>
                    <a:pt x="1" y="1751"/>
                  </a:cubicBezTo>
                  <a:cubicBezTo>
                    <a:pt x="1" y="759"/>
                    <a:pt x="818" y="0"/>
                    <a:pt x="1810" y="0"/>
                  </a:cubicBezTo>
                  <a:cubicBezTo>
                    <a:pt x="2744" y="0"/>
                    <a:pt x="3503" y="759"/>
                    <a:pt x="3503" y="1751"/>
                  </a:cubicBezTo>
                  <a:cubicBezTo>
                    <a:pt x="3503" y="2744"/>
                    <a:pt x="2744" y="3502"/>
                    <a:pt x="1752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7" name="Google Shape;3497;p9"/>
            <p:cNvSpPr/>
            <p:nvPr/>
          </p:nvSpPr>
          <p:spPr>
            <a:xfrm>
              <a:off x="1413875" y="2434300"/>
              <a:ext cx="87575" cy="86125"/>
            </a:xfrm>
            <a:custGeom>
              <a:avLst/>
              <a:gdLst/>
              <a:ahLst/>
              <a:cxnLst/>
              <a:rect l="l" t="t" r="r" b="b"/>
              <a:pathLst>
                <a:path w="3503" h="3445" extrusionOk="0">
                  <a:moveTo>
                    <a:pt x="1752" y="3444"/>
                  </a:moveTo>
                  <a:cubicBezTo>
                    <a:pt x="760" y="3444"/>
                    <a:pt x="1" y="2744"/>
                    <a:pt x="1" y="1752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744" y="1"/>
                    <a:pt x="3445" y="759"/>
                    <a:pt x="3503" y="1693"/>
                  </a:cubicBezTo>
                  <a:cubicBezTo>
                    <a:pt x="3503" y="2686"/>
                    <a:pt x="2744" y="3444"/>
                    <a:pt x="1752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8" name="Google Shape;3498;p9"/>
            <p:cNvSpPr/>
            <p:nvPr/>
          </p:nvSpPr>
          <p:spPr>
            <a:xfrm>
              <a:off x="4112050" y="5131025"/>
              <a:ext cx="87575" cy="89025"/>
            </a:xfrm>
            <a:custGeom>
              <a:avLst/>
              <a:gdLst/>
              <a:ahLst/>
              <a:cxnLst/>
              <a:rect l="l" t="t" r="r" b="b"/>
              <a:pathLst>
                <a:path w="3503" h="3561" extrusionOk="0">
                  <a:moveTo>
                    <a:pt x="3503" y="1751"/>
                  </a:moveTo>
                  <a:cubicBezTo>
                    <a:pt x="3503" y="2744"/>
                    <a:pt x="2744" y="3561"/>
                    <a:pt x="1752" y="3561"/>
                  </a:cubicBezTo>
                  <a:cubicBezTo>
                    <a:pt x="760" y="3561"/>
                    <a:pt x="1" y="2802"/>
                    <a:pt x="1" y="1810"/>
                  </a:cubicBezTo>
                  <a:cubicBezTo>
                    <a:pt x="1" y="817"/>
                    <a:pt x="701" y="59"/>
                    <a:pt x="1693" y="59"/>
                  </a:cubicBezTo>
                  <a:cubicBezTo>
                    <a:pt x="2686" y="0"/>
                    <a:pt x="3445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9" name="Google Shape;3499;p9"/>
            <p:cNvSpPr/>
            <p:nvPr/>
          </p:nvSpPr>
          <p:spPr>
            <a:xfrm>
              <a:off x="1413875" y="317122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5"/>
                    <a:pt x="1693" y="3445"/>
                  </a:cubicBezTo>
                  <a:cubicBezTo>
                    <a:pt x="760" y="3386"/>
                    <a:pt x="1" y="2627"/>
                    <a:pt x="59" y="1693"/>
                  </a:cubicBezTo>
                  <a:cubicBezTo>
                    <a:pt x="59" y="759"/>
                    <a:pt x="818" y="1"/>
                    <a:pt x="1752" y="1"/>
                  </a:cubicBezTo>
                  <a:cubicBezTo>
                    <a:pt x="2744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0" name="Google Shape;3500;p9"/>
            <p:cNvSpPr/>
            <p:nvPr/>
          </p:nvSpPr>
          <p:spPr>
            <a:xfrm>
              <a:off x="3376575" y="513247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4"/>
                    <a:pt x="1752" y="3444"/>
                  </a:cubicBezTo>
                  <a:cubicBezTo>
                    <a:pt x="760" y="3444"/>
                    <a:pt x="1" y="2686"/>
                    <a:pt x="1" y="1693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686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1" name="Google Shape;3501;p9"/>
            <p:cNvSpPr/>
            <p:nvPr/>
          </p:nvSpPr>
          <p:spPr>
            <a:xfrm>
              <a:off x="2639650" y="4887325"/>
              <a:ext cx="86125" cy="84650"/>
            </a:xfrm>
            <a:custGeom>
              <a:avLst/>
              <a:gdLst/>
              <a:ahLst/>
              <a:cxnLst/>
              <a:rect l="l" t="t" r="r" b="b"/>
              <a:pathLst>
                <a:path w="3445" h="3386" extrusionOk="0">
                  <a:moveTo>
                    <a:pt x="3445" y="1693"/>
                  </a:moveTo>
                  <a:cubicBezTo>
                    <a:pt x="3445" y="2627"/>
                    <a:pt x="2628" y="3386"/>
                    <a:pt x="1694" y="3386"/>
                  </a:cubicBezTo>
                  <a:cubicBezTo>
                    <a:pt x="760" y="3327"/>
                    <a:pt x="1" y="2569"/>
                    <a:pt x="59" y="1635"/>
                  </a:cubicBezTo>
                  <a:cubicBezTo>
                    <a:pt x="59" y="701"/>
                    <a:pt x="818" y="0"/>
                    <a:pt x="1752" y="0"/>
                  </a:cubicBezTo>
                  <a:cubicBezTo>
                    <a:pt x="2686" y="0"/>
                    <a:pt x="3445" y="759"/>
                    <a:pt x="3445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2" name="Google Shape;3502;p9"/>
            <p:cNvSpPr/>
            <p:nvPr/>
          </p:nvSpPr>
          <p:spPr>
            <a:xfrm>
              <a:off x="1661950" y="3903775"/>
              <a:ext cx="84675" cy="86125"/>
            </a:xfrm>
            <a:custGeom>
              <a:avLst/>
              <a:gdLst/>
              <a:ahLst/>
              <a:cxnLst/>
              <a:rect l="l" t="t" r="r" b="b"/>
              <a:pathLst>
                <a:path w="3387" h="3445" extrusionOk="0">
                  <a:moveTo>
                    <a:pt x="1693" y="1"/>
                  </a:moveTo>
                  <a:cubicBezTo>
                    <a:pt x="2627" y="1"/>
                    <a:pt x="3386" y="818"/>
                    <a:pt x="3386" y="1752"/>
                  </a:cubicBezTo>
                  <a:cubicBezTo>
                    <a:pt x="3386" y="2686"/>
                    <a:pt x="2569" y="3444"/>
                    <a:pt x="1635" y="3386"/>
                  </a:cubicBezTo>
                  <a:cubicBezTo>
                    <a:pt x="701" y="3386"/>
                    <a:pt x="1" y="2627"/>
                    <a:pt x="1" y="1693"/>
                  </a:cubicBezTo>
                  <a:cubicBezTo>
                    <a:pt x="1" y="759"/>
                    <a:pt x="759" y="1"/>
                    <a:pt x="16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3" name="Google Shape;3503;p9"/>
            <p:cNvSpPr/>
            <p:nvPr/>
          </p:nvSpPr>
          <p:spPr>
            <a:xfrm>
              <a:off x="5587375" y="4398475"/>
              <a:ext cx="81725" cy="81725"/>
            </a:xfrm>
            <a:custGeom>
              <a:avLst/>
              <a:gdLst/>
              <a:ahLst/>
              <a:cxnLst/>
              <a:rect l="l" t="t" r="r" b="b"/>
              <a:pathLst>
                <a:path w="3269" h="3269" extrusionOk="0">
                  <a:moveTo>
                    <a:pt x="1635" y="3269"/>
                  </a:moveTo>
                  <a:cubicBezTo>
                    <a:pt x="701" y="3269"/>
                    <a:pt x="0" y="2510"/>
                    <a:pt x="0" y="1635"/>
                  </a:cubicBezTo>
                  <a:cubicBezTo>
                    <a:pt x="0" y="759"/>
                    <a:pt x="759" y="0"/>
                    <a:pt x="1693" y="0"/>
                  </a:cubicBezTo>
                  <a:cubicBezTo>
                    <a:pt x="2569" y="59"/>
                    <a:pt x="3269" y="817"/>
                    <a:pt x="3269" y="1693"/>
                  </a:cubicBezTo>
                  <a:cubicBezTo>
                    <a:pt x="3211" y="2569"/>
                    <a:pt x="2510" y="3269"/>
                    <a:pt x="1635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4" name="Google Shape;3504;p9"/>
            <p:cNvSpPr/>
            <p:nvPr/>
          </p:nvSpPr>
          <p:spPr>
            <a:xfrm>
              <a:off x="6076225" y="1948375"/>
              <a:ext cx="81750" cy="81725"/>
            </a:xfrm>
            <a:custGeom>
              <a:avLst/>
              <a:gdLst/>
              <a:ahLst/>
              <a:cxnLst/>
              <a:rect l="l" t="t" r="r" b="b"/>
              <a:pathLst>
                <a:path w="3270" h="3269" extrusionOk="0">
                  <a:moveTo>
                    <a:pt x="1693" y="3211"/>
                  </a:moveTo>
                  <a:cubicBezTo>
                    <a:pt x="818" y="3269"/>
                    <a:pt x="59" y="2510"/>
                    <a:pt x="0" y="1635"/>
                  </a:cubicBezTo>
                  <a:cubicBezTo>
                    <a:pt x="0" y="759"/>
                    <a:pt x="759" y="0"/>
                    <a:pt x="1635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452"/>
                    <a:pt x="2569" y="3211"/>
                    <a:pt x="169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5" name="Google Shape;3505;p9"/>
            <p:cNvSpPr/>
            <p:nvPr/>
          </p:nvSpPr>
          <p:spPr>
            <a:xfrm>
              <a:off x="2152275" y="964825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3269" y="1635"/>
                  </a:moveTo>
                  <a:cubicBezTo>
                    <a:pt x="3269" y="2510"/>
                    <a:pt x="2568" y="3211"/>
                    <a:pt x="1693" y="3269"/>
                  </a:cubicBezTo>
                  <a:cubicBezTo>
                    <a:pt x="759" y="3269"/>
                    <a:pt x="0" y="2510"/>
                    <a:pt x="59" y="1577"/>
                  </a:cubicBezTo>
                  <a:cubicBezTo>
                    <a:pt x="59" y="701"/>
                    <a:pt x="817" y="0"/>
                    <a:pt x="1693" y="0"/>
                  </a:cubicBezTo>
                  <a:cubicBezTo>
                    <a:pt x="2568" y="0"/>
                    <a:pt x="3269" y="759"/>
                    <a:pt x="3269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6" name="Google Shape;3506;p9"/>
            <p:cNvSpPr/>
            <p:nvPr/>
          </p:nvSpPr>
          <p:spPr>
            <a:xfrm>
              <a:off x="5833975" y="1453675"/>
              <a:ext cx="81750" cy="81750"/>
            </a:xfrm>
            <a:custGeom>
              <a:avLst/>
              <a:gdLst/>
              <a:ahLst/>
              <a:cxnLst/>
              <a:rect l="l" t="t" r="r" b="b"/>
              <a:pathLst>
                <a:path w="3270" h="3270" extrusionOk="0">
                  <a:moveTo>
                    <a:pt x="3270" y="1635"/>
                  </a:moveTo>
                  <a:cubicBezTo>
                    <a:pt x="3270" y="2511"/>
                    <a:pt x="2511" y="3269"/>
                    <a:pt x="1635" y="3269"/>
                  </a:cubicBezTo>
                  <a:cubicBezTo>
                    <a:pt x="760" y="3269"/>
                    <a:pt x="1" y="2511"/>
                    <a:pt x="1" y="1635"/>
                  </a:cubicBezTo>
                  <a:cubicBezTo>
                    <a:pt x="1" y="759"/>
                    <a:pt x="760" y="1"/>
                    <a:pt x="1635" y="1"/>
                  </a:cubicBezTo>
                  <a:cubicBezTo>
                    <a:pt x="2511" y="1"/>
                    <a:pt x="3211" y="759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7" name="Google Shape;3507;p9"/>
            <p:cNvSpPr/>
            <p:nvPr/>
          </p:nvSpPr>
          <p:spPr>
            <a:xfrm>
              <a:off x="4361600" y="5135400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1634" y="3269"/>
                  </a:moveTo>
                  <a:cubicBezTo>
                    <a:pt x="759" y="3269"/>
                    <a:pt x="58" y="2569"/>
                    <a:pt x="0" y="1693"/>
                  </a:cubicBezTo>
                  <a:cubicBezTo>
                    <a:pt x="0" y="759"/>
                    <a:pt x="700" y="0"/>
                    <a:pt x="1634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510"/>
                    <a:pt x="2510" y="3211"/>
                    <a:pt x="1634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8" name="Google Shape;3508;p9"/>
            <p:cNvSpPr/>
            <p:nvPr/>
          </p:nvSpPr>
          <p:spPr>
            <a:xfrm>
              <a:off x="3137275" y="5136850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3094"/>
                  </a:moveTo>
                  <a:cubicBezTo>
                    <a:pt x="701" y="3153"/>
                    <a:pt x="0" y="2452"/>
                    <a:pt x="0" y="1577"/>
                  </a:cubicBezTo>
                  <a:cubicBezTo>
                    <a:pt x="0" y="701"/>
                    <a:pt x="642" y="1"/>
                    <a:pt x="1518" y="1"/>
                  </a:cubicBezTo>
                  <a:cubicBezTo>
                    <a:pt x="2452" y="1"/>
                    <a:pt x="3094" y="643"/>
                    <a:pt x="3152" y="1518"/>
                  </a:cubicBezTo>
                  <a:cubicBezTo>
                    <a:pt x="3152" y="2394"/>
                    <a:pt x="2452" y="3094"/>
                    <a:pt x="1576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9" name="Google Shape;3509;p9"/>
            <p:cNvSpPr/>
            <p:nvPr/>
          </p:nvSpPr>
          <p:spPr>
            <a:xfrm>
              <a:off x="1416800" y="2190600"/>
              <a:ext cx="80275" cy="80300"/>
            </a:xfrm>
            <a:custGeom>
              <a:avLst/>
              <a:gdLst/>
              <a:ahLst/>
              <a:cxnLst/>
              <a:rect l="l" t="t" r="r" b="b"/>
              <a:pathLst>
                <a:path w="3211" h="3212" extrusionOk="0">
                  <a:moveTo>
                    <a:pt x="1635" y="1"/>
                  </a:moveTo>
                  <a:cubicBezTo>
                    <a:pt x="2510" y="1"/>
                    <a:pt x="3211" y="701"/>
                    <a:pt x="3211" y="1635"/>
                  </a:cubicBezTo>
                  <a:cubicBezTo>
                    <a:pt x="3211" y="2511"/>
                    <a:pt x="2510" y="3211"/>
                    <a:pt x="1635" y="3211"/>
                  </a:cubicBezTo>
                  <a:cubicBezTo>
                    <a:pt x="759" y="3211"/>
                    <a:pt x="0" y="2511"/>
                    <a:pt x="0" y="1635"/>
                  </a:cubicBezTo>
                  <a:cubicBezTo>
                    <a:pt x="0" y="701"/>
                    <a:pt x="701" y="1"/>
                    <a:pt x="16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0" name="Google Shape;3510;p9"/>
            <p:cNvSpPr/>
            <p:nvPr/>
          </p:nvSpPr>
          <p:spPr>
            <a:xfrm>
              <a:off x="5340750" y="4646550"/>
              <a:ext cx="80275" cy="80275"/>
            </a:xfrm>
            <a:custGeom>
              <a:avLst/>
              <a:gdLst/>
              <a:ahLst/>
              <a:cxnLst/>
              <a:rect l="l" t="t" r="r" b="b"/>
              <a:pathLst>
                <a:path w="3211" h="3211" extrusionOk="0">
                  <a:moveTo>
                    <a:pt x="3211" y="1635"/>
                  </a:moveTo>
                  <a:cubicBezTo>
                    <a:pt x="3211" y="2510"/>
                    <a:pt x="2511" y="3211"/>
                    <a:pt x="1635" y="3211"/>
                  </a:cubicBezTo>
                  <a:cubicBezTo>
                    <a:pt x="701" y="3211"/>
                    <a:pt x="1" y="2510"/>
                    <a:pt x="1" y="1576"/>
                  </a:cubicBezTo>
                  <a:cubicBezTo>
                    <a:pt x="1" y="701"/>
                    <a:pt x="759" y="0"/>
                    <a:pt x="1635" y="0"/>
                  </a:cubicBezTo>
                  <a:cubicBezTo>
                    <a:pt x="2511" y="0"/>
                    <a:pt x="3211" y="701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1" name="Google Shape;3511;p9"/>
            <p:cNvSpPr/>
            <p:nvPr/>
          </p:nvSpPr>
          <p:spPr>
            <a:xfrm>
              <a:off x="1911500" y="1208525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0"/>
                  </a:moveTo>
                  <a:cubicBezTo>
                    <a:pt x="2510" y="0"/>
                    <a:pt x="3152" y="701"/>
                    <a:pt x="3152" y="1635"/>
                  </a:cubicBezTo>
                  <a:cubicBezTo>
                    <a:pt x="3094" y="2510"/>
                    <a:pt x="2452" y="3152"/>
                    <a:pt x="1576" y="3152"/>
                  </a:cubicBezTo>
                  <a:cubicBezTo>
                    <a:pt x="642" y="3152"/>
                    <a:pt x="0" y="2452"/>
                    <a:pt x="0" y="1576"/>
                  </a:cubicBezTo>
                  <a:cubicBezTo>
                    <a:pt x="0" y="701"/>
                    <a:pt x="700" y="0"/>
                    <a:pt x="15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2" name="Google Shape;3512;p9"/>
            <p:cNvSpPr/>
            <p:nvPr/>
          </p:nvSpPr>
          <p:spPr>
            <a:xfrm>
              <a:off x="4608200" y="475975"/>
              <a:ext cx="81750" cy="80275"/>
            </a:xfrm>
            <a:custGeom>
              <a:avLst/>
              <a:gdLst/>
              <a:ahLst/>
              <a:cxnLst/>
              <a:rect l="l" t="t" r="r" b="b"/>
              <a:pathLst>
                <a:path w="3270" h="3211" extrusionOk="0">
                  <a:moveTo>
                    <a:pt x="1693" y="0"/>
                  </a:moveTo>
                  <a:cubicBezTo>
                    <a:pt x="2569" y="0"/>
                    <a:pt x="3269" y="759"/>
                    <a:pt x="3269" y="1635"/>
                  </a:cubicBezTo>
                  <a:cubicBezTo>
                    <a:pt x="3211" y="2510"/>
                    <a:pt x="2511" y="3211"/>
                    <a:pt x="1577" y="3211"/>
                  </a:cubicBezTo>
                  <a:cubicBezTo>
                    <a:pt x="701" y="3152"/>
                    <a:pt x="1" y="2452"/>
                    <a:pt x="1" y="1576"/>
                  </a:cubicBezTo>
                  <a:cubicBezTo>
                    <a:pt x="59" y="642"/>
                    <a:pt x="759" y="0"/>
                    <a:pt x="16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3" name="Google Shape;3513;p9"/>
            <p:cNvSpPr/>
            <p:nvPr/>
          </p:nvSpPr>
          <p:spPr>
            <a:xfrm>
              <a:off x="5098525" y="718200"/>
              <a:ext cx="80275" cy="81750"/>
            </a:xfrm>
            <a:custGeom>
              <a:avLst/>
              <a:gdLst/>
              <a:ahLst/>
              <a:cxnLst/>
              <a:rect l="l" t="t" r="r" b="b"/>
              <a:pathLst>
                <a:path w="3211" h="3270" extrusionOk="0">
                  <a:moveTo>
                    <a:pt x="1635" y="3211"/>
                  </a:moveTo>
                  <a:cubicBezTo>
                    <a:pt x="759" y="3270"/>
                    <a:pt x="0" y="2569"/>
                    <a:pt x="0" y="1635"/>
                  </a:cubicBezTo>
                  <a:cubicBezTo>
                    <a:pt x="0" y="760"/>
                    <a:pt x="701" y="59"/>
                    <a:pt x="1576" y="1"/>
                  </a:cubicBezTo>
                  <a:cubicBezTo>
                    <a:pt x="2452" y="1"/>
                    <a:pt x="3211" y="701"/>
                    <a:pt x="3211" y="1577"/>
                  </a:cubicBezTo>
                  <a:cubicBezTo>
                    <a:pt x="3211" y="2511"/>
                    <a:pt x="2510" y="3211"/>
                    <a:pt x="1635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4" name="Google Shape;3514;p9"/>
            <p:cNvSpPr/>
            <p:nvPr/>
          </p:nvSpPr>
          <p:spPr>
            <a:xfrm>
              <a:off x="6079150" y="3664450"/>
              <a:ext cx="77350" cy="77375"/>
            </a:xfrm>
            <a:custGeom>
              <a:avLst/>
              <a:gdLst/>
              <a:ahLst/>
              <a:cxnLst/>
              <a:rect l="l" t="t" r="r" b="b"/>
              <a:pathLst>
                <a:path w="3094" h="3095" extrusionOk="0">
                  <a:moveTo>
                    <a:pt x="3094" y="1519"/>
                  </a:moveTo>
                  <a:cubicBezTo>
                    <a:pt x="3094" y="2394"/>
                    <a:pt x="2393" y="3095"/>
                    <a:pt x="1576" y="3095"/>
                  </a:cubicBezTo>
                  <a:cubicBezTo>
                    <a:pt x="701" y="3095"/>
                    <a:pt x="0" y="2452"/>
                    <a:pt x="0" y="1577"/>
                  </a:cubicBezTo>
                  <a:cubicBezTo>
                    <a:pt x="0" y="701"/>
                    <a:pt x="642" y="59"/>
                    <a:pt x="1518" y="1"/>
                  </a:cubicBezTo>
                  <a:cubicBezTo>
                    <a:pt x="2335" y="1"/>
                    <a:pt x="3094" y="701"/>
                    <a:pt x="3094" y="15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5" name="Google Shape;3515;p9"/>
            <p:cNvSpPr/>
            <p:nvPr/>
          </p:nvSpPr>
          <p:spPr>
            <a:xfrm>
              <a:off x="1418250" y="3417850"/>
              <a:ext cx="78825" cy="77350"/>
            </a:xfrm>
            <a:custGeom>
              <a:avLst/>
              <a:gdLst/>
              <a:ahLst/>
              <a:cxnLst/>
              <a:rect l="l" t="t" r="r" b="b"/>
              <a:pathLst>
                <a:path w="3153" h="3094" extrusionOk="0">
                  <a:moveTo>
                    <a:pt x="1577" y="3094"/>
                  </a:moveTo>
                  <a:cubicBezTo>
                    <a:pt x="701" y="3094"/>
                    <a:pt x="1" y="2393"/>
                    <a:pt x="1" y="1576"/>
                  </a:cubicBezTo>
                  <a:cubicBezTo>
                    <a:pt x="1" y="701"/>
                    <a:pt x="760" y="0"/>
                    <a:pt x="1577" y="0"/>
                  </a:cubicBezTo>
                  <a:cubicBezTo>
                    <a:pt x="2452" y="59"/>
                    <a:pt x="3094" y="701"/>
                    <a:pt x="3094" y="1518"/>
                  </a:cubicBezTo>
                  <a:cubicBezTo>
                    <a:pt x="3153" y="2393"/>
                    <a:pt x="2452" y="3094"/>
                    <a:pt x="157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6" name="Google Shape;3516;p9"/>
            <p:cNvSpPr/>
            <p:nvPr/>
          </p:nvSpPr>
          <p:spPr>
            <a:xfrm>
              <a:off x="2890650" y="477425"/>
              <a:ext cx="77375" cy="77375"/>
            </a:xfrm>
            <a:custGeom>
              <a:avLst/>
              <a:gdLst/>
              <a:ahLst/>
              <a:cxnLst/>
              <a:rect l="l" t="t" r="r" b="b"/>
              <a:pathLst>
                <a:path w="3095" h="3095" extrusionOk="0">
                  <a:moveTo>
                    <a:pt x="3094" y="1518"/>
                  </a:moveTo>
                  <a:cubicBezTo>
                    <a:pt x="3094" y="2336"/>
                    <a:pt x="2452" y="3036"/>
                    <a:pt x="1577" y="3094"/>
                  </a:cubicBezTo>
                  <a:cubicBezTo>
                    <a:pt x="759" y="3094"/>
                    <a:pt x="1" y="2394"/>
                    <a:pt x="59" y="1518"/>
                  </a:cubicBezTo>
                  <a:cubicBezTo>
                    <a:pt x="59" y="701"/>
                    <a:pt x="759" y="1"/>
                    <a:pt x="1577" y="1"/>
                  </a:cubicBezTo>
                  <a:cubicBezTo>
                    <a:pt x="2394" y="1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7" name="Google Shape;3517;p9"/>
            <p:cNvSpPr/>
            <p:nvPr/>
          </p:nvSpPr>
          <p:spPr>
            <a:xfrm>
              <a:off x="5835450" y="4154775"/>
              <a:ext cx="77350" cy="77350"/>
            </a:xfrm>
            <a:custGeom>
              <a:avLst/>
              <a:gdLst/>
              <a:ahLst/>
              <a:cxnLst/>
              <a:rect l="l" t="t" r="r" b="b"/>
              <a:pathLst>
                <a:path w="3094" h="3094" extrusionOk="0">
                  <a:moveTo>
                    <a:pt x="3094" y="1518"/>
                  </a:moveTo>
                  <a:cubicBezTo>
                    <a:pt x="3094" y="2335"/>
                    <a:pt x="2335" y="3094"/>
                    <a:pt x="1518" y="3036"/>
                  </a:cubicBezTo>
                  <a:cubicBezTo>
                    <a:pt x="701" y="3036"/>
                    <a:pt x="0" y="2277"/>
                    <a:pt x="59" y="1460"/>
                  </a:cubicBezTo>
                  <a:cubicBezTo>
                    <a:pt x="59" y="701"/>
                    <a:pt x="759" y="0"/>
                    <a:pt x="1576" y="0"/>
                  </a:cubicBezTo>
                  <a:cubicBezTo>
                    <a:pt x="2393" y="0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8" name="Google Shape;3518;p9"/>
            <p:cNvSpPr/>
            <p:nvPr/>
          </p:nvSpPr>
          <p:spPr>
            <a:xfrm>
              <a:off x="2401800" y="719675"/>
              <a:ext cx="75900" cy="77350"/>
            </a:xfrm>
            <a:custGeom>
              <a:avLst/>
              <a:gdLst/>
              <a:ahLst/>
              <a:cxnLst/>
              <a:rect l="l" t="t" r="r" b="b"/>
              <a:pathLst>
                <a:path w="3036" h="3094" extrusionOk="0">
                  <a:moveTo>
                    <a:pt x="3036" y="1576"/>
                  </a:moveTo>
                  <a:cubicBezTo>
                    <a:pt x="3036" y="2393"/>
                    <a:pt x="2277" y="3094"/>
                    <a:pt x="1460" y="3036"/>
                  </a:cubicBezTo>
                  <a:cubicBezTo>
                    <a:pt x="643" y="3036"/>
                    <a:pt x="0" y="2277"/>
                    <a:pt x="59" y="1518"/>
                  </a:cubicBezTo>
                  <a:cubicBezTo>
                    <a:pt x="59" y="701"/>
                    <a:pt x="818" y="0"/>
                    <a:pt x="1635" y="59"/>
                  </a:cubicBezTo>
                  <a:cubicBezTo>
                    <a:pt x="2394" y="117"/>
                    <a:pt x="3036" y="817"/>
                    <a:pt x="3036" y="15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9" name="Google Shape;3519;p9"/>
            <p:cNvSpPr/>
            <p:nvPr/>
          </p:nvSpPr>
          <p:spPr>
            <a:xfrm>
              <a:off x="2156650" y="4645075"/>
              <a:ext cx="74450" cy="74450"/>
            </a:xfrm>
            <a:custGeom>
              <a:avLst/>
              <a:gdLst/>
              <a:ahLst/>
              <a:cxnLst/>
              <a:rect l="l" t="t" r="r" b="b"/>
              <a:pathLst>
                <a:path w="2978" h="2978" extrusionOk="0">
                  <a:moveTo>
                    <a:pt x="2919" y="1518"/>
                  </a:moveTo>
                  <a:cubicBezTo>
                    <a:pt x="2919" y="2336"/>
                    <a:pt x="2277" y="2978"/>
                    <a:pt x="1460" y="2978"/>
                  </a:cubicBezTo>
                  <a:cubicBezTo>
                    <a:pt x="642" y="2978"/>
                    <a:pt x="0" y="2277"/>
                    <a:pt x="0" y="1460"/>
                  </a:cubicBezTo>
                  <a:cubicBezTo>
                    <a:pt x="59" y="701"/>
                    <a:pt x="701" y="1"/>
                    <a:pt x="1518" y="59"/>
                  </a:cubicBezTo>
                  <a:cubicBezTo>
                    <a:pt x="2335" y="59"/>
                    <a:pt x="2977" y="701"/>
                    <a:pt x="2919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0" name="Google Shape;3520;p9"/>
            <p:cNvSpPr/>
            <p:nvPr/>
          </p:nvSpPr>
          <p:spPr>
            <a:xfrm>
              <a:off x="1910025" y="4402850"/>
              <a:ext cx="73000" cy="72975"/>
            </a:xfrm>
            <a:custGeom>
              <a:avLst/>
              <a:gdLst/>
              <a:ahLst/>
              <a:cxnLst/>
              <a:rect l="l" t="t" r="r" b="b"/>
              <a:pathLst>
                <a:path w="2920" h="2919" extrusionOk="0">
                  <a:moveTo>
                    <a:pt x="1460" y="0"/>
                  </a:moveTo>
                  <a:cubicBezTo>
                    <a:pt x="2277" y="0"/>
                    <a:pt x="2919" y="642"/>
                    <a:pt x="2919" y="1460"/>
                  </a:cubicBezTo>
                  <a:cubicBezTo>
                    <a:pt x="2919" y="2277"/>
                    <a:pt x="2277" y="2919"/>
                    <a:pt x="1460" y="2919"/>
                  </a:cubicBezTo>
                  <a:cubicBezTo>
                    <a:pt x="643" y="2919"/>
                    <a:pt x="59" y="2335"/>
                    <a:pt x="1" y="1518"/>
                  </a:cubicBezTo>
                  <a:cubicBezTo>
                    <a:pt x="1" y="701"/>
                    <a:pt x="643" y="59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1" name="Google Shape;3521;p9"/>
            <p:cNvSpPr/>
            <p:nvPr/>
          </p:nvSpPr>
          <p:spPr>
            <a:xfrm>
              <a:off x="1669250" y="1459525"/>
              <a:ext cx="70075" cy="71525"/>
            </a:xfrm>
            <a:custGeom>
              <a:avLst/>
              <a:gdLst/>
              <a:ahLst/>
              <a:cxnLst/>
              <a:rect l="l" t="t" r="r" b="b"/>
              <a:pathLst>
                <a:path w="2803" h="2861" extrusionOk="0">
                  <a:moveTo>
                    <a:pt x="1401" y="2802"/>
                  </a:moveTo>
                  <a:cubicBezTo>
                    <a:pt x="584" y="2802"/>
                    <a:pt x="1" y="2218"/>
                    <a:pt x="1" y="1401"/>
                  </a:cubicBezTo>
                  <a:cubicBezTo>
                    <a:pt x="1" y="584"/>
                    <a:pt x="584" y="0"/>
                    <a:pt x="1401" y="0"/>
                  </a:cubicBezTo>
                  <a:cubicBezTo>
                    <a:pt x="2219" y="0"/>
                    <a:pt x="2802" y="642"/>
                    <a:pt x="2802" y="1401"/>
                  </a:cubicBezTo>
                  <a:cubicBezTo>
                    <a:pt x="2802" y="2218"/>
                    <a:pt x="2219" y="2860"/>
                    <a:pt x="1401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2" name="Google Shape;3522;p9"/>
            <p:cNvSpPr/>
            <p:nvPr/>
          </p:nvSpPr>
          <p:spPr>
            <a:xfrm>
              <a:off x="5102900" y="4894625"/>
              <a:ext cx="71525" cy="70050"/>
            </a:xfrm>
            <a:custGeom>
              <a:avLst/>
              <a:gdLst/>
              <a:ahLst/>
              <a:cxnLst/>
              <a:rect l="l" t="t" r="r" b="b"/>
              <a:pathLst>
                <a:path w="2861" h="2802" extrusionOk="0">
                  <a:moveTo>
                    <a:pt x="1460" y="2802"/>
                  </a:moveTo>
                  <a:cubicBezTo>
                    <a:pt x="642" y="2802"/>
                    <a:pt x="0" y="2218"/>
                    <a:pt x="0" y="1401"/>
                  </a:cubicBezTo>
                  <a:cubicBezTo>
                    <a:pt x="0" y="584"/>
                    <a:pt x="584" y="0"/>
                    <a:pt x="1401" y="0"/>
                  </a:cubicBezTo>
                  <a:cubicBezTo>
                    <a:pt x="2218" y="0"/>
                    <a:pt x="2802" y="584"/>
                    <a:pt x="2860" y="1401"/>
                  </a:cubicBezTo>
                  <a:cubicBezTo>
                    <a:pt x="2860" y="2160"/>
                    <a:pt x="2218" y="2802"/>
                    <a:pt x="1460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3" name="Google Shape;3523;p9"/>
            <p:cNvSpPr/>
            <p:nvPr/>
          </p:nvSpPr>
          <p:spPr>
            <a:xfrm>
              <a:off x="1422625" y="1949825"/>
              <a:ext cx="70075" cy="68600"/>
            </a:xfrm>
            <a:custGeom>
              <a:avLst/>
              <a:gdLst/>
              <a:ahLst/>
              <a:cxnLst/>
              <a:rect l="l" t="t" r="r" b="b"/>
              <a:pathLst>
                <a:path w="2803" h="2744" extrusionOk="0">
                  <a:moveTo>
                    <a:pt x="2803" y="1401"/>
                  </a:moveTo>
                  <a:cubicBezTo>
                    <a:pt x="2803" y="2160"/>
                    <a:pt x="2161" y="2744"/>
                    <a:pt x="1402" y="2744"/>
                  </a:cubicBezTo>
                  <a:cubicBezTo>
                    <a:pt x="643" y="2744"/>
                    <a:pt x="1" y="2102"/>
                    <a:pt x="1" y="1343"/>
                  </a:cubicBezTo>
                  <a:cubicBezTo>
                    <a:pt x="59" y="584"/>
                    <a:pt x="701" y="1"/>
                    <a:pt x="1402" y="1"/>
                  </a:cubicBezTo>
                  <a:cubicBezTo>
                    <a:pt x="2161" y="1"/>
                    <a:pt x="2803" y="643"/>
                    <a:pt x="2803" y="14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4" name="Google Shape;3524;p9"/>
            <p:cNvSpPr/>
            <p:nvPr/>
          </p:nvSpPr>
          <p:spPr>
            <a:xfrm>
              <a:off x="4611125" y="5141225"/>
              <a:ext cx="68600" cy="70075"/>
            </a:xfrm>
            <a:custGeom>
              <a:avLst/>
              <a:gdLst/>
              <a:ahLst/>
              <a:cxnLst/>
              <a:rect l="l" t="t" r="r" b="b"/>
              <a:pathLst>
                <a:path w="2744" h="2803" extrusionOk="0">
                  <a:moveTo>
                    <a:pt x="1343" y="2803"/>
                  </a:moveTo>
                  <a:cubicBezTo>
                    <a:pt x="584" y="2744"/>
                    <a:pt x="0" y="2161"/>
                    <a:pt x="0" y="1402"/>
                  </a:cubicBezTo>
                  <a:cubicBezTo>
                    <a:pt x="0" y="643"/>
                    <a:pt x="642" y="1"/>
                    <a:pt x="1401" y="1"/>
                  </a:cubicBezTo>
                  <a:cubicBezTo>
                    <a:pt x="2160" y="59"/>
                    <a:pt x="2744" y="701"/>
                    <a:pt x="2744" y="1460"/>
                  </a:cubicBezTo>
                  <a:cubicBezTo>
                    <a:pt x="2744" y="2161"/>
                    <a:pt x="2102" y="2803"/>
                    <a:pt x="134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5" name="Google Shape;3525;p9"/>
            <p:cNvSpPr/>
            <p:nvPr/>
          </p:nvSpPr>
          <p:spPr>
            <a:xfrm>
              <a:off x="2407625" y="4897525"/>
              <a:ext cx="65700" cy="64250"/>
            </a:xfrm>
            <a:custGeom>
              <a:avLst/>
              <a:gdLst/>
              <a:ahLst/>
              <a:cxnLst/>
              <a:rect l="l" t="t" r="r" b="b"/>
              <a:pathLst>
                <a:path w="2628" h="2570" extrusionOk="0">
                  <a:moveTo>
                    <a:pt x="1343" y="2569"/>
                  </a:moveTo>
                  <a:cubicBezTo>
                    <a:pt x="643" y="2569"/>
                    <a:pt x="59" y="2044"/>
                    <a:pt x="59" y="1343"/>
                  </a:cubicBezTo>
                  <a:cubicBezTo>
                    <a:pt x="1" y="585"/>
                    <a:pt x="585" y="1"/>
                    <a:pt x="1343" y="1"/>
                  </a:cubicBezTo>
                  <a:cubicBezTo>
                    <a:pt x="2044" y="1"/>
                    <a:pt x="2569" y="526"/>
                    <a:pt x="2569" y="1227"/>
                  </a:cubicBezTo>
                  <a:cubicBezTo>
                    <a:pt x="2628" y="1986"/>
                    <a:pt x="2044" y="2511"/>
                    <a:pt x="1343" y="25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6" name="Google Shape;3526;p9"/>
            <p:cNvSpPr/>
            <p:nvPr/>
          </p:nvSpPr>
          <p:spPr>
            <a:xfrm>
              <a:off x="1425550" y="367175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1285" y="1"/>
                  </a:moveTo>
                  <a:cubicBezTo>
                    <a:pt x="1985" y="1"/>
                    <a:pt x="2569" y="526"/>
                    <a:pt x="2569" y="1285"/>
                  </a:cubicBezTo>
                  <a:cubicBezTo>
                    <a:pt x="2569" y="2044"/>
                    <a:pt x="1985" y="2569"/>
                    <a:pt x="1226" y="2569"/>
                  </a:cubicBezTo>
                  <a:cubicBezTo>
                    <a:pt x="526" y="2511"/>
                    <a:pt x="1" y="1985"/>
                    <a:pt x="1" y="1227"/>
                  </a:cubicBezTo>
                  <a:cubicBezTo>
                    <a:pt x="1" y="526"/>
                    <a:pt x="584" y="1"/>
                    <a:pt x="128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7" name="Google Shape;3527;p9"/>
            <p:cNvSpPr/>
            <p:nvPr/>
          </p:nvSpPr>
          <p:spPr>
            <a:xfrm>
              <a:off x="1672175" y="416060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2569" y="1285"/>
                  </a:moveTo>
                  <a:cubicBezTo>
                    <a:pt x="2569" y="2044"/>
                    <a:pt x="1985" y="2569"/>
                    <a:pt x="1284" y="2569"/>
                  </a:cubicBezTo>
                  <a:cubicBezTo>
                    <a:pt x="526" y="2569"/>
                    <a:pt x="0" y="1985"/>
                    <a:pt x="0" y="1227"/>
                  </a:cubicBezTo>
                  <a:cubicBezTo>
                    <a:pt x="0" y="526"/>
                    <a:pt x="584" y="1"/>
                    <a:pt x="1284" y="1"/>
                  </a:cubicBezTo>
                  <a:cubicBezTo>
                    <a:pt x="2043" y="59"/>
                    <a:pt x="2569" y="585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8" name="Google Shape;3528;p9"/>
            <p:cNvSpPr/>
            <p:nvPr/>
          </p:nvSpPr>
          <p:spPr>
            <a:xfrm>
              <a:off x="4859200" y="483275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343" y="0"/>
                  </a:moveTo>
                  <a:cubicBezTo>
                    <a:pt x="2043" y="0"/>
                    <a:pt x="2569" y="584"/>
                    <a:pt x="2569" y="1284"/>
                  </a:cubicBezTo>
                  <a:cubicBezTo>
                    <a:pt x="2569" y="2043"/>
                    <a:pt x="1985" y="2627"/>
                    <a:pt x="1226" y="2569"/>
                  </a:cubicBezTo>
                  <a:cubicBezTo>
                    <a:pt x="526" y="2569"/>
                    <a:pt x="0" y="1985"/>
                    <a:pt x="0" y="1284"/>
                  </a:cubicBezTo>
                  <a:cubicBezTo>
                    <a:pt x="59" y="526"/>
                    <a:pt x="584" y="0"/>
                    <a:pt x="134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9" name="Google Shape;3529;p9"/>
            <p:cNvSpPr/>
            <p:nvPr/>
          </p:nvSpPr>
          <p:spPr>
            <a:xfrm>
              <a:off x="6084975" y="1709050"/>
              <a:ext cx="64225" cy="65700"/>
            </a:xfrm>
            <a:custGeom>
              <a:avLst/>
              <a:gdLst/>
              <a:ahLst/>
              <a:cxnLst/>
              <a:rect l="l" t="t" r="r" b="b"/>
              <a:pathLst>
                <a:path w="2569" h="2628" extrusionOk="0">
                  <a:moveTo>
                    <a:pt x="2569" y="1285"/>
                  </a:moveTo>
                  <a:cubicBezTo>
                    <a:pt x="2569" y="2043"/>
                    <a:pt x="2044" y="2569"/>
                    <a:pt x="1343" y="2569"/>
                  </a:cubicBezTo>
                  <a:cubicBezTo>
                    <a:pt x="584" y="2627"/>
                    <a:pt x="1" y="2043"/>
                    <a:pt x="1" y="1285"/>
                  </a:cubicBezTo>
                  <a:cubicBezTo>
                    <a:pt x="59" y="584"/>
                    <a:pt x="584" y="0"/>
                    <a:pt x="1343" y="59"/>
                  </a:cubicBezTo>
                  <a:cubicBezTo>
                    <a:pt x="2044" y="59"/>
                    <a:pt x="2569" y="584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0" name="Google Shape;3530;p9"/>
            <p:cNvSpPr/>
            <p:nvPr/>
          </p:nvSpPr>
          <p:spPr>
            <a:xfrm>
              <a:off x="2897950" y="5142700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285" y="2627"/>
                  </a:moveTo>
                  <a:cubicBezTo>
                    <a:pt x="584" y="2627"/>
                    <a:pt x="0" y="2102"/>
                    <a:pt x="0" y="1343"/>
                  </a:cubicBezTo>
                  <a:cubicBezTo>
                    <a:pt x="0" y="642"/>
                    <a:pt x="526" y="59"/>
                    <a:pt x="1226" y="59"/>
                  </a:cubicBezTo>
                  <a:cubicBezTo>
                    <a:pt x="1985" y="0"/>
                    <a:pt x="2569" y="584"/>
                    <a:pt x="2569" y="1343"/>
                  </a:cubicBezTo>
                  <a:cubicBezTo>
                    <a:pt x="2569" y="2043"/>
                    <a:pt x="2043" y="2627"/>
                    <a:pt x="1285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1" name="Google Shape;3531;p9"/>
            <p:cNvSpPr/>
            <p:nvPr/>
          </p:nvSpPr>
          <p:spPr>
            <a:xfrm>
              <a:off x="6333050" y="2936300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452" y="1985"/>
                    <a:pt x="1927" y="2510"/>
                    <a:pt x="1168" y="2510"/>
                  </a:cubicBezTo>
                  <a:cubicBezTo>
                    <a:pt x="526" y="2452"/>
                    <a:pt x="1" y="1926"/>
                    <a:pt x="1" y="1226"/>
                  </a:cubicBezTo>
                  <a:cubicBezTo>
                    <a:pt x="1" y="525"/>
                    <a:pt x="584" y="0"/>
                    <a:pt x="1285" y="0"/>
                  </a:cubicBezTo>
                  <a:cubicBezTo>
                    <a:pt x="1985" y="0"/>
                    <a:pt x="2510" y="584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2" name="Google Shape;3532;p9"/>
            <p:cNvSpPr/>
            <p:nvPr/>
          </p:nvSpPr>
          <p:spPr>
            <a:xfrm>
              <a:off x="5597575" y="975050"/>
              <a:ext cx="61325" cy="61300"/>
            </a:xfrm>
            <a:custGeom>
              <a:avLst/>
              <a:gdLst/>
              <a:ahLst/>
              <a:cxnLst/>
              <a:rect l="l" t="t" r="r" b="b"/>
              <a:pathLst>
                <a:path w="2453" h="2452" extrusionOk="0">
                  <a:moveTo>
                    <a:pt x="1227" y="0"/>
                  </a:moveTo>
                  <a:cubicBezTo>
                    <a:pt x="1927" y="0"/>
                    <a:pt x="2452" y="584"/>
                    <a:pt x="2452" y="1226"/>
                  </a:cubicBezTo>
                  <a:cubicBezTo>
                    <a:pt x="2452" y="1868"/>
                    <a:pt x="1869" y="2452"/>
                    <a:pt x="1227" y="2452"/>
                  </a:cubicBezTo>
                  <a:cubicBezTo>
                    <a:pt x="526" y="2452"/>
                    <a:pt x="1" y="1868"/>
                    <a:pt x="1" y="1168"/>
                  </a:cubicBezTo>
                  <a:cubicBezTo>
                    <a:pt x="1" y="525"/>
                    <a:pt x="585" y="0"/>
                    <a:pt x="12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3" name="Google Shape;3533;p9"/>
            <p:cNvSpPr/>
            <p:nvPr/>
          </p:nvSpPr>
          <p:spPr>
            <a:xfrm>
              <a:off x="3634875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1226" y="2510"/>
                  </a:moveTo>
                  <a:cubicBezTo>
                    <a:pt x="526" y="2510"/>
                    <a:pt x="1" y="1926"/>
                    <a:pt x="1" y="1226"/>
                  </a:cubicBezTo>
                  <a:cubicBezTo>
                    <a:pt x="59" y="525"/>
                    <a:pt x="584" y="0"/>
                    <a:pt x="1226" y="0"/>
                  </a:cubicBezTo>
                  <a:cubicBezTo>
                    <a:pt x="1927" y="0"/>
                    <a:pt x="2510" y="584"/>
                    <a:pt x="2452" y="1284"/>
                  </a:cubicBezTo>
                  <a:cubicBezTo>
                    <a:pt x="2452" y="1985"/>
                    <a:pt x="1927" y="2510"/>
                    <a:pt x="1226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4" name="Google Shape;3534;p9"/>
            <p:cNvSpPr/>
            <p:nvPr/>
          </p:nvSpPr>
          <p:spPr>
            <a:xfrm>
              <a:off x="6333050" y="2692600"/>
              <a:ext cx="62775" cy="62775"/>
            </a:xfrm>
            <a:custGeom>
              <a:avLst/>
              <a:gdLst/>
              <a:ahLst/>
              <a:cxnLst/>
              <a:rect l="l" t="t" r="r" b="b"/>
              <a:pathLst>
                <a:path w="2511" h="2511" extrusionOk="0">
                  <a:moveTo>
                    <a:pt x="2510" y="1284"/>
                  </a:moveTo>
                  <a:cubicBezTo>
                    <a:pt x="2510" y="1985"/>
                    <a:pt x="1927" y="2510"/>
                    <a:pt x="1226" y="2510"/>
                  </a:cubicBezTo>
                  <a:cubicBezTo>
                    <a:pt x="526" y="2510"/>
                    <a:pt x="1" y="1985"/>
                    <a:pt x="1" y="1284"/>
                  </a:cubicBezTo>
                  <a:cubicBezTo>
                    <a:pt x="1" y="584"/>
                    <a:pt x="584" y="0"/>
                    <a:pt x="1285" y="59"/>
                  </a:cubicBezTo>
                  <a:cubicBezTo>
                    <a:pt x="1985" y="59"/>
                    <a:pt x="2510" y="584"/>
                    <a:pt x="2510" y="128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5" name="Google Shape;3535;p9"/>
            <p:cNvSpPr/>
            <p:nvPr/>
          </p:nvSpPr>
          <p:spPr>
            <a:xfrm>
              <a:off x="3881500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510" y="1926"/>
                    <a:pt x="1985" y="2452"/>
                    <a:pt x="1284" y="2452"/>
                  </a:cubicBezTo>
                  <a:cubicBezTo>
                    <a:pt x="584" y="2510"/>
                    <a:pt x="0" y="1985"/>
                    <a:pt x="0" y="1226"/>
                  </a:cubicBezTo>
                  <a:cubicBezTo>
                    <a:pt x="0" y="525"/>
                    <a:pt x="584" y="0"/>
                    <a:pt x="1284" y="0"/>
                  </a:cubicBezTo>
                  <a:cubicBezTo>
                    <a:pt x="1985" y="0"/>
                    <a:pt x="2510" y="525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6" name="Google Shape;3536;p9"/>
            <p:cNvSpPr/>
            <p:nvPr/>
          </p:nvSpPr>
          <p:spPr>
            <a:xfrm>
              <a:off x="6333050" y="2447425"/>
              <a:ext cx="61325" cy="59875"/>
            </a:xfrm>
            <a:custGeom>
              <a:avLst/>
              <a:gdLst/>
              <a:ahLst/>
              <a:cxnLst/>
              <a:rect l="l" t="t" r="r" b="b"/>
              <a:pathLst>
                <a:path w="2453" h="2395" extrusionOk="0">
                  <a:moveTo>
                    <a:pt x="2452" y="1168"/>
                  </a:moveTo>
                  <a:cubicBezTo>
                    <a:pt x="2452" y="1810"/>
                    <a:pt x="1868" y="2394"/>
                    <a:pt x="1226" y="2394"/>
                  </a:cubicBezTo>
                  <a:cubicBezTo>
                    <a:pt x="643" y="2394"/>
                    <a:pt x="59" y="1869"/>
                    <a:pt x="59" y="1227"/>
                  </a:cubicBezTo>
                  <a:cubicBezTo>
                    <a:pt x="1" y="585"/>
                    <a:pt x="584" y="1"/>
                    <a:pt x="1226" y="1"/>
                  </a:cubicBezTo>
                  <a:cubicBezTo>
                    <a:pt x="1868" y="1"/>
                    <a:pt x="2452" y="585"/>
                    <a:pt x="2452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7" name="Google Shape;3537;p9"/>
            <p:cNvSpPr/>
            <p:nvPr/>
          </p:nvSpPr>
          <p:spPr>
            <a:xfrm>
              <a:off x="6086425" y="3919825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227" y="1"/>
                  </a:moveTo>
                  <a:cubicBezTo>
                    <a:pt x="1869" y="1"/>
                    <a:pt x="2453" y="584"/>
                    <a:pt x="2453" y="1226"/>
                  </a:cubicBezTo>
                  <a:cubicBezTo>
                    <a:pt x="2453" y="1869"/>
                    <a:pt x="1869" y="2394"/>
                    <a:pt x="1285" y="2452"/>
                  </a:cubicBezTo>
                  <a:cubicBezTo>
                    <a:pt x="585" y="2452"/>
                    <a:pt x="1" y="1869"/>
                    <a:pt x="59" y="1168"/>
                  </a:cubicBezTo>
                  <a:cubicBezTo>
                    <a:pt x="59" y="584"/>
                    <a:pt x="585" y="1"/>
                    <a:pt x="1227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8" name="Google Shape;3538;p9"/>
            <p:cNvSpPr/>
            <p:nvPr/>
          </p:nvSpPr>
          <p:spPr>
            <a:xfrm>
              <a:off x="2657175" y="486175"/>
              <a:ext cx="59850" cy="59875"/>
            </a:xfrm>
            <a:custGeom>
              <a:avLst/>
              <a:gdLst/>
              <a:ahLst/>
              <a:cxnLst/>
              <a:rect l="l" t="t" r="r" b="b"/>
              <a:pathLst>
                <a:path w="2394" h="2395" extrusionOk="0">
                  <a:moveTo>
                    <a:pt x="2394" y="1168"/>
                  </a:moveTo>
                  <a:cubicBezTo>
                    <a:pt x="2394" y="1752"/>
                    <a:pt x="1868" y="2336"/>
                    <a:pt x="1226" y="2394"/>
                  </a:cubicBezTo>
                  <a:cubicBezTo>
                    <a:pt x="584" y="2394"/>
                    <a:pt x="0" y="1810"/>
                    <a:pt x="0" y="1168"/>
                  </a:cubicBezTo>
                  <a:cubicBezTo>
                    <a:pt x="0" y="526"/>
                    <a:pt x="584" y="1"/>
                    <a:pt x="1168" y="1"/>
                  </a:cubicBezTo>
                  <a:cubicBezTo>
                    <a:pt x="1810" y="1"/>
                    <a:pt x="2394" y="526"/>
                    <a:pt x="2394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9" name="Google Shape;3539;p9"/>
            <p:cNvSpPr/>
            <p:nvPr/>
          </p:nvSpPr>
          <p:spPr>
            <a:xfrm>
              <a:off x="4126650" y="239575"/>
              <a:ext cx="58400" cy="59850"/>
            </a:xfrm>
            <a:custGeom>
              <a:avLst/>
              <a:gdLst/>
              <a:ahLst/>
              <a:cxnLst/>
              <a:rect l="l" t="t" r="r" b="b"/>
              <a:pathLst>
                <a:path w="2336" h="2394" extrusionOk="0">
                  <a:moveTo>
                    <a:pt x="1168" y="2335"/>
                  </a:moveTo>
                  <a:cubicBezTo>
                    <a:pt x="526" y="2394"/>
                    <a:pt x="0" y="1810"/>
                    <a:pt x="0" y="1226"/>
                  </a:cubicBezTo>
                  <a:cubicBezTo>
                    <a:pt x="0" y="584"/>
                    <a:pt x="526" y="0"/>
                    <a:pt x="1168" y="0"/>
                  </a:cubicBezTo>
                  <a:cubicBezTo>
                    <a:pt x="1752" y="0"/>
                    <a:pt x="2335" y="526"/>
                    <a:pt x="2335" y="1168"/>
                  </a:cubicBezTo>
                  <a:cubicBezTo>
                    <a:pt x="2335" y="1810"/>
                    <a:pt x="1810" y="2335"/>
                    <a:pt x="1168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0" name="Google Shape;3540;p9"/>
            <p:cNvSpPr/>
            <p:nvPr/>
          </p:nvSpPr>
          <p:spPr>
            <a:xfrm>
              <a:off x="5845650" y="1223125"/>
              <a:ext cx="56950" cy="58375"/>
            </a:xfrm>
            <a:custGeom>
              <a:avLst/>
              <a:gdLst/>
              <a:ahLst/>
              <a:cxnLst/>
              <a:rect l="l" t="t" r="r" b="b"/>
              <a:pathLst>
                <a:path w="2278" h="2335" extrusionOk="0">
                  <a:moveTo>
                    <a:pt x="2277" y="1167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335"/>
                    <a:pt x="1" y="1810"/>
                    <a:pt x="1" y="1109"/>
                  </a:cubicBezTo>
                  <a:cubicBezTo>
                    <a:pt x="59" y="467"/>
                    <a:pt x="526" y="0"/>
                    <a:pt x="1168" y="0"/>
                  </a:cubicBezTo>
                  <a:cubicBezTo>
                    <a:pt x="1810" y="0"/>
                    <a:pt x="2277" y="525"/>
                    <a:pt x="2277" y="116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1" name="Google Shape;3541;p9"/>
            <p:cNvSpPr/>
            <p:nvPr/>
          </p:nvSpPr>
          <p:spPr>
            <a:xfrm>
              <a:off x="3394100" y="241025"/>
              <a:ext cx="58400" cy="56950"/>
            </a:xfrm>
            <a:custGeom>
              <a:avLst/>
              <a:gdLst/>
              <a:ahLst/>
              <a:cxnLst/>
              <a:rect l="l" t="t" r="r" b="b"/>
              <a:pathLst>
                <a:path w="2336" h="2278" extrusionOk="0">
                  <a:moveTo>
                    <a:pt x="2277" y="1168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277"/>
                    <a:pt x="0" y="1752"/>
                    <a:pt x="59" y="1051"/>
                  </a:cubicBezTo>
                  <a:cubicBezTo>
                    <a:pt x="59" y="409"/>
                    <a:pt x="584" y="1"/>
                    <a:pt x="1226" y="1"/>
                  </a:cubicBezTo>
                  <a:cubicBezTo>
                    <a:pt x="1868" y="1"/>
                    <a:pt x="2335" y="526"/>
                    <a:pt x="2277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2" name="Google Shape;3542;p9"/>
            <p:cNvSpPr/>
            <p:nvPr/>
          </p:nvSpPr>
          <p:spPr>
            <a:xfrm>
              <a:off x="6335975" y="3185825"/>
              <a:ext cx="56925" cy="56925"/>
            </a:xfrm>
            <a:custGeom>
              <a:avLst/>
              <a:gdLst/>
              <a:ahLst/>
              <a:cxnLst/>
              <a:rect l="l" t="t" r="r" b="b"/>
              <a:pathLst>
                <a:path w="2277" h="2277" extrusionOk="0">
                  <a:moveTo>
                    <a:pt x="1168" y="2277"/>
                  </a:moveTo>
                  <a:cubicBezTo>
                    <a:pt x="526" y="2277"/>
                    <a:pt x="0" y="1810"/>
                    <a:pt x="0" y="1168"/>
                  </a:cubicBezTo>
                  <a:cubicBezTo>
                    <a:pt x="0" y="467"/>
                    <a:pt x="467" y="0"/>
                    <a:pt x="1168" y="0"/>
                  </a:cubicBezTo>
                  <a:cubicBezTo>
                    <a:pt x="1810" y="0"/>
                    <a:pt x="2277" y="526"/>
                    <a:pt x="2277" y="1109"/>
                  </a:cubicBezTo>
                  <a:cubicBezTo>
                    <a:pt x="2277" y="1751"/>
                    <a:pt x="1751" y="2277"/>
                    <a:pt x="1168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3" name="Google Shape;3543;p9"/>
            <p:cNvSpPr/>
            <p:nvPr/>
          </p:nvSpPr>
          <p:spPr>
            <a:xfrm>
              <a:off x="5356800" y="731350"/>
              <a:ext cx="56950" cy="55475"/>
            </a:xfrm>
            <a:custGeom>
              <a:avLst/>
              <a:gdLst/>
              <a:ahLst/>
              <a:cxnLst/>
              <a:rect l="l" t="t" r="r" b="b"/>
              <a:pathLst>
                <a:path w="2278" h="2219" extrusionOk="0">
                  <a:moveTo>
                    <a:pt x="1168" y="2218"/>
                  </a:moveTo>
                  <a:cubicBezTo>
                    <a:pt x="526" y="2218"/>
                    <a:pt x="59" y="1810"/>
                    <a:pt x="1" y="1168"/>
                  </a:cubicBezTo>
                  <a:cubicBezTo>
                    <a:pt x="1" y="467"/>
                    <a:pt x="468" y="0"/>
                    <a:pt x="1110" y="0"/>
                  </a:cubicBezTo>
                  <a:cubicBezTo>
                    <a:pt x="1752" y="0"/>
                    <a:pt x="2277" y="467"/>
                    <a:pt x="2277" y="1051"/>
                  </a:cubicBezTo>
                  <a:cubicBezTo>
                    <a:pt x="2277" y="1693"/>
                    <a:pt x="1810" y="2218"/>
                    <a:pt x="1168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4" name="Google Shape;3544;p9"/>
            <p:cNvSpPr/>
            <p:nvPr/>
          </p:nvSpPr>
          <p:spPr>
            <a:xfrm>
              <a:off x="1924625" y="979425"/>
              <a:ext cx="52550" cy="52550"/>
            </a:xfrm>
            <a:custGeom>
              <a:avLst/>
              <a:gdLst/>
              <a:ahLst/>
              <a:cxnLst/>
              <a:rect l="l" t="t" r="r" b="b"/>
              <a:pathLst>
                <a:path w="2102" h="2102" extrusionOk="0">
                  <a:moveTo>
                    <a:pt x="2102" y="1051"/>
                  </a:moveTo>
                  <a:cubicBezTo>
                    <a:pt x="2102" y="1576"/>
                    <a:pt x="1635" y="2043"/>
                    <a:pt x="1051" y="2102"/>
                  </a:cubicBezTo>
                  <a:cubicBezTo>
                    <a:pt x="526" y="2102"/>
                    <a:pt x="0" y="1576"/>
                    <a:pt x="0" y="993"/>
                  </a:cubicBezTo>
                  <a:cubicBezTo>
                    <a:pt x="0" y="467"/>
                    <a:pt x="526" y="0"/>
                    <a:pt x="1051" y="0"/>
                  </a:cubicBezTo>
                  <a:cubicBezTo>
                    <a:pt x="1576" y="0"/>
                    <a:pt x="2102" y="467"/>
                    <a:pt x="2102" y="10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5" name="Google Shape;3545;p9"/>
            <p:cNvSpPr/>
            <p:nvPr/>
          </p:nvSpPr>
          <p:spPr>
            <a:xfrm>
              <a:off x="6337425" y="22052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1051" y="0"/>
                  </a:moveTo>
                  <a:cubicBezTo>
                    <a:pt x="1577" y="0"/>
                    <a:pt x="2102" y="467"/>
                    <a:pt x="2102" y="993"/>
                  </a:cubicBezTo>
                  <a:cubicBezTo>
                    <a:pt x="2160" y="1576"/>
                    <a:pt x="1635" y="2102"/>
                    <a:pt x="1051" y="2102"/>
                  </a:cubicBezTo>
                  <a:cubicBezTo>
                    <a:pt x="526" y="2043"/>
                    <a:pt x="1" y="1576"/>
                    <a:pt x="1" y="1051"/>
                  </a:cubicBezTo>
                  <a:cubicBezTo>
                    <a:pt x="1" y="467"/>
                    <a:pt x="526" y="0"/>
                    <a:pt x="105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6" name="Google Shape;3546;p9"/>
            <p:cNvSpPr/>
            <p:nvPr/>
          </p:nvSpPr>
          <p:spPr>
            <a:xfrm>
              <a:off x="1431400" y="171487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2101" y="1052"/>
                  </a:moveTo>
                  <a:cubicBezTo>
                    <a:pt x="2101" y="1635"/>
                    <a:pt x="1635" y="2102"/>
                    <a:pt x="1051" y="2102"/>
                  </a:cubicBezTo>
                  <a:cubicBezTo>
                    <a:pt x="467" y="2102"/>
                    <a:pt x="0" y="1577"/>
                    <a:pt x="0" y="1052"/>
                  </a:cubicBezTo>
                  <a:cubicBezTo>
                    <a:pt x="0" y="468"/>
                    <a:pt x="525" y="1"/>
                    <a:pt x="1051" y="1"/>
                  </a:cubicBezTo>
                  <a:cubicBezTo>
                    <a:pt x="1576" y="59"/>
                    <a:pt x="2101" y="526"/>
                    <a:pt x="2101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7" name="Google Shape;3547;p9"/>
            <p:cNvSpPr/>
            <p:nvPr/>
          </p:nvSpPr>
          <p:spPr>
            <a:xfrm>
              <a:off x="5601950" y="4661125"/>
              <a:ext cx="52575" cy="52575"/>
            </a:xfrm>
            <a:custGeom>
              <a:avLst/>
              <a:gdLst/>
              <a:ahLst/>
              <a:cxnLst/>
              <a:rect l="l" t="t" r="r" b="b"/>
              <a:pathLst>
                <a:path w="2103" h="2103" extrusionOk="0">
                  <a:moveTo>
                    <a:pt x="2102" y="993"/>
                  </a:moveTo>
                  <a:cubicBezTo>
                    <a:pt x="2102" y="1519"/>
                    <a:pt x="1635" y="2044"/>
                    <a:pt x="1052" y="2044"/>
                  </a:cubicBezTo>
                  <a:cubicBezTo>
                    <a:pt x="526" y="2102"/>
                    <a:pt x="1" y="1577"/>
                    <a:pt x="1" y="993"/>
                  </a:cubicBezTo>
                  <a:cubicBezTo>
                    <a:pt x="1" y="468"/>
                    <a:pt x="468" y="1"/>
                    <a:pt x="1052" y="1"/>
                  </a:cubicBezTo>
                  <a:cubicBezTo>
                    <a:pt x="1577" y="1"/>
                    <a:pt x="2044" y="468"/>
                    <a:pt x="2102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8" name="Google Shape;3548;p9"/>
            <p:cNvSpPr/>
            <p:nvPr/>
          </p:nvSpPr>
          <p:spPr>
            <a:xfrm>
              <a:off x="4865025" y="51500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2102" y="992"/>
                  </a:moveTo>
                  <a:cubicBezTo>
                    <a:pt x="2161" y="1518"/>
                    <a:pt x="1694" y="2043"/>
                    <a:pt x="1110" y="2101"/>
                  </a:cubicBezTo>
                  <a:cubicBezTo>
                    <a:pt x="526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2" y="0"/>
                  </a:cubicBezTo>
                  <a:cubicBezTo>
                    <a:pt x="1577" y="0"/>
                    <a:pt x="2102" y="467"/>
                    <a:pt x="2102" y="99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9" name="Google Shape;3549;p9"/>
            <p:cNvSpPr/>
            <p:nvPr/>
          </p:nvSpPr>
          <p:spPr>
            <a:xfrm>
              <a:off x="4376175" y="242500"/>
              <a:ext cx="52575" cy="52550"/>
            </a:xfrm>
            <a:custGeom>
              <a:avLst/>
              <a:gdLst/>
              <a:ahLst/>
              <a:cxnLst/>
              <a:rect l="l" t="t" r="r" b="b"/>
              <a:pathLst>
                <a:path w="2103" h="2102" extrusionOk="0">
                  <a:moveTo>
                    <a:pt x="2102" y="1109"/>
                  </a:moveTo>
                  <a:cubicBezTo>
                    <a:pt x="2044" y="1634"/>
                    <a:pt x="1577" y="2101"/>
                    <a:pt x="1051" y="2101"/>
                  </a:cubicBezTo>
                  <a:cubicBezTo>
                    <a:pt x="468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1" y="58"/>
                  </a:cubicBezTo>
                  <a:cubicBezTo>
                    <a:pt x="1635" y="58"/>
                    <a:pt x="2102" y="525"/>
                    <a:pt x="2102" y="110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0" name="Google Shape;3550;p9"/>
            <p:cNvSpPr/>
            <p:nvPr/>
          </p:nvSpPr>
          <p:spPr>
            <a:xfrm>
              <a:off x="1190625" y="2942125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8"/>
                    <a:pt x="1518" y="1985"/>
                    <a:pt x="992" y="1985"/>
                  </a:cubicBezTo>
                  <a:cubicBezTo>
                    <a:pt x="409" y="1985"/>
                    <a:pt x="0" y="1576"/>
                    <a:pt x="0" y="993"/>
                  </a:cubicBezTo>
                  <a:cubicBezTo>
                    <a:pt x="0" y="409"/>
                    <a:pt x="350" y="117"/>
                    <a:pt x="876" y="59"/>
                  </a:cubicBezTo>
                  <a:cubicBezTo>
                    <a:pt x="1459" y="0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1" name="Google Shape;3551;p9"/>
            <p:cNvSpPr/>
            <p:nvPr/>
          </p:nvSpPr>
          <p:spPr>
            <a:xfrm>
              <a:off x="2169775" y="734250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1927" y="935"/>
                  </a:moveTo>
                  <a:cubicBezTo>
                    <a:pt x="1868" y="1577"/>
                    <a:pt x="1577" y="1927"/>
                    <a:pt x="935" y="1927"/>
                  </a:cubicBezTo>
                  <a:cubicBezTo>
                    <a:pt x="351" y="1927"/>
                    <a:pt x="1" y="1577"/>
                    <a:pt x="1" y="935"/>
                  </a:cubicBezTo>
                  <a:cubicBezTo>
                    <a:pt x="59" y="410"/>
                    <a:pt x="351" y="59"/>
                    <a:pt x="935" y="59"/>
                  </a:cubicBezTo>
                  <a:cubicBezTo>
                    <a:pt x="1577" y="1"/>
                    <a:pt x="1810" y="410"/>
                    <a:pt x="1927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2" name="Google Shape;3552;p9"/>
            <p:cNvSpPr/>
            <p:nvPr/>
          </p:nvSpPr>
          <p:spPr>
            <a:xfrm>
              <a:off x="1190625" y="2695500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9"/>
                    <a:pt x="1518" y="1927"/>
                    <a:pt x="992" y="1985"/>
                  </a:cubicBezTo>
                  <a:cubicBezTo>
                    <a:pt x="409" y="1985"/>
                    <a:pt x="0" y="1577"/>
                    <a:pt x="0" y="993"/>
                  </a:cubicBezTo>
                  <a:cubicBezTo>
                    <a:pt x="0" y="409"/>
                    <a:pt x="350" y="118"/>
                    <a:pt x="876" y="59"/>
                  </a:cubicBezTo>
                  <a:cubicBezTo>
                    <a:pt x="1459" y="1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3" name="Google Shape;3553;p9"/>
            <p:cNvSpPr/>
            <p:nvPr/>
          </p:nvSpPr>
          <p:spPr>
            <a:xfrm>
              <a:off x="6340350" y="3432425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934" y="1927"/>
                  </a:moveTo>
                  <a:cubicBezTo>
                    <a:pt x="409" y="1927"/>
                    <a:pt x="0" y="1519"/>
                    <a:pt x="0" y="935"/>
                  </a:cubicBezTo>
                  <a:cubicBezTo>
                    <a:pt x="0" y="410"/>
                    <a:pt x="467" y="1"/>
                    <a:pt x="993" y="1"/>
                  </a:cubicBezTo>
                  <a:cubicBezTo>
                    <a:pt x="1576" y="59"/>
                    <a:pt x="1868" y="410"/>
                    <a:pt x="1927" y="935"/>
                  </a:cubicBezTo>
                  <a:cubicBezTo>
                    <a:pt x="1927" y="1519"/>
                    <a:pt x="1518" y="1927"/>
                    <a:pt x="934" y="19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4" name="Google Shape;3554;p9"/>
            <p:cNvSpPr/>
            <p:nvPr/>
          </p:nvSpPr>
          <p:spPr>
            <a:xfrm>
              <a:off x="3151850" y="245400"/>
              <a:ext cx="48200" cy="46725"/>
            </a:xfrm>
            <a:custGeom>
              <a:avLst/>
              <a:gdLst/>
              <a:ahLst/>
              <a:cxnLst/>
              <a:rect l="l" t="t" r="r" b="b"/>
              <a:pathLst>
                <a:path w="1928" h="1869" extrusionOk="0">
                  <a:moveTo>
                    <a:pt x="1927" y="993"/>
                  </a:moveTo>
                  <a:cubicBezTo>
                    <a:pt x="1869" y="1518"/>
                    <a:pt x="1577" y="1869"/>
                    <a:pt x="993" y="1869"/>
                  </a:cubicBezTo>
                  <a:cubicBezTo>
                    <a:pt x="410" y="1869"/>
                    <a:pt x="1" y="1402"/>
                    <a:pt x="59" y="876"/>
                  </a:cubicBezTo>
                  <a:cubicBezTo>
                    <a:pt x="118" y="293"/>
                    <a:pt x="468" y="1"/>
                    <a:pt x="1052" y="1"/>
                  </a:cubicBezTo>
                  <a:cubicBezTo>
                    <a:pt x="1635" y="59"/>
                    <a:pt x="1869" y="409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5" name="Google Shape;3555;p9"/>
            <p:cNvSpPr/>
            <p:nvPr/>
          </p:nvSpPr>
          <p:spPr>
            <a:xfrm>
              <a:off x="5850025" y="4415975"/>
              <a:ext cx="48200" cy="48175"/>
            </a:xfrm>
            <a:custGeom>
              <a:avLst/>
              <a:gdLst/>
              <a:ahLst/>
              <a:cxnLst/>
              <a:rect l="l" t="t" r="r" b="b"/>
              <a:pathLst>
                <a:path w="1928" h="1927" extrusionOk="0">
                  <a:moveTo>
                    <a:pt x="935" y="1"/>
                  </a:moveTo>
                  <a:cubicBezTo>
                    <a:pt x="1519" y="1"/>
                    <a:pt x="1927" y="409"/>
                    <a:pt x="1927" y="935"/>
                  </a:cubicBezTo>
                  <a:cubicBezTo>
                    <a:pt x="1927" y="1518"/>
                    <a:pt x="1519" y="1927"/>
                    <a:pt x="993" y="1927"/>
                  </a:cubicBezTo>
                  <a:cubicBezTo>
                    <a:pt x="410" y="1869"/>
                    <a:pt x="59" y="1577"/>
                    <a:pt x="59" y="993"/>
                  </a:cubicBezTo>
                  <a:cubicBezTo>
                    <a:pt x="1" y="468"/>
                    <a:pt x="410" y="1"/>
                    <a:pt x="9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6" name="Google Shape;3556;p9"/>
            <p:cNvSpPr/>
            <p:nvPr/>
          </p:nvSpPr>
          <p:spPr>
            <a:xfrm>
              <a:off x="3640725" y="5393675"/>
              <a:ext cx="49625" cy="49650"/>
            </a:xfrm>
            <a:custGeom>
              <a:avLst/>
              <a:gdLst/>
              <a:ahLst/>
              <a:cxnLst/>
              <a:rect l="l" t="t" r="r" b="b"/>
              <a:pathLst>
                <a:path w="1985" h="1986" extrusionOk="0">
                  <a:moveTo>
                    <a:pt x="934" y="1985"/>
                  </a:moveTo>
                  <a:cubicBezTo>
                    <a:pt x="409" y="1927"/>
                    <a:pt x="0" y="1460"/>
                    <a:pt x="58" y="935"/>
                  </a:cubicBezTo>
                  <a:cubicBezTo>
                    <a:pt x="117" y="351"/>
                    <a:pt x="584" y="1"/>
                    <a:pt x="1109" y="59"/>
                  </a:cubicBezTo>
                  <a:cubicBezTo>
                    <a:pt x="1693" y="118"/>
                    <a:pt x="1985" y="468"/>
                    <a:pt x="1985" y="1052"/>
                  </a:cubicBezTo>
                  <a:cubicBezTo>
                    <a:pt x="1985" y="1577"/>
                    <a:pt x="1518" y="1985"/>
                    <a:pt x="934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7" name="Google Shape;3557;p9"/>
            <p:cNvSpPr/>
            <p:nvPr/>
          </p:nvSpPr>
          <p:spPr>
            <a:xfrm>
              <a:off x="3884400" y="5393675"/>
              <a:ext cx="48200" cy="49650"/>
            </a:xfrm>
            <a:custGeom>
              <a:avLst/>
              <a:gdLst/>
              <a:ahLst/>
              <a:cxnLst/>
              <a:rect l="l" t="t" r="r" b="b"/>
              <a:pathLst>
                <a:path w="1928" h="1986" extrusionOk="0">
                  <a:moveTo>
                    <a:pt x="1927" y="993"/>
                  </a:moveTo>
                  <a:cubicBezTo>
                    <a:pt x="1927" y="1577"/>
                    <a:pt x="1519" y="1985"/>
                    <a:pt x="993" y="1985"/>
                  </a:cubicBezTo>
                  <a:cubicBezTo>
                    <a:pt x="409" y="1985"/>
                    <a:pt x="1" y="1519"/>
                    <a:pt x="1" y="993"/>
                  </a:cubicBezTo>
                  <a:cubicBezTo>
                    <a:pt x="59" y="409"/>
                    <a:pt x="409" y="59"/>
                    <a:pt x="935" y="59"/>
                  </a:cubicBezTo>
                  <a:cubicBezTo>
                    <a:pt x="1519" y="1"/>
                    <a:pt x="1927" y="468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8" name="Google Shape;3558;p9"/>
            <p:cNvSpPr/>
            <p:nvPr/>
          </p:nvSpPr>
          <p:spPr>
            <a:xfrm>
              <a:off x="1190625" y="2454725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1868" y="935"/>
                  </a:moveTo>
                  <a:cubicBezTo>
                    <a:pt x="1809" y="1518"/>
                    <a:pt x="1459" y="1869"/>
                    <a:pt x="934" y="1810"/>
                  </a:cubicBezTo>
                  <a:cubicBezTo>
                    <a:pt x="350" y="1810"/>
                    <a:pt x="0" y="1402"/>
                    <a:pt x="58" y="876"/>
                  </a:cubicBezTo>
                  <a:cubicBezTo>
                    <a:pt x="117" y="351"/>
                    <a:pt x="467" y="1"/>
                    <a:pt x="992" y="1"/>
                  </a:cubicBezTo>
                  <a:cubicBezTo>
                    <a:pt x="1518" y="1"/>
                    <a:pt x="1809" y="409"/>
                    <a:pt x="1868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9" name="Google Shape;3559;p9"/>
            <p:cNvSpPr/>
            <p:nvPr/>
          </p:nvSpPr>
          <p:spPr>
            <a:xfrm>
              <a:off x="1434300" y="39227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460" y="117"/>
                    <a:pt x="1869" y="409"/>
                    <a:pt x="1810" y="993"/>
                  </a:cubicBezTo>
                  <a:cubicBezTo>
                    <a:pt x="1810" y="1518"/>
                    <a:pt x="1460" y="1868"/>
                    <a:pt x="876" y="1868"/>
                  </a:cubicBezTo>
                  <a:cubicBezTo>
                    <a:pt x="351" y="1810"/>
                    <a:pt x="1" y="1460"/>
                    <a:pt x="1" y="934"/>
                  </a:cubicBezTo>
                  <a:cubicBezTo>
                    <a:pt x="1" y="351"/>
                    <a:pt x="351" y="117"/>
                    <a:pt x="9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0" name="Google Shape;3560;p9"/>
            <p:cNvSpPr/>
            <p:nvPr/>
          </p:nvSpPr>
          <p:spPr>
            <a:xfrm>
              <a:off x="1680925" y="122457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934"/>
                  </a:moveTo>
                  <a:cubicBezTo>
                    <a:pt x="1810" y="1460"/>
                    <a:pt x="1518" y="1868"/>
                    <a:pt x="934" y="1868"/>
                  </a:cubicBezTo>
                  <a:cubicBezTo>
                    <a:pt x="351" y="1868"/>
                    <a:pt x="0" y="1518"/>
                    <a:pt x="0" y="934"/>
                  </a:cubicBezTo>
                  <a:cubicBezTo>
                    <a:pt x="0" y="409"/>
                    <a:pt x="351" y="59"/>
                    <a:pt x="876" y="59"/>
                  </a:cubicBezTo>
                  <a:cubicBezTo>
                    <a:pt x="1460" y="0"/>
                    <a:pt x="1752" y="351"/>
                    <a:pt x="1868" y="93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1" name="Google Shape;3561;p9"/>
            <p:cNvSpPr/>
            <p:nvPr/>
          </p:nvSpPr>
          <p:spPr>
            <a:xfrm>
              <a:off x="5358275" y="4906300"/>
              <a:ext cx="45250" cy="45250"/>
            </a:xfrm>
            <a:custGeom>
              <a:avLst/>
              <a:gdLst/>
              <a:ahLst/>
              <a:cxnLst/>
              <a:rect l="l" t="t" r="r" b="b"/>
              <a:pathLst>
                <a:path w="1810" h="1810" extrusionOk="0">
                  <a:moveTo>
                    <a:pt x="876" y="0"/>
                  </a:moveTo>
                  <a:cubicBezTo>
                    <a:pt x="1459" y="59"/>
                    <a:pt x="1810" y="350"/>
                    <a:pt x="1810" y="876"/>
                  </a:cubicBezTo>
                  <a:cubicBezTo>
                    <a:pt x="1810" y="1459"/>
                    <a:pt x="1518" y="1810"/>
                    <a:pt x="934" y="1810"/>
                  </a:cubicBezTo>
                  <a:cubicBezTo>
                    <a:pt x="409" y="1810"/>
                    <a:pt x="58" y="1518"/>
                    <a:pt x="0" y="992"/>
                  </a:cubicBezTo>
                  <a:cubicBezTo>
                    <a:pt x="0" y="409"/>
                    <a:pt x="350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2" name="Google Shape;3562;p9"/>
            <p:cNvSpPr/>
            <p:nvPr/>
          </p:nvSpPr>
          <p:spPr>
            <a:xfrm>
              <a:off x="1192075" y="318582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701"/>
                  </a:moveTo>
                  <a:cubicBezTo>
                    <a:pt x="1751" y="1518"/>
                    <a:pt x="1460" y="1868"/>
                    <a:pt x="876" y="1868"/>
                  </a:cubicBezTo>
                  <a:cubicBezTo>
                    <a:pt x="351" y="1868"/>
                    <a:pt x="0" y="1518"/>
                    <a:pt x="0" y="993"/>
                  </a:cubicBezTo>
                  <a:cubicBezTo>
                    <a:pt x="0" y="409"/>
                    <a:pt x="351" y="0"/>
                    <a:pt x="934" y="117"/>
                  </a:cubicBezTo>
                  <a:cubicBezTo>
                    <a:pt x="1285" y="175"/>
                    <a:pt x="1576" y="526"/>
                    <a:pt x="1868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3" name="Google Shape;3563;p9"/>
            <p:cNvSpPr/>
            <p:nvPr/>
          </p:nvSpPr>
          <p:spPr>
            <a:xfrm>
              <a:off x="2660100" y="5152900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992" y="1869"/>
                  </a:moveTo>
                  <a:cubicBezTo>
                    <a:pt x="409" y="1810"/>
                    <a:pt x="0" y="1518"/>
                    <a:pt x="0" y="935"/>
                  </a:cubicBezTo>
                  <a:cubicBezTo>
                    <a:pt x="0" y="351"/>
                    <a:pt x="350" y="1"/>
                    <a:pt x="934" y="1"/>
                  </a:cubicBezTo>
                  <a:cubicBezTo>
                    <a:pt x="1459" y="1"/>
                    <a:pt x="1810" y="351"/>
                    <a:pt x="1810" y="876"/>
                  </a:cubicBezTo>
                  <a:cubicBezTo>
                    <a:pt x="1868" y="1460"/>
                    <a:pt x="1518" y="1752"/>
                    <a:pt x="992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4" name="Google Shape;3564;p9"/>
            <p:cNvSpPr/>
            <p:nvPr/>
          </p:nvSpPr>
          <p:spPr>
            <a:xfrm>
              <a:off x="3395550" y="53951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518" y="117"/>
                    <a:pt x="1869" y="350"/>
                    <a:pt x="1869" y="934"/>
                  </a:cubicBezTo>
                  <a:cubicBezTo>
                    <a:pt x="1869" y="1518"/>
                    <a:pt x="1518" y="1868"/>
                    <a:pt x="935" y="1868"/>
                  </a:cubicBezTo>
                  <a:cubicBezTo>
                    <a:pt x="409" y="1868"/>
                    <a:pt x="59" y="1518"/>
                    <a:pt x="59" y="993"/>
                  </a:cubicBezTo>
                  <a:cubicBezTo>
                    <a:pt x="1" y="409"/>
                    <a:pt x="409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5" name="Google Shape;3565;p9"/>
            <p:cNvSpPr/>
            <p:nvPr/>
          </p:nvSpPr>
          <p:spPr>
            <a:xfrm>
              <a:off x="4132475" y="5396600"/>
              <a:ext cx="46725" cy="45275"/>
            </a:xfrm>
            <a:custGeom>
              <a:avLst/>
              <a:gdLst/>
              <a:ahLst/>
              <a:cxnLst/>
              <a:rect l="l" t="t" r="r" b="b"/>
              <a:pathLst>
                <a:path w="1869" h="1811" extrusionOk="0">
                  <a:moveTo>
                    <a:pt x="1869" y="876"/>
                  </a:moveTo>
                  <a:cubicBezTo>
                    <a:pt x="1752" y="1460"/>
                    <a:pt x="1460" y="1810"/>
                    <a:pt x="876" y="1810"/>
                  </a:cubicBezTo>
                  <a:cubicBezTo>
                    <a:pt x="351" y="1752"/>
                    <a:pt x="1" y="1402"/>
                    <a:pt x="1" y="818"/>
                  </a:cubicBezTo>
                  <a:cubicBezTo>
                    <a:pt x="59" y="292"/>
                    <a:pt x="409" y="1"/>
                    <a:pt x="935" y="1"/>
                  </a:cubicBezTo>
                  <a:cubicBezTo>
                    <a:pt x="1519" y="1"/>
                    <a:pt x="1752" y="351"/>
                    <a:pt x="1869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6" name="Google Shape;3566;p9"/>
            <p:cNvSpPr/>
            <p:nvPr/>
          </p:nvSpPr>
          <p:spPr>
            <a:xfrm>
              <a:off x="1926075" y="4661125"/>
              <a:ext cx="45275" cy="43825"/>
            </a:xfrm>
            <a:custGeom>
              <a:avLst/>
              <a:gdLst/>
              <a:ahLst/>
              <a:cxnLst/>
              <a:rect l="l" t="t" r="r" b="b"/>
              <a:pathLst>
                <a:path w="1811" h="1753" extrusionOk="0">
                  <a:moveTo>
                    <a:pt x="1810" y="993"/>
                  </a:moveTo>
                  <a:cubicBezTo>
                    <a:pt x="1518" y="1227"/>
                    <a:pt x="1227" y="1577"/>
                    <a:pt x="876" y="1635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293" y="1"/>
                    <a:pt x="818" y="59"/>
                  </a:cubicBezTo>
                  <a:cubicBezTo>
                    <a:pt x="1168" y="118"/>
                    <a:pt x="1460" y="410"/>
                    <a:pt x="1810" y="643"/>
                  </a:cubicBezTo>
                  <a:cubicBezTo>
                    <a:pt x="1810" y="760"/>
                    <a:pt x="1810" y="876"/>
                    <a:pt x="1810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7" name="Google Shape;3567;p9"/>
            <p:cNvSpPr/>
            <p:nvPr/>
          </p:nvSpPr>
          <p:spPr>
            <a:xfrm>
              <a:off x="5117475" y="493475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2"/>
                  </a:moveTo>
                  <a:cubicBezTo>
                    <a:pt x="1519" y="1285"/>
                    <a:pt x="1227" y="1635"/>
                    <a:pt x="877" y="1694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351" y="1"/>
                    <a:pt x="818" y="59"/>
                  </a:cubicBezTo>
                  <a:cubicBezTo>
                    <a:pt x="1168" y="118"/>
                    <a:pt x="1460" y="468"/>
                    <a:pt x="1810" y="701"/>
                  </a:cubicBezTo>
                  <a:cubicBezTo>
                    <a:pt x="1810" y="818"/>
                    <a:pt x="1810" y="935"/>
                    <a:pt x="1810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" name="Google Shape;3568;p9"/>
            <p:cNvSpPr/>
            <p:nvPr/>
          </p:nvSpPr>
          <p:spPr>
            <a:xfrm>
              <a:off x="6096650" y="1472650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1"/>
                  </a:moveTo>
                  <a:cubicBezTo>
                    <a:pt x="1460" y="1285"/>
                    <a:pt x="1226" y="1635"/>
                    <a:pt x="876" y="1693"/>
                  </a:cubicBezTo>
                  <a:cubicBezTo>
                    <a:pt x="351" y="1752"/>
                    <a:pt x="1" y="1401"/>
                    <a:pt x="1" y="876"/>
                  </a:cubicBezTo>
                  <a:cubicBezTo>
                    <a:pt x="1" y="351"/>
                    <a:pt x="351" y="0"/>
                    <a:pt x="818" y="59"/>
                  </a:cubicBezTo>
                  <a:cubicBezTo>
                    <a:pt x="1168" y="117"/>
                    <a:pt x="1460" y="467"/>
                    <a:pt x="1810" y="701"/>
                  </a:cubicBezTo>
                  <a:lnTo>
                    <a:pt x="1810" y="105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" name="Google Shape;3569;p9"/>
            <p:cNvSpPr/>
            <p:nvPr/>
          </p:nvSpPr>
          <p:spPr>
            <a:xfrm>
              <a:off x="6098100" y="4173750"/>
              <a:ext cx="37975" cy="42325"/>
            </a:xfrm>
            <a:custGeom>
              <a:avLst/>
              <a:gdLst/>
              <a:ahLst/>
              <a:cxnLst/>
              <a:rect l="l" t="t" r="r" b="b"/>
              <a:pathLst>
                <a:path w="1519" h="1693" extrusionOk="0">
                  <a:moveTo>
                    <a:pt x="643" y="1693"/>
                  </a:moveTo>
                  <a:cubicBezTo>
                    <a:pt x="410" y="1401"/>
                    <a:pt x="1" y="1051"/>
                    <a:pt x="59" y="817"/>
                  </a:cubicBezTo>
                  <a:cubicBezTo>
                    <a:pt x="118" y="526"/>
                    <a:pt x="526" y="117"/>
                    <a:pt x="818" y="59"/>
                  </a:cubicBezTo>
                  <a:cubicBezTo>
                    <a:pt x="993" y="0"/>
                    <a:pt x="1460" y="467"/>
                    <a:pt x="1460" y="759"/>
                  </a:cubicBezTo>
                  <a:cubicBezTo>
                    <a:pt x="1519" y="1051"/>
                    <a:pt x="1168" y="1343"/>
                    <a:pt x="993" y="1635"/>
                  </a:cubicBezTo>
                  <a:cubicBezTo>
                    <a:pt x="876" y="1635"/>
                    <a:pt x="760" y="1635"/>
                    <a:pt x="643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" name="Google Shape;3570;p9"/>
            <p:cNvSpPr/>
            <p:nvPr/>
          </p:nvSpPr>
          <p:spPr>
            <a:xfrm>
              <a:off x="1196450" y="2212500"/>
              <a:ext cx="40875" cy="37950"/>
            </a:xfrm>
            <a:custGeom>
              <a:avLst/>
              <a:gdLst/>
              <a:ahLst/>
              <a:cxnLst/>
              <a:rect l="l" t="t" r="r" b="b"/>
              <a:pathLst>
                <a:path w="1635" h="1518" extrusionOk="0">
                  <a:moveTo>
                    <a:pt x="1635" y="934"/>
                  </a:moveTo>
                  <a:cubicBezTo>
                    <a:pt x="1285" y="1109"/>
                    <a:pt x="993" y="1518"/>
                    <a:pt x="701" y="1460"/>
                  </a:cubicBezTo>
                  <a:cubicBezTo>
                    <a:pt x="409" y="1401"/>
                    <a:pt x="59" y="993"/>
                    <a:pt x="0" y="701"/>
                  </a:cubicBezTo>
                  <a:cubicBezTo>
                    <a:pt x="0" y="467"/>
                    <a:pt x="467" y="0"/>
                    <a:pt x="701" y="0"/>
                  </a:cubicBezTo>
                  <a:cubicBezTo>
                    <a:pt x="993" y="0"/>
                    <a:pt x="1343" y="350"/>
                    <a:pt x="1635" y="584"/>
                  </a:cubicBezTo>
                  <a:lnTo>
                    <a:pt x="1635" y="934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" name="Google Shape;3571;p9"/>
            <p:cNvSpPr/>
            <p:nvPr/>
          </p:nvSpPr>
          <p:spPr>
            <a:xfrm>
              <a:off x="6346175" y="1970250"/>
              <a:ext cx="40900" cy="36525"/>
            </a:xfrm>
            <a:custGeom>
              <a:avLst/>
              <a:gdLst/>
              <a:ahLst/>
              <a:cxnLst/>
              <a:rect l="l" t="t" r="r" b="b"/>
              <a:pathLst>
                <a:path w="1636" h="1461" extrusionOk="0">
                  <a:moveTo>
                    <a:pt x="1577" y="935"/>
                  </a:moveTo>
                  <a:cubicBezTo>
                    <a:pt x="1285" y="1110"/>
                    <a:pt x="935" y="1460"/>
                    <a:pt x="701" y="1402"/>
                  </a:cubicBezTo>
                  <a:cubicBezTo>
                    <a:pt x="409" y="1402"/>
                    <a:pt x="59" y="935"/>
                    <a:pt x="1" y="643"/>
                  </a:cubicBezTo>
                  <a:cubicBezTo>
                    <a:pt x="1" y="468"/>
                    <a:pt x="468" y="1"/>
                    <a:pt x="701" y="1"/>
                  </a:cubicBezTo>
                  <a:cubicBezTo>
                    <a:pt x="993" y="1"/>
                    <a:pt x="1285" y="351"/>
                    <a:pt x="1635" y="526"/>
                  </a:cubicBezTo>
                  <a:cubicBezTo>
                    <a:pt x="1635" y="643"/>
                    <a:pt x="1635" y="818"/>
                    <a:pt x="1577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" name="Google Shape;3572;p9"/>
            <p:cNvSpPr/>
            <p:nvPr/>
          </p:nvSpPr>
          <p:spPr>
            <a:xfrm>
              <a:off x="1685300" y="4417450"/>
              <a:ext cx="37975" cy="40875"/>
            </a:xfrm>
            <a:custGeom>
              <a:avLst/>
              <a:gdLst/>
              <a:ahLst/>
              <a:cxnLst/>
              <a:rect l="l" t="t" r="r" b="b"/>
              <a:pathLst>
                <a:path w="1519" h="1635" extrusionOk="0">
                  <a:moveTo>
                    <a:pt x="935" y="0"/>
                  </a:moveTo>
                  <a:cubicBezTo>
                    <a:pt x="1110" y="292"/>
                    <a:pt x="1518" y="642"/>
                    <a:pt x="1460" y="876"/>
                  </a:cubicBezTo>
                  <a:cubicBezTo>
                    <a:pt x="1401" y="1167"/>
                    <a:pt x="993" y="1576"/>
                    <a:pt x="701" y="1576"/>
                  </a:cubicBezTo>
                  <a:cubicBezTo>
                    <a:pt x="468" y="1634"/>
                    <a:pt x="59" y="1167"/>
                    <a:pt x="1" y="934"/>
                  </a:cubicBezTo>
                  <a:cubicBezTo>
                    <a:pt x="1" y="642"/>
                    <a:pt x="351" y="292"/>
                    <a:pt x="584" y="0"/>
                  </a:cubicBezTo>
                  <a:lnTo>
                    <a:pt x="935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" name="Google Shape;3573;p9"/>
            <p:cNvSpPr/>
            <p:nvPr/>
          </p:nvSpPr>
          <p:spPr>
            <a:xfrm>
              <a:off x="4630100" y="246875"/>
              <a:ext cx="37950" cy="40875"/>
            </a:xfrm>
            <a:custGeom>
              <a:avLst/>
              <a:gdLst/>
              <a:ahLst/>
              <a:cxnLst/>
              <a:rect l="l" t="t" r="r" b="b"/>
              <a:pathLst>
                <a:path w="1518" h="1635" extrusionOk="0">
                  <a:moveTo>
                    <a:pt x="934" y="0"/>
                  </a:moveTo>
                  <a:cubicBezTo>
                    <a:pt x="1109" y="292"/>
                    <a:pt x="1518" y="642"/>
                    <a:pt x="1459" y="876"/>
                  </a:cubicBezTo>
                  <a:cubicBezTo>
                    <a:pt x="1401" y="1168"/>
                    <a:pt x="993" y="1576"/>
                    <a:pt x="701" y="1576"/>
                  </a:cubicBezTo>
                  <a:cubicBezTo>
                    <a:pt x="526" y="1635"/>
                    <a:pt x="59" y="1168"/>
                    <a:pt x="59" y="934"/>
                  </a:cubicBezTo>
                  <a:cubicBezTo>
                    <a:pt x="0" y="584"/>
                    <a:pt x="350" y="292"/>
                    <a:pt x="584" y="0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" name="Google Shape;3574;p9"/>
            <p:cNvSpPr/>
            <p:nvPr/>
          </p:nvSpPr>
          <p:spPr>
            <a:xfrm>
              <a:off x="2175625" y="4910675"/>
              <a:ext cx="36500" cy="40875"/>
            </a:xfrm>
            <a:custGeom>
              <a:avLst/>
              <a:gdLst/>
              <a:ahLst/>
              <a:cxnLst/>
              <a:rect l="l" t="t" r="r" b="b"/>
              <a:pathLst>
                <a:path w="1460" h="1635" extrusionOk="0">
                  <a:moveTo>
                    <a:pt x="584" y="1635"/>
                  </a:moveTo>
                  <a:cubicBezTo>
                    <a:pt x="350" y="1343"/>
                    <a:pt x="0" y="1051"/>
                    <a:pt x="0" y="759"/>
                  </a:cubicBezTo>
                  <a:cubicBezTo>
                    <a:pt x="58" y="467"/>
                    <a:pt x="467" y="59"/>
                    <a:pt x="759" y="59"/>
                  </a:cubicBezTo>
                  <a:cubicBezTo>
                    <a:pt x="934" y="0"/>
                    <a:pt x="1401" y="467"/>
                    <a:pt x="1459" y="701"/>
                  </a:cubicBezTo>
                  <a:cubicBezTo>
                    <a:pt x="1459" y="993"/>
                    <a:pt x="1109" y="1343"/>
                    <a:pt x="934" y="1635"/>
                  </a:cubicBezTo>
                  <a:cubicBezTo>
                    <a:pt x="817" y="1635"/>
                    <a:pt x="701" y="1635"/>
                    <a:pt x="584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" name="Google Shape;3575;p9"/>
            <p:cNvSpPr/>
            <p:nvPr/>
          </p:nvSpPr>
          <p:spPr>
            <a:xfrm>
              <a:off x="4379100" y="5399525"/>
              <a:ext cx="40875" cy="36500"/>
            </a:xfrm>
            <a:custGeom>
              <a:avLst/>
              <a:gdLst/>
              <a:ahLst/>
              <a:cxnLst/>
              <a:rect l="l" t="t" r="r" b="b"/>
              <a:pathLst>
                <a:path w="1635" h="1460" extrusionOk="0">
                  <a:moveTo>
                    <a:pt x="59" y="526"/>
                  </a:moveTo>
                  <a:cubicBezTo>
                    <a:pt x="351" y="351"/>
                    <a:pt x="701" y="0"/>
                    <a:pt x="993" y="59"/>
                  </a:cubicBezTo>
                  <a:cubicBezTo>
                    <a:pt x="1226" y="117"/>
                    <a:pt x="1576" y="526"/>
                    <a:pt x="1635" y="818"/>
                  </a:cubicBezTo>
                  <a:cubicBezTo>
                    <a:pt x="1635" y="1051"/>
                    <a:pt x="1168" y="1460"/>
                    <a:pt x="876" y="1460"/>
                  </a:cubicBezTo>
                  <a:cubicBezTo>
                    <a:pt x="584" y="1460"/>
                    <a:pt x="292" y="1109"/>
                    <a:pt x="0" y="876"/>
                  </a:cubicBezTo>
                  <a:cubicBezTo>
                    <a:pt x="0" y="759"/>
                    <a:pt x="59" y="642"/>
                    <a:pt x="59" y="5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" name="Google Shape;3576;p9"/>
            <p:cNvSpPr/>
            <p:nvPr/>
          </p:nvSpPr>
          <p:spPr>
            <a:xfrm>
              <a:off x="2422225" y="497850"/>
              <a:ext cx="43800" cy="35050"/>
            </a:xfrm>
            <a:custGeom>
              <a:avLst/>
              <a:gdLst/>
              <a:ahLst/>
              <a:cxnLst/>
              <a:rect l="l" t="t" r="r" b="b"/>
              <a:pathLst>
                <a:path w="1752" h="1402" extrusionOk="0">
                  <a:moveTo>
                    <a:pt x="1752" y="701"/>
                  </a:moveTo>
                  <a:cubicBezTo>
                    <a:pt x="1285" y="1052"/>
                    <a:pt x="993" y="1402"/>
                    <a:pt x="759" y="1402"/>
                  </a:cubicBezTo>
                  <a:cubicBezTo>
                    <a:pt x="468" y="1402"/>
                    <a:pt x="234" y="993"/>
                    <a:pt x="1" y="760"/>
                  </a:cubicBezTo>
                  <a:cubicBezTo>
                    <a:pt x="234" y="468"/>
                    <a:pt x="409" y="59"/>
                    <a:pt x="701" y="59"/>
                  </a:cubicBezTo>
                  <a:cubicBezTo>
                    <a:pt x="935" y="1"/>
                    <a:pt x="1285" y="351"/>
                    <a:pt x="1752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" name="Google Shape;3577;p9"/>
            <p:cNvSpPr/>
            <p:nvPr/>
          </p:nvSpPr>
          <p:spPr>
            <a:xfrm>
              <a:off x="1203750" y="3439725"/>
              <a:ext cx="27750" cy="36525"/>
            </a:xfrm>
            <a:custGeom>
              <a:avLst/>
              <a:gdLst/>
              <a:ahLst/>
              <a:cxnLst/>
              <a:rect l="l" t="t" r="r" b="b"/>
              <a:pathLst>
                <a:path w="1110" h="1461" extrusionOk="0">
                  <a:moveTo>
                    <a:pt x="351" y="1402"/>
                  </a:moveTo>
                  <a:cubicBezTo>
                    <a:pt x="234" y="1110"/>
                    <a:pt x="59" y="818"/>
                    <a:pt x="0" y="526"/>
                  </a:cubicBezTo>
                  <a:cubicBezTo>
                    <a:pt x="0" y="351"/>
                    <a:pt x="234" y="176"/>
                    <a:pt x="409" y="1"/>
                  </a:cubicBezTo>
                  <a:cubicBezTo>
                    <a:pt x="642" y="234"/>
                    <a:pt x="993" y="409"/>
                    <a:pt x="1051" y="701"/>
                  </a:cubicBezTo>
                  <a:cubicBezTo>
                    <a:pt x="1109" y="876"/>
                    <a:pt x="818" y="1168"/>
                    <a:pt x="642" y="1460"/>
                  </a:cubicBezTo>
                  <a:cubicBezTo>
                    <a:pt x="526" y="1460"/>
                    <a:pt x="467" y="1402"/>
                    <a:pt x="351" y="14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" name="Google Shape;3578;p9"/>
            <p:cNvSpPr/>
            <p:nvPr/>
          </p:nvSpPr>
          <p:spPr>
            <a:xfrm>
              <a:off x="3159150" y="5402450"/>
              <a:ext cx="42350" cy="27750"/>
            </a:xfrm>
            <a:custGeom>
              <a:avLst/>
              <a:gdLst/>
              <a:ahLst/>
              <a:cxnLst/>
              <a:rect l="l" t="t" r="r" b="b"/>
              <a:pathLst>
                <a:path w="1694" h="1110" extrusionOk="0">
                  <a:moveTo>
                    <a:pt x="1694" y="642"/>
                  </a:moveTo>
                  <a:cubicBezTo>
                    <a:pt x="1285" y="876"/>
                    <a:pt x="1051" y="1109"/>
                    <a:pt x="876" y="1051"/>
                  </a:cubicBezTo>
                  <a:cubicBezTo>
                    <a:pt x="584" y="992"/>
                    <a:pt x="293" y="759"/>
                    <a:pt x="1" y="584"/>
                  </a:cubicBezTo>
                  <a:cubicBezTo>
                    <a:pt x="234" y="409"/>
                    <a:pt x="468" y="0"/>
                    <a:pt x="701" y="0"/>
                  </a:cubicBezTo>
                  <a:cubicBezTo>
                    <a:pt x="935" y="0"/>
                    <a:pt x="1227" y="350"/>
                    <a:pt x="1635" y="64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" name="Google Shape;3579;p9"/>
            <p:cNvSpPr/>
            <p:nvPr/>
          </p:nvSpPr>
          <p:spPr>
            <a:xfrm>
              <a:off x="2914000" y="258550"/>
              <a:ext cx="36500" cy="26275"/>
            </a:xfrm>
            <a:custGeom>
              <a:avLst/>
              <a:gdLst/>
              <a:ahLst/>
              <a:cxnLst/>
              <a:rect l="l" t="t" r="r" b="b"/>
              <a:pathLst>
                <a:path w="1460" h="1051" extrusionOk="0">
                  <a:moveTo>
                    <a:pt x="1460" y="0"/>
                  </a:moveTo>
                  <a:cubicBezTo>
                    <a:pt x="1285" y="467"/>
                    <a:pt x="1226" y="759"/>
                    <a:pt x="1051" y="934"/>
                  </a:cubicBezTo>
                  <a:cubicBezTo>
                    <a:pt x="876" y="1051"/>
                    <a:pt x="526" y="1051"/>
                    <a:pt x="292" y="992"/>
                  </a:cubicBezTo>
                  <a:cubicBezTo>
                    <a:pt x="176" y="934"/>
                    <a:pt x="117" y="701"/>
                    <a:pt x="1" y="584"/>
                  </a:cubicBezTo>
                  <a:cubicBezTo>
                    <a:pt x="176" y="467"/>
                    <a:pt x="351" y="350"/>
                    <a:pt x="584" y="234"/>
                  </a:cubicBezTo>
                  <a:cubicBezTo>
                    <a:pt x="759" y="175"/>
                    <a:pt x="993" y="117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" name="Google Shape;3580;p9"/>
            <p:cNvSpPr/>
            <p:nvPr/>
          </p:nvSpPr>
          <p:spPr>
            <a:xfrm>
              <a:off x="6349100" y="3686350"/>
              <a:ext cx="24825" cy="33575"/>
            </a:xfrm>
            <a:custGeom>
              <a:avLst/>
              <a:gdLst/>
              <a:ahLst/>
              <a:cxnLst/>
              <a:rect l="l" t="t" r="r" b="b"/>
              <a:pathLst>
                <a:path w="993" h="1343" extrusionOk="0">
                  <a:moveTo>
                    <a:pt x="993" y="0"/>
                  </a:moveTo>
                  <a:cubicBezTo>
                    <a:pt x="935" y="351"/>
                    <a:pt x="876" y="526"/>
                    <a:pt x="818" y="759"/>
                  </a:cubicBezTo>
                  <a:cubicBezTo>
                    <a:pt x="701" y="934"/>
                    <a:pt x="526" y="1109"/>
                    <a:pt x="409" y="1343"/>
                  </a:cubicBezTo>
                  <a:cubicBezTo>
                    <a:pt x="292" y="1168"/>
                    <a:pt x="1" y="1051"/>
                    <a:pt x="1" y="876"/>
                  </a:cubicBezTo>
                  <a:cubicBezTo>
                    <a:pt x="1" y="584"/>
                    <a:pt x="117" y="292"/>
                    <a:pt x="292" y="117"/>
                  </a:cubicBezTo>
                  <a:cubicBezTo>
                    <a:pt x="409" y="0"/>
                    <a:pt x="643" y="59"/>
                    <a:pt x="9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581" name="Google Shape;3581;p9"/>
          <p:cNvSpPr txBox="1">
            <a:spLocks noGrp="1"/>
          </p:cNvSpPr>
          <p:nvPr>
            <p:ph type="title"/>
          </p:nvPr>
        </p:nvSpPr>
        <p:spPr>
          <a:xfrm>
            <a:off x="1548600" y="1751633"/>
            <a:ext cx="6071700" cy="841800"/>
          </a:xfrm>
          <a:prstGeom prst="rect">
            <a:avLst/>
          </a:prstGeom>
          <a:solidFill>
            <a:schemeClr val="lt2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  <a:effectLst>
            <a:outerShdw blurRad="142875" dist="95250" dir="3600000" algn="bl" rotWithShape="0">
              <a:schemeClr val="dk1">
                <a:alpha val="40000"/>
              </a:schemeClr>
            </a:outerShdw>
          </a:effectLst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500">
                <a:solidFill>
                  <a:schemeClr val="dk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3582" name="Google Shape;3582;p9"/>
          <p:cNvSpPr txBox="1">
            <a:spLocks noGrp="1"/>
          </p:cNvSpPr>
          <p:nvPr>
            <p:ph type="subTitle" idx="1"/>
          </p:nvPr>
        </p:nvSpPr>
        <p:spPr>
          <a:xfrm>
            <a:off x="1523700" y="2820975"/>
            <a:ext cx="6075600" cy="7650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583" name="Google Shape;3583;p9"/>
          <p:cNvGrpSpPr/>
          <p:nvPr/>
        </p:nvGrpSpPr>
        <p:grpSpPr>
          <a:xfrm flipH="1">
            <a:off x="7199971" y="22964"/>
            <a:ext cx="1696051" cy="857910"/>
            <a:chOff x="2963504" y="1235555"/>
            <a:chExt cx="1147376" cy="580375"/>
          </a:xfrm>
        </p:grpSpPr>
        <p:sp>
          <p:nvSpPr>
            <p:cNvPr id="3584" name="Google Shape;3584;p9"/>
            <p:cNvSpPr/>
            <p:nvPr/>
          </p:nvSpPr>
          <p:spPr>
            <a:xfrm>
              <a:off x="3403009" y="1235555"/>
              <a:ext cx="338627" cy="338618"/>
            </a:xfrm>
            <a:custGeom>
              <a:avLst/>
              <a:gdLst/>
              <a:ahLst/>
              <a:cxnLst/>
              <a:rect l="l" t="t" r="r" b="b"/>
              <a:pathLst>
                <a:path w="38048" h="38047" extrusionOk="0">
                  <a:moveTo>
                    <a:pt x="11630" y="0"/>
                  </a:moveTo>
                  <a:lnTo>
                    <a:pt x="11630" y="11697"/>
                  </a:lnTo>
                  <a:lnTo>
                    <a:pt x="1" y="11697"/>
                  </a:lnTo>
                  <a:lnTo>
                    <a:pt x="1" y="26418"/>
                  </a:lnTo>
                  <a:lnTo>
                    <a:pt x="11630" y="26418"/>
                  </a:lnTo>
                  <a:lnTo>
                    <a:pt x="11630" y="38047"/>
                  </a:lnTo>
                  <a:lnTo>
                    <a:pt x="26351" y="38047"/>
                  </a:lnTo>
                  <a:lnTo>
                    <a:pt x="26351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351" y="11697"/>
                  </a:lnTo>
                  <a:lnTo>
                    <a:pt x="26351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" name="Google Shape;3585;p9"/>
            <p:cNvSpPr/>
            <p:nvPr/>
          </p:nvSpPr>
          <p:spPr>
            <a:xfrm>
              <a:off x="2963504" y="1632251"/>
              <a:ext cx="183678" cy="183678"/>
            </a:xfrm>
            <a:custGeom>
              <a:avLst/>
              <a:gdLst/>
              <a:ahLst/>
              <a:cxnLst/>
              <a:rect l="l" t="t" r="r" b="b"/>
              <a:pathLst>
                <a:path w="20638" h="20638" extrusionOk="0">
                  <a:moveTo>
                    <a:pt x="6319" y="1"/>
                  </a:moveTo>
                  <a:lnTo>
                    <a:pt x="6319" y="6319"/>
                  </a:lnTo>
                  <a:lnTo>
                    <a:pt x="1" y="6319"/>
                  </a:lnTo>
                  <a:lnTo>
                    <a:pt x="1" y="14318"/>
                  </a:lnTo>
                  <a:lnTo>
                    <a:pt x="6319" y="14318"/>
                  </a:lnTo>
                  <a:lnTo>
                    <a:pt x="6319" y="20637"/>
                  </a:lnTo>
                  <a:lnTo>
                    <a:pt x="14318" y="20637"/>
                  </a:lnTo>
                  <a:lnTo>
                    <a:pt x="14318" y="14318"/>
                  </a:lnTo>
                  <a:lnTo>
                    <a:pt x="20637" y="14318"/>
                  </a:lnTo>
                  <a:lnTo>
                    <a:pt x="20637" y="6319"/>
                  </a:lnTo>
                  <a:lnTo>
                    <a:pt x="14318" y="6319"/>
                  </a:lnTo>
                  <a:lnTo>
                    <a:pt x="14318" y="1"/>
                  </a:lnTo>
                  <a:close/>
                </a:path>
              </a:pathLst>
            </a:cu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" name="Google Shape;3586;p9"/>
            <p:cNvSpPr/>
            <p:nvPr/>
          </p:nvSpPr>
          <p:spPr>
            <a:xfrm>
              <a:off x="3901298" y="1344303"/>
              <a:ext cx="209582" cy="209587"/>
            </a:xfrm>
            <a:custGeom>
              <a:avLst/>
              <a:gdLst/>
              <a:ahLst/>
              <a:cxnLst/>
              <a:rect l="l" t="t" r="r" b="b"/>
              <a:pathLst>
                <a:path w="37509" h="37510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5"/>
                  </a:lnTo>
                  <a:lnTo>
                    <a:pt x="11495" y="26015"/>
                  </a:lnTo>
                  <a:lnTo>
                    <a:pt x="11495" y="37509"/>
                  </a:lnTo>
                  <a:lnTo>
                    <a:pt x="26014" y="37509"/>
                  </a:lnTo>
                  <a:lnTo>
                    <a:pt x="26014" y="26015"/>
                  </a:lnTo>
                  <a:lnTo>
                    <a:pt x="37509" y="26015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097197325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35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8" name="Google Shape;3588;p10"/>
          <p:cNvSpPr txBox="1">
            <a:spLocks noGrp="1"/>
          </p:cNvSpPr>
          <p:nvPr>
            <p:ph type="title"/>
          </p:nvPr>
        </p:nvSpPr>
        <p:spPr>
          <a:xfrm>
            <a:off x="715100" y="3420800"/>
            <a:ext cx="4532100" cy="1187700"/>
          </a:xfrm>
          <a:prstGeom prst="rect">
            <a:avLst/>
          </a:prstGeom>
          <a:solidFill>
            <a:schemeClr val="lt2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  <a:effectLst>
            <a:outerShdw blurRad="142875" dist="104775" dir="3660000" algn="bl" rotWithShape="0">
              <a:schemeClr val="dk1">
                <a:alpha val="4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marR="91440" lvl="0" rtl="0">
              <a:spcBef>
                <a:spcPts val="0"/>
              </a:spcBef>
              <a:spcAft>
                <a:spcPts val="0"/>
              </a:spcAft>
              <a:buSzPts val="3500"/>
              <a:buNone/>
              <a:defRPr sz="2800">
                <a:solidFill>
                  <a:schemeClr val="dk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05442200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35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590" name="Google Shape;3590;p11"/>
          <p:cNvPicPr preferRelativeResize="0"/>
          <p:nvPr/>
        </p:nvPicPr>
        <p:blipFill rotWithShape="1">
          <a:blip r:embed="rId2">
            <a:alphaModFix/>
          </a:blip>
          <a:srcRect l="21453" r="19185"/>
          <a:stretch/>
        </p:blipFill>
        <p:spPr>
          <a:xfrm>
            <a:off x="-53750" y="-316600"/>
            <a:ext cx="9386527" cy="40992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591" name="Google Shape;3591;p11"/>
          <p:cNvGrpSpPr/>
          <p:nvPr/>
        </p:nvGrpSpPr>
        <p:grpSpPr>
          <a:xfrm>
            <a:off x="5265063" y="2767709"/>
            <a:ext cx="2856614" cy="2856614"/>
            <a:chOff x="1190625" y="238125"/>
            <a:chExt cx="5205200" cy="5205200"/>
          </a:xfrm>
        </p:grpSpPr>
        <p:sp>
          <p:nvSpPr>
            <p:cNvPr id="3592" name="Google Shape;3592;p11"/>
            <p:cNvSpPr/>
            <p:nvPr/>
          </p:nvSpPr>
          <p:spPr>
            <a:xfrm>
              <a:off x="3537100" y="2352575"/>
              <a:ext cx="739875" cy="745725"/>
            </a:xfrm>
            <a:custGeom>
              <a:avLst/>
              <a:gdLst/>
              <a:ahLst/>
              <a:cxnLst/>
              <a:rect l="l" t="t" r="r" b="b"/>
              <a:pathLst>
                <a:path w="29595" h="29829" extrusionOk="0">
                  <a:moveTo>
                    <a:pt x="19963" y="23699"/>
                  </a:moveTo>
                  <a:cubicBezTo>
                    <a:pt x="20956" y="20839"/>
                    <a:pt x="23057" y="19438"/>
                    <a:pt x="25509" y="19847"/>
                  </a:cubicBezTo>
                  <a:cubicBezTo>
                    <a:pt x="27785" y="20197"/>
                    <a:pt x="29478" y="22123"/>
                    <a:pt x="29536" y="24400"/>
                  </a:cubicBezTo>
                  <a:cubicBezTo>
                    <a:pt x="29595" y="26793"/>
                    <a:pt x="28077" y="28777"/>
                    <a:pt x="25684" y="29303"/>
                  </a:cubicBezTo>
                  <a:cubicBezTo>
                    <a:pt x="23232" y="29828"/>
                    <a:pt x="21189" y="28544"/>
                    <a:pt x="19963" y="25625"/>
                  </a:cubicBezTo>
                  <a:cubicBezTo>
                    <a:pt x="19146" y="28135"/>
                    <a:pt x="17512" y="29595"/>
                    <a:pt x="14768" y="29536"/>
                  </a:cubicBezTo>
                  <a:cubicBezTo>
                    <a:pt x="12609" y="29536"/>
                    <a:pt x="11266" y="28369"/>
                    <a:pt x="10040" y="25567"/>
                  </a:cubicBezTo>
                  <a:cubicBezTo>
                    <a:pt x="9690" y="26910"/>
                    <a:pt x="8990" y="27960"/>
                    <a:pt x="7881" y="28661"/>
                  </a:cubicBezTo>
                  <a:cubicBezTo>
                    <a:pt x="6830" y="29420"/>
                    <a:pt x="5604" y="29711"/>
                    <a:pt x="4320" y="29478"/>
                  </a:cubicBezTo>
                  <a:cubicBezTo>
                    <a:pt x="2044" y="29069"/>
                    <a:pt x="409" y="27201"/>
                    <a:pt x="234" y="25042"/>
                  </a:cubicBezTo>
                  <a:cubicBezTo>
                    <a:pt x="59" y="22532"/>
                    <a:pt x="1402" y="20664"/>
                    <a:pt x="4145" y="19672"/>
                  </a:cubicBezTo>
                  <a:cubicBezTo>
                    <a:pt x="1518" y="18796"/>
                    <a:pt x="1" y="17103"/>
                    <a:pt x="176" y="14243"/>
                  </a:cubicBezTo>
                  <a:cubicBezTo>
                    <a:pt x="351" y="12200"/>
                    <a:pt x="1577" y="10741"/>
                    <a:pt x="4203" y="9749"/>
                  </a:cubicBezTo>
                  <a:cubicBezTo>
                    <a:pt x="2744" y="9340"/>
                    <a:pt x="1635" y="8581"/>
                    <a:pt x="993" y="7355"/>
                  </a:cubicBezTo>
                  <a:cubicBezTo>
                    <a:pt x="293" y="6071"/>
                    <a:pt x="176" y="4787"/>
                    <a:pt x="643" y="3445"/>
                  </a:cubicBezTo>
                  <a:cubicBezTo>
                    <a:pt x="1343" y="1285"/>
                    <a:pt x="3386" y="1"/>
                    <a:pt x="5721" y="234"/>
                  </a:cubicBezTo>
                  <a:cubicBezTo>
                    <a:pt x="7822" y="409"/>
                    <a:pt x="9632" y="2161"/>
                    <a:pt x="9924" y="4320"/>
                  </a:cubicBezTo>
                  <a:cubicBezTo>
                    <a:pt x="10274" y="6713"/>
                    <a:pt x="8990" y="8640"/>
                    <a:pt x="6130" y="9807"/>
                  </a:cubicBezTo>
                  <a:cubicBezTo>
                    <a:pt x="8114" y="10332"/>
                    <a:pt x="9457" y="11558"/>
                    <a:pt x="10040" y="13660"/>
                  </a:cubicBezTo>
                  <a:cubicBezTo>
                    <a:pt x="10683" y="11617"/>
                    <a:pt x="11908" y="10332"/>
                    <a:pt x="13893" y="9749"/>
                  </a:cubicBezTo>
                  <a:cubicBezTo>
                    <a:pt x="11091" y="8581"/>
                    <a:pt x="9807" y="6538"/>
                    <a:pt x="10274" y="4087"/>
                  </a:cubicBezTo>
                  <a:cubicBezTo>
                    <a:pt x="10741" y="1752"/>
                    <a:pt x="12784" y="118"/>
                    <a:pt x="15177" y="176"/>
                  </a:cubicBezTo>
                  <a:cubicBezTo>
                    <a:pt x="17395" y="234"/>
                    <a:pt x="19380" y="1869"/>
                    <a:pt x="19788" y="4087"/>
                  </a:cubicBezTo>
                  <a:cubicBezTo>
                    <a:pt x="20197" y="6597"/>
                    <a:pt x="18913" y="8698"/>
                    <a:pt x="16111" y="9749"/>
                  </a:cubicBezTo>
                  <a:cubicBezTo>
                    <a:pt x="18096" y="10332"/>
                    <a:pt x="19380" y="11617"/>
                    <a:pt x="19963" y="13660"/>
                  </a:cubicBezTo>
                  <a:cubicBezTo>
                    <a:pt x="20430" y="12259"/>
                    <a:pt x="21131" y="11266"/>
                    <a:pt x="22240" y="10566"/>
                  </a:cubicBezTo>
                  <a:cubicBezTo>
                    <a:pt x="23349" y="9924"/>
                    <a:pt x="24575" y="9749"/>
                    <a:pt x="25859" y="10041"/>
                  </a:cubicBezTo>
                  <a:cubicBezTo>
                    <a:pt x="28135" y="10566"/>
                    <a:pt x="29595" y="12492"/>
                    <a:pt x="29536" y="14827"/>
                  </a:cubicBezTo>
                  <a:cubicBezTo>
                    <a:pt x="29536" y="17103"/>
                    <a:pt x="27902" y="19030"/>
                    <a:pt x="25684" y="19438"/>
                  </a:cubicBezTo>
                  <a:cubicBezTo>
                    <a:pt x="23232" y="19964"/>
                    <a:pt x="21248" y="18738"/>
                    <a:pt x="19963" y="15878"/>
                  </a:cubicBezTo>
                  <a:cubicBezTo>
                    <a:pt x="19380" y="17804"/>
                    <a:pt x="18154" y="19030"/>
                    <a:pt x="16111" y="19672"/>
                  </a:cubicBezTo>
                  <a:cubicBezTo>
                    <a:pt x="18154" y="20314"/>
                    <a:pt x="19380" y="21598"/>
                    <a:pt x="19963" y="23641"/>
                  </a:cubicBezTo>
                  <a:close/>
                  <a:moveTo>
                    <a:pt x="10040" y="23758"/>
                  </a:moveTo>
                  <a:cubicBezTo>
                    <a:pt x="10624" y="21598"/>
                    <a:pt x="11850" y="20314"/>
                    <a:pt x="13951" y="19672"/>
                  </a:cubicBezTo>
                  <a:cubicBezTo>
                    <a:pt x="11908" y="19088"/>
                    <a:pt x="10683" y="17804"/>
                    <a:pt x="10040" y="15819"/>
                  </a:cubicBezTo>
                  <a:cubicBezTo>
                    <a:pt x="9398" y="17921"/>
                    <a:pt x="8114" y="19088"/>
                    <a:pt x="6013" y="19672"/>
                  </a:cubicBezTo>
                  <a:cubicBezTo>
                    <a:pt x="8173" y="20255"/>
                    <a:pt x="9457" y="21540"/>
                    <a:pt x="10040" y="237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" name="Google Shape;3593;p11"/>
            <p:cNvSpPr/>
            <p:nvPr/>
          </p:nvSpPr>
          <p:spPr>
            <a:xfrm>
              <a:off x="3793925" y="3092425"/>
              <a:ext cx="237900" cy="240800"/>
            </a:xfrm>
            <a:custGeom>
              <a:avLst/>
              <a:gdLst/>
              <a:ahLst/>
              <a:cxnLst/>
              <a:rect l="l" t="t" r="r" b="b"/>
              <a:pathLst>
                <a:path w="9516" h="9632" extrusionOk="0">
                  <a:moveTo>
                    <a:pt x="4729" y="9632"/>
                  </a:moveTo>
                  <a:cubicBezTo>
                    <a:pt x="2102" y="9632"/>
                    <a:pt x="1" y="7414"/>
                    <a:pt x="1" y="4845"/>
                  </a:cubicBezTo>
                  <a:cubicBezTo>
                    <a:pt x="1" y="2277"/>
                    <a:pt x="2219" y="1"/>
                    <a:pt x="4787" y="59"/>
                  </a:cubicBezTo>
                  <a:cubicBezTo>
                    <a:pt x="7356" y="117"/>
                    <a:pt x="9515" y="2335"/>
                    <a:pt x="9515" y="4904"/>
                  </a:cubicBezTo>
                  <a:cubicBezTo>
                    <a:pt x="9515" y="7472"/>
                    <a:pt x="7356" y="9632"/>
                    <a:pt x="4729" y="963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" name="Google Shape;3594;p11"/>
            <p:cNvSpPr/>
            <p:nvPr/>
          </p:nvSpPr>
          <p:spPr>
            <a:xfrm>
              <a:off x="3300700" y="2600650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729" y="9574"/>
                  </a:moveTo>
                  <a:cubicBezTo>
                    <a:pt x="2102" y="9574"/>
                    <a:pt x="1" y="7414"/>
                    <a:pt x="1" y="4787"/>
                  </a:cubicBezTo>
                  <a:cubicBezTo>
                    <a:pt x="1" y="2161"/>
                    <a:pt x="2160" y="1"/>
                    <a:pt x="4729" y="59"/>
                  </a:cubicBezTo>
                  <a:cubicBezTo>
                    <a:pt x="7355" y="59"/>
                    <a:pt x="9573" y="2277"/>
                    <a:pt x="9515" y="4846"/>
                  </a:cubicBezTo>
                  <a:cubicBezTo>
                    <a:pt x="9515" y="7414"/>
                    <a:pt x="7297" y="9574"/>
                    <a:pt x="4729" y="957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" name="Google Shape;3595;p11"/>
            <p:cNvSpPr/>
            <p:nvPr/>
          </p:nvSpPr>
          <p:spPr>
            <a:xfrm>
              <a:off x="3547325" y="3093900"/>
              <a:ext cx="237875" cy="239325"/>
            </a:xfrm>
            <a:custGeom>
              <a:avLst/>
              <a:gdLst/>
              <a:ahLst/>
              <a:cxnLst/>
              <a:rect l="l" t="t" r="r" b="b"/>
              <a:pathLst>
                <a:path w="9515" h="9573" extrusionOk="0">
                  <a:moveTo>
                    <a:pt x="9515" y="4786"/>
                  </a:moveTo>
                  <a:cubicBezTo>
                    <a:pt x="9515" y="7355"/>
                    <a:pt x="7355" y="9573"/>
                    <a:pt x="4728" y="9573"/>
                  </a:cubicBezTo>
                  <a:cubicBezTo>
                    <a:pt x="2160" y="9573"/>
                    <a:pt x="0" y="7355"/>
                    <a:pt x="0" y="4786"/>
                  </a:cubicBezTo>
                  <a:cubicBezTo>
                    <a:pt x="59" y="2218"/>
                    <a:pt x="2160" y="58"/>
                    <a:pt x="4728" y="58"/>
                  </a:cubicBezTo>
                  <a:cubicBezTo>
                    <a:pt x="7297" y="0"/>
                    <a:pt x="9515" y="2218"/>
                    <a:pt x="9515" y="47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" name="Google Shape;3596;p11"/>
            <p:cNvSpPr/>
            <p:nvPr/>
          </p:nvSpPr>
          <p:spPr>
            <a:xfrm>
              <a:off x="3299250" y="2848725"/>
              <a:ext cx="239350" cy="237900"/>
            </a:xfrm>
            <a:custGeom>
              <a:avLst/>
              <a:gdLst/>
              <a:ahLst/>
              <a:cxnLst/>
              <a:rect l="l" t="t" r="r" b="b"/>
              <a:pathLst>
                <a:path w="9574" h="9516" extrusionOk="0">
                  <a:moveTo>
                    <a:pt x="9573" y="4729"/>
                  </a:moveTo>
                  <a:cubicBezTo>
                    <a:pt x="9573" y="7355"/>
                    <a:pt x="7355" y="9515"/>
                    <a:pt x="4787" y="9515"/>
                  </a:cubicBezTo>
                  <a:cubicBezTo>
                    <a:pt x="2160" y="9457"/>
                    <a:pt x="0" y="7297"/>
                    <a:pt x="59" y="4729"/>
                  </a:cubicBezTo>
                  <a:cubicBezTo>
                    <a:pt x="117" y="2102"/>
                    <a:pt x="2218" y="1"/>
                    <a:pt x="4787" y="1"/>
                  </a:cubicBezTo>
                  <a:cubicBezTo>
                    <a:pt x="7355" y="1"/>
                    <a:pt x="9573" y="2160"/>
                    <a:pt x="957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" name="Google Shape;3597;p11"/>
            <p:cNvSpPr/>
            <p:nvPr/>
          </p:nvSpPr>
          <p:spPr>
            <a:xfrm>
              <a:off x="4036175" y="2358425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904" y="59"/>
                  </a:moveTo>
                  <a:cubicBezTo>
                    <a:pt x="7530" y="175"/>
                    <a:pt x="9573" y="2277"/>
                    <a:pt x="9456" y="4903"/>
                  </a:cubicBezTo>
                  <a:cubicBezTo>
                    <a:pt x="9398" y="7530"/>
                    <a:pt x="7238" y="9573"/>
                    <a:pt x="4670" y="9456"/>
                  </a:cubicBezTo>
                  <a:cubicBezTo>
                    <a:pt x="2043" y="9398"/>
                    <a:pt x="0" y="7238"/>
                    <a:pt x="59" y="4670"/>
                  </a:cubicBezTo>
                  <a:cubicBezTo>
                    <a:pt x="176" y="2043"/>
                    <a:pt x="2277" y="0"/>
                    <a:pt x="490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" name="Google Shape;3598;p11"/>
            <p:cNvSpPr/>
            <p:nvPr/>
          </p:nvSpPr>
          <p:spPr>
            <a:xfrm>
              <a:off x="4039100" y="3098275"/>
              <a:ext cx="232050" cy="232050"/>
            </a:xfrm>
            <a:custGeom>
              <a:avLst/>
              <a:gdLst/>
              <a:ahLst/>
              <a:cxnLst/>
              <a:rect l="l" t="t" r="r" b="b"/>
              <a:pathLst>
                <a:path w="9282" h="9282" extrusionOk="0">
                  <a:moveTo>
                    <a:pt x="4670" y="0"/>
                  </a:moveTo>
                  <a:cubicBezTo>
                    <a:pt x="7238" y="0"/>
                    <a:pt x="9281" y="2043"/>
                    <a:pt x="9281" y="4670"/>
                  </a:cubicBezTo>
                  <a:cubicBezTo>
                    <a:pt x="9281" y="7238"/>
                    <a:pt x="7180" y="9281"/>
                    <a:pt x="4611" y="9281"/>
                  </a:cubicBezTo>
                  <a:cubicBezTo>
                    <a:pt x="2043" y="9223"/>
                    <a:pt x="0" y="7180"/>
                    <a:pt x="0" y="4611"/>
                  </a:cubicBezTo>
                  <a:cubicBezTo>
                    <a:pt x="0" y="2043"/>
                    <a:pt x="2102" y="0"/>
                    <a:pt x="467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" name="Google Shape;3599;p11"/>
            <p:cNvSpPr/>
            <p:nvPr/>
          </p:nvSpPr>
          <p:spPr>
            <a:xfrm>
              <a:off x="3303625" y="2361350"/>
              <a:ext cx="232050" cy="232025"/>
            </a:xfrm>
            <a:custGeom>
              <a:avLst/>
              <a:gdLst/>
              <a:ahLst/>
              <a:cxnLst/>
              <a:rect l="l" t="t" r="r" b="b"/>
              <a:pathLst>
                <a:path w="9282" h="9281" extrusionOk="0">
                  <a:moveTo>
                    <a:pt x="0" y="4670"/>
                  </a:moveTo>
                  <a:cubicBezTo>
                    <a:pt x="0" y="2101"/>
                    <a:pt x="2043" y="0"/>
                    <a:pt x="4612" y="0"/>
                  </a:cubicBezTo>
                  <a:cubicBezTo>
                    <a:pt x="7238" y="0"/>
                    <a:pt x="9281" y="2101"/>
                    <a:pt x="9281" y="4670"/>
                  </a:cubicBezTo>
                  <a:cubicBezTo>
                    <a:pt x="9223" y="7238"/>
                    <a:pt x="7180" y="9281"/>
                    <a:pt x="4670" y="9281"/>
                  </a:cubicBezTo>
                  <a:cubicBezTo>
                    <a:pt x="2043" y="9281"/>
                    <a:pt x="0" y="7238"/>
                    <a:pt x="0" y="46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" name="Google Shape;3600;p11"/>
            <p:cNvSpPr/>
            <p:nvPr/>
          </p:nvSpPr>
          <p:spPr>
            <a:xfrm>
              <a:off x="3303625" y="3098275"/>
              <a:ext cx="232050" cy="230575"/>
            </a:xfrm>
            <a:custGeom>
              <a:avLst/>
              <a:gdLst/>
              <a:ahLst/>
              <a:cxnLst/>
              <a:rect l="l" t="t" r="r" b="b"/>
              <a:pathLst>
                <a:path w="9282" h="9223" extrusionOk="0">
                  <a:moveTo>
                    <a:pt x="4670" y="9223"/>
                  </a:moveTo>
                  <a:cubicBezTo>
                    <a:pt x="2160" y="9223"/>
                    <a:pt x="59" y="7180"/>
                    <a:pt x="59" y="4670"/>
                  </a:cubicBezTo>
                  <a:cubicBezTo>
                    <a:pt x="0" y="2160"/>
                    <a:pt x="2102" y="0"/>
                    <a:pt x="4612" y="59"/>
                  </a:cubicBezTo>
                  <a:cubicBezTo>
                    <a:pt x="7122" y="59"/>
                    <a:pt x="9165" y="2101"/>
                    <a:pt x="9223" y="4553"/>
                  </a:cubicBezTo>
                  <a:cubicBezTo>
                    <a:pt x="9281" y="7063"/>
                    <a:pt x="7180" y="9223"/>
                    <a:pt x="4670" y="922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" name="Google Shape;3601;p11"/>
            <p:cNvSpPr/>
            <p:nvPr/>
          </p:nvSpPr>
          <p:spPr>
            <a:xfrm>
              <a:off x="3798325" y="2116175"/>
              <a:ext cx="229125" cy="230600"/>
            </a:xfrm>
            <a:custGeom>
              <a:avLst/>
              <a:gdLst/>
              <a:ahLst/>
              <a:cxnLst/>
              <a:rect l="l" t="t" r="r" b="b"/>
              <a:pathLst>
                <a:path w="9165" h="9224" extrusionOk="0">
                  <a:moveTo>
                    <a:pt x="9164" y="4612"/>
                  </a:moveTo>
                  <a:cubicBezTo>
                    <a:pt x="9164" y="7122"/>
                    <a:pt x="7063" y="9223"/>
                    <a:pt x="4553" y="9165"/>
                  </a:cubicBezTo>
                  <a:cubicBezTo>
                    <a:pt x="2043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1"/>
                  </a:cubicBezTo>
                  <a:cubicBezTo>
                    <a:pt x="7121" y="59"/>
                    <a:pt x="9164" y="2102"/>
                    <a:pt x="9164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" name="Google Shape;3602;p11"/>
            <p:cNvSpPr/>
            <p:nvPr/>
          </p:nvSpPr>
          <p:spPr>
            <a:xfrm>
              <a:off x="4287175" y="2605025"/>
              <a:ext cx="230575" cy="230600"/>
            </a:xfrm>
            <a:custGeom>
              <a:avLst/>
              <a:gdLst/>
              <a:ahLst/>
              <a:cxnLst/>
              <a:rect l="l" t="t" r="r" b="b"/>
              <a:pathLst>
                <a:path w="9223" h="9224" extrusionOk="0">
                  <a:moveTo>
                    <a:pt x="9223" y="4612"/>
                  </a:moveTo>
                  <a:cubicBezTo>
                    <a:pt x="9223" y="7122"/>
                    <a:pt x="7063" y="9223"/>
                    <a:pt x="4553" y="9223"/>
                  </a:cubicBezTo>
                  <a:cubicBezTo>
                    <a:pt x="2101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59"/>
                  </a:cubicBezTo>
                  <a:cubicBezTo>
                    <a:pt x="7121" y="59"/>
                    <a:pt x="9164" y="2102"/>
                    <a:pt x="9223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" name="Google Shape;3603;p11"/>
            <p:cNvSpPr/>
            <p:nvPr/>
          </p:nvSpPr>
          <p:spPr>
            <a:xfrm>
              <a:off x="4287175" y="2853100"/>
              <a:ext cx="229125" cy="229150"/>
            </a:xfrm>
            <a:custGeom>
              <a:avLst/>
              <a:gdLst/>
              <a:ahLst/>
              <a:cxnLst/>
              <a:rect l="l" t="t" r="r" b="b"/>
              <a:pathLst>
                <a:path w="9165" h="9166" extrusionOk="0">
                  <a:moveTo>
                    <a:pt x="4611" y="9165"/>
                  </a:moveTo>
                  <a:cubicBezTo>
                    <a:pt x="2101" y="9107"/>
                    <a:pt x="0" y="7064"/>
                    <a:pt x="59" y="4554"/>
                  </a:cubicBezTo>
                  <a:cubicBezTo>
                    <a:pt x="59" y="2044"/>
                    <a:pt x="2101" y="1"/>
                    <a:pt x="4611" y="1"/>
                  </a:cubicBezTo>
                  <a:cubicBezTo>
                    <a:pt x="7121" y="1"/>
                    <a:pt x="9164" y="2102"/>
                    <a:pt x="9164" y="4554"/>
                  </a:cubicBezTo>
                  <a:cubicBezTo>
                    <a:pt x="9164" y="7064"/>
                    <a:pt x="7063" y="9165"/>
                    <a:pt x="4611" y="91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" name="Google Shape;3604;p11"/>
            <p:cNvSpPr/>
            <p:nvPr/>
          </p:nvSpPr>
          <p:spPr>
            <a:xfrm>
              <a:off x="3551700" y="2116175"/>
              <a:ext cx="229125" cy="229125"/>
            </a:xfrm>
            <a:custGeom>
              <a:avLst/>
              <a:gdLst/>
              <a:ahLst/>
              <a:cxnLst/>
              <a:rect l="l" t="t" r="r" b="b"/>
              <a:pathLst>
                <a:path w="9165" h="9165" extrusionOk="0">
                  <a:moveTo>
                    <a:pt x="9165" y="4612"/>
                  </a:moveTo>
                  <a:cubicBezTo>
                    <a:pt x="9106" y="7122"/>
                    <a:pt x="7063" y="9165"/>
                    <a:pt x="4553" y="9165"/>
                  </a:cubicBezTo>
                  <a:cubicBezTo>
                    <a:pt x="2043" y="9165"/>
                    <a:pt x="0" y="7064"/>
                    <a:pt x="0" y="4554"/>
                  </a:cubicBezTo>
                  <a:cubicBezTo>
                    <a:pt x="0" y="2044"/>
                    <a:pt x="2102" y="1"/>
                    <a:pt x="4612" y="59"/>
                  </a:cubicBezTo>
                  <a:cubicBezTo>
                    <a:pt x="7122" y="59"/>
                    <a:pt x="9165" y="2102"/>
                    <a:pt x="9165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" name="Google Shape;3605;p11"/>
            <p:cNvSpPr/>
            <p:nvPr/>
          </p:nvSpPr>
          <p:spPr>
            <a:xfrm>
              <a:off x="3799775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7005" y="8990"/>
                    <a:pt x="4495" y="8990"/>
                  </a:cubicBezTo>
                  <a:cubicBezTo>
                    <a:pt x="1985" y="8990"/>
                    <a:pt x="0" y="7005"/>
                    <a:pt x="0" y="4495"/>
                  </a:cubicBezTo>
                  <a:cubicBezTo>
                    <a:pt x="0" y="1985"/>
                    <a:pt x="1985" y="1"/>
                    <a:pt x="4495" y="1"/>
                  </a:cubicBezTo>
                  <a:cubicBezTo>
                    <a:pt x="7005" y="1"/>
                    <a:pt x="8989" y="1985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" name="Google Shape;3606;p11"/>
            <p:cNvSpPr/>
            <p:nvPr/>
          </p:nvSpPr>
          <p:spPr>
            <a:xfrm>
              <a:off x="4290075" y="236572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95"/>
                  </a:moveTo>
                  <a:cubicBezTo>
                    <a:pt x="8990" y="7005"/>
                    <a:pt x="7005" y="8989"/>
                    <a:pt x="4495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1985" y="0"/>
                    <a:pt x="4437" y="0"/>
                  </a:cubicBezTo>
                  <a:cubicBezTo>
                    <a:pt x="6947" y="0"/>
                    <a:pt x="8990" y="1985"/>
                    <a:pt x="8990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" name="Google Shape;3607;p11"/>
            <p:cNvSpPr/>
            <p:nvPr/>
          </p:nvSpPr>
          <p:spPr>
            <a:xfrm>
              <a:off x="3553150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37"/>
                  </a:moveTo>
                  <a:cubicBezTo>
                    <a:pt x="8990" y="6947"/>
                    <a:pt x="7005" y="8990"/>
                    <a:pt x="4495" y="8990"/>
                  </a:cubicBezTo>
                  <a:cubicBezTo>
                    <a:pt x="1985" y="8990"/>
                    <a:pt x="1" y="6947"/>
                    <a:pt x="1" y="4437"/>
                  </a:cubicBezTo>
                  <a:cubicBezTo>
                    <a:pt x="1" y="1985"/>
                    <a:pt x="1985" y="1"/>
                    <a:pt x="4437" y="1"/>
                  </a:cubicBezTo>
                  <a:cubicBezTo>
                    <a:pt x="6947" y="1"/>
                    <a:pt x="8990" y="1985"/>
                    <a:pt x="8990" y="443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" name="Google Shape;3608;p11"/>
            <p:cNvSpPr/>
            <p:nvPr/>
          </p:nvSpPr>
          <p:spPr>
            <a:xfrm>
              <a:off x="3064300" y="260795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4"/>
                  </a:moveTo>
                  <a:cubicBezTo>
                    <a:pt x="8990" y="7063"/>
                    <a:pt x="6947" y="8990"/>
                    <a:pt x="4437" y="8990"/>
                  </a:cubicBezTo>
                  <a:cubicBezTo>
                    <a:pt x="1927" y="8990"/>
                    <a:pt x="1" y="6947"/>
                    <a:pt x="1" y="4437"/>
                  </a:cubicBezTo>
                  <a:cubicBezTo>
                    <a:pt x="1" y="1985"/>
                    <a:pt x="2044" y="1"/>
                    <a:pt x="4495" y="1"/>
                  </a:cubicBezTo>
                  <a:cubicBezTo>
                    <a:pt x="7005" y="1"/>
                    <a:pt x="8990" y="2044"/>
                    <a:pt x="8990" y="455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" name="Google Shape;3609;p11"/>
            <p:cNvSpPr/>
            <p:nvPr/>
          </p:nvSpPr>
          <p:spPr>
            <a:xfrm>
              <a:off x="3064300" y="28545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3"/>
                  </a:moveTo>
                  <a:cubicBezTo>
                    <a:pt x="8990" y="7005"/>
                    <a:pt x="6947" y="8989"/>
                    <a:pt x="4437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2044" y="0"/>
                    <a:pt x="4554" y="0"/>
                  </a:cubicBezTo>
                  <a:cubicBezTo>
                    <a:pt x="7005" y="59"/>
                    <a:pt x="8990" y="2043"/>
                    <a:pt x="8990" y="45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" name="Google Shape;3610;p11"/>
            <p:cNvSpPr/>
            <p:nvPr/>
          </p:nvSpPr>
          <p:spPr>
            <a:xfrm>
              <a:off x="4043475" y="211910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6946" y="8990"/>
                    <a:pt x="4436" y="8990"/>
                  </a:cubicBezTo>
                  <a:cubicBezTo>
                    <a:pt x="1985" y="8931"/>
                    <a:pt x="0" y="6947"/>
                    <a:pt x="0" y="4495"/>
                  </a:cubicBezTo>
                  <a:cubicBezTo>
                    <a:pt x="0" y="1985"/>
                    <a:pt x="2043" y="1"/>
                    <a:pt x="4553" y="1"/>
                  </a:cubicBezTo>
                  <a:cubicBezTo>
                    <a:pt x="7005" y="1"/>
                    <a:pt x="8989" y="2044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" name="Google Shape;3611;p11"/>
            <p:cNvSpPr/>
            <p:nvPr/>
          </p:nvSpPr>
          <p:spPr>
            <a:xfrm>
              <a:off x="3308000" y="2119100"/>
              <a:ext cx="223300" cy="224750"/>
            </a:xfrm>
            <a:custGeom>
              <a:avLst/>
              <a:gdLst/>
              <a:ahLst/>
              <a:cxnLst/>
              <a:rect l="l" t="t" r="r" b="b"/>
              <a:pathLst>
                <a:path w="8932" h="8990" extrusionOk="0">
                  <a:moveTo>
                    <a:pt x="4495" y="59"/>
                  </a:moveTo>
                  <a:cubicBezTo>
                    <a:pt x="6888" y="59"/>
                    <a:pt x="8931" y="2102"/>
                    <a:pt x="8931" y="4495"/>
                  </a:cubicBezTo>
                  <a:cubicBezTo>
                    <a:pt x="8873" y="6947"/>
                    <a:pt x="6830" y="8990"/>
                    <a:pt x="4378" y="8931"/>
                  </a:cubicBezTo>
                  <a:cubicBezTo>
                    <a:pt x="1985" y="8873"/>
                    <a:pt x="1" y="6888"/>
                    <a:pt x="1" y="4495"/>
                  </a:cubicBezTo>
                  <a:cubicBezTo>
                    <a:pt x="1" y="2044"/>
                    <a:pt x="2044" y="1"/>
                    <a:pt x="449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" name="Google Shape;3612;p11"/>
            <p:cNvSpPr/>
            <p:nvPr/>
          </p:nvSpPr>
          <p:spPr>
            <a:xfrm>
              <a:off x="4290075" y="3102650"/>
              <a:ext cx="223300" cy="223275"/>
            </a:xfrm>
            <a:custGeom>
              <a:avLst/>
              <a:gdLst/>
              <a:ahLst/>
              <a:cxnLst/>
              <a:rect l="l" t="t" r="r" b="b"/>
              <a:pathLst>
                <a:path w="8932" h="8931" extrusionOk="0">
                  <a:moveTo>
                    <a:pt x="8932" y="4436"/>
                  </a:moveTo>
                  <a:cubicBezTo>
                    <a:pt x="8932" y="6888"/>
                    <a:pt x="6947" y="8931"/>
                    <a:pt x="4495" y="8931"/>
                  </a:cubicBezTo>
                  <a:cubicBezTo>
                    <a:pt x="2044" y="8931"/>
                    <a:pt x="1" y="6888"/>
                    <a:pt x="1" y="4436"/>
                  </a:cubicBezTo>
                  <a:cubicBezTo>
                    <a:pt x="59" y="2043"/>
                    <a:pt x="2044" y="0"/>
                    <a:pt x="4437" y="0"/>
                  </a:cubicBezTo>
                  <a:cubicBezTo>
                    <a:pt x="6889" y="0"/>
                    <a:pt x="8932" y="1985"/>
                    <a:pt x="8932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" name="Google Shape;3613;p11"/>
            <p:cNvSpPr/>
            <p:nvPr/>
          </p:nvSpPr>
          <p:spPr>
            <a:xfrm>
              <a:off x="4043475" y="3346350"/>
              <a:ext cx="223275" cy="221825"/>
            </a:xfrm>
            <a:custGeom>
              <a:avLst/>
              <a:gdLst/>
              <a:ahLst/>
              <a:cxnLst/>
              <a:rect l="l" t="t" r="r" b="b"/>
              <a:pathLst>
                <a:path w="8931" h="8873" extrusionOk="0">
                  <a:moveTo>
                    <a:pt x="8931" y="4378"/>
                  </a:moveTo>
                  <a:cubicBezTo>
                    <a:pt x="8931" y="6829"/>
                    <a:pt x="6888" y="8872"/>
                    <a:pt x="4495" y="8872"/>
                  </a:cubicBezTo>
                  <a:cubicBezTo>
                    <a:pt x="2043" y="8872"/>
                    <a:pt x="59" y="6888"/>
                    <a:pt x="59" y="4436"/>
                  </a:cubicBezTo>
                  <a:cubicBezTo>
                    <a:pt x="0" y="2043"/>
                    <a:pt x="2043" y="0"/>
                    <a:pt x="4495" y="0"/>
                  </a:cubicBezTo>
                  <a:cubicBezTo>
                    <a:pt x="6888" y="0"/>
                    <a:pt x="8873" y="1985"/>
                    <a:pt x="8931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" name="Google Shape;3614;p11"/>
            <p:cNvSpPr/>
            <p:nvPr/>
          </p:nvSpPr>
          <p:spPr>
            <a:xfrm>
              <a:off x="3065775" y="2365725"/>
              <a:ext cx="221825" cy="223275"/>
            </a:xfrm>
            <a:custGeom>
              <a:avLst/>
              <a:gdLst/>
              <a:ahLst/>
              <a:cxnLst/>
              <a:rect l="l" t="t" r="r" b="b"/>
              <a:pathLst>
                <a:path w="8873" h="8931" extrusionOk="0">
                  <a:moveTo>
                    <a:pt x="4378" y="8931"/>
                  </a:moveTo>
                  <a:cubicBezTo>
                    <a:pt x="1985" y="8872"/>
                    <a:pt x="0" y="6888"/>
                    <a:pt x="0" y="4495"/>
                  </a:cubicBezTo>
                  <a:cubicBezTo>
                    <a:pt x="0" y="2043"/>
                    <a:pt x="2101" y="0"/>
                    <a:pt x="4495" y="59"/>
                  </a:cubicBezTo>
                  <a:cubicBezTo>
                    <a:pt x="6946" y="117"/>
                    <a:pt x="8872" y="2101"/>
                    <a:pt x="8872" y="4495"/>
                  </a:cubicBezTo>
                  <a:cubicBezTo>
                    <a:pt x="8814" y="6946"/>
                    <a:pt x="6829" y="8931"/>
                    <a:pt x="4378" y="88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" name="Google Shape;3615;p11"/>
            <p:cNvSpPr/>
            <p:nvPr/>
          </p:nvSpPr>
          <p:spPr>
            <a:xfrm>
              <a:off x="3309450" y="3346350"/>
              <a:ext cx="220375" cy="220375"/>
            </a:xfrm>
            <a:custGeom>
              <a:avLst/>
              <a:gdLst/>
              <a:ahLst/>
              <a:cxnLst/>
              <a:rect l="l" t="t" r="r" b="b"/>
              <a:pathLst>
                <a:path w="8815" h="8815" extrusionOk="0">
                  <a:moveTo>
                    <a:pt x="8757" y="4436"/>
                  </a:moveTo>
                  <a:cubicBezTo>
                    <a:pt x="8757" y="6888"/>
                    <a:pt x="6772" y="8814"/>
                    <a:pt x="4320" y="8814"/>
                  </a:cubicBezTo>
                  <a:cubicBezTo>
                    <a:pt x="1927" y="8756"/>
                    <a:pt x="1" y="6829"/>
                    <a:pt x="1" y="4378"/>
                  </a:cubicBezTo>
                  <a:cubicBezTo>
                    <a:pt x="59" y="1926"/>
                    <a:pt x="1986" y="0"/>
                    <a:pt x="4437" y="58"/>
                  </a:cubicBezTo>
                  <a:cubicBezTo>
                    <a:pt x="6889" y="58"/>
                    <a:pt x="8815" y="2043"/>
                    <a:pt x="8757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" name="Google Shape;3616;p11"/>
            <p:cNvSpPr/>
            <p:nvPr/>
          </p:nvSpPr>
          <p:spPr>
            <a:xfrm>
              <a:off x="3067225" y="3104100"/>
              <a:ext cx="218900" cy="218925"/>
            </a:xfrm>
            <a:custGeom>
              <a:avLst/>
              <a:gdLst/>
              <a:ahLst/>
              <a:cxnLst/>
              <a:rect l="l" t="t" r="r" b="b"/>
              <a:pathLst>
                <a:path w="8756" h="8757" extrusionOk="0">
                  <a:moveTo>
                    <a:pt x="8756" y="4378"/>
                  </a:moveTo>
                  <a:cubicBezTo>
                    <a:pt x="8756" y="6830"/>
                    <a:pt x="6830" y="8756"/>
                    <a:pt x="4378" y="8756"/>
                  </a:cubicBezTo>
                  <a:cubicBezTo>
                    <a:pt x="1927" y="8756"/>
                    <a:pt x="0" y="6830"/>
                    <a:pt x="0" y="4378"/>
                  </a:cubicBezTo>
                  <a:cubicBezTo>
                    <a:pt x="0" y="1927"/>
                    <a:pt x="1927" y="1"/>
                    <a:pt x="4378" y="1"/>
                  </a:cubicBezTo>
                  <a:cubicBezTo>
                    <a:pt x="6830" y="59"/>
                    <a:pt x="8698" y="1985"/>
                    <a:pt x="8698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7" name="Google Shape;3617;p11"/>
            <p:cNvSpPr/>
            <p:nvPr/>
          </p:nvSpPr>
          <p:spPr>
            <a:xfrm>
              <a:off x="4294475" y="2123475"/>
              <a:ext cx="215975" cy="216000"/>
            </a:xfrm>
            <a:custGeom>
              <a:avLst/>
              <a:gdLst/>
              <a:ahLst/>
              <a:cxnLst/>
              <a:rect l="l" t="t" r="r" b="b"/>
              <a:pathLst>
                <a:path w="8639" h="8640" extrusionOk="0">
                  <a:moveTo>
                    <a:pt x="4319" y="1"/>
                  </a:moveTo>
                  <a:cubicBezTo>
                    <a:pt x="6713" y="1"/>
                    <a:pt x="8639" y="1927"/>
                    <a:pt x="8639" y="4320"/>
                  </a:cubicBezTo>
                  <a:cubicBezTo>
                    <a:pt x="8639" y="6713"/>
                    <a:pt x="6654" y="8639"/>
                    <a:pt x="4261" y="8639"/>
                  </a:cubicBezTo>
                  <a:cubicBezTo>
                    <a:pt x="1868" y="8581"/>
                    <a:pt x="0" y="6655"/>
                    <a:pt x="0" y="4262"/>
                  </a:cubicBezTo>
                  <a:cubicBezTo>
                    <a:pt x="0" y="1869"/>
                    <a:pt x="1926" y="1"/>
                    <a:pt x="431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" name="Google Shape;3618;p11"/>
            <p:cNvSpPr/>
            <p:nvPr/>
          </p:nvSpPr>
          <p:spPr>
            <a:xfrm>
              <a:off x="3805600" y="1876875"/>
              <a:ext cx="214550" cy="215975"/>
            </a:xfrm>
            <a:custGeom>
              <a:avLst/>
              <a:gdLst/>
              <a:ahLst/>
              <a:cxnLst/>
              <a:rect l="l" t="t" r="r" b="b"/>
              <a:pathLst>
                <a:path w="8582" h="8639" extrusionOk="0">
                  <a:moveTo>
                    <a:pt x="8581" y="4319"/>
                  </a:moveTo>
                  <a:cubicBezTo>
                    <a:pt x="8581" y="6654"/>
                    <a:pt x="6655" y="8581"/>
                    <a:pt x="4320" y="8639"/>
                  </a:cubicBezTo>
                  <a:cubicBezTo>
                    <a:pt x="1927" y="8639"/>
                    <a:pt x="1" y="6654"/>
                    <a:pt x="1" y="4319"/>
                  </a:cubicBezTo>
                  <a:cubicBezTo>
                    <a:pt x="1" y="1926"/>
                    <a:pt x="1927" y="0"/>
                    <a:pt x="4262" y="0"/>
                  </a:cubicBezTo>
                  <a:cubicBezTo>
                    <a:pt x="6655" y="0"/>
                    <a:pt x="8581" y="1926"/>
                    <a:pt x="8581" y="43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" name="Google Shape;3619;p11"/>
            <p:cNvSpPr/>
            <p:nvPr/>
          </p:nvSpPr>
          <p:spPr>
            <a:xfrm>
              <a:off x="4541075" y="2612325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4320" y="1"/>
                  </a:moveTo>
                  <a:cubicBezTo>
                    <a:pt x="6713" y="1"/>
                    <a:pt x="8639" y="1985"/>
                    <a:pt x="8639" y="4320"/>
                  </a:cubicBezTo>
                  <a:cubicBezTo>
                    <a:pt x="8639" y="6713"/>
                    <a:pt x="6713" y="8640"/>
                    <a:pt x="4320" y="8640"/>
                  </a:cubicBezTo>
                  <a:cubicBezTo>
                    <a:pt x="1927" y="8640"/>
                    <a:pt x="1" y="6713"/>
                    <a:pt x="1" y="4320"/>
                  </a:cubicBezTo>
                  <a:cubicBezTo>
                    <a:pt x="1" y="1985"/>
                    <a:pt x="1927" y="1"/>
                    <a:pt x="432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" name="Google Shape;3620;p11"/>
            <p:cNvSpPr/>
            <p:nvPr/>
          </p:nvSpPr>
          <p:spPr>
            <a:xfrm>
              <a:off x="4541075" y="2858950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8639" y="4320"/>
                  </a:moveTo>
                  <a:cubicBezTo>
                    <a:pt x="8639" y="6655"/>
                    <a:pt x="6655" y="8639"/>
                    <a:pt x="4320" y="8639"/>
                  </a:cubicBezTo>
                  <a:cubicBezTo>
                    <a:pt x="1927" y="8639"/>
                    <a:pt x="1" y="6713"/>
                    <a:pt x="1" y="4320"/>
                  </a:cubicBezTo>
                  <a:cubicBezTo>
                    <a:pt x="1" y="1985"/>
                    <a:pt x="1927" y="59"/>
                    <a:pt x="4262" y="59"/>
                  </a:cubicBezTo>
                  <a:cubicBezTo>
                    <a:pt x="6655" y="0"/>
                    <a:pt x="8581" y="1927"/>
                    <a:pt x="8639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" name="Google Shape;3621;p11"/>
            <p:cNvSpPr/>
            <p:nvPr/>
          </p:nvSpPr>
          <p:spPr>
            <a:xfrm>
              <a:off x="3557525" y="1875400"/>
              <a:ext cx="217475" cy="217450"/>
            </a:xfrm>
            <a:custGeom>
              <a:avLst/>
              <a:gdLst/>
              <a:ahLst/>
              <a:cxnLst/>
              <a:rect l="l" t="t" r="r" b="b"/>
              <a:pathLst>
                <a:path w="8699" h="8698" extrusionOk="0">
                  <a:moveTo>
                    <a:pt x="4262" y="8640"/>
                  </a:moveTo>
                  <a:cubicBezTo>
                    <a:pt x="1927" y="8640"/>
                    <a:pt x="1" y="6597"/>
                    <a:pt x="59" y="4262"/>
                  </a:cubicBezTo>
                  <a:cubicBezTo>
                    <a:pt x="118" y="1927"/>
                    <a:pt x="2102" y="1"/>
                    <a:pt x="4379" y="59"/>
                  </a:cubicBezTo>
                  <a:cubicBezTo>
                    <a:pt x="6772" y="117"/>
                    <a:pt x="8698" y="2102"/>
                    <a:pt x="8640" y="4437"/>
                  </a:cubicBezTo>
                  <a:cubicBezTo>
                    <a:pt x="8581" y="6830"/>
                    <a:pt x="6597" y="8698"/>
                    <a:pt x="4262" y="864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" name="Google Shape;3622;p11"/>
            <p:cNvSpPr/>
            <p:nvPr/>
          </p:nvSpPr>
          <p:spPr>
            <a:xfrm>
              <a:off x="3070150" y="2123475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6" y="8581"/>
                    <a:pt x="0" y="6597"/>
                    <a:pt x="0" y="4262"/>
                  </a:cubicBezTo>
                  <a:cubicBezTo>
                    <a:pt x="0" y="1927"/>
                    <a:pt x="1926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" name="Google Shape;3623;p11"/>
            <p:cNvSpPr/>
            <p:nvPr/>
          </p:nvSpPr>
          <p:spPr>
            <a:xfrm>
              <a:off x="4295925" y="3349250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7" y="8581"/>
                    <a:pt x="0" y="6597"/>
                    <a:pt x="0" y="4320"/>
                  </a:cubicBezTo>
                  <a:cubicBezTo>
                    <a:pt x="0" y="1985"/>
                    <a:pt x="1927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" name="Google Shape;3624;p11"/>
            <p:cNvSpPr/>
            <p:nvPr/>
          </p:nvSpPr>
          <p:spPr>
            <a:xfrm>
              <a:off x="4542525" y="2371550"/>
              <a:ext cx="213100" cy="213075"/>
            </a:xfrm>
            <a:custGeom>
              <a:avLst/>
              <a:gdLst/>
              <a:ahLst/>
              <a:cxnLst/>
              <a:rect l="l" t="t" r="r" b="b"/>
              <a:pathLst>
                <a:path w="8524" h="8523" extrusionOk="0">
                  <a:moveTo>
                    <a:pt x="8523" y="4203"/>
                  </a:moveTo>
                  <a:cubicBezTo>
                    <a:pt x="8523" y="6596"/>
                    <a:pt x="6597" y="8523"/>
                    <a:pt x="4262" y="8464"/>
                  </a:cubicBezTo>
                  <a:cubicBezTo>
                    <a:pt x="1927" y="8464"/>
                    <a:pt x="59" y="6596"/>
                    <a:pt x="1" y="4262"/>
                  </a:cubicBezTo>
                  <a:cubicBezTo>
                    <a:pt x="1" y="1927"/>
                    <a:pt x="1927" y="1"/>
                    <a:pt x="4262" y="1"/>
                  </a:cubicBezTo>
                  <a:cubicBezTo>
                    <a:pt x="6597" y="1"/>
                    <a:pt x="8465" y="1868"/>
                    <a:pt x="8523" y="42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" name="Google Shape;3625;p11"/>
            <p:cNvSpPr/>
            <p:nvPr/>
          </p:nvSpPr>
          <p:spPr>
            <a:xfrm>
              <a:off x="4049300" y="1878325"/>
              <a:ext cx="213075" cy="211625"/>
            </a:xfrm>
            <a:custGeom>
              <a:avLst/>
              <a:gdLst/>
              <a:ahLst/>
              <a:cxnLst/>
              <a:rect l="l" t="t" r="r" b="b"/>
              <a:pathLst>
                <a:path w="8523" h="8465" extrusionOk="0">
                  <a:moveTo>
                    <a:pt x="4203" y="0"/>
                  </a:moveTo>
                  <a:cubicBezTo>
                    <a:pt x="6538" y="0"/>
                    <a:pt x="8464" y="1868"/>
                    <a:pt x="8464" y="4203"/>
                  </a:cubicBezTo>
                  <a:cubicBezTo>
                    <a:pt x="8523" y="6538"/>
                    <a:pt x="6655" y="8464"/>
                    <a:pt x="4262" y="8464"/>
                  </a:cubicBezTo>
                  <a:cubicBezTo>
                    <a:pt x="1927" y="8464"/>
                    <a:pt x="1" y="6596"/>
                    <a:pt x="59" y="4203"/>
                  </a:cubicBezTo>
                  <a:cubicBezTo>
                    <a:pt x="59" y="1868"/>
                    <a:pt x="1869" y="0"/>
                    <a:pt x="42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" name="Google Shape;3626;p11"/>
            <p:cNvSpPr/>
            <p:nvPr/>
          </p:nvSpPr>
          <p:spPr>
            <a:xfrm>
              <a:off x="3560450" y="3598800"/>
              <a:ext cx="211625" cy="210150"/>
            </a:xfrm>
            <a:custGeom>
              <a:avLst/>
              <a:gdLst/>
              <a:ahLst/>
              <a:cxnLst/>
              <a:rect l="l" t="t" r="r" b="b"/>
              <a:pathLst>
                <a:path w="8465" h="8406" extrusionOk="0">
                  <a:moveTo>
                    <a:pt x="8406" y="4145"/>
                  </a:moveTo>
                  <a:cubicBezTo>
                    <a:pt x="8464" y="6538"/>
                    <a:pt x="6597" y="8406"/>
                    <a:pt x="4262" y="8406"/>
                  </a:cubicBezTo>
                  <a:cubicBezTo>
                    <a:pt x="1927" y="8406"/>
                    <a:pt x="59" y="6596"/>
                    <a:pt x="1" y="4203"/>
                  </a:cubicBezTo>
                  <a:cubicBezTo>
                    <a:pt x="1" y="1868"/>
                    <a:pt x="1869" y="0"/>
                    <a:pt x="4203" y="0"/>
                  </a:cubicBezTo>
                  <a:cubicBezTo>
                    <a:pt x="6538" y="0"/>
                    <a:pt x="8406" y="1810"/>
                    <a:pt x="8406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" name="Google Shape;3627;p11"/>
            <p:cNvSpPr/>
            <p:nvPr/>
          </p:nvSpPr>
          <p:spPr>
            <a:xfrm>
              <a:off x="3807075" y="3597325"/>
              <a:ext cx="211600" cy="211625"/>
            </a:xfrm>
            <a:custGeom>
              <a:avLst/>
              <a:gdLst/>
              <a:ahLst/>
              <a:cxnLst/>
              <a:rect l="l" t="t" r="r" b="b"/>
              <a:pathLst>
                <a:path w="8464" h="8465" extrusionOk="0">
                  <a:moveTo>
                    <a:pt x="4203" y="8465"/>
                  </a:moveTo>
                  <a:cubicBezTo>
                    <a:pt x="1868" y="8465"/>
                    <a:pt x="0" y="6597"/>
                    <a:pt x="0" y="4204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96" y="1"/>
                    <a:pt x="8464" y="1927"/>
                    <a:pt x="8464" y="4320"/>
                  </a:cubicBezTo>
                  <a:cubicBezTo>
                    <a:pt x="8406" y="6655"/>
                    <a:pt x="6538" y="8465"/>
                    <a:pt x="4203" y="84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" name="Google Shape;3628;p11"/>
            <p:cNvSpPr/>
            <p:nvPr/>
          </p:nvSpPr>
          <p:spPr>
            <a:xfrm>
              <a:off x="2824975" y="2615250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6"/>
                  </a:moveTo>
                  <a:cubicBezTo>
                    <a:pt x="1869" y="8406"/>
                    <a:pt x="1" y="6596"/>
                    <a:pt x="1" y="4203"/>
                  </a:cubicBezTo>
                  <a:cubicBezTo>
                    <a:pt x="1" y="1868"/>
                    <a:pt x="1869" y="1"/>
                    <a:pt x="4262" y="1"/>
                  </a:cubicBezTo>
                  <a:cubicBezTo>
                    <a:pt x="6597" y="1"/>
                    <a:pt x="8406" y="1927"/>
                    <a:pt x="8406" y="4262"/>
                  </a:cubicBezTo>
                  <a:cubicBezTo>
                    <a:pt x="8406" y="6596"/>
                    <a:pt x="6538" y="8406"/>
                    <a:pt x="4204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" name="Google Shape;3629;p11"/>
            <p:cNvSpPr/>
            <p:nvPr/>
          </p:nvSpPr>
          <p:spPr>
            <a:xfrm>
              <a:off x="2824975" y="2861875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5"/>
                  </a:moveTo>
                  <a:cubicBezTo>
                    <a:pt x="1810" y="8405"/>
                    <a:pt x="1" y="6538"/>
                    <a:pt x="1" y="4203"/>
                  </a:cubicBezTo>
                  <a:cubicBezTo>
                    <a:pt x="1" y="1868"/>
                    <a:pt x="1869" y="0"/>
                    <a:pt x="4204" y="0"/>
                  </a:cubicBezTo>
                  <a:cubicBezTo>
                    <a:pt x="6538" y="0"/>
                    <a:pt x="8406" y="1868"/>
                    <a:pt x="8406" y="4203"/>
                  </a:cubicBezTo>
                  <a:cubicBezTo>
                    <a:pt x="8406" y="6596"/>
                    <a:pt x="6538" y="8405"/>
                    <a:pt x="4204" y="840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" name="Google Shape;3630;p11"/>
            <p:cNvSpPr/>
            <p:nvPr/>
          </p:nvSpPr>
          <p:spPr>
            <a:xfrm>
              <a:off x="4544000" y="3108475"/>
              <a:ext cx="210150" cy="210175"/>
            </a:xfrm>
            <a:custGeom>
              <a:avLst/>
              <a:gdLst/>
              <a:ahLst/>
              <a:cxnLst/>
              <a:rect l="l" t="t" r="r" b="b"/>
              <a:pathLst>
                <a:path w="8406" h="8407" extrusionOk="0">
                  <a:moveTo>
                    <a:pt x="4203" y="8406"/>
                  </a:moveTo>
                  <a:cubicBezTo>
                    <a:pt x="1868" y="8406"/>
                    <a:pt x="0" y="6597"/>
                    <a:pt x="0" y="4203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38" y="1"/>
                    <a:pt x="8406" y="1869"/>
                    <a:pt x="8406" y="4203"/>
                  </a:cubicBezTo>
                  <a:cubicBezTo>
                    <a:pt x="8406" y="6538"/>
                    <a:pt x="6596" y="8406"/>
                    <a:pt x="4203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" name="Google Shape;3631;p11"/>
            <p:cNvSpPr/>
            <p:nvPr/>
          </p:nvSpPr>
          <p:spPr>
            <a:xfrm>
              <a:off x="3313850" y="1879775"/>
              <a:ext cx="210150" cy="208700"/>
            </a:xfrm>
            <a:custGeom>
              <a:avLst/>
              <a:gdLst/>
              <a:ahLst/>
              <a:cxnLst/>
              <a:rect l="l" t="t" r="r" b="b"/>
              <a:pathLst>
                <a:path w="8406" h="8348" extrusionOk="0">
                  <a:moveTo>
                    <a:pt x="4203" y="8348"/>
                  </a:moveTo>
                  <a:cubicBezTo>
                    <a:pt x="1868" y="8348"/>
                    <a:pt x="0" y="6480"/>
                    <a:pt x="58" y="4145"/>
                  </a:cubicBezTo>
                  <a:cubicBezTo>
                    <a:pt x="58" y="1810"/>
                    <a:pt x="1926" y="1"/>
                    <a:pt x="4261" y="1"/>
                  </a:cubicBezTo>
                  <a:cubicBezTo>
                    <a:pt x="6596" y="1"/>
                    <a:pt x="8405" y="1869"/>
                    <a:pt x="8405" y="4203"/>
                  </a:cubicBezTo>
                  <a:cubicBezTo>
                    <a:pt x="8405" y="6538"/>
                    <a:pt x="6538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" name="Google Shape;3632;p11"/>
            <p:cNvSpPr/>
            <p:nvPr/>
          </p:nvSpPr>
          <p:spPr>
            <a:xfrm>
              <a:off x="3071600" y="3352175"/>
              <a:ext cx="210150" cy="210150"/>
            </a:xfrm>
            <a:custGeom>
              <a:avLst/>
              <a:gdLst/>
              <a:ahLst/>
              <a:cxnLst/>
              <a:rect l="l" t="t" r="r" b="b"/>
              <a:pathLst>
                <a:path w="8406" h="8406" extrusionOk="0">
                  <a:moveTo>
                    <a:pt x="4262" y="8406"/>
                  </a:moveTo>
                  <a:cubicBezTo>
                    <a:pt x="1868" y="8406"/>
                    <a:pt x="1" y="6538"/>
                    <a:pt x="1" y="4203"/>
                  </a:cubicBezTo>
                  <a:cubicBezTo>
                    <a:pt x="1" y="1868"/>
                    <a:pt x="1868" y="1"/>
                    <a:pt x="4203" y="1"/>
                  </a:cubicBezTo>
                  <a:cubicBezTo>
                    <a:pt x="6538" y="1"/>
                    <a:pt x="8348" y="1810"/>
                    <a:pt x="8406" y="4145"/>
                  </a:cubicBezTo>
                  <a:cubicBezTo>
                    <a:pt x="8406" y="6480"/>
                    <a:pt x="6596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" name="Google Shape;3633;p11"/>
            <p:cNvSpPr/>
            <p:nvPr/>
          </p:nvSpPr>
          <p:spPr>
            <a:xfrm>
              <a:off x="2826450" y="2373025"/>
              <a:ext cx="207225" cy="208675"/>
            </a:xfrm>
            <a:custGeom>
              <a:avLst/>
              <a:gdLst/>
              <a:ahLst/>
              <a:cxnLst/>
              <a:rect l="l" t="t" r="r" b="b"/>
              <a:pathLst>
                <a:path w="8289" h="8347" extrusionOk="0">
                  <a:moveTo>
                    <a:pt x="4145" y="8347"/>
                  </a:moveTo>
                  <a:cubicBezTo>
                    <a:pt x="1810" y="8347"/>
                    <a:pt x="0" y="6479"/>
                    <a:pt x="0" y="4203"/>
                  </a:cubicBezTo>
                  <a:cubicBezTo>
                    <a:pt x="0" y="1868"/>
                    <a:pt x="1868" y="0"/>
                    <a:pt x="4145" y="0"/>
                  </a:cubicBezTo>
                  <a:cubicBezTo>
                    <a:pt x="6421" y="0"/>
                    <a:pt x="8289" y="1868"/>
                    <a:pt x="8289" y="4203"/>
                  </a:cubicBezTo>
                  <a:cubicBezTo>
                    <a:pt x="8289" y="6479"/>
                    <a:pt x="6421" y="8347"/>
                    <a:pt x="4145" y="834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" name="Google Shape;3634;p11"/>
            <p:cNvSpPr/>
            <p:nvPr/>
          </p:nvSpPr>
          <p:spPr>
            <a:xfrm>
              <a:off x="4050775" y="3598800"/>
              <a:ext cx="208700" cy="208700"/>
            </a:xfrm>
            <a:custGeom>
              <a:avLst/>
              <a:gdLst/>
              <a:ahLst/>
              <a:cxnLst/>
              <a:rect l="l" t="t" r="r" b="b"/>
              <a:pathLst>
                <a:path w="8348" h="8348" extrusionOk="0">
                  <a:moveTo>
                    <a:pt x="8347" y="4145"/>
                  </a:moveTo>
                  <a:cubicBezTo>
                    <a:pt x="8347" y="6479"/>
                    <a:pt x="6538" y="8347"/>
                    <a:pt x="4203" y="8347"/>
                  </a:cubicBezTo>
                  <a:cubicBezTo>
                    <a:pt x="1926" y="8347"/>
                    <a:pt x="59" y="6538"/>
                    <a:pt x="59" y="4203"/>
                  </a:cubicBezTo>
                  <a:cubicBezTo>
                    <a:pt x="0" y="1926"/>
                    <a:pt x="1868" y="59"/>
                    <a:pt x="4144" y="59"/>
                  </a:cubicBezTo>
                  <a:cubicBezTo>
                    <a:pt x="6479" y="0"/>
                    <a:pt x="8347" y="1868"/>
                    <a:pt x="8347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" name="Google Shape;3635;p11"/>
            <p:cNvSpPr/>
            <p:nvPr/>
          </p:nvSpPr>
          <p:spPr>
            <a:xfrm>
              <a:off x="3315300" y="3598800"/>
              <a:ext cx="207250" cy="208700"/>
            </a:xfrm>
            <a:custGeom>
              <a:avLst/>
              <a:gdLst/>
              <a:ahLst/>
              <a:cxnLst/>
              <a:rect l="l" t="t" r="r" b="b"/>
              <a:pathLst>
                <a:path w="8290" h="8348" extrusionOk="0">
                  <a:moveTo>
                    <a:pt x="4145" y="59"/>
                  </a:moveTo>
                  <a:cubicBezTo>
                    <a:pt x="6421" y="0"/>
                    <a:pt x="8289" y="1926"/>
                    <a:pt x="8289" y="4203"/>
                  </a:cubicBezTo>
                  <a:cubicBezTo>
                    <a:pt x="8289" y="6421"/>
                    <a:pt x="6421" y="8289"/>
                    <a:pt x="4203" y="8347"/>
                  </a:cubicBezTo>
                  <a:cubicBezTo>
                    <a:pt x="1927" y="8347"/>
                    <a:pt x="0" y="6479"/>
                    <a:pt x="0" y="4203"/>
                  </a:cubicBezTo>
                  <a:cubicBezTo>
                    <a:pt x="0" y="1926"/>
                    <a:pt x="1868" y="59"/>
                    <a:pt x="414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" name="Google Shape;3636;p11"/>
            <p:cNvSpPr/>
            <p:nvPr/>
          </p:nvSpPr>
          <p:spPr>
            <a:xfrm>
              <a:off x="2826450" y="3109950"/>
              <a:ext cx="207225" cy="208700"/>
            </a:xfrm>
            <a:custGeom>
              <a:avLst/>
              <a:gdLst/>
              <a:ahLst/>
              <a:cxnLst/>
              <a:rect l="l" t="t" r="r" b="b"/>
              <a:pathLst>
                <a:path w="8289" h="8348" extrusionOk="0">
                  <a:moveTo>
                    <a:pt x="8289" y="4144"/>
                  </a:moveTo>
                  <a:cubicBezTo>
                    <a:pt x="8289" y="6362"/>
                    <a:pt x="6421" y="8289"/>
                    <a:pt x="4203" y="8289"/>
                  </a:cubicBezTo>
                  <a:cubicBezTo>
                    <a:pt x="1927" y="8347"/>
                    <a:pt x="0" y="6421"/>
                    <a:pt x="0" y="4144"/>
                  </a:cubicBezTo>
                  <a:cubicBezTo>
                    <a:pt x="0" y="1926"/>
                    <a:pt x="1868" y="58"/>
                    <a:pt x="4145" y="0"/>
                  </a:cubicBezTo>
                  <a:cubicBezTo>
                    <a:pt x="6363" y="0"/>
                    <a:pt x="8289" y="1868"/>
                    <a:pt x="8289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" name="Google Shape;3637;p11"/>
            <p:cNvSpPr/>
            <p:nvPr/>
          </p:nvSpPr>
          <p:spPr>
            <a:xfrm>
              <a:off x="4298850" y="1881250"/>
              <a:ext cx="205775" cy="205775"/>
            </a:xfrm>
            <a:custGeom>
              <a:avLst/>
              <a:gdLst/>
              <a:ahLst/>
              <a:cxnLst/>
              <a:rect l="l" t="t" r="r" b="b"/>
              <a:pathLst>
                <a:path w="8231" h="8231" extrusionOk="0">
                  <a:moveTo>
                    <a:pt x="8230" y="4086"/>
                  </a:moveTo>
                  <a:cubicBezTo>
                    <a:pt x="8230" y="6363"/>
                    <a:pt x="6362" y="8230"/>
                    <a:pt x="4144" y="8230"/>
                  </a:cubicBezTo>
                  <a:cubicBezTo>
                    <a:pt x="1868" y="8230"/>
                    <a:pt x="58" y="6421"/>
                    <a:pt x="58" y="4144"/>
                  </a:cubicBezTo>
                  <a:cubicBezTo>
                    <a:pt x="0" y="1868"/>
                    <a:pt x="1868" y="0"/>
                    <a:pt x="4144" y="0"/>
                  </a:cubicBezTo>
                  <a:cubicBezTo>
                    <a:pt x="6421" y="59"/>
                    <a:pt x="8230" y="1868"/>
                    <a:pt x="8230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" name="Google Shape;3638;p11"/>
            <p:cNvSpPr/>
            <p:nvPr/>
          </p:nvSpPr>
          <p:spPr>
            <a:xfrm>
              <a:off x="4545450" y="2127850"/>
              <a:ext cx="207250" cy="205775"/>
            </a:xfrm>
            <a:custGeom>
              <a:avLst/>
              <a:gdLst/>
              <a:ahLst/>
              <a:cxnLst/>
              <a:rect l="l" t="t" r="r" b="b"/>
              <a:pathLst>
                <a:path w="8290" h="8231" extrusionOk="0">
                  <a:moveTo>
                    <a:pt x="8231" y="4087"/>
                  </a:moveTo>
                  <a:cubicBezTo>
                    <a:pt x="8289" y="6363"/>
                    <a:pt x="6421" y="8231"/>
                    <a:pt x="4145" y="8231"/>
                  </a:cubicBezTo>
                  <a:cubicBezTo>
                    <a:pt x="1869" y="8231"/>
                    <a:pt x="59" y="6422"/>
                    <a:pt x="59" y="4145"/>
                  </a:cubicBezTo>
                  <a:cubicBezTo>
                    <a:pt x="1" y="1927"/>
                    <a:pt x="1869" y="1"/>
                    <a:pt x="4145" y="59"/>
                  </a:cubicBezTo>
                  <a:cubicBezTo>
                    <a:pt x="6363" y="59"/>
                    <a:pt x="8231" y="1869"/>
                    <a:pt x="8231" y="408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" name="Google Shape;3639;p11"/>
            <p:cNvSpPr/>
            <p:nvPr/>
          </p:nvSpPr>
          <p:spPr>
            <a:xfrm>
              <a:off x="4548375" y="3355100"/>
              <a:ext cx="202850" cy="202850"/>
            </a:xfrm>
            <a:custGeom>
              <a:avLst/>
              <a:gdLst/>
              <a:ahLst/>
              <a:cxnLst/>
              <a:rect l="l" t="t" r="r" b="b"/>
              <a:pathLst>
                <a:path w="8114" h="8114" extrusionOk="0">
                  <a:moveTo>
                    <a:pt x="8056" y="4028"/>
                  </a:moveTo>
                  <a:cubicBezTo>
                    <a:pt x="8114" y="6304"/>
                    <a:pt x="6304" y="8114"/>
                    <a:pt x="4086" y="8114"/>
                  </a:cubicBezTo>
                  <a:cubicBezTo>
                    <a:pt x="1810" y="8114"/>
                    <a:pt x="0" y="6363"/>
                    <a:pt x="0" y="4086"/>
                  </a:cubicBezTo>
                  <a:cubicBezTo>
                    <a:pt x="0" y="1868"/>
                    <a:pt x="1693" y="59"/>
                    <a:pt x="3911" y="59"/>
                  </a:cubicBezTo>
                  <a:cubicBezTo>
                    <a:pt x="6188" y="0"/>
                    <a:pt x="8056" y="1751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" name="Google Shape;3640;p11"/>
            <p:cNvSpPr/>
            <p:nvPr/>
          </p:nvSpPr>
          <p:spPr>
            <a:xfrm>
              <a:off x="3075975" y="1882700"/>
              <a:ext cx="201400" cy="202875"/>
            </a:xfrm>
            <a:custGeom>
              <a:avLst/>
              <a:gdLst/>
              <a:ahLst/>
              <a:cxnLst/>
              <a:rect l="l" t="t" r="r" b="b"/>
              <a:pathLst>
                <a:path w="8056" h="8115" extrusionOk="0">
                  <a:moveTo>
                    <a:pt x="8056" y="4086"/>
                  </a:moveTo>
                  <a:cubicBezTo>
                    <a:pt x="8056" y="6363"/>
                    <a:pt x="6246" y="8114"/>
                    <a:pt x="3970" y="8114"/>
                  </a:cubicBezTo>
                  <a:cubicBezTo>
                    <a:pt x="1752" y="8056"/>
                    <a:pt x="1" y="6305"/>
                    <a:pt x="1" y="4028"/>
                  </a:cubicBezTo>
                  <a:cubicBezTo>
                    <a:pt x="1" y="1752"/>
                    <a:pt x="1810" y="1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" name="Google Shape;3641;p11"/>
            <p:cNvSpPr/>
            <p:nvPr/>
          </p:nvSpPr>
          <p:spPr>
            <a:xfrm>
              <a:off x="2829375" y="21307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5" y="3970"/>
                  </a:moveTo>
                  <a:cubicBezTo>
                    <a:pt x="8055" y="6188"/>
                    <a:pt x="6304" y="7997"/>
                    <a:pt x="4086" y="8056"/>
                  </a:cubicBezTo>
                  <a:cubicBezTo>
                    <a:pt x="1810" y="8056"/>
                    <a:pt x="0" y="6246"/>
                    <a:pt x="0" y="4028"/>
                  </a:cubicBezTo>
                  <a:cubicBezTo>
                    <a:pt x="0" y="1810"/>
                    <a:pt x="1751" y="1"/>
                    <a:pt x="3969" y="1"/>
                  </a:cubicBezTo>
                  <a:cubicBezTo>
                    <a:pt x="6187" y="1"/>
                    <a:pt x="7997" y="1752"/>
                    <a:pt x="805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" name="Google Shape;3642;p11"/>
            <p:cNvSpPr/>
            <p:nvPr/>
          </p:nvSpPr>
          <p:spPr>
            <a:xfrm>
              <a:off x="4301750" y="36031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6" y="3970"/>
                  </a:moveTo>
                  <a:cubicBezTo>
                    <a:pt x="8056" y="6246"/>
                    <a:pt x="6305" y="7997"/>
                    <a:pt x="4087" y="8055"/>
                  </a:cubicBezTo>
                  <a:cubicBezTo>
                    <a:pt x="1810" y="8055"/>
                    <a:pt x="1" y="6246"/>
                    <a:pt x="1" y="4028"/>
                  </a:cubicBezTo>
                  <a:cubicBezTo>
                    <a:pt x="1" y="1810"/>
                    <a:pt x="1810" y="0"/>
                    <a:pt x="4028" y="0"/>
                  </a:cubicBezTo>
                  <a:cubicBezTo>
                    <a:pt x="6246" y="0"/>
                    <a:pt x="8056" y="1751"/>
                    <a:pt x="8056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" name="Google Shape;3643;p11"/>
            <p:cNvSpPr/>
            <p:nvPr/>
          </p:nvSpPr>
          <p:spPr>
            <a:xfrm>
              <a:off x="4790600" y="2619625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4029" y="1"/>
                  </a:moveTo>
                  <a:cubicBezTo>
                    <a:pt x="6247" y="1"/>
                    <a:pt x="8056" y="1810"/>
                    <a:pt x="8056" y="4028"/>
                  </a:cubicBezTo>
                  <a:cubicBezTo>
                    <a:pt x="8056" y="6246"/>
                    <a:pt x="6305" y="8056"/>
                    <a:pt x="4087" y="8056"/>
                  </a:cubicBezTo>
                  <a:cubicBezTo>
                    <a:pt x="1810" y="8056"/>
                    <a:pt x="59" y="6305"/>
                    <a:pt x="1" y="4028"/>
                  </a:cubicBezTo>
                  <a:cubicBezTo>
                    <a:pt x="1" y="1810"/>
                    <a:pt x="1810" y="59"/>
                    <a:pt x="402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" name="Google Shape;3644;p11"/>
            <p:cNvSpPr/>
            <p:nvPr/>
          </p:nvSpPr>
          <p:spPr>
            <a:xfrm>
              <a:off x="3564825" y="1641925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8056" y="4028"/>
                  </a:moveTo>
                  <a:cubicBezTo>
                    <a:pt x="8056" y="6246"/>
                    <a:pt x="6246" y="7997"/>
                    <a:pt x="4028" y="7997"/>
                  </a:cubicBezTo>
                  <a:cubicBezTo>
                    <a:pt x="1810" y="7997"/>
                    <a:pt x="1" y="6129"/>
                    <a:pt x="59" y="3911"/>
                  </a:cubicBezTo>
                  <a:cubicBezTo>
                    <a:pt x="59" y="1752"/>
                    <a:pt x="1869" y="0"/>
                    <a:pt x="4028" y="0"/>
                  </a:cubicBezTo>
                  <a:cubicBezTo>
                    <a:pt x="6246" y="0"/>
                    <a:pt x="8056" y="1752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" name="Google Shape;3645;p11"/>
            <p:cNvSpPr/>
            <p:nvPr/>
          </p:nvSpPr>
          <p:spPr>
            <a:xfrm>
              <a:off x="3811450" y="16404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4086" y="58"/>
                  </a:moveTo>
                  <a:cubicBezTo>
                    <a:pt x="6304" y="58"/>
                    <a:pt x="8056" y="1868"/>
                    <a:pt x="8056" y="4086"/>
                  </a:cubicBezTo>
                  <a:cubicBezTo>
                    <a:pt x="8056" y="6304"/>
                    <a:pt x="6246" y="8055"/>
                    <a:pt x="4028" y="8055"/>
                  </a:cubicBezTo>
                  <a:cubicBezTo>
                    <a:pt x="1810" y="8055"/>
                    <a:pt x="0" y="6246"/>
                    <a:pt x="59" y="4028"/>
                  </a:cubicBezTo>
                  <a:cubicBezTo>
                    <a:pt x="59" y="1810"/>
                    <a:pt x="1868" y="0"/>
                    <a:pt x="4086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" name="Google Shape;3646;p11"/>
            <p:cNvSpPr/>
            <p:nvPr/>
          </p:nvSpPr>
          <p:spPr>
            <a:xfrm>
              <a:off x="4790600" y="2866250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8056" y="4086"/>
                  </a:moveTo>
                  <a:cubicBezTo>
                    <a:pt x="8056" y="6304"/>
                    <a:pt x="6247" y="8055"/>
                    <a:pt x="4029" y="8055"/>
                  </a:cubicBezTo>
                  <a:cubicBezTo>
                    <a:pt x="1810" y="8055"/>
                    <a:pt x="1" y="6246"/>
                    <a:pt x="59" y="4028"/>
                  </a:cubicBezTo>
                  <a:cubicBezTo>
                    <a:pt x="59" y="1810"/>
                    <a:pt x="1869" y="0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" name="Google Shape;3647;p11"/>
            <p:cNvSpPr/>
            <p:nvPr/>
          </p:nvSpPr>
          <p:spPr>
            <a:xfrm>
              <a:off x="2829375" y="3356550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7997" y="4028"/>
                  </a:moveTo>
                  <a:cubicBezTo>
                    <a:pt x="7997" y="6246"/>
                    <a:pt x="6187" y="7997"/>
                    <a:pt x="4028" y="7997"/>
                  </a:cubicBezTo>
                  <a:cubicBezTo>
                    <a:pt x="1810" y="7997"/>
                    <a:pt x="0" y="6130"/>
                    <a:pt x="58" y="3912"/>
                  </a:cubicBezTo>
                  <a:cubicBezTo>
                    <a:pt x="58" y="1752"/>
                    <a:pt x="1926" y="1"/>
                    <a:pt x="4086" y="1"/>
                  </a:cubicBezTo>
                  <a:cubicBezTo>
                    <a:pt x="6246" y="59"/>
                    <a:pt x="8055" y="1869"/>
                    <a:pt x="7997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" name="Google Shape;3648;p11"/>
            <p:cNvSpPr/>
            <p:nvPr/>
          </p:nvSpPr>
          <p:spPr>
            <a:xfrm>
              <a:off x="3075975" y="3603175"/>
              <a:ext cx="199950" cy="201400"/>
            </a:xfrm>
            <a:custGeom>
              <a:avLst/>
              <a:gdLst/>
              <a:ahLst/>
              <a:cxnLst/>
              <a:rect l="l" t="t" r="r" b="b"/>
              <a:pathLst>
                <a:path w="7998" h="8056" extrusionOk="0">
                  <a:moveTo>
                    <a:pt x="4087" y="0"/>
                  </a:moveTo>
                  <a:cubicBezTo>
                    <a:pt x="6246" y="59"/>
                    <a:pt x="7997" y="1868"/>
                    <a:pt x="7997" y="4028"/>
                  </a:cubicBezTo>
                  <a:cubicBezTo>
                    <a:pt x="7997" y="6246"/>
                    <a:pt x="6130" y="8055"/>
                    <a:pt x="3970" y="7997"/>
                  </a:cubicBezTo>
                  <a:cubicBezTo>
                    <a:pt x="1752" y="7939"/>
                    <a:pt x="1" y="6129"/>
                    <a:pt x="59" y="3970"/>
                  </a:cubicBezTo>
                  <a:cubicBezTo>
                    <a:pt x="59" y="1810"/>
                    <a:pt x="1869" y="0"/>
                    <a:pt x="40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" name="Google Shape;3649;p11"/>
            <p:cNvSpPr/>
            <p:nvPr/>
          </p:nvSpPr>
          <p:spPr>
            <a:xfrm>
              <a:off x="4056600" y="1641925"/>
              <a:ext cx="198475" cy="198475"/>
            </a:xfrm>
            <a:custGeom>
              <a:avLst/>
              <a:gdLst/>
              <a:ahLst/>
              <a:cxnLst/>
              <a:rect l="l" t="t" r="r" b="b"/>
              <a:pathLst>
                <a:path w="7939" h="7939" extrusionOk="0">
                  <a:moveTo>
                    <a:pt x="3970" y="7939"/>
                  </a:moveTo>
                  <a:cubicBezTo>
                    <a:pt x="1810" y="7939"/>
                    <a:pt x="1" y="6129"/>
                    <a:pt x="1" y="3970"/>
                  </a:cubicBezTo>
                  <a:cubicBezTo>
                    <a:pt x="1" y="1810"/>
                    <a:pt x="1810" y="0"/>
                    <a:pt x="3970" y="0"/>
                  </a:cubicBezTo>
                  <a:cubicBezTo>
                    <a:pt x="6130" y="0"/>
                    <a:pt x="7939" y="1810"/>
                    <a:pt x="7939" y="3970"/>
                  </a:cubicBezTo>
                  <a:cubicBezTo>
                    <a:pt x="7939" y="6188"/>
                    <a:pt x="6130" y="7939"/>
                    <a:pt x="3970" y="793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" name="Google Shape;3650;p11"/>
            <p:cNvSpPr/>
            <p:nvPr/>
          </p:nvSpPr>
          <p:spPr>
            <a:xfrm>
              <a:off x="4792075" y="2377400"/>
              <a:ext cx="199950" cy="199925"/>
            </a:xfrm>
            <a:custGeom>
              <a:avLst/>
              <a:gdLst/>
              <a:ahLst/>
              <a:cxnLst/>
              <a:rect l="l" t="t" r="r" b="b"/>
              <a:pathLst>
                <a:path w="7998" h="7997" extrusionOk="0">
                  <a:moveTo>
                    <a:pt x="3970" y="58"/>
                  </a:moveTo>
                  <a:cubicBezTo>
                    <a:pt x="6129" y="0"/>
                    <a:pt x="7939" y="1810"/>
                    <a:pt x="7939" y="3969"/>
                  </a:cubicBezTo>
                  <a:cubicBezTo>
                    <a:pt x="7997" y="6129"/>
                    <a:pt x="6188" y="7939"/>
                    <a:pt x="4028" y="7997"/>
                  </a:cubicBezTo>
                  <a:cubicBezTo>
                    <a:pt x="1868" y="7997"/>
                    <a:pt x="59" y="6246"/>
                    <a:pt x="0" y="4028"/>
                  </a:cubicBezTo>
                  <a:cubicBezTo>
                    <a:pt x="0" y="1926"/>
                    <a:pt x="1810" y="58"/>
                    <a:pt x="3970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" name="Google Shape;3651;p11"/>
            <p:cNvSpPr/>
            <p:nvPr/>
          </p:nvSpPr>
          <p:spPr>
            <a:xfrm>
              <a:off x="4793525" y="31157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70" y="1"/>
                  </a:moveTo>
                  <a:cubicBezTo>
                    <a:pt x="6130" y="1"/>
                    <a:pt x="7881" y="1752"/>
                    <a:pt x="7881" y="3911"/>
                  </a:cubicBezTo>
                  <a:cubicBezTo>
                    <a:pt x="7881" y="6129"/>
                    <a:pt x="6071" y="7881"/>
                    <a:pt x="3853" y="7881"/>
                  </a:cubicBezTo>
                  <a:cubicBezTo>
                    <a:pt x="1693" y="7822"/>
                    <a:pt x="1" y="6071"/>
                    <a:pt x="1" y="3911"/>
                  </a:cubicBezTo>
                  <a:cubicBezTo>
                    <a:pt x="1" y="1693"/>
                    <a:pt x="1752" y="1"/>
                    <a:pt x="39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" name="Google Shape;3652;p11"/>
            <p:cNvSpPr/>
            <p:nvPr/>
          </p:nvSpPr>
          <p:spPr>
            <a:xfrm>
              <a:off x="2584200" y="2622550"/>
              <a:ext cx="197025" cy="195550"/>
            </a:xfrm>
            <a:custGeom>
              <a:avLst/>
              <a:gdLst/>
              <a:ahLst/>
              <a:cxnLst/>
              <a:rect l="l" t="t" r="r" b="b"/>
              <a:pathLst>
                <a:path w="7881" h="7822" extrusionOk="0">
                  <a:moveTo>
                    <a:pt x="3912" y="7822"/>
                  </a:moveTo>
                  <a:cubicBezTo>
                    <a:pt x="1752" y="7822"/>
                    <a:pt x="1" y="6071"/>
                    <a:pt x="59" y="3911"/>
                  </a:cubicBezTo>
                  <a:cubicBezTo>
                    <a:pt x="59" y="1693"/>
                    <a:pt x="1810" y="0"/>
                    <a:pt x="3970" y="0"/>
                  </a:cubicBezTo>
                  <a:cubicBezTo>
                    <a:pt x="6188" y="0"/>
                    <a:pt x="7881" y="1751"/>
                    <a:pt x="7881" y="3970"/>
                  </a:cubicBezTo>
                  <a:cubicBezTo>
                    <a:pt x="7881" y="6129"/>
                    <a:pt x="6130" y="7822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" name="Google Shape;3653;p11"/>
            <p:cNvSpPr/>
            <p:nvPr/>
          </p:nvSpPr>
          <p:spPr>
            <a:xfrm>
              <a:off x="3321125" y="16433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12" y="7822"/>
                  </a:moveTo>
                  <a:cubicBezTo>
                    <a:pt x="1694" y="7822"/>
                    <a:pt x="1" y="6071"/>
                    <a:pt x="1" y="3912"/>
                  </a:cubicBezTo>
                  <a:cubicBezTo>
                    <a:pt x="59" y="1694"/>
                    <a:pt x="1810" y="1"/>
                    <a:pt x="3970" y="1"/>
                  </a:cubicBezTo>
                  <a:cubicBezTo>
                    <a:pt x="6130" y="59"/>
                    <a:pt x="7881" y="1810"/>
                    <a:pt x="7823" y="3970"/>
                  </a:cubicBezTo>
                  <a:cubicBezTo>
                    <a:pt x="7823" y="6130"/>
                    <a:pt x="6071" y="7881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" name="Google Shape;3654;p11"/>
            <p:cNvSpPr/>
            <p:nvPr/>
          </p:nvSpPr>
          <p:spPr>
            <a:xfrm>
              <a:off x="3812900" y="3851250"/>
              <a:ext cx="198500" cy="197025"/>
            </a:xfrm>
            <a:custGeom>
              <a:avLst/>
              <a:gdLst/>
              <a:ahLst/>
              <a:cxnLst/>
              <a:rect l="l" t="t" r="r" b="b"/>
              <a:pathLst>
                <a:path w="7940" h="7881" extrusionOk="0">
                  <a:moveTo>
                    <a:pt x="7939" y="3969"/>
                  </a:moveTo>
                  <a:cubicBezTo>
                    <a:pt x="7881" y="6188"/>
                    <a:pt x="6130" y="7880"/>
                    <a:pt x="3970" y="7880"/>
                  </a:cubicBezTo>
                  <a:cubicBezTo>
                    <a:pt x="1752" y="7880"/>
                    <a:pt x="1" y="6071"/>
                    <a:pt x="59" y="3911"/>
                  </a:cubicBezTo>
                  <a:cubicBezTo>
                    <a:pt x="117" y="1693"/>
                    <a:pt x="1869" y="0"/>
                    <a:pt x="4028" y="59"/>
                  </a:cubicBezTo>
                  <a:cubicBezTo>
                    <a:pt x="6188" y="59"/>
                    <a:pt x="7939" y="1810"/>
                    <a:pt x="7939" y="39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" name="Google Shape;3655;p11"/>
            <p:cNvSpPr/>
            <p:nvPr/>
          </p:nvSpPr>
          <p:spPr>
            <a:xfrm>
              <a:off x="2585675" y="2869150"/>
              <a:ext cx="195550" cy="195575"/>
            </a:xfrm>
            <a:custGeom>
              <a:avLst/>
              <a:gdLst/>
              <a:ahLst/>
              <a:cxnLst/>
              <a:rect l="l" t="t" r="r" b="b"/>
              <a:pathLst>
                <a:path w="7822" h="7823" extrusionOk="0">
                  <a:moveTo>
                    <a:pt x="7822" y="3912"/>
                  </a:moveTo>
                  <a:cubicBezTo>
                    <a:pt x="7822" y="6071"/>
                    <a:pt x="6129" y="7823"/>
                    <a:pt x="3911" y="7823"/>
                  </a:cubicBezTo>
                  <a:cubicBezTo>
                    <a:pt x="1751" y="7823"/>
                    <a:pt x="0" y="6130"/>
                    <a:pt x="0" y="3970"/>
                  </a:cubicBezTo>
                  <a:cubicBezTo>
                    <a:pt x="0" y="1752"/>
                    <a:pt x="1693" y="59"/>
                    <a:pt x="3853" y="1"/>
                  </a:cubicBezTo>
                  <a:cubicBezTo>
                    <a:pt x="6071" y="1"/>
                    <a:pt x="7763" y="1752"/>
                    <a:pt x="7822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" name="Google Shape;3656;p11"/>
            <p:cNvSpPr/>
            <p:nvPr/>
          </p:nvSpPr>
          <p:spPr>
            <a:xfrm>
              <a:off x="3567750" y="3851250"/>
              <a:ext cx="197025" cy="198475"/>
            </a:xfrm>
            <a:custGeom>
              <a:avLst/>
              <a:gdLst/>
              <a:ahLst/>
              <a:cxnLst/>
              <a:rect l="l" t="t" r="r" b="b"/>
              <a:pathLst>
                <a:path w="7881" h="7939" extrusionOk="0">
                  <a:moveTo>
                    <a:pt x="4028" y="59"/>
                  </a:moveTo>
                  <a:cubicBezTo>
                    <a:pt x="6188" y="117"/>
                    <a:pt x="7881" y="1868"/>
                    <a:pt x="7822" y="4028"/>
                  </a:cubicBezTo>
                  <a:cubicBezTo>
                    <a:pt x="7822" y="6246"/>
                    <a:pt x="6013" y="7939"/>
                    <a:pt x="3853" y="7880"/>
                  </a:cubicBezTo>
                  <a:cubicBezTo>
                    <a:pt x="1693" y="7822"/>
                    <a:pt x="1" y="6071"/>
                    <a:pt x="1" y="3853"/>
                  </a:cubicBezTo>
                  <a:cubicBezTo>
                    <a:pt x="59" y="1693"/>
                    <a:pt x="1868" y="0"/>
                    <a:pt x="4028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" name="Google Shape;3657;p11"/>
            <p:cNvSpPr/>
            <p:nvPr/>
          </p:nvSpPr>
          <p:spPr>
            <a:xfrm>
              <a:off x="4551300" y="1891450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7763" y="3912"/>
                  </a:moveTo>
                  <a:cubicBezTo>
                    <a:pt x="7763" y="6071"/>
                    <a:pt x="6071" y="7764"/>
                    <a:pt x="3853" y="7764"/>
                  </a:cubicBezTo>
                  <a:cubicBezTo>
                    <a:pt x="1693" y="7764"/>
                    <a:pt x="0" y="6013"/>
                    <a:pt x="0" y="3853"/>
                  </a:cubicBezTo>
                  <a:cubicBezTo>
                    <a:pt x="0" y="1693"/>
                    <a:pt x="1751" y="1"/>
                    <a:pt x="3969" y="1"/>
                  </a:cubicBezTo>
                  <a:cubicBezTo>
                    <a:pt x="6129" y="1"/>
                    <a:pt x="7822" y="1693"/>
                    <a:pt x="7763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" name="Google Shape;3658;p11"/>
            <p:cNvSpPr/>
            <p:nvPr/>
          </p:nvSpPr>
          <p:spPr>
            <a:xfrm>
              <a:off x="4059525" y="385270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3794" y="59"/>
                  </a:moveTo>
                  <a:cubicBezTo>
                    <a:pt x="5954" y="1"/>
                    <a:pt x="7705" y="1693"/>
                    <a:pt x="7705" y="3853"/>
                  </a:cubicBezTo>
                  <a:cubicBezTo>
                    <a:pt x="7705" y="6013"/>
                    <a:pt x="6013" y="7764"/>
                    <a:pt x="3853" y="7764"/>
                  </a:cubicBezTo>
                  <a:cubicBezTo>
                    <a:pt x="1693" y="7764"/>
                    <a:pt x="0" y="6071"/>
                    <a:pt x="0" y="3911"/>
                  </a:cubicBezTo>
                  <a:cubicBezTo>
                    <a:pt x="0" y="1752"/>
                    <a:pt x="1693" y="59"/>
                    <a:pt x="379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" name="Google Shape;3659;p11"/>
            <p:cNvSpPr/>
            <p:nvPr/>
          </p:nvSpPr>
          <p:spPr>
            <a:xfrm>
              <a:off x="2585675" y="2380300"/>
              <a:ext cx="194100" cy="194125"/>
            </a:xfrm>
            <a:custGeom>
              <a:avLst/>
              <a:gdLst/>
              <a:ahLst/>
              <a:cxnLst/>
              <a:rect l="l" t="t" r="r" b="b"/>
              <a:pathLst>
                <a:path w="7764" h="7765" extrusionOk="0">
                  <a:moveTo>
                    <a:pt x="3911" y="59"/>
                  </a:moveTo>
                  <a:cubicBezTo>
                    <a:pt x="6071" y="59"/>
                    <a:pt x="7763" y="1810"/>
                    <a:pt x="7763" y="3912"/>
                  </a:cubicBezTo>
                  <a:cubicBezTo>
                    <a:pt x="7763" y="6071"/>
                    <a:pt x="6012" y="7764"/>
                    <a:pt x="3853" y="7764"/>
                  </a:cubicBezTo>
                  <a:cubicBezTo>
                    <a:pt x="1693" y="7764"/>
                    <a:pt x="0" y="6013"/>
                    <a:pt x="59" y="3853"/>
                  </a:cubicBezTo>
                  <a:cubicBezTo>
                    <a:pt x="59" y="1694"/>
                    <a:pt x="1810" y="1"/>
                    <a:pt x="391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" name="Google Shape;3660;p11"/>
            <p:cNvSpPr/>
            <p:nvPr/>
          </p:nvSpPr>
          <p:spPr>
            <a:xfrm>
              <a:off x="3322600" y="3854175"/>
              <a:ext cx="192650" cy="192625"/>
            </a:xfrm>
            <a:custGeom>
              <a:avLst/>
              <a:gdLst/>
              <a:ahLst/>
              <a:cxnLst/>
              <a:rect l="l" t="t" r="r" b="b"/>
              <a:pathLst>
                <a:path w="7706" h="7705" extrusionOk="0">
                  <a:moveTo>
                    <a:pt x="7705" y="3852"/>
                  </a:moveTo>
                  <a:cubicBezTo>
                    <a:pt x="7705" y="5954"/>
                    <a:pt x="5954" y="7705"/>
                    <a:pt x="3853" y="7705"/>
                  </a:cubicBezTo>
                  <a:cubicBezTo>
                    <a:pt x="1751" y="7705"/>
                    <a:pt x="0" y="5954"/>
                    <a:pt x="0" y="3852"/>
                  </a:cubicBezTo>
                  <a:cubicBezTo>
                    <a:pt x="0" y="1693"/>
                    <a:pt x="1751" y="0"/>
                    <a:pt x="3911" y="0"/>
                  </a:cubicBezTo>
                  <a:cubicBezTo>
                    <a:pt x="6012" y="0"/>
                    <a:pt x="7705" y="1751"/>
                    <a:pt x="7705" y="38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" name="Google Shape;3661;p11"/>
            <p:cNvSpPr/>
            <p:nvPr/>
          </p:nvSpPr>
          <p:spPr>
            <a:xfrm>
              <a:off x="2585675" y="3117225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3969" y="1"/>
                  </a:moveTo>
                  <a:cubicBezTo>
                    <a:pt x="6071" y="59"/>
                    <a:pt x="7822" y="1869"/>
                    <a:pt x="7763" y="3970"/>
                  </a:cubicBezTo>
                  <a:cubicBezTo>
                    <a:pt x="7705" y="6071"/>
                    <a:pt x="5954" y="7764"/>
                    <a:pt x="3853" y="7706"/>
                  </a:cubicBezTo>
                  <a:cubicBezTo>
                    <a:pt x="1751" y="7706"/>
                    <a:pt x="0" y="5896"/>
                    <a:pt x="59" y="3795"/>
                  </a:cubicBezTo>
                  <a:cubicBezTo>
                    <a:pt x="117" y="1694"/>
                    <a:pt x="1868" y="1"/>
                    <a:pt x="39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" name="Google Shape;3662;p11"/>
            <p:cNvSpPr/>
            <p:nvPr/>
          </p:nvSpPr>
          <p:spPr>
            <a:xfrm>
              <a:off x="4795000" y="2133700"/>
              <a:ext cx="192625" cy="194100"/>
            </a:xfrm>
            <a:custGeom>
              <a:avLst/>
              <a:gdLst/>
              <a:ahLst/>
              <a:cxnLst/>
              <a:rect l="l" t="t" r="r" b="b"/>
              <a:pathLst>
                <a:path w="7705" h="7764" extrusionOk="0">
                  <a:moveTo>
                    <a:pt x="3911" y="7764"/>
                  </a:moveTo>
                  <a:cubicBezTo>
                    <a:pt x="1810" y="7764"/>
                    <a:pt x="58" y="6012"/>
                    <a:pt x="0" y="3911"/>
                  </a:cubicBezTo>
                  <a:cubicBezTo>
                    <a:pt x="0" y="1810"/>
                    <a:pt x="1751" y="59"/>
                    <a:pt x="3853" y="59"/>
                  </a:cubicBezTo>
                  <a:cubicBezTo>
                    <a:pt x="5954" y="0"/>
                    <a:pt x="7705" y="1751"/>
                    <a:pt x="7705" y="3911"/>
                  </a:cubicBezTo>
                  <a:cubicBezTo>
                    <a:pt x="7705" y="5954"/>
                    <a:pt x="6012" y="7705"/>
                    <a:pt x="3911" y="776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" name="Google Shape;3663;p11"/>
            <p:cNvSpPr/>
            <p:nvPr/>
          </p:nvSpPr>
          <p:spPr>
            <a:xfrm>
              <a:off x="4306125" y="164485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7706" y="3911"/>
                  </a:moveTo>
                  <a:cubicBezTo>
                    <a:pt x="7648" y="6012"/>
                    <a:pt x="5896" y="7763"/>
                    <a:pt x="3737" y="7705"/>
                  </a:cubicBezTo>
                  <a:cubicBezTo>
                    <a:pt x="1694" y="7647"/>
                    <a:pt x="1" y="5896"/>
                    <a:pt x="1" y="3794"/>
                  </a:cubicBezTo>
                  <a:cubicBezTo>
                    <a:pt x="1" y="1693"/>
                    <a:pt x="1810" y="0"/>
                    <a:pt x="3912" y="0"/>
                  </a:cubicBezTo>
                  <a:cubicBezTo>
                    <a:pt x="6013" y="59"/>
                    <a:pt x="7706" y="1810"/>
                    <a:pt x="7706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" name="Google Shape;3664;p11"/>
            <p:cNvSpPr/>
            <p:nvPr/>
          </p:nvSpPr>
          <p:spPr>
            <a:xfrm>
              <a:off x="4546925" y="3606100"/>
              <a:ext cx="195550" cy="194100"/>
            </a:xfrm>
            <a:custGeom>
              <a:avLst/>
              <a:gdLst/>
              <a:ahLst/>
              <a:cxnLst/>
              <a:rect l="l" t="t" r="r" b="b"/>
              <a:pathLst>
                <a:path w="7822" h="7764" extrusionOk="0">
                  <a:moveTo>
                    <a:pt x="3853" y="7763"/>
                  </a:moveTo>
                  <a:cubicBezTo>
                    <a:pt x="1751" y="7705"/>
                    <a:pt x="0" y="5895"/>
                    <a:pt x="58" y="3794"/>
                  </a:cubicBezTo>
                  <a:cubicBezTo>
                    <a:pt x="117" y="1693"/>
                    <a:pt x="1926" y="0"/>
                    <a:pt x="3969" y="58"/>
                  </a:cubicBezTo>
                  <a:cubicBezTo>
                    <a:pt x="6129" y="117"/>
                    <a:pt x="7822" y="1868"/>
                    <a:pt x="7763" y="4028"/>
                  </a:cubicBezTo>
                  <a:cubicBezTo>
                    <a:pt x="7705" y="6071"/>
                    <a:pt x="5954" y="7763"/>
                    <a:pt x="3853" y="77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" name="Google Shape;3665;p11"/>
            <p:cNvSpPr/>
            <p:nvPr/>
          </p:nvSpPr>
          <p:spPr>
            <a:xfrm>
              <a:off x="2832275" y="1887075"/>
              <a:ext cx="194125" cy="194100"/>
            </a:xfrm>
            <a:custGeom>
              <a:avLst/>
              <a:gdLst/>
              <a:ahLst/>
              <a:cxnLst/>
              <a:rect l="l" t="t" r="r" b="b"/>
              <a:pathLst>
                <a:path w="7765" h="7764" extrusionOk="0">
                  <a:moveTo>
                    <a:pt x="7764" y="3911"/>
                  </a:moveTo>
                  <a:cubicBezTo>
                    <a:pt x="7706" y="6013"/>
                    <a:pt x="5955" y="7764"/>
                    <a:pt x="3912" y="7706"/>
                  </a:cubicBezTo>
                  <a:cubicBezTo>
                    <a:pt x="1752" y="7706"/>
                    <a:pt x="1" y="5954"/>
                    <a:pt x="59" y="3795"/>
                  </a:cubicBezTo>
                  <a:cubicBezTo>
                    <a:pt x="118" y="1693"/>
                    <a:pt x="1869" y="1"/>
                    <a:pt x="3970" y="59"/>
                  </a:cubicBezTo>
                  <a:cubicBezTo>
                    <a:pt x="6071" y="59"/>
                    <a:pt x="7764" y="1810"/>
                    <a:pt x="7764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" name="Google Shape;3666;p11"/>
            <p:cNvSpPr/>
            <p:nvPr/>
          </p:nvSpPr>
          <p:spPr>
            <a:xfrm>
              <a:off x="4796450" y="3362400"/>
              <a:ext cx="191175" cy="189725"/>
            </a:xfrm>
            <a:custGeom>
              <a:avLst/>
              <a:gdLst/>
              <a:ahLst/>
              <a:cxnLst/>
              <a:rect l="l" t="t" r="r" b="b"/>
              <a:pathLst>
                <a:path w="7647" h="7589" extrusionOk="0">
                  <a:moveTo>
                    <a:pt x="3795" y="0"/>
                  </a:moveTo>
                  <a:cubicBezTo>
                    <a:pt x="5896" y="0"/>
                    <a:pt x="7647" y="1751"/>
                    <a:pt x="7589" y="3794"/>
                  </a:cubicBezTo>
                  <a:cubicBezTo>
                    <a:pt x="7589" y="5896"/>
                    <a:pt x="5896" y="7588"/>
                    <a:pt x="3795" y="7588"/>
                  </a:cubicBezTo>
                  <a:cubicBezTo>
                    <a:pt x="1693" y="7588"/>
                    <a:pt x="0" y="5837"/>
                    <a:pt x="0" y="3736"/>
                  </a:cubicBezTo>
                  <a:cubicBezTo>
                    <a:pt x="0" y="1693"/>
                    <a:pt x="1752" y="0"/>
                    <a:pt x="379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" name="Google Shape;3667;p11"/>
            <p:cNvSpPr/>
            <p:nvPr/>
          </p:nvSpPr>
          <p:spPr>
            <a:xfrm>
              <a:off x="3081825" y="1646300"/>
              <a:ext cx="189725" cy="191200"/>
            </a:xfrm>
            <a:custGeom>
              <a:avLst/>
              <a:gdLst/>
              <a:ahLst/>
              <a:cxnLst/>
              <a:rect l="l" t="t" r="r" b="b"/>
              <a:pathLst>
                <a:path w="7589" h="7648" extrusionOk="0">
                  <a:moveTo>
                    <a:pt x="3794" y="1"/>
                  </a:moveTo>
                  <a:cubicBezTo>
                    <a:pt x="5837" y="1"/>
                    <a:pt x="7588" y="1752"/>
                    <a:pt x="7588" y="3853"/>
                  </a:cubicBezTo>
                  <a:cubicBezTo>
                    <a:pt x="7588" y="5896"/>
                    <a:pt x="5896" y="7589"/>
                    <a:pt x="3794" y="7589"/>
                  </a:cubicBezTo>
                  <a:cubicBezTo>
                    <a:pt x="1751" y="7647"/>
                    <a:pt x="0" y="5896"/>
                    <a:pt x="0" y="3795"/>
                  </a:cubicBezTo>
                  <a:cubicBezTo>
                    <a:pt x="0" y="1693"/>
                    <a:pt x="1693" y="1"/>
                    <a:pt x="3794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" name="Google Shape;3668;p11"/>
            <p:cNvSpPr/>
            <p:nvPr/>
          </p:nvSpPr>
          <p:spPr>
            <a:xfrm>
              <a:off x="2835200" y="3609000"/>
              <a:ext cx="189725" cy="189725"/>
            </a:xfrm>
            <a:custGeom>
              <a:avLst/>
              <a:gdLst/>
              <a:ahLst/>
              <a:cxnLst/>
              <a:rect l="l" t="t" r="r" b="b"/>
              <a:pathLst>
                <a:path w="7589" h="7589" extrusionOk="0">
                  <a:moveTo>
                    <a:pt x="3795" y="1"/>
                  </a:moveTo>
                  <a:cubicBezTo>
                    <a:pt x="5896" y="59"/>
                    <a:pt x="7589" y="1752"/>
                    <a:pt x="7530" y="3795"/>
                  </a:cubicBezTo>
                  <a:cubicBezTo>
                    <a:pt x="7530" y="5896"/>
                    <a:pt x="5838" y="7589"/>
                    <a:pt x="3736" y="7531"/>
                  </a:cubicBezTo>
                  <a:cubicBezTo>
                    <a:pt x="1635" y="7531"/>
                    <a:pt x="1" y="5838"/>
                    <a:pt x="1" y="3737"/>
                  </a:cubicBezTo>
                  <a:cubicBezTo>
                    <a:pt x="59" y="1635"/>
                    <a:pt x="1752" y="1"/>
                    <a:pt x="379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" name="Google Shape;3669;p11"/>
            <p:cNvSpPr/>
            <p:nvPr/>
          </p:nvSpPr>
          <p:spPr>
            <a:xfrm>
              <a:off x="4309050" y="3855625"/>
              <a:ext cx="186825" cy="188275"/>
            </a:xfrm>
            <a:custGeom>
              <a:avLst/>
              <a:gdLst/>
              <a:ahLst/>
              <a:cxnLst/>
              <a:rect l="l" t="t" r="r" b="b"/>
              <a:pathLst>
                <a:path w="7473" h="7531" extrusionOk="0">
                  <a:moveTo>
                    <a:pt x="3736" y="7530"/>
                  </a:moveTo>
                  <a:cubicBezTo>
                    <a:pt x="1635" y="7530"/>
                    <a:pt x="1" y="5896"/>
                    <a:pt x="1" y="3794"/>
                  </a:cubicBezTo>
                  <a:cubicBezTo>
                    <a:pt x="1" y="1693"/>
                    <a:pt x="1635" y="0"/>
                    <a:pt x="3736" y="59"/>
                  </a:cubicBezTo>
                  <a:cubicBezTo>
                    <a:pt x="5838" y="59"/>
                    <a:pt x="7472" y="1693"/>
                    <a:pt x="7472" y="3736"/>
                  </a:cubicBezTo>
                  <a:cubicBezTo>
                    <a:pt x="7472" y="5837"/>
                    <a:pt x="5838" y="7530"/>
                    <a:pt x="3736" y="75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" name="Google Shape;3670;p11"/>
            <p:cNvSpPr/>
            <p:nvPr/>
          </p:nvSpPr>
          <p:spPr>
            <a:xfrm>
              <a:off x="2590050" y="213660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3736" y="7531"/>
                  </a:moveTo>
                  <a:cubicBezTo>
                    <a:pt x="1635" y="7531"/>
                    <a:pt x="0" y="5896"/>
                    <a:pt x="0" y="3737"/>
                  </a:cubicBezTo>
                  <a:cubicBezTo>
                    <a:pt x="0" y="1694"/>
                    <a:pt x="1635" y="59"/>
                    <a:pt x="3678" y="59"/>
                  </a:cubicBezTo>
                  <a:cubicBezTo>
                    <a:pt x="5837" y="1"/>
                    <a:pt x="7472" y="1694"/>
                    <a:pt x="7472" y="3795"/>
                  </a:cubicBezTo>
                  <a:cubicBezTo>
                    <a:pt x="7472" y="5896"/>
                    <a:pt x="5837" y="7531"/>
                    <a:pt x="3736" y="753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" name="Google Shape;3671;p11"/>
            <p:cNvSpPr/>
            <p:nvPr/>
          </p:nvSpPr>
          <p:spPr>
            <a:xfrm>
              <a:off x="2590050" y="3363850"/>
              <a:ext cx="186800" cy="186800"/>
            </a:xfrm>
            <a:custGeom>
              <a:avLst/>
              <a:gdLst/>
              <a:ahLst/>
              <a:cxnLst/>
              <a:rect l="l" t="t" r="r" b="b"/>
              <a:pathLst>
                <a:path w="7472" h="7472" extrusionOk="0">
                  <a:moveTo>
                    <a:pt x="3736" y="1"/>
                  </a:moveTo>
                  <a:cubicBezTo>
                    <a:pt x="5837" y="59"/>
                    <a:pt x="7472" y="1693"/>
                    <a:pt x="7413" y="3795"/>
                  </a:cubicBezTo>
                  <a:cubicBezTo>
                    <a:pt x="7413" y="5838"/>
                    <a:pt x="5721" y="7472"/>
                    <a:pt x="3678" y="7414"/>
                  </a:cubicBezTo>
                  <a:cubicBezTo>
                    <a:pt x="1635" y="7414"/>
                    <a:pt x="0" y="5721"/>
                    <a:pt x="0" y="3678"/>
                  </a:cubicBezTo>
                  <a:cubicBezTo>
                    <a:pt x="0" y="1635"/>
                    <a:pt x="1693" y="1"/>
                    <a:pt x="37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" name="Google Shape;3672;p11"/>
            <p:cNvSpPr/>
            <p:nvPr/>
          </p:nvSpPr>
          <p:spPr>
            <a:xfrm>
              <a:off x="3083275" y="3857075"/>
              <a:ext cx="186800" cy="185350"/>
            </a:xfrm>
            <a:custGeom>
              <a:avLst/>
              <a:gdLst/>
              <a:ahLst/>
              <a:cxnLst/>
              <a:rect l="l" t="t" r="r" b="b"/>
              <a:pathLst>
                <a:path w="7472" h="7414" extrusionOk="0">
                  <a:moveTo>
                    <a:pt x="7414" y="3678"/>
                  </a:moveTo>
                  <a:cubicBezTo>
                    <a:pt x="7472" y="5779"/>
                    <a:pt x="5779" y="7414"/>
                    <a:pt x="3736" y="7414"/>
                  </a:cubicBezTo>
                  <a:cubicBezTo>
                    <a:pt x="1693" y="7414"/>
                    <a:pt x="1" y="5779"/>
                    <a:pt x="59" y="3736"/>
                  </a:cubicBezTo>
                  <a:cubicBezTo>
                    <a:pt x="59" y="1694"/>
                    <a:pt x="1693" y="59"/>
                    <a:pt x="3678" y="1"/>
                  </a:cubicBezTo>
                  <a:cubicBezTo>
                    <a:pt x="5779" y="1"/>
                    <a:pt x="7414" y="1635"/>
                    <a:pt x="7472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" name="Google Shape;3673;p11"/>
            <p:cNvSpPr/>
            <p:nvPr/>
          </p:nvSpPr>
          <p:spPr>
            <a:xfrm>
              <a:off x="5045975" y="2628375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737" y="7414"/>
                  </a:moveTo>
                  <a:cubicBezTo>
                    <a:pt x="1635" y="7414"/>
                    <a:pt x="1" y="5721"/>
                    <a:pt x="1" y="3678"/>
                  </a:cubicBezTo>
                  <a:cubicBezTo>
                    <a:pt x="1" y="1635"/>
                    <a:pt x="1635" y="1"/>
                    <a:pt x="3737" y="1"/>
                  </a:cubicBez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79" y="7414"/>
                    <a:pt x="3737" y="74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" name="Google Shape;3674;p11"/>
            <p:cNvSpPr/>
            <p:nvPr/>
          </p:nvSpPr>
          <p:spPr>
            <a:xfrm>
              <a:off x="3818750" y="1401150"/>
              <a:ext cx="188275" cy="186800"/>
            </a:xfrm>
            <a:custGeom>
              <a:avLst/>
              <a:gdLst/>
              <a:ahLst/>
              <a:cxnLst/>
              <a:rect l="l" t="t" r="r" b="b"/>
              <a:pathLst>
                <a:path w="7531" h="7472" extrusionOk="0">
                  <a:moveTo>
                    <a:pt x="59" y="3678"/>
                  </a:moveTo>
                  <a:cubicBezTo>
                    <a:pt x="59" y="1635"/>
                    <a:pt x="1751" y="0"/>
                    <a:pt x="3853" y="59"/>
                  </a:cubicBezTo>
                  <a:cubicBezTo>
                    <a:pt x="5896" y="59"/>
                    <a:pt x="7530" y="1810"/>
                    <a:pt x="7472" y="3853"/>
                  </a:cubicBezTo>
                  <a:cubicBezTo>
                    <a:pt x="7413" y="5837"/>
                    <a:pt x="5721" y="7472"/>
                    <a:pt x="3736" y="7472"/>
                  </a:cubicBezTo>
                  <a:cubicBezTo>
                    <a:pt x="1693" y="7413"/>
                    <a:pt x="0" y="5721"/>
                    <a:pt x="59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" name="Google Shape;3675;p11"/>
            <p:cNvSpPr/>
            <p:nvPr/>
          </p:nvSpPr>
          <p:spPr>
            <a:xfrm>
              <a:off x="5045975" y="2875000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678" y="0"/>
                  </a:moveTo>
                  <a:cubicBezTo>
                    <a:pt x="5721" y="0"/>
                    <a:pt x="7414" y="1693"/>
                    <a:pt x="7414" y="3736"/>
                  </a:cubicBezTo>
                  <a:cubicBezTo>
                    <a:pt x="7355" y="5721"/>
                    <a:pt x="5721" y="7413"/>
                    <a:pt x="3678" y="7413"/>
                  </a:cubicBezTo>
                  <a:cubicBezTo>
                    <a:pt x="1635" y="7413"/>
                    <a:pt x="1" y="5721"/>
                    <a:pt x="1" y="3678"/>
                  </a:cubicBezTo>
                  <a:cubicBezTo>
                    <a:pt x="1" y="1635"/>
                    <a:pt x="1694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" name="Google Shape;3676;p11"/>
            <p:cNvSpPr/>
            <p:nvPr/>
          </p:nvSpPr>
          <p:spPr>
            <a:xfrm>
              <a:off x="3573575" y="1402600"/>
              <a:ext cx="185375" cy="185350"/>
            </a:xfrm>
            <a:custGeom>
              <a:avLst/>
              <a:gdLst/>
              <a:ahLst/>
              <a:cxnLst/>
              <a:rect l="l" t="t" r="r" b="b"/>
              <a:pathLst>
                <a:path w="7415" h="7414" extrusionOk="0">
                  <a:moveTo>
                    <a:pt x="3678" y="1"/>
                  </a:move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21" y="7414"/>
                    <a:pt x="3678" y="7355"/>
                  </a:cubicBezTo>
                  <a:cubicBezTo>
                    <a:pt x="1635" y="7355"/>
                    <a:pt x="1" y="5663"/>
                    <a:pt x="1" y="3678"/>
                  </a:cubicBezTo>
                  <a:cubicBezTo>
                    <a:pt x="1" y="1635"/>
                    <a:pt x="1694" y="1"/>
                    <a:pt x="36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" name="Google Shape;3677;p11"/>
            <p:cNvSpPr/>
            <p:nvPr/>
          </p:nvSpPr>
          <p:spPr>
            <a:xfrm>
              <a:off x="4799375" y="1895825"/>
              <a:ext cx="183875" cy="183900"/>
            </a:xfrm>
            <a:custGeom>
              <a:avLst/>
              <a:gdLst/>
              <a:ahLst/>
              <a:cxnLst/>
              <a:rect l="l" t="t" r="r" b="b"/>
              <a:pathLst>
                <a:path w="7355" h="7356" extrusionOk="0">
                  <a:moveTo>
                    <a:pt x="3678" y="7356"/>
                  </a:moveTo>
                  <a:cubicBezTo>
                    <a:pt x="1693" y="7356"/>
                    <a:pt x="0" y="5663"/>
                    <a:pt x="0" y="3678"/>
                  </a:cubicBezTo>
                  <a:cubicBezTo>
                    <a:pt x="59" y="1635"/>
                    <a:pt x="1751" y="1"/>
                    <a:pt x="3736" y="1"/>
                  </a:cubicBezTo>
                  <a:cubicBezTo>
                    <a:pt x="5720" y="59"/>
                    <a:pt x="7355" y="1694"/>
                    <a:pt x="7355" y="3678"/>
                  </a:cubicBezTo>
                  <a:cubicBezTo>
                    <a:pt x="7355" y="5663"/>
                    <a:pt x="5662" y="7356"/>
                    <a:pt x="3678" y="735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" name="Google Shape;3678;p11"/>
            <p:cNvSpPr/>
            <p:nvPr/>
          </p:nvSpPr>
          <p:spPr>
            <a:xfrm>
              <a:off x="5045975" y="238615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355" y="3678"/>
                  </a:moveTo>
                  <a:cubicBezTo>
                    <a:pt x="7355" y="5662"/>
                    <a:pt x="5721" y="7355"/>
                    <a:pt x="3678" y="7355"/>
                  </a:cubicBezTo>
                  <a:cubicBezTo>
                    <a:pt x="1694" y="7355"/>
                    <a:pt x="1" y="5662"/>
                    <a:pt x="1" y="3619"/>
                  </a:cubicBezTo>
                  <a:cubicBezTo>
                    <a:pt x="59" y="1693"/>
                    <a:pt x="1694" y="0"/>
                    <a:pt x="3678" y="0"/>
                  </a:cubicBezTo>
                  <a:cubicBezTo>
                    <a:pt x="5663" y="0"/>
                    <a:pt x="7355" y="1635"/>
                    <a:pt x="7355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" name="Google Shape;3679;p11"/>
            <p:cNvSpPr/>
            <p:nvPr/>
          </p:nvSpPr>
          <p:spPr>
            <a:xfrm>
              <a:off x="4557125" y="1649225"/>
              <a:ext cx="183900" cy="185350"/>
            </a:xfrm>
            <a:custGeom>
              <a:avLst/>
              <a:gdLst/>
              <a:ahLst/>
              <a:cxnLst/>
              <a:rect l="l" t="t" r="r" b="b"/>
              <a:pathLst>
                <a:path w="7356" h="7414" extrusionOk="0">
                  <a:moveTo>
                    <a:pt x="3678" y="0"/>
                  </a:moveTo>
                  <a:cubicBezTo>
                    <a:pt x="5663" y="0"/>
                    <a:pt x="7355" y="1693"/>
                    <a:pt x="7355" y="3736"/>
                  </a:cubicBezTo>
                  <a:cubicBezTo>
                    <a:pt x="7355" y="5721"/>
                    <a:pt x="5663" y="7413"/>
                    <a:pt x="3620" y="7355"/>
                  </a:cubicBezTo>
                  <a:cubicBezTo>
                    <a:pt x="1635" y="7355"/>
                    <a:pt x="1" y="5721"/>
                    <a:pt x="1" y="3736"/>
                  </a:cubicBezTo>
                  <a:cubicBezTo>
                    <a:pt x="1" y="1693"/>
                    <a:pt x="1635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" name="Google Shape;3680;p11"/>
            <p:cNvSpPr/>
            <p:nvPr/>
          </p:nvSpPr>
          <p:spPr>
            <a:xfrm>
              <a:off x="4062450" y="140115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7355" y="3853"/>
                  </a:moveTo>
                  <a:cubicBezTo>
                    <a:pt x="7296" y="5896"/>
                    <a:pt x="5545" y="7530"/>
                    <a:pt x="3561" y="7413"/>
                  </a:cubicBezTo>
                  <a:cubicBezTo>
                    <a:pt x="1576" y="7297"/>
                    <a:pt x="0" y="5604"/>
                    <a:pt x="58" y="3619"/>
                  </a:cubicBezTo>
                  <a:cubicBezTo>
                    <a:pt x="175" y="1576"/>
                    <a:pt x="1926" y="0"/>
                    <a:pt x="3853" y="117"/>
                  </a:cubicBezTo>
                  <a:cubicBezTo>
                    <a:pt x="5896" y="234"/>
                    <a:pt x="7472" y="1926"/>
                    <a:pt x="7355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" name="Google Shape;3681;p11"/>
            <p:cNvSpPr/>
            <p:nvPr/>
          </p:nvSpPr>
          <p:spPr>
            <a:xfrm>
              <a:off x="3326975" y="140260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297" y="3795"/>
                  </a:moveTo>
                  <a:cubicBezTo>
                    <a:pt x="7238" y="5838"/>
                    <a:pt x="5604" y="7355"/>
                    <a:pt x="3619" y="7297"/>
                  </a:cubicBezTo>
                  <a:cubicBezTo>
                    <a:pt x="1576" y="7239"/>
                    <a:pt x="0" y="5604"/>
                    <a:pt x="59" y="3620"/>
                  </a:cubicBezTo>
                  <a:cubicBezTo>
                    <a:pt x="117" y="1577"/>
                    <a:pt x="1810" y="1"/>
                    <a:pt x="3794" y="59"/>
                  </a:cubicBezTo>
                  <a:cubicBezTo>
                    <a:pt x="5837" y="117"/>
                    <a:pt x="7355" y="1810"/>
                    <a:pt x="7297" y="37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" name="Google Shape;3682;p11"/>
            <p:cNvSpPr/>
            <p:nvPr/>
          </p:nvSpPr>
          <p:spPr>
            <a:xfrm>
              <a:off x="5047450" y="3123075"/>
              <a:ext cx="182425" cy="182425"/>
            </a:xfrm>
            <a:custGeom>
              <a:avLst/>
              <a:gdLst/>
              <a:ahLst/>
              <a:cxnLst/>
              <a:rect l="l" t="t" r="r" b="b"/>
              <a:pathLst>
                <a:path w="7297" h="7297" extrusionOk="0">
                  <a:moveTo>
                    <a:pt x="7296" y="3619"/>
                  </a:moveTo>
                  <a:cubicBezTo>
                    <a:pt x="7296" y="5604"/>
                    <a:pt x="5662" y="7238"/>
                    <a:pt x="3678" y="7297"/>
                  </a:cubicBezTo>
                  <a:cubicBezTo>
                    <a:pt x="1635" y="7297"/>
                    <a:pt x="0" y="5662"/>
                    <a:pt x="0" y="3678"/>
                  </a:cubicBezTo>
                  <a:cubicBezTo>
                    <a:pt x="0" y="1635"/>
                    <a:pt x="1635" y="0"/>
                    <a:pt x="3619" y="0"/>
                  </a:cubicBezTo>
                  <a:cubicBezTo>
                    <a:pt x="5604" y="0"/>
                    <a:pt x="7238" y="1635"/>
                    <a:pt x="7296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" name="Google Shape;3683;p11"/>
            <p:cNvSpPr/>
            <p:nvPr/>
          </p:nvSpPr>
          <p:spPr>
            <a:xfrm>
              <a:off x="3821650" y="4102250"/>
              <a:ext cx="180975" cy="180950"/>
            </a:xfrm>
            <a:custGeom>
              <a:avLst/>
              <a:gdLst/>
              <a:ahLst/>
              <a:cxnLst/>
              <a:rect l="l" t="t" r="r" b="b"/>
              <a:pathLst>
                <a:path w="7239" h="7238" extrusionOk="0">
                  <a:moveTo>
                    <a:pt x="7239" y="3619"/>
                  </a:moveTo>
                  <a:cubicBezTo>
                    <a:pt x="7239" y="5662"/>
                    <a:pt x="5663" y="7238"/>
                    <a:pt x="3620" y="7238"/>
                  </a:cubicBezTo>
                  <a:cubicBezTo>
                    <a:pt x="1577" y="7238"/>
                    <a:pt x="1" y="5604"/>
                    <a:pt x="59" y="3619"/>
                  </a:cubicBezTo>
                  <a:cubicBezTo>
                    <a:pt x="59" y="1634"/>
                    <a:pt x="1635" y="58"/>
                    <a:pt x="3620" y="58"/>
                  </a:cubicBezTo>
                  <a:cubicBezTo>
                    <a:pt x="5605" y="0"/>
                    <a:pt x="7239" y="1634"/>
                    <a:pt x="723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" name="Google Shape;3684;p11"/>
            <p:cNvSpPr/>
            <p:nvPr/>
          </p:nvSpPr>
          <p:spPr>
            <a:xfrm>
              <a:off x="3576500" y="4103700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546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20" y="0"/>
                  </a:cubicBezTo>
                  <a:cubicBezTo>
                    <a:pt x="5604" y="0"/>
                    <a:pt x="7180" y="1518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" name="Google Shape;3685;p11"/>
            <p:cNvSpPr/>
            <p:nvPr/>
          </p:nvSpPr>
          <p:spPr>
            <a:xfrm>
              <a:off x="2350725" y="2629850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3561" y="59"/>
                  </a:moveTo>
                  <a:cubicBezTo>
                    <a:pt x="5604" y="0"/>
                    <a:pt x="7180" y="1635"/>
                    <a:pt x="7180" y="3619"/>
                  </a:cubicBezTo>
                  <a:cubicBezTo>
                    <a:pt x="7180" y="5604"/>
                    <a:pt x="5604" y="7180"/>
                    <a:pt x="3619" y="7238"/>
                  </a:cubicBezTo>
                  <a:cubicBezTo>
                    <a:pt x="1577" y="7238"/>
                    <a:pt x="1" y="5662"/>
                    <a:pt x="1" y="3619"/>
                  </a:cubicBezTo>
                  <a:cubicBezTo>
                    <a:pt x="1" y="1635"/>
                    <a:pt x="1577" y="59"/>
                    <a:pt x="35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" name="Google Shape;3686;p11"/>
            <p:cNvSpPr/>
            <p:nvPr/>
          </p:nvSpPr>
          <p:spPr>
            <a:xfrm>
              <a:off x="4802275" y="3613375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7180" y="3562"/>
                  </a:moveTo>
                  <a:cubicBezTo>
                    <a:pt x="7180" y="5604"/>
                    <a:pt x="5604" y="7239"/>
                    <a:pt x="3562" y="7180"/>
                  </a:cubicBezTo>
                  <a:cubicBezTo>
                    <a:pt x="1577" y="7180"/>
                    <a:pt x="1" y="5604"/>
                    <a:pt x="1" y="3620"/>
                  </a:cubicBezTo>
                  <a:cubicBezTo>
                    <a:pt x="1" y="1577"/>
                    <a:pt x="1577" y="1"/>
                    <a:pt x="3620" y="1"/>
                  </a:cubicBezTo>
                  <a:cubicBezTo>
                    <a:pt x="5604" y="1"/>
                    <a:pt x="7180" y="1577"/>
                    <a:pt x="7180" y="35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" name="Google Shape;3687;p11"/>
            <p:cNvSpPr/>
            <p:nvPr/>
          </p:nvSpPr>
          <p:spPr>
            <a:xfrm>
              <a:off x="2839575" y="1652125"/>
              <a:ext cx="179525" cy="179525"/>
            </a:xfrm>
            <a:custGeom>
              <a:avLst/>
              <a:gdLst/>
              <a:ahLst/>
              <a:cxnLst/>
              <a:rect l="l" t="t" r="r" b="b"/>
              <a:pathLst>
                <a:path w="7181" h="7181" extrusionOk="0">
                  <a:moveTo>
                    <a:pt x="7180" y="3620"/>
                  </a:moveTo>
                  <a:cubicBezTo>
                    <a:pt x="7180" y="5605"/>
                    <a:pt x="5604" y="7181"/>
                    <a:pt x="3561" y="7181"/>
                  </a:cubicBezTo>
                  <a:cubicBezTo>
                    <a:pt x="1577" y="7122"/>
                    <a:pt x="1" y="5546"/>
                    <a:pt x="59" y="3562"/>
                  </a:cubicBezTo>
                  <a:cubicBezTo>
                    <a:pt x="59" y="1519"/>
                    <a:pt x="1635" y="1"/>
                    <a:pt x="3678" y="1"/>
                  </a:cubicBezTo>
                  <a:cubicBezTo>
                    <a:pt x="5663" y="1"/>
                    <a:pt x="7180" y="1577"/>
                    <a:pt x="7180" y="36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" name="Google Shape;3688;p11"/>
            <p:cNvSpPr/>
            <p:nvPr/>
          </p:nvSpPr>
          <p:spPr>
            <a:xfrm>
              <a:off x="2594425" y="1894375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03" y="7180"/>
                  </a:moveTo>
                  <a:cubicBezTo>
                    <a:pt x="1518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59"/>
                  </a:cubicBezTo>
                  <a:cubicBezTo>
                    <a:pt x="5546" y="59"/>
                    <a:pt x="7122" y="1635"/>
                    <a:pt x="7122" y="3619"/>
                  </a:cubicBezTo>
                  <a:cubicBezTo>
                    <a:pt x="7122" y="5604"/>
                    <a:pt x="5487" y="7180"/>
                    <a:pt x="3503" y="71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" name="Google Shape;3689;p11"/>
            <p:cNvSpPr/>
            <p:nvPr/>
          </p:nvSpPr>
          <p:spPr>
            <a:xfrm>
              <a:off x="2350725" y="2877925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604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19" y="0"/>
                  </a:cubicBezTo>
                  <a:cubicBezTo>
                    <a:pt x="5604" y="0"/>
                    <a:pt x="7122" y="1576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" name="Google Shape;3690;p11"/>
            <p:cNvSpPr/>
            <p:nvPr/>
          </p:nvSpPr>
          <p:spPr>
            <a:xfrm>
              <a:off x="4555675" y="3860000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61" y="59"/>
                  </a:moveTo>
                  <a:cubicBezTo>
                    <a:pt x="5546" y="59"/>
                    <a:pt x="7122" y="1577"/>
                    <a:pt x="7122" y="3619"/>
                  </a:cubicBezTo>
                  <a:cubicBezTo>
                    <a:pt x="7122" y="5604"/>
                    <a:pt x="5546" y="7180"/>
                    <a:pt x="3503" y="7180"/>
                  </a:cubicBezTo>
                  <a:cubicBezTo>
                    <a:pt x="1518" y="7180"/>
                    <a:pt x="0" y="5604"/>
                    <a:pt x="0" y="3561"/>
                  </a:cubicBezTo>
                  <a:cubicBezTo>
                    <a:pt x="0" y="1577"/>
                    <a:pt x="1576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" name="Google Shape;3691;p11"/>
            <p:cNvSpPr/>
            <p:nvPr/>
          </p:nvSpPr>
          <p:spPr>
            <a:xfrm>
              <a:off x="2352175" y="2389075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61" y="7121"/>
                  </a:moveTo>
                  <a:cubicBezTo>
                    <a:pt x="1577" y="7121"/>
                    <a:pt x="1" y="5545"/>
                    <a:pt x="1" y="3561"/>
                  </a:cubicBezTo>
                  <a:cubicBezTo>
                    <a:pt x="1" y="1576"/>
                    <a:pt x="1577" y="0"/>
                    <a:pt x="3561" y="0"/>
                  </a:cubicBezTo>
                  <a:cubicBezTo>
                    <a:pt x="5488" y="0"/>
                    <a:pt x="7064" y="1576"/>
                    <a:pt x="7064" y="3502"/>
                  </a:cubicBezTo>
                  <a:cubicBezTo>
                    <a:pt x="7064" y="5487"/>
                    <a:pt x="5546" y="7121"/>
                    <a:pt x="3561" y="71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" name="Google Shape;3692;p11"/>
            <p:cNvSpPr/>
            <p:nvPr/>
          </p:nvSpPr>
          <p:spPr>
            <a:xfrm>
              <a:off x="4066825" y="410370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3561" y="0"/>
                  </a:moveTo>
                  <a:cubicBezTo>
                    <a:pt x="5545" y="0"/>
                    <a:pt x="7121" y="1576"/>
                    <a:pt x="7121" y="3561"/>
                  </a:cubicBezTo>
                  <a:cubicBezTo>
                    <a:pt x="7121" y="5546"/>
                    <a:pt x="5545" y="7122"/>
                    <a:pt x="3561" y="7122"/>
                  </a:cubicBezTo>
                  <a:cubicBezTo>
                    <a:pt x="1576" y="7122"/>
                    <a:pt x="0" y="5546"/>
                    <a:pt x="0" y="3619"/>
                  </a:cubicBezTo>
                  <a:cubicBezTo>
                    <a:pt x="0" y="1635"/>
                    <a:pt x="1576" y="0"/>
                    <a:pt x="356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" name="Google Shape;3693;p11"/>
            <p:cNvSpPr/>
            <p:nvPr/>
          </p:nvSpPr>
          <p:spPr>
            <a:xfrm>
              <a:off x="5050350" y="214245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0"/>
                  </a:moveTo>
                  <a:cubicBezTo>
                    <a:pt x="5488" y="0"/>
                    <a:pt x="7064" y="1576"/>
                    <a:pt x="7064" y="3503"/>
                  </a:cubicBezTo>
                  <a:cubicBezTo>
                    <a:pt x="7064" y="5487"/>
                    <a:pt x="5488" y="7122"/>
                    <a:pt x="3503" y="7063"/>
                  </a:cubicBezTo>
                  <a:cubicBezTo>
                    <a:pt x="1519" y="7063"/>
                    <a:pt x="1" y="5487"/>
                    <a:pt x="1" y="3503"/>
                  </a:cubicBezTo>
                  <a:cubicBezTo>
                    <a:pt x="1" y="1576"/>
                    <a:pt x="1577" y="0"/>
                    <a:pt x="35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" name="Google Shape;3694;p11"/>
            <p:cNvSpPr/>
            <p:nvPr/>
          </p:nvSpPr>
          <p:spPr>
            <a:xfrm>
              <a:off x="3331350" y="410370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7122"/>
                  </a:moveTo>
                  <a:cubicBezTo>
                    <a:pt x="1576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0"/>
                  </a:cubicBezTo>
                  <a:cubicBezTo>
                    <a:pt x="5487" y="59"/>
                    <a:pt x="7063" y="1635"/>
                    <a:pt x="7063" y="3619"/>
                  </a:cubicBezTo>
                  <a:cubicBezTo>
                    <a:pt x="7063" y="5546"/>
                    <a:pt x="5487" y="7122"/>
                    <a:pt x="3503" y="71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" name="Google Shape;3695;p11"/>
            <p:cNvSpPr/>
            <p:nvPr/>
          </p:nvSpPr>
          <p:spPr>
            <a:xfrm>
              <a:off x="4313425" y="1406975"/>
              <a:ext cx="178075" cy="176600"/>
            </a:xfrm>
            <a:custGeom>
              <a:avLst/>
              <a:gdLst/>
              <a:ahLst/>
              <a:cxnLst/>
              <a:rect l="l" t="t" r="r" b="b"/>
              <a:pathLst>
                <a:path w="7123" h="7064" extrusionOk="0">
                  <a:moveTo>
                    <a:pt x="1" y="3503"/>
                  </a:moveTo>
                  <a:cubicBezTo>
                    <a:pt x="1" y="1577"/>
                    <a:pt x="1577" y="1"/>
                    <a:pt x="3561" y="1"/>
                  </a:cubicBezTo>
                  <a:cubicBezTo>
                    <a:pt x="5546" y="1"/>
                    <a:pt x="7122" y="1577"/>
                    <a:pt x="7122" y="3561"/>
                  </a:cubicBezTo>
                  <a:cubicBezTo>
                    <a:pt x="7064" y="5488"/>
                    <a:pt x="5488" y="7064"/>
                    <a:pt x="3503" y="7064"/>
                  </a:cubicBezTo>
                  <a:cubicBezTo>
                    <a:pt x="1577" y="7064"/>
                    <a:pt x="1" y="5429"/>
                    <a:pt x="1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" name="Google Shape;3696;p11"/>
            <p:cNvSpPr/>
            <p:nvPr/>
          </p:nvSpPr>
          <p:spPr>
            <a:xfrm>
              <a:off x="2352175" y="3126000"/>
              <a:ext cx="176600" cy="176575"/>
            </a:xfrm>
            <a:custGeom>
              <a:avLst/>
              <a:gdLst/>
              <a:ahLst/>
              <a:cxnLst/>
              <a:rect l="l" t="t" r="r" b="b"/>
              <a:pathLst>
                <a:path w="7064" h="7063" extrusionOk="0">
                  <a:moveTo>
                    <a:pt x="3561" y="7063"/>
                  </a:moveTo>
                  <a:cubicBezTo>
                    <a:pt x="1635" y="7063"/>
                    <a:pt x="1" y="5487"/>
                    <a:pt x="1" y="3561"/>
                  </a:cubicBezTo>
                  <a:cubicBezTo>
                    <a:pt x="1" y="1635"/>
                    <a:pt x="1577" y="0"/>
                    <a:pt x="3503" y="0"/>
                  </a:cubicBezTo>
                  <a:cubicBezTo>
                    <a:pt x="5429" y="0"/>
                    <a:pt x="7064" y="1576"/>
                    <a:pt x="7064" y="3502"/>
                  </a:cubicBezTo>
                  <a:cubicBezTo>
                    <a:pt x="7064" y="5429"/>
                    <a:pt x="5488" y="7063"/>
                    <a:pt x="3561" y="70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" name="Google Shape;3697;p11"/>
            <p:cNvSpPr/>
            <p:nvPr/>
          </p:nvSpPr>
          <p:spPr>
            <a:xfrm>
              <a:off x="2841050" y="3861450"/>
              <a:ext cx="178050" cy="178075"/>
            </a:xfrm>
            <a:custGeom>
              <a:avLst/>
              <a:gdLst/>
              <a:ahLst/>
              <a:cxnLst/>
              <a:rect l="l" t="t" r="r" b="b"/>
              <a:pathLst>
                <a:path w="7122" h="7123" extrusionOk="0">
                  <a:moveTo>
                    <a:pt x="3502" y="1"/>
                  </a:moveTo>
                  <a:cubicBezTo>
                    <a:pt x="5428" y="1"/>
                    <a:pt x="7063" y="1577"/>
                    <a:pt x="7063" y="3503"/>
                  </a:cubicBezTo>
                  <a:cubicBezTo>
                    <a:pt x="7121" y="5429"/>
                    <a:pt x="5545" y="7064"/>
                    <a:pt x="3561" y="7064"/>
                  </a:cubicBezTo>
                  <a:cubicBezTo>
                    <a:pt x="1634" y="7122"/>
                    <a:pt x="58" y="5546"/>
                    <a:pt x="0" y="3561"/>
                  </a:cubicBezTo>
                  <a:cubicBezTo>
                    <a:pt x="0" y="1635"/>
                    <a:pt x="1576" y="59"/>
                    <a:pt x="35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" name="Google Shape;3698;p11"/>
            <p:cNvSpPr/>
            <p:nvPr/>
          </p:nvSpPr>
          <p:spPr>
            <a:xfrm>
              <a:off x="2594425" y="361485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7063" y="3561"/>
                  </a:moveTo>
                  <a:cubicBezTo>
                    <a:pt x="7063" y="5487"/>
                    <a:pt x="5429" y="7121"/>
                    <a:pt x="3503" y="7063"/>
                  </a:cubicBezTo>
                  <a:cubicBezTo>
                    <a:pt x="1576" y="7063"/>
                    <a:pt x="0" y="5429"/>
                    <a:pt x="0" y="3503"/>
                  </a:cubicBezTo>
                  <a:cubicBezTo>
                    <a:pt x="59" y="1576"/>
                    <a:pt x="1635" y="0"/>
                    <a:pt x="3561" y="0"/>
                  </a:cubicBezTo>
                  <a:cubicBezTo>
                    <a:pt x="5487" y="59"/>
                    <a:pt x="7122" y="1635"/>
                    <a:pt x="7063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" name="Google Shape;3699;p11"/>
            <p:cNvSpPr/>
            <p:nvPr/>
          </p:nvSpPr>
          <p:spPr>
            <a:xfrm>
              <a:off x="5050350" y="336822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7064" y="3503"/>
                  </a:moveTo>
                  <a:cubicBezTo>
                    <a:pt x="7064" y="5429"/>
                    <a:pt x="5429" y="7064"/>
                    <a:pt x="3503" y="7064"/>
                  </a:cubicBezTo>
                  <a:cubicBezTo>
                    <a:pt x="1635" y="7064"/>
                    <a:pt x="1" y="5487"/>
                    <a:pt x="1" y="3561"/>
                  </a:cubicBezTo>
                  <a:cubicBezTo>
                    <a:pt x="1" y="1635"/>
                    <a:pt x="1635" y="1"/>
                    <a:pt x="3562" y="1"/>
                  </a:cubicBezTo>
                  <a:cubicBezTo>
                    <a:pt x="5429" y="59"/>
                    <a:pt x="7005" y="1635"/>
                    <a:pt x="7064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" name="Google Shape;3700;p11"/>
            <p:cNvSpPr/>
            <p:nvPr/>
          </p:nvSpPr>
          <p:spPr>
            <a:xfrm>
              <a:off x="3087650" y="140697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3561" y="1"/>
                  </a:moveTo>
                  <a:cubicBezTo>
                    <a:pt x="5487" y="1"/>
                    <a:pt x="7063" y="1635"/>
                    <a:pt x="7063" y="3503"/>
                  </a:cubicBezTo>
                  <a:cubicBezTo>
                    <a:pt x="7063" y="5429"/>
                    <a:pt x="5429" y="7064"/>
                    <a:pt x="3503" y="7005"/>
                  </a:cubicBezTo>
                  <a:cubicBezTo>
                    <a:pt x="1577" y="6947"/>
                    <a:pt x="1" y="5371"/>
                    <a:pt x="59" y="3503"/>
                  </a:cubicBezTo>
                  <a:cubicBezTo>
                    <a:pt x="59" y="1577"/>
                    <a:pt x="1693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" name="Google Shape;3701;p11"/>
            <p:cNvSpPr/>
            <p:nvPr/>
          </p:nvSpPr>
          <p:spPr>
            <a:xfrm>
              <a:off x="4316350" y="4106625"/>
              <a:ext cx="172225" cy="173675"/>
            </a:xfrm>
            <a:custGeom>
              <a:avLst/>
              <a:gdLst/>
              <a:ahLst/>
              <a:cxnLst/>
              <a:rect l="l" t="t" r="r" b="b"/>
              <a:pathLst>
                <a:path w="6889" h="6947" extrusionOk="0">
                  <a:moveTo>
                    <a:pt x="6888" y="3502"/>
                  </a:moveTo>
                  <a:cubicBezTo>
                    <a:pt x="6888" y="5429"/>
                    <a:pt x="5312" y="6946"/>
                    <a:pt x="3386" y="6888"/>
                  </a:cubicBezTo>
                  <a:cubicBezTo>
                    <a:pt x="1460" y="6888"/>
                    <a:pt x="1" y="5370"/>
                    <a:pt x="1" y="3444"/>
                  </a:cubicBezTo>
                  <a:cubicBezTo>
                    <a:pt x="1" y="1518"/>
                    <a:pt x="1577" y="0"/>
                    <a:pt x="3503" y="0"/>
                  </a:cubicBezTo>
                  <a:cubicBezTo>
                    <a:pt x="5371" y="59"/>
                    <a:pt x="6888" y="1576"/>
                    <a:pt x="6888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" name="Google Shape;3702;p11"/>
            <p:cNvSpPr/>
            <p:nvPr/>
          </p:nvSpPr>
          <p:spPr>
            <a:xfrm>
              <a:off x="2353650" y="2145375"/>
              <a:ext cx="172200" cy="172200"/>
            </a:xfrm>
            <a:custGeom>
              <a:avLst/>
              <a:gdLst/>
              <a:ahLst/>
              <a:cxnLst/>
              <a:rect l="l" t="t" r="r" b="b"/>
              <a:pathLst>
                <a:path w="6888" h="6888" extrusionOk="0">
                  <a:moveTo>
                    <a:pt x="6888" y="3444"/>
                  </a:moveTo>
                  <a:cubicBezTo>
                    <a:pt x="6888" y="5370"/>
                    <a:pt x="5429" y="6830"/>
                    <a:pt x="3502" y="6888"/>
                  </a:cubicBezTo>
                  <a:cubicBezTo>
                    <a:pt x="1518" y="6888"/>
                    <a:pt x="0" y="5370"/>
                    <a:pt x="59" y="3386"/>
                  </a:cubicBezTo>
                  <a:cubicBezTo>
                    <a:pt x="59" y="1459"/>
                    <a:pt x="1576" y="0"/>
                    <a:pt x="3502" y="0"/>
                  </a:cubicBezTo>
                  <a:cubicBezTo>
                    <a:pt x="5370" y="0"/>
                    <a:pt x="6888" y="1518"/>
                    <a:pt x="6888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" name="Google Shape;3703;p11"/>
            <p:cNvSpPr/>
            <p:nvPr/>
          </p:nvSpPr>
          <p:spPr>
            <a:xfrm>
              <a:off x="4805200" y="1656525"/>
              <a:ext cx="172225" cy="170750"/>
            </a:xfrm>
            <a:custGeom>
              <a:avLst/>
              <a:gdLst/>
              <a:ahLst/>
              <a:cxnLst/>
              <a:rect l="l" t="t" r="r" b="b"/>
              <a:pathLst>
                <a:path w="6889" h="6830" extrusionOk="0">
                  <a:moveTo>
                    <a:pt x="6888" y="3386"/>
                  </a:moveTo>
                  <a:cubicBezTo>
                    <a:pt x="6888" y="5312"/>
                    <a:pt x="5371" y="6829"/>
                    <a:pt x="3503" y="6829"/>
                  </a:cubicBezTo>
                  <a:cubicBezTo>
                    <a:pt x="1518" y="6829"/>
                    <a:pt x="1" y="5312"/>
                    <a:pt x="59" y="3386"/>
                  </a:cubicBezTo>
                  <a:cubicBezTo>
                    <a:pt x="59" y="1459"/>
                    <a:pt x="1577" y="0"/>
                    <a:pt x="3503" y="0"/>
                  </a:cubicBezTo>
                  <a:cubicBezTo>
                    <a:pt x="5371" y="0"/>
                    <a:pt x="6888" y="1518"/>
                    <a:pt x="6888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" name="Google Shape;3704;p11"/>
            <p:cNvSpPr/>
            <p:nvPr/>
          </p:nvSpPr>
          <p:spPr>
            <a:xfrm>
              <a:off x="3090575" y="4108075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6830" y="3444"/>
                  </a:moveTo>
                  <a:cubicBezTo>
                    <a:pt x="6830" y="5312"/>
                    <a:pt x="5312" y="6830"/>
                    <a:pt x="3386" y="6830"/>
                  </a:cubicBezTo>
                  <a:cubicBezTo>
                    <a:pt x="1518" y="6771"/>
                    <a:pt x="0" y="5254"/>
                    <a:pt x="59" y="3328"/>
                  </a:cubicBezTo>
                  <a:cubicBezTo>
                    <a:pt x="59" y="1460"/>
                    <a:pt x="1576" y="1"/>
                    <a:pt x="3444" y="1"/>
                  </a:cubicBezTo>
                  <a:cubicBezTo>
                    <a:pt x="5370" y="1"/>
                    <a:pt x="6830" y="1518"/>
                    <a:pt x="6830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" name="Google Shape;3705;p11"/>
            <p:cNvSpPr/>
            <p:nvPr/>
          </p:nvSpPr>
          <p:spPr>
            <a:xfrm>
              <a:off x="2355100" y="3371150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3444" y="6830"/>
                  </a:moveTo>
                  <a:cubicBezTo>
                    <a:pt x="1518" y="6830"/>
                    <a:pt x="1" y="5312"/>
                    <a:pt x="1" y="3444"/>
                  </a:cubicBezTo>
                  <a:cubicBezTo>
                    <a:pt x="1" y="1518"/>
                    <a:pt x="1518" y="59"/>
                    <a:pt x="3386" y="0"/>
                  </a:cubicBezTo>
                  <a:cubicBezTo>
                    <a:pt x="5312" y="0"/>
                    <a:pt x="6830" y="1518"/>
                    <a:pt x="6830" y="3444"/>
                  </a:cubicBezTo>
                  <a:cubicBezTo>
                    <a:pt x="6830" y="5312"/>
                    <a:pt x="5312" y="6830"/>
                    <a:pt x="3444" y="68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" name="Google Shape;3706;p11"/>
            <p:cNvSpPr/>
            <p:nvPr/>
          </p:nvSpPr>
          <p:spPr>
            <a:xfrm>
              <a:off x="5053275" y="1903125"/>
              <a:ext cx="170750" cy="170775"/>
            </a:xfrm>
            <a:custGeom>
              <a:avLst/>
              <a:gdLst/>
              <a:ahLst/>
              <a:cxnLst/>
              <a:rect l="l" t="t" r="r" b="b"/>
              <a:pathLst>
                <a:path w="6830" h="6831" extrusionOk="0">
                  <a:moveTo>
                    <a:pt x="3445" y="1"/>
                  </a:moveTo>
                  <a:cubicBezTo>
                    <a:pt x="5312" y="59"/>
                    <a:pt x="6830" y="1577"/>
                    <a:pt x="6772" y="3445"/>
                  </a:cubicBezTo>
                  <a:cubicBezTo>
                    <a:pt x="6772" y="5312"/>
                    <a:pt x="5254" y="6830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59" y="1518"/>
                    <a:pt x="1577" y="1"/>
                    <a:pt x="344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" name="Google Shape;3707;p11"/>
            <p:cNvSpPr/>
            <p:nvPr/>
          </p:nvSpPr>
          <p:spPr>
            <a:xfrm>
              <a:off x="4564425" y="140990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2" y="3386"/>
                  </a:moveTo>
                  <a:cubicBezTo>
                    <a:pt x="6772" y="5195"/>
                    <a:pt x="5254" y="6771"/>
                    <a:pt x="3386" y="6771"/>
                  </a:cubicBezTo>
                  <a:cubicBezTo>
                    <a:pt x="1577" y="6771"/>
                    <a:pt x="1" y="5254"/>
                    <a:pt x="1" y="3444"/>
                  </a:cubicBezTo>
                  <a:cubicBezTo>
                    <a:pt x="1" y="1576"/>
                    <a:pt x="1518" y="59"/>
                    <a:pt x="3328" y="0"/>
                  </a:cubicBezTo>
                  <a:cubicBezTo>
                    <a:pt x="5196" y="0"/>
                    <a:pt x="6772" y="1518"/>
                    <a:pt x="6772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" name="Google Shape;3708;p11"/>
            <p:cNvSpPr/>
            <p:nvPr/>
          </p:nvSpPr>
          <p:spPr>
            <a:xfrm>
              <a:off x="5296975" y="2635675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1" y="3386"/>
                  </a:moveTo>
                  <a:cubicBezTo>
                    <a:pt x="6771" y="5196"/>
                    <a:pt x="5254" y="6772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1" y="1577"/>
                    <a:pt x="1518" y="59"/>
                    <a:pt x="3328" y="1"/>
                  </a:cubicBezTo>
                  <a:cubicBezTo>
                    <a:pt x="5137" y="1"/>
                    <a:pt x="6713" y="1518"/>
                    <a:pt x="6771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" name="Google Shape;3709;p11"/>
            <p:cNvSpPr/>
            <p:nvPr/>
          </p:nvSpPr>
          <p:spPr>
            <a:xfrm>
              <a:off x="4806675" y="3865850"/>
              <a:ext cx="170750" cy="169275"/>
            </a:xfrm>
            <a:custGeom>
              <a:avLst/>
              <a:gdLst/>
              <a:ahLst/>
              <a:cxnLst/>
              <a:rect l="l" t="t" r="r" b="b"/>
              <a:pathLst>
                <a:path w="6830" h="6771" extrusionOk="0">
                  <a:moveTo>
                    <a:pt x="3444" y="6771"/>
                  </a:moveTo>
                  <a:cubicBezTo>
                    <a:pt x="1576" y="6771"/>
                    <a:pt x="58" y="5253"/>
                    <a:pt x="0" y="3385"/>
                  </a:cubicBezTo>
                  <a:cubicBezTo>
                    <a:pt x="0" y="1518"/>
                    <a:pt x="1576" y="0"/>
                    <a:pt x="3444" y="0"/>
                  </a:cubicBezTo>
                  <a:cubicBezTo>
                    <a:pt x="5253" y="0"/>
                    <a:pt x="6771" y="1518"/>
                    <a:pt x="6771" y="3327"/>
                  </a:cubicBezTo>
                  <a:cubicBezTo>
                    <a:pt x="6829" y="5195"/>
                    <a:pt x="5253" y="6713"/>
                    <a:pt x="3444" y="677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" name="Google Shape;3710;p11"/>
            <p:cNvSpPr/>
            <p:nvPr/>
          </p:nvSpPr>
          <p:spPr>
            <a:xfrm>
              <a:off x="5296975" y="2882300"/>
              <a:ext cx="169300" cy="170750"/>
            </a:xfrm>
            <a:custGeom>
              <a:avLst/>
              <a:gdLst/>
              <a:ahLst/>
              <a:cxnLst/>
              <a:rect l="l" t="t" r="r" b="b"/>
              <a:pathLst>
                <a:path w="6772" h="6830" extrusionOk="0">
                  <a:moveTo>
                    <a:pt x="6713" y="3444"/>
                  </a:moveTo>
                  <a:cubicBezTo>
                    <a:pt x="6713" y="5254"/>
                    <a:pt x="5137" y="6830"/>
                    <a:pt x="3328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9"/>
                  </a:cubicBezTo>
                  <a:cubicBezTo>
                    <a:pt x="5254" y="59"/>
                    <a:pt x="6771" y="1635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" name="Google Shape;3711;p11"/>
            <p:cNvSpPr/>
            <p:nvPr/>
          </p:nvSpPr>
          <p:spPr>
            <a:xfrm>
              <a:off x="3827500" y="1167650"/>
              <a:ext cx="170750" cy="169300"/>
            </a:xfrm>
            <a:custGeom>
              <a:avLst/>
              <a:gdLst/>
              <a:ahLst/>
              <a:cxnLst/>
              <a:rect l="l" t="t" r="r" b="b"/>
              <a:pathLst>
                <a:path w="6830" h="6772" extrusionOk="0">
                  <a:moveTo>
                    <a:pt x="3386" y="6772"/>
                  </a:moveTo>
                  <a:cubicBezTo>
                    <a:pt x="1518" y="6714"/>
                    <a:pt x="0" y="5138"/>
                    <a:pt x="59" y="3328"/>
                  </a:cubicBezTo>
                  <a:cubicBezTo>
                    <a:pt x="59" y="1519"/>
                    <a:pt x="1635" y="1"/>
                    <a:pt x="3444" y="1"/>
                  </a:cubicBezTo>
                  <a:cubicBezTo>
                    <a:pt x="5254" y="1"/>
                    <a:pt x="6830" y="1635"/>
                    <a:pt x="6771" y="3445"/>
                  </a:cubicBezTo>
                  <a:cubicBezTo>
                    <a:pt x="6713" y="5254"/>
                    <a:pt x="5195" y="6772"/>
                    <a:pt x="3386" y="67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" name="Google Shape;3712;p11"/>
            <p:cNvSpPr/>
            <p:nvPr/>
          </p:nvSpPr>
          <p:spPr>
            <a:xfrm>
              <a:off x="2603175" y="1656525"/>
              <a:ext cx="167850" cy="170750"/>
            </a:xfrm>
            <a:custGeom>
              <a:avLst/>
              <a:gdLst/>
              <a:ahLst/>
              <a:cxnLst/>
              <a:rect l="l" t="t" r="r" b="b"/>
              <a:pathLst>
                <a:path w="6714" h="6830" extrusionOk="0">
                  <a:moveTo>
                    <a:pt x="6713" y="3444"/>
                  </a:moveTo>
                  <a:cubicBezTo>
                    <a:pt x="6713" y="5253"/>
                    <a:pt x="5137" y="6829"/>
                    <a:pt x="3269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8"/>
                  </a:cubicBezTo>
                  <a:cubicBezTo>
                    <a:pt x="5254" y="58"/>
                    <a:pt x="6713" y="1634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" name="Google Shape;3713;p11"/>
            <p:cNvSpPr/>
            <p:nvPr/>
          </p:nvSpPr>
          <p:spPr>
            <a:xfrm>
              <a:off x="3580875" y="116765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3445" y="6714"/>
                  </a:moveTo>
                  <a:cubicBezTo>
                    <a:pt x="1577" y="6772"/>
                    <a:pt x="1" y="5196"/>
                    <a:pt x="59" y="3328"/>
                  </a:cubicBezTo>
                  <a:cubicBezTo>
                    <a:pt x="59" y="1519"/>
                    <a:pt x="1577" y="1"/>
                    <a:pt x="3386" y="1"/>
                  </a:cubicBezTo>
                  <a:cubicBezTo>
                    <a:pt x="5254" y="1"/>
                    <a:pt x="6772" y="1577"/>
                    <a:pt x="6772" y="3386"/>
                  </a:cubicBezTo>
                  <a:cubicBezTo>
                    <a:pt x="6772" y="5196"/>
                    <a:pt x="5196" y="6714"/>
                    <a:pt x="3445" y="67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" name="Google Shape;3714;p11"/>
            <p:cNvSpPr/>
            <p:nvPr/>
          </p:nvSpPr>
          <p:spPr>
            <a:xfrm>
              <a:off x="5054750" y="3620675"/>
              <a:ext cx="166375" cy="166375"/>
            </a:xfrm>
            <a:custGeom>
              <a:avLst/>
              <a:gdLst/>
              <a:ahLst/>
              <a:cxnLst/>
              <a:rect l="l" t="t" r="r" b="b"/>
              <a:pathLst>
                <a:path w="6655" h="6655" extrusionOk="0">
                  <a:moveTo>
                    <a:pt x="6654" y="3328"/>
                  </a:moveTo>
                  <a:cubicBezTo>
                    <a:pt x="6654" y="5196"/>
                    <a:pt x="5137" y="6655"/>
                    <a:pt x="3327" y="6655"/>
                  </a:cubicBezTo>
                  <a:cubicBezTo>
                    <a:pt x="1459" y="6597"/>
                    <a:pt x="0" y="5079"/>
                    <a:pt x="0" y="3270"/>
                  </a:cubicBezTo>
                  <a:cubicBezTo>
                    <a:pt x="58" y="1460"/>
                    <a:pt x="1518" y="1"/>
                    <a:pt x="3327" y="1"/>
                  </a:cubicBezTo>
                  <a:cubicBezTo>
                    <a:pt x="5195" y="1"/>
                    <a:pt x="6654" y="1518"/>
                    <a:pt x="6654" y="33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" name="Google Shape;3715;p11"/>
            <p:cNvSpPr/>
            <p:nvPr/>
          </p:nvSpPr>
          <p:spPr>
            <a:xfrm>
              <a:off x="5296975" y="2391975"/>
              <a:ext cx="169300" cy="170775"/>
            </a:xfrm>
            <a:custGeom>
              <a:avLst/>
              <a:gdLst/>
              <a:ahLst/>
              <a:cxnLst/>
              <a:rect l="l" t="t" r="r" b="b"/>
              <a:pathLst>
                <a:path w="6772" h="6831" extrusionOk="0">
                  <a:moveTo>
                    <a:pt x="3269" y="6772"/>
                  </a:moveTo>
                  <a:cubicBezTo>
                    <a:pt x="1401" y="6655"/>
                    <a:pt x="1" y="5137"/>
                    <a:pt x="59" y="3328"/>
                  </a:cubicBezTo>
                  <a:cubicBezTo>
                    <a:pt x="176" y="1460"/>
                    <a:pt x="1693" y="1"/>
                    <a:pt x="3503" y="118"/>
                  </a:cubicBezTo>
                  <a:cubicBezTo>
                    <a:pt x="5371" y="234"/>
                    <a:pt x="6771" y="1694"/>
                    <a:pt x="6713" y="3503"/>
                  </a:cubicBezTo>
                  <a:cubicBezTo>
                    <a:pt x="6596" y="5371"/>
                    <a:pt x="5079" y="6830"/>
                    <a:pt x="3269" y="67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" name="Google Shape;3716;p11"/>
            <p:cNvSpPr/>
            <p:nvPr/>
          </p:nvSpPr>
          <p:spPr>
            <a:xfrm>
              <a:off x="4562975" y="4111000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8"/>
                    <a:pt x="5137" y="6538"/>
                    <a:pt x="3327" y="6538"/>
                  </a:cubicBezTo>
                  <a:cubicBezTo>
                    <a:pt x="1459" y="6596"/>
                    <a:pt x="0" y="5137"/>
                    <a:pt x="0" y="3269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137" y="0"/>
                    <a:pt x="6538" y="1460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" name="Google Shape;3717;p11"/>
            <p:cNvSpPr/>
            <p:nvPr/>
          </p:nvSpPr>
          <p:spPr>
            <a:xfrm>
              <a:off x="4072650" y="1169125"/>
              <a:ext cx="166375" cy="164925"/>
            </a:xfrm>
            <a:custGeom>
              <a:avLst/>
              <a:gdLst/>
              <a:ahLst/>
              <a:cxnLst/>
              <a:rect l="l" t="t" r="r" b="b"/>
              <a:pathLst>
                <a:path w="6655" h="6597" extrusionOk="0">
                  <a:moveTo>
                    <a:pt x="3328" y="0"/>
                  </a:moveTo>
                  <a:cubicBezTo>
                    <a:pt x="5196" y="0"/>
                    <a:pt x="6655" y="1518"/>
                    <a:pt x="6597" y="3327"/>
                  </a:cubicBezTo>
                  <a:cubicBezTo>
                    <a:pt x="6597" y="5195"/>
                    <a:pt x="5137" y="6596"/>
                    <a:pt x="3328" y="6596"/>
                  </a:cubicBezTo>
                  <a:cubicBezTo>
                    <a:pt x="1460" y="6596"/>
                    <a:pt x="1" y="5137"/>
                    <a:pt x="1" y="3269"/>
                  </a:cubicBezTo>
                  <a:cubicBezTo>
                    <a:pt x="59" y="1460"/>
                    <a:pt x="1518" y="0"/>
                    <a:pt x="33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" name="Google Shape;3718;p11"/>
            <p:cNvSpPr/>
            <p:nvPr/>
          </p:nvSpPr>
          <p:spPr>
            <a:xfrm>
              <a:off x="2846875" y="1411350"/>
              <a:ext cx="166375" cy="167850"/>
            </a:xfrm>
            <a:custGeom>
              <a:avLst/>
              <a:gdLst/>
              <a:ahLst/>
              <a:cxnLst/>
              <a:rect l="l" t="t" r="r" b="b"/>
              <a:pathLst>
                <a:path w="6655" h="6714" extrusionOk="0">
                  <a:moveTo>
                    <a:pt x="6596" y="3386"/>
                  </a:moveTo>
                  <a:cubicBezTo>
                    <a:pt x="6596" y="5254"/>
                    <a:pt x="5079" y="6713"/>
                    <a:pt x="3269" y="6655"/>
                  </a:cubicBezTo>
                  <a:cubicBezTo>
                    <a:pt x="1401" y="6597"/>
                    <a:pt x="0" y="5137"/>
                    <a:pt x="0" y="3328"/>
                  </a:cubicBezTo>
                  <a:cubicBezTo>
                    <a:pt x="59" y="1460"/>
                    <a:pt x="1576" y="1"/>
                    <a:pt x="3386" y="59"/>
                  </a:cubicBezTo>
                  <a:cubicBezTo>
                    <a:pt x="5195" y="59"/>
                    <a:pt x="6655" y="1577"/>
                    <a:pt x="6596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" name="Google Shape;3719;p11"/>
            <p:cNvSpPr/>
            <p:nvPr/>
          </p:nvSpPr>
          <p:spPr>
            <a:xfrm>
              <a:off x="5299900" y="3131825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9"/>
                    <a:pt x="5137" y="6538"/>
                    <a:pt x="3327" y="6597"/>
                  </a:cubicBezTo>
                  <a:cubicBezTo>
                    <a:pt x="1460" y="6597"/>
                    <a:pt x="0" y="5137"/>
                    <a:pt x="0" y="3269"/>
                  </a:cubicBezTo>
                  <a:cubicBezTo>
                    <a:pt x="0" y="1460"/>
                    <a:pt x="1401" y="1"/>
                    <a:pt x="3211" y="1"/>
                  </a:cubicBezTo>
                  <a:cubicBezTo>
                    <a:pt x="5078" y="1"/>
                    <a:pt x="6538" y="1402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" name="Google Shape;3720;p11"/>
            <p:cNvSpPr/>
            <p:nvPr/>
          </p:nvSpPr>
          <p:spPr>
            <a:xfrm>
              <a:off x="2358025" y="1901675"/>
              <a:ext cx="164925" cy="164925"/>
            </a:xfrm>
            <a:custGeom>
              <a:avLst/>
              <a:gdLst/>
              <a:ahLst/>
              <a:cxnLst/>
              <a:rect l="l" t="t" r="r" b="b"/>
              <a:pathLst>
                <a:path w="6597" h="6597" extrusionOk="0">
                  <a:moveTo>
                    <a:pt x="3327" y="6596"/>
                  </a:moveTo>
                  <a:cubicBezTo>
                    <a:pt x="1518" y="6596"/>
                    <a:pt x="59" y="5195"/>
                    <a:pt x="0" y="3327"/>
                  </a:cubicBezTo>
                  <a:cubicBezTo>
                    <a:pt x="0" y="1518"/>
                    <a:pt x="1401" y="59"/>
                    <a:pt x="3269" y="59"/>
                  </a:cubicBezTo>
                  <a:cubicBezTo>
                    <a:pt x="5079" y="0"/>
                    <a:pt x="6538" y="1460"/>
                    <a:pt x="6538" y="3269"/>
                  </a:cubicBezTo>
                  <a:cubicBezTo>
                    <a:pt x="6596" y="5137"/>
                    <a:pt x="5137" y="6538"/>
                    <a:pt x="3327" y="659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" name="Google Shape;3721;p11"/>
            <p:cNvSpPr/>
            <p:nvPr/>
          </p:nvSpPr>
          <p:spPr>
            <a:xfrm>
              <a:off x="3337175" y="1170575"/>
              <a:ext cx="164925" cy="163475"/>
            </a:xfrm>
            <a:custGeom>
              <a:avLst/>
              <a:gdLst/>
              <a:ahLst/>
              <a:cxnLst/>
              <a:rect l="l" t="t" r="r" b="b"/>
              <a:pathLst>
                <a:path w="6597" h="6539" extrusionOk="0">
                  <a:moveTo>
                    <a:pt x="3270" y="1"/>
                  </a:moveTo>
                  <a:cubicBezTo>
                    <a:pt x="5079" y="1"/>
                    <a:pt x="6538" y="1402"/>
                    <a:pt x="6538" y="3211"/>
                  </a:cubicBezTo>
                  <a:cubicBezTo>
                    <a:pt x="6597" y="5079"/>
                    <a:pt x="5138" y="6538"/>
                    <a:pt x="3328" y="6538"/>
                  </a:cubicBezTo>
                  <a:cubicBezTo>
                    <a:pt x="1460" y="6538"/>
                    <a:pt x="59" y="5137"/>
                    <a:pt x="1" y="3269"/>
                  </a:cubicBezTo>
                  <a:cubicBezTo>
                    <a:pt x="1" y="1460"/>
                    <a:pt x="1402" y="1"/>
                    <a:pt x="32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" name="Google Shape;3722;p11"/>
            <p:cNvSpPr/>
            <p:nvPr/>
          </p:nvSpPr>
          <p:spPr>
            <a:xfrm>
              <a:off x="2601725" y="3864375"/>
              <a:ext cx="163450" cy="163475"/>
            </a:xfrm>
            <a:custGeom>
              <a:avLst/>
              <a:gdLst/>
              <a:ahLst/>
              <a:cxnLst/>
              <a:rect l="l" t="t" r="r" b="b"/>
              <a:pathLst>
                <a:path w="6538" h="6539" extrusionOk="0">
                  <a:moveTo>
                    <a:pt x="3269" y="1"/>
                  </a:moveTo>
                  <a:cubicBezTo>
                    <a:pt x="5137" y="1"/>
                    <a:pt x="6538" y="1460"/>
                    <a:pt x="6538" y="3328"/>
                  </a:cubicBezTo>
                  <a:cubicBezTo>
                    <a:pt x="6538" y="5137"/>
                    <a:pt x="5078" y="6538"/>
                    <a:pt x="3211" y="6538"/>
                  </a:cubicBezTo>
                  <a:cubicBezTo>
                    <a:pt x="1401" y="6538"/>
                    <a:pt x="0" y="5079"/>
                    <a:pt x="0" y="3269"/>
                  </a:cubicBezTo>
                  <a:cubicBezTo>
                    <a:pt x="0" y="1402"/>
                    <a:pt x="1460" y="1"/>
                    <a:pt x="32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" name="Google Shape;3723;p11"/>
            <p:cNvSpPr/>
            <p:nvPr/>
          </p:nvSpPr>
          <p:spPr>
            <a:xfrm>
              <a:off x="2112875" y="28866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5020"/>
                    <a:pt x="5020" y="6480"/>
                    <a:pt x="3269" y="6480"/>
                  </a:cubicBezTo>
                  <a:cubicBezTo>
                    <a:pt x="1401" y="6480"/>
                    <a:pt x="0" y="5020"/>
                    <a:pt x="0" y="3211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020" y="0"/>
                    <a:pt x="6479" y="1460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" name="Google Shape;3724;p11"/>
            <p:cNvSpPr/>
            <p:nvPr/>
          </p:nvSpPr>
          <p:spPr>
            <a:xfrm>
              <a:off x="3585250" y="4357600"/>
              <a:ext cx="162025" cy="163475"/>
            </a:xfrm>
            <a:custGeom>
              <a:avLst/>
              <a:gdLst/>
              <a:ahLst/>
              <a:cxnLst/>
              <a:rect l="l" t="t" r="r" b="b"/>
              <a:pathLst>
                <a:path w="6481" h="6539" extrusionOk="0">
                  <a:moveTo>
                    <a:pt x="3211" y="6538"/>
                  </a:moveTo>
                  <a:cubicBezTo>
                    <a:pt x="1460" y="6538"/>
                    <a:pt x="1" y="5079"/>
                    <a:pt x="1" y="3270"/>
                  </a:cubicBezTo>
                  <a:cubicBezTo>
                    <a:pt x="1" y="1460"/>
                    <a:pt x="1460" y="1"/>
                    <a:pt x="3270" y="59"/>
                  </a:cubicBezTo>
                  <a:cubicBezTo>
                    <a:pt x="5021" y="59"/>
                    <a:pt x="6480" y="1518"/>
                    <a:pt x="6480" y="3328"/>
                  </a:cubicBezTo>
                  <a:cubicBezTo>
                    <a:pt x="6480" y="5079"/>
                    <a:pt x="5021" y="6538"/>
                    <a:pt x="3211" y="653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" name="Google Shape;3725;p11"/>
            <p:cNvSpPr/>
            <p:nvPr/>
          </p:nvSpPr>
          <p:spPr>
            <a:xfrm>
              <a:off x="383187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5020" y="0"/>
                    <a:pt x="6480" y="1401"/>
                    <a:pt x="6480" y="3269"/>
                  </a:cubicBezTo>
                  <a:cubicBezTo>
                    <a:pt x="6480" y="5020"/>
                    <a:pt x="5020" y="6479"/>
                    <a:pt x="3269" y="6479"/>
                  </a:cubicBezTo>
                  <a:cubicBezTo>
                    <a:pt x="1460" y="6479"/>
                    <a:pt x="1" y="5020"/>
                    <a:pt x="1" y="3211"/>
                  </a:cubicBezTo>
                  <a:cubicBezTo>
                    <a:pt x="1" y="1401"/>
                    <a:pt x="1401" y="0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" name="Google Shape;3726;p11"/>
            <p:cNvSpPr/>
            <p:nvPr/>
          </p:nvSpPr>
          <p:spPr>
            <a:xfrm>
              <a:off x="2112875" y="26400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4962"/>
                    <a:pt x="5078" y="6422"/>
                    <a:pt x="3269" y="6480"/>
                  </a:cubicBezTo>
                  <a:cubicBezTo>
                    <a:pt x="1459" y="6480"/>
                    <a:pt x="0" y="5021"/>
                    <a:pt x="0" y="3211"/>
                  </a:cubicBezTo>
                  <a:cubicBezTo>
                    <a:pt x="0" y="1460"/>
                    <a:pt x="1459" y="1"/>
                    <a:pt x="3211" y="1"/>
                  </a:cubicBezTo>
                  <a:cubicBezTo>
                    <a:pt x="5020" y="1"/>
                    <a:pt x="6479" y="1402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" name="Google Shape;3727;p11"/>
            <p:cNvSpPr/>
            <p:nvPr/>
          </p:nvSpPr>
          <p:spPr>
            <a:xfrm>
              <a:off x="2848325" y="41124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70" y="6480"/>
                  </a:moveTo>
                  <a:cubicBezTo>
                    <a:pt x="1518" y="6480"/>
                    <a:pt x="59" y="5020"/>
                    <a:pt x="1" y="3269"/>
                  </a:cubicBezTo>
                  <a:cubicBezTo>
                    <a:pt x="1" y="1460"/>
                    <a:pt x="1460" y="1"/>
                    <a:pt x="3211" y="1"/>
                  </a:cubicBezTo>
                  <a:cubicBezTo>
                    <a:pt x="5021" y="1"/>
                    <a:pt x="6480" y="1402"/>
                    <a:pt x="6480" y="3211"/>
                  </a:cubicBezTo>
                  <a:cubicBezTo>
                    <a:pt x="6480" y="4962"/>
                    <a:pt x="5079" y="6421"/>
                    <a:pt x="3270" y="64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" name="Google Shape;3728;p11"/>
            <p:cNvSpPr/>
            <p:nvPr/>
          </p:nvSpPr>
          <p:spPr>
            <a:xfrm>
              <a:off x="2359475" y="36221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4962" y="0"/>
                    <a:pt x="6480" y="1459"/>
                    <a:pt x="6480" y="3211"/>
                  </a:cubicBezTo>
                  <a:cubicBezTo>
                    <a:pt x="6480" y="5020"/>
                    <a:pt x="5021" y="6479"/>
                    <a:pt x="3269" y="6479"/>
                  </a:cubicBezTo>
                  <a:cubicBezTo>
                    <a:pt x="1460" y="6479"/>
                    <a:pt x="1" y="5078"/>
                    <a:pt x="1" y="3269"/>
                  </a:cubicBezTo>
                  <a:cubicBezTo>
                    <a:pt x="1" y="1518"/>
                    <a:pt x="1402" y="59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" name="Google Shape;3729;p11"/>
            <p:cNvSpPr/>
            <p:nvPr/>
          </p:nvSpPr>
          <p:spPr>
            <a:xfrm>
              <a:off x="4320725" y="11705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80" y="3211"/>
                  </a:moveTo>
                  <a:cubicBezTo>
                    <a:pt x="6480" y="5021"/>
                    <a:pt x="5021" y="6480"/>
                    <a:pt x="3269" y="6480"/>
                  </a:cubicBezTo>
                  <a:cubicBezTo>
                    <a:pt x="1518" y="6480"/>
                    <a:pt x="59" y="5021"/>
                    <a:pt x="59" y="3269"/>
                  </a:cubicBezTo>
                  <a:cubicBezTo>
                    <a:pt x="1" y="1518"/>
                    <a:pt x="1518" y="1"/>
                    <a:pt x="3269" y="59"/>
                  </a:cubicBezTo>
                  <a:cubicBezTo>
                    <a:pt x="5021" y="59"/>
                    <a:pt x="6480" y="1518"/>
                    <a:pt x="6480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0" name="Google Shape;3730;p11"/>
            <p:cNvSpPr/>
            <p:nvPr/>
          </p:nvSpPr>
          <p:spPr>
            <a:xfrm>
              <a:off x="407412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0" y="0"/>
                  </a:moveTo>
                  <a:cubicBezTo>
                    <a:pt x="5020" y="0"/>
                    <a:pt x="6479" y="1459"/>
                    <a:pt x="6479" y="3269"/>
                  </a:cubicBezTo>
                  <a:cubicBezTo>
                    <a:pt x="6479" y="4962"/>
                    <a:pt x="5020" y="6421"/>
                    <a:pt x="3269" y="6479"/>
                  </a:cubicBezTo>
                  <a:cubicBezTo>
                    <a:pt x="1518" y="6479"/>
                    <a:pt x="0" y="4962"/>
                    <a:pt x="58" y="3211"/>
                  </a:cubicBezTo>
                  <a:cubicBezTo>
                    <a:pt x="58" y="1459"/>
                    <a:pt x="1518" y="59"/>
                    <a:pt x="321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1" name="Google Shape;3731;p11"/>
            <p:cNvSpPr/>
            <p:nvPr/>
          </p:nvSpPr>
          <p:spPr>
            <a:xfrm>
              <a:off x="5301350" y="2149750"/>
              <a:ext cx="160550" cy="162000"/>
            </a:xfrm>
            <a:custGeom>
              <a:avLst/>
              <a:gdLst/>
              <a:ahLst/>
              <a:cxnLst/>
              <a:rect l="l" t="t" r="r" b="b"/>
              <a:pathLst>
                <a:path w="6422" h="6480" extrusionOk="0">
                  <a:moveTo>
                    <a:pt x="3211" y="6479"/>
                  </a:moveTo>
                  <a:cubicBezTo>
                    <a:pt x="1460" y="6479"/>
                    <a:pt x="1" y="5020"/>
                    <a:pt x="1" y="3269"/>
                  </a:cubicBezTo>
                  <a:cubicBezTo>
                    <a:pt x="1" y="1518"/>
                    <a:pt x="1460" y="59"/>
                    <a:pt x="3153" y="59"/>
                  </a:cubicBezTo>
                  <a:cubicBezTo>
                    <a:pt x="4962" y="0"/>
                    <a:pt x="6421" y="1518"/>
                    <a:pt x="6421" y="3269"/>
                  </a:cubicBezTo>
                  <a:cubicBezTo>
                    <a:pt x="6421" y="5020"/>
                    <a:pt x="4962" y="6479"/>
                    <a:pt x="3211" y="64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2" name="Google Shape;3732;p11"/>
            <p:cNvSpPr/>
            <p:nvPr/>
          </p:nvSpPr>
          <p:spPr>
            <a:xfrm>
              <a:off x="2112875" y="2396350"/>
              <a:ext cx="162000" cy="162025"/>
            </a:xfrm>
            <a:custGeom>
              <a:avLst/>
              <a:gdLst/>
              <a:ahLst/>
              <a:cxnLst/>
              <a:rect l="l" t="t" r="r" b="b"/>
              <a:pathLst>
                <a:path w="6480" h="6481" extrusionOk="0">
                  <a:moveTo>
                    <a:pt x="6421" y="3270"/>
                  </a:moveTo>
                  <a:cubicBezTo>
                    <a:pt x="6421" y="5021"/>
                    <a:pt x="4962" y="6480"/>
                    <a:pt x="3211" y="6480"/>
                  </a:cubicBezTo>
                  <a:cubicBezTo>
                    <a:pt x="1459" y="6422"/>
                    <a:pt x="0" y="4962"/>
                    <a:pt x="0" y="3270"/>
                  </a:cubicBezTo>
                  <a:cubicBezTo>
                    <a:pt x="59" y="1519"/>
                    <a:pt x="1518" y="1"/>
                    <a:pt x="3269" y="59"/>
                  </a:cubicBezTo>
                  <a:cubicBezTo>
                    <a:pt x="5020" y="59"/>
                    <a:pt x="6479" y="1519"/>
                    <a:pt x="6421" y="32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3" name="Google Shape;3733;p11"/>
            <p:cNvSpPr/>
            <p:nvPr/>
          </p:nvSpPr>
          <p:spPr>
            <a:xfrm>
              <a:off x="5301350" y="3376975"/>
              <a:ext cx="159075" cy="160550"/>
            </a:xfrm>
            <a:custGeom>
              <a:avLst/>
              <a:gdLst/>
              <a:ahLst/>
              <a:cxnLst/>
              <a:rect l="l" t="t" r="r" b="b"/>
              <a:pathLst>
                <a:path w="6363" h="6422" extrusionOk="0">
                  <a:moveTo>
                    <a:pt x="6363" y="3211"/>
                  </a:moveTo>
                  <a:cubicBezTo>
                    <a:pt x="6363" y="4962"/>
                    <a:pt x="4904" y="6422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59" y="1402"/>
                    <a:pt x="1460" y="1"/>
                    <a:pt x="3211" y="1"/>
                  </a:cubicBezTo>
                  <a:cubicBezTo>
                    <a:pt x="4904" y="1"/>
                    <a:pt x="6363" y="1460"/>
                    <a:pt x="636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4" name="Google Shape;3734;p11"/>
            <p:cNvSpPr/>
            <p:nvPr/>
          </p:nvSpPr>
          <p:spPr>
            <a:xfrm>
              <a:off x="3340100" y="4360525"/>
              <a:ext cx="159100" cy="159075"/>
            </a:xfrm>
            <a:custGeom>
              <a:avLst/>
              <a:gdLst/>
              <a:ahLst/>
              <a:cxnLst/>
              <a:rect l="l" t="t" r="r" b="b"/>
              <a:pathLst>
                <a:path w="6364" h="6363" extrusionOk="0">
                  <a:moveTo>
                    <a:pt x="6363" y="3153"/>
                  </a:moveTo>
                  <a:cubicBezTo>
                    <a:pt x="6363" y="4904"/>
                    <a:pt x="4904" y="6363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1" y="1460"/>
                    <a:pt x="1460" y="1"/>
                    <a:pt x="3153" y="1"/>
                  </a:cubicBezTo>
                  <a:cubicBezTo>
                    <a:pt x="4904" y="1"/>
                    <a:pt x="6363" y="1460"/>
                    <a:pt x="6363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5" name="Google Shape;3735;p11"/>
            <p:cNvSpPr/>
            <p:nvPr/>
          </p:nvSpPr>
          <p:spPr>
            <a:xfrm>
              <a:off x="2114325" y="3134750"/>
              <a:ext cx="159075" cy="159075"/>
            </a:xfrm>
            <a:custGeom>
              <a:avLst/>
              <a:gdLst/>
              <a:ahLst/>
              <a:cxnLst/>
              <a:rect l="l" t="t" r="r" b="b"/>
              <a:pathLst>
                <a:path w="6363" h="6363" extrusionOk="0">
                  <a:moveTo>
                    <a:pt x="3153" y="6363"/>
                  </a:moveTo>
                  <a:cubicBezTo>
                    <a:pt x="1460" y="6363"/>
                    <a:pt x="1" y="4904"/>
                    <a:pt x="1" y="3152"/>
                  </a:cubicBezTo>
                  <a:cubicBezTo>
                    <a:pt x="1" y="1460"/>
                    <a:pt x="1460" y="0"/>
                    <a:pt x="3153" y="0"/>
                  </a:cubicBezTo>
                  <a:cubicBezTo>
                    <a:pt x="4904" y="0"/>
                    <a:pt x="6363" y="1460"/>
                    <a:pt x="6363" y="3152"/>
                  </a:cubicBezTo>
                  <a:cubicBezTo>
                    <a:pt x="6363" y="4904"/>
                    <a:pt x="4904" y="6363"/>
                    <a:pt x="3153" y="63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6" name="Google Shape;3736;p11"/>
            <p:cNvSpPr/>
            <p:nvPr/>
          </p:nvSpPr>
          <p:spPr>
            <a:xfrm>
              <a:off x="4812500" y="1415725"/>
              <a:ext cx="159075" cy="157625"/>
            </a:xfrm>
            <a:custGeom>
              <a:avLst/>
              <a:gdLst/>
              <a:ahLst/>
              <a:cxnLst/>
              <a:rect l="l" t="t" r="r" b="b"/>
              <a:pathLst>
                <a:path w="6363" h="6305" extrusionOk="0">
                  <a:moveTo>
                    <a:pt x="6305" y="3153"/>
                  </a:moveTo>
                  <a:cubicBezTo>
                    <a:pt x="6363" y="4904"/>
                    <a:pt x="4904" y="6305"/>
                    <a:pt x="3153" y="6305"/>
                  </a:cubicBezTo>
                  <a:cubicBezTo>
                    <a:pt x="1401" y="6305"/>
                    <a:pt x="1" y="4904"/>
                    <a:pt x="1" y="3211"/>
                  </a:cubicBezTo>
                  <a:cubicBezTo>
                    <a:pt x="1" y="1460"/>
                    <a:pt x="1401" y="1"/>
                    <a:pt x="3211" y="1"/>
                  </a:cubicBezTo>
                  <a:cubicBezTo>
                    <a:pt x="4904" y="1"/>
                    <a:pt x="6305" y="1402"/>
                    <a:pt x="6305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7" name="Google Shape;3737;p11"/>
            <p:cNvSpPr/>
            <p:nvPr/>
          </p:nvSpPr>
          <p:spPr>
            <a:xfrm>
              <a:off x="5059125" y="1660900"/>
              <a:ext cx="159075" cy="160525"/>
            </a:xfrm>
            <a:custGeom>
              <a:avLst/>
              <a:gdLst/>
              <a:ahLst/>
              <a:cxnLst/>
              <a:rect l="l" t="t" r="r" b="b"/>
              <a:pathLst>
                <a:path w="6363" h="6421" extrusionOk="0">
                  <a:moveTo>
                    <a:pt x="6363" y="3269"/>
                  </a:moveTo>
                  <a:cubicBezTo>
                    <a:pt x="6304" y="5020"/>
                    <a:pt x="4845" y="6421"/>
                    <a:pt x="3094" y="6363"/>
                  </a:cubicBezTo>
                  <a:cubicBezTo>
                    <a:pt x="1343" y="6363"/>
                    <a:pt x="0" y="4903"/>
                    <a:pt x="0" y="3211"/>
                  </a:cubicBezTo>
                  <a:cubicBezTo>
                    <a:pt x="59" y="1401"/>
                    <a:pt x="1518" y="0"/>
                    <a:pt x="3269" y="59"/>
                  </a:cubicBezTo>
                  <a:cubicBezTo>
                    <a:pt x="4962" y="117"/>
                    <a:pt x="6363" y="1518"/>
                    <a:pt x="6363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8" name="Google Shape;3738;p11"/>
            <p:cNvSpPr/>
            <p:nvPr/>
          </p:nvSpPr>
          <p:spPr>
            <a:xfrm>
              <a:off x="3097875" y="1172050"/>
              <a:ext cx="157625" cy="159075"/>
            </a:xfrm>
            <a:custGeom>
              <a:avLst/>
              <a:gdLst/>
              <a:ahLst/>
              <a:cxnLst/>
              <a:rect l="l" t="t" r="r" b="b"/>
              <a:pathLst>
                <a:path w="6305" h="6363" extrusionOk="0">
                  <a:moveTo>
                    <a:pt x="6304" y="3152"/>
                  </a:moveTo>
                  <a:cubicBezTo>
                    <a:pt x="6304" y="4903"/>
                    <a:pt x="4903" y="6362"/>
                    <a:pt x="3152" y="6362"/>
                  </a:cubicBezTo>
                  <a:cubicBezTo>
                    <a:pt x="1401" y="6362"/>
                    <a:pt x="0" y="4962"/>
                    <a:pt x="0" y="3210"/>
                  </a:cubicBezTo>
                  <a:cubicBezTo>
                    <a:pt x="0" y="1459"/>
                    <a:pt x="1401" y="0"/>
                    <a:pt x="3152" y="58"/>
                  </a:cubicBezTo>
                  <a:cubicBezTo>
                    <a:pt x="4903" y="58"/>
                    <a:pt x="6304" y="1459"/>
                    <a:pt x="6304" y="31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9" name="Google Shape;3739;p11"/>
            <p:cNvSpPr/>
            <p:nvPr/>
          </p:nvSpPr>
          <p:spPr>
            <a:xfrm>
              <a:off x="4323650" y="4361975"/>
              <a:ext cx="156175" cy="156175"/>
            </a:xfrm>
            <a:custGeom>
              <a:avLst/>
              <a:gdLst/>
              <a:ahLst/>
              <a:cxnLst/>
              <a:rect l="l" t="t" r="r" b="b"/>
              <a:pathLst>
                <a:path w="6247" h="6247" extrusionOk="0">
                  <a:moveTo>
                    <a:pt x="3152" y="1"/>
                  </a:moveTo>
                  <a:cubicBezTo>
                    <a:pt x="4904" y="59"/>
                    <a:pt x="6246" y="1460"/>
                    <a:pt x="6246" y="3211"/>
                  </a:cubicBezTo>
                  <a:cubicBezTo>
                    <a:pt x="6188" y="4904"/>
                    <a:pt x="4845" y="6247"/>
                    <a:pt x="3094" y="6188"/>
                  </a:cubicBezTo>
                  <a:cubicBezTo>
                    <a:pt x="1343" y="6188"/>
                    <a:pt x="0" y="4787"/>
                    <a:pt x="59" y="3036"/>
                  </a:cubicBezTo>
                  <a:cubicBezTo>
                    <a:pt x="59" y="1343"/>
                    <a:pt x="1460" y="1"/>
                    <a:pt x="31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0" name="Google Shape;3740;p11"/>
            <p:cNvSpPr/>
            <p:nvPr/>
          </p:nvSpPr>
          <p:spPr>
            <a:xfrm>
              <a:off x="2609025" y="1417200"/>
              <a:ext cx="156150" cy="154700"/>
            </a:xfrm>
            <a:custGeom>
              <a:avLst/>
              <a:gdLst/>
              <a:ahLst/>
              <a:cxnLst/>
              <a:rect l="l" t="t" r="r" b="b"/>
              <a:pathLst>
                <a:path w="6246" h="6188" extrusionOk="0">
                  <a:moveTo>
                    <a:pt x="6187" y="3094"/>
                  </a:moveTo>
                  <a:cubicBezTo>
                    <a:pt x="6246" y="4787"/>
                    <a:pt x="4845" y="6188"/>
                    <a:pt x="3152" y="6188"/>
                  </a:cubicBezTo>
                  <a:cubicBezTo>
                    <a:pt x="1459" y="6188"/>
                    <a:pt x="58" y="4845"/>
                    <a:pt x="58" y="3152"/>
                  </a:cubicBezTo>
                  <a:cubicBezTo>
                    <a:pt x="0" y="1401"/>
                    <a:pt x="1401" y="59"/>
                    <a:pt x="3094" y="0"/>
                  </a:cubicBezTo>
                  <a:cubicBezTo>
                    <a:pt x="4786" y="0"/>
                    <a:pt x="6187" y="1401"/>
                    <a:pt x="618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1" name="Google Shape;3741;p11"/>
            <p:cNvSpPr/>
            <p:nvPr/>
          </p:nvSpPr>
          <p:spPr>
            <a:xfrm>
              <a:off x="5060575" y="387312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4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4"/>
                  </a:cubicBezTo>
                  <a:cubicBezTo>
                    <a:pt x="1" y="1343"/>
                    <a:pt x="1401" y="1"/>
                    <a:pt x="3094" y="1"/>
                  </a:cubicBezTo>
                  <a:cubicBezTo>
                    <a:pt x="4845" y="1"/>
                    <a:pt x="6188" y="1402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2" name="Google Shape;3742;p11"/>
            <p:cNvSpPr/>
            <p:nvPr/>
          </p:nvSpPr>
          <p:spPr>
            <a:xfrm>
              <a:off x="2115775" y="215412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787"/>
                    <a:pt x="4846" y="6129"/>
                    <a:pt x="3153" y="6188"/>
                  </a:cubicBezTo>
                  <a:cubicBezTo>
                    <a:pt x="1402" y="6188"/>
                    <a:pt x="1" y="4787"/>
                    <a:pt x="1" y="3036"/>
                  </a:cubicBezTo>
                  <a:cubicBezTo>
                    <a:pt x="59" y="1343"/>
                    <a:pt x="1402" y="0"/>
                    <a:pt x="3153" y="0"/>
                  </a:cubicBezTo>
                  <a:cubicBezTo>
                    <a:pt x="4846" y="0"/>
                    <a:pt x="6188" y="1343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3" name="Google Shape;3743;p11"/>
            <p:cNvSpPr/>
            <p:nvPr/>
          </p:nvSpPr>
          <p:spPr>
            <a:xfrm>
              <a:off x="4813950" y="411537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845"/>
                    <a:pt x="4787" y="6188"/>
                    <a:pt x="3095" y="6188"/>
                  </a:cubicBezTo>
                  <a:cubicBezTo>
                    <a:pt x="1402" y="6188"/>
                    <a:pt x="1" y="4728"/>
                    <a:pt x="59" y="3036"/>
                  </a:cubicBezTo>
                  <a:cubicBezTo>
                    <a:pt x="59" y="1401"/>
                    <a:pt x="1460" y="0"/>
                    <a:pt x="3095" y="0"/>
                  </a:cubicBezTo>
                  <a:cubicBezTo>
                    <a:pt x="4787" y="0"/>
                    <a:pt x="6188" y="1401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4" name="Google Shape;3744;p11"/>
            <p:cNvSpPr/>
            <p:nvPr/>
          </p:nvSpPr>
          <p:spPr>
            <a:xfrm>
              <a:off x="3099325" y="436197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5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5"/>
                  </a:cubicBezTo>
                  <a:cubicBezTo>
                    <a:pt x="1" y="1460"/>
                    <a:pt x="1343" y="59"/>
                    <a:pt x="3036" y="59"/>
                  </a:cubicBezTo>
                  <a:cubicBezTo>
                    <a:pt x="4729" y="1"/>
                    <a:pt x="6129" y="1402"/>
                    <a:pt x="612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5" name="Google Shape;3745;p11"/>
            <p:cNvSpPr/>
            <p:nvPr/>
          </p:nvSpPr>
          <p:spPr>
            <a:xfrm>
              <a:off x="2115775" y="3378450"/>
              <a:ext cx="156175" cy="156150"/>
            </a:xfrm>
            <a:custGeom>
              <a:avLst/>
              <a:gdLst/>
              <a:ahLst/>
              <a:cxnLst/>
              <a:rect l="l" t="t" r="r" b="b"/>
              <a:pathLst>
                <a:path w="6247" h="6246" extrusionOk="0">
                  <a:moveTo>
                    <a:pt x="3153" y="59"/>
                  </a:moveTo>
                  <a:cubicBezTo>
                    <a:pt x="4846" y="117"/>
                    <a:pt x="6247" y="1576"/>
                    <a:pt x="6188" y="3211"/>
                  </a:cubicBezTo>
                  <a:cubicBezTo>
                    <a:pt x="6130" y="4903"/>
                    <a:pt x="4671" y="6246"/>
                    <a:pt x="3036" y="6188"/>
                  </a:cubicBezTo>
                  <a:cubicBezTo>
                    <a:pt x="1343" y="6129"/>
                    <a:pt x="1" y="4728"/>
                    <a:pt x="59" y="3036"/>
                  </a:cubicBezTo>
                  <a:cubicBezTo>
                    <a:pt x="118" y="1343"/>
                    <a:pt x="1519" y="0"/>
                    <a:pt x="3153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6" name="Google Shape;3746;p11"/>
            <p:cNvSpPr/>
            <p:nvPr/>
          </p:nvSpPr>
          <p:spPr>
            <a:xfrm>
              <a:off x="2362400" y="1663800"/>
              <a:ext cx="156175" cy="154725"/>
            </a:xfrm>
            <a:custGeom>
              <a:avLst/>
              <a:gdLst/>
              <a:ahLst/>
              <a:cxnLst/>
              <a:rect l="l" t="t" r="r" b="b"/>
              <a:pathLst>
                <a:path w="6247" h="6189" extrusionOk="0">
                  <a:moveTo>
                    <a:pt x="59" y="3095"/>
                  </a:moveTo>
                  <a:cubicBezTo>
                    <a:pt x="59" y="1402"/>
                    <a:pt x="1518" y="1"/>
                    <a:pt x="3152" y="59"/>
                  </a:cubicBezTo>
                  <a:cubicBezTo>
                    <a:pt x="4845" y="59"/>
                    <a:pt x="6246" y="1519"/>
                    <a:pt x="6188" y="3211"/>
                  </a:cubicBezTo>
                  <a:cubicBezTo>
                    <a:pt x="6129" y="4846"/>
                    <a:pt x="4729" y="6188"/>
                    <a:pt x="3094" y="6188"/>
                  </a:cubicBezTo>
                  <a:cubicBezTo>
                    <a:pt x="1401" y="6188"/>
                    <a:pt x="0" y="4729"/>
                    <a:pt x="5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7" name="Google Shape;3747;p11"/>
            <p:cNvSpPr/>
            <p:nvPr/>
          </p:nvSpPr>
          <p:spPr>
            <a:xfrm>
              <a:off x="4571725" y="1174950"/>
              <a:ext cx="153250" cy="154725"/>
            </a:xfrm>
            <a:custGeom>
              <a:avLst/>
              <a:gdLst/>
              <a:ahLst/>
              <a:cxnLst/>
              <a:rect l="l" t="t" r="r" b="b"/>
              <a:pathLst>
                <a:path w="6130" h="6189" extrusionOk="0">
                  <a:moveTo>
                    <a:pt x="6129" y="3094"/>
                  </a:moveTo>
                  <a:cubicBezTo>
                    <a:pt x="6129" y="4729"/>
                    <a:pt x="4787" y="6130"/>
                    <a:pt x="3094" y="6130"/>
                  </a:cubicBezTo>
                  <a:cubicBezTo>
                    <a:pt x="1460" y="6188"/>
                    <a:pt x="0" y="4729"/>
                    <a:pt x="59" y="3036"/>
                  </a:cubicBezTo>
                  <a:cubicBezTo>
                    <a:pt x="59" y="1402"/>
                    <a:pt x="1460" y="1"/>
                    <a:pt x="3094" y="1"/>
                  </a:cubicBezTo>
                  <a:cubicBezTo>
                    <a:pt x="4728" y="1"/>
                    <a:pt x="6129" y="1402"/>
                    <a:pt x="6129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8" name="Google Shape;3748;p11"/>
            <p:cNvSpPr/>
            <p:nvPr/>
          </p:nvSpPr>
          <p:spPr>
            <a:xfrm>
              <a:off x="5308650" y="1911875"/>
              <a:ext cx="153250" cy="153250"/>
            </a:xfrm>
            <a:custGeom>
              <a:avLst/>
              <a:gdLst/>
              <a:ahLst/>
              <a:cxnLst/>
              <a:rect l="l" t="t" r="r" b="b"/>
              <a:pathLst>
                <a:path w="6130" h="6130" extrusionOk="0">
                  <a:moveTo>
                    <a:pt x="6129" y="3036"/>
                  </a:moveTo>
                  <a:cubicBezTo>
                    <a:pt x="6129" y="4671"/>
                    <a:pt x="4728" y="6071"/>
                    <a:pt x="3094" y="6130"/>
                  </a:cubicBezTo>
                  <a:cubicBezTo>
                    <a:pt x="1460" y="6130"/>
                    <a:pt x="0" y="4729"/>
                    <a:pt x="0" y="3036"/>
                  </a:cubicBezTo>
                  <a:cubicBezTo>
                    <a:pt x="0" y="1402"/>
                    <a:pt x="1401" y="1"/>
                    <a:pt x="3036" y="1"/>
                  </a:cubicBezTo>
                  <a:cubicBezTo>
                    <a:pt x="4728" y="1"/>
                    <a:pt x="6071" y="1402"/>
                    <a:pt x="6129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9" name="Google Shape;3749;p11"/>
            <p:cNvSpPr/>
            <p:nvPr/>
          </p:nvSpPr>
          <p:spPr>
            <a:xfrm>
              <a:off x="2855625" y="1173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3036"/>
                  </a:moveTo>
                  <a:cubicBezTo>
                    <a:pt x="5955" y="4670"/>
                    <a:pt x="4612" y="5954"/>
                    <a:pt x="2919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285"/>
                    <a:pt x="1343" y="0"/>
                    <a:pt x="2978" y="0"/>
                  </a:cubicBezTo>
                  <a:cubicBezTo>
                    <a:pt x="4670" y="59"/>
                    <a:pt x="5955" y="1343"/>
                    <a:pt x="5955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0" name="Google Shape;3750;p11"/>
            <p:cNvSpPr/>
            <p:nvPr/>
          </p:nvSpPr>
          <p:spPr>
            <a:xfrm>
              <a:off x="5307200" y="3627975"/>
              <a:ext cx="148850" cy="150325"/>
            </a:xfrm>
            <a:custGeom>
              <a:avLst/>
              <a:gdLst/>
              <a:ahLst/>
              <a:cxnLst/>
              <a:rect l="l" t="t" r="r" b="b"/>
              <a:pathLst>
                <a:path w="5954" h="6013" extrusionOk="0">
                  <a:moveTo>
                    <a:pt x="2977" y="6013"/>
                  </a:moveTo>
                  <a:cubicBezTo>
                    <a:pt x="1284" y="6013"/>
                    <a:pt x="0" y="4670"/>
                    <a:pt x="0" y="3036"/>
                  </a:cubicBezTo>
                  <a:cubicBezTo>
                    <a:pt x="0" y="1343"/>
                    <a:pt x="1343" y="1"/>
                    <a:pt x="3035" y="59"/>
                  </a:cubicBezTo>
                  <a:cubicBezTo>
                    <a:pt x="4670" y="59"/>
                    <a:pt x="5954" y="1402"/>
                    <a:pt x="5954" y="3036"/>
                  </a:cubicBezTo>
                  <a:cubicBezTo>
                    <a:pt x="5954" y="4729"/>
                    <a:pt x="4611" y="6013"/>
                    <a:pt x="2977" y="60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1" name="Google Shape;3751;p11"/>
            <p:cNvSpPr/>
            <p:nvPr/>
          </p:nvSpPr>
          <p:spPr>
            <a:xfrm>
              <a:off x="3839175" y="931250"/>
              <a:ext cx="147400" cy="148875"/>
            </a:xfrm>
            <a:custGeom>
              <a:avLst/>
              <a:gdLst/>
              <a:ahLst/>
              <a:cxnLst/>
              <a:rect l="l" t="t" r="r" b="b"/>
              <a:pathLst>
                <a:path w="5896" h="5955" extrusionOk="0">
                  <a:moveTo>
                    <a:pt x="2977" y="5955"/>
                  </a:moveTo>
                  <a:cubicBezTo>
                    <a:pt x="1285" y="5955"/>
                    <a:pt x="0" y="4612"/>
                    <a:pt x="0" y="2978"/>
                  </a:cubicBezTo>
                  <a:cubicBezTo>
                    <a:pt x="0" y="1285"/>
                    <a:pt x="1285" y="1"/>
                    <a:pt x="2977" y="1"/>
                  </a:cubicBezTo>
                  <a:cubicBezTo>
                    <a:pt x="4612" y="1"/>
                    <a:pt x="5896" y="1285"/>
                    <a:pt x="5896" y="2920"/>
                  </a:cubicBezTo>
                  <a:cubicBezTo>
                    <a:pt x="5896" y="4612"/>
                    <a:pt x="4612" y="5896"/>
                    <a:pt x="2977" y="595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2" name="Google Shape;3752;p11"/>
            <p:cNvSpPr/>
            <p:nvPr/>
          </p:nvSpPr>
          <p:spPr>
            <a:xfrm>
              <a:off x="2365325" y="3871675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4" y="2977"/>
                  </a:moveTo>
                  <a:cubicBezTo>
                    <a:pt x="5954" y="4670"/>
                    <a:pt x="4670" y="5954"/>
                    <a:pt x="3035" y="5954"/>
                  </a:cubicBezTo>
                  <a:cubicBezTo>
                    <a:pt x="1343" y="5954"/>
                    <a:pt x="0" y="4612"/>
                    <a:pt x="0" y="2919"/>
                  </a:cubicBezTo>
                  <a:cubicBezTo>
                    <a:pt x="59" y="1285"/>
                    <a:pt x="1343" y="0"/>
                    <a:pt x="3035" y="0"/>
                  </a:cubicBezTo>
                  <a:cubicBezTo>
                    <a:pt x="4670" y="0"/>
                    <a:pt x="5954" y="1343"/>
                    <a:pt x="5954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3" name="Google Shape;3753;p11"/>
            <p:cNvSpPr/>
            <p:nvPr/>
          </p:nvSpPr>
          <p:spPr>
            <a:xfrm>
              <a:off x="2607550" y="4118300"/>
              <a:ext cx="150325" cy="150325"/>
            </a:xfrm>
            <a:custGeom>
              <a:avLst/>
              <a:gdLst/>
              <a:ahLst/>
              <a:cxnLst/>
              <a:rect l="l" t="t" r="r" b="b"/>
              <a:pathLst>
                <a:path w="6013" h="6013" extrusionOk="0">
                  <a:moveTo>
                    <a:pt x="6013" y="2977"/>
                  </a:moveTo>
                  <a:cubicBezTo>
                    <a:pt x="6013" y="4611"/>
                    <a:pt x="4729" y="5954"/>
                    <a:pt x="3036" y="5954"/>
                  </a:cubicBezTo>
                  <a:cubicBezTo>
                    <a:pt x="1343" y="6012"/>
                    <a:pt x="1" y="4670"/>
                    <a:pt x="59" y="2977"/>
                  </a:cubicBezTo>
                  <a:cubicBezTo>
                    <a:pt x="59" y="1284"/>
                    <a:pt x="1343" y="0"/>
                    <a:pt x="3036" y="0"/>
                  </a:cubicBezTo>
                  <a:cubicBezTo>
                    <a:pt x="4670" y="0"/>
                    <a:pt x="6013" y="1343"/>
                    <a:pt x="6013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4" name="Google Shape;3754;p11"/>
            <p:cNvSpPr/>
            <p:nvPr/>
          </p:nvSpPr>
          <p:spPr>
            <a:xfrm>
              <a:off x="5553800" y="2892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1" y="2919"/>
                  </a:moveTo>
                  <a:cubicBezTo>
                    <a:pt x="1" y="1285"/>
                    <a:pt x="1343" y="1"/>
                    <a:pt x="3036" y="59"/>
                  </a:cubicBezTo>
                  <a:cubicBezTo>
                    <a:pt x="4670" y="59"/>
                    <a:pt x="5955" y="1402"/>
                    <a:pt x="5955" y="3095"/>
                  </a:cubicBezTo>
                  <a:cubicBezTo>
                    <a:pt x="5896" y="4729"/>
                    <a:pt x="4612" y="5955"/>
                    <a:pt x="2919" y="5955"/>
                  </a:cubicBezTo>
                  <a:cubicBezTo>
                    <a:pt x="1285" y="5955"/>
                    <a:pt x="1" y="4612"/>
                    <a:pt x="1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5" name="Google Shape;3755;p11"/>
            <p:cNvSpPr/>
            <p:nvPr/>
          </p:nvSpPr>
          <p:spPr>
            <a:xfrm>
              <a:off x="5553800" y="26459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2977"/>
                  </a:moveTo>
                  <a:cubicBezTo>
                    <a:pt x="5955" y="4670"/>
                    <a:pt x="4612" y="5954"/>
                    <a:pt x="2978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343"/>
                    <a:pt x="1285" y="59"/>
                    <a:pt x="2919" y="0"/>
                  </a:cubicBezTo>
                  <a:cubicBezTo>
                    <a:pt x="4612" y="0"/>
                    <a:pt x="5955" y="1284"/>
                    <a:pt x="5955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6" name="Google Shape;3756;p11"/>
            <p:cNvSpPr/>
            <p:nvPr/>
          </p:nvSpPr>
          <p:spPr>
            <a:xfrm>
              <a:off x="3592550" y="931250"/>
              <a:ext cx="147425" cy="148875"/>
            </a:xfrm>
            <a:custGeom>
              <a:avLst/>
              <a:gdLst/>
              <a:ahLst/>
              <a:cxnLst/>
              <a:rect l="l" t="t" r="r" b="b"/>
              <a:pathLst>
                <a:path w="5897" h="5955" extrusionOk="0">
                  <a:moveTo>
                    <a:pt x="5896" y="2978"/>
                  </a:moveTo>
                  <a:cubicBezTo>
                    <a:pt x="5896" y="4612"/>
                    <a:pt x="4612" y="5955"/>
                    <a:pt x="2919" y="5896"/>
                  </a:cubicBezTo>
                  <a:cubicBezTo>
                    <a:pt x="1285" y="5896"/>
                    <a:pt x="1" y="4612"/>
                    <a:pt x="1" y="2978"/>
                  </a:cubicBezTo>
                  <a:cubicBezTo>
                    <a:pt x="1" y="1285"/>
                    <a:pt x="1285" y="1"/>
                    <a:pt x="2978" y="1"/>
                  </a:cubicBezTo>
                  <a:cubicBezTo>
                    <a:pt x="4612" y="1"/>
                    <a:pt x="5896" y="1285"/>
                    <a:pt x="5896" y="29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7" name="Google Shape;3757;p11"/>
            <p:cNvSpPr/>
            <p:nvPr/>
          </p:nvSpPr>
          <p:spPr>
            <a:xfrm>
              <a:off x="4571725" y="4366375"/>
              <a:ext cx="147400" cy="147400"/>
            </a:xfrm>
            <a:custGeom>
              <a:avLst/>
              <a:gdLst/>
              <a:ahLst/>
              <a:cxnLst/>
              <a:rect l="l" t="t" r="r" b="b"/>
              <a:pathLst>
                <a:path w="5896" h="5896" extrusionOk="0">
                  <a:moveTo>
                    <a:pt x="5896" y="2977"/>
                  </a:moveTo>
                  <a:cubicBezTo>
                    <a:pt x="5896" y="4553"/>
                    <a:pt x="4553" y="5895"/>
                    <a:pt x="2919" y="5895"/>
                  </a:cubicBezTo>
                  <a:cubicBezTo>
                    <a:pt x="1285" y="5895"/>
                    <a:pt x="0" y="4553"/>
                    <a:pt x="0" y="2860"/>
                  </a:cubicBezTo>
                  <a:cubicBezTo>
                    <a:pt x="0" y="1226"/>
                    <a:pt x="1343" y="0"/>
                    <a:pt x="2977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8" name="Google Shape;3758;p11"/>
            <p:cNvSpPr/>
            <p:nvPr/>
          </p:nvSpPr>
          <p:spPr>
            <a:xfrm>
              <a:off x="5555275" y="24051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553" y="5837"/>
                    <a:pt x="2919" y="5837"/>
                  </a:cubicBezTo>
                  <a:cubicBezTo>
                    <a:pt x="1284" y="5837"/>
                    <a:pt x="0" y="4553"/>
                    <a:pt x="0" y="2919"/>
                  </a:cubicBezTo>
                  <a:cubicBezTo>
                    <a:pt x="0" y="1284"/>
                    <a:pt x="1284" y="0"/>
                    <a:pt x="2919" y="0"/>
                  </a:cubicBezTo>
                  <a:cubicBezTo>
                    <a:pt x="4495" y="0"/>
                    <a:pt x="5837" y="1284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9" name="Google Shape;3759;p11"/>
            <p:cNvSpPr/>
            <p:nvPr/>
          </p:nvSpPr>
          <p:spPr>
            <a:xfrm>
              <a:off x="2120150" y="1910425"/>
              <a:ext cx="147425" cy="147400"/>
            </a:xfrm>
            <a:custGeom>
              <a:avLst/>
              <a:gdLst/>
              <a:ahLst/>
              <a:cxnLst/>
              <a:rect l="l" t="t" r="r" b="b"/>
              <a:pathLst>
                <a:path w="5897" h="5896" extrusionOk="0">
                  <a:moveTo>
                    <a:pt x="5896" y="2919"/>
                  </a:moveTo>
                  <a:cubicBezTo>
                    <a:pt x="5896" y="4553"/>
                    <a:pt x="4612" y="5896"/>
                    <a:pt x="2978" y="5896"/>
                  </a:cubicBezTo>
                  <a:cubicBezTo>
                    <a:pt x="1344" y="5896"/>
                    <a:pt x="1" y="4612"/>
                    <a:pt x="1" y="2977"/>
                  </a:cubicBezTo>
                  <a:cubicBezTo>
                    <a:pt x="1" y="1343"/>
                    <a:pt x="1285" y="59"/>
                    <a:pt x="2920" y="1"/>
                  </a:cubicBezTo>
                  <a:cubicBezTo>
                    <a:pt x="4554" y="1"/>
                    <a:pt x="5838" y="1285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0" name="Google Shape;3760;p11"/>
            <p:cNvSpPr/>
            <p:nvPr/>
          </p:nvSpPr>
          <p:spPr>
            <a:xfrm>
              <a:off x="4081400" y="93272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5896" y="2919"/>
                  </a:moveTo>
                  <a:cubicBezTo>
                    <a:pt x="5896" y="4553"/>
                    <a:pt x="4554" y="5837"/>
                    <a:pt x="2919" y="5837"/>
                  </a:cubicBezTo>
                  <a:cubicBezTo>
                    <a:pt x="1285" y="5779"/>
                    <a:pt x="1" y="4437"/>
                    <a:pt x="59" y="2861"/>
                  </a:cubicBezTo>
                  <a:cubicBezTo>
                    <a:pt x="59" y="1226"/>
                    <a:pt x="1402" y="0"/>
                    <a:pt x="2978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1" name="Google Shape;3761;p11"/>
            <p:cNvSpPr/>
            <p:nvPr/>
          </p:nvSpPr>
          <p:spPr>
            <a:xfrm>
              <a:off x="5553800" y="314057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2978" y="1"/>
                  </a:moveTo>
                  <a:cubicBezTo>
                    <a:pt x="4554" y="1"/>
                    <a:pt x="5896" y="1402"/>
                    <a:pt x="5896" y="2978"/>
                  </a:cubicBezTo>
                  <a:cubicBezTo>
                    <a:pt x="5838" y="4554"/>
                    <a:pt x="4554" y="5838"/>
                    <a:pt x="2978" y="5838"/>
                  </a:cubicBezTo>
                  <a:cubicBezTo>
                    <a:pt x="1343" y="5838"/>
                    <a:pt x="1" y="4495"/>
                    <a:pt x="59" y="2861"/>
                  </a:cubicBezTo>
                  <a:cubicBezTo>
                    <a:pt x="59" y="1285"/>
                    <a:pt x="1402" y="1"/>
                    <a:pt x="29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2" name="Google Shape;3762;p11"/>
            <p:cNvSpPr/>
            <p:nvPr/>
          </p:nvSpPr>
          <p:spPr>
            <a:xfrm>
              <a:off x="5064950" y="14215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8" y="2977"/>
                  </a:moveTo>
                  <a:cubicBezTo>
                    <a:pt x="5838" y="4553"/>
                    <a:pt x="4495" y="5838"/>
                    <a:pt x="2919" y="5838"/>
                  </a:cubicBezTo>
                  <a:cubicBezTo>
                    <a:pt x="1343" y="5838"/>
                    <a:pt x="1" y="4495"/>
                    <a:pt x="59" y="2919"/>
                  </a:cubicBezTo>
                  <a:cubicBezTo>
                    <a:pt x="59" y="1343"/>
                    <a:pt x="1402" y="0"/>
                    <a:pt x="2978" y="59"/>
                  </a:cubicBezTo>
                  <a:cubicBezTo>
                    <a:pt x="4554" y="59"/>
                    <a:pt x="5838" y="1401"/>
                    <a:pt x="5838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3" name="Google Shape;3763;p11"/>
            <p:cNvSpPr/>
            <p:nvPr/>
          </p:nvSpPr>
          <p:spPr>
            <a:xfrm>
              <a:off x="3345950" y="9327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0" y="4437"/>
                    <a:pt x="0" y="2861"/>
                  </a:cubicBezTo>
                  <a:cubicBezTo>
                    <a:pt x="59" y="1284"/>
                    <a:pt x="1401" y="0"/>
                    <a:pt x="2977" y="0"/>
                  </a:cubicBezTo>
                  <a:cubicBezTo>
                    <a:pt x="4553" y="0"/>
                    <a:pt x="5837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4" name="Google Shape;3764;p11"/>
            <p:cNvSpPr/>
            <p:nvPr/>
          </p:nvSpPr>
          <p:spPr>
            <a:xfrm>
              <a:off x="2857100" y="43663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58" y="4553"/>
                    <a:pt x="0" y="2977"/>
                  </a:cubicBezTo>
                  <a:cubicBezTo>
                    <a:pt x="0" y="1401"/>
                    <a:pt x="1284" y="58"/>
                    <a:pt x="2860" y="58"/>
                  </a:cubicBezTo>
                  <a:cubicBezTo>
                    <a:pt x="4436" y="0"/>
                    <a:pt x="5779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5" name="Google Shape;3765;p11"/>
            <p:cNvSpPr/>
            <p:nvPr/>
          </p:nvSpPr>
          <p:spPr>
            <a:xfrm>
              <a:off x="2121625" y="3630900"/>
              <a:ext cx="144500" cy="145950"/>
            </a:xfrm>
            <a:custGeom>
              <a:avLst/>
              <a:gdLst/>
              <a:ahLst/>
              <a:cxnLst/>
              <a:rect l="l" t="t" r="r" b="b"/>
              <a:pathLst>
                <a:path w="5780" h="5838" extrusionOk="0">
                  <a:moveTo>
                    <a:pt x="2919" y="0"/>
                  </a:moveTo>
                  <a:cubicBezTo>
                    <a:pt x="4437" y="0"/>
                    <a:pt x="5779" y="1343"/>
                    <a:pt x="5779" y="2919"/>
                  </a:cubicBezTo>
                  <a:cubicBezTo>
                    <a:pt x="5779" y="4495"/>
                    <a:pt x="4437" y="5837"/>
                    <a:pt x="2861" y="5779"/>
                  </a:cubicBezTo>
                  <a:cubicBezTo>
                    <a:pt x="1285" y="5779"/>
                    <a:pt x="0" y="4437"/>
                    <a:pt x="0" y="2861"/>
                  </a:cubicBezTo>
                  <a:cubicBezTo>
                    <a:pt x="0" y="1343"/>
                    <a:pt x="1343" y="0"/>
                    <a:pt x="291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6" name="Google Shape;3766;p11"/>
            <p:cNvSpPr/>
            <p:nvPr/>
          </p:nvSpPr>
          <p:spPr>
            <a:xfrm>
              <a:off x="3840625" y="4611525"/>
              <a:ext cx="144500" cy="143025"/>
            </a:xfrm>
            <a:custGeom>
              <a:avLst/>
              <a:gdLst/>
              <a:ahLst/>
              <a:cxnLst/>
              <a:rect l="l" t="t" r="r" b="b"/>
              <a:pathLst>
                <a:path w="5780" h="5721" extrusionOk="0">
                  <a:moveTo>
                    <a:pt x="5779" y="2802"/>
                  </a:moveTo>
                  <a:cubicBezTo>
                    <a:pt x="5779" y="4378"/>
                    <a:pt x="4437" y="5721"/>
                    <a:pt x="2861" y="5721"/>
                  </a:cubicBezTo>
                  <a:cubicBezTo>
                    <a:pt x="1343" y="5721"/>
                    <a:pt x="59" y="4436"/>
                    <a:pt x="1" y="2860"/>
                  </a:cubicBezTo>
                  <a:cubicBezTo>
                    <a:pt x="1" y="1284"/>
                    <a:pt x="1285" y="0"/>
                    <a:pt x="2861" y="0"/>
                  </a:cubicBezTo>
                  <a:cubicBezTo>
                    <a:pt x="4437" y="0"/>
                    <a:pt x="5721" y="1226"/>
                    <a:pt x="5779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7" name="Google Shape;3767;p11"/>
            <p:cNvSpPr/>
            <p:nvPr/>
          </p:nvSpPr>
          <p:spPr>
            <a:xfrm>
              <a:off x="1879375" y="28954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1"/>
                  </a:moveTo>
                  <a:cubicBezTo>
                    <a:pt x="4437" y="1"/>
                    <a:pt x="5663" y="1285"/>
                    <a:pt x="5721" y="2861"/>
                  </a:cubicBezTo>
                  <a:cubicBezTo>
                    <a:pt x="5721" y="4437"/>
                    <a:pt x="4437" y="5721"/>
                    <a:pt x="2861" y="5721"/>
                  </a:cubicBezTo>
                  <a:cubicBezTo>
                    <a:pt x="1285" y="5721"/>
                    <a:pt x="1" y="4437"/>
                    <a:pt x="1" y="2861"/>
                  </a:cubicBezTo>
                  <a:cubicBezTo>
                    <a:pt x="1" y="1285"/>
                    <a:pt x="1285" y="59"/>
                    <a:pt x="28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8" name="Google Shape;3768;p11"/>
            <p:cNvSpPr/>
            <p:nvPr/>
          </p:nvSpPr>
          <p:spPr>
            <a:xfrm>
              <a:off x="1879375" y="26488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5720"/>
                  </a:moveTo>
                  <a:cubicBezTo>
                    <a:pt x="1285" y="5720"/>
                    <a:pt x="1" y="4436"/>
                    <a:pt x="1" y="2860"/>
                  </a:cubicBezTo>
                  <a:cubicBezTo>
                    <a:pt x="1" y="1284"/>
                    <a:pt x="1285" y="0"/>
                    <a:pt x="2919" y="0"/>
                  </a:cubicBezTo>
                  <a:cubicBezTo>
                    <a:pt x="4495" y="58"/>
                    <a:pt x="5721" y="1343"/>
                    <a:pt x="5721" y="2919"/>
                  </a:cubicBezTo>
                  <a:cubicBezTo>
                    <a:pt x="5663" y="4495"/>
                    <a:pt x="4437" y="5720"/>
                    <a:pt x="2861" y="57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9" name="Google Shape;3769;p11"/>
            <p:cNvSpPr/>
            <p:nvPr/>
          </p:nvSpPr>
          <p:spPr>
            <a:xfrm>
              <a:off x="3594025" y="4610050"/>
              <a:ext cx="143025" cy="144500"/>
            </a:xfrm>
            <a:custGeom>
              <a:avLst/>
              <a:gdLst/>
              <a:ahLst/>
              <a:cxnLst/>
              <a:rect l="l" t="t" r="r" b="b"/>
              <a:pathLst>
                <a:path w="5721" h="5780" extrusionOk="0">
                  <a:moveTo>
                    <a:pt x="2860" y="5780"/>
                  </a:moveTo>
                  <a:cubicBezTo>
                    <a:pt x="1284" y="5780"/>
                    <a:pt x="59" y="4495"/>
                    <a:pt x="0" y="2919"/>
                  </a:cubicBezTo>
                  <a:cubicBezTo>
                    <a:pt x="0" y="1343"/>
                    <a:pt x="1343" y="1"/>
                    <a:pt x="2919" y="59"/>
                  </a:cubicBezTo>
                  <a:cubicBezTo>
                    <a:pt x="4495" y="59"/>
                    <a:pt x="5720" y="1343"/>
                    <a:pt x="5720" y="2919"/>
                  </a:cubicBezTo>
                  <a:cubicBezTo>
                    <a:pt x="5720" y="4495"/>
                    <a:pt x="4436" y="5780"/>
                    <a:pt x="2860" y="57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0" name="Google Shape;3770;p11"/>
            <p:cNvSpPr/>
            <p:nvPr/>
          </p:nvSpPr>
          <p:spPr>
            <a:xfrm>
              <a:off x="5556725" y="215995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2802" y="5663"/>
                  </a:moveTo>
                  <a:cubicBezTo>
                    <a:pt x="1226" y="5663"/>
                    <a:pt x="0" y="4379"/>
                    <a:pt x="59" y="2803"/>
                  </a:cubicBezTo>
                  <a:cubicBezTo>
                    <a:pt x="59" y="1227"/>
                    <a:pt x="1343" y="1"/>
                    <a:pt x="2919" y="1"/>
                  </a:cubicBezTo>
                  <a:cubicBezTo>
                    <a:pt x="4495" y="59"/>
                    <a:pt x="5662" y="1285"/>
                    <a:pt x="5662" y="2861"/>
                  </a:cubicBezTo>
                  <a:cubicBezTo>
                    <a:pt x="5662" y="4437"/>
                    <a:pt x="4437" y="5663"/>
                    <a:pt x="2802" y="56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1" name="Google Shape;3771;p11"/>
            <p:cNvSpPr/>
            <p:nvPr/>
          </p:nvSpPr>
          <p:spPr>
            <a:xfrm>
              <a:off x="4821250" y="11808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60"/>
                  </a:moveTo>
                  <a:cubicBezTo>
                    <a:pt x="5663" y="4436"/>
                    <a:pt x="4379" y="5662"/>
                    <a:pt x="2803" y="5662"/>
                  </a:cubicBezTo>
                  <a:cubicBezTo>
                    <a:pt x="1227" y="5662"/>
                    <a:pt x="1" y="4436"/>
                    <a:pt x="1" y="2802"/>
                  </a:cubicBezTo>
                  <a:cubicBezTo>
                    <a:pt x="1" y="1284"/>
                    <a:pt x="1227" y="59"/>
                    <a:pt x="2744" y="59"/>
                  </a:cubicBezTo>
                  <a:cubicBezTo>
                    <a:pt x="4379" y="0"/>
                    <a:pt x="5604" y="1226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2" name="Google Shape;3772;p11"/>
            <p:cNvSpPr/>
            <p:nvPr/>
          </p:nvSpPr>
          <p:spPr>
            <a:xfrm>
              <a:off x="5314475" y="16711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03"/>
                  </a:moveTo>
                  <a:cubicBezTo>
                    <a:pt x="5663" y="4379"/>
                    <a:pt x="4437" y="5663"/>
                    <a:pt x="2803" y="5663"/>
                  </a:cubicBezTo>
                  <a:cubicBezTo>
                    <a:pt x="1227" y="5663"/>
                    <a:pt x="1" y="4379"/>
                    <a:pt x="1" y="2803"/>
                  </a:cubicBezTo>
                  <a:cubicBezTo>
                    <a:pt x="1" y="1227"/>
                    <a:pt x="1227" y="1"/>
                    <a:pt x="2803" y="1"/>
                  </a:cubicBezTo>
                  <a:cubicBezTo>
                    <a:pt x="4379" y="1"/>
                    <a:pt x="5663" y="1227"/>
                    <a:pt x="566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3" name="Google Shape;3773;p11"/>
            <p:cNvSpPr/>
            <p:nvPr/>
          </p:nvSpPr>
          <p:spPr>
            <a:xfrm>
              <a:off x="1880850" y="2408025"/>
              <a:ext cx="140100" cy="140125"/>
            </a:xfrm>
            <a:custGeom>
              <a:avLst/>
              <a:gdLst/>
              <a:ahLst/>
              <a:cxnLst/>
              <a:rect l="l" t="t" r="r" b="b"/>
              <a:pathLst>
                <a:path w="5604" h="5605" extrusionOk="0">
                  <a:moveTo>
                    <a:pt x="5604" y="2803"/>
                  </a:moveTo>
                  <a:cubicBezTo>
                    <a:pt x="5604" y="4379"/>
                    <a:pt x="4378" y="5604"/>
                    <a:pt x="2744" y="5604"/>
                  </a:cubicBezTo>
                  <a:cubicBezTo>
                    <a:pt x="1226" y="5546"/>
                    <a:pt x="0" y="4379"/>
                    <a:pt x="0" y="2803"/>
                  </a:cubicBezTo>
                  <a:cubicBezTo>
                    <a:pt x="0" y="1227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4" name="Google Shape;3774;p11"/>
            <p:cNvSpPr/>
            <p:nvPr/>
          </p:nvSpPr>
          <p:spPr>
            <a:xfrm>
              <a:off x="5067875" y="4122675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2802" y="5604"/>
                  </a:moveTo>
                  <a:cubicBezTo>
                    <a:pt x="1226" y="5604"/>
                    <a:pt x="0" y="4378"/>
                    <a:pt x="0" y="2802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78" y="0"/>
                    <a:pt x="5604" y="1284"/>
                    <a:pt x="5604" y="2860"/>
                  </a:cubicBezTo>
                  <a:cubicBezTo>
                    <a:pt x="5604" y="4378"/>
                    <a:pt x="4378" y="5604"/>
                    <a:pt x="2802" y="56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5" name="Google Shape;3775;p11"/>
            <p:cNvSpPr/>
            <p:nvPr/>
          </p:nvSpPr>
          <p:spPr>
            <a:xfrm>
              <a:off x="4330950" y="934175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2" y="2861"/>
                  </a:moveTo>
                  <a:cubicBezTo>
                    <a:pt x="5662" y="4437"/>
                    <a:pt x="4436" y="5663"/>
                    <a:pt x="2860" y="5663"/>
                  </a:cubicBezTo>
                  <a:cubicBezTo>
                    <a:pt x="1226" y="5663"/>
                    <a:pt x="0" y="4379"/>
                    <a:pt x="59" y="2803"/>
                  </a:cubicBezTo>
                  <a:cubicBezTo>
                    <a:pt x="59" y="1226"/>
                    <a:pt x="1284" y="59"/>
                    <a:pt x="2860" y="59"/>
                  </a:cubicBezTo>
                  <a:cubicBezTo>
                    <a:pt x="4436" y="1"/>
                    <a:pt x="5662" y="1285"/>
                    <a:pt x="5662" y="28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6" name="Google Shape;3776;p11"/>
            <p:cNvSpPr/>
            <p:nvPr/>
          </p:nvSpPr>
          <p:spPr>
            <a:xfrm>
              <a:off x="4085800" y="4617350"/>
              <a:ext cx="140100" cy="138650"/>
            </a:xfrm>
            <a:custGeom>
              <a:avLst/>
              <a:gdLst/>
              <a:ahLst/>
              <a:cxnLst/>
              <a:rect l="l" t="t" r="r" b="b"/>
              <a:pathLst>
                <a:path w="5604" h="5546" extrusionOk="0">
                  <a:moveTo>
                    <a:pt x="2802" y="5546"/>
                  </a:moveTo>
                  <a:cubicBezTo>
                    <a:pt x="1226" y="5546"/>
                    <a:pt x="0" y="4320"/>
                    <a:pt x="0" y="2744"/>
                  </a:cubicBezTo>
                  <a:cubicBezTo>
                    <a:pt x="0" y="1168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ubicBezTo>
                    <a:pt x="5604" y="4379"/>
                    <a:pt x="4378" y="5546"/>
                    <a:pt x="2802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7" name="Google Shape;3777;p11"/>
            <p:cNvSpPr/>
            <p:nvPr/>
          </p:nvSpPr>
          <p:spPr>
            <a:xfrm>
              <a:off x="5558175" y="3387200"/>
              <a:ext cx="140125" cy="140125"/>
            </a:xfrm>
            <a:custGeom>
              <a:avLst/>
              <a:gdLst/>
              <a:ahLst/>
              <a:cxnLst/>
              <a:rect l="l" t="t" r="r" b="b"/>
              <a:pathLst>
                <a:path w="5605" h="5605" extrusionOk="0">
                  <a:moveTo>
                    <a:pt x="2744" y="5546"/>
                  </a:moveTo>
                  <a:cubicBezTo>
                    <a:pt x="1227" y="5546"/>
                    <a:pt x="1" y="4320"/>
                    <a:pt x="1" y="2744"/>
                  </a:cubicBezTo>
                  <a:cubicBezTo>
                    <a:pt x="1" y="1226"/>
                    <a:pt x="1285" y="0"/>
                    <a:pt x="2803" y="0"/>
                  </a:cubicBezTo>
                  <a:cubicBezTo>
                    <a:pt x="4379" y="0"/>
                    <a:pt x="5604" y="1285"/>
                    <a:pt x="5546" y="2802"/>
                  </a:cubicBezTo>
                  <a:cubicBezTo>
                    <a:pt x="5546" y="4378"/>
                    <a:pt x="4320" y="5604"/>
                    <a:pt x="2744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8" name="Google Shape;3778;p11"/>
            <p:cNvSpPr/>
            <p:nvPr/>
          </p:nvSpPr>
          <p:spPr>
            <a:xfrm>
              <a:off x="2369700" y="1424500"/>
              <a:ext cx="141575" cy="140100"/>
            </a:xfrm>
            <a:custGeom>
              <a:avLst/>
              <a:gdLst/>
              <a:ahLst/>
              <a:cxnLst/>
              <a:rect l="l" t="t" r="r" b="b"/>
              <a:pathLst>
                <a:path w="5663" h="5604" extrusionOk="0">
                  <a:moveTo>
                    <a:pt x="5604" y="2860"/>
                  </a:moveTo>
                  <a:cubicBezTo>
                    <a:pt x="5546" y="4436"/>
                    <a:pt x="4320" y="5604"/>
                    <a:pt x="2744" y="5604"/>
                  </a:cubicBezTo>
                  <a:cubicBezTo>
                    <a:pt x="1226" y="5545"/>
                    <a:pt x="0" y="4320"/>
                    <a:pt x="59" y="2744"/>
                  </a:cubicBezTo>
                  <a:cubicBezTo>
                    <a:pt x="59" y="1226"/>
                    <a:pt x="1343" y="0"/>
                    <a:pt x="2860" y="59"/>
                  </a:cubicBezTo>
                  <a:cubicBezTo>
                    <a:pt x="4437" y="59"/>
                    <a:pt x="5662" y="1343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9" name="Google Shape;3779;p11"/>
            <p:cNvSpPr/>
            <p:nvPr/>
          </p:nvSpPr>
          <p:spPr>
            <a:xfrm>
              <a:off x="3350325" y="4612975"/>
              <a:ext cx="138650" cy="138650"/>
            </a:xfrm>
            <a:custGeom>
              <a:avLst/>
              <a:gdLst/>
              <a:ahLst/>
              <a:cxnLst/>
              <a:rect l="l" t="t" r="r" b="b"/>
              <a:pathLst>
                <a:path w="5546" h="5546" extrusionOk="0">
                  <a:moveTo>
                    <a:pt x="2802" y="1"/>
                  </a:moveTo>
                  <a:cubicBezTo>
                    <a:pt x="4320" y="1"/>
                    <a:pt x="5546" y="1226"/>
                    <a:pt x="5546" y="2802"/>
                  </a:cubicBezTo>
                  <a:cubicBezTo>
                    <a:pt x="5546" y="4320"/>
                    <a:pt x="4320" y="5546"/>
                    <a:pt x="2744" y="5546"/>
                  </a:cubicBezTo>
                  <a:cubicBezTo>
                    <a:pt x="1226" y="5546"/>
                    <a:pt x="0" y="4320"/>
                    <a:pt x="0" y="2802"/>
                  </a:cubicBezTo>
                  <a:cubicBezTo>
                    <a:pt x="0" y="1226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0" name="Google Shape;3780;p11"/>
            <p:cNvSpPr/>
            <p:nvPr/>
          </p:nvSpPr>
          <p:spPr>
            <a:xfrm>
              <a:off x="5311575" y="388042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5545" y="2802"/>
                  </a:moveTo>
                  <a:cubicBezTo>
                    <a:pt x="5545" y="4320"/>
                    <a:pt x="4320" y="5604"/>
                    <a:pt x="2744" y="5546"/>
                  </a:cubicBezTo>
                  <a:cubicBezTo>
                    <a:pt x="1284" y="5546"/>
                    <a:pt x="0" y="4320"/>
                    <a:pt x="0" y="2802"/>
                  </a:cubicBezTo>
                  <a:cubicBezTo>
                    <a:pt x="0" y="1285"/>
                    <a:pt x="1284" y="1"/>
                    <a:pt x="2802" y="1"/>
                  </a:cubicBezTo>
                  <a:cubicBezTo>
                    <a:pt x="4320" y="59"/>
                    <a:pt x="5545" y="1285"/>
                    <a:pt x="5545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1" name="Google Shape;3781;p11"/>
            <p:cNvSpPr/>
            <p:nvPr/>
          </p:nvSpPr>
          <p:spPr>
            <a:xfrm>
              <a:off x="3106625" y="935650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5604" y="2802"/>
                  </a:moveTo>
                  <a:cubicBezTo>
                    <a:pt x="5604" y="4320"/>
                    <a:pt x="4320" y="5604"/>
                    <a:pt x="2744" y="5545"/>
                  </a:cubicBezTo>
                  <a:cubicBezTo>
                    <a:pt x="1226" y="5545"/>
                    <a:pt x="0" y="4320"/>
                    <a:pt x="0" y="2744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20" y="0"/>
                    <a:pt x="5604" y="1284"/>
                    <a:pt x="5546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2" name="Google Shape;3782;p11"/>
            <p:cNvSpPr/>
            <p:nvPr/>
          </p:nvSpPr>
          <p:spPr>
            <a:xfrm>
              <a:off x="1876475" y="3144950"/>
              <a:ext cx="140100" cy="138675"/>
            </a:xfrm>
            <a:custGeom>
              <a:avLst/>
              <a:gdLst/>
              <a:ahLst/>
              <a:cxnLst/>
              <a:rect l="l" t="t" r="r" b="b"/>
              <a:pathLst>
                <a:path w="5604" h="5547" extrusionOk="0">
                  <a:moveTo>
                    <a:pt x="2802" y="1"/>
                  </a:moveTo>
                  <a:cubicBezTo>
                    <a:pt x="4320" y="1"/>
                    <a:pt x="5604" y="1227"/>
                    <a:pt x="5604" y="2744"/>
                  </a:cubicBezTo>
                  <a:cubicBezTo>
                    <a:pt x="5604" y="4320"/>
                    <a:pt x="4378" y="5546"/>
                    <a:pt x="2802" y="5546"/>
                  </a:cubicBezTo>
                  <a:cubicBezTo>
                    <a:pt x="1284" y="5546"/>
                    <a:pt x="58" y="4320"/>
                    <a:pt x="58" y="2803"/>
                  </a:cubicBezTo>
                  <a:cubicBezTo>
                    <a:pt x="0" y="1285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3" name="Google Shape;3783;p11"/>
            <p:cNvSpPr/>
            <p:nvPr/>
          </p:nvSpPr>
          <p:spPr>
            <a:xfrm>
              <a:off x="2617775" y="117787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2802" y="59"/>
                  </a:moveTo>
                  <a:cubicBezTo>
                    <a:pt x="4320" y="59"/>
                    <a:pt x="5546" y="1343"/>
                    <a:pt x="5546" y="2802"/>
                  </a:cubicBezTo>
                  <a:cubicBezTo>
                    <a:pt x="5546" y="4378"/>
                    <a:pt x="4203" y="5604"/>
                    <a:pt x="2685" y="5604"/>
                  </a:cubicBezTo>
                  <a:cubicBezTo>
                    <a:pt x="1226" y="5546"/>
                    <a:pt x="0" y="4262"/>
                    <a:pt x="0" y="2744"/>
                  </a:cubicBezTo>
                  <a:cubicBezTo>
                    <a:pt x="59" y="1285"/>
                    <a:pt x="1284" y="1"/>
                    <a:pt x="2802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4" name="Google Shape;3784;p11"/>
            <p:cNvSpPr/>
            <p:nvPr/>
          </p:nvSpPr>
          <p:spPr>
            <a:xfrm>
              <a:off x="4822725" y="4370750"/>
              <a:ext cx="137175" cy="137175"/>
            </a:xfrm>
            <a:custGeom>
              <a:avLst/>
              <a:gdLst/>
              <a:ahLst/>
              <a:cxnLst/>
              <a:rect l="l" t="t" r="r" b="b"/>
              <a:pathLst>
                <a:path w="5487" h="5487" extrusionOk="0">
                  <a:moveTo>
                    <a:pt x="0" y="2744"/>
                  </a:moveTo>
                  <a:cubicBezTo>
                    <a:pt x="0" y="1284"/>
                    <a:pt x="1284" y="0"/>
                    <a:pt x="2802" y="0"/>
                  </a:cubicBezTo>
                  <a:cubicBezTo>
                    <a:pt x="4261" y="0"/>
                    <a:pt x="5487" y="1284"/>
                    <a:pt x="5487" y="2802"/>
                  </a:cubicBezTo>
                  <a:cubicBezTo>
                    <a:pt x="5487" y="4261"/>
                    <a:pt x="4203" y="5487"/>
                    <a:pt x="2744" y="5487"/>
                  </a:cubicBezTo>
                  <a:cubicBezTo>
                    <a:pt x="1284" y="5487"/>
                    <a:pt x="0" y="4203"/>
                    <a:pt x="0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5" name="Google Shape;3785;p11"/>
            <p:cNvSpPr/>
            <p:nvPr/>
          </p:nvSpPr>
          <p:spPr>
            <a:xfrm>
              <a:off x="2124550" y="1672575"/>
              <a:ext cx="138650" cy="137175"/>
            </a:xfrm>
            <a:custGeom>
              <a:avLst/>
              <a:gdLst/>
              <a:ahLst/>
              <a:cxnLst/>
              <a:rect l="l" t="t" r="r" b="b"/>
              <a:pathLst>
                <a:path w="5546" h="5487" extrusionOk="0">
                  <a:moveTo>
                    <a:pt x="5487" y="2744"/>
                  </a:moveTo>
                  <a:cubicBezTo>
                    <a:pt x="5545" y="4203"/>
                    <a:pt x="4261" y="5487"/>
                    <a:pt x="2802" y="5487"/>
                  </a:cubicBezTo>
                  <a:cubicBezTo>
                    <a:pt x="1284" y="5487"/>
                    <a:pt x="0" y="4261"/>
                    <a:pt x="0" y="2744"/>
                  </a:cubicBezTo>
                  <a:cubicBezTo>
                    <a:pt x="0" y="1284"/>
                    <a:pt x="1226" y="59"/>
                    <a:pt x="2685" y="0"/>
                  </a:cubicBezTo>
                  <a:cubicBezTo>
                    <a:pt x="4203" y="0"/>
                    <a:pt x="5487" y="1226"/>
                    <a:pt x="5487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6" name="Google Shape;3786;p11"/>
            <p:cNvSpPr/>
            <p:nvPr/>
          </p:nvSpPr>
          <p:spPr>
            <a:xfrm>
              <a:off x="2372625" y="4124125"/>
              <a:ext cx="135725" cy="137200"/>
            </a:xfrm>
            <a:custGeom>
              <a:avLst/>
              <a:gdLst/>
              <a:ahLst/>
              <a:cxnLst/>
              <a:rect l="l" t="t" r="r" b="b"/>
              <a:pathLst>
                <a:path w="5429" h="5488" extrusionOk="0">
                  <a:moveTo>
                    <a:pt x="5429" y="2744"/>
                  </a:moveTo>
                  <a:cubicBezTo>
                    <a:pt x="5429" y="4262"/>
                    <a:pt x="4144" y="5487"/>
                    <a:pt x="2685" y="5487"/>
                  </a:cubicBezTo>
                  <a:cubicBezTo>
                    <a:pt x="1167" y="5429"/>
                    <a:pt x="0" y="4203"/>
                    <a:pt x="0" y="2744"/>
                  </a:cubicBezTo>
                  <a:cubicBezTo>
                    <a:pt x="0" y="1226"/>
                    <a:pt x="1284" y="1"/>
                    <a:pt x="2743" y="59"/>
                  </a:cubicBezTo>
                  <a:cubicBezTo>
                    <a:pt x="4203" y="59"/>
                    <a:pt x="5429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7" name="Google Shape;3787;p11"/>
            <p:cNvSpPr/>
            <p:nvPr/>
          </p:nvSpPr>
          <p:spPr>
            <a:xfrm>
              <a:off x="1882300" y="2162875"/>
              <a:ext cx="137200" cy="135750"/>
            </a:xfrm>
            <a:custGeom>
              <a:avLst/>
              <a:gdLst/>
              <a:ahLst/>
              <a:cxnLst/>
              <a:rect l="l" t="t" r="r" b="b"/>
              <a:pathLst>
                <a:path w="5488" h="5430" extrusionOk="0">
                  <a:moveTo>
                    <a:pt x="5429" y="2744"/>
                  </a:moveTo>
                  <a:cubicBezTo>
                    <a:pt x="5429" y="4262"/>
                    <a:pt x="4203" y="5429"/>
                    <a:pt x="2744" y="5429"/>
                  </a:cubicBezTo>
                  <a:cubicBezTo>
                    <a:pt x="1226" y="5429"/>
                    <a:pt x="1" y="4145"/>
                    <a:pt x="59" y="2627"/>
                  </a:cubicBezTo>
                  <a:cubicBezTo>
                    <a:pt x="117" y="1168"/>
                    <a:pt x="1343" y="1"/>
                    <a:pt x="2802" y="1"/>
                  </a:cubicBezTo>
                  <a:cubicBezTo>
                    <a:pt x="4262" y="59"/>
                    <a:pt x="5487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8" name="Google Shape;3788;p11"/>
            <p:cNvSpPr/>
            <p:nvPr/>
          </p:nvSpPr>
          <p:spPr>
            <a:xfrm>
              <a:off x="4335325" y="4618825"/>
              <a:ext cx="135725" cy="135725"/>
            </a:xfrm>
            <a:custGeom>
              <a:avLst/>
              <a:gdLst/>
              <a:ahLst/>
              <a:cxnLst/>
              <a:rect l="l" t="t" r="r" b="b"/>
              <a:pathLst>
                <a:path w="5429" h="5429" extrusionOk="0">
                  <a:moveTo>
                    <a:pt x="5370" y="2685"/>
                  </a:moveTo>
                  <a:cubicBezTo>
                    <a:pt x="5429" y="4144"/>
                    <a:pt x="4203" y="5370"/>
                    <a:pt x="2744" y="5429"/>
                  </a:cubicBezTo>
                  <a:cubicBezTo>
                    <a:pt x="1226" y="5429"/>
                    <a:pt x="0" y="4203"/>
                    <a:pt x="0" y="2685"/>
                  </a:cubicBezTo>
                  <a:cubicBezTo>
                    <a:pt x="0" y="1226"/>
                    <a:pt x="1168" y="0"/>
                    <a:pt x="2685" y="0"/>
                  </a:cubicBezTo>
                  <a:cubicBezTo>
                    <a:pt x="4145" y="0"/>
                    <a:pt x="5370" y="1168"/>
                    <a:pt x="5370" y="26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9" name="Google Shape;3789;p11"/>
            <p:cNvSpPr/>
            <p:nvPr/>
          </p:nvSpPr>
          <p:spPr>
            <a:xfrm>
              <a:off x="3109550" y="4615900"/>
              <a:ext cx="134275" cy="134275"/>
            </a:xfrm>
            <a:custGeom>
              <a:avLst/>
              <a:gdLst/>
              <a:ahLst/>
              <a:cxnLst/>
              <a:rect l="l" t="t" r="r" b="b"/>
              <a:pathLst>
                <a:path w="5371" h="5371" extrusionOk="0">
                  <a:moveTo>
                    <a:pt x="2744" y="0"/>
                  </a:moveTo>
                  <a:cubicBezTo>
                    <a:pt x="4203" y="0"/>
                    <a:pt x="5370" y="1226"/>
                    <a:pt x="5312" y="2744"/>
                  </a:cubicBezTo>
                  <a:cubicBezTo>
                    <a:pt x="5312" y="4203"/>
                    <a:pt x="4144" y="5371"/>
                    <a:pt x="2627" y="5312"/>
                  </a:cubicBezTo>
                  <a:cubicBezTo>
                    <a:pt x="1109" y="5312"/>
                    <a:pt x="0" y="4145"/>
                    <a:pt x="0" y="2569"/>
                  </a:cubicBezTo>
                  <a:cubicBezTo>
                    <a:pt x="59" y="1109"/>
                    <a:pt x="1226" y="0"/>
                    <a:pt x="2744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0" name="Google Shape;3790;p11"/>
            <p:cNvSpPr/>
            <p:nvPr/>
          </p:nvSpPr>
          <p:spPr>
            <a:xfrm>
              <a:off x="5561100" y="1922100"/>
              <a:ext cx="134275" cy="132825"/>
            </a:xfrm>
            <a:custGeom>
              <a:avLst/>
              <a:gdLst/>
              <a:ahLst/>
              <a:cxnLst/>
              <a:rect l="l" t="t" r="r" b="b"/>
              <a:pathLst>
                <a:path w="5371" h="5313" extrusionOk="0">
                  <a:moveTo>
                    <a:pt x="2686" y="1"/>
                  </a:moveTo>
                  <a:cubicBezTo>
                    <a:pt x="4203" y="1"/>
                    <a:pt x="5371" y="1226"/>
                    <a:pt x="5312" y="2744"/>
                  </a:cubicBezTo>
                  <a:cubicBezTo>
                    <a:pt x="5312" y="4203"/>
                    <a:pt x="4145" y="5312"/>
                    <a:pt x="2627" y="5312"/>
                  </a:cubicBezTo>
                  <a:cubicBezTo>
                    <a:pt x="1110" y="5312"/>
                    <a:pt x="1" y="4086"/>
                    <a:pt x="1" y="2569"/>
                  </a:cubicBezTo>
                  <a:cubicBezTo>
                    <a:pt x="59" y="1110"/>
                    <a:pt x="1226" y="1"/>
                    <a:pt x="268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1" name="Google Shape;3791;p11"/>
            <p:cNvSpPr/>
            <p:nvPr/>
          </p:nvSpPr>
          <p:spPr>
            <a:xfrm>
              <a:off x="4583400" y="940025"/>
              <a:ext cx="131350" cy="131350"/>
            </a:xfrm>
            <a:custGeom>
              <a:avLst/>
              <a:gdLst/>
              <a:ahLst/>
              <a:cxnLst/>
              <a:rect l="l" t="t" r="r" b="b"/>
              <a:pathLst>
                <a:path w="5254" h="5254" extrusionOk="0">
                  <a:moveTo>
                    <a:pt x="2627" y="0"/>
                  </a:moveTo>
                  <a:cubicBezTo>
                    <a:pt x="4086" y="0"/>
                    <a:pt x="5254" y="1109"/>
                    <a:pt x="5254" y="2569"/>
                  </a:cubicBezTo>
                  <a:cubicBezTo>
                    <a:pt x="5254" y="4086"/>
                    <a:pt x="4086" y="5254"/>
                    <a:pt x="2569" y="5254"/>
                  </a:cubicBezTo>
                  <a:cubicBezTo>
                    <a:pt x="1109" y="5254"/>
                    <a:pt x="0" y="4086"/>
                    <a:pt x="0" y="2627"/>
                  </a:cubicBezTo>
                  <a:cubicBezTo>
                    <a:pt x="0" y="1109"/>
                    <a:pt x="1109" y="0"/>
                    <a:pt x="26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2" name="Google Shape;3792;p11"/>
            <p:cNvSpPr/>
            <p:nvPr/>
          </p:nvSpPr>
          <p:spPr>
            <a:xfrm>
              <a:off x="2127450" y="3880425"/>
              <a:ext cx="132825" cy="132825"/>
            </a:xfrm>
            <a:custGeom>
              <a:avLst/>
              <a:gdLst/>
              <a:ahLst/>
              <a:cxnLst/>
              <a:rect l="l" t="t" r="r" b="b"/>
              <a:pathLst>
                <a:path w="5313" h="5313" extrusionOk="0">
                  <a:moveTo>
                    <a:pt x="2686" y="1"/>
                  </a:moveTo>
                  <a:cubicBezTo>
                    <a:pt x="4145" y="1"/>
                    <a:pt x="5313" y="1168"/>
                    <a:pt x="5313" y="2627"/>
                  </a:cubicBezTo>
                  <a:cubicBezTo>
                    <a:pt x="5313" y="4145"/>
                    <a:pt x="4145" y="5312"/>
                    <a:pt x="2628" y="5312"/>
                  </a:cubicBezTo>
                  <a:cubicBezTo>
                    <a:pt x="1110" y="5254"/>
                    <a:pt x="1" y="4087"/>
                    <a:pt x="1" y="2627"/>
                  </a:cubicBezTo>
                  <a:cubicBezTo>
                    <a:pt x="1" y="1110"/>
                    <a:pt x="1168" y="1"/>
                    <a:pt x="262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3" name="Google Shape;3793;p11"/>
            <p:cNvSpPr/>
            <p:nvPr/>
          </p:nvSpPr>
          <p:spPr>
            <a:xfrm>
              <a:off x="1880850" y="3390125"/>
              <a:ext cx="132800" cy="132800"/>
            </a:xfrm>
            <a:custGeom>
              <a:avLst/>
              <a:gdLst/>
              <a:ahLst/>
              <a:cxnLst/>
              <a:rect l="l" t="t" r="r" b="b"/>
              <a:pathLst>
                <a:path w="5312" h="5312" extrusionOk="0">
                  <a:moveTo>
                    <a:pt x="2627" y="0"/>
                  </a:moveTo>
                  <a:cubicBezTo>
                    <a:pt x="4086" y="0"/>
                    <a:pt x="5254" y="1168"/>
                    <a:pt x="5312" y="2627"/>
                  </a:cubicBezTo>
                  <a:cubicBezTo>
                    <a:pt x="5312" y="4145"/>
                    <a:pt x="4145" y="5312"/>
                    <a:pt x="2627" y="5312"/>
                  </a:cubicBezTo>
                  <a:cubicBezTo>
                    <a:pt x="1168" y="5312"/>
                    <a:pt x="0" y="4145"/>
                    <a:pt x="0" y="2685"/>
                  </a:cubicBezTo>
                  <a:cubicBezTo>
                    <a:pt x="0" y="1168"/>
                    <a:pt x="1168" y="59"/>
                    <a:pt x="2627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4" name="Google Shape;3794;p11"/>
            <p:cNvSpPr/>
            <p:nvPr/>
          </p:nvSpPr>
          <p:spPr>
            <a:xfrm>
              <a:off x="2616300" y="4372200"/>
              <a:ext cx="132825" cy="134275"/>
            </a:xfrm>
            <a:custGeom>
              <a:avLst/>
              <a:gdLst/>
              <a:ahLst/>
              <a:cxnLst/>
              <a:rect l="l" t="t" r="r" b="b"/>
              <a:pathLst>
                <a:path w="5313" h="5371" extrusionOk="0">
                  <a:moveTo>
                    <a:pt x="5313" y="2744"/>
                  </a:moveTo>
                  <a:cubicBezTo>
                    <a:pt x="5313" y="4262"/>
                    <a:pt x="4087" y="5371"/>
                    <a:pt x="2628" y="5371"/>
                  </a:cubicBezTo>
                  <a:cubicBezTo>
                    <a:pt x="1110" y="5312"/>
                    <a:pt x="1" y="4145"/>
                    <a:pt x="1" y="2569"/>
                  </a:cubicBezTo>
                  <a:cubicBezTo>
                    <a:pt x="59" y="1110"/>
                    <a:pt x="1285" y="1"/>
                    <a:pt x="2744" y="59"/>
                  </a:cubicBezTo>
                  <a:cubicBezTo>
                    <a:pt x="4204" y="117"/>
                    <a:pt x="5313" y="1285"/>
                    <a:pt x="5313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5" name="Google Shape;3795;p11"/>
            <p:cNvSpPr/>
            <p:nvPr/>
          </p:nvSpPr>
          <p:spPr>
            <a:xfrm>
              <a:off x="2864375" y="940025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8" y="0"/>
                    <a:pt x="5196" y="1168"/>
                    <a:pt x="5196" y="2627"/>
                  </a:cubicBezTo>
                  <a:cubicBezTo>
                    <a:pt x="5254" y="4028"/>
                    <a:pt x="4028" y="5254"/>
                    <a:pt x="2569" y="5254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6" name="Google Shape;3796;p11"/>
            <p:cNvSpPr/>
            <p:nvPr/>
          </p:nvSpPr>
          <p:spPr>
            <a:xfrm>
              <a:off x="5562550" y="3638200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9" y="0"/>
                    <a:pt x="5196" y="1168"/>
                    <a:pt x="5254" y="2569"/>
                  </a:cubicBezTo>
                  <a:cubicBezTo>
                    <a:pt x="5254" y="4028"/>
                    <a:pt x="4029" y="5254"/>
                    <a:pt x="2628" y="5195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168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7" name="Google Shape;3797;p11"/>
            <p:cNvSpPr/>
            <p:nvPr/>
          </p:nvSpPr>
          <p:spPr>
            <a:xfrm>
              <a:off x="5073700" y="1188100"/>
              <a:ext cx="129900" cy="128425"/>
            </a:xfrm>
            <a:custGeom>
              <a:avLst/>
              <a:gdLst/>
              <a:ahLst/>
              <a:cxnLst/>
              <a:rect l="l" t="t" r="r" b="b"/>
              <a:pathLst>
                <a:path w="5196" h="5137" extrusionOk="0">
                  <a:moveTo>
                    <a:pt x="2569" y="0"/>
                  </a:moveTo>
                  <a:cubicBezTo>
                    <a:pt x="4028" y="0"/>
                    <a:pt x="5196" y="1226"/>
                    <a:pt x="5196" y="2627"/>
                  </a:cubicBezTo>
                  <a:cubicBezTo>
                    <a:pt x="5137" y="3969"/>
                    <a:pt x="3970" y="5137"/>
                    <a:pt x="2569" y="5137"/>
                  </a:cubicBezTo>
                  <a:cubicBezTo>
                    <a:pt x="1168" y="5137"/>
                    <a:pt x="1" y="3911"/>
                    <a:pt x="1" y="2510"/>
                  </a:cubicBezTo>
                  <a:cubicBezTo>
                    <a:pt x="59" y="1109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8" name="Google Shape;3798;p11"/>
            <p:cNvSpPr/>
            <p:nvPr/>
          </p:nvSpPr>
          <p:spPr>
            <a:xfrm>
              <a:off x="5320325" y="1430325"/>
              <a:ext cx="129900" cy="128450"/>
            </a:xfrm>
            <a:custGeom>
              <a:avLst/>
              <a:gdLst/>
              <a:ahLst/>
              <a:cxnLst/>
              <a:rect l="l" t="t" r="r" b="b"/>
              <a:pathLst>
                <a:path w="5196" h="5138" extrusionOk="0">
                  <a:moveTo>
                    <a:pt x="5137" y="2627"/>
                  </a:moveTo>
                  <a:cubicBezTo>
                    <a:pt x="5137" y="4028"/>
                    <a:pt x="3970" y="5137"/>
                    <a:pt x="2569" y="5137"/>
                  </a:cubicBezTo>
                  <a:cubicBezTo>
                    <a:pt x="1168" y="5137"/>
                    <a:pt x="0" y="3912"/>
                    <a:pt x="0" y="2511"/>
                  </a:cubicBezTo>
                  <a:cubicBezTo>
                    <a:pt x="59" y="1110"/>
                    <a:pt x="1285" y="1"/>
                    <a:pt x="2627" y="1"/>
                  </a:cubicBezTo>
                  <a:cubicBezTo>
                    <a:pt x="4028" y="59"/>
                    <a:pt x="5195" y="1226"/>
                    <a:pt x="5137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9" name="Google Shape;3799;p11"/>
            <p:cNvSpPr/>
            <p:nvPr/>
          </p:nvSpPr>
          <p:spPr>
            <a:xfrm>
              <a:off x="1886675" y="1920650"/>
              <a:ext cx="128450" cy="126975"/>
            </a:xfrm>
            <a:custGeom>
              <a:avLst/>
              <a:gdLst/>
              <a:ahLst/>
              <a:cxnLst/>
              <a:rect l="l" t="t" r="r" b="b"/>
              <a:pathLst>
                <a:path w="5138" h="5079" extrusionOk="0">
                  <a:moveTo>
                    <a:pt x="2569" y="0"/>
                  </a:moveTo>
                  <a:cubicBezTo>
                    <a:pt x="3970" y="0"/>
                    <a:pt x="5079" y="1109"/>
                    <a:pt x="5079" y="2510"/>
                  </a:cubicBezTo>
                  <a:cubicBezTo>
                    <a:pt x="5137" y="3969"/>
                    <a:pt x="3970" y="5078"/>
                    <a:pt x="2569" y="5078"/>
                  </a:cubicBezTo>
                  <a:cubicBezTo>
                    <a:pt x="1168" y="5078"/>
                    <a:pt x="59" y="3969"/>
                    <a:pt x="1" y="2568"/>
                  </a:cubicBezTo>
                  <a:cubicBezTo>
                    <a:pt x="1" y="1168"/>
                    <a:pt x="1110" y="59"/>
                    <a:pt x="256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0" name="Google Shape;3800;p11"/>
            <p:cNvSpPr/>
            <p:nvPr/>
          </p:nvSpPr>
          <p:spPr>
            <a:xfrm>
              <a:off x="5812100" y="2904175"/>
              <a:ext cx="125525" cy="127000"/>
            </a:xfrm>
            <a:custGeom>
              <a:avLst/>
              <a:gdLst/>
              <a:ahLst/>
              <a:cxnLst/>
              <a:rect l="l" t="t" r="r" b="b"/>
              <a:pathLst>
                <a:path w="5021" h="5080" extrusionOk="0">
                  <a:moveTo>
                    <a:pt x="2510" y="5021"/>
                  </a:moveTo>
                  <a:cubicBezTo>
                    <a:pt x="1109" y="5079"/>
                    <a:pt x="0" y="3970"/>
                    <a:pt x="0" y="2511"/>
                  </a:cubicBezTo>
                  <a:cubicBezTo>
                    <a:pt x="0" y="1110"/>
                    <a:pt x="1051" y="1"/>
                    <a:pt x="2510" y="1"/>
                  </a:cubicBezTo>
                  <a:cubicBezTo>
                    <a:pt x="3911" y="1"/>
                    <a:pt x="5020" y="1052"/>
                    <a:pt x="5020" y="2452"/>
                  </a:cubicBezTo>
                  <a:cubicBezTo>
                    <a:pt x="5020" y="3912"/>
                    <a:pt x="3969" y="5021"/>
                    <a:pt x="2510" y="50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1" name="Google Shape;3801;p11"/>
            <p:cNvSpPr/>
            <p:nvPr/>
          </p:nvSpPr>
          <p:spPr>
            <a:xfrm>
              <a:off x="5810625" y="2660475"/>
              <a:ext cx="127000" cy="127000"/>
            </a:xfrm>
            <a:custGeom>
              <a:avLst/>
              <a:gdLst/>
              <a:ahLst/>
              <a:cxnLst/>
              <a:rect l="l" t="t" r="r" b="b"/>
              <a:pathLst>
                <a:path w="5080" h="5080" extrusionOk="0">
                  <a:moveTo>
                    <a:pt x="2569" y="5079"/>
                  </a:moveTo>
                  <a:cubicBezTo>
                    <a:pt x="1168" y="5079"/>
                    <a:pt x="59" y="3970"/>
                    <a:pt x="1" y="2569"/>
                  </a:cubicBezTo>
                  <a:cubicBezTo>
                    <a:pt x="1" y="1168"/>
                    <a:pt x="1110" y="59"/>
                    <a:pt x="2569" y="1"/>
                  </a:cubicBezTo>
                  <a:cubicBezTo>
                    <a:pt x="3970" y="1"/>
                    <a:pt x="5079" y="1110"/>
                    <a:pt x="5079" y="2569"/>
                  </a:cubicBezTo>
                  <a:cubicBezTo>
                    <a:pt x="5079" y="3970"/>
                    <a:pt x="3970" y="5079"/>
                    <a:pt x="2569" y="50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2" name="Google Shape;3802;p11"/>
            <p:cNvSpPr/>
            <p:nvPr/>
          </p:nvSpPr>
          <p:spPr>
            <a:xfrm>
              <a:off x="4581925" y="4623200"/>
              <a:ext cx="127000" cy="126975"/>
            </a:xfrm>
            <a:custGeom>
              <a:avLst/>
              <a:gdLst/>
              <a:ahLst/>
              <a:cxnLst/>
              <a:rect l="l" t="t" r="r" b="b"/>
              <a:pathLst>
                <a:path w="5080" h="5079" extrusionOk="0">
                  <a:moveTo>
                    <a:pt x="5079" y="2510"/>
                  </a:moveTo>
                  <a:cubicBezTo>
                    <a:pt x="5079" y="3911"/>
                    <a:pt x="3970" y="5020"/>
                    <a:pt x="2569" y="5079"/>
                  </a:cubicBezTo>
                  <a:cubicBezTo>
                    <a:pt x="1168" y="5079"/>
                    <a:pt x="1" y="3969"/>
                    <a:pt x="1" y="2569"/>
                  </a:cubicBezTo>
                  <a:cubicBezTo>
                    <a:pt x="1" y="1109"/>
                    <a:pt x="1110" y="0"/>
                    <a:pt x="2511" y="0"/>
                  </a:cubicBezTo>
                  <a:cubicBezTo>
                    <a:pt x="3912" y="0"/>
                    <a:pt x="5021" y="1109"/>
                    <a:pt x="5079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3" name="Google Shape;3803;p11"/>
            <p:cNvSpPr/>
            <p:nvPr/>
          </p:nvSpPr>
          <p:spPr>
            <a:xfrm>
              <a:off x="3849400" y="694850"/>
              <a:ext cx="126975" cy="127000"/>
            </a:xfrm>
            <a:custGeom>
              <a:avLst/>
              <a:gdLst/>
              <a:ahLst/>
              <a:cxnLst/>
              <a:rect l="l" t="t" r="r" b="b"/>
              <a:pathLst>
                <a:path w="5079" h="5080" extrusionOk="0">
                  <a:moveTo>
                    <a:pt x="2510" y="59"/>
                  </a:moveTo>
                  <a:cubicBezTo>
                    <a:pt x="3911" y="1"/>
                    <a:pt x="5078" y="1110"/>
                    <a:pt x="5078" y="2569"/>
                  </a:cubicBezTo>
                  <a:cubicBezTo>
                    <a:pt x="5078" y="3970"/>
                    <a:pt x="3969" y="5079"/>
                    <a:pt x="2510" y="5079"/>
                  </a:cubicBezTo>
                  <a:cubicBezTo>
                    <a:pt x="1109" y="5079"/>
                    <a:pt x="58" y="3970"/>
                    <a:pt x="0" y="2628"/>
                  </a:cubicBezTo>
                  <a:cubicBezTo>
                    <a:pt x="0" y="1168"/>
                    <a:pt x="1109" y="59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4" name="Google Shape;3804;p11"/>
            <p:cNvSpPr/>
            <p:nvPr/>
          </p:nvSpPr>
          <p:spPr>
            <a:xfrm>
              <a:off x="36027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5020" y="2452"/>
                  </a:moveTo>
                  <a:cubicBezTo>
                    <a:pt x="5020" y="3911"/>
                    <a:pt x="3970" y="5020"/>
                    <a:pt x="2510" y="5020"/>
                  </a:cubicBezTo>
                  <a:cubicBezTo>
                    <a:pt x="1109" y="5020"/>
                    <a:pt x="59" y="3911"/>
                    <a:pt x="0" y="2510"/>
                  </a:cubicBezTo>
                  <a:cubicBezTo>
                    <a:pt x="0" y="1109"/>
                    <a:pt x="1109" y="0"/>
                    <a:pt x="2510" y="0"/>
                  </a:cubicBezTo>
                  <a:cubicBezTo>
                    <a:pt x="3911" y="0"/>
                    <a:pt x="5020" y="1051"/>
                    <a:pt x="5020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5" name="Google Shape;3805;p11"/>
            <p:cNvSpPr/>
            <p:nvPr/>
          </p:nvSpPr>
          <p:spPr>
            <a:xfrm>
              <a:off x="2867300" y="4620275"/>
              <a:ext cx="124075" cy="124075"/>
            </a:xfrm>
            <a:custGeom>
              <a:avLst/>
              <a:gdLst/>
              <a:ahLst/>
              <a:cxnLst/>
              <a:rect l="l" t="t" r="r" b="b"/>
              <a:pathLst>
                <a:path w="4963" h="4963" extrusionOk="0">
                  <a:moveTo>
                    <a:pt x="2511" y="4962"/>
                  </a:moveTo>
                  <a:cubicBezTo>
                    <a:pt x="1110" y="4962"/>
                    <a:pt x="1" y="3853"/>
                    <a:pt x="1" y="2452"/>
                  </a:cubicBezTo>
                  <a:cubicBezTo>
                    <a:pt x="1" y="1110"/>
                    <a:pt x="1110" y="1"/>
                    <a:pt x="2511" y="1"/>
                  </a:cubicBezTo>
                  <a:cubicBezTo>
                    <a:pt x="3911" y="1"/>
                    <a:pt x="4962" y="1110"/>
                    <a:pt x="4962" y="2510"/>
                  </a:cubicBezTo>
                  <a:cubicBezTo>
                    <a:pt x="4962" y="3911"/>
                    <a:pt x="3911" y="4962"/>
                    <a:pt x="2511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6" name="Google Shape;3806;p11"/>
            <p:cNvSpPr/>
            <p:nvPr/>
          </p:nvSpPr>
          <p:spPr>
            <a:xfrm>
              <a:off x="5812100" y="2415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0" y="1"/>
                  </a:moveTo>
                  <a:cubicBezTo>
                    <a:pt x="3853" y="1"/>
                    <a:pt x="4962" y="1110"/>
                    <a:pt x="4962" y="2511"/>
                  </a:cubicBezTo>
                  <a:cubicBezTo>
                    <a:pt x="5020" y="3853"/>
                    <a:pt x="3911" y="4962"/>
                    <a:pt x="2510" y="4962"/>
                  </a:cubicBezTo>
                  <a:cubicBezTo>
                    <a:pt x="1109" y="5021"/>
                    <a:pt x="0" y="3912"/>
                    <a:pt x="0" y="2511"/>
                  </a:cubicBezTo>
                  <a:cubicBezTo>
                    <a:pt x="0" y="1110"/>
                    <a:pt x="1109" y="1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7" name="Google Shape;3807;p11"/>
            <p:cNvSpPr/>
            <p:nvPr/>
          </p:nvSpPr>
          <p:spPr>
            <a:xfrm>
              <a:off x="5812100" y="3152250"/>
              <a:ext cx="125525" cy="124075"/>
            </a:xfrm>
            <a:custGeom>
              <a:avLst/>
              <a:gdLst/>
              <a:ahLst/>
              <a:cxnLst/>
              <a:rect l="l" t="t" r="r" b="b"/>
              <a:pathLst>
                <a:path w="5021" h="4963" extrusionOk="0">
                  <a:moveTo>
                    <a:pt x="2452" y="4962"/>
                  </a:moveTo>
                  <a:cubicBezTo>
                    <a:pt x="1109" y="4904"/>
                    <a:pt x="0" y="3795"/>
                    <a:pt x="59" y="2394"/>
                  </a:cubicBezTo>
                  <a:cubicBezTo>
                    <a:pt x="59" y="1052"/>
                    <a:pt x="1168" y="1"/>
                    <a:pt x="2510" y="1"/>
                  </a:cubicBezTo>
                  <a:cubicBezTo>
                    <a:pt x="3911" y="1"/>
                    <a:pt x="5020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8" name="Google Shape;3808;p11"/>
            <p:cNvSpPr/>
            <p:nvPr/>
          </p:nvSpPr>
          <p:spPr>
            <a:xfrm>
              <a:off x="2378450" y="1186625"/>
              <a:ext cx="124075" cy="122600"/>
            </a:xfrm>
            <a:custGeom>
              <a:avLst/>
              <a:gdLst/>
              <a:ahLst/>
              <a:cxnLst/>
              <a:rect l="l" t="t" r="r" b="b"/>
              <a:pathLst>
                <a:path w="4963" h="4904" extrusionOk="0">
                  <a:moveTo>
                    <a:pt x="2452" y="4904"/>
                  </a:moveTo>
                  <a:cubicBezTo>
                    <a:pt x="1110" y="4904"/>
                    <a:pt x="1" y="3853"/>
                    <a:pt x="1" y="2452"/>
                  </a:cubicBezTo>
                  <a:cubicBezTo>
                    <a:pt x="1" y="1110"/>
                    <a:pt x="1110" y="1"/>
                    <a:pt x="2510" y="1"/>
                  </a:cubicBezTo>
                  <a:cubicBezTo>
                    <a:pt x="3853" y="1"/>
                    <a:pt x="4962" y="1110"/>
                    <a:pt x="4962" y="2511"/>
                  </a:cubicBezTo>
                  <a:cubicBezTo>
                    <a:pt x="4904" y="3853"/>
                    <a:pt x="3795" y="4904"/>
                    <a:pt x="2452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9" name="Google Shape;3809;p11"/>
            <p:cNvSpPr/>
            <p:nvPr/>
          </p:nvSpPr>
          <p:spPr>
            <a:xfrm>
              <a:off x="40930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1" y="0"/>
                  </a:moveTo>
                  <a:cubicBezTo>
                    <a:pt x="3912" y="59"/>
                    <a:pt x="5021" y="1168"/>
                    <a:pt x="4962" y="2569"/>
                  </a:cubicBezTo>
                  <a:cubicBezTo>
                    <a:pt x="4962" y="3911"/>
                    <a:pt x="3853" y="5020"/>
                    <a:pt x="2452" y="4962"/>
                  </a:cubicBezTo>
                  <a:cubicBezTo>
                    <a:pt x="1052" y="4962"/>
                    <a:pt x="1" y="3853"/>
                    <a:pt x="1" y="2510"/>
                  </a:cubicBezTo>
                  <a:cubicBezTo>
                    <a:pt x="1" y="1109"/>
                    <a:pt x="1110" y="0"/>
                    <a:pt x="25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0" name="Google Shape;3810;p11"/>
            <p:cNvSpPr/>
            <p:nvPr/>
          </p:nvSpPr>
          <p:spPr>
            <a:xfrm>
              <a:off x="1885225" y="3641100"/>
              <a:ext cx="124050" cy="124075"/>
            </a:xfrm>
            <a:custGeom>
              <a:avLst/>
              <a:gdLst/>
              <a:ahLst/>
              <a:cxnLst/>
              <a:rect l="l" t="t" r="r" b="b"/>
              <a:pathLst>
                <a:path w="4962" h="4963" extrusionOk="0">
                  <a:moveTo>
                    <a:pt x="2452" y="1"/>
                  </a:moveTo>
                  <a:cubicBezTo>
                    <a:pt x="3853" y="1"/>
                    <a:pt x="4962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ubicBezTo>
                    <a:pt x="1051" y="4962"/>
                    <a:pt x="0" y="3853"/>
                    <a:pt x="0" y="2453"/>
                  </a:cubicBezTo>
                  <a:cubicBezTo>
                    <a:pt x="0" y="1110"/>
                    <a:pt x="1109" y="1"/>
                    <a:pt x="24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1" name="Google Shape;3811;p11"/>
            <p:cNvSpPr/>
            <p:nvPr/>
          </p:nvSpPr>
          <p:spPr>
            <a:xfrm>
              <a:off x="5318875" y="4129975"/>
              <a:ext cx="124050" cy="125500"/>
            </a:xfrm>
            <a:custGeom>
              <a:avLst/>
              <a:gdLst/>
              <a:ahLst/>
              <a:cxnLst/>
              <a:rect l="l" t="t" r="r" b="b"/>
              <a:pathLst>
                <a:path w="4962" h="5020" extrusionOk="0">
                  <a:moveTo>
                    <a:pt x="58" y="2510"/>
                  </a:moveTo>
                  <a:cubicBezTo>
                    <a:pt x="58" y="1109"/>
                    <a:pt x="1167" y="0"/>
                    <a:pt x="2568" y="58"/>
                  </a:cubicBezTo>
                  <a:cubicBezTo>
                    <a:pt x="3911" y="117"/>
                    <a:pt x="4962" y="1226"/>
                    <a:pt x="4962" y="2568"/>
                  </a:cubicBezTo>
                  <a:cubicBezTo>
                    <a:pt x="4962" y="3911"/>
                    <a:pt x="3794" y="5020"/>
                    <a:pt x="2452" y="5020"/>
                  </a:cubicBezTo>
                  <a:cubicBezTo>
                    <a:pt x="1109" y="4962"/>
                    <a:pt x="0" y="3853"/>
                    <a:pt x="58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2" name="Google Shape;3812;p11"/>
            <p:cNvSpPr/>
            <p:nvPr/>
          </p:nvSpPr>
          <p:spPr>
            <a:xfrm>
              <a:off x="3357625" y="696325"/>
              <a:ext cx="124050" cy="124050"/>
            </a:xfrm>
            <a:custGeom>
              <a:avLst/>
              <a:gdLst/>
              <a:ahLst/>
              <a:cxnLst/>
              <a:rect l="l" t="t" r="r" b="b"/>
              <a:pathLst>
                <a:path w="4962" h="4962" extrusionOk="0">
                  <a:moveTo>
                    <a:pt x="2510" y="4962"/>
                  </a:moveTo>
                  <a:cubicBezTo>
                    <a:pt x="1168" y="4962"/>
                    <a:pt x="59" y="3853"/>
                    <a:pt x="0" y="2510"/>
                  </a:cubicBezTo>
                  <a:cubicBezTo>
                    <a:pt x="0" y="1168"/>
                    <a:pt x="1109" y="59"/>
                    <a:pt x="2452" y="59"/>
                  </a:cubicBezTo>
                  <a:cubicBezTo>
                    <a:pt x="3794" y="0"/>
                    <a:pt x="4903" y="1109"/>
                    <a:pt x="4903" y="2452"/>
                  </a:cubicBezTo>
                  <a:cubicBezTo>
                    <a:pt x="4962" y="3794"/>
                    <a:pt x="3853" y="4903"/>
                    <a:pt x="2510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3" name="Google Shape;3813;p11"/>
            <p:cNvSpPr/>
            <p:nvPr/>
          </p:nvSpPr>
          <p:spPr>
            <a:xfrm>
              <a:off x="5076625" y="43780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1" y="2393"/>
                  </a:moveTo>
                  <a:cubicBezTo>
                    <a:pt x="59" y="1051"/>
                    <a:pt x="1226" y="0"/>
                    <a:pt x="2511" y="0"/>
                  </a:cubicBezTo>
                  <a:cubicBezTo>
                    <a:pt x="3853" y="58"/>
                    <a:pt x="4962" y="1226"/>
                    <a:pt x="4904" y="2510"/>
                  </a:cubicBezTo>
                  <a:cubicBezTo>
                    <a:pt x="4904" y="3852"/>
                    <a:pt x="3736" y="4962"/>
                    <a:pt x="2394" y="4903"/>
                  </a:cubicBezTo>
                  <a:cubicBezTo>
                    <a:pt x="1051" y="4903"/>
                    <a:pt x="1" y="3736"/>
                    <a:pt x="1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4" name="Google Shape;3814;p11"/>
            <p:cNvSpPr/>
            <p:nvPr/>
          </p:nvSpPr>
          <p:spPr>
            <a:xfrm>
              <a:off x="4830000" y="944400"/>
              <a:ext cx="122625" cy="122600"/>
            </a:xfrm>
            <a:custGeom>
              <a:avLst/>
              <a:gdLst/>
              <a:ahLst/>
              <a:cxnLst/>
              <a:rect l="l" t="t" r="r" b="b"/>
              <a:pathLst>
                <a:path w="4905" h="4904" extrusionOk="0">
                  <a:moveTo>
                    <a:pt x="4904" y="2452"/>
                  </a:moveTo>
                  <a:cubicBezTo>
                    <a:pt x="4904" y="3794"/>
                    <a:pt x="3795" y="4903"/>
                    <a:pt x="2453" y="4903"/>
                  </a:cubicBezTo>
                  <a:cubicBezTo>
                    <a:pt x="1110" y="4903"/>
                    <a:pt x="1" y="3736"/>
                    <a:pt x="1" y="2452"/>
                  </a:cubicBezTo>
                  <a:cubicBezTo>
                    <a:pt x="1" y="1109"/>
                    <a:pt x="1168" y="0"/>
                    <a:pt x="2453" y="0"/>
                  </a:cubicBezTo>
                  <a:cubicBezTo>
                    <a:pt x="3795" y="0"/>
                    <a:pt x="4904" y="1109"/>
                    <a:pt x="4904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5" name="Google Shape;3815;p11"/>
            <p:cNvSpPr/>
            <p:nvPr/>
          </p:nvSpPr>
          <p:spPr>
            <a:xfrm>
              <a:off x="2131825" y="14332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3" y="4904"/>
                  </a:moveTo>
                  <a:cubicBezTo>
                    <a:pt x="1110" y="4904"/>
                    <a:pt x="1" y="3795"/>
                    <a:pt x="1" y="2452"/>
                  </a:cubicBezTo>
                  <a:cubicBezTo>
                    <a:pt x="59" y="1109"/>
                    <a:pt x="1168" y="0"/>
                    <a:pt x="2511" y="0"/>
                  </a:cubicBezTo>
                  <a:cubicBezTo>
                    <a:pt x="3853" y="59"/>
                    <a:pt x="4962" y="1168"/>
                    <a:pt x="4904" y="2510"/>
                  </a:cubicBezTo>
                  <a:cubicBezTo>
                    <a:pt x="4904" y="3853"/>
                    <a:pt x="3795" y="4962"/>
                    <a:pt x="2453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6" name="Google Shape;3816;p11"/>
            <p:cNvSpPr/>
            <p:nvPr/>
          </p:nvSpPr>
          <p:spPr>
            <a:xfrm>
              <a:off x="5565475" y="1679875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2" y="0"/>
                  </a:moveTo>
                  <a:cubicBezTo>
                    <a:pt x="3795" y="0"/>
                    <a:pt x="4962" y="1109"/>
                    <a:pt x="4962" y="2452"/>
                  </a:cubicBezTo>
                  <a:cubicBezTo>
                    <a:pt x="4962" y="3794"/>
                    <a:pt x="3853" y="4903"/>
                    <a:pt x="2511" y="4903"/>
                  </a:cubicBezTo>
                  <a:cubicBezTo>
                    <a:pt x="1168" y="4962"/>
                    <a:pt x="59" y="3852"/>
                    <a:pt x="59" y="2510"/>
                  </a:cubicBezTo>
                  <a:cubicBezTo>
                    <a:pt x="1" y="1167"/>
                    <a:pt x="1110" y="58"/>
                    <a:pt x="245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7" name="Google Shape;3817;p11"/>
            <p:cNvSpPr/>
            <p:nvPr/>
          </p:nvSpPr>
          <p:spPr>
            <a:xfrm>
              <a:off x="3847925" y="4868350"/>
              <a:ext cx="121150" cy="121150"/>
            </a:xfrm>
            <a:custGeom>
              <a:avLst/>
              <a:gdLst/>
              <a:ahLst/>
              <a:cxnLst/>
              <a:rect l="l" t="t" r="r" b="b"/>
              <a:pathLst>
                <a:path w="4846" h="4846" extrusionOk="0">
                  <a:moveTo>
                    <a:pt x="4845" y="2394"/>
                  </a:moveTo>
                  <a:cubicBezTo>
                    <a:pt x="4845" y="3736"/>
                    <a:pt x="3795" y="4845"/>
                    <a:pt x="2452" y="4845"/>
                  </a:cubicBezTo>
                  <a:cubicBezTo>
                    <a:pt x="1168" y="4845"/>
                    <a:pt x="59" y="3795"/>
                    <a:pt x="59" y="2452"/>
                  </a:cubicBezTo>
                  <a:cubicBezTo>
                    <a:pt x="1" y="1110"/>
                    <a:pt x="1110" y="59"/>
                    <a:pt x="2394" y="59"/>
                  </a:cubicBezTo>
                  <a:cubicBezTo>
                    <a:pt x="3736" y="1"/>
                    <a:pt x="4845" y="1110"/>
                    <a:pt x="4845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8" name="Google Shape;3818;p11"/>
            <p:cNvSpPr/>
            <p:nvPr/>
          </p:nvSpPr>
          <p:spPr>
            <a:xfrm>
              <a:off x="1644450" y="2660475"/>
              <a:ext cx="119675" cy="119700"/>
            </a:xfrm>
            <a:custGeom>
              <a:avLst/>
              <a:gdLst/>
              <a:ahLst/>
              <a:cxnLst/>
              <a:rect l="l" t="t" r="r" b="b"/>
              <a:pathLst>
                <a:path w="4787" h="4788" extrusionOk="0">
                  <a:moveTo>
                    <a:pt x="2393" y="1"/>
                  </a:moveTo>
                  <a:cubicBezTo>
                    <a:pt x="3678" y="1"/>
                    <a:pt x="4787" y="1052"/>
                    <a:pt x="4787" y="2394"/>
                  </a:cubicBezTo>
                  <a:cubicBezTo>
                    <a:pt x="4787" y="3678"/>
                    <a:pt x="3736" y="4787"/>
                    <a:pt x="2393" y="4787"/>
                  </a:cubicBezTo>
                  <a:cubicBezTo>
                    <a:pt x="1109" y="4787"/>
                    <a:pt x="0" y="3737"/>
                    <a:pt x="0" y="2394"/>
                  </a:cubicBezTo>
                  <a:cubicBezTo>
                    <a:pt x="0" y="1110"/>
                    <a:pt x="1051" y="1"/>
                    <a:pt x="23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9" name="Google Shape;3819;p11"/>
            <p:cNvSpPr/>
            <p:nvPr/>
          </p:nvSpPr>
          <p:spPr>
            <a:xfrm>
              <a:off x="3605700" y="4868350"/>
              <a:ext cx="121125" cy="121150"/>
            </a:xfrm>
            <a:custGeom>
              <a:avLst/>
              <a:gdLst/>
              <a:ahLst/>
              <a:cxnLst/>
              <a:rect l="l" t="t" r="r" b="b"/>
              <a:pathLst>
                <a:path w="4845" h="4846" extrusionOk="0">
                  <a:moveTo>
                    <a:pt x="4787" y="2394"/>
                  </a:moveTo>
                  <a:cubicBezTo>
                    <a:pt x="4845" y="3736"/>
                    <a:pt x="3736" y="4845"/>
                    <a:pt x="2452" y="4845"/>
                  </a:cubicBezTo>
                  <a:cubicBezTo>
                    <a:pt x="1109" y="4845"/>
                    <a:pt x="59" y="3795"/>
                    <a:pt x="0" y="2452"/>
                  </a:cubicBezTo>
                  <a:cubicBezTo>
                    <a:pt x="0" y="1110"/>
                    <a:pt x="1051" y="59"/>
                    <a:pt x="2393" y="59"/>
                  </a:cubicBezTo>
                  <a:cubicBezTo>
                    <a:pt x="3736" y="1"/>
                    <a:pt x="4787" y="1110"/>
                    <a:pt x="4787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0" name="Google Shape;3820;p11"/>
            <p:cNvSpPr/>
            <p:nvPr/>
          </p:nvSpPr>
          <p:spPr>
            <a:xfrm>
              <a:off x="4342625" y="699250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8"/>
                  </a:moveTo>
                  <a:cubicBezTo>
                    <a:pt x="1051" y="4728"/>
                    <a:pt x="59" y="3736"/>
                    <a:pt x="59" y="2393"/>
                  </a:cubicBezTo>
                  <a:cubicBezTo>
                    <a:pt x="0" y="1051"/>
                    <a:pt x="1051" y="0"/>
                    <a:pt x="2452" y="0"/>
                  </a:cubicBezTo>
                  <a:cubicBezTo>
                    <a:pt x="3736" y="58"/>
                    <a:pt x="4787" y="1051"/>
                    <a:pt x="4728" y="2393"/>
                  </a:cubicBezTo>
                  <a:cubicBezTo>
                    <a:pt x="4728" y="3736"/>
                    <a:pt x="3736" y="4728"/>
                    <a:pt x="2393" y="47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1" name="Google Shape;3821;p11"/>
            <p:cNvSpPr/>
            <p:nvPr/>
          </p:nvSpPr>
          <p:spPr>
            <a:xfrm>
              <a:off x="5568400" y="38906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8" y="2393"/>
                  </a:moveTo>
                  <a:cubicBezTo>
                    <a:pt x="4728" y="3736"/>
                    <a:pt x="3736" y="4728"/>
                    <a:pt x="2394" y="4728"/>
                  </a:cubicBezTo>
                  <a:cubicBezTo>
                    <a:pt x="1051" y="4728"/>
                    <a:pt x="0" y="3678"/>
                    <a:pt x="0" y="2335"/>
                  </a:cubicBezTo>
                  <a:cubicBezTo>
                    <a:pt x="59" y="1051"/>
                    <a:pt x="1109" y="0"/>
                    <a:pt x="2394" y="0"/>
                  </a:cubicBezTo>
                  <a:cubicBezTo>
                    <a:pt x="3736" y="59"/>
                    <a:pt x="4728" y="1051"/>
                    <a:pt x="4728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2" name="Google Shape;3822;p11"/>
            <p:cNvSpPr/>
            <p:nvPr/>
          </p:nvSpPr>
          <p:spPr>
            <a:xfrm>
              <a:off x="2134750" y="41343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9" y="2393"/>
                  </a:moveTo>
                  <a:cubicBezTo>
                    <a:pt x="4670" y="3678"/>
                    <a:pt x="3678" y="4728"/>
                    <a:pt x="2336" y="4670"/>
                  </a:cubicBezTo>
                  <a:cubicBezTo>
                    <a:pt x="993" y="4670"/>
                    <a:pt x="1" y="3619"/>
                    <a:pt x="1" y="2277"/>
                  </a:cubicBezTo>
                  <a:cubicBezTo>
                    <a:pt x="59" y="992"/>
                    <a:pt x="1051" y="0"/>
                    <a:pt x="2394" y="0"/>
                  </a:cubicBezTo>
                  <a:cubicBezTo>
                    <a:pt x="3736" y="0"/>
                    <a:pt x="4729" y="1051"/>
                    <a:pt x="4670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3" name="Google Shape;3823;p11"/>
            <p:cNvSpPr/>
            <p:nvPr/>
          </p:nvSpPr>
          <p:spPr>
            <a:xfrm>
              <a:off x="2381375" y="43809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5" y="4729"/>
                  </a:moveTo>
                  <a:cubicBezTo>
                    <a:pt x="993" y="4670"/>
                    <a:pt x="0" y="3678"/>
                    <a:pt x="0" y="2336"/>
                  </a:cubicBezTo>
                  <a:cubicBezTo>
                    <a:pt x="0" y="993"/>
                    <a:pt x="1109" y="1"/>
                    <a:pt x="2452" y="1"/>
                  </a:cubicBezTo>
                  <a:cubicBezTo>
                    <a:pt x="3736" y="59"/>
                    <a:pt x="4728" y="1110"/>
                    <a:pt x="4728" y="2394"/>
                  </a:cubicBezTo>
                  <a:cubicBezTo>
                    <a:pt x="4670" y="3736"/>
                    <a:pt x="3619" y="4729"/>
                    <a:pt x="2335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4" name="Google Shape;3824;p11"/>
            <p:cNvSpPr/>
            <p:nvPr/>
          </p:nvSpPr>
          <p:spPr>
            <a:xfrm>
              <a:off x="4097450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2336" y="0"/>
                  </a:moveTo>
                  <a:cubicBezTo>
                    <a:pt x="3620" y="0"/>
                    <a:pt x="4671" y="993"/>
                    <a:pt x="4671" y="2277"/>
                  </a:cubicBezTo>
                  <a:cubicBezTo>
                    <a:pt x="4671" y="3619"/>
                    <a:pt x="3678" y="4612"/>
                    <a:pt x="2336" y="4670"/>
                  </a:cubicBezTo>
                  <a:cubicBezTo>
                    <a:pt x="1052" y="4670"/>
                    <a:pt x="1" y="3619"/>
                    <a:pt x="1" y="2335"/>
                  </a:cubicBezTo>
                  <a:cubicBezTo>
                    <a:pt x="1" y="993"/>
                    <a:pt x="993" y="0"/>
                    <a:pt x="233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5" name="Google Shape;3825;p11"/>
            <p:cNvSpPr/>
            <p:nvPr/>
          </p:nvSpPr>
          <p:spPr>
            <a:xfrm>
              <a:off x="5815025" y="2171625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9"/>
                  </a:moveTo>
                  <a:cubicBezTo>
                    <a:pt x="1051" y="4729"/>
                    <a:pt x="0" y="3678"/>
                    <a:pt x="0" y="2336"/>
                  </a:cubicBezTo>
                  <a:cubicBezTo>
                    <a:pt x="58" y="1052"/>
                    <a:pt x="1051" y="1"/>
                    <a:pt x="2393" y="1"/>
                  </a:cubicBezTo>
                  <a:cubicBezTo>
                    <a:pt x="3736" y="1"/>
                    <a:pt x="4786" y="1052"/>
                    <a:pt x="4728" y="2394"/>
                  </a:cubicBezTo>
                  <a:cubicBezTo>
                    <a:pt x="4728" y="3737"/>
                    <a:pt x="3677" y="4729"/>
                    <a:pt x="239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6" name="Google Shape;3826;p11"/>
            <p:cNvSpPr/>
            <p:nvPr/>
          </p:nvSpPr>
          <p:spPr>
            <a:xfrm>
              <a:off x="5816475" y="33988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0"/>
                  </a:moveTo>
                  <a:cubicBezTo>
                    <a:pt x="3619" y="0"/>
                    <a:pt x="4670" y="993"/>
                    <a:pt x="4670" y="2335"/>
                  </a:cubicBezTo>
                  <a:cubicBezTo>
                    <a:pt x="4670" y="3619"/>
                    <a:pt x="3619" y="4670"/>
                    <a:pt x="2335" y="4670"/>
                  </a:cubicBezTo>
                  <a:cubicBezTo>
                    <a:pt x="993" y="4670"/>
                    <a:pt x="0" y="3619"/>
                    <a:pt x="0" y="2335"/>
                  </a:cubicBezTo>
                  <a:cubicBezTo>
                    <a:pt x="0" y="993"/>
                    <a:pt x="993" y="0"/>
                    <a:pt x="23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7" name="Google Shape;3827;p11"/>
            <p:cNvSpPr/>
            <p:nvPr/>
          </p:nvSpPr>
          <p:spPr>
            <a:xfrm>
              <a:off x="1644450" y="2907100"/>
              <a:ext cx="118225" cy="119675"/>
            </a:xfrm>
            <a:custGeom>
              <a:avLst/>
              <a:gdLst/>
              <a:ahLst/>
              <a:cxnLst/>
              <a:rect l="l" t="t" r="r" b="b"/>
              <a:pathLst>
                <a:path w="4729" h="4787" extrusionOk="0">
                  <a:moveTo>
                    <a:pt x="2335" y="59"/>
                  </a:moveTo>
                  <a:cubicBezTo>
                    <a:pt x="3678" y="1"/>
                    <a:pt x="4728" y="1051"/>
                    <a:pt x="4728" y="2394"/>
                  </a:cubicBezTo>
                  <a:cubicBezTo>
                    <a:pt x="4728" y="3736"/>
                    <a:pt x="3736" y="4729"/>
                    <a:pt x="2452" y="4787"/>
                  </a:cubicBezTo>
                  <a:cubicBezTo>
                    <a:pt x="1109" y="4787"/>
                    <a:pt x="0" y="3736"/>
                    <a:pt x="0" y="2394"/>
                  </a:cubicBezTo>
                  <a:cubicBezTo>
                    <a:pt x="0" y="1110"/>
                    <a:pt x="1051" y="59"/>
                    <a:pt x="233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8" name="Google Shape;3828;p11"/>
            <p:cNvSpPr/>
            <p:nvPr/>
          </p:nvSpPr>
          <p:spPr>
            <a:xfrm>
              <a:off x="2627975" y="9458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6" y="1"/>
                  </a:moveTo>
                  <a:cubicBezTo>
                    <a:pt x="3678" y="1"/>
                    <a:pt x="4729" y="1051"/>
                    <a:pt x="4729" y="2336"/>
                  </a:cubicBezTo>
                  <a:cubicBezTo>
                    <a:pt x="4729" y="3678"/>
                    <a:pt x="3678" y="4729"/>
                    <a:pt x="2336" y="4729"/>
                  </a:cubicBezTo>
                  <a:cubicBezTo>
                    <a:pt x="993" y="4729"/>
                    <a:pt x="1" y="3678"/>
                    <a:pt x="1" y="2394"/>
                  </a:cubicBezTo>
                  <a:cubicBezTo>
                    <a:pt x="1" y="1051"/>
                    <a:pt x="1052" y="59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9" name="Google Shape;3829;p11"/>
            <p:cNvSpPr/>
            <p:nvPr/>
          </p:nvSpPr>
          <p:spPr>
            <a:xfrm>
              <a:off x="1645900" y="2419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1"/>
                  </a:moveTo>
                  <a:cubicBezTo>
                    <a:pt x="3678" y="1"/>
                    <a:pt x="4670" y="993"/>
                    <a:pt x="4670" y="2336"/>
                  </a:cubicBezTo>
                  <a:cubicBezTo>
                    <a:pt x="4670" y="3620"/>
                    <a:pt x="3620" y="4670"/>
                    <a:pt x="2335" y="4670"/>
                  </a:cubicBezTo>
                  <a:cubicBezTo>
                    <a:pt x="993" y="4670"/>
                    <a:pt x="1" y="3620"/>
                    <a:pt x="1" y="2336"/>
                  </a:cubicBezTo>
                  <a:cubicBezTo>
                    <a:pt x="1" y="993"/>
                    <a:pt x="1051" y="1"/>
                    <a:pt x="23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0" name="Google Shape;3830;p11"/>
            <p:cNvSpPr/>
            <p:nvPr/>
          </p:nvSpPr>
          <p:spPr>
            <a:xfrm>
              <a:off x="3118300" y="700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277" y="4612"/>
                  </a:moveTo>
                  <a:cubicBezTo>
                    <a:pt x="993" y="4612"/>
                    <a:pt x="0" y="3561"/>
                    <a:pt x="0" y="2219"/>
                  </a:cubicBezTo>
                  <a:cubicBezTo>
                    <a:pt x="59" y="993"/>
                    <a:pt x="1109" y="0"/>
                    <a:pt x="2394" y="0"/>
                  </a:cubicBezTo>
                  <a:cubicBezTo>
                    <a:pt x="3678" y="0"/>
                    <a:pt x="4670" y="1109"/>
                    <a:pt x="4670" y="2394"/>
                  </a:cubicBezTo>
                  <a:cubicBezTo>
                    <a:pt x="4612" y="3678"/>
                    <a:pt x="3561" y="4670"/>
                    <a:pt x="2277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1" name="Google Shape;3831;p11"/>
            <p:cNvSpPr/>
            <p:nvPr/>
          </p:nvSpPr>
          <p:spPr>
            <a:xfrm>
              <a:off x="1645900" y="31551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4670" y="2335"/>
                  </a:moveTo>
                  <a:cubicBezTo>
                    <a:pt x="4670" y="3678"/>
                    <a:pt x="3620" y="4670"/>
                    <a:pt x="2277" y="4670"/>
                  </a:cubicBezTo>
                  <a:cubicBezTo>
                    <a:pt x="1051" y="4612"/>
                    <a:pt x="1" y="3620"/>
                    <a:pt x="1" y="2335"/>
                  </a:cubicBezTo>
                  <a:cubicBezTo>
                    <a:pt x="1" y="1051"/>
                    <a:pt x="1051" y="1"/>
                    <a:pt x="2394" y="59"/>
                  </a:cubicBezTo>
                  <a:cubicBezTo>
                    <a:pt x="3620" y="59"/>
                    <a:pt x="4670" y="1110"/>
                    <a:pt x="4670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2" name="Google Shape;3832;p11"/>
            <p:cNvSpPr/>
            <p:nvPr/>
          </p:nvSpPr>
          <p:spPr>
            <a:xfrm>
              <a:off x="1892525" y="1682775"/>
              <a:ext cx="116750" cy="116775"/>
            </a:xfrm>
            <a:custGeom>
              <a:avLst/>
              <a:gdLst/>
              <a:ahLst/>
              <a:cxnLst/>
              <a:rect l="l" t="t" r="r" b="b"/>
              <a:pathLst>
                <a:path w="4670" h="4671" extrusionOk="0">
                  <a:moveTo>
                    <a:pt x="4670" y="2336"/>
                  </a:moveTo>
                  <a:cubicBezTo>
                    <a:pt x="4670" y="3620"/>
                    <a:pt x="3619" y="4670"/>
                    <a:pt x="2277" y="4670"/>
                  </a:cubicBezTo>
                  <a:cubicBezTo>
                    <a:pt x="1051" y="4670"/>
                    <a:pt x="0" y="3620"/>
                    <a:pt x="0" y="2394"/>
                  </a:cubicBezTo>
                  <a:cubicBezTo>
                    <a:pt x="0" y="1051"/>
                    <a:pt x="1051" y="1"/>
                    <a:pt x="2335" y="59"/>
                  </a:cubicBezTo>
                  <a:cubicBezTo>
                    <a:pt x="3619" y="59"/>
                    <a:pt x="4611" y="1051"/>
                    <a:pt x="4670" y="23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3" name="Google Shape;3833;p11"/>
            <p:cNvSpPr/>
            <p:nvPr/>
          </p:nvSpPr>
          <p:spPr>
            <a:xfrm>
              <a:off x="4832925" y="4629025"/>
              <a:ext cx="116775" cy="115325"/>
            </a:xfrm>
            <a:custGeom>
              <a:avLst/>
              <a:gdLst/>
              <a:ahLst/>
              <a:cxnLst/>
              <a:rect l="l" t="t" r="r" b="b"/>
              <a:pathLst>
                <a:path w="4671" h="4613" extrusionOk="0">
                  <a:moveTo>
                    <a:pt x="2336" y="1"/>
                  </a:moveTo>
                  <a:cubicBezTo>
                    <a:pt x="3678" y="1"/>
                    <a:pt x="4670" y="1051"/>
                    <a:pt x="4670" y="2336"/>
                  </a:cubicBezTo>
                  <a:cubicBezTo>
                    <a:pt x="4670" y="3620"/>
                    <a:pt x="3620" y="4612"/>
                    <a:pt x="2336" y="4612"/>
                  </a:cubicBezTo>
                  <a:cubicBezTo>
                    <a:pt x="1051" y="4612"/>
                    <a:pt x="1" y="3561"/>
                    <a:pt x="59" y="2277"/>
                  </a:cubicBezTo>
                  <a:cubicBezTo>
                    <a:pt x="59" y="993"/>
                    <a:pt x="1110" y="1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4" name="Google Shape;3834;p11"/>
            <p:cNvSpPr/>
            <p:nvPr/>
          </p:nvSpPr>
          <p:spPr>
            <a:xfrm>
              <a:off x="3360525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4671" y="2335"/>
                  </a:moveTo>
                  <a:cubicBezTo>
                    <a:pt x="4671" y="3619"/>
                    <a:pt x="3620" y="4670"/>
                    <a:pt x="2277" y="4612"/>
                  </a:cubicBezTo>
                  <a:cubicBezTo>
                    <a:pt x="1052" y="4612"/>
                    <a:pt x="1" y="3561"/>
                    <a:pt x="1" y="2335"/>
                  </a:cubicBezTo>
                  <a:cubicBezTo>
                    <a:pt x="1" y="993"/>
                    <a:pt x="1052" y="0"/>
                    <a:pt x="2394" y="0"/>
                  </a:cubicBezTo>
                  <a:cubicBezTo>
                    <a:pt x="3678" y="0"/>
                    <a:pt x="4671" y="1051"/>
                    <a:pt x="4671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5" name="Google Shape;3835;p11"/>
            <p:cNvSpPr/>
            <p:nvPr/>
          </p:nvSpPr>
          <p:spPr>
            <a:xfrm>
              <a:off x="1889600" y="3890650"/>
              <a:ext cx="113850" cy="112375"/>
            </a:xfrm>
            <a:custGeom>
              <a:avLst/>
              <a:gdLst/>
              <a:ahLst/>
              <a:cxnLst/>
              <a:rect l="l" t="t" r="r" b="b"/>
              <a:pathLst>
                <a:path w="4554" h="4495" extrusionOk="0">
                  <a:moveTo>
                    <a:pt x="4553" y="2277"/>
                  </a:moveTo>
                  <a:cubicBezTo>
                    <a:pt x="4495" y="3503"/>
                    <a:pt x="3503" y="4495"/>
                    <a:pt x="2277" y="4495"/>
                  </a:cubicBezTo>
                  <a:cubicBezTo>
                    <a:pt x="993" y="4436"/>
                    <a:pt x="0" y="3386"/>
                    <a:pt x="59" y="2160"/>
                  </a:cubicBezTo>
                  <a:cubicBezTo>
                    <a:pt x="117" y="934"/>
                    <a:pt x="1109" y="0"/>
                    <a:pt x="2277" y="0"/>
                  </a:cubicBezTo>
                  <a:cubicBezTo>
                    <a:pt x="3561" y="0"/>
                    <a:pt x="4553" y="993"/>
                    <a:pt x="4553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6" name="Google Shape;3836;p11"/>
            <p:cNvSpPr/>
            <p:nvPr/>
          </p:nvSpPr>
          <p:spPr>
            <a:xfrm>
              <a:off x="4345525" y="4872725"/>
              <a:ext cx="112400" cy="112400"/>
            </a:xfrm>
            <a:custGeom>
              <a:avLst/>
              <a:gdLst/>
              <a:ahLst/>
              <a:cxnLst/>
              <a:rect l="l" t="t" r="r" b="b"/>
              <a:pathLst>
                <a:path w="4496" h="4496" extrusionOk="0">
                  <a:moveTo>
                    <a:pt x="2277" y="4495"/>
                  </a:moveTo>
                  <a:cubicBezTo>
                    <a:pt x="993" y="4495"/>
                    <a:pt x="1" y="3444"/>
                    <a:pt x="1" y="2219"/>
                  </a:cubicBezTo>
                  <a:cubicBezTo>
                    <a:pt x="59" y="993"/>
                    <a:pt x="1052" y="1"/>
                    <a:pt x="2336" y="1"/>
                  </a:cubicBezTo>
                  <a:cubicBezTo>
                    <a:pt x="3503" y="59"/>
                    <a:pt x="4495" y="1051"/>
                    <a:pt x="4495" y="2219"/>
                  </a:cubicBezTo>
                  <a:cubicBezTo>
                    <a:pt x="4495" y="3503"/>
                    <a:pt x="3503" y="4495"/>
                    <a:pt x="2277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7" name="Google Shape;3837;p11"/>
            <p:cNvSpPr/>
            <p:nvPr/>
          </p:nvSpPr>
          <p:spPr>
            <a:xfrm>
              <a:off x="2626525" y="4626125"/>
              <a:ext cx="112400" cy="112375"/>
            </a:xfrm>
            <a:custGeom>
              <a:avLst/>
              <a:gdLst/>
              <a:ahLst/>
              <a:cxnLst/>
              <a:rect l="l" t="t" r="r" b="b"/>
              <a:pathLst>
                <a:path w="4496" h="4495" extrusionOk="0">
                  <a:moveTo>
                    <a:pt x="2277" y="0"/>
                  </a:moveTo>
                  <a:cubicBezTo>
                    <a:pt x="3503" y="0"/>
                    <a:pt x="4495" y="1051"/>
                    <a:pt x="4495" y="2276"/>
                  </a:cubicBezTo>
                  <a:cubicBezTo>
                    <a:pt x="4495" y="3502"/>
                    <a:pt x="3444" y="4495"/>
                    <a:pt x="2219" y="4495"/>
                  </a:cubicBezTo>
                  <a:cubicBezTo>
                    <a:pt x="993" y="4495"/>
                    <a:pt x="59" y="3502"/>
                    <a:pt x="1" y="2276"/>
                  </a:cubicBezTo>
                  <a:cubicBezTo>
                    <a:pt x="1" y="1051"/>
                    <a:pt x="1051" y="0"/>
                    <a:pt x="227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8" name="Google Shape;3838;p11"/>
            <p:cNvSpPr/>
            <p:nvPr/>
          </p:nvSpPr>
          <p:spPr>
            <a:xfrm>
              <a:off x="5819400" y="1933775"/>
              <a:ext cx="110925" cy="109475"/>
            </a:xfrm>
            <a:custGeom>
              <a:avLst/>
              <a:gdLst/>
              <a:ahLst/>
              <a:cxnLst/>
              <a:rect l="l" t="t" r="r" b="b"/>
              <a:pathLst>
                <a:path w="4437" h="4379" extrusionOk="0">
                  <a:moveTo>
                    <a:pt x="4436" y="2160"/>
                  </a:moveTo>
                  <a:cubicBezTo>
                    <a:pt x="4436" y="3386"/>
                    <a:pt x="3502" y="4378"/>
                    <a:pt x="2277" y="4378"/>
                  </a:cubicBezTo>
                  <a:cubicBezTo>
                    <a:pt x="992" y="4378"/>
                    <a:pt x="0" y="3444"/>
                    <a:pt x="0" y="2160"/>
                  </a:cubicBezTo>
                  <a:cubicBezTo>
                    <a:pt x="0" y="934"/>
                    <a:pt x="992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9" name="Google Shape;3839;p11"/>
            <p:cNvSpPr/>
            <p:nvPr/>
          </p:nvSpPr>
          <p:spPr>
            <a:xfrm>
              <a:off x="5329075" y="1196850"/>
              <a:ext cx="110925" cy="110925"/>
            </a:xfrm>
            <a:custGeom>
              <a:avLst/>
              <a:gdLst/>
              <a:ahLst/>
              <a:cxnLst/>
              <a:rect l="l" t="t" r="r" b="b"/>
              <a:pathLst>
                <a:path w="4437" h="4437" extrusionOk="0">
                  <a:moveTo>
                    <a:pt x="4437" y="2218"/>
                  </a:moveTo>
                  <a:cubicBezTo>
                    <a:pt x="4437" y="3444"/>
                    <a:pt x="3503" y="4378"/>
                    <a:pt x="2277" y="4437"/>
                  </a:cubicBezTo>
                  <a:cubicBezTo>
                    <a:pt x="993" y="4437"/>
                    <a:pt x="1" y="3444"/>
                    <a:pt x="59" y="2160"/>
                  </a:cubicBezTo>
                  <a:cubicBezTo>
                    <a:pt x="59" y="934"/>
                    <a:pt x="1051" y="0"/>
                    <a:pt x="2277" y="0"/>
                  </a:cubicBezTo>
                  <a:cubicBezTo>
                    <a:pt x="3503" y="0"/>
                    <a:pt x="4437" y="993"/>
                    <a:pt x="4437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0" name="Google Shape;3840;p11"/>
            <p:cNvSpPr/>
            <p:nvPr/>
          </p:nvSpPr>
          <p:spPr>
            <a:xfrm>
              <a:off x="4593600" y="703625"/>
              <a:ext cx="110950" cy="109450"/>
            </a:xfrm>
            <a:custGeom>
              <a:avLst/>
              <a:gdLst/>
              <a:ahLst/>
              <a:cxnLst/>
              <a:rect l="l" t="t" r="r" b="b"/>
              <a:pathLst>
                <a:path w="4438" h="4378" extrusionOk="0">
                  <a:moveTo>
                    <a:pt x="4379" y="2218"/>
                  </a:moveTo>
                  <a:cubicBezTo>
                    <a:pt x="4379" y="3444"/>
                    <a:pt x="3445" y="4378"/>
                    <a:pt x="2219" y="4378"/>
                  </a:cubicBezTo>
                  <a:cubicBezTo>
                    <a:pt x="935" y="4378"/>
                    <a:pt x="1" y="3444"/>
                    <a:pt x="1" y="2160"/>
                  </a:cubicBezTo>
                  <a:cubicBezTo>
                    <a:pt x="59" y="934"/>
                    <a:pt x="993" y="0"/>
                    <a:pt x="2219" y="0"/>
                  </a:cubicBezTo>
                  <a:cubicBezTo>
                    <a:pt x="3445" y="0"/>
                    <a:pt x="4437" y="992"/>
                    <a:pt x="4379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1" name="Google Shape;3841;p11"/>
            <p:cNvSpPr/>
            <p:nvPr/>
          </p:nvSpPr>
          <p:spPr>
            <a:xfrm>
              <a:off x="1648825" y="2174550"/>
              <a:ext cx="110925" cy="112400"/>
            </a:xfrm>
            <a:custGeom>
              <a:avLst/>
              <a:gdLst/>
              <a:ahLst/>
              <a:cxnLst/>
              <a:rect l="l" t="t" r="r" b="b"/>
              <a:pathLst>
                <a:path w="4437" h="4496" extrusionOk="0">
                  <a:moveTo>
                    <a:pt x="4436" y="2277"/>
                  </a:moveTo>
                  <a:cubicBezTo>
                    <a:pt x="4436" y="3503"/>
                    <a:pt x="3503" y="4437"/>
                    <a:pt x="2277" y="4495"/>
                  </a:cubicBezTo>
                  <a:cubicBezTo>
                    <a:pt x="993" y="4495"/>
                    <a:pt x="0" y="3503"/>
                    <a:pt x="0" y="2277"/>
                  </a:cubicBezTo>
                  <a:cubicBezTo>
                    <a:pt x="0" y="993"/>
                    <a:pt x="993" y="1"/>
                    <a:pt x="2218" y="59"/>
                  </a:cubicBezTo>
                  <a:cubicBezTo>
                    <a:pt x="3444" y="59"/>
                    <a:pt x="4436" y="993"/>
                    <a:pt x="4436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2" name="Google Shape;3842;p11"/>
            <p:cNvSpPr/>
            <p:nvPr/>
          </p:nvSpPr>
          <p:spPr>
            <a:xfrm>
              <a:off x="3121225" y="4875650"/>
              <a:ext cx="109450" cy="108000"/>
            </a:xfrm>
            <a:custGeom>
              <a:avLst/>
              <a:gdLst/>
              <a:ahLst/>
              <a:cxnLst/>
              <a:rect l="l" t="t" r="r" b="b"/>
              <a:pathLst>
                <a:path w="4378" h="4320" extrusionOk="0">
                  <a:moveTo>
                    <a:pt x="4378" y="2160"/>
                  </a:moveTo>
                  <a:cubicBezTo>
                    <a:pt x="4378" y="3386"/>
                    <a:pt x="3386" y="4320"/>
                    <a:pt x="2160" y="4320"/>
                  </a:cubicBezTo>
                  <a:cubicBezTo>
                    <a:pt x="934" y="4320"/>
                    <a:pt x="0" y="3327"/>
                    <a:pt x="59" y="2102"/>
                  </a:cubicBezTo>
                  <a:cubicBezTo>
                    <a:pt x="59" y="876"/>
                    <a:pt x="1051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3" name="Google Shape;3843;p11"/>
            <p:cNvSpPr/>
            <p:nvPr/>
          </p:nvSpPr>
          <p:spPr>
            <a:xfrm>
              <a:off x="1648825" y="3401800"/>
              <a:ext cx="110925" cy="109450"/>
            </a:xfrm>
            <a:custGeom>
              <a:avLst/>
              <a:gdLst/>
              <a:ahLst/>
              <a:cxnLst/>
              <a:rect l="l" t="t" r="r" b="b"/>
              <a:pathLst>
                <a:path w="4437" h="4378" extrusionOk="0">
                  <a:moveTo>
                    <a:pt x="59" y="2160"/>
                  </a:moveTo>
                  <a:cubicBezTo>
                    <a:pt x="59" y="934"/>
                    <a:pt x="993" y="0"/>
                    <a:pt x="2277" y="59"/>
                  </a:cubicBezTo>
                  <a:cubicBezTo>
                    <a:pt x="3444" y="59"/>
                    <a:pt x="4436" y="1051"/>
                    <a:pt x="4378" y="2277"/>
                  </a:cubicBezTo>
                  <a:cubicBezTo>
                    <a:pt x="4378" y="3444"/>
                    <a:pt x="3386" y="4378"/>
                    <a:pt x="2218" y="4378"/>
                  </a:cubicBezTo>
                  <a:cubicBezTo>
                    <a:pt x="993" y="4378"/>
                    <a:pt x="0" y="3444"/>
                    <a:pt x="59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4" name="Google Shape;3844;p11"/>
            <p:cNvSpPr/>
            <p:nvPr/>
          </p:nvSpPr>
          <p:spPr>
            <a:xfrm>
              <a:off x="5574225" y="1440550"/>
              <a:ext cx="108025" cy="108000"/>
            </a:xfrm>
            <a:custGeom>
              <a:avLst/>
              <a:gdLst/>
              <a:ahLst/>
              <a:cxnLst/>
              <a:rect l="l" t="t" r="r" b="b"/>
              <a:pathLst>
                <a:path w="4321" h="4320" extrusionOk="0">
                  <a:moveTo>
                    <a:pt x="2161" y="4320"/>
                  </a:moveTo>
                  <a:cubicBezTo>
                    <a:pt x="993" y="4320"/>
                    <a:pt x="1" y="3386"/>
                    <a:pt x="1" y="2218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328" y="0"/>
                    <a:pt x="4320" y="934"/>
                    <a:pt x="4320" y="2160"/>
                  </a:cubicBezTo>
                  <a:cubicBezTo>
                    <a:pt x="4320" y="3327"/>
                    <a:pt x="3386" y="4320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5" name="Google Shape;3845;p11"/>
            <p:cNvSpPr/>
            <p:nvPr/>
          </p:nvSpPr>
          <p:spPr>
            <a:xfrm>
              <a:off x="5820850" y="3649875"/>
              <a:ext cx="108000" cy="108000"/>
            </a:xfrm>
            <a:custGeom>
              <a:avLst/>
              <a:gdLst/>
              <a:ahLst/>
              <a:cxnLst/>
              <a:rect l="l" t="t" r="r" b="b"/>
              <a:pathLst>
                <a:path w="4320" h="4320" extrusionOk="0">
                  <a:moveTo>
                    <a:pt x="2160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1" y="992"/>
                    <a:pt x="993" y="0"/>
                    <a:pt x="2160" y="0"/>
                  </a:cubicBezTo>
                  <a:cubicBezTo>
                    <a:pt x="3328" y="0"/>
                    <a:pt x="4320" y="992"/>
                    <a:pt x="4320" y="2160"/>
                  </a:cubicBezTo>
                  <a:cubicBezTo>
                    <a:pt x="4320" y="3327"/>
                    <a:pt x="3328" y="4320"/>
                    <a:pt x="2160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6" name="Google Shape;3846;p11"/>
            <p:cNvSpPr/>
            <p:nvPr/>
          </p:nvSpPr>
          <p:spPr>
            <a:xfrm>
              <a:off x="5083925" y="950225"/>
              <a:ext cx="109475" cy="109475"/>
            </a:xfrm>
            <a:custGeom>
              <a:avLst/>
              <a:gdLst/>
              <a:ahLst/>
              <a:cxnLst/>
              <a:rect l="l" t="t" r="r" b="b"/>
              <a:pathLst>
                <a:path w="4379" h="4379" extrusionOk="0">
                  <a:moveTo>
                    <a:pt x="4320" y="2161"/>
                  </a:moveTo>
                  <a:cubicBezTo>
                    <a:pt x="4378" y="3328"/>
                    <a:pt x="3386" y="4320"/>
                    <a:pt x="2219" y="4379"/>
                  </a:cubicBezTo>
                  <a:cubicBezTo>
                    <a:pt x="1051" y="4379"/>
                    <a:pt x="59" y="3445"/>
                    <a:pt x="0" y="2219"/>
                  </a:cubicBezTo>
                  <a:cubicBezTo>
                    <a:pt x="0" y="1051"/>
                    <a:pt x="993" y="59"/>
                    <a:pt x="2160" y="59"/>
                  </a:cubicBezTo>
                  <a:cubicBezTo>
                    <a:pt x="3328" y="1"/>
                    <a:pt x="4320" y="993"/>
                    <a:pt x="4320" y="21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7" name="Google Shape;3847;p11"/>
            <p:cNvSpPr/>
            <p:nvPr/>
          </p:nvSpPr>
          <p:spPr>
            <a:xfrm>
              <a:off x="2876050" y="703625"/>
              <a:ext cx="108025" cy="109450"/>
            </a:xfrm>
            <a:custGeom>
              <a:avLst/>
              <a:gdLst/>
              <a:ahLst/>
              <a:cxnLst/>
              <a:rect l="l" t="t" r="r" b="b"/>
              <a:pathLst>
                <a:path w="4321" h="4378" extrusionOk="0">
                  <a:moveTo>
                    <a:pt x="2161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59" y="992"/>
                    <a:pt x="1052" y="0"/>
                    <a:pt x="2219" y="59"/>
                  </a:cubicBezTo>
                  <a:cubicBezTo>
                    <a:pt x="3328" y="59"/>
                    <a:pt x="4320" y="1051"/>
                    <a:pt x="4320" y="2218"/>
                  </a:cubicBezTo>
                  <a:cubicBezTo>
                    <a:pt x="4320" y="3386"/>
                    <a:pt x="3328" y="4378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8" name="Google Shape;3848;p11"/>
            <p:cNvSpPr/>
            <p:nvPr/>
          </p:nvSpPr>
          <p:spPr>
            <a:xfrm>
              <a:off x="5329075" y="4386800"/>
              <a:ext cx="105100" cy="106550"/>
            </a:xfrm>
            <a:custGeom>
              <a:avLst/>
              <a:gdLst/>
              <a:ahLst/>
              <a:cxnLst/>
              <a:rect l="l" t="t" r="r" b="b"/>
              <a:pathLst>
                <a:path w="4204" h="4262" extrusionOk="0">
                  <a:moveTo>
                    <a:pt x="4203" y="2102"/>
                  </a:moveTo>
                  <a:cubicBezTo>
                    <a:pt x="4203" y="3269"/>
                    <a:pt x="3211" y="4203"/>
                    <a:pt x="2102" y="4261"/>
                  </a:cubicBezTo>
                  <a:cubicBezTo>
                    <a:pt x="935" y="4261"/>
                    <a:pt x="1" y="3269"/>
                    <a:pt x="1" y="2102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211" y="0"/>
                    <a:pt x="4203" y="993"/>
                    <a:pt x="4203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9" name="Google Shape;3849;p11"/>
            <p:cNvSpPr/>
            <p:nvPr/>
          </p:nvSpPr>
          <p:spPr>
            <a:xfrm>
              <a:off x="2140600" y="1195400"/>
              <a:ext cx="105075" cy="105075"/>
            </a:xfrm>
            <a:custGeom>
              <a:avLst/>
              <a:gdLst/>
              <a:ahLst/>
              <a:cxnLst/>
              <a:rect l="l" t="t" r="r" b="b"/>
              <a:pathLst>
                <a:path w="4203" h="4203" extrusionOk="0">
                  <a:moveTo>
                    <a:pt x="2102" y="0"/>
                  </a:moveTo>
                  <a:cubicBezTo>
                    <a:pt x="3211" y="0"/>
                    <a:pt x="4203" y="934"/>
                    <a:pt x="4203" y="2101"/>
                  </a:cubicBezTo>
                  <a:cubicBezTo>
                    <a:pt x="4203" y="3269"/>
                    <a:pt x="3269" y="4203"/>
                    <a:pt x="2102" y="4203"/>
                  </a:cubicBezTo>
                  <a:cubicBezTo>
                    <a:pt x="992" y="4203"/>
                    <a:pt x="59" y="3269"/>
                    <a:pt x="0" y="2160"/>
                  </a:cubicBezTo>
                  <a:cubicBezTo>
                    <a:pt x="0" y="992"/>
                    <a:pt x="934" y="58"/>
                    <a:pt x="210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0" name="Google Shape;3850;p11"/>
            <p:cNvSpPr/>
            <p:nvPr/>
          </p:nvSpPr>
          <p:spPr>
            <a:xfrm>
              <a:off x="2388675" y="954600"/>
              <a:ext cx="102175" cy="102175"/>
            </a:xfrm>
            <a:custGeom>
              <a:avLst/>
              <a:gdLst/>
              <a:ahLst/>
              <a:cxnLst/>
              <a:rect l="l" t="t" r="r" b="b"/>
              <a:pathLst>
                <a:path w="4087" h="4087" extrusionOk="0">
                  <a:moveTo>
                    <a:pt x="4086" y="2044"/>
                  </a:moveTo>
                  <a:cubicBezTo>
                    <a:pt x="4086" y="3211"/>
                    <a:pt x="3211" y="4087"/>
                    <a:pt x="2043" y="4087"/>
                  </a:cubicBezTo>
                  <a:cubicBezTo>
                    <a:pt x="876" y="4028"/>
                    <a:pt x="0" y="3153"/>
                    <a:pt x="0" y="1986"/>
                  </a:cubicBezTo>
                  <a:cubicBezTo>
                    <a:pt x="59" y="876"/>
                    <a:pt x="934" y="1"/>
                    <a:pt x="2043" y="1"/>
                  </a:cubicBezTo>
                  <a:cubicBezTo>
                    <a:pt x="3211" y="1"/>
                    <a:pt x="4086" y="876"/>
                    <a:pt x="4086" y="20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1" name="Google Shape;3851;p11"/>
            <p:cNvSpPr/>
            <p:nvPr/>
          </p:nvSpPr>
          <p:spPr>
            <a:xfrm>
              <a:off x="5577150" y="4141650"/>
              <a:ext cx="102175" cy="102150"/>
            </a:xfrm>
            <a:custGeom>
              <a:avLst/>
              <a:gdLst/>
              <a:ahLst/>
              <a:cxnLst/>
              <a:rect l="l" t="t" r="r" b="b"/>
              <a:pathLst>
                <a:path w="4087" h="4086" extrusionOk="0">
                  <a:moveTo>
                    <a:pt x="4087" y="2043"/>
                  </a:moveTo>
                  <a:cubicBezTo>
                    <a:pt x="4087" y="3210"/>
                    <a:pt x="3153" y="4086"/>
                    <a:pt x="2044" y="4086"/>
                  </a:cubicBezTo>
                  <a:cubicBezTo>
                    <a:pt x="876" y="4086"/>
                    <a:pt x="1" y="3210"/>
                    <a:pt x="1" y="2043"/>
                  </a:cubicBezTo>
                  <a:cubicBezTo>
                    <a:pt x="1" y="876"/>
                    <a:pt x="876" y="0"/>
                    <a:pt x="2044" y="0"/>
                  </a:cubicBezTo>
                  <a:cubicBezTo>
                    <a:pt x="3211" y="0"/>
                    <a:pt x="4087" y="934"/>
                    <a:pt x="4087" y="204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2" name="Google Shape;3852;p11"/>
            <p:cNvSpPr/>
            <p:nvPr/>
          </p:nvSpPr>
          <p:spPr>
            <a:xfrm>
              <a:off x="4593600" y="4877100"/>
              <a:ext cx="103650" cy="103650"/>
            </a:xfrm>
            <a:custGeom>
              <a:avLst/>
              <a:gdLst/>
              <a:ahLst/>
              <a:cxnLst/>
              <a:rect l="l" t="t" r="r" b="b"/>
              <a:pathLst>
                <a:path w="4146" h="4146" extrusionOk="0">
                  <a:moveTo>
                    <a:pt x="4087" y="2102"/>
                  </a:moveTo>
                  <a:cubicBezTo>
                    <a:pt x="4087" y="3269"/>
                    <a:pt x="3211" y="4145"/>
                    <a:pt x="2044" y="4145"/>
                  </a:cubicBezTo>
                  <a:cubicBezTo>
                    <a:pt x="877" y="4145"/>
                    <a:pt x="1" y="3211"/>
                    <a:pt x="1" y="2044"/>
                  </a:cubicBezTo>
                  <a:cubicBezTo>
                    <a:pt x="1" y="935"/>
                    <a:pt x="935" y="1"/>
                    <a:pt x="2102" y="59"/>
                  </a:cubicBezTo>
                  <a:cubicBezTo>
                    <a:pt x="3211" y="59"/>
                    <a:pt x="4145" y="935"/>
                    <a:pt x="4087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3" name="Google Shape;3853;p11"/>
            <p:cNvSpPr/>
            <p:nvPr/>
          </p:nvSpPr>
          <p:spPr>
            <a:xfrm>
              <a:off x="1653200" y="1932325"/>
              <a:ext cx="102175" cy="103625"/>
            </a:xfrm>
            <a:custGeom>
              <a:avLst/>
              <a:gdLst/>
              <a:ahLst/>
              <a:cxnLst/>
              <a:rect l="l" t="t" r="r" b="b"/>
              <a:pathLst>
                <a:path w="4087" h="4145" extrusionOk="0">
                  <a:moveTo>
                    <a:pt x="1985" y="4086"/>
                  </a:moveTo>
                  <a:cubicBezTo>
                    <a:pt x="818" y="4086"/>
                    <a:pt x="0" y="3152"/>
                    <a:pt x="0" y="1985"/>
                  </a:cubicBezTo>
                  <a:cubicBezTo>
                    <a:pt x="59" y="876"/>
                    <a:pt x="993" y="0"/>
                    <a:pt x="2160" y="58"/>
                  </a:cubicBezTo>
                  <a:cubicBezTo>
                    <a:pt x="3269" y="117"/>
                    <a:pt x="4086" y="992"/>
                    <a:pt x="4086" y="2160"/>
                  </a:cubicBezTo>
                  <a:cubicBezTo>
                    <a:pt x="4028" y="3269"/>
                    <a:pt x="3152" y="4144"/>
                    <a:pt x="1985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4" name="Google Shape;3854;p11"/>
            <p:cNvSpPr/>
            <p:nvPr/>
          </p:nvSpPr>
          <p:spPr>
            <a:xfrm>
              <a:off x="6067475" y="2673625"/>
              <a:ext cx="100700" cy="100700"/>
            </a:xfrm>
            <a:custGeom>
              <a:avLst/>
              <a:gdLst/>
              <a:ahLst/>
              <a:cxnLst/>
              <a:rect l="l" t="t" r="r" b="b"/>
              <a:pathLst>
                <a:path w="4028" h="4028" extrusionOk="0">
                  <a:moveTo>
                    <a:pt x="2043" y="4028"/>
                  </a:moveTo>
                  <a:cubicBezTo>
                    <a:pt x="934" y="4028"/>
                    <a:pt x="0" y="3152"/>
                    <a:pt x="0" y="2043"/>
                  </a:cubicBezTo>
                  <a:cubicBezTo>
                    <a:pt x="0" y="934"/>
                    <a:pt x="876" y="0"/>
                    <a:pt x="2043" y="59"/>
                  </a:cubicBezTo>
                  <a:cubicBezTo>
                    <a:pt x="3152" y="59"/>
                    <a:pt x="4028" y="934"/>
                    <a:pt x="4028" y="2043"/>
                  </a:cubicBezTo>
                  <a:cubicBezTo>
                    <a:pt x="4028" y="3152"/>
                    <a:pt x="3152" y="4028"/>
                    <a:pt x="2043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5" name="Google Shape;3855;p11"/>
            <p:cNvSpPr/>
            <p:nvPr/>
          </p:nvSpPr>
          <p:spPr>
            <a:xfrm>
              <a:off x="5088300" y="4636325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876" y="4028"/>
                    <a:pt x="1" y="3153"/>
                    <a:pt x="1" y="1985"/>
                  </a:cubicBezTo>
                  <a:cubicBezTo>
                    <a:pt x="1" y="876"/>
                    <a:pt x="876" y="1"/>
                    <a:pt x="1985" y="1"/>
                  </a:cubicBezTo>
                  <a:cubicBezTo>
                    <a:pt x="3153" y="1"/>
                    <a:pt x="4028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6" name="Google Shape;3856;p11"/>
            <p:cNvSpPr/>
            <p:nvPr/>
          </p:nvSpPr>
          <p:spPr>
            <a:xfrm>
              <a:off x="1899825" y="1443475"/>
              <a:ext cx="102150" cy="102150"/>
            </a:xfrm>
            <a:custGeom>
              <a:avLst/>
              <a:gdLst/>
              <a:ahLst/>
              <a:cxnLst/>
              <a:rect l="l" t="t" r="r" b="b"/>
              <a:pathLst>
                <a:path w="4086" h="4086" extrusionOk="0">
                  <a:moveTo>
                    <a:pt x="2101" y="58"/>
                  </a:moveTo>
                  <a:cubicBezTo>
                    <a:pt x="3210" y="58"/>
                    <a:pt x="4086" y="992"/>
                    <a:pt x="4028" y="2101"/>
                  </a:cubicBezTo>
                  <a:cubicBezTo>
                    <a:pt x="4028" y="3210"/>
                    <a:pt x="3094" y="4086"/>
                    <a:pt x="1926" y="4086"/>
                  </a:cubicBezTo>
                  <a:cubicBezTo>
                    <a:pt x="817" y="4028"/>
                    <a:pt x="0" y="3094"/>
                    <a:pt x="58" y="1985"/>
                  </a:cubicBezTo>
                  <a:cubicBezTo>
                    <a:pt x="58" y="876"/>
                    <a:pt x="992" y="0"/>
                    <a:pt x="2101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7" name="Google Shape;3857;p11"/>
            <p:cNvSpPr/>
            <p:nvPr/>
          </p:nvSpPr>
          <p:spPr>
            <a:xfrm>
              <a:off x="6066000" y="2917325"/>
              <a:ext cx="102175" cy="100700"/>
            </a:xfrm>
            <a:custGeom>
              <a:avLst/>
              <a:gdLst/>
              <a:ahLst/>
              <a:cxnLst/>
              <a:rect l="l" t="t" r="r" b="b"/>
              <a:pathLst>
                <a:path w="4087" h="4028" extrusionOk="0">
                  <a:moveTo>
                    <a:pt x="4028" y="2043"/>
                  </a:moveTo>
                  <a:cubicBezTo>
                    <a:pt x="4028" y="3094"/>
                    <a:pt x="3094" y="4028"/>
                    <a:pt x="1985" y="3969"/>
                  </a:cubicBezTo>
                  <a:cubicBezTo>
                    <a:pt x="935" y="3969"/>
                    <a:pt x="1" y="3035"/>
                    <a:pt x="59" y="1926"/>
                  </a:cubicBezTo>
                  <a:cubicBezTo>
                    <a:pt x="118" y="876"/>
                    <a:pt x="993" y="0"/>
                    <a:pt x="2044" y="0"/>
                  </a:cubicBezTo>
                  <a:cubicBezTo>
                    <a:pt x="3153" y="0"/>
                    <a:pt x="4087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8" name="Google Shape;3858;p11"/>
            <p:cNvSpPr/>
            <p:nvPr/>
          </p:nvSpPr>
          <p:spPr>
            <a:xfrm>
              <a:off x="2878975" y="4878575"/>
              <a:ext cx="100725" cy="100700"/>
            </a:xfrm>
            <a:custGeom>
              <a:avLst/>
              <a:gdLst/>
              <a:ahLst/>
              <a:cxnLst/>
              <a:rect l="l" t="t" r="r" b="b"/>
              <a:pathLst>
                <a:path w="4029" h="4028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935" y="4028"/>
                    <a:pt x="1" y="3094"/>
                    <a:pt x="59" y="1985"/>
                  </a:cubicBezTo>
                  <a:cubicBezTo>
                    <a:pt x="59" y="934"/>
                    <a:pt x="935" y="58"/>
                    <a:pt x="1985" y="0"/>
                  </a:cubicBezTo>
                  <a:cubicBezTo>
                    <a:pt x="3094" y="0"/>
                    <a:pt x="4028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9" name="Google Shape;3859;p11"/>
            <p:cNvSpPr/>
            <p:nvPr/>
          </p:nvSpPr>
          <p:spPr>
            <a:xfrm>
              <a:off x="3862525" y="465750"/>
              <a:ext cx="100700" cy="100725"/>
            </a:xfrm>
            <a:custGeom>
              <a:avLst/>
              <a:gdLst/>
              <a:ahLst/>
              <a:cxnLst/>
              <a:rect l="l" t="t" r="r" b="b"/>
              <a:pathLst>
                <a:path w="4028" h="4029" extrusionOk="0">
                  <a:moveTo>
                    <a:pt x="4028" y="1985"/>
                  </a:moveTo>
                  <a:cubicBezTo>
                    <a:pt x="4028" y="3094"/>
                    <a:pt x="3094" y="4028"/>
                    <a:pt x="1985" y="3970"/>
                  </a:cubicBezTo>
                  <a:cubicBezTo>
                    <a:pt x="934" y="3970"/>
                    <a:pt x="0" y="3094"/>
                    <a:pt x="0" y="1985"/>
                  </a:cubicBezTo>
                  <a:cubicBezTo>
                    <a:pt x="0" y="935"/>
                    <a:pt x="934" y="1"/>
                    <a:pt x="1985" y="1"/>
                  </a:cubicBezTo>
                  <a:cubicBezTo>
                    <a:pt x="3036" y="1"/>
                    <a:pt x="3970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0" name="Google Shape;3860;p11"/>
            <p:cNvSpPr/>
            <p:nvPr/>
          </p:nvSpPr>
          <p:spPr>
            <a:xfrm>
              <a:off x="3615900" y="465750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2044" y="4028"/>
                  </a:moveTo>
                  <a:cubicBezTo>
                    <a:pt x="935" y="4028"/>
                    <a:pt x="1" y="3094"/>
                    <a:pt x="1" y="2044"/>
                  </a:cubicBezTo>
                  <a:cubicBezTo>
                    <a:pt x="1" y="935"/>
                    <a:pt x="935" y="1"/>
                    <a:pt x="2044" y="1"/>
                  </a:cubicBezTo>
                  <a:cubicBezTo>
                    <a:pt x="3094" y="1"/>
                    <a:pt x="3970" y="876"/>
                    <a:pt x="4028" y="1985"/>
                  </a:cubicBezTo>
                  <a:cubicBezTo>
                    <a:pt x="4028" y="3036"/>
                    <a:pt x="3153" y="3970"/>
                    <a:pt x="2044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1" name="Google Shape;3861;p11"/>
            <p:cNvSpPr/>
            <p:nvPr/>
          </p:nvSpPr>
          <p:spPr>
            <a:xfrm>
              <a:off x="2143500" y="4389725"/>
              <a:ext cx="100725" cy="99250"/>
            </a:xfrm>
            <a:custGeom>
              <a:avLst/>
              <a:gdLst/>
              <a:ahLst/>
              <a:cxnLst/>
              <a:rect l="l" t="t" r="r" b="b"/>
              <a:pathLst>
                <a:path w="4029" h="3970" extrusionOk="0">
                  <a:moveTo>
                    <a:pt x="3970" y="1985"/>
                  </a:moveTo>
                  <a:cubicBezTo>
                    <a:pt x="4028" y="3035"/>
                    <a:pt x="3095" y="3969"/>
                    <a:pt x="1986" y="3969"/>
                  </a:cubicBezTo>
                  <a:cubicBezTo>
                    <a:pt x="935" y="3969"/>
                    <a:pt x="59" y="3094"/>
                    <a:pt x="1" y="2043"/>
                  </a:cubicBezTo>
                  <a:cubicBezTo>
                    <a:pt x="1" y="934"/>
                    <a:pt x="935" y="0"/>
                    <a:pt x="1986" y="0"/>
                  </a:cubicBezTo>
                  <a:cubicBezTo>
                    <a:pt x="3036" y="0"/>
                    <a:pt x="3970" y="876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2" name="Google Shape;3862;p11"/>
            <p:cNvSpPr/>
            <p:nvPr/>
          </p:nvSpPr>
          <p:spPr>
            <a:xfrm>
              <a:off x="1654650" y="3652775"/>
              <a:ext cx="99250" cy="100725"/>
            </a:xfrm>
            <a:custGeom>
              <a:avLst/>
              <a:gdLst/>
              <a:ahLst/>
              <a:cxnLst/>
              <a:rect l="l" t="t" r="r" b="b"/>
              <a:pathLst>
                <a:path w="3970" h="4029" extrusionOk="0">
                  <a:moveTo>
                    <a:pt x="1985" y="59"/>
                  </a:moveTo>
                  <a:cubicBezTo>
                    <a:pt x="3036" y="1"/>
                    <a:pt x="3970" y="935"/>
                    <a:pt x="3970" y="2044"/>
                  </a:cubicBezTo>
                  <a:cubicBezTo>
                    <a:pt x="3970" y="3095"/>
                    <a:pt x="3094" y="4028"/>
                    <a:pt x="1985" y="4028"/>
                  </a:cubicBezTo>
                  <a:cubicBezTo>
                    <a:pt x="935" y="4028"/>
                    <a:pt x="1" y="3095"/>
                    <a:pt x="1" y="1986"/>
                  </a:cubicBezTo>
                  <a:cubicBezTo>
                    <a:pt x="1" y="935"/>
                    <a:pt x="876" y="59"/>
                    <a:pt x="198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3" name="Google Shape;3863;p11"/>
            <p:cNvSpPr/>
            <p:nvPr/>
          </p:nvSpPr>
          <p:spPr>
            <a:xfrm>
              <a:off x="6067475" y="2428475"/>
              <a:ext cx="99250" cy="99250"/>
            </a:xfrm>
            <a:custGeom>
              <a:avLst/>
              <a:gdLst/>
              <a:ahLst/>
              <a:cxnLst/>
              <a:rect l="l" t="t" r="r" b="b"/>
              <a:pathLst>
                <a:path w="3970" h="3970" extrusionOk="0">
                  <a:moveTo>
                    <a:pt x="1985" y="0"/>
                  </a:moveTo>
                  <a:cubicBezTo>
                    <a:pt x="3035" y="0"/>
                    <a:pt x="3911" y="876"/>
                    <a:pt x="3969" y="1926"/>
                  </a:cubicBezTo>
                  <a:cubicBezTo>
                    <a:pt x="3969" y="2977"/>
                    <a:pt x="3094" y="3911"/>
                    <a:pt x="2043" y="3911"/>
                  </a:cubicBezTo>
                  <a:cubicBezTo>
                    <a:pt x="992" y="3969"/>
                    <a:pt x="59" y="3035"/>
                    <a:pt x="59" y="1985"/>
                  </a:cubicBezTo>
                  <a:cubicBezTo>
                    <a:pt x="0" y="934"/>
                    <a:pt x="934" y="58"/>
                    <a:pt x="198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4" name="Google Shape;3864;p11"/>
            <p:cNvSpPr/>
            <p:nvPr/>
          </p:nvSpPr>
          <p:spPr>
            <a:xfrm>
              <a:off x="4841675" y="709450"/>
              <a:ext cx="99275" cy="99250"/>
            </a:xfrm>
            <a:custGeom>
              <a:avLst/>
              <a:gdLst/>
              <a:ahLst/>
              <a:cxnLst/>
              <a:rect l="l" t="t" r="r" b="b"/>
              <a:pathLst>
                <a:path w="3971" h="3970" extrusionOk="0">
                  <a:moveTo>
                    <a:pt x="3970" y="1985"/>
                  </a:moveTo>
                  <a:cubicBezTo>
                    <a:pt x="3970" y="3036"/>
                    <a:pt x="3036" y="3970"/>
                    <a:pt x="1986" y="3970"/>
                  </a:cubicBezTo>
                  <a:cubicBezTo>
                    <a:pt x="935" y="3911"/>
                    <a:pt x="1" y="2978"/>
                    <a:pt x="59" y="1927"/>
                  </a:cubicBezTo>
                  <a:cubicBezTo>
                    <a:pt x="59" y="876"/>
                    <a:pt x="993" y="1"/>
                    <a:pt x="2044" y="1"/>
                  </a:cubicBezTo>
                  <a:cubicBezTo>
                    <a:pt x="3095" y="1"/>
                    <a:pt x="3970" y="935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5" name="Google Shape;3865;p11"/>
            <p:cNvSpPr/>
            <p:nvPr/>
          </p:nvSpPr>
          <p:spPr>
            <a:xfrm>
              <a:off x="5825225" y="1691525"/>
              <a:ext cx="99250" cy="99275"/>
            </a:xfrm>
            <a:custGeom>
              <a:avLst/>
              <a:gdLst/>
              <a:ahLst/>
              <a:cxnLst/>
              <a:rect l="l" t="t" r="r" b="b"/>
              <a:pathLst>
                <a:path w="3970" h="3971" extrusionOk="0">
                  <a:moveTo>
                    <a:pt x="1985" y="3970"/>
                  </a:moveTo>
                  <a:cubicBezTo>
                    <a:pt x="876" y="3970"/>
                    <a:pt x="1" y="3036"/>
                    <a:pt x="1" y="1986"/>
                  </a:cubicBezTo>
                  <a:cubicBezTo>
                    <a:pt x="1" y="935"/>
                    <a:pt x="935" y="1"/>
                    <a:pt x="1985" y="59"/>
                  </a:cubicBezTo>
                  <a:cubicBezTo>
                    <a:pt x="3036" y="59"/>
                    <a:pt x="3970" y="993"/>
                    <a:pt x="3970" y="2044"/>
                  </a:cubicBezTo>
                  <a:cubicBezTo>
                    <a:pt x="3911" y="3095"/>
                    <a:pt x="3036" y="3970"/>
                    <a:pt x="198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6" name="Google Shape;3866;p11"/>
            <p:cNvSpPr/>
            <p:nvPr/>
          </p:nvSpPr>
          <p:spPr>
            <a:xfrm>
              <a:off x="4106225" y="465750"/>
              <a:ext cx="97800" cy="99250"/>
            </a:xfrm>
            <a:custGeom>
              <a:avLst/>
              <a:gdLst/>
              <a:ahLst/>
              <a:cxnLst/>
              <a:rect l="l" t="t" r="r" b="b"/>
              <a:pathLst>
                <a:path w="3912" h="3970" extrusionOk="0">
                  <a:moveTo>
                    <a:pt x="3911" y="1985"/>
                  </a:moveTo>
                  <a:cubicBezTo>
                    <a:pt x="3911" y="3036"/>
                    <a:pt x="3035" y="3970"/>
                    <a:pt x="1985" y="3970"/>
                  </a:cubicBezTo>
                  <a:cubicBezTo>
                    <a:pt x="934" y="3970"/>
                    <a:pt x="0" y="3036"/>
                    <a:pt x="0" y="1985"/>
                  </a:cubicBezTo>
                  <a:cubicBezTo>
                    <a:pt x="0" y="935"/>
                    <a:pt x="876" y="59"/>
                    <a:pt x="1926" y="59"/>
                  </a:cubicBezTo>
                  <a:cubicBezTo>
                    <a:pt x="2977" y="1"/>
                    <a:pt x="3911" y="935"/>
                    <a:pt x="3911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7" name="Google Shape;3867;p11"/>
            <p:cNvSpPr/>
            <p:nvPr/>
          </p:nvSpPr>
          <p:spPr>
            <a:xfrm>
              <a:off x="2393050" y="4634875"/>
              <a:ext cx="94875" cy="96325"/>
            </a:xfrm>
            <a:custGeom>
              <a:avLst/>
              <a:gdLst/>
              <a:ahLst/>
              <a:cxnLst/>
              <a:rect l="l" t="t" r="r" b="b"/>
              <a:pathLst>
                <a:path w="3795" h="3853" extrusionOk="0">
                  <a:moveTo>
                    <a:pt x="3794" y="1868"/>
                  </a:moveTo>
                  <a:cubicBezTo>
                    <a:pt x="3794" y="2977"/>
                    <a:pt x="2977" y="3794"/>
                    <a:pt x="1926" y="3794"/>
                  </a:cubicBezTo>
                  <a:cubicBezTo>
                    <a:pt x="817" y="3853"/>
                    <a:pt x="0" y="2977"/>
                    <a:pt x="0" y="1868"/>
                  </a:cubicBezTo>
                  <a:cubicBezTo>
                    <a:pt x="0" y="817"/>
                    <a:pt x="817" y="0"/>
                    <a:pt x="1926" y="0"/>
                  </a:cubicBezTo>
                  <a:cubicBezTo>
                    <a:pt x="2977" y="0"/>
                    <a:pt x="3794" y="817"/>
                    <a:pt x="3794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8" name="Google Shape;3868;p11"/>
            <p:cNvSpPr/>
            <p:nvPr/>
          </p:nvSpPr>
          <p:spPr>
            <a:xfrm>
              <a:off x="6068925" y="3165400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3853" y="1985"/>
                  </a:moveTo>
                  <a:cubicBezTo>
                    <a:pt x="3853" y="3035"/>
                    <a:pt x="2977" y="3853"/>
                    <a:pt x="1927" y="3853"/>
                  </a:cubicBezTo>
                  <a:cubicBezTo>
                    <a:pt x="818" y="3853"/>
                    <a:pt x="1" y="2977"/>
                    <a:pt x="59" y="1868"/>
                  </a:cubicBezTo>
                  <a:cubicBezTo>
                    <a:pt x="59" y="817"/>
                    <a:pt x="934" y="0"/>
                    <a:pt x="1985" y="0"/>
                  </a:cubicBezTo>
                  <a:cubicBezTo>
                    <a:pt x="3036" y="59"/>
                    <a:pt x="3853" y="934"/>
                    <a:pt x="3853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9" name="Google Shape;3869;p11"/>
            <p:cNvSpPr/>
            <p:nvPr/>
          </p:nvSpPr>
          <p:spPr>
            <a:xfrm>
              <a:off x="3370750" y="467225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1868" y="3853"/>
                  </a:moveTo>
                  <a:cubicBezTo>
                    <a:pt x="818" y="3794"/>
                    <a:pt x="0" y="2977"/>
                    <a:pt x="59" y="1868"/>
                  </a:cubicBezTo>
                  <a:cubicBezTo>
                    <a:pt x="59" y="817"/>
                    <a:pt x="934" y="0"/>
                    <a:pt x="1985" y="59"/>
                  </a:cubicBezTo>
                  <a:cubicBezTo>
                    <a:pt x="3094" y="59"/>
                    <a:pt x="3853" y="934"/>
                    <a:pt x="3853" y="1985"/>
                  </a:cubicBezTo>
                  <a:cubicBezTo>
                    <a:pt x="3795" y="3094"/>
                    <a:pt x="2977" y="3853"/>
                    <a:pt x="1868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0" name="Google Shape;3870;p11"/>
            <p:cNvSpPr/>
            <p:nvPr/>
          </p:nvSpPr>
          <p:spPr>
            <a:xfrm>
              <a:off x="5828150" y="3902325"/>
              <a:ext cx="93425" cy="94875"/>
            </a:xfrm>
            <a:custGeom>
              <a:avLst/>
              <a:gdLst/>
              <a:ahLst/>
              <a:cxnLst/>
              <a:rect l="l" t="t" r="r" b="b"/>
              <a:pathLst>
                <a:path w="3737" h="3795" extrusionOk="0">
                  <a:moveTo>
                    <a:pt x="3736" y="1926"/>
                  </a:moveTo>
                  <a:cubicBezTo>
                    <a:pt x="3736" y="3036"/>
                    <a:pt x="2861" y="3794"/>
                    <a:pt x="1810" y="3794"/>
                  </a:cubicBezTo>
                  <a:cubicBezTo>
                    <a:pt x="759" y="3736"/>
                    <a:pt x="0" y="2919"/>
                    <a:pt x="0" y="1926"/>
                  </a:cubicBezTo>
                  <a:cubicBezTo>
                    <a:pt x="0" y="817"/>
                    <a:pt x="876" y="0"/>
                    <a:pt x="1927" y="59"/>
                  </a:cubicBezTo>
                  <a:cubicBezTo>
                    <a:pt x="2977" y="59"/>
                    <a:pt x="3736" y="876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1" name="Google Shape;3871;p11"/>
            <p:cNvSpPr/>
            <p:nvPr/>
          </p:nvSpPr>
          <p:spPr>
            <a:xfrm>
              <a:off x="1899825" y="4146025"/>
              <a:ext cx="94875" cy="94875"/>
            </a:xfrm>
            <a:custGeom>
              <a:avLst/>
              <a:gdLst/>
              <a:ahLst/>
              <a:cxnLst/>
              <a:rect l="l" t="t" r="r" b="b"/>
              <a:pathLst>
                <a:path w="3795" h="3795" extrusionOk="0">
                  <a:moveTo>
                    <a:pt x="3794" y="1926"/>
                  </a:moveTo>
                  <a:cubicBezTo>
                    <a:pt x="3736" y="2977"/>
                    <a:pt x="2919" y="3794"/>
                    <a:pt x="1810" y="3794"/>
                  </a:cubicBezTo>
                  <a:cubicBezTo>
                    <a:pt x="759" y="3736"/>
                    <a:pt x="0" y="2919"/>
                    <a:pt x="0" y="1810"/>
                  </a:cubicBezTo>
                  <a:cubicBezTo>
                    <a:pt x="58" y="759"/>
                    <a:pt x="876" y="0"/>
                    <a:pt x="1868" y="0"/>
                  </a:cubicBezTo>
                  <a:cubicBezTo>
                    <a:pt x="2977" y="0"/>
                    <a:pt x="3794" y="817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2" name="Google Shape;3872;p11"/>
            <p:cNvSpPr/>
            <p:nvPr/>
          </p:nvSpPr>
          <p:spPr>
            <a:xfrm>
              <a:off x="2639650" y="712375"/>
              <a:ext cx="94875" cy="93425"/>
            </a:xfrm>
            <a:custGeom>
              <a:avLst/>
              <a:gdLst/>
              <a:ahLst/>
              <a:cxnLst/>
              <a:rect l="l" t="t" r="r" b="b"/>
              <a:pathLst>
                <a:path w="3795" h="3737" extrusionOk="0">
                  <a:moveTo>
                    <a:pt x="1927" y="3736"/>
                  </a:moveTo>
                  <a:cubicBezTo>
                    <a:pt x="876" y="3736"/>
                    <a:pt x="59" y="2919"/>
                    <a:pt x="59" y="1868"/>
                  </a:cubicBezTo>
                  <a:cubicBezTo>
                    <a:pt x="1" y="818"/>
                    <a:pt x="818" y="0"/>
                    <a:pt x="1869" y="0"/>
                  </a:cubicBezTo>
                  <a:cubicBezTo>
                    <a:pt x="2919" y="0"/>
                    <a:pt x="3737" y="818"/>
                    <a:pt x="3737" y="1810"/>
                  </a:cubicBezTo>
                  <a:cubicBezTo>
                    <a:pt x="3795" y="2861"/>
                    <a:pt x="2978" y="3678"/>
                    <a:pt x="1927" y="37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3" name="Google Shape;3873;p11"/>
            <p:cNvSpPr/>
            <p:nvPr/>
          </p:nvSpPr>
          <p:spPr>
            <a:xfrm>
              <a:off x="6070375" y="2184775"/>
              <a:ext cx="93425" cy="91950"/>
            </a:xfrm>
            <a:custGeom>
              <a:avLst/>
              <a:gdLst/>
              <a:ahLst/>
              <a:cxnLst/>
              <a:rect l="l" t="t" r="r" b="b"/>
              <a:pathLst>
                <a:path w="3737" h="3678" extrusionOk="0">
                  <a:moveTo>
                    <a:pt x="3737" y="1868"/>
                  </a:moveTo>
                  <a:cubicBezTo>
                    <a:pt x="3737" y="2860"/>
                    <a:pt x="2861" y="3678"/>
                    <a:pt x="1869" y="3678"/>
                  </a:cubicBezTo>
                  <a:cubicBezTo>
                    <a:pt x="876" y="3678"/>
                    <a:pt x="1" y="2802"/>
                    <a:pt x="59" y="1810"/>
                  </a:cubicBezTo>
                  <a:cubicBezTo>
                    <a:pt x="59" y="817"/>
                    <a:pt x="935" y="0"/>
                    <a:pt x="1927" y="0"/>
                  </a:cubicBezTo>
                  <a:cubicBezTo>
                    <a:pt x="2919" y="59"/>
                    <a:pt x="3737" y="876"/>
                    <a:pt x="3737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4" name="Google Shape;3874;p11"/>
            <p:cNvSpPr/>
            <p:nvPr/>
          </p:nvSpPr>
          <p:spPr>
            <a:xfrm>
              <a:off x="3862525" y="5129550"/>
              <a:ext cx="91950" cy="91975"/>
            </a:xfrm>
            <a:custGeom>
              <a:avLst/>
              <a:gdLst/>
              <a:ahLst/>
              <a:cxnLst/>
              <a:rect l="l" t="t" r="r" b="b"/>
              <a:pathLst>
                <a:path w="3678" h="3679" extrusionOk="0">
                  <a:moveTo>
                    <a:pt x="3678" y="1869"/>
                  </a:moveTo>
                  <a:cubicBezTo>
                    <a:pt x="3678" y="2861"/>
                    <a:pt x="2860" y="3678"/>
                    <a:pt x="1868" y="3678"/>
                  </a:cubicBezTo>
                  <a:cubicBezTo>
                    <a:pt x="876" y="3678"/>
                    <a:pt x="0" y="2803"/>
                    <a:pt x="0" y="1810"/>
                  </a:cubicBezTo>
                  <a:cubicBezTo>
                    <a:pt x="59" y="818"/>
                    <a:pt x="934" y="1"/>
                    <a:pt x="1868" y="59"/>
                  </a:cubicBezTo>
                  <a:cubicBezTo>
                    <a:pt x="2860" y="59"/>
                    <a:pt x="3678" y="876"/>
                    <a:pt x="3678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5" name="Google Shape;3875;p11"/>
            <p:cNvSpPr/>
            <p:nvPr/>
          </p:nvSpPr>
          <p:spPr>
            <a:xfrm>
              <a:off x="4357200" y="470125"/>
              <a:ext cx="91975" cy="91975"/>
            </a:xfrm>
            <a:custGeom>
              <a:avLst/>
              <a:gdLst/>
              <a:ahLst/>
              <a:cxnLst/>
              <a:rect l="l" t="t" r="r" b="b"/>
              <a:pathLst>
                <a:path w="3679" h="3679" extrusionOk="0">
                  <a:moveTo>
                    <a:pt x="3620" y="1810"/>
                  </a:moveTo>
                  <a:cubicBezTo>
                    <a:pt x="3678" y="2744"/>
                    <a:pt x="2861" y="3620"/>
                    <a:pt x="1869" y="3678"/>
                  </a:cubicBezTo>
                  <a:cubicBezTo>
                    <a:pt x="876" y="3678"/>
                    <a:pt x="1" y="2803"/>
                    <a:pt x="1" y="1810"/>
                  </a:cubicBezTo>
                  <a:cubicBezTo>
                    <a:pt x="1" y="876"/>
                    <a:pt x="818" y="1"/>
                    <a:pt x="1810" y="1"/>
                  </a:cubicBezTo>
                  <a:cubicBezTo>
                    <a:pt x="2744" y="1"/>
                    <a:pt x="3620" y="818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6" name="Google Shape;3876;p11"/>
            <p:cNvSpPr/>
            <p:nvPr/>
          </p:nvSpPr>
          <p:spPr>
            <a:xfrm>
              <a:off x="3620275" y="5131025"/>
              <a:ext cx="91975" cy="90500"/>
            </a:xfrm>
            <a:custGeom>
              <a:avLst/>
              <a:gdLst/>
              <a:ahLst/>
              <a:cxnLst/>
              <a:rect l="l" t="t" r="r" b="b"/>
              <a:pathLst>
                <a:path w="3679" h="3620" extrusionOk="0">
                  <a:moveTo>
                    <a:pt x="1869" y="3619"/>
                  </a:moveTo>
                  <a:cubicBezTo>
                    <a:pt x="876" y="3619"/>
                    <a:pt x="1" y="2744"/>
                    <a:pt x="1" y="1810"/>
                  </a:cubicBezTo>
                  <a:cubicBezTo>
                    <a:pt x="1" y="817"/>
                    <a:pt x="876" y="0"/>
                    <a:pt x="1869" y="0"/>
                  </a:cubicBezTo>
                  <a:cubicBezTo>
                    <a:pt x="2803" y="0"/>
                    <a:pt x="3620" y="817"/>
                    <a:pt x="3620" y="1751"/>
                  </a:cubicBezTo>
                  <a:cubicBezTo>
                    <a:pt x="3678" y="2744"/>
                    <a:pt x="2803" y="3619"/>
                    <a:pt x="186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7" name="Google Shape;3877;p11"/>
            <p:cNvSpPr/>
            <p:nvPr/>
          </p:nvSpPr>
          <p:spPr>
            <a:xfrm>
              <a:off x="1412425" y="2921700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19" y="1810"/>
                  </a:moveTo>
                  <a:cubicBezTo>
                    <a:pt x="3619" y="2802"/>
                    <a:pt x="2802" y="3619"/>
                    <a:pt x="1810" y="3619"/>
                  </a:cubicBezTo>
                  <a:cubicBezTo>
                    <a:pt x="818" y="3619"/>
                    <a:pt x="0" y="2802"/>
                    <a:pt x="0" y="1810"/>
                  </a:cubicBezTo>
                  <a:cubicBezTo>
                    <a:pt x="0" y="876"/>
                    <a:pt x="818" y="59"/>
                    <a:pt x="1751" y="0"/>
                  </a:cubicBezTo>
                  <a:cubicBezTo>
                    <a:pt x="2744" y="0"/>
                    <a:pt x="3561" y="817"/>
                    <a:pt x="3619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8" name="Google Shape;3878;p11"/>
            <p:cNvSpPr/>
            <p:nvPr/>
          </p:nvSpPr>
          <p:spPr>
            <a:xfrm>
              <a:off x="4846075" y="4884400"/>
              <a:ext cx="91950" cy="90500"/>
            </a:xfrm>
            <a:custGeom>
              <a:avLst/>
              <a:gdLst/>
              <a:ahLst/>
              <a:cxnLst/>
              <a:rect l="l" t="t" r="r" b="b"/>
              <a:pathLst>
                <a:path w="3678" h="3620" extrusionOk="0">
                  <a:moveTo>
                    <a:pt x="1868" y="1"/>
                  </a:moveTo>
                  <a:cubicBezTo>
                    <a:pt x="2802" y="1"/>
                    <a:pt x="3677" y="876"/>
                    <a:pt x="3619" y="1810"/>
                  </a:cubicBezTo>
                  <a:cubicBezTo>
                    <a:pt x="3619" y="2802"/>
                    <a:pt x="2743" y="3620"/>
                    <a:pt x="1751" y="3620"/>
                  </a:cubicBezTo>
                  <a:cubicBezTo>
                    <a:pt x="817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9" name="Google Shape;3879;p11"/>
            <p:cNvSpPr/>
            <p:nvPr/>
          </p:nvSpPr>
          <p:spPr>
            <a:xfrm>
              <a:off x="1659025" y="1695925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20" y="1810"/>
                  </a:moveTo>
                  <a:cubicBezTo>
                    <a:pt x="3620" y="2802"/>
                    <a:pt x="2803" y="3619"/>
                    <a:pt x="1810" y="3619"/>
                  </a:cubicBezTo>
                  <a:cubicBezTo>
                    <a:pt x="818" y="3619"/>
                    <a:pt x="1" y="2802"/>
                    <a:pt x="1" y="1810"/>
                  </a:cubicBezTo>
                  <a:cubicBezTo>
                    <a:pt x="1" y="876"/>
                    <a:pt x="818" y="58"/>
                    <a:pt x="1752" y="0"/>
                  </a:cubicBezTo>
                  <a:cubicBezTo>
                    <a:pt x="2744" y="0"/>
                    <a:pt x="3562" y="817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0" name="Google Shape;3880;p11"/>
            <p:cNvSpPr/>
            <p:nvPr/>
          </p:nvSpPr>
          <p:spPr>
            <a:xfrm>
              <a:off x="1412425" y="2675075"/>
              <a:ext cx="90500" cy="91975"/>
            </a:xfrm>
            <a:custGeom>
              <a:avLst/>
              <a:gdLst/>
              <a:ahLst/>
              <a:cxnLst/>
              <a:rect l="l" t="t" r="r" b="b"/>
              <a:pathLst>
                <a:path w="3620" h="3679" extrusionOk="0">
                  <a:moveTo>
                    <a:pt x="1810" y="1"/>
                  </a:moveTo>
                  <a:cubicBezTo>
                    <a:pt x="2802" y="59"/>
                    <a:pt x="3619" y="935"/>
                    <a:pt x="3619" y="1869"/>
                  </a:cubicBezTo>
                  <a:cubicBezTo>
                    <a:pt x="3561" y="2861"/>
                    <a:pt x="2685" y="3678"/>
                    <a:pt x="1751" y="3620"/>
                  </a:cubicBezTo>
                  <a:cubicBezTo>
                    <a:pt x="759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1" name="Google Shape;3881;p11"/>
            <p:cNvSpPr/>
            <p:nvPr/>
          </p:nvSpPr>
          <p:spPr>
            <a:xfrm>
              <a:off x="5340750" y="9619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2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744"/>
                    <a:pt x="1" y="1752"/>
                  </a:cubicBezTo>
                  <a:cubicBezTo>
                    <a:pt x="1" y="760"/>
                    <a:pt x="759" y="1"/>
                    <a:pt x="1752" y="1"/>
                  </a:cubicBezTo>
                  <a:cubicBezTo>
                    <a:pt x="2744" y="1"/>
                    <a:pt x="3503" y="760"/>
                    <a:pt x="3503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2" name="Google Shape;3882;p11"/>
            <p:cNvSpPr/>
            <p:nvPr/>
          </p:nvSpPr>
          <p:spPr>
            <a:xfrm>
              <a:off x="5584450" y="120852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1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685"/>
                    <a:pt x="1" y="1751"/>
                  </a:cubicBezTo>
                  <a:cubicBezTo>
                    <a:pt x="1" y="759"/>
                    <a:pt x="759" y="0"/>
                    <a:pt x="1752" y="0"/>
                  </a:cubicBezTo>
                  <a:cubicBezTo>
                    <a:pt x="2744" y="0"/>
                    <a:pt x="3503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3" name="Google Shape;3883;p11"/>
            <p:cNvSpPr/>
            <p:nvPr/>
          </p:nvSpPr>
          <p:spPr>
            <a:xfrm>
              <a:off x="3132900" y="4716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2" y="1751"/>
                  </a:moveTo>
                  <a:cubicBezTo>
                    <a:pt x="3502" y="2744"/>
                    <a:pt x="2744" y="3503"/>
                    <a:pt x="1751" y="3503"/>
                  </a:cubicBezTo>
                  <a:cubicBezTo>
                    <a:pt x="759" y="3503"/>
                    <a:pt x="0" y="2744"/>
                    <a:pt x="0" y="1751"/>
                  </a:cubicBezTo>
                  <a:cubicBezTo>
                    <a:pt x="0" y="817"/>
                    <a:pt x="759" y="0"/>
                    <a:pt x="1751" y="0"/>
                  </a:cubicBezTo>
                  <a:cubicBezTo>
                    <a:pt x="2685" y="0"/>
                    <a:pt x="3502" y="759"/>
                    <a:pt x="3502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4" name="Google Shape;3884;p11"/>
            <p:cNvSpPr/>
            <p:nvPr/>
          </p:nvSpPr>
          <p:spPr>
            <a:xfrm>
              <a:off x="6073300" y="341347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1752" y="3502"/>
                  </a:moveTo>
                  <a:cubicBezTo>
                    <a:pt x="759" y="3502"/>
                    <a:pt x="1" y="2685"/>
                    <a:pt x="1" y="1751"/>
                  </a:cubicBezTo>
                  <a:cubicBezTo>
                    <a:pt x="1" y="759"/>
                    <a:pt x="818" y="0"/>
                    <a:pt x="1810" y="0"/>
                  </a:cubicBezTo>
                  <a:cubicBezTo>
                    <a:pt x="2744" y="0"/>
                    <a:pt x="3503" y="759"/>
                    <a:pt x="3503" y="1751"/>
                  </a:cubicBezTo>
                  <a:cubicBezTo>
                    <a:pt x="3503" y="2744"/>
                    <a:pt x="2744" y="3502"/>
                    <a:pt x="1752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5" name="Google Shape;3885;p11"/>
            <p:cNvSpPr/>
            <p:nvPr/>
          </p:nvSpPr>
          <p:spPr>
            <a:xfrm>
              <a:off x="1413875" y="2434300"/>
              <a:ext cx="87575" cy="86125"/>
            </a:xfrm>
            <a:custGeom>
              <a:avLst/>
              <a:gdLst/>
              <a:ahLst/>
              <a:cxnLst/>
              <a:rect l="l" t="t" r="r" b="b"/>
              <a:pathLst>
                <a:path w="3503" h="3445" extrusionOk="0">
                  <a:moveTo>
                    <a:pt x="1752" y="3444"/>
                  </a:moveTo>
                  <a:cubicBezTo>
                    <a:pt x="760" y="3444"/>
                    <a:pt x="1" y="2744"/>
                    <a:pt x="1" y="1752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744" y="1"/>
                    <a:pt x="3445" y="759"/>
                    <a:pt x="3503" y="1693"/>
                  </a:cubicBezTo>
                  <a:cubicBezTo>
                    <a:pt x="3503" y="2686"/>
                    <a:pt x="2744" y="3444"/>
                    <a:pt x="1752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6" name="Google Shape;3886;p11"/>
            <p:cNvSpPr/>
            <p:nvPr/>
          </p:nvSpPr>
          <p:spPr>
            <a:xfrm>
              <a:off x="4112050" y="5131025"/>
              <a:ext cx="87575" cy="89025"/>
            </a:xfrm>
            <a:custGeom>
              <a:avLst/>
              <a:gdLst/>
              <a:ahLst/>
              <a:cxnLst/>
              <a:rect l="l" t="t" r="r" b="b"/>
              <a:pathLst>
                <a:path w="3503" h="3561" extrusionOk="0">
                  <a:moveTo>
                    <a:pt x="3503" y="1751"/>
                  </a:moveTo>
                  <a:cubicBezTo>
                    <a:pt x="3503" y="2744"/>
                    <a:pt x="2744" y="3561"/>
                    <a:pt x="1752" y="3561"/>
                  </a:cubicBezTo>
                  <a:cubicBezTo>
                    <a:pt x="760" y="3561"/>
                    <a:pt x="1" y="2802"/>
                    <a:pt x="1" y="1810"/>
                  </a:cubicBezTo>
                  <a:cubicBezTo>
                    <a:pt x="1" y="817"/>
                    <a:pt x="701" y="59"/>
                    <a:pt x="1693" y="59"/>
                  </a:cubicBezTo>
                  <a:cubicBezTo>
                    <a:pt x="2686" y="0"/>
                    <a:pt x="3445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7" name="Google Shape;3887;p11"/>
            <p:cNvSpPr/>
            <p:nvPr/>
          </p:nvSpPr>
          <p:spPr>
            <a:xfrm>
              <a:off x="1413875" y="317122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5"/>
                    <a:pt x="1693" y="3445"/>
                  </a:cubicBezTo>
                  <a:cubicBezTo>
                    <a:pt x="760" y="3386"/>
                    <a:pt x="1" y="2627"/>
                    <a:pt x="59" y="1693"/>
                  </a:cubicBezTo>
                  <a:cubicBezTo>
                    <a:pt x="59" y="759"/>
                    <a:pt x="818" y="1"/>
                    <a:pt x="1752" y="1"/>
                  </a:cubicBezTo>
                  <a:cubicBezTo>
                    <a:pt x="2744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8" name="Google Shape;3888;p11"/>
            <p:cNvSpPr/>
            <p:nvPr/>
          </p:nvSpPr>
          <p:spPr>
            <a:xfrm>
              <a:off x="3376575" y="513247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4"/>
                    <a:pt x="1752" y="3444"/>
                  </a:cubicBezTo>
                  <a:cubicBezTo>
                    <a:pt x="760" y="3444"/>
                    <a:pt x="1" y="2686"/>
                    <a:pt x="1" y="1693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686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9" name="Google Shape;3889;p11"/>
            <p:cNvSpPr/>
            <p:nvPr/>
          </p:nvSpPr>
          <p:spPr>
            <a:xfrm>
              <a:off x="2639650" y="4887325"/>
              <a:ext cx="86125" cy="84650"/>
            </a:xfrm>
            <a:custGeom>
              <a:avLst/>
              <a:gdLst/>
              <a:ahLst/>
              <a:cxnLst/>
              <a:rect l="l" t="t" r="r" b="b"/>
              <a:pathLst>
                <a:path w="3445" h="3386" extrusionOk="0">
                  <a:moveTo>
                    <a:pt x="3445" y="1693"/>
                  </a:moveTo>
                  <a:cubicBezTo>
                    <a:pt x="3445" y="2627"/>
                    <a:pt x="2628" y="3386"/>
                    <a:pt x="1694" y="3386"/>
                  </a:cubicBezTo>
                  <a:cubicBezTo>
                    <a:pt x="760" y="3327"/>
                    <a:pt x="1" y="2569"/>
                    <a:pt x="59" y="1635"/>
                  </a:cubicBezTo>
                  <a:cubicBezTo>
                    <a:pt x="59" y="701"/>
                    <a:pt x="818" y="0"/>
                    <a:pt x="1752" y="0"/>
                  </a:cubicBezTo>
                  <a:cubicBezTo>
                    <a:pt x="2686" y="0"/>
                    <a:pt x="3445" y="759"/>
                    <a:pt x="3445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0" name="Google Shape;3890;p11"/>
            <p:cNvSpPr/>
            <p:nvPr/>
          </p:nvSpPr>
          <p:spPr>
            <a:xfrm>
              <a:off x="1661950" y="3903775"/>
              <a:ext cx="84675" cy="86125"/>
            </a:xfrm>
            <a:custGeom>
              <a:avLst/>
              <a:gdLst/>
              <a:ahLst/>
              <a:cxnLst/>
              <a:rect l="l" t="t" r="r" b="b"/>
              <a:pathLst>
                <a:path w="3387" h="3445" extrusionOk="0">
                  <a:moveTo>
                    <a:pt x="1693" y="1"/>
                  </a:moveTo>
                  <a:cubicBezTo>
                    <a:pt x="2627" y="1"/>
                    <a:pt x="3386" y="818"/>
                    <a:pt x="3386" y="1752"/>
                  </a:cubicBezTo>
                  <a:cubicBezTo>
                    <a:pt x="3386" y="2686"/>
                    <a:pt x="2569" y="3444"/>
                    <a:pt x="1635" y="3386"/>
                  </a:cubicBezTo>
                  <a:cubicBezTo>
                    <a:pt x="701" y="3386"/>
                    <a:pt x="1" y="2627"/>
                    <a:pt x="1" y="1693"/>
                  </a:cubicBezTo>
                  <a:cubicBezTo>
                    <a:pt x="1" y="759"/>
                    <a:pt x="759" y="1"/>
                    <a:pt x="16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1" name="Google Shape;3891;p11"/>
            <p:cNvSpPr/>
            <p:nvPr/>
          </p:nvSpPr>
          <p:spPr>
            <a:xfrm>
              <a:off x="5587375" y="4398475"/>
              <a:ext cx="81725" cy="81725"/>
            </a:xfrm>
            <a:custGeom>
              <a:avLst/>
              <a:gdLst/>
              <a:ahLst/>
              <a:cxnLst/>
              <a:rect l="l" t="t" r="r" b="b"/>
              <a:pathLst>
                <a:path w="3269" h="3269" extrusionOk="0">
                  <a:moveTo>
                    <a:pt x="1635" y="3269"/>
                  </a:moveTo>
                  <a:cubicBezTo>
                    <a:pt x="701" y="3269"/>
                    <a:pt x="0" y="2510"/>
                    <a:pt x="0" y="1635"/>
                  </a:cubicBezTo>
                  <a:cubicBezTo>
                    <a:pt x="0" y="759"/>
                    <a:pt x="759" y="0"/>
                    <a:pt x="1693" y="0"/>
                  </a:cubicBezTo>
                  <a:cubicBezTo>
                    <a:pt x="2569" y="59"/>
                    <a:pt x="3269" y="817"/>
                    <a:pt x="3269" y="1693"/>
                  </a:cubicBezTo>
                  <a:cubicBezTo>
                    <a:pt x="3211" y="2569"/>
                    <a:pt x="2510" y="3269"/>
                    <a:pt x="1635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2" name="Google Shape;3892;p11"/>
            <p:cNvSpPr/>
            <p:nvPr/>
          </p:nvSpPr>
          <p:spPr>
            <a:xfrm>
              <a:off x="6076225" y="1948375"/>
              <a:ext cx="81750" cy="81725"/>
            </a:xfrm>
            <a:custGeom>
              <a:avLst/>
              <a:gdLst/>
              <a:ahLst/>
              <a:cxnLst/>
              <a:rect l="l" t="t" r="r" b="b"/>
              <a:pathLst>
                <a:path w="3270" h="3269" extrusionOk="0">
                  <a:moveTo>
                    <a:pt x="1693" y="3211"/>
                  </a:moveTo>
                  <a:cubicBezTo>
                    <a:pt x="818" y="3269"/>
                    <a:pt x="59" y="2510"/>
                    <a:pt x="0" y="1635"/>
                  </a:cubicBezTo>
                  <a:cubicBezTo>
                    <a:pt x="0" y="759"/>
                    <a:pt x="759" y="0"/>
                    <a:pt x="1635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452"/>
                    <a:pt x="2569" y="3211"/>
                    <a:pt x="169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3" name="Google Shape;3893;p11"/>
            <p:cNvSpPr/>
            <p:nvPr/>
          </p:nvSpPr>
          <p:spPr>
            <a:xfrm>
              <a:off x="2152275" y="964825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3269" y="1635"/>
                  </a:moveTo>
                  <a:cubicBezTo>
                    <a:pt x="3269" y="2510"/>
                    <a:pt x="2568" y="3211"/>
                    <a:pt x="1693" y="3269"/>
                  </a:cubicBezTo>
                  <a:cubicBezTo>
                    <a:pt x="759" y="3269"/>
                    <a:pt x="0" y="2510"/>
                    <a:pt x="59" y="1577"/>
                  </a:cubicBezTo>
                  <a:cubicBezTo>
                    <a:pt x="59" y="701"/>
                    <a:pt x="817" y="0"/>
                    <a:pt x="1693" y="0"/>
                  </a:cubicBezTo>
                  <a:cubicBezTo>
                    <a:pt x="2568" y="0"/>
                    <a:pt x="3269" y="759"/>
                    <a:pt x="3269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4" name="Google Shape;3894;p11"/>
            <p:cNvSpPr/>
            <p:nvPr/>
          </p:nvSpPr>
          <p:spPr>
            <a:xfrm>
              <a:off x="5833975" y="1453675"/>
              <a:ext cx="81750" cy="81750"/>
            </a:xfrm>
            <a:custGeom>
              <a:avLst/>
              <a:gdLst/>
              <a:ahLst/>
              <a:cxnLst/>
              <a:rect l="l" t="t" r="r" b="b"/>
              <a:pathLst>
                <a:path w="3270" h="3270" extrusionOk="0">
                  <a:moveTo>
                    <a:pt x="3270" y="1635"/>
                  </a:moveTo>
                  <a:cubicBezTo>
                    <a:pt x="3270" y="2511"/>
                    <a:pt x="2511" y="3269"/>
                    <a:pt x="1635" y="3269"/>
                  </a:cubicBezTo>
                  <a:cubicBezTo>
                    <a:pt x="760" y="3269"/>
                    <a:pt x="1" y="2511"/>
                    <a:pt x="1" y="1635"/>
                  </a:cubicBezTo>
                  <a:cubicBezTo>
                    <a:pt x="1" y="759"/>
                    <a:pt x="760" y="1"/>
                    <a:pt x="1635" y="1"/>
                  </a:cubicBezTo>
                  <a:cubicBezTo>
                    <a:pt x="2511" y="1"/>
                    <a:pt x="3211" y="759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5" name="Google Shape;3895;p11"/>
            <p:cNvSpPr/>
            <p:nvPr/>
          </p:nvSpPr>
          <p:spPr>
            <a:xfrm>
              <a:off x="4361600" y="5135400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1634" y="3269"/>
                  </a:moveTo>
                  <a:cubicBezTo>
                    <a:pt x="759" y="3269"/>
                    <a:pt x="58" y="2569"/>
                    <a:pt x="0" y="1693"/>
                  </a:cubicBezTo>
                  <a:cubicBezTo>
                    <a:pt x="0" y="759"/>
                    <a:pt x="700" y="0"/>
                    <a:pt x="1634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510"/>
                    <a:pt x="2510" y="3211"/>
                    <a:pt x="1634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6" name="Google Shape;3896;p11"/>
            <p:cNvSpPr/>
            <p:nvPr/>
          </p:nvSpPr>
          <p:spPr>
            <a:xfrm>
              <a:off x="3137275" y="5136850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3094"/>
                  </a:moveTo>
                  <a:cubicBezTo>
                    <a:pt x="701" y="3153"/>
                    <a:pt x="0" y="2452"/>
                    <a:pt x="0" y="1577"/>
                  </a:cubicBezTo>
                  <a:cubicBezTo>
                    <a:pt x="0" y="701"/>
                    <a:pt x="642" y="1"/>
                    <a:pt x="1518" y="1"/>
                  </a:cubicBezTo>
                  <a:cubicBezTo>
                    <a:pt x="2452" y="1"/>
                    <a:pt x="3094" y="643"/>
                    <a:pt x="3152" y="1518"/>
                  </a:cubicBezTo>
                  <a:cubicBezTo>
                    <a:pt x="3152" y="2394"/>
                    <a:pt x="2452" y="3094"/>
                    <a:pt x="1576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7" name="Google Shape;3897;p11"/>
            <p:cNvSpPr/>
            <p:nvPr/>
          </p:nvSpPr>
          <p:spPr>
            <a:xfrm>
              <a:off x="1416800" y="2190600"/>
              <a:ext cx="80275" cy="80300"/>
            </a:xfrm>
            <a:custGeom>
              <a:avLst/>
              <a:gdLst/>
              <a:ahLst/>
              <a:cxnLst/>
              <a:rect l="l" t="t" r="r" b="b"/>
              <a:pathLst>
                <a:path w="3211" h="3212" extrusionOk="0">
                  <a:moveTo>
                    <a:pt x="1635" y="1"/>
                  </a:moveTo>
                  <a:cubicBezTo>
                    <a:pt x="2510" y="1"/>
                    <a:pt x="3211" y="701"/>
                    <a:pt x="3211" y="1635"/>
                  </a:cubicBezTo>
                  <a:cubicBezTo>
                    <a:pt x="3211" y="2511"/>
                    <a:pt x="2510" y="3211"/>
                    <a:pt x="1635" y="3211"/>
                  </a:cubicBezTo>
                  <a:cubicBezTo>
                    <a:pt x="759" y="3211"/>
                    <a:pt x="0" y="2511"/>
                    <a:pt x="0" y="1635"/>
                  </a:cubicBezTo>
                  <a:cubicBezTo>
                    <a:pt x="0" y="701"/>
                    <a:pt x="701" y="1"/>
                    <a:pt x="16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8" name="Google Shape;3898;p11"/>
            <p:cNvSpPr/>
            <p:nvPr/>
          </p:nvSpPr>
          <p:spPr>
            <a:xfrm>
              <a:off x="5340750" y="4646550"/>
              <a:ext cx="80275" cy="80275"/>
            </a:xfrm>
            <a:custGeom>
              <a:avLst/>
              <a:gdLst/>
              <a:ahLst/>
              <a:cxnLst/>
              <a:rect l="l" t="t" r="r" b="b"/>
              <a:pathLst>
                <a:path w="3211" h="3211" extrusionOk="0">
                  <a:moveTo>
                    <a:pt x="3211" y="1635"/>
                  </a:moveTo>
                  <a:cubicBezTo>
                    <a:pt x="3211" y="2510"/>
                    <a:pt x="2511" y="3211"/>
                    <a:pt x="1635" y="3211"/>
                  </a:cubicBezTo>
                  <a:cubicBezTo>
                    <a:pt x="701" y="3211"/>
                    <a:pt x="1" y="2510"/>
                    <a:pt x="1" y="1576"/>
                  </a:cubicBezTo>
                  <a:cubicBezTo>
                    <a:pt x="1" y="701"/>
                    <a:pt x="759" y="0"/>
                    <a:pt x="1635" y="0"/>
                  </a:cubicBezTo>
                  <a:cubicBezTo>
                    <a:pt x="2511" y="0"/>
                    <a:pt x="3211" y="701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9" name="Google Shape;3899;p11"/>
            <p:cNvSpPr/>
            <p:nvPr/>
          </p:nvSpPr>
          <p:spPr>
            <a:xfrm>
              <a:off x="1911500" y="1208525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0"/>
                  </a:moveTo>
                  <a:cubicBezTo>
                    <a:pt x="2510" y="0"/>
                    <a:pt x="3152" y="701"/>
                    <a:pt x="3152" y="1635"/>
                  </a:cubicBezTo>
                  <a:cubicBezTo>
                    <a:pt x="3094" y="2510"/>
                    <a:pt x="2452" y="3152"/>
                    <a:pt x="1576" y="3152"/>
                  </a:cubicBezTo>
                  <a:cubicBezTo>
                    <a:pt x="642" y="3152"/>
                    <a:pt x="0" y="2452"/>
                    <a:pt x="0" y="1576"/>
                  </a:cubicBezTo>
                  <a:cubicBezTo>
                    <a:pt x="0" y="701"/>
                    <a:pt x="700" y="0"/>
                    <a:pt x="15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0" name="Google Shape;3900;p11"/>
            <p:cNvSpPr/>
            <p:nvPr/>
          </p:nvSpPr>
          <p:spPr>
            <a:xfrm>
              <a:off x="4608200" y="475975"/>
              <a:ext cx="81750" cy="80275"/>
            </a:xfrm>
            <a:custGeom>
              <a:avLst/>
              <a:gdLst/>
              <a:ahLst/>
              <a:cxnLst/>
              <a:rect l="l" t="t" r="r" b="b"/>
              <a:pathLst>
                <a:path w="3270" h="3211" extrusionOk="0">
                  <a:moveTo>
                    <a:pt x="1693" y="0"/>
                  </a:moveTo>
                  <a:cubicBezTo>
                    <a:pt x="2569" y="0"/>
                    <a:pt x="3269" y="759"/>
                    <a:pt x="3269" y="1635"/>
                  </a:cubicBezTo>
                  <a:cubicBezTo>
                    <a:pt x="3211" y="2510"/>
                    <a:pt x="2511" y="3211"/>
                    <a:pt x="1577" y="3211"/>
                  </a:cubicBezTo>
                  <a:cubicBezTo>
                    <a:pt x="701" y="3152"/>
                    <a:pt x="1" y="2452"/>
                    <a:pt x="1" y="1576"/>
                  </a:cubicBezTo>
                  <a:cubicBezTo>
                    <a:pt x="59" y="642"/>
                    <a:pt x="759" y="0"/>
                    <a:pt x="16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1" name="Google Shape;3901;p11"/>
            <p:cNvSpPr/>
            <p:nvPr/>
          </p:nvSpPr>
          <p:spPr>
            <a:xfrm>
              <a:off x="5098525" y="718200"/>
              <a:ext cx="80275" cy="81750"/>
            </a:xfrm>
            <a:custGeom>
              <a:avLst/>
              <a:gdLst/>
              <a:ahLst/>
              <a:cxnLst/>
              <a:rect l="l" t="t" r="r" b="b"/>
              <a:pathLst>
                <a:path w="3211" h="3270" extrusionOk="0">
                  <a:moveTo>
                    <a:pt x="1635" y="3211"/>
                  </a:moveTo>
                  <a:cubicBezTo>
                    <a:pt x="759" y="3270"/>
                    <a:pt x="0" y="2569"/>
                    <a:pt x="0" y="1635"/>
                  </a:cubicBezTo>
                  <a:cubicBezTo>
                    <a:pt x="0" y="760"/>
                    <a:pt x="701" y="59"/>
                    <a:pt x="1576" y="1"/>
                  </a:cubicBezTo>
                  <a:cubicBezTo>
                    <a:pt x="2452" y="1"/>
                    <a:pt x="3211" y="701"/>
                    <a:pt x="3211" y="1577"/>
                  </a:cubicBezTo>
                  <a:cubicBezTo>
                    <a:pt x="3211" y="2511"/>
                    <a:pt x="2510" y="3211"/>
                    <a:pt x="1635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2" name="Google Shape;3902;p11"/>
            <p:cNvSpPr/>
            <p:nvPr/>
          </p:nvSpPr>
          <p:spPr>
            <a:xfrm>
              <a:off x="6079150" y="3664450"/>
              <a:ext cx="77350" cy="77375"/>
            </a:xfrm>
            <a:custGeom>
              <a:avLst/>
              <a:gdLst/>
              <a:ahLst/>
              <a:cxnLst/>
              <a:rect l="l" t="t" r="r" b="b"/>
              <a:pathLst>
                <a:path w="3094" h="3095" extrusionOk="0">
                  <a:moveTo>
                    <a:pt x="3094" y="1519"/>
                  </a:moveTo>
                  <a:cubicBezTo>
                    <a:pt x="3094" y="2394"/>
                    <a:pt x="2393" y="3095"/>
                    <a:pt x="1576" y="3095"/>
                  </a:cubicBezTo>
                  <a:cubicBezTo>
                    <a:pt x="701" y="3095"/>
                    <a:pt x="0" y="2452"/>
                    <a:pt x="0" y="1577"/>
                  </a:cubicBezTo>
                  <a:cubicBezTo>
                    <a:pt x="0" y="701"/>
                    <a:pt x="642" y="59"/>
                    <a:pt x="1518" y="1"/>
                  </a:cubicBezTo>
                  <a:cubicBezTo>
                    <a:pt x="2335" y="1"/>
                    <a:pt x="3094" y="701"/>
                    <a:pt x="3094" y="15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3" name="Google Shape;3903;p11"/>
            <p:cNvSpPr/>
            <p:nvPr/>
          </p:nvSpPr>
          <p:spPr>
            <a:xfrm>
              <a:off x="1418250" y="3417850"/>
              <a:ext cx="78825" cy="77350"/>
            </a:xfrm>
            <a:custGeom>
              <a:avLst/>
              <a:gdLst/>
              <a:ahLst/>
              <a:cxnLst/>
              <a:rect l="l" t="t" r="r" b="b"/>
              <a:pathLst>
                <a:path w="3153" h="3094" extrusionOk="0">
                  <a:moveTo>
                    <a:pt x="1577" y="3094"/>
                  </a:moveTo>
                  <a:cubicBezTo>
                    <a:pt x="701" y="3094"/>
                    <a:pt x="1" y="2393"/>
                    <a:pt x="1" y="1576"/>
                  </a:cubicBezTo>
                  <a:cubicBezTo>
                    <a:pt x="1" y="701"/>
                    <a:pt x="760" y="0"/>
                    <a:pt x="1577" y="0"/>
                  </a:cubicBezTo>
                  <a:cubicBezTo>
                    <a:pt x="2452" y="59"/>
                    <a:pt x="3094" y="701"/>
                    <a:pt x="3094" y="1518"/>
                  </a:cubicBezTo>
                  <a:cubicBezTo>
                    <a:pt x="3153" y="2393"/>
                    <a:pt x="2452" y="3094"/>
                    <a:pt x="157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4" name="Google Shape;3904;p11"/>
            <p:cNvSpPr/>
            <p:nvPr/>
          </p:nvSpPr>
          <p:spPr>
            <a:xfrm>
              <a:off x="2890650" y="477425"/>
              <a:ext cx="77375" cy="77375"/>
            </a:xfrm>
            <a:custGeom>
              <a:avLst/>
              <a:gdLst/>
              <a:ahLst/>
              <a:cxnLst/>
              <a:rect l="l" t="t" r="r" b="b"/>
              <a:pathLst>
                <a:path w="3095" h="3095" extrusionOk="0">
                  <a:moveTo>
                    <a:pt x="3094" y="1518"/>
                  </a:moveTo>
                  <a:cubicBezTo>
                    <a:pt x="3094" y="2336"/>
                    <a:pt x="2452" y="3036"/>
                    <a:pt x="1577" y="3094"/>
                  </a:cubicBezTo>
                  <a:cubicBezTo>
                    <a:pt x="759" y="3094"/>
                    <a:pt x="1" y="2394"/>
                    <a:pt x="59" y="1518"/>
                  </a:cubicBezTo>
                  <a:cubicBezTo>
                    <a:pt x="59" y="701"/>
                    <a:pt x="759" y="1"/>
                    <a:pt x="1577" y="1"/>
                  </a:cubicBezTo>
                  <a:cubicBezTo>
                    <a:pt x="2394" y="1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5" name="Google Shape;3905;p11"/>
            <p:cNvSpPr/>
            <p:nvPr/>
          </p:nvSpPr>
          <p:spPr>
            <a:xfrm>
              <a:off x="5835450" y="4154775"/>
              <a:ext cx="77350" cy="77350"/>
            </a:xfrm>
            <a:custGeom>
              <a:avLst/>
              <a:gdLst/>
              <a:ahLst/>
              <a:cxnLst/>
              <a:rect l="l" t="t" r="r" b="b"/>
              <a:pathLst>
                <a:path w="3094" h="3094" extrusionOk="0">
                  <a:moveTo>
                    <a:pt x="3094" y="1518"/>
                  </a:moveTo>
                  <a:cubicBezTo>
                    <a:pt x="3094" y="2335"/>
                    <a:pt x="2335" y="3094"/>
                    <a:pt x="1518" y="3036"/>
                  </a:cubicBezTo>
                  <a:cubicBezTo>
                    <a:pt x="701" y="3036"/>
                    <a:pt x="0" y="2277"/>
                    <a:pt x="59" y="1460"/>
                  </a:cubicBezTo>
                  <a:cubicBezTo>
                    <a:pt x="59" y="701"/>
                    <a:pt x="759" y="0"/>
                    <a:pt x="1576" y="0"/>
                  </a:cubicBezTo>
                  <a:cubicBezTo>
                    <a:pt x="2393" y="0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6" name="Google Shape;3906;p11"/>
            <p:cNvSpPr/>
            <p:nvPr/>
          </p:nvSpPr>
          <p:spPr>
            <a:xfrm>
              <a:off x="2401800" y="719675"/>
              <a:ext cx="75900" cy="77350"/>
            </a:xfrm>
            <a:custGeom>
              <a:avLst/>
              <a:gdLst/>
              <a:ahLst/>
              <a:cxnLst/>
              <a:rect l="l" t="t" r="r" b="b"/>
              <a:pathLst>
                <a:path w="3036" h="3094" extrusionOk="0">
                  <a:moveTo>
                    <a:pt x="3036" y="1576"/>
                  </a:moveTo>
                  <a:cubicBezTo>
                    <a:pt x="3036" y="2393"/>
                    <a:pt x="2277" y="3094"/>
                    <a:pt x="1460" y="3036"/>
                  </a:cubicBezTo>
                  <a:cubicBezTo>
                    <a:pt x="643" y="3036"/>
                    <a:pt x="0" y="2277"/>
                    <a:pt x="59" y="1518"/>
                  </a:cubicBezTo>
                  <a:cubicBezTo>
                    <a:pt x="59" y="701"/>
                    <a:pt x="818" y="0"/>
                    <a:pt x="1635" y="59"/>
                  </a:cubicBezTo>
                  <a:cubicBezTo>
                    <a:pt x="2394" y="117"/>
                    <a:pt x="3036" y="817"/>
                    <a:pt x="3036" y="15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7" name="Google Shape;3907;p11"/>
            <p:cNvSpPr/>
            <p:nvPr/>
          </p:nvSpPr>
          <p:spPr>
            <a:xfrm>
              <a:off x="2156650" y="4645075"/>
              <a:ext cx="74450" cy="74450"/>
            </a:xfrm>
            <a:custGeom>
              <a:avLst/>
              <a:gdLst/>
              <a:ahLst/>
              <a:cxnLst/>
              <a:rect l="l" t="t" r="r" b="b"/>
              <a:pathLst>
                <a:path w="2978" h="2978" extrusionOk="0">
                  <a:moveTo>
                    <a:pt x="2919" y="1518"/>
                  </a:moveTo>
                  <a:cubicBezTo>
                    <a:pt x="2919" y="2336"/>
                    <a:pt x="2277" y="2978"/>
                    <a:pt x="1460" y="2978"/>
                  </a:cubicBezTo>
                  <a:cubicBezTo>
                    <a:pt x="642" y="2978"/>
                    <a:pt x="0" y="2277"/>
                    <a:pt x="0" y="1460"/>
                  </a:cubicBezTo>
                  <a:cubicBezTo>
                    <a:pt x="59" y="701"/>
                    <a:pt x="701" y="1"/>
                    <a:pt x="1518" y="59"/>
                  </a:cubicBezTo>
                  <a:cubicBezTo>
                    <a:pt x="2335" y="59"/>
                    <a:pt x="2977" y="701"/>
                    <a:pt x="2919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8" name="Google Shape;3908;p11"/>
            <p:cNvSpPr/>
            <p:nvPr/>
          </p:nvSpPr>
          <p:spPr>
            <a:xfrm>
              <a:off x="1910025" y="4402850"/>
              <a:ext cx="73000" cy="72975"/>
            </a:xfrm>
            <a:custGeom>
              <a:avLst/>
              <a:gdLst/>
              <a:ahLst/>
              <a:cxnLst/>
              <a:rect l="l" t="t" r="r" b="b"/>
              <a:pathLst>
                <a:path w="2920" h="2919" extrusionOk="0">
                  <a:moveTo>
                    <a:pt x="1460" y="0"/>
                  </a:moveTo>
                  <a:cubicBezTo>
                    <a:pt x="2277" y="0"/>
                    <a:pt x="2919" y="642"/>
                    <a:pt x="2919" y="1460"/>
                  </a:cubicBezTo>
                  <a:cubicBezTo>
                    <a:pt x="2919" y="2277"/>
                    <a:pt x="2277" y="2919"/>
                    <a:pt x="1460" y="2919"/>
                  </a:cubicBezTo>
                  <a:cubicBezTo>
                    <a:pt x="643" y="2919"/>
                    <a:pt x="59" y="2335"/>
                    <a:pt x="1" y="1518"/>
                  </a:cubicBezTo>
                  <a:cubicBezTo>
                    <a:pt x="1" y="701"/>
                    <a:pt x="643" y="59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9" name="Google Shape;3909;p11"/>
            <p:cNvSpPr/>
            <p:nvPr/>
          </p:nvSpPr>
          <p:spPr>
            <a:xfrm>
              <a:off x="1669250" y="1459525"/>
              <a:ext cx="70075" cy="71525"/>
            </a:xfrm>
            <a:custGeom>
              <a:avLst/>
              <a:gdLst/>
              <a:ahLst/>
              <a:cxnLst/>
              <a:rect l="l" t="t" r="r" b="b"/>
              <a:pathLst>
                <a:path w="2803" h="2861" extrusionOk="0">
                  <a:moveTo>
                    <a:pt x="1401" y="2802"/>
                  </a:moveTo>
                  <a:cubicBezTo>
                    <a:pt x="584" y="2802"/>
                    <a:pt x="1" y="2218"/>
                    <a:pt x="1" y="1401"/>
                  </a:cubicBezTo>
                  <a:cubicBezTo>
                    <a:pt x="1" y="584"/>
                    <a:pt x="584" y="0"/>
                    <a:pt x="1401" y="0"/>
                  </a:cubicBezTo>
                  <a:cubicBezTo>
                    <a:pt x="2219" y="0"/>
                    <a:pt x="2802" y="642"/>
                    <a:pt x="2802" y="1401"/>
                  </a:cubicBezTo>
                  <a:cubicBezTo>
                    <a:pt x="2802" y="2218"/>
                    <a:pt x="2219" y="2860"/>
                    <a:pt x="1401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0" name="Google Shape;3910;p11"/>
            <p:cNvSpPr/>
            <p:nvPr/>
          </p:nvSpPr>
          <p:spPr>
            <a:xfrm>
              <a:off x="5102900" y="4894625"/>
              <a:ext cx="71525" cy="70050"/>
            </a:xfrm>
            <a:custGeom>
              <a:avLst/>
              <a:gdLst/>
              <a:ahLst/>
              <a:cxnLst/>
              <a:rect l="l" t="t" r="r" b="b"/>
              <a:pathLst>
                <a:path w="2861" h="2802" extrusionOk="0">
                  <a:moveTo>
                    <a:pt x="1460" y="2802"/>
                  </a:moveTo>
                  <a:cubicBezTo>
                    <a:pt x="642" y="2802"/>
                    <a:pt x="0" y="2218"/>
                    <a:pt x="0" y="1401"/>
                  </a:cubicBezTo>
                  <a:cubicBezTo>
                    <a:pt x="0" y="584"/>
                    <a:pt x="584" y="0"/>
                    <a:pt x="1401" y="0"/>
                  </a:cubicBezTo>
                  <a:cubicBezTo>
                    <a:pt x="2218" y="0"/>
                    <a:pt x="2802" y="584"/>
                    <a:pt x="2860" y="1401"/>
                  </a:cubicBezTo>
                  <a:cubicBezTo>
                    <a:pt x="2860" y="2160"/>
                    <a:pt x="2218" y="2802"/>
                    <a:pt x="1460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1" name="Google Shape;3911;p11"/>
            <p:cNvSpPr/>
            <p:nvPr/>
          </p:nvSpPr>
          <p:spPr>
            <a:xfrm>
              <a:off x="1422625" y="1949825"/>
              <a:ext cx="70075" cy="68600"/>
            </a:xfrm>
            <a:custGeom>
              <a:avLst/>
              <a:gdLst/>
              <a:ahLst/>
              <a:cxnLst/>
              <a:rect l="l" t="t" r="r" b="b"/>
              <a:pathLst>
                <a:path w="2803" h="2744" extrusionOk="0">
                  <a:moveTo>
                    <a:pt x="2803" y="1401"/>
                  </a:moveTo>
                  <a:cubicBezTo>
                    <a:pt x="2803" y="2160"/>
                    <a:pt x="2161" y="2744"/>
                    <a:pt x="1402" y="2744"/>
                  </a:cubicBezTo>
                  <a:cubicBezTo>
                    <a:pt x="643" y="2744"/>
                    <a:pt x="1" y="2102"/>
                    <a:pt x="1" y="1343"/>
                  </a:cubicBezTo>
                  <a:cubicBezTo>
                    <a:pt x="59" y="584"/>
                    <a:pt x="701" y="1"/>
                    <a:pt x="1402" y="1"/>
                  </a:cubicBezTo>
                  <a:cubicBezTo>
                    <a:pt x="2161" y="1"/>
                    <a:pt x="2803" y="643"/>
                    <a:pt x="2803" y="14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2" name="Google Shape;3912;p11"/>
            <p:cNvSpPr/>
            <p:nvPr/>
          </p:nvSpPr>
          <p:spPr>
            <a:xfrm>
              <a:off x="4611125" y="5141225"/>
              <a:ext cx="68600" cy="70075"/>
            </a:xfrm>
            <a:custGeom>
              <a:avLst/>
              <a:gdLst/>
              <a:ahLst/>
              <a:cxnLst/>
              <a:rect l="l" t="t" r="r" b="b"/>
              <a:pathLst>
                <a:path w="2744" h="2803" extrusionOk="0">
                  <a:moveTo>
                    <a:pt x="1343" y="2803"/>
                  </a:moveTo>
                  <a:cubicBezTo>
                    <a:pt x="584" y="2744"/>
                    <a:pt x="0" y="2161"/>
                    <a:pt x="0" y="1402"/>
                  </a:cubicBezTo>
                  <a:cubicBezTo>
                    <a:pt x="0" y="643"/>
                    <a:pt x="642" y="1"/>
                    <a:pt x="1401" y="1"/>
                  </a:cubicBezTo>
                  <a:cubicBezTo>
                    <a:pt x="2160" y="59"/>
                    <a:pt x="2744" y="701"/>
                    <a:pt x="2744" y="1460"/>
                  </a:cubicBezTo>
                  <a:cubicBezTo>
                    <a:pt x="2744" y="2161"/>
                    <a:pt x="2102" y="2803"/>
                    <a:pt x="134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3" name="Google Shape;3913;p11"/>
            <p:cNvSpPr/>
            <p:nvPr/>
          </p:nvSpPr>
          <p:spPr>
            <a:xfrm>
              <a:off x="2407625" y="4897525"/>
              <a:ext cx="65700" cy="64250"/>
            </a:xfrm>
            <a:custGeom>
              <a:avLst/>
              <a:gdLst/>
              <a:ahLst/>
              <a:cxnLst/>
              <a:rect l="l" t="t" r="r" b="b"/>
              <a:pathLst>
                <a:path w="2628" h="2570" extrusionOk="0">
                  <a:moveTo>
                    <a:pt x="1343" y="2569"/>
                  </a:moveTo>
                  <a:cubicBezTo>
                    <a:pt x="643" y="2569"/>
                    <a:pt x="59" y="2044"/>
                    <a:pt x="59" y="1343"/>
                  </a:cubicBezTo>
                  <a:cubicBezTo>
                    <a:pt x="1" y="585"/>
                    <a:pt x="585" y="1"/>
                    <a:pt x="1343" y="1"/>
                  </a:cubicBezTo>
                  <a:cubicBezTo>
                    <a:pt x="2044" y="1"/>
                    <a:pt x="2569" y="526"/>
                    <a:pt x="2569" y="1227"/>
                  </a:cubicBezTo>
                  <a:cubicBezTo>
                    <a:pt x="2628" y="1986"/>
                    <a:pt x="2044" y="2511"/>
                    <a:pt x="1343" y="25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4" name="Google Shape;3914;p11"/>
            <p:cNvSpPr/>
            <p:nvPr/>
          </p:nvSpPr>
          <p:spPr>
            <a:xfrm>
              <a:off x="1425550" y="367175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1285" y="1"/>
                  </a:moveTo>
                  <a:cubicBezTo>
                    <a:pt x="1985" y="1"/>
                    <a:pt x="2569" y="526"/>
                    <a:pt x="2569" y="1285"/>
                  </a:cubicBezTo>
                  <a:cubicBezTo>
                    <a:pt x="2569" y="2044"/>
                    <a:pt x="1985" y="2569"/>
                    <a:pt x="1226" y="2569"/>
                  </a:cubicBezTo>
                  <a:cubicBezTo>
                    <a:pt x="526" y="2511"/>
                    <a:pt x="1" y="1985"/>
                    <a:pt x="1" y="1227"/>
                  </a:cubicBezTo>
                  <a:cubicBezTo>
                    <a:pt x="1" y="526"/>
                    <a:pt x="584" y="1"/>
                    <a:pt x="128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5" name="Google Shape;3915;p11"/>
            <p:cNvSpPr/>
            <p:nvPr/>
          </p:nvSpPr>
          <p:spPr>
            <a:xfrm>
              <a:off x="1672175" y="416060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2569" y="1285"/>
                  </a:moveTo>
                  <a:cubicBezTo>
                    <a:pt x="2569" y="2044"/>
                    <a:pt x="1985" y="2569"/>
                    <a:pt x="1284" y="2569"/>
                  </a:cubicBezTo>
                  <a:cubicBezTo>
                    <a:pt x="526" y="2569"/>
                    <a:pt x="0" y="1985"/>
                    <a:pt x="0" y="1227"/>
                  </a:cubicBezTo>
                  <a:cubicBezTo>
                    <a:pt x="0" y="526"/>
                    <a:pt x="584" y="1"/>
                    <a:pt x="1284" y="1"/>
                  </a:cubicBezTo>
                  <a:cubicBezTo>
                    <a:pt x="2043" y="59"/>
                    <a:pt x="2569" y="585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6" name="Google Shape;3916;p11"/>
            <p:cNvSpPr/>
            <p:nvPr/>
          </p:nvSpPr>
          <p:spPr>
            <a:xfrm>
              <a:off x="4859200" y="483275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343" y="0"/>
                  </a:moveTo>
                  <a:cubicBezTo>
                    <a:pt x="2043" y="0"/>
                    <a:pt x="2569" y="584"/>
                    <a:pt x="2569" y="1284"/>
                  </a:cubicBezTo>
                  <a:cubicBezTo>
                    <a:pt x="2569" y="2043"/>
                    <a:pt x="1985" y="2627"/>
                    <a:pt x="1226" y="2569"/>
                  </a:cubicBezTo>
                  <a:cubicBezTo>
                    <a:pt x="526" y="2569"/>
                    <a:pt x="0" y="1985"/>
                    <a:pt x="0" y="1284"/>
                  </a:cubicBezTo>
                  <a:cubicBezTo>
                    <a:pt x="59" y="526"/>
                    <a:pt x="584" y="0"/>
                    <a:pt x="134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7" name="Google Shape;3917;p11"/>
            <p:cNvSpPr/>
            <p:nvPr/>
          </p:nvSpPr>
          <p:spPr>
            <a:xfrm>
              <a:off x="6084975" y="1709050"/>
              <a:ext cx="64225" cy="65700"/>
            </a:xfrm>
            <a:custGeom>
              <a:avLst/>
              <a:gdLst/>
              <a:ahLst/>
              <a:cxnLst/>
              <a:rect l="l" t="t" r="r" b="b"/>
              <a:pathLst>
                <a:path w="2569" h="2628" extrusionOk="0">
                  <a:moveTo>
                    <a:pt x="2569" y="1285"/>
                  </a:moveTo>
                  <a:cubicBezTo>
                    <a:pt x="2569" y="2043"/>
                    <a:pt x="2044" y="2569"/>
                    <a:pt x="1343" y="2569"/>
                  </a:cubicBezTo>
                  <a:cubicBezTo>
                    <a:pt x="584" y="2627"/>
                    <a:pt x="1" y="2043"/>
                    <a:pt x="1" y="1285"/>
                  </a:cubicBezTo>
                  <a:cubicBezTo>
                    <a:pt x="59" y="584"/>
                    <a:pt x="584" y="0"/>
                    <a:pt x="1343" y="59"/>
                  </a:cubicBezTo>
                  <a:cubicBezTo>
                    <a:pt x="2044" y="59"/>
                    <a:pt x="2569" y="584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8" name="Google Shape;3918;p11"/>
            <p:cNvSpPr/>
            <p:nvPr/>
          </p:nvSpPr>
          <p:spPr>
            <a:xfrm>
              <a:off x="2897950" y="5142700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285" y="2627"/>
                  </a:moveTo>
                  <a:cubicBezTo>
                    <a:pt x="584" y="2627"/>
                    <a:pt x="0" y="2102"/>
                    <a:pt x="0" y="1343"/>
                  </a:cubicBezTo>
                  <a:cubicBezTo>
                    <a:pt x="0" y="642"/>
                    <a:pt x="526" y="59"/>
                    <a:pt x="1226" y="59"/>
                  </a:cubicBezTo>
                  <a:cubicBezTo>
                    <a:pt x="1985" y="0"/>
                    <a:pt x="2569" y="584"/>
                    <a:pt x="2569" y="1343"/>
                  </a:cubicBezTo>
                  <a:cubicBezTo>
                    <a:pt x="2569" y="2043"/>
                    <a:pt x="2043" y="2627"/>
                    <a:pt x="1285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9" name="Google Shape;3919;p11"/>
            <p:cNvSpPr/>
            <p:nvPr/>
          </p:nvSpPr>
          <p:spPr>
            <a:xfrm>
              <a:off x="6333050" y="2936300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452" y="1985"/>
                    <a:pt x="1927" y="2510"/>
                    <a:pt x="1168" y="2510"/>
                  </a:cubicBezTo>
                  <a:cubicBezTo>
                    <a:pt x="526" y="2452"/>
                    <a:pt x="1" y="1926"/>
                    <a:pt x="1" y="1226"/>
                  </a:cubicBezTo>
                  <a:cubicBezTo>
                    <a:pt x="1" y="525"/>
                    <a:pt x="584" y="0"/>
                    <a:pt x="1285" y="0"/>
                  </a:cubicBezTo>
                  <a:cubicBezTo>
                    <a:pt x="1985" y="0"/>
                    <a:pt x="2510" y="584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0" name="Google Shape;3920;p11"/>
            <p:cNvSpPr/>
            <p:nvPr/>
          </p:nvSpPr>
          <p:spPr>
            <a:xfrm>
              <a:off x="5597575" y="975050"/>
              <a:ext cx="61325" cy="61300"/>
            </a:xfrm>
            <a:custGeom>
              <a:avLst/>
              <a:gdLst/>
              <a:ahLst/>
              <a:cxnLst/>
              <a:rect l="l" t="t" r="r" b="b"/>
              <a:pathLst>
                <a:path w="2453" h="2452" extrusionOk="0">
                  <a:moveTo>
                    <a:pt x="1227" y="0"/>
                  </a:moveTo>
                  <a:cubicBezTo>
                    <a:pt x="1927" y="0"/>
                    <a:pt x="2452" y="584"/>
                    <a:pt x="2452" y="1226"/>
                  </a:cubicBezTo>
                  <a:cubicBezTo>
                    <a:pt x="2452" y="1868"/>
                    <a:pt x="1869" y="2452"/>
                    <a:pt x="1227" y="2452"/>
                  </a:cubicBezTo>
                  <a:cubicBezTo>
                    <a:pt x="526" y="2452"/>
                    <a:pt x="1" y="1868"/>
                    <a:pt x="1" y="1168"/>
                  </a:cubicBezTo>
                  <a:cubicBezTo>
                    <a:pt x="1" y="525"/>
                    <a:pt x="585" y="0"/>
                    <a:pt x="12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1" name="Google Shape;3921;p11"/>
            <p:cNvSpPr/>
            <p:nvPr/>
          </p:nvSpPr>
          <p:spPr>
            <a:xfrm>
              <a:off x="3634875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1226" y="2510"/>
                  </a:moveTo>
                  <a:cubicBezTo>
                    <a:pt x="526" y="2510"/>
                    <a:pt x="1" y="1926"/>
                    <a:pt x="1" y="1226"/>
                  </a:cubicBezTo>
                  <a:cubicBezTo>
                    <a:pt x="59" y="525"/>
                    <a:pt x="584" y="0"/>
                    <a:pt x="1226" y="0"/>
                  </a:cubicBezTo>
                  <a:cubicBezTo>
                    <a:pt x="1927" y="0"/>
                    <a:pt x="2510" y="584"/>
                    <a:pt x="2452" y="1284"/>
                  </a:cubicBezTo>
                  <a:cubicBezTo>
                    <a:pt x="2452" y="1985"/>
                    <a:pt x="1927" y="2510"/>
                    <a:pt x="1226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2" name="Google Shape;3922;p11"/>
            <p:cNvSpPr/>
            <p:nvPr/>
          </p:nvSpPr>
          <p:spPr>
            <a:xfrm>
              <a:off x="6333050" y="2692600"/>
              <a:ext cx="62775" cy="62775"/>
            </a:xfrm>
            <a:custGeom>
              <a:avLst/>
              <a:gdLst/>
              <a:ahLst/>
              <a:cxnLst/>
              <a:rect l="l" t="t" r="r" b="b"/>
              <a:pathLst>
                <a:path w="2511" h="2511" extrusionOk="0">
                  <a:moveTo>
                    <a:pt x="2510" y="1284"/>
                  </a:moveTo>
                  <a:cubicBezTo>
                    <a:pt x="2510" y="1985"/>
                    <a:pt x="1927" y="2510"/>
                    <a:pt x="1226" y="2510"/>
                  </a:cubicBezTo>
                  <a:cubicBezTo>
                    <a:pt x="526" y="2510"/>
                    <a:pt x="1" y="1985"/>
                    <a:pt x="1" y="1284"/>
                  </a:cubicBezTo>
                  <a:cubicBezTo>
                    <a:pt x="1" y="584"/>
                    <a:pt x="584" y="0"/>
                    <a:pt x="1285" y="59"/>
                  </a:cubicBezTo>
                  <a:cubicBezTo>
                    <a:pt x="1985" y="59"/>
                    <a:pt x="2510" y="584"/>
                    <a:pt x="2510" y="128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3" name="Google Shape;3923;p11"/>
            <p:cNvSpPr/>
            <p:nvPr/>
          </p:nvSpPr>
          <p:spPr>
            <a:xfrm>
              <a:off x="3881500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510" y="1926"/>
                    <a:pt x="1985" y="2452"/>
                    <a:pt x="1284" y="2452"/>
                  </a:cubicBezTo>
                  <a:cubicBezTo>
                    <a:pt x="584" y="2510"/>
                    <a:pt x="0" y="1985"/>
                    <a:pt x="0" y="1226"/>
                  </a:cubicBezTo>
                  <a:cubicBezTo>
                    <a:pt x="0" y="525"/>
                    <a:pt x="584" y="0"/>
                    <a:pt x="1284" y="0"/>
                  </a:cubicBezTo>
                  <a:cubicBezTo>
                    <a:pt x="1985" y="0"/>
                    <a:pt x="2510" y="525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4" name="Google Shape;3924;p11"/>
            <p:cNvSpPr/>
            <p:nvPr/>
          </p:nvSpPr>
          <p:spPr>
            <a:xfrm>
              <a:off x="6333050" y="2447425"/>
              <a:ext cx="61325" cy="59875"/>
            </a:xfrm>
            <a:custGeom>
              <a:avLst/>
              <a:gdLst/>
              <a:ahLst/>
              <a:cxnLst/>
              <a:rect l="l" t="t" r="r" b="b"/>
              <a:pathLst>
                <a:path w="2453" h="2395" extrusionOk="0">
                  <a:moveTo>
                    <a:pt x="2452" y="1168"/>
                  </a:moveTo>
                  <a:cubicBezTo>
                    <a:pt x="2452" y="1810"/>
                    <a:pt x="1868" y="2394"/>
                    <a:pt x="1226" y="2394"/>
                  </a:cubicBezTo>
                  <a:cubicBezTo>
                    <a:pt x="643" y="2394"/>
                    <a:pt x="59" y="1869"/>
                    <a:pt x="59" y="1227"/>
                  </a:cubicBezTo>
                  <a:cubicBezTo>
                    <a:pt x="1" y="585"/>
                    <a:pt x="584" y="1"/>
                    <a:pt x="1226" y="1"/>
                  </a:cubicBezTo>
                  <a:cubicBezTo>
                    <a:pt x="1868" y="1"/>
                    <a:pt x="2452" y="585"/>
                    <a:pt x="2452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5" name="Google Shape;3925;p11"/>
            <p:cNvSpPr/>
            <p:nvPr/>
          </p:nvSpPr>
          <p:spPr>
            <a:xfrm>
              <a:off x="6086425" y="3919825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227" y="1"/>
                  </a:moveTo>
                  <a:cubicBezTo>
                    <a:pt x="1869" y="1"/>
                    <a:pt x="2453" y="584"/>
                    <a:pt x="2453" y="1226"/>
                  </a:cubicBezTo>
                  <a:cubicBezTo>
                    <a:pt x="2453" y="1869"/>
                    <a:pt x="1869" y="2394"/>
                    <a:pt x="1285" y="2452"/>
                  </a:cubicBezTo>
                  <a:cubicBezTo>
                    <a:pt x="585" y="2452"/>
                    <a:pt x="1" y="1869"/>
                    <a:pt x="59" y="1168"/>
                  </a:cubicBezTo>
                  <a:cubicBezTo>
                    <a:pt x="59" y="584"/>
                    <a:pt x="585" y="1"/>
                    <a:pt x="1227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6" name="Google Shape;3926;p11"/>
            <p:cNvSpPr/>
            <p:nvPr/>
          </p:nvSpPr>
          <p:spPr>
            <a:xfrm>
              <a:off x="2657175" y="486175"/>
              <a:ext cx="59850" cy="59875"/>
            </a:xfrm>
            <a:custGeom>
              <a:avLst/>
              <a:gdLst/>
              <a:ahLst/>
              <a:cxnLst/>
              <a:rect l="l" t="t" r="r" b="b"/>
              <a:pathLst>
                <a:path w="2394" h="2395" extrusionOk="0">
                  <a:moveTo>
                    <a:pt x="2394" y="1168"/>
                  </a:moveTo>
                  <a:cubicBezTo>
                    <a:pt x="2394" y="1752"/>
                    <a:pt x="1868" y="2336"/>
                    <a:pt x="1226" y="2394"/>
                  </a:cubicBezTo>
                  <a:cubicBezTo>
                    <a:pt x="584" y="2394"/>
                    <a:pt x="0" y="1810"/>
                    <a:pt x="0" y="1168"/>
                  </a:cubicBezTo>
                  <a:cubicBezTo>
                    <a:pt x="0" y="526"/>
                    <a:pt x="584" y="1"/>
                    <a:pt x="1168" y="1"/>
                  </a:cubicBezTo>
                  <a:cubicBezTo>
                    <a:pt x="1810" y="1"/>
                    <a:pt x="2394" y="526"/>
                    <a:pt x="2394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7" name="Google Shape;3927;p11"/>
            <p:cNvSpPr/>
            <p:nvPr/>
          </p:nvSpPr>
          <p:spPr>
            <a:xfrm>
              <a:off x="4126650" y="239575"/>
              <a:ext cx="58400" cy="59850"/>
            </a:xfrm>
            <a:custGeom>
              <a:avLst/>
              <a:gdLst/>
              <a:ahLst/>
              <a:cxnLst/>
              <a:rect l="l" t="t" r="r" b="b"/>
              <a:pathLst>
                <a:path w="2336" h="2394" extrusionOk="0">
                  <a:moveTo>
                    <a:pt x="1168" y="2335"/>
                  </a:moveTo>
                  <a:cubicBezTo>
                    <a:pt x="526" y="2394"/>
                    <a:pt x="0" y="1810"/>
                    <a:pt x="0" y="1226"/>
                  </a:cubicBezTo>
                  <a:cubicBezTo>
                    <a:pt x="0" y="584"/>
                    <a:pt x="526" y="0"/>
                    <a:pt x="1168" y="0"/>
                  </a:cubicBezTo>
                  <a:cubicBezTo>
                    <a:pt x="1752" y="0"/>
                    <a:pt x="2335" y="526"/>
                    <a:pt x="2335" y="1168"/>
                  </a:cubicBezTo>
                  <a:cubicBezTo>
                    <a:pt x="2335" y="1810"/>
                    <a:pt x="1810" y="2335"/>
                    <a:pt x="1168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8" name="Google Shape;3928;p11"/>
            <p:cNvSpPr/>
            <p:nvPr/>
          </p:nvSpPr>
          <p:spPr>
            <a:xfrm>
              <a:off x="5845650" y="1223125"/>
              <a:ext cx="56950" cy="58375"/>
            </a:xfrm>
            <a:custGeom>
              <a:avLst/>
              <a:gdLst/>
              <a:ahLst/>
              <a:cxnLst/>
              <a:rect l="l" t="t" r="r" b="b"/>
              <a:pathLst>
                <a:path w="2278" h="2335" extrusionOk="0">
                  <a:moveTo>
                    <a:pt x="2277" y="1167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335"/>
                    <a:pt x="1" y="1810"/>
                    <a:pt x="1" y="1109"/>
                  </a:cubicBezTo>
                  <a:cubicBezTo>
                    <a:pt x="59" y="467"/>
                    <a:pt x="526" y="0"/>
                    <a:pt x="1168" y="0"/>
                  </a:cubicBezTo>
                  <a:cubicBezTo>
                    <a:pt x="1810" y="0"/>
                    <a:pt x="2277" y="525"/>
                    <a:pt x="2277" y="116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9" name="Google Shape;3929;p11"/>
            <p:cNvSpPr/>
            <p:nvPr/>
          </p:nvSpPr>
          <p:spPr>
            <a:xfrm>
              <a:off x="3394100" y="241025"/>
              <a:ext cx="58400" cy="56950"/>
            </a:xfrm>
            <a:custGeom>
              <a:avLst/>
              <a:gdLst/>
              <a:ahLst/>
              <a:cxnLst/>
              <a:rect l="l" t="t" r="r" b="b"/>
              <a:pathLst>
                <a:path w="2336" h="2278" extrusionOk="0">
                  <a:moveTo>
                    <a:pt x="2277" y="1168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277"/>
                    <a:pt x="0" y="1752"/>
                    <a:pt x="59" y="1051"/>
                  </a:cubicBezTo>
                  <a:cubicBezTo>
                    <a:pt x="59" y="409"/>
                    <a:pt x="584" y="1"/>
                    <a:pt x="1226" y="1"/>
                  </a:cubicBezTo>
                  <a:cubicBezTo>
                    <a:pt x="1868" y="1"/>
                    <a:pt x="2335" y="526"/>
                    <a:pt x="2277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0" name="Google Shape;3930;p11"/>
            <p:cNvSpPr/>
            <p:nvPr/>
          </p:nvSpPr>
          <p:spPr>
            <a:xfrm>
              <a:off x="6335975" y="3185825"/>
              <a:ext cx="56925" cy="56925"/>
            </a:xfrm>
            <a:custGeom>
              <a:avLst/>
              <a:gdLst/>
              <a:ahLst/>
              <a:cxnLst/>
              <a:rect l="l" t="t" r="r" b="b"/>
              <a:pathLst>
                <a:path w="2277" h="2277" extrusionOk="0">
                  <a:moveTo>
                    <a:pt x="1168" y="2277"/>
                  </a:moveTo>
                  <a:cubicBezTo>
                    <a:pt x="526" y="2277"/>
                    <a:pt x="0" y="1810"/>
                    <a:pt x="0" y="1168"/>
                  </a:cubicBezTo>
                  <a:cubicBezTo>
                    <a:pt x="0" y="467"/>
                    <a:pt x="467" y="0"/>
                    <a:pt x="1168" y="0"/>
                  </a:cubicBezTo>
                  <a:cubicBezTo>
                    <a:pt x="1810" y="0"/>
                    <a:pt x="2277" y="526"/>
                    <a:pt x="2277" y="1109"/>
                  </a:cubicBezTo>
                  <a:cubicBezTo>
                    <a:pt x="2277" y="1751"/>
                    <a:pt x="1751" y="2277"/>
                    <a:pt x="1168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1" name="Google Shape;3931;p11"/>
            <p:cNvSpPr/>
            <p:nvPr/>
          </p:nvSpPr>
          <p:spPr>
            <a:xfrm>
              <a:off x="5356800" y="731350"/>
              <a:ext cx="56950" cy="55475"/>
            </a:xfrm>
            <a:custGeom>
              <a:avLst/>
              <a:gdLst/>
              <a:ahLst/>
              <a:cxnLst/>
              <a:rect l="l" t="t" r="r" b="b"/>
              <a:pathLst>
                <a:path w="2278" h="2219" extrusionOk="0">
                  <a:moveTo>
                    <a:pt x="1168" y="2218"/>
                  </a:moveTo>
                  <a:cubicBezTo>
                    <a:pt x="526" y="2218"/>
                    <a:pt x="59" y="1810"/>
                    <a:pt x="1" y="1168"/>
                  </a:cubicBezTo>
                  <a:cubicBezTo>
                    <a:pt x="1" y="467"/>
                    <a:pt x="468" y="0"/>
                    <a:pt x="1110" y="0"/>
                  </a:cubicBezTo>
                  <a:cubicBezTo>
                    <a:pt x="1752" y="0"/>
                    <a:pt x="2277" y="467"/>
                    <a:pt x="2277" y="1051"/>
                  </a:cubicBezTo>
                  <a:cubicBezTo>
                    <a:pt x="2277" y="1693"/>
                    <a:pt x="1810" y="2218"/>
                    <a:pt x="1168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2" name="Google Shape;3932;p11"/>
            <p:cNvSpPr/>
            <p:nvPr/>
          </p:nvSpPr>
          <p:spPr>
            <a:xfrm>
              <a:off x="1924625" y="979425"/>
              <a:ext cx="52550" cy="52550"/>
            </a:xfrm>
            <a:custGeom>
              <a:avLst/>
              <a:gdLst/>
              <a:ahLst/>
              <a:cxnLst/>
              <a:rect l="l" t="t" r="r" b="b"/>
              <a:pathLst>
                <a:path w="2102" h="2102" extrusionOk="0">
                  <a:moveTo>
                    <a:pt x="2102" y="1051"/>
                  </a:moveTo>
                  <a:cubicBezTo>
                    <a:pt x="2102" y="1576"/>
                    <a:pt x="1635" y="2043"/>
                    <a:pt x="1051" y="2102"/>
                  </a:cubicBezTo>
                  <a:cubicBezTo>
                    <a:pt x="526" y="2102"/>
                    <a:pt x="0" y="1576"/>
                    <a:pt x="0" y="993"/>
                  </a:cubicBezTo>
                  <a:cubicBezTo>
                    <a:pt x="0" y="467"/>
                    <a:pt x="526" y="0"/>
                    <a:pt x="1051" y="0"/>
                  </a:cubicBezTo>
                  <a:cubicBezTo>
                    <a:pt x="1576" y="0"/>
                    <a:pt x="2102" y="467"/>
                    <a:pt x="2102" y="10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3" name="Google Shape;3933;p11"/>
            <p:cNvSpPr/>
            <p:nvPr/>
          </p:nvSpPr>
          <p:spPr>
            <a:xfrm>
              <a:off x="6337425" y="22052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1051" y="0"/>
                  </a:moveTo>
                  <a:cubicBezTo>
                    <a:pt x="1577" y="0"/>
                    <a:pt x="2102" y="467"/>
                    <a:pt x="2102" y="993"/>
                  </a:cubicBezTo>
                  <a:cubicBezTo>
                    <a:pt x="2160" y="1576"/>
                    <a:pt x="1635" y="2102"/>
                    <a:pt x="1051" y="2102"/>
                  </a:cubicBezTo>
                  <a:cubicBezTo>
                    <a:pt x="526" y="2043"/>
                    <a:pt x="1" y="1576"/>
                    <a:pt x="1" y="1051"/>
                  </a:cubicBezTo>
                  <a:cubicBezTo>
                    <a:pt x="1" y="467"/>
                    <a:pt x="526" y="0"/>
                    <a:pt x="105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4" name="Google Shape;3934;p11"/>
            <p:cNvSpPr/>
            <p:nvPr/>
          </p:nvSpPr>
          <p:spPr>
            <a:xfrm>
              <a:off x="1431400" y="171487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2101" y="1052"/>
                  </a:moveTo>
                  <a:cubicBezTo>
                    <a:pt x="2101" y="1635"/>
                    <a:pt x="1635" y="2102"/>
                    <a:pt x="1051" y="2102"/>
                  </a:cubicBezTo>
                  <a:cubicBezTo>
                    <a:pt x="467" y="2102"/>
                    <a:pt x="0" y="1577"/>
                    <a:pt x="0" y="1052"/>
                  </a:cubicBezTo>
                  <a:cubicBezTo>
                    <a:pt x="0" y="468"/>
                    <a:pt x="525" y="1"/>
                    <a:pt x="1051" y="1"/>
                  </a:cubicBezTo>
                  <a:cubicBezTo>
                    <a:pt x="1576" y="59"/>
                    <a:pt x="2101" y="526"/>
                    <a:pt x="2101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5" name="Google Shape;3935;p11"/>
            <p:cNvSpPr/>
            <p:nvPr/>
          </p:nvSpPr>
          <p:spPr>
            <a:xfrm>
              <a:off x="5601950" y="4661125"/>
              <a:ext cx="52575" cy="52575"/>
            </a:xfrm>
            <a:custGeom>
              <a:avLst/>
              <a:gdLst/>
              <a:ahLst/>
              <a:cxnLst/>
              <a:rect l="l" t="t" r="r" b="b"/>
              <a:pathLst>
                <a:path w="2103" h="2103" extrusionOk="0">
                  <a:moveTo>
                    <a:pt x="2102" y="993"/>
                  </a:moveTo>
                  <a:cubicBezTo>
                    <a:pt x="2102" y="1519"/>
                    <a:pt x="1635" y="2044"/>
                    <a:pt x="1052" y="2044"/>
                  </a:cubicBezTo>
                  <a:cubicBezTo>
                    <a:pt x="526" y="2102"/>
                    <a:pt x="1" y="1577"/>
                    <a:pt x="1" y="993"/>
                  </a:cubicBezTo>
                  <a:cubicBezTo>
                    <a:pt x="1" y="468"/>
                    <a:pt x="468" y="1"/>
                    <a:pt x="1052" y="1"/>
                  </a:cubicBezTo>
                  <a:cubicBezTo>
                    <a:pt x="1577" y="1"/>
                    <a:pt x="2044" y="468"/>
                    <a:pt x="2102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6" name="Google Shape;3936;p11"/>
            <p:cNvSpPr/>
            <p:nvPr/>
          </p:nvSpPr>
          <p:spPr>
            <a:xfrm>
              <a:off x="4865025" y="51500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2102" y="992"/>
                  </a:moveTo>
                  <a:cubicBezTo>
                    <a:pt x="2161" y="1518"/>
                    <a:pt x="1694" y="2043"/>
                    <a:pt x="1110" y="2101"/>
                  </a:cubicBezTo>
                  <a:cubicBezTo>
                    <a:pt x="526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2" y="0"/>
                  </a:cubicBezTo>
                  <a:cubicBezTo>
                    <a:pt x="1577" y="0"/>
                    <a:pt x="2102" y="467"/>
                    <a:pt x="2102" y="99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7" name="Google Shape;3937;p11"/>
            <p:cNvSpPr/>
            <p:nvPr/>
          </p:nvSpPr>
          <p:spPr>
            <a:xfrm>
              <a:off x="4376175" y="242500"/>
              <a:ext cx="52575" cy="52550"/>
            </a:xfrm>
            <a:custGeom>
              <a:avLst/>
              <a:gdLst/>
              <a:ahLst/>
              <a:cxnLst/>
              <a:rect l="l" t="t" r="r" b="b"/>
              <a:pathLst>
                <a:path w="2103" h="2102" extrusionOk="0">
                  <a:moveTo>
                    <a:pt x="2102" y="1109"/>
                  </a:moveTo>
                  <a:cubicBezTo>
                    <a:pt x="2044" y="1634"/>
                    <a:pt x="1577" y="2101"/>
                    <a:pt x="1051" y="2101"/>
                  </a:cubicBezTo>
                  <a:cubicBezTo>
                    <a:pt x="468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1" y="58"/>
                  </a:cubicBezTo>
                  <a:cubicBezTo>
                    <a:pt x="1635" y="58"/>
                    <a:pt x="2102" y="525"/>
                    <a:pt x="2102" y="110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8" name="Google Shape;3938;p11"/>
            <p:cNvSpPr/>
            <p:nvPr/>
          </p:nvSpPr>
          <p:spPr>
            <a:xfrm>
              <a:off x="1190625" y="2942125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8"/>
                    <a:pt x="1518" y="1985"/>
                    <a:pt x="992" y="1985"/>
                  </a:cubicBezTo>
                  <a:cubicBezTo>
                    <a:pt x="409" y="1985"/>
                    <a:pt x="0" y="1576"/>
                    <a:pt x="0" y="993"/>
                  </a:cubicBezTo>
                  <a:cubicBezTo>
                    <a:pt x="0" y="409"/>
                    <a:pt x="350" y="117"/>
                    <a:pt x="876" y="59"/>
                  </a:cubicBezTo>
                  <a:cubicBezTo>
                    <a:pt x="1459" y="0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9" name="Google Shape;3939;p11"/>
            <p:cNvSpPr/>
            <p:nvPr/>
          </p:nvSpPr>
          <p:spPr>
            <a:xfrm>
              <a:off x="2169775" y="734250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1927" y="935"/>
                  </a:moveTo>
                  <a:cubicBezTo>
                    <a:pt x="1868" y="1577"/>
                    <a:pt x="1577" y="1927"/>
                    <a:pt x="935" y="1927"/>
                  </a:cubicBezTo>
                  <a:cubicBezTo>
                    <a:pt x="351" y="1927"/>
                    <a:pt x="1" y="1577"/>
                    <a:pt x="1" y="935"/>
                  </a:cubicBezTo>
                  <a:cubicBezTo>
                    <a:pt x="59" y="410"/>
                    <a:pt x="351" y="59"/>
                    <a:pt x="935" y="59"/>
                  </a:cubicBezTo>
                  <a:cubicBezTo>
                    <a:pt x="1577" y="1"/>
                    <a:pt x="1810" y="410"/>
                    <a:pt x="1927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0" name="Google Shape;3940;p11"/>
            <p:cNvSpPr/>
            <p:nvPr/>
          </p:nvSpPr>
          <p:spPr>
            <a:xfrm>
              <a:off x="1190625" y="2695500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9"/>
                    <a:pt x="1518" y="1927"/>
                    <a:pt x="992" y="1985"/>
                  </a:cubicBezTo>
                  <a:cubicBezTo>
                    <a:pt x="409" y="1985"/>
                    <a:pt x="0" y="1577"/>
                    <a:pt x="0" y="993"/>
                  </a:cubicBezTo>
                  <a:cubicBezTo>
                    <a:pt x="0" y="409"/>
                    <a:pt x="350" y="118"/>
                    <a:pt x="876" y="59"/>
                  </a:cubicBezTo>
                  <a:cubicBezTo>
                    <a:pt x="1459" y="1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1" name="Google Shape;3941;p11"/>
            <p:cNvSpPr/>
            <p:nvPr/>
          </p:nvSpPr>
          <p:spPr>
            <a:xfrm>
              <a:off x="6340350" y="3432425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934" y="1927"/>
                  </a:moveTo>
                  <a:cubicBezTo>
                    <a:pt x="409" y="1927"/>
                    <a:pt x="0" y="1519"/>
                    <a:pt x="0" y="935"/>
                  </a:cubicBezTo>
                  <a:cubicBezTo>
                    <a:pt x="0" y="410"/>
                    <a:pt x="467" y="1"/>
                    <a:pt x="993" y="1"/>
                  </a:cubicBezTo>
                  <a:cubicBezTo>
                    <a:pt x="1576" y="59"/>
                    <a:pt x="1868" y="410"/>
                    <a:pt x="1927" y="935"/>
                  </a:cubicBezTo>
                  <a:cubicBezTo>
                    <a:pt x="1927" y="1519"/>
                    <a:pt x="1518" y="1927"/>
                    <a:pt x="934" y="19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2" name="Google Shape;3942;p11"/>
            <p:cNvSpPr/>
            <p:nvPr/>
          </p:nvSpPr>
          <p:spPr>
            <a:xfrm>
              <a:off x="3151850" y="245400"/>
              <a:ext cx="48200" cy="46725"/>
            </a:xfrm>
            <a:custGeom>
              <a:avLst/>
              <a:gdLst/>
              <a:ahLst/>
              <a:cxnLst/>
              <a:rect l="l" t="t" r="r" b="b"/>
              <a:pathLst>
                <a:path w="1928" h="1869" extrusionOk="0">
                  <a:moveTo>
                    <a:pt x="1927" y="993"/>
                  </a:moveTo>
                  <a:cubicBezTo>
                    <a:pt x="1869" y="1518"/>
                    <a:pt x="1577" y="1869"/>
                    <a:pt x="993" y="1869"/>
                  </a:cubicBezTo>
                  <a:cubicBezTo>
                    <a:pt x="410" y="1869"/>
                    <a:pt x="1" y="1402"/>
                    <a:pt x="59" y="876"/>
                  </a:cubicBezTo>
                  <a:cubicBezTo>
                    <a:pt x="118" y="293"/>
                    <a:pt x="468" y="1"/>
                    <a:pt x="1052" y="1"/>
                  </a:cubicBezTo>
                  <a:cubicBezTo>
                    <a:pt x="1635" y="59"/>
                    <a:pt x="1869" y="409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3" name="Google Shape;3943;p11"/>
            <p:cNvSpPr/>
            <p:nvPr/>
          </p:nvSpPr>
          <p:spPr>
            <a:xfrm>
              <a:off x="5850025" y="4415975"/>
              <a:ext cx="48200" cy="48175"/>
            </a:xfrm>
            <a:custGeom>
              <a:avLst/>
              <a:gdLst/>
              <a:ahLst/>
              <a:cxnLst/>
              <a:rect l="l" t="t" r="r" b="b"/>
              <a:pathLst>
                <a:path w="1928" h="1927" extrusionOk="0">
                  <a:moveTo>
                    <a:pt x="935" y="1"/>
                  </a:moveTo>
                  <a:cubicBezTo>
                    <a:pt x="1519" y="1"/>
                    <a:pt x="1927" y="409"/>
                    <a:pt x="1927" y="935"/>
                  </a:cubicBezTo>
                  <a:cubicBezTo>
                    <a:pt x="1927" y="1518"/>
                    <a:pt x="1519" y="1927"/>
                    <a:pt x="993" y="1927"/>
                  </a:cubicBezTo>
                  <a:cubicBezTo>
                    <a:pt x="410" y="1869"/>
                    <a:pt x="59" y="1577"/>
                    <a:pt x="59" y="993"/>
                  </a:cubicBezTo>
                  <a:cubicBezTo>
                    <a:pt x="1" y="468"/>
                    <a:pt x="410" y="1"/>
                    <a:pt x="9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4" name="Google Shape;3944;p11"/>
            <p:cNvSpPr/>
            <p:nvPr/>
          </p:nvSpPr>
          <p:spPr>
            <a:xfrm>
              <a:off x="3640725" y="5393675"/>
              <a:ext cx="49625" cy="49650"/>
            </a:xfrm>
            <a:custGeom>
              <a:avLst/>
              <a:gdLst/>
              <a:ahLst/>
              <a:cxnLst/>
              <a:rect l="l" t="t" r="r" b="b"/>
              <a:pathLst>
                <a:path w="1985" h="1986" extrusionOk="0">
                  <a:moveTo>
                    <a:pt x="934" y="1985"/>
                  </a:moveTo>
                  <a:cubicBezTo>
                    <a:pt x="409" y="1927"/>
                    <a:pt x="0" y="1460"/>
                    <a:pt x="58" y="935"/>
                  </a:cubicBezTo>
                  <a:cubicBezTo>
                    <a:pt x="117" y="351"/>
                    <a:pt x="584" y="1"/>
                    <a:pt x="1109" y="59"/>
                  </a:cubicBezTo>
                  <a:cubicBezTo>
                    <a:pt x="1693" y="118"/>
                    <a:pt x="1985" y="468"/>
                    <a:pt x="1985" y="1052"/>
                  </a:cubicBezTo>
                  <a:cubicBezTo>
                    <a:pt x="1985" y="1577"/>
                    <a:pt x="1518" y="1985"/>
                    <a:pt x="934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5" name="Google Shape;3945;p11"/>
            <p:cNvSpPr/>
            <p:nvPr/>
          </p:nvSpPr>
          <p:spPr>
            <a:xfrm>
              <a:off x="3884400" y="5393675"/>
              <a:ext cx="48200" cy="49650"/>
            </a:xfrm>
            <a:custGeom>
              <a:avLst/>
              <a:gdLst/>
              <a:ahLst/>
              <a:cxnLst/>
              <a:rect l="l" t="t" r="r" b="b"/>
              <a:pathLst>
                <a:path w="1928" h="1986" extrusionOk="0">
                  <a:moveTo>
                    <a:pt x="1927" y="993"/>
                  </a:moveTo>
                  <a:cubicBezTo>
                    <a:pt x="1927" y="1577"/>
                    <a:pt x="1519" y="1985"/>
                    <a:pt x="993" y="1985"/>
                  </a:cubicBezTo>
                  <a:cubicBezTo>
                    <a:pt x="409" y="1985"/>
                    <a:pt x="1" y="1519"/>
                    <a:pt x="1" y="993"/>
                  </a:cubicBezTo>
                  <a:cubicBezTo>
                    <a:pt x="59" y="409"/>
                    <a:pt x="409" y="59"/>
                    <a:pt x="935" y="59"/>
                  </a:cubicBezTo>
                  <a:cubicBezTo>
                    <a:pt x="1519" y="1"/>
                    <a:pt x="1927" y="468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6" name="Google Shape;3946;p11"/>
            <p:cNvSpPr/>
            <p:nvPr/>
          </p:nvSpPr>
          <p:spPr>
            <a:xfrm>
              <a:off x="1190625" y="2454725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1868" y="935"/>
                  </a:moveTo>
                  <a:cubicBezTo>
                    <a:pt x="1809" y="1518"/>
                    <a:pt x="1459" y="1869"/>
                    <a:pt x="934" y="1810"/>
                  </a:cubicBezTo>
                  <a:cubicBezTo>
                    <a:pt x="350" y="1810"/>
                    <a:pt x="0" y="1402"/>
                    <a:pt x="58" y="876"/>
                  </a:cubicBezTo>
                  <a:cubicBezTo>
                    <a:pt x="117" y="351"/>
                    <a:pt x="467" y="1"/>
                    <a:pt x="992" y="1"/>
                  </a:cubicBezTo>
                  <a:cubicBezTo>
                    <a:pt x="1518" y="1"/>
                    <a:pt x="1809" y="409"/>
                    <a:pt x="1868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7" name="Google Shape;3947;p11"/>
            <p:cNvSpPr/>
            <p:nvPr/>
          </p:nvSpPr>
          <p:spPr>
            <a:xfrm>
              <a:off x="1434300" y="39227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460" y="117"/>
                    <a:pt x="1869" y="409"/>
                    <a:pt x="1810" y="993"/>
                  </a:cubicBezTo>
                  <a:cubicBezTo>
                    <a:pt x="1810" y="1518"/>
                    <a:pt x="1460" y="1868"/>
                    <a:pt x="876" y="1868"/>
                  </a:cubicBezTo>
                  <a:cubicBezTo>
                    <a:pt x="351" y="1810"/>
                    <a:pt x="1" y="1460"/>
                    <a:pt x="1" y="934"/>
                  </a:cubicBezTo>
                  <a:cubicBezTo>
                    <a:pt x="1" y="351"/>
                    <a:pt x="351" y="117"/>
                    <a:pt x="9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8" name="Google Shape;3948;p11"/>
            <p:cNvSpPr/>
            <p:nvPr/>
          </p:nvSpPr>
          <p:spPr>
            <a:xfrm>
              <a:off x="1680925" y="122457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934"/>
                  </a:moveTo>
                  <a:cubicBezTo>
                    <a:pt x="1810" y="1460"/>
                    <a:pt x="1518" y="1868"/>
                    <a:pt x="934" y="1868"/>
                  </a:cubicBezTo>
                  <a:cubicBezTo>
                    <a:pt x="351" y="1868"/>
                    <a:pt x="0" y="1518"/>
                    <a:pt x="0" y="934"/>
                  </a:cubicBezTo>
                  <a:cubicBezTo>
                    <a:pt x="0" y="409"/>
                    <a:pt x="351" y="59"/>
                    <a:pt x="876" y="59"/>
                  </a:cubicBezTo>
                  <a:cubicBezTo>
                    <a:pt x="1460" y="0"/>
                    <a:pt x="1752" y="351"/>
                    <a:pt x="1868" y="93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9" name="Google Shape;3949;p11"/>
            <p:cNvSpPr/>
            <p:nvPr/>
          </p:nvSpPr>
          <p:spPr>
            <a:xfrm>
              <a:off x="5358275" y="4906300"/>
              <a:ext cx="45250" cy="45250"/>
            </a:xfrm>
            <a:custGeom>
              <a:avLst/>
              <a:gdLst/>
              <a:ahLst/>
              <a:cxnLst/>
              <a:rect l="l" t="t" r="r" b="b"/>
              <a:pathLst>
                <a:path w="1810" h="1810" extrusionOk="0">
                  <a:moveTo>
                    <a:pt x="876" y="0"/>
                  </a:moveTo>
                  <a:cubicBezTo>
                    <a:pt x="1459" y="59"/>
                    <a:pt x="1810" y="350"/>
                    <a:pt x="1810" y="876"/>
                  </a:cubicBezTo>
                  <a:cubicBezTo>
                    <a:pt x="1810" y="1459"/>
                    <a:pt x="1518" y="1810"/>
                    <a:pt x="934" y="1810"/>
                  </a:cubicBezTo>
                  <a:cubicBezTo>
                    <a:pt x="409" y="1810"/>
                    <a:pt x="58" y="1518"/>
                    <a:pt x="0" y="992"/>
                  </a:cubicBezTo>
                  <a:cubicBezTo>
                    <a:pt x="0" y="409"/>
                    <a:pt x="350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0" name="Google Shape;3950;p11"/>
            <p:cNvSpPr/>
            <p:nvPr/>
          </p:nvSpPr>
          <p:spPr>
            <a:xfrm>
              <a:off x="1192075" y="318582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701"/>
                  </a:moveTo>
                  <a:cubicBezTo>
                    <a:pt x="1751" y="1518"/>
                    <a:pt x="1460" y="1868"/>
                    <a:pt x="876" y="1868"/>
                  </a:cubicBezTo>
                  <a:cubicBezTo>
                    <a:pt x="351" y="1868"/>
                    <a:pt x="0" y="1518"/>
                    <a:pt x="0" y="993"/>
                  </a:cubicBezTo>
                  <a:cubicBezTo>
                    <a:pt x="0" y="409"/>
                    <a:pt x="351" y="0"/>
                    <a:pt x="934" y="117"/>
                  </a:cubicBezTo>
                  <a:cubicBezTo>
                    <a:pt x="1285" y="175"/>
                    <a:pt x="1576" y="526"/>
                    <a:pt x="1868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1" name="Google Shape;3951;p11"/>
            <p:cNvSpPr/>
            <p:nvPr/>
          </p:nvSpPr>
          <p:spPr>
            <a:xfrm>
              <a:off x="2660100" y="5152900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992" y="1869"/>
                  </a:moveTo>
                  <a:cubicBezTo>
                    <a:pt x="409" y="1810"/>
                    <a:pt x="0" y="1518"/>
                    <a:pt x="0" y="935"/>
                  </a:cubicBezTo>
                  <a:cubicBezTo>
                    <a:pt x="0" y="351"/>
                    <a:pt x="350" y="1"/>
                    <a:pt x="934" y="1"/>
                  </a:cubicBezTo>
                  <a:cubicBezTo>
                    <a:pt x="1459" y="1"/>
                    <a:pt x="1810" y="351"/>
                    <a:pt x="1810" y="876"/>
                  </a:cubicBezTo>
                  <a:cubicBezTo>
                    <a:pt x="1868" y="1460"/>
                    <a:pt x="1518" y="1752"/>
                    <a:pt x="992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2" name="Google Shape;3952;p11"/>
            <p:cNvSpPr/>
            <p:nvPr/>
          </p:nvSpPr>
          <p:spPr>
            <a:xfrm>
              <a:off x="3395550" y="53951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518" y="117"/>
                    <a:pt x="1869" y="350"/>
                    <a:pt x="1869" y="934"/>
                  </a:cubicBezTo>
                  <a:cubicBezTo>
                    <a:pt x="1869" y="1518"/>
                    <a:pt x="1518" y="1868"/>
                    <a:pt x="935" y="1868"/>
                  </a:cubicBezTo>
                  <a:cubicBezTo>
                    <a:pt x="409" y="1868"/>
                    <a:pt x="59" y="1518"/>
                    <a:pt x="59" y="993"/>
                  </a:cubicBezTo>
                  <a:cubicBezTo>
                    <a:pt x="1" y="409"/>
                    <a:pt x="409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3" name="Google Shape;3953;p11"/>
            <p:cNvSpPr/>
            <p:nvPr/>
          </p:nvSpPr>
          <p:spPr>
            <a:xfrm>
              <a:off x="4132475" y="5396600"/>
              <a:ext cx="46725" cy="45275"/>
            </a:xfrm>
            <a:custGeom>
              <a:avLst/>
              <a:gdLst/>
              <a:ahLst/>
              <a:cxnLst/>
              <a:rect l="l" t="t" r="r" b="b"/>
              <a:pathLst>
                <a:path w="1869" h="1811" extrusionOk="0">
                  <a:moveTo>
                    <a:pt x="1869" y="876"/>
                  </a:moveTo>
                  <a:cubicBezTo>
                    <a:pt x="1752" y="1460"/>
                    <a:pt x="1460" y="1810"/>
                    <a:pt x="876" y="1810"/>
                  </a:cubicBezTo>
                  <a:cubicBezTo>
                    <a:pt x="351" y="1752"/>
                    <a:pt x="1" y="1402"/>
                    <a:pt x="1" y="818"/>
                  </a:cubicBezTo>
                  <a:cubicBezTo>
                    <a:pt x="59" y="292"/>
                    <a:pt x="409" y="1"/>
                    <a:pt x="935" y="1"/>
                  </a:cubicBezTo>
                  <a:cubicBezTo>
                    <a:pt x="1519" y="1"/>
                    <a:pt x="1752" y="351"/>
                    <a:pt x="1869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4" name="Google Shape;3954;p11"/>
            <p:cNvSpPr/>
            <p:nvPr/>
          </p:nvSpPr>
          <p:spPr>
            <a:xfrm>
              <a:off x="1926075" y="4661125"/>
              <a:ext cx="45275" cy="43825"/>
            </a:xfrm>
            <a:custGeom>
              <a:avLst/>
              <a:gdLst/>
              <a:ahLst/>
              <a:cxnLst/>
              <a:rect l="l" t="t" r="r" b="b"/>
              <a:pathLst>
                <a:path w="1811" h="1753" extrusionOk="0">
                  <a:moveTo>
                    <a:pt x="1810" y="993"/>
                  </a:moveTo>
                  <a:cubicBezTo>
                    <a:pt x="1518" y="1227"/>
                    <a:pt x="1227" y="1577"/>
                    <a:pt x="876" y="1635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293" y="1"/>
                    <a:pt x="818" y="59"/>
                  </a:cubicBezTo>
                  <a:cubicBezTo>
                    <a:pt x="1168" y="118"/>
                    <a:pt x="1460" y="410"/>
                    <a:pt x="1810" y="643"/>
                  </a:cubicBezTo>
                  <a:cubicBezTo>
                    <a:pt x="1810" y="760"/>
                    <a:pt x="1810" y="876"/>
                    <a:pt x="1810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5" name="Google Shape;3955;p11"/>
            <p:cNvSpPr/>
            <p:nvPr/>
          </p:nvSpPr>
          <p:spPr>
            <a:xfrm>
              <a:off x="5117475" y="493475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2"/>
                  </a:moveTo>
                  <a:cubicBezTo>
                    <a:pt x="1519" y="1285"/>
                    <a:pt x="1227" y="1635"/>
                    <a:pt x="877" y="1694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351" y="1"/>
                    <a:pt x="818" y="59"/>
                  </a:cubicBezTo>
                  <a:cubicBezTo>
                    <a:pt x="1168" y="118"/>
                    <a:pt x="1460" y="468"/>
                    <a:pt x="1810" y="701"/>
                  </a:cubicBezTo>
                  <a:cubicBezTo>
                    <a:pt x="1810" y="818"/>
                    <a:pt x="1810" y="935"/>
                    <a:pt x="1810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6" name="Google Shape;3956;p11"/>
            <p:cNvSpPr/>
            <p:nvPr/>
          </p:nvSpPr>
          <p:spPr>
            <a:xfrm>
              <a:off x="6096650" y="1472650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1"/>
                  </a:moveTo>
                  <a:cubicBezTo>
                    <a:pt x="1460" y="1285"/>
                    <a:pt x="1226" y="1635"/>
                    <a:pt x="876" y="1693"/>
                  </a:cubicBezTo>
                  <a:cubicBezTo>
                    <a:pt x="351" y="1752"/>
                    <a:pt x="1" y="1401"/>
                    <a:pt x="1" y="876"/>
                  </a:cubicBezTo>
                  <a:cubicBezTo>
                    <a:pt x="1" y="351"/>
                    <a:pt x="351" y="0"/>
                    <a:pt x="818" y="59"/>
                  </a:cubicBezTo>
                  <a:cubicBezTo>
                    <a:pt x="1168" y="117"/>
                    <a:pt x="1460" y="467"/>
                    <a:pt x="1810" y="701"/>
                  </a:cubicBezTo>
                  <a:lnTo>
                    <a:pt x="1810" y="105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7" name="Google Shape;3957;p11"/>
            <p:cNvSpPr/>
            <p:nvPr/>
          </p:nvSpPr>
          <p:spPr>
            <a:xfrm>
              <a:off x="6098100" y="4173750"/>
              <a:ext cx="37975" cy="42325"/>
            </a:xfrm>
            <a:custGeom>
              <a:avLst/>
              <a:gdLst/>
              <a:ahLst/>
              <a:cxnLst/>
              <a:rect l="l" t="t" r="r" b="b"/>
              <a:pathLst>
                <a:path w="1519" h="1693" extrusionOk="0">
                  <a:moveTo>
                    <a:pt x="643" y="1693"/>
                  </a:moveTo>
                  <a:cubicBezTo>
                    <a:pt x="410" y="1401"/>
                    <a:pt x="1" y="1051"/>
                    <a:pt x="59" y="817"/>
                  </a:cubicBezTo>
                  <a:cubicBezTo>
                    <a:pt x="118" y="526"/>
                    <a:pt x="526" y="117"/>
                    <a:pt x="818" y="59"/>
                  </a:cubicBezTo>
                  <a:cubicBezTo>
                    <a:pt x="993" y="0"/>
                    <a:pt x="1460" y="467"/>
                    <a:pt x="1460" y="759"/>
                  </a:cubicBezTo>
                  <a:cubicBezTo>
                    <a:pt x="1519" y="1051"/>
                    <a:pt x="1168" y="1343"/>
                    <a:pt x="993" y="1635"/>
                  </a:cubicBezTo>
                  <a:cubicBezTo>
                    <a:pt x="876" y="1635"/>
                    <a:pt x="760" y="1635"/>
                    <a:pt x="643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8" name="Google Shape;3958;p11"/>
            <p:cNvSpPr/>
            <p:nvPr/>
          </p:nvSpPr>
          <p:spPr>
            <a:xfrm>
              <a:off x="1196450" y="2212500"/>
              <a:ext cx="40875" cy="37950"/>
            </a:xfrm>
            <a:custGeom>
              <a:avLst/>
              <a:gdLst/>
              <a:ahLst/>
              <a:cxnLst/>
              <a:rect l="l" t="t" r="r" b="b"/>
              <a:pathLst>
                <a:path w="1635" h="1518" extrusionOk="0">
                  <a:moveTo>
                    <a:pt x="1635" y="934"/>
                  </a:moveTo>
                  <a:cubicBezTo>
                    <a:pt x="1285" y="1109"/>
                    <a:pt x="993" y="1518"/>
                    <a:pt x="701" y="1460"/>
                  </a:cubicBezTo>
                  <a:cubicBezTo>
                    <a:pt x="409" y="1401"/>
                    <a:pt x="59" y="993"/>
                    <a:pt x="0" y="701"/>
                  </a:cubicBezTo>
                  <a:cubicBezTo>
                    <a:pt x="0" y="467"/>
                    <a:pt x="467" y="0"/>
                    <a:pt x="701" y="0"/>
                  </a:cubicBezTo>
                  <a:cubicBezTo>
                    <a:pt x="993" y="0"/>
                    <a:pt x="1343" y="350"/>
                    <a:pt x="1635" y="584"/>
                  </a:cubicBezTo>
                  <a:lnTo>
                    <a:pt x="1635" y="934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9" name="Google Shape;3959;p11"/>
            <p:cNvSpPr/>
            <p:nvPr/>
          </p:nvSpPr>
          <p:spPr>
            <a:xfrm>
              <a:off x="6346175" y="1970250"/>
              <a:ext cx="40900" cy="36525"/>
            </a:xfrm>
            <a:custGeom>
              <a:avLst/>
              <a:gdLst/>
              <a:ahLst/>
              <a:cxnLst/>
              <a:rect l="l" t="t" r="r" b="b"/>
              <a:pathLst>
                <a:path w="1636" h="1461" extrusionOk="0">
                  <a:moveTo>
                    <a:pt x="1577" y="935"/>
                  </a:moveTo>
                  <a:cubicBezTo>
                    <a:pt x="1285" y="1110"/>
                    <a:pt x="935" y="1460"/>
                    <a:pt x="701" y="1402"/>
                  </a:cubicBezTo>
                  <a:cubicBezTo>
                    <a:pt x="409" y="1402"/>
                    <a:pt x="59" y="935"/>
                    <a:pt x="1" y="643"/>
                  </a:cubicBezTo>
                  <a:cubicBezTo>
                    <a:pt x="1" y="468"/>
                    <a:pt x="468" y="1"/>
                    <a:pt x="701" y="1"/>
                  </a:cubicBezTo>
                  <a:cubicBezTo>
                    <a:pt x="993" y="1"/>
                    <a:pt x="1285" y="351"/>
                    <a:pt x="1635" y="526"/>
                  </a:cubicBezTo>
                  <a:cubicBezTo>
                    <a:pt x="1635" y="643"/>
                    <a:pt x="1635" y="818"/>
                    <a:pt x="1577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0" name="Google Shape;3960;p11"/>
            <p:cNvSpPr/>
            <p:nvPr/>
          </p:nvSpPr>
          <p:spPr>
            <a:xfrm>
              <a:off x="1685300" y="4417450"/>
              <a:ext cx="37975" cy="40875"/>
            </a:xfrm>
            <a:custGeom>
              <a:avLst/>
              <a:gdLst/>
              <a:ahLst/>
              <a:cxnLst/>
              <a:rect l="l" t="t" r="r" b="b"/>
              <a:pathLst>
                <a:path w="1519" h="1635" extrusionOk="0">
                  <a:moveTo>
                    <a:pt x="935" y="0"/>
                  </a:moveTo>
                  <a:cubicBezTo>
                    <a:pt x="1110" y="292"/>
                    <a:pt x="1518" y="642"/>
                    <a:pt x="1460" y="876"/>
                  </a:cubicBezTo>
                  <a:cubicBezTo>
                    <a:pt x="1401" y="1167"/>
                    <a:pt x="993" y="1576"/>
                    <a:pt x="701" y="1576"/>
                  </a:cubicBezTo>
                  <a:cubicBezTo>
                    <a:pt x="468" y="1634"/>
                    <a:pt x="59" y="1167"/>
                    <a:pt x="1" y="934"/>
                  </a:cubicBezTo>
                  <a:cubicBezTo>
                    <a:pt x="1" y="642"/>
                    <a:pt x="351" y="292"/>
                    <a:pt x="584" y="0"/>
                  </a:cubicBezTo>
                  <a:lnTo>
                    <a:pt x="935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1" name="Google Shape;3961;p11"/>
            <p:cNvSpPr/>
            <p:nvPr/>
          </p:nvSpPr>
          <p:spPr>
            <a:xfrm>
              <a:off x="4630100" y="246875"/>
              <a:ext cx="37950" cy="40875"/>
            </a:xfrm>
            <a:custGeom>
              <a:avLst/>
              <a:gdLst/>
              <a:ahLst/>
              <a:cxnLst/>
              <a:rect l="l" t="t" r="r" b="b"/>
              <a:pathLst>
                <a:path w="1518" h="1635" extrusionOk="0">
                  <a:moveTo>
                    <a:pt x="934" y="0"/>
                  </a:moveTo>
                  <a:cubicBezTo>
                    <a:pt x="1109" y="292"/>
                    <a:pt x="1518" y="642"/>
                    <a:pt x="1459" y="876"/>
                  </a:cubicBezTo>
                  <a:cubicBezTo>
                    <a:pt x="1401" y="1168"/>
                    <a:pt x="993" y="1576"/>
                    <a:pt x="701" y="1576"/>
                  </a:cubicBezTo>
                  <a:cubicBezTo>
                    <a:pt x="526" y="1635"/>
                    <a:pt x="59" y="1168"/>
                    <a:pt x="59" y="934"/>
                  </a:cubicBezTo>
                  <a:cubicBezTo>
                    <a:pt x="0" y="584"/>
                    <a:pt x="350" y="292"/>
                    <a:pt x="584" y="0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2" name="Google Shape;3962;p11"/>
            <p:cNvSpPr/>
            <p:nvPr/>
          </p:nvSpPr>
          <p:spPr>
            <a:xfrm>
              <a:off x="2175625" y="4910675"/>
              <a:ext cx="36500" cy="40875"/>
            </a:xfrm>
            <a:custGeom>
              <a:avLst/>
              <a:gdLst/>
              <a:ahLst/>
              <a:cxnLst/>
              <a:rect l="l" t="t" r="r" b="b"/>
              <a:pathLst>
                <a:path w="1460" h="1635" extrusionOk="0">
                  <a:moveTo>
                    <a:pt x="584" y="1635"/>
                  </a:moveTo>
                  <a:cubicBezTo>
                    <a:pt x="350" y="1343"/>
                    <a:pt x="0" y="1051"/>
                    <a:pt x="0" y="759"/>
                  </a:cubicBezTo>
                  <a:cubicBezTo>
                    <a:pt x="58" y="467"/>
                    <a:pt x="467" y="59"/>
                    <a:pt x="759" y="59"/>
                  </a:cubicBezTo>
                  <a:cubicBezTo>
                    <a:pt x="934" y="0"/>
                    <a:pt x="1401" y="467"/>
                    <a:pt x="1459" y="701"/>
                  </a:cubicBezTo>
                  <a:cubicBezTo>
                    <a:pt x="1459" y="993"/>
                    <a:pt x="1109" y="1343"/>
                    <a:pt x="934" y="1635"/>
                  </a:cubicBezTo>
                  <a:cubicBezTo>
                    <a:pt x="817" y="1635"/>
                    <a:pt x="701" y="1635"/>
                    <a:pt x="584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3" name="Google Shape;3963;p11"/>
            <p:cNvSpPr/>
            <p:nvPr/>
          </p:nvSpPr>
          <p:spPr>
            <a:xfrm>
              <a:off x="4379100" y="5399525"/>
              <a:ext cx="40875" cy="36500"/>
            </a:xfrm>
            <a:custGeom>
              <a:avLst/>
              <a:gdLst/>
              <a:ahLst/>
              <a:cxnLst/>
              <a:rect l="l" t="t" r="r" b="b"/>
              <a:pathLst>
                <a:path w="1635" h="1460" extrusionOk="0">
                  <a:moveTo>
                    <a:pt x="59" y="526"/>
                  </a:moveTo>
                  <a:cubicBezTo>
                    <a:pt x="351" y="351"/>
                    <a:pt x="701" y="0"/>
                    <a:pt x="993" y="59"/>
                  </a:cubicBezTo>
                  <a:cubicBezTo>
                    <a:pt x="1226" y="117"/>
                    <a:pt x="1576" y="526"/>
                    <a:pt x="1635" y="818"/>
                  </a:cubicBezTo>
                  <a:cubicBezTo>
                    <a:pt x="1635" y="1051"/>
                    <a:pt x="1168" y="1460"/>
                    <a:pt x="876" y="1460"/>
                  </a:cubicBezTo>
                  <a:cubicBezTo>
                    <a:pt x="584" y="1460"/>
                    <a:pt x="292" y="1109"/>
                    <a:pt x="0" y="876"/>
                  </a:cubicBezTo>
                  <a:cubicBezTo>
                    <a:pt x="0" y="759"/>
                    <a:pt x="59" y="642"/>
                    <a:pt x="59" y="5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4" name="Google Shape;3964;p11"/>
            <p:cNvSpPr/>
            <p:nvPr/>
          </p:nvSpPr>
          <p:spPr>
            <a:xfrm>
              <a:off x="2422225" y="497850"/>
              <a:ext cx="43800" cy="35050"/>
            </a:xfrm>
            <a:custGeom>
              <a:avLst/>
              <a:gdLst/>
              <a:ahLst/>
              <a:cxnLst/>
              <a:rect l="l" t="t" r="r" b="b"/>
              <a:pathLst>
                <a:path w="1752" h="1402" extrusionOk="0">
                  <a:moveTo>
                    <a:pt x="1752" y="701"/>
                  </a:moveTo>
                  <a:cubicBezTo>
                    <a:pt x="1285" y="1052"/>
                    <a:pt x="993" y="1402"/>
                    <a:pt x="759" y="1402"/>
                  </a:cubicBezTo>
                  <a:cubicBezTo>
                    <a:pt x="468" y="1402"/>
                    <a:pt x="234" y="993"/>
                    <a:pt x="1" y="760"/>
                  </a:cubicBezTo>
                  <a:cubicBezTo>
                    <a:pt x="234" y="468"/>
                    <a:pt x="409" y="59"/>
                    <a:pt x="701" y="59"/>
                  </a:cubicBezTo>
                  <a:cubicBezTo>
                    <a:pt x="935" y="1"/>
                    <a:pt x="1285" y="351"/>
                    <a:pt x="1752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5" name="Google Shape;3965;p11"/>
            <p:cNvSpPr/>
            <p:nvPr/>
          </p:nvSpPr>
          <p:spPr>
            <a:xfrm>
              <a:off x="1203750" y="3439725"/>
              <a:ext cx="27750" cy="36525"/>
            </a:xfrm>
            <a:custGeom>
              <a:avLst/>
              <a:gdLst/>
              <a:ahLst/>
              <a:cxnLst/>
              <a:rect l="l" t="t" r="r" b="b"/>
              <a:pathLst>
                <a:path w="1110" h="1461" extrusionOk="0">
                  <a:moveTo>
                    <a:pt x="351" y="1402"/>
                  </a:moveTo>
                  <a:cubicBezTo>
                    <a:pt x="234" y="1110"/>
                    <a:pt x="59" y="818"/>
                    <a:pt x="0" y="526"/>
                  </a:cubicBezTo>
                  <a:cubicBezTo>
                    <a:pt x="0" y="351"/>
                    <a:pt x="234" y="176"/>
                    <a:pt x="409" y="1"/>
                  </a:cubicBezTo>
                  <a:cubicBezTo>
                    <a:pt x="642" y="234"/>
                    <a:pt x="993" y="409"/>
                    <a:pt x="1051" y="701"/>
                  </a:cubicBezTo>
                  <a:cubicBezTo>
                    <a:pt x="1109" y="876"/>
                    <a:pt x="818" y="1168"/>
                    <a:pt x="642" y="1460"/>
                  </a:cubicBezTo>
                  <a:cubicBezTo>
                    <a:pt x="526" y="1460"/>
                    <a:pt x="467" y="1402"/>
                    <a:pt x="351" y="14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6" name="Google Shape;3966;p11"/>
            <p:cNvSpPr/>
            <p:nvPr/>
          </p:nvSpPr>
          <p:spPr>
            <a:xfrm>
              <a:off x="3159150" y="5402450"/>
              <a:ext cx="42350" cy="27750"/>
            </a:xfrm>
            <a:custGeom>
              <a:avLst/>
              <a:gdLst/>
              <a:ahLst/>
              <a:cxnLst/>
              <a:rect l="l" t="t" r="r" b="b"/>
              <a:pathLst>
                <a:path w="1694" h="1110" extrusionOk="0">
                  <a:moveTo>
                    <a:pt x="1694" y="642"/>
                  </a:moveTo>
                  <a:cubicBezTo>
                    <a:pt x="1285" y="876"/>
                    <a:pt x="1051" y="1109"/>
                    <a:pt x="876" y="1051"/>
                  </a:cubicBezTo>
                  <a:cubicBezTo>
                    <a:pt x="584" y="992"/>
                    <a:pt x="293" y="759"/>
                    <a:pt x="1" y="584"/>
                  </a:cubicBezTo>
                  <a:cubicBezTo>
                    <a:pt x="234" y="409"/>
                    <a:pt x="468" y="0"/>
                    <a:pt x="701" y="0"/>
                  </a:cubicBezTo>
                  <a:cubicBezTo>
                    <a:pt x="935" y="0"/>
                    <a:pt x="1227" y="350"/>
                    <a:pt x="1635" y="64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7" name="Google Shape;3967;p11"/>
            <p:cNvSpPr/>
            <p:nvPr/>
          </p:nvSpPr>
          <p:spPr>
            <a:xfrm>
              <a:off x="2914000" y="258550"/>
              <a:ext cx="36500" cy="26275"/>
            </a:xfrm>
            <a:custGeom>
              <a:avLst/>
              <a:gdLst/>
              <a:ahLst/>
              <a:cxnLst/>
              <a:rect l="l" t="t" r="r" b="b"/>
              <a:pathLst>
                <a:path w="1460" h="1051" extrusionOk="0">
                  <a:moveTo>
                    <a:pt x="1460" y="0"/>
                  </a:moveTo>
                  <a:cubicBezTo>
                    <a:pt x="1285" y="467"/>
                    <a:pt x="1226" y="759"/>
                    <a:pt x="1051" y="934"/>
                  </a:cubicBezTo>
                  <a:cubicBezTo>
                    <a:pt x="876" y="1051"/>
                    <a:pt x="526" y="1051"/>
                    <a:pt x="292" y="992"/>
                  </a:cubicBezTo>
                  <a:cubicBezTo>
                    <a:pt x="176" y="934"/>
                    <a:pt x="117" y="701"/>
                    <a:pt x="1" y="584"/>
                  </a:cubicBezTo>
                  <a:cubicBezTo>
                    <a:pt x="176" y="467"/>
                    <a:pt x="351" y="350"/>
                    <a:pt x="584" y="234"/>
                  </a:cubicBezTo>
                  <a:cubicBezTo>
                    <a:pt x="759" y="175"/>
                    <a:pt x="993" y="117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8" name="Google Shape;3968;p11"/>
            <p:cNvSpPr/>
            <p:nvPr/>
          </p:nvSpPr>
          <p:spPr>
            <a:xfrm>
              <a:off x="6349100" y="3686350"/>
              <a:ext cx="24825" cy="33575"/>
            </a:xfrm>
            <a:custGeom>
              <a:avLst/>
              <a:gdLst/>
              <a:ahLst/>
              <a:cxnLst/>
              <a:rect l="l" t="t" r="r" b="b"/>
              <a:pathLst>
                <a:path w="993" h="1343" extrusionOk="0">
                  <a:moveTo>
                    <a:pt x="993" y="0"/>
                  </a:moveTo>
                  <a:cubicBezTo>
                    <a:pt x="935" y="351"/>
                    <a:pt x="876" y="526"/>
                    <a:pt x="818" y="759"/>
                  </a:cubicBezTo>
                  <a:cubicBezTo>
                    <a:pt x="701" y="934"/>
                    <a:pt x="526" y="1109"/>
                    <a:pt x="409" y="1343"/>
                  </a:cubicBezTo>
                  <a:cubicBezTo>
                    <a:pt x="292" y="1168"/>
                    <a:pt x="1" y="1051"/>
                    <a:pt x="1" y="876"/>
                  </a:cubicBezTo>
                  <a:cubicBezTo>
                    <a:pt x="1" y="584"/>
                    <a:pt x="117" y="292"/>
                    <a:pt x="292" y="117"/>
                  </a:cubicBezTo>
                  <a:cubicBezTo>
                    <a:pt x="409" y="0"/>
                    <a:pt x="643" y="59"/>
                    <a:pt x="9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969" name="Google Shape;3969;p11"/>
          <p:cNvSpPr txBox="1">
            <a:spLocks noGrp="1"/>
          </p:cNvSpPr>
          <p:nvPr>
            <p:ph type="title" hasCustomPrompt="1"/>
          </p:nvPr>
        </p:nvSpPr>
        <p:spPr>
          <a:xfrm>
            <a:off x="1284000" y="1242138"/>
            <a:ext cx="6576000" cy="1731600"/>
          </a:xfrm>
          <a:prstGeom prst="rect">
            <a:avLst/>
          </a:prstGeom>
          <a:solidFill>
            <a:schemeClr val="lt2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  <a:effectLst>
            <a:outerShdw blurRad="142875" dist="95250" dir="3600000" algn="bl" rotWithShape="0">
              <a:schemeClr val="dk1">
                <a:alpha val="40000"/>
              </a:schemeClr>
            </a:outerShdw>
          </a:effectLst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>
                <a:solidFill>
                  <a:schemeClr val="dk2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>
            <a:r>
              <a:t>xx%</a:t>
            </a:r>
          </a:p>
        </p:txBody>
      </p:sp>
      <p:sp>
        <p:nvSpPr>
          <p:cNvPr id="3970" name="Google Shape;3970;p11"/>
          <p:cNvSpPr txBox="1">
            <a:spLocks noGrp="1"/>
          </p:cNvSpPr>
          <p:nvPr>
            <p:ph type="subTitle" idx="1"/>
          </p:nvPr>
        </p:nvSpPr>
        <p:spPr>
          <a:xfrm>
            <a:off x="1284000" y="3306745"/>
            <a:ext cx="6576000" cy="475800"/>
          </a:xfrm>
          <a:prstGeom prst="rect">
            <a:avLst/>
          </a:prstGeom>
          <a:solidFill>
            <a:schemeClr val="lt2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  <a:effectLst>
            <a:outerShdw blurRad="142875" dist="95250" dir="3480000" algn="bl" rotWithShape="0">
              <a:schemeClr val="dk1">
                <a:alpha val="4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>
            <a:endParaRPr/>
          </a:p>
        </p:txBody>
      </p:sp>
      <p:grpSp>
        <p:nvGrpSpPr>
          <p:cNvPr id="3971" name="Google Shape;3971;p11"/>
          <p:cNvGrpSpPr/>
          <p:nvPr/>
        </p:nvGrpSpPr>
        <p:grpSpPr>
          <a:xfrm>
            <a:off x="-158284" y="2566548"/>
            <a:ext cx="966583" cy="2542472"/>
            <a:chOff x="3403014" y="947204"/>
            <a:chExt cx="653892" cy="1719978"/>
          </a:xfrm>
        </p:grpSpPr>
        <p:sp>
          <p:nvSpPr>
            <p:cNvPr id="3972" name="Google Shape;3972;p11"/>
            <p:cNvSpPr/>
            <p:nvPr/>
          </p:nvSpPr>
          <p:spPr>
            <a:xfrm>
              <a:off x="3653077" y="1333072"/>
              <a:ext cx="338627" cy="338618"/>
            </a:xfrm>
            <a:custGeom>
              <a:avLst/>
              <a:gdLst/>
              <a:ahLst/>
              <a:cxnLst/>
              <a:rect l="l" t="t" r="r" b="b"/>
              <a:pathLst>
                <a:path w="38048" h="38047" extrusionOk="0">
                  <a:moveTo>
                    <a:pt x="11630" y="0"/>
                  </a:moveTo>
                  <a:lnTo>
                    <a:pt x="11630" y="11697"/>
                  </a:lnTo>
                  <a:lnTo>
                    <a:pt x="1" y="11697"/>
                  </a:lnTo>
                  <a:lnTo>
                    <a:pt x="1" y="26418"/>
                  </a:lnTo>
                  <a:lnTo>
                    <a:pt x="11630" y="26418"/>
                  </a:lnTo>
                  <a:lnTo>
                    <a:pt x="11630" y="38047"/>
                  </a:lnTo>
                  <a:lnTo>
                    <a:pt x="26351" y="38047"/>
                  </a:lnTo>
                  <a:lnTo>
                    <a:pt x="26351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351" y="11697"/>
                  </a:lnTo>
                  <a:lnTo>
                    <a:pt x="26351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3" name="Google Shape;3973;p11"/>
            <p:cNvSpPr/>
            <p:nvPr/>
          </p:nvSpPr>
          <p:spPr>
            <a:xfrm>
              <a:off x="3822382" y="1776977"/>
              <a:ext cx="234524" cy="234524"/>
            </a:xfrm>
            <a:custGeom>
              <a:avLst/>
              <a:gdLst/>
              <a:ahLst/>
              <a:cxnLst/>
              <a:rect l="l" t="t" r="r" b="b"/>
              <a:pathLst>
                <a:path w="26351" h="26351" extrusionOk="0">
                  <a:moveTo>
                    <a:pt x="8067" y="0"/>
                  </a:moveTo>
                  <a:lnTo>
                    <a:pt x="8067" y="8066"/>
                  </a:lnTo>
                  <a:lnTo>
                    <a:pt x="1" y="8066"/>
                  </a:lnTo>
                  <a:lnTo>
                    <a:pt x="1" y="18284"/>
                  </a:lnTo>
                  <a:lnTo>
                    <a:pt x="8067" y="18284"/>
                  </a:lnTo>
                  <a:lnTo>
                    <a:pt x="8067" y="26350"/>
                  </a:lnTo>
                  <a:lnTo>
                    <a:pt x="18217" y="26350"/>
                  </a:lnTo>
                  <a:lnTo>
                    <a:pt x="18217" y="18284"/>
                  </a:lnTo>
                  <a:lnTo>
                    <a:pt x="26351" y="18284"/>
                  </a:lnTo>
                  <a:lnTo>
                    <a:pt x="26351" y="8066"/>
                  </a:lnTo>
                  <a:lnTo>
                    <a:pt x="18217" y="8066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4" name="Google Shape;3974;p11"/>
            <p:cNvSpPr/>
            <p:nvPr/>
          </p:nvSpPr>
          <p:spPr>
            <a:xfrm>
              <a:off x="3611203" y="947204"/>
              <a:ext cx="183669" cy="183669"/>
            </a:xfrm>
            <a:custGeom>
              <a:avLst/>
              <a:gdLst/>
              <a:ahLst/>
              <a:cxnLst/>
              <a:rect l="l" t="t" r="r" b="b"/>
              <a:pathLst>
                <a:path w="20637" h="20637" extrusionOk="0">
                  <a:moveTo>
                    <a:pt x="6319" y="0"/>
                  </a:moveTo>
                  <a:lnTo>
                    <a:pt x="6319" y="6319"/>
                  </a:lnTo>
                  <a:lnTo>
                    <a:pt x="0" y="6319"/>
                  </a:lnTo>
                  <a:lnTo>
                    <a:pt x="0" y="14318"/>
                  </a:lnTo>
                  <a:lnTo>
                    <a:pt x="6319" y="14318"/>
                  </a:lnTo>
                  <a:lnTo>
                    <a:pt x="6319" y="20636"/>
                  </a:lnTo>
                  <a:lnTo>
                    <a:pt x="14318" y="20636"/>
                  </a:lnTo>
                  <a:lnTo>
                    <a:pt x="14318" y="14318"/>
                  </a:lnTo>
                  <a:lnTo>
                    <a:pt x="20637" y="14318"/>
                  </a:lnTo>
                  <a:lnTo>
                    <a:pt x="20637" y="6319"/>
                  </a:lnTo>
                  <a:lnTo>
                    <a:pt x="14318" y="6319"/>
                  </a:lnTo>
                  <a:lnTo>
                    <a:pt x="14318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5" name="Google Shape;3975;p11"/>
            <p:cNvSpPr/>
            <p:nvPr/>
          </p:nvSpPr>
          <p:spPr>
            <a:xfrm>
              <a:off x="3617780" y="2317198"/>
              <a:ext cx="350589" cy="349984"/>
            </a:xfrm>
            <a:custGeom>
              <a:avLst/>
              <a:gdLst/>
              <a:ahLst/>
              <a:cxnLst/>
              <a:rect l="l" t="t" r="r" b="b"/>
              <a:pathLst>
                <a:path w="39392" h="39324" extrusionOk="0">
                  <a:moveTo>
                    <a:pt x="12100" y="0"/>
                  </a:moveTo>
                  <a:lnTo>
                    <a:pt x="12100" y="12100"/>
                  </a:lnTo>
                  <a:lnTo>
                    <a:pt x="1" y="12100"/>
                  </a:lnTo>
                  <a:lnTo>
                    <a:pt x="1" y="27291"/>
                  </a:lnTo>
                  <a:lnTo>
                    <a:pt x="12100" y="27291"/>
                  </a:lnTo>
                  <a:lnTo>
                    <a:pt x="12100" y="39323"/>
                  </a:lnTo>
                  <a:lnTo>
                    <a:pt x="27292" y="39323"/>
                  </a:lnTo>
                  <a:lnTo>
                    <a:pt x="27292" y="27291"/>
                  </a:lnTo>
                  <a:lnTo>
                    <a:pt x="39392" y="27291"/>
                  </a:lnTo>
                  <a:lnTo>
                    <a:pt x="39392" y="12100"/>
                  </a:lnTo>
                  <a:lnTo>
                    <a:pt x="27292" y="12100"/>
                  </a:lnTo>
                  <a:lnTo>
                    <a:pt x="27292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6" name="Google Shape;3976;p11"/>
            <p:cNvSpPr/>
            <p:nvPr/>
          </p:nvSpPr>
          <p:spPr>
            <a:xfrm>
              <a:off x="3653077" y="1712960"/>
              <a:ext cx="140006" cy="139997"/>
            </a:xfrm>
            <a:custGeom>
              <a:avLst/>
              <a:gdLst/>
              <a:ahLst/>
              <a:cxnLst/>
              <a:rect l="l" t="t" r="r" b="b"/>
              <a:pathLst>
                <a:path w="15731" h="15730" extrusionOk="0">
                  <a:moveTo>
                    <a:pt x="4841" y="1"/>
                  </a:moveTo>
                  <a:lnTo>
                    <a:pt x="4841" y="4840"/>
                  </a:lnTo>
                  <a:lnTo>
                    <a:pt x="1" y="4840"/>
                  </a:lnTo>
                  <a:lnTo>
                    <a:pt x="1" y="10890"/>
                  </a:lnTo>
                  <a:lnTo>
                    <a:pt x="4841" y="10890"/>
                  </a:lnTo>
                  <a:lnTo>
                    <a:pt x="4841" y="15730"/>
                  </a:lnTo>
                  <a:lnTo>
                    <a:pt x="10890" y="15730"/>
                  </a:lnTo>
                  <a:lnTo>
                    <a:pt x="10890" y="10890"/>
                  </a:lnTo>
                  <a:lnTo>
                    <a:pt x="15730" y="10890"/>
                  </a:lnTo>
                  <a:lnTo>
                    <a:pt x="15730" y="4840"/>
                  </a:lnTo>
                  <a:lnTo>
                    <a:pt x="10890" y="4840"/>
                  </a:lnTo>
                  <a:lnTo>
                    <a:pt x="10890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7" name="Google Shape;3977;p11"/>
            <p:cNvSpPr/>
            <p:nvPr/>
          </p:nvSpPr>
          <p:spPr>
            <a:xfrm>
              <a:off x="3624366" y="1615442"/>
              <a:ext cx="56844" cy="56248"/>
            </a:xfrm>
            <a:custGeom>
              <a:avLst/>
              <a:gdLst/>
              <a:ahLst/>
              <a:cxnLst/>
              <a:rect l="l" t="t" r="r" b="b"/>
              <a:pathLst>
                <a:path w="6387" h="6320" extrusionOk="0">
                  <a:moveTo>
                    <a:pt x="1950" y="1"/>
                  </a:moveTo>
                  <a:lnTo>
                    <a:pt x="1950" y="1950"/>
                  </a:lnTo>
                  <a:lnTo>
                    <a:pt x="0" y="1950"/>
                  </a:lnTo>
                  <a:lnTo>
                    <a:pt x="0" y="4370"/>
                  </a:lnTo>
                  <a:lnTo>
                    <a:pt x="1950" y="4370"/>
                  </a:lnTo>
                  <a:lnTo>
                    <a:pt x="1950" y="6320"/>
                  </a:lnTo>
                  <a:lnTo>
                    <a:pt x="4437" y="6320"/>
                  </a:lnTo>
                  <a:lnTo>
                    <a:pt x="4437" y="4370"/>
                  </a:lnTo>
                  <a:lnTo>
                    <a:pt x="6386" y="4370"/>
                  </a:lnTo>
                  <a:lnTo>
                    <a:pt x="6386" y="1950"/>
                  </a:lnTo>
                  <a:lnTo>
                    <a:pt x="4437" y="1950"/>
                  </a:lnTo>
                  <a:lnTo>
                    <a:pt x="4437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8" name="Google Shape;3978;p11"/>
            <p:cNvSpPr/>
            <p:nvPr/>
          </p:nvSpPr>
          <p:spPr>
            <a:xfrm>
              <a:off x="3431129" y="1898418"/>
              <a:ext cx="338618" cy="338618"/>
            </a:xfrm>
            <a:custGeom>
              <a:avLst/>
              <a:gdLst/>
              <a:ahLst/>
              <a:cxnLst/>
              <a:rect l="l" t="t" r="r" b="b"/>
              <a:pathLst>
                <a:path w="38047" h="38047" extrusionOk="0">
                  <a:moveTo>
                    <a:pt x="11697" y="1"/>
                  </a:moveTo>
                  <a:lnTo>
                    <a:pt x="11697" y="11697"/>
                  </a:lnTo>
                  <a:lnTo>
                    <a:pt x="0" y="11697"/>
                  </a:lnTo>
                  <a:lnTo>
                    <a:pt x="0" y="26418"/>
                  </a:lnTo>
                  <a:lnTo>
                    <a:pt x="11697" y="26418"/>
                  </a:lnTo>
                  <a:lnTo>
                    <a:pt x="11697" y="38047"/>
                  </a:lnTo>
                  <a:lnTo>
                    <a:pt x="26418" y="38047"/>
                  </a:lnTo>
                  <a:lnTo>
                    <a:pt x="26418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418" y="11697"/>
                  </a:lnTo>
                  <a:lnTo>
                    <a:pt x="26418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9" name="Google Shape;3979;p11"/>
            <p:cNvSpPr/>
            <p:nvPr/>
          </p:nvSpPr>
          <p:spPr>
            <a:xfrm>
              <a:off x="3403014" y="2303439"/>
              <a:ext cx="140593" cy="139997"/>
            </a:xfrm>
            <a:custGeom>
              <a:avLst/>
              <a:gdLst/>
              <a:ahLst/>
              <a:cxnLst/>
              <a:rect l="l" t="t" r="r" b="b"/>
              <a:pathLst>
                <a:path w="15797" h="15730" extrusionOk="0">
                  <a:moveTo>
                    <a:pt x="4840" y="0"/>
                  </a:moveTo>
                  <a:lnTo>
                    <a:pt x="4840" y="4840"/>
                  </a:lnTo>
                  <a:lnTo>
                    <a:pt x="0" y="4840"/>
                  </a:lnTo>
                  <a:lnTo>
                    <a:pt x="0" y="10890"/>
                  </a:lnTo>
                  <a:lnTo>
                    <a:pt x="4840" y="10890"/>
                  </a:lnTo>
                  <a:lnTo>
                    <a:pt x="4840" y="15729"/>
                  </a:lnTo>
                  <a:lnTo>
                    <a:pt x="10957" y="15729"/>
                  </a:lnTo>
                  <a:lnTo>
                    <a:pt x="10957" y="10890"/>
                  </a:lnTo>
                  <a:lnTo>
                    <a:pt x="15797" y="10890"/>
                  </a:lnTo>
                  <a:lnTo>
                    <a:pt x="15797" y="4840"/>
                  </a:lnTo>
                  <a:lnTo>
                    <a:pt x="10957" y="4840"/>
                  </a:lnTo>
                  <a:lnTo>
                    <a:pt x="1095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980" name="Google Shape;3980;p11"/>
          <p:cNvGrpSpPr/>
          <p:nvPr/>
        </p:nvGrpSpPr>
        <p:grpSpPr>
          <a:xfrm>
            <a:off x="8544476" y="268114"/>
            <a:ext cx="760998" cy="1627865"/>
            <a:chOff x="3542092" y="1333072"/>
            <a:chExt cx="514814" cy="1101248"/>
          </a:xfrm>
        </p:grpSpPr>
        <p:sp>
          <p:nvSpPr>
            <p:cNvPr id="3981" name="Google Shape;3981;p11"/>
            <p:cNvSpPr/>
            <p:nvPr/>
          </p:nvSpPr>
          <p:spPr>
            <a:xfrm>
              <a:off x="3653077" y="1333072"/>
              <a:ext cx="338627" cy="338618"/>
            </a:xfrm>
            <a:custGeom>
              <a:avLst/>
              <a:gdLst/>
              <a:ahLst/>
              <a:cxnLst/>
              <a:rect l="l" t="t" r="r" b="b"/>
              <a:pathLst>
                <a:path w="38048" h="38047" extrusionOk="0">
                  <a:moveTo>
                    <a:pt x="11630" y="0"/>
                  </a:moveTo>
                  <a:lnTo>
                    <a:pt x="11630" y="11697"/>
                  </a:lnTo>
                  <a:lnTo>
                    <a:pt x="1" y="11697"/>
                  </a:lnTo>
                  <a:lnTo>
                    <a:pt x="1" y="26418"/>
                  </a:lnTo>
                  <a:lnTo>
                    <a:pt x="11630" y="26418"/>
                  </a:lnTo>
                  <a:lnTo>
                    <a:pt x="11630" y="38047"/>
                  </a:lnTo>
                  <a:lnTo>
                    <a:pt x="26351" y="38047"/>
                  </a:lnTo>
                  <a:lnTo>
                    <a:pt x="26351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351" y="11697"/>
                  </a:lnTo>
                  <a:lnTo>
                    <a:pt x="26351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2" name="Google Shape;3982;p11"/>
            <p:cNvSpPr/>
            <p:nvPr/>
          </p:nvSpPr>
          <p:spPr>
            <a:xfrm>
              <a:off x="3822382" y="1776977"/>
              <a:ext cx="234524" cy="234524"/>
            </a:xfrm>
            <a:custGeom>
              <a:avLst/>
              <a:gdLst/>
              <a:ahLst/>
              <a:cxnLst/>
              <a:rect l="l" t="t" r="r" b="b"/>
              <a:pathLst>
                <a:path w="26351" h="26351" extrusionOk="0">
                  <a:moveTo>
                    <a:pt x="8067" y="0"/>
                  </a:moveTo>
                  <a:lnTo>
                    <a:pt x="8067" y="8066"/>
                  </a:lnTo>
                  <a:lnTo>
                    <a:pt x="1" y="8066"/>
                  </a:lnTo>
                  <a:lnTo>
                    <a:pt x="1" y="18284"/>
                  </a:lnTo>
                  <a:lnTo>
                    <a:pt x="8067" y="18284"/>
                  </a:lnTo>
                  <a:lnTo>
                    <a:pt x="8067" y="26350"/>
                  </a:lnTo>
                  <a:lnTo>
                    <a:pt x="18217" y="26350"/>
                  </a:lnTo>
                  <a:lnTo>
                    <a:pt x="18217" y="18284"/>
                  </a:lnTo>
                  <a:lnTo>
                    <a:pt x="26351" y="18284"/>
                  </a:lnTo>
                  <a:lnTo>
                    <a:pt x="26351" y="8066"/>
                  </a:lnTo>
                  <a:lnTo>
                    <a:pt x="18217" y="8066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3" name="Google Shape;3983;p11"/>
            <p:cNvSpPr/>
            <p:nvPr/>
          </p:nvSpPr>
          <p:spPr>
            <a:xfrm>
              <a:off x="3542092" y="2095702"/>
              <a:ext cx="338618" cy="338618"/>
            </a:xfrm>
            <a:custGeom>
              <a:avLst/>
              <a:gdLst/>
              <a:ahLst/>
              <a:cxnLst/>
              <a:rect l="l" t="t" r="r" b="b"/>
              <a:pathLst>
                <a:path w="38047" h="38047" extrusionOk="0">
                  <a:moveTo>
                    <a:pt x="11697" y="1"/>
                  </a:moveTo>
                  <a:lnTo>
                    <a:pt x="11697" y="11697"/>
                  </a:lnTo>
                  <a:lnTo>
                    <a:pt x="0" y="11697"/>
                  </a:lnTo>
                  <a:lnTo>
                    <a:pt x="0" y="26418"/>
                  </a:lnTo>
                  <a:lnTo>
                    <a:pt x="11697" y="26418"/>
                  </a:lnTo>
                  <a:lnTo>
                    <a:pt x="11697" y="38047"/>
                  </a:lnTo>
                  <a:lnTo>
                    <a:pt x="26418" y="38047"/>
                  </a:lnTo>
                  <a:lnTo>
                    <a:pt x="26418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418" y="11697"/>
                  </a:lnTo>
                  <a:lnTo>
                    <a:pt x="26418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984" name="Google Shape;3984;p11"/>
          <p:cNvSpPr/>
          <p:nvPr/>
        </p:nvSpPr>
        <p:spPr>
          <a:xfrm>
            <a:off x="8036503" y="96577"/>
            <a:ext cx="347044" cy="346444"/>
          </a:xfrm>
          <a:custGeom>
            <a:avLst/>
            <a:gdLst/>
            <a:ahLst/>
            <a:cxnLst/>
            <a:rect l="l" t="t" r="r" b="b"/>
            <a:pathLst>
              <a:path w="39392" h="39324" extrusionOk="0">
                <a:moveTo>
                  <a:pt x="12100" y="0"/>
                </a:moveTo>
                <a:lnTo>
                  <a:pt x="12100" y="12100"/>
                </a:lnTo>
                <a:lnTo>
                  <a:pt x="1" y="12100"/>
                </a:lnTo>
                <a:lnTo>
                  <a:pt x="1" y="27291"/>
                </a:lnTo>
                <a:lnTo>
                  <a:pt x="12100" y="27291"/>
                </a:lnTo>
                <a:lnTo>
                  <a:pt x="12100" y="39323"/>
                </a:lnTo>
                <a:lnTo>
                  <a:pt x="27292" y="39323"/>
                </a:lnTo>
                <a:lnTo>
                  <a:pt x="27292" y="27291"/>
                </a:lnTo>
                <a:lnTo>
                  <a:pt x="39392" y="27291"/>
                </a:lnTo>
                <a:lnTo>
                  <a:pt x="39392" y="12100"/>
                </a:lnTo>
                <a:lnTo>
                  <a:pt x="27292" y="12100"/>
                </a:lnTo>
                <a:lnTo>
                  <a:pt x="27292" y="0"/>
                </a:lnTo>
                <a:close/>
              </a:path>
            </a:pathLst>
          </a:custGeom>
          <a:solidFill>
            <a:srgbClr val="29ABD9">
              <a:alpha val="79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85" name="Google Shape;3985;p11"/>
          <p:cNvSpPr/>
          <p:nvPr/>
        </p:nvSpPr>
        <p:spPr>
          <a:xfrm>
            <a:off x="7639523" y="235123"/>
            <a:ext cx="164462" cy="164178"/>
          </a:xfrm>
          <a:custGeom>
            <a:avLst/>
            <a:gdLst/>
            <a:ahLst/>
            <a:cxnLst/>
            <a:rect l="l" t="t" r="r" b="b"/>
            <a:pathLst>
              <a:path w="39392" h="39324" extrusionOk="0">
                <a:moveTo>
                  <a:pt x="12100" y="0"/>
                </a:moveTo>
                <a:lnTo>
                  <a:pt x="12100" y="12100"/>
                </a:lnTo>
                <a:lnTo>
                  <a:pt x="1" y="12100"/>
                </a:lnTo>
                <a:lnTo>
                  <a:pt x="1" y="27291"/>
                </a:lnTo>
                <a:lnTo>
                  <a:pt x="12100" y="27291"/>
                </a:lnTo>
                <a:lnTo>
                  <a:pt x="12100" y="39323"/>
                </a:lnTo>
                <a:lnTo>
                  <a:pt x="27292" y="39323"/>
                </a:lnTo>
                <a:lnTo>
                  <a:pt x="27292" y="27291"/>
                </a:lnTo>
                <a:lnTo>
                  <a:pt x="39392" y="27291"/>
                </a:lnTo>
                <a:lnTo>
                  <a:pt x="39392" y="12100"/>
                </a:lnTo>
                <a:lnTo>
                  <a:pt x="27292" y="12100"/>
                </a:lnTo>
                <a:lnTo>
                  <a:pt x="27292" y="0"/>
                </a:lnTo>
                <a:close/>
              </a:path>
            </a:pathLst>
          </a:custGeom>
          <a:solidFill>
            <a:srgbClr val="29ABD9">
              <a:alpha val="79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986" name="Google Shape;3986;p11"/>
          <p:cNvGrpSpPr/>
          <p:nvPr/>
        </p:nvGrpSpPr>
        <p:grpSpPr>
          <a:xfrm rot="10800000">
            <a:off x="-1" y="-105977"/>
            <a:ext cx="1427229" cy="1313123"/>
            <a:chOff x="3624366" y="982492"/>
            <a:chExt cx="965518" cy="888326"/>
          </a:xfrm>
        </p:grpSpPr>
        <p:sp>
          <p:nvSpPr>
            <p:cNvPr id="3987" name="Google Shape;3987;p11"/>
            <p:cNvSpPr/>
            <p:nvPr/>
          </p:nvSpPr>
          <p:spPr>
            <a:xfrm>
              <a:off x="3733665" y="1532199"/>
              <a:ext cx="338627" cy="338618"/>
            </a:xfrm>
            <a:custGeom>
              <a:avLst/>
              <a:gdLst/>
              <a:ahLst/>
              <a:cxnLst/>
              <a:rect l="l" t="t" r="r" b="b"/>
              <a:pathLst>
                <a:path w="38048" h="38047" extrusionOk="0">
                  <a:moveTo>
                    <a:pt x="11630" y="0"/>
                  </a:moveTo>
                  <a:lnTo>
                    <a:pt x="11630" y="11697"/>
                  </a:lnTo>
                  <a:lnTo>
                    <a:pt x="1" y="11697"/>
                  </a:lnTo>
                  <a:lnTo>
                    <a:pt x="1" y="26418"/>
                  </a:lnTo>
                  <a:lnTo>
                    <a:pt x="11630" y="26418"/>
                  </a:lnTo>
                  <a:lnTo>
                    <a:pt x="11630" y="38047"/>
                  </a:lnTo>
                  <a:lnTo>
                    <a:pt x="26351" y="38047"/>
                  </a:lnTo>
                  <a:lnTo>
                    <a:pt x="26351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351" y="11697"/>
                  </a:lnTo>
                  <a:lnTo>
                    <a:pt x="26351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8" name="Google Shape;3988;p11"/>
            <p:cNvSpPr/>
            <p:nvPr/>
          </p:nvSpPr>
          <p:spPr>
            <a:xfrm>
              <a:off x="4265095" y="1552030"/>
              <a:ext cx="183669" cy="183669"/>
            </a:xfrm>
            <a:custGeom>
              <a:avLst/>
              <a:gdLst/>
              <a:ahLst/>
              <a:cxnLst/>
              <a:rect l="l" t="t" r="r" b="b"/>
              <a:pathLst>
                <a:path w="20637" h="20637" extrusionOk="0">
                  <a:moveTo>
                    <a:pt x="6319" y="1"/>
                  </a:moveTo>
                  <a:lnTo>
                    <a:pt x="6319" y="6319"/>
                  </a:lnTo>
                  <a:lnTo>
                    <a:pt x="0" y="6319"/>
                  </a:lnTo>
                  <a:lnTo>
                    <a:pt x="0" y="14251"/>
                  </a:lnTo>
                  <a:lnTo>
                    <a:pt x="6319" y="14251"/>
                  </a:lnTo>
                  <a:lnTo>
                    <a:pt x="6319" y="20637"/>
                  </a:lnTo>
                  <a:lnTo>
                    <a:pt x="14251" y="20637"/>
                  </a:lnTo>
                  <a:lnTo>
                    <a:pt x="14251" y="14251"/>
                  </a:lnTo>
                  <a:lnTo>
                    <a:pt x="20637" y="14251"/>
                  </a:lnTo>
                  <a:lnTo>
                    <a:pt x="20637" y="6319"/>
                  </a:lnTo>
                  <a:lnTo>
                    <a:pt x="14251" y="6319"/>
                  </a:lnTo>
                  <a:lnTo>
                    <a:pt x="14251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9" name="Google Shape;3989;p11"/>
            <p:cNvSpPr/>
            <p:nvPr/>
          </p:nvSpPr>
          <p:spPr>
            <a:xfrm>
              <a:off x="4256054" y="1103358"/>
              <a:ext cx="333830" cy="333839"/>
            </a:xfrm>
            <a:custGeom>
              <a:avLst/>
              <a:gdLst/>
              <a:ahLst/>
              <a:cxnLst/>
              <a:rect l="l" t="t" r="r" b="b"/>
              <a:pathLst>
                <a:path w="37509" h="37510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5"/>
                  </a:lnTo>
                  <a:lnTo>
                    <a:pt x="11495" y="26015"/>
                  </a:lnTo>
                  <a:lnTo>
                    <a:pt x="11495" y="37509"/>
                  </a:lnTo>
                  <a:lnTo>
                    <a:pt x="26014" y="37509"/>
                  </a:lnTo>
                  <a:lnTo>
                    <a:pt x="26014" y="26015"/>
                  </a:lnTo>
                  <a:lnTo>
                    <a:pt x="37509" y="26015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0" name="Google Shape;3990;p11"/>
            <p:cNvSpPr/>
            <p:nvPr/>
          </p:nvSpPr>
          <p:spPr>
            <a:xfrm>
              <a:off x="3624366" y="1615442"/>
              <a:ext cx="56844" cy="56248"/>
            </a:xfrm>
            <a:custGeom>
              <a:avLst/>
              <a:gdLst/>
              <a:ahLst/>
              <a:cxnLst/>
              <a:rect l="l" t="t" r="r" b="b"/>
              <a:pathLst>
                <a:path w="6387" h="6320" extrusionOk="0">
                  <a:moveTo>
                    <a:pt x="1950" y="1"/>
                  </a:moveTo>
                  <a:lnTo>
                    <a:pt x="1950" y="1950"/>
                  </a:lnTo>
                  <a:lnTo>
                    <a:pt x="0" y="1950"/>
                  </a:lnTo>
                  <a:lnTo>
                    <a:pt x="0" y="4370"/>
                  </a:lnTo>
                  <a:lnTo>
                    <a:pt x="1950" y="4370"/>
                  </a:lnTo>
                  <a:lnTo>
                    <a:pt x="1950" y="6320"/>
                  </a:lnTo>
                  <a:lnTo>
                    <a:pt x="4437" y="6320"/>
                  </a:lnTo>
                  <a:lnTo>
                    <a:pt x="4437" y="4370"/>
                  </a:lnTo>
                  <a:lnTo>
                    <a:pt x="6386" y="4370"/>
                  </a:lnTo>
                  <a:lnTo>
                    <a:pt x="6386" y="1950"/>
                  </a:lnTo>
                  <a:lnTo>
                    <a:pt x="4437" y="1950"/>
                  </a:lnTo>
                  <a:lnTo>
                    <a:pt x="4437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1" name="Google Shape;3991;p11"/>
            <p:cNvSpPr/>
            <p:nvPr/>
          </p:nvSpPr>
          <p:spPr>
            <a:xfrm>
              <a:off x="4300392" y="982492"/>
              <a:ext cx="56239" cy="56844"/>
            </a:xfrm>
            <a:custGeom>
              <a:avLst/>
              <a:gdLst/>
              <a:ahLst/>
              <a:cxnLst/>
              <a:rect l="l" t="t" r="r" b="b"/>
              <a:pathLst>
                <a:path w="6319" h="6387" extrusionOk="0">
                  <a:moveTo>
                    <a:pt x="1950" y="1"/>
                  </a:moveTo>
                  <a:lnTo>
                    <a:pt x="1950" y="1950"/>
                  </a:lnTo>
                  <a:lnTo>
                    <a:pt x="0" y="1950"/>
                  </a:lnTo>
                  <a:lnTo>
                    <a:pt x="0" y="4437"/>
                  </a:lnTo>
                  <a:lnTo>
                    <a:pt x="1950" y="4437"/>
                  </a:lnTo>
                  <a:lnTo>
                    <a:pt x="1950" y="6387"/>
                  </a:lnTo>
                  <a:lnTo>
                    <a:pt x="4370" y="6387"/>
                  </a:lnTo>
                  <a:lnTo>
                    <a:pt x="4370" y="4437"/>
                  </a:lnTo>
                  <a:lnTo>
                    <a:pt x="6319" y="4437"/>
                  </a:lnTo>
                  <a:lnTo>
                    <a:pt x="6319" y="1950"/>
                  </a:lnTo>
                  <a:lnTo>
                    <a:pt x="4370" y="1950"/>
                  </a:lnTo>
                  <a:lnTo>
                    <a:pt x="4370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913365615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 1">
  <p:cSld name="Big number 1">
    <p:spTree>
      <p:nvGrpSpPr>
        <p:cNvPr id="1" name="Shape 39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93" name="Google Shape;3993;p12"/>
          <p:cNvPicPr preferRelativeResize="0"/>
          <p:nvPr/>
        </p:nvPicPr>
        <p:blipFill rotWithShape="1">
          <a:blip r:embed="rId2">
            <a:alphaModFix/>
          </a:blip>
          <a:srcRect l="21453" r="19185"/>
          <a:stretch/>
        </p:blipFill>
        <p:spPr>
          <a:xfrm>
            <a:off x="-935725" y="-1097625"/>
            <a:ext cx="9985326" cy="517435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994" name="Google Shape;3994;p12"/>
          <p:cNvGrpSpPr/>
          <p:nvPr/>
        </p:nvGrpSpPr>
        <p:grpSpPr>
          <a:xfrm>
            <a:off x="3574788" y="52070"/>
            <a:ext cx="5336371" cy="5336371"/>
            <a:chOff x="1190625" y="238125"/>
            <a:chExt cx="5205200" cy="5205200"/>
          </a:xfrm>
        </p:grpSpPr>
        <p:sp>
          <p:nvSpPr>
            <p:cNvPr id="3995" name="Google Shape;3995;p12"/>
            <p:cNvSpPr/>
            <p:nvPr/>
          </p:nvSpPr>
          <p:spPr>
            <a:xfrm>
              <a:off x="3537100" y="2352575"/>
              <a:ext cx="739875" cy="745725"/>
            </a:xfrm>
            <a:custGeom>
              <a:avLst/>
              <a:gdLst/>
              <a:ahLst/>
              <a:cxnLst/>
              <a:rect l="l" t="t" r="r" b="b"/>
              <a:pathLst>
                <a:path w="29595" h="29829" extrusionOk="0">
                  <a:moveTo>
                    <a:pt x="19963" y="23699"/>
                  </a:moveTo>
                  <a:cubicBezTo>
                    <a:pt x="20956" y="20839"/>
                    <a:pt x="23057" y="19438"/>
                    <a:pt x="25509" y="19847"/>
                  </a:cubicBezTo>
                  <a:cubicBezTo>
                    <a:pt x="27785" y="20197"/>
                    <a:pt x="29478" y="22123"/>
                    <a:pt x="29536" y="24400"/>
                  </a:cubicBezTo>
                  <a:cubicBezTo>
                    <a:pt x="29595" y="26793"/>
                    <a:pt x="28077" y="28777"/>
                    <a:pt x="25684" y="29303"/>
                  </a:cubicBezTo>
                  <a:cubicBezTo>
                    <a:pt x="23232" y="29828"/>
                    <a:pt x="21189" y="28544"/>
                    <a:pt x="19963" y="25625"/>
                  </a:cubicBezTo>
                  <a:cubicBezTo>
                    <a:pt x="19146" y="28135"/>
                    <a:pt x="17512" y="29595"/>
                    <a:pt x="14768" y="29536"/>
                  </a:cubicBezTo>
                  <a:cubicBezTo>
                    <a:pt x="12609" y="29536"/>
                    <a:pt x="11266" y="28369"/>
                    <a:pt x="10040" y="25567"/>
                  </a:cubicBezTo>
                  <a:cubicBezTo>
                    <a:pt x="9690" y="26910"/>
                    <a:pt x="8990" y="27960"/>
                    <a:pt x="7881" y="28661"/>
                  </a:cubicBezTo>
                  <a:cubicBezTo>
                    <a:pt x="6830" y="29420"/>
                    <a:pt x="5604" y="29711"/>
                    <a:pt x="4320" y="29478"/>
                  </a:cubicBezTo>
                  <a:cubicBezTo>
                    <a:pt x="2044" y="29069"/>
                    <a:pt x="409" y="27201"/>
                    <a:pt x="234" y="25042"/>
                  </a:cubicBezTo>
                  <a:cubicBezTo>
                    <a:pt x="59" y="22532"/>
                    <a:pt x="1402" y="20664"/>
                    <a:pt x="4145" y="19672"/>
                  </a:cubicBezTo>
                  <a:cubicBezTo>
                    <a:pt x="1518" y="18796"/>
                    <a:pt x="1" y="17103"/>
                    <a:pt x="176" y="14243"/>
                  </a:cubicBezTo>
                  <a:cubicBezTo>
                    <a:pt x="351" y="12200"/>
                    <a:pt x="1577" y="10741"/>
                    <a:pt x="4203" y="9749"/>
                  </a:cubicBezTo>
                  <a:cubicBezTo>
                    <a:pt x="2744" y="9340"/>
                    <a:pt x="1635" y="8581"/>
                    <a:pt x="993" y="7355"/>
                  </a:cubicBezTo>
                  <a:cubicBezTo>
                    <a:pt x="293" y="6071"/>
                    <a:pt x="176" y="4787"/>
                    <a:pt x="643" y="3445"/>
                  </a:cubicBezTo>
                  <a:cubicBezTo>
                    <a:pt x="1343" y="1285"/>
                    <a:pt x="3386" y="1"/>
                    <a:pt x="5721" y="234"/>
                  </a:cubicBezTo>
                  <a:cubicBezTo>
                    <a:pt x="7822" y="409"/>
                    <a:pt x="9632" y="2161"/>
                    <a:pt x="9924" y="4320"/>
                  </a:cubicBezTo>
                  <a:cubicBezTo>
                    <a:pt x="10274" y="6713"/>
                    <a:pt x="8990" y="8640"/>
                    <a:pt x="6130" y="9807"/>
                  </a:cubicBezTo>
                  <a:cubicBezTo>
                    <a:pt x="8114" y="10332"/>
                    <a:pt x="9457" y="11558"/>
                    <a:pt x="10040" y="13660"/>
                  </a:cubicBezTo>
                  <a:cubicBezTo>
                    <a:pt x="10683" y="11617"/>
                    <a:pt x="11908" y="10332"/>
                    <a:pt x="13893" y="9749"/>
                  </a:cubicBezTo>
                  <a:cubicBezTo>
                    <a:pt x="11091" y="8581"/>
                    <a:pt x="9807" y="6538"/>
                    <a:pt x="10274" y="4087"/>
                  </a:cubicBezTo>
                  <a:cubicBezTo>
                    <a:pt x="10741" y="1752"/>
                    <a:pt x="12784" y="118"/>
                    <a:pt x="15177" y="176"/>
                  </a:cubicBezTo>
                  <a:cubicBezTo>
                    <a:pt x="17395" y="234"/>
                    <a:pt x="19380" y="1869"/>
                    <a:pt x="19788" y="4087"/>
                  </a:cubicBezTo>
                  <a:cubicBezTo>
                    <a:pt x="20197" y="6597"/>
                    <a:pt x="18913" y="8698"/>
                    <a:pt x="16111" y="9749"/>
                  </a:cubicBezTo>
                  <a:cubicBezTo>
                    <a:pt x="18096" y="10332"/>
                    <a:pt x="19380" y="11617"/>
                    <a:pt x="19963" y="13660"/>
                  </a:cubicBezTo>
                  <a:cubicBezTo>
                    <a:pt x="20430" y="12259"/>
                    <a:pt x="21131" y="11266"/>
                    <a:pt x="22240" y="10566"/>
                  </a:cubicBezTo>
                  <a:cubicBezTo>
                    <a:pt x="23349" y="9924"/>
                    <a:pt x="24575" y="9749"/>
                    <a:pt x="25859" y="10041"/>
                  </a:cubicBezTo>
                  <a:cubicBezTo>
                    <a:pt x="28135" y="10566"/>
                    <a:pt x="29595" y="12492"/>
                    <a:pt x="29536" y="14827"/>
                  </a:cubicBezTo>
                  <a:cubicBezTo>
                    <a:pt x="29536" y="17103"/>
                    <a:pt x="27902" y="19030"/>
                    <a:pt x="25684" y="19438"/>
                  </a:cubicBezTo>
                  <a:cubicBezTo>
                    <a:pt x="23232" y="19964"/>
                    <a:pt x="21248" y="18738"/>
                    <a:pt x="19963" y="15878"/>
                  </a:cubicBezTo>
                  <a:cubicBezTo>
                    <a:pt x="19380" y="17804"/>
                    <a:pt x="18154" y="19030"/>
                    <a:pt x="16111" y="19672"/>
                  </a:cubicBezTo>
                  <a:cubicBezTo>
                    <a:pt x="18154" y="20314"/>
                    <a:pt x="19380" y="21598"/>
                    <a:pt x="19963" y="23641"/>
                  </a:cubicBezTo>
                  <a:close/>
                  <a:moveTo>
                    <a:pt x="10040" y="23758"/>
                  </a:moveTo>
                  <a:cubicBezTo>
                    <a:pt x="10624" y="21598"/>
                    <a:pt x="11850" y="20314"/>
                    <a:pt x="13951" y="19672"/>
                  </a:cubicBezTo>
                  <a:cubicBezTo>
                    <a:pt x="11908" y="19088"/>
                    <a:pt x="10683" y="17804"/>
                    <a:pt x="10040" y="15819"/>
                  </a:cubicBezTo>
                  <a:cubicBezTo>
                    <a:pt x="9398" y="17921"/>
                    <a:pt x="8114" y="19088"/>
                    <a:pt x="6013" y="19672"/>
                  </a:cubicBezTo>
                  <a:cubicBezTo>
                    <a:pt x="8173" y="20255"/>
                    <a:pt x="9457" y="21540"/>
                    <a:pt x="10040" y="237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6" name="Google Shape;3996;p12"/>
            <p:cNvSpPr/>
            <p:nvPr/>
          </p:nvSpPr>
          <p:spPr>
            <a:xfrm>
              <a:off x="3793925" y="3092425"/>
              <a:ext cx="237900" cy="240800"/>
            </a:xfrm>
            <a:custGeom>
              <a:avLst/>
              <a:gdLst/>
              <a:ahLst/>
              <a:cxnLst/>
              <a:rect l="l" t="t" r="r" b="b"/>
              <a:pathLst>
                <a:path w="9516" h="9632" extrusionOk="0">
                  <a:moveTo>
                    <a:pt x="4729" y="9632"/>
                  </a:moveTo>
                  <a:cubicBezTo>
                    <a:pt x="2102" y="9632"/>
                    <a:pt x="1" y="7414"/>
                    <a:pt x="1" y="4845"/>
                  </a:cubicBezTo>
                  <a:cubicBezTo>
                    <a:pt x="1" y="2277"/>
                    <a:pt x="2219" y="1"/>
                    <a:pt x="4787" y="59"/>
                  </a:cubicBezTo>
                  <a:cubicBezTo>
                    <a:pt x="7356" y="117"/>
                    <a:pt x="9515" y="2335"/>
                    <a:pt x="9515" y="4904"/>
                  </a:cubicBezTo>
                  <a:cubicBezTo>
                    <a:pt x="9515" y="7472"/>
                    <a:pt x="7356" y="9632"/>
                    <a:pt x="4729" y="963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7" name="Google Shape;3997;p12"/>
            <p:cNvSpPr/>
            <p:nvPr/>
          </p:nvSpPr>
          <p:spPr>
            <a:xfrm>
              <a:off x="3300700" y="2600650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729" y="9574"/>
                  </a:moveTo>
                  <a:cubicBezTo>
                    <a:pt x="2102" y="9574"/>
                    <a:pt x="1" y="7414"/>
                    <a:pt x="1" y="4787"/>
                  </a:cubicBezTo>
                  <a:cubicBezTo>
                    <a:pt x="1" y="2161"/>
                    <a:pt x="2160" y="1"/>
                    <a:pt x="4729" y="59"/>
                  </a:cubicBezTo>
                  <a:cubicBezTo>
                    <a:pt x="7355" y="59"/>
                    <a:pt x="9573" y="2277"/>
                    <a:pt x="9515" y="4846"/>
                  </a:cubicBezTo>
                  <a:cubicBezTo>
                    <a:pt x="9515" y="7414"/>
                    <a:pt x="7297" y="9574"/>
                    <a:pt x="4729" y="957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8" name="Google Shape;3998;p12"/>
            <p:cNvSpPr/>
            <p:nvPr/>
          </p:nvSpPr>
          <p:spPr>
            <a:xfrm>
              <a:off x="3547325" y="3093900"/>
              <a:ext cx="237875" cy="239325"/>
            </a:xfrm>
            <a:custGeom>
              <a:avLst/>
              <a:gdLst/>
              <a:ahLst/>
              <a:cxnLst/>
              <a:rect l="l" t="t" r="r" b="b"/>
              <a:pathLst>
                <a:path w="9515" h="9573" extrusionOk="0">
                  <a:moveTo>
                    <a:pt x="9515" y="4786"/>
                  </a:moveTo>
                  <a:cubicBezTo>
                    <a:pt x="9515" y="7355"/>
                    <a:pt x="7355" y="9573"/>
                    <a:pt x="4728" y="9573"/>
                  </a:cubicBezTo>
                  <a:cubicBezTo>
                    <a:pt x="2160" y="9573"/>
                    <a:pt x="0" y="7355"/>
                    <a:pt x="0" y="4786"/>
                  </a:cubicBezTo>
                  <a:cubicBezTo>
                    <a:pt x="59" y="2218"/>
                    <a:pt x="2160" y="58"/>
                    <a:pt x="4728" y="58"/>
                  </a:cubicBezTo>
                  <a:cubicBezTo>
                    <a:pt x="7297" y="0"/>
                    <a:pt x="9515" y="2218"/>
                    <a:pt x="9515" y="47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9" name="Google Shape;3999;p12"/>
            <p:cNvSpPr/>
            <p:nvPr/>
          </p:nvSpPr>
          <p:spPr>
            <a:xfrm>
              <a:off x="3299250" y="2848725"/>
              <a:ext cx="239350" cy="237900"/>
            </a:xfrm>
            <a:custGeom>
              <a:avLst/>
              <a:gdLst/>
              <a:ahLst/>
              <a:cxnLst/>
              <a:rect l="l" t="t" r="r" b="b"/>
              <a:pathLst>
                <a:path w="9574" h="9516" extrusionOk="0">
                  <a:moveTo>
                    <a:pt x="9573" y="4729"/>
                  </a:moveTo>
                  <a:cubicBezTo>
                    <a:pt x="9573" y="7355"/>
                    <a:pt x="7355" y="9515"/>
                    <a:pt x="4787" y="9515"/>
                  </a:cubicBezTo>
                  <a:cubicBezTo>
                    <a:pt x="2160" y="9457"/>
                    <a:pt x="0" y="7297"/>
                    <a:pt x="59" y="4729"/>
                  </a:cubicBezTo>
                  <a:cubicBezTo>
                    <a:pt x="117" y="2102"/>
                    <a:pt x="2218" y="1"/>
                    <a:pt x="4787" y="1"/>
                  </a:cubicBezTo>
                  <a:cubicBezTo>
                    <a:pt x="7355" y="1"/>
                    <a:pt x="9573" y="2160"/>
                    <a:pt x="957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0" name="Google Shape;4000;p12"/>
            <p:cNvSpPr/>
            <p:nvPr/>
          </p:nvSpPr>
          <p:spPr>
            <a:xfrm>
              <a:off x="4036175" y="2358425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904" y="59"/>
                  </a:moveTo>
                  <a:cubicBezTo>
                    <a:pt x="7530" y="175"/>
                    <a:pt x="9573" y="2277"/>
                    <a:pt x="9456" y="4903"/>
                  </a:cubicBezTo>
                  <a:cubicBezTo>
                    <a:pt x="9398" y="7530"/>
                    <a:pt x="7238" y="9573"/>
                    <a:pt x="4670" y="9456"/>
                  </a:cubicBezTo>
                  <a:cubicBezTo>
                    <a:pt x="2043" y="9398"/>
                    <a:pt x="0" y="7238"/>
                    <a:pt x="59" y="4670"/>
                  </a:cubicBezTo>
                  <a:cubicBezTo>
                    <a:pt x="176" y="2043"/>
                    <a:pt x="2277" y="0"/>
                    <a:pt x="490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1" name="Google Shape;4001;p12"/>
            <p:cNvSpPr/>
            <p:nvPr/>
          </p:nvSpPr>
          <p:spPr>
            <a:xfrm>
              <a:off x="4039100" y="3098275"/>
              <a:ext cx="232050" cy="232050"/>
            </a:xfrm>
            <a:custGeom>
              <a:avLst/>
              <a:gdLst/>
              <a:ahLst/>
              <a:cxnLst/>
              <a:rect l="l" t="t" r="r" b="b"/>
              <a:pathLst>
                <a:path w="9282" h="9282" extrusionOk="0">
                  <a:moveTo>
                    <a:pt x="4670" y="0"/>
                  </a:moveTo>
                  <a:cubicBezTo>
                    <a:pt x="7238" y="0"/>
                    <a:pt x="9281" y="2043"/>
                    <a:pt x="9281" y="4670"/>
                  </a:cubicBezTo>
                  <a:cubicBezTo>
                    <a:pt x="9281" y="7238"/>
                    <a:pt x="7180" y="9281"/>
                    <a:pt x="4611" y="9281"/>
                  </a:cubicBezTo>
                  <a:cubicBezTo>
                    <a:pt x="2043" y="9223"/>
                    <a:pt x="0" y="7180"/>
                    <a:pt x="0" y="4611"/>
                  </a:cubicBezTo>
                  <a:cubicBezTo>
                    <a:pt x="0" y="2043"/>
                    <a:pt x="2102" y="0"/>
                    <a:pt x="467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2" name="Google Shape;4002;p12"/>
            <p:cNvSpPr/>
            <p:nvPr/>
          </p:nvSpPr>
          <p:spPr>
            <a:xfrm>
              <a:off x="3303625" y="2361350"/>
              <a:ext cx="232050" cy="232025"/>
            </a:xfrm>
            <a:custGeom>
              <a:avLst/>
              <a:gdLst/>
              <a:ahLst/>
              <a:cxnLst/>
              <a:rect l="l" t="t" r="r" b="b"/>
              <a:pathLst>
                <a:path w="9282" h="9281" extrusionOk="0">
                  <a:moveTo>
                    <a:pt x="0" y="4670"/>
                  </a:moveTo>
                  <a:cubicBezTo>
                    <a:pt x="0" y="2101"/>
                    <a:pt x="2043" y="0"/>
                    <a:pt x="4612" y="0"/>
                  </a:cubicBezTo>
                  <a:cubicBezTo>
                    <a:pt x="7238" y="0"/>
                    <a:pt x="9281" y="2101"/>
                    <a:pt x="9281" y="4670"/>
                  </a:cubicBezTo>
                  <a:cubicBezTo>
                    <a:pt x="9223" y="7238"/>
                    <a:pt x="7180" y="9281"/>
                    <a:pt x="4670" y="9281"/>
                  </a:cubicBezTo>
                  <a:cubicBezTo>
                    <a:pt x="2043" y="9281"/>
                    <a:pt x="0" y="7238"/>
                    <a:pt x="0" y="46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3" name="Google Shape;4003;p12"/>
            <p:cNvSpPr/>
            <p:nvPr/>
          </p:nvSpPr>
          <p:spPr>
            <a:xfrm>
              <a:off x="3303625" y="3098275"/>
              <a:ext cx="232050" cy="230575"/>
            </a:xfrm>
            <a:custGeom>
              <a:avLst/>
              <a:gdLst/>
              <a:ahLst/>
              <a:cxnLst/>
              <a:rect l="l" t="t" r="r" b="b"/>
              <a:pathLst>
                <a:path w="9282" h="9223" extrusionOk="0">
                  <a:moveTo>
                    <a:pt x="4670" y="9223"/>
                  </a:moveTo>
                  <a:cubicBezTo>
                    <a:pt x="2160" y="9223"/>
                    <a:pt x="59" y="7180"/>
                    <a:pt x="59" y="4670"/>
                  </a:cubicBezTo>
                  <a:cubicBezTo>
                    <a:pt x="0" y="2160"/>
                    <a:pt x="2102" y="0"/>
                    <a:pt x="4612" y="59"/>
                  </a:cubicBezTo>
                  <a:cubicBezTo>
                    <a:pt x="7122" y="59"/>
                    <a:pt x="9165" y="2101"/>
                    <a:pt x="9223" y="4553"/>
                  </a:cubicBezTo>
                  <a:cubicBezTo>
                    <a:pt x="9281" y="7063"/>
                    <a:pt x="7180" y="9223"/>
                    <a:pt x="4670" y="922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4" name="Google Shape;4004;p12"/>
            <p:cNvSpPr/>
            <p:nvPr/>
          </p:nvSpPr>
          <p:spPr>
            <a:xfrm>
              <a:off x="3798325" y="2116175"/>
              <a:ext cx="229125" cy="230600"/>
            </a:xfrm>
            <a:custGeom>
              <a:avLst/>
              <a:gdLst/>
              <a:ahLst/>
              <a:cxnLst/>
              <a:rect l="l" t="t" r="r" b="b"/>
              <a:pathLst>
                <a:path w="9165" h="9224" extrusionOk="0">
                  <a:moveTo>
                    <a:pt x="9164" y="4612"/>
                  </a:moveTo>
                  <a:cubicBezTo>
                    <a:pt x="9164" y="7122"/>
                    <a:pt x="7063" y="9223"/>
                    <a:pt x="4553" y="9165"/>
                  </a:cubicBezTo>
                  <a:cubicBezTo>
                    <a:pt x="2043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1"/>
                  </a:cubicBezTo>
                  <a:cubicBezTo>
                    <a:pt x="7121" y="59"/>
                    <a:pt x="9164" y="2102"/>
                    <a:pt x="9164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5" name="Google Shape;4005;p12"/>
            <p:cNvSpPr/>
            <p:nvPr/>
          </p:nvSpPr>
          <p:spPr>
            <a:xfrm>
              <a:off x="4287175" y="2605025"/>
              <a:ext cx="230575" cy="230600"/>
            </a:xfrm>
            <a:custGeom>
              <a:avLst/>
              <a:gdLst/>
              <a:ahLst/>
              <a:cxnLst/>
              <a:rect l="l" t="t" r="r" b="b"/>
              <a:pathLst>
                <a:path w="9223" h="9224" extrusionOk="0">
                  <a:moveTo>
                    <a:pt x="9223" y="4612"/>
                  </a:moveTo>
                  <a:cubicBezTo>
                    <a:pt x="9223" y="7122"/>
                    <a:pt x="7063" y="9223"/>
                    <a:pt x="4553" y="9223"/>
                  </a:cubicBezTo>
                  <a:cubicBezTo>
                    <a:pt x="2101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59"/>
                  </a:cubicBezTo>
                  <a:cubicBezTo>
                    <a:pt x="7121" y="59"/>
                    <a:pt x="9164" y="2102"/>
                    <a:pt x="9223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6" name="Google Shape;4006;p12"/>
            <p:cNvSpPr/>
            <p:nvPr/>
          </p:nvSpPr>
          <p:spPr>
            <a:xfrm>
              <a:off x="4287175" y="2853100"/>
              <a:ext cx="229125" cy="229150"/>
            </a:xfrm>
            <a:custGeom>
              <a:avLst/>
              <a:gdLst/>
              <a:ahLst/>
              <a:cxnLst/>
              <a:rect l="l" t="t" r="r" b="b"/>
              <a:pathLst>
                <a:path w="9165" h="9166" extrusionOk="0">
                  <a:moveTo>
                    <a:pt x="4611" y="9165"/>
                  </a:moveTo>
                  <a:cubicBezTo>
                    <a:pt x="2101" y="9107"/>
                    <a:pt x="0" y="7064"/>
                    <a:pt x="59" y="4554"/>
                  </a:cubicBezTo>
                  <a:cubicBezTo>
                    <a:pt x="59" y="2044"/>
                    <a:pt x="2101" y="1"/>
                    <a:pt x="4611" y="1"/>
                  </a:cubicBezTo>
                  <a:cubicBezTo>
                    <a:pt x="7121" y="1"/>
                    <a:pt x="9164" y="2102"/>
                    <a:pt x="9164" y="4554"/>
                  </a:cubicBezTo>
                  <a:cubicBezTo>
                    <a:pt x="9164" y="7064"/>
                    <a:pt x="7063" y="9165"/>
                    <a:pt x="4611" y="91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7" name="Google Shape;4007;p12"/>
            <p:cNvSpPr/>
            <p:nvPr/>
          </p:nvSpPr>
          <p:spPr>
            <a:xfrm>
              <a:off x="3551700" y="2116175"/>
              <a:ext cx="229125" cy="229125"/>
            </a:xfrm>
            <a:custGeom>
              <a:avLst/>
              <a:gdLst/>
              <a:ahLst/>
              <a:cxnLst/>
              <a:rect l="l" t="t" r="r" b="b"/>
              <a:pathLst>
                <a:path w="9165" h="9165" extrusionOk="0">
                  <a:moveTo>
                    <a:pt x="9165" y="4612"/>
                  </a:moveTo>
                  <a:cubicBezTo>
                    <a:pt x="9106" y="7122"/>
                    <a:pt x="7063" y="9165"/>
                    <a:pt x="4553" y="9165"/>
                  </a:cubicBezTo>
                  <a:cubicBezTo>
                    <a:pt x="2043" y="9165"/>
                    <a:pt x="0" y="7064"/>
                    <a:pt x="0" y="4554"/>
                  </a:cubicBezTo>
                  <a:cubicBezTo>
                    <a:pt x="0" y="2044"/>
                    <a:pt x="2102" y="1"/>
                    <a:pt x="4612" y="59"/>
                  </a:cubicBezTo>
                  <a:cubicBezTo>
                    <a:pt x="7122" y="59"/>
                    <a:pt x="9165" y="2102"/>
                    <a:pt x="9165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8" name="Google Shape;4008;p12"/>
            <p:cNvSpPr/>
            <p:nvPr/>
          </p:nvSpPr>
          <p:spPr>
            <a:xfrm>
              <a:off x="3799775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7005" y="8990"/>
                    <a:pt x="4495" y="8990"/>
                  </a:cubicBezTo>
                  <a:cubicBezTo>
                    <a:pt x="1985" y="8990"/>
                    <a:pt x="0" y="7005"/>
                    <a:pt x="0" y="4495"/>
                  </a:cubicBezTo>
                  <a:cubicBezTo>
                    <a:pt x="0" y="1985"/>
                    <a:pt x="1985" y="1"/>
                    <a:pt x="4495" y="1"/>
                  </a:cubicBezTo>
                  <a:cubicBezTo>
                    <a:pt x="7005" y="1"/>
                    <a:pt x="8989" y="1985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9" name="Google Shape;4009;p12"/>
            <p:cNvSpPr/>
            <p:nvPr/>
          </p:nvSpPr>
          <p:spPr>
            <a:xfrm>
              <a:off x="4290075" y="236572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95"/>
                  </a:moveTo>
                  <a:cubicBezTo>
                    <a:pt x="8990" y="7005"/>
                    <a:pt x="7005" y="8989"/>
                    <a:pt x="4495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1985" y="0"/>
                    <a:pt x="4437" y="0"/>
                  </a:cubicBezTo>
                  <a:cubicBezTo>
                    <a:pt x="6947" y="0"/>
                    <a:pt x="8990" y="1985"/>
                    <a:pt x="8990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0" name="Google Shape;4010;p12"/>
            <p:cNvSpPr/>
            <p:nvPr/>
          </p:nvSpPr>
          <p:spPr>
            <a:xfrm>
              <a:off x="3553150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37"/>
                  </a:moveTo>
                  <a:cubicBezTo>
                    <a:pt x="8990" y="6947"/>
                    <a:pt x="7005" y="8990"/>
                    <a:pt x="4495" y="8990"/>
                  </a:cubicBezTo>
                  <a:cubicBezTo>
                    <a:pt x="1985" y="8990"/>
                    <a:pt x="1" y="6947"/>
                    <a:pt x="1" y="4437"/>
                  </a:cubicBezTo>
                  <a:cubicBezTo>
                    <a:pt x="1" y="1985"/>
                    <a:pt x="1985" y="1"/>
                    <a:pt x="4437" y="1"/>
                  </a:cubicBezTo>
                  <a:cubicBezTo>
                    <a:pt x="6947" y="1"/>
                    <a:pt x="8990" y="1985"/>
                    <a:pt x="8990" y="443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1" name="Google Shape;4011;p12"/>
            <p:cNvSpPr/>
            <p:nvPr/>
          </p:nvSpPr>
          <p:spPr>
            <a:xfrm>
              <a:off x="3064300" y="260795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4"/>
                  </a:moveTo>
                  <a:cubicBezTo>
                    <a:pt x="8990" y="7063"/>
                    <a:pt x="6947" y="8990"/>
                    <a:pt x="4437" y="8990"/>
                  </a:cubicBezTo>
                  <a:cubicBezTo>
                    <a:pt x="1927" y="8990"/>
                    <a:pt x="1" y="6947"/>
                    <a:pt x="1" y="4437"/>
                  </a:cubicBezTo>
                  <a:cubicBezTo>
                    <a:pt x="1" y="1985"/>
                    <a:pt x="2044" y="1"/>
                    <a:pt x="4495" y="1"/>
                  </a:cubicBezTo>
                  <a:cubicBezTo>
                    <a:pt x="7005" y="1"/>
                    <a:pt x="8990" y="2044"/>
                    <a:pt x="8990" y="455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2" name="Google Shape;4012;p12"/>
            <p:cNvSpPr/>
            <p:nvPr/>
          </p:nvSpPr>
          <p:spPr>
            <a:xfrm>
              <a:off x="3064300" y="28545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3"/>
                  </a:moveTo>
                  <a:cubicBezTo>
                    <a:pt x="8990" y="7005"/>
                    <a:pt x="6947" y="8989"/>
                    <a:pt x="4437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2044" y="0"/>
                    <a:pt x="4554" y="0"/>
                  </a:cubicBezTo>
                  <a:cubicBezTo>
                    <a:pt x="7005" y="59"/>
                    <a:pt x="8990" y="2043"/>
                    <a:pt x="8990" y="45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3" name="Google Shape;4013;p12"/>
            <p:cNvSpPr/>
            <p:nvPr/>
          </p:nvSpPr>
          <p:spPr>
            <a:xfrm>
              <a:off x="4043475" y="211910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6946" y="8990"/>
                    <a:pt x="4436" y="8990"/>
                  </a:cubicBezTo>
                  <a:cubicBezTo>
                    <a:pt x="1985" y="8931"/>
                    <a:pt x="0" y="6947"/>
                    <a:pt x="0" y="4495"/>
                  </a:cubicBezTo>
                  <a:cubicBezTo>
                    <a:pt x="0" y="1985"/>
                    <a:pt x="2043" y="1"/>
                    <a:pt x="4553" y="1"/>
                  </a:cubicBezTo>
                  <a:cubicBezTo>
                    <a:pt x="7005" y="1"/>
                    <a:pt x="8989" y="2044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4" name="Google Shape;4014;p12"/>
            <p:cNvSpPr/>
            <p:nvPr/>
          </p:nvSpPr>
          <p:spPr>
            <a:xfrm>
              <a:off x="3308000" y="2119100"/>
              <a:ext cx="223300" cy="224750"/>
            </a:xfrm>
            <a:custGeom>
              <a:avLst/>
              <a:gdLst/>
              <a:ahLst/>
              <a:cxnLst/>
              <a:rect l="l" t="t" r="r" b="b"/>
              <a:pathLst>
                <a:path w="8932" h="8990" extrusionOk="0">
                  <a:moveTo>
                    <a:pt x="4495" y="59"/>
                  </a:moveTo>
                  <a:cubicBezTo>
                    <a:pt x="6888" y="59"/>
                    <a:pt x="8931" y="2102"/>
                    <a:pt x="8931" y="4495"/>
                  </a:cubicBezTo>
                  <a:cubicBezTo>
                    <a:pt x="8873" y="6947"/>
                    <a:pt x="6830" y="8990"/>
                    <a:pt x="4378" y="8931"/>
                  </a:cubicBezTo>
                  <a:cubicBezTo>
                    <a:pt x="1985" y="8873"/>
                    <a:pt x="1" y="6888"/>
                    <a:pt x="1" y="4495"/>
                  </a:cubicBezTo>
                  <a:cubicBezTo>
                    <a:pt x="1" y="2044"/>
                    <a:pt x="2044" y="1"/>
                    <a:pt x="449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5" name="Google Shape;4015;p12"/>
            <p:cNvSpPr/>
            <p:nvPr/>
          </p:nvSpPr>
          <p:spPr>
            <a:xfrm>
              <a:off x="4290075" y="3102650"/>
              <a:ext cx="223300" cy="223275"/>
            </a:xfrm>
            <a:custGeom>
              <a:avLst/>
              <a:gdLst/>
              <a:ahLst/>
              <a:cxnLst/>
              <a:rect l="l" t="t" r="r" b="b"/>
              <a:pathLst>
                <a:path w="8932" h="8931" extrusionOk="0">
                  <a:moveTo>
                    <a:pt x="8932" y="4436"/>
                  </a:moveTo>
                  <a:cubicBezTo>
                    <a:pt x="8932" y="6888"/>
                    <a:pt x="6947" y="8931"/>
                    <a:pt x="4495" y="8931"/>
                  </a:cubicBezTo>
                  <a:cubicBezTo>
                    <a:pt x="2044" y="8931"/>
                    <a:pt x="1" y="6888"/>
                    <a:pt x="1" y="4436"/>
                  </a:cubicBezTo>
                  <a:cubicBezTo>
                    <a:pt x="59" y="2043"/>
                    <a:pt x="2044" y="0"/>
                    <a:pt x="4437" y="0"/>
                  </a:cubicBezTo>
                  <a:cubicBezTo>
                    <a:pt x="6889" y="0"/>
                    <a:pt x="8932" y="1985"/>
                    <a:pt x="8932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6" name="Google Shape;4016;p12"/>
            <p:cNvSpPr/>
            <p:nvPr/>
          </p:nvSpPr>
          <p:spPr>
            <a:xfrm>
              <a:off x="4043475" y="3346350"/>
              <a:ext cx="223275" cy="221825"/>
            </a:xfrm>
            <a:custGeom>
              <a:avLst/>
              <a:gdLst/>
              <a:ahLst/>
              <a:cxnLst/>
              <a:rect l="l" t="t" r="r" b="b"/>
              <a:pathLst>
                <a:path w="8931" h="8873" extrusionOk="0">
                  <a:moveTo>
                    <a:pt x="8931" y="4378"/>
                  </a:moveTo>
                  <a:cubicBezTo>
                    <a:pt x="8931" y="6829"/>
                    <a:pt x="6888" y="8872"/>
                    <a:pt x="4495" y="8872"/>
                  </a:cubicBezTo>
                  <a:cubicBezTo>
                    <a:pt x="2043" y="8872"/>
                    <a:pt x="59" y="6888"/>
                    <a:pt x="59" y="4436"/>
                  </a:cubicBezTo>
                  <a:cubicBezTo>
                    <a:pt x="0" y="2043"/>
                    <a:pt x="2043" y="0"/>
                    <a:pt x="4495" y="0"/>
                  </a:cubicBezTo>
                  <a:cubicBezTo>
                    <a:pt x="6888" y="0"/>
                    <a:pt x="8873" y="1985"/>
                    <a:pt x="8931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7" name="Google Shape;4017;p12"/>
            <p:cNvSpPr/>
            <p:nvPr/>
          </p:nvSpPr>
          <p:spPr>
            <a:xfrm>
              <a:off x="3065775" y="2365725"/>
              <a:ext cx="221825" cy="223275"/>
            </a:xfrm>
            <a:custGeom>
              <a:avLst/>
              <a:gdLst/>
              <a:ahLst/>
              <a:cxnLst/>
              <a:rect l="l" t="t" r="r" b="b"/>
              <a:pathLst>
                <a:path w="8873" h="8931" extrusionOk="0">
                  <a:moveTo>
                    <a:pt x="4378" y="8931"/>
                  </a:moveTo>
                  <a:cubicBezTo>
                    <a:pt x="1985" y="8872"/>
                    <a:pt x="0" y="6888"/>
                    <a:pt x="0" y="4495"/>
                  </a:cubicBezTo>
                  <a:cubicBezTo>
                    <a:pt x="0" y="2043"/>
                    <a:pt x="2101" y="0"/>
                    <a:pt x="4495" y="59"/>
                  </a:cubicBezTo>
                  <a:cubicBezTo>
                    <a:pt x="6946" y="117"/>
                    <a:pt x="8872" y="2101"/>
                    <a:pt x="8872" y="4495"/>
                  </a:cubicBezTo>
                  <a:cubicBezTo>
                    <a:pt x="8814" y="6946"/>
                    <a:pt x="6829" y="8931"/>
                    <a:pt x="4378" y="88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8" name="Google Shape;4018;p12"/>
            <p:cNvSpPr/>
            <p:nvPr/>
          </p:nvSpPr>
          <p:spPr>
            <a:xfrm>
              <a:off x="3309450" y="3346350"/>
              <a:ext cx="220375" cy="220375"/>
            </a:xfrm>
            <a:custGeom>
              <a:avLst/>
              <a:gdLst/>
              <a:ahLst/>
              <a:cxnLst/>
              <a:rect l="l" t="t" r="r" b="b"/>
              <a:pathLst>
                <a:path w="8815" h="8815" extrusionOk="0">
                  <a:moveTo>
                    <a:pt x="8757" y="4436"/>
                  </a:moveTo>
                  <a:cubicBezTo>
                    <a:pt x="8757" y="6888"/>
                    <a:pt x="6772" y="8814"/>
                    <a:pt x="4320" y="8814"/>
                  </a:cubicBezTo>
                  <a:cubicBezTo>
                    <a:pt x="1927" y="8756"/>
                    <a:pt x="1" y="6829"/>
                    <a:pt x="1" y="4378"/>
                  </a:cubicBezTo>
                  <a:cubicBezTo>
                    <a:pt x="59" y="1926"/>
                    <a:pt x="1986" y="0"/>
                    <a:pt x="4437" y="58"/>
                  </a:cubicBezTo>
                  <a:cubicBezTo>
                    <a:pt x="6889" y="58"/>
                    <a:pt x="8815" y="2043"/>
                    <a:pt x="8757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9" name="Google Shape;4019;p12"/>
            <p:cNvSpPr/>
            <p:nvPr/>
          </p:nvSpPr>
          <p:spPr>
            <a:xfrm>
              <a:off x="3067225" y="3104100"/>
              <a:ext cx="218900" cy="218925"/>
            </a:xfrm>
            <a:custGeom>
              <a:avLst/>
              <a:gdLst/>
              <a:ahLst/>
              <a:cxnLst/>
              <a:rect l="l" t="t" r="r" b="b"/>
              <a:pathLst>
                <a:path w="8756" h="8757" extrusionOk="0">
                  <a:moveTo>
                    <a:pt x="8756" y="4378"/>
                  </a:moveTo>
                  <a:cubicBezTo>
                    <a:pt x="8756" y="6830"/>
                    <a:pt x="6830" y="8756"/>
                    <a:pt x="4378" y="8756"/>
                  </a:cubicBezTo>
                  <a:cubicBezTo>
                    <a:pt x="1927" y="8756"/>
                    <a:pt x="0" y="6830"/>
                    <a:pt x="0" y="4378"/>
                  </a:cubicBezTo>
                  <a:cubicBezTo>
                    <a:pt x="0" y="1927"/>
                    <a:pt x="1927" y="1"/>
                    <a:pt x="4378" y="1"/>
                  </a:cubicBezTo>
                  <a:cubicBezTo>
                    <a:pt x="6830" y="59"/>
                    <a:pt x="8698" y="1985"/>
                    <a:pt x="8698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0" name="Google Shape;4020;p12"/>
            <p:cNvSpPr/>
            <p:nvPr/>
          </p:nvSpPr>
          <p:spPr>
            <a:xfrm>
              <a:off x="4294475" y="2123475"/>
              <a:ext cx="215975" cy="216000"/>
            </a:xfrm>
            <a:custGeom>
              <a:avLst/>
              <a:gdLst/>
              <a:ahLst/>
              <a:cxnLst/>
              <a:rect l="l" t="t" r="r" b="b"/>
              <a:pathLst>
                <a:path w="8639" h="8640" extrusionOk="0">
                  <a:moveTo>
                    <a:pt x="4319" y="1"/>
                  </a:moveTo>
                  <a:cubicBezTo>
                    <a:pt x="6713" y="1"/>
                    <a:pt x="8639" y="1927"/>
                    <a:pt x="8639" y="4320"/>
                  </a:cubicBezTo>
                  <a:cubicBezTo>
                    <a:pt x="8639" y="6713"/>
                    <a:pt x="6654" y="8639"/>
                    <a:pt x="4261" y="8639"/>
                  </a:cubicBezTo>
                  <a:cubicBezTo>
                    <a:pt x="1868" y="8581"/>
                    <a:pt x="0" y="6655"/>
                    <a:pt x="0" y="4262"/>
                  </a:cubicBezTo>
                  <a:cubicBezTo>
                    <a:pt x="0" y="1869"/>
                    <a:pt x="1926" y="1"/>
                    <a:pt x="431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1" name="Google Shape;4021;p12"/>
            <p:cNvSpPr/>
            <p:nvPr/>
          </p:nvSpPr>
          <p:spPr>
            <a:xfrm>
              <a:off x="3805600" y="1876875"/>
              <a:ext cx="214550" cy="215975"/>
            </a:xfrm>
            <a:custGeom>
              <a:avLst/>
              <a:gdLst/>
              <a:ahLst/>
              <a:cxnLst/>
              <a:rect l="l" t="t" r="r" b="b"/>
              <a:pathLst>
                <a:path w="8582" h="8639" extrusionOk="0">
                  <a:moveTo>
                    <a:pt x="8581" y="4319"/>
                  </a:moveTo>
                  <a:cubicBezTo>
                    <a:pt x="8581" y="6654"/>
                    <a:pt x="6655" y="8581"/>
                    <a:pt x="4320" y="8639"/>
                  </a:cubicBezTo>
                  <a:cubicBezTo>
                    <a:pt x="1927" y="8639"/>
                    <a:pt x="1" y="6654"/>
                    <a:pt x="1" y="4319"/>
                  </a:cubicBezTo>
                  <a:cubicBezTo>
                    <a:pt x="1" y="1926"/>
                    <a:pt x="1927" y="0"/>
                    <a:pt x="4262" y="0"/>
                  </a:cubicBezTo>
                  <a:cubicBezTo>
                    <a:pt x="6655" y="0"/>
                    <a:pt x="8581" y="1926"/>
                    <a:pt x="8581" y="43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2" name="Google Shape;4022;p12"/>
            <p:cNvSpPr/>
            <p:nvPr/>
          </p:nvSpPr>
          <p:spPr>
            <a:xfrm>
              <a:off x="4541075" y="2612325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4320" y="1"/>
                  </a:moveTo>
                  <a:cubicBezTo>
                    <a:pt x="6713" y="1"/>
                    <a:pt x="8639" y="1985"/>
                    <a:pt x="8639" y="4320"/>
                  </a:cubicBezTo>
                  <a:cubicBezTo>
                    <a:pt x="8639" y="6713"/>
                    <a:pt x="6713" y="8640"/>
                    <a:pt x="4320" y="8640"/>
                  </a:cubicBezTo>
                  <a:cubicBezTo>
                    <a:pt x="1927" y="8640"/>
                    <a:pt x="1" y="6713"/>
                    <a:pt x="1" y="4320"/>
                  </a:cubicBezTo>
                  <a:cubicBezTo>
                    <a:pt x="1" y="1985"/>
                    <a:pt x="1927" y="1"/>
                    <a:pt x="432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3" name="Google Shape;4023;p12"/>
            <p:cNvSpPr/>
            <p:nvPr/>
          </p:nvSpPr>
          <p:spPr>
            <a:xfrm>
              <a:off x="4541075" y="2858950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8639" y="4320"/>
                  </a:moveTo>
                  <a:cubicBezTo>
                    <a:pt x="8639" y="6655"/>
                    <a:pt x="6655" y="8639"/>
                    <a:pt x="4320" y="8639"/>
                  </a:cubicBezTo>
                  <a:cubicBezTo>
                    <a:pt x="1927" y="8639"/>
                    <a:pt x="1" y="6713"/>
                    <a:pt x="1" y="4320"/>
                  </a:cubicBezTo>
                  <a:cubicBezTo>
                    <a:pt x="1" y="1985"/>
                    <a:pt x="1927" y="59"/>
                    <a:pt x="4262" y="59"/>
                  </a:cubicBezTo>
                  <a:cubicBezTo>
                    <a:pt x="6655" y="0"/>
                    <a:pt x="8581" y="1927"/>
                    <a:pt x="8639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4" name="Google Shape;4024;p12"/>
            <p:cNvSpPr/>
            <p:nvPr/>
          </p:nvSpPr>
          <p:spPr>
            <a:xfrm>
              <a:off x="3557525" y="1875400"/>
              <a:ext cx="217475" cy="217450"/>
            </a:xfrm>
            <a:custGeom>
              <a:avLst/>
              <a:gdLst/>
              <a:ahLst/>
              <a:cxnLst/>
              <a:rect l="l" t="t" r="r" b="b"/>
              <a:pathLst>
                <a:path w="8699" h="8698" extrusionOk="0">
                  <a:moveTo>
                    <a:pt x="4262" y="8640"/>
                  </a:moveTo>
                  <a:cubicBezTo>
                    <a:pt x="1927" y="8640"/>
                    <a:pt x="1" y="6597"/>
                    <a:pt x="59" y="4262"/>
                  </a:cubicBezTo>
                  <a:cubicBezTo>
                    <a:pt x="118" y="1927"/>
                    <a:pt x="2102" y="1"/>
                    <a:pt x="4379" y="59"/>
                  </a:cubicBezTo>
                  <a:cubicBezTo>
                    <a:pt x="6772" y="117"/>
                    <a:pt x="8698" y="2102"/>
                    <a:pt x="8640" y="4437"/>
                  </a:cubicBezTo>
                  <a:cubicBezTo>
                    <a:pt x="8581" y="6830"/>
                    <a:pt x="6597" y="8698"/>
                    <a:pt x="4262" y="864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5" name="Google Shape;4025;p12"/>
            <p:cNvSpPr/>
            <p:nvPr/>
          </p:nvSpPr>
          <p:spPr>
            <a:xfrm>
              <a:off x="3070150" y="2123475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6" y="8581"/>
                    <a:pt x="0" y="6597"/>
                    <a:pt x="0" y="4262"/>
                  </a:cubicBezTo>
                  <a:cubicBezTo>
                    <a:pt x="0" y="1927"/>
                    <a:pt x="1926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6" name="Google Shape;4026;p12"/>
            <p:cNvSpPr/>
            <p:nvPr/>
          </p:nvSpPr>
          <p:spPr>
            <a:xfrm>
              <a:off x="4295925" y="3349250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7" y="8581"/>
                    <a:pt x="0" y="6597"/>
                    <a:pt x="0" y="4320"/>
                  </a:cubicBezTo>
                  <a:cubicBezTo>
                    <a:pt x="0" y="1985"/>
                    <a:pt x="1927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7" name="Google Shape;4027;p12"/>
            <p:cNvSpPr/>
            <p:nvPr/>
          </p:nvSpPr>
          <p:spPr>
            <a:xfrm>
              <a:off x="4542525" y="2371550"/>
              <a:ext cx="213100" cy="213075"/>
            </a:xfrm>
            <a:custGeom>
              <a:avLst/>
              <a:gdLst/>
              <a:ahLst/>
              <a:cxnLst/>
              <a:rect l="l" t="t" r="r" b="b"/>
              <a:pathLst>
                <a:path w="8524" h="8523" extrusionOk="0">
                  <a:moveTo>
                    <a:pt x="8523" y="4203"/>
                  </a:moveTo>
                  <a:cubicBezTo>
                    <a:pt x="8523" y="6596"/>
                    <a:pt x="6597" y="8523"/>
                    <a:pt x="4262" y="8464"/>
                  </a:cubicBezTo>
                  <a:cubicBezTo>
                    <a:pt x="1927" y="8464"/>
                    <a:pt x="59" y="6596"/>
                    <a:pt x="1" y="4262"/>
                  </a:cubicBezTo>
                  <a:cubicBezTo>
                    <a:pt x="1" y="1927"/>
                    <a:pt x="1927" y="1"/>
                    <a:pt x="4262" y="1"/>
                  </a:cubicBezTo>
                  <a:cubicBezTo>
                    <a:pt x="6597" y="1"/>
                    <a:pt x="8465" y="1868"/>
                    <a:pt x="8523" y="42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8" name="Google Shape;4028;p12"/>
            <p:cNvSpPr/>
            <p:nvPr/>
          </p:nvSpPr>
          <p:spPr>
            <a:xfrm>
              <a:off x="4049300" y="1878325"/>
              <a:ext cx="213075" cy="211625"/>
            </a:xfrm>
            <a:custGeom>
              <a:avLst/>
              <a:gdLst/>
              <a:ahLst/>
              <a:cxnLst/>
              <a:rect l="l" t="t" r="r" b="b"/>
              <a:pathLst>
                <a:path w="8523" h="8465" extrusionOk="0">
                  <a:moveTo>
                    <a:pt x="4203" y="0"/>
                  </a:moveTo>
                  <a:cubicBezTo>
                    <a:pt x="6538" y="0"/>
                    <a:pt x="8464" y="1868"/>
                    <a:pt x="8464" y="4203"/>
                  </a:cubicBezTo>
                  <a:cubicBezTo>
                    <a:pt x="8523" y="6538"/>
                    <a:pt x="6655" y="8464"/>
                    <a:pt x="4262" y="8464"/>
                  </a:cubicBezTo>
                  <a:cubicBezTo>
                    <a:pt x="1927" y="8464"/>
                    <a:pt x="1" y="6596"/>
                    <a:pt x="59" y="4203"/>
                  </a:cubicBezTo>
                  <a:cubicBezTo>
                    <a:pt x="59" y="1868"/>
                    <a:pt x="1869" y="0"/>
                    <a:pt x="42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9" name="Google Shape;4029;p12"/>
            <p:cNvSpPr/>
            <p:nvPr/>
          </p:nvSpPr>
          <p:spPr>
            <a:xfrm>
              <a:off x="3560450" y="3598800"/>
              <a:ext cx="211625" cy="210150"/>
            </a:xfrm>
            <a:custGeom>
              <a:avLst/>
              <a:gdLst/>
              <a:ahLst/>
              <a:cxnLst/>
              <a:rect l="l" t="t" r="r" b="b"/>
              <a:pathLst>
                <a:path w="8465" h="8406" extrusionOk="0">
                  <a:moveTo>
                    <a:pt x="8406" y="4145"/>
                  </a:moveTo>
                  <a:cubicBezTo>
                    <a:pt x="8464" y="6538"/>
                    <a:pt x="6597" y="8406"/>
                    <a:pt x="4262" y="8406"/>
                  </a:cubicBezTo>
                  <a:cubicBezTo>
                    <a:pt x="1927" y="8406"/>
                    <a:pt x="59" y="6596"/>
                    <a:pt x="1" y="4203"/>
                  </a:cubicBezTo>
                  <a:cubicBezTo>
                    <a:pt x="1" y="1868"/>
                    <a:pt x="1869" y="0"/>
                    <a:pt x="4203" y="0"/>
                  </a:cubicBezTo>
                  <a:cubicBezTo>
                    <a:pt x="6538" y="0"/>
                    <a:pt x="8406" y="1810"/>
                    <a:pt x="8406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0" name="Google Shape;4030;p12"/>
            <p:cNvSpPr/>
            <p:nvPr/>
          </p:nvSpPr>
          <p:spPr>
            <a:xfrm>
              <a:off x="3807075" y="3597325"/>
              <a:ext cx="211600" cy="211625"/>
            </a:xfrm>
            <a:custGeom>
              <a:avLst/>
              <a:gdLst/>
              <a:ahLst/>
              <a:cxnLst/>
              <a:rect l="l" t="t" r="r" b="b"/>
              <a:pathLst>
                <a:path w="8464" h="8465" extrusionOk="0">
                  <a:moveTo>
                    <a:pt x="4203" y="8465"/>
                  </a:moveTo>
                  <a:cubicBezTo>
                    <a:pt x="1868" y="8465"/>
                    <a:pt x="0" y="6597"/>
                    <a:pt x="0" y="4204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96" y="1"/>
                    <a:pt x="8464" y="1927"/>
                    <a:pt x="8464" y="4320"/>
                  </a:cubicBezTo>
                  <a:cubicBezTo>
                    <a:pt x="8406" y="6655"/>
                    <a:pt x="6538" y="8465"/>
                    <a:pt x="4203" y="84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1" name="Google Shape;4031;p12"/>
            <p:cNvSpPr/>
            <p:nvPr/>
          </p:nvSpPr>
          <p:spPr>
            <a:xfrm>
              <a:off x="2824975" y="2615250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6"/>
                  </a:moveTo>
                  <a:cubicBezTo>
                    <a:pt x="1869" y="8406"/>
                    <a:pt x="1" y="6596"/>
                    <a:pt x="1" y="4203"/>
                  </a:cubicBezTo>
                  <a:cubicBezTo>
                    <a:pt x="1" y="1868"/>
                    <a:pt x="1869" y="1"/>
                    <a:pt x="4262" y="1"/>
                  </a:cubicBezTo>
                  <a:cubicBezTo>
                    <a:pt x="6597" y="1"/>
                    <a:pt x="8406" y="1927"/>
                    <a:pt x="8406" y="4262"/>
                  </a:cubicBezTo>
                  <a:cubicBezTo>
                    <a:pt x="8406" y="6596"/>
                    <a:pt x="6538" y="8406"/>
                    <a:pt x="4204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2" name="Google Shape;4032;p12"/>
            <p:cNvSpPr/>
            <p:nvPr/>
          </p:nvSpPr>
          <p:spPr>
            <a:xfrm>
              <a:off x="2824975" y="2861875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5"/>
                  </a:moveTo>
                  <a:cubicBezTo>
                    <a:pt x="1810" y="8405"/>
                    <a:pt x="1" y="6538"/>
                    <a:pt x="1" y="4203"/>
                  </a:cubicBezTo>
                  <a:cubicBezTo>
                    <a:pt x="1" y="1868"/>
                    <a:pt x="1869" y="0"/>
                    <a:pt x="4204" y="0"/>
                  </a:cubicBezTo>
                  <a:cubicBezTo>
                    <a:pt x="6538" y="0"/>
                    <a:pt x="8406" y="1868"/>
                    <a:pt x="8406" y="4203"/>
                  </a:cubicBezTo>
                  <a:cubicBezTo>
                    <a:pt x="8406" y="6596"/>
                    <a:pt x="6538" y="8405"/>
                    <a:pt x="4204" y="840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3" name="Google Shape;4033;p12"/>
            <p:cNvSpPr/>
            <p:nvPr/>
          </p:nvSpPr>
          <p:spPr>
            <a:xfrm>
              <a:off x="4544000" y="3108475"/>
              <a:ext cx="210150" cy="210175"/>
            </a:xfrm>
            <a:custGeom>
              <a:avLst/>
              <a:gdLst/>
              <a:ahLst/>
              <a:cxnLst/>
              <a:rect l="l" t="t" r="r" b="b"/>
              <a:pathLst>
                <a:path w="8406" h="8407" extrusionOk="0">
                  <a:moveTo>
                    <a:pt x="4203" y="8406"/>
                  </a:moveTo>
                  <a:cubicBezTo>
                    <a:pt x="1868" y="8406"/>
                    <a:pt x="0" y="6597"/>
                    <a:pt x="0" y="4203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38" y="1"/>
                    <a:pt x="8406" y="1869"/>
                    <a:pt x="8406" y="4203"/>
                  </a:cubicBezTo>
                  <a:cubicBezTo>
                    <a:pt x="8406" y="6538"/>
                    <a:pt x="6596" y="8406"/>
                    <a:pt x="4203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4" name="Google Shape;4034;p12"/>
            <p:cNvSpPr/>
            <p:nvPr/>
          </p:nvSpPr>
          <p:spPr>
            <a:xfrm>
              <a:off x="3313850" y="1879775"/>
              <a:ext cx="210150" cy="208700"/>
            </a:xfrm>
            <a:custGeom>
              <a:avLst/>
              <a:gdLst/>
              <a:ahLst/>
              <a:cxnLst/>
              <a:rect l="l" t="t" r="r" b="b"/>
              <a:pathLst>
                <a:path w="8406" h="8348" extrusionOk="0">
                  <a:moveTo>
                    <a:pt x="4203" y="8348"/>
                  </a:moveTo>
                  <a:cubicBezTo>
                    <a:pt x="1868" y="8348"/>
                    <a:pt x="0" y="6480"/>
                    <a:pt x="58" y="4145"/>
                  </a:cubicBezTo>
                  <a:cubicBezTo>
                    <a:pt x="58" y="1810"/>
                    <a:pt x="1926" y="1"/>
                    <a:pt x="4261" y="1"/>
                  </a:cubicBezTo>
                  <a:cubicBezTo>
                    <a:pt x="6596" y="1"/>
                    <a:pt x="8405" y="1869"/>
                    <a:pt x="8405" y="4203"/>
                  </a:cubicBezTo>
                  <a:cubicBezTo>
                    <a:pt x="8405" y="6538"/>
                    <a:pt x="6538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5" name="Google Shape;4035;p12"/>
            <p:cNvSpPr/>
            <p:nvPr/>
          </p:nvSpPr>
          <p:spPr>
            <a:xfrm>
              <a:off x="3071600" y="3352175"/>
              <a:ext cx="210150" cy="210150"/>
            </a:xfrm>
            <a:custGeom>
              <a:avLst/>
              <a:gdLst/>
              <a:ahLst/>
              <a:cxnLst/>
              <a:rect l="l" t="t" r="r" b="b"/>
              <a:pathLst>
                <a:path w="8406" h="8406" extrusionOk="0">
                  <a:moveTo>
                    <a:pt x="4262" y="8406"/>
                  </a:moveTo>
                  <a:cubicBezTo>
                    <a:pt x="1868" y="8406"/>
                    <a:pt x="1" y="6538"/>
                    <a:pt x="1" y="4203"/>
                  </a:cubicBezTo>
                  <a:cubicBezTo>
                    <a:pt x="1" y="1868"/>
                    <a:pt x="1868" y="1"/>
                    <a:pt x="4203" y="1"/>
                  </a:cubicBezTo>
                  <a:cubicBezTo>
                    <a:pt x="6538" y="1"/>
                    <a:pt x="8348" y="1810"/>
                    <a:pt x="8406" y="4145"/>
                  </a:cubicBezTo>
                  <a:cubicBezTo>
                    <a:pt x="8406" y="6480"/>
                    <a:pt x="6596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6" name="Google Shape;4036;p12"/>
            <p:cNvSpPr/>
            <p:nvPr/>
          </p:nvSpPr>
          <p:spPr>
            <a:xfrm>
              <a:off x="2826450" y="2373025"/>
              <a:ext cx="207225" cy="208675"/>
            </a:xfrm>
            <a:custGeom>
              <a:avLst/>
              <a:gdLst/>
              <a:ahLst/>
              <a:cxnLst/>
              <a:rect l="l" t="t" r="r" b="b"/>
              <a:pathLst>
                <a:path w="8289" h="8347" extrusionOk="0">
                  <a:moveTo>
                    <a:pt x="4145" y="8347"/>
                  </a:moveTo>
                  <a:cubicBezTo>
                    <a:pt x="1810" y="8347"/>
                    <a:pt x="0" y="6479"/>
                    <a:pt x="0" y="4203"/>
                  </a:cubicBezTo>
                  <a:cubicBezTo>
                    <a:pt x="0" y="1868"/>
                    <a:pt x="1868" y="0"/>
                    <a:pt x="4145" y="0"/>
                  </a:cubicBezTo>
                  <a:cubicBezTo>
                    <a:pt x="6421" y="0"/>
                    <a:pt x="8289" y="1868"/>
                    <a:pt x="8289" y="4203"/>
                  </a:cubicBezTo>
                  <a:cubicBezTo>
                    <a:pt x="8289" y="6479"/>
                    <a:pt x="6421" y="8347"/>
                    <a:pt x="4145" y="834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7" name="Google Shape;4037;p12"/>
            <p:cNvSpPr/>
            <p:nvPr/>
          </p:nvSpPr>
          <p:spPr>
            <a:xfrm>
              <a:off x="4050775" y="3598800"/>
              <a:ext cx="208700" cy="208700"/>
            </a:xfrm>
            <a:custGeom>
              <a:avLst/>
              <a:gdLst/>
              <a:ahLst/>
              <a:cxnLst/>
              <a:rect l="l" t="t" r="r" b="b"/>
              <a:pathLst>
                <a:path w="8348" h="8348" extrusionOk="0">
                  <a:moveTo>
                    <a:pt x="8347" y="4145"/>
                  </a:moveTo>
                  <a:cubicBezTo>
                    <a:pt x="8347" y="6479"/>
                    <a:pt x="6538" y="8347"/>
                    <a:pt x="4203" y="8347"/>
                  </a:cubicBezTo>
                  <a:cubicBezTo>
                    <a:pt x="1926" y="8347"/>
                    <a:pt x="59" y="6538"/>
                    <a:pt x="59" y="4203"/>
                  </a:cubicBezTo>
                  <a:cubicBezTo>
                    <a:pt x="0" y="1926"/>
                    <a:pt x="1868" y="59"/>
                    <a:pt x="4144" y="59"/>
                  </a:cubicBezTo>
                  <a:cubicBezTo>
                    <a:pt x="6479" y="0"/>
                    <a:pt x="8347" y="1868"/>
                    <a:pt x="8347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8" name="Google Shape;4038;p12"/>
            <p:cNvSpPr/>
            <p:nvPr/>
          </p:nvSpPr>
          <p:spPr>
            <a:xfrm>
              <a:off x="3315300" y="3598800"/>
              <a:ext cx="207250" cy="208700"/>
            </a:xfrm>
            <a:custGeom>
              <a:avLst/>
              <a:gdLst/>
              <a:ahLst/>
              <a:cxnLst/>
              <a:rect l="l" t="t" r="r" b="b"/>
              <a:pathLst>
                <a:path w="8290" h="8348" extrusionOk="0">
                  <a:moveTo>
                    <a:pt x="4145" y="59"/>
                  </a:moveTo>
                  <a:cubicBezTo>
                    <a:pt x="6421" y="0"/>
                    <a:pt x="8289" y="1926"/>
                    <a:pt x="8289" y="4203"/>
                  </a:cubicBezTo>
                  <a:cubicBezTo>
                    <a:pt x="8289" y="6421"/>
                    <a:pt x="6421" y="8289"/>
                    <a:pt x="4203" y="8347"/>
                  </a:cubicBezTo>
                  <a:cubicBezTo>
                    <a:pt x="1927" y="8347"/>
                    <a:pt x="0" y="6479"/>
                    <a:pt x="0" y="4203"/>
                  </a:cubicBezTo>
                  <a:cubicBezTo>
                    <a:pt x="0" y="1926"/>
                    <a:pt x="1868" y="59"/>
                    <a:pt x="414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9" name="Google Shape;4039;p12"/>
            <p:cNvSpPr/>
            <p:nvPr/>
          </p:nvSpPr>
          <p:spPr>
            <a:xfrm>
              <a:off x="2826450" y="3109950"/>
              <a:ext cx="207225" cy="208700"/>
            </a:xfrm>
            <a:custGeom>
              <a:avLst/>
              <a:gdLst/>
              <a:ahLst/>
              <a:cxnLst/>
              <a:rect l="l" t="t" r="r" b="b"/>
              <a:pathLst>
                <a:path w="8289" h="8348" extrusionOk="0">
                  <a:moveTo>
                    <a:pt x="8289" y="4144"/>
                  </a:moveTo>
                  <a:cubicBezTo>
                    <a:pt x="8289" y="6362"/>
                    <a:pt x="6421" y="8289"/>
                    <a:pt x="4203" y="8289"/>
                  </a:cubicBezTo>
                  <a:cubicBezTo>
                    <a:pt x="1927" y="8347"/>
                    <a:pt x="0" y="6421"/>
                    <a:pt x="0" y="4144"/>
                  </a:cubicBezTo>
                  <a:cubicBezTo>
                    <a:pt x="0" y="1926"/>
                    <a:pt x="1868" y="58"/>
                    <a:pt x="4145" y="0"/>
                  </a:cubicBezTo>
                  <a:cubicBezTo>
                    <a:pt x="6363" y="0"/>
                    <a:pt x="8289" y="1868"/>
                    <a:pt x="8289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0" name="Google Shape;4040;p12"/>
            <p:cNvSpPr/>
            <p:nvPr/>
          </p:nvSpPr>
          <p:spPr>
            <a:xfrm>
              <a:off x="4298850" y="1881250"/>
              <a:ext cx="205775" cy="205775"/>
            </a:xfrm>
            <a:custGeom>
              <a:avLst/>
              <a:gdLst/>
              <a:ahLst/>
              <a:cxnLst/>
              <a:rect l="l" t="t" r="r" b="b"/>
              <a:pathLst>
                <a:path w="8231" h="8231" extrusionOk="0">
                  <a:moveTo>
                    <a:pt x="8230" y="4086"/>
                  </a:moveTo>
                  <a:cubicBezTo>
                    <a:pt x="8230" y="6363"/>
                    <a:pt x="6362" y="8230"/>
                    <a:pt x="4144" y="8230"/>
                  </a:cubicBezTo>
                  <a:cubicBezTo>
                    <a:pt x="1868" y="8230"/>
                    <a:pt x="58" y="6421"/>
                    <a:pt x="58" y="4144"/>
                  </a:cubicBezTo>
                  <a:cubicBezTo>
                    <a:pt x="0" y="1868"/>
                    <a:pt x="1868" y="0"/>
                    <a:pt x="4144" y="0"/>
                  </a:cubicBezTo>
                  <a:cubicBezTo>
                    <a:pt x="6421" y="59"/>
                    <a:pt x="8230" y="1868"/>
                    <a:pt x="8230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1" name="Google Shape;4041;p12"/>
            <p:cNvSpPr/>
            <p:nvPr/>
          </p:nvSpPr>
          <p:spPr>
            <a:xfrm>
              <a:off x="4545450" y="2127850"/>
              <a:ext cx="207250" cy="205775"/>
            </a:xfrm>
            <a:custGeom>
              <a:avLst/>
              <a:gdLst/>
              <a:ahLst/>
              <a:cxnLst/>
              <a:rect l="l" t="t" r="r" b="b"/>
              <a:pathLst>
                <a:path w="8290" h="8231" extrusionOk="0">
                  <a:moveTo>
                    <a:pt x="8231" y="4087"/>
                  </a:moveTo>
                  <a:cubicBezTo>
                    <a:pt x="8289" y="6363"/>
                    <a:pt x="6421" y="8231"/>
                    <a:pt x="4145" y="8231"/>
                  </a:cubicBezTo>
                  <a:cubicBezTo>
                    <a:pt x="1869" y="8231"/>
                    <a:pt x="59" y="6422"/>
                    <a:pt x="59" y="4145"/>
                  </a:cubicBezTo>
                  <a:cubicBezTo>
                    <a:pt x="1" y="1927"/>
                    <a:pt x="1869" y="1"/>
                    <a:pt x="4145" y="59"/>
                  </a:cubicBezTo>
                  <a:cubicBezTo>
                    <a:pt x="6363" y="59"/>
                    <a:pt x="8231" y="1869"/>
                    <a:pt x="8231" y="408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2" name="Google Shape;4042;p12"/>
            <p:cNvSpPr/>
            <p:nvPr/>
          </p:nvSpPr>
          <p:spPr>
            <a:xfrm>
              <a:off x="4548375" y="3355100"/>
              <a:ext cx="202850" cy="202850"/>
            </a:xfrm>
            <a:custGeom>
              <a:avLst/>
              <a:gdLst/>
              <a:ahLst/>
              <a:cxnLst/>
              <a:rect l="l" t="t" r="r" b="b"/>
              <a:pathLst>
                <a:path w="8114" h="8114" extrusionOk="0">
                  <a:moveTo>
                    <a:pt x="8056" y="4028"/>
                  </a:moveTo>
                  <a:cubicBezTo>
                    <a:pt x="8114" y="6304"/>
                    <a:pt x="6304" y="8114"/>
                    <a:pt x="4086" y="8114"/>
                  </a:cubicBezTo>
                  <a:cubicBezTo>
                    <a:pt x="1810" y="8114"/>
                    <a:pt x="0" y="6363"/>
                    <a:pt x="0" y="4086"/>
                  </a:cubicBezTo>
                  <a:cubicBezTo>
                    <a:pt x="0" y="1868"/>
                    <a:pt x="1693" y="59"/>
                    <a:pt x="3911" y="59"/>
                  </a:cubicBezTo>
                  <a:cubicBezTo>
                    <a:pt x="6188" y="0"/>
                    <a:pt x="8056" y="1751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3" name="Google Shape;4043;p12"/>
            <p:cNvSpPr/>
            <p:nvPr/>
          </p:nvSpPr>
          <p:spPr>
            <a:xfrm>
              <a:off x="3075975" y="1882700"/>
              <a:ext cx="201400" cy="202875"/>
            </a:xfrm>
            <a:custGeom>
              <a:avLst/>
              <a:gdLst/>
              <a:ahLst/>
              <a:cxnLst/>
              <a:rect l="l" t="t" r="r" b="b"/>
              <a:pathLst>
                <a:path w="8056" h="8115" extrusionOk="0">
                  <a:moveTo>
                    <a:pt x="8056" y="4086"/>
                  </a:moveTo>
                  <a:cubicBezTo>
                    <a:pt x="8056" y="6363"/>
                    <a:pt x="6246" y="8114"/>
                    <a:pt x="3970" y="8114"/>
                  </a:cubicBezTo>
                  <a:cubicBezTo>
                    <a:pt x="1752" y="8056"/>
                    <a:pt x="1" y="6305"/>
                    <a:pt x="1" y="4028"/>
                  </a:cubicBezTo>
                  <a:cubicBezTo>
                    <a:pt x="1" y="1752"/>
                    <a:pt x="1810" y="1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4" name="Google Shape;4044;p12"/>
            <p:cNvSpPr/>
            <p:nvPr/>
          </p:nvSpPr>
          <p:spPr>
            <a:xfrm>
              <a:off x="2829375" y="21307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5" y="3970"/>
                  </a:moveTo>
                  <a:cubicBezTo>
                    <a:pt x="8055" y="6188"/>
                    <a:pt x="6304" y="7997"/>
                    <a:pt x="4086" y="8056"/>
                  </a:cubicBezTo>
                  <a:cubicBezTo>
                    <a:pt x="1810" y="8056"/>
                    <a:pt x="0" y="6246"/>
                    <a:pt x="0" y="4028"/>
                  </a:cubicBezTo>
                  <a:cubicBezTo>
                    <a:pt x="0" y="1810"/>
                    <a:pt x="1751" y="1"/>
                    <a:pt x="3969" y="1"/>
                  </a:cubicBezTo>
                  <a:cubicBezTo>
                    <a:pt x="6187" y="1"/>
                    <a:pt x="7997" y="1752"/>
                    <a:pt x="805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5" name="Google Shape;4045;p12"/>
            <p:cNvSpPr/>
            <p:nvPr/>
          </p:nvSpPr>
          <p:spPr>
            <a:xfrm>
              <a:off x="4301750" y="36031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6" y="3970"/>
                  </a:moveTo>
                  <a:cubicBezTo>
                    <a:pt x="8056" y="6246"/>
                    <a:pt x="6305" y="7997"/>
                    <a:pt x="4087" y="8055"/>
                  </a:cubicBezTo>
                  <a:cubicBezTo>
                    <a:pt x="1810" y="8055"/>
                    <a:pt x="1" y="6246"/>
                    <a:pt x="1" y="4028"/>
                  </a:cubicBezTo>
                  <a:cubicBezTo>
                    <a:pt x="1" y="1810"/>
                    <a:pt x="1810" y="0"/>
                    <a:pt x="4028" y="0"/>
                  </a:cubicBezTo>
                  <a:cubicBezTo>
                    <a:pt x="6246" y="0"/>
                    <a:pt x="8056" y="1751"/>
                    <a:pt x="8056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6" name="Google Shape;4046;p12"/>
            <p:cNvSpPr/>
            <p:nvPr/>
          </p:nvSpPr>
          <p:spPr>
            <a:xfrm>
              <a:off x="4790600" y="2619625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4029" y="1"/>
                  </a:moveTo>
                  <a:cubicBezTo>
                    <a:pt x="6247" y="1"/>
                    <a:pt x="8056" y="1810"/>
                    <a:pt x="8056" y="4028"/>
                  </a:cubicBezTo>
                  <a:cubicBezTo>
                    <a:pt x="8056" y="6246"/>
                    <a:pt x="6305" y="8056"/>
                    <a:pt x="4087" y="8056"/>
                  </a:cubicBezTo>
                  <a:cubicBezTo>
                    <a:pt x="1810" y="8056"/>
                    <a:pt x="59" y="6305"/>
                    <a:pt x="1" y="4028"/>
                  </a:cubicBezTo>
                  <a:cubicBezTo>
                    <a:pt x="1" y="1810"/>
                    <a:pt x="1810" y="59"/>
                    <a:pt x="402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7" name="Google Shape;4047;p12"/>
            <p:cNvSpPr/>
            <p:nvPr/>
          </p:nvSpPr>
          <p:spPr>
            <a:xfrm>
              <a:off x="3564825" y="1641925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8056" y="4028"/>
                  </a:moveTo>
                  <a:cubicBezTo>
                    <a:pt x="8056" y="6246"/>
                    <a:pt x="6246" y="7997"/>
                    <a:pt x="4028" y="7997"/>
                  </a:cubicBezTo>
                  <a:cubicBezTo>
                    <a:pt x="1810" y="7997"/>
                    <a:pt x="1" y="6129"/>
                    <a:pt x="59" y="3911"/>
                  </a:cubicBezTo>
                  <a:cubicBezTo>
                    <a:pt x="59" y="1752"/>
                    <a:pt x="1869" y="0"/>
                    <a:pt x="4028" y="0"/>
                  </a:cubicBezTo>
                  <a:cubicBezTo>
                    <a:pt x="6246" y="0"/>
                    <a:pt x="8056" y="1752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8" name="Google Shape;4048;p12"/>
            <p:cNvSpPr/>
            <p:nvPr/>
          </p:nvSpPr>
          <p:spPr>
            <a:xfrm>
              <a:off x="3811450" y="16404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4086" y="58"/>
                  </a:moveTo>
                  <a:cubicBezTo>
                    <a:pt x="6304" y="58"/>
                    <a:pt x="8056" y="1868"/>
                    <a:pt x="8056" y="4086"/>
                  </a:cubicBezTo>
                  <a:cubicBezTo>
                    <a:pt x="8056" y="6304"/>
                    <a:pt x="6246" y="8055"/>
                    <a:pt x="4028" y="8055"/>
                  </a:cubicBezTo>
                  <a:cubicBezTo>
                    <a:pt x="1810" y="8055"/>
                    <a:pt x="0" y="6246"/>
                    <a:pt x="59" y="4028"/>
                  </a:cubicBezTo>
                  <a:cubicBezTo>
                    <a:pt x="59" y="1810"/>
                    <a:pt x="1868" y="0"/>
                    <a:pt x="4086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9" name="Google Shape;4049;p12"/>
            <p:cNvSpPr/>
            <p:nvPr/>
          </p:nvSpPr>
          <p:spPr>
            <a:xfrm>
              <a:off x="4790600" y="2866250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8056" y="4086"/>
                  </a:moveTo>
                  <a:cubicBezTo>
                    <a:pt x="8056" y="6304"/>
                    <a:pt x="6247" y="8055"/>
                    <a:pt x="4029" y="8055"/>
                  </a:cubicBezTo>
                  <a:cubicBezTo>
                    <a:pt x="1810" y="8055"/>
                    <a:pt x="1" y="6246"/>
                    <a:pt x="59" y="4028"/>
                  </a:cubicBezTo>
                  <a:cubicBezTo>
                    <a:pt x="59" y="1810"/>
                    <a:pt x="1869" y="0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0" name="Google Shape;4050;p12"/>
            <p:cNvSpPr/>
            <p:nvPr/>
          </p:nvSpPr>
          <p:spPr>
            <a:xfrm>
              <a:off x="2829375" y="3356550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7997" y="4028"/>
                  </a:moveTo>
                  <a:cubicBezTo>
                    <a:pt x="7997" y="6246"/>
                    <a:pt x="6187" y="7997"/>
                    <a:pt x="4028" y="7997"/>
                  </a:cubicBezTo>
                  <a:cubicBezTo>
                    <a:pt x="1810" y="7997"/>
                    <a:pt x="0" y="6130"/>
                    <a:pt x="58" y="3912"/>
                  </a:cubicBezTo>
                  <a:cubicBezTo>
                    <a:pt x="58" y="1752"/>
                    <a:pt x="1926" y="1"/>
                    <a:pt x="4086" y="1"/>
                  </a:cubicBezTo>
                  <a:cubicBezTo>
                    <a:pt x="6246" y="59"/>
                    <a:pt x="8055" y="1869"/>
                    <a:pt x="7997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1" name="Google Shape;4051;p12"/>
            <p:cNvSpPr/>
            <p:nvPr/>
          </p:nvSpPr>
          <p:spPr>
            <a:xfrm>
              <a:off x="3075975" y="3603175"/>
              <a:ext cx="199950" cy="201400"/>
            </a:xfrm>
            <a:custGeom>
              <a:avLst/>
              <a:gdLst/>
              <a:ahLst/>
              <a:cxnLst/>
              <a:rect l="l" t="t" r="r" b="b"/>
              <a:pathLst>
                <a:path w="7998" h="8056" extrusionOk="0">
                  <a:moveTo>
                    <a:pt x="4087" y="0"/>
                  </a:moveTo>
                  <a:cubicBezTo>
                    <a:pt x="6246" y="59"/>
                    <a:pt x="7997" y="1868"/>
                    <a:pt x="7997" y="4028"/>
                  </a:cubicBezTo>
                  <a:cubicBezTo>
                    <a:pt x="7997" y="6246"/>
                    <a:pt x="6130" y="8055"/>
                    <a:pt x="3970" y="7997"/>
                  </a:cubicBezTo>
                  <a:cubicBezTo>
                    <a:pt x="1752" y="7939"/>
                    <a:pt x="1" y="6129"/>
                    <a:pt x="59" y="3970"/>
                  </a:cubicBezTo>
                  <a:cubicBezTo>
                    <a:pt x="59" y="1810"/>
                    <a:pt x="1869" y="0"/>
                    <a:pt x="40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2" name="Google Shape;4052;p12"/>
            <p:cNvSpPr/>
            <p:nvPr/>
          </p:nvSpPr>
          <p:spPr>
            <a:xfrm>
              <a:off x="4056600" y="1641925"/>
              <a:ext cx="198475" cy="198475"/>
            </a:xfrm>
            <a:custGeom>
              <a:avLst/>
              <a:gdLst/>
              <a:ahLst/>
              <a:cxnLst/>
              <a:rect l="l" t="t" r="r" b="b"/>
              <a:pathLst>
                <a:path w="7939" h="7939" extrusionOk="0">
                  <a:moveTo>
                    <a:pt x="3970" y="7939"/>
                  </a:moveTo>
                  <a:cubicBezTo>
                    <a:pt x="1810" y="7939"/>
                    <a:pt x="1" y="6129"/>
                    <a:pt x="1" y="3970"/>
                  </a:cubicBezTo>
                  <a:cubicBezTo>
                    <a:pt x="1" y="1810"/>
                    <a:pt x="1810" y="0"/>
                    <a:pt x="3970" y="0"/>
                  </a:cubicBezTo>
                  <a:cubicBezTo>
                    <a:pt x="6130" y="0"/>
                    <a:pt x="7939" y="1810"/>
                    <a:pt x="7939" y="3970"/>
                  </a:cubicBezTo>
                  <a:cubicBezTo>
                    <a:pt x="7939" y="6188"/>
                    <a:pt x="6130" y="7939"/>
                    <a:pt x="3970" y="793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3" name="Google Shape;4053;p12"/>
            <p:cNvSpPr/>
            <p:nvPr/>
          </p:nvSpPr>
          <p:spPr>
            <a:xfrm>
              <a:off x="4792075" y="2377400"/>
              <a:ext cx="199950" cy="199925"/>
            </a:xfrm>
            <a:custGeom>
              <a:avLst/>
              <a:gdLst/>
              <a:ahLst/>
              <a:cxnLst/>
              <a:rect l="l" t="t" r="r" b="b"/>
              <a:pathLst>
                <a:path w="7998" h="7997" extrusionOk="0">
                  <a:moveTo>
                    <a:pt x="3970" y="58"/>
                  </a:moveTo>
                  <a:cubicBezTo>
                    <a:pt x="6129" y="0"/>
                    <a:pt x="7939" y="1810"/>
                    <a:pt x="7939" y="3969"/>
                  </a:cubicBezTo>
                  <a:cubicBezTo>
                    <a:pt x="7997" y="6129"/>
                    <a:pt x="6188" y="7939"/>
                    <a:pt x="4028" y="7997"/>
                  </a:cubicBezTo>
                  <a:cubicBezTo>
                    <a:pt x="1868" y="7997"/>
                    <a:pt x="59" y="6246"/>
                    <a:pt x="0" y="4028"/>
                  </a:cubicBezTo>
                  <a:cubicBezTo>
                    <a:pt x="0" y="1926"/>
                    <a:pt x="1810" y="58"/>
                    <a:pt x="3970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4" name="Google Shape;4054;p12"/>
            <p:cNvSpPr/>
            <p:nvPr/>
          </p:nvSpPr>
          <p:spPr>
            <a:xfrm>
              <a:off x="4793525" y="31157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70" y="1"/>
                  </a:moveTo>
                  <a:cubicBezTo>
                    <a:pt x="6130" y="1"/>
                    <a:pt x="7881" y="1752"/>
                    <a:pt x="7881" y="3911"/>
                  </a:cubicBezTo>
                  <a:cubicBezTo>
                    <a:pt x="7881" y="6129"/>
                    <a:pt x="6071" y="7881"/>
                    <a:pt x="3853" y="7881"/>
                  </a:cubicBezTo>
                  <a:cubicBezTo>
                    <a:pt x="1693" y="7822"/>
                    <a:pt x="1" y="6071"/>
                    <a:pt x="1" y="3911"/>
                  </a:cubicBezTo>
                  <a:cubicBezTo>
                    <a:pt x="1" y="1693"/>
                    <a:pt x="1752" y="1"/>
                    <a:pt x="39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5" name="Google Shape;4055;p12"/>
            <p:cNvSpPr/>
            <p:nvPr/>
          </p:nvSpPr>
          <p:spPr>
            <a:xfrm>
              <a:off x="2584200" y="2622550"/>
              <a:ext cx="197025" cy="195550"/>
            </a:xfrm>
            <a:custGeom>
              <a:avLst/>
              <a:gdLst/>
              <a:ahLst/>
              <a:cxnLst/>
              <a:rect l="l" t="t" r="r" b="b"/>
              <a:pathLst>
                <a:path w="7881" h="7822" extrusionOk="0">
                  <a:moveTo>
                    <a:pt x="3912" y="7822"/>
                  </a:moveTo>
                  <a:cubicBezTo>
                    <a:pt x="1752" y="7822"/>
                    <a:pt x="1" y="6071"/>
                    <a:pt x="59" y="3911"/>
                  </a:cubicBezTo>
                  <a:cubicBezTo>
                    <a:pt x="59" y="1693"/>
                    <a:pt x="1810" y="0"/>
                    <a:pt x="3970" y="0"/>
                  </a:cubicBezTo>
                  <a:cubicBezTo>
                    <a:pt x="6188" y="0"/>
                    <a:pt x="7881" y="1751"/>
                    <a:pt x="7881" y="3970"/>
                  </a:cubicBezTo>
                  <a:cubicBezTo>
                    <a:pt x="7881" y="6129"/>
                    <a:pt x="6130" y="7822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6" name="Google Shape;4056;p12"/>
            <p:cNvSpPr/>
            <p:nvPr/>
          </p:nvSpPr>
          <p:spPr>
            <a:xfrm>
              <a:off x="3321125" y="16433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12" y="7822"/>
                  </a:moveTo>
                  <a:cubicBezTo>
                    <a:pt x="1694" y="7822"/>
                    <a:pt x="1" y="6071"/>
                    <a:pt x="1" y="3912"/>
                  </a:cubicBezTo>
                  <a:cubicBezTo>
                    <a:pt x="59" y="1694"/>
                    <a:pt x="1810" y="1"/>
                    <a:pt x="3970" y="1"/>
                  </a:cubicBezTo>
                  <a:cubicBezTo>
                    <a:pt x="6130" y="59"/>
                    <a:pt x="7881" y="1810"/>
                    <a:pt x="7823" y="3970"/>
                  </a:cubicBezTo>
                  <a:cubicBezTo>
                    <a:pt x="7823" y="6130"/>
                    <a:pt x="6071" y="7881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7" name="Google Shape;4057;p12"/>
            <p:cNvSpPr/>
            <p:nvPr/>
          </p:nvSpPr>
          <p:spPr>
            <a:xfrm>
              <a:off x="3812900" y="3851250"/>
              <a:ext cx="198500" cy="197025"/>
            </a:xfrm>
            <a:custGeom>
              <a:avLst/>
              <a:gdLst/>
              <a:ahLst/>
              <a:cxnLst/>
              <a:rect l="l" t="t" r="r" b="b"/>
              <a:pathLst>
                <a:path w="7940" h="7881" extrusionOk="0">
                  <a:moveTo>
                    <a:pt x="7939" y="3969"/>
                  </a:moveTo>
                  <a:cubicBezTo>
                    <a:pt x="7881" y="6188"/>
                    <a:pt x="6130" y="7880"/>
                    <a:pt x="3970" y="7880"/>
                  </a:cubicBezTo>
                  <a:cubicBezTo>
                    <a:pt x="1752" y="7880"/>
                    <a:pt x="1" y="6071"/>
                    <a:pt x="59" y="3911"/>
                  </a:cubicBezTo>
                  <a:cubicBezTo>
                    <a:pt x="117" y="1693"/>
                    <a:pt x="1869" y="0"/>
                    <a:pt x="4028" y="59"/>
                  </a:cubicBezTo>
                  <a:cubicBezTo>
                    <a:pt x="6188" y="59"/>
                    <a:pt x="7939" y="1810"/>
                    <a:pt x="7939" y="39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8" name="Google Shape;4058;p12"/>
            <p:cNvSpPr/>
            <p:nvPr/>
          </p:nvSpPr>
          <p:spPr>
            <a:xfrm>
              <a:off x="2585675" y="2869150"/>
              <a:ext cx="195550" cy="195575"/>
            </a:xfrm>
            <a:custGeom>
              <a:avLst/>
              <a:gdLst/>
              <a:ahLst/>
              <a:cxnLst/>
              <a:rect l="l" t="t" r="r" b="b"/>
              <a:pathLst>
                <a:path w="7822" h="7823" extrusionOk="0">
                  <a:moveTo>
                    <a:pt x="7822" y="3912"/>
                  </a:moveTo>
                  <a:cubicBezTo>
                    <a:pt x="7822" y="6071"/>
                    <a:pt x="6129" y="7823"/>
                    <a:pt x="3911" y="7823"/>
                  </a:cubicBezTo>
                  <a:cubicBezTo>
                    <a:pt x="1751" y="7823"/>
                    <a:pt x="0" y="6130"/>
                    <a:pt x="0" y="3970"/>
                  </a:cubicBezTo>
                  <a:cubicBezTo>
                    <a:pt x="0" y="1752"/>
                    <a:pt x="1693" y="59"/>
                    <a:pt x="3853" y="1"/>
                  </a:cubicBezTo>
                  <a:cubicBezTo>
                    <a:pt x="6071" y="1"/>
                    <a:pt x="7763" y="1752"/>
                    <a:pt x="7822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9" name="Google Shape;4059;p12"/>
            <p:cNvSpPr/>
            <p:nvPr/>
          </p:nvSpPr>
          <p:spPr>
            <a:xfrm>
              <a:off x="3567750" y="3851250"/>
              <a:ext cx="197025" cy="198475"/>
            </a:xfrm>
            <a:custGeom>
              <a:avLst/>
              <a:gdLst/>
              <a:ahLst/>
              <a:cxnLst/>
              <a:rect l="l" t="t" r="r" b="b"/>
              <a:pathLst>
                <a:path w="7881" h="7939" extrusionOk="0">
                  <a:moveTo>
                    <a:pt x="4028" y="59"/>
                  </a:moveTo>
                  <a:cubicBezTo>
                    <a:pt x="6188" y="117"/>
                    <a:pt x="7881" y="1868"/>
                    <a:pt x="7822" y="4028"/>
                  </a:cubicBezTo>
                  <a:cubicBezTo>
                    <a:pt x="7822" y="6246"/>
                    <a:pt x="6013" y="7939"/>
                    <a:pt x="3853" y="7880"/>
                  </a:cubicBezTo>
                  <a:cubicBezTo>
                    <a:pt x="1693" y="7822"/>
                    <a:pt x="1" y="6071"/>
                    <a:pt x="1" y="3853"/>
                  </a:cubicBezTo>
                  <a:cubicBezTo>
                    <a:pt x="59" y="1693"/>
                    <a:pt x="1868" y="0"/>
                    <a:pt x="4028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0" name="Google Shape;4060;p12"/>
            <p:cNvSpPr/>
            <p:nvPr/>
          </p:nvSpPr>
          <p:spPr>
            <a:xfrm>
              <a:off x="4551300" y="1891450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7763" y="3912"/>
                  </a:moveTo>
                  <a:cubicBezTo>
                    <a:pt x="7763" y="6071"/>
                    <a:pt x="6071" y="7764"/>
                    <a:pt x="3853" y="7764"/>
                  </a:cubicBezTo>
                  <a:cubicBezTo>
                    <a:pt x="1693" y="7764"/>
                    <a:pt x="0" y="6013"/>
                    <a:pt x="0" y="3853"/>
                  </a:cubicBezTo>
                  <a:cubicBezTo>
                    <a:pt x="0" y="1693"/>
                    <a:pt x="1751" y="1"/>
                    <a:pt x="3969" y="1"/>
                  </a:cubicBezTo>
                  <a:cubicBezTo>
                    <a:pt x="6129" y="1"/>
                    <a:pt x="7822" y="1693"/>
                    <a:pt x="7763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1" name="Google Shape;4061;p12"/>
            <p:cNvSpPr/>
            <p:nvPr/>
          </p:nvSpPr>
          <p:spPr>
            <a:xfrm>
              <a:off x="4059525" y="385270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3794" y="59"/>
                  </a:moveTo>
                  <a:cubicBezTo>
                    <a:pt x="5954" y="1"/>
                    <a:pt x="7705" y="1693"/>
                    <a:pt x="7705" y="3853"/>
                  </a:cubicBezTo>
                  <a:cubicBezTo>
                    <a:pt x="7705" y="6013"/>
                    <a:pt x="6013" y="7764"/>
                    <a:pt x="3853" y="7764"/>
                  </a:cubicBezTo>
                  <a:cubicBezTo>
                    <a:pt x="1693" y="7764"/>
                    <a:pt x="0" y="6071"/>
                    <a:pt x="0" y="3911"/>
                  </a:cubicBezTo>
                  <a:cubicBezTo>
                    <a:pt x="0" y="1752"/>
                    <a:pt x="1693" y="59"/>
                    <a:pt x="379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2" name="Google Shape;4062;p12"/>
            <p:cNvSpPr/>
            <p:nvPr/>
          </p:nvSpPr>
          <p:spPr>
            <a:xfrm>
              <a:off x="2585675" y="2380300"/>
              <a:ext cx="194100" cy="194125"/>
            </a:xfrm>
            <a:custGeom>
              <a:avLst/>
              <a:gdLst/>
              <a:ahLst/>
              <a:cxnLst/>
              <a:rect l="l" t="t" r="r" b="b"/>
              <a:pathLst>
                <a:path w="7764" h="7765" extrusionOk="0">
                  <a:moveTo>
                    <a:pt x="3911" y="59"/>
                  </a:moveTo>
                  <a:cubicBezTo>
                    <a:pt x="6071" y="59"/>
                    <a:pt x="7763" y="1810"/>
                    <a:pt x="7763" y="3912"/>
                  </a:cubicBezTo>
                  <a:cubicBezTo>
                    <a:pt x="7763" y="6071"/>
                    <a:pt x="6012" y="7764"/>
                    <a:pt x="3853" y="7764"/>
                  </a:cubicBezTo>
                  <a:cubicBezTo>
                    <a:pt x="1693" y="7764"/>
                    <a:pt x="0" y="6013"/>
                    <a:pt x="59" y="3853"/>
                  </a:cubicBezTo>
                  <a:cubicBezTo>
                    <a:pt x="59" y="1694"/>
                    <a:pt x="1810" y="1"/>
                    <a:pt x="391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3" name="Google Shape;4063;p12"/>
            <p:cNvSpPr/>
            <p:nvPr/>
          </p:nvSpPr>
          <p:spPr>
            <a:xfrm>
              <a:off x="3322600" y="3854175"/>
              <a:ext cx="192650" cy="192625"/>
            </a:xfrm>
            <a:custGeom>
              <a:avLst/>
              <a:gdLst/>
              <a:ahLst/>
              <a:cxnLst/>
              <a:rect l="l" t="t" r="r" b="b"/>
              <a:pathLst>
                <a:path w="7706" h="7705" extrusionOk="0">
                  <a:moveTo>
                    <a:pt x="7705" y="3852"/>
                  </a:moveTo>
                  <a:cubicBezTo>
                    <a:pt x="7705" y="5954"/>
                    <a:pt x="5954" y="7705"/>
                    <a:pt x="3853" y="7705"/>
                  </a:cubicBezTo>
                  <a:cubicBezTo>
                    <a:pt x="1751" y="7705"/>
                    <a:pt x="0" y="5954"/>
                    <a:pt x="0" y="3852"/>
                  </a:cubicBezTo>
                  <a:cubicBezTo>
                    <a:pt x="0" y="1693"/>
                    <a:pt x="1751" y="0"/>
                    <a:pt x="3911" y="0"/>
                  </a:cubicBezTo>
                  <a:cubicBezTo>
                    <a:pt x="6012" y="0"/>
                    <a:pt x="7705" y="1751"/>
                    <a:pt x="7705" y="38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4" name="Google Shape;4064;p12"/>
            <p:cNvSpPr/>
            <p:nvPr/>
          </p:nvSpPr>
          <p:spPr>
            <a:xfrm>
              <a:off x="2585675" y="3117225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3969" y="1"/>
                  </a:moveTo>
                  <a:cubicBezTo>
                    <a:pt x="6071" y="59"/>
                    <a:pt x="7822" y="1869"/>
                    <a:pt x="7763" y="3970"/>
                  </a:cubicBezTo>
                  <a:cubicBezTo>
                    <a:pt x="7705" y="6071"/>
                    <a:pt x="5954" y="7764"/>
                    <a:pt x="3853" y="7706"/>
                  </a:cubicBezTo>
                  <a:cubicBezTo>
                    <a:pt x="1751" y="7706"/>
                    <a:pt x="0" y="5896"/>
                    <a:pt x="59" y="3795"/>
                  </a:cubicBezTo>
                  <a:cubicBezTo>
                    <a:pt x="117" y="1694"/>
                    <a:pt x="1868" y="1"/>
                    <a:pt x="39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5" name="Google Shape;4065;p12"/>
            <p:cNvSpPr/>
            <p:nvPr/>
          </p:nvSpPr>
          <p:spPr>
            <a:xfrm>
              <a:off x="4795000" y="2133700"/>
              <a:ext cx="192625" cy="194100"/>
            </a:xfrm>
            <a:custGeom>
              <a:avLst/>
              <a:gdLst/>
              <a:ahLst/>
              <a:cxnLst/>
              <a:rect l="l" t="t" r="r" b="b"/>
              <a:pathLst>
                <a:path w="7705" h="7764" extrusionOk="0">
                  <a:moveTo>
                    <a:pt x="3911" y="7764"/>
                  </a:moveTo>
                  <a:cubicBezTo>
                    <a:pt x="1810" y="7764"/>
                    <a:pt x="58" y="6012"/>
                    <a:pt x="0" y="3911"/>
                  </a:cubicBezTo>
                  <a:cubicBezTo>
                    <a:pt x="0" y="1810"/>
                    <a:pt x="1751" y="59"/>
                    <a:pt x="3853" y="59"/>
                  </a:cubicBezTo>
                  <a:cubicBezTo>
                    <a:pt x="5954" y="0"/>
                    <a:pt x="7705" y="1751"/>
                    <a:pt x="7705" y="3911"/>
                  </a:cubicBezTo>
                  <a:cubicBezTo>
                    <a:pt x="7705" y="5954"/>
                    <a:pt x="6012" y="7705"/>
                    <a:pt x="3911" y="776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6" name="Google Shape;4066;p12"/>
            <p:cNvSpPr/>
            <p:nvPr/>
          </p:nvSpPr>
          <p:spPr>
            <a:xfrm>
              <a:off x="4306125" y="164485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7706" y="3911"/>
                  </a:moveTo>
                  <a:cubicBezTo>
                    <a:pt x="7648" y="6012"/>
                    <a:pt x="5896" y="7763"/>
                    <a:pt x="3737" y="7705"/>
                  </a:cubicBezTo>
                  <a:cubicBezTo>
                    <a:pt x="1694" y="7647"/>
                    <a:pt x="1" y="5896"/>
                    <a:pt x="1" y="3794"/>
                  </a:cubicBezTo>
                  <a:cubicBezTo>
                    <a:pt x="1" y="1693"/>
                    <a:pt x="1810" y="0"/>
                    <a:pt x="3912" y="0"/>
                  </a:cubicBezTo>
                  <a:cubicBezTo>
                    <a:pt x="6013" y="59"/>
                    <a:pt x="7706" y="1810"/>
                    <a:pt x="7706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7" name="Google Shape;4067;p12"/>
            <p:cNvSpPr/>
            <p:nvPr/>
          </p:nvSpPr>
          <p:spPr>
            <a:xfrm>
              <a:off x="4546925" y="3606100"/>
              <a:ext cx="195550" cy="194100"/>
            </a:xfrm>
            <a:custGeom>
              <a:avLst/>
              <a:gdLst/>
              <a:ahLst/>
              <a:cxnLst/>
              <a:rect l="l" t="t" r="r" b="b"/>
              <a:pathLst>
                <a:path w="7822" h="7764" extrusionOk="0">
                  <a:moveTo>
                    <a:pt x="3853" y="7763"/>
                  </a:moveTo>
                  <a:cubicBezTo>
                    <a:pt x="1751" y="7705"/>
                    <a:pt x="0" y="5895"/>
                    <a:pt x="58" y="3794"/>
                  </a:cubicBezTo>
                  <a:cubicBezTo>
                    <a:pt x="117" y="1693"/>
                    <a:pt x="1926" y="0"/>
                    <a:pt x="3969" y="58"/>
                  </a:cubicBezTo>
                  <a:cubicBezTo>
                    <a:pt x="6129" y="117"/>
                    <a:pt x="7822" y="1868"/>
                    <a:pt x="7763" y="4028"/>
                  </a:cubicBezTo>
                  <a:cubicBezTo>
                    <a:pt x="7705" y="6071"/>
                    <a:pt x="5954" y="7763"/>
                    <a:pt x="3853" y="77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8" name="Google Shape;4068;p12"/>
            <p:cNvSpPr/>
            <p:nvPr/>
          </p:nvSpPr>
          <p:spPr>
            <a:xfrm>
              <a:off x="2832275" y="1887075"/>
              <a:ext cx="194125" cy="194100"/>
            </a:xfrm>
            <a:custGeom>
              <a:avLst/>
              <a:gdLst/>
              <a:ahLst/>
              <a:cxnLst/>
              <a:rect l="l" t="t" r="r" b="b"/>
              <a:pathLst>
                <a:path w="7765" h="7764" extrusionOk="0">
                  <a:moveTo>
                    <a:pt x="7764" y="3911"/>
                  </a:moveTo>
                  <a:cubicBezTo>
                    <a:pt x="7706" y="6013"/>
                    <a:pt x="5955" y="7764"/>
                    <a:pt x="3912" y="7706"/>
                  </a:cubicBezTo>
                  <a:cubicBezTo>
                    <a:pt x="1752" y="7706"/>
                    <a:pt x="1" y="5954"/>
                    <a:pt x="59" y="3795"/>
                  </a:cubicBezTo>
                  <a:cubicBezTo>
                    <a:pt x="118" y="1693"/>
                    <a:pt x="1869" y="1"/>
                    <a:pt x="3970" y="59"/>
                  </a:cubicBezTo>
                  <a:cubicBezTo>
                    <a:pt x="6071" y="59"/>
                    <a:pt x="7764" y="1810"/>
                    <a:pt x="7764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9" name="Google Shape;4069;p12"/>
            <p:cNvSpPr/>
            <p:nvPr/>
          </p:nvSpPr>
          <p:spPr>
            <a:xfrm>
              <a:off x="4796450" y="3362400"/>
              <a:ext cx="191175" cy="189725"/>
            </a:xfrm>
            <a:custGeom>
              <a:avLst/>
              <a:gdLst/>
              <a:ahLst/>
              <a:cxnLst/>
              <a:rect l="l" t="t" r="r" b="b"/>
              <a:pathLst>
                <a:path w="7647" h="7589" extrusionOk="0">
                  <a:moveTo>
                    <a:pt x="3795" y="0"/>
                  </a:moveTo>
                  <a:cubicBezTo>
                    <a:pt x="5896" y="0"/>
                    <a:pt x="7647" y="1751"/>
                    <a:pt x="7589" y="3794"/>
                  </a:cubicBezTo>
                  <a:cubicBezTo>
                    <a:pt x="7589" y="5896"/>
                    <a:pt x="5896" y="7588"/>
                    <a:pt x="3795" y="7588"/>
                  </a:cubicBezTo>
                  <a:cubicBezTo>
                    <a:pt x="1693" y="7588"/>
                    <a:pt x="0" y="5837"/>
                    <a:pt x="0" y="3736"/>
                  </a:cubicBezTo>
                  <a:cubicBezTo>
                    <a:pt x="0" y="1693"/>
                    <a:pt x="1752" y="0"/>
                    <a:pt x="379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0" name="Google Shape;4070;p12"/>
            <p:cNvSpPr/>
            <p:nvPr/>
          </p:nvSpPr>
          <p:spPr>
            <a:xfrm>
              <a:off x="3081825" y="1646300"/>
              <a:ext cx="189725" cy="191200"/>
            </a:xfrm>
            <a:custGeom>
              <a:avLst/>
              <a:gdLst/>
              <a:ahLst/>
              <a:cxnLst/>
              <a:rect l="l" t="t" r="r" b="b"/>
              <a:pathLst>
                <a:path w="7589" h="7648" extrusionOk="0">
                  <a:moveTo>
                    <a:pt x="3794" y="1"/>
                  </a:moveTo>
                  <a:cubicBezTo>
                    <a:pt x="5837" y="1"/>
                    <a:pt x="7588" y="1752"/>
                    <a:pt x="7588" y="3853"/>
                  </a:cubicBezTo>
                  <a:cubicBezTo>
                    <a:pt x="7588" y="5896"/>
                    <a:pt x="5896" y="7589"/>
                    <a:pt x="3794" y="7589"/>
                  </a:cubicBezTo>
                  <a:cubicBezTo>
                    <a:pt x="1751" y="7647"/>
                    <a:pt x="0" y="5896"/>
                    <a:pt x="0" y="3795"/>
                  </a:cubicBezTo>
                  <a:cubicBezTo>
                    <a:pt x="0" y="1693"/>
                    <a:pt x="1693" y="1"/>
                    <a:pt x="3794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1" name="Google Shape;4071;p12"/>
            <p:cNvSpPr/>
            <p:nvPr/>
          </p:nvSpPr>
          <p:spPr>
            <a:xfrm>
              <a:off x="2835200" y="3609000"/>
              <a:ext cx="189725" cy="189725"/>
            </a:xfrm>
            <a:custGeom>
              <a:avLst/>
              <a:gdLst/>
              <a:ahLst/>
              <a:cxnLst/>
              <a:rect l="l" t="t" r="r" b="b"/>
              <a:pathLst>
                <a:path w="7589" h="7589" extrusionOk="0">
                  <a:moveTo>
                    <a:pt x="3795" y="1"/>
                  </a:moveTo>
                  <a:cubicBezTo>
                    <a:pt x="5896" y="59"/>
                    <a:pt x="7589" y="1752"/>
                    <a:pt x="7530" y="3795"/>
                  </a:cubicBezTo>
                  <a:cubicBezTo>
                    <a:pt x="7530" y="5896"/>
                    <a:pt x="5838" y="7589"/>
                    <a:pt x="3736" y="7531"/>
                  </a:cubicBezTo>
                  <a:cubicBezTo>
                    <a:pt x="1635" y="7531"/>
                    <a:pt x="1" y="5838"/>
                    <a:pt x="1" y="3737"/>
                  </a:cubicBezTo>
                  <a:cubicBezTo>
                    <a:pt x="59" y="1635"/>
                    <a:pt x="1752" y="1"/>
                    <a:pt x="379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2" name="Google Shape;4072;p12"/>
            <p:cNvSpPr/>
            <p:nvPr/>
          </p:nvSpPr>
          <p:spPr>
            <a:xfrm>
              <a:off x="4309050" y="3855625"/>
              <a:ext cx="186825" cy="188275"/>
            </a:xfrm>
            <a:custGeom>
              <a:avLst/>
              <a:gdLst/>
              <a:ahLst/>
              <a:cxnLst/>
              <a:rect l="l" t="t" r="r" b="b"/>
              <a:pathLst>
                <a:path w="7473" h="7531" extrusionOk="0">
                  <a:moveTo>
                    <a:pt x="3736" y="7530"/>
                  </a:moveTo>
                  <a:cubicBezTo>
                    <a:pt x="1635" y="7530"/>
                    <a:pt x="1" y="5896"/>
                    <a:pt x="1" y="3794"/>
                  </a:cubicBezTo>
                  <a:cubicBezTo>
                    <a:pt x="1" y="1693"/>
                    <a:pt x="1635" y="0"/>
                    <a:pt x="3736" y="59"/>
                  </a:cubicBezTo>
                  <a:cubicBezTo>
                    <a:pt x="5838" y="59"/>
                    <a:pt x="7472" y="1693"/>
                    <a:pt x="7472" y="3736"/>
                  </a:cubicBezTo>
                  <a:cubicBezTo>
                    <a:pt x="7472" y="5837"/>
                    <a:pt x="5838" y="7530"/>
                    <a:pt x="3736" y="75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3" name="Google Shape;4073;p12"/>
            <p:cNvSpPr/>
            <p:nvPr/>
          </p:nvSpPr>
          <p:spPr>
            <a:xfrm>
              <a:off x="2590050" y="213660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3736" y="7531"/>
                  </a:moveTo>
                  <a:cubicBezTo>
                    <a:pt x="1635" y="7531"/>
                    <a:pt x="0" y="5896"/>
                    <a:pt x="0" y="3737"/>
                  </a:cubicBezTo>
                  <a:cubicBezTo>
                    <a:pt x="0" y="1694"/>
                    <a:pt x="1635" y="59"/>
                    <a:pt x="3678" y="59"/>
                  </a:cubicBezTo>
                  <a:cubicBezTo>
                    <a:pt x="5837" y="1"/>
                    <a:pt x="7472" y="1694"/>
                    <a:pt x="7472" y="3795"/>
                  </a:cubicBezTo>
                  <a:cubicBezTo>
                    <a:pt x="7472" y="5896"/>
                    <a:pt x="5837" y="7531"/>
                    <a:pt x="3736" y="753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4" name="Google Shape;4074;p12"/>
            <p:cNvSpPr/>
            <p:nvPr/>
          </p:nvSpPr>
          <p:spPr>
            <a:xfrm>
              <a:off x="2590050" y="3363850"/>
              <a:ext cx="186800" cy="186800"/>
            </a:xfrm>
            <a:custGeom>
              <a:avLst/>
              <a:gdLst/>
              <a:ahLst/>
              <a:cxnLst/>
              <a:rect l="l" t="t" r="r" b="b"/>
              <a:pathLst>
                <a:path w="7472" h="7472" extrusionOk="0">
                  <a:moveTo>
                    <a:pt x="3736" y="1"/>
                  </a:moveTo>
                  <a:cubicBezTo>
                    <a:pt x="5837" y="59"/>
                    <a:pt x="7472" y="1693"/>
                    <a:pt x="7413" y="3795"/>
                  </a:cubicBezTo>
                  <a:cubicBezTo>
                    <a:pt x="7413" y="5838"/>
                    <a:pt x="5721" y="7472"/>
                    <a:pt x="3678" y="7414"/>
                  </a:cubicBezTo>
                  <a:cubicBezTo>
                    <a:pt x="1635" y="7414"/>
                    <a:pt x="0" y="5721"/>
                    <a:pt x="0" y="3678"/>
                  </a:cubicBezTo>
                  <a:cubicBezTo>
                    <a:pt x="0" y="1635"/>
                    <a:pt x="1693" y="1"/>
                    <a:pt x="37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5" name="Google Shape;4075;p12"/>
            <p:cNvSpPr/>
            <p:nvPr/>
          </p:nvSpPr>
          <p:spPr>
            <a:xfrm>
              <a:off x="3083275" y="3857075"/>
              <a:ext cx="186800" cy="185350"/>
            </a:xfrm>
            <a:custGeom>
              <a:avLst/>
              <a:gdLst/>
              <a:ahLst/>
              <a:cxnLst/>
              <a:rect l="l" t="t" r="r" b="b"/>
              <a:pathLst>
                <a:path w="7472" h="7414" extrusionOk="0">
                  <a:moveTo>
                    <a:pt x="7414" y="3678"/>
                  </a:moveTo>
                  <a:cubicBezTo>
                    <a:pt x="7472" y="5779"/>
                    <a:pt x="5779" y="7414"/>
                    <a:pt x="3736" y="7414"/>
                  </a:cubicBezTo>
                  <a:cubicBezTo>
                    <a:pt x="1693" y="7414"/>
                    <a:pt x="1" y="5779"/>
                    <a:pt x="59" y="3736"/>
                  </a:cubicBezTo>
                  <a:cubicBezTo>
                    <a:pt x="59" y="1694"/>
                    <a:pt x="1693" y="59"/>
                    <a:pt x="3678" y="1"/>
                  </a:cubicBezTo>
                  <a:cubicBezTo>
                    <a:pt x="5779" y="1"/>
                    <a:pt x="7414" y="1635"/>
                    <a:pt x="7472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6" name="Google Shape;4076;p12"/>
            <p:cNvSpPr/>
            <p:nvPr/>
          </p:nvSpPr>
          <p:spPr>
            <a:xfrm>
              <a:off x="5045975" y="2628375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737" y="7414"/>
                  </a:moveTo>
                  <a:cubicBezTo>
                    <a:pt x="1635" y="7414"/>
                    <a:pt x="1" y="5721"/>
                    <a:pt x="1" y="3678"/>
                  </a:cubicBezTo>
                  <a:cubicBezTo>
                    <a:pt x="1" y="1635"/>
                    <a:pt x="1635" y="1"/>
                    <a:pt x="3737" y="1"/>
                  </a:cubicBez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79" y="7414"/>
                    <a:pt x="3737" y="74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7" name="Google Shape;4077;p12"/>
            <p:cNvSpPr/>
            <p:nvPr/>
          </p:nvSpPr>
          <p:spPr>
            <a:xfrm>
              <a:off x="3818750" y="1401150"/>
              <a:ext cx="188275" cy="186800"/>
            </a:xfrm>
            <a:custGeom>
              <a:avLst/>
              <a:gdLst/>
              <a:ahLst/>
              <a:cxnLst/>
              <a:rect l="l" t="t" r="r" b="b"/>
              <a:pathLst>
                <a:path w="7531" h="7472" extrusionOk="0">
                  <a:moveTo>
                    <a:pt x="59" y="3678"/>
                  </a:moveTo>
                  <a:cubicBezTo>
                    <a:pt x="59" y="1635"/>
                    <a:pt x="1751" y="0"/>
                    <a:pt x="3853" y="59"/>
                  </a:cubicBezTo>
                  <a:cubicBezTo>
                    <a:pt x="5896" y="59"/>
                    <a:pt x="7530" y="1810"/>
                    <a:pt x="7472" y="3853"/>
                  </a:cubicBezTo>
                  <a:cubicBezTo>
                    <a:pt x="7413" y="5837"/>
                    <a:pt x="5721" y="7472"/>
                    <a:pt x="3736" y="7472"/>
                  </a:cubicBezTo>
                  <a:cubicBezTo>
                    <a:pt x="1693" y="7413"/>
                    <a:pt x="0" y="5721"/>
                    <a:pt x="59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8" name="Google Shape;4078;p12"/>
            <p:cNvSpPr/>
            <p:nvPr/>
          </p:nvSpPr>
          <p:spPr>
            <a:xfrm>
              <a:off x="5045975" y="2875000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678" y="0"/>
                  </a:moveTo>
                  <a:cubicBezTo>
                    <a:pt x="5721" y="0"/>
                    <a:pt x="7414" y="1693"/>
                    <a:pt x="7414" y="3736"/>
                  </a:cubicBezTo>
                  <a:cubicBezTo>
                    <a:pt x="7355" y="5721"/>
                    <a:pt x="5721" y="7413"/>
                    <a:pt x="3678" y="7413"/>
                  </a:cubicBezTo>
                  <a:cubicBezTo>
                    <a:pt x="1635" y="7413"/>
                    <a:pt x="1" y="5721"/>
                    <a:pt x="1" y="3678"/>
                  </a:cubicBezTo>
                  <a:cubicBezTo>
                    <a:pt x="1" y="1635"/>
                    <a:pt x="1694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9" name="Google Shape;4079;p12"/>
            <p:cNvSpPr/>
            <p:nvPr/>
          </p:nvSpPr>
          <p:spPr>
            <a:xfrm>
              <a:off x="3573575" y="1402600"/>
              <a:ext cx="185375" cy="185350"/>
            </a:xfrm>
            <a:custGeom>
              <a:avLst/>
              <a:gdLst/>
              <a:ahLst/>
              <a:cxnLst/>
              <a:rect l="l" t="t" r="r" b="b"/>
              <a:pathLst>
                <a:path w="7415" h="7414" extrusionOk="0">
                  <a:moveTo>
                    <a:pt x="3678" y="1"/>
                  </a:move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21" y="7414"/>
                    <a:pt x="3678" y="7355"/>
                  </a:cubicBezTo>
                  <a:cubicBezTo>
                    <a:pt x="1635" y="7355"/>
                    <a:pt x="1" y="5663"/>
                    <a:pt x="1" y="3678"/>
                  </a:cubicBezTo>
                  <a:cubicBezTo>
                    <a:pt x="1" y="1635"/>
                    <a:pt x="1694" y="1"/>
                    <a:pt x="36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0" name="Google Shape;4080;p12"/>
            <p:cNvSpPr/>
            <p:nvPr/>
          </p:nvSpPr>
          <p:spPr>
            <a:xfrm>
              <a:off x="4799375" y="1895825"/>
              <a:ext cx="183875" cy="183900"/>
            </a:xfrm>
            <a:custGeom>
              <a:avLst/>
              <a:gdLst/>
              <a:ahLst/>
              <a:cxnLst/>
              <a:rect l="l" t="t" r="r" b="b"/>
              <a:pathLst>
                <a:path w="7355" h="7356" extrusionOk="0">
                  <a:moveTo>
                    <a:pt x="3678" y="7356"/>
                  </a:moveTo>
                  <a:cubicBezTo>
                    <a:pt x="1693" y="7356"/>
                    <a:pt x="0" y="5663"/>
                    <a:pt x="0" y="3678"/>
                  </a:cubicBezTo>
                  <a:cubicBezTo>
                    <a:pt x="59" y="1635"/>
                    <a:pt x="1751" y="1"/>
                    <a:pt x="3736" y="1"/>
                  </a:cubicBezTo>
                  <a:cubicBezTo>
                    <a:pt x="5720" y="59"/>
                    <a:pt x="7355" y="1694"/>
                    <a:pt x="7355" y="3678"/>
                  </a:cubicBezTo>
                  <a:cubicBezTo>
                    <a:pt x="7355" y="5663"/>
                    <a:pt x="5662" y="7356"/>
                    <a:pt x="3678" y="735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1" name="Google Shape;4081;p12"/>
            <p:cNvSpPr/>
            <p:nvPr/>
          </p:nvSpPr>
          <p:spPr>
            <a:xfrm>
              <a:off x="5045975" y="238615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355" y="3678"/>
                  </a:moveTo>
                  <a:cubicBezTo>
                    <a:pt x="7355" y="5662"/>
                    <a:pt x="5721" y="7355"/>
                    <a:pt x="3678" y="7355"/>
                  </a:cubicBezTo>
                  <a:cubicBezTo>
                    <a:pt x="1694" y="7355"/>
                    <a:pt x="1" y="5662"/>
                    <a:pt x="1" y="3619"/>
                  </a:cubicBezTo>
                  <a:cubicBezTo>
                    <a:pt x="59" y="1693"/>
                    <a:pt x="1694" y="0"/>
                    <a:pt x="3678" y="0"/>
                  </a:cubicBezTo>
                  <a:cubicBezTo>
                    <a:pt x="5663" y="0"/>
                    <a:pt x="7355" y="1635"/>
                    <a:pt x="7355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2" name="Google Shape;4082;p12"/>
            <p:cNvSpPr/>
            <p:nvPr/>
          </p:nvSpPr>
          <p:spPr>
            <a:xfrm>
              <a:off x="4557125" y="1649225"/>
              <a:ext cx="183900" cy="185350"/>
            </a:xfrm>
            <a:custGeom>
              <a:avLst/>
              <a:gdLst/>
              <a:ahLst/>
              <a:cxnLst/>
              <a:rect l="l" t="t" r="r" b="b"/>
              <a:pathLst>
                <a:path w="7356" h="7414" extrusionOk="0">
                  <a:moveTo>
                    <a:pt x="3678" y="0"/>
                  </a:moveTo>
                  <a:cubicBezTo>
                    <a:pt x="5663" y="0"/>
                    <a:pt x="7355" y="1693"/>
                    <a:pt x="7355" y="3736"/>
                  </a:cubicBezTo>
                  <a:cubicBezTo>
                    <a:pt x="7355" y="5721"/>
                    <a:pt x="5663" y="7413"/>
                    <a:pt x="3620" y="7355"/>
                  </a:cubicBezTo>
                  <a:cubicBezTo>
                    <a:pt x="1635" y="7355"/>
                    <a:pt x="1" y="5721"/>
                    <a:pt x="1" y="3736"/>
                  </a:cubicBezTo>
                  <a:cubicBezTo>
                    <a:pt x="1" y="1693"/>
                    <a:pt x="1635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3" name="Google Shape;4083;p12"/>
            <p:cNvSpPr/>
            <p:nvPr/>
          </p:nvSpPr>
          <p:spPr>
            <a:xfrm>
              <a:off x="4062450" y="140115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7355" y="3853"/>
                  </a:moveTo>
                  <a:cubicBezTo>
                    <a:pt x="7296" y="5896"/>
                    <a:pt x="5545" y="7530"/>
                    <a:pt x="3561" y="7413"/>
                  </a:cubicBezTo>
                  <a:cubicBezTo>
                    <a:pt x="1576" y="7297"/>
                    <a:pt x="0" y="5604"/>
                    <a:pt x="58" y="3619"/>
                  </a:cubicBezTo>
                  <a:cubicBezTo>
                    <a:pt x="175" y="1576"/>
                    <a:pt x="1926" y="0"/>
                    <a:pt x="3853" y="117"/>
                  </a:cubicBezTo>
                  <a:cubicBezTo>
                    <a:pt x="5896" y="234"/>
                    <a:pt x="7472" y="1926"/>
                    <a:pt x="7355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4" name="Google Shape;4084;p12"/>
            <p:cNvSpPr/>
            <p:nvPr/>
          </p:nvSpPr>
          <p:spPr>
            <a:xfrm>
              <a:off x="3326975" y="140260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297" y="3795"/>
                  </a:moveTo>
                  <a:cubicBezTo>
                    <a:pt x="7238" y="5838"/>
                    <a:pt x="5604" y="7355"/>
                    <a:pt x="3619" y="7297"/>
                  </a:cubicBezTo>
                  <a:cubicBezTo>
                    <a:pt x="1576" y="7239"/>
                    <a:pt x="0" y="5604"/>
                    <a:pt x="59" y="3620"/>
                  </a:cubicBezTo>
                  <a:cubicBezTo>
                    <a:pt x="117" y="1577"/>
                    <a:pt x="1810" y="1"/>
                    <a:pt x="3794" y="59"/>
                  </a:cubicBezTo>
                  <a:cubicBezTo>
                    <a:pt x="5837" y="117"/>
                    <a:pt x="7355" y="1810"/>
                    <a:pt x="7297" y="37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5" name="Google Shape;4085;p12"/>
            <p:cNvSpPr/>
            <p:nvPr/>
          </p:nvSpPr>
          <p:spPr>
            <a:xfrm>
              <a:off x="5047450" y="3123075"/>
              <a:ext cx="182425" cy="182425"/>
            </a:xfrm>
            <a:custGeom>
              <a:avLst/>
              <a:gdLst/>
              <a:ahLst/>
              <a:cxnLst/>
              <a:rect l="l" t="t" r="r" b="b"/>
              <a:pathLst>
                <a:path w="7297" h="7297" extrusionOk="0">
                  <a:moveTo>
                    <a:pt x="7296" y="3619"/>
                  </a:moveTo>
                  <a:cubicBezTo>
                    <a:pt x="7296" y="5604"/>
                    <a:pt x="5662" y="7238"/>
                    <a:pt x="3678" y="7297"/>
                  </a:cubicBezTo>
                  <a:cubicBezTo>
                    <a:pt x="1635" y="7297"/>
                    <a:pt x="0" y="5662"/>
                    <a:pt x="0" y="3678"/>
                  </a:cubicBezTo>
                  <a:cubicBezTo>
                    <a:pt x="0" y="1635"/>
                    <a:pt x="1635" y="0"/>
                    <a:pt x="3619" y="0"/>
                  </a:cubicBezTo>
                  <a:cubicBezTo>
                    <a:pt x="5604" y="0"/>
                    <a:pt x="7238" y="1635"/>
                    <a:pt x="7296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6" name="Google Shape;4086;p12"/>
            <p:cNvSpPr/>
            <p:nvPr/>
          </p:nvSpPr>
          <p:spPr>
            <a:xfrm>
              <a:off x="3821650" y="4102250"/>
              <a:ext cx="180975" cy="180950"/>
            </a:xfrm>
            <a:custGeom>
              <a:avLst/>
              <a:gdLst/>
              <a:ahLst/>
              <a:cxnLst/>
              <a:rect l="l" t="t" r="r" b="b"/>
              <a:pathLst>
                <a:path w="7239" h="7238" extrusionOk="0">
                  <a:moveTo>
                    <a:pt x="7239" y="3619"/>
                  </a:moveTo>
                  <a:cubicBezTo>
                    <a:pt x="7239" y="5662"/>
                    <a:pt x="5663" y="7238"/>
                    <a:pt x="3620" y="7238"/>
                  </a:cubicBezTo>
                  <a:cubicBezTo>
                    <a:pt x="1577" y="7238"/>
                    <a:pt x="1" y="5604"/>
                    <a:pt x="59" y="3619"/>
                  </a:cubicBezTo>
                  <a:cubicBezTo>
                    <a:pt x="59" y="1634"/>
                    <a:pt x="1635" y="58"/>
                    <a:pt x="3620" y="58"/>
                  </a:cubicBezTo>
                  <a:cubicBezTo>
                    <a:pt x="5605" y="0"/>
                    <a:pt x="7239" y="1634"/>
                    <a:pt x="723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7" name="Google Shape;4087;p12"/>
            <p:cNvSpPr/>
            <p:nvPr/>
          </p:nvSpPr>
          <p:spPr>
            <a:xfrm>
              <a:off x="3576500" y="4103700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546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20" y="0"/>
                  </a:cubicBezTo>
                  <a:cubicBezTo>
                    <a:pt x="5604" y="0"/>
                    <a:pt x="7180" y="1518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8" name="Google Shape;4088;p12"/>
            <p:cNvSpPr/>
            <p:nvPr/>
          </p:nvSpPr>
          <p:spPr>
            <a:xfrm>
              <a:off x="2350725" y="2629850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3561" y="59"/>
                  </a:moveTo>
                  <a:cubicBezTo>
                    <a:pt x="5604" y="0"/>
                    <a:pt x="7180" y="1635"/>
                    <a:pt x="7180" y="3619"/>
                  </a:cubicBezTo>
                  <a:cubicBezTo>
                    <a:pt x="7180" y="5604"/>
                    <a:pt x="5604" y="7180"/>
                    <a:pt x="3619" y="7238"/>
                  </a:cubicBezTo>
                  <a:cubicBezTo>
                    <a:pt x="1577" y="7238"/>
                    <a:pt x="1" y="5662"/>
                    <a:pt x="1" y="3619"/>
                  </a:cubicBezTo>
                  <a:cubicBezTo>
                    <a:pt x="1" y="1635"/>
                    <a:pt x="1577" y="59"/>
                    <a:pt x="35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" name="Google Shape;4089;p12"/>
            <p:cNvSpPr/>
            <p:nvPr/>
          </p:nvSpPr>
          <p:spPr>
            <a:xfrm>
              <a:off x="4802275" y="3613375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7180" y="3562"/>
                  </a:moveTo>
                  <a:cubicBezTo>
                    <a:pt x="7180" y="5604"/>
                    <a:pt x="5604" y="7239"/>
                    <a:pt x="3562" y="7180"/>
                  </a:cubicBezTo>
                  <a:cubicBezTo>
                    <a:pt x="1577" y="7180"/>
                    <a:pt x="1" y="5604"/>
                    <a:pt x="1" y="3620"/>
                  </a:cubicBezTo>
                  <a:cubicBezTo>
                    <a:pt x="1" y="1577"/>
                    <a:pt x="1577" y="1"/>
                    <a:pt x="3620" y="1"/>
                  </a:cubicBezTo>
                  <a:cubicBezTo>
                    <a:pt x="5604" y="1"/>
                    <a:pt x="7180" y="1577"/>
                    <a:pt x="7180" y="35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" name="Google Shape;4090;p12"/>
            <p:cNvSpPr/>
            <p:nvPr/>
          </p:nvSpPr>
          <p:spPr>
            <a:xfrm>
              <a:off x="2839575" y="1652125"/>
              <a:ext cx="179525" cy="179525"/>
            </a:xfrm>
            <a:custGeom>
              <a:avLst/>
              <a:gdLst/>
              <a:ahLst/>
              <a:cxnLst/>
              <a:rect l="l" t="t" r="r" b="b"/>
              <a:pathLst>
                <a:path w="7181" h="7181" extrusionOk="0">
                  <a:moveTo>
                    <a:pt x="7180" y="3620"/>
                  </a:moveTo>
                  <a:cubicBezTo>
                    <a:pt x="7180" y="5605"/>
                    <a:pt x="5604" y="7181"/>
                    <a:pt x="3561" y="7181"/>
                  </a:cubicBezTo>
                  <a:cubicBezTo>
                    <a:pt x="1577" y="7122"/>
                    <a:pt x="1" y="5546"/>
                    <a:pt x="59" y="3562"/>
                  </a:cubicBezTo>
                  <a:cubicBezTo>
                    <a:pt x="59" y="1519"/>
                    <a:pt x="1635" y="1"/>
                    <a:pt x="3678" y="1"/>
                  </a:cubicBezTo>
                  <a:cubicBezTo>
                    <a:pt x="5663" y="1"/>
                    <a:pt x="7180" y="1577"/>
                    <a:pt x="7180" y="36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" name="Google Shape;4091;p12"/>
            <p:cNvSpPr/>
            <p:nvPr/>
          </p:nvSpPr>
          <p:spPr>
            <a:xfrm>
              <a:off x="2594425" y="1894375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03" y="7180"/>
                  </a:moveTo>
                  <a:cubicBezTo>
                    <a:pt x="1518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59"/>
                  </a:cubicBezTo>
                  <a:cubicBezTo>
                    <a:pt x="5546" y="59"/>
                    <a:pt x="7122" y="1635"/>
                    <a:pt x="7122" y="3619"/>
                  </a:cubicBezTo>
                  <a:cubicBezTo>
                    <a:pt x="7122" y="5604"/>
                    <a:pt x="5487" y="7180"/>
                    <a:pt x="3503" y="71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" name="Google Shape;4092;p12"/>
            <p:cNvSpPr/>
            <p:nvPr/>
          </p:nvSpPr>
          <p:spPr>
            <a:xfrm>
              <a:off x="2350725" y="2877925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604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19" y="0"/>
                  </a:cubicBezTo>
                  <a:cubicBezTo>
                    <a:pt x="5604" y="0"/>
                    <a:pt x="7122" y="1576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" name="Google Shape;4093;p12"/>
            <p:cNvSpPr/>
            <p:nvPr/>
          </p:nvSpPr>
          <p:spPr>
            <a:xfrm>
              <a:off x="4555675" y="3860000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61" y="59"/>
                  </a:moveTo>
                  <a:cubicBezTo>
                    <a:pt x="5546" y="59"/>
                    <a:pt x="7122" y="1577"/>
                    <a:pt x="7122" y="3619"/>
                  </a:cubicBezTo>
                  <a:cubicBezTo>
                    <a:pt x="7122" y="5604"/>
                    <a:pt x="5546" y="7180"/>
                    <a:pt x="3503" y="7180"/>
                  </a:cubicBezTo>
                  <a:cubicBezTo>
                    <a:pt x="1518" y="7180"/>
                    <a:pt x="0" y="5604"/>
                    <a:pt x="0" y="3561"/>
                  </a:cubicBezTo>
                  <a:cubicBezTo>
                    <a:pt x="0" y="1577"/>
                    <a:pt x="1576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" name="Google Shape;4094;p12"/>
            <p:cNvSpPr/>
            <p:nvPr/>
          </p:nvSpPr>
          <p:spPr>
            <a:xfrm>
              <a:off x="2352175" y="2389075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61" y="7121"/>
                  </a:moveTo>
                  <a:cubicBezTo>
                    <a:pt x="1577" y="7121"/>
                    <a:pt x="1" y="5545"/>
                    <a:pt x="1" y="3561"/>
                  </a:cubicBezTo>
                  <a:cubicBezTo>
                    <a:pt x="1" y="1576"/>
                    <a:pt x="1577" y="0"/>
                    <a:pt x="3561" y="0"/>
                  </a:cubicBezTo>
                  <a:cubicBezTo>
                    <a:pt x="5488" y="0"/>
                    <a:pt x="7064" y="1576"/>
                    <a:pt x="7064" y="3502"/>
                  </a:cubicBezTo>
                  <a:cubicBezTo>
                    <a:pt x="7064" y="5487"/>
                    <a:pt x="5546" y="7121"/>
                    <a:pt x="3561" y="71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" name="Google Shape;4095;p12"/>
            <p:cNvSpPr/>
            <p:nvPr/>
          </p:nvSpPr>
          <p:spPr>
            <a:xfrm>
              <a:off x="4066825" y="410370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3561" y="0"/>
                  </a:moveTo>
                  <a:cubicBezTo>
                    <a:pt x="5545" y="0"/>
                    <a:pt x="7121" y="1576"/>
                    <a:pt x="7121" y="3561"/>
                  </a:cubicBezTo>
                  <a:cubicBezTo>
                    <a:pt x="7121" y="5546"/>
                    <a:pt x="5545" y="7122"/>
                    <a:pt x="3561" y="7122"/>
                  </a:cubicBezTo>
                  <a:cubicBezTo>
                    <a:pt x="1576" y="7122"/>
                    <a:pt x="0" y="5546"/>
                    <a:pt x="0" y="3619"/>
                  </a:cubicBezTo>
                  <a:cubicBezTo>
                    <a:pt x="0" y="1635"/>
                    <a:pt x="1576" y="0"/>
                    <a:pt x="356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" name="Google Shape;4096;p12"/>
            <p:cNvSpPr/>
            <p:nvPr/>
          </p:nvSpPr>
          <p:spPr>
            <a:xfrm>
              <a:off x="5050350" y="214245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0"/>
                  </a:moveTo>
                  <a:cubicBezTo>
                    <a:pt x="5488" y="0"/>
                    <a:pt x="7064" y="1576"/>
                    <a:pt x="7064" y="3503"/>
                  </a:cubicBezTo>
                  <a:cubicBezTo>
                    <a:pt x="7064" y="5487"/>
                    <a:pt x="5488" y="7122"/>
                    <a:pt x="3503" y="7063"/>
                  </a:cubicBezTo>
                  <a:cubicBezTo>
                    <a:pt x="1519" y="7063"/>
                    <a:pt x="1" y="5487"/>
                    <a:pt x="1" y="3503"/>
                  </a:cubicBezTo>
                  <a:cubicBezTo>
                    <a:pt x="1" y="1576"/>
                    <a:pt x="1577" y="0"/>
                    <a:pt x="35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" name="Google Shape;4097;p12"/>
            <p:cNvSpPr/>
            <p:nvPr/>
          </p:nvSpPr>
          <p:spPr>
            <a:xfrm>
              <a:off x="3331350" y="410370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7122"/>
                  </a:moveTo>
                  <a:cubicBezTo>
                    <a:pt x="1576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0"/>
                  </a:cubicBezTo>
                  <a:cubicBezTo>
                    <a:pt x="5487" y="59"/>
                    <a:pt x="7063" y="1635"/>
                    <a:pt x="7063" y="3619"/>
                  </a:cubicBezTo>
                  <a:cubicBezTo>
                    <a:pt x="7063" y="5546"/>
                    <a:pt x="5487" y="7122"/>
                    <a:pt x="3503" y="71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" name="Google Shape;4098;p12"/>
            <p:cNvSpPr/>
            <p:nvPr/>
          </p:nvSpPr>
          <p:spPr>
            <a:xfrm>
              <a:off x="4313425" y="1406975"/>
              <a:ext cx="178075" cy="176600"/>
            </a:xfrm>
            <a:custGeom>
              <a:avLst/>
              <a:gdLst/>
              <a:ahLst/>
              <a:cxnLst/>
              <a:rect l="l" t="t" r="r" b="b"/>
              <a:pathLst>
                <a:path w="7123" h="7064" extrusionOk="0">
                  <a:moveTo>
                    <a:pt x="1" y="3503"/>
                  </a:moveTo>
                  <a:cubicBezTo>
                    <a:pt x="1" y="1577"/>
                    <a:pt x="1577" y="1"/>
                    <a:pt x="3561" y="1"/>
                  </a:cubicBezTo>
                  <a:cubicBezTo>
                    <a:pt x="5546" y="1"/>
                    <a:pt x="7122" y="1577"/>
                    <a:pt x="7122" y="3561"/>
                  </a:cubicBezTo>
                  <a:cubicBezTo>
                    <a:pt x="7064" y="5488"/>
                    <a:pt x="5488" y="7064"/>
                    <a:pt x="3503" y="7064"/>
                  </a:cubicBezTo>
                  <a:cubicBezTo>
                    <a:pt x="1577" y="7064"/>
                    <a:pt x="1" y="5429"/>
                    <a:pt x="1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" name="Google Shape;4099;p12"/>
            <p:cNvSpPr/>
            <p:nvPr/>
          </p:nvSpPr>
          <p:spPr>
            <a:xfrm>
              <a:off x="2352175" y="3126000"/>
              <a:ext cx="176600" cy="176575"/>
            </a:xfrm>
            <a:custGeom>
              <a:avLst/>
              <a:gdLst/>
              <a:ahLst/>
              <a:cxnLst/>
              <a:rect l="l" t="t" r="r" b="b"/>
              <a:pathLst>
                <a:path w="7064" h="7063" extrusionOk="0">
                  <a:moveTo>
                    <a:pt x="3561" y="7063"/>
                  </a:moveTo>
                  <a:cubicBezTo>
                    <a:pt x="1635" y="7063"/>
                    <a:pt x="1" y="5487"/>
                    <a:pt x="1" y="3561"/>
                  </a:cubicBezTo>
                  <a:cubicBezTo>
                    <a:pt x="1" y="1635"/>
                    <a:pt x="1577" y="0"/>
                    <a:pt x="3503" y="0"/>
                  </a:cubicBezTo>
                  <a:cubicBezTo>
                    <a:pt x="5429" y="0"/>
                    <a:pt x="7064" y="1576"/>
                    <a:pt x="7064" y="3502"/>
                  </a:cubicBezTo>
                  <a:cubicBezTo>
                    <a:pt x="7064" y="5429"/>
                    <a:pt x="5488" y="7063"/>
                    <a:pt x="3561" y="70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" name="Google Shape;4100;p12"/>
            <p:cNvSpPr/>
            <p:nvPr/>
          </p:nvSpPr>
          <p:spPr>
            <a:xfrm>
              <a:off x="2841050" y="3861450"/>
              <a:ext cx="178050" cy="178075"/>
            </a:xfrm>
            <a:custGeom>
              <a:avLst/>
              <a:gdLst/>
              <a:ahLst/>
              <a:cxnLst/>
              <a:rect l="l" t="t" r="r" b="b"/>
              <a:pathLst>
                <a:path w="7122" h="7123" extrusionOk="0">
                  <a:moveTo>
                    <a:pt x="3502" y="1"/>
                  </a:moveTo>
                  <a:cubicBezTo>
                    <a:pt x="5428" y="1"/>
                    <a:pt x="7063" y="1577"/>
                    <a:pt x="7063" y="3503"/>
                  </a:cubicBezTo>
                  <a:cubicBezTo>
                    <a:pt x="7121" y="5429"/>
                    <a:pt x="5545" y="7064"/>
                    <a:pt x="3561" y="7064"/>
                  </a:cubicBezTo>
                  <a:cubicBezTo>
                    <a:pt x="1634" y="7122"/>
                    <a:pt x="58" y="5546"/>
                    <a:pt x="0" y="3561"/>
                  </a:cubicBezTo>
                  <a:cubicBezTo>
                    <a:pt x="0" y="1635"/>
                    <a:pt x="1576" y="59"/>
                    <a:pt x="35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" name="Google Shape;4101;p12"/>
            <p:cNvSpPr/>
            <p:nvPr/>
          </p:nvSpPr>
          <p:spPr>
            <a:xfrm>
              <a:off x="2594425" y="361485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7063" y="3561"/>
                  </a:moveTo>
                  <a:cubicBezTo>
                    <a:pt x="7063" y="5487"/>
                    <a:pt x="5429" y="7121"/>
                    <a:pt x="3503" y="7063"/>
                  </a:cubicBezTo>
                  <a:cubicBezTo>
                    <a:pt x="1576" y="7063"/>
                    <a:pt x="0" y="5429"/>
                    <a:pt x="0" y="3503"/>
                  </a:cubicBezTo>
                  <a:cubicBezTo>
                    <a:pt x="59" y="1576"/>
                    <a:pt x="1635" y="0"/>
                    <a:pt x="3561" y="0"/>
                  </a:cubicBezTo>
                  <a:cubicBezTo>
                    <a:pt x="5487" y="59"/>
                    <a:pt x="7122" y="1635"/>
                    <a:pt x="7063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" name="Google Shape;4102;p12"/>
            <p:cNvSpPr/>
            <p:nvPr/>
          </p:nvSpPr>
          <p:spPr>
            <a:xfrm>
              <a:off x="5050350" y="336822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7064" y="3503"/>
                  </a:moveTo>
                  <a:cubicBezTo>
                    <a:pt x="7064" y="5429"/>
                    <a:pt x="5429" y="7064"/>
                    <a:pt x="3503" y="7064"/>
                  </a:cubicBezTo>
                  <a:cubicBezTo>
                    <a:pt x="1635" y="7064"/>
                    <a:pt x="1" y="5487"/>
                    <a:pt x="1" y="3561"/>
                  </a:cubicBezTo>
                  <a:cubicBezTo>
                    <a:pt x="1" y="1635"/>
                    <a:pt x="1635" y="1"/>
                    <a:pt x="3562" y="1"/>
                  </a:cubicBezTo>
                  <a:cubicBezTo>
                    <a:pt x="5429" y="59"/>
                    <a:pt x="7005" y="1635"/>
                    <a:pt x="7064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" name="Google Shape;4103;p12"/>
            <p:cNvSpPr/>
            <p:nvPr/>
          </p:nvSpPr>
          <p:spPr>
            <a:xfrm>
              <a:off x="3087650" y="140697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3561" y="1"/>
                  </a:moveTo>
                  <a:cubicBezTo>
                    <a:pt x="5487" y="1"/>
                    <a:pt x="7063" y="1635"/>
                    <a:pt x="7063" y="3503"/>
                  </a:cubicBezTo>
                  <a:cubicBezTo>
                    <a:pt x="7063" y="5429"/>
                    <a:pt x="5429" y="7064"/>
                    <a:pt x="3503" y="7005"/>
                  </a:cubicBezTo>
                  <a:cubicBezTo>
                    <a:pt x="1577" y="6947"/>
                    <a:pt x="1" y="5371"/>
                    <a:pt x="59" y="3503"/>
                  </a:cubicBezTo>
                  <a:cubicBezTo>
                    <a:pt x="59" y="1577"/>
                    <a:pt x="1693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" name="Google Shape;4104;p12"/>
            <p:cNvSpPr/>
            <p:nvPr/>
          </p:nvSpPr>
          <p:spPr>
            <a:xfrm>
              <a:off x="4316350" y="4106625"/>
              <a:ext cx="172225" cy="173675"/>
            </a:xfrm>
            <a:custGeom>
              <a:avLst/>
              <a:gdLst/>
              <a:ahLst/>
              <a:cxnLst/>
              <a:rect l="l" t="t" r="r" b="b"/>
              <a:pathLst>
                <a:path w="6889" h="6947" extrusionOk="0">
                  <a:moveTo>
                    <a:pt x="6888" y="3502"/>
                  </a:moveTo>
                  <a:cubicBezTo>
                    <a:pt x="6888" y="5429"/>
                    <a:pt x="5312" y="6946"/>
                    <a:pt x="3386" y="6888"/>
                  </a:cubicBezTo>
                  <a:cubicBezTo>
                    <a:pt x="1460" y="6888"/>
                    <a:pt x="1" y="5370"/>
                    <a:pt x="1" y="3444"/>
                  </a:cubicBezTo>
                  <a:cubicBezTo>
                    <a:pt x="1" y="1518"/>
                    <a:pt x="1577" y="0"/>
                    <a:pt x="3503" y="0"/>
                  </a:cubicBezTo>
                  <a:cubicBezTo>
                    <a:pt x="5371" y="59"/>
                    <a:pt x="6888" y="1576"/>
                    <a:pt x="6888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" name="Google Shape;4105;p12"/>
            <p:cNvSpPr/>
            <p:nvPr/>
          </p:nvSpPr>
          <p:spPr>
            <a:xfrm>
              <a:off x="2353650" y="2145375"/>
              <a:ext cx="172200" cy="172200"/>
            </a:xfrm>
            <a:custGeom>
              <a:avLst/>
              <a:gdLst/>
              <a:ahLst/>
              <a:cxnLst/>
              <a:rect l="l" t="t" r="r" b="b"/>
              <a:pathLst>
                <a:path w="6888" h="6888" extrusionOk="0">
                  <a:moveTo>
                    <a:pt x="6888" y="3444"/>
                  </a:moveTo>
                  <a:cubicBezTo>
                    <a:pt x="6888" y="5370"/>
                    <a:pt x="5429" y="6830"/>
                    <a:pt x="3502" y="6888"/>
                  </a:cubicBezTo>
                  <a:cubicBezTo>
                    <a:pt x="1518" y="6888"/>
                    <a:pt x="0" y="5370"/>
                    <a:pt x="59" y="3386"/>
                  </a:cubicBezTo>
                  <a:cubicBezTo>
                    <a:pt x="59" y="1459"/>
                    <a:pt x="1576" y="0"/>
                    <a:pt x="3502" y="0"/>
                  </a:cubicBezTo>
                  <a:cubicBezTo>
                    <a:pt x="5370" y="0"/>
                    <a:pt x="6888" y="1518"/>
                    <a:pt x="6888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" name="Google Shape;4106;p12"/>
            <p:cNvSpPr/>
            <p:nvPr/>
          </p:nvSpPr>
          <p:spPr>
            <a:xfrm>
              <a:off x="4805200" y="1656525"/>
              <a:ext cx="172225" cy="170750"/>
            </a:xfrm>
            <a:custGeom>
              <a:avLst/>
              <a:gdLst/>
              <a:ahLst/>
              <a:cxnLst/>
              <a:rect l="l" t="t" r="r" b="b"/>
              <a:pathLst>
                <a:path w="6889" h="6830" extrusionOk="0">
                  <a:moveTo>
                    <a:pt x="6888" y="3386"/>
                  </a:moveTo>
                  <a:cubicBezTo>
                    <a:pt x="6888" y="5312"/>
                    <a:pt x="5371" y="6829"/>
                    <a:pt x="3503" y="6829"/>
                  </a:cubicBezTo>
                  <a:cubicBezTo>
                    <a:pt x="1518" y="6829"/>
                    <a:pt x="1" y="5312"/>
                    <a:pt x="59" y="3386"/>
                  </a:cubicBezTo>
                  <a:cubicBezTo>
                    <a:pt x="59" y="1459"/>
                    <a:pt x="1577" y="0"/>
                    <a:pt x="3503" y="0"/>
                  </a:cubicBezTo>
                  <a:cubicBezTo>
                    <a:pt x="5371" y="0"/>
                    <a:pt x="6888" y="1518"/>
                    <a:pt x="6888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" name="Google Shape;4107;p12"/>
            <p:cNvSpPr/>
            <p:nvPr/>
          </p:nvSpPr>
          <p:spPr>
            <a:xfrm>
              <a:off x="3090575" y="4108075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6830" y="3444"/>
                  </a:moveTo>
                  <a:cubicBezTo>
                    <a:pt x="6830" y="5312"/>
                    <a:pt x="5312" y="6830"/>
                    <a:pt x="3386" y="6830"/>
                  </a:cubicBezTo>
                  <a:cubicBezTo>
                    <a:pt x="1518" y="6771"/>
                    <a:pt x="0" y="5254"/>
                    <a:pt x="59" y="3328"/>
                  </a:cubicBezTo>
                  <a:cubicBezTo>
                    <a:pt x="59" y="1460"/>
                    <a:pt x="1576" y="1"/>
                    <a:pt x="3444" y="1"/>
                  </a:cubicBezTo>
                  <a:cubicBezTo>
                    <a:pt x="5370" y="1"/>
                    <a:pt x="6830" y="1518"/>
                    <a:pt x="6830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" name="Google Shape;4108;p12"/>
            <p:cNvSpPr/>
            <p:nvPr/>
          </p:nvSpPr>
          <p:spPr>
            <a:xfrm>
              <a:off x="2355100" y="3371150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3444" y="6830"/>
                  </a:moveTo>
                  <a:cubicBezTo>
                    <a:pt x="1518" y="6830"/>
                    <a:pt x="1" y="5312"/>
                    <a:pt x="1" y="3444"/>
                  </a:cubicBezTo>
                  <a:cubicBezTo>
                    <a:pt x="1" y="1518"/>
                    <a:pt x="1518" y="59"/>
                    <a:pt x="3386" y="0"/>
                  </a:cubicBezTo>
                  <a:cubicBezTo>
                    <a:pt x="5312" y="0"/>
                    <a:pt x="6830" y="1518"/>
                    <a:pt x="6830" y="3444"/>
                  </a:cubicBezTo>
                  <a:cubicBezTo>
                    <a:pt x="6830" y="5312"/>
                    <a:pt x="5312" y="6830"/>
                    <a:pt x="3444" y="68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" name="Google Shape;4109;p12"/>
            <p:cNvSpPr/>
            <p:nvPr/>
          </p:nvSpPr>
          <p:spPr>
            <a:xfrm>
              <a:off x="5053275" y="1903125"/>
              <a:ext cx="170750" cy="170775"/>
            </a:xfrm>
            <a:custGeom>
              <a:avLst/>
              <a:gdLst/>
              <a:ahLst/>
              <a:cxnLst/>
              <a:rect l="l" t="t" r="r" b="b"/>
              <a:pathLst>
                <a:path w="6830" h="6831" extrusionOk="0">
                  <a:moveTo>
                    <a:pt x="3445" y="1"/>
                  </a:moveTo>
                  <a:cubicBezTo>
                    <a:pt x="5312" y="59"/>
                    <a:pt x="6830" y="1577"/>
                    <a:pt x="6772" y="3445"/>
                  </a:cubicBezTo>
                  <a:cubicBezTo>
                    <a:pt x="6772" y="5312"/>
                    <a:pt x="5254" y="6830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59" y="1518"/>
                    <a:pt x="1577" y="1"/>
                    <a:pt x="344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" name="Google Shape;4110;p12"/>
            <p:cNvSpPr/>
            <p:nvPr/>
          </p:nvSpPr>
          <p:spPr>
            <a:xfrm>
              <a:off x="4564425" y="140990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2" y="3386"/>
                  </a:moveTo>
                  <a:cubicBezTo>
                    <a:pt x="6772" y="5195"/>
                    <a:pt x="5254" y="6771"/>
                    <a:pt x="3386" y="6771"/>
                  </a:cubicBezTo>
                  <a:cubicBezTo>
                    <a:pt x="1577" y="6771"/>
                    <a:pt x="1" y="5254"/>
                    <a:pt x="1" y="3444"/>
                  </a:cubicBezTo>
                  <a:cubicBezTo>
                    <a:pt x="1" y="1576"/>
                    <a:pt x="1518" y="59"/>
                    <a:pt x="3328" y="0"/>
                  </a:cubicBezTo>
                  <a:cubicBezTo>
                    <a:pt x="5196" y="0"/>
                    <a:pt x="6772" y="1518"/>
                    <a:pt x="6772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" name="Google Shape;4111;p12"/>
            <p:cNvSpPr/>
            <p:nvPr/>
          </p:nvSpPr>
          <p:spPr>
            <a:xfrm>
              <a:off x="5296975" y="2635675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1" y="3386"/>
                  </a:moveTo>
                  <a:cubicBezTo>
                    <a:pt x="6771" y="5196"/>
                    <a:pt x="5254" y="6772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1" y="1577"/>
                    <a:pt x="1518" y="59"/>
                    <a:pt x="3328" y="1"/>
                  </a:cubicBezTo>
                  <a:cubicBezTo>
                    <a:pt x="5137" y="1"/>
                    <a:pt x="6713" y="1518"/>
                    <a:pt x="6771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" name="Google Shape;4112;p12"/>
            <p:cNvSpPr/>
            <p:nvPr/>
          </p:nvSpPr>
          <p:spPr>
            <a:xfrm>
              <a:off x="4806675" y="3865850"/>
              <a:ext cx="170750" cy="169275"/>
            </a:xfrm>
            <a:custGeom>
              <a:avLst/>
              <a:gdLst/>
              <a:ahLst/>
              <a:cxnLst/>
              <a:rect l="l" t="t" r="r" b="b"/>
              <a:pathLst>
                <a:path w="6830" h="6771" extrusionOk="0">
                  <a:moveTo>
                    <a:pt x="3444" y="6771"/>
                  </a:moveTo>
                  <a:cubicBezTo>
                    <a:pt x="1576" y="6771"/>
                    <a:pt x="58" y="5253"/>
                    <a:pt x="0" y="3385"/>
                  </a:cubicBezTo>
                  <a:cubicBezTo>
                    <a:pt x="0" y="1518"/>
                    <a:pt x="1576" y="0"/>
                    <a:pt x="3444" y="0"/>
                  </a:cubicBezTo>
                  <a:cubicBezTo>
                    <a:pt x="5253" y="0"/>
                    <a:pt x="6771" y="1518"/>
                    <a:pt x="6771" y="3327"/>
                  </a:cubicBezTo>
                  <a:cubicBezTo>
                    <a:pt x="6829" y="5195"/>
                    <a:pt x="5253" y="6713"/>
                    <a:pt x="3444" y="677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3" name="Google Shape;4113;p12"/>
            <p:cNvSpPr/>
            <p:nvPr/>
          </p:nvSpPr>
          <p:spPr>
            <a:xfrm>
              <a:off x="5296975" y="2882300"/>
              <a:ext cx="169300" cy="170750"/>
            </a:xfrm>
            <a:custGeom>
              <a:avLst/>
              <a:gdLst/>
              <a:ahLst/>
              <a:cxnLst/>
              <a:rect l="l" t="t" r="r" b="b"/>
              <a:pathLst>
                <a:path w="6772" h="6830" extrusionOk="0">
                  <a:moveTo>
                    <a:pt x="6713" y="3444"/>
                  </a:moveTo>
                  <a:cubicBezTo>
                    <a:pt x="6713" y="5254"/>
                    <a:pt x="5137" y="6830"/>
                    <a:pt x="3328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9"/>
                  </a:cubicBezTo>
                  <a:cubicBezTo>
                    <a:pt x="5254" y="59"/>
                    <a:pt x="6771" y="1635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4" name="Google Shape;4114;p12"/>
            <p:cNvSpPr/>
            <p:nvPr/>
          </p:nvSpPr>
          <p:spPr>
            <a:xfrm>
              <a:off x="3827500" y="1167650"/>
              <a:ext cx="170750" cy="169300"/>
            </a:xfrm>
            <a:custGeom>
              <a:avLst/>
              <a:gdLst/>
              <a:ahLst/>
              <a:cxnLst/>
              <a:rect l="l" t="t" r="r" b="b"/>
              <a:pathLst>
                <a:path w="6830" h="6772" extrusionOk="0">
                  <a:moveTo>
                    <a:pt x="3386" y="6772"/>
                  </a:moveTo>
                  <a:cubicBezTo>
                    <a:pt x="1518" y="6714"/>
                    <a:pt x="0" y="5138"/>
                    <a:pt x="59" y="3328"/>
                  </a:cubicBezTo>
                  <a:cubicBezTo>
                    <a:pt x="59" y="1519"/>
                    <a:pt x="1635" y="1"/>
                    <a:pt x="3444" y="1"/>
                  </a:cubicBezTo>
                  <a:cubicBezTo>
                    <a:pt x="5254" y="1"/>
                    <a:pt x="6830" y="1635"/>
                    <a:pt x="6771" y="3445"/>
                  </a:cubicBezTo>
                  <a:cubicBezTo>
                    <a:pt x="6713" y="5254"/>
                    <a:pt x="5195" y="6772"/>
                    <a:pt x="3386" y="67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5" name="Google Shape;4115;p12"/>
            <p:cNvSpPr/>
            <p:nvPr/>
          </p:nvSpPr>
          <p:spPr>
            <a:xfrm>
              <a:off x="2603175" y="1656525"/>
              <a:ext cx="167850" cy="170750"/>
            </a:xfrm>
            <a:custGeom>
              <a:avLst/>
              <a:gdLst/>
              <a:ahLst/>
              <a:cxnLst/>
              <a:rect l="l" t="t" r="r" b="b"/>
              <a:pathLst>
                <a:path w="6714" h="6830" extrusionOk="0">
                  <a:moveTo>
                    <a:pt x="6713" y="3444"/>
                  </a:moveTo>
                  <a:cubicBezTo>
                    <a:pt x="6713" y="5253"/>
                    <a:pt x="5137" y="6829"/>
                    <a:pt x="3269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8"/>
                  </a:cubicBezTo>
                  <a:cubicBezTo>
                    <a:pt x="5254" y="58"/>
                    <a:pt x="6713" y="1634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6" name="Google Shape;4116;p12"/>
            <p:cNvSpPr/>
            <p:nvPr/>
          </p:nvSpPr>
          <p:spPr>
            <a:xfrm>
              <a:off x="3580875" y="116765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3445" y="6714"/>
                  </a:moveTo>
                  <a:cubicBezTo>
                    <a:pt x="1577" y="6772"/>
                    <a:pt x="1" y="5196"/>
                    <a:pt x="59" y="3328"/>
                  </a:cubicBezTo>
                  <a:cubicBezTo>
                    <a:pt x="59" y="1519"/>
                    <a:pt x="1577" y="1"/>
                    <a:pt x="3386" y="1"/>
                  </a:cubicBezTo>
                  <a:cubicBezTo>
                    <a:pt x="5254" y="1"/>
                    <a:pt x="6772" y="1577"/>
                    <a:pt x="6772" y="3386"/>
                  </a:cubicBezTo>
                  <a:cubicBezTo>
                    <a:pt x="6772" y="5196"/>
                    <a:pt x="5196" y="6714"/>
                    <a:pt x="3445" y="67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7" name="Google Shape;4117;p12"/>
            <p:cNvSpPr/>
            <p:nvPr/>
          </p:nvSpPr>
          <p:spPr>
            <a:xfrm>
              <a:off x="5054750" y="3620675"/>
              <a:ext cx="166375" cy="166375"/>
            </a:xfrm>
            <a:custGeom>
              <a:avLst/>
              <a:gdLst/>
              <a:ahLst/>
              <a:cxnLst/>
              <a:rect l="l" t="t" r="r" b="b"/>
              <a:pathLst>
                <a:path w="6655" h="6655" extrusionOk="0">
                  <a:moveTo>
                    <a:pt x="6654" y="3328"/>
                  </a:moveTo>
                  <a:cubicBezTo>
                    <a:pt x="6654" y="5196"/>
                    <a:pt x="5137" y="6655"/>
                    <a:pt x="3327" y="6655"/>
                  </a:cubicBezTo>
                  <a:cubicBezTo>
                    <a:pt x="1459" y="6597"/>
                    <a:pt x="0" y="5079"/>
                    <a:pt x="0" y="3270"/>
                  </a:cubicBezTo>
                  <a:cubicBezTo>
                    <a:pt x="58" y="1460"/>
                    <a:pt x="1518" y="1"/>
                    <a:pt x="3327" y="1"/>
                  </a:cubicBezTo>
                  <a:cubicBezTo>
                    <a:pt x="5195" y="1"/>
                    <a:pt x="6654" y="1518"/>
                    <a:pt x="6654" y="33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8" name="Google Shape;4118;p12"/>
            <p:cNvSpPr/>
            <p:nvPr/>
          </p:nvSpPr>
          <p:spPr>
            <a:xfrm>
              <a:off x="5296975" y="2391975"/>
              <a:ext cx="169300" cy="170775"/>
            </a:xfrm>
            <a:custGeom>
              <a:avLst/>
              <a:gdLst/>
              <a:ahLst/>
              <a:cxnLst/>
              <a:rect l="l" t="t" r="r" b="b"/>
              <a:pathLst>
                <a:path w="6772" h="6831" extrusionOk="0">
                  <a:moveTo>
                    <a:pt x="3269" y="6772"/>
                  </a:moveTo>
                  <a:cubicBezTo>
                    <a:pt x="1401" y="6655"/>
                    <a:pt x="1" y="5137"/>
                    <a:pt x="59" y="3328"/>
                  </a:cubicBezTo>
                  <a:cubicBezTo>
                    <a:pt x="176" y="1460"/>
                    <a:pt x="1693" y="1"/>
                    <a:pt x="3503" y="118"/>
                  </a:cubicBezTo>
                  <a:cubicBezTo>
                    <a:pt x="5371" y="234"/>
                    <a:pt x="6771" y="1694"/>
                    <a:pt x="6713" y="3503"/>
                  </a:cubicBezTo>
                  <a:cubicBezTo>
                    <a:pt x="6596" y="5371"/>
                    <a:pt x="5079" y="6830"/>
                    <a:pt x="3269" y="67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9" name="Google Shape;4119;p12"/>
            <p:cNvSpPr/>
            <p:nvPr/>
          </p:nvSpPr>
          <p:spPr>
            <a:xfrm>
              <a:off x="4562975" y="4111000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8"/>
                    <a:pt x="5137" y="6538"/>
                    <a:pt x="3327" y="6538"/>
                  </a:cubicBezTo>
                  <a:cubicBezTo>
                    <a:pt x="1459" y="6596"/>
                    <a:pt x="0" y="5137"/>
                    <a:pt x="0" y="3269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137" y="0"/>
                    <a:pt x="6538" y="1460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0" name="Google Shape;4120;p12"/>
            <p:cNvSpPr/>
            <p:nvPr/>
          </p:nvSpPr>
          <p:spPr>
            <a:xfrm>
              <a:off x="4072650" y="1169125"/>
              <a:ext cx="166375" cy="164925"/>
            </a:xfrm>
            <a:custGeom>
              <a:avLst/>
              <a:gdLst/>
              <a:ahLst/>
              <a:cxnLst/>
              <a:rect l="l" t="t" r="r" b="b"/>
              <a:pathLst>
                <a:path w="6655" h="6597" extrusionOk="0">
                  <a:moveTo>
                    <a:pt x="3328" y="0"/>
                  </a:moveTo>
                  <a:cubicBezTo>
                    <a:pt x="5196" y="0"/>
                    <a:pt x="6655" y="1518"/>
                    <a:pt x="6597" y="3327"/>
                  </a:cubicBezTo>
                  <a:cubicBezTo>
                    <a:pt x="6597" y="5195"/>
                    <a:pt x="5137" y="6596"/>
                    <a:pt x="3328" y="6596"/>
                  </a:cubicBezTo>
                  <a:cubicBezTo>
                    <a:pt x="1460" y="6596"/>
                    <a:pt x="1" y="5137"/>
                    <a:pt x="1" y="3269"/>
                  </a:cubicBezTo>
                  <a:cubicBezTo>
                    <a:pt x="59" y="1460"/>
                    <a:pt x="1518" y="0"/>
                    <a:pt x="33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1" name="Google Shape;4121;p12"/>
            <p:cNvSpPr/>
            <p:nvPr/>
          </p:nvSpPr>
          <p:spPr>
            <a:xfrm>
              <a:off x="2846875" y="1411350"/>
              <a:ext cx="166375" cy="167850"/>
            </a:xfrm>
            <a:custGeom>
              <a:avLst/>
              <a:gdLst/>
              <a:ahLst/>
              <a:cxnLst/>
              <a:rect l="l" t="t" r="r" b="b"/>
              <a:pathLst>
                <a:path w="6655" h="6714" extrusionOk="0">
                  <a:moveTo>
                    <a:pt x="6596" y="3386"/>
                  </a:moveTo>
                  <a:cubicBezTo>
                    <a:pt x="6596" y="5254"/>
                    <a:pt x="5079" y="6713"/>
                    <a:pt x="3269" y="6655"/>
                  </a:cubicBezTo>
                  <a:cubicBezTo>
                    <a:pt x="1401" y="6597"/>
                    <a:pt x="0" y="5137"/>
                    <a:pt x="0" y="3328"/>
                  </a:cubicBezTo>
                  <a:cubicBezTo>
                    <a:pt x="59" y="1460"/>
                    <a:pt x="1576" y="1"/>
                    <a:pt x="3386" y="59"/>
                  </a:cubicBezTo>
                  <a:cubicBezTo>
                    <a:pt x="5195" y="59"/>
                    <a:pt x="6655" y="1577"/>
                    <a:pt x="6596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2" name="Google Shape;4122;p12"/>
            <p:cNvSpPr/>
            <p:nvPr/>
          </p:nvSpPr>
          <p:spPr>
            <a:xfrm>
              <a:off x="5299900" y="3131825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9"/>
                    <a:pt x="5137" y="6538"/>
                    <a:pt x="3327" y="6597"/>
                  </a:cubicBezTo>
                  <a:cubicBezTo>
                    <a:pt x="1460" y="6597"/>
                    <a:pt x="0" y="5137"/>
                    <a:pt x="0" y="3269"/>
                  </a:cubicBezTo>
                  <a:cubicBezTo>
                    <a:pt x="0" y="1460"/>
                    <a:pt x="1401" y="1"/>
                    <a:pt x="3211" y="1"/>
                  </a:cubicBezTo>
                  <a:cubicBezTo>
                    <a:pt x="5078" y="1"/>
                    <a:pt x="6538" y="1402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3" name="Google Shape;4123;p12"/>
            <p:cNvSpPr/>
            <p:nvPr/>
          </p:nvSpPr>
          <p:spPr>
            <a:xfrm>
              <a:off x="2358025" y="1901675"/>
              <a:ext cx="164925" cy="164925"/>
            </a:xfrm>
            <a:custGeom>
              <a:avLst/>
              <a:gdLst/>
              <a:ahLst/>
              <a:cxnLst/>
              <a:rect l="l" t="t" r="r" b="b"/>
              <a:pathLst>
                <a:path w="6597" h="6597" extrusionOk="0">
                  <a:moveTo>
                    <a:pt x="3327" y="6596"/>
                  </a:moveTo>
                  <a:cubicBezTo>
                    <a:pt x="1518" y="6596"/>
                    <a:pt x="59" y="5195"/>
                    <a:pt x="0" y="3327"/>
                  </a:cubicBezTo>
                  <a:cubicBezTo>
                    <a:pt x="0" y="1518"/>
                    <a:pt x="1401" y="59"/>
                    <a:pt x="3269" y="59"/>
                  </a:cubicBezTo>
                  <a:cubicBezTo>
                    <a:pt x="5079" y="0"/>
                    <a:pt x="6538" y="1460"/>
                    <a:pt x="6538" y="3269"/>
                  </a:cubicBezTo>
                  <a:cubicBezTo>
                    <a:pt x="6596" y="5137"/>
                    <a:pt x="5137" y="6538"/>
                    <a:pt x="3327" y="659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4" name="Google Shape;4124;p12"/>
            <p:cNvSpPr/>
            <p:nvPr/>
          </p:nvSpPr>
          <p:spPr>
            <a:xfrm>
              <a:off x="3337175" y="1170575"/>
              <a:ext cx="164925" cy="163475"/>
            </a:xfrm>
            <a:custGeom>
              <a:avLst/>
              <a:gdLst/>
              <a:ahLst/>
              <a:cxnLst/>
              <a:rect l="l" t="t" r="r" b="b"/>
              <a:pathLst>
                <a:path w="6597" h="6539" extrusionOk="0">
                  <a:moveTo>
                    <a:pt x="3270" y="1"/>
                  </a:moveTo>
                  <a:cubicBezTo>
                    <a:pt x="5079" y="1"/>
                    <a:pt x="6538" y="1402"/>
                    <a:pt x="6538" y="3211"/>
                  </a:cubicBezTo>
                  <a:cubicBezTo>
                    <a:pt x="6597" y="5079"/>
                    <a:pt x="5138" y="6538"/>
                    <a:pt x="3328" y="6538"/>
                  </a:cubicBezTo>
                  <a:cubicBezTo>
                    <a:pt x="1460" y="6538"/>
                    <a:pt x="59" y="5137"/>
                    <a:pt x="1" y="3269"/>
                  </a:cubicBezTo>
                  <a:cubicBezTo>
                    <a:pt x="1" y="1460"/>
                    <a:pt x="1402" y="1"/>
                    <a:pt x="32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5" name="Google Shape;4125;p12"/>
            <p:cNvSpPr/>
            <p:nvPr/>
          </p:nvSpPr>
          <p:spPr>
            <a:xfrm>
              <a:off x="2601725" y="3864375"/>
              <a:ext cx="163450" cy="163475"/>
            </a:xfrm>
            <a:custGeom>
              <a:avLst/>
              <a:gdLst/>
              <a:ahLst/>
              <a:cxnLst/>
              <a:rect l="l" t="t" r="r" b="b"/>
              <a:pathLst>
                <a:path w="6538" h="6539" extrusionOk="0">
                  <a:moveTo>
                    <a:pt x="3269" y="1"/>
                  </a:moveTo>
                  <a:cubicBezTo>
                    <a:pt x="5137" y="1"/>
                    <a:pt x="6538" y="1460"/>
                    <a:pt x="6538" y="3328"/>
                  </a:cubicBezTo>
                  <a:cubicBezTo>
                    <a:pt x="6538" y="5137"/>
                    <a:pt x="5078" y="6538"/>
                    <a:pt x="3211" y="6538"/>
                  </a:cubicBezTo>
                  <a:cubicBezTo>
                    <a:pt x="1401" y="6538"/>
                    <a:pt x="0" y="5079"/>
                    <a:pt x="0" y="3269"/>
                  </a:cubicBezTo>
                  <a:cubicBezTo>
                    <a:pt x="0" y="1402"/>
                    <a:pt x="1460" y="1"/>
                    <a:pt x="32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6" name="Google Shape;4126;p12"/>
            <p:cNvSpPr/>
            <p:nvPr/>
          </p:nvSpPr>
          <p:spPr>
            <a:xfrm>
              <a:off x="2112875" y="28866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5020"/>
                    <a:pt x="5020" y="6480"/>
                    <a:pt x="3269" y="6480"/>
                  </a:cubicBezTo>
                  <a:cubicBezTo>
                    <a:pt x="1401" y="6480"/>
                    <a:pt x="0" y="5020"/>
                    <a:pt x="0" y="3211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020" y="0"/>
                    <a:pt x="6479" y="1460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7" name="Google Shape;4127;p12"/>
            <p:cNvSpPr/>
            <p:nvPr/>
          </p:nvSpPr>
          <p:spPr>
            <a:xfrm>
              <a:off x="3585250" y="4357600"/>
              <a:ext cx="162025" cy="163475"/>
            </a:xfrm>
            <a:custGeom>
              <a:avLst/>
              <a:gdLst/>
              <a:ahLst/>
              <a:cxnLst/>
              <a:rect l="l" t="t" r="r" b="b"/>
              <a:pathLst>
                <a:path w="6481" h="6539" extrusionOk="0">
                  <a:moveTo>
                    <a:pt x="3211" y="6538"/>
                  </a:moveTo>
                  <a:cubicBezTo>
                    <a:pt x="1460" y="6538"/>
                    <a:pt x="1" y="5079"/>
                    <a:pt x="1" y="3270"/>
                  </a:cubicBezTo>
                  <a:cubicBezTo>
                    <a:pt x="1" y="1460"/>
                    <a:pt x="1460" y="1"/>
                    <a:pt x="3270" y="59"/>
                  </a:cubicBezTo>
                  <a:cubicBezTo>
                    <a:pt x="5021" y="59"/>
                    <a:pt x="6480" y="1518"/>
                    <a:pt x="6480" y="3328"/>
                  </a:cubicBezTo>
                  <a:cubicBezTo>
                    <a:pt x="6480" y="5079"/>
                    <a:pt x="5021" y="6538"/>
                    <a:pt x="3211" y="653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8" name="Google Shape;4128;p12"/>
            <p:cNvSpPr/>
            <p:nvPr/>
          </p:nvSpPr>
          <p:spPr>
            <a:xfrm>
              <a:off x="383187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5020" y="0"/>
                    <a:pt x="6480" y="1401"/>
                    <a:pt x="6480" y="3269"/>
                  </a:cubicBezTo>
                  <a:cubicBezTo>
                    <a:pt x="6480" y="5020"/>
                    <a:pt x="5020" y="6479"/>
                    <a:pt x="3269" y="6479"/>
                  </a:cubicBezTo>
                  <a:cubicBezTo>
                    <a:pt x="1460" y="6479"/>
                    <a:pt x="1" y="5020"/>
                    <a:pt x="1" y="3211"/>
                  </a:cubicBezTo>
                  <a:cubicBezTo>
                    <a:pt x="1" y="1401"/>
                    <a:pt x="1401" y="0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9" name="Google Shape;4129;p12"/>
            <p:cNvSpPr/>
            <p:nvPr/>
          </p:nvSpPr>
          <p:spPr>
            <a:xfrm>
              <a:off x="2112875" y="26400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4962"/>
                    <a:pt x="5078" y="6422"/>
                    <a:pt x="3269" y="6480"/>
                  </a:cubicBezTo>
                  <a:cubicBezTo>
                    <a:pt x="1459" y="6480"/>
                    <a:pt x="0" y="5021"/>
                    <a:pt x="0" y="3211"/>
                  </a:cubicBezTo>
                  <a:cubicBezTo>
                    <a:pt x="0" y="1460"/>
                    <a:pt x="1459" y="1"/>
                    <a:pt x="3211" y="1"/>
                  </a:cubicBezTo>
                  <a:cubicBezTo>
                    <a:pt x="5020" y="1"/>
                    <a:pt x="6479" y="1402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0" name="Google Shape;4130;p12"/>
            <p:cNvSpPr/>
            <p:nvPr/>
          </p:nvSpPr>
          <p:spPr>
            <a:xfrm>
              <a:off x="2848325" y="41124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70" y="6480"/>
                  </a:moveTo>
                  <a:cubicBezTo>
                    <a:pt x="1518" y="6480"/>
                    <a:pt x="59" y="5020"/>
                    <a:pt x="1" y="3269"/>
                  </a:cubicBezTo>
                  <a:cubicBezTo>
                    <a:pt x="1" y="1460"/>
                    <a:pt x="1460" y="1"/>
                    <a:pt x="3211" y="1"/>
                  </a:cubicBezTo>
                  <a:cubicBezTo>
                    <a:pt x="5021" y="1"/>
                    <a:pt x="6480" y="1402"/>
                    <a:pt x="6480" y="3211"/>
                  </a:cubicBezTo>
                  <a:cubicBezTo>
                    <a:pt x="6480" y="4962"/>
                    <a:pt x="5079" y="6421"/>
                    <a:pt x="3270" y="64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1" name="Google Shape;4131;p12"/>
            <p:cNvSpPr/>
            <p:nvPr/>
          </p:nvSpPr>
          <p:spPr>
            <a:xfrm>
              <a:off x="2359475" y="36221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4962" y="0"/>
                    <a:pt x="6480" y="1459"/>
                    <a:pt x="6480" y="3211"/>
                  </a:cubicBezTo>
                  <a:cubicBezTo>
                    <a:pt x="6480" y="5020"/>
                    <a:pt x="5021" y="6479"/>
                    <a:pt x="3269" y="6479"/>
                  </a:cubicBezTo>
                  <a:cubicBezTo>
                    <a:pt x="1460" y="6479"/>
                    <a:pt x="1" y="5078"/>
                    <a:pt x="1" y="3269"/>
                  </a:cubicBezTo>
                  <a:cubicBezTo>
                    <a:pt x="1" y="1518"/>
                    <a:pt x="1402" y="59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2" name="Google Shape;4132;p12"/>
            <p:cNvSpPr/>
            <p:nvPr/>
          </p:nvSpPr>
          <p:spPr>
            <a:xfrm>
              <a:off x="4320725" y="11705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80" y="3211"/>
                  </a:moveTo>
                  <a:cubicBezTo>
                    <a:pt x="6480" y="5021"/>
                    <a:pt x="5021" y="6480"/>
                    <a:pt x="3269" y="6480"/>
                  </a:cubicBezTo>
                  <a:cubicBezTo>
                    <a:pt x="1518" y="6480"/>
                    <a:pt x="59" y="5021"/>
                    <a:pt x="59" y="3269"/>
                  </a:cubicBezTo>
                  <a:cubicBezTo>
                    <a:pt x="1" y="1518"/>
                    <a:pt x="1518" y="1"/>
                    <a:pt x="3269" y="59"/>
                  </a:cubicBezTo>
                  <a:cubicBezTo>
                    <a:pt x="5021" y="59"/>
                    <a:pt x="6480" y="1518"/>
                    <a:pt x="6480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3" name="Google Shape;4133;p12"/>
            <p:cNvSpPr/>
            <p:nvPr/>
          </p:nvSpPr>
          <p:spPr>
            <a:xfrm>
              <a:off x="407412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0" y="0"/>
                  </a:moveTo>
                  <a:cubicBezTo>
                    <a:pt x="5020" y="0"/>
                    <a:pt x="6479" y="1459"/>
                    <a:pt x="6479" y="3269"/>
                  </a:cubicBezTo>
                  <a:cubicBezTo>
                    <a:pt x="6479" y="4962"/>
                    <a:pt x="5020" y="6421"/>
                    <a:pt x="3269" y="6479"/>
                  </a:cubicBezTo>
                  <a:cubicBezTo>
                    <a:pt x="1518" y="6479"/>
                    <a:pt x="0" y="4962"/>
                    <a:pt x="58" y="3211"/>
                  </a:cubicBezTo>
                  <a:cubicBezTo>
                    <a:pt x="58" y="1459"/>
                    <a:pt x="1518" y="59"/>
                    <a:pt x="321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4" name="Google Shape;4134;p12"/>
            <p:cNvSpPr/>
            <p:nvPr/>
          </p:nvSpPr>
          <p:spPr>
            <a:xfrm>
              <a:off x="5301350" y="2149750"/>
              <a:ext cx="160550" cy="162000"/>
            </a:xfrm>
            <a:custGeom>
              <a:avLst/>
              <a:gdLst/>
              <a:ahLst/>
              <a:cxnLst/>
              <a:rect l="l" t="t" r="r" b="b"/>
              <a:pathLst>
                <a:path w="6422" h="6480" extrusionOk="0">
                  <a:moveTo>
                    <a:pt x="3211" y="6479"/>
                  </a:moveTo>
                  <a:cubicBezTo>
                    <a:pt x="1460" y="6479"/>
                    <a:pt x="1" y="5020"/>
                    <a:pt x="1" y="3269"/>
                  </a:cubicBezTo>
                  <a:cubicBezTo>
                    <a:pt x="1" y="1518"/>
                    <a:pt x="1460" y="59"/>
                    <a:pt x="3153" y="59"/>
                  </a:cubicBezTo>
                  <a:cubicBezTo>
                    <a:pt x="4962" y="0"/>
                    <a:pt x="6421" y="1518"/>
                    <a:pt x="6421" y="3269"/>
                  </a:cubicBezTo>
                  <a:cubicBezTo>
                    <a:pt x="6421" y="5020"/>
                    <a:pt x="4962" y="6479"/>
                    <a:pt x="3211" y="64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5" name="Google Shape;4135;p12"/>
            <p:cNvSpPr/>
            <p:nvPr/>
          </p:nvSpPr>
          <p:spPr>
            <a:xfrm>
              <a:off x="2112875" y="2396350"/>
              <a:ext cx="162000" cy="162025"/>
            </a:xfrm>
            <a:custGeom>
              <a:avLst/>
              <a:gdLst/>
              <a:ahLst/>
              <a:cxnLst/>
              <a:rect l="l" t="t" r="r" b="b"/>
              <a:pathLst>
                <a:path w="6480" h="6481" extrusionOk="0">
                  <a:moveTo>
                    <a:pt x="6421" y="3270"/>
                  </a:moveTo>
                  <a:cubicBezTo>
                    <a:pt x="6421" y="5021"/>
                    <a:pt x="4962" y="6480"/>
                    <a:pt x="3211" y="6480"/>
                  </a:cubicBezTo>
                  <a:cubicBezTo>
                    <a:pt x="1459" y="6422"/>
                    <a:pt x="0" y="4962"/>
                    <a:pt x="0" y="3270"/>
                  </a:cubicBezTo>
                  <a:cubicBezTo>
                    <a:pt x="59" y="1519"/>
                    <a:pt x="1518" y="1"/>
                    <a:pt x="3269" y="59"/>
                  </a:cubicBezTo>
                  <a:cubicBezTo>
                    <a:pt x="5020" y="59"/>
                    <a:pt x="6479" y="1519"/>
                    <a:pt x="6421" y="32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6" name="Google Shape;4136;p12"/>
            <p:cNvSpPr/>
            <p:nvPr/>
          </p:nvSpPr>
          <p:spPr>
            <a:xfrm>
              <a:off x="5301350" y="3376975"/>
              <a:ext cx="159075" cy="160550"/>
            </a:xfrm>
            <a:custGeom>
              <a:avLst/>
              <a:gdLst/>
              <a:ahLst/>
              <a:cxnLst/>
              <a:rect l="l" t="t" r="r" b="b"/>
              <a:pathLst>
                <a:path w="6363" h="6422" extrusionOk="0">
                  <a:moveTo>
                    <a:pt x="6363" y="3211"/>
                  </a:moveTo>
                  <a:cubicBezTo>
                    <a:pt x="6363" y="4962"/>
                    <a:pt x="4904" y="6422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59" y="1402"/>
                    <a:pt x="1460" y="1"/>
                    <a:pt x="3211" y="1"/>
                  </a:cubicBezTo>
                  <a:cubicBezTo>
                    <a:pt x="4904" y="1"/>
                    <a:pt x="6363" y="1460"/>
                    <a:pt x="636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7" name="Google Shape;4137;p12"/>
            <p:cNvSpPr/>
            <p:nvPr/>
          </p:nvSpPr>
          <p:spPr>
            <a:xfrm>
              <a:off x="3340100" y="4360525"/>
              <a:ext cx="159100" cy="159075"/>
            </a:xfrm>
            <a:custGeom>
              <a:avLst/>
              <a:gdLst/>
              <a:ahLst/>
              <a:cxnLst/>
              <a:rect l="l" t="t" r="r" b="b"/>
              <a:pathLst>
                <a:path w="6364" h="6363" extrusionOk="0">
                  <a:moveTo>
                    <a:pt x="6363" y="3153"/>
                  </a:moveTo>
                  <a:cubicBezTo>
                    <a:pt x="6363" y="4904"/>
                    <a:pt x="4904" y="6363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1" y="1460"/>
                    <a:pt x="1460" y="1"/>
                    <a:pt x="3153" y="1"/>
                  </a:cubicBezTo>
                  <a:cubicBezTo>
                    <a:pt x="4904" y="1"/>
                    <a:pt x="6363" y="1460"/>
                    <a:pt x="6363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8" name="Google Shape;4138;p12"/>
            <p:cNvSpPr/>
            <p:nvPr/>
          </p:nvSpPr>
          <p:spPr>
            <a:xfrm>
              <a:off x="2114325" y="3134750"/>
              <a:ext cx="159075" cy="159075"/>
            </a:xfrm>
            <a:custGeom>
              <a:avLst/>
              <a:gdLst/>
              <a:ahLst/>
              <a:cxnLst/>
              <a:rect l="l" t="t" r="r" b="b"/>
              <a:pathLst>
                <a:path w="6363" h="6363" extrusionOk="0">
                  <a:moveTo>
                    <a:pt x="3153" y="6363"/>
                  </a:moveTo>
                  <a:cubicBezTo>
                    <a:pt x="1460" y="6363"/>
                    <a:pt x="1" y="4904"/>
                    <a:pt x="1" y="3152"/>
                  </a:cubicBezTo>
                  <a:cubicBezTo>
                    <a:pt x="1" y="1460"/>
                    <a:pt x="1460" y="0"/>
                    <a:pt x="3153" y="0"/>
                  </a:cubicBezTo>
                  <a:cubicBezTo>
                    <a:pt x="4904" y="0"/>
                    <a:pt x="6363" y="1460"/>
                    <a:pt x="6363" y="3152"/>
                  </a:cubicBezTo>
                  <a:cubicBezTo>
                    <a:pt x="6363" y="4904"/>
                    <a:pt x="4904" y="6363"/>
                    <a:pt x="3153" y="63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9" name="Google Shape;4139;p12"/>
            <p:cNvSpPr/>
            <p:nvPr/>
          </p:nvSpPr>
          <p:spPr>
            <a:xfrm>
              <a:off x="4812500" y="1415725"/>
              <a:ext cx="159075" cy="157625"/>
            </a:xfrm>
            <a:custGeom>
              <a:avLst/>
              <a:gdLst/>
              <a:ahLst/>
              <a:cxnLst/>
              <a:rect l="l" t="t" r="r" b="b"/>
              <a:pathLst>
                <a:path w="6363" h="6305" extrusionOk="0">
                  <a:moveTo>
                    <a:pt x="6305" y="3153"/>
                  </a:moveTo>
                  <a:cubicBezTo>
                    <a:pt x="6363" y="4904"/>
                    <a:pt x="4904" y="6305"/>
                    <a:pt x="3153" y="6305"/>
                  </a:cubicBezTo>
                  <a:cubicBezTo>
                    <a:pt x="1401" y="6305"/>
                    <a:pt x="1" y="4904"/>
                    <a:pt x="1" y="3211"/>
                  </a:cubicBezTo>
                  <a:cubicBezTo>
                    <a:pt x="1" y="1460"/>
                    <a:pt x="1401" y="1"/>
                    <a:pt x="3211" y="1"/>
                  </a:cubicBezTo>
                  <a:cubicBezTo>
                    <a:pt x="4904" y="1"/>
                    <a:pt x="6305" y="1402"/>
                    <a:pt x="6305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0" name="Google Shape;4140;p12"/>
            <p:cNvSpPr/>
            <p:nvPr/>
          </p:nvSpPr>
          <p:spPr>
            <a:xfrm>
              <a:off x="5059125" y="1660900"/>
              <a:ext cx="159075" cy="160525"/>
            </a:xfrm>
            <a:custGeom>
              <a:avLst/>
              <a:gdLst/>
              <a:ahLst/>
              <a:cxnLst/>
              <a:rect l="l" t="t" r="r" b="b"/>
              <a:pathLst>
                <a:path w="6363" h="6421" extrusionOk="0">
                  <a:moveTo>
                    <a:pt x="6363" y="3269"/>
                  </a:moveTo>
                  <a:cubicBezTo>
                    <a:pt x="6304" y="5020"/>
                    <a:pt x="4845" y="6421"/>
                    <a:pt x="3094" y="6363"/>
                  </a:cubicBezTo>
                  <a:cubicBezTo>
                    <a:pt x="1343" y="6363"/>
                    <a:pt x="0" y="4903"/>
                    <a:pt x="0" y="3211"/>
                  </a:cubicBezTo>
                  <a:cubicBezTo>
                    <a:pt x="59" y="1401"/>
                    <a:pt x="1518" y="0"/>
                    <a:pt x="3269" y="59"/>
                  </a:cubicBezTo>
                  <a:cubicBezTo>
                    <a:pt x="4962" y="117"/>
                    <a:pt x="6363" y="1518"/>
                    <a:pt x="6363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1" name="Google Shape;4141;p12"/>
            <p:cNvSpPr/>
            <p:nvPr/>
          </p:nvSpPr>
          <p:spPr>
            <a:xfrm>
              <a:off x="3097875" y="1172050"/>
              <a:ext cx="157625" cy="159075"/>
            </a:xfrm>
            <a:custGeom>
              <a:avLst/>
              <a:gdLst/>
              <a:ahLst/>
              <a:cxnLst/>
              <a:rect l="l" t="t" r="r" b="b"/>
              <a:pathLst>
                <a:path w="6305" h="6363" extrusionOk="0">
                  <a:moveTo>
                    <a:pt x="6304" y="3152"/>
                  </a:moveTo>
                  <a:cubicBezTo>
                    <a:pt x="6304" y="4903"/>
                    <a:pt x="4903" y="6362"/>
                    <a:pt x="3152" y="6362"/>
                  </a:cubicBezTo>
                  <a:cubicBezTo>
                    <a:pt x="1401" y="6362"/>
                    <a:pt x="0" y="4962"/>
                    <a:pt x="0" y="3210"/>
                  </a:cubicBezTo>
                  <a:cubicBezTo>
                    <a:pt x="0" y="1459"/>
                    <a:pt x="1401" y="0"/>
                    <a:pt x="3152" y="58"/>
                  </a:cubicBezTo>
                  <a:cubicBezTo>
                    <a:pt x="4903" y="58"/>
                    <a:pt x="6304" y="1459"/>
                    <a:pt x="6304" y="31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2" name="Google Shape;4142;p12"/>
            <p:cNvSpPr/>
            <p:nvPr/>
          </p:nvSpPr>
          <p:spPr>
            <a:xfrm>
              <a:off x="4323650" y="4361975"/>
              <a:ext cx="156175" cy="156175"/>
            </a:xfrm>
            <a:custGeom>
              <a:avLst/>
              <a:gdLst/>
              <a:ahLst/>
              <a:cxnLst/>
              <a:rect l="l" t="t" r="r" b="b"/>
              <a:pathLst>
                <a:path w="6247" h="6247" extrusionOk="0">
                  <a:moveTo>
                    <a:pt x="3152" y="1"/>
                  </a:moveTo>
                  <a:cubicBezTo>
                    <a:pt x="4904" y="59"/>
                    <a:pt x="6246" y="1460"/>
                    <a:pt x="6246" y="3211"/>
                  </a:cubicBezTo>
                  <a:cubicBezTo>
                    <a:pt x="6188" y="4904"/>
                    <a:pt x="4845" y="6247"/>
                    <a:pt x="3094" y="6188"/>
                  </a:cubicBezTo>
                  <a:cubicBezTo>
                    <a:pt x="1343" y="6188"/>
                    <a:pt x="0" y="4787"/>
                    <a:pt x="59" y="3036"/>
                  </a:cubicBezTo>
                  <a:cubicBezTo>
                    <a:pt x="59" y="1343"/>
                    <a:pt x="1460" y="1"/>
                    <a:pt x="31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3" name="Google Shape;4143;p12"/>
            <p:cNvSpPr/>
            <p:nvPr/>
          </p:nvSpPr>
          <p:spPr>
            <a:xfrm>
              <a:off x="2609025" y="1417200"/>
              <a:ext cx="156150" cy="154700"/>
            </a:xfrm>
            <a:custGeom>
              <a:avLst/>
              <a:gdLst/>
              <a:ahLst/>
              <a:cxnLst/>
              <a:rect l="l" t="t" r="r" b="b"/>
              <a:pathLst>
                <a:path w="6246" h="6188" extrusionOk="0">
                  <a:moveTo>
                    <a:pt x="6187" y="3094"/>
                  </a:moveTo>
                  <a:cubicBezTo>
                    <a:pt x="6246" y="4787"/>
                    <a:pt x="4845" y="6188"/>
                    <a:pt x="3152" y="6188"/>
                  </a:cubicBezTo>
                  <a:cubicBezTo>
                    <a:pt x="1459" y="6188"/>
                    <a:pt x="58" y="4845"/>
                    <a:pt x="58" y="3152"/>
                  </a:cubicBezTo>
                  <a:cubicBezTo>
                    <a:pt x="0" y="1401"/>
                    <a:pt x="1401" y="59"/>
                    <a:pt x="3094" y="0"/>
                  </a:cubicBezTo>
                  <a:cubicBezTo>
                    <a:pt x="4786" y="0"/>
                    <a:pt x="6187" y="1401"/>
                    <a:pt x="618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4" name="Google Shape;4144;p12"/>
            <p:cNvSpPr/>
            <p:nvPr/>
          </p:nvSpPr>
          <p:spPr>
            <a:xfrm>
              <a:off x="5060575" y="387312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4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4"/>
                  </a:cubicBezTo>
                  <a:cubicBezTo>
                    <a:pt x="1" y="1343"/>
                    <a:pt x="1401" y="1"/>
                    <a:pt x="3094" y="1"/>
                  </a:cubicBezTo>
                  <a:cubicBezTo>
                    <a:pt x="4845" y="1"/>
                    <a:pt x="6188" y="1402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5" name="Google Shape;4145;p12"/>
            <p:cNvSpPr/>
            <p:nvPr/>
          </p:nvSpPr>
          <p:spPr>
            <a:xfrm>
              <a:off x="2115775" y="215412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787"/>
                    <a:pt x="4846" y="6129"/>
                    <a:pt x="3153" y="6188"/>
                  </a:cubicBezTo>
                  <a:cubicBezTo>
                    <a:pt x="1402" y="6188"/>
                    <a:pt x="1" y="4787"/>
                    <a:pt x="1" y="3036"/>
                  </a:cubicBezTo>
                  <a:cubicBezTo>
                    <a:pt x="59" y="1343"/>
                    <a:pt x="1402" y="0"/>
                    <a:pt x="3153" y="0"/>
                  </a:cubicBezTo>
                  <a:cubicBezTo>
                    <a:pt x="4846" y="0"/>
                    <a:pt x="6188" y="1343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6" name="Google Shape;4146;p12"/>
            <p:cNvSpPr/>
            <p:nvPr/>
          </p:nvSpPr>
          <p:spPr>
            <a:xfrm>
              <a:off x="4813950" y="411537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845"/>
                    <a:pt x="4787" y="6188"/>
                    <a:pt x="3095" y="6188"/>
                  </a:cubicBezTo>
                  <a:cubicBezTo>
                    <a:pt x="1402" y="6188"/>
                    <a:pt x="1" y="4728"/>
                    <a:pt x="59" y="3036"/>
                  </a:cubicBezTo>
                  <a:cubicBezTo>
                    <a:pt x="59" y="1401"/>
                    <a:pt x="1460" y="0"/>
                    <a:pt x="3095" y="0"/>
                  </a:cubicBezTo>
                  <a:cubicBezTo>
                    <a:pt x="4787" y="0"/>
                    <a:pt x="6188" y="1401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7" name="Google Shape;4147;p12"/>
            <p:cNvSpPr/>
            <p:nvPr/>
          </p:nvSpPr>
          <p:spPr>
            <a:xfrm>
              <a:off x="3099325" y="436197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5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5"/>
                  </a:cubicBezTo>
                  <a:cubicBezTo>
                    <a:pt x="1" y="1460"/>
                    <a:pt x="1343" y="59"/>
                    <a:pt x="3036" y="59"/>
                  </a:cubicBezTo>
                  <a:cubicBezTo>
                    <a:pt x="4729" y="1"/>
                    <a:pt x="6129" y="1402"/>
                    <a:pt x="612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8" name="Google Shape;4148;p12"/>
            <p:cNvSpPr/>
            <p:nvPr/>
          </p:nvSpPr>
          <p:spPr>
            <a:xfrm>
              <a:off x="2115775" y="3378450"/>
              <a:ext cx="156175" cy="156150"/>
            </a:xfrm>
            <a:custGeom>
              <a:avLst/>
              <a:gdLst/>
              <a:ahLst/>
              <a:cxnLst/>
              <a:rect l="l" t="t" r="r" b="b"/>
              <a:pathLst>
                <a:path w="6247" h="6246" extrusionOk="0">
                  <a:moveTo>
                    <a:pt x="3153" y="59"/>
                  </a:moveTo>
                  <a:cubicBezTo>
                    <a:pt x="4846" y="117"/>
                    <a:pt x="6247" y="1576"/>
                    <a:pt x="6188" y="3211"/>
                  </a:cubicBezTo>
                  <a:cubicBezTo>
                    <a:pt x="6130" y="4903"/>
                    <a:pt x="4671" y="6246"/>
                    <a:pt x="3036" y="6188"/>
                  </a:cubicBezTo>
                  <a:cubicBezTo>
                    <a:pt x="1343" y="6129"/>
                    <a:pt x="1" y="4728"/>
                    <a:pt x="59" y="3036"/>
                  </a:cubicBezTo>
                  <a:cubicBezTo>
                    <a:pt x="118" y="1343"/>
                    <a:pt x="1519" y="0"/>
                    <a:pt x="3153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9" name="Google Shape;4149;p12"/>
            <p:cNvSpPr/>
            <p:nvPr/>
          </p:nvSpPr>
          <p:spPr>
            <a:xfrm>
              <a:off x="2362400" y="1663800"/>
              <a:ext cx="156175" cy="154725"/>
            </a:xfrm>
            <a:custGeom>
              <a:avLst/>
              <a:gdLst/>
              <a:ahLst/>
              <a:cxnLst/>
              <a:rect l="l" t="t" r="r" b="b"/>
              <a:pathLst>
                <a:path w="6247" h="6189" extrusionOk="0">
                  <a:moveTo>
                    <a:pt x="59" y="3095"/>
                  </a:moveTo>
                  <a:cubicBezTo>
                    <a:pt x="59" y="1402"/>
                    <a:pt x="1518" y="1"/>
                    <a:pt x="3152" y="59"/>
                  </a:cubicBezTo>
                  <a:cubicBezTo>
                    <a:pt x="4845" y="59"/>
                    <a:pt x="6246" y="1519"/>
                    <a:pt x="6188" y="3211"/>
                  </a:cubicBezTo>
                  <a:cubicBezTo>
                    <a:pt x="6129" y="4846"/>
                    <a:pt x="4729" y="6188"/>
                    <a:pt x="3094" y="6188"/>
                  </a:cubicBezTo>
                  <a:cubicBezTo>
                    <a:pt x="1401" y="6188"/>
                    <a:pt x="0" y="4729"/>
                    <a:pt x="5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0" name="Google Shape;4150;p12"/>
            <p:cNvSpPr/>
            <p:nvPr/>
          </p:nvSpPr>
          <p:spPr>
            <a:xfrm>
              <a:off x="4571725" y="1174950"/>
              <a:ext cx="153250" cy="154725"/>
            </a:xfrm>
            <a:custGeom>
              <a:avLst/>
              <a:gdLst/>
              <a:ahLst/>
              <a:cxnLst/>
              <a:rect l="l" t="t" r="r" b="b"/>
              <a:pathLst>
                <a:path w="6130" h="6189" extrusionOk="0">
                  <a:moveTo>
                    <a:pt x="6129" y="3094"/>
                  </a:moveTo>
                  <a:cubicBezTo>
                    <a:pt x="6129" y="4729"/>
                    <a:pt x="4787" y="6130"/>
                    <a:pt x="3094" y="6130"/>
                  </a:cubicBezTo>
                  <a:cubicBezTo>
                    <a:pt x="1460" y="6188"/>
                    <a:pt x="0" y="4729"/>
                    <a:pt x="59" y="3036"/>
                  </a:cubicBezTo>
                  <a:cubicBezTo>
                    <a:pt x="59" y="1402"/>
                    <a:pt x="1460" y="1"/>
                    <a:pt x="3094" y="1"/>
                  </a:cubicBezTo>
                  <a:cubicBezTo>
                    <a:pt x="4728" y="1"/>
                    <a:pt x="6129" y="1402"/>
                    <a:pt x="6129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1" name="Google Shape;4151;p12"/>
            <p:cNvSpPr/>
            <p:nvPr/>
          </p:nvSpPr>
          <p:spPr>
            <a:xfrm>
              <a:off x="5308650" y="1911875"/>
              <a:ext cx="153250" cy="153250"/>
            </a:xfrm>
            <a:custGeom>
              <a:avLst/>
              <a:gdLst/>
              <a:ahLst/>
              <a:cxnLst/>
              <a:rect l="l" t="t" r="r" b="b"/>
              <a:pathLst>
                <a:path w="6130" h="6130" extrusionOk="0">
                  <a:moveTo>
                    <a:pt x="6129" y="3036"/>
                  </a:moveTo>
                  <a:cubicBezTo>
                    <a:pt x="6129" y="4671"/>
                    <a:pt x="4728" y="6071"/>
                    <a:pt x="3094" y="6130"/>
                  </a:cubicBezTo>
                  <a:cubicBezTo>
                    <a:pt x="1460" y="6130"/>
                    <a:pt x="0" y="4729"/>
                    <a:pt x="0" y="3036"/>
                  </a:cubicBezTo>
                  <a:cubicBezTo>
                    <a:pt x="0" y="1402"/>
                    <a:pt x="1401" y="1"/>
                    <a:pt x="3036" y="1"/>
                  </a:cubicBezTo>
                  <a:cubicBezTo>
                    <a:pt x="4728" y="1"/>
                    <a:pt x="6071" y="1402"/>
                    <a:pt x="6129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2" name="Google Shape;4152;p12"/>
            <p:cNvSpPr/>
            <p:nvPr/>
          </p:nvSpPr>
          <p:spPr>
            <a:xfrm>
              <a:off x="2855625" y="1173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3036"/>
                  </a:moveTo>
                  <a:cubicBezTo>
                    <a:pt x="5955" y="4670"/>
                    <a:pt x="4612" y="5954"/>
                    <a:pt x="2919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285"/>
                    <a:pt x="1343" y="0"/>
                    <a:pt x="2978" y="0"/>
                  </a:cubicBezTo>
                  <a:cubicBezTo>
                    <a:pt x="4670" y="59"/>
                    <a:pt x="5955" y="1343"/>
                    <a:pt x="5955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3" name="Google Shape;4153;p12"/>
            <p:cNvSpPr/>
            <p:nvPr/>
          </p:nvSpPr>
          <p:spPr>
            <a:xfrm>
              <a:off x="5307200" y="3627975"/>
              <a:ext cx="148850" cy="150325"/>
            </a:xfrm>
            <a:custGeom>
              <a:avLst/>
              <a:gdLst/>
              <a:ahLst/>
              <a:cxnLst/>
              <a:rect l="l" t="t" r="r" b="b"/>
              <a:pathLst>
                <a:path w="5954" h="6013" extrusionOk="0">
                  <a:moveTo>
                    <a:pt x="2977" y="6013"/>
                  </a:moveTo>
                  <a:cubicBezTo>
                    <a:pt x="1284" y="6013"/>
                    <a:pt x="0" y="4670"/>
                    <a:pt x="0" y="3036"/>
                  </a:cubicBezTo>
                  <a:cubicBezTo>
                    <a:pt x="0" y="1343"/>
                    <a:pt x="1343" y="1"/>
                    <a:pt x="3035" y="59"/>
                  </a:cubicBezTo>
                  <a:cubicBezTo>
                    <a:pt x="4670" y="59"/>
                    <a:pt x="5954" y="1402"/>
                    <a:pt x="5954" y="3036"/>
                  </a:cubicBezTo>
                  <a:cubicBezTo>
                    <a:pt x="5954" y="4729"/>
                    <a:pt x="4611" y="6013"/>
                    <a:pt x="2977" y="60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4" name="Google Shape;4154;p12"/>
            <p:cNvSpPr/>
            <p:nvPr/>
          </p:nvSpPr>
          <p:spPr>
            <a:xfrm>
              <a:off x="3839175" y="931250"/>
              <a:ext cx="147400" cy="148875"/>
            </a:xfrm>
            <a:custGeom>
              <a:avLst/>
              <a:gdLst/>
              <a:ahLst/>
              <a:cxnLst/>
              <a:rect l="l" t="t" r="r" b="b"/>
              <a:pathLst>
                <a:path w="5896" h="5955" extrusionOk="0">
                  <a:moveTo>
                    <a:pt x="2977" y="5955"/>
                  </a:moveTo>
                  <a:cubicBezTo>
                    <a:pt x="1285" y="5955"/>
                    <a:pt x="0" y="4612"/>
                    <a:pt x="0" y="2978"/>
                  </a:cubicBezTo>
                  <a:cubicBezTo>
                    <a:pt x="0" y="1285"/>
                    <a:pt x="1285" y="1"/>
                    <a:pt x="2977" y="1"/>
                  </a:cubicBezTo>
                  <a:cubicBezTo>
                    <a:pt x="4612" y="1"/>
                    <a:pt x="5896" y="1285"/>
                    <a:pt x="5896" y="2920"/>
                  </a:cubicBezTo>
                  <a:cubicBezTo>
                    <a:pt x="5896" y="4612"/>
                    <a:pt x="4612" y="5896"/>
                    <a:pt x="2977" y="595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5" name="Google Shape;4155;p12"/>
            <p:cNvSpPr/>
            <p:nvPr/>
          </p:nvSpPr>
          <p:spPr>
            <a:xfrm>
              <a:off x="2365325" y="3871675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4" y="2977"/>
                  </a:moveTo>
                  <a:cubicBezTo>
                    <a:pt x="5954" y="4670"/>
                    <a:pt x="4670" y="5954"/>
                    <a:pt x="3035" y="5954"/>
                  </a:cubicBezTo>
                  <a:cubicBezTo>
                    <a:pt x="1343" y="5954"/>
                    <a:pt x="0" y="4612"/>
                    <a:pt x="0" y="2919"/>
                  </a:cubicBezTo>
                  <a:cubicBezTo>
                    <a:pt x="59" y="1285"/>
                    <a:pt x="1343" y="0"/>
                    <a:pt x="3035" y="0"/>
                  </a:cubicBezTo>
                  <a:cubicBezTo>
                    <a:pt x="4670" y="0"/>
                    <a:pt x="5954" y="1343"/>
                    <a:pt x="5954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6" name="Google Shape;4156;p12"/>
            <p:cNvSpPr/>
            <p:nvPr/>
          </p:nvSpPr>
          <p:spPr>
            <a:xfrm>
              <a:off x="2607550" y="4118300"/>
              <a:ext cx="150325" cy="150325"/>
            </a:xfrm>
            <a:custGeom>
              <a:avLst/>
              <a:gdLst/>
              <a:ahLst/>
              <a:cxnLst/>
              <a:rect l="l" t="t" r="r" b="b"/>
              <a:pathLst>
                <a:path w="6013" h="6013" extrusionOk="0">
                  <a:moveTo>
                    <a:pt x="6013" y="2977"/>
                  </a:moveTo>
                  <a:cubicBezTo>
                    <a:pt x="6013" y="4611"/>
                    <a:pt x="4729" y="5954"/>
                    <a:pt x="3036" y="5954"/>
                  </a:cubicBezTo>
                  <a:cubicBezTo>
                    <a:pt x="1343" y="6012"/>
                    <a:pt x="1" y="4670"/>
                    <a:pt x="59" y="2977"/>
                  </a:cubicBezTo>
                  <a:cubicBezTo>
                    <a:pt x="59" y="1284"/>
                    <a:pt x="1343" y="0"/>
                    <a:pt x="3036" y="0"/>
                  </a:cubicBezTo>
                  <a:cubicBezTo>
                    <a:pt x="4670" y="0"/>
                    <a:pt x="6013" y="1343"/>
                    <a:pt x="6013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7" name="Google Shape;4157;p12"/>
            <p:cNvSpPr/>
            <p:nvPr/>
          </p:nvSpPr>
          <p:spPr>
            <a:xfrm>
              <a:off x="5553800" y="2892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1" y="2919"/>
                  </a:moveTo>
                  <a:cubicBezTo>
                    <a:pt x="1" y="1285"/>
                    <a:pt x="1343" y="1"/>
                    <a:pt x="3036" y="59"/>
                  </a:cubicBezTo>
                  <a:cubicBezTo>
                    <a:pt x="4670" y="59"/>
                    <a:pt x="5955" y="1402"/>
                    <a:pt x="5955" y="3095"/>
                  </a:cubicBezTo>
                  <a:cubicBezTo>
                    <a:pt x="5896" y="4729"/>
                    <a:pt x="4612" y="5955"/>
                    <a:pt x="2919" y="5955"/>
                  </a:cubicBezTo>
                  <a:cubicBezTo>
                    <a:pt x="1285" y="5955"/>
                    <a:pt x="1" y="4612"/>
                    <a:pt x="1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8" name="Google Shape;4158;p12"/>
            <p:cNvSpPr/>
            <p:nvPr/>
          </p:nvSpPr>
          <p:spPr>
            <a:xfrm>
              <a:off x="5553800" y="26459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2977"/>
                  </a:moveTo>
                  <a:cubicBezTo>
                    <a:pt x="5955" y="4670"/>
                    <a:pt x="4612" y="5954"/>
                    <a:pt x="2978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343"/>
                    <a:pt x="1285" y="59"/>
                    <a:pt x="2919" y="0"/>
                  </a:cubicBezTo>
                  <a:cubicBezTo>
                    <a:pt x="4612" y="0"/>
                    <a:pt x="5955" y="1284"/>
                    <a:pt x="5955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9" name="Google Shape;4159;p12"/>
            <p:cNvSpPr/>
            <p:nvPr/>
          </p:nvSpPr>
          <p:spPr>
            <a:xfrm>
              <a:off x="3592550" y="931250"/>
              <a:ext cx="147425" cy="148875"/>
            </a:xfrm>
            <a:custGeom>
              <a:avLst/>
              <a:gdLst/>
              <a:ahLst/>
              <a:cxnLst/>
              <a:rect l="l" t="t" r="r" b="b"/>
              <a:pathLst>
                <a:path w="5897" h="5955" extrusionOk="0">
                  <a:moveTo>
                    <a:pt x="5896" y="2978"/>
                  </a:moveTo>
                  <a:cubicBezTo>
                    <a:pt x="5896" y="4612"/>
                    <a:pt x="4612" y="5955"/>
                    <a:pt x="2919" y="5896"/>
                  </a:cubicBezTo>
                  <a:cubicBezTo>
                    <a:pt x="1285" y="5896"/>
                    <a:pt x="1" y="4612"/>
                    <a:pt x="1" y="2978"/>
                  </a:cubicBezTo>
                  <a:cubicBezTo>
                    <a:pt x="1" y="1285"/>
                    <a:pt x="1285" y="1"/>
                    <a:pt x="2978" y="1"/>
                  </a:cubicBezTo>
                  <a:cubicBezTo>
                    <a:pt x="4612" y="1"/>
                    <a:pt x="5896" y="1285"/>
                    <a:pt x="5896" y="29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0" name="Google Shape;4160;p12"/>
            <p:cNvSpPr/>
            <p:nvPr/>
          </p:nvSpPr>
          <p:spPr>
            <a:xfrm>
              <a:off x="4571725" y="4366375"/>
              <a:ext cx="147400" cy="147400"/>
            </a:xfrm>
            <a:custGeom>
              <a:avLst/>
              <a:gdLst/>
              <a:ahLst/>
              <a:cxnLst/>
              <a:rect l="l" t="t" r="r" b="b"/>
              <a:pathLst>
                <a:path w="5896" h="5896" extrusionOk="0">
                  <a:moveTo>
                    <a:pt x="5896" y="2977"/>
                  </a:moveTo>
                  <a:cubicBezTo>
                    <a:pt x="5896" y="4553"/>
                    <a:pt x="4553" y="5895"/>
                    <a:pt x="2919" y="5895"/>
                  </a:cubicBezTo>
                  <a:cubicBezTo>
                    <a:pt x="1285" y="5895"/>
                    <a:pt x="0" y="4553"/>
                    <a:pt x="0" y="2860"/>
                  </a:cubicBezTo>
                  <a:cubicBezTo>
                    <a:pt x="0" y="1226"/>
                    <a:pt x="1343" y="0"/>
                    <a:pt x="2977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1" name="Google Shape;4161;p12"/>
            <p:cNvSpPr/>
            <p:nvPr/>
          </p:nvSpPr>
          <p:spPr>
            <a:xfrm>
              <a:off x="5555275" y="24051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553" y="5837"/>
                    <a:pt x="2919" y="5837"/>
                  </a:cubicBezTo>
                  <a:cubicBezTo>
                    <a:pt x="1284" y="5837"/>
                    <a:pt x="0" y="4553"/>
                    <a:pt x="0" y="2919"/>
                  </a:cubicBezTo>
                  <a:cubicBezTo>
                    <a:pt x="0" y="1284"/>
                    <a:pt x="1284" y="0"/>
                    <a:pt x="2919" y="0"/>
                  </a:cubicBezTo>
                  <a:cubicBezTo>
                    <a:pt x="4495" y="0"/>
                    <a:pt x="5837" y="1284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2" name="Google Shape;4162;p12"/>
            <p:cNvSpPr/>
            <p:nvPr/>
          </p:nvSpPr>
          <p:spPr>
            <a:xfrm>
              <a:off x="2120150" y="1910425"/>
              <a:ext cx="147425" cy="147400"/>
            </a:xfrm>
            <a:custGeom>
              <a:avLst/>
              <a:gdLst/>
              <a:ahLst/>
              <a:cxnLst/>
              <a:rect l="l" t="t" r="r" b="b"/>
              <a:pathLst>
                <a:path w="5897" h="5896" extrusionOk="0">
                  <a:moveTo>
                    <a:pt x="5896" y="2919"/>
                  </a:moveTo>
                  <a:cubicBezTo>
                    <a:pt x="5896" y="4553"/>
                    <a:pt x="4612" y="5896"/>
                    <a:pt x="2978" y="5896"/>
                  </a:cubicBezTo>
                  <a:cubicBezTo>
                    <a:pt x="1344" y="5896"/>
                    <a:pt x="1" y="4612"/>
                    <a:pt x="1" y="2977"/>
                  </a:cubicBezTo>
                  <a:cubicBezTo>
                    <a:pt x="1" y="1343"/>
                    <a:pt x="1285" y="59"/>
                    <a:pt x="2920" y="1"/>
                  </a:cubicBezTo>
                  <a:cubicBezTo>
                    <a:pt x="4554" y="1"/>
                    <a:pt x="5838" y="1285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3" name="Google Shape;4163;p12"/>
            <p:cNvSpPr/>
            <p:nvPr/>
          </p:nvSpPr>
          <p:spPr>
            <a:xfrm>
              <a:off x="4081400" y="93272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5896" y="2919"/>
                  </a:moveTo>
                  <a:cubicBezTo>
                    <a:pt x="5896" y="4553"/>
                    <a:pt x="4554" y="5837"/>
                    <a:pt x="2919" y="5837"/>
                  </a:cubicBezTo>
                  <a:cubicBezTo>
                    <a:pt x="1285" y="5779"/>
                    <a:pt x="1" y="4437"/>
                    <a:pt x="59" y="2861"/>
                  </a:cubicBezTo>
                  <a:cubicBezTo>
                    <a:pt x="59" y="1226"/>
                    <a:pt x="1402" y="0"/>
                    <a:pt x="2978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4" name="Google Shape;4164;p12"/>
            <p:cNvSpPr/>
            <p:nvPr/>
          </p:nvSpPr>
          <p:spPr>
            <a:xfrm>
              <a:off x="5553800" y="314057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2978" y="1"/>
                  </a:moveTo>
                  <a:cubicBezTo>
                    <a:pt x="4554" y="1"/>
                    <a:pt x="5896" y="1402"/>
                    <a:pt x="5896" y="2978"/>
                  </a:cubicBezTo>
                  <a:cubicBezTo>
                    <a:pt x="5838" y="4554"/>
                    <a:pt x="4554" y="5838"/>
                    <a:pt x="2978" y="5838"/>
                  </a:cubicBezTo>
                  <a:cubicBezTo>
                    <a:pt x="1343" y="5838"/>
                    <a:pt x="1" y="4495"/>
                    <a:pt x="59" y="2861"/>
                  </a:cubicBezTo>
                  <a:cubicBezTo>
                    <a:pt x="59" y="1285"/>
                    <a:pt x="1402" y="1"/>
                    <a:pt x="29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5" name="Google Shape;4165;p12"/>
            <p:cNvSpPr/>
            <p:nvPr/>
          </p:nvSpPr>
          <p:spPr>
            <a:xfrm>
              <a:off x="5064950" y="14215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8" y="2977"/>
                  </a:moveTo>
                  <a:cubicBezTo>
                    <a:pt x="5838" y="4553"/>
                    <a:pt x="4495" y="5838"/>
                    <a:pt x="2919" y="5838"/>
                  </a:cubicBezTo>
                  <a:cubicBezTo>
                    <a:pt x="1343" y="5838"/>
                    <a:pt x="1" y="4495"/>
                    <a:pt x="59" y="2919"/>
                  </a:cubicBezTo>
                  <a:cubicBezTo>
                    <a:pt x="59" y="1343"/>
                    <a:pt x="1402" y="0"/>
                    <a:pt x="2978" y="59"/>
                  </a:cubicBezTo>
                  <a:cubicBezTo>
                    <a:pt x="4554" y="59"/>
                    <a:pt x="5838" y="1401"/>
                    <a:pt x="5838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6" name="Google Shape;4166;p12"/>
            <p:cNvSpPr/>
            <p:nvPr/>
          </p:nvSpPr>
          <p:spPr>
            <a:xfrm>
              <a:off x="3345950" y="9327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0" y="4437"/>
                    <a:pt x="0" y="2861"/>
                  </a:cubicBezTo>
                  <a:cubicBezTo>
                    <a:pt x="59" y="1284"/>
                    <a:pt x="1401" y="0"/>
                    <a:pt x="2977" y="0"/>
                  </a:cubicBezTo>
                  <a:cubicBezTo>
                    <a:pt x="4553" y="0"/>
                    <a:pt x="5837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7" name="Google Shape;4167;p12"/>
            <p:cNvSpPr/>
            <p:nvPr/>
          </p:nvSpPr>
          <p:spPr>
            <a:xfrm>
              <a:off x="2857100" y="43663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58" y="4553"/>
                    <a:pt x="0" y="2977"/>
                  </a:cubicBezTo>
                  <a:cubicBezTo>
                    <a:pt x="0" y="1401"/>
                    <a:pt x="1284" y="58"/>
                    <a:pt x="2860" y="58"/>
                  </a:cubicBezTo>
                  <a:cubicBezTo>
                    <a:pt x="4436" y="0"/>
                    <a:pt x="5779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8" name="Google Shape;4168;p12"/>
            <p:cNvSpPr/>
            <p:nvPr/>
          </p:nvSpPr>
          <p:spPr>
            <a:xfrm>
              <a:off x="2121625" y="3630900"/>
              <a:ext cx="144500" cy="145950"/>
            </a:xfrm>
            <a:custGeom>
              <a:avLst/>
              <a:gdLst/>
              <a:ahLst/>
              <a:cxnLst/>
              <a:rect l="l" t="t" r="r" b="b"/>
              <a:pathLst>
                <a:path w="5780" h="5838" extrusionOk="0">
                  <a:moveTo>
                    <a:pt x="2919" y="0"/>
                  </a:moveTo>
                  <a:cubicBezTo>
                    <a:pt x="4437" y="0"/>
                    <a:pt x="5779" y="1343"/>
                    <a:pt x="5779" y="2919"/>
                  </a:cubicBezTo>
                  <a:cubicBezTo>
                    <a:pt x="5779" y="4495"/>
                    <a:pt x="4437" y="5837"/>
                    <a:pt x="2861" y="5779"/>
                  </a:cubicBezTo>
                  <a:cubicBezTo>
                    <a:pt x="1285" y="5779"/>
                    <a:pt x="0" y="4437"/>
                    <a:pt x="0" y="2861"/>
                  </a:cubicBezTo>
                  <a:cubicBezTo>
                    <a:pt x="0" y="1343"/>
                    <a:pt x="1343" y="0"/>
                    <a:pt x="291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9" name="Google Shape;4169;p12"/>
            <p:cNvSpPr/>
            <p:nvPr/>
          </p:nvSpPr>
          <p:spPr>
            <a:xfrm>
              <a:off x="3840625" y="4611525"/>
              <a:ext cx="144500" cy="143025"/>
            </a:xfrm>
            <a:custGeom>
              <a:avLst/>
              <a:gdLst/>
              <a:ahLst/>
              <a:cxnLst/>
              <a:rect l="l" t="t" r="r" b="b"/>
              <a:pathLst>
                <a:path w="5780" h="5721" extrusionOk="0">
                  <a:moveTo>
                    <a:pt x="5779" y="2802"/>
                  </a:moveTo>
                  <a:cubicBezTo>
                    <a:pt x="5779" y="4378"/>
                    <a:pt x="4437" y="5721"/>
                    <a:pt x="2861" y="5721"/>
                  </a:cubicBezTo>
                  <a:cubicBezTo>
                    <a:pt x="1343" y="5721"/>
                    <a:pt x="59" y="4436"/>
                    <a:pt x="1" y="2860"/>
                  </a:cubicBezTo>
                  <a:cubicBezTo>
                    <a:pt x="1" y="1284"/>
                    <a:pt x="1285" y="0"/>
                    <a:pt x="2861" y="0"/>
                  </a:cubicBezTo>
                  <a:cubicBezTo>
                    <a:pt x="4437" y="0"/>
                    <a:pt x="5721" y="1226"/>
                    <a:pt x="5779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0" name="Google Shape;4170;p12"/>
            <p:cNvSpPr/>
            <p:nvPr/>
          </p:nvSpPr>
          <p:spPr>
            <a:xfrm>
              <a:off x="1879375" y="28954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1"/>
                  </a:moveTo>
                  <a:cubicBezTo>
                    <a:pt x="4437" y="1"/>
                    <a:pt x="5663" y="1285"/>
                    <a:pt x="5721" y="2861"/>
                  </a:cubicBezTo>
                  <a:cubicBezTo>
                    <a:pt x="5721" y="4437"/>
                    <a:pt x="4437" y="5721"/>
                    <a:pt x="2861" y="5721"/>
                  </a:cubicBezTo>
                  <a:cubicBezTo>
                    <a:pt x="1285" y="5721"/>
                    <a:pt x="1" y="4437"/>
                    <a:pt x="1" y="2861"/>
                  </a:cubicBezTo>
                  <a:cubicBezTo>
                    <a:pt x="1" y="1285"/>
                    <a:pt x="1285" y="59"/>
                    <a:pt x="28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1" name="Google Shape;4171;p12"/>
            <p:cNvSpPr/>
            <p:nvPr/>
          </p:nvSpPr>
          <p:spPr>
            <a:xfrm>
              <a:off x="1879375" y="26488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5720"/>
                  </a:moveTo>
                  <a:cubicBezTo>
                    <a:pt x="1285" y="5720"/>
                    <a:pt x="1" y="4436"/>
                    <a:pt x="1" y="2860"/>
                  </a:cubicBezTo>
                  <a:cubicBezTo>
                    <a:pt x="1" y="1284"/>
                    <a:pt x="1285" y="0"/>
                    <a:pt x="2919" y="0"/>
                  </a:cubicBezTo>
                  <a:cubicBezTo>
                    <a:pt x="4495" y="58"/>
                    <a:pt x="5721" y="1343"/>
                    <a:pt x="5721" y="2919"/>
                  </a:cubicBezTo>
                  <a:cubicBezTo>
                    <a:pt x="5663" y="4495"/>
                    <a:pt x="4437" y="5720"/>
                    <a:pt x="2861" y="57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2" name="Google Shape;4172;p12"/>
            <p:cNvSpPr/>
            <p:nvPr/>
          </p:nvSpPr>
          <p:spPr>
            <a:xfrm>
              <a:off x="3594025" y="4610050"/>
              <a:ext cx="143025" cy="144500"/>
            </a:xfrm>
            <a:custGeom>
              <a:avLst/>
              <a:gdLst/>
              <a:ahLst/>
              <a:cxnLst/>
              <a:rect l="l" t="t" r="r" b="b"/>
              <a:pathLst>
                <a:path w="5721" h="5780" extrusionOk="0">
                  <a:moveTo>
                    <a:pt x="2860" y="5780"/>
                  </a:moveTo>
                  <a:cubicBezTo>
                    <a:pt x="1284" y="5780"/>
                    <a:pt x="59" y="4495"/>
                    <a:pt x="0" y="2919"/>
                  </a:cubicBezTo>
                  <a:cubicBezTo>
                    <a:pt x="0" y="1343"/>
                    <a:pt x="1343" y="1"/>
                    <a:pt x="2919" y="59"/>
                  </a:cubicBezTo>
                  <a:cubicBezTo>
                    <a:pt x="4495" y="59"/>
                    <a:pt x="5720" y="1343"/>
                    <a:pt x="5720" y="2919"/>
                  </a:cubicBezTo>
                  <a:cubicBezTo>
                    <a:pt x="5720" y="4495"/>
                    <a:pt x="4436" y="5780"/>
                    <a:pt x="2860" y="57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3" name="Google Shape;4173;p12"/>
            <p:cNvSpPr/>
            <p:nvPr/>
          </p:nvSpPr>
          <p:spPr>
            <a:xfrm>
              <a:off x="5556725" y="215995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2802" y="5663"/>
                  </a:moveTo>
                  <a:cubicBezTo>
                    <a:pt x="1226" y="5663"/>
                    <a:pt x="0" y="4379"/>
                    <a:pt x="59" y="2803"/>
                  </a:cubicBezTo>
                  <a:cubicBezTo>
                    <a:pt x="59" y="1227"/>
                    <a:pt x="1343" y="1"/>
                    <a:pt x="2919" y="1"/>
                  </a:cubicBezTo>
                  <a:cubicBezTo>
                    <a:pt x="4495" y="59"/>
                    <a:pt x="5662" y="1285"/>
                    <a:pt x="5662" y="2861"/>
                  </a:cubicBezTo>
                  <a:cubicBezTo>
                    <a:pt x="5662" y="4437"/>
                    <a:pt x="4437" y="5663"/>
                    <a:pt x="2802" y="56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4" name="Google Shape;4174;p12"/>
            <p:cNvSpPr/>
            <p:nvPr/>
          </p:nvSpPr>
          <p:spPr>
            <a:xfrm>
              <a:off x="4821250" y="11808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60"/>
                  </a:moveTo>
                  <a:cubicBezTo>
                    <a:pt x="5663" y="4436"/>
                    <a:pt x="4379" y="5662"/>
                    <a:pt x="2803" y="5662"/>
                  </a:cubicBezTo>
                  <a:cubicBezTo>
                    <a:pt x="1227" y="5662"/>
                    <a:pt x="1" y="4436"/>
                    <a:pt x="1" y="2802"/>
                  </a:cubicBezTo>
                  <a:cubicBezTo>
                    <a:pt x="1" y="1284"/>
                    <a:pt x="1227" y="59"/>
                    <a:pt x="2744" y="59"/>
                  </a:cubicBezTo>
                  <a:cubicBezTo>
                    <a:pt x="4379" y="0"/>
                    <a:pt x="5604" y="1226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5" name="Google Shape;4175;p12"/>
            <p:cNvSpPr/>
            <p:nvPr/>
          </p:nvSpPr>
          <p:spPr>
            <a:xfrm>
              <a:off x="5314475" y="16711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03"/>
                  </a:moveTo>
                  <a:cubicBezTo>
                    <a:pt x="5663" y="4379"/>
                    <a:pt x="4437" y="5663"/>
                    <a:pt x="2803" y="5663"/>
                  </a:cubicBezTo>
                  <a:cubicBezTo>
                    <a:pt x="1227" y="5663"/>
                    <a:pt x="1" y="4379"/>
                    <a:pt x="1" y="2803"/>
                  </a:cubicBezTo>
                  <a:cubicBezTo>
                    <a:pt x="1" y="1227"/>
                    <a:pt x="1227" y="1"/>
                    <a:pt x="2803" y="1"/>
                  </a:cubicBezTo>
                  <a:cubicBezTo>
                    <a:pt x="4379" y="1"/>
                    <a:pt x="5663" y="1227"/>
                    <a:pt x="566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6" name="Google Shape;4176;p12"/>
            <p:cNvSpPr/>
            <p:nvPr/>
          </p:nvSpPr>
          <p:spPr>
            <a:xfrm>
              <a:off x="1880850" y="2408025"/>
              <a:ext cx="140100" cy="140125"/>
            </a:xfrm>
            <a:custGeom>
              <a:avLst/>
              <a:gdLst/>
              <a:ahLst/>
              <a:cxnLst/>
              <a:rect l="l" t="t" r="r" b="b"/>
              <a:pathLst>
                <a:path w="5604" h="5605" extrusionOk="0">
                  <a:moveTo>
                    <a:pt x="5604" y="2803"/>
                  </a:moveTo>
                  <a:cubicBezTo>
                    <a:pt x="5604" y="4379"/>
                    <a:pt x="4378" y="5604"/>
                    <a:pt x="2744" y="5604"/>
                  </a:cubicBezTo>
                  <a:cubicBezTo>
                    <a:pt x="1226" y="5546"/>
                    <a:pt x="0" y="4379"/>
                    <a:pt x="0" y="2803"/>
                  </a:cubicBezTo>
                  <a:cubicBezTo>
                    <a:pt x="0" y="1227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7" name="Google Shape;4177;p12"/>
            <p:cNvSpPr/>
            <p:nvPr/>
          </p:nvSpPr>
          <p:spPr>
            <a:xfrm>
              <a:off x="5067875" y="4122675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2802" y="5604"/>
                  </a:moveTo>
                  <a:cubicBezTo>
                    <a:pt x="1226" y="5604"/>
                    <a:pt x="0" y="4378"/>
                    <a:pt x="0" y="2802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78" y="0"/>
                    <a:pt x="5604" y="1284"/>
                    <a:pt x="5604" y="2860"/>
                  </a:cubicBezTo>
                  <a:cubicBezTo>
                    <a:pt x="5604" y="4378"/>
                    <a:pt x="4378" y="5604"/>
                    <a:pt x="2802" y="56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8" name="Google Shape;4178;p12"/>
            <p:cNvSpPr/>
            <p:nvPr/>
          </p:nvSpPr>
          <p:spPr>
            <a:xfrm>
              <a:off x="4330950" y="934175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2" y="2861"/>
                  </a:moveTo>
                  <a:cubicBezTo>
                    <a:pt x="5662" y="4437"/>
                    <a:pt x="4436" y="5663"/>
                    <a:pt x="2860" y="5663"/>
                  </a:cubicBezTo>
                  <a:cubicBezTo>
                    <a:pt x="1226" y="5663"/>
                    <a:pt x="0" y="4379"/>
                    <a:pt x="59" y="2803"/>
                  </a:cubicBezTo>
                  <a:cubicBezTo>
                    <a:pt x="59" y="1226"/>
                    <a:pt x="1284" y="59"/>
                    <a:pt x="2860" y="59"/>
                  </a:cubicBezTo>
                  <a:cubicBezTo>
                    <a:pt x="4436" y="1"/>
                    <a:pt x="5662" y="1285"/>
                    <a:pt x="5662" y="28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9" name="Google Shape;4179;p12"/>
            <p:cNvSpPr/>
            <p:nvPr/>
          </p:nvSpPr>
          <p:spPr>
            <a:xfrm>
              <a:off x="4085800" y="4617350"/>
              <a:ext cx="140100" cy="138650"/>
            </a:xfrm>
            <a:custGeom>
              <a:avLst/>
              <a:gdLst/>
              <a:ahLst/>
              <a:cxnLst/>
              <a:rect l="l" t="t" r="r" b="b"/>
              <a:pathLst>
                <a:path w="5604" h="5546" extrusionOk="0">
                  <a:moveTo>
                    <a:pt x="2802" y="5546"/>
                  </a:moveTo>
                  <a:cubicBezTo>
                    <a:pt x="1226" y="5546"/>
                    <a:pt x="0" y="4320"/>
                    <a:pt x="0" y="2744"/>
                  </a:cubicBezTo>
                  <a:cubicBezTo>
                    <a:pt x="0" y="1168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ubicBezTo>
                    <a:pt x="5604" y="4379"/>
                    <a:pt x="4378" y="5546"/>
                    <a:pt x="2802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0" name="Google Shape;4180;p12"/>
            <p:cNvSpPr/>
            <p:nvPr/>
          </p:nvSpPr>
          <p:spPr>
            <a:xfrm>
              <a:off x="5558175" y="3387200"/>
              <a:ext cx="140125" cy="140125"/>
            </a:xfrm>
            <a:custGeom>
              <a:avLst/>
              <a:gdLst/>
              <a:ahLst/>
              <a:cxnLst/>
              <a:rect l="l" t="t" r="r" b="b"/>
              <a:pathLst>
                <a:path w="5605" h="5605" extrusionOk="0">
                  <a:moveTo>
                    <a:pt x="2744" y="5546"/>
                  </a:moveTo>
                  <a:cubicBezTo>
                    <a:pt x="1227" y="5546"/>
                    <a:pt x="1" y="4320"/>
                    <a:pt x="1" y="2744"/>
                  </a:cubicBezTo>
                  <a:cubicBezTo>
                    <a:pt x="1" y="1226"/>
                    <a:pt x="1285" y="0"/>
                    <a:pt x="2803" y="0"/>
                  </a:cubicBezTo>
                  <a:cubicBezTo>
                    <a:pt x="4379" y="0"/>
                    <a:pt x="5604" y="1285"/>
                    <a:pt x="5546" y="2802"/>
                  </a:cubicBezTo>
                  <a:cubicBezTo>
                    <a:pt x="5546" y="4378"/>
                    <a:pt x="4320" y="5604"/>
                    <a:pt x="2744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1" name="Google Shape;4181;p12"/>
            <p:cNvSpPr/>
            <p:nvPr/>
          </p:nvSpPr>
          <p:spPr>
            <a:xfrm>
              <a:off x="2369700" y="1424500"/>
              <a:ext cx="141575" cy="140100"/>
            </a:xfrm>
            <a:custGeom>
              <a:avLst/>
              <a:gdLst/>
              <a:ahLst/>
              <a:cxnLst/>
              <a:rect l="l" t="t" r="r" b="b"/>
              <a:pathLst>
                <a:path w="5663" h="5604" extrusionOk="0">
                  <a:moveTo>
                    <a:pt x="5604" y="2860"/>
                  </a:moveTo>
                  <a:cubicBezTo>
                    <a:pt x="5546" y="4436"/>
                    <a:pt x="4320" y="5604"/>
                    <a:pt x="2744" y="5604"/>
                  </a:cubicBezTo>
                  <a:cubicBezTo>
                    <a:pt x="1226" y="5545"/>
                    <a:pt x="0" y="4320"/>
                    <a:pt x="59" y="2744"/>
                  </a:cubicBezTo>
                  <a:cubicBezTo>
                    <a:pt x="59" y="1226"/>
                    <a:pt x="1343" y="0"/>
                    <a:pt x="2860" y="59"/>
                  </a:cubicBezTo>
                  <a:cubicBezTo>
                    <a:pt x="4437" y="59"/>
                    <a:pt x="5662" y="1343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2" name="Google Shape;4182;p12"/>
            <p:cNvSpPr/>
            <p:nvPr/>
          </p:nvSpPr>
          <p:spPr>
            <a:xfrm>
              <a:off x="3350325" y="4612975"/>
              <a:ext cx="138650" cy="138650"/>
            </a:xfrm>
            <a:custGeom>
              <a:avLst/>
              <a:gdLst/>
              <a:ahLst/>
              <a:cxnLst/>
              <a:rect l="l" t="t" r="r" b="b"/>
              <a:pathLst>
                <a:path w="5546" h="5546" extrusionOk="0">
                  <a:moveTo>
                    <a:pt x="2802" y="1"/>
                  </a:moveTo>
                  <a:cubicBezTo>
                    <a:pt x="4320" y="1"/>
                    <a:pt x="5546" y="1226"/>
                    <a:pt x="5546" y="2802"/>
                  </a:cubicBezTo>
                  <a:cubicBezTo>
                    <a:pt x="5546" y="4320"/>
                    <a:pt x="4320" y="5546"/>
                    <a:pt x="2744" y="5546"/>
                  </a:cubicBezTo>
                  <a:cubicBezTo>
                    <a:pt x="1226" y="5546"/>
                    <a:pt x="0" y="4320"/>
                    <a:pt x="0" y="2802"/>
                  </a:cubicBezTo>
                  <a:cubicBezTo>
                    <a:pt x="0" y="1226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3" name="Google Shape;4183;p12"/>
            <p:cNvSpPr/>
            <p:nvPr/>
          </p:nvSpPr>
          <p:spPr>
            <a:xfrm>
              <a:off x="5311575" y="388042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5545" y="2802"/>
                  </a:moveTo>
                  <a:cubicBezTo>
                    <a:pt x="5545" y="4320"/>
                    <a:pt x="4320" y="5604"/>
                    <a:pt x="2744" y="5546"/>
                  </a:cubicBezTo>
                  <a:cubicBezTo>
                    <a:pt x="1284" y="5546"/>
                    <a:pt x="0" y="4320"/>
                    <a:pt x="0" y="2802"/>
                  </a:cubicBezTo>
                  <a:cubicBezTo>
                    <a:pt x="0" y="1285"/>
                    <a:pt x="1284" y="1"/>
                    <a:pt x="2802" y="1"/>
                  </a:cubicBezTo>
                  <a:cubicBezTo>
                    <a:pt x="4320" y="59"/>
                    <a:pt x="5545" y="1285"/>
                    <a:pt x="5545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4" name="Google Shape;4184;p12"/>
            <p:cNvSpPr/>
            <p:nvPr/>
          </p:nvSpPr>
          <p:spPr>
            <a:xfrm>
              <a:off x="3106625" y="935650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5604" y="2802"/>
                  </a:moveTo>
                  <a:cubicBezTo>
                    <a:pt x="5604" y="4320"/>
                    <a:pt x="4320" y="5604"/>
                    <a:pt x="2744" y="5545"/>
                  </a:cubicBezTo>
                  <a:cubicBezTo>
                    <a:pt x="1226" y="5545"/>
                    <a:pt x="0" y="4320"/>
                    <a:pt x="0" y="2744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20" y="0"/>
                    <a:pt x="5604" y="1284"/>
                    <a:pt x="5546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5" name="Google Shape;4185;p12"/>
            <p:cNvSpPr/>
            <p:nvPr/>
          </p:nvSpPr>
          <p:spPr>
            <a:xfrm>
              <a:off x="1876475" y="3144950"/>
              <a:ext cx="140100" cy="138675"/>
            </a:xfrm>
            <a:custGeom>
              <a:avLst/>
              <a:gdLst/>
              <a:ahLst/>
              <a:cxnLst/>
              <a:rect l="l" t="t" r="r" b="b"/>
              <a:pathLst>
                <a:path w="5604" h="5547" extrusionOk="0">
                  <a:moveTo>
                    <a:pt x="2802" y="1"/>
                  </a:moveTo>
                  <a:cubicBezTo>
                    <a:pt x="4320" y="1"/>
                    <a:pt x="5604" y="1227"/>
                    <a:pt x="5604" y="2744"/>
                  </a:cubicBezTo>
                  <a:cubicBezTo>
                    <a:pt x="5604" y="4320"/>
                    <a:pt x="4378" y="5546"/>
                    <a:pt x="2802" y="5546"/>
                  </a:cubicBezTo>
                  <a:cubicBezTo>
                    <a:pt x="1284" y="5546"/>
                    <a:pt x="58" y="4320"/>
                    <a:pt x="58" y="2803"/>
                  </a:cubicBezTo>
                  <a:cubicBezTo>
                    <a:pt x="0" y="1285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6" name="Google Shape;4186;p12"/>
            <p:cNvSpPr/>
            <p:nvPr/>
          </p:nvSpPr>
          <p:spPr>
            <a:xfrm>
              <a:off x="2617775" y="117787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2802" y="59"/>
                  </a:moveTo>
                  <a:cubicBezTo>
                    <a:pt x="4320" y="59"/>
                    <a:pt x="5546" y="1343"/>
                    <a:pt x="5546" y="2802"/>
                  </a:cubicBezTo>
                  <a:cubicBezTo>
                    <a:pt x="5546" y="4378"/>
                    <a:pt x="4203" y="5604"/>
                    <a:pt x="2685" y="5604"/>
                  </a:cubicBezTo>
                  <a:cubicBezTo>
                    <a:pt x="1226" y="5546"/>
                    <a:pt x="0" y="4262"/>
                    <a:pt x="0" y="2744"/>
                  </a:cubicBezTo>
                  <a:cubicBezTo>
                    <a:pt x="59" y="1285"/>
                    <a:pt x="1284" y="1"/>
                    <a:pt x="2802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7" name="Google Shape;4187;p12"/>
            <p:cNvSpPr/>
            <p:nvPr/>
          </p:nvSpPr>
          <p:spPr>
            <a:xfrm>
              <a:off x="4822725" y="4370750"/>
              <a:ext cx="137175" cy="137175"/>
            </a:xfrm>
            <a:custGeom>
              <a:avLst/>
              <a:gdLst/>
              <a:ahLst/>
              <a:cxnLst/>
              <a:rect l="l" t="t" r="r" b="b"/>
              <a:pathLst>
                <a:path w="5487" h="5487" extrusionOk="0">
                  <a:moveTo>
                    <a:pt x="0" y="2744"/>
                  </a:moveTo>
                  <a:cubicBezTo>
                    <a:pt x="0" y="1284"/>
                    <a:pt x="1284" y="0"/>
                    <a:pt x="2802" y="0"/>
                  </a:cubicBezTo>
                  <a:cubicBezTo>
                    <a:pt x="4261" y="0"/>
                    <a:pt x="5487" y="1284"/>
                    <a:pt x="5487" y="2802"/>
                  </a:cubicBezTo>
                  <a:cubicBezTo>
                    <a:pt x="5487" y="4261"/>
                    <a:pt x="4203" y="5487"/>
                    <a:pt x="2744" y="5487"/>
                  </a:cubicBezTo>
                  <a:cubicBezTo>
                    <a:pt x="1284" y="5487"/>
                    <a:pt x="0" y="4203"/>
                    <a:pt x="0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8" name="Google Shape;4188;p12"/>
            <p:cNvSpPr/>
            <p:nvPr/>
          </p:nvSpPr>
          <p:spPr>
            <a:xfrm>
              <a:off x="2124550" y="1672575"/>
              <a:ext cx="138650" cy="137175"/>
            </a:xfrm>
            <a:custGeom>
              <a:avLst/>
              <a:gdLst/>
              <a:ahLst/>
              <a:cxnLst/>
              <a:rect l="l" t="t" r="r" b="b"/>
              <a:pathLst>
                <a:path w="5546" h="5487" extrusionOk="0">
                  <a:moveTo>
                    <a:pt x="5487" y="2744"/>
                  </a:moveTo>
                  <a:cubicBezTo>
                    <a:pt x="5545" y="4203"/>
                    <a:pt x="4261" y="5487"/>
                    <a:pt x="2802" y="5487"/>
                  </a:cubicBezTo>
                  <a:cubicBezTo>
                    <a:pt x="1284" y="5487"/>
                    <a:pt x="0" y="4261"/>
                    <a:pt x="0" y="2744"/>
                  </a:cubicBezTo>
                  <a:cubicBezTo>
                    <a:pt x="0" y="1284"/>
                    <a:pt x="1226" y="59"/>
                    <a:pt x="2685" y="0"/>
                  </a:cubicBezTo>
                  <a:cubicBezTo>
                    <a:pt x="4203" y="0"/>
                    <a:pt x="5487" y="1226"/>
                    <a:pt x="5487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9" name="Google Shape;4189;p12"/>
            <p:cNvSpPr/>
            <p:nvPr/>
          </p:nvSpPr>
          <p:spPr>
            <a:xfrm>
              <a:off x="2372625" y="4124125"/>
              <a:ext cx="135725" cy="137200"/>
            </a:xfrm>
            <a:custGeom>
              <a:avLst/>
              <a:gdLst/>
              <a:ahLst/>
              <a:cxnLst/>
              <a:rect l="l" t="t" r="r" b="b"/>
              <a:pathLst>
                <a:path w="5429" h="5488" extrusionOk="0">
                  <a:moveTo>
                    <a:pt x="5429" y="2744"/>
                  </a:moveTo>
                  <a:cubicBezTo>
                    <a:pt x="5429" y="4262"/>
                    <a:pt x="4144" y="5487"/>
                    <a:pt x="2685" y="5487"/>
                  </a:cubicBezTo>
                  <a:cubicBezTo>
                    <a:pt x="1167" y="5429"/>
                    <a:pt x="0" y="4203"/>
                    <a:pt x="0" y="2744"/>
                  </a:cubicBezTo>
                  <a:cubicBezTo>
                    <a:pt x="0" y="1226"/>
                    <a:pt x="1284" y="1"/>
                    <a:pt x="2743" y="59"/>
                  </a:cubicBezTo>
                  <a:cubicBezTo>
                    <a:pt x="4203" y="59"/>
                    <a:pt x="5429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0" name="Google Shape;4190;p12"/>
            <p:cNvSpPr/>
            <p:nvPr/>
          </p:nvSpPr>
          <p:spPr>
            <a:xfrm>
              <a:off x="1882300" y="2162875"/>
              <a:ext cx="137200" cy="135750"/>
            </a:xfrm>
            <a:custGeom>
              <a:avLst/>
              <a:gdLst/>
              <a:ahLst/>
              <a:cxnLst/>
              <a:rect l="l" t="t" r="r" b="b"/>
              <a:pathLst>
                <a:path w="5488" h="5430" extrusionOk="0">
                  <a:moveTo>
                    <a:pt x="5429" y="2744"/>
                  </a:moveTo>
                  <a:cubicBezTo>
                    <a:pt x="5429" y="4262"/>
                    <a:pt x="4203" y="5429"/>
                    <a:pt x="2744" y="5429"/>
                  </a:cubicBezTo>
                  <a:cubicBezTo>
                    <a:pt x="1226" y="5429"/>
                    <a:pt x="1" y="4145"/>
                    <a:pt x="59" y="2627"/>
                  </a:cubicBezTo>
                  <a:cubicBezTo>
                    <a:pt x="117" y="1168"/>
                    <a:pt x="1343" y="1"/>
                    <a:pt x="2802" y="1"/>
                  </a:cubicBezTo>
                  <a:cubicBezTo>
                    <a:pt x="4262" y="59"/>
                    <a:pt x="5487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1" name="Google Shape;4191;p12"/>
            <p:cNvSpPr/>
            <p:nvPr/>
          </p:nvSpPr>
          <p:spPr>
            <a:xfrm>
              <a:off x="4335325" y="4618825"/>
              <a:ext cx="135725" cy="135725"/>
            </a:xfrm>
            <a:custGeom>
              <a:avLst/>
              <a:gdLst/>
              <a:ahLst/>
              <a:cxnLst/>
              <a:rect l="l" t="t" r="r" b="b"/>
              <a:pathLst>
                <a:path w="5429" h="5429" extrusionOk="0">
                  <a:moveTo>
                    <a:pt x="5370" y="2685"/>
                  </a:moveTo>
                  <a:cubicBezTo>
                    <a:pt x="5429" y="4144"/>
                    <a:pt x="4203" y="5370"/>
                    <a:pt x="2744" y="5429"/>
                  </a:cubicBezTo>
                  <a:cubicBezTo>
                    <a:pt x="1226" y="5429"/>
                    <a:pt x="0" y="4203"/>
                    <a:pt x="0" y="2685"/>
                  </a:cubicBezTo>
                  <a:cubicBezTo>
                    <a:pt x="0" y="1226"/>
                    <a:pt x="1168" y="0"/>
                    <a:pt x="2685" y="0"/>
                  </a:cubicBezTo>
                  <a:cubicBezTo>
                    <a:pt x="4145" y="0"/>
                    <a:pt x="5370" y="1168"/>
                    <a:pt x="5370" y="26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2" name="Google Shape;4192;p12"/>
            <p:cNvSpPr/>
            <p:nvPr/>
          </p:nvSpPr>
          <p:spPr>
            <a:xfrm>
              <a:off x="3109550" y="4615900"/>
              <a:ext cx="134275" cy="134275"/>
            </a:xfrm>
            <a:custGeom>
              <a:avLst/>
              <a:gdLst/>
              <a:ahLst/>
              <a:cxnLst/>
              <a:rect l="l" t="t" r="r" b="b"/>
              <a:pathLst>
                <a:path w="5371" h="5371" extrusionOk="0">
                  <a:moveTo>
                    <a:pt x="2744" y="0"/>
                  </a:moveTo>
                  <a:cubicBezTo>
                    <a:pt x="4203" y="0"/>
                    <a:pt x="5370" y="1226"/>
                    <a:pt x="5312" y="2744"/>
                  </a:cubicBezTo>
                  <a:cubicBezTo>
                    <a:pt x="5312" y="4203"/>
                    <a:pt x="4144" y="5371"/>
                    <a:pt x="2627" y="5312"/>
                  </a:cubicBezTo>
                  <a:cubicBezTo>
                    <a:pt x="1109" y="5312"/>
                    <a:pt x="0" y="4145"/>
                    <a:pt x="0" y="2569"/>
                  </a:cubicBezTo>
                  <a:cubicBezTo>
                    <a:pt x="59" y="1109"/>
                    <a:pt x="1226" y="0"/>
                    <a:pt x="2744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3" name="Google Shape;4193;p12"/>
            <p:cNvSpPr/>
            <p:nvPr/>
          </p:nvSpPr>
          <p:spPr>
            <a:xfrm>
              <a:off x="5561100" y="1922100"/>
              <a:ext cx="134275" cy="132825"/>
            </a:xfrm>
            <a:custGeom>
              <a:avLst/>
              <a:gdLst/>
              <a:ahLst/>
              <a:cxnLst/>
              <a:rect l="l" t="t" r="r" b="b"/>
              <a:pathLst>
                <a:path w="5371" h="5313" extrusionOk="0">
                  <a:moveTo>
                    <a:pt x="2686" y="1"/>
                  </a:moveTo>
                  <a:cubicBezTo>
                    <a:pt x="4203" y="1"/>
                    <a:pt x="5371" y="1226"/>
                    <a:pt x="5312" y="2744"/>
                  </a:cubicBezTo>
                  <a:cubicBezTo>
                    <a:pt x="5312" y="4203"/>
                    <a:pt x="4145" y="5312"/>
                    <a:pt x="2627" y="5312"/>
                  </a:cubicBezTo>
                  <a:cubicBezTo>
                    <a:pt x="1110" y="5312"/>
                    <a:pt x="1" y="4086"/>
                    <a:pt x="1" y="2569"/>
                  </a:cubicBezTo>
                  <a:cubicBezTo>
                    <a:pt x="59" y="1110"/>
                    <a:pt x="1226" y="1"/>
                    <a:pt x="268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4" name="Google Shape;4194;p12"/>
            <p:cNvSpPr/>
            <p:nvPr/>
          </p:nvSpPr>
          <p:spPr>
            <a:xfrm>
              <a:off x="4583400" y="940025"/>
              <a:ext cx="131350" cy="131350"/>
            </a:xfrm>
            <a:custGeom>
              <a:avLst/>
              <a:gdLst/>
              <a:ahLst/>
              <a:cxnLst/>
              <a:rect l="l" t="t" r="r" b="b"/>
              <a:pathLst>
                <a:path w="5254" h="5254" extrusionOk="0">
                  <a:moveTo>
                    <a:pt x="2627" y="0"/>
                  </a:moveTo>
                  <a:cubicBezTo>
                    <a:pt x="4086" y="0"/>
                    <a:pt x="5254" y="1109"/>
                    <a:pt x="5254" y="2569"/>
                  </a:cubicBezTo>
                  <a:cubicBezTo>
                    <a:pt x="5254" y="4086"/>
                    <a:pt x="4086" y="5254"/>
                    <a:pt x="2569" y="5254"/>
                  </a:cubicBezTo>
                  <a:cubicBezTo>
                    <a:pt x="1109" y="5254"/>
                    <a:pt x="0" y="4086"/>
                    <a:pt x="0" y="2627"/>
                  </a:cubicBezTo>
                  <a:cubicBezTo>
                    <a:pt x="0" y="1109"/>
                    <a:pt x="1109" y="0"/>
                    <a:pt x="26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5" name="Google Shape;4195;p12"/>
            <p:cNvSpPr/>
            <p:nvPr/>
          </p:nvSpPr>
          <p:spPr>
            <a:xfrm>
              <a:off x="2127450" y="3880425"/>
              <a:ext cx="132825" cy="132825"/>
            </a:xfrm>
            <a:custGeom>
              <a:avLst/>
              <a:gdLst/>
              <a:ahLst/>
              <a:cxnLst/>
              <a:rect l="l" t="t" r="r" b="b"/>
              <a:pathLst>
                <a:path w="5313" h="5313" extrusionOk="0">
                  <a:moveTo>
                    <a:pt x="2686" y="1"/>
                  </a:moveTo>
                  <a:cubicBezTo>
                    <a:pt x="4145" y="1"/>
                    <a:pt x="5313" y="1168"/>
                    <a:pt x="5313" y="2627"/>
                  </a:cubicBezTo>
                  <a:cubicBezTo>
                    <a:pt x="5313" y="4145"/>
                    <a:pt x="4145" y="5312"/>
                    <a:pt x="2628" y="5312"/>
                  </a:cubicBezTo>
                  <a:cubicBezTo>
                    <a:pt x="1110" y="5254"/>
                    <a:pt x="1" y="4087"/>
                    <a:pt x="1" y="2627"/>
                  </a:cubicBezTo>
                  <a:cubicBezTo>
                    <a:pt x="1" y="1110"/>
                    <a:pt x="1168" y="1"/>
                    <a:pt x="262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6" name="Google Shape;4196;p12"/>
            <p:cNvSpPr/>
            <p:nvPr/>
          </p:nvSpPr>
          <p:spPr>
            <a:xfrm>
              <a:off x="1880850" y="3390125"/>
              <a:ext cx="132800" cy="132800"/>
            </a:xfrm>
            <a:custGeom>
              <a:avLst/>
              <a:gdLst/>
              <a:ahLst/>
              <a:cxnLst/>
              <a:rect l="l" t="t" r="r" b="b"/>
              <a:pathLst>
                <a:path w="5312" h="5312" extrusionOk="0">
                  <a:moveTo>
                    <a:pt x="2627" y="0"/>
                  </a:moveTo>
                  <a:cubicBezTo>
                    <a:pt x="4086" y="0"/>
                    <a:pt x="5254" y="1168"/>
                    <a:pt x="5312" y="2627"/>
                  </a:cubicBezTo>
                  <a:cubicBezTo>
                    <a:pt x="5312" y="4145"/>
                    <a:pt x="4145" y="5312"/>
                    <a:pt x="2627" y="5312"/>
                  </a:cubicBezTo>
                  <a:cubicBezTo>
                    <a:pt x="1168" y="5312"/>
                    <a:pt x="0" y="4145"/>
                    <a:pt x="0" y="2685"/>
                  </a:cubicBezTo>
                  <a:cubicBezTo>
                    <a:pt x="0" y="1168"/>
                    <a:pt x="1168" y="59"/>
                    <a:pt x="2627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7" name="Google Shape;4197;p12"/>
            <p:cNvSpPr/>
            <p:nvPr/>
          </p:nvSpPr>
          <p:spPr>
            <a:xfrm>
              <a:off x="2616300" y="4372200"/>
              <a:ext cx="132825" cy="134275"/>
            </a:xfrm>
            <a:custGeom>
              <a:avLst/>
              <a:gdLst/>
              <a:ahLst/>
              <a:cxnLst/>
              <a:rect l="l" t="t" r="r" b="b"/>
              <a:pathLst>
                <a:path w="5313" h="5371" extrusionOk="0">
                  <a:moveTo>
                    <a:pt x="5313" y="2744"/>
                  </a:moveTo>
                  <a:cubicBezTo>
                    <a:pt x="5313" y="4262"/>
                    <a:pt x="4087" y="5371"/>
                    <a:pt x="2628" y="5371"/>
                  </a:cubicBezTo>
                  <a:cubicBezTo>
                    <a:pt x="1110" y="5312"/>
                    <a:pt x="1" y="4145"/>
                    <a:pt x="1" y="2569"/>
                  </a:cubicBezTo>
                  <a:cubicBezTo>
                    <a:pt x="59" y="1110"/>
                    <a:pt x="1285" y="1"/>
                    <a:pt x="2744" y="59"/>
                  </a:cubicBezTo>
                  <a:cubicBezTo>
                    <a:pt x="4204" y="117"/>
                    <a:pt x="5313" y="1285"/>
                    <a:pt x="5313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8" name="Google Shape;4198;p12"/>
            <p:cNvSpPr/>
            <p:nvPr/>
          </p:nvSpPr>
          <p:spPr>
            <a:xfrm>
              <a:off x="2864375" y="940025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8" y="0"/>
                    <a:pt x="5196" y="1168"/>
                    <a:pt x="5196" y="2627"/>
                  </a:cubicBezTo>
                  <a:cubicBezTo>
                    <a:pt x="5254" y="4028"/>
                    <a:pt x="4028" y="5254"/>
                    <a:pt x="2569" y="5254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9" name="Google Shape;4199;p12"/>
            <p:cNvSpPr/>
            <p:nvPr/>
          </p:nvSpPr>
          <p:spPr>
            <a:xfrm>
              <a:off x="5562550" y="3638200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9" y="0"/>
                    <a:pt x="5196" y="1168"/>
                    <a:pt x="5254" y="2569"/>
                  </a:cubicBezTo>
                  <a:cubicBezTo>
                    <a:pt x="5254" y="4028"/>
                    <a:pt x="4029" y="5254"/>
                    <a:pt x="2628" y="5195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168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0" name="Google Shape;4200;p12"/>
            <p:cNvSpPr/>
            <p:nvPr/>
          </p:nvSpPr>
          <p:spPr>
            <a:xfrm>
              <a:off x="5073700" y="1188100"/>
              <a:ext cx="129900" cy="128425"/>
            </a:xfrm>
            <a:custGeom>
              <a:avLst/>
              <a:gdLst/>
              <a:ahLst/>
              <a:cxnLst/>
              <a:rect l="l" t="t" r="r" b="b"/>
              <a:pathLst>
                <a:path w="5196" h="5137" extrusionOk="0">
                  <a:moveTo>
                    <a:pt x="2569" y="0"/>
                  </a:moveTo>
                  <a:cubicBezTo>
                    <a:pt x="4028" y="0"/>
                    <a:pt x="5196" y="1226"/>
                    <a:pt x="5196" y="2627"/>
                  </a:cubicBezTo>
                  <a:cubicBezTo>
                    <a:pt x="5137" y="3969"/>
                    <a:pt x="3970" y="5137"/>
                    <a:pt x="2569" y="5137"/>
                  </a:cubicBezTo>
                  <a:cubicBezTo>
                    <a:pt x="1168" y="5137"/>
                    <a:pt x="1" y="3911"/>
                    <a:pt x="1" y="2510"/>
                  </a:cubicBezTo>
                  <a:cubicBezTo>
                    <a:pt x="59" y="1109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1" name="Google Shape;4201;p12"/>
            <p:cNvSpPr/>
            <p:nvPr/>
          </p:nvSpPr>
          <p:spPr>
            <a:xfrm>
              <a:off x="5320325" y="1430325"/>
              <a:ext cx="129900" cy="128450"/>
            </a:xfrm>
            <a:custGeom>
              <a:avLst/>
              <a:gdLst/>
              <a:ahLst/>
              <a:cxnLst/>
              <a:rect l="l" t="t" r="r" b="b"/>
              <a:pathLst>
                <a:path w="5196" h="5138" extrusionOk="0">
                  <a:moveTo>
                    <a:pt x="5137" y="2627"/>
                  </a:moveTo>
                  <a:cubicBezTo>
                    <a:pt x="5137" y="4028"/>
                    <a:pt x="3970" y="5137"/>
                    <a:pt x="2569" y="5137"/>
                  </a:cubicBezTo>
                  <a:cubicBezTo>
                    <a:pt x="1168" y="5137"/>
                    <a:pt x="0" y="3912"/>
                    <a:pt x="0" y="2511"/>
                  </a:cubicBezTo>
                  <a:cubicBezTo>
                    <a:pt x="59" y="1110"/>
                    <a:pt x="1285" y="1"/>
                    <a:pt x="2627" y="1"/>
                  </a:cubicBezTo>
                  <a:cubicBezTo>
                    <a:pt x="4028" y="59"/>
                    <a:pt x="5195" y="1226"/>
                    <a:pt x="5137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2" name="Google Shape;4202;p12"/>
            <p:cNvSpPr/>
            <p:nvPr/>
          </p:nvSpPr>
          <p:spPr>
            <a:xfrm>
              <a:off x="1886675" y="1920650"/>
              <a:ext cx="128450" cy="126975"/>
            </a:xfrm>
            <a:custGeom>
              <a:avLst/>
              <a:gdLst/>
              <a:ahLst/>
              <a:cxnLst/>
              <a:rect l="l" t="t" r="r" b="b"/>
              <a:pathLst>
                <a:path w="5138" h="5079" extrusionOk="0">
                  <a:moveTo>
                    <a:pt x="2569" y="0"/>
                  </a:moveTo>
                  <a:cubicBezTo>
                    <a:pt x="3970" y="0"/>
                    <a:pt x="5079" y="1109"/>
                    <a:pt x="5079" y="2510"/>
                  </a:cubicBezTo>
                  <a:cubicBezTo>
                    <a:pt x="5137" y="3969"/>
                    <a:pt x="3970" y="5078"/>
                    <a:pt x="2569" y="5078"/>
                  </a:cubicBezTo>
                  <a:cubicBezTo>
                    <a:pt x="1168" y="5078"/>
                    <a:pt x="59" y="3969"/>
                    <a:pt x="1" y="2568"/>
                  </a:cubicBezTo>
                  <a:cubicBezTo>
                    <a:pt x="1" y="1168"/>
                    <a:pt x="1110" y="59"/>
                    <a:pt x="256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3" name="Google Shape;4203;p12"/>
            <p:cNvSpPr/>
            <p:nvPr/>
          </p:nvSpPr>
          <p:spPr>
            <a:xfrm>
              <a:off x="5812100" y="2904175"/>
              <a:ext cx="125525" cy="127000"/>
            </a:xfrm>
            <a:custGeom>
              <a:avLst/>
              <a:gdLst/>
              <a:ahLst/>
              <a:cxnLst/>
              <a:rect l="l" t="t" r="r" b="b"/>
              <a:pathLst>
                <a:path w="5021" h="5080" extrusionOk="0">
                  <a:moveTo>
                    <a:pt x="2510" y="5021"/>
                  </a:moveTo>
                  <a:cubicBezTo>
                    <a:pt x="1109" y="5079"/>
                    <a:pt x="0" y="3970"/>
                    <a:pt x="0" y="2511"/>
                  </a:cubicBezTo>
                  <a:cubicBezTo>
                    <a:pt x="0" y="1110"/>
                    <a:pt x="1051" y="1"/>
                    <a:pt x="2510" y="1"/>
                  </a:cubicBezTo>
                  <a:cubicBezTo>
                    <a:pt x="3911" y="1"/>
                    <a:pt x="5020" y="1052"/>
                    <a:pt x="5020" y="2452"/>
                  </a:cubicBezTo>
                  <a:cubicBezTo>
                    <a:pt x="5020" y="3912"/>
                    <a:pt x="3969" y="5021"/>
                    <a:pt x="2510" y="50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4" name="Google Shape;4204;p12"/>
            <p:cNvSpPr/>
            <p:nvPr/>
          </p:nvSpPr>
          <p:spPr>
            <a:xfrm>
              <a:off x="5810625" y="2660475"/>
              <a:ext cx="127000" cy="127000"/>
            </a:xfrm>
            <a:custGeom>
              <a:avLst/>
              <a:gdLst/>
              <a:ahLst/>
              <a:cxnLst/>
              <a:rect l="l" t="t" r="r" b="b"/>
              <a:pathLst>
                <a:path w="5080" h="5080" extrusionOk="0">
                  <a:moveTo>
                    <a:pt x="2569" y="5079"/>
                  </a:moveTo>
                  <a:cubicBezTo>
                    <a:pt x="1168" y="5079"/>
                    <a:pt x="59" y="3970"/>
                    <a:pt x="1" y="2569"/>
                  </a:cubicBezTo>
                  <a:cubicBezTo>
                    <a:pt x="1" y="1168"/>
                    <a:pt x="1110" y="59"/>
                    <a:pt x="2569" y="1"/>
                  </a:cubicBezTo>
                  <a:cubicBezTo>
                    <a:pt x="3970" y="1"/>
                    <a:pt x="5079" y="1110"/>
                    <a:pt x="5079" y="2569"/>
                  </a:cubicBezTo>
                  <a:cubicBezTo>
                    <a:pt x="5079" y="3970"/>
                    <a:pt x="3970" y="5079"/>
                    <a:pt x="2569" y="50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5" name="Google Shape;4205;p12"/>
            <p:cNvSpPr/>
            <p:nvPr/>
          </p:nvSpPr>
          <p:spPr>
            <a:xfrm>
              <a:off x="4581925" y="4623200"/>
              <a:ext cx="127000" cy="126975"/>
            </a:xfrm>
            <a:custGeom>
              <a:avLst/>
              <a:gdLst/>
              <a:ahLst/>
              <a:cxnLst/>
              <a:rect l="l" t="t" r="r" b="b"/>
              <a:pathLst>
                <a:path w="5080" h="5079" extrusionOk="0">
                  <a:moveTo>
                    <a:pt x="5079" y="2510"/>
                  </a:moveTo>
                  <a:cubicBezTo>
                    <a:pt x="5079" y="3911"/>
                    <a:pt x="3970" y="5020"/>
                    <a:pt x="2569" y="5079"/>
                  </a:cubicBezTo>
                  <a:cubicBezTo>
                    <a:pt x="1168" y="5079"/>
                    <a:pt x="1" y="3969"/>
                    <a:pt x="1" y="2569"/>
                  </a:cubicBezTo>
                  <a:cubicBezTo>
                    <a:pt x="1" y="1109"/>
                    <a:pt x="1110" y="0"/>
                    <a:pt x="2511" y="0"/>
                  </a:cubicBezTo>
                  <a:cubicBezTo>
                    <a:pt x="3912" y="0"/>
                    <a:pt x="5021" y="1109"/>
                    <a:pt x="5079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6" name="Google Shape;4206;p12"/>
            <p:cNvSpPr/>
            <p:nvPr/>
          </p:nvSpPr>
          <p:spPr>
            <a:xfrm>
              <a:off x="3849400" y="694850"/>
              <a:ext cx="126975" cy="127000"/>
            </a:xfrm>
            <a:custGeom>
              <a:avLst/>
              <a:gdLst/>
              <a:ahLst/>
              <a:cxnLst/>
              <a:rect l="l" t="t" r="r" b="b"/>
              <a:pathLst>
                <a:path w="5079" h="5080" extrusionOk="0">
                  <a:moveTo>
                    <a:pt x="2510" y="59"/>
                  </a:moveTo>
                  <a:cubicBezTo>
                    <a:pt x="3911" y="1"/>
                    <a:pt x="5078" y="1110"/>
                    <a:pt x="5078" y="2569"/>
                  </a:cubicBezTo>
                  <a:cubicBezTo>
                    <a:pt x="5078" y="3970"/>
                    <a:pt x="3969" y="5079"/>
                    <a:pt x="2510" y="5079"/>
                  </a:cubicBezTo>
                  <a:cubicBezTo>
                    <a:pt x="1109" y="5079"/>
                    <a:pt x="58" y="3970"/>
                    <a:pt x="0" y="2628"/>
                  </a:cubicBezTo>
                  <a:cubicBezTo>
                    <a:pt x="0" y="1168"/>
                    <a:pt x="1109" y="59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7" name="Google Shape;4207;p12"/>
            <p:cNvSpPr/>
            <p:nvPr/>
          </p:nvSpPr>
          <p:spPr>
            <a:xfrm>
              <a:off x="36027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5020" y="2452"/>
                  </a:moveTo>
                  <a:cubicBezTo>
                    <a:pt x="5020" y="3911"/>
                    <a:pt x="3970" y="5020"/>
                    <a:pt x="2510" y="5020"/>
                  </a:cubicBezTo>
                  <a:cubicBezTo>
                    <a:pt x="1109" y="5020"/>
                    <a:pt x="59" y="3911"/>
                    <a:pt x="0" y="2510"/>
                  </a:cubicBezTo>
                  <a:cubicBezTo>
                    <a:pt x="0" y="1109"/>
                    <a:pt x="1109" y="0"/>
                    <a:pt x="2510" y="0"/>
                  </a:cubicBezTo>
                  <a:cubicBezTo>
                    <a:pt x="3911" y="0"/>
                    <a:pt x="5020" y="1051"/>
                    <a:pt x="5020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8" name="Google Shape;4208;p12"/>
            <p:cNvSpPr/>
            <p:nvPr/>
          </p:nvSpPr>
          <p:spPr>
            <a:xfrm>
              <a:off x="2867300" y="4620275"/>
              <a:ext cx="124075" cy="124075"/>
            </a:xfrm>
            <a:custGeom>
              <a:avLst/>
              <a:gdLst/>
              <a:ahLst/>
              <a:cxnLst/>
              <a:rect l="l" t="t" r="r" b="b"/>
              <a:pathLst>
                <a:path w="4963" h="4963" extrusionOk="0">
                  <a:moveTo>
                    <a:pt x="2511" y="4962"/>
                  </a:moveTo>
                  <a:cubicBezTo>
                    <a:pt x="1110" y="4962"/>
                    <a:pt x="1" y="3853"/>
                    <a:pt x="1" y="2452"/>
                  </a:cubicBezTo>
                  <a:cubicBezTo>
                    <a:pt x="1" y="1110"/>
                    <a:pt x="1110" y="1"/>
                    <a:pt x="2511" y="1"/>
                  </a:cubicBezTo>
                  <a:cubicBezTo>
                    <a:pt x="3911" y="1"/>
                    <a:pt x="4962" y="1110"/>
                    <a:pt x="4962" y="2510"/>
                  </a:cubicBezTo>
                  <a:cubicBezTo>
                    <a:pt x="4962" y="3911"/>
                    <a:pt x="3911" y="4962"/>
                    <a:pt x="2511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9" name="Google Shape;4209;p12"/>
            <p:cNvSpPr/>
            <p:nvPr/>
          </p:nvSpPr>
          <p:spPr>
            <a:xfrm>
              <a:off x="5812100" y="2415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0" y="1"/>
                  </a:moveTo>
                  <a:cubicBezTo>
                    <a:pt x="3853" y="1"/>
                    <a:pt x="4962" y="1110"/>
                    <a:pt x="4962" y="2511"/>
                  </a:cubicBezTo>
                  <a:cubicBezTo>
                    <a:pt x="5020" y="3853"/>
                    <a:pt x="3911" y="4962"/>
                    <a:pt x="2510" y="4962"/>
                  </a:cubicBezTo>
                  <a:cubicBezTo>
                    <a:pt x="1109" y="5021"/>
                    <a:pt x="0" y="3912"/>
                    <a:pt x="0" y="2511"/>
                  </a:cubicBezTo>
                  <a:cubicBezTo>
                    <a:pt x="0" y="1110"/>
                    <a:pt x="1109" y="1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0" name="Google Shape;4210;p12"/>
            <p:cNvSpPr/>
            <p:nvPr/>
          </p:nvSpPr>
          <p:spPr>
            <a:xfrm>
              <a:off x="5812100" y="3152250"/>
              <a:ext cx="125525" cy="124075"/>
            </a:xfrm>
            <a:custGeom>
              <a:avLst/>
              <a:gdLst/>
              <a:ahLst/>
              <a:cxnLst/>
              <a:rect l="l" t="t" r="r" b="b"/>
              <a:pathLst>
                <a:path w="5021" h="4963" extrusionOk="0">
                  <a:moveTo>
                    <a:pt x="2452" y="4962"/>
                  </a:moveTo>
                  <a:cubicBezTo>
                    <a:pt x="1109" y="4904"/>
                    <a:pt x="0" y="3795"/>
                    <a:pt x="59" y="2394"/>
                  </a:cubicBezTo>
                  <a:cubicBezTo>
                    <a:pt x="59" y="1052"/>
                    <a:pt x="1168" y="1"/>
                    <a:pt x="2510" y="1"/>
                  </a:cubicBezTo>
                  <a:cubicBezTo>
                    <a:pt x="3911" y="1"/>
                    <a:pt x="5020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1" name="Google Shape;4211;p12"/>
            <p:cNvSpPr/>
            <p:nvPr/>
          </p:nvSpPr>
          <p:spPr>
            <a:xfrm>
              <a:off x="2378450" y="1186625"/>
              <a:ext cx="124075" cy="122600"/>
            </a:xfrm>
            <a:custGeom>
              <a:avLst/>
              <a:gdLst/>
              <a:ahLst/>
              <a:cxnLst/>
              <a:rect l="l" t="t" r="r" b="b"/>
              <a:pathLst>
                <a:path w="4963" h="4904" extrusionOk="0">
                  <a:moveTo>
                    <a:pt x="2452" y="4904"/>
                  </a:moveTo>
                  <a:cubicBezTo>
                    <a:pt x="1110" y="4904"/>
                    <a:pt x="1" y="3853"/>
                    <a:pt x="1" y="2452"/>
                  </a:cubicBezTo>
                  <a:cubicBezTo>
                    <a:pt x="1" y="1110"/>
                    <a:pt x="1110" y="1"/>
                    <a:pt x="2510" y="1"/>
                  </a:cubicBezTo>
                  <a:cubicBezTo>
                    <a:pt x="3853" y="1"/>
                    <a:pt x="4962" y="1110"/>
                    <a:pt x="4962" y="2511"/>
                  </a:cubicBezTo>
                  <a:cubicBezTo>
                    <a:pt x="4904" y="3853"/>
                    <a:pt x="3795" y="4904"/>
                    <a:pt x="2452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2" name="Google Shape;4212;p12"/>
            <p:cNvSpPr/>
            <p:nvPr/>
          </p:nvSpPr>
          <p:spPr>
            <a:xfrm>
              <a:off x="40930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1" y="0"/>
                  </a:moveTo>
                  <a:cubicBezTo>
                    <a:pt x="3912" y="59"/>
                    <a:pt x="5021" y="1168"/>
                    <a:pt x="4962" y="2569"/>
                  </a:cubicBezTo>
                  <a:cubicBezTo>
                    <a:pt x="4962" y="3911"/>
                    <a:pt x="3853" y="5020"/>
                    <a:pt x="2452" y="4962"/>
                  </a:cubicBezTo>
                  <a:cubicBezTo>
                    <a:pt x="1052" y="4962"/>
                    <a:pt x="1" y="3853"/>
                    <a:pt x="1" y="2510"/>
                  </a:cubicBezTo>
                  <a:cubicBezTo>
                    <a:pt x="1" y="1109"/>
                    <a:pt x="1110" y="0"/>
                    <a:pt x="25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3" name="Google Shape;4213;p12"/>
            <p:cNvSpPr/>
            <p:nvPr/>
          </p:nvSpPr>
          <p:spPr>
            <a:xfrm>
              <a:off x="1885225" y="3641100"/>
              <a:ext cx="124050" cy="124075"/>
            </a:xfrm>
            <a:custGeom>
              <a:avLst/>
              <a:gdLst/>
              <a:ahLst/>
              <a:cxnLst/>
              <a:rect l="l" t="t" r="r" b="b"/>
              <a:pathLst>
                <a:path w="4962" h="4963" extrusionOk="0">
                  <a:moveTo>
                    <a:pt x="2452" y="1"/>
                  </a:moveTo>
                  <a:cubicBezTo>
                    <a:pt x="3853" y="1"/>
                    <a:pt x="4962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ubicBezTo>
                    <a:pt x="1051" y="4962"/>
                    <a:pt x="0" y="3853"/>
                    <a:pt x="0" y="2453"/>
                  </a:cubicBezTo>
                  <a:cubicBezTo>
                    <a:pt x="0" y="1110"/>
                    <a:pt x="1109" y="1"/>
                    <a:pt x="24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4" name="Google Shape;4214;p12"/>
            <p:cNvSpPr/>
            <p:nvPr/>
          </p:nvSpPr>
          <p:spPr>
            <a:xfrm>
              <a:off x="5318875" y="4129975"/>
              <a:ext cx="124050" cy="125500"/>
            </a:xfrm>
            <a:custGeom>
              <a:avLst/>
              <a:gdLst/>
              <a:ahLst/>
              <a:cxnLst/>
              <a:rect l="l" t="t" r="r" b="b"/>
              <a:pathLst>
                <a:path w="4962" h="5020" extrusionOk="0">
                  <a:moveTo>
                    <a:pt x="58" y="2510"/>
                  </a:moveTo>
                  <a:cubicBezTo>
                    <a:pt x="58" y="1109"/>
                    <a:pt x="1167" y="0"/>
                    <a:pt x="2568" y="58"/>
                  </a:cubicBezTo>
                  <a:cubicBezTo>
                    <a:pt x="3911" y="117"/>
                    <a:pt x="4962" y="1226"/>
                    <a:pt x="4962" y="2568"/>
                  </a:cubicBezTo>
                  <a:cubicBezTo>
                    <a:pt x="4962" y="3911"/>
                    <a:pt x="3794" y="5020"/>
                    <a:pt x="2452" y="5020"/>
                  </a:cubicBezTo>
                  <a:cubicBezTo>
                    <a:pt x="1109" y="4962"/>
                    <a:pt x="0" y="3853"/>
                    <a:pt x="58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5" name="Google Shape;4215;p12"/>
            <p:cNvSpPr/>
            <p:nvPr/>
          </p:nvSpPr>
          <p:spPr>
            <a:xfrm>
              <a:off x="3357625" y="696325"/>
              <a:ext cx="124050" cy="124050"/>
            </a:xfrm>
            <a:custGeom>
              <a:avLst/>
              <a:gdLst/>
              <a:ahLst/>
              <a:cxnLst/>
              <a:rect l="l" t="t" r="r" b="b"/>
              <a:pathLst>
                <a:path w="4962" h="4962" extrusionOk="0">
                  <a:moveTo>
                    <a:pt x="2510" y="4962"/>
                  </a:moveTo>
                  <a:cubicBezTo>
                    <a:pt x="1168" y="4962"/>
                    <a:pt x="59" y="3853"/>
                    <a:pt x="0" y="2510"/>
                  </a:cubicBezTo>
                  <a:cubicBezTo>
                    <a:pt x="0" y="1168"/>
                    <a:pt x="1109" y="59"/>
                    <a:pt x="2452" y="59"/>
                  </a:cubicBezTo>
                  <a:cubicBezTo>
                    <a:pt x="3794" y="0"/>
                    <a:pt x="4903" y="1109"/>
                    <a:pt x="4903" y="2452"/>
                  </a:cubicBezTo>
                  <a:cubicBezTo>
                    <a:pt x="4962" y="3794"/>
                    <a:pt x="3853" y="4903"/>
                    <a:pt x="2510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6" name="Google Shape;4216;p12"/>
            <p:cNvSpPr/>
            <p:nvPr/>
          </p:nvSpPr>
          <p:spPr>
            <a:xfrm>
              <a:off x="5076625" y="43780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1" y="2393"/>
                  </a:moveTo>
                  <a:cubicBezTo>
                    <a:pt x="59" y="1051"/>
                    <a:pt x="1226" y="0"/>
                    <a:pt x="2511" y="0"/>
                  </a:cubicBezTo>
                  <a:cubicBezTo>
                    <a:pt x="3853" y="58"/>
                    <a:pt x="4962" y="1226"/>
                    <a:pt x="4904" y="2510"/>
                  </a:cubicBezTo>
                  <a:cubicBezTo>
                    <a:pt x="4904" y="3852"/>
                    <a:pt x="3736" y="4962"/>
                    <a:pt x="2394" y="4903"/>
                  </a:cubicBezTo>
                  <a:cubicBezTo>
                    <a:pt x="1051" y="4903"/>
                    <a:pt x="1" y="3736"/>
                    <a:pt x="1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7" name="Google Shape;4217;p12"/>
            <p:cNvSpPr/>
            <p:nvPr/>
          </p:nvSpPr>
          <p:spPr>
            <a:xfrm>
              <a:off x="4830000" y="944400"/>
              <a:ext cx="122625" cy="122600"/>
            </a:xfrm>
            <a:custGeom>
              <a:avLst/>
              <a:gdLst/>
              <a:ahLst/>
              <a:cxnLst/>
              <a:rect l="l" t="t" r="r" b="b"/>
              <a:pathLst>
                <a:path w="4905" h="4904" extrusionOk="0">
                  <a:moveTo>
                    <a:pt x="4904" y="2452"/>
                  </a:moveTo>
                  <a:cubicBezTo>
                    <a:pt x="4904" y="3794"/>
                    <a:pt x="3795" y="4903"/>
                    <a:pt x="2453" y="4903"/>
                  </a:cubicBezTo>
                  <a:cubicBezTo>
                    <a:pt x="1110" y="4903"/>
                    <a:pt x="1" y="3736"/>
                    <a:pt x="1" y="2452"/>
                  </a:cubicBezTo>
                  <a:cubicBezTo>
                    <a:pt x="1" y="1109"/>
                    <a:pt x="1168" y="0"/>
                    <a:pt x="2453" y="0"/>
                  </a:cubicBezTo>
                  <a:cubicBezTo>
                    <a:pt x="3795" y="0"/>
                    <a:pt x="4904" y="1109"/>
                    <a:pt x="4904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8" name="Google Shape;4218;p12"/>
            <p:cNvSpPr/>
            <p:nvPr/>
          </p:nvSpPr>
          <p:spPr>
            <a:xfrm>
              <a:off x="2131825" y="14332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3" y="4904"/>
                  </a:moveTo>
                  <a:cubicBezTo>
                    <a:pt x="1110" y="4904"/>
                    <a:pt x="1" y="3795"/>
                    <a:pt x="1" y="2452"/>
                  </a:cubicBezTo>
                  <a:cubicBezTo>
                    <a:pt x="59" y="1109"/>
                    <a:pt x="1168" y="0"/>
                    <a:pt x="2511" y="0"/>
                  </a:cubicBezTo>
                  <a:cubicBezTo>
                    <a:pt x="3853" y="59"/>
                    <a:pt x="4962" y="1168"/>
                    <a:pt x="4904" y="2510"/>
                  </a:cubicBezTo>
                  <a:cubicBezTo>
                    <a:pt x="4904" y="3853"/>
                    <a:pt x="3795" y="4962"/>
                    <a:pt x="2453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9" name="Google Shape;4219;p12"/>
            <p:cNvSpPr/>
            <p:nvPr/>
          </p:nvSpPr>
          <p:spPr>
            <a:xfrm>
              <a:off x="5565475" y="1679875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2" y="0"/>
                  </a:moveTo>
                  <a:cubicBezTo>
                    <a:pt x="3795" y="0"/>
                    <a:pt x="4962" y="1109"/>
                    <a:pt x="4962" y="2452"/>
                  </a:cubicBezTo>
                  <a:cubicBezTo>
                    <a:pt x="4962" y="3794"/>
                    <a:pt x="3853" y="4903"/>
                    <a:pt x="2511" y="4903"/>
                  </a:cubicBezTo>
                  <a:cubicBezTo>
                    <a:pt x="1168" y="4962"/>
                    <a:pt x="59" y="3852"/>
                    <a:pt x="59" y="2510"/>
                  </a:cubicBezTo>
                  <a:cubicBezTo>
                    <a:pt x="1" y="1167"/>
                    <a:pt x="1110" y="58"/>
                    <a:pt x="245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0" name="Google Shape;4220;p12"/>
            <p:cNvSpPr/>
            <p:nvPr/>
          </p:nvSpPr>
          <p:spPr>
            <a:xfrm>
              <a:off x="3847925" y="4868350"/>
              <a:ext cx="121150" cy="121150"/>
            </a:xfrm>
            <a:custGeom>
              <a:avLst/>
              <a:gdLst/>
              <a:ahLst/>
              <a:cxnLst/>
              <a:rect l="l" t="t" r="r" b="b"/>
              <a:pathLst>
                <a:path w="4846" h="4846" extrusionOk="0">
                  <a:moveTo>
                    <a:pt x="4845" y="2394"/>
                  </a:moveTo>
                  <a:cubicBezTo>
                    <a:pt x="4845" y="3736"/>
                    <a:pt x="3795" y="4845"/>
                    <a:pt x="2452" y="4845"/>
                  </a:cubicBezTo>
                  <a:cubicBezTo>
                    <a:pt x="1168" y="4845"/>
                    <a:pt x="59" y="3795"/>
                    <a:pt x="59" y="2452"/>
                  </a:cubicBezTo>
                  <a:cubicBezTo>
                    <a:pt x="1" y="1110"/>
                    <a:pt x="1110" y="59"/>
                    <a:pt x="2394" y="59"/>
                  </a:cubicBezTo>
                  <a:cubicBezTo>
                    <a:pt x="3736" y="1"/>
                    <a:pt x="4845" y="1110"/>
                    <a:pt x="4845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1" name="Google Shape;4221;p12"/>
            <p:cNvSpPr/>
            <p:nvPr/>
          </p:nvSpPr>
          <p:spPr>
            <a:xfrm>
              <a:off x="1644450" y="2660475"/>
              <a:ext cx="119675" cy="119700"/>
            </a:xfrm>
            <a:custGeom>
              <a:avLst/>
              <a:gdLst/>
              <a:ahLst/>
              <a:cxnLst/>
              <a:rect l="l" t="t" r="r" b="b"/>
              <a:pathLst>
                <a:path w="4787" h="4788" extrusionOk="0">
                  <a:moveTo>
                    <a:pt x="2393" y="1"/>
                  </a:moveTo>
                  <a:cubicBezTo>
                    <a:pt x="3678" y="1"/>
                    <a:pt x="4787" y="1052"/>
                    <a:pt x="4787" y="2394"/>
                  </a:cubicBezTo>
                  <a:cubicBezTo>
                    <a:pt x="4787" y="3678"/>
                    <a:pt x="3736" y="4787"/>
                    <a:pt x="2393" y="4787"/>
                  </a:cubicBezTo>
                  <a:cubicBezTo>
                    <a:pt x="1109" y="4787"/>
                    <a:pt x="0" y="3737"/>
                    <a:pt x="0" y="2394"/>
                  </a:cubicBezTo>
                  <a:cubicBezTo>
                    <a:pt x="0" y="1110"/>
                    <a:pt x="1051" y="1"/>
                    <a:pt x="23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2" name="Google Shape;4222;p12"/>
            <p:cNvSpPr/>
            <p:nvPr/>
          </p:nvSpPr>
          <p:spPr>
            <a:xfrm>
              <a:off x="3605700" y="4868350"/>
              <a:ext cx="121125" cy="121150"/>
            </a:xfrm>
            <a:custGeom>
              <a:avLst/>
              <a:gdLst/>
              <a:ahLst/>
              <a:cxnLst/>
              <a:rect l="l" t="t" r="r" b="b"/>
              <a:pathLst>
                <a:path w="4845" h="4846" extrusionOk="0">
                  <a:moveTo>
                    <a:pt x="4787" y="2394"/>
                  </a:moveTo>
                  <a:cubicBezTo>
                    <a:pt x="4845" y="3736"/>
                    <a:pt x="3736" y="4845"/>
                    <a:pt x="2452" y="4845"/>
                  </a:cubicBezTo>
                  <a:cubicBezTo>
                    <a:pt x="1109" y="4845"/>
                    <a:pt x="59" y="3795"/>
                    <a:pt x="0" y="2452"/>
                  </a:cubicBezTo>
                  <a:cubicBezTo>
                    <a:pt x="0" y="1110"/>
                    <a:pt x="1051" y="59"/>
                    <a:pt x="2393" y="59"/>
                  </a:cubicBezTo>
                  <a:cubicBezTo>
                    <a:pt x="3736" y="1"/>
                    <a:pt x="4787" y="1110"/>
                    <a:pt x="4787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3" name="Google Shape;4223;p12"/>
            <p:cNvSpPr/>
            <p:nvPr/>
          </p:nvSpPr>
          <p:spPr>
            <a:xfrm>
              <a:off x="4342625" y="699250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8"/>
                  </a:moveTo>
                  <a:cubicBezTo>
                    <a:pt x="1051" y="4728"/>
                    <a:pt x="59" y="3736"/>
                    <a:pt x="59" y="2393"/>
                  </a:cubicBezTo>
                  <a:cubicBezTo>
                    <a:pt x="0" y="1051"/>
                    <a:pt x="1051" y="0"/>
                    <a:pt x="2452" y="0"/>
                  </a:cubicBezTo>
                  <a:cubicBezTo>
                    <a:pt x="3736" y="58"/>
                    <a:pt x="4787" y="1051"/>
                    <a:pt x="4728" y="2393"/>
                  </a:cubicBezTo>
                  <a:cubicBezTo>
                    <a:pt x="4728" y="3736"/>
                    <a:pt x="3736" y="4728"/>
                    <a:pt x="2393" y="47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4" name="Google Shape;4224;p12"/>
            <p:cNvSpPr/>
            <p:nvPr/>
          </p:nvSpPr>
          <p:spPr>
            <a:xfrm>
              <a:off x="5568400" y="38906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8" y="2393"/>
                  </a:moveTo>
                  <a:cubicBezTo>
                    <a:pt x="4728" y="3736"/>
                    <a:pt x="3736" y="4728"/>
                    <a:pt x="2394" y="4728"/>
                  </a:cubicBezTo>
                  <a:cubicBezTo>
                    <a:pt x="1051" y="4728"/>
                    <a:pt x="0" y="3678"/>
                    <a:pt x="0" y="2335"/>
                  </a:cubicBezTo>
                  <a:cubicBezTo>
                    <a:pt x="59" y="1051"/>
                    <a:pt x="1109" y="0"/>
                    <a:pt x="2394" y="0"/>
                  </a:cubicBezTo>
                  <a:cubicBezTo>
                    <a:pt x="3736" y="59"/>
                    <a:pt x="4728" y="1051"/>
                    <a:pt x="4728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5" name="Google Shape;4225;p12"/>
            <p:cNvSpPr/>
            <p:nvPr/>
          </p:nvSpPr>
          <p:spPr>
            <a:xfrm>
              <a:off x="2134750" y="41343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9" y="2393"/>
                  </a:moveTo>
                  <a:cubicBezTo>
                    <a:pt x="4670" y="3678"/>
                    <a:pt x="3678" y="4728"/>
                    <a:pt x="2336" y="4670"/>
                  </a:cubicBezTo>
                  <a:cubicBezTo>
                    <a:pt x="993" y="4670"/>
                    <a:pt x="1" y="3619"/>
                    <a:pt x="1" y="2277"/>
                  </a:cubicBezTo>
                  <a:cubicBezTo>
                    <a:pt x="59" y="992"/>
                    <a:pt x="1051" y="0"/>
                    <a:pt x="2394" y="0"/>
                  </a:cubicBezTo>
                  <a:cubicBezTo>
                    <a:pt x="3736" y="0"/>
                    <a:pt x="4729" y="1051"/>
                    <a:pt x="4670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6" name="Google Shape;4226;p12"/>
            <p:cNvSpPr/>
            <p:nvPr/>
          </p:nvSpPr>
          <p:spPr>
            <a:xfrm>
              <a:off x="2381375" y="43809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5" y="4729"/>
                  </a:moveTo>
                  <a:cubicBezTo>
                    <a:pt x="993" y="4670"/>
                    <a:pt x="0" y="3678"/>
                    <a:pt x="0" y="2336"/>
                  </a:cubicBezTo>
                  <a:cubicBezTo>
                    <a:pt x="0" y="993"/>
                    <a:pt x="1109" y="1"/>
                    <a:pt x="2452" y="1"/>
                  </a:cubicBezTo>
                  <a:cubicBezTo>
                    <a:pt x="3736" y="59"/>
                    <a:pt x="4728" y="1110"/>
                    <a:pt x="4728" y="2394"/>
                  </a:cubicBezTo>
                  <a:cubicBezTo>
                    <a:pt x="4670" y="3736"/>
                    <a:pt x="3619" y="4729"/>
                    <a:pt x="2335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7" name="Google Shape;4227;p12"/>
            <p:cNvSpPr/>
            <p:nvPr/>
          </p:nvSpPr>
          <p:spPr>
            <a:xfrm>
              <a:off x="4097450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2336" y="0"/>
                  </a:moveTo>
                  <a:cubicBezTo>
                    <a:pt x="3620" y="0"/>
                    <a:pt x="4671" y="993"/>
                    <a:pt x="4671" y="2277"/>
                  </a:cubicBezTo>
                  <a:cubicBezTo>
                    <a:pt x="4671" y="3619"/>
                    <a:pt x="3678" y="4612"/>
                    <a:pt x="2336" y="4670"/>
                  </a:cubicBezTo>
                  <a:cubicBezTo>
                    <a:pt x="1052" y="4670"/>
                    <a:pt x="1" y="3619"/>
                    <a:pt x="1" y="2335"/>
                  </a:cubicBezTo>
                  <a:cubicBezTo>
                    <a:pt x="1" y="993"/>
                    <a:pt x="993" y="0"/>
                    <a:pt x="233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8" name="Google Shape;4228;p12"/>
            <p:cNvSpPr/>
            <p:nvPr/>
          </p:nvSpPr>
          <p:spPr>
            <a:xfrm>
              <a:off x="5815025" y="2171625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9"/>
                  </a:moveTo>
                  <a:cubicBezTo>
                    <a:pt x="1051" y="4729"/>
                    <a:pt x="0" y="3678"/>
                    <a:pt x="0" y="2336"/>
                  </a:cubicBezTo>
                  <a:cubicBezTo>
                    <a:pt x="58" y="1052"/>
                    <a:pt x="1051" y="1"/>
                    <a:pt x="2393" y="1"/>
                  </a:cubicBezTo>
                  <a:cubicBezTo>
                    <a:pt x="3736" y="1"/>
                    <a:pt x="4786" y="1052"/>
                    <a:pt x="4728" y="2394"/>
                  </a:cubicBezTo>
                  <a:cubicBezTo>
                    <a:pt x="4728" y="3737"/>
                    <a:pt x="3677" y="4729"/>
                    <a:pt x="239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9" name="Google Shape;4229;p12"/>
            <p:cNvSpPr/>
            <p:nvPr/>
          </p:nvSpPr>
          <p:spPr>
            <a:xfrm>
              <a:off x="5816475" y="33988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0"/>
                  </a:moveTo>
                  <a:cubicBezTo>
                    <a:pt x="3619" y="0"/>
                    <a:pt x="4670" y="993"/>
                    <a:pt x="4670" y="2335"/>
                  </a:cubicBezTo>
                  <a:cubicBezTo>
                    <a:pt x="4670" y="3619"/>
                    <a:pt x="3619" y="4670"/>
                    <a:pt x="2335" y="4670"/>
                  </a:cubicBezTo>
                  <a:cubicBezTo>
                    <a:pt x="993" y="4670"/>
                    <a:pt x="0" y="3619"/>
                    <a:pt x="0" y="2335"/>
                  </a:cubicBezTo>
                  <a:cubicBezTo>
                    <a:pt x="0" y="993"/>
                    <a:pt x="993" y="0"/>
                    <a:pt x="23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0" name="Google Shape;4230;p12"/>
            <p:cNvSpPr/>
            <p:nvPr/>
          </p:nvSpPr>
          <p:spPr>
            <a:xfrm>
              <a:off x="1644450" y="2907100"/>
              <a:ext cx="118225" cy="119675"/>
            </a:xfrm>
            <a:custGeom>
              <a:avLst/>
              <a:gdLst/>
              <a:ahLst/>
              <a:cxnLst/>
              <a:rect l="l" t="t" r="r" b="b"/>
              <a:pathLst>
                <a:path w="4729" h="4787" extrusionOk="0">
                  <a:moveTo>
                    <a:pt x="2335" y="59"/>
                  </a:moveTo>
                  <a:cubicBezTo>
                    <a:pt x="3678" y="1"/>
                    <a:pt x="4728" y="1051"/>
                    <a:pt x="4728" y="2394"/>
                  </a:cubicBezTo>
                  <a:cubicBezTo>
                    <a:pt x="4728" y="3736"/>
                    <a:pt x="3736" y="4729"/>
                    <a:pt x="2452" y="4787"/>
                  </a:cubicBezTo>
                  <a:cubicBezTo>
                    <a:pt x="1109" y="4787"/>
                    <a:pt x="0" y="3736"/>
                    <a:pt x="0" y="2394"/>
                  </a:cubicBezTo>
                  <a:cubicBezTo>
                    <a:pt x="0" y="1110"/>
                    <a:pt x="1051" y="59"/>
                    <a:pt x="233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1" name="Google Shape;4231;p12"/>
            <p:cNvSpPr/>
            <p:nvPr/>
          </p:nvSpPr>
          <p:spPr>
            <a:xfrm>
              <a:off x="2627975" y="9458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6" y="1"/>
                  </a:moveTo>
                  <a:cubicBezTo>
                    <a:pt x="3678" y="1"/>
                    <a:pt x="4729" y="1051"/>
                    <a:pt x="4729" y="2336"/>
                  </a:cubicBezTo>
                  <a:cubicBezTo>
                    <a:pt x="4729" y="3678"/>
                    <a:pt x="3678" y="4729"/>
                    <a:pt x="2336" y="4729"/>
                  </a:cubicBezTo>
                  <a:cubicBezTo>
                    <a:pt x="993" y="4729"/>
                    <a:pt x="1" y="3678"/>
                    <a:pt x="1" y="2394"/>
                  </a:cubicBezTo>
                  <a:cubicBezTo>
                    <a:pt x="1" y="1051"/>
                    <a:pt x="1052" y="59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2" name="Google Shape;4232;p12"/>
            <p:cNvSpPr/>
            <p:nvPr/>
          </p:nvSpPr>
          <p:spPr>
            <a:xfrm>
              <a:off x="1645900" y="2419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1"/>
                  </a:moveTo>
                  <a:cubicBezTo>
                    <a:pt x="3678" y="1"/>
                    <a:pt x="4670" y="993"/>
                    <a:pt x="4670" y="2336"/>
                  </a:cubicBezTo>
                  <a:cubicBezTo>
                    <a:pt x="4670" y="3620"/>
                    <a:pt x="3620" y="4670"/>
                    <a:pt x="2335" y="4670"/>
                  </a:cubicBezTo>
                  <a:cubicBezTo>
                    <a:pt x="993" y="4670"/>
                    <a:pt x="1" y="3620"/>
                    <a:pt x="1" y="2336"/>
                  </a:cubicBezTo>
                  <a:cubicBezTo>
                    <a:pt x="1" y="993"/>
                    <a:pt x="1051" y="1"/>
                    <a:pt x="23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3" name="Google Shape;4233;p12"/>
            <p:cNvSpPr/>
            <p:nvPr/>
          </p:nvSpPr>
          <p:spPr>
            <a:xfrm>
              <a:off x="3118300" y="700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277" y="4612"/>
                  </a:moveTo>
                  <a:cubicBezTo>
                    <a:pt x="993" y="4612"/>
                    <a:pt x="0" y="3561"/>
                    <a:pt x="0" y="2219"/>
                  </a:cubicBezTo>
                  <a:cubicBezTo>
                    <a:pt x="59" y="993"/>
                    <a:pt x="1109" y="0"/>
                    <a:pt x="2394" y="0"/>
                  </a:cubicBezTo>
                  <a:cubicBezTo>
                    <a:pt x="3678" y="0"/>
                    <a:pt x="4670" y="1109"/>
                    <a:pt x="4670" y="2394"/>
                  </a:cubicBezTo>
                  <a:cubicBezTo>
                    <a:pt x="4612" y="3678"/>
                    <a:pt x="3561" y="4670"/>
                    <a:pt x="2277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4" name="Google Shape;4234;p12"/>
            <p:cNvSpPr/>
            <p:nvPr/>
          </p:nvSpPr>
          <p:spPr>
            <a:xfrm>
              <a:off x="1645900" y="31551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4670" y="2335"/>
                  </a:moveTo>
                  <a:cubicBezTo>
                    <a:pt x="4670" y="3678"/>
                    <a:pt x="3620" y="4670"/>
                    <a:pt x="2277" y="4670"/>
                  </a:cubicBezTo>
                  <a:cubicBezTo>
                    <a:pt x="1051" y="4612"/>
                    <a:pt x="1" y="3620"/>
                    <a:pt x="1" y="2335"/>
                  </a:cubicBezTo>
                  <a:cubicBezTo>
                    <a:pt x="1" y="1051"/>
                    <a:pt x="1051" y="1"/>
                    <a:pt x="2394" y="59"/>
                  </a:cubicBezTo>
                  <a:cubicBezTo>
                    <a:pt x="3620" y="59"/>
                    <a:pt x="4670" y="1110"/>
                    <a:pt x="4670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5" name="Google Shape;4235;p12"/>
            <p:cNvSpPr/>
            <p:nvPr/>
          </p:nvSpPr>
          <p:spPr>
            <a:xfrm>
              <a:off x="1892525" y="1682775"/>
              <a:ext cx="116750" cy="116775"/>
            </a:xfrm>
            <a:custGeom>
              <a:avLst/>
              <a:gdLst/>
              <a:ahLst/>
              <a:cxnLst/>
              <a:rect l="l" t="t" r="r" b="b"/>
              <a:pathLst>
                <a:path w="4670" h="4671" extrusionOk="0">
                  <a:moveTo>
                    <a:pt x="4670" y="2336"/>
                  </a:moveTo>
                  <a:cubicBezTo>
                    <a:pt x="4670" y="3620"/>
                    <a:pt x="3619" y="4670"/>
                    <a:pt x="2277" y="4670"/>
                  </a:cubicBezTo>
                  <a:cubicBezTo>
                    <a:pt x="1051" y="4670"/>
                    <a:pt x="0" y="3620"/>
                    <a:pt x="0" y="2394"/>
                  </a:cubicBezTo>
                  <a:cubicBezTo>
                    <a:pt x="0" y="1051"/>
                    <a:pt x="1051" y="1"/>
                    <a:pt x="2335" y="59"/>
                  </a:cubicBezTo>
                  <a:cubicBezTo>
                    <a:pt x="3619" y="59"/>
                    <a:pt x="4611" y="1051"/>
                    <a:pt x="4670" y="23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6" name="Google Shape;4236;p12"/>
            <p:cNvSpPr/>
            <p:nvPr/>
          </p:nvSpPr>
          <p:spPr>
            <a:xfrm>
              <a:off x="4832925" y="4629025"/>
              <a:ext cx="116775" cy="115325"/>
            </a:xfrm>
            <a:custGeom>
              <a:avLst/>
              <a:gdLst/>
              <a:ahLst/>
              <a:cxnLst/>
              <a:rect l="l" t="t" r="r" b="b"/>
              <a:pathLst>
                <a:path w="4671" h="4613" extrusionOk="0">
                  <a:moveTo>
                    <a:pt x="2336" y="1"/>
                  </a:moveTo>
                  <a:cubicBezTo>
                    <a:pt x="3678" y="1"/>
                    <a:pt x="4670" y="1051"/>
                    <a:pt x="4670" y="2336"/>
                  </a:cubicBezTo>
                  <a:cubicBezTo>
                    <a:pt x="4670" y="3620"/>
                    <a:pt x="3620" y="4612"/>
                    <a:pt x="2336" y="4612"/>
                  </a:cubicBezTo>
                  <a:cubicBezTo>
                    <a:pt x="1051" y="4612"/>
                    <a:pt x="1" y="3561"/>
                    <a:pt x="59" y="2277"/>
                  </a:cubicBezTo>
                  <a:cubicBezTo>
                    <a:pt x="59" y="993"/>
                    <a:pt x="1110" y="1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7" name="Google Shape;4237;p12"/>
            <p:cNvSpPr/>
            <p:nvPr/>
          </p:nvSpPr>
          <p:spPr>
            <a:xfrm>
              <a:off x="3360525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4671" y="2335"/>
                  </a:moveTo>
                  <a:cubicBezTo>
                    <a:pt x="4671" y="3619"/>
                    <a:pt x="3620" y="4670"/>
                    <a:pt x="2277" y="4612"/>
                  </a:cubicBezTo>
                  <a:cubicBezTo>
                    <a:pt x="1052" y="4612"/>
                    <a:pt x="1" y="3561"/>
                    <a:pt x="1" y="2335"/>
                  </a:cubicBezTo>
                  <a:cubicBezTo>
                    <a:pt x="1" y="993"/>
                    <a:pt x="1052" y="0"/>
                    <a:pt x="2394" y="0"/>
                  </a:cubicBezTo>
                  <a:cubicBezTo>
                    <a:pt x="3678" y="0"/>
                    <a:pt x="4671" y="1051"/>
                    <a:pt x="4671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8" name="Google Shape;4238;p12"/>
            <p:cNvSpPr/>
            <p:nvPr/>
          </p:nvSpPr>
          <p:spPr>
            <a:xfrm>
              <a:off x="1889600" y="3890650"/>
              <a:ext cx="113850" cy="112375"/>
            </a:xfrm>
            <a:custGeom>
              <a:avLst/>
              <a:gdLst/>
              <a:ahLst/>
              <a:cxnLst/>
              <a:rect l="l" t="t" r="r" b="b"/>
              <a:pathLst>
                <a:path w="4554" h="4495" extrusionOk="0">
                  <a:moveTo>
                    <a:pt x="4553" y="2277"/>
                  </a:moveTo>
                  <a:cubicBezTo>
                    <a:pt x="4495" y="3503"/>
                    <a:pt x="3503" y="4495"/>
                    <a:pt x="2277" y="4495"/>
                  </a:cubicBezTo>
                  <a:cubicBezTo>
                    <a:pt x="993" y="4436"/>
                    <a:pt x="0" y="3386"/>
                    <a:pt x="59" y="2160"/>
                  </a:cubicBezTo>
                  <a:cubicBezTo>
                    <a:pt x="117" y="934"/>
                    <a:pt x="1109" y="0"/>
                    <a:pt x="2277" y="0"/>
                  </a:cubicBezTo>
                  <a:cubicBezTo>
                    <a:pt x="3561" y="0"/>
                    <a:pt x="4553" y="993"/>
                    <a:pt x="4553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9" name="Google Shape;4239;p12"/>
            <p:cNvSpPr/>
            <p:nvPr/>
          </p:nvSpPr>
          <p:spPr>
            <a:xfrm>
              <a:off x="4345525" y="4872725"/>
              <a:ext cx="112400" cy="112400"/>
            </a:xfrm>
            <a:custGeom>
              <a:avLst/>
              <a:gdLst/>
              <a:ahLst/>
              <a:cxnLst/>
              <a:rect l="l" t="t" r="r" b="b"/>
              <a:pathLst>
                <a:path w="4496" h="4496" extrusionOk="0">
                  <a:moveTo>
                    <a:pt x="2277" y="4495"/>
                  </a:moveTo>
                  <a:cubicBezTo>
                    <a:pt x="993" y="4495"/>
                    <a:pt x="1" y="3444"/>
                    <a:pt x="1" y="2219"/>
                  </a:cubicBezTo>
                  <a:cubicBezTo>
                    <a:pt x="59" y="993"/>
                    <a:pt x="1052" y="1"/>
                    <a:pt x="2336" y="1"/>
                  </a:cubicBezTo>
                  <a:cubicBezTo>
                    <a:pt x="3503" y="59"/>
                    <a:pt x="4495" y="1051"/>
                    <a:pt x="4495" y="2219"/>
                  </a:cubicBezTo>
                  <a:cubicBezTo>
                    <a:pt x="4495" y="3503"/>
                    <a:pt x="3503" y="4495"/>
                    <a:pt x="2277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0" name="Google Shape;4240;p12"/>
            <p:cNvSpPr/>
            <p:nvPr/>
          </p:nvSpPr>
          <p:spPr>
            <a:xfrm>
              <a:off x="2626525" y="4626125"/>
              <a:ext cx="112400" cy="112375"/>
            </a:xfrm>
            <a:custGeom>
              <a:avLst/>
              <a:gdLst/>
              <a:ahLst/>
              <a:cxnLst/>
              <a:rect l="l" t="t" r="r" b="b"/>
              <a:pathLst>
                <a:path w="4496" h="4495" extrusionOk="0">
                  <a:moveTo>
                    <a:pt x="2277" y="0"/>
                  </a:moveTo>
                  <a:cubicBezTo>
                    <a:pt x="3503" y="0"/>
                    <a:pt x="4495" y="1051"/>
                    <a:pt x="4495" y="2276"/>
                  </a:cubicBezTo>
                  <a:cubicBezTo>
                    <a:pt x="4495" y="3502"/>
                    <a:pt x="3444" y="4495"/>
                    <a:pt x="2219" y="4495"/>
                  </a:cubicBezTo>
                  <a:cubicBezTo>
                    <a:pt x="993" y="4495"/>
                    <a:pt x="59" y="3502"/>
                    <a:pt x="1" y="2276"/>
                  </a:cubicBezTo>
                  <a:cubicBezTo>
                    <a:pt x="1" y="1051"/>
                    <a:pt x="1051" y="0"/>
                    <a:pt x="227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1" name="Google Shape;4241;p12"/>
            <p:cNvSpPr/>
            <p:nvPr/>
          </p:nvSpPr>
          <p:spPr>
            <a:xfrm>
              <a:off x="5819400" y="1933775"/>
              <a:ext cx="110925" cy="109475"/>
            </a:xfrm>
            <a:custGeom>
              <a:avLst/>
              <a:gdLst/>
              <a:ahLst/>
              <a:cxnLst/>
              <a:rect l="l" t="t" r="r" b="b"/>
              <a:pathLst>
                <a:path w="4437" h="4379" extrusionOk="0">
                  <a:moveTo>
                    <a:pt x="4436" y="2160"/>
                  </a:moveTo>
                  <a:cubicBezTo>
                    <a:pt x="4436" y="3386"/>
                    <a:pt x="3502" y="4378"/>
                    <a:pt x="2277" y="4378"/>
                  </a:cubicBezTo>
                  <a:cubicBezTo>
                    <a:pt x="992" y="4378"/>
                    <a:pt x="0" y="3444"/>
                    <a:pt x="0" y="2160"/>
                  </a:cubicBezTo>
                  <a:cubicBezTo>
                    <a:pt x="0" y="934"/>
                    <a:pt x="992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2" name="Google Shape;4242;p12"/>
            <p:cNvSpPr/>
            <p:nvPr/>
          </p:nvSpPr>
          <p:spPr>
            <a:xfrm>
              <a:off x="5329075" y="1196850"/>
              <a:ext cx="110925" cy="110925"/>
            </a:xfrm>
            <a:custGeom>
              <a:avLst/>
              <a:gdLst/>
              <a:ahLst/>
              <a:cxnLst/>
              <a:rect l="l" t="t" r="r" b="b"/>
              <a:pathLst>
                <a:path w="4437" h="4437" extrusionOk="0">
                  <a:moveTo>
                    <a:pt x="4437" y="2218"/>
                  </a:moveTo>
                  <a:cubicBezTo>
                    <a:pt x="4437" y="3444"/>
                    <a:pt x="3503" y="4378"/>
                    <a:pt x="2277" y="4437"/>
                  </a:cubicBezTo>
                  <a:cubicBezTo>
                    <a:pt x="993" y="4437"/>
                    <a:pt x="1" y="3444"/>
                    <a:pt x="59" y="2160"/>
                  </a:cubicBezTo>
                  <a:cubicBezTo>
                    <a:pt x="59" y="934"/>
                    <a:pt x="1051" y="0"/>
                    <a:pt x="2277" y="0"/>
                  </a:cubicBezTo>
                  <a:cubicBezTo>
                    <a:pt x="3503" y="0"/>
                    <a:pt x="4437" y="993"/>
                    <a:pt x="4437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3" name="Google Shape;4243;p12"/>
            <p:cNvSpPr/>
            <p:nvPr/>
          </p:nvSpPr>
          <p:spPr>
            <a:xfrm>
              <a:off x="4593600" y="703625"/>
              <a:ext cx="110950" cy="109450"/>
            </a:xfrm>
            <a:custGeom>
              <a:avLst/>
              <a:gdLst/>
              <a:ahLst/>
              <a:cxnLst/>
              <a:rect l="l" t="t" r="r" b="b"/>
              <a:pathLst>
                <a:path w="4438" h="4378" extrusionOk="0">
                  <a:moveTo>
                    <a:pt x="4379" y="2218"/>
                  </a:moveTo>
                  <a:cubicBezTo>
                    <a:pt x="4379" y="3444"/>
                    <a:pt x="3445" y="4378"/>
                    <a:pt x="2219" y="4378"/>
                  </a:cubicBezTo>
                  <a:cubicBezTo>
                    <a:pt x="935" y="4378"/>
                    <a:pt x="1" y="3444"/>
                    <a:pt x="1" y="2160"/>
                  </a:cubicBezTo>
                  <a:cubicBezTo>
                    <a:pt x="59" y="934"/>
                    <a:pt x="993" y="0"/>
                    <a:pt x="2219" y="0"/>
                  </a:cubicBezTo>
                  <a:cubicBezTo>
                    <a:pt x="3445" y="0"/>
                    <a:pt x="4437" y="992"/>
                    <a:pt x="4379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4" name="Google Shape;4244;p12"/>
            <p:cNvSpPr/>
            <p:nvPr/>
          </p:nvSpPr>
          <p:spPr>
            <a:xfrm>
              <a:off x="1648825" y="2174550"/>
              <a:ext cx="110925" cy="112400"/>
            </a:xfrm>
            <a:custGeom>
              <a:avLst/>
              <a:gdLst/>
              <a:ahLst/>
              <a:cxnLst/>
              <a:rect l="l" t="t" r="r" b="b"/>
              <a:pathLst>
                <a:path w="4437" h="4496" extrusionOk="0">
                  <a:moveTo>
                    <a:pt x="4436" y="2277"/>
                  </a:moveTo>
                  <a:cubicBezTo>
                    <a:pt x="4436" y="3503"/>
                    <a:pt x="3503" y="4437"/>
                    <a:pt x="2277" y="4495"/>
                  </a:cubicBezTo>
                  <a:cubicBezTo>
                    <a:pt x="993" y="4495"/>
                    <a:pt x="0" y="3503"/>
                    <a:pt x="0" y="2277"/>
                  </a:cubicBezTo>
                  <a:cubicBezTo>
                    <a:pt x="0" y="993"/>
                    <a:pt x="993" y="1"/>
                    <a:pt x="2218" y="59"/>
                  </a:cubicBezTo>
                  <a:cubicBezTo>
                    <a:pt x="3444" y="59"/>
                    <a:pt x="4436" y="993"/>
                    <a:pt x="4436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5" name="Google Shape;4245;p12"/>
            <p:cNvSpPr/>
            <p:nvPr/>
          </p:nvSpPr>
          <p:spPr>
            <a:xfrm>
              <a:off x="3121225" y="4875650"/>
              <a:ext cx="109450" cy="108000"/>
            </a:xfrm>
            <a:custGeom>
              <a:avLst/>
              <a:gdLst/>
              <a:ahLst/>
              <a:cxnLst/>
              <a:rect l="l" t="t" r="r" b="b"/>
              <a:pathLst>
                <a:path w="4378" h="4320" extrusionOk="0">
                  <a:moveTo>
                    <a:pt x="4378" y="2160"/>
                  </a:moveTo>
                  <a:cubicBezTo>
                    <a:pt x="4378" y="3386"/>
                    <a:pt x="3386" y="4320"/>
                    <a:pt x="2160" y="4320"/>
                  </a:cubicBezTo>
                  <a:cubicBezTo>
                    <a:pt x="934" y="4320"/>
                    <a:pt x="0" y="3327"/>
                    <a:pt x="59" y="2102"/>
                  </a:cubicBezTo>
                  <a:cubicBezTo>
                    <a:pt x="59" y="876"/>
                    <a:pt x="1051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6" name="Google Shape;4246;p12"/>
            <p:cNvSpPr/>
            <p:nvPr/>
          </p:nvSpPr>
          <p:spPr>
            <a:xfrm>
              <a:off x="1648825" y="3401800"/>
              <a:ext cx="110925" cy="109450"/>
            </a:xfrm>
            <a:custGeom>
              <a:avLst/>
              <a:gdLst/>
              <a:ahLst/>
              <a:cxnLst/>
              <a:rect l="l" t="t" r="r" b="b"/>
              <a:pathLst>
                <a:path w="4437" h="4378" extrusionOk="0">
                  <a:moveTo>
                    <a:pt x="59" y="2160"/>
                  </a:moveTo>
                  <a:cubicBezTo>
                    <a:pt x="59" y="934"/>
                    <a:pt x="993" y="0"/>
                    <a:pt x="2277" y="59"/>
                  </a:cubicBezTo>
                  <a:cubicBezTo>
                    <a:pt x="3444" y="59"/>
                    <a:pt x="4436" y="1051"/>
                    <a:pt x="4378" y="2277"/>
                  </a:cubicBezTo>
                  <a:cubicBezTo>
                    <a:pt x="4378" y="3444"/>
                    <a:pt x="3386" y="4378"/>
                    <a:pt x="2218" y="4378"/>
                  </a:cubicBezTo>
                  <a:cubicBezTo>
                    <a:pt x="993" y="4378"/>
                    <a:pt x="0" y="3444"/>
                    <a:pt x="59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7" name="Google Shape;4247;p12"/>
            <p:cNvSpPr/>
            <p:nvPr/>
          </p:nvSpPr>
          <p:spPr>
            <a:xfrm>
              <a:off x="5574225" y="1440550"/>
              <a:ext cx="108025" cy="108000"/>
            </a:xfrm>
            <a:custGeom>
              <a:avLst/>
              <a:gdLst/>
              <a:ahLst/>
              <a:cxnLst/>
              <a:rect l="l" t="t" r="r" b="b"/>
              <a:pathLst>
                <a:path w="4321" h="4320" extrusionOk="0">
                  <a:moveTo>
                    <a:pt x="2161" y="4320"/>
                  </a:moveTo>
                  <a:cubicBezTo>
                    <a:pt x="993" y="4320"/>
                    <a:pt x="1" y="3386"/>
                    <a:pt x="1" y="2218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328" y="0"/>
                    <a:pt x="4320" y="934"/>
                    <a:pt x="4320" y="2160"/>
                  </a:cubicBezTo>
                  <a:cubicBezTo>
                    <a:pt x="4320" y="3327"/>
                    <a:pt x="3386" y="4320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8" name="Google Shape;4248;p12"/>
            <p:cNvSpPr/>
            <p:nvPr/>
          </p:nvSpPr>
          <p:spPr>
            <a:xfrm>
              <a:off x="5820850" y="3649875"/>
              <a:ext cx="108000" cy="108000"/>
            </a:xfrm>
            <a:custGeom>
              <a:avLst/>
              <a:gdLst/>
              <a:ahLst/>
              <a:cxnLst/>
              <a:rect l="l" t="t" r="r" b="b"/>
              <a:pathLst>
                <a:path w="4320" h="4320" extrusionOk="0">
                  <a:moveTo>
                    <a:pt x="2160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1" y="992"/>
                    <a:pt x="993" y="0"/>
                    <a:pt x="2160" y="0"/>
                  </a:cubicBezTo>
                  <a:cubicBezTo>
                    <a:pt x="3328" y="0"/>
                    <a:pt x="4320" y="992"/>
                    <a:pt x="4320" y="2160"/>
                  </a:cubicBezTo>
                  <a:cubicBezTo>
                    <a:pt x="4320" y="3327"/>
                    <a:pt x="3328" y="4320"/>
                    <a:pt x="2160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9" name="Google Shape;4249;p12"/>
            <p:cNvSpPr/>
            <p:nvPr/>
          </p:nvSpPr>
          <p:spPr>
            <a:xfrm>
              <a:off x="5083925" y="950225"/>
              <a:ext cx="109475" cy="109475"/>
            </a:xfrm>
            <a:custGeom>
              <a:avLst/>
              <a:gdLst/>
              <a:ahLst/>
              <a:cxnLst/>
              <a:rect l="l" t="t" r="r" b="b"/>
              <a:pathLst>
                <a:path w="4379" h="4379" extrusionOk="0">
                  <a:moveTo>
                    <a:pt x="4320" y="2161"/>
                  </a:moveTo>
                  <a:cubicBezTo>
                    <a:pt x="4378" y="3328"/>
                    <a:pt x="3386" y="4320"/>
                    <a:pt x="2219" y="4379"/>
                  </a:cubicBezTo>
                  <a:cubicBezTo>
                    <a:pt x="1051" y="4379"/>
                    <a:pt x="59" y="3445"/>
                    <a:pt x="0" y="2219"/>
                  </a:cubicBezTo>
                  <a:cubicBezTo>
                    <a:pt x="0" y="1051"/>
                    <a:pt x="993" y="59"/>
                    <a:pt x="2160" y="59"/>
                  </a:cubicBezTo>
                  <a:cubicBezTo>
                    <a:pt x="3328" y="1"/>
                    <a:pt x="4320" y="993"/>
                    <a:pt x="4320" y="21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0" name="Google Shape;4250;p12"/>
            <p:cNvSpPr/>
            <p:nvPr/>
          </p:nvSpPr>
          <p:spPr>
            <a:xfrm>
              <a:off x="2876050" y="703625"/>
              <a:ext cx="108025" cy="109450"/>
            </a:xfrm>
            <a:custGeom>
              <a:avLst/>
              <a:gdLst/>
              <a:ahLst/>
              <a:cxnLst/>
              <a:rect l="l" t="t" r="r" b="b"/>
              <a:pathLst>
                <a:path w="4321" h="4378" extrusionOk="0">
                  <a:moveTo>
                    <a:pt x="2161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59" y="992"/>
                    <a:pt x="1052" y="0"/>
                    <a:pt x="2219" y="59"/>
                  </a:cubicBezTo>
                  <a:cubicBezTo>
                    <a:pt x="3328" y="59"/>
                    <a:pt x="4320" y="1051"/>
                    <a:pt x="4320" y="2218"/>
                  </a:cubicBezTo>
                  <a:cubicBezTo>
                    <a:pt x="4320" y="3386"/>
                    <a:pt x="3328" y="4378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1" name="Google Shape;4251;p12"/>
            <p:cNvSpPr/>
            <p:nvPr/>
          </p:nvSpPr>
          <p:spPr>
            <a:xfrm>
              <a:off x="5329075" y="4386800"/>
              <a:ext cx="105100" cy="106550"/>
            </a:xfrm>
            <a:custGeom>
              <a:avLst/>
              <a:gdLst/>
              <a:ahLst/>
              <a:cxnLst/>
              <a:rect l="l" t="t" r="r" b="b"/>
              <a:pathLst>
                <a:path w="4204" h="4262" extrusionOk="0">
                  <a:moveTo>
                    <a:pt x="4203" y="2102"/>
                  </a:moveTo>
                  <a:cubicBezTo>
                    <a:pt x="4203" y="3269"/>
                    <a:pt x="3211" y="4203"/>
                    <a:pt x="2102" y="4261"/>
                  </a:cubicBezTo>
                  <a:cubicBezTo>
                    <a:pt x="935" y="4261"/>
                    <a:pt x="1" y="3269"/>
                    <a:pt x="1" y="2102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211" y="0"/>
                    <a:pt x="4203" y="993"/>
                    <a:pt x="4203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2" name="Google Shape;4252;p12"/>
            <p:cNvSpPr/>
            <p:nvPr/>
          </p:nvSpPr>
          <p:spPr>
            <a:xfrm>
              <a:off x="2140600" y="1195400"/>
              <a:ext cx="105075" cy="105075"/>
            </a:xfrm>
            <a:custGeom>
              <a:avLst/>
              <a:gdLst/>
              <a:ahLst/>
              <a:cxnLst/>
              <a:rect l="l" t="t" r="r" b="b"/>
              <a:pathLst>
                <a:path w="4203" h="4203" extrusionOk="0">
                  <a:moveTo>
                    <a:pt x="2102" y="0"/>
                  </a:moveTo>
                  <a:cubicBezTo>
                    <a:pt x="3211" y="0"/>
                    <a:pt x="4203" y="934"/>
                    <a:pt x="4203" y="2101"/>
                  </a:cubicBezTo>
                  <a:cubicBezTo>
                    <a:pt x="4203" y="3269"/>
                    <a:pt x="3269" y="4203"/>
                    <a:pt x="2102" y="4203"/>
                  </a:cubicBezTo>
                  <a:cubicBezTo>
                    <a:pt x="992" y="4203"/>
                    <a:pt x="59" y="3269"/>
                    <a:pt x="0" y="2160"/>
                  </a:cubicBezTo>
                  <a:cubicBezTo>
                    <a:pt x="0" y="992"/>
                    <a:pt x="934" y="58"/>
                    <a:pt x="210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3" name="Google Shape;4253;p12"/>
            <p:cNvSpPr/>
            <p:nvPr/>
          </p:nvSpPr>
          <p:spPr>
            <a:xfrm>
              <a:off x="2388675" y="954600"/>
              <a:ext cx="102175" cy="102175"/>
            </a:xfrm>
            <a:custGeom>
              <a:avLst/>
              <a:gdLst/>
              <a:ahLst/>
              <a:cxnLst/>
              <a:rect l="l" t="t" r="r" b="b"/>
              <a:pathLst>
                <a:path w="4087" h="4087" extrusionOk="0">
                  <a:moveTo>
                    <a:pt x="4086" y="2044"/>
                  </a:moveTo>
                  <a:cubicBezTo>
                    <a:pt x="4086" y="3211"/>
                    <a:pt x="3211" y="4087"/>
                    <a:pt x="2043" y="4087"/>
                  </a:cubicBezTo>
                  <a:cubicBezTo>
                    <a:pt x="876" y="4028"/>
                    <a:pt x="0" y="3153"/>
                    <a:pt x="0" y="1986"/>
                  </a:cubicBezTo>
                  <a:cubicBezTo>
                    <a:pt x="59" y="876"/>
                    <a:pt x="934" y="1"/>
                    <a:pt x="2043" y="1"/>
                  </a:cubicBezTo>
                  <a:cubicBezTo>
                    <a:pt x="3211" y="1"/>
                    <a:pt x="4086" y="876"/>
                    <a:pt x="4086" y="20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4" name="Google Shape;4254;p12"/>
            <p:cNvSpPr/>
            <p:nvPr/>
          </p:nvSpPr>
          <p:spPr>
            <a:xfrm>
              <a:off x="5577150" y="4141650"/>
              <a:ext cx="102175" cy="102150"/>
            </a:xfrm>
            <a:custGeom>
              <a:avLst/>
              <a:gdLst/>
              <a:ahLst/>
              <a:cxnLst/>
              <a:rect l="l" t="t" r="r" b="b"/>
              <a:pathLst>
                <a:path w="4087" h="4086" extrusionOk="0">
                  <a:moveTo>
                    <a:pt x="4087" y="2043"/>
                  </a:moveTo>
                  <a:cubicBezTo>
                    <a:pt x="4087" y="3210"/>
                    <a:pt x="3153" y="4086"/>
                    <a:pt x="2044" y="4086"/>
                  </a:cubicBezTo>
                  <a:cubicBezTo>
                    <a:pt x="876" y="4086"/>
                    <a:pt x="1" y="3210"/>
                    <a:pt x="1" y="2043"/>
                  </a:cubicBezTo>
                  <a:cubicBezTo>
                    <a:pt x="1" y="876"/>
                    <a:pt x="876" y="0"/>
                    <a:pt x="2044" y="0"/>
                  </a:cubicBezTo>
                  <a:cubicBezTo>
                    <a:pt x="3211" y="0"/>
                    <a:pt x="4087" y="934"/>
                    <a:pt x="4087" y="204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5" name="Google Shape;4255;p12"/>
            <p:cNvSpPr/>
            <p:nvPr/>
          </p:nvSpPr>
          <p:spPr>
            <a:xfrm>
              <a:off x="4593600" y="4877100"/>
              <a:ext cx="103650" cy="103650"/>
            </a:xfrm>
            <a:custGeom>
              <a:avLst/>
              <a:gdLst/>
              <a:ahLst/>
              <a:cxnLst/>
              <a:rect l="l" t="t" r="r" b="b"/>
              <a:pathLst>
                <a:path w="4146" h="4146" extrusionOk="0">
                  <a:moveTo>
                    <a:pt x="4087" y="2102"/>
                  </a:moveTo>
                  <a:cubicBezTo>
                    <a:pt x="4087" y="3269"/>
                    <a:pt x="3211" y="4145"/>
                    <a:pt x="2044" y="4145"/>
                  </a:cubicBezTo>
                  <a:cubicBezTo>
                    <a:pt x="877" y="4145"/>
                    <a:pt x="1" y="3211"/>
                    <a:pt x="1" y="2044"/>
                  </a:cubicBezTo>
                  <a:cubicBezTo>
                    <a:pt x="1" y="935"/>
                    <a:pt x="935" y="1"/>
                    <a:pt x="2102" y="59"/>
                  </a:cubicBezTo>
                  <a:cubicBezTo>
                    <a:pt x="3211" y="59"/>
                    <a:pt x="4145" y="935"/>
                    <a:pt x="4087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6" name="Google Shape;4256;p12"/>
            <p:cNvSpPr/>
            <p:nvPr/>
          </p:nvSpPr>
          <p:spPr>
            <a:xfrm>
              <a:off x="1653200" y="1932325"/>
              <a:ext cx="102175" cy="103625"/>
            </a:xfrm>
            <a:custGeom>
              <a:avLst/>
              <a:gdLst/>
              <a:ahLst/>
              <a:cxnLst/>
              <a:rect l="l" t="t" r="r" b="b"/>
              <a:pathLst>
                <a:path w="4087" h="4145" extrusionOk="0">
                  <a:moveTo>
                    <a:pt x="1985" y="4086"/>
                  </a:moveTo>
                  <a:cubicBezTo>
                    <a:pt x="818" y="4086"/>
                    <a:pt x="0" y="3152"/>
                    <a:pt x="0" y="1985"/>
                  </a:cubicBezTo>
                  <a:cubicBezTo>
                    <a:pt x="59" y="876"/>
                    <a:pt x="993" y="0"/>
                    <a:pt x="2160" y="58"/>
                  </a:cubicBezTo>
                  <a:cubicBezTo>
                    <a:pt x="3269" y="117"/>
                    <a:pt x="4086" y="992"/>
                    <a:pt x="4086" y="2160"/>
                  </a:cubicBezTo>
                  <a:cubicBezTo>
                    <a:pt x="4028" y="3269"/>
                    <a:pt x="3152" y="4144"/>
                    <a:pt x="1985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7" name="Google Shape;4257;p12"/>
            <p:cNvSpPr/>
            <p:nvPr/>
          </p:nvSpPr>
          <p:spPr>
            <a:xfrm>
              <a:off x="6067475" y="2673625"/>
              <a:ext cx="100700" cy="100700"/>
            </a:xfrm>
            <a:custGeom>
              <a:avLst/>
              <a:gdLst/>
              <a:ahLst/>
              <a:cxnLst/>
              <a:rect l="l" t="t" r="r" b="b"/>
              <a:pathLst>
                <a:path w="4028" h="4028" extrusionOk="0">
                  <a:moveTo>
                    <a:pt x="2043" y="4028"/>
                  </a:moveTo>
                  <a:cubicBezTo>
                    <a:pt x="934" y="4028"/>
                    <a:pt x="0" y="3152"/>
                    <a:pt x="0" y="2043"/>
                  </a:cubicBezTo>
                  <a:cubicBezTo>
                    <a:pt x="0" y="934"/>
                    <a:pt x="876" y="0"/>
                    <a:pt x="2043" y="59"/>
                  </a:cubicBezTo>
                  <a:cubicBezTo>
                    <a:pt x="3152" y="59"/>
                    <a:pt x="4028" y="934"/>
                    <a:pt x="4028" y="2043"/>
                  </a:cubicBezTo>
                  <a:cubicBezTo>
                    <a:pt x="4028" y="3152"/>
                    <a:pt x="3152" y="4028"/>
                    <a:pt x="2043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8" name="Google Shape;4258;p12"/>
            <p:cNvSpPr/>
            <p:nvPr/>
          </p:nvSpPr>
          <p:spPr>
            <a:xfrm>
              <a:off x="5088300" y="4636325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876" y="4028"/>
                    <a:pt x="1" y="3153"/>
                    <a:pt x="1" y="1985"/>
                  </a:cubicBezTo>
                  <a:cubicBezTo>
                    <a:pt x="1" y="876"/>
                    <a:pt x="876" y="1"/>
                    <a:pt x="1985" y="1"/>
                  </a:cubicBezTo>
                  <a:cubicBezTo>
                    <a:pt x="3153" y="1"/>
                    <a:pt x="4028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9" name="Google Shape;4259;p12"/>
            <p:cNvSpPr/>
            <p:nvPr/>
          </p:nvSpPr>
          <p:spPr>
            <a:xfrm>
              <a:off x="1899825" y="1443475"/>
              <a:ext cx="102150" cy="102150"/>
            </a:xfrm>
            <a:custGeom>
              <a:avLst/>
              <a:gdLst/>
              <a:ahLst/>
              <a:cxnLst/>
              <a:rect l="l" t="t" r="r" b="b"/>
              <a:pathLst>
                <a:path w="4086" h="4086" extrusionOk="0">
                  <a:moveTo>
                    <a:pt x="2101" y="58"/>
                  </a:moveTo>
                  <a:cubicBezTo>
                    <a:pt x="3210" y="58"/>
                    <a:pt x="4086" y="992"/>
                    <a:pt x="4028" y="2101"/>
                  </a:cubicBezTo>
                  <a:cubicBezTo>
                    <a:pt x="4028" y="3210"/>
                    <a:pt x="3094" y="4086"/>
                    <a:pt x="1926" y="4086"/>
                  </a:cubicBezTo>
                  <a:cubicBezTo>
                    <a:pt x="817" y="4028"/>
                    <a:pt x="0" y="3094"/>
                    <a:pt x="58" y="1985"/>
                  </a:cubicBezTo>
                  <a:cubicBezTo>
                    <a:pt x="58" y="876"/>
                    <a:pt x="992" y="0"/>
                    <a:pt x="2101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0" name="Google Shape;4260;p12"/>
            <p:cNvSpPr/>
            <p:nvPr/>
          </p:nvSpPr>
          <p:spPr>
            <a:xfrm>
              <a:off x="6066000" y="2917325"/>
              <a:ext cx="102175" cy="100700"/>
            </a:xfrm>
            <a:custGeom>
              <a:avLst/>
              <a:gdLst/>
              <a:ahLst/>
              <a:cxnLst/>
              <a:rect l="l" t="t" r="r" b="b"/>
              <a:pathLst>
                <a:path w="4087" h="4028" extrusionOk="0">
                  <a:moveTo>
                    <a:pt x="4028" y="2043"/>
                  </a:moveTo>
                  <a:cubicBezTo>
                    <a:pt x="4028" y="3094"/>
                    <a:pt x="3094" y="4028"/>
                    <a:pt x="1985" y="3969"/>
                  </a:cubicBezTo>
                  <a:cubicBezTo>
                    <a:pt x="935" y="3969"/>
                    <a:pt x="1" y="3035"/>
                    <a:pt x="59" y="1926"/>
                  </a:cubicBezTo>
                  <a:cubicBezTo>
                    <a:pt x="118" y="876"/>
                    <a:pt x="993" y="0"/>
                    <a:pt x="2044" y="0"/>
                  </a:cubicBezTo>
                  <a:cubicBezTo>
                    <a:pt x="3153" y="0"/>
                    <a:pt x="4087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1" name="Google Shape;4261;p12"/>
            <p:cNvSpPr/>
            <p:nvPr/>
          </p:nvSpPr>
          <p:spPr>
            <a:xfrm>
              <a:off x="2878975" y="4878575"/>
              <a:ext cx="100725" cy="100700"/>
            </a:xfrm>
            <a:custGeom>
              <a:avLst/>
              <a:gdLst/>
              <a:ahLst/>
              <a:cxnLst/>
              <a:rect l="l" t="t" r="r" b="b"/>
              <a:pathLst>
                <a:path w="4029" h="4028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935" y="4028"/>
                    <a:pt x="1" y="3094"/>
                    <a:pt x="59" y="1985"/>
                  </a:cubicBezTo>
                  <a:cubicBezTo>
                    <a:pt x="59" y="934"/>
                    <a:pt x="935" y="58"/>
                    <a:pt x="1985" y="0"/>
                  </a:cubicBezTo>
                  <a:cubicBezTo>
                    <a:pt x="3094" y="0"/>
                    <a:pt x="4028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2" name="Google Shape;4262;p12"/>
            <p:cNvSpPr/>
            <p:nvPr/>
          </p:nvSpPr>
          <p:spPr>
            <a:xfrm>
              <a:off x="3862525" y="465750"/>
              <a:ext cx="100700" cy="100725"/>
            </a:xfrm>
            <a:custGeom>
              <a:avLst/>
              <a:gdLst/>
              <a:ahLst/>
              <a:cxnLst/>
              <a:rect l="l" t="t" r="r" b="b"/>
              <a:pathLst>
                <a:path w="4028" h="4029" extrusionOk="0">
                  <a:moveTo>
                    <a:pt x="4028" y="1985"/>
                  </a:moveTo>
                  <a:cubicBezTo>
                    <a:pt x="4028" y="3094"/>
                    <a:pt x="3094" y="4028"/>
                    <a:pt x="1985" y="3970"/>
                  </a:cubicBezTo>
                  <a:cubicBezTo>
                    <a:pt x="934" y="3970"/>
                    <a:pt x="0" y="3094"/>
                    <a:pt x="0" y="1985"/>
                  </a:cubicBezTo>
                  <a:cubicBezTo>
                    <a:pt x="0" y="935"/>
                    <a:pt x="934" y="1"/>
                    <a:pt x="1985" y="1"/>
                  </a:cubicBezTo>
                  <a:cubicBezTo>
                    <a:pt x="3036" y="1"/>
                    <a:pt x="3970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3" name="Google Shape;4263;p12"/>
            <p:cNvSpPr/>
            <p:nvPr/>
          </p:nvSpPr>
          <p:spPr>
            <a:xfrm>
              <a:off x="3615900" y="465750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2044" y="4028"/>
                  </a:moveTo>
                  <a:cubicBezTo>
                    <a:pt x="935" y="4028"/>
                    <a:pt x="1" y="3094"/>
                    <a:pt x="1" y="2044"/>
                  </a:cubicBezTo>
                  <a:cubicBezTo>
                    <a:pt x="1" y="935"/>
                    <a:pt x="935" y="1"/>
                    <a:pt x="2044" y="1"/>
                  </a:cubicBezTo>
                  <a:cubicBezTo>
                    <a:pt x="3094" y="1"/>
                    <a:pt x="3970" y="876"/>
                    <a:pt x="4028" y="1985"/>
                  </a:cubicBezTo>
                  <a:cubicBezTo>
                    <a:pt x="4028" y="3036"/>
                    <a:pt x="3153" y="3970"/>
                    <a:pt x="2044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4" name="Google Shape;4264;p12"/>
            <p:cNvSpPr/>
            <p:nvPr/>
          </p:nvSpPr>
          <p:spPr>
            <a:xfrm>
              <a:off x="2143500" y="4389725"/>
              <a:ext cx="100725" cy="99250"/>
            </a:xfrm>
            <a:custGeom>
              <a:avLst/>
              <a:gdLst/>
              <a:ahLst/>
              <a:cxnLst/>
              <a:rect l="l" t="t" r="r" b="b"/>
              <a:pathLst>
                <a:path w="4029" h="3970" extrusionOk="0">
                  <a:moveTo>
                    <a:pt x="3970" y="1985"/>
                  </a:moveTo>
                  <a:cubicBezTo>
                    <a:pt x="4028" y="3035"/>
                    <a:pt x="3095" y="3969"/>
                    <a:pt x="1986" y="3969"/>
                  </a:cubicBezTo>
                  <a:cubicBezTo>
                    <a:pt x="935" y="3969"/>
                    <a:pt x="59" y="3094"/>
                    <a:pt x="1" y="2043"/>
                  </a:cubicBezTo>
                  <a:cubicBezTo>
                    <a:pt x="1" y="934"/>
                    <a:pt x="935" y="0"/>
                    <a:pt x="1986" y="0"/>
                  </a:cubicBezTo>
                  <a:cubicBezTo>
                    <a:pt x="3036" y="0"/>
                    <a:pt x="3970" y="876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5" name="Google Shape;4265;p12"/>
            <p:cNvSpPr/>
            <p:nvPr/>
          </p:nvSpPr>
          <p:spPr>
            <a:xfrm>
              <a:off x="1654650" y="3652775"/>
              <a:ext cx="99250" cy="100725"/>
            </a:xfrm>
            <a:custGeom>
              <a:avLst/>
              <a:gdLst/>
              <a:ahLst/>
              <a:cxnLst/>
              <a:rect l="l" t="t" r="r" b="b"/>
              <a:pathLst>
                <a:path w="3970" h="4029" extrusionOk="0">
                  <a:moveTo>
                    <a:pt x="1985" y="59"/>
                  </a:moveTo>
                  <a:cubicBezTo>
                    <a:pt x="3036" y="1"/>
                    <a:pt x="3970" y="935"/>
                    <a:pt x="3970" y="2044"/>
                  </a:cubicBezTo>
                  <a:cubicBezTo>
                    <a:pt x="3970" y="3095"/>
                    <a:pt x="3094" y="4028"/>
                    <a:pt x="1985" y="4028"/>
                  </a:cubicBezTo>
                  <a:cubicBezTo>
                    <a:pt x="935" y="4028"/>
                    <a:pt x="1" y="3095"/>
                    <a:pt x="1" y="1986"/>
                  </a:cubicBezTo>
                  <a:cubicBezTo>
                    <a:pt x="1" y="935"/>
                    <a:pt x="876" y="59"/>
                    <a:pt x="198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6" name="Google Shape;4266;p12"/>
            <p:cNvSpPr/>
            <p:nvPr/>
          </p:nvSpPr>
          <p:spPr>
            <a:xfrm>
              <a:off x="6067475" y="2428475"/>
              <a:ext cx="99250" cy="99250"/>
            </a:xfrm>
            <a:custGeom>
              <a:avLst/>
              <a:gdLst/>
              <a:ahLst/>
              <a:cxnLst/>
              <a:rect l="l" t="t" r="r" b="b"/>
              <a:pathLst>
                <a:path w="3970" h="3970" extrusionOk="0">
                  <a:moveTo>
                    <a:pt x="1985" y="0"/>
                  </a:moveTo>
                  <a:cubicBezTo>
                    <a:pt x="3035" y="0"/>
                    <a:pt x="3911" y="876"/>
                    <a:pt x="3969" y="1926"/>
                  </a:cubicBezTo>
                  <a:cubicBezTo>
                    <a:pt x="3969" y="2977"/>
                    <a:pt x="3094" y="3911"/>
                    <a:pt x="2043" y="3911"/>
                  </a:cubicBezTo>
                  <a:cubicBezTo>
                    <a:pt x="992" y="3969"/>
                    <a:pt x="59" y="3035"/>
                    <a:pt x="59" y="1985"/>
                  </a:cubicBezTo>
                  <a:cubicBezTo>
                    <a:pt x="0" y="934"/>
                    <a:pt x="934" y="58"/>
                    <a:pt x="198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7" name="Google Shape;4267;p12"/>
            <p:cNvSpPr/>
            <p:nvPr/>
          </p:nvSpPr>
          <p:spPr>
            <a:xfrm>
              <a:off x="4841675" y="709450"/>
              <a:ext cx="99275" cy="99250"/>
            </a:xfrm>
            <a:custGeom>
              <a:avLst/>
              <a:gdLst/>
              <a:ahLst/>
              <a:cxnLst/>
              <a:rect l="l" t="t" r="r" b="b"/>
              <a:pathLst>
                <a:path w="3971" h="3970" extrusionOk="0">
                  <a:moveTo>
                    <a:pt x="3970" y="1985"/>
                  </a:moveTo>
                  <a:cubicBezTo>
                    <a:pt x="3970" y="3036"/>
                    <a:pt x="3036" y="3970"/>
                    <a:pt x="1986" y="3970"/>
                  </a:cubicBezTo>
                  <a:cubicBezTo>
                    <a:pt x="935" y="3911"/>
                    <a:pt x="1" y="2978"/>
                    <a:pt x="59" y="1927"/>
                  </a:cubicBezTo>
                  <a:cubicBezTo>
                    <a:pt x="59" y="876"/>
                    <a:pt x="993" y="1"/>
                    <a:pt x="2044" y="1"/>
                  </a:cubicBezTo>
                  <a:cubicBezTo>
                    <a:pt x="3095" y="1"/>
                    <a:pt x="3970" y="935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8" name="Google Shape;4268;p12"/>
            <p:cNvSpPr/>
            <p:nvPr/>
          </p:nvSpPr>
          <p:spPr>
            <a:xfrm>
              <a:off x="5825225" y="1691525"/>
              <a:ext cx="99250" cy="99275"/>
            </a:xfrm>
            <a:custGeom>
              <a:avLst/>
              <a:gdLst/>
              <a:ahLst/>
              <a:cxnLst/>
              <a:rect l="l" t="t" r="r" b="b"/>
              <a:pathLst>
                <a:path w="3970" h="3971" extrusionOk="0">
                  <a:moveTo>
                    <a:pt x="1985" y="3970"/>
                  </a:moveTo>
                  <a:cubicBezTo>
                    <a:pt x="876" y="3970"/>
                    <a:pt x="1" y="3036"/>
                    <a:pt x="1" y="1986"/>
                  </a:cubicBezTo>
                  <a:cubicBezTo>
                    <a:pt x="1" y="935"/>
                    <a:pt x="935" y="1"/>
                    <a:pt x="1985" y="59"/>
                  </a:cubicBezTo>
                  <a:cubicBezTo>
                    <a:pt x="3036" y="59"/>
                    <a:pt x="3970" y="993"/>
                    <a:pt x="3970" y="2044"/>
                  </a:cubicBezTo>
                  <a:cubicBezTo>
                    <a:pt x="3911" y="3095"/>
                    <a:pt x="3036" y="3970"/>
                    <a:pt x="198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9" name="Google Shape;4269;p12"/>
            <p:cNvSpPr/>
            <p:nvPr/>
          </p:nvSpPr>
          <p:spPr>
            <a:xfrm>
              <a:off x="4106225" y="465750"/>
              <a:ext cx="97800" cy="99250"/>
            </a:xfrm>
            <a:custGeom>
              <a:avLst/>
              <a:gdLst/>
              <a:ahLst/>
              <a:cxnLst/>
              <a:rect l="l" t="t" r="r" b="b"/>
              <a:pathLst>
                <a:path w="3912" h="3970" extrusionOk="0">
                  <a:moveTo>
                    <a:pt x="3911" y="1985"/>
                  </a:moveTo>
                  <a:cubicBezTo>
                    <a:pt x="3911" y="3036"/>
                    <a:pt x="3035" y="3970"/>
                    <a:pt x="1985" y="3970"/>
                  </a:cubicBezTo>
                  <a:cubicBezTo>
                    <a:pt x="934" y="3970"/>
                    <a:pt x="0" y="3036"/>
                    <a:pt x="0" y="1985"/>
                  </a:cubicBezTo>
                  <a:cubicBezTo>
                    <a:pt x="0" y="935"/>
                    <a:pt x="876" y="59"/>
                    <a:pt x="1926" y="59"/>
                  </a:cubicBezTo>
                  <a:cubicBezTo>
                    <a:pt x="2977" y="1"/>
                    <a:pt x="3911" y="935"/>
                    <a:pt x="3911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0" name="Google Shape;4270;p12"/>
            <p:cNvSpPr/>
            <p:nvPr/>
          </p:nvSpPr>
          <p:spPr>
            <a:xfrm>
              <a:off x="2393050" y="4634875"/>
              <a:ext cx="94875" cy="96325"/>
            </a:xfrm>
            <a:custGeom>
              <a:avLst/>
              <a:gdLst/>
              <a:ahLst/>
              <a:cxnLst/>
              <a:rect l="l" t="t" r="r" b="b"/>
              <a:pathLst>
                <a:path w="3795" h="3853" extrusionOk="0">
                  <a:moveTo>
                    <a:pt x="3794" y="1868"/>
                  </a:moveTo>
                  <a:cubicBezTo>
                    <a:pt x="3794" y="2977"/>
                    <a:pt x="2977" y="3794"/>
                    <a:pt x="1926" y="3794"/>
                  </a:cubicBezTo>
                  <a:cubicBezTo>
                    <a:pt x="817" y="3853"/>
                    <a:pt x="0" y="2977"/>
                    <a:pt x="0" y="1868"/>
                  </a:cubicBezTo>
                  <a:cubicBezTo>
                    <a:pt x="0" y="817"/>
                    <a:pt x="817" y="0"/>
                    <a:pt x="1926" y="0"/>
                  </a:cubicBezTo>
                  <a:cubicBezTo>
                    <a:pt x="2977" y="0"/>
                    <a:pt x="3794" y="817"/>
                    <a:pt x="3794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1" name="Google Shape;4271;p12"/>
            <p:cNvSpPr/>
            <p:nvPr/>
          </p:nvSpPr>
          <p:spPr>
            <a:xfrm>
              <a:off x="6068925" y="3165400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3853" y="1985"/>
                  </a:moveTo>
                  <a:cubicBezTo>
                    <a:pt x="3853" y="3035"/>
                    <a:pt x="2977" y="3853"/>
                    <a:pt x="1927" y="3853"/>
                  </a:cubicBezTo>
                  <a:cubicBezTo>
                    <a:pt x="818" y="3853"/>
                    <a:pt x="1" y="2977"/>
                    <a:pt x="59" y="1868"/>
                  </a:cubicBezTo>
                  <a:cubicBezTo>
                    <a:pt x="59" y="817"/>
                    <a:pt x="934" y="0"/>
                    <a:pt x="1985" y="0"/>
                  </a:cubicBezTo>
                  <a:cubicBezTo>
                    <a:pt x="3036" y="59"/>
                    <a:pt x="3853" y="934"/>
                    <a:pt x="3853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2" name="Google Shape;4272;p12"/>
            <p:cNvSpPr/>
            <p:nvPr/>
          </p:nvSpPr>
          <p:spPr>
            <a:xfrm>
              <a:off x="3370750" y="467225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1868" y="3853"/>
                  </a:moveTo>
                  <a:cubicBezTo>
                    <a:pt x="818" y="3794"/>
                    <a:pt x="0" y="2977"/>
                    <a:pt x="59" y="1868"/>
                  </a:cubicBezTo>
                  <a:cubicBezTo>
                    <a:pt x="59" y="817"/>
                    <a:pt x="934" y="0"/>
                    <a:pt x="1985" y="59"/>
                  </a:cubicBezTo>
                  <a:cubicBezTo>
                    <a:pt x="3094" y="59"/>
                    <a:pt x="3853" y="934"/>
                    <a:pt x="3853" y="1985"/>
                  </a:cubicBezTo>
                  <a:cubicBezTo>
                    <a:pt x="3795" y="3094"/>
                    <a:pt x="2977" y="3853"/>
                    <a:pt x="1868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3" name="Google Shape;4273;p12"/>
            <p:cNvSpPr/>
            <p:nvPr/>
          </p:nvSpPr>
          <p:spPr>
            <a:xfrm>
              <a:off x="5828150" y="3902325"/>
              <a:ext cx="93425" cy="94875"/>
            </a:xfrm>
            <a:custGeom>
              <a:avLst/>
              <a:gdLst/>
              <a:ahLst/>
              <a:cxnLst/>
              <a:rect l="l" t="t" r="r" b="b"/>
              <a:pathLst>
                <a:path w="3737" h="3795" extrusionOk="0">
                  <a:moveTo>
                    <a:pt x="3736" y="1926"/>
                  </a:moveTo>
                  <a:cubicBezTo>
                    <a:pt x="3736" y="3036"/>
                    <a:pt x="2861" y="3794"/>
                    <a:pt x="1810" y="3794"/>
                  </a:cubicBezTo>
                  <a:cubicBezTo>
                    <a:pt x="759" y="3736"/>
                    <a:pt x="0" y="2919"/>
                    <a:pt x="0" y="1926"/>
                  </a:cubicBezTo>
                  <a:cubicBezTo>
                    <a:pt x="0" y="817"/>
                    <a:pt x="876" y="0"/>
                    <a:pt x="1927" y="59"/>
                  </a:cubicBezTo>
                  <a:cubicBezTo>
                    <a:pt x="2977" y="59"/>
                    <a:pt x="3736" y="876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4" name="Google Shape;4274;p12"/>
            <p:cNvSpPr/>
            <p:nvPr/>
          </p:nvSpPr>
          <p:spPr>
            <a:xfrm>
              <a:off x="1899825" y="4146025"/>
              <a:ext cx="94875" cy="94875"/>
            </a:xfrm>
            <a:custGeom>
              <a:avLst/>
              <a:gdLst/>
              <a:ahLst/>
              <a:cxnLst/>
              <a:rect l="l" t="t" r="r" b="b"/>
              <a:pathLst>
                <a:path w="3795" h="3795" extrusionOk="0">
                  <a:moveTo>
                    <a:pt x="3794" y="1926"/>
                  </a:moveTo>
                  <a:cubicBezTo>
                    <a:pt x="3736" y="2977"/>
                    <a:pt x="2919" y="3794"/>
                    <a:pt x="1810" y="3794"/>
                  </a:cubicBezTo>
                  <a:cubicBezTo>
                    <a:pt x="759" y="3736"/>
                    <a:pt x="0" y="2919"/>
                    <a:pt x="0" y="1810"/>
                  </a:cubicBezTo>
                  <a:cubicBezTo>
                    <a:pt x="58" y="759"/>
                    <a:pt x="876" y="0"/>
                    <a:pt x="1868" y="0"/>
                  </a:cubicBezTo>
                  <a:cubicBezTo>
                    <a:pt x="2977" y="0"/>
                    <a:pt x="3794" y="817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5" name="Google Shape;4275;p12"/>
            <p:cNvSpPr/>
            <p:nvPr/>
          </p:nvSpPr>
          <p:spPr>
            <a:xfrm>
              <a:off x="2639650" y="712375"/>
              <a:ext cx="94875" cy="93425"/>
            </a:xfrm>
            <a:custGeom>
              <a:avLst/>
              <a:gdLst/>
              <a:ahLst/>
              <a:cxnLst/>
              <a:rect l="l" t="t" r="r" b="b"/>
              <a:pathLst>
                <a:path w="3795" h="3737" extrusionOk="0">
                  <a:moveTo>
                    <a:pt x="1927" y="3736"/>
                  </a:moveTo>
                  <a:cubicBezTo>
                    <a:pt x="876" y="3736"/>
                    <a:pt x="59" y="2919"/>
                    <a:pt x="59" y="1868"/>
                  </a:cubicBezTo>
                  <a:cubicBezTo>
                    <a:pt x="1" y="818"/>
                    <a:pt x="818" y="0"/>
                    <a:pt x="1869" y="0"/>
                  </a:cubicBezTo>
                  <a:cubicBezTo>
                    <a:pt x="2919" y="0"/>
                    <a:pt x="3737" y="818"/>
                    <a:pt x="3737" y="1810"/>
                  </a:cubicBezTo>
                  <a:cubicBezTo>
                    <a:pt x="3795" y="2861"/>
                    <a:pt x="2978" y="3678"/>
                    <a:pt x="1927" y="37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6" name="Google Shape;4276;p12"/>
            <p:cNvSpPr/>
            <p:nvPr/>
          </p:nvSpPr>
          <p:spPr>
            <a:xfrm>
              <a:off x="6070375" y="2184775"/>
              <a:ext cx="93425" cy="91950"/>
            </a:xfrm>
            <a:custGeom>
              <a:avLst/>
              <a:gdLst/>
              <a:ahLst/>
              <a:cxnLst/>
              <a:rect l="l" t="t" r="r" b="b"/>
              <a:pathLst>
                <a:path w="3737" h="3678" extrusionOk="0">
                  <a:moveTo>
                    <a:pt x="3737" y="1868"/>
                  </a:moveTo>
                  <a:cubicBezTo>
                    <a:pt x="3737" y="2860"/>
                    <a:pt x="2861" y="3678"/>
                    <a:pt x="1869" y="3678"/>
                  </a:cubicBezTo>
                  <a:cubicBezTo>
                    <a:pt x="876" y="3678"/>
                    <a:pt x="1" y="2802"/>
                    <a:pt x="59" y="1810"/>
                  </a:cubicBezTo>
                  <a:cubicBezTo>
                    <a:pt x="59" y="817"/>
                    <a:pt x="935" y="0"/>
                    <a:pt x="1927" y="0"/>
                  </a:cubicBezTo>
                  <a:cubicBezTo>
                    <a:pt x="2919" y="59"/>
                    <a:pt x="3737" y="876"/>
                    <a:pt x="3737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7" name="Google Shape;4277;p12"/>
            <p:cNvSpPr/>
            <p:nvPr/>
          </p:nvSpPr>
          <p:spPr>
            <a:xfrm>
              <a:off x="3862525" y="5129550"/>
              <a:ext cx="91950" cy="91975"/>
            </a:xfrm>
            <a:custGeom>
              <a:avLst/>
              <a:gdLst/>
              <a:ahLst/>
              <a:cxnLst/>
              <a:rect l="l" t="t" r="r" b="b"/>
              <a:pathLst>
                <a:path w="3678" h="3679" extrusionOk="0">
                  <a:moveTo>
                    <a:pt x="3678" y="1869"/>
                  </a:moveTo>
                  <a:cubicBezTo>
                    <a:pt x="3678" y="2861"/>
                    <a:pt x="2860" y="3678"/>
                    <a:pt x="1868" y="3678"/>
                  </a:cubicBezTo>
                  <a:cubicBezTo>
                    <a:pt x="876" y="3678"/>
                    <a:pt x="0" y="2803"/>
                    <a:pt x="0" y="1810"/>
                  </a:cubicBezTo>
                  <a:cubicBezTo>
                    <a:pt x="59" y="818"/>
                    <a:pt x="934" y="1"/>
                    <a:pt x="1868" y="59"/>
                  </a:cubicBezTo>
                  <a:cubicBezTo>
                    <a:pt x="2860" y="59"/>
                    <a:pt x="3678" y="876"/>
                    <a:pt x="3678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8" name="Google Shape;4278;p12"/>
            <p:cNvSpPr/>
            <p:nvPr/>
          </p:nvSpPr>
          <p:spPr>
            <a:xfrm>
              <a:off x="4357200" y="470125"/>
              <a:ext cx="91975" cy="91975"/>
            </a:xfrm>
            <a:custGeom>
              <a:avLst/>
              <a:gdLst/>
              <a:ahLst/>
              <a:cxnLst/>
              <a:rect l="l" t="t" r="r" b="b"/>
              <a:pathLst>
                <a:path w="3679" h="3679" extrusionOk="0">
                  <a:moveTo>
                    <a:pt x="3620" y="1810"/>
                  </a:moveTo>
                  <a:cubicBezTo>
                    <a:pt x="3678" y="2744"/>
                    <a:pt x="2861" y="3620"/>
                    <a:pt x="1869" y="3678"/>
                  </a:cubicBezTo>
                  <a:cubicBezTo>
                    <a:pt x="876" y="3678"/>
                    <a:pt x="1" y="2803"/>
                    <a:pt x="1" y="1810"/>
                  </a:cubicBezTo>
                  <a:cubicBezTo>
                    <a:pt x="1" y="876"/>
                    <a:pt x="818" y="1"/>
                    <a:pt x="1810" y="1"/>
                  </a:cubicBezTo>
                  <a:cubicBezTo>
                    <a:pt x="2744" y="1"/>
                    <a:pt x="3620" y="818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9" name="Google Shape;4279;p12"/>
            <p:cNvSpPr/>
            <p:nvPr/>
          </p:nvSpPr>
          <p:spPr>
            <a:xfrm>
              <a:off x="3620275" y="5131025"/>
              <a:ext cx="91975" cy="90500"/>
            </a:xfrm>
            <a:custGeom>
              <a:avLst/>
              <a:gdLst/>
              <a:ahLst/>
              <a:cxnLst/>
              <a:rect l="l" t="t" r="r" b="b"/>
              <a:pathLst>
                <a:path w="3679" h="3620" extrusionOk="0">
                  <a:moveTo>
                    <a:pt x="1869" y="3619"/>
                  </a:moveTo>
                  <a:cubicBezTo>
                    <a:pt x="876" y="3619"/>
                    <a:pt x="1" y="2744"/>
                    <a:pt x="1" y="1810"/>
                  </a:cubicBezTo>
                  <a:cubicBezTo>
                    <a:pt x="1" y="817"/>
                    <a:pt x="876" y="0"/>
                    <a:pt x="1869" y="0"/>
                  </a:cubicBezTo>
                  <a:cubicBezTo>
                    <a:pt x="2803" y="0"/>
                    <a:pt x="3620" y="817"/>
                    <a:pt x="3620" y="1751"/>
                  </a:cubicBezTo>
                  <a:cubicBezTo>
                    <a:pt x="3678" y="2744"/>
                    <a:pt x="2803" y="3619"/>
                    <a:pt x="186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0" name="Google Shape;4280;p12"/>
            <p:cNvSpPr/>
            <p:nvPr/>
          </p:nvSpPr>
          <p:spPr>
            <a:xfrm>
              <a:off x="1412425" y="2921700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19" y="1810"/>
                  </a:moveTo>
                  <a:cubicBezTo>
                    <a:pt x="3619" y="2802"/>
                    <a:pt x="2802" y="3619"/>
                    <a:pt x="1810" y="3619"/>
                  </a:cubicBezTo>
                  <a:cubicBezTo>
                    <a:pt x="818" y="3619"/>
                    <a:pt x="0" y="2802"/>
                    <a:pt x="0" y="1810"/>
                  </a:cubicBezTo>
                  <a:cubicBezTo>
                    <a:pt x="0" y="876"/>
                    <a:pt x="818" y="59"/>
                    <a:pt x="1751" y="0"/>
                  </a:cubicBezTo>
                  <a:cubicBezTo>
                    <a:pt x="2744" y="0"/>
                    <a:pt x="3561" y="817"/>
                    <a:pt x="3619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1" name="Google Shape;4281;p12"/>
            <p:cNvSpPr/>
            <p:nvPr/>
          </p:nvSpPr>
          <p:spPr>
            <a:xfrm>
              <a:off x="4846075" y="4884400"/>
              <a:ext cx="91950" cy="90500"/>
            </a:xfrm>
            <a:custGeom>
              <a:avLst/>
              <a:gdLst/>
              <a:ahLst/>
              <a:cxnLst/>
              <a:rect l="l" t="t" r="r" b="b"/>
              <a:pathLst>
                <a:path w="3678" h="3620" extrusionOk="0">
                  <a:moveTo>
                    <a:pt x="1868" y="1"/>
                  </a:moveTo>
                  <a:cubicBezTo>
                    <a:pt x="2802" y="1"/>
                    <a:pt x="3677" y="876"/>
                    <a:pt x="3619" y="1810"/>
                  </a:cubicBezTo>
                  <a:cubicBezTo>
                    <a:pt x="3619" y="2802"/>
                    <a:pt x="2743" y="3620"/>
                    <a:pt x="1751" y="3620"/>
                  </a:cubicBezTo>
                  <a:cubicBezTo>
                    <a:pt x="817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2" name="Google Shape;4282;p12"/>
            <p:cNvSpPr/>
            <p:nvPr/>
          </p:nvSpPr>
          <p:spPr>
            <a:xfrm>
              <a:off x="1659025" y="1695925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20" y="1810"/>
                  </a:moveTo>
                  <a:cubicBezTo>
                    <a:pt x="3620" y="2802"/>
                    <a:pt x="2803" y="3619"/>
                    <a:pt x="1810" y="3619"/>
                  </a:cubicBezTo>
                  <a:cubicBezTo>
                    <a:pt x="818" y="3619"/>
                    <a:pt x="1" y="2802"/>
                    <a:pt x="1" y="1810"/>
                  </a:cubicBezTo>
                  <a:cubicBezTo>
                    <a:pt x="1" y="876"/>
                    <a:pt x="818" y="58"/>
                    <a:pt x="1752" y="0"/>
                  </a:cubicBezTo>
                  <a:cubicBezTo>
                    <a:pt x="2744" y="0"/>
                    <a:pt x="3562" y="817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3" name="Google Shape;4283;p12"/>
            <p:cNvSpPr/>
            <p:nvPr/>
          </p:nvSpPr>
          <p:spPr>
            <a:xfrm>
              <a:off x="1412425" y="2675075"/>
              <a:ext cx="90500" cy="91975"/>
            </a:xfrm>
            <a:custGeom>
              <a:avLst/>
              <a:gdLst/>
              <a:ahLst/>
              <a:cxnLst/>
              <a:rect l="l" t="t" r="r" b="b"/>
              <a:pathLst>
                <a:path w="3620" h="3679" extrusionOk="0">
                  <a:moveTo>
                    <a:pt x="1810" y="1"/>
                  </a:moveTo>
                  <a:cubicBezTo>
                    <a:pt x="2802" y="59"/>
                    <a:pt x="3619" y="935"/>
                    <a:pt x="3619" y="1869"/>
                  </a:cubicBezTo>
                  <a:cubicBezTo>
                    <a:pt x="3561" y="2861"/>
                    <a:pt x="2685" y="3678"/>
                    <a:pt x="1751" y="3620"/>
                  </a:cubicBezTo>
                  <a:cubicBezTo>
                    <a:pt x="759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4" name="Google Shape;4284;p12"/>
            <p:cNvSpPr/>
            <p:nvPr/>
          </p:nvSpPr>
          <p:spPr>
            <a:xfrm>
              <a:off x="5340750" y="9619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2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744"/>
                    <a:pt x="1" y="1752"/>
                  </a:cubicBezTo>
                  <a:cubicBezTo>
                    <a:pt x="1" y="760"/>
                    <a:pt x="759" y="1"/>
                    <a:pt x="1752" y="1"/>
                  </a:cubicBezTo>
                  <a:cubicBezTo>
                    <a:pt x="2744" y="1"/>
                    <a:pt x="3503" y="760"/>
                    <a:pt x="3503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5" name="Google Shape;4285;p12"/>
            <p:cNvSpPr/>
            <p:nvPr/>
          </p:nvSpPr>
          <p:spPr>
            <a:xfrm>
              <a:off x="5584450" y="120852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1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685"/>
                    <a:pt x="1" y="1751"/>
                  </a:cubicBezTo>
                  <a:cubicBezTo>
                    <a:pt x="1" y="759"/>
                    <a:pt x="759" y="0"/>
                    <a:pt x="1752" y="0"/>
                  </a:cubicBezTo>
                  <a:cubicBezTo>
                    <a:pt x="2744" y="0"/>
                    <a:pt x="3503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6" name="Google Shape;4286;p12"/>
            <p:cNvSpPr/>
            <p:nvPr/>
          </p:nvSpPr>
          <p:spPr>
            <a:xfrm>
              <a:off x="3132900" y="4716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2" y="1751"/>
                  </a:moveTo>
                  <a:cubicBezTo>
                    <a:pt x="3502" y="2744"/>
                    <a:pt x="2744" y="3503"/>
                    <a:pt x="1751" y="3503"/>
                  </a:cubicBezTo>
                  <a:cubicBezTo>
                    <a:pt x="759" y="3503"/>
                    <a:pt x="0" y="2744"/>
                    <a:pt x="0" y="1751"/>
                  </a:cubicBezTo>
                  <a:cubicBezTo>
                    <a:pt x="0" y="817"/>
                    <a:pt x="759" y="0"/>
                    <a:pt x="1751" y="0"/>
                  </a:cubicBezTo>
                  <a:cubicBezTo>
                    <a:pt x="2685" y="0"/>
                    <a:pt x="3502" y="759"/>
                    <a:pt x="3502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7" name="Google Shape;4287;p12"/>
            <p:cNvSpPr/>
            <p:nvPr/>
          </p:nvSpPr>
          <p:spPr>
            <a:xfrm>
              <a:off x="6073300" y="341347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1752" y="3502"/>
                  </a:moveTo>
                  <a:cubicBezTo>
                    <a:pt x="759" y="3502"/>
                    <a:pt x="1" y="2685"/>
                    <a:pt x="1" y="1751"/>
                  </a:cubicBezTo>
                  <a:cubicBezTo>
                    <a:pt x="1" y="759"/>
                    <a:pt x="818" y="0"/>
                    <a:pt x="1810" y="0"/>
                  </a:cubicBezTo>
                  <a:cubicBezTo>
                    <a:pt x="2744" y="0"/>
                    <a:pt x="3503" y="759"/>
                    <a:pt x="3503" y="1751"/>
                  </a:cubicBezTo>
                  <a:cubicBezTo>
                    <a:pt x="3503" y="2744"/>
                    <a:pt x="2744" y="3502"/>
                    <a:pt x="1752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8" name="Google Shape;4288;p12"/>
            <p:cNvSpPr/>
            <p:nvPr/>
          </p:nvSpPr>
          <p:spPr>
            <a:xfrm>
              <a:off x="1413875" y="2434300"/>
              <a:ext cx="87575" cy="86125"/>
            </a:xfrm>
            <a:custGeom>
              <a:avLst/>
              <a:gdLst/>
              <a:ahLst/>
              <a:cxnLst/>
              <a:rect l="l" t="t" r="r" b="b"/>
              <a:pathLst>
                <a:path w="3503" h="3445" extrusionOk="0">
                  <a:moveTo>
                    <a:pt x="1752" y="3444"/>
                  </a:moveTo>
                  <a:cubicBezTo>
                    <a:pt x="760" y="3444"/>
                    <a:pt x="1" y="2744"/>
                    <a:pt x="1" y="1752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744" y="1"/>
                    <a:pt x="3445" y="759"/>
                    <a:pt x="3503" y="1693"/>
                  </a:cubicBezTo>
                  <a:cubicBezTo>
                    <a:pt x="3503" y="2686"/>
                    <a:pt x="2744" y="3444"/>
                    <a:pt x="1752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9" name="Google Shape;4289;p12"/>
            <p:cNvSpPr/>
            <p:nvPr/>
          </p:nvSpPr>
          <p:spPr>
            <a:xfrm>
              <a:off x="4112050" y="5131025"/>
              <a:ext cx="87575" cy="89025"/>
            </a:xfrm>
            <a:custGeom>
              <a:avLst/>
              <a:gdLst/>
              <a:ahLst/>
              <a:cxnLst/>
              <a:rect l="l" t="t" r="r" b="b"/>
              <a:pathLst>
                <a:path w="3503" h="3561" extrusionOk="0">
                  <a:moveTo>
                    <a:pt x="3503" y="1751"/>
                  </a:moveTo>
                  <a:cubicBezTo>
                    <a:pt x="3503" y="2744"/>
                    <a:pt x="2744" y="3561"/>
                    <a:pt x="1752" y="3561"/>
                  </a:cubicBezTo>
                  <a:cubicBezTo>
                    <a:pt x="760" y="3561"/>
                    <a:pt x="1" y="2802"/>
                    <a:pt x="1" y="1810"/>
                  </a:cubicBezTo>
                  <a:cubicBezTo>
                    <a:pt x="1" y="817"/>
                    <a:pt x="701" y="59"/>
                    <a:pt x="1693" y="59"/>
                  </a:cubicBezTo>
                  <a:cubicBezTo>
                    <a:pt x="2686" y="0"/>
                    <a:pt x="3445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0" name="Google Shape;4290;p12"/>
            <p:cNvSpPr/>
            <p:nvPr/>
          </p:nvSpPr>
          <p:spPr>
            <a:xfrm>
              <a:off x="1413875" y="317122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5"/>
                    <a:pt x="1693" y="3445"/>
                  </a:cubicBezTo>
                  <a:cubicBezTo>
                    <a:pt x="760" y="3386"/>
                    <a:pt x="1" y="2627"/>
                    <a:pt x="59" y="1693"/>
                  </a:cubicBezTo>
                  <a:cubicBezTo>
                    <a:pt x="59" y="759"/>
                    <a:pt x="818" y="1"/>
                    <a:pt x="1752" y="1"/>
                  </a:cubicBezTo>
                  <a:cubicBezTo>
                    <a:pt x="2744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1" name="Google Shape;4291;p12"/>
            <p:cNvSpPr/>
            <p:nvPr/>
          </p:nvSpPr>
          <p:spPr>
            <a:xfrm>
              <a:off x="3376575" y="513247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4"/>
                    <a:pt x="1752" y="3444"/>
                  </a:cubicBezTo>
                  <a:cubicBezTo>
                    <a:pt x="760" y="3444"/>
                    <a:pt x="1" y="2686"/>
                    <a:pt x="1" y="1693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686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2" name="Google Shape;4292;p12"/>
            <p:cNvSpPr/>
            <p:nvPr/>
          </p:nvSpPr>
          <p:spPr>
            <a:xfrm>
              <a:off x="2639650" y="4887325"/>
              <a:ext cx="86125" cy="84650"/>
            </a:xfrm>
            <a:custGeom>
              <a:avLst/>
              <a:gdLst/>
              <a:ahLst/>
              <a:cxnLst/>
              <a:rect l="l" t="t" r="r" b="b"/>
              <a:pathLst>
                <a:path w="3445" h="3386" extrusionOk="0">
                  <a:moveTo>
                    <a:pt x="3445" y="1693"/>
                  </a:moveTo>
                  <a:cubicBezTo>
                    <a:pt x="3445" y="2627"/>
                    <a:pt x="2628" y="3386"/>
                    <a:pt x="1694" y="3386"/>
                  </a:cubicBezTo>
                  <a:cubicBezTo>
                    <a:pt x="760" y="3327"/>
                    <a:pt x="1" y="2569"/>
                    <a:pt x="59" y="1635"/>
                  </a:cubicBezTo>
                  <a:cubicBezTo>
                    <a:pt x="59" y="701"/>
                    <a:pt x="818" y="0"/>
                    <a:pt x="1752" y="0"/>
                  </a:cubicBezTo>
                  <a:cubicBezTo>
                    <a:pt x="2686" y="0"/>
                    <a:pt x="3445" y="759"/>
                    <a:pt x="3445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3" name="Google Shape;4293;p12"/>
            <p:cNvSpPr/>
            <p:nvPr/>
          </p:nvSpPr>
          <p:spPr>
            <a:xfrm>
              <a:off x="1661950" y="3903775"/>
              <a:ext cx="84675" cy="86125"/>
            </a:xfrm>
            <a:custGeom>
              <a:avLst/>
              <a:gdLst/>
              <a:ahLst/>
              <a:cxnLst/>
              <a:rect l="l" t="t" r="r" b="b"/>
              <a:pathLst>
                <a:path w="3387" h="3445" extrusionOk="0">
                  <a:moveTo>
                    <a:pt x="1693" y="1"/>
                  </a:moveTo>
                  <a:cubicBezTo>
                    <a:pt x="2627" y="1"/>
                    <a:pt x="3386" y="818"/>
                    <a:pt x="3386" y="1752"/>
                  </a:cubicBezTo>
                  <a:cubicBezTo>
                    <a:pt x="3386" y="2686"/>
                    <a:pt x="2569" y="3444"/>
                    <a:pt x="1635" y="3386"/>
                  </a:cubicBezTo>
                  <a:cubicBezTo>
                    <a:pt x="701" y="3386"/>
                    <a:pt x="1" y="2627"/>
                    <a:pt x="1" y="1693"/>
                  </a:cubicBezTo>
                  <a:cubicBezTo>
                    <a:pt x="1" y="759"/>
                    <a:pt x="759" y="1"/>
                    <a:pt x="16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4" name="Google Shape;4294;p12"/>
            <p:cNvSpPr/>
            <p:nvPr/>
          </p:nvSpPr>
          <p:spPr>
            <a:xfrm>
              <a:off x="5587375" y="4398475"/>
              <a:ext cx="81725" cy="81725"/>
            </a:xfrm>
            <a:custGeom>
              <a:avLst/>
              <a:gdLst/>
              <a:ahLst/>
              <a:cxnLst/>
              <a:rect l="l" t="t" r="r" b="b"/>
              <a:pathLst>
                <a:path w="3269" h="3269" extrusionOk="0">
                  <a:moveTo>
                    <a:pt x="1635" y="3269"/>
                  </a:moveTo>
                  <a:cubicBezTo>
                    <a:pt x="701" y="3269"/>
                    <a:pt x="0" y="2510"/>
                    <a:pt x="0" y="1635"/>
                  </a:cubicBezTo>
                  <a:cubicBezTo>
                    <a:pt x="0" y="759"/>
                    <a:pt x="759" y="0"/>
                    <a:pt x="1693" y="0"/>
                  </a:cubicBezTo>
                  <a:cubicBezTo>
                    <a:pt x="2569" y="59"/>
                    <a:pt x="3269" y="817"/>
                    <a:pt x="3269" y="1693"/>
                  </a:cubicBezTo>
                  <a:cubicBezTo>
                    <a:pt x="3211" y="2569"/>
                    <a:pt x="2510" y="3269"/>
                    <a:pt x="1635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5" name="Google Shape;4295;p12"/>
            <p:cNvSpPr/>
            <p:nvPr/>
          </p:nvSpPr>
          <p:spPr>
            <a:xfrm>
              <a:off x="6076225" y="1948375"/>
              <a:ext cx="81750" cy="81725"/>
            </a:xfrm>
            <a:custGeom>
              <a:avLst/>
              <a:gdLst/>
              <a:ahLst/>
              <a:cxnLst/>
              <a:rect l="l" t="t" r="r" b="b"/>
              <a:pathLst>
                <a:path w="3270" h="3269" extrusionOk="0">
                  <a:moveTo>
                    <a:pt x="1693" y="3211"/>
                  </a:moveTo>
                  <a:cubicBezTo>
                    <a:pt x="818" y="3269"/>
                    <a:pt x="59" y="2510"/>
                    <a:pt x="0" y="1635"/>
                  </a:cubicBezTo>
                  <a:cubicBezTo>
                    <a:pt x="0" y="759"/>
                    <a:pt x="759" y="0"/>
                    <a:pt x="1635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452"/>
                    <a:pt x="2569" y="3211"/>
                    <a:pt x="169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6" name="Google Shape;4296;p12"/>
            <p:cNvSpPr/>
            <p:nvPr/>
          </p:nvSpPr>
          <p:spPr>
            <a:xfrm>
              <a:off x="2152275" y="964825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3269" y="1635"/>
                  </a:moveTo>
                  <a:cubicBezTo>
                    <a:pt x="3269" y="2510"/>
                    <a:pt x="2568" y="3211"/>
                    <a:pt x="1693" y="3269"/>
                  </a:cubicBezTo>
                  <a:cubicBezTo>
                    <a:pt x="759" y="3269"/>
                    <a:pt x="0" y="2510"/>
                    <a:pt x="59" y="1577"/>
                  </a:cubicBezTo>
                  <a:cubicBezTo>
                    <a:pt x="59" y="701"/>
                    <a:pt x="817" y="0"/>
                    <a:pt x="1693" y="0"/>
                  </a:cubicBezTo>
                  <a:cubicBezTo>
                    <a:pt x="2568" y="0"/>
                    <a:pt x="3269" y="759"/>
                    <a:pt x="3269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7" name="Google Shape;4297;p12"/>
            <p:cNvSpPr/>
            <p:nvPr/>
          </p:nvSpPr>
          <p:spPr>
            <a:xfrm>
              <a:off x="5833975" y="1453675"/>
              <a:ext cx="81750" cy="81750"/>
            </a:xfrm>
            <a:custGeom>
              <a:avLst/>
              <a:gdLst/>
              <a:ahLst/>
              <a:cxnLst/>
              <a:rect l="l" t="t" r="r" b="b"/>
              <a:pathLst>
                <a:path w="3270" h="3270" extrusionOk="0">
                  <a:moveTo>
                    <a:pt x="3270" y="1635"/>
                  </a:moveTo>
                  <a:cubicBezTo>
                    <a:pt x="3270" y="2511"/>
                    <a:pt x="2511" y="3269"/>
                    <a:pt x="1635" y="3269"/>
                  </a:cubicBezTo>
                  <a:cubicBezTo>
                    <a:pt x="760" y="3269"/>
                    <a:pt x="1" y="2511"/>
                    <a:pt x="1" y="1635"/>
                  </a:cubicBezTo>
                  <a:cubicBezTo>
                    <a:pt x="1" y="759"/>
                    <a:pt x="760" y="1"/>
                    <a:pt x="1635" y="1"/>
                  </a:cubicBezTo>
                  <a:cubicBezTo>
                    <a:pt x="2511" y="1"/>
                    <a:pt x="3211" y="759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8" name="Google Shape;4298;p12"/>
            <p:cNvSpPr/>
            <p:nvPr/>
          </p:nvSpPr>
          <p:spPr>
            <a:xfrm>
              <a:off x="4361600" y="5135400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1634" y="3269"/>
                  </a:moveTo>
                  <a:cubicBezTo>
                    <a:pt x="759" y="3269"/>
                    <a:pt x="58" y="2569"/>
                    <a:pt x="0" y="1693"/>
                  </a:cubicBezTo>
                  <a:cubicBezTo>
                    <a:pt x="0" y="759"/>
                    <a:pt x="700" y="0"/>
                    <a:pt x="1634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510"/>
                    <a:pt x="2510" y="3211"/>
                    <a:pt x="1634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9" name="Google Shape;4299;p12"/>
            <p:cNvSpPr/>
            <p:nvPr/>
          </p:nvSpPr>
          <p:spPr>
            <a:xfrm>
              <a:off x="3137275" y="5136850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3094"/>
                  </a:moveTo>
                  <a:cubicBezTo>
                    <a:pt x="701" y="3153"/>
                    <a:pt x="0" y="2452"/>
                    <a:pt x="0" y="1577"/>
                  </a:cubicBezTo>
                  <a:cubicBezTo>
                    <a:pt x="0" y="701"/>
                    <a:pt x="642" y="1"/>
                    <a:pt x="1518" y="1"/>
                  </a:cubicBezTo>
                  <a:cubicBezTo>
                    <a:pt x="2452" y="1"/>
                    <a:pt x="3094" y="643"/>
                    <a:pt x="3152" y="1518"/>
                  </a:cubicBezTo>
                  <a:cubicBezTo>
                    <a:pt x="3152" y="2394"/>
                    <a:pt x="2452" y="3094"/>
                    <a:pt x="1576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0" name="Google Shape;4300;p12"/>
            <p:cNvSpPr/>
            <p:nvPr/>
          </p:nvSpPr>
          <p:spPr>
            <a:xfrm>
              <a:off x="1416800" y="2190600"/>
              <a:ext cx="80275" cy="80300"/>
            </a:xfrm>
            <a:custGeom>
              <a:avLst/>
              <a:gdLst/>
              <a:ahLst/>
              <a:cxnLst/>
              <a:rect l="l" t="t" r="r" b="b"/>
              <a:pathLst>
                <a:path w="3211" h="3212" extrusionOk="0">
                  <a:moveTo>
                    <a:pt x="1635" y="1"/>
                  </a:moveTo>
                  <a:cubicBezTo>
                    <a:pt x="2510" y="1"/>
                    <a:pt x="3211" y="701"/>
                    <a:pt x="3211" y="1635"/>
                  </a:cubicBezTo>
                  <a:cubicBezTo>
                    <a:pt x="3211" y="2511"/>
                    <a:pt x="2510" y="3211"/>
                    <a:pt x="1635" y="3211"/>
                  </a:cubicBezTo>
                  <a:cubicBezTo>
                    <a:pt x="759" y="3211"/>
                    <a:pt x="0" y="2511"/>
                    <a:pt x="0" y="1635"/>
                  </a:cubicBezTo>
                  <a:cubicBezTo>
                    <a:pt x="0" y="701"/>
                    <a:pt x="701" y="1"/>
                    <a:pt x="16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1" name="Google Shape;4301;p12"/>
            <p:cNvSpPr/>
            <p:nvPr/>
          </p:nvSpPr>
          <p:spPr>
            <a:xfrm>
              <a:off x="5340750" y="4646550"/>
              <a:ext cx="80275" cy="80275"/>
            </a:xfrm>
            <a:custGeom>
              <a:avLst/>
              <a:gdLst/>
              <a:ahLst/>
              <a:cxnLst/>
              <a:rect l="l" t="t" r="r" b="b"/>
              <a:pathLst>
                <a:path w="3211" h="3211" extrusionOk="0">
                  <a:moveTo>
                    <a:pt x="3211" y="1635"/>
                  </a:moveTo>
                  <a:cubicBezTo>
                    <a:pt x="3211" y="2510"/>
                    <a:pt x="2511" y="3211"/>
                    <a:pt x="1635" y="3211"/>
                  </a:cubicBezTo>
                  <a:cubicBezTo>
                    <a:pt x="701" y="3211"/>
                    <a:pt x="1" y="2510"/>
                    <a:pt x="1" y="1576"/>
                  </a:cubicBezTo>
                  <a:cubicBezTo>
                    <a:pt x="1" y="701"/>
                    <a:pt x="759" y="0"/>
                    <a:pt x="1635" y="0"/>
                  </a:cubicBezTo>
                  <a:cubicBezTo>
                    <a:pt x="2511" y="0"/>
                    <a:pt x="3211" y="701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2" name="Google Shape;4302;p12"/>
            <p:cNvSpPr/>
            <p:nvPr/>
          </p:nvSpPr>
          <p:spPr>
            <a:xfrm>
              <a:off x="1911500" y="1208525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0"/>
                  </a:moveTo>
                  <a:cubicBezTo>
                    <a:pt x="2510" y="0"/>
                    <a:pt x="3152" y="701"/>
                    <a:pt x="3152" y="1635"/>
                  </a:cubicBezTo>
                  <a:cubicBezTo>
                    <a:pt x="3094" y="2510"/>
                    <a:pt x="2452" y="3152"/>
                    <a:pt x="1576" y="3152"/>
                  </a:cubicBezTo>
                  <a:cubicBezTo>
                    <a:pt x="642" y="3152"/>
                    <a:pt x="0" y="2452"/>
                    <a:pt x="0" y="1576"/>
                  </a:cubicBezTo>
                  <a:cubicBezTo>
                    <a:pt x="0" y="701"/>
                    <a:pt x="700" y="0"/>
                    <a:pt x="15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3" name="Google Shape;4303;p12"/>
            <p:cNvSpPr/>
            <p:nvPr/>
          </p:nvSpPr>
          <p:spPr>
            <a:xfrm>
              <a:off x="4608200" y="475975"/>
              <a:ext cx="81750" cy="80275"/>
            </a:xfrm>
            <a:custGeom>
              <a:avLst/>
              <a:gdLst/>
              <a:ahLst/>
              <a:cxnLst/>
              <a:rect l="l" t="t" r="r" b="b"/>
              <a:pathLst>
                <a:path w="3270" h="3211" extrusionOk="0">
                  <a:moveTo>
                    <a:pt x="1693" y="0"/>
                  </a:moveTo>
                  <a:cubicBezTo>
                    <a:pt x="2569" y="0"/>
                    <a:pt x="3269" y="759"/>
                    <a:pt x="3269" y="1635"/>
                  </a:cubicBezTo>
                  <a:cubicBezTo>
                    <a:pt x="3211" y="2510"/>
                    <a:pt x="2511" y="3211"/>
                    <a:pt x="1577" y="3211"/>
                  </a:cubicBezTo>
                  <a:cubicBezTo>
                    <a:pt x="701" y="3152"/>
                    <a:pt x="1" y="2452"/>
                    <a:pt x="1" y="1576"/>
                  </a:cubicBezTo>
                  <a:cubicBezTo>
                    <a:pt x="59" y="642"/>
                    <a:pt x="759" y="0"/>
                    <a:pt x="16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4" name="Google Shape;4304;p12"/>
            <p:cNvSpPr/>
            <p:nvPr/>
          </p:nvSpPr>
          <p:spPr>
            <a:xfrm>
              <a:off x="5098525" y="718200"/>
              <a:ext cx="80275" cy="81750"/>
            </a:xfrm>
            <a:custGeom>
              <a:avLst/>
              <a:gdLst/>
              <a:ahLst/>
              <a:cxnLst/>
              <a:rect l="l" t="t" r="r" b="b"/>
              <a:pathLst>
                <a:path w="3211" h="3270" extrusionOk="0">
                  <a:moveTo>
                    <a:pt x="1635" y="3211"/>
                  </a:moveTo>
                  <a:cubicBezTo>
                    <a:pt x="759" y="3270"/>
                    <a:pt x="0" y="2569"/>
                    <a:pt x="0" y="1635"/>
                  </a:cubicBezTo>
                  <a:cubicBezTo>
                    <a:pt x="0" y="760"/>
                    <a:pt x="701" y="59"/>
                    <a:pt x="1576" y="1"/>
                  </a:cubicBezTo>
                  <a:cubicBezTo>
                    <a:pt x="2452" y="1"/>
                    <a:pt x="3211" y="701"/>
                    <a:pt x="3211" y="1577"/>
                  </a:cubicBezTo>
                  <a:cubicBezTo>
                    <a:pt x="3211" y="2511"/>
                    <a:pt x="2510" y="3211"/>
                    <a:pt x="1635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5" name="Google Shape;4305;p12"/>
            <p:cNvSpPr/>
            <p:nvPr/>
          </p:nvSpPr>
          <p:spPr>
            <a:xfrm>
              <a:off x="6079150" y="3664450"/>
              <a:ext cx="77350" cy="77375"/>
            </a:xfrm>
            <a:custGeom>
              <a:avLst/>
              <a:gdLst/>
              <a:ahLst/>
              <a:cxnLst/>
              <a:rect l="l" t="t" r="r" b="b"/>
              <a:pathLst>
                <a:path w="3094" h="3095" extrusionOk="0">
                  <a:moveTo>
                    <a:pt x="3094" y="1519"/>
                  </a:moveTo>
                  <a:cubicBezTo>
                    <a:pt x="3094" y="2394"/>
                    <a:pt x="2393" y="3095"/>
                    <a:pt x="1576" y="3095"/>
                  </a:cubicBezTo>
                  <a:cubicBezTo>
                    <a:pt x="701" y="3095"/>
                    <a:pt x="0" y="2452"/>
                    <a:pt x="0" y="1577"/>
                  </a:cubicBezTo>
                  <a:cubicBezTo>
                    <a:pt x="0" y="701"/>
                    <a:pt x="642" y="59"/>
                    <a:pt x="1518" y="1"/>
                  </a:cubicBezTo>
                  <a:cubicBezTo>
                    <a:pt x="2335" y="1"/>
                    <a:pt x="3094" y="701"/>
                    <a:pt x="3094" y="15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6" name="Google Shape;4306;p12"/>
            <p:cNvSpPr/>
            <p:nvPr/>
          </p:nvSpPr>
          <p:spPr>
            <a:xfrm>
              <a:off x="1418250" y="3417850"/>
              <a:ext cx="78825" cy="77350"/>
            </a:xfrm>
            <a:custGeom>
              <a:avLst/>
              <a:gdLst/>
              <a:ahLst/>
              <a:cxnLst/>
              <a:rect l="l" t="t" r="r" b="b"/>
              <a:pathLst>
                <a:path w="3153" h="3094" extrusionOk="0">
                  <a:moveTo>
                    <a:pt x="1577" y="3094"/>
                  </a:moveTo>
                  <a:cubicBezTo>
                    <a:pt x="701" y="3094"/>
                    <a:pt x="1" y="2393"/>
                    <a:pt x="1" y="1576"/>
                  </a:cubicBezTo>
                  <a:cubicBezTo>
                    <a:pt x="1" y="701"/>
                    <a:pt x="760" y="0"/>
                    <a:pt x="1577" y="0"/>
                  </a:cubicBezTo>
                  <a:cubicBezTo>
                    <a:pt x="2452" y="59"/>
                    <a:pt x="3094" y="701"/>
                    <a:pt x="3094" y="1518"/>
                  </a:cubicBezTo>
                  <a:cubicBezTo>
                    <a:pt x="3153" y="2393"/>
                    <a:pt x="2452" y="3094"/>
                    <a:pt x="157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7" name="Google Shape;4307;p12"/>
            <p:cNvSpPr/>
            <p:nvPr/>
          </p:nvSpPr>
          <p:spPr>
            <a:xfrm>
              <a:off x="2890650" y="477425"/>
              <a:ext cx="77375" cy="77375"/>
            </a:xfrm>
            <a:custGeom>
              <a:avLst/>
              <a:gdLst/>
              <a:ahLst/>
              <a:cxnLst/>
              <a:rect l="l" t="t" r="r" b="b"/>
              <a:pathLst>
                <a:path w="3095" h="3095" extrusionOk="0">
                  <a:moveTo>
                    <a:pt x="3094" y="1518"/>
                  </a:moveTo>
                  <a:cubicBezTo>
                    <a:pt x="3094" y="2336"/>
                    <a:pt x="2452" y="3036"/>
                    <a:pt x="1577" y="3094"/>
                  </a:cubicBezTo>
                  <a:cubicBezTo>
                    <a:pt x="759" y="3094"/>
                    <a:pt x="1" y="2394"/>
                    <a:pt x="59" y="1518"/>
                  </a:cubicBezTo>
                  <a:cubicBezTo>
                    <a:pt x="59" y="701"/>
                    <a:pt x="759" y="1"/>
                    <a:pt x="1577" y="1"/>
                  </a:cubicBezTo>
                  <a:cubicBezTo>
                    <a:pt x="2394" y="1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8" name="Google Shape;4308;p12"/>
            <p:cNvSpPr/>
            <p:nvPr/>
          </p:nvSpPr>
          <p:spPr>
            <a:xfrm>
              <a:off x="5835450" y="4154775"/>
              <a:ext cx="77350" cy="77350"/>
            </a:xfrm>
            <a:custGeom>
              <a:avLst/>
              <a:gdLst/>
              <a:ahLst/>
              <a:cxnLst/>
              <a:rect l="l" t="t" r="r" b="b"/>
              <a:pathLst>
                <a:path w="3094" h="3094" extrusionOk="0">
                  <a:moveTo>
                    <a:pt x="3094" y="1518"/>
                  </a:moveTo>
                  <a:cubicBezTo>
                    <a:pt x="3094" y="2335"/>
                    <a:pt x="2335" y="3094"/>
                    <a:pt x="1518" y="3036"/>
                  </a:cubicBezTo>
                  <a:cubicBezTo>
                    <a:pt x="701" y="3036"/>
                    <a:pt x="0" y="2277"/>
                    <a:pt x="59" y="1460"/>
                  </a:cubicBezTo>
                  <a:cubicBezTo>
                    <a:pt x="59" y="701"/>
                    <a:pt x="759" y="0"/>
                    <a:pt x="1576" y="0"/>
                  </a:cubicBezTo>
                  <a:cubicBezTo>
                    <a:pt x="2393" y="0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9" name="Google Shape;4309;p12"/>
            <p:cNvSpPr/>
            <p:nvPr/>
          </p:nvSpPr>
          <p:spPr>
            <a:xfrm>
              <a:off x="2401800" y="719675"/>
              <a:ext cx="75900" cy="77350"/>
            </a:xfrm>
            <a:custGeom>
              <a:avLst/>
              <a:gdLst/>
              <a:ahLst/>
              <a:cxnLst/>
              <a:rect l="l" t="t" r="r" b="b"/>
              <a:pathLst>
                <a:path w="3036" h="3094" extrusionOk="0">
                  <a:moveTo>
                    <a:pt x="3036" y="1576"/>
                  </a:moveTo>
                  <a:cubicBezTo>
                    <a:pt x="3036" y="2393"/>
                    <a:pt x="2277" y="3094"/>
                    <a:pt x="1460" y="3036"/>
                  </a:cubicBezTo>
                  <a:cubicBezTo>
                    <a:pt x="643" y="3036"/>
                    <a:pt x="0" y="2277"/>
                    <a:pt x="59" y="1518"/>
                  </a:cubicBezTo>
                  <a:cubicBezTo>
                    <a:pt x="59" y="701"/>
                    <a:pt x="818" y="0"/>
                    <a:pt x="1635" y="59"/>
                  </a:cubicBezTo>
                  <a:cubicBezTo>
                    <a:pt x="2394" y="117"/>
                    <a:pt x="3036" y="817"/>
                    <a:pt x="3036" y="15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0" name="Google Shape;4310;p12"/>
            <p:cNvSpPr/>
            <p:nvPr/>
          </p:nvSpPr>
          <p:spPr>
            <a:xfrm>
              <a:off x="2156650" y="4645075"/>
              <a:ext cx="74450" cy="74450"/>
            </a:xfrm>
            <a:custGeom>
              <a:avLst/>
              <a:gdLst/>
              <a:ahLst/>
              <a:cxnLst/>
              <a:rect l="l" t="t" r="r" b="b"/>
              <a:pathLst>
                <a:path w="2978" h="2978" extrusionOk="0">
                  <a:moveTo>
                    <a:pt x="2919" y="1518"/>
                  </a:moveTo>
                  <a:cubicBezTo>
                    <a:pt x="2919" y="2336"/>
                    <a:pt x="2277" y="2978"/>
                    <a:pt x="1460" y="2978"/>
                  </a:cubicBezTo>
                  <a:cubicBezTo>
                    <a:pt x="642" y="2978"/>
                    <a:pt x="0" y="2277"/>
                    <a:pt x="0" y="1460"/>
                  </a:cubicBezTo>
                  <a:cubicBezTo>
                    <a:pt x="59" y="701"/>
                    <a:pt x="701" y="1"/>
                    <a:pt x="1518" y="59"/>
                  </a:cubicBezTo>
                  <a:cubicBezTo>
                    <a:pt x="2335" y="59"/>
                    <a:pt x="2977" y="701"/>
                    <a:pt x="2919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1" name="Google Shape;4311;p12"/>
            <p:cNvSpPr/>
            <p:nvPr/>
          </p:nvSpPr>
          <p:spPr>
            <a:xfrm>
              <a:off x="1910025" y="4402850"/>
              <a:ext cx="73000" cy="72975"/>
            </a:xfrm>
            <a:custGeom>
              <a:avLst/>
              <a:gdLst/>
              <a:ahLst/>
              <a:cxnLst/>
              <a:rect l="l" t="t" r="r" b="b"/>
              <a:pathLst>
                <a:path w="2920" h="2919" extrusionOk="0">
                  <a:moveTo>
                    <a:pt x="1460" y="0"/>
                  </a:moveTo>
                  <a:cubicBezTo>
                    <a:pt x="2277" y="0"/>
                    <a:pt x="2919" y="642"/>
                    <a:pt x="2919" y="1460"/>
                  </a:cubicBezTo>
                  <a:cubicBezTo>
                    <a:pt x="2919" y="2277"/>
                    <a:pt x="2277" y="2919"/>
                    <a:pt x="1460" y="2919"/>
                  </a:cubicBezTo>
                  <a:cubicBezTo>
                    <a:pt x="643" y="2919"/>
                    <a:pt x="59" y="2335"/>
                    <a:pt x="1" y="1518"/>
                  </a:cubicBezTo>
                  <a:cubicBezTo>
                    <a:pt x="1" y="701"/>
                    <a:pt x="643" y="59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2" name="Google Shape;4312;p12"/>
            <p:cNvSpPr/>
            <p:nvPr/>
          </p:nvSpPr>
          <p:spPr>
            <a:xfrm>
              <a:off x="1669250" y="1459525"/>
              <a:ext cx="70075" cy="71525"/>
            </a:xfrm>
            <a:custGeom>
              <a:avLst/>
              <a:gdLst/>
              <a:ahLst/>
              <a:cxnLst/>
              <a:rect l="l" t="t" r="r" b="b"/>
              <a:pathLst>
                <a:path w="2803" h="2861" extrusionOk="0">
                  <a:moveTo>
                    <a:pt x="1401" y="2802"/>
                  </a:moveTo>
                  <a:cubicBezTo>
                    <a:pt x="584" y="2802"/>
                    <a:pt x="1" y="2218"/>
                    <a:pt x="1" y="1401"/>
                  </a:cubicBezTo>
                  <a:cubicBezTo>
                    <a:pt x="1" y="584"/>
                    <a:pt x="584" y="0"/>
                    <a:pt x="1401" y="0"/>
                  </a:cubicBezTo>
                  <a:cubicBezTo>
                    <a:pt x="2219" y="0"/>
                    <a:pt x="2802" y="642"/>
                    <a:pt x="2802" y="1401"/>
                  </a:cubicBezTo>
                  <a:cubicBezTo>
                    <a:pt x="2802" y="2218"/>
                    <a:pt x="2219" y="2860"/>
                    <a:pt x="1401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3" name="Google Shape;4313;p12"/>
            <p:cNvSpPr/>
            <p:nvPr/>
          </p:nvSpPr>
          <p:spPr>
            <a:xfrm>
              <a:off x="5102900" y="4894625"/>
              <a:ext cx="71525" cy="70050"/>
            </a:xfrm>
            <a:custGeom>
              <a:avLst/>
              <a:gdLst/>
              <a:ahLst/>
              <a:cxnLst/>
              <a:rect l="l" t="t" r="r" b="b"/>
              <a:pathLst>
                <a:path w="2861" h="2802" extrusionOk="0">
                  <a:moveTo>
                    <a:pt x="1460" y="2802"/>
                  </a:moveTo>
                  <a:cubicBezTo>
                    <a:pt x="642" y="2802"/>
                    <a:pt x="0" y="2218"/>
                    <a:pt x="0" y="1401"/>
                  </a:cubicBezTo>
                  <a:cubicBezTo>
                    <a:pt x="0" y="584"/>
                    <a:pt x="584" y="0"/>
                    <a:pt x="1401" y="0"/>
                  </a:cubicBezTo>
                  <a:cubicBezTo>
                    <a:pt x="2218" y="0"/>
                    <a:pt x="2802" y="584"/>
                    <a:pt x="2860" y="1401"/>
                  </a:cubicBezTo>
                  <a:cubicBezTo>
                    <a:pt x="2860" y="2160"/>
                    <a:pt x="2218" y="2802"/>
                    <a:pt x="1460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4" name="Google Shape;4314;p12"/>
            <p:cNvSpPr/>
            <p:nvPr/>
          </p:nvSpPr>
          <p:spPr>
            <a:xfrm>
              <a:off x="1422625" y="1949825"/>
              <a:ext cx="70075" cy="68600"/>
            </a:xfrm>
            <a:custGeom>
              <a:avLst/>
              <a:gdLst/>
              <a:ahLst/>
              <a:cxnLst/>
              <a:rect l="l" t="t" r="r" b="b"/>
              <a:pathLst>
                <a:path w="2803" h="2744" extrusionOk="0">
                  <a:moveTo>
                    <a:pt x="2803" y="1401"/>
                  </a:moveTo>
                  <a:cubicBezTo>
                    <a:pt x="2803" y="2160"/>
                    <a:pt x="2161" y="2744"/>
                    <a:pt x="1402" y="2744"/>
                  </a:cubicBezTo>
                  <a:cubicBezTo>
                    <a:pt x="643" y="2744"/>
                    <a:pt x="1" y="2102"/>
                    <a:pt x="1" y="1343"/>
                  </a:cubicBezTo>
                  <a:cubicBezTo>
                    <a:pt x="59" y="584"/>
                    <a:pt x="701" y="1"/>
                    <a:pt x="1402" y="1"/>
                  </a:cubicBezTo>
                  <a:cubicBezTo>
                    <a:pt x="2161" y="1"/>
                    <a:pt x="2803" y="643"/>
                    <a:pt x="2803" y="14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5" name="Google Shape;4315;p12"/>
            <p:cNvSpPr/>
            <p:nvPr/>
          </p:nvSpPr>
          <p:spPr>
            <a:xfrm>
              <a:off x="4611125" y="5141225"/>
              <a:ext cx="68600" cy="70075"/>
            </a:xfrm>
            <a:custGeom>
              <a:avLst/>
              <a:gdLst/>
              <a:ahLst/>
              <a:cxnLst/>
              <a:rect l="l" t="t" r="r" b="b"/>
              <a:pathLst>
                <a:path w="2744" h="2803" extrusionOk="0">
                  <a:moveTo>
                    <a:pt x="1343" y="2803"/>
                  </a:moveTo>
                  <a:cubicBezTo>
                    <a:pt x="584" y="2744"/>
                    <a:pt x="0" y="2161"/>
                    <a:pt x="0" y="1402"/>
                  </a:cubicBezTo>
                  <a:cubicBezTo>
                    <a:pt x="0" y="643"/>
                    <a:pt x="642" y="1"/>
                    <a:pt x="1401" y="1"/>
                  </a:cubicBezTo>
                  <a:cubicBezTo>
                    <a:pt x="2160" y="59"/>
                    <a:pt x="2744" y="701"/>
                    <a:pt x="2744" y="1460"/>
                  </a:cubicBezTo>
                  <a:cubicBezTo>
                    <a:pt x="2744" y="2161"/>
                    <a:pt x="2102" y="2803"/>
                    <a:pt x="134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6" name="Google Shape;4316;p12"/>
            <p:cNvSpPr/>
            <p:nvPr/>
          </p:nvSpPr>
          <p:spPr>
            <a:xfrm>
              <a:off x="2407625" y="4897525"/>
              <a:ext cx="65700" cy="64250"/>
            </a:xfrm>
            <a:custGeom>
              <a:avLst/>
              <a:gdLst/>
              <a:ahLst/>
              <a:cxnLst/>
              <a:rect l="l" t="t" r="r" b="b"/>
              <a:pathLst>
                <a:path w="2628" h="2570" extrusionOk="0">
                  <a:moveTo>
                    <a:pt x="1343" y="2569"/>
                  </a:moveTo>
                  <a:cubicBezTo>
                    <a:pt x="643" y="2569"/>
                    <a:pt x="59" y="2044"/>
                    <a:pt x="59" y="1343"/>
                  </a:cubicBezTo>
                  <a:cubicBezTo>
                    <a:pt x="1" y="585"/>
                    <a:pt x="585" y="1"/>
                    <a:pt x="1343" y="1"/>
                  </a:cubicBezTo>
                  <a:cubicBezTo>
                    <a:pt x="2044" y="1"/>
                    <a:pt x="2569" y="526"/>
                    <a:pt x="2569" y="1227"/>
                  </a:cubicBezTo>
                  <a:cubicBezTo>
                    <a:pt x="2628" y="1986"/>
                    <a:pt x="2044" y="2511"/>
                    <a:pt x="1343" y="25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7" name="Google Shape;4317;p12"/>
            <p:cNvSpPr/>
            <p:nvPr/>
          </p:nvSpPr>
          <p:spPr>
            <a:xfrm>
              <a:off x="1425550" y="367175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1285" y="1"/>
                  </a:moveTo>
                  <a:cubicBezTo>
                    <a:pt x="1985" y="1"/>
                    <a:pt x="2569" y="526"/>
                    <a:pt x="2569" y="1285"/>
                  </a:cubicBezTo>
                  <a:cubicBezTo>
                    <a:pt x="2569" y="2044"/>
                    <a:pt x="1985" y="2569"/>
                    <a:pt x="1226" y="2569"/>
                  </a:cubicBezTo>
                  <a:cubicBezTo>
                    <a:pt x="526" y="2511"/>
                    <a:pt x="1" y="1985"/>
                    <a:pt x="1" y="1227"/>
                  </a:cubicBezTo>
                  <a:cubicBezTo>
                    <a:pt x="1" y="526"/>
                    <a:pt x="584" y="1"/>
                    <a:pt x="128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8" name="Google Shape;4318;p12"/>
            <p:cNvSpPr/>
            <p:nvPr/>
          </p:nvSpPr>
          <p:spPr>
            <a:xfrm>
              <a:off x="1672175" y="416060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2569" y="1285"/>
                  </a:moveTo>
                  <a:cubicBezTo>
                    <a:pt x="2569" y="2044"/>
                    <a:pt x="1985" y="2569"/>
                    <a:pt x="1284" y="2569"/>
                  </a:cubicBezTo>
                  <a:cubicBezTo>
                    <a:pt x="526" y="2569"/>
                    <a:pt x="0" y="1985"/>
                    <a:pt x="0" y="1227"/>
                  </a:cubicBezTo>
                  <a:cubicBezTo>
                    <a:pt x="0" y="526"/>
                    <a:pt x="584" y="1"/>
                    <a:pt x="1284" y="1"/>
                  </a:cubicBezTo>
                  <a:cubicBezTo>
                    <a:pt x="2043" y="59"/>
                    <a:pt x="2569" y="585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9" name="Google Shape;4319;p12"/>
            <p:cNvSpPr/>
            <p:nvPr/>
          </p:nvSpPr>
          <p:spPr>
            <a:xfrm>
              <a:off x="4859200" y="483275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343" y="0"/>
                  </a:moveTo>
                  <a:cubicBezTo>
                    <a:pt x="2043" y="0"/>
                    <a:pt x="2569" y="584"/>
                    <a:pt x="2569" y="1284"/>
                  </a:cubicBezTo>
                  <a:cubicBezTo>
                    <a:pt x="2569" y="2043"/>
                    <a:pt x="1985" y="2627"/>
                    <a:pt x="1226" y="2569"/>
                  </a:cubicBezTo>
                  <a:cubicBezTo>
                    <a:pt x="526" y="2569"/>
                    <a:pt x="0" y="1985"/>
                    <a:pt x="0" y="1284"/>
                  </a:cubicBezTo>
                  <a:cubicBezTo>
                    <a:pt x="59" y="526"/>
                    <a:pt x="584" y="0"/>
                    <a:pt x="134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0" name="Google Shape;4320;p12"/>
            <p:cNvSpPr/>
            <p:nvPr/>
          </p:nvSpPr>
          <p:spPr>
            <a:xfrm>
              <a:off x="6084975" y="1709050"/>
              <a:ext cx="64225" cy="65700"/>
            </a:xfrm>
            <a:custGeom>
              <a:avLst/>
              <a:gdLst/>
              <a:ahLst/>
              <a:cxnLst/>
              <a:rect l="l" t="t" r="r" b="b"/>
              <a:pathLst>
                <a:path w="2569" h="2628" extrusionOk="0">
                  <a:moveTo>
                    <a:pt x="2569" y="1285"/>
                  </a:moveTo>
                  <a:cubicBezTo>
                    <a:pt x="2569" y="2043"/>
                    <a:pt x="2044" y="2569"/>
                    <a:pt x="1343" y="2569"/>
                  </a:cubicBezTo>
                  <a:cubicBezTo>
                    <a:pt x="584" y="2627"/>
                    <a:pt x="1" y="2043"/>
                    <a:pt x="1" y="1285"/>
                  </a:cubicBezTo>
                  <a:cubicBezTo>
                    <a:pt x="59" y="584"/>
                    <a:pt x="584" y="0"/>
                    <a:pt x="1343" y="59"/>
                  </a:cubicBezTo>
                  <a:cubicBezTo>
                    <a:pt x="2044" y="59"/>
                    <a:pt x="2569" y="584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1" name="Google Shape;4321;p12"/>
            <p:cNvSpPr/>
            <p:nvPr/>
          </p:nvSpPr>
          <p:spPr>
            <a:xfrm>
              <a:off x="2897950" y="5142700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285" y="2627"/>
                  </a:moveTo>
                  <a:cubicBezTo>
                    <a:pt x="584" y="2627"/>
                    <a:pt x="0" y="2102"/>
                    <a:pt x="0" y="1343"/>
                  </a:cubicBezTo>
                  <a:cubicBezTo>
                    <a:pt x="0" y="642"/>
                    <a:pt x="526" y="59"/>
                    <a:pt x="1226" y="59"/>
                  </a:cubicBezTo>
                  <a:cubicBezTo>
                    <a:pt x="1985" y="0"/>
                    <a:pt x="2569" y="584"/>
                    <a:pt x="2569" y="1343"/>
                  </a:cubicBezTo>
                  <a:cubicBezTo>
                    <a:pt x="2569" y="2043"/>
                    <a:pt x="2043" y="2627"/>
                    <a:pt x="1285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2" name="Google Shape;4322;p12"/>
            <p:cNvSpPr/>
            <p:nvPr/>
          </p:nvSpPr>
          <p:spPr>
            <a:xfrm>
              <a:off x="6333050" y="2936300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452" y="1985"/>
                    <a:pt x="1927" y="2510"/>
                    <a:pt x="1168" y="2510"/>
                  </a:cubicBezTo>
                  <a:cubicBezTo>
                    <a:pt x="526" y="2452"/>
                    <a:pt x="1" y="1926"/>
                    <a:pt x="1" y="1226"/>
                  </a:cubicBezTo>
                  <a:cubicBezTo>
                    <a:pt x="1" y="525"/>
                    <a:pt x="584" y="0"/>
                    <a:pt x="1285" y="0"/>
                  </a:cubicBezTo>
                  <a:cubicBezTo>
                    <a:pt x="1985" y="0"/>
                    <a:pt x="2510" y="584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3" name="Google Shape;4323;p12"/>
            <p:cNvSpPr/>
            <p:nvPr/>
          </p:nvSpPr>
          <p:spPr>
            <a:xfrm>
              <a:off x="5597575" y="975050"/>
              <a:ext cx="61325" cy="61300"/>
            </a:xfrm>
            <a:custGeom>
              <a:avLst/>
              <a:gdLst/>
              <a:ahLst/>
              <a:cxnLst/>
              <a:rect l="l" t="t" r="r" b="b"/>
              <a:pathLst>
                <a:path w="2453" h="2452" extrusionOk="0">
                  <a:moveTo>
                    <a:pt x="1227" y="0"/>
                  </a:moveTo>
                  <a:cubicBezTo>
                    <a:pt x="1927" y="0"/>
                    <a:pt x="2452" y="584"/>
                    <a:pt x="2452" y="1226"/>
                  </a:cubicBezTo>
                  <a:cubicBezTo>
                    <a:pt x="2452" y="1868"/>
                    <a:pt x="1869" y="2452"/>
                    <a:pt x="1227" y="2452"/>
                  </a:cubicBezTo>
                  <a:cubicBezTo>
                    <a:pt x="526" y="2452"/>
                    <a:pt x="1" y="1868"/>
                    <a:pt x="1" y="1168"/>
                  </a:cubicBezTo>
                  <a:cubicBezTo>
                    <a:pt x="1" y="525"/>
                    <a:pt x="585" y="0"/>
                    <a:pt x="12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4" name="Google Shape;4324;p12"/>
            <p:cNvSpPr/>
            <p:nvPr/>
          </p:nvSpPr>
          <p:spPr>
            <a:xfrm>
              <a:off x="3634875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1226" y="2510"/>
                  </a:moveTo>
                  <a:cubicBezTo>
                    <a:pt x="526" y="2510"/>
                    <a:pt x="1" y="1926"/>
                    <a:pt x="1" y="1226"/>
                  </a:cubicBezTo>
                  <a:cubicBezTo>
                    <a:pt x="59" y="525"/>
                    <a:pt x="584" y="0"/>
                    <a:pt x="1226" y="0"/>
                  </a:cubicBezTo>
                  <a:cubicBezTo>
                    <a:pt x="1927" y="0"/>
                    <a:pt x="2510" y="584"/>
                    <a:pt x="2452" y="1284"/>
                  </a:cubicBezTo>
                  <a:cubicBezTo>
                    <a:pt x="2452" y="1985"/>
                    <a:pt x="1927" y="2510"/>
                    <a:pt x="1226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5" name="Google Shape;4325;p12"/>
            <p:cNvSpPr/>
            <p:nvPr/>
          </p:nvSpPr>
          <p:spPr>
            <a:xfrm>
              <a:off x="6333050" y="2692600"/>
              <a:ext cx="62775" cy="62775"/>
            </a:xfrm>
            <a:custGeom>
              <a:avLst/>
              <a:gdLst/>
              <a:ahLst/>
              <a:cxnLst/>
              <a:rect l="l" t="t" r="r" b="b"/>
              <a:pathLst>
                <a:path w="2511" h="2511" extrusionOk="0">
                  <a:moveTo>
                    <a:pt x="2510" y="1284"/>
                  </a:moveTo>
                  <a:cubicBezTo>
                    <a:pt x="2510" y="1985"/>
                    <a:pt x="1927" y="2510"/>
                    <a:pt x="1226" y="2510"/>
                  </a:cubicBezTo>
                  <a:cubicBezTo>
                    <a:pt x="526" y="2510"/>
                    <a:pt x="1" y="1985"/>
                    <a:pt x="1" y="1284"/>
                  </a:cubicBezTo>
                  <a:cubicBezTo>
                    <a:pt x="1" y="584"/>
                    <a:pt x="584" y="0"/>
                    <a:pt x="1285" y="59"/>
                  </a:cubicBezTo>
                  <a:cubicBezTo>
                    <a:pt x="1985" y="59"/>
                    <a:pt x="2510" y="584"/>
                    <a:pt x="2510" y="128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6" name="Google Shape;4326;p12"/>
            <p:cNvSpPr/>
            <p:nvPr/>
          </p:nvSpPr>
          <p:spPr>
            <a:xfrm>
              <a:off x="3881500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510" y="1926"/>
                    <a:pt x="1985" y="2452"/>
                    <a:pt x="1284" y="2452"/>
                  </a:cubicBezTo>
                  <a:cubicBezTo>
                    <a:pt x="584" y="2510"/>
                    <a:pt x="0" y="1985"/>
                    <a:pt x="0" y="1226"/>
                  </a:cubicBezTo>
                  <a:cubicBezTo>
                    <a:pt x="0" y="525"/>
                    <a:pt x="584" y="0"/>
                    <a:pt x="1284" y="0"/>
                  </a:cubicBezTo>
                  <a:cubicBezTo>
                    <a:pt x="1985" y="0"/>
                    <a:pt x="2510" y="525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7" name="Google Shape;4327;p12"/>
            <p:cNvSpPr/>
            <p:nvPr/>
          </p:nvSpPr>
          <p:spPr>
            <a:xfrm>
              <a:off x="6333050" y="2447425"/>
              <a:ext cx="61325" cy="59875"/>
            </a:xfrm>
            <a:custGeom>
              <a:avLst/>
              <a:gdLst/>
              <a:ahLst/>
              <a:cxnLst/>
              <a:rect l="l" t="t" r="r" b="b"/>
              <a:pathLst>
                <a:path w="2453" h="2395" extrusionOk="0">
                  <a:moveTo>
                    <a:pt x="2452" y="1168"/>
                  </a:moveTo>
                  <a:cubicBezTo>
                    <a:pt x="2452" y="1810"/>
                    <a:pt x="1868" y="2394"/>
                    <a:pt x="1226" y="2394"/>
                  </a:cubicBezTo>
                  <a:cubicBezTo>
                    <a:pt x="643" y="2394"/>
                    <a:pt x="59" y="1869"/>
                    <a:pt x="59" y="1227"/>
                  </a:cubicBezTo>
                  <a:cubicBezTo>
                    <a:pt x="1" y="585"/>
                    <a:pt x="584" y="1"/>
                    <a:pt x="1226" y="1"/>
                  </a:cubicBezTo>
                  <a:cubicBezTo>
                    <a:pt x="1868" y="1"/>
                    <a:pt x="2452" y="585"/>
                    <a:pt x="2452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8" name="Google Shape;4328;p12"/>
            <p:cNvSpPr/>
            <p:nvPr/>
          </p:nvSpPr>
          <p:spPr>
            <a:xfrm>
              <a:off x="6086425" y="3919825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227" y="1"/>
                  </a:moveTo>
                  <a:cubicBezTo>
                    <a:pt x="1869" y="1"/>
                    <a:pt x="2453" y="584"/>
                    <a:pt x="2453" y="1226"/>
                  </a:cubicBezTo>
                  <a:cubicBezTo>
                    <a:pt x="2453" y="1869"/>
                    <a:pt x="1869" y="2394"/>
                    <a:pt x="1285" y="2452"/>
                  </a:cubicBezTo>
                  <a:cubicBezTo>
                    <a:pt x="585" y="2452"/>
                    <a:pt x="1" y="1869"/>
                    <a:pt x="59" y="1168"/>
                  </a:cubicBezTo>
                  <a:cubicBezTo>
                    <a:pt x="59" y="584"/>
                    <a:pt x="585" y="1"/>
                    <a:pt x="1227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9" name="Google Shape;4329;p12"/>
            <p:cNvSpPr/>
            <p:nvPr/>
          </p:nvSpPr>
          <p:spPr>
            <a:xfrm>
              <a:off x="2657175" y="486175"/>
              <a:ext cx="59850" cy="59875"/>
            </a:xfrm>
            <a:custGeom>
              <a:avLst/>
              <a:gdLst/>
              <a:ahLst/>
              <a:cxnLst/>
              <a:rect l="l" t="t" r="r" b="b"/>
              <a:pathLst>
                <a:path w="2394" h="2395" extrusionOk="0">
                  <a:moveTo>
                    <a:pt x="2394" y="1168"/>
                  </a:moveTo>
                  <a:cubicBezTo>
                    <a:pt x="2394" y="1752"/>
                    <a:pt x="1868" y="2336"/>
                    <a:pt x="1226" y="2394"/>
                  </a:cubicBezTo>
                  <a:cubicBezTo>
                    <a:pt x="584" y="2394"/>
                    <a:pt x="0" y="1810"/>
                    <a:pt x="0" y="1168"/>
                  </a:cubicBezTo>
                  <a:cubicBezTo>
                    <a:pt x="0" y="526"/>
                    <a:pt x="584" y="1"/>
                    <a:pt x="1168" y="1"/>
                  </a:cubicBezTo>
                  <a:cubicBezTo>
                    <a:pt x="1810" y="1"/>
                    <a:pt x="2394" y="526"/>
                    <a:pt x="2394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0" name="Google Shape;4330;p12"/>
            <p:cNvSpPr/>
            <p:nvPr/>
          </p:nvSpPr>
          <p:spPr>
            <a:xfrm>
              <a:off x="4126650" y="239575"/>
              <a:ext cx="58400" cy="59850"/>
            </a:xfrm>
            <a:custGeom>
              <a:avLst/>
              <a:gdLst/>
              <a:ahLst/>
              <a:cxnLst/>
              <a:rect l="l" t="t" r="r" b="b"/>
              <a:pathLst>
                <a:path w="2336" h="2394" extrusionOk="0">
                  <a:moveTo>
                    <a:pt x="1168" y="2335"/>
                  </a:moveTo>
                  <a:cubicBezTo>
                    <a:pt x="526" y="2394"/>
                    <a:pt x="0" y="1810"/>
                    <a:pt x="0" y="1226"/>
                  </a:cubicBezTo>
                  <a:cubicBezTo>
                    <a:pt x="0" y="584"/>
                    <a:pt x="526" y="0"/>
                    <a:pt x="1168" y="0"/>
                  </a:cubicBezTo>
                  <a:cubicBezTo>
                    <a:pt x="1752" y="0"/>
                    <a:pt x="2335" y="526"/>
                    <a:pt x="2335" y="1168"/>
                  </a:cubicBezTo>
                  <a:cubicBezTo>
                    <a:pt x="2335" y="1810"/>
                    <a:pt x="1810" y="2335"/>
                    <a:pt x="1168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1" name="Google Shape;4331;p12"/>
            <p:cNvSpPr/>
            <p:nvPr/>
          </p:nvSpPr>
          <p:spPr>
            <a:xfrm>
              <a:off x="5845650" y="1223125"/>
              <a:ext cx="56950" cy="58375"/>
            </a:xfrm>
            <a:custGeom>
              <a:avLst/>
              <a:gdLst/>
              <a:ahLst/>
              <a:cxnLst/>
              <a:rect l="l" t="t" r="r" b="b"/>
              <a:pathLst>
                <a:path w="2278" h="2335" extrusionOk="0">
                  <a:moveTo>
                    <a:pt x="2277" y="1167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335"/>
                    <a:pt x="1" y="1810"/>
                    <a:pt x="1" y="1109"/>
                  </a:cubicBezTo>
                  <a:cubicBezTo>
                    <a:pt x="59" y="467"/>
                    <a:pt x="526" y="0"/>
                    <a:pt x="1168" y="0"/>
                  </a:cubicBezTo>
                  <a:cubicBezTo>
                    <a:pt x="1810" y="0"/>
                    <a:pt x="2277" y="525"/>
                    <a:pt x="2277" y="116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2" name="Google Shape;4332;p12"/>
            <p:cNvSpPr/>
            <p:nvPr/>
          </p:nvSpPr>
          <p:spPr>
            <a:xfrm>
              <a:off x="3394100" y="241025"/>
              <a:ext cx="58400" cy="56950"/>
            </a:xfrm>
            <a:custGeom>
              <a:avLst/>
              <a:gdLst/>
              <a:ahLst/>
              <a:cxnLst/>
              <a:rect l="l" t="t" r="r" b="b"/>
              <a:pathLst>
                <a:path w="2336" h="2278" extrusionOk="0">
                  <a:moveTo>
                    <a:pt x="2277" y="1168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277"/>
                    <a:pt x="0" y="1752"/>
                    <a:pt x="59" y="1051"/>
                  </a:cubicBezTo>
                  <a:cubicBezTo>
                    <a:pt x="59" y="409"/>
                    <a:pt x="584" y="1"/>
                    <a:pt x="1226" y="1"/>
                  </a:cubicBezTo>
                  <a:cubicBezTo>
                    <a:pt x="1868" y="1"/>
                    <a:pt x="2335" y="526"/>
                    <a:pt x="2277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3" name="Google Shape;4333;p12"/>
            <p:cNvSpPr/>
            <p:nvPr/>
          </p:nvSpPr>
          <p:spPr>
            <a:xfrm>
              <a:off x="6335975" y="3185825"/>
              <a:ext cx="56925" cy="56925"/>
            </a:xfrm>
            <a:custGeom>
              <a:avLst/>
              <a:gdLst/>
              <a:ahLst/>
              <a:cxnLst/>
              <a:rect l="l" t="t" r="r" b="b"/>
              <a:pathLst>
                <a:path w="2277" h="2277" extrusionOk="0">
                  <a:moveTo>
                    <a:pt x="1168" y="2277"/>
                  </a:moveTo>
                  <a:cubicBezTo>
                    <a:pt x="526" y="2277"/>
                    <a:pt x="0" y="1810"/>
                    <a:pt x="0" y="1168"/>
                  </a:cubicBezTo>
                  <a:cubicBezTo>
                    <a:pt x="0" y="467"/>
                    <a:pt x="467" y="0"/>
                    <a:pt x="1168" y="0"/>
                  </a:cubicBezTo>
                  <a:cubicBezTo>
                    <a:pt x="1810" y="0"/>
                    <a:pt x="2277" y="526"/>
                    <a:pt x="2277" y="1109"/>
                  </a:cubicBezTo>
                  <a:cubicBezTo>
                    <a:pt x="2277" y="1751"/>
                    <a:pt x="1751" y="2277"/>
                    <a:pt x="1168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4" name="Google Shape;4334;p12"/>
            <p:cNvSpPr/>
            <p:nvPr/>
          </p:nvSpPr>
          <p:spPr>
            <a:xfrm>
              <a:off x="5356800" y="731350"/>
              <a:ext cx="56950" cy="55475"/>
            </a:xfrm>
            <a:custGeom>
              <a:avLst/>
              <a:gdLst/>
              <a:ahLst/>
              <a:cxnLst/>
              <a:rect l="l" t="t" r="r" b="b"/>
              <a:pathLst>
                <a:path w="2278" h="2219" extrusionOk="0">
                  <a:moveTo>
                    <a:pt x="1168" y="2218"/>
                  </a:moveTo>
                  <a:cubicBezTo>
                    <a:pt x="526" y="2218"/>
                    <a:pt x="59" y="1810"/>
                    <a:pt x="1" y="1168"/>
                  </a:cubicBezTo>
                  <a:cubicBezTo>
                    <a:pt x="1" y="467"/>
                    <a:pt x="468" y="0"/>
                    <a:pt x="1110" y="0"/>
                  </a:cubicBezTo>
                  <a:cubicBezTo>
                    <a:pt x="1752" y="0"/>
                    <a:pt x="2277" y="467"/>
                    <a:pt x="2277" y="1051"/>
                  </a:cubicBezTo>
                  <a:cubicBezTo>
                    <a:pt x="2277" y="1693"/>
                    <a:pt x="1810" y="2218"/>
                    <a:pt x="1168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5" name="Google Shape;4335;p12"/>
            <p:cNvSpPr/>
            <p:nvPr/>
          </p:nvSpPr>
          <p:spPr>
            <a:xfrm>
              <a:off x="1924625" y="979425"/>
              <a:ext cx="52550" cy="52550"/>
            </a:xfrm>
            <a:custGeom>
              <a:avLst/>
              <a:gdLst/>
              <a:ahLst/>
              <a:cxnLst/>
              <a:rect l="l" t="t" r="r" b="b"/>
              <a:pathLst>
                <a:path w="2102" h="2102" extrusionOk="0">
                  <a:moveTo>
                    <a:pt x="2102" y="1051"/>
                  </a:moveTo>
                  <a:cubicBezTo>
                    <a:pt x="2102" y="1576"/>
                    <a:pt x="1635" y="2043"/>
                    <a:pt x="1051" y="2102"/>
                  </a:cubicBezTo>
                  <a:cubicBezTo>
                    <a:pt x="526" y="2102"/>
                    <a:pt x="0" y="1576"/>
                    <a:pt x="0" y="993"/>
                  </a:cubicBezTo>
                  <a:cubicBezTo>
                    <a:pt x="0" y="467"/>
                    <a:pt x="526" y="0"/>
                    <a:pt x="1051" y="0"/>
                  </a:cubicBezTo>
                  <a:cubicBezTo>
                    <a:pt x="1576" y="0"/>
                    <a:pt x="2102" y="467"/>
                    <a:pt x="2102" y="10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6" name="Google Shape;4336;p12"/>
            <p:cNvSpPr/>
            <p:nvPr/>
          </p:nvSpPr>
          <p:spPr>
            <a:xfrm>
              <a:off x="6337425" y="22052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1051" y="0"/>
                  </a:moveTo>
                  <a:cubicBezTo>
                    <a:pt x="1577" y="0"/>
                    <a:pt x="2102" y="467"/>
                    <a:pt x="2102" y="993"/>
                  </a:cubicBezTo>
                  <a:cubicBezTo>
                    <a:pt x="2160" y="1576"/>
                    <a:pt x="1635" y="2102"/>
                    <a:pt x="1051" y="2102"/>
                  </a:cubicBezTo>
                  <a:cubicBezTo>
                    <a:pt x="526" y="2043"/>
                    <a:pt x="1" y="1576"/>
                    <a:pt x="1" y="1051"/>
                  </a:cubicBezTo>
                  <a:cubicBezTo>
                    <a:pt x="1" y="467"/>
                    <a:pt x="526" y="0"/>
                    <a:pt x="105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7" name="Google Shape;4337;p12"/>
            <p:cNvSpPr/>
            <p:nvPr/>
          </p:nvSpPr>
          <p:spPr>
            <a:xfrm>
              <a:off x="1431400" y="171487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2101" y="1052"/>
                  </a:moveTo>
                  <a:cubicBezTo>
                    <a:pt x="2101" y="1635"/>
                    <a:pt x="1635" y="2102"/>
                    <a:pt x="1051" y="2102"/>
                  </a:cubicBezTo>
                  <a:cubicBezTo>
                    <a:pt x="467" y="2102"/>
                    <a:pt x="0" y="1577"/>
                    <a:pt x="0" y="1052"/>
                  </a:cubicBezTo>
                  <a:cubicBezTo>
                    <a:pt x="0" y="468"/>
                    <a:pt x="525" y="1"/>
                    <a:pt x="1051" y="1"/>
                  </a:cubicBezTo>
                  <a:cubicBezTo>
                    <a:pt x="1576" y="59"/>
                    <a:pt x="2101" y="526"/>
                    <a:pt x="2101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8" name="Google Shape;4338;p12"/>
            <p:cNvSpPr/>
            <p:nvPr/>
          </p:nvSpPr>
          <p:spPr>
            <a:xfrm>
              <a:off x="5601950" y="4661125"/>
              <a:ext cx="52575" cy="52575"/>
            </a:xfrm>
            <a:custGeom>
              <a:avLst/>
              <a:gdLst/>
              <a:ahLst/>
              <a:cxnLst/>
              <a:rect l="l" t="t" r="r" b="b"/>
              <a:pathLst>
                <a:path w="2103" h="2103" extrusionOk="0">
                  <a:moveTo>
                    <a:pt x="2102" y="993"/>
                  </a:moveTo>
                  <a:cubicBezTo>
                    <a:pt x="2102" y="1519"/>
                    <a:pt x="1635" y="2044"/>
                    <a:pt x="1052" y="2044"/>
                  </a:cubicBezTo>
                  <a:cubicBezTo>
                    <a:pt x="526" y="2102"/>
                    <a:pt x="1" y="1577"/>
                    <a:pt x="1" y="993"/>
                  </a:cubicBezTo>
                  <a:cubicBezTo>
                    <a:pt x="1" y="468"/>
                    <a:pt x="468" y="1"/>
                    <a:pt x="1052" y="1"/>
                  </a:cubicBezTo>
                  <a:cubicBezTo>
                    <a:pt x="1577" y="1"/>
                    <a:pt x="2044" y="468"/>
                    <a:pt x="2102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9" name="Google Shape;4339;p12"/>
            <p:cNvSpPr/>
            <p:nvPr/>
          </p:nvSpPr>
          <p:spPr>
            <a:xfrm>
              <a:off x="4865025" y="51500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2102" y="992"/>
                  </a:moveTo>
                  <a:cubicBezTo>
                    <a:pt x="2161" y="1518"/>
                    <a:pt x="1694" y="2043"/>
                    <a:pt x="1110" y="2101"/>
                  </a:cubicBezTo>
                  <a:cubicBezTo>
                    <a:pt x="526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2" y="0"/>
                  </a:cubicBezTo>
                  <a:cubicBezTo>
                    <a:pt x="1577" y="0"/>
                    <a:pt x="2102" y="467"/>
                    <a:pt x="2102" y="99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0" name="Google Shape;4340;p12"/>
            <p:cNvSpPr/>
            <p:nvPr/>
          </p:nvSpPr>
          <p:spPr>
            <a:xfrm>
              <a:off x="4376175" y="242500"/>
              <a:ext cx="52575" cy="52550"/>
            </a:xfrm>
            <a:custGeom>
              <a:avLst/>
              <a:gdLst/>
              <a:ahLst/>
              <a:cxnLst/>
              <a:rect l="l" t="t" r="r" b="b"/>
              <a:pathLst>
                <a:path w="2103" h="2102" extrusionOk="0">
                  <a:moveTo>
                    <a:pt x="2102" y="1109"/>
                  </a:moveTo>
                  <a:cubicBezTo>
                    <a:pt x="2044" y="1634"/>
                    <a:pt x="1577" y="2101"/>
                    <a:pt x="1051" y="2101"/>
                  </a:cubicBezTo>
                  <a:cubicBezTo>
                    <a:pt x="468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1" y="58"/>
                  </a:cubicBezTo>
                  <a:cubicBezTo>
                    <a:pt x="1635" y="58"/>
                    <a:pt x="2102" y="525"/>
                    <a:pt x="2102" y="110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1" name="Google Shape;4341;p12"/>
            <p:cNvSpPr/>
            <p:nvPr/>
          </p:nvSpPr>
          <p:spPr>
            <a:xfrm>
              <a:off x="1190625" y="2942125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8"/>
                    <a:pt x="1518" y="1985"/>
                    <a:pt x="992" y="1985"/>
                  </a:cubicBezTo>
                  <a:cubicBezTo>
                    <a:pt x="409" y="1985"/>
                    <a:pt x="0" y="1576"/>
                    <a:pt x="0" y="993"/>
                  </a:cubicBezTo>
                  <a:cubicBezTo>
                    <a:pt x="0" y="409"/>
                    <a:pt x="350" y="117"/>
                    <a:pt x="876" y="59"/>
                  </a:cubicBezTo>
                  <a:cubicBezTo>
                    <a:pt x="1459" y="0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2" name="Google Shape;4342;p12"/>
            <p:cNvSpPr/>
            <p:nvPr/>
          </p:nvSpPr>
          <p:spPr>
            <a:xfrm>
              <a:off x="2169775" y="734250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1927" y="935"/>
                  </a:moveTo>
                  <a:cubicBezTo>
                    <a:pt x="1868" y="1577"/>
                    <a:pt x="1577" y="1927"/>
                    <a:pt x="935" y="1927"/>
                  </a:cubicBezTo>
                  <a:cubicBezTo>
                    <a:pt x="351" y="1927"/>
                    <a:pt x="1" y="1577"/>
                    <a:pt x="1" y="935"/>
                  </a:cubicBezTo>
                  <a:cubicBezTo>
                    <a:pt x="59" y="410"/>
                    <a:pt x="351" y="59"/>
                    <a:pt x="935" y="59"/>
                  </a:cubicBezTo>
                  <a:cubicBezTo>
                    <a:pt x="1577" y="1"/>
                    <a:pt x="1810" y="410"/>
                    <a:pt x="1927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3" name="Google Shape;4343;p12"/>
            <p:cNvSpPr/>
            <p:nvPr/>
          </p:nvSpPr>
          <p:spPr>
            <a:xfrm>
              <a:off x="1190625" y="2695500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9"/>
                    <a:pt x="1518" y="1927"/>
                    <a:pt x="992" y="1985"/>
                  </a:cubicBezTo>
                  <a:cubicBezTo>
                    <a:pt x="409" y="1985"/>
                    <a:pt x="0" y="1577"/>
                    <a:pt x="0" y="993"/>
                  </a:cubicBezTo>
                  <a:cubicBezTo>
                    <a:pt x="0" y="409"/>
                    <a:pt x="350" y="118"/>
                    <a:pt x="876" y="59"/>
                  </a:cubicBezTo>
                  <a:cubicBezTo>
                    <a:pt x="1459" y="1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4" name="Google Shape;4344;p12"/>
            <p:cNvSpPr/>
            <p:nvPr/>
          </p:nvSpPr>
          <p:spPr>
            <a:xfrm>
              <a:off x="6340350" y="3432425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934" y="1927"/>
                  </a:moveTo>
                  <a:cubicBezTo>
                    <a:pt x="409" y="1927"/>
                    <a:pt x="0" y="1519"/>
                    <a:pt x="0" y="935"/>
                  </a:cubicBezTo>
                  <a:cubicBezTo>
                    <a:pt x="0" y="410"/>
                    <a:pt x="467" y="1"/>
                    <a:pt x="993" y="1"/>
                  </a:cubicBezTo>
                  <a:cubicBezTo>
                    <a:pt x="1576" y="59"/>
                    <a:pt x="1868" y="410"/>
                    <a:pt x="1927" y="935"/>
                  </a:cubicBezTo>
                  <a:cubicBezTo>
                    <a:pt x="1927" y="1519"/>
                    <a:pt x="1518" y="1927"/>
                    <a:pt x="934" y="19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5" name="Google Shape;4345;p12"/>
            <p:cNvSpPr/>
            <p:nvPr/>
          </p:nvSpPr>
          <p:spPr>
            <a:xfrm>
              <a:off x="3151850" y="245400"/>
              <a:ext cx="48200" cy="46725"/>
            </a:xfrm>
            <a:custGeom>
              <a:avLst/>
              <a:gdLst/>
              <a:ahLst/>
              <a:cxnLst/>
              <a:rect l="l" t="t" r="r" b="b"/>
              <a:pathLst>
                <a:path w="1928" h="1869" extrusionOk="0">
                  <a:moveTo>
                    <a:pt x="1927" y="993"/>
                  </a:moveTo>
                  <a:cubicBezTo>
                    <a:pt x="1869" y="1518"/>
                    <a:pt x="1577" y="1869"/>
                    <a:pt x="993" y="1869"/>
                  </a:cubicBezTo>
                  <a:cubicBezTo>
                    <a:pt x="410" y="1869"/>
                    <a:pt x="1" y="1402"/>
                    <a:pt x="59" y="876"/>
                  </a:cubicBezTo>
                  <a:cubicBezTo>
                    <a:pt x="118" y="293"/>
                    <a:pt x="468" y="1"/>
                    <a:pt x="1052" y="1"/>
                  </a:cubicBezTo>
                  <a:cubicBezTo>
                    <a:pt x="1635" y="59"/>
                    <a:pt x="1869" y="409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6" name="Google Shape;4346;p12"/>
            <p:cNvSpPr/>
            <p:nvPr/>
          </p:nvSpPr>
          <p:spPr>
            <a:xfrm>
              <a:off x="5850025" y="4415975"/>
              <a:ext cx="48200" cy="48175"/>
            </a:xfrm>
            <a:custGeom>
              <a:avLst/>
              <a:gdLst/>
              <a:ahLst/>
              <a:cxnLst/>
              <a:rect l="l" t="t" r="r" b="b"/>
              <a:pathLst>
                <a:path w="1928" h="1927" extrusionOk="0">
                  <a:moveTo>
                    <a:pt x="935" y="1"/>
                  </a:moveTo>
                  <a:cubicBezTo>
                    <a:pt x="1519" y="1"/>
                    <a:pt x="1927" y="409"/>
                    <a:pt x="1927" y="935"/>
                  </a:cubicBezTo>
                  <a:cubicBezTo>
                    <a:pt x="1927" y="1518"/>
                    <a:pt x="1519" y="1927"/>
                    <a:pt x="993" y="1927"/>
                  </a:cubicBezTo>
                  <a:cubicBezTo>
                    <a:pt x="410" y="1869"/>
                    <a:pt x="59" y="1577"/>
                    <a:pt x="59" y="993"/>
                  </a:cubicBezTo>
                  <a:cubicBezTo>
                    <a:pt x="1" y="468"/>
                    <a:pt x="410" y="1"/>
                    <a:pt x="9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7" name="Google Shape;4347;p12"/>
            <p:cNvSpPr/>
            <p:nvPr/>
          </p:nvSpPr>
          <p:spPr>
            <a:xfrm>
              <a:off x="3640725" y="5393675"/>
              <a:ext cx="49625" cy="49650"/>
            </a:xfrm>
            <a:custGeom>
              <a:avLst/>
              <a:gdLst/>
              <a:ahLst/>
              <a:cxnLst/>
              <a:rect l="l" t="t" r="r" b="b"/>
              <a:pathLst>
                <a:path w="1985" h="1986" extrusionOk="0">
                  <a:moveTo>
                    <a:pt x="934" y="1985"/>
                  </a:moveTo>
                  <a:cubicBezTo>
                    <a:pt x="409" y="1927"/>
                    <a:pt x="0" y="1460"/>
                    <a:pt x="58" y="935"/>
                  </a:cubicBezTo>
                  <a:cubicBezTo>
                    <a:pt x="117" y="351"/>
                    <a:pt x="584" y="1"/>
                    <a:pt x="1109" y="59"/>
                  </a:cubicBezTo>
                  <a:cubicBezTo>
                    <a:pt x="1693" y="118"/>
                    <a:pt x="1985" y="468"/>
                    <a:pt x="1985" y="1052"/>
                  </a:cubicBezTo>
                  <a:cubicBezTo>
                    <a:pt x="1985" y="1577"/>
                    <a:pt x="1518" y="1985"/>
                    <a:pt x="934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8" name="Google Shape;4348;p12"/>
            <p:cNvSpPr/>
            <p:nvPr/>
          </p:nvSpPr>
          <p:spPr>
            <a:xfrm>
              <a:off x="3884400" y="5393675"/>
              <a:ext cx="48200" cy="49650"/>
            </a:xfrm>
            <a:custGeom>
              <a:avLst/>
              <a:gdLst/>
              <a:ahLst/>
              <a:cxnLst/>
              <a:rect l="l" t="t" r="r" b="b"/>
              <a:pathLst>
                <a:path w="1928" h="1986" extrusionOk="0">
                  <a:moveTo>
                    <a:pt x="1927" y="993"/>
                  </a:moveTo>
                  <a:cubicBezTo>
                    <a:pt x="1927" y="1577"/>
                    <a:pt x="1519" y="1985"/>
                    <a:pt x="993" y="1985"/>
                  </a:cubicBezTo>
                  <a:cubicBezTo>
                    <a:pt x="409" y="1985"/>
                    <a:pt x="1" y="1519"/>
                    <a:pt x="1" y="993"/>
                  </a:cubicBezTo>
                  <a:cubicBezTo>
                    <a:pt x="59" y="409"/>
                    <a:pt x="409" y="59"/>
                    <a:pt x="935" y="59"/>
                  </a:cubicBezTo>
                  <a:cubicBezTo>
                    <a:pt x="1519" y="1"/>
                    <a:pt x="1927" y="468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9" name="Google Shape;4349;p12"/>
            <p:cNvSpPr/>
            <p:nvPr/>
          </p:nvSpPr>
          <p:spPr>
            <a:xfrm>
              <a:off x="1190625" y="2454725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1868" y="935"/>
                  </a:moveTo>
                  <a:cubicBezTo>
                    <a:pt x="1809" y="1518"/>
                    <a:pt x="1459" y="1869"/>
                    <a:pt x="934" y="1810"/>
                  </a:cubicBezTo>
                  <a:cubicBezTo>
                    <a:pt x="350" y="1810"/>
                    <a:pt x="0" y="1402"/>
                    <a:pt x="58" y="876"/>
                  </a:cubicBezTo>
                  <a:cubicBezTo>
                    <a:pt x="117" y="351"/>
                    <a:pt x="467" y="1"/>
                    <a:pt x="992" y="1"/>
                  </a:cubicBezTo>
                  <a:cubicBezTo>
                    <a:pt x="1518" y="1"/>
                    <a:pt x="1809" y="409"/>
                    <a:pt x="1868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0" name="Google Shape;4350;p12"/>
            <p:cNvSpPr/>
            <p:nvPr/>
          </p:nvSpPr>
          <p:spPr>
            <a:xfrm>
              <a:off x="1434300" y="39227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460" y="117"/>
                    <a:pt x="1869" y="409"/>
                    <a:pt x="1810" y="993"/>
                  </a:cubicBezTo>
                  <a:cubicBezTo>
                    <a:pt x="1810" y="1518"/>
                    <a:pt x="1460" y="1868"/>
                    <a:pt x="876" y="1868"/>
                  </a:cubicBezTo>
                  <a:cubicBezTo>
                    <a:pt x="351" y="1810"/>
                    <a:pt x="1" y="1460"/>
                    <a:pt x="1" y="934"/>
                  </a:cubicBezTo>
                  <a:cubicBezTo>
                    <a:pt x="1" y="351"/>
                    <a:pt x="351" y="117"/>
                    <a:pt x="9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1" name="Google Shape;4351;p12"/>
            <p:cNvSpPr/>
            <p:nvPr/>
          </p:nvSpPr>
          <p:spPr>
            <a:xfrm>
              <a:off x="1680925" y="122457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934"/>
                  </a:moveTo>
                  <a:cubicBezTo>
                    <a:pt x="1810" y="1460"/>
                    <a:pt x="1518" y="1868"/>
                    <a:pt x="934" y="1868"/>
                  </a:cubicBezTo>
                  <a:cubicBezTo>
                    <a:pt x="351" y="1868"/>
                    <a:pt x="0" y="1518"/>
                    <a:pt x="0" y="934"/>
                  </a:cubicBezTo>
                  <a:cubicBezTo>
                    <a:pt x="0" y="409"/>
                    <a:pt x="351" y="59"/>
                    <a:pt x="876" y="59"/>
                  </a:cubicBezTo>
                  <a:cubicBezTo>
                    <a:pt x="1460" y="0"/>
                    <a:pt x="1752" y="351"/>
                    <a:pt x="1868" y="93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2" name="Google Shape;4352;p12"/>
            <p:cNvSpPr/>
            <p:nvPr/>
          </p:nvSpPr>
          <p:spPr>
            <a:xfrm>
              <a:off x="5358275" y="4906300"/>
              <a:ext cx="45250" cy="45250"/>
            </a:xfrm>
            <a:custGeom>
              <a:avLst/>
              <a:gdLst/>
              <a:ahLst/>
              <a:cxnLst/>
              <a:rect l="l" t="t" r="r" b="b"/>
              <a:pathLst>
                <a:path w="1810" h="1810" extrusionOk="0">
                  <a:moveTo>
                    <a:pt x="876" y="0"/>
                  </a:moveTo>
                  <a:cubicBezTo>
                    <a:pt x="1459" y="59"/>
                    <a:pt x="1810" y="350"/>
                    <a:pt x="1810" y="876"/>
                  </a:cubicBezTo>
                  <a:cubicBezTo>
                    <a:pt x="1810" y="1459"/>
                    <a:pt x="1518" y="1810"/>
                    <a:pt x="934" y="1810"/>
                  </a:cubicBezTo>
                  <a:cubicBezTo>
                    <a:pt x="409" y="1810"/>
                    <a:pt x="58" y="1518"/>
                    <a:pt x="0" y="992"/>
                  </a:cubicBezTo>
                  <a:cubicBezTo>
                    <a:pt x="0" y="409"/>
                    <a:pt x="350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3" name="Google Shape;4353;p12"/>
            <p:cNvSpPr/>
            <p:nvPr/>
          </p:nvSpPr>
          <p:spPr>
            <a:xfrm>
              <a:off x="1192075" y="318582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701"/>
                  </a:moveTo>
                  <a:cubicBezTo>
                    <a:pt x="1751" y="1518"/>
                    <a:pt x="1460" y="1868"/>
                    <a:pt x="876" y="1868"/>
                  </a:cubicBezTo>
                  <a:cubicBezTo>
                    <a:pt x="351" y="1868"/>
                    <a:pt x="0" y="1518"/>
                    <a:pt x="0" y="993"/>
                  </a:cubicBezTo>
                  <a:cubicBezTo>
                    <a:pt x="0" y="409"/>
                    <a:pt x="351" y="0"/>
                    <a:pt x="934" y="117"/>
                  </a:cubicBezTo>
                  <a:cubicBezTo>
                    <a:pt x="1285" y="175"/>
                    <a:pt x="1576" y="526"/>
                    <a:pt x="1868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4" name="Google Shape;4354;p12"/>
            <p:cNvSpPr/>
            <p:nvPr/>
          </p:nvSpPr>
          <p:spPr>
            <a:xfrm>
              <a:off x="2660100" y="5152900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992" y="1869"/>
                  </a:moveTo>
                  <a:cubicBezTo>
                    <a:pt x="409" y="1810"/>
                    <a:pt x="0" y="1518"/>
                    <a:pt x="0" y="935"/>
                  </a:cubicBezTo>
                  <a:cubicBezTo>
                    <a:pt x="0" y="351"/>
                    <a:pt x="350" y="1"/>
                    <a:pt x="934" y="1"/>
                  </a:cubicBezTo>
                  <a:cubicBezTo>
                    <a:pt x="1459" y="1"/>
                    <a:pt x="1810" y="351"/>
                    <a:pt x="1810" y="876"/>
                  </a:cubicBezTo>
                  <a:cubicBezTo>
                    <a:pt x="1868" y="1460"/>
                    <a:pt x="1518" y="1752"/>
                    <a:pt x="992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5" name="Google Shape;4355;p12"/>
            <p:cNvSpPr/>
            <p:nvPr/>
          </p:nvSpPr>
          <p:spPr>
            <a:xfrm>
              <a:off x="3395550" y="53951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518" y="117"/>
                    <a:pt x="1869" y="350"/>
                    <a:pt x="1869" y="934"/>
                  </a:cubicBezTo>
                  <a:cubicBezTo>
                    <a:pt x="1869" y="1518"/>
                    <a:pt x="1518" y="1868"/>
                    <a:pt x="935" y="1868"/>
                  </a:cubicBezTo>
                  <a:cubicBezTo>
                    <a:pt x="409" y="1868"/>
                    <a:pt x="59" y="1518"/>
                    <a:pt x="59" y="993"/>
                  </a:cubicBezTo>
                  <a:cubicBezTo>
                    <a:pt x="1" y="409"/>
                    <a:pt x="409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6" name="Google Shape;4356;p12"/>
            <p:cNvSpPr/>
            <p:nvPr/>
          </p:nvSpPr>
          <p:spPr>
            <a:xfrm>
              <a:off x="4132475" y="5396600"/>
              <a:ext cx="46725" cy="45275"/>
            </a:xfrm>
            <a:custGeom>
              <a:avLst/>
              <a:gdLst/>
              <a:ahLst/>
              <a:cxnLst/>
              <a:rect l="l" t="t" r="r" b="b"/>
              <a:pathLst>
                <a:path w="1869" h="1811" extrusionOk="0">
                  <a:moveTo>
                    <a:pt x="1869" y="876"/>
                  </a:moveTo>
                  <a:cubicBezTo>
                    <a:pt x="1752" y="1460"/>
                    <a:pt x="1460" y="1810"/>
                    <a:pt x="876" y="1810"/>
                  </a:cubicBezTo>
                  <a:cubicBezTo>
                    <a:pt x="351" y="1752"/>
                    <a:pt x="1" y="1402"/>
                    <a:pt x="1" y="818"/>
                  </a:cubicBezTo>
                  <a:cubicBezTo>
                    <a:pt x="59" y="292"/>
                    <a:pt x="409" y="1"/>
                    <a:pt x="935" y="1"/>
                  </a:cubicBezTo>
                  <a:cubicBezTo>
                    <a:pt x="1519" y="1"/>
                    <a:pt x="1752" y="351"/>
                    <a:pt x="1869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7" name="Google Shape;4357;p12"/>
            <p:cNvSpPr/>
            <p:nvPr/>
          </p:nvSpPr>
          <p:spPr>
            <a:xfrm>
              <a:off x="1926075" y="4661125"/>
              <a:ext cx="45275" cy="43825"/>
            </a:xfrm>
            <a:custGeom>
              <a:avLst/>
              <a:gdLst/>
              <a:ahLst/>
              <a:cxnLst/>
              <a:rect l="l" t="t" r="r" b="b"/>
              <a:pathLst>
                <a:path w="1811" h="1753" extrusionOk="0">
                  <a:moveTo>
                    <a:pt x="1810" y="993"/>
                  </a:moveTo>
                  <a:cubicBezTo>
                    <a:pt x="1518" y="1227"/>
                    <a:pt x="1227" y="1577"/>
                    <a:pt x="876" y="1635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293" y="1"/>
                    <a:pt x="818" y="59"/>
                  </a:cubicBezTo>
                  <a:cubicBezTo>
                    <a:pt x="1168" y="118"/>
                    <a:pt x="1460" y="410"/>
                    <a:pt x="1810" y="643"/>
                  </a:cubicBezTo>
                  <a:cubicBezTo>
                    <a:pt x="1810" y="760"/>
                    <a:pt x="1810" y="876"/>
                    <a:pt x="1810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8" name="Google Shape;4358;p12"/>
            <p:cNvSpPr/>
            <p:nvPr/>
          </p:nvSpPr>
          <p:spPr>
            <a:xfrm>
              <a:off x="5117475" y="493475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2"/>
                  </a:moveTo>
                  <a:cubicBezTo>
                    <a:pt x="1519" y="1285"/>
                    <a:pt x="1227" y="1635"/>
                    <a:pt x="877" y="1694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351" y="1"/>
                    <a:pt x="818" y="59"/>
                  </a:cubicBezTo>
                  <a:cubicBezTo>
                    <a:pt x="1168" y="118"/>
                    <a:pt x="1460" y="468"/>
                    <a:pt x="1810" y="701"/>
                  </a:cubicBezTo>
                  <a:cubicBezTo>
                    <a:pt x="1810" y="818"/>
                    <a:pt x="1810" y="935"/>
                    <a:pt x="1810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9" name="Google Shape;4359;p12"/>
            <p:cNvSpPr/>
            <p:nvPr/>
          </p:nvSpPr>
          <p:spPr>
            <a:xfrm>
              <a:off x="6096650" y="1472650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1"/>
                  </a:moveTo>
                  <a:cubicBezTo>
                    <a:pt x="1460" y="1285"/>
                    <a:pt x="1226" y="1635"/>
                    <a:pt x="876" y="1693"/>
                  </a:cubicBezTo>
                  <a:cubicBezTo>
                    <a:pt x="351" y="1752"/>
                    <a:pt x="1" y="1401"/>
                    <a:pt x="1" y="876"/>
                  </a:cubicBezTo>
                  <a:cubicBezTo>
                    <a:pt x="1" y="351"/>
                    <a:pt x="351" y="0"/>
                    <a:pt x="818" y="59"/>
                  </a:cubicBezTo>
                  <a:cubicBezTo>
                    <a:pt x="1168" y="117"/>
                    <a:pt x="1460" y="467"/>
                    <a:pt x="1810" y="701"/>
                  </a:cubicBezTo>
                  <a:lnTo>
                    <a:pt x="1810" y="105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0" name="Google Shape;4360;p12"/>
            <p:cNvSpPr/>
            <p:nvPr/>
          </p:nvSpPr>
          <p:spPr>
            <a:xfrm>
              <a:off x="6098100" y="4173750"/>
              <a:ext cx="37975" cy="42325"/>
            </a:xfrm>
            <a:custGeom>
              <a:avLst/>
              <a:gdLst/>
              <a:ahLst/>
              <a:cxnLst/>
              <a:rect l="l" t="t" r="r" b="b"/>
              <a:pathLst>
                <a:path w="1519" h="1693" extrusionOk="0">
                  <a:moveTo>
                    <a:pt x="643" y="1693"/>
                  </a:moveTo>
                  <a:cubicBezTo>
                    <a:pt x="410" y="1401"/>
                    <a:pt x="1" y="1051"/>
                    <a:pt x="59" y="817"/>
                  </a:cubicBezTo>
                  <a:cubicBezTo>
                    <a:pt x="118" y="526"/>
                    <a:pt x="526" y="117"/>
                    <a:pt x="818" y="59"/>
                  </a:cubicBezTo>
                  <a:cubicBezTo>
                    <a:pt x="993" y="0"/>
                    <a:pt x="1460" y="467"/>
                    <a:pt x="1460" y="759"/>
                  </a:cubicBezTo>
                  <a:cubicBezTo>
                    <a:pt x="1519" y="1051"/>
                    <a:pt x="1168" y="1343"/>
                    <a:pt x="993" y="1635"/>
                  </a:cubicBezTo>
                  <a:cubicBezTo>
                    <a:pt x="876" y="1635"/>
                    <a:pt x="760" y="1635"/>
                    <a:pt x="643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1" name="Google Shape;4361;p12"/>
            <p:cNvSpPr/>
            <p:nvPr/>
          </p:nvSpPr>
          <p:spPr>
            <a:xfrm>
              <a:off x="1196450" y="2212500"/>
              <a:ext cx="40875" cy="37950"/>
            </a:xfrm>
            <a:custGeom>
              <a:avLst/>
              <a:gdLst/>
              <a:ahLst/>
              <a:cxnLst/>
              <a:rect l="l" t="t" r="r" b="b"/>
              <a:pathLst>
                <a:path w="1635" h="1518" extrusionOk="0">
                  <a:moveTo>
                    <a:pt x="1635" y="934"/>
                  </a:moveTo>
                  <a:cubicBezTo>
                    <a:pt x="1285" y="1109"/>
                    <a:pt x="993" y="1518"/>
                    <a:pt x="701" y="1460"/>
                  </a:cubicBezTo>
                  <a:cubicBezTo>
                    <a:pt x="409" y="1401"/>
                    <a:pt x="59" y="993"/>
                    <a:pt x="0" y="701"/>
                  </a:cubicBezTo>
                  <a:cubicBezTo>
                    <a:pt x="0" y="467"/>
                    <a:pt x="467" y="0"/>
                    <a:pt x="701" y="0"/>
                  </a:cubicBezTo>
                  <a:cubicBezTo>
                    <a:pt x="993" y="0"/>
                    <a:pt x="1343" y="350"/>
                    <a:pt x="1635" y="584"/>
                  </a:cubicBezTo>
                  <a:lnTo>
                    <a:pt x="1635" y="934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2" name="Google Shape;4362;p12"/>
            <p:cNvSpPr/>
            <p:nvPr/>
          </p:nvSpPr>
          <p:spPr>
            <a:xfrm>
              <a:off x="6346175" y="1970250"/>
              <a:ext cx="40900" cy="36525"/>
            </a:xfrm>
            <a:custGeom>
              <a:avLst/>
              <a:gdLst/>
              <a:ahLst/>
              <a:cxnLst/>
              <a:rect l="l" t="t" r="r" b="b"/>
              <a:pathLst>
                <a:path w="1636" h="1461" extrusionOk="0">
                  <a:moveTo>
                    <a:pt x="1577" y="935"/>
                  </a:moveTo>
                  <a:cubicBezTo>
                    <a:pt x="1285" y="1110"/>
                    <a:pt x="935" y="1460"/>
                    <a:pt x="701" y="1402"/>
                  </a:cubicBezTo>
                  <a:cubicBezTo>
                    <a:pt x="409" y="1402"/>
                    <a:pt x="59" y="935"/>
                    <a:pt x="1" y="643"/>
                  </a:cubicBezTo>
                  <a:cubicBezTo>
                    <a:pt x="1" y="468"/>
                    <a:pt x="468" y="1"/>
                    <a:pt x="701" y="1"/>
                  </a:cubicBezTo>
                  <a:cubicBezTo>
                    <a:pt x="993" y="1"/>
                    <a:pt x="1285" y="351"/>
                    <a:pt x="1635" y="526"/>
                  </a:cubicBezTo>
                  <a:cubicBezTo>
                    <a:pt x="1635" y="643"/>
                    <a:pt x="1635" y="818"/>
                    <a:pt x="1577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3" name="Google Shape;4363;p12"/>
            <p:cNvSpPr/>
            <p:nvPr/>
          </p:nvSpPr>
          <p:spPr>
            <a:xfrm>
              <a:off x="1685300" y="4417450"/>
              <a:ext cx="37975" cy="40875"/>
            </a:xfrm>
            <a:custGeom>
              <a:avLst/>
              <a:gdLst/>
              <a:ahLst/>
              <a:cxnLst/>
              <a:rect l="l" t="t" r="r" b="b"/>
              <a:pathLst>
                <a:path w="1519" h="1635" extrusionOk="0">
                  <a:moveTo>
                    <a:pt x="935" y="0"/>
                  </a:moveTo>
                  <a:cubicBezTo>
                    <a:pt x="1110" y="292"/>
                    <a:pt x="1518" y="642"/>
                    <a:pt x="1460" y="876"/>
                  </a:cubicBezTo>
                  <a:cubicBezTo>
                    <a:pt x="1401" y="1167"/>
                    <a:pt x="993" y="1576"/>
                    <a:pt x="701" y="1576"/>
                  </a:cubicBezTo>
                  <a:cubicBezTo>
                    <a:pt x="468" y="1634"/>
                    <a:pt x="59" y="1167"/>
                    <a:pt x="1" y="934"/>
                  </a:cubicBezTo>
                  <a:cubicBezTo>
                    <a:pt x="1" y="642"/>
                    <a:pt x="351" y="292"/>
                    <a:pt x="584" y="0"/>
                  </a:cubicBezTo>
                  <a:lnTo>
                    <a:pt x="935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4" name="Google Shape;4364;p12"/>
            <p:cNvSpPr/>
            <p:nvPr/>
          </p:nvSpPr>
          <p:spPr>
            <a:xfrm>
              <a:off x="4630100" y="246875"/>
              <a:ext cx="37950" cy="40875"/>
            </a:xfrm>
            <a:custGeom>
              <a:avLst/>
              <a:gdLst/>
              <a:ahLst/>
              <a:cxnLst/>
              <a:rect l="l" t="t" r="r" b="b"/>
              <a:pathLst>
                <a:path w="1518" h="1635" extrusionOk="0">
                  <a:moveTo>
                    <a:pt x="934" y="0"/>
                  </a:moveTo>
                  <a:cubicBezTo>
                    <a:pt x="1109" y="292"/>
                    <a:pt x="1518" y="642"/>
                    <a:pt x="1459" y="876"/>
                  </a:cubicBezTo>
                  <a:cubicBezTo>
                    <a:pt x="1401" y="1168"/>
                    <a:pt x="993" y="1576"/>
                    <a:pt x="701" y="1576"/>
                  </a:cubicBezTo>
                  <a:cubicBezTo>
                    <a:pt x="526" y="1635"/>
                    <a:pt x="59" y="1168"/>
                    <a:pt x="59" y="934"/>
                  </a:cubicBezTo>
                  <a:cubicBezTo>
                    <a:pt x="0" y="584"/>
                    <a:pt x="350" y="292"/>
                    <a:pt x="584" y="0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5" name="Google Shape;4365;p12"/>
            <p:cNvSpPr/>
            <p:nvPr/>
          </p:nvSpPr>
          <p:spPr>
            <a:xfrm>
              <a:off x="2175625" y="4910675"/>
              <a:ext cx="36500" cy="40875"/>
            </a:xfrm>
            <a:custGeom>
              <a:avLst/>
              <a:gdLst/>
              <a:ahLst/>
              <a:cxnLst/>
              <a:rect l="l" t="t" r="r" b="b"/>
              <a:pathLst>
                <a:path w="1460" h="1635" extrusionOk="0">
                  <a:moveTo>
                    <a:pt x="584" y="1635"/>
                  </a:moveTo>
                  <a:cubicBezTo>
                    <a:pt x="350" y="1343"/>
                    <a:pt x="0" y="1051"/>
                    <a:pt x="0" y="759"/>
                  </a:cubicBezTo>
                  <a:cubicBezTo>
                    <a:pt x="58" y="467"/>
                    <a:pt x="467" y="59"/>
                    <a:pt x="759" y="59"/>
                  </a:cubicBezTo>
                  <a:cubicBezTo>
                    <a:pt x="934" y="0"/>
                    <a:pt x="1401" y="467"/>
                    <a:pt x="1459" y="701"/>
                  </a:cubicBezTo>
                  <a:cubicBezTo>
                    <a:pt x="1459" y="993"/>
                    <a:pt x="1109" y="1343"/>
                    <a:pt x="934" y="1635"/>
                  </a:cubicBezTo>
                  <a:cubicBezTo>
                    <a:pt x="817" y="1635"/>
                    <a:pt x="701" y="1635"/>
                    <a:pt x="584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6" name="Google Shape;4366;p12"/>
            <p:cNvSpPr/>
            <p:nvPr/>
          </p:nvSpPr>
          <p:spPr>
            <a:xfrm>
              <a:off x="4379100" y="5399525"/>
              <a:ext cx="40875" cy="36500"/>
            </a:xfrm>
            <a:custGeom>
              <a:avLst/>
              <a:gdLst/>
              <a:ahLst/>
              <a:cxnLst/>
              <a:rect l="l" t="t" r="r" b="b"/>
              <a:pathLst>
                <a:path w="1635" h="1460" extrusionOk="0">
                  <a:moveTo>
                    <a:pt x="59" y="526"/>
                  </a:moveTo>
                  <a:cubicBezTo>
                    <a:pt x="351" y="351"/>
                    <a:pt x="701" y="0"/>
                    <a:pt x="993" y="59"/>
                  </a:cubicBezTo>
                  <a:cubicBezTo>
                    <a:pt x="1226" y="117"/>
                    <a:pt x="1576" y="526"/>
                    <a:pt x="1635" y="818"/>
                  </a:cubicBezTo>
                  <a:cubicBezTo>
                    <a:pt x="1635" y="1051"/>
                    <a:pt x="1168" y="1460"/>
                    <a:pt x="876" y="1460"/>
                  </a:cubicBezTo>
                  <a:cubicBezTo>
                    <a:pt x="584" y="1460"/>
                    <a:pt x="292" y="1109"/>
                    <a:pt x="0" y="876"/>
                  </a:cubicBezTo>
                  <a:cubicBezTo>
                    <a:pt x="0" y="759"/>
                    <a:pt x="59" y="642"/>
                    <a:pt x="59" y="5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7" name="Google Shape;4367;p12"/>
            <p:cNvSpPr/>
            <p:nvPr/>
          </p:nvSpPr>
          <p:spPr>
            <a:xfrm>
              <a:off x="2422225" y="497850"/>
              <a:ext cx="43800" cy="35050"/>
            </a:xfrm>
            <a:custGeom>
              <a:avLst/>
              <a:gdLst/>
              <a:ahLst/>
              <a:cxnLst/>
              <a:rect l="l" t="t" r="r" b="b"/>
              <a:pathLst>
                <a:path w="1752" h="1402" extrusionOk="0">
                  <a:moveTo>
                    <a:pt x="1752" y="701"/>
                  </a:moveTo>
                  <a:cubicBezTo>
                    <a:pt x="1285" y="1052"/>
                    <a:pt x="993" y="1402"/>
                    <a:pt x="759" y="1402"/>
                  </a:cubicBezTo>
                  <a:cubicBezTo>
                    <a:pt x="468" y="1402"/>
                    <a:pt x="234" y="993"/>
                    <a:pt x="1" y="760"/>
                  </a:cubicBezTo>
                  <a:cubicBezTo>
                    <a:pt x="234" y="468"/>
                    <a:pt x="409" y="59"/>
                    <a:pt x="701" y="59"/>
                  </a:cubicBezTo>
                  <a:cubicBezTo>
                    <a:pt x="935" y="1"/>
                    <a:pt x="1285" y="351"/>
                    <a:pt x="1752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8" name="Google Shape;4368;p12"/>
            <p:cNvSpPr/>
            <p:nvPr/>
          </p:nvSpPr>
          <p:spPr>
            <a:xfrm>
              <a:off x="1203750" y="3439725"/>
              <a:ext cx="27750" cy="36525"/>
            </a:xfrm>
            <a:custGeom>
              <a:avLst/>
              <a:gdLst/>
              <a:ahLst/>
              <a:cxnLst/>
              <a:rect l="l" t="t" r="r" b="b"/>
              <a:pathLst>
                <a:path w="1110" h="1461" extrusionOk="0">
                  <a:moveTo>
                    <a:pt x="351" y="1402"/>
                  </a:moveTo>
                  <a:cubicBezTo>
                    <a:pt x="234" y="1110"/>
                    <a:pt x="59" y="818"/>
                    <a:pt x="0" y="526"/>
                  </a:cubicBezTo>
                  <a:cubicBezTo>
                    <a:pt x="0" y="351"/>
                    <a:pt x="234" y="176"/>
                    <a:pt x="409" y="1"/>
                  </a:cubicBezTo>
                  <a:cubicBezTo>
                    <a:pt x="642" y="234"/>
                    <a:pt x="993" y="409"/>
                    <a:pt x="1051" y="701"/>
                  </a:cubicBezTo>
                  <a:cubicBezTo>
                    <a:pt x="1109" y="876"/>
                    <a:pt x="818" y="1168"/>
                    <a:pt x="642" y="1460"/>
                  </a:cubicBezTo>
                  <a:cubicBezTo>
                    <a:pt x="526" y="1460"/>
                    <a:pt x="467" y="1402"/>
                    <a:pt x="351" y="14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9" name="Google Shape;4369;p12"/>
            <p:cNvSpPr/>
            <p:nvPr/>
          </p:nvSpPr>
          <p:spPr>
            <a:xfrm>
              <a:off x="3159150" y="5402450"/>
              <a:ext cx="42350" cy="27750"/>
            </a:xfrm>
            <a:custGeom>
              <a:avLst/>
              <a:gdLst/>
              <a:ahLst/>
              <a:cxnLst/>
              <a:rect l="l" t="t" r="r" b="b"/>
              <a:pathLst>
                <a:path w="1694" h="1110" extrusionOk="0">
                  <a:moveTo>
                    <a:pt x="1694" y="642"/>
                  </a:moveTo>
                  <a:cubicBezTo>
                    <a:pt x="1285" y="876"/>
                    <a:pt x="1051" y="1109"/>
                    <a:pt x="876" y="1051"/>
                  </a:cubicBezTo>
                  <a:cubicBezTo>
                    <a:pt x="584" y="992"/>
                    <a:pt x="293" y="759"/>
                    <a:pt x="1" y="584"/>
                  </a:cubicBezTo>
                  <a:cubicBezTo>
                    <a:pt x="234" y="409"/>
                    <a:pt x="468" y="0"/>
                    <a:pt x="701" y="0"/>
                  </a:cubicBezTo>
                  <a:cubicBezTo>
                    <a:pt x="935" y="0"/>
                    <a:pt x="1227" y="350"/>
                    <a:pt x="1635" y="64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0" name="Google Shape;4370;p12"/>
            <p:cNvSpPr/>
            <p:nvPr/>
          </p:nvSpPr>
          <p:spPr>
            <a:xfrm>
              <a:off x="2914000" y="258550"/>
              <a:ext cx="36500" cy="26275"/>
            </a:xfrm>
            <a:custGeom>
              <a:avLst/>
              <a:gdLst/>
              <a:ahLst/>
              <a:cxnLst/>
              <a:rect l="l" t="t" r="r" b="b"/>
              <a:pathLst>
                <a:path w="1460" h="1051" extrusionOk="0">
                  <a:moveTo>
                    <a:pt x="1460" y="0"/>
                  </a:moveTo>
                  <a:cubicBezTo>
                    <a:pt x="1285" y="467"/>
                    <a:pt x="1226" y="759"/>
                    <a:pt x="1051" y="934"/>
                  </a:cubicBezTo>
                  <a:cubicBezTo>
                    <a:pt x="876" y="1051"/>
                    <a:pt x="526" y="1051"/>
                    <a:pt x="292" y="992"/>
                  </a:cubicBezTo>
                  <a:cubicBezTo>
                    <a:pt x="176" y="934"/>
                    <a:pt x="117" y="701"/>
                    <a:pt x="1" y="584"/>
                  </a:cubicBezTo>
                  <a:cubicBezTo>
                    <a:pt x="176" y="467"/>
                    <a:pt x="351" y="350"/>
                    <a:pt x="584" y="234"/>
                  </a:cubicBezTo>
                  <a:cubicBezTo>
                    <a:pt x="759" y="175"/>
                    <a:pt x="993" y="117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1" name="Google Shape;4371;p12"/>
            <p:cNvSpPr/>
            <p:nvPr/>
          </p:nvSpPr>
          <p:spPr>
            <a:xfrm>
              <a:off x="6349100" y="3686350"/>
              <a:ext cx="24825" cy="33575"/>
            </a:xfrm>
            <a:custGeom>
              <a:avLst/>
              <a:gdLst/>
              <a:ahLst/>
              <a:cxnLst/>
              <a:rect l="l" t="t" r="r" b="b"/>
              <a:pathLst>
                <a:path w="993" h="1343" extrusionOk="0">
                  <a:moveTo>
                    <a:pt x="993" y="0"/>
                  </a:moveTo>
                  <a:cubicBezTo>
                    <a:pt x="935" y="351"/>
                    <a:pt x="876" y="526"/>
                    <a:pt x="818" y="759"/>
                  </a:cubicBezTo>
                  <a:cubicBezTo>
                    <a:pt x="701" y="934"/>
                    <a:pt x="526" y="1109"/>
                    <a:pt x="409" y="1343"/>
                  </a:cubicBezTo>
                  <a:cubicBezTo>
                    <a:pt x="292" y="1168"/>
                    <a:pt x="1" y="1051"/>
                    <a:pt x="1" y="876"/>
                  </a:cubicBezTo>
                  <a:cubicBezTo>
                    <a:pt x="1" y="584"/>
                    <a:pt x="117" y="292"/>
                    <a:pt x="292" y="117"/>
                  </a:cubicBezTo>
                  <a:cubicBezTo>
                    <a:pt x="409" y="0"/>
                    <a:pt x="643" y="59"/>
                    <a:pt x="9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372" name="Google Shape;4372;p12"/>
          <p:cNvSpPr txBox="1">
            <a:spLocks noGrp="1"/>
          </p:cNvSpPr>
          <p:nvPr>
            <p:ph type="title" hasCustomPrompt="1"/>
          </p:nvPr>
        </p:nvSpPr>
        <p:spPr>
          <a:xfrm>
            <a:off x="1284000" y="1242138"/>
            <a:ext cx="6576000" cy="1731600"/>
          </a:xfrm>
          <a:prstGeom prst="rect">
            <a:avLst/>
          </a:prstGeom>
          <a:solidFill>
            <a:schemeClr val="lt2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  <a:effectLst>
            <a:outerShdw blurRad="142875" dist="95250" dir="3600000" algn="bl" rotWithShape="0">
              <a:schemeClr val="dk1">
                <a:alpha val="40000"/>
              </a:schemeClr>
            </a:outerShdw>
          </a:effectLst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>
                <a:solidFill>
                  <a:schemeClr val="dk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>
            <a:r>
              <a:t>xx%</a:t>
            </a:r>
          </a:p>
        </p:txBody>
      </p:sp>
      <p:sp>
        <p:nvSpPr>
          <p:cNvPr id="4373" name="Google Shape;4373;p12"/>
          <p:cNvSpPr txBox="1">
            <a:spLocks noGrp="1"/>
          </p:cNvSpPr>
          <p:nvPr>
            <p:ph type="subTitle" idx="1"/>
          </p:nvPr>
        </p:nvSpPr>
        <p:spPr>
          <a:xfrm>
            <a:off x="1284000" y="3187963"/>
            <a:ext cx="6576000" cy="713400"/>
          </a:xfrm>
          <a:prstGeom prst="rect">
            <a:avLst/>
          </a:prstGeom>
          <a:solidFill>
            <a:schemeClr val="lt2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  <a:effectLst>
            <a:outerShdw blurRad="142875" dist="95250" dir="3480000" algn="bl" rotWithShape="0">
              <a:schemeClr val="dk1">
                <a:alpha val="4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>
            <a:endParaRPr/>
          </a:p>
        </p:txBody>
      </p:sp>
      <p:grpSp>
        <p:nvGrpSpPr>
          <p:cNvPr id="4374" name="Google Shape;4374;p12"/>
          <p:cNvGrpSpPr/>
          <p:nvPr/>
        </p:nvGrpSpPr>
        <p:grpSpPr>
          <a:xfrm>
            <a:off x="-158284" y="2566548"/>
            <a:ext cx="966583" cy="2542472"/>
            <a:chOff x="3403014" y="947204"/>
            <a:chExt cx="653892" cy="1719978"/>
          </a:xfrm>
        </p:grpSpPr>
        <p:sp>
          <p:nvSpPr>
            <p:cNvPr id="4375" name="Google Shape;4375;p12"/>
            <p:cNvSpPr/>
            <p:nvPr/>
          </p:nvSpPr>
          <p:spPr>
            <a:xfrm>
              <a:off x="3653077" y="1333072"/>
              <a:ext cx="338627" cy="338618"/>
            </a:xfrm>
            <a:custGeom>
              <a:avLst/>
              <a:gdLst/>
              <a:ahLst/>
              <a:cxnLst/>
              <a:rect l="l" t="t" r="r" b="b"/>
              <a:pathLst>
                <a:path w="38048" h="38047" extrusionOk="0">
                  <a:moveTo>
                    <a:pt x="11630" y="0"/>
                  </a:moveTo>
                  <a:lnTo>
                    <a:pt x="11630" y="11697"/>
                  </a:lnTo>
                  <a:lnTo>
                    <a:pt x="1" y="11697"/>
                  </a:lnTo>
                  <a:lnTo>
                    <a:pt x="1" y="26418"/>
                  </a:lnTo>
                  <a:lnTo>
                    <a:pt x="11630" y="26418"/>
                  </a:lnTo>
                  <a:lnTo>
                    <a:pt x="11630" y="38047"/>
                  </a:lnTo>
                  <a:lnTo>
                    <a:pt x="26351" y="38047"/>
                  </a:lnTo>
                  <a:lnTo>
                    <a:pt x="26351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351" y="11697"/>
                  </a:lnTo>
                  <a:lnTo>
                    <a:pt x="26351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6" name="Google Shape;4376;p12"/>
            <p:cNvSpPr/>
            <p:nvPr/>
          </p:nvSpPr>
          <p:spPr>
            <a:xfrm>
              <a:off x="3822382" y="1776977"/>
              <a:ext cx="234524" cy="234524"/>
            </a:xfrm>
            <a:custGeom>
              <a:avLst/>
              <a:gdLst/>
              <a:ahLst/>
              <a:cxnLst/>
              <a:rect l="l" t="t" r="r" b="b"/>
              <a:pathLst>
                <a:path w="26351" h="26351" extrusionOk="0">
                  <a:moveTo>
                    <a:pt x="8067" y="0"/>
                  </a:moveTo>
                  <a:lnTo>
                    <a:pt x="8067" y="8066"/>
                  </a:lnTo>
                  <a:lnTo>
                    <a:pt x="1" y="8066"/>
                  </a:lnTo>
                  <a:lnTo>
                    <a:pt x="1" y="18284"/>
                  </a:lnTo>
                  <a:lnTo>
                    <a:pt x="8067" y="18284"/>
                  </a:lnTo>
                  <a:lnTo>
                    <a:pt x="8067" y="26350"/>
                  </a:lnTo>
                  <a:lnTo>
                    <a:pt x="18217" y="26350"/>
                  </a:lnTo>
                  <a:lnTo>
                    <a:pt x="18217" y="18284"/>
                  </a:lnTo>
                  <a:lnTo>
                    <a:pt x="26351" y="18284"/>
                  </a:lnTo>
                  <a:lnTo>
                    <a:pt x="26351" y="8066"/>
                  </a:lnTo>
                  <a:lnTo>
                    <a:pt x="18217" y="8066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7" name="Google Shape;4377;p12"/>
            <p:cNvSpPr/>
            <p:nvPr/>
          </p:nvSpPr>
          <p:spPr>
            <a:xfrm>
              <a:off x="3611203" y="947204"/>
              <a:ext cx="183669" cy="183669"/>
            </a:xfrm>
            <a:custGeom>
              <a:avLst/>
              <a:gdLst/>
              <a:ahLst/>
              <a:cxnLst/>
              <a:rect l="l" t="t" r="r" b="b"/>
              <a:pathLst>
                <a:path w="20637" h="20637" extrusionOk="0">
                  <a:moveTo>
                    <a:pt x="6319" y="0"/>
                  </a:moveTo>
                  <a:lnTo>
                    <a:pt x="6319" y="6319"/>
                  </a:lnTo>
                  <a:lnTo>
                    <a:pt x="0" y="6319"/>
                  </a:lnTo>
                  <a:lnTo>
                    <a:pt x="0" y="14318"/>
                  </a:lnTo>
                  <a:lnTo>
                    <a:pt x="6319" y="14318"/>
                  </a:lnTo>
                  <a:lnTo>
                    <a:pt x="6319" y="20636"/>
                  </a:lnTo>
                  <a:lnTo>
                    <a:pt x="14318" y="20636"/>
                  </a:lnTo>
                  <a:lnTo>
                    <a:pt x="14318" y="14318"/>
                  </a:lnTo>
                  <a:lnTo>
                    <a:pt x="20637" y="14318"/>
                  </a:lnTo>
                  <a:lnTo>
                    <a:pt x="20637" y="6319"/>
                  </a:lnTo>
                  <a:lnTo>
                    <a:pt x="14318" y="6319"/>
                  </a:lnTo>
                  <a:lnTo>
                    <a:pt x="14318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8" name="Google Shape;4378;p12"/>
            <p:cNvSpPr/>
            <p:nvPr/>
          </p:nvSpPr>
          <p:spPr>
            <a:xfrm>
              <a:off x="3617780" y="2317198"/>
              <a:ext cx="350589" cy="349984"/>
            </a:xfrm>
            <a:custGeom>
              <a:avLst/>
              <a:gdLst/>
              <a:ahLst/>
              <a:cxnLst/>
              <a:rect l="l" t="t" r="r" b="b"/>
              <a:pathLst>
                <a:path w="39392" h="39324" extrusionOk="0">
                  <a:moveTo>
                    <a:pt x="12100" y="0"/>
                  </a:moveTo>
                  <a:lnTo>
                    <a:pt x="12100" y="12100"/>
                  </a:lnTo>
                  <a:lnTo>
                    <a:pt x="1" y="12100"/>
                  </a:lnTo>
                  <a:lnTo>
                    <a:pt x="1" y="27291"/>
                  </a:lnTo>
                  <a:lnTo>
                    <a:pt x="12100" y="27291"/>
                  </a:lnTo>
                  <a:lnTo>
                    <a:pt x="12100" y="39323"/>
                  </a:lnTo>
                  <a:lnTo>
                    <a:pt x="27292" y="39323"/>
                  </a:lnTo>
                  <a:lnTo>
                    <a:pt x="27292" y="27291"/>
                  </a:lnTo>
                  <a:lnTo>
                    <a:pt x="39392" y="27291"/>
                  </a:lnTo>
                  <a:lnTo>
                    <a:pt x="39392" y="12100"/>
                  </a:lnTo>
                  <a:lnTo>
                    <a:pt x="27292" y="12100"/>
                  </a:lnTo>
                  <a:lnTo>
                    <a:pt x="27292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9" name="Google Shape;4379;p12"/>
            <p:cNvSpPr/>
            <p:nvPr/>
          </p:nvSpPr>
          <p:spPr>
            <a:xfrm>
              <a:off x="3653077" y="1712960"/>
              <a:ext cx="140006" cy="139997"/>
            </a:xfrm>
            <a:custGeom>
              <a:avLst/>
              <a:gdLst/>
              <a:ahLst/>
              <a:cxnLst/>
              <a:rect l="l" t="t" r="r" b="b"/>
              <a:pathLst>
                <a:path w="15731" h="15730" extrusionOk="0">
                  <a:moveTo>
                    <a:pt x="4841" y="1"/>
                  </a:moveTo>
                  <a:lnTo>
                    <a:pt x="4841" y="4840"/>
                  </a:lnTo>
                  <a:lnTo>
                    <a:pt x="1" y="4840"/>
                  </a:lnTo>
                  <a:lnTo>
                    <a:pt x="1" y="10890"/>
                  </a:lnTo>
                  <a:lnTo>
                    <a:pt x="4841" y="10890"/>
                  </a:lnTo>
                  <a:lnTo>
                    <a:pt x="4841" y="15730"/>
                  </a:lnTo>
                  <a:lnTo>
                    <a:pt x="10890" y="15730"/>
                  </a:lnTo>
                  <a:lnTo>
                    <a:pt x="10890" y="10890"/>
                  </a:lnTo>
                  <a:lnTo>
                    <a:pt x="15730" y="10890"/>
                  </a:lnTo>
                  <a:lnTo>
                    <a:pt x="15730" y="4840"/>
                  </a:lnTo>
                  <a:lnTo>
                    <a:pt x="10890" y="4840"/>
                  </a:lnTo>
                  <a:lnTo>
                    <a:pt x="10890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0" name="Google Shape;4380;p12"/>
            <p:cNvSpPr/>
            <p:nvPr/>
          </p:nvSpPr>
          <p:spPr>
            <a:xfrm>
              <a:off x="3624366" y="1615442"/>
              <a:ext cx="56844" cy="56248"/>
            </a:xfrm>
            <a:custGeom>
              <a:avLst/>
              <a:gdLst/>
              <a:ahLst/>
              <a:cxnLst/>
              <a:rect l="l" t="t" r="r" b="b"/>
              <a:pathLst>
                <a:path w="6387" h="6320" extrusionOk="0">
                  <a:moveTo>
                    <a:pt x="1950" y="1"/>
                  </a:moveTo>
                  <a:lnTo>
                    <a:pt x="1950" y="1950"/>
                  </a:lnTo>
                  <a:lnTo>
                    <a:pt x="0" y="1950"/>
                  </a:lnTo>
                  <a:lnTo>
                    <a:pt x="0" y="4370"/>
                  </a:lnTo>
                  <a:lnTo>
                    <a:pt x="1950" y="4370"/>
                  </a:lnTo>
                  <a:lnTo>
                    <a:pt x="1950" y="6320"/>
                  </a:lnTo>
                  <a:lnTo>
                    <a:pt x="4437" y="6320"/>
                  </a:lnTo>
                  <a:lnTo>
                    <a:pt x="4437" y="4370"/>
                  </a:lnTo>
                  <a:lnTo>
                    <a:pt x="6386" y="4370"/>
                  </a:lnTo>
                  <a:lnTo>
                    <a:pt x="6386" y="1950"/>
                  </a:lnTo>
                  <a:lnTo>
                    <a:pt x="4437" y="1950"/>
                  </a:lnTo>
                  <a:lnTo>
                    <a:pt x="4437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1" name="Google Shape;4381;p12"/>
            <p:cNvSpPr/>
            <p:nvPr/>
          </p:nvSpPr>
          <p:spPr>
            <a:xfrm>
              <a:off x="3431129" y="1898418"/>
              <a:ext cx="338618" cy="338618"/>
            </a:xfrm>
            <a:custGeom>
              <a:avLst/>
              <a:gdLst/>
              <a:ahLst/>
              <a:cxnLst/>
              <a:rect l="l" t="t" r="r" b="b"/>
              <a:pathLst>
                <a:path w="38047" h="38047" extrusionOk="0">
                  <a:moveTo>
                    <a:pt x="11697" y="1"/>
                  </a:moveTo>
                  <a:lnTo>
                    <a:pt x="11697" y="11697"/>
                  </a:lnTo>
                  <a:lnTo>
                    <a:pt x="0" y="11697"/>
                  </a:lnTo>
                  <a:lnTo>
                    <a:pt x="0" y="26418"/>
                  </a:lnTo>
                  <a:lnTo>
                    <a:pt x="11697" y="26418"/>
                  </a:lnTo>
                  <a:lnTo>
                    <a:pt x="11697" y="38047"/>
                  </a:lnTo>
                  <a:lnTo>
                    <a:pt x="26418" y="38047"/>
                  </a:lnTo>
                  <a:lnTo>
                    <a:pt x="26418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418" y="11697"/>
                  </a:lnTo>
                  <a:lnTo>
                    <a:pt x="26418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2" name="Google Shape;4382;p12"/>
            <p:cNvSpPr/>
            <p:nvPr/>
          </p:nvSpPr>
          <p:spPr>
            <a:xfrm>
              <a:off x="3403014" y="2303439"/>
              <a:ext cx="140593" cy="139997"/>
            </a:xfrm>
            <a:custGeom>
              <a:avLst/>
              <a:gdLst/>
              <a:ahLst/>
              <a:cxnLst/>
              <a:rect l="l" t="t" r="r" b="b"/>
              <a:pathLst>
                <a:path w="15797" h="15730" extrusionOk="0">
                  <a:moveTo>
                    <a:pt x="4840" y="0"/>
                  </a:moveTo>
                  <a:lnTo>
                    <a:pt x="4840" y="4840"/>
                  </a:lnTo>
                  <a:lnTo>
                    <a:pt x="0" y="4840"/>
                  </a:lnTo>
                  <a:lnTo>
                    <a:pt x="0" y="10890"/>
                  </a:lnTo>
                  <a:lnTo>
                    <a:pt x="4840" y="10890"/>
                  </a:lnTo>
                  <a:lnTo>
                    <a:pt x="4840" y="15729"/>
                  </a:lnTo>
                  <a:lnTo>
                    <a:pt x="10957" y="15729"/>
                  </a:lnTo>
                  <a:lnTo>
                    <a:pt x="10957" y="10890"/>
                  </a:lnTo>
                  <a:lnTo>
                    <a:pt x="15797" y="10890"/>
                  </a:lnTo>
                  <a:lnTo>
                    <a:pt x="15797" y="4840"/>
                  </a:lnTo>
                  <a:lnTo>
                    <a:pt x="10957" y="4840"/>
                  </a:lnTo>
                  <a:lnTo>
                    <a:pt x="1095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383" name="Google Shape;4383;p12"/>
          <p:cNvGrpSpPr/>
          <p:nvPr/>
        </p:nvGrpSpPr>
        <p:grpSpPr>
          <a:xfrm>
            <a:off x="8544476" y="268114"/>
            <a:ext cx="760998" cy="1627865"/>
            <a:chOff x="3542092" y="1333072"/>
            <a:chExt cx="514814" cy="1101248"/>
          </a:xfrm>
        </p:grpSpPr>
        <p:sp>
          <p:nvSpPr>
            <p:cNvPr id="4384" name="Google Shape;4384;p12"/>
            <p:cNvSpPr/>
            <p:nvPr/>
          </p:nvSpPr>
          <p:spPr>
            <a:xfrm>
              <a:off x="3653077" y="1333072"/>
              <a:ext cx="338627" cy="338618"/>
            </a:xfrm>
            <a:custGeom>
              <a:avLst/>
              <a:gdLst/>
              <a:ahLst/>
              <a:cxnLst/>
              <a:rect l="l" t="t" r="r" b="b"/>
              <a:pathLst>
                <a:path w="38048" h="38047" extrusionOk="0">
                  <a:moveTo>
                    <a:pt x="11630" y="0"/>
                  </a:moveTo>
                  <a:lnTo>
                    <a:pt x="11630" y="11697"/>
                  </a:lnTo>
                  <a:lnTo>
                    <a:pt x="1" y="11697"/>
                  </a:lnTo>
                  <a:lnTo>
                    <a:pt x="1" y="26418"/>
                  </a:lnTo>
                  <a:lnTo>
                    <a:pt x="11630" y="26418"/>
                  </a:lnTo>
                  <a:lnTo>
                    <a:pt x="11630" y="38047"/>
                  </a:lnTo>
                  <a:lnTo>
                    <a:pt x="26351" y="38047"/>
                  </a:lnTo>
                  <a:lnTo>
                    <a:pt x="26351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351" y="11697"/>
                  </a:lnTo>
                  <a:lnTo>
                    <a:pt x="26351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5" name="Google Shape;4385;p12"/>
            <p:cNvSpPr/>
            <p:nvPr/>
          </p:nvSpPr>
          <p:spPr>
            <a:xfrm>
              <a:off x="3822382" y="1776977"/>
              <a:ext cx="234524" cy="234524"/>
            </a:xfrm>
            <a:custGeom>
              <a:avLst/>
              <a:gdLst/>
              <a:ahLst/>
              <a:cxnLst/>
              <a:rect l="l" t="t" r="r" b="b"/>
              <a:pathLst>
                <a:path w="26351" h="26351" extrusionOk="0">
                  <a:moveTo>
                    <a:pt x="8067" y="0"/>
                  </a:moveTo>
                  <a:lnTo>
                    <a:pt x="8067" y="8066"/>
                  </a:lnTo>
                  <a:lnTo>
                    <a:pt x="1" y="8066"/>
                  </a:lnTo>
                  <a:lnTo>
                    <a:pt x="1" y="18284"/>
                  </a:lnTo>
                  <a:lnTo>
                    <a:pt x="8067" y="18284"/>
                  </a:lnTo>
                  <a:lnTo>
                    <a:pt x="8067" y="26350"/>
                  </a:lnTo>
                  <a:lnTo>
                    <a:pt x="18217" y="26350"/>
                  </a:lnTo>
                  <a:lnTo>
                    <a:pt x="18217" y="18284"/>
                  </a:lnTo>
                  <a:lnTo>
                    <a:pt x="26351" y="18284"/>
                  </a:lnTo>
                  <a:lnTo>
                    <a:pt x="26351" y="8066"/>
                  </a:lnTo>
                  <a:lnTo>
                    <a:pt x="18217" y="8066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6" name="Google Shape;4386;p12"/>
            <p:cNvSpPr/>
            <p:nvPr/>
          </p:nvSpPr>
          <p:spPr>
            <a:xfrm>
              <a:off x="3542092" y="2095702"/>
              <a:ext cx="338618" cy="338618"/>
            </a:xfrm>
            <a:custGeom>
              <a:avLst/>
              <a:gdLst/>
              <a:ahLst/>
              <a:cxnLst/>
              <a:rect l="l" t="t" r="r" b="b"/>
              <a:pathLst>
                <a:path w="38047" h="38047" extrusionOk="0">
                  <a:moveTo>
                    <a:pt x="11697" y="1"/>
                  </a:moveTo>
                  <a:lnTo>
                    <a:pt x="11697" y="11697"/>
                  </a:lnTo>
                  <a:lnTo>
                    <a:pt x="0" y="11697"/>
                  </a:lnTo>
                  <a:lnTo>
                    <a:pt x="0" y="26418"/>
                  </a:lnTo>
                  <a:lnTo>
                    <a:pt x="11697" y="26418"/>
                  </a:lnTo>
                  <a:lnTo>
                    <a:pt x="11697" y="38047"/>
                  </a:lnTo>
                  <a:lnTo>
                    <a:pt x="26418" y="38047"/>
                  </a:lnTo>
                  <a:lnTo>
                    <a:pt x="26418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418" y="11697"/>
                  </a:lnTo>
                  <a:lnTo>
                    <a:pt x="26418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387" name="Google Shape;4387;p12"/>
          <p:cNvSpPr/>
          <p:nvPr/>
        </p:nvSpPr>
        <p:spPr>
          <a:xfrm>
            <a:off x="8036503" y="96577"/>
            <a:ext cx="347044" cy="346444"/>
          </a:xfrm>
          <a:custGeom>
            <a:avLst/>
            <a:gdLst/>
            <a:ahLst/>
            <a:cxnLst/>
            <a:rect l="l" t="t" r="r" b="b"/>
            <a:pathLst>
              <a:path w="39392" h="39324" extrusionOk="0">
                <a:moveTo>
                  <a:pt x="12100" y="0"/>
                </a:moveTo>
                <a:lnTo>
                  <a:pt x="12100" y="12100"/>
                </a:lnTo>
                <a:lnTo>
                  <a:pt x="1" y="12100"/>
                </a:lnTo>
                <a:lnTo>
                  <a:pt x="1" y="27291"/>
                </a:lnTo>
                <a:lnTo>
                  <a:pt x="12100" y="27291"/>
                </a:lnTo>
                <a:lnTo>
                  <a:pt x="12100" y="39323"/>
                </a:lnTo>
                <a:lnTo>
                  <a:pt x="27292" y="39323"/>
                </a:lnTo>
                <a:lnTo>
                  <a:pt x="27292" y="27291"/>
                </a:lnTo>
                <a:lnTo>
                  <a:pt x="39392" y="27291"/>
                </a:lnTo>
                <a:lnTo>
                  <a:pt x="39392" y="12100"/>
                </a:lnTo>
                <a:lnTo>
                  <a:pt x="27292" y="12100"/>
                </a:lnTo>
                <a:lnTo>
                  <a:pt x="27292" y="0"/>
                </a:lnTo>
                <a:close/>
              </a:path>
            </a:pathLst>
          </a:custGeom>
          <a:solidFill>
            <a:srgbClr val="29ABD9">
              <a:alpha val="79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88" name="Google Shape;4388;p12"/>
          <p:cNvSpPr/>
          <p:nvPr/>
        </p:nvSpPr>
        <p:spPr>
          <a:xfrm>
            <a:off x="7639523" y="235123"/>
            <a:ext cx="164462" cy="164178"/>
          </a:xfrm>
          <a:custGeom>
            <a:avLst/>
            <a:gdLst/>
            <a:ahLst/>
            <a:cxnLst/>
            <a:rect l="l" t="t" r="r" b="b"/>
            <a:pathLst>
              <a:path w="39392" h="39324" extrusionOk="0">
                <a:moveTo>
                  <a:pt x="12100" y="0"/>
                </a:moveTo>
                <a:lnTo>
                  <a:pt x="12100" y="12100"/>
                </a:lnTo>
                <a:lnTo>
                  <a:pt x="1" y="12100"/>
                </a:lnTo>
                <a:lnTo>
                  <a:pt x="1" y="27291"/>
                </a:lnTo>
                <a:lnTo>
                  <a:pt x="12100" y="27291"/>
                </a:lnTo>
                <a:lnTo>
                  <a:pt x="12100" y="39323"/>
                </a:lnTo>
                <a:lnTo>
                  <a:pt x="27292" y="39323"/>
                </a:lnTo>
                <a:lnTo>
                  <a:pt x="27292" y="27291"/>
                </a:lnTo>
                <a:lnTo>
                  <a:pt x="39392" y="27291"/>
                </a:lnTo>
                <a:lnTo>
                  <a:pt x="39392" y="12100"/>
                </a:lnTo>
                <a:lnTo>
                  <a:pt x="27292" y="12100"/>
                </a:lnTo>
                <a:lnTo>
                  <a:pt x="27292" y="0"/>
                </a:lnTo>
                <a:close/>
              </a:path>
            </a:pathLst>
          </a:custGeom>
          <a:solidFill>
            <a:srgbClr val="29ABD9">
              <a:alpha val="79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389" name="Google Shape;4389;p12"/>
          <p:cNvGrpSpPr/>
          <p:nvPr/>
        </p:nvGrpSpPr>
        <p:grpSpPr>
          <a:xfrm rot="10800000">
            <a:off x="-1" y="-105977"/>
            <a:ext cx="1427229" cy="1313123"/>
            <a:chOff x="3624366" y="982492"/>
            <a:chExt cx="965518" cy="888326"/>
          </a:xfrm>
        </p:grpSpPr>
        <p:sp>
          <p:nvSpPr>
            <p:cNvPr id="4390" name="Google Shape;4390;p12"/>
            <p:cNvSpPr/>
            <p:nvPr/>
          </p:nvSpPr>
          <p:spPr>
            <a:xfrm>
              <a:off x="3733665" y="1532199"/>
              <a:ext cx="338627" cy="338618"/>
            </a:xfrm>
            <a:custGeom>
              <a:avLst/>
              <a:gdLst/>
              <a:ahLst/>
              <a:cxnLst/>
              <a:rect l="l" t="t" r="r" b="b"/>
              <a:pathLst>
                <a:path w="38048" h="38047" extrusionOk="0">
                  <a:moveTo>
                    <a:pt x="11630" y="0"/>
                  </a:moveTo>
                  <a:lnTo>
                    <a:pt x="11630" y="11697"/>
                  </a:lnTo>
                  <a:lnTo>
                    <a:pt x="1" y="11697"/>
                  </a:lnTo>
                  <a:lnTo>
                    <a:pt x="1" y="26418"/>
                  </a:lnTo>
                  <a:lnTo>
                    <a:pt x="11630" y="26418"/>
                  </a:lnTo>
                  <a:lnTo>
                    <a:pt x="11630" y="38047"/>
                  </a:lnTo>
                  <a:lnTo>
                    <a:pt x="26351" y="38047"/>
                  </a:lnTo>
                  <a:lnTo>
                    <a:pt x="26351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351" y="11697"/>
                  </a:lnTo>
                  <a:lnTo>
                    <a:pt x="26351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1" name="Google Shape;4391;p12"/>
            <p:cNvSpPr/>
            <p:nvPr/>
          </p:nvSpPr>
          <p:spPr>
            <a:xfrm>
              <a:off x="4265095" y="1552030"/>
              <a:ext cx="183669" cy="183669"/>
            </a:xfrm>
            <a:custGeom>
              <a:avLst/>
              <a:gdLst/>
              <a:ahLst/>
              <a:cxnLst/>
              <a:rect l="l" t="t" r="r" b="b"/>
              <a:pathLst>
                <a:path w="20637" h="20637" extrusionOk="0">
                  <a:moveTo>
                    <a:pt x="6319" y="1"/>
                  </a:moveTo>
                  <a:lnTo>
                    <a:pt x="6319" y="6319"/>
                  </a:lnTo>
                  <a:lnTo>
                    <a:pt x="0" y="6319"/>
                  </a:lnTo>
                  <a:lnTo>
                    <a:pt x="0" y="14251"/>
                  </a:lnTo>
                  <a:lnTo>
                    <a:pt x="6319" y="14251"/>
                  </a:lnTo>
                  <a:lnTo>
                    <a:pt x="6319" y="20637"/>
                  </a:lnTo>
                  <a:lnTo>
                    <a:pt x="14251" y="20637"/>
                  </a:lnTo>
                  <a:lnTo>
                    <a:pt x="14251" y="14251"/>
                  </a:lnTo>
                  <a:lnTo>
                    <a:pt x="20637" y="14251"/>
                  </a:lnTo>
                  <a:lnTo>
                    <a:pt x="20637" y="6319"/>
                  </a:lnTo>
                  <a:lnTo>
                    <a:pt x="14251" y="6319"/>
                  </a:lnTo>
                  <a:lnTo>
                    <a:pt x="14251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2" name="Google Shape;4392;p12"/>
            <p:cNvSpPr/>
            <p:nvPr/>
          </p:nvSpPr>
          <p:spPr>
            <a:xfrm>
              <a:off x="4256054" y="1103358"/>
              <a:ext cx="333830" cy="333839"/>
            </a:xfrm>
            <a:custGeom>
              <a:avLst/>
              <a:gdLst/>
              <a:ahLst/>
              <a:cxnLst/>
              <a:rect l="l" t="t" r="r" b="b"/>
              <a:pathLst>
                <a:path w="37509" h="37510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5"/>
                  </a:lnTo>
                  <a:lnTo>
                    <a:pt x="11495" y="26015"/>
                  </a:lnTo>
                  <a:lnTo>
                    <a:pt x="11495" y="37509"/>
                  </a:lnTo>
                  <a:lnTo>
                    <a:pt x="26014" y="37509"/>
                  </a:lnTo>
                  <a:lnTo>
                    <a:pt x="26014" y="26015"/>
                  </a:lnTo>
                  <a:lnTo>
                    <a:pt x="37509" y="26015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3" name="Google Shape;4393;p12"/>
            <p:cNvSpPr/>
            <p:nvPr/>
          </p:nvSpPr>
          <p:spPr>
            <a:xfrm>
              <a:off x="3624366" y="1615442"/>
              <a:ext cx="56844" cy="56248"/>
            </a:xfrm>
            <a:custGeom>
              <a:avLst/>
              <a:gdLst/>
              <a:ahLst/>
              <a:cxnLst/>
              <a:rect l="l" t="t" r="r" b="b"/>
              <a:pathLst>
                <a:path w="6387" h="6320" extrusionOk="0">
                  <a:moveTo>
                    <a:pt x="1950" y="1"/>
                  </a:moveTo>
                  <a:lnTo>
                    <a:pt x="1950" y="1950"/>
                  </a:lnTo>
                  <a:lnTo>
                    <a:pt x="0" y="1950"/>
                  </a:lnTo>
                  <a:lnTo>
                    <a:pt x="0" y="4370"/>
                  </a:lnTo>
                  <a:lnTo>
                    <a:pt x="1950" y="4370"/>
                  </a:lnTo>
                  <a:lnTo>
                    <a:pt x="1950" y="6320"/>
                  </a:lnTo>
                  <a:lnTo>
                    <a:pt x="4437" y="6320"/>
                  </a:lnTo>
                  <a:lnTo>
                    <a:pt x="4437" y="4370"/>
                  </a:lnTo>
                  <a:lnTo>
                    <a:pt x="6386" y="4370"/>
                  </a:lnTo>
                  <a:lnTo>
                    <a:pt x="6386" y="1950"/>
                  </a:lnTo>
                  <a:lnTo>
                    <a:pt x="4437" y="1950"/>
                  </a:lnTo>
                  <a:lnTo>
                    <a:pt x="4437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4" name="Google Shape;4394;p12"/>
            <p:cNvSpPr/>
            <p:nvPr/>
          </p:nvSpPr>
          <p:spPr>
            <a:xfrm>
              <a:off x="4300392" y="982492"/>
              <a:ext cx="56239" cy="56844"/>
            </a:xfrm>
            <a:custGeom>
              <a:avLst/>
              <a:gdLst/>
              <a:ahLst/>
              <a:cxnLst/>
              <a:rect l="l" t="t" r="r" b="b"/>
              <a:pathLst>
                <a:path w="6319" h="6387" extrusionOk="0">
                  <a:moveTo>
                    <a:pt x="1950" y="1"/>
                  </a:moveTo>
                  <a:lnTo>
                    <a:pt x="1950" y="1950"/>
                  </a:lnTo>
                  <a:lnTo>
                    <a:pt x="0" y="1950"/>
                  </a:lnTo>
                  <a:lnTo>
                    <a:pt x="0" y="4437"/>
                  </a:lnTo>
                  <a:lnTo>
                    <a:pt x="1950" y="4437"/>
                  </a:lnTo>
                  <a:lnTo>
                    <a:pt x="1950" y="6387"/>
                  </a:lnTo>
                  <a:lnTo>
                    <a:pt x="4370" y="6387"/>
                  </a:lnTo>
                  <a:lnTo>
                    <a:pt x="4370" y="4437"/>
                  </a:lnTo>
                  <a:lnTo>
                    <a:pt x="6319" y="4437"/>
                  </a:lnTo>
                  <a:lnTo>
                    <a:pt x="6319" y="1950"/>
                  </a:lnTo>
                  <a:lnTo>
                    <a:pt x="4370" y="1950"/>
                  </a:lnTo>
                  <a:lnTo>
                    <a:pt x="4370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859085648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4395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271703829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43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97" name="Google Shape;4397;p14"/>
          <p:cNvGrpSpPr/>
          <p:nvPr/>
        </p:nvGrpSpPr>
        <p:grpSpPr>
          <a:xfrm>
            <a:off x="7609688" y="1900046"/>
            <a:ext cx="2856614" cy="2856614"/>
            <a:chOff x="1190625" y="238125"/>
            <a:chExt cx="5205200" cy="5205200"/>
          </a:xfrm>
        </p:grpSpPr>
        <p:sp>
          <p:nvSpPr>
            <p:cNvPr id="4398" name="Google Shape;4398;p14"/>
            <p:cNvSpPr/>
            <p:nvPr/>
          </p:nvSpPr>
          <p:spPr>
            <a:xfrm>
              <a:off x="3537100" y="2352575"/>
              <a:ext cx="739875" cy="745725"/>
            </a:xfrm>
            <a:custGeom>
              <a:avLst/>
              <a:gdLst/>
              <a:ahLst/>
              <a:cxnLst/>
              <a:rect l="l" t="t" r="r" b="b"/>
              <a:pathLst>
                <a:path w="29595" h="29829" extrusionOk="0">
                  <a:moveTo>
                    <a:pt x="19963" y="23699"/>
                  </a:moveTo>
                  <a:cubicBezTo>
                    <a:pt x="20956" y="20839"/>
                    <a:pt x="23057" y="19438"/>
                    <a:pt x="25509" y="19847"/>
                  </a:cubicBezTo>
                  <a:cubicBezTo>
                    <a:pt x="27785" y="20197"/>
                    <a:pt x="29478" y="22123"/>
                    <a:pt x="29536" y="24400"/>
                  </a:cubicBezTo>
                  <a:cubicBezTo>
                    <a:pt x="29595" y="26793"/>
                    <a:pt x="28077" y="28777"/>
                    <a:pt x="25684" y="29303"/>
                  </a:cubicBezTo>
                  <a:cubicBezTo>
                    <a:pt x="23232" y="29828"/>
                    <a:pt x="21189" y="28544"/>
                    <a:pt x="19963" y="25625"/>
                  </a:cubicBezTo>
                  <a:cubicBezTo>
                    <a:pt x="19146" y="28135"/>
                    <a:pt x="17512" y="29595"/>
                    <a:pt x="14768" y="29536"/>
                  </a:cubicBezTo>
                  <a:cubicBezTo>
                    <a:pt x="12609" y="29536"/>
                    <a:pt x="11266" y="28369"/>
                    <a:pt x="10040" y="25567"/>
                  </a:cubicBezTo>
                  <a:cubicBezTo>
                    <a:pt x="9690" y="26910"/>
                    <a:pt x="8990" y="27960"/>
                    <a:pt x="7881" y="28661"/>
                  </a:cubicBezTo>
                  <a:cubicBezTo>
                    <a:pt x="6830" y="29420"/>
                    <a:pt x="5604" y="29711"/>
                    <a:pt x="4320" y="29478"/>
                  </a:cubicBezTo>
                  <a:cubicBezTo>
                    <a:pt x="2044" y="29069"/>
                    <a:pt x="409" y="27201"/>
                    <a:pt x="234" y="25042"/>
                  </a:cubicBezTo>
                  <a:cubicBezTo>
                    <a:pt x="59" y="22532"/>
                    <a:pt x="1402" y="20664"/>
                    <a:pt x="4145" y="19672"/>
                  </a:cubicBezTo>
                  <a:cubicBezTo>
                    <a:pt x="1518" y="18796"/>
                    <a:pt x="1" y="17103"/>
                    <a:pt x="176" y="14243"/>
                  </a:cubicBezTo>
                  <a:cubicBezTo>
                    <a:pt x="351" y="12200"/>
                    <a:pt x="1577" y="10741"/>
                    <a:pt x="4203" y="9749"/>
                  </a:cubicBezTo>
                  <a:cubicBezTo>
                    <a:pt x="2744" y="9340"/>
                    <a:pt x="1635" y="8581"/>
                    <a:pt x="993" y="7355"/>
                  </a:cubicBezTo>
                  <a:cubicBezTo>
                    <a:pt x="293" y="6071"/>
                    <a:pt x="176" y="4787"/>
                    <a:pt x="643" y="3445"/>
                  </a:cubicBezTo>
                  <a:cubicBezTo>
                    <a:pt x="1343" y="1285"/>
                    <a:pt x="3386" y="1"/>
                    <a:pt x="5721" y="234"/>
                  </a:cubicBezTo>
                  <a:cubicBezTo>
                    <a:pt x="7822" y="409"/>
                    <a:pt x="9632" y="2161"/>
                    <a:pt x="9924" y="4320"/>
                  </a:cubicBezTo>
                  <a:cubicBezTo>
                    <a:pt x="10274" y="6713"/>
                    <a:pt x="8990" y="8640"/>
                    <a:pt x="6130" y="9807"/>
                  </a:cubicBezTo>
                  <a:cubicBezTo>
                    <a:pt x="8114" y="10332"/>
                    <a:pt x="9457" y="11558"/>
                    <a:pt x="10040" y="13660"/>
                  </a:cubicBezTo>
                  <a:cubicBezTo>
                    <a:pt x="10683" y="11617"/>
                    <a:pt x="11908" y="10332"/>
                    <a:pt x="13893" y="9749"/>
                  </a:cubicBezTo>
                  <a:cubicBezTo>
                    <a:pt x="11091" y="8581"/>
                    <a:pt x="9807" y="6538"/>
                    <a:pt x="10274" y="4087"/>
                  </a:cubicBezTo>
                  <a:cubicBezTo>
                    <a:pt x="10741" y="1752"/>
                    <a:pt x="12784" y="118"/>
                    <a:pt x="15177" y="176"/>
                  </a:cubicBezTo>
                  <a:cubicBezTo>
                    <a:pt x="17395" y="234"/>
                    <a:pt x="19380" y="1869"/>
                    <a:pt x="19788" y="4087"/>
                  </a:cubicBezTo>
                  <a:cubicBezTo>
                    <a:pt x="20197" y="6597"/>
                    <a:pt x="18913" y="8698"/>
                    <a:pt x="16111" y="9749"/>
                  </a:cubicBezTo>
                  <a:cubicBezTo>
                    <a:pt x="18096" y="10332"/>
                    <a:pt x="19380" y="11617"/>
                    <a:pt x="19963" y="13660"/>
                  </a:cubicBezTo>
                  <a:cubicBezTo>
                    <a:pt x="20430" y="12259"/>
                    <a:pt x="21131" y="11266"/>
                    <a:pt x="22240" y="10566"/>
                  </a:cubicBezTo>
                  <a:cubicBezTo>
                    <a:pt x="23349" y="9924"/>
                    <a:pt x="24575" y="9749"/>
                    <a:pt x="25859" y="10041"/>
                  </a:cubicBezTo>
                  <a:cubicBezTo>
                    <a:pt x="28135" y="10566"/>
                    <a:pt x="29595" y="12492"/>
                    <a:pt x="29536" y="14827"/>
                  </a:cubicBezTo>
                  <a:cubicBezTo>
                    <a:pt x="29536" y="17103"/>
                    <a:pt x="27902" y="19030"/>
                    <a:pt x="25684" y="19438"/>
                  </a:cubicBezTo>
                  <a:cubicBezTo>
                    <a:pt x="23232" y="19964"/>
                    <a:pt x="21248" y="18738"/>
                    <a:pt x="19963" y="15878"/>
                  </a:cubicBezTo>
                  <a:cubicBezTo>
                    <a:pt x="19380" y="17804"/>
                    <a:pt x="18154" y="19030"/>
                    <a:pt x="16111" y="19672"/>
                  </a:cubicBezTo>
                  <a:cubicBezTo>
                    <a:pt x="18154" y="20314"/>
                    <a:pt x="19380" y="21598"/>
                    <a:pt x="19963" y="23641"/>
                  </a:cubicBezTo>
                  <a:close/>
                  <a:moveTo>
                    <a:pt x="10040" y="23758"/>
                  </a:moveTo>
                  <a:cubicBezTo>
                    <a:pt x="10624" y="21598"/>
                    <a:pt x="11850" y="20314"/>
                    <a:pt x="13951" y="19672"/>
                  </a:cubicBezTo>
                  <a:cubicBezTo>
                    <a:pt x="11908" y="19088"/>
                    <a:pt x="10683" y="17804"/>
                    <a:pt x="10040" y="15819"/>
                  </a:cubicBezTo>
                  <a:cubicBezTo>
                    <a:pt x="9398" y="17921"/>
                    <a:pt x="8114" y="19088"/>
                    <a:pt x="6013" y="19672"/>
                  </a:cubicBezTo>
                  <a:cubicBezTo>
                    <a:pt x="8173" y="20255"/>
                    <a:pt x="9457" y="21540"/>
                    <a:pt x="10040" y="237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9" name="Google Shape;4399;p14"/>
            <p:cNvSpPr/>
            <p:nvPr/>
          </p:nvSpPr>
          <p:spPr>
            <a:xfrm>
              <a:off x="3793925" y="3092425"/>
              <a:ext cx="237900" cy="240800"/>
            </a:xfrm>
            <a:custGeom>
              <a:avLst/>
              <a:gdLst/>
              <a:ahLst/>
              <a:cxnLst/>
              <a:rect l="l" t="t" r="r" b="b"/>
              <a:pathLst>
                <a:path w="9516" h="9632" extrusionOk="0">
                  <a:moveTo>
                    <a:pt x="4729" y="9632"/>
                  </a:moveTo>
                  <a:cubicBezTo>
                    <a:pt x="2102" y="9632"/>
                    <a:pt x="1" y="7414"/>
                    <a:pt x="1" y="4845"/>
                  </a:cubicBezTo>
                  <a:cubicBezTo>
                    <a:pt x="1" y="2277"/>
                    <a:pt x="2219" y="1"/>
                    <a:pt x="4787" y="59"/>
                  </a:cubicBezTo>
                  <a:cubicBezTo>
                    <a:pt x="7356" y="117"/>
                    <a:pt x="9515" y="2335"/>
                    <a:pt x="9515" y="4904"/>
                  </a:cubicBezTo>
                  <a:cubicBezTo>
                    <a:pt x="9515" y="7472"/>
                    <a:pt x="7356" y="9632"/>
                    <a:pt x="4729" y="963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0" name="Google Shape;4400;p14"/>
            <p:cNvSpPr/>
            <p:nvPr/>
          </p:nvSpPr>
          <p:spPr>
            <a:xfrm>
              <a:off x="3300700" y="2600650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729" y="9574"/>
                  </a:moveTo>
                  <a:cubicBezTo>
                    <a:pt x="2102" y="9574"/>
                    <a:pt x="1" y="7414"/>
                    <a:pt x="1" y="4787"/>
                  </a:cubicBezTo>
                  <a:cubicBezTo>
                    <a:pt x="1" y="2161"/>
                    <a:pt x="2160" y="1"/>
                    <a:pt x="4729" y="59"/>
                  </a:cubicBezTo>
                  <a:cubicBezTo>
                    <a:pt x="7355" y="59"/>
                    <a:pt x="9573" y="2277"/>
                    <a:pt x="9515" y="4846"/>
                  </a:cubicBezTo>
                  <a:cubicBezTo>
                    <a:pt x="9515" y="7414"/>
                    <a:pt x="7297" y="9574"/>
                    <a:pt x="4729" y="957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1" name="Google Shape;4401;p14"/>
            <p:cNvSpPr/>
            <p:nvPr/>
          </p:nvSpPr>
          <p:spPr>
            <a:xfrm>
              <a:off x="3547325" y="3093900"/>
              <a:ext cx="237875" cy="239325"/>
            </a:xfrm>
            <a:custGeom>
              <a:avLst/>
              <a:gdLst/>
              <a:ahLst/>
              <a:cxnLst/>
              <a:rect l="l" t="t" r="r" b="b"/>
              <a:pathLst>
                <a:path w="9515" h="9573" extrusionOk="0">
                  <a:moveTo>
                    <a:pt x="9515" y="4786"/>
                  </a:moveTo>
                  <a:cubicBezTo>
                    <a:pt x="9515" y="7355"/>
                    <a:pt x="7355" y="9573"/>
                    <a:pt x="4728" y="9573"/>
                  </a:cubicBezTo>
                  <a:cubicBezTo>
                    <a:pt x="2160" y="9573"/>
                    <a:pt x="0" y="7355"/>
                    <a:pt x="0" y="4786"/>
                  </a:cubicBezTo>
                  <a:cubicBezTo>
                    <a:pt x="59" y="2218"/>
                    <a:pt x="2160" y="58"/>
                    <a:pt x="4728" y="58"/>
                  </a:cubicBezTo>
                  <a:cubicBezTo>
                    <a:pt x="7297" y="0"/>
                    <a:pt x="9515" y="2218"/>
                    <a:pt x="9515" y="47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2" name="Google Shape;4402;p14"/>
            <p:cNvSpPr/>
            <p:nvPr/>
          </p:nvSpPr>
          <p:spPr>
            <a:xfrm>
              <a:off x="3299250" y="2848725"/>
              <a:ext cx="239350" cy="237900"/>
            </a:xfrm>
            <a:custGeom>
              <a:avLst/>
              <a:gdLst/>
              <a:ahLst/>
              <a:cxnLst/>
              <a:rect l="l" t="t" r="r" b="b"/>
              <a:pathLst>
                <a:path w="9574" h="9516" extrusionOk="0">
                  <a:moveTo>
                    <a:pt x="9573" y="4729"/>
                  </a:moveTo>
                  <a:cubicBezTo>
                    <a:pt x="9573" y="7355"/>
                    <a:pt x="7355" y="9515"/>
                    <a:pt x="4787" y="9515"/>
                  </a:cubicBezTo>
                  <a:cubicBezTo>
                    <a:pt x="2160" y="9457"/>
                    <a:pt x="0" y="7297"/>
                    <a:pt x="59" y="4729"/>
                  </a:cubicBezTo>
                  <a:cubicBezTo>
                    <a:pt x="117" y="2102"/>
                    <a:pt x="2218" y="1"/>
                    <a:pt x="4787" y="1"/>
                  </a:cubicBezTo>
                  <a:cubicBezTo>
                    <a:pt x="7355" y="1"/>
                    <a:pt x="9573" y="2160"/>
                    <a:pt x="957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3" name="Google Shape;4403;p14"/>
            <p:cNvSpPr/>
            <p:nvPr/>
          </p:nvSpPr>
          <p:spPr>
            <a:xfrm>
              <a:off x="4036175" y="2358425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904" y="59"/>
                  </a:moveTo>
                  <a:cubicBezTo>
                    <a:pt x="7530" y="175"/>
                    <a:pt x="9573" y="2277"/>
                    <a:pt x="9456" y="4903"/>
                  </a:cubicBezTo>
                  <a:cubicBezTo>
                    <a:pt x="9398" y="7530"/>
                    <a:pt x="7238" y="9573"/>
                    <a:pt x="4670" y="9456"/>
                  </a:cubicBezTo>
                  <a:cubicBezTo>
                    <a:pt x="2043" y="9398"/>
                    <a:pt x="0" y="7238"/>
                    <a:pt x="59" y="4670"/>
                  </a:cubicBezTo>
                  <a:cubicBezTo>
                    <a:pt x="176" y="2043"/>
                    <a:pt x="2277" y="0"/>
                    <a:pt x="490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4" name="Google Shape;4404;p14"/>
            <p:cNvSpPr/>
            <p:nvPr/>
          </p:nvSpPr>
          <p:spPr>
            <a:xfrm>
              <a:off x="4039100" y="3098275"/>
              <a:ext cx="232050" cy="232050"/>
            </a:xfrm>
            <a:custGeom>
              <a:avLst/>
              <a:gdLst/>
              <a:ahLst/>
              <a:cxnLst/>
              <a:rect l="l" t="t" r="r" b="b"/>
              <a:pathLst>
                <a:path w="9282" h="9282" extrusionOk="0">
                  <a:moveTo>
                    <a:pt x="4670" y="0"/>
                  </a:moveTo>
                  <a:cubicBezTo>
                    <a:pt x="7238" y="0"/>
                    <a:pt x="9281" y="2043"/>
                    <a:pt x="9281" y="4670"/>
                  </a:cubicBezTo>
                  <a:cubicBezTo>
                    <a:pt x="9281" y="7238"/>
                    <a:pt x="7180" y="9281"/>
                    <a:pt x="4611" y="9281"/>
                  </a:cubicBezTo>
                  <a:cubicBezTo>
                    <a:pt x="2043" y="9223"/>
                    <a:pt x="0" y="7180"/>
                    <a:pt x="0" y="4611"/>
                  </a:cubicBezTo>
                  <a:cubicBezTo>
                    <a:pt x="0" y="2043"/>
                    <a:pt x="2102" y="0"/>
                    <a:pt x="467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5" name="Google Shape;4405;p14"/>
            <p:cNvSpPr/>
            <p:nvPr/>
          </p:nvSpPr>
          <p:spPr>
            <a:xfrm>
              <a:off x="3303625" y="2361350"/>
              <a:ext cx="232050" cy="232025"/>
            </a:xfrm>
            <a:custGeom>
              <a:avLst/>
              <a:gdLst/>
              <a:ahLst/>
              <a:cxnLst/>
              <a:rect l="l" t="t" r="r" b="b"/>
              <a:pathLst>
                <a:path w="9282" h="9281" extrusionOk="0">
                  <a:moveTo>
                    <a:pt x="0" y="4670"/>
                  </a:moveTo>
                  <a:cubicBezTo>
                    <a:pt x="0" y="2101"/>
                    <a:pt x="2043" y="0"/>
                    <a:pt x="4612" y="0"/>
                  </a:cubicBezTo>
                  <a:cubicBezTo>
                    <a:pt x="7238" y="0"/>
                    <a:pt x="9281" y="2101"/>
                    <a:pt x="9281" y="4670"/>
                  </a:cubicBezTo>
                  <a:cubicBezTo>
                    <a:pt x="9223" y="7238"/>
                    <a:pt x="7180" y="9281"/>
                    <a:pt x="4670" y="9281"/>
                  </a:cubicBezTo>
                  <a:cubicBezTo>
                    <a:pt x="2043" y="9281"/>
                    <a:pt x="0" y="7238"/>
                    <a:pt x="0" y="46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6" name="Google Shape;4406;p14"/>
            <p:cNvSpPr/>
            <p:nvPr/>
          </p:nvSpPr>
          <p:spPr>
            <a:xfrm>
              <a:off x="3303625" y="3098275"/>
              <a:ext cx="232050" cy="230575"/>
            </a:xfrm>
            <a:custGeom>
              <a:avLst/>
              <a:gdLst/>
              <a:ahLst/>
              <a:cxnLst/>
              <a:rect l="l" t="t" r="r" b="b"/>
              <a:pathLst>
                <a:path w="9282" h="9223" extrusionOk="0">
                  <a:moveTo>
                    <a:pt x="4670" y="9223"/>
                  </a:moveTo>
                  <a:cubicBezTo>
                    <a:pt x="2160" y="9223"/>
                    <a:pt x="59" y="7180"/>
                    <a:pt x="59" y="4670"/>
                  </a:cubicBezTo>
                  <a:cubicBezTo>
                    <a:pt x="0" y="2160"/>
                    <a:pt x="2102" y="0"/>
                    <a:pt x="4612" y="59"/>
                  </a:cubicBezTo>
                  <a:cubicBezTo>
                    <a:pt x="7122" y="59"/>
                    <a:pt x="9165" y="2101"/>
                    <a:pt x="9223" y="4553"/>
                  </a:cubicBezTo>
                  <a:cubicBezTo>
                    <a:pt x="9281" y="7063"/>
                    <a:pt x="7180" y="9223"/>
                    <a:pt x="4670" y="922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7" name="Google Shape;4407;p14"/>
            <p:cNvSpPr/>
            <p:nvPr/>
          </p:nvSpPr>
          <p:spPr>
            <a:xfrm>
              <a:off x="3798325" y="2116175"/>
              <a:ext cx="229125" cy="230600"/>
            </a:xfrm>
            <a:custGeom>
              <a:avLst/>
              <a:gdLst/>
              <a:ahLst/>
              <a:cxnLst/>
              <a:rect l="l" t="t" r="r" b="b"/>
              <a:pathLst>
                <a:path w="9165" h="9224" extrusionOk="0">
                  <a:moveTo>
                    <a:pt x="9164" y="4612"/>
                  </a:moveTo>
                  <a:cubicBezTo>
                    <a:pt x="9164" y="7122"/>
                    <a:pt x="7063" y="9223"/>
                    <a:pt x="4553" y="9165"/>
                  </a:cubicBezTo>
                  <a:cubicBezTo>
                    <a:pt x="2043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1"/>
                  </a:cubicBezTo>
                  <a:cubicBezTo>
                    <a:pt x="7121" y="59"/>
                    <a:pt x="9164" y="2102"/>
                    <a:pt x="9164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8" name="Google Shape;4408;p14"/>
            <p:cNvSpPr/>
            <p:nvPr/>
          </p:nvSpPr>
          <p:spPr>
            <a:xfrm>
              <a:off x="4287175" y="2605025"/>
              <a:ext cx="230575" cy="230600"/>
            </a:xfrm>
            <a:custGeom>
              <a:avLst/>
              <a:gdLst/>
              <a:ahLst/>
              <a:cxnLst/>
              <a:rect l="l" t="t" r="r" b="b"/>
              <a:pathLst>
                <a:path w="9223" h="9224" extrusionOk="0">
                  <a:moveTo>
                    <a:pt x="9223" y="4612"/>
                  </a:moveTo>
                  <a:cubicBezTo>
                    <a:pt x="9223" y="7122"/>
                    <a:pt x="7063" y="9223"/>
                    <a:pt x="4553" y="9223"/>
                  </a:cubicBezTo>
                  <a:cubicBezTo>
                    <a:pt x="2101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59"/>
                  </a:cubicBezTo>
                  <a:cubicBezTo>
                    <a:pt x="7121" y="59"/>
                    <a:pt x="9164" y="2102"/>
                    <a:pt x="9223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9" name="Google Shape;4409;p14"/>
            <p:cNvSpPr/>
            <p:nvPr/>
          </p:nvSpPr>
          <p:spPr>
            <a:xfrm>
              <a:off x="4287175" y="2853100"/>
              <a:ext cx="229125" cy="229150"/>
            </a:xfrm>
            <a:custGeom>
              <a:avLst/>
              <a:gdLst/>
              <a:ahLst/>
              <a:cxnLst/>
              <a:rect l="l" t="t" r="r" b="b"/>
              <a:pathLst>
                <a:path w="9165" h="9166" extrusionOk="0">
                  <a:moveTo>
                    <a:pt x="4611" y="9165"/>
                  </a:moveTo>
                  <a:cubicBezTo>
                    <a:pt x="2101" y="9107"/>
                    <a:pt x="0" y="7064"/>
                    <a:pt x="59" y="4554"/>
                  </a:cubicBezTo>
                  <a:cubicBezTo>
                    <a:pt x="59" y="2044"/>
                    <a:pt x="2101" y="1"/>
                    <a:pt x="4611" y="1"/>
                  </a:cubicBezTo>
                  <a:cubicBezTo>
                    <a:pt x="7121" y="1"/>
                    <a:pt x="9164" y="2102"/>
                    <a:pt x="9164" y="4554"/>
                  </a:cubicBezTo>
                  <a:cubicBezTo>
                    <a:pt x="9164" y="7064"/>
                    <a:pt x="7063" y="9165"/>
                    <a:pt x="4611" y="91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0" name="Google Shape;4410;p14"/>
            <p:cNvSpPr/>
            <p:nvPr/>
          </p:nvSpPr>
          <p:spPr>
            <a:xfrm>
              <a:off x="3551700" y="2116175"/>
              <a:ext cx="229125" cy="229125"/>
            </a:xfrm>
            <a:custGeom>
              <a:avLst/>
              <a:gdLst/>
              <a:ahLst/>
              <a:cxnLst/>
              <a:rect l="l" t="t" r="r" b="b"/>
              <a:pathLst>
                <a:path w="9165" h="9165" extrusionOk="0">
                  <a:moveTo>
                    <a:pt x="9165" y="4612"/>
                  </a:moveTo>
                  <a:cubicBezTo>
                    <a:pt x="9106" y="7122"/>
                    <a:pt x="7063" y="9165"/>
                    <a:pt x="4553" y="9165"/>
                  </a:cubicBezTo>
                  <a:cubicBezTo>
                    <a:pt x="2043" y="9165"/>
                    <a:pt x="0" y="7064"/>
                    <a:pt x="0" y="4554"/>
                  </a:cubicBezTo>
                  <a:cubicBezTo>
                    <a:pt x="0" y="2044"/>
                    <a:pt x="2102" y="1"/>
                    <a:pt x="4612" y="59"/>
                  </a:cubicBezTo>
                  <a:cubicBezTo>
                    <a:pt x="7122" y="59"/>
                    <a:pt x="9165" y="2102"/>
                    <a:pt x="9165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1" name="Google Shape;4411;p14"/>
            <p:cNvSpPr/>
            <p:nvPr/>
          </p:nvSpPr>
          <p:spPr>
            <a:xfrm>
              <a:off x="3799775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7005" y="8990"/>
                    <a:pt x="4495" y="8990"/>
                  </a:cubicBezTo>
                  <a:cubicBezTo>
                    <a:pt x="1985" y="8990"/>
                    <a:pt x="0" y="7005"/>
                    <a:pt x="0" y="4495"/>
                  </a:cubicBezTo>
                  <a:cubicBezTo>
                    <a:pt x="0" y="1985"/>
                    <a:pt x="1985" y="1"/>
                    <a:pt x="4495" y="1"/>
                  </a:cubicBezTo>
                  <a:cubicBezTo>
                    <a:pt x="7005" y="1"/>
                    <a:pt x="8989" y="1985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2" name="Google Shape;4412;p14"/>
            <p:cNvSpPr/>
            <p:nvPr/>
          </p:nvSpPr>
          <p:spPr>
            <a:xfrm>
              <a:off x="4290075" y="236572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95"/>
                  </a:moveTo>
                  <a:cubicBezTo>
                    <a:pt x="8990" y="7005"/>
                    <a:pt x="7005" y="8989"/>
                    <a:pt x="4495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1985" y="0"/>
                    <a:pt x="4437" y="0"/>
                  </a:cubicBezTo>
                  <a:cubicBezTo>
                    <a:pt x="6947" y="0"/>
                    <a:pt x="8990" y="1985"/>
                    <a:pt x="8990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3" name="Google Shape;4413;p14"/>
            <p:cNvSpPr/>
            <p:nvPr/>
          </p:nvSpPr>
          <p:spPr>
            <a:xfrm>
              <a:off x="3553150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37"/>
                  </a:moveTo>
                  <a:cubicBezTo>
                    <a:pt x="8990" y="6947"/>
                    <a:pt x="7005" y="8990"/>
                    <a:pt x="4495" y="8990"/>
                  </a:cubicBezTo>
                  <a:cubicBezTo>
                    <a:pt x="1985" y="8990"/>
                    <a:pt x="1" y="6947"/>
                    <a:pt x="1" y="4437"/>
                  </a:cubicBezTo>
                  <a:cubicBezTo>
                    <a:pt x="1" y="1985"/>
                    <a:pt x="1985" y="1"/>
                    <a:pt x="4437" y="1"/>
                  </a:cubicBezTo>
                  <a:cubicBezTo>
                    <a:pt x="6947" y="1"/>
                    <a:pt x="8990" y="1985"/>
                    <a:pt x="8990" y="443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4" name="Google Shape;4414;p14"/>
            <p:cNvSpPr/>
            <p:nvPr/>
          </p:nvSpPr>
          <p:spPr>
            <a:xfrm>
              <a:off x="3064300" y="260795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4"/>
                  </a:moveTo>
                  <a:cubicBezTo>
                    <a:pt x="8990" y="7063"/>
                    <a:pt x="6947" y="8990"/>
                    <a:pt x="4437" y="8990"/>
                  </a:cubicBezTo>
                  <a:cubicBezTo>
                    <a:pt x="1927" y="8990"/>
                    <a:pt x="1" y="6947"/>
                    <a:pt x="1" y="4437"/>
                  </a:cubicBezTo>
                  <a:cubicBezTo>
                    <a:pt x="1" y="1985"/>
                    <a:pt x="2044" y="1"/>
                    <a:pt x="4495" y="1"/>
                  </a:cubicBezTo>
                  <a:cubicBezTo>
                    <a:pt x="7005" y="1"/>
                    <a:pt x="8990" y="2044"/>
                    <a:pt x="8990" y="455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5" name="Google Shape;4415;p14"/>
            <p:cNvSpPr/>
            <p:nvPr/>
          </p:nvSpPr>
          <p:spPr>
            <a:xfrm>
              <a:off x="3064300" y="28545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3"/>
                  </a:moveTo>
                  <a:cubicBezTo>
                    <a:pt x="8990" y="7005"/>
                    <a:pt x="6947" y="8989"/>
                    <a:pt x="4437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2044" y="0"/>
                    <a:pt x="4554" y="0"/>
                  </a:cubicBezTo>
                  <a:cubicBezTo>
                    <a:pt x="7005" y="59"/>
                    <a:pt x="8990" y="2043"/>
                    <a:pt x="8990" y="45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6" name="Google Shape;4416;p14"/>
            <p:cNvSpPr/>
            <p:nvPr/>
          </p:nvSpPr>
          <p:spPr>
            <a:xfrm>
              <a:off x="4043475" y="211910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6946" y="8990"/>
                    <a:pt x="4436" y="8990"/>
                  </a:cubicBezTo>
                  <a:cubicBezTo>
                    <a:pt x="1985" y="8931"/>
                    <a:pt x="0" y="6947"/>
                    <a:pt x="0" y="4495"/>
                  </a:cubicBezTo>
                  <a:cubicBezTo>
                    <a:pt x="0" y="1985"/>
                    <a:pt x="2043" y="1"/>
                    <a:pt x="4553" y="1"/>
                  </a:cubicBezTo>
                  <a:cubicBezTo>
                    <a:pt x="7005" y="1"/>
                    <a:pt x="8989" y="2044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7" name="Google Shape;4417;p14"/>
            <p:cNvSpPr/>
            <p:nvPr/>
          </p:nvSpPr>
          <p:spPr>
            <a:xfrm>
              <a:off x="3308000" y="2119100"/>
              <a:ext cx="223300" cy="224750"/>
            </a:xfrm>
            <a:custGeom>
              <a:avLst/>
              <a:gdLst/>
              <a:ahLst/>
              <a:cxnLst/>
              <a:rect l="l" t="t" r="r" b="b"/>
              <a:pathLst>
                <a:path w="8932" h="8990" extrusionOk="0">
                  <a:moveTo>
                    <a:pt x="4495" y="59"/>
                  </a:moveTo>
                  <a:cubicBezTo>
                    <a:pt x="6888" y="59"/>
                    <a:pt x="8931" y="2102"/>
                    <a:pt x="8931" y="4495"/>
                  </a:cubicBezTo>
                  <a:cubicBezTo>
                    <a:pt x="8873" y="6947"/>
                    <a:pt x="6830" y="8990"/>
                    <a:pt x="4378" y="8931"/>
                  </a:cubicBezTo>
                  <a:cubicBezTo>
                    <a:pt x="1985" y="8873"/>
                    <a:pt x="1" y="6888"/>
                    <a:pt x="1" y="4495"/>
                  </a:cubicBezTo>
                  <a:cubicBezTo>
                    <a:pt x="1" y="2044"/>
                    <a:pt x="2044" y="1"/>
                    <a:pt x="449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8" name="Google Shape;4418;p14"/>
            <p:cNvSpPr/>
            <p:nvPr/>
          </p:nvSpPr>
          <p:spPr>
            <a:xfrm>
              <a:off x="4290075" y="3102650"/>
              <a:ext cx="223300" cy="223275"/>
            </a:xfrm>
            <a:custGeom>
              <a:avLst/>
              <a:gdLst/>
              <a:ahLst/>
              <a:cxnLst/>
              <a:rect l="l" t="t" r="r" b="b"/>
              <a:pathLst>
                <a:path w="8932" h="8931" extrusionOk="0">
                  <a:moveTo>
                    <a:pt x="8932" y="4436"/>
                  </a:moveTo>
                  <a:cubicBezTo>
                    <a:pt x="8932" y="6888"/>
                    <a:pt x="6947" y="8931"/>
                    <a:pt x="4495" y="8931"/>
                  </a:cubicBezTo>
                  <a:cubicBezTo>
                    <a:pt x="2044" y="8931"/>
                    <a:pt x="1" y="6888"/>
                    <a:pt x="1" y="4436"/>
                  </a:cubicBezTo>
                  <a:cubicBezTo>
                    <a:pt x="59" y="2043"/>
                    <a:pt x="2044" y="0"/>
                    <a:pt x="4437" y="0"/>
                  </a:cubicBezTo>
                  <a:cubicBezTo>
                    <a:pt x="6889" y="0"/>
                    <a:pt x="8932" y="1985"/>
                    <a:pt x="8932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9" name="Google Shape;4419;p14"/>
            <p:cNvSpPr/>
            <p:nvPr/>
          </p:nvSpPr>
          <p:spPr>
            <a:xfrm>
              <a:off x="4043475" y="3346350"/>
              <a:ext cx="223275" cy="221825"/>
            </a:xfrm>
            <a:custGeom>
              <a:avLst/>
              <a:gdLst/>
              <a:ahLst/>
              <a:cxnLst/>
              <a:rect l="l" t="t" r="r" b="b"/>
              <a:pathLst>
                <a:path w="8931" h="8873" extrusionOk="0">
                  <a:moveTo>
                    <a:pt x="8931" y="4378"/>
                  </a:moveTo>
                  <a:cubicBezTo>
                    <a:pt x="8931" y="6829"/>
                    <a:pt x="6888" y="8872"/>
                    <a:pt x="4495" y="8872"/>
                  </a:cubicBezTo>
                  <a:cubicBezTo>
                    <a:pt x="2043" y="8872"/>
                    <a:pt x="59" y="6888"/>
                    <a:pt x="59" y="4436"/>
                  </a:cubicBezTo>
                  <a:cubicBezTo>
                    <a:pt x="0" y="2043"/>
                    <a:pt x="2043" y="0"/>
                    <a:pt x="4495" y="0"/>
                  </a:cubicBezTo>
                  <a:cubicBezTo>
                    <a:pt x="6888" y="0"/>
                    <a:pt x="8873" y="1985"/>
                    <a:pt x="8931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0" name="Google Shape;4420;p14"/>
            <p:cNvSpPr/>
            <p:nvPr/>
          </p:nvSpPr>
          <p:spPr>
            <a:xfrm>
              <a:off x="3065775" y="2365725"/>
              <a:ext cx="221825" cy="223275"/>
            </a:xfrm>
            <a:custGeom>
              <a:avLst/>
              <a:gdLst/>
              <a:ahLst/>
              <a:cxnLst/>
              <a:rect l="l" t="t" r="r" b="b"/>
              <a:pathLst>
                <a:path w="8873" h="8931" extrusionOk="0">
                  <a:moveTo>
                    <a:pt x="4378" y="8931"/>
                  </a:moveTo>
                  <a:cubicBezTo>
                    <a:pt x="1985" y="8872"/>
                    <a:pt x="0" y="6888"/>
                    <a:pt x="0" y="4495"/>
                  </a:cubicBezTo>
                  <a:cubicBezTo>
                    <a:pt x="0" y="2043"/>
                    <a:pt x="2101" y="0"/>
                    <a:pt x="4495" y="59"/>
                  </a:cubicBezTo>
                  <a:cubicBezTo>
                    <a:pt x="6946" y="117"/>
                    <a:pt x="8872" y="2101"/>
                    <a:pt x="8872" y="4495"/>
                  </a:cubicBezTo>
                  <a:cubicBezTo>
                    <a:pt x="8814" y="6946"/>
                    <a:pt x="6829" y="8931"/>
                    <a:pt x="4378" y="88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1" name="Google Shape;4421;p14"/>
            <p:cNvSpPr/>
            <p:nvPr/>
          </p:nvSpPr>
          <p:spPr>
            <a:xfrm>
              <a:off x="3309450" y="3346350"/>
              <a:ext cx="220375" cy="220375"/>
            </a:xfrm>
            <a:custGeom>
              <a:avLst/>
              <a:gdLst/>
              <a:ahLst/>
              <a:cxnLst/>
              <a:rect l="l" t="t" r="r" b="b"/>
              <a:pathLst>
                <a:path w="8815" h="8815" extrusionOk="0">
                  <a:moveTo>
                    <a:pt x="8757" y="4436"/>
                  </a:moveTo>
                  <a:cubicBezTo>
                    <a:pt x="8757" y="6888"/>
                    <a:pt x="6772" y="8814"/>
                    <a:pt x="4320" y="8814"/>
                  </a:cubicBezTo>
                  <a:cubicBezTo>
                    <a:pt x="1927" y="8756"/>
                    <a:pt x="1" y="6829"/>
                    <a:pt x="1" y="4378"/>
                  </a:cubicBezTo>
                  <a:cubicBezTo>
                    <a:pt x="59" y="1926"/>
                    <a:pt x="1986" y="0"/>
                    <a:pt x="4437" y="58"/>
                  </a:cubicBezTo>
                  <a:cubicBezTo>
                    <a:pt x="6889" y="58"/>
                    <a:pt x="8815" y="2043"/>
                    <a:pt x="8757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2" name="Google Shape;4422;p14"/>
            <p:cNvSpPr/>
            <p:nvPr/>
          </p:nvSpPr>
          <p:spPr>
            <a:xfrm>
              <a:off x="3067225" y="3104100"/>
              <a:ext cx="218900" cy="218925"/>
            </a:xfrm>
            <a:custGeom>
              <a:avLst/>
              <a:gdLst/>
              <a:ahLst/>
              <a:cxnLst/>
              <a:rect l="l" t="t" r="r" b="b"/>
              <a:pathLst>
                <a:path w="8756" h="8757" extrusionOk="0">
                  <a:moveTo>
                    <a:pt x="8756" y="4378"/>
                  </a:moveTo>
                  <a:cubicBezTo>
                    <a:pt x="8756" y="6830"/>
                    <a:pt x="6830" y="8756"/>
                    <a:pt x="4378" y="8756"/>
                  </a:cubicBezTo>
                  <a:cubicBezTo>
                    <a:pt x="1927" y="8756"/>
                    <a:pt x="0" y="6830"/>
                    <a:pt x="0" y="4378"/>
                  </a:cubicBezTo>
                  <a:cubicBezTo>
                    <a:pt x="0" y="1927"/>
                    <a:pt x="1927" y="1"/>
                    <a:pt x="4378" y="1"/>
                  </a:cubicBezTo>
                  <a:cubicBezTo>
                    <a:pt x="6830" y="59"/>
                    <a:pt x="8698" y="1985"/>
                    <a:pt x="8698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3" name="Google Shape;4423;p14"/>
            <p:cNvSpPr/>
            <p:nvPr/>
          </p:nvSpPr>
          <p:spPr>
            <a:xfrm>
              <a:off x="4294475" y="2123475"/>
              <a:ext cx="215975" cy="216000"/>
            </a:xfrm>
            <a:custGeom>
              <a:avLst/>
              <a:gdLst/>
              <a:ahLst/>
              <a:cxnLst/>
              <a:rect l="l" t="t" r="r" b="b"/>
              <a:pathLst>
                <a:path w="8639" h="8640" extrusionOk="0">
                  <a:moveTo>
                    <a:pt x="4319" y="1"/>
                  </a:moveTo>
                  <a:cubicBezTo>
                    <a:pt x="6713" y="1"/>
                    <a:pt x="8639" y="1927"/>
                    <a:pt x="8639" y="4320"/>
                  </a:cubicBezTo>
                  <a:cubicBezTo>
                    <a:pt x="8639" y="6713"/>
                    <a:pt x="6654" y="8639"/>
                    <a:pt x="4261" y="8639"/>
                  </a:cubicBezTo>
                  <a:cubicBezTo>
                    <a:pt x="1868" y="8581"/>
                    <a:pt x="0" y="6655"/>
                    <a:pt x="0" y="4262"/>
                  </a:cubicBezTo>
                  <a:cubicBezTo>
                    <a:pt x="0" y="1869"/>
                    <a:pt x="1926" y="1"/>
                    <a:pt x="431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4" name="Google Shape;4424;p14"/>
            <p:cNvSpPr/>
            <p:nvPr/>
          </p:nvSpPr>
          <p:spPr>
            <a:xfrm>
              <a:off x="3805600" y="1876875"/>
              <a:ext cx="214550" cy="215975"/>
            </a:xfrm>
            <a:custGeom>
              <a:avLst/>
              <a:gdLst/>
              <a:ahLst/>
              <a:cxnLst/>
              <a:rect l="l" t="t" r="r" b="b"/>
              <a:pathLst>
                <a:path w="8582" h="8639" extrusionOk="0">
                  <a:moveTo>
                    <a:pt x="8581" y="4319"/>
                  </a:moveTo>
                  <a:cubicBezTo>
                    <a:pt x="8581" y="6654"/>
                    <a:pt x="6655" y="8581"/>
                    <a:pt x="4320" y="8639"/>
                  </a:cubicBezTo>
                  <a:cubicBezTo>
                    <a:pt x="1927" y="8639"/>
                    <a:pt x="1" y="6654"/>
                    <a:pt x="1" y="4319"/>
                  </a:cubicBezTo>
                  <a:cubicBezTo>
                    <a:pt x="1" y="1926"/>
                    <a:pt x="1927" y="0"/>
                    <a:pt x="4262" y="0"/>
                  </a:cubicBezTo>
                  <a:cubicBezTo>
                    <a:pt x="6655" y="0"/>
                    <a:pt x="8581" y="1926"/>
                    <a:pt x="8581" y="43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5" name="Google Shape;4425;p14"/>
            <p:cNvSpPr/>
            <p:nvPr/>
          </p:nvSpPr>
          <p:spPr>
            <a:xfrm>
              <a:off x="4541075" y="2612325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4320" y="1"/>
                  </a:moveTo>
                  <a:cubicBezTo>
                    <a:pt x="6713" y="1"/>
                    <a:pt x="8639" y="1985"/>
                    <a:pt x="8639" y="4320"/>
                  </a:cubicBezTo>
                  <a:cubicBezTo>
                    <a:pt x="8639" y="6713"/>
                    <a:pt x="6713" y="8640"/>
                    <a:pt x="4320" y="8640"/>
                  </a:cubicBezTo>
                  <a:cubicBezTo>
                    <a:pt x="1927" y="8640"/>
                    <a:pt x="1" y="6713"/>
                    <a:pt x="1" y="4320"/>
                  </a:cubicBezTo>
                  <a:cubicBezTo>
                    <a:pt x="1" y="1985"/>
                    <a:pt x="1927" y="1"/>
                    <a:pt x="432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6" name="Google Shape;4426;p14"/>
            <p:cNvSpPr/>
            <p:nvPr/>
          </p:nvSpPr>
          <p:spPr>
            <a:xfrm>
              <a:off x="4541075" y="2858950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8639" y="4320"/>
                  </a:moveTo>
                  <a:cubicBezTo>
                    <a:pt x="8639" y="6655"/>
                    <a:pt x="6655" y="8639"/>
                    <a:pt x="4320" y="8639"/>
                  </a:cubicBezTo>
                  <a:cubicBezTo>
                    <a:pt x="1927" y="8639"/>
                    <a:pt x="1" y="6713"/>
                    <a:pt x="1" y="4320"/>
                  </a:cubicBezTo>
                  <a:cubicBezTo>
                    <a:pt x="1" y="1985"/>
                    <a:pt x="1927" y="59"/>
                    <a:pt x="4262" y="59"/>
                  </a:cubicBezTo>
                  <a:cubicBezTo>
                    <a:pt x="6655" y="0"/>
                    <a:pt x="8581" y="1927"/>
                    <a:pt x="8639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7" name="Google Shape;4427;p14"/>
            <p:cNvSpPr/>
            <p:nvPr/>
          </p:nvSpPr>
          <p:spPr>
            <a:xfrm>
              <a:off x="3557525" y="1875400"/>
              <a:ext cx="217475" cy="217450"/>
            </a:xfrm>
            <a:custGeom>
              <a:avLst/>
              <a:gdLst/>
              <a:ahLst/>
              <a:cxnLst/>
              <a:rect l="l" t="t" r="r" b="b"/>
              <a:pathLst>
                <a:path w="8699" h="8698" extrusionOk="0">
                  <a:moveTo>
                    <a:pt x="4262" y="8640"/>
                  </a:moveTo>
                  <a:cubicBezTo>
                    <a:pt x="1927" y="8640"/>
                    <a:pt x="1" y="6597"/>
                    <a:pt x="59" y="4262"/>
                  </a:cubicBezTo>
                  <a:cubicBezTo>
                    <a:pt x="118" y="1927"/>
                    <a:pt x="2102" y="1"/>
                    <a:pt x="4379" y="59"/>
                  </a:cubicBezTo>
                  <a:cubicBezTo>
                    <a:pt x="6772" y="117"/>
                    <a:pt x="8698" y="2102"/>
                    <a:pt x="8640" y="4437"/>
                  </a:cubicBezTo>
                  <a:cubicBezTo>
                    <a:pt x="8581" y="6830"/>
                    <a:pt x="6597" y="8698"/>
                    <a:pt x="4262" y="864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8" name="Google Shape;4428;p14"/>
            <p:cNvSpPr/>
            <p:nvPr/>
          </p:nvSpPr>
          <p:spPr>
            <a:xfrm>
              <a:off x="3070150" y="2123475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6" y="8581"/>
                    <a:pt x="0" y="6597"/>
                    <a:pt x="0" y="4262"/>
                  </a:cubicBezTo>
                  <a:cubicBezTo>
                    <a:pt x="0" y="1927"/>
                    <a:pt x="1926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9" name="Google Shape;4429;p14"/>
            <p:cNvSpPr/>
            <p:nvPr/>
          </p:nvSpPr>
          <p:spPr>
            <a:xfrm>
              <a:off x="4295925" y="3349250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7" y="8581"/>
                    <a:pt x="0" y="6597"/>
                    <a:pt x="0" y="4320"/>
                  </a:cubicBezTo>
                  <a:cubicBezTo>
                    <a:pt x="0" y="1985"/>
                    <a:pt x="1927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0" name="Google Shape;4430;p14"/>
            <p:cNvSpPr/>
            <p:nvPr/>
          </p:nvSpPr>
          <p:spPr>
            <a:xfrm>
              <a:off x="4542525" y="2371550"/>
              <a:ext cx="213100" cy="213075"/>
            </a:xfrm>
            <a:custGeom>
              <a:avLst/>
              <a:gdLst/>
              <a:ahLst/>
              <a:cxnLst/>
              <a:rect l="l" t="t" r="r" b="b"/>
              <a:pathLst>
                <a:path w="8524" h="8523" extrusionOk="0">
                  <a:moveTo>
                    <a:pt x="8523" y="4203"/>
                  </a:moveTo>
                  <a:cubicBezTo>
                    <a:pt x="8523" y="6596"/>
                    <a:pt x="6597" y="8523"/>
                    <a:pt x="4262" y="8464"/>
                  </a:cubicBezTo>
                  <a:cubicBezTo>
                    <a:pt x="1927" y="8464"/>
                    <a:pt x="59" y="6596"/>
                    <a:pt x="1" y="4262"/>
                  </a:cubicBezTo>
                  <a:cubicBezTo>
                    <a:pt x="1" y="1927"/>
                    <a:pt x="1927" y="1"/>
                    <a:pt x="4262" y="1"/>
                  </a:cubicBezTo>
                  <a:cubicBezTo>
                    <a:pt x="6597" y="1"/>
                    <a:pt x="8465" y="1868"/>
                    <a:pt x="8523" y="42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1" name="Google Shape;4431;p14"/>
            <p:cNvSpPr/>
            <p:nvPr/>
          </p:nvSpPr>
          <p:spPr>
            <a:xfrm>
              <a:off x="4049300" y="1878325"/>
              <a:ext cx="213075" cy="211625"/>
            </a:xfrm>
            <a:custGeom>
              <a:avLst/>
              <a:gdLst/>
              <a:ahLst/>
              <a:cxnLst/>
              <a:rect l="l" t="t" r="r" b="b"/>
              <a:pathLst>
                <a:path w="8523" h="8465" extrusionOk="0">
                  <a:moveTo>
                    <a:pt x="4203" y="0"/>
                  </a:moveTo>
                  <a:cubicBezTo>
                    <a:pt x="6538" y="0"/>
                    <a:pt x="8464" y="1868"/>
                    <a:pt x="8464" y="4203"/>
                  </a:cubicBezTo>
                  <a:cubicBezTo>
                    <a:pt x="8523" y="6538"/>
                    <a:pt x="6655" y="8464"/>
                    <a:pt x="4262" y="8464"/>
                  </a:cubicBezTo>
                  <a:cubicBezTo>
                    <a:pt x="1927" y="8464"/>
                    <a:pt x="1" y="6596"/>
                    <a:pt x="59" y="4203"/>
                  </a:cubicBezTo>
                  <a:cubicBezTo>
                    <a:pt x="59" y="1868"/>
                    <a:pt x="1869" y="0"/>
                    <a:pt x="42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2" name="Google Shape;4432;p14"/>
            <p:cNvSpPr/>
            <p:nvPr/>
          </p:nvSpPr>
          <p:spPr>
            <a:xfrm>
              <a:off x="3560450" y="3598800"/>
              <a:ext cx="211625" cy="210150"/>
            </a:xfrm>
            <a:custGeom>
              <a:avLst/>
              <a:gdLst/>
              <a:ahLst/>
              <a:cxnLst/>
              <a:rect l="l" t="t" r="r" b="b"/>
              <a:pathLst>
                <a:path w="8465" h="8406" extrusionOk="0">
                  <a:moveTo>
                    <a:pt x="8406" y="4145"/>
                  </a:moveTo>
                  <a:cubicBezTo>
                    <a:pt x="8464" y="6538"/>
                    <a:pt x="6597" y="8406"/>
                    <a:pt x="4262" y="8406"/>
                  </a:cubicBezTo>
                  <a:cubicBezTo>
                    <a:pt x="1927" y="8406"/>
                    <a:pt x="59" y="6596"/>
                    <a:pt x="1" y="4203"/>
                  </a:cubicBezTo>
                  <a:cubicBezTo>
                    <a:pt x="1" y="1868"/>
                    <a:pt x="1869" y="0"/>
                    <a:pt x="4203" y="0"/>
                  </a:cubicBezTo>
                  <a:cubicBezTo>
                    <a:pt x="6538" y="0"/>
                    <a:pt x="8406" y="1810"/>
                    <a:pt x="8406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3" name="Google Shape;4433;p14"/>
            <p:cNvSpPr/>
            <p:nvPr/>
          </p:nvSpPr>
          <p:spPr>
            <a:xfrm>
              <a:off x="3807075" y="3597325"/>
              <a:ext cx="211600" cy="211625"/>
            </a:xfrm>
            <a:custGeom>
              <a:avLst/>
              <a:gdLst/>
              <a:ahLst/>
              <a:cxnLst/>
              <a:rect l="l" t="t" r="r" b="b"/>
              <a:pathLst>
                <a:path w="8464" h="8465" extrusionOk="0">
                  <a:moveTo>
                    <a:pt x="4203" y="8465"/>
                  </a:moveTo>
                  <a:cubicBezTo>
                    <a:pt x="1868" y="8465"/>
                    <a:pt x="0" y="6597"/>
                    <a:pt x="0" y="4204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96" y="1"/>
                    <a:pt x="8464" y="1927"/>
                    <a:pt x="8464" y="4320"/>
                  </a:cubicBezTo>
                  <a:cubicBezTo>
                    <a:pt x="8406" y="6655"/>
                    <a:pt x="6538" y="8465"/>
                    <a:pt x="4203" y="84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4" name="Google Shape;4434;p14"/>
            <p:cNvSpPr/>
            <p:nvPr/>
          </p:nvSpPr>
          <p:spPr>
            <a:xfrm>
              <a:off x="2824975" y="2615250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6"/>
                  </a:moveTo>
                  <a:cubicBezTo>
                    <a:pt x="1869" y="8406"/>
                    <a:pt x="1" y="6596"/>
                    <a:pt x="1" y="4203"/>
                  </a:cubicBezTo>
                  <a:cubicBezTo>
                    <a:pt x="1" y="1868"/>
                    <a:pt x="1869" y="1"/>
                    <a:pt x="4262" y="1"/>
                  </a:cubicBezTo>
                  <a:cubicBezTo>
                    <a:pt x="6597" y="1"/>
                    <a:pt x="8406" y="1927"/>
                    <a:pt x="8406" y="4262"/>
                  </a:cubicBezTo>
                  <a:cubicBezTo>
                    <a:pt x="8406" y="6596"/>
                    <a:pt x="6538" y="8406"/>
                    <a:pt x="4204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5" name="Google Shape;4435;p14"/>
            <p:cNvSpPr/>
            <p:nvPr/>
          </p:nvSpPr>
          <p:spPr>
            <a:xfrm>
              <a:off x="2824975" y="2861875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5"/>
                  </a:moveTo>
                  <a:cubicBezTo>
                    <a:pt x="1810" y="8405"/>
                    <a:pt x="1" y="6538"/>
                    <a:pt x="1" y="4203"/>
                  </a:cubicBezTo>
                  <a:cubicBezTo>
                    <a:pt x="1" y="1868"/>
                    <a:pt x="1869" y="0"/>
                    <a:pt x="4204" y="0"/>
                  </a:cubicBezTo>
                  <a:cubicBezTo>
                    <a:pt x="6538" y="0"/>
                    <a:pt x="8406" y="1868"/>
                    <a:pt x="8406" y="4203"/>
                  </a:cubicBezTo>
                  <a:cubicBezTo>
                    <a:pt x="8406" y="6596"/>
                    <a:pt x="6538" y="8405"/>
                    <a:pt x="4204" y="840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6" name="Google Shape;4436;p14"/>
            <p:cNvSpPr/>
            <p:nvPr/>
          </p:nvSpPr>
          <p:spPr>
            <a:xfrm>
              <a:off x="4544000" y="3108475"/>
              <a:ext cx="210150" cy="210175"/>
            </a:xfrm>
            <a:custGeom>
              <a:avLst/>
              <a:gdLst/>
              <a:ahLst/>
              <a:cxnLst/>
              <a:rect l="l" t="t" r="r" b="b"/>
              <a:pathLst>
                <a:path w="8406" h="8407" extrusionOk="0">
                  <a:moveTo>
                    <a:pt x="4203" y="8406"/>
                  </a:moveTo>
                  <a:cubicBezTo>
                    <a:pt x="1868" y="8406"/>
                    <a:pt x="0" y="6597"/>
                    <a:pt x="0" y="4203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38" y="1"/>
                    <a:pt x="8406" y="1869"/>
                    <a:pt x="8406" y="4203"/>
                  </a:cubicBezTo>
                  <a:cubicBezTo>
                    <a:pt x="8406" y="6538"/>
                    <a:pt x="6596" y="8406"/>
                    <a:pt x="4203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7" name="Google Shape;4437;p14"/>
            <p:cNvSpPr/>
            <p:nvPr/>
          </p:nvSpPr>
          <p:spPr>
            <a:xfrm>
              <a:off x="3313850" y="1879775"/>
              <a:ext cx="210150" cy="208700"/>
            </a:xfrm>
            <a:custGeom>
              <a:avLst/>
              <a:gdLst/>
              <a:ahLst/>
              <a:cxnLst/>
              <a:rect l="l" t="t" r="r" b="b"/>
              <a:pathLst>
                <a:path w="8406" h="8348" extrusionOk="0">
                  <a:moveTo>
                    <a:pt x="4203" y="8348"/>
                  </a:moveTo>
                  <a:cubicBezTo>
                    <a:pt x="1868" y="8348"/>
                    <a:pt x="0" y="6480"/>
                    <a:pt x="58" y="4145"/>
                  </a:cubicBezTo>
                  <a:cubicBezTo>
                    <a:pt x="58" y="1810"/>
                    <a:pt x="1926" y="1"/>
                    <a:pt x="4261" y="1"/>
                  </a:cubicBezTo>
                  <a:cubicBezTo>
                    <a:pt x="6596" y="1"/>
                    <a:pt x="8405" y="1869"/>
                    <a:pt x="8405" y="4203"/>
                  </a:cubicBezTo>
                  <a:cubicBezTo>
                    <a:pt x="8405" y="6538"/>
                    <a:pt x="6538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8" name="Google Shape;4438;p14"/>
            <p:cNvSpPr/>
            <p:nvPr/>
          </p:nvSpPr>
          <p:spPr>
            <a:xfrm>
              <a:off x="3071600" y="3352175"/>
              <a:ext cx="210150" cy="210150"/>
            </a:xfrm>
            <a:custGeom>
              <a:avLst/>
              <a:gdLst/>
              <a:ahLst/>
              <a:cxnLst/>
              <a:rect l="l" t="t" r="r" b="b"/>
              <a:pathLst>
                <a:path w="8406" h="8406" extrusionOk="0">
                  <a:moveTo>
                    <a:pt x="4262" y="8406"/>
                  </a:moveTo>
                  <a:cubicBezTo>
                    <a:pt x="1868" y="8406"/>
                    <a:pt x="1" y="6538"/>
                    <a:pt x="1" y="4203"/>
                  </a:cubicBezTo>
                  <a:cubicBezTo>
                    <a:pt x="1" y="1868"/>
                    <a:pt x="1868" y="1"/>
                    <a:pt x="4203" y="1"/>
                  </a:cubicBezTo>
                  <a:cubicBezTo>
                    <a:pt x="6538" y="1"/>
                    <a:pt x="8348" y="1810"/>
                    <a:pt x="8406" y="4145"/>
                  </a:cubicBezTo>
                  <a:cubicBezTo>
                    <a:pt x="8406" y="6480"/>
                    <a:pt x="6596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9" name="Google Shape;4439;p14"/>
            <p:cNvSpPr/>
            <p:nvPr/>
          </p:nvSpPr>
          <p:spPr>
            <a:xfrm>
              <a:off x="2826450" y="2373025"/>
              <a:ext cx="207225" cy="208675"/>
            </a:xfrm>
            <a:custGeom>
              <a:avLst/>
              <a:gdLst/>
              <a:ahLst/>
              <a:cxnLst/>
              <a:rect l="l" t="t" r="r" b="b"/>
              <a:pathLst>
                <a:path w="8289" h="8347" extrusionOk="0">
                  <a:moveTo>
                    <a:pt x="4145" y="8347"/>
                  </a:moveTo>
                  <a:cubicBezTo>
                    <a:pt x="1810" y="8347"/>
                    <a:pt x="0" y="6479"/>
                    <a:pt x="0" y="4203"/>
                  </a:cubicBezTo>
                  <a:cubicBezTo>
                    <a:pt x="0" y="1868"/>
                    <a:pt x="1868" y="0"/>
                    <a:pt x="4145" y="0"/>
                  </a:cubicBezTo>
                  <a:cubicBezTo>
                    <a:pt x="6421" y="0"/>
                    <a:pt x="8289" y="1868"/>
                    <a:pt x="8289" y="4203"/>
                  </a:cubicBezTo>
                  <a:cubicBezTo>
                    <a:pt x="8289" y="6479"/>
                    <a:pt x="6421" y="8347"/>
                    <a:pt x="4145" y="834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0" name="Google Shape;4440;p14"/>
            <p:cNvSpPr/>
            <p:nvPr/>
          </p:nvSpPr>
          <p:spPr>
            <a:xfrm>
              <a:off x="4050775" y="3598800"/>
              <a:ext cx="208700" cy="208700"/>
            </a:xfrm>
            <a:custGeom>
              <a:avLst/>
              <a:gdLst/>
              <a:ahLst/>
              <a:cxnLst/>
              <a:rect l="l" t="t" r="r" b="b"/>
              <a:pathLst>
                <a:path w="8348" h="8348" extrusionOk="0">
                  <a:moveTo>
                    <a:pt x="8347" y="4145"/>
                  </a:moveTo>
                  <a:cubicBezTo>
                    <a:pt x="8347" y="6479"/>
                    <a:pt x="6538" y="8347"/>
                    <a:pt x="4203" y="8347"/>
                  </a:cubicBezTo>
                  <a:cubicBezTo>
                    <a:pt x="1926" y="8347"/>
                    <a:pt x="59" y="6538"/>
                    <a:pt x="59" y="4203"/>
                  </a:cubicBezTo>
                  <a:cubicBezTo>
                    <a:pt x="0" y="1926"/>
                    <a:pt x="1868" y="59"/>
                    <a:pt x="4144" y="59"/>
                  </a:cubicBezTo>
                  <a:cubicBezTo>
                    <a:pt x="6479" y="0"/>
                    <a:pt x="8347" y="1868"/>
                    <a:pt x="8347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1" name="Google Shape;4441;p14"/>
            <p:cNvSpPr/>
            <p:nvPr/>
          </p:nvSpPr>
          <p:spPr>
            <a:xfrm>
              <a:off x="3315300" y="3598800"/>
              <a:ext cx="207250" cy="208700"/>
            </a:xfrm>
            <a:custGeom>
              <a:avLst/>
              <a:gdLst/>
              <a:ahLst/>
              <a:cxnLst/>
              <a:rect l="l" t="t" r="r" b="b"/>
              <a:pathLst>
                <a:path w="8290" h="8348" extrusionOk="0">
                  <a:moveTo>
                    <a:pt x="4145" y="59"/>
                  </a:moveTo>
                  <a:cubicBezTo>
                    <a:pt x="6421" y="0"/>
                    <a:pt x="8289" y="1926"/>
                    <a:pt x="8289" y="4203"/>
                  </a:cubicBezTo>
                  <a:cubicBezTo>
                    <a:pt x="8289" y="6421"/>
                    <a:pt x="6421" y="8289"/>
                    <a:pt x="4203" y="8347"/>
                  </a:cubicBezTo>
                  <a:cubicBezTo>
                    <a:pt x="1927" y="8347"/>
                    <a:pt x="0" y="6479"/>
                    <a:pt x="0" y="4203"/>
                  </a:cubicBezTo>
                  <a:cubicBezTo>
                    <a:pt x="0" y="1926"/>
                    <a:pt x="1868" y="59"/>
                    <a:pt x="414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2" name="Google Shape;4442;p14"/>
            <p:cNvSpPr/>
            <p:nvPr/>
          </p:nvSpPr>
          <p:spPr>
            <a:xfrm>
              <a:off x="2826450" y="3109950"/>
              <a:ext cx="207225" cy="208700"/>
            </a:xfrm>
            <a:custGeom>
              <a:avLst/>
              <a:gdLst/>
              <a:ahLst/>
              <a:cxnLst/>
              <a:rect l="l" t="t" r="r" b="b"/>
              <a:pathLst>
                <a:path w="8289" h="8348" extrusionOk="0">
                  <a:moveTo>
                    <a:pt x="8289" y="4144"/>
                  </a:moveTo>
                  <a:cubicBezTo>
                    <a:pt x="8289" y="6362"/>
                    <a:pt x="6421" y="8289"/>
                    <a:pt x="4203" y="8289"/>
                  </a:cubicBezTo>
                  <a:cubicBezTo>
                    <a:pt x="1927" y="8347"/>
                    <a:pt x="0" y="6421"/>
                    <a:pt x="0" y="4144"/>
                  </a:cubicBezTo>
                  <a:cubicBezTo>
                    <a:pt x="0" y="1926"/>
                    <a:pt x="1868" y="58"/>
                    <a:pt x="4145" y="0"/>
                  </a:cubicBezTo>
                  <a:cubicBezTo>
                    <a:pt x="6363" y="0"/>
                    <a:pt x="8289" y="1868"/>
                    <a:pt x="8289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3" name="Google Shape;4443;p14"/>
            <p:cNvSpPr/>
            <p:nvPr/>
          </p:nvSpPr>
          <p:spPr>
            <a:xfrm>
              <a:off x="4298850" y="1881250"/>
              <a:ext cx="205775" cy="205775"/>
            </a:xfrm>
            <a:custGeom>
              <a:avLst/>
              <a:gdLst/>
              <a:ahLst/>
              <a:cxnLst/>
              <a:rect l="l" t="t" r="r" b="b"/>
              <a:pathLst>
                <a:path w="8231" h="8231" extrusionOk="0">
                  <a:moveTo>
                    <a:pt x="8230" y="4086"/>
                  </a:moveTo>
                  <a:cubicBezTo>
                    <a:pt x="8230" y="6363"/>
                    <a:pt x="6362" y="8230"/>
                    <a:pt x="4144" y="8230"/>
                  </a:cubicBezTo>
                  <a:cubicBezTo>
                    <a:pt x="1868" y="8230"/>
                    <a:pt x="58" y="6421"/>
                    <a:pt x="58" y="4144"/>
                  </a:cubicBezTo>
                  <a:cubicBezTo>
                    <a:pt x="0" y="1868"/>
                    <a:pt x="1868" y="0"/>
                    <a:pt x="4144" y="0"/>
                  </a:cubicBezTo>
                  <a:cubicBezTo>
                    <a:pt x="6421" y="59"/>
                    <a:pt x="8230" y="1868"/>
                    <a:pt x="8230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4" name="Google Shape;4444;p14"/>
            <p:cNvSpPr/>
            <p:nvPr/>
          </p:nvSpPr>
          <p:spPr>
            <a:xfrm>
              <a:off x="4545450" y="2127850"/>
              <a:ext cx="207250" cy="205775"/>
            </a:xfrm>
            <a:custGeom>
              <a:avLst/>
              <a:gdLst/>
              <a:ahLst/>
              <a:cxnLst/>
              <a:rect l="l" t="t" r="r" b="b"/>
              <a:pathLst>
                <a:path w="8290" h="8231" extrusionOk="0">
                  <a:moveTo>
                    <a:pt x="8231" y="4087"/>
                  </a:moveTo>
                  <a:cubicBezTo>
                    <a:pt x="8289" y="6363"/>
                    <a:pt x="6421" y="8231"/>
                    <a:pt x="4145" y="8231"/>
                  </a:cubicBezTo>
                  <a:cubicBezTo>
                    <a:pt x="1869" y="8231"/>
                    <a:pt x="59" y="6422"/>
                    <a:pt x="59" y="4145"/>
                  </a:cubicBezTo>
                  <a:cubicBezTo>
                    <a:pt x="1" y="1927"/>
                    <a:pt x="1869" y="1"/>
                    <a:pt x="4145" y="59"/>
                  </a:cubicBezTo>
                  <a:cubicBezTo>
                    <a:pt x="6363" y="59"/>
                    <a:pt x="8231" y="1869"/>
                    <a:pt x="8231" y="408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5" name="Google Shape;4445;p14"/>
            <p:cNvSpPr/>
            <p:nvPr/>
          </p:nvSpPr>
          <p:spPr>
            <a:xfrm>
              <a:off x="4548375" y="3355100"/>
              <a:ext cx="202850" cy="202850"/>
            </a:xfrm>
            <a:custGeom>
              <a:avLst/>
              <a:gdLst/>
              <a:ahLst/>
              <a:cxnLst/>
              <a:rect l="l" t="t" r="r" b="b"/>
              <a:pathLst>
                <a:path w="8114" h="8114" extrusionOk="0">
                  <a:moveTo>
                    <a:pt x="8056" y="4028"/>
                  </a:moveTo>
                  <a:cubicBezTo>
                    <a:pt x="8114" y="6304"/>
                    <a:pt x="6304" y="8114"/>
                    <a:pt x="4086" y="8114"/>
                  </a:cubicBezTo>
                  <a:cubicBezTo>
                    <a:pt x="1810" y="8114"/>
                    <a:pt x="0" y="6363"/>
                    <a:pt x="0" y="4086"/>
                  </a:cubicBezTo>
                  <a:cubicBezTo>
                    <a:pt x="0" y="1868"/>
                    <a:pt x="1693" y="59"/>
                    <a:pt x="3911" y="59"/>
                  </a:cubicBezTo>
                  <a:cubicBezTo>
                    <a:pt x="6188" y="0"/>
                    <a:pt x="8056" y="1751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6" name="Google Shape;4446;p14"/>
            <p:cNvSpPr/>
            <p:nvPr/>
          </p:nvSpPr>
          <p:spPr>
            <a:xfrm>
              <a:off x="3075975" y="1882700"/>
              <a:ext cx="201400" cy="202875"/>
            </a:xfrm>
            <a:custGeom>
              <a:avLst/>
              <a:gdLst/>
              <a:ahLst/>
              <a:cxnLst/>
              <a:rect l="l" t="t" r="r" b="b"/>
              <a:pathLst>
                <a:path w="8056" h="8115" extrusionOk="0">
                  <a:moveTo>
                    <a:pt x="8056" y="4086"/>
                  </a:moveTo>
                  <a:cubicBezTo>
                    <a:pt x="8056" y="6363"/>
                    <a:pt x="6246" y="8114"/>
                    <a:pt x="3970" y="8114"/>
                  </a:cubicBezTo>
                  <a:cubicBezTo>
                    <a:pt x="1752" y="8056"/>
                    <a:pt x="1" y="6305"/>
                    <a:pt x="1" y="4028"/>
                  </a:cubicBezTo>
                  <a:cubicBezTo>
                    <a:pt x="1" y="1752"/>
                    <a:pt x="1810" y="1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7" name="Google Shape;4447;p14"/>
            <p:cNvSpPr/>
            <p:nvPr/>
          </p:nvSpPr>
          <p:spPr>
            <a:xfrm>
              <a:off x="2829375" y="21307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5" y="3970"/>
                  </a:moveTo>
                  <a:cubicBezTo>
                    <a:pt x="8055" y="6188"/>
                    <a:pt x="6304" y="7997"/>
                    <a:pt x="4086" y="8056"/>
                  </a:cubicBezTo>
                  <a:cubicBezTo>
                    <a:pt x="1810" y="8056"/>
                    <a:pt x="0" y="6246"/>
                    <a:pt x="0" y="4028"/>
                  </a:cubicBezTo>
                  <a:cubicBezTo>
                    <a:pt x="0" y="1810"/>
                    <a:pt x="1751" y="1"/>
                    <a:pt x="3969" y="1"/>
                  </a:cubicBezTo>
                  <a:cubicBezTo>
                    <a:pt x="6187" y="1"/>
                    <a:pt x="7997" y="1752"/>
                    <a:pt x="805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8" name="Google Shape;4448;p14"/>
            <p:cNvSpPr/>
            <p:nvPr/>
          </p:nvSpPr>
          <p:spPr>
            <a:xfrm>
              <a:off x="4301750" y="36031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6" y="3970"/>
                  </a:moveTo>
                  <a:cubicBezTo>
                    <a:pt x="8056" y="6246"/>
                    <a:pt x="6305" y="7997"/>
                    <a:pt x="4087" y="8055"/>
                  </a:cubicBezTo>
                  <a:cubicBezTo>
                    <a:pt x="1810" y="8055"/>
                    <a:pt x="1" y="6246"/>
                    <a:pt x="1" y="4028"/>
                  </a:cubicBezTo>
                  <a:cubicBezTo>
                    <a:pt x="1" y="1810"/>
                    <a:pt x="1810" y="0"/>
                    <a:pt x="4028" y="0"/>
                  </a:cubicBezTo>
                  <a:cubicBezTo>
                    <a:pt x="6246" y="0"/>
                    <a:pt x="8056" y="1751"/>
                    <a:pt x="8056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9" name="Google Shape;4449;p14"/>
            <p:cNvSpPr/>
            <p:nvPr/>
          </p:nvSpPr>
          <p:spPr>
            <a:xfrm>
              <a:off x="4790600" y="2619625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4029" y="1"/>
                  </a:moveTo>
                  <a:cubicBezTo>
                    <a:pt x="6247" y="1"/>
                    <a:pt x="8056" y="1810"/>
                    <a:pt x="8056" y="4028"/>
                  </a:cubicBezTo>
                  <a:cubicBezTo>
                    <a:pt x="8056" y="6246"/>
                    <a:pt x="6305" y="8056"/>
                    <a:pt x="4087" y="8056"/>
                  </a:cubicBezTo>
                  <a:cubicBezTo>
                    <a:pt x="1810" y="8056"/>
                    <a:pt x="59" y="6305"/>
                    <a:pt x="1" y="4028"/>
                  </a:cubicBezTo>
                  <a:cubicBezTo>
                    <a:pt x="1" y="1810"/>
                    <a:pt x="1810" y="59"/>
                    <a:pt x="402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0" name="Google Shape;4450;p14"/>
            <p:cNvSpPr/>
            <p:nvPr/>
          </p:nvSpPr>
          <p:spPr>
            <a:xfrm>
              <a:off x="3564825" y="1641925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8056" y="4028"/>
                  </a:moveTo>
                  <a:cubicBezTo>
                    <a:pt x="8056" y="6246"/>
                    <a:pt x="6246" y="7997"/>
                    <a:pt x="4028" y="7997"/>
                  </a:cubicBezTo>
                  <a:cubicBezTo>
                    <a:pt x="1810" y="7997"/>
                    <a:pt x="1" y="6129"/>
                    <a:pt x="59" y="3911"/>
                  </a:cubicBezTo>
                  <a:cubicBezTo>
                    <a:pt x="59" y="1752"/>
                    <a:pt x="1869" y="0"/>
                    <a:pt x="4028" y="0"/>
                  </a:cubicBezTo>
                  <a:cubicBezTo>
                    <a:pt x="6246" y="0"/>
                    <a:pt x="8056" y="1752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1" name="Google Shape;4451;p14"/>
            <p:cNvSpPr/>
            <p:nvPr/>
          </p:nvSpPr>
          <p:spPr>
            <a:xfrm>
              <a:off x="3811450" y="16404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4086" y="58"/>
                  </a:moveTo>
                  <a:cubicBezTo>
                    <a:pt x="6304" y="58"/>
                    <a:pt x="8056" y="1868"/>
                    <a:pt x="8056" y="4086"/>
                  </a:cubicBezTo>
                  <a:cubicBezTo>
                    <a:pt x="8056" y="6304"/>
                    <a:pt x="6246" y="8055"/>
                    <a:pt x="4028" y="8055"/>
                  </a:cubicBezTo>
                  <a:cubicBezTo>
                    <a:pt x="1810" y="8055"/>
                    <a:pt x="0" y="6246"/>
                    <a:pt x="59" y="4028"/>
                  </a:cubicBezTo>
                  <a:cubicBezTo>
                    <a:pt x="59" y="1810"/>
                    <a:pt x="1868" y="0"/>
                    <a:pt x="4086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2" name="Google Shape;4452;p14"/>
            <p:cNvSpPr/>
            <p:nvPr/>
          </p:nvSpPr>
          <p:spPr>
            <a:xfrm>
              <a:off x="4790600" y="2866250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8056" y="4086"/>
                  </a:moveTo>
                  <a:cubicBezTo>
                    <a:pt x="8056" y="6304"/>
                    <a:pt x="6247" y="8055"/>
                    <a:pt x="4029" y="8055"/>
                  </a:cubicBezTo>
                  <a:cubicBezTo>
                    <a:pt x="1810" y="8055"/>
                    <a:pt x="1" y="6246"/>
                    <a:pt x="59" y="4028"/>
                  </a:cubicBezTo>
                  <a:cubicBezTo>
                    <a:pt x="59" y="1810"/>
                    <a:pt x="1869" y="0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3" name="Google Shape;4453;p14"/>
            <p:cNvSpPr/>
            <p:nvPr/>
          </p:nvSpPr>
          <p:spPr>
            <a:xfrm>
              <a:off x="2829375" y="3356550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7997" y="4028"/>
                  </a:moveTo>
                  <a:cubicBezTo>
                    <a:pt x="7997" y="6246"/>
                    <a:pt x="6187" y="7997"/>
                    <a:pt x="4028" y="7997"/>
                  </a:cubicBezTo>
                  <a:cubicBezTo>
                    <a:pt x="1810" y="7997"/>
                    <a:pt x="0" y="6130"/>
                    <a:pt x="58" y="3912"/>
                  </a:cubicBezTo>
                  <a:cubicBezTo>
                    <a:pt x="58" y="1752"/>
                    <a:pt x="1926" y="1"/>
                    <a:pt x="4086" y="1"/>
                  </a:cubicBezTo>
                  <a:cubicBezTo>
                    <a:pt x="6246" y="59"/>
                    <a:pt x="8055" y="1869"/>
                    <a:pt x="7997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4" name="Google Shape;4454;p14"/>
            <p:cNvSpPr/>
            <p:nvPr/>
          </p:nvSpPr>
          <p:spPr>
            <a:xfrm>
              <a:off x="3075975" y="3603175"/>
              <a:ext cx="199950" cy="201400"/>
            </a:xfrm>
            <a:custGeom>
              <a:avLst/>
              <a:gdLst/>
              <a:ahLst/>
              <a:cxnLst/>
              <a:rect l="l" t="t" r="r" b="b"/>
              <a:pathLst>
                <a:path w="7998" h="8056" extrusionOk="0">
                  <a:moveTo>
                    <a:pt x="4087" y="0"/>
                  </a:moveTo>
                  <a:cubicBezTo>
                    <a:pt x="6246" y="59"/>
                    <a:pt x="7997" y="1868"/>
                    <a:pt x="7997" y="4028"/>
                  </a:cubicBezTo>
                  <a:cubicBezTo>
                    <a:pt x="7997" y="6246"/>
                    <a:pt x="6130" y="8055"/>
                    <a:pt x="3970" y="7997"/>
                  </a:cubicBezTo>
                  <a:cubicBezTo>
                    <a:pt x="1752" y="7939"/>
                    <a:pt x="1" y="6129"/>
                    <a:pt x="59" y="3970"/>
                  </a:cubicBezTo>
                  <a:cubicBezTo>
                    <a:pt x="59" y="1810"/>
                    <a:pt x="1869" y="0"/>
                    <a:pt x="40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5" name="Google Shape;4455;p14"/>
            <p:cNvSpPr/>
            <p:nvPr/>
          </p:nvSpPr>
          <p:spPr>
            <a:xfrm>
              <a:off x="4056600" y="1641925"/>
              <a:ext cx="198475" cy="198475"/>
            </a:xfrm>
            <a:custGeom>
              <a:avLst/>
              <a:gdLst/>
              <a:ahLst/>
              <a:cxnLst/>
              <a:rect l="l" t="t" r="r" b="b"/>
              <a:pathLst>
                <a:path w="7939" h="7939" extrusionOk="0">
                  <a:moveTo>
                    <a:pt x="3970" y="7939"/>
                  </a:moveTo>
                  <a:cubicBezTo>
                    <a:pt x="1810" y="7939"/>
                    <a:pt x="1" y="6129"/>
                    <a:pt x="1" y="3970"/>
                  </a:cubicBezTo>
                  <a:cubicBezTo>
                    <a:pt x="1" y="1810"/>
                    <a:pt x="1810" y="0"/>
                    <a:pt x="3970" y="0"/>
                  </a:cubicBezTo>
                  <a:cubicBezTo>
                    <a:pt x="6130" y="0"/>
                    <a:pt x="7939" y="1810"/>
                    <a:pt x="7939" y="3970"/>
                  </a:cubicBezTo>
                  <a:cubicBezTo>
                    <a:pt x="7939" y="6188"/>
                    <a:pt x="6130" y="7939"/>
                    <a:pt x="3970" y="793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6" name="Google Shape;4456;p14"/>
            <p:cNvSpPr/>
            <p:nvPr/>
          </p:nvSpPr>
          <p:spPr>
            <a:xfrm>
              <a:off x="4792075" y="2377400"/>
              <a:ext cx="199950" cy="199925"/>
            </a:xfrm>
            <a:custGeom>
              <a:avLst/>
              <a:gdLst/>
              <a:ahLst/>
              <a:cxnLst/>
              <a:rect l="l" t="t" r="r" b="b"/>
              <a:pathLst>
                <a:path w="7998" h="7997" extrusionOk="0">
                  <a:moveTo>
                    <a:pt x="3970" y="58"/>
                  </a:moveTo>
                  <a:cubicBezTo>
                    <a:pt x="6129" y="0"/>
                    <a:pt x="7939" y="1810"/>
                    <a:pt x="7939" y="3969"/>
                  </a:cubicBezTo>
                  <a:cubicBezTo>
                    <a:pt x="7997" y="6129"/>
                    <a:pt x="6188" y="7939"/>
                    <a:pt x="4028" y="7997"/>
                  </a:cubicBezTo>
                  <a:cubicBezTo>
                    <a:pt x="1868" y="7997"/>
                    <a:pt x="59" y="6246"/>
                    <a:pt x="0" y="4028"/>
                  </a:cubicBezTo>
                  <a:cubicBezTo>
                    <a:pt x="0" y="1926"/>
                    <a:pt x="1810" y="58"/>
                    <a:pt x="3970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7" name="Google Shape;4457;p14"/>
            <p:cNvSpPr/>
            <p:nvPr/>
          </p:nvSpPr>
          <p:spPr>
            <a:xfrm>
              <a:off x="4793525" y="31157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70" y="1"/>
                  </a:moveTo>
                  <a:cubicBezTo>
                    <a:pt x="6130" y="1"/>
                    <a:pt x="7881" y="1752"/>
                    <a:pt x="7881" y="3911"/>
                  </a:cubicBezTo>
                  <a:cubicBezTo>
                    <a:pt x="7881" y="6129"/>
                    <a:pt x="6071" y="7881"/>
                    <a:pt x="3853" y="7881"/>
                  </a:cubicBezTo>
                  <a:cubicBezTo>
                    <a:pt x="1693" y="7822"/>
                    <a:pt x="1" y="6071"/>
                    <a:pt x="1" y="3911"/>
                  </a:cubicBezTo>
                  <a:cubicBezTo>
                    <a:pt x="1" y="1693"/>
                    <a:pt x="1752" y="1"/>
                    <a:pt x="39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8" name="Google Shape;4458;p14"/>
            <p:cNvSpPr/>
            <p:nvPr/>
          </p:nvSpPr>
          <p:spPr>
            <a:xfrm>
              <a:off x="2584200" y="2622550"/>
              <a:ext cx="197025" cy="195550"/>
            </a:xfrm>
            <a:custGeom>
              <a:avLst/>
              <a:gdLst/>
              <a:ahLst/>
              <a:cxnLst/>
              <a:rect l="l" t="t" r="r" b="b"/>
              <a:pathLst>
                <a:path w="7881" h="7822" extrusionOk="0">
                  <a:moveTo>
                    <a:pt x="3912" y="7822"/>
                  </a:moveTo>
                  <a:cubicBezTo>
                    <a:pt x="1752" y="7822"/>
                    <a:pt x="1" y="6071"/>
                    <a:pt x="59" y="3911"/>
                  </a:cubicBezTo>
                  <a:cubicBezTo>
                    <a:pt x="59" y="1693"/>
                    <a:pt x="1810" y="0"/>
                    <a:pt x="3970" y="0"/>
                  </a:cubicBezTo>
                  <a:cubicBezTo>
                    <a:pt x="6188" y="0"/>
                    <a:pt x="7881" y="1751"/>
                    <a:pt x="7881" y="3970"/>
                  </a:cubicBezTo>
                  <a:cubicBezTo>
                    <a:pt x="7881" y="6129"/>
                    <a:pt x="6130" y="7822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9" name="Google Shape;4459;p14"/>
            <p:cNvSpPr/>
            <p:nvPr/>
          </p:nvSpPr>
          <p:spPr>
            <a:xfrm>
              <a:off x="3321125" y="16433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12" y="7822"/>
                  </a:moveTo>
                  <a:cubicBezTo>
                    <a:pt x="1694" y="7822"/>
                    <a:pt x="1" y="6071"/>
                    <a:pt x="1" y="3912"/>
                  </a:cubicBezTo>
                  <a:cubicBezTo>
                    <a:pt x="59" y="1694"/>
                    <a:pt x="1810" y="1"/>
                    <a:pt x="3970" y="1"/>
                  </a:cubicBezTo>
                  <a:cubicBezTo>
                    <a:pt x="6130" y="59"/>
                    <a:pt x="7881" y="1810"/>
                    <a:pt x="7823" y="3970"/>
                  </a:cubicBezTo>
                  <a:cubicBezTo>
                    <a:pt x="7823" y="6130"/>
                    <a:pt x="6071" y="7881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0" name="Google Shape;4460;p14"/>
            <p:cNvSpPr/>
            <p:nvPr/>
          </p:nvSpPr>
          <p:spPr>
            <a:xfrm>
              <a:off x="3812900" y="3851250"/>
              <a:ext cx="198500" cy="197025"/>
            </a:xfrm>
            <a:custGeom>
              <a:avLst/>
              <a:gdLst/>
              <a:ahLst/>
              <a:cxnLst/>
              <a:rect l="l" t="t" r="r" b="b"/>
              <a:pathLst>
                <a:path w="7940" h="7881" extrusionOk="0">
                  <a:moveTo>
                    <a:pt x="7939" y="3969"/>
                  </a:moveTo>
                  <a:cubicBezTo>
                    <a:pt x="7881" y="6188"/>
                    <a:pt x="6130" y="7880"/>
                    <a:pt x="3970" y="7880"/>
                  </a:cubicBezTo>
                  <a:cubicBezTo>
                    <a:pt x="1752" y="7880"/>
                    <a:pt x="1" y="6071"/>
                    <a:pt x="59" y="3911"/>
                  </a:cubicBezTo>
                  <a:cubicBezTo>
                    <a:pt x="117" y="1693"/>
                    <a:pt x="1869" y="0"/>
                    <a:pt x="4028" y="59"/>
                  </a:cubicBezTo>
                  <a:cubicBezTo>
                    <a:pt x="6188" y="59"/>
                    <a:pt x="7939" y="1810"/>
                    <a:pt x="7939" y="39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1" name="Google Shape;4461;p14"/>
            <p:cNvSpPr/>
            <p:nvPr/>
          </p:nvSpPr>
          <p:spPr>
            <a:xfrm>
              <a:off x="2585675" y="2869150"/>
              <a:ext cx="195550" cy="195575"/>
            </a:xfrm>
            <a:custGeom>
              <a:avLst/>
              <a:gdLst/>
              <a:ahLst/>
              <a:cxnLst/>
              <a:rect l="l" t="t" r="r" b="b"/>
              <a:pathLst>
                <a:path w="7822" h="7823" extrusionOk="0">
                  <a:moveTo>
                    <a:pt x="7822" y="3912"/>
                  </a:moveTo>
                  <a:cubicBezTo>
                    <a:pt x="7822" y="6071"/>
                    <a:pt x="6129" y="7823"/>
                    <a:pt x="3911" y="7823"/>
                  </a:cubicBezTo>
                  <a:cubicBezTo>
                    <a:pt x="1751" y="7823"/>
                    <a:pt x="0" y="6130"/>
                    <a:pt x="0" y="3970"/>
                  </a:cubicBezTo>
                  <a:cubicBezTo>
                    <a:pt x="0" y="1752"/>
                    <a:pt x="1693" y="59"/>
                    <a:pt x="3853" y="1"/>
                  </a:cubicBezTo>
                  <a:cubicBezTo>
                    <a:pt x="6071" y="1"/>
                    <a:pt x="7763" y="1752"/>
                    <a:pt x="7822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2" name="Google Shape;4462;p14"/>
            <p:cNvSpPr/>
            <p:nvPr/>
          </p:nvSpPr>
          <p:spPr>
            <a:xfrm>
              <a:off x="3567750" y="3851250"/>
              <a:ext cx="197025" cy="198475"/>
            </a:xfrm>
            <a:custGeom>
              <a:avLst/>
              <a:gdLst/>
              <a:ahLst/>
              <a:cxnLst/>
              <a:rect l="l" t="t" r="r" b="b"/>
              <a:pathLst>
                <a:path w="7881" h="7939" extrusionOk="0">
                  <a:moveTo>
                    <a:pt x="4028" y="59"/>
                  </a:moveTo>
                  <a:cubicBezTo>
                    <a:pt x="6188" y="117"/>
                    <a:pt x="7881" y="1868"/>
                    <a:pt x="7822" y="4028"/>
                  </a:cubicBezTo>
                  <a:cubicBezTo>
                    <a:pt x="7822" y="6246"/>
                    <a:pt x="6013" y="7939"/>
                    <a:pt x="3853" y="7880"/>
                  </a:cubicBezTo>
                  <a:cubicBezTo>
                    <a:pt x="1693" y="7822"/>
                    <a:pt x="1" y="6071"/>
                    <a:pt x="1" y="3853"/>
                  </a:cubicBezTo>
                  <a:cubicBezTo>
                    <a:pt x="59" y="1693"/>
                    <a:pt x="1868" y="0"/>
                    <a:pt x="4028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3" name="Google Shape;4463;p14"/>
            <p:cNvSpPr/>
            <p:nvPr/>
          </p:nvSpPr>
          <p:spPr>
            <a:xfrm>
              <a:off x="4551300" y="1891450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7763" y="3912"/>
                  </a:moveTo>
                  <a:cubicBezTo>
                    <a:pt x="7763" y="6071"/>
                    <a:pt x="6071" y="7764"/>
                    <a:pt x="3853" y="7764"/>
                  </a:cubicBezTo>
                  <a:cubicBezTo>
                    <a:pt x="1693" y="7764"/>
                    <a:pt x="0" y="6013"/>
                    <a:pt x="0" y="3853"/>
                  </a:cubicBezTo>
                  <a:cubicBezTo>
                    <a:pt x="0" y="1693"/>
                    <a:pt x="1751" y="1"/>
                    <a:pt x="3969" y="1"/>
                  </a:cubicBezTo>
                  <a:cubicBezTo>
                    <a:pt x="6129" y="1"/>
                    <a:pt x="7822" y="1693"/>
                    <a:pt x="7763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4" name="Google Shape;4464;p14"/>
            <p:cNvSpPr/>
            <p:nvPr/>
          </p:nvSpPr>
          <p:spPr>
            <a:xfrm>
              <a:off x="4059525" y="385270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3794" y="59"/>
                  </a:moveTo>
                  <a:cubicBezTo>
                    <a:pt x="5954" y="1"/>
                    <a:pt x="7705" y="1693"/>
                    <a:pt x="7705" y="3853"/>
                  </a:cubicBezTo>
                  <a:cubicBezTo>
                    <a:pt x="7705" y="6013"/>
                    <a:pt x="6013" y="7764"/>
                    <a:pt x="3853" y="7764"/>
                  </a:cubicBezTo>
                  <a:cubicBezTo>
                    <a:pt x="1693" y="7764"/>
                    <a:pt x="0" y="6071"/>
                    <a:pt x="0" y="3911"/>
                  </a:cubicBezTo>
                  <a:cubicBezTo>
                    <a:pt x="0" y="1752"/>
                    <a:pt x="1693" y="59"/>
                    <a:pt x="379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5" name="Google Shape;4465;p14"/>
            <p:cNvSpPr/>
            <p:nvPr/>
          </p:nvSpPr>
          <p:spPr>
            <a:xfrm>
              <a:off x="2585675" y="2380300"/>
              <a:ext cx="194100" cy="194125"/>
            </a:xfrm>
            <a:custGeom>
              <a:avLst/>
              <a:gdLst/>
              <a:ahLst/>
              <a:cxnLst/>
              <a:rect l="l" t="t" r="r" b="b"/>
              <a:pathLst>
                <a:path w="7764" h="7765" extrusionOk="0">
                  <a:moveTo>
                    <a:pt x="3911" y="59"/>
                  </a:moveTo>
                  <a:cubicBezTo>
                    <a:pt x="6071" y="59"/>
                    <a:pt x="7763" y="1810"/>
                    <a:pt x="7763" y="3912"/>
                  </a:cubicBezTo>
                  <a:cubicBezTo>
                    <a:pt x="7763" y="6071"/>
                    <a:pt x="6012" y="7764"/>
                    <a:pt x="3853" y="7764"/>
                  </a:cubicBezTo>
                  <a:cubicBezTo>
                    <a:pt x="1693" y="7764"/>
                    <a:pt x="0" y="6013"/>
                    <a:pt x="59" y="3853"/>
                  </a:cubicBezTo>
                  <a:cubicBezTo>
                    <a:pt x="59" y="1694"/>
                    <a:pt x="1810" y="1"/>
                    <a:pt x="391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6" name="Google Shape;4466;p14"/>
            <p:cNvSpPr/>
            <p:nvPr/>
          </p:nvSpPr>
          <p:spPr>
            <a:xfrm>
              <a:off x="3322600" y="3854175"/>
              <a:ext cx="192650" cy="192625"/>
            </a:xfrm>
            <a:custGeom>
              <a:avLst/>
              <a:gdLst/>
              <a:ahLst/>
              <a:cxnLst/>
              <a:rect l="l" t="t" r="r" b="b"/>
              <a:pathLst>
                <a:path w="7706" h="7705" extrusionOk="0">
                  <a:moveTo>
                    <a:pt x="7705" y="3852"/>
                  </a:moveTo>
                  <a:cubicBezTo>
                    <a:pt x="7705" y="5954"/>
                    <a:pt x="5954" y="7705"/>
                    <a:pt x="3853" y="7705"/>
                  </a:cubicBezTo>
                  <a:cubicBezTo>
                    <a:pt x="1751" y="7705"/>
                    <a:pt x="0" y="5954"/>
                    <a:pt x="0" y="3852"/>
                  </a:cubicBezTo>
                  <a:cubicBezTo>
                    <a:pt x="0" y="1693"/>
                    <a:pt x="1751" y="0"/>
                    <a:pt x="3911" y="0"/>
                  </a:cubicBezTo>
                  <a:cubicBezTo>
                    <a:pt x="6012" y="0"/>
                    <a:pt x="7705" y="1751"/>
                    <a:pt x="7705" y="38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7" name="Google Shape;4467;p14"/>
            <p:cNvSpPr/>
            <p:nvPr/>
          </p:nvSpPr>
          <p:spPr>
            <a:xfrm>
              <a:off x="2585675" y="3117225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3969" y="1"/>
                  </a:moveTo>
                  <a:cubicBezTo>
                    <a:pt x="6071" y="59"/>
                    <a:pt x="7822" y="1869"/>
                    <a:pt x="7763" y="3970"/>
                  </a:cubicBezTo>
                  <a:cubicBezTo>
                    <a:pt x="7705" y="6071"/>
                    <a:pt x="5954" y="7764"/>
                    <a:pt x="3853" y="7706"/>
                  </a:cubicBezTo>
                  <a:cubicBezTo>
                    <a:pt x="1751" y="7706"/>
                    <a:pt x="0" y="5896"/>
                    <a:pt x="59" y="3795"/>
                  </a:cubicBezTo>
                  <a:cubicBezTo>
                    <a:pt x="117" y="1694"/>
                    <a:pt x="1868" y="1"/>
                    <a:pt x="39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8" name="Google Shape;4468;p14"/>
            <p:cNvSpPr/>
            <p:nvPr/>
          </p:nvSpPr>
          <p:spPr>
            <a:xfrm>
              <a:off x="4795000" y="2133700"/>
              <a:ext cx="192625" cy="194100"/>
            </a:xfrm>
            <a:custGeom>
              <a:avLst/>
              <a:gdLst/>
              <a:ahLst/>
              <a:cxnLst/>
              <a:rect l="l" t="t" r="r" b="b"/>
              <a:pathLst>
                <a:path w="7705" h="7764" extrusionOk="0">
                  <a:moveTo>
                    <a:pt x="3911" y="7764"/>
                  </a:moveTo>
                  <a:cubicBezTo>
                    <a:pt x="1810" y="7764"/>
                    <a:pt x="58" y="6012"/>
                    <a:pt x="0" y="3911"/>
                  </a:cubicBezTo>
                  <a:cubicBezTo>
                    <a:pt x="0" y="1810"/>
                    <a:pt x="1751" y="59"/>
                    <a:pt x="3853" y="59"/>
                  </a:cubicBezTo>
                  <a:cubicBezTo>
                    <a:pt x="5954" y="0"/>
                    <a:pt x="7705" y="1751"/>
                    <a:pt x="7705" y="3911"/>
                  </a:cubicBezTo>
                  <a:cubicBezTo>
                    <a:pt x="7705" y="5954"/>
                    <a:pt x="6012" y="7705"/>
                    <a:pt x="3911" y="776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9" name="Google Shape;4469;p14"/>
            <p:cNvSpPr/>
            <p:nvPr/>
          </p:nvSpPr>
          <p:spPr>
            <a:xfrm>
              <a:off x="4306125" y="164485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7706" y="3911"/>
                  </a:moveTo>
                  <a:cubicBezTo>
                    <a:pt x="7648" y="6012"/>
                    <a:pt x="5896" y="7763"/>
                    <a:pt x="3737" y="7705"/>
                  </a:cubicBezTo>
                  <a:cubicBezTo>
                    <a:pt x="1694" y="7647"/>
                    <a:pt x="1" y="5896"/>
                    <a:pt x="1" y="3794"/>
                  </a:cubicBezTo>
                  <a:cubicBezTo>
                    <a:pt x="1" y="1693"/>
                    <a:pt x="1810" y="0"/>
                    <a:pt x="3912" y="0"/>
                  </a:cubicBezTo>
                  <a:cubicBezTo>
                    <a:pt x="6013" y="59"/>
                    <a:pt x="7706" y="1810"/>
                    <a:pt x="7706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0" name="Google Shape;4470;p14"/>
            <p:cNvSpPr/>
            <p:nvPr/>
          </p:nvSpPr>
          <p:spPr>
            <a:xfrm>
              <a:off x="4546925" y="3606100"/>
              <a:ext cx="195550" cy="194100"/>
            </a:xfrm>
            <a:custGeom>
              <a:avLst/>
              <a:gdLst/>
              <a:ahLst/>
              <a:cxnLst/>
              <a:rect l="l" t="t" r="r" b="b"/>
              <a:pathLst>
                <a:path w="7822" h="7764" extrusionOk="0">
                  <a:moveTo>
                    <a:pt x="3853" y="7763"/>
                  </a:moveTo>
                  <a:cubicBezTo>
                    <a:pt x="1751" y="7705"/>
                    <a:pt x="0" y="5895"/>
                    <a:pt x="58" y="3794"/>
                  </a:cubicBezTo>
                  <a:cubicBezTo>
                    <a:pt x="117" y="1693"/>
                    <a:pt x="1926" y="0"/>
                    <a:pt x="3969" y="58"/>
                  </a:cubicBezTo>
                  <a:cubicBezTo>
                    <a:pt x="6129" y="117"/>
                    <a:pt x="7822" y="1868"/>
                    <a:pt x="7763" y="4028"/>
                  </a:cubicBezTo>
                  <a:cubicBezTo>
                    <a:pt x="7705" y="6071"/>
                    <a:pt x="5954" y="7763"/>
                    <a:pt x="3853" y="77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1" name="Google Shape;4471;p14"/>
            <p:cNvSpPr/>
            <p:nvPr/>
          </p:nvSpPr>
          <p:spPr>
            <a:xfrm>
              <a:off x="2832275" y="1887075"/>
              <a:ext cx="194125" cy="194100"/>
            </a:xfrm>
            <a:custGeom>
              <a:avLst/>
              <a:gdLst/>
              <a:ahLst/>
              <a:cxnLst/>
              <a:rect l="l" t="t" r="r" b="b"/>
              <a:pathLst>
                <a:path w="7765" h="7764" extrusionOk="0">
                  <a:moveTo>
                    <a:pt x="7764" y="3911"/>
                  </a:moveTo>
                  <a:cubicBezTo>
                    <a:pt x="7706" y="6013"/>
                    <a:pt x="5955" y="7764"/>
                    <a:pt x="3912" y="7706"/>
                  </a:cubicBezTo>
                  <a:cubicBezTo>
                    <a:pt x="1752" y="7706"/>
                    <a:pt x="1" y="5954"/>
                    <a:pt x="59" y="3795"/>
                  </a:cubicBezTo>
                  <a:cubicBezTo>
                    <a:pt x="118" y="1693"/>
                    <a:pt x="1869" y="1"/>
                    <a:pt x="3970" y="59"/>
                  </a:cubicBezTo>
                  <a:cubicBezTo>
                    <a:pt x="6071" y="59"/>
                    <a:pt x="7764" y="1810"/>
                    <a:pt x="7764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2" name="Google Shape;4472;p14"/>
            <p:cNvSpPr/>
            <p:nvPr/>
          </p:nvSpPr>
          <p:spPr>
            <a:xfrm>
              <a:off x="4796450" y="3362400"/>
              <a:ext cx="191175" cy="189725"/>
            </a:xfrm>
            <a:custGeom>
              <a:avLst/>
              <a:gdLst/>
              <a:ahLst/>
              <a:cxnLst/>
              <a:rect l="l" t="t" r="r" b="b"/>
              <a:pathLst>
                <a:path w="7647" h="7589" extrusionOk="0">
                  <a:moveTo>
                    <a:pt x="3795" y="0"/>
                  </a:moveTo>
                  <a:cubicBezTo>
                    <a:pt x="5896" y="0"/>
                    <a:pt x="7647" y="1751"/>
                    <a:pt x="7589" y="3794"/>
                  </a:cubicBezTo>
                  <a:cubicBezTo>
                    <a:pt x="7589" y="5896"/>
                    <a:pt x="5896" y="7588"/>
                    <a:pt x="3795" y="7588"/>
                  </a:cubicBezTo>
                  <a:cubicBezTo>
                    <a:pt x="1693" y="7588"/>
                    <a:pt x="0" y="5837"/>
                    <a:pt x="0" y="3736"/>
                  </a:cubicBezTo>
                  <a:cubicBezTo>
                    <a:pt x="0" y="1693"/>
                    <a:pt x="1752" y="0"/>
                    <a:pt x="379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3" name="Google Shape;4473;p14"/>
            <p:cNvSpPr/>
            <p:nvPr/>
          </p:nvSpPr>
          <p:spPr>
            <a:xfrm>
              <a:off x="3081825" y="1646300"/>
              <a:ext cx="189725" cy="191200"/>
            </a:xfrm>
            <a:custGeom>
              <a:avLst/>
              <a:gdLst/>
              <a:ahLst/>
              <a:cxnLst/>
              <a:rect l="l" t="t" r="r" b="b"/>
              <a:pathLst>
                <a:path w="7589" h="7648" extrusionOk="0">
                  <a:moveTo>
                    <a:pt x="3794" y="1"/>
                  </a:moveTo>
                  <a:cubicBezTo>
                    <a:pt x="5837" y="1"/>
                    <a:pt x="7588" y="1752"/>
                    <a:pt x="7588" y="3853"/>
                  </a:cubicBezTo>
                  <a:cubicBezTo>
                    <a:pt x="7588" y="5896"/>
                    <a:pt x="5896" y="7589"/>
                    <a:pt x="3794" y="7589"/>
                  </a:cubicBezTo>
                  <a:cubicBezTo>
                    <a:pt x="1751" y="7647"/>
                    <a:pt x="0" y="5896"/>
                    <a:pt x="0" y="3795"/>
                  </a:cubicBezTo>
                  <a:cubicBezTo>
                    <a:pt x="0" y="1693"/>
                    <a:pt x="1693" y="1"/>
                    <a:pt x="3794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4" name="Google Shape;4474;p14"/>
            <p:cNvSpPr/>
            <p:nvPr/>
          </p:nvSpPr>
          <p:spPr>
            <a:xfrm>
              <a:off x="2835200" y="3609000"/>
              <a:ext cx="189725" cy="189725"/>
            </a:xfrm>
            <a:custGeom>
              <a:avLst/>
              <a:gdLst/>
              <a:ahLst/>
              <a:cxnLst/>
              <a:rect l="l" t="t" r="r" b="b"/>
              <a:pathLst>
                <a:path w="7589" h="7589" extrusionOk="0">
                  <a:moveTo>
                    <a:pt x="3795" y="1"/>
                  </a:moveTo>
                  <a:cubicBezTo>
                    <a:pt x="5896" y="59"/>
                    <a:pt x="7589" y="1752"/>
                    <a:pt x="7530" y="3795"/>
                  </a:cubicBezTo>
                  <a:cubicBezTo>
                    <a:pt x="7530" y="5896"/>
                    <a:pt x="5838" y="7589"/>
                    <a:pt x="3736" y="7531"/>
                  </a:cubicBezTo>
                  <a:cubicBezTo>
                    <a:pt x="1635" y="7531"/>
                    <a:pt x="1" y="5838"/>
                    <a:pt x="1" y="3737"/>
                  </a:cubicBezTo>
                  <a:cubicBezTo>
                    <a:pt x="59" y="1635"/>
                    <a:pt x="1752" y="1"/>
                    <a:pt x="379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5" name="Google Shape;4475;p14"/>
            <p:cNvSpPr/>
            <p:nvPr/>
          </p:nvSpPr>
          <p:spPr>
            <a:xfrm>
              <a:off x="4309050" y="3855625"/>
              <a:ext cx="186825" cy="188275"/>
            </a:xfrm>
            <a:custGeom>
              <a:avLst/>
              <a:gdLst/>
              <a:ahLst/>
              <a:cxnLst/>
              <a:rect l="l" t="t" r="r" b="b"/>
              <a:pathLst>
                <a:path w="7473" h="7531" extrusionOk="0">
                  <a:moveTo>
                    <a:pt x="3736" y="7530"/>
                  </a:moveTo>
                  <a:cubicBezTo>
                    <a:pt x="1635" y="7530"/>
                    <a:pt x="1" y="5896"/>
                    <a:pt x="1" y="3794"/>
                  </a:cubicBezTo>
                  <a:cubicBezTo>
                    <a:pt x="1" y="1693"/>
                    <a:pt x="1635" y="0"/>
                    <a:pt x="3736" y="59"/>
                  </a:cubicBezTo>
                  <a:cubicBezTo>
                    <a:pt x="5838" y="59"/>
                    <a:pt x="7472" y="1693"/>
                    <a:pt x="7472" y="3736"/>
                  </a:cubicBezTo>
                  <a:cubicBezTo>
                    <a:pt x="7472" y="5837"/>
                    <a:pt x="5838" y="7530"/>
                    <a:pt x="3736" y="75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6" name="Google Shape;4476;p14"/>
            <p:cNvSpPr/>
            <p:nvPr/>
          </p:nvSpPr>
          <p:spPr>
            <a:xfrm>
              <a:off x="2590050" y="213660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3736" y="7531"/>
                  </a:moveTo>
                  <a:cubicBezTo>
                    <a:pt x="1635" y="7531"/>
                    <a:pt x="0" y="5896"/>
                    <a:pt x="0" y="3737"/>
                  </a:cubicBezTo>
                  <a:cubicBezTo>
                    <a:pt x="0" y="1694"/>
                    <a:pt x="1635" y="59"/>
                    <a:pt x="3678" y="59"/>
                  </a:cubicBezTo>
                  <a:cubicBezTo>
                    <a:pt x="5837" y="1"/>
                    <a:pt x="7472" y="1694"/>
                    <a:pt x="7472" y="3795"/>
                  </a:cubicBezTo>
                  <a:cubicBezTo>
                    <a:pt x="7472" y="5896"/>
                    <a:pt x="5837" y="7531"/>
                    <a:pt x="3736" y="753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7" name="Google Shape;4477;p14"/>
            <p:cNvSpPr/>
            <p:nvPr/>
          </p:nvSpPr>
          <p:spPr>
            <a:xfrm>
              <a:off x="2590050" y="3363850"/>
              <a:ext cx="186800" cy="186800"/>
            </a:xfrm>
            <a:custGeom>
              <a:avLst/>
              <a:gdLst/>
              <a:ahLst/>
              <a:cxnLst/>
              <a:rect l="l" t="t" r="r" b="b"/>
              <a:pathLst>
                <a:path w="7472" h="7472" extrusionOk="0">
                  <a:moveTo>
                    <a:pt x="3736" y="1"/>
                  </a:moveTo>
                  <a:cubicBezTo>
                    <a:pt x="5837" y="59"/>
                    <a:pt x="7472" y="1693"/>
                    <a:pt x="7413" y="3795"/>
                  </a:cubicBezTo>
                  <a:cubicBezTo>
                    <a:pt x="7413" y="5838"/>
                    <a:pt x="5721" y="7472"/>
                    <a:pt x="3678" y="7414"/>
                  </a:cubicBezTo>
                  <a:cubicBezTo>
                    <a:pt x="1635" y="7414"/>
                    <a:pt x="0" y="5721"/>
                    <a:pt x="0" y="3678"/>
                  </a:cubicBezTo>
                  <a:cubicBezTo>
                    <a:pt x="0" y="1635"/>
                    <a:pt x="1693" y="1"/>
                    <a:pt x="37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8" name="Google Shape;4478;p14"/>
            <p:cNvSpPr/>
            <p:nvPr/>
          </p:nvSpPr>
          <p:spPr>
            <a:xfrm>
              <a:off x="3083275" y="3857075"/>
              <a:ext cx="186800" cy="185350"/>
            </a:xfrm>
            <a:custGeom>
              <a:avLst/>
              <a:gdLst/>
              <a:ahLst/>
              <a:cxnLst/>
              <a:rect l="l" t="t" r="r" b="b"/>
              <a:pathLst>
                <a:path w="7472" h="7414" extrusionOk="0">
                  <a:moveTo>
                    <a:pt x="7414" y="3678"/>
                  </a:moveTo>
                  <a:cubicBezTo>
                    <a:pt x="7472" y="5779"/>
                    <a:pt x="5779" y="7414"/>
                    <a:pt x="3736" y="7414"/>
                  </a:cubicBezTo>
                  <a:cubicBezTo>
                    <a:pt x="1693" y="7414"/>
                    <a:pt x="1" y="5779"/>
                    <a:pt x="59" y="3736"/>
                  </a:cubicBezTo>
                  <a:cubicBezTo>
                    <a:pt x="59" y="1694"/>
                    <a:pt x="1693" y="59"/>
                    <a:pt x="3678" y="1"/>
                  </a:cubicBezTo>
                  <a:cubicBezTo>
                    <a:pt x="5779" y="1"/>
                    <a:pt x="7414" y="1635"/>
                    <a:pt x="7472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9" name="Google Shape;4479;p14"/>
            <p:cNvSpPr/>
            <p:nvPr/>
          </p:nvSpPr>
          <p:spPr>
            <a:xfrm>
              <a:off x="5045975" y="2628375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737" y="7414"/>
                  </a:moveTo>
                  <a:cubicBezTo>
                    <a:pt x="1635" y="7414"/>
                    <a:pt x="1" y="5721"/>
                    <a:pt x="1" y="3678"/>
                  </a:cubicBezTo>
                  <a:cubicBezTo>
                    <a:pt x="1" y="1635"/>
                    <a:pt x="1635" y="1"/>
                    <a:pt x="3737" y="1"/>
                  </a:cubicBez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79" y="7414"/>
                    <a:pt x="3737" y="74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0" name="Google Shape;4480;p14"/>
            <p:cNvSpPr/>
            <p:nvPr/>
          </p:nvSpPr>
          <p:spPr>
            <a:xfrm>
              <a:off x="3818750" y="1401150"/>
              <a:ext cx="188275" cy="186800"/>
            </a:xfrm>
            <a:custGeom>
              <a:avLst/>
              <a:gdLst/>
              <a:ahLst/>
              <a:cxnLst/>
              <a:rect l="l" t="t" r="r" b="b"/>
              <a:pathLst>
                <a:path w="7531" h="7472" extrusionOk="0">
                  <a:moveTo>
                    <a:pt x="59" y="3678"/>
                  </a:moveTo>
                  <a:cubicBezTo>
                    <a:pt x="59" y="1635"/>
                    <a:pt x="1751" y="0"/>
                    <a:pt x="3853" y="59"/>
                  </a:cubicBezTo>
                  <a:cubicBezTo>
                    <a:pt x="5896" y="59"/>
                    <a:pt x="7530" y="1810"/>
                    <a:pt x="7472" y="3853"/>
                  </a:cubicBezTo>
                  <a:cubicBezTo>
                    <a:pt x="7413" y="5837"/>
                    <a:pt x="5721" y="7472"/>
                    <a:pt x="3736" y="7472"/>
                  </a:cubicBezTo>
                  <a:cubicBezTo>
                    <a:pt x="1693" y="7413"/>
                    <a:pt x="0" y="5721"/>
                    <a:pt x="59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1" name="Google Shape;4481;p14"/>
            <p:cNvSpPr/>
            <p:nvPr/>
          </p:nvSpPr>
          <p:spPr>
            <a:xfrm>
              <a:off x="5045975" y="2875000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678" y="0"/>
                  </a:moveTo>
                  <a:cubicBezTo>
                    <a:pt x="5721" y="0"/>
                    <a:pt x="7414" y="1693"/>
                    <a:pt x="7414" y="3736"/>
                  </a:cubicBezTo>
                  <a:cubicBezTo>
                    <a:pt x="7355" y="5721"/>
                    <a:pt x="5721" y="7413"/>
                    <a:pt x="3678" y="7413"/>
                  </a:cubicBezTo>
                  <a:cubicBezTo>
                    <a:pt x="1635" y="7413"/>
                    <a:pt x="1" y="5721"/>
                    <a:pt x="1" y="3678"/>
                  </a:cubicBezTo>
                  <a:cubicBezTo>
                    <a:pt x="1" y="1635"/>
                    <a:pt x="1694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2" name="Google Shape;4482;p14"/>
            <p:cNvSpPr/>
            <p:nvPr/>
          </p:nvSpPr>
          <p:spPr>
            <a:xfrm>
              <a:off x="3573575" y="1402600"/>
              <a:ext cx="185375" cy="185350"/>
            </a:xfrm>
            <a:custGeom>
              <a:avLst/>
              <a:gdLst/>
              <a:ahLst/>
              <a:cxnLst/>
              <a:rect l="l" t="t" r="r" b="b"/>
              <a:pathLst>
                <a:path w="7415" h="7414" extrusionOk="0">
                  <a:moveTo>
                    <a:pt x="3678" y="1"/>
                  </a:move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21" y="7414"/>
                    <a:pt x="3678" y="7355"/>
                  </a:cubicBezTo>
                  <a:cubicBezTo>
                    <a:pt x="1635" y="7355"/>
                    <a:pt x="1" y="5663"/>
                    <a:pt x="1" y="3678"/>
                  </a:cubicBezTo>
                  <a:cubicBezTo>
                    <a:pt x="1" y="1635"/>
                    <a:pt x="1694" y="1"/>
                    <a:pt x="36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3" name="Google Shape;4483;p14"/>
            <p:cNvSpPr/>
            <p:nvPr/>
          </p:nvSpPr>
          <p:spPr>
            <a:xfrm>
              <a:off x="4799375" y="1895825"/>
              <a:ext cx="183875" cy="183900"/>
            </a:xfrm>
            <a:custGeom>
              <a:avLst/>
              <a:gdLst/>
              <a:ahLst/>
              <a:cxnLst/>
              <a:rect l="l" t="t" r="r" b="b"/>
              <a:pathLst>
                <a:path w="7355" h="7356" extrusionOk="0">
                  <a:moveTo>
                    <a:pt x="3678" y="7356"/>
                  </a:moveTo>
                  <a:cubicBezTo>
                    <a:pt x="1693" y="7356"/>
                    <a:pt x="0" y="5663"/>
                    <a:pt x="0" y="3678"/>
                  </a:cubicBezTo>
                  <a:cubicBezTo>
                    <a:pt x="59" y="1635"/>
                    <a:pt x="1751" y="1"/>
                    <a:pt x="3736" y="1"/>
                  </a:cubicBezTo>
                  <a:cubicBezTo>
                    <a:pt x="5720" y="59"/>
                    <a:pt x="7355" y="1694"/>
                    <a:pt x="7355" y="3678"/>
                  </a:cubicBezTo>
                  <a:cubicBezTo>
                    <a:pt x="7355" y="5663"/>
                    <a:pt x="5662" y="7356"/>
                    <a:pt x="3678" y="735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4" name="Google Shape;4484;p14"/>
            <p:cNvSpPr/>
            <p:nvPr/>
          </p:nvSpPr>
          <p:spPr>
            <a:xfrm>
              <a:off x="5045975" y="238615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355" y="3678"/>
                  </a:moveTo>
                  <a:cubicBezTo>
                    <a:pt x="7355" y="5662"/>
                    <a:pt x="5721" y="7355"/>
                    <a:pt x="3678" y="7355"/>
                  </a:cubicBezTo>
                  <a:cubicBezTo>
                    <a:pt x="1694" y="7355"/>
                    <a:pt x="1" y="5662"/>
                    <a:pt x="1" y="3619"/>
                  </a:cubicBezTo>
                  <a:cubicBezTo>
                    <a:pt x="59" y="1693"/>
                    <a:pt x="1694" y="0"/>
                    <a:pt x="3678" y="0"/>
                  </a:cubicBezTo>
                  <a:cubicBezTo>
                    <a:pt x="5663" y="0"/>
                    <a:pt x="7355" y="1635"/>
                    <a:pt x="7355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5" name="Google Shape;4485;p14"/>
            <p:cNvSpPr/>
            <p:nvPr/>
          </p:nvSpPr>
          <p:spPr>
            <a:xfrm>
              <a:off x="4557125" y="1649225"/>
              <a:ext cx="183900" cy="185350"/>
            </a:xfrm>
            <a:custGeom>
              <a:avLst/>
              <a:gdLst/>
              <a:ahLst/>
              <a:cxnLst/>
              <a:rect l="l" t="t" r="r" b="b"/>
              <a:pathLst>
                <a:path w="7356" h="7414" extrusionOk="0">
                  <a:moveTo>
                    <a:pt x="3678" y="0"/>
                  </a:moveTo>
                  <a:cubicBezTo>
                    <a:pt x="5663" y="0"/>
                    <a:pt x="7355" y="1693"/>
                    <a:pt x="7355" y="3736"/>
                  </a:cubicBezTo>
                  <a:cubicBezTo>
                    <a:pt x="7355" y="5721"/>
                    <a:pt x="5663" y="7413"/>
                    <a:pt x="3620" y="7355"/>
                  </a:cubicBezTo>
                  <a:cubicBezTo>
                    <a:pt x="1635" y="7355"/>
                    <a:pt x="1" y="5721"/>
                    <a:pt x="1" y="3736"/>
                  </a:cubicBezTo>
                  <a:cubicBezTo>
                    <a:pt x="1" y="1693"/>
                    <a:pt x="1635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6" name="Google Shape;4486;p14"/>
            <p:cNvSpPr/>
            <p:nvPr/>
          </p:nvSpPr>
          <p:spPr>
            <a:xfrm>
              <a:off x="4062450" y="140115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7355" y="3853"/>
                  </a:moveTo>
                  <a:cubicBezTo>
                    <a:pt x="7296" y="5896"/>
                    <a:pt x="5545" y="7530"/>
                    <a:pt x="3561" y="7413"/>
                  </a:cubicBezTo>
                  <a:cubicBezTo>
                    <a:pt x="1576" y="7297"/>
                    <a:pt x="0" y="5604"/>
                    <a:pt x="58" y="3619"/>
                  </a:cubicBezTo>
                  <a:cubicBezTo>
                    <a:pt x="175" y="1576"/>
                    <a:pt x="1926" y="0"/>
                    <a:pt x="3853" y="117"/>
                  </a:cubicBezTo>
                  <a:cubicBezTo>
                    <a:pt x="5896" y="234"/>
                    <a:pt x="7472" y="1926"/>
                    <a:pt x="7355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7" name="Google Shape;4487;p14"/>
            <p:cNvSpPr/>
            <p:nvPr/>
          </p:nvSpPr>
          <p:spPr>
            <a:xfrm>
              <a:off x="3326975" y="140260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297" y="3795"/>
                  </a:moveTo>
                  <a:cubicBezTo>
                    <a:pt x="7238" y="5838"/>
                    <a:pt x="5604" y="7355"/>
                    <a:pt x="3619" y="7297"/>
                  </a:cubicBezTo>
                  <a:cubicBezTo>
                    <a:pt x="1576" y="7239"/>
                    <a:pt x="0" y="5604"/>
                    <a:pt x="59" y="3620"/>
                  </a:cubicBezTo>
                  <a:cubicBezTo>
                    <a:pt x="117" y="1577"/>
                    <a:pt x="1810" y="1"/>
                    <a:pt x="3794" y="59"/>
                  </a:cubicBezTo>
                  <a:cubicBezTo>
                    <a:pt x="5837" y="117"/>
                    <a:pt x="7355" y="1810"/>
                    <a:pt x="7297" y="37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8" name="Google Shape;4488;p14"/>
            <p:cNvSpPr/>
            <p:nvPr/>
          </p:nvSpPr>
          <p:spPr>
            <a:xfrm>
              <a:off x="5047450" y="3123075"/>
              <a:ext cx="182425" cy="182425"/>
            </a:xfrm>
            <a:custGeom>
              <a:avLst/>
              <a:gdLst/>
              <a:ahLst/>
              <a:cxnLst/>
              <a:rect l="l" t="t" r="r" b="b"/>
              <a:pathLst>
                <a:path w="7297" h="7297" extrusionOk="0">
                  <a:moveTo>
                    <a:pt x="7296" y="3619"/>
                  </a:moveTo>
                  <a:cubicBezTo>
                    <a:pt x="7296" y="5604"/>
                    <a:pt x="5662" y="7238"/>
                    <a:pt x="3678" y="7297"/>
                  </a:cubicBezTo>
                  <a:cubicBezTo>
                    <a:pt x="1635" y="7297"/>
                    <a:pt x="0" y="5662"/>
                    <a:pt x="0" y="3678"/>
                  </a:cubicBezTo>
                  <a:cubicBezTo>
                    <a:pt x="0" y="1635"/>
                    <a:pt x="1635" y="0"/>
                    <a:pt x="3619" y="0"/>
                  </a:cubicBezTo>
                  <a:cubicBezTo>
                    <a:pt x="5604" y="0"/>
                    <a:pt x="7238" y="1635"/>
                    <a:pt x="7296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9" name="Google Shape;4489;p14"/>
            <p:cNvSpPr/>
            <p:nvPr/>
          </p:nvSpPr>
          <p:spPr>
            <a:xfrm>
              <a:off x="3821650" y="4102250"/>
              <a:ext cx="180975" cy="180950"/>
            </a:xfrm>
            <a:custGeom>
              <a:avLst/>
              <a:gdLst/>
              <a:ahLst/>
              <a:cxnLst/>
              <a:rect l="l" t="t" r="r" b="b"/>
              <a:pathLst>
                <a:path w="7239" h="7238" extrusionOk="0">
                  <a:moveTo>
                    <a:pt x="7239" y="3619"/>
                  </a:moveTo>
                  <a:cubicBezTo>
                    <a:pt x="7239" y="5662"/>
                    <a:pt x="5663" y="7238"/>
                    <a:pt x="3620" y="7238"/>
                  </a:cubicBezTo>
                  <a:cubicBezTo>
                    <a:pt x="1577" y="7238"/>
                    <a:pt x="1" y="5604"/>
                    <a:pt x="59" y="3619"/>
                  </a:cubicBezTo>
                  <a:cubicBezTo>
                    <a:pt x="59" y="1634"/>
                    <a:pt x="1635" y="58"/>
                    <a:pt x="3620" y="58"/>
                  </a:cubicBezTo>
                  <a:cubicBezTo>
                    <a:pt x="5605" y="0"/>
                    <a:pt x="7239" y="1634"/>
                    <a:pt x="723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0" name="Google Shape;4490;p14"/>
            <p:cNvSpPr/>
            <p:nvPr/>
          </p:nvSpPr>
          <p:spPr>
            <a:xfrm>
              <a:off x="3576500" y="4103700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546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20" y="0"/>
                  </a:cubicBezTo>
                  <a:cubicBezTo>
                    <a:pt x="5604" y="0"/>
                    <a:pt x="7180" y="1518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1" name="Google Shape;4491;p14"/>
            <p:cNvSpPr/>
            <p:nvPr/>
          </p:nvSpPr>
          <p:spPr>
            <a:xfrm>
              <a:off x="2350725" y="2629850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3561" y="59"/>
                  </a:moveTo>
                  <a:cubicBezTo>
                    <a:pt x="5604" y="0"/>
                    <a:pt x="7180" y="1635"/>
                    <a:pt x="7180" y="3619"/>
                  </a:cubicBezTo>
                  <a:cubicBezTo>
                    <a:pt x="7180" y="5604"/>
                    <a:pt x="5604" y="7180"/>
                    <a:pt x="3619" y="7238"/>
                  </a:cubicBezTo>
                  <a:cubicBezTo>
                    <a:pt x="1577" y="7238"/>
                    <a:pt x="1" y="5662"/>
                    <a:pt x="1" y="3619"/>
                  </a:cubicBezTo>
                  <a:cubicBezTo>
                    <a:pt x="1" y="1635"/>
                    <a:pt x="1577" y="59"/>
                    <a:pt x="35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2" name="Google Shape;4492;p14"/>
            <p:cNvSpPr/>
            <p:nvPr/>
          </p:nvSpPr>
          <p:spPr>
            <a:xfrm>
              <a:off x="4802275" y="3613375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7180" y="3562"/>
                  </a:moveTo>
                  <a:cubicBezTo>
                    <a:pt x="7180" y="5604"/>
                    <a:pt x="5604" y="7239"/>
                    <a:pt x="3562" y="7180"/>
                  </a:cubicBezTo>
                  <a:cubicBezTo>
                    <a:pt x="1577" y="7180"/>
                    <a:pt x="1" y="5604"/>
                    <a:pt x="1" y="3620"/>
                  </a:cubicBezTo>
                  <a:cubicBezTo>
                    <a:pt x="1" y="1577"/>
                    <a:pt x="1577" y="1"/>
                    <a:pt x="3620" y="1"/>
                  </a:cubicBezTo>
                  <a:cubicBezTo>
                    <a:pt x="5604" y="1"/>
                    <a:pt x="7180" y="1577"/>
                    <a:pt x="7180" y="35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3" name="Google Shape;4493;p14"/>
            <p:cNvSpPr/>
            <p:nvPr/>
          </p:nvSpPr>
          <p:spPr>
            <a:xfrm>
              <a:off x="2839575" y="1652125"/>
              <a:ext cx="179525" cy="179525"/>
            </a:xfrm>
            <a:custGeom>
              <a:avLst/>
              <a:gdLst/>
              <a:ahLst/>
              <a:cxnLst/>
              <a:rect l="l" t="t" r="r" b="b"/>
              <a:pathLst>
                <a:path w="7181" h="7181" extrusionOk="0">
                  <a:moveTo>
                    <a:pt x="7180" y="3620"/>
                  </a:moveTo>
                  <a:cubicBezTo>
                    <a:pt x="7180" y="5605"/>
                    <a:pt x="5604" y="7181"/>
                    <a:pt x="3561" y="7181"/>
                  </a:cubicBezTo>
                  <a:cubicBezTo>
                    <a:pt x="1577" y="7122"/>
                    <a:pt x="1" y="5546"/>
                    <a:pt x="59" y="3562"/>
                  </a:cubicBezTo>
                  <a:cubicBezTo>
                    <a:pt x="59" y="1519"/>
                    <a:pt x="1635" y="1"/>
                    <a:pt x="3678" y="1"/>
                  </a:cubicBezTo>
                  <a:cubicBezTo>
                    <a:pt x="5663" y="1"/>
                    <a:pt x="7180" y="1577"/>
                    <a:pt x="7180" y="36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4" name="Google Shape;4494;p14"/>
            <p:cNvSpPr/>
            <p:nvPr/>
          </p:nvSpPr>
          <p:spPr>
            <a:xfrm>
              <a:off x="2594425" y="1894375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03" y="7180"/>
                  </a:moveTo>
                  <a:cubicBezTo>
                    <a:pt x="1518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59"/>
                  </a:cubicBezTo>
                  <a:cubicBezTo>
                    <a:pt x="5546" y="59"/>
                    <a:pt x="7122" y="1635"/>
                    <a:pt x="7122" y="3619"/>
                  </a:cubicBezTo>
                  <a:cubicBezTo>
                    <a:pt x="7122" y="5604"/>
                    <a:pt x="5487" y="7180"/>
                    <a:pt x="3503" y="71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5" name="Google Shape;4495;p14"/>
            <p:cNvSpPr/>
            <p:nvPr/>
          </p:nvSpPr>
          <p:spPr>
            <a:xfrm>
              <a:off x="2350725" y="2877925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604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19" y="0"/>
                  </a:cubicBezTo>
                  <a:cubicBezTo>
                    <a:pt x="5604" y="0"/>
                    <a:pt x="7122" y="1576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6" name="Google Shape;4496;p14"/>
            <p:cNvSpPr/>
            <p:nvPr/>
          </p:nvSpPr>
          <p:spPr>
            <a:xfrm>
              <a:off x="4555675" y="3860000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61" y="59"/>
                  </a:moveTo>
                  <a:cubicBezTo>
                    <a:pt x="5546" y="59"/>
                    <a:pt x="7122" y="1577"/>
                    <a:pt x="7122" y="3619"/>
                  </a:cubicBezTo>
                  <a:cubicBezTo>
                    <a:pt x="7122" y="5604"/>
                    <a:pt x="5546" y="7180"/>
                    <a:pt x="3503" y="7180"/>
                  </a:cubicBezTo>
                  <a:cubicBezTo>
                    <a:pt x="1518" y="7180"/>
                    <a:pt x="0" y="5604"/>
                    <a:pt x="0" y="3561"/>
                  </a:cubicBezTo>
                  <a:cubicBezTo>
                    <a:pt x="0" y="1577"/>
                    <a:pt x="1576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7" name="Google Shape;4497;p14"/>
            <p:cNvSpPr/>
            <p:nvPr/>
          </p:nvSpPr>
          <p:spPr>
            <a:xfrm>
              <a:off x="2352175" y="2389075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61" y="7121"/>
                  </a:moveTo>
                  <a:cubicBezTo>
                    <a:pt x="1577" y="7121"/>
                    <a:pt x="1" y="5545"/>
                    <a:pt x="1" y="3561"/>
                  </a:cubicBezTo>
                  <a:cubicBezTo>
                    <a:pt x="1" y="1576"/>
                    <a:pt x="1577" y="0"/>
                    <a:pt x="3561" y="0"/>
                  </a:cubicBezTo>
                  <a:cubicBezTo>
                    <a:pt x="5488" y="0"/>
                    <a:pt x="7064" y="1576"/>
                    <a:pt x="7064" y="3502"/>
                  </a:cubicBezTo>
                  <a:cubicBezTo>
                    <a:pt x="7064" y="5487"/>
                    <a:pt x="5546" y="7121"/>
                    <a:pt x="3561" y="71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8" name="Google Shape;4498;p14"/>
            <p:cNvSpPr/>
            <p:nvPr/>
          </p:nvSpPr>
          <p:spPr>
            <a:xfrm>
              <a:off x="4066825" y="410370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3561" y="0"/>
                  </a:moveTo>
                  <a:cubicBezTo>
                    <a:pt x="5545" y="0"/>
                    <a:pt x="7121" y="1576"/>
                    <a:pt x="7121" y="3561"/>
                  </a:cubicBezTo>
                  <a:cubicBezTo>
                    <a:pt x="7121" y="5546"/>
                    <a:pt x="5545" y="7122"/>
                    <a:pt x="3561" y="7122"/>
                  </a:cubicBezTo>
                  <a:cubicBezTo>
                    <a:pt x="1576" y="7122"/>
                    <a:pt x="0" y="5546"/>
                    <a:pt x="0" y="3619"/>
                  </a:cubicBezTo>
                  <a:cubicBezTo>
                    <a:pt x="0" y="1635"/>
                    <a:pt x="1576" y="0"/>
                    <a:pt x="356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9" name="Google Shape;4499;p14"/>
            <p:cNvSpPr/>
            <p:nvPr/>
          </p:nvSpPr>
          <p:spPr>
            <a:xfrm>
              <a:off x="5050350" y="214245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0"/>
                  </a:moveTo>
                  <a:cubicBezTo>
                    <a:pt x="5488" y="0"/>
                    <a:pt x="7064" y="1576"/>
                    <a:pt x="7064" y="3503"/>
                  </a:cubicBezTo>
                  <a:cubicBezTo>
                    <a:pt x="7064" y="5487"/>
                    <a:pt x="5488" y="7122"/>
                    <a:pt x="3503" y="7063"/>
                  </a:cubicBezTo>
                  <a:cubicBezTo>
                    <a:pt x="1519" y="7063"/>
                    <a:pt x="1" y="5487"/>
                    <a:pt x="1" y="3503"/>
                  </a:cubicBezTo>
                  <a:cubicBezTo>
                    <a:pt x="1" y="1576"/>
                    <a:pt x="1577" y="0"/>
                    <a:pt x="35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0" name="Google Shape;4500;p14"/>
            <p:cNvSpPr/>
            <p:nvPr/>
          </p:nvSpPr>
          <p:spPr>
            <a:xfrm>
              <a:off x="3331350" y="410370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7122"/>
                  </a:moveTo>
                  <a:cubicBezTo>
                    <a:pt x="1576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0"/>
                  </a:cubicBezTo>
                  <a:cubicBezTo>
                    <a:pt x="5487" y="59"/>
                    <a:pt x="7063" y="1635"/>
                    <a:pt x="7063" y="3619"/>
                  </a:cubicBezTo>
                  <a:cubicBezTo>
                    <a:pt x="7063" y="5546"/>
                    <a:pt x="5487" y="7122"/>
                    <a:pt x="3503" y="71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1" name="Google Shape;4501;p14"/>
            <p:cNvSpPr/>
            <p:nvPr/>
          </p:nvSpPr>
          <p:spPr>
            <a:xfrm>
              <a:off x="4313425" y="1406975"/>
              <a:ext cx="178075" cy="176600"/>
            </a:xfrm>
            <a:custGeom>
              <a:avLst/>
              <a:gdLst/>
              <a:ahLst/>
              <a:cxnLst/>
              <a:rect l="l" t="t" r="r" b="b"/>
              <a:pathLst>
                <a:path w="7123" h="7064" extrusionOk="0">
                  <a:moveTo>
                    <a:pt x="1" y="3503"/>
                  </a:moveTo>
                  <a:cubicBezTo>
                    <a:pt x="1" y="1577"/>
                    <a:pt x="1577" y="1"/>
                    <a:pt x="3561" y="1"/>
                  </a:cubicBezTo>
                  <a:cubicBezTo>
                    <a:pt x="5546" y="1"/>
                    <a:pt x="7122" y="1577"/>
                    <a:pt x="7122" y="3561"/>
                  </a:cubicBezTo>
                  <a:cubicBezTo>
                    <a:pt x="7064" y="5488"/>
                    <a:pt x="5488" y="7064"/>
                    <a:pt x="3503" y="7064"/>
                  </a:cubicBezTo>
                  <a:cubicBezTo>
                    <a:pt x="1577" y="7064"/>
                    <a:pt x="1" y="5429"/>
                    <a:pt x="1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2" name="Google Shape;4502;p14"/>
            <p:cNvSpPr/>
            <p:nvPr/>
          </p:nvSpPr>
          <p:spPr>
            <a:xfrm>
              <a:off x="2352175" y="3126000"/>
              <a:ext cx="176600" cy="176575"/>
            </a:xfrm>
            <a:custGeom>
              <a:avLst/>
              <a:gdLst/>
              <a:ahLst/>
              <a:cxnLst/>
              <a:rect l="l" t="t" r="r" b="b"/>
              <a:pathLst>
                <a:path w="7064" h="7063" extrusionOk="0">
                  <a:moveTo>
                    <a:pt x="3561" y="7063"/>
                  </a:moveTo>
                  <a:cubicBezTo>
                    <a:pt x="1635" y="7063"/>
                    <a:pt x="1" y="5487"/>
                    <a:pt x="1" y="3561"/>
                  </a:cubicBezTo>
                  <a:cubicBezTo>
                    <a:pt x="1" y="1635"/>
                    <a:pt x="1577" y="0"/>
                    <a:pt x="3503" y="0"/>
                  </a:cubicBezTo>
                  <a:cubicBezTo>
                    <a:pt x="5429" y="0"/>
                    <a:pt x="7064" y="1576"/>
                    <a:pt x="7064" y="3502"/>
                  </a:cubicBezTo>
                  <a:cubicBezTo>
                    <a:pt x="7064" y="5429"/>
                    <a:pt x="5488" y="7063"/>
                    <a:pt x="3561" y="70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3" name="Google Shape;4503;p14"/>
            <p:cNvSpPr/>
            <p:nvPr/>
          </p:nvSpPr>
          <p:spPr>
            <a:xfrm>
              <a:off x="2841050" y="3861450"/>
              <a:ext cx="178050" cy="178075"/>
            </a:xfrm>
            <a:custGeom>
              <a:avLst/>
              <a:gdLst/>
              <a:ahLst/>
              <a:cxnLst/>
              <a:rect l="l" t="t" r="r" b="b"/>
              <a:pathLst>
                <a:path w="7122" h="7123" extrusionOk="0">
                  <a:moveTo>
                    <a:pt x="3502" y="1"/>
                  </a:moveTo>
                  <a:cubicBezTo>
                    <a:pt x="5428" y="1"/>
                    <a:pt x="7063" y="1577"/>
                    <a:pt x="7063" y="3503"/>
                  </a:cubicBezTo>
                  <a:cubicBezTo>
                    <a:pt x="7121" y="5429"/>
                    <a:pt x="5545" y="7064"/>
                    <a:pt x="3561" y="7064"/>
                  </a:cubicBezTo>
                  <a:cubicBezTo>
                    <a:pt x="1634" y="7122"/>
                    <a:pt x="58" y="5546"/>
                    <a:pt x="0" y="3561"/>
                  </a:cubicBezTo>
                  <a:cubicBezTo>
                    <a:pt x="0" y="1635"/>
                    <a:pt x="1576" y="59"/>
                    <a:pt x="35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4" name="Google Shape;4504;p14"/>
            <p:cNvSpPr/>
            <p:nvPr/>
          </p:nvSpPr>
          <p:spPr>
            <a:xfrm>
              <a:off x="2594425" y="361485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7063" y="3561"/>
                  </a:moveTo>
                  <a:cubicBezTo>
                    <a:pt x="7063" y="5487"/>
                    <a:pt x="5429" y="7121"/>
                    <a:pt x="3503" y="7063"/>
                  </a:cubicBezTo>
                  <a:cubicBezTo>
                    <a:pt x="1576" y="7063"/>
                    <a:pt x="0" y="5429"/>
                    <a:pt x="0" y="3503"/>
                  </a:cubicBezTo>
                  <a:cubicBezTo>
                    <a:pt x="59" y="1576"/>
                    <a:pt x="1635" y="0"/>
                    <a:pt x="3561" y="0"/>
                  </a:cubicBezTo>
                  <a:cubicBezTo>
                    <a:pt x="5487" y="59"/>
                    <a:pt x="7122" y="1635"/>
                    <a:pt x="7063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5" name="Google Shape;4505;p14"/>
            <p:cNvSpPr/>
            <p:nvPr/>
          </p:nvSpPr>
          <p:spPr>
            <a:xfrm>
              <a:off x="5050350" y="336822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7064" y="3503"/>
                  </a:moveTo>
                  <a:cubicBezTo>
                    <a:pt x="7064" y="5429"/>
                    <a:pt x="5429" y="7064"/>
                    <a:pt x="3503" y="7064"/>
                  </a:cubicBezTo>
                  <a:cubicBezTo>
                    <a:pt x="1635" y="7064"/>
                    <a:pt x="1" y="5487"/>
                    <a:pt x="1" y="3561"/>
                  </a:cubicBezTo>
                  <a:cubicBezTo>
                    <a:pt x="1" y="1635"/>
                    <a:pt x="1635" y="1"/>
                    <a:pt x="3562" y="1"/>
                  </a:cubicBezTo>
                  <a:cubicBezTo>
                    <a:pt x="5429" y="59"/>
                    <a:pt x="7005" y="1635"/>
                    <a:pt x="7064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6" name="Google Shape;4506;p14"/>
            <p:cNvSpPr/>
            <p:nvPr/>
          </p:nvSpPr>
          <p:spPr>
            <a:xfrm>
              <a:off x="3087650" y="140697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3561" y="1"/>
                  </a:moveTo>
                  <a:cubicBezTo>
                    <a:pt x="5487" y="1"/>
                    <a:pt x="7063" y="1635"/>
                    <a:pt x="7063" y="3503"/>
                  </a:cubicBezTo>
                  <a:cubicBezTo>
                    <a:pt x="7063" y="5429"/>
                    <a:pt x="5429" y="7064"/>
                    <a:pt x="3503" y="7005"/>
                  </a:cubicBezTo>
                  <a:cubicBezTo>
                    <a:pt x="1577" y="6947"/>
                    <a:pt x="1" y="5371"/>
                    <a:pt x="59" y="3503"/>
                  </a:cubicBezTo>
                  <a:cubicBezTo>
                    <a:pt x="59" y="1577"/>
                    <a:pt x="1693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7" name="Google Shape;4507;p14"/>
            <p:cNvSpPr/>
            <p:nvPr/>
          </p:nvSpPr>
          <p:spPr>
            <a:xfrm>
              <a:off x="4316350" y="4106625"/>
              <a:ext cx="172225" cy="173675"/>
            </a:xfrm>
            <a:custGeom>
              <a:avLst/>
              <a:gdLst/>
              <a:ahLst/>
              <a:cxnLst/>
              <a:rect l="l" t="t" r="r" b="b"/>
              <a:pathLst>
                <a:path w="6889" h="6947" extrusionOk="0">
                  <a:moveTo>
                    <a:pt x="6888" y="3502"/>
                  </a:moveTo>
                  <a:cubicBezTo>
                    <a:pt x="6888" y="5429"/>
                    <a:pt x="5312" y="6946"/>
                    <a:pt x="3386" y="6888"/>
                  </a:cubicBezTo>
                  <a:cubicBezTo>
                    <a:pt x="1460" y="6888"/>
                    <a:pt x="1" y="5370"/>
                    <a:pt x="1" y="3444"/>
                  </a:cubicBezTo>
                  <a:cubicBezTo>
                    <a:pt x="1" y="1518"/>
                    <a:pt x="1577" y="0"/>
                    <a:pt x="3503" y="0"/>
                  </a:cubicBezTo>
                  <a:cubicBezTo>
                    <a:pt x="5371" y="59"/>
                    <a:pt x="6888" y="1576"/>
                    <a:pt x="6888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8" name="Google Shape;4508;p14"/>
            <p:cNvSpPr/>
            <p:nvPr/>
          </p:nvSpPr>
          <p:spPr>
            <a:xfrm>
              <a:off x="2353650" y="2145375"/>
              <a:ext cx="172200" cy="172200"/>
            </a:xfrm>
            <a:custGeom>
              <a:avLst/>
              <a:gdLst/>
              <a:ahLst/>
              <a:cxnLst/>
              <a:rect l="l" t="t" r="r" b="b"/>
              <a:pathLst>
                <a:path w="6888" h="6888" extrusionOk="0">
                  <a:moveTo>
                    <a:pt x="6888" y="3444"/>
                  </a:moveTo>
                  <a:cubicBezTo>
                    <a:pt x="6888" y="5370"/>
                    <a:pt x="5429" y="6830"/>
                    <a:pt x="3502" y="6888"/>
                  </a:cubicBezTo>
                  <a:cubicBezTo>
                    <a:pt x="1518" y="6888"/>
                    <a:pt x="0" y="5370"/>
                    <a:pt x="59" y="3386"/>
                  </a:cubicBezTo>
                  <a:cubicBezTo>
                    <a:pt x="59" y="1459"/>
                    <a:pt x="1576" y="0"/>
                    <a:pt x="3502" y="0"/>
                  </a:cubicBezTo>
                  <a:cubicBezTo>
                    <a:pt x="5370" y="0"/>
                    <a:pt x="6888" y="1518"/>
                    <a:pt x="6888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9" name="Google Shape;4509;p14"/>
            <p:cNvSpPr/>
            <p:nvPr/>
          </p:nvSpPr>
          <p:spPr>
            <a:xfrm>
              <a:off x="4805200" y="1656525"/>
              <a:ext cx="172225" cy="170750"/>
            </a:xfrm>
            <a:custGeom>
              <a:avLst/>
              <a:gdLst/>
              <a:ahLst/>
              <a:cxnLst/>
              <a:rect l="l" t="t" r="r" b="b"/>
              <a:pathLst>
                <a:path w="6889" h="6830" extrusionOk="0">
                  <a:moveTo>
                    <a:pt x="6888" y="3386"/>
                  </a:moveTo>
                  <a:cubicBezTo>
                    <a:pt x="6888" y="5312"/>
                    <a:pt x="5371" y="6829"/>
                    <a:pt x="3503" y="6829"/>
                  </a:cubicBezTo>
                  <a:cubicBezTo>
                    <a:pt x="1518" y="6829"/>
                    <a:pt x="1" y="5312"/>
                    <a:pt x="59" y="3386"/>
                  </a:cubicBezTo>
                  <a:cubicBezTo>
                    <a:pt x="59" y="1459"/>
                    <a:pt x="1577" y="0"/>
                    <a:pt x="3503" y="0"/>
                  </a:cubicBezTo>
                  <a:cubicBezTo>
                    <a:pt x="5371" y="0"/>
                    <a:pt x="6888" y="1518"/>
                    <a:pt x="6888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0" name="Google Shape;4510;p14"/>
            <p:cNvSpPr/>
            <p:nvPr/>
          </p:nvSpPr>
          <p:spPr>
            <a:xfrm>
              <a:off x="3090575" y="4108075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6830" y="3444"/>
                  </a:moveTo>
                  <a:cubicBezTo>
                    <a:pt x="6830" y="5312"/>
                    <a:pt x="5312" y="6830"/>
                    <a:pt x="3386" y="6830"/>
                  </a:cubicBezTo>
                  <a:cubicBezTo>
                    <a:pt x="1518" y="6771"/>
                    <a:pt x="0" y="5254"/>
                    <a:pt x="59" y="3328"/>
                  </a:cubicBezTo>
                  <a:cubicBezTo>
                    <a:pt x="59" y="1460"/>
                    <a:pt x="1576" y="1"/>
                    <a:pt x="3444" y="1"/>
                  </a:cubicBezTo>
                  <a:cubicBezTo>
                    <a:pt x="5370" y="1"/>
                    <a:pt x="6830" y="1518"/>
                    <a:pt x="6830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1" name="Google Shape;4511;p14"/>
            <p:cNvSpPr/>
            <p:nvPr/>
          </p:nvSpPr>
          <p:spPr>
            <a:xfrm>
              <a:off x="2355100" y="3371150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3444" y="6830"/>
                  </a:moveTo>
                  <a:cubicBezTo>
                    <a:pt x="1518" y="6830"/>
                    <a:pt x="1" y="5312"/>
                    <a:pt x="1" y="3444"/>
                  </a:cubicBezTo>
                  <a:cubicBezTo>
                    <a:pt x="1" y="1518"/>
                    <a:pt x="1518" y="59"/>
                    <a:pt x="3386" y="0"/>
                  </a:cubicBezTo>
                  <a:cubicBezTo>
                    <a:pt x="5312" y="0"/>
                    <a:pt x="6830" y="1518"/>
                    <a:pt x="6830" y="3444"/>
                  </a:cubicBezTo>
                  <a:cubicBezTo>
                    <a:pt x="6830" y="5312"/>
                    <a:pt x="5312" y="6830"/>
                    <a:pt x="3444" y="68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2" name="Google Shape;4512;p14"/>
            <p:cNvSpPr/>
            <p:nvPr/>
          </p:nvSpPr>
          <p:spPr>
            <a:xfrm>
              <a:off x="5053275" y="1903125"/>
              <a:ext cx="170750" cy="170775"/>
            </a:xfrm>
            <a:custGeom>
              <a:avLst/>
              <a:gdLst/>
              <a:ahLst/>
              <a:cxnLst/>
              <a:rect l="l" t="t" r="r" b="b"/>
              <a:pathLst>
                <a:path w="6830" h="6831" extrusionOk="0">
                  <a:moveTo>
                    <a:pt x="3445" y="1"/>
                  </a:moveTo>
                  <a:cubicBezTo>
                    <a:pt x="5312" y="59"/>
                    <a:pt x="6830" y="1577"/>
                    <a:pt x="6772" y="3445"/>
                  </a:cubicBezTo>
                  <a:cubicBezTo>
                    <a:pt x="6772" y="5312"/>
                    <a:pt x="5254" y="6830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59" y="1518"/>
                    <a:pt x="1577" y="1"/>
                    <a:pt x="344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3" name="Google Shape;4513;p14"/>
            <p:cNvSpPr/>
            <p:nvPr/>
          </p:nvSpPr>
          <p:spPr>
            <a:xfrm>
              <a:off x="4564425" y="140990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2" y="3386"/>
                  </a:moveTo>
                  <a:cubicBezTo>
                    <a:pt x="6772" y="5195"/>
                    <a:pt x="5254" y="6771"/>
                    <a:pt x="3386" y="6771"/>
                  </a:cubicBezTo>
                  <a:cubicBezTo>
                    <a:pt x="1577" y="6771"/>
                    <a:pt x="1" y="5254"/>
                    <a:pt x="1" y="3444"/>
                  </a:cubicBezTo>
                  <a:cubicBezTo>
                    <a:pt x="1" y="1576"/>
                    <a:pt x="1518" y="59"/>
                    <a:pt x="3328" y="0"/>
                  </a:cubicBezTo>
                  <a:cubicBezTo>
                    <a:pt x="5196" y="0"/>
                    <a:pt x="6772" y="1518"/>
                    <a:pt x="6772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4" name="Google Shape;4514;p14"/>
            <p:cNvSpPr/>
            <p:nvPr/>
          </p:nvSpPr>
          <p:spPr>
            <a:xfrm>
              <a:off x="5296975" y="2635675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1" y="3386"/>
                  </a:moveTo>
                  <a:cubicBezTo>
                    <a:pt x="6771" y="5196"/>
                    <a:pt x="5254" y="6772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1" y="1577"/>
                    <a:pt x="1518" y="59"/>
                    <a:pt x="3328" y="1"/>
                  </a:cubicBezTo>
                  <a:cubicBezTo>
                    <a:pt x="5137" y="1"/>
                    <a:pt x="6713" y="1518"/>
                    <a:pt x="6771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5" name="Google Shape;4515;p14"/>
            <p:cNvSpPr/>
            <p:nvPr/>
          </p:nvSpPr>
          <p:spPr>
            <a:xfrm>
              <a:off x="4806675" y="3865850"/>
              <a:ext cx="170750" cy="169275"/>
            </a:xfrm>
            <a:custGeom>
              <a:avLst/>
              <a:gdLst/>
              <a:ahLst/>
              <a:cxnLst/>
              <a:rect l="l" t="t" r="r" b="b"/>
              <a:pathLst>
                <a:path w="6830" h="6771" extrusionOk="0">
                  <a:moveTo>
                    <a:pt x="3444" y="6771"/>
                  </a:moveTo>
                  <a:cubicBezTo>
                    <a:pt x="1576" y="6771"/>
                    <a:pt x="58" y="5253"/>
                    <a:pt x="0" y="3385"/>
                  </a:cubicBezTo>
                  <a:cubicBezTo>
                    <a:pt x="0" y="1518"/>
                    <a:pt x="1576" y="0"/>
                    <a:pt x="3444" y="0"/>
                  </a:cubicBezTo>
                  <a:cubicBezTo>
                    <a:pt x="5253" y="0"/>
                    <a:pt x="6771" y="1518"/>
                    <a:pt x="6771" y="3327"/>
                  </a:cubicBezTo>
                  <a:cubicBezTo>
                    <a:pt x="6829" y="5195"/>
                    <a:pt x="5253" y="6713"/>
                    <a:pt x="3444" y="677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6" name="Google Shape;4516;p14"/>
            <p:cNvSpPr/>
            <p:nvPr/>
          </p:nvSpPr>
          <p:spPr>
            <a:xfrm>
              <a:off x="5296975" y="2882300"/>
              <a:ext cx="169300" cy="170750"/>
            </a:xfrm>
            <a:custGeom>
              <a:avLst/>
              <a:gdLst/>
              <a:ahLst/>
              <a:cxnLst/>
              <a:rect l="l" t="t" r="r" b="b"/>
              <a:pathLst>
                <a:path w="6772" h="6830" extrusionOk="0">
                  <a:moveTo>
                    <a:pt x="6713" y="3444"/>
                  </a:moveTo>
                  <a:cubicBezTo>
                    <a:pt x="6713" y="5254"/>
                    <a:pt x="5137" y="6830"/>
                    <a:pt x="3328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9"/>
                  </a:cubicBezTo>
                  <a:cubicBezTo>
                    <a:pt x="5254" y="59"/>
                    <a:pt x="6771" y="1635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7" name="Google Shape;4517;p14"/>
            <p:cNvSpPr/>
            <p:nvPr/>
          </p:nvSpPr>
          <p:spPr>
            <a:xfrm>
              <a:off x="3827500" y="1167650"/>
              <a:ext cx="170750" cy="169300"/>
            </a:xfrm>
            <a:custGeom>
              <a:avLst/>
              <a:gdLst/>
              <a:ahLst/>
              <a:cxnLst/>
              <a:rect l="l" t="t" r="r" b="b"/>
              <a:pathLst>
                <a:path w="6830" h="6772" extrusionOk="0">
                  <a:moveTo>
                    <a:pt x="3386" y="6772"/>
                  </a:moveTo>
                  <a:cubicBezTo>
                    <a:pt x="1518" y="6714"/>
                    <a:pt x="0" y="5138"/>
                    <a:pt x="59" y="3328"/>
                  </a:cubicBezTo>
                  <a:cubicBezTo>
                    <a:pt x="59" y="1519"/>
                    <a:pt x="1635" y="1"/>
                    <a:pt x="3444" y="1"/>
                  </a:cubicBezTo>
                  <a:cubicBezTo>
                    <a:pt x="5254" y="1"/>
                    <a:pt x="6830" y="1635"/>
                    <a:pt x="6771" y="3445"/>
                  </a:cubicBezTo>
                  <a:cubicBezTo>
                    <a:pt x="6713" y="5254"/>
                    <a:pt x="5195" y="6772"/>
                    <a:pt x="3386" y="67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8" name="Google Shape;4518;p14"/>
            <p:cNvSpPr/>
            <p:nvPr/>
          </p:nvSpPr>
          <p:spPr>
            <a:xfrm>
              <a:off x="2603175" y="1656525"/>
              <a:ext cx="167850" cy="170750"/>
            </a:xfrm>
            <a:custGeom>
              <a:avLst/>
              <a:gdLst/>
              <a:ahLst/>
              <a:cxnLst/>
              <a:rect l="l" t="t" r="r" b="b"/>
              <a:pathLst>
                <a:path w="6714" h="6830" extrusionOk="0">
                  <a:moveTo>
                    <a:pt x="6713" y="3444"/>
                  </a:moveTo>
                  <a:cubicBezTo>
                    <a:pt x="6713" y="5253"/>
                    <a:pt x="5137" y="6829"/>
                    <a:pt x="3269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8"/>
                  </a:cubicBezTo>
                  <a:cubicBezTo>
                    <a:pt x="5254" y="58"/>
                    <a:pt x="6713" y="1634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9" name="Google Shape;4519;p14"/>
            <p:cNvSpPr/>
            <p:nvPr/>
          </p:nvSpPr>
          <p:spPr>
            <a:xfrm>
              <a:off x="3580875" y="116765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3445" y="6714"/>
                  </a:moveTo>
                  <a:cubicBezTo>
                    <a:pt x="1577" y="6772"/>
                    <a:pt x="1" y="5196"/>
                    <a:pt x="59" y="3328"/>
                  </a:cubicBezTo>
                  <a:cubicBezTo>
                    <a:pt x="59" y="1519"/>
                    <a:pt x="1577" y="1"/>
                    <a:pt x="3386" y="1"/>
                  </a:cubicBezTo>
                  <a:cubicBezTo>
                    <a:pt x="5254" y="1"/>
                    <a:pt x="6772" y="1577"/>
                    <a:pt x="6772" y="3386"/>
                  </a:cubicBezTo>
                  <a:cubicBezTo>
                    <a:pt x="6772" y="5196"/>
                    <a:pt x="5196" y="6714"/>
                    <a:pt x="3445" y="67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0" name="Google Shape;4520;p14"/>
            <p:cNvSpPr/>
            <p:nvPr/>
          </p:nvSpPr>
          <p:spPr>
            <a:xfrm>
              <a:off x="5054750" y="3620675"/>
              <a:ext cx="166375" cy="166375"/>
            </a:xfrm>
            <a:custGeom>
              <a:avLst/>
              <a:gdLst/>
              <a:ahLst/>
              <a:cxnLst/>
              <a:rect l="l" t="t" r="r" b="b"/>
              <a:pathLst>
                <a:path w="6655" h="6655" extrusionOk="0">
                  <a:moveTo>
                    <a:pt x="6654" y="3328"/>
                  </a:moveTo>
                  <a:cubicBezTo>
                    <a:pt x="6654" y="5196"/>
                    <a:pt x="5137" y="6655"/>
                    <a:pt x="3327" y="6655"/>
                  </a:cubicBezTo>
                  <a:cubicBezTo>
                    <a:pt x="1459" y="6597"/>
                    <a:pt x="0" y="5079"/>
                    <a:pt x="0" y="3270"/>
                  </a:cubicBezTo>
                  <a:cubicBezTo>
                    <a:pt x="58" y="1460"/>
                    <a:pt x="1518" y="1"/>
                    <a:pt x="3327" y="1"/>
                  </a:cubicBezTo>
                  <a:cubicBezTo>
                    <a:pt x="5195" y="1"/>
                    <a:pt x="6654" y="1518"/>
                    <a:pt x="6654" y="33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1" name="Google Shape;4521;p14"/>
            <p:cNvSpPr/>
            <p:nvPr/>
          </p:nvSpPr>
          <p:spPr>
            <a:xfrm>
              <a:off x="5296975" y="2391975"/>
              <a:ext cx="169300" cy="170775"/>
            </a:xfrm>
            <a:custGeom>
              <a:avLst/>
              <a:gdLst/>
              <a:ahLst/>
              <a:cxnLst/>
              <a:rect l="l" t="t" r="r" b="b"/>
              <a:pathLst>
                <a:path w="6772" h="6831" extrusionOk="0">
                  <a:moveTo>
                    <a:pt x="3269" y="6772"/>
                  </a:moveTo>
                  <a:cubicBezTo>
                    <a:pt x="1401" y="6655"/>
                    <a:pt x="1" y="5137"/>
                    <a:pt x="59" y="3328"/>
                  </a:cubicBezTo>
                  <a:cubicBezTo>
                    <a:pt x="176" y="1460"/>
                    <a:pt x="1693" y="1"/>
                    <a:pt x="3503" y="118"/>
                  </a:cubicBezTo>
                  <a:cubicBezTo>
                    <a:pt x="5371" y="234"/>
                    <a:pt x="6771" y="1694"/>
                    <a:pt x="6713" y="3503"/>
                  </a:cubicBezTo>
                  <a:cubicBezTo>
                    <a:pt x="6596" y="5371"/>
                    <a:pt x="5079" y="6830"/>
                    <a:pt x="3269" y="67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2" name="Google Shape;4522;p14"/>
            <p:cNvSpPr/>
            <p:nvPr/>
          </p:nvSpPr>
          <p:spPr>
            <a:xfrm>
              <a:off x="4562975" y="4111000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8"/>
                    <a:pt x="5137" y="6538"/>
                    <a:pt x="3327" y="6538"/>
                  </a:cubicBezTo>
                  <a:cubicBezTo>
                    <a:pt x="1459" y="6596"/>
                    <a:pt x="0" y="5137"/>
                    <a:pt x="0" y="3269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137" y="0"/>
                    <a:pt x="6538" y="1460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3" name="Google Shape;4523;p14"/>
            <p:cNvSpPr/>
            <p:nvPr/>
          </p:nvSpPr>
          <p:spPr>
            <a:xfrm>
              <a:off x="4072650" y="1169125"/>
              <a:ext cx="166375" cy="164925"/>
            </a:xfrm>
            <a:custGeom>
              <a:avLst/>
              <a:gdLst/>
              <a:ahLst/>
              <a:cxnLst/>
              <a:rect l="l" t="t" r="r" b="b"/>
              <a:pathLst>
                <a:path w="6655" h="6597" extrusionOk="0">
                  <a:moveTo>
                    <a:pt x="3328" y="0"/>
                  </a:moveTo>
                  <a:cubicBezTo>
                    <a:pt x="5196" y="0"/>
                    <a:pt x="6655" y="1518"/>
                    <a:pt x="6597" y="3327"/>
                  </a:cubicBezTo>
                  <a:cubicBezTo>
                    <a:pt x="6597" y="5195"/>
                    <a:pt x="5137" y="6596"/>
                    <a:pt x="3328" y="6596"/>
                  </a:cubicBezTo>
                  <a:cubicBezTo>
                    <a:pt x="1460" y="6596"/>
                    <a:pt x="1" y="5137"/>
                    <a:pt x="1" y="3269"/>
                  </a:cubicBezTo>
                  <a:cubicBezTo>
                    <a:pt x="59" y="1460"/>
                    <a:pt x="1518" y="0"/>
                    <a:pt x="33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4" name="Google Shape;4524;p14"/>
            <p:cNvSpPr/>
            <p:nvPr/>
          </p:nvSpPr>
          <p:spPr>
            <a:xfrm>
              <a:off x="2846875" y="1411350"/>
              <a:ext cx="166375" cy="167850"/>
            </a:xfrm>
            <a:custGeom>
              <a:avLst/>
              <a:gdLst/>
              <a:ahLst/>
              <a:cxnLst/>
              <a:rect l="l" t="t" r="r" b="b"/>
              <a:pathLst>
                <a:path w="6655" h="6714" extrusionOk="0">
                  <a:moveTo>
                    <a:pt x="6596" y="3386"/>
                  </a:moveTo>
                  <a:cubicBezTo>
                    <a:pt x="6596" y="5254"/>
                    <a:pt x="5079" y="6713"/>
                    <a:pt x="3269" y="6655"/>
                  </a:cubicBezTo>
                  <a:cubicBezTo>
                    <a:pt x="1401" y="6597"/>
                    <a:pt x="0" y="5137"/>
                    <a:pt x="0" y="3328"/>
                  </a:cubicBezTo>
                  <a:cubicBezTo>
                    <a:pt x="59" y="1460"/>
                    <a:pt x="1576" y="1"/>
                    <a:pt x="3386" y="59"/>
                  </a:cubicBezTo>
                  <a:cubicBezTo>
                    <a:pt x="5195" y="59"/>
                    <a:pt x="6655" y="1577"/>
                    <a:pt x="6596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5" name="Google Shape;4525;p14"/>
            <p:cNvSpPr/>
            <p:nvPr/>
          </p:nvSpPr>
          <p:spPr>
            <a:xfrm>
              <a:off x="5299900" y="3131825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9"/>
                    <a:pt x="5137" y="6538"/>
                    <a:pt x="3327" y="6597"/>
                  </a:cubicBezTo>
                  <a:cubicBezTo>
                    <a:pt x="1460" y="6597"/>
                    <a:pt x="0" y="5137"/>
                    <a:pt x="0" y="3269"/>
                  </a:cubicBezTo>
                  <a:cubicBezTo>
                    <a:pt x="0" y="1460"/>
                    <a:pt x="1401" y="1"/>
                    <a:pt x="3211" y="1"/>
                  </a:cubicBezTo>
                  <a:cubicBezTo>
                    <a:pt x="5078" y="1"/>
                    <a:pt x="6538" y="1402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6" name="Google Shape;4526;p14"/>
            <p:cNvSpPr/>
            <p:nvPr/>
          </p:nvSpPr>
          <p:spPr>
            <a:xfrm>
              <a:off x="2358025" y="1901675"/>
              <a:ext cx="164925" cy="164925"/>
            </a:xfrm>
            <a:custGeom>
              <a:avLst/>
              <a:gdLst/>
              <a:ahLst/>
              <a:cxnLst/>
              <a:rect l="l" t="t" r="r" b="b"/>
              <a:pathLst>
                <a:path w="6597" h="6597" extrusionOk="0">
                  <a:moveTo>
                    <a:pt x="3327" y="6596"/>
                  </a:moveTo>
                  <a:cubicBezTo>
                    <a:pt x="1518" y="6596"/>
                    <a:pt x="59" y="5195"/>
                    <a:pt x="0" y="3327"/>
                  </a:cubicBezTo>
                  <a:cubicBezTo>
                    <a:pt x="0" y="1518"/>
                    <a:pt x="1401" y="59"/>
                    <a:pt x="3269" y="59"/>
                  </a:cubicBezTo>
                  <a:cubicBezTo>
                    <a:pt x="5079" y="0"/>
                    <a:pt x="6538" y="1460"/>
                    <a:pt x="6538" y="3269"/>
                  </a:cubicBezTo>
                  <a:cubicBezTo>
                    <a:pt x="6596" y="5137"/>
                    <a:pt x="5137" y="6538"/>
                    <a:pt x="3327" y="659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7" name="Google Shape;4527;p14"/>
            <p:cNvSpPr/>
            <p:nvPr/>
          </p:nvSpPr>
          <p:spPr>
            <a:xfrm>
              <a:off x="3337175" y="1170575"/>
              <a:ext cx="164925" cy="163475"/>
            </a:xfrm>
            <a:custGeom>
              <a:avLst/>
              <a:gdLst/>
              <a:ahLst/>
              <a:cxnLst/>
              <a:rect l="l" t="t" r="r" b="b"/>
              <a:pathLst>
                <a:path w="6597" h="6539" extrusionOk="0">
                  <a:moveTo>
                    <a:pt x="3270" y="1"/>
                  </a:moveTo>
                  <a:cubicBezTo>
                    <a:pt x="5079" y="1"/>
                    <a:pt x="6538" y="1402"/>
                    <a:pt x="6538" y="3211"/>
                  </a:cubicBezTo>
                  <a:cubicBezTo>
                    <a:pt x="6597" y="5079"/>
                    <a:pt x="5138" y="6538"/>
                    <a:pt x="3328" y="6538"/>
                  </a:cubicBezTo>
                  <a:cubicBezTo>
                    <a:pt x="1460" y="6538"/>
                    <a:pt x="59" y="5137"/>
                    <a:pt x="1" y="3269"/>
                  </a:cubicBezTo>
                  <a:cubicBezTo>
                    <a:pt x="1" y="1460"/>
                    <a:pt x="1402" y="1"/>
                    <a:pt x="32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8" name="Google Shape;4528;p14"/>
            <p:cNvSpPr/>
            <p:nvPr/>
          </p:nvSpPr>
          <p:spPr>
            <a:xfrm>
              <a:off x="2601725" y="3864375"/>
              <a:ext cx="163450" cy="163475"/>
            </a:xfrm>
            <a:custGeom>
              <a:avLst/>
              <a:gdLst/>
              <a:ahLst/>
              <a:cxnLst/>
              <a:rect l="l" t="t" r="r" b="b"/>
              <a:pathLst>
                <a:path w="6538" h="6539" extrusionOk="0">
                  <a:moveTo>
                    <a:pt x="3269" y="1"/>
                  </a:moveTo>
                  <a:cubicBezTo>
                    <a:pt x="5137" y="1"/>
                    <a:pt x="6538" y="1460"/>
                    <a:pt x="6538" y="3328"/>
                  </a:cubicBezTo>
                  <a:cubicBezTo>
                    <a:pt x="6538" y="5137"/>
                    <a:pt x="5078" y="6538"/>
                    <a:pt x="3211" y="6538"/>
                  </a:cubicBezTo>
                  <a:cubicBezTo>
                    <a:pt x="1401" y="6538"/>
                    <a:pt x="0" y="5079"/>
                    <a:pt x="0" y="3269"/>
                  </a:cubicBezTo>
                  <a:cubicBezTo>
                    <a:pt x="0" y="1402"/>
                    <a:pt x="1460" y="1"/>
                    <a:pt x="32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9" name="Google Shape;4529;p14"/>
            <p:cNvSpPr/>
            <p:nvPr/>
          </p:nvSpPr>
          <p:spPr>
            <a:xfrm>
              <a:off x="2112875" y="28866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5020"/>
                    <a:pt x="5020" y="6480"/>
                    <a:pt x="3269" y="6480"/>
                  </a:cubicBezTo>
                  <a:cubicBezTo>
                    <a:pt x="1401" y="6480"/>
                    <a:pt x="0" y="5020"/>
                    <a:pt x="0" y="3211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020" y="0"/>
                    <a:pt x="6479" y="1460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0" name="Google Shape;4530;p14"/>
            <p:cNvSpPr/>
            <p:nvPr/>
          </p:nvSpPr>
          <p:spPr>
            <a:xfrm>
              <a:off x="3585250" y="4357600"/>
              <a:ext cx="162025" cy="163475"/>
            </a:xfrm>
            <a:custGeom>
              <a:avLst/>
              <a:gdLst/>
              <a:ahLst/>
              <a:cxnLst/>
              <a:rect l="l" t="t" r="r" b="b"/>
              <a:pathLst>
                <a:path w="6481" h="6539" extrusionOk="0">
                  <a:moveTo>
                    <a:pt x="3211" y="6538"/>
                  </a:moveTo>
                  <a:cubicBezTo>
                    <a:pt x="1460" y="6538"/>
                    <a:pt x="1" y="5079"/>
                    <a:pt x="1" y="3270"/>
                  </a:cubicBezTo>
                  <a:cubicBezTo>
                    <a:pt x="1" y="1460"/>
                    <a:pt x="1460" y="1"/>
                    <a:pt x="3270" y="59"/>
                  </a:cubicBezTo>
                  <a:cubicBezTo>
                    <a:pt x="5021" y="59"/>
                    <a:pt x="6480" y="1518"/>
                    <a:pt x="6480" y="3328"/>
                  </a:cubicBezTo>
                  <a:cubicBezTo>
                    <a:pt x="6480" y="5079"/>
                    <a:pt x="5021" y="6538"/>
                    <a:pt x="3211" y="653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1" name="Google Shape;4531;p14"/>
            <p:cNvSpPr/>
            <p:nvPr/>
          </p:nvSpPr>
          <p:spPr>
            <a:xfrm>
              <a:off x="383187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5020" y="0"/>
                    <a:pt x="6480" y="1401"/>
                    <a:pt x="6480" y="3269"/>
                  </a:cubicBezTo>
                  <a:cubicBezTo>
                    <a:pt x="6480" y="5020"/>
                    <a:pt x="5020" y="6479"/>
                    <a:pt x="3269" y="6479"/>
                  </a:cubicBezTo>
                  <a:cubicBezTo>
                    <a:pt x="1460" y="6479"/>
                    <a:pt x="1" y="5020"/>
                    <a:pt x="1" y="3211"/>
                  </a:cubicBezTo>
                  <a:cubicBezTo>
                    <a:pt x="1" y="1401"/>
                    <a:pt x="1401" y="0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2" name="Google Shape;4532;p14"/>
            <p:cNvSpPr/>
            <p:nvPr/>
          </p:nvSpPr>
          <p:spPr>
            <a:xfrm>
              <a:off x="2112875" y="26400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4962"/>
                    <a:pt x="5078" y="6422"/>
                    <a:pt x="3269" y="6480"/>
                  </a:cubicBezTo>
                  <a:cubicBezTo>
                    <a:pt x="1459" y="6480"/>
                    <a:pt x="0" y="5021"/>
                    <a:pt x="0" y="3211"/>
                  </a:cubicBezTo>
                  <a:cubicBezTo>
                    <a:pt x="0" y="1460"/>
                    <a:pt x="1459" y="1"/>
                    <a:pt x="3211" y="1"/>
                  </a:cubicBezTo>
                  <a:cubicBezTo>
                    <a:pt x="5020" y="1"/>
                    <a:pt x="6479" y="1402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3" name="Google Shape;4533;p14"/>
            <p:cNvSpPr/>
            <p:nvPr/>
          </p:nvSpPr>
          <p:spPr>
            <a:xfrm>
              <a:off x="2848325" y="41124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70" y="6480"/>
                  </a:moveTo>
                  <a:cubicBezTo>
                    <a:pt x="1518" y="6480"/>
                    <a:pt x="59" y="5020"/>
                    <a:pt x="1" y="3269"/>
                  </a:cubicBezTo>
                  <a:cubicBezTo>
                    <a:pt x="1" y="1460"/>
                    <a:pt x="1460" y="1"/>
                    <a:pt x="3211" y="1"/>
                  </a:cubicBezTo>
                  <a:cubicBezTo>
                    <a:pt x="5021" y="1"/>
                    <a:pt x="6480" y="1402"/>
                    <a:pt x="6480" y="3211"/>
                  </a:cubicBezTo>
                  <a:cubicBezTo>
                    <a:pt x="6480" y="4962"/>
                    <a:pt x="5079" y="6421"/>
                    <a:pt x="3270" y="64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4" name="Google Shape;4534;p14"/>
            <p:cNvSpPr/>
            <p:nvPr/>
          </p:nvSpPr>
          <p:spPr>
            <a:xfrm>
              <a:off x="2359475" y="36221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4962" y="0"/>
                    <a:pt x="6480" y="1459"/>
                    <a:pt x="6480" y="3211"/>
                  </a:cubicBezTo>
                  <a:cubicBezTo>
                    <a:pt x="6480" y="5020"/>
                    <a:pt x="5021" y="6479"/>
                    <a:pt x="3269" y="6479"/>
                  </a:cubicBezTo>
                  <a:cubicBezTo>
                    <a:pt x="1460" y="6479"/>
                    <a:pt x="1" y="5078"/>
                    <a:pt x="1" y="3269"/>
                  </a:cubicBezTo>
                  <a:cubicBezTo>
                    <a:pt x="1" y="1518"/>
                    <a:pt x="1402" y="59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5" name="Google Shape;4535;p14"/>
            <p:cNvSpPr/>
            <p:nvPr/>
          </p:nvSpPr>
          <p:spPr>
            <a:xfrm>
              <a:off x="4320725" y="11705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80" y="3211"/>
                  </a:moveTo>
                  <a:cubicBezTo>
                    <a:pt x="6480" y="5021"/>
                    <a:pt x="5021" y="6480"/>
                    <a:pt x="3269" y="6480"/>
                  </a:cubicBezTo>
                  <a:cubicBezTo>
                    <a:pt x="1518" y="6480"/>
                    <a:pt x="59" y="5021"/>
                    <a:pt x="59" y="3269"/>
                  </a:cubicBezTo>
                  <a:cubicBezTo>
                    <a:pt x="1" y="1518"/>
                    <a:pt x="1518" y="1"/>
                    <a:pt x="3269" y="59"/>
                  </a:cubicBezTo>
                  <a:cubicBezTo>
                    <a:pt x="5021" y="59"/>
                    <a:pt x="6480" y="1518"/>
                    <a:pt x="6480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6" name="Google Shape;4536;p14"/>
            <p:cNvSpPr/>
            <p:nvPr/>
          </p:nvSpPr>
          <p:spPr>
            <a:xfrm>
              <a:off x="407412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0" y="0"/>
                  </a:moveTo>
                  <a:cubicBezTo>
                    <a:pt x="5020" y="0"/>
                    <a:pt x="6479" y="1459"/>
                    <a:pt x="6479" y="3269"/>
                  </a:cubicBezTo>
                  <a:cubicBezTo>
                    <a:pt x="6479" y="4962"/>
                    <a:pt x="5020" y="6421"/>
                    <a:pt x="3269" y="6479"/>
                  </a:cubicBezTo>
                  <a:cubicBezTo>
                    <a:pt x="1518" y="6479"/>
                    <a:pt x="0" y="4962"/>
                    <a:pt x="58" y="3211"/>
                  </a:cubicBezTo>
                  <a:cubicBezTo>
                    <a:pt x="58" y="1459"/>
                    <a:pt x="1518" y="59"/>
                    <a:pt x="321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7" name="Google Shape;4537;p14"/>
            <p:cNvSpPr/>
            <p:nvPr/>
          </p:nvSpPr>
          <p:spPr>
            <a:xfrm>
              <a:off x="5301350" y="2149750"/>
              <a:ext cx="160550" cy="162000"/>
            </a:xfrm>
            <a:custGeom>
              <a:avLst/>
              <a:gdLst/>
              <a:ahLst/>
              <a:cxnLst/>
              <a:rect l="l" t="t" r="r" b="b"/>
              <a:pathLst>
                <a:path w="6422" h="6480" extrusionOk="0">
                  <a:moveTo>
                    <a:pt x="3211" y="6479"/>
                  </a:moveTo>
                  <a:cubicBezTo>
                    <a:pt x="1460" y="6479"/>
                    <a:pt x="1" y="5020"/>
                    <a:pt x="1" y="3269"/>
                  </a:cubicBezTo>
                  <a:cubicBezTo>
                    <a:pt x="1" y="1518"/>
                    <a:pt x="1460" y="59"/>
                    <a:pt x="3153" y="59"/>
                  </a:cubicBezTo>
                  <a:cubicBezTo>
                    <a:pt x="4962" y="0"/>
                    <a:pt x="6421" y="1518"/>
                    <a:pt x="6421" y="3269"/>
                  </a:cubicBezTo>
                  <a:cubicBezTo>
                    <a:pt x="6421" y="5020"/>
                    <a:pt x="4962" y="6479"/>
                    <a:pt x="3211" y="64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8" name="Google Shape;4538;p14"/>
            <p:cNvSpPr/>
            <p:nvPr/>
          </p:nvSpPr>
          <p:spPr>
            <a:xfrm>
              <a:off x="2112875" y="2396350"/>
              <a:ext cx="162000" cy="162025"/>
            </a:xfrm>
            <a:custGeom>
              <a:avLst/>
              <a:gdLst/>
              <a:ahLst/>
              <a:cxnLst/>
              <a:rect l="l" t="t" r="r" b="b"/>
              <a:pathLst>
                <a:path w="6480" h="6481" extrusionOk="0">
                  <a:moveTo>
                    <a:pt x="6421" y="3270"/>
                  </a:moveTo>
                  <a:cubicBezTo>
                    <a:pt x="6421" y="5021"/>
                    <a:pt x="4962" y="6480"/>
                    <a:pt x="3211" y="6480"/>
                  </a:cubicBezTo>
                  <a:cubicBezTo>
                    <a:pt x="1459" y="6422"/>
                    <a:pt x="0" y="4962"/>
                    <a:pt x="0" y="3270"/>
                  </a:cubicBezTo>
                  <a:cubicBezTo>
                    <a:pt x="59" y="1519"/>
                    <a:pt x="1518" y="1"/>
                    <a:pt x="3269" y="59"/>
                  </a:cubicBezTo>
                  <a:cubicBezTo>
                    <a:pt x="5020" y="59"/>
                    <a:pt x="6479" y="1519"/>
                    <a:pt x="6421" y="32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9" name="Google Shape;4539;p14"/>
            <p:cNvSpPr/>
            <p:nvPr/>
          </p:nvSpPr>
          <p:spPr>
            <a:xfrm>
              <a:off x="5301350" y="3376975"/>
              <a:ext cx="159075" cy="160550"/>
            </a:xfrm>
            <a:custGeom>
              <a:avLst/>
              <a:gdLst/>
              <a:ahLst/>
              <a:cxnLst/>
              <a:rect l="l" t="t" r="r" b="b"/>
              <a:pathLst>
                <a:path w="6363" h="6422" extrusionOk="0">
                  <a:moveTo>
                    <a:pt x="6363" y="3211"/>
                  </a:moveTo>
                  <a:cubicBezTo>
                    <a:pt x="6363" y="4962"/>
                    <a:pt x="4904" y="6422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59" y="1402"/>
                    <a:pt x="1460" y="1"/>
                    <a:pt x="3211" y="1"/>
                  </a:cubicBezTo>
                  <a:cubicBezTo>
                    <a:pt x="4904" y="1"/>
                    <a:pt x="6363" y="1460"/>
                    <a:pt x="636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0" name="Google Shape;4540;p14"/>
            <p:cNvSpPr/>
            <p:nvPr/>
          </p:nvSpPr>
          <p:spPr>
            <a:xfrm>
              <a:off x="3340100" y="4360525"/>
              <a:ext cx="159100" cy="159075"/>
            </a:xfrm>
            <a:custGeom>
              <a:avLst/>
              <a:gdLst/>
              <a:ahLst/>
              <a:cxnLst/>
              <a:rect l="l" t="t" r="r" b="b"/>
              <a:pathLst>
                <a:path w="6364" h="6363" extrusionOk="0">
                  <a:moveTo>
                    <a:pt x="6363" y="3153"/>
                  </a:moveTo>
                  <a:cubicBezTo>
                    <a:pt x="6363" y="4904"/>
                    <a:pt x="4904" y="6363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1" y="1460"/>
                    <a:pt x="1460" y="1"/>
                    <a:pt x="3153" y="1"/>
                  </a:cubicBezTo>
                  <a:cubicBezTo>
                    <a:pt x="4904" y="1"/>
                    <a:pt x="6363" y="1460"/>
                    <a:pt x="6363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1" name="Google Shape;4541;p14"/>
            <p:cNvSpPr/>
            <p:nvPr/>
          </p:nvSpPr>
          <p:spPr>
            <a:xfrm>
              <a:off x="2114325" y="3134750"/>
              <a:ext cx="159075" cy="159075"/>
            </a:xfrm>
            <a:custGeom>
              <a:avLst/>
              <a:gdLst/>
              <a:ahLst/>
              <a:cxnLst/>
              <a:rect l="l" t="t" r="r" b="b"/>
              <a:pathLst>
                <a:path w="6363" h="6363" extrusionOk="0">
                  <a:moveTo>
                    <a:pt x="3153" y="6363"/>
                  </a:moveTo>
                  <a:cubicBezTo>
                    <a:pt x="1460" y="6363"/>
                    <a:pt x="1" y="4904"/>
                    <a:pt x="1" y="3152"/>
                  </a:cubicBezTo>
                  <a:cubicBezTo>
                    <a:pt x="1" y="1460"/>
                    <a:pt x="1460" y="0"/>
                    <a:pt x="3153" y="0"/>
                  </a:cubicBezTo>
                  <a:cubicBezTo>
                    <a:pt x="4904" y="0"/>
                    <a:pt x="6363" y="1460"/>
                    <a:pt x="6363" y="3152"/>
                  </a:cubicBezTo>
                  <a:cubicBezTo>
                    <a:pt x="6363" y="4904"/>
                    <a:pt x="4904" y="6363"/>
                    <a:pt x="3153" y="63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2" name="Google Shape;4542;p14"/>
            <p:cNvSpPr/>
            <p:nvPr/>
          </p:nvSpPr>
          <p:spPr>
            <a:xfrm>
              <a:off x="4812500" y="1415725"/>
              <a:ext cx="159075" cy="157625"/>
            </a:xfrm>
            <a:custGeom>
              <a:avLst/>
              <a:gdLst/>
              <a:ahLst/>
              <a:cxnLst/>
              <a:rect l="l" t="t" r="r" b="b"/>
              <a:pathLst>
                <a:path w="6363" h="6305" extrusionOk="0">
                  <a:moveTo>
                    <a:pt x="6305" y="3153"/>
                  </a:moveTo>
                  <a:cubicBezTo>
                    <a:pt x="6363" y="4904"/>
                    <a:pt x="4904" y="6305"/>
                    <a:pt x="3153" y="6305"/>
                  </a:cubicBezTo>
                  <a:cubicBezTo>
                    <a:pt x="1401" y="6305"/>
                    <a:pt x="1" y="4904"/>
                    <a:pt x="1" y="3211"/>
                  </a:cubicBezTo>
                  <a:cubicBezTo>
                    <a:pt x="1" y="1460"/>
                    <a:pt x="1401" y="1"/>
                    <a:pt x="3211" y="1"/>
                  </a:cubicBezTo>
                  <a:cubicBezTo>
                    <a:pt x="4904" y="1"/>
                    <a:pt x="6305" y="1402"/>
                    <a:pt x="6305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3" name="Google Shape;4543;p14"/>
            <p:cNvSpPr/>
            <p:nvPr/>
          </p:nvSpPr>
          <p:spPr>
            <a:xfrm>
              <a:off x="5059125" y="1660900"/>
              <a:ext cx="159075" cy="160525"/>
            </a:xfrm>
            <a:custGeom>
              <a:avLst/>
              <a:gdLst/>
              <a:ahLst/>
              <a:cxnLst/>
              <a:rect l="l" t="t" r="r" b="b"/>
              <a:pathLst>
                <a:path w="6363" h="6421" extrusionOk="0">
                  <a:moveTo>
                    <a:pt x="6363" y="3269"/>
                  </a:moveTo>
                  <a:cubicBezTo>
                    <a:pt x="6304" y="5020"/>
                    <a:pt x="4845" y="6421"/>
                    <a:pt x="3094" y="6363"/>
                  </a:cubicBezTo>
                  <a:cubicBezTo>
                    <a:pt x="1343" y="6363"/>
                    <a:pt x="0" y="4903"/>
                    <a:pt x="0" y="3211"/>
                  </a:cubicBezTo>
                  <a:cubicBezTo>
                    <a:pt x="59" y="1401"/>
                    <a:pt x="1518" y="0"/>
                    <a:pt x="3269" y="59"/>
                  </a:cubicBezTo>
                  <a:cubicBezTo>
                    <a:pt x="4962" y="117"/>
                    <a:pt x="6363" y="1518"/>
                    <a:pt x="6363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4" name="Google Shape;4544;p14"/>
            <p:cNvSpPr/>
            <p:nvPr/>
          </p:nvSpPr>
          <p:spPr>
            <a:xfrm>
              <a:off x="3097875" y="1172050"/>
              <a:ext cx="157625" cy="159075"/>
            </a:xfrm>
            <a:custGeom>
              <a:avLst/>
              <a:gdLst/>
              <a:ahLst/>
              <a:cxnLst/>
              <a:rect l="l" t="t" r="r" b="b"/>
              <a:pathLst>
                <a:path w="6305" h="6363" extrusionOk="0">
                  <a:moveTo>
                    <a:pt x="6304" y="3152"/>
                  </a:moveTo>
                  <a:cubicBezTo>
                    <a:pt x="6304" y="4903"/>
                    <a:pt x="4903" y="6362"/>
                    <a:pt x="3152" y="6362"/>
                  </a:cubicBezTo>
                  <a:cubicBezTo>
                    <a:pt x="1401" y="6362"/>
                    <a:pt x="0" y="4962"/>
                    <a:pt x="0" y="3210"/>
                  </a:cubicBezTo>
                  <a:cubicBezTo>
                    <a:pt x="0" y="1459"/>
                    <a:pt x="1401" y="0"/>
                    <a:pt x="3152" y="58"/>
                  </a:cubicBezTo>
                  <a:cubicBezTo>
                    <a:pt x="4903" y="58"/>
                    <a:pt x="6304" y="1459"/>
                    <a:pt x="6304" y="31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5" name="Google Shape;4545;p14"/>
            <p:cNvSpPr/>
            <p:nvPr/>
          </p:nvSpPr>
          <p:spPr>
            <a:xfrm>
              <a:off x="4323650" y="4361975"/>
              <a:ext cx="156175" cy="156175"/>
            </a:xfrm>
            <a:custGeom>
              <a:avLst/>
              <a:gdLst/>
              <a:ahLst/>
              <a:cxnLst/>
              <a:rect l="l" t="t" r="r" b="b"/>
              <a:pathLst>
                <a:path w="6247" h="6247" extrusionOk="0">
                  <a:moveTo>
                    <a:pt x="3152" y="1"/>
                  </a:moveTo>
                  <a:cubicBezTo>
                    <a:pt x="4904" y="59"/>
                    <a:pt x="6246" y="1460"/>
                    <a:pt x="6246" y="3211"/>
                  </a:cubicBezTo>
                  <a:cubicBezTo>
                    <a:pt x="6188" y="4904"/>
                    <a:pt x="4845" y="6247"/>
                    <a:pt x="3094" y="6188"/>
                  </a:cubicBezTo>
                  <a:cubicBezTo>
                    <a:pt x="1343" y="6188"/>
                    <a:pt x="0" y="4787"/>
                    <a:pt x="59" y="3036"/>
                  </a:cubicBezTo>
                  <a:cubicBezTo>
                    <a:pt x="59" y="1343"/>
                    <a:pt x="1460" y="1"/>
                    <a:pt x="31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6" name="Google Shape;4546;p14"/>
            <p:cNvSpPr/>
            <p:nvPr/>
          </p:nvSpPr>
          <p:spPr>
            <a:xfrm>
              <a:off x="2609025" y="1417200"/>
              <a:ext cx="156150" cy="154700"/>
            </a:xfrm>
            <a:custGeom>
              <a:avLst/>
              <a:gdLst/>
              <a:ahLst/>
              <a:cxnLst/>
              <a:rect l="l" t="t" r="r" b="b"/>
              <a:pathLst>
                <a:path w="6246" h="6188" extrusionOk="0">
                  <a:moveTo>
                    <a:pt x="6187" y="3094"/>
                  </a:moveTo>
                  <a:cubicBezTo>
                    <a:pt x="6246" y="4787"/>
                    <a:pt x="4845" y="6188"/>
                    <a:pt x="3152" y="6188"/>
                  </a:cubicBezTo>
                  <a:cubicBezTo>
                    <a:pt x="1459" y="6188"/>
                    <a:pt x="58" y="4845"/>
                    <a:pt x="58" y="3152"/>
                  </a:cubicBezTo>
                  <a:cubicBezTo>
                    <a:pt x="0" y="1401"/>
                    <a:pt x="1401" y="59"/>
                    <a:pt x="3094" y="0"/>
                  </a:cubicBezTo>
                  <a:cubicBezTo>
                    <a:pt x="4786" y="0"/>
                    <a:pt x="6187" y="1401"/>
                    <a:pt x="618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7" name="Google Shape;4547;p14"/>
            <p:cNvSpPr/>
            <p:nvPr/>
          </p:nvSpPr>
          <p:spPr>
            <a:xfrm>
              <a:off x="5060575" y="387312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4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4"/>
                  </a:cubicBezTo>
                  <a:cubicBezTo>
                    <a:pt x="1" y="1343"/>
                    <a:pt x="1401" y="1"/>
                    <a:pt x="3094" y="1"/>
                  </a:cubicBezTo>
                  <a:cubicBezTo>
                    <a:pt x="4845" y="1"/>
                    <a:pt x="6188" y="1402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8" name="Google Shape;4548;p14"/>
            <p:cNvSpPr/>
            <p:nvPr/>
          </p:nvSpPr>
          <p:spPr>
            <a:xfrm>
              <a:off x="2115775" y="215412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787"/>
                    <a:pt x="4846" y="6129"/>
                    <a:pt x="3153" y="6188"/>
                  </a:cubicBezTo>
                  <a:cubicBezTo>
                    <a:pt x="1402" y="6188"/>
                    <a:pt x="1" y="4787"/>
                    <a:pt x="1" y="3036"/>
                  </a:cubicBezTo>
                  <a:cubicBezTo>
                    <a:pt x="59" y="1343"/>
                    <a:pt x="1402" y="0"/>
                    <a:pt x="3153" y="0"/>
                  </a:cubicBezTo>
                  <a:cubicBezTo>
                    <a:pt x="4846" y="0"/>
                    <a:pt x="6188" y="1343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9" name="Google Shape;4549;p14"/>
            <p:cNvSpPr/>
            <p:nvPr/>
          </p:nvSpPr>
          <p:spPr>
            <a:xfrm>
              <a:off x="4813950" y="411537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845"/>
                    <a:pt x="4787" y="6188"/>
                    <a:pt x="3095" y="6188"/>
                  </a:cubicBezTo>
                  <a:cubicBezTo>
                    <a:pt x="1402" y="6188"/>
                    <a:pt x="1" y="4728"/>
                    <a:pt x="59" y="3036"/>
                  </a:cubicBezTo>
                  <a:cubicBezTo>
                    <a:pt x="59" y="1401"/>
                    <a:pt x="1460" y="0"/>
                    <a:pt x="3095" y="0"/>
                  </a:cubicBezTo>
                  <a:cubicBezTo>
                    <a:pt x="4787" y="0"/>
                    <a:pt x="6188" y="1401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0" name="Google Shape;4550;p14"/>
            <p:cNvSpPr/>
            <p:nvPr/>
          </p:nvSpPr>
          <p:spPr>
            <a:xfrm>
              <a:off x="3099325" y="436197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5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5"/>
                  </a:cubicBezTo>
                  <a:cubicBezTo>
                    <a:pt x="1" y="1460"/>
                    <a:pt x="1343" y="59"/>
                    <a:pt x="3036" y="59"/>
                  </a:cubicBezTo>
                  <a:cubicBezTo>
                    <a:pt x="4729" y="1"/>
                    <a:pt x="6129" y="1402"/>
                    <a:pt x="612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1" name="Google Shape;4551;p14"/>
            <p:cNvSpPr/>
            <p:nvPr/>
          </p:nvSpPr>
          <p:spPr>
            <a:xfrm>
              <a:off x="2115775" y="3378450"/>
              <a:ext cx="156175" cy="156150"/>
            </a:xfrm>
            <a:custGeom>
              <a:avLst/>
              <a:gdLst/>
              <a:ahLst/>
              <a:cxnLst/>
              <a:rect l="l" t="t" r="r" b="b"/>
              <a:pathLst>
                <a:path w="6247" h="6246" extrusionOk="0">
                  <a:moveTo>
                    <a:pt x="3153" y="59"/>
                  </a:moveTo>
                  <a:cubicBezTo>
                    <a:pt x="4846" y="117"/>
                    <a:pt x="6247" y="1576"/>
                    <a:pt x="6188" y="3211"/>
                  </a:cubicBezTo>
                  <a:cubicBezTo>
                    <a:pt x="6130" y="4903"/>
                    <a:pt x="4671" y="6246"/>
                    <a:pt x="3036" y="6188"/>
                  </a:cubicBezTo>
                  <a:cubicBezTo>
                    <a:pt x="1343" y="6129"/>
                    <a:pt x="1" y="4728"/>
                    <a:pt x="59" y="3036"/>
                  </a:cubicBezTo>
                  <a:cubicBezTo>
                    <a:pt x="118" y="1343"/>
                    <a:pt x="1519" y="0"/>
                    <a:pt x="3153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" name="Google Shape;4552;p14"/>
            <p:cNvSpPr/>
            <p:nvPr/>
          </p:nvSpPr>
          <p:spPr>
            <a:xfrm>
              <a:off x="2362400" y="1663800"/>
              <a:ext cx="156175" cy="154725"/>
            </a:xfrm>
            <a:custGeom>
              <a:avLst/>
              <a:gdLst/>
              <a:ahLst/>
              <a:cxnLst/>
              <a:rect l="l" t="t" r="r" b="b"/>
              <a:pathLst>
                <a:path w="6247" h="6189" extrusionOk="0">
                  <a:moveTo>
                    <a:pt x="59" y="3095"/>
                  </a:moveTo>
                  <a:cubicBezTo>
                    <a:pt x="59" y="1402"/>
                    <a:pt x="1518" y="1"/>
                    <a:pt x="3152" y="59"/>
                  </a:cubicBezTo>
                  <a:cubicBezTo>
                    <a:pt x="4845" y="59"/>
                    <a:pt x="6246" y="1519"/>
                    <a:pt x="6188" y="3211"/>
                  </a:cubicBezTo>
                  <a:cubicBezTo>
                    <a:pt x="6129" y="4846"/>
                    <a:pt x="4729" y="6188"/>
                    <a:pt x="3094" y="6188"/>
                  </a:cubicBezTo>
                  <a:cubicBezTo>
                    <a:pt x="1401" y="6188"/>
                    <a:pt x="0" y="4729"/>
                    <a:pt x="5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" name="Google Shape;4553;p14"/>
            <p:cNvSpPr/>
            <p:nvPr/>
          </p:nvSpPr>
          <p:spPr>
            <a:xfrm>
              <a:off x="4571725" y="1174950"/>
              <a:ext cx="153250" cy="154725"/>
            </a:xfrm>
            <a:custGeom>
              <a:avLst/>
              <a:gdLst/>
              <a:ahLst/>
              <a:cxnLst/>
              <a:rect l="l" t="t" r="r" b="b"/>
              <a:pathLst>
                <a:path w="6130" h="6189" extrusionOk="0">
                  <a:moveTo>
                    <a:pt x="6129" y="3094"/>
                  </a:moveTo>
                  <a:cubicBezTo>
                    <a:pt x="6129" y="4729"/>
                    <a:pt x="4787" y="6130"/>
                    <a:pt x="3094" y="6130"/>
                  </a:cubicBezTo>
                  <a:cubicBezTo>
                    <a:pt x="1460" y="6188"/>
                    <a:pt x="0" y="4729"/>
                    <a:pt x="59" y="3036"/>
                  </a:cubicBezTo>
                  <a:cubicBezTo>
                    <a:pt x="59" y="1402"/>
                    <a:pt x="1460" y="1"/>
                    <a:pt x="3094" y="1"/>
                  </a:cubicBezTo>
                  <a:cubicBezTo>
                    <a:pt x="4728" y="1"/>
                    <a:pt x="6129" y="1402"/>
                    <a:pt x="6129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" name="Google Shape;4554;p14"/>
            <p:cNvSpPr/>
            <p:nvPr/>
          </p:nvSpPr>
          <p:spPr>
            <a:xfrm>
              <a:off x="5308650" y="1911875"/>
              <a:ext cx="153250" cy="153250"/>
            </a:xfrm>
            <a:custGeom>
              <a:avLst/>
              <a:gdLst/>
              <a:ahLst/>
              <a:cxnLst/>
              <a:rect l="l" t="t" r="r" b="b"/>
              <a:pathLst>
                <a:path w="6130" h="6130" extrusionOk="0">
                  <a:moveTo>
                    <a:pt x="6129" y="3036"/>
                  </a:moveTo>
                  <a:cubicBezTo>
                    <a:pt x="6129" y="4671"/>
                    <a:pt x="4728" y="6071"/>
                    <a:pt x="3094" y="6130"/>
                  </a:cubicBezTo>
                  <a:cubicBezTo>
                    <a:pt x="1460" y="6130"/>
                    <a:pt x="0" y="4729"/>
                    <a:pt x="0" y="3036"/>
                  </a:cubicBezTo>
                  <a:cubicBezTo>
                    <a:pt x="0" y="1402"/>
                    <a:pt x="1401" y="1"/>
                    <a:pt x="3036" y="1"/>
                  </a:cubicBezTo>
                  <a:cubicBezTo>
                    <a:pt x="4728" y="1"/>
                    <a:pt x="6071" y="1402"/>
                    <a:pt x="6129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" name="Google Shape;4555;p14"/>
            <p:cNvSpPr/>
            <p:nvPr/>
          </p:nvSpPr>
          <p:spPr>
            <a:xfrm>
              <a:off x="2855625" y="1173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3036"/>
                  </a:moveTo>
                  <a:cubicBezTo>
                    <a:pt x="5955" y="4670"/>
                    <a:pt x="4612" y="5954"/>
                    <a:pt x="2919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285"/>
                    <a:pt x="1343" y="0"/>
                    <a:pt x="2978" y="0"/>
                  </a:cubicBezTo>
                  <a:cubicBezTo>
                    <a:pt x="4670" y="59"/>
                    <a:pt x="5955" y="1343"/>
                    <a:pt x="5955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" name="Google Shape;4556;p14"/>
            <p:cNvSpPr/>
            <p:nvPr/>
          </p:nvSpPr>
          <p:spPr>
            <a:xfrm>
              <a:off x="5307200" y="3627975"/>
              <a:ext cx="148850" cy="150325"/>
            </a:xfrm>
            <a:custGeom>
              <a:avLst/>
              <a:gdLst/>
              <a:ahLst/>
              <a:cxnLst/>
              <a:rect l="l" t="t" r="r" b="b"/>
              <a:pathLst>
                <a:path w="5954" h="6013" extrusionOk="0">
                  <a:moveTo>
                    <a:pt x="2977" y="6013"/>
                  </a:moveTo>
                  <a:cubicBezTo>
                    <a:pt x="1284" y="6013"/>
                    <a:pt x="0" y="4670"/>
                    <a:pt x="0" y="3036"/>
                  </a:cubicBezTo>
                  <a:cubicBezTo>
                    <a:pt x="0" y="1343"/>
                    <a:pt x="1343" y="1"/>
                    <a:pt x="3035" y="59"/>
                  </a:cubicBezTo>
                  <a:cubicBezTo>
                    <a:pt x="4670" y="59"/>
                    <a:pt x="5954" y="1402"/>
                    <a:pt x="5954" y="3036"/>
                  </a:cubicBezTo>
                  <a:cubicBezTo>
                    <a:pt x="5954" y="4729"/>
                    <a:pt x="4611" y="6013"/>
                    <a:pt x="2977" y="60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" name="Google Shape;4557;p14"/>
            <p:cNvSpPr/>
            <p:nvPr/>
          </p:nvSpPr>
          <p:spPr>
            <a:xfrm>
              <a:off x="3839175" y="931250"/>
              <a:ext cx="147400" cy="148875"/>
            </a:xfrm>
            <a:custGeom>
              <a:avLst/>
              <a:gdLst/>
              <a:ahLst/>
              <a:cxnLst/>
              <a:rect l="l" t="t" r="r" b="b"/>
              <a:pathLst>
                <a:path w="5896" h="5955" extrusionOk="0">
                  <a:moveTo>
                    <a:pt x="2977" y="5955"/>
                  </a:moveTo>
                  <a:cubicBezTo>
                    <a:pt x="1285" y="5955"/>
                    <a:pt x="0" y="4612"/>
                    <a:pt x="0" y="2978"/>
                  </a:cubicBezTo>
                  <a:cubicBezTo>
                    <a:pt x="0" y="1285"/>
                    <a:pt x="1285" y="1"/>
                    <a:pt x="2977" y="1"/>
                  </a:cubicBezTo>
                  <a:cubicBezTo>
                    <a:pt x="4612" y="1"/>
                    <a:pt x="5896" y="1285"/>
                    <a:pt x="5896" y="2920"/>
                  </a:cubicBezTo>
                  <a:cubicBezTo>
                    <a:pt x="5896" y="4612"/>
                    <a:pt x="4612" y="5896"/>
                    <a:pt x="2977" y="595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" name="Google Shape;4558;p14"/>
            <p:cNvSpPr/>
            <p:nvPr/>
          </p:nvSpPr>
          <p:spPr>
            <a:xfrm>
              <a:off x="2365325" y="3871675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4" y="2977"/>
                  </a:moveTo>
                  <a:cubicBezTo>
                    <a:pt x="5954" y="4670"/>
                    <a:pt x="4670" y="5954"/>
                    <a:pt x="3035" y="5954"/>
                  </a:cubicBezTo>
                  <a:cubicBezTo>
                    <a:pt x="1343" y="5954"/>
                    <a:pt x="0" y="4612"/>
                    <a:pt x="0" y="2919"/>
                  </a:cubicBezTo>
                  <a:cubicBezTo>
                    <a:pt x="59" y="1285"/>
                    <a:pt x="1343" y="0"/>
                    <a:pt x="3035" y="0"/>
                  </a:cubicBezTo>
                  <a:cubicBezTo>
                    <a:pt x="4670" y="0"/>
                    <a:pt x="5954" y="1343"/>
                    <a:pt x="5954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" name="Google Shape;4559;p14"/>
            <p:cNvSpPr/>
            <p:nvPr/>
          </p:nvSpPr>
          <p:spPr>
            <a:xfrm>
              <a:off x="2607550" y="4118300"/>
              <a:ext cx="150325" cy="150325"/>
            </a:xfrm>
            <a:custGeom>
              <a:avLst/>
              <a:gdLst/>
              <a:ahLst/>
              <a:cxnLst/>
              <a:rect l="l" t="t" r="r" b="b"/>
              <a:pathLst>
                <a:path w="6013" h="6013" extrusionOk="0">
                  <a:moveTo>
                    <a:pt x="6013" y="2977"/>
                  </a:moveTo>
                  <a:cubicBezTo>
                    <a:pt x="6013" y="4611"/>
                    <a:pt x="4729" y="5954"/>
                    <a:pt x="3036" y="5954"/>
                  </a:cubicBezTo>
                  <a:cubicBezTo>
                    <a:pt x="1343" y="6012"/>
                    <a:pt x="1" y="4670"/>
                    <a:pt x="59" y="2977"/>
                  </a:cubicBezTo>
                  <a:cubicBezTo>
                    <a:pt x="59" y="1284"/>
                    <a:pt x="1343" y="0"/>
                    <a:pt x="3036" y="0"/>
                  </a:cubicBezTo>
                  <a:cubicBezTo>
                    <a:pt x="4670" y="0"/>
                    <a:pt x="6013" y="1343"/>
                    <a:pt x="6013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" name="Google Shape;4560;p14"/>
            <p:cNvSpPr/>
            <p:nvPr/>
          </p:nvSpPr>
          <p:spPr>
            <a:xfrm>
              <a:off x="5553800" y="2892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1" y="2919"/>
                  </a:moveTo>
                  <a:cubicBezTo>
                    <a:pt x="1" y="1285"/>
                    <a:pt x="1343" y="1"/>
                    <a:pt x="3036" y="59"/>
                  </a:cubicBezTo>
                  <a:cubicBezTo>
                    <a:pt x="4670" y="59"/>
                    <a:pt x="5955" y="1402"/>
                    <a:pt x="5955" y="3095"/>
                  </a:cubicBezTo>
                  <a:cubicBezTo>
                    <a:pt x="5896" y="4729"/>
                    <a:pt x="4612" y="5955"/>
                    <a:pt x="2919" y="5955"/>
                  </a:cubicBezTo>
                  <a:cubicBezTo>
                    <a:pt x="1285" y="5955"/>
                    <a:pt x="1" y="4612"/>
                    <a:pt x="1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" name="Google Shape;4561;p14"/>
            <p:cNvSpPr/>
            <p:nvPr/>
          </p:nvSpPr>
          <p:spPr>
            <a:xfrm>
              <a:off x="5553800" y="26459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2977"/>
                  </a:moveTo>
                  <a:cubicBezTo>
                    <a:pt x="5955" y="4670"/>
                    <a:pt x="4612" y="5954"/>
                    <a:pt x="2978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343"/>
                    <a:pt x="1285" y="59"/>
                    <a:pt x="2919" y="0"/>
                  </a:cubicBezTo>
                  <a:cubicBezTo>
                    <a:pt x="4612" y="0"/>
                    <a:pt x="5955" y="1284"/>
                    <a:pt x="5955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" name="Google Shape;4562;p14"/>
            <p:cNvSpPr/>
            <p:nvPr/>
          </p:nvSpPr>
          <p:spPr>
            <a:xfrm>
              <a:off x="3592550" y="931250"/>
              <a:ext cx="147425" cy="148875"/>
            </a:xfrm>
            <a:custGeom>
              <a:avLst/>
              <a:gdLst/>
              <a:ahLst/>
              <a:cxnLst/>
              <a:rect l="l" t="t" r="r" b="b"/>
              <a:pathLst>
                <a:path w="5897" h="5955" extrusionOk="0">
                  <a:moveTo>
                    <a:pt x="5896" y="2978"/>
                  </a:moveTo>
                  <a:cubicBezTo>
                    <a:pt x="5896" y="4612"/>
                    <a:pt x="4612" y="5955"/>
                    <a:pt x="2919" y="5896"/>
                  </a:cubicBezTo>
                  <a:cubicBezTo>
                    <a:pt x="1285" y="5896"/>
                    <a:pt x="1" y="4612"/>
                    <a:pt x="1" y="2978"/>
                  </a:cubicBezTo>
                  <a:cubicBezTo>
                    <a:pt x="1" y="1285"/>
                    <a:pt x="1285" y="1"/>
                    <a:pt x="2978" y="1"/>
                  </a:cubicBezTo>
                  <a:cubicBezTo>
                    <a:pt x="4612" y="1"/>
                    <a:pt x="5896" y="1285"/>
                    <a:pt x="5896" y="29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" name="Google Shape;4563;p14"/>
            <p:cNvSpPr/>
            <p:nvPr/>
          </p:nvSpPr>
          <p:spPr>
            <a:xfrm>
              <a:off x="4571725" y="4366375"/>
              <a:ext cx="147400" cy="147400"/>
            </a:xfrm>
            <a:custGeom>
              <a:avLst/>
              <a:gdLst/>
              <a:ahLst/>
              <a:cxnLst/>
              <a:rect l="l" t="t" r="r" b="b"/>
              <a:pathLst>
                <a:path w="5896" h="5896" extrusionOk="0">
                  <a:moveTo>
                    <a:pt x="5896" y="2977"/>
                  </a:moveTo>
                  <a:cubicBezTo>
                    <a:pt x="5896" y="4553"/>
                    <a:pt x="4553" y="5895"/>
                    <a:pt x="2919" y="5895"/>
                  </a:cubicBezTo>
                  <a:cubicBezTo>
                    <a:pt x="1285" y="5895"/>
                    <a:pt x="0" y="4553"/>
                    <a:pt x="0" y="2860"/>
                  </a:cubicBezTo>
                  <a:cubicBezTo>
                    <a:pt x="0" y="1226"/>
                    <a:pt x="1343" y="0"/>
                    <a:pt x="2977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" name="Google Shape;4564;p14"/>
            <p:cNvSpPr/>
            <p:nvPr/>
          </p:nvSpPr>
          <p:spPr>
            <a:xfrm>
              <a:off x="5555275" y="24051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553" y="5837"/>
                    <a:pt x="2919" y="5837"/>
                  </a:cubicBezTo>
                  <a:cubicBezTo>
                    <a:pt x="1284" y="5837"/>
                    <a:pt x="0" y="4553"/>
                    <a:pt x="0" y="2919"/>
                  </a:cubicBezTo>
                  <a:cubicBezTo>
                    <a:pt x="0" y="1284"/>
                    <a:pt x="1284" y="0"/>
                    <a:pt x="2919" y="0"/>
                  </a:cubicBezTo>
                  <a:cubicBezTo>
                    <a:pt x="4495" y="0"/>
                    <a:pt x="5837" y="1284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" name="Google Shape;4565;p14"/>
            <p:cNvSpPr/>
            <p:nvPr/>
          </p:nvSpPr>
          <p:spPr>
            <a:xfrm>
              <a:off x="2120150" y="1910425"/>
              <a:ext cx="147425" cy="147400"/>
            </a:xfrm>
            <a:custGeom>
              <a:avLst/>
              <a:gdLst/>
              <a:ahLst/>
              <a:cxnLst/>
              <a:rect l="l" t="t" r="r" b="b"/>
              <a:pathLst>
                <a:path w="5897" h="5896" extrusionOk="0">
                  <a:moveTo>
                    <a:pt x="5896" y="2919"/>
                  </a:moveTo>
                  <a:cubicBezTo>
                    <a:pt x="5896" y="4553"/>
                    <a:pt x="4612" y="5896"/>
                    <a:pt x="2978" y="5896"/>
                  </a:cubicBezTo>
                  <a:cubicBezTo>
                    <a:pt x="1344" y="5896"/>
                    <a:pt x="1" y="4612"/>
                    <a:pt x="1" y="2977"/>
                  </a:cubicBezTo>
                  <a:cubicBezTo>
                    <a:pt x="1" y="1343"/>
                    <a:pt x="1285" y="59"/>
                    <a:pt x="2920" y="1"/>
                  </a:cubicBezTo>
                  <a:cubicBezTo>
                    <a:pt x="4554" y="1"/>
                    <a:pt x="5838" y="1285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" name="Google Shape;4566;p14"/>
            <p:cNvSpPr/>
            <p:nvPr/>
          </p:nvSpPr>
          <p:spPr>
            <a:xfrm>
              <a:off x="4081400" y="93272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5896" y="2919"/>
                  </a:moveTo>
                  <a:cubicBezTo>
                    <a:pt x="5896" y="4553"/>
                    <a:pt x="4554" y="5837"/>
                    <a:pt x="2919" y="5837"/>
                  </a:cubicBezTo>
                  <a:cubicBezTo>
                    <a:pt x="1285" y="5779"/>
                    <a:pt x="1" y="4437"/>
                    <a:pt x="59" y="2861"/>
                  </a:cubicBezTo>
                  <a:cubicBezTo>
                    <a:pt x="59" y="1226"/>
                    <a:pt x="1402" y="0"/>
                    <a:pt x="2978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" name="Google Shape;4567;p14"/>
            <p:cNvSpPr/>
            <p:nvPr/>
          </p:nvSpPr>
          <p:spPr>
            <a:xfrm>
              <a:off x="5553800" y="314057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2978" y="1"/>
                  </a:moveTo>
                  <a:cubicBezTo>
                    <a:pt x="4554" y="1"/>
                    <a:pt x="5896" y="1402"/>
                    <a:pt x="5896" y="2978"/>
                  </a:cubicBezTo>
                  <a:cubicBezTo>
                    <a:pt x="5838" y="4554"/>
                    <a:pt x="4554" y="5838"/>
                    <a:pt x="2978" y="5838"/>
                  </a:cubicBezTo>
                  <a:cubicBezTo>
                    <a:pt x="1343" y="5838"/>
                    <a:pt x="1" y="4495"/>
                    <a:pt x="59" y="2861"/>
                  </a:cubicBezTo>
                  <a:cubicBezTo>
                    <a:pt x="59" y="1285"/>
                    <a:pt x="1402" y="1"/>
                    <a:pt x="29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" name="Google Shape;4568;p14"/>
            <p:cNvSpPr/>
            <p:nvPr/>
          </p:nvSpPr>
          <p:spPr>
            <a:xfrm>
              <a:off x="5064950" y="14215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8" y="2977"/>
                  </a:moveTo>
                  <a:cubicBezTo>
                    <a:pt x="5838" y="4553"/>
                    <a:pt x="4495" y="5838"/>
                    <a:pt x="2919" y="5838"/>
                  </a:cubicBezTo>
                  <a:cubicBezTo>
                    <a:pt x="1343" y="5838"/>
                    <a:pt x="1" y="4495"/>
                    <a:pt x="59" y="2919"/>
                  </a:cubicBezTo>
                  <a:cubicBezTo>
                    <a:pt x="59" y="1343"/>
                    <a:pt x="1402" y="0"/>
                    <a:pt x="2978" y="59"/>
                  </a:cubicBezTo>
                  <a:cubicBezTo>
                    <a:pt x="4554" y="59"/>
                    <a:pt x="5838" y="1401"/>
                    <a:pt x="5838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" name="Google Shape;4569;p14"/>
            <p:cNvSpPr/>
            <p:nvPr/>
          </p:nvSpPr>
          <p:spPr>
            <a:xfrm>
              <a:off x="3345950" y="9327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0" y="4437"/>
                    <a:pt x="0" y="2861"/>
                  </a:cubicBezTo>
                  <a:cubicBezTo>
                    <a:pt x="59" y="1284"/>
                    <a:pt x="1401" y="0"/>
                    <a:pt x="2977" y="0"/>
                  </a:cubicBezTo>
                  <a:cubicBezTo>
                    <a:pt x="4553" y="0"/>
                    <a:pt x="5837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" name="Google Shape;4570;p14"/>
            <p:cNvSpPr/>
            <p:nvPr/>
          </p:nvSpPr>
          <p:spPr>
            <a:xfrm>
              <a:off x="2857100" y="43663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58" y="4553"/>
                    <a:pt x="0" y="2977"/>
                  </a:cubicBezTo>
                  <a:cubicBezTo>
                    <a:pt x="0" y="1401"/>
                    <a:pt x="1284" y="58"/>
                    <a:pt x="2860" y="58"/>
                  </a:cubicBezTo>
                  <a:cubicBezTo>
                    <a:pt x="4436" y="0"/>
                    <a:pt x="5779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" name="Google Shape;4571;p14"/>
            <p:cNvSpPr/>
            <p:nvPr/>
          </p:nvSpPr>
          <p:spPr>
            <a:xfrm>
              <a:off x="2121625" y="3630900"/>
              <a:ext cx="144500" cy="145950"/>
            </a:xfrm>
            <a:custGeom>
              <a:avLst/>
              <a:gdLst/>
              <a:ahLst/>
              <a:cxnLst/>
              <a:rect l="l" t="t" r="r" b="b"/>
              <a:pathLst>
                <a:path w="5780" h="5838" extrusionOk="0">
                  <a:moveTo>
                    <a:pt x="2919" y="0"/>
                  </a:moveTo>
                  <a:cubicBezTo>
                    <a:pt x="4437" y="0"/>
                    <a:pt x="5779" y="1343"/>
                    <a:pt x="5779" y="2919"/>
                  </a:cubicBezTo>
                  <a:cubicBezTo>
                    <a:pt x="5779" y="4495"/>
                    <a:pt x="4437" y="5837"/>
                    <a:pt x="2861" y="5779"/>
                  </a:cubicBezTo>
                  <a:cubicBezTo>
                    <a:pt x="1285" y="5779"/>
                    <a:pt x="0" y="4437"/>
                    <a:pt x="0" y="2861"/>
                  </a:cubicBezTo>
                  <a:cubicBezTo>
                    <a:pt x="0" y="1343"/>
                    <a:pt x="1343" y="0"/>
                    <a:pt x="291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" name="Google Shape;4572;p14"/>
            <p:cNvSpPr/>
            <p:nvPr/>
          </p:nvSpPr>
          <p:spPr>
            <a:xfrm>
              <a:off x="3840625" y="4611525"/>
              <a:ext cx="144500" cy="143025"/>
            </a:xfrm>
            <a:custGeom>
              <a:avLst/>
              <a:gdLst/>
              <a:ahLst/>
              <a:cxnLst/>
              <a:rect l="l" t="t" r="r" b="b"/>
              <a:pathLst>
                <a:path w="5780" h="5721" extrusionOk="0">
                  <a:moveTo>
                    <a:pt x="5779" y="2802"/>
                  </a:moveTo>
                  <a:cubicBezTo>
                    <a:pt x="5779" y="4378"/>
                    <a:pt x="4437" y="5721"/>
                    <a:pt x="2861" y="5721"/>
                  </a:cubicBezTo>
                  <a:cubicBezTo>
                    <a:pt x="1343" y="5721"/>
                    <a:pt x="59" y="4436"/>
                    <a:pt x="1" y="2860"/>
                  </a:cubicBezTo>
                  <a:cubicBezTo>
                    <a:pt x="1" y="1284"/>
                    <a:pt x="1285" y="0"/>
                    <a:pt x="2861" y="0"/>
                  </a:cubicBezTo>
                  <a:cubicBezTo>
                    <a:pt x="4437" y="0"/>
                    <a:pt x="5721" y="1226"/>
                    <a:pt x="5779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" name="Google Shape;4573;p14"/>
            <p:cNvSpPr/>
            <p:nvPr/>
          </p:nvSpPr>
          <p:spPr>
            <a:xfrm>
              <a:off x="1879375" y="28954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1"/>
                  </a:moveTo>
                  <a:cubicBezTo>
                    <a:pt x="4437" y="1"/>
                    <a:pt x="5663" y="1285"/>
                    <a:pt x="5721" y="2861"/>
                  </a:cubicBezTo>
                  <a:cubicBezTo>
                    <a:pt x="5721" y="4437"/>
                    <a:pt x="4437" y="5721"/>
                    <a:pt x="2861" y="5721"/>
                  </a:cubicBezTo>
                  <a:cubicBezTo>
                    <a:pt x="1285" y="5721"/>
                    <a:pt x="1" y="4437"/>
                    <a:pt x="1" y="2861"/>
                  </a:cubicBezTo>
                  <a:cubicBezTo>
                    <a:pt x="1" y="1285"/>
                    <a:pt x="1285" y="59"/>
                    <a:pt x="28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" name="Google Shape;4574;p14"/>
            <p:cNvSpPr/>
            <p:nvPr/>
          </p:nvSpPr>
          <p:spPr>
            <a:xfrm>
              <a:off x="1879375" y="26488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5720"/>
                  </a:moveTo>
                  <a:cubicBezTo>
                    <a:pt x="1285" y="5720"/>
                    <a:pt x="1" y="4436"/>
                    <a:pt x="1" y="2860"/>
                  </a:cubicBezTo>
                  <a:cubicBezTo>
                    <a:pt x="1" y="1284"/>
                    <a:pt x="1285" y="0"/>
                    <a:pt x="2919" y="0"/>
                  </a:cubicBezTo>
                  <a:cubicBezTo>
                    <a:pt x="4495" y="58"/>
                    <a:pt x="5721" y="1343"/>
                    <a:pt x="5721" y="2919"/>
                  </a:cubicBezTo>
                  <a:cubicBezTo>
                    <a:pt x="5663" y="4495"/>
                    <a:pt x="4437" y="5720"/>
                    <a:pt x="2861" y="57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" name="Google Shape;4575;p14"/>
            <p:cNvSpPr/>
            <p:nvPr/>
          </p:nvSpPr>
          <p:spPr>
            <a:xfrm>
              <a:off x="3594025" y="4610050"/>
              <a:ext cx="143025" cy="144500"/>
            </a:xfrm>
            <a:custGeom>
              <a:avLst/>
              <a:gdLst/>
              <a:ahLst/>
              <a:cxnLst/>
              <a:rect l="l" t="t" r="r" b="b"/>
              <a:pathLst>
                <a:path w="5721" h="5780" extrusionOk="0">
                  <a:moveTo>
                    <a:pt x="2860" y="5780"/>
                  </a:moveTo>
                  <a:cubicBezTo>
                    <a:pt x="1284" y="5780"/>
                    <a:pt x="59" y="4495"/>
                    <a:pt x="0" y="2919"/>
                  </a:cubicBezTo>
                  <a:cubicBezTo>
                    <a:pt x="0" y="1343"/>
                    <a:pt x="1343" y="1"/>
                    <a:pt x="2919" y="59"/>
                  </a:cubicBezTo>
                  <a:cubicBezTo>
                    <a:pt x="4495" y="59"/>
                    <a:pt x="5720" y="1343"/>
                    <a:pt x="5720" y="2919"/>
                  </a:cubicBezTo>
                  <a:cubicBezTo>
                    <a:pt x="5720" y="4495"/>
                    <a:pt x="4436" y="5780"/>
                    <a:pt x="2860" y="57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" name="Google Shape;4576;p14"/>
            <p:cNvSpPr/>
            <p:nvPr/>
          </p:nvSpPr>
          <p:spPr>
            <a:xfrm>
              <a:off x="5556725" y="215995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2802" y="5663"/>
                  </a:moveTo>
                  <a:cubicBezTo>
                    <a:pt x="1226" y="5663"/>
                    <a:pt x="0" y="4379"/>
                    <a:pt x="59" y="2803"/>
                  </a:cubicBezTo>
                  <a:cubicBezTo>
                    <a:pt x="59" y="1227"/>
                    <a:pt x="1343" y="1"/>
                    <a:pt x="2919" y="1"/>
                  </a:cubicBezTo>
                  <a:cubicBezTo>
                    <a:pt x="4495" y="59"/>
                    <a:pt x="5662" y="1285"/>
                    <a:pt x="5662" y="2861"/>
                  </a:cubicBezTo>
                  <a:cubicBezTo>
                    <a:pt x="5662" y="4437"/>
                    <a:pt x="4437" y="5663"/>
                    <a:pt x="2802" y="56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" name="Google Shape;4577;p14"/>
            <p:cNvSpPr/>
            <p:nvPr/>
          </p:nvSpPr>
          <p:spPr>
            <a:xfrm>
              <a:off x="4821250" y="11808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60"/>
                  </a:moveTo>
                  <a:cubicBezTo>
                    <a:pt x="5663" y="4436"/>
                    <a:pt x="4379" y="5662"/>
                    <a:pt x="2803" y="5662"/>
                  </a:cubicBezTo>
                  <a:cubicBezTo>
                    <a:pt x="1227" y="5662"/>
                    <a:pt x="1" y="4436"/>
                    <a:pt x="1" y="2802"/>
                  </a:cubicBezTo>
                  <a:cubicBezTo>
                    <a:pt x="1" y="1284"/>
                    <a:pt x="1227" y="59"/>
                    <a:pt x="2744" y="59"/>
                  </a:cubicBezTo>
                  <a:cubicBezTo>
                    <a:pt x="4379" y="0"/>
                    <a:pt x="5604" y="1226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" name="Google Shape;4578;p14"/>
            <p:cNvSpPr/>
            <p:nvPr/>
          </p:nvSpPr>
          <p:spPr>
            <a:xfrm>
              <a:off x="5314475" y="16711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03"/>
                  </a:moveTo>
                  <a:cubicBezTo>
                    <a:pt x="5663" y="4379"/>
                    <a:pt x="4437" y="5663"/>
                    <a:pt x="2803" y="5663"/>
                  </a:cubicBezTo>
                  <a:cubicBezTo>
                    <a:pt x="1227" y="5663"/>
                    <a:pt x="1" y="4379"/>
                    <a:pt x="1" y="2803"/>
                  </a:cubicBezTo>
                  <a:cubicBezTo>
                    <a:pt x="1" y="1227"/>
                    <a:pt x="1227" y="1"/>
                    <a:pt x="2803" y="1"/>
                  </a:cubicBezTo>
                  <a:cubicBezTo>
                    <a:pt x="4379" y="1"/>
                    <a:pt x="5663" y="1227"/>
                    <a:pt x="566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" name="Google Shape;4579;p14"/>
            <p:cNvSpPr/>
            <p:nvPr/>
          </p:nvSpPr>
          <p:spPr>
            <a:xfrm>
              <a:off x="1880850" y="2408025"/>
              <a:ext cx="140100" cy="140125"/>
            </a:xfrm>
            <a:custGeom>
              <a:avLst/>
              <a:gdLst/>
              <a:ahLst/>
              <a:cxnLst/>
              <a:rect l="l" t="t" r="r" b="b"/>
              <a:pathLst>
                <a:path w="5604" h="5605" extrusionOk="0">
                  <a:moveTo>
                    <a:pt x="5604" y="2803"/>
                  </a:moveTo>
                  <a:cubicBezTo>
                    <a:pt x="5604" y="4379"/>
                    <a:pt x="4378" y="5604"/>
                    <a:pt x="2744" y="5604"/>
                  </a:cubicBezTo>
                  <a:cubicBezTo>
                    <a:pt x="1226" y="5546"/>
                    <a:pt x="0" y="4379"/>
                    <a:pt x="0" y="2803"/>
                  </a:cubicBezTo>
                  <a:cubicBezTo>
                    <a:pt x="0" y="1227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" name="Google Shape;4580;p14"/>
            <p:cNvSpPr/>
            <p:nvPr/>
          </p:nvSpPr>
          <p:spPr>
            <a:xfrm>
              <a:off x="5067875" y="4122675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2802" y="5604"/>
                  </a:moveTo>
                  <a:cubicBezTo>
                    <a:pt x="1226" y="5604"/>
                    <a:pt x="0" y="4378"/>
                    <a:pt x="0" y="2802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78" y="0"/>
                    <a:pt x="5604" y="1284"/>
                    <a:pt x="5604" y="2860"/>
                  </a:cubicBezTo>
                  <a:cubicBezTo>
                    <a:pt x="5604" y="4378"/>
                    <a:pt x="4378" y="5604"/>
                    <a:pt x="2802" y="56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" name="Google Shape;4581;p14"/>
            <p:cNvSpPr/>
            <p:nvPr/>
          </p:nvSpPr>
          <p:spPr>
            <a:xfrm>
              <a:off x="4330950" y="934175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2" y="2861"/>
                  </a:moveTo>
                  <a:cubicBezTo>
                    <a:pt x="5662" y="4437"/>
                    <a:pt x="4436" y="5663"/>
                    <a:pt x="2860" y="5663"/>
                  </a:cubicBezTo>
                  <a:cubicBezTo>
                    <a:pt x="1226" y="5663"/>
                    <a:pt x="0" y="4379"/>
                    <a:pt x="59" y="2803"/>
                  </a:cubicBezTo>
                  <a:cubicBezTo>
                    <a:pt x="59" y="1226"/>
                    <a:pt x="1284" y="59"/>
                    <a:pt x="2860" y="59"/>
                  </a:cubicBezTo>
                  <a:cubicBezTo>
                    <a:pt x="4436" y="1"/>
                    <a:pt x="5662" y="1285"/>
                    <a:pt x="5662" y="28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" name="Google Shape;4582;p14"/>
            <p:cNvSpPr/>
            <p:nvPr/>
          </p:nvSpPr>
          <p:spPr>
            <a:xfrm>
              <a:off x="4085800" y="4617350"/>
              <a:ext cx="140100" cy="138650"/>
            </a:xfrm>
            <a:custGeom>
              <a:avLst/>
              <a:gdLst/>
              <a:ahLst/>
              <a:cxnLst/>
              <a:rect l="l" t="t" r="r" b="b"/>
              <a:pathLst>
                <a:path w="5604" h="5546" extrusionOk="0">
                  <a:moveTo>
                    <a:pt x="2802" y="5546"/>
                  </a:moveTo>
                  <a:cubicBezTo>
                    <a:pt x="1226" y="5546"/>
                    <a:pt x="0" y="4320"/>
                    <a:pt x="0" y="2744"/>
                  </a:cubicBezTo>
                  <a:cubicBezTo>
                    <a:pt x="0" y="1168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ubicBezTo>
                    <a:pt x="5604" y="4379"/>
                    <a:pt x="4378" y="5546"/>
                    <a:pt x="2802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" name="Google Shape;4583;p14"/>
            <p:cNvSpPr/>
            <p:nvPr/>
          </p:nvSpPr>
          <p:spPr>
            <a:xfrm>
              <a:off x="5558175" y="3387200"/>
              <a:ext cx="140125" cy="140125"/>
            </a:xfrm>
            <a:custGeom>
              <a:avLst/>
              <a:gdLst/>
              <a:ahLst/>
              <a:cxnLst/>
              <a:rect l="l" t="t" r="r" b="b"/>
              <a:pathLst>
                <a:path w="5605" h="5605" extrusionOk="0">
                  <a:moveTo>
                    <a:pt x="2744" y="5546"/>
                  </a:moveTo>
                  <a:cubicBezTo>
                    <a:pt x="1227" y="5546"/>
                    <a:pt x="1" y="4320"/>
                    <a:pt x="1" y="2744"/>
                  </a:cubicBezTo>
                  <a:cubicBezTo>
                    <a:pt x="1" y="1226"/>
                    <a:pt x="1285" y="0"/>
                    <a:pt x="2803" y="0"/>
                  </a:cubicBezTo>
                  <a:cubicBezTo>
                    <a:pt x="4379" y="0"/>
                    <a:pt x="5604" y="1285"/>
                    <a:pt x="5546" y="2802"/>
                  </a:cubicBezTo>
                  <a:cubicBezTo>
                    <a:pt x="5546" y="4378"/>
                    <a:pt x="4320" y="5604"/>
                    <a:pt x="2744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" name="Google Shape;4584;p14"/>
            <p:cNvSpPr/>
            <p:nvPr/>
          </p:nvSpPr>
          <p:spPr>
            <a:xfrm>
              <a:off x="2369700" y="1424500"/>
              <a:ext cx="141575" cy="140100"/>
            </a:xfrm>
            <a:custGeom>
              <a:avLst/>
              <a:gdLst/>
              <a:ahLst/>
              <a:cxnLst/>
              <a:rect l="l" t="t" r="r" b="b"/>
              <a:pathLst>
                <a:path w="5663" h="5604" extrusionOk="0">
                  <a:moveTo>
                    <a:pt x="5604" y="2860"/>
                  </a:moveTo>
                  <a:cubicBezTo>
                    <a:pt x="5546" y="4436"/>
                    <a:pt x="4320" y="5604"/>
                    <a:pt x="2744" y="5604"/>
                  </a:cubicBezTo>
                  <a:cubicBezTo>
                    <a:pt x="1226" y="5545"/>
                    <a:pt x="0" y="4320"/>
                    <a:pt x="59" y="2744"/>
                  </a:cubicBezTo>
                  <a:cubicBezTo>
                    <a:pt x="59" y="1226"/>
                    <a:pt x="1343" y="0"/>
                    <a:pt x="2860" y="59"/>
                  </a:cubicBezTo>
                  <a:cubicBezTo>
                    <a:pt x="4437" y="59"/>
                    <a:pt x="5662" y="1343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" name="Google Shape;4585;p14"/>
            <p:cNvSpPr/>
            <p:nvPr/>
          </p:nvSpPr>
          <p:spPr>
            <a:xfrm>
              <a:off x="3350325" y="4612975"/>
              <a:ext cx="138650" cy="138650"/>
            </a:xfrm>
            <a:custGeom>
              <a:avLst/>
              <a:gdLst/>
              <a:ahLst/>
              <a:cxnLst/>
              <a:rect l="l" t="t" r="r" b="b"/>
              <a:pathLst>
                <a:path w="5546" h="5546" extrusionOk="0">
                  <a:moveTo>
                    <a:pt x="2802" y="1"/>
                  </a:moveTo>
                  <a:cubicBezTo>
                    <a:pt x="4320" y="1"/>
                    <a:pt x="5546" y="1226"/>
                    <a:pt x="5546" y="2802"/>
                  </a:cubicBezTo>
                  <a:cubicBezTo>
                    <a:pt x="5546" y="4320"/>
                    <a:pt x="4320" y="5546"/>
                    <a:pt x="2744" y="5546"/>
                  </a:cubicBezTo>
                  <a:cubicBezTo>
                    <a:pt x="1226" y="5546"/>
                    <a:pt x="0" y="4320"/>
                    <a:pt x="0" y="2802"/>
                  </a:cubicBezTo>
                  <a:cubicBezTo>
                    <a:pt x="0" y="1226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" name="Google Shape;4586;p14"/>
            <p:cNvSpPr/>
            <p:nvPr/>
          </p:nvSpPr>
          <p:spPr>
            <a:xfrm>
              <a:off x="5311575" y="388042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5545" y="2802"/>
                  </a:moveTo>
                  <a:cubicBezTo>
                    <a:pt x="5545" y="4320"/>
                    <a:pt x="4320" y="5604"/>
                    <a:pt x="2744" y="5546"/>
                  </a:cubicBezTo>
                  <a:cubicBezTo>
                    <a:pt x="1284" y="5546"/>
                    <a:pt x="0" y="4320"/>
                    <a:pt x="0" y="2802"/>
                  </a:cubicBezTo>
                  <a:cubicBezTo>
                    <a:pt x="0" y="1285"/>
                    <a:pt x="1284" y="1"/>
                    <a:pt x="2802" y="1"/>
                  </a:cubicBezTo>
                  <a:cubicBezTo>
                    <a:pt x="4320" y="59"/>
                    <a:pt x="5545" y="1285"/>
                    <a:pt x="5545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" name="Google Shape;4587;p14"/>
            <p:cNvSpPr/>
            <p:nvPr/>
          </p:nvSpPr>
          <p:spPr>
            <a:xfrm>
              <a:off x="3106625" y="935650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5604" y="2802"/>
                  </a:moveTo>
                  <a:cubicBezTo>
                    <a:pt x="5604" y="4320"/>
                    <a:pt x="4320" y="5604"/>
                    <a:pt x="2744" y="5545"/>
                  </a:cubicBezTo>
                  <a:cubicBezTo>
                    <a:pt x="1226" y="5545"/>
                    <a:pt x="0" y="4320"/>
                    <a:pt x="0" y="2744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20" y="0"/>
                    <a:pt x="5604" y="1284"/>
                    <a:pt x="5546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" name="Google Shape;4588;p14"/>
            <p:cNvSpPr/>
            <p:nvPr/>
          </p:nvSpPr>
          <p:spPr>
            <a:xfrm>
              <a:off x="1876475" y="3144950"/>
              <a:ext cx="140100" cy="138675"/>
            </a:xfrm>
            <a:custGeom>
              <a:avLst/>
              <a:gdLst/>
              <a:ahLst/>
              <a:cxnLst/>
              <a:rect l="l" t="t" r="r" b="b"/>
              <a:pathLst>
                <a:path w="5604" h="5547" extrusionOk="0">
                  <a:moveTo>
                    <a:pt x="2802" y="1"/>
                  </a:moveTo>
                  <a:cubicBezTo>
                    <a:pt x="4320" y="1"/>
                    <a:pt x="5604" y="1227"/>
                    <a:pt x="5604" y="2744"/>
                  </a:cubicBezTo>
                  <a:cubicBezTo>
                    <a:pt x="5604" y="4320"/>
                    <a:pt x="4378" y="5546"/>
                    <a:pt x="2802" y="5546"/>
                  </a:cubicBezTo>
                  <a:cubicBezTo>
                    <a:pt x="1284" y="5546"/>
                    <a:pt x="58" y="4320"/>
                    <a:pt x="58" y="2803"/>
                  </a:cubicBezTo>
                  <a:cubicBezTo>
                    <a:pt x="0" y="1285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" name="Google Shape;4589;p14"/>
            <p:cNvSpPr/>
            <p:nvPr/>
          </p:nvSpPr>
          <p:spPr>
            <a:xfrm>
              <a:off x="2617775" y="117787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2802" y="59"/>
                  </a:moveTo>
                  <a:cubicBezTo>
                    <a:pt x="4320" y="59"/>
                    <a:pt x="5546" y="1343"/>
                    <a:pt x="5546" y="2802"/>
                  </a:cubicBezTo>
                  <a:cubicBezTo>
                    <a:pt x="5546" y="4378"/>
                    <a:pt x="4203" y="5604"/>
                    <a:pt x="2685" y="5604"/>
                  </a:cubicBezTo>
                  <a:cubicBezTo>
                    <a:pt x="1226" y="5546"/>
                    <a:pt x="0" y="4262"/>
                    <a:pt x="0" y="2744"/>
                  </a:cubicBezTo>
                  <a:cubicBezTo>
                    <a:pt x="59" y="1285"/>
                    <a:pt x="1284" y="1"/>
                    <a:pt x="2802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" name="Google Shape;4590;p14"/>
            <p:cNvSpPr/>
            <p:nvPr/>
          </p:nvSpPr>
          <p:spPr>
            <a:xfrm>
              <a:off x="4822725" y="4370750"/>
              <a:ext cx="137175" cy="137175"/>
            </a:xfrm>
            <a:custGeom>
              <a:avLst/>
              <a:gdLst/>
              <a:ahLst/>
              <a:cxnLst/>
              <a:rect l="l" t="t" r="r" b="b"/>
              <a:pathLst>
                <a:path w="5487" h="5487" extrusionOk="0">
                  <a:moveTo>
                    <a:pt x="0" y="2744"/>
                  </a:moveTo>
                  <a:cubicBezTo>
                    <a:pt x="0" y="1284"/>
                    <a:pt x="1284" y="0"/>
                    <a:pt x="2802" y="0"/>
                  </a:cubicBezTo>
                  <a:cubicBezTo>
                    <a:pt x="4261" y="0"/>
                    <a:pt x="5487" y="1284"/>
                    <a:pt x="5487" y="2802"/>
                  </a:cubicBezTo>
                  <a:cubicBezTo>
                    <a:pt x="5487" y="4261"/>
                    <a:pt x="4203" y="5487"/>
                    <a:pt x="2744" y="5487"/>
                  </a:cubicBezTo>
                  <a:cubicBezTo>
                    <a:pt x="1284" y="5487"/>
                    <a:pt x="0" y="4203"/>
                    <a:pt x="0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" name="Google Shape;4591;p14"/>
            <p:cNvSpPr/>
            <p:nvPr/>
          </p:nvSpPr>
          <p:spPr>
            <a:xfrm>
              <a:off x="2124550" y="1672575"/>
              <a:ext cx="138650" cy="137175"/>
            </a:xfrm>
            <a:custGeom>
              <a:avLst/>
              <a:gdLst/>
              <a:ahLst/>
              <a:cxnLst/>
              <a:rect l="l" t="t" r="r" b="b"/>
              <a:pathLst>
                <a:path w="5546" h="5487" extrusionOk="0">
                  <a:moveTo>
                    <a:pt x="5487" y="2744"/>
                  </a:moveTo>
                  <a:cubicBezTo>
                    <a:pt x="5545" y="4203"/>
                    <a:pt x="4261" y="5487"/>
                    <a:pt x="2802" y="5487"/>
                  </a:cubicBezTo>
                  <a:cubicBezTo>
                    <a:pt x="1284" y="5487"/>
                    <a:pt x="0" y="4261"/>
                    <a:pt x="0" y="2744"/>
                  </a:cubicBezTo>
                  <a:cubicBezTo>
                    <a:pt x="0" y="1284"/>
                    <a:pt x="1226" y="59"/>
                    <a:pt x="2685" y="0"/>
                  </a:cubicBezTo>
                  <a:cubicBezTo>
                    <a:pt x="4203" y="0"/>
                    <a:pt x="5487" y="1226"/>
                    <a:pt x="5487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" name="Google Shape;4592;p14"/>
            <p:cNvSpPr/>
            <p:nvPr/>
          </p:nvSpPr>
          <p:spPr>
            <a:xfrm>
              <a:off x="2372625" y="4124125"/>
              <a:ext cx="135725" cy="137200"/>
            </a:xfrm>
            <a:custGeom>
              <a:avLst/>
              <a:gdLst/>
              <a:ahLst/>
              <a:cxnLst/>
              <a:rect l="l" t="t" r="r" b="b"/>
              <a:pathLst>
                <a:path w="5429" h="5488" extrusionOk="0">
                  <a:moveTo>
                    <a:pt x="5429" y="2744"/>
                  </a:moveTo>
                  <a:cubicBezTo>
                    <a:pt x="5429" y="4262"/>
                    <a:pt x="4144" y="5487"/>
                    <a:pt x="2685" y="5487"/>
                  </a:cubicBezTo>
                  <a:cubicBezTo>
                    <a:pt x="1167" y="5429"/>
                    <a:pt x="0" y="4203"/>
                    <a:pt x="0" y="2744"/>
                  </a:cubicBezTo>
                  <a:cubicBezTo>
                    <a:pt x="0" y="1226"/>
                    <a:pt x="1284" y="1"/>
                    <a:pt x="2743" y="59"/>
                  </a:cubicBezTo>
                  <a:cubicBezTo>
                    <a:pt x="4203" y="59"/>
                    <a:pt x="5429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" name="Google Shape;4593;p14"/>
            <p:cNvSpPr/>
            <p:nvPr/>
          </p:nvSpPr>
          <p:spPr>
            <a:xfrm>
              <a:off x="1882300" y="2162875"/>
              <a:ext cx="137200" cy="135750"/>
            </a:xfrm>
            <a:custGeom>
              <a:avLst/>
              <a:gdLst/>
              <a:ahLst/>
              <a:cxnLst/>
              <a:rect l="l" t="t" r="r" b="b"/>
              <a:pathLst>
                <a:path w="5488" h="5430" extrusionOk="0">
                  <a:moveTo>
                    <a:pt x="5429" y="2744"/>
                  </a:moveTo>
                  <a:cubicBezTo>
                    <a:pt x="5429" y="4262"/>
                    <a:pt x="4203" y="5429"/>
                    <a:pt x="2744" y="5429"/>
                  </a:cubicBezTo>
                  <a:cubicBezTo>
                    <a:pt x="1226" y="5429"/>
                    <a:pt x="1" y="4145"/>
                    <a:pt x="59" y="2627"/>
                  </a:cubicBezTo>
                  <a:cubicBezTo>
                    <a:pt x="117" y="1168"/>
                    <a:pt x="1343" y="1"/>
                    <a:pt x="2802" y="1"/>
                  </a:cubicBezTo>
                  <a:cubicBezTo>
                    <a:pt x="4262" y="59"/>
                    <a:pt x="5487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" name="Google Shape;4594;p14"/>
            <p:cNvSpPr/>
            <p:nvPr/>
          </p:nvSpPr>
          <p:spPr>
            <a:xfrm>
              <a:off x="4335325" y="4618825"/>
              <a:ext cx="135725" cy="135725"/>
            </a:xfrm>
            <a:custGeom>
              <a:avLst/>
              <a:gdLst/>
              <a:ahLst/>
              <a:cxnLst/>
              <a:rect l="l" t="t" r="r" b="b"/>
              <a:pathLst>
                <a:path w="5429" h="5429" extrusionOk="0">
                  <a:moveTo>
                    <a:pt x="5370" y="2685"/>
                  </a:moveTo>
                  <a:cubicBezTo>
                    <a:pt x="5429" y="4144"/>
                    <a:pt x="4203" y="5370"/>
                    <a:pt x="2744" y="5429"/>
                  </a:cubicBezTo>
                  <a:cubicBezTo>
                    <a:pt x="1226" y="5429"/>
                    <a:pt x="0" y="4203"/>
                    <a:pt x="0" y="2685"/>
                  </a:cubicBezTo>
                  <a:cubicBezTo>
                    <a:pt x="0" y="1226"/>
                    <a:pt x="1168" y="0"/>
                    <a:pt x="2685" y="0"/>
                  </a:cubicBezTo>
                  <a:cubicBezTo>
                    <a:pt x="4145" y="0"/>
                    <a:pt x="5370" y="1168"/>
                    <a:pt x="5370" y="26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" name="Google Shape;4595;p14"/>
            <p:cNvSpPr/>
            <p:nvPr/>
          </p:nvSpPr>
          <p:spPr>
            <a:xfrm>
              <a:off x="3109550" y="4615900"/>
              <a:ext cx="134275" cy="134275"/>
            </a:xfrm>
            <a:custGeom>
              <a:avLst/>
              <a:gdLst/>
              <a:ahLst/>
              <a:cxnLst/>
              <a:rect l="l" t="t" r="r" b="b"/>
              <a:pathLst>
                <a:path w="5371" h="5371" extrusionOk="0">
                  <a:moveTo>
                    <a:pt x="2744" y="0"/>
                  </a:moveTo>
                  <a:cubicBezTo>
                    <a:pt x="4203" y="0"/>
                    <a:pt x="5370" y="1226"/>
                    <a:pt x="5312" y="2744"/>
                  </a:cubicBezTo>
                  <a:cubicBezTo>
                    <a:pt x="5312" y="4203"/>
                    <a:pt x="4144" y="5371"/>
                    <a:pt x="2627" y="5312"/>
                  </a:cubicBezTo>
                  <a:cubicBezTo>
                    <a:pt x="1109" y="5312"/>
                    <a:pt x="0" y="4145"/>
                    <a:pt x="0" y="2569"/>
                  </a:cubicBezTo>
                  <a:cubicBezTo>
                    <a:pt x="59" y="1109"/>
                    <a:pt x="1226" y="0"/>
                    <a:pt x="2744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" name="Google Shape;4596;p14"/>
            <p:cNvSpPr/>
            <p:nvPr/>
          </p:nvSpPr>
          <p:spPr>
            <a:xfrm>
              <a:off x="5561100" y="1922100"/>
              <a:ext cx="134275" cy="132825"/>
            </a:xfrm>
            <a:custGeom>
              <a:avLst/>
              <a:gdLst/>
              <a:ahLst/>
              <a:cxnLst/>
              <a:rect l="l" t="t" r="r" b="b"/>
              <a:pathLst>
                <a:path w="5371" h="5313" extrusionOk="0">
                  <a:moveTo>
                    <a:pt x="2686" y="1"/>
                  </a:moveTo>
                  <a:cubicBezTo>
                    <a:pt x="4203" y="1"/>
                    <a:pt x="5371" y="1226"/>
                    <a:pt x="5312" y="2744"/>
                  </a:cubicBezTo>
                  <a:cubicBezTo>
                    <a:pt x="5312" y="4203"/>
                    <a:pt x="4145" y="5312"/>
                    <a:pt x="2627" y="5312"/>
                  </a:cubicBezTo>
                  <a:cubicBezTo>
                    <a:pt x="1110" y="5312"/>
                    <a:pt x="1" y="4086"/>
                    <a:pt x="1" y="2569"/>
                  </a:cubicBezTo>
                  <a:cubicBezTo>
                    <a:pt x="59" y="1110"/>
                    <a:pt x="1226" y="1"/>
                    <a:pt x="268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" name="Google Shape;4597;p14"/>
            <p:cNvSpPr/>
            <p:nvPr/>
          </p:nvSpPr>
          <p:spPr>
            <a:xfrm>
              <a:off x="4583400" y="940025"/>
              <a:ext cx="131350" cy="131350"/>
            </a:xfrm>
            <a:custGeom>
              <a:avLst/>
              <a:gdLst/>
              <a:ahLst/>
              <a:cxnLst/>
              <a:rect l="l" t="t" r="r" b="b"/>
              <a:pathLst>
                <a:path w="5254" h="5254" extrusionOk="0">
                  <a:moveTo>
                    <a:pt x="2627" y="0"/>
                  </a:moveTo>
                  <a:cubicBezTo>
                    <a:pt x="4086" y="0"/>
                    <a:pt x="5254" y="1109"/>
                    <a:pt x="5254" y="2569"/>
                  </a:cubicBezTo>
                  <a:cubicBezTo>
                    <a:pt x="5254" y="4086"/>
                    <a:pt x="4086" y="5254"/>
                    <a:pt x="2569" y="5254"/>
                  </a:cubicBezTo>
                  <a:cubicBezTo>
                    <a:pt x="1109" y="5254"/>
                    <a:pt x="0" y="4086"/>
                    <a:pt x="0" y="2627"/>
                  </a:cubicBezTo>
                  <a:cubicBezTo>
                    <a:pt x="0" y="1109"/>
                    <a:pt x="1109" y="0"/>
                    <a:pt x="26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" name="Google Shape;4598;p14"/>
            <p:cNvSpPr/>
            <p:nvPr/>
          </p:nvSpPr>
          <p:spPr>
            <a:xfrm>
              <a:off x="2127450" y="3880425"/>
              <a:ext cx="132825" cy="132825"/>
            </a:xfrm>
            <a:custGeom>
              <a:avLst/>
              <a:gdLst/>
              <a:ahLst/>
              <a:cxnLst/>
              <a:rect l="l" t="t" r="r" b="b"/>
              <a:pathLst>
                <a:path w="5313" h="5313" extrusionOk="0">
                  <a:moveTo>
                    <a:pt x="2686" y="1"/>
                  </a:moveTo>
                  <a:cubicBezTo>
                    <a:pt x="4145" y="1"/>
                    <a:pt x="5313" y="1168"/>
                    <a:pt x="5313" y="2627"/>
                  </a:cubicBezTo>
                  <a:cubicBezTo>
                    <a:pt x="5313" y="4145"/>
                    <a:pt x="4145" y="5312"/>
                    <a:pt x="2628" y="5312"/>
                  </a:cubicBezTo>
                  <a:cubicBezTo>
                    <a:pt x="1110" y="5254"/>
                    <a:pt x="1" y="4087"/>
                    <a:pt x="1" y="2627"/>
                  </a:cubicBezTo>
                  <a:cubicBezTo>
                    <a:pt x="1" y="1110"/>
                    <a:pt x="1168" y="1"/>
                    <a:pt x="262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" name="Google Shape;4599;p14"/>
            <p:cNvSpPr/>
            <p:nvPr/>
          </p:nvSpPr>
          <p:spPr>
            <a:xfrm>
              <a:off x="1880850" y="3390125"/>
              <a:ext cx="132800" cy="132800"/>
            </a:xfrm>
            <a:custGeom>
              <a:avLst/>
              <a:gdLst/>
              <a:ahLst/>
              <a:cxnLst/>
              <a:rect l="l" t="t" r="r" b="b"/>
              <a:pathLst>
                <a:path w="5312" h="5312" extrusionOk="0">
                  <a:moveTo>
                    <a:pt x="2627" y="0"/>
                  </a:moveTo>
                  <a:cubicBezTo>
                    <a:pt x="4086" y="0"/>
                    <a:pt x="5254" y="1168"/>
                    <a:pt x="5312" y="2627"/>
                  </a:cubicBezTo>
                  <a:cubicBezTo>
                    <a:pt x="5312" y="4145"/>
                    <a:pt x="4145" y="5312"/>
                    <a:pt x="2627" y="5312"/>
                  </a:cubicBezTo>
                  <a:cubicBezTo>
                    <a:pt x="1168" y="5312"/>
                    <a:pt x="0" y="4145"/>
                    <a:pt x="0" y="2685"/>
                  </a:cubicBezTo>
                  <a:cubicBezTo>
                    <a:pt x="0" y="1168"/>
                    <a:pt x="1168" y="59"/>
                    <a:pt x="2627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" name="Google Shape;4600;p14"/>
            <p:cNvSpPr/>
            <p:nvPr/>
          </p:nvSpPr>
          <p:spPr>
            <a:xfrm>
              <a:off x="2616300" y="4372200"/>
              <a:ext cx="132825" cy="134275"/>
            </a:xfrm>
            <a:custGeom>
              <a:avLst/>
              <a:gdLst/>
              <a:ahLst/>
              <a:cxnLst/>
              <a:rect l="l" t="t" r="r" b="b"/>
              <a:pathLst>
                <a:path w="5313" h="5371" extrusionOk="0">
                  <a:moveTo>
                    <a:pt x="5313" y="2744"/>
                  </a:moveTo>
                  <a:cubicBezTo>
                    <a:pt x="5313" y="4262"/>
                    <a:pt x="4087" y="5371"/>
                    <a:pt x="2628" y="5371"/>
                  </a:cubicBezTo>
                  <a:cubicBezTo>
                    <a:pt x="1110" y="5312"/>
                    <a:pt x="1" y="4145"/>
                    <a:pt x="1" y="2569"/>
                  </a:cubicBezTo>
                  <a:cubicBezTo>
                    <a:pt x="59" y="1110"/>
                    <a:pt x="1285" y="1"/>
                    <a:pt x="2744" y="59"/>
                  </a:cubicBezTo>
                  <a:cubicBezTo>
                    <a:pt x="4204" y="117"/>
                    <a:pt x="5313" y="1285"/>
                    <a:pt x="5313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" name="Google Shape;4601;p14"/>
            <p:cNvSpPr/>
            <p:nvPr/>
          </p:nvSpPr>
          <p:spPr>
            <a:xfrm>
              <a:off x="2864375" y="940025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8" y="0"/>
                    <a:pt x="5196" y="1168"/>
                    <a:pt x="5196" y="2627"/>
                  </a:cubicBezTo>
                  <a:cubicBezTo>
                    <a:pt x="5254" y="4028"/>
                    <a:pt x="4028" y="5254"/>
                    <a:pt x="2569" y="5254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" name="Google Shape;4602;p14"/>
            <p:cNvSpPr/>
            <p:nvPr/>
          </p:nvSpPr>
          <p:spPr>
            <a:xfrm>
              <a:off x="5562550" y="3638200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9" y="0"/>
                    <a:pt x="5196" y="1168"/>
                    <a:pt x="5254" y="2569"/>
                  </a:cubicBezTo>
                  <a:cubicBezTo>
                    <a:pt x="5254" y="4028"/>
                    <a:pt x="4029" y="5254"/>
                    <a:pt x="2628" y="5195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168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" name="Google Shape;4603;p14"/>
            <p:cNvSpPr/>
            <p:nvPr/>
          </p:nvSpPr>
          <p:spPr>
            <a:xfrm>
              <a:off x="5073700" y="1188100"/>
              <a:ext cx="129900" cy="128425"/>
            </a:xfrm>
            <a:custGeom>
              <a:avLst/>
              <a:gdLst/>
              <a:ahLst/>
              <a:cxnLst/>
              <a:rect l="l" t="t" r="r" b="b"/>
              <a:pathLst>
                <a:path w="5196" h="5137" extrusionOk="0">
                  <a:moveTo>
                    <a:pt x="2569" y="0"/>
                  </a:moveTo>
                  <a:cubicBezTo>
                    <a:pt x="4028" y="0"/>
                    <a:pt x="5196" y="1226"/>
                    <a:pt x="5196" y="2627"/>
                  </a:cubicBezTo>
                  <a:cubicBezTo>
                    <a:pt x="5137" y="3969"/>
                    <a:pt x="3970" y="5137"/>
                    <a:pt x="2569" y="5137"/>
                  </a:cubicBezTo>
                  <a:cubicBezTo>
                    <a:pt x="1168" y="5137"/>
                    <a:pt x="1" y="3911"/>
                    <a:pt x="1" y="2510"/>
                  </a:cubicBezTo>
                  <a:cubicBezTo>
                    <a:pt x="59" y="1109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" name="Google Shape;4604;p14"/>
            <p:cNvSpPr/>
            <p:nvPr/>
          </p:nvSpPr>
          <p:spPr>
            <a:xfrm>
              <a:off x="5320325" y="1430325"/>
              <a:ext cx="129900" cy="128450"/>
            </a:xfrm>
            <a:custGeom>
              <a:avLst/>
              <a:gdLst/>
              <a:ahLst/>
              <a:cxnLst/>
              <a:rect l="l" t="t" r="r" b="b"/>
              <a:pathLst>
                <a:path w="5196" h="5138" extrusionOk="0">
                  <a:moveTo>
                    <a:pt x="5137" y="2627"/>
                  </a:moveTo>
                  <a:cubicBezTo>
                    <a:pt x="5137" y="4028"/>
                    <a:pt x="3970" y="5137"/>
                    <a:pt x="2569" y="5137"/>
                  </a:cubicBezTo>
                  <a:cubicBezTo>
                    <a:pt x="1168" y="5137"/>
                    <a:pt x="0" y="3912"/>
                    <a:pt x="0" y="2511"/>
                  </a:cubicBezTo>
                  <a:cubicBezTo>
                    <a:pt x="59" y="1110"/>
                    <a:pt x="1285" y="1"/>
                    <a:pt x="2627" y="1"/>
                  </a:cubicBezTo>
                  <a:cubicBezTo>
                    <a:pt x="4028" y="59"/>
                    <a:pt x="5195" y="1226"/>
                    <a:pt x="5137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" name="Google Shape;4605;p14"/>
            <p:cNvSpPr/>
            <p:nvPr/>
          </p:nvSpPr>
          <p:spPr>
            <a:xfrm>
              <a:off x="1886675" y="1920650"/>
              <a:ext cx="128450" cy="126975"/>
            </a:xfrm>
            <a:custGeom>
              <a:avLst/>
              <a:gdLst/>
              <a:ahLst/>
              <a:cxnLst/>
              <a:rect l="l" t="t" r="r" b="b"/>
              <a:pathLst>
                <a:path w="5138" h="5079" extrusionOk="0">
                  <a:moveTo>
                    <a:pt x="2569" y="0"/>
                  </a:moveTo>
                  <a:cubicBezTo>
                    <a:pt x="3970" y="0"/>
                    <a:pt x="5079" y="1109"/>
                    <a:pt x="5079" y="2510"/>
                  </a:cubicBezTo>
                  <a:cubicBezTo>
                    <a:pt x="5137" y="3969"/>
                    <a:pt x="3970" y="5078"/>
                    <a:pt x="2569" y="5078"/>
                  </a:cubicBezTo>
                  <a:cubicBezTo>
                    <a:pt x="1168" y="5078"/>
                    <a:pt x="59" y="3969"/>
                    <a:pt x="1" y="2568"/>
                  </a:cubicBezTo>
                  <a:cubicBezTo>
                    <a:pt x="1" y="1168"/>
                    <a:pt x="1110" y="59"/>
                    <a:pt x="256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" name="Google Shape;4606;p14"/>
            <p:cNvSpPr/>
            <p:nvPr/>
          </p:nvSpPr>
          <p:spPr>
            <a:xfrm>
              <a:off x="5812100" y="2904175"/>
              <a:ext cx="125525" cy="127000"/>
            </a:xfrm>
            <a:custGeom>
              <a:avLst/>
              <a:gdLst/>
              <a:ahLst/>
              <a:cxnLst/>
              <a:rect l="l" t="t" r="r" b="b"/>
              <a:pathLst>
                <a:path w="5021" h="5080" extrusionOk="0">
                  <a:moveTo>
                    <a:pt x="2510" y="5021"/>
                  </a:moveTo>
                  <a:cubicBezTo>
                    <a:pt x="1109" y="5079"/>
                    <a:pt x="0" y="3970"/>
                    <a:pt x="0" y="2511"/>
                  </a:cubicBezTo>
                  <a:cubicBezTo>
                    <a:pt x="0" y="1110"/>
                    <a:pt x="1051" y="1"/>
                    <a:pt x="2510" y="1"/>
                  </a:cubicBezTo>
                  <a:cubicBezTo>
                    <a:pt x="3911" y="1"/>
                    <a:pt x="5020" y="1052"/>
                    <a:pt x="5020" y="2452"/>
                  </a:cubicBezTo>
                  <a:cubicBezTo>
                    <a:pt x="5020" y="3912"/>
                    <a:pt x="3969" y="5021"/>
                    <a:pt x="2510" y="50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" name="Google Shape;4607;p14"/>
            <p:cNvSpPr/>
            <p:nvPr/>
          </p:nvSpPr>
          <p:spPr>
            <a:xfrm>
              <a:off x="5810625" y="2660475"/>
              <a:ext cx="127000" cy="127000"/>
            </a:xfrm>
            <a:custGeom>
              <a:avLst/>
              <a:gdLst/>
              <a:ahLst/>
              <a:cxnLst/>
              <a:rect l="l" t="t" r="r" b="b"/>
              <a:pathLst>
                <a:path w="5080" h="5080" extrusionOk="0">
                  <a:moveTo>
                    <a:pt x="2569" y="5079"/>
                  </a:moveTo>
                  <a:cubicBezTo>
                    <a:pt x="1168" y="5079"/>
                    <a:pt x="59" y="3970"/>
                    <a:pt x="1" y="2569"/>
                  </a:cubicBezTo>
                  <a:cubicBezTo>
                    <a:pt x="1" y="1168"/>
                    <a:pt x="1110" y="59"/>
                    <a:pt x="2569" y="1"/>
                  </a:cubicBezTo>
                  <a:cubicBezTo>
                    <a:pt x="3970" y="1"/>
                    <a:pt x="5079" y="1110"/>
                    <a:pt x="5079" y="2569"/>
                  </a:cubicBezTo>
                  <a:cubicBezTo>
                    <a:pt x="5079" y="3970"/>
                    <a:pt x="3970" y="5079"/>
                    <a:pt x="2569" y="50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" name="Google Shape;4608;p14"/>
            <p:cNvSpPr/>
            <p:nvPr/>
          </p:nvSpPr>
          <p:spPr>
            <a:xfrm>
              <a:off x="4581925" y="4623200"/>
              <a:ext cx="127000" cy="126975"/>
            </a:xfrm>
            <a:custGeom>
              <a:avLst/>
              <a:gdLst/>
              <a:ahLst/>
              <a:cxnLst/>
              <a:rect l="l" t="t" r="r" b="b"/>
              <a:pathLst>
                <a:path w="5080" h="5079" extrusionOk="0">
                  <a:moveTo>
                    <a:pt x="5079" y="2510"/>
                  </a:moveTo>
                  <a:cubicBezTo>
                    <a:pt x="5079" y="3911"/>
                    <a:pt x="3970" y="5020"/>
                    <a:pt x="2569" y="5079"/>
                  </a:cubicBezTo>
                  <a:cubicBezTo>
                    <a:pt x="1168" y="5079"/>
                    <a:pt x="1" y="3969"/>
                    <a:pt x="1" y="2569"/>
                  </a:cubicBezTo>
                  <a:cubicBezTo>
                    <a:pt x="1" y="1109"/>
                    <a:pt x="1110" y="0"/>
                    <a:pt x="2511" y="0"/>
                  </a:cubicBezTo>
                  <a:cubicBezTo>
                    <a:pt x="3912" y="0"/>
                    <a:pt x="5021" y="1109"/>
                    <a:pt x="5079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" name="Google Shape;4609;p14"/>
            <p:cNvSpPr/>
            <p:nvPr/>
          </p:nvSpPr>
          <p:spPr>
            <a:xfrm>
              <a:off x="3849400" y="694850"/>
              <a:ext cx="126975" cy="127000"/>
            </a:xfrm>
            <a:custGeom>
              <a:avLst/>
              <a:gdLst/>
              <a:ahLst/>
              <a:cxnLst/>
              <a:rect l="l" t="t" r="r" b="b"/>
              <a:pathLst>
                <a:path w="5079" h="5080" extrusionOk="0">
                  <a:moveTo>
                    <a:pt x="2510" y="59"/>
                  </a:moveTo>
                  <a:cubicBezTo>
                    <a:pt x="3911" y="1"/>
                    <a:pt x="5078" y="1110"/>
                    <a:pt x="5078" y="2569"/>
                  </a:cubicBezTo>
                  <a:cubicBezTo>
                    <a:pt x="5078" y="3970"/>
                    <a:pt x="3969" y="5079"/>
                    <a:pt x="2510" y="5079"/>
                  </a:cubicBezTo>
                  <a:cubicBezTo>
                    <a:pt x="1109" y="5079"/>
                    <a:pt x="58" y="3970"/>
                    <a:pt x="0" y="2628"/>
                  </a:cubicBezTo>
                  <a:cubicBezTo>
                    <a:pt x="0" y="1168"/>
                    <a:pt x="1109" y="59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" name="Google Shape;4610;p14"/>
            <p:cNvSpPr/>
            <p:nvPr/>
          </p:nvSpPr>
          <p:spPr>
            <a:xfrm>
              <a:off x="36027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5020" y="2452"/>
                  </a:moveTo>
                  <a:cubicBezTo>
                    <a:pt x="5020" y="3911"/>
                    <a:pt x="3970" y="5020"/>
                    <a:pt x="2510" y="5020"/>
                  </a:cubicBezTo>
                  <a:cubicBezTo>
                    <a:pt x="1109" y="5020"/>
                    <a:pt x="59" y="3911"/>
                    <a:pt x="0" y="2510"/>
                  </a:cubicBezTo>
                  <a:cubicBezTo>
                    <a:pt x="0" y="1109"/>
                    <a:pt x="1109" y="0"/>
                    <a:pt x="2510" y="0"/>
                  </a:cubicBezTo>
                  <a:cubicBezTo>
                    <a:pt x="3911" y="0"/>
                    <a:pt x="5020" y="1051"/>
                    <a:pt x="5020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" name="Google Shape;4611;p14"/>
            <p:cNvSpPr/>
            <p:nvPr/>
          </p:nvSpPr>
          <p:spPr>
            <a:xfrm>
              <a:off x="2867300" y="4620275"/>
              <a:ext cx="124075" cy="124075"/>
            </a:xfrm>
            <a:custGeom>
              <a:avLst/>
              <a:gdLst/>
              <a:ahLst/>
              <a:cxnLst/>
              <a:rect l="l" t="t" r="r" b="b"/>
              <a:pathLst>
                <a:path w="4963" h="4963" extrusionOk="0">
                  <a:moveTo>
                    <a:pt x="2511" y="4962"/>
                  </a:moveTo>
                  <a:cubicBezTo>
                    <a:pt x="1110" y="4962"/>
                    <a:pt x="1" y="3853"/>
                    <a:pt x="1" y="2452"/>
                  </a:cubicBezTo>
                  <a:cubicBezTo>
                    <a:pt x="1" y="1110"/>
                    <a:pt x="1110" y="1"/>
                    <a:pt x="2511" y="1"/>
                  </a:cubicBezTo>
                  <a:cubicBezTo>
                    <a:pt x="3911" y="1"/>
                    <a:pt x="4962" y="1110"/>
                    <a:pt x="4962" y="2510"/>
                  </a:cubicBezTo>
                  <a:cubicBezTo>
                    <a:pt x="4962" y="3911"/>
                    <a:pt x="3911" y="4962"/>
                    <a:pt x="2511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" name="Google Shape;4612;p14"/>
            <p:cNvSpPr/>
            <p:nvPr/>
          </p:nvSpPr>
          <p:spPr>
            <a:xfrm>
              <a:off x="5812100" y="2415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0" y="1"/>
                  </a:moveTo>
                  <a:cubicBezTo>
                    <a:pt x="3853" y="1"/>
                    <a:pt x="4962" y="1110"/>
                    <a:pt x="4962" y="2511"/>
                  </a:cubicBezTo>
                  <a:cubicBezTo>
                    <a:pt x="5020" y="3853"/>
                    <a:pt x="3911" y="4962"/>
                    <a:pt x="2510" y="4962"/>
                  </a:cubicBezTo>
                  <a:cubicBezTo>
                    <a:pt x="1109" y="5021"/>
                    <a:pt x="0" y="3912"/>
                    <a:pt x="0" y="2511"/>
                  </a:cubicBezTo>
                  <a:cubicBezTo>
                    <a:pt x="0" y="1110"/>
                    <a:pt x="1109" y="1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" name="Google Shape;4613;p14"/>
            <p:cNvSpPr/>
            <p:nvPr/>
          </p:nvSpPr>
          <p:spPr>
            <a:xfrm>
              <a:off x="5812100" y="3152250"/>
              <a:ext cx="125525" cy="124075"/>
            </a:xfrm>
            <a:custGeom>
              <a:avLst/>
              <a:gdLst/>
              <a:ahLst/>
              <a:cxnLst/>
              <a:rect l="l" t="t" r="r" b="b"/>
              <a:pathLst>
                <a:path w="5021" h="4963" extrusionOk="0">
                  <a:moveTo>
                    <a:pt x="2452" y="4962"/>
                  </a:moveTo>
                  <a:cubicBezTo>
                    <a:pt x="1109" y="4904"/>
                    <a:pt x="0" y="3795"/>
                    <a:pt x="59" y="2394"/>
                  </a:cubicBezTo>
                  <a:cubicBezTo>
                    <a:pt x="59" y="1052"/>
                    <a:pt x="1168" y="1"/>
                    <a:pt x="2510" y="1"/>
                  </a:cubicBezTo>
                  <a:cubicBezTo>
                    <a:pt x="3911" y="1"/>
                    <a:pt x="5020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" name="Google Shape;4614;p14"/>
            <p:cNvSpPr/>
            <p:nvPr/>
          </p:nvSpPr>
          <p:spPr>
            <a:xfrm>
              <a:off x="2378450" y="1186625"/>
              <a:ext cx="124075" cy="122600"/>
            </a:xfrm>
            <a:custGeom>
              <a:avLst/>
              <a:gdLst/>
              <a:ahLst/>
              <a:cxnLst/>
              <a:rect l="l" t="t" r="r" b="b"/>
              <a:pathLst>
                <a:path w="4963" h="4904" extrusionOk="0">
                  <a:moveTo>
                    <a:pt x="2452" y="4904"/>
                  </a:moveTo>
                  <a:cubicBezTo>
                    <a:pt x="1110" y="4904"/>
                    <a:pt x="1" y="3853"/>
                    <a:pt x="1" y="2452"/>
                  </a:cubicBezTo>
                  <a:cubicBezTo>
                    <a:pt x="1" y="1110"/>
                    <a:pt x="1110" y="1"/>
                    <a:pt x="2510" y="1"/>
                  </a:cubicBezTo>
                  <a:cubicBezTo>
                    <a:pt x="3853" y="1"/>
                    <a:pt x="4962" y="1110"/>
                    <a:pt x="4962" y="2511"/>
                  </a:cubicBezTo>
                  <a:cubicBezTo>
                    <a:pt x="4904" y="3853"/>
                    <a:pt x="3795" y="4904"/>
                    <a:pt x="2452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" name="Google Shape;4615;p14"/>
            <p:cNvSpPr/>
            <p:nvPr/>
          </p:nvSpPr>
          <p:spPr>
            <a:xfrm>
              <a:off x="40930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1" y="0"/>
                  </a:moveTo>
                  <a:cubicBezTo>
                    <a:pt x="3912" y="59"/>
                    <a:pt x="5021" y="1168"/>
                    <a:pt x="4962" y="2569"/>
                  </a:cubicBezTo>
                  <a:cubicBezTo>
                    <a:pt x="4962" y="3911"/>
                    <a:pt x="3853" y="5020"/>
                    <a:pt x="2452" y="4962"/>
                  </a:cubicBezTo>
                  <a:cubicBezTo>
                    <a:pt x="1052" y="4962"/>
                    <a:pt x="1" y="3853"/>
                    <a:pt x="1" y="2510"/>
                  </a:cubicBezTo>
                  <a:cubicBezTo>
                    <a:pt x="1" y="1109"/>
                    <a:pt x="1110" y="0"/>
                    <a:pt x="25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" name="Google Shape;4616;p14"/>
            <p:cNvSpPr/>
            <p:nvPr/>
          </p:nvSpPr>
          <p:spPr>
            <a:xfrm>
              <a:off x="1885225" y="3641100"/>
              <a:ext cx="124050" cy="124075"/>
            </a:xfrm>
            <a:custGeom>
              <a:avLst/>
              <a:gdLst/>
              <a:ahLst/>
              <a:cxnLst/>
              <a:rect l="l" t="t" r="r" b="b"/>
              <a:pathLst>
                <a:path w="4962" h="4963" extrusionOk="0">
                  <a:moveTo>
                    <a:pt x="2452" y="1"/>
                  </a:moveTo>
                  <a:cubicBezTo>
                    <a:pt x="3853" y="1"/>
                    <a:pt x="4962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ubicBezTo>
                    <a:pt x="1051" y="4962"/>
                    <a:pt x="0" y="3853"/>
                    <a:pt x="0" y="2453"/>
                  </a:cubicBezTo>
                  <a:cubicBezTo>
                    <a:pt x="0" y="1110"/>
                    <a:pt x="1109" y="1"/>
                    <a:pt x="24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" name="Google Shape;4617;p14"/>
            <p:cNvSpPr/>
            <p:nvPr/>
          </p:nvSpPr>
          <p:spPr>
            <a:xfrm>
              <a:off x="5318875" y="4129975"/>
              <a:ext cx="124050" cy="125500"/>
            </a:xfrm>
            <a:custGeom>
              <a:avLst/>
              <a:gdLst/>
              <a:ahLst/>
              <a:cxnLst/>
              <a:rect l="l" t="t" r="r" b="b"/>
              <a:pathLst>
                <a:path w="4962" h="5020" extrusionOk="0">
                  <a:moveTo>
                    <a:pt x="58" y="2510"/>
                  </a:moveTo>
                  <a:cubicBezTo>
                    <a:pt x="58" y="1109"/>
                    <a:pt x="1167" y="0"/>
                    <a:pt x="2568" y="58"/>
                  </a:cubicBezTo>
                  <a:cubicBezTo>
                    <a:pt x="3911" y="117"/>
                    <a:pt x="4962" y="1226"/>
                    <a:pt x="4962" y="2568"/>
                  </a:cubicBezTo>
                  <a:cubicBezTo>
                    <a:pt x="4962" y="3911"/>
                    <a:pt x="3794" y="5020"/>
                    <a:pt x="2452" y="5020"/>
                  </a:cubicBezTo>
                  <a:cubicBezTo>
                    <a:pt x="1109" y="4962"/>
                    <a:pt x="0" y="3853"/>
                    <a:pt x="58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" name="Google Shape;4618;p14"/>
            <p:cNvSpPr/>
            <p:nvPr/>
          </p:nvSpPr>
          <p:spPr>
            <a:xfrm>
              <a:off x="3357625" y="696325"/>
              <a:ext cx="124050" cy="124050"/>
            </a:xfrm>
            <a:custGeom>
              <a:avLst/>
              <a:gdLst/>
              <a:ahLst/>
              <a:cxnLst/>
              <a:rect l="l" t="t" r="r" b="b"/>
              <a:pathLst>
                <a:path w="4962" h="4962" extrusionOk="0">
                  <a:moveTo>
                    <a:pt x="2510" y="4962"/>
                  </a:moveTo>
                  <a:cubicBezTo>
                    <a:pt x="1168" y="4962"/>
                    <a:pt x="59" y="3853"/>
                    <a:pt x="0" y="2510"/>
                  </a:cubicBezTo>
                  <a:cubicBezTo>
                    <a:pt x="0" y="1168"/>
                    <a:pt x="1109" y="59"/>
                    <a:pt x="2452" y="59"/>
                  </a:cubicBezTo>
                  <a:cubicBezTo>
                    <a:pt x="3794" y="0"/>
                    <a:pt x="4903" y="1109"/>
                    <a:pt x="4903" y="2452"/>
                  </a:cubicBezTo>
                  <a:cubicBezTo>
                    <a:pt x="4962" y="3794"/>
                    <a:pt x="3853" y="4903"/>
                    <a:pt x="2510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" name="Google Shape;4619;p14"/>
            <p:cNvSpPr/>
            <p:nvPr/>
          </p:nvSpPr>
          <p:spPr>
            <a:xfrm>
              <a:off x="5076625" y="43780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1" y="2393"/>
                  </a:moveTo>
                  <a:cubicBezTo>
                    <a:pt x="59" y="1051"/>
                    <a:pt x="1226" y="0"/>
                    <a:pt x="2511" y="0"/>
                  </a:cubicBezTo>
                  <a:cubicBezTo>
                    <a:pt x="3853" y="58"/>
                    <a:pt x="4962" y="1226"/>
                    <a:pt x="4904" y="2510"/>
                  </a:cubicBezTo>
                  <a:cubicBezTo>
                    <a:pt x="4904" y="3852"/>
                    <a:pt x="3736" y="4962"/>
                    <a:pt x="2394" y="4903"/>
                  </a:cubicBezTo>
                  <a:cubicBezTo>
                    <a:pt x="1051" y="4903"/>
                    <a:pt x="1" y="3736"/>
                    <a:pt x="1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" name="Google Shape;4620;p14"/>
            <p:cNvSpPr/>
            <p:nvPr/>
          </p:nvSpPr>
          <p:spPr>
            <a:xfrm>
              <a:off x="4830000" y="944400"/>
              <a:ext cx="122625" cy="122600"/>
            </a:xfrm>
            <a:custGeom>
              <a:avLst/>
              <a:gdLst/>
              <a:ahLst/>
              <a:cxnLst/>
              <a:rect l="l" t="t" r="r" b="b"/>
              <a:pathLst>
                <a:path w="4905" h="4904" extrusionOk="0">
                  <a:moveTo>
                    <a:pt x="4904" y="2452"/>
                  </a:moveTo>
                  <a:cubicBezTo>
                    <a:pt x="4904" y="3794"/>
                    <a:pt x="3795" y="4903"/>
                    <a:pt x="2453" y="4903"/>
                  </a:cubicBezTo>
                  <a:cubicBezTo>
                    <a:pt x="1110" y="4903"/>
                    <a:pt x="1" y="3736"/>
                    <a:pt x="1" y="2452"/>
                  </a:cubicBezTo>
                  <a:cubicBezTo>
                    <a:pt x="1" y="1109"/>
                    <a:pt x="1168" y="0"/>
                    <a:pt x="2453" y="0"/>
                  </a:cubicBezTo>
                  <a:cubicBezTo>
                    <a:pt x="3795" y="0"/>
                    <a:pt x="4904" y="1109"/>
                    <a:pt x="4904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" name="Google Shape;4621;p14"/>
            <p:cNvSpPr/>
            <p:nvPr/>
          </p:nvSpPr>
          <p:spPr>
            <a:xfrm>
              <a:off x="2131825" y="14332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3" y="4904"/>
                  </a:moveTo>
                  <a:cubicBezTo>
                    <a:pt x="1110" y="4904"/>
                    <a:pt x="1" y="3795"/>
                    <a:pt x="1" y="2452"/>
                  </a:cubicBezTo>
                  <a:cubicBezTo>
                    <a:pt x="59" y="1109"/>
                    <a:pt x="1168" y="0"/>
                    <a:pt x="2511" y="0"/>
                  </a:cubicBezTo>
                  <a:cubicBezTo>
                    <a:pt x="3853" y="59"/>
                    <a:pt x="4962" y="1168"/>
                    <a:pt x="4904" y="2510"/>
                  </a:cubicBezTo>
                  <a:cubicBezTo>
                    <a:pt x="4904" y="3853"/>
                    <a:pt x="3795" y="4962"/>
                    <a:pt x="2453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" name="Google Shape;4622;p14"/>
            <p:cNvSpPr/>
            <p:nvPr/>
          </p:nvSpPr>
          <p:spPr>
            <a:xfrm>
              <a:off x="5565475" y="1679875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2" y="0"/>
                  </a:moveTo>
                  <a:cubicBezTo>
                    <a:pt x="3795" y="0"/>
                    <a:pt x="4962" y="1109"/>
                    <a:pt x="4962" y="2452"/>
                  </a:cubicBezTo>
                  <a:cubicBezTo>
                    <a:pt x="4962" y="3794"/>
                    <a:pt x="3853" y="4903"/>
                    <a:pt x="2511" y="4903"/>
                  </a:cubicBezTo>
                  <a:cubicBezTo>
                    <a:pt x="1168" y="4962"/>
                    <a:pt x="59" y="3852"/>
                    <a:pt x="59" y="2510"/>
                  </a:cubicBezTo>
                  <a:cubicBezTo>
                    <a:pt x="1" y="1167"/>
                    <a:pt x="1110" y="58"/>
                    <a:pt x="245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" name="Google Shape;4623;p14"/>
            <p:cNvSpPr/>
            <p:nvPr/>
          </p:nvSpPr>
          <p:spPr>
            <a:xfrm>
              <a:off x="3847925" y="4868350"/>
              <a:ext cx="121150" cy="121150"/>
            </a:xfrm>
            <a:custGeom>
              <a:avLst/>
              <a:gdLst/>
              <a:ahLst/>
              <a:cxnLst/>
              <a:rect l="l" t="t" r="r" b="b"/>
              <a:pathLst>
                <a:path w="4846" h="4846" extrusionOk="0">
                  <a:moveTo>
                    <a:pt x="4845" y="2394"/>
                  </a:moveTo>
                  <a:cubicBezTo>
                    <a:pt x="4845" y="3736"/>
                    <a:pt x="3795" y="4845"/>
                    <a:pt x="2452" y="4845"/>
                  </a:cubicBezTo>
                  <a:cubicBezTo>
                    <a:pt x="1168" y="4845"/>
                    <a:pt x="59" y="3795"/>
                    <a:pt x="59" y="2452"/>
                  </a:cubicBezTo>
                  <a:cubicBezTo>
                    <a:pt x="1" y="1110"/>
                    <a:pt x="1110" y="59"/>
                    <a:pt x="2394" y="59"/>
                  </a:cubicBezTo>
                  <a:cubicBezTo>
                    <a:pt x="3736" y="1"/>
                    <a:pt x="4845" y="1110"/>
                    <a:pt x="4845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" name="Google Shape;4624;p14"/>
            <p:cNvSpPr/>
            <p:nvPr/>
          </p:nvSpPr>
          <p:spPr>
            <a:xfrm>
              <a:off x="1644450" y="2660475"/>
              <a:ext cx="119675" cy="119700"/>
            </a:xfrm>
            <a:custGeom>
              <a:avLst/>
              <a:gdLst/>
              <a:ahLst/>
              <a:cxnLst/>
              <a:rect l="l" t="t" r="r" b="b"/>
              <a:pathLst>
                <a:path w="4787" h="4788" extrusionOk="0">
                  <a:moveTo>
                    <a:pt x="2393" y="1"/>
                  </a:moveTo>
                  <a:cubicBezTo>
                    <a:pt x="3678" y="1"/>
                    <a:pt x="4787" y="1052"/>
                    <a:pt x="4787" y="2394"/>
                  </a:cubicBezTo>
                  <a:cubicBezTo>
                    <a:pt x="4787" y="3678"/>
                    <a:pt x="3736" y="4787"/>
                    <a:pt x="2393" y="4787"/>
                  </a:cubicBezTo>
                  <a:cubicBezTo>
                    <a:pt x="1109" y="4787"/>
                    <a:pt x="0" y="3737"/>
                    <a:pt x="0" y="2394"/>
                  </a:cubicBezTo>
                  <a:cubicBezTo>
                    <a:pt x="0" y="1110"/>
                    <a:pt x="1051" y="1"/>
                    <a:pt x="23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" name="Google Shape;4625;p14"/>
            <p:cNvSpPr/>
            <p:nvPr/>
          </p:nvSpPr>
          <p:spPr>
            <a:xfrm>
              <a:off x="3605700" y="4868350"/>
              <a:ext cx="121125" cy="121150"/>
            </a:xfrm>
            <a:custGeom>
              <a:avLst/>
              <a:gdLst/>
              <a:ahLst/>
              <a:cxnLst/>
              <a:rect l="l" t="t" r="r" b="b"/>
              <a:pathLst>
                <a:path w="4845" h="4846" extrusionOk="0">
                  <a:moveTo>
                    <a:pt x="4787" y="2394"/>
                  </a:moveTo>
                  <a:cubicBezTo>
                    <a:pt x="4845" y="3736"/>
                    <a:pt x="3736" y="4845"/>
                    <a:pt x="2452" y="4845"/>
                  </a:cubicBezTo>
                  <a:cubicBezTo>
                    <a:pt x="1109" y="4845"/>
                    <a:pt x="59" y="3795"/>
                    <a:pt x="0" y="2452"/>
                  </a:cubicBezTo>
                  <a:cubicBezTo>
                    <a:pt x="0" y="1110"/>
                    <a:pt x="1051" y="59"/>
                    <a:pt x="2393" y="59"/>
                  </a:cubicBezTo>
                  <a:cubicBezTo>
                    <a:pt x="3736" y="1"/>
                    <a:pt x="4787" y="1110"/>
                    <a:pt x="4787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" name="Google Shape;4626;p14"/>
            <p:cNvSpPr/>
            <p:nvPr/>
          </p:nvSpPr>
          <p:spPr>
            <a:xfrm>
              <a:off x="4342625" y="699250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8"/>
                  </a:moveTo>
                  <a:cubicBezTo>
                    <a:pt x="1051" y="4728"/>
                    <a:pt x="59" y="3736"/>
                    <a:pt x="59" y="2393"/>
                  </a:cubicBezTo>
                  <a:cubicBezTo>
                    <a:pt x="0" y="1051"/>
                    <a:pt x="1051" y="0"/>
                    <a:pt x="2452" y="0"/>
                  </a:cubicBezTo>
                  <a:cubicBezTo>
                    <a:pt x="3736" y="58"/>
                    <a:pt x="4787" y="1051"/>
                    <a:pt x="4728" y="2393"/>
                  </a:cubicBezTo>
                  <a:cubicBezTo>
                    <a:pt x="4728" y="3736"/>
                    <a:pt x="3736" y="4728"/>
                    <a:pt x="2393" y="47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" name="Google Shape;4627;p14"/>
            <p:cNvSpPr/>
            <p:nvPr/>
          </p:nvSpPr>
          <p:spPr>
            <a:xfrm>
              <a:off x="5568400" y="38906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8" y="2393"/>
                  </a:moveTo>
                  <a:cubicBezTo>
                    <a:pt x="4728" y="3736"/>
                    <a:pt x="3736" y="4728"/>
                    <a:pt x="2394" y="4728"/>
                  </a:cubicBezTo>
                  <a:cubicBezTo>
                    <a:pt x="1051" y="4728"/>
                    <a:pt x="0" y="3678"/>
                    <a:pt x="0" y="2335"/>
                  </a:cubicBezTo>
                  <a:cubicBezTo>
                    <a:pt x="59" y="1051"/>
                    <a:pt x="1109" y="0"/>
                    <a:pt x="2394" y="0"/>
                  </a:cubicBezTo>
                  <a:cubicBezTo>
                    <a:pt x="3736" y="59"/>
                    <a:pt x="4728" y="1051"/>
                    <a:pt x="4728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" name="Google Shape;4628;p14"/>
            <p:cNvSpPr/>
            <p:nvPr/>
          </p:nvSpPr>
          <p:spPr>
            <a:xfrm>
              <a:off x="2134750" y="41343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9" y="2393"/>
                  </a:moveTo>
                  <a:cubicBezTo>
                    <a:pt x="4670" y="3678"/>
                    <a:pt x="3678" y="4728"/>
                    <a:pt x="2336" y="4670"/>
                  </a:cubicBezTo>
                  <a:cubicBezTo>
                    <a:pt x="993" y="4670"/>
                    <a:pt x="1" y="3619"/>
                    <a:pt x="1" y="2277"/>
                  </a:cubicBezTo>
                  <a:cubicBezTo>
                    <a:pt x="59" y="992"/>
                    <a:pt x="1051" y="0"/>
                    <a:pt x="2394" y="0"/>
                  </a:cubicBezTo>
                  <a:cubicBezTo>
                    <a:pt x="3736" y="0"/>
                    <a:pt x="4729" y="1051"/>
                    <a:pt x="4670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" name="Google Shape;4629;p14"/>
            <p:cNvSpPr/>
            <p:nvPr/>
          </p:nvSpPr>
          <p:spPr>
            <a:xfrm>
              <a:off x="2381375" y="43809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5" y="4729"/>
                  </a:moveTo>
                  <a:cubicBezTo>
                    <a:pt x="993" y="4670"/>
                    <a:pt x="0" y="3678"/>
                    <a:pt x="0" y="2336"/>
                  </a:cubicBezTo>
                  <a:cubicBezTo>
                    <a:pt x="0" y="993"/>
                    <a:pt x="1109" y="1"/>
                    <a:pt x="2452" y="1"/>
                  </a:cubicBezTo>
                  <a:cubicBezTo>
                    <a:pt x="3736" y="59"/>
                    <a:pt x="4728" y="1110"/>
                    <a:pt x="4728" y="2394"/>
                  </a:cubicBezTo>
                  <a:cubicBezTo>
                    <a:pt x="4670" y="3736"/>
                    <a:pt x="3619" y="4729"/>
                    <a:pt x="2335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0" name="Google Shape;4630;p14"/>
            <p:cNvSpPr/>
            <p:nvPr/>
          </p:nvSpPr>
          <p:spPr>
            <a:xfrm>
              <a:off x="4097450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2336" y="0"/>
                  </a:moveTo>
                  <a:cubicBezTo>
                    <a:pt x="3620" y="0"/>
                    <a:pt x="4671" y="993"/>
                    <a:pt x="4671" y="2277"/>
                  </a:cubicBezTo>
                  <a:cubicBezTo>
                    <a:pt x="4671" y="3619"/>
                    <a:pt x="3678" y="4612"/>
                    <a:pt x="2336" y="4670"/>
                  </a:cubicBezTo>
                  <a:cubicBezTo>
                    <a:pt x="1052" y="4670"/>
                    <a:pt x="1" y="3619"/>
                    <a:pt x="1" y="2335"/>
                  </a:cubicBezTo>
                  <a:cubicBezTo>
                    <a:pt x="1" y="993"/>
                    <a:pt x="993" y="0"/>
                    <a:pt x="233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1" name="Google Shape;4631;p14"/>
            <p:cNvSpPr/>
            <p:nvPr/>
          </p:nvSpPr>
          <p:spPr>
            <a:xfrm>
              <a:off x="5815025" y="2171625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9"/>
                  </a:moveTo>
                  <a:cubicBezTo>
                    <a:pt x="1051" y="4729"/>
                    <a:pt x="0" y="3678"/>
                    <a:pt x="0" y="2336"/>
                  </a:cubicBezTo>
                  <a:cubicBezTo>
                    <a:pt x="58" y="1052"/>
                    <a:pt x="1051" y="1"/>
                    <a:pt x="2393" y="1"/>
                  </a:cubicBezTo>
                  <a:cubicBezTo>
                    <a:pt x="3736" y="1"/>
                    <a:pt x="4786" y="1052"/>
                    <a:pt x="4728" y="2394"/>
                  </a:cubicBezTo>
                  <a:cubicBezTo>
                    <a:pt x="4728" y="3737"/>
                    <a:pt x="3677" y="4729"/>
                    <a:pt x="239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2" name="Google Shape;4632;p14"/>
            <p:cNvSpPr/>
            <p:nvPr/>
          </p:nvSpPr>
          <p:spPr>
            <a:xfrm>
              <a:off x="5816475" y="33988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0"/>
                  </a:moveTo>
                  <a:cubicBezTo>
                    <a:pt x="3619" y="0"/>
                    <a:pt x="4670" y="993"/>
                    <a:pt x="4670" y="2335"/>
                  </a:cubicBezTo>
                  <a:cubicBezTo>
                    <a:pt x="4670" y="3619"/>
                    <a:pt x="3619" y="4670"/>
                    <a:pt x="2335" y="4670"/>
                  </a:cubicBezTo>
                  <a:cubicBezTo>
                    <a:pt x="993" y="4670"/>
                    <a:pt x="0" y="3619"/>
                    <a:pt x="0" y="2335"/>
                  </a:cubicBezTo>
                  <a:cubicBezTo>
                    <a:pt x="0" y="993"/>
                    <a:pt x="993" y="0"/>
                    <a:pt x="23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3" name="Google Shape;4633;p14"/>
            <p:cNvSpPr/>
            <p:nvPr/>
          </p:nvSpPr>
          <p:spPr>
            <a:xfrm>
              <a:off x="1644450" y="2907100"/>
              <a:ext cx="118225" cy="119675"/>
            </a:xfrm>
            <a:custGeom>
              <a:avLst/>
              <a:gdLst/>
              <a:ahLst/>
              <a:cxnLst/>
              <a:rect l="l" t="t" r="r" b="b"/>
              <a:pathLst>
                <a:path w="4729" h="4787" extrusionOk="0">
                  <a:moveTo>
                    <a:pt x="2335" y="59"/>
                  </a:moveTo>
                  <a:cubicBezTo>
                    <a:pt x="3678" y="1"/>
                    <a:pt x="4728" y="1051"/>
                    <a:pt x="4728" y="2394"/>
                  </a:cubicBezTo>
                  <a:cubicBezTo>
                    <a:pt x="4728" y="3736"/>
                    <a:pt x="3736" y="4729"/>
                    <a:pt x="2452" y="4787"/>
                  </a:cubicBezTo>
                  <a:cubicBezTo>
                    <a:pt x="1109" y="4787"/>
                    <a:pt x="0" y="3736"/>
                    <a:pt x="0" y="2394"/>
                  </a:cubicBezTo>
                  <a:cubicBezTo>
                    <a:pt x="0" y="1110"/>
                    <a:pt x="1051" y="59"/>
                    <a:pt x="233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" name="Google Shape;4634;p14"/>
            <p:cNvSpPr/>
            <p:nvPr/>
          </p:nvSpPr>
          <p:spPr>
            <a:xfrm>
              <a:off x="2627975" y="9458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6" y="1"/>
                  </a:moveTo>
                  <a:cubicBezTo>
                    <a:pt x="3678" y="1"/>
                    <a:pt x="4729" y="1051"/>
                    <a:pt x="4729" y="2336"/>
                  </a:cubicBezTo>
                  <a:cubicBezTo>
                    <a:pt x="4729" y="3678"/>
                    <a:pt x="3678" y="4729"/>
                    <a:pt x="2336" y="4729"/>
                  </a:cubicBezTo>
                  <a:cubicBezTo>
                    <a:pt x="993" y="4729"/>
                    <a:pt x="1" y="3678"/>
                    <a:pt x="1" y="2394"/>
                  </a:cubicBezTo>
                  <a:cubicBezTo>
                    <a:pt x="1" y="1051"/>
                    <a:pt x="1052" y="59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" name="Google Shape;4635;p14"/>
            <p:cNvSpPr/>
            <p:nvPr/>
          </p:nvSpPr>
          <p:spPr>
            <a:xfrm>
              <a:off x="1645900" y="2419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1"/>
                  </a:moveTo>
                  <a:cubicBezTo>
                    <a:pt x="3678" y="1"/>
                    <a:pt x="4670" y="993"/>
                    <a:pt x="4670" y="2336"/>
                  </a:cubicBezTo>
                  <a:cubicBezTo>
                    <a:pt x="4670" y="3620"/>
                    <a:pt x="3620" y="4670"/>
                    <a:pt x="2335" y="4670"/>
                  </a:cubicBezTo>
                  <a:cubicBezTo>
                    <a:pt x="993" y="4670"/>
                    <a:pt x="1" y="3620"/>
                    <a:pt x="1" y="2336"/>
                  </a:cubicBezTo>
                  <a:cubicBezTo>
                    <a:pt x="1" y="993"/>
                    <a:pt x="1051" y="1"/>
                    <a:pt x="23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" name="Google Shape;4636;p14"/>
            <p:cNvSpPr/>
            <p:nvPr/>
          </p:nvSpPr>
          <p:spPr>
            <a:xfrm>
              <a:off x="3118300" y="700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277" y="4612"/>
                  </a:moveTo>
                  <a:cubicBezTo>
                    <a:pt x="993" y="4612"/>
                    <a:pt x="0" y="3561"/>
                    <a:pt x="0" y="2219"/>
                  </a:cubicBezTo>
                  <a:cubicBezTo>
                    <a:pt x="59" y="993"/>
                    <a:pt x="1109" y="0"/>
                    <a:pt x="2394" y="0"/>
                  </a:cubicBezTo>
                  <a:cubicBezTo>
                    <a:pt x="3678" y="0"/>
                    <a:pt x="4670" y="1109"/>
                    <a:pt x="4670" y="2394"/>
                  </a:cubicBezTo>
                  <a:cubicBezTo>
                    <a:pt x="4612" y="3678"/>
                    <a:pt x="3561" y="4670"/>
                    <a:pt x="2277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" name="Google Shape;4637;p14"/>
            <p:cNvSpPr/>
            <p:nvPr/>
          </p:nvSpPr>
          <p:spPr>
            <a:xfrm>
              <a:off x="1645900" y="31551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4670" y="2335"/>
                  </a:moveTo>
                  <a:cubicBezTo>
                    <a:pt x="4670" y="3678"/>
                    <a:pt x="3620" y="4670"/>
                    <a:pt x="2277" y="4670"/>
                  </a:cubicBezTo>
                  <a:cubicBezTo>
                    <a:pt x="1051" y="4612"/>
                    <a:pt x="1" y="3620"/>
                    <a:pt x="1" y="2335"/>
                  </a:cubicBezTo>
                  <a:cubicBezTo>
                    <a:pt x="1" y="1051"/>
                    <a:pt x="1051" y="1"/>
                    <a:pt x="2394" y="59"/>
                  </a:cubicBezTo>
                  <a:cubicBezTo>
                    <a:pt x="3620" y="59"/>
                    <a:pt x="4670" y="1110"/>
                    <a:pt x="4670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" name="Google Shape;4638;p14"/>
            <p:cNvSpPr/>
            <p:nvPr/>
          </p:nvSpPr>
          <p:spPr>
            <a:xfrm>
              <a:off x="1892525" y="1682775"/>
              <a:ext cx="116750" cy="116775"/>
            </a:xfrm>
            <a:custGeom>
              <a:avLst/>
              <a:gdLst/>
              <a:ahLst/>
              <a:cxnLst/>
              <a:rect l="l" t="t" r="r" b="b"/>
              <a:pathLst>
                <a:path w="4670" h="4671" extrusionOk="0">
                  <a:moveTo>
                    <a:pt x="4670" y="2336"/>
                  </a:moveTo>
                  <a:cubicBezTo>
                    <a:pt x="4670" y="3620"/>
                    <a:pt x="3619" y="4670"/>
                    <a:pt x="2277" y="4670"/>
                  </a:cubicBezTo>
                  <a:cubicBezTo>
                    <a:pt x="1051" y="4670"/>
                    <a:pt x="0" y="3620"/>
                    <a:pt x="0" y="2394"/>
                  </a:cubicBezTo>
                  <a:cubicBezTo>
                    <a:pt x="0" y="1051"/>
                    <a:pt x="1051" y="1"/>
                    <a:pt x="2335" y="59"/>
                  </a:cubicBezTo>
                  <a:cubicBezTo>
                    <a:pt x="3619" y="59"/>
                    <a:pt x="4611" y="1051"/>
                    <a:pt x="4670" y="23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" name="Google Shape;4639;p14"/>
            <p:cNvSpPr/>
            <p:nvPr/>
          </p:nvSpPr>
          <p:spPr>
            <a:xfrm>
              <a:off x="4832925" y="4629025"/>
              <a:ext cx="116775" cy="115325"/>
            </a:xfrm>
            <a:custGeom>
              <a:avLst/>
              <a:gdLst/>
              <a:ahLst/>
              <a:cxnLst/>
              <a:rect l="l" t="t" r="r" b="b"/>
              <a:pathLst>
                <a:path w="4671" h="4613" extrusionOk="0">
                  <a:moveTo>
                    <a:pt x="2336" y="1"/>
                  </a:moveTo>
                  <a:cubicBezTo>
                    <a:pt x="3678" y="1"/>
                    <a:pt x="4670" y="1051"/>
                    <a:pt x="4670" y="2336"/>
                  </a:cubicBezTo>
                  <a:cubicBezTo>
                    <a:pt x="4670" y="3620"/>
                    <a:pt x="3620" y="4612"/>
                    <a:pt x="2336" y="4612"/>
                  </a:cubicBezTo>
                  <a:cubicBezTo>
                    <a:pt x="1051" y="4612"/>
                    <a:pt x="1" y="3561"/>
                    <a:pt x="59" y="2277"/>
                  </a:cubicBezTo>
                  <a:cubicBezTo>
                    <a:pt x="59" y="993"/>
                    <a:pt x="1110" y="1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" name="Google Shape;4640;p14"/>
            <p:cNvSpPr/>
            <p:nvPr/>
          </p:nvSpPr>
          <p:spPr>
            <a:xfrm>
              <a:off x="3360525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4671" y="2335"/>
                  </a:moveTo>
                  <a:cubicBezTo>
                    <a:pt x="4671" y="3619"/>
                    <a:pt x="3620" y="4670"/>
                    <a:pt x="2277" y="4612"/>
                  </a:cubicBezTo>
                  <a:cubicBezTo>
                    <a:pt x="1052" y="4612"/>
                    <a:pt x="1" y="3561"/>
                    <a:pt x="1" y="2335"/>
                  </a:cubicBezTo>
                  <a:cubicBezTo>
                    <a:pt x="1" y="993"/>
                    <a:pt x="1052" y="0"/>
                    <a:pt x="2394" y="0"/>
                  </a:cubicBezTo>
                  <a:cubicBezTo>
                    <a:pt x="3678" y="0"/>
                    <a:pt x="4671" y="1051"/>
                    <a:pt x="4671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" name="Google Shape;4641;p14"/>
            <p:cNvSpPr/>
            <p:nvPr/>
          </p:nvSpPr>
          <p:spPr>
            <a:xfrm>
              <a:off x="1889600" y="3890650"/>
              <a:ext cx="113850" cy="112375"/>
            </a:xfrm>
            <a:custGeom>
              <a:avLst/>
              <a:gdLst/>
              <a:ahLst/>
              <a:cxnLst/>
              <a:rect l="l" t="t" r="r" b="b"/>
              <a:pathLst>
                <a:path w="4554" h="4495" extrusionOk="0">
                  <a:moveTo>
                    <a:pt x="4553" y="2277"/>
                  </a:moveTo>
                  <a:cubicBezTo>
                    <a:pt x="4495" y="3503"/>
                    <a:pt x="3503" y="4495"/>
                    <a:pt x="2277" y="4495"/>
                  </a:cubicBezTo>
                  <a:cubicBezTo>
                    <a:pt x="993" y="4436"/>
                    <a:pt x="0" y="3386"/>
                    <a:pt x="59" y="2160"/>
                  </a:cubicBezTo>
                  <a:cubicBezTo>
                    <a:pt x="117" y="934"/>
                    <a:pt x="1109" y="0"/>
                    <a:pt x="2277" y="0"/>
                  </a:cubicBezTo>
                  <a:cubicBezTo>
                    <a:pt x="3561" y="0"/>
                    <a:pt x="4553" y="993"/>
                    <a:pt x="4553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" name="Google Shape;4642;p14"/>
            <p:cNvSpPr/>
            <p:nvPr/>
          </p:nvSpPr>
          <p:spPr>
            <a:xfrm>
              <a:off x="4345525" y="4872725"/>
              <a:ext cx="112400" cy="112400"/>
            </a:xfrm>
            <a:custGeom>
              <a:avLst/>
              <a:gdLst/>
              <a:ahLst/>
              <a:cxnLst/>
              <a:rect l="l" t="t" r="r" b="b"/>
              <a:pathLst>
                <a:path w="4496" h="4496" extrusionOk="0">
                  <a:moveTo>
                    <a:pt x="2277" y="4495"/>
                  </a:moveTo>
                  <a:cubicBezTo>
                    <a:pt x="993" y="4495"/>
                    <a:pt x="1" y="3444"/>
                    <a:pt x="1" y="2219"/>
                  </a:cubicBezTo>
                  <a:cubicBezTo>
                    <a:pt x="59" y="993"/>
                    <a:pt x="1052" y="1"/>
                    <a:pt x="2336" y="1"/>
                  </a:cubicBezTo>
                  <a:cubicBezTo>
                    <a:pt x="3503" y="59"/>
                    <a:pt x="4495" y="1051"/>
                    <a:pt x="4495" y="2219"/>
                  </a:cubicBezTo>
                  <a:cubicBezTo>
                    <a:pt x="4495" y="3503"/>
                    <a:pt x="3503" y="4495"/>
                    <a:pt x="2277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" name="Google Shape;4643;p14"/>
            <p:cNvSpPr/>
            <p:nvPr/>
          </p:nvSpPr>
          <p:spPr>
            <a:xfrm>
              <a:off x="2626525" y="4626125"/>
              <a:ext cx="112400" cy="112375"/>
            </a:xfrm>
            <a:custGeom>
              <a:avLst/>
              <a:gdLst/>
              <a:ahLst/>
              <a:cxnLst/>
              <a:rect l="l" t="t" r="r" b="b"/>
              <a:pathLst>
                <a:path w="4496" h="4495" extrusionOk="0">
                  <a:moveTo>
                    <a:pt x="2277" y="0"/>
                  </a:moveTo>
                  <a:cubicBezTo>
                    <a:pt x="3503" y="0"/>
                    <a:pt x="4495" y="1051"/>
                    <a:pt x="4495" y="2276"/>
                  </a:cubicBezTo>
                  <a:cubicBezTo>
                    <a:pt x="4495" y="3502"/>
                    <a:pt x="3444" y="4495"/>
                    <a:pt x="2219" y="4495"/>
                  </a:cubicBezTo>
                  <a:cubicBezTo>
                    <a:pt x="993" y="4495"/>
                    <a:pt x="59" y="3502"/>
                    <a:pt x="1" y="2276"/>
                  </a:cubicBezTo>
                  <a:cubicBezTo>
                    <a:pt x="1" y="1051"/>
                    <a:pt x="1051" y="0"/>
                    <a:pt x="227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" name="Google Shape;4644;p14"/>
            <p:cNvSpPr/>
            <p:nvPr/>
          </p:nvSpPr>
          <p:spPr>
            <a:xfrm>
              <a:off x="5819400" y="1933775"/>
              <a:ext cx="110925" cy="109475"/>
            </a:xfrm>
            <a:custGeom>
              <a:avLst/>
              <a:gdLst/>
              <a:ahLst/>
              <a:cxnLst/>
              <a:rect l="l" t="t" r="r" b="b"/>
              <a:pathLst>
                <a:path w="4437" h="4379" extrusionOk="0">
                  <a:moveTo>
                    <a:pt x="4436" y="2160"/>
                  </a:moveTo>
                  <a:cubicBezTo>
                    <a:pt x="4436" y="3386"/>
                    <a:pt x="3502" y="4378"/>
                    <a:pt x="2277" y="4378"/>
                  </a:cubicBezTo>
                  <a:cubicBezTo>
                    <a:pt x="992" y="4378"/>
                    <a:pt x="0" y="3444"/>
                    <a:pt x="0" y="2160"/>
                  </a:cubicBezTo>
                  <a:cubicBezTo>
                    <a:pt x="0" y="934"/>
                    <a:pt x="992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" name="Google Shape;4645;p14"/>
            <p:cNvSpPr/>
            <p:nvPr/>
          </p:nvSpPr>
          <p:spPr>
            <a:xfrm>
              <a:off x="5329075" y="1196850"/>
              <a:ext cx="110925" cy="110925"/>
            </a:xfrm>
            <a:custGeom>
              <a:avLst/>
              <a:gdLst/>
              <a:ahLst/>
              <a:cxnLst/>
              <a:rect l="l" t="t" r="r" b="b"/>
              <a:pathLst>
                <a:path w="4437" h="4437" extrusionOk="0">
                  <a:moveTo>
                    <a:pt x="4437" y="2218"/>
                  </a:moveTo>
                  <a:cubicBezTo>
                    <a:pt x="4437" y="3444"/>
                    <a:pt x="3503" y="4378"/>
                    <a:pt x="2277" y="4437"/>
                  </a:cubicBezTo>
                  <a:cubicBezTo>
                    <a:pt x="993" y="4437"/>
                    <a:pt x="1" y="3444"/>
                    <a:pt x="59" y="2160"/>
                  </a:cubicBezTo>
                  <a:cubicBezTo>
                    <a:pt x="59" y="934"/>
                    <a:pt x="1051" y="0"/>
                    <a:pt x="2277" y="0"/>
                  </a:cubicBezTo>
                  <a:cubicBezTo>
                    <a:pt x="3503" y="0"/>
                    <a:pt x="4437" y="993"/>
                    <a:pt x="4437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" name="Google Shape;4646;p14"/>
            <p:cNvSpPr/>
            <p:nvPr/>
          </p:nvSpPr>
          <p:spPr>
            <a:xfrm>
              <a:off x="4593600" y="703625"/>
              <a:ext cx="110950" cy="109450"/>
            </a:xfrm>
            <a:custGeom>
              <a:avLst/>
              <a:gdLst/>
              <a:ahLst/>
              <a:cxnLst/>
              <a:rect l="l" t="t" r="r" b="b"/>
              <a:pathLst>
                <a:path w="4438" h="4378" extrusionOk="0">
                  <a:moveTo>
                    <a:pt x="4379" y="2218"/>
                  </a:moveTo>
                  <a:cubicBezTo>
                    <a:pt x="4379" y="3444"/>
                    <a:pt x="3445" y="4378"/>
                    <a:pt x="2219" y="4378"/>
                  </a:cubicBezTo>
                  <a:cubicBezTo>
                    <a:pt x="935" y="4378"/>
                    <a:pt x="1" y="3444"/>
                    <a:pt x="1" y="2160"/>
                  </a:cubicBezTo>
                  <a:cubicBezTo>
                    <a:pt x="59" y="934"/>
                    <a:pt x="993" y="0"/>
                    <a:pt x="2219" y="0"/>
                  </a:cubicBezTo>
                  <a:cubicBezTo>
                    <a:pt x="3445" y="0"/>
                    <a:pt x="4437" y="992"/>
                    <a:pt x="4379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" name="Google Shape;4647;p14"/>
            <p:cNvSpPr/>
            <p:nvPr/>
          </p:nvSpPr>
          <p:spPr>
            <a:xfrm>
              <a:off x="1648825" y="2174550"/>
              <a:ext cx="110925" cy="112400"/>
            </a:xfrm>
            <a:custGeom>
              <a:avLst/>
              <a:gdLst/>
              <a:ahLst/>
              <a:cxnLst/>
              <a:rect l="l" t="t" r="r" b="b"/>
              <a:pathLst>
                <a:path w="4437" h="4496" extrusionOk="0">
                  <a:moveTo>
                    <a:pt x="4436" y="2277"/>
                  </a:moveTo>
                  <a:cubicBezTo>
                    <a:pt x="4436" y="3503"/>
                    <a:pt x="3503" y="4437"/>
                    <a:pt x="2277" y="4495"/>
                  </a:cubicBezTo>
                  <a:cubicBezTo>
                    <a:pt x="993" y="4495"/>
                    <a:pt x="0" y="3503"/>
                    <a:pt x="0" y="2277"/>
                  </a:cubicBezTo>
                  <a:cubicBezTo>
                    <a:pt x="0" y="993"/>
                    <a:pt x="993" y="1"/>
                    <a:pt x="2218" y="59"/>
                  </a:cubicBezTo>
                  <a:cubicBezTo>
                    <a:pt x="3444" y="59"/>
                    <a:pt x="4436" y="993"/>
                    <a:pt x="4436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" name="Google Shape;4648;p14"/>
            <p:cNvSpPr/>
            <p:nvPr/>
          </p:nvSpPr>
          <p:spPr>
            <a:xfrm>
              <a:off x="3121225" y="4875650"/>
              <a:ext cx="109450" cy="108000"/>
            </a:xfrm>
            <a:custGeom>
              <a:avLst/>
              <a:gdLst/>
              <a:ahLst/>
              <a:cxnLst/>
              <a:rect l="l" t="t" r="r" b="b"/>
              <a:pathLst>
                <a:path w="4378" h="4320" extrusionOk="0">
                  <a:moveTo>
                    <a:pt x="4378" y="2160"/>
                  </a:moveTo>
                  <a:cubicBezTo>
                    <a:pt x="4378" y="3386"/>
                    <a:pt x="3386" y="4320"/>
                    <a:pt x="2160" y="4320"/>
                  </a:cubicBezTo>
                  <a:cubicBezTo>
                    <a:pt x="934" y="4320"/>
                    <a:pt x="0" y="3327"/>
                    <a:pt x="59" y="2102"/>
                  </a:cubicBezTo>
                  <a:cubicBezTo>
                    <a:pt x="59" y="876"/>
                    <a:pt x="1051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" name="Google Shape;4649;p14"/>
            <p:cNvSpPr/>
            <p:nvPr/>
          </p:nvSpPr>
          <p:spPr>
            <a:xfrm>
              <a:off x="1648825" y="3401800"/>
              <a:ext cx="110925" cy="109450"/>
            </a:xfrm>
            <a:custGeom>
              <a:avLst/>
              <a:gdLst/>
              <a:ahLst/>
              <a:cxnLst/>
              <a:rect l="l" t="t" r="r" b="b"/>
              <a:pathLst>
                <a:path w="4437" h="4378" extrusionOk="0">
                  <a:moveTo>
                    <a:pt x="59" y="2160"/>
                  </a:moveTo>
                  <a:cubicBezTo>
                    <a:pt x="59" y="934"/>
                    <a:pt x="993" y="0"/>
                    <a:pt x="2277" y="59"/>
                  </a:cubicBezTo>
                  <a:cubicBezTo>
                    <a:pt x="3444" y="59"/>
                    <a:pt x="4436" y="1051"/>
                    <a:pt x="4378" y="2277"/>
                  </a:cubicBezTo>
                  <a:cubicBezTo>
                    <a:pt x="4378" y="3444"/>
                    <a:pt x="3386" y="4378"/>
                    <a:pt x="2218" y="4378"/>
                  </a:cubicBezTo>
                  <a:cubicBezTo>
                    <a:pt x="993" y="4378"/>
                    <a:pt x="0" y="3444"/>
                    <a:pt x="59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" name="Google Shape;4650;p14"/>
            <p:cNvSpPr/>
            <p:nvPr/>
          </p:nvSpPr>
          <p:spPr>
            <a:xfrm>
              <a:off x="5574225" y="1440550"/>
              <a:ext cx="108025" cy="108000"/>
            </a:xfrm>
            <a:custGeom>
              <a:avLst/>
              <a:gdLst/>
              <a:ahLst/>
              <a:cxnLst/>
              <a:rect l="l" t="t" r="r" b="b"/>
              <a:pathLst>
                <a:path w="4321" h="4320" extrusionOk="0">
                  <a:moveTo>
                    <a:pt x="2161" y="4320"/>
                  </a:moveTo>
                  <a:cubicBezTo>
                    <a:pt x="993" y="4320"/>
                    <a:pt x="1" y="3386"/>
                    <a:pt x="1" y="2218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328" y="0"/>
                    <a:pt x="4320" y="934"/>
                    <a:pt x="4320" y="2160"/>
                  </a:cubicBezTo>
                  <a:cubicBezTo>
                    <a:pt x="4320" y="3327"/>
                    <a:pt x="3386" y="4320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" name="Google Shape;4651;p14"/>
            <p:cNvSpPr/>
            <p:nvPr/>
          </p:nvSpPr>
          <p:spPr>
            <a:xfrm>
              <a:off x="5820850" y="3649875"/>
              <a:ext cx="108000" cy="108000"/>
            </a:xfrm>
            <a:custGeom>
              <a:avLst/>
              <a:gdLst/>
              <a:ahLst/>
              <a:cxnLst/>
              <a:rect l="l" t="t" r="r" b="b"/>
              <a:pathLst>
                <a:path w="4320" h="4320" extrusionOk="0">
                  <a:moveTo>
                    <a:pt x="2160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1" y="992"/>
                    <a:pt x="993" y="0"/>
                    <a:pt x="2160" y="0"/>
                  </a:cubicBezTo>
                  <a:cubicBezTo>
                    <a:pt x="3328" y="0"/>
                    <a:pt x="4320" y="992"/>
                    <a:pt x="4320" y="2160"/>
                  </a:cubicBezTo>
                  <a:cubicBezTo>
                    <a:pt x="4320" y="3327"/>
                    <a:pt x="3328" y="4320"/>
                    <a:pt x="2160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" name="Google Shape;4652;p14"/>
            <p:cNvSpPr/>
            <p:nvPr/>
          </p:nvSpPr>
          <p:spPr>
            <a:xfrm>
              <a:off x="5083925" y="950225"/>
              <a:ext cx="109475" cy="109475"/>
            </a:xfrm>
            <a:custGeom>
              <a:avLst/>
              <a:gdLst/>
              <a:ahLst/>
              <a:cxnLst/>
              <a:rect l="l" t="t" r="r" b="b"/>
              <a:pathLst>
                <a:path w="4379" h="4379" extrusionOk="0">
                  <a:moveTo>
                    <a:pt x="4320" y="2161"/>
                  </a:moveTo>
                  <a:cubicBezTo>
                    <a:pt x="4378" y="3328"/>
                    <a:pt x="3386" y="4320"/>
                    <a:pt x="2219" y="4379"/>
                  </a:cubicBezTo>
                  <a:cubicBezTo>
                    <a:pt x="1051" y="4379"/>
                    <a:pt x="59" y="3445"/>
                    <a:pt x="0" y="2219"/>
                  </a:cubicBezTo>
                  <a:cubicBezTo>
                    <a:pt x="0" y="1051"/>
                    <a:pt x="993" y="59"/>
                    <a:pt x="2160" y="59"/>
                  </a:cubicBezTo>
                  <a:cubicBezTo>
                    <a:pt x="3328" y="1"/>
                    <a:pt x="4320" y="993"/>
                    <a:pt x="4320" y="21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" name="Google Shape;4653;p14"/>
            <p:cNvSpPr/>
            <p:nvPr/>
          </p:nvSpPr>
          <p:spPr>
            <a:xfrm>
              <a:off x="2876050" y="703625"/>
              <a:ext cx="108025" cy="109450"/>
            </a:xfrm>
            <a:custGeom>
              <a:avLst/>
              <a:gdLst/>
              <a:ahLst/>
              <a:cxnLst/>
              <a:rect l="l" t="t" r="r" b="b"/>
              <a:pathLst>
                <a:path w="4321" h="4378" extrusionOk="0">
                  <a:moveTo>
                    <a:pt x="2161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59" y="992"/>
                    <a:pt x="1052" y="0"/>
                    <a:pt x="2219" y="59"/>
                  </a:cubicBezTo>
                  <a:cubicBezTo>
                    <a:pt x="3328" y="59"/>
                    <a:pt x="4320" y="1051"/>
                    <a:pt x="4320" y="2218"/>
                  </a:cubicBezTo>
                  <a:cubicBezTo>
                    <a:pt x="4320" y="3386"/>
                    <a:pt x="3328" y="4378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" name="Google Shape;4654;p14"/>
            <p:cNvSpPr/>
            <p:nvPr/>
          </p:nvSpPr>
          <p:spPr>
            <a:xfrm>
              <a:off x="5329075" y="4386800"/>
              <a:ext cx="105100" cy="106550"/>
            </a:xfrm>
            <a:custGeom>
              <a:avLst/>
              <a:gdLst/>
              <a:ahLst/>
              <a:cxnLst/>
              <a:rect l="l" t="t" r="r" b="b"/>
              <a:pathLst>
                <a:path w="4204" h="4262" extrusionOk="0">
                  <a:moveTo>
                    <a:pt x="4203" y="2102"/>
                  </a:moveTo>
                  <a:cubicBezTo>
                    <a:pt x="4203" y="3269"/>
                    <a:pt x="3211" y="4203"/>
                    <a:pt x="2102" y="4261"/>
                  </a:cubicBezTo>
                  <a:cubicBezTo>
                    <a:pt x="935" y="4261"/>
                    <a:pt x="1" y="3269"/>
                    <a:pt x="1" y="2102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211" y="0"/>
                    <a:pt x="4203" y="993"/>
                    <a:pt x="4203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" name="Google Shape;4655;p14"/>
            <p:cNvSpPr/>
            <p:nvPr/>
          </p:nvSpPr>
          <p:spPr>
            <a:xfrm>
              <a:off x="2140600" y="1195400"/>
              <a:ext cx="105075" cy="105075"/>
            </a:xfrm>
            <a:custGeom>
              <a:avLst/>
              <a:gdLst/>
              <a:ahLst/>
              <a:cxnLst/>
              <a:rect l="l" t="t" r="r" b="b"/>
              <a:pathLst>
                <a:path w="4203" h="4203" extrusionOk="0">
                  <a:moveTo>
                    <a:pt x="2102" y="0"/>
                  </a:moveTo>
                  <a:cubicBezTo>
                    <a:pt x="3211" y="0"/>
                    <a:pt x="4203" y="934"/>
                    <a:pt x="4203" y="2101"/>
                  </a:cubicBezTo>
                  <a:cubicBezTo>
                    <a:pt x="4203" y="3269"/>
                    <a:pt x="3269" y="4203"/>
                    <a:pt x="2102" y="4203"/>
                  </a:cubicBezTo>
                  <a:cubicBezTo>
                    <a:pt x="992" y="4203"/>
                    <a:pt x="59" y="3269"/>
                    <a:pt x="0" y="2160"/>
                  </a:cubicBezTo>
                  <a:cubicBezTo>
                    <a:pt x="0" y="992"/>
                    <a:pt x="934" y="58"/>
                    <a:pt x="210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" name="Google Shape;4656;p14"/>
            <p:cNvSpPr/>
            <p:nvPr/>
          </p:nvSpPr>
          <p:spPr>
            <a:xfrm>
              <a:off x="2388675" y="954600"/>
              <a:ext cx="102175" cy="102175"/>
            </a:xfrm>
            <a:custGeom>
              <a:avLst/>
              <a:gdLst/>
              <a:ahLst/>
              <a:cxnLst/>
              <a:rect l="l" t="t" r="r" b="b"/>
              <a:pathLst>
                <a:path w="4087" h="4087" extrusionOk="0">
                  <a:moveTo>
                    <a:pt x="4086" y="2044"/>
                  </a:moveTo>
                  <a:cubicBezTo>
                    <a:pt x="4086" y="3211"/>
                    <a:pt x="3211" y="4087"/>
                    <a:pt x="2043" y="4087"/>
                  </a:cubicBezTo>
                  <a:cubicBezTo>
                    <a:pt x="876" y="4028"/>
                    <a:pt x="0" y="3153"/>
                    <a:pt x="0" y="1986"/>
                  </a:cubicBezTo>
                  <a:cubicBezTo>
                    <a:pt x="59" y="876"/>
                    <a:pt x="934" y="1"/>
                    <a:pt x="2043" y="1"/>
                  </a:cubicBezTo>
                  <a:cubicBezTo>
                    <a:pt x="3211" y="1"/>
                    <a:pt x="4086" y="876"/>
                    <a:pt x="4086" y="20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" name="Google Shape;4657;p14"/>
            <p:cNvSpPr/>
            <p:nvPr/>
          </p:nvSpPr>
          <p:spPr>
            <a:xfrm>
              <a:off x="5577150" y="4141650"/>
              <a:ext cx="102175" cy="102150"/>
            </a:xfrm>
            <a:custGeom>
              <a:avLst/>
              <a:gdLst/>
              <a:ahLst/>
              <a:cxnLst/>
              <a:rect l="l" t="t" r="r" b="b"/>
              <a:pathLst>
                <a:path w="4087" h="4086" extrusionOk="0">
                  <a:moveTo>
                    <a:pt x="4087" y="2043"/>
                  </a:moveTo>
                  <a:cubicBezTo>
                    <a:pt x="4087" y="3210"/>
                    <a:pt x="3153" y="4086"/>
                    <a:pt x="2044" y="4086"/>
                  </a:cubicBezTo>
                  <a:cubicBezTo>
                    <a:pt x="876" y="4086"/>
                    <a:pt x="1" y="3210"/>
                    <a:pt x="1" y="2043"/>
                  </a:cubicBezTo>
                  <a:cubicBezTo>
                    <a:pt x="1" y="876"/>
                    <a:pt x="876" y="0"/>
                    <a:pt x="2044" y="0"/>
                  </a:cubicBezTo>
                  <a:cubicBezTo>
                    <a:pt x="3211" y="0"/>
                    <a:pt x="4087" y="934"/>
                    <a:pt x="4087" y="204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" name="Google Shape;4658;p14"/>
            <p:cNvSpPr/>
            <p:nvPr/>
          </p:nvSpPr>
          <p:spPr>
            <a:xfrm>
              <a:off x="4593600" y="4877100"/>
              <a:ext cx="103650" cy="103650"/>
            </a:xfrm>
            <a:custGeom>
              <a:avLst/>
              <a:gdLst/>
              <a:ahLst/>
              <a:cxnLst/>
              <a:rect l="l" t="t" r="r" b="b"/>
              <a:pathLst>
                <a:path w="4146" h="4146" extrusionOk="0">
                  <a:moveTo>
                    <a:pt x="4087" y="2102"/>
                  </a:moveTo>
                  <a:cubicBezTo>
                    <a:pt x="4087" y="3269"/>
                    <a:pt x="3211" y="4145"/>
                    <a:pt x="2044" y="4145"/>
                  </a:cubicBezTo>
                  <a:cubicBezTo>
                    <a:pt x="877" y="4145"/>
                    <a:pt x="1" y="3211"/>
                    <a:pt x="1" y="2044"/>
                  </a:cubicBezTo>
                  <a:cubicBezTo>
                    <a:pt x="1" y="935"/>
                    <a:pt x="935" y="1"/>
                    <a:pt x="2102" y="59"/>
                  </a:cubicBezTo>
                  <a:cubicBezTo>
                    <a:pt x="3211" y="59"/>
                    <a:pt x="4145" y="935"/>
                    <a:pt x="4087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" name="Google Shape;4659;p14"/>
            <p:cNvSpPr/>
            <p:nvPr/>
          </p:nvSpPr>
          <p:spPr>
            <a:xfrm>
              <a:off x="1653200" y="1932325"/>
              <a:ext cx="102175" cy="103625"/>
            </a:xfrm>
            <a:custGeom>
              <a:avLst/>
              <a:gdLst/>
              <a:ahLst/>
              <a:cxnLst/>
              <a:rect l="l" t="t" r="r" b="b"/>
              <a:pathLst>
                <a:path w="4087" h="4145" extrusionOk="0">
                  <a:moveTo>
                    <a:pt x="1985" y="4086"/>
                  </a:moveTo>
                  <a:cubicBezTo>
                    <a:pt x="818" y="4086"/>
                    <a:pt x="0" y="3152"/>
                    <a:pt x="0" y="1985"/>
                  </a:cubicBezTo>
                  <a:cubicBezTo>
                    <a:pt x="59" y="876"/>
                    <a:pt x="993" y="0"/>
                    <a:pt x="2160" y="58"/>
                  </a:cubicBezTo>
                  <a:cubicBezTo>
                    <a:pt x="3269" y="117"/>
                    <a:pt x="4086" y="992"/>
                    <a:pt x="4086" y="2160"/>
                  </a:cubicBezTo>
                  <a:cubicBezTo>
                    <a:pt x="4028" y="3269"/>
                    <a:pt x="3152" y="4144"/>
                    <a:pt x="1985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" name="Google Shape;4660;p14"/>
            <p:cNvSpPr/>
            <p:nvPr/>
          </p:nvSpPr>
          <p:spPr>
            <a:xfrm>
              <a:off x="6067475" y="2673625"/>
              <a:ext cx="100700" cy="100700"/>
            </a:xfrm>
            <a:custGeom>
              <a:avLst/>
              <a:gdLst/>
              <a:ahLst/>
              <a:cxnLst/>
              <a:rect l="l" t="t" r="r" b="b"/>
              <a:pathLst>
                <a:path w="4028" h="4028" extrusionOk="0">
                  <a:moveTo>
                    <a:pt x="2043" y="4028"/>
                  </a:moveTo>
                  <a:cubicBezTo>
                    <a:pt x="934" y="4028"/>
                    <a:pt x="0" y="3152"/>
                    <a:pt x="0" y="2043"/>
                  </a:cubicBezTo>
                  <a:cubicBezTo>
                    <a:pt x="0" y="934"/>
                    <a:pt x="876" y="0"/>
                    <a:pt x="2043" y="59"/>
                  </a:cubicBezTo>
                  <a:cubicBezTo>
                    <a:pt x="3152" y="59"/>
                    <a:pt x="4028" y="934"/>
                    <a:pt x="4028" y="2043"/>
                  </a:cubicBezTo>
                  <a:cubicBezTo>
                    <a:pt x="4028" y="3152"/>
                    <a:pt x="3152" y="4028"/>
                    <a:pt x="2043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" name="Google Shape;4661;p14"/>
            <p:cNvSpPr/>
            <p:nvPr/>
          </p:nvSpPr>
          <p:spPr>
            <a:xfrm>
              <a:off x="5088300" y="4636325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876" y="4028"/>
                    <a:pt x="1" y="3153"/>
                    <a:pt x="1" y="1985"/>
                  </a:cubicBezTo>
                  <a:cubicBezTo>
                    <a:pt x="1" y="876"/>
                    <a:pt x="876" y="1"/>
                    <a:pt x="1985" y="1"/>
                  </a:cubicBezTo>
                  <a:cubicBezTo>
                    <a:pt x="3153" y="1"/>
                    <a:pt x="4028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" name="Google Shape;4662;p14"/>
            <p:cNvSpPr/>
            <p:nvPr/>
          </p:nvSpPr>
          <p:spPr>
            <a:xfrm>
              <a:off x="1899825" y="1443475"/>
              <a:ext cx="102150" cy="102150"/>
            </a:xfrm>
            <a:custGeom>
              <a:avLst/>
              <a:gdLst/>
              <a:ahLst/>
              <a:cxnLst/>
              <a:rect l="l" t="t" r="r" b="b"/>
              <a:pathLst>
                <a:path w="4086" h="4086" extrusionOk="0">
                  <a:moveTo>
                    <a:pt x="2101" y="58"/>
                  </a:moveTo>
                  <a:cubicBezTo>
                    <a:pt x="3210" y="58"/>
                    <a:pt x="4086" y="992"/>
                    <a:pt x="4028" y="2101"/>
                  </a:cubicBezTo>
                  <a:cubicBezTo>
                    <a:pt x="4028" y="3210"/>
                    <a:pt x="3094" y="4086"/>
                    <a:pt x="1926" y="4086"/>
                  </a:cubicBezTo>
                  <a:cubicBezTo>
                    <a:pt x="817" y="4028"/>
                    <a:pt x="0" y="3094"/>
                    <a:pt x="58" y="1985"/>
                  </a:cubicBezTo>
                  <a:cubicBezTo>
                    <a:pt x="58" y="876"/>
                    <a:pt x="992" y="0"/>
                    <a:pt x="2101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" name="Google Shape;4663;p14"/>
            <p:cNvSpPr/>
            <p:nvPr/>
          </p:nvSpPr>
          <p:spPr>
            <a:xfrm>
              <a:off x="6066000" y="2917325"/>
              <a:ext cx="102175" cy="100700"/>
            </a:xfrm>
            <a:custGeom>
              <a:avLst/>
              <a:gdLst/>
              <a:ahLst/>
              <a:cxnLst/>
              <a:rect l="l" t="t" r="r" b="b"/>
              <a:pathLst>
                <a:path w="4087" h="4028" extrusionOk="0">
                  <a:moveTo>
                    <a:pt x="4028" y="2043"/>
                  </a:moveTo>
                  <a:cubicBezTo>
                    <a:pt x="4028" y="3094"/>
                    <a:pt x="3094" y="4028"/>
                    <a:pt x="1985" y="3969"/>
                  </a:cubicBezTo>
                  <a:cubicBezTo>
                    <a:pt x="935" y="3969"/>
                    <a:pt x="1" y="3035"/>
                    <a:pt x="59" y="1926"/>
                  </a:cubicBezTo>
                  <a:cubicBezTo>
                    <a:pt x="118" y="876"/>
                    <a:pt x="993" y="0"/>
                    <a:pt x="2044" y="0"/>
                  </a:cubicBezTo>
                  <a:cubicBezTo>
                    <a:pt x="3153" y="0"/>
                    <a:pt x="4087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" name="Google Shape;4664;p14"/>
            <p:cNvSpPr/>
            <p:nvPr/>
          </p:nvSpPr>
          <p:spPr>
            <a:xfrm>
              <a:off x="2878975" y="4878575"/>
              <a:ext cx="100725" cy="100700"/>
            </a:xfrm>
            <a:custGeom>
              <a:avLst/>
              <a:gdLst/>
              <a:ahLst/>
              <a:cxnLst/>
              <a:rect l="l" t="t" r="r" b="b"/>
              <a:pathLst>
                <a:path w="4029" h="4028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935" y="4028"/>
                    <a:pt x="1" y="3094"/>
                    <a:pt x="59" y="1985"/>
                  </a:cubicBezTo>
                  <a:cubicBezTo>
                    <a:pt x="59" y="934"/>
                    <a:pt x="935" y="58"/>
                    <a:pt x="1985" y="0"/>
                  </a:cubicBezTo>
                  <a:cubicBezTo>
                    <a:pt x="3094" y="0"/>
                    <a:pt x="4028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" name="Google Shape;4665;p14"/>
            <p:cNvSpPr/>
            <p:nvPr/>
          </p:nvSpPr>
          <p:spPr>
            <a:xfrm>
              <a:off x="3862525" y="465750"/>
              <a:ext cx="100700" cy="100725"/>
            </a:xfrm>
            <a:custGeom>
              <a:avLst/>
              <a:gdLst/>
              <a:ahLst/>
              <a:cxnLst/>
              <a:rect l="l" t="t" r="r" b="b"/>
              <a:pathLst>
                <a:path w="4028" h="4029" extrusionOk="0">
                  <a:moveTo>
                    <a:pt x="4028" y="1985"/>
                  </a:moveTo>
                  <a:cubicBezTo>
                    <a:pt x="4028" y="3094"/>
                    <a:pt x="3094" y="4028"/>
                    <a:pt x="1985" y="3970"/>
                  </a:cubicBezTo>
                  <a:cubicBezTo>
                    <a:pt x="934" y="3970"/>
                    <a:pt x="0" y="3094"/>
                    <a:pt x="0" y="1985"/>
                  </a:cubicBezTo>
                  <a:cubicBezTo>
                    <a:pt x="0" y="935"/>
                    <a:pt x="934" y="1"/>
                    <a:pt x="1985" y="1"/>
                  </a:cubicBezTo>
                  <a:cubicBezTo>
                    <a:pt x="3036" y="1"/>
                    <a:pt x="3970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" name="Google Shape;4666;p14"/>
            <p:cNvSpPr/>
            <p:nvPr/>
          </p:nvSpPr>
          <p:spPr>
            <a:xfrm>
              <a:off x="3615900" y="465750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2044" y="4028"/>
                  </a:moveTo>
                  <a:cubicBezTo>
                    <a:pt x="935" y="4028"/>
                    <a:pt x="1" y="3094"/>
                    <a:pt x="1" y="2044"/>
                  </a:cubicBezTo>
                  <a:cubicBezTo>
                    <a:pt x="1" y="935"/>
                    <a:pt x="935" y="1"/>
                    <a:pt x="2044" y="1"/>
                  </a:cubicBezTo>
                  <a:cubicBezTo>
                    <a:pt x="3094" y="1"/>
                    <a:pt x="3970" y="876"/>
                    <a:pt x="4028" y="1985"/>
                  </a:cubicBezTo>
                  <a:cubicBezTo>
                    <a:pt x="4028" y="3036"/>
                    <a:pt x="3153" y="3970"/>
                    <a:pt x="2044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" name="Google Shape;4667;p14"/>
            <p:cNvSpPr/>
            <p:nvPr/>
          </p:nvSpPr>
          <p:spPr>
            <a:xfrm>
              <a:off x="2143500" y="4389725"/>
              <a:ext cx="100725" cy="99250"/>
            </a:xfrm>
            <a:custGeom>
              <a:avLst/>
              <a:gdLst/>
              <a:ahLst/>
              <a:cxnLst/>
              <a:rect l="l" t="t" r="r" b="b"/>
              <a:pathLst>
                <a:path w="4029" h="3970" extrusionOk="0">
                  <a:moveTo>
                    <a:pt x="3970" y="1985"/>
                  </a:moveTo>
                  <a:cubicBezTo>
                    <a:pt x="4028" y="3035"/>
                    <a:pt x="3095" y="3969"/>
                    <a:pt x="1986" y="3969"/>
                  </a:cubicBezTo>
                  <a:cubicBezTo>
                    <a:pt x="935" y="3969"/>
                    <a:pt x="59" y="3094"/>
                    <a:pt x="1" y="2043"/>
                  </a:cubicBezTo>
                  <a:cubicBezTo>
                    <a:pt x="1" y="934"/>
                    <a:pt x="935" y="0"/>
                    <a:pt x="1986" y="0"/>
                  </a:cubicBezTo>
                  <a:cubicBezTo>
                    <a:pt x="3036" y="0"/>
                    <a:pt x="3970" y="876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" name="Google Shape;4668;p14"/>
            <p:cNvSpPr/>
            <p:nvPr/>
          </p:nvSpPr>
          <p:spPr>
            <a:xfrm>
              <a:off x="1654650" y="3652775"/>
              <a:ext cx="99250" cy="100725"/>
            </a:xfrm>
            <a:custGeom>
              <a:avLst/>
              <a:gdLst/>
              <a:ahLst/>
              <a:cxnLst/>
              <a:rect l="l" t="t" r="r" b="b"/>
              <a:pathLst>
                <a:path w="3970" h="4029" extrusionOk="0">
                  <a:moveTo>
                    <a:pt x="1985" y="59"/>
                  </a:moveTo>
                  <a:cubicBezTo>
                    <a:pt x="3036" y="1"/>
                    <a:pt x="3970" y="935"/>
                    <a:pt x="3970" y="2044"/>
                  </a:cubicBezTo>
                  <a:cubicBezTo>
                    <a:pt x="3970" y="3095"/>
                    <a:pt x="3094" y="4028"/>
                    <a:pt x="1985" y="4028"/>
                  </a:cubicBezTo>
                  <a:cubicBezTo>
                    <a:pt x="935" y="4028"/>
                    <a:pt x="1" y="3095"/>
                    <a:pt x="1" y="1986"/>
                  </a:cubicBezTo>
                  <a:cubicBezTo>
                    <a:pt x="1" y="935"/>
                    <a:pt x="876" y="59"/>
                    <a:pt x="198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" name="Google Shape;4669;p14"/>
            <p:cNvSpPr/>
            <p:nvPr/>
          </p:nvSpPr>
          <p:spPr>
            <a:xfrm>
              <a:off x="6067475" y="2428475"/>
              <a:ext cx="99250" cy="99250"/>
            </a:xfrm>
            <a:custGeom>
              <a:avLst/>
              <a:gdLst/>
              <a:ahLst/>
              <a:cxnLst/>
              <a:rect l="l" t="t" r="r" b="b"/>
              <a:pathLst>
                <a:path w="3970" h="3970" extrusionOk="0">
                  <a:moveTo>
                    <a:pt x="1985" y="0"/>
                  </a:moveTo>
                  <a:cubicBezTo>
                    <a:pt x="3035" y="0"/>
                    <a:pt x="3911" y="876"/>
                    <a:pt x="3969" y="1926"/>
                  </a:cubicBezTo>
                  <a:cubicBezTo>
                    <a:pt x="3969" y="2977"/>
                    <a:pt x="3094" y="3911"/>
                    <a:pt x="2043" y="3911"/>
                  </a:cubicBezTo>
                  <a:cubicBezTo>
                    <a:pt x="992" y="3969"/>
                    <a:pt x="59" y="3035"/>
                    <a:pt x="59" y="1985"/>
                  </a:cubicBezTo>
                  <a:cubicBezTo>
                    <a:pt x="0" y="934"/>
                    <a:pt x="934" y="58"/>
                    <a:pt x="198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" name="Google Shape;4670;p14"/>
            <p:cNvSpPr/>
            <p:nvPr/>
          </p:nvSpPr>
          <p:spPr>
            <a:xfrm>
              <a:off x="4841675" y="709450"/>
              <a:ext cx="99275" cy="99250"/>
            </a:xfrm>
            <a:custGeom>
              <a:avLst/>
              <a:gdLst/>
              <a:ahLst/>
              <a:cxnLst/>
              <a:rect l="l" t="t" r="r" b="b"/>
              <a:pathLst>
                <a:path w="3971" h="3970" extrusionOk="0">
                  <a:moveTo>
                    <a:pt x="3970" y="1985"/>
                  </a:moveTo>
                  <a:cubicBezTo>
                    <a:pt x="3970" y="3036"/>
                    <a:pt x="3036" y="3970"/>
                    <a:pt x="1986" y="3970"/>
                  </a:cubicBezTo>
                  <a:cubicBezTo>
                    <a:pt x="935" y="3911"/>
                    <a:pt x="1" y="2978"/>
                    <a:pt x="59" y="1927"/>
                  </a:cubicBezTo>
                  <a:cubicBezTo>
                    <a:pt x="59" y="876"/>
                    <a:pt x="993" y="1"/>
                    <a:pt x="2044" y="1"/>
                  </a:cubicBezTo>
                  <a:cubicBezTo>
                    <a:pt x="3095" y="1"/>
                    <a:pt x="3970" y="935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" name="Google Shape;4671;p14"/>
            <p:cNvSpPr/>
            <p:nvPr/>
          </p:nvSpPr>
          <p:spPr>
            <a:xfrm>
              <a:off x="5825225" y="1691525"/>
              <a:ext cx="99250" cy="99275"/>
            </a:xfrm>
            <a:custGeom>
              <a:avLst/>
              <a:gdLst/>
              <a:ahLst/>
              <a:cxnLst/>
              <a:rect l="l" t="t" r="r" b="b"/>
              <a:pathLst>
                <a:path w="3970" h="3971" extrusionOk="0">
                  <a:moveTo>
                    <a:pt x="1985" y="3970"/>
                  </a:moveTo>
                  <a:cubicBezTo>
                    <a:pt x="876" y="3970"/>
                    <a:pt x="1" y="3036"/>
                    <a:pt x="1" y="1986"/>
                  </a:cubicBezTo>
                  <a:cubicBezTo>
                    <a:pt x="1" y="935"/>
                    <a:pt x="935" y="1"/>
                    <a:pt x="1985" y="59"/>
                  </a:cubicBezTo>
                  <a:cubicBezTo>
                    <a:pt x="3036" y="59"/>
                    <a:pt x="3970" y="993"/>
                    <a:pt x="3970" y="2044"/>
                  </a:cubicBezTo>
                  <a:cubicBezTo>
                    <a:pt x="3911" y="3095"/>
                    <a:pt x="3036" y="3970"/>
                    <a:pt x="198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" name="Google Shape;4672;p14"/>
            <p:cNvSpPr/>
            <p:nvPr/>
          </p:nvSpPr>
          <p:spPr>
            <a:xfrm>
              <a:off x="4106225" y="465750"/>
              <a:ext cx="97800" cy="99250"/>
            </a:xfrm>
            <a:custGeom>
              <a:avLst/>
              <a:gdLst/>
              <a:ahLst/>
              <a:cxnLst/>
              <a:rect l="l" t="t" r="r" b="b"/>
              <a:pathLst>
                <a:path w="3912" h="3970" extrusionOk="0">
                  <a:moveTo>
                    <a:pt x="3911" y="1985"/>
                  </a:moveTo>
                  <a:cubicBezTo>
                    <a:pt x="3911" y="3036"/>
                    <a:pt x="3035" y="3970"/>
                    <a:pt x="1985" y="3970"/>
                  </a:cubicBezTo>
                  <a:cubicBezTo>
                    <a:pt x="934" y="3970"/>
                    <a:pt x="0" y="3036"/>
                    <a:pt x="0" y="1985"/>
                  </a:cubicBezTo>
                  <a:cubicBezTo>
                    <a:pt x="0" y="935"/>
                    <a:pt x="876" y="59"/>
                    <a:pt x="1926" y="59"/>
                  </a:cubicBezTo>
                  <a:cubicBezTo>
                    <a:pt x="2977" y="1"/>
                    <a:pt x="3911" y="935"/>
                    <a:pt x="3911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" name="Google Shape;4673;p14"/>
            <p:cNvSpPr/>
            <p:nvPr/>
          </p:nvSpPr>
          <p:spPr>
            <a:xfrm>
              <a:off x="2393050" y="4634875"/>
              <a:ext cx="94875" cy="96325"/>
            </a:xfrm>
            <a:custGeom>
              <a:avLst/>
              <a:gdLst/>
              <a:ahLst/>
              <a:cxnLst/>
              <a:rect l="l" t="t" r="r" b="b"/>
              <a:pathLst>
                <a:path w="3795" h="3853" extrusionOk="0">
                  <a:moveTo>
                    <a:pt x="3794" y="1868"/>
                  </a:moveTo>
                  <a:cubicBezTo>
                    <a:pt x="3794" y="2977"/>
                    <a:pt x="2977" y="3794"/>
                    <a:pt x="1926" y="3794"/>
                  </a:cubicBezTo>
                  <a:cubicBezTo>
                    <a:pt x="817" y="3853"/>
                    <a:pt x="0" y="2977"/>
                    <a:pt x="0" y="1868"/>
                  </a:cubicBezTo>
                  <a:cubicBezTo>
                    <a:pt x="0" y="817"/>
                    <a:pt x="817" y="0"/>
                    <a:pt x="1926" y="0"/>
                  </a:cubicBezTo>
                  <a:cubicBezTo>
                    <a:pt x="2977" y="0"/>
                    <a:pt x="3794" y="817"/>
                    <a:pt x="3794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" name="Google Shape;4674;p14"/>
            <p:cNvSpPr/>
            <p:nvPr/>
          </p:nvSpPr>
          <p:spPr>
            <a:xfrm>
              <a:off x="6068925" y="3165400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3853" y="1985"/>
                  </a:moveTo>
                  <a:cubicBezTo>
                    <a:pt x="3853" y="3035"/>
                    <a:pt x="2977" y="3853"/>
                    <a:pt x="1927" y="3853"/>
                  </a:cubicBezTo>
                  <a:cubicBezTo>
                    <a:pt x="818" y="3853"/>
                    <a:pt x="1" y="2977"/>
                    <a:pt x="59" y="1868"/>
                  </a:cubicBezTo>
                  <a:cubicBezTo>
                    <a:pt x="59" y="817"/>
                    <a:pt x="934" y="0"/>
                    <a:pt x="1985" y="0"/>
                  </a:cubicBezTo>
                  <a:cubicBezTo>
                    <a:pt x="3036" y="59"/>
                    <a:pt x="3853" y="934"/>
                    <a:pt x="3853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" name="Google Shape;4675;p14"/>
            <p:cNvSpPr/>
            <p:nvPr/>
          </p:nvSpPr>
          <p:spPr>
            <a:xfrm>
              <a:off x="3370750" y="467225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1868" y="3853"/>
                  </a:moveTo>
                  <a:cubicBezTo>
                    <a:pt x="818" y="3794"/>
                    <a:pt x="0" y="2977"/>
                    <a:pt x="59" y="1868"/>
                  </a:cubicBezTo>
                  <a:cubicBezTo>
                    <a:pt x="59" y="817"/>
                    <a:pt x="934" y="0"/>
                    <a:pt x="1985" y="59"/>
                  </a:cubicBezTo>
                  <a:cubicBezTo>
                    <a:pt x="3094" y="59"/>
                    <a:pt x="3853" y="934"/>
                    <a:pt x="3853" y="1985"/>
                  </a:cubicBezTo>
                  <a:cubicBezTo>
                    <a:pt x="3795" y="3094"/>
                    <a:pt x="2977" y="3853"/>
                    <a:pt x="1868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" name="Google Shape;4676;p14"/>
            <p:cNvSpPr/>
            <p:nvPr/>
          </p:nvSpPr>
          <p:spPr>
            <a:xfrm>
              <a:off x="5828150" y="3902325"/>
              <a:ext cx="93425" cy="94875"/>
            </a:xfrm>
            <a:custGeom>
              <a:avLst/>
              <a:gdLst/>
              <a:ahLst/>
              <a:cxnLst/>
              <a:rect l="l" t="t" r="r" b="b"/>
              <a:pathLst>
                <a:path w="3737" h="3795" extrusionOk="0">
                  <a:moveTo>
                    <a:pt x="3736" y="1926"/>
                  </a:moveTo>
                  <a:cubicBezTo>
                    <a:pt x="3736" y="3036"/>
                    <a:pt x="2861" y="3794"/>
                    <a:pt x="1810" y="3794"/>
                  </a:cubicBezTo>
                  <a:cubicBezTo>
                    <a:pt x="759" y="3736"/>
                    <a:pt x="0" y="2919"/>
                    <a:pt x="0" y="1926"/>
                  </a:cubicBezTo>
                  <a:cubicBezTo>
                    <a:pt x="0" y="817"/>
                    <a:pt x="876" y="0"/>
                    <a:pt x="1927" y="59"/>
                  </a:cubicBezTo>
                  <a:cubicBezTo>
                    <a:pt x="2977" y="59"/>
                    <a:pt x="3736" y="876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" name="Google Shape;4677;p14"/>
            <p:cNvSpPr/>
            <p:nvPr/>
          </p:nvSpPr>
          <p:spPr>
            <a:xfrm>
              <a:off x="1899825" y="4146025"/>
              <a:ext cx="94875" cy="94875"/>
            </a:xfrm>
            <a:custGeom>
              <a:avLst/>
              <a:gdLst/>
              <a:ahLst/>
              <a:cxnLst/>
              <a:rect l="l" t="t" r="r" b="b"/>
              <a:pathLst>
                <a:path w="3795" h="3795" extrusionOk="0">
                  <a:moveTo>
                    <a:pt x="3794" y="1926"/>
                  </a:moveTo>
                  <a:cubicBezTo>
                    <a:pt x="3736" y="2977"/>
                    <a:pt x="2919" y="3794"/>
                    <a:pt x="1810" y="3794"/>
                  </a:cubicBezTo>
                  <a:cubicBezTo>
                    <a:pt x="759" y="3736"/>
                    <a:pt x="0" y="2919"/>
                    <a:pt x="0" y="1810"/>
                  </a:cubicBezTo>
                  <a:cubicBezTo>
                    <a:pt x="58" y="759"/>
                    <a:pt x="876" y="0"/>
                    <a:pt x="1868" y="0"/>
                  </a:cubicBezTo>
                  <a:cubicBezTo>
                    <a:pt x="2977" y="0"/>
                    <a:pt x="3794" y="817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8" name="Google Shape;4678;p14"/>
            <p:cNvSpPr/>
            <p:nvPr/>
          </p:nvSpPr>
          <p:spPr>
            <a:xfrm>
              <a:off x="2639650" y="712375"/>
              <a:ext cx="94875" cy="93425"/>
            </a:xfrm>
            <a:custGeom>
              <a:avLst/>
              <a:gdLst/>
              <a:ahLst/>
              <a:cxnLst/>
              <a:rect l="l" t="t" r="r" b="b"/>
              <a:pathLst>
                <a:path w="3795" h="3737" extrusionOk="0">
                  <a:moveTo>
                    <a:pt x="1927" y="3736"/>
                  </a:moveTo>
                  <a:cubicBezTo>
                    <a:pt x="876" y="3736"/>
                    <a:pt x="59" y="2919"/>
                    <a:pt x="59" y="1868"/>
                  </a:cubicBezTo>
                  <a:cubicBezTo>
                    <a:pt x="1" y="818"/>
                    <a:pt x="818" y="0"/>
                    <a:pt x="1869" y="0"/>
                  </a:cubicBezTo>
                  <a:cubicBezTo>
                    <a:pt x="2919" y="0"/>
                    <a:pt x="3737" y="818"/>
                    <a:pt x="3737" y="1810"/>
                  </a:cubicBezTo>
                  <a:cubicBezTo>
                    <a:pt x="3795" y="2861"/>
                    <a:pt x="2978" y="3678"/>
                    <a:pt x="1927" y="37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9" name="Google Shape;4679;p14"/>
            <p:cNvSpPr/>
            <p:nvPr/>
          </p:nvSpPr>
          <p:spPr>
            <a:xfrm>
              <a:off x="6070375" y="2184775"/>
              <a:ext cx="93425" cy="91950"/>
            </a:xfrm>
            <a:custGeom>
              <a:avLst/>
              <a:gdLst/>
              <a:ahLst/>
              <a:cxnLst/>
              <a:rect l="l" t="t" r="r" b="b"/>
              <a:pathLst>
                <a:path w="3737" h="3678" extrusionOk="0">
                  <a:moveTo>
                    <a:pt x="3737" y="1868"/>
                  </a:moveTo>
                  <a:cubicBezTo>
                    <a:pt x="3737" y="2860"/>
                    <a:pt x="2861" y="3678"/>
                    <a:pt x="1869" y="3678"/>
                  </a:cubicBezTo>
                  <a:cubicBezTo>
                    <a:pt x="876" y="3678"/>
                    <a:pt x="1" y="2802"/>
                    <a:pt x="59" y="1810"/>
                  </a:cubicBezTo>
                  <a:cubicBezTo>
                    <a:pt x="59" y="817"/>
                    <a:pt x="935" y="0"/>
                    <a:pt x="1927" y="0"/>
                  </a:cubicBezTo>
                  <a:cubicBezTo>
                    <a:pt x="2919" y="59"/>
                    <a:pt x="3737" y="876"/>
                    <a:pt x="3737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0" name="Google Shape;4680;p14"/>
            <p:cNvSpPr/>
            <p:nvPr/>
          </p:nvSpPr>
          <p:spPr>
            <a:xfrm>
              <a:off x="3862525" y="5129550"/>
              <a:ext cx="91950" cy="91975"/>
            </a:xfrm>
            <a:custGeom>
              <a:avLst/>
              <a:gdLst/>
              <a:ahLst/>
              <a:cxnLst/>
              <a:rect l="l" t="t" r="r" b="b"/>
              <a:pathLst>
                <a:path w="3678" h="3679" extrusionOk="0">
                  <a:moveTo>
                    <a:pt x="3678" y="1869"/>
                  </a:moveTo>
                  <a:cubicBezTo>
                    <a:pt x="3678" y="2861"/>
                    <a:pt x="2860" y="3678"/>
                    <a:pt x="1868" y="3678"/>
                  </a:cubicBezTo>
                  <a:cubicBezTo>
                    <a:pt x="876" y="3678"/>
                    <a:pt x="0" y="2803"/>
                    <a:pt x="0" y="1810"/>
                  </a:cubicBezTo>
                  <a:cubicBezTo>
                    <a:pt x="59" y="818"/>
                    <a:pt x="934" y="1"/>
                    <a:pt x="1868" y="59"/>
                  </a:cubicBezTo>
                  <a:cubicBezTo>
                    <a:pt x="2860" y="59"/>
                    <a:pt x="3678" y="876"/>
                    <a:pt x="3678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1" name="Google Shape;4681;p14"/>
            <p:cNvSpPr/>
            <p:nvPr/>
          </p:nvSpPr>
          <p:spPr>
            <a:xfrm>
              <a:off x="4357200" y="470125"/>
              <a:ext cx="91975" cy="91975"/>
            </a:xfrm>
            <a:custGeom>
              <a:avLst/>
              <a:gdLst/>
              <a:ahLst/>
              <a:cxnLst/>
              <a:rect l="l" t="t" r="r" b="b"/>
              <a:pathLst>
                <a:path w="3679" h="3679" extrusionOk="0">
                  <a:moveTo>
                    <a:pt x="3620" y="1810"/>
                  </a:moveTo>
                  <a:cubicBezTo>
                    <a:pt x="3678" y="2744"/>
                    <a:pt x="2861" y="3620"/>
                    <a:pt x="1869" y="3678"/>
                  </a:cubicBezTo>
                  <a:cubicBezTo>
                    <a:pt x="876" y="3678"/>
                    <a:pt x="1" y="2803"/>
                    <a:pt x="1" y="1810"/>
                  </a:cubicBezTo>
                  <a:cubicBezTo>
                    <a:pt x="1" y="876"/>
                    <a:pt x="818" y="1"/>
                    <a:pt x="1810" y="1"/>
                  </a:cubicBezTo>
                  <a:cubicBezTo>
                    <a:pt x="2744" y="1"/>
                    <a:pt x="3620" y="818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2" name="Google Shape;4682;p14"/>
            <p:cNvSpPr/>
            <p:nvPr/>
          </p:nvSpPr>
          <p:spPr>
            <a:xfrm>
              <a:off x="3620275" y="5131025"/>
              <a:ext cx="91975" cy="90500"/>
            </a:xfrm>
            <a:custGeom>
              <a:avLst/>
              <a:gdLst/>
              <a:ahLst/>
              <a:cxnLst/>
              <a:rect l="l" t="t" r="r" b="b"/>
              <a:pathLst>
                <a:path w="3679" h="3620" extrusionOk="0">
                  <a:moveTo>
                    <a:pt x="1869" y="3619"/>
                  </a:moveTo>
                  <a:cubicBezTo>
                    <a:pt x="876" y="3619"/>
                    <a:pt x="1" y="2744"/>
                    <a:pt x="1" y="1810"/>
                  </a:cubicBezTo>
                  <a:cubicBezTo>
                    <a:pt x="1" y="817"/>
                    <a:pt x="876" y="0"/>
                    <a:pt x="1869" y="0"/>
                  </a:cubicBezTo>
                  <a:cubicBezTo>
                    <a:pt x="2803" y="0"/>
                    <a:pt x="3620" y="817"/>
                    <a:pt x="3620" y="1751"/>
                  </a:cubicBezTo>
                  <a:cubicBezTo>
                    <a:pt x="3678" y="2744"/>
                    <a:pt x="2803" y="3619"/>
                    <a:pt x="186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3" name="Google Shape;4683;p14"/>
            <p:cNvSpPr/>
            <p:nvPr/>
          </p:nvSpPr>
          <p:spPr>
            <a:xfrm>
              <a:off x="1412425" y="2921700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19" y="1810"/>
                  </a:moveTo>
                  <a:cubicBezTo>
                    <a:pt x="3619" y="2802"/>
                    <a:pt x="2802" y="3619"/>
                    <a:pt x="1810" y="3619"/>
                  </a:cubicBezTo>
                  <a:cubicBezTo>
                    <a:pt x="818" y="3619"/>
                    <a:pt x="0" y="2802"/>
                    <a:pt x="0" y="1810"/>
                  </a:cubicBezTo>
                  <a:cubicBezTo>
                    <a:pt x="0" y="876"/>
                    <a:pt x="818" y="59"/>
                    <a:pt x="1751" y="0"/>
                  </a:cubicBezTo>
                  <a:cubicBezTo>
                    <a:pt x="2744" y="0"/>
                    <a:pt x="3561" y="817"/>
                    <a:pt x="3619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4" name="Google Shape;4684;p14"/>
            <p:cNvSpPr/>
            <p:nvPr/>
          </p:nvSpPr>
          <p:spPr>
            <a:xfrm>
              <a:off x="4846075" y="4884400"/>
              <a:ext cx="91950" cy="90500"/>
            </a:xfrm>
            <a:custGeom>
              <a:avLst/>
              <a:gdLst/>
              <a:ahLst/>
              <a:cxnLst/>
              <a:rect l="l" t="t" r="r" b="b"/>
              <a:pathLst>
                <a:path w="3678" h="3620" extrusionOk="0">
                  <a:moveTo>
                    <a:pt x="1868" y="1"/>
                  </a:moveTo>
                  <a:cubicBezTo>
                    <a:pt x="2802" y="1"/>
                    <a:pt x="3677" y="876"/>
                    <a:pt x="3619" y="1810"/>
                  </a:cubicBezTo>
                  <a:cubicBezTo>
                    <a:pt x="3619" y="2802"/>
                    <a:pt x="2743" y="3620"/>
                    <a:pt x="1751" y="3620"/>
                  </a:cubicBezTo>
                  <a:cubicBezTo>
                    <a:pt x="817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5" name="Google Shape;4685;p14"/>
            <p:cNvSpPr/>
            <p:nvPr/>
          </p:nvSpPr>
          <p:spPr>
            <a:xfrm>
              <a:off x="1659025" y="1695925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20" y="1810"/>
                  </a:moveTo>
                  <a:cubicBezTo>
                    <a:pt x="3620" y="2802"/>
                    <a:pt x="2803" y="3619"/>
                    <a:pt x="1810" y="3619"/>
                  </a:cubicBezTo>
                  <a:cubicBezTo>
                    <a:pt x="818" y="3619"/>
                    <a:pt x="1" y="2802"/>
                    <a:pt x="1" y="1810"/>
                  </a:cubicBezTo>
                  <a:cubicBezTo>
                    <a:pt x="1" y="876"/>
                    <a:pt x="818" y="58"/>
                    <a:pt x="1752" y="0"/>
                  </a:cubicBezTo>
                  <a:cubicBezTo>
                    <a:pt x="2744" y="0"/>
                    <a:pt x="3562" y="817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6" name="Google Shape;4686;p14"/>
            <p:cNvSpPr/>
            <p:nvPr/>
          </p:nvSpPr>
          <p:spPr>
            <a:xfrm>
              <a:off x="1412425" y="2675075"/>
              <a:ext cx="90500" cy="91975"/>
            </a:xfrm>
            <a:custGeom>
              <a:avLst/>
              <a:gdLst/>
              <a:ahLst/>
              <a:cxnLst/>
              <a:rect l="l" t="t" r="r" b="b"/>
              <a:pathLst>
                <a:path w="3620" h="3679" extrusionOk="0">
                  <a:moveTo>
                    <a:pt x="1810" y="1"/>
                  </a:moveTo>
                  <a:cubicBezTo>
                    <a:pt x="2802" y="59"/>
                    <a:pt x="3619" y="935"/>
                    <a:pt x="3619" y="1869"/>
                  </a:cubicBezTo>
                  <a:cubicBezTo>
                    <a:pt x="3561" y="2861"/>
                    <a:pt x="2685" y="3678"/>
                    <a:pt x="1751" y="3620"/>
                  </a:cubicBezTo>
                  <a:cubicBezTo>
                    <a:pt x="759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7" name="Google Shape;4687;p14"/>
            <p:cNvSpPr/>
            <p:nvPr/>
          </p:nvSpPr>
          <p:spPr>
            <a:xfrm>
              <a:off x="5340750" y="9619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2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744"/>
                    <a:pt x="1" y="1752"/>
                  </a:cubicBezTo>
                  <a:cubicBezTo>
                    <a:pt x="1" y="760"/>
                    <a:pt x="759" y="1"/>
                    <a:pt x="1752" y="1"/>
                  </a:cubicBezTo>
                  <a:cubicBezTo>
                    <a:pt x="2744" y="1"/>
                    <a:pt x="3503" y="760"/>
                    <a:pt x="3503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8" name="Google Shape;4688;p14"/>
            <p:cNvSpPr/>
            <p:nvPr/>
          </p:nvSpPr>
          <p:spPr>
            <a:xfrm>
              <a:off x="5584450" y="120852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1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685"/>
                    <a:pt x="1" y="1751"/>
                  </a:cubicBezTo>
                  <a:cubicBezTo>
                    <a:pt x="1" y="759"/>
                    <a:pt x="759" y="0"/>
                    <a:pt x="1752" y="0"/>
                  </a:cubicBezTo>
                  <a:cubicBezTo>
                    <a:pt x="2744" y="0"/>
                    <a:pt x="3503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9" name="Google Shape;4689;p14"/>
            <p:cNvSpPr/>
            <p:nvPr/>
          </p:nvSpPr>
          <p:spPr>
            <a:xfrm>
              <a:off x="3132900" y="4716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2" y="1751"/>
                  </a:moveTo>
                  <a:cubicBezTo>
                    <a:pt x="3502" y="2744"/>
                    <a:pt x="2744" y="3503"/>
                    <a:pt x="1751" y="3503"/>
                  </a:cubicBezTo>
                  <a:cubicBezTo>
                    <a:pt x="759" y="3503"/>
                    <a:pt x="0" y="2744"/>
                    <a:pt x="0" y="1751"/>
                  </a:cubicBezTo>
                  <a:cubicBezTo>
                    <a:pt x="0" y="817"/>
                    <a:pt x="759" y="0"/>
                    <a:pt x="1751" y="0"/>
                  </a:cubicBezTo>
                  <a:cubicBezTo>
                    <a:pt x="2685" y="0"/>
                    <a:pt x="3502" y="759"/>
                    <a:pt x="3502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0" name="Google Shape;4690;p14"/>
            <p:cNvSpPr/>
            <p:nvPr/>
          </p:nvSpPr>
          <p:spPr>
            <a:xfrm>
              <a:off x="6073300" y="341347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1752" y="3502"/>
                  </a:moveTo>
                  <a:cubicBezTo>
                    <a:pt x="759" y="3502"/>
                    <a:pt x="1" y="2685"/>
                    <a:pt x="1" y="1751"/>
                  </a:cubicBezTo>
                  <a:cubicBezTo>
                    <a:pt x="1" y="759"/>
                    <a:pt x="818" y="0"/>
                    <a:pt x="1810" y="0"/>
                  </a:cubicBezTo>
                  <a:cubicBezTo>
                    <a:pt x="2744" y="0"/>
                    <a:pt x="3503" y="759"/>
                    <a:pt x="3503" y="1751"/>
                  </a:cubicBezTo>
                  <a:cubicBezTo>
                    <a:pt x="3503" y="2744"/>
                    <a:pt x="2744" y="3502"/>
                    <a:pt x="1752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1" name="Google Shape;4691;p14"/>
            <p:cNvSpPr/>
            <p:nvPr/>
          </p:nvSpPr>
          <p:spPr>
            <a:xfrm>
              <a:off x="1413875" y="2434300"/>
              <a:ext cx="87575" cy="86125"/>
            </a:xfrm>
            <a:custGeom>
              <a:avLst/>
              <a:gdLst/>
              <a:ahLst/>
              <a:cxnLst/>
              <a:rect l="l" t="t" r="r" b="b"/>
              <a:pathLst>
                <a:path w="3503" h="3445" extrusionOk="0">
                  <a:moveTo>
                    <a:pt x="1752" y="3444"/>
                  </a:moveTo>
                  <a:cubicBezTo>
                    <a:pt x="760" y="3444"/>
                    <a:pt x="1" y="2744"/>
                    <a:pt x="1" y="1752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744" y="1"/>
                    <a:pt x="3445" y="759"/>
                    <a:pt x="3503" y="1693"/>
                  </a:cubicBezTo>
                  <a:cubicBezTo>
                    <a:pt x="3503" y="2686"/>
                    <a:pt x="2744" y="3444"/>
                    <a:pt x="1752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2" name="Google Shape;4692;p14"/>
            <p:cNvSpPr/>
            <p:nvPr/>
          </p:nvSpPr>
          <p:spPr>
            <a:xfrm>
              <a:off x="4112050" y="5131025"/>
              <a:ext cx="87575" cy="89025"/>
            </a:xfrm>
            <a:custGeom>
              <a:avLst/>
              <a:gdLst/>
              <a:ahLst/>
              <a:cxnLst/>
              <a:rect l="l" t="t" r="r" b="b"/>
              <a:pathLst>
                <a:path w="3503" h="3561" extrusionOk="0">
                  <a:moveTo>
                    <a:pt x="3503" y="1751"/>
                  </a:moveTo>
                  <a:cubicBezTo>
                    <a:pt x="3503" y="2744"/>
                    <a:pt x="2744" y="3561"/>
                    <a:pt x="1752" y="3561"/>
                  </a:cubicBezTo>
                  <a:cubicBezTo>
                    <a:pt x="760" y="3561"/>
                    <a:pt x="1" y="2802"/>
                    <a:pt x="1" y="1810"/>
                  </a:cubicBezTo>
                  <a:cubicBezTo>
                    <a:pt x="1" y="817"/>
                    <a:pt x="701" y="59"/>
                    <a:pt x="1693" y="59"/>
                  </a:cubicBezTo>
                  <a:cubicBezTo>
                    <a:pt x="2686" y="0"/>
                    <a:pt x="3445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3" name="Google Shape;4693;p14"/>
            <p:cNvSpPr/>
            <p:nvPr/>
          </p:nvSpPr>
          <p:spPr>
            <a:xfrm>
              <a:off x="1413875" y="317122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5"/>
                    <a:pt x="1693" y="3445"/>
                  </a:cubicBezTo>
                  <a:cubicBezTo>
                    <a:pt x="760" y="3386"/>
                    <a:pt x="1" y="2627"/>
                    <a:pt x="59" y="1693"/>
                  </a:cubicBezTo>
                  <a:cubicBezTo>
                    <a:pt x="59" y="759"/>
                    <a:pt x="818" y="1"/>
                    <a:pt x="1752" y="1"/>
                  </a:cubicBezTo>
                  <a:cubicBezTo>
                    <a:pt x="2744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4" name="Google Shape;4694;p14"/>
            <p:cNvSpPr/>
            <p:nvPr/>
          </p:nvSpPr>
          <p:spPr>
            <a:xfrm>
              <a:off x="3376575" y="513247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4"/>
                    <a:pt x="1752" y="3444"/>
                  </a:cubicBezTo>
                  <a:cubicBezTo>
                    <a:pt x="760" y="3444"/>
                    <a:pt x="1" y="2686"/>
                    <a:pt x="1" y="1693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686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5" name="Google Shape;4695;p14"/>
            <p:cNvSpPr/>
            <p:nvPr/>
          </p:nvSpPr>
          <p:spPr>
            <a:xfrm>
              <a:off x="2639650" y="4887325"/>
              <a:ext cx="86125" cy="84650"/>
            </a:xfrm>
            <a:custGeom>
              <a:avLst/>
              <a:gdLst/>
              <a:ahLst/>
              <a:cxnLst/>
              <a:rect l="l" t="t" r="r" b="b"/>
              <a:pathLst>
                <a:path w="3445" h="3386" extrusionOk="0">
                  <a:moveTo>
                    <a:pt x="3445" y="1693"/>
                  </a:moveTo>
                  <a:cubicBezTo>
                    <a:pt x="3445" y="2627"/>
                    <a:pt x="2628" y="3386"/>
                    <a:pt x="1694" y="3386"/>
                  </a:cubicBezTo>
                  <a:cubicBezTo>
                    <a:pt x="760" y="3327"/>
                    <a:pt x="1" y="2569"/>
                    <a:pt x="59" y="1635"/>
                  </a:cubicBezTo>
                  <a:cubicBezTo>
                    <a:pt x="59" y="701"/>
                    <a:pt x="818" y="0"/>
                    <a:pt x="1752" y="0"/>
                  </a:cubicBezTo>
                  <a:cubicBezTo>
                    <a:pt x="2686" y="0"/>
                    <a:pt x="3445" y="759"/>
                    <a:pt x="3445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6" name="Google Shape;4696;p14"/>
            <p:cNvSpPr/>
            <p:nvPr/>
          </p:nvSpPr>
          <p:spPr>
            <a:xfrm>
              <a:off x="1661950" y="3903775"/>
              <a:ext cx="84675" cy="86125"/>
            </a:xfrm>
            <a:custGeom>
              <a:avLst/>
              <a:gdLst/>
              <a:ahLst/>
              <a:cxnLst/>
              <a:rect l="l" t="t" r="r" b="b"/>
              <a:pathLst>
                <a:path w="3387" h="3445" extrusionOk="0">
                  <a:moveTo>
                    <a:pt x="1693" y="1"/>
                  </a:moveTo>
                  <a:cubicBezTo>
                    <a:pt x="2627" y="1"/>
                    <a:pt x="3386" y="818"/>
                    <a:pt x="3386" y="1752"/>
                  </a:cubicBezTo>
                  <a:cubicBezTo>
                    <a:pt x="3386" y="2686"/>
                    <a:pt x="2569" y="3444"/>
                    <a:pt x="1635" y="3386"/>
                  </a:cubicBezTo>
                  <a:cubicBezTo>
                    <a:pt x="701" y="3386"/>
                    <a:pt x="1" y="2627"/>
                    <a:pt x="1" y="1693"/>
                  </a:cubicBezTo>
                  <a:cubicBezTo>
                    <a:pt x="1" y="759"/>
                    <a:pt x="759" y="1"/>
                    <a:pt x="16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7" name="Google Shape;4697;p14"/>
            <p:cNvSpPr/>
            <p:nvPr/>
          </p:nvSpPr>
          <p:spPr>
            <a:xfrm>
              <a:off x="5587375" y="4398475"/>
              <a:ext cx="81725" cy="81725"/>
            </a:xfrm>
            <a:custGeom>
              <a:avLst/>
              <a:gdLst/>
              <a:ahLst/>
              <a:cxnLst/>
              <a:rect l="l" t="t" r="r" b="b"/>
              <a:pathLst>
                <a:path w="3269" h="3269" extrusionOk="0">
                  <a:moveTo>
                    <a:pt x="1635" y="3269"/>
                  </a:moveTo>
                  <a:cubicBezTo>
                    <a:pt x="701" y="3269"/>
                    <a:pt x="0" y="2510"/>
                    <a:pt x="0" y="1635"/>
                  </a:cubicBezTo>
                  <a:cubicBezTo>
                    <a:pt x="0" y="759"/>
                    <a:pt x="759" y="0"/>
                    <a:pt x="1693" y="0"/>
                  </a:cubicBezTo>
                  <a:cubicBezTo>
                    <a:pt x="2569" y="59"/>
                    <a:pt x="3269" y="817"/>
                    <a:pt x="3269" y="1693"/>
                  </a:cubicBezTo>
                  <a:cubicBezTo>
                    <a:pt x="3211" y="2569"/>
                    <a:pt x="2510" y="3269"/>
                    <a:pt x="1635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8" name="Google Shape;4698;p14"/>
            <p:cNvSpPr/>
            <p:nvPr/>
          </p:nvSpPr>
          <p:spPr>
            <a:xfrm>
              <a:off x="6076225" y="1948375"/>
              <a:ext cx="81750" cy="81725"/>
            </a:xfrm>
            <a:custGeom>
              <a:avLst/>
              <a:gdLst/>
              <a:ahLst/>
              <a:cxnLst/>
              <a:rect l="l" t="t" r="r" b="b"/>
              <a:pathLst>
                <a:path w="3270" h="3269" extrusionOk="0">
                  <a:moveTo>
                    <a:pt x="1693" y="3211"/>
                  </a:moveTo>
                  <a:cubicBezTo>
                    <a:pt x="818" y="3269"/>
                    <a:pt x="59" y="2510"/>
                    <a:pt x="0" y="1635"/>
                  </a:cubicBezTo>
                  <a:cubicBezTo>
                    <a:pt x="0" y="759"/>
                    <a:pt x="759" y="0"/>
                    <a:pt x="1635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452"/>
                    <a:pt x="2569" y="3211"/>
                    <a:pt x="169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9" name="Google Shape;4699;p14"/>
            <p:cNvSpPr/>
            <p:nvPr/>
          </p:nvSpPr>
          <p:spPr>
            <a:xfrm>
              <a:off x="2152275" y="964825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3269" y="1635"/>
                  </a:moveTo>
                  <a:cubicBezTo>
                    <a:pt x="3269" y="2510"/>
                    <a:pt x="2568" y="3211"/>
                    <a:pt x="1693" y="3269"/>
                  </a:cubicBezTo>
                  <a:cubicBezTo>
                    <a:pt x="759" y="3269"/>
                    <a:pt x="0" y="2510"/>
                    <a:pt x="59" y="1577"/>
                  </a:cubicBezTo>
                  <a:cubicBezTo>
                    <a:pt x="59" y="701"/>
                    <a:pt x="817" y="0"/>
                    <a:pt x="1693" y="0"/>
                  </a:cubicBezTo>
                  <a:cubicBezTo>
                    <a:pt x="2568" y="0"/>
                    <a:pt x="3269" y="759"/>
                    <a:pt x="3269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0" name="Google Shape;4700;p14"/>
            <p:cNvSpPr/>
            <p:nvPr/>
          </p:nvSpPr>
          <p:spPr>
            <a:xfrm>
              <a:off x="5833975" y="1453675"/>
              <a:ext cx="81750" cy="81750"/>
            </a:xfrm>
            <a:custGeom>
              <a:avLst/>
              <a:gdLst/>
              <a:ahLst/>
              <a:cxnLst/>
              <a:rect l="l" t="t" r="r" b="b"/>
              <a:pathLst>
                <a:path w="3270" h="3270" extrusionOk="0">
                  <a:moveTo>
                    <a:pt x="3270" y="1635"/>
                  </a:moveTo>
                  <a:cubicBezTo>
                    <a:pt x="3270" y="2511"/>
                    <a:pt x="2511" y="3269"/>
                    <a:pt x="1635" y="3269"/>
                  </a:cubicBezTo>
                  <a:cubicBezTo>
                    <a:pt x="760" y="3269"/>
                    <a:pt x="1" y="2511"/>
                    <a:pt x="1" y="1635"/>
                  </a:cubicBezTo>
                  <a:cubicBezTo>
                    <a:pt x="1" y="759"/>
                    <a:pt x="760" y="1"/>
                    <a:pt x="1635" y="1"/>
                  </a:cubicBezTo>
                  <a:cubicBezTo>
                    <a:pt x="2511" y="1"/>
                    <a:pt x="3211" y="759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1" name="Google Shape;4701;p14"/>
            <p:cNvSpPr/>
            <p:nvPr/>
          </p:nvSpPr>
          <p:spPr>
            <a:xfrm>
              <a:off x="4361600" y="5135400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1634" y="3269"/>
                  </a:moveTo>
                  <a:cubicBezTo>
                    <a:pt x="759" y="3269"/>
                    <a:pt x="58" y="2569"/>
                    <a:pt x="0" y="1693"/>
                  </a:cubicBezTo>
                  <a:cubicBezTo>
                    <a:pt x="0" y="759"/>
                    <a:pt x="700" y="0"/>
                    <a:pt x="1634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510"/>
                    <a:pt x="2510" y="3211"/>
                    <a:pt x="1634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2" name="Google Shape;4702;p14"/>
            <p:cNvSpPr/>
            <p:nvPr/>
          </p:nvSpPr>
          <p:spPr>
            <a:xfrm>
              <a:off x="3137275" y="5136850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3094"/>
                  </a:moveTo>
                  <a:cubicBezTo>
                    <a:pt x="701" y="3153"/>
                    <a:pt x="0" y="2452"/>
                    <a:pt x="0" y="1577"/>
                  </a:cubicBezTo>
                  <a:cubicBezTo>
                    <a:pt x="0" y="701"/>
                    <a:pt x="642" y="1"/>
                    <a:pt x="1518" y="1"/>
                  </a:cubicBezTo>
                  <a:cubicBezTo>
                    <a:pt x="2452" y="1"/>
                    <a:pt x="3094" y="643"/>
                    <a:pt x="3152" y="1518"/>
                  </a:cubicBezTo>
                  <a:cubicBezTo>
                    <a:pt x="3152" y="2394"/>
                    <a:pt x="2452" y="3094"/>
                    <a:pt x="1576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3" name="Google Shape;4703;p14"/>
            <p:cNvSpPr/>
            <p:nvPr/>
          </p:nvSpPr>
          <p:spPr>
            <a:xfrm>
              <a:off x="1416800" y="2190600"/>
              <a:ext cx="80275" cy="80300"/>
            </a:xfrm>
            <a:custGeom>
              <a:avLst/>
              <a:gdLst/>
              <a:ahLst/>
              <a:cxnLst/>
              <a:rect l="l" t="t" r="r" b="b"/>
              <a:pathLst>
                <a:path w="3211" h="3212" extrusionOk="0">
                  <a:moveTo>
                    <a:pt x="1635" y="1"/>
                  </a:moveTo>
                  <a:cubicBezTo>
                    <a:pt x="2510" y="1"/>
                    <a:pt x="3211" y="701"/>
                    <a:pt x="3211" y="1635"/>
                  </a:cubicBezTo>
                  <a:cubicBezTo>
                    <a:pt x="3211" y="2511"/>
                    <a:pt x="2510" y="3211"/>
                    <a:pt x="1635" y="3211"/>
                  </a:cubicBezTo>
                  <a:cubicBezTo>
                    <a:pt x="759" y="3211"/>
                    <a:pt x="0" y="2511"/>
                    <a:pt x="0" y="1635"/>
                  </a:cubicBezTo>
                  <a:cubicBezTo>
                    <a:pt x="0" y="701"/>
                    <a:pt x="701" y="1"/>
                    <a:pt x="16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4" name="Google Shape;4704;p14"/>
            <p:cNvSpPr/>
            <p:nvPr/>
          </p:nvSpPr>
          <p:spPr>
            <a:xfrm>
              <a:off x="5340750" y="4646550"/>
              <a:ext cx="80275" cy="80275"/>
            </a:xfrm>
            <a:custGeom>
              <a:avLst/>
              <a:gdLst/>
              <a:ahLst/>
              <a:cxnLst/>
              <a:rect l="l" t="t" r="r" b="b"/>
              <a:pathLst>
                <a:path w="3211" h="3211" extrusionOk="0">
                  <a:moveTo>
                    <a:pt x="3211" y="1635"/>
                  </a:moveTo>
                  <a:cubicBezTo>
                    <a:pt x="3211" y="2510"/>
                    <a:pt x="2511" y="3211"/>
                    <a:pt x="1635" y="3211"/>
                  </a:cubicBezTo>
                  <a:cubicBezTo>
                    <a:pt x="701" y="3211"/>
                    <a:pt x="1" y="2510"/>
                    <a:pt x="1" y="1576"/>
                  </a:cubicBezTo>
                  <a:cubicBezTo>
                    <a:pt x="1" y="701"/>
                    <a:pt x="759" y="0"/>
                    <a:pt x="1635" y="0"/>
                  </a:cubicBezTo>
                  <a:cubicBezTo>
                    <a:pt x="2511" y="0"/>
                    <a:pt x="3211" y="701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5" name="Google Shape;4705;p14"/>
            <p:cNvSpPr/>
            <p:nvPr/>
          </p:nvSpPr>
          <p:spPr>
            <a:xfrm>
              <a:off x="1911500" y="1208525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0"/>
                  </a:moveTo>
                  <a:cubicBezTo>
                    <a:pt x="2510" y="0"/>
                    <a:pt x="3152" y="701"/>
                    <a:pt x="3152" y="1635"/>
                  </a:cubicBezTo>
                  <a:cubicBezTo>
                    <a:pt x="3094" y="2510"/>
                    <a:pt x="2452" y="3152"/>
                    <a:pt x="1576" y="3152"/>
                  </a:cubicBezTo>
                  <a:cubicBezTo>
                    <a:pt x="642" y="3152"/>
                    <a:pt x="0" y="2452"/>
                    <a:pt x="0" y="1576"/>
                  </a:cubicBezTo>
                  <a:cubicBezTo>
                    <a:pt x="0" y="701"/>
                    <a:pt x="700" y="0"/>
                    <a:pt x="15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6" name="Google Shape;4706;p14"/>
            <p:cNvSpPr/>
            <p:nvPr/>
          </p:nvSpPr>
          <p:spPr>
            <a:xfrm>
              <a:off x="4608200" y="475975"/>
              <a:ext cx="81750" cy="80275"/>
            </a:xfrm>
            <a:custGeom>
              <a:avLst/>
              <a:gdLst/>
              <a:ahLst/>
              <a:cxnLst/>
              <a:rect l="l" t="t" r="r" b="b"/>
              <a:pathLst>
                <a:path w="3270" h="3211" extrusionOk="0">
                  <a:moveTo>
                    <a:pt x="1693" y="0"/>
                  </a:moveTo>
                  <a:cubicBezTo>
                    <a:pt x="2569" y="0"/>
                    <a:pt x="3269" y="759"/>
                    <a:pt x="3269" y="1635"/>
                  </a:cubicBezTo>
                  <a:cubicBezTo>
                    <a:pt x="3211" y="2510"/>
                    <a:pt x="2511" y="3211"/>
                    <a:pt x="1577" y="3211"/>
                  </a:cubicBezTo>
                  <a:cubicBezTo>
                    <a:pt x="701" y="3152"/>
                    <a:pt x="1" y="2452"/>
                    <a:pt x="1" y="1576"/>
                  </a:cubicBezTo>
                  <a:cubicBezTo>
                    <a:pt x="59" y="642"/>
                    <a:pt x="759" y="0"/>
                    <a:pt x="16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7" name="Google Shape;4707;p14"/>
            <p:cNvSpPr/>
            <p:nvPr/>
          </p:nvSpPr>
          <p:spPr>
            <a:xfrm>
              <a:off x="5098525" y="718200"/>
              <a:ext cx="80275" cy="81750"/>
            </a:xfrm>
            <a:custGeom>
              <a:avLst/>
              <a:gdLst/>
              <a:ahLst/>
              <a:cxnLst/>
              <a:rect l="l" t="t" r="r" b="b"/>
              <a:pathLst>
                <a:path w="3211" h="3270" extrusionOk="0">
                  <a:moveTo>
                    <a:pt x="1635" y="3211"/>
                  </a:moveTo>
                  <a:cubicBezTo>
                    <a:pt x="759" y="3270"/>
                    <a:pt x="0" y="2569"/>
                    <a:pt x="0" y="1635"/>
                  </a:cubicBezTo>
                  <a:cubicBezTo>
                    <a:pt x="0" y="760"/>
                    <a:pt x="701" y="59"/>
                    <a:pt x="1576" y="1"/>
                  </a:cubicBezTo>
                  <a:cubicBezTo>
                    <a:pt x="2452" y="1"/>
                    <a:pt x="3211" y="701"/>
                    <a:pt x="3211" y="1577"/>
                  </a:cubicBezTo>
                  <a:cubicBezTo>
                    <a:pt x="3211" y="2511"/>
                    <a:pt x="2510" y="3211"/>
                    <a:pt x="1635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8" name="Google Shape;4708;p14"/>
            <p:cNvSpPr/>
            <p:nvPr/>
          </p:nvSpPr>
          <p:spPr>
            <a:xfrm>
              <a:off x="6079150" y="3664450"/>
              <a:ext cx="77350" cy="77375"/>
            </a:xfrm>
            <a:custGeom>
              <a:avLst/>
              <a:gdLst/>
              <a:ahLst/>
              <a:cxnLst/>
              <a:rect l="l" t="t" r="r" b="b"/>
              <a:pathLst>
                <a:path w="3094" h="3095" extrusionOk="0">
                  <a:moveTo>
                    <a:pt x="3094" y="1519"/>
                  </a:moveTo>
                  <a:cubicBezTo>
                    <a:pt x="3094" y="2394"/>
                    <a:pt x="2393" y="3095"/>
                    <a:pt x="1576" y="3095"/>
                  </a:cubicBezTo>
                  <a:cubicBezTo>
                    <a:pt x="701" y="3095"/>
                    <a:pt x="0" y="2452"/>
                    <a:pt x="0" y="1577"/>
                  </a:cubicBezTo>
                  <a:cubicBezTo>
                    <a:pt x="0" y="701"/>
                    <a:pt x="642" y="59"/>
                    <a:pt x="1518" y="1"/>
                  </a:cubicBezTo>
                  <a:cubicBezTo>
                    <a:pt x="2335" y="1"/>
                    <a:pt x="3094" y="701"/>
                    <a:pt x="3094" y="15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9" name="Google Shape;4709;p14"/>
            <p:cNvSpPr/>
            <p:nvPr/>
          </p:nvSpPr>
          <p:spPr>
            <a:xfrm>
              <a:off x="1418250" y="3417850"/>
              <a:ext cx="78825" cy="77350"/>
            </a:xfrm>
            <a:custGeom>
              <a:avLst/>
              <a:gdLst/>
              <a:ahLst/>
              <a:cxnLst/>
              <a:rect l="l" t="t" r="r" b="b"/>
              <a:pathLst>
                <a:path w="3153" h="3094" extrusionOk="0">
                  <a:moveTo>
                    <a:pt x="1577" y="3094"/>
                  </a:moveTo>
                  <a:cubicBezTo>
                    <a:pt x="701" y="3094"/>
                    <a:pt x="1" y="2393"/>
                    <a:pt x="1" y="1576"/>
                  </a:cubicBezTo>
                  <a:cubicBezTo>
                    <a:pt x="1" y="701"/>
                    <a:pt x="760" y="0"/>
                    <a:pt x="1577" y="0"/>
                  </a:cubicBezTo>
                  <a:cubicBezTo>
                    <a:pt x="2452" y="59"/>
                    <a:pt x="3094" y="701"/>
                    <a:pt x="3094" y="1518"/>
                  </a:cubicBezTo>
                  <a:cubicBezTo>
                    <a:pt x="3153" y="2393"/>
                    <a:pt x="2452" y="3094"/>
                    <a:pt x="157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0" name="Google Shape;4710;p14"/>
            <p:cNvSpPr/>
            <p:nvPr/>
          </p:nvSpPr>
          <p:spPr>
            <a:xfrm>
              <a:off x="2890650" y="477425"/>
              <a:ext cx="77375" cy="77375"/>
            </a:xfrm>
            <a:custGeom>
              <a:avLst/>
              <a:gdLst/>
              <a:ahLst/>
              <a:cxnLst/>
              <a:rect l="l" t="t" r="r" b="b"/>
              <a:pathLst>
                <a:path w="3095" h="3095" extrusionOk="0">
                  <a:moveTo>
                    <a:pt x="3094" y="1518"/>
                  </a:moveTo>
                  <a:cubicBezTo>
                    <a:pt x="3094" y="2336"/>
                    <a:pt x="2452" y="3036"/>
                    <a:pt x="1577" y="3094"/>
                  </a:cubicBezTo>
                  <a:cubicBezTo>
                    <a:pt x="759" y="3094"/>
                    <a:pt x="1" y="2394"/>
                    <a:pt x="59" y="1518"/>
                  </a:cubicBezTo>
                  <a:cubicBezTo>
                    <a:pt x="59" y="701"/>
                    <a:pt x="759" y="1"/>
                    <a:pt x="1577" y="1"/>
                  </a:cubicBezTo>
                  <a:cubicBezTo>
                    <a:pt x="2394" y="1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1" name="Google Shape;4711;p14"/>
            <p:cNvSpPr/>
            <p:nvPr/>
          </p:nvSpPr>
          <p:spPr>
            <a:xfrm>
              <a:off x="5835450" y="4154775"/>
              <a:ext cx="77350" cy="77350"/>
            </a:xfrm>
            <a:custGeom>
              <a:avLst/>
              <a:gdLst/>
              <a:ahLst/>
              <a:cxnLst/>
              <a:rect l="l" t="t" r="r" b="b"/>
              <a:pathLst>
                <a:path w="3094" h="3094" extrusionOk="0">
                  <a:moveTo>
                    <a:pt x="3094" y="1518"/>
                  </a:moveTo>
                  <a:cubicBezTo>
                    <a:pt x="3094" y="2335"/>
                    <a:pt x="2335" y="3094"/>
                    <a:pt x="1518" y="3036"/>
                  </a:cubicBezTo>
                  <a:cubicBezTo>
                    <a:pt x="701" y="3036"/>
                    <a:pt x="0" y="2277"/>
                    <a:pt x="59" y="1460"/>
                  </a:cubicBezTo>
                  <a:cubicBezTo>
                    <a:pt x="59" y="701"/>
                    <a:pt x="759" y="0"/>
                    <a:pt x="1576" y="0"/>
                  </a:cubicBezTo>
                  <a:cubicBezTo>
                    <a:pt x="2393" y="0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2" name="Google Shape;4712;p14"/>
            <p:cNvSpPr/>
            <p:nvPr/>
          </p:nvSpPr>
          <p:spPr>
            <a:xfrm>
              <a:off x="2401800" y="719675"/>
              <a:ext cx="75900" cy="77350"/>
            </a:xfrm>
            <a:custGeom>
              <a:avLst/>
              <a:gdLst/>
              <a:ahLst/>
              <a:cxnLst/>
              <a:rect l="l" t="t" r="r" b="b"/>
              <a:pathLst>
                <a:path w="3036" h="3094" extrusionOk="0">
                  <a:moveTo>
                    <a:pt x="3036" y="1576"/>
                  </a:moveTo>
                  <a:cubicBezTo>
                    <a:pt x="3036" y="2393"/>
                    <a:pt x="2277" y="3094"/>
                    <a:pt x="1460" y="3036"/>
                  </a:cubicBezTo>
                  <a:cubicBezTo>
                    <a:pt x="643" y="3036"/>
                    <a:pt x="0" y="2277"/>
                    <a:pt x="59" y="1518"/>
                  </a:cubicBezTo>
                  <a:cubicBezTo>
                    <a:pt x="59" y="701"/>
                    <a:pt x="818" y="0"/>
                    <a:pt x="1635" y="59"/>
                  </a:cubicBezTo>
                  <a:cubicBezTo>
                    <a:pt x="2394" y="117"/>
                    <a:pt x="3036" y="817"/>
                    <a:pt x="3036" y="15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3" name="Google Shape;4713;p14"/>
            <p:cNvSpPr/>
            <p:nvPr/>
          </p:nvSpPr>
          <p:spPr>
            <a:xfrm>
              <a:off x="2156650" y="4645075"/>
              <a:ext cx="74450" cy="74450"/>
            </a:xfrm>
            <a:custGeom>
              <a:avLst/>
              <a:gdLst/>
              <a:ahLst/>
              <a:cxnLst/>
              <a:rect l="l" t="t" r="r" b="b"/>
              <a:pathLst>
                <a:path w="2978" h="2978" extrusionOk="0">
                  <a:moveTo>
                    <a:pt x="2919" y="1518"/>
                  </a:moveTo>
                  <a:cubicBezTo>
                    <a:pt x="2919" y="2336"/>
                    <a:pt x="2277" y="2978"/>
                    <a:pt x="1460" y="2978"/>
                  </a:cubicBezTo>
                  <a:cubicBezTo>
                    <a:pt x="642" y="2978"/>
                    <a:pt x="0" y="2277"/>
                    <a:pt x="0" y="1460"/>
                  </a:cubicBezTo>
                  <a:cubicBezTo>
                    <a:pt x="59" y="701"/>
                    <a:pt x="701" y="1"/>
                    <a:pt x="1518" y="59"/>
                  </a:cubicBezTo>
                  <a:cubicBezTo>
                    <a:pt x="2335" y="59"/>
                    <a:pt x="2977" y="701"/>
                    <a:pt x="2919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4" name="Google Shape;4714;p14"/>
            <p:cNvSpPr/>
            <p:nvPr/>
          </p:nvSpPr>
          <p:spPr>
            <a:xfrm>
              <a:off x="1910025" y="4402850"/>
              <a:ext cx="73000" cy="72975"/>
            </a:xfrm>
            <a:custGeom>
              <a:avLst/>
              <a:gdLst/>
              <a:ahLst/>
              <a:cxnLst/>
              <a:rect l="l" t="t" r="r" b="b"/>
              <a:pathLst>
                <a:path w="2920" h="2919" extrusionOk="0">
                  <a:moveTo>
                    <a:pt x="1460" y="0"/>
                  </a:moveTo>
                  <a:cubicBezTo>
                    <a:pt x="2277" y="0"/>
                    <a:pt x="2919" y="642"/>
                    <a:pt x="2919" y="1460"/>
                  </a:cubicBezTo>
                  <a:cubicBezTo>
                    <a:pt x="2919" y="2277"/>
                    <a:pt x="2277" y="2919"/>
                    <a:pt x="1460" y="2919"/>
                  </a:cubicBezTo>
                  <a:cubicBezTo>
                    <a:pt x="643" y="2919"/>
                    <a:pt x="59" y="2335"/>
                    <a:pt x="1" y="1518"/>
                  </a:cubicBezTo>
                  <a:cubicBezTo>
                    <a:pt x="1" y="701"/>
                    <a:pt x="643" y="59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5" name="Google Shape;4715;p14"/>
            <p:cNvSpPr/>
            <p:nvPr/>
          </p:nvSpPr>
          <p:spPr>
            <a:xfrm>
              <a:off x="1669250" y="1459525"/>
              <a:ext cx="70075" cy="71525"/>
            </a:xfrm>
            <a:custGeom>
              <a:avLst/>
              <a:gdLst/>
              <a:ahLst/>
              <a:cxnLst/>
              <a:rect l="l" t="t" r="r" b="b"/>
              <a:pathLst>
                <a:path w="2803" h="2861" extrusionOk="0">
                  <a:moveTo>
                    <a:pt x="1401" y="2802"/>
                  </a:moveTo>
                  <a:cubicBezTo>
                    <a:pt x="584" y="2802"/>
                    <a:pt x="1" y="2218"/>
                    <a:pt x="1" y="1401"/>
                  </a:cubicBezTo>
                  <a:cubicBezTo>
                    <a:pt x="1" y="584"/>
                    <a:pt x="584" y="0"/>
                    <a:pt x="1401" y="0"/>
                  </a:cubicBezTo>
                  <a:cubicBezTo>
                    <a:pt x="2219" y="0"/>
                    <a:pt x="2802" y="642"/>
                    <a:pt x="2802" y="1401"/>
                  </a:cubicBezTo>
                  <a:cubicBezTo>
                    <a:pt x="2802" y="2218"/>
                    <a:pt x="2219" y="2860"/>
                    <a:pt x="1401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6" name="Google Shape;4716;p14"/>
            <p:cNvSpPr/>
            <p:nvPr/>
          </p:nvSpPr>
          <p:spPr>
            <a:xfrm>
              <a:off x="5102900" y="4894625"/>
              <a:ext cx="71525" cy="70050"/>
            </a:xfrm>
            <a:custGeom>
              <a:avLst/>
              <a:gdLst/>
              <a:ahLst/>
              <a:cxnLst/>
              <a:rect l="l" t="t" r="r" b="b"/>
              <a:pathLst>
                <a:path w="2861" h="2802" extrusionOk="0">
                  <a:moveTo>
                    <a:pt x="1460" y="2802"/>
                  </a:moveTo>
                  <a:cubicBezTo>
                    <a:pt x="642" y="2802"/>
                    <a:pt x="0" y="2218"/>
                    <a:pt x="0" y="1401"/>
                  </a:cubicBezTo>
                  <a:cubicBezTo>
                    <a:pt x="0" y="584"/>
                    <a:pt x="584" y="0"/>
                    <a:pt x="1401" y="0"/>
                  </a:cubicBezTo>
                  <a:cubicBezTo>
                    <a:pt x="2218" y="0"/>
                    <a:pt x="2802" y="584"/>
                    <a:pt x="2860" y="1401"/>
                  </a:cubicBezTo>
                  <a:cubicBezTo>
                    <a:pt x="2860" y="2160"/>
                    <a:pt x="2218" y="2802"/>
                    <a:pt x="1460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7" name="Google Shape;4717;p14"/>
            <p:cNvSpPr/>
            <p:nvPr/>
          </p:nvSpPr>
          <p:spPr>
            <a:xfrm>
              <a:off x="1422625" y="1949825"/>
              <a:ext cx="70075" cy="68600"/>
            </a:xfrm>
            <a:custGeom>
              <a:avLst/>
              <a:gdLst/>
              <a:ahLst/>
              <a:cxnLst/>
              <a:rect l="l" t="t" r="r" b="b"/>
              <a:pathLst>
                <a:path w="2803" h="2744" extrusionOk="0">
                  <a:moveTo>
                    <a:pt x="2803" y="1401"/>
                  </a:moveTo>
                  <a:cubicBezTo>
                    <a:pt x="2803" y="2160"/>
                    <a:pt x="2161" y="2744"/>
                    <a:pt x="1402" y="2744"/>
                  </a:cubicBezTo>
                  <a:cubicBezTo>
                    <a:pt x="643" y="2744"/>
                    <a:pt x="1" y="2102"/>
                    <a:pt x="1" y="1343"/>
                  </a:cubicBezTo>
                  <a:cubicBezTo>
                    <a:pt x="59" y="584"/>
                    <a:pt x="701" y="1"/>
                    <a:pt x="1402" y="1"/>
                  </a:cubicBezTo>
                  <a:cubicBezTo>
                    <a:pt x="2161" y="1"/>
                    <a:pt x="2803" y="643"/>
                    <a:pt x="2803" y="14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8" name="Google Shape;4718;p14"/>
            <p:cNvSpPr/>
            <p:nvPr/>
          </p:nvSpPr>
          <p:spPr>
            <a:xfrm>
              <a:off x="4611125" y="5141225"/>
              <a:ext cx="68600" cy="70075"/>
            </a:xfrm>
            <a:custGeom>
              <a:avLst/>
              <a:gdLst/>
              <a:ahLst/>
              <a:cxnLst/>
              <a:rect l="l" t="t" r="r" b="b"/>
              <a:pathLst>
                <a:path w="2744" h="2803" extrusionOk="0">
                  <a:moveTo>
                    <a:pt x="1343" y="2803"/>
                  </a:moveTo>
                  <a:cubicBezTo>
                    <a:pt x="584" y="2744"/>
                    <a:pt x="0" y="2161"/>
                    <a:pt x="0" y="1402"/>
                  </a:cubicBezTo>
                  <a:cubicBezTo>
                    <a:pt x="0" y="643"/>
                    <a:pt x="642" y="1"/>
                    <a:pt x="1401" y="1"/>
                  </a:cubicBezTo>
                  <a:cubicBezTo>
                    <a:pt x="2160" y="59"/>
                    <a:pt x="2744" y="701"/>
                    <a:pt x="2744" y="1460"/>
                  </a:cubicBezTo>
                  <a:cubicBezTo>
                    <a:pt x="2744" y="2161"/>
                    <a:pt x="2102" y="2803"/>
                    <a:pt x="134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9" name="Google Shape;4719;p14"/>
            <p:cNvSpPr/>
            <p:nvPr/>
          </p:nvSpPr>
          <p:spPr>
            <a:xfrm>
              <a:off x="2407625" y="4897525"/>
              <a:ext cx="65700" cy="64250"/>
            </a:xfrm>
            <a:custGeom>
              <a:avLst/>
              <a:gdLst/>
              <a:ahLst/>
              <a:cxnLst/>
              <a:rect l="l" t="t" r="r" b="b"/>
              <a:pathLst>
                <a:path w="2628" h="2570" extrusionOk="0">
                  <a:moveTo>
                    <a:pt x="1343" y="2569"/>
                  </a:moveTo>
                  <a:cubicBezTo>
                    <a:pt x="643" y="2569"/>
                    <a:pt x="59" y="2044"/>
                    <a:pt x="59" y="1343"/>
                  </a:cubicBezTo>
                  <a:cubicBezTo>
                    <a:pt x="1" y="585"/>
                    <a:pt x="585" y="1"/>
                    <a:pt x="1343" y="1"/>
                  </a:cubicBezTo>
                  <a:cubicBezTo>
                    <a:pt x="2044" y="1"/>
                    <a:pt x="2569" y="526"/>
                    <a:pt x="2569" y="1227"/>
                  </a:cubicBezTo>
                  <a:cubicBezTo>
                    <a:pt x="2628" y="1986"/>
                    <a:pt x="2044" y="2511"/>
                    <a:pt x="1343" y="25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0" name="Google Shape;4720;p14"/>
            <p:cNvSpPr/>
            <p:nvPr/>
          </p:nvSpPr>
          <p:spPr>
            <a:xfrm>
              <a:off x="1425550" y="367175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1285" y="1"/>
                  </a:moveTo>
                  <a:cubicBezTo>
                    <a:pt x="1985" y="1"/>
                    <a:pt x="2569" y="526"/>
                    <a:pt x="2569" y="1285"/>
                  </a:cubicBezTo>
                  <a:cubicBezTo>
                    <a:pt x="2569" y="2044"/>
                    <a:pt x="1985" y="2569"/>
                    <a:pt x="1226" y="2569"/>
                  </a:cubicBezTo>
                  <a:cubicBezTo>
                    <a:pt x="526" y="2511"/>
                    <a:pt x="1" y="1985"/>
                    <a:pt x="1" y="1227"/>
                  </a:cubicBezTo>
                  <a:cubicBezTo>
                    <a:pt x="1" y="526"/>
                    <a:pt x="584" y="1"/>
                    <a:pt x="128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1" name="Google Shape;4721;p14"/>
            <p:cNvSpPr/>
            <p:nvPr/>
          </p:nvSpPr>
          <p:spPr>
            <a:xfrm>
              <a:off x="1672175" y="416060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2569" y="1285"/>
                  </a:moveTo>
                  <a:cubicBezTo>
                    <a:pt x="2569" y="2044"/>
                    <a:pt x="1985" y="2569"/>
                    <a:pt x="1284" y="2569"/>
                  </a:cubicBezTo>
                  <a:cubicBezTo>
                    <a:pt x="526" y="2569"/>
                    <a:pt x="0" y="1985"/>
                    <a:pt x="0" y="1227"/>
                  </a:cubicBezTo>
                  <a:cubicBezTo>
                    <a:pt x="0" y="526"/>
                    <a:pt x="584" y="1"/>
                    <a:pt x="1284" y="1"/>
                  </a:cubicBezTo>
                  <a:cubicBezTo>
                    <a:pt x="2043" y="59"/>
                    <a:pt x="2569" y="585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2" name="Google Shape;4722;p14"/>
            <p:cNvSpPr/>
            <p:nvPr/>
          </p:nvSpPr>
          <p:spPr>
            <a:xfrm>
              <a:off x="4859200" y="483275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343" y="0"/>
                  </a:moveTo>
                  <a:cubicBezTo>
                    <a:pt x="2043" y="0"/>
                    <a:pt x="2569" y="584"/>
                    <a:pt x="2569" y="1284"/>
                  </a:cubicBezTo>
                  <a:cubicBezTo>
                    <a:pt x="2569" y="2043"/>
                    <a:pt x="1985" y="2627"/>
                    <a:pt x="1226" y="2569"/>
                  </a:cubicBezTo>
                  <a:cubicBezTo>
                    <a:pt x="526" y="2569"/>
                    <a:pt x="0" y="1985"/>
                    <a:pt x="0" y="1284"/>
                  </a:cubicBezTo>
                  <a:cubicBezTo>
                    <a:pt x="59" y="526"/>
                    <a:pt x="584" y="0"/>
                    <a:pt x="134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3" name="Google Shape;4723;p14"/>
            <p:cNvSpPr/>
            <p:nvPr/>
          </p:nvSpPr>
          <p:spPr>
            <a:xfrm>
              <a:off x="6084975" y="1709050"/>
              <a:ext cx="64225" cy="65700"/>
            </a:xfrm>
            <a:custGeom>
              <a:avLst/>
              <a:gdLst/>
              <a:ahLst/>
              <a:cxnLst/>
              <a:rect l="l" t="t" r="r" b="b"/>
              <a:pathLst>
                <a:path w="2569" h="2628" extrusionOk="0">
                  <a:moveTo>
                    <a:pt x="2569" y="1285"/>
                  </a:moveTo>
                  <a:cubicBezTo>
                    <a:pt x="2569" y="2043"/>
                    <a:pt x="2044" y="2569"/>
                    <a:pt x="1343" y="2569"/>
                  </a:cubicBezTo>
                  <a:cubicBezTo>
                    <a:pt x="584" y="2627"/>
                    <a:pt x="1" y="2043"/>
                    <a:pt x="1" y="1285"/>
                  </a:cubicBezTo>
                  <a:cubicBezTo>
                    <a:pt x="59" y="584"/>
                    <a:pt x="584" y="0"/>
                    <a:pt x="1343" y="59"/>
                  </a:cubicBezTo>
                  <a:cubicBezTo>
                    <a:pt x="2044" y="59"/>
                    <a:pt x="2569" y="584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4" name="Google Shape;4724;p14"/>
            <p:cNvSpPr/>
            <p:nvPr/>
          </p:nvSpPr>
          <p:spPr>
            <a:xfrm>
              <a:off x="2897950" y="5142700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285" y="2627"/>
                  </a:moveTo>
                  <a:cubicBezTo>
                    <a:pt x="584" y="2627"/>
                    <a:pt x="0" y="2102"/>
                    <a:pt x="0" y="1343"/>
                  </a:cubicBezTo>
                  <a:cubicBezTo>
                    <a:pt x="0" y="642"/>
                    <a:pt x="526" y="59"/>
                    <a:pt x="1226" y="59"/>
                  </a:cubicBezTo>
                  <a:cubicBezTo>
                    <a:pt x="1985" y="0"/>
                    <a:pt x="2569" y="584"/>
                    <a:pt x="2569" y="1343"/>
                  </a:cubicBezTo>
                  <a:cubicBezTo>
                    <a:pt x="2569" y="2043"/>
                    <a:pt x="2043" y="2627"/>
                    <a:pt x="1285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5" name="Google Shape;4725;p14"/>
            <p:cNvSpPr/>
            <p:nvPr/>
          </p:nvSpPr>
          <p:spPr>
            <a:xfrm>
              <a:off x="6333050" y="2936300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452" y="1985"/>
                    <a:pt x="1927" y="2510"/>
                    <a:pt x="1168" y="2510"/>
                  </a:cubicBezTo>
                  <a:cubicBezTo>
                    <a:pt x="526" y="2452"/>
                    <a:pt x="1" y="1926"/>
                    <a:pt x="1" y="1226"/>
                  </a:cubicBezTo>
                  <a:cubicBezTo>
                    <a:pt x="1" y="525"/>
                    <a:pt x="584" y="0"/>
                    <a:pt x="1285" y="0"/>
                  </a:cubicBezTo>
                  <a:cubicBezTo>
                    <a:pt x="1985" y="0"/>
                    <a:pt x="2510" y="584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6" name="Google Shape;4726;p14"/>
            <p:cNvSpPr/>
            <p:nvPr/>
          </p:nvSpPr>
          <p:spPr>
            <a:xfrm>
              <a:off x="5597575" y="975050"/>
              <a:ext cx="61325" cy="61300"/>
            </a:xfrm>
            <a:custGeom>
              <a:avLst/>
              <a:gdLst/>
              <a:ahLst/>
              <a:cxnLst/>
              <a:rect l="l" t="t" r="r" b="b"/>
              <a:pathLst>
                <a:path w="2453" h="2452" extrusionOk="0">
                  <a:moveTo>
                    <a:pt x="1227" y="0"/>
                  </a:moveTo>
                  <a:cubicBezTo>
                    <a:pt x="1927" y="0"/>
                    <a:pt x="2452" y="584"/>
                    <a:pt x="2452" y="1226"/>
                  </a:cubicBezTo>
                  <a:cubicBezTo>
                    <a:pt x="2452" y="1868"/>
                    <a:pt x="1869" y="2452"/>
                    <a:pt x="1227" y="2452"/>
                  </a:cubicBezTo>
                  <a:cubicBezTo>
                    <a:pt x="526" y="2452"/>
                    <a:pt x="1" y="1868"/>
                    <a:pt x="1" y="1168"/>
                  </a:cubicBezTo>
                  <a:cubicBezTo>
                    <a:pt x="1" y="525"/>
                    <a:pt x="585" y="0"/>
                    <a:pt x="12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7" name="Google Shape;4727;p14"/>
            <p:cNvSpPr/>
            <p:nvPr/>
          </p:nvSpPr>
          <p:spPr>
            <a:xfrm>
              <a:off x="3634875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1226" y="2510"/>
                  </a:moveTo>
                  <a:cubicBezTo>
                    <a:pt x="526" y="2510"/>
                    <a:pt x="1" y="1926"/>
                    <a:pt x="1" y="1226"/>
                  </a:cubicBezTo>
                  <a:cubicBezTo>
                    <a:pt x="59" y="525"/>
                    <a:pt x="584" y="0"/>
                    <a:pt x="1226" y="0"/>
                  </a:cubicBezTo>
                  <a:cubicBezTo>
                    <a:pt x="1927" y="0"/>
                    <a:pt x="2510" y="584"/>
                    <a:pt x="2452" y="1284"/>
                  </a:cubicBezTo>
                  <a:cubicBezTo>
                    <a:pt x="2452" y="1985"/>
                    <a:pt x="1927" y="2510"/>
                    <a:pt x="1226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8" name="Google Shape;4728;p14"/>
            <p:cNvSpPr/>
            <p:nvPr/>
          </p:nvSpPr>
          <p:spPr>
            <a:xfrm>
              <a:off x="6333050" y="2692600"/>
              <a:ext cx="62775" cy="62775"/>
            </a:xfrm>
            <a:custGeom>
              <a:avLst/>
              <a:gdLst/>
              <a:ahLst/>
              <a:cxnLst/>
              <a:rect l="l" t="t" r="r" b="b"/>
              <a:pathLst>
                <a:path w="2511" h="2511" extrusionOk="0">
                  <a:moveTo>
                    <a:pt x="2510" y="1284"/>
                  </a:moveTo>
                  <a:cubicBezTo>
                    <a:pt x="2510" y="1985"/>
                    <a:pt x="1927" y="2510"/>
                    <a:pt x="1226" y="2510"/>
                  </a:cubicBezTo>
                  <a:cubicBezTo>
                    <a:pt x="526" y="2510"/>
                    <a:pt x="1" y="1985"/>
                    <a:pt x="1" y="1284"/>
                  </a:cubicBezTo>
                  <a:cubicBezTo>
                    <a:pt x="1" y="584"/>
                    <a:pt x="584" y="0"/>
                    <a:pt x="1285" y="59"/>
                  </a:cubicBezTo>
                  <a:cubicBezTo>
                    <a:pt x="1985" y="59"/>
                    <a:pt x="2510" y="584"/>
                    <a:pt x="2510" y="128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9" name="Google Shape;4729;p14"/>
            <p:cNvSpPr/>
            <p:nvPr/>
          </p:nvSpPr>
          <p:spPr>
            <a:xfrm>
              <a:off x="3881500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510" y="1926"/>
                    <a:pt x="1985" y="2452"/>
                    <a:pt x="1284" y="2452"/>
                  </a:cubicBezTo>
                  <a:cubicBezTo>
                    <a:pt x="584" y="2510"/>
                    <a:pt x="0" y="1985"/>
                    <a:pt x="0" y="1226"/>
                  </a:cubicBezTo>
                  <a:cubicBezTo>
                    <a:pt x="0" y="525"/>
                    <a:pt x="584" y="0"/>
                    <a:pt x="1284" y="0"/>
                  </a:cubicBezTo>
                  <a:cubicBezTo>
                    <a:pt x="1985" y="0"/>
                    <a:pt x="2510" y="525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0" name="Google Shape;4730;p14"/>
            <p:cNvSpPr/>
            <p:nvPr/>
          </p:nvSpPr>
          <p:spPr>
            <a:xfrm>
              <a:off x="6333050" y="2447425"/>
              <a:ext cx="61325" cy="59875"/>
            </a:xfrm>
            <a:custGeom>
              <a:avLst/>
              <a:gdLst/>
              <a:ahLst/>
              <a:cxnLst/>
              <a:rect l="l" t="t" r="r" b="b"/>
              <a:pathLst>
                <a:path w="2453" h="2395" extrusionOk="0">
                  <a:moveTo>
                    <a:pt x="2452" y="1168"/>
                  </a:moveTo>
                  <a:cubicBezTo>
                    <a:pt x="2452" y="1810"/>
                    <a:pt x="1868" y="2394"/>
                    <a:pt x="1226" y="2394"/>
                  </a:cubicBezTo>
                  <a:cubicBezTo>
                    <a:pt x="643" y="2394"/>
                    <a:pt x="59" y="1869"/>
                    <a:pt x="59" y="1227"/>
                  </a:cubicBezTo>
                  <a:cubicBezTo>
                    <a:pt x="1" y="585"/>
                    <a:pt x="584" y="1"/>
                    <a:pt x="1226" y="1"/>
                  </a:cubicBezTo>
                  <a:cubicBezTo>
                    <a:pt x="1868" y="1"/>
                    <a:pt x="2452" y="585"/>
                    <a:pt x="2452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1" name="Google Shape;4731;p14"/>
            <p:cNvSpPr/>
            <p:nvPr/>
          </p:nvSpPr>
          <p:spPr>
            <a:xfrm>
              <a:off x="6086425" y="3919825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227" y="1"/>
                  </a:moveTo>
                  <a:cubicBezTo>
                    <a:pt x="1869" y="1"/>
                    <a:pt x="2453" y="584"/>
                    <a:pt x="2453" y="1226"/>
                  </a:cubicBezTo>
                  <a:cubicBezTo>
                    <a:pt x="2453" y="1869"/>
                    <a:pt x="1869" y="2394"/>
                    <a:pt x="1285" y="2452"/>
                  </a:cubicBezTo>
                  <a:cubicBezTo>
                    <a:pt x="585" y="2452"/>
                    <a:pt x="1" y="1869"/>
                    <a:pt x="59" y="1168"/>
                  </a:cubicBezTo>
                  <a:cubicBezTo>
                    <a:pt x="59" y="584"/>
                    <a:pt x="585" y="1"/>
                    <a:pt x="1227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2" name="Google Shape;4732;p14"/>
            <p:cNvSpPr/>
            <p:nvPr/>
          </p:nvSpPr>
          <p:spPr>
            <a:xfrm>
              <a:off x="2657175" y="486175"/>
              <a:ext cx="59850" cy="59875"/>
            </a:xfrm>
            <a:custGeom>
              <a:avLst/>
              <a:gdLst/>
              <a:ahLst/>
              <a:cxnLst/>
              <a:rect l="l" t="t" r="r" b="b"/>
              <a:pathLst>
                <a:path w="2394" h="2395" extrusionOk="0">
                  <a:moveTo>
                    <a:pt x="2394" y="1168"/>
                  </a:moveTo>
                  <a:cubicBezTo>
                    <a:pt x="2394" y="1752"/>
                    <a:pt x="1868" y="2336"/>
                    <a:pt x="1226" y="2394"/>
                  </a:cubicBezTo>
                  <a:cubicBezTo>
                    <a:pt x="584" y="2394"/>
                    <a:pt x="0" y="1810"/>
                    <a:pt x="0" y="1168"/>
                  </a:cubicBezTo>
                  <a:cubicBezTo>
                    <a:pt x="0" y="526"/>
                    <a:pt x="584" y="1"/>
                    <a:pt x="1168" y="1"/>
                  </a:cubicBezTo>
                  <a:cubicBezTo>
                    <a:pt x="1810" y="1"/>
                    <a:pt x="2394" y="526"/>
                    <a:pt x="2394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3" name="Google Shape;4733;p14"/>
            <p:cNvSpPr/>
            <p:nvPr/>
          </p:nvSpPr>
          <p:spPr>
            <a:xfrm>
              <a:off x="4126650" y="239575"/>
              <a:ext cx="58400" cy="59850"/>
            </a:xfrm>
            <a:custGeom>
              <a:avLst/>
              <a:gdLst/>
              <a:ahLst/>
              <a:cxnLst/>
              <a:rect l="l" t="t" r="r" b="b"/>
              <a:pathLst>
                <a:path w="2336" h="2394" extrusionOk="0">
                  <a:moveTo>
                    <a:pt x="1168" y="2335"/>
                  </a:moveTo>
                  <a:cubicBezTo>
                    <a:pt x="526" y="2394"/>
                    <a:pt x="0" y="1810"/>
                    <a:pt x="0" y="1226"/>
                  </a:cubicBezTo>
                  <a:cubicBezTo>
                    <a:pt x="0" y="584"/>
                    <a:pt x="526" y="0"/>
                    <a:pt x="1168" y="0"/>
                  </a:cubicBezTo>
                  <a:cubicBezTo>
                    <a:pt x="1752" y="0"/>
                    <a:pt x="2335" y="526"/>
                    <a:pt x="2335" y="1168"/>
                  </a:cubicBezTo>
                  <a:cubicBezTo>
                    <a:pt x="2335" y="1810"/>
                    <a:pt x="1810" y="2335"/>
                    <a:pt x="1168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4" name="Google Shape;4734;p14"/>
            <p:cNvSpPr/>
            <p:nvPr/>
          </p:nvSpPr>
          <p:spPr>
            <a:xfrm>
              <a:off x="5845650" y="1223125"/>
              <a:ext cx="56950" cy="58375"/>
            </a:xfrm>
            <a:custGeom>
              <a:avLst/>
              <a:gdLst/>
              <a:ahLst/>
              <a:cxnLst/>
              <a:rect l="l" t="t" r="r" b="b"/>
              <a:pathLst>
                <a:path w="2278" h="2335" extrusionOk="0">
                  <a:moveTo>
                    <a:pt x="2277" y="1167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335"/>
                    <a:pt x="1" y="1810"/>
                    <a:pt x="1" y="1109"/>
                  </a:cubicBezTo>
                  <a:cubicBezTo>
                    <a:pt x="59" y="467"/>
                    <a:pt x="526" y="0"/>
                    <a:pt x="1168" y="0"/>
                  </a:cubicBezTo>
                  <a:cubicBezTo>
                    <a:pt x="1810" y="0"/>
                    <a:pt x="2277" y="525"/>
                    <a:pt x="2277" y="116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5" name="Google Shape;4735;p14"/>
            <p:cNvSpPr/>
            <p:nvPr/>
          </p:nvSpPr>
          <p:spPr>
            <a:xfrm>
              <a:off x="3394100" y="241025"/>
              <a:ext cx="58400" cy="56950"/>
            </a:xfrm>
            <a:custGeom>
              <a:avLst/>
              <a:gdLst/>
              <a:ahLst/>
              <a:cxnLst/>
              <a:rect l="l" t="t" r="r" b="b"/>
              <a:pathLst>
                <a:path w="2336" h="2278" extrusionOk="0">
                  <a:moveTo>
                    <a:pt x="2277" y="1168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277"/>
                    <a:pt x="0" y="1752"/>
                    <a:pt x="59" y="1051"/>
                  </a:cubicBezTo>
                  <a:cubicBezTo>
                    <a:pt x="59" y="409"/>
                    <a:pt x="584" y="1"/>
                    <a:pt x="1226" y="1"/>
                  </a:cubicBezTo>
                  <a:cubicBezTo>
                    <a:pt x="1868" y="1"/>
                    <a:pt x="2335" y="526"/>
                    <a:pt x="2277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6" name="Google Shape;4736;p14"/>
            <p:cNvSpPr/>
            <p:nvPr/>
          </p:nvSpPr>
          <p:spPr>
            <a:xfrm>
              <a:off x="6335975" y="3185825"/>
              <a:ext cx="56925" cy="56925"/>
            </a:xfrm>
            <a:custGeom>
              <a:avLst/>
              <a:gdLst/>
              <a:ahLst/>
              <a:cxnLst/>
              <a:rect l="l" t="t" r="r" b="b"/>
              <a:pathLst>
                <a:path w="2277" h="2277" extrusionOk="0">
                  <a:moveTo>
                    <a:pt x="1168" y="2277"/>
                  </a:moveTo>
                  <a:cubicBezTo>
                    <a:pt x="526" y="2277"/>
                    <a:pt x="0" y="1810"/>
                    <a:pt x="0" y="1168"/>
                  </a:cubicBezTo>
                  <a:cubicBezTo>
                    <a:pt x="0" y="467"/>
                    <a:pt x="467" y="0"/>
                    <a:pt x="1168" y="0"/>
                  </a:cubicBezTo>
                  <a:cubicBezTo>
                    <a:pt x="1810" y="0"/>
                    <a:pt x="2277" y="526"/>
                    <a:pt x="2277" y="1109"/>
                  </a:cubicBezTo>
                  <a:cubicBezTo>
                    <a:pt x="2277" y="1751"/>
                    <a:pt x="1751" y="2277"/>
                    <a:pt x="1168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7" name="Google Shape;4737;p14"/>
            <p:cNvSpPr/>
            <p:nvPr/>
          </p:nvSpPr>
          <p:spPr>
            <a:xfrm>
              <a:off x="5356800" y="731350"/>
              <a:ext cx="56950" cy="55475"/>
            </a:xfrm>
            <a:custGeom>
              <a:avLst/>
              <a:gdLst/>
              <a:ahLst/>
              <a:cxnLst/>
              <a:rect l="l" t="t" r="r" b="b"/>
              <a:pathLst>
                <a:path w="2278" h="2219" extrusionOk="0">
                  <a:moveTo>
                    <a:pt x="1168" y="2218"/>
                  </a:moveTo>
                  <a:cubicBezTo>
                    <a:pt x="526" y="2218"/>
                    <a:pt x="59" y="1810"/>
                    <a:pt x="1" y="1168"/>
                  </a:cubicBezTo>
                  <a:cubicBezTo>
                    <a:pt x="1" y="467"/>
                    <a:pt x="468" y="0"/>
                    <a:pt x="1110" y="0"/>
                  </a:cubicBezTo>
                  <a:cubicBezTo>
                    <a:pt x="1752" y="0"/>
                    <a:pt x="2277" y="467"/>
                    <a:pt x="2277" y="1051"/>
                  </a:cubicBezTo>
                  <a:cubicBezTo>
                    <a:pt x="2277" y="1693"/>
                    <a:pt x="1810" y="2218"/>
                    <a:pt x="1168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8" name="Google Shape;4738;p14"/>
            <p:cNvSpPr/>
            <p:nvPr/>
          </p:nvSpPr>
          <p:spPr>
            <a:xfrm>
              <a:off x="1924625" y="979425"/>
              <a:ext cx="52550" cy="52550"/>
            </a:xfrm>
            <a:custGeom>
              <a:avLst/>
              <a:gdLst/>
              <a:ahLst/>
              <a:cxnLst/>
              <a:rect l="l" t="t" r="r" b="b"/>
              <a:pathLst>
                <a:path w="2102" h="2102" extrusionOk="0">
                  <a:moveTo>
                    <a:pt x="2102" y="1051"/>
                  </a:moveTo>
                  <a:cubicBezTo>
                    <a:pt x="2102" y="1576"/>
                    <a:pt x="1635" y="2043"/>
                    <a:pt x="1051" y="2102"/>
                  </a:cubicBezTo>
                  <a:cubicBezTo>
                    <a:pt x="526" y="2102"/>
                    <a:pt x="0" y="1576"/>
                    <a:pt x="0" y="993"/>
                  </a:cubicBezTo>
                  <a:cubicBezTo>
                    <a:pt x="0" y="467"/>
                    <a:pt x="526" y="0"/>
                    <a:pt x="1051" y="0"/>
                  </a:cubicBezTo>
                  <a:cubicBezTo>
                    <a:pt x="1576" y="0"/>
                    <a:pt x="2102" y="467"/>
                    <a:pt x="2102" y="10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9" name="Google Shape;4739;p14"/>
            <p:cNvSpPr/>
            <p:nvPr/>
          </p:nvSpPr>
          <p:spPr>
            <a:xfrm>
              <a:off x="6337425" y="22052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1051" y="0"/>
                  </a:moveTo>
                  <a:cubicBezTo>
                    <a:pt x="1577" y="0"/>
                    <a:pt x="2102" y="467"/>
                    <a:pt x="2102" y="993"/>
                  </a:cubicBezTo>
                  <a:cubicBezTo>
                    <a:pt x="2160" y="1576"/>
                    <a:pt x="1635" y="2102"/>
                    <a:pt x="1051" y="2102"/>
                  </a:cubicBezTo>
                  <a:cubicBezTo>
                    <a:pt x="526" y="2043"/>
                    <a:pt x="1" y="1576"/>
                    <a:pt x="1" y="1051"/>
                  </a:cubicBezTo>
                  <a:cubicBezTo>
                    <a:pt x="1" y="467"/>
                    <a:pt x="526" y="0"/>
                    <a:pt x="105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0" name="Google Shape;4740;p14"/>
            <p:cNvSpPr/>
            <p:nvPr/>
          </p:nvSpPr>
          <p:spPr>
            <a:xfrm>
              <a:off x="1431400" y="171487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2101" y="1052"/>
                  </a:moveTo>
                  <a:cubicBezTo>
                    <a:pt x="2101" y="1635"/>
                    <a:pt x="1635" y="2102"/>
                    <a:pt x="1051" y="2102"/>
                  </a:cubicBezTo>
                  <a:cubicBezTo>
                    <a:pt x="467" y="2102"/>
                    <a:pt x="0" y="1577"/>
                    <a:pt x="0" y="1052"/>
                  </a:cubicBezTo>
                  <a:cubicBezTo>
                    <a:pt x="0" y="468"/>
                    <a:pt x="525" y="1"/>
                    <a:pt x="1051" y="1"/>
                  </a:cubicBezTo>
                  <a:cubicBezTo>
                    <a:pt x="1576" y="59"/>
                    <a:pt x="2101" y="526"/>
                    <a:pt x="2101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1" name="Google Shape;4741;p14"/>
            <p:cNvSpPr/>
            <p:nvPr/>
          </p:nvSpPr>
          <p:spPr>
            <a:xfrm>
              <a:off x="5601950" y="4661125"/>
              <a:ext cx="52575" cy="52575"/>
            </a:xfrm>
            <a:custGeom>
              <a:avLst/>
              <a:gdLst/>
              <a:ahLst/>
              <a:cxnLst/>
              <a:rect l="l" t="t" r="r" b="b"/>
              <a:pathLst>
                <a:path w="2103" h="2103" extrusionOk="0">
                  <a:moveTo>
                    <a:pt x="2102" y="993"/>
                  </a:moveTo>
                  <a:cubicBezTo>
                    <a:pt x="2102" y="1519"/>
                    <a:pt x="1635" y="2044"/>
                    <a:pt x="1052" y="2044"/>
                  </a:cubicBezTo>
                  <a:cubicBezTo>
                    <a:pt x="526" y="2102"/>
                    <a:pt x="1" y="1577"/>
                    <a:pt x="1" y="993"/>
                  </a:cubicBezTo>
                  <a:cubicBezTo>
                    <a:pt x="1" y="468"/>
                    <a:pt x="468" y="1"/>
                    <a:pt x="1052" y="1"/>
                  </a:cubicBezTo>
                  <a:cubicBezTo>
                    <a:pt x="1577" y="1"/>
                    <a:pt x="2044" y="468"/>
                    <a:pt x="2102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2" name="Google Shape;4742;p14"/>
            <p:cNvSpPr/>
            <p:nvPr/>
          </p:nvSpPr>
          <p:spPr>
            <a:xfrm>
              <a:off x="4865025" y="51500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2102" y="992"/>
                  </a:moveTo>
                  <a:cubicBezTo>
                    <a:pt x="2161" y="1518"/>
                    <a:pt x="1694" y="2043"/>
                    <a:pt x="1110" y="2101"/>
                  </a:cubicBezTo>
                  <a:cubicBezTo>
                    <a:pt x="526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2" y="0"/>
                  </a:cubicBezTo>
                  <a:cubicBezTo>
                    <a:pt x="1577" y="0"/>
                    <a:pt x="2102" y="467"/>
                    <a:pt x="2102" y="99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3" name="Google Shape;4743;p14"/>
            <p:cNvSpPr/>
            <p:nvPr/>
          </p:nvSpPr>
          <p:spPr>
            <a:xfrm>
              <a:off x="4376175" y="242500"/>
              <a:ext cx="52575" cy="52550"/>
            </a:xfrm>
            <a:custGeom>
              <a:avLst/>
              <a:gdLst/>
              <a:ahLst/>
              <a:cxnLst/>
              <a:rect l="l" t="t" r="r" b="b"/>
              <a:pathLst>
                <a:path w="2103" h="2102" extrusionOk="0">
                  <a:moveTo>
                    <a:pt x="2102" y="1109"/>
                  </a:moveTo>
                  <a:cubicBezTo>
                    <a:pt x="2044" y="1634"/>
                    <a:pt x="1577" y="2101"/>
                    <a:pt x="1051" y="2101"/>
                  </a:cubicBezTo>
                  <a:cubicBezTo>
                    <a:pt x="468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1" y="58"/>
                  </a:cubicBezTo>
                  <a:cubicBezTo>
                    <a:pt x="1635" y="58"/>
                    <a:pt x="2102" y="525"/>
                    <a:pt x="2102" y="110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4" name="Google Shape;4744;p14"/>
            <p:cNvSpPr/>
            <p:nvPr/>
          </p:nvSpPr>
          <p:spPr>
            <a:xfrm>
              <a:off x="1190625" y="2942125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8"/>
                    <a:pt x="1518" y="1985"/>
                    <a:pt x="992" y="1985"/>
                  </a:cubicBezTo>
                  <a:cubicBezTo>
                    <a:pt x="409" y="1985"/>
                    <a:pt x="0" y="1576"/>
                    <a:pt x="0" y="993"/>
                  </a:cubicBezTo>
                  <a:cubicBezTo>
                    <a:pt x="0" y="409"/>
                    <a:pt x="350" y="117"/>
                    <a:pt x="876" y="59"/>
                  </a:cubicBezTo>
                  <a:cubicBezTo>
                    <a:pt x="1459" y="0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5" name="Google Shape;4745;p14"/>
            <p:cNvSpPr/>
            <p:nvPr/>
          </p:nvSpPr>
          <p:spPr>
            <a:xfrm>
              <a:off x="2169775" y="734250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1927" y="935"/>
                  </a:moveTo>
                  <a:cubicBezTo>
                    <a:pt x="1868" y="1577"/>
                    <a:pt x="1577" y="1927"/>
                    <a:pt x="935" y="1927"/>
                  </a:cubicBezTo>
                  <a:cubicBezTo>
                    <a:pt x="351" y="1927"/>
                    <a:pt x="1" y="1577"/>
                    <a:pt x="1" y="935"/>
                  </a:cubicBezTo>
                  <a:cubicBezTo>
                    <a:pt x="59" y="410"/>
                    <a:pt x="351" y="59"/>
                    <a:pt x="935" y="59"/>
                  </a:cubicBezTo>
                  <a:cubicBezTo>
                    <a:pt x="1577" y="1"/>
                    <a:pt x="1810" y="410"/>
                    <a:pt x="1927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6" name="Google Shape;4746;p14"/>
            <p:cNvSpPr/>
            <p:nvPr/>
          </p:nvSpPr>
          <p:spPr>
            <a:xfrm>
              <a:off x="1190625" y="2695500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9"/>
                    <a:pt x="1518" y="1927"/>
                    <a:pt x="992" y="1985"/>
                  </a:cubicBezTo>
                  <a:cubicBezTo>
                    <a:pt x="409" y="1985"/>
                    <a:pt x="0" y="1577"/>
                    <a:pt x="0" y="993"/>
                  </a:cubicBezTo>
                  <a:cubicBezTo>
                    <a:pt x="0" y="409"/>
                    <a:pt x="350" y="118"/>
                    <a:pt x="876" y="59"/>
                  </a:cubicBezTo>
                  <a:cubicBezTo>
                    <a:pt x="1459" y="1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7" name="Google Shape;4747;p14"/>
            <p:cNvSpPr/>
            <p:nvPr/>
          </p:nvSpPr>
          <p:spPr>
            <a:xfrm>
              <a:off x="6340350" y="3432425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934" y="1927"/>
                  </a:moveTo>
                  <a:cubicBezTo>
                    <a:pt x="409" y="1927"/>
                    <a:pt x="0" y="1519"/>
                    <a:pt x="0" y="935"/>
                  </a:cubicBezTo>
                  <a:cubicBezTo>
                    <a:pt x="0" y="410"/>
                    <a:pt x="467" y="1"/>
                    <a:pt x="993" y="1"/>
                  </a:cubicBezTo>
                  <a:cubicBezTo>
                    <a:pt x="1576" y="59"/>
                    <a:pt x="1868" y="410"/>
                    <a:pt x="1927" y="935"/>
                  </a:cubicBezTo>
                  <a:cubicBezTo>
                    <a:pt x="1927" y="1519"/>
                    <a:pt x="1518" y="1927"/>
                    <a:pt x="934" y="19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8" name="Google Shape;4748;p14"/>
            <p:cNvSpPr/>
            <p:nvPr/>
          </p:nvSpPr>
          <p:spPr>
            <a:xfrm>
              <a:off x="3151850" y="245400"/>
              <a:ext cx="48200" cy="46725"/>
            </a:xfrm>
            <a:custGeom>
              <a:avLst/>
              <a:gdLst/>
              <a:ahLst/>
              <a:cxnLst/>
              <a:rect l="l" t="t" r="r" b="b"/>
              <a:pathLst>
                <a:path w="1928" h="1869" extrusionOk="0">
                  <a:moveTo>
                    <a:pt x="1927" y="993"/>
                  </a:moveTo>
                  <a:cubicBezTo>
                    <a:pt x="1869" y="1518"/>
                    <a:pt x="1577" y="1869"/>
                    <a:pt x="993" y="1869"/>
                  </a:cubicBezTo>
                  <a:cubicBezTo>
                    <a:pt x="410" y="1869"/>
                    <a:pt x="1" y="1402"/>
                    <a:pt x="59" y="876"/>
                  </a:cubicBezTo>
                  <a:cubicBezTo>
                    <a:pt x="118" y="293"/>
                    <a:pt x="468" y="1"/>
                    <a:pt x="1052" y="1"/>
                  </a:cubicBezTo>
                  <a:cubicBezTo>
                    <a:pt x="1635" y="59"/>
                    <a:pt x="1869" y="409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9" name="Google Shape;4749;p14"/>
            <p:cNvSpPr/>
            <p:nvPr/>
          </p:nvSpPr>
          <p:spPr>
            <a:xfrm>
              <a:off x="5850025" y="4415975"/>
              <a:ext cx="48200" cy="48175"/>
            </a:xfrm>
            <a:custGeom>
              <a:avLst/>
              <a:gdLst/>
              <a:ahLst/>
              <a:cxnLst/>
              <a:rect l="l" t="t" r="r" b="b"/>
              <a:pathLst>
                <a:path w="1928" h="1927" extrusionOk="0">
                  <a:moveTo>
                    <a:pt x="935" y="1"/>
                  </a:moveTo>
                  <a:cubicBezTo>
                    <a:pt x="1519" y="1"/>
                    <a:pt x="1927" y="409"/>
                    <a:pt x="1927" y="935"/>
                  </a:cubicBezTo>
                  <a:cubicBezTo>
                    <a:pt x="1927" y="1518"/>
                    <a:pt x="1519" y="1927"/>
                    <a:pt x="993" y="1927"/>
                  </a:cubicBezTo>
                  <a:cubicBezTo>
                    <a:pt x="410" y="1869"/>
                    <a:pt x="59" y="1577"/>
                    <a:pt x="59" y="993"/>
                  </a:cubicBezTo>
                  <a:cubicBezTo>
                    <a:pt x="1" y="468"/>
                    <a:pt x="410" y="1"/>
                    <a:pt x="9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0" name="Google Shape;4750;p14"/>
            <p:cNvSpPr/>
            <p:nvPr/>
          </p:nvSpPr>
          <p:spPr>
            <a:xfrm>
              <a:off x="3640725" y="5393675"/>
              <a:ext cx="49625" cy="49650"/>
            </a:xfrm>
            <a:custGeom>
              <a:avLst/>
              <a:gdLst/>
              <a:ahLst/>
              <a:cxnLst/>
              <a:rect l="l" t="t" r="r" b="b"/>
              <a:pathLst>
                <a:path w="1985" h="1986" extrusionOk="0">
                  <a:moveTo>
                    <a:pt x="934" y="1985"/>
                  </a:moveTo>
                  <a:cubicBezTo>
                    <a:pt x="409" y="1927"/>
                    <a:pt x="0" y="1460"/>
                    <a:pt x="58" y="935"/>
                  </a:cubicBezTo>
                  <a:cubicBezTo>
                    <a:pt x="117" y="351"/>
                    <a:pt x="584" y="1"/>
                    <a:pt x="1109" y="59"/>
                  </a:cubicBezTo>
                  <a:cubicBezTo>
                    <a:pt x="1693" y="118"/>
                    <a:pt x="1985" y="468"/>
                    <a:pt x="1985" y="1052"/>
                  </a:cubicBezTo>
                  <a:cubicBezTo>
                    <a:pt x="1985" y="1577"/>
                    <a:pt x="1518" y="1985"/>
                    <a:pt x="934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1" name="Google Shape;4751;p14"/>
            <p:cNvSpPr/>
            <p:nvPr/>
          </p:nvSpPr>
          <p:spPr>
            <a:xfrm>
              <a:off x="3884400" y="5393675"/>
              <a:ext cx="48200" cy="49650"/>
            </a:xfrm>
            <a:custGeom>
              <a:avLst/>
              <a:gdLst/>
              <a:ahLst/>
              <a:cxnLst/>
              <a:rect l="l" t="t" r="r" b="b"/>
              <a:pathLst>
                <a:path w="1928" h="1986" extrusionOk="0">
                  <a:moveTo>
                    <a:pt x="1927" y="993"/>
                  </a:moveTo>
                  <a:cubicBezTo>
                    <a:pt x="1927" y="1577"/>
                    <a:pt x="1519" y="1985"/>
                    <a:pt x="993" y="1985"/>
                  </a:cubicBezTo>
                  <a:cubicBezTo>
                    <a:pt x="409" y="1985"/>
                    <a:pt x="1" y="1519"/>
                    <a:pt x="1" y="993"/>
                  </a:cubicBezTo>
                  <a:cubicBezTo>
                    <a:pt x="59" y="409"/>
                    <a:pt x="409" y="59"/>
                    <a:pt x="935" y="59"/>
                  </a:cubicBezTo>
                  <a:cubicBezTo>
                    <a:pt x="1519" y="1"/>
                    <a:pt x="1927" y="468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2" name="Google Shape;4752;p14"/>
            <p:cNvSpPr/>
            <p:nvPr/>
          </p:nvSpPr>
          <p:spPr>
            <a:xfrm>
              <a:off x="1190625" y="2454725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1868" y="935"/>
                  </a:moveTo>
                  <a:cubicBezTo>
                    <a:pt x="1809" y="1518"/>
                    <a:pt x="1459" y="1869"/>
                    <a:pt x="934" y="1810"/>
                  </a:cubicBezTo>
                  <a:cubicBezTo>
                    <a:pt x="350" y="1810"/>
                    <a:pt x="0" y="1402"/>
                    <a:pt x="58" y="876"/>
                  </a:cubicBezTo>
                  <a:cubicBezTo>
                    <a:pt x="117" y="351"/>
                    <a:pt x="467" y="1"/>
                    <a:pt x="992" y="1"/>
                  </a:cubicBezTo>
                  <a:cubicBezTo>
                    <a:pt x="1518" y="1"/>
                    <a:pt x="1809" y="409"/>
                    <a:pt x="1868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3" name="Google Shape;4753;p14"/>
            <p:cNvSpPr/>
            <p:nvPr/>
          </p:nvSpPr>
          <p:spPr>
            <a:xfrm>
              <a:off x="1434300" y="39227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460" y="117"/>
                    <a:pt x="1869" y="409"/>
                    <a:pt x="1810" y="993"/>
                  </a:cubicBezTo>
                  <a:cubicBezTo>
                    <a:pt x="1810" y="1518"/>
                    <a:pt x="1460" y="1868"/>
                    <a:pt x="876" y="1868"/>
                  </a:cubicBezTo>
                  <a:cubicBezTo>
                    <a:pt x="351" y="1810"/>
                    <a:pt x="1" y="1460"/>
                    <a:pt x="1" y="934"/>
                  </a:cubicBezTo>
                  <a:cubicBezTo>
                    <a:pt x="1" y="351"/>
                    <a:pt x="351" y="117"/>
                    <a:pt x="9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4" name="Google Shape;4754;p14"/>
            <p:cNvSpPr/>
            <p:nvPr/>
          </p:nvSpPr>
          <p:spPr>
            <a:xfrm>
              <a:off x="1680925" y="122457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934"/>
                  </a:moveTo>
                  <a:cubicBezTo>
                    <a:pt x="1810" y="1460"/>
                    <a:pt x="1518" y="1868"/>
                    <a:pt x="934" y="1868"/>
                  </a:cubicBezTo>
                  <a:cubicBezTo>
                    <a:pt x="351" y="1868"/>
                    <a:pt x="0" y="1518"/>
                    <a:pt x="0" y="934"/>
                  </a:cubicBezTo>
                  <a:cubicBezTo>
                    <a:pt x="0" y="409"/>
                    <a:pt x="351" y="59"/>
                    <a:pt x="876" y="59"/>
                  </a:cubicBezTo>
                  <a:cubicBezTo>
                    <a:pt x="1460" y="0"/>
                    <a:pt x="1752" y="351"/>
                    <a:pt x="1868" y="93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5" name="Google Shape;4755;p14"/>
            <p:cNvSpPr/>
            <p:nvPr/>
          </p:nvSpPr>
          <p:spPr>
            <a:xfrm>
              <a:off x="5358275" y="4906300"/>
              <a:ext cx="45250" cy="45250"/>
            </a:xfrm>
            <a:custGeom>
              <a:avLst/>
              <a:gdLst/>
              <a:ahLst/>
              <a:cxnLst/>
              <a:rect l="l" t="t" r="r" b="b"/>
              <a:pathLst>
                <a:path w="1810" h="1810" extrusionOk="0">
                  <a:moveTo>
                    <a:pt x="876" y="0"/>
                  </a:moveTo>
                  <a:cubicBezTo>
                    <a:pt x="1459" y="59"/>
                    <a:pt x="1810" y="350"/>
                    <a:pt x="1810" y="876"/>
                  </a:cubicBezTo>
                  <a:cubicBezTo>
                    <a:pt x="1810" y="1459"/>
                    <a:pt x="1518" y="1810"/>
                    <a:pt x="934" y="1810"/>
                  </a:cubicBezTo>
                  <a:cubicBezTo>
                    <a:pt x="409" y="1810"/>
                    <a:pt x="58" y="1518"/>
                    <a:pt x="0" y="992"/>
                  </a:cubicBezTo>
                  <a:cubicBezTo>
                    <a:pt x="0" y="409"/>
                    <a:pt x="350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6" name="Google Shape;4756;p14"/>
            <p:cNvSpPr/>
            <p:nvPr/>
          </p:nvSpPr>
          <p:spPr>
            <a:xfrm>
              <a:off x="1192075" y="318582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701"/>
                  </a:moveTo>
                  <a:cubicBezTo>
                    <a:pt x="1751" y="1518"/>
                    <a:pt x="1460" y="1868"/>
                    <a:pt x="876" y="1868"/>
                  </a:cubicBezTo>
                  <a:cubicBezTo>
                    <a:pt x="351" y="1868"/>
                    <a:pt x="0" y="1518"/>
                    <a:pt x="0" y="993"/>
                  </a:cubicBezTo>
                  <a:cubicBezTo>
                    <a:pt x="0" y="409"/>
                    <a:pt x="351" y="0"/>
                    <a:pt x="934" y="117"/>
                  </a:cubicBezTo>
                  <a:cubicBezTo>
                    <a:pt x="1285" y="175"/>
                    <a:pt x="1576" y="526"/>
                    <a:pt x="1868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7" name="Google Shape;4757;p14"/>
            <p:cNvSpPr/>
            <p:nvPr/>
          </p:nvSpPr>
          <p:spPr>
            <a:xfrm>
              <a:off x="2660100" y="5152900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992" y="1869"/>
                  </a:moveTo>
                  <a:cubicBezTo>
                    <a:pt x="409" y="1810"/>
                    <a:pt x="0" y="1518"/>
                    <a:pt x="0" y="935"/>
                  </a:cubicBezTo>
                  <a:cubicBezTo>
                    <a:pt x="0" y="351"/>
                    <a:pt x="350" y="1"/>
                    <a:pt x="934" y="1"/>
                  </a:cubicBezTo>
                  <a:cubicBezTo>
                    <a:pt x="1459" y="1"/>
                    <a:pt x="1810" y="351"/>
                    <a:pt x="1810" y="876"/>
                  </a:cubicBezTo>
                  <a:cubicBezTo>
                    <a:pt x="1868" y="1460"/>
                    <a:pt x="1518" y="1752"/>
                    <a:pt x="992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8" name="Google Shape;4758;p14"/>
            <p:cNvSpPr/>
            <p:nvPr/>
          </p:nvSpPr>
          <p:spPr>
            <a:xfrm>
              <a:off x="3395550" y="53951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518" y="117"/>
                    <a:pt x="1869" y="350"/>
                    <a:pt x="1869" y="934"/>
                  </a:cubicBezTo>
                  <a:cubicBezTo>
                    <a:pt x="1869" y="1518"/>
                    <a:pt x="1518" y="1868"/>
                    <a:pt x="935" y="1868"/>
                  </a:cubicBezTo>
                  <a:cubicBezTo>
                    <a:pt x="409" y="1868"/>
                    <a:pt x="59" y="1518"/>
                    <a:pt x="59" y="993"/>
                  </a:cubicBezTo>
                  <a:cubicBezTo>
                    <a:pt x="1" y="409"/>
                    <a:pt x="409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9" name="Google Shape;4759;p14"/>
            <p:cNvSpPr/>
            <p:nvPr/>
          </p:nvSpPr>
          <p:spPr>
            <a:xfrm>
              <a:off x="4132475" y="5396600"/>
              <a:ext cx="46725" cy="45275"/>
            </a:xfrm>
            <a:custGeom>
              <a:avLst/>
              <a:gdLst/>
              <a:ahLst/>
              <a:cxnLst/>
              <a:rect l="l" t="t" r="r" b="b"/>
              <a:pathLst>
                <a:path w="1869" h="1811" extrusionOk="0">
                  <a:moveTo>
                    <a:pt x="1869" y="876"/>
                  </a:moveTo>
                  <a:cubicBezTo>
                    <a:pt x="1752" y="1460"/>
                    <a:pt x="1460" y="1810"/>
                    <a:pt x="876" y="1810"/>
                  </a:cubicBezTo>
                  <a:cubicBezTo>
                    <a:pt x="351" y="1752"/>
                    <a:pt x="1" y="1402"/>
                    <a:pt x="1" y="818"/>
                  </a:cubicBezTo>
                  <a:cubicBezTo>
                    <a:pt x="59" y="292"/>
                    <a:pt x="409" y="1"/>
                    <a:pt x="935" y="1"/>
                  </a:cubicBezTo>
                  <a:cubicBezTo>
                    <a:pt x="1519" y="1"/>
                    <a:pt x="1752" y="351"/>
                    <a:pt x="1869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0" name="Google Shape;4760;p14"/>
            <p:cNvSpPr/>
            <p:nvPr/>
          </p:nvSpPr>
          <p:spPr>
            <a:xfrm>
              <a:off x="1926075" y="4661125"/>
              <a:ext cx="45275" cy="43825"/>
            </a:xfrm>
            <a:custGeom>
              <a:avLst/>
              <a:gdLst/>
              <a:ahLst/>
              <a:cxnLst/>
              <a:rect l="l" t="t" r="r" b="b"/>
              <a:pathLst>
                <a:path w="1811" h="1753" extrusionOk="0">
                  <a:moveTo>
                    <a:pt x="1810" y="993"/>
                  </a:moveTo>
                  <a:cubicBezTo>
                    <a:pt x="1518" y="1227"/>
                    <a:pt x="1227" y="1577"/>
                    <a:pt x="876" y="1635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293" y="1"/>
                    <a:pt x="818" y="59"/>
                  </a:cubicBezTo>
                  <a:cubicBezTo>
                    <a:pt x="1168" y="118"/>
                    <a:pt x="1460" y="410"/>
                    <a:pt x="1810" y="643"/>
                  </a:cubicBezTo>
                  <a:cubicBezTo>
                    <a:pt x="1810" y="760"/>
                    <a:pt x="1810" y="876"/>
                    <a:pt x="1810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1" name="Google Shape;4761;p14"/>
            <p:cNvSpPr/>
            <p:nvPr/>
          </p:nvSpPr>
          <p:spPr>
            <a:xfrm>
              <a:off x="5117475" y="493475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2"/>
                  </a:moveTo>
                  <a:cubicBezTo>
                    <a:pt x="1519" y="1285"/>
                    <a:pt x="1227" y="1635"/>
                    <a:pt x="877" y="1694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351" y="1"/>
                    <a:pt x="818" y="59"/>
                  </a:cubicBezTo>
                  <a:cubicBezTo>
                    <a:pt x="1168" y="118"/>
                    <a:pt x="1460" y="468"/>
                    <a:pt x="1810" y="701"/>
                  </a:cubicBezTo>
                  <a:cubicBezTo>
                    <a:pt x="1810" y="818"/>
                    <a:pt x="1810" y="935"/>
                    <a:pt x="1810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2" name="Google Shape;4762;p14"/>
            <p:cNvSpPr/>
            <p:nvPr/>
          </p:nvSpPr>
          <p:spPr>
            <a:xfrm>
              <a:off x="6096650" y="1472650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1"/>
                  </a:moveTo>
                  <a:cubicBezTo>
                    <a:pt x="1460" y="1285"/>
                    <a:pt x="1226" y="1635"/>
                    <a:pt x="876" y="1693"/>
                  </a:cubicBezTo>
                  <a:cubicBezTo>
                    <a:pt x="351" y="1752"/>
                    <a:pt x="1" y="1401"/>
                    <a:pt x="1" y="876"/>
                  </a:cubicBezTo>
                  <a:cubicBezTo>
                    <a:pt x="1" y="351"/>
                    <a:pt x="351" y="0"/>
                    <a:pt x="818" y="59"/>
                  </a:cubicBezTo>
                  <a:cubicBezTo>
                    <a:pt x="1168" y="117"/>
                    <a:pt x="1460" y="467"/>
                    <a:pt x="1810" y="701"/>
                  </a:cubicBezTo>
                  <a:lnTo>
                    <a:pt x="1810" y="105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3" name="Google Shape;4763;p14"/>
            <p:cNvSpPr/>
            <p:nvPr/>
          </p:nvSpPr>
          <p:spPr>
            <a:xfrm>
              <a:off x="6098100" y="4173750"/>
              <a:ext cx="37975" cy="42325"/>
            </a:xfrm>
            <a:custGeom>
              <a:avLst/>
              <a:gdLst/>
              <a:ahLst/>
              <a:cxnLst/>
              <a:rect l="l" t="t" r="r" b="b"/>
              <a:pathLst>
                <a:path w="1519" h="1693" extrusionOk="0">
                  <a:moveTo>
                    <a:pt x="643" y="1693"/>
                  </a:moveTo>
                  <a:cubicBezTo>
                    <a:pt x="410" y="1401"/>
                    <a:pt x="1" y="1051"/>
                    <a:pt x="59" y="817"/>
                  </a:cubicBezTo>
                  <a:cubicBezTo>
                    <a:pt x="118" y="526"/>
                    <a:pt x="526" y="117"/>
                    <a:pt x="818" y="59"/>
                  </a:cubicBezTo>
                  <a:cubicBezTo>
                    <a:pt x="993" y="0"/>
                    <a:pt x="1460" y="467"/>
                    <a:pt x="1460" y="759"/>
                  </a:cubicBezTo>
                  <a:cubicBezTo>
                    <a:pt x="1519" y="1051"/>
                    <a:pt x="1168" y="1343"/>
                    <a:pt x="993" y="1635"/>
                  </a:cubicBezTo>
                  <a:cubicBezTo>
                    <a:pt x="876" y="1635"/>
                    <a:pt x="760" y="1635"/>
                    <a:pt x="643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4" name="Google Shape;4764;p14"/>
            <p:cNvSpPr/>
            <p:nvPr/>
          </p:nvSpPr>
          <p:spPr>
            <a:xfrm>
              <a:off x="1196450" y="2212500"/>
              <a:ext cx="40875" cy="37950"/>
            </a:xfrm>
            <a:custGeom>
              <a:avLst/>
              <a:gdLst/>
              <a:ahLst/>
              <a:cxnLst/>
              <a:rect l="l" t="t" r="r" b="b"/>
              <a:pathLst>
                <a:path w="1635" h="1518" extrusionOk="0">
                  <a:moveTo>
                    <a:pt x="1635" y="934"/>
                  </a:moveTo>
                  <a:cubicBezTo>
                    <a:pt x="1285" y="1109"/>
                    <a:pt x="993" y="1518"/>
                    <a:pt x="701" y="1460"/>
                  </a:cubicBezTo>
                  <a:cubicBezTo>
                    <a:pt x="409" y="1401"/>
                    <a:pt x="59" y="993"/>
                    <a:pt x="0" y="701"/>
                  </a:cubicBezTo>
                  <a:cubicBezTo>
                    <a:pt x="0" y="467"/>
                    <a:pt x="467" y="0"/>
                    <a:pt x="701" y="0"/>
                  </a:cubicBezTo>
                  <a:cubicBezTo>
                    <a:pt x="993" y="0"/>
                    <a:pt x="1343" y="350"/>
                    <a:pt x="1635" y="584"/>
                  </a:cubicBezTo>
                  <a:lnTo>
                    <a:pt x="1635" y="934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5" name="Google Shape;4765;p14"/>
            <p:cNvSpPr/>
            <p:nvPr/>
          </p:nvSpPr>
          <p:spPr>
            <a:xfrm>
              <a:off x="6346175" y="1970250"/>
              <a:ext cx="40900" cy="36525"/>
            </a:xfrm>
            <a:custGeom>
              <a:avLst/>
              <a:gdLst/>
              <a:ahLst/>
              <a:cxnLst/>
              <a:rect l="l" t="t" r="r" b="b"/>
              <a:pathLst>
                <a:path w="1636" h="1461" extrusionOk="0">
                  <a:moveTo>
                    <a:pt x="1577" y="935"/>
                  </a:moveTo>
                  <a:cubicBezTo>
                    <a:pt x="1285" y="1110"/>
                    <a:pt x="935" y="1460"/>
                    <a:pt x="701" y="1402"/>
                  </a:cubicBezTo>
                  <a:cubicBezTo>
                    <a:pt x="409" y="1402"/>
                    <a:pt x="59" y="935"/>
                    <a:pt x="1" y="643"/>
                  </a:cubicBezTo>
                  <a:cubicBezTo>
                    <a:pt x="1" y="468"/>
                    <a:pt x="468" y="1"/>
                    <a:pt x="701" y="1"/>
                  </a:cubicBezTo>
                  <a:cubicBezTo>
                    <a:pt x="993" y="1"/>
                    <a:pt x="1285" y="351"/>
                    <a:pt x="1635" y="526"/>
                  </a:cubicBezTo>
                  <a:cubicBezTo>
                    <a:pt x="1635" y="643"/>
                    <a:pt x="1635" y="818"/>
                    <a:pt x="1577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6" name="Google Shape;4766;p14"/>
            <p:cNvSpPr/>
            <p:nvPr/>
          </p:nvSpPr>
          <p:spPr>
            <a:xfrm>
              <a:off x="1685300" y="4417450"/>
              <a:ext cx="37975" cy="40875"/>
            </a:xfrm>
            <a:custGeom>
              <a:avLst/>
              <a:gdLst/>
              <a:ahLst/>
              <a:cxnLst/>
              <a:rect l="l" t="t" r="r" b="b"/>
              <a:pathLst>
                <a:path w="1519" h="1635" extrusionOk="0">
                  <a:moveTo>
                    <a:pt x="935" y="0"/>
                  </a:moveTo>
                  <a:cubicBezTo>
                    <a:pt x="1110" y="292"/>
                    <a:pt x="1518" y="642"/>
                    <a:pt x="1460" y="876"/>
                  </a:cubicBezTo>
                  <a:cubicBezTo>
                    <a:pt x="1401" y="1167"/>
                    <a:pt x="993" y="1576"/>
                    <a:pt x="701" y="1576"/>
                  </a:cubicBezTo>
                  <a:cubicBezTo>
                    <a:pt x="468" y="1634"/>
                    <a:pt x="59" y="1167"/>
                    <a:pt x="1" y="934"/>
                  </a:cubicBezTo>
                  <a:cubicBezTo>
                    <a:pt x="1" y="642"/>
                    <a:pt x="351" y="292"/>
                    <a:pt x="584" y="0"/>
                  </a:cubicBezTo>
                  <a:lnTo>
                    <a:pt x="935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7" name="Google Shape;4767;p14"/>
            <p:cNvSpPr/>
            <p:nvPr/>
          </p:nvSpPr>
          <p:spPr>
            <a:xfrm>
              <a:off x="4630100" y="246875"/>
              <a:ext cx="37950" cy="40875"/>
            </a:xfrm>
            <a:custGeom>
              <a:avLst/>
              <a:gdLst/>
              <a:ahLst/>
              <a:cxnLst/>
              <a:rect l="l" t="t" r="r" b="b"/>
              <a:pathLst>
                <a:path w="1518" h="1635" extrusionOk="0">
                  <a:moveTo>
                    <a:pt x="934" y="0"/>
                  </a:moveTo>
                  <a:cubicBezTo>
                    <a:pt x="1109" y="292"/>
                    <a:pt x="1518" y="642"/>
                    <a:pt x="1459" y="876"/>
                  </a:cubicBezTo>
                  <a:cubicBezTo>
                    <a:pt x="1401" y="1168"/>
                    <a:pt x="993" y="1576"/>
                    <a:pt x="701" y="1576"/>
                  </a:cubicBezTo>
                  <a:cubicBezTo>
                    <a:pt x="526" y="1635"/>
                    <a:pt x="59" y="1168"/>
                    <a:pt x="59" y="934"/>
                  </a:cubicBezTo>
                  <a:cubicBezTo>
                    <a:pt x="0" y="584"/>
                    <a:pt x="350" y="292"/>
                    <a:pt x="584" y="0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8" name="Google Shape;4768;p14"/>
            <p:cNvSpPr/>
            <p:nvPr/>
          </p:nvSpPr>
          <p:spPr>
            <a:xfrm>
              <a:off x="2175625" y="4910675"/>
              <a:ext cx="36500" cy="40875"/>
            </a:xfrm>
            <a:custGeom>
              <a:avLst/>
              <a:gdLst/>
              <a:ahLst/>
              <a:cxnLst/>
              <a:rect l="l" t="t" r="r" b="b"/>
              <a:pathLst>
                <a:path w="1460" h="1635" extrusionOk="0">
                  <a:moveTo>
                    <a:pt x="584" y="1635"/>
                  </a:moveTo>
                  <a:cubicBezTo>
                    <a:pt x="350" y="1343"/>
                    <a:pt x="0" y="1051"/>
                    <a:pt x="0" y="759"/>
                  </a:cubicBezTo>
                  <a:cubicBezTo>
                    <a:pt x="58" y="467"/>
                    <a:pt x="467" y="59"/>
                    <a:pt x="759" y="59"/>
                  </a:cubicBezTo>
                  <a:cubicBezTo>
                    <a:pt x="934" y="0"/>
                    <a:pt x="1401" y="467"/>
                    <a:pt x="1459" y="701"/>
                  </a:cubicBezTo>
                  <a:cubicBezTo>
                    <a:pt x="1459" y="993"/>
                    <a:pt x="1109" y="1343"/>
                    <a:pt x="934" y="1635"/>
                  </a:cubicBezTo>
                  <a:cubicBezTo>
                    <a:pt x="817" y="1635"/>
                    <a:pt x="701" y="1635"/>
                    <a:pt x="584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9" name="Google Shape;4769;p14"/>
            <p:cNvSpPr/>
            <p:nvPr/>
          </p:nvSpPr>
          <p:spPr>
            <a:xfrm>
              <a:off x="4379100" y="5399525"/>
              <a:ext cx="40875" cy="36500"/>
            </a:xfrm>
            <a:custGeom>
              <a:avLst/>
              <a:gdLst/>
              <a:ahLst/>
              <a:cxnLst/>
              <a:rect l="l" t="t" r="r" b="b"/>
              <a:pathLst>
                <a:path w="1635" h="1460" extrusionOk="0">
                  <a:moveTo>
                    <a:pt x="59" y="526"/>
                  </a:moveTo>
                  <a:cubicBezTo>
                    <a:pt x="351" y="351"/>
                    <a:pt x="701" y="0"/>
                    <a:pt x="993" y="59"/>
                  </a:cubicBezTo>
                  <a:cubicBezTo>
                    <a:pt x="1226" y="117"/>
                    <a:pt x="1576" y="526"/>
                    <a:pt x="1635" y="818"/>
                  </a:cubicBezTo>
                  <a:cubicBezTo>
                    <a:pt x="1635" y="1051"/>
                    <a:pt x="1168" y="1460"/>
                    <a:pt x="876" y="1460"/>
                  </a:cubicBezTo>
                  <a:cubicBezTo>
                    <a:pt x="584" y="1460"/>
                    <a:pt x="292" y="1109"/>
                    <a:pt x="0" y="876"/>
                  </a:cubicBezTo>
                  <a:cubicBezTo>
                    <a:pt x="0" y="759"/>
                    <a:pt x="59" y="642"/>
                    <a:pt x="59" y="5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0" name="Google Shape;4770;p14"/>
            <p:cNvSpPr/>
            <p:nvPr/>
          </p:nvSpPr>
          <p:spPr>
            <a:xfrm>
              <a:off x="2422225" y="497850"/>
              <a:ext cx="43800" cy="35050"/>
            </a:xfrm>
            <a:custGeom>
              <a:avLst/>
              <a:gdLst/>
              <a:ahLst/>
              <a:cxnLst/>
              <a:rect l="l" t="t" r="r" b="b"/>
              <a:pathLst>
                <a:path w="1752" h="1402" extrusionOk="0">
                  <a:moveTo>
                    <a:pt x="1752" y="701"/>
                  </a:moveTo>
                  <a:cubicBezTo>
                    <a:pt x="1285" y="1052"/>
                    <a:pt x="993" y="1402"/>
                    <a:pt x="759" y="1402"/>
                  </a:cubicBezTo>
                  <a:cubicBezTo>
                    <a:pt x="468" y="1402"/>
                    <a:pt x="234" y="993"/>
                    <a:pt x="1" y="760"/>
                  </a:cubicBezTo>
                  <a:cubicBezTo>
                    <a:pt x="234" y="468"/>
                    <a:pt x="409" y="59"/>
                    <a:pt x="701" y="59"/>
                  </a:cubicBezTo>
                  <a:cubicBezTo>
                    <a:pt x="935" y="1"/>
                    <a:pt x="1285" y="351"/>
                    <a:pt x="1752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1" name="Google Shape;4771;p14"/>
            <p:cNvSpPr/>
            <p:nvPr/>
          </p:nvSpPr>
          <p:spPr>
            <a:xfrm>
              <a:off x="1203750" y="3439725"/>
              <a:ext cx="27750" cy="36525"/>
            </a:xfrm>
            <a:custGeom>
              <a:avLst/>
              <a:gdLst/>
              <a:ahLst/>
              <a:cxnLst/>
              <a:rect l="l" t="t" r="r" b="b"/>
              <a:pathLst>
                <a:path w="1110" h="1461" extrusionOk="0">
                  <a:moveTo>
                    <a:pt x="351" y="1402"/>
                  </a:moveTo>
                  <a:cubicBezTo>
                    <a:pt x="234" y="1110"/>
                    <a:pt x="59" y="818"/>
                    <a:pt x="0" y="526"/>
                  </a:cubicBezTo>
                  <a:cubicBezTo>
                    <a:pt x="0" y="351"/>
                    <a:pt x="234" y="176"/>
                    <a:pt x="409" y="1"/>
                  </a:cubicBezTo>
                  <a:cubicBezTo>
                    <a:pt x="642" y="234"/>
                    <a:pt x="993" y="409"/>
                    <a:pt x="1051" y="701"/>
                  </a:cubicBezTo>
                  <a:cubicBezTo>
                    <a:pt x="1109" y="876"/>
                    <a:pt x="818" y="1168"/>
                    <a:pt x="642" y="1460"/>
                  </a:cubicBezTo>
                  <a:cubicBezTo>
                    <a:pt x="526" y="1460"/>
                    <a:pt x="467" y="1402"/>
                    <a:pt x="351" y="14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2" name="Google Shape;4772;p14"/>
            <p:cNvSpPr/>
            <p:nvPr/>
          </p:nvSpPr>
          <p:spPr>
            <a:xfrm>
              <a:off x="3159150" y="5402450"/>
              <a:ext cx="42350" cy="27750"/>
            </a:xfrm>
            <a:custGeom>
              <a:avLst/>
              <a:gdLst/>
              <a:ahLst/>
              <a:cxnLst/>
              <a:rect l="l" t="t" r="r" b="b"/>
              <a:pathLst>
                <a:path w="1694" h="1110" extrusionOk="0">
                  <a:moveTo>
                    <a:pt x="1694" y="642"/>
                  </a:moveTo>
                  <a:cubicBezTo>
                    <a:pt x="1285" y="876"/>
                    <a:pt x="1051" y="1109"/>
                    <a:pt x="876" y="1051"/>
                  </a:cubicBezTo>
                  <a:cubicBezTo>
                    <a:pt x="584" y="992"/>
                    <a:pt x="293" y="759"/>
                    <a:pt x="1" y="584"/>
                  </a:cubicBezTo>
                  <a:cubicBezTo>
                    <a:pt x="234" y="409"/>
                    <a:pt x="468" y="0"/>
                    <a:pt x="701" y="0"/>
                  </a:cubicBezTo>
                  <a:cubicBezTo>
                    <a:pt x="935" y="0"/>
                    <a:pt x="1227" y="350"/>
                    <a:pt x="1635" y="64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3" name="Google Shape;4773;p14"/>
            <p:cNvSpPr/>
            <p:nvPr/>
          </p:nvSpPr>
          <p:spPr>
            <a:xfrm>
              <a:off x="2914000" y="258550"/>
              <a:ext cx="36500" cy="26275"/>
            </a:xfrm>
            <a:custGeom>
              <a:avLst/>
              <a:gdLst/>
              <a:ahLst/>
              <a:cxnLst/>
              <a:rect l="l" t="t" r="r" b="b"/>
              <a:pathLst>
                <a:path w="1460" h="1051" extrusionOk="0">
                  <a:moveTo>
                    <a:pt x="1460" y="0"/>
                  </a:moveTo>
                  <a:cubicBezTo>
                    <a:pt x="1285" y="467"/>
                    <a:pt x="1226" y="759"/>
                    <a:pt x="1051" y="934"/>
                  </a:cubicBezTo>
                  <a:cubicBezTo>
                    <a:pt x="876" y="1051"/>
                    <a:pt x="526" y="1051"/>
                    <a:pt x="292" y="992"/>
                  </a:cubicBezTo>
                  <a:cubicBezTo>
                    <a:pt x="176" y="934"/>
                    <a:pt x="117" y="701"/>
                    <a:pt x="1" y="584"/>
                  </a:cubicBezTo>
                  <a:cubicBezTo>
                    <a:pt x="176" y="467"/>
                    <a:pt x="351" y="350"/>
                    <a:pt x="584" y="234"/>
                  </a:cubicBezTo>
                  <a:cubicBezTo>
                    <a:pt x="759" y="175"/>
                    <a:pt x="993" y="117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4" name="Google Shape;4774;p14"/>
            <p:cNvSpPr/>
            <p:nvPr/>
          </p:nvSpPr>
          <p:spPr>
            <a:xfrm>
              <a:off x="6349100" y="3686350"/>
              <a:ext cx="24825" cy="33575"/>
            </a:xfrm>
            <a:custGeom>
              <a:avLst/>
              <a:gdLst/>
              <a:ahLst/>
              <a:cxnLst/>
              <a:rect l="l" t="t" r="r" b="b"/>
              <a:pathLst>
                <a:path w="993" h="1343" extrusionOk="0">
                  <a:moveTo>
                    <a:pt x="993" y="0"/>
                  </a:moveTo>
                  <a:cubicBezTo>
                    <a:pt x="935" y="351"/>
                    <a:pt x="876" y="526"/>
                    <a:pt x="818" y="759"/>
                  </a:cubicBezTo>
                  <a:cubicBezTo>
                    <a:pt x="701" y="934"/>
                    <a:pt x="526" y="1109"/>
                    <a:pt x="409" y="1343"/>
                  </a:cubicBezTo>
                  <a:cubicBezTo>
                    <a:pt x="292" y="1168"/>
                    <a:pt x="1" y="1051"/>
                    <a:pt x="1" y="876"/>
                  </a:cubicBezTo>
                  <a:cubicBezTo>
                    <a:pt x="1" y="584"/>
                    <a:pt x="117" y="292"/>
                    <a:pt x="292" y="117"/>
                  </a:cubicBezTo>
                  <a:cubicBezTo>
                    <a:pt x="409" y="0"/>
                    <a:pt x="643" y="59"/>
                    <a:pt x="9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775" name="Google Shape;4775;p14"/>
          <p:cNvGrpSpPr/>
          <p:nvPr/>
        </p:nvGrpSpPr>
        <p:grpSpPr>
          <a:xfrm>
            <a:off x="-1692687" y="291134"/>
            <a:ext cx="2856614" cy="2856614"/>
            <a:chOff x="1190625" y="238125"/>
            <a:chExt cx="5205200" cy="5205200"/>
          </a:xfrm>
        </p:grpSpPr>
        <p:sp>
          <p:nvSpPr>
            <p:cNvPr id="4776" name="Google Shape;4776;p14"/>
            <p:cNvSpPr/>
            <p:nvPr/>
          </p:nvSpPr>
          <p:spPr>
            <a:xfrm>
              <a:off x="3537100" y="2352575"/>
              <a:ext cx="739875" cy="745725"/>
            </a:xfrm>
            <a:custGeom>
              <a:avLst/>
              <a:gdLst/>
              <a:ahLst/>
              <a:cxnLst/>
              <a:rect l="l" t="t" r="r" b="b"/>
              <a:pathLst>
                <a:path w="29595" h="29829" extrusionOk="0">
                  <a:moveTo>
                    <a:pt x="19963" y="23699"/>
                  </a:moveTo>
                  <a:cubicBezTo>
                    <a:pt x="20956" y="20839"/>
                    <a:pt x="23057" y="19438"/>
                    <a:pt x="25509" y="19847"/>
                  </a:cubicBezTo>
                  <a:cubicBezTo>
                    <a:pt x="27785" y="20197"/>
                    <a:pt x="29478" y="22123"/>
                    <a:pt x="29536" y="24400"/>
                  </a:cubicBezTo>
                  <a:cubicBezTo>
                    <a:pt x="29595" y="26793"/>
                    <a:pt x="28077" y="28777"/>
                    <a:pt x="25684" y="29303"/>
                  </a:cubicBezTo>
                  <a:cubicBezTo>
                    <a:pt x="23232" y="29828"/>
                    <a:pt x="21189" y="28544"/>
                    <a:pt x="19963" y="25625"/>
                  </a:cubicBezTo>
                  <a:cubicBezTo>
                    <a:pt x="19146" y="28135"/>
                    <a:pt x="17512" y="29595"/>
                    <a:pt x="14768" y="29536"/>
                  </a:cubicBezTo>
                  <a:cubicBezTo>
                    <a:pt x="12609" y="29536"/>
                    <a:pt x="11266" y="28369"/>
                    <a:pt x="10040" y="25567"/>
                  </a:cubicBezTo>
                  <a:cubicBezTo>
                    <a:pt x="9690" y="26910"/>
                    <a:pt x="8990" y="27960"/>
                    <a:pt x="7881" y="28661"/>
                  </a:cubicBezTo>
                  <a:cubicBezTo>
                    <a:pt x="6830" y="29420"/>
                    <a:pt x="5604" y="29711"/>
                    <a:pt x="4320" y="29478"/>
                  </a:cubicBezTo>
                  <a:cubicBezTo>
                    <a:pt x="2044" y="29069"/>
                    <a:pt x="409" y="27201"/>
                    <a:pt x="234" y="25042"/>
                  </a:cubicBezTo>
                  <a:cubicBezTo>
                    <a:pt x="59" y="22532"/>
                    <a:pt x="1402" y="20664"/>
                    <a:pt x="4145" y="19672"/>
                  </a:cubicBezTo>
                  <a:cubicBezTo>
                    <a:pt x="1518" y="18796"/>
                    <a:pt x="1" y="17103"/>
                    <a:pt x="176" y="14243"/>
                  </a:cubicBezTo>
                  <a:cubicBezTo>
                    <a:pt x="351" y="12200"/>
                    <a:pt x="1577" y="10741"/>
                    <a:pt x="4203" y="9749"/>
                  </a:cubicBezTo>
                  <a:cubicBezTo>
                    <a:pt x="2744" y="9340"/>
                    <a:pt x="1635" y="8581"/>
                    <a:pt x="993" y="7355"/>
                  </a:cubicBezTo>
                  <a:cubicBezTo>
                    <a:pt x="293" y="6071"/>
                    <a:pt x="176" y="4787"/>
                    <a:pt x="643" y="3445"/>
                  </a:cubicBezTo>
                  <a:cubicBezTo>
                    <a:pt x="1343" y="1285"/>
                    <a:pt x="3386" y="1"/>
                    <a:pt x="5721" y="234"/>
                  </a:cubicBezTo>
                  <a:cubicBezTo>
                    <a:pt x="7822" y="409"/>
                    <a:pt x="9632" y="2161"/>
                    <a:pt x="9924" y="4320"/>
                  </a:cubicBezTo>
                  <a:cubicBezTo>
                    <a:pt x="10274" y="6713"/>
                    <a:pt x="8990" y="8640"/>
                    <a:pt x="6130" y="9807"/>
                  </a:cubicBezTo>
                  <a:cubicBezTo>
                    <a:pt x="8114" y="10332"/>
                    <a:pt x="9457" y="11558"/>
                    <a:pt x="10040" y="13660"/>
                  </a:cubicBezTo>
                  <a:cubicBezTo>
                    <a:pt x="10683" y="11617"/>
                    <a:pt x="11908" y="10332"/>
                    <a:pt x="13893" y="9749"/>
                  </a:cubicBezTo>
                  <a:cubicBezTo>
                    <a:pt x="11091" y="8581"/>
                    <a:pt x="9807" y="6538"/>
                    <a:pt x="10274" y="4087"/>
                  </a:cubicBezTo>
                  <a:cubicBezTo>
                    <a:pt x="10741" y="1752"/>
                    <a:pt x="12784" y="118"/>
                    <a:pt x="15177" y="176"/>
                  </a:cubicBezTo>
                  <a:cubicBezTo>
                    <a:pt x="17395" y="234"/>
                    <a:pt x="19380" y="1869"/>
                    <a:pt x="19788" y="4087"/>
                  </a:cubicBezTo>
                  <a:cubicBezTo>
                    <a:pt x="20197" y="6597"/>
                    <a:pt x="18913" y="8698"/>
                    <a:pt x="16111" y="9749"/>
                  </a:cubicBezTo>
                  <a:cubicBezTo>
                    <a:pt x="18096" y="10332"/>
                    <a:pt x="19380" y="11617"/>
                    <a:pt x="19963" y="13660"/>
                  </a:cubicBezTo>
                  <a:cubicBezTo>
                    <a:pt x="20430" y="12259"/>
                    <a:pt x="21131" y="11266"/>
                    <a:pt x="22240" y="10566"/>
                  </a:cubicBezTo>
                  <a:cubicBezTo>
                    <a:pt x="23349" y="9924"/>
                    <a:pt x="24575" y="9749"/>
                    <a:pt x="25859" y="10041"/>
                  </a:cubicBezTo>
                  <a:cubicBezTo>
                    <a:pt x="28135" y="10566"/>
                    <a:pt x="29595" y="12492"/>
                    <a:pt x="29536" y="14827"/>
                  </a:cubicBezTo>
                  <a:cubicBezTo>
                    <a:pt x="29536" y="17103"/>
                    <a:pt x="27902" y="19030"/>
                    <a:pt x="25684" y="19438"/>
                  </a:cubicBezTo>
                  <a:cubicBezTo>
                    <a:pt x="23232" y="19964"/>
                    <a:pt x="21248" y="18738"/>
                    <a:pt x="19963" y="15878"/>
                  </a:cubicBezTo>
                  <a:cubicBezTo>
                    <a:pt x="19380" y="17804"/>
                    <a:pt x="18154" y="19030"/>
                    <a:pt x="16111" y="19672"/>
                  </a:cubicBezTo>
                  <a:cubicBezTo>
                    <a:pt x="18154" y="20314"/>
                    <a:pt x="19380" y="21598"/>
                    <a:pt x="19963" y="23641"/>
                  </a:cubicBezTo>
                  <a:close/>
                  <a:moveTo>
                    <a:pt x="10040" y="23758"/>
                  </a:moveTo>
                  <a:cubicBezTo>
                    <a:pt x="10624" y="21598"/>
                    <a:pt x="11850" y="20314"/>
                    <a:pt x="13951" y="19672"/>
                  </a:cubicBezTo>
                  <a:cubicBezTo>
                    <a:pt x="11908" y="19088"/>
                    <a:pt x="10683" y="17804"/>
                    <a:pt x="10040" y="15819"/>
                  </a:cubicBezTo>
                  <a:cubicBezTo>
                    <a:pt x="9398" y="17921"/>
                    <a:pt x="8114" y="19088"/>
                    <a:pt x="6013" y="19672"/>
                  </a:cubicBezTo>
                  <a:cubicBezTo>
                    <a:pt x="8173" y="20255"/>
                    <a:pt x="9457" y="21540"/>
                    <a:pt x="10040" y="237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7" name="Google Shape;4777;p14"/>
            <p:cNvSpPr/>
            <p:nvPr/>
          </p:nvSpPr>
          <p:spPr>
            <a:xfrm>
              <a:off x="3793925" y="3092425"/>
              <a:ext cx="237900" cy="240800"/>
            </a:xfrm>
            <a:custGeom>
              <a:avLst/>
              <a:gdLst/>
              <a:ahLst/>
              <a:cxnLst/>
              <a:rect l="l" t="t" r="r" b="b"/>
              <a:pathLst>
                <a:path w="9516" h="9632" extrusionOk="0">
                  <a:moveTo>
                    <a:pt x="4729" y="9632"/>
                  </a:moveTo>
                  <a:cubicBezTo>
                    <a:pt x="2102" y="9632"/>
                    <a:pt x="1" y="7414"/>
                    <a:pt x="1" y="4845"/>
                  </a:cubicBezTo>
                  <a:cubicBezTo>
                    <a:pt x="1" y="2277"/>
                    <a:pt x="2219" y="1"/>
                    <a:pt x="4787" y="59"/>
                  </a:cubicBezTo>
                  <a:cubicBezTo>
                    <a:pt x="7356" y="117"/>
                    <a:pt x="9515" y="2335"/>
                    <a:pt x="9515" y="4904"/>
                  </a:cubicBezTo>
                  <a:cubicBezTo>
                    <a:pt x="9515" y="7472"/>
                    <a:pt x="7356" y="9632"/>
                    <a:pt x="4729" y="963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8" name="Google Shape;4778;p14"/>
            <p:cNvSpPr/>
            <p:nvPr/>
          </p:nvSpPr>
          <p:spPr>
            <a:xfrm>
              <a:off x="3300700" y="2600650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729" y="9574"/>
                  </a:moveTo>
                  <a:cubicBezTo>
                    <a:pt x="2102" y="9574"/>
                    <a:pt x="1" y="7414"/>
                    <a:pt x="1" y="4787"/>
                  </a:cubicBezTo>
                  <a:cubicBezTo>
                    <a:pt x="1" y="2161"/>
                    <a:pt x="2160" y="1"/>
                    <a:pt x="4729" y="59"/>
                  </a:cubicBezTo>
                  <a:cubicBezTo>
                    <a:pt x="7355" y="59"/>
                    <a:pt x="9573" y="2277"/>
                    <a:pt x="9515" y="4846"/>
                  </a:cubicBezTo>
                  <a:cubicBezTo>
                    <a:pt x="9515" y="7414"/>
                    <a:pt x="7297" y="9574"/>
                    <a:pt x="4729" y="957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9" name="Google Shape;4779;p14"/>
            <p:cNvSpPr/>
            <p:nvPr/>
          </p:nvSpPr>
          <p:spPr>
            <a:xfrm>
              <a:off x="3547325" y="3093900"/>
              <a:ext cx="237875" cy="239325"/>
            </a:xfrm>
            <a:custGeom>
              <a:avLst/>
              <a:gdLst/>
              <a:ahLst/>
              <a:cxnLst/>
              <a:rect l="l" t="t" r="r" b="b"/>
              <a:pathLst>
                <a:path w="9515" h="9573" extrusionOk="0">
                  <a:moveTo>
                    <a:pt x="9515" y="4786"/>
                  </a:moveTo>
                  <a:cubicBezTo>
                    <a:pt x="9515" y="7355"/>
                    <a:pt x="7355" y="9573"/>
                    <a:pt x="4728" y="9573"/>
                  </a:cubicBezTo>
                  <a:cubicBezTo>
                    <a:pt x="2160" y="9573"/>
                    <a:pt x="0" y="7355"/>
                    <a:pt x="0" y="4786"/>
                  </a:cubicBezTo>
                  <a:cubicBezTo>
                    <a:pt x="59" y="2218"/>
                    <a:pt x="2160" y="58"/>
                    <a:pt x="4728" y="58"/>
                  </a:cubicBezTo>
                  <a:cubicBezTo>
                    <a:pt x="7297" y="0"/>
                    <a:pt x="9515" y="2218"/>
                    <a:pt x="9515" y="47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0" name="Google Shape;4780;p14"/>
            <p:cNvSpPr/>
            <p:nvPr/>
          </p:nvSpPr>
          <p:spPr>
            <a:xfrm>
              <a:off x="3299250" y="2848725"/>
              <a:ext cx="239350" cy="237900"/>
            </a:xfrm>
            <a:custGeom>
              <a:avLst/>
              <a:gdLst/>
              <a:ahLst/>
              <a:cxnLst/>
              <a:rect l="l" t="t" r="r" b="b"/>
              <a:pathLst>
                <a:path w="9574" h="9516" extrusionOk="0">
                  <a:moveTo>
                    <a:pt x="9573" y="4729"/>
                  </a:moveTo>
                  <a:cubicBezTo>
                    <a:pt x="9573" y="7355"/>
                    <a:pt x="7355" y="9515"/>
                    <a:pt x="4787" y="9515"/>
                  </a:cubicBezTo>
                  <a:cubicBezTo>
                    <a:pt x="2160" y="9457"/>
                    <a:pt x="0" y="7297"/>
                    <a:pt x="59" y="4729"/>
                  </a:cubicBezTo>
                  <a:cubicBezTo>
                    <a:pt x="117" y="2102"/>
                    <a:pt x="2218" y="1"/>
                    <a:pt x="4787" y="1"/>
                  </a:cubicBezTo>
                  <a:cubicBezTo>
                    <a:pt x="7355" y="1"/>
                    <a:pt x="9573" y="2160"/>
                    <a:pt x="957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1" name="Google Shape;4781;p14"/>
            <p:cNvSpPr/>
            <p:nvPr/>
          </p:nvSpPr>
          <p:spPr>
            <a:xfrm>
              <a:off x="4036175" y="2358425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904" y="59"/>
                  </a:moveTo>
                  <a:cubicBezTo>
                    <a:pt x="7530" y="175"/>
                    <a:pt x="9573" y="2277"/>
                    <a:pt x="9456" y="4903"/>
                  </a:cubicBezTo>
                  <a:cubicBezTo>
                    <a:pt x="9398" y="7530"/>
                    <a:pt x="7238" y="9573"/>
                    <a:pt x="4670" y="9456"/>
                  </a:cubicBezTo>
                  <a:cubicBezTo>
                    <a:pt x="2043" y="9398"/>
                    <a:pt x="0" y="7238"/>
                    <a:pt x="59" y="4670"/>
                  </a:cubicBezTo>
                  <a:cubicBezTo>
                    <a:pt x="176" y="2043"/>
                    <a:pt x="2277" y="0"/>
                    <a:pt x="490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2" name="Google Shape;4782;p14"/>
            <p:cNvSpPr/>
            <p:nvPr/>
          </p:nvSpPr>
          <p:spPr>
            <a:xfrm>
              <a:off x="4039100" y="3098275"/>
              <a:ext cx="232050" cy="232050"/>
            </a:xfrm>
            <a:custGeom>
              <a:avLst/>
              <a:gdLst/>
              <a:ahLst/>
              <a:cxnLst/>
              <a:rect l="l" t="t" r="r" b="b"/>
              <a:pathLst>
                <a:path w="9282" h="9282" extrusionOk="0">
                  <a:moveTo>
                    <a:pt x="4670" y="0"/>
                  </a:moveTo>
                  <a:cubicBezTo>
                    <a:pt x="7238" y="0"/>
                    <a:pt x="9281" y="2043"/>
                    <a:pt x="9281" y="4670"/>
                  </a:cubicBezTo>
                  <a:cubicBezTo>
                    <a:pt x="9281" y="7238"/>
                    <a:pt x="7180" y="9281"/>
                    <a:pt x="4611" y="9281"/>
                  </a:cubicBezTo>
                  <a:cubicBezTo>
                    <a:pt x="2043" y="9223"/>
                    <a:pt x="0" y="7180"/>
                    <a:pt x="0" y="4611"/>
                  </a:cubicBezTo>
                  <a:cubicBezTo>
                    <a:pt x="0" y="2043"/>
                    <a:pt x="2102" y="0"/>
                    <a:pt x="467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3" name="Google Shape;4783;p14"/>
            <p:cNvSpPr/>
            <p:nvPr/>
          </p:nvSpPr>
          <p:spPr>
            <a:xfrm>
              <a:off x="3303625" y="2361350"/>
              <a:ext cx="232050" cy="232025"/>
            </a:xfrm>
            <a:custGeom>
              <a:avLst/>
              <a:gdLst/>
              <a:ahLst/>
              <a:cxnLst/>
              <a:rect l="l" t="t" r="r" b="b"/>
              <a:pathLst>
                <a:path w="9282" h="9281" extrusionOk="0">
                  <a:moveTo>
                    <a:pt x="0" y="4670"/>
                  </a:moveTo>
                  <a:cubicBezTo>
                    <a:pt x="0" y="2101"/>
                    <a:pt x="2043" y="0"/>
                    <a:pt x="4612" y="0"/>
                  </a:cubicBezTo>
                  <a:cubicBezTo>
                    <a:pt x="7238" y="0"/>
                    <a:pt x="9281" y="2101"/>
                    <a:pt x="9281" y="4670"/>
                  </a:cubicBezTo>
                  <a:cubicBezTo>
                    <a:pt x="9223" y="7238"/>
                    <a:pt x="7180" y="9281"/>
                    <a:pt x="4670" y="9281"/>
                  </a:cubicBezTo>
                  <a:cubicBezTo>
                    <a:pt x="2043" y="9281"/>
                    <a:pt x="0" y="7238"/>
                    <a:pt x="0" y="46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4" name="Google Shape;4784;p14"/>
            <p:cNvSpPr/>
            <p:nvPr/>
          </p:nvSpPr>
          <p:spPr>
            <a:xfrm>
              <a:off x="3303625" y="3098275"/>
              <a:ext cx="232050" cy="230575"/>
            </a:xfrm>
            <a:custGeom>
              <a:avLst/>
              <a:gdLst/>
              <a:ahLst/>
              <a:cxnLst/>
              <a:rect l="l" t="t" r="r" b="b"/>
              <a:pathLst>
                <a:path w="9282" h="9223" extrusionOk="0">
                  <a:moveTo>
                    <a:pt x="4670" y="9223"/>
                  </a:moveTo>
                  <a:cubicBezTo>
                    <a:pt x="2160" y="9223"/>
                    <a:pt x="59" y="7180"/>
                    <a:pt x="59" y="4670"/>
                  </a:cubicBezTo>
                  <a:cubicBezTo>
                    <a:pt x="0" y="2160"/>
                    <a:pt x="2102" y="0"/>
                    <a:pt x="4612" y="59"/>
                  </a:cubicBezTo>
                  <a:cubicBezTo>
                    <a:pt x="7122" y="59"/>
                    <a:pt x="9165" y="2101"/>
                    <a:pt x="9223" y="4553"/>
                  </a:cubicBezTo>
                  <a:cubicBezTo>
                    <a:pt x="9281" y="7063"/>
                    <a:pt x="7180" y="9223"/>
                    <a:pt x="4670" y="922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5" name="Google Shape;4785;p14"/>
            <p:cNvSpPr/>
            <p:nvPr/>
          </p:nvSpPr>
          <p:spPr>
            <a:xfrm>
              <a:off x="3798325" y="2116175"/>
              <a:ext cx="229125" cy="230600"/>
            </a:xfrm>
            <a:custGeom>
              <a:avLst/>
              <a:gdLst/>
              <a:ahLst/>
              <a:cxnLst/>
              <a:rect l="l" t="t" r="r" b="b"/>
              <a:pathLst>
                <a:path w="9165" h="9224" extrusionOk="0">
                  <a:moveTo>
                    <a:pt x="9164" y="4612"/>
                  </a:moveTo>
                  <a:cubicBezTo>
                    <a:pt x="9164" y="7122"/>
                    <a:pt x="7063" y="9223"/>
                    <a:pt x="4553" y="9165"/>
                  </a:cubicBezTo>
                  <a:cubicBezTo>
                    <a:pt x="2043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1"/>
                  </a:cubicBezTo>
                  <a:cubicBezTo>
                    <a:pt x="7121" y="59"/>
                    <a:pt x="9164" y="2102"/>
                    <a:pt x="9164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6" name="Google Shape;4786;p14"/>
            <p:cNvSpPr/>
            <p:nvPr/>
          </p:nvSpPr>
          <p:spPr>
            <a:xfrm>
              <a:off x="4287175" y="2605025"/>
              <a:ext cx="230575" cy="230600"/>
            </a:xfrm>
            <a:custGeom>
              <a:avLst/>
              <a:gdLst/>
              <a:ahLst/>
              <a:cxnLst/>
              <a:rect l="l" t="t" r="r" b="b"/>
              <a:pathLst>
                <a:path w="9223" h="9224" extrusionOk="0">
                  <a:moveTo>
                    <a:pt x="9223" y="4612"/>
                  </a:moveTo>
                  <a:cubicBezTo>
                    <a:pt x="9223" y="7122"/>
                    <a:pt x="7063" y="9223"/>
                    <a:pt x="4553" y="9223"/>
                  </a:cubicBezTo>
                  <a:cubicBezTo>
                    <a:pt x="2101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59"/>
                  </a:cubicBezTo>
                  <a:cubicBezTo>
                    <a:pt x="7121" y="59"/>
                    <a:pt x="9164" y="2102"/>
                    <a:pt x="9223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7" name="Google Shape;4787;p14"/>
            <p:cNvSpPr/>
            <p:nvPr/>
          </p:nvSpPr>
          <p:spPr>
            <a:xfrm>
              <a:off x="4287175" y="2853100"/>
              <a:ext cx="229125" cy="229150"/>
            </a:xfrm>
            <a:custGeom>
              <a:avLst/>
              <a:gdLst/>
              <a:ahLst/>
              <a:cxnLst/>
              <a:rect l="l" t="t" r="r" b="b"/>
              <a:pathLst>
                <a:path w="9165" h="9166" extrusionOk="0">
                  <a:moveTo>
                    <a:pt x="4611" y="9165"/>
                  </a:moveTo>
                  <a:cubicBezTo>
                    <a:pt x="2101" y="9107"/>
                    <a:pt x="0" y="7064"/>
                    <a:pt x="59" y="4554"/>
                  </a:cubicBezTo>
                  <a:cubicBezTo>
                    <a:pt x="59" y="2044"/>
                    <a:pt x="2101" y="1"/>
                    <a:pt x="4611" y="1"/>
                  </a:cubicBezTo>
                  <a:cubicBezTo>
                    <a:pt x="7121" y="1"/>
                    <a:pt x="9164" y="2102"/>
                    <a:pt x="9164" y="4554"/>
                  </a:cubicBezTo>
                  <a:cubicBezTo>
                    <a:pt x="9164" y="7064"/>
                    <a:pt x="7063" y="9165"/>
                    <a:pt x="4611" y="91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8" name="Google Shape;4788;p14"/>
            <p:cNvSpPr/>
            <p:nvPr/>
          </p:nvSpPr>
          <p:spPr>
            <a:xfrm>
              <a:off x="3551700" y="2116175"/>
              <a:ext cx="229125" cy="229125"/>
            </a:xfrm>
            <a:custGeom>
              <a:avLst/>
              <a:gdLst/>
              <a:ahLst/>
              <a:cxnLst/>
              <a:rect l="l" t="t" r="r" b="b"/>
              <a:pathLst>
                <a:path w="9165" h="9165" extrusionOk="0">
                  <a:moveTo>
                    <a:pt x="9165" y="4612"/>
                  </a:moveTo>
                  <a:cubicBezTo>
                    <a:pt x="9106" y="7122"/>
                    <a:pt x="7063" y="9165"/>
                    <a:pt x="4553" y="9165"/>
                  </a:cubicBezTo>
                  <a:cubicBezTo>
                    <a:pt x="2043" y="9165"/>
                    <a:pt x="0" y="7064"/>
                    <a:pt x="0" y="4554"/>
                  </a:cubicBezTo>
                  <a:cubicBezTo>
                    <a:pt x="0" y="2044"/>
                    <a:pt x="2102" y="1"/>
                    <a:pt x="4612" y="59"/>
                  </a:cubicBezTo>
                  <a:cubicBezTo>
                    <a:pt x="7122" y="59"/>
                    <a:pt x="9165" y="2102"/>
                    <a:pt x="9165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9" name="Google Shape;4789;p14"/>
            <p:cNvSpPr/>
            <p:nvPr/>
          </p:nvSpPr>
          <p:spPr>
            <a:xfrm>
              <a:off x="3799775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7005" y="8990"/>
                    <a:pt x="4495" y="8990"/>
                  </a:cubicBezTo>
                  <a:cubicBezTo>
                    <a:pt x="1985" y="8990"/>
                    <a:pt x="0" y="7005"/>
                    <a:pt x="0" y="4495"/>
                  </a:cubicBezTo>
                  <a:cubicBezTo>
                    <a:pt x="0" y="1985"/>
                    <a:pt x="1985" y="1"/>
                    <a:pt x="4495" y="1"/>
                  </a:cubicBezTo>
                  <a:cubicBezTo>
                    <a:pt x="7005" y="1"/>
                    <a:pt x="8989" y="1985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0" name="Google Shape;4790;p14"/>
            <p:cNvSpPr/>
            <p:nvPr/>
          </p:nvSpPr>
          <p:spPr>
            <a:xfrm>
              <a:off x="4290075" y="236572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95"/>
                  </a:moveTo>
                  <a:cubicBezTo>
                    <a:pt x="8990" y="7005"/>
                    <a:pt x="7005" y="8989"/>
                    <a:pt x="4495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1985" y="0"/>
                    <a:pt x="4437" y="0"/>
                  </a:cubicBezTo>
                  <a:cubicBezTo>
                    <a:pt x="6947" y="0"/>
                    <a:pt x="8990" y="1985"/>
                    <a:pt x="8990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1" name="Google Shape;4791;p14"/>
            <p:cNvSpPr/>
            <p:nvPr/>
          </p:nvSpPr>
          <p:spPr>
            <a:xfrm>
              <a:off x="3553150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37"/>
                  </a:moveTo>
                  <a:cubicBezTo>
                    <a:pt x="8990" y="6947"/>
                    <a:pt x="7005" y="8990"/>
                    <a:pt x="4495" y="8990"/>
                  </a:cubicBezTo>
                  <a:cubicBezTo>
                    <a:pt x="1985" y="8990"/>
                    <a:pt x="1" y="6947"/>
                    <a:pt x="1" y="4437"/>
                  </a:cubicBezTo>
                  <a:cubicBezTo>
                    <a:pt x="1" y="1985"/>
                    <a:pt x="1985" y="1"/>
                    <a:pt x="4437" y="1"/>
                  </a:cubicBezTo>
                  <a:cubicBezTo>
                    <a:pt x="6947" y="1"/>
                    <a:pt x="8990" y="1985"/>
                    <a:pt x="8990" y="443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2" name="Google Shape;4792;p14"/>
            <p:cNvSpPr/>
            <p:nvPr/>
          </p:nvSpPr>
          <p:spPr>
            <a:xfrm>
              <a:off x="3064300" y="260795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4"/>
                  </a:moveTo>
                  <a:cubicBezTo>
                    <a:pt x="8990" y="7063"/>
                    <a:pt x="6947" y="8990"/>
                    <a:pt x="4437" y="8990"/>
                  </a:cubicBezTo>
                  <a:cubicBezTo>
                    <a:pt x="1927" y="8990"/>
                    <a:pt x="1" y="6947"/>
                    <a:pt x="1" y="4437"/>
                  </a:cubicBezTo>
                  <a:cubicBezTo>
                    <a:pt x="1" y="1985"/>
                    <a:pt x="2044" y="1"/>
                    <a:pt x="4495" y="1"/>
                  </a:cubicBezTo>
                  <a:cubicBezTo>
                    <a:pt x="7005" y="1"/>
                    <a:pt x="8990" y="2044"/>
                    <a:pt x="8990" y="455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3" name="Google Shape;4793;p14"/>
            <p:cNvSpPr/>
            <p:nvPr/>
          </p:nvSpPr>
          <p:spPr>
            <a:xfrm>
              <a:off x="3064300" y="28545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3"/>
                  </a:moveTo>
                  <a:cubicBezTo>
                    <a:pt x="8990" y="7005"/>
                    <a:pt x="6947" y="8989"/>
                    <a:pt x="4437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2044" y="0"/>
                    <a:pt x="4554" y="0"/>
                  </a:cubicBezTo>
                  <a:cubicBezTo>
                    <a:pt x="7005" y="59"/>
                    <a:pt x="8990" y="2043"/>
                    <a:pt x="8990" y="45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4" name="Google Shape;4794;p14"/>
            <p:cNvSpPr/>
            <p:nvPr/>
          </p:nvSpPr>
          <p:spPr>
            <a:xfrm>
              <a:off x="4043475" y="211910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6946" y="8990"/>
                    <a:pt x="4436" y="8990"/>
                  </a:cubicBezTo>
                  <a:cubicBezTo>
                    <a:pt x="1985" y="8931"/>
                    <a:pt x="0" y="6947"/>
                    <a:pt x="0" y="4495"/>
                  </a:cubicBezTo>
                  <a:cubicBezTo>
                    <a:pt x="0" y="1985"/>
                    <a:pt x="2043" y="1"/>
                    <a:pt x="4553" y="1"/>
                  </a:cubicBezTo>
                  <a:cubicBezTo>
                    <a:pt x="7005" y="1"/>
                    <a:pt x="8989" y="2044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5" name="Google Shape;4795;p14"/>
            <p:cNvSpPr/>
            <p:nvPr/>
          </p:nvSpPr>
          <p:spPr>
            <a:xfrm>
              <a:off x="3308000" y="2119100"/>
              <a:ext cx="223300" cy="224750"/>
            </a:xfrm>
            <a:custGeom>
              <a:avLst/>
              <a:gdLst/>
              <a:ahLst/>
              <a:cxnLst/>
              <a:rect l="l" t="t" r="r" b="b"/>
              <a:pathLst>
                <a:path w="8932" h="8990" extrusionOk="0">
                  <a:moveTo>
                    <a:pt x="4495" y="59"/>
                  </a:moveTo>
                  <a:cubicBezTo>
                    <a:pt x="6888" y="59"/>
                    <a:pt x="8931" y="2102"/>
                    <a:pt x="8931" y="4495"/>
                  </a:cubicBezTo>
                  <a:cubicBezTo>
                    <a:pt x="8873" y="6947"/>
                    <a:pt x="6830" y="8990"/>
                    <a:pt x="4378" y="8931"/>
                  </a:cubicBezTo>
                  <a:cubicBezTo>
                    <a:pt x="1985" y="8873"/>
                    <a:pt x="1" y="6888"/>
                    <a:pt x="1" y="4495"/>
                  </a:cubicBezTo>
                  <a:cubicBezTo>
                    <a:pt x="1" y="2044"/>
                    <a:pt x="2044" y="1"/>
                    <a:pt x="449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6" name="Google Shape;4796;p14"/>
            <p:cNvSpPr/>
            <p:nvPr/>
          </p:nvSpPr>
          <p:spPr>
            <a:xfrm>
              <a:off x="4290075" y="3102650"/>
              <a:ext cx="223300" cy="223275"/>
            </a:xfrm>
            <a:custGeom>
              <a:avLst/>
              <a:gdLst/>
              <a:ahLst/>
              <a:cxnLst/>
              <a:rect l="l" t="t" r="r" b="b"/>
              <a:pathLst>
                <a:path w="8932" h="8931" extrusionOk="0">
                  <a:moveTo>
                    <a:pt x="8932" y="4436"/>
                  </a:moveTo>
                  <a:cubicBezTo>
                    <a:pt x="8932" y="6888"/>
                    <a:pt x="6947" y="8931"/>
                    <a:pt x="4495" y="8931"/>
                  </a:cubicBezTo>
                  <a:cubicBezTo>
                    <a:pt x="2044" y="8931"/>
                    <a:pt x="1" y="6888"/>
                    <a:pt x="1" y="4436"/>
                  </a:cubicBezTo>
                  <a:cubicBezTo>
                    <a:pt x="59" y="2043"/>
                    <a:pt x="2044" y="0"/>
                    <a:pt x="4437" y="0"/>
                  </a:cubicBezTo>
                  <a:cubicBezTo>
                    <a:pt x="6889" y="0"/>
                    <a:pt x="8932" y="1985"/>
                    <a:pt x="8932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7" name="Google Shape;4797;p14"/>
            <p:cNvSpPr/>
            <p:nvPr/>
          </p:nvSpPr>
          <p:spPr>
            <a:xfrm>
              <a:off x="4043475" y="3346350"/>
              <a:ext cx="223275" cy="221825"/>
            </a:xfrm>
            <a:custGeom>
              <a:avLst/>
              <a:gdLst/>
              <a:ahLst/>
              <a:cxnLst/>
              <a:rect l="l" t="t" r="r" b="b"/>
              <a:pathLst>
                <a:path w="8931" h="8873" extrusionOk="0">
                  <a:moveTo>
                    <a:pt x="8931" y="4378"/>
                  </a:moveTo>
                  <a:cubicBezTo>
                    <a:pt x="8931" y="6829"/>
                    <a:pt x="6888" y="8872"/>
                    <a:pt x="4495" y="8872"/>
                  </a:cubicBezTo>
                  <a:cubicBezTo>
                    <a:pt x="2043" y="8872"/>
                    <a:pt x="59" y="6888"/>
                    <a:pt x="59" y="4436"/>
                  </a:cubicBezTo>
                  <a:cubicBezTo>
                    <a:pt x="0" y="2043"/>
                    <a:pt x="2043" y="0"/>
                    <a:pt x="4495" y="0"/>
                  </a:cubicBezTo>
                  <a:cubicBezTo>
                    <a:pt x="6888" y="0"/>
                    <a:pt x="8873" y="1985"/>
                    <a:pt x="8931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8" name="Google Shape;4798;p14"/>
            <p:cNvSpPr/>
            <p:nvPr/>
          </p:nvSpPr>
          <p:spPr>
            <a:xfrm>
              <a:off x="3065775" y="2365725"/>
              <a:ext cx="221825" cy="223275"/>
            </a:xfrm>
            <a:custGeom>
              <a:avLst/>
              <a:gdLst/>
              <a:ahLst/>
              <a:cxnLst/>
              <a:rect l="l" t="t" r="r" b="b"/>
              <a:pathLst>
                <a:path w="8873" h="8931" extrusionOk="0">
                  <a:moveTo>
                    <a:pt x="4378" y="8931"/>
                  </a:moveTo>
                  <a:cubicBezTo>
                    <a:pt x="1985" y="8872"/>
                    <a:pt x="0" y="6888"/>
                    <a:pt x="0" y="4495"/>
                  </a:cubicBezTo>
                  <a:cubicBezTo>
                    <a:pt x="0" y="2043"/>
                    <a:pt x="2101" y="0"/>
                    <a:pt x="4495" y="59"/>
                  </a:cubicBezTo>
                  <a:cubicBezTo>
                    <a:pt x="6946" y="117"/>
                    <a:pt x="8872" y="2101"/>
                    <a:pt x="8872" y="4495"/>
                  </a:cubicBezTo>
                  <a:cubicBezTo>
                    <a:pt x="8814" y="6946"/>
                    <a:pt x="6829" y="8931"/>
                    <a:pt x="4378" y="88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9" name="Google Shape;4799;p14"/>
            <p:cNvSpPr/>
            <p:nvPr/>
          </p:nvSpPr>
          <p:spPr>
            <a:xfrm>
              <a:off x="3309450" y="3346350"/>
              <a:ext cx="220375" cy="220375"/>
            </a:xfrm>
            <a:custGeom>
              <a:avLst/>
              <a:gdLst/>
              <a:ahLst/>
              <a:cxnLst/>
              <a:rect l="l" t="t" r="r" b="b"/>
              <a:pathLst>
                <a:path w="8815" h="8815" extrusionOk="0">
                  <a:moveTo>
                    <a:pt x="8757" y="4436"/>
                  </a:moveTo>
                  <a:cubicBezTo>
                    <a:pt x="8757" y="6888"/>
                    <a:pt x="6772" y="8814"/>
                    <a:pt x="4320" y="8814"/>
                  </a:cubicBezTo>
                  <a:cubicBezTo>
                    <a:pt x="1927" y="8756"/>
                    <a:pt x="1" y="6829"/>
                    <a:pt x="1" y="4378"/>
                  </a:cubicBezTo>
                  <a:cubicBezTo>
                    <a:pt x="59" y="1926"/>
                    <a:pt x="1986" y="0"/>
                    <a:pt x="4437" y="58"/>
                  </a:cubicBezTo>
                  <a:cubicBezTo>
                    <a:pt x="6889" y="58"/>
                    <a:pt x="8815" y="2043"/>
                    <a:pt x="8757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0" name="Google Shape;4800;p14"/>
            <p:cNvSpPr/>
            <p:nvPr/>
          </p:nvSpPr>
          <p:spPr>
            <a:xfrm>
              <a:off x="3067225" y="3104100"/>
              <a:ext cx="218900" cy="218925"/>
            </a:xfrm>
            <a:custGeom>
              <a:avLst/>
              <a:gdLst/>
              <a:ahLst/>
              <a:cxnLst/>
              <a:rect l="l" t="t" r="r" b="b"/>
              <a:pathLst>
                <a:path w="8756" h="8757" extrusionOk="0">
                  <a:moveTo>
                    <a:pt x="8756" y="4378"/>
                  </a:moveTo>
                  <a:cubicBezTo>
                    <a:pt x="8756" y="6830"/>
                    <a:pt x="6830" y="8756"/>
                    <a:pt x="4378" y="8756"/>
                  </a:cubicBezTo>
                  <a:cubicBezTo>
                    <a:pt x="1927" y="8756"/>
                    <a:pt x="0" y="6830"/>
                    <a:pt x="0" y="4378"/>
                  </a:cubicBezTo>
                  <a:cubicBezTo>
                    <a:pt x="0" y="1927"/>
                    <a:pt x="1927" y="1"/>
                    <a:pt x="4378" y="1"/>
                  </a:cubicBezTo>
                  <a:cubicBezTo>
                    <a:pt x="6830" y="59"/>
                    <a:pt x="8698" y="1985"/>
                    <a:pt x="8698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1" name="Google Shape;4801;p14"/>
            <p:cNvSpPr/>
            <p:nvPr/>
          </p:nvSpPr>
          <p:spPr>
            <a:xfrm>
              <a:off x="4294475" y="2123475"/>
              <a:ext cx="215975" cy="216000"/>
            </a:xfrm>
            <a:custGeom>
              <a:avLst/>
              <a:gdLst/>
              <a:ahLst/>
              <a:cxnLst/>
              <a:rect l="l" t="t" r="r" b="b"/>
              <a:pathLst>
                <a:path w="8639" h="8640" extrusionOk="0">
                  <a:moveTo>
                    <a:pt x="4319" y="1"/>
                  </a:moveTo>
                  <a:cubicBezTo>
                    <a:pt x="6713" y="1"/>
                    <a:pt x="8639" y="1927"/>
                    <a:pt x="8639" y="4320"/>
                  </a:cubicBezTo>
                  <a:cubicBezTo>
                    <a:pt x="8639" y="6713"/>
                    <a:pt x="6654" y="8639"/>
                    <a:pt x="4261" y="8639"/>
                  </a:cubicBezTo>
                  <a:cubicBezTo>
                    <a:pt x="1868" y="8581"/>
                    <a:pt x="0" y="6655"/>
                    <a:pt x="0" y="4262"/>
                  </a:cubicBezTo>
                  <a:cubicBezTo>
                    <a:pt x="0" y="1869"/>
                    <a:pt x="1926" y="1"/>
                    <a:pt x="431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2" name="Google Shape;4802;p14"/>
            <p:cNvSpPr/>
            <p:nvPr/>
          </p:nvSpPr>
          <p:spPr>
            <a:xfrm>
              <a:off x="3805600" y="1876875"/>
              <a:ext cx="214550" cy="215975"/>
            </a:xfrm>
            <a:custGeom>
              <a:avLst/>
              <a:gdLst/>
              <a:ahLst/>
              <a:cxnLst/>
              <a:rect l="l" t="t" r="r" b="b"/>
              <a:pathLst>
                <a:path w="8582" h="8639" extrusionOk="0">
                  <a:moveTo>
                    <a:pt x="8581" y="4319"/>
                  </a:moveTo>
                  <a:cubicBezTo>
                    <a:pt x="8581" y="6654"/>
                    <a:pt x="6655" y="8581"/>
                    <a:pt x="4320" y="8639"/>
                  </a:cubicBezTo>
                  <a:cubicBezTo>
                    <a:pt x="1927" y="8639"/>
                    <a:pt x="1" y="6654"/>
                    <a:pt x="1" y="4319"/>
                  </a:cubicBezTo>
                  <a:cubicBezTo>
                    <a:pt x="1" y="1926"/>
                    <a:pt x="1927" y="0"/>
                    <a:pt x="4262" y="0"/>
                  </a:cubicBezTo>
                  <a:cubicBezTo>
                    <a:pt x="6655" y="0"/>
                    <a:pt x="8581" y="1926"/>
                    <a:pt x="8581" y="43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3" name="Google Shape;4803;p14"/>
            <p:cNvSpPr/>
            <p:nvPr/>
          </p:nvSpPr>
          <p:spPr>
            <a:xfrm>
              <a:off x="4541075" y="2612325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4320" y="1"/>
                  </a:moveTo>
                  <a:cubicBezTo>
                    <a:pt x="6713" y="1"/>
                    <a:pt x="8639" y="1985"/>
                    <a:pt x="8639" y="4320"/>
                  </a:cubicBezTo>
                  <a:cubicBezTo>
                    <a:pt x="8639" y="6713"/>
                    <a:pt x="6713" y="8640"/>
                    <a:pt x="4320" y="8640"/>
                  </a:cubicBezTo>
                  <a:cubicBezTo>
                    <a:pt x="1927" y="8640"/>
                    <a:pt x="1" y="6713"/>
                    <a:pt x="1" y="4320"/>
                  </a:cubicBezTo>
                  <a:cubicBezTo>
                    <a:pt x="1" y="1985"/>
                    <a:pt x="1927" y="1"/>
                    <a:pt x="432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4" name="Google Shape;4804;p14"/>
            <p:cNvSpPr/>
            <p:nvPr/>
          </p:nvSpPr>
          <p:spPr>
            <a:xfrm>
              <a:off x="4541075" y="2858950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8639" y="4320"/>
                  </a:moveTo>
                  <a:cubicBezTo>
                    <a:pt x="8639" y="6655"/>
                    <a:pt x="6655" y="8639"/>
                    <a:pt x="4320" y="8639"/>
                  </a:cubicBezTo>
                  <a:cubicBezTo>
                    <a:pt x="1927" y="8639"/>
                    <a:pt x="1" y="6713"/>
                    <a:pt x="1" y="4320"/>
                  </a:cubicBezTo>
                  <a:cubicBezTo>
                    <a:pt x="1" y="1985"/>
                    <a:pt x="1927" y="59"/>
                    <a:pt x="4262" y="59"/>
                  </a:cubicBezTo>
                  <a:cubicBezTo>
                    <a:pt x="6655" y="0"/>
                    <a:pt x="8581" y="1927"/>
                    <a:pt x="8639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5" name="Google Shape;4805;p14"/>
            <p:cNvSpPr/>
            <p:nvPr/>
          </p:nvSpPr>
          <p:spPr>
            <a:xfrm>
              <a:off x="3557525" y="1875400"/>
              <a:ext cx="217475" cy="217450"/>
            </a:xfrm>
            <a:custGeom>
              <a:avLst/>
              <a:gdLst/>
              <a:ahLst/>
              <a:cxnLst/>
              <a:rect l="l" t="t" r="r" b="b"/>
              <a:pathLst>
                <a:path w="8699" h="8698" extrusionOk="0">
                  <a:moveTo>
                    <a:pt x="4262" y="8640"/>
                  </a:moveTo>
                  <a:cubicBezTo>
                    <a:pt x="1927" y="8640"/>
                    <a:pt x="1" y="6597"/>
                    <a:pt x="59" y="4262"/>
                  </a:cubicBezTo>
                  <a:cubicBezTo>
                    <a:pt x="118" y="1927"/>
                    <a:pt x="2102" y="1"/>
                    <a:pt x="4379" y="59"/>
                  </a:cubicBezTo>
                  <a:cubicBezTo>
                    <a:pt x="6772" y="117"/>
                    <a:pt x="8698" y="2102"/>
                    <a:pt x="8640" y="4437"/>
                  </a:cubicBezTo>
                  <a:cubicBezTo>
                    <a:pt x="8581" y="6830"/>
                    <a:pt x="6597" y="8698"/>
                    <a:pt x="4262" y="864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6" name="Google Shape;4806;p14"/>
            <p:cNvSpPr/>
            <p:nvPr/>
          </p:nvSpPr>
          <p:spPr>
            <a:xfrm>
              <a:off x="3070150" y="2123475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6" y="8581"/>
                    <a:pt x="0" y="6597"/>
                    <a:pt x="0" y="4262"/>
                  </a:cubicBezTo>
                  <a:cubicBezTo>
                    <a:pt x="0" y="1927"/>
                    <a:pt x="1926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7" name="Google Shape;4807;p14"/>
            <p:cNvSpPr/>
            <p:nvPr/>
          </p:nvSpPr>
          <p:spPr>
            <a:xfrm>
              <a:off x="4295925" y="3349250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7" y="8581"/>
                    <a:pt x="0" y="6597"/>
                    <a:pt x="0" y="4320"/>
                  </a:cubicBezTo>
                  <a:cubicBezTo>
                    <a:pt x="0" y="1985"/>
                    <a:pt x="1927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8" name="Google Shape;4808;p14"/>
            <p:cNvSpPr/>
            <p:nvPr/>
          </p:nvSpPr>
          <p:spPr>
            <a:xfrm>
              <a:off x="4542525" y="2371550"/>
              <a:ext cx="213100" cy="213075"/>
            </a:xfrm>
            <a:custGeom>
              <a:avLst/>
              <a:gdLst/>
              <a:ahLst/>
              <a:cxnLst/>
              <a:rect l="l" t="t" r="r" b="b"/>
              <a:pathLst>
                <a:path w="8524" h="8523" extrusionOk="0">
                  <a:moveTo>
                    <a:pt x="8523" y="4203"/>
                  </a:moveTo>
                  <a:cubicBezTo>
                    <a:pt x="8523" y="6596"/>
                    <a:pt x="6597" y="8523"/>
                    <a:pt x="4262" y="8464"/>
                  </a:cubicBezTo>
                  <a:cubicBezTo>
                    <a:pt x="1927" y="8464"/>
                    <a:pt x="59" y="6596"/>
                    <a:pt x="1" y="4262"/>
                  </a:cubicBezTo>
                  <a:cubicBezTo>
                    <a:pt x="1" y="1927"/>
                    <a:pt x="1927" y="1"/>
                    <a:pt x="4262" y="1"/>
                  </a:cubicBezTo>
                  <a:cubicBezTo>
                    <a:pt x="6597" y="1"/>
                    <a:pt x="8465" y="1868"/>
                    <a:pt x="8523" y="42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9" name="Google Shape;4809;p14"/>
            <p:cNvSpPr/>
            <p:nvPr/>
          </p:nvSpPr>
          <p:spPr>
            <a:xfrm>
              <a:off x="4049300" y="1878325"/>
              <a:ext cx="213075" cy="211625"/>
            </a:xfrm>
            <a:custGeom>
              <a:avLst/>
              <a:gdLst/>
              <a:ahLst/>
              <a:cxnLst/>
              <a:rect l="l" t="t" r="r" b="b"/>
              <a:pathLst>
                <a:path w="8523" h="8465" extrusionOk="0">
                  <a:moveTo>
                    <a:pt x="4203" y="0"/>
                  </a:moveTo>
                  <a:cubicBezTo>
                    <a:pt x="6538" y="0"/>
                    <a:pt x="8464" y="1868"/>
                    <a:pt x="8464" y="4203"/>
                  </a:cubicBezTo>
                  <a:cubicBezTo>
                    <a:pt x="8523" y="6538"/>
                    <a:pt x="6655" y="8464"/>
                    <a:pt x="4262" y="8464"/>
                  </a:cubicBezTo>
                  <a:cubicBezTo>
                    <a:pt x="1927" y="8464"/>
                    <a:pt x="1" y="6596"/>
                    <a:pt x="59" y="4203"/>
                  </a:cubicBezTo>
                  <a:cubicBezTo>
                    <a:pt x="59" y="1868"/>
                    <a:pt x="1869" y="0"/>
                    <a:pt x="42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0" name="Google Shape;4810;p14"/>
            <p:cNvSpPr/>
            <p:nvPr/>
          </p:nvSpPr>
          <p:spPr>
            <a:xfrm>
              <a:off x="3560450" y="3598800"/>
              <a:ext cx="211625" cy="210150"/>
            </a:xfrm>
            <a:custGeom>
              <a:avLst/>
              <a:gdLst/>
              <a:ahLst/>
              <a:cxnLst/>
              <a:rect l="l" t="t" r="r" b="b"/>
              <a:pathLst>
                <a:path w="8465" h="8406" extrusionOk="0">
                  <a:moveTo>
                    <a:pt x="8406" y="4145"/>
                  </a:moveTo>
                  <a:cubicBezTo>
                    <a:pt x="8464" y="6538"/>
                    <a:pt x="6597" y="8406"/>
                    <a:pt x="4262" y="8406"/>
                  </a:cubicBezTo>
                  <a:cubicBezTo>
                    <a:pt x="1927" y="8406"/>
                    <a:pt x="59" y="6596"/>
                    <a:pt x="1" y="4203"/>
                  </a:cubicBezTo>
                  <a:cubicBezTo>
                    <a:pt x="1" y="1868"/>
                    <a:pt x="1869" y="0"/>
                    <a:pt x="4203" y="0"/>
                  </a:cubicBezTo>
                  <a:cubicBezTo>
                    <a:pt x="6538" y="0"/>
                    <a:pt x="8406" y="1810"/>
                    <a:pt x="8406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1" name="Google Shape;4811;p14"/>
            <p:cNvSpPr/>
            <p:nvPr/>
          </p:nvSpPr>
          <p:spPr>
            <a:xfrm>
              <a:off x="3807075" y="3597325"/>
              <a:ext cx="211600" cy="211625"/>
            </a:xfrm>
            <a:custGeom>
              <a:avLst/>
              <a:gdLst/>
              <a:ahLst/>
              <a:cxnLst/>
              <a:rect l="l" t="t" r="r" b="b"/>
              <a:pathLst>
                <a:path w="8464" h="8465" extrusionOk="0">
                  <a:moveTo>
                    <a:pt x="4203" y="8465"/>
                  </a:moveTo>
                  <a:cubicBezTo>
                    <a:pt x="1868" y="8465"/>
                    <a:pt x="0" y="6597"/>
                    <a:pt x="0" y="4204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96" y="1"/>
                    <a:pt x="8464" y="1927"/>
                    <a:pt x="8464" y="4320"/>
                  </a:cubicBezTo>
                  <a:cubicBezTo>
                    <a:pt x="8406" y="6655"/>
                    <a:pt x="6538" y="8465"/>
                    <a:pt x="4203" y="84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2" name="Google Shape;4812;p14"/>
            <p:cNvSpPr/>
            <p:nvPr/>
          </p:nvSpPr>
          <p:spPr>
            <a:xfrm>
              <a:off x="2824975" y="2615250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6"/>
                  </a:moveTo>
                  <a:cubicBezTo>
                    <a:pt x="1869" y="8406"/>
                    <a:pt x="1" y="6596"/>
                    <a:pt x="1" y="4203"/>
                  </a:cubicBezTo>
                  <a:cubicBezTo>
                    <a:pt x="1" y="1868"/>
                    <a:pt x="1869" y="1"/>
                    <a:pt x="4262" y="1"/>
                  </a:cubicBezTo>
                  <a:cubicBezTo>
                    <a:pt x="6597" y="1"/>
                    <a:pt x="8406" y="1927"/>
                    <a:pt x="8406" y="4262"/>
                  </a:cubicBezTo>
                  <a:cubicBezTo>
                    <a:pt x="8406" y="6596"/>
                    <a:pt x="6538" y="8406"/>
                    <a:pt x="4204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3" name="Google Shape;4813;p14"/>
            <p:cNvSpPr/>
            <p:nvPr/>
          </p:nvSpPr>
          <p:spPr>
            <a:xfrm>
              <a:off x="2824975" y="2861875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5"/>
                  </a:moveTo>
                  <a:cubicBezTo>
                    <a:pt x="1810" y="8405"/>
                    <a:pt x="1" y="6538"/>
                    <a:pt x="1" y="4203"/>
                  </a:cubicBezTo>
                  <a:cubicBezTo>
                    <a:pt x="1" y="1868"/>
                    <a:pt x="1869" y="0"/>
                    <a:pt x="4204" y="0"/>
                  </a:cubicBezTo>
                  <a:cubicBezTo>
                    <a:pt x="6538" y="0"/>
                    <a:pt x="8406" y="1868"/>
                    <a:pt x="8406" y="4203"/>
                  </a:cubicBezTo>
                  <a:cubicBezTo>
                    <a:pt x="8406" y="6596"/>
                    <a:pt x="6538" y="8405"/>
                    <a:pt x="4204" y="840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4" name="Google Shape;4814;p14"/>
            <p:cNvSpPr/>
            <p:nvPr/>
          </p:nvSpPr>
          <p:spPr>
            <a:xfrm>
              <a:off x="4544000" y="3108475"/>
              <a:ext cx="210150" cy="210175"/>
            </a:xfrm>
            <a:custGeom>
              <a:avLst/>
              <a:gdLst/>
              <a:ahLst/>
              <a:cxnLst/>
              <a:rect l="l" t="t" r="r" b="b"/>
              <a:pathLst>
                <a:path w="8406" h="8407" extrusionOk="0">
                  <a:moveTo>
                    <a:pt x="4203" y="8406"/>
                  </a:moveTo>
                  <a:cubicBezTo>
                    <a:pt x="1868" y="8406"/>
                    <a:pt x="0" y="6597"/>
                    <a:pt x="0" y="4203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38" y="1"/>
                    <a:pt x="8406" y="1869"/>
                    <a:pt x="8406" y="4203"/>
                  </a:cubicBezTo>
                  <a:cubicBezTo>
                    <a:pt x="8406" y="6538"/>
                    <a:pt x="6596" y="8406"/>
                    <a:pt x="4203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5" name="Google Shape;4815;p14"/>
            <p:cNvSpPr/>
            <p:nvPr/>
          </p:nvSpPr>
          <p:spPr>
            <a:xfrm>
              <a:off x="3313850" y="1879775"/>
              <a:ext cx="210150" cy="208700"/>
            </a:xfrm>
            <a:custGeom>
              <a:avLst/>
              <a:gdLst/>
              <a:ahLst/>
              <a:cxnLst/>
              <a:rect l="l" t="t" r="r" b="b"/>
              <a:pathLst>
                <a:path w="8406" h="8348" extrusionOk="0">
                  <a:moveTo>
                    <a:pt x="4203" y="8348"/>
                  </a:moveTo>
                  <a:cubicBezTo>
                    <a:pt x="1868" y="8348"/>
                    <a:pt x="0" y="6480"/>
                    <a:pt x="58" y="4145"/>
                  </a:cubicBezTo>
                  <a:cubicBezTo>
                    <a:pt x="58" y="1810"/>
                    <a:pt x="1926" y="1"/>
                    <a:pt x="4261" y="1"/>
                  </a:cubicBezTo>
                  <a:cubicBezTo>
                    <a:pt x="6596" y="1"/>
                    <a:pt x="8405" y="1869"/>
                    <a:pt x="8405" y="4203"/>
                  </a:cubicBezTo>
                  <a:cubicBezTo>
                    <a:pt x="8405" y="6538"/>
                    <a:pt x="6538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6" name="Google Shape;4816;p14"/>
            <p:cNvSpPr/>
            <p:nvPr/>
          </p:nvSpPr>
          <p:spPr>
            <a:xfrm>
              <a:off x="3071600" y="3352175"/>
              <a:ext cx="210150" cy="210150"/>
            </a:xfrm>
            <a:custGeom>
              <a:avLst/>
              <a:gdLst/>
              <a:ahLst/>
              <a:cxnLst/>
              <a:rect l="l" t="t" r="r" b="b"/>
              <a:pathLst>
                <a:path w="8406" h="8406" extrusionOk="0">
                  <a:moveTo>
                    <a:pt x="4262" y="8406"/>
                  </a:moveTo>
                  <a:cubicBezTo>
                    <a:pt x="1868" y="8406"/>
                    <a:pt x="1" y="6538"/>
                    <a:pt x="1" y="4203"/>
                  </a:cubicBezTo>
                  <a:cubicBezTo>
                    <a:pt x="1" y="1868"/>
                    <a:pt x="1868" y="1"/>
                    <a:pt x="4203" y="1"/>
                  </a:cubicBezTo>
                  <a:cubicBezTo>
                    <a:pt x="6538" y="1"/>
                    <a:pt x="8348" y="1810"/>
                    <a:pt x="8406" y="4145"/>
                  </a:cubicBezTo>
                  <a:cubicBezTo>
                    <a:pt x="8406" y="6480"/>
                    <a:pt x="6596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7" name="Google Shape;4817;p14"/>
            <p:cNvSpPr/>
            <p:nvPr/>
          </p:nvSpPr>
          <p:spPr>
            <a:xfrm>
              <a:off x="2826450" y="2373025"/>
              <a:ext cx="207225" cy="208675"/>
            </a:xfrm>
            <a:custGeom>
              <a:avLst/>
              <a:gdLst/>
              <a:ahLst/>
              <a:cxnLst/>
              <a:rect l="l" t="t" r="r" b="b"/>
              <a:pathLst>
                <a:path w="8289" h="8347" extrusionOk="0">
                  <a:moveTo>
                    <a:pt x="4145" y="8347"/>
                  </a:moveTo>
                  <a:cubicBezTo>
                    <a:pt x="1810" y="8347"/>
                    <a:pt x="0" y="6479"/>
                    <a:pt x="0" y="4203"/>
                  </a:cubicBezTo>
                  <a:cubicBezTo>
                    <a:pt x="0" y="1868"/>
                    <a:pt x="1868" y="0"/>
                    <a:pt x="4145" y="0"/>
                  </a:cubicBezTo>
                  <a:cubicBezTo>
                    <a:pt x="6421" y="0"/>
                    <a:pt x="8289" y="1868"/>
                    <a:pt x="8289" y="4203"/>
                  </a:cubicBezTo>
                  <a:cubicBezTo>
                    <a:pt x="8289" y="6479"/>
                    <a:pt x="6421" y="8347"/>
                    <a:pt x="4145" y="834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8" name="Google Shape;4818;p14"/>
            <p:cNvSpPr/>
            <p:nvPr/>
          </p:nvSpPr>
          <p:spPr>
            <a:xfrm>
              <a:off x="4050775" y="3598800"/>
              <a:ext cx="208700" cy="208700"/>
            </a:xfrm>
            <a:custGeom>
              <a:avLst/>
              <a:gdLst/>
              <a:ahLst/>
              <a:cxnLst/>
              <a:rect l="l" t="t" r="r" b="b"/>
              <a:pathLst>
                <a:path w="8348" h="8348" extrusionOk="0">
                  <a:moveTo>
                    <a:pt x="8347" y="4145"/>
                  </a:moveTo>
                  <a:cubicBezTo>
                    <a:pt x="8347" y="6479"/>
                    <a:pt x="6538" y="8347"/>
                    <a:pt x="4203" y="8347"/>
                  </a:cubicBezTo>
                  <a:cubicBezTo>
                    <a:pt x="1926" y="8347"/>
                    <a:pt x="59" y="6538"/>
                    <a:pt x="59" y="4203"/>
                  </a:cubicBezTo>
                  <a:cubicBezTo>
                    <a:pt x="0" y="1926"/>
                    <a:pt x="1868" y="59"/>
                    <a:pt x="4144" y="59"/>
                  </a:cubicBezTo>
                  <a:cubicBezTo>
                    <a:pt x="6479" y="0"/>
                    <a:pt x="8347" y="1868"/>
                    <a:pt x="8347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9" name="Google Shape;4819;p14"/>
            <p:cNvSpPr/>
            <p:nvPr/>
          </p:nvSpPr>
          <p:spPr>
            <a:xfrm>
              <a:off x="3315300" y="3598800"/>
              <a:ext cx="207250" cy="208700"/>
            </a:xfrm>
            <a:custGeom>
              <a:avLst/>
              <a:gdLst/>
              <a:ahLst/>
              <a:cxnLst/>
              <a:rect l="l" t="t" r="r" b="b"/>
              <a:pathLst>
                <a:path w="8290" h="8348" extrusionOk="0">
                  <a:moveTo>
                    <a:pt x="4145" y="59"/>
                  </a:moveTo>
                  <a:cubicBezTo>
                    <a:pt x="6421" y="0"/>
                    <a:pt x="8289" y="1926"/>
                    <a:pt x="8289" y="4203"/>
                  </a:cubicBezTo>
                  <a:cubicBezTo>
                    <a:pt x="8289" y="6421"/>
                    <a:pt x="6421" y="8289"/>
                    <a:pt x="4203" y="8347"/>
                  </a:cubicBezTo>
                  <a:cubicBezTo>
                    <a:pt x="1927" y="8347"/>
                    <a:pt x="0" y="6479"/>
                    <a:pt x="0" y="4203"/>
                  </a:cubicBezTo>
                  <a:cubicBezTo>
                    <a:pt x="0" y="1926"/>
                    <a:pt x="1868" y="59"/>
                    <a:pt x="414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0" name="Google Shape;4820;p14"/>
            <p:cNvSpPr/>
            <p:nvPr/>
          </p:nvSpPr>
          <p:spPr>
            <a:xfrm>
              <a:off x="2826450" y="3109950"/>
              <a:ext cx="207225" cy="208700"/>
            </a:xfrm>
            <a:custGeom>
              <a:avLst/>
              <a:gdLst/>
              <a:ahLst/>
              <a:cxnLst/>
              <a:rect l="l" t="t" r="r" b="b"/>
              <a:pathLst>
                <a:path w="8289" h="8348" extrusionOk="0">
                  <a:moveTo>
                    <a:pt x="8289" y="4144"/>
                  </a:moveTo>
                  <a:cubicBezTo>
                    <a:pt x="8289" y="6362"/>
                    <a:pt x="6421" y="8289"/>
                    <a:pt x="4203" y="8289"/>
                  </a:cubicBezTo>
                  <a:cubicBezTo>
                    <a:pt x="1927" y="8347"/>
                    <a:pt x="0" y="6421"/>
                    <a:pt x="0" y="4144"/>
                  </a:cubicBezTo>
                  <a:cubicBezTo>
                    <a:pt x="0" y="1926"/>
                    <a:pt x="1868" y="58"/>
                    <a:pt x="4145" y="0"/>
                  </a:cubicBezTo>
                  <a:cubicBezTo>
                    <a:pt x="6363" y="0"/>
                    <a:pt x="8289" y="1868"/>
                    <a:pt x="8289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1" name="Google Shape;4821;p14"/>
            <p:cNvSpPr/>
            <p:nvPr/>
          </p:nvSpPr>
          <p:spPr>
            <a:xfrm>
              <a:off x="4298850" y="1881250"/>
              <a:ext cx="205775" cy="205775"/>
            </a:xfrm>
            <a:custGeom>
              <a:avLst/>
              <a:gdLst/>
              <a:ahLst/>
              <a:cxnLst/>
              <a:rect l="l" t="t" r="r" b="b"/>
              <a:pathLst>
                <a:path w="8231" h="8231" extrusionOk="0">
                  <a:moveTo>
                    <a:pt x="8230" y="4086"/>
                  </a:moveTo>
                  <a:cubicBezTo>
                    <a:pt x="8230" y="6363"/>
                    <a:pt x="6362" y="8230"/>
                    <a:pt x="4144" y="8230"/>
                  </a:cubicBezTo>
                  <a:cubicBezTo>
                    <a:pt x="1868" y="8230"/>
                    <a:pt x="58" y="6421"/>
                    <a:pt x="58" y="4144"/>
                  </a:cubicBezTo>
                  <a:cubicBezTo>
                    <a:pt x="0" y="1868"/>
                    <a:pt x="1868" y="0"/>
                    <a:pt x="4144" y="0"/>
                  </a:cubicBezTo>
                  <a:cubicBezTo>
                    <a:pt x="6421" y="59"/>
                    <a:pt x="8230" y="1868"/>
                    <a:pt x="8230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2" name="Google Shape;4822;p14"/>
            <p:cNvSpPr/>
            <p:nvPr/>
          </p:nvSpPr>
          <p:spPr>
            <a:xfrm>
              <a:off x="4545450" y="2127850"/>
              <a:ext cx="207250" cy="205775"/>
            </a:xfrm>
            <a:custGeom>
              <a:avLst/>
              <a:gdLst/>
              <a:ahLst/>
              <a:cxnLst/>
              <a:rect l="l" t="t" r="r" b="b"/>
              <a:pathLst>
                <a:path w="8290" h="8231" extrusionOk="0">
                  <a:moveTo>
                    <a:pt x="8231" y="4087"/>
                  </a:moveTo>
                  <a:cubicBezTo>
                    <a:pt x="8289" y="6363"/>
                    <a:pt x="6421" y="8231"/>
                    <a:pt x="4145" y="8231"/>
                  </a:cubicBezTo>
                  <a:cubicBezTo>
                    <a:pt x="1869" y="8231"/>
                    <a:pt x="59" y="6422"/>
                    <a:pt x="59" y="4145"/>
                  </a:cubicBezTo>
                  <a:cubicBezTo>
                    <a:pt x="1" y="1927"/>
                    <a:pt x="1869" y="1"/>
                    <a:pt x="4145" y="59"/>
                  </a:cubicBezTo>
                  <a:cubicBezTo>
                    <a:pt x="6363" y="59"/>
                    <a:pt x="8231" y="1869"/>
                    <a:pt x="8231" y="408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3" name="Google Shape;4823;p14"/>
            <p:cNvSpPr/>
            <p:nvPr/>
          </p:nvSpPr>
          <p:spPr>
            <a:xfrm>
              <a:off x="4548375" y="3355100"/>
              <a:ext cx="202850" cy="202850"/>
            </a:xfrm>
            <a:custGeom>
              <a:avLst/>
              <a:gdLst/>
              <a:ahLst/>
              <a:cxnLst/>
              <a:rect l="l" t="t" r="r" b="b"/>
              <a:pathLst>
                <a:path w="8114" h="8114" extrusionOk="0">
                  <a:moveTo>
                    <a:pt x="8056" y="4028"/>
                  </a:moveTo>
                  <a:cubicBezTo>
                    <a:pt x="8114" y="6304"/>
                    <a:pt x="6304" y="8114"/>
                    <a:pt x="4086" y="8114"/>
                  </a:cubicBezTo>
                  <a:cubicBezTo>
                    <a:pt x="1810" y="8114"/>
                    <a:pt x="0" y="6363"/>
                    <a:pt x="0" y="4086"/>
                  </a:cubicBezTo>
                  <a:cubicBezTo>
                    <a:pt x="0" y="1868"/>
                    <a:pt x="1693" y="59"/>
                    <a:pt x="3911" y="59"/>
                  </a:cubicBezTo>
                  <a:cubicBezTo>
                    <a:pt x="6188" y="0"/>
                    <a:pt x="8056" y="1751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4" name="Google Shape;4824;p14"/>
            <p:cNvSpPr/>
            <p:nvPr/>
          </p:nvSpPr>
          <p:spPr>
            <a:xfrm>
              <a:off x="3075975" y="1882700"/>
              <a:ext cx="201400" cy="202875"/>
            </a:xfrm>
            <a:custGeom>
              <a:avLst/>
              <a:gdLst/>
              <a:ahLst/>
              <a:cxnLst/>
              <a:rect l="l" t="t" r="r" b="b"/>
              <a:pathLst>
                <a:path w="8056" h="8115" extrusionOk="0">
                  <a:moveTo>
                    <a:pt x="8056" y="4086"/>
                  </a:moveTo>
                  <a:cubicBezTo>
                    <a:pt x="8056" y="6363"/>
                    <a:pt x="6246" y="8114"/>
                    <a:pt x="3970" y="8114"/>
                  </a:cubicBezTo>
                  <a:cubicBezTo>
                    <a:pt x="1752" y="8056"/>
                    <a:pt x="1" y="6305"/>
                    <a:pt x="1" y="4028"/>
                  </a:cubicBezTo>
                  <a:cubicBezTo>
                    <a:pt x="1" y="1752"/>
                    <a:pt x="1810" y="1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5" name="Google Shape;4825;p14"/>
            <p:cNvSpPr/>
            <p:nvPr/>
          </p:nvSpPr>
          <p:spPr>
            <a:xfrm>
              <a:off x="2829375" y="21307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5" y="3970"/>
                  </a:moveTo>
                  <a:cubicBezTo>
                    <a:pt x="8055" y="6188"/>
                    <a:pt x="6304" y="7997"/>
                    <a:pt x="4086" y="8056"/>
                  </a:cubicBezTo>
                  <a:cubicBezTo>
                    <a:pt x="1810" y="8056"/>
                    <a:pt x="0" y="6246"/>
                    <a:pt x="0" y="4028"/>
                  </a:cubicBezTo>
                  <a:cubicBezTo>
                    <a:pt x="0" y="1810"/>
                    <a:pt x="1751" y="1"/>
                    <a:pt x="3969" y="1"/>
                  </a:cubicBezTo>
                  <a:cubicBezTo>
                    <a:pt x="6187" y="1"/>
                    <a:pt x="7997" y="1752"/>
                    <a:pt x="805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6" name="Google Shape;4826;p14"/>
            <p:cNvSpPr/>
            <p:nvPr/>
          </p:nvSpPr>
          <p:spPr>
            <a:xfrm>
              <a:off x="4301750" y="36031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6" y="3970"/>
                  </a:moveTo>
                  <a:cubicBezTo>
                    <a:pt x="8056" y="6246"/>
                    <a:pt x="6305" y="7997"/>
                    <a:pt x="4087" y="8055"/>
                  </a:cubicBezTo>
                  <a:cubicBezTo>
                    <a:pt x="1810" y="8055"/>
                    <a:pt x="1" y="6246"/>
                    <a:pt x="1" y="4028"/>
                  </a:cubicBezTo>
                  <a:cubicBezTo>
                    <a:pt x="1" y="1810"/>
                    <a:pt x="1810" y="0"/>
                    <a:pt x="4028" y="0"/>
                  </a:cubicBezTo>
                  <a:cubicBezTo>
                    <a:pt x="6246" y="0"/>
                    <a:pt x="8056" y="1751"/>
                    <a:pt x="8056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7" name="Google Shape;4827;p14"/>
            <p:cNvSpPr/>
            <p:nvPr/>
          </p:nvSpPr>
          <p:spPr>
            <a:xfrm>
              <a:off x="4790600" y="2619625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4029" y="1"/>
                  </a:moveTo>
                  <a:cubicBezTo>
                    <a:pt x="6247" y="1"/>
                    <a:pt x="8056" y="1810"/>
                    <a:pt x="8056" y="4028"/>
                  </a:cubicBezTo>
                  <a:cubicBezTo>
                    <a:pt x="8056" y="6246"/>
                    <a:pt x="6305" y="8056"/>
                    <a:pt x="4087" y="8056"/>
                  </a:cubicBezTo>
                  <a:cubicBezTo>
                    <a:pt x="1810" y="8056"/>
                    <a:pt x="59" y="6305"/>
                    <a:pt x="1" y="4028"/>
                  </a:cubicBezTo>
                  <a:cubicBezTo>
                    <a:pt x="1" y="1810"/>
                    <a:pt x="1810" y="59"/>
                    <a:pt x="402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8" name="Google Shape;4828;p14"/>
            <p:cNvSpPr/>
            <p:nvPr/>
          </p:nvSpPr>
          <p:spPr>
            <a:xfrm>
              <a:off x="3564825" y="1641925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8056" y="4028"/>
                  </a:moveTo>
                  <a:cubicBezTo>
                    <a:pt x="8056" y="6246"/>
                    <a:pt x="6246" y="7997"/>
                    <a:pt x="4028" y="7997"/>
                  </a:cubicBezTo>
                  <a:cubicBezTo>
                    <a:pt x="1810" y="7997"/>
                    <a:pt x="1" y="6129"/>
                    <a:pt x="59" y="3911"/>
                  </a:cubicBezTo>
                  <a:cubicBezTo>
                    <a:pt x="59" y="1752"/>
                    <a:pt x="1869" y="0"/>
                    <a:pt x="4028" y="0"/>
                  </a:cubicBezTo>
                  <a:cubicBezTo>
                    <a:pt x="6246" y="0"/>
                    <a:pt x="8056" y="1752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9" name="Google Shape;4829;p14"/>
            <p:cNvSpPr/>
            <p:nvPr/>
          </p:nvSpPr>
          <p:spPr>
            <a:xfrm>
              <a:off x="3811450" y="16404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4086" y="58"/>
                  </a:moveTo>
                  <a:cubicBezTo>
                    <a:pt x="6304" y="58"/>
                    <a:pt x="8056" y="1868"/>
                    <a:pt x="8056" y="4086"/>
                  </a:cubicBezTo>
                  <a:cubicBezTo>
                    <a:pt x="8056" y="6304"/>
                    <a:pt x="6246" y="8055"/>
                    <a:pt x="4028" y="8055"/>
                  </a:cubicBezTo>
                  <a:cubicBezTo>
                    <a:pt x="1810" y="8055"/>
                    <a:pt x="0" y="6246"/>
                    <a:pt x="59" y="4028"/>
                  </a:cubicBezTo>
                  <a:cubicBezTo>
                    <a:pt x="59" y="1810"/>
                    <a:pt x="1868" y="0"/>
                    <a:pt x="4086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0" name="Google Shape;4830;p14"/>
            <p:cNvSpPr/>
            <p:nvPr/>
          </p:nvSpPr>
          <p:spPr>
            <a:xfrm>
              <a:off x="4790600" y="2866250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8056" y="4086"/>
                  </a:moveTo>
                  <a:cubicBezTo>
                    <a:pt x="8056" y="6304"/>
                    <a:pt x="6247" y="8055"/>
                    <a:pt x="4029" y="8055"/>
                  </a:cubicBezTo>
                  <a:cubicBezTo>
                    <a:pt x="1810" y="8055"/>
                    <a:pt x="1" y="6246"/>
                    <a:pt x="59" y="4028"/>
                  </a:cubicBezTo>
                  <a:cubicBezTo>
                    <a:pt x="59" y="1810"/>
                    <a:pt x="1869" y="0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1" name="Google Shape;4831;p14"/>
            <p:cNvSpPr/>
            <p:nvPr/>
          </p:nvSpPr>
          <p:spPr>
            <a:xfrm>
              <a:off x="2829375" y="3356550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7997" y="4028"/>
                  </a:moveTo>
                  <a:cubicBezTo>
                    <a:pt x="7997" y="6246"/>
                    <a:pt x="6187" y="7997"/>
                    <a:pt x="4028" y="7997"/>
                  </a:cubicBezTo>
                  <a:cubicBezTo>
                    <a:pt x="1810" y="7997"/>
                    <a:pt x="0" y="6130"/>
                    <a:pt x="58" y="3912"/>
                  </a:cubicBezTo>
                  <a:cubicBezTo>
                    <a:pt x="58" y="1752"/>
                    <a:pt x="1926" y="1"/>
                    <a:pt x="4086" y="1"/>
                  </a:cubicBezTo>
                  <a:cubicBezTo>
                    <a:pt x="6246" y="59"/>
                    <a:pt x="8055" y="1869"/>
                    <a:pt x="7997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2" name="Google Shape;4832;p14"/>
            <p:cNvSpPr/>
            <p:nvPr/>
          </p:nvSpPr>
          <p:spPr>
            <a:xfrm>
              <a:off x="3075975" y="3603175"/>
              <a:ext cx="199950" cy="201400"/>
            </a:xfrm>
            <a:custGeom>
              <a:avLst/>
              <a:gdLst/>
              <a:ahLst/>
              <a:cxnLst/>
              <a:rect l="l" t="t" r="r" b="b"/>
              <a:pathLst>
                <a:path w="7998" h="8056" extrusionOk="0">
                  <a:moveTo>
                    <a:pt x="4087" y="0"/>
                  </a:moveTo>
                  <a:cubicBezTo>
                    <a:pt x="6246" y="59"/>
                    <a:pt x="7997" y="1868"/>
                    <a:pt x="7997" y="4028"/>
                  </a:cubicBezTo>
                  <a:cubicBezTo>
                    <a:pt x="7997" y="6246"/>
                    <a:pt x="6130" y="8055"/>
                    <a:pt x="3970" y="7997"/>
                  </a:cubicBezTo>
                  <a:cubicBezTo>
                    <a:pt x="1752" y="7939"/>
                    <a:pt x="1" y="6129"/>
                    <a:pt x="59" y="3970"/>
                  </a:cubicBezTo>
                  <a:cubicBezTo>
                    <a:pt x="59" y="1810"/>
                    <a:pt x="1869" y="0"/>
                    <a:pt x="40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3" name="Google Shape;4833;p14"/>
            <p:cNvSpPr/>
            <p:nvPr/>
          </p:nvSpPr>
          <p:spPr>
            <a:xfrm>
              <a:off x="4056600" y="1641925"/>
              <a:ext cx="198475" cy="198475"/>
            </a:xfrm>
            <a:custGeom>
              <a:avLst/>
              <a:gdLst/>
              <a:ahLst/>
              <a:cxnLst/>
              <a:rect l="l" t="t" r="r" b="b"/>
              <a:pathLst>
                <a:path w="7939" h="7939" extrusionOk="0">
                  <a:moveTo>
                    <a:pt x="3970" y="7939"/>
                  </a:moveTo>
                  <a:cubicBezTo>
                    <a:pt x="1810" y="7939"/>
                    <a:pt x="1" y="6129"/>
                    <a:pt x="1" y="3970"/>
                  </a:cubicBezTo>
                  <a:cubicBezTo>
                    <a:pt x="1" y="1810"/>
                    <a:pt x="1810" y="0"/>
                    <a:pt x="3970" y="0"/>
                  </a:cubicBezTo>
                  <a:cubicBezTo>
                    <a:pt x="6130" y="0"/>
                    <a:pt x="7939" y="1810"/>
                    <a:pt x="7939" y="3970"/>
                  </a:cubicBezTo>
                  <a:cubicBezTo>
                    <a:pt x="7939" y="6188"/>
                    <a:pt x="6130" y="7939"/>
                    <a:pt x="3970" y="793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4" name="Google Shape;4834;p14"/>
            <p:cNvSpPr/>
            <p:nvPr/>
          </p:nvSpPr>
          <p:spPr>
            <a:xfrm>
              <a:off x="4792075" y="2377400"/>
              <a:ext cx="199950" cy="199925"/>
            </a:xfrm>
            <a:custGeom>
              <a:avLst/>
              <a:gdLst/>
              <a:ahLst/>
              <a:cxnLst/>
              <a:rect l="l" t="t" r="r" b="b"/>
              <a:pathLst>
                <a:path w="7998" h="7997" extrusionOk="0">
                  <a:moveTo>
                    <a:pt x="3970" y="58"/>
                  </a:moveTo>
                  <a:cubicBezTo>
                    <a:pt x="6129" y="0"/>
                    <a:pt x="7939" y="1810"/>
                    <a:pt x="7939" y="3969"/>
                  </a:cubicBezTo>
                  <a:cubicBezTo>
                    <a:pt x="7997" y="6129"/>
                    <a:pt x="6188" y="7939"/>
                    <a:pt x="4028" y="7997"/>
                  </a:cubicBezTo>
                  <a:cubicBezTo>
                    <a:pt x="1868" y="7997"/>
                    <a:pt x="59" y="6246"/>
                    <a:pt x="0" y="4028"/>
                  </a:cubicBezTo>
                  <a:cubicBezTo>
                    <a:pt x="0" y="1926"/>
                    <a:pt x="1810" y="58"/>
                    <a:pt x="3970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5" name="Google Shape;4835;p14"/>
            <p:cNvSpPr/>
            <p:nvPr/>
          </p:nvSpPr>
          <p:spPr>
            <a:xfrm>
              <a:off x="4793525" y="31157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70" y="1"/>
                  </a:moveTo>
                  <a:cubicBezTo>
                    <a:pt x="6130" y="1"/>
                    <a:pt x="7881" y="1752"/>
                    <a:pt x="7881" y="3911"/>
                  </a:cubicBezTo>
                  <a:cubicBezTo>
                    <a:pt x="7881" y="6129"/>
                    <a:pt x="6071" y="7881"/>
                    <a:pt x="3853" y="7881"/>
                  </a:cubicBezTo>
                  <a:cubicBezTo>
                    <a:pt x="1693" y="7822"/>
                    <a:pt x="1" y="6071"/>
                    <a:pt x="1" y="3911"/>
                  </a:cubicBezTo>
                  <a:cubicBezTo>
                    <a:pt x="1" y="1693"/>
                    <a:pt x="1752" y="1"/>
                    <a:pt x="39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6" name="Google Shape;4836;p14"/>
            <p:cNvSpPr/>
            <p:nvPr/>
          </p:nvSpPr>
          <p:spPr>
            <a:xfrm>
              <a:off x="2584200" y="2622550"/>
              <a:ext cx="197025" cy="195550"/>
            </a:xfrm>
            <a:custGeom>
              <a:avLst/>
              <a:gdLst/>
              <a:ahLst/>
              <a:cxnLst/>
              <a:rect l="l" t="t" r="r" b="b"/>
              <a:pathLst>
                <a:path w="7881" h="7822" extrusionOk="0">
                  <a:moveTo>
                    <a:pt x="3912" y="7822"/>
                  </a:moveTo>
                  <a:cubicBezTo>
                    <a:pt x="1752" y="7822"/>
                    <a:pt x="1" y="6071"/>
                    <a:pt x="59" y="3911"/>
                  </a:cubicBezTo>
                  <a:cubicBezTo>
                    <a:pt x="59" y="1693"/>
                    <a:pt x="1810" y="0"/>
                    <a:pt x="3970" y="0"/>
                  </a:cubicBezTo>
                  <a:cubicBezTo>
                    <a:pt x="6188" y="0"/>
                    <a:pt x="7881" y="1751"/>
                    <a:pt x="7881" y="3970"/>
                  </a:cubicBezTo>
                  <a:cubicBezTo>
                    <a:pt x="7881" y="6129"/>
                    <a:pt x="6130" y="7822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7" name="Google Shape;4837;p14"/>
            <p:cNvSpPr/>
            <p:nvPr/>
          </p:nvSpPr>
          <p:spPr>
            <a:xfrm>
              <a:off x="3321125" y="16433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12" y="7822"/>
                  </a:moveTo>
                  <a:cubicBezTo>
                    <a:pt x="1694" y="7822"/>
                    <a:pt x="1" y="6071"/>
                    <a:pt x="1" y="3912"/>
                  </a:cubicBezTo>
                  <a:cubicBezTo>
                    <a:pt x="59" y="1694"/>
                    <a:pt x="1810" y="1"/>
                    <a:pt x="3970" y="1"/>
                  </a:cubicBezTo>
                  <a:cubicBezTo>
                    <a:pt x="6130" y="59"/>
                    <a:pt x="7881" y="1810"/>
                    <a:pt x="7823" y="3970"/>
                  </a:cubicBezTo>
                  <a:cubicBezTo>
                    <a:pt x="7823" y="6130"/>
                    <a:pt x="6071" y="7881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8" name="Google Shape;4838;p14"/>
            <p:cNvSpPr/>
            <p:nvPr/>
          </p:nvSpPr>
          <p:spPr>
            <a:xfrm>
              <a:off x="3812900" y="3851250"/>
              <a:ext cx="198500" cy="197025"/>
            </a:xfrm>
            <a:custGeom>
              <a:avLst/>
              <a:gdLst/>
              <a:ahLst/>
              <a:cxnLst/>
              <a:rect l="l" t="t" r="r" b="b"/>
              <a:pathLst>
                <a:path w="7940" h="7881" extrusionOk="0">
                  <a:moveTo>
                    <a:pt x="7939" y="3969"/>
                  </a:moveTo>
                  <a:cubicBezTo>
                    <a:pt x="7881" y="6188"/>
                    <a:pt x="6130" y="7880"/>
                    <a:pt x="3970" y="7880"/>
                  </a:cubicBezTo>
                  <a:cubicBezTo>
                    <a:pt x="1752" y="7880"/>
                    <a:pt x="1" y="6071"/>
                    <a:pt x="59" y="3911"/>
                  </a:cubicBezTo>
                  <a:cubicBezTo>
                    <a:pt x="117" y="1693"/>
                    <a:pt x="1869" y="0"/>
                    <a:pt x="4028" y="59"/>
                  </a:cubicBezTo>
                  <a:cubicBezTo>
                    <a:pt x="6188" y="59"/>
                    <a:pt x="7939" y="1810"/>
                    <a:pt x="7939" y="39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9" name="Google Shape;4839;p14"/>
            <p:cNvSpPr/>
            <p:nvPr/>
          </p:nvSpPr>
          <p:spPr>
            <a:xfrm>
              <a:off x="2585675" y="2869150"/>
              <a:ext cx="195550" cy="195575"/>
            </a:xfrm>
            <a:custGeom>
              <a:avLst/>
              <a:gdLst/>
              <a:ahLst/>
              <a:cxnLst/>
              <a:rect l="l" t="t" r="r" b="b"/>
              <a:pathLst>
                <a:path w="7822" h="7823" extrusionOk="0">
                  <a:moveTo>
                    <a:pt x="7822" y="3912"/>
                  </a:moveTo>
                  <a:cubicBezTo>
                    <a:pt x="7822" y="6071"/>
                    <a:pt x="6129" y="7823"/>
                    <a:pt x="3911" y="7823"/>
                  </a:cubicBezTo>
                  <a:cubicBezTo>
                    <a:pt x="1751" y="7823"/>
                    <a:pt x="0" y="6130"/>
                    <a:pt x="0" y="3970"/>
                  </a:cubicBezTo>
                  <a:cubicBezTo>
                    <a:pt x="0" y="1752"/>
                    <a:pt x="1693" y="59"/>
                    <a:pt x="3853" y="1"/>
                  </a:cubicBezTo>
                  <a:cubicBezTo>
                    <a:pt x="6071" y="1"/>
                    <a:pt x="7763" y="1752"/>
                    <a:pt x="7822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0" name="Google Shape;4840;p14"/>
            <p:cNvSpPr/>
            <p:nvPr/>
          </p:nvSpPr>
          <p:spPr>
            <a:xfrm>
              <a:off x="3567750" y="3851250"/>
              <a:ext cx="197025" cy="198475"/>
            </a:xfrm>
            <a:custGeom>
              <a:avLst/>
              <a:gdLst/>
              <a:ahLst/>
              <a:cxnLst/>
              <a:rect l="l" t="t" r="r" b="b"/>
              <a:pathLst>
                <a:path w="7881" h="7939" extrusionOk="0">
                  <a:moveTo>
                    <a:pt x="4028" y="59"/>
                  </a:moveTo>
                  <a:cubicBezTo>
                    <a:pt x="6188" y="117"/>
                    <a:pt x="7881" y="1868"/>
                    <a:pt x="7822" y="4028"/>
                  </a:cubicBezTo>
                  <a:cubicBezTo>
                    <a:pt x="7822" y="6246"/>
                    <a:pt x="6013" y="7939"/>
                    <a:pt x="3853" y="7880"/>
                  </a:cubicBezTo>
                  <a:cubicBezTo>
                    <a:pt x="1693" y="7822"/>
                    <a:pt x="1" y="6071"/>
                    <a:pt x="1" y="3853"/>
                  </a:cubicBezTo>
                  <a:cubicBezTo>
                    <a:pt x="59" y="1693"/>
                    <a:pt x="1868" y="0"/>
                    <a:pt x="4028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1" name="Google Shape;4841;p14"/>
            <p:cNvSpPr/>
            <p:nvPr/>
          </p:nvSpPr>
          <p:spPr>
            <a:xfrm>
              <a:off x="4551300" y="1891450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7763" y="3912"/>
                  </a:moveTo>
                  <a:cubicBezTo>
                    <a:pt x="7763" y="6071"/>
                    <a:pt x="6071" y="7764"/>
                    <a:pt x="3853" y="7764"/>
                  </a:cubicBezTo>
                  <a:cubicBezTo>
                    <a:pt x="1693" y="7764"/>
                    <a:pt x="0" y="6013"/>
                    <a:pt x="0" y="3853"/>
                  </a:cubicBezTo>
                  <a:cubicBezTo>
                    <a:pt x="0" y="1693"/>
                    <a:pt x="1751" y="1"/>
                    <a:pt x="3969" y="1"/>
                  </a:cubicBezTo>
                  <a:cubicBezTo>
                    <a:pt x="6129" y="1"/>
                    <a:pt x="7822" y="1693"/>
                    <a:pt x="7763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2" name="Google Shape;4842;p14"/>
            <p:cNvSpPr/>
            <p:nvPr/>
          </p:nvSpPr>
          <p:spPr>
            <a:xfrm>
              <a:off x="4059525" y="385270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3794" y="59"/>
                  </a:moveTo>
                  <a:cubicBezTo>
                    <a:pt x="5954" y="1"/>
                    <a:pt x="7705" y="1693"/>
                    <a:pt x="7705" y="3853"/>
                  </a:cubicBezTo>
                  <a:cubicBezTo>
                    <a:pt x="7705" y="6013"/>
                    <a:pt x="6013" y="7764"/>
                    <a:pt x="3853" y="7764"/>
                  </a:cubicBezTo>
                  <a:cubicBezTo>
                    <a:pt x="1693" y="7764"/>
                    <a:pt x="0" y="6071"/>
                    <a:pt x="0" y="3911"/>
                  </a:cubicBezTo>
                  <a:cubicBezTo>
                    <a:pt x="0" y="1752"/>
                    <a:pt x="1693" y="59"/>
                    <a:pt x="379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3" name="Google Shape;4843;p14"/>
            <p:cNvSpPr/>
            <p:nvPr/>
          </p:nvSpPr>
          <p:spPr>
            <a:xfrm>
              <a:off x="2585675" y="2380300"/>
              <a:ext cx="194100" cy="194125"/>
            </a:xfrm>
            <a:custGeom>
              <a:avLst/>
              <a:gdLst/>
              <a:ahLst/>
              <a:cxnLst/>
              <a:rect l="l" t="t" r="r" b="b"/>
              <a:pathLst>
                <a:path w="7764" h="7765" extrusionOk="0">
                  <a:moveTo>
                    <a:pt x="3911" y="59"/>
                  </a:moveTo>
                  <a:cubicBezTo>
                    <a:pt x="6071" y="59"/>
                    <a:pt x="7763" y="1810"/>
                    <a:pt x="7763" y="3912"/>
                  </a:cubicBezTo>
                  <a:cubicBezTo>
                    <a:pt x="7763" y="6071"/>
                    <a:pt x="6012" y="7764"/>
                    <a:pt x="3853" y="7764"/>
                  </a:cubicBezTo>
                  <a:cubicBezTo>
                    <a:pt x="1693" y="7764"/>
                    <a:pt x="0" y="6013"/>
                    <a:pt x="59" y="3853"/>
                  </a:cubicBezTo>
                  <a:cubicBezTo>
                    <a:pt x="59" y="1694"/>
                    <a:pt x="1810" y="1"/>
                    <a:pt x="391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4" name="Google Shape;4844;p14"/>
            <p:cNvSpPr/>
            <p:nvPr/>
          </p:nvSpPr>
          <p:spPr>
            <a:xfrm>
              <a:off x="3322600" y="3854175"/>
              <a:ext cx="192650" cy="192625"/>
            </a:xfrm>
            <a:custGeom>
              <a:avLst/>
              <a:gdLst/>
              <a:ahLst/>
              <a:cxnLst/>
              <a:rect l="l" t="t" r="r" b="b"/>
              <a:pathLst>
                <a:path w="7706" h="7705" extrusionOk="0">
                  <a:moveTo>
                    <a:pt x="7705" y="3852"/>
                  </a:moveTo>
                  <a:cubicBezTo>
                    <a:pt x="7705" y="5954"/>
                    <a:pt x="5954" y="7705"/>
                    <a:pt x="3853" y="7705"/>
                  </a:cubicBezTo>
                  <a:cubicBezTo>
                    <a:pt x="1751" y="7705"/>
                    <a:pt x="0" y="5954"/>
                    <a:pt x="0" y="3852"/>
                  </a:cubicBezTo>
                  <a:cubicBezTo>
                    <a:pt x="0" y="1693"/>
                    <a:pt x="1751" y="0"/>
                    <a:pt x="3911" y="0"/>
                  </a:cubicBezTo>
                  <a:cubicBezTo>
                    <a:pt x="6012" y="0"/>
                    <a:pt x="7705" y="1751"/>
                    <a:pt x="7705" y="38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5" name="Google Shape;4845;p14"/>
            <p:cNvSpPr/>
            <p:nvPr/>
          </p:nvSpPr>
          <p:spPr>
            <a:xfrm>
              <a:off x="2585675" y="3117225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3969" y="1"/>
                  </a:moveTo>
                  <a:cubicBezTo>
                    <a:pt x="6071" y="59"/>
                    <a:pt x="7822" y="1869"/>
                    <a:pt x="7763" y="3970"/>
                  </a:cubicBezTo>
                  <a:cubicBezTo>
                    <a:pt x="7705" y="6071"/>
                    <a:pt x="5954" y="7764"/>
                    <a:pt x="3853" y="7706"/>
                  </a:cubicBezTo>
                  <a:cubicBezTo>
                    <a:pt x="1751" y="7706"/>
                    <a:pt x="0" y="5896"/>
                    <a:pt x="59" y="3795"/>
                  </a:cubicBezTo>
                  <a:cubicBezTo>
                    <a:pt x="117" y="1694"/>
                    <a:pt x="1868" y="1"/>
                    <a:pt x="39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6" name="Google Shape;4846;p14"/>
            <p:cNvSpPr/>
            <p:nvPr/>
          </p:nvSpPr>
          <p:spPr>
            <a:xfrm>
              <a:off x="4795000" y="2133700"/>
              <a:ext cx="192625" cy="194100"/>
            </a:xfrm>
            <a:custGeom>
              <a:avLst/>
              <a:gdLst/>
              <a:ahLst/>
              <a:cxnLst/>
              <a:rect l="l" t="t" r="r" b="b"/>
              <a:pathLst>
                <a:path w="7705" h="7764" extrusionOk="0">
                  <a:moveTo>
                    <a:pt x="3911" y="7764"/>
                  </a:moveTo>
                  <a:cubicBezTo>
                    <a:pt x="1810" y="7764"/>
                    <a:pt x="58" y="6012"/>
                    <a:pt x="0" y="3911"/>
                  </a:cubicBezTo>
                  <a:cubicBezTo>
                    <a:pt x="0" y="1810"/>
                    <a:pt x="1751" y="59"/>
                    <a:pt x="3853" y="59"/>
                  </a:cubicBezTo>
                  <a:cubicBezTo>
                    <a:pt x="5954" y="0"/>
                    <a:pt x="7705" y="1751"/>
                    <a:pt x="7705" y="3911"/>
                  </a:cubicBezTo>
                  <a:cubicBezTo>
                    <a:pt x="7705" y="5954"/>
                    <a:pt x="6012" y="7705"/>
                    <a:pt x="3911" y="776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7" name="Google Shape;4847;p14"/>
            <p:cNvSpPr/>
            <p:nvPr/>
          </p:nvSpPr>
          <p:spPr>
            <a:xfrm>
              <a:off x="4306125" y="164485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7706" y="3911"/>
                  </a:moveTo>
                  <a:cubicBezTo>
                    <a:pt x="7648" y="6012"/>
                    <a:pt x="5896" y="7763"/>
                    <a:pt x="3737" y="7705"/>
                  </a:cubicBezTo>
                  <a:cubicBezTo>
                    <a:pt x="1694" y="7647"/>
                    <a:pt x="1" y="5896"/>
                    <a:pt x="1" y="3794"/>
                  </a:cubicBezTo>
                  <a:cubicBezTo>
                    <a:pt x="1" y="1693"/>
                    <a:pt x="1810" y="0"/>
                    <a:pt x="3912" y="0"/>
                  </a:cubicBezTo>
                  <a:cubicBezTo>
                    <a:pt x="6013" y="59"/>
                    <a:pt x="7706" y="1810"/>
                    <a:pt x="7706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8" name="Google Shape;4848;p14"/>
            <p:cNvSpPr/>
            <p:nvPr/>
          </p:nvSpPr>
          <p:spPr>
            <a:xfrm>
              <a:off x="4546925" y="3606100"/>
              <a:ext cx="195550" cy="194100"/>
            </a:xfrm>
            <a:custGeom>
              <a:avLst/>
              <a:gdLst/>
              <a:ahLst/>
              <a:cxnLst/>
              <a:rect l="l" t="t" r="r" b="b"/>
              <a:pathLst>
                <a:path w="7822" h="7764" extrusionOk="0">
                  <a:moveTo>
                    <a:pt x="3853" y="7763"/>
                  </a:moveTo>
                  <a:cubicBezTo>
                    <a:pt x="1751" y="7705"/>
                    <a:pt x="0" y="5895"/>
                    <a:pt x="58" y="3794"/>
                  </a:cubicBezTo>
                  <a:cubicBezTo>
                    <a:pt x="117" y="1693"/>
                    <a:pt x="1926" y="0"/>
                    <a:pt x="3969" y="58"/>
                  </a:cubicBezTo>
                  <a:cubicBezTo>
                    <a:pt x="6129" y="117"/>
                    <a:pt x="7822" y="1868"/>
                    <a:pt x="7763" y="4028"/>
                  </a:cubicBezTo>
                  <a:cubicBezTo>
                    <a:pt x="7705" y="6071"/>
                    <a:pt x="5954" y="7763"/>
                    <a:pt x="3853" y="77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9" name="Google Shape;4849;p14"/>
            <p:cNvSpPr/>
            <p:nvPr/>
          </p:nvSpPr>
          <p:spPr>
            <a:xfrm>
              <a:off x="2832275" y="1887075"/>
              <a:ext cx="194125" cy="194100"/>
            </a:xfrm>
            <a:custGeom>
              <a:avLst/>
              <a:gdLst/>
              <a:ahLst/>
              <a:cxnLst/>
              <a:rect l="l" t="t" r="r" b="b"/>
              <a:pathLst>
                <a:path w="7765" h="7764" extrusionOk="0">
                  <a:moveTo>
                    <a:pt x="7764" y="3911"/>
                  </a:moveTo>
                  <a:cubicBezTo>
                    <a:pt x="7706" y="6013"/>
                    <a:pt x="5955" y="7764"/>
                    <a:pt x="3912" y="7706"/>
                  </a:cubicBezTo>
                  <a:cubicBezTo>
                    <a:pt x="1752" y="7706"/>
                    <a:pt x="1" y="5954"/>
                    <a:pt x="59" y="3795"/>
                  </a:cubicBezTo>
                  <a:cubicBezTo>
                    <a:pt x="118" y="1693"/>
                    <a:pt x="1869" y="1"/>
                    <a:pt x="3970" y="59"/>
                  </a:cubicBezTo>
                  <a:cubicBezTo>
                    <a:pt x="6071" y="59"/>
                    <a:pt x="7764" y="1810"/>
                    <a:pt x="7764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0" name="Google Shape;4850;p14"/>
            <p:cNvSpPr/>
            <p:nvPr/>
          </p:nvSpPr>
          <p:spPr>
            <a:xfrm>
              <a:off x="4796450" y="3362400"/>
              <a:ext cx="191175" cy="189725"/>
            </a:xfrm>
            <a:custGeom>
              <a:avLst/>
              <a:gdLst/>
              <a:ahLst/>
              <a:cxnLst/>
              <a:rect l="l" t="t" r="r" b="b"/>
              <a:pathLst>
                <a:path w="7647" h="7589" extrusionOk="0">
                  <a:moveTo>
                    <a:pt x="3795" y="0"/>
                  </a:moveTo>
                  <a:cubicBezTo>
                    <a:pt x="5896" y="0"/>
                    <a:pt x="7647" y="1751"/>
                    <a:pt x="7589" y="3794"/>
                  </a:cubicBezTo>
                  <a:cubicBezTo>
                    <a:pt x="7589" y="5896"/>
                    <a:pt x="5896" y="7588"/>
                    <a:pt x="3795" y="7588"/>
                  </a:cubicBezTo>
                  <a:cubicBezTo>
                    <a:pt x="1693" y="7588"/>
                    <a:pt x="0" y="5837"/>
                    <a:pt x="0" y="3736"/>
                  </a:cubicBezTo>
                  <a:cubicBezTo>
                    <a:pt x="0" y="1693"/>
                    <a:pt x="1752" y="0"/>
                    <a:pt x="379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1" name="Google Shape;4851;p14"/>
            <p:cNvSpPr/>
            <p:nvPr/>
          </p:nvSpPr>
          <p:spPr>
            <a:xfrm>
              <a:off x="3081825" y="1646300"/>
              <a:ext cx="189725" cy="191200"/>
            </a:xfrm>
            <a:custGeom>
              <a:avLst/>
              <a:gdLst/>
              <a:ahLst/>
              <a:cxnLst/>
              <a:rect l="l" t="t" r="r" b="b"/>
              <a:pathLst>
                <a:path w="7589" h="7648" extrusionOk="0">
                  <a:moveTo>
                    <a:pt x="3794" y="1"/>
                  </a:moveTo>
                  <a:cubicBezTo>
                    <a:pt x="5837" y="1"/>
                    <a:pt x="7588" y="1752"/>
                    <a:pt x="7588" y="3853"/>
                  </a:cubicBezTo>
                  <a:cubicBezTo>
                    <a:pt x="7588" y="5896"/>
                    <a:pt x="5896" y="7589"/>
                    <a:pt x="3794" y="7589"/>
                  </a:cubicBezTo>
                  <a:cubicBezTo>
                    <a:pt x="1751" y="7647"/>
                    <a:pt x="0" y="5896"/>
                    <a:pt x="0" y="3795"/>
                  </a:cubicBezTo>
                  <a:cubicBezTo>
                    <a:pt x="0" y="1693"/>
                    <a:pt x="1693" y="1"/>
                    <a:pt x="3794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2" name="Google Shape;4852;p14"/>
            <p:cNvSpPr/>
            <p:nvPr/>
          </p:nvSpPr>
          <p:spPr>
            <a:xfrm>
              <a:off x="2835200" y="3609000"/>
              <a:ext cx="189725" cy="189725"/>
            </a:xfrm>
            <a:custGeom>
              <a:avLst/>
              <a:gdLst/>
              <a:ahLst/>
              <a:cxnLst/>
              <a:rect l="l" t="t" r="r" b="b"/>
              <a:pathLst>
                <a:path w="7589" h="7589" extrusionOk="0">
                  <a:moveTo>
                    <a:pt x="3795" y="1"/>
                  </a:moveTo>
                  <a:cubicBezTo>
                    <a:pt x="5896" y="59"/>
                    <a:pt x="7589" y="1752"/>
                    <a:pt x="7530" y="3795"/>
                  </a:cubicBezTo>
                  <a:cubicBezTo>
                    <a:pt x="7530" y="5896"/>
                    <a:pt x="5838" y="7589"/>
                    <a:pt x="3736" y="7531"/>
                  </a:cubicBezTo>
                  <a:cubicBezTo>
                    <a:pt x="1635" y="7531"/>
                    <a:pt x="1" y="5838"/>
                    <a:pt x="1" y="3737"/>
                  </a:cubicBezTo>
                  <a:cubicBezTo>
                    <a:pt x="59" y="1635"/>
                    <a:pt x="1752" y="1"/>
                    <a:pt x="379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3" name="Google Shape;4853;p14"/>
            <p:cNvSpPr/>
            <p:nvPr/>
          </p:nvSpPr>
          <p:spPr>
            <a:xfrm>
              <a:off x="4309050" y="3855625"/>
              <a:ext cx="186825" cy="188275"/>
            </a:xfrm>
            <a:custGeom>
              <a:avLst/>
              <a:gdLst/>
              <a:ahLst/>
              <a:cxnLst/>
              <a:rect l="l" t="t" r="r" b="b"/>
              <a:pathLst>
                <a:path w="7473" h="7531" extrusionOk="0">
                  <a:moveTo>
                    <a:pt x="3736" y="7530"/>
                  </a:moveTo>
                  <a:cubicBezTo>
                    <a:pt x="1635" y="7530"/>
                    <a:pt x="1" y="5896"/>
                    <a:pt x="1" y="3794"/>
                  </a:cubicBezTo>
                  <a:cubicBezTo>
                    <a:pt x="1" y="1693"/>
                    <a:pt x="1635" y="0"/>
                    <a:pt x="3736" y="59"/>
                  </a:cubicBezTo>
                  <a:cubicBezTo>
                    <a:pt x="5838" y="59"/>
                    <a:pt x="7472" y="1693"/>
                    <a:pt x="7472" y="3736"/>
                  </a:cubicBezTo>
                  <a:cubicBezTo>
                    <a:pt x="7472" y="5837"/>
                    <a:pt x="5838" y="7530"/>
                    <a:pt x="3736" y="75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4" name="Google Shape;4854;p14"/>
            <p:cNvSpPr/>
            <p:nvPr/>
          </p:nvSpPr>
          <p:spPr>
            <a:xfrm>
              <a:off x="2590050" y="213660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3736" y="7531"/>
                  </a:moveTo>
                  <a:cubicBezTo>
                    <a:pt x="1635" y="7531"/>
                    <a:pt x="0" y="5896"/>
                    <a:pt x="0" y="3737"/>
                  </a:cubicBezTo>
                  <a:cubicBezTo>
                    <a:pt x="0" y="1694"/>
                    <a:pt x="1635" y="59"/>
                    <a:pt x="3678" y="59"/>
                  </a:cubicBezTo>
                  <a:cubicBezTo>
                    <a:pt x="5837" y="1"/>
                    <a:pt x="7472" y="1694"/>
                    <a:pt x="7472" y="3795"/>
                  </a:cubicBezTo>
                  <a:cubicBezTo>
                    <a:pt x="7472" y="5896"/>
                    <a:pt x="5837" y="7531"/>
                    <a:pt x="3736" y="753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5" name="Google Shape;4855;p14"/>
            <p:cNvSpPr/>
            <p:nvPr/>
          </p:nvSpPr>
          <p:spPr>
            <a:xfrm>
              <a:off x="2590050" y="3363850"/>
              <a:ext cx="186800" cy="186800"/>
            </a:xfrm>
            <a:custGeom>
              <a:avLst/>
              <a:gdLst/>
              <a:ahLst/>
              <a:cxnLst/>
              <a:rect l="l" t="t" r="r" b="b"/>
              <a:pathLst>
                <a:path w="7472" h="7472" extrusionOk="0">
                  <a:moveTo>
                    <a:pt x="3736" y="1"/>
                  </a:moveTo>
                  <a:cubicBezTo>
                    <a:pt x="5837" y="59"/>
                    <a:pt x="7472" y="1693"/>
                    <a:pt x="7413" y="3795"/>
                  </a:cubicBezTo>
                  <a:cubicBezTo>
                    <a:pt x="7413" y="5838"/>
                    <a:pt x="5721" y="7472"/>
                    <a:pt x="3678" y="7414"/>
                  </a:cubicBezTo>
                  <a:cubicBezTo>
                    <a:pt x="1635" y="7414"/>
                    <a:pt x="0" y="5721"/>
                    <a:pt x="0" y="3678"/>
                  </a:cubicBezTo>
                  <a:cubicBezTo>
                    <a:pt x="0" y="1635"/>
                    <a:pt x="1693" y="1"/>
                    <a:pt x="37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6" name="Google Shape;4856;p14"/>
            <p:cNvSpPr/>
            <p:nvPr/>
          </p:nvSpPr>
          <p:spPr>
            <a:xfrm>
              <a:off x="3083275" y="3857075"/>
              <a:ext cx="186800" cy="185350"/>
            </a:xfrm>
            <a:custGeom>
              <a:avLst/>
              <a:gdLst/>
              <a:ahLst/>
              <a:cxnLst/>
              <a:rect l="l" t="t" r="r" b="b"/>
              <a:pathLst>
                <a:path w="7472" h="7414" extrusionOk="0">
                  <a:moveTo>
                    <a:pt x="7414" y="3678"/>
                  </a:moveTo>
                  <a:cubicBezTo>
                    <a:pt x="7472" y="5779"/>
                    <a:pt x="5779" y="7414"/>
                    <a:pt x="3736" y="7414"/>
                  </a:cubicBezTo>
                  <a:cubicBezTo>
                    <a:pt x="1693" y="7414"/>
                    <a:pt x="1" y="5779"/>
                    <a:pt x="59" y="3736"/>
                  </a:cubicBezTo>
                  <a:cubicBezTo>
                    <a:pt x="59" y="1694"/>
                    <a:pt x="1693" y="59"/>
                    <a:pt x="3678" y="1"/>
                  </a:cubicBezTo>
                  <a:cubicBezTo>
                    <a:pt x="5779" y="1"/>
                    <a:pt x="7414" y="1635"/>
                    <a:pt x="7472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7" name="Google Shape;4857;p14"/>
            <p:cNvSpPr/>
            <p:nvPr/>
          </p:nvSpPr>
          <p:spPr>
            <a:xfrm>
              <a:off x="5045975" y="2628375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737" y="7414"/>
                  </a:moveTo>
                  <a:cubicBezTo>
                    <a:pt x="1635" y="7414"/>
                    <a:pt x="1" y="5721"/>
                    <a:pt x="1" y="3678"/>
                  </a:cubicBezTo>
                  <a:cubicBezTo>
                    <a:pt x="1" y="1635"/>
                    <a:pt x="1635" y="1"/>
                    <a:pt x="3737" y="1"/>
                  </a:cubicBez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79" y="7414"/>
                    <a:pt x="3737" y="74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8" name="Google Shape;4858;p14"/>
            <p:cNvSpPr/>
            <p:nvPr/>
          </p:nvSpPr>
          <p:spPr>
            <a:xfrm>
              <a:off x="3818750" y="1401150"/>
              <a:ext cx="188275" cy="186800"/>
            </a:xfrm>
            <a:custGeom>
              <a:avLst/>
              <a:gdLst/>
              <a:ahLst/>
              <a:cxnLst/>
              <a:rect l="l" t="t" r="r" b="b"/>
              <a:pathLst>
                <a:path w="7531" h="7472" extrusionOk="0">
                  <a:moveTo>
                    <a:pt x="59" y="3678"/>
                  </a:moveTo>
                  <a:cubicBezTo>
                    <a:pt x="59" y="1635"/>
                    <a:pt x="1751" y="0"/>
                    <a:pt x="3853" y="59"/>
                  </a:cubicBezTo>
                  <a:cubicBezTo>
                    <a:pt x="5896" y="59"/>
                    <a:pt x="7530" y="1810"/>
                    <a:pt x="7472" y="3853"/>
                  </a:cubicBezTo>
                  <a:cubicBezTo>
                    <a:pt x="7413" y="5837"/>
                    <a:pt x="5721" y="7472"/>
                    <a:pt x="3736" y="7472"/>
                  </a:cubicBezTo>
                  <a:cubicBezTo>
                    <a:pt x="1693" y="7413"/>
                    <a:pt x="0" y="5721"/>
                    <a:pt x="59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9" name="Google Shape;4859;p14"/>
            <p:cNvSpPr/>
            <p:nvPr/>
          </p:nvSpPr>
          <p:spPr>
            <a:xfrm>
              <a:off x="5045975" y="2875000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678" y="0"/>
                  </a:moveTo>
                  <a:cubicBezTo>
                    <a:pt x="5721" y="0"/>
                    <a:pt x="7414" y="1693"/>
                    <a:pt x="7414" y="3736"/>
                  </a:cubicBezTo>
                  <a:cubicBezTo>
                    <a:pt x="7355" y="5721"/>
                    <a:pt x="5721" y="7413"/>
                    <a:pt x="3678" y="7413"/>
                  </a:cubicBezTo>
                  <a:cubicBezTo>
                    <a:pt x="1635" y="7413"/>
                    <a:pt x="1" y="5721"/>
                    <a:pt x="1" y="3678"/>
                  </a:cubicBezTo>
                  <a:cubicBezTo>
                    <a:pt x="1" y="1635"/>
                    <a:pt x="1694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0" name="Google Shape;4860;p14"/>
            <p:cNvSpPr/>
            <p:nvPr/>
          </p:nvSpPr>
          <p:spPr>
            <a:xfrm>
              <a:off x="3573575" y="1402600"/>
              <a:ext cx="185375" cy="185350"/>
            </a:xfrm>
            <a:custGeom>
              <a:avLst/>
              <a:gdLst/>
              <a:ahLst/>
              <a:cxnLst/>
              <a:rect l="l" t="t" r="r" b="b"/>
              <a:pathLst>
                <a:path w="7415" h="7414" extrusionOk="0">
                  <a:moveTo>
                    <a:pt x="3678" y="1"/>
                  </a:move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21" y="7414"/>
                    <a:pt x="3678" y="7355"/>
                  </a:cubicBezTo>
                  <a:cubicBezTo>
                    <a:pt x="1635" y="7355"/>
                    <a:pt x="1" y="5663"/>
                    <a:pt x="1" y="3678"/>
                  </a:cubicBezTo>
                  <a:cubicBezTo>
                    <a:pt x="1" y="1635"/>
                    <a:pt x="1694" y="1"/>
                    <a:pt x="36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1" name="Google Shape;4861;p14"/>
            <p:cNvSpPr/>
            <p:nvPr/>
          </p:nvSpPr>
          <p:spPr>
            <a:xfrm>
              <a:off x="4799375" y="1895825"/>
              <a:ext cx="183875" cy="183900"/>
            </a:xfrm>
            <a:custGeom>
              <a:avLst/>
              <a:gdLst/>
              <a:ahLst/>
              <a:cxnLst/>
              <a:rect l="l" t="t" r="r" b="b"/>
              <a:pathLst>
                <a:path w="7355" h="7356" extrusionOk="0">
                  <a:moveTo>
                    <a:pt x="3678" y="7356"/>
                  </a:moveTo>
                  <a:cubicBezTo>
                    <a:pt x="1693" y="7356"/>
                    <a:pt x="0" y="5663"/>
                    <a:pt x="0" y="3678"/>
                  </a:cubicBezTo>
                  <a:cubicBezTo>
                    <a:pt x="59" y="1635"/>
                    <a:pt x="1751" y="1"/>
                    <a:pt x="3736" y="1"/>
                  </a:cubicBezTo>
                  <a:cubicBezTo>
                    <a:pt x="5720" y="59"/>
                    <a:pt x="7355" y="1694"/>
                    <a:pt x="7355" y="3678"/>
                  </a:cubicBezTo>
                  <a:cubicBezTo>
                    <a:pt x="7355" y="5663"/>
                    <a:pt x="5662" y="7356"/>
                    <a:pt x="3678" y="735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2" name="Google Shape;4862;p14"/>
            <p:cNvSpPr/>
            <p:nvPr/>
          </p:nvSpPr>
          <p:spPr>
            <a:xfrm>
              <a:off x="5045975" y="238615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355" y="3678"/>
                  </a:moveTo>
                  <a:cubicBezTo>
                    <a:pt x="7355" y="5662"/>
                    <a:pt x="5721" y="7355"/>
                    <a:pt x="3678" y="7355"/>
                  </a:cubicBezTo>
                  <a:cubicBezTo>
                    <a:pt x="1694" y="7355"/>
                    <a:pt x="1" y="5662"/>
                    <a:pt x="1" y="3619"/>
                  </a:cubicBezTo>
                  <a:cubicBezTo>
                    <a:pt x="59" y="1693"/>
                    <a:pt x="1694" y="0"/>
                    <a:pt x="3678" y="0"/>
                  </a:cubicBezTo>
                  <a:cubicBezTo>
                    <a:pt x="5663" y="0"/>
                    <a:pt x="7355" y="1635"/>
                    <a:pt x="7355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3" name="Google Shape;4863;p14"/>
            <p:cNvSpPr/>
            <p:nvPr/>
          </p:nvSpPr>
          <p:spPr>
            <a:xfrm>
              <a:off x="4557125" y="1649225"/>
              <a:ext cx="183900" cy="185350"/>
            </a:xfrm>
            <a:custGeom>
              <a:avLst/>
              <a:gdLst/>
              <a:ahLst/>
              <a:cxnLst/>
              <a:rect l="l" t="t" r="r" b="b"/>
              <a:pathLst>
                <a:path w="7356" h="7414" extrusionOk="0">
                  <a:moveTo>
                    <a:pt x="3678" y="0"/>
                  </a:moveTo>
                  <a:cubicBezTo>
                    <a:pt x="5663" y="0"/>
                    <a:pt x="7355" y="1693"/>
                    <a:pt x="7355" y="3736"/>
                  </a:cubicBezTo>
                  <a:cubicBezTo>
                    <a:pt x="7355" y="5721"/>
                    <a:pt x="5663" y="7413"/>
                    <a:pt x="3620" y="7355"/>
                  </a:cubicBezTo>
                  <a:cubicBezTo>
                    <a:pt x="1635" y="7355"/>
                    <a:pt x="1" y="5721"/>
                    <a:pt x="1" y="3736"/>
                  </a:cubicBezTo>
                  <a:cubicBezTo>
                    <a:pt x="1" y="1693"/>
                    <a:pt x="1635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4" name="Google Shape;4864;p14"/>
            <p:cNvSpPr/>
            <p:nvPr/>
          </p:nvSpPr>
          <p:spPr>
            <a:xfrm>
              <a:off x="4062450" y="140115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7355" y="3853"/>
                  </a:moveTo>
                  <a:cubicBezTo>
                    <a:pt x="7296" y="5896"/>
                    <a:pt x="5545" y="7530"/>
                    <a:pt x="3561" y="7413"/>
                  </a:cubicBezTo>
                  <a:cubicBezTo>
                    <a:pt x="1576" y="7297"/>
                    <a:pt x="0" y="5604"/>
                    <a:pt x="58" y="3619"/>
                  </a:cubicBezTo>
                  <a:cubicBezTo>
                    <a:pt x="175" y="1576"/>
                    <a:pt x="1926" y="0"/>
                    <a:pt x="3853" y="117"/>
                  </a:cubicBezTo>
                  <a:cubicBezTo>
                    <a:pt x="5896" y="234"/>
                    <a:pt x="7472" y="1926"/>
                    <a:pt x="7355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5" name="Google Shape;4865;p14"/>
            <p:cNvSpPr/>
            <p:nvPr/>
          </p:nvSpPr>
          <p:spPr>
            <a:xfrm>
              <a:off x="3326975" y="140260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297" y="3795"/>
                  </a:moveTo>
                  <a:cubicBezTo>
                    <a:pt x="7238" y="5838"/>
                    <a:pt x="5604" y="7355"/>
                    <a:pt x="3619" y="7297"/>
                  </a:cubicBezTo>
                  <a:cubicBezTo>
                    <a:pt x="1576" y="7239"/>
                    <a:pt x="0" y="5604"/>
                    <a:pt x="59" y="3620"/>
                  </a:cubicBezTo>
                  <a:cubicBezTo>
                    <a:pt x="117" y="1577"/>
                    <a:pt x="1810" y="1"/>
                    <a:pt x="3794" y="59"/>
                  </a:cubicBezTo>
                  <a:cubicBezTo>
                    <a:pt x="5837" y="117"/>
                    <a:pt x="7355" y="1810"/>
                    <a:pt x="7297" y="37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6" name="Google Shape;4866;p14"/>
            <p:cNvSpPr/>
            <p:nvPr/>
          </p:nvSpPr>
          <p:spPr>
            <a:xfrm>
              <a:off x="5047450" y="3123075"/>
              <a:ext cx="182425" cy="182425"/>
            </a:xfrm>
            <a:custGeom>
              <a:avLst/>
              <a:gdLst/>
              <a:ahLst/>
              <a:cxnLst/>
              <a:rect l="l" t="t" r="r" b="b"/>
              <a:pathLst>
                <a:path w="7297" h="7297" extrusionOk="0">
                  <a:moveTo>
                    <a:pt x="7296" y="3619"/>
                  </a:moveTo>
                  <a:cubicBezTo>
                    <a:pt x="7296" y="5604"/>
                    <a:pt x="5662" y="7238"/>
                    <a:pt x="3678" y="7297"/>
                  </a:cubicBezTo>
                  <a:cubicBezTo>
                    <a:pt x="1635" y="7297"/>
                    <a:pt x="0" y="5662"/>
                    <a:pt x="0" y="3678"/>
                  </a:cubicBezTo>
                  <a:cubicBezTo>
                    <a:pt x="0" y="1635"/>
                    <a:pt x="1635" y="0"/>
                    <a:pt x="3619" y="0"/>
                  </a:cubicBezTo>
                  <a:cubicBezTo>
                    <a:pt x="5604" y="0"/>
                    <a:pt x="7238" y="1635"/>
                    <a:pt x="7296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7" name="Google Shape;4867;p14"/>
            <p:cNvSpPr/>
            <p:nvPr/>
          </p:nvSpPr>
          <p:spPr>
            <a:xfrm>
              <a:off x="3821650" y="4102250"/>
              <a:ext cx="180975" cy="180950"/>
            </a:xfrm>
            <a:custGeom>
              <a:avLst/>
              <a:gdLst/>
              <a:ahLst/>
              <a:cxnLst/>
              <a:rect l="l" t="t" r="r" b="b"/>
              <a:pathLst>
                <a:path w="7239" h="7238" extrusionOk="0">
                  <a:moveTo>
                    <a:pt x="7239" y="3619"/>
                  </a:moveTo>
                  <a:cubicBezTo>
                    <a:pt x="7239" y="5662"/>
                    <a:pt x="5663" y="7238"/>
                    <a:pt x="3620" y="7238"/>
                  </a:cubicBezTo>
                  <a:cubicBezTo>
                    <a:pt x="1577" y="7238"/>
                    <a:pt x="1" y="5604"/>
                    <a:pt x="59" y="3619"/>
                  </a:cubicBezTo>
                  <a:cubicBezTo>
                    <a:pt x="59" y="1634"/>
                    <a:pt x="1635" y="58"/>
                    <a:pt x="3620" y="58"/>
                  </a:cubicBezTo>
                  <a:cubicBezTo>
                    <a:pt x="5605" y="0"/>
                    <a:pt x="7239" y="1634"/>
                    <a:pt x="723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8" name="Google Shape;4868;p14"/>
            <p:cNvSpPr/>
            <p:nvPr/>
          </p:nvSpPr>
          <p:spPr>
            <a:xfrm>
              <a:off x="3576500" y="4103700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546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20" y="0"/>
                  </a:cubicBezTo>
                  <a:cubicBezTo>
                    <a:pt x="5604" y="0"/>
                    <a:pt x="7180" y="1518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9" name="Google Shape;4869;p14"/>
            <p:cNvSpPr/>
            <p:nvPr/>
          </p:nvSpPr>
          <p:spPr>
            <a:xfrm>
              <a:off x="2350725" y="2629850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3561" y="59"/>
                  </a:moveTo>
                  <a:cubicBezTo>
                    <a:pt x="5604" y="0"/>
                    <a:pt x="7180" y="1635"/>
                    <a:pt x="7180" y="3619"/>
                  </a:cubicBezTo>
                  <a:cubicBezTo>
                    <a:pt x="7180" y="5604"/>
                    <a:pt x="5604" y="7180"/>
                    <a:pt x="3619" y="7238"/>
                  </a:cubicBezTo>
                  <a:cubicBezTo>
                    <a:pt x="1577" y="7238"/>
                    <a:pt x="1" y="5662"/>
                    <a:pt x="1" y="3619"/>
                  </a:cubicBezTo>
                  <a:cubicBezTo>
                    <a:pt x="1" y="1635"/>
                    <a:pt x="1577" y="59"/>
                    <a:pt x="35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0" name="Google Shape;4870;p14"/>
            <p:cNvSpPr/>
            <p:nvPr/>
          </p:nvSpPr>
          <p:spPr>
            <a:xfrm>
              <a:off x="4802275" y="3613375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7180" y="3562"/>
                  </a:moveTo>
                  <a:cubicBezTo>
                    <a:pt x="7180" y="5604"/>
                    <a:pt x="5604" y="7239"/>
                    <a:pt x="3562" y="7180"/>
                  </a:cubicBezTo>
                  <a:cubicBezTo>
                    <a:pt x="1577" y="7180"/>
                    <a:pt x="1" y="5604"/>
                    <a:pt x="1" y="3620"/>
                  </a:cubicBezTo>
                  <a:cubicBezTo>
                    <a:pt x="1" y="1577"/>
                    <a:pt x="1577" y="1"/>
                    <a:pt x="3620" y="1"/>
                  </a:cubicBezTo>
                  <a:cubicBezTo>
                    <a:pt x="5604" y="1"/>
                    <a:pt x="7180" y="1577"/>
                    <a:pt x="7180" y="35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1" name="Google Shape;4871;p14"/>
            <p:cNvSpPr/>
            <p:nvPr/>
          </p:nvSpPr>
          <p:spPr>
            <a:xfrm>
              <a:off x="2839575" y="1652125"/>
              <a:ext cx="179525" cy="179525"/>
            </a:xfrm>
            <a:custGeom>
              <a:avLst/>
              <a:gdLst/>
              <a:ahLst/>
              <a:cxnLst/>
              <a:rect l="l" t="t" r="r" b="b"/>
              <a:pathLst>
                <a:path w="7181" h="7181" extrusionOk="0">
                  <a:moveTo>
                    <a:pt x="7180" y="3620"/>
                  </a:moveTo>
                  <a:cubicBezTo>
                    <a:pt x="7180" y="5605"/>
                    <a:pt x="5604" y="7181"/>
                    <a:pt x="3561" y="7181"/>
                  </a:cubicBezTo>
                  <a:cubicBezTo>
                    <a:pt x="1577" y="7122"/>
                    <a:pt x="1" y="5546"/>
                    <a:pt x="59" y="3562"/>
                  </a:cubicBezTo>
                  <a:cubicBezTo>
                    <a:pt x="59" y="1519"/>
                    <a:pt x="1635" y="1"/>
                    <a:pt x="3678" y="1"/>
                  </a:cubicBezTo>
                  <a:cubicBezTo>
                    <a:pt x="5663" y="1"/>
                    <a:pt x="7180" y="1577"/>
                    <a:pt x="7180" y="36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2" name="Google Shape;4872;p14"/>
            <p:cNvSpPr/>
            <p:nvPr/>
          </p:nvSpPr>
          <p:spPr>
            <a:xfrm>
              <a:off x="2594425" y="1894375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03" y="7180"/>
                  </a:moveTo>
                  <a:cubicBezTo>
                    <a:pt x="1518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59"/>
                  </a:cubicBezTo>
                  <a:cubicBezTo>
                    <a:pt x="5546" y="59"/>
                    <a:pt x="7122" y="1635"/>
                    <a:pt x="7122" y="3619"/>
                  </a:cubicBezTo>
                  <a:cubicBezTo>
                    <a:pt x="7122" y="5604"/>
                    <a:pt x="5487" y="7180"/>
                    <a:pt x="3503" y="71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3" name="Google Shape;4873;p14"/>
            <p:cNvSpPr/>
            <p:nvPr/>
          </p:nvSpPr>
          <p:spPr>
            <a:xfrm>
              <a:off x="2350725" y="2877925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604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19" y="0"/>
                  </a:cubicBezTo>
                  <a:cubicBezTo>
                    <a:pt x="5604" y="0"/>
                    <a:pt x="7122" y="1576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4" name="Google Shape;4874;p14"/>
            <p:cNvSpPr/>
            <p:nvPr/>
          </p:nvSpPr>
          <p:spPr>
            <a:xfrm>
              <a:off x="4555675" y="3860000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61" y="59"/>
                  </a:moveTo>
                  <a:cubicBezTo>
                    <a:pt x="5546" y="59"/>
                    <a:pt x="7122" y="1577"/>
                    <a:pt x="7122" y="3619"/>
                  </a:cubicBezTo>
                  <a:cubicBezTo>
                    <a:pt x="7122" y="5604"/>
                    <a:pt x="5546" y="7180"/>
                    <a:pt x="3503" y="7180"/>
                  </a:cubicBezTo>
                  <a:cubicBezTo>
                    <a:pt x="1518" y="7180"/>
                    <a:pt x="0" y="5604"/>
                    <a:pt x="0" y="3561"/>
                  </a:cubicBezTo>
                  <a:cubicBezTo>
                    <a:pt x="0" y="1577"/>
                    <a:pt x="1576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5" name="Google Shape;4875;p14"/>
            <p:cNvSpPr/>
            <p:nvPr/>
          </p:nvSpPr>
          <p:spPr>
            <a:xfrm>
              <a:off x="2352175" y="2389075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61" y="7121"/>
                  </a:moveTo>
                  <a:cubicBezTo>
                    <a:pt x="1577" y="7121"/>
                    <a:pt x="1" y="5545"/>
                    <a:pt x="1" y="3561"/>
                  </a:cubicBezTo>
                  <a:cubicBezTo>
                    <a:pt x="1" y="1576"/>
                    <a:pt x="1577" y="0"/>
                    <a:pt x="3561" y="0"/>
                  </a:cubicBezTo>
                  <a:cubicBezTo>
                    <a:pt x="5488" y="0"/>
                    <a:pt x="7064" y="1576"/>
                    <a:pt x="7064" y="3502"/>
                  </a:cubicBezTo>
                  <a:cubicBezTo>
                    <a:pt x="7064" y="5487"/>
                    <a:pt x="5546" y="7121"/>
                    <a:pt x="3561" y="71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6" name="Google Shape;4876;p14"/>
            <p:cNvSpPr/>
            <p:nvPr/>
          </p:nvSpPr>
          <p:spPr>
            <a:xfrm>
              <a:off x="4066825" y="410370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3561" y="0"/>
                  </a:moveTo>
                  <a:cubicBezTo>
                    <a:pt x="5545" y="0"/>
                    <a:pt x="7121" y="1576"/>
                    <a:pt x="7121" y="3561"/>
                  </a:cubicBezTo>
                  <a:cubicBezTo>
                    <a:pt x="7121" y="5546"/>
                    <a:pt x="5545" y="7122"/>
                    <a:pt x="3561" y="7122"/>
                  </a:cubicBezTo>
                  <a:cubicBezTo>
                    <a:pt x="1576" y="7122"/>
                    <a:pt x="0" y="5546"/>
                    <a:pt x="0" y="3619"/>
                  </a:cubicBezTo>
                  <a:cubicBezTo>
                    <a:pt x="0" y="1635"/>
                    <a:pt x="1576" y="0"/>
                    <a:pt x="356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7" name="Google Shape;4877;p14"/>
            <p:cNvSpPr/>
            <p:nvPr/>
          </p:nvSpPr>
          <p:spPr>
            <a:xfrm>
              <a:off x="5050350" y="214245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0"/>
                  </a:moveTo>
                  <a:cubicBezTo>
                    <a:pt x="5488" y="0"/>
                    <a:pt x="7064" y="1576"/>
                    <a:pt x="7064" y="3503"/>
                  </a:cubicBezTo>
                  <a:cubicBezTo>
                    <a:pt x="7064" y="5487"/>
                    <a:pt x="5488" y="7122"/>
                    <a:pt x="3503" y="7063"/>
                  </a:cubicBezTo>
                  <a:cubicBezTo>
                    <a:pt x="1519" y="7063"/>
                    <a:pt x="1" y="5487"/>
                    <a:pt x="1" y="3503"/>
                  </a:cubicBezTo>
                  <a:cubicBezTo>
                    <a:pt x="1" y="1576"/>
                    <a:pt x="1577" y="0"/>
                    <a:pt x="35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8" name="Google Shape;4878;p14"/>
            <p:cNvSpPr/>
            <p:nvPr/>
          </p:nvSpPr>
          <p:spPr>
            <a:xfrm>
              <a:off x="3331350" y="410370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7122"/>
                  </a:moveTo>
                  <a:cubicBezTo>
                    <a:pt x="1576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0"/>
                  </a:cubicBezTo>
                  <a:cubicBezTo>
                    <a:pt x="5487" y="59"/>
                    <a:pt x="7063" y="1635"/>
                    <a:pt x="7063" y="3619"/>
                  </a:cubicBezTo>
                  <a:cubicBezTo>
                    <a:pt x="7063" y="5546"/>
                    <a:pt x="5487" y="7122"/>
                    <a:pt x="3503" y="71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9" name="Google Shape;4879;p14"/>
            <p:cNvSpPr/>
            <p:nvPr/>
          </p:nvSpPr>
          <p:spPr>
            <a:xfrm>
              <a:off x="4313425" y="1406975"/>
              <a:ext cx="178075" cy="176600"/>
            </a:xfrm>
            <a:custGeom>
              <a:avLst/>
              <a:gdLst/>
              <a:ahLst/>
              <a:cxnLst/>
              <a:rect l="l" t="t" r="r" b="b"/>
              <a:pathLst>
                <a:path w="7123" h="7064" extrusionOk="0">
                  <a:moveTo>
                    <a:pt x="1" y="3503"/>
                  </a:moveTo>
                  <a:cubicBezTo>
                    <a:pt x="1" y="1577"/>
                    <a:pt x="1577" y="1"/>
                    <a:pt x="3561" y="1"/>
                  </a:cubicBezTo>
                  <a:cubicBezTo>
                    <a:pt x="5546" y="1"/>
                    <a:pt x="7122" y="1577"/>
                    <a:pt x="7122" y="3561"/>
                  </a:cubicBezTo>
                  <a:cubicBezTo>
                    <a:pt x="7064" y="5488"/>
                    <a:pt x="5488" y="7064"/>
                    <a:pt x="3503" y="7064"/>
                  </a:cubicBezTo>
                  <a:cubicBezTo>
                    <a:pt x="1577" y="7064"/>
                    <a:pt x="1" y="5429"/>
                    <a:pt x="1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0" name="Google Shape;4880;p14"/>
            <p:cNvSpPr/>
            <p:nvPr/>
          </p:nvSpPr>
          <p:spPr>
            <a:xfrm>
              <a:off x="2352175" y="3126000"/>
              <a:ext cx="176600" cy="176575"/>
            </a:xfrm>
            <a:custGeom>
              <a:avLst/>
              <a:gdLst/>
              <a:ahLst/>
              <a:cxnLst/>
              <a:rect l="l" t="t" r="r" b="b"/>
              <a:pathLst>
                <a:path w="7064" h="7063" extrusionOk="0">
                  <a:moveTo>
                    <a:pt x="3561" y="7063"/>
                  </a:moveTo>
                  <a:cubicBezTo>
                    <a:pt x="1635" y="7063"/>
                    <a:pt x="1" y="5487"/>
                    <a:pt x="1" y="3561"/>
                  </a:cubicBezTo>
                  <a:cubicBezTo>
                    <a:pt x="1" y="1635"/>
                    <a:pt x="1577" y="0"/>
                    <a:pt x="3503" y="0"/>
                  </a:cubicBezTo>
                  <a:cubicBezTo>
                    <a:pt x="5429" y="0"/>
                    <a:pt x="7064" y="1576"/>
                    <a:pt x="7064" y="3502"/>
                  </a:cubicBezTo>
                  <a:cubicBezTo>
                    <a:pt x="7064" y="5429"/>
                    <a:pt x="5488" y="7063"/>
                    <a:pt x="3561" y="70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1" name="Google Shape;4881;p14"/>
            <p:cNvSpPr/>
            <p:nvPr/>
          </p:nvSpPr>
          <p:spPr>
            <a:xfrm>
              <a:off x="2841050" y="3861450"/>
              <a:ext cx="178050" cy="178075"/>
            </a:xfrm>
            <a:custGeom>
              <a:avLst/>
              <a:gdLst/>
              <a:ahLst/>
              <a:cxnLst/>
              <a:rect l="l" t="t" r="r" b="b"/>
              <a:pathLst>
                <a:path w="7122" h="7123" extrusionOk="0">
                  <a:moveTo>
                    <a:pt x="3502" y="1"/>
                  </a:moveTo>
                  <a:cubicBezTo>
                    <a:pt x="5428" y="1"/>
                    <a:pt x="7063" y="1577"/>
                    <a:pt x="7063" y="3503"/>
                  </a:cubicBezTo>
                  <a:cubicBezTo>
                    <a:pt x="7121" y="5429"/>
                    <a:pt x="5545" y="7064"/>
                    <a:pt x="3561" y="7064"/>
                  </a:cubicBezTo>
                  <a:cubicBezTo>
                    <a:pt x="1634" y="7122"/>
                    <a:pt x="58" y="5546"/>
                    <a:pt x="0" y="3561"/>
                  </a:cubicBezTo>
                  <a:cubicBezTo>
                    <a:pt x="0" y="1635"/>
                    <a:pt x="1576" y="59"/>
                    <a:pt x="35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2" name="Google Shape;4882;p14"/>
            <p:cNvSpPr/>
            <p:nvPr/>
          </p:nvSpPr>
          <p:spPr>
            <a:xfrm>
              <a:off x="2594425" y="361485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7063" y="3561"/>
                  </a:moveTo>
                  <a:cubicBezTo>
                    <a:pt x="7063" y="5487"/>
                    <a:pt x="5429" y="7121"/>
                    <a:pt x="3503" y="7063"/>
                  </a:cubicBezTo>
                  <a:cubicBezTo>
                    <a:pt x="1576" y="7063"/>
                    <a:pt x="0" y="5429"/>
                    <a:pt x="0" y="3503"/>
                  </a:cubicBezTo>
                  <a:cubicBezTo>
                    <a:pt x="59" y="1576"/>
                    <a:pt x="1635" y="0"/>
                    <a:pt x="3561" y="0"/>
                  </a:cubicBezTo>
                  <a:cubicBezTo>
                    <a:pt x="5487" y="59"/>
                    <a:pt x="7122" y="1635"/>
                    <a:pt x="7063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3" name="Google Shape;4883;p14"/>
            <p:cNvSpPr/>
            <p:nvPr/>
          </p:nvSpPr>
          <p:spPr>
            <a:xfrm>
              <a:off x="5050350" y="336822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7064" y="3503"/>
                  </a:moveTo>
                  <a:cubicBezTo>
                    <a:pt x="7064" y="5429"/>
                    <a:pt x="5429" y="7064"/>
                    <a:pt x="3503" y="7064"/>
                  </a:cubicBezTo>
                  <a:cubicBezTo>
                    <a:pt x="1635" y="7064"/>
                    <a:pt x="1" y="5487"/>
                    <a:pt x="1" y="3561"/>
                  </a:cubicBezTo>
                  <a:cubicBezTo>
                    <a:pt x="1" y="1635"/>
                    <a:pt x="1635" y="1"/>
                    <a:pt x="3562" y="1"/>
                  </a:cubicBezTo>
                  <a:cubicBezTo>
                    <a:pt x="5429" y="59"/>
                    <a:pt x="7005" y="1635"/>
                    <a:pt x="7064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4" name="Google Shape;4884;p14"/>
            <p:cNvSpPr/>
            <p:nvPr/>
          </p:nvSpPr>
          <p:spPr>
            <a:xfrm>
              <a:off x="3087650" y="140697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3561" y="1"/>
                  </a:moveTo>
                  <a:cubicBezTo>
                    <a:pt x="5487" y="1"/>
                    <a:pt x="7063" y="1635"/>
                    <a:pt x="7063" y="3503"/>
                  </a:cubicBezTo>
                  <a:cubicBezTo>
                    <a:pt x="7063" y="5429"/>
                    <a:pt x="5429" y="7064"/>
                    <a:pt x="3503" y="7005"/>
                  </a:cubicBezTo>
                  <a:cubicBezTo>
                    <a:pt x="1577" y="6947"/>
                    <a:pt x="1" y="5371"/>
                    <a:pt x="59" y="3503"/>
                  </a:cubicBezTo>
                  <a:cubicBezTo>
                    <a:pt x="59" y="1577"/>
                    <a:pt x="1693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5" name="Google Shape;4885;p14"/>
            <p:cNvSpPr/>
            <p:nvPr/>
          </p:nvSpPr>
          <p:spPr>
            <a:xfrm>
              <a:off x="4316350" y="4106625"/>
              <a:ext cx="172225" cy="173675"/>
            </a:xfrm>
            <a:custGeom>
              <a:avLst/>
              <a:gdLst/>
              <a:ahLst/>
              <a:cxnLst/>
              <a:rect l="l" t="t" r="r" b="b"/>
              <a:pathLst>
                <a:path w="6889" h="6947" extrusionOk="0">
                  <a:moveTo>
                    <a:pt x="6888" y="3502"/>
                  </a:moveTo>
                  <a:cubicBezTo>
                    <a:pt x="6888" y="5429"/>
                    <a:pt x="5312" y="6946"/>
                    <a:pt x="3386" y="6888"/>
                  </a:cubicBezTo>
                  <a:cubicBezTo>
                    <a:pt x="1460" y="6888"/>
                    <a:pt x="1" y="5370"/>
                    <a:pt x="1" y="3444"/>
                  </a:cubicBezTo>
                  <a:cubicBezTo>
                    <a:pt x="1" y="1518"/>
                    <a:pt x="1577" y="0"/>
                    <a:pt x="3503" y="0"/>
                  </a:cubicBezTo>
                  <a:cubicBezTo>
                    <a:pt x="5371" y="59"/>
                    <a:pt x="6888" y="1576"/>
                    <a:pt x="6888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6" name="Google Shape;4886;p14"/>
            <p:cNvSpPr/>
            <p:nvPr/>
          </p:nvSpPr>
          <p:spPr>
            <a:xfrm>
              <a:off x="2353650" y="2145375"/>
              <a:ext cx="172200" cy="172200"/>
            </a:xfrm>
            <a:custGeom>
              <a:avLst/>
              <a:gdLst/>
              <a:ahLst/>
              <a:cxnLst/>
              <a:rect l="l" t="t" r="r" b="b"/>
              <a:pathLst>
                <a:path w="6888" h="6888" extrusionOk="0">
                  <a:moveTo>
                    <a:pt x="6888" y="3444"/>
                  </a:moveTo>
                  <a:cubicBezTo>
                    <a:pt x="6888" y="5370"/>
                    <a:pt x="5429" y="6830"/>
                    <a:pt x="3502" y="6888"/>
                  </a:cubicBezTo>
                  <a:cubicBezTo>
                    <a:pt x="1518" y="6888"/>
                    <a:pt x="0" y="5370"/>
                    <a:pt x="59" y="3386"/>
                  </a:cubicBezTo>
                  <a:cubicBezTo>
                    <a:pt x="59" y="1459"/>
                    <a:pt x="1576" y="0"/>
                    <a:pt x="3502" y="0"/>
                  </a:cubicBezTo>
                  <a:cubicBezTo>
                    <a:pt x="5370" y="0"/>
                    <a:pt x="6888" y="1518"/>
                    <a:pt x="6888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7" name="Google Shape;4887;p14"/>
            <p:cNvSpPr/>
            <p:nvPr/>
          </p:nvSpPr>
          <p:spPr>
            <a:xfrm>
              <a:off x="4805200" y="1656525"/>
              <a:ext cx="172225" cy="170750"/>
            </a:xfrm>
            <a:custGeom>
              <a:avLst/>
              <a:gdLst/>
              <a:ahLst/>
              <a:cxnLst/>
              <a:rect l="l" t="t" r="r" b="b"/>
              <a:pathLst>
                <a:path w="6889" h="6830" extrusionOk="0">
                  <a:moveTo>
                    <a:pt x="6888" y="3386"/>
                  </a:moveTo>
                  <a:cubicBezTo>
                    <a:pt x="6888" y="5312"/>
                    <a:pt x="5371" y="6829"/>
                    <a:pt x="3503" y="6829"/>
                  </a:cubicBezTo>
                  <a:cubicBezTo>
                    <a:pt x="1518" y="6829"/>
                    <a:pt x="1" y="5312"/>
                    <a:pt x="59" y="3386"/>
                  </a:cubicBezTo>
                  <a:cubicBezTo>
                    <a:pt x="59" y="1459"/>
                    <a:pt x="1577" y="0"/>
                    <a:pt x="3503" y="0"/>
                  </a:cubicBezTo>
                  <a:cubicBezTo>
                    <a:pt x="5371" y="0"/>
                    <a:pt x="6888" y="1518"/>
                    <a:pt x="6888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8" name="Google Shape;4888;p14"/>
            <p:cNvSpPr/>
            <p:nvPr/>
          </p:nvSpPr>
          <p:spPr>
            <a:xfrm>
              <a:off x="3090575" y="4108075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6830" y="3444"/>
                  </a:moveTo>
                  <a:cubicBezTo>
                    <a:pt x="6830" y="5312"/>
                    <a:pt x="5312" y="6830"/>
                    <a:pt x="3386" y="6830"/>
                  </a:cubicBezTo>
                  <a:cubicBezTo>
                    <a:pt x="1518" y="6771"/>
                    <a:pt x="0" y="5254"/>
                    <a:pt x="59" y="3328"/>
                  </a:cubicBezTo>
                  <a:cubicBezTo>
                    <a:pt x="59" y="1460"/>
                    <a:pt x="1576" y="1"/>
                    <a:pt x="3444" y="1"/>
                  </a:cubicBezTo>
                  <a:cubicBezTo>
                    <a:pt x="5370" y="1"/>
                    <a:pt x="6830" y="1518"/>
                    <a:pt x="6830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9" name="Google Shape;4889;p14"/>
            <p:cNvSpPr/>
            <p:nvPr/>
          </p:nvSpPr>
          <p:spPr>
            <a:xfrm>
              <a:off x="2355100" y="3371150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3444" y="6830"/>
                  </a:moveTo>
                  <a:cubicBezTo>
                    <a:pt x="1518" y="6830"/>
                    <a:pt x="1" y="5312"/>
                    <a:pt x="1" y="3444"/>
                  </a:cubicBezTo>
                  <a:cubicBezTo>
                    <a:pt x="1" y="1518"/>
                    <a:pt x="1518" y="59"/>
                    <a:pt x="3386" y="0"/>
                  </a:cubicBezTo>
                  <a:cubicBezTo>
                    <a:pt x="5312" y="0"/>
                    <a:pt x="6830" y="1518"/>
                    <a:pt x="6830" y="3444"/>
                  </a:cubicBezTo>
                  <a:cubicBezTo>
                    <a:pt x="6830" y="5312"/>
                    <a:pt x="5312" y="6830"/>
                    <a:pt x="3444" y="68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0" name="Google Shape;4890;p14"/>
            <p:cNvSpPr/>
            <p:nvPr/>
          </p:nvSpPr>
          <p:spPr>
            <a:xfrm>
              <a:off x="5053275" y="1903125"/>
              <a:ext cx="170750" cy="170775"/>
            </a:xfrm>
            <a:custGeom>
              <a:avLst/>
              <a:gdLst/>
              <a:ahLst/>
              <a:cxnLst/>
              <a:rect l="l" t="t" r="r" b="b"/>
              <a:pathLst>
                <a:path w="6830" h="6831" extrusionOk="0">
                  <a:moveTo>
                    <a:pt x="3445" y="1"/>
                  </a:moveTo>
                  <a:cubicBezTo>
                    <a:pt x="5312" y="59"/>
                    <a:pt x="6830" y="1577"/>
                    <a:pt x="6772" y="3445"/>
                  </a:cubicBezTo>
                  <a:cubicBezTo>
                    <a:pt x="6772" y="5312"/>
                    <a:pt x="5254" y="6830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59" y="1518"/>
                    <a:pt x="1577" y="1"/>
                    <a:pt x="344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1" name="Google Shape;4891;p14"/>
            <p:cNvSpPr/>
            <p:nvPr/>
          </p:nvSpPr>
          <p:spPr>
            <a:xfrm>
              <a:off x="4564425" y="140990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2" y="3386"/>
                  </a:moveTo>
                  <a:cubicBezTo>
                    <a:pt x="6772" y="5195"/>
                    <a:pt x="5254" y="6771"/>
                    <a:pt x="3386" y="6771"/>
                  </a:cubicBezTo>
                  <a:cubicBezTo>
                    <a:pt x="1577" y="6771"/>
                    <a:pt x="1" y="5254"/>
                    <a:pt x="1" y="3444"/>
                  </a:cubicBezTo>
                  <a:cubicBezTo>
                    <a:pt x="1" y="1576"/>
                    <a:pt x="1518" y="59"/>
                    <a:pt x="3328" y="0"/>
                  </a:cubicBezTo>
                  <a:cubicBezTo>
                    <a:pt x="5196" y="0"/>
                    <a:pt x="6772" y="1518"/>
                    <a:pt x="6772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2" name="Google Shape;4892;p14"/>
            <p:cNvSpPr/>
            <p:nvPr/>
          </p:nvSpPr>
          <p:spPr>
            <a:xfrm>
              <a:off x="5296975" y="2635675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1" y="3386"/>
                  </a:moveTo>
                  <a:cubicBezTo>
                    <a:pt x="6771" y="5196"/>
                    <a:pt x="5254" y="6772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1" y="1577"/>
                    <a:pt x="1518" y="59"/>
                    <a:pt x="3328" y="1"/>
                  </a:cubicBezTo>
                  <a:cubicBezTo>
                    <a:pt x="5137" y="1"/>
                    <a:pt x="6713" y="1518"/>
                    <a:pt x="6771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3" name="Google Shape;4893;p14"/>
            <p:cNvSpPr/>
            <p:nvPr/>
          </p:nvSpPr>
          <p:spPr>
            <a:xfrm>
              <a:off x="4806675" y="3865850"/>
              <a:ext cx="170750" cy="169275"/>
            </a:xfrm>
            <a:custGeom>
              <a:avLst/>
              <a:gdLst/>
              <a:ahLst/>
              <a:cxnLst/>
              <a:rect l="l" t="t" r="r" b="b"/>
              <a:pathLst>
                <a:path w="6830" h="6771" extrusionOk="0">
                  <a:moveTo>
                    <a:pt x="3444" y="6771"/>
                  </a:moveTo>
                  <a:cubicBezTo>
                    <a:pt x="1576" y="6771"/>
                    <a:pt x="58" y="5253"/>
                    <a:pt x="0" y="3385"/>
                  </a:cubicBezTo>
                  <a:cubicBezTo>
                    <a:pt x="0" y="1518"/>
                    <a:pt x="1576" y="0"/>
                    <a:pt x="3444" y="0"/>
                  </a:cubicBezTo>
                  <a:cubicBezTo>
                    <a:pt x="5253" y="0"/>
                    <a:pt x="6771" y="1518"/>
                    <a:pt x="6771" y="3327"/>
                  </a:cubicBezTo>
                  <a:cubicBezTo>
                    <a:pt x="6829" y="5195"/>
                    <a:pt x="5253" y="6713"/>
                    <a:pt x="3444" y="677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4" name="Google Shape;4894;p14"/>
            <p:cNvSpPr/>
            <p:nvPr/>
          </p:nvSpPr>
          <p:spPr>
            <a:xfrm>
              <a:off x="5296975" y="2882300"/>
              <a:ext cx="169300" cy="170750"/>
            </a:xfrm>
            <a:custGeom>
              <a:avLst/>
              <a:gdLst/>
              <a:ahLst/>
              <a:cxnLst/>
              <a:rect l="l" t="t" r="r" b="b"/>
              <a:pathLst>
                <a:path w="6772" h="6830" extrusionOk="0">
                  <a:moveTo>
                    <a:pt x="6713" y="3444"/>
                  </a:moveTo>
                  <a:cubicBezTo>
                    <a:pt x="6713" y="5254"/>
                    <a:pt x="5137" y="6830"/>
                    <a:pt x="3328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9"/>
                  </a:cubicBezTo>
                  <a:cubicBezTo>
                    <a:pt x="5254" y="59"/>
                    <a:pt x="6771" y="1635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5" name="Google Shape;4895;p14"/>
            <p:cNvSpPr/>
            <p:nvPr/>
          </p:nvSpPr>
          <p:spPr>
            <a:xfrm>
              <a:off x="3827500" y="1167650"/>
              <a:ext cx="170750" cy="169300"/>
            </a:xfrm>
            <a:custGeom>
              <a:avLst/>
              <a:gdLst/>
              <a:ahLst/>
              <a:cxnLst/>
              <a:rect l="l" t="t" r="r" b="b"/>
              <a:pathLst>
                <a:path w="6830" h="6772" extrusionOk="0">
                  <a:moveTo>
                    <a:pt x="3386" y="6772"/>
                  </a:moveTo>
                  <a:cubicBezTo>
                    <a:pt x="1518" y="6714"/>
                    <a:pt x="0" y="5138"/>
                    <a:pt x="59" y="3328"/>
                  </a:cubicBezTo>
                  <a:cubicBezTo>
                    <a:pt x="59" y="1519"/>
                    <a:pt x="1635" y="1"/>
                    <a:pt x="3444" y="1"/>
                  </a:cubicBezTo>
                  <a:cubicBezTo>
                    <a:pt x="5254" y="1"/>
                    <a:pt x="6830" y="1635"/>
                    <a:pt x="6771" y="3445"/>
                  </a:cubicBezTo>
                  <a:cubicBezTo>
                    <a:pt x="6713" y="5254"/>
                    <a:pt x="5195" y="6772"/>
                    <a:pt x="3386" y="67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6" name="Google Shape;4896;p14"/>
            <p:cNvSpPr/>
            <p:nvPr/>
          </p:nvSpPr>
          <p:spPr>
            <a:xfrm>
              <a:off x="2603175" y="1656525"/>
              <a:ext cx="167850" cy="170750"/>
            </a:xfrm>
            <a:custGeom>
              <a:avLst/>
              <a:gdLst/>
              <a:ahLst/>
              <a:cxnLst/>
              <a:rect l="l" t="t" r="r" b="b"/>
              <a:pathLst>
                <a:path w="6714" h="6830" extrusionOk="0">
                  <a:moveTo>
                    <a:pt x="6713" y="3444"/>
                  </a:moveTo>
                  <a:cubicBezTo>
                    <a:pt x="6713" y="5253"/>
                    <a:pt x="5137" y="6829"/>
                    <a:pt x="3269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8"/>
                  </a:cubicBezTo>
                  <a:cubicBezTo>
                    <a:pt x="5254" y="58"/>
                    <a:pt x="6713" y="1634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7" name="Google Shape;4897;p14"/>
            <p:cNvSpPr/>
            <p:nvPr/>
          </p:nvSpPr>
          <p:spPr>
            <a:xfrm>
              <a:off x="3580875" y="116765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3445" y="6714"/>
                  </a:moveTo>
                  <a:cubicBezTo>
                    <a:pt x="1577" y="6772"/>
                    <a:pt x="1" y="5196"/>
                    <a:pt x="59" y="3328"/>
                  </a:cubicBezTo>
                  <a:cubicBezTo>
                    <a:pt x="59" y="1519"/>
                    <a:pt x="1577" y="1"/>
                    <a:pt x="3386" y="1"/>
                  </a:cubicBezTo>
                  <a:cubicBezTo>
                    <a:pt x="5254" y="1"/>
                    <a:pt x="6772" y="1577"/>
                    <a:pt x="6772" y="3386"/>
                  </a:cubicBezTo>
                  <a:cubicBezTo>
                    <a:pt x="6772" y="5196"/>
                    <a:pt x="5196" y="6714"/>
                    <a:pt x="3445" y="67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8" name="Google Shape;4898;p14"/>
            <p:cNvSpPr/>
            <p:nvPr/>
          </p:nvSpPr>
          <p:spPr>
            <a:xfrm>
              <a:off x="5054750" y="3620675"/>
              <a:ext cx="166375" cy="166375"/>
            </a:xfrm>
            <a:custGeom>
              <a:avLst/>
              <a:gdLst/>
              <a:ahLst/>
              <a:cxnLst/>
              <a:rect l="l" t="t" r="r" b="b"/>
              <a:pathLst>
                <a:path w="6655" h="6655" extrusionOk="0">
                  <a:moveTo>
                    <a:pt x="6654" y="3328"/>
                  </a:moveTo>
                  <a:cubicBezTo>
                    <a:pt x="6654" y="5196"/>
                    <a:pt x="5137" y="6655"/>
                    <a:pt x="3327" y="6655"/>
                  </a:cubicBezTo>
                  <a:cubicBezTo>
                    <a:pt x="1459" y="6597"/>
                    <a:pt x="0" y="5079"/>
                    <a:pt x="0" y="3270"/>
                  </a:cubicBezTo>
                  <a:cubicBezTo>
                    <a:pt x="58" y="1460"/>
                    <a:pt x="1518" y="1"/>
                    <a:pt x="3327" y="1"/>
                  </a:cubicBezTo>
                  <a:cubicBezTo>
                    <a:pt x="5195" y="1"/>
                    <a:pt x="6654" y="1518"/>
                    <a:pt x="6654" y="33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9" name="Google Shape;4899;p14"/>
            <p:cNvSpPr/>
            <p:nvPr/>
          </p:nvSpPr>
          <p:spPr>
            <a:xfrm>
              <a:off x="5296975" y="2391975"/>
              <a:ext cx="169300" cy="170775"/>
            </a:xfrm>
            <a:custGeom>
              <a:avLst/>
              <a:gdLst/>
              <a:ahLst/>
              <a:cxnLst/>
              <a:rect l="l" t="t" r="r" b="b"/>
              <a:pathLst>
                <a:path w="6772" h="6831" extrusionOk="0">
                  <a:moveTo>
                    <a:pt x="3269" y="6772"/>
                  </a:moveTo>
                  <a:cubicBezTo>
                    <a:pt x="1401" y="6655"/>
                    <a:pt x="1" y="5137"/>
                    <a:pt x="59" y="3328"/>
                  </a:cubicBezTo>
                  <a:cubicBezTo>
                    <a:pt x="176" y="1460"/>
                    <a:pt x="1693" y="1"/>
                    <a:pt x="3503" y="118"/>
                  </a:cubicBezTo>
                  <a:cubicBezTo>
                    <a:pt x="5371" y="234"/>
                    <a:pt x="6771" y="1694"/>
                    <a:pt x="6713" y="3503"/>
                  </a:cubicBezTo>
                  <a:cubicBezTo>
                    <a:pt x="6596" y="5371"/>
                    <a:pt x="5079" y="6830"/>
                    <a:pt x="3269" y="67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0" name="Google Shape;4900;p14"/>
            <p:cNvSpPr/>
            <p:nvPr/>
          </p:nvSpPr>
          <p:spPr>
            <a:xfrm>
              <a:off x="4562975" y="4111000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8"/>
                    <a:pt x="5137" y="6538"/>
                    <a:pt x="3327" y="6538"/>
                  </a:cubicBezTo>
                  <a:cubicBezTo>
                    <a:pt x="1459" y="6596"/>
                    <a:pt x="0" y="5137"/>
                    <a:pt x="0" y="3269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137" y="0"/>
                    <a:pt x="6538" y="1460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1" name="Google Shape;4901;p14"/>
            <p:cNvSpPr/>
            <p:nvPr/>
          </p:nvSpPr>
          <p:spPr>
            <a:xfrm>
              <a:off x="4072650" y="1169125"/>
              <a:ext cx="166375" cy="164925"/>
            </a:xfrm>
            <a:custGeom>
              <a:avLst/>
              <a:gdLst/>
              <a:ahLst/>
              <a:cxnLst/>
              <a:rect l="l" t="t" r="r" b="b"/>
              <a:pathLst>
                <a:path w="6655" h="6597" extrusionOk="0">
                  <a:moveTo>
                    <a:pt x="3328" y="0"/>
                  </a:moveTo>
                  <a:cubicBezTo>
                    <a:pt x="5196" y="0"/>
                    <a:pt x="6655" y="1518"/>
                    <a:pt x="6597" y="3327"/>
                  </a:cubicBezTo>
                  <a:cubicBezTo>
                    <a:pt x="6597" y="5195"/>
                    <a:pt x="5137" y="6596"/>
                    <a:pt x="3328" y="6596"/>
                  </a:cubicBezTo>
                  <a:cubicBezTo>
                    <a:pt x="1460" y="6596"/>
                    <a:pt x="1" y="5137"/>
                    <a:pt x="1" y="3269"/>
                  </a:cubicBezTo>
                  <a:cubicBezTo>
                    <a:pt x="59" y="1460"/>
                    <a:pt x="1518" y="0"/>
                    <a:pt x="33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2" name="Google Shape;4902;p14"/>
            <p:cNvSpPr/>
            <p:nvPr/>
          </p:nvSpPr>
          <p:spPr>
            <a:xfrm>
              <a:off x="2846875" y="1411350"/>
              <a:ext cx="166375" cy="167850"/>
            </a:xfrm>
            <a:custGeom>
              <a:avLst/>
              <a:gdLst/>
              <a:ahLst/>
              <a:cxnLst/>
              <a:rect l="l" t="t" r="r" b="b"/>
              <a:pathLst>
                <a:path w="6655" h="6714" extrusionOk="0">
                  <a:moveTo>
                    <a:pt x="6596" y="3386"/>
                  </a:moveTo>
                  <a:cubicBezTo>
                    <a:pt x="6596" y="5254"/>
                    <a:pt x="5079" y="6713"/>
                    <a:pt x="3269" y="6655"/>
                  </a:cubicBezTo>
                  <a:cubicBezTo>
                    <a:pt x="1401" y="6597"/>
                    <a:pt x="0" y="5137"/>
                    <a:pt x="0" y="3328"/>
                  </a:cubicBezTo>
                  <a:cubicBezTo>
                    <a:pt x="59" y="1460"/>
                    <a:pt x="1576" y="1"/>
                    <a:pt x="3386" y="59"/>
                  </a:cubicBezTo>
                  <a:cubicBezTo>
                    <a:pt x="5195" y="59"/>
                    <a:pt x="6655" y="1577"/>
                    <a:pt x="6596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3" name="Google Shape;4903;p14"/>
            <p:cNvSpPr/>
            <p:nvPr/>
          </p:nvSpPr>
          <p:spPr>
            <a:xfrm>
              <a:off x="5299900" y="3131825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9"/>
                    <a:pt x="5137" y="6538"/>
                    <a:pt x="3327" y="6597"/>
                  </a:cubicBezTo>
                  <a:cubicBezTo>
                    <a:pt x="1460" y="6597"/>
                    <a:pt x="0" y="5137"/>
                    <a:pt x="0" y="3269"/>
                  </a:cubicBezTo>
                  <a:cubicBezTo>
                    <a:pt x="0" y="1460"/>
                    <a:pt x="1401" y="1"/>
                    <a:pt x="3211" y="1"/>
                  </a:cubicBezTo>
                  <a:cubicBezTo>
                    <a:pt x="5078" y="1"/>
                    <a:pt x="6538" y="1402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4" name="Google Shape;4904;p14"/>
            <p:cNvSpPr/>
            <p:nvPr/>
          </p:nvSpPr>
          <p:spPr>
            <a:xfrm>
              <a:off x="2358025" y="1901675"/>
              <a:ext cx="164925" cy="164925"/>
            </a:xfrm>
            <a:custGeom>
              <a:avLst/>
              <a:gdLst/>
              <a:ahLst/>
              <a:cxnLst/>
              <a:rect l="l" t="t" r="r" b="b"/>
              <a:pathLst>
                <a:path w="6597" h="6597" extrusionOk="0">
                  <a:moveTo>
                    <a:pt x="3327" y="6596"/>
                  </a:moveTo>
                  <a:cubicBezTo>
                    <a:pt x="1518" y="6596"/>
                    <a:pt x="59" y="5195"/>
                    <a:pt x="0" y="3327"/>
                  </a:cubicBezTo>
                  <a:cubicBezTo>
                    <a:pt x="0" y="1518"/>
                    <a:pt x="1401" y="59"/>
                    <a:pt x="3269" y="59"/>
                  </a:cubicBezTo>
                  <a:cubicBezTo>
                    <a:pt x="5079" y="0"/>
                    <a:pt x="6538" y="1460"/>
                    <a:pt x="6538" y="3269"/>
                  </a:cubicBezTo>
                  <a:cubicBezTo>
                    <a:pt x="6596" y="5137"/>
                    <a:pt x="5137" y="6538"/>
                    <a:pt x="3327" y="659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5" name="Google Shape;4905;p14"/>
            <p:cNvSpPr/>
            <p:nvPr/>
          </p:nvSpPr>
          <p:spPr>
            <a:xfrm>
              <a:off x="3337175" y="1170575"/>
              <a:ext cx="164925" cy="163475"/>
            </a:xfrm>
            <a:custGeom>
              <a:avLst/>
              <a:gdLst/>
              <a:ahLst/>
              <a:cxnLst/>
              <a:rect l="l" t="t" r="r" b="b"/>
              <a:pathLst>
                <a:path w="6597" h="6539" extrusionOk="0">
                  <a:moveTo>
                    <a:pt x="3270" y="1"/>
                  </a:moveTo>
                  <a:cubicBezTo>
                    <a:pt x="5079" y="1"/>
                    <a:pt x="6538" y="1402"/>
                    <a:pt x="6538" y="3211"/>
                  </a:cubicBezTo>
                  <a:cubicBezTo>
                    <a:pt x="6597" y="5079"/>
                    <a:pt x="5138" y="6538"/>
                    <a:pt x="3328" y="6538"/>
                  </a:cubicBezTo>
                  <a:cubicBezTo>
                    <a:pt x="1460" y="6538"/>
                    <a:pt x="59" y="5137"/>
                    <a:pt x="1" y="3269"/>
                  </a:cubicBezTo>
                  <a:cubicBezTo>
                    <a:pt x="1" y="1460"/>
                    <a:pt x="1402" y="1"/>
                    <a:pt x="32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6" name="Google Shape;4906;p14"/>
            <p:cNvSpPr/>
            <p:nvPr/>
          </p:nvSpPr>
          <p:spPr>
            <a:xfrm>
              <a:off x="2601725" y="3864375"/>
              <a:ext cx="163450" cy="163475"/>
            </a:xfrm>
            <a:custGeom>
              <a:avLst/>
              <a:gdLst/>
              <a:ahLst/>
              <a:cxnLst/>
              <a:rect l="l" t="t" r="r" b="b"/>
              <a:pathLst>
                <a:path w="6538" h="6539" extrusionOk="0">
                  <a:moveTo>
                    <a:pt x="3269" y="1"/>
                  </a:moveTo>
                  <a:cubicBezTo>
                    <a:pt x="5137" y="1"/>
                    <a:pt x="6538" y="1460"/>
                    <a:pt x="6538" y="3328"/>
                  </a:cubicBezTo>
                  <a:cubicBezTo>
                    <a:pt x="6538" y="5137"/>
                    <a:pt x="5078" y="6538"/>
                    <a:pt x="3211" y="6538"/>
                  </a:cubicBezTo>
                  <a:cubicBezTo>
                    <a:pt x="1401" y="6538"/>
                    <a:pt x="0" y="5079"/>
                    <a:pt x="0" y="3269"/>
                  </a:cubicBezTo>
                  <a:cubicBezTo>
                    <a:pt x="0" y="1402"/>
                    <a:pt x="1460" y="1"/>
                    <a:pt x="32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7" name="Google Shape;4907;p14"/>
            <p:cNvSpPr/>
            <p:nvPr/>
          </p:nvSpPr>
          <p:spPr>
            <a:xfrm>
              <a:off x="2112875" y="28866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5020"/>
                    <a:pt x="5020" y="6480"/>
                    <a:pt x="3269" y="6480"/>
                  </a:cubicBezTo>
                  <a:cubicBezTo>
                    <a:pt x="1401" y="6480"/>
                    <a:pt x="0" y="5020"/>
                    <a:pt x="0" y="3211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020" y="0"/>
                    <a:pt x="6479" y="1460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8" name="Google Shape;4908;p14"/>
            <p:cNvSpPr/>
            <p:nvPr/>
          </p:nvSpPr>
          <p:spPr>
            <a:xfrm>
              <a:off x="3585250" y="4357600"/>
              <a:ext cx="162025" cy="163475"/>
            </a:xfrm>
            <a:custGeom>
              <a:avLst/>
              <a:gdLst/>
              <a:ahLst/>
              <a:cxnLst/>
              <a:rect l="l" t="t" r="r" b="b"/>
              <a:pathLst>
                <a:path w="6481" h="6539" extrusionOk="0">
                  <a:moveTo>
                    <a:pt x="3211" y="6538"/>
                  </a:moveTo>
                  <a:cubicBezTo>
                    <a:pt x="1460" y="6538"/>
                    <a:pt x="1" y="5079"/>
                    <a:pt x="1" y="3270"/>
                  </a:cubicBezTo>
                  <a:cubicBezTo>
                    <a:pt x="1" y="1460"/>
                    <a:pt x="1460" y="1"/>
                    <a:pt x="3270" y="59"/>
                  </a:cubicBezTo>
                  <a:cubicBezTo>
                    <a:pt x="5021" y="59"/>
                    <a:pt x="6480" y="1518"/>
                    <a:pt x="6480" y="3328"/>
                  </a:cubicBezTo>
                  <a:cubicBezTo>
                    <a:pt x="6480" y="5079"/>
                    <a:pt x="5021" y="6538"/>
                    <a:pt x="3211" y="653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9" name="Google Shape;4909;p14"/>
            <p:cNvSpPr/>
            <p:nvPr/>
          </p:nvSpPr>
          <p:spPr>
            <a:xfrm>
              <a:off x="383187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5020" y="0"/>
                    <a:pt x="6480" y="1401"/>
                    <a:pt x="6480" y="3269"/>
                  </a:cubicBezTo>
                  <a:cubicBezTo>
                    <a:pt x="6480" y="5020"/>
                    <a:pt x="5020" y="6479"/>
                    <a:pt x="3269" y="6479"/>
                  </a:cubicBezTo>
                  <a:cubicBezTo>
                    <a:pt x="1460" y="6479"/>
                    <a:pt x="1" y="5020"/>
                    <a:pt x="1" y="3211"/>
                  </a:cubicBezTo>
                  <a:cubicBezTo>
                    <a:pt x="1" y="1401"/>
                    <a:pt x="1401" y="0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0" name="Google Shape;4910;p14"/>
            <p:cNvSpPr/>
            <p:nvPr/>
          </p:nvSpPr>
          <p:spPr>
            <a:xfrm>
              <a:off x="2112875" y="26400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4962"/>
                    <a:pt x="5078" y="6422"/>
                    <a:pt x="3269" y="6480"/>
                  </a:cubicBezTo>
                  <a:cubicBezTo>
                    <a:pt x="1459" y="6480"/>
                    <a:pt x="0" y="5021"/>
                    <a:pt x="0" y="3211"/>
                  </a:cubicBezTo>
                  <a:cubicBezTo>
                    <a:pt x="0" y="1460"/>
                    <a:pt x="1459" y="1"/>
                    <a:pt x="3211" y="1"/>
                  </a:cubicBezTo>
                  <a:cubicBezTo>
                    <a:pt x="5020" y="1"/>
                    <a:pt x="6479" y="1402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1" name="Google Shape;4911;p14"/>
            <p:cNvSpPr/>
            <p:nvPr/>
          </p:nvSpPr>
          <p:spPr>
            <a:xfrm>
              <a:off x="2848325" y="41124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70" y="6480"/>
                  </a:moveTo>
                  <a:cubicBezTo>
                    <a:pt x="1518" y="6480"/>
                    <a:pt x="59" y="5020"/>
                    <a:pt x="1" y="3269"/>
                  </a:cubicBezTo>
                  <a:cubicBezTo>
                    <a:pt x="1" y="1460"/>
                    <a:pt x="1460" y="1"/>
                    <a:pt x="3211" y="1"/>
                  </a:cubicBezTo>
                  <a:cubicBezTo>
                    <a:pt x="5021" y="1"/>
                    <a:pt x="6480" y="1402"/>
                    <a:pt x="6480" y="3211"/>
                  </a:cubicBezTo>
                  <a:cubicBezTo>
                    <a:pt x="6480" y="4962"/>
                    <a:pt x="5079" y="6421"/>
                    <a:pt x="3270" y="64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2" name="Google Shape;4912;p14"/>
            <p:cNvSpPr/>
            <p:nvPr/>
          </p:nvSpPr>
          <p:spPr>
            <a:xfrm>
              <a:off x="2359475" y="36221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4962" y="0"/>
                    <a:pt x="6480" y="1459"/>
                    <a:pt x="6480" y="3211"/>
                  </a:cubicBezTo>
                  <a:cubicBezTo>
                    <a:pt x="6480" y="5020"/>
                    <a:pt x="5021" y="6479"/>
                    <a:pt x="3269" y="6479"/>
                  </a:cubicBezTo>
                  <a:cubicBezTo>
                    <a:pt x="1460" y="6479"/>
                    <a:pt x="1" y="5078"/>
                    <a:pt x="1" y="3269"/>
                  </a:cubicBezTo>
                  <a:cubicBezTo>
                    <a:pt x="1" y="1518"/>
                    <a:pt x="1402" y="59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3" name="Google Shape;4913;p14"/>
            <p:cNvSpPr/>
            <p:nvPr/>
          </p:nvSpPr>
          <p:spPr>
            <a:xfrm>
              <a:off x="4320725" y="11705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80" y="3211"/>
                  </a:moveTo>
                  <a:cubicBezTo>
                    <a:pt x="6480" y="5021"/>
                    <a:pt x="5021" y="6480"/>
                    <a:pt x="3269" y="6480"/>
                  </a:cubicBezTo>
                  <a:cubicBezTo>
                    <a:pt x="1518" y="6480"/>
                    <a:pt x="59" y="5021"/>
                    <a:pt x="59" y="3269"/>
                  </a:cubicBezTo>
                  <a:cubicBezTo>
                    <a:pt x="1" y="1518"/>
                    <a:pt x="1518" y="1"/>
                    <a:pt x="3269" y="59"/>
                  </a:cubicBezTo>
                  <a:cubicBezTo>
                    <a:pt x="5021" y="59"/>
                    <a:pt x="6480" y="1518"/>
                    <a:pt x="6480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4" name="Google Shape;4914;p14"/>
            <p:cNvSpPr/>
            <p:nvPr/>
          </p:nvSpPr>
          <p:spPr>
            <a:xfrm>
              <a:off x="407412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0" y="0"/>
                  </a:moveTo>
                  <a:cubicBezTo>
                    <a:pt x="5020" y="0"/>
                    <a:pt x="6479" y="1459"/>
                    <a:pt x="6479" y="3269"/>
                  </a:cubicBezTo>
                  <a:cubicBezTo>
                    <a:pt x="6479" y="4962"/>
                    <a:pt x="5020" y="6421"/>
                    <a:pt x="3269" y="6479"/>
                  </a:cubicBezTo>
                  <a:cubicBezTo>
                    <a:pt x="1518" y="6479"/>
                    <a:pt x="0" y="4962"/>
                    <a:pt x="58" y="3211"/>
                  </a:cubicBezTo>
                  <a:cubicBezTo>
                    <a:pt x="58" y="1459"/>
                    <a:pt x="1518" y="59"/>
                    <a:pt x="321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5" name="Google Shape;4915;p14"/>
            <p:cNvSpPr/>
            <p:nvPr/>
          </p:nvSpPr>
          <p:spPr>
            <a:xfrm>
              <a:off x="5301350" y="2149750"/>
              <a:ext cx="160550" cy="162000"/>
            </a:xfrm>
            <a:custGeom>
              <a:avLst/>
              <a:gdLst/>
              <a:ahLst/>
              <a:cxnLst/>
              <a:rect l="l" t="t" r="r" b="b"/>
              <a:pathLst>
                <a:path w="6422" h="6480" extrusionOk="0">
                  <a:moveTo>
                    <a:pt x="3211" y="6479"/>
                  </a:moveTo>
                  <a:cubicBezTo>
                    <a:pt x="1460" y="6479"/>
                    <a:pt x="1" y="5020"/>
                    <a:pt x="1" y="3269"/>
                  </a:cubicBezTo>
                  <a:cubicBezTo>
                    <a:pt x="1" y="1518"/>
                    <a:pt x="1460" y="59"/>
                    <a:pt x="3153" y="59"/>
                  </a:cubicBezTo>
                  <a:cubicBezTo>
                    <a:pt x="4962" y="0"/>
                    <a:pt x="6421" y="1518"/>
                    <a:pt x="6421" y="3269"/>
                  </a:cubicBezTo>
                  <a:cubicBezTo>
                    <a:pt x="6421" y="5020"/>
                    <a:pt x="4962" y="6479"/>
                    <a:pt x="3211" y="64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6" name="Google Shape;4916;p14"/>
            <p:cNvSpPr/>
            <p:nvPr/>
          </p:nvSpPr>
          <p:spPr>
            <a:xfrm>
              <a:off x="2112875" y="2396350"/>
              <a:ext cx="162000" cy="162025"/>
            </a:xfrm>
            <a:custGeom>
              <a:avLst/>
              <a:gdLst/>
              <a:ahLst/>
              <a:cxnLst/>
              <a:rect l="l" t="t" r="r" b="b"/>
              <a:pathLst>
                <a:path w="6480" h="6481" extrusionOk="0">
                  <a:moveTo>
                    <a:pt x="6421" y="3270"/>
                  </a:moveTo>
                  <a:cubicBezTo>
                    <a:pt x="6421" y="5021"/>
                    <a:pt x="4962" y="6480"/>
                    <a:pt x="3211" y="6480"/>
                  </a:cubicBezTo>
                  <a:cubicBezTo>
                    <a:pt x="1459" y="6422"/>
                    <a:pt x="0" y="4962"/>
                    <a:pt x="0" y="3270"/>
                  </a:cubicBezTo>
                  <a:cubicBezTo>
                    <a:pt x="59" y="1519"/>
                    <a:pt x="1518" y="1"/>
                    <a:pt x="3269" y="59"/>
                  </a:cubicBezTo>
                  <a:cubicBezTo>
                    <a:pt x="5020" y="59"/>
                    <a:pt x="6479" y="1519"/>
                    <a:pt x="6421" y="32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7" name="Google Shape;4917;p14"/>
            <p:cNvSpPr/>
            <p:nvPr/>
          </p:nvSpPr>
          <p:spPr>
            <a:xfrm>
              <a:off x="5301350" y="3376975"/>
              <a:ext cx="159075" cy="160550"/>
            </a:xfrm>
            <a:custGeom>
              <a:avLst/>
              <a:gdLst/>
              <a:ahLst/>
              <a:cxnLst/>
              <a:rect l="l" t="t" r="r" b="b"/>
              <a:pathLst>
                <a:path w="6363" h="6422" extrusionOk="0">
                  <a:moveTo>
                    <a:pt x="6363" y="3211"/>
                  </a:moveTo>
                  <a:cubicBezTo>
                    <a:pt x="6363" y="4962"/>
                    <a:pt x="4904" y="6422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59" y="1402"/>
                    <a:pt x="1460" y="1"/>
                    <a:pt x="3211" y="1"/>
                  </a:cubicBezTo>
                  <a:cubicBezTo>
                    <a:pt x="4904" y="1"/>
                    <a:pt x="6363" y="1460"/>
                    <a:pt x="636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8" name="Google Shape;4918;p14"/>
            <p:cNvSpPr/>
            <p:nvPr/>
          </p:nvSpPr>
          <p:spPr>
            <a:xfrm>
              <a:off x="3340100" y="4360525"/>
              <a:ext cx="159100" cy="159075"/>
            </a:xfrm>
            <a:custGeom>
              <a:avLst/>
              <a:gdLst/>
              <a:ahLst/>
              <a:cxnLst/>
              <a:rect l="l" t="t" r="r" b="b"/>
              <a:pathLst>
                <a:path w="6364" h="6363" extrusionOk="0">
                  <a:moveTo>
                    <a:pt x="6363" y="3153"/>
                  </a:moveTo>
                  <a:cubicBezTo>
                    <a:pt x="6363" y="4904"/>
                    <a:pt x="4904" y="6363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1" y="1460"/>
                    <a:pt x="1460" y="1"/>
                    <a:pt x="3153" y="1"/>
                  </a:cubicBezTo>
                  <a:cubicBezTo>
                    <a:pt x="4904" y="1"/>
                    <a:pt x="6363" y="1460"/>
                    <a:pt x="6363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9" name="Google Shape;4919;p14"/>
            <p:cNvSpPr/>
            <p:nvPr/>
          </p:nvSpPr>
          <p:spPr>
            <a:xfrm>
              <a:off x="2114325" y="3134750"/>
              <a:ext cx="159075" cy="159075"/>
            </a:xfrm>
            <a:custGeom>
              <a:avLst/>
              <a:gdLst/>
              <a:ahLst/>
              <a:cxnLst/>
              <a:rect l="l" t="t" r="r" b="b"/>
              <a:pathLst>
                <a:path w="6363" h="6363" extrusionOk="0">
                  <a:moveTo>
                    <a:pt x="3153" y="6363"/>
                  </a:moveTo>
                  <a:cubicBezTo>
                    <a:pt x="1460" y="6363"/>
                    <a:pt x="1" y="4904"/>
                    <a:pt x="1" y="3152"/>
                  </a:cubicBezTo>
                  <a:cubicBezTo>
                    <a:pt x="1" y="1460"/>
                    <a:pt x="1460" y="0"/>
                    <a:pt x="3153" y="0"/>
                  </a:cubicBezTo>
                  <a:cubicBezTo>
                    <a:pt x="4904" y="0"/>
                    <a:pt x="6363" y="1460"/>
                    <a:pt x="6363" y="3152"/>
                  </a:cubicBezTo>
                  <a:cubicBezTo>
                    <a:pt x="6363" y="4904"/>
                    <a:pt x="4904" y="6363"/>
                    <a:pt x="3153" y="63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0" name="Google Shape;4920;p14"/>
            <p:cNvSpPr/>
            <p:nvPr/>
          </p:nvSpPr>
          <p:spPr>
            <a:xfrm>
              <a:off x="4812500" y="1415725"/>
              <a:ext cx="159075" cy="157625"/>
            </a:xfrm>
            <a:custGeom>
              <a:avLst/>
              <a:gdLst/>
              <a:ahLst/>
              <a:cxnLst/>
              <a:rect l="l" t="t" r="r" b="b"/>
              <a:pathLst>
                <a:path w="6363" h="6305" extrusionOk="0">
                  <a:moveTo>
                    <a:pt x="6305" y="3153"/>
                  </a:moveTo>
                  <a:cubicBezTo>
                    <a:pt x="6363" y="4904"/>
                    <a:pt x="4904" y="6305"/>
                    <a:pt x="3153" y="6305"/>
                  </a:cubicBezTo>
                  <a:cubicBezTo>
                    <a:pt x="1401" y="6305"/>
                    <a:pt x="1" y="4904"/>
                    <a:pt x="1" y="3211"/>
                  </a:cubicBezTo>
                  <a:cubicBezTo>
                    <a:pt x="1" y="1460"/>
                    <a:pt x="1401" y="1"/>
                    <a:pt x="3211" y="1"/>
                  </a:cubicBezTo>
                  <a:cubicBezTo>
                    <a:pt x="4904" y="1"/>
                    <a:pt x="6305" y="1402"/>
                    <a:pt x="6305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1" name="Google Shape;4921;p14"/>
            <p:cNvSpPr/>
            <p:nvPr/>
          </p:nvSpPr>
          <p:spPr>
            <a:xfrm>
              <a:off x="5059125" y="1660900"/>
              <a:ext cx="159075" cy="160525"/>
            </a:xfrm>
            <a:custGeom>
              <a:avLst/>
              <a:gdLst/>
              <a:ahLst/>
              <a:cxnLst/>
              <a:rect l="l" t="t" r="r" b="b"/>
              <a:pathLst>
                <a:path w="6363" h="6421" extrusionOk="0">
                  <a:moveTo>
                    <a:pt x="6363" y="3269"/>
                  </a:moveTo>
                  <a:cubicBezTo>
                    <a:pt x="6304" y="5020"/>
                    <a:pt x="4845" y="6421"/>
                    <a:pt x="3094" y="6363"/>
                  </a:cubicBezTo>
                  <a:cubicBezTo>
                    <a:pt x="1343" y="6363"/>
                    <a:pt x="0" y="4903"/>
                    <a:pt x="0" y="3211"/>
                  </a:cubicBezTo>
                  <a:cubicBezTo>
                    <a:pt x="59" y="1401"/>
                    <a:pt x="1518" y="0"/>
                    <a:pt x="3269" y="59"/>
                  </a:cubicBezTo>
                  <a:cubicBezTo>
                    <a:pt x="4962" y="117"/>
                    <a:pt x="6363" y="1518"/>
                    <a:pt x="6363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2" name="Google Shape;4922;p14"/>
            <p:cNvSpPr/>
            <p:nvPr/>
          </p:nvSpPr>
          <p:spPr>
            <a:xfrm>
              <a:off x="3097875" y="1172050"/>
              <a:ext cx="157625" cy="159075"/>
            </a:xfrm>
            <a:custGeom>
              <a:avLst/>
              <a:gdLst/>
              <a:ahLst/>
              <a:cxnLst/>
              <a:rect l="l" t="t" r="r" b="b"/>
              <a:pathLst>
                <a:path w="6305" h="6363" extrusionOk="0">
                  <a:moveTo>
                    <a:pt x="6304" y="3152"/>
                  </a:moveTo>
                  <a:cubicBezTo>
                    <a:pt x="6304" y="4903"/>
                    <a:pt x="4903" y="6362"/>
                    <a:pt x="3152" y="6362"/>
                  </a:cubicBezTo>
                  <a:cubicBezTo>
                    <a:pt x="1401" y="6362"/>
                    <a:pt x="0" y="4962"/>
                    <a:pt x="0" y="3210"/>
                  </a:cubicBezTo>
                  <a:cubicBezTo>
                    <a:pt x="0" y="1459"/>
                    <a:pt x="1401" y="0"/>
                    <a:pt x="3152" y="58"/>
                  </a:cubicBezTo>
                  <a:cubicBezTo>
                    <a:pt x="4903" y="58"/>
                    <a:pt x="6304" y="1459"/>
                    <a:pt x="6304" y="31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3" name="Google Shape;4923;p14"/>
            <p:cNvSpPr/>
            <p:nvPr/>
          </p:nvSpPr>
          <p:spPr>
            <a:xfrm>
              <a:off x="4323650" y="4361975"/>
              <a:ext cx="156175" cy="156175"/>
            </a:xfrm>
            <a:custGeom>
              <a:avLst/>
              <a:gdLst/>
              <a:ahLst/>
              <a:cxnLst/>
              <a:rect l="l" t="t" r="r" b="b"/>
              <a:pathLst>
                <a:path w="6247" h="6247" extrusionOk="0">
                  <a:moveTo>
                    <a:pt x="3152" y="1"/>
                  </a:moveTo>
                  <a:cubicBezTo>
                    <a:pt x="4904" y="59"/>
                    <a:pt x="6246" y="1460"/>
                    <a:pt x="6246" y="3211"/>
                  </a:cubicBezTo>
                  <a:cubicBezTo>
                    <a:pt x="6188" y="4904"/>
                    <a:pt x="4845" y="6247"/>
                    <a:pt x="3094" y="6188"/>
                  </a:cubicBezTo>
                  <a:cubicBezTo>
                    <a:pt x="1343" y="6188"/>
                    <a:pt x="0" y="4787"/>
                    <a:pt x="59" y="3036"/>
                  </a:cubicBezTo>
                  <a:cubicBezTo>
                    <a:pt x="59" y="1343"/>
                    <a:pt x="1460" y="1"/>
                    <a:pt x="31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4" name="Google Shape;4924;p14"/>
            <p:cNvSpPr/>
            <p:nvPr/>
          </p:nvSpPr>
          <p:spPr>
            <a:xfrm>
              <a:off x="2609025" y="1417200"/>
              <a:ext cx="156150" cy="154700"/>
            </a:xfrm>
            <a:custGeom>
              <a:avLst/>
              <a:gdLst/>
              <a:ahLst/>
              <a:cxnLst/>
              <a:rect l="l" t="t" r="r" b="b"/>
              <a:pathLst>
                <a:path w="6246" h="6188" extrusionOk="0">
                  <a:moveTo>
                    <a:pt x="6187" y="3094"/>
                  </a:moveTo>
                  <a:cubicBezTo>
                    <a:pt x="6246" y="4787"/>
                    <a:pt x="4845" y="6188"/>
                    <a:pt x="3152" y="6188"/>
                  </a:cubicBezTo>
                  <a:cubicBezTo>
                    <a:pt x="1459" y="6188"/>
                    <a:pt x="58" y="4845"/>
                    <a:pt x="58" y="3152"/>
                  </a:cubicBezTo>
                  <a:cubicBezTo>
                    <a:pt x="0" y="1401"/>
                    <a:pt x="1401" y="59"/>
                    <a:pt x="3094" y="0"/>
                  </a:cubicBezTo>
                  <a:cubicBezTo>
                    <a:pt x="4786" y="0"/>
                    <a:pt x="6187" y="1401"/>
                    <a:pt x="618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5" name="Google Shape;4925;p14"/>
            <p:cNvSpPr/>
            <p:nvPr/>
          </p:nvSpPr>
          <p:spPr>
            <a:xfrm>
              <a:off x="5060575" y="387312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4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4"/>
                  </a:cubicBezTo>
                  <a:cubicBezTo>
                    <a:pt x="1" y="1343"/>
                    <a:pt x="1401" y="1"/>
                    <a:pt x="3094" y="1"/>
                  </a:cubicBezTo>
                  <a:cubicBezTo>
                    <a:pt x="4845" y="1"/>
                    <a:pt x="6188" y="1402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6" name="Google Shape;4926;p14"/>
            <p:cNvSpPr/>
            <p:nvPr/>
          </p:nvSpPr>
          <p:spPr>
            <a:xfrm>
              <a:off x="2115775" y="215412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787"/>
                    <a:pt x="4846" y="6129"/>
                    <a:pt x="3153" y="6188"/>
                  </a:cubicBezTo>
                  <a:cubicBezTo>
                    <a:pt x="1402" y="6188"/>
                    <a:pt x="1" y="4787"/>
                    <a:pt x="1" y="3036"/>
                  </a:cubicBezTo>
                  <a:cubicBezTo>
                    <a:pt x="59" y="1343"/>
                    <a:pt x="1402" y="0"/>
                    <a:pt x="3153" y="0"/>
                  </a:cubicBezTo>
                  <a:cubicBezTo>
                    <a:pt x="4846" y="0"/>
                    <a:pt x="6188" y="1343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7" name="Google Shape;4927;p14"/>
            <p:cNvSpPr/>
            <p:nvPr/>
          </p:nvSpPr>
          <p:spPr>
            <a:xfrm>
              <a:off x="4813950" y="411537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845"/>
                    <a:pt x="4787" y="6188"/>
                    <a:pt x="3095" y="6188"/>
                  </a:cubicBezTo>
                  <a:cubicBezTo>
                    <a:pt x="1402" y="6188"/>
                    <a:pt x="1" y="4728"/>
                    <a:pt x="59" y="3036"/>
                  </a:cubicBezTo>
                  <a:cubicBezTo>
                    <a:pt x="59" y="1401"/>
                    <a:pt x="1460" y="0"/>
                    <a:pt x="3095" y="0"/>
                  </a:cubicBezTo>
                  <a:cubicBezTo>
                    <a:pt x="4787" y="0"/>
                    <a:pt x="6188" y="1401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8" name="Google Shape;4928;p14"/>
            <p:cNvSpPr/>
            <p:nvPr/>
          </p:nvSpPr>
          <p:spPr>
            <a:xfrm>
              <a:off x="3099325" y="436197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5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5"/>
                  </a:cubicBezTo>
                  <a:cubicBezTo>
                    <a:pt x="1" y="1460"/>
                    <a:pt x="1343" y="59"/>
                    <a:pt x="3036" y="59"/>
                  </a:cubicBezTo>
                  <a:cubicBezTo>
                    <a:pt x="4729" y="1"/>
                    <a:pt x="6129" y="1402"/>
                    <a:pt x="612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9" name="Google Shape;4929;p14"/>
            <p:cNvSpPr/>
            <p:nvPr/>
          </p:nvSpPr>
          <p:spPr>
            <a:xfrm>
              <a:off x="2115775" y="3378450"/>
              <a:ext cx="156175" cy="156150"/>
            </a:xfrm>
            <a:custGeom>
              <a:avLst/>
              <a:gdLst/>
              <a:ahLst/>
              <a:cxnLst/>
              <a:rect l="l" t="t" r="r" b="b"/>
              <a:pathLst>
                <a:path w="6247" h="6246" extrusionOk="0">
                  <a:moveTo>
                    <a:pt x="3153" y="59"/>
                  </a:moveTo>
                  <a:cubicBezTo>
                    <a:pt x="4846" y="117"/>
                    <a:pt x="6247" y="1576"/>
                    <a:pt x="6188" y="3211"/>
                  </a:cubicBezTo>
                  <a:cubicBezTo>
                    <a:pt x="6130" y="4903"/>
                    <a:pt x="4671" y="6246"/>
                    <a:pt x="3036" y="6188"/>
                  </a:cubicBezTo>
                  <a:cubicBezTo>
                    <a:pt x="1343" y="6129"/>
                    <a:pt x="1" y="4728"/>
                    <a:pt x="59" y="3036"/>
                  </a:cubicBezTo>
                  <a:cubicBezTo>
                    <a:pt x="118" y="1343"/>
                    <a:pt x="1519" y="0"/>
                    <a:pt x="3153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0" name="Google Shape;4930;p14"/>
            <p:cNvSpPr/>
            <p:nvPr/>
          </p:nvSpPr>
          <p:spPr>
            <a:xfrm>
              <a:off x="2362400" y="1663800"/>
              <a:ext cx="156175" cy="154725"/>
            </a:xfrm>
            <a:custGeom>
              <a:avLst/>
              <a:gdLst/>
              <a:ahLst/>
              <a:cxnLst/>
              <a:rect l="l" t="t" r="r" b="b"/>
              <a:pathLst>
                <a:path w="6247" h="6189" extrusionOk="0">
                  <a:moveTo>
                    <a:pt x="59" y="3095"/>
                  </a:moveTo>
                  <a:cubicBezTo>
                    <a:pt x="59" y="1402"/>
                    <a:pt x="1518" y="1"/>
                    <a:pt x="3152" y="59"/>
                  </a:cubicBezTo>
                  <a:cubicBezTo>
                    <a:pt x="4845" y="59"/>
                    <a:pt x="6246" y="1519"/>
                    <a:pt x="6188" y="3211"/>
                  </a:cubicBezTo>
                  <a:cubicBezTo>
                    <a:pt x="6129" y="4846"/>
                    <a:pt x="4729" y="6188"/>
                    <a:pt x="3094" y="6188"/>
                  </a:cubicBezTo>
                  <a:cubicBezTo>
                    <a:pt x="1401" y="6188"/>
                    <a:pt x="0" y="4729"/>
                    <a:pt x="5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1" name="Google Shape;4931;p14"/>
            <p:cNvSpPr/>
            <p:nvPr/>
          </p:nvSpPr>
          <p:spPr>
            <a:xfrm>
              <a:off x="4571725" y="1174950"/>
              <a:ext cx="153250" cy="154725"/>
            </a:xfrm>
            <a:custGeom>
              <a:avLst/>
              <a:gdLst/>
              <a:ahLst/>
              <a:cxnLst/>
              <a:rect l="l" t="t" r="r" b="b"/>
              <a:pathLst>
                <a:path w="6130" h="6189" extrusionOk="0">
                  <a:moveTo>
                    <a:pt x="6129" y="3094"/>
                  </a:moveTo>
                  <a:cubicBezTo>
                    <a:pt x="6129" y="4729"/>
                    <a:pt x="4787" y="6130"/>
                    <a:pt x="3094" y="6130"/>
                  </a:cubicBezTo>
                  <a:cubicBezTo>
                    <a:pt x="1460" y="6188"/>
                    <a:pt x="0" y="4729"/>
                    <a:pt x="59" y="3036"/>
                  </a:cubicBezTo>
                  <a:cubicBezTo>
                    <a:pt x="59" y="1402"/>
                    <a:pt x="1460" y="1"/>
                    <a:pt x="3094" y="1"/>
                  </a:cubicBezTo>
                  <a:cubicBezTo>
                    <a:pt x="4728" y="1"/>
                    <a:pt x="6129" y="1402"/>
                    <a:pt x="6129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2" name="Google Shape;4932;p14"/>
            <p:cNvSpPr/>
            <p:nvPr/>
          </p:nvSpPr>
          <p:spPr>
            <a:xfrm>
              <a:off x="5308650" y="1911875"/>
              <a:ext cx="153250" cy="153250"/>
            </a:xfrm>
            <a:custGeom>
              <a:avLst/>
              <a:gdLst/>
              <a:ahLst/>
              <a:cxnLst/>
              <a:rect l="l" t="t" r="r" b="b"/>
              <a:pathLst>
                <a:path w="6130" h="6130" extrusionOk="0">
                  <a:moveTo>
                    <a:pt x="6129" y="3036"/>
                  </a:moveTo>
                  <a:cubicBezTo>
                    <a:pt x="6129" y="4671"/>
                    <a:pt x="4728" y="6071"/>
                    <a:pt x="3094" y="6130"/>
                  </a:cubicBezTo>
                  <a:cubicBezTo>
                    <a:pt x="1460" y="6130"/>
                    <a:pt x="0" y="4729"/>
                    <a:pt x="0" y="3036"/>
                  </a:cubicBezTo>
                  <a:cubicBezTo>
                    <a:pt x="0" y="1402"/>
                    <a:pt x="1401" y="1"/>
                    <a:pt x="3036" y="1"/>
                  </a:cubicBezTo>
                  <a:cubicBezTo>
                    <a:pt x="4728" y="1"/>
                    <a:pt x="6071" y="1402"/>
                    <a:pt x="6129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3" name="Google Shape;4933;p14"/>
            <p:cNvSpPr/>
            <p:nvPr/>
          </p:nvSpPr>
          <p:spPr>
            <a:xfrm>
              <a:off x="2855625" y="1173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3036"/>
                  </a:moveTo>
                  <a:cubicBezTo>
                    <a:pt x="5955" y="4670"/>
                    <a:pt x="4612" y="5954"/>
                    <a:pt x="2919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285"/>
                    <a:pt x="1343" y="0"/>
                    <a:pt x="2978" y="0"/>
                  </a:cubicBezTo>
                  <a:cubicBezTo>
                    <a:pt x="4670" y="59"/>
                    <a:pt x="5955" y="1343"/>
                    <a:pt x="5955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4" name="Google Shape;4934;p14"/>
            <p:cNvSpPr/>
            <p:nvPr/>
          </p:nvSpPr>
          <p:spPr>
            <a:xfrm>
              <a:off x="5307200" y="3627975"/>
              <a:ext cx="148850" cy="150325"/>
            </a:xfrm>
            <a:custGeom>
              <a:avLst/>
              <a:gdLst/>
              <a:ahLst/>
              <a:cxnLst/>
              <a:rect l="l" t="t" r="r" b="b"/>
              <a:pathLst>
                <a:path w="5954" h="6013" extrusionOk="0">
                  <a:moveTo>
                    <a:pt x="2977" y="6013"/>
                  </a:moveTo>
                  <a:cubicBezTo>
                    <a:pt x="1284" y="6013"/>
                    <a:pt x="0" y="4670"/>
                    <a:pt x="0" y="3036"/>
                  </a:cubicBezTo>
                  <a:cubicBezTo>
                    <a:pt x="0" y="1343"/>
                    <a:pt x="1343" y="1"/>
                    <a:pt x="3035" y="59"/>
                  </a:cubicBezTo>
                  <a:cubicBezTo>
                    <a:pt x="4670" y="59"/>
                    <a:pt x="5954" y="1402"/>
                    <a:pt x="5954" y="3036"/>
                  </a:cubicBezTo>
                  <a:cubicBezTo>
                    <a:pt x="5954" y="4729"/>
                    <a:pt x="4611" y="6013"/>
                    <a:pt x="2977" y="60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5" name="Google Shape;4935;p14"/>
            <p:cNvSpPr/>
            <p:nvPr/>
          </p:nvSpPr>
          <p:spPr>
            <a:xfrm>
              <a:off x="3839175" y="931250"/>
              <a:ext cx="147400" cy="148875"/>
            </a:xfrm>
            <a:custGeom>
              <a:avLst/>
              <a:gdLst/>
              <a:ahLst/>
              <a:cxnLst/>
              <a:rect l="l" t="t" r="r" b="b"/>
              <a:pathLst>
                <a:path w="5896" h="5955" extrusionOk="0">
                  <a:moveTo>
                    <a:pt x="2977" y="5955"/>
                  </a:moveTo>
                  <a:cubicBezTo>
                    <a:pt x="1285" y="5955"/>
                    <a:pt x="0" y="4612"/>
                    <a:pt x="0" y="2978"/>
                  </a:cubicBezTo>
                  <a:cubicBezTo>
                    <a:pt x="0" y="1285"/>
                    <a:pt x="1285" y="1"/>
                    <a:pt x="2977" y="1"/>
                  </a:cubicBezTo>
                  <a:cubicBezTo>
                    <a:pt x="4612" y="1"/>
                    <a:pt x="5896" y="1285"/>
                    <a:pt x="5896" y="2920"/>
                  </a:cubicBezTo>
                  <a:cubicBezTo>
                    <a:pt x="5896" y="4612"/>
                    <a:pt x="4612" y="5896"/>
                    <a:pt x="2977" y="595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6" name="Google Shape;4936;p14"/>
            <p:cNvSpPr/>
            <p:nvPr/>
          </p:nvSpPr>
          <p:spPr>
            <a:xfrm>
              <a:off x="2365325" y="3871675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4" y="2977"/>
                  </a:moveTo>
                  <a:cubicBezTo>
                    <a:pt x="5954" y="4670"/>
                    <a:pt x="4670" y="5954"/>
                    <a:pt x="3035" y="5954"/>
                  </a:cubicBezTo>
                  <a:cubicBezTo>
                    <a:pt x="1343" y="5954"/>
                    <a:pt x="0" y="4612"/>
                    <a:pt x="0" y="2919"/>
                  </a:cubicBezTo>
                  <a:cubicBezTo>
                    <a:pt x="59" y="1285"/>
                    <a:pt x="1343" y="0"/>
                    <a:pt x="3035" y="0"/>
                  </a:cubicBezTo>
                  <a:cubicBezTo>
                    <a:pt x="4670" y="0"/>
                    <a:pt x="5954" y="1343"/>
                    <a:pt x="5954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7" name="Google Shape;4937;p14"/>
            <p:cNvSpPr/>
            <p:nvPr/>
          </p:nvSpPr>
          <p:spPr>
            <a:xfrm>
              <a:off x="2607550" y="4118300"/>
              <a:ext cx="150325" cy="150325"/>
            </a:xfrm>
            <a:custGeom>
              <a:avLst/>
              <a:gdLst/>
              <a:ahLst/>
              <a:cxnLst/>
              <a:rect l="l" t="t" r="r" b="b"/>
              <a:pathLst>
                <a:path w="6013" h="6013" extrusionOk="0">
                  <a:moveTo>
                    <a:pt x="6013" y="2977"/>
                  </a:moveTo>
                  <a:cubicBezTo>
                    <a:pt x="6013" y="4611"/>
                    <a:pt x="4729" y="5954"/>
                    <a:pt x="3036" y="5954"/>
                  </a:cubicBezTo>
                  <a:cubicBezTo>
                    <a:pt x="1343" y="6012"/>
                    <a:pt x="1" y="4670"/>
                    <a:pt x="59" y="2977"/>
                  </a:cubicBezTo>
                  <a:cubicBezTo>
                    <a:pt x="59" y="1284"/>
                    <a:pt x="1343" y="0"/>
                    <a:pt x="3036" y="0"/>
                  </a:cubicBezTo>
                  <a:cubicBezTo>
                    <a:pt x="4670" y="0"/>
                    <a:pt x="6013" y="1343"/>
                    <a:pt x="6013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8" name="Google Shape;4938;p14"/>
            <p:cNvSpPr/>
            <p:nvPr/>
          </p:nvSpPr>
          <p:spPr>
            <a:xfrm>
              <a:off x="5553800" y="2892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1" y="2919"/>
                  </a:moveTo>
                  <a:cubicBezTo>
                    <a:pt x="1" y="1285"/>
                    <a:pt x="1343" y="1"/>
                    <a:pt x="3036" y="59"/>
                  </a:cubicBezTo>
                  <a:cubicBezTo>
                    <a:pt x="4670" y="59"/>
                    <a:pt x="5955" y="1402"/>
                    <a:pt x="5955" y="3095"/>
                  </a:cubicBezTo>
                  <a:cubicBezTo>
                    <a:pt x="5896" y="4729"/>
                    <a:pt x="4612" y="5955"/>
                    <a:pt x="2919" y="5955"/>
                  </a:cubicBezTo>
                  <a:cubicBezTo>
                    <a:pt x="1285" y="5955"/>
                    <a:pt x="1" y="4612"/>
                    <a:pt x="1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9" name="Google Shape;4939;p14"/>
            <p:cNvSpPr/>
            <p:nvPr/>
          </p:nvSpPr>
          <p:spPr>
            <a:xfrm>
              <a:off x="5553800" y="26459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2977"/>
                  </a:moveTo>
                  <a:cubicBezTo>
                    <a:pt x="5955" y="4670"/>
                    <a:pt x="4612" y="5954"/>
                    <a:pt x="2978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343"/>
                    <a:pt x="1285" y="59"/>
                    <a:pt x="2919" y="0"/>
                  </a:cubicBezTo>
                  <a:cubicBezTo>
                    <a:pt x="4612" y="0"/>
                    <a:pt x="5955" y="1284"/>
                    <a:pt x="5955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0" name="Google Shape;4940;p14"/>
            <p:cNvSpPr/>
            <p:nvPr/>
          </p:nvSpPr>
          <p:spPr>
            <a:xfrm>
              <a:off x="3592550" y="931250"/>
              <a:ext cx="147425" cy="148875"/>
            </a:xfrm>
            <a:custGeom>
              <a:avLst/>
              <a:gdLst/>
              <a:ahLst/>
              <a:cxnLst/>
              <a:rect l="l" t="t" r="r" b="b"/>
              <a:pathLst>
                <a:path w="5897" h="5955" extrusionOk="0">
                  <a:moveTo>
                    <a:pt x="5896" y="2978"/>
                  </a:moveTo>
                  <a:cubicBezTo>
                    <a:pt x="5896" y="4612"/>
                    <a:pt x="4612" y="5955"/>
                    <a:pt x="2919" y="5896"/>
                  </a:cubicBezTo>
                  <a:cubicBezTo>
                    <a:pt x="1285" y="5896"/>
                    <a:pt x="1" y="4612"/>
                    <a:pt x="1" y="2978"/>
                  </a:cubicBezTo>
                  <a:cubicBezTo>
                    <a:pt x="1" y="1285"/>
                    <a:pt x="1285" y="1"/>
                    <a:pt x="2978" y="1"/>
                  </a:cubicBezTo>
                  <a:cubicBezTo>
                    <a:pt x="4612" y="1"/>
                    <a:pt x="5896" y="1285"/>
                    <a:pt x="5896" y="29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1" name="Google Shape;4941;p14"/>
            <p:cNvSpPr/>
            <p:nvPr/>
          </p:nvSpPr>
          <p:spPr>
            <a:xfrm>
              <a:off x="4571725" y="4366375"/>
              <a:ext cx="147400" cy="147400"/>
            </a:xfrm>
            <a:custGeom>
              <a:avLst/>
              <a:gdLst/>
              <a:ahLst/>
              <a:cxnLst/>
              <a:rect l="l" t="t" r="r" b="b"/>
              <a:pathLst>
                <a:path w="5896" h="5896" extrusionOk="0">
                  <a:moveTo>
                    <a:pt x="5896" y="2977"/>
                  </a:moveTo>
                  <a:cubicBezTo>
                    <a:pt x="5896" y="4553"/>
                    <a:pt x="4553" y="5895"/>
                    <a:pt x="2919" y="5895"/>
                  </a:cubicBezTo>
                  <a:cubicBezTo>
                    <a:pt x="1285" y="5895"/>
                    <a:pt x="0" y="4553"/>
                    <a:pt x="0" y="2860"/>
                  </a:cubicBezTo>
                  <a:cubicBezTo>
                    <a:pt x="0" y="1226"/>
                    <a:pt x="1343" y="0"/>
                    <a:pt x="2977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2" name="Google Shape;4942;p14"/>
            <p:cNvSpPr/>
            <p:nvPr/>
          </p:nvSpPr>
          <p:spPr>
            <a:xfrm>
              <a:off x="5555275" y="24051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553" y="5837"/>
                    <a:pt x="2919" y="5837"/>
                  </a:cubicBezTo>
                  <a:cubicBezTo>
                    <a:pt x="1284" y="5837"/>
                    <a:pt x="0" y="4553"/>
                    <a:pt x="0" y="2919"/>
                  </a:cubicBezTo>
                  <a:cubicBezTo>
                    <a:pt x="0" y="1284"/>
                    <a:pt x="1284" y="0"/>
                    <a:pt x="2919" y="0"/>
                  </a:cubicBezTo>
                  <a:cubicBezTo>
                    <a:pt x="4495" y="0"/>
                    <a:pt x="5837" y="1284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3" name="Google Shape;4943;p14"/>
            <p:cNvSpPr/>
            <p:nvPr/>
          </p:nvSpPr>
          <p:spPr>
            <a:xfrm>
              <a:off x="2120150" y="1910425"/>
              <a:ext cx="147425" cy="147400"/>
            </a:xfrm>
            <a:custGeom>
              <a:avLst/>
              <a:gdLst/>
              <a:ahLst/>
              <a:cxnLst/>
              <a:rect l="l" t="t" r="r" b="b"/>
              <a:pathLst>
                <a:path w="5897" h="5896" extrusionOk="0">
                  <a:moveTo>
                    <a:pt x="5896" y="2919"/>
                  </a:moveTo>
                  <a:cubicBezTo>
                    <a:pt x="5896" y="4553"/>
                    <a:pt x="4612" y="5896"/>
                    <a:pt x="2978" y="5896"/>
                  </a:cubicBezTo>
                  <a:cubicBezTo>
                    <a:pt x="1344" y="5896"/>
                    <a:pt x="1" y="4612"/>
                    <a:pt x="1" y="2977"/>
                  </a:cubicBezTo>
                  <a:cubicBezTo>
                    <a:pt x="1" y="1343"/>
                    <a:pt x="1285" y="59"/>
                    <a:pt x="2920" y="1"/>
                  </a:cubicBezTo>
                  <a:cubicBezTo>
                    <a:pt x="4554" y="1"/>
                    <a:pt x="5838" y="1285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4" name="Google Shape;4944;p14"/>
            <p:cNvSpPr/>
            <p:nvPr/>
          </p:nvSpPr>
          <p:spPr>
            <a:xfrm>
              <a:off x="4081400" y="93272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5896" y="2919"/>
                  </a:moveTo>
                  <a:cubicBezTo>
                    <a:pt x="5896" y="4553"/>
                    <a:pt x="4554" y="5837"/>
                    <a:pt x="2919" y="5837"/>
                  </a:cubicBezTo>
                  <a:cubicBezTo>
                    <a:pt x="1285" y="5779"/>
                    <a:pt x="1" y="4437"/>
                    <a:pt x="59" y="2861"/>
                  </a:cubicBezTo>
                  <a:cubicBezTo>
                    <a:pt x="59" y="1226"/>
                    <a:pt x="1402" y="0"/>
                    <a:pt x="2978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5" name="Google Shape;4945;p14"/>
            <p:cNvSpPr/>
            <p:nvPr/>
          </p:nvSpPr>
          <p:spPr>
            <a:xfrm>
              <a:off x="5553800" y="314057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2978" y="1"/>
                  </a:moveTo>
                  <a:cubicBezTo>
                    <a:pt x="4554" y="1"/>
                    <a:pt x="5896" y="1402"/>
                    <a:pt x="5896" y="2978"/>
                  </a:cubicBezTo>
                  <a:cubicBezTo>
                    <a:pt x="5838" y="4554"/>
                    <a:pt x="4554" y="5838"/>
                    <a:pt x="2978" y="5838"/>
                  </a:cubicBezTo>
                  <a:cubicBezTo>
                    <a:pt x="1343" y="5838"/>
                    <a:pt x="1" y="4495"/>
                    <a:pt x="59" y="2861"/>
                  </a:cubicBezTo>
                  <a:cubicBezTo>
                    <a:pt x="59" y="1285"/>
                    <a:pt x="1402" y="1"/>
                    <a:pt x="29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6" name="Google Shape;4946;p14"/>
            <p:cNvSpPr/>
            <p:nvPr/>
          </p:nvSpPr>
          <p:spPr>
            <a:xfrm>
              <a:off x="5064950" y="14215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8" y="2977"/>
                  </a:moveTo>
                  <a:cubicBezTo>
                    <a:pt x="5838" y="4553"/>
                    <a:pt x="4495" y="5838"/>
                    <a:pt x="2919" y="5838"/>
                  </a:cubicBezTo>
                  <a:cubicBezTo>
                    <a:pt x="1343" y="5838"/>
                    <a:pt x="1" y="4495"/>
                    <a:pt x="59" y="2919"/>
                  </a:cubicBezTo>
                  <a:cubicBezTo>
                    <a:pt x="59" y="1343"/>
                    <a:pt x="1402" y="0"/>
                    <a:pt x="2978" y="59"/>
                  </a:cubicBezTo>
                  <a:cubicBezTo>
                    <a:pt x="4554" y="59"/>
                    <a:pt x="5838" y="1401"/>
                    <a:pt x="5838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7" name="Google Shape;4947;p14"/>
            <p:cNvSpPr/>
            <p:nvPr/>
          </p:nvSpPr>
          <p:spPr>
            <a:xfrm>
              <a:off x="3345950" y="9327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0" y="4437"/>
                    <a:pt x="0" y="2861"/>
                  </a:cubicBezTo>
                  <a:cubicBezTo>
                    <a:pt x="59" y="1284"/>
                    <a:pt x="1401" y="0"/>
                    <a:pt x="2977" y="0"/>
                  </a:cubicBezTo>
                  <a:cubicBezTo>
                    <a:pt x="4553" y="0"/>
                    <a:pt x="5837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8" name="Google Shape;4948;p14"/>
            <p:cNvSpPr/>
            <p:nvPr/>
          </p:nvSpPr>
          <p:spPr>
            <a:xfrm>
              <a:off x="2857100" y="43663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58" y="4553"/>
                    <a:pt x="0" y="2977"/>
                  </a:cubicBezTo>
                  <a:cubicBezTo>
                    <a:pt x="0" y="1401"/>
                    <a:pt x="1284" y="58"/>
                    <a:pt x="2860" y="58"/>
                  </a:cubicBezTo>
                  <a:cubicBezTo>
                    <a:pt x="4436" y="0"/>
                    <a:pt x="5779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9" name="Google Shape;4949;p14"/>
            <p:cNvSpPr/>
            <p:nvPr/>
          </p:nvSpPr>
          <p:spPr>
            <a:xfrm>
              <a:off x="2121625" y="3630900"/>
              <a:ext cx="144500" cy="145950"/>
            </a:xfrm>
            <a:custGeom>
              <a:avLst/>
              <a:gdLst/>
              <a:ahLst/>
              <a:cxnLst/>
              <a:rect l="l" t="t" r="r" b="b"/>
              <a:pathLst>
                <a:path w="5780" h="5838" extrusionOk="0">
                  <a:moveTo>
                    <a:pt x="2919" y="0"/>
                  </a:moveTo>
                  <a:cubicBezTo>
                    <a:pt x="4437" y="0"/>
                    <a:pt x="5779" y="1343"/>
                    <a:pt x="5779" y="2919"/>
                  </a:cubicBezTo>
                  <a:cubicBezTo>
                    <a:pt x="5779" y="4495"/>
                    <a:pt x="4437" y="5837"/>
                    <a:pt x="2861" y="5779"/>
                  </a:cubicBezTo>
                  <a:cubicBezTo>
                    <a:pt x="1285" y="5779"/>
                    <a:pt x="0" y="4437"/>
                    <a:pt x="0" y="2861"/>
                  </a:cubicBezTo>
                  <a:cubicBezTo>
                    <a:pt x="0" y="1343"/>
                    <a:pt x="1343" y="0"/>
                    <a:pt x="291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0" name="Google Shape;4950;p14"/>
            <p:cNvSpPr/>
            <p:nvPr/>
          </p:nvSpPr>
          <p:spPr>
            <a:xfrm>
              <a:off x="3840625" y="4611525"/>
              <a:ext cx="144500" cy="143025"/>
            </a:xfrm>
            <a:custGeom>
              <a:avLst/>
              <a:gdLst/>
              <a:ahLst/>
              <a:cxnLst/>
              <a:rect l="l" t="t" r="r" b="b"/>
              <a:pathLst>
                <a:path w="5780" h="5721" extrusionOk="0">
                  <a:moveTo>
                    <a:pt x="5779" y="2802"/>
                  </a:moveTo>
                  <a:cubicBezTo>
                    <a:pt x="5779" y="4378"/>
                    <a:pt x="4437" y="5721"/>
                    <a:pt x="2861" y="5721"/>
                  </a:cubicBezTo>
                  <a:cubicBezTo>
                    <a:pt x="1343" y="5721"/>
                    <a:pt x="59" y="4436"/>
                    <a:pt x="1" y="2860"/>
                  </a:cubicBezTo>
                  <a:cubicBezTo>
                    <a:pt x="1" y="1284"/>
                    <a:pt x="1285" y="0"/>
                    <a:pt x="2861" y="0"/>
                  </a:cubicBezTo>
                  <a:cubicBezTo>
                    <a:pt x="4437" y="0"/>
                    <a:pt x="5721" y="1226"/>
                    <a:pt x="5779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1" name="Google Shape;4951;p14"/>
            <p:cNvSpPr/>
            <p:nvPr/>
          </p:nvSpPr>
          <p:spPr>
            <a:xfrm>
              <a:off x="1879375" y="28954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1"/>
                  </a:moveTo>
                  <a:cubicBezTo>
                    <a:pt x="4437" y="1"/>
                    <a:pt x="5663" y="1285"/>
                    <a:pt x="5721" y="2861"/>
                  </a:cubicBezTo>
                  <a:cubicBezTo>
                    <a:pt x="5721" y="4437"/>
                    <a:pt x="4437" y="5721"/>
                    <a:pt x="2861" y="5721"/>
                  </a:cubicBezTo>
                  <a:cubicBezTo>
                    <a:pt x="1285" y="5721"/>
                    <a:pt x="1" y="4437"/>
                    <a:pt x="1" y="2861"/>
                  </a:cubicBezTo>
                  <a:cubicBezTo>
                    <a:pt x="1" y="1285"/>
                    <a:pt x="1285" y="59"/>
                    <a:pt x="28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2" name="Google Shape;4952;p14"/>
            <p:cNvSpPr/>
            <p:nvPr/>
          </p:nvSpPr>
          <p:spPr>
            <a:xfrm>
              <a:off x="1879375" y="26488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5720"/>
                  </a:moveTo>
                  <a:cubicBezTo>
                    <a:pt x="1285" y="5720"/>
                    <a:pt x="1" y="4436"/>
                    <a:pt x="1" y="2860"/>
                  </a:cubicBezTo>
                  <a:cubicBezTo>
                    <a:pt x="1" y="1284"/>
                    <a:pt x="1285" y="0"/>
                    <a:pt x="2919" y="0"/>
                  </a:cubicBezTo>
                  <a:cubicBezTo>
                    <a:pt x="4495" y="58"/>
                    <a:pt x="5721" y="1343"/>
                    <a:pt x="5721" y="2919"/>
                  </a:cubicBezTo>
                  <a:cubicBezTo>
                    <a:pt x="5663" y="4495"/>
                    <a:pt x="4437" y="5720"/>
                    <a:pt x="2861" y="57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3" name="Google Shape;4953;p14"/>
            <p:cNvSpPr/>
            <p:nvPr/>
          </p:nvSpPr>
          <p:spPr>
            <a:xfrm>
              <a:off x="3594025" y="4610050"/>
              <a:ext cx="143025" cy="144500"/>
            </a:xfrm>
            <a:custGeom>
              <a:avLst/>
              <a:gdLst/>
              <a:ahLst/>
              <a:cxnLst/>
              <a:rect l="l" t="t" r="r" b="b"/>
              <a:pathLst>
                <a:path w="5721" h="5780" extrusionOk="0">
                  <a:moveTo>
                    <a:pt x="2860" y="5780"/>
                  </a:moveTo>
                  <a:cubicBezTo>
                    <a:pt x="1284" y="5780"/>
                    <a:pt x="59" y="4495"/>
                    <a:pt x="0" y="2919"/>
                  </a:cubicBezTo>
                  <a:cubicBezTo>
                    <a:pt x="0" y="1343"/>
                    <a:pt x="1343" y="1"/>
                    <a:pt x="2919" y="59"/>
                  </a:cubicBezTo>
                  <a:cubicBezTo>
                    <a:pt x="4495" y="59"/>
                    <a:pt x="5720" y="1343"/>
                    <a:pt x="5720" y="2919"/>
                  </a:cubicBezTo>
                  <a:cubicBezTo>
                    <a:pt x="5720" y="4495"/>
                    <a:pt x="4436" y="5780"/>
                    <a:pt x="2860" y="57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4" name="Google Shape;4954;p14"/>
            <p:cNvSpPr/>
            <p:nvPr/>
          </p:nvSpPr>
          <p:spPr>
            <a:xfrm>
              <a:off x="5556725" y="215995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2802" y="5663"/>
                  </a:moveTo>
                  <a:cubicBezTo>
                    <a:pt x="1226" y="5663"/>
                    <a:pt x="0" y="4379"/>
                    <a:pt x="59" y="2803"/>
                  </a:cubicBezTo>
                  <a:cubicBezTo>
                    <a:pt x="59" y="1227"/>
                    <a:pt x="1343" y="1"/>
                    <a:pt x="2919" y="1"/>
                  </a:cubicBezTo>
                  <a:cubicBezTo>
                    <a:pt x="4495" y="59"/>
                    <a:pt x="5662" y="1285"/>
                    <a:pt x="5662" y="2861"/>
                  </a:cubicBezTo>
                  <a:cubicBezTo>
                    <a:pt x="5662" y="4437"/>
                    <a:pt x="4437" y="5663"/>
                    <a:pt x="2802" y="56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5" name="Google Shape;4955;p14"/>
            <p:cNvSpPr/>
            <p:nvPr/>
          </p:nvSpPr>
          <p:spPr>
            <a:xfrm>
              <a:off x="4821250" y="11808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60"/>
                  </a:moveTo>
                  <a:cubicBezTo>
                    <a:pt x="5663" y="4436"/>
                    <a:pt x="4379" y="5662"/>
                    <a:pt x="2803" y="5662"/>
                  </a:cubicBezTo>
                  <a:cubicBezTo>
                    <a:pt x="1227" y="5662"/>
                    <a:pt x="1" y="4436"/>
                    <a:pt x="1" y="2802"/>
                  </a:cubicBezTo>
                  <a:cubicBezTo>
                    <a:pt x="1" y="1284"/>
                    <a:pt x="1227" y="59"/>
                    <a:pt x="2744" y="59"/>
                  </a:cubicBezTo>
                  <a:cubicBezTo>
                    <a:pt x="4379" y="0"/>
                    <a:pt x="5604" y="1226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6" name="Google Shape;4956;p14"/>
            <p:cNvSpPr/>
            <p:nvPr/>
          </p:nvSpPr>
          <p:spPr>
            <a:xfrm>
              <a:off x="5314475" y="16711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03"/>
                  </a:moveTo>
                  <a:cubicBezTo>
                    <a:pt x="5663" y="4379"/>
                    <a:pt x="4437" y="5663"/>
                    <a:pt x="2803" y="5663"/>
                  </a:cubicBezTo>
                  <a:cubicBezTo>
                    <a:pt x="1227" y="5663"/>
                    <a:pt x="1" y="4379"/>
                    <a:pt x="1" y="2803"/>
                  </a:cubicBezTo>
                  <a:cubicBezTo>
                    <a:pt x="1" y="1227"/>
                    <a:pt x="1227" y="1"/>
                    <a:pt x="2803" y="1"/>
                  </a:cubicBezTo>
                  <a:cubicBezTo>
                    <a:pt x="4379" y="1"/>
                    <a:pt x="5663" y="1227"/>
                    <a:pt x="566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7" name="Google Shape;4957;p14"/>
            <p:cNvSpPr/>
            <p:nvPr/>
          </p:nvSpPr>
          <p:spPr>
            <a:xfrm>
              <a:off x="1880850" y="2408025"/>
              <a:ext cx="140100" cy="140125"/>
            </a:xfrm>
            <a:custGeom>
              <a:avLst/>
              <a:gdLst/>
              <a:ahLst/>
              <a:cxnLst/>
              <a:rect l="l" t="t" r="r" b="b"/>
              <a:pathLst>
                <a:path w="5604" h="5605" extrusionOk="0">
                  <a:moveTo>
                    <a:pt x="5604" y="2803"/>
                  </a:moveTo>
                  <a:cubicBezTo>
                    <a:pt x="5604" y="4379"/>
                    <a:pt x="4378" y="5604"/>
                    <a:pt x="2744" y="5604"/>
                  </a:cubicBezTo>
                  <a:cubicBezTo>
                    <a:pt x="1226" y="5546"/>
                    <a:pt x="0" y="4379"/>
                    <a:pt x="0" y="2803"/>
                  </a:cubicBezTo>
                  <a:cubicBezTo>
                    <a:pt x="0" y="1227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8" name="Google Shape;4958;p14"/>
            <p:cNvSpPr/>
            <p:nvPr/>
          </p:nvSpPr>
          <p:spPr>
            <a:xfrm>
              <a:off x="5067875" y="4122675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2802" y="5604"/>
                  </a:moveTo>
                  <a:cubicBezTo>
                    <a:pt x="1226" y="5604"/>
                    <a:pt x="0" y="4378"/>
                    <a:pt x="0" y="2802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78" y="0"/>
                    <a:pt x="5604" y="1284"/>
                    <a:pt x="5604" y="2860"/>
                  </a:cubicBezTo>
                  <a:cubicBezTo>
                    <a:pt x="5604" y="4378"/>
                    <a:pt x="4378" y="5604"/>
                    <a:pt x="2802" y="56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9" name="Google Shape;4959;p14"/>
            <p:cNvSpPr/>
            <p:nvPr/>
          </p:nvSpPr>
          <p:spPr>
            <a:xfrm>
              <a:off x="4330950" y="934175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2" y="2861"/>
                  </a:moveTo>
                  <a:cubicBezTo>
                    <a:pt x="5662" y="4437"/>
                    <a:pt x="4436" y="5663"/>
                    <a:pt x="2860" y="5663"/>
                  </a:cubicBezTo>
                  <a:cubicBezTo>
                    <a:pt x="1226" y="5663"/>
                    <a:pt x="0" y="4379"/>
                    <a:pt x="59" y="2803"/>
                  </a:cubicBezTo>
                  <a:cubicBezTo>
                    <a:pt x="59" y="1226"/>
                    <a:pt x="1284" y="59"/>
                    <a:pt x="2860" y="59"/>
                  </a:cubicBezTo>
                  <a:cubicBezTo>
                    <a:pt x="4436" y="1"/>
                    <a:pt x="5662" y="1285"/>
                    <a:pt x="5662" y="28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0" name="Google Shape;4960;p14"/>
            <p:cNvSpPr/>
            <p:nvPr/>
          </p:nvSpPr>
          <p:spPr>
            <a:xfrm>
              <a:off x="4085800" y="4617350"/>
              <a:ext cx="140100" cy="138650"/>
            </a:xfrm>
            <a:custGeom>
              <a:avLst/>
              <a:gdLst/>
              <a:ahLst/>
              <a:cxnLst/>
              <a:rect l="l" t="t" r="r" b="b"/>
              <a:pathLst>
                <a:path w="5604" h="5546" extrusionOk="0">
                  <a:moveTo>
                    <a:pt x="2802" y="5546"/>
                  </a:moveTo>
                  <a:cubicBezTo>
                    <a:pt x="1226" y="5546"/>
                    <a:pt x="0" y="4320"/>
                    <a:pt x="0" y="2744"/>
                  </a:cubicBezTo>
                  <a:cubicBezTo>
                    <a:pt x="0" y="1168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ubicBezTo>
                    <a:pt x="5604" y="4379"/>
                    <a:pt x="4378" y="5546"/>
                    <a:pt x="2802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1" name="Google Shape;4961;p14"/>
            <p:cNvSpPr/>
            <p:nvPr/>
          </p:nvSpPr>
          <p:spPr>
            <a:xfrm>
              <a:off x="5558175" y="3387200"/>
              <a:ext cx="140125" cy="140125"/>
            </a:xfrm>
            <a:custGeom>
              <a:avLst/>
              <a:gdLst/>
              <a:ahLst/>
              <a:cxnLst/>
              <a:rect l="l" t="t" r="r" b="b"/>
              <a:pathLst>
                <a:path w="5605" h="5605" extrusionOk="0">
                  <a:moveTo>
                    <a:pt x="2744" y="5546"/>
                  </a:moveTo>
                  <a:cubicBezTo>
                    <a:pt x="1227" y="5546"/>
                    <a:pt x="1" y="4320"/>
                    <a:pt x="1" y="2744"/>
                  </a:cubicBezTo>
                  <a:cubicBezTo>
                    <a:pt x="1" y="1226"/>
                    <a:pt x="1285" y="0"/>
                    <a:pt x="2803" y="0"/>
                  </a:cubicBezTo>
                  <a:cubicBezTo>
                    <a:pt x="4379" y="0"/>
                    <a:pt x="5604" y="1285"/>
                    <a:pt x="5546" y="2802"/>
                  </a:cubicBezTo>
                  <a:cubicBezTo>
                    <a:pt x="5546" y="4378"/>
                    <a:pt x="4320" y="5604"/>
                    <a:pt x="2744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2" name="Google Shape;4962;p14"/>
            <p:cNvSpPr/>
            <p:nvPr/>
          </p:nvSpPr>
          <p:spPr>
            <a:xfrm>
              <a:off x="2369700" y="1424500"/>
              <a:ext cx="141575" cy="140100"/>
            </a:xfrm>
            <a:custGeom>
              <a:avLst/>
              <a:gdLst/>
              <a:ahLst/>
              <a:cxnLst/>
              <a:rect l="l" t="t" r="r" b="b"/>
              <a:pathLst>
                <a:path w="5663" h="5604" extrusionOk="0">
                  <a:moveTo>
                    <a:pt x="5604" y="2860"/>
                  </a:moveTo>
                  <a:cubicBezTo>
                    <a:pt x="5546" y="4436"/>
                    <a:pt x="4320" y="5604"/>
                    <a:pt x="2744" y="5604"/>
                  </a:cubicBezTo>
                  <a:cubicBezTo>
                    <a:pt x="1226" y="5545"/>
                    <a:pt x="0" y="4320"/>
                    <a:pt x="59" y="2744"/>
                  </a:cubicBezTo>
                  <a:cubicBezTo>
                    <a:pt x="59" y="1226"/>
                    <a:pt x="1343" y="0"/>
                    <a:pt x="2860" y="59"/>
                  </a:cubicBezTo>
                  <a:cubicBezTo>
                    <a:pt x="4437" y="59"/>
                    <a:pt x="5662" y="1343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3" name="Google Shape;4963;p14"/>
            <p:cNvSpPr/>
            <p:nvPr/>
          </p:nvSpPr>
          <p:spPr>
            <a:xfrm>
              <a:off x="3350325" y="4612975"/>
              <a:ext cx="138650" cy="138650"/>
            </a:xfrm>
            <a:custGeom>
              <a:avLst/>
              <a:gdLst/>
              <a:ahLst/>
              <a:cxnLst/>
              <a:rect l="l" t="t" r="r" b="b"/>
              <a:pathLst>
                <a:path w="5546" h="5546" extrusionOk="0">
                  <a:moveTo>
                    <a:pt x="2802" y="1"/>
                  </a:moveTo>
                  <a:cubicBezTo>
                    <a:pt x="4320" y="1"/>
                    <a:pt x="5546" y="1226"/>
                    <a:pt x="5546" y="2802"/>
                  </a:cubicBezTo>
                  <a:cubicBezTo>
                    <a:pt x="5546" y="4320"/>
                    <a:pt x="4320" y="5546"/>
                    <a:pt x="2744" y="5546"/>
                  </a:cubicBezTo>
                  <a:cubicBezTo>
                    <a:pt x="1226" y="5546"/>
                    <a:pt x="0" y="4320"/>
                    <a:pt x="0" y="2802"/>
                  </a:cubicBezTo>
                  <a:cubicBezTo>
                    <a:pt x="0" y="1226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4" name="Google Shape;4964;p14"/>
            <p:cNvSpPr/>
            <p:nvPr/>
          </p:nvSpPr>
          <p:spPr>
            <a:xfrm>
              <a:off x="5311575" y="388042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5545" y="2802"/>
                  </a:moveTo>
                  <a:cubicBezTo>
                    <a:pt x="5545" y="4320"/>
                    <a:pt x="4320" y="5604"/>
                    <a:pt x="2744" y="5546"/>
                  </a:cubicBezTo>
                  <a:cubicBezTo>
                    <a:pt x="1284" y="5546"/>
                    <a:pt x="0" y="4320"/>
                    <a:pt x="0" y="2802"/>
                  </a:cubicBezTo>
                  <a:cubicBezTo>
                    <a:pt x="0" y="1285"/>
                    <a:pt x="1284" y="1"/>
                    <a:pt x="2802" y="1"/>
                  </a:cubicBezTo>
                  <a:cubicBezTo>
                    <a:pt x="4320" y="59"/>
                    <a:pt x="5545" y="1285"/>
                    <a:pt x="5545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5" name="Google Shape;4965;p14"/>
            <p:cNvSpPr/>
            <p:nvPr/>
          </p:nvSpPr>
          <p:spPr>
            <a:xfrm>
              <a:off x="3106625" y="935650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5604" y="2802"/>
                  </a:moveTo>
                  <a:cubicBezTo>
                    <a:pt x="5604" y="4320"/>
                    <a:pt x="4320" y="5604"/>
                    <a:pt x="2744" y="5545"/>
                  </a:cubicBezTo>
                  <a:cubicBezTo>
                    <a:pt x="1226" y="5545"/>
                    <a:pt x="0" y="4320"/>
                    <a:pt x="0" y="2744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20" y="0"/>
                    <a:pt x="5604" y="1284"/>
                    <a:pt x="5546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6" name="Google Shape;4966;p14"/>
            <p:cNvSpPr/>
            <p:nvPr/>
          </p:nvSpPr>
          <p:spPr>
            <a:xfrm>
              <a:off x="1876475" y="3144950"/>
              <a:ext cx="140100" cy="138675"/>
            </a:xfrm>
            <a:custGeom>
              <a:avLst/>
              <a:gdLst/>
              <a:ahLst/>
              <a:cxnLst/>
              <a:rect l="l" t="t" r="r" b="b"/>
              <a:pathLst>
                <a:path w="5604" h="5547" extrusionOk="0">
                  <a:moveTo>
                    <a:pt x="2802" y="1"/>
                  </a:moveTo>
                  <a:cubicBezTo>
                    <a:pt x="4320" y="1"/>
                    <a:pt x="5604" y="1227"/>
                    <a:pt x="5604" y="2744"/>
                  </a:cubicBezTo>
                  <a:cubicBezTo>
                    <a:pt x="5604" y="4320"/>
                    <a:pt x="4378" y="5546"/>
                    <a:pt x="2802" y="5546"/>
                  </a:cubicBezTo>
                  <a:cubicBezTo>
                    <a:pt x="1284" y="5546"/>
                    <a:pt x="58" y="4320"/>
                    <a:pt x="58" y="2803"/>
                  </a:cubicBezTo>
                  <a:cubicBezTo>
                    <a:pt x="0" y="1285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7" name="Google Shape;4967;p14"/>
            <p:cNvSpPr/>
            <p:nvPr/>
          </p:nvSpPr>
          <p:spPr>
            <a:xfrm>
              <a:off x="2617775" y="117787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2802" y="59"/>
                  </a:moveTo>
                  <a:cubicBezTo>
                    <a:pt x="4320" y="59"/>
                    <a:pt x="5546" y="1343"/>
                    <a:pt x="5546" y="2802"/>
                  </a:cubicBezTo>
                  <a:cubicBezTo>
                    <a:pt x="5546" y="4378"/>
                    <a:pt x="4203" y="5604"/>
                    <a:pt x="2685" y="5604"/>
                  </a:cubicBezTo>
                  <a:cubicBezTo>
                    <a:pt x="1226" y="5546"/>
                    <a:pt x="0" y="4262"/>
                    <a:pt x="0" y="2744"/>
                  </a:cubicBezTo>
                  <a:cubicBezTo>
                    <a:pt x="59" y="1285"/>
                    <a:pt x="1284" y="1"/>
                    <a:pt x="2802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8" name="Google Shape;4968;p14"/>
            <p:cNvSpPr/>
            <p:nvPr/>
          </p:nvSpPr>
          <p:spPr>
            <a:xfrm>
              <a:off x="4822725" y="4370750"/>
              <a:ext cx="137175" cy="137175"/>
            </a:xfrm>
            <a:custGeom>
              <a:avLst/>
              <a:gdLst/>
              <a:ahLst/>
              <a:cxnLst/>
              <a:rect l="l" t="t" r="r" b="b"/>
              <a:pathLst>
                <a:path w="5487" h="5487" extrusionOk="0">
                  <a:moveTo>
                    <a:pt x="0" y="2744"/>
                  </a:moveTo>
                  <a:cubicBezTo>
                    <a:pt x="0" y="1284"/>
                    <a:pt x="1284" y="0"/>
                    <a:pt x="2802" y="0"/>
                  </a:cubicBezTo>
                  <a:cubicBezTo>
                    <a:pt x="4261" y="0"/>
                    <a:pt x="5487" y="1284"/>
                    <a:pt x="5487" y="2802"/>
                  </a:cubicBezTo>
                  <a:cubicBezTo>
                    <a:pt x="5487" y="4261"/>
                    <a:pt x="4203" y="5487"/>
                    <a:pt x="2744" y="5487"/>
                  </a:cubicBezTo>
                  <a:cubicBezTo>
                    <a:pt x="1284" y="5487"/>
                    <a:pt x="0" y="4203"/>
                    <a:pt x="0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9" name="Google Shape;4969;p14"/>
            <p:cNvSpPr/>
            <p:nvPr/>
          </p:nvSpPr>
          <p:spPr>
            <a:xfrm>
              <a:off x="2124550" y="1672575"/>
              <a:ext cx="138650" cy="137175"/>
            </a:xfrm>
            <a:custGeom>
              <a:avLst/>
              <a:gdLst/>
              <a:ahLst/>
              <a:cxnLst/>
              <a:rect l="l" t="t" r="r" b="b"/>
              <a:pathLst>
                <a:path w="5546" h="5487" extrusionOk="0">
                  <a:moveTo>
                    <a:pt x="5487" y="2744"/>
                  </a:moveTo>
                  <a:cubicBezTo>
                    <a:pt x="5545" y="4203"/>
                    <a:pt x="4261" y="5487"/>
                    <a:pt x="2802" y="5487"/>
                  </a:cubicBezTo>
                  <a:cubicBezTo>
                    <a:pt x="1284" y="5487"/>
                    <a:pt x="0" y="4261"/>
                    <a:pt x="0" y="2744"/>
                  </a:cubicBezTo>
                  <a:cubicBezTo>
                    <a:pt x="0" y="1284"/>
                    <a:pt x="1226" y="59"/>
                    <a:pt x="2685" y="0"/>
                  </a:cubicBezTo>
                  <a:cubicBezTo>
                    <a:pt x="4203" y="0"/>
                    <a:pt x="5487" y="1226"/>
                    <a:pt x="5487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0" name="Google Shape;4970;p14"/>
            <p:cNvSpPr/>
            <p:nvPr/>
          </p:nvSpPr>
          <p:spPr>
            <a:xfrm>
              <a:off x="2372625" y="4124125"/>
              <a:ext cx="135725" cy="137200"/>
            </a:xfrm>
            <a:custGeom>
              <a:avLst/>
              <a:gdLst/>
              <a:ahLst/>
              <a:cxnLst/>
              <a:rect l="l" t="t" r="r" b="b"/>
              <a:pathLst>
                <a:path w="5429" h="5488" extrusionOk="0">
                  <a:moveTo>
                    <a:pt x="5429" y="2744"/>
                  </a:moveTo>
                  <a:cubicBezTo>
                    <a:pt x="5429" y="4262"/>
                    <a:pt x="4144" y="5487"/>
                    <a:pt x="2685" y="5487"/>
                  </a:cubicBezTo>
                  <a:cubicBezTo>
                    <a:pt x="1167" y="5429"/>
                    <a:pt x="0" y="4203"/>
                    <a:pt x="0" y="2744"/>
                  </a:cubicBezTo>
                  <a:cubicBezTo>
                    <a:pt x="0" y="1226"/>
                    <a:pt x="1284" y="1"/>
                    <a:pt x="2743" y="59"/>
                  </a:cubicBezTo>
                  <a:cubicBezTo>
                    <a:pt x="4203" y="59"/>
                    <a:pt x="5429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1" name="Google Shape;4971;p14"/>
            <p:cNvSpPr/>
            <p:nvPr/>
          </p:nvSpPr>
          <p:spPr>
            <a:xfrm>
              <a:off x="1882300" y="2162875"/>
              <a:ext cx="137200" cy="135750"/>
            </a:xfrm>
            <a:custGeom>
              <a:avLst/>
              <a:gdLst/>
              <a:ahLst/>
              <a:cxnLst/>
              <a:rect l="l" t="t" r="r" b="b"/>
              <a:pathLst>
                <a:path w="5488" h="5430" extrusionOk="0">
                  <a:moveTo>
                    <a:pt x="5429" y="2744"/>
                  </a:moveTo>
                  <a:cubicBezTo>
                    <a:pt x="5429" y="4262"/>
                    <a:pt x="4203" y="5429"/>
                    <a:pt x="2744" y="5429"/>
                  </a:cubicBezTo>
                  <a:cubicBezTo>
                    <a:pt x="1226" y="5429"/>
                    <a:pt x="1" y="4145"/>
                    <a:pt x="59" y="2627"/>
                  </a:cubicBezTo>
                  <a:cubicBezTo>
                    <a:pt x="117" y="1168"/>
                    <a:pt x="1343" y="1"/>
                    <a:pt x="2802" y="1"/>
                  </a:cubicBezTo>
                  <a:cubicBezTo>
                    <a:pt x="4262" y="59"/>
                    <a:pt x="5487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2" name="Google Shape;4972;p14"/>
            <p:cNvSpPr/>
            <p:nvPr/>
          </p:nvSpPr>
          <p:spPr>
            <a:xfrm>
              <a:off x="4335325" y="4618825"/>
              <a:ext cx="135725" cy="135725"/>
            </a:xfrm>
            <a:custGeom>
              <a:avLst/>
              <a:gdLst/>
              <a:ahLst/>
              <a:cxnLst/>
              <a:rect l="l" t="t" r="r" b="b"/>
              <a:pathLst>
                <a:path w="5429" h="5429" extrusionOk="0">
                  <a:moveTo>
                    <a:pt x="5370" y="2685"/>
                  </a:moveTo>
                  <a:cubicBezTo>
                    <a:pt x="5429" y="4144"/>
                    <a:pt x="4203" y="5370"/>
                    <a:pt x="2744" y="5429"/>
                  </a:cubicBezTo>
                  <a:cubicBezTo>
                    <a:pt x="1226" y="5429"/>
                    <a:pt x="0" y="4203"/>
                    <a:pt x="0" y="2685"/>
                  </a:cubicBezTo>
                  <a:cubicBezTo>
                    <a:pt x="0" y="1226"/>
                    <a:pt x="1168" y="0"/>
                    <a:pt x="2685" y="0"/>
                  </a:cubicBezTo>
                  <a:cubicBezTo>
                    <a:pt x="4145" y="0"/>
                    <a:pt x="5370" y="1168"/>
                    <a:pt x="5370" y="26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3" name="Google Shape;4973;p14"/>
            <p:cNvSpPr/>
            <p:nvPr/>
          </p:nvSpPr>
          <p:spPr>
            <a:xfrm>
              <a:off x="3109550" y="4615900"/>
              <a:ext cx="134275" cy="134275"/>
            </a:xfrm>
            <a:custGeom>
              <a:avLst/>
              <a:gdLst/>
              <a:ahLst/>
              <a:cxnLst/>
              <a:rect l="l" t="t" r="r" b="b"/>
              <a:pathLst>
                <a:path w="5371" h="5371" extrusionOk="0">
                  <a:moveTo>
                    <a:pt x="2744" y="0"/>
                  </a:moveTo>
                  <a:cubicBezTo>
                    <a:pt x="4203" y="0"/>
                    <a:pt x="5370" y="1226"/>
                    <a:pt x="5312" y="2744"/>
                  </a:cubicBezTo>
                  <a:cubicBezTo>
                    <a:pt x="5312" y="4203"/>
                    <a:pt x="4144" y="5371"/>
                    <a:pt x="2627" y="5312"/>
                  </a:cubicBezTo>
                  <a:cubicBezTo>
                    <a:pt x="1109" y="5312"/>
                    <a:pt x="0" y="4145"/>
                    <a:pt x="0" y="2569"/>
                  </a:cubicBezTo>
                  <a:cubicBezTo>
                    <a:pt x="59" y="1109"/>
                    <a:pt x="1226" y="0"/>
                    <a:pt x="2744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4" name="Google Shape;4974;p14"/>
            <p:cNvSpPr/>
            <p:nvPr/>
          </p:nvSpPr>
          <p:spPr>
            <a:xfrm>
              <a:off x="5561100" y="1922100"/>
              <a:ext cx="134275" cy="132825"/>
            </a:xfrm>
            <a:custGeom>
              <a:avLst/>
              <a:gdLst/>
              <a:ahLst/>
              <a:cxnLst/>
              <a:rect l="l" t="t" r="r" b="b"/>
              <a:pathLst>
                <a:path w="5371" h="5313" extrusionOk="0">
                  <a:moveTo>
                    <a:pt x="2686" y="1"/>
                  </a:moveTo>
                  <a:cubicBezTo>
                    <a:pt x="4203" y="1"/>
                    <a:pt x="5371" y="1226"/>
                    <a:pt x="5312" y="2744"/>
                  </a:cubicBezTo>
                  <a:cubicBezTo>
                    <a:pt x="5312" y="4203"/>
                    <a:pt x="4145" y="5312"/>
                    <a:pt x="2627" y="5312"/>
                  </a:cubicBezTo>
                  <a:cubicBezTo>
                    <a:pt x="1110" y="5312"/>
                    <a:pt x="1" y="4086"/>
                    <a:pt x="1" y="2569"/>
                  </a:cubicBezTo>
                  <a:cubicBezTo>
                    <a:pt x="59" y="1110"/>
                    <a:pt x="1226" y="1"/>
                    <a:pt x="268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5" name="Google Shape;4975;p14"/>
            <p:cNvSpPr/>
            <p:nvPr/>
          </p:nvSpPr>
          <p:spPr>
            <a:xfrm>
              <a:off x="4583400" y="940025"/>
              <a:ext cx="131350" cy="131350"/>
            </a:xfrm>
            <a:custGeom>
              <a:avLst/>
              <a:gdLst/>
              <a:ahLst/>
              <a:cxnLst/>
              <a:rect l="l" t="t" r="r" b="b"/>
              <a:pathLst>
                <a:path w="5254" h="5254" extrusionOk="0">
                  <a:moveTo>
                    <a:pt x="2627" y="0"/>
                  </a:moveTo>
                  <a:cubicBezTo>
                    <a:pt x="4086" y="0"/>
                    <a:pt x="5254" y="1109"/>
                    <a:pt x="5254" y="2569"/>
                  </a:cubicBezTo>
                  <a:cubicBezTo>
                    <a:pt x="5254" y="4086"/>
                    <a:pt x="4086" y="5254"/>
                    <a:pt x="2569" y="5254"/>
                  </a:cubicBezTo>
                  <a:cubicBezTo>
                    <a:pt x="1109" y="5254"/>
                    <a:pt x="0" y="4086"/>
                    <a:pt x="0" y="2627"/>
                  </a:cubicBezTo>
                  <a:cubicBezTo>
                    <a:pt x="0" y="1109"/>
                    <a:pt x="1109" y="0"/>
                    <a:pt x="26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6" name="Google Shape;4976;p14"/>
            <p:cNvSpPr/>
            <p:nvPr/>
          </p:nvSpPr>
          <p:spPr>
            <a:xfrm>
              <a:off x="2127450" y="3880425"/>
              <a:ext cx="132825" cy="132825"/>
            </a:xfrm>
            <a:custGeom>
              <a:avLst/>
              <a:gdLst/>
              <a:ahLst/>
              <a:cxnLst/>
              <a:rect l="l" t="t" r="r" b="b"/>
              <a:pathLst>
                <a:path w="5313" h="5313" extrusionOk="0">
                  <a:moveTo>
                    <a:pt x="2686" y="1"/>
                  </a:moveTo>
                  <a:cubicBezTo>
                    <a:pt x="4145" y="1"/>
                    <a:pt x="5313" y="1168"/>
                    <a:pt x="5313" y="2627"/>
                  </a:cubicBezTo>
                  <a:cubicBezTo>
                    <a:pt x="5313" y="4145"/>
                    <a:pt x="4145" y="5312"/>
                    <a:pt x="2628" y="5312"/>
                  </a:cubicBezTo>
                  <a:cubicBezTo>
                    <a:pt x="1110" y="5254"/>
                    <a:pt x="1" y="4087"/>
                    <a:pt x="1" y="2627"/>
                  </a:cubicBezTo>
                  <a:cubicBezTo>
                    <a:pt x="1" y="1110"/>
                    <a:pt x="1168" y="1"/>
                    <a:pt x="262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7" name="Google Shape;4977;p14"/>
            <p:cNvSpPr/>
            <p:nvPr/>
          </p:nvSpPr>
          <p:spPr>
            <a:xfrm>
              <a:off x="1880850" y="3390125"/>
              <a:ext cx="132800" cy="132800"/>
            </a:xfrm>
            <a:custGeom>
              <a:avLst/>
              <a:gdLst/>
              <a:ahLst/>
              <a:cxnLst/>
              <a:rect l="l" t="t" r="r" b="b"/>
              <a:pathLst>
                <a:path w="5312" h="5312" extrusionOk="0">
                  <a:moveTo>
                    <a:pt x="2627" y="0"/>
                  </a:moveTo>
                  <a:cubicBezTo>
                    <a:pt x="4086" y="0"/>
                    <a:pt x="5254" y="1168"/>
                    <a:pt x="5312" y="2627"/>
                  </a:cubicBezTo>
                  <a:cubicBezTo>
                    <a:pt x="5312" y="4145"/>
                    <a:pt x="4145" y="5312"/>
                    <a:pt x="2627" y="5312"/>
                  </a:cubicBezTo>
                  <a:cubicBezTo>
                    <a:pt x="1168" y="5312"/>
                    <a:pt x="0" y="4145"/>
                    <a:pt x="0" y="2685"/>
                  </a:cubicBezTo>
                  <a:cubicBezTo>
                    <a:pt x="0" y="1168"/>
                    <a:pt x="1168" y="59"/>
                    <a:pt x="2627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8" name="Google Shape;4978;p14"/>
            <p:cNvSpPr/>
            <p:nvPr/>
          </p:nvSpPr>
          <p:spPr>
            <a:xfrm>
              <a:off x="2616300" y="4372200"/>
              <a:ext cx="132825" cy="134275"/>
            </a:xfrm>
            <a:custGeom>
              <a:avLst/>
              <a:gdLst/>
              <a:ahLst/>
              <a:cxnLst/>
              <a:rect l="l" t="t" r="r" b="b"/>
              <a:pathLst>
                <a:path w="5313" h="5371" extrusionOk="0">
                  <a:moveTo>
                    <a:pt x="5313" y="2744"/>
                  </a:moveTo>
                  <a:cubicBezTo>
                    <a:pt x="5313" y="4262"/>
                    <a:pt x="4087" y="5371"/>
                    <a:pt x="2628" y="5371"/>
                  </a:cubicBezTo>
                  <a:cubicBezTo>
                    <a:pt x="1110" y="5312"/>
                    <a:pt x="1" y="4145"/>
                    <a:pt x="1" y="2569"/>
                  </a:cubicBezTo>
                  <a:cubicBezTo>
                    <a:pt x="59" y="1110"/>
                    <a:pt x="1285" y="1"/>
                    <a:pt x="2744" y="59"/>
                  </a:cubicBezTo>
                  <a:cubicBezTo>
                    <a:pt x="4204" y="117"/>
                    <a:pt x="5313" y="1285"/>
                    <a:pt x="5313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9" name="Google Shape;4979;p14"/>
            <p:cNvSpPr/>
            <p:nvPr/>
          </p:nvSpPr>
          <p:spPr>
            <a:xfrm>
              <a:off x="2864375" y="940025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8" y="0"/>
                    <a:pt x="5196" y="1168"/>
                    <a:pt x="5196" y="2627"/>
                  </a:cubicBezTo>
                  <a:cubicBezTo>
                    <a:pt x="5254" y="4028"/>
                    <a:pt x="4028" y="5254"/>
                    <a:pt x="2569" y="5254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0" name="Google Shape;4980;p14"/>
            <p:cNvSpPr/>
            <p:nvPr/>
          </p:nvSpPr>
          <p:spPr>
            <a:xfrm>
              <a:off x="5562550" y="3638200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9" y="0"/>
                    <a:pt x="5196" y="1168"/>
                    <a:pt x="5254" y="2569"/>
                  </a:cubicBezTo>
                  <a:cubicBezTo>
                    <a:pt x="5254" y="4028"/>
                    <a:pt x="4029" y="5254"/>
                    <a:pt x="2628" y="5195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168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1" name="Google Shape;4981;p14"/>
            <p:cNvSpPr/>
            <p:nvPr/>
          </p:nvSpPr>
          <p:spPr>
            <a:xfrm>
              <a:off x="5073700" y="1188100"/>
              <a:ext cx="129900" cy="128425"/>
            </a:xfrm>
            <a:custGeom>
              <a:avLst/>
              <a:gdLst/>
              <a:ahLst/>
              <a:cxnLst/>
              <a:rect l="l" t="t" r="r" b="b"/>
              <a:pathLst>
                <a:path w="5196" h="5137" extrusionOk="0">
                  <a:moveTo>
                    <a:pt x="2569" y="0"/>
                  </a:moveTo>
                  <a:cubicBezTo>
                    <a:pt x="4028" y="0"/>
                    <a:pt x="5196" y="1226"/>
                    <a:pt x="5196" y="2627"/>
                  </a:cubicBezTo>
                  <a:cubicBezTo>
                    <a:pt x="5137" y="3969"/>
                    <a:pt x="3970" y="5137"/>
                    <a:pt x="2569" y="5137"/>
                  </a:cubicBezTo>
                  <a:cubicBezTo>
                    <a:pt x="1168" y="5137"/>
                    <a:pt x="1" y="3911"/>
                    <a:pt x="1" y="2510"/>
                  </a:cubicBezTo>
                  <a:cubicBezTo>
                    <a:pt x="59" y="1109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2" name="Google Shape;4982;p14"/>
            <p:cNvSpPr/>
            <p:nvPr/>
          </p:nvSpPr>
          <p:spPr>
            <a:xfrm>
              <a:off x="5320325" y="1430325"/>
              <a:ext cx="129900" cy="128450"/>
            </a:xfrm>
            <a:custGeom>
              <a:avLst/>
              <a:gdLst/>
              <a:ahLst/>
              <a:cxnLst/>
              <a:rect l="l" t="t" r="r" b="b"/>
              <a:pathLst>
                <a:path w="5196" h="5138" extrusionOk="0">
                  <a:moveTo>
                    <a:pt x="5137" y="2627"/>
                  </a:moveTo>
                  <a:cubicBezTo>
                    <a:pt x="5137" y="4028"/>
                    <a:pt x="3970" y="5137"/>
                    <a:pt x="2569" y="5137"/>
                  </a:cubicBezTo>
                  <a:cubicBezTo>
                    <a:pt x="1168" y="5137"/>
                    <a:pt x="0" y="3912"/>
                    <a:pt x="0" y="2511"/>
                  </a:cubicBezTo>
                  <a:cubicBezTo>
                    <a:pt x="59" y="1110"/>
                    <a:pt x="1285" y="1"/>
                    <a:pt x="2627" y="1"/>
                  </a:cubicBezTo>
                  <a:cubicBezTo>
                    <a:pt x="4028" y="59"/>
                    <a:pt x="5195" y="1226"/>
                    <a:pt x="5137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3" name="Google Shape;4983;p14"/>
            <p:cNvSpPr/>
            <p:nvPr/>
          </p:nvSpPr>
          <p:spPr>
            <a:xfrm>
              <a:off x="1886675" y="1920650"/>
              <a:ext cx="128450" cy="126975"/>
            </a:xfrm>
            <a:custGeom>
              <a:avLst/>
              <a:gdLst/>
              <a:ahLst/>
              <a:cxnLst/>
              <a:rect l="l" t="t" r="r" b="b"/>
              <a:pathLst>
                <a:path w="5138" h="5079" extrusionOk="0">
                  <a:moveTo>
                    <a:pt x="2569" y="0"/>
                  </a:moveTo>
                  <a:cubicBezTo>
                    <a:pt x="3970" y="0"/>
                    <a:pt x="5079" y="1109"/>
                    <a:pt x="5079" y="2510"/>
                  </a:cubicBezTo>
                  <a:cubicBezTo>
                    <a:pt x="5137" y="3969"/>
                    <a:pt x="3970" y="5078"/>
                    <a:pt x="2569" y="5078"/>
                  </a:cubicBezTo>
                  <a:cubicBezTo>
                    <a:pt x="1168" y="5078"/>
                    <a:pt x="59" y="3969"/>
                    <a:pt x="1" y="2568"/>
                  </a:cubicBezTo>
                  <a:cubicBezTo>
                    <a:pt x="1" y="1168"/>
                    <a:pt x="1110" y="59"/>
                    <a:pt x="256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4" name="Google Shape;4984;p14"/>
            <p:cNvSpPr/>
            <p:nvPr/>
          </p:nvSpPr>
          <p:spPr>
            <a:xfrm>
              <a:off x="5812100" y="2904175"/>
              <a:ext cx="125525" cy="127000"/>
            </a:xfrm>
            <a:custGeom>
              <a:avLst/>
              <a:gdLst/>
              <a:ahLst/>
              <a:cxnLst/>
              <a:rect l="l" t="t" r="r" b="b"/>
              <a:pathLst>
                <a:path w="5021" h="5080" extrusionOk="0">
                  <a:moveTo>
                    <a:pt x="2510" y="5021"/>
                  </a:moveTo>
                  <a:cubicBezTo>
                    <a:pt x="1109" y="5079"/>
                    <a:pt x="0" y="3970"/>
                    <a:pt x="0" y="2511"/>
                  </a:cubicBezTo>
                  <a:cubicBezTo>
                    <a:pt x="0" y="1110"/>
                    <a:pt x="1051" y="1"/>
                    <a:pt x="2510" y="1"/>
                  </a:cubicBezTo>
                  <a:cubicBezTo>
                    <a:pt x="3911" y="1"/>
                    <a:pt x="5020" y="1052"/>
                    <a:pt x="5020" y="2452"/>
                  </a:cubicBezTo>
                  <a:cubicBezTo>
                    <a:pt x="5020" y="3912"/>
                    <a:pt x="3969" y="5021"/>
                    <a:pt x="2510" y="50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5" name="Google Shape;4985;p14"/>
            <p:cNvSpPr/>
            <p:nvPr/>
          </p:nvSpPr>
          <p:spPr>
            <a:xfrm>
              <a:off x="5810625" y="2660475"/>
              <a:ext cx="127000" cy="127000"/>
            </a:xfrm>
            <a:custGeom>
              <a:avLst/>
              <a:gdLst/>
              <a:ahLst/>
              <a:cxnLst/>
              <a:rect l="l" t="t" r="r" b="b"/>
              <a:pathLst>
                <a:path w="5080" h="5080" extrusionOk="0">
                  <a:moveTo>
                    <a:pt x="2569" y="5079"/>
                  </a:moveTo>
                  <a:cubicBezTo>
                    <a:pt x="1168" y="5079"/>
                    <a:pt x="59" y="3970"/>
                    <a:pt x="1" y="2569"/>
                  </a:cubicBezTo>
                  <a:cubicBezTo>
                    <a:pt x="1" y="1168"/>
                    <a:pt x="1110" y="59"/>
                    <a:pt x="2569" y="1"/>
                  </a:cubicBezTo>
                  <a:cubicBezTo>
                    <a:pt x="3970" y="1"/>
                    <a:pt x="5079" y="1110"/>
                    <a:pt x="5079" y="2569"/>
                  </a:cubicBezTo>
                  <a:cubicBezTo>
                    <a:pt x="5079" y="3970"/>
                    <a:pt x="3970" y="5079"/>
                    <a:pt x="2569" y="50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6" name="Google Shape;4986;p14"/>
            <p:cNvSpPr/>
            <p:nvPr/>
          </p:nvSpPr>
          <p:spPr>
            <a:xfrm>
              <a:off x="4581925" y="4623200"/>
              <a:ext cx="127000" cy="126975"/>
            </a:xfrm>
            <a:custGeom>
              <a:avLst/>
              <a:gdLst/>
              <a:ahLst/>
              <a:cxnLst/>
              <a:rect l="l" t="t" r="r" b="b"/>
              <a:pathLst>
                <a:path w="5080" h="5079" extrusionOk="0">
                  <a:moveTo>
                    <a:pt x="5079" y="2510"/>
                  </a:moveTo>
                  <a:cubicBezTo>
                    <a:pt x="5079" y="3911"/>
                    <a:pt x="3970" y="5020"/>
                    <a:pt x="2569" y="5079"/>
                  </a:cubicBezTo>
                  <a:cubicBezTo>
                    <a:pt x="1168" y="5079"/>
                    <a:pt x="1" y="3969"/>
                    <a:pt x="1" y="2569"/>
                  </a:cubicBezTo>
                  <a:cubicBezTo>
                    <a:pt x="1" y="1109"/>
                    <a:pt x="1110" y="0"/>
                    <a:pt x="2511" y="0"/>
                  </a:cubicBezTo>
                  <a:cubicBezTo>
                    <a:pt x="3912" y="0"/>
                    <a:pt x="5021" y="1109"/>
                    <a:pt x="5079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7" name="Google Shape;4987;p14"/>
            <p:cNvSpPr/>
            <p:nvPr/>
          </p:nvSpPr>
          <p:spPr>
            <a:xfrm>
              <a:off x="3849400" y="694850"/>
              <a:ext cx="126975" cy="127000"/>
            </a:xfrm>
            <a:custGeom>
              <a:avLst/>
              <a:gdLst/>
              <a:ahLst/>
              <a:cxnLst/>
              <a:rect l="l" t="t" r="r" b="b"/>
              <a:pathLst>
                <a:path w="5079" h="5080" extrusionOk="0">
                  <a:moveTo>
                    <a:pt x="2510" y="59"/>
                  </a:moveTo>
                  <a:cubicBezTo>
                    <a:pt x="3911" y="1"/>
                    <a:pt x="5078" y="1110"/>
                    <a:pt x="5078" y="2569"/>
                  </a:cubicBezTo>
                  <a:cubicBezTo>
                    <a:pt x="5078" y="3970"/>
                    <a:pt x="3969" y="5079"/>
                    <a:pt x="2510" y="5079"/>
                  </a:cubicBezTo>
                  <a:cubicBezTo>
                    <a:pt x="1109" y="5079"/>
                    <a:pt x="58" y="3970"/>
                    <a:pt x="0" y="2628"/>
                  </a:cubicBezTo>
                  <a:cubicBezTo>
                    <a:pt x="0" y="1168"/>
                    <a:pt x="1109" y="59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8" name="Google Shape;4988;p14"/>
            <p:cNvSpPr/>
            <p:nvPr/>
          </p:nvSpPr>
          <p:spPr>
            <a:xfrm>
              <a:off x="36027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5020" y="2452"/>
                  </a:moveTo>
                  <a:cubicBezTo>
                    <a:pt x="5020" y="3911"/>
                    <a:pt x="3970" y="5020"/>
                    <a:pt x="2510" y="5020"/>
                  </a:cubicBezTo>
                  <a:cubicBezTo>
                    <a:pt x="1109" y="5020"/>
                    <a:pt x="59" y="3911"/>
                    <a:pt x="0" y="2510"/>
                  </a:cubicBezTo>
                  <a:cubicBezTo>
                    <a:pt x="0" y="1109"/>
                    <a:pt x="1109" y="0"/>
                    <a:pt x="2510" y="0"/>
                  </a:cubicBezTo>
                  <a:cubicBezTo>
                    <a:pt x="3911" y="0"/>
                    <a:pt x="5020" y="1051"/>
                    <a:pt x="5020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9" name="Google Shape;4989;p14"/>
            <p:cNvSpPr/>
            <p:nvPr/>
          </p:nvSpPr>
          <p:spPr>
            <a:xfrm>
              <a:off x="2867300" y="4620275"/>
              <a:ext cx="124075" cy="124075"/>
            </a:xfrm>
            <a:custGeom>
              <a:avLst/>
              <a:gdLst/>
              <a:ahLst/>
              <a:cxnLst/>
              <a:rect l="l" t="t" r="r" b="b"/>
              <a:pathLst>
                <a:path w="4963" h="4963" extrusionOk="0">
                  <a:moveTo>
                    <a:pt x="2511" y="4962"/>
                  </a:moveTo>
                  <a:cubicBezTo>
                    <a:pt x="1110" y="4962"/>
                    <a:pt x="1" y="3853"/>
                    <a:pt x="1" y="2452"/>
                  </a:cubicBezTo>
                  <a:cubicBezTo>
                    <a:pt x="1" y="1110"/>
                    <a:pt x="1110" y="1"/>
                    <a:pt x="2511" y="1"/>
                  </a:cubicBezTo>
                  <a:cubicBezTo>
                    <a:pt x="3911" y="1"/>
                    <a:pt x="4962" y="1110"/>
                    <a:pt x="4962" y="2510"/>
                  </a:cubicBezTo>
                  <a:cubicBezTo>
                    <a:pt x="4962" y="3911"/>
                    <a:pt x="3911" y="4962"/>
                    <a:pt x="2511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0" name="Google Shape;4990;p14"/>
            <p:cNvSpPr/>
            <p:nvPr/>
          </p:nvSpPr>
          <p:spPr>
            <a:xfrm>
              <a:off x="5812100" y="2415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0" y="1"/>
                  </a:moveTo>
                  <a:cubicBezTo>
                    <a:pt x="3853" y="1"/>
                    <a:pt x="4962" y="1110"/>
                    <a:pt x="4962" y="2511"/>
                  </a:cubicBezTo>
                  <a:cubicBezTo>
                    <a:pt x="5020" y="3853"/>
                    <a:pt x="3911" y="4962"/>
                    <a:pt x="2510" y="4962"/>
                  </a:cubicBezTo>
                  <a:cubicBezTo>
                    <a:pt x="1109" y="5021"/>
                    <a:pt x="0" y="3912"/>
                    <a:pt x="0" y="2511"/>
                  </a:cubicBezTo>
                  <a:cubicBezTo>
                    <a:pt x="0" y="1110"/>
                    <a:pt x="1109" y="1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1" name="Google Shape;4991;p14"/>
            <p:cNvSpPr/>
            <p:nvPr/>
          </p:nvSpPr>
          <p:spPr>
            <a:xfrm>
              <a:off x="5812100" y="3152250"/>
              <a:ext cx="125525" cy="124075"/>
            </a:xfrm>
            <a:custGeom>
              <a:avLst/>
              <a:gdLst/>
              <a:ahLst/>
              <a:cxnLst/>
              <a:rect l="l" t="t" r="r" b="b"/>
              <a:pathLst>
                <a:path w="5021" h="4963" extrusionOk="0">
                  <a:moveTo>
                    <a:pt x="2452" y="4962"/>
                  </a:moveTo>
                  <a:cubicBezTo>
                    <a:pt x="1109" y="4904"/>
                    <a:pt x="0" y="3795"/>
                    <a:pt x="59" y="2394"/>
                  </a:cubicBezTo>
                  <a:cubicBezTo>
                    <a:pt x="59" y="1052"/>
                    <a:pt x="1168" y="1"/>
                    <a:pt x="2510" y="1"/>
                  </a:cubicBezTo>
                  <a:cubicBezTo>
                    <a:pt x="3911" y="1"/>
                    <a:pt x="5020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2" name="Google Shape;4992;p14"/>
            <p:cNvSpPr/>
            <p:nvPr/>
          </p:nvSpPr>
          <p:spPr>
            <a:xfrm>
              <a:off x="2378450" y="1186625"/>
              <a:ext cx="124075" cy="122600"/>
            </a:xfrm>
            <a:custGeom>
              <a:avLst/>
              <a:gdLst/>
              <a:ahLst/>
              <a:cxnLst/>
              <a:rect l="l" t="t" r="r" b="b"/>
              <a:pathLst>
                <a:path w="4963" h="4904" extrusionOk="0">
                  <a:moveTo>
                    <a:pt x="2452" y="4904"/>
                  </a:moveTo>
                  <a:cubicBezTo>
                    <a:pt x="1110" y="4904"/>
                    <a:pt x="1" y="3853"/>
                    <a:pt x="1" y="2452"/>
                  </a:cubicBezTo>
                  <a:cubicBezTo>
                    <a:pt x="1" y="1110"/>
                    <a:pt x="1110" y="1"/>
                    <a:pt x="2510" y="1"/>
                  </a:cubicBezTo>
                  <a:cubicBezTo>
                    <a:pt x="3853" y="1"/>
                    <a:pt x="4962" y="1110"/>
                    <a:pt x="4962" y="2511"/>
                  </a:cubicBezTo>
                  <a:cubicBezTo>
                    <a:pt x="4904" y="3853"/>
                    <a:pt x="3795" y="4904"/>
                    <a:pt x="2452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3" name="Google Shape;4993;p14"/>
            <p:cNvSpPr/>
            <p:nvPr/>
          </p:nvSpPr>
          <p:spPr>
            <a:xfrm>
              <a:off x="40930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1" y="0"/>
                  </a:moveTo>
                  <a:cubicBezTo>
                    <a:pt x="3912" y="59"/>
                    <a:pt x="5021" y="1168"/>
                    <a:pt x="4962" y="2569"/>
                  </a:cubicBezTo>
                  <a:cubicBezTo>
                    <a:pt x="4962" y="3911"/>
                    <a:pt x="3853" y="5020"/>
                    <a:pt x="2452" y="4962"/>
                  </a:cubicBezTo>
                  <a:cubicBezTo>
                    <a:pt x="1052" y="4962"/>
                    <a:pt x="1" y="3853"/>
                    <a:pt x="1" y="2510"/>
                  </a:cubicBezTo>
                  <a:cubicBezTo>
                    <a:pt x="1" y="1109"/>
                    <a:pt x="1110" y="0"/>
                    <a:pt x="25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4" name="Google Shape;4994;p14"/>
            <p:cNvSpPr/>
            <p:nvPr/>
          </p:nvSpPr>
          <p:spPr>
            <a:xfrm>
              <a:off x="1885225" y="3641100"/>
              <a:ext cx="124050" cy="124075"/>
            </a:xfrm>
            <a:custGeom>
              <a:avLst/>
              <a:gdLst/>
              <a:ahLst/>
              <a:cxnLst/>
              <a:rect l="l" t="t" r="r" b="b"/>
              <a:pathLst>
                <a:path w="4962" h="4963" extrusionOk="0">
                  <a:moveTo>
                    <a:pt x="2452" y="1"/>
                  </a:moveTo>
                  <a:cubicBezTo>
                    <a:pt x="3853" y="1"/>
                    <a:pt x="4962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ubicBezTo>
                    <a:pt x="1051" y="4962"/>
                    <a:pt x="0" y="3853"/>
                    <a:pt x="0" y="2453"/>
                  </a:cubicBezTo>
                  <a:cubicBezTo>
                    <a:pt x="0" y="1110"/>
                    <a:pt x="1109" y="1"/>
                    <a:pt x="24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5" name="Google Shape;4995;p14"/>
            <p:cNvSpPr/>
            <p:nvPr/>
          </p:nvSpPr>
          <p:spPr>
            <a:xfrm>
              <a:off x="5318875" y="4129975"/>
              <a:ext cx="124050" cy="125500"/>
            </a:xfrm>
            <a:custGeom>
              <a:avLst/>
              <a:gdLst/>
              <a:ahLst/>
              <a:cxnLst/>
              <a:rect l="l" t="t" r="r" b="b"/>
              <a:pathLst>
                <a:path w="4962" h="5020" extrusionOk="0">
                  <a:moveTo>
                    <a:pt x="58" y="2510"/>
                  </a:moveTo>
                  <a:cubicBezTo>
                    <a:pt x="58" y="1109"/>
                    <a:pt x="1167" y="0"/>
                    <a:pt x="2568" y="58"/>
                  </a:cubicBezTo>
                  <a:cubicBezTo>
                    <a:pt x="3911" y="117"/>
                    <a:pt x="4962" y="1226"/>
                    <a:pt x="4962" y="2568"/>
                  </a:cubicBezTo>
                  <a:cubicBezTo>
                    <a:pt x="4962" y="3911"/>
                    <a:pt x="3794" y="5020"/>
                    <a:pt x="2452" y="5020"/>
                  </a:cubicBezTo>
                  <a:cubicBezTo>
                    <a:pt x="1109" y="4962"/>
                    <a:pt x="0" y="3853"/>
                    <a:pt x="58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6" name="Google Shape;4996;p14"/>
            <p:cNvSpPr/>
            <p:nvPr/>
          </p:nvSpPr>
          <p:spPr>
            <a:xfrm>
              <a:off x="3357625" y="696325"/>
              <a:ext cx="124050" cy="124050"/>
            </a:xfrm>
            <a:custGeom>
              <a:avLst/>
              <a:gdLst/>
              <a:ahLst/>
              <a:cxnLst/>
              <a:rect l="l" t="t" r="r" b="b"/>
              <a:pathLst>
                <a:path w="4962" h="4962" extrusionOk="0">
                  <a:moveTo>
                    <a:pt x="2510" y="4962"/>
                  </a:moveTo>
                  <a:cubicBezTo>
                    <a:pt x="1168" y="4962"/>
                    <a:pt x="59" y="3853"/>
                    <a:pt x="0" y="2510"/>
                  </a:cubicBezTo>
                  <a:cubicBezTo>
                    <a:pt x="0" y="1168"/>
                    <a:pt x="1109" y="59"/>
                    <a:pt x="2452" y="59"/>
                  </a:cubicBezTo>
                  <a:cubicBezTo>
                    <a:pt x="3794" y="0"/>
                    <a:pt x="4903" y="1109"/>
                    <a:pt x="4903" y="2452"/>
                  </a:cubicBezTo>
                  <a:cubicBezTo>
                    <a:pt x="4962" y="3794"/>
                    <a:pt x="3853" y="4903"/>
                    <a:pt x="2510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7" name="Google Shape;4997;p14"/>
            <p:cNvSpPr/>
            <p:nvPr/>
          </p:nvSpPr>
          <p:spPr>
            <a:xfrm>
              <a:off x="5076625" y="43780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1" y="2393"/>
                  </a:moveTo>
                  <a:cubicBezTo>
                    <a:pt x="59" y="1051"/>
                    <a:pt x="1226" y="0"/>
                    <a:pt x="2511" y="0"/>
                  </a:cubicBezTo>
                  <a:cubicBezTo>
                    <a:pt x="3853" y="58"/>
                    <a:pt x="4962" y="1226"/>
                    <a:pt x="4904" y="2510"/>
                  </a:cubicBezTo>
                  <a:cubicBezTo>
                    <a:pt x="4904" y="3852"/>
                    <a:pt x="3736" y="4962"/>
                    <a:pt x="2394" y="4903"/>
                  </a:cubicBezTo>
                  <a:cubicBezTo>
                    <a:pt x="1051" y="4903"/>
                    <a:pt x="1" y="3736"/>
                    <a:pt x="1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8" name="Google Shape;4998;p14"/>
            <p:cNvSpPr/>
            <p:nvPr/>
          </p:nvSpPr>
          <p:spPr>
            <a:xfrm>
              <a:off x="4830000" y="944400"/>
              <a:ext cx="122625" cy="122600"/>
            </a:xfrm>
            <a:custGeom>
              <a:avLst/>
              <a:gdLst/>
              <a:ahLst/>
              <a:cxnLst/>
              <a:rect l="l" t="t" r="r" b="b"/>
              <a:pathLst>
                <a:path w="4905" h="4904" extrusionOk="0">
                  <a:moveTo>
                    <a:pt x="4904" y="2452"/>
                  </a:moveTo>
                  <a:cubicBezTo>
                    <a:pt x="4904" y="3794"/>
                    <a:pt x="3795" y="4903"/>
                    <a:pt x="2453" y="4903"/>
                  </a:cubicBezTo>
                  <a:cubicBezTo>
                    <a:pt x="1110" y="4903"/>
                    <a:pt x="1" y="3736"/>
                    <a:pt x="1" y="2452"/>
                  </a:cubicBezTo>
                  <a:cubicBezTo>
                    <a:pt x="1" y="1109"/>
                    <a:pt x="1168" y="0"/>
                    <a:pt x="2453" y="0"/>
                  </a:cubicBezTo>
                  <a:cubicBezTo>
                    <a:pt x="3795" y="0"/>
                    <a:pt x="4904" y="1109"/>
                    <a:pt x="4904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9" name="Google Shape;4999;p14"/>
            <p:cNvSpPr/>
            <p:nvPr/>
          </p:nvSpPr>
          <p:spPr>
            <a:xfrm>
              <a:off x="2131825" y="14332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3" y="4904"/>
                  </a:moveTo>
                  <a:cubicBezTo>
                    <a:pt x="1110" y="4904"/>
                    <a:pt x="1" y="3795"/>
                    <a:pt x="1" y="2452"/>
                  </a:cubicBezTo>
                  <a:cubicBezTo>
                    <a:pt x="59" y="1109"/>
                    <a:pt x="1168" y="0"/>
                    <a:pt x="2511" y="0"/>
                  </a:cubicBezTo>
                  <a:cubicBezTo>
                    <a:pt x="3853" y="59"/>
                    <a:pt x="4962" y="1168"/>
                    <a:pt x="4904" y="2510"/>
                  </a:cubicBezTo>
                  <a:cubicBezTo>
                    <a:pt x="4904" y="3853"/>
                    <a:pt x="3795" y="4962"/>
                    <a:pt x="2453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0" name="Google Shape;5000;p14"/>
            <p:cNvSpPr/>
            <p:nvPr/>
          </p:nvSpPr>
          <p:spPr>
            <a:xfrm>
              <a:off x="5565475" y="1679875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2" y="0"/>
                  </a:moveTo>
                  <a:cubicBezTo>
                    <a:pt x="3795" y="0"/>
                    <a:pt x="4962" y="1109"/>
                    <a:pt x="4962" y="2452"/>
                  </a:cubicBezTo>
                  <a:cubicBezTo>
                    <a:pt x="4962" y="3794"/>
                    <a:pt x="3853" y="4903"/>
                    <a:pt x="2511" y="4903"/>
                  </a:cubicBezTo>
                  <a:cubicBezTo>
                    <a:pt x="1168" y="4962"/>
                    <a:pt x="59" y="3852"/>
                    <a:pt x="59" y="2510"/>
                  </a:cubicBezTo>
                  <a:cubicBezTo>
                    <a:pt x="1" y="1167"/>
                    <a:pt x="1110" y="58"/>
                    <a:pt x="245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1" name="Google Shape;5001;p14"/>
            <p:cNvSpPr/>
            <p:nvPr/>
          </p:nvSpPr>
          <p:spPr>
            <a:xfrm>
              <a:off x="3847925" y="4868350"/>
              <a:ext cx="121150" cy="121150"/>
            </a:xfrm>
            <a:custGeom>
              <a:avLst/>
              <a:gdLst/>
              <a:ahLst/>
              <a:cxnLst/>
              <a:rect l="l" t="t" r="r" b="b"/>
              <a:pathLst>
                <a:path w="4846" h="4846" extrusionOk="0">
                  <a:moveTo>
                    <a:pt x="4845" y="2394"/>
                  </a:moveTo>
                  <a:cubicBezTo>
                    <a:pt x="4845" y="3736"/>
                    <a:pt x="3795" y="4845"/>
                    <a:pt x="2452" y="4845"/>
                  </a:cubicBezTo>
                  <a:cubicBezTo>
                    <a:pt x="1168" y="4845"/>
                    <a:pt x="59" y="3795"/>
                    <a:pt x="59" y="2452"/>
                  </a:cubicBezTo>
                  <a:cubicBezTo>
                    <a:pt x="1" y="1110"/>
                    <a:pt x="1110" y="59"/>
                    <a:pt x="2394" y="59"/>
                  </a:cubicBezTo>
                  <a:cubicBezTo>
                    <a:pt x="3736" y="1"/>
                    <a:pt x="4845" y="1110"/>
                    <a:pt x="4845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2" name="Google Shape;5002;p14"/>
            <p:cNvSpPr/>
            <p:nvPr/>
          </p:nvSpPr>
          <p:spPr>
            <a:xfrm>
              <a:off x="1644450" y="2660475"/>
              <a:ext cx="119675" cy="119700"/>
            </a:xfrm>
            <a:custGeom>
              <a:avLst/>
              <a:gdLst/>
              <a:ahLst/>
              <a:cxnLst/>
              <a:rect l="l" t="t" r="r" b="b"/>
              <a:pathLst>
                <a:path w="4787" h="4788" extrusionOk="0">
                  <a:moveTo>
                    <a:pt x="2393" y="1"/>
                  </a:moveTo>
                  <a:cubicBezTo>
                    <a:pt x="3678" y="1"/>
                    <a:pt x="4787" y="1052"/>
                    <a:pt x="4787" y="2394"/>
                  </a:cubicBezTo>
                  <a:cubicBezTo>
                    <a:pt x="4787" y="3678"/>
                    <a:pt x="3736" y="4787"/>
                    <a:pt x="2393" y="4787"/>
                  </a:cubicBezTo>
                  <a:cubicBezTo>
                    <a:pt x="1109" y="4787"/>
                    <a:pt x="0" y="3737"/>
                    <a:pt x="0" y="2394"/>
                  </a:cubicBezTo>
                  <a:cubicBezTo>
                    <a:pt x="0" y="1110"/>
                    <a:pt x="1051" y="1"/>
                    <a:pt x="23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3" name="Google Shape;5003;p14"/>
            <p:cNvSpPr/>
            <p:nvPr/>
          </p:nvSpPr>
          <p:spPr>
            <a:xfrm>
              <a:off x="3605700" y="4868350"/>
              <a:ext cx="121125" cy="121150"/>
            </a:xfrm>
            <a:custGeom>
              <a:avLst/>
              <a:gdLst/>
              <a:ahLst/>
              <a:cxnLst/>
              <a:rect l="l" t="t" r="r" b="b"/>
              <a:pathLst>
                <a:path w="4845" h="4846" extrusionOk="0">
                  <a:moveTo>
                    <a:pt x="4787" y="2394"/>
                  </a:moveTo>
                  <a:cubicBezTo>
                    <a:pt x="4845" y="3736"/>
                    <a:pt x="3736" y="4845"/>
                    <a:pt x="2452" y="4845"/>
                  </a:cubicBezTo>
                  <a:cubicBezTo>
                    <a:pt x="1109" y="4845"/>
                    <a:pt x="59" y="3795"/>
                    <a:pt x="0" y="2452"/>
                  </a:cubicBezTo>
                  <a:cubicBezTo>
                    <a:pt x="0" y="1110"/>
                    <a:pt x="1051" y="59"/>
                    <a:pt x="2393" y="59"/>
                  </a:cubicBezTo>
                  <a:cubicBezTo>
                    <a:pt x="3736" y="1"/>
                    <a:pt x="4787" y="1110"/>
                    <a:pt x="4787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4" name="Google Shape;5004;p14"/>
            <p:cNvSpPr/>
            <p:nvPr/>
          </p:nvSpPr>
          <p:spPr>
            <a:xfrm>
              <a:off x="4342625" y="699250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8"/>
                  </a:moveTo>
                  <a:cubicBezTo>
                    <a:pt x="1051" y="4728"/>
                    <a:pt x="59" y="3736"/>
                    <a:pt x="59" y="2393"/>
                  </a:cubicBezTo>
                  <a:cubicBezTo>
                    <a:pt x="0" y="1051"/>
                    <a:pt x="1051" y="0"/>
                    <a:pt x="2452" y="0"/>
                  </a:cubicBezTo>
                  <a:cubicBezTo>
                    <a:pt x="3736" y="58"/>
                    <a:pt x="4787" y="1051"/>
                    <a:pt x="4728" y="2393"/>
                  </a:cubicBezTo>
                  <a:cubicBezTo>
                    <a:pt x="4728" y="3736"/>
                    <a:pt x="3736" y="4728"/>
                    <a:pt x="2393" y="47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5" name="Google Shape;5005;p14"/>
            <p:cNvSpPr/>
            <p:nvPr/>
          </p:nvSpPr>
          <p:spPr>
            <a:xfrm>
              <a:off x="5568400" y="38906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8" y="2393"/>
                  </a:moveTo>
                  <a:cubicBezTo>
                    <a:pt x="4728" y="3736"/>
                    <a:pt x="3736" y="4728"/>
                    <a:pt x="2394" y="4728"/>
                  </a:cubicBezTo>
                  <a:cubicBezTo>
                    <a:pt x="1051" y="4728"/>
                    <a:pt x="0" y="3678"/>
                    <a:pt x="0" y="2335"/>
                  </a:cubicBezTo>
                  <a:cubicBezTo>
                    <a:pt x="59" y="1051"/>
                    <a:pt x="1109" y="0"/>
                    <a:pt x="2394" y="0"/>
                  </a:cubicBezTo>
                  <a:cubicBezTo>
                    <a:pt x="3736" y="59"/>
                    <a:pt x="4728" y="1051"/>
                    <a:pt x="4728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6" name="Google Shape;5006;p14"/>
            <p:cNvSpPr/>
            <p:nvPr/>
          </p:nvSpPr>
          <p:spPr>
            <a:xfrm>
              <a:off x="2134750" y="41343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9" y="2393"/>
                  </a:moveTo>
                  <a:cubicBezTo>
                    <a:pt x="4670" y="3678"/>
                    <a:pt x="3678" y="4728"/>
                    <a:pt x="2336" y="4670"/>
                  </a:cubicBezTo>
                  <a:cubicBezTo>
                    <a:pt x="993" y="4670"/>
                    <a:pt x="1" y="3619"/>
                    <a:pt x="1" y="2277"/>
                  </a:cubicBezTo>
                  <a:cubicBezTo>
                    <a:pt x="59" y="992"/>
                    <a:pt x="1051" y="0"/>
                    <a:pt x="2394" y="0"/>
                  </a:cubicBezTo>
                  <a:cubicBezTo>
                    <a:pt x="3736" y="0"/>
                    <a:pt x="4729" y="1051"/>
                    <a:pt x="4670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7" name="Google Shape;5007;p14"/>
            <p:cNvSpPr/>
            <p:nvPr/>
          </p:nvSpPr>
          <p:spPr>
            <a:xfrm>
              <a:off x="2381375" y="43809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5" y="4729"/>
                  </a:moveTo>
                  <a:cubicBezTo>
                    <a:pt x="993" y="4670"/>
                    <a:pt x="0" y="3678"/>
                    <a:pt x="0" y="2336"/>
                  </a:cubicBezTo>
                  <a:cubicBezTo>
                    <a:pt x="0" y="993"/>
                    <a:pt x="1109" y="1"/>
                    <a:pt x="2452" y="1"/>
                  </a:cubicBezTo>
                  <a:cubicBezTo>
                    <a:pt x="3736" y="59"/>
                    <a:pt x="4728" y="1110"/>
                    <a:pt x="4728" y="2394"/>
                  </a:cubicBezTo>
                  <a:cubicBezTo>
                    <a:pt x="4670" y="3736"/>
                    <a:pt x="3619" y="4729"/>
                    <a:pt x="2335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8" name="Google Shape;5008;p14"/>
            <p:cNvSpPr/>
            <p:nvPr/>
          </p:nvSpPr>
          <p:spPr>
            <a:xfrm>
              <a:off x="4097450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2336" y="0"/>
                  </a:moveTo>
                  <a:cubicBezTo>
                    <a:pt x="3620" y="0"/>
                    <a:pt x="4671" y="993"/>
                    <a:pt x="4671" y="2277"/>
                  </a:cubicBezTo>
                  <a:cubicBezTo>
                    <a:pt x="4671" y="3619"/>
                    <a:pt x="3678" y="4612"/>
                    <a:pt x="2336" y="4670"/>
                  </a:cubicBezTo>
                  <a:cubicBezTo>
                    <a:pt x="1052" y="4670"/>
                    <a:pt x="1" y="3619"/>
                    <a:pt x="1" y="2335"/>
                  </a:cubicBezTo>
                  <a:cubicBezTo>
                    <a:pt x="1" y="993"/>
                    <a:pt x="993" y="0"/>
                    <a:pt x="233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9" name="Google Shape;5009;p14"/>
            <p:cNvSpPr/>
            <p:nvPr/>
          </p:nvSpPr>
          <p:spPr>
            <a:xfrm>
              <a:off x="5815025" y="2171625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9"/>
                  </a:moveTo>
                  <a:cubicBezTo>
                    <a:pt x="1051" y="4729"/>
                    <a:pt x="0" y="3678"/>
                    <a:pt x="0" y="2336"/>
                  </a:cubicBezTo>
                  <a:cubicBezTo>
                    <a:pt x="58" y="1052"/>
                    <a:pt x="1051" y="1"/>
                    <a:pt x="2393" y="1"/>
                  </a:cubicBezTo>
                  <a:cubicBezTo>
                    <a:pt x="3736" y="1"/>
                    <a:pt x="4786" y="1052"/>
                    <a:pt x="4728" y="2394"/>
                  </a:cubicBezTo>
                  <a:cubicBezTo>
                    <a:pt x="4728" y="3737"/>
                    <a:pt x="3677" y="4729"/>
                    <a:pt x="239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0" name="Google Shape;5010;p14"/>
            <p:cNvSpPr/>
            <p:nvPr/>
          </p:nvSpPr>
          <p:spPr>
            <a:xfrm>
              <a:off x="5816475" y="33988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0"/>
                  </a:moveTo>
                  <a:cubicBezTo>
                    <a:pt x="3619" y="0"/>
                    <a:pt x="4670" y="993"/>
                    <a:pt x="4670" y="2335"/>
                  </a:cubicBezTo>
                  <a:cubicBezTo>
                    <a:pt x="4670" y="3619"/>
                    <a:pt x="3619" y="4670"/>
                    <a:pt x="2335" y="4670"/>
                  </a:cubicBezTo>
                  <a:cubicBezTo>
                    <a:pt x="993" y="4670"/>
                    <a:pt x="0" y="3619"/>
                    <a:pt x="0" y="2335"/>
                  </a:cubicBezTo>
                  <a:cubicBezTo>
                    <a:pt x="0" y="993"/>
                    <a:pt x="993" y="0"/>
                    <a:pt x="23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1" name="Google Shape;5011;p14"/>
            <p:cNvSpPr/>
            <p:nvPr/>
          </p:nvSpPr>
          <p:spPr>
            <a:xfrm>
              <a:off x="1644450" y="2907100"/>
              <a:ext cx="118225" cy="119675"/>
            </a:xfrm>
            <a:custGeom>
              <a:avLst/>
              <a:gdLst/>
              <a:ahLst/>
              <a:cxnLst/>
              <a:rect l="l" t="t" r="r" b="b"/>
              <a:pathLst>
                <a:path w="4729" h="4787" extrusionOk="0">
                  <a:moveTo>
                    <a:pt x="2335" y="59"/>
                  </a:moveTo>
                  <a:cubicBezTo>
                    <a:pt x="3678" y="1"/>
                    <a:pt x="4728" y="1051"/>
                    <a:pt x="4728" y="2394"/>
                  </a:cubicBezTo>
                  <a:cubicBezTo>
                    <a:pt x="4728" y="3736"/>
                    <a:pt x="3736" y="4729"/>
                    <a:pt x="2452" y="4787"/>
                  </a:cubicBezTo>
                  <a:cubicBezTo>
                    <a:pt x="1109" y="4787"/>
                    <a:pt x="0" y="3736"/>
                    <a:pt x="0" y="2394"/>
                  </a:cubicBezTo>
                  <a:cubicBezTo>
                    <a:pt x="0" y="1110"/>
                    <a:pt x="1051" y="59"/>
                    <a:pt x="233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2" name="Google Shape;5012;p14"/>
            <p:cNvSpPr/>
            <p:nvPr/>
          </p:nvSpPr>
          <p:spPr>
            <a:xfrm>
              <a:off x="2627975" y="9458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6" y="1"/>
                  </a:moveTo>
                  <a:cubicBezTo>
                    <a:pt x="3678" y="1"/>
                    <a:pt x="4729" y="1051"/>
                    <a:pt x="4729" y="2336"/>
                  </a:cubicBezTo>
                  <a:cubicBezTo>
                    <a:pt x="4729" y="3678"/>
                    <a:pt x="3678" y="4729"/>
                    <a:pt x="2336" y="4729"/>
                  </a:cubicBezTo>
                  <a:cubicBezTo>
                    <a:pt x="993" y="4729"/>
                    <a:pt x="1" y="3678"/>
                    <a:pt x="1" y="2394"/>
                  </a:cubicBezTo>
                  <a:cubicBezTo>
                    <a:pt x="1" y="1051"/>
                    <a:pt x="1052" y="59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3" name="Google Shape;5013;p14"/>
            <p:cNvSpPr/>
            <p:nvPr/>
          </p:nvSpPr>
          <p:spPr>
            <a:xfrm>
              <a:off x="1645900" y="2419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1"/>
                  </a:moveTo>
                  <a:cubicBezTo>
                    <a:pt x="3678" y="1"/>
                    <a:pt x="4670" y="993"/>
                    <a:pt x="4670" y="2336"/>
                  </a:cubicBezTo>
                  <a:cubicBezTo>
                    <a:pt x="4670" y="3620"/>
                    <a:pt x="3620" y="4670"/>
                    <a:pt x="2335" y="4670"/>
                  </a:cubicBezTo>
                  <a:cubicBezTo>
                    <a:pt x="993" y="4670"/>
                    <a:pt x="1" y="3620"/>
                    <a:pt x="1" y="2336"/>
                  </a:cubicBezTo>
                  <a:cubicBezTo>
                    <a:pt x="1" y="993"/>
                    <a:pt x="1051" y="1"/>
                    <a:pt x="23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4" name="Google Shape;5014;p14"/>
            <p:cNvSpPr/>
            <p:nvPr/>
          </p:nvSpPr>
          <p:spPr>
            <a:xfrm>
              <a:off x="3118300" y="700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277" y="4612"/>
                  </a:moveTo>
                  <a:cubicBezTo>
                    <a:pt x="993" y="4612"/>
                    <a:pt x="0" y="3561"/>
                    <a:pt x="0" y="2219"/>
                  </a:cubicBezTo>
                  <a:cubicBezTo>
                    <a:pt x="59" y="993"/>
                    <a:pt x="1109" y="0"/>
                    <a:pt x="2394" y="0"/>
                  </a:cubicBezTo>
                  <a:cubicBezTo>
                    <a:pt x="3678" y="0"/>
                    <a:pt x="4670" y="1109"/>
                    <a:pt x="4670" y="2394"/>
                  </a:cubicBezTo>
                  <a:cubicBezTo>
                    <a:pt x="4612" y="3678"/>
                    <a:pt x="3561" y="4670"/>
                    <a:pt x="2277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5" name="Google Shape;5015;p14"/>
            <p:cNvSpPr/>
            <p:nvPr/>
          </p:nvSpPr>
          <p:spPr>
            <a:xfrm>
              <a:off x="1645900" y="31551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4670" y="2335"/>
                  </a:moveTo>
                  <a:cubicBezTo>
                    <a:pt x="4670" y="3678"/>
                    <a:pt x="3620" y="4670"/>
                    <a:pt x="2277" y="4670"/>
                  </a:cubicBezTo>
                  <a:cubicBezTo>
                    <a:pt x="1051" y="4612"/>
                    <a:pt x="1" y="3620"/>
                    <a:pt x="1" y="2335"/>
                  </a:cubicBezTo>
                  <a:cubicBezTo>
                    <a:pt x="1" y="1051"/>
                    <a:pt x="1051" y="1"/>
                    <a:pt x="2394" y="59"/>
                  </a:cubicBezTo>
                  <a:cubicBezTo>
                    <a:pt x="3620" y="59"/>
                    <a:pt x="4670" y="1110"/>
                    <a:pt x="4670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6" name="Google Shape;5016;p14"/>
            <p:cNvSpPr/>
            <p:nvPr/>
          </p:nvSpPr>
          <p:spPr>
            <a:xfrm>
              <a:off x="1892525" y="1682775"/>
              <a:ext cx="116750" cy="116775"/>
            </a:xfrm>
            <a:custGeom>
              <a:avLst/>
              <a:gdLst/>
              <a:ahLst/>
              <a:cxnLst/>
              <a:rect l="l" t="t" r="r" b="b"/>
              <a:pathLst>
                <a:path w="4670" h="4671" extrusionOk="0">
                  <a:moveTo>
                    <a:pt x="4670" y="2336"/>
                  </a:moveTo>
                  <a:cubicBezTo>
                    <a:pt x="4670" y="3620"/>
                    <a:pt x="3619" y="4670"/>
                    <a:pt x="2277" y="4670"/>
                  </a:cubicBezTo>
                  <a:cubicBezTo>
                    <a:pt x="1051" y="4670"/>
                    <a:pt x="0" y="3620"/>
                    <a:pt x="0" y="2394"/>
                  </a:cubicBezTo>
                  <a:cubicBezTo>
                    <a:pt x="0" y="1051"/>
                    <a:pt x="1051" y="1"/>
                    <a:pt x="2335" y="59"/>
                  </a:cubicBezTo>
                  <a:cubicBezTo>
                    <a:pt x="3619" y="59"/>
                    <a:pt x="4611" y="1051"/>
                    <a:pt x="4670" y="23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7" name="Google Shape;5017;p14"/>
            <p:cNvSpPr/>
            <p:nvPr/>
          </p:nvSpPr>
          <p:spPr>
            <a:xfrm>
              <a:off x="4832925" y="4629025"/>
              <a:ext cx="116775" cy="115325"/>
            </a:xfrm>
            <a:custGeom>
              <a:avLst/>
              <a:gdLst/>
              <a:ahLst/>
              <a:cxnLst/>
              <a:rect l="l" t="t" r="r" b="b"/>
              <a:pathLst>
                <a:path w="4671" h="4613" extrusionOk="0">
                  <a:moveTo>
                    <a:pt x="2336" y="1"/>
                  </a:moveTo>
                  <a:cubicBezTo>
                    <a:pt x="3678" y="1"/>
                    <a:pt x="4670" y="1051"/>
                    <a:pt x="4670" y="2336"/>
                  </a:cubicBezTo>
                  <a:cubicBezTo>
                    <a:pt x="4670" y="3620"/>
                    <a:pt x="3620" y="4612"/>
                    <a:pt x="2336" y="4612"/>
                  </a:cubicBezTo>
                  <a:cubicBezTo>
                    <a:pt x="1051" y="4612"/>
                    <a:pt x="1" y="3561"/>
                    <a:pt x="59" y="2277"/>
                  </a:cubicBezTo>
                  <a:cubicBezTo>
                    <a:pt x="59" y="993"/>
                    <a:pt x="1110" y="1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8" name="Google Shape;5018;p14"/>
            <p:cNvSpPr/>
            <p:nvPr/>
          </p:nvSpPr>
          <p:spPr>
            <a:xfrm>
              <a:off x="3360525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4671" y="2335"/>
                  </a:moveTo>
                  <a:cubicBezTo>
                    <a:pt x="4671" y="3619"/>
                    <a:pt x="3620" y="4670"/>
                    <a:pt x="2277" y="4612"/>
                  </a:cubicBezTo>
                  <a:cubicBezTo>
                    <a:pt x="1052" y="4612"/>
                    <a:pt x="1" y="3561"/>
                    <a:pt x="1" y="2335"/>
                  </a:cubicBezTo>
                  <a:cubicBezTo>
                    <a:pt x="1" y="993"/>
                    <a:pt x="1052" y="0"/>
                    <a:pt x="2394" y="0"/>
                  </a:cubicBezTo>
                  <a:cubicBezTo>
                    <a:pt x="3678" y="0"/>
                    <a:pt x="4671" y="1051"/>
                    <a:pt x="4671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9" name="Google Shape;5019;p14"/>
            <p:cNvSpPr/>
            <p:nvPr/>
          </p:nvSpPr>
          <p:spPr>
            <a:xfrm>
              <a:off x="1889600" y="3890650"/>
              <a:ext cx="113850" cy="112375"/>
            </a:xfrm>
            <a:custGeom>
              <a:avLst/>
              <a:gdLst/>
              <a:ahLst/>
              <a:cxnLst/>
              <a:rect l="l" t="t" r="r" b="b"/>
              <a:pathLst>
                <a:path w="4554" h="4495" extrusionOk="0">
                  <a:moveTo>
                    <a:pt x="4553" y="2277"/>
                  </a:moveTo>
                  <a:cubicBezTo>
                    <a:pt x="4495" y="3503"/>
                    <a:pt x="3503" y="4495"/>
                    <a:pt x="2277" y="4495"/>
                  </a:cubicBezTo>
                  <a:cubicBezTo>
                    <a:pt x="993" y="4436"/>
                    <a:pt x="0" y="3386"/>
                    <a:pt x="59" y="2160"/>
                  </a:cubicBezTo>
                  <a:cubicBezTo>
                    <a:pt x="117" y="934"/>
                    <a:pt x="1109" y="0"/>
                    <a:pt x="2277" y="0"/>
                  </a:cubicBezTo>
                  <a:cubicBezTo>
                    <a:pt x="3561" y="0"/>
                    <a:pt x="4553" y="993"/>
                    <a:pt x="4553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0" name="Google Shape;5020;p14"/>
            <p:cNvSpPr/>
            <p:nvPr/>
          </p:nvSpPr>
          <p:spPr>
            <a:xfrm>
              <a:off x="4345525" y="4872725"/>
              <a:ext cx="112400" cy="112400"/>
            </a:xfrm>
            <a:custGeom>
              <a:avLst/>
              <a:gdLst/>
              <a:ahLst/>
              <a:cxnLst/>
              <a:rect l="l" t="t" r="r" b="b"/>
              <a:pathLst>
                <a:path w="4496" h="4496" extrusionOk="0">
                  <a:moveTo>
                    <a:pt x="2277" y="4495"/>
                  </a:moveTo>
                  <a:cubicBezTo>
                    <a:pt x="993" y="4495"/>
                    <a:pt x="1" y="3444"/>
                    <a:pt x="1" y="2219"/>
                  </a:cubicBezTo>
                  <a:cubicBezTo>
                    <a:pt x="59" y="993"/>
                    <a:pt x="1052" y="1"/>
                    <a:pt x="2336" y="1"/>
                  </a:cubicBezTo>
                  <a:cubicBezTo>
                    <a:pt x="3503" y="59"/>
                    <a:pt x="4495" y="1051"/>
                    <a:pt x="4495" y="2219"/>
                  </a:cubicBezTo>
                  <a:cubicBezTo>
                    <a:pt x="4495" y="3503"/>
                    <a:pt x="3503" y="4495"/>
                    <a:pt x="2277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1" name="Google Shape;5021;p14"/>
            <p:cNvSpPr/>
            <p:nvPr/>
          </p:nvSpPr>
          <p:spPr>
            <a:xfrm>
              <a:off x="2626525" y="4626125"/>
              <a:ext cx="112400" cy="112375"/>
            </a:xfrm>
            <a:custGeom>
              <a:avLst/>
              <a:gdLst/>
              <a:ahLst/>
              <a:cxnLst/>
              <a:rect l="l" t="t" r="r" b="b"/>
              <a:pathLst>
                <a:path w="4496" h="4495" extrusionOk="0">
                  <a:moveTo>
                    <a:pt x="2277" y="0"/>
                  </a:moveTo>
                  <a:cubicBezTo>
                    <a:pt x="3503" y="0"/>
                    <a:pt x="4495" y="1051"/>
                    <a:pt x="4495" y="2276"/>
                  </a:cubicBezTo>
                  <a:cubicBezTo>
                    <a:pt x="4495" y="3502"/>
                    <a:pt x="3444" y="4495"/>
                    <a:pt x="2219" y="4495"/>
                  </a:cubicBezTo>
                  <a:cubicBezTo>
                    <a:pt x="993" y="4495"/>
                    <a:pt x="59" y="3502"/>
                    <a:pt x="1" y="2276"/>
                  </a:cubicBezTo>
                  <a:cubicBezTo>
                    <a:pt x="1" y="1051"/>
                    <a:pt x="1051" y="0"/>
                    <a:pt x="227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2" name="Google Shape;5022;p14"/>
            <p:cNvSpPr/>
            <p:nvPr/>
          </p:nvSpPr>
          <p:spPr>
            <a:xfrm>
              <a:off x="5819400" y="1933775"/>
              <a:ext cx="110925" cy="109475"/>
            </a:xfrm>
            <a:custGeom>
              <a:avLst/>
              <a:gdLst/>
              <a:ahLst/>
              <a:cxnLst/>
              <a:rect l="l" t="t" r="r" b="b"/>
              <a:pathLst>
                <a:path w="4437" h="4379" extrusionOk="0">
                  <a:moveTo>
                    <a:pt x="4436" y="2160"/>
                  </a:moveTo>
                  <a:cubicBezTo>
                    <a:pt x="4436" y="3386"/>
                    <a:pt x="3502" y="4378"/>
                    <a:pt x="2277" y="4378"/>
                  </a:cubicBezTo>
                  <a:cubicBezTo>
                    <a:pt x="992" y="4378"/>
                    <a:pt x="0" y="3444"/>
                    <a:pt x="0" y="2160"/>
                  </a:cubicBezTo>
                  <a:cubicBezTo>
                    <a:pt x="0" y="934"/>
                    <a:pt x="992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3" name="Google Shape;5023;p14"/>
            <p:cNvSpPr/>
            <p:nvPr/>
          </p:nvSpPr>
          <p:spPr>
            <a:xfrm>
              <a:off x="5329075" y="1196850"/>
              <a:ext cx="110925" cy="110925"/>
            </a:xfrm>
            <a:custGeom>
              <a:avLst/>
              <a:gdLst/>
              <a:ahLst/>
              <a:cxnLst/>
              <a:rect l="l" t="t" r="r" b="b"/>
              <a:pathLst>
                <a:path w="4437" h="4437" extrusionOk="0">
                  <a:moveTo>
                    <a:pt x="4437" y="2218"/>
                  </a:moveTo>
                  <a:cubicBezTo>
                    <a:pt x="4437" y="3444"/>
                    <a:pt x="3503" y="4378"/>
                    <a:pt x="2277" y="4437"/>
                  </a:cubicBezTo>
                  <a:cubicBezTo>
                    <a:pt x="993" y="4437"/>
                    <a:pt x="1" y="3444"/>
                    <a:pt x="59" y="2160"/>
                  </a:cubicBezTo>
                  <a:cubicBezTo>
                    <a:pt x="59" y="934"/>
                    <a:pt x="1051" y="0"/>
                    <a:pt x="2277" y="0"/>
                  </a:cubicBezTo>
                  <a:cubicBezTo>
                    <a:pt x="3503" y="0"/>
                    <a:pt x="4437" y="993"/>
                    <a:pt x="4437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4" name="Google Shape;5024;p14"/>
            <p:cNvSpPr/>
            <p:nvPr/>
          </p:nvSpPr>
          <p:spPr>
            <a:xfrm>
              <a:off x="4593600" y="703625"/>
              <a:ext cx="110950" cy="109450"/>
            </a:xfrm>
            <a:custGeom>
              <a:avLst/>
              <a:gdLst/>
              <a:ahLst/>
              <a:cxnLst/>
              <a:rect l="l" t="t" r="r" b="b"/>
              <a:pathLst>
                <a:path w="4438" h="4378" extrusionOk="0">
                  <a:moveTo>
                    <a:pt x="4379" y="2218"/>
                  </a:moveTo>
                  <a:cubicBezTo>
                    <a:pt x="4379" y="3444"/>
                    <a:pt x="3445" y="4378"/>
                    <a:pt x="2219" y="4378"/>
                  </a:cubicBezTo>
                  <a:cubicBezTo>
                    <a:pt x="935" y="4378"/>
                    <a:pt x="1" y="3444"/>
                    <a:pt x="1" y="2160"/>
                  </a:cubicBezTo>
                  <a:cubicBezTo>
                    <a:pt x="59" y="934"/>
                    <a:pt x="993" y="0"/>
                    <a:pt x="2219" y="0"/>
                  </a:cubicBezTo>
                  <a:cubicBezTo>
                    <a:pt x="3445" y="0"/>
                    <a:pt x="4437" y="992"/>
                    <a:pt x="4379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5" name="Google Shape;5025;p14"/>
            <p:cNvSpPr/>
            <p:nvPr/>
          </p:nvSpPr>
          <p:spPr>
            <a:xfrm>
              <a:off x="1648825" y="2174550"/>
              <a:ext cx="110925" cy="112400"/>
            </a:xfrm>
            <a:custGeom>
              <a:avLst/>
              <a:gdLst/>
              <a:ahLst/>
              <a:cxnLst/>
              <a:rect l="l" t="t" r="r" b="b"/>
              <a:pathLst>
                <a:path w="4437" h="4496" extrusionOk="0">
                  <a:moveTo>
                    <a:pt x="4436" y="2277"/>
                  </a:moveTo>
                  <a:cubicBezTo>
                    <a:pt x="4436" y="3503"/>
                    <a:pt x="3503" y="4437"/>
                    <a:pt x="2277" y="4495"/>
                  </a:cubicBezTo>
                  <a:cubicBezTo>
                    <a:pt x="993" y="4495"/>
                    <a:pt x="0" y="3503"/>
                    <a:pt x="0" y="2277"/>
                  </a:cubicBezTo>
                  <a:cubicBezTo>
                    <a:pt x="0" y="993"/>
                    <a:pt x="993" y="1"/>
                    <a:pt x="2218" y="59"/>
                  </a:cubicBezTo>
                  <a:cubicBezTo>
                    <a:pt x="3444" y="59"/>
                    <a:pt x="4436" y="993"/>
                    <a:pt x="4436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6" name="Google Shape;5026;p14"/>
            <p:cNvSpPr/>
            <p:nvPr/>
          </p:nvSpPr>
          <p:spPr>
            <a:xfrm>
              <a:off x="3121225" y="4875650"/>
              <a:ext cx="109450" cy="108000"/>
            </a:xfrm>
            <a:custGeom>
              <a:avLst/>
              <a:gdLst/>
              <a:ahLst/>
              <a:cxnLst/>
              <a:rect l="l" t="t" r="r" b="b"/>
              <a:pathLst>
                <a:path w="4378" h="4320" extrusionOk="0">
                  <a:moveTo>
                    <a:pt x="4378" y="2160"/>
                  </a:moveTo>
                  <a:cubicBezTo>
                    <a:pt x="4378" y="3386"/>
                    <a:pt x="3386" y="4320"/>
                    <a:pt x="2160" y="4320"/>
                  </a:cubicBezTo>
                  <a:cubicBezTo>
                    <a:pt x="934" y="4320"/>
                    <a:pt x="0" y="3327"/>
                    <a:pt x="59" y="2102"/>
                  </a:cubicBezTo>
                  <a:cubicBezTo>
                    <a:pt x="59" y="876"/>
                    <a:pt x="1051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7" name="Google Shape;5027;p14"/>
            <p:cNvSpPr/>
            <p:nvPr/>
          </p:nvSpPr>
          <p:spPr>
            <a:xfrm>
              <a:off x="1648825" y="3401800"/>
              <a:ext cx="110925" cy="109450"/>
            </a:xfrm>
            <a:custGeom>
              <a:avLst/>
              <a:gdLst/>
              <a:ahLst/>
              <a:cxnLst/>
              <a:rect l="l" t="t" r="r" b="b"/>
              <a:pathLst>
                <a:path w="4437" h="4378" extrusionOk="0">
                  <a:moveTo>
                    <a:pt x="59" y="2160"/>
                  </a:moveTo>
                  <a:cubicBezTo>
                    <a:pt x="59" y="934"/>
                    <a:pt x="993" y="0"/>
                    <a:pt x="2277" y="59"/>
                  </a:cubicBezTo>
                  <a:cubicBezTo>
                    <a:pt x="3444" y="59"/>
                    <a:pt x="4436" y="1051"/>
                    <a:pt x="4378" y="2277"/>
                  </a:cubicBezTo>
                  <a:cubicBezTo>
                    <a:pt x="4378" y="3444"/>
                    <a:pt x="3386" y="4378"/>
                    <a:pt x="2218" y="4378"/>
                  </a:cubicBezTo>
                  <a:cubicBezTo>
                    <a:pt x="993" y="4378"/>
                    <a:pt x="0" y="3444"/>
                    <a:pt x="59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8" name="Google Shape;5028;p14"/>
            <p:cNvSpPr/>
            <p:nvPr/>
          </p:nvSpPr>
          <p:spPr>
            <a:xfrm>
              <a:off x="5574225" y="1440550"/>
              <a:ext cx="108025" cy="108000"/>
            </a:xfrm>
            <a:custGeom>
              <a:avLst/>
              <a:gdLst/>
              <a:ahLst/>
              <a:cxnLst/>
              <a:rect l="l" t="t" r="r" b="b"/>
              <a:pathLst>
                <a:path w="4321" h="4320" extrusionOk="0">
                  <a:moveTo>
                    <a:pt x="2161" y="4320"/>
                  </a:moveTo>
                  <a:cubicBezTo>
                    <a:pt x="993" y="4320"/>
                    <a:pt x="1" y="3386"/>
                    <a:pt x="1" y="2218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328" y="0"/>
                    <a:pt x="4320" y="934"/>
                    <a:pt x="4320" y="2160"/>
                  </a:cubicBezTo>
                  <a:cubicBezTo>
                    <a:pt x="4320" y="3327"/>
                    <a:pt x="3386" y="4320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9" name="Google Shape;5029;p14"/>
            <p:cNvSpPr/>
            <p:nvPr/>
          </p:nvSpPr>
          <p:spPr>
            <a:xfrm>
              <a:off x="5820850" y="3649875"/>
              <a:ext cx="108000" cy="108000"/>
            </a:xfrm>
            <a:custGeom>
              <a:avLst/>
              <a:gdLst/>
              <a:ahLst/>
              <a:cxnLst/>
              <a:rect l="l" t="t" r="r" b="b"/>
              <a:pathLst>
                <a:path w="4320" h="4320" extrusionOk="0">
                  <a:moveTo>
                    <a:pt x="2160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1" y="992"/>
                    <a:pt x="993" y="0"/>
                    <a:pt x="2160" y="0"/>
                  </a:cubicBezTo>
                  <a:cubicBezTo>
                    <a:pt x="3328" y="0"/>
                    <a:pt x="4320" y="992"/>
                    <a:pt x="4320" y="2160"/>
                  </a:cubicBezTo>
                  <a:cubicBezTo>
                    <a:pt x="4320" y="3327"/>
                    <a:pt x="3328" y="4320"/>
                    <a:pt x="2160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0" name="Google Shape;5030;p14"/>
            <p:cNvSpPr/>
            <p:nvPr/>
          </p:nvSpPr>
          <p:spPr>
            <a:xfrm>
              <a:off x="5083925" y="950225"/>
              <a:ext cx="109475" cy="109475"/>
            </a:xfrm>
            <a:custGeom>
              <a:avLst/>
              <a:gdLst/>
              <a:ahLst/>
              <a:cxnLst/>
              <a:rect l="l" t="t" r="r" b="b"/>
              <a:pathLst>
                <a:path w="4379" h="4379" extrusionOk="0">
                  <a:moveTo>
                    <a:pt x="4320" y="2161"/>
                  </a:moveTo>
                  <a:cubicBezTo>
                    <a:pt x="4378" y="3328"/>
                    <a:pt x="3386" y="4320"/>
                    <a:pt x="2219" y="4379"/>
                  </a:cubicBezTo>
                  <a:cubicBezTo>
                    <a:pt x="1051" y="4379"/>
                    <a:pt x="59" y="3445"/>
                    <a:pt x="0" y="2219"/>
                  </a:cubicBezTo>
                  <a:cubicBezTo>
                    <a:pt x="0" y="1051"/>
                    <a:pt x="993" y="59"/>
                    <a:pt x="2160" y="59"/>
                  </a:cubicBezTo>
                  <a:cubicBezTo>
                    <a:pt x="3328" y="1"/>
                    <a:pt x="4320" y="993"/>
                    <a:pt x="4320" y="21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1" name="Google Shape;5031;p14"/>
            <p:cNvSpPr/>
            <p:nvPr/>
          </p:nvSpPr>
          <p:spPr>
            <a:xfrm>
              <a:off x="2876050" y="703625"/>
              <a:ext cx="108025" cy="109450"/>
            </a:xfrm>
            <a:custGeom>
              <a:avLst/>
              <a:gdLst/>
              <a:ahLst/>
              <a:cxnLst/>
              <a:rect l="l" t="t" r="r" b="b"/>
              <a:pathLst>
                <a:path w="4321" h="4378" extrusionOk="0">
                  <a:moveTo>
                    <a:pt x="2161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59" y="992"/>
                    <a:pt x="1052" y="0"/>
                    <a:pt x="2219" y="59"/>
                  </a:cubicBezTo>
                  <a:cubicBezTo>
                    <a:pt x="3328" y="59"/>
                    <a:pt x="4320" y="1051"/>
                    <a:pt x="4320" y="2218"/>
                  </a:cubicBezTo>
                  <a:cubicBezTo>
                    <a:pt x="4320" y="3386"/>
                    <a:pt x="3328" y="4378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2" name="Google Shape;5032;p14"/>
            <p:cNvSpPr/>
            <p:nvPr/>
          </p:nvSpPr>
          <p:spPr>
            <a:xfrm>
              <a:off x="5329075" y="4386800"/>
              <a:ext cx="105100" cy="106550"/>
            </a:xfrm>
            <a:custGeom>
              <a:avLst/>
              <a:gdLst/>
              <a:ahLst/>
              <a:cxnLst/>
              <a:rect l="l" t="t" r="r" b="b"/>
              <a:pathLst>
                <a:path w="4204" h="4262" extrusionOk="0">
                  <a:moveTo>
                    <a:pt x="4203" y="2102"/>
                  </a:moveTo>
                  <a:cubicBezTo>
                    <a:pt x="4203" y="3269"/>
                    <a:pt x="3211" y="4203"/>
                    <a:pt x="2102" y="4261"/>
                  </a:cubicBezTo>
                  <a:cubicBezTo>
                    <a:pt x="935" y="4261"/>
                    <a:pt x="1" y="3269"/>
                    <a:pt x="1" y="2102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211" y="0"/>
                    <a:pt x="4203" y="993"/>
                    <a:pt x="4203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3" name="Google Shape;5033;p14"/>
            <p:cNvSpPr/>
            <p:nvPr/>
          </p:nvSpPr>
          <p:spPr>
            <a:xfrm>
              <a:off x="2140600" y="1195400"/>
              <a:ext cx="105075" cy="105075"/>
            </a:xfrm>
            <a:custGeom>
              <a:avLst/>
              <a:gdLst/>
              <a:ahLst/>
              <a:cxnLst/>
              <a:rect l="l" t="t" r="r" b="b"/>
              <a:pathLst>
                <a:path w="4203" h="4203" extrusionOk="0">
                  <a:moveTo>
                    <a:pt x="2102" y="0"/>
                  </a:moveTo>
                  <a:cubicBezTo>
                    <a:pt x="3211" y="0"/>
                    <a:pt x="4203" y="934"/>
                    <a:pt x="4203" y="2101"/>
                  </a:cubicBezTo>
                  <a:cubicBezTo>
                    <a:pt x="4203" y="3269"/>
                    <a:pt x="3269" y="4203"/>
                    <a:pt x="2102" y="4203"/>
                  </a:cubicBezTo>
                  <a:cubicBezTo>
                    <a:pt x="992" y="4203"/>
                    <a:pt x="59" y="3269"/>
                    <a:pt x="0" y="2160"/>
                  </a:cubicBezTo>
                  <a:cubicBezTo>
                    <a:pt x="0" y="992"/>
                    <a:pt x="934" y="58"/>
                    <a:pt x="210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4" name="Google Shape;5034;p14"/>
            <p:cNvSpPr/>
            <p:nvPr/>
          </p:nvSpPr>
          <p:spPr>
            <a:xfrm>
              <a:off x="2388675" y="954600"/>
              <a:ext cx="102175" cy="102175"/>
            </a:xfrm>
            <a:custGeom>
              <a:avLst/>
              <a:gdLst/>
              <a:ahLst/>
              <a:cxnLst/>
              <a:rect l="l" t="t" r="r" b="b"/>
              <a:pathLst>
                <a:path w="4087" h="4087" extrusionOk="0">
                  <a:moveTo>
                    <a:pt x="4086" y="2044"/>
                  </a:moveTo>
                  <a:cubicBezTo>
                    <a:pt x="4086" y="3211"/>
                    <a:pt x="3211" y="4087"/>
                    <a:pt x="2043" y="4087"/>
                  </a:cubicBezTo>
                  <a:cubicBezTo>
                    <a:pt x="876" y="4028"/>
                    <a:pt x="0" y="3153"/>
                    <a:pt x="0" y="1986"/>
                  </a:cubicBezTo>
                  <a:cubicBezTo>
                    <a:pt x="59" y="876"/>
                    <a:pt x="934" y="1"/>
                    <a:pt x="2043" y="1"/>
                  </a:cubicBezTo>
                  <a:cubicBezTo>
                    <a:pt x="3211" y="1"/>
                    <a:pt x="4086" y="876"/>
                    <a:pt x="4086" y="20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5" name="Google Shape;5035;p14"/>
            <p:cNvSpPr/>
            <p:nvPr/>
          </p:nvSpPr>
          <p:spPr>
            <a:xfrm>
              <a:off x="5577150" y="4141650"/>
              <a:ext cx="102175" cy="102150"/>
            </a:xfrm>
            <a:custGeom>
              <a:avLst/>
              <a:gdLst/>
              <a:ahLst/>
              <a:cxnLst/>
              <a:rect l="l" t="t" r="r" b="b"/>
              <a:pathLst>
                <a:path w="4087" h="4086" extrusionOk="0">
                  <a:moveTo>
                    <a:pt x="4087" y="2043"/>
                  </a:moveTo>
                  <a:cubicBezTo>
                    <a:pt x="4087" y="3210"/>
                    <a:pt x="3153" y="4086"/>
                    <a:pt x="2044" y="4086"/>
                  </a:cubicBezTo>
                  <a:cubicBezTo>
                    <a:pt x="876" y="4086"/>
                    <a:pt x="1" y="3210"/>
                    <a:pt x="1" y="2043"/>
                  </a:cubicBezTo>
                  <a:cubicBezTo>
                    <a:pt x="1" y="876"/>
                    <a:pt x="876" y="0"/>
                    <a:pt x="2044" y="0"/>
                  </a:cubicBezTo>
                  <a:cubicBezTo>
                    <a:pt x="3211" y="0"/>
                    <a:pt x="4087" y="934"/>
                    <a:pt x="4087" y="204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6" name="Google Shape;5036;p14"/>
            <p:cNvSpPr/>
            <p:nvPr/>
          </p:nvSpPr>
          <p:spPr>
            <a:xfrm>
              <a:off x="4593600" y="4877100"/>
              <a:ext cx="103650" cy="103650"/>
            </a:xfrm>
            <a:custGeom>
              <a:avLst/>
              <a:gdLst/>
              <a:ahLst/>
              <a:cxnLst/>
              <a:rect l="l" t="t" r="r" b="b"/>
              <a:pathLst>
                <a:path w="4146" h="4146" extrusionOk="0">
                  <a:moveTo>
                    <a:pt x="4087" y="2102"/>
                  </a:moveTo>
                  <a:cubicBezTo>
                    <a:pt x="4087" y="3269"/>
                    <a:pt x="3211" y="4145"/>
                    <a:pt x="2044" y="4145"/>
                  </a:cubicBezTo>
                  <a:cubicBezTo>
                    <a:pt x="877" y="4145"/>
                    <a:pt x="1" y="3211"/>
                    <a:pt x="1" y="2044"/>
                  </a:cubicBezTo>
                  <a:cubicBezTo>
                    <a:pt x="1" y="935"/>
                    <a:pt x="935" y="1"/>
                    <a:pt x="2102" y="59"/>
                  </a:cubicBezTo>
                  <a:cubicBezTo>
                    <a:pt x="3211" y="59"/>
                    <a:pt x="4145" y="935"/>
                    <a:pt x="4087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7" name="Google Shape;5037;p14"/>
            <p:cNvSpPr/>
            <p:nvPr/>
          </p:nvSpPr>
          <p:spPr>
            <a:xfrm>
              <a:off x="1653200" y="1932325"/>
              <a:ext cx="102175" cy="103625"/>
            </a:xfrm>
            <a:custGeom>
              <a:avLst/>
              <a:gdLst/>
              <a:ahLst/>
              <a:cxnLst/>
              <a:rect l="l" t="t" r="r" b="b"/>
              <a:pathLst>
                <a:path w="4087" h="4145" extrusionOk="0">
                  <a:moveTo>
                    <a:pt x="1985" y="4086"/>
                  </a:moveTo>
                  <a:cubicBezTo>
                    <a:pt x="818" y="4086"/>
                    <a:pt x="0" y="3152"/>
                    <a:pt x="0" y="1985"/>
                  </a:cubicBezTo>
                  <a:cubicBezTo>
                    <a:pt x="59" y="876"/>
                    <a:pt x="993" y="0"/>
                    <a:pt x="2160" y="58"/>
                  </a:cubicBezTo>
                  <a:cubicBezTo>
                    <a:pt x="3269" y="117"/>
                    <a:pt x="4086" y="992"/>
                    <a:pt x="4086" y="2160"/>
                  </a:cubicBezTo>
                  <a:cubicBezTo>
                    <a:pt x="4028" y="3269"/>
                    <a:pt x="3152" y="4144"/>
                    <a:pt x="1985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8" name="Google Shape;5038;p14"/>
            <p:cNvSpPr/>
            <p:nvPr/>
          </p:nvSpPr>
          <p:spPr>
            <a:xfrm>
              <a:off x="6067475" y="2673625"/>
              <a:ext cx="100700" cy="100700"/>
            </a:xfrm>
            <a:custGeom>
              <a:avLst/>
              <a:gdLst/>
              <a:ahLst/>
              <a:cxnLst/>
              <a:rect l="l" t="t" r="r" b="b"/>
              <a:pathLst>
                <a:path w="4028" h="4028" extrusionOk="0">
                  <a:moveTo>
                    <a:pt x="2043" y="4028"/>
                  </a:moveTo>
                  <a:cubicBezTo>
                    <a:pt x="934" y="4028"/>
                    <a:pt x="0" y="3152"/>
                    <a:pt x="0" y="2043"/>
                  </a:cubicBezTo>
                  <a:cubicBezTo>
                    <a:pt x="0" y="934"/>
                    <a:pt x="876" y="0"/>
                    <a:pt x="2043" y="59"/>
                  </a:cubicBezTo>
                  <a:cubicBezTo>
                    <a:pt x="3152" y="59"/>
                    <a:pt x="4028" y="934"/>
                    <a:pt x="4028" y="2043"/>
                  </a:cubicBezTo>
                  <a:cubicBezTo>
                    <a:pt x="4028" y="3152"/>
                    <a:pt x="3152" y="4028"/>
                    <a:pt x="2043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9" name="Google Shape;5039;p14"/>
            <p:cNvSpPr/>
            <p:nvPr/>
          </p:nvSpPr>
          <p:spPr>
            <a:xfrm>
              <a:off x="5088300" y="4636325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876" y="4028"/>
                    <a:pt x="1" y="3153"/>
                    <a:pt x="1" y="1985"/>
                  </a:cubicBezTo>
                  <a:cubicBezTo>
                    <a:pt x="1" y="876"/>
                    <a:pt x="876" y="1"/>
                    <a:pt x="1985" y="1"/>
                  </a:cubicBezTo>
                  <a:cubicBezTo>
                    <a:pt x="3153" y="1"/>
                    <a:pt x="4028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0" name="Google Shape;5040;p14"/>
            <p:cNvSpPr/>
            <p:nvPr/>
          </p:nvSpPr>
          <p:spPr>
            <a:xfrm>
              <a:off x="1899825" y="1443475"/>
              <a:ext cx="102150" cy="102150"/>
            </a:xfrm>
            <a:custGeom>
              <a:avLst/>
              <a:gdLst/>
              <a:ahLst/>
              <a:cxnLst/>
              <a:rect l="l" t="t" r="r" b="b"/>
              <a:pathLst>
                <a:path w="4086" h="4086" extrusionOk="0">
                  <a:moveTo>
                    <a:pt x="2101" y="58"/>
                  </a:moveTo>
                  <a:cubicBezTo>
                    <a:pt x="3210" y="58"/>
                    <a:pt x="4086" y="992"/>
                    <a:pt x="4028" y="2101"/>
                  </a:cubicBezTo>
                  <a:cubicBezTo>
                    <a:pt x="4028" y="3210"/>
                    <a:pt x="3094" y="4086"/>
                    <a:pt x="1926" y="4086"/>
                  </a:cubicBezTo>
                  <a:cubicBezTo>
                    <a:pt x="817" y="4028"/>
                    <a:pt x="0" y="3094"/>
                    <a:pt x="58" y="1985"/>
                  </a:cubicBezTo>
                  <a:cubicBezTo>
                    <a:pt x="58" y="876"/>
                    <a:pt x="992" y="0"/>
                    <a:pt x="2101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1" name="Google Shape;5041;p14"/>
            <p:cNvSpPr/>
            <p:nvPr/>
          </p:nvSpPr>
          <p:spPr>
            <a:xfrm>
              <a:off x="6066000" y="2917325"/>
              <a:ext cx="102175" cy="100700"/>
            </a:xfrm>
            <a:custGeom>
              <a:avLst/>
              <a:gdLst/>
              <a:ahLst/>
              <a:cxnLst/>
              <a:rect l="l" t="t" r="r" b="b"/>
              <a:pathLst>
                <a:path w="4087" h="4028" extrusionOk="0">
                  <a:moveTo>
                    <a:pt x="4028" y="2043"/>
                  </a:moveTo>
                  <a:cubicBezTo>
                    <a:pt x="4028" y="3094"/>
                    <a:pt x="3094" y="4028"/>
                    <a:pt x="1985" y="3969"/>
                  </a:cubicBezTo>
                  <a:cubicBezTo>
                    <a:pt x="935" y="3969"/>
                    <a:pt x="1" y="3035"/>
                    <a:pt x="59" y="1926"/>
                  </a:cubicBezTo>
                  <a:cubicBezTo>
                    <a:pt x="118" y="876"/>
                    <a:pt x="993" y="0"/>
                    <a:pt x="2044" y="0"/>
                  </a:cubicBezTo>
                  <a:cubicBezTo>
                    <a:pt x="3153" y="0"/>
                    <a:pt x="4087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2" name="Google Shape;5042;p14"/>
            <p:cNvSpPr/>
            <p:nvPr/>
          </p:nvSpPr>
          <p:spPr>
            <a:xfrm>
              <a:off x="2878975" y="4878575"/>
              <a:ext cx="100725" cy="100700"/>
            </a:xfrm>
            <a:custGeom>
              <a:avLst/>
              <a:gdLst/>
              <a:ahLst/>
              <a:cxnLst/>
              <a:rect l="l" t="t" r="r" b="b"/>
              <a:pathLst>
                <a:path w="4029" h="4028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935" y="4028"/>
                    <a:pt x="1" y="3094"/>
                    <a:pt x="59" y="1985"/>
                  </a:cubicBezTo>
                  <a:cubicBezTo>
                    <a:pt x="59" y="934"/>
                    <a:pt x="935" y="58"/>
                    <a:pt x="1985" y="0"/>
                  </a:cubicBezTo>
                  <a:cubicBezTo>
                    <a:pt x="3094" y="0"/>
                    <a:pt x="4028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3" name="Google Shape;5043;p14"/>
            <p:cNvSpPr/>
            <p:nvPr/>
          </p:nvSpPr>
          <p:spPr>
            <a:xfrm>
              <a:off x="3862525" y="465750"/>
              <a:ext cx="100700" cy="100725"/>
            </a:xfrm>
            <a:custGeom>
              <a:avLst/>
              <a:gdLst/>
              <a:ahLst/>
              <a:cxnLst/>
              <a:rect l="l" t="t" r="r" b="b"/>
              <a:pathLst>
                <a:path w="4028" h="4029" extrusionOk="0">
                  <a:moveTo>
                    <a:pt x="4028" y="1985"/>
                  </a:moveTo>
                  <a:cubicBezTo>
                    <a:pt x="4028" y="3094"/>
                    <a:pt x="3094" y="4028"/>
                    <a:pt x="1985" y="3970"/>
                  </a:cubicBezTo>
                  <a:cubicBezTo>
                    <a:pt x="934" y="3970"/>
                    <a:pt x="0" y="3094"/>
                    <a:pt x="0" y="1985"/>
                  </a:cubicBezTo>
                  <a:cubicBezTo>
                    <a:pt x="0" y="935"/>
                    <a:pt x="934" y="1"/>
                    <a:pt x="1985" y="1"/>
                  </a:cubicBezTo>
                  <a:cubicBezTo>
                    <a:pt x="3036" y="1"/>
                    <a:pt x="3970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4" name="Google Shape;5044;p14"/>
            <p:cNvSpPr/>
            <p:nvPr/>
          </p:nvSpPr>
          <p:spPr>
            <a:xfrm>
              <a:off x="3615900" y="465750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2044" y="4028"/>
                  </a:moveTo>
                  <a:cubicBezTo>
                    <a:pt x="935" y="4028"/>
                    <a:pt x="1" y="3094"/>
                    <a:pt x="1" y="2044"/>
                  </a:cubicBezTo>
                  <a:cubicBezTo>
                    <a:pt x="1" y="935"/>
                    <a:pt x="935" y="1"/>
                    <a:pt x="2044" y="1"/>
                  </a:cubicBezTo>
                  <a:cubicBezTo>
                    <a:pt x="3094" y="1"/>
                    <a:pt x="3970" y="876"/>
                    <a:pt x="4028" y="1985"/>
                  </a:cubicBezTo>
                  <a:cubicBezTo>
                    <a:pt x="4028" y="3036"/>
                    <a:pt x="3153" y="3970"/>
                    <a:pt x="2044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5" name="Google Shape;5045;p14"/>
            <p:cNvSpPr/>
            <p:nvPr/>
          </p:nvSpPr>
          <p:spPr>
            <a:xfrm>
              <a:off x="2143500" y="4389725"/>
              <a:ext cx="100725" cy="99250"/>
            </a:xfrm>
            <a:custGeom>
              <a:avLst/>
              <a:gdLst/>
              <a:ahLst/>
              <a:cxnLst/>
              <a:rect l="l" t="t" r="r" b="b"/>
              <a:pathLst>
                <a:path w="4029" h="3970" extrusionOk="0">
                  <a:moveTo>
                    <a:pt x="3970" y="1985"/>
                  </a:moveTo>
                  <a:cubicBezTo>
                    <a:pt x="4028" y="3035"/>
                    <a:pt x="3095" y="3969"/>
                    <a:pt x="1986" y="3969"/>
                  </a:cubicBezTo>
                  <a:cubicBezTo>
                    <a:pt x="935" y="3969"/>
                    <a:pt x="59" y="3094"/>
                    <a:pt x="1" y="2043"/>
                  </a:cubicBezTo>
                  <a:cubicBezTo>
                    <a:pt x="1" y="934"/>
                    <a:pt x="935" y="0"/>
                    <a:pt x="1986" y="0"/>
                  </a:cubicBezTo>
                  <a:cubicBezTo>
                    <a:pt x="3036" y="0"/>
                    <a:pt x="3970" y="876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6" name="Google Shape;5046;p14"/>
            <p:cNvSpPr/>
            <p:nvPr/>
          </p:nvSpPr>
          <p:spPr>
            <a:xfrm>
              <a:off x="1654650" y="3652775"/>
              <a:ext cx="99250" cy="100725"/>
            </a:xfrm>
            <a:custGeom>
              <a:avLst/>
              <a:gdLst/>
              <a:ahLst/>
              <a:cxnLst/>
              <a:rect l="l" t="t" r="r" b="b"/>
              <a:pathLst>
                <a:path w="3970" h="4029" extrusionOk="0">
                  <a:moveTo>
                    <a:pt x="1985" y="59"/>
                  </a:moveTo>
                  <a:cubicBezTo>
                    <a:pt x="3036" y="1"/>
                    <a:pt x="3970" y="935"/>
                    <a:pt x="3970" y="2044"/>
                  </a:cubicBezTo>
                  <a:cubicBezTo>
                    <a:pt x="3970" y="3095"/>
                    <a:pt x="3094" y="4028"/>
                    <a:pt x="1985" y="4028"/>
                  </a:cubicBezTo>
                  <a:cubicBezTo>
                    <a:pt x="935" y="4028"/>
                    <a:pt x="1" y="3095"/>
                    <a:pt x="1" y="1986"/>
                  </a:cubicBezTo>
                  <a:cubicBezTo>
                    <a:pt x="1" y="935"/>
                    <a:pt x="876" y="59"/>
                    <a:pt x="198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7" name="Google Shape;5047;p14"/>
            <p:cNvSpPr/>
            <p:nvPr/>
          </p:nvSpPr>
          <p:spPr>
            <a:xfrm>
              <a:off x="6067475" y="2428475"/>
              <a:ext cx="99250" cy="99250"/>
            </a:xfrm>
            <a:custGeom>
              <a:avLst/>
              <a:gdLst/>
              <a:ahLst/>
              <a:cxnLst/>
              <a:rect l="l" t="t" r="r" b="b"/>
              <a:pathLst>
                <a:path w="3970" h="3970" extrusionOk="0">
                  <a:moveTo>
                    <a:pt x="1985" y="0"/>
                  </a:moveTo>
                  <a:cubicBezTo>
                    <a:pt x="3035" y="0"/>
                    <a:pt x="3911" y="876"/>
                    <a:pt x="3969" y="1926"/>
                  </a:cubicBezTo>
                  <a:cubicBezTo>
                    <a:pt x="3969" y="2977"/>
                    <a:pt x="3094" y="3911"/>
                    <a:pt x="2043" y="3911"/>
                  </a:cubicBezTo>
                  <a:cubicBezTo>
                    <a:pt x="992" y="3969"/>
                    <a:pt x="59" y="3035"/>
                    <a:pt x="59" y="1985"/>
                  </a:cubicBezTo>
                  <a:cubicBezTo>
                    <a:pt x="0" y="934"/>
                    <a:pt x="934" y="58"/>
                    <a:pt x="198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8" name="Google Shape;5048;p14"/>
            <p:cNvSpPr/>
            <p:nvPr/>
          </p:nvSpPr>
          <p:spPr>
            <a:xfrm>
              <a:off x="4841675" y="709450"/>
              <a:ext cx="99275" cy="99250"/>
            </a:xfrm>
            <a:custGeom>
              <a:avLst/>
              <a:gdLst/>
              <a:ahLst/>
              <a:cxnLst/>
              <a:rect l="l" t="t" r="r" b="b"/>
              <a:pathLst>
                <a:path w="3971" h="3970" extrusionOk="0">
                  <a:moveTo>
                    <a:pt x="3970" y="1985"/>
                  </a:moveTo>
                  <a:cubicBezTo>
                    <a:pt x="3970" y="3036"/>
                    <a:pt x="3036" y="3970"/>
                    <a:pt x="1986" y="3970"/>
                  </a:cubicBezTo>
                  <a:cubicBezTo>
                    <a:pt x="935" y="3911"/>
                    <a:pt x="1" y="2978"/>
                    <a:pt x="59" y="1927"/>
                  </a:cubicBezTo>
                  <a:cubicBezTo>
                    <a:pt x="59" y="876"/>
                    <a:pt x="993" y="1"/>
                    <a:pt x="2044" y="1"/>
                  </a:cubicBezTo>
                  <a:cubicBezTo>
                    <a:pt x="3095" y="1"/>
                    <a:pt x="3970" y="935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9" name="Google Shape;5049;p14"/>
            <p:cNvSpPr/>
            <p:nvPr/>
          </p:nvSpPr>
          <p:spPr>
            <a:xfrm>
              <a:off x="5825225" y="1691525"/>
              <a:ext cx="99250" cy="99275"/>
            </a:xfrm>
            <a:custGeom>
              <a:avLst/>
              <a:gdLst/>
              <a:ahLst/>
              <a:cxnLst/>
              <a:rect l="l" t="t" r="r" b="b"/>
              <a:pathLst>
                <a:path w="3970" h="3971" extrusionOk="0">
                  <a:moveTo>
                    <a:pt x="1985" y="3970"/>
                  </a:moveTo>
                  <a:cubicBezTo>
                    <a:pt x="876" y="3970"/>
                    <a:pt x="1" y="3036"/>
                    <a:pt x="1" y="1986"/>
                  </a:cubicBezTo>
                  <a:cubicBezTo>
                    <a:pt x="1" y="935"/>
                    <a:pt x="935" y="1"/>
                    <a:pt x="1985" y="59"/>
                  </a:cubicBezTo>
                  <a:cubicBezTo>
                    <a:pt x="3036" y="59"/>
                    <a:pt x="3970" y="993"/>
                    <a:pt x="3970" y="2044"/>
                  </a:cubicBezTo>
                  <a:cubicBezTo>
                    <a:pt x="3911" y="3095"/>
                    <a:pt x="3036" y="3970"/>
                    <a:pt x="198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0" name="Google Shape;5050;p14"/>
            <p:cNvSpPr/>
            <p:nvPr/>
          </p:nvSpPr>
          <p:spPr>
            <a:xfrm>
              <a:off x="4106225" y="465750"/>
              <a:ext cx="97800" cy="99250"/>
            </a:xfrm>
            <a:custGeom>
              <a:avLst/>
              <a:gdLst/>
              <a:ahLst/>
              <a:cxnLst/>
              <a:rect l="l" t="t" r="r" b="b"/>
              <a:pathLst>
                <a:path w="3912" h="3970" extrusionOk="0">
                  <a:moveTo>
                    <a:pt x="3911" y="1985"/>
                  </a:moveTo>
                  <a:cubicBezTo>
                    <a:pt x="3911" y="3036"/>
                    <a:pt x="3035" y="3970"/>
                    <a:pt x="1985" y="3970"/>
                  </a:cubicBezTo>
                  <a:cubicBezTo>
                    <a:pt x="934" y="3970"/>
                    <a:pt x="0" y="3036"/>
                    <a:pt x="0" y="1985"/>
                  </a:cubicBezTo>
                  <a:cubicBezTo>
                    <a:pt x="0" y="935"/>
                    <a:pt x="876" y="59"/>
                    <a:pt x="1926" y="59"/>
                  </a:cubicBezTo>
                  <a:cubicBezTo>
                    <a:pt x="2977" y="1"/>
                    <a:pt x="3911" y="935"/>
                    <a:pt x="3911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1" name="Google Shape;5051;p14"/>
            <p:cNvSpPr/>
            <p:nvPr/>
          </p:nvSpPr>
          <p:spPr>
            <a:xfrm>
              <a:off x="2393050" y="4634875"/>
              <a:ext cx="94875" cy="96325"/>
            </a:xfrm>
            <a:custGeom>
              <a:avLst/>
              <a:gdLst/>
              <a:ahLst/>
              <a:cxnLst/>
              <a:rect l="l" t="t" r="r" b="b"/>
              <a:pathLst>
                <a:path w="3795" h="3853" extrusionOk="0">
                  <a:moveTo>
                    <a:pt x="3794" y="1868"/>
                  </a:moveTo>
                  <a:cubicBezTo>
                    <a:pt x="3794" y="2977"/>
                    <a:pt x="2977" y="3794"/>
                    <a:pt x="1926" y="3794"/>
                  </a:cubicBezTo>
                  <a:cubicBezTo>
                    <a:pt x="817" y="3853"/>
                    <a:pt x="0" y="2977"/>
                    <a:pt x="0" y="1868"/>
                  </a:cubicBezTo>
                  <a:cubicBezTo>
                    <a:pt x="0" y="817"/>
                    <a:pt x="817" y="0"/>
                    <a:pt x="1926" y="0"/>
                  </a:cubicBezTo>
                  <a:cubicBezTo>
                    <a:pt x="2977" y="0"/>
                    <a:pt x="3794" y="817"/>
                    <a:pt x="3794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2" name="Google Shape;5052;p14"/>
            <p:cNvSpPr/>
            <p:nvPr/>
          </p:nvSpPr>
          <p:spPr>
            <a:xfrm>
              <a:off x="6068925" y="3165400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3853" y="1985"/>
                  </a:moveTo>
                  <a:cubicBezTo>
                    <a:pt x="3853" y="3035"/>
                    <a:pt x="2977" y="3853"/>
                    <a:pt x="1927" y="3853"/>
                  </a:cubicBezTo>
                  <a:cubicBezTo>
                    <a:pt x="818" y="3853"/>
                    <a:pt x="1" y="2977"/>
                    <a:pt x="59" y="1868"/>
                  </a:cubicBezTo>
                  <a:cubicBezTo>
                    <a:pt x="59" y="817"/>
                    <a:pt x="934" y="0"/>
                    <a:pt x="1985" y="0"/>
                  </a:cubicBezTo>
                  <a:cubicBezTo>
                    <a:pt x="3036" y="59"/>
                    <a:pt x="3853" y="934"/>
                    <a:pt x="3853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3" name="Google Shape;5053;p14"/>
            <p:cNvSpPr/>
            <p:nvPr/>
          </p:nvSpPr>
          <p:spPr>
            <a:xfrm>
              <a:off x="3370750" y="467225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1868" y="3853"/>
                  </a:moveTo>
                  <a:cubicBezTo>
                    <a:pt x="818" y="3794"/>
                    <a:pt x="0" y="2977"/>
                    <a:pt x="59" y="1868"/>
                  </a:cubicBezTo>
                  <a:cubicBezTo>
                    <a:pt x="59" y="817"/>
                    <a:pt x="934" y="0"/>
                    <a:pt x="1985" y="59"/>
                  </a:cubicBezTo>
                  <a:cubicBezTo>
                    <a:pt x="3094" y="59"/>
                    <a:pt x="3853" y="934"/>
                    <a:pt x="3853" y="1985"/>
                  </a:cubicBezTo>
                  <a:cubicBezTo>
                    <a:pt x="3795" y="3094"/>
                    <a:pt x="2977" y="3853"/>
                    <a:pt x="1868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4" name="Google Shape;5054;p14"/>
            <p:cNvSpPr/>
            <p:nvPr/>
          </p:nvSpPr>
          <p:spPr>
            <a:xfrm>
              <a:off x="5828150" y="3902325"/>
              <a:ext cx="93425" cy="94875"/>
            </a:xfrm>
            <a:custGeom>
              <a:avLst/>
              <a:gdLst/>
              <a:ahLst/>
              <a:cxnLst/>
              <a:rect l="l" t="t" r="r" b="b"/>
              <a:pathLst>
                <a:path w="3737" h="3795" extrusionOk="0">
                  <a:moveTo>
                    <a:pt x="3736" y="1926"/>
                  </a:moveTo>
                  <a:cubicBezTo>
                    <a:pt x="3736" y="3036"/>
                    <a:pt x="2861" y="3794"/>
                    <a:pt x="1810" y="3794"/>
                  </a:cubicBezTo>
                  <a:cubicBezTo>
                    <a:pt x="759" y="3736"/>
                    <a:pt x="0" y="2919"/>
                    <a:pt x="0" y="1926"/>
                  </a:cubicBezTo>
                  <a:cubicBezTo>
                    <a:pt x="0" y="817"/>
                    <a:pt x="876" y="0"/>
                    <a:pt x="1927" y="59"/>
                  </a:cubicBezTo>
                  <a:cubicBezTo>
                    <a:pt x="2977" y="59"/>
                    <a:pt x="3736" y="876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5" name="Google Shape;5055;p14"/>
            <p:cNvSpPr/>
            <p:nvPr/>
          </p:nvSpPr>
          <p:spPr>
            <a:xfrm>
              <a:off x="1899825" y="4146025"/>
              <a:ext cx="94875" cy="94875"/>
            </a:xfrm>
            <a:custGeom>
              <a:avLst/>
              <a:gdLst/>
              <a:ahLst/>
              <a:cxnLst/>
              <a:rect l="l" t="t" r="r" b="b"/>
              <a:pathLst>
                <a:path w="3795" h="3795" extrusionOk="0">
                  <a:moveTo>
                    <a:pt x="3794" y="1926"/>
                  </a:moveTo>
                  <a:cubicBezTo>
                    <a:pt x="3736" y="2977"/>
                    <a:pt x="2919" y="3794"/>
                    <a:pt x="1810" y="3794"/>
                  </a:cubicBezTo>
                  <a:cubicBezTo>
                    <a:pt x="759" y="3736"/>
                    <a:pt x="0" y="2919"/>
                    <a:pt x="0" y="1810"/>
                  </a:cubicBezTo>
                  <a:cubicBezTo>
                    <a:pt x="58" y="759"/>
                    <a:pt x="876" y="0"/>
                    <a:pt x="1868" y="0"/>
                  </a:cubicBezTo>
                  <a:cubicBezTo>
                    <a:pt x="2977" y="0"/>
                    <a:pt x="3794" y="817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6" name="Google Shape;5056;p14"/>
            <p:cNvSpPr/>
            <p:nvPr/>
          </p:nvSpPr>
          <p:spPr>
            <a:xfrm>
              <a:off x="2639650" y="712375"/>
              <a:ext cx="94875" cy="93425"/>
            </a:xfrm>
            <a:custGeom>
              <a:avLst/>
              <a:gdLst/>
              <a:ahLst/>
              <a:cxnLst/>
              <a:rect l="l" t="t" r="r" b="b"/>
              <a:pathLst>
                <a:path w="3795" h="3737" extrusionOk="0">
                  <a:moveTo>
                    <a:pt x="1927" y="3736"/>
                  </a:moveTo>
                  <a:cubicBezTo>
                    <a:pt x="876" y="3736"/>
                    <a:pt x="59" y="2919"/>
                    <a:pt x="59" y="1868"/>
                  </a:cubicBezTo>
                  <a:cubicBezTo>
                    <a:pt x="1" y="818"/>
                    <a:pt x="818" y="0"/>
                    <a:pt x="1869" y="0"/>
                  </a:cubicBezTo>
                  <a:cubicBezTo>
                    <a:pt x="2919" y="0"/>
                    <a:pt x="3737" y="818"/>
                    <a:pt x="3737" y="1810"/>
                  </a:cubicBezTo>
                  <a:cubicBezTo>
                    <a:pt x="3795" y="2861"/>
                    <a:pt x="2978" y="3678"/>
                    <a:pt x="1927" y="37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7" name="Google Shape;5057;p14"/>
            <p:cNvSpPr/>
            <p:nvPr/>
          </p:nvSpPr>
          <p:spPr>
            <a:xfrm>
              <a:off x="6070375" y="2184775"/>
              <a:ext cx="93425" cy="91950"/>
            </a:xfrm>
            <a:custGeom>
              <a:avLst/>
              <a:gdLst/>
              <a:ahLst/>
              <a:cxnLst/>
              <a:rect l="l" t="t" r="r" b="b"/>
              <a:pathLst>
                <a:path w="3737" h="3678" extrusionOk="0">
                  <a:moveTo>
                    <a:pt x="3737" y="1868"/>
                  </a:moveTo>
                  <a:cubicBezTo>
                    <a:pt x="3737" y="2860"/>
                    <a:pt x="2861" y="3678"/>
                    <a:pt x="1869" y="3678"/>
                  </a:cubicBezTo>
                  <a:cubicBezTo>
                    <a:pt x="876" y="3678"/>
                    <a:pt x="1" y="2802"/>
                    <a:pt x="59" y="1810"/>
                  </a:cubicBezTo>
                  <a:cubicBezTo>
                    <a:pt x="59" y="817"/>
                    <a:pt x="935" y="0"/>
                    <a:pt x="1927" y="0"/>
                  </a:cubicBezTo>
                  <a:cubicBezTo>
                    <a:pt x="2919" y="59"/>
                    <a:pt x="3737" y="876"/>
                    <a:pt x="3737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8" name="Google Shape;5058;p14"/>
            <p:cNvSpPr/>
            <p:nvPr/>
          </p:nvSpPr>
          <p:spPr>
            <a:xfrm>
              <a:off x="3862525" y="5129550"/>
              <a:ext cx="91950" cy="91975"/>
            </a:xfrm>
            <a:custGeom>
              <a:avLst/>
              <a:gdLst/>
              <a:ahLst/>
              <a:cxnLst/>
              <a:rect l="l" t="t" r="r" b="b"/>
              <a:pathLst>
                <a:path w="3678" h="3679" extrusionOk="0">
                  <a:moveTo>
                    <a:pt x="3678" y="1869"/>
                  </a:moveTo>
                  <a:cubicBezTo>
                    <a:pt x="3678" y="2861"/>
                    <a:pt x="2860" y="3678"/>
                    <a:pt x="1868" y="3678"/>
                  </a:cubicBezTo>
                  <a:cubicBezTo>
                    <a:pt x="876" y="3678"/>
                    <a:pt x="0" y="2803"/>
                    <a:pt x="0" y="1810"/>
                  </a:cubicBezTo>
                  <a:cubicBezTo>
                    <a:pt x="59" y="818"/>
                    <a:pt x="934" y="1"/>
                    <a:pt x="1868" y="59"/>
                  </a:cubicBezTo>
                  <a:cubicBezTo>
                    <a:pt x="2860" y="59"/>
                    <a:pt x="3678" y="876"/>
                    <a:pt x="3678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9" name="Google Shape;5059;p14"/>
            <p:cNvSpPr/>
            <p:nvPr/>
          </p:nvSpPr>
          <p:spPr>
            <a:xfrm>
              <a:off x="4357200" y="470125"/>
              <a:ext cx="91975" cy="91975"/>
            </a:xfrm>
            <a:custGeom>
              <a:avLst/>
              <a:gdLst/>
              <a:ahLst/>
              <a:cxnLst/>
              <a:rect l="l" t="t" r="r" b="b"/>
              <a:pathLst>
                <a:path w="3679" h="3679" extrusionOk="0">
                  <a:moveTo>
                    <a:pt x="3620" y="1810"/>
                  </a:moveTo>
                  <a:cubicBezTo>
                    <a:pt x="3678" y="2744"/>
                    <a:pt x="2861" y="3620"/>
                    <a:pt x="1869" y="3678"/>
                  </a:cubicBezTo>
                  <a:cubicBezTo>
                    <a:pt x="876" y="3678"/>
                    <a:pt x="1" y="2803"/>
                    <a:pt x="1" y="1810"/>
                  </a:cubicBezTo>
                  <a:cubicBezTo>
                    <a:pt x="1" y="876"/>
                    <a:pt x="818" y="1"/>
                    <a:pt x="1810" y="1"/>
                  </a:cubicBezTo>
                  <a:cubicBezTo>
                    <a:pt x="2744" y="1"/>
                    <a:pt x="3620" y="818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0" name="Google Shape;5060;p14"/>
            <p:cNvSpPr/>
            <p:nvPr/>
          </p:nvSpPr>
          <p:spPr>
            <a:xfrm>
              <a:off x="3620275" y="5131025"/>
              <a:ext cx="91975" cy="90500"/>
            </a:xfrm>
            <a:custGeom>
              <a:avLst/>
              <a:gdLst/>
              <a:ahLst/>
              <a:cxnLst/>
              <a:rect l="l" t="t" r="r" b="b"/>
              <a:pathLst>
                <a:path w="3679" h="3620" extrusionOk="0">
                  <a:moveTo>
                    <a:pt x="1869" y="3619"/>
                  </a:moveTo>
                  <a:cubicBezTo>
                    <a:pt x="876" y="3619"/>
                    <a:pt x="1" y="2744"/>
                    <a:pt x="1" y="1810"/>
                  </a:cubicBezTo>
                  <a:cubicBezTo>
                    <a:pt x="1" y="817"/>
                    <a:pt x="876" y="0"/>
                    <a:pt x="1869" y="0"/>
                  </a:cubicBezTo>
                  <a:cubicBezTo>
                    <a:pt x="2803" y="0"/>
                    <a:pt x="3620" y="817"/>
                    <a:pt x="3620" y="1751"/>
                  </a:cubicBezTo>
                  <a:cubicBezTo>
                    <a:pt x="3678" y="2744"/>
                    <a:pt x="2803" y="3619"/>
                    <a:pt x="186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1" name="Google Shape;5061;p14"/>
            <p:cNvSpPr/>
            <p:nvPr/>
          </p:nvSpPr>
          <p:spPr>
            <a:xfrm>
              <a:off x="1412425" y="2921700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19" y="1810"/>
                  </a:moveTo>
                  <a:cubicBezTo>
                    <a:pt x="3619" y="2802"/>
                    <a:pt x="2802" y="3619"/>
                    <a:pt x="1810" y="3619"/>
                  </a:cubicBezTo>
                  <a:cubicBezTo>
                    <a:pt x="818" y="3619"/>
                    <a:pt x="0" y="2802"/>
                    <a:pt x="0" y="1810"/>
                  </a:cubicBezTo>
                  <a:cubicBezTo>
                    <a:pt x="0" y="876"/>
                    <a:pt x="818" y="59"/>
                    <a:pt x="1751" y="0"/>
                  </a:cubicBezTo>
                  <a:cubicBezTo>
                    <a:pt x="2744" y="0"/>
                    <a:pt x="3561" y="817"/>
                    <a:pt x="3619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2" name="Google Shape;5062;p14"/>
            <p:cNvSpPr/>
            <p:nvPr/>
          </p:nvSpPr>
          <p:spPr>
            <a:xfrm>
              <a:off x="4846075" y="4884400"/>
              <a:ext cx="91950" cy="90500"/>
            </a:xfrm>
            <a:custGeom>
              <a:avLst/>
              <a:gdLst/>
              <a:ahLst/>
              <a:cxnLst/>
              <a:rect l="l" t="t" r="r" b="b"/>
              <a:pathLst>
                <a:path w="3678" h="3620" extrusionOk="0">
                  <a:moveTo>
                    <a:pt x="1868" y="1"/>
                  </a:moveTo>
                  <a:cubicBezTo>
                    <a:pt x="2802" y="1"/>
                    <a:pt x="3677" y="876"/>
                    <a:pt x="3619" y="1810"/>
                  </a:cubicBezTo>
                  <a:cubicBezTo>
                    <a:pt x="3619" y="2802"/>
                    <a:pt x="2743" y="3620"/>
                    <a:pt x="1751" y="3620"/>
                  </a:cubicBezTo>
                  <a:cubicBezTo>
                    <a:pt x="817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3" name="Google Shape;5063;p14"/>
            <p:cNvSpPr/>
            <p:nvPr/>
          </p:nvSpPr>
          <p:spPr>
            <a:xfrm>
              <a:off x="1659025" y="1695925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20" y="1810"/>
                  </a:moveTo>
                  <a:cubicBezTo>
                    <a:pt x="3620" y="2802"/>
                    <a:pt x="2803" y="3619"/>
                    <a:pt x="1810" y="3619"/>
                  </a:cubicBezTo>
                  <a:cubicBezTo>
                    <a:pt x="818" y="3619"/>
                    <a:pt x="1" y="2802"/>
                    <a:pt x="1" y="1810"/>
                  </a:cubicBezTo>
                  <a:cubicBezTo>
                    <a:pt x="1" y="876"/>
                    <a:pt x="818" y="58"/>
                    <a:pt x="1752" y="0"/>
                  </a:cubicBezTo>
                  <a:cubicBezTo>
                    <a:pt x="2744" y="0"/>
                    <a:pt x="3562" y="817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4" name="Google Shape;5064;p14"/>
            <p:cNvSpPr/>
            <p:nvPr/>
          </p:nvSpPr>
          <p:spPr>
            <a:xfrm>
              <a:off x="1412425" y="2675075"/>
              <a:ext cx="90500" cy="91975"/>
            </a:xfrm>
            <a:custGeom>
              <a:avLst/>
              <a:gdLst/>
              <a:ahLst/>
              <a:cxnLst/>
              <a:rect l="l" t="t" r="r" b="b"/>
              <a:pathLst>
                <a:path w="3620" h="3679" extrusionOk="0">
                  <a:moveTo>
                    <a:pt x="1810" y="1"/>
                  </a:moveTo>
                  <a:cubicBezTo>
                    <a:pt x="2802" y="59"/>
                    <a:pt x="3619" y="935"/>
                    <a:pt x="3619" y="1869"/>
                  </a:cubicBezTo>
                  <a:cubicBezTo>
                    <a:pt x="3561" y="2861"/>
                    <a:pt x="2685" y="3678"/>
                    <a:pt x="1751" y="3620"/>
                  </a:cubicBezTo>
                  <a:cubicBezTo>
                    <a:pt x="759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5" name="Google Shape;5065;p14"/>
            <p:cNvSpPr/>
            <p:nvPr/>
          </p:nvSpPr>
          <p:spPr>
            <a:xfrm>
              <a:off x="5340750" y="9619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2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744"/>
                    <a:pt x="1" y="1752"/>
                  </a:cubicBezTo>
                  <a:cubicBezTo>
                    <a:pt x="1" y="760"/>
                    <a:pt x="759" y="1"/>
                    <a:pt x="1752" y="1"/>
                  </a:cubicBezTo>
                  <a:cubicBezTo>
                    <a:pt x="2744" y="1"/>
                    <a:pt x="3503" y="760"/>
                    <a:pt x="3503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6" name="Google Shape;5066;p14"/>
            <p:cNvSpPr/>
            <p:nvPr/>
          </p:nvSpPr>
          <p:spPr>
            <a:xfrm>
              <a:off x="5584450" y="120852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1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685"/>
                    <a:pt x="1" y="1751"/>
                  </a:cubicBezTo>
                  <a:cubicBezTo>
                    <a:pt x="1" y="759"/>
                    <a:pt x="759" y="0"/>
                    <a:pt x="1752" y="0"/>
                  </a:cubicBezTo>
                  <a:cubicBezTo>
                    <a:pt x="2744" y="0"/>
                    <a:pt x="3503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7" name="Google Shape;5067;p14"/>
            <p:cNvSpPr/>
            <p:nvPr/>
          </p:nvSpPr>
          <p:spPr>
            <a:xfrm>
              <a:off x="3132900" y="4716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2" y="1751"/>
                  </a:moveTo>
                  <a:cubicBezTo>
                    <a:pt x="3502" y="2744"/>
                    <a:pt x="2744" y="3503"/>
                    <a:pt x="1751" y="3503"/>
                  </a:cubicBezTo>
                  <a:cubicBezTo>
                    <a:pt x="759" y="3503"/>
                    <a:pt x="0" y="2744"/>
                    <a:pt x="0" y="1751"/>
                  </a:cubicBezTo>
                  <a:cubicBezTo>
                    <a:pt x="0" y="817"/>
                    <a:pt x="759" y="0"/>
                    <a:pt x="1751" y="0"/>
                  </a:cubicBezTo>
                  <a:cubicBezTo>
                    <a:pt x="2685" y="0"/>
                    <a:pt x="3502" y="759"/>
                    <a:pt x="3502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8" name="Google Shape;5068;p14"/>
            <p:cNvSpPr/>
            <p:nvPr/>
          </p:nvSpPr>
          <p:spPr>
            <a:xfrm>
              <a:off x="6073300" y="341347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1752" y="3502"/>
                  </a:moveTo>
                  <a:cubicBezTo>
                    <a:pt x="759" y="3502"/>
                    <a:pt x="1" y="2685"/>
                    <a:pt x="1" y="1751"/>
                  </a:cubicBezTo>
                  <a:cubicBezTo>
                    <a:pt x="1" y="759"/>
                    <a:pt x="818" y="0"/>
                    <a:pt x="1810" y="0"/>
                  </a:cubicBezTo>
                  <a:cubicBezTo>
                    <a:pt x="2744" y="0"/>
                    <a:pt x="3503" y="759"/>
                    <a:pt x="3503" y="1751"/>
                  </a:cubicBezTo>
                  <a:cubicBezTo>
                    <a:pt x="3503" y="2744"/>
                    <a:pt x="2744" y="3502"/>
                    <a:pt x="1752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9" name="Google Shape;5069;p14"/>
            <p:cNvSpPr/>
            <p:nvPr/>
          </p:nvSpPr>
          <p:spPr>
            <a:xfrm>
              <a:off x="1413875" y="2434300"/>
              <a:ext cx="87575" cy="86125"/>
            </a:xfrm>
            <a:custGeom>
              <a:avLst/>
              <a:gdLst/>
              <a:ahLst/>
              <a:cxnLst/>
              <a:rect l="l" t="t" r="r" b="b"/>
              <a:pathLst>
                <a:path w="3503" h="3445" extrusionOk="0">
                  <a:moveTo>
                    <a:pt x="1752" y="3444"/>
                  </a:moveTo>
                  <a:cubicBezTo>
                    <a:pt x="760" y="3444"/>
                    <a:pt x="1" y="2744"/>
                    <a:pt x="1" y="1752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744" y="1"/>
                    <a:pt x="3445" y="759"/>
                    <a:pt x="3503" y="1693"/>
                  </a:cubicBezTo>
                  <a:cubicBezTo>
                    <a:pt x="3503" y="2686"/>
                    <a:pt x="2744" y="3444"/>
                    <a:pt x="1752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0" name="Google Shape;5070;p14"/>
            <p:cNvSpPr/>
            <p:nvPr/>
          </p:nvSpPr>
          <p:spPr>
            <a:xfrm>
              <a:off x="4112050" y="5131025"/>
              <a:ext cx="87575" cy="89025"/>
            </a:xfrm>
            <a:custGeom>
              <a:avLst/>
              <a:gdLst/>
              <a:ahLst/>
              <a:cxnLst/>
              <a:rect l="l" t="t" r="r" b="b"/>
              <a:pathLst>
                <a:path w="3503" h="3561" extrusionOk="0">
                  <a:moveTo>
                    <a:pt x="3503" y="1751"/>
                  </a:moveTo>
                  <a:cubicBezTo>
                    <a:pt x="3503" y="2744"/>
                    <a:pt x="2744" y="3561"/>
                    <a:pt x="1752" y="3561"/>
                  </a:cubicBezTo>
                  <a:cubicBezTo>
                    <a:pt x="760" y="3561"/>
                    <a:pt x="1" y="2802"/>
                    <a:pt x="1" y="1810"/>
                  </a:cubicBezTo>
                  <a:cubicBezTo>
                    <a:pt x="1" y="817"/>
                    <a:pt x="701" y="59"/>
                    <a:pt x="1693" y="59"/>
                  </a:cubicBezTo>
                  <a:cubicBezTo>
                    <a:pt x="2686" y="0"/>
                    <a:pt x="3445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1" name="Google Shape;5071;p14"/>
            <p:cNvSpPr/>
            <p:nvPr/>
          </p:nvSpPr>
          <p:spPr>
            <a:xfrm>
              <a:off x="1413875" y="317122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5"/>
                    <a:pt x="1693" y="3445"/>
                  </a:cubicBezTo>
                  <a:cubicBezTo>
                    <a:pt x="760" y="3386"/>
                    <a:pt x="1" y="2627"/>
                    <a:pt x="59" y="1693"/>
                  </a:cubicBezTo>
                  <a:cubicBezTo>
                    <a:pt x="59" y="759"/>
                    <a:pt x="818" y="1"/>
                    <a:pt x="1752" y="1"/>
                  </a:cubicBezTo>
                  <a:cubicBezTo>
                    <a:pt x="2744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2" name="Google Shape;5072;p14"/>
            <p:cNvSpPr/>
            <p:nvPr/>
          </p:nvSpPr>
          <p:spPr>
            <a:xfrm>
              <a:off x="3376575" y="513247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4"/>
                    <a:pt x="1752" y="3444"/>
                  </a:cubicBezTo>
                  <a:cubicBezTo>
                    <a:pt x="760" y="3444"/>
                    <a:pt x="1" y="2686"/>
                    <a:pt x="1" y="1693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686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3" name="Google Shape;5073;p14"/>
            <p:cNvSpPr/>
            <p:nvPr/>
          </p:nvSpPr>
          <p:spPr>
            <a:xfrm>
              <a:off x="2639650" y="4887325"/>
              <a:ext cx="86125" cy="84650"/>
            </a:xfrm>
            <a:custGeom>
              <a:avLst/>
              <a:gdLst/>
              <a:ahLst/>
              <a:cxnLst/>
              <a:rect l="l" t="t" r="r" b="b"/>
              <a:pathLst>
                <a:path w="3445" h="3386" extrusionOk="0">
                  <a:moveTo>
                    <a:pt x="3445" y="1693"/>
                  </a:moveTo>
                  <a:cubicBezTo>
                    <a:pt x="3445" y="2627"/>
                    <a:pt x="2628" y="3386"/>
                    <a:pt x="1694" y="3386"/>
                  </a:cubicBezTo>
                  <a:cubicBezTo>
                    <a:pt x="760" y="3327"/>
                    <a:pt x="1" y="2569"/>
                    <a:pt x="59" y="1635"/>
                  </a:cubicBezTo>
                  <a:cubicBezTo>
                    <a:pt x="59" y="701"/>
                    <a:pt x="818" y="0"/>
                    <a:pt x="1752" y="0"/>
                  </a:cubicBezTo>
                  <a:cubicBezTo>
                    <a:pt x="2686" y="0"/>
                    <a:pt x="3445" y="759"/>
                    <a:pt x="3445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4" name="Google Shape;5074;p14"/>
            <p:cNvSpPr/>
            <p:nvPr/>
          </p:nvSpPr>
          <p:spPr>
            <a:xfrm>
              <a:off x="1661950" y="3903775"/>
              <a:ext cx="84675" cy="86125"/>
            </a:xfrm>
            <a:custGeom>
              <a:avLst/>
              <a:gdLst/>
              <a:ahLst/>
              <a:cxnLst/>
              <a:rect l="l" t="t" r="r" b="b"/>
              <a:pathLst>
                <a:path w="3387" h="3445" extrusionOk="0">
                  <a:moveTo>
                    <a:pt x="1693" y="1"/>
                  </a:moveTo>
                  <a:cubicBezTo>
                    <a:pt x="2627" y="1"/>
                    <a:pt x="3386" y="818"/>
                    <a:pt x="3386" y="1752"/>
                  </a:cubicBezTo>
                  <a:cubicBezTo>
                    <a:pt x="3386" y="2686"/>
                    <a:pt x="2569" y="3444"/>
                    <a:pt x="1635" y="3386"/>
                  </a:cubicBezTo>
                  <a:cubicBezTo>
                    <a:pt x="701" y="3386"/>
                    <a:pt x="1" y="2627"/>
                    <a:pt x="1" y="1693"/>
                  </a:cubicBezTo>
                  <a:cubicBezTo>
                    <a:pt x="1" y="759"/>
                    <a:pt x="759" y="1"/>
                    <a:pt x="16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5" name="Google Shape;5075;p14"/>
            <p:cNvSpPr/>
            <p:nvPr/>
          </p:nvSpPr>
          <p:spPr>
            <a:xfrm>
              <a:off x="5587375" y="4398475"/>
              <a:ext cx="81725" cy="81725"/>
            </a:xfrm>
            <a:custGeom>
              <a:avLst/>
              <a:gdLst/>
              <a:ahLst/>
              <a:cxnLst/>
              <a:rect l="l" t="t" r="r" b="b"/>
              <a:pathLst>
                <a:path w="3269" h="3269" extrusionOk="0">
                  <a:moveTo>
                    <a:pt x="1635" y="3269"/>
                  </a:moveTo>
                  <a:cubicBezTo>
                    <a:pt x="701" y="3269"/>
                    <a:pt x="0" y="2510"/>
                    <a:pt x="0" y="1635"/>
                  </a:cubicBezTo>
                  <a:cubicBezTo>
                    <a:pt x="0" y="759"/>
                    <a:pt x="759" y="0"/>
                    <a:pt x="1693" y="0"/>
                  </a:cubicBezTo>
                  <a:cubicBezTo>
                    <a:pt x="2569" y="59"/>
                    <a:pt x="3269" y="817"/>
                    <a:pt x="3269" y="1693"/>
                  </a:cubicBezTo>
                  <a:cubicBezTo>
                    <a:pt x="3211" y="2569"/>
                    <a:pt x="2510" y="3269"/>
                    <a:pt x="1635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6" name="Google Shape;5076;p14"/>
            <p:cNvSpPr/>
            <p:nvPr/>
          </p:nvSpPr>
          <p:spPr>
            <a:xfrm>
              <a:off x="6076225" y="1948375"/>
              <a:ext cx="81750" cy="81725"/>
            </a:xfrm>
            <a:custGeom>
              <a:avLst/>
              <a:gdLst/>
              <a:ahLst/>
              <a:cxnLst/>
              <a:rect l="l" t="t" r="r" b="b"/>
              <a:pathLst>
                <a:path w="3270" h="3269" extrusionOk="0">
                  <a:moveTo>
                    <a:pt x="1693" y="3211"/>
                  </a:moveTo>
                  <a:cubicBezTo>
                    <a:pt x="818" y="3269"/>
                    <a:pt x="59" y="2510"/>
                    <a:pt x="0" y="1635"/>
                  </a:cubicBezTo>
                  <a:cubicBezTo>
                    <a:pt x="0" y="759"/>
                    <a:pt x="759" y="0"/>
                    <a:pt x="1635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452"/>
                    <a:pt x="2569" y="3211"/>
                    <a:pt x="169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7" name="Google Shape;5077;p14"/>
            <p:cNvSpPr/>
            <p:nvPr/>
          </p:nvSpPr>
          <p:spPr>
            <a:xfrm>
              <a:off x="2152275" y="964825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3269" y="1635"/>
                  </a:moveTo>
                  <a:cubicBezTo>
                    <a:pt x="3269" y="2510"/>
                    <a:pt x="2568" y="3211"/>
                    <a:pt x="1693" y="3269"/>
                  </a:cubicBezTo>
                  <a:cubicBezTo>
                    <a:pt x="759" y="3269"/>
                    <a:pt x="0" y="2510"/>
                    <a:pt x="59" y="1577"/>
                  </a:cubicBezTo>
                  <a:cubicBezTo>
                    <a:pt x="59" y="701"/>
                    <a:pt x="817" y="0"/>
                    <a:pt x="1693" y="0"/>
                  </a:cubicBezTo>
                  <a:cubicBezTo>
                    <a:pt x="2568" y="0"/>
                    <a:pt x="3269" y="759"/>
                    <a:pt x="3269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8" name="Google Shape;5078;p14"/>
            <p:cNvSpPr/>
            <p:nvPr/>
          </p:nvSpPr>
          <p:spPr>
            <a:xfrm>
              <a:off x="5833975" y="1453675"/>
              <a:ext cx="81750" cy="81750"/>
            </a:xfrm>
            <a:custGeom>
              <a:avLst/>
              <a:gdLst/>
              <a:ahLst/>
              <a:cxnLst/>
              <a:rect l="l" t="t" r="r" b="b"/>
              <a:pathLst>
                <a:path w="3270" h="3270" extrusionOk="0">
                  <a:moveTo>
                    <a:pt x="3270" y="1635"/>
                  </a:moveTo>
                  <a:cubicBezTo>
                    <a:pt x="3270" y="2511"/>
                    <a:pt x="2511" y="3269"/>
                    <a:pt x="1635" y="3269"/>
                  </a:cubicBezTo>
                  <a:cubicBezTo>
                    <a:pt x="760" y="3269"/>
                    <a:pt x="1" y="2511"/>
                    <a:pt x="1" y="1635"/>
                  </a:cubicBezTo>
                  <a:cubicBezTo>
                    <a:pt x="1" y="759"/>
                    <a:pt x="760" y="1"/>
                    <a:pt x="1635" y="1"/>
                  </a:cubicBezTo>
                  <a:cubicBezTo>
                    <a:pt x="2511" y="1"/>
                    <a:pt x="3211" y="759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9" name="Google Shape;5079;p14"/>
            <p:cNvSpPr/>
            <p:nvPr/>
          </p:nvSpPr>
          <p:spPr>
            <a:xfrm>
              <a:off x="4361600" y="5135400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1634" y="3269"/>
                  </a:moveTo>
                  <a:cubicBezTo>
                    <a:pt x="759" y="3269"/>
                    <a:pt x="58" y="2569"/>
                    <a:pt x="0" y="1693"/>
                  </a:cubicBezTo>
                  <a:cubicBezTo>
                    <a:pt x="0" y="759"/>
                    <a:pt x="700" y="0"/>
                    <a:pt x="1634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510"/>
                    <a:pt x="2510" y="3211"/>
                    <a:pt x="1634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0" name="Google Shape;5080;p14"/>
            <p:cNvSpPr/>
            <p:nvPr/>
          </p:nvSpPr>
          <p:spPr>
            <a:xfrm>
              <a:off x="3137275" y="5136850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3094"/>
                  </a:moveTo>
                  <a:cubicBezTo>
                    <a:pt x="701" y="3153"/>
                    <a:pt x="0" y="2452"/>
                    <a:pt x="0" y="1577"/>
                  </a:cubicBezTo>
                  <a:cubicBezTo>
                    <a:pt x="0" y="701"/>
                    <a:pt x="642" y="1"/>
                    <a:pt x="1518" y="1"/>
                  </a:cubicBezTo>
                  <a:cubicBezTo>
                    <a:pt x="2452" y="1"/>
                    <a:pt x="3094" y="643"/>
                    <a:pt x="3152" y="1518"/>
                  </a:cubicBezTo>
                  <a:cubicBezTo>
                    <a:pt x="3152" y="2394"/>
                    <a:pt x="2452" y="3094"/>
                    <a:pt x="1576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1" name="Google Shape;5081;p14"/>
            <p:cNvSpPr/>
            <p:nvPr/>
          </p:nvSpPr>
          <p:spPr>
            <a:xfrm>
              <a:off x="1416800" y="2190600"/>
              <a:ext cx="80275" cy="80300"/>
            </a:xfrm>
            <a:custGeom>
              <a:avLst/>
              <a:gdLst/>
              <a:ahLst/>
              <a:cxnLst/>
              <a:rect l="l" t="t" r="r" b="b"/>
              <a:pathLst>
                <a:path w="3211" h="3212" extrusionOk="0">
                  <a:moveTo>
                    <a:pt x="1635" y="1"/>
                  </a:moveTo>
                  <a:cubicBezTo>
                    <a:pt x="2510" y="1"/>
                    <a:pt x="3211" y="701"/>
                    <a:pt x="3211" y="1635"/>
                  </a:cubicBezTo>
                  <a:cubicBezTo>
                    <a:pt x="3211" y="2511"/>
                    <a:pt x="2510" y="3211"/>
                    <a:pt x="1635" y="3211"/>
                  </a:cubicBezTo>
                  <a:cubicBezTo>
                    <a:pt x="759" y="3211"/>
                    <a:pt x="0" y="2511"/>
                    <a:pt x="0" y="1635"/>
                  </a:cubicBezTo>
                  <a:cubicBezTo>
                    <a:pt x="0" y="701"/>
                    <a:pt x="701" y="1"/>
                    <a:pt x="16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2" name="Google Shape;5082;p14"/>
            <p:cNvSpPr/>
            <p:nvPr/>
          </p:nvSpPr>
          <p:spPr>
            <a:xfrm>
              <a:off x="5340750" y="4646550"/>
              <a:ext cx="80275" cy="80275"/>
            </a:xfrm>
            <a:custGeom>
              <a:avLst/>
              <a:gdLst/>
              <a:ahLst/>
              <a:cxnLst/>
              <a:rect l="l" t="t" r="r" b="b"/>
              <a:pathLst>
                <a:path w="3211" h="3211" extrusionOk="0">
                  <a:moveTo>
                    <a:pt x="3211" y="1635"/>
                  </a:moveTo>
                  <a:cubicBezTo>
                    <a:pt x="3211" y="2510"/>
                    <a:pt x="2511" y="3211"/>
                    <a:pt x="1635" y="3211"/>
                  </a:cubicBezTo>
                  <a:cubicBezTo>
                    <a:pt x="701" y="3211"/>
                    <a:pt x="1" y="2510"/>
                    <a:pt x="1" y="1576"/>
                  </a:cubicBezTo>
                  <a:cubicBezTo>
                    <a:pt x="1" y="701"/>
                    <a:pt x="759" y="0"/>
                    <a:pt x="1635" y="0"/>
                  </a:cubicBezTo>
                  <a:cubicBezTo>
                    <a:pt x="2511" y="0"/>
                    <a:pt x="3211" y="701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3" name="Google Shape;5083;p14"/>
            <p:cNvSpPr/>
            <p:nvPr/>
          </p:nvSpPr>
          <p:spPr>
            <a:xfrm>
              <a:off x="1911500" y="1208525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0"/>
                  </a:moveTo>
                  <a:cubicBezTo>
                    <a:pt x="2510" y="0"/>
                    <a:pt x="3152" y="701"/>
                    <a:pt x="3152" y="1635"/>
                  </a:cubicBezTo>
                  <a:cubicBezTo>
                    <a:pt x="3094" y="2510"/>
                    <a:pt x="2452" y="3152"/>
                    <a:pt x="1576" y="3152"/>
                  </a:cubicBezTo>
                  <a:cubicBezTo>
                    <a:pt x="642" y="3152"/>
                    <a:pt x="0" y="2452"/>
                    <a:pt x="0" y="1576"/>
                  </a:cubicBezTo>
                  <a:cubicBezTo>
                    <a:pt x="0" y="701"/>
                    <a:pt x="700" y="0"/>
                    <a:pt x="15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4" name="Google Shape;5084;p14"/>
            <p:cNvSpPr/>
            <p:nvPr/>
          </p:nvSpPr>
          <p:spPr>
            <a:xfrm>
              <a:off x="4608200" y="475975"/>
              <a:ext cx="81750" cy="80275"/>
            </a:xfrm>
            <a:custGeom>
              <a:avLst/>
              <a:gdLst/>
              <a:ahLst/>
              <a:cxnLst/>
              <a:rect l="l" t="t" r="r" b="b"/>
              <a:pathLst>
                <a:path w="3270" h="3211" extrusionOk="0">
                  <a:moveTo>
                    <a:pt x="1693" y="0"/>
                  </a:moveTo>
                  <a:cubicBezTo>
                    <a:pt x="2569" y="0"/>
                    <a:pt x="3269" y="759"/>
                    <a:pt x="3269" y="1635"/>
                  </a:cubicBezTo>
                  <a:cubicBezTo>
                    <a:pt x="3211" y="2510"/>
                    <a:pt x="2511" y="3211"/>
                    <a:pt x="1577" y="3211"/>
                  </a:cubicBezTo>
                  <a:cubicBezTo>
                    <a:pt x="701" y="3152"/>
                    <a:pt x="1" y="2452"/>
                    <a:pt x="1" y="1576"/>
                  </a:cubicBezTo>
                  <a:cubicBezTo>
                    <a:pt x="59" y="642"/>
                    <a:pt x="759" y="0"/>
                    <a:pt x="16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5" name="Google Shape;5085;p14"/>
            <p:cNvSpPr/>
            <p:nvPr/>
          </p:nvSpPr>
          <p:spPr>
            <a:xfrm>
              <a:off x="5098525" y="718200"/>
              <a:ext cx="80275" cy="81750"/>
            </a:xfrm>
            <a:custGeom>
              <a:avLst/>
              <a:gdLst/>
              <a:ahLst/>
              <a:cxnLst/>
              <a:rect l="l" t="t" r="r" b="b"/>
              <a:pathLst>
                <a:path w="3211" h="3270" extrusionOk="0">
                  <a:moveTo>
                    <a:pt x="1635" y="3211"/>
                  </a:moveTo>
                  <a:cubicBezTo>
                    <a:pt x="759" y="3270"/>
                    <a:pt x="0" y="2569"/>
                    <a:pt x="0" y="1635"/>
                  </a:cubicBezTo>
                  <a:cubicBezTo>
                    <a:pt x="0" y="760"/>
                    <a:pt x="701" y="59"/>
                    <a:pt x="1576" y="1"/>
                  </a:cubicBezTo>
                  <a:cubicBezTo>
                    <a:pt x="2452" y="1"/>
                    <a:pt x="3211" y="701"/>
                    <a:pt x="3211" y="1577"/>
                  </a:cubicBezTo>
                  <a:cubicBezTo>
                    <a:pt x="3211" y="2511"/>
                    <a:pt x="2510" y="3211"/>
                    <a:pt x="1635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6" name="Google Shape;5086;p14"/>
            <p:cNvSpPr/>
            <p:nvPr/>
          </p:nvSpPr>
          <p:spPr>
            <a:xfrm>
              <a:off x="6079150" y="3664450"/>
              <a:ext cx="77350" cy="77375"/>
            </a:xfrm>
            <a:custGeom>
              <a:avLst/>
              <a:gdLst/>
              <a:ahLst/>
              <a:cxnLst/>
              <a:rect l="l" t="t" r="r" b="b"/>
              <a:pathLst>
                <a:path w="3094" h="3095" extrusionOk="0">
                  <a:moveTo>
                    <a:pt x="3094" y="1519"/>
                  </a:moveTo>
                  <a:cubicBezTo>
                    <a:pt x="3094" y="2394"/>
                    <a:pt x="2393" y="3095"/>
                    <a:pt x="1576" y="3095"/>
                  </a:cubicBezTo>
                  <a:cubicBezTo>
                    <a:pt x="701" y="3095"/>
                    <a:pt x="0" y="2452"/>
                    <a:pt x="0" y="1577"/>
                  </a:cubicBezTo>
                  <a:cubicBezTo>
                    <a:pt x="0" y="701"/>
                    <a:pt x="642" y="59"/>
                    <a:pt x="1518" y="1"/>
                  </a:cubicBezTo>
                  <a:cubicBezTo>
                    <a:pt x="2335" y="1"/>
                    <a:pt x="3094" y="701"/>
                    <a:pt x="3094" y="15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7" name="Google Shape;5087;p14"/>
            <p:cNvSpPr/>
            <p:nvPr/>
          </p:nvSpPr>
          <p:spPr>
            <a:xfrm>
              <a:off x="1418250" y="3417850"/>
              <a:ext cx="78825" cy="77350"/>
            </a:xfrm>
            <a:custGeom>
              <a:avLst/>
              <a:gdLst/>
              <a:ahLst/>
              <a:cxnLst/>
              <a:rect l="l" t="t" r="r" b="b"/>
              <a:pathLst>
                <a:path w="3153" h="3094" extrusionOk="0">
                  <a:moveTo>
                    <a:pt x="1577" y="3094"/>
                  </a:moveTo>
                  <a:cubicBezTo>
                    <a:pt x="701" y="3094"/>
                    <a:pt x="1" y="2393"/>
                    <a:pt x="1" y="1576"/>
                  </a:cubicBezTo>
                  <a:cubicBezTo>
                    <a:pt x="1" y="701"/>
                    <a:pt x="760" y="0"/>
                    <a:pt x="1577" y="0"/>
                  </a:cubicBezTo>
                  <a:cubicBezTo>
                    <a:pt x="2452" y="59"/>
                    <a:pt x="3094" y="701"/>
                    <a:pt x="3094" y="1518"/>
                  </a:cubicBezTo>
                  <a:cubicBezTo>
                    <a:pt x="3153" y="2393"/>
                    <a:pt x="2452" y="3094"/>
                    <a:pt x="157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8" name="Google Shape;5088;p14"/>
            <p:cNvSpPr/>
            <p:nvPr/>
          </p:nvSpPr>
          <p:spPr>
            <a:xfrm>
              <a:off x="2890650" y="477425"/>
              <a:ext cx="77375" cy="77375"/>
            </a:xfrm>
            <a:custGeom>
              <a:avLst/>
              <a:gdLst/>
              <a:ahLst/>
              <a:cxnLst/>
              <a:rect l="l" t="t" r="r" b="b"/>
              <a:pathLst>
                <a:path w="3095" h="3095" extrusionOk="0">
                  <a:moveTo>
                    <a:pt x="3094" y="1518"/>
                  </a:moveTo>
                  <a:cubicBezTo>
                    <a:pt x="3094" y="2336"/>
                    <a:pt x="2452" y="3036"/>
                    <a:pt x="1577" y="3094"/>
                  </a:cubicBezTo>
                  <a:cubicBezTo>
                    <a:pt x="759" y="3094"/>
                    <a:pt x="1" y="2394"/>
                    <a:pt x="59" y="1518"/>
                  </a:cubicBezTo>
                  <a:cubicBezTo>
                    <a:pt x="59" y="701"/>
                    <a:pt x="759" y="1"/>
                    <a:pt x="1577" y="1"/>
                  </a:cubicBezTo>
                  <a:cubicBezTo>
                    <a:pt x="2394" y="1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9" name="Google Shape;5089;p14"/>
            <p:cNvSpPr/>
            <p:nvPr/>
          </p:nvSpPr>
          <p:spPr>
            <a:xfrm>
              <a:off x="5835450" y="4154775"/>
              <a:ext cx="77350" cy="77350"/>
            </a:xfrm>
            <a:custGeom>
              <a:avLst/>
              <a:gdLst/>
              <a:ahLst/>
              <a:cxnLst/>
              <a:rect l="l" t="t" r="r" b="b"/>
              <a:pathLst>
                <a:path w="3094" h="3094" extrusionOk="0">
                  <a:moveTo>
                    <a:pt x="3094" y="1518"/>
                  </a:moveTo>
                  <a:cubicBezTo>
                    <a:pt x="3094" y="2335"/>
                    <a:pt x="2335" y="3094"/>
                    <a:pt x="1518" y="3036"/>
                  </a:cubicBezTo>
                  <a:cubicBezTo>
                    <a:pt x="701" y="3036"/>
                    <a:pt x="0" y="2277"/>
                    <a:pt x="59" y="1460"/>
                  </a:cubicBezTo>
                  <a:cubicBezTo>
                    <a:pt x="59" y="701"/>
                    <a:pt x="759" y="0"/>
                    <a:pt x="1576" y="0"/>
                  </a:cubicBezTo>
                  <a:cubicBezTo>
                    <a:pt x="2393" y="0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0" name="Google Shape;5090;p14"/>
            <p:cNvSpPr/>
            <p:nvPr/>
          </p:nvSpPr>
          <p:spPr>
            <a:xfrm>
              <a:off x="2401800" y="719675"/>
              <a:ext cx="75900" cy="77350"/>
            </a:xfrm>
            <a:custGeom>
              <a:avLst/>
              <a:gdLst/>
              <a:ahLst/>
              <a:cxnLst/>
              <a:rect l="l" t="t" r="r" b="b"/>
              <a:pathLst>
                <a:path w="3036" h="3094" extrusionOk="0">
                  <a:moveTo>
                    <a:pt x="3036" y="1576"/>
                  </a:moveTo>
                  <a:cubicBezTo>
                    <a:pt x="3036" y="2393"/>
                    <a:pt x="2277" y="3094"/>
                    <a:pt x="1460" y="3036"/>
                  </a:cubicBezTo>
                  <a:cubicBezTo>
                    <a:pt x="643" y="3036"/>
                    <a:pt x="0" y="2277"/>
                    <a:pt x="59" y="1518"/>
                  </a:cubicBezTo>
                  <a:cubicBezTo>
                    <a:pt x="59" y="701"/>
                    <a:pt x="818" y="0"/>
                    <a:pt x="1635" y="59"/>
                  </a:cubicBezTo>
                  <a:cubicBezTo>
                    <a:pt x="2394" y="117"/>
                    <a:pt x="3036" y="817"/>
                    <a:pt x="3036" y="15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1" name="Google Shape;5091;p14"/>
            <p:cNvSpPr/>
            <p:nvPr/>
          </p:nvSpPr>
          <p:spPr>
            <a:xfrm>
              <a:off x="2156650" y="4645075"/>
              <a:ext cx="74450" cy="74450"/>
            </a:xfrm>
            <a:custGeom>
              <a:avLst/>
              <a:gdLst/>
              <a:ahLst/>
              <a:cxnLst/>
              <a:rect l="l" t="t" r="r" b="b"/>
              <a:pathLst>
                <a:path w="2978" h="2978" extrusionOk="0">
                  <a:moveTo>
                    <a:pt x="2919" y="1518"/>
                  </a:moveTo>
                  <a:cubicBezTo>
                    <a:pt x="2919" y="2336"/>
                    <a:pt x="2277" y="2978"/>
                    <a:pt x="1460" y="2978"/>
                  </a:cubicBezTo>
                  <a:cubicBezTo>
                    <a:pt x="642" y="2978"/>
                    <a:pt x="0" y="2277"/>
                    <a:pt x="0" y="1460"/>
                  </a:cubicBezTo>
                  <a:cubicBezTo>
                    <a:pt x="59" y="701"/>
                    <a:pt x="701" y="1"/>
                    <a:pt x="1518" y="59"/>
                  </a:cubicBezTo>
                  <a:cubicBezTo>
                    <a:pt x="2335" y="59"/>
                    <a:pt x="2977" y="701"/>
                    <a:pt x="2919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2" name="Google Shape;5092;p14"/>
            <p:cNvSpPr/>
            <p:nvPr/>
          </p:nvSpPr>
          <p:spPr>
            <a:xfrm>
              <a:off x="1910025" y="4402850"/>
              <a:ext cx="73000" cy="72975"/>
            </a:xfrm>
            <a:custGeom>
              <a:avLst/>
              <a:gdLst/>
              <a:ahLst/>
              <a:cxnLst/>
              <a:rect l="l" t="t" r="r" b="b"/>
              <a:pathLst>
                <a:path w="2920" h="2919" extrusionOk="0">
                  <a:moveTo>
                    <a:pt x="1460" y="0"/>
                  </a:moveTo>
                  <a:cubicBezTo>
                    <a:pt x="2277" y="0"/>
                    <a:pt x="2919" y="642"/>
                    <a:pt x="2919" y="1460"/>
                  </a:cubicBezTo>
                  <a:cubicBezTo>
                    <a:pt x="2919" y="2277"/>
                    <a:pt x="2277" y="2919"/>
                    <a:pt x="1460" y="2919"/>
                  </a:cubicBezTo>
                  <a:cubicBezTo>
                    <a:pt x="643" y="2919"/>
                    <a:pt x="59" y="2335"/>
                    <a:pt x="1" y="1518"/>
                  </a:cubicBezTo>
                  <a:cubicBezTo>
                    <a:pt x="1" y="701"/>
                    <a:pt x="643" y="59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3" name="Google Shape;5093;p14"/>
            <p:cNvSpPr/>
            <p:nvPr/>
          </p:nvSpPr>
          <p:spPr>
            <a:xfrm>
              <a:off x="1669250" y="1459525"/>
              <a:ext cx="70075" cy="71525"/>
            </a:xfrm>
            <a:custGeom>
              <a:avLst/>
              <a:gdLst/>
              <a:ahLst/>
              <a:cxnLst/>
              <a:rect l="l" t="t" r="r" b="b"/>
              <a:pathLst>
                <a:path w="2803" h="2861" extrusionOk="0">
                  <a:moveTo>
                    <a:pt x="1401" y="2802"/>
                  </a:moveTo>
                  <a:cubicBezTo>
                    <a:pt x="584" y="2802"/>
                    <a:pt x="1" y="2218"/>
                    <a:pt x="1" y="1401"/>
                  </a:cubicBezTo>
                  <a:cubicBezTo>
                    <a:pt x="1" y="584"/>
                    <a:pt x="584" y="0"/>
                    <a:pt x="1401" y="0"/>
                  </a:cubicBezTo>
                  <a:cubicBezTo>
                    <a:pt x="2219" y="0"/>
                    <a:pt x="2802" y="642"/>
                    <a:pt x="2802" y="1401"/>
                  </a:cubicBezTo>
                  <a:cubicBezTo>
                    <a:pt x="2802" y="2218"/>
                    <a:pt x="2219" y="2860"/>
                    <a:pt x="1401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4" name="Google Shape;5094;p14"/>
            <p:cNvSpPr/>
            <p:nvPr/>
          </p:nvSpPr>
          <p:spPr>
            <a:xfrm>
              <a:off x="5102900" y="4894625"/>
              <a:ext cx="71525" cy="70050"/>
            </a:xfrm>
            <a:custGeom>
              <a:avLst/>
              <a:gdLst/>
              <a:ahLst/>
              <a:cxnLst/>
              <a:rect l="l" t="t" r="r" b="b"/>
              <a:pathLst>
                <a:path w="2861" h="2802" extrusionOk="0">
                  <a:moveTo>
                    <a:pt x="1460" y="2802"/>
                  </a:moveTo>
                  <a:cubicBezTo>
                    <a:pt x="642" y="2802"/>
                    <a:pt x="0" y="2218"/>
                    <a:pt x="0" y="1401"/>
                  </a:cubicBezTo>
                  <a:cubicBezTo>
                    <a:pt x="0" y="584"/>
                    <a:pt x="584" y="0"/>
                    <a:pt x="1401" y="0"/>
                  </a:cubicBezTo>
                  <a:cubicBezTo>
                    <a:pt x="2218" y="0"/>
                    <a:pt x="2802" y="584"/>
                    <a:pt x="2860" y="1401"/>
                  </a:cubicBezTo>
                  <a:cubicBezTo>
                    <a:pt x="2860" y="2160"/>
                    <a:pt x="2218" y="2802"/>
                    <a:pt x="1460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5" name="Google Shape;5095;p14"/>
            <p:cNvSpPr/>
            <p:nvPr/>
          </p:nvSpPr>
          <p:spPr>
            <a:xfrm>
              <a:off x="1422625" y="1949825"/>
              <a:ext cx="70075" cy="68600"/>
            </a:xfrm>
            <a:custGeom>
              <a:avLst/>
              <a:gdLst/>
              <a:ahLst/>
              <a:cxnLst/>
              <a:rect l="l" t="t" r="r" b="b"/>
              <a:pathLst>
                <a:path w="2803" h="2744" extrusionOk="0">
                  <a:moveTo>
                    <a:pt x="2803" y="1401"/>
                  </a:moveTo>
                  <a:cubicBezTo>
                    <a:pt x="2803" y="2160"/>
                    <a:pt x="2161" y="2744"/>
                    <a:pt x="1402" y="2744"/>
                  </a:cubicBezTo>
                  <a:cubicBezTo>
                    <a:pt x="643" y="2744"/>
                    <a:pt x="1" y="2102"/>
                    <a:pt x="1" y="1343"/>
                  </a:cubicBezTo>
                  <a:cubicBezTo>
                    <a:pt x="59" y="584"/>
                    <a:pt x="701" y="1"/>
                    <a:pt x="1402" y="1"/>
                  </a:cubicBezTo>
                  <a:cubicBezTo>
                    <a:pt x="2161" y="1"/>
                    <a:pt x="2803" y="643"/>
                    <a:pt x="2803" y="14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6" name="Google Shape;5096;p14"/>
            <p:cNvSpPr/>
            <p:nvPr/>
          </p:nvSpPr>
          <p:spPr>
            <a:xfrm>
              <a:off x="4611125" y="5141225"/>
              <a:ext cx="68600" cy="70075"/>
            </a:xfrm>
            <a:custGeom>
              <a:avLst/>
              <a:gdLst/>
              <a:ahLst/>
              <a:cxnLst/>
              <a:rect l="l" t="t" r="r" b="b"/>
              <a:pathLst>
                <a:path w="2744" h="2803" extrusionOk="0">
                  <a:moveTo>
                    <a:pt x="1343" y="2803"/>
                  </a:moveTo>
                  <a:cubicBezTo>
                    <a:pt x="584" y="2744"/>
                    <a:pt x="0" y="2161"/>
                    <a:pt x="0" y="1402"/>
                  </a:cubicBezTo>
                  <a:cubicBezTo>
                    <a:pt x="0" y="643"/>
                    <a:pt x="642" y="1"/>
                    <a:pt x="1401" y="1"/>
                  </a:cubicBezTo>
                  <a:cubicBezTo>
                    <a:pt x="2160" y="59"/>
                    <a:pt x="2744" y="701"/>
                    <a:pt x="2744" y="1460"/>
                  </a:cubicBezTo>
                  <a:cubicBezTo>
                    <a:pt x="2744" y="2161"/>
                    <a:pt x="2102" y="2803"/>
                    <a:pt x="134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7" name="Google Shape;5097;p14"/>
            <p:cNvSpPr/>
            <p:nvPr/>
          </p:nvSpPr>
          <p:spPr>
            <a:xfrm>
              <a:off x="2407625" y="4897525"/>
              <a:ext cx="65700" cy="64250"/>
            </a:xfrm>
            <a:custGeom>
              <a:avLst/>
              <a:gdLst/>
              <a:ahLst/>
              <a:cxnLst/>
              <a:rect l="l" t="t" r="r" b="b"/>
              <a:pathLst>
                <a:path w="2628" h="2570" extrusionOk="0">
                  <a:moveTo>
                    <a:pt x="1343" y="2569"/>
                  </a:moveTo>
                  <a:cubicBezTo>
                    <a:pt x="643" y="2569"/>
                    <a:pt x="59" y="2044"/>
                    <a:pt x="59" y="1343"/>
                  </a:cubicBezTo>
                  <a:cubicBezTo>
                    <a:pt x="1" y="585"/>
                    <a:pt x="585" y="1"/>
                    <a:pt x="1343" y="1"/>
                  </a:cubicBezTo>
                  <a:cubicBezTo>
                    <a:pt x="2044" y="1"/>
                    <a:pt x="2569" y="526"/>
                    <a:pt x="2569" y="1227"/>
                  </a:cubicBezTo>
                  <a:cubicBezTo>
                    <a:pt x="2628" y="1986"/>
                    <a:pt x="2044" y="2511"/>
                    <a:pt x="1343" y="25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8" name="Google Shape;5098;p14"/>
            <p:cNvSpPr/>
            <p:nvPr/>
          </p:nvSpPr>
          <p:spPr>
            <a:xfrm>
              <a:off x="1425550" y="367175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1285" y="1"/>
                  </a:moveTo>
                  <a:cubicBezTo>
                    <a:pt x="1985" y="1"/>
                    <a:pt x="2569" y="526"/>
                    <a:pt x="2569" y="1285"/>
                  </a:cubicBezTo>
                  <a:cubicBezTo>
                    <a:pt x="2569" y="2044"/>
                    <a:pt x="1985" y="2569"/>
                    <a:pt x="1226" y="2569"/>
                  </a:cubicBezTo>
                  <a:cubicBezTo>
                    <a:pt x="526" y="2511"/>
                    <a:pt x="1" y="1985"/>
                    <a:pt x="1" y="1227"/>
                  </a:cubicBezTo>
                  <a:cubicBezTo>
                    <a:pt x="1" y="526"/>
                    <a:pt x="584" y="1"/>
                    <a:pt x="128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9" name="Google Shape;5099;p14"/>
            <p:cNvSpPr/>
            <p:nvPr/>
          </p:nvSpPr>
          <p:spPr>
            <a:xfrm>
              <a:off x="1672175" y="416060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2569" y="1285"/>
                  </a:moveTo>
                  <a:cubicBezTo>
                    <a:pt x="2569" y="2044"/>
                    <a:pt x="1985" y="2569"/>
                    <a:pt x="1284" y="2569"/>
                  </a:cubicBezTo>
                  <a:cubicBezTo>
                    <a:pt x="526" y="2569"/>
                    <a:pt x="0" y="1985"/>
                    <a:pt x="0" y="1227"/>
                  </a:cubicBezTo>
                  <a:cubicBezTo>
                    <a:pt x="0" y="526"/>
                    <a:pt x="584" y="1"/>
                    <a:pt x="1284" y="1"/>
                  </a:cubicBezTo>
                  <a:cubicBezTo>
                    <a:pt x="2043" y="59"/>
                    <a:pt x="2569" y="585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0" name="Google Shape;5100;p14"/>
            <p:cNvSpPr/>
            <p:nvPr/>
          </p:nvSpPr>
          <p:spPr>
            <a:xfrm>
              <a:off x="4859200" y="483275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343" y="0"/>
                  </a:moveTo>
                  <a:cubicBezTo>
                    <a:pt x="2043" y="0"/>
                    <a:pt x="2569" y="584"/>
                    <a:pt x="2569" y="1284"/>
                  </a:cubicBezTo>
                  <a:cubicBezTo>
                    <a:pt x="2569" y="2043"/>
                    <a:pt x="1985" y="2627"/>
                    <a:pt x="1226" y="2569"/>
                  </a:cubicBezTo>
                  <a:cubicBezTo>
                    <a:pt x="526" y="2569"/>
                    <a:pt x="0" y="1985"/>
                    <a:pt x="0" y="1284"/>
                  </a:cubicBezTo>
                  <a:cubicBezTo>
                    <a:pt x="59" y="526"/>
                    <a:pt x="584" y="0"/>
                    <a:pt x="134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1" name="Google Shape;5101;p14"/>
            <p:cNvSpPr/>
            <p:nvPr/>
          </p:nvSpPr>
          <p:spPr>
            <a:xfrm>
              <a:off x="6084975" y="1709050"/>
              <a:ext cx="64225" cy="65700"/>
            </a:xfrm>
            <a:custGeom>
              <a:avLst/>
              <a:gdLst/>
              <a:ahLst/>
              <a:cxnLst/>
              <a:rect l="l" t="t" r="r" b="b"/>
              <a:pathLst>
                <a:path w="2569" h="2628" extrusionOk="0">
                  <a:moveTo>
                    <a:pt x="2569" y="1285"/>
                  </a:moveTo>
                  <a:cubicBezTo>
                    <a:pt x="2569" y="2043"/>
                    <a:pt x="2044" y="2569"/>
                    <a:pt x="1343" y="2569"/>
                  </a:cubicBezTo>
                  <a:cubicBezTo>
                    <a:pt x="584" y="2627"/>
                    <a:pt x="1" y="2043"/>
                    <a:pt x="1" y="1285"/>
                  </a:cubicBezTo>
                  <a:cubicBezTo>
                    <a:pt x="59" y="584"/>
                    <a:pt x="584" y="0"/>
                    <a:pt x="1343" y="59"/>
                  </a:cubicBezTo>
                  <a:cubicBezTo>
                    <a:pt x="2044" y="59"/>
                    <a:pt x="2569" y="584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2" name="Google Shape;5102;p14"/>
            <p:cNvSpPr/>
            <p:nvPr/>
          </p:nvSpPr>
          <p:spPr>
            <a:xfrm>
              <a:off x="2897950" y="5142700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285" y="2627"/>
                  </a:moveTo>
                  <a:cubicBezTo>
                    <a:pt x="584" y="2627"/>
                    <a:pt x="0" y="2102"/>
                    <a:pt x="0" y="1343"/>
                  </a:cubicBezTo>
                  <a:cubicBezTo>
                    <a:pt x="0" y="642"/>
                    <a:pt x="526" y="59"/>
                    <a:pt x="1226" y="59"/>
                  </a:cubicBezTo>
                  <a:cubicBezTo>
                    <a:pt x="1985" y="0"/>
                    <a:pt x="2569" y="584"/>
                    <a:pt x="2569" y="1343"/>
                  </a:cubicBezTo>
                  <a:cubicBezTo>
                    <a:pt x="2569" y="2043"/>
                    <a:pt x="2043" y="2627"/>
                    <a:pt x="1285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3" name="Google Shape;5103;p14"/>
            <p:cNvSpPr/>
            <p:nvPr/>
          </p:nvSpPr>
          <p:spPr>
            <a:xfrm>
              <a:off x="6333050" y="2936300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452" y="1985"/>
                    <a:pt x="1927" y="2510"/>
                    <a:pt x="1168" y="2510"/>
                  </a:cubicBezTo>
                  <a:cubicBezTo>
                    <a:pt x="526" y="2452"/>
                    <a:pt x="1" y="1926"/>
                    <a:pt x="1" y="1226"/>
                  </a:cubicBezTo>
                  <a:cubicBezTo>
                    <a:pt x="1" y="525"/>
                    <a:pt x="584" y="0"/>
                    <a:pt x="1285" y="0"/>
                  </a:cubicBezTo>
                  <a:cubicBezTo>
                    <a:pt x="1985" y="0"/>
                    <a:pt x="2510" y="584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4" name="Google Shape;5104;p14"/>
            <p:cNvSpPr/>
            <p:nvPr/>
          </p:nvSpPr>
          <p:spPr>
            <a:xfrm>
              <a:off x="5597575" y="975050"/>
              <a:ext cx="61325" cy="61300"/>
            </a:xfrm>
            <a:custGeom>
              <a:avLst/>
              <a:gdLst/>
              <a:ahLst/>
              <a:cxnLst/>
              <a:rect l="l" t="t" r="r" b="b"/>
              <a:pathLst>
                <a:path w="2453" h="2452" extrusionOk="0">
                  <a:moveTo>
                    <a:pt x="1227" y="0"/>
                  </a:moveTo>
                  <a:cubicBezTo>
                    <a:pt x="1927" y="0"/>
                    <a:pt x="2452" y="584"/>
                    <a:pt x="2452" y="1226"/>
                  </a:cubicBezTo>
                  <a:cubicBezTo>
                    <a:pt x="2452" y="1868"/>
                    <a:pt x="1869" y="2452"/>
                    <a:pt x="1227" y="2452"/>
                  </a:cubicBezTo>
                  <a:cubicBezTo>
                    <a:pt x="526" y="2452"/>
                    <a:pt x="1" y="1868"/>
                    <a:pt x="1" y="1168"/>
                  </a:cubicBezTo>
                  <a:cubicBezTo>
                    <a:pt x="1" y="525"/>
                    <a:pt x="585" y="0"/>
                    <a:pt x="12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5" name="Google Shape;5105;p14"/>
            <p:cNvSpPr/>
            <p:nvPr/>
          </p:nvSpPr>
          <p:spPr>
            <a:xfrm>
              <a:off x="3634875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1226" y="2510"/>
                  </a:moveTo>
                  <a:cubicBezTo>
                    <a:pt x="526" y="2510"/>
                    <a:pt x="1" y="1926"/>
                    <a:pt x="1" y="1226"/>
                  </a:cubicBezTo>
                  <a:cubicBezTo>
                    <a:pt x="59" y="525"/>
                    <a:pt x="584" y="0"/>
                    <a:pt x="1226" y="0"/>
                  </a:cubicBezTo>
                  <a:cubicBezTo>
                    <a:pt x="1927" y="0"/>
                    <a:pt x="2510" y="584"/>
                    <a:pt x="2452" y="1284"/>
                  </a:cubicBezTo>
                  <a:cubicBezTo>
                    <a:pt x="2452" y="1985"/>
                    <a:pt x="1927" y="2510"/>
                    <a:pt x="1226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6" name="Google Shape;5106;p14"/>
            <p:cNvSpPr/>
            <p:nvPr/>
          </p:nvSpPr>
          <p:spPr>
            <a:xfrm>
              <a:off x="6333050" y="2692600"/>
              <a:ext cx="62775" cy="62775"/>
            </a:xfrm>
            <a:custGeom>
              <a:avLst/>
              <a:gdLst/>
              <a:ahLst/>
              <a:cxnLst/>
              <a:rect l="l" t="t" r="r" b="b"/>
              <a:pathLst>
                <a:path w="2511" h="2511" extrusionOk="0">
                  <a:moveTo>
                    <a:pt x="2510" y="1284"/>
                  </a:moveTo>
                  <a:cubicBezTo>
                    <a:pt x="2510" y="1985"/>
                    <a:pt x="1927" y="2510"/>
                    <a:pt x="1226" y="2510"/>
                  </a:cubicBezTo>
                  <a:cubicBezTo>
                    <a:pt x="526" y="2510"/>
                    <a:pt x="1" y="1985"/>
                    <a:pt x="1" y="1284"/>
                  </a:cubicBezTo>
                  <a:cubicBezTo>
                    <a:pt x="1" y="584"/>
                    <a:pt x="584" y="0"/>
                    <a:pt x="1285" y="59"/>
                  </a:cubicBezTo>
                  <a:cubicBezTo>
                    <a:pt x="1985" y="59"/>
                    <a:pt x="2510" y="584"/>
                    <a:pt x="2510" y="128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7" name="Google Shape;5107;p14"/>
            <p:cNvSpPr/>
            <p:nvPr/>
          </p:nvSpPr>
          <p:spPr>
            <a:xfrm>
              <a:off x="3881500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510" y="1926"/>
                    <a:pt x="1985" y="2452"/>
                    <a:pt x="1284" y="2452"/>
                  </a:cubicBezTo>
                  <a:cubicBezTo>
                    <a:pt x="584" y="2510"/>
                    <a:pt x="0" y="1985"/>
                    <a:pt x="0" y="1226"/>
                  </a:cubicBezTo>
                  <a:cubicBezTo>
                    <a:pt x="0" y="525"/>
                    <a:pt x="584" y="0"/>
                    <a:pt x="1284" y="0"/>
                  </a:cubicBezTo>
                  <a:cubicBezTo>
                    <a:pt x="1985" y="0"/>
                    <a:pt x="2510" y="525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8" name="Google Shape;5108;p14"/>
            <p:cNvSpPr/>
            <p:nvPr/>
          </p:nvSpPr>
          <p:spPr>
            <a:xfrm>
              <a:off x="6333050" y="2447425"/>
              <a:ext cx="61325" cy="59875"/>
            </a:xfrm>
            <a:custGeom>
              <a:avLst/>
              <a:gdLst/>
              <a:ahLst/>
              <a:cxnLst/>
              <a:rect l="l" t="t" r="r" b="b"/>
              <a:pathLst>
                <a:path w="2453" h="2395" extrusionOk="0">
                  <a:moveTo>
                    <a:pt x="2452" y="1168"/>
                  </a:moveTo>
                  <a:cubicBezTo>
                    <a:pt x="2452" y="1810"/>
                    <a:pt x="1868" y="2394"/>
                    <a:pt x="1226" y="2394"/>
                  </a:cubicBezTo>
                  <a:cubicBezTo>
                    <a:pt x="643" y="2394"/>
                    <a:pt x="59" y="1869"/>
                    <a:pt x="59" y="1227"/>
                  </a:cubicBezTo>
                  <a:cubicBezTo>
                    <a:pt x="1" y="585"/>
                    <a:pt x="584" y="1"/>
                    <a:pt x="1226" y="1"/>
                  </a:cubicBezTo>
                  <a:cubicBezTo>
                    <a:pt x="1868" y="1"/>
                    <a:pt x="2452" y="585"/>
                    <a:pt x="2452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9" name="Google Shape;5109;p14"/>
            <p:cNvSpPr/>
            <p:nvPr/>
          </p:nvSpPr>
          <p:spPr>
            <a:xfrm>
              <a:off x="6086425" y="3919825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227" y="1"/>
                  </a:moveTo>
                  <a:cubicBezTo>
                    <a:pt x="1869" y="1"/>
                    <a:pt x="2453" y="584"/>
                    <a:pt x="2453" y="1226"/>
                  </a:cubicBezTo>
                  <a:cubicBezTo>
                    <a:pt x="2453" y="1869"/>
                    <a:pt x="1869" y="2394"/>
                    <a:pt x="1285" y="2452"/>
                  </a:cubicBezTo>
                  <a:cubicBezTo>
                    <a:pt x="585" y="2452"/>
                    <a:pt x="1" y="1869"/>
                    <a:pt x="59" y="1168"/>
                  </a:cubicBezTo>
                  <a:cubicBezTo>
                    <a:pt x="59" y="584"/>
                    <a:pt x="585" y="1"/>
                    <a:pt x="1227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0" name="Google Shape;5110;p14"/>
            <p:cNvSpPr/>
            <p:nvPr/>
          </p:nvSpPr>
          <p:spPr>
            <a:xfrm>
              <a:off x="2657175" y="486175"/>
              <a:ext cx="59850" cy="59875"/>
            </a:xfrm>
            <a:custGeom>
              <a:avLst/>
              <a:gdLst/>
              <a:ahLst/>
              <a:cxnLst/>
              <a:rect l="l" t="t" r="r" b="b"/>
              <a:pathLst>
                <a:path w="2394" h="2395" extrusionOk="0">
                  <a:moveTo>
                    <a:pt x="2394" y="1168"/>
                  </a:moveTo>
                  <a:cubicBezTo>
                    <a:pt x="2394" y="1752"/>
                    <a:pt x="1868" y="2336"/>
                    <a:pt x="1226" y="2394"/>
                  </a:cubicBezTo>
                  <a:cubicBezTo>
                    <a:pt x="584" y="2394"/>
                    <a:pt x="0" y="1810"/>
                    <a:pt x="0" y="1168"/>
                  </a:cubicBezTo>
                  <a:cubicBezTo>
                    <a:pt x="0" y="526"/>
                    <a:pt x="584" y="1"/>
                    <a:pt x="1168" y="1"/>
                  </a:cubicBezTo>
                  <a:cubicBezTo>
                    <a:pt x="1810" y="1"/>
                    <a:pt x="2394" y="526"/>
                    <a:pt x="2394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1" name="Google Shape;5111;p14"/>
            <p:cNvSpPr/>
            <p:nvPr/>
          </p:nvSpPr>
          <p:spPr>
            <a:xfrm>
              <a:off x="4126650" y="239575"/>
              <a:ext cx="58400" cy="59850"/>
            </a:xfrm>
            <a:custGeom>
              <a:avLst/>
              <a:gdLst/>
              <a:ahLst/>
              <a:cxnLst/>
              <a:rect l="l" t="t" r="r" b="b"/>
              <a:pathLst>
                <a:path w="2336" h="2394" extrusionOk="0">
                  <a:moveTo>
                    <a:pt x="1168" y="2335"/>
                  </a:moveTo>
                  <a:cubicBezTo>
                    <a:pt x="526" y="2394"/>
                    <a:pt x="0" y="1810"/>
                    <a:pt x="0" y="1226"/>
                  </a:cubicBezTo>
                  <a:cubicBezTo>
                    <a:pt x="0" y="584"/>
                    <a:pt x="526" y="0"/>
                    <a:pt x="1168" y="0"/>
                  </a:cubicBezTo>
                  <a:cubicBezTo>
                    <a:pt x="1752" y="0"/>
                    <a:pt x="2335" y="526"/>
                    <a:pt x="2335" y="1168"/>
                  </a:cubicBezTo>
                  <a:cubicBezTo>
                    <a:pt x="2335" y="1810"/>
                    <a:pt x="1810" y="2335"/>
                    <a:pt x="1168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2" name="Google Shape;5112;p14"/>
            <p:cNvSpPr/>
            <p:nvPr/>
          </p:nvSpPr>
          <p:spPr>
            <a:xfrm>
              <a:off x="5845650" y="1223125"/>
              <a:ext cx="56950" cy="58375"/>
            </a:xfrm>
            <a:custGeom>
              <a:avLst/>
              <a:gdLst/>
              <a:ahLst/>
              <a:cxnLst/>
              <a:rect l="l" t="t" r="r" b="b"/>
              <a:pathLst>
                <a:path w="2278" h="2335" extrusionOk="0">
                  <a:moveTo>
                    <a:pt x="2277" y="1167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335"/>
                    <a:pt x="1" y="1810"/>
                    <a:pt x="1" y="1109"/>
                  </a:cubicBezTo>
                  <a:cubicBezTo>
                    <a:pt x="59" y="467"/>
                    <a:pt x="526" y="0"/>
                    <a:pt x="1168" y="0"/>
                  </a:cubicBezTo>
                  <a:cubicBezTo>
                    <a:pt x="1810" y="0"/>
                    <a:pt x="2277" y="525"/>
                    <a:pt x="2277" y="116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3" name="Google Shape;5113;p14"/>
            <p:cNvSpPr/>
            <p:nvPr/>
          </p:nvSpPr>
          <p:spPr>
            <a:xfrm>
              <a:off x="3394100" y="241025"/>
              <a:ext cx="58400" cy="56950"/>
            </a:xfrm>
            <a:custGeom>
              <a:avLst/>
              <a:gdLst/>
              <a:ahLst/>
              <a:cxnLst/>
              <a:rect l="l" t="t" r="r" b="b"/>
              <a:pathLst>
                <a:path w="2336" h="2278" extrusionOk="0">
                  <a:moveTo>
                    <a:pt x="2277" y="1168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277"/>
                    <a:pt x="0" y="1752"/>
                    <a:pt x="59" y="1051"/>
                  </a:cubicBezTo>
                  <a:cubicBezTo>
                    <a:pt x="59" y="409"/>
                    <a:pt x="584" y="1"/>
                    <a:pt x="1226" y="1"/>
                  </a:cubicBezTo>
                  <a:cubicBezTo>
                    <a:pt x="1868" y="1"/>
                    <a:pt x="2335" y="526"/>
                    <a:pt x="2277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4" name="Google Shape;5114;p14"/>
            <p:cNvSpPr/>
            <p:nvPr/>
          </p:nvSpPr>
          <p:spPr>
            <a:xfrm>
              <a:off x="6335975" y="3185825"/>
              <a:ext cx="56925" cy="56925"/>
            </a:xfrm>
            <a:custGeom>
              <a:avLst/>
              <a:gdLst/>
              <a:ahLst/>
              <a:cxnLst/>
              <a:rect l="l" t="t" r="r" b="b"/>
              <a:pathLst>
                <a:path w="2277" h="2277" extrusionOk="0">
                  <a:moveTo>
                    <a:pt x="1168" y="2277"/>
                  </a:moveTo>
                  <a:cubicBezTo>
                    <a:pt x="526" y="2277"/>
                    <a:pt x="0" y="1810"/>
                    <a:pt x="0" y="1168"/>
                  </a:cubicBezTo>
                  <a:cubicBezTo>
                    <a:pt x="0" y="467"/>
                    <a:pt x="467" y="0"/>
                    <a:pt x="1168" y="0"/>
                  </a:cubicBezTo>
                  <a:cubicBezTo>
                    <a:pt x="1810" y="0"/>
                    <a:pt x="2277" y="526"/>
                    <a:pt x="2277" y="1109"/>
                  </a:cubicBezTo>
                  <a:cubicBezTo>
                    <a:pt x="2277" y="1751"/>
                    <a:pt x="1751" y="2277"/>
                    <a:pt x="1168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5" name="Google Shape;5115;p14"/>
            <p:cNvSpPr/>
            <p:nvPr/>
          </p:nvSpPr>
          <p:spPr>
            <a:xfrm>
              <a:off x="5356800" y="731350"/>
              <a:ext cx="56950" cy="55475"/>
            </a:xfrm>
            <a:custGeom>
              <a:avLst/>
              <a:gdLst/>
              <a:ahLst/>
              <a:cxnLst/>
              <a:rect l="l" t="t" r="r" b="b"/>
              <a:pathLst>
                <a:path w="2278" h="2219" extrusionOk="0">
                  <a:moveTo>
                    <a:pt x="1168" y="2218"/>
                  </a:moveTo>
                  <a:cubicBezTo>
                    <a:pt x="526" y="2218"/>
                    <a:pt x="59" y="1810"/>
                    <a:pt x="1" y="1168"/>
                  </a:cubicBezTo>
                  <a:cubicBezTo>
                    <a:pt x="1" y="467"/>
                    <a:pt x="468" y="0"/>
                    <a:pt x="1110" y="0"/>
                  </a:cubicBezTo>
                  <a:cubicBezTo>
                    <a:pt x="1752" y="0"/>
                    <a:pt x="2277" y="467"/>
                    <a:pt x="2277" y="1051"/>
                  </a:cubicBezTo>
                  <a:cubicBezTo>
                    <a:pt x="2277" y="1693"/>
                    <a:pt x="1810" y="2218"/>
                    <a:pt x="1168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6" name="Google Shape;5116;p14"/>
            <p:cNvSpPr/>
            <p:nvPr/>
          </p:nvSpPr>
          <p:spPr>
            <a:xfrm>
              <a:off x="1924625" y="979425"/>
              <a:ext cx="52550" cy="52550"/>
            </a:xfrm>
            <a:custGeom>
              <a:avLst/>
              <a:gdLst/>
              <a:ahLst/>
              <a:cxnLst/>
              <a:rect l="l" t="t" r="r" b="b"/>
              <a:pathLst>
                <a:path w="2102" h="2102" extrusionOk="0">
                  <a:moveTo>
                    <a:pt x="2102" y="1051"/>
                  </a:moveTo>
                  <a:cubicBezTo>
                    <a:pt x="2102" y="1576"/>
                    <a:pt x="1635" y="2043"/>
                    <a:pt x="1051" y="2102"/>
                  </a:cubicBezTo>
                  <a:cubicBezTo>
                    <a:pt x="526" y="2102"/>
                    <a:pt x="0" y="1576"/>
                    <a:pt x="0" y="993"/>
                  </a:cubicBezTo>
                  <a:cubicBezTo>
                    <a:pt x="0" y="467"/>
                    <a:pt x="526" y="0"/>
                    <a:pt x="1051" y="0"/>
                  </a:cubicBezTo>
                  <a:cubicBezTo>
                    <a:pt x="1576" y="0"/>
                    <a:pt x="2102" y="467"/>
                    <a:pt x="2102" y="10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7" name="Google Shape;5117;p14"/>
            <p:cNvSpPr/>
            <p:nvPr/>
          </p:nvSpPr>
          <p:spPr>
            <a:xfrm>
              <a:off x="6337425" y="22052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1051" y="0"/>
                  </a:moveTo>
                  <a:cubicBezTo>
                    <a:pt x="1577" y="0"/>
                    <a:pt x="2102" y="467"/>
                    <a:pt x="2102" y="993"/>
                  </a:cubicBezTo>
                  <a:cubicBezTo>
                    <a:pt x="2160" y="1576"/>
                    <a:pt x="1635" y="2102"/>
                    <a:pt x="1051" y="2102"/>
                  </a:cubicBezTo>
                  <a:cubicBezTo>
                    <a:pt x="526" y="2043"/>
                    <a:pt x="1" y="1576"/>
                    <a:pt x="1" y="1051"/>
                  </a:cubicBezTo>
                  <a:cubicBezTo>
                    <a:pt x="1" y="467"/>
                    <a:pt x="526" y="0"/>
                    <a:pt x="105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8" name="Google Shape;5118;p14"/>
            <p:cNvSpPr/>
            <p:nvPr/>
          </p:nvSpPr>
          <p:spPr>
            <a:xfrm>
              <a:off x="1431400" y="171487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2101" y="1052"/>
                  </a:moveTo>
                  <a:cubicBezTo>
                    <a:pt x="2101" y="1635"/>
                    <a:pt x="1635" y="2102"/>
                    <a:pt x="1051" y="2102"/>
                  </a:cubicBezTo>
                  <a:cubicBezTo>
                    <a:pt x="467" y="2102"/>
                    <a:pt x="0" y="1577"/>
                    <a:pt x="0" y="1052"/>
                  </a:cubicBezTo>
                  <a:cubicBezTo>
                    <a:pt x="0" y="468"/>
                    <a:pt x="525" y="1"/>
                    <a:pt x="1051" y="1"/>
                  </a:cubicBezTo>
                  <a:cubicBezTo>
                    <a:pt x="1576" y="59"/>
                    <a:pt x="2101" y="526"/>
                    <a:pt x="2101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9" name="Google Shape;5119;p14"/>
            <p:cNvSpPr/>
            <p:nvPr/>
          </p:nvSpPr>
          <p:spPr>
            <a:xfrm>
              <a:off x="5601950" y="4661125"/>
              <a:ext cx="52575" cy="52575"/>
            </a:xfrm>
            <a:custGeom>
              <a:avLst/>
              <a:gdLst/>
              <a:ahLst/>
              <a:cxnLst/>
              <a:rect l="l" t="t" r="r" b="b"/>
              <a:pathLst>
                <a:path w="2103" h="2103" extrusionOk="0">
                  <a:moveTo>
                    <a:pt x="2102" y="993"/>
                  </a:moveTo>
                  <a:cubicBezTo>
                    <a:pt x="2102" y="1519"/>
                    <a:pt x="1635" y="2044"/>
                    <a:pt x="1052" y="2044"/>
                  </a:cubicBezTo>
                  <a:cubicBezTo>
                    <a:pt x="526" y="2102"/>
                    <a:pt x="1" y="1577"/>
                    <a:pt x="1" y="993"/>
                  </a:cubicBezTo>
                  <a:cubicBezTo>
                    <a:pt x="1" y="468"/>
                    <a:pt x="468" y="1"/>
                    <a:pt x="1052" y="1"/>
                  </a:cubicBezTo>
                  <a:cubicBezTo>
                    <a:pt x="1577" y="1"/>
                    <a:pt x="2044" y="468"/>
                    <a:pt x="2102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0" name="Google Shape;5120;p14"/>
            <p:cNvSpPr/>
            <p:nvPr/>
          </p:nvSpPr>
          <p:spPr>
            <a:xfrm>
              <a:off x="4865025" y="51500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2102" y="992"/>
                  </a:moveTo>
                  <a:cubicBezTo>
                    <a:pt x="2161" y="1518"/>
                    <a:pt x="1694" y="2043"/>
                    <a:pt x="1110" y="2101"/>
                  </a:cubicBezTo>
                  <a:cubicBezTo>
                    <a:pt x="526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2" y="0"/>
                  </a:cubicBezTo>
                  <a:cubicBezTo>
                    <a:pt x="1577" y="0"/>
                    <a:pt x="2102" y="467"/>
                    <a:pt x="2102" y="99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1" name="Google Shape;5121;p14"/>
            <p:cNvSpPr/>
            <p:nvPr/>
          </p:nvSpPr>
          <p:spPr>
            <a:xfrm>
              <a:off x="4376175" y="242500"/>
              <a:ext cx="52575" cy="52550"/>
            </a:xfrm>
            <a:custGeom>
              <a:avLst/>
              <a:gdLst/>
              <a:ahLst/>
              <a:cxnLst/>
              <a:rect l="l" t="t" r="r" b="b"/>
              <a:pathLst>
                <a:path w="2103" h="2102" extrusionOk="0">
                  <a:moveTo>
                    <a:pt x="2102" y="1109"/>
                  </a:moveTo>
                  <a:cubicBezTo>
                    <a:pt x="2044" y="1634"/>
                    <a:pt x="1577" y="2101"/>
                    <a:pt x="1051" y="2101"/>
                  </a:cubicBezTo>
                  <a:cubicBezTo>
                    <a:pt x="468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1" y="58"/>
                  </a:cubicBezTo>
                  <a:cubicBezTo>
                    <a:pt x="1635" y="58"/>
                    <a:pt x="2102" y="525"/>
                    <a:pt x="2102" y="110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2" name="Google Shape;5122;p14"/>
            <p:cNvSpPr/>
            <p:nvPr/>
          </p:nvSpPr>
          <p:spPr>
            <a:xfrm>
              <a:off x="1190625" y="2942125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8"/>
                    <a:pt x="1518" y="1985"/>
                    <a:pt x="992" y="1985"/>
                  </a:cubicBezTo>
                  <a:cubicBezTo>
                    <a:pt x="409" y="1985"/>
                    <a:pt x="0" y="1576"/>
                    <a:pt x="0" y="993"/>
                  </a:cubicBezTo>
                  <a:cubicBezTo>
                    <a:pt x="0" y="409"/>
                    <a:pt x="350" y="117"/>
                    <a:pt x="876" y="59"/>
                  </a:cubicBezTo>
                  <a:cubicBezTo>
                    <a:pt x="1459" y="0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3" name="Google Shape;5123;p14"/>
            <p:cNvSpPr/>
            <p:nvPr/>
          </p:nvSpPr>
          <p:spPr>
            <a:xfrm>
              <a:off x="2169775" y="734250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1927" y="935"/>
                  </a:moveTo>
                  <a:cubicBezTo>
                    <a:pt x="1868" y="1577"/>
                    <a:pt x="1577" y="1927"/>
                    <a:pt x="935" y="1927"/>
                  </a:cubicBezTo>
                  <a:cubicBezTo>
                    <a:pt x="351" y="1927"/>
                    <a:pt x="1" y="1577"/>
                    <a:pt x="1" y="935"/>
                  </a:cubicBezTo>
                  <a:cubicBezTo>
                    <a:pt x="59" y="410"/>
                    <a:pt x="351" y="59"/>
                    <a:pt x="935" y="59"/>
                  </a:cubicBezTo>
                  <a:cubicBezTo>
                    <a:pt x="1577" y="1"/>
                    <a:pt x="1810" y="410"/>
                    <a:pt x="1927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4" name="Google Shape;5124;p14"/>
            <p:cNvSpPr/>
            <p:nvPr/>
          </p:nvSpPr>
          <p:spPr>
            <a:xfrm>
              <a:off x="1190625" y="2695500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9"/>
                    <a:pt x="1518" y="1927"/>
                    <a:pt x="992" y="1985"/>
                  </a:cubicBezTo>
                  <a:cubicBezTo>
                    <a:pt x="409" y="1985"/>
                    <a:pt x="0" y="1577"/>
                    <a:pt x="0" y="993"/>
                  </a:cubicBezTo>
                  <a:cubicBezTo>
                    <a:pt x="0" y="409"/>
                    <a:pt x="350" y="118"/>
                    <a:pt x="876" y="59"/>
                  </a:cubicBezTo>
                  <a:cubicBezTo>
                    <a:pt x="1459" y="1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5" name="Google Shape;5125;p14"/>
            <p:cNvSpPr/>
            <p:nvPr/>
          </p:nvSpPr>
          <p:spPr>
            <a:xfrm>
              <a:off x="6340350" y="3432425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934" y="1927"/>
                  </a:moveTo>
                  <a:cubicBezTo>
                    <a:pt x="409" y="1927"/>
                    <a:pt x="0" y="1519"/>
                    <a:pt x="0" y="935"/>
                  </a:cubicBezTo>
                  <a:cubicBezTo>
                    <a:pt x="0" y="410"/>
                    <a:pt x="467" y="1"/>
                    <a:pt x="993" y="1"/>
                  </a:cubicBezTo>
                  <a:cubicBezTo>
                    <a:pt x="1576" y="59"/>
                    <a:pt x="1868" y="410"/>
                    <a:pt x="1927" y="935"/>
                  </a:cubicBezTo>
                  <a:cubicBezTo>
                    <a:pt x="1927" y="1519"/>
                    <a:pt x="1518" y="1927"/>
                    <a:pt x="934" y="19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6" name="Google Shape;5126;p14"/>
            <p:cNvSpPr/>
            <p:nvPr/>
          </p:nvSpPr>
          <p:spPr>
            <a:xfrm>
              <a:off x="3151850" y="245400"/>
              <a:ext cx="48200" cy="46725"/>
            </a:xfrm>
            <a:custGeom>
              <a:avLst/>
              <a:gdLst/>
              <a:ahLst/>
              <a:cxnLst/>
              <a:rect l="l" t="t" r="r" b="b"/>
              <a:pathLst>
                <a:path w="1928" h="1869" extrusionOk="0">
                  <a:moveTo>
                    <a:pt x="1927" y="993"/>
                  </a:moveTo>
                  <a:cubicBezTo>
                    <a:pt x="1869" y="1518"/>
                    <a:pt x="1577" y="1869"/>
                    <a:pt x="993" y="1869"/>
                  </a:cubicBezTo>
                  <a:cubicBezTo>
                    <a:pt x="410" y="1869"/>
                    <a:pt x="1" y="1402"/>
                    <a:pt x="59" y="876"/>
                  </a:cubicBezTo>
                  <a:cubicBezTo>
                    <a:pt x="118" y="293"/>
                    <a:pt x="468" y="1"/>
                    <a:pt x="1052" y="1"/>
                  </a:cubicBezTo>
                  <a:cubicBezTo>
                    <a:pt x="1635" y="59"/>
                    <a:pt x="1869" y="409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7" name="Google Shape;5127;p14"/>
            <p:cNvSpPr/>
            <p:nvPr/>
          </p:nvSpPr>
          <p:spPr>
            <a:xfrm>
              <a:off x="5850025" y="4415975"/>
              <a:ext cx="48200" cy="48175"/>
            </a:xfrm>
            <a:custGeom>
              <a:avLst/>
              <a:gdLst/>
              <a:ahLst/>
              <a:cxnLst/>
              <a:rect l="l" t="t" r="r" b="b"/>
              <a:pathLst>
                <a:path w="1928" h="1927" extrusionOk="0">
                  <a:moveTo>
                    <a:pt x="935" y="1"/>
                  </a:moveTo>
                  <a:cubicBezTo>
                    <a:pt x="1519" y="1"/>
                    <a:pt x="1927" y="409"/>
                    <a:pt x="1927" y="935"/>
                  </a:cubicBezTo>
                  <a:cubicBezTo>
                    <a:pt x="1927" y="1518"/>
                    <a:pt x="1519" y="1927"/>
                    <a:pt x="993" y="1927"/>
                  </a:cubicBezTo>
                  <a:cubicBezTo>
                    <a:pt x="410" y="1869"/>
                    <a:pt x="59" y="1577"/>
                    <a:pt x="59" y="993"/>
                  </a:cubicBezTo>
                  <a:cubicBezTo>
                    <a:pt x="1" y="468"/>
                    <a:pt x="410" y="1"/>
                    <a:pt x="9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8" name="Google Shape;5128;p14"/>
            <p:cNvSpPr/>
            <p:nvPr/>
          </p:nvSpPr>
          <p:spPr>
            <a:xfrm>
              <a:off x="3640725" y="5393675"/>
              <a:ext cx="49625" cy="49650"/>
            </a:xfrm>
            <a:custGeom>
              <a:avLst/>
              <a:gdLst/>
              <a:ahLst/>
              <a:cxnLst/>
              <a:rect l="l" t="t" r="r" b="b"/>
              <a:pathLst>
                <a:path w="1985" h="1986" extrusionOk="0">
                  <a:moveTo>
                    <a:pt x="934" y="1985"/>
                  </a:moveTo>
                  <a:cubicBezTo>
                    <a:pt x="409" y="1927"/>
                    <a:pt x="0" y="1460"/>
                    <a:pt x="58" y="935"/>
                  </a:cubicBezTo>
                  <a:cubicBezTo>
                    <a:pt x="117" y="351"/>
                    <a:pt x="584" y="1"/>
                    <a:pt x="1109" y="59"/>
                  </a:cubicBezTo>
                  <a:cubicBezTo>
                    <a:pt x="1693" y="118"/>
                    <a:pt x="1985" y="468"/>
                    <a:pt x="1985" y="1052"/>
                  </a:cubicBezTo>
                  <a:cubicBezTo>
                    <a:pt x="1985" y="1577"/>
                    <a:pt x="1518" y="1985"/>
                    <a:pt x="934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9" name="Google Shape;5129;p14"/>
            <p:cNvSpPr/>
            <p:nvPr/>
          </p:nvSpPr>
          <p:spPr>
            <a:xfrm>
              <a:off x="3884400" y="5393675"/>
              <a:ext cx="48200" cy="49650"/>
            </a:xfrm>
            <a:custGeom>
              <a:avLst/>
              <a:gdLst/>
              <a:ahLst/>
              <a:cxnLst/>
              <a:rect l="l" t="t" r="r" b="b"/>
              <a:pathLst>
                <a:path w="1928" h="1986" extrusionOk="0">
                  <a:moveTo>
                    <a:pt x="1927" y="993"/>
                  </a:moveTo>
                  <a:cubicBezTo>
                    <a:pt x="1927" y="1577"/>
                    <a:pt x="1519" y="1985"/>
                    <a:pt x="993" y="1985"/>
                  </a:cubicBezTo>
                  <a:cubicBezTo>
                    <a:pt x="409" y="1985"/>
                    <a:pt x="1" y="1519"/>
                    <a:pt x="1" y="993"/>
                  </a:cubicBezTo>
                  <a:cubicBezTo>
                    <a:pt x="59" y="409"/>
                    <a:pt x="409" y="59"/>
                    <a:pt x="935" y="59"/>
                  </a:cubicBezTo>
                  <a:cubicBezTo>
                    <a:pt x="1519" y="1"/>
                    <a:pt x="1927" y="468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0" name="Google Shape;5130;p14"/>
            <p:cNvSpPr/>
            <p:nvPr/>
          </p:nvSpPr>
          <p:spPr>
            <a:xfrm>
              <a:off x="1190625" y="2454725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1868" y="935"/>
                  </a:moveTo>
                  <a:cubicBezTo>
                    <a:pt x="1809" y="1518"/>
                    <a:pt x="1459" y="1869"/>
                    <a:pt x="934" y="1810"/>
                  </a:cubicBezTo>
                  <a:cubicBezTo>
                    <a:pt x="350" y="1810"/>
                    <a:pt x="0" y="1402"/>
                    <a:pt x="58" y="876"/>
                  </a:cubicBezTo>
                  <a:cubicBezTo>
                    <a:pt x="117" y="351"/>
                    <a:pt x="467" y="1"/>
                    <a:pt x="992" y="1"/>
                  </a:cubicBezTo>
                  <a:cubicBezTo>
                    <a:pt x="1518" y="1"/>
                    <a:pt x="1809" y="409"/>
                    <a:pt x="1868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1" name="Google Shape;5131;p14"/>
            <p:cNvSpPr/>
            <p:nvPr/>
          </p:nvSpPr>
          <p:spPr>
            <a:xfrm>
              <a:off x="1434300" y="39227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460" y="117"/>
                    <a:pt x="1869" y="409"/>
                    <a:pt x="1810" y="993"/>
                  </a:cubicBezTo>
                  <a:cubicBezTo>
                    <a:pt x="1810" y="1518"/>
                    <a:pt x="1460" y="1868"/>
                    <a:pt x="876" y="1868"/>
                  </a:cubicBezTo>
                  <a:cubicBezTo>
                    <a:pt x="351" y="1810"/>
                    <a:pt x="1" y="1460"/>
                    <a:pt x="1" y="934"/>
                  </a:cubicBezTo>
                  <a:cubicBezTo>
                    <a:pt x="1" y="351"/>
                    <a:pt x="351" y="117"/>
                    <a:pt x="9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2" name="Google Shape;5132;p14"/>
            <p:cNvSpPr/>
            <p:nvPr/>
          </p:nvSpPr>
          <p:spPr>
            <a:xfrm>
              <a:off x="1680925" y="122457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934"/>
                  </a:moveTo>
                  <a:cubicBezTo>
                    <a:pt x="1810" y="1460"/>
                    <a:pt x="1518" y="1868"/>
                    <a:pt x="934" y="1868"/>
                  </a:cubicBezTo>
                  <a:cubicBezTo>
                    <a:pt x="351" y="1868"/>
                    <a:pt x="0" y="1518"/>
                    <a:pt x="0" y="934"/>
                  </a:cubicBezTo>
                  <a:cubicBezTo>
                    <a:pt x="0" y="409"/>
                    <a:pt x="351" y="59"/>
                    <a:pt x="876" y="59"/>
                  </a:cubicBezTo>
                  <a:cubicBezTo>
                    <a:pt x="1460" y="0"/>
                    <a:pt x="1752" y="351"/>
                    <a:pt x="1868" y="93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3" name="Google Shape;5133;p14"/>
            <p:cNvSpPr/>
            <p:nvPr/>
          </p:nvSpPr>
          <p:spPr>
            <a:xfrm>
              <a:off x="5358275" y="4906300"/>
              <a:ext cx="45250" cy="45250"/>
            </a:xfrm>
            <a:custGeom>
              <a:avLst/>
              <a:gdLst/>
              <a:ahLst/>
              <a:cxnLst/>
              <a:rect l="l" t="t" r="r" b="b"/>
              <a:pathLst>
                <a:path w="1810" h="1810" extrusionOk="0">
                  <a:moveTo>
                    <a:pt x="876" y="0"/>
                  </a:moveTo>
                  <a:cubicBezTo>
                    <a:pt x="1459" y="59"/>
                    <a:pt x="1810" y="350"/>
                    <a:pt x="1810" y="876"/>
                  </a:cubicBezTo>
                  <a:cubicBezTo>
                    <a:pt x="1810" y="1459"/>
                    <a:pt x="1518" y="1810"/>
                    <a:pt x="934" y="1810"/>
                  </a:cubicBezTo>
                  <a:cubicBezTo>
                    <a:pt x="409" y="1810"/>
                    <a:pt x="58" y="1518"/>
                    <a:pt x="0" y="992"/>
                  </a:cubicBezTo>
                  <a:cubicBezTo>
                    <a:pt x="0" y="409"/>
                    <a:pt x="350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4" name="Google Shape;5134;p14"/>
            <p:cNvSpPr/>
            <p:nvPr/>
          </p:nvSpPr>
          <p:spPr>
            <a:xfrm>
              <a:off x="1192075" y="318582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701"/>
                  </a:moveTo>
                  <a:cubicBezTo>
                    <a:pt x="1751" y="1518"/>
                    <a:pt x="1460" y="1868"/>
                    <a:pt x="876" y="1868"/>
                  </a:cubicBezTo>
                  <a:cubicBezTo>
                    <a:pt x="351" y="1868"/>
                    <a:pt x="0" y="1518"/>
                    <a:pt x="0" y="993"/>
                  </a:cubicBezTo>
                  <a:cubicBezTo>
                    <a:pt x="0" y="409"/>
                    <a:pt x="351" y="0"/>
                    <a:pt x="934" y="117"/>
                  </a:cubicBezTo>
                  <a:cubicBezTo>
                    <a:pt x="1285" y="175"/>
                    <a:pt x="1576" y="526"/>
                    <a:pt x="1868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5" name="Google Shape;5135;p14"/>
            <p:cNvSpPr/>
            <p:nvPr/>
          </p:nvSpPr>
          <p:spPr>
            <a:xfrm>
              <a:off x="2660100" y="5152900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992" y="1869"/>
                  </a:moveTo>
                  <a:cubicBezTo>
                    <a:pt x="409" y="1810"/>
                    <a:pt x="0" y="1518"/>
                    <a:pt x="0" y="935"/>
                  </a:cubicBezTo>
                  <a:cubicBezTo>
                    <a:pt x="0" y="351"/>
                    <a:pt x="350" y="1"/>
                    <a:pt x="934" y="1"/>
                  </a:cubicBezTo>
                  <a:cubicBezTo>
                    <a:pt x="1459" y="1"/>
                    <a:pt x="1810" y="351"/>
                    <a:pt x="1810" y="876"/>
                  </a:cubicBezTo>
                  <a:cubicBezTo>
                    <a:pt x="1868" y="1460"/>
                    <a:pt x="1518" y="1752"/>
                    <a:pt x="992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6" name="Google Shape;5136;p14"/>
            <p:cNvSpPr/>
            <p:nvPr/>
          </p:nvSpPr>
          <p:spPr>
            <a:xfrm>
              <a:off x="3395550" y="53951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518" y="117"/>
                    <a:pt x="1869" y="350"/>
                    <a:pt x="1869" y="934"/>
                  </a:cubicBezTo>
                  <a:cubicBezTo>
                    <a:pt x="1869" y="1518"/>
                    <a:pt x="1518" y="1868"/>
                    <a:pt x="935" y="1868"/>
                  </a:cubicBezTo>
                  <a:cubicBezTo>
                    <a:pt x="409" y="1868"/>
                    <a:pt x="59" y="1518"/>
                    <a:pt x="59" y="993"/>
                  </a:cubicBezTo>
                  <a:cubicBezTo>
                    <a:pt x="1" y="409"/>
                    <a:pt x="409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7" name="Google Shape;5137;p14"/>
            <p:cNvSpPr/>
            <p:nvPr/>
          </p:nvSpPr>
          <p:spPr>
            <a:xfrm>
              <a:off x="4132475" y="5396600"/>
              <a:ext cx="46725" cy="45275"/>
            </a:xfrm>
            <a:custGeom>
              <a:avLst/>
              <a:gdLst/>
              <a:ahLst/>
              <a:cxnLst/>
              <a:rect l="l" t="t" r="r" b="b"/>
              <a:pathLst>
                <a:path w="1869" h="1811" extrusionOk="0">
                  <a:moveTo>
                    <a:pt x="1869" y="876"/>
                  </a:moveTo>
                  <a:cubicBezTo>
                    <a:pt x="1752" y="1460"/>
                    <a:pt x="1460" y="1810"/>
                    <a:pt x="876" y="1810"/>
                  </a:cubicBezTo>
                  <a:cubicBezTo>
                    <a:pt x="351" y="1752"/>
                    <a:pt x="1" y="1402"/>
                    <a:pt x="1" y="818"/>
                  </a:cubicBezTo>
                  <a:cubicBezTo>
                    <a:pt x="59" y="292"/>
                    <a:pt x="409" y="1"/>
                    <a:pt x="935" y="1"/>
                  </a:cubicBezTo>
                  <a:cubicBezTo>
                    <a:pt x="1519" y="1"/>
                    <a:pt x="1752" y="351"/>
                    <a:pt x="1869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8" name="Google Shape;5138;p14"/>
            <p:cNvSpPr/>
            <p:nvPr/>
          </p:nvSpPr>
          <p:spPr>
            <a:xfrm>
              <a:off x="1926075" y="4661125"/>
              <a:ext cx="45275" cy="43825"/>
            </a:xfrm>
            <a:custGeom>
              <a:avLst/>
              <a:gdLst/>
              <a:ahLst/>
              <a:cxnLst/>
              <a:rect l="l" t="t" r="r" b="b"/>
              <a:pathLst>
                <a:path w="1811" h="1753" extrusionOk="0">
                  <a:moveTo>
                    <a:pt x="1810" y="993"/>
                  </a:moveTo>
                  <a:cubicBezTo>
                    <a:pt x="1518" y="1227"/>
                    <a:pt x="1227" y="1577"/>
                    <a:pt x="876" y="1635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293" y="1"/>
                    <a:pt x="818" y="59"/>
                  </a:cubicBezTo>
                  <a:cubicBezTo>
                    <a:pt x="1168" y="118"/>
                    <a:pt x="1460" y="410"/>
                    <a:pt x="1810" y="643"/>
                  </a:cubicBezTo>
                  <a:cubicBezTo>
                    <a:pt x="1810" y="760"/>
                    <a:pt x="1810" y="876"/>
                    <a:pt x="1810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9" name="Google Shape;5139;p14"/>
            <p:cNvSpPr/>
            <p:nvPr/>
          </p:nvSpPr>
          <p:spPr>
            <a:xfrm>
              <a:off x="5117475" y="493475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2"/>
                  </a:moveTo>
                  <a:cubicBezTo>
                    <a:pt x="1519" y="1285"/>
                    <a:pt x="1227" y="1635"/>
                    <a:pt x="877" y="1694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351" y="1"/>
                    <a:pt x="818" y="59"/>
                  </a:cubicBezTo>
                  <a:cubicBezTo>
                    <a:pt x="1168" y="118"/>
                    <a:pt x="1460" y="468"/>
                    <a:pt x="1810" y="701"/>
                  </a:cubicBezTo>
                  <a:cubicBezTo>
                    <a:pt x="1810" y="818"/>
                    <a:pt x="1810" y="935"/>
                    <a:pt x="1810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0" name="Google Shape;5140;p14"/>
            <p:cNvSpPr/>
            <p:nvPr/>
          </p:nvSpPr>
          <p:spPr>
            <a:xfrm>
              <a:off x="6096650" y="1472650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1"/>
                  </a:moveTo>
                  <a:cubicBezTo>
                    <a:pt x="1460" y="1285"/>
                    <a:pt x="1226" y="1635"/>
                    <a:pt x="876" y="1693"/>
                  </a:cubicBezTo>
                  <a:cubicBezTo>
                    <a:pt x="351" y="1752"/>
                    <a:pt x="1" y="1401"/>
                    <a:pt x="1" y="876"/>
                  </a:cubicBezTo>
                  <a:cubicBezTo>
                    <a:pt x="1" y="351"/>
                    <a:pt x="351" y="0"/>
                    <a:pt x="818" y="59"/>
                  </a:cubicBezTo>
                  <a:cubicBezTo>
                    <a:pt x="1168" y="117"/>
                    <a:pt x="1460" y="467"/>
                    <a:pt x="1810" y="701"/>
                  </a:cubicBezTo>
                  <a:lnTo>
                    <a:pt x="1810" y="105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1" name="Google Shape;5141;p14"/>
            <p:cNvSpPr/>
            <p:nvPr/>
          </p:nvSpPr>
          <p:spPr>
            <a:xfrm>
              <a:off x="6098100" y="4173750"/>
              <a:ext cx="37975" cy="42325"/>
            </a:xfrm>
            <a:custGeom>
              <a:avLst/>
              <a:gdLst/>
              <a:ahLst/>
              <a:cxnLst/>
              <a:rect l="l" t="t" r="r" b="b"/>
              <a:pathLst>
                <a:path w="1519" h="1693" extrusionOk="0">
                  <a:moveTo>
                    <a:pt x="643" y="1693"/>
                  </a:moveTo>
                  <a:cubicBezTo>
                    <a:pt x="410" y="1401"/>
                    <a:pt x="1" y="1051"/>
                    <a:pt x="59" y="817"/>
                  </a:cubicBezTo>
                  <a:cubicBezTo>
                    <a:pt x="118" y="526"/>
                    <a:pt x="526" y="117"/>
                    <a:pt x="818" y="59"/>
                  </a:cubicBezTo>
                  <a:cubicBezTo>
                    <a:pt x="993" y="0"/>
                    <a:pt x="1460" y="467"/>
                    <a:pt x="1460" y="759"/>
                  </a:cubicBezTo>
                  <a:cubicBezTo>
                    <a:pt x="1519" y="1051"/>
                    <a:pt x="1168" y="1343"/>
                    <a:pt x="993" y="1635"/>
                  </a:cubicBezTo>
                  <a:cubicBezTo>
                    <a:pt x="876" y="1635"/>
                    <a:pt x="760" y="1635"/>
                    <a:pt x="643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2" name="Google Shape;5142;p14"/>
            <p:cNvSpPr/>
            <p:nvPr/>
          </p:nvSpPr>
          <p:spPr>
            <a:xfrm>
              <a:off x="1196450" y="2212500"/>
              <a:ext cx="40875" cy="37950"/>
            </a:xfrm>
            <a:custGeom>
              <a:avLst/>
              <a:gdLst/>
              <a:ahLst/>
              <a:cxnLst/>
              <a:rect l="l" t="t" r="r" b="b"/>
              <a:pathLst>
                <a:path w="1635" h="1518" extrusionOk="0">
                  <a:moveTo>
                    <a:pt x="1635" y="934"/>
                  </a:moveTo>
                  <a:cubicBezTo>
                    <a:pt x="1285" y="1109"/>
                    <a:pt x="993" y="1518"/>
                    <a:pt x="701" y="1460"/>
                  </a:cubicBezTo>
                  <a:cubicBezTo>
                    <a:pt x="409" y="1401"/>
                    <a:pt x="59" y="993"/>
                    <a:pt x="0" y="701"/>
                  </a:cubicBezTo>
                  <a:cubicBezTo>
                    <a:pt x="0" y="467"/>
                    <a:pt x="467" y="0"/>
                    <a:pt x="701" y="0"/>
                  </a:cubicBezTo>
                  <a:cubicBezTo>
                    <a:pt x="993" y="0"/>
                    <a:pt x="1343" y="350"/>
                    <a:pt x="1635" y="584"/>
                  </a:cubicBezTo>
                  <a:lnTo>
                    <a:pt x="1635" y="934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3" name="Google Shape;5143;p14"/>
            <p:cNvSpPr/>
            <p:nvPr/>
          </p:nvSpPr>
          <p:spPr>
            <a:xfrm>
              <a:off x="6346175" y="1970250"/>
              <a:ext cx="40900" cy="36525"/>
            </a:xfrm>
            <a:custGeom>
              <a:avLst/>
              <a:gdLst/>
              <a:ahLst/>
              <a:cxnLst/>
              <a:rect l="l" t="t" r="r" b="b"/>
              <a:pathLst>
                <a:path w="1636" h="1461" extrusionOk="0">
                  <a:moveTo>
                    <a:pt x="1577" y="935"/>
                  </a:moveTo>
                  <a:cubicBezTo>
                    <a:pt x="1285" y="1110"/>
                    <a:pt x="935" y="1460"/>
                    <a:pt x="701" y="1402"/>
                  </a:cubicBezTo>
                  <a:cubicBezTo>
                    <a:pt x="409" y="1402"/>
                    <a:pt x="59" y="935"/>
                    <a:pt x="1" y="643"/>
                  </a:cubicBezTo>
                  <a:cubicBezTo>
                    <a:pt x="1" y="468"/>
                    <a:pt x="468" y="1"/>
                    <a:pt x="701" y="1"/>
                  </a:cubicBezTo>
                  <a:cubicBezTo>
                    <a:pt x="993" y="1"/>
                    <a:pt x="1285" y="351"/>
                    <a:pt x="1635" y="526"/>
                  </a:cubicBezTo>
                  <a:cubicBezTo>
                    <a:pt x="1635" y="643"/>
                    <a:pt x="1635" y="818"/>
                    <a:pt x="1577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4" name="Google Shape;5144;p14"/>
            <p:cNvSpPr/>
            <p:nvPr/>
          </p:nvSpPr>
          <p:spPr>
            <a:xfrm>
              <a:off x="1685300" y="4417450"/>
              <a:ext cx="37975" cy="40875"/>
            </a:xfrm>
            <a:custGeom>
              <a:avLst/>
              <a:gdLst/>
              <a:ahLst/>
              <a:cxnLst/>
              <a:rect l="l" t="t" r="r" b="b"/>
              <a:pathLst>
                <a:path w="1519" h="1635" extrusionOk="0">
                  <a:moveTo>
                    <a:pt x="935" y="0"/>
                  </a:moveTo>
                  <a:cubicBezTo>
                    <a:pt x="1110" y="292"/>
                    <a:pt x="1518" y="642"/>
                    <a:pt x="1460" y="876"/>
                  </a:cubicBezTo>
                  <a:cubicBezTo>
                    <a:pt x="1401" y="1167"/>
                    <a:pt x="993" y="1576"/>
                    <a:pt x="701" y="1576"/>
                  </a:cubicBezTo>
                  <a:cubicBezTo>
                    <a:pt x="468" y="1634"/>
                    <a:pt x="59" y="1167"/>
                    <a:pt x="1" y="934"/>
                  </a:cubicBezTo>
                  <a:cubicBezTo>
                    <a:pt x="1" y="642"/>
                    <a:pt x="351" y="292"/>
                    <a:pt x="584" y="0"/>
                  </a:cubicBezTo>
                  <a:lnTo>
                    <a:pt x="935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5" name="Google Shape;5145;p14"/>
            <p:cNvSpPr/>
            <p:nvPr/>
          </p:nvSpPr>
          <p:spPr>
            <a:xfrm>
              <a:off x="4630100" y="246875"/>
              <a:ext cx="37950" cy="40875"/>
            </a:xfrm>
            <a:custGeom>
              <a:avLst/>
              <a:gdLst/>
              <a:ahLst/>
              <a:cxnLst/>
              <a:rect l="l" t="t" r="r" b="b"/>
              <a:pathLst>
                <a:path w="1518" h="1635" extrusionOk="0">
                  <a:moveTo>
                    <a:pt x="934" y="0"/>
                  </a:moveTo>
                  <a:cubicBezTo>
                    <a:pt x="1109" y="292"/>
                    <a:pt x="1518" y="642"/>
                    <a:pt x="1459" y="876"/>
                  </a:cubicBezTo>
                  <a:cubicBezTo>
                    <a:pt x="1401" y="1168"/>
                    <a:pt x="993" y="1576"/>
                    <a:pt x="701" y="1576"/>
                  </a:cubicBezTo>
                  <a:cubicBezTo>
                    <a:pt x="526" y="1635"/>
                    <a:pt x="59" y="1168"/>
                    <a:pt x="59" y="934"/>
                  </a:cubicBezTo>
                  <a:cubicBezTo>
                    <a:pt x="0" y="584"/>
                    <a:pt x="350" y="292"/>
                    <a:pt x="584" y="0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6" name="Google Shape;5146;p14"/>
            <p:cNvSpPr/>
            <p:nvPr/>
          </p:nvSpPr>
          <p:spPr>
            <a:xfrm>
              <a:off x="2175625" y="4910675"/>
              <a:ext cx="36500" cy="40875"/>
            </a:xfrm>
            <a:custGeom>
              <a:avLst/>
              <a:gdLst/>
              <a:ahLst/>
              <a:cxnLst/>
              <a:rect l="l" t="t" r="r" b="b"/>
              <a:pathLst>
                <a:path w="1460" h="1635" extrusionOk="0">
                  <a:moveTo>
                    <a:pt x="584" y="1635"/>
                  </a:moveTo>
                  <a:cubicBezTo>
                    <a:pt x="350" y="1343"/>
                    <a:pt x="0" y="1051"/>
                    <a:pt x="0" y="759"/>
                  </a:cubicBezTo>
                  <a:cubicBezTo>
                    <a:pt x="58" y="467"/>
                    <a:pt x="467" y="59"/>
                    <a:pt x="759" y="59"/>
                  </a:cubicBezTo>
                  <a:cubicBezTo>
                    <a:pt x="934" y="0"/>
                    <a:pt x="1401" y="467"/>
                    <a:pt x="1459" y="701"/>
                  </a:cubicBezTo>
                  <a:cubicBezTo>
                    <a:pt x="1459" y="993"/>
                    <a:pt x="1109" y="1343"/>
                    <a:pt x="934" y="1635"/>
                  </a:cubicBezTo>
                  <a:cubicBezTo>
                    <a:pt x="817" y="1635"/>
                    <a:pt x="701" y="1635"/>
                    <a:pt x="584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7" name="Google Shape;5147;p14"/>
            <p:cNvSpPr/>
            <p:nvPr/>
          </p:nvSpPr>
          <p:spPr>
            <a:xfrm>
              <a:off x="4379100" y="5399525"/>
              <a:ext cx="40875" cy="36500"/>
            </a:xfrm>
            <a:custGeom>
              <a:avLst/>
              <a:gdLst/>
              <a:ahLst/>
              <a:cxnLst/>
              <a:rect l="l" t="t" r="r" b="b"/>
              <a:pathLst>
                <a:path w="1635" h="1460" extrusionOk="0">
                  <a:moveTo>
                    <a:pt x="59" y="526"/>
                  </a:moveTo>
                  <a:cubicBezTo>
                    <a:pt x="351" y="351"/>
                    <a:pt x="701" y="0"/>
                    <a:pt x="993" y="59"/>
                  </a:cubicBezTo>
                  <a:cubicBezTo>
                    <a:pt x="1226" y="117"/>
                    <a:pt x="1576" y="526"/>
                    <a:pt x="1635" y="818"/>
                  </a:cubicBezTo>
                  <a:cubicBezTo>
                    <a:pt x="1635" y="1051"/>
                    <a:pt x="1168" y="1460"/>
                    <a:pt x="876" y="1460"/>
                  </a:cubicBezTo>
                  <a:cubicBezTo>
                    <a:pt x="584" y="1460"/>
                    <a:pt x="292" y="1109"/>
                    <a:pt x="0" y="876"/>
                  </a:cubicBezTo>
                  <a:cubicBezTo>
                    <a:pt x="0" y="759"/>
                    <a:pt x="59" y="642"/>
                    <a:pt x="59" y="5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8" name="Google Shape;5148;p14"/>
            <p:cNvSpPr/>
            <p:nvPr/>
          </p:nvSpPr>
          <p:spPr>
            <a:xfrm>
              <a:off x="2422225" y="497850"/>
              <a:ext cx="43800" cy="35050"/>
            </a:xfrm>
            <a:custGeom>
              <a:avLst/>
              <a:gdLst/>
              <a:ahLst/>
              <a:cxnLst/>
              <a:rect l="l" t="t" r="r" b="b"/>
              <a:pathLst>
                <a:path w="1752" h="1402" extrusionOk="0">
                  <a:moveTo>
                    <a:pt x="1752" y="701"/>
                  </a:moveTo>
                  <a:cubicBezTo>
                    <a:pt x="1285" y="1052"/>
                    <a:pt x="993" y="1402"/>
                    <a:pt x="759" y="1402"/>
                  </a:cubicBezTo>
                  <a:cubicBezTo>
                    <a:pt x="468" y="1402"/>
                    <a:pt x="234" y="993"/>
                    <a:pt x="1" y="760"/>
                  </a:cubicBezTo>
                  <a:cubicBezTo>
                    <a:pt x="234" y="468"/>
                    <a:pt x="409" y="59"/>
                    <a:pt x="701" y="59"/>
                  </a:cubicBezTo>
                  <a:cubicBezTo>
                    <a:pt x="935" y="1"/>
                    <a:pt x="1285" y="351"/>
                    <a:pt x="1752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9" name="Google Shape;5149;p14"/>
            <p:cNvSpPr/>
            <p:nvPr/>
          </p:nvSpPr>
          <p:spPr>
            <a:xfrm>
              <a:off x="1203750" y="3439725"/>
              <a:ext cx="27750" cy="36525"/>
            </a:xfrm>
            <a:custGeom>
              <a:avLst/>
              <a:gdLst/>
              <a:ahLst/>
              <a:cxnLst/>
              <a:rect l="l" t="t" r="r" b="b"/>
              <a:pathLst>
                <a:path w="1110" h="1461" extrusionOk="0">
                  <a:moveTo>
                    <a:pt x="351" y="1402"/>
                  </a:moveTo>
                  <a:cubicBezTo>
                    <a:pt x="234" y="1110"/>
                    <a:pt x="59" y="818"/>
                    <a:pt x="0" y="526"/>
                  </a:cubicBezTo>
                  <a:cubicBezTo>
                    <a:pt x="0" y="351"/>
                    <a:pt x="234" y="176"/>
                    <a:pt x="409" y="1"/>
                  </a:cubicBezTo>
                  <a:cubicBezTo>
                    <a:pt x="642" y="234"/>
                    <a:pt x="993" y="409"/>
                    <a:pt x="1051" y="701"/>
                  </a:cubicBezTo>
                  <a:cubicBezTo>
                    <a:pt x="1109" y="876"/>
                    <a:pt x="818" y="1168"/>
                    <a:pt x="642" y="1460"/>
                  </a:cubicBezTo>
                  <a:cubicBezTo>
                    <a:pt x="526" y="1460"/>
                    <a:pt x="467" y="1402"/>
                    <a:pt x="351" y="14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0" name="Google Shape;5150;p14"/>
            <p:cNvSpPr/>
            <p:nvPr/>
          </p:nvSpPr>
          <p:spPr>
            <a:xfrm>
              <a:off x="3159150" y="5402450"/>
              <a:ext cx="42350" cy="27750"/>
            </a:xfrm>
            <a:custGeom>
              <a:avLst/>
              <a:gdLst/>
              <a:ahLst/>
              <a:cxnLst/>
              <a:rect l="l" t="t" r="r" b="b"/>
              <a:pathLst>
                <a:path w="1694" h="1110" extrusionOk="0">
                  <a:moveTo>
                    <a:pt x="1694" y="642"/>
                  </a:moveTo>
                  <a:cubicBezTo>
                    <a:pt x="1285" y="876"/>
                    <a:pt x="1051" y="1109"/>
                    <a:pt x="876" y="1051"/>
                  </a:cubicBezTo>
                  <a:cubicBezTo>
                    <a:pt x="584" y="992"/>
                    <a:pt x="293" y="759"/>
                    <a:pt x="1" y="584"/>
                  </a:cubicBezTo>
                  <a:cubicBezTo>
                    <a:pt x="234" y="409"/>
                    <a:pt x="468" y="0"/>
                    <a:pt x="701" y="0"/>
                  </a:cubicBezTo>
                  <a:cubicBezTo>
                    <a:pt x="935" y="0"/>
                    <a:pt x="1227" y="350"/>
                    <a:pt x="1635" y="64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1" name="Google Shape;5151;p14"/>
            <p:cNvSpPr/>
            <p:nvPr/>
          </p:nvSpPr>
          <p:spPr>
            <a:xfrm>
              <a:off x="2914000" y="258550"/>
              <a:ext cx="36500" cy="26275"/>
            </a:xfrm>
            <a:custGeom>
              <a:avLst/>
              <a:gdLst/>
              <a:ahLst/>
              <a:cxnLst/>
              <a:rect l="l" t="t" r="r" b="b"/>
              <a:pathLst>
                <a:path w="1460" h="1051" extrusionOk="0">
                  <a:moveTo>
                    <a:pt x="1460" y="0"/>
                  </a:moveTo>
                  <a:cubicBezTo>
                    <a:pt x="1285" y="467"/>
                    <a:pt x="1226" y="759"/>
                    <a:pt x="1051" y="934"/>
                  </a:cubicBezTo>
                  <a:cubicBezTo>
                    <a:pt x="876" y="1051"/>
                    <a:pt x="526" y="1051"/>
                    <a:pt x="292" y="992"/>
                  </a:cubicBezTo>
                  <a:cubicBezTo>
                    <a:pt x="176" y="934"/>
                    <a:pt x="117" y="701"/>
                    <a:pt x="1" y="584"/>
                  </a:cubicBezTo>
                  <a:cubicBezTo>
                    <a:pt x="176" y="467"/>
                    <a:pt x="351" y="350"/>
                    <a:pt x="584" y="234"/>
                  </a:cubicBezTo>
                  <a:cubicBezTo>
                    <a:pt x="759" y="175"/>
                    <a:pt x="993" y="117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2" name="Google Shape;5152;p14"/>
            <p:cNvSpPr/>
            <p:nvPr/>
          </p:nvSpPr>
          <p:spPr>
            <a:xfrm>
              <a:off x="6349100" y="3686350"/>
              <a:ext cx="24825" cy="33575"/>
            </a:xfrm>
            <a:custGeom>
              <a:avLst/>
              <a:gdLst/>
              <a:ahLst/>
              <a:cxnLst/>
              <a:rect l="l" t="t" r="r" b="b"/>
              <a:pathLst>
                <a:path w="993" h="1343" extrusionOk="0">
                  <a:moveTo>
                    <a:pt x="993" y="0"/>
                  </a:moveTo>
                  <a:cubicBezTo>
                    <a:pt x="935" y="351"/>
                    <a:pt x="876" y="526"/>
                    <a:pt x="818" y="759"/>
                  </a:cubicBezTo>
                  <a:cubicBezTo>
                    <a:pt x="701" y="934"/>
                    <a:pt x="526" y="1109"/>
                    <a:pt x="409" y="1343"/>
                  </a:cubicBezTo>
                  <a:cubicBezTo>
                    <a:pt x="292" y="1168"/>
                    <a:pt x="1" y="1051"/>
                    <a:pt x="1" y="876"/>
                  </a:cubicBezTo>
                  <a:cubicBezTo>
                    <a:pt x="1" y="584"/>
                    <a:pt x="117" y="292"/>
                    <a:pt x="292" y="117"/>
                  </a:cubicBezTo>
                  <a:cubicBezTo>
                    <a:pt x="409" y="0"/>
                    <a:pt x="643" y="59"/>
                    <a:pt x="9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153" name="Google Shape;5153;p14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solidFill>
                  <a:schemeClr val="dk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5154" name="Google Shape;5154;p14"/>
          <p:cNvSpPr txBox="1">
            <a:spLocks noGrp="1"/>
          </p:cNvSpPr>
          <p:nvPr>
            <p:ph type="title" idx="2" hasCustomPrompt="1"/>
          </p:nvPr>
        </p:nvSpPr>
        <p:spPr>
          <a:xfrm>
            <a:off x="1837066" y="1320650"/>
            <a:ext cx="759000" cy="484800"/>
          </a:xfrm>
          <a:prstGeom prst="rect">
            <a:avLst/>
          </a:prstGeom>
          <a:gradFill>
            <a:gsLst>
              <a:gs pos="0">
                <a:schemeClr val="dk1"/>
              </a:gs>
              <a:gs pos="100000">
                <a:schemeClr val="lt1"/>
              </a:gs>
            </a:gsLst>
            <a:lin ang="2698631" scaled="0"/>
          </a:gradFill>
          <a:effectLst>
            <a:outerShdw blurRad="57150" dist="19050" dir="5400000" algn="bl" rotWithShape="0">
              <a:schemeClr val="dk1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5155" name="Google Shape;5155;p14"/>
          <p:cNvSpPr txBox="1">
            <a:spLocks noGrp="1"/>
          </p:cNvSpPr>
          <p:nvPr>
            <p:ph type="subTitle" idx="1"/>
          </p:nvPr>
        </p:nvSpPr>
        <p:spPr>
          <a:xfrm>
            <a:off x="2717510" y="1613535"/>
            <a:ext cx="4589400" cy="309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156" name="Google Shape;5156;p14"/>
          <p:cNvSpPr txBox="1">
            <a:spLocks noGrp="1"/>
          </p:cNvSpPr>
          <p:nvPr>
            <p:ph type="title" idx="3" hasCustomPrompt="1"/>
          </p:nvPr>
        </p:nvSpPr>
        <p:spPr>
          <a:xfrm>
            <a:off x="1837066" y="2224607"/>
            <a:ext cx="759000" cy="484500"/>
          </a:xfrm>
          <a:prstGeom prst="rect">
            <a:avLst/>
          </a:prstGeom>
          <a:gradFill>
            <a:gsLst>
              <a:gs pos="0">
                <a:schemeClr val="dk1"/>
              </a:gs>
              <a:gs pos="100000">
                <a:schemeClr val="lt1"/>
              </a:gs>
            </a:gsLst>
            <a:lin ang="2700006" scaled="0"/>
          </a:gradFill>
          <a:effectLst>
            <a:outerShdw blurRad="57150" dist="19050" dir="5400000" algn="bl" rotWithShape="0">
              <a:schemeClr val="dk1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5157" name="Google Shape;5157;p14"/>
          <p:cNvSpPr txBox="1">
            <a:spLocks noGrp="1"/>
          </p:cNvSpPr>
          <p:nvPr>
            <p:ph type="subTitle" idx="4"/>
          </p:nvPr>
        </p:nvSpPr>
        <p:spPr>
          <a:xfrm>
            <a:off x="2717510" y="2484973"/>
            <a:ext cx="4589100" cy="309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158" name="Google Shape;5158;p14"/>
          <p:cNvSpPr txBox="1">
            <a:spLocks noGrp="1"/>
          </p:cNvSpPr>
          <p:nvPr>
            <p:ph type="title" idx="5" hasCustomPrompt="1"/>
          </p:nvPr>
        </p:nvSpPr>
        <p:spPr>
          <a:xfrm>
            <a:off x="1837066" y="3042025"/>
            <a:ext cx="759000" cy="484500"/>
          </a:xfrm>
          <a:prstGeom prst="rect">
            <a:avLst/>
          </a:prstGeom>
          <a:gradFill>
            <a:gsLst>
              <a:gs pos="0">
                <a:schemeClr val="dk1"/>
              </a:gs>
              <a:gs pos="100000">
                <a:schemeClr val="lt1"/>
              </a:gs>
            </a:gsLst>
            <a:lin ang="2700006" scaled="0"/>
          </a:gradFill>
          <a:effectLst>
            <a:outerShdw blurRad="57150" dist="19050" dir="5400000" algn="bl" rotWithShape="0">
              <a:schemeClr val="dk1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5159" name="Google Shape;5159;p14"/>
          <p:cNvSpPr txBox="1">
            <a:spLocks noGrp="1"/>
          </p:cNvSpPr>
          <p:nvPr>
            <p:ph type="subTitle" idx="6"/>
          </p:nvPr>
        </p:nvSpPr>
        <p:spPr>
          <a:xfrm>
            <a:off x="2717510" y="3356412"/>
            <a:ext cx="4589100" cy="309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160" name="Google Shape;5160;p14"/>
          <p:cNvSpPr txBox="1">
            <a:spLocks noGrp="1"/>
          </p:cNvSpPr>
          <p:nvPr>
            <p:ph type="title" idx="7" hasCustomPrompt="1"/>
          </p:nvPr>
        </p:nvSpPr>
        <p:spPr>
          <a:xfrm>
            <a:off x="1837066" y="3918675"/>
            <a:ext cx="754500" cy="484800"/>
          </a:xfrm>
          <a:prstGeom prst="rect">
            <a:avLst/>
          </a:prstGeom>
          <a:gradFill>
            <a:gsLst>
              <a:gs pos="0">
                <a:schemeClr val="dk1"/>
              </a:gs>
              <a:gs pos="100000">
                <a:schemeClr val="lt1"/>
              </a:gs>
            </a:gsLst>
            <a:lin ang="2700006" scaled="0"/>
          </a:gradFill>
          <a:effectLst>
            <a:outerShdw blurRad="57150" dist="19050" dir="5400000" algn="bl" rotWithShape="0">
              <a:schemeClr val="dk1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5161" name="Google Shape;5161;p14"/>
          <p:cNvSpPr txBox="1">
            <a:spLocks noGrp="1"/>
          </p:cNvSpPr>
          <p:nvPr>
            <p:ph type="subTitle" idx="8"/>
          </p:nvPr>
        </p:nvSpPr>
        <p:spPr>
          <a:xfrm>
            <a:off x="2717510" y="4227850"/>
            <a:ext cx="4589100" cy="309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162" name="Google Shape;5162;p14"/>
          <p:cNvSpPr txBox="1">
            <a:spLocks noGrp="1"/>
          </p:cNvSpPr>
          <p:nvPr>
            <p:ph type="subTitle" idx="9"/>
          </p:nvPr>
        </p:nvSpPr>
        <p:spPr>
          <a:xfrm>
            <a:off x="2717534" y="1309475"/>
            <a:ext cx="4589400" cy="4662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 b="1"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5163" name="Google Shape;5163;p14"/>
          <p:cNvSpPr txBox="1">
            <a:spLocks noGrp="1"/>
          </p:cNvSpPr>
          <p:nvPr>
            <p:ph type="subTitle" idx="13"/>
          </p:nvPr>
        </p:nvSpPr>
        <p:spPr>
          <a:xfrm>
            <a:off x="2717534" y="2179257"/>
            <a:ext cx="4589100" cy="4662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 b="1"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5164" name="Google Shape;5164;p14"/>
          <p:cNvSpPr txBox="1">
            <a:spLocks noGrp="1"/>
          </p:cNvSpPr>
          <p:nvPr>
            <p:ph type="subTitle" idx="14"/>
          </p:nvPr>
        </p:nvSpPr>
        <p:spPr>
          <a:xfrm>
            <a:off x="2717534" y="3049039"/>
            <a:ext cx="4589100" cy="4662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 b="1"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5165" name="Google Shape;5165;p14"/>
          <p:cNvSpPr txBox="1">
            <a:spLocks noGrp="1"/>
          </p:cNvSpPr>
          <p:nvPr>
            <p:ph type="subTitle" idx="15"/>
          </p:nvPr>
        </p:nvSpPr>
        <p:spPr>
          <a:xfrm>
            <a:off x="2717524" y="3918821"/>
            <a:ext cx="4589100" cy="4845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 b="1"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grpSp>
        <p:nvGrpSpPr>
          <p:cNvPr id="5166" name="Google Shape;5166;p14"/>
          <p:cNvGrpSpPr/>
          <p:nvPr/>
        </p:nvGrpSpPr>
        <p:grpSpPr>
          <a:xfrm>
            <a:off x="-287924" y="1975510"/>
            <a:ext cx="1676716" cy="3232267"/>
            <a:chOff x="3431129" y="503885"/>
            <a:chExt cx="1134296" cy="2186623"/>
          </a:xfrm>
        </p:grpSpPr>
        <p:sp>
          <p:nvSpPr>
            <p:cNvPr id="5167" name="Google Shape;5167;p14"/>
            <p:cNvSpPr/>
            <p:nvPr/>
          </p:nvSpPr>
          <p:spPr>
            <a:xfrm>
              <a:off x="3653077" y="1333072"/>
              <a:ext cx="338627" cy="338618"/>
            </a:xfrm>
            <a:custGeom>
              <a:avLst/>
              <a:gdLst/>
              <a:ahLst/>
              <a:cxnLst/>
              <a:rect l="l" t="t" r="r" b="b"/>
              <a:pathLst>
                <a:path w="38048" h="38047" extrusionOk="0">
                  <a:moveTo>
                    <a:pt x="11630" y="0"/>
                  </a:moveTo>
                  <a:lnTo>
                    <a:pt x="11630" y="11697"/>
                  </a:lnTo>
                  <a:lnTo>
                    <a:pt x="1" y="11697"/>
                  </a:lnTo>
                  <a:lnTo>
                    <a:pt x="1" y="26418"/>
                  </a:lnTo>
                  <a:lnTo>
                    <a:pt x="11630" y="26418"/>
                  </a:lnTo>
                  <a:lnTo>
                    <a:pt x="11630" y="38047"/>
                  </a:lnTo>
                  <a:lnTo>
                    <a:pt x="26351" y="38047"/>
                  </a:lnTo>
                  <a:lnTo>
                    <a:pt x="26351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351" y="11697"/>
                  </a:lnTo>
                  <a:lnTo>
                    <a:pt x="26351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8" name="Google Shape;5168;p14"/>
            <p:cNvSpPr/>
            <p:nvPr/>
          </p:nvSpPr>
          <p:spPr>
            <a:xfrm>
              <a:off x="3822382" y="1776977"/>
              <a:ext cx="234524" cy="234524"/>
            </a:xfrm>
            <a:custGeom>
              <a:avLst/>
              <a:gdLst/>
              <a:ahLst/>
              <a:cxnLst/>
              <a:rect l="l" t="t" r="r" b="b"/>
              <a:pathLst>
                <a:path w="26351" h="26351" extrusionOk="0">
                  <a:moveTo>
                    <a:pt x="8067" y="0"/>
                  </a:moveTo>
                  <a:lnTo>
                    <a:pt x="8067" y="8066"/>
                  </a:lnTo>
                  <a:lnTo>
                    <a:pt x="1" y="8066"/>
                  </a:lnTo>
                  <a:lnTo>
                    <a:pt x="1" y="18284"/>
                  </a:lnTo>
                  <a:lnTo>
                    <a:pt x="8067" y="18284"/>
                  </a:lnTo>
                  <a:lnTo>
                    <a:pt x="8067" y="26350"/>
                  </a:lnTo>
                  <a:lnTo>
                    <a:pt x="18217" y="26350"/>
                  </a:lnTo>
                  <a:lnTo>
                    <a:pt x="18217" y="18284"/>
                  </a:lnTo>
                  <a:lnTo>
                    <a:pt x="26351" y="18284"/>
                  </a:lnTo>
                  <a:lnTo>
                    <a:pt x="26351" y="8066"/>
                  </a:lnTo>
                  <a:lnTo>
                    <a:pt x="18217" y="8066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9" name="Google Shape;5169;p14"/>
            <p:cNvSpPr/>
            <p:nvPr/>
          </p:nvSpPr>
          <p:spPr>
            <a:xfrm>
              <a:off x="3847805" y="503885"/>
              <a:ext cx="183678" cy="183678"/>
            </a:xfrm>
            <a:custGeom>
              <a:avLst/>
              <a:gdLst/>
              <a:ahLst/>
              <a:cxnLst/>
              <a:rect l="l" t="t" r="r" b="b"/>
              <a:pathLst>
                <a:path w="20638" h="20638" extrusionOk="0">
                  <a:moveTo>
                    <a:pt x="6319" y="1"/>
                  </a:moveTo>
                  <a:lnTo>
                    <a:pt x="6319" y="6319"/>
                  </a:lnTo>
                  <a:lnTo>
                    <a:pt x="1" y="6319"/>
                  </a:lnTo>
                  <a:lnTo>
                    <a:pt x="1" y="14318"/>
                  </a:lnTo>
                  <a:lnTo>
                    <a:pt x="6319" y="14318"/>
                  </a:lnTo>
                  <a:lnTo>
                    <a:pt x="6319" y="20637"/>
                  </a:lnTo>
                  <a:lnTo>
                    <a:pt x="14318" y="20637"/>
                  </a:lnTo>
                  <a:lnTo>
                    <a:pt x="14318" y="14318"/>
                  </a:lnTo>
                  <a:lnTo>
                    <a:pt x="20637" y="14318"/>
                  </a:lnTo>
                  <a:lnTo>
                    <a:pt x="20637" y="6319"/>
                  </a:lnTo>
                  <a:lnTo>
                    <a:pt x="14318" y="6319"/>
                  </a:lnTo>
                  <a:lnTo>
                    <a:pt x="14318" y="1"/>
                  </a:lnTo>
                  <a:close/>
                </a:path>
              </a:pathLst>
            </a:cu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0" name="Google Shape;5170;p14"/>
            <p:cNvSpPr/>
            <p:nvPr/>
          </p:nvSpPr>
          <p:spPr>
            <a:xfrm>
              <a:off x="3611203" y="947204"/>
              <a:ext cx="183669" cy="183669"/>
            </a:xfrm>
            <a:custGeom>
              <a:avLst/>
              <a:gdLst/>
              <a:ahLst/>
              <a:cxnLst/>
              <a:rect l="l" t="t" r="r" b="b"/>
              <a:pathLst>
                <a:path w="20637" h="20637" extrusionOk="0">
                  <a:moveTo>
                    <a:pt x="6319" y="0"/>
                  </a:moveTo>
                  <a:lnTo>
                    <a:pt x="6319" y="6319"/>
                  </a:lnTo>
                  <a:lnTo>
                    <a:pt x="0" y="6319"/>
                  </a:lnTo>
                  <a:lnTo>
                    <a:pt x="0" y="14318"/>
                  </a:lnTo>
                  <a:lnTo>
                    <a:pt x="6319" y="14318"/>
                  </a:lnTo>
                  <a:lnTo>
                    <a:pt x="6319" y="20636"/>
                  </a:lnTo>
                  <a:lnTo>
                    <a:pt x="14318" y="20636"/>
                  </a:lnTo>
                  <a:lnTo>
                    <a:pt x="14318" y="14318"/>
                  </a:lnTo>
                  <a:lnTo>
                    <a:pt x="20637" y="14318"/>
                  </a:lnTo>
                  <a:lnTo>
                    <a:pt x="20637" y="6319"/>
                  </a:lnTo>
                  <a:lnTo>
                    <a:pt x="14318" y="6319"/>
                  </a:lnTo>
                  <a:lnTo>
                    <a:pt x="14318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1" name="Google Shape;5171;p14"/>
            <p:cNvSpPr/>
            <p:nvPr/>
          </p:nvSpPr>
          <p:spPr>
            <a:xfrm>
              <a:off x="4331497" y="2456590"/>
              <a:ext cx="233928" cy="233919"/>
            </a:xfrm>
            <a:custGeom>
              <a:avLst/>
              <a:gdLst/>
              <a:ahLst/>
              <a:cxnLst/>
              <a:rect l="l" t="t" r="r" b="b"/>
              <a:pathLst>
                <a:path w="26284" h="26283" extrusionOk="0">
                  <a:moveTo>
                    <a:pt x="8067" y="0"/>
                  </a:moveTo>
                  <a:lnTo>
                    <a:pt x="8067" y="8067"/>
                  </a:lnTo>
                  <a:lnTo>
                    <a:pt x="1" y="8067"/>
                  </a:lnTo>
                  <a:lnTo>
                    <a:pt x="1" y="18217"/>
                  </a:lnTo>
                  <a:lnTo>
                    <a:pt x="8067" y="18217"/>
                  </a:lnTo>
                  <a:lnTo>
                    <a:pt x="8067" y="26283"/>
                  </a:lnTo>
                  <a:lnTo>
                    <a:pt x="18217" y="26283"/>
                  </a:lnTo>
                  <a:lnTo>
                    <a:pt x="18217" y="18217"/>
                  </a:lnTo>
                  <a:lnTo>
                    <a:pt x="26284" y="18217"/>
                  </a:lnTo>
                  <a:lnTo>
                    <a:pt x="26284" y="8067"/>
                  </a:lnTo>
                  <a:lnTo>
                    <a:pt x="18217" y="8067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2" name="Google Shape;5172;p14"/>
            <p:cNvSpPr/>
            <p:nvPr/>
          </p:nvSpPr>
          <p:spPr>
            <a:xfrm>
              <a:off x="3617780" y="2317198"/>
              <a:ext cx="350589" cy="349984"/>
            </a:xfrm>
            <a:custGeom>
              <a:avLst/>
              <a:gdLst/>
              <a:ahLst/>
              <a:cxnLst/>
              <a:rect l="l" t="t" r="r" b="b"/>
              <a:pathLst>
                <a:path w="39392" h="39324" extrusionOk="0">
                  <a:moveTo>
                    <a:pt x="12100" y="0"/>
                  </a:moveTo>
                  <a:lnTo>
                    <a:pt x="12100" y="12100"/>
                  </a:lnTo>
                  <a:lnTo>
                    <a:pt x="1" y="12100"/>
                  </a:lnTo>
                  <a:lnTo>
                    <a:pt x="1" y="27291"/>
                  </a:lnTo>
                  <a:lnTo>
                    <a:pt x="12100" y="27291"/>
                  </a:lnTo>
                  <a:lnTo>
                    <a:pt x="12100" y="39323"/>
                  </a:lnTo>
                  <a:lnTo>
                    <a:pt x="27292" y="39323"/>
                  </a:lnTo>
                  <a:lnTo>
                    <a:pt x="27292" y="27291"/>
                  </a:lnTo>
                  <a:lnTo>
                    <a:pt x="39392" y="27291"/>
                  </a:lnTo>
                  <a:lnTo>
                    <a:pt x="39392" y="12100"/>
                  </a:lnTo>
                  <a:lnTo>
                    <a:pt x="27292" y="12100"/>
                  </a:lnTo>
                  <a:lnTo>
                    <a:pt x="27292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3" name="Google Shape;5173;p14"/>
            <p:cNvSpPr/>
            <p:nvPr/>
          </p:nvSpPr>
          <p:spPr>
            <a:xfrm>
              <a:off x="3653077" y="1712960"/>
              <a:ext cx="140006" cy="139997"/>
            </a:xfrm>
            <a:custGeom>
              <a:avLst/>
              <a:gdLst/>
              <a:ahLst/>
              <a:cxnLst/>
              <a:rect l="l" t="t" r="r" b="b"/>
              <a:pathLst>
                <a:path w="15731" h="15730" extrusionOk="0">
                  <a:moveTo>
                    <a:pt x="4841" y="1"/>
                  </a:moveTo>
                  <a:lnTo>
                    <a:pt x="4841" y="4840"/>
                  </a:lnTo>
                  <a:lnTo>
                    <a:pt x="1" y="4840"/>
                  </a:lnTo>
                  <a:lnTo>
                    <a:pt x="1" y="10890"/>
                  </a:lnTo>
                  <a:lnTo>
                    <a:pt x="4841" y="10890"/>
                  </a:lnTo>
                  <a:lnTo>
                    <a:pt x="4841" y="15730"/>
                  </a:lnTo>
                  <a:lnTo>
                    <a:pt x="10890" y="15730"/>
                  </a:lnTo>
                  <a:lnTo>
                    <a:pt x="10890" y="10890"/>
                  </a:lnTo>
                  <a:lnTo>
                    <a:pt x="15730" y="10890"/>
                  </a:lnTo>
                  <a:lnTo>
                    <a:pt x="15730" y="4840"/>
                  </a:lnTo>
                  <a:lnTo>
                    <a:pt x="10890" y="4840"/>
                  </a:lnTo>
                  <a:lnTo>
                    <a:pt x="10890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4" name="Google Shape;5174;p14"/>
            <p:cNvSpPr/>
            <p:nvPr/>
          </p:nvSpPr>
          <p:spPr>
            <a:xfrm>
              <a:off x="3624366" y="1615442"/>
              <a:ext cx="56844" cy="56248"/>
            </a:xfrm>
            <a:custGeom>
              <a:avLst/>
              <a:gdLst/>
              <a:ahLst/>
              <a:cxnLst/>
              <a:rect l="l" t="t" r="r" b="b"/>
              <a:pathLst>
                <a:path w="6387" h="6320" extrusionOk="0">
                  <a:moveTo>
                    <a:pt x="1950" y="1"/>
                  </a:moveTo>
                  <a:lnTo>
                    <a:pt x="1950" y="1950"/>
                  </a:lnTo>
                  <a:lnTo>
                    <a:pt x="0" y="1950"/>
                  </a:lnTo>
                  <a:lnTo>
                    <a:pt x="0" y="4370"/>
                  </a:lnTo>
                  <a:lnTo>
                    <a:pt x="1950" y="4370"/>
                  </a:lnTo>
                  <a:lnTo>
                    <a:pt x="1950" y="6320"/>
                  </a:lnTo>
                  <a:lnTo>
                    <a:pt x="4437" y="6320"/>
                  </a:lnTo>
                  <a:lnTo>
                    <a:pt x="4437" y="4370"/>
                  </a:lnTo>
                  <a:lnTo>
                    <a:pt x="6386" y="4370"/>
                  </a:lnTo>
                  <a:lnTo>
                    <a:pt x="6386" y="1950"/>
                  </a:lnTo>
                  <a:lnTo>
                    <a:pt x="4437" y="1950"/>
                  </a:lnTo>
                  <a:lnTo>
                    <a:pt x="4437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5" name="Google Shape;5175;p14"/>
            <p:cNvSpPr/>
            <p:nvPr/>
          </p:nvSpPr>
          <p:spPr>
            <a:xfrm>
              <a:off x="3431129" y="1898418"/>
              <a:ext cx="338618" cy="338618"/>
            </a:xfrm>
            <a:custGeom>
              <a:avLst/>
              <a:gdLst/>
              <a:ahLst/>
              <a:cxnLst/>
              <a:rect l="l" t="t" r="r" b="b"/>
              <a:pathLst>
                <a:path w="38047" h="38047" extrusionOk="0">
                  <a:moveTo>
                    <a:pt x="11697" y="1"/>
                  </a:moveTo>
                  <a:lnTo>
                    <a:pt x="11697" y="11697"/>
                  </a:lnTo>
                  <a:lnTo>
                    <a:pt x="0" y="11697"/>
                  </a:lnTo>
                  <a:lnTo>
                    <a:pt x="0" y="26418"/>
                  </a:lnTo>
                  <a:lnTo>
                    <a:pt x="11697" y="26418"/>
                  </a:lnTo>
                  <a:lnTo>
                    <a:pt x="11697" y="38047"/>
                  </a:lnTo>
                  <a:lnTo>
                    <a:pt x="26418" y="38047"/>
                  </a:lnTo>
                  <a:lnTo>
                    <a:pt x="26418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418" y="11697"/>
                  </a:lnTo>
                  <a:lnTo>
                    <a:pt x="26418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176" name="Google Shape;5176;p14"/>
          <p:cNvGrpSpPr/>
          <p:nvPr/>
        </p:nvGrpSpPr>
        <p:grpSpPr>
          <a:xfrm>
            <a:off x="8447126" y="1190323"/>
            <a:ext cx="925023" cy="2542472"/>
            <a:chOff x="3431129" y="947204"/>
            <a:chExt cx="625777" cy="1719978"/>
          </a:xfrm>
        </p:grpSpPr>
        <p:sp>
          <p:nvSpPr>
            <p:cNvPr id="5177" name="Google Shape;5177;p14"/>
            <p:cNvSpPr/>
            <p:nvPr/>
          </p:nvSpPr>
          <p:spPr>
            <a:xfrm>
              <a:off x="3653077" y="1333072"/>
              <a:ext cx="338627" cy="338618"/>
            </a:xfrm>
            <a:custGeom>
              <a:avLst/>
              <a:gdLst/>
              <a:ahLst/>
              <a:cxnLst/>
              <a:rect l="l" t="t" r="r" b="b"/>
              <a:pathLst>
                <a:path w="38048" h="38047" extrusionOk="0">
                  <a:moveTo>
                    <a:pt x="11630" y="0"/>
                  </a:moveTo>
                  <a:lnTo>
                    <a:pt x="11630" y="11697"/>
                  </a:lnTo>
                  <a:lnTo>
                    <a:pt x="1" y="11697"/>
                  </a:lnTo>
                  <a:lnTo>
                    <a:pt x="1" y="26418"/>
                  </a:lnTo>
                  <a:lnTo>
                    <a:pt x="11630" y="26418"/>
                  </a:lnTo>
                  <a:lnTo>
                    <a:pt x="11630" y="38047"/>
                  </a:lnTo>
                  <a:lnTo>
                    <a:pt x="26351" y="38047"/>
                  </a:lnTo>
                  <a:lnTo>
                    <a:pt x="26351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351" y="11697"/>
                  </a:lnTo>
                  <a:lnTo>
                    <a:pt x="26351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8" name="Google Shape;5178;p14"/>
            <p:cNvSpPr/>
            <p:nvPr/>
          </p:nvSpPr>
          <p:spPr>
            <a:xfrm>
              <a:off x="3822382" y="1776977"/>
              <a:ext cx="234524" cy="234524"/>
            </a:xfrm>
            <a:custGeom>
              <a:avLst/>
              <a:gdLst/>
              <a:ahLst/>
              <a:cxnLst/>
              <a:rect l="l" t="t" r="r" b="b"/>
              <a:pathLst>
                <a:path w="26351" h="26351" extrusionOk="0">
                  <a:moveTo>
                    <a:pt x="8067" y="0"/>
                  </a:moveTo>
                  <a:lnTo>
                    <a:pt x="8067" y="8066"/>
                  </a:lnTo>
                  <a:lnTo>
                    <a:pt x="1" y="8066"/>
                  </a:lnTo>
                  <a:lnTo>
                    <a:pt x="1" y="18284"/>
                  </a:lnTo>
                  <a:lnTo>
                    <a:pt x="8067" y="18284"/>
                  </a:lnTo>
                  <a:lnTo>
                    <a:pt x="8067" y="26350"/>
                  </a:lnTo>
                  <a:lnTo>
                    <a:pt x="18217" y="26350"/>
                  </a:lnTo>
                  <a:lnTo>
                    <a:pt x="18217" y="18284"/>
                  </a:lnTo>
                  <a:lnTo>
                    <a:pt x="26351" y="18284"/>
                  </a:lnTo>
                  <a:lnTo>
                    <a:pt x="26351" y="8066"/>
                  </a:lnTo>
                  <a:lnTo>
                    <a:pt x="18217" y="8066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9" name="Google Shape;5179;p14"/>
            <p:cNvSpPr/>
            <p:nvPr/>
          </p:nvSpPr>
          <p:spPr>
            <a:xfrm>
              <a:off x="3454963" y="2400356"/>
              <a:ext cx="183678" cy="183678"/>
            </a:xfrm>
            <a:custGeom>
              <a:avLst/>
              <a:gdLst/>
              <a:ahLst/>
              <a:cxnLst/>
              <a:rect l="l" t="t" r="r" b="b"/>
              <a:pathLst>
                <a:path w="20638" h="20638" extrusionOk="0">
                  <a:moveTo>
                    <a:pt x="6319" y="1"/>
                  </a:moveTo>
                  <a:lnTo>
                    <a:pt x="6319" y="6319"/>
                  </a:lnTo>
                  <a:lnTo>
                    <a:pt x="1" y="6319"/>
                  </a:lnTo>
                  <a:lnTo>
                    <a:pt x="1" y="14318"/>
                  </a:lnTo>
                  <a:lnTo>
                    <a:pt x="6319" y="14318"/>
                  </a:lnTo>
                  <a:lnTo>
                    <a:pt x="6319" y="20637"/>
                  </a:lnTo>
                  <a:lnTo>
                    <a:pt x="14318" y="20637"/>
                  </a:lnTo>
                  <a:lnTo>
                    <a:pt x="14318" y="14318"/>
                  </a:lnTo>
                  <a:lnTo>
                    <a:pt x="20637" y="14318"/>
                  </a:lnTo>
                  <a:lnTo>
                    <a:pt x="20637" y="6319"/>
                  </a:lnTo>
                  <a:lnTo>
                    <a:pt x="14318" y="6319"/>
                  </a:lnTo>
                  <a:lnTo>
                    <a:pt x="14318" y="1"/>
                  </a:lnTo>
                  <a:close/>
                </a:path>
              </a:pathLst>
            </a:cu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0" name="Google Shape;5180;p14"/>
            <p:cNvSpPr/>
            <p:nvPr/>
          </p:nvSpPr>
          <p:spPr>
            <a:xfrm>
              <a:off x="3611203" y="947204"/>
              <a:ext cx="183669" cy="183669"/>
            </a:xfrm>
            <a:custGeom>
              <a:avLst/>
              <a:gdLst/>
              <a:ahLst/>
              <a:cxnLst/>
              <a:rect l="l" t="t" r="r" b="b"/>
              <a:pathLst>
                <a:path w="20637" h="20637" extrusionOk="0">
                  <a:moveTo>
                    <a:pt x="6319" y="0"/>
                  </a:moveTo>
                  <a:lnTo>
                    <a:pt x="6319" y="6319"/>
                  </a:lnTo>
                  <a:lnTo>
                    <a:pt x="0" y="6319"/>
                  </a:lnTo>
                  <a:lnTo>
                    <a:pt x="0" y="14318"/>
                  </a:lnTo>
                  <a:lnTo>
                    <a:pt x="6319" y="14318"/>
                  </a:lnTo>
                  <a:lnTo>
                    <a:pt x="6319" y="20636"/>
                  </a:lnTo>
                  <a:lnTo>
                    <a:pt x="14318" y="20636"/>
                  </a:lnTo>
                  <a:lnTo>
                    <a:pt x="14318" y="14318"/>
                  </a:lnTo>
                  <a:lnTo>
                    <a:pt x="20637" y="14318"/>
                  </a:lnTo>
                  <a:lnTo>
                    <a:pt x="20637" y="6319"/>
                  </a:lnTo>
                  <a:lnTo>
                    <a:pt x="14318" y="6319"/>
                  </a:lnTo>
                  <a:lnTo>
                    <a:pt x="14318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1" name="Google Shape;5181;p14"/>
            <p:cNvSpPr/>
            <p:nvPr/>
          </p:nvSpPr>
          <p:spPr>
            <a:xfrm>
              <a:off x="3617780" y="2317198"/>
              <a:ext cx="350589" cy="349984"/>
            </a:xfrm>
            <a:custGeom>
              <a:avLst/>
              <a:gdLst/>
              <a:ahLst/>
              <a:cxnLst/>
              <a:rect l="l" t="t" r="r" b="b"/>
              <a:pathLst>
                <a:path w="39392" h="39324" extrusionOk="0">
                  <a:moveTo>
                    <a:pt x="12100" y="0"/>
                  </a:moveTo>
                  <a:lnTo>
                    <a:pt x="12100" y="12100"/>
                  </a:lnTo>
                  <a:lnTo>
                    <a:pt x="1" y="12100"/>
                  </a:lnTo>
                  <a:lnTo>
                    <a:pt x="1" y="27291"/>
                  </a:lnTo>
                  <a:lnTo>
                    <a:pt x="12100" y="27291"/>
                  </a:lnTo>
                  <a:lnTo>
                    <a:pt x="12100" y="39323"/>
                  </a:lnTo>
                  <a:lnTo>
                    <a:pt x="27292" y="39323"/>
                  </a:lnTo>
                  <a:lnTo>
                    <a:pt x="27292" y="27291"/>
                  </a:lnTo>
                  <a:lnTo>
                    <a:pt x="39392" y="27291"/>
                  </a:lnTo>
                  <a:lnTo>
                    <a:pt x="39392" y="12100"/>
                  </a:lnTo>
                  <a:lnTo>
                    <a:pt x="27292" y="12100"/>
                  </a:lnTo>
                  <a:lnTo>
                    <a:pt x="27292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2" name="Google Shape;5182;p14"/>
            <p:cNvSpPr/>
            <p:nvPr/>
          </p:nvSpPr>
          <p:spPr>
            <a:xfrm>
              <a:off x="3653077" y="1712960"/>
              <a:ext cx="140006" cy="139997"/>
            </a:xfrm>
            <a:custGeom>
              <a:avLst/>
              <a:gdLst/>
              <a:ahLst/>
              <a:cxnLst/>
              <a:rect l="l" t="t" r="r" b="b"/>
              <a:pathLst>
                <a:path w="15731" h="15730" extrusionOk="0">
                  <a:moveTo>
                    <a:pt x="4841" y="1"/>
                  </a:moveTo>
                  <a:lnTo>
                    <a:pt x="4841" y="4840"/>
                  </a:lnTo>
                  <a:lnTo>
                    <a:pt x="1" y="4840"/>
                  </a:lnTo>
                  <a:lnTo>
                    <a:pt x="1" y="10890"/>
                  </a:lnTo>
                  <a:lnTo>
                    <a:pt x="4841" y="10890"/>
                  </a:lnTo>
                  <a:lnTo>
                    <a:pt x="4841" y="15730"/>
                  </a:lnTo>
                  <a:lnTo>
                    <a:pt x="10890" y="15730"/>
                  </a:lnTo>
                  <a:lnTo>
                    <a:pt x="10890" y="10890"/>
                  </a:lnTo>
                  <a:lnTo>
                    <a:pt x="15730" y="10890"/>
                  </a:lnTo>
                  <a:lnTo>
                    <a:pt x="15730" y="4840"/>
                  </a:lnTo>
                  <a:lnTo>
                    <a:pt x="10890" y="4840"/>
                  </a:lnTo>
                  <a:lnTo>
                    <a:pt x="10890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3" name="Google Shape;5183;p14"/>
            <p:cNvSpPr/>
            <p:nvPr/>
          </p:nvSpPr>
          <p:spPr>
            <a:xfrm>
              <a:off x="3624366" y="1615442"/>
              <a:ext cx="56844" cy="56248"/>
            </a:xfrm>
            <a:custGeom>
              <a:avLst/>
              <a:gdLst/>
              <a:ahLst/>
              <a:cxnLst/>
              <a:rect l="l" t="t" r="r" b="b"/>
              <a:pathLst>
                <a:path w="6387" h="6320" extrusionOk="0">
                  <a:moveTo>
                    <a:pt x="1950" y="1"/>
                  </a:moveTo>
                  <a:lnTo>
                    <a:pt x="1950" y="1950"/>
                  </a:lnTo>
                  <a:lnTo>
                    <a:pt x="0" y="1950"/>
                  </a:lnTo>
                  <a:lnTo>
                    <a:pt x="0" y="4370"/>
                  </a:lnTo>
                  <a:lnTo>
                    <a:pt x="1950" y="4370"/>
                  </a:lnTo>
                  <a:lnTo>
                    <a:pt x="1950" y="6320"/>
                  </a:lnTo>
                  <a:lnTo>
                    <a:pt x="4437" y="6320"/>
                  </a:lnTo>
                  <a:lnTo>
                    <a:pt x="4437" y="4370"/>
                  </a:lnTo>
                  <a:lnTo>
                    <a:pt x="6386" y="4370"/>
                  </a:lnTo>
                  <a:lnTo>
                    <a:pt x="6386" y="1950"/>
                  </a:lnTo>
                  <a:lnTo>
                    <a:pt x="4437" y="1950"/>
                  </a:lnTo>
                  <a:lnTo>
                    <a:pt x="4437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4" name="Google Shape;5184;p14"/>
            <p:cNvSpPr/>
            <p:nvPr/>
          </p:nvSpPr>
          <p:spPr>
            <a:xfrm>
              <a:off x="3431129" y="1898418"/>
              <a:ext cx="338618" cy="338618"/>
            </a:xfrm>
            <a:custGeom>
              <a:avLst/>
              <a:gdLst/>
              <a:ahLst/>
              <a:cxnLst/>
              <a:rect l="l" t="t" r="r" b="b"/>
              <a:pathLst>
                <a:path w="38047" h="38047" extrusionOk="0">
                  <a:moveTo>
                    <a:pt x="11697" y="1"/>
                  </a:moveTo>
                  <a:lnTo>
                    <a:pt x="11697" y="11697"/>
                  </a:lnTo>
                  <a:lnTo>
                    <a:pt x="0" y="11697"/>
                  </a:lnTo>
                  <a:lnTo>
                    <a:pt x="0" y="26418"/>
                  </a:lnTo>
                  <a:lnTo>
                    <a:pt x="11697" y="26418"/>
                  </a:lnTo>
                  <a:lnTo>
                    <a:pt x="11697" y="38047"/>
                  </a:lnTo>
                  <a:lnTo>
                    <a:pt x="26418" y="38047"/>
                  </a:lnTo>
                  <a:lnTo>
                    <a:pt x="26418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418" y="11697"/>
                  </a:lnTo>
                  <a:lnTo>
                    <a:pt x="26418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475853489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5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86" name="Google Shape;5186;p15"/>
          <p:cNvPicPr preferRelativeResize="0"/>
          <p:nvPr/>
        </p:nvPicPr>
        <p:blipFill rotWithShape="1">
          <a:blip r:embed="rId2">
            <a:alphaModFix/>
          </a:blip>
          <a:srcRect l="21453" r="19185"/>
          <a:stretch/>
        </p:blipFill>
        <p:spPr>
          <a:xfrm>
            <a:off x="0" y="45150"/>
            <a:ext cx="9386527" cy="40992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187" name="Google Shape;5187;p15"/>
          <p:cNvGrpSpPr/>
          <p:nvPr/>
        </p:nvGrpSpPr>
        <p:grpSpPr>
          <a:xfrm>
            <a:off x="-495837" y="-417716"/>
            <a:ext cx="2856614" cy="2856614"/>
            <a:chOff x="1190625" y="238125"/>
            <a:chExt cx="5205200" cy="5205200"/>
          </a:xfrm>
        </p:grpSpPr>
        <p:sp>
          <p:nvSpPr>
            <p:cNvPr id="5188" name="Google Shape;5188;p15"/>
            <p:cNvSpPr/>
            <p:nvPr/>
          </p:nvSpPr>
          <p:spPr>
            <a:xfrm>
              <a:off x="3537100" y="2352575"/>
              <a:ext cx="739875" cy="745725"/>
            </a:xfrm>
            <a:custGeom>
              <a:avLst/>
              <a:gdLst/>
              <a:ahLst/>
              <a:cxnLst/>
              <a:rect l="l" t="t" r="r" b="b"/>
              <a:pathLst>
                <a:path w="29595" h="29829" extrusionOk="0">
                  <a:moveTo>
                    <a:pt x="19963" y="23699"/>
                  </a:moveTo>
                  <a:cubicBezTo>
                    <a:pt x="20956" y="20839"/>
                    <a:pt x="23057" y="19438"/>
                    <a:pt x="25509" y="19847"/>
                  </a:cubicBezTo>
                  <a:cubicBezTo>
                    <a:pt x="27785" y="20197"/>
                    <a:pt x="29478" y="22123"/>
                    <a:pt x="29536" y="24400"/>
                  </a:cubicBezTo>
                  <a:cubicBezTo>
                    <a:pt x="29595" y="26793"/>
                    <a:pt x="28077" y="28777"/>
                    <a:pt x="25684" y="29303"/>
                  </a:cubicBezTo>
                  <a:cubicBezTo>
                    <a:pt x="23232" y="29828"/>
                    <a:pt x="21189" y="28544"/>
                    <a:pt x="19963" y="25625"/>
                  </a:cubicBezTo>
                  <a:cubicBezTo>
                    <a:pt x="19146" y="28135"/>
                    <a:pt x="17512" y="29595"/>
                    <a:pt x="14768" y="29536"/>
                  </a:cubicBezTo>
                  <a:cubicBezTo>
                    <a:pt x="12609" y="29536"/>
                    <a:pt x="11266" y="28369"/>
                    <a:pt x="10040" y="25567"/>
                  </a:cubicBezTo>
                  <a:cubicBezTo>
                    <a:pt x="9690" y="26910"/>
                    <a:pt x="8990" y="27960"/>
                    <a:pt x="7881" y="28661"/>
                  </a:cubicBezTo>
                  <a:cubicBezTo>
                    <a:pt x="6830" y="29420"/>
                    <a:pt x="5604" y="29711"/>
                    <a:pt x="4320" y="29478"/>
                  </a:cubicBezTo>
                  <a:cubicBezTo>
                    <a:pt x="2044" y="29069"/>
                    <a:pt x="409" y="27201"/>
                    <a:pt x="234" y="25042"/>
                  </a:cubicBezTo>
                  <a:cubicBezTo>
                    <a:pt x="59" y="22532"/>
                    <a:pt x="1402" y="20664"/>
                    <a:pt x="4145" y="19672"/>
                  </a:cubicBezTo>
                  <a:cubicBezTo>
                    <a:pt x="1518" y="18796"/>
                    <a:pt x="1" y="17103"/>
                    <a:pt x="176" y="14243"/>
                  </a:cubicBezTo>
                  <a:cubicBezTo>
                    <a:pt x="351" y="12200"/>
                    <a:pt x="1577" y="10741"/>
                    <a:pt x="4203" y="9749"/>
                  </a:cubicBezTo>
                  <a:cubicBezTo>
                    <a:pt x="2744" y="9340"/>
                    <a:pt x="1635" y="8581"/>
                    <a:pt x="993" y="7355"/>
                  </a:cubicBezTo>
                  <a:cubicBezTo>
                    <a:pt x="293" y="6071"/>
                    <a:pt x="176" y="4787"/>
                    <a:pt x="643" y="3445"/>
                  </a:cubicBezTo>
                  <a:cubicBezTo>
                    <a:pt x="1343" y="1285"/>
                    <a:pt x="3386" y="1"/>
                    <a:pt x="5721" y="234"/>
                  </a:cubicBezTo>
                  <a:cubicBezTo>
                    <a:pt x="7822" y="409"/>
                    <a:pt x="9632" y="2161"/>
                    <a:pt x="9924" y="4320"/>
                  </a:cubicBezTo>
                  <a:cubicBezTo>
                    <a:pt x="10274" y="6713"/>
                    <a:pt x="8990" y="8640"/>
                    <a:pt x="6130" y="9807"/>
                  </a:cubicBezTo>
                  <a:cubicBezTo>
                    <a:pt x="8114" y="10332"/>
                    <a:pt x="9457" y="11558"/>
                    <a:pt x="10040" y="13660"/>
                  </a:cubicBezTo>
                  <a:cubicBezTo>
                    <a:pt x="10683" y="11617"/>
                    <a:pt x="11908" y="10332"/>
                    <a:pt x="13893" y="9749"/>
                  </a:cubicBezTo>
                  <a:cubicBezTo>
                    <a:pt x="11091" y="8581"/>
                    <a:pt x="9807" y="6538"/>
                    <a:pt x="10274" y="4087"/>
                  </a:cubicBezTo>
                  <a:cubicBezTo>
                    <a:pt x="10741" y="1752"/>
                    <a:pt x="12784" y="118"/>
                    <a:pt x="15177" y="176"/>
                  </a:cubicBezTo>
                  <a:cubicBezTo>
                    <a:pt x="17395" y="234"/>
                    <a:pt x="19380" y="1869"/>
                    <a:pt x="19788" y="4087"/>
                  </a:cubicBezTo>
                  <a:cubicBezTo>
                    <a:pt x="20197" y="6597"/>
                    <a:pt x="18913" y="8698"/>
                    <a:pt x="16111" y="9749"/>
                  </a:cubicBezTo>
                  <a:cubicBezTo>
                    <a:pt x="18096" y="10332"/>
                    <a:pt x="19380" y="11617"/>
                    <a:pt x="19963" y="13660"/>
                  </a:cubicBezTo>
                  <a:cubicBezTo>
                    <a:pt x="20430" y="12259"/>
                    <a:pt x="21131" y="11266"/>
                    <a:pt x="22240" y="10566"/>
                  </a:cubicBezTo>
                  <a:cubicBezTo>
                    <a:pt x="23349" y="9924"/>
                    <a:pt x="24575" y="9749"/>
                    <a:pt x="25859" y="10041"/>
                  </a:cubicBezTo>
                  <a:cubicBezTo>
                    <a:pt x="28135" y="10566"/>
                    <a:pt x="29595" y="12492"/>
                    <a:pt x="29536" y="14827"/>
                  </a:cubicBezTo>
                  <a:cubicBezTo>
                    <a:pt x="29536" y="17103"/>
                    <a:pt x="27902" y="19030"/>
                    <a:pt x="25684" y="19438"/>
                  </a:cubicBezTo>
                  <a:cubicBezTo>
                    <a:pt x="23232" y="19964"/>
                    <a:pt x="21248" y="18738"/>
                    <a:pt x="19963" y="15878"/>
                  </a:cubicBezTo>
                  <a:cubicBezTo>
                    <a:pt x="19380" y="17804"/>
                    <a:pt x="18154" y="19030"/>
                    <a:pt x="16111" y="19672"/>
                  </a:cubicBezTo>
                  <a:cubicBezTo>
                    <a:pt x="18154" y="20314"/>
                    <a:pt x="19380" y="21598"/>
                    <a:pt x="19963" y="23641"/>
                  </a:cubicBezTo>
                  <a:close/>
                  <a:moveTo>
                    <a:pt x="10040" y="23758"/>
                  </a:moveTo>
                  <a:cubicBezTo>
                    <a:pt x="10624" y="21598"/>
                    <a:pt x="11850" y="20314"/>
                    <a:pt x="13951" y="19672"/>
                  </a:cubicBezTo>
                  <a:cubicBezTo>
                    <a:pt x="11908" y="19088"/>
                    <a:pt x="10683" y="17804"/>
                    <a:pt x="10040" y="15819"/>
                  </a:cubicBezTo>
                  <a:cubicBezTo>
                    <a:pt x="9398" y="17921"/>
                    <a:pt x="8114" y="19088"/>
                    <a:pt x="6013" y="19672"/>
                  </a:cubicBezTo>
                  <a:cubicBezTo>
                    <a:pt x="8173" y="20255"/>
                    <a:pt x="9457" y="21540"/>
                    <a:pt x="10040" y="237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9" name="Google Shape;5189;p15"/>
            <p:cNvSpPr/>
            <p:nvPr/>
          </p:nvSpPr>
          <p:spPr>
            <a:xfrm>
              <a:off x="3793925" y="3092425"/>
              <a:ext cx="237900" cy="240800"/>
            </a:xfrm>
            <a:custGeom>
              <a:avLst/>
              <a:gdLst/>
              <a:ahLst/>
              <a:cxnLst/>
              <a:rect l="l" t="t" r="r" b="b"/>
              <a:pathLst>
                <a:path w="9516" h="9632" extrusionOk="0">
                  <a:moveTo>
                    <a:pt x="4729" y="9632"/>
                  </a:moveTo>
                  <a:cubicBezTo>
                    <a:pt x="2102" y="9632"/>
                    <a:pt x="1" y="7414"/>
                    <a:pt x="1" y="4845"/>
                  </a:cubicBezTo>
                  <a:cubicBezTo>
                    <a:pt x="1" y="2277"/>
                    <a:pt x="2219" y="1"/>
                    <a:pt x="4787" y="59"/>
                  </a:cubicBezTo>
                  <a:cubicBezTo>
                    <a:pt x="7356" y="117"/>
                    <a:pt x="9515" y="2335"/>
                    <a:pt x="9515" y="4904"/>
                  </a:cubicBezTo>
                  <a:cubicBezTo>
                    <a:pt x="9515" y="7472"/>
                    <a:pt x="7356" y="9632"/>
                    <a:pt x="4729" y="963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0" name="Google Shape;5190;p15"/>
            <p:cNvSpPr/>
            <p:nvPr/>
          </p:nvSpPr>
          <p:spPr>
            <a:xfrm>
              <a:off x="3300700" y="2600650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729" y="9574"/>
                  </a:moveTo>
                  <a:cubicBezTo>
                    <a:pt x="2102" y="9574"/>
                    <a:pt x="1" y="7414"/>
                    <a:pt x="1" y="4787"/>
                  </a:cubicBezTo>
                  <a:cubicBezTo>
                    <a:pt x="1" y="2161"/>
                    <a:pt x="2160" y="1"/>
                    <a:pt x="4729" y="59"/>
                  </a:cubicBezTo>
                  <a:cubicBezTo>
                    <a:pt x="7355" y="59"/>
                    <a:pt x="9573" y="2277"/>
                    <a:pt x="9515" y="4846"/>
                  </a:cubicBezTo>
                  <a:cubicBezTo>
                    <a:pt x="9515" y="7414"/>
                    <a:pt x="7297" y="9574"/>
                    <a:pt x="4729" y="957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1" name="Google Shape;5191;p15"/>
            <p:cNvSpPr/>
            <p:nvPr/>
          </p:nvSpPr>
          <p:spPr>
            <a:xfrm>
              <a:off x="3547325" y="3093900"/>
              <a:ext cx="237875" cy="239325"/>
            </a:xfrm>
            <a:custGeom>
              <a:avLst/>
              <a:gdLst/>
              <a:ahLst/>
              <a:cxnLst/>
              <a:rect l="l" t="t" r="r" b="b"/>
              <a:pathLst>
                <a:path w="9515" h="9573" extrusionOk="0">
                  <a:moveTo>
                    <a:pt x="9515" y="4786"/>
                  </a:moveTo>
                  <a:cubicBezTo>
                    <a:pt x="9515" y="7355"/>
                    <a:pt x="7355" y="9573"/>
                    <a:pt x="4728" y="9573"/>
                  </a:cubicBezTo>
                  <a:cubicBezTo>
                    <a:pt x="2160" y="9573"/>
                    <a:pt x="0" y="7355"/>
                    <a:pt x="0" y="4786"/>
                  </a:cubicBezTo>
                  <a:cubicBezTo>
                    <a:pt x="59" y="2218"/>
                    <a:pt x="2160" y="58"/>
                    <a:pt x="4728" y="58"/>
                  </a:cubicBezTo>
                  <a:cubicBezTo>
                    <a:pt x="7297" y="0"/>
                    <a:pt x="9515" y="2218"/>
                    <a:pt x="9515" y="47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2" name="Google Shape;5192;p15"/>
            <p:cNvSpPr/>
            <p:nvPr/>
          </p:nvSpPr>
          <p:spPr>
            <a:xfrm>
              <a:off x="3299250" y="2848725"/>
              <a:ext cx="239350" cy="237900"/>
            </a:xfrm>
            <a:custGeom>
              <a:avLst/>
              <a:gdLst/>
              <a:ahLst/>
              <a:cxnLst/>
              <a:rect l="l" t="t" r="r" b="b"/>
              <a:pathLst>
                <a:path w="9574" h="9516" extrusionOk="0">
                  <a:moveTo>
                    <a:pt x="9573" y="4729"/>
                  </a:moveTo>
                  <a:cubicBezTo>
                    <a:pt x="9573" y="7355"/>
                    <a:pt x="7355" y="9515"/>
                    <a:pt x="4787" y="9515"/>
                  </a:cubicBezTo>
                  <a:cubicBezTo>
                    <a:pt x="2160" y="9457"/>
                    <a:pt x="0" y="7297"/>
                    <a:pt x="59" y="4729"/>
                  </a:cubicBezTo>
                  <a:cubicBezTo>
                    <a:pt x="117" y="2102"/>
                    <a:pt x="2218" y="1"/>
                    <a:pt x="4787" y="1"/>
                  </a:cubicBezTo>
                  <a:cubicBezTo>
                    <a:pt x="7355" y="1"/>
                    <a:pt x="9573" y="2160"/>
                    <a:pt x="957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3" name="Google Shape;5193;p15"/>
            <p:cNvSpPr/>
            <p:nvPr/>
          </p:nvSpPr>
          <p:spPr>
            <a:xfrm>
              <a:off x="4036175" y="2358425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904" y="59"/>
                  </a:moveTo>
                  <a:cubicBezTo>
                    <a:pt x="7530" y="175"/>
                    <a:pt x="9573" y="2277"/>
                    <a:pt x="9456" y="4903"/>
                  </a:cubicBezTo>
                  <a:cubicBezTo>
                    <a:pt x="9398" y="7530"/>
                    <a:pt x="7238" y="9573"/>
                    <a:pt x="4670" y="9456"/>
                  </a:cubicBezTo>
                  <a:cubicBezTo>
                    <a:pt x="2043" y="9398"/>
                    <a:pt x="0" y="7238"/>
                    <a:pt x="59" y="4670"/>
                  </a:cubicBezTo>
                  <a:cubicBezTo>
                    <a:pt x="176" y="2043"/>
                    <a:pt x="2277" y="0"/>
                    <a:pt x="490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4" name="Google Shape;5194;p15"/>
            <p:cNvSpPr/>
            <p:nvPr/>
          </p:nvSpPr>
          <p:spPr>
            <a:xfrm>
              <a:off x="4039100" y="3098275"/>
              <a:ext cx="232050" cy="232050"/>
            </a:xfrm>
            <a:custGeom>
              <a:avLst/>
              <a:gdLst/>
              <a:ahLst/>
              <a:cxnLst/>
              <a:rect l="l" t="t" r="r" b="b"/>
              <a:pathLst>
                <a:path w="9282" h="9282" extrusionOk="0">
                  <a:moveTo>
                    <a:pt x="4670" y="0"/>
                  </a:moveTo>
                  <a:cubicBezTo>
                    <a:pt x="7238" y="0"/>
                    <a:pt x="9281" y="2043"/>
                    <a:pt x="9281" y="4670"/>
                  </a:cubicBezTo>
                  <a:cubicBezTo>
                    <a:pt x="9281" y="7238"/>
                    <a:pt x="7180" y="9281"/>
                    <a:pt x="4611" y="9281"/>
                  </a:cubicBezTo>
                  <a:cubicBezTo>
                    <a:pt x="2043" y="9223"/>
                    <a:pt x="0" y="7180"/>
                    <a:pt x="0" y="4611"/>
                  </a:cubicBezTo>
                  <a:cubicBezTo>
                    <a:pt x="0" y="2043"/>
                    <a:pt x="2102" y="0"/>
                    <a:pt x="467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5" name="Google Shape;5195;p15"/>
            <p:cNvSpPr/>
            <p:nvPr/>
          </p:nvSpPr>
          <p:spPr>
            <a:xfrm>
              <a:off x="3303625" y="2361350"/>
              <a:ext cx="232050" cy="232025"/>
            </a:xfrm>
            <a:custGeom>
              <a:avLst/>
              <a:gdLst/>
              <a:ahLst/>
              <a:cxnLst/>
              <a:rect l="l" t="t" r="r" b="b"/>
              <a:pathLst>
                <a:path w="9282" h="9281" extrusionOk="0">
                  <a:moveTo>
                    <a:pt x="0" y="4670"/>
                  </a:moveTo>
                  <a:cubicBezTo>
                    <a:pt x="0" y="2101"/>
                    <a:pt x="2043" y="0"/>
                    <a:pt x="4612" y="0"/>
                  </a:cubicBezTo>
                  <a:cubicBezTo>
                    <a:pt x="7238" y="0"/>
                    <a:pt x="9281" y="2101"/>
                    <a:pt x="9281" y="4670"/>
                  </a:cubicBezTo>
                  <a:cubicBezTo>
                    <a:pt x="9223" y="7238"/>
                    <a:pt x="7180" y="9281"/>
                    <a:pt x="4670" y="9281"/>
                  </a:cubicBezTo>
                  <a:cubicBezTo>
                    <a:pt x="2043" y="9281"/>
                    <a:pt x="0" y="7238"/>
                    <a:pt x="0" y="46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6" name="Google Shape;5196;p15"/>
            <p:cNvSpPr/>
            <p:nvPr/>
          </p:nvSpPr>
          <p:spPr>
            <a:xfrm>
              <a:off x="3303625" y="3098275"/>
              <a:ext cx="232050" cy="230575"/>
            </a:xfrm>
            <a:custGeom>
              <a:avLst/>
              <a:gdLst/>
              <a:ahLst/>
              <a:cxnLst/>
              <a:rect l="l" t="t" r="r" b="b"/>
              <a:pathLst>
                <a:path w="9282" h="9223" extrusionOk="0">
                  <a:moveTo>
                    <a:pt x="4670" y="9223"/>
                  </a:moveTo>
                  <a:cubicBezTo>
                    <a:pt x="2160" y="9223"/>
                    <a:pt x="59" y="7180"/>
                    <a:pt x="59" y="4670"/>
                  </a:cubicBezTo>
                  <a:cubicBezTo>
                    <a:pt x="0" y="2160"/>
                    <a:pt x="2102" y="0"/>
                    <a:pt x="4612" y="59"/>
                  </a:cubicBezTo>
                  <a:cubicBezTo>
                    <a:pt x="7122" y="59"/>
                    <a:pt x="9165" y="2101"/>
                    <a:pt x="9223" y="4553"/>
                  </a:cubicBezTo>
                  <a:cubicBezTo>
                    <a:pt x="9281" y="7063"/>
                    <a:pt x="7180" y="9223"/>
                    <a:pt x="4670" y="922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7" name="Google Shape;5197;p15"/>
            <p:cNvSpPr/>
            <p:nvPr/>
          </p:nvSpPr>
          <p:spPr>
            <a:xfrm>
              <a:off x="3798325" y="2116175"/>
              <a:ext cx="229125" cy="230600"/>
            </a:xfrm>
            <a:custGeom>
              <a:avLst/>
              <a:gdLst/>
              <a:ahLst/>
              <a:cxnLst/>
              <a:rect l="l" t="t" r="r" b="b"/>
              <a:pathLst>
                <a:path w="9165" h="9224" extrusionOk="0">
                  <a:moveTo>
                    <a:pt x="9164" y="4612"/>
                  </a:moveTo>
                  <a:cubicBezTo>
                    <a:pt x="9164" y="7122"/>
                    <a:pt x="7063" y="9223"/>
                    <a:pt x="4553" y="9165"/>
                  </a:cubicBezTo>
                  <a:cubicBezTo>
                    <a:pt x="2043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1"/>
                  </a:cubicBezTo>
                  <a:cubicBezTo>
                    <a:pt x="7121" y="59"/>
                    <a:pt x="9164" y="2102"/>
                    <a:pt x="9164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8" name="Google Shape;5198;p15"/>
            <p:cNvSpPr/>
            <p:nvPr/>
          </p:nvSpPr>
          <p:spPr>
            <a:xfrm>
              <a:off x="4287175" y="2605025"/>
              <a:ext cx="230575" cy="230600"/>
            </a:xfrm>
            <a:custGeom>
              <a:avLst/>
              <a:gdLst/>
              <a:ahLst/>
              <a:cxnLst/>
              <a:rect l="l" t="t" r="r" b="b"/>
              <a:pathLst>
                <a:path w="9223" h="9224" extrusionOk="0">
                  <a:moveTo>
                    <a:pt x="9223" y="4612"/>
                  </a:moveTo>
                  <a:cubicBezTo>
                    <a:pt x="9223" y="7122"/>
                    <a:pt x="7063" y="9223"/>
                    <a:pt x="4553" y="9223"/>
                  </a:cubicBezTo>
                  <a:cubicBezTo>
                    <a:pt x="2101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59"/>
                  </a:cubicBezTo>
                  <a:cubicBezTo>
                    <a:pt x="7121" y="59"/>
                    <a:pt x="9164" y="2102"/>
                    <a:pt x="9223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9" name="Google Shape;5199;p15"/>
            <p:cNvSpPr/>
            <p:nvPr/>
          </p:nvSpPr>
          <p:spPr>
            <a:xfrm>
              <a:off x="4287175" y="2853100"/>
              <a:ext cx="229125" cy="229150"/>
            </a:xfrm>
            <a:custGeom>
              <a:avLst/>
              <a:gdLst/>
              <a:ahLst/>
              <a:cxnLst/>
              <a:rect l="l" t="t" r="r" b="b"/>
              <a:pathLst>
                <a:path w="9165" h="9166" extrusionOk="0">
                  <a:moveTo>
                    <a:pt x="4611" y="9165"/>
                  </a:moveTo>
                  <a:cubicBezTo>
                    <a:pt x="2101" y="9107"/>
                    <a:pt x="0" y="7064"/>
                    <a:pt x="59" y="4554"/>
                  </a:cubicBezTo>
                  <a:cubicBezTo>
                    <a:pt x="59" y="2044"/>
                    <a:pt x="2101" y="1"/>
                    <a:pt x="4611" y="1"/>
                  </a:cubicBezTo>
                  <a:cubicBezTo>
                    <a:pt x="7121" y="1"/>
                    <a:pt x="9164" y="2102"/>
                    <a:pt x="9164" y="4554"/>
                  </a:cubicBezTo>
                  <a:cubicBezTo>
                    <a:pt x="9164" y="7064"/>
                    <a:pt x="7063" y="9165"/>
                    <a:pt x="4611" y="91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0" name="Google Shape;5200;p15"/>
            <p:cNvSpPr/>
            <p:nvPr/>
          </p:nvSpPr>
          <p:spPr>
            <a:xfrm>
              <a:off x="3551700" y="2116175"/>
              <a:ext cx="229125" cy="229125"/>
            </a:xfrm>
            <a:custGeom>
              <a:avLst/>
              <a:gdLst/>
              <a:ahLst/>
              <a:cxnLst/>
              <a:rect l="l" t="t" r="r" b="b"/>
              <a:pathLst>
                <a:path w="9165" h="9165" extrusionOk="0">
                  <a:moveTo>
                    <a:pt x="9165" y="4612"/>
                  </a:moveTo>
                  <a:cubicBezTo>
                    <a:pt x="9106" y="7122"/>
                    <a:pt x="7063" y="9165"/>
                    <a:pt x="4553" y="9165"/>
                  </a:cubicBezTo>
                  <a:cubicBezTo>
                    <a:pt x="2043" y="9165"/>
                    <a:pt x="0" y="7064"/>
                    <a:pt x="0" y="4554"/>
                  </a:cubicBezTo>
                  <a:cubicBezTo>
                    <a:pt x="0" y="2044"/>
                    <a:pt x="2102" y="1"/>
                    <a:pt x="4612" y="59"/>
                  </a:cubicBezTo>
                  <a:cubicBezTo>
                    <a:pt x="7122" y="59"/>
                    <a:pt x="9165" y="2102"/>
                    <a:pt x="9165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1" name="Google Shape;5201;p15"/>
            <p:cNvSpPr/>
            <p:nvPr/>
          </p:nvSpPr>
          <p:spPr>
            <a:xfrm>
              <a:off x="3799775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7005" y="8990"/>
                    <a:pt x="4495" y="8990"/>
                  </a:cubicBezTo>
                  <a:cubicBezTo>
                    <a:pt x="1985" y="8990"/>
                    <a:pt x="0" y="7005"/>
                    <a:pt x="0" y="4495"/>
                  </a:cubicBezTo>
                  <a:cubicBezTo>
                    <a:pt x="0" y="1985"/>
                    <a:pt x="1985" y="1"/>
                    <a:pt x="4495" y="1"/>
                  </a:cubicBezTo>
                  <a:cubicBezTo>
                    <a:pt x="7005" y="1"/>
                    <a:pt x="8989" y="1985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2" name="Google Shape;5202;p15"/>
            <p:cNvSpPr/>
            <p:nvPr/>
          </p:nvSpPr>
          <p:spPr>
            <a:xfrm>
              <a:off x="4290075" y="236572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95"/>
                  </a:moveTo>
                  <a:cubicBezTo>
                    <a:pt x="8990" y="7005"/>
                    <a:pt x="7005" y="8989"/>
                    <a:pt x="4495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1985" y="0"/>
                    <a:pt x="4437" y="0"/>
                  </a:cubicBezTo>
                  <a:cubicBezTo>
                    <a:pt x="6947" y="0"/>
                    <a:pt x="8990" y="1985"/>
                    <a:pt x="8990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3" name="Google Shape;5203;p15"/>
            <p:cNvSpPr/>
            <p:nvPr/>
          </p:nvSpPr>
          <p:spPr>
            <a:xfrm>
              <a:off x="3553150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37"/>
                  </a:moveTo>
                  <a:cubicBezTo>
                    <a:pt x="8990" y="6947"/>
                    <a:pt x="7005" y="8990"/>
                    <a:pt x="4495" y="8990"/>
                  </a:cubicBezTo>
                  <a:cubicBezTo>
                    <a:pt x="1985" y="8990"/>
                    <a:pt x="1" y="6947"/>
                    <a:pt x="1" y="4437"/>
                  </a:cubicBezTo>
                  <a:cubicBezTo>
                    <a:pt x="1" y="1985"/>
                    <a:pt x="1985" y="1"/>
                    <a:pt x="4437" y="1"/>
                  </a:cubicBezTo>
                  <a:cubicBezTo>
                    <a:pt x="6947" y="1"/>
                    <a:pt x="8990" y="1985"/>
                    <a:pt x="8990" y="443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4" name="Google Shape;5204;p15"/>
            <p:cNvSpPr/>
            <p:nvPr/>
          </p:nvSpPr>
          <p:spPr>
            <a:xfrm>
              <a:off x="3064300" y="260795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4"/>
                  </a:moveTo>
                  <a:cubicBezTo>
                    <a:pt x="8990" y="7063"/>
                    <a:pt x="6947" y="8990"/>
                    <a:pt x="4437" y="8990"/>
                  </a:cubicBezTo>
                  <a:cubicBezTo>
                    <a:pt x="1927" y="8990"/>
                    <a:pt x="1" y="6947"/>
                    <a:pt x="1" y="4437"/>
                  </a:cubicBezTo>
                  <a:cubicBezTo>
                    <a:pt x="1" y="1985"/>
                    <a:pt x="2044" y="1"/>
                    <a:pt x="4495" y="1"/>
                  </a:cubicBezTo>
                  <a:cubicBezTo>
                    <a:pt x="7005" y="1"/>
                    <a:pt x="8990" y="2044"/>
                    <a:pt x="8990" y="455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5" name="Google Shape;5205;p15"/>
            <p:cNvSpPr/>
            <p:nvPr/>
          </p:nvSpPr>
          <p:spPr>
            <a:xfrm>
              <a:off x="3064300" y="28545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3"/>
                  </a:moveTo>
                  <a:cubicBezTo>
                    <a:pt x="8990" y="7005"/>
                    <a:pt x="6947" y="8989"/>
                    <a:pt x="4437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2044" y="0"/>
                    <a:pt x="4554" y="0"/>
                  </a:cubicBezTo>
                  <a:cubicBezTo>
                    <a:pt x="7005" y="59"/>
                    <a:pt x="8990" y="2043"/>
                    <a:pt x="8990" y="45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6" name="Google Shape;5206;p15"/>
            <p:cNvSpPr/>
            <p:nvPr/>
          </p:nvSpPr>
          <p:spPr>
            <a:xfrm>
              <a:off x="4043475" y="211910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6946" y="8990"/>
                    <a:pt x="4436" y="8990"/>
                  </a:cubicBezTo>
                  <a:cubicBezTo>
                    <a:pt x="1985" y="8931"/>
                    <a:pt x="0" y="6947"/>
                    <a:pt x="0" y="4495"/>
                  </a:cubicBezTo>
                  <a:cubicBezTo>
                    <a:pt x="0" y="1985"/>
                    <a:pt x="2043" y="1"/>
                    <a:pt x="4553" y="1"/>
                  </a:cubicBezTo>
                  <a:cubicBezTo>
                    <a:pt x="7005" y="1"/>
                    <a:pt x="8989" y="2044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7" name="Google Shape;5207;p15"/>
            <p:cNvSpPr/>
            <p:nvPr/>
          </p:nvSpPr>
          <p:spPr>
            <a:xfrm>
              <a:off x="3308000" y="2119100"/>
              <a:ext cx="223300" cy="224750"/>
            </a:xfrm>
            <a:custGeom>
              <a:avLst/>
              <a:gdLst/>
              <a:ahLst/>
              <a:cxnLst/>
              <a:rect l="l" t="t" r="r" b="b"/>
              <a:pathLst>
                <a:path w="8932" h="8990" extrusionOk="0">
                  <a:moveTo>
                    <a:pt x="4495" y="59"/>
                  </a:moveTo>
                  <a:cubicBezTo>
                    <a:pt x="6888" y="59"/>
                    <a:pt x="8931" y="2102"/>
                    <a:pt x="8931" y="4495"/>
                  </a:cubicBezTo>
                  <a:cubicBezTo>
                    <a:pt x="8873" y="6947"/>
                    <a:pt x="6830" y="8990"/>
                    <a:pt x="4378" y="8931"/>
                  </a:cubicBezTo>
                  <a:cubicBezTo>
                    <a:pt x="1985" y="8873"/>
                    <a:pt x="1" y="6888"/>
                    <a:pt x="1" y="4495"/>
                  </a:cubicBezTo>
                  <a:cubicBezTo>
                    <a:pt x="1" y="2044"/>
                    <a:pt x="2044" y="1"/>
                    <a:pt x="449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8" name="Google Shape;5208;p15"/>
            <p:cNvSpPr/>
            <p:nvPr/>
          </p:nvSpPr>
          <p:spPr>
            <a:xfrm>
              <a:off x="4290075" y="3102650"/>
              <a:ext cx="223300" cy="223275"/>
            </a:xfrm>
            <a:custGeom>
              <a:avLst/>
              <a:gdLst/>
              <a:ahLst/>
              <a:cxnLst/>
              <a:rect l="l" t="t" r="r" b="b"/>
              <a:pathLst>
                <a:path w="8932" h="8931" extrusionOk="0">
                  <a:moveTo>
                    <a:pt x="8932" y="4436"/>
                  </a:moveTo>
                  <a:cubicBezTo>
                    <a:pt x="8932" y="6888"/>
                    <a:pt x="6947" y="8931"/>
                    <a:pt x="4495" y="8931"/>
                  </a:cubicBezTo>
                  <a:cubicBezTo>
                    <a:pt x="2044" y="8931"/>
                    <a:pt x="1" y="6888"/>
                    <a:pt x="1" y="4436"/>
                  </a:cubicBezTo>
                  <a:cubicBezTo>
                    <a:pt x="59" y="2043"/>
                    <a:pt x="2044" y="0"/>
                    <a:pt x="4437" y="0"/>
                  </a:cubicBezTo>
                  <a:cubicBezTo>
                    <a:pt x="6889" y="0"/>
                    <a:pt x="8932" y="1985"/>
                    <a:pt x="8932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9" name="Google Shape;5209;p15"/>
            <p:cNvSpPr/>
            <p:nvPr/>
          </p:nvSpPr>
          <p:spPr>
            <a:xfrm>
              <a:off x="4043475" y="3346350"/>
              <a:ext cx="223275" cy="221825"/>
            </a:xfrm>
            <a:custGeom>
              <a:avLst/>
              <a:gdLst/>
              <a:ahLst/>
              <a:cxnLst/>
              <a:rect l="l" t="t" r="r" b="b"/>
              <a:pathLst>
                <a:path w="8931" h="8873" extrusionOk="0">
                  <a:moveTo>
                    <a:pt x="8931" y="4378"/>
                  </a:moveTo>
                  <a:cubicBezTo>
                    <a:pt x="8931" y="6829"/>
                    <a:pt x="6888" y="8872"/>
                    <a:pt x="4495" y="8872"/>
                  </a:cubicBezTo>
                  <a:cubicBezTo>
                    <a:pt x="2043" y="8872"/>
                    <a:pt x="59" y="6888"/>
                    <a:pt x="59" y="4436"/>
                  </a:cubicBezTo>
                  <a:cubicBezTo>
                    <a:pt x="0" y="2043"/>
                    <a:pt x="2043" y="0"/>
                    <a:pt x="4495" y="0"/>
                  </a:cubicBezTo>
                  <a:cubicBezTo>
                    <a:pt x="6888" y="0"/>
                    <a:pt x="8873" y="1985"/>
                    <a:pt x="8931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0" name="Google Shape;5210;p15"/>
            <p:cNvSpPr/>
            <p:nvPr/>
          </p:nvSpPr>
          <p:spPr>
            <a:xfrm>
              <a:off x="3065775" y="2365725"/>
              <a:ext cx="221825" cy="223275"/>
            </a:xfrm>
            <a:custGeom>
              <a:avLst/>
              <a:gdLst/>
              <a:ahLst/>
              <a:cxnLst/>
              <a:rect l="l" t="t" r="r" b="b"/>
              <a:pathLst>
                <a:path w="8873" h="8931" extrusionOk="0">
                  <a:moveTo>
                    <a:pt x="4378" y="8931"/>
                  </a:moveTo>
                  <a:cubicBezTo>
                    <a:pt x="1985" y="8872"/>
                    <a:pt x="0" y="6888"/>
                    <a:pt x="0" y="4495"/>
                  </a:cubicBezTo>
                  <a:cubicBezTo>
                    <a:pt x="0" y="2043"/>
                    <a:pt x="2101" y="0"/>
                    <a:pt x="4495" y="59"/>
                  </a:cubicBezTo>
                  <a:cubicBezTo>
                    <a:pt x="6946" y="117"/>
                    <a:pt x="8872" y="2101"/>
                    <a:pt x="8872" y="4495"/>
                  </a:cubicBezTo>
                  <a:cubicBezTo>
                    <a:pt x="8814" y="6946"/>
                    <a:pt x="6829" y="8931"/>
                    <a:pt x="4378" y="88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1" name="Google Shape;5211;p15"/>
            <p:cNvSpPr/>
            <p:nvPr/>
          </p:nvSpPr>
          <p:spPr>
            <a:xfrm>
              <a:off x="3309450" y="3346350"/>
              <a:ext cx="220375" cy="220375"/>
            </a:xfrm>
            <a:custGeom>
              <a:avLst/>
              <a:gdLst/>
              <a:ahLst/>
              <a:cxnLst/>
              <a:rect l="l" t="t" r="r" b="b"/>
              <a:pathLst>
                <a:path w="8815" h="8815" extrusionOk="0">
                  <a:moveTo>
                    <a:pt x="8757" y="4436"/>
                  </a:moveTo>
                  <a:cubicBezTo>
                    <a:pt x="8757" y="6888"/>
                    <a:pt x="6772" y="8814"/>
                    <a:pt x="4320" y="8814"/>
                  </a:cubicBezTo>
                  <a:cubicBezTo>
                    <a:pt x="1927" y="8756"/>
                    <a:pt x="1" y="6829"/>
                    <a:pt x="1" y="4378"/>
                  </a:cubicBezTo>
                  <a:cubicBezTo>
                    <a:pt x="59" y="1926"/>
                    <a:pt x="1986" y="0"/>
                    <a:pt x="4437" y="58"/>
                  </a:cubicBezTo>
                  <a:cubicBezTo>
                    <a:pt x="6889" y="58"/>
                    <a:pt x="8815" y="2043"/>
                    <a:pt x="8757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2" name="Google Shape;5212;p15"/>
            <p:cNvSpPr/>
            <p:nvPr/>
          </p:nvSpPr>
          <p:spPr>
            <a:xfrm>
              <a:off x="3067225" y="3104100"/>
              <a:ext cx="218900" cy="218925"/>
            </a:xfrm>
            <a:custGeom>
              <a:avLst/>
              <a:gdLst/>
              <a:ahLst/>
              <a:cxnLst/>
              <a:rect l="l" t="t" r="r" b="b"/>
              <a:pathLst>
                <a:path w="8756" h="8757" extrusionOk="0">
                  <a:moveTo>
                    <a:pt x="8756" y="4378"/>
                  </a:moveTo>
                  <a:cubicBezTo>
                    <a:pt x="8756" y="6830"/>
                    <a:pt x="6830" y="8756"/>
                    <a:pt x="4378" y="8756"/>
                  </a:cubicBezTo>
                  <a:cubicBezTo>
                    <a:pt x="1927" y="8756"/>
                    <a:pt x="0" y="6830"/>
                    <a:pt x="0" y="4378"/>
                  </a:cubicBezTo>
                  <a:cubicBezTo>
                    <a:pt x="0" y="1927"/>
                    <a:pt x="1927" y="1"/>
                    <a:pt x="4378" y="1"/>
                  </a:cubicBezTo>
                  <a:cubicBezTo>
                    <a:pt x="6830" y="59"/>
                    <a:pt x="8698" y="1985"/>
                    <a:pt x="8698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3" name="Google Shape;5213;p15"/>
            <p:cNvSpPr/>
            <p:nvPr/>
          </p:nvSpPr>
          <p:spPr>
            <a:xfrm>
              <a:off x="4294475" y="2123475"/>
              <a:ext cx="215975" cy="216000"/>
            </a:xfrm>
            <a:custGeom>
              <a:avLst/>
              <a:gdLst/>
              <a:ahLst/>
              <a:cxnLst/>
              <a:rect l="l" t="t" r="r" b="b"/>
              <a:pathLst>
                <a:path w="8639" h="8640" extrusionOk="0">
                  <a:moveTo>
                    <a:pt x="4319" y="1"/>
                  </a:moveTo>
                  <a:cubicBezTo>
                    <a:pt x="6713" y="1"/>
                    <a:pt x="8639" y="1927"/>
                    <a:pt x="8639" y="4320"/>
                  </a:cubicBezTo>
                  <a:cubicBezTo>
                    <a:pt x="8639" y="6713"/>
                    <a:pt x="6654" y="8639"/>
                    <a:pt x="4261" y="8639"/>
                  </a:cubicBezTo>
                  <a:cubicBezTo>
                    <a:pt x="1868" y="8581"/>
                    <a:pt x="0" y="6655"/>
                    <a:pt x="0" y="4262"/>
                  </a:cubicBezTo>
                  <a:cubicBezTo>
                    <a:pt x="0" y="1869"/>
                    <a:pt x="1926" y="1"/>
                    <a:pt x="431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4" name="Google Shape;5214;p15"/>
            <p:cNvSpPr/>
            <p:nvPr/>
          </p:nvSpPr>
          <p:spPr>
            <a:xfrm>
              <a:off x="3805600" y="1876875"/>
              <a:ext cx="214550" cy="215975"/>
            </a:xfrm>
            <a:custGeom>
              <a:avLst/>
              <a:gdLst/>
              <a:ahLst/>
              <a:cxnLst/>
              <a:rect l="l" t="t" r="r" b="b"/>
              <a:pathLst>
                <a:path w="8582" h="8639" extrusionOk="0">
                  <a:moveTo>
                    <a:pt x="8581" y="4319"/>
                  </a:moveTo>
                  <a:cubicBezTo>
                    <a:pt x="8581" y="6654"/>
                    <a:pt x="6655" y="8581"/>
                    <a:pt x="4320" y="8639"/>
                  </a:cubicBezTo>
                  <a:cubicBezTo>
                    <a:pt x="1927" y="8639"/>
                    <a:pt x="1" y="6654"/>
                    <a:pt x="1" y="4319"/>
                  </a:cubicBezTo>
                  <a:cubicBezTo>
                    <a:pt x="1" y="1926"/>
                    <a:pt x="1927" y="0"/>
                    <a:pt x="4262" y="0"/>
                  </a:cubicBezTo>
                  <a:cubicBezTo>
                    <a:pt x="6655" y="0"/>
                    <a:pt x="8581" y="1926"/>
                    <a:pt x="8581" y="43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5" name="Google Shape;5215;p15"/>
            <p:cNvSpPr/>
            <p:nvPr/>
          </p:nvSpPr>
          <p:spPr>
            <a:xfrm>
              <a:off x="4541075" y="2612325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4320" y="1"/>
                  </a:moveTo>
                  <a:cubicBezTo>
                    <a:pt x="6713" y="1"/>
                    <a:pt x="8639" y="1985"/>
                    <a:pt x="8639" y="4320"/>
                  </a:cubicBezTo>
                  <a:cubicBezTo>
                    <a:pt x="8639" y="6713"/>
                    <a:pt x="6713" y="8640"/>
                    <a:pt x="4320" y="8640"/>
                  </a:cubicBezTo>
                  <a:cubicBezTo>
                    <a:pt x="1927" y="8640"/>
                    <a:pt x="1" y="6713"/>
                    <a:pt x="1" y="4320"/>
                  </a:cubicBezTo>
                  <a:cubicBezTo>
                    <a:pt x="1" y="1985"/>
                    <a:pt x="1927" y="1"/>
                    <a:pt x="432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6" name="Google Shape;5216;p15"/>
            <p:cNvSpPr/>
            <p:nvPr/>
          </p:nvSpPr>
          <p:spPr>
            <a:xfrm>
              <a:off x="4541075" y="2858950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8639" y="4320"/>
                  </a:moveTo>
                  <a:cubicBezTo>
                    <a:pt x="8639" y="6655"/>
                    <a:pt x="6655" y="8639"/>
                    <a:pt x="4320" y="8639"/>
                  </a:cubicBezTo>
                  <a:cubicBezTo>
                    <a:pt x="1927" y="8639"/>
                    <a:pt x="1" y="6713"/>
                    <a:pt x="1" y="4320"/>
                  </a:cubicBezTo>
                  <a:cubicBezTo>
                    <a:pt x="1" y="1985"/>
                    <a:pt x="1927" y="59"/>
                    <a:pt x="4262" y="59"/>
                  </a:cubicBezTo>
                  <a:cubicBezTo>
                    <a:pt x="6655" y="0"/>
                    <a:pt x="8581" y="1927"/>
                    <a:pt x="8639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7" name="Google Shape;5217;p15"/>
            <p:cNvSpPr/>
            <p:nvPr/>
          </p:nvSpPr>
          <p:spPr>
            <a:xfrm>
              <a:off x="3557525" y="1875400"/>
              <a:ext cx="217475" cy="217450"/>
            </a:xfrm>
            <a:custGeom>
              <a:avLst/>
              <a:gdLst/>
              <a:ahLst/>
              <a:cxnLst/>
              <a:rect l="l" t="t" r="r" b="b"/>
              <a:pathLst>
                <a:path w="8699" h="8698" extrusionOk="0">
                  <a:moveTo>
                    <a:pt x="4262" y="8640"/>
                  </a:moveTo>
                  <a:cubicBezTo>
                    <a:pt x="1927" y="8640"/>
                    <a:pt x="1" y="6597"/>
                    <a:pt x="59" y="4262"/>
                  </a:cubicBezTo>
                  <a:cubicBezTo>
                    <a:pt x="118" y="1927"/>
                    <a:pt x="2102" y="1"/>
                    <a:pt x="4379" y="59"/>
                  </a:cubicBezTo>
                  <a:cubicBezTo>
                    <a:pt x="6772" y="117"/>
                    <a:pt x="8698" y="2102"/>
                    <a:pt x="8640" y="4437"/>
                  </a:cubicBezTo>
                  <a:cubicBezTo>
                    <a:pt x="8581" y="6830"/>
                    <a:pt x="6597" y="8698"/>
                    <a:pt x="4262" y="864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8" name="Google Shape;5218;p15"/>
            <p:cNvSpPr/>
            <p:nvPr/>
          </p:nvSpPr>
          <p:spPr>
            <a:xfrm>
              <a:off x="3070150" y="2123475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6" y="8581"/>
                    <a:pt x="0" y="6597"/>
                    <a:pt x="0" y="4262"/>
                  </a:cubicBezTo>
                  <a:cubicBezTo>
                    <a:pt x="0" y="1927"/>
                    <a:pt x="1926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9" name="Google Shape;5219;p15"/>
            <p:cNvSpPr/>
            <p:nvPr/>
          </p:nvSpPr>
          <p:spPr>
            <a:xfrm>
              <a:off x="4295925" y="3349250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7" y="8581"/>
                    <a:pt x="0" y="6597"/>
                    <a:pt x="0" y="4320"/>
                  </a:cubicBezTo>
                  <a:cubicBezTo>
                    <a:pt x="0" y="1985"/>
                    <a:pt x="1927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0" name="Google Shape;5220;p15"/>
            <p:cNvSpPr/>
            <p:nvPr/>
          </p:nvSpPr>
          <p:spPr>
            <a:xfrm>
              <a:off x="4542525" y="2371550"/>
              <a:ext cx="213100" cy="213075"/>
            </a:xfrm>
            <a:custGeom>
              <a:avLst/>
              <a:gdLst/>
              <a:ahLst/>
              <a:cxnLst/>
              <a:rect l="l" t="t" r="r" b="b"/>
              <a:pathLst>
                <a:path w="8524" h="8523" extrusionOk="0">
                  <a:moveTo>
                    <a:pt x="8523" y="4203"/>
                  </a:moveTo>
                  <a:cubicBezTo>
                    <a:pt x="8523" y="6596"/>
                    <a:pt x="6597" y="8523"/>
                    <a:pt x="4262" y="8464"/>
                  </a:cubicBezTo>
                  <a:cubicBezTo>
                    <a:pt x="1927" y="8464"/>
                    <a:pt x="59" y="6596"/>
                    <a:pt x="1" y="4262"/>
                  </a:cubicBezTo>
                  <a:cubicBezTo>
                    <a:pt x="1" y="1927"/>
                    <a:pt x="1927" y="1"/>
                    <a:pt x="4262" y="1"/>
                  </a:cubicBezTo>
                  <a:cubicBezTo>
                    <a:pt x="6597" y="1"/>
                    <a:pt x="8465" y="1868"/>
                    <a:pt x="8523" y="42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1" name="Google Shape;5221;p15"/>
            <p:cNvSpPr/>
            <p:nvPr/>
          </p:nvSpPr>
          <p:spPr>
            <a:xfrm>
              <a:off x="4049300" y="1878325"/>
              <a:ext cx="213075" cy="211625"/>
            </a:xfrm>
            <a:custGeom>
              <a:avLst/>
              <a:gdLst/>
              <a:ahLst/>
              <a:cxnLst/>
              <a:rect l="l" t="t" r="r" b="b"/>
              <a:pathLst>
                <a:path w="8523" h="8465" extrusionOk="0">
                  <a:moveTo>
                    <a:pt x="4203" y="0"/>
                  </a:moveTo>
                  <a:cubicBezTo>
                    <a:pt x="6538" y="0"/>
                    <a:pt x="8464" y="1868"/>
                    <a:pt x="8464" y="4203"/>
                  </a:cubicBezTo>
                  <a:cubicBezTo>
                    <a:pt x="8523" y="6538"/>
                    <a:pt x="6655" y="8464"/>
                    <a:pt x="4262" y="8464"/>
                  </a:cubicBezTo>
                  <a:cubicBezTo>
                    <a:pt x="1927" y="8464"/>
                    <a:pt x="1" y="6596"/>
                    <a:pt x="59" y="4203"/>
                  </a:cubicBezTo>
                  <a:cubicBezTo>
                    <a:pt x="59" y="1868"/>
                    <a:pt x="1869" y="0"/>
                    <a:pt x="42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2" name="Google Shape;5222;p15"/>
            <p:cNvSpPr/>
            <p:nvPr/>
          </p:nvSpPr>
          <p:spPr>
            <a:xfrm>
              <a:off x="3560450" y="3598800"/>
              <a:ext cx="211625" cy="210150"/>
            </a:xfrm>
            <a:custGeom>
              <a:avLst/>
              <a:gdLst/>
              <a:ahLst/>
              <a:cxnLst/>
              <a:rect l="l" t="t" r="r" b="b"/>
              <a:pathLst>
                <a:path w="8465" h="8406" extrusionOk="0">
                  <a:moveTo>
                    <a:pt x="8406" y="4145"/>
                  </a:moveTo>
                  <a:cubicBezTo>
                    <a:pt x="8464" y="6538"/>
                    <a:pt x="6597" y="8406"/>
                    <a:pt x="4262" y="8406"/>
                  </a:cubicBezTo>
                  <a:cubicBezTo>
                    <a:pt x="1927" y="8406"/>
                    <a:pt x="59" y="6596"/>
                    <a:pt x="1" y="4203"/>
                  </a:cubicBezTo>
                  <a:cubicBezTo>
                    <a:pt x="1" y="1868"/>
                    <a:pt x="1869" y="0"/>
                    <a:pt x="4203" y="0"/>
                  </a:cubicBezTo>
                  <a:cubicBezTo>
                    <a:pt x="6538" y="0"/>
                    <a:pt x="8406" y="1810"/>
                    <a:pt x="8406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3" name="Google Shape;5223;p15"/>
            <p:cNvSpPr/>
            <p:nvPr/>
          </p:nvSpPr>
          <p:spPr>
            <a:xfrm>
              <a:off x="3807075" y="3597325"/>
              <a:ext cx="211600" cy="211625"/>
            </a:xfrm>
            <a:custGeom>
              <a:avLst/>
              <a:gdLst/>
              <a:ahLst/>
              <a:cxnLst/>
              <a:rect l="l" t="t" r="r" b="b"/>
              <a:pathLst>
                <a:path w="8464" h="8465" extrusionOk="0">
                  <a:moveTo>
                    <a:pt x="4203" y="8465"/>
                  </a:moveTo>
                  <a:cubicBezTo>
                    <a:pt x="1868" y="8465"/>
                    <a:pt x="0" y="6597"/>
                    <a:pt x="0" y="4204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96" y="1"/>
                    <a:pt x="8464" y="1927"/>
                    <a:pt x="8464" y="4320"/>
                  </a:cubicBezTo>
                  <a:cubicBezTo>
                    <a:pt x="8406" y="6655"/>
                    <a:pt x="6538" y="8465"/>
                    <a:pt x="4203" y="84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4" name="Google Shape;5224;p15"/>
            <p:cNvSpPr/>
            <p:nvPr/>
          </p:nvSpPr>
          <p:spPr>
            <a:xfrm>
              <a:off x="2824975" y="2615250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6"/>
                  </a:moveTo>
                  <a:cubicBezTo>
                    <a:pt x="1869" y="8406"/>
                    <a:pt x="1" y="6596"/>
                    <a:pt x="1" y="4203"/>
                  </a:cubicBezTo>
                  <a:cubicBezTo>
                    <a:pt x="1" y="1868"/>
                    <a:pt x="1869" y="1"/>
                    <a:pt x="4262" y="1"/>
                  </a:cubicBezTo>
                  <a:cubicBezTo>
                    <a:pt x="6597" y="1"/>
                    <a:pt x="8406" y="1927"/>
                    <a:pt x="8406" y="4262"/>
                  </a:cubicBezTo>
                  <a:cubicBezTo>
                    <a:pt x="8406" y="6596"/>
                    <a:pt x="6538" y="8406"/>
                    <a:pt x="4204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5" name="Google Shape;5225;p15"/>
            <p:cNvSpPr/>
            <p:nvPr/>
          </p:nvSpPr>
          <p:spPr>
            <a:xfrm>
              <a:off x="2824975" y="2861875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5"/>
                  </a:moveTo>
                  <a:cubicBezTo>
                    <a:pt x="1810" y="8405"/>
                    <a:pt x="1" y="6538"/>
                    <a:pt x="1" y="4203"/>
                  </a:cubicBezTo>
                  <a:cubicBezTo>
                    <a:pt x="1" y="1868"/>
                    <a:pt x="1869" y="0"/>
                    <a:pt x="4204" y="0"/>
                  </a:cubicBezTo>
                  <a:cubicBezTo>
                    <a:pt x="6538" y="0"/>
                    <a:pt x="8406" y="1868"/>
                    <a:pt x="8406" y="4203"/>
                  </a:cubicBezTo>
                  <a:cubicBezTo>
                    <a:pt x="8406" y="6596"/>
                    <a:pt x="6538" y="8405"/>
                    <a:pt x="4204" y="840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6" name="Google Shape;5226;p15"/>
            <p:cNvSpPr/>
            <p:nvPr/>
          </p:nvSpPr>
          <p:spPr>
            <a:xfrm>
              <a:off x="4544000" y="3108475"/>
              <a:ext cx="210150" cy="210175"/>
            </a:xfrm>
            <a:custGeom>
              <a:avLst/>
              <a:gdLst/>
              <a:ahLst/>
              <a:cxnLst/>
              <a:rect l="l" t="t" r="r" b="b"/>
              <a:pathLst>
                <a:path w="8406" h="8407" extrusionOk="0">
                  <a:moveTo>
                    <a:pt x="4203" y="8406"/>
                  </a:moveTo>
                  <a:cubicBezTo>
                    <a:pt x="1868" y="8406"/>
                    <a:pt x="0" y="6597"/>
                    <a:pt x="0" y="4203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38" y="1"/>
                    <a:pt x="8406" y="1869"/>
                    <a:pt x="8406" y="4203"/>
                  </a:cubicBezTo>
                  <a:cubicBezTo>
                    <a:pt x="8406" y="6538"/>
                    <a:pt x="6596" y="8406"/>
                    <a:pt x="4203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7" name="Google Shape;5227;p15"/>
            <p:cNvSpPr/>
            <p:nvPr/>
          </p:nvSpPr>
          <p:spPr>
            <a:xfrm>
              <a:off x="3313850" y="1879775"/>
              <a:ext cx="210150" cy="208700"/>
            </a:xfrm>
            <a:custGeom>
              <a:avLst/>
              <a:gdLst/>
              <a:ahLst/>
              <a:cxnLst/>
              <a:rect l="l" t="t" r="r" b="b"/>
              <a:pathLst>
                <a:path w="8406" h="8348" extrusionOk="0">
                  <a:moveTo>
                    <a:pt x="4203" y="8348"/>
                  </a:moveTo>
                  <a:cubicBezTo>
                    <a:pt x="1868" y="8348"/>
                    <a:pt x="0" y="6480"/>
                    <a:pt x="58" y="4145"/>
                  </a:cubicBezTo>
                  <a:cubicBezTo>
                    <a:pt x="58" y="1810"/>
                    <a:pt x="1926" y="1"/>
                    <a:pt x="4261" y="1"/>
                  </a:cubicBezTo>
                  <a:cubicBezTo>
                    <a:pt x="6596" y="1"/>
                    <a:pt x="8405" y="1869"/>
                    <a:pt x="8405" y="4203"/>
                  </a:cubicBezTo>
                  <a:cubicBezTo>
                    <a:pt x="8405" y="6538"/>
                    <a:pt x="6538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8" name="Google Shape;5228;p15"/>
            <p:cNvSpPr/>
            <p:nvPr/>
          </p:nvSpPr>
          <p:spPr>
            <a:xfrm>
              <a:off x="3071600" y="3352175"/>
              <a:ext cx="210150" cy="210150"/>
            </a:xfrm>
            <a:custGeom>
              <a:avLst/>
              <a:gdLst/>
              <a:ahLst/>
              <a:cxnLst/>
              <a:rect l="l" t="t" r="r" b="b"/>
              <a:pathLst>
                <a:path w="8406" h="8406" extrusionOk="0">
                  <a:moveTo>
                    <a:pt x="4262" y="8406"/>
                  </a:moveTo>
                  <a:cubicBezTo>
                    <a:pt x="1868" y="8406"/>
                    <a:pt x="1" y="6538"/>
                    <a:pt x="1" y="4203"/>
                  </a:cubicBezTo>
                  <a:cubicBezTo>
                    <a:pt x="1" y="1868"/>
                    <a:pt x="1868" y="1"/>
                    <a:pt x="4203" y="1"/>
                  </a:cubicBezTo>
                  <a:cubicBezTo>
                    <a:pt x="6538" y="1"/>
                    <a:pt x="8348" y="1810"/>
                    <a:pt x="8406" y="4145"/>
                  </a:cubicBezTo>
                  <a:cubicBezTo>
                    <a:pt x="8406" y="6480"/>
                    <a:pt x="6596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9" name="Google Shape;5229;p15"/>
            <p:cNvSpPr/>
            <p:nvPr/>
          </p:nvSpPr>
          <p:spPr>
            <a:xfrm>
              <a:off x="2826450" y="2373025"/>
              <a:ext cx="207225" cy="208675"/>
            </a:xfrm>
            <a:custGeom>
              <a:avLst/>
              <a:gdLst/>
              <a:ahLst/>
              <a:cxnLst/>
              <a:rect l="l" t="t" r="r" b="b"/>
              <a:pathLst>
                <a:path w="8289" h="8347" extrusionOk="0">
                  <a:moveTo>
                    <a:pt x="4145" y="8347"/>
                  </a:moveTo>
                  <a:cubicBezTo>
                    <a:pt x="1810" y="8347"/>
                    <a:pt x="0" y="6479"/>
                    <a:pt x="0" y="4203"/>
                  </a:cubicBezTo>
                  <a:cubicBezTo>
                    <a:pt x="0" y="1868"/>
                    <a:pt x="1868" y="0"/>
                    <a:pt x="4145" y="0"/>
                  </a:cubicBezTo>
                  <a:cubicBezTo>
                    <a:pt x="6421" y="0"/>
                    <a:pt x="8289" y="1868"/>
                    <a:pt x="8289" y="4203"/>
                  </a:cubicBezTo>
                  <a:cubicBezTo>
                    <a:pt x="8289" y="6479"/>
                    <a:pt x="6421" y="8347"/>
                    <a:pt x="4145" y="834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0" name="Google Shape;5230;p15"/>
            <p:cNvSpPr/>
            <p:nvPr/>
          </p:nvSpPr>
          <p:spPr>
            <a:xfrm>
              <a:off x="4050775" y="3598800"/>
              <a:ext cx="208700" cy="208700"/>
            </a:xfrm>
            <a:custGeom>
              <a:avLst/>
              <a:gdLst/>
              <a:ahLst/>
              <a:cxnLst/>
              <a:rect l="l" t="t" r="r" b="b"/>
              <a:pathLst>
                <a:path w="8348" h="8348" extrusionOk="0">
                  <a:moveTo>
                    <a:pt x="8347" y="4145"/>
                  </a:moveTo>
                  <a:cubicBezTo>
                    <a:pt x="8347" y="6479"/>
                    <a:pt x="6538" y="8347"/>
                    <a:pt x="4203" y="8347"/>
                  </a:cubicBezTo>
                  <a:cubicBezTo>
                    <a:pt x="1926" y="8347"/>
                    <a:pt x="59" y="6538"/>
                    <a:pt x="59" y="4203"/>
                  </a:cubicBezTo>
                  <a:cubicBezTo>
                    <a:pt x="0" y="1926"/>
                    <a:pt x="1868" y="59"/>
                    <a:pt x="4144" y="59"/>
                  </a:cubicBezTo>
                  <a:cubicBezTo>
                    <a:pt x="6479" y="0"/>
                    <a:pt x="8347" y="1868"/>
                    <a:pt x="8347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1" name="Google Shape;5231;p15"/>
            <p:cNvSpPr/>
            <p:nvPr/>
          </p:nvSpPr>
          <p:spPr>
            <a:xfrm>
              <a:off x="3315300" y="3598800"/>
              <a:ext cx="207250" cy="208700"/>
            </a:xfrm>
            <a:custGeom>
              <a:avLst/>
              <a:gdLst/>
              <a:ahLst/>
              <a:cxnLst/>
              <a:rect l="l" t="t" r="r" b="b"/>
              <a:pathLst>
                <a:path w="8290" h="8348" extrusionOk="0">
                  <a:moveTo>
                    <a:pt x="4145" y="59"/>
                  </a:moveTo>
                  <a:cubicBezTo>
                    <a:pt x="6421" y="0"/>
                    <a:pt x="8289" y="1926"/>
                    <a:pt x="8289" y="4203"/>
                  </a:cubicBezTo>
                  <a:cubicBezTo>
                    <a:pt x="8289" y="6421"/>
                    <a:pt x="6421" y="8289"/>
                    <a:pt x="4203" y="8347"/>
                  </a:cubicBezTo>
                  <a:cubicBezTo>
                    <a:pt x="1927" y="8347"/>
                    <a:pt x="0" y="6479"/>
                    <a:pt x="0" y="4203"/>
                  </a:cubicBezTo>
                  <a:cubicBezTo>
                    <a:pt x="0" y="1926"/>
                    <a:pt x="1868" y="59"/>
                    <a:pt x="414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2" name="Google Shape;5232;p15"/>
            <p:cNvSpPr/>
            <p:nvPr/>
          </p:nvSpPr>
          <p:spPr>
            <a:xfrm>
              <a:off x="2826450" y="3109950"/>
              <a:ext cx="207225" cy="208700"/>
            </a:xfrm>
            <a:custGeom>
              <a:avLst/>
              <a:gdLst/>
              <a:ahLst/>
              <a:cxnLst/>
              <a:rect l="l" t="t" r="r" b="b"/>
              <a:pathLst>
                <a:path w="8289" h="8348" extrusionOk="0">
                  <a:moveTo>
                    <a:pt x="8289" y="4144"/>
                  </a:moveTo>
                  <a:cubicBezTo>
                    <a:pt x="8289" y="6362"/>
                    <a:pt x="6421" y="8289"/>
                    <a:pt x="4203" y="8289"/>
                  </a:cubicBezTo>
                  <a:cubicBezTo>
                    <a:pt x="1927" y="8347"/>
                    <a:pt x="0" y="6421"/>
                    <a:pt x="0" y="4144"/>
                  </a:cubicBezTo>
                  <a:cubicBezTo>
                    <a:pt x="0" y="1926"/>
                    <a:pt x="1868" y="58"/>
                    <a:pt x="4145" y="0"/>
                  </a:cubicBezTo>
                  <a:cubicBezTo>
                    <a:pt x="6363" y="0"/>
                    <a:pt x="8289" y="1868"/>
                    <a:pt x="8289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3" name="Google Shape;5233;p15"/>
            <p:cNvSpPr/>
            <p:nvPr/>
          </p:nvSpPr>
          <p:spPr>
            <a:xfrm>
              <a:off x="4298850" y="1881250"/>
              <a:ext cx="205775" cy="205775"/>
            </a:xfrm>
            <a:custGeom>
              <a:avLst/>
              <a:gdLst/>
              <a:ahLst/>
              <a:cxnLst/>
              <a:rect l="l" t="t" r="r" b="b"/>
              <a:pathLst>
                <a:path w="8231" h="8231" extrusionOk="0">
                  <a:moveTo>
                    <a:pt x="8230" y="4086"/>
                  </a:moveTo>
                  <a:cubicBezTo>
                    <a:pt x="8230" y="6363"/>
                    <a:pt x="6362" y="8230"/>
                    <a:pt x="4144" y="8230"/>
                  </a:cubicBezTo>
                  <a:cubicBezTo>
                    <a:pt x="1868" y="8230"/>
                    <a:pt x="58" y="6421"/>
                    <a:pt x="58" y="4144"/>
                  </a:cubicBezTo>
                  <a:cubicBezTo>
                    <a:pt x="0" y="1868"/>
                    <a:pt x="1868" y="0"/>
                    <a:pt x="4144" y="0"/>
                  </a:cubicBezTo>
                  <a:cubicBezTo>
                    <a:pt x="6421" y="59"/>
                    <a:pt x="8230" y="1868"/>
                    <a:pt x="8230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4" name="Google Shape;5234;p15"/>
            <p:cNvSpPr/>
            <p:nvPr/>
          </p:nvSpPr>
          <p:spPr>
            <a:xfrm>
              <a:off x="4545450" y="2127850"/>
              <a:ext cx="207250" cy="205775"/>
            </a:xfrm>
            <a:custGeom>
              <a:avLst/>
              <a:gdLst/>
              <a:ahLst/>
              <a:cxnLst/>
              <a:rect l="l" t="t" r="r" b="b"/>
              <a:pathLst>
                <a:path w="8290" h="8231" extrusionOk="0">
                  <a:moveTo>
                    <a:pt x="8231" y="4087"/>
                  </a:moveTo>
                  <a:cubicBezTo>
                    <a:pt x="8289" y="6363"/>
                    <a:pt x="6421" y="8231"/>
                    <a:pt x="4145" y="8231"/>
                  </a:cubicBezTo>
                  <a:cubicBezTo>
                    <a:pt x="1869" y="8231"/>
                    <a:pt x="59" y="6422"/>
                    <a:pt x="59" y="4145"/>
                  </a:cubicBezTo>
                  <a:cubicBezTo>
                    <a:pt x="1" y="1927"/>
                    <a:pt x="1869" y="1"/>
                    <a:pt x="4145" y="59"/>
                  </a:cubicBezTo>
                  <a:cubicBezTo>
                    <a:pt x="6363" y="59"/>
                    <a:pt x="8231" y="1869"/>
                    <a:pt x="8231" y="408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5" name="Google Shape;5235;p15"/>
            <p:cNvSpPr/>
            <p:nvPr/>
          </p:nvSpPr>
          <p:spPr>
            <a:xfrm>
              <a:off x="4548375" y="3355100"/>
              <a:ext cx="202850" cy="202850"/>
            </a:xfrm>
            <a:custGeom>
              <a:avLst/>
              <a:gdLst/>
              <a:ahLst/>
              <a:cxnLst/>
              <a:rect l="l" t="t" r="r" b="b"/>
              <a:pathLst>
                <a:path w="8114" h="8114" extrusionOk="0">
                  <a:moveTo>
                    <a:pt x="8056" y="4028"/>
                  </a:moveTo>
                  <a:cubicBezTo>
                    <a:pt x="8114" y="6304"/>
                    <a:pt x="6304" y="8114"/>
                    <a:pt x="4086" y="8114"/>
                  </a:cubicBezTo>
                  <a:cubicBezTo>
                    <a:pt x="1810" y="8114"/>
                    <a:pt x="0" y="6363"/>
                    <a:pt x="0" y="4086"/>
                  </a:cubicBezTo>
                  <a:cubicBezTo>
                    <a:pt x="0" y="1868"/>
                    <a:pt x="1693" y="59"/>
                    <a:pt x="3911" y="59"/>
                  </a:cubicBezTo>
                  <a:cubicBezTo>
                    <a:pt x="6188" y="0"/>
                    <a:pt x="8056" y="1751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6" name="Google Shape;5236;p15"/>
            <p:cNvSpPr/>
            <p:nvPr/>
          </p:nvSpPr>
          <p:spPr>
            <a:xfrm>
              <a:off x="3075975" y="1882700"/>
              <a:ext cx="201400" cy="202875"/>
            </a:xfrm>
            <a:custGeom>
              <a:avLst/>
              <a:gdLst/>
              <a:ahLst/>
              <a:cxnLst/>
              <a:rect l="l" t="t" r="r" b="b"/>
              <a:pathLst>
                <a:path w="8056" h="8115" extrusionOk="0">
                  <a:moveTo>
                    <a:pt x="8056" y="4086"/>
                  </a:moveTo>
                  <a:cubicBezTo>
                    <a:pt x="8056" y="6363"/>
                    <a:pt x="6246" y="8114"/>
                    <a:pt x="3970" y="8114"/>
                  </a:cubicBezTo>
                  <a:cubicBezTo>
                    <a:pt x="1752" y="8056"/>
                    <a:pt x="1" y="6305"/>
                    <a:pt x="1" y="4028"/>
                  </a:cubicBezTo>
                  <a:cubicBezTo>
                    <a:pt x="1" y="1752"/>
                    <a:pt x="1810" y="1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7" name="Google Shape;5237;p15"/>
            <p:cNvSpPr/>
            <p:nvPr/>
          </p:nvSpPr>
          <p:spPr>
            <a:xfrm>
              <a:off x="2829375" y="21307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5" y="3970"/>
                  </a:moveTo>
                  <a:cubicBezTo>
                    <a:pt x="8055" y="6188"/>
                    <a:pt x="6304" y="7997"/>
                    <a:pt x="4086" y="8056"/>
                  </a:cubicBezTo>
                  <a:cubicBezTo>
                    <a:pt x="1810" y="8056"/>
                    <a:pt x="0" y="6246"/>
                    <a:pt x="0" y="4028"/>
                  </a:cubicBezTo>
                  <a:cubicBezTo>
                    <a:pt x="0" y="1810"/>
                    <a:pt x="1751" y="1"/>
                    <a:pt x="3969" y="1"/>
                  </a:cubicBezTo>
                  <a:cubicBezTo>
                    <a:pt x="6187" y="1"/>
                    <a:pt x="7997" y="1752"/>
                    <a:pt x="805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8" name="Google Shape;5238;p15"/>
            <p:cNvSpPr/>
            <p:nvPr/>
          </p:nvSpPr>
          <p:spPr>
            <a:xfrm>
              <a:off x="4301750" y="36031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6" y="3970"/>
                  </a:moveTo>
                  <a:cubicBezTo>
                    <a:pt x="8056" y="6246"/>
                    <a:pt x="6305" y="7997"/>
                    <a:pt x="4087" y="8055"/>
                  </a:cubicBezTo>
                  <a:cubicBezTo>
                    <a:pt x="1810" y="8055"/>
                    <a:pt x="1" y="6246"/>
                    <a:pt x="1" y="4028"/>
                  </a:cubicBezTo>
                  <a:cubicBezTo>
                    <a:pt x="1" y="1810"/>
                    <a:pt x="1810" y="0"/>
                    <a:pt x="4028" y="0"/>
                  </a:cubicBezTo>
                  <a:cubicBezTo>
                    <a:pt x="6246" y="0"/>
                    <a:pt x="8056" y="1751"/>
                    <a:pt x="8056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9" name="Google Shape;5239;p15"/>
            <p:cNvSpPr/>
            <p:nvPr/>
          </p:nvSpPr>
          <p:spPr>
            <a:xfrm>
              <a:off x="4790600" y="2619625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4029" y="1"/>
                  </a:moveTo>
                  <a:cubicBezTo>
                    <a:pt x="6247" y="1"/>
                    <a:pt x="8056" y="1810"/>
                    <a:pt x="8056" y="4028"/>
                  </a:cubicBezTo>
                  <a:cubicBezTo>
                    <a:pt x="8056" y="6246"/>
                    <a:pt x="6305" y="8056"/>
                    <a:pt x="4087" y="8056"/>
                  </a:cubicBezTo>
                  <a:cubicBezTo>
                    <a:pt x="1810" y="8056"/>
                    <a:pt x="59" y="6305"/>
                    <a:pt x="1" y="4028"/>
                  </a:cubicBezTo>
                  <a:cubicBezTo>
                    <a:pt x="1" y="1810"/>
                    <a:pt x="1810" y="59"/>
                    <a:pt x="402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0" name="Google Shape;5240;p15"/>
            <p:cNvSpPr/>
            <p:nvPr/>
          </p:nvSpPr>
          <p:spPr>
            <a:xfrm>
              <a:off x="3564825" y="1641925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8056" y="4028"/>
                  </a:moveTo>
                  <a:cubicBezTo>
                    <a:pt x="8056" y="6246"/>
                    <a:pt x="6246" y="7997"/>
                    <a:pt x="4028" y="7997"/>
                  </a:cubicBezTo>
                  <a:cubicBezTo>
                    <a:pt x="1810" y="7997"/>
                    <a:pt x="1" y="6129"/>
                    <a:pt x="59" y="3911"/>
                  </a:cubicBezTo>
                  <a:cubicBezTo>
                    <a:pt x="59" y="1752"/>
                    <a:pt x="1869" y="0"/>
                    <a:pt x="4028" y="0"/>
                  </a:cubicBezTo>
                  <a:cubicBezTo>
                    <a:pt x="6246" y="0"/>
                    <a:pt x="8056" y="1752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1" name="Google Shape;5241;p15"/>
            <p:cNvSpPr/>
            <p:nvPr/>
          </p:nvSpPr>
          <p:spPr>
            <a:xfrm>
              <a:off x="3811450" y="16404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4086" y="58"/>
                  </a:moveTo>
                  <a:cubicBezTo>
                    <a:pt x="6304" y="58"/>
                    <a:pt x="8056" y="1868"/>
                    <a:pt x="8056" y="4086"/>
                  </a:cubicBezTo>
                  <a:cubicBezTo>
                    <a:pt x="8056" y="6304"/>
                    <a:pt x="6246" y="8055"/>
                    <a:pt x="4028" y="8055"/>
                  </a:cubicBezTo>
                  <a:cubicBezTo>
                    <a:pt x="1810" y="8055"/>
                    <a:pt x="0" y="6246"/>
                    <a:pt x="59" y="4028"/>
                  </a:cubicBezTo>
                  <a:cubicBezTo>
                    <a:pt x="59" y="1810"/>
                    <a:pt x="1868" y="0"/>
                    <a:pt x="4086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2" name="Google Shape;5242;p15"/>
            <p:cNvSpPr/>
            <p:nvPr/>
          </p:nvSpPr>
          <p:spPr>
            <a:xfrm>
              <a:off x="4790600" y="2866250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8056" y="4086"/>
                  </a:moveTo>
                  <a:cubicBezTo>
                    <a:pt x="8056" y="6304"/>
                    <a:pt x="6247" y="8055"/>
                    <a:pt x="4029" y="8055"/>
                  </a:cubicBezTo>
                  <a:cubicBezTo>
                    <a:pt x="1810" y="8055"/>
                    <a:pt x="1" y="6246"/>
                    <a:pt x="59" y="4028"/>
                  </a:cubicBezTo>
                  <a:cubicBezTo>
                    <a:pt x="59" y="1810"/>
                    <a:pt x="1869" y="0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3" name="Google Shape;5243;p15"/>
            <p:cNvSpPr/>
            <p:nvPr/>
          </p:nvSpPr>
          <p:spPr>
            <a:xfrm>
              <a:off x="2829375" y="3356550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7997" y="4028"/>
                  </a:moveTo>
                  <a:cubicBezTo>
                    <a:pt x="7997" y="6246"/>
                    <a:pt x="6187" y="7997"/>
                    <a:pt x="4028" y="7997"/>
                  </a:cubicBezTo>
                  <a:cubicBezTo>
                    <a:pt x="1810" y="7997"/>
                    <a:pt x="0" y="6130"/>
                    <a:pt x="58" y="3912"/>
                  </a:cubicBezTo>
                  <a:cubicBezTo>
                    <a:pt x="58" y="1752"/>
                    <a:pt x="1926" y="1"/>
                    <a:pt x="4086" y="1"/>
                  </a:cubicBezTo>
                  <a:cubicBezTo>
                    <a:pt x="6246" y="59"/>
                    <a:pt x="8055" y="1869"/>
                    <a:pt x="7997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4" name="Google Shape;5244;p15"/>
            <p:cNvSpPr/>
            <p:nvPr/>
          </p:nvSpPr>
          <p:spPr>
            <a:xfrm>
              <a:off x="3075975" y="3603175"/>
              <a:ext cx="199950" cy="201400"/>
            </a:xfrm>
            <a:custGeom>
              <a:avLst/>
              <a:gdLst/>
              <a:ahLst/>
              <a:cxnLst/>
              <a:rect l="l" t="t" r="r" b="b"/>
              <a:pathLst>
                <a:path w="7998" h="8056" extrusionOk="0">
                  <a:moveTo>
                    <a:pt x="4087" y="0"/>
                  </a:moveTo>
                  <a:cubicBezTo>
                    <a:pt x="6246" y="59"/>
                    <a:pt x="7997" y="1868"/>
                    <a:pt x="7997" y="4028"/>
                  </a:cubicBezTo>
                  <a:cubicBezTo>
                    <a:pt x="7997" y="6246"/>
                    <a:pt x="6130" y="8055"/>
                    <a:pt x="3970" y="7997"/>
                  </a:cubicBezTo>
                  <a:cubicBezTo>
                    <a:pt x="1752" y="7939"/>
                    <a:pt x="1" y="6129"/>
                    <a:pt x="59" y="3970"/>
                  </a:cubicBezTo>
                  <a:cubicBezTo>
                    <a:pt x="59" y="1810"/>
                    <a:pt x="1869" y="0"/>
                    <a:pt x="40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5" name="Google Shape;5245;p15"/>
            <p:cNvSpPr/>
            <p:nvPr/>
          </p:nvSpPr>
          <p:spPr>
            <a:xfrm>
              <a:off x="4056600" y="1641925"/>
              <a:ext cx="198475" cy="198475"/>
            </a:xfrm>
            <a:custGeom>
              <a:avLst/>
              <a:gdLst/>
              <a:ahLst/>
              <a:cxnLst/>
              <a:rect l="l" t="t" r="r" b="b"/>
              <a:pathLst>
                <a:path w="7939" h="7939" extrusionOk="0">
                  <a:moveTo>
                    <a:pt x="3970" y="7939"/>
                  </a:moveTo>
                  <a:cubicBezTo>
                    <a:pt x="1810" y="7939"/>
                    <a:pt x="1" y="6129"/>
                    <a:pt x="1" y="3970"/>
                  </a:cubicBezTo>
                  <a:cubicBezTo>
                    <a:pt x="1" y="1810"/>
                    <a:pt x="1810" y="0"/>
                    <a:pt x="3970" y="0"/>
                  </a:cubicBezTo>
                  <a:cubicBezTo>
                    <a:pt x="6130" y="0"/>
                    <a:pt x="7939" y="1810"/>
                    <a:pt x="7939" y="3970"/>
                  </a:cubicBezTo>
                  <a:cubicBezTo>
                    <a:pt x="7939" y="6188"/>
                    <a:pt x="6130" y="7939"/>
                    <a:pt x="3970" y="793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6" name="Google Shape;5246;p15"/>
            <p:cNvSpPr/>
            <p:nvPr/>
          </p:nvSpPr>
          <p:spPr>
            <a:xfrm>
              <a:off x="4792075" y="2377400"/>
              <a:ext cx="199950" cy="199925"/>
            </a:xfrm>
            <a:custGeom>
              <a:avLst/>
              <a:gdLst/>
              <a:ahLst/>
              <a:cxnLst/>
              <a:rect l="l" t="t" r="r" b="b"/>
              <a:pathLst>
                <a:path w="7998" h="7997" extrusionOk="0">
                  <a:moveTo>
                    <a:pt x="3970" y="58"/>
                  </a:moveTo>
                  <a:cubicBezTo>
                    <a:pt x="6129" y="0"/>
                    <a:pt x="7939" y="1810"/>
                    <a:pt x="7939" y="3969"/>
                  </a:cubicBezTo>
                  <a:cubicBezTo>
                    <a:pt x="7997" y="6129"/>
                    <a:pt x="6188" y="7939"/>
                    <a:pt x="4028" y="7997"/>
                  </a:cubicBezTo>
                  <a:cubicBezTo>
                    <a:pt x="1868" y="7997"/>
                    <a:pt x="59" y="6246"/>
                    <a:pt x="0" y="4028"/>
                  </a:cubicBezTo>
                  <a:cubicBezTo>
                    <a:pt x="0" y="1926"/>
                    <a:pt x="1810" y="58"/>
                    <a:pt x="3970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7" name="Google Shape;5247;p15"/>
            <p:cNvSpPr/>
            <p:nvPr/>
          </p:nvSpPr>
          <p:spPr>
            <a:xfrm>
              <a:off x="4793525" y="31157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70" y="1"/>
                  </a:moveTo>
                  <a:cubicBezTo>
                    <a:pt x="6130" y="1"/>
                    <a:pt x="7881" y="1752"/>
                    <a:pt x="7881" y="3911"/>
                  </a:cubicBezTo>
                  <a:cubicBezTo>
                    <a:pt x="7881" y="6129"/>
                    <a:pt x="6071" y="7881"/>
                    <a:pt x="3853" y="7881"/>
                  </a:cubicBezTo>
                  <a:cubicBezTo>
                    <a:pt x="1693" y="7822"/>
                    <a:pt x="1" y="6071"/>
                    <a:pt x="1" y="3911"/>
                  </a:cubicBezTo>
                  <a:cubicBezTo>
                    <a:pt x="1" y="1693"/>
                    <a:pt x="1752" y="1"/>
                    <a:pt x="39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8" name="Google Shape;5248;p15"/>
            <p:cNvSpPr/>
            <p:nvPr/>
          </p:nvSpPr>
          <p:spPr>
            <a:xfrm>
              <a:off x="2584200" y="2622550"/>
              <a:ext cx="197025" cy="195550"/>
            </a:xfrm>
            <a:custGeom>
              <a:avLst/>
              <a:gdLst/>
              <a:ahLst/>
              <a:cxnLst/>
              <a:rect l="l" t="t" r="r" b="b"/>
              <a:pathLst>
                <a:path w="7881" h="7822" extrusionOk="0">
                  <a:moveTo>
                    <a:pt x="3912" y="7822"/>
                  </a:moveTo>
                  <a:cubicBezTo>
                    <a:pt x="1752" y="7822"/>
                    <a:pt x="1" y="6071"/>
                    <a:pt x="59" y="3911"/>
                  </a:cubicBezTo>
                  <a:cubicBezTo>
                    <a:pt x="59" y="1693"/>
                    <a:pt x="1810" y="0"/>
                    <a:pt x="3970" y="0"/>
                  </a:cubicBezTo>
                  <a:cubicBezTo>
                    <a:pt x="6188" y="0"/>
                    <a:pt x="7881" y="1751"/>
                    <a:pt x="7881" y="3970"/>
                  </a:cubicBezTo>
                  <a:cubicBezTo>
                    <a:pt x="7881" y="6129"/>
                    <a:pt x="6130" y="7822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9" name="Google Shape;5249;p15"/>
            <p:cNvSpPr/>
            <p:nvPr/>
          </p:nvSpPr>
          <p:spPr>
            <a:xfrm>
              <a:off x="3321125" y="16433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12" y="7822"/>
                  </a:moveTo>
                  <a:cubicBezTo>
                    <a:pt x="1694" y="7822"/>
                    <a:pt x="1" y="6071"/>
                    <a:pt x="1" y="3912"/>
                  </a:cubicBezTo>
                  <a:cubicBezTo>
                    <a:pt x="59" y="1694"/>
                    <a:pt x="1810" y="1"/>
                    <a:pt x="3970" y="1"/>
                  </a:cubicBezTo>
                  <a:cubicBezTo>
                    <a:pt x="6130" y="59"/>
                    <a:pt x="7881" y="1810"/>
                    <a:pt x="7823" y="3970"/>
                  </a:cubicBezTo>
                  <a:cubicBezTo>
                    <a:pt x="7823" y="6130"/>
                    <a:pt x="6071" y="7881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0" name="Google Shape;5250;p15"/>
            <p:cNvSpPr/>
            <p:nvPr/>
          </p:nvSpPr>
          <p:spPr>
            <a:xfrm>
              <a:off x="3812900" y="3851250"/>
              <a:ext cx="198500" cy="197025"/>
            </a:xfrm>
            <a:custGeom>
              <a:avLst/>
              <a:gdLst/>
              <a:ahLst/>
              <a:cxnLst/>
              <a:rect l="l" t="t" r="r" b="b"/>
              <a:pathLst>
                <a:path w="7940" h="7881" extrusionOk="0">
                  <a:moveTo>
                    <a:pt x="7939" y="3969"/>
                  </a:moveTo>
                  <a:cubicBezTo>
                    <a:pt x="7881" y="6188"/>
                    <a:pt x="6130" y="7880"/>
                    <a:pt x="3970" y="7880"/>
                  </a:cubicBezTo>
                  <a:cubicBezTo>
                    <a:pt x="1752" y="7880"/>
                    <a:pt x="1" y="6071"/>
                    <a:pt x="59" y="3911"/>
                  </a:cubicBezTo>
                  <a:cubicBezTo>
                    <a:pt x="117" y="1693"/>
                    <a:pt x="1869" y="0"/>
                    <a:pt x="4028" y="59"/>
                  </a:cubicBezTo>
                  <a:cubicBezTo>
                    <a:pt x="6188" y="59"/>
                    <a:pt x="7939" y="1810"/>
                    <a:pt x="7939" y="39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1" name="Google Shape;5251;p15"/>
            <p:cNvSpPr/>
            <p:nvPr/>
          </p:nvSpPr>
          <p:spPr>
            <a:xfrm>
              <a:off x="2585675" y="2869150"/>
              <a:ext cx="195550" cy="195575"/>
            </a:xfrm>
            <a:custGeom>
              <a:avLst/>
              <a:gdLst/>
              <a:ahLst/>
              <a:cxnLst/>
              <a:rect l="l" t="t" r="r" b="b"/>
              <a:pathLst>
                <a:path w="7822" h="7823" extrusionOk="0">
                  <a:moveTo>
                    <a:pt x="7822" y="3912"/>
                  </a:moveTo>
                  <a:cubicBezTo>
                    <a:pt x="7822" y="6071"/>
                    <a:pt x="6129" y="7823"/>
                    <a:pt x="3911" y="7823"/>
                  </a:cubicBezTo>
                  <a:cubicBezTo>
                    <a:pt x="1751" y="7823"/>
                    <a:pt x="0" y="6130"/>
                    <a:pt x="0" y="3970"/>
                  </a:cubicBezTo>
                  <a:cubicBezTo>
                    <a:pt x="0" y="1752"/>
                    <a:pt x="1693" y="59"/>
                    <a:pt x="3853" y="1"/>
                  </a:cubicBezTo>
                  <a:cubicBezTo>
                    <a:pt x="6071" y="1"/>
                    <a:pt x="7763" y="1752"/>
                    <a:pt x="7822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2" name="Google Shape;5252;p15"/>
            <p:cNvSpPr/>
            <p:nvPr/>
          </p:nvSpPr>
          <p:spPr>
            <a:xfrm>
              <a:off x="3567750" y="3851250"/>
              <a:ext cx="197025" cy="198475"/>
            </a:xfrm>
            <a:custGeom>
              <a:avLst/>
              <a:gdLst/>
              <a:ahLst/>
              <a:cxnLst/>
              <a:rect l="l" t="t" r="r" b="b"/>
              <a:pathLst>
                <a:path w="7881" h="7939" extrusionOk="0">
                  <a:moveTo>
                    <a:pt x="4028" y="59"/>
                  </a:moveTo>
                  <a:cubicBezTo>
                    <a:pt x="6188" y="117"/>
                    <a:pt x="7881" y="1868"/>
                    <a:pt x="7822" y="4028"/>
                  </a:cubicBezTo>
                  <a:cubicBezTo>
                    <a:pt x="7822" y="6246"/>
                    <a:pt x="6013" y="7939"/>
                    <a:pt x="3853" y="7880"/>
                  </a:cubicBezTo>
                  <a:cubicBezTo>
                    <a:pt x="1693" y="7822"/>
                    <a:pt x="1" y="6071"/>
                    <a:pt x="1" y="3853"/>
                  </a:cubicBezTo>
                  <a:cubicBezTo>
                    <a:pt x="59" y="1693"/>
                    <a:pt x="1868" y="0"/>
                    <a:pt x="4028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3" name="Google Shape;5253;p15"/>
            <p:cNvSpPr/>
            <p:nvPr/>
          </p:nvSpPr>
          <p:spPr>
            <a:xfrm>
              <a:off x="4551300" y="1891450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7763" y="3912"/>
                  </a:moveTo>
                  <a:cubicBezTo>
                    <a:pt x="7763" y="6071"/>
                    <a:pt x="6071" y="7764"/>
                    <a:pt x="3853" y="7764"/>
                  </a:cubicBezTo>
                  <a:cubicBezTo>
                    <a:pt x="1693" y="7764"/>
                    <a:pt x="0" y="6013"/>
                    <a:pt x="0" y="3853"/>
                  </a:cubicBezTo>
                  <a:cubicBezTo>
                    <a:pt x="0" y="1693"/>
                    <a:pt x="1751" y="1"/>
                    <a:pt x="3969" y="1"/>
                  </a:cubicBezTo>
                  <a:cubicBezTo>
                    <a:pt x="6129" y="1"/>
                    <a:pt x="7822" y="1693"/>
                    <a:pt x="7763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4" name="Google Shape;5254;p15"/>
            <p:cNvSpPr/>
            <p:nvPr/>
          </p:nvSpPr>
          <p:spPr>
            <a:xfrm>
              <a:off x="4059525" y="385270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3794" y="59"/>
                  </a:moveTo>
                  <a:cubicBezTo>
                    <a:pt x="5954" y="1"/>
                    <a:pt x="7705" y="1693"/>
                    <a:pt x="7705" y="3853"/>
                  </a:cubicBezTo>
                  <a:cubicBezTo>
                    <a:pt x="7705" y="6013"/>
                    <a:pt x="6013" y="7764"/>
                    <a:pt x="3853" y="7764"/>
                  </a:cubicBezTo>
                  <a:cubicBezTo>
                    <a:pt x="1693" y="7764"/>
                    <a:pt x="0" y="6071"/>
                    <a:pt x="0" y="3911"/>
                  </a:cubicBezTo>
                  <a:cubicBezTo>
                    <a:pt x="0" y="1752"/>
                    <a:pt x="1693" y="59"/>
                    <a:pt x="379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5" name="Google Shape;5255;p15"/>
            <p:cNvSpPr/>
            <p:nvPr/>
          </p:nvSpPr>
          <p:spPr>
            <a:xfrm>
              <a:off x="2585675" y="2380300"/>
              <a:ext cx="194100" cy="194125"/>
            </a:xfrm>
            <a:custGeom>
              <a:avLst/>
              <a:gdLst/>
              <a:ahLst/>
              <a:cxnLst/>
              <a:rect l="l" t="t" r="r" b="b"/>
              <a:pathLst>
                <a:path w="7764" h="7765" extrusionOk="0">
                  <a:moveTo>
                    <a:pt x="3911" y="59"/>
                  </a:moveTo>
                  <a:cubicBezTo>
                    <a:pt x="6071" y="59"/>
                    <a:pt x="7763" y="1810"/>
                    <a:pt x="7763" y="3912"/>
                  </a:cubicBezTo>
                  <a:cubicBezTo>
                    <a:pt x="7763" y="6071"/>
                    <a:pt x="6012" y="7764"/>
                    <a:pt x="3853" y="7764"/>
                  </a:cubicBezTo>
                  <a:cubicBezTo>
                    <a:pt x="1693" y="7764"/>
                    <a:pt x="0" y="6013"/>
                    <a:pt x="59" y="3853"/>
                  </a:cubicBezTo>
                  <a:cubicBezTo>
                    <a:pt x="59" y="1694"/>
                    <a:pt x="1810" y="1"/>
                    <a:pt x="391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6" name="Google Shape;5256;p15"/>
            <p:cNvSpPr/>
            <p:nvPr/>
          </p:nvSpPr>
          <p:spPr>
            <a:xfrm>
              <a:off x="3322600" y="3854175"/>
              <a:ext cx="192650" cy="192625"/>
            </a:xfrm>
            <a:custGeom>
              <a:avLst/>
              <a:gdLst/>
              <a:ahLst/>
              <a:cxnLst/>
              <a:rect l="l" t="t" r="r" b="b"/>
              <a:pathLst>
                <a:path w="7706" h="7705" extrusionOk="0">
                  <a:moveTo>
                    <a:pt x="7705" y="3852"/>
                  </a:moveTo>
                  <a:cubicBezTo>
                    <a:pt x="7705" y="5954"/>
                    <a:pt x="5954" y="7705"/>
                    <a:pt x="3853" y="7705"/>
                  </a:cubicBezTo>
                  <a:cubicBezTo>
                    <a:pt x="1751" y="7705"/>
                    <a:pt x="0" y="5954"/>
                    <a:pt x="0" y="3852"/>
                  </a:cubicBezTo>
                  <a:cubicBezTo>
                    <a:pt x="0" y="1693"/>
                    <a:pt x="1751" y="0"/>
                    <a:pt x="3911" y="0"/>
                  </a:cubicBezTo>
                  <a:cubicBezTo>
                    <a:pt x="6012" y="0"/>
                    <a:pt x="7705" y="1751"/>
                    <a:pt x="7705" y="38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7" name="Google Shape;5257;p15"/>
            <p:cNvSpPr/>
            <p:nvPr/>
          </p:nvSpPr>
          <p:spPr>
            <a:xfrm>
              <a:off x="2585675" y="3117225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3969" y="1"/>
                  </a:moveTo>
                  <a:cubicBezTo>
                    <a:pt x="6071" y="59"/>
                    <a:pt x="7822" y="1869"/>
                    <a:pt x="7763" y="3970"/>
                  </a:cubicBezTo>
                  <a:cubicBezTo>
                    <a:pt x="7705" y="6071"/>
                    <a:pt x="5954" y="7764"/>
                    <a:pt x="3853" y="7706"/>
                  </a:cubicBezTo>
                  <a:cubicBezTo>
                    <a:pt x="1751" y="7706"/>
                    <a:pt x="0" y="5896"/>
                    <a:pt x="59" y="3795"/>
                  </a:cubicBezTo>
                  <a:cubicBezTo>
                    <a:pt x="117" y="1694"/>
                    <a:pt x="1868" y="1"/>
                    <a:pt x="39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8" name="Google Shape;5258;p15"/>
            <p:cNvSpPr/>
            <p:nvPr/>
          </p:nvSpPr>
          <p:spPr>
            <a:xfrm>
              <a:off x="4795000" y="2133700"/>
              <a:ext cx="192625" cy="194100"/>
            </a:xfrm>
            <a:custGeom>
              <a:avLst/>
              <a:gdLst/>
              <a:ahLst/>
              <a:cxnLst/>
              <a:rect l="l" t="t" r="r" b="b"/>
              <a:pathLst>
                <a:path w="7705" h="7764" extrusionOk="0">
                  <a:moveTo>
                    <a:pt x="3911" y="7764"/>
                  </a:moveTo>
                  <a:cubicBezTo>
                    <a:pt x="1810" y="7764"/>
                    <a:pt x="58" y="6012"/>
                    <a:pt x="0" y="3911"/>
                  </a:cubicBezTo>
                  <a:cubicBezTo>
                    <a:pt x="0" y="1810"/>
                    <a:pt x="1751" y="59"/>
                    <a:pt x="3853" y="59"/>
                  </a:cubicBezTo>
                  <a:cubicBezTo>
                    <a:pt x="5954" y="0"/>
                    <a:pt x="7705" y="1751"/>
                    <a:pt x="7705" y="3911"/>
                  </a:cubicBezTo>
                  <a:cubicBezTo>
                    <a:pt x="7705" y="5954"/>
                    <a:pt x="6012" y="7705"/>
                    <a:pt x="3911" y="776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9" name="Google Shape;5259;p15"/>
            <p:cNvSpPr/>
            <p:nvPr/>
          </p:nvSpPr>
          <p:spPr>
            <a:xfrm>
              <a:off x="4306125" y="164485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7706" y="3911"/>
                  </a:moveTo>
                  <a:cubicBezTo>
                    <a:pt x="7648" y="6012"/>
                    <a:pt x="5896" y="7763"/>
                    <a:pt x="3737" y="7705"/>
                  </a:cubicBezTo>
                  <a:cubicBezTo>
                    <a:pt x="1694" y="7647"/>
                    <a:pt x="1" y="5896"/>
                    <a:pt x="1" y="3794"/>
                  </a:cubicBezTo>
                  <a:cubicBezTo>
                    <a:pt x="1" y="1693"/>
                    <a:pt x="1810" y="0"/>
                    <a:pt x="3912" y="0"/>
                  </a:cubicBezTo>
                  <a:cubicBezTo>
                    <a:pt x="6013" y="59"/>
                    <a:pt x="7706" y="1810"/>
                    <a:pt x="7706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0" name="Google Shape;5260;p15"/>
            <p:cNvSpPr/>
            <p:nvPr/>
          </p:nvSpPr>
          <p:spPr>
            <a:xfrm>
              <a:off x="4546925" y="3606100"/>
              <a:ext cx="195550" cy="194100"/>
            </a:xfrm>
            <a:custGeom>
              <a:avLst/>
              <a:gdLst/>
              <a:ahLst/>
              <a:cxnLst/>
              <a:rect l="l" t="t" r="r" b="b"/>
              <a:pathLst>
                <a:path w="7822" h="7764" extrusionOk="0">
                  <a:moveTo>
                    <a:pt x="3853" y="7763"/>
                  </a:moveTo>
                  <a:cubicBezTo>
                    <a:pt x="1751" y="7705"/>
                    <a:pt x="0" y="5895"/>
                    <a:pt x="58" y="3794"/>
                  </a:cubicBezTo>
                  <a:cubicBezTo>
                    <a:pt x="117" y="1693"/>
                    <a:pt x="1926" y="0"/>
                    <a:pt x="3969" y="58"/>
                  </a:cubicBezTo>
                  <a:cubicBezTo>
                    <a:pt x="6129" y="117"/>
                    <a:pt x="7822" y="1868"/>
                    <a:pt x="7763" y="4028"/>
                  </a:cubicBezTo>
                  <a:cubicBezTo>
                    <a:pt x="7705" y="6071"/>
                    <a:pt x="5954" y="7763"/>
                    <a:pt x="3853" y="77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1" name="Google Shape;5261;p15"/>
            <p:cNvSpPr/>
            <p:nvPr/>
          </p:nvSpPr>
          <p:spPr>
            <a:xfrm>
              <a:off x="2832275" y="1887075"/>
              <a:ext cx="194125" cy="194100"/>
            </a:xfrm>
            <a:custGeom>
              <a:avLst/>
              <a:gdLst/>
              <a:ahLst/>
              <a:cxnLst/>
              <a:rect l="l" t="t" r="r" b="b"/>
              <a:pathLst>
                <a:path w="7765" h="7764" extrusionOk="0">
                  <a:moveTo>
                    <a:pt x="7764" y="3911"/>
                  </a:moveTo>
                  <a:cubicBezTo>
                    <a:pt x="7706" y="6013"/>
                    <a:pt x="5955" y="7764"/>
                    <a:pt x="3912" y="7706"/>
                  </a:cubicBezTo>
                  <a:cubicBezTo>
                    <a:pt x="1752" y="7706"/>
                    <a:pt x="1" y="5954"/>
                    <a:pt x="59" y="3795"/>
                  </a:cubicBezTo>
                  <a:cubicBezTo>
                    <a:pt x="118" y="1693"/>
                    <a:pt x="1869" y="1"/>
                    <a:pt x="3970" y="59"/>
                  </a:cubicBezTo>
                  <a:cubicBezTo>
                    <a:pt x="6071" y="59"/>
                    <a:pt x="7764" y="1810"/>
                    <a:pt x="7764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2" name="Google Shape;5262;p15"/>
            <p:cNvSpPr/>
            <p:nvPr/>
          </p:nvSpPr>
          <p:spPr>
            <a:xfrm>
              <a:off x="4796450" y="3362400"/>
              <a:ext cx="191175" cy="189725"/>
            </a:xfrm>
            <a:custGeom>
              <a:avLst/>
              <a:gdLst/>
              <a:ahLst/>
              <a:cxnLst/>
              <a:rect l="l" t="t" r="r" b="b"/>
              <a:pathLst>
                <a:path w="7647" h="7589" extrusionOk="0">
                  <a:moveTo>
                    <a:pt x="3795" y="0"/>
                  </a:moveTo>
                  <a:cubicBezTo>
                    <a:pt x="5896" y="0"/>
                    <a:pt x="7647" y="1751"/>
                    <a:pt x="7589" y="3794"/>
                  </a:cubicBezTo>
                  <a:cubicBezTo>
                    <a:pt x="7589" y="5896"/>
                    <a:pt x="5896" y="7588"/>
                    <a:pt x="3795" y="7588"/>
                  </a:cubicBezTo>
                  <a:cubicBezTo>
                    <a:pt x="1693" y="7588"/>
                    <a:pt x="0" y="5837"/>
                    <a:pt x="0" y="3736"/>
                  </a:cubicBezTo>
                  <a:cubicBezTo>
                    <a:pt x="0" y="1693"/>
                    <a:pt x="1752" y="0"/>
                    <a:pt x="379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3" name="Google Shape;5263;p15"/>
            <p:cNvSpPr/>
            <p:nvPr/>
          </p:nvSpPr>
          <p:spPr>
            <a:xfrm>
              <a:off x="3081825" y="1646300"/>
              <a:ext cx="189725" cy="191200"/>
            </a:xfrm>
            <a:custGeom>
              <a:avLst/>
              <a:gdLst/>
              <a:ahLst/>
              <a:cxnLst/>
              <a:rect l="l" t="t" r="r" b="b"/>
              <a:pathLst>
                <a:path w="7589" h="7648" extrusionOk="0">
                  <a:moveTo>
                    <a:pt x="3794" y="1"/>
                  </a:moveTo>
                  <a:cubicBezTo>
                    <a:pt x="5837" y="1"/>
                    <a:pt x="7588" y="1752"/>
                    <a:pt x="7588" y="3853"/>
                  </a:cubicBezTo>
                  <a:cubicBezTo>
                    <a:pt x="7588" y="5896"/>
                    <a:pt x="5896" y="7589"/>
                    <a:pt x="3794" y="7589"/>
                  </a:cubicBezTo>
                  <a:cubicBezTo>
                    <a:pt x="1751" y="7647"/>
                    <a:pt x="0" y="5896"/>
                    <a:pt x="0" y="3795"/>
                  </a:cubicBezTo>
                  <a:cubicBezTo>
                    <a:pt x="0" y="1693"/>
                    <a:pt x="1693" y="1"/>
                    <a:pt x="3794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4" name="Google Shape;5264;p15"/>
            <p:cNvSpPr/>
            <p:nvPr/>
          </p:nvSpPr>
          <p:spPr>
            <a:xfrm>
              <a:off x="2835200" y="3609000"/>
              <a:ext cx="189725" cy="189725"/>
            </a:xfrm>
            <a:custGeom>
              <a:avLst/>
              <a:gdLst/>
              <a:ahLst/>
              <a:cxnLst/>
              <a:rect l="l" t="t" r="r" b="b"/>
              <a:pathLst>
                <a:path w="7589" h="7589" extrusionOk="0">
                  <a:moveTo>
                    <a:pt x="3795" y="1"/>
                  </a:moveTo>
                  <a:cubicBezTo>
                    <a:pt x="5896" y="59"/>
                    <a:pt x="7589" y="1752"/>
                    <a:pt x="7530" y="3795"/>
                  </a:cubicBezTo>
                  <a:cubicBezTo>
                    <a:pt x="7530" y="5896"/>
                    <a:pt x="5838" y="7589"/>
                    <a:pt x="3736" y="7531"/>
                  </a:cubicBezTo>
                  <a:cubicBezTo>
                    <a:pt x="1635" y="7531"/>
                    <a:pt x="1" y="5838"/>
                    <a:pt x="1" y="3737"/>
                  </a:cubicBezTo>
                  <a:cubicBezTo>
                    <a:pt x="59" y="1635"/>
                    <a:pt x="1752" y="1"/>
                    <a:pt x="379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5" name="Google Shape;5265;p15"/>
            <p:cNvSpPr/>
            <p:nvPr/>
          </p:nvSpPr>
          <p:spPr>
            <a:xfrm>
              <a:off x="4309050" y="3855625"/>
              <a:ext cx="186825" cy="188275"/>
            </a:xfrm>
            <a:custGeom>
              <a:avLst/>
              <a:gdLst/>
              <a:ahLst/>
              <a:cxnLst/>
              <a:rect l="l" t="t" r="r" b="b"/>
              <a:pathLst>
                <a:path w="7473" h="7531" extrusionOk="0">
                  <a:moveTo>
                    <a:pt x="3736" y="7530"/>
                  </a:moveTo>
                  <a:cubicBezTo>
                    <a:pt x="1635" y="7530"/>
                    <a:pt x="1" y="5896"/>
                    <a:pt x="1" y="3794"/>
                  </a:cubicBezTo>
                  <a:cubicBezTo>
                    <a:pt x="1" y="1693"/>
                    <a:pt x="1635" y="0"/>
                    <a:pt x="3736" y="59"/>
                  </a:cubicBezTo>
                  <a:cubicBezTo>
                    <a:pt x="5838" y="59"/>
                    <a:pt x="7472" y="1693"/>
                    <a:pt x="7472" y="3736"/>
                  </a:cubicBezTo>
                  <a:cubicBezTo>
                    <a:pt x="7472" y="5837"/>
                    <a:pt x="5838" y="7530"/>
                    <a:pt x="3736" y="75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6" name="Google Shape;5266;p15"/>
            <p:cNvSpPr/>
            <p:nvPr/>
          </p:nvSpPr>
          <p:spPr>
            <a:xfrm>
              <a:off x="2590050" y="213660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3736" y="7531"/>
                  </a:moveTo>
                  <a:cubicBezTo>
                    <a:pt x="1635" y="7531"/>
                    <a:pt x="0" y="5896"/>
                    <a:pt x="0" y="3737"/>
                  </a:cubicBezTo>
                  <a:cubicBezTo>
                    <a:pt x="0" y="1694"/>
                    <a:pt x="1635" y="59"/>
                    <a:pt x="3678" y="59"/>
                  </a:cubicBezTo>
                  <a:cubicBezTo>
                    <a:pt x="5837" y="1"/>
                    <a:pt x="7472" y="1694"/>
                    <a:pt x="7472" y="3795"/>
                  </a:cubicBezTo>
                  <a:cubicBezTo>
                    <a:pt x="7472" y="5896"/>
                    <a:pt x="5837" y="7531"/>
                    <a:pt x="3736" y="753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7" name="Google Shape;5267;p15"/>
            <p:cNvSpPr/>
            <p:nvPr/>
          </p:nvSpPr>
          <p:spPr>
            <a:xfrm>
              <a:off x="2590050" y="3363850"/>
              <a:ext cx="186800" cy="186800"/>
            </a:xfrm>
            <a:custGeom>
              <a:avLst/>
              <a:gdLst/>
              <a:ahLst/>
              <a:cxnLst/>
              <a:rect l="l" t="t" r="r" b="b"/>
              <a:pathLst>
                <a:path w="7472" h="7472" extrusionOk="0">
                  <a:moveTo>
                    <a:pt x="3736" y="1"/>
                  </a:moveTo>
                  <a:cubicBezTo>
                    <a:pt x="5837" y="59"/>
                    <a:pt x="7472" y="1693"/>
                    <a:pt x="7413" y="3795"/>
                  </a:cubicBezTo>
                  <a:cubicBezTo>
                    <a:pt x="7413" y="5838"/>
                    <a:pt x="5721" y="7472"/>
                    <a:pt x="3678" y="7414"/>
                  </a:cubicBezTo>
                  <a:cubicBezTo>
                    <a:pt x="1635" y="7414"/>
                    <a:pt x="0" y="5721"/>
                    <a:pt x="0" y="3678"/>
                  </a:cubicBezTo>
                  <a:cubicBezTo>
                    <a:pt x="0" y="1635"/>
                    <a:pt x="1693" y="1"/>
                    <a:pt x="37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8" name="Google Shape;5268;p15"/>
            <p:cNvSpPr/>
            <p:nvPr/>
          </p:nvSpPr>
          <p:spPr>
            <a:xfrm>
              <a:off x="3083275" y="3857075"/>
              <a:ext cx="186800" cy="185350"/>
            </a:xfrm>
            <a:custGeom>
              <a:avLst/>
              <a:gdLst/>
              <a:ahLst/>
              <a:cxnLst/>
              <a:rect l="l" t="t" r="r" b="b"/>
              <a:pathLst>
                <a:path w="7472" h="7414" extrusionOk="0">
                  <a:moveTo>
                    <a:pt x="7414" y="3678"/>
                  </a:moveTo>
                  <a:cubicBezTo>
                    <a:pt x="7472" y="5779"/>
                    <a:pt x="5779" y="7414"/>
                    <a:pt x="3736" y="7414"/>
                  </a:cubicBezTo>
                  <a:cubicBezTo>
                    <a:pt x="1693" y="7414"/>
                    <a:pt x="1" y="5779"/>
                    <a:pt x="59" y="3736"/>
                  </a:cubicBezTo>
                  <a:cubicBezTo>
                    <a:pt x="59" y="1694"/>
                    <a:pt x="1693" y="59"/>
                    <a:pt x="3678" y="1"/>
                  </a:cubicBezTo>
                  <a:cubicBezTo>
                    <a:pt x="5779" y="1"/>
                    <a:pt x="7414" y="1635"/>
                    <a:pt x="7472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9" name="Google Shape;5269;p15"/>
            <p:cNvSpPr/>
            <p:nvPr/>
          </p:nvSpPr>
          <p:spPr>
            <a:xfrm>
              <a:off x="5045975" y="2628375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737" y="7414"/>
                  </a:moveTo>
                  <a:cubicBezTo>
                    <a:pt x="1635" y="7414"/>
                    <a:pt x="1" y="5721"/>
                    <a:pt x="1" y="3678"/>
                  </a:cubicBezTo>
                  <a:cubicBezTo>
                    <a:pt x="1" y="1635"/>
                    <a:pt x="1635" y="1"/>
                    <a:pt x="3737" y="1"/>
                  </a:cubicBez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79" y="7414"/>
                    <a:pt x="3737" y="74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0" name="Google Shape;5270;p15"/>
            <p:cNvSpPr/>
            <p:nvPr/>
          </p:nvSpPr>
          <p:spPr>
            <a:xfrm>
              <a:off x="3818750" y="1401150"/>
              <a:ext cx="188275" cy="186800"/>
            </a:xfrm>
            <a:custGeom>
              <a:avLst/>
              <a:gdLst/>
              <a:ahLst/>
              <a:cxnLst/>
              <a:rect l="l" t="t" r="r" b="b"/>
              <a:pathLst>
                <a:path w="7531" h="7472" extrusionOk="0">
                  <a:moveTo>
                    <a:pt x="59" y="3678"/>
                  </a:moveTo>
                  <a:cubicBezTo>
                    <a:pt x="59" y="1635"/>
                    <a:pt x="1751" y="0"/>
                    <a:pt x="3853" y="59"/>
                  </a:cubicBezTo>
                  <a:cubicBezTo>
                    <a:pt x="5896" y="59"/>
                    <a:pt x="7530" y="1810"/>
                    <a:pt x="7472" y="3853"/>
                  </a:cubicBezTo>
                  <a:cubicBezTo>
                    <a:pt x="7413" y="5837"/>
                    <a:pt x="5721" y="7472"/>
                    <a:pt x="3736" y="7472"/>
                  </a:cubicBezTo>
                  <a:cubicBezTo>
                    <a:pt x="1693" y="7413"/>
                    <a:pt x="0" y="5721"/>
                    <a:pt x="59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1" name="Google Shape;5271;p15"/>
            <p:cNvSpPr/>
            <p:nvPr/>
          </p:nvSpPr>
          <p:spPr>
            <a:xfrm>
              <a:off x="5045975" y="2875000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678" y="0"/>
                  </a:moveTo>
                  <a:cubicBezTo>
                    <a:pt x="5721" y="0"/>
                    <a:pt x="7414" y="1693"/>
                    <a:pt x="7414" y="3736"/>
                  </a:cubicBezTo>
                  <a:cubicBezTo>
                    <a:pt x="7355" y="5721"/>
                    <a:pt x="5721" y="7413"/>
                    <a:pt x="3678" y="7413"/>
                  </a:cubicBezTo>
                  <a:cubicBezTo>
                    <a:pt x="1635" y="7413"/>
                    <a:pt x="1" y="5721"/>
                    <a:pt x="1" y="3678"/>
                  </a:cubicBezTo>
                  <a:cubicBezTo>
                    <a:pt x="1" y="1635"/>
                    <a:pt x="1694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2" name="Google Shape;5272;p15"/>
            <p:cNvSpPr/>
            <p:nvPr/>
          </p:nvSpPr>
          <p:spPr>
            <a:xfrm>
              <a:off x="3573575" y="1402600"/>
              <a:ext cx="185375" cy="185350"/>
            </a:xfrm>
            <a:custGeom>
              <a:avLst/>
              <a:gdLst/>
              <a:ahLst/>
              <a:cxnLst/>
              <a:rect l="l" t="t" r="r" b="b"/>
              <a:pathLst>
                <a:path w="7415" h="7414" extrusionOk="0">
                  <a:moveTo>
                    <a:pt x="3678" y="1"/>
                  </a:move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21" y="7414"/>
                    <a:pt x="3678" y="7355"/>
                  </a:cubicBezTo>
                  <a:cubicBezTo>
                    <a:pt x="1635" y="7355"/>
                    <a:pt x="1" y="5663"/>
                    <a:pt x="1" y="3678"/>
                  </a:cubicBezTo>
                  <a:cubicBezTo>
                    <a:pt x="1" y="1635"/>
                    <a:pt x="1694" y="1"/>
                    <a:pt x="36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3" name="Google Shape;5273;p15"/>
            <p:cNvSpPr/>
            <p:nvPr/>
          </p:nvSpPr>
          <p:spPr>
            <a:xfrm>
              <a:off x="4799375" y="1895825"/>
              <a:ext cx="183875" cy="183900"/>
            </a:xfrm>
            <a:custGeom>
              <a:avLst/>
              <a:gdLst/>
              <a:ahLst/>
              <a:cxnLst/>
              <a:rect l="l" t="t" r="r" b="b"/>
              <a:pathLst>
                <a:path w="7355" h="7356" extrusionOk="0">
                  <a:moveTo>
                    <a:pt x="3678" y="7356"/>
                  </a:moveTo>
                  <a:cubicBezTo>
                    <a:pt x="1693" y="7356"/>
                    <a:pt x="0" y="5663"/>
                    <a:pt x="0" y="3678"/>
                  </a:cubicBezTo>
                  <a:cubicBezTo>
                    <a:pt x="59" y="1635"/>
                    <a:pt x="1751" y="1"/>
                    <a:pt x="3736" y="1"/>
                  </a:cubicBezTo>
                  <a:cubicBezTo>
                    <a:pt x="5720" y="59"/>
                    <a:pt x="7355" y="1694"/>
                    <a:pt x="7355" y="3678"/>
                  </a:cubicBezTo>
                  <a:cubicBezTo>
                    <a:pt x="7355" y="5663"/>
                    <a:pt x="5662" y="7356"/>
                    <a:pt x="3678" y="735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4" name="Google Shape;5274;p15"/>
            <p:cNvSpPr/>
            <p:nvPr/>
          </p:nvSpPr>
          <p:spPr>
            <a:xfrm>
              <a:off x="5045975" y="238615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355" y="3678"/>
                  </a:moveTo>
                  <a:cubicBezTo>
                    <a:pt x="7355" y="5662"/>
                    <a:pt x="5721" y="7355"/>
                    <a:pt x="3678" y="7355"/>
                  </a:cubicBezTo>
                  <a:cubicBezTo>
                    <a:pt x="1694" y="7355"/>
                    <a:pt x="1" y="5662"/>
                    <a:pt x="1" y="3619"/>
                  </a:cubicBezTo>
                  <a:cubicBezTo>
                    <a:pt x="59" y="1693"/>
                    <a:pt x="1694" y="0"/>
                    <a:pt x="3678" y="0"/>
                  </a:cubicBezTo>
                  <a:cubicBezTo>
                    <a:pt x="5663" y="0"/>
                    <a:pt x="7355" y="1635"/>
                    <a:pt x="7355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5" name="Google Shape;5275;p15"/>
            <p:cNvSpPr/>
            <p:nvPr/>
          </p:nvSpPr>
          <p:spPr>
            <a:xfrm>
              <a:off x="4557125" y="1649225"/>
              <a:ext cx="183900" cy="185350"/>
            </a:xfrm>
            <a:custGeom>
              <a:avLst/>
              <a:gdLst/>
              <a:ahLst/>
              <a:cxnLst/>
              <a:rect l="l" t="t" r="r" b="b"/>
              <a:pathLst>
                <a:path w="7356" h="7414" extrusionOk="0">
                  <a:moveTo>
                    <a:pt x="3678" y="0"/>
                  </a:moveTo>
                  <a:cubicBezTo>
                    <a:pt x="5663" y="0"/>
                    <a:pt x="7355" y="1693"/>
                    <a:pt x="7355" y="3736"/>
                  </a:cubicBezTo>
                  <a:cubicBezTo>
                    <a:pt x="7355" y="5721"/>
                    <a:pt x="5663" y="7413"/>
                    <a:pt x="3620" y="7355"/>
                  </a:cubicBezTo>
                  <a:cubicBezTo>
                    <a:pt x="1635" y="7355"/>
                    <a:pt x="1" y="5721"/>
                    <a:pt x="1" y="3736"/>
                  </a:cubicBezTo>
                  <a:cubicBezTo>
                    <a:pt x="1" y="1693"/>
                    <a:pt x="1635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6" name="Google Shape;5276;p15"/>
            <p:cNvSpPr/>
            <p:nvPr/>
          </p:nvSpPr>
          <p:spPr>
            <a:xfrm>
              <a:off x="4062450" y="140115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7355" y="3853"/>
                  </a:moveTo>
                  <a:cubicBezTo>
                    <a:pt x="7296" y="5896"/>
                    <a:pt x="5545" y="7530"/>
                    <a:pt x="3561" y="7413"/>
                  </a:cubicBezTo>
                  <a:cubicBezTo>
                    <a:pt x="1576" y="7297"/>
                    <a:pt x="0" y="5604"/>
                    <a:pt x="58" y="3619"/>
                  </a:cubicBezTo>
                  <a:cubicBezTo>
                    <a:pt x="175" y="1576"/>
                    <a:pt x="1926" y="0"/>
                    <a:pt x="3853" y="117"/>
                  </a:cubicBezTo>
                  <a:cubicBezTo>
                    <a:pt x="5896" y="234"/>
                    <a:pt x="7472" y="1926"/>
                    <a:pt x="7355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7" name="Google Shape;5277;p15"/>
            <p:cNvSpPr/>
            <p:nvPr/>
          </p:nvSpPr>
          <p:spPr>
            <a:xfrm>
              <a:off x="3326975" y="140260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297" y="3795"/>
                  </a:moveTo>
                  <a:cubicBezTo>
                    <a:pt x="7238" y="5838"/>
                    <a:pt x="5604" y="7355"/>
                    <a:pt x="3619" y="7297"/>
                  </a:cubicBezTo>
                  <a:cubicBezTo>
                    <a:pt x="1576" y="7239"/>
                    <a:pt x="0" y="5604"/>
                    <a:pt x="59" y="3620"/>
                  </a:cubicBezTo>
                  <a:cubicBezTo>
                    <a:pt x="117" y="1577"/>
                    <a:pt x="1810" y="1"/>
                    <a:pt x="3794" y="59"/>
                  </a:cubicBezTo>
                  <a:cubicBezTo>
                    <a:pt x="5837" y="117"/>
                    <a:pt x="7355" y="1810"/>
                    <a:pt x="7297" y="37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8" name="Google Shape;5278;p15"/>
            <p:cNvSpPr/>
            <p:nvPr/>
          </p:nvSpPr>
          <p:spPr>
            <a:xfrm>
              <a:off x="5047450" y="3123075"/>
              <a:ext cx="182425" cy="182425"/>
            </a:xfrm>
            <a:custGeom>
              <a:avLst/>
              <a:gdLst/>
              <a:ahLst/>
              <a:cxnLst/>
              <a:rect l="l" t="t" r="r" b="b"/>
              <a:pathLst>
                <a:path w="7297" h="7297" extrusionOk="0">
                  <a:moveTo>
                    <a:pt x="7296" y="3619"/>
                  </a:moveTo>
                  <a:cubicBezTo>
                    <a:pt x="7296" y="5604"/>
                    <a:pt x="5662" y="7238"/>
                    <a:pt x="3678" y="7297"/>
                  </a:cubicBezTo>
                  <a:cubicBezTo>
                    <a:pt x="1635" y="7297"/>
                    <a:pt x="0" y="5662"/>
                    <a:pt x="0" y="3678"/>
                  </a:cubicBezTo>
                  <a:cubicBezTo>
                    <a:pt x="0" y="1635"/>
                    <a:pt x="1635" y="0"/>
                    <a:pt x="3619" y="0"/>
                  </a:cubicBezTo>
                  <a:cubicBezTo>
                    <a:pt x="5604" y="0"/>
                    <a:pt x="7238" y="1635"/>
                    <a:pt x="7296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9" name="Google Shape;5279;p15"/>
            <p:cNvSpPr/>
            <p:nvPr/>
          </p:nvSpPr>
          <p:spPr>
            <a:xfrm>
              <a:off x="3821650" y="4102250"/>
              <a:ext cx="180975" cy="180950"/>
            </a:xfrm>
            <a:custGeom>
              <a:avLst/>
              <a:gdLst/>
              <a:ahLst/>
              <a:cxnLst/>
              <a:rect l="l" t="t" r="r" b="b"/>
              <a:pathLst>
                <a:path w="7239" h="7238" extrusionOk="0">
                  <a:moveTo>
                    <a:pt x="7239" y="3619"/>
                  </a:moveTo>
                  <a:cubicBezTo>
                    <a:pt x="7239" y="5662"/>
                    <a:pt x="5663" y="7238"/>
                    <a:pt x="3620" y="7238"/>
                  </a:cubicBezTo>
                  <a:cubicBezTo>
                    <a:pt x="1577" y="7238"/>
                    <a:pt x="1" y="5604"/>
                    <a:pt x="59" y="3619"/>
                  </a:cubicBezTo>
                  <a:cubicBezTo>
                    <a:pt x="59" y="1634"/>
                    <a:pt x="1635" y="58"/>
                    <a:pt x="3620" y="58"/>
                  </a:cubicBezTo>
                  <a:cubicBezTo>
                    <a:pt x="5605" y="0"/>
                    <a:pt x="7239" y="1634"/>
                    <a:pt x="723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0" name="Google Shape;5280;p15"/>
            <p:cNvSpPr/>
            <p:nvPr/>
          </p:nvSpPr>
          <p:spPr>
            <a:xfrm>
              <a:off x="3576500" y="4103700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546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20" y="0"/>
                  </a:cubicBezTo>
                  <a:cubicBezTo>
                    <a:pt x="5604" y="0"/>
                    <a:pt x="7180" y="1518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1" name="Google Shape;5281;p15"/>
            <p:cNvSpPr/>
            <p:nvPr/>
          </p:nvSpPr>
          <p:spPr>
            <a:xfrm>
              <a:off x="2350725" y="2629850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3561" y="59"/>
                  </a:moveTo>
                  <a:cubicBezTo>
                    <a:pt x="5604" y="0"/>
                    <a:pt x="7180" y="1635"/>
                    <a:pt x="7180" y="3619"/>
                  </a:cubicBezTo>
                  <a:cubicBezTo>
                    <a:pt x="7180" y="5604"/>
                    <a:pt x="5604" y="7180"/>
                    <a:pt x="3619" y="7238"/>
                  </a:cubicBezTo>
                  <a:cubicBezTo>
                    <a:pt x="1577" y="7238"/>
                    <a:pt x="1" y="5662"/>
                    <a:pt x="1" y="3619"/>
                  </a:cubicBezTo>
                  <a:cubicBezTo>
                    <a:pt x="1" y="1635"/>
                    <a:pt x="1577" y="59"/>
                    <a:pt x="35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2" name="Google Shape;5282;p15"/>
            <p:cNvSpPr/>
            <p:nvPr/>
          </p:nvSpPr>
          <p:spPr>
            <a:xfrm>
              <a:off x="4802275" y="3613375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7180" y="3562"/>
                  </a:moveTo>
                  <a:cubicBezTo>
                    <a:pt x="7180" y="5604"/>
                    <a:pt x="5604" y="7239"/>
                    <a:pt x="3562" y="7180"/>
                  </a:cubicBezTo>
                  <a:cubicBezTo>
                    <a:pt x="1577" y="7180"/>
                    <a:pt x="1" y="5604"/>
                    <a:pt x="1" y="3620"/>
                  </a:cubicBezTo>
                  <a:cubicBezTo>
                    <a:pt x="1" y="1577"/>
                    <a:pt x="1577" y="1"/>
                    <a:pt x="3620" y="1"/>
                  </a:cubicBezTo>
                  <a:cubicBezTo>
                    <a:pt x="5604" y="1"/>
                    <a:pt x="7180" y="1577"/>
                    <a:pt x="7180" y="35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3" name="Google Shape;5283;p15"/>
            <p:cNvSpPr/>
            <p:nvPr/>
          </p:nvSpPr>
          <p:spPr>
            <a:xfrm>
              <a:off x="2839575" y="1652125"/>
              <a:ext cx="179525" cy="179525"/>
            </a:xfrm>
            <a:custGeom>
              <a:avLst/>
              <a:gdLst/>
              <a:ahLst/>
              <a:cxnLst/>
              <a:rect l="l" t="t" r="r" b="b"/>
              <a:pathLst>
                <a:path w="7181" h="7181" extrusionOk="0">
                  <a:moveTo>
                    <a:pt x="7180" y="3620"/>
                  </a:moveTo>
                  <a:cubicBezTo>
                    <a:pt x="7180" y="5605"/>
                    <a:pt x="5604" y="7181"/>
                    <a:pt x="3561" y="7181"/>
                  </a:cubicBezTo>
                  <a:cubicBezTo>
                    <a:pt x="1577" y="7122"/>
                    <a:pt x="1" y="5546"/>
                    <a:pt x="59" y="3562"/>
                  </a:cubicBezTo>
                  <a:cubicBezTo>
                    <a:pt x="59" y="1519"/>
                    <a:pt x="1635" y="1"/>
                    <a:pt x="3678" y="1"/>
                  </a:cubicBezTo>
                  <a:cubicBezTo>
                    <a:pt x="5663" y="1"/>
                    <a:pt x="7180" y="1577"/>
                    <a:pt x="7180" y="36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4" name="Google Shape;5284;p15"/>
            <p:cNvSpPr/>
            <p:nvPr/>
          </p:nvSpPr>
          <p:spPr>
            <a:xfrm>
              <a:off x="2594425" y="1894375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03" y="7180"/>
                  </a:moveTo>
                  <a:cubicBezTo>
                    <a:pt x="1518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59"/>
                  </a:cubicBezTo>
                  <a:cubicBezTo>
                    <a:pt x="5546" y="59"/>
                    <a:pt x="7122" y="1635"/>
                    <a:pt x="7122" y="3619"/>
                  </a:cubicBezTo>
                  <a:cubicBezTo>
                    <a:pt x="7122" y="5604"/>
                    <a:pt x="5487" y="7180"/>
                    <a:pt x="3503" y="71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5" name="Google Shape;5285;p15"/>
            <p:cNvSpPr/>
            <p:nvPr/>
          </p:nvSpPr>
          <p:spPr>
            <a:xfrm>
              <a:off x="2350725" y="2877925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604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19" y="0"/>
                  </a:cubicBezTo>
                  <a:cubicBezTo>
                    <a:pt x="5604" y="0"/>
                    <a:pt x="7122" y="1576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6" name="Google Shape;5286;p15"/>
            <p:cNvSpPr/>
            <p:nvPr/>
          </p:nvSpPr>
          <p:spPr>
            <a:xfrm>
              <a:off x="4555675" y="3860000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61" y="59"/>
                  </a:moveTo>
                  <a:cubicBezTo>
                    <a:pt x="5546" y="59"/>
                    <a:pt x="7122" y="1577"/>
                    <a:pt x="7122" y="3619"/>
                  </a:cubicBezTo>
                  <a:cubicBezTo>
                    <a:pt x="7122" y="5604"/>
                    <a:pt x="5546" y="7180"/>
                    <a:pt x="3503" y="7180"/>
                  </a:cubicBezTo>
                  <a:cubicBezTo>
                    <a:pt x="1518" y="7180"/>
                    <a:pt x="0" y="5604"/>
                    <a:pt x="0" y="3561"/>
                  </a:cubicBezTo>
                  <a:cubicBezTo>
                    <a:pt x="0" y="1577"/>
                    <a:pt x="1576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7" name="Google Shape;5287;p15"/>
            <p:cNvSpPr/>
            <p:nvPr/>
          </p:nvSpPr>
          <p:spPr>
            <a:xfrm>
              <a:off x="2352175" y="2389075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61" y="7121"/>
                  </a:moveTo>
                  <a:cubicBezTo>
                    <a:pt x="1577" y="7121"/>
                    <a:pt x="1" y="5545"/>
                    <a:pt x="1" y="3561"/>
                  </a:cubicBezTo>
                  <a:cubicBezTo>
                    <a:pt x="1" y="1576"/>
                    <a:pt x="1577" y="0"/>
                    <a:pt x="3561" y="0"/>
                  </a:cubicBezTo>
                  <a:cubicBezTo>
                    <a:pt x="5488" y="0"/>
                    <a:pt x="7064" y="1576"/>
                    <a:pt x="7064" y="3502"/>
                  </a:cubicBezTo>
                  <a:cubicBezTo>
                    <a:pt x="7064" y="5487"/>
                    <a:pt x="5546" y="7121"/>
                    <a:pt x="3561" y="71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8" name="Google Shape;5288;p15"/>
            <p:cNvSpPr/>
            <p:nvPr/>
          </p:nvSpPr>
          <p:spPr>
            <a:xfrm>
              <a:off x="4066825" y="410370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3561" y="0"/>
                  </a:moveTo>
                  <a:cubicBezTo>
                    <a:pt x="5545" y="0"/>
                    <a:pt x="7121" y="1576"/>
                    <a:pt x="7121" y="3561"/>
                  </a:cubicBezTo>
                  <a:cubicBezTo>
                    <a:pt x="7121" y="5546"/>
                    <a:pt x="5545" y="7122"/>
                    <a:pt x="3561" y="7122"/>
                  </a:cubicBezTo>
                  <a:cubicBezTo>
                    <a:pt x="1576" y="7122"/>
                    <a:pt x="0" y="5546"/>
                    <a:pt x="0" y="3619"/>
                  </a:cubicBezTo>
                  <a:cubicBezTo>
                    <a:pt x="0" y="1635"/>
                    <a:pt x="1576" y="0"/>
                    <a:pt x="356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9" name="Google Shape;5289;p15"/>
            <p:cNvSpPr/>
            <p:nvPr/>
          </p:nvSpPr>
          <p:spPr>
            <a:xfrm>
              <a:off x="5050350" y="214245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0"/>
                  </a:moveTo>
                  <a:cubicBezTo>
                    <a:pt x="5488" y="0"/>
                    <a:pt x="7064" y="1576"/>
                    <a:pt x="7064" y="3503"/>
                  </a:cubicBezTo>
                  <a:cubicBezTo>
                    <a:pt x="7064" y="5487"/>
                    <a:pt x="5488" y="7122"/>
                    <a:pt x="3503" y="7063"/>
                  </a:cubicBezTo>
                  <a:cubicBezTo>
                    <a:pt x="1519" y="7063"/>
                    <a:pt x="1" y="5487"/>
                    <a:pt x="1" y="3503"/>
                  </a:cubicBezTo>
                  <a:cubicBezTo>
                    <a:pt x="1" y="1576"/>
                    <a:pt x="1577" y="0"/>
                    <a:pt x="35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0" name="Google Shape;5290;p15"/>
            <p:cNvSpPr/>
            <p:nvPr/>
          </p:nvSpPr>
          <p:spPr>
            <a:xfrm>
              <a:off x="3331350" y="410370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7122"/>
                  </a:moveTo>
                  <a:cubicBezTo>
                    <a:pt x="1576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0"/>
                  </a:cubicBezTo>
                  <a:cubicBezTo>
                    <a:pt x="5487" y="59"/>
                    <a:pt x="7063" y="1635"/>
                    <a:pt x="7063" y="3619"/>
                  </a:cubicBezTo>
                  <a:cubicBezTo>
                    <a:pt x="7063" y="5546"/>
                    <a:pt x="5487" y="7122"/>
                    <a:pt x="3503" y="71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1" name="Google Shape;5291;p15"/>
            <p:cNvSpPr/>
            <p:nvPr/>
          </p:nvSpPr>
          <p:spPr>
            <a:xfrm>
              <a:off x="4313425" y="1406975"/>
              <a:ext cx="178075" cy="176600"/>
            </a:xfrm>
            <a:custGeom>
              <a:avLst/>
              <a:gdLst/>
              <a:ahLst/>
              <a:cxnLst/>
              <a:rect l="l" t="t" r="r" b="b"/>
              <a:pathLst>
                <a:path w="7123" h="7064" extrusionOk="0">
                  <a:moveTo>
                    <a:pt x="1" y="3503"/>
                  </a:moveTo>
                  <a:cubicBezTo>
                    <a:pt x="1" y="1577"/>
                    <a:pt x="1577" y="1"/>
                    <a:pt x="3561" y="1"/>
                  </a:cubicBezTo>
                  <a:cubicBezTo>
                    <a:pt x="5546" y="1"/>
                    <a:pt x="7122" y="1577"/>
                    <a:pt x="7122" y="3561"/>
                  </a:cubicBezTo>
                  <a:cubicBezTo>
                    <a:pt x="7064" y="5488"/>
                    <a:pt x="5488" y="7064"/>
                    <a:pt x="3503" y="7064"/>
                  </a:cubicBezTo>
                  <a:cubicBezTo>
                    <a:pt x="1577" y="7064"/>
                    <a:pt x="1" y="5429"/>
                    <a:pt x="1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2" name="Google Shape;5292;p15"/>
            <p:cNvSpPr/>
            <p:nvPr/>
          </p:nvSpPr>
          <p:spPr>
            <a:xfrm>
              <a:off x="2352175" y="3126000"/>
              <a:ext cx="176600" cy="176575"/>
            </a:xfrm>
            <a:custGeom>
              <a:avLst/>
              <a:gdLst/>
              <a:ahLst/>
              <a:cxnLst/>
              <a:rect l="l" t="t" r="r" b="b"/>
              <a:pathLst>
                <a:path w="7064" h="7063" extrusionOk="0">
                  <a:moveTo>
                    <a:pt x="3561" y="7063"/>
                  </a:moveTo>
                  <a:cubicBezTo>
                    <a:pt x="1635" y="7063"/>
                    <a:pt x="1" y="5487"/>
                    <a:pt x="1" y="3561"/>
                  </a:cubicBezTo>
                  <a:cubicBezTo>
                    <a:pt x="1" y="1635"/>
                    <a:pt x="1577" y="0"/>
                    <a:pt x="3503" y="0"/>
                  </a:cubicBezTo>
                  <a:cubicBezTo>
                    <a:pt x="5429" y="0"/>
                    <a:pt x="7064" y="1576"/>
                    <a:pt x="7064" y="3502"/>
                  </a:cubicBezTo>
                  <a:cubicBezTo>
                    <a:pt x="7064" y="5429"/>
                    <a:pt x="5488" y="7063"/>
                    <a:pt x="3561" y="70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3" name="Google Shape;5293;p15"/>
            <p:cNvSpPr/>
            <p:nvPr/>
          </p:nvSpPr>
          <p:spPr>
            <a:xfrm>
              <a:off x="2841050" y="3861450"/>
              <a:ext cx="178050" cy="178075"/>
            </a:xfrm>
            <a:custGeom>
              <a:avLst/>
              <a:gdLst/>
              <a:ahLst/>
              <a:cxnLst/>
              <a:rect l="l" t="t" r="r" b="b"/>
              <a:pathLst>
                <a:path w="7122" h="7123" extrusionOk="0">
                  <a:moveTo>
                    <a:pt x="3502" y="1"/>
                  </a:moveTo>
                  <a:cubicBezTo>
                    <a:pt x="5428" y="1"/>
                    <a:pt x="7063" y="1577"/>
                    <a:pt x="7063" y="3503"/>
                  </a:cubicBezTo>
                  <a:cubicBezTo>
                    <a:pt x="7121" y="5429"/>
                    <a:pt x="5545" y="7064"/>
                    <a:pt x="3561" y="7064"/>
                  </a:cubicBezTo>
                  <a:cubicBezTo>
                    <a:pt x="1634" y="7122"/>
                    <a:pt x="58" y="5546"/>
                    <a:pt x="0" y="3561"/>
                  </a:cubicBezTo>
                  <a:cubicBezTo>
                    <a:pt x="0" y="1635"/>
                    <a:pt x="1576" y="59"/>
                    <a:pt x="35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4" name="Google Shape;5294;p15"/>
            <p:cNvSpPr/>
            <p:nvPr/>
          </p:nvSpPr>
          <p:spPr>
            <a:xfrm>
              <a:off x="2594425" y="361485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7063" y="3561"/>
                  </a:moveTo>
                  <a:cubicBezTo>
                    <a:pt x="7063" y="5487"/>
                    <a:pt x="5429" y="7121"/>
                    <a:pt x="3503" y="7063"/>
                  </a:cubicBezTo>
                  <a:cubicBezTo>
                    <a:pt x="1576" y="7063"/>
                    <a:pt x="0" y="5429"/>
                    <a:pt x="0" y="3503"/>
                  </a:cubicBezTo>
                  <a:cubicBezTo>
                    <a:pt x="59" y="1576"/>
                    <a:pt x="1635" y="0"/>
                    <a:pt x="3561" y="0"/>
                  </a:cubicBezTo>
                  <a:cubicBezTo>
                    <a:pt x="5487" y="59"/>
                    <a:pt x="7122" y="1635"/>
                    <a:pt x="7063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5" name="Google Shape;5295;p15"/>
            <p:cNvSpPr/>
            <p:nvPr/>
          </p:nvSpPr>
          <p:spPr>
            <a:xfrm>
              <a:off x="5050350" y="336822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7064" y="3503"/>
                  </a:moveTo>
                  <a:cubicBezTo>
                    <a:pt x="7064" y="5429"/>
                    <a:pt x="5429" y="7064"/>
                    <a:pt x="3503" y="7064"/>
                  </a:cubicBezTo>
                  <a:cubicBezTo>
                    <a:pt x="1635" y="7064"/>
                    <a:pt x="1" y="5487"/>
                    <a:pt x="1" y="3561"/>
                  </a:cubicBezTo>
                  <a:cubicBezTo>
                    <a:pt x="1" y="1635"/>
                    <a:pt x="1635" y="1"/>
                    <a:pt x="3562" y="1"/>
                  </a:cubicBezTo>
                  <a:cubicBezTo>
                    <a:pt x="5429" y="59"/>
                    <a:pt x="7005" y="1635"/>
                    <a:pt x="7064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6" name="Google Shape;5296;p15"/>
            <p:cNvSpPr/>
            <p:nvPr/>
          </p:nvSpPr>
          <p:spPr>
            <a:xfrm>
              <a:off x="3087650" y="140697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3561" y="1"/>
                  </a:moveTo>
                  <a:cubicBezTo>
                    <a:pt x="5487" y="1"/>
                    <a:pt x="7063" y="1635"/>
                    <a:pt x="7063" y="3503"/>
                  </a:cubicBezTo>
                  <a:cubicBezTo>
                    <a:pt x="7063" y="5429"/>
                    <a:pt x="5429" y="7064"/>
                    <a:pt x="3503" y="7005"/>
                  </a:cubicBezTo>
                  <a:cubicBezTo>
                    <a:pt x="1577" y="6947"/>
                    <a:pt x="1" y="5371"/>
                    <a:pt x="59" y="3503"/>
                  </a:cubicBezTo>
                  <a:cubicBezTo>
                    <a:pt x="59" y="1577"/>
                    <a:pt x="1693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7" name="Google Shape;5297;p15"/>
            <p:cNvSpPr/>
            <p:nvPr/>
          </p:nvSpPr>
          <p:spPr>
            <a:xfrm>
              <a:off x="4316350" y="4106625"/>
              <a:ext cx="172225" cy="173675"/>
            </a:xfrm>
            <a:custGeom>
              <a:avLst/>
              <a:gdLst/>
              <a:ahLst/>
              <a:cxnLst/>
              <a:rect l="l" t="t" r="r" b="b"/>
              <a:pathLst>
                <a:path w="6889" h="6947" extrusionOk="0">
                  <a:moveTo>
                    <a:pt x="6888" y="3502"/>
                  </a:moveTo>
                  <a:cubicBezTo>
                    <a:pt x="6888" y="5429"/>
                    <a:pt x="5312" y="6946"/>
                    <a:pt x="3386" y="6888"/>
                  </a:cubicBezTo>
                  <a:cubicBezTo>
                    <a:pt x="1460" y="6888"/>
                    <a:pt x="1" y="5370"/>
                    <a:pt x="1" y="3444"/>
                  </a:cubicBezTo>
                  <a:cubicBezTo>
                    <a:pt x="1" y="1518"/>
                    <a:pt x="1577" y="0"/>
                    <a:pt x="3503" y="0"/>
                  </a:cubicBezTo>
                  <a:cubicBezTo>
                    <a:pt x="5371" y="59"/>
                    <a:pt x="6888" y="1576"/>
                    <a:pt x="6888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8" name="Google Shape;5298;p15"/>
            <p:cNvSpPr/>
            <p:nvPr/>
          </p:nvSpPr>
          <p:spPr>
            <a:xfrm>
              <a:off x="2353650" y="2145375"/>
              <a:ext cx="172200" cy="172200"/>
            </a:xfrm>
            <a:custGeom>
              <a:avLst/>
              <a:gdLst/>
              <a:ahLst/>
              <a:cxnLst/>
              <a:rect l="l" t="t" r="r" b="b"/>
              <a:pathLst>
                <a:path w="6888" h="6888" extrusionOk="0">
                  <a:moveTo>
                    <a:pt x="6888" y="3444"/>
                  </a:moveTo>
                  <a:cubicBezTo>
                    <a:pt x="6888" y="5370"/>
                    <a:pt x="5429" y="6830"/>
                    <a:pt x="3502" y="6888"/>
                  </a:cubicBezTo>
                  <a:cubicBezTo>
                    <a:pt x="1518" y="6888"/>
                    <a:pt x="0" y="5370"/>
                    <a:pt x="59" y="3386"/>
                  </a:cubicBezTo>
                  <a:cubicBezTo>
                    <a:pt x="59" y="1459"/>
                    <a:pt x="1576" y="0"/>
                    <a:pt x="3502" y="0"/>
                  </a:cubicBezTo>
                  <a:cubicBezTo>
                    <a:pt x="5370" y="0"/>
                    <a:pt x="6888" y="1518"/>
                    <a:pt x="6888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9" name="Google Shape;5299;p15"/>
            <p:cNvSpPr/>
            <p:nvPr/>
          </p:nvSpPr>
          <p:spPr>
            <a:xfrm>
              <a:off x="4805200" y="1656525"/>
              <a:ext cx="172225" cy="170750"/>
            </a:xfrm>
            <a:custGeom>
              <a:avLst/>
              <a:gdLst/>
              <a:ahLst/>
              <a:cxnLst/>
              <a:rect l="l" t="t" r="r" b="b"/>
              <a:pathLst>
                <a:path w="6889" h="6830" extrusionOk="0">
                  <a:moveTo>
                    <a:pt x="6888" y="3386"/>
                  </a:moveTo>
                  <a:cubicBezTo>
                    <a:pt x="6888" y="5312"/>
                    <a:pt x="5371" y="6829"/>
                    <a:pt x="3503" y="6829"/>
                  </a:cubicBezTo>
                  <a:cubicBezTo>
                    <a:pt x="1518" y="6829"/>
                    <a:pt x="1" y="5312"/>
                    <a:pt x="59" y="3386"/>
                  </a:cubicBezTo>
                  <a:cubicBezTo>
                    <a:pt x="59" y="1459"/>
                    <a:pt x="1577" y="0"/>
                    <a:pt x="3503" y="0"/>
                  </a:cubicBezTo>
                  <a:cubicBezTo>
                    <a:pt x="5371" y="0"/>
                    <a:pt x="6888" y="1518"/>
                    <a:pt x="6888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0" name="Google Shape;5300;p15"/>
            <p:cNvSpPr/>
            <p:nvPr/>
          </p:nvSpPr>
          <p:spPr>
            <a:xfrm>
              <a:off x="3090575" y="4108075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6830" y="3444"/>
                  </a:moveTo>
                  <a:cubicBezTo>
                    <a:pt x="6830" y="5312"/>
                    <a:pt x="5312" y="6830"/>
                    <a:pt x="3386" y="6830"/>
                  </a:cubicBezTo>
                  <a:cubicBezTo>
                    <a:pt x="1518" y="6771"/>
                    <a:pt x="0" y="5254"/>
                    <a:pt x="59" y="3328"/>
                  </a:cubicBezTo>
                  <a:cubicBezTo>
                    <a:pt x="59" y="1460"/>
                    <a:pt x="1576" y="1"/>
                    <a:pt x="3444" y="1"/>
                  </a:cubicBezTo>
                  <a:cubicBezTo>
                    <a:pt x="5370" y="1"/>
                    <a:pt x="6830" y="1518"/>
                    <a:pt x="6830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1" name="Google Shape;5301;p15"/>
            <p:cNvSpPr/>
            <p:nvPr/>
          </p:nvSpPr>
          <p:spPr>
            <a:xfrm>
              <a:off x="2355100" y="3371150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3444" y="6830"/>
                  </a:moveTo>
                  <a:cubicBezTo>
                    <a:pt x="1518" y="6830"/>
                    <a:pt x="1" y="5312"/>
                    <a:pt x="1" y="3444"/>
                  </a:cubicBezTo>
                  <a:cubicBezTo>
                    <a:pt x="1" y="1518"/>
                    <a:pt x="1518" y="59"/>
                    <a:pt x="3386" y="0"/>
                  </a:cubicBezTo>
                  <a:cubicBezTo>
                    <a:pt x="5312" y="0"/>
                    <a:pt x="6830" y="1518"/>
                    <a:pt x="6830" y="3444"/>
                  </a:cubicBezTo>
                  <a:cubicBezTo>
                    <a:pt x="6830" y="5312"/>
                    <a:pt x="5312" y="6830"/>
                    <a:pt x="3444" y="68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2" name="Google Shape;5302;p15"/>
            <p:cNvSpPr/>
            <p:nvPr/>
          </p:nvSpPr>
          <p:spPr>
            <a:xfrm>
              <a:off x="5053275" y="1903125"/>
              <a:ext cx="170750" cy="170775"/>
            </a:xfrm>
            <a:custGeom>
              <a:avLst/>
              <a:gdLst/>
              <a:ahLst/>
              <a:cxnLst/>
              <a:rect l="l" t="t" r="r" b="b"/>
              <a:pathLst>
                <a:path w="6830" h="6831" extrusionOk="0">
                  <a:moveTo>
                    <a:pt x="3445" y="1"/>
                  </a:moveTo>
                  <a:cubicBezTo>
                    <a:pt x="5312" y="59"/>
                    <a:pt x="6830" y="1577"/>
                    <a:pt x="6772" y="3445"/>
                  </a:cubicBezTo>
                  <a:cubicBezTo>
                    <a:pt x="6772" y="5312"/>
                    <a:pt x="5254" y="6830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59" y="1518"/>
                    <a:pt x="1577" y="1"/>
                    <a:pt x="344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3" name="Google Shape;5303;p15"/>
            <p:cNvSpPr/>
            <p:nvPr/>
          </p:nvSpPr>
          <p:spPr>
            <a:xfrm>
              <a:off x="4564425" y="140990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2" y="3386"/>
                  </a:moveTo>
                  <a:cubicBezTo>
                    <a:pt x="6772" y="5195"/>
                    <a:pt x="5254" y="6771"/>
                    <a:pt x="3386" y="6771"/>
                  </a:cubicBezTo>
                  <a:cubicBezTo>
                    <a:pt x="1577" y="6771"/>
                    <a:pt x="1" y="5254"/>
                    <a:pt x="1" y="3444"/>
                  </a:cubicBezTo>
                  <a:cubicBezTo>
                    <a:pt x="1" y="1576"/>
                    <a:pt x="1518" y="59"/>
                    <a:pt x="3328" y="0"/>
                  </a:cubicBezTo>
                  <a:cubicBezTo>
                    <a:pt x="5196" y="0"/>
                    <a:pt x="6772" y="1518"/>
                    <a:pt x="6772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4" name="Google Shape;5304;p15"/>
            <p:cNvSpPr/>
            <p:nvPr/>
          </p:nvSpPr>
          <p:spPr>
            <a:xfrm>
              <a:off x="5296975" y="2635675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1" y="3386"/>
                  </a:moveTo>
                  <a:cubicBezTo>
                    <a:pt x="6771" y="5196"/>
                    <a:pt x="5254" y="6772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1" y="1577"/>
                    <a:pt x="1518" y="59"/>
                    <a:pt x="3328" y="1"/>
                  </a:cubicBezTo>
                  <a:cubicBezTo>
                    <a:pt x="5137" y="1"/>
                    <a:pt x="6713" y="1518"/>
                    <a:pt x="6771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5" name="Google Shape;5305;p15"/>
            <p:cNvSpPr/>
            <p:nvPr/>
          </p:nvSpPr>
          <p:spPr>
            <a:xfrm>
              <a:off x="4806675" y="3865850"/>
              <a:ext cx="170750" cy="169275"/>
            </a:xfrm>
            <a:custGeom>
              <a:avLst/>
              <a:gdLst/>
              <a:ahLst/>
              <a:cxnLst/>
              <a:rect l="l" t="t" r="r" b="b"/>
              <a:pathLst>
                <a:path w="6830" h="6771" extrusionOk="0">
                  <a:moveTo>
                    <a:pt x="3444" y="6771"/>
                  </a:moveTo>
                  <a:cubicBezTo>
                    <a:pt x="1576" y="6771"/>
                    <a:pt x="58" y="5253"/>
                    <a:pt x="0" y="3385"/>
                  </a:cubicBezTo>
                  <a:cubicBezTo>
                    <a:pt x="0" y="1518"/>
                    <a:pt x="1576" y="0"/>
                    <a:pt x="3444" y="0"/>
                  </a:cubicBezTo>
                  <a:cubicBezTo>
                    <a:pt x="5253" y="0"/>
                    <a:pt x="6771" y="1518"/>
                    <a:pt x="6771" y="3327"/>
                  </a:cubicBezTo>
                  <a:cubicBezTo>
                    <a:pt x="6829" y="5195"/>
                    <a:pt x="5253" y="6713"/>
                    <a:pt x="3444" y="677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6" name="Google Shape;5306;p15"/>
            <p:cNvSpPr/>
            <p:nvPr/>
          </p:nvSpPr>
          <p:spPr>
            <a:xfrm>
              <a:off x="5296975" y="2882300"/>
              <a:ext cx="169300" cy="170750"/>
            </a:xfrm>
            <a:custGeom>
              <a:avLst/>
              <a:gdLst/>
              <a:ahLst/>
              <a:cxnLst/>
              <a:rect l="l" t="t" r="r" b="b"/>
              <a:pathLst>
                <a:path w="6772" h="6830" extrusionOk="0">
                  <a:moveTo>
                    <a:pt x="6713" y="3444"/>
                  </a:moveTo>
                  <a:cubicBezTo>
                    <a:pt x="6713" y="5254"/>
                    <a:pt x="5137" y="6830"/>
                    <a:pt x="3328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9"/>
                  </a:cubicBezTo>
                  <a:cubicBezTo>
                    <a:pt x="5254" y="59"/>
                    <a:pt x="6771" y="1635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7" name="Google Shape;5307;p15"/>
            <p:cNvSpPr/>
            <p:nvPr/>
          </p:nvSpPr>
          <p:spPr>
            <a:xfrm>
              <a:off x="3827500" y="1167650"/>
              <a:ext cx="170750" cy="169300"/>
            </a:xfrm>
            <a:custGeom>
              <a:avLst/>
              <a:gdLst/>
              <a:ahLst/>
              <a:cxnLst/>
              <a:rect l="l" t="t" r="r" b="b"/>
              <a:pathLst>
                <a:path w="6830" h="6772" extrusionOk="0">
                  <a:moveTo>
                    <a:pt x="3386" y="6772"/>
                  </a:moveTo>
                  <a:cubicBezTo>
                    <a:pt x="1518" y="6714"/>
                    <a:pt x="0" y="5138"/>
                    <a:pt x="59" y="3328"/>
                  </a:cubicBezTo>
                  <a:cubicBezTo>
                    <a:pt x="59" y="1519"/>
                    <a:pt x="1635" y="1"/>
                    <a:pt x="3444" y="1"/>
                  </a:cubicBezTo>
                  <a:cubicBezTo>
                    <a:pt x="5254" y="1"/>
                    <a:pt x="6830" y="1635"/>
                    <a:pt x="6771" y="3445"/>
                  </a:cubicBezTo>
                  <a:cubicBezTo>
                    <a:pt x="6713" y="5254"/>
                    <a:pt x="5195" y="6772"/>
                    <a:pt x="3386" y="67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8" name="Google Shape;5308;p15"/>
            <p:cNvSpPr/>
            <p:nvPr/>
          </p:nvSpPr>
          <p:spPr>
            <a:xfrm>
              <a:off x="2603175" y="1656525"/>
              <a:ext cx="167850" cy="170750"/>
            </a:xfrm>
            <a:custGeom>
              <a:avLst/>
              <a:gdLst/>
              <a:ahLst/>
              <a:cxnLst/>
              <a:rect l="l" t="t" r="r" b="b"/>
              <a:pathLst>
                <a:path w="6714" h="6830" extrusionOk="0">
                  <a:moveTo>
                    <a:pt x="6713" y="3444"/>
                  </a:moveTo>
                  <a:cubicBezTo>
                    <a:pt x="6713" y="5253"/>
                    <a:pt x="5137" y="6829"/>
                    <a:pt x="3269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8"/>
                  </a:cubicBezTo>
                  <a:cubicBezTo>
                    <a:pt x="5254" y="58"/>
                    <a:pt x="6713" y="1634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9" name="Google Shape;5309;p15"/>
            <p:cNvSpPr/>
            <p:nvPr/>
          </p:nvSpPr>
          <p:spPr>
            <a:xfrm>
              <a:off x="3580875" y="116765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3445" y="6714"/>
                  </a:moveTo>
                  <a:cubicBezTo>
                    <a:pt x="1577" y="6772"/>
                    <a:pt x="1" y="5196"/>
                    <a:pt x="59" y="3328"/>
                  </a:cubicBezTo>
                  <a:cubicBezTo>
                    <a:pt x="59" y="1519"/>
                    <a:pt x="1577" y="1"/>
                    <a:pt x="3386" y="1"/>
                  </a:cubicBezTo>
                  <a:cubicBezTo>
                    <a:pt x="5254" y="1"/>
                    <a:pt x="6772" y="1577"/>
                    <a:pt x="6772" y="3386"/>
                  </a:cubicBezTo>
                  <a:cubicBezTo>
                    <a:pt x="6772" y="5196"/>
                    <a:pt x="5196" y="6714"/>
                    <a:pt x="3445" y="67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0" name="Google Shape;5310;p15"/>
            <p:cNvSpPr/>
            <p:nvPr/>
          </p:nvSpPr>
          <p:spPr>
            <a:xfrm>
              <a:off x="5054750" y="3620675"/>
              <a:ext cx="166375" cy="166375"/>
            </a:xfrm>
            <a:custGeom>
              <a:avLst/>
              <a:gdLst/>
              <a:ahLst/>
              <a:cxnLst/>
              <a:rect l="l" t="t" r="r" b="b"/>
              <a:pathLst>
                <a:path w="6655" h="6655" extrusionOk="0">
                  <a:moveTo>
                    <a:pt x="6654" y="3328"/>
                  </a:moveTo>
                  <a:cubicBezTo>
                    <a:pt x="6654" y="5196"/>
                    <a:pt x="5137" y="6655"/>
                    <a:pt x="3327" y="6655"/>
                  </a:cubicBezTo>
                  <a:cubicBezTo>
                    <a:pt x="1459" y="6597"/>
                    <a:pt x="0" y="5079"/>
                    <a:pt x="0" y="3270"/>
                  </a:cubicBezTo>
                  <a:cubicBezTo>
                    <a:pt x="58" y="1460"/>
                    <a:pt x="1518" y="1"/>
                    <a:pt x="3327" y="1"/>
                  </a:cubicBezTo>
                  <a:cubicBezTo>
                    <a:pt x="5195" y="1"/>
                    <a:pt x="6654" y="1518"/>
                    <a:pt x="6654" y="33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1" name="Google Shape;5311;p15"/>
            <p:cNvSpPr/>
            <p:nvPr/>
          </p:nvSpPr>
          <p:spPr>
            <a:xfrm>
              <a:off x="5296975" y="2391975"/>
              <a:ext cx="169300" cy="170775"/>
            </a:xfrm>
            <a:custGeom>
              <a:avLst/>
              <a:gdLst/>
              <a:ahLst/>
              <a:cxnLst/>
              <a:rect l="l" t="t" r="r" b="b"/>
              <a:pathLst>
                <a:path w="6772" h="6831" extrusionOk="0">
                  <a:moveTo>
                    <a:pt x="3269" y="6772"/>
                  </a:moveTo>
                  <a:cubicBezTo>
                    <a:pt x="1401" y="6655"/>
                    <a:pt x="1" y="5137"/>
                    <a:pt x="59" y="3328"/>
                  </a:cubicBezTo>
                  <a:cubicBezTo>
                    <a:pt x="176" y="1460"/>
                    <a:pt x="1693" y="1"/>
                    <a:pt x="3503" y="118"/>
                  </a:cubicBezTo>
                  <a:cubicBezTo>
                    <a:pt x="5371" y="234"/>
                    <a:pt x="6771" y="1694"/>
                    <a:pt x="6713" y="3503"/>
                  </a:cubicBezTo>
                  <a:cubicBezTo>
                    <a:pt x="6596" y="5371"/>
                    <a:pt x="5079" y="6830"/>
                    <a:pt x="3269" y="67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2" name="Google Shape;5312;p15"/>
            <p:cNvSpPr/>
            <p:nvPr/>
          </p:nvSpPr>
          <p:spPr>
            <a:xfrm>
              <a:off x="4562975" y="4111000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8"/>
                    <a:pt x="5137" y="6538"/>
                    <a:pt x="3327" y="6538"/>
                  </a:cubicBezTo>
                  <a:cubicBezTo>
                    <a:pt x="1459" y="6596"/>
                    <a:pt x="0" y="5137"/>
                    <a:pt x="0" y="3269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137" y="0"/>
                    <a:pt x="6538" y="1460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3" name="Google Shape;5313;p15"/>
            <p:cNvSpPr/>
            <p:nvPr/>
          </p:nvSpPr>
          <p:spPr>
            <a:xfrm>
              <a:off x="4072650" y="1169125"/>
              <a:ext cx="166375" cy="164925"/>
            </a:xfrm>
            <a:custGeom>
              <a:avLst/>
              <a:gdLst/>
              <a:ahLst/>
              <a:cxnLst/>
              <a:rect l="l" t="t" r="r" b="b"/>
              <a:pathLst>
                <a:path w="6655" h="6597" extrusionOk="0">
                  <a:moveTo>
                    <a:pt x="3328" y="0"/>
                  </a:moveTo>
                  <a:cubicBezTo>
                    <a:pt x="5196" y="0"/>
                    <a:pt x="6655" y="1518"/>
                    <a:pt x="6597" y="3327"/>
                  </a:cubicBezTo>
                  <a:cubicBezTo>
                    <a:pt x="6597" y="5195"/>
                    <a:pt x="5137" y="6596"/>
                    <a:pt x="3328" y="6596"/>
                  </a:cubicBezTo>
                  <a:cubicBezTo>
                    <a:pt x="1460" y="6596"/>
                    <a:pt x="1" y="5137"/>
                    <a:pt x="1" y="3269"/>
                  </a:cubicBezTo>
                  <a:cubicBezTo>
                    <a:pt x="59" y="1460"/>
                    <a:pt x="1518" y="0"/>
                    <a:pt x="33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4" name="Google Shape;5314;p15"/>
            <p:cNvSpPr/>
            <p:nvPr/>
          </p:nvSpPr>
          <p:spPr>
            <a:xfrm>
              <a:off x="2846875" y="1411350"/>
              <a:ext cx="166375" cy="167850"/>
            </a:xfrm>
            <a:custGeom>
              <a:avLst/>
              <a:gdLst/>
              <a:ahLst/>
              <a:cxnLst/>
              <a:rect l="l" t="t" r="r" b="b"/>
              <a:pathLst>
                <a:path w="6655" h="6714" extrusionOk="0">
                  <a:moveTo>
                    <a:pt x="6596" y="3386"/>
                  </a:moveTo>
                  <a:cubicBezTo>
                    <a:pt x="6596" y="5254"/>
                    <a:pt x="5079" y="6713"/>
                    <a:pt x="3269" y="6655"/>
                  </a:cubicBezTo>
                  <a:cubicBezTo>
                    <a:pt x="1401" y="6597"/>
                    <a:pt x="0" y="5137"/>
                    <a:pt x="0" y="3328"/>
                  </a:cubicBezTo>
                  <a:cubicBezTo>
                    <a:pt x="59" y="1460"/>
                    <a:pt x="1576" y="1"/>
                    <a:pt x="3386" y="59"/>
                  </a:cubicBezTo>
                  <a:cubicBezTo>
                    <a:pt x="5195" y="59"/>
                    <a:pt x="6655" y="1577"/>
                    <a:pt x="6596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5" name="Google Shape;5315;p15"/>
            <p:cNvSpPr/>
            <p:nvPr/>
          </p:nvSpPr>
          <p:spPr>
            <a:xfrm>
              <a:off x="5299900" y="3131825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9"/>
                    <a:pt x="5137" y="6538"/>
                    <a:pt x="3327" y="6597"/>
                  </a:cubicBezTo>
                  <a:cubicBezTo>
                    <a:pt x="1460" y="6597"/>
                    <a:pt x="0" y="5137"/>
                    <a:pt x="0" y="3269"/>
                  </a:cubicBezTo>
                  <a:cubicBezTo>
                    <a:pt x="0" y="1460"/>
                    <a:pt x="1401" y="1"/>
                    <a:pt x="3211" y="1"/>
                  </a:cubicBezTo>
                  <a:cubicBezTo>
                    <a:pt x="5078" y="1"/>
                    <a:pt x="6538" y="1402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6" name="Google Shape;5316;p15"/>
            <p:cNvSpPr/>
            <p:nvPr/>
          </p:nvSpPr>
          <p:spPr>
            <a:xfrm>
              <a:off x="2358025" y="1901675"/>
              <a:ext cx="164925" cy="164925"/>
            </a:xfrm>
            <a:custGeom>
              <a:avLst/>
              <a:gdLst/>
              <a:ahLst/>
              <a:cxnLst/>
              <a:rect l="l" t="t" r="r" b="b"/>
              <a:pathLst>
                <a:path w="6597" h="6597" extrusionOk="0">
                  <a:moveTo>
                    <a:pt x="3327" y="6596"/>
                  </a:moveTo>
                  <a:cubicBezTo>
                    <a:pt x="1518" y="6596"/>
                    <a:pt x="59" y="5195"/>
                    <a:pt x="0" y="3327"/>
                  </a:cubicBezTo>
                  <a:cubicBezTo>
                    <a:pt x="0" y="1518"/>
                    <a:pt x="1401" y="59"/>
                    <a:pt x="3269" y="59"/>
                  </a:cubicBezTo>
                  <a:cubicBezTo>
                    <a:pt x="5079" y="0"/>
                    <a:pt x="6538" y="1460"/>
                    <a:pt x="6538" y="3269"/>
                  </a:cubicBezTo>
                  <a:cubicBezTo>
                    <a:pt x="6596" y="5137"/>
                    <a:pt x="5137" y="6538"/>
                    <a:pt x="3327" y="659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7" name="Google Shape;5317;p15"/>
            <p:cNvSpPr/>
            <p:nvPr/>
          </p:nvSpPr>
          <p:spPr>
            <a:xfrm>
              <a:off x="3337175" y="1170575"/>
              <a:ext cx="164925" cy="163475"/>
            </a:xfrm>
            <a:custGeom>
              <a:avLst/>
              <a:gdLst/>
              <a:ahLst/>
              <a:cxnLst/>
              <a:rect l="l" t="t" r="r" b="b"/>
              <a:pathLst>
                <a:path w="6597" h="6539" extrusionOk="0">
                  <a:moveTo>
                    <a:pt x="3270" y="1"/>
                  </a:moveTo>
                  <a:cubicBezTo>
                    <a:pt x="5079" y="1"/>
                    <a:pt x="6538" y="1402"/>
                    <a:pt x="6538" y="3211"/>
                  </a:cubicBezTo>
                  <a:cubicBezTo>
                    <a:pt x="6597" y="5079"/>
                    <a:pt x="5138" y="6538"/>
                    <a:pt x="3328" y="6538"/>
                  </a:cubicBezTo>
                  <a:cubicBezTo>
                    <a:pt x="1460" y="6538"/>
                    <a:pt x="59" y="5137"/>
                    <a:pt x="1" y="3269"/>
                  </a:cubicBezTo>
                  <a:cubicBezTo>
                    <a:pt x="1" y="1460"/>
                    <a:pt x="1402" y="1"/>
                    <a:pt x="32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8" name="Google Shape;5318;p15"/>
            <p:cNvSpPr/>
            <p:nvPr/>
          </p:nvSpPr>
          <p:spPr>
            <a:xfrm>
              <a:off x="2601725" y="3864375"/>
              <a:ext cx="163450" cy="163475"/>
            </a:xfrm>
            <a:custGeom>
              <a:avLst/>
              <a:gdLst/>
              <a:ahLst/>
              <a:cxnLst/>
              <a:rect l="l" t="t" r="r" b="b"/>
              <a:pathLst>
                <a:path w="6538" h="6539" extrusionOk="0">
                  <a:moveTo>
                    <a:pt x="3269" y="1"/>
                  </a:moveTo>
                  <a:cubicBezTo>
                    <a:pt x="5137" y="1"/>
                    <a:pt x="6538" y="1460"/>
                    <a:pt x="6538" y="3328"/>
                  </a:cubicBezTo>
                  <a:cubicBezTo>
                    <a:pt x="6538" y="5137"/>
                    <a:pt x="5078" y="6538"/>
                    <a:pt x="3211" y="6538"/>
                  </a:cubicBezTo>
                  <a:cubicBezTo>
                    <a:pt x="1401" y="6538"/>
                    <a:pt x="0" y="5079"/>
                    <a:pt x="0" y="3269"/>
                  </a:cubicBezTo>
                  <a:cubicBezTo>
                    <a:pt x="0" y="1402"/>
                    <a:pt x="1460" y="1"/>
                    <a:pt x="32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9" name="Google Shape;5319;p15"/>
            <p:cNvSpPr/>
            <p:nvPr/>
          </p:nvSpPr>
          <p:spPr>
            <a:xfrm>
              <a:off x="2112875" y="28866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5020"/>
                    <a:pt x="5020" y="6480"/>
                    <a:pt x="3269" y="6480"/>
                  </a:cubicBezTo>
                  <a:cubicBezTo>
                    <a:pt x="1401" y="6480"/>
                    <a:pt x="0" y="5020"/>
                    <a:pt x="0" y="3211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020" y="0"/>
                    <a:pt x="6479" y="1460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0" name="Google Shape;5320;p15"/>
            <p:cNvSpPr/>
            <p:nvPr/>
          </p:nvSpPr>
          <p:spPr>
            <a:xfrm>
              <a:off x="3585250" y="4357600"/>
              <a:ext cx="162025" cy="163475"/>
            </a:xfrm>
            <a:custGeom>
              <a:avLst/>
              <a:gdLst/>
              <a:ahLst/>
              <a:cxnLst/>
              <a:rect l="l" t="t" r="r" b="b"/>
              <a:pathLst>
                <a:path w="6481" h="6539" extrusionOk="0">
                  <a:moveTo>
                    <a:pt x="3211" y="6538"/>
                  </a:moveTo>
                  <a:cubicBezTo>
                    <a:pt x="1460" y="6538"/>
                    <a:pt x="1" y="5079"/>
                    <a:pt x="1" y="3270"/>
                  </a:cubicBezTo>
                  <a:cubicBezTo>
                    <a:pt x="1" y="1460"/>
                    <a:pt x="1460" y="1"/>
                    <a:pt x="3270" y="59"/>
                  </a:cubicBezTo>
                  <a:cubicBezTo>
                    <a:pt x="5021" y="59"/>
                    <a:pt x="6480" y="1518"/>
                    <a:pt x="6480" y="3328"/>
                  </a:cubicBezTo>
                  <a:cubicBezTo>
                    <a:pt x="6480" y="5079"/>
                    <a:pt x="5021" y="6538"/>
                    <a:pt x="3211" y="653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1" name="Google Shape;5321;p15"/>
            <p:cNvSpPr/>
            <p:nvPr/>
          </p:nvSpPr>
          <p:spPr>
            <a:xfrm>
              <a:off x="383187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5020" y="0"/>
                    <a:pt x="6480" y="1401"/>
                    <a:pt x="6480" y="3269"/>
                  </a:cubicBezTo>
                  <a:cubicBezTo>
                    <a:pt x="6480" y="5020"/>
                    <a:pt x="5020" y="6479"/>
                    <a:pt x="3269" y="6479"/>
                  </a:cubicBezTo>
                  <a:cubicBezTo>
                    <a:pt x="1460" y="6479"/>
                    <a:pt x="1" y="5020"/>
                    <a:pt x="1" y="3211"/>
                  </a:cubicBezTo>
                  <a:cubicBezTo>
                    <a:pt x="1" y="1401"/>
                    <a:pt x="1401" y="0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2" name="Google Shape;5322;p15"/>
            <p:cNvSpPr/>
            <p:nvPr/>
          </p:nvSpPr>
          <p:spPr>
            <a:xfrm>
              <a:off x="2112875" y="26400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4962"/>
                    <a:pt x="5078" y="6422"/>
                    <a:pt x="3269" y="6480"/>
                  </a:cubicBezTo>
                  <a:cubicBezTo>
                    <a:pt x="1459" y="6480"/>
                    <a:pt x="0" y="5021"/>
                    <a:pt x="0" y="3211"/>
                  </a:cubicBezTo>
                  <a:cubicBezTo>
                    <a:pt x="0" y="1460"/>
                    <a:pt x="1459" y="1"/>
                    <a:pt x="3211" y="1"/>
                  </a:cubicBezTo>
                  <a:cubicBezTo>
                    <a:pt x="5020" y="1"/>
                    <a:pt x="6479" y="1402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3" name="Google Shape;5323;p15"/>
            <p:cNvSpPr/>
            <p:nvPr/>
          </p:nvSpPr>
          <p:spPr>
            <a:xfrm>
              <a:off x="2848325" y="41124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70" y="6480"/>
                  </a:moveTo>
                  <a:cubicBezTo>
                    <a:pt x="1518" y="6480"/>
                    <a:pt x="59" y="5020"/>
                    <a:pt x="1" y="3269"/>
                  </a:cubicBezTo>
                  <a:cubicBezTo>
                    <a:pt x="1" y="1460"/>
                    <a:pt x="1460" y="1"/>
                    <a:pt x="3211" y="1"/>
                  </a:cubicBezTo>
                  <a:cubicBezTo>
                    <a:pt x="5021" y="1"/>
                    <a:pt x="6480" y="1402"/>
                    <a:pt x="6480" y="3211"/>
                  </a:cubicBezTo>
                  <a:cubicBezTo>
                    <a:pt x="6480" y="4962"/>
                    <a:pt x="5079" y="6421"/>
                    <a:pt x="3270" y="64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4" name="Google Shape;5324;p15"/>
            <p:cNvSpPr/>
            <p:nvPr/>
          </p:nvSpPr>
          <p:spPr>
            <a:xfrm>
              <a:off x="2359475" y="36221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4962" y="0"/>
                    <a:pt x="6480" y="1459"/>
                    <a:pt x="6480" y="3211"/>
                  </a:cubicBezTo>
                  <a:cubicBezTo>
                    <a:pt x="6480" y="5020"/>
                    <a:pt x="5021" y="6479"/>
                    <a:pt x="3269" y="6479"/>
                  </a:cubicBezTo>
                  <a:cubicBezTo>
                    <a:pt x="1460" y="6479"/>
                    <a:pt x="1" y="5078"/>
                    <a:pt x="1" y="3269"/>
                  </a:cubicBezTo>
                  <a:cubicBezTo>
                    <a:pt x="1" y="1518"/>
                    <a:pt x="1402" y="59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5" name="Google Shape;5325;p15"/>
            <p:cNvSpPr/>
            <p:nvPr/>
          </p:nvSpPr>
          <p:spPr>
            <a:xfrm>
              <a:off x="4320725" y="11705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80" y="3211"/>
                  </a:moveTo>
                  <a:cubicBezTo>
                    <a:pt x="6480" y="5021"/>
                    <a:pt x="5021" y="6480"/>
                    <a:pt x="3269" y="6480"/>
                  </a:cubicBezTo>
                  <a:cubicBezTo>
                    <a:pt x="1518" y="6480"/>
                    <a:pt x="59" y="5021"/>
                    <a:pt x="59" y="3269"/>
                  </a:cubicBezTo>
                  <a:cubicBezTo>
                    <a:pt x="1" y="1518"/>
                    <a:pt x="1518" y="1"/>
                    <a:pt x="3269" y="59"/>
                  </a:cubicBezTo>
                  <a:cubicBezTo>
                    <a:pt x="5021" y="59"/>
                    <a:pt x="6480" y="1518"/>
                    <a:pt x="6480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6" name="Google Shape;5326;p15"/>
            <p:cNvSpPr/>
            <p:nvPr/>
          </p:nvSpPr>
          <p:spPr>
            <a:xfrm>
              <a:off x="407412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0" y="0"/>
                  </a:moveTo>
                  <a:cubicBezTo>
                    <a:pt x="5020" y="0"/>
                    <a:pt x="6479" y="1459"/>
                    <a:pt x="6479" y="3269"/>
                  </a:cubicBezTo>
                  <a:cubicBezTo>
                    <a:pt x="6479" y="4962"/>
                    <a:pt x="5020" y="6421"/>
                    <a:pt x="3269" y="6479"/>
                  </a:cubicBezTo>
                  <a:cubicBezTo>
                    <a:pt x="1518" y="6479"/>
                    <a:pt x="0" y="4962"/>
                    <a:pt x="58" y="3211"/>
                  </a:cubicBezTo>
                  <a:cubicBezTo>
                    <a:pt x="58" y="1459"/>
                    <a:pt x="1518" y="59"/>
                    <a:pt x="321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7" name="Google Shape;5327;p15"/>
            <p:cNvSpPr/>
            <p:nvPr/>
          </p:nvSpPr>
          <p:spPr>
            <a:xfrm>
              <a:off x="5301350" y="2149750"/>
              <a:ext cx="160550" cy="162000"/>
            </a:xfrm>
            <a:custGeom>
              <a:avLst/>
              <a:gdLst/>
              <a:ahLst/>
              <a:cxnLst/>
              <a:rect l="l" t="t" r="r" b="b"/>
              <a:pathLst>
                <a:path w="6422" h="6480" extrusionOk="0">
                  <a:moveTo>
                    <a:pt x="3211" y="6479"/>
                  </a:moveTo>
                  <a:cubicBezTo>
                    <a:pt x="1460" y="6479"/>
                    <a:pt x="1" y="5020"/>
                    <a:pt x="1" y="3269"/>
                  </a:cubicBezTo>
                  <a:cubicBezTo>
                    <a:pt x="1" y="1518"/>
                    <a:pt x="1460" y="59"/>
                    <a:pt x="3153" y="59"/>
                  </a:cubicBezTo>
                  <a:cubicBezTo>
                    <a:pt x="4962" y="0"/>
                    <a:pt x="6421" y="1518"/>
                    <a:pt x="6421" y="3269"/>
                  </a:cubicBezTo>
                  <a:cubicBezTo>
                    <a:pt x="6421" y="5020"/>
                    <a:pt x="4962" y="6479"/>
                    <a:pt x="3211" y="64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8" name="Google Shape;5328;p15"/>
            <p:cNvSpPr/>
            <p:nvPr/>
          </p:nvSpPr>
          <p:spPr>
            <a:xfrm>
              <a:off x="2112875" y="2396350"/>
              <a:ext cx="162000" cy="162025"/>
            </a:xfrm>
            <a:custGeom>
              <a:avLst/>
              <a:gdLst/>
              <a:ahLst/>
              <a:cxnLst/>
              <a:rect l="l" t="t" r="r" b="b"/>
              <a:pathLst>
                <a:path w="6480" h="6481" extrusionOk="0">
                  <a:moveTo>
                    <a:pt x="6421" y="3270"/>
                  </a:moveTo>
                  <a:cubicBezTo>
                    <a:pt x="6421" y="5021"/>
                    <a:pt x="4962" y="6480"/>
                    <a:pt x="3211" y="6480"/>
                  </a:cubicBezTo>
                  <a:cubicBezTo>
                    <a:pt x="1459" y="6422"/>
                    <a:pt x="0" y="4962"/>
                    <a:pt x="0" y="3270"/>
                  </a:cubicBezTo>
                  <a:cubicBezTo>
                    <a:pt x="59" y="1519"/>
                    <a:pt x="1518" y="1"/>
                    <a:pt x="3269" y="59"/>
                  </a:cubicBezTo>
                  <a:cubicBezTo>
                    <a:pt x="5020" y="59"/>
                    <a:pt x="6479" y="1519"/>
                    <a:pt x="6421" y="32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9" name="Google Shape;5329;p15"/>
            <p:cNvSpPr/>
            <p:nvPr/>
          </p:nvSpPr>
          <p:spPr>
            <a:xfrm>
              <a:off x="5301350" y="3376975"/>
              <a:ext cx="159075" cy="160550"/>
            </a:xfrm>
            <a:custGeom>
              <a:avLst/>
              <a:gdLst/>
              <a:ahLst/>
              <a:cxnLst/>
              <a:rect l="l" t="t" r="r" b="b"/>
              <a:pathLst>
                <a:path w="6363" h="6422" extrusionOk="0">
                  <a:moveTo>
                    <a:pt x="6363" y="3211"/>
                  </a:moveTo>
                  <a:cubicBezTo>
                    <a:pt x="6363" y="4962"/>
                    <a:pt x="4904" y="6422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59" y="1402"/>
                    <a:pt x="1460" y="1"/>
                    <a:pt x="3211" y="1"/>
                  </a:cubicBezTo>
                  <a:cubicBezTo>
                    <a:pt x="4904" y="1"/>
                    <a:pt x="6363" y="1460"/>
                    <a:pt x="636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0" name="Google Shape;5330;p15"/>
            <p:cNvSpPr/>
            <p:nvPr/>
          </p:nvSpPr>
          <p:spPr>
            <a:xfrm>
              <a:off x="3340100" y="4360525"/>
              <a:ext cx="159100" cy="159075"/>
            </a:xfrm>
            <a:custGeom>
              <a:avLst/>
              <a:gdLst/>
              <a:ahLst/>
              <a:cxnLst/>
              <a:rect l="l" t="t" r="r" b="b"/>
              <a:pathLst>
                <a:path w="6364" h="6363" extrusionOk="0">
                  <a:moveTo>
                    <a:pt x="6363" y="3153"/>
                  </a:moveTo>
                  <a:cubicBezTo>
                    <a:pt x="6363" y="4904"/>
                    <a:pt x="4904" y="6363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1" y="1460"/>
                    <a:pt x="1460" y="1"/>
                    <a:pt x="3153" y="1"/>
                  </a:cubicBezTo>
                  <a:cubicBezTo>
                    <a:pt x="4904" y="1"/>
                    <a:pt x="6363" y="1460"/>
                    <a:pt x="6363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1" name="Google Shape;5331;p15"/>
            <p:cNvSpPr/>
            <p:nvPr/>
          </p:nvSpPr>
          <p:spPr>
            <a:xfrm>
              <a:off x="2114325" y="3134750"/>
              <a:ext cx="159075" cy="159075"/>
            </a:xfrm>
            <a:custGeom>
              <a:avLst/>
              <a:gdLst/>
              <a:ahLst/>
              <a:cxnLst/>
              <a:rect l="l" t="t" r="r" b="b"/>
              <a:pathLst>
                <a:path w="6363" h="6363" extrusionOk="0">
                  <a:moveTo>
                    <a:pt x="3153" y="6363"/>
                  </a:moveTo>
                  <a:cubicBezTo>
                    <a:pt x="1460" y="6363"/>
                    <a:pt x="1" y="4904"/>
                    <a:pt x="1" y="3152"/>
                  </a:cubicBezTo>
                  <a:cubicBezTo>
                    <a:pt x="1" y="1460"/>
                    <a:pt x="1460" y="0"/>
                    <a:pt x="3153" y="0"/>
                  </a:cubicBezTo>
                  <a:cubicBezTo>
                    <a:pt x="4904" y="0"/>
                    <a:pt x="6363" y="1460"/>
                    <a:pt x="6363" y="3152"/>
                  </a:cubicBezTo>
                  <a:cubicBezTo>
                    <a:pt x="6363" y="4904"/>
                    <a:pt x="4904" y="6363"/>
                    <a:pt x="3153" y="63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2" name="Google Shape;5332;p15"/>
            <p:cNvSpPr/>
            <p:nvPr/>
          </p:nvSpPr>
          <p:spPr>
            <a:xfrm>
              <a:off x="4812500" y="1415725"/>
              <a:ext cx="159075" cy="157625"/>
            </a:xfrm>
            <a:custGeom>
              <a:avLst/>
              <a:gdLst/>
              <a:ahLst/>
              <a:cxnLst/>
              <a:rect l="l" t="t" r="r" b="b"/>
              <a:pathLst>
                <a:path w="6363" h="6305" extrusionOk="0">
                  <a:moveTo>
                    <a:pt x="6305" y="3153"/>
                  </a:moveTo>
                  <a:cubicBezTo>
                    <a:pt x="6363" y="4904"/>
                    <a:pt x="4904" y="6305"/>
                    <a:pt x="3153" y="6305"/>
                  </a:cubicBezTo>
                  <a:cubicBezTo>
                    <a:pt x="1401" y="6305"/>
                    <a:pt x="1" y="4904"/>
                    <a:pt x="1" y="3211"/>
                  </a:cubicBezTo>
                  <a:cubicBezTo>
                    <a:pt x="1" y="1460"/>
                    <a:pt x="1401" y="1"/>
                    <a:pt x="3211" y="1"/>
                  </a:cubicBezTo>
                  <a:cubicBezTo>
                    <a:pt x="4904" y="1"/>
                    <a:pt x="6305" y="1402"/>
                    <a:pt x="6305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3" name="Google Shape;5333;p15"/>
            <p:cNvSpPr/>
            <p:nvPr/>
          </p:nvSpPr>
          <p:spPr>
            <a:xfrm>
              <a:off x="5059125" y="1660900"/>
              <a:ext cx="159075" cy="160525"/>
            </a:xfrm>
            <a:custGeom>
              <a:avLst/>
              <a:gdLst/>
              <a:ahLst/>
              <a:cxnLst/>
              <a:rect l="l" t="t" r="r" b="b"/>
              <a:pathLst>
                <a:path w="6363" h="6421" extrusionOk="0">
                  <a:moveTo>
                    <a:pt x="6363" y="3269"/>
                  </a:moveTo>
                  <a:cubicBezTo>
                    <a:pt x="6304" y="5020"/>
                    <a:pt x="4845" y="6421"/>
                    <a:pt x="3094" y="6363"/>
                  </a:cubicBezTo>
                  <a:cubicBezTo>
                    <a:pt x="1343" y="6363"/>
                    <a:pt x="0" y="4903"/>
                    <a:pt x="0" y="3211"/>
                  </a:cubicBezTo>
                  <a:cubicBezTo>
                    <a:pt x="59" y="1401"/>
                    <a:pt x="1518" y="0"/>
                    <a:pt x="3269" y="59"/>
                  </a:cubicBezTo>
                  <a:cubicBezTo>
                    <a:pt x="4962" y="117"/>
                    <a:pt x="6363" y="1518"/>
                    <a:pt x="6363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4" name="Google Shape;5334;p15"/>
            <p:cNvSpPr/>
            <p:nvPr/>
          </p:nvSpPr>
          <p:spPr>
            <a:xfrm>
              <a:off x="3097875" y="1172050"/>
              <a:ext cx="157625" cy="159075"/>
            </a:xfrm>
            <a:custGeom>
              <a:avLst/>
              <a:gdLst/>
              <a:ahLst/>
              <a:cxnLst/>
              <a:rect l="l" t="t" r="r" b="b"/>
              <a:pathLst>
                <a:path w="6305" h="6363" extrusionOk="0">
                  <a:moveTo>
                    <a:pt x="6304" y="3152"/>
                  </a:moveTo>
                  <a:cubicBezTo>
                    <a:pt x="6304" y="4903"/>
                    <a:pt x="4903" y="6362"/>
                    <a:pt x="3152" y="6362"/>
                  </a:cubicBezTo>
                  <a:cubicBezTo>
                    <a:pt x="1401" y="6362"/>
                    <a:pt x="0" y="4962"/>
                    <a:pt x="0" y="3210"/>
                  </a:cubicBezTo>
                  <a:cubicBezTo>
                    <a:pt x="0" y="1459"/>
                    <a:pt x="1401" y="0"/>
                    <a:pt x="3152" y="58"/>
                  </a:cubicBezTo>
                  <a:cubicBezTo>
                    <a:pt x="4903" y="58"/>
                    <a:pt x="6304" y="1459"/>
                    <a:pt x="6304" y="31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5" name="Google Shape;5335;p15"/>
            <p:cNvSpPr/>
            <p:nvPr/>
          </p:nvSpPr>
          <p:spPr>
            <a:xfrm>
              <a:off x="4323650" y="4361975"/>
              <a:ext cx="156175" cy="156175"/>
            </a:xfrm>
            <a:custGeom>
              <a:avLst/>
              <a:gdLst/>
              <a:ahLst/>
              <a:cxnLst/>
              <a:rect l="l" t="t" r="r" b="b"/>
              <a:pathLst>
                <a:path w="6247" h="6247" extrusionOk="0">
                  <a:moveTo>
                    <a:pt x="3152" y="1"/>
                  </a:moveTo>
                  <a:cubicBezTo>
                    <a:pt x="4904" y="59"/>
                    <a:pt x="6246" y="1460"/>
                    <a:pt x="6246" y="3211"/>
                  </a:cubicBezTo>
                  <a:cubicBezTo>
                    <a:pt x="6188" y="4904"/>
                    <a:pt x="4845" y="6247"/>
                    <a:pt x="3094" y="6188"/>
                  </a:cubicBezTo>
                  <a:cubicBezTo>
                    <a:pt x="1343" y="6188"/>
                    <a:pt x="0" y="4787"/>
                    <a:pt x="59" y="3036"/>
                  </a:cubicBezTo>
                  <a:cubicBezTo>
                    <a:pt x="59" y="1343"/>
                    <a:pt x="1460" y="1"/>
                    <a:pt x="31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6" name="Google Shape;5336;p15"/>
            <p:cNvSpPr/>
            <p:nvPr/>
          </p:nvSpPr>
          <p:spPr>
            <a:xfrm>
              <a:off x="2609025" y="1417200"/>
              <a:ext cx="156150" cy="154700"/>
            </a:xfrm>
            <a:custGeom>
              <a:avLst/>
              <a:gdLst/>
              <a:ahLst/>
              <a:cxnLst/>
              <a:rect l="l" t="t" r="r" b="b"/>
              <a:pathLst>
                <a:path w="6246" h="6188" extrusionOk="0">
                  <a:moveTo>
                    <a:pt x="6187" y="3094"/>
                  </a:moveTo>
                  <a:cubicBezTo>
                    <a:pt x="6246" y="4787"/>
                    <a:pt x="4845" y="6188"/>
                    <a:pt x="3152" y="6188"/>
                  </a:cubicBezTo>
                  <a:cubicBezTo>
                    <a:pt x="1459" y="6188"/>
                    <a:pt x="58" y="4845"/>
                    <a:pt x="58" y="3152"/>
                  </a:cubicBezTo>
                  <a:cubicBezTo>
                    <a:pt x="0" y="1401"/>
                    <a:pt x="1401" y="59"/>
                    <a:pt x="3094" y="0"/>
                  </a:cubicBezTo>
                  <a:cubicBezTo>
                    <a:pt x="4786" y="0"/>
                    <a:pt x="6187" y="1401"/>
                    <a:pt x="618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7" name="Google Shape;5337;p15"/>
            <p:cNvSpPr/>
            <p:nvPr/>
          </p:nvSpPr>
          <p:spPr>
            <a:xfrm>
              <a:off x="5060575" y="387312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4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4"/>
                  </a:cubicBezTo>
                  <a:cubicBezTo>
                    <a:pt x="1" y="1343"/>
                    <a:pt x="1401" y="1"/>
                    <a:pt x="3094" y="1"/>
                  </a:cubicBezTo>
                  <a:cubicBezTo>
                    <a:pt x="4845" y="1"/>
                    <a:pt x="6188" y="1402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8" name="Google Shape;5338;p15"/>
            <p:cNvSpPr/>
            <p:nvPr/>
          </p:nvSpPr>
          <p:spPr>
            <a:xfrm>
              <a:off x="2115775" y="215412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787"/>
                    <a:pt x="4846" y="6129"/>
                    <a:pt x="3153" y="6188"/>
                  </a:cubicBezTo>
                  <a:cubicBezTo>
                    <a:pt x="1402" y="6188"/>
                    <a:pt x="1" y="4787"/>
                    <a:pt x="1" y="3036"/>
                  </a:cubicBezTo>
                  <a:cubicBezTo>
                    <a:pt x="59" y="1343"/>
                    <a:pt x="1402" y="0"/>
                    <a:pt x="3153" y="0"/>
                  </a:cubicBezTo>
                  <a:cubicBezTo>
                    <a:pt x="4846" y="0"/>
                    <a:pt x="6188" y="1343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9" name="Google Shape;5339;p15"/>
            <p:cNvSpPr/>
            <p:nvPr/>
          </p:nvSpPr>
          <p:spPr>
            <a:xfrm>
              <a:off x="4813950" y="411537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845"/>
                    <a:pt x="4787" y="6188"/>
                    <a:pt x="3095" y="6188"/>
                  </a:cubicBezTo>
                  <a:cubicBezTo>
                    <a:pt x="1402" y="6188"/>
                    <a:pt x="1" y="4728"/>
                    <a:pt x="59" y="3036"/>
                  </a:cubicBezTo>
                  <a:cubicBezTo>
                    <a:pt x="59" y="1401"/>
                    <a:pt x="1460" y="0"/>
                    <a:pt x="3095" y="0"/>
                  </a:cubicBezTo>
                  <a:cubicBezTo>
                    <a:pt x="4787" y="0"/>
                    <a:pt x="6188" y="1401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0" name="Google Shape;5340;p15"/>
            <p:cNvSpPr/>
            <p:nvPr/>
          </p:nvSpPr>
          <p:spPr>
            <a:xfrm>
              <a:off x="3099325" y="436197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5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5"/>
                  </a:cubicBezTo>
                  <a:cubicBezTo>
                    <a:pt x="1" y="1460"/>
                    <a:pt x="1343" y="59"/>
                    <a:pt x="3036" y="59"/>
                  </a:cubicBezTo>
                  <a:cubicBezTo>
                    <a:pt x="4729" y="1"/>
                    <a:pt x="6129" y="1402"/>
                    <a:pt x="612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1" name="Google Shape;5341;p15"/>
            <p:cNvSpPr/>
            <p:nvPr/>
          </p:nvSpPr>
          <p:spPr>
            <a:xfrm>
              <a:off x="2115775" y="3378450"/>
              <a:ext cx="156175" cy="156150"/>
            </a:xfrm>
            <a:custGeom>
              <a:avLst/>
              <a:gdLst/>
              <a:ahLst/>
              <a:cxnLst/>
              <a:rect l="l" t="t" r="r" b="b"/>
              <a:pathLst>
                <a:path w="6247" h="6246" extrusionOk="0">
                  <a:moveTo>
                    <a:pt x="3153" y="59"/>
                  </a:moveTo>
                  <a:cubicBezTo>
                    <a:pt x="4846" y="117"/>
                    <a:pt x="6247" y="1576"/>
                    <a:pt x="6188" y="3211"/>
                  </a:cubicBezTo>
                  <a:cubicBezTo>
                    <a:pt x="6130" y="4903"/>
                    <a:pt x="4671" y="6246"/>
                    <a:pt x="3036" y="6188"/>
                  </a:cubicBezTo>
                  <a:cubicBezTo>
                    <a:pt x="1343" y="6129"/>
                    <a:pt x="1" y="4728"/>
                    <a:pt x="59" y="3036"/>
                  </a:cubicBezTo>
                  <a:cubicBezTo>
                    <a:pt x="118" y="1343"/>
                    <a:pt x="1519" y="0"/>
                    <a:pt x="3153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2" name="Google Shape;5342;p15"/>
            <p:cNvSpPr/>
            <p:nvPr/>
          </p:nvSpPr>
          <p:spPr>
            <a:xfrm>
              <a:off x="2362400" y="1663800"/>
              <a:ext cx="156175" cy="154725"/>
            </a:xfrm>
            <a:custGeom>
              <a:avLst/>
              <a:gdLst/>
              <a:ahLst/>
              <a:cxnLst/>
              <a:rect l="l" t="t" r="r" b="b"/>
              <a:pathLst>
                <a:path w="6247" h="6189" extrusionOk="0">
                  <a:moveTo>
                    <a:pt x="59" y="3095"/>
                  </a:moveTo>
                  <a:cubicBezTo>
                    <a:pt x="59" y="1402"/>
                    <a:pt x="1518" y="1"/>
                    <a:pt x="3152" y="59"/>
                  </a:cubicBezTo>
                  <a:cubicBezTo>
                    <a:pt x="4845" y="59"/>
                    <a:pt x="6246" y="1519"/>
                    <a:pt x="6188" y="3211"/>
                  </a:cubicBezTo>
                  <a:cubicBezTo>
                    <a:pt x="6129" y="4846"/>
                    <a:pt x="4729" y="6188"/>
                    <a:pt x="3094" y="6188"/>
                  </a:cubicBezTo>
                  <a:cubicBezTo>
                    <a:pt x="1401" y="6188"/>
                    <a:pt x="0" y="4729"/>
                    <a:pt x="5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3" name="Google Shape;5343;p15"/>
            <p:cNvSpPr/>
            <p:nvPr/>
          </p:nvSpPr>
          <p:spPr>
            <a:xfrm>
              <a:off x="4571725" y="1174950"/>
              <a:ext cx="153250" cy="154725"/>
            </a:xfrm>
            <a:custGeom>
              <a:avLst/>
              <a:gdLst/>
              <a:ahLst/>
              <a:cxnLst/>
              <a:rect l="l" t="t" r="r" b="b"/>
              <a:pathLst>
                <a:path w="6130" h="6189" extrusionOk="0">
                  <a:moveTo>
                    <a:pt x="6129" y="3094"/>
                  </a:moveTo>
                  <a:cubicBezTo>
                    <a:pt x="6129" y="4729"/>
                    <a:pt x="4787" y="6130"/>
                    <a:pt x="3094" y="6130"/>
                  </a:cubicBezTo>
                  <a:cubicBezTo>
                    <a:pt x="1460" y="6188"/>
                    <a:pt x="0" y="4729"/>
                    <a:pt x="59" y="3036"/>
                  </a:cubicBezTo>
                  <a:cubicBezTo>
                    <a:pt x="59" y="1402"/>
                    <a:pt x="1460" y="1"/>
                    <a:pt x="3094" y="1"/>
                  </a:cubicBezTo>
                  <a:cubicBezTo>
                    <a:pt x="4728" y="1"/>
                    <a:pt x="6129" y="1402"/>
                    <a:pt x="6129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4" name="Google Shape;5344;p15"/>
            <p:cNvSpPr/>
            <p:nvPr/>
          </p:nvSpPr>
          <p:spPr>
            <a:xfrm>
              <a:off x="5308650" y="1911875"/>
              <a:ext cx="153250" cy="153250"/>
            </a:xfrm>
            <a:custGeom>
              <a:avLst/>
              <a:gdLst/>
              <a:ahLst/>
              <a:cxnLst/>
              <a:rect l="l" t="t" r="r" b="b"/>
              <a:pathLst>
                <a:path w="6130" h="6130" extrusionOk="0">
                  <a:moveTo>
                    <a:pt x="6129" y="3036"/>
                  </a:moveTo>
                  <a:cubicBezTo>
                    <a:pt x="6129" y="4671"/>
                    <a:pt x="4728" y="6071"/>
                    <a:pt x="3094" y="6130"/>
                  </a:cubicBezTo>
                  <a:cubicBezTo>
                    <a:pt x="1460" y="6130"/>
                    <a:pt x="0" y="4729"/>
                    <a:pt x="0" y="3036"/>
                  </a:cubicBezTo>
                  <a:cubicBezTo>
                    <a:pt x="0" y="1402"/>
                    <a:pt x="1401" y="1"/>
                    <a:pt x="3036" y="1"/>
                  </a:cubicBezTo>
                  <a:cubicBezTo>
                    <a:pt x="4728" y="1"/>
                    <a:pt x="6071" y="1402"/>
                    <a:pt x="6129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5" name="Google Shape;5345;p15"/>
            <p:cNvSpPr/>
            <p:nvPr/>
          </p:nvSpPr>
          <p:spPr>
            <a:xfrm>
              <a:off x="2855625" y="1173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3036"/>
                  </a:moveTo>
                  <a:cubicBezTo>
                    <a:pt x="5955" y="4670"/>
                    <a:pt x="4612" y="5954"/>
                    <a:pt x="2919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285"/>
                    <a:pt x="1343" y="0"/>
                    <a:pt x="2978" y="0"/>
                  </a:cubicBezTo>
                  <a:cubicBezTo>
                    <a:pt x="4670" y="59"/>
                    <a:pt x="5955" y="1343"/>
                    <a:pt x="5955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6" name="Google Shape;5346;p15"/>
            <p:cNvSpPr/>
            <p:nvPr/>
          </p:nvSpPr>
          <p:spPr>
            <a:xfrm>
              <a:off x="5307200" y="3627975"/>
              <a:ext cx="148850" cy="150325"/>
            </a:xfrm>
            <a:custGeom>
              <a:avLst/>
              <a:gdLst/>
              <a:ahLst/>
              <a:cxnLst/>
              <a:rect l="l" t="t" r="r" b="b"/>
              <a:pathLst>
                <a:path w="5954" h="6013" extrusionOk="0">
                  <a:moveTo>
                    <a:pt x="2977" y="6013"/>
                  </a:moveTo>
                  <a:cubicBezTo>
                    <a:pt x="1284" y="6013"/>
                    <a:pt x="0" y="4670"/>
                    <a:pt x="0" y="3036"/>
                  </a:cubicBezTo>
                  <a:cubicBezTo>
                    <a:pt x="0" y="1343"/>
                    <a:pt x="1343" y="1"/>
                    <a:pt x="3035" y="59"/>
                  </a:cubicBezTo>
                  <a:cubicBezTo>
                    <a:pt x="4670" y="59"/>
                    <a:pt x="5954" y="1402"/>
                    <a:pt x="5954" y="3036"/>
                  </a:cubicBezTo>
                  <a:cubicBezTo>
                    <a:pt x="5954" y="4729"/>
                    <a:pt x="4611" y="6013"/>
                    <a:pt x="2977" y="60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7" name="Google Shape;5347;p15"/>
            <p:cNvSpPr/>
            <p:nvPr/>
          </p:nvSpPr>
          <p:spPr>
            <a:xfrm>
              <a:off x="3839175" y="931250"/>
              <a:ext cx="147400" cy="148875"/>
            </a:xfrm>
            <a:custGeom>
              <a:avLst/>
              <a:gdLst/>
              <a:ahLst/>
              <a:cxnLst/>
              <a:rect l="l" t="t" r="r" b="b"/>
              <a:pathLst>
                <a:path w="5896" h="5955" extrusionOk="0">
                  <a:moveTo>
                    <a:pt x="2977" y="5955"/>
                  </a:moveTo>
                  <a:cubicBezTo>
                    <a:pt x="1285" y="5955"/>
                    <a:pt x="0" y="4612"/>
                    <a:pt x="0" y="2978"/>
                  </a:cubicBezTo>
                  <a:cubicBezTo>
                    <a:pt x="0" y="1285"/>
                    <a:pt x="1285" y="1"/>
                    <a:pt x="2977" y="1"/>
                  </a:cubicBezTo>
                  <a:cubicBezTo>
                    <a:pt x="4612" y="1"/>
                    <a:pt x="5896" y="1285"/>
                    <a:pt x="5896" y="2920"/>
                  </a:cubicBezTo>
                  <a:cubicBezTo>
                    <a:pt x="5896" y="4612"/>
                    <a:pt x="4612" y="5896"/>
                    <a:pt x="2977" y="595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8" name="Google Shape;5348;p15"/>
            <p:cNvSpPr/>
            <p:nvPr/>
          </p:nvSpPr>
          <p:spPr>
            <a:xfrm>
              <a:off x="2365325" y="3871675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4" y="2977"/>
                  </a:moveTo>
                  <a:cubicBezTo>
                    <a:pt x="5954" y="4670"/>
                    <a:pt x="4670" y="5954"/>
                    <a:pt x="3035" y="5954"/>
                  </a:cubicBezTo>
                  <a:cubicBezTo>
                    <a:pt x="1343" y="5954"/>
                    <a:pt x="0" y="4612"/>
                    <a:pt x="0" y="2919"/>
                  </a:cubicBezTo>
                  <a:cubicBezTo>
                    <a:pt x="59" y="1285"/>
                    <a:pt x="1343" y="0"/>
                    <a:pt x="3035" y="0"/>
                  </a:cubicBezTo>
                  <a:cubicBezTo>
                    <a:pt x="4670" y="0"/>
                    <a:pt x="5954" y="1343"/>
                    <a:pt x="5954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9" name="Google Shape;5349;p15"/>
            <p:cNvSpPr/>
            <p:nvPr/>
          </p:nvSpPr>
          <p:spPr>
            <a:xfrm>
              <a:off x="2607550" y="4118300"/>
              <a:ext cx="150325" cy="150325"/>
            </a:xfrm>
            <a:custGeom>
              <a:avLst/>
              <a:gdLst/>
              <a:ahLst/>
              <a:cxnLst/>
              <a:rect l="l" t="t" r="r" b="b"/>
              <a:pathLst>
                <a:path w="6013" h="6013" extrusionOk="0">
                  <a:moveTo>
                    <a:pt x="6013" y="2977"/>
                  </a:moveTo>
                  <a:cubicBezTo>
                    <a:pt x="6013" y="4611"/>
                    <a:pt x="4729" y="5954"/>
                    <a:pt x="3036" y="5954"/>
                  </a:cubicBezTo>
                  <a:cubicBezTo>
                    <a:pt x="1343" y="6012"/>
                    <a:pt x="1" y="4670"/>
                    <a:pt x="59" y="2977"/>
                  </a:cubicBezTo>
                  <a:cubicBezTo>
                    <a:pt x="59" y="1284"/>
                    <a:pt x="1343" y="0"/>
                    <a:pt x="3036" y="0"/>
                  </a:cubicBezTo>
                  <a:cubicBezTo>
                    <a:pt x="4670" y="0"/>
                    <a:pt x="6013" y="1343"/>
                    <a:pt x="6013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0" name="Google Shape;5350;p15"/>
            <p:cNvSpPr/>
            <p:nvPr/>
          </p:nvSpPr>
          <p:spPr>
            <a:xfrm>
              <a:off x="5553800" y="2892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1" y="2919"/>
                  </a:moveTo>
                  <a:cubicBezTo>
                    <a:pt x="1" y="1285"/>
                    <a:pt x="1343" y="1"/>
                    <a:pt x="3036" y="59"/>
                  </a:cubicBezTo>
                  <a:cubicBezTo>
                    <a:pt x="4670" y="59"/>
                    <a:pt x="5955" y="1402"/>
                    <a:pt x="5955" y="3095"/>
                  </a:cubicBezTo>
                  <a:cubicBezTo>
                    <a:pt x="5896" y="4729"/>
                    <a:pt x="4612" y="5955"/>
                    <a:pt x="2919" y="5955"/>
                  </a:cubicBezTo>
                  <a:cubicBezTo>
                    <a:pt x="1285" y="5955"/>
                    <a:pt x="1" y="4612"/>
                    <a:pt x="1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1" name="Google Shape;5351;p15"/>
            <p:cNvSpPr/>
            <p:nvPr/>
          </p:nvSpPr>
          <p:spPr>
            <a:xfrm>
              <a:off x="5553800" y="26459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2977"/>
                  </a:moveTo>
                  <a:cubicBezTo>
                    <a:pt x="5955" y="4670"/>
                    <a:pt x="4612" y="5954"/>
                    <a:pt x="2978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343"/>
                    <a:pt x="1285" y="59"/>
                    <a:pt x="2919" y="0"/>
                  </a:cubicBezTo>
                  <a:cubicBezTo>
                    <a:pt x="4612" y="0"/>
                    <a:pt x="5955" y="1284"/>
                    <a:pt x="5955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2" name="Google Shape;5352;p15"/>
            <p:cNvSpPr/>
            <p:nvPr/>
          </p:nvSpPr>
          <p:spPr>
            <a:xfrm>
              <a:off x="3592550" y="931250"/>
              <a:ext cx="147425" cy="148875"/>
            </a:xfrm>
            <a:custGeom>
              <a:avLst/>
              <a:gdLst/>
              <a:ahLst/>
              <a:cxnLst/>
              <a:rect l="l" t="t" r="r" b="b"/>
              <a:pathLst>
                <a:path w="5897" h="5955" extrusionOk="0">
                  <a:moveTo>
                    <a:pt x="5896" y="2978"/>
                  </a:moveTo>
                  <a:cubicBezTo>
                    <a:pt x="5896" y="4612"/>
                    <a:pt x="4612" y="5955"/>
                    <a:pt x="2919" y="5896"/>
                  </a:cubicBezTo>
                  <a:cubicBezTo>
                    <a:pt x="1285" y="5896"/>
                    <a:pt x="1" y="4612"/>
                    <a:pt x="1" y="2978"/>
                  </a:cubicBezTo>
                  <a:cubicBezTo>
                    <a:pt x="1" y="1285"/>
                    <a:pt x="1285" y="1"/>
                    <a:pt x="2978" y="1"/>
                  </a:cubicBezTo>
                  <a:cubicBezTo>
                    <a:pt x="4612" y="1"/>
                    <a:pt x="5896" y="1285"/>
                    <a:pt x="5896" y="29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3" name="Google Shape;5353;p15"/>
            <p:cNvSpPr/>
            <p:nvPr/>
          </p:nvSpPr>
          <p:spPr>
            <a:xfrm>
              <a:off x="4571725" y="4366375"/>
              <a:ext cx="147400" cy="147400"/>
            </a:xfrm>
            <a:custGeom>
              <a:avLst/>
              <a:gdLst/>
              <a:ahLst/>
              <a:cxnLst/>
              <a:rect l="l" t="t" r="r" b="b"/>
              <a:pathLst>
                <a:path w="5896" h="5896" extrusionOk="0">
                  <a:moveTo>
                    <a:pt x="5896" y="2977"/>
                  </a:moveTo>
                  <a:cubicBezTo>
                    <a:pt x="5896" y="4553"/>
                    <a:pt x="4553" y="5895"/>
                    <a:pt x="2919" y="5895"/>
                  </a:cubicBezTo>
                  <a:cubicBezTo>
                    <a:pt x="1285" y="5895"/>
                    <a:pt x="0" y="4553"/>
                    <a:pt x="0" y="2860"/>
                  </a:cubicBezTo>
                  <a:cubicBezTo>
                    <a:pt x="0" y="1226"/>
                    <a:pt x="1343" y="0"/>
                    <a:pt x="2977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4" name="Google Shape;5354;p15"/>
            <p:cNvSpPr/>
            <p:nvPr/>
          </p:nvSpPr>
          <p:spPr>
            <a:xfrm>
              <a:off x="5555275" y="24051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553" y="5837"/>
                    <a:pt x="2919" y="5837"/>
                  </a:cubicBezTo>
                  <a:cubicBezTo>
                    <a:pt x="1284" y="5837"/>
                    <a:pt x="0" y="4553"/>
                    <a:pt x="0" y="2919"/>
                  </a:cubicBezTo>
                  <a:cubicBezTo>
                    <a:pt x="0" y="1284"/>
                    <a:pt x="1284" y="0"/>
                    <a:pt x="2919" y="0"/>
                  </a:cubicBezTo>
                  <a:cubicBezTo>
                    <a:pt x="4495" y="0"/>
                    <a:pt x="5837" y="1284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5" name="Google Shape;5355;p15"/>
            <p:cNvSpPr/>
            <p:nvPr/>
          </p:nvSpPr>
          <p:spPr>
            <a:xfrm>
              <a:off x="2120150" y="1910425"/>
              <a:ext cx="147425" cy="147400"/>
            </a:xfrm>
            <a:custGeom>
              <a:avLst/>
              <a:gdLst/>
              <a:ahLst/>
              <a:cxnLst/>
              <a:rect l="l" t="t" r="r" b="b"/>
              <a:pathLst>
                <a:path w="5897" h="5896" extrusionOk="0">
                  <a:moveTo>
                    <a:pt x="5896" y="2919"/>
                  </a:moveTo>
                  <a:cubicBezTo>
                    <a:pt x="5896" y="4553"/>
                    <a:pt x="4612" y="5896"/>
                    <a:pt x="2978" y="5896"/>
                  </a:cubicBezTo>
                  <a:cubicBezTo>
                    <a:pt x="1344" y="5896"/>
                    <a:pt x="1" y="4612"/>
                    <a:pt x="1" y="2977"/>
                  </a:cubicBezTo>
                  <a:cubicBezTo>
                    <a:pt x="1" y="1343"/>
                    <a:pt x="1285" y="59"/>
                    <a:pt x="2920" y="1"/>
                  </a:cubicBezTo>
                  <a:cubicBezTo>
                    <a:pt x="4554" y="1"/>
                    <a:pt x="5838" y="1285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6" name="Google Shape;5356;p15"/>
            <p:cNvSpPr/>
            <p:nvPr/>
          </p:nvSpPr>
          <p:spPr>
            <a:xfrm>
              <a:off x="4081400" y="93272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5896" y="2919"/>
                  </a:moveTo>
                  <a:cubicBezTo>
                    <a:pt x="5896" y="4553"/>
                    <a:pt x="4554" y="5837"/>
                    <a:pt x="2919" y="5837"/>
                  </a:cubicBezTo>
                  <a:cubicBezTo>
                    <a:pt x="1285" y="5779"/>
                    <a:pt x="1" y="4437"/>
                    <a:pt x="59" y="2861"/>
                  </a:cubicBezTo>
                  <a:cubicBezTo>
                    <a:pt x="59" y="1226"/>
                    <a:pt x="1402" y="0"/>
                    <a:pt x="2978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7" name="Google Shape;5357;p15"/>
            <p:cNvSpPr/>
            <p:nvPr/>
          </p:nvSpPr>
          <p:spPr>
            <a:xfrm>
              <a:off x="5553800" y="314057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2978" y="1"/>
                  </a:moveTo>
                  <a:cubicBezTo>
                    <a:pt x="4554" y="1"/>
                    <a:pt x="5896" y="1402"/>
                    <a:pt x="5896" y="2978"/>
                  </a:cubicBezTo>
                  <a:cubicBezTo>
                    <a:pt x="5838" y="4554"/>
                    <a:pt x="4554" y="5838"/>
                    <a:pt x="2978" y="5838"/>
                  </a:cubicBezTo>
                  <a:cubicBezTo>
                    <a:pt x="1343" y="5838"/>
                    <a:pt x="1" y="4495"/>
                    <a:pt x="59" y="2861"/>
                  </a:cubicBezTo>
                  <a:cubicBezTo>
                    <a:pt x="59" y="1285"/>
                    <a:pt x="1402" y="1"/>
                    <a:pt x="29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8" name="Google Shape;5358;p15"/>
            <p:cNvSpPr/>
            <p:nvPr/>
          </p:nvSpPr>
          <p:spPr>
            <a:xfrm>
              <a:off x="5064950" y="14215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8" y="2977"/>
                  </a:moveTo>
                  <a:cubicBezTo>
                    <a:pt x="5838" y="4553"/>
                    <a:pt x="4495" y="5838"/>
                    <a:pt x="2919" y="5838"/>
                  </a:cubicBezTo>
                  <a:cubicBezTo>
                    <a:pt x="1343" y="5838"/>
                    <a:pt x="1" y="4495"/>
                    <a:pt x="59" y="2919"/>
                  </a:cubicBezTo>
                  <a:cubicBezTo>
                    <a:pt x="59" y="1343"/>
                    <a:pt x="1402" y="0"/>
                    <a:pt x="2978" y="59"/>
                  </a:cubicBezTo>
                  <a:cubicBezTo>
                    <a:pt x="4554" y="59"/>
                    <a:pt x="5838" y="1401"/>
                    <a:pt x="5838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9" name="Google Shape;5359;p15"/>
            <p:cNvSpPr/>
            <p:nvPr/>
          </p:nvSpPr>
          <p:spPr>
            <a:xfrm>
              <a:off x="3345950" y="9327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0" y="4437"/>
                    <a:pt x="0" y="2861"/>
                  </a:cubicBezTo>
                  <a:cubicBezTo>
                    <a:pt x="59" y="1284"/>
                    <a:pt x="1401" y="0"/>
                    <a:pt x="2977" y="0"/>
                  </a:cubicBezTo>
                  <a:cubicBezTo>
                    <a:pt x="4553" y="0"/>
                    <a:pt x="5837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0" name="Google Shape;5360;p15"/>
            <p:cNvSpPr/>
            <p:nvPr/>
          </p:nvSpPr>
          <p:spPr>
            <a:xfrm>
              <a:off x="2857100" y="43663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58" y="4553"/>
                    <a:pt x="0" y="2977"/>
                  </a:cubicBezTo>
                  <a:cubicBezTo>
                    <a:pt x="0" y="1401"/>
                    <a:pt x="1284" y="58"/>
                    <a:pt x="2860" y="58"/>
                  </a:cubicBezTo>
                  <a:cubicBezTo>
                    <a:pt x="4436" y="0"/>
                    <a:pt x="5779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1" name="Google Shape;5361;p15"/>
            <p:cNvSpPr/>
            <p:nvPr/>
          </p:nvSpPr>
          <p:spPr>
            <a:xfrm>
              <a:off x="2121625" y="3630900"/>
              <a:ext cx="144500" cy="145950"/>
            </a:xfrm>
            <a:custGeom>
              <a:avLst/>
              <a:gdLst/>
              <a:ahLst/>
              <a:cxnLst/>
              <a:rect l="l" t="t" r="r" b="b"/>
              <a:pathLst>
                <a:path w="5780" h="5838" extrusionOk="0">
                  <a:moveTo>
                    <a:pt x="2919" y="0"/>
                  </a:moveTo>
                  <a:cubicBezTo>
                    <a:pt x="4437" y="0"/>
                    <a:pt x="5779" y="1343"/>
                    <a:pt x="5779" y="2919"/>
                  </a:cubicBezTo>
                  <a:cubicBezTo>
                    <a:pt x="5779" y="4495"/>
                    <a:pt x="4437" y="5837"/>
                    <a:pt x="2861" y="5779"/>
                  </a:cubicBezTo>
                  <a:cubicBezTo>
                    <a:pt x="1285" y="5779"/>
                    <a:pt x="0" y="4437"/>
                    <a:pt x="0" y="2861"/>
                  </a:cubicBezTo>
                  <a:cubicBezTo>
                    <a:pt x="0" y="1343"/>
                    <a:pt x="1343" y="0"/>
                    <a:pt x="291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2" name="Google Shape;5362;p15"/>
            <p:cNvSpPr/>
            <p:nvPr/>
          </p:nvSpPr>
          <p:spPr>
            <a:xfrm>
              <a:off x="3840625" y="4611525"/>
              <a:ext cx="144500" cy="143025"/>
            </a:xfrm>
            <a:custGeom>
              <a:avLst/>
              <a:gdLst/>
              <a:ahLst/>
              <a:cxnLst/>
              <a:rect l="l" t="t" r="r" b="b"/>
              <a:pathLst>
                <a:path w="5780" h="5721" extrusionOk="0">
                  <a:moveTo>
                    <a:pt x="5779" y="2802"/>
                  </a:moveTo>
                  <a:cubicBezTo>
                    <a:pt x="5779" y="4378"/>
                    <a:pt x="4437" y="5721"/>
                    <a:pt x="2861" y="5721"/>
                  </a:cubicBezTo>
                  <a:cubicBezTo>
                    <a:pt x="1343" y="5721"/>
                    <a:pt x="59" y="4436"/>
                    <a:pt x="1" y="2860"/>
                  </a:cubicBezTo>
                  <a:cubicBezTo>
                    <a:pt x="1" y="1284"/>
                    <a:pt x="1285" y="0"/>
                    <a:pt x="2861" y="0"/>
                  </a:cubicBezTo>
                  <a:cubicBezTo>
                    <a:pt x="4437" y="0"/>
                    <a:pt x="5721" y="1226"/>
                    <a:pt x="5779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3" name="Google Shape;5363;p15"/>
            <p:cNvSpPr/>
            <p:nvPr/>
          </p:nvSpPr>
          <p:spPr>
            <a:xfrm>
              <a:off x="1879375" y="28954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1"/>
                  </a:moveTo>
                  <a:cubicBezTo>
                    <a:pt x="4437" y="1"/>
                    <a:pt x="5663" y="1285"/>
                    <a:pt x="5721" y="2861"/>
                  </a:cubicBezTo>
                  <a:cubicBezTo>
                    <a:pt x="5721" y="4437"/>
                    <a:pt x="4437" y="5721"/>
                    <a:pt x="2861" y="5721"/>
                  </a:cubicBezTo>
                  <a:cubicBezTo>
                    <a:pt x="1285" y="5721"/>
                    <a:pt x="1" y="4437"/>
                    <a:pt x="1" y="2861"/>
                  </a:cubicBezTo>
                  <a:cubicBezTo>
                    <a:pt x="1" y="1285"/>
                    <a:pt x="1285" y="59"/>
                    <a:pt x="28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4" name="Google Shape;5364;p15"/>
            <p:cNvSpPr/>
            <p:nvPr/>
          </p:nvSpPr>
          <p:spPr>
            <a:xfrm>
              <a:off x="1879375" y="26488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5720"/>
                  </a:moveTo>
                  <a:cubicBezTo>
                    <a:pt x="1285" y="5720"/>
                    <a:pt x="1" y="4436"/>
                    <a:pt x="1" y="2860"/>
                  </a:cubicBezTo>
                  <a:cubicBezTo>
                    <a:pt x="1" y="1284"/>
                    <a:pt x="1285" y="0"/>
                    <a:pt x="2919" y="0"/>
                  </a:cubicBezTo>
                  <a:cubicBezTo>
                    <a:pt x="4495" y="58"/>
                    <a:pt x="5721" y="1343"/>
                    <a:pt x="5721" y="2919"/>
                  </a:cubicBezTo>
                  <a:cubicBezTo>
                    <a:pt x="5663" y="4495"/>
                    <a:pt x="4437" y="5720"/>
                    <a:pt x="2861" y="57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5" name="Google Shape;5365;p15"/>
            <p:cNvSpPr/>
            <p:nvPr/>
          </p:nvSpPr>
          <p:spPr>
            <a:xfrm>
              <a:off x="3594025" y="4610050"/>
              <a:ext cx="143025" cy="144500"/>
            </a:xfrm>
            <a:custGeom>
              <a:avLst/>
              <a:gdLst/>
              <a:ahLst/>
              <a:cxnLst/>
              <a:rect l="l" t="t" r="r" b="b"/>
              <a:pathLst>
                <a:path w="5721" h="5780" extrusionOk="0">
                  <a:moveTo>
                    <a:pt x="2860" y="5780"/>
                  </a:moveTo>
                  <a:cubicBezTo>
                    <a:pt x="1284" y="5780"/>
                    <a:pt x="59" y="4495"/>
                    <a:pt x="0" y="2919"/>
                  </a:cubicBezTo>
                  <a:cubicBezTo>
                    <a:pt x="0" y="1343"/>
                    <a:pt x="1343" y="1"/>
                    <a:pt x="2919" y="59"/>
                  </a:cubicBezTo>
                  <a:cubicBezTo>
                    <a:pt x="4495" y="59"/>
                    <a:pt x="5720" y="1343"/>
                    <a:pt x="5720" y="2919"/>
                  </a:cubicBezTo>
                  <a:cubicBezTo>
                    <a:pt x="5720" y="4495"/>
                    <a:pt x="4436" y="5780"/>
                    <a:pt x="2860" y="57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6" name="Google Shape;5366;p15"/>
            <p:cNvSpPr/>
            <p:nvPr/>
          </p:nvSpPr>
          <p:spPr>
            <a:xfrm>
              <a:off x="5556725" y="215995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2802" y="5663"/>
                  </a:moveTo>
                  <a:cubicBezTo>
                    <a:pt x="1226" y="5663"/>
                    <a:pt x="0" y="4379"/>
                    <a:pt x="59" y="2803"/>
                  </a:cubicBezTo>
                  <a:cubicBezTo>
                    <a:pt x="59" y="1227"/>
                    <a:pt x="1343" y="1"/>
                    <a:pt x="2919" y="1"/>
                  </a:cubicBezTo>
                  <a:cubicBezTo>
                    <a:pt x="4495" y="59"/>
                    <a:pt x="5662" y="1285"/>
                    <a:pt x="5662" y="2861"/>
                  </a:cubicBezTo>
                  <a:cubicBezTo>
                    <a:pt x="5662" y="4437"/>
                    <a:pt x="4437" y="5663"/>
                    <a:pt x="2802" y="56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7" name="Google Shape;5367;p15"/>
            <p:cNvSpPr/>
            <p:nvPr/>
          </p:nvSpPr>
          <p:spPr>
            <a:xfrm>
              <a:off x="4821250" y="11808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60"/>
                  </a:moveTo>
                  <a:cubicBezTo>
                    <a:pt x="5663" y="4436"/>
                    <a:pt x="4379" y="5662"/>
                    <a:pt x="2803" y="5662"/>
                  </a:cubicBezTo>
                  <a:cubicBezTo>
                    <a:pt x="1227" y="5662"/>
                    <a:pt x="1" y="4436"/>
                    <a:pt x="1" y="2802"/>
                  </a:cubicBezTo>
                  <a:cubicBezTo>
                    <a:pt x="1" y="1284"/>
                    <a:pt x="1227" y="59"/>
                    <a:pt x="2744" y="59"/>
                  </a:cubicBezTo>
                  <a:cubicBezTo>
                    <a:pt x="4379" y="0"/>
                    <a:pt x="5604" y="1226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8" name="Google Shape;5368;p15"/>
            <p:cNvSpPr/>
            <p:nvPr/>
          </p:nvSpPr>
          <p:spPr>
            <a:xfrm>
              <a:off x="5314475" y="16711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03"/>
                  </a:moveTo>
                  <a:cubicBezTo>
                    <a:pt x="5663" y="4379"/>
                    <a:pt x="4437" y="5663"/>
                    <a:pt x="2803" y="5663"/>
                  </a:cubicBezTo>
                  <a:cubicBezTo>
                    <a:pt x="1227" y="5663"/>
                    <a:pt x="1" y="4379"/>
                    <a:pt x="1" y="2803"/>
                  </a:cubicBezTo>
                  <a:cubicBezTo>
                    <a:pt x="1" y="1227"/>
                    <a:pt x="1227" y="1"/>
                    <a:pt x="2803" y="1"/>
                  </a:cubicBezTo>
                  <a:cubicBezTo>
                    <a:pt x="4379" y="1"/>
                    <a:pt x="5663" y="1227"/>
                    <a:pt x="566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9" name="Google Shape;5369;p15"/>
            <p:cNvSpPr/>
            <p:nvPr/>
          </p:nvSpPr>
          <p:spPr>
            <a:xfrm>
              <a:off x="1880850" y="2408025"/>
              <a:ext cx="140100" cy="140125"/>
            </a:xfrm>
            <a:custGeom>
              <a:avLst/>
              <a:gdLst/>
              <a:ahLst/>
              <a:cxnLst/>
              <a:rect l="l" t="t" r="r" b="b"/>
              <a:pathLst>
                <a:path w="5604" h="5605" extrusionOk="0">
                  <a:moveTo>
                    <a:pt x="5604" y="2803"/>
                  </a:moveTo>
                  <a:cubicBezTo>
                    <a:pt x="5604" y="4379"/>
                    <a:pt x="4378" y="5604"/>
                    <a:pt x="2744" y="5604"/>
                  </a:cubicBezTo>
                  <a:cubicBezTo>
                    <a:pt x="1226" y="5546"/>
                    <a:pt x="0" y="4379"/>
                    <a:pt x="0" y="2803"/>
                  </a:cubicBezTo>
                  <a:cubicBezTo>
                    <a:pt x="0" y="1227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0" name="Google Shape;5370;p15"/>
            <p:cNvSpPr/>
            <p:nvPr/>
          </p:nvSpPr>
          <p:spPr>
            <a:xfrm>
              <a:off x="5067875" y="4122675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2802" y="5604"/>
                  </a:moveTo>
                  <a:cubicBezTo>
                    <a:pt x="1226" y="5604"/>
                    <a:pt x="0" y="4378"/>
                    <a:pt x="0" y="2802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78" y="0"/>
                    <a:pt x="5604" y="1284"/>
                    <a:pt x="5604" y="2860"/>
                  </a:cubicBezTo>
                  <a:cubicBezTo>
                    <a:pt x="5604" y="4378"/>
                    <a:pt x="4378" y="5604"/>
                    <a:pt x="2802" y="56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1" name="Google Shape;5371;p15"/>
            <p:cNvSpPr/>
            <p:nvPr/>
          </p:nvSpPr>
          <p:spPr>
            <a:xfrm>
              <a:off x="4330950" y="934175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2" y="2861"/>
                  </a:moveTo>
                  <a:cubicBezTo>
                    <a:pt x="5662" y="4437"/>
                    <a:pt x="4436" y="5663"/>
                    <a:pt x="2860" y="5663"/>
                  </a:cubicBezTo>
                  <a:cubicBezTo>
                    <a:pt x="1226" y="5663"/>
                    <a:pt x="0" y="4379"/>
                    <a:pt x="59" y="2803"/>
                  </a:cubicBezTo>
                  <a:cubicBezTo>
                    <a:pt x="59" y="1226"/>
                    <a:pt x="1284" y="59"/>
                    <a:pt x="2860" y="59"/>
                  </a:cubicBezTo>
                  <a:cubicBezTo>
                    <a:pt x="4436" y="1"/>
                    <a:pt x="5662" y="1285"/>
                    <a:pt x="5662" y="28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2" name="Google Shape;5372;p15"/>
            <p:cNvSpPr/>
            <p:nvPr/>
          </p:nvSpPr>
          <p:spPr>
            <a:xfrm>
              <a:off x="4085800" y="4617350"/>
              <a:ext cx="140100" cy="138650"/>
            </a:xfrm>
            <a:custGeom>
              <a:avLst/>
              <a:gdLst/>
              <a:ahLst/>
              <a:cxnLst/>
              <a:rect l="l" t="t" r="r" b="b"/>
              <a:pathLst>
                <a:path w="5604" h="5546" extrusionOk="0">
                  <a:moveTo>
                    <a:pt x="2802" y="5546"/>
                  </a:moveTo>
                  <a:cubicBezTo>
                    <a:pt x="1226" y="5546"/>
                    <a:pt x="0" y="4320"/>
                    <a:pt x="0" y="2744"/>
                  </a:cubicBezTo>
                  <a:cubicBezTo>
                    <a:pt x="0" y="1168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ubicBezTo>
                    <a:pt x="5604" y="4379"/>
                    <a:pt x="4378" y="5546"/>
                    <a:pt x="2802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3" name="Google Shape;5373;p15"/>
            <p:cNvSpPr/>
            <p:nvPr/>
          </p:nvSpPr>
          <p:spPr>
            <a:xfrm>
              <a:off x="5558175" y="3387200"/>
              <a:ext cx="140125" cy="140125"/>
            </a:xfrm>
            <a:custGeom>
              <a:avLst/>
              <a:gdLst/>
              <a:ahLst/>
              <a:cxnLst/>
              <a:rect l="l" t="t" r="r" b="b"/>
              <a:pathLst>
                <a:path w="5605" h="5605" extrusionOk="0">
                  <a:moveTo>
                    <a:pt x="2744" y="5546"/>
                  </a:moveTo>
                  <a:cubicBezTo>
                    <a:pt x="1227" y="5546"/>
                    <a:pt x="1" y="4320"/>
                    <a:pt x="1" y="2744"/>
                  </a:cubicBezTo>
                  <a:cubicBezTo>
                    <a:pt x="1" y="1226"/>
                    <a:pt x="1285" y="0"/>
                    <a:pt x="2803" y="0"/>
                  </a:cubicBezTo>
                  <a:cubicBezTo>
                    <a:pt x="4379" y="0"/>
                    <a:pt x="5604" y="1285"/>
                    <a:pt x="5546" y="2802"/>
                  </a:cubicBezTo>
                  <a:cubicBezTo>
                    <a:pt x="5546" y="4378"/>
                    <a:pt x="4320" y="5604"/>
                    <a:pt x="2744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4" name="Google Shape;5374;p15"/>
            <p:cNvSpPr/>
            <p:nvPr/>
          </p:nvSpPr>
          <p:spPr>
            <a:xfrm>
              <a:off x="2369700" y="1424500"/>
              <a:ext cx="141575" cy="140100"/>
            </a:xfrm>
            <a:custGeom>
              <a:avLst/>
              <a:gdLst/>
              <a:ahLst/>
              <a:cxnLst/>
              <a:rect l="l" t="t" r="r" b="b"/>
              <a:pathLst>
                <a:path w="5663" h="5604" extrusionOk="0">
                  <a:moveTo>
                    <a:pt x="5604" y="2860"/>
                  </a:moveTo>
                  <a:cubicBezTo>
                    <a:pt x="5546" y="4436"/>
                    <a:pt x="4320" y="5604"/>
                    <a:pt x="2744" y="5604"/>
                  </a:cubicBezTo>
                  <a:cubicBezTo>
                    <a:pt x="1226" y="5545"/>
                    <a:pt x="0" y="4320"/>
                    <a:pt x="59" y="2744"/>
                  </a:cubicBezTo>
                  <a:cubicBezTo>
                    <a:pt x="59" y="1226"/>
                    <a:pt x="1343" y="0"/>
                    <a:pt x="2860" y="59"/>
                  </a:cubicBezTo>
                  <a:cubicBezTo>
                    <a:pt x="4437" y="59"/>
                    <a:pt x="5662" y="1343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5" name="Google Shape;5375;p15"/>
            <p:cNvSpPr/>
            <p:nvPr/>
          </p:nvSpPr>
          <p:spPr>
            <a:xfrm>
              <a:off x="3350325" y="4612975"/>
              <a:ext cx="138650" cy="138650"/>
            </a:xfrm>
            <a:custGeom>
              <a:avLst/>
              <a:gdLst/>
              <a:ahLst/>
              <a:cxnLst/>
              <a:rect l="l" t="t" r="r" b="b"/>
              <a:pathLst>
                <a:path w="5546" h="5546" extrusionOk="0">
                  <a:moveTo>
                    <a:pt x="2802" y="1"/>
                  </a:moveTo>
                  <a:cubicBezTo>
                    <a:pt x="4320" y="1"/>
                    <a:pt x="5546" y="1226"/>
                    <a:pt x="5546" y="2802"/>
                  </a:cubicBezTo>
                  <a:cubicBezTo>
                    <a:pt x="5546" y="4320"/>
                    <a:pt x="4320" y="5546"/>
                    <a:pt x="2744" y="5546"/>
                  </a:cubicBezTo>
                  <a:cubicBezTo>
                    <a:pt x="1226" y="5546"/>
                    <a:pt x="0" y="4320"/>
                    <a:pt x="0" y="2802"/>
                  </a:cubicBezTo>
                  <a:cubicBezTo>
                    <a:pt x="0" y="1226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6" name="Google Shape;5376;p15"/>
            <p:cNvSpPr/>
            <p:nvPr/>
          </p:nvSpPr>
          <p:spPr>
            <a:xfrm>
              <a:off x="5311575" y="388042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5545" y="2802"/>
                  </a:moveTo>
                  <a:cubicBezTo>
                    <a:pt x="5545" y="4320"/>
                    <a:pt x="4320" y="5604"/>
                    <a:pt x="2744" y="5546"/>
                  </a:cubicBezTo>
                  <a:cubicBezTo>
                    <a:pt x="1284" y="5546"/>
                    <a:pt x="0" y="4320"/>
                    <a:pt x="0" y="2802"/>
                  </a:cubicBezTo>
                  <a:cubicBezTo>
                    <a:pt x="0" y="1285"/>
                    <a:pt x="1284" y="1"/>
                    <a:pt x="2802" y="1"/>
                  </a:cubicBezTo>
                  <a:cubicBezTo>
                    <a:pt x="4320" y="59"/>
                    <a:pt x="5545" y="1285"/>
                    <a:pt x="5545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7" name="Google Shape;5377;p15"/>
            <p:cNvSpPr/>
            <p:nvPr/>
          </p:nvSpPr>
          <p:spPr>
            <a:xfrm>
              <a:off x="3106625" y="935650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5604" y="2802"/>
                  </a:moveTo>
                  <a:cubicBezTo>
                    <a:pt x="5604" y="4320"/>
                    <a:pt x="4320" y="5604"/>
                    <a:pt x="2744" y="5545"/>
                  </a:cubicBezTo>
                  <a:cubicBezTo>
                    <a:pt x="1226" y="5545"/>
                    <a:pt x="0" y="4320"/>
                    <a:pt x="0" y="2744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20" y="0"/>
                    <a:pt x="5604" y="1284"/>
                    <a:pt x="5546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8" name="Google Shape;5378;p15"/>
            <p:cNvSpPr/>
            <p:nvPr/>
          </p:nvSpPr>
          <p:spPr>
            <a:xfrm>
              <a:off x="1876475" y="3144950"/>
              <a:ext cx="140100" cy="138675"/>
            </a:xfrm>
            <a:custGeom>
              <a:avLst/>
              <a:gdLst/>
              <a:ahLst/>
              <a:cxnLst/>
              <a:rect l="l" t="t" r="r" b="b"/>
              <a:pathLst>
                <a:path w="5604" h="5547" extrusionOk="0">
                  <a:moveTo>
                    <a:pt x="2802" y="1"/>
                  </a:moveTo>
                  <a:cubicBezTo>
                    <a:pt x="4320" y="1"/>
                    <a:pt x="5604" y="1227"/>
                    <a:pt x="5604" y="2744"/>
                  </a:cubicBezTo>
                  <a:cubicBezTo>
                    <a:pt x="5604" y="4320"/>
                    <a:pt x="4378" y="5546"/>
                    <a:pt x="2802" y="5546"/>
                  </a:cubicBezTo>
                  <a:cubicBezTo>
                    <a:pt x="1284" y="5546"/>
                    <a:pt x="58" y="4320"/>
                    <a:pt x="58" y="2803"/>
                  </a:cubicBezTo>
                  <a:cubicBezTo>
                    <a:pt x="0" y="1285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9" name="Google Shape;5379;p15"/>
            <p:cNvSpPr/>
            <p:nvPr/>
          </p:nvSpPr>
          <p:spPr>
            <a:xfrm>
              <a:off x="2617775" y="117787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2802" y="59"/>
                  </a:moveTo>
                  <a:cubicBezTo>
                    <a:pt x="4320" y="59"/>
                    <a:pt x="5546" y="1343"/>
                    <a:pt x="5546" y="2802"/>
                  </a:cubicBezTo>
                  <a:cubicBezTo>
                    <a:pt x="5546" y="4378"/>
                    <a:pt x="4203" y="5604"/>
                    <a:pt x="2685" y="5604"/>
                  </a:cubicBezTo>
                  <a:cubicBezTo>
                    <a:pt x="1226" y="5546"/>
                    <a:pt x="0" y="4262"/>
                    <a:pt x="0" y="2744"/>
                  </a:cubicBezTo>
                  <a:cubicBezTo>
                    <a:pt x="59" y="1285"/>
                    <a:pt x="1284" y="1"/>
                    <a:pt x="2802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0" name="Google Shape;5380;p15"/>
            <p:cNvSpPr/>
            <p:nvPr/>
          </p:nvSpPr>
          <p:spPr>
            <a:xfrm>
              <a:off x="4822725" y="4370750"/>
              <a:ext cx="137175" cy="137175"/>
            </a:xfrm>
            <a:custGeom>
              <a:avLst/>
              <a:gdLst/>
              <a:ahLst/>
              <a:cxnLst/>
              <a:rect l="l" t="t" r="r" b="b"/>
              <a:pathLst>
                <a:path w="5487" h="5487" extrusionOk="0">
                  <a:moveTo>
                    <a:pt x="0" y="2744"/>
                  </a:moveTo>
                  <a:cubicBezTo>
                    <a:pt x="0" y="1284"/>
                    <a:pt x="1284" y="0"/>
                    <a:pt x="2802" y="0"/>
                  </a:cubicBezTo>
                  <a:cubicBezTo>
                    <a:pt x="4261" y="0"/>
                    <a:pt x="5487" y="1284"/>
                    <a:pt x="5487" y="2802"/>
                  </a:cubicBezTo>
                  <a:cubicBezTo>
                    <a:pt x="5487" y="4261"/>
                    <a:pt x="4203" y="5487"/>
                    <a:pt x="2744" y="5487"/>
                  </a:cubicBezTo>
                  <a:cubicBezTo>
                    <a:pt x="1284" y="5487"/>
                    <a:pt x="0" y="4203"/>
                    <a:pt x="0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1" name="Google Shape;5381;p15"/>
            <p:cNvSpPr/>
            <p:nvPr/>
          </p:nvSpPr>
          <p:spPr>
            <a:xfrm>
              <a:off x="2124550" y="1672575"/>
              <a:ext cx="138650" cy="137175"/>
            </a:xfrm>
            <a:custGeom>
              <a:avLst/>
              <a:gdLst/>
              <a:ahLst/>
              <a:cxnLst/>
              <a:rect l="l" t="t" r="r" b="b"/>
              <a:pathLst>
                <a:path w="5546" h="5487" extrusionOk="0">
                  <a:moveTo>
                    <a:pt x="5487" y="2744"/>
                  </a:moveTo>
                  <a:cubicBezTo>
                    <a:pt x="5545" y="4203"/>
                    <a:pt x="4261" y="5487"/>
                    <a:pt x="2802" y="5487"/>
                  </a:cubicBezTo>
                  <a:cubicBezTo>
                    <a:pt x="1284" y="5487"/>
                    <a:pt x="0" y="4261"/>
                    <a:pt x="0" y="2744"/>
                  </a:cubicBezTo>
                  <a:cubicBezTo>
                    <a:pt x="0" y="1284"/>
                    <a:pt x="1226" y="59"/>
                    <a:pt x="2685" y="0"/>
                  </a:cubicBezTo>
                  <a:cubicBezTo>
                    <a:pt x="4203" y="0"/>
                    <a:pt x="5487" y="1226"/>
                    <a:pt x="5487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2" name="Google Shape;5382;p15"/>
            <p:cNvSpPr/>
            <p:nvPr/>
          </p:nvSpPr>
          <p:spPr>
            <a:xfrm>
              <a:off x="2372625" y="4124125"/>
              <a:ext cx="135725" cy="137200"/>
            </a:xfrm>
            <a:custGeom>
              <a:avLst/>
              <a:gdLst/>
              <a:ahLst/>
              <a:cxnLst/>
              <a:rect l="l" t="t" r="r" b="b"/>
              <a:pathLst>
                <a:path w="5429" h="5488" extrusionOk="0">
                  <a:moveTo>
                    <a:pt x="5429" y="2744"/>
                  </a:moveTo>
                  <a:cubicBezTo>
                    <a:pt x="5429" y="4262"/>
                    <a:pt x="4144" y="5487"/>
                    <a:pt x="2685" y="5487"/>
                  </a:cubicBezTo>
                  <a:cubicBezTo>
                    <a:pt x="1167" y="5429"/>
                    <a:pt x="0" y="4203"/>
                    <a:pt x="0" y="2744"/>
                  </a:cubicBezTo>
                  <a:cubicBezTo>
                    <a:pt x="0" y="1226"/>
                    <a:pt x="1284" y="1"/>
                    <a:pt x="2743" y="59"/>
                  </a:cubicBezTo>
                  <a:cubicBezTo>
                    <a:pt x="4203" y="59"/>
                    <a:pt x="5429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3" name="Google Shape;5383;p15"/>
            <p:cNvSpPr/>
            <p:nvPr/>
          </p:nvSpPr>
          <p:spPr>
            <a:xfrm>
              <a:off x="1882300" y="2162875"/>
              <a:ext cx="137200" cy="135750"/>
            </a:xfrm>
            <a:custGeom>
              <a:avLst/>
              <a:gdLst/>
              <a:ahLst/>
              <a:cxnLst/>
              <a:rect l="l" t="t" r="r" b="b"/>
              <a:pathLst>
                <a:path w="5488" h="5430" extrusionOk="0">
                  <a:moveTo>
                    <a:pt x="5429" y="2744"/>
                  </a:moveTo>
                  <a:cubicBezTo>
                    <a:pt x="5429" y="4262"/>
                    <a:pt x="4203" y="5429"/>
                    <a:pt x="2744" y="5429"/>
                  </a:cubicBezTo>
                  <a:cubicBezTo>
                    <a:pt x="1226" y="5429"/>
                    <a:pt x="1" y="4145"/>
                    <a:pt x="59" y="2627"/>
                  </a:cubicBezTo>
                  <a:cubicBezTo>
                    <a:pt x="117" y="1168"/>
                    <a:pt x="1343" y="1"/>
                    <a:pt x="2802" y="1"/>
                  </a:cubicBezTo>
                  <a:cubicBezTo>
                    <a:pt x="4262" y="59"/>
                    <a:pt x="5487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4" name="Google Shape;5384;p15"/>
            <p:cNvSpPr/>
            <p:nvPr/>
          </p:nvSpPr>
          <p:spPr>
            <a:xfrm>
              <a:off x="4335325" y="4618825"/>
              <a:ext cx="135725" cy="135725"/>
            </a:xfrm>
            <a:custGeom>
              <a:avLst/>
              <a:gdLst/>
              <a:ahLst/>
              <a:cxnLst/>
              <a:rect l="l" t="t" r="r" b="b"/>
              <a:pathLst>
                <a:path w="5429" h="5429" extrusionOk="0">
                  <a:moveTo>
                    <a:pt x="5370" y="2685"/>
                  </a:moveTo>
                  <a:cubicBezTo>
                    <a:pt x="5429" y="4144"/>
                    <a:pt x="4203" y="5370"/>
                    <a:pt x="2744" y="5429"/>
                  </a:cubicBezTo>
                  <a:cubicBezTo>
                    <a:pt x="1226" y="5429"/>
                    <a:pt x="0" y="4203"/>
                    <a:pt x="0" y="2685"/>
                  </a:cubicBezTo>
                  <a:cubicBezTo>
                    <a:pt x="0" y="1226"/>
                    <a:pt x="1168" y="0"/>
                    <a:pt x="2685" y="0"/>
                  </a:cubicBezTo>
                  <a:cubicBezTo>
                    <a:pt x="4145" y="0"/>
                    <a:pt x="5370" y="1168"/>
                    <a:pt x="5370" y="26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5" name="Google Shape;5385;p15"/>
            <p:cNvSpPr/>
            <p:nvPr/>
          </p:nvSpPr>
          <p:spPr>
            <a:xfrm>
              <a:off x="3109550" y="4615900"/>
              <a:ext cx="134275" cy="134275"/>
            </a:xfrm>
            <a:custGeom>
              <a:avLst/>
              <a:gdLst/>
              <a:ahLst/>
              <a:cxnLst/>
              <a:rect l="l" t="t" r="r" b="b"/>
              <a:pathLst>
                <a:path w="5371" h="5371" extrusionOk="0">
                  <a:moveTo>
                    <a:pt x="2744" y="0"/>
                  </a:moveTo>
                  <a:cubicBezTo>
                    <a:pt x="4203" y="0"/>
                    <a:pt x="5370" y="1226"/>
                    <a:pt x="5312" y="2744"/>
                  </a:cubicBezTo>
                  <a:cubicBezTo>
                    <a:pt x="5312" y="4203"/>
                    <a:pt x="4144" y="5371"/>
                    <a:pt x="2627" y="5312"/>
                  </a:cubicBezTo>
                  <a:cubicBezTo>
                    <a:pt x="1109" y="5312"/>
                    <a:pt x="0" y="4145"/>
                    <a:pt x="0" y="2569"/>
                  </a:cubicBezTo>
                  <a:cubicBezTo>
                    <a:pt x="59" y="1109"/>
                    <a:pt x="1226" y="0"/>
                    <a:pt x="2744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6" name="Google Shape;5386;p15"/>
            <p:cNvSpPr/>
            <p:nvPr/>
          </p:nvSpPr>
          <p:spPr>
            <a:xfrm>
              <a:off x="5561100" y="1922100"/>
              <a:ext cx="134275" cy="132825"/>
            </a:xfrm>
            <a:custGeom>
              <a:avLst/>
              <a:gdLst/>
              <a:ahLst/>
              <a:cxnLst/>
              <a:rect l="l" t="t" r="r" b="b"/>
              <a:pathLst>
                <a:path w="5371" h="5313" extrusionOk="0">
                  <a:moveTo>
                    <a:pt x="2686" y="1"/>
                  </a:moveTo>
                  <a:cubicBezTo>
                    <a:pt x="4203" y="1"/>
                    <a:pt x="5371" y="1226"/>
                    <a:pt x="5312" y="2744"/>
                  </a:cubicBezTo>
                  <a:cubicBezTo>
                    <a:pt x="5312" y="4203"/>
                    <a:pt x="4145" y="5312"/>
                    <a:pt x="2627" y="5312"/>
                  </a:cubicBezTo>
                  <a:cubicBezTo>
                    <a:pt x="1110" y="5312"/>
                    <a:pt x="1" y="4086"/>
                    <a:pt x="1" y="2569"/>
                  </a:cubicBezTo>
                  <a:cubicBezTo>
                    <a:pt x="59" y="1110"/>
                    <a:pt x="1226" y="1"/>
                    <a:pt x="268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7" name="Google Shape;5387;p15"/>
            <p:cNvSpPr/>
            <p:nvPr/>
          </p:nvSpPr>
          <p:spPr>
            <a:xfrm>
              <a:off x="4583400" y="940025"/>
              <a:ext cx="131350" cy="131350"/>
            </a:xfrm>
            <a:custGeom>
              <a:avLst/>
              <a:gdLst/>
              <a:ahLst/>
              <a:cxnLst/>
              <a:rect l="l" t="t" r="r" b="b"/>
              <a:pathLst>
                <a:path w="5254" h="5254" extrusionOk="0">
                  <a:moveTo>
                    <a:pt x="2627" y="0"/>
                  </a:moveTo>
                  <a:cubicBezTo>
                    <a:pt x="4086" y="0"/>
                    <a:pt x="5254" y="1109"/>
                    <a:pt x="5254" y="2569"/>
                  </a:cubicBezTo>
                  <a:cubicBezTo>
                    <a:pt x="5254" y="4086"/>
                    <a:pt x="4086" y="5254"/>
                    <a:pt x="2569" y="5254"/>
                  </a:cubicBezTo>
                  <a:cubicBezTo>
                    <a:pt x="1109" y="5254"/>
                    <a:pt x="0" y="4086"/>
                    <a:pt x="0" y="2627"/>
                  </a:cubicBezTo>
                  <a:cubicBezTo>
                    <a:pt x="0" y="1109"/>
                    <a:pt x="1109" y="0"/>
                    <a:pt x="26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8" name="Google Shape;5388;p15"/>
            <p:cNvSpPr/>
            <p:nvPr/>
          </p:nvSpPr>
          <p:spPr>
            <a:xfrm>
              <a:off x="2127450" y="3880425"/>
              <a:ext cx="132825" cy="132825"/>
            </a:xfrm>
            <a:custGeom>
              <a:avLst/>
              <a:gdLst/>
              <a:ahLst/>
              <a:cxnLst/>
              <a:rect l="l" t="t" r="r" b="b"/>
              <a:pathLst>
                <a:path w="5313" h="5313" extrusionOk="0">
                  <a:moveTo>
                    <a:pt x="2686" y="1"/>
                  </a:moveTo>
                  <a:cubicBezTo>
                    <a:pt x="4145" y="1"/>
                    <a:pt x="5313" y="1168"/>
                    <a:pt x="5313" y="2627"/>
                  </a:cubicBezTo>
                  <a:cubicBezTo>
                    <a:pt x="5313" y="4145"/>
                    <a:pt x="4145" y="5312"/>
                    <a:pt x="2628" y="5312"/>
                  </a:cubicBezTo>
                  <a:cubicBezTo>
                    <a:pt x="1110" y="5254"/>
                    <a:pt x="1" y="4087"/>
                    <a:pt x="1" y="2627"/>
                  </a:cubicBezTo>
                  <a:cubicBezTo>
                    <a:pt x="1" y="1110"/>
                    <a:pt x="1168" y="1"/>
                    <a:pt x="262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9" name="Google Shape;5389;p15"/>
            <p:cNvSpPr/>
            <p:nvPr/>
          </p:nvSpPr>
          <p:spPr>
            <a:xfrm>
              <a:off x="1880850" y="3390125"/>
              <a:ext cx="132800" cy="132800"/>
            </a:xfrm>
            <a:custGeom>
              <a:avLst/>
              <a:gdLst/>
              <a:ahLst/>
              <a:cxnLst/>
              <a:rect l="l" t="t" r="r" b="b"/>
              <a:pathLst>
                <a:path w="5312" h="5312" extrusionOk="0">
                  <a:moveTo>
                    <a:pt x="2627" y="0"/>
                  </a:moveTo>
                  <a:cubicBezTo>
                    <a:pt x="4086" y="0"/>
                    <a:pt x="5254" y="1168"/>
                    <a:pt x="5312" y="2627"/>
                  </a:cubicBezTo>
                  <a:cubicBezTo>
                    <a:pt x="5312" y="4145"/>
                    <a:pt x="4145" y="5312"/>
                    <a:pt x="2627" y="5312"/>
                  </a:cubicBezTo>
                  <a:cubicBezTo>
                    <a:pt x="1168" y="5312"/>
                    <a:pt x="0" y="4145"/>
                    <a:pt x="0" y="2685"/>
                  </a:cubicBezTo>
                  <a:cubicBezTo>
                    <a:pt x="0" y="1168"/>
                    <a:pt x="1168" y="59"/>
                    <a:pt x="2627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0" name="Google Shape;5390;p15"/>
            <p:cNvSpPr/>
            <p:nvPr/>
          </p:nvSpPr>
          <p:spPr>
            <a:xfrm>
              <a:off x="2616300" y="4372200"/>
              <a:ext cx="132825" cy="134275"/>
            </a:xfrm>
            <a:custGeom>
              <a:avLst/>
              <a:gdLst/>
              <a:ahLst/>
              <a:cxnLst/>
              <a:rect l="l" t="t" r="r" b="b"/>
              <a:pathLst>
                <a:path w="5313" h="5371" extrusionOk="0">
                  <a:moveTo>
                    <a:pt x="5313" y="2744"/>
                  </a:moveTo>
                  <a:cubicBezTo>
                    <a:pt x="5313" y="4262"/>
                    <a:pt x="4087" y="5371"/>
                    <a:pt x="2628" y="5371"/>
                  </a:cubicBezTo>
                  <a:cubicBezTo>
                    <a:pt x="1110" y="5312"/>
                    <a:pt x="1" y="4145"/>
                    <a:pt x="1" y="2569"/>
                  </a:cubicBezTo>
                  <a:cubicBezTo>
                    <a:pt x="59" y="1110"/>
                    <a:pt x="1285" y="1"/>
                    <a:pt x="2744" y="59"/>
                  </a:cubicBezTo>
                  <a:cubicBezTo>
                    <a:pt x="4204" y="117"/>
                    <a:pt x="5313" y="1285"/>
                    <a:pt x="5313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1" name="Google Shape;5391;p15"/>
            <p:cNvSpPr/>
            <p:nvPr/>
          </p:nvSpPr>
          <p:spPr>
            <a:xfrm>
              <a:off x="2864375" y="940025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8" y="0"/>
                    <a:pt x="5196" y="1168"/>
                    <a:pt x="5196" y="2627"/>
                  </a:cubicBezTo>
                  <a:cubicBezTo>
                    <a:pt x="5254" y="4028"/>
                    <a:pt x="4028" y="5254"/>
                    <a:pt x="2569" y="5254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2" name="Google Shape;5392;p15"/>
            <p:cNvSpPr/>
            <p:nvPr/>
          </p:nvSpPr>
          <p:spPr>
            <a:xfrm>
              <a:off x="5562550" y="3638200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9" y="0"/>
                    <a:pt x="5196" y="1168"/>
                    <a:pt x="5254" y="2569"/>
                  </a:cubicBezTo>
                  <a:cubicBezTo>
                    <a:pt x="5254" y="4028"/>
                    <a:pt x="4029" y="5254"/>
                    <a:pt x="2628" y="5195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168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3" name="Google Shape;5393;p15"/>
            <p:cNvSpPr/>
            <p:nvPr/>
          </p:nvSpPr>
          <p:spPr>
            <a:xfrm>
              <a:off x="5073700" y="1188100"/>
              <a:ext cx="129900" cy="128425"/>
            </a:xfrm>
            <a:custGeom>
              <a:avLst/>
              <a:gdLst/>
              <a:ahLst/>
              <a:cxnLst/>
              <a:rect l="l" t="t" r="r" b="b"/>
              <a:pathLst>
                <a:path w="5196" h="5137" extrusionOk="0">
                  <a:moveTo>
                    <a:pt x="2569" y="0"/>
                  </a:moveTo>
                  <a:cubicBezTo>
                    <a:pt x="4028" y="0"/>
                    <a:pt x="5196" y="1226"/>
                    <a:pt x="5196" y="2627"/>
                  </a:cubicBezTo>
                  <a:cubicBezTo>
                    <a:pt x="5137" y="3969"/>
                    <a:pt x="3970" y="5137"/>
                    <a:pt x="2569" y="5137"/>
                  </a:cubicBezTo>
                  <a:cubicBezTo>
                    <a:pt x="1168" y="5137"/>
                    <a:pt x="1" y="3911"/>
                    <a:pt x="1" y="2510"/>
                  </a:cubicBezTo>
                  <a:cubicBezTo>
                    <a:pt x="59" y="1109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4" name="Google Shape;5394;p15"/>
            <p:cNvSpPr/>
            <p:nvPr/>
          </p:nvSpPr>
          <p:spPr>
            <a:xfrm>
              <a:off x="5320325" y="1430325"/>
              <a:ext cx="129900" cy="128450"/>
            </a:xfrm>
            <a:custGeom>
              <a:avLst/>
              <a:gdLst/>
              <a:ahLst/>
              <a:cxnLst/>
              <a:rect l="l" t="t" r="r" b="b"/>
              <a:pathLst>
                <a:path w="5196" h="5138" extrusionOk="0">
                  <a:moveTo>
                    <a:pt x="5137" y="2627"/>
                  </a:moveTo>
                  <a:cubicBezTo>
                    <a:pt x="5137" y="4028"/>
                    <a:pt x="3970" y="5137"/>
                    <a:pt x="2569" y="5137"/>
                  </a:cubicBezTo>
                  <a:cubicBezTo>
                    <a:pt x="1168" y="5137"/>
                    <a:pt x="0" y="3912"/>
                    <a:pt x="0" y="2511"/>
                  </a:cubicBezTo>
                  <a:cubicBezTo>
                    <a:pt x="59" y="1110"/>
                    <a:pt x="1285" y="1"/>
                    <a:pt x="2627" y="1"/>
                  </a:cubicBezTo>
                  <a:cubicBezTo>
                    <a:pt x="4028" y="59"/>
                    <a:pt x="5195" y="1226"/>
                    <a:pt x="5137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5" name="Google Shape;5395;p15"/>
            <p:cNvSpPr/>
            <p:nvPr/>
          </p:nvSpPr>
          <p:spPr>
            <a:xfrm>
              <a:off x="1886675" y="1920650"/>
              <a:ext cx="128450" cy="126975"/>
            </a:xfrm>
            <a:custGeom>
              <a:avLst/>
              <a:gdLst/>
              <a:ahLst/>
              <a:cxnLst/>
              <a:rect l="l" t="t" r="r" b="b"/>
              <a:pathLst>
                <a:path w="5138" h="5079" extrusionOk="0">
                  <a:moveTo>
                    <a:pt x="2569" y="0"/>
                  </a:moveTo>
                  <a:cubicBezTo>
                    <a:pt x="3970" y="0"/>
                    <a:pt x="5079" y="1109"/>
                    <a:pt x="5079" y="2510"/>
                  </a:cubicBezTo>
                  <a:cubicBezTo>
                    <a:pt x="5137" y="3969"/>
                    <a:pt x="3970" y="5078"/>
                    <a:pt x="2569" y="5078"/>
                  </a:cubicBezTo>
                  <a:cubicBezTo>
                    <a:pt x="1168" y="5078"/>
                    <a:pt x="59" y="3969"/>
                    <a:pt x="1" y="2568"/>
                  </a:cubicBezTo>
                  <a:cubicBezTo>
                    <a:pt x="1" y="1168"/>
                    <a:pt x="1110" y="59"/>
                    <a:pt x="256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6" name="Google Shape;5396;p15"/>
            <p:cNvSpPr/>
            <p:nvPr/>
          </p:nvSpPr>
          <p:spPr>
            <a:xfrm>
              <a:off x="5812100" y="2904175"/>
              <a:ext cx="125525" cy="127000"/>
            </a:xfrm>
            <a:custGeom>
              <a:avLst/>
              <a:gdLst/>
              <a:ahLst/>
              <a:cxnLst/>
              <a:rect l="l" t="t" r="r" b="b"/>
              <a:pathLst>
                <a:path w="5021" h="5080" extrusionOk="0">
                  <a:moveTo>
                    <a:pt x="2510" y="5021"/>
                  </a:moveTo>
                  <a:cubicBezTo>
                    <a:pt x="1109" y="5079"/>
                    <a:pt x="0" y="3970"/>
                    <a:pt x="0" y="2511"/>
                  </a:cubicBezTo>
                  <a:cubicBezTo>
                    <a:pt x="0" y="1110"/>
                    <a:pt x="1051" y="1"/>
                    <a:pt x="2510" y="1"/>
                  </a:cubicBezTo>
                  <a:cubicBezTo>
                    <a:pt x="3911" y="1"/>
                    <a:pt x="5020" y="1052"/>
                    <a:pt x="5020" y="2452"/>
                  </a:cubicBezTo>
                  <a:cubicBezTo>
                    <a:pt x="5020" y="3912"/>
                    <a:pt x="3969" y="5021"/>
                    <a:pt x="2510" y="50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7" name="Google Shape;5397;p15"/>
            <p:cNvSpPr/>
            <p:nvPr/>
          </p:nvSpPr>
          <p:spPr>
            <a:xfrm>
              <a:off x="5810625" y="2660475"/>
              <a:ext cx="127000" cy="127000"/>
            </a:xfrm>
            <a:custGeom>
              <a:avLst/>
              <a:gdLst/>
              <a:ahLst/>
              <a:cxnLst/>
              <a:rect l="l" t="t" r="r" b="b"/>
              <a:pathLst>
                <a:path w="5080" h="5080" extrusionOk="0">
                  <a:moveTo>
                    <a:pt x="2569" y="5079"/>
                  </a:moveTo>
                  <a:cubicBezTo>
                    <a:pt x="1168" y="5079"/>
                    <a:pt x="59" y="3970"/>
                    <a:pt x="1" y="2569"/>
                  </a:cubicBezTo>
                  <a:cubicBezTo>
                    <a:pt x="1" y="1168"/>
                    <a:pt x="1110" y="59"/>
                    <a:pt x="2569" y="1"/>
                  </a:cubicBezTo>
                  <a:cubicBezTo>
                    <a:pt x="3970" y="1"/>
                    <a:pt x="5079" y="1110"/>
                    <a:pt x="5079" y="2569"/>
                  </a:cubicBezTo>
                  <a:cubicBezTo>
                    <a:pt x="5079" y="3970"/>
                    <a:pt x="3970" y="5079"/>
                    <a:pt x="2569" y="50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8" name="Google Shape;5398;p15"/>
            <p:cNvSpPr/>
            <p:nvPr/>
          </p:nvSpPr>
          <p:spPr>
            <a:xfrm>
              <a:off x="4581925" y="4623200"/>
              <a:ext cx="127000" cy="126975"/>
            </a:xfrm>
            <a:custGeom>
              <a:avLst/>
              <a:gdLst/>
              <a:ahLst/>
              <a:cxnLst/>
              <a:rect l="l" t="t" r="r" b="b"/>
              <a:pathLst>
                <a:path w="5080" h="5079" extrusionOk="0">
                  <a:moveTo>
                    <a:pt x="5079" y="2510"/>
                  </a:moveTo>
                  <a:cubicBezTo>
                    <a:pt x="5079" y="3911"/>
                    <a:pt x="3970" y="5020"/>
                    <a:pt x="2569" y="5079"/>
                  </a:cubicBezTo>
                  <a:cubicBezTo>
                    <a:pt x="1168" y="5079"/>
                    <a:pt x="1" y="3969"/>
                    <a:pt x="1" y="2569"/>
                  </a:cubicBezTo>
                  <a:cubicBezTo>
                    <a:pt x="1" y="1109"/>
                    <a:pt x="1110" y="0"/>
                    <a:pt x="2511" y="0"/>
                  </a:cubicBezTo>
                  <a:cubicBezTo>
                    <a:pt x="3912" y="0"/>
                    <a:pt x="5021" y="1109"/>
                    <a:pt x="5079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9" name="Google Shape;5399;p15"/>
            <p:cNvSpPr/>
            <p:nvPr/>
          </p:nvSpPr>
          <p:spPr>
            <a:xfrm>
              <a:off x="3849400" y="694850"/>
              <a:ext cx="126975" cy="127000"/>
            </a:xfrm>
            <a:custGeom>
              <a:avLst/>
              <a:gdLst/>
              <a:ahLst/>
              <a:cxnLst/>
              <a:rect l="l" t="t" r="r" b="b"/>
              <a:pathLst>
                <a:path w="5079" h="5080" extrusionOk="0">
                  <a:moveTo>
                    <a:pt x="2510" y="59"/>
                  </a:moveTo>
                  <a:cubicBezTo>
                    <a:pt x="3911" y="1"/>
                    <a:pt x="5078" y="1110"/>
                    <a:pt x="5078" y="2569"/>
                  </a:cubicBezTo>
                  <a:cubicBezTo>
                    <a:pt x="5078" y="3970"/>
                    <a:pt x="3969" y="5079"/>
                    <a:pt x="2510" y="5079"/>
                  </a:cubicBezTo>
                  <a:cubicBezTo>
                    <a:pt x="1109" y="5079"/>
                    <a:pt x="58" y="3970"/>
                    <a:pt x="0" y="2628"/>
                  </a:cubicBezTo>
                  <a:cubicBezTo>
                    <a:pt x="0" y="1168"/>
                    <a:pt x="1109" y="59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0" name="Google Shape;5400;p15"/>
            <p:cNvSpPr/>
            <p:nvPr/>
          </p:nvSpPr>
          <p:spPr>
            <a:xfrm>
              <a:off x="36027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5020" y="2452"/>
                  </a:moveTo>
                  <a:cubicBezTo>
                    <a:pt x="5020" y="3911"/>
                    <a:pt x="3970" y="5020"/>
                    <a:pt x="2510" y="5020"/>
                  </a:cubicBezTo>
                  <a:cubicBezTo>
                    <a:pt x="1109" y="5020"/>
                    <a:pt x="59" y="3911"/>
                    <a:pt x="0" y="2510"/>
                  </a:cubicBezTo>
                  <a:cubicBezTo>
                    <a:pt x="0" y="1109"/>
                    <a:pt x="1109" y="0"/>
                    <a:pt x="2510" y="0"/>
                  </a:cubicBezTo>
                  <a:cubicBezTo>
                    <a:pt x="3911" y="0"/>
                    <a:pt x="5020" y="1051"/>
                    <a:pt x="5020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1" name="Google Shape;5401;p15"/>
            <p:cNvSpPr/>
            <p:nvPr/>
          </p:nvSpPr>
          <p:spPr>
            <a:xfrm>
              <a:off x="2867300" y="4620275"/>
              <a:ext cx="124075" cy="124075"/>
            </a:xfrm>
            <a:custGeom>
              <a:avLst/>
              <a:gdLst/>
              <a:ahLst/>
              <a:cxnLst/>
              <a:rect l="l" t="t" r="r" b="b"/>
              <a:pathLst>
                <a:path w="4963" h="4963" extrusionOk="0">
                  <a:moveTo>
                    <a:pt x="2511" y="4962"/>
                  </a:moveTo>
                  <a:cubicBezTo>
                    <a:pt x="1110" y="4962"/>
                    <a:pt x="1" y="3853"/>
                    <a:pt x="1" y="2452"/>
                  </a:cubicBezTo>
                  <a:cubicBezTo>
                    <a:pt x="1" y="1110"/>
                    <a:pt x="1110" y="1"/>
                    <a:pt x="2511" y="1"/>
                  </a:cubicBezTo>
                  <a:cubicBezTo>
                    <a:pt x="3911" y="1"/>
                    <a:pt x="4962" y="1110"/>
                    <a:pt x="4962" y="2510"/>
                  </a:cubicBezTo>
                  <a:cubicBezTo>
                    <a:pt x="4962" y="3911"/>
                    <a:pt x="3911" y="4962"/>
                    <a:pt x="2511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2" name="Google Shape;5402;p15"/>
            <p:cNvSpPr/>
            <p:nvPr/>
          </p:nvSpPr>
          <p:spPr>
            <a:xfrm>
              <a:off x="5812100" y="2415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0" y="1"/>
                  </a:moveTo>
                  <a:cubicBezTo>
                    <a:pt x="3853" y="1"/>
                    <a:pt x="4962" y="1110"/>
                    <a:pt x="4962" y="2511"/>
                  </a:cubicBezTo>
                  <a:cubicBezTo>
                    <a:pt x="5020" y="3853"/>
                    <a:pt x="3911" y="4962"/>
                    <a:pt x="2510" y="4962"/>
                  </a:cubicBezTo>
                  <a:cubicBezTo>
                    <a:pt x="1109" y="5021"/>
                    <a:pt x="0" y="3912"/>
                    <a:pt x="0" y="2511"/>
                  </a:cubicBezTo>
                  <a:cubicBezTo>
                    <a:pt x="0" y="1110"/>
                    <a:pt x="1109" y="1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3" name="Google Shape;5403;p15"/>
            <p:cNvSpPr/>
            <p:nvPr/>
          </p:nvSpPr>
          <p:spPr>
            <a:xfrm>
              <a:off x="5812100" y="3152250"/>
              <a:ext cx="125525" cy="124075"/>
            </a:xfrm>
            <a:custGeom>
              <a:avLst/>
              <a:gdLst/>
              <a:ahLst/>
              <a:cxnLst/>
              <a:rect l="l" t="t" r="r" b="b"/>
              <a:pathLst>
                <a:path w="5021" h="4963" extrusionOk="0">
                  <a:moveTo>
                    <a:pt x="2452" y="4962"/>
                  </a:moveTo>
                  <a:cubicBezTo>
                    <a:pt x="1109" y="4904"/>
                    <a:pt x="0" y="3795"/>
                    <a:pt x="59" y="2394"/>
                  </a:cubicBezTo>
                  <a:cubicBezTo>
                    <a:pt x="59" y="1052"/>
                    <a:pt x="1168" y="1"/>
                    <a:pt x="2510" y="1"/>
                  </a:cubicBezTo>
                  <a:cubicBezTo>
                    <a:pt x="3911" y="1"/>
                    <a:pt x="5020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4" name="Google Shape;5404;p15"/>
            <p:cNvSpPr/>
            <p:nvPr/>
          </p:nvSpPr>
          <p:spPr>
            <a:xfrm>
              <a:off x="2378450" y="1186625"/>
              <a:ext cx="124075" cy="122600"/>
            </a:xfrm>
            <a:custGeom>
              <a:avLst/>
              <a:gdLst/>
              <a:ahLst/>
              <a:cxnLst/>
              <a:rect l="l" t="t" r="r" b="b"/>
              <a:pathLst>
                <a:path w="4963" h="4904" extrusionOk="0">
                  <a:moveTo>
                    <a:pt x="2452" y="4904"/>
                  </a:moveTo>
                  <a:cubicBezTo>
                    <a:pt x="1110" y="4904"/>
                    <a:pt x="1" y="3853"/>
                    <a:pt x="1" y="2452"/>
                  </a:cubicBezTo>
                  <a:cubicBezTo>
                    <a:pt x="1" y="1110"/>
                    <a:pt x="1110" y="1"/>
                    <a:pt x="2510" y="1"/>
                  </a:cubicBezTo>
                  <a:cubicBezTo>
                    <a:pt x="3853" y="1"/>
                    <a:pt x="4962" y="1110"/>
                    <a:pt x="4962" y="2511"/>
                  </a:cubicBezTo>
                  <a:cubicBezTo>
                    <a:pt x="4904" y="3853"/>
                    <a:pt x="3795" y="4904"/>
                    <a:pt x="2452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5" name="Google Shape;5405;p15"/>
            <p:cNvSpPr/>
            <p:nvPr/>
          </p:nvSpPr>
          <p:spPr>
            <a:xfrm>
              <a:off x="40930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1" y="0"/>
                  </a:moveTo>
                  <a:cubicBezTo>
                    <a:pt x="3912" y="59"/>
                    <a:pt x="5021" y="1168"/>
                    <a:pt x="4962" y="2569"/>
                  </a:cubicBezTo>
                  <a:cubicBezTo>
                    <a:pt x="4962" y="3911"/>
                    <a:pt x="3853" y="5020"/>
                    <a:pt x="2452" y="4962"/>
                  </a:cubicBezTo>
                  <a:cubicBezTo>
                    <a:pt x="1052" y="4962"/>
                    <a:pt x="1" y="3853"/>
                    <a:pt x="1" y="2510"/>
                  </a:cubicBezTo>
                  <a:cubicBezTo>
                    <a:pt x="1" y="1109"/>
                    <a:pt x="1110" y="0"/>
                    <a:pt x="25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6" name="Google Shape;5406;p15"/>
            <p:cNvSpPr/>
            <p:nvPr/>
          </p:nvSpPr>
          <p:spPr>
            <a:xfrm>
              <a:off x="1885225" y="3641100"/>
              <a:ext cx="124050" cy="124075"/>
            </a:xfrm>
            <a:custGeom>
              <a:avLst/>
              <a:gdLst/>
              <a:ahLst/>
              <a:cxnLst/>
              <a:rect l="l" t="t" r="r" b="b"/>
              <a:pathLst>
                <a:path w="4962" h="4963" extrusionOk="0">
                  <a:moveTo>
                    <a:pt x="2452" y="1"/>
                  </a:moveTo>
                  <a:cubicBezTo>
                    <a:pt x="3853" y="1"/>
                    <a:pt x="4962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ubicBezTo>
                    <a:pt x="1051" y="4962"/>
                    <a:pt x="0" y="3853"/>
                    <a:pt x="0" y="2453"/>
                  </a:cubicBezTo>
                  <a:cubicBezTo>
                    <a:pt x="0" y="1110"/>
                    <a:pt x="1109" y="1"/>
                    <a:pt x="24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7" name="Google Shape;5407;p15"/>
            <p:cNvSpPr/>
            <p:nvPr/>
          </p:nvSpPr>
          <p:spPr>
            <a:xfrm>
              <a:off x="5318875" y="4129975"/>
              <a:ext cx="124050" cy="125500"/>
            </a:xfrm>
            <a:custGeom>
              <a:avLst/>
              <a:gdLst/>
              <a:ahLst/>
              <a:cxnLst/>
              <a:rect l="l" t="t" r="r" b="b"/>
              <a:pathLst>
                <a:path w="4962" h="5020" extrusionOk="0">
                  <a:moveTo>
                    <a:pt x="58" y="2510"/>
                  </a:moveTo>
                  <a:cubicBezTo>
                    <a:pt x="58" y="1109"/>
                    <a:pt x="1167" y="0"/>
                    <a:pt x="2568" y="58"/>
                  </a:cubicBezTo>
                  <a:cubicBezTo>
                    <a:pt x="3911" y="117"/>
                    <a:pt x="4962" y="1226"/>
                    <a:pt x="4962" y="2568"/>
                  </a:cubicBezTo>
                  <a:cubicBezTo>
                    <a:pt x="4962" y="3911"/>
                    <a:pt x="3794" y="5020"/>
                    <a:pt x="2452" y="5020"/>
                  </a:cubicBezTo>
                  <a:cubicBezTo>
                    <a:pt x="1109" y="4962"/>
                    <a:pt x="0" y="3853"/>
                    <a:pt x="58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8" name="Google Shape;5408;p15"/>
            <p:cNvSpPr/>
            <p:nvPr/>
          </p:nvSpPr>
          <p:spPr>
            <a:xfrm>
              <a:off x="3357625" y="696325"/>
              <a:ext cx="124050" cy="124050"/>
            </a:xfrm>
            <a:custGeom>
              <a:avLst/>
              <a:gdLst/>
              <a:ahLst/>
              <a:cxnLst/>
              <a:rect l="l" t="t" r="r" b="b"/>
              <a:pathLst>
                <a:path w="4962" h="4962" extrusionOk="0">
                  <a:moveTo>
                    <a:pt x="2510" y="4962"/>
                  </a:moveTo>
                  <a:cubicBezTo>
                    <a:pt x="1168" y="4962"/>
                    <a:pt x="59" y="3853"/>
                    <a:pt x="0" y="2510"/>
                  </a:cubicBezTo>
                  <a:cubicBezTo>
                    <a:pt x="0" y="1168"/>
                    <a:pt x="1109" y="59"/>
                    <a:pt x="2452" y="59"/>
                  </a:cubicBezTo>
                  <a:cubicBezTo>
                    <a:pt x="3794" y="0"/>
                    <a:pt x="4903" y="1109"/>
                    <a:pt x="4903" y="2452"/>
                  </a:cubicBezTo>
                  <a:cubicBezTo>
                    <a:pt x="4962" y="3794"/>
                    <a:pt x="3853" y="4903"/>
                    <a:pt x="2510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9" name="Google Shape;5409;p15"/>
            <p:cNvSpPr/>
            <p:nvPr/>
          </p:nvSpPr>
          <p:spPr>
            <a:xfrm>
              <a:off x="5076625" y="43780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1" y="2393"/>
                  </a:moveTo>
                  <a:cubicBezTo>
                    <a:pt x="59" y="1051"/>
                    <a:pt x="1226" y="0"/>
                    <a:pt x="2511" y="0"/>
                  </a:cubicBezTo>
                  <a:cubicBezTo>
                    <a:pt x="3853" y="58"/>
                    <a:pt x="4962" y="1226"/>
                    <a:pt x="4904" y="2510"/>
                  </a:cubicBezTo>
                  <a:cubicBezTo>
                    <a:pt x="4904" y="3852"/>
                    <a:pt x="3736" y="4962"/>
                    <a:pt x="2394" y="4903"/>
                  </a:cubicBezTo>
                  <a:cubicBezTo>
                    <a:pt x="1051" y="4903"/>
                    <a:pt x="1" y="3736"/>
                    <a:pt x="1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0" name="Google Shape;5410;p15"/>
            <p:cNvSpPr/>
            <p:nvPr/>
          </p:nvSpPr>
          <p:spPr>
            <a:xfrm>
              <a:off x="4830000" y="944400"/>
              <a:ext cx="122625" cy="122600"/>
            </a:xfrm>
            <a:custGeom>
              <a:avLst/>
              <a:gdLst/>
              <a:ahLst/>
              <a:cxnLst/>
              <a:rect l="l" t="t" r="r" b="b"/>
              <a:pathLst>
                <a:path w="4905" h="4904" extrusionOk="0">
                  <a:moveTo>
                    <a:pt x="4904" y="2452"/>
                  </a:moveTo>
                  <a:cubicBezTo>
                    <a:pt x="4904" y="3794"/>
                    <a:pt x="3795" y="4903"/>
                    <a:pt x="2453" y="4903"/>
                  </a:cubicBezTo>
                  <a:cubicBezTo>
                    <a:pt x="1110" y="4903"/>
                    <a:pt x="1" y="3736"/>
                    <a:pt x="1" y="2452"/>
                  </a:cubicBezTo>
                  <a:cubicBezTo>
                    <a:pt x="1" y="1109"/>
                    <a:pt x="1168" y="0"/>
                    <a:pt x="2453" y="0"/>
                  </a:cubicBezTo>
                  <a:cubicBezTo>
                    <a:pt x="3795" y="0"/>
                    <a:pt x="4904" y="1109"/>
                    <a:pt x="4904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1" name="Google Shape;5411;p15"/>
            <p:cNvSpPr/>
            <p:nvPr/>
          </p:nvSpPr>
          <p:spPr>
            <a:xfrm>
              <a:off x="2131825" y="14332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3" y="4904"/>
                  </a:moveTo>
                  <a:cubicBezTo>
                    <a:pt x="1110" y="4904"/>
                    <a:pt x="1" y="3795"/>
                    <a:pt x="1" y="2452"/>
                  </a:cubicBezTo>
                  <a:cubicBezTo>
                    <a:pt x="59" y="1109"/>
                    <a:pt x="1168" y="0"/>
                    <a:pt x="2511" y="0"/>
                  </a:cubicBezTo>
                  <a:cubicBezTo>
                    <a:pt x="3853" y="59"/>
                    <a:pt x="4962" y="1168"/>
                    <a:pt x="4904" y="2510"/>
                  </a:cubicBezTo>
                  <a:cubicBezTo>
                    <a:pt x="4904" y="3853"/>
                    <a:pt x="3795" y="4962"/>
                    <a:pt x="2453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2" name="Google Shape;5412;p15"/>
            <p:cNvSpPr/>
            <p:nvPr/>
          </p:nvSpPr>
          <p:spPr>
            <a:xfrm>
              <a:off x="5565475" y="1679875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2" y="0"/>
                  </a:moveTo>
                  <a:cubicBezTo>
                    <a:pt x="3795" y="0"/>
                    <a:pt x="4962" y="1109"/>
                    <a:pt x="4962" y="2452"/>
                  </a:cubicBezTo>
                  <a:cubicBezTo>
                    <a:pt x="4962" y="3794"/>
                    <a:pt x="3853" y="4903"/>
                    <a:pt x="2511" y="4903"/>
                  </a:cubicBezTo>
                  <a:cubicBezTo>
                    <a:pt x="1168" y="4962"/>
                    <a:pt x="59" y="3852"/>
                    <a:pt x="59" y="2510"/>
                  </a:cubicBezTo>
                  <a:cubicBezTo>
                    <a:pt x="1" y="1167"/>
                    <a:pt x="1110" y="58"/>
                    <a:pt x="245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3" name="Google Shape;5413;p15"/>
            <p:cNvSpPr/>
            <p:nvPr/>
          </p:nvSpPr>
          <p:spPr>
            <a:xfrm>
              <a:off x="3847925" y="4868350"/>
              <a:ext cx="121150" cy="121150"/>
            </a:xfrm>
            <a:custGeom>
              <a:avLst/>
              <a:gdLst/>
              <a:ahLst/>
              <a:cxnLst/>
              <a:rect l="l" t="t" r="r" b="b"/>
              <a:pathLst>
                <a:path w="4846" h="4846" extrusionOk="0">
                  <a:moveTo>
                    <a:pt x="4845" y="2394"/>
                  </a:moveTo>
                  <a:cubicBezTo>
                    <a:pt x="4845" y="3736"/>
                    <a:pt x="3795" y="4845"/>
                    <a:pt x="2452" y="4845"/>
                  </a:cubicBezTo>
                  <a:cubicBezTo>
                    <a:pt x="1168" y="4845"/>
                    <a:pt x="59" y="3795"/>
                    <a:pt x="59" y="2452"/>
                  </a:cubicBezTo>
                  <a:cubicBezTo>
                    <a:pt x="1" y="1110"/>
                    <a:pt x="1110" y="59"/>
                    <a:pt x="2394" y="59"/>
                  </a:cubicBezTo>
                  <a:cubicBezTo>
                    <a:pt x="3736" y="1"/>
                    <a:pt x="4845" y="1110"/>
                    <a:pt x="4845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4" name="Google Shape;5414;p15"/>
            <p:cNvSpPr/>
            <p:nvPr/>
          </p:nvSpPr>
          <p:spPr>
            <a:xfrm>
              <a:off x="1644450" y="2660475"/>
              <a:ext cx="119675" cy="119700"/>
            </a:xfrm>
            <a:custGeom>
              <a:avLst/>
              <a:gdLst/>
              <a:ahLst/>
              <a:cxnLst/>
              <a:rect l="l" t="t" r="r" b="b"/>
              <a:pathLst>
                <a:path w="4787" h="4788" extrusionOk="0">
                  <a:moveTo>
                    <a:pt x="2393" y="1"/>
                  </a:moveTo>
                  <a:cubicBezTo>
                    <a:pt x="3678" y="1"/>
                    <a:pt x="4787" y="1052"/>
                    <a:pt x="4787" y="2394"/>
                  </a:cubicBezTo>
                  <a:cubicBezTo>
                    <a:pt x="4787" y="3678"/>
                    <a:pt x="3736" y="4787"/>
                    <a:pt x="2393" y="4787"/>
                  </a:cubicBezTo>
                  <a:cubicBezTo>
                    <a:pt x="1109" y="4787"/>
                    <a:pt x="0" y="3737"/>
                    <a:pt x="0" y="2394"/>
                  </a:cubicBezTo>
                  <a:cubicBezTo>
                    <a:pt x="0" y="1110"/>
                    <a:pt x="1051" y="1"/>
                    <a:pt x="23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5" name="Google Shape;5415;p15"/>
            <p:cNvSpPr/>
            <p:nvPr/>
          </p:nvSpPr>
          <p:spPr>
            <a:xfrm>
              <a:off x="3605700" y="4868350"/>
              <a:ext cx="121125" cy="121150"/>
            </a:xfrm>
            <a:custGeom>
              <a:avLst/>
              <a:gdLst/>
              <a:ahLst/>
              <a:cxnLst/>
              <a:rect l="l" t="t" r="r" b="b"/>
              <a:pathLst>
                <a:path w="4845" h="4846" extrusionOk="0">
                  <a:moveTo>
                    <a:pt x="4787" y="2394"/>
                  </a:moveTo>
                  <a:cubicBezTo>
                    <a:pt x="4845" y="3736"/>
                    <a:pt x="3736" y="4845"/>
                    <a:pt x="2452" y="4845"/>
                  </a:cubicBezTo>
                  <a:cubicBezTo>
                    <a:pt x="1109" y="4845"/>
                    <a:pt x="59" y="3795"/>
                    <a:pt x="0" y="2452"/>
                  </a:cubicBezTo>
                  <a:cubicBezTo>
                    <a:pt x="0" y="1110"/>
                    <a:pt x="1051" y="59"/>
                    <a:pt x="2393" y="59"/>
                  </a:cubicBezTo>
                  <a:cubicBezTo>
                    <a:pt x="3736" y="1"/>
                    <a:pt x="4787" y="1110"/>
                    <a:pt x="4787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6" name="Google Shape;5416;p15"/>
            <p:cNvSpPr/>
            <p:nvPr/>
          </p:nvSpPr>
          <p:spPr>
            <a:xfrm>
              <a:off x="4342625" y="699250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8"/>
                  </a:moveTo>
                  <a:cubicBezTo>
                    <a:pt x="1051" y="4728"/>
                    <a:pt x="59" y="3736"/>
                    <a:pt x="59" y="2393"/>
                  </a:cubicBezTo>
                  <a:cubicBezTo>
                    <a:pt x="0" y="1051"/>
                    <a:pt x="1051" y="0"/>
                    <a:pt x="2452" y="0"/>
                  </a:cubicBezTo>
                  <a:cubicBezTo>
                    <a:pt x="3736" y="58"/>
                    <a:pt x="4787" y="1051"/>
                    <a:pt x="4728" y="2393"/>
                  </a:cubicBezTo>
                  <a:cubicBezTo>
                    <a:pt x="4728" y="3736"/>
                    <a:pt x="3736" y="4728"/>
                    <a:pt x="2393" y="47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7" name="Google Shape;5417;p15"/>
            <p:cNvSpPr/>
            <p:nvPr/>
          </p:nvSpPr>
          <p:spPr>
            <a:xfrm>
              <a:off x="5568400" y="38906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8" y="2393"/>
                  </a:moveTo>
                  <a:cubicBezTo>
                    <a:pt x="4728" y="3736"/>
                    <a:pt x="3736" y="4728"/>
                    <a:pt x="2394" y="4728"/>
                  </a:cubicBezTo>
                  <a:cubicBezTo>
                    <a:pt x="1051" y="4728"/>
                    <a:pt x="0" y="3678"/>
                    <a:pt x="0" y="2335"/>
                  </a:cubicBezTo>
                  <a:cubicBezTo>
                    <a:pt x="59" y="1051"/>
                    <a:pt x="1109" y="0"/>
                    <a:pt x="2394" y="0"/>
                  </a:cubicBezTo>
                  <a:cubicBezTo>
                    <a:pt x="3736" y="59"/>
                    <a:pt x="4728" y="1051"/>
                    <a:pt x="4728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8" name="Google Shape;5418;p15"/>
            <p:cNvSpPr/>
            <p:nvPr/>
          </p:nvSpPr>
          <p:spPr>
            <a:xfrm>
              <a:off x="2134750" y="41343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9" y="2393"/>
                  </a:moveTo>
                  <a:cubicBezTo>
                    <a:pt x="4670" y="3678"/>
                    <a:pt x="3678" y="4728"/>
                    <a:pt x="2336" y="4670"/>
                  </a:cubicBezTo>
                  <a:cubicBezTo>
                    <a:pt x="993" y="4670"/>
                    <a:pt x="1" y="3619"/>
                    <a:pt x="1" y="2277"/>
                  </a:cubicBezTo>
                  <a:cubicBezTo>
                    <a:pt x="59" y="992"/>
                    <a:pt x="1051" y="0"/>
                    <a:pt x="2394" y="0"/>
                  </a:cubicBezTo>
                  <a:cubicBezTo>
                    <a:pt x="3736" y="0"/>
                    <a:pt x="4729" y="1051"/>
                    <a:pt x="4670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9" name="Google Shape;5419;p15"/>
            <p:cNvSpPr/>
            <p:nvPr/>
          </p:nvSpPr>
          <p:spPr>
            <a:xfrm>
              <a:off x="2381375" y="43809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5" y="4729"/>
                  </a:moveTo>
                  <a:cubicBezTo>
                    <a:pt x="993" y="4670"/>
                    <a:pt x="0" y="3678"/>
                    <a:pt x="0" y="2336"/>
                  </a:cubicBezTo>
                  <a:cubicBezTo>
                    <a:pt x="0" y="993"/>
                    <a:pt x="1109" y="1"/>
                    <a:pt x="2452" y="1"/>
                  </a:cubicBezTo>
                  <a:cubicBezTo>
                    <a:pt x="3736" y="59"/>
                    <a:pt x="4728" y="1110"/>
                    <a:pt x="4728" y="2394"/>
                  </a:cubicBezTo>
                  <a:cubicBezTo>
                    <a:pt x="4670" y="3736"/>
                    <a:pt x="3619" y="4729"/>
                    <a:pt x="2335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0" name="Google Shape;5420;p15"/>
            <p:cNvSpPr/>
            <p:nvPr/>
          </p:nvSpPr>
          <p:spPr>
            <a:xfrm>
              <a:off x="4097450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2336" y="0"/>
                  </a:moveTo>
                  <a:cubicBezTo>
                    <a:pt x="3620" y="0"/>
                    <a:pt x="4671" y="993"/>
                    <a:pt x="4671" y="2277"/>
                  </a:cubicBezTo>
                  <a:cubicBezTo>
                    <a:pt x="4671" y="3619"/>
                    <a:pt x="3678" y="4612"/>
                    <a:pt x="2336" y="4670"/>
                  </a:cubicBezTo>
                  <a:cubicBezTo>
                    <a:pt x="1052" y="4670"/>
                    <a:pt x="1" y="3619"/>
                    <a:pt x="1" y="2335"/>
                  </a:cubicBezTo>
                  <a:cubicBezTo>
                    <a:pt x="1" y="993"/>
                    <a:pt x="993" y="0"/>
                    <a:pt x="233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1" name="Google Shape;5421;p15"/>
            <p:cNvSpPr/>
            <p:nvPr/>
          </p:nvSpPr>
          <p:spPr>
            <a:xfrm>
              <a:off x="5815025" y="2171625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9"/>
                  </a:moveTo>
                  <a:cubicBezTo>
                    <a:pt x="1051" y="4729"/>
                    <a:pt x="0" y="3678"/>
                    <a:pt x="0" y="2336"/>
                  </a:cubicBezTo>
                  <a:cubicBezTo>
                    <a:pt x="58" y="1052"/>
                    <a:pt x="1051" y="1"/>
                    <a:pt x="2393" y="1"/>
                  </a:cubicBezTo>
                  <a:cubicBezTo>
                    <a:pt x="3736" y="1"/>
                    <a:pt x="4786" y="1052"/>
                    <a:pt x="4728" y="2394"/>
                  </a:cubicBezTo>
                  <a:cubicBezTo>
                    <a:pt x="4728" y="3737"/>
                    <a:pt x="3677" y="4729"/>
                    <a:pt x="239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2" name="Google Shape;5422;p15"/>
            <p:cNvSpPr/>
            <p:nvPr/>
          </p:nvSpPr>
          <p:spPr>
            <a:xfrm>
              <a:off x="5816475" y="33988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0"/>
                  </a:moveTo>
                  <a:cubicBezTo>
                    <a:pt x="3619" y="0"/>
                    <a:pt x="4670" y="993"/>
                    <a:pt x="4670" y="2335"/>
                  </a:cubicBezTo>
                  <a:cubicBezTo>
                    <a:pt x="4670" y="3619"/>
                    <a:pt x="3619" y="4670"/>
                    <a:pt x="2335" y="4670"/>
                  </a:cubicBezTo>
                  <a:cubicBezTo>
                    <a:pt x="993" y="4670"/>
                    <a:pt x="0" y="3619"/>
                    <a:pt x="0" y="2335"/>
                  </a:cubicBezTo>
                  <a:cubicBezTo>
                    <a:pt x="0" y="993"/>
                    <a:pt x="993" y="0"/>
                    <a:pt x="23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3" name="Google Shape;5423;p15"/>
            <p:cNvSpPr/>
            <p:nvPr/>
          </p:nvSpPr>
          <p:spPr>
            <a:xfrm>
              <a:off x="1644450" y="2907100"/>
              <a:ext cx="118225" cy="119675"/>
            </a:xfrm>
            <a:custGeom>
              <a:avLst/>
              <a:gdLst/>
              <a:ahLst/>
              <a:cxnLst/>
              <a:rect l="l" t="t" r="r" b="b"/>
              <a:pathLst>
                <a:path w="4729" h="4787" extrusionOk="0">
                  <a:moveTo>
                    <a:pt x="2335" y="59"/>
                  </a:moveTo>
                  <a:cubicBezTo>
                    <a:pt x="3678" y="1"/>
                    <a:pt x="4728" y="1051"/>
                    <a:pt x="4728" y="2394"/>
                  </a:cubicBezTo>
                  <a:cubicBezTo>
                    <a:pt x="4728" y="3736"/>
                    <a:pt x="3736" y="4729"/>
                    <a:pt x="2452" y="4787"/>
                  </a:cubicBezTo>
                  <a:cubicBezTo>
                    <a:pt x="1109" y="4787"/>
                    <a:pt x="0" y="3736"/>
                    <a:pt x="0" y="2394"/>
                  </a:cubicBezTo>
                  <a:cubicBezTo>
                    <a:pt x="0" y="1110"/>
                    <a:pt x="1051" y="59"/>
                    <a:pt x="233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4" name="Google Shape;5424;p15"/>
            <p:cNvSpPr/>
            <p:nvPr/>
          </p:nvSpPr>
          <p:spPr>
            <a:xfrm>
              <a:off x="2627975" y="9458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6" y="1"/>
                  </a:moveTo>
                  <a:cubicBezTo>
                    <a:pt x="3678" y="1"/>
                    <a:pt x="4729" y="1051"/>
                    <a:pt x="4729" y="2336"/>
                  </a:cubicBezTo>
                  <a:cubicBezTo>
                    <a:pt x="4729" y="3678"/>
                    <a:pt x="3678" y="4729"/>
                    <a:pt x="2336" y="4729"/>
                  </a:cubicBezTo>
                  <a:cubicBezTo>
                    <a:pt x="993" y="4729"/>
                    <a:pt x="1" y="3678"/>
                    <a:pt x="1" y="2394"/>
                  </a:cubicBezTo>
                  <a:cubicBezTo>
                    <a:pt x="1" y="1051"/>
                    <a:pt x="1052" y="59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5" name="Google Shape;5425;p15"/>
            <p:cNvSpPr/>
            <p:nvPr/>
          </p:nvSpPr>
          <p:spPr>
            <a:xfrm>
              <a:off x="1645900" y="2419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1"/>
                  </a:moveTo>
                  <a:cubicBezTo>
                    <a:pt x="3678" y="1"/>
                    <a:pt x="4670" y="993"/>
                    <a:pt x="4670" y="2336"/>
                  </a:cubicBezTo>
                  <a:cubicBezTo>
                    <a:pt x="4670" y="3620"/>
                    <a:pt x="3620" y="4670"/>
                    <a:pt x="2335" y="4670"/>
                  </a:cubicBezTo>
                  <a:cubicBezTo>
                    <a:pt x="993" y="4670"/>
                    <a:pt x="1" y="3620"/>
                    <a:pt x="1" y="2336"/>
                  </a:cubicBezTo>
                  <a:cubicBezTo>
                    <a:pt x="1" y="993"/>
                    <a:pt x="1051" y="1"/>
                    <a:pt x="23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6" name="Google Shape;5426;p15"/>
            <p:cNvSpPr/>
            <p:nvPr/>
          </p:nvSpPr>
          <p:spPr>
            <a:xfrm>
              <a:off x="3118300" y="700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277" y="4612"/>
                  </a:moveTo>
                  <a:cubicBezTo>
                    <a:pt x="993" y="4612"/>
                    <a:pt x="0" y="3561"/>
                    <a:pt x="0" y="2219"/>
                  </a:cubicBezTo>
                  <a:cubicBezTo>
                    <a:pt x="59" y="993"/>
                    <a:pt x="1109" y="0"/>
                    <a:pt x="2394" y="0"/>
                  </a:cubicBezTo>
                  <a:cubicBezTo>
                    <a:pt x="3678" y="0"/>
                    <a:pt x="4670" y="1109"/>
                    <a:pt x="4670" y="2394"/>
                  </a:cubicBezTo>
                  <a:cubicBezTo>
                    <a:pt x="4612" y="3678"/>
                    <a:pt x="3561" y="4670"/>
                    <a:pt x="2277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7" name="Google Shape;5427;p15"/>
            <p:cNvSpPr/>
            <p:nvPr/>
          </p:nvSpPr>
          <p:spPr>
            <a:xfrm>
              <a:off x="1645900" y="31551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4670" y="2335"/>
                  </a:moveTo>
                  <a:cubicBezTo>
                    <a:pt x="4670" y="3678"/>
                    <a:pt x="3620" y="4670"/>
                    <a:pt x="2277" y="4670"/>
                  </a:cubicBezTo>
                  <a:cubicBezTo>
                    <a:pt x="1051" y="4612"/>
                    <a:pt x="1" y="3620"/>
                    <a:pt x="1" y="2335"/>
                  </a:cubicBezTo>
                  <a:cubicBezTo>
                    <a:pt x="1" y="1051"/>
                    <a:pt x="1051" y="1"/>
                    <a:pt x="2394" y="59"/>
                  </a:cubicBezTo>
                  <a:cubicBezTo>
                    <a:pt x="3620" y="59"/>
                    <a:pt x="4670" y="1110"/>
                    <a:pt x="4670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8" name="Google Shape;5428;p15"/>
            <p:cNvSpPr/>
            <p:nvPr/>
          </p:nvSpPr>
          <p:spPr>
            <a:xfrm>
              <a:off x="1892525" y="1682775"/>
              <a:ext cx="116750" cy="116775"/>
            </a:xfrm>
            <a:custGeom>
              <a:avLst/>
              <a:gdLst/>
              <a:ahLst/>
              <a:cxnLst/>
              <a:rect l="l" t="t" r="r" b="b"/>
              <a:pathLst>
                <a:path w="4670" h="4671" extrusionOk="0">
                  <a:moveTo>
                    <a:pt x="4670" y="2336"/>
                  </a:moveTo>
                  <a:cubicBezTo>
                    <a:pt x="4670" y="3620"/>
                    <a:pt x="3619" y="4670"/>
                    <a:pt x="2277" y="4670"/>
                  </a:cubicBezTo>
                  <a:cubicBezTo>
                    <a:pt x="1051" y="4670"/>
                    <a:pt x="0" y="3620"/>
                    <a:pt x="0" y="2394"/>
                  </a:cubicBezTo>
                  <a:cubicBezTo>
                    <a:pt x="0" y="1051"/>
                    <a:pt x="1051" y="1"/>
                    <a:pt x="2335" y="59"/>
                  </a:cubicBezTo>
                  <a:cubicBezTo>
                    <a:pt x="3619" y="59"/>
                    <a:pt x="4611" y="1051"/>
                    <a:pt x="4670" y="23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9" name="Google Shape;5429;p15"/>
            <p:cNvSpPr/>
            <p:nvPr/>
          </p:nvSpPr>
          <p:spPr>
            <a:xfrm>
              <a:off x="4832925" y="4629025"/>
              <a:ext cx="116775" cy="115325"/>
            </a:xfrm>
            <a:custGeom>
              <a:avLst/>
              <a:gdLst/>
              <a:ahLst/>
              <a:cxnLst/>
              <a:rect l="l" t="t" r="r" b="b"/>
              <a:pathLst>
                <a:path w="4671" h="4613" extrusionOk="0">
                  <a:moveTo>
                    <a:pt x="2336" y="1"/>
                  </a:moveTo>
                  <a:cubicBezTo>
                    <a:pt x="3678" y="1"/>
                    <a:pt x="4670" y="1051"/>
                    <a:pt x="4670" y="2336"/>
                  </a:cubicBezTo>
                  <a:cubicBezTo>
                    <a:pt x="4670" y="3620"/>
                    <a:pt x="3620" y="4612"/>
                    <a:pt x="2336" y="4612"/>
                  </a:cubicBezTo>
                  <a:cubicBezTo>
                    <a:pt x="1051" y="4612"/>
                    <a:pt x="1" y="3561"/>
                    <a:pt x="59" y="2277"/>
                  </a:cubicBezTo>
                  <a:cubicBezTo>
                    <a:pt x="59" y="993"/>
                    <a:pt x="1110" y="1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0" name="Google Shape;5430;p15"/>
            <p:cNvSpPr/>
            <p:nvPr/>
          </p:nvSpPr>
          <p:spPr>
            <a:xfrm>
              <a:off x="3360525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4671" y="2335"/>
                  </a:moveTo>
                  <a:cubicBezTo>
                    <a:pt x="4671" y="3619"/>
                    <a:pt x="3620" y="4670"/>
                    <a:pt x="2277" y="4612"/>
                  </a:cubicBezTo>
                  <a:cubicBezTo>
                    <a:pt x="1052" y="4612"/>
                    <a:pt x="1" y="3561"/>
                    <a:pt x="1" y="2335"/>
                  </a:cubicBezTo>
                  <a:cubicBezTo>
                    <a:pt x="1" y="993"/>
                    <a:pt x="1052" y="0"/>
                    <a:pt x="2394" y="0"/>
                  </a:cubicBezTo>
                  <a:cubicBezTo>
                    <a:pt x="3678" y="0"/>
                    <a:pt x="4671" y="1051"/>
                    <a:pt x="4671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1" name="Google Shape;5431;p15"/>
            <p:cNvSpPr/>
            <p:nvPr/>
          </p:nvSpPr>
          <p:spPr>
            <a:xfrm>
              <a:off x="1889600" y="3890650"/>
              <a:ext cx="113850" cy="112375"/>
            </a:xfrm>
            <a:custGeom>
              <a:avLst/>
              <a:gdLst/>
              <a:ahLst/>
              <a:cxnLst/>
              <a:rect l="l" t="t" r="r" b="b"/>
              <a:pathLst>
                <a:path w="4554" h="4495" extrusionOk="0">
                  <a:moveTo>
                    <a:pt x="4553" y="2277"/>
                  </a:moveTo>
                  <a:cubicBezTo>
                    <a:pt x="4495" y="3503"/>
                    <a:pt x="3503" y="4495"/>
                    <a:pt x="2277" y="4495"/>
                  </a:cubicBezTo>
                  <a:cubicBezTo>
                    <a:pt x="993" y="4436"/>
                    <a:pt x="0" y="3386"/>
                    <a:pt x="59" y="2160"/>
                  </a:cubicBezTo>
                  <a:cubicBezTo>
                    <a:pt x="117" y="934"/>
                    <a:pt x="1109" y="0"/>
                    <a:pt x="2277" y="0"/>
                  </a:cubicBezTo>
                  <a:cubicBezTo>
                    <a:pt x="3561" y="0"/>
                    <a:pt x="4553" y="993"/>
                    <a:pt x="4553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2" name="Google Shape;5432;p15"/>
            <p:cNvSpPr/>
            <p:nvPr/>
          </p:nvSpPr>
          <p:spPr>
            <a:xfrm>
              <a:off x="4345525" y="4872725"/>
              <a:ext cx="112400" cy="112400"/>
            </a:xfrm>
            <a:custGeom>
              <a:avLst/>
              <a:gdLst/>
              <a:ahLst/>
              <a:cxnLst/>
              <a:rect l="l" t="t" r="r" b="b"/>
              <a:pathLst>
                <a:path w="4496" h="4496" extrusionOk="0">
                  <a:moveTo>
                    <a:pt x="2277" y="4495"/>
                  </a:moveTo>
                  <a:cubicBezTo>
                    <a:pt x="993" y="4495"/>
                    <a:pt x="1" y="3444"/>
                    <a:pt x="1" y="2219"/>
                  </a:cubicBezTo>
                  <a:cubicBezTo>
                    <a:pt x="59" y="993"/>
                    <a:pt x="1052" y="1"/>
                    <a:pt x="2336" y="1"/>
                  </a:cubicBezTo>
                  <a:cubicBezTo>
                    <a:pt x="3503" y="59"/>
                    <a:pt x="4495" y="1051"/>
                    <a:pt x="4495" y="2219"/>
                  </a:cubicBezTo>
                  <a:cubicBezTo>
                    <a:pt x="4495" y="3503"/>
                    <a:pt x="3503" y="4495"/>
                    <a:pt x="2277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3" name="Google Shape;5433;p15"/>
            <p:cNvSpPr/>
            <p:nvPr/>
          </p:nvSpPr>
          <p:spPr>
            <a:xfrm>
              <a:off x="2626525" y="4626125"/>
              <a:ext cx="112400" cy="112375"/>
            </a:xfrm>
            <a:custGeom>
              <a:avLst/>
              <a:gdLst/>
              <a:ahLst/>
              <a:cxnLst/>
              <a:rect l="l" t="t" r="r" b="b"/>
              <a:pathLst>
                <a:path w="4496" h="4495" extrusionOk="0">
                  <a:moveTo>
                    <a:pt x="2277" y="0"/>
                  </a:moveTo>
                  <a:cubicBezTo>
                    <a:pt x="3503" y="0"/>
                    <a:pt x="4495" y="1051"/>
                    <a:pt x="4495" y="2276"/>
                  </a:cubicBezTo>
                  <a:cubicBezTo>
                    <a:pt x="4495" y="3502"/>
                    <a:pt x="3444" y="4495"/>
                    <a:pt x="2219" y="4495"/>
                  </a:cubicBezTo>
                  <a:cubicBezTo>
                    <a:pt x="993" y="4495"/>
                    <a:pt x="59" y="3502"/>
                    <a:pt x="1" y="2276"/>
                  </a:cubicBezTo>
                  <a:cubicBezTo>
                    <a:pt x="1" y="1051"/>
                    <a:pt x="1051" y="0"/>
                    <a:pt x="227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4" name="Google Shape;5434;p15"/>
            <p:cNvSpPr/>
            <p:nvPr/>
          </p:nvSpPr>
          <p:spPr>
            <a:xfrm>
              <a:off x="5819400" y="1933775"/>
              <a:ext cx="110925" cy="109475"/>
            </a:xfrm>
            <a:custGeom>
              <a:avLst/>
              <a:gdLst/>
              <a:ahLst/>
              <a:cxnLst/>
              <a:rect l="l" t="t" r="r" b="b"/>
              <a:pathLst>
                <a:path w="4437" h="4379" extrusionOk="0">
                  <a:moveTo>
                    <a:pt x="4436" y="2160"/>
                  </a:moveTo>
                  <a:cubicBezTo>
                    <a:pt x="4436" y="3386"/>
                    <a:pt x="3502" y="4378"/>
                    <a:pt x="2277" y="4378"/>
                  </a:cubicBezTo>
                  <a:cubicBezTo>
                    <a:pt x="992" y="4378"/>
                    <a:pt x="0" y="3444"/>
                    <a:pt x="0" y="2160"/>
                  </a:cubicBezTo>
                  <a:cubicBezTo>
                    <a:pt x="0" y="934"/>
                    <a:pt x="992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5" name="Google Shape;5435;p15"/>
            <p:cNvSpPr/>
            <p:nvPr/>
          </p:nvSpPr>
          <p:spPr>
            <a:xfrm>
              <a:off x="5329075" y="1196850"/>
              <a:ext cx="110925" cy="110925"/>
            </a:xfrm>
            <a:custGeom>
              <a:avLst/>
              <a:gdLst/>
              <a:ahLst/>
              <a:cxnLst/>
              <a:rect l="l" t="t" r="r" b="b"/>
              <a:pathLst>
                <a:path w="4437" h="4437" extrusionOk="0">
                  <a:moveTo>
                    <a:pt x="4437" y="2218"/>
                  </a:moveTo>
                  <a:cubicBezTo>
                    <a:pt x="4437" y="3444"/>
                    <a:pt x="3503" y="4378"/>
                    <a:pt x="2277" y="4437"/>
                  </a:cubicBezTo>
                  <a:cubicBezTo>
                    <a:pt x="993" y="4437"/>
                    <a:pt x="1" y="3444"/>
                    <a:pt x="59" y="2160"/>
                  </a:cubicBezTo>
                  <a:cubicBezTo>
                    <a:pt x="59" y="934"/>
                    <a:pt x="1051" y="0"/>
                    <a:pt x="2277" y="0"/>
                  </a:cubicBezTo>
                  <a:cubicBezTo>
                    <a:pt x="3503" y="0"/>
                    <a:pt x="4437" y="993"/>
                    <a:pt x="4437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6" name="Google Shape;5436;p15"/>
            <p:cNvSpPr/>
            <p:nvPr/>
          </p:nvSpPr>
          <p:spPr>
            <a:xfrm>
              <a:off x="4593600" y="703625"/>
              <a:ext cx="110950" cy="109450"/>
            </a:xfrm>
            <a:custGeom>
              <a:avLst/>
              <a:gdLst/>
              <a:ahLst/>
              <a:cxnLst/>
              <a:rect l="l" t="t" r="r" b="b"/>
              <a:pathLst>
                <a:path w="4438" h="4378" extrusionOk="0">
                  <a:moveTo>
                    <a:pt x="4379" y="2218"/>
                  </a:moveTo>
                  <a:cubicBezTo>
                    <a:pt x="4379" y="3444"/>
                    <a:pt x="3445" y="4378"/>
                    <a:pt x="2219" y="4378"/>
                  </a:cubicBezTo>
                  <a:cubicBezTo>
                    <a:pt x="935" y="4378"/>
                    <a:pt x="1" y="3444"/>
                    <a:pt x="1" y="2160"/>
                  </a:cubicBezTo>
                  <a:cubicBezTo>
                    <a:pt x="59" y="934"/>
                    <a:pt x="993" y="0"/>
                    <a:pt x="2219" y="0"/>
                  </a:cubicBezTo>
                  <a:cubicBezTo>
                    <a:pt x="3445" y="0"/>
                    <a:pt x="4437" y="992"/>
                    <a:pt x="4379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7" name="Google Shape;5437;p15"/>
            <p:cNvSpPr/>
            <p:nvPr/>
          </p:nvSpPr>
          <p:spPr>
            <a:xfrm>
              <a:off x="1648825" y="2174550"/>
              <a:ext cx="110925" cy="112400"/>
            </a:xfrm>
            <a:custGeom>
              <a:avLst/>
              <a:gdLst/>
              <a:ahLst/>
              <a:cxnLst/>
              <a:rect l="l" t="t" r="r" b="b"/>
              <a:pathLst>
                <a:path w="4437" h="4496" extrusionOk="0">
                  <a:moveTo>
                    <a:pt x="4436" y="2277"/>
                  </a:moveTo>
                  <a:cubicBezTo>
                    <a:pt x="4436" y="3503"/>
                    <a:pt x="3503" y="4437"/>
                    <a:pt x="2277" y="4495"/>
                  </a:cubicBezTo>
                  <a:cubicBezTo>
                    <a:pt x="993" y="4495"/>
                    <a:pt x="0" y="3503"/>
                    <a:pt x="0" y="2277"/>
                  </a:cubicBezTo>
                  <a:cubicBezTo>
                    <a:pt x="0" y="993"/>
                    <a:pt x="993" y="1"/>
                    <a:pt x="2218" y="59"/>
                  </a:cubicBezTo>
                  <a:cubicBezTo>
                    <a:pt x="3444" y="59"/>
                    <a:pt x="4436" y="993"/>
                    <a:pt x="4436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8" name="Google Shape;5438;p15"/>
            <p:cNvSpPr/>
            <p:nvPr/>
          </p:nvSpPr>
          <p:spPr>
            <a:xfrm>
              <a:off x="3121225" y="4875650"/>
              <a:ext cx="109450" cy="108000"/>
            </a:xfrm>
            <a:custGeom>
              <a:avLst/>
              <a:gdLst/>
              <a:ahLst/>
              <a:cxnLst/>
              <a:rect l="l" t="t" r="r" b="b"/>
              <a:pathLst>
                <a:path w="4378" h="4320" extrusionOk="0">
                  <a:moveTo>
                    <a:pt x="4378" y="2160"/>
                  </a:moveTo>
                  <a:cubicBezTo>
                    <a:pt x="4378" y="3386"/>
                    <a:pt x="3386" y="4320"/>
                    <a:pt x="2160" y="4320"/>
                  </a:cubicBezTo>
                  <a:cubicBezTo>
                    <a:pt x="934" y="4320"/>
                    <a:pt x="0" y="3327"/>
                    <a:pt x="59" y="2102"/>
                  </a:cubicBezTo>
                  <a:cubicBezTo>
                    <a:pt x="59" y="876"/>
                    <a:pt x="1051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9" name="Google Shape;5439;p15"/>
            <p:cNvSpPr/>
            <p:nvPr/>
          </p:nvSpPr>
          <p:spPr>
            <a:xfrm>
              <a:off x="1648825" y="3401800"/>
              <a:ext cx="110925" cy="109450"/>
            </a:xfrm>
            <a:custGeom>
              <a:avLst/>
              <a:gdLst/>
              <a:ahLst/>
              <a:cxnLst/>
              <a:rect l="l" t="t" r="r" b="b"/>
              <a:pathLst>
                <a:path w="4437" h="4378" extrusionOk="0">
                  <a:moveTo>
                    <a:pt x="59" y="2160"/>
                  </a:moveTo>
                  <a:cubicBezTo>
                    <a:pt x="59" y="934"/>
                    <a:pt x="993" y="0"/>
                    <a:pt x="2277" y="59"/>
                  </a:cubicBezTo>
                  <a:cubicBezTo>
                    <a:pt x="3444" y="59"/>
                    <a:pt x="4436" y="1051"/>
                    <a:pt x="4378" y="2277"/>
                  </a:cubicBezTo>
                  <a:cubicBezTo>
                    <a:pt x="4378" y="3444"/>
                    <a:pt x="3386" y="4378"/>
                    <a:pt x="2218" y="4378"/>
                  </a:cubicBezTo>
                  <a:cubicBezTo>
                    <a:pt x="993" y="4378"/>
                    <a:pt x="0" y="3444"/>
                    <a:pt x="59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0" name="Google Shape;5440;p15"/>
            <p:cNvSpPr/>
            <p:nvPr/>
          </p:nvSpPr>
          <p:spPr>
            <a:xfrm>
              <a:off x="5574225" y="1440550"/>
              <a:ext cx="108025" cy="108000"/>
            </a:xfrm>
            <a:custGeom>
              <a:avLst/>
              <a:gdLst/>
              <a:ahLst/>
              <a:cxnLst/>
              <a:rect l="l" t="t" r="r" b="b"/>
              <a:pathLst>
                <a:path w="4321" h="4320" extrusionOk="0">
                  <a:moveTo>
                    <a:pt x="2161" y="4320"/>
                  </a:moveTo>
                  <a:cubicBezTo>
                    <a:pt x="993" y="4320"/>
                    <a:pt x="1" y="3386"/>
                    <a:pt x="1" y="2218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328" y="0"/>
                    <a:pt x="4320" y="934"/>
                    <a:pt x="4320" y="2160"/>
                  </a:cubicBezTo>
                  <a:cubicBezTo>
                    <a:pt x="4320" y="3327"/>
                    <a:pt x="3386" y="4320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1" name="Google Shape;5441;p15"/>
            <p:cNvSpPr/>
            <p:nvPr/>
          </p:nvSpPr>
          <p:spPr>
            <a:xfrm>
              <a:off x="5820850" y="3649875"/>
              <a:ext cx="108000" cy="108000"/>
            </a:xfrm>
            <a:custGeom>
              <a:avLst/>
              <a:gdLst/>
              <a:ahLst/>
              <a:cxnLst/>
              <a:rect l="l" t="t" r="r" b="b"/>
              <a:pathLst>
                <a:path w="4320" h="4320" extrusionOk="0">
                  <a:moveTo>
                    <a:pt x="2160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1" y="992"/>
                    <a:pt x="993" y="0"/>
                    <a:pt x="2160" y="0"/>
                  </a:cubicBezTo>
                  <a:cubicBezTo>
                    <a:pt x="3328" y="0"/>
                    <a:pt x="4320" y="992"/>
                    <a:pt x="4320" y="2160"/>
                  </a:cubicBezTo>
                  <a:cubicBezTo>
                    <a:pt x="4320" y="3327"/>
                    <a:pt x="3328" y="4320"/>
                    <a:pt x="2160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2" name="Google Shape;5442;p15"/>
            <p:cNvSpPr/>
            <p:nvPr/>
          </p:nvSpPr>
          <p:spPr>
            <a:xfrm>
              <a:off x="5083925" y="950225"/>
              <a:ext cx="109475" cy="109475"/>
            </a:xfrm>
            <a:custGeom>
              <a:avLst/>
              <a:gdLst/>
              <a:ahLst/>
              <a:cxnLst/>
              <a:rect l="l" t="t" r="r" b="b"/>
              <a:pathLst>
                <a:path w="4379" h="4379" extrusionOk="0">
                  <a:moveTo>
                    <a:pt x="4320" y="2161"/>
                  </a:moveTo>
                  <a:cubicBezTo>
                    <a:pt x="4378" y="3328"/>
                    <a:pt x="3386" y="4320"/>
                    <a:pt x="2219" y="4379"/>
                  </a:cubicBezTo>
                  <a:cubicBezTo>
                    <a:pt x="1051" y="4379"/>
                    <a:pt x="59" y="3445"/>
                    <a:pt x="0" y="2219"/>
                  </a:cubicBezTo>
                  <a:cubicBezTo>
                    <a:pt x="0" y="1051"/>
                    <a:pt x="993" y="59"/>
                    <a:pt x="2160" y="59"/>
                  </a:cubicBezTo>
                  <a:cubicBezTo>
                    <a:pt x="3328" y="1"/>
                    <a:pt x="4320" y="993"/>
                    <a:pt x="4320" y="21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3" name="Google Shape;5443;p15"/>
            <p:cNvSpPr/>
            <p:nvPr/>
          </p:nvSpPr>
          <p:spPr>
            <a:xfrm>
              <a:off x="2876050" y="703625"/>
              <a:ext cx="108025" cy="109450"/>
            </a:xfrm>
            <a:custGeom>
              <a:avLst/>
              <a:gdLst/>
              <a:ahLst/>
              <a:cxnLst/>
              <a:rect l="l" t="t" r="r" b="b"/>
              <a:pathLst>
                <a:path w="4321" h="4378" extrusionOk="0">
                  <a:moveTo>
                    <a:pt x="2161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59" y="992"/>
                    <a:pt x="1052" y="0"/>
                    <a:pt x="2219" y="59"/>
                  </a:cubicBezTo>
                  <a:cubicBezTo>
                    <a:pt x="3328" y="59"/>
                    <a:pt x="4320" y="1051"/>
                    <a:pt x="4320" y="2218"/>
                  </a:cubicBezTo>
                  <a:cubicBezTo>
                    <a:pt x="4320" y="3386"/>
                    <a:pt x="3328" y="4378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4" name="Google Shape;5444;p15"/>
            <p:cNvSpPr/>
            <p:nvPr/>
          </p:nvSpPr>
          <p:spPr>
            <a:xfrm>
              <a:off x="5329075" y="4386800"/>
              <a:ext cx="105100" cy="106550"/>
            </a:xfrm>
            <a:custGeom>
              <a:avLst/>
              <a:gdLst/>
              <a:ahLst/>
              <a:cxnLst/>
              <a:rect l="l" t="t" r="r" b="b"/>
              <a:pathLst>
                <a:path w="4204" h="4262" extrusionOk="0">
                  <a:moveTo>
                    <a:pt x="4203" y="2102"/>
                  </a:moveTo>
                  <a:cubicBezTo>
                    <a:pt x="4203" y="3269"/>
                    <a:pt x="3211" y="4203"/>
                    <a:pt x="2102" y="4261"/>
                  </a:cubicBezTo>
                  <a:cubicBezTo>
                    <a:pt x="935" y="4261"/>
                    <a:pt x="1" y="3269"/>
                    <a:pt x="1" y="2102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211" y="0"/>
                    <a:pt x="4203" y="993"/>
                    <a:pt x="4203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5" name="Google Shape;5445;p15"/>
            <p:cNvSpPr/>
            <p:nvPr/>
          </p:nvSpPr>
          <p:spPr>
            <a:xfrm>
              <a:off x="2140600" y="1195400"/>
              <a:ext cx="105075" cy="105075"/>
            </a:xfrm>
            <a:custGeom>
              <a:avLst/>
              <a:gdLst/>
              <a:ahLst/>
              <a:cxnLst/>
              <a:rect l="l" t="t" r="r" b="b"/>
              <a:pathLst>
                <a:path w="4203" h="4203" extrusionOk="0">
                  <a:moveTo>
                    <a:pt x="2102" y="0"/>
                  </a:moveTo>
                  <a:cubicBezTo>
                    <a:pt x="3211" y="0"/>
                    <a:pt x="4203" y="934"/>
                    <a:pt x="4203" y="2101"/>
                  </a:cubicBezTo>
                  <a:cubicBezTo>
                    <a:pt x="4203" y="3269"/>
                    <a:pt x="3269" y="4203"/>
                    <a:pt x="2102" y="4203"/>
                  </a:cubicBezTo>
                  <a:cubicBezTo>
                    <a:pt x="992" y="4203"/>
                    <a:pt x="59" y="3269"/>
                    <a:pt x="0" y="2160"/>
                  </a:cubicBezTo>
                  <a:cubicBezTo>
                    <a:pt x="0" y="992"/>
                    <a:pt x="934" y="58"/>
                    <a:pt x="210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6" name="Google Shape;5446;p15"/>
            <p:cNvSpPr/>
            <p:nvPr/>
          </p:nvSpPr>
          <p:spPr>
            <a:xfrm>
              <a:off x="2388675" y="954600"/>
              <a:ext cx="102175" cy="102175"/>
            </a:xfrm>
            <a:custGeom>
              <a:avLst/>
              <a:gdLst/>
              <a:ahLst/>
              <a:cxnLst/>
              <a:rect l="l" t="t" r="r" b="b"/>
              <a:pathLst>
                <a:path w="4087" h="4087" extrusionOk="0">
                  <a:moveTo>
                    <a:pt x="4086" y="2044"/>
                  </a:moveTo>
                  <a:cubicBezTo>
                    <a:pt x="4086" y="3211"/>
                    <a:pt x="3211" y="4087"/>
                    <a:pt x="2043" y="4087"/>
                  </a:cubicBezTo>
                  <a:cubicBezTo>
                    <a:pt x="876" y="4028"/>
                    <a:pt x="0" y="3153"/>
                    <a:pt x="0" y="1986"/>
                  </a:cubicBezTo>
                  <a:cubicBezTo>
                    <a:pt x="59" y="876"/>
                    <a:pt x="934" y="1"/>
                    <a:pt x="2043" y="1"/>
                  </a:cubicBezTo>
                  <a:cubicBezTo>
                    <a:pt x="3211" y="1"/>
                    <a:pt x="4086" y="876"/>
                    <a:pt x="4086" y="20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7" name="Google Shape;5447;p15"/>
            <p:cNvSpPr/>
            <p:nvPr/>
          </p:nvSpPr>
          <p:spPr>
            <a:xfrm>
              <a:off x="5577150" y="4141650"/>
              <a:ext cx="102175" cy="102150"/>
            </a:xfrm>
            <a:custGeom>
              <a:avLst/>
              <a:gdLst/>
              <a:ahLst/>
              <a:cxnLst/>
              <a:rect l="l" t="t" r="r" b="b"/>
              <a:pathLst>
                <a:path w="4087" h="4086" extrusionOk="0">
                  <a:moveTo>
                    <a:pt x="4087" y="2043"/>
                  </a:moveTo>
                  <a:cubicBezTo>
                    <a:pt x="4087" y="3210"/>
                    <a:pt x="3153" y="4086"/>
                    <a:pt x="2044" y="4086"/>
                  </a:cubicBezTo>
                  <a:cubicBezTo>
                    <a:pt x="876" y="4086"/>
                    <a:pt x="1" y="3210"/>
                    <a:pt x="1" y="2043"/>
                  </a:cubicBezTo>
                  <a:cubicBezTo>
                    <a:pt x="1" y="876"/>
                    <a:pt x="876" y="0"/>
                    <a:pt x="2044" y="0"/>
                  </a:cubicBezTo>
                  <a:cubicBezTo>
                    <a:pt x="3211" y="0"/>
                    <a:pt x="4087" y="934"/>
                    <a:pt x="4087" y="204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8" name="Google Shape;5448;p15"/>
            <p:cNvSpPr/>
            <p:nvPr/>
          </p:nvSpPr>
          <p:spPr>
            <a:xfrm>
              <a:off x="4593600" y="4877100"/>
              <a:ext cx="103650" cy="103650"/>
            </a:xfrm>
            <a:custGeom>
              <a:avLst/>
              <a:gdLst/>
              <a:ahLst/>
              <a:cxnLst/>
              <a:rect l="l" t="t" r="r" b="b"/>
              <a:pathLst>
                <a:path w="4146" h="4146" extrusionOk="0">
                  <a:moveTo>
                    <a:pt x="4087" y="2102"/>
                  </a:moveTo>
                  <a:cubicBezTo>
                    <a:pt x="4087" y="3269"/>
                    <a:pt x="3211" y="4145"/>
                    <a:pt x="2044" y="4145"/>
                  </a:cubicBezTo>
                  <a:cubicBezTo>
                    <a:pt x="877" y="4145"/>
                    <a:pt x="1" y="3211"/>
                    <a:pt x="1" y="2044"/>
                  </a:cubicBezTo>
                  <a:cubicBezTo>
                    <a:pt x="1" y="935"/>
                    <a:pt x="935" y="1"/>
                    <a:pt x="2102" y="59"/>
                  </a:cubicBezTo>
                  <a:cubicBezTo>
                    <a:pt x="3211" y="59"/>
                    <a:pt x="4145" y="935"/>
                    <a:pt x="4087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9" name="Google Shape;5449;p15"/>
            <p:cNvSpPr/>
            <p:nvPr/>
          </p:nvSpPr>
          <p:spPr>
            <a:xfrm>
              <a:off x="1653200" y="1932325"/>
              <a:ext cx="102175" cy="103625"/>
            </a:xfrm>
            <a:custGeom>
              <a:avLst/>
              <a:gdLst/>
              <a:ahLst/>
              <a:cxnLst/>
              <a:rect l="l" t="t" r="r" b="b"/>
              <a:pathLst>
                <a:path w="4087" h="4145" extrusionOk="0">
                  <a:moveTo>
                    <a:pt x="1985" y="4086"/>
                  </a:moveTo>
                  <a:cubicBezTo>
                    <a:pt x="818" y="4086"/>
                    <a:pt x="0" y="3152"/>
                    <a:pt x="0" y="1985"/>
                  </a:cubicBezTo>
                  <a:cubicBezTo>
                    <a:pt x="59" y="876"/>
                    <a:pt x="993" y="0"/>
                    <a:pt x="2160" y="58"/>
                  </a:cubicBezTo>
                  <a:cubicBezTo>
                    <a:pt x="3269" y="117"/>
                    <a:pt x="4086" y="992"/>
                    <a:pt x="4086" y="2160"/>
                  </a:cubicBezTo>
                  <a:cubicBezTo>
                    <a:pt x="4028" y="3269"/>
                    <a:pt x="3152" y="4144"/>
                    <a:pt x="1985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0" name="Google Shape;5450;p15"/>
            <p:cNvSpPr/>
            <p:nvPr/>
          </p:nvSpPr>
          <p:spPr>
            <a:xfrm>
              <a:off x="6067475" y="2673625"/>
              <a:ext cx="100700" cy="100700"/>
            </a:xfrm>
            <a:custGeom>
              <a:avLst/>
              <a:gdLst/>
              <a:ahLst/>
              <a:cxnLst/>
              <a:rect l="l" t="t" r="r" b="b"/>
              <a:pathLst>
                <a:path w="4028" h="4028" extrusionOk="0">
                  <a:moveTo>
                    <a:pt x="2043" y="4028"/>
                  </a:moveTo>
                  <a:cubicBezTo>
                    <a:pt x="934" y="4028"/>
                    <a:pt x="0" y="3152"/>
                    <a:pt x="0" y="2043"/>
                  </a:cubicBezTo>
                  <a:cubicBezTo>
                    <a:pt x="0" y="934"/>
                    <a:pt x="876" y="0"/>
                    <a:pt x="2043" y="59"/>
                  </a:cubicBezTo>
                  <a:cubicBezTo>
                    <a:pt x="3152" y="59"/>
                    <a:pt x="4028" y="934"/>
                    <a:pt x="4028" y="2043"/>
                  </a:cubicBezTo>
                  <a:cubicBezTo>
                    <a:pt x="4028" y="3152"/>
                    <a:pt x="3152" y="4028"/>
                    <a:pt x="2043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1" name="Google Shape;5451;p15"/>
            <p:cNvSpPr/>
            <p:nvPr/>
          </p:nvSpPr>
          <p:spPr>
            <a:xfrm>
              <a:off x="5088300" y="4636325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876" y="4028"/>
                    <a:pt x="1" y="3153"/>
                    <a:pt x="1" y="1985"/>
                  </a:cubicBezTo>
                  <a:cubicBezTo>
                    <a:pt x="1" y="876"/>
                    <a:pt x="876" y="1"/>
                    <a:pt x="1985" y="1"/>
                  </a:cubicBezTo>
                  <a:cubicBezTo>
                    <a:pt x="3153" y="1"/>
                    <a:pt x="4028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2" name="Google Shape;5452;p15"/>
            <p:cNvSpPr/>
            <p:nvPr/>
          </p:nvSpPr>
          <p:spPr>
            <a:xfrm>
              <a:off x="1899825" y="1443475"/>
              <a:ext cx="102150" cy="102150"/>
            </a:xfrm>
            <a:custGeom>
              <a:avLst/>
              <a:gdLst/>
              <a:ahLst/>
              <a:cxnLst/>
              <a:rect l="l" t="t" r="r" b="b"/>
              <a:pathLst>
                <a:path w="4086" h="4086" extrusionOk="0">
                  <a:moveTo>
                    <a:pt x="2101" y="58"/>
                  </a:moveTo>
                  <a:cubicBezTo>
                    <a:pt x="3210" y="58"/>
                    <a:pt x="4086" y="992"/>
                    <a:pt x="4028" y="2101"/>
                  </a:cubicBezTo>
                  <a:cubicBezTo>
                    <a:pt x="4028" y="3210"/>
                    <a:pt x="3094" y="4086"/>
                    <a:pt x="1926" y="4086"/>
                  </a:cubicBezTo>
                  <a:cubicBezTo>
                    <a:pt x="817" y="4028"/>
                    <a:pt x="0" y="3094"/>
                    <a:pt x="58" y="1985"/>
                  </a:cubicBezTo>
                  <a:cubicBezTo>
                    <a:pt x="58" y="876"/>
                    <a:pt x="992" y="0"/>
                    <a:pt x="2101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3" name="Google Shape;5453;p15"/>
            <p:cNvSpPr/>
            <p:nvPr/>
          </p:nvSpPr>
          <p:spPr>
            <a:xfrm>
              <a:off x="6066000" y="2917325"/>
              <a:ext cx="102175" cy="100700"/>
            </a:xfrm>
            <a:custGeom>
              <a:avLst/>
              <a:gdLst/>
              <a:ahLst/>
              <a:cxnLst/>
              <a:rect l="l" t="t" r="r" b="b"/>
              <a:pathLst>
                <a:path w="4087" h="4028" extrusionOk="0">
                  <a:moveTo>
                    <a:pt x="4028" y="2043"/>
                  </a:moveTo>
                  <a:cubicBezTo>
                    <a:pt x="4028" y="3094"/>
                    <a:pt x="3094" y="4028"/>
                    <a:pt x="1985" y="3969"/>
                  </a:cubicBezTo>
                  <a:cubicBezTo>
                    <a:pt x="935" y="3969"/>
                    <a:pt x="1" y="3035"/>
                    <a:pt x="59" y="1926"/>
                  </a:cubicBezTo>
                  <a:cubicBezTo>
                    <a:pt x="118" y="876"/>
                    <a:pt x="993" y="0"/>
                    <a:pt x="2044" y="0"/>
                  </a:cubicBezTo>
                  <a:cubicBezTo>
                    <a:pt x="3153" y="0"/>
                    <a:pt x="4087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4" name="Google Shape;5454;p15"/>
            <p:cNvSpPr/>
            <p:nvPr/>
          </p:nvSpPr>
          <p:spPr>
            <a:xfrm>
              <a:off x="2878975" y="4878575"/>
              <a:ext cx="100725" cy="100700"/>
            </a:xfrm>
            <a:custGeom>
              <a:avLst/>
              <a:gdLst/>
              <a:ahLst/>
              <a:cxnLst/>
              <a:rect l="l" t="t" r="r" b="b"/>
              <a:pathLst>
                <a:path w="4029" h="4028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935" y="4028"/>
                    <a:pt x="1" y="3094"/>
                    <a:pt x="59" y="1985"/>
                  </a:cubicBezTo>
                  <a:cubicBezTo>
                    <a:pt x="59" y="934"/>
                    <a:pt x="935" y="58"/>
                    <a:pt x="1985" y="0"/>
                  </a:cubicBezTo>
                  <a:cubicBezTo>
                    <a:pt x="3094" y="0"/>
                    <a:pt x="4028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5" name="Google Shape;5455;p15"/>
            <p:cNvSpPr/>
            <p:nvPr/>
          </p:nvSpPr>
          <p:spPr>
            <a:xfrm>
              <a:off x="3862525" y="465750"/>
              <a:ext cx="100700" cy="100725"/>
            </a:xfrm>
            <a:custGeom>
              <a:avLst/>
              <a:gdLst/>
              <a:ahLst/>
              <a:cxnLst/>
              <a:rect l="l" t="t" r="r" b="b"/>
              <a:pathLst>
                <a:path w="4028" h="4029" extrusionOk="0">
                  <a:moveTo>
                    <a:pt x="4028" y="1985"/>
                  </a:moveTo>
                  <a:cubicBezTo>
                    <a:pt x="4028" y="3094"/>
                    <a:pt x="3094" y="4028"/>
                    <a:pt x="1985" y="3970"/>
                  </a:cubicBezTo>
                  <a:cubicBezTo>
                    <a:pt x="934" y="3970"/>
                    <a:pt x="0" y="3094"/>
                    <a:pt x="0" y="1985"/>
                  </a:cubicBezTo>
                  <a:cubicBezTo>
                    <a:pt x="0" y="935"/>
                    <a:pt x="934" y="1"/>
                    <a:pt x="1985" y="1"/>
                  </a:cubicBezTo>
                  <a:cubicBezTo>
                    <a:pt x="3036" y="1"/>
                    <a:pt x="3970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6" name="Google Shape;5456;p15"/>
            <p:cNvSpPr/>
            <p:nvPr/>
          </p:nvSpPr>
          <p:spPr>
            <a:xfrm>
              <a:off x="3615900" y="465750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2044" y="4028"/>
                  </a:moveTo>
                  <a:cubicBezTo>
                    <a:pt x="935" y="4028"/>
                    <a:pt x="1" y="3094"/>
                    <a:pt x="1" y="2044"/>
                  </a:cubicBezTo>
                  <a:cubicBezTo>
                    <a:pt x="1" y="935"/>
                    <a:pt x="935" y="1"/>
                    <a:pt x="2044" y="1"/>
                  </a:cubicBezTo>
                  <a:cubicBezTo>
                    <a:pt x="3094" y="1"/>
                    <a:pt x="3970" y="876"/>
                    <a:pt x="4028" y="1985"/>
                  </a:cubicBezTo>
                  <a:cubicBezTo>
                    <a:pt x="4028" y="3036"/>
                    <a:pt x="3153" y="3970"/>
                    <a:pt x="2044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7" name="Google Shape;5457;p15"/>
            <p:cNvSpPr/>
            <p:nvPr/>
          </p:nvSpPr>
          <p:spPr>
            <a:xfrm>
              <a:off x="2143500" y="4389725"/>
              <a:ext cx="100725" cy="99250"/>
            </a:xfrm>
            <a:custGeom>
              <a:avLst/>
              <a:gdLst/>
              <a:ahLst/>
              <a:cxnLst/>
              <a:rect l="l" t="t" r="r" b="b"/>
              <a:pathLst>
                <a:path w="4029" h="3970" extrusionOk="0">
                  <a:moveTo>
                    <a:pt x="3970" y="1985"/>
                  </a:moveTo>
                  <a:cubicBezTo>
                    <a:pt x="4028" y="3035"/>
                    <a:pt x="3095" y="3969"/>
                    <a:pt x="1986" y="3969"/>
                  </a:cubicBezTo>
                  <a:cubicBezTo>
                    <a:pt x="935" y="3969"/>
                    <a:pt x="59" y="3094"/>
                    <a:pt x="1" y="2043"/>
                  </a:cubicBezTo>
                  <a:cubicBezTo>
                    <a:pt x="1" y="934"/>
                    <a:pt x="935" y="0"/>
                    <a:pt x="1986" y="0"/>
                  </a:cubicBezTo>
                  <a:cubicBezTo>
                    <a:pt x="3036" y="0"/>
                    <a:pt x="3970" y="876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8" name="Google Shape;5458;p15"/>
            <p:cNvSpPr/>
            <p:nvPr/>
          </p:nvSpPr>
          <p:spPr>
            <a:xfrm>
              <a:off x="1654650" y="3652775"/>
              <a:ext cx="99250" cy="100725"/>
            </a:xfrm>
            <a:custGeom>
              <a:avLst/>
              <a:gdLst/>
              <a:ahLst/>
              <a:cxnLst/>
              <a:rect l="l" t="t" r="r" b="b"/>
              <a:pathLst>
                <a:path w="3970" h="4029" extrusionOk="0">
                  <a:moveTo>
                    <a:pt x="1985" y="59"/>
                  </a:moveTo>
                  <a:cubicBezTo>
                    <a:pt x="3036" y="1"/>
                    <a:pt x="3970" y="935"/>
                    <a:pt x="3970" y="2044"/>
                  </a:cubicBezTo>
                  <a:cubicBezTo>
                    <a:pt x="3970" y="3095"/>
                    <a:pt x="3094" y="4028"/>
                    <a:pt x="1985" y="4028"/>
                  </a:cubicBezTo>
                  <a:cubicBezTo>
                    <a:pt x="935" y="4028"/>
                    <a:pt x="1" y="3095"/>
                    <a:pt x="1" y="1986"/>
                  </a:cubicBezTo>
                  <a:cubicBezTo>
                    <a:pt x="1" y="935"/>
                    <a:pt x="876" y="59"/>
                    <a:pt x="198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9" name="Google Shape;5459;p15"/>
            <p:cNvSpPr/>
            <p:nvPr/>
          </p:nvSpPr>
          <p:spPr>
            <a:xfrm>
              <a:off x="6067475" y="2428475"/>
              <a:ext cx="99250" cy="99250"/>
            </a:xfrm>
            <a:custGeom>
              <a:avLst/>
              <a:gdLst/>
              <a:ahLst/>
              <a:cxnLst/>
              <a:rect l="l" t="t" r="r" b="b"/>
              <a:pathLst>
                <a:path w="3970" h="3970" extrusionOk="0">
                  <a:moveTo>
                    <a:pt x="1985" y="0"/>
                  </a:moveTo>
                  <a:cubicBezTo>
                    <a:pt x="3035" y="0"/>
                    <a:pt x="3911" y="876"/>
                    <a:pt x="3969" y="1926"/>
                  </a:cubicBezTo>
                  <a:cubicBezTo>
                    <a:pt x="3969" y="2977"/>
                    <a:pt x="3094" y="3911"/>
                    <a:pt x="2043" y="3911"/>
                  </a:cubicBezTo>
                  <a:cubicBezTo>
                    <a:pt x="992" y="3969"/>
                    <a:pt x="59" y="3035"/>
                    <a:pt x="59" y="1985"/>
                  </a:cubicBezTo>
                  <a:cubicBezTo>
                    <a:pt x="0" y="934"/>
                    <a:pt x="934" y="58"/>
                    <a:pt x="198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0" name="Google Shape;5460;p15"/>
            <p:cNvSpPr/>
            <p:nvPr/>
          </p:nvSpPr>
          <p:spPr>
            <a:xfrm>
              <a:off x="4841675" y="709450"/>
              <a:ext cx="99275" cy="99250"/>
            </a:xfrm>
            <a:custGeom>
              <a:avLst/>
              <a:gdLst/>
              <a:ahLst/>
              <a:cxnLst/>
              <a:rect l="l" t="t" r="r" b="b"/>
              <a:pathLst>
                <a:path w="3971" h="3970" extrusionOk="0">
                  <a:moveTo>
                    <a:pt x="3970" y="1985"/>
                  </a:moveTo>
                  <a:cubicBezTo>
                    <a:pt x="3970" y="3036"/>
                    <a:pt x="3036" y="3970"/>
                    <a:pt x="1986" y="3970"/>
                  </a:cubicBezTo>
                  <a:cubicBezTo>
                    <a:pt x="935" y="3911"/>
                    <a:pt x="1" y="2978"/>
                    <a:pt x="59" y="1927"/>
                  </a:cubicBezTo>
                  <a:cubicBezTo>
                    <a:pt x="59" y="876"/>
                    <a:pt x="993" y="1"/>
                    <a:pt x="2044" y="1"/>
                  </a:cubicBezTo>
                  <a:cubicBezTo>
                    <a:pt x="3095" y="1"/>
                    <a:pt x="3970" y="935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1" name="Google Shape;5461;p15"/>
            <p:cNvSpPr/>
            <p:nvPr/>
          </p:nvSpPr>
          <p:spPr>
            <a:xfrm>
              <a:off x="5825225" y="1691525"/>
              <a:ext cx="99250" cy="99275"/>
            </a:xfrm>
            <a:custGeom>
              <a:avLst/>
              <a:gdLst/>
              <a:ahLst/>
              <a:cxnLst/>
              <a:rect l="l" t="t" r="r" b="b"/>
              <a:pathLst>
                <a:path w="3970" h="3971" extrusionOk="0">
                  <a:moveTo>
                    <a:pt x="1985" y="3970"/>
                  </a:moveTo>
                  <a:cubicBezTo>
                    <a:pt x="876" y="3970"/>
                    <a:pt x="1" y="3036"/>
                    <a:pt x="1" y="1986"/>
                  </a:cubicBezTo>
                  <a:cubicBezTo>
                    <a:pt x="1" y="935"/>
                    <a:pt x="935" y="1"/>
                    <a:pt x="1985" y="59"/>
                  </a:cubicBezTo>
                  <a:cubicBezTo>
                    <a:pt x="3036" y="59"/>
                    <a:pt x="3970" y="993"/>
                    <a:pt x="3970" y="2044"/>
                  </a:cubicBezTo>
                  <a:cubicBezTo>
                    <a:pt x="3911" y="3095"/>
                    <a:pt x="3036" y="3970"/>
                    <a:pt x="198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2" name="Google Shape;5462;p15"/>
            <p:cNvSpPr/>
            <p:nvPr/>
          </p:nvSpPr>
          <p:spPr>
            <a:xfrm>
              <a:off x="4106225" y="465750"/>
              <a:ext cx="97800" cy="99250"/>
            </a:xfrm>
            <a:custGeom>
              <a:avLst/>
              <a:gdLst/>
              <a:ahLst/>
              <a:cxnLst/>
              <a:rect l="l" t="t" r="r" b="b"/>
              <a:pathLst>
                <a:path w="3912" h="3970" extrusionOk="0">
                  <a:moveTo>
                    <a:pt x="3911" y="1985"/>
                  </a:moveTo>
                  <a:cubicBezTo>
                    <a:pt x="3911" y="3036"/>
                    <a:pt x="3035" y="3970"/>
                    <a:pt x="1985" y="3970"/>
                  </a:cubicBezTo>
                  <a:cubicBezTo>
                    <a:pt x="934" y="3970"/>
                    <a:pt x="0" y="3036"/>
                    <a:pt x="0" y="1985"/>
                  </a:cubicBezTo>
                  <a:cubicBezTo>
                    <a:pt x="0" y="935"/>
                    <a:pt x="876" y="59"/>
                    <a:pt x="1926" y="59"/>
                  </a:cubicBezTo>
                  <a:cubicBezTo>
                    <a:pt x="2977" y="1"/>
                    <a:pt x="3911" y="935"/>
                    <a:pt x="3911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3" name="Google Shape;5463;p15"/>
            <p:cNvSpPr/>
            <p:nvPr/>
          </p:nvSpPr>
          <p:spPr>
            <a:xfrm>
              <a:off x="2393050" y="4634875"/>
              <a:ext cx="94875" cy="96325"/>
            </a:xfrm>
            <a:custGeom>
              <a:avLst/>
              <a:gdLst/>
              <a:ahLst/>
              <a:cxnLst/>
              <a:rect l="l" t="t" r="r" b="b"/>
              <a:pathLst>
                <a:path w="3795" h="3853" extrusionOk="0">
                  <a:moveTo>
                    <a:pt x="3794" y="1868"/>
                  </a:moveTo>
                  <a:cubicBezTo>
                    <a:pt x="3794" y="2977"/>
                    <a:pt x="2977" y="3794"/>
                    <a:pt x="1926" y="3794"/>
                  </a:cubicBezTo>
                  <a:cubicBezTo>
                    <a:pt x="817" y="3853"/>
                    <a:pt x="0" y="2977"/>
                    <a:pt x="0" y="1868"/>
                  </a:cubicBezTo>
                  <a:cubicBezTo>
                    <a:pt x="0" y="817"/>
                    <a:pt x="817" y="0"/>
                    <a:pt x="1926" y="0"/>
                  </a:cubicBezTo>
                  <a:cubicBezTo>
                    <a:pt x="2977" y="0"/>
                    <a:pt x="3794" y="817"/>
                    <a:pt x="3794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4" name="Google Shape;5464;p15"/>
            <p:cNvSpPr/>
            <p:nvPr/>
          </p:nvSpPr>
          <p:spPr>
            <a:xfrm>
              <a:off x="6068925" y="3165400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3853" y="1985"/>
                  </a:moveTo>
                  <a:cubicBezTo>
                    <a:pt x="3853" y="3035"/>
                    <a:pt x="2977" y="3853"/>
                    <a:pt x="1927" y="3853"/>
                  </a:cubicBezTo>
                  <a:cubicBezTo>
                    <a:pt x="818" y="3853"/>
                    <a:pt x="1" y="2977"/>
                    <a:pt x="59" y="1868"/>
                  </a:cubicBezTo>
                  <a:cubicBezTo>
                    <a:pt x="59" y="817"/>
                    <a:pt x="934" y="0"/>
                    <a:pt x="1985" y="0"/>
                  </a:cubicBezTo>
                  <a:cubicBezTo>
                    <a:pt x="3036" y="59"/>
                    <a:pt x="3853" y="934"/>
                    <a:pt x="3853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5" name="Google Shape;5465;p15"/>
            <p:cNvSpPr/>
            <p:nvPr/>
          </p:nvSpPr>
          <p:spPr>
            <a:xfrm>
              <a:off x="3370750" y="467225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1868" y="3853"/>
                  </a:moveTo>
                  <a:cubicBezTo>
                    <a:pt x="818" y="3794"/>
                    <a:pt x="0" y="2977"/>
                    <a:pt x="59" y="1868"/>
                  </a:cubicBezTo>
                  <a:cubicBezTo>
                    <a:pt x="59" y="817"/>
                    <a:pt x="934" y="0"/>
                    <a:pt x="1985" y="59"/>
                  </a:cubicBezTo>
                  <a:cubicBezTo>
                    <a:pt x="3094" y="59"/>
                    <a:pt x="3853" y="934"/>
                    <a:pt x="3853" y="1985"/>
                  </a:cubicBezTo>
                  <a:cubicBezTo>
                    <a:pt x="3795" y="3094"/>
                    <a:pt x="2977" y="3853"/>
                    <a:pt x="1868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6" name="Google Shape;5466;p15"/>
            <p:cNvSpPr/>
            <p:nvPr/>
          </p:nvSpPr>
          <p:spPr>
            <a:xfrm>
              <a:off x="5828150" y="3902325"/>
              <a:ext cx="93425" cy="94875"/>
            </a:xfrm>
            <a:custGeom>
              <a:avLst/>
              <a:gdLst/>
              <a:ahLst/>
              <a:cxnLst/>
              <a:rect l="l" t="t" r="r" b="b"/>
              <a:pathLst>
                <a:path w="3737" h="3795" extrusionOk="0">
                  <a:moveTo>
                    <a:pt x="3736" y="1926"/>
                  </a:moveTo>
                  <a:cubicBezTo>
                    <a:pt x="3736" y="3036"/>
                    <a:pt x="2861" y="3794"/>
                    <a:pt x="1810" y="3794"/>
                  </a:cubicBezTo>
                  <a:cubicBezTo>
                    <a:pt x="759" y="3736"/>
                    <a:pt x="0" y="2919"/>
                    <a:pt x="0" y="1926"/>
                  </a:cubicBezTo>
                  <a:cubicBezTo>
                    <a:pt x="0" y="817"/>
                    <a:pt x="876" y="0"/>
                    <a:pt x="1927" y="59"/>
                  </a:cubicBezTo>
                  <a:cubicBezTo>
                    <a:pt x="2977" y="59"/>
                    <a:pt x="3736" y="876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7" name="Google Shape;5467;p15"/>
            <p:cNvSpPr/>
            <p:nvPr/>
          </p:nvSpPr>
          <p:spPr>
            <a:xfrm>
              <a:off x="1899825" y="4146025"/>
              <a:ext cx="94875" cy="94875"/>
            </a:xfrm>
            <a:custGeom>
              <a:avLst/>
              <a:gdLst/>
              <a:ahLst/>
              <a:cxnLst/>
              <a:rect l="l" t="t" r="r" b="b"/>
              <a:pathLst>
                <a:path w="3795" h="3795" extrusionOk="0">
                  <a:moveTo>
                    <a:pt x="3794" y="1926"/>
                  </a:moveTo>
                  <a:cubicBezTo>
                    <a:pt x="3736" y="2977"/>
                    <a:pt x="2919" y="3794"/>
                    <a:pt x="1810" y="3794"/>
                  </a:cubicBezTo>
                  <a:cubicBezTo>
                    <a:pt x="759" y="3736"/>
                    <a:pt x="0" y="2919"/>
                    <a:pt x="0" y="1810"/>
                  </a:cubicBezTo>
                  <a:cubicBezTo>
                    <a:pt x="58" y="759"/>
                    <a:pt x="876" y="0"/>
                    <a:pt x="1868" y="0"/>
                  </a:cubicBezTo>
                  <a:cubicBezTo>
                    <a:pt x="2977" y="0"/>
                    <a:pt x="3794" y="817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8" name="Google Shape;5468;p15"/>
            <p:cNvSpPr/>
            <p:nvPr/>
          </p:nvSpPr>
          <p:spPr>
            <a:xfrm>
              <a:off x="2639650" y="712375"/>
              <a:ext cx="94875" cy="93425"/>
            </a:xfrm>
            <a:custGeom>
              <a:avLst/>
              <a:gdLst/>
              <a:ahLst/>
              <a:cxnLst/>
              <a:rect l="l" t="t" r="r" b="b"/>
              <a:pathLst>
                <a:path w="3795" h="3737" extrusionOk="0">
                  <a:moveTo>
                    <a:pt x="1927" y="3736"/>
                  </a:moveTo>
                  <a:cubicBezTo>
                    <a:pt x="876" y="3736"/>
                    <a:pt x="59" y="2919"/>
                    <a:pt x="59" y="1868"/>
                  </a:cubicBezTo>
                  <a:cubicBezTo>
                    <a:pt x="1" y="818"/>
                    <a:pt x="818" y="0"/>
                    <a:pt x="1869" y="0"/>
                  </a:cubicBezTo>
                  <a:cubicBezTo>
                    <a:pt x="2919" y="0"/>
                    <a:pt x="3737" y="818"/>
                    <a:pt x="3737" y="1810"/>
                  </a:cubicBezTo>
                  <a:cubicBezTo>
                    <a:pt x="3795" y="2861"/>
                    <a:pt x="2978" y="3678"/>
                    <a:pt x="1927" y="37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9" name="Google Shape;5469;p15"/>
            <p:cNvSpPr/>
            <p:nvPr/>
          </p:nvSpPr>
          <p:spPr>
            <a:xfrm>
              <a:off x="6070375" y="2184775"/>
              <a:ext cx="93425" cy="91950"/>
            </a:xfrm>
            <a:custGeom>
              <a:avLst/>
              <a:gdLst/>
              <a:ahLst/>
              <a:cxnLst/>
              <a:rect l="l" t="t" r="r" b="b"/>
              <a:pathLst>
                <a:path w="3737" h="3678" extrusionOk="0">
                  <a:moveTo>
                    <a:pt x="3737" y="1868"/>
                  </a:moveTo>
                  <a:cubicBezTo>
                    <a:pt x="3737" y="2860"/>
                    <a:pt x="2861" y="3678"/>
                    <a:pt x="1869" y="3678"/>
                  </a:cubicBezTo>
                  <a:cubicBezTo>
                    <a:pt x="876" y="3678"/>
                    <a:pt x="1" y="2802"/>
                    <a:pt x="59" y="1810"/>
                  </a:cubicBezTo>
                  <a:cubicBezTo>
                    <a:pt x="59" y="817"/>
                    <a:pt x="935" y="0"/>
                    <a:pt x="1927" y="0"/>
                  </a:cubicBezTo>
                  <a:cubicBezTo>
                    <a:pt x="2919" y="59"/>
                    <a:pt x="3737" y="876"/>
                    <a:pt x="3737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0" name="Google Shape;5470;p15"/>
            <p:cNvSpPr/>
            <p:nvPr/>
          </p:nvSpPr>
          <p:spPr>
            <a:xfrm>
              <a:off x="3862525" y="5129550"/>
              <a:ext cx="91950" cy="91975"/>
            </a:xfrm>
            <a:custGeom>
              <a:avLst/>
              <a:gdLst/>
              <a:ahLst/>
              <a:cxnLst/>
              <a:rect l="l" t="t" r="r" b="b"/>
              <a:pathLst>
                <a:path w="3678" h="3679" extrusionOk="0">
                  <a:moveTo>
                    <a:pt x="3678" y="1869"/>
                  </a:moveTo>
                  <a:cubicBezTo>
                    <a:pt x="3678" y="2861"/>
                    <a:pt x="2860" y="3678"/>
                    <a:pt x="1868" y="3678"/>
                  </a:cubicBezTo>
                  <a:cubicBezTo>
                    <a:pt x="876" y="3678"/>
                    <a:pt x="0" y="2803"/>
                    <a:pt x="0" y="1810"/>
                  </a:cubicBezTo>
                  <a:cubicBezTo>
                    <a:pt x="59" y="818"/>
                    <a:pt x="934" y="1"/>
                    <a:pt x="1868" y="59"/>
                  </a:cubicBezTo>
                  <a:cubicBezTo>
                    <a:pt x="2860" y="59"/>
                    <a:pt x="3678" y="876"/>
                    <a:pt x="3678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1" name="Google Shape;5471;p15"/>
            <p:cNvSpPr/>
            <p:nvPr/>
          </p:nvSpPr>
          <p:spPr>
            <a:xfrm>
              <a:off x="4357200" y="470125"/>
              <a:ext cx="91975" cy="91975"/>
            </a:xfrm>
            <a:custGeom>
              <a:avLst/>
              <a:gdLst/>
              <a:ahLst/>
              <a:cxnLst/>
              <a:rect l="l" t="t" r="r" b="b"/>
              <a:pathLst>
                <a:path w="3679" h="3679" extrusionOk="0">
                  <a:moveTo>
                    <a:pt x="3620" y="1810"/>
                  </a:moveTo>
                  <a:cubicBezTo>
                    <a:pt x="3678" y="2744"/>
                    <a:pt x="2861" y="3620"/>
                    <a:pt x="1869" y="3678"/>
                  </a:cubicBezTo>
                  <a:cubicBezTo>
                    <a:pt x="876" y="3678"/>
                    <a:pt x="1" y="2803"/>
                    <a:pt x="1" y="1810"/>
                  </a:cubicBezTo>
                  <a:cubicBezTo>
                    <a:pt x="1" y="876"/>
                    <a:pt x="818" y="1"/>
                    <a:pt x="1810" y="1"/>
                  </a:cubicBezTo>
                  <a:cubicBezTo>
                    <a:pt x="2744" y="1"/>
                    <a:pt x="3620" y="818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2" name="Google Shape;5472;p15"/>
            <p:cNvSpPr/>
            <p:nvPr/>
          </p:nvSpPr>
          <p:spPr>
            <a:xfrm>
              <a:off x="3620275" y="5131025"/>
              <a:ext cx="91975" cy="90500"/>
            </a:xfrm>
            <a:custGeom>
              <a:avLst/>
              <a:gdLst/>
              <a:ahLst/>
              <a:cxnLst/>
              <a:rect l="l" t="t" r="r" b="b"/>
              <a:pathLst>
                <a:path w="3679" h="3620" extrusionOk="0">
                  <a:moveTo>
                    <a:pt x="1869" y="3619"/>
                  </a:moveTo>
                  <a:cubicBezTo>
                    <a:pt x="876" y="3619"/>
                    <a:pt x="1" y="2744"/>
                    <a:pt x="1" y="1810"/>
                  </a:cubicBezTo>
                  <a:cubicBezTo>
                    <a:pt x="1" y="817"/>
                    <a:pt x="876" y="0"/>
                    <a:pt x="1869" y="0"/>
                  </a:cubicBezTo>
                  <a:cubicBezTo>
                    <a:pt x="2803" y="0"/>
                    <a:pt x="3620" y="817"/>
                    <a:pt x="3620" y="1751"/>
                  </a:cubicBezTo>
                  <a:cubicBezTo>
                    <a:pt x="3678" y="2744"/>
                    <a:pt x="2803" y="3619"/>
                    <a:pt x="186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3" name="Google Shape;5473;p15"/>
            <p:cNvSpPr/>
            <p:nvPr/>
          </p:nvSpPr>
          <p:spPr>
            <a:xfrm>
              <a:off x="1412425" y="2921700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19" y="1810"/>
                  </a:moveTo>
                  <a:cubicBezTo>
                    <a:pt x="3619" y="2802"/>
                    <a:pt x="2802" y="3619"/>
                    <a:pt x="1810" y="3619"/>
                  </a:cubicBezTo>
                  <a:cubicBezTo>
                    <a:pt x="818" y="3619"/>
                    <a:pt x="0" y="2802"/>
                    <a:pt x="0" y="1810"/>
                  </a:cubicBezTo>
                  <a:cubicBezTo>
                    <a:pt x="0" y="876"/>
                    <a:pt x="818" y="59"/>
                    <a:pt x="1751" y="0"/>
                  </a:cubicBezTo>
                  <a:cubicBezTo>
                    <a:pt x="2744" y="0"/>
                    <a:pt x="3561" y="817"/>
                    <a:pt x="3619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4" name="Google Shape;5474;p15"/>
            <p:cNvSpPr/>
            <p:nvPr/>
          </p:nvSpPr>
          <p:spPr>
            <a:xfrm>
              <a:off x="4846075" y="4884400"/>
              <a:ext cx="91950" cy="90500"/>
            </a:xfrm>
            <a:custGeom>
              <a:avLst/>
              <a:gdLst/>
              <a:ahLst/>
              <a:cxnLst/>
              <a:rect l="l" t="t" r="r" b="b"/>
              <a:pathLst>
                <a:path w="3678" h="3620" extrusionOk="0">
                  <a:moveTo>
                    <a:pt x="1868" y="1"/>
                  </a:moveTo>
                  <a:cubicBezTo>
                    <a:pt x="2802" y="1"/>
                    <a:pt x="3677" y="876"/>
                    <a:pt x="3619" y="1810"/>
                  </a:cubicBezTo>
                  <a:cubicBezTo>
                    <a:pt x="3619" y="2802"/>
                    <a:pt x="2743" y="3620"/>
                    <a:pt x="1751" y="3620"/>
                  </a:cubicBezTo>
                  <a:cubicBezTo>
                    <a:pt x="817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5" name="Google Shape;5475;p15"/>
            <p:cNvSpPr/>
            <p:nvPr/>
          </p:nvSpPr>
          <p:spPr>
            <a:xfrm>
              <a:off x="1659025" y="1695925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20" y="1810"/>
                  </a:moveTo>
                  <a:cubicBezTo>
                    <a:pt x="3620" y="2802"/>
                    <a:pt x="2803" y="3619"/>
                    <a:pt x="1810" y="3619"/>
                  </a:cubicBezTo>
                  <a:cubicBezTo>
                    <a:pt x="818" y="3619"/>
                    <a:pt x="1" y="2802"/>
                    <a:pt x="1" y="1810"/>
                  </a:cubicBezTo>
                  <a:cubicBezTo>
                    <a:pt x="1" y="876"/>
                    <a:pt x="818" y="58"/>
                    <a:pt x="1752" y="0"/>
                  </a:cubicBezTo>
                  <a:cubicBezTo>
                    <a:pt x="2744" y="0"/>
                    <a:pt x="3562" y="817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6" name="Google Shape;5476;p15"/>
            <p:cNvSpPr/>
            <p:nvPr/>
          </p:nvSpPr>
          <p:spPr>
            <a:xfrm>
              <a:off x="1412425" y="2675075"/>
              <a:ext cx="90500" cy="91975"/>
            </a:xfrm>
            <a:custGeom>
              <a:avLst/>
              <a:gdLst/>
              <a:ahLst/>
              <a:cxnLst/>
              <a:rect l="l" t="t" r="r" b="b"/>
              <a:pathLst>
                <a:path w="3620" h="3679" extrusionOk="0">
                  <a:moveTo>
                    <a:pt x="1810" y="1"/>
                  </a:moveTo>
                  <a:cubicBezTo>
                    <a:pt x="2802" y="59"/>
                    <a:pt x="3619" y="935"/>
                    <a:pt x="3619" y="1869"/>
                  </a:cubicBezTo>
                  <a:cubicBezTo>
                    <a:pt x="3561" y="2861"/>
                    <a:pt x="2685" y="3678"/>
                    <a:pt x="1751" y="3620"/>
                  </a:cubicBezTo>
                  <a:cubicBezTo>
                    <a:pt x="759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7" name="Google Shape;5477;p15"/>
            <p:cNvSpPr/>
            <p:nvPr/>
          </p:nvSpPr>
          <p:spPr>
            <a:xfrm>
              <a:off x="5340750" y="9619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2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744"/>
                    <a:pt x="1" y="1752"/>
                  </a:cubicBezTo>
                  <a:cubicBezTo>
                    <a:pt x="1" y="760"/>
                    <a:pt x="759" y="1"/>
                    <a:pt x="1752" y="1"/>
                  </a:cubicBezTo>
                  <a:cubicBezTo>
                    <a:pt x="2744" y="1"/>
                    <a:pt x="3503" y="760"/>
                    <a:pt x="3503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8" name="Google Shape;5478;p15"/>
            <p:cNvSpPr/>
            <p:nvPr/>
          </p:nvSpPr>
          <p:spPr>
            <a:xfrm>
              <a:off x="5584450" y="120852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1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685"/>
                    <a:pt x="1" y="1751"/>
                  </a:cubicBezTo>
                  <a:cubicBezTo>
                    <a:pt x="1" y="759"/>
                    <a:pt x="759" y="0"/>
                    <a:pt x="1752" y="0"/>
                  </a:cubicBezTo>
                  <a:cubicBezTo>
                    <a:pt x="2744" y="0"/>
                    <a:pt x="3503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9" name="Google Shape;5479;p15"/>
            <p:cNvSpPr/>
            <p:nvPr/>
          </p:nvSpPr>
          <p:spPr>
            <a:xfrm>
              <a:off x="3132900" y="4716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2" y="1751"/>
                  </a:moveTo>
                  <a:cubicBezTo>
                    <a:pt x="3502" y="2744"/>
                    <a:pt x="2744" y="3503"/>
                    <a:pt x="1751" y="3503"/>
                  </a:cubicBezTo>
                  <a:cubicBezTo>
                    <a:pt x="759" y="3503"/>
                    <a:pt x="0" y="2744"/>
                    <a:pt x="0" y="1751"/>
                  </a:cubicBezTo>
                  <a:cubicBezTo>
                    <a:pt x="0" y="817"/>
                    <a:pt x="759" y="0"/>
                    <a:pt x="1751" y="0"/>
                  </a:cubicBezTo>
                  <a:cubicBezTo>
                    <a:pt x="2685" y="0"/>
                    <a:pt x="3502" y="759"/>
                    <a:pt x="3502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0" name="Google Shape;5480;p15"/>
            <p:cNvSpPr/>
            <p:nvPr/>
          </p:nvSpPr>
          <p:spPr>
            <a:xfrm>
              <a:off x="6073300" y="341347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1752" y="3502"/>
                  </a:moveTo>
                  <a:cubicBezTo>
                    <a:pt x="759" y="3502"/>
                    <a:pt x="1" y="2685"/>
                    <a:pt x="1" y="1751"/>
                  </a:cubicBezTo>
                  <a:cubicBezTo>
                    <a:pt x="1" y="759"/>
                    <a:pt x="818" y="0"/>
                    <a:pt x="1810" y="0"/>
                  </a:cubicBezTo>
                  <a:cubicBezTo>
                    <a:pt x="2744" y="0"/>
                    <a:pt x="3503" y="759"/>
                    <a:pt x="3503" y="1751"/>
                  </a:cubicBezTo>
                  <a:cubicBezTo>
                    <a:pt x="3503" y="2744"/>
                    <a:pt x="2744" y="3502"/>
                    <a:pt x="1752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1" name="Google Shape;5481;p15"/>
            <p:cNvSpPr/>
            <p:nvPr/>
          </p:nvSpPr>
          <p:spPr>
            <a:xfrm>
              <a:off x="1413875" y="2434300"/>
              <a:ext cx="87575" cy="86125"/>
            </a:xfrm>
            <a:custGeom>
              <a:avLst/>
              <a:gdLst/>
              <a:ahLst/>
              <a:cxnLst/>
              <a:rect l="l" t="t" r="r" b="b"/>
              <a:pathLst>
                <a:path w="3503" h="3445" extrusionOk="0">
                  <a:moveTo>
                    <a:pt x="1752" y="3444"/>
                  </a:moveTo>
                  <a:cubicBezTo>
                    <a:pt x="760" y="3444"/>
                    <a:pt x="1" y="2744"/>
                    <a:pt x="1" y="1752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744" y="1"/>
                    <a:pt x="3445" y="759"/>
                    <a:pt x="3503" y="1693"/>
                  </a:cubicBezTo>
                  <a:cubicBezTo>
                    <a:pt x="3503" y="2686"/>
                    <a:pt x="2744" y="3444"/>
                    <a:pt x="1752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2" name="Google Shape;5482;p15"/>
            <p:cNvSpPr/>
            <p:nvPr/>
          </p:nvSpPr>
          <p:spPr>
            <a:xfrm>
              <a:off x="4112050" y="5131025"/>
              <a:ext cx="87575" cy="89025"/>
            </a:xfrm>
            <a:custGeom>
              <a:avLst/>
              <a:gdLst/>
              <a:ahLst/>
              <a:cxnLst/>
              <a:rect l="l" t="t" r="r" b="b"/>
              <a:pathLst>
                <a:path w="3503" h="3561" extrusionOk="0">
                  <a:moveTo>
                    <a:pt x="3503" y="1751"/>
                  </a:moveTo>
                  <a:cubicBezTo>
                    <a:pt x="3503" y="2744"/>
                    <a:pt x="2744" y="3561"/>
                    <a:pt x="1752" y="3561"/>
                  </a:cubicBezTo>
                  <a:cubicBezTo>
                    <a:pt x="760" y="3561"/>
                    <a:pt x="1" y="2802"/>
                    <a:pt x="1" y="1810"/>
                  </a:cubicBezTo>
                  <a:cubicBezTo>
                    <a:pt x="1" y="817"/>
                    <a:pt x="701" y="59"/>
                    <a:pt x="1693" y="59"/>
                  </a:cubicBezTo>
                  <a:cubicBezTo>
                    <a:pt x="2686" y="0"/>
                    <a:pt x="3445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3" name="Google Shape;5483;p15"/>
            <p:cNvSpPr/>
            <p:nvPr/>
          </p:nvSpPr>
          <p:spPr>
            <a:xfrm>
              <a:off x="1413875" y="317122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5"/>
                    <a:pt x="1693" y="3445"/>
                  </a:cubicBezTo>
                  <a:cubicBezTo>
                    <a:pt x="760" y="3386"/>
                    <a:pt x="1" y="2627"/>
                    <a:pt x="59" y="1693"/>
                  </a:cubicBezTo>
                  <a:cubicBezTo>
                    <a:pt x="59" y="759"/>
                    <a:pt x="818" y="1"/>
                    <a:pt x="1752" y="1"/>
                  </a:cubicBezTo>
                  <a:cubicBezTo>
                    <a:pt x="2744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4" name="Google Shape;5484;p15"/>
            <p:cNvSpPr/>
            <p:nvPr/>
          </p:nvSpPr>
          <p:spPr>
            <a:xfrm>
              <a:off x="3376575" y="513247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4"/>
                    <a:pt x="1752" y="3444"/>
                  </a:cubicBezTo>
                  <a:cubicBezTo>
                    <a:pt x="760" y="3444"/>
                    <a:pt x="1" y="2686"/>
                    <a:pt x="1" y="1693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686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5" name="Google Shape;5485;p15"/>
            <p:cNvSpPr/>
            <p:nvPr/>
          </p:nvSpPr>
          <p:spPr>
            <a:xfrm>
              <a:off x="2639650" y="4887325"/>
              <a:ext cx="86125" cy="84650"/>
            </a:xfrm>
            <a:custGeom>
              <a:avLst/>
              <a:gdLst/>
              <a:ahLst/>
              <a:cxnLst/>
              <a:rect l="l" t="t" r="r" b="b"/>
              <a:pathLst>
                <a:path w="3445" h="3386" extrusionOk="0">
                  <a:moveTo>
                    <a:pt x="3445" y="1693"/>
                  </a:moveTo>
                  <a:cubicBezTo>
                    <a:pt x="3445" y="2627"/>
                    <a:pt x="2628" y="3386"/>
                    <a:pt x="1694" y="3386"/>
                  </a:cubicBezTo>
                  <a:cubicBezTo>
                    <a:pt x="760" y="3327"/>
                    <a:pt x="1" y="2569"/>
                    <a:pt x="59" y="1635"/>
                  </a:cubicBezTo>
                  <a:cubicBezTo>
                    <a:pt x="59" y="701"/>
                    <a:pt x="818" y="0"/>
                    <a:pt x="1752" y="0"/>
                  </a:cubicBezTo>
                  <a:cubicBezTo>
                    <a:pt x="2686" y="0"/>
                    <a:pt x="3445" y="759"/>
                    <a:pt x="3445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6" name="Google Shape;5486;p15"/>
            <p:cNvSpPr/>
            <p:nvPr/>
          </p:nvSpPr>
          <p:spPr>
            <a:xfrm>
              <a:off x="1661950" y="3903775"/>
              <a:ext cx="84675" cy="86125"/>
            </a:xfrm>
            <a:custGeom>
              <a:avLst/>
              <a:gdLst/>
              <a:ahLst/>
              <a:cxnLst/>
              <a:rect l="l" t="t" r="r" b="b"/>
              <a:pathLst>
                <a:path w="3387" h="3445" extrusionOk="0">
                  <a:moveTo>
                    <a:pt x="1693" y="1"/>
                  </a:moveTo>
                  <a:cubicBezTo>
                    <a:pt x="2627" y="1"/>
                    <a:pt x="3386" y="818"/>
                    <a:pt x="3386" y="1752"/>
                  </a:cubicBezTo>
                  <a:cubicBezTo>
                    <a:pt x="3386" y="2686"/>
                    <a:pt x="2569" y="3444"/>
                    <a:pt x="1635" y="3386"/>
                  </a:cubicBezTo>
                  <a:cubicBezTo>
                    <a:pt x="701" y="3386"/>
                    <a:pt x="1" y="2627"/>
                    <a:pt x="1" y="1693"/>
                  </a:cubicBezTo>
                  <a:cubicBezTo>
                    <a:pt x="1" y="759"/>
                    <a:pt x="759" y="1"/>
                    <a:pt x="16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7" name="Google Shape;5487;p15"/>
            <p:cNvSpPr/>
            <p:nvPr/>
          </p:nvSpPr>
          <p:spPr>
            <a:xfrm>
              <a:off x="5587375" y="4398475"/>
              <a:ext cx="81725" cy="81725"/>
            </a:xfrm>
            <a:custGeom>
              <a:avLst/>
              <a:gdLst/>
              <a:ahLst/>
              <a:cxnLst/>
              <a:rect l="l" t="t" r="r" b="b"/>
              <a:pathLst>
                <a:path w="3269" h="3269" extrusionOk="0">
                  <a:moveTo>
                    <a:pt x="1635" y="3269"/>
                  </a:moveTo>
                  <a:cubicBezTo>
                    <a:pt x="701" y="3269"/>
                    <a:pt x="0" y="2510"/>
                    <a:pt x="0" y="1635"/>
                  </a:cubicBezTo>
                  <a:cubicBezTo>
                    <a:pt x="0" y="759"/>
                    <a:pt x="759" y="0"/>
                    <a:pt x="1693" y="0"/>
                  </a:cubicBezTo>
                  <a:cubicBezTo>
                    <a:pt x="2569" y="59"/>
                    <a:pt x="3269" y="817"/>
                    <a:pt x="3269" y="1693"/>
                  </a:cubicBezTo>
                  <a:cubicBezTo>
                    <a:pt x="3211" y="2569"/>
                    <a:pt x="2510" y="3269"/>
                    <a:pt x="1635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8" name="Google Shape;5488;p15"/>
            <p:cNvSpPr/>
            <p:nvPr/>
          </p:nvSpPr>
          <p:spPr>
            <a:xfrm>
              <a:off x="6076225" y="1948375"/>
              <a:ext cx="81750" cy="81725"/>
            </a:xfrm>
            <a:custGeom>
              <a:avLst/>
              <a:gdLst/>
              <a:ahLst/>
              <a:cxnLst/>
              <a:rect l="l" t="t" r="r" b="b"/>
              <a:pathLst>
                <a:path w="3270" h="3269" extrusionOk="0">
                  <a:moveTo>
                    <a:pt x="1693" y="3211"/>
                  </a:moveTo>
                  <a:cubicBezTo>
                    <a:pt x="818" y="3269"/>
                    <a:pt x="59" y="2510"/>
                    <a:pt x="0" y="1635"/>
                  </a:cubicBezTo>
                  <a:cubicBezTo>
                    <a:pt x="0" y="759"/>
                    <a:pt x="759" y="0"/>
                    <a:pt x="1635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452"/>
                    <a:pt x="2569" y="3211"/>
                    <a:pt x="169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9" name="Google Shape;5489;p15"/>
            <p:cNvSpPr/>
            <p:nvPr/>
          </p:nvSpPr>
          <p:spPr>
            <a:xfrm>
              <a:off x="2152275" y="964825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3269" y="1635"/>
                  </a:moveTo>
                  <a:cubicBezTo>
                    <a:pt x="3269" y="2510"/>
                    <a:pt x="2568" y="3211"/>
                    <a:pt x="1693" y="3269"/>
                  </a:cubicBezTo>
                  <a:cubicBezTo>
                    <a:pt x="759" y="3269"/>
                    <a:pt x="0" y="2510"/>
                    <a:pt x="59" y="1577"/>
                  </a:cubicBezTo>
                  <a:cubicBezTo>
                    <a:pt x="59" y="701"/>
                    <a:pt x="817" y="0"/>
                    <a:pt x="1693" y="0"/>
                  </a:cubicBezTo>
                  <a:cubicBezTo>
                    <a:pt x="2568" y="0"/>
                    <a:pt x="3269" y="759"/>
                    <a:pt x="3269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0" name="Google Shape;5490;p15"/>
            <p:cNvSpPr/>
            <p:nvPr/>
          </p:nvSpPr>
          <p:spPr>
            <a:xfrm>
              <a:off x="5833975" y="1453675"/>
              <a:ext cx="81750" cy="81750"/>
            </a:xfrm>
            <a:custGeom>
              <a:avLst/>
              <a:gdLst/>
              <a:ahLst/>
              <a:cxnLst/>
              <a:rect l="l" t="t" r="r" b="b"/>
              <a:pathLst>
                <a:path w="3270" h="3270" extrusionOk="0">
                  <a:moveTo>
                    <a:pt x="3270" y="1635"/>
                  </a:moveTo>
                  <a:cubicBezTo>
                    <a:pt x="3270" y="2511"/>
                    <a:pt x="2511" y="3269"/>
                    <a:pt x="1635" y="3269"/>
                  </a:cubicBezTo>
                  <a:cubicBezTo>
                    <a:pt x="760" y="3269"/>
                    <a:pt x="1" y="2511"/>
                    <a:pt x="1" y="1635"/>
                  </a:cubicBezTo>
                  <a:cubicBezTo>
                    <a:pt x="1" y="759"/>
                    <a:pt x="760" y="1"/>
                    <a:pt x="1635" y="1"/>
                  </a:cubicBezTo>
                  <a:cubicBezTo>
                    <a:pt x="2511" y="1"/>
                    <a:pt x="3211" y="759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1" name="Google Shape;5491;p15"/>
            <p:cNvSpPr/>
            <p:nvPr/>
          </p:nvSpPr>
          <p:spPr>
            <a:xfrm>
              <a:off x="4361600" y="5135400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1634" y="3269"/>
                  </a:moveTo>
                  <a:cubicBezTo>
                    <a:pt x="759" y="3269"/>
                    <a:pt x="58" y="2569"/>
                    <a:pt x="0" y="1693"/>
                  </a:cubicBezTo>
                  <a:cubicBezTo>
                    <a:pt x="0" y="759"/>
                    <a:pt x="700" y="0"/>
                    <a:pt x="1634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510"/>
                    <a:pt x="2510" y="3211"/>
                    <a:pt x="1634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2" name="Google Shape;5492;p15"/>
            <p:cNvSpPr/>
            <p:nvPr/>
          </p:nvSpPr>
          <p:spPr>
            <a:xfrm>
              <a:off x="3137275" y="5136850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3094"/>
                  </a:moveTo>
                  <a:cubicBezTo>
                    <a:pt x="701" y="3153"/>
                    <a:pt x="0" y="2452"/>
                    <a:pt x="0" y="1577"/>
                  </a:cubicBezTo>
                  <a:cubicBezTo>
                    <a:pt x="0" y="701"/>
                    <a:pt x="642" y="1"/>
                    <a:pt x="1518" y="1"/>
                  </a:cubicBezTo>
                  <a:cubicBezTo>
                    <a:pt x="2452" y="1"/>
                    <a:pt x="3094" y="643"/>
                    <a:pt x="3152" y="1518"/>
                  </a:cubicBezTo>
                  <a:cubicBezTo>
                    <a:pt x="3152" y="2394"/>
                    <a:pt x="2452" y="3094"/>
                    <a:pt x="1576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3" name="Google Shape;5493;p15"/>
            <p:cNvSpPr/>
            <p:nvPr/>
          </p:nvSpPr>
          <p:spPr>
            <a:xfrm>
              <a:off x="1416800" y="2190600"/>
              <a:ext cx="80275" cy="80300"/>
            </a:xfrm>
            <a:custGeom>
              <a:avLst/>
              <a:gdLst/>
              <a:ahLst/>
              <a:cxnLst/>
              <a:rect l="l" t="t" r="r" b="b"/>
              <a:pathLst>
                <a:path w="3211" h="3212" extrusionOk="0">
                  <a:moveTo>
                    <a:pt x="1635" y="1"/>
                  </a:moveTo>
                  <a:cubicBezTo>
                    <a:pt x="2510" y="1"/>
                    <a:pt x="3211" y="701"/>
                    <a:pt x="3211" y="1635"/>
                  </a:cubicBezTo>
                  <a:cubicBezTo>
                    <a:pt x="3211" y="2511"/>
                    <a:pt x="2510" y="3211"/>
                    <a:pt x="1635" y="3211"/>
                  </a:cubicBezTo>
                  <a:cubicBezTo>
                    <a:pt x="759" y="3211"/>
                    <a:pt x="0" y="2511"/>
                    <a:pt x="0" y="1635"/>
                  </a:cubicBezTo>
                  <a:cubicBezTo>
                    <a:pt x="0" y="701"/>
                    <a:pt x="701" y="1"/>
                    <a:pt x="16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4" name="Google Shape;5494;p15"/>
            <p:cNvSpPr/>
            <p:nvPr/>
          </p:nvSpPr>
          <p:spPr>
            <a:xfrm>
              <a:off x="5340750" y="4646550"/>
              <a:ext cx="80275" cy="80275"/>
            </a:xfrm>
            <a:custGeom>
              <a:avLst/>
              <a:gdLst/>
              <a:ahLst/>
              <a:cxnLst/>
              <a:rect l="l" t="t" r="r" b="b"/>
              <a:pathLst>
                <a:path w="3211" h="3211" extrusionOk="0">
                  <a:moveTo>
                    <a:pt x="3211" y="1635"/>
                  </a:moveTo>
                  <a:cubicBezTo>
                    <a:pt x="3211" y="2510"/>
                    <a:pt x="2511" y="3211"/>
                    <a:pt x="1635" y="3211"/>
                  </a:cubicBezTo>
                  <a:cubicBezTo>
                    <a:pt x="701" y="3211"/>
                    <a:pt x="1" y="2510"/>
                    <a:pt x="1" y="1576"/>
                  </a:cubicBezTo>
                  <a:cubicBezTo>
                    <a:pt x="1" y="701"/>
                    <a:pt x="759" y="0"/>
                    <a:pt x="1635" y="0"/>
                  </a:cubicBezTo>
                  <a:cubicBezTo>
                    <a:pt x="2511" y="0"/>
                    <a:pt x="3211" y="701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5" name="Google Shape;5495;p15"/>
            <p:cNvSpPr/>
            <p:nvPr/>
          </p:nvSpPr>
          <p:spPr>
            <a:xfrm>
              <a:off x="1911500" y="1208525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0"/>
                  </a:moveTo>
                  <a:cubicBezTo>
                    <a:pt x="2510" y="0"/>
                    <a:pt x="3152" y="701"/>
                    <a:pt x="3152" y="1635"/>
                  </a:cubicBezTo>
                  <a:cubicBezTo>
                    <a:pt x="3094" y="2510"/>
                    <a:pt x="2452" y="3152"/>
                    <a:pt x="1576" y="3152"/>
                  </a:cubicBezTo>
                  <a:cubicBezTo>
                    <a:pt x="642" y="3152"/>
                    <a:pt x="0" y="2452"/>
                    <a:pt x="0" y="1576"/>
                  </a:cubicBezTo>
                  <a:cubicBezTo>
                    <a:pt x="0" y="701"/>
                    <a:pt x="700" y="0"/>
                    <a:pt x="15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6" name="Google Shape;5496;p15"/>
            <p:cNvSpPr/>
            <p:nvPr/>
          </p:nvSpPr>
          <p:spPr>
            <a:xfrm>
              <a:off x="4608200" y="475975"/>
              <a:ext cx="81750" cy="80275"/>
            </a:xfrm>
            <a:custGeom>
              <a:avLst/>
              <a:gdLst/>
              <a:ahLst/>
              <a:cxnLst/>
              <a:rect l="l" t="t" r="r" b="b"/>
              <a:pathLst>
                <a:path w="3270" h="3211" extrusionOk="0">
                  <a:moveTo>
                    <a:pt x="1693" y="0"/>
                  </a:moveTo>
                  <a:cubicBezTo>
                    <a:pt x="2569" y="0"/>
                    <a:pt x="3269" y="759"/>
                    <a:pt x="3269" y="1635"/>
                  </a:cubicBezTo>
                  <a:cubicBezTo>
                    <a:pt x="3211" y="2510"/>
                    <a:pt x="2511" y="3211"/>
                    <a:pt x="1577" y="3211"/>
                  </a:cubicBezTo>
                  <a:cubicBezTo>
                    <a:pt x="701" y="3152"/>
                    <a:pt x="1" y="2452"/>
                    <a:pt x="1" y="1576"/>
                  </a:cubicBezTo>
                  <a:cubicBezTo>
                    <a:pt x="59" y="642"/>
                    <a:pt x="759" y="0"/>
                    <a:pt x="16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7" name="Google Shape;5497;p15"/>
            <p:cNvSpPr/>
            <p:nvPr/>
          </p:nvSpPr>
          <p:spPr>
            <a:xfrm>
              <a:off x="5098525" y="718200"/>
              <a:ext cx="80275" cy="81750"/>
            </a:xfrm>
            <a:custGeom>
              <a:avLst/>
              <a:gdLst/>
              <a:ahLst/>
              <a:cxnLst/>
              <a:rect l="l" t="t" r="r" b="b"/>
              <a:pathLst>
                <a:path w="3211" h="3270" extrusionOk="0">
                  <a:moveTo>
                    <a:pt x="1635" y="3211"/>
                  </a:moveTo>
                  <a:cubicBezTo>
                    <a:pt x="759" y="3270"/>
                    <a:pt x="0" y="2569"/>
                    <a:pt x="0" y="1635"/>
                  </a:cubicBezTo>
                  <a:cubicBezTo>
                    <a:pt x="0" y="760"/>
                    <a:pt x="701" y="59"/>
                    <a:pt x="1576" y="1"/>
                  </a:cubicBezTo>
                  <a:cubicBezTo>
                    <a:pt x="2452" y="1"/>
                    <a:pt x="3211" y="701"/>
                    <a:pt x="3211" y="1577"/>
                  </a:cubicBezTo>
                  <a:cubicBezTo>
                    <a:pt x="3211" y="2511"/>
                    <a:pt x="2510" y="3211"/>
                    <a:pt x="1635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8" name="Google Shape;5498;p15"/>
            <p:cNvSpPr/>
            <p:nvPr/>
          </p:nvSpPr>
          <p:spPr>
            <a:xfrm>
              <a:off x="6079150" y="3664450"/>
              <a:ext cx="77350" cy="77375"/>
            </a:xfrm>
            <a:custGeom>
              <a:avLst/>
              <a:gdLst/>
              <a:ahLst/>
              <a:cxnLst/>
              <a:rect l="l" t="t" r="r" b="b"/>
              <a:pathLst>
                <a:path w="3094" h="3095" extrusionOk="0">
                  <a:moveTo>
                    <a:pt x="3094" y="1519"/>
                  </a:moveTo>
                  <a:cubicBezTo>
                    <a:pt x="3094" y="2394"/>
                    <a:pt x="2393" y="3095"/>
                    <a:pt x="1576" y="3095"/>
                  </a:cubicBezTo>
                  <a:cubicBezTo>
                    <a:pt x="701" y="3095"/>
                    <a:pt x="0" y="2452"/>
                    <a:pt x="0" y="1577"/>
                  </a:cubicBezTo>
                  <a:cubicBezTo>
                    <a:pt x="0" y="701"/>
                    <a:pt x="642" y="59"/>
                    <a:pt x="1518" y="1"/>
                  </a:cubicBezTo>
                  <a:cubicBezTo>
                    <a:pt x="2335" y="1"/>
                    <a:pt x="3094" y="701"/>
                    <a:pt x="3094" y="15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9" name="Google Shape;5499;p15"/>
            <p:cNvSpPr/>
            <p:nvPr/>
          </p:nvSpPr>
          <p:spPr>
            <a:xfrm>
              <a:off x="1418250" y="3417850"/>
              <a:ext cx="78825" cy="77350"/>
            </a:xfrm>
            <a:custGeom>
              <a:avLst/>
              <a:gdLst/>
              <a:ahLst/>
              <a:cxnLst/>
              <a:rect l="l" t="t" r="r" b="b"/>
              <a:pathLst>
                <a:path w="3153" h="3094" extrusionOk="0">
                  <a:moveTo>
                    <a:pt x="1577" y="3094"/>
                  </a:moveTo>
                  <a:cubicBezTo>
                    <a:pt x="701" y="3094"/>
                    <a:pt x="1" y="2393"/>
                    <a:pt x="1" y="1576"/>
                  </a:cubicBezTo>
                  <a:cubicBezTo>
                    <a:pt x="1" y="701"/>
                    <a:pt x="760" y="0"/>
                    <a:pt x="1577" y="0"/>
                  </a:cubicBezTo>
                  <a:cubicBezTo>
                    <a:pt x="2452" y="59"/>
                    <a:pt x="3094" y="701"/>
                    <a:pt x="3094" y="1518"/>
                  </a:cubicBezTo>
                  <a:cubicBezTo>
                    <a:pt x="3153" y="2393"/>
                    <a:pt x="2452" y="3094"/>
                    <a:pt x="157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0" name="Google Shape;5500;p15"/>
            <p:cNvSpPr/>
            <p:nvPr/>
          </p:nvSpPr>
          <p:spPr>
            <a:xfrm>
              <a:off x="2890650" y="477425"/>
              <a:ext cx="77375" cy="77375"/>
            </a:xfrm>
            <a:custGeom>
              <a:avLst/>
              <a:gdLst/>
              <a:ahLst/>
              <a:cxnLst/>
              <a:rect l="l" t="t" r="r" b="b"/>
              <a:pathLst>
                <a:path w="3095" h="3095" extrusionOk="0">
                  <a:moveTo>
                    <a:pt x="3094" y="1518"/>
                  </a:moveTo>
                  <a:cubicBezTo>
                    <a:pt x="3094" y="2336"/>
                    <a:pt x="2452" y="3036"/>
                    <a:pt x="1577" y="3094"/>
                  </a:cubicBezTo>
                  <a:cubicBezTo>
                    <a:pt x="759" y="3094"/>
                    <a:pt x="1" y="2394"/>
                    <a:pt x="59" y="1518"/>
                  </a:cubicBezTo>
                  <a:cubicBezTo>
                    <a:pt x="59" y="701"/>
                    <a:pt x="759" y="1"/>
                    <a:pt x="1577" y="1"/>
                  </a:cubicBezTo>
                  <a:cubicBezTo>
                    <a:pt x="2394" y="1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1" name="Google Shape;5501;p15"/>
            <p:cNvSpPr/>
            <p:nvPr/>
          </p:nvSpPr>
          <p:spPr>
            <a:xfrm>
              <a:off x="5835450" y="4154775"/>
              <a:ext cx="77350" cy="77350"/>
            </a:xfrm>
            <a:custGeom>
              <a:avLst/>
              <a:gdLst/>
              <a:ahLst/>
              <a:cxnLst/>
              <a:rect l="l" t="t" r="r" b="b"/>
              <a:pathLst>
                <a:path w="3094" h="3094" extrusionOk="0">
                  <a:moveTo>
                    <a:pt x="3094" y="1518"/>
                  </a:moveTo>
                  <a:cubicBezTo>
                    <a:pt x="3094" y="2335"/>
                    <a:pt x="2335" y="3094"/>
                    <a:pt x="1518" y="3036"/>
                  </a:cubicBezTo>
                  <a:cubicBezTo>
                    <a:pt x="701" y="3036"/>
                    <a:pt x="0" y="2277"/>
                    <a:pt x="59" y="1460"/>
                  </a:cubicBezTo>
                  <a:cubicBezTo>
                    <a:pt x="59" y="701"/>
                    <a:pt x="759" y="0"/>
                    <a:pt x="1576" y="0"/>
                  </a:cubicBezTo>
                  <a:cubicBezTo>
                    <a:pt x="2393" y="0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2" name="Google Shape;5502;p15"/>
            <p:cNvSpPr/>
            <p:nvPr/>
          </p:nvSpPr>
          <p:spPr>
            <a:xfrm>
              <a:off x="2401800" y="719675"/>
              <a:ext cx="75900" cy="77350"/>
            </a:xfrm>
            <a:custGeom>
              <a:avLst/>
              <a:gdLst/>
              <a:ahLst/>
              <a:cxnLst/>
              <a:rect l="l" t="t" r="r" b="b"/>
              <a:pathLst>
                <a:path w="3036" h="3094" extrusionOk="0">
                  <a:moveTo>
                    <a:pt x="3036" y="1576"/>
                  </a:moveTo>
                  <a:cubicBezTo>
                    <a:pt x="3036" y="2393"/>
                    <a:pt x="2277" y="3094"/>
                    <a:pt x="1460" y="3036"/>
                  </a:cubicBezTo>
                  <a:cubicBezTo>
                    <a:pt x="643" y="3036"/>
                    <a:pt x="0" y="2277"/>
                    <a:pt x="59" y="1518"/>
                  </a:cubicBezTo>
                  <a:cubicBezTo>
                    <a:pt x="59" y="701"/>
                    <a:pt x="818" y="0"/>
                    <a:pt x="1635" y="59"/>
                  </a:cubicBezTo>
                  <a:cubicBezTo>
                    <a:pt x="2394" y="117"/>
                    <a:pt x="3036" y="817"/>
                    <a:pt x="3036" y="15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3" name="Google Shape;5503;p15"/>
            <p:cNvSpPr/>
            <p:nvPr/>
          </p:nvSpPr>
          <p:spPr>
            <a:xfrm>
              <a:off x="2156650" y="4645075"/>
              <a:ext cx="74450" cy="74450"/>
            </a:xfrm>
            <a:custGeom>
              <a:avLst/>
              <a:gdLst/>
              <a:ahLst/>
              <a:cxnLst/>
              <a:rect l="l" t="t" r="r" b="b"/>
              <a:pathLst>
                <a:path w="2978" h="2978" extrusionOk="0">
                  <a:moveTo>
                    <a:pt x="2919" y="1518"/>
                  </a:moveTo>
                  <a:cubicBezTo>
                    <a:pt x="2919" y="2336"/>
                    <a:pt x="2277" y="2978"/>
                    <a:pt x="1460" y="2978"/>
                  </a:cubicBezTo>
                  <a:cubicBezTo>
                    <a:pt x="642" y="2978"/>
                    <a:pt x="0" y="2277"/>
                    <a:pt x="0" y="1460"/>
                  </a:cubicBezTo>
                  <a:cubicBezTo>
                    <a:pt x="59" y="701"/>
                    <a:pt x="701" y="1"/>
                    <a:pt x="1518" y="59"/>
                  </a:cubicBezTo>
                  <a:cubicBezTo>
                    <a:pt x="2335" y="59"/>
                    <a:pt x="2977" y="701"/>
                    <a:pt x="2919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4" name="Google Shape;5504;p15"/>
            <p:cNvSpPr/>
            <p:nvPr/>
          </p:nvSpPr>
          <p:spPr>
            <a:xfrm>
              <a:off x="1910025" y="4402850"/>
              <a:ext cx="73000" cy="72975"/>
            </a:xfrm>
            <a:custGeom>
              <a:avLst/>
              <a:gdLst/>
              <a:ahLst/>
              <a:cxnLst/>
              <a:rect l="l" t="t" r="r" b="b"/>
              <a:pathLst>
                <a:path w="2920" h="2919" extrusionOk="0">
                  <a:moveTo>
                    <a:pt x="1460" y="0"/>
                  </a:moveTo>
                  <a:cubicBezTo>
                    <a:pt x="2277" y="0"/>
                    <a:pt x="2919" y="642"/>
                    <a:pt x="2919" y="1460"/>
                  </a:cubicBezTo>
                  <a:cubicBezTo>
                    <a:pt x="2919" y="2277"/>
                    <a:pt x="2277" y="2919"/>
                    <a:pt x="1460" y="2919"/>
                  </a:cubicBezTo>
                  <a:cubicBezTo>
                    <a:pt x="643" y="2919"/>
                    <a:pt x="59" y="2335"/>
                    <a:pt x="1" y="1518"/>
                  </a:cubicBezTo>
                  <a:cubicBezTo>
                    <a:pt x="1" y="701"/>
                    <a:pt x="643" y="59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5" name="Google Shape;5505;p15"/>
            <p:cNvSpPr/>
            <p:nvPr/>
          </p:nvSpPr>
          <p:spPr>
            <a:xfrm>
              <a:off x="1669250" y="1459525"/>
              <a:ext cx="70075" cy="71525"/>
            </a:xfrm>
            <a:custGeom>
              <a:avLst/>
              <a:gdLst/>
              <a:ahLst/>
              <a:cxnLst/>
              <a:rect l="l" t="t" r="r" b="b"/>
              <a:pathLst>
                <a:path w="2803" h="2861" extrusionOk="0">
                  <a:moveTo>
                    <a:pt x="1401" y="2802"/>
                  </a:moveTo>
                  <a:cubicBezTo>
                    <a:pt x="584" y="2802"/>
                    <a:pt x="1" y="2218"/>
                    <a:pt x="1" y="1401"/>
                  </a:cubicBezTo>
                  <a:cubicBezTo>
                    <a:pt x="1" y="584"/>
                    <a:pt x="584" y="0"/>
                    <a:pt x="1401" y="0"/>
                  </a:cubicBezTo>
                  <a:cubicBezTo>
                    <a:pt x="2219" y="0"/>
                    <a:pt x="2802" y="642"/>
                    <a:pt x="2802" y="1401"/>
                  </a:cubicBezTo>
                  <a:cubicBezTo>
                    <a:pt x="2802" y="2218"/>
                    <a:pt x="2219" y="2860"/>
                    <a:pt x="1401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6" name="Google Shape;5506;p15"/>
            <p:cNvSpPr/>
            <p:nvPr/>
          </p:nvSpPr>
          <p:spPr>
            <a:xfrm>
              <a:off x="5102900" y="4894625"/>
              <a:ext cx="71525" cy="70050"/>
            </a:xfrm>
            <a:custGeom>
              <a:avLst/>
              <a:gdLst/>
              <a:ahLst/>
              <a:cxnLst/>
              <a:rect l="l" t="t" r="r" b="b"/>
              <a:pathLst>
                <a:path w="2861" h="2802" extrusionOk="0">
                  <a:moveTo>
                    <a:pt x="1460" y="2802"/>
                  </a:moveTo>
                  <a:cubicBezTo>
                    <a:pt x="642" y="2802"/>
                    <a:pt x="0" y="2218"/>
                    <a:pt x="0" y="1401"/>
                  </a:cubicBezTo>
                  <a:cubicBezTo>
                    <a:pt x="0" y="584"/>
                    <a:pt x="584" y="0"/>
                    <a:pt x="1401" y="0"/>
                  </a:cubicBezTo>
                  <a:cubicBezTo>
                    <a:pt x="2218" y="0"/>
                    <a:pt x="2802" y="584"/>
                    <a:pt x="2860" y="1401"/>
                  </a:cubicBezTo>
                  <a:cubicBezTo>
                    <a:pt x="2860" y="2160"/>
                    <a:pt x="2218" y="2802"/>
                    <a:pt x="1460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7" name="Google Shape;5507;p15"/>
            <p:cNvSpPr/>
            <p:nvPr/>
          </p:nvSpPr>
          <p:spPr>
            <a:xfrm>
              <a:off x="1422625" y="1949825"/>
              <a:ext cx="70075" cy="68600"/>
            </a:xfrm>
            <a:custGeom>
              <a:avLst/>
              <a:gdLst/>
              <a:ahLst/>
              <a:cxnLst/>
              <a:rect l="l" t="t" r="r" b="b"/>
              <a:pathLst>
                <a:path w="2803" h="2744" extrusionOk="0">
                  <a:moveTo>
                    <a:pt x="2803" y="1401"/>
                  </a:moveTo>
                  <a:cubicBezTo>
                    <a:pt x="2803" y="2160"/>
                    <a:pt x="2161" y="2744"/>
                    <a:pt x="1402" y="2744"/>
                  </a:cubicBezTo>
                  <a:cubicBezTo>
                    <a:pt x="643" y="2744"/>
                    <a:pt x="1" y="2102"/>
                    <a:pt x="1" y="1343"/>
                  </a:cubicBezTo>
                  <a:cubicBezTo>
                    <a:pt x="59" y="584"/>
                    <a:pt x="701" y="1"/>
                    <a:pt x="1402" y="1"/>
                  </a:cubicBezTo>
                  <a:cubicBezTo>
                    <a:pt x="2161" y="1"/>
                    <a:pt x="2803" y="643"/>
                    <a:pt x="2803" y="14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8" name="Google Shape;5508;p15"/>
            <p:cNvSpPr/>
            <p:nvPr/>
          </p:nvSpPr>
          <p:spPr>
            <a:xfrm>
              <a:off x="4611125" y="5141225"/>
              <a:ext cx="68600" cy="70075"/>
            </a:xfrm>
            <a:custGeom>
              <a:avLst/>
              <a:gdLst/>
              <a:ahLst/>
              <a:cxnLst/>
              <a:rect l="l" t="t" r="r" b="b"/>
              <a:pathLst>
                <a:path w="2744" h="2803" extrusionOk="0">
                  <a:moveTo>
                    <a:pt x="1343" y="2803"/>
                  </a:moveTo>
                  <a:cubicBezTo>
                    <a:pt x="584" y="2744"/>
                    <a:pt x="0" y="2161"/>
                    <a:pt x="0" y="1402"/>
                  </a:cubicBezTo>
                  <a:cubicBezTo>
                    <a:pt x="0" y="643"/>
                    <a:pt x="642" y="1"/>
                    <a:pt x="1401" y="1"/>
                  </a:cubicBezTo>
                  <a:cubicBezTo>
                    <a:pt x="2160" y="59"/>
                    <a:pt x="2744" y="701"/>
                    <a:pt x="2744" y="1460"/>
                  </a:cubicBezTo>
                  <a:cubicBezTo>
                    <a:pt x="2744" y="2161"/>
                    <a:pt x="2102" y="2803"/>
                    <a:pt x="134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9" name="Google Shape;5509;p15"/>
            <p:cNvSpPr/>
            <p:nvPr/>
          </p:nvSpPr>
          <p:spPr>
            <a:xfrm>
              <a:off x="2407625" y="4897525"/>
              <a:ext cx="65700" cy="64250"/>
            </a:xfrm>
            <a:custGeom>
              <a:avLst/>
              <a:gdLst/>
              <a:ahLst/>
              <a:cxnLst/>
              <a:rect l="l" t="t" r="r" b="b"/>
              <a:pathLst>
                <a:path w="2628" h="2570" extrusionOk="0">
                  <a:moveTo>
                    <a:pt x="1343" y="2569"/>
                  </a:moveTo>
                  <a:cubicBezTo>
                    <a:pt x="643" y="2569"/>
                    <a:pt x="59" y="2044"/>
                    <a:pt x="59" y="1343"/>
                  </a:cubicBezTo>
                  <a:cubicBezTo>
                    <a:pt x="1" y="585"/>
                    <a:pt x="585" y="1"/>
                    <a:pt x="1343" y="1"/>
                  </a:cubicBezTo>
                  <a:cubicBezTo>
                    <a:pt x="2044" y="1"/>
                    <a:pt x="2569" y="526"/>
                    <a:pt x="2569" y="1227"/>
                  </a:cubicBezTo>
                  <a:cubicBezTo>
                    <a:pt x="2628" y="1986"/>
                    <a:pt x="2044" y="2511"/>
                    <a:pt x="1343" y="25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0" name="Google Shape;5510;p15"/>
            <p:cNvSpPr/>
            <p:nvPr/>
          </p:nvSpPr>
          <p:spPr>
            <a:xfrm>
              <a:off x="1425550" y="367175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1285" y="1"/>
                  </a:moveTo>
                  <a:cubicBezTo>
                    <a:pt x="1985" y="1"/>
                    <a:pt x="2569" y="526"/>
                    <a:pt x="2569" y="1285"/>
                  </a:cubicBezTo>
                  <a:cubicBezTo>
                    <a:pt x="2569" y="2044"/>
                    <a:pt x="1985" y="2569"/>
                    <a:pt x="1226" y="2569"/>
                  </a:cubicBezTo>
                  <a:cubicBezTo>
                    <a:pt x="526" y="2511"/>
                    <a:pt x="1" y="1985"/>
                    <a:pt x="1" y="1227"/>
                  </a:cubicBezTo>
                  <a:cubicBezTo>
                    <a:pt x="1" y="526"/>
                    <a:pt x="584" y="1"/>
                    <a:pt x="128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1" name="Google Shape;5511;p15"/>
            <p:cNvSpPr/>
            <p:nvPr/>
          </p:nvSpPr>
          <p:spPr>
            <a:xfrm>
              <a:off x="1672175" y="416060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2569" y="1285"/>
                  </a:moveTo>
                  <a:cubicBezTo>
                    <a:pt x="2569" y="2044"/>
                    <a:pt x="1985" y="2569"/>
                    <a:pt x="1284" y="2569"/>
                  </a:cubicBezTo>
                  <a:cubicBezTo>
                    <a:pt x="526" y="2569"/>
                    <a:pt x="0" y="1985"/>
                    <a:pt x="0" y="1227"/>
                  </a:cubicBezTo>
                  <a:cubicBezTo>
                    <a:pt x="0" y="526"/>
                    <a:pt x="584" y="1"/>
                    <a:pt x="1284" y="1"/>
                  </a:cubicBezTo>
                  <a:cubicBezTo>
                    <a:pt x="2043" y="59"/>
                    <a:pt x="2569" y="585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2" name="Google Shape;5512;p15"/>
            <p:cNvSpPr/>
            <p:nvPr/>
          </p:nvSpPr>
          <p:spPr>
            <a:xfrm>
              <a:off x="4859200" y="483275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343" y="0"/>
                  </a:moveTo>
                  <a:cubicBezTo>
                    <a:pt x="2043" y="0"/>
                    <a:pt x="2569" y="584"/>
                    <a:pt x="2569" y="1284"/>
                  </a:cubicBezTo>
                  <a:cubicBezTo>
                    <a:pt x="2569" y="2043"/>
                    <a:pt x="1985" y="2627"/>
                    <a:pt x="1226" y="2569"/>
                  </a:cubicBezTo>
                  <a:cubicBezTo>
                    <a:pt x="526" y="2569"/>
                    <a:pt x="0" y="1985"/>
                    <a:pt x="0" y="1284"/>
                  </a:cubicBezTo>
                  <a:cubicBezTo>
                    <a:pt x="59" y="526"/>
                    <a:pt x="584" y="0"/>
                    <a:pt x="134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3" name="Google Shape;5513;p15"/>
            <p:cNvSpPr/>
            <p:nvPr/>
          </p:nvSpPr>
          <p:spPr>
            <a:xfrm>
              <a:off x="6084975" y="1709050"/>
              <a:ext cx="64225" cy="65700"/>
            </a:xfrm>
            <a:custGeom>
              <a:avLst/>
              <a:gdLst/>
              <a:ahLst/>
              <a:cxnLst/>
              <a:rect l="l" t="t" r="r" b="b"/>
              <a:pathLst>
                <a:path w="2569" h="2628" extrusionOk="0">
                  <a:moveTo>
                    <a:pt x="2569" y="1285"/>
                  </a:moveTo>
                  <a:cubicBezTo>
                    <a:pt x="2569" y="2043"/>
                    <a:pt x="2044" y="2569"/>
                    <a:pt x="1343" y="2569"/>
                  </a:cubicBezTo>
                  <a:cubicBezTo>
                    <a:pt x="584" y="2627"/>
                    <a:pt x="1" y="2043"/>
                    <a:pt x="1" y="1285"/>
                  </a:cubicBezTo>
                  <a:cubicBezTo>
                    <a:pt x="59" y="584"/>
                    <a:pt x="584" y="0"/>
                    <a:pt x="1343" y="59"/>
                  </a:cubicBezTo>
                  <a:cubicBezTo>
                    <a:pt x="2044" y="59"/>
                    <a:pt x="2569" y="584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4" name="Google Shape;5514;p15"/>
            <p:cNvSpPr/>
            <p:nvPr/>
          </p:nvSpPr>
          <p:spPr>
            <a:xfrm>
              <a:off x="2897950" y="5142700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285" y="2627"/>
                  </a:moveTo>
                  <a:cubicBezTo>
                    <a:pt x="584" y="2627"/>
                    <a:pt x="0" y="2102"/>
                    <a:pt x="0" y="1343"/>
                  </a:cubicBezTo>
                  <a:cubicBezTo>
                    <a:pt x="0" y="642"/>
                    <a:pt x="526" y="59"/>
                    <a:pt x="1226" y="59"/>
                  </a:cubicBezTo>
                  <a:cubicBezTo>
                    <a:pt x="1985" y="0"/>
                    <a:pt x="2569" y="584"/>
                    <a:pt x="2569" y="1343"/>
                  </a:cubicBezTo>
                  <a:cubicBezTo>
                    <a:pt x="2569" y="2043"/>
                    <a:pt x="2043" y="2627"/>
                    <a:pt x="1285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5" name="Google Shape;5515;p15"/>
            <p:cNvSpPr/>
            <p:nvPr/>
          </p:nvSpPr>
          <p:spPr>
            <a:xfrm>
              <a:off x="6333050" y="2936300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452" y="1985"/>
                    <a:pt x="1927" y="2510"/>
                    <a:pt x="1168" y="2510"/>
                  </a:cubicBezTo>
                  <a:cubicBezTo>
                    <a:pt x="526" y="2452"/>
                    <a:pt x="1" y="1926"/>
                    <a:pt x="1" y="1226"/>
                  </a:cubicBezTo>
                  <a:cubicBezTo>
                    <a:pt x="1" y="525"/>
                    <a:pt x="584" y="0"/>
                    <a:pt x="1285" y="0"/>
                  </a:cubicBezTo>
                  <a:cubicBezTo>
                    <a:pt x="1985" y="0"/>
                    <a:pt x="2510" y="584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6" name="Google Shape;5516;p15"/>
            <p:cNvSpPr/>
            <p:nvPr/>
          </p:nvSpPr>
          <p:spPr>
            <a:xfrm>
              <a:off x="5597575" y="975050"/>
              <a:ext cx="61325" cy="61300"/>
            </a:xfrm>
            <a:custGeom>
              <a:avLst/>
              <a:gdLst/>
              <a:ahLst/>
              <a:cxnLst/>
              <a:rect l="l" t="t" r="r" b="b"/>
              <a:pathLst>
                <a:path w="2453" h="2452" extrusionOk="0">
                  <a:moveTo>
                    <a:pt x="1227" y="0"/>
                  </a:moveTo>
                  <a:cubicBezTo>
                    <a:pt x="1927" y="0"/>
                    <a:pt x="2452" y="584"/>
                    <a:pt x="2452" y="1226"/>
                  </a:cubicBezTo>
                  <a:cubicBezTo>
                    <a:pt x="2452" y="1868"/>
                    <a:pt x="1869" y="2452"/>
                    <a:pt x="1227" y="2452"/>
                  </a:cubicBezTo>
                  <a:cubicBezTo>
                    <a:pt x="526" y="2452"/>
                    <a:pt x="1" y="1868"/>
                    <a:pt x="1" y="1168"/>
                  </a:cubicBezTo>
                  <a:cubicBezTo>
                    <a:pt x="1" y="525"/>
                    <a:pt x="585" y="0"/>
                    <a:pt x="12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7" name="Google Shape;5517;p15"/>
            <p:cNvSpPr/>
            <p:nvPr/>
          </p:nvSpPr>
          <p:spPr>
            <a:xfrm>
              <a:off x="3634875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1226" y="2510"/>
                  </a:moveTo>
                  <a:cubicBezTo>
                    <a:pt x="526" y="2510"/>
                    <a:pt x="1" y="1926"/>
                    <a:pt x="1" y="1226"/>
                  </a:cubicBezTo>
                  <a:cubicBezTo>
                    <a:pt x="59" y="525"/>
                    <a:pt x="584" y="0"/>
                    <a:pt x="1226" y="0"/>
                  </a:cubicBezTo>
                  <a:cubicBezTo>
                    <a:pt x="1927" y="0"/>
                    <a:pt x="2510" y="584"/>
                    <a:pt x="2452" y="1284"/>
                  </a:cubicBezTo>
                  <a:cubicBezTo>
                    <a:pt x="2452" y="1985"/>
                    <a:pt x="1927" y="2510"/>
                    <a:pt x="1226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8" name="Google Shape;5518;p15"/>
            <p:cNvSpPr/>
            <p:nvPr/>
          </p:nvSpPr>
          <p:spPr>
            <a:xfrm>
              <a:off x="6333050" y="2692600"/>
              <a:ext cx="62775" cy="62775"/>
            </a:xfrm>
            <a:custGeom>
              <a:avLst/>
              <a:gdLst/>
              <a:ahLst/>
              <a:cxnLst/>
              <a:rect l="l" t="t" r="r" b="b"/>
              <a:pathLst>
                <a:path w="2511" h="2511" extrusionOk="0">
                  <a:moveTo>
                    <a:pt x="2510" y="1284"/>
                  </a:moveTo>
                  <a:cubicBezTo>
                    <a:pt x="2510" y="1985"/>
                    <a:pt x="1927" y="2510"/>
                    <a:pt x="1226" y="2510"/>
                  </a:cubicBezTo>
                  <a:cubicBezTo>
                    <a:pt x="526" y="2510"/>
                    <a:pt x="1" y="1985"/>
                    <a:pt x="1" y="1284"/>
                  </a:cubicBezTo>
                  <a:cubicBezTo>
                    <a:pt x="1" y="584"/>
                    <a:pt x="584" y="0"/>
                    <a:pt x="1285" y="59"/>
                  </a:cubicBezTo>
                  <a:cubicBezTo>
                    <a:pt x="1985" y="59"/>
                    <a:pt x="2510" y="584"/>
                    <a:pt x="2510" y="128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9" name="Google Shape;5519;p15"/>
            <p:cNvSpPr/>
            <p:nvPr/>
          </p:nvSpPr>
          <p:spPr>
            <a:xfrm>
              <a:off x="3881500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510" y="1926"/>
                    <a:pt x="1985" y="2452"/>
                    <a:pt x="1284" y="2452"/>
                  </a:cubicBezTo>
                  <a:cubicBezTo>
                    <a:pt x="584" y="2510"/>
                    <a:pt x="0" y="1985"/>
                    <a:pt x="0" y="1226"/>
                  </a:cubicBezTo>
                  <a:cubicBezTo>
                    <a:pt x="0" y="525"/>
                    <a:pt x="584" y="0"/>
                    <a:pt x="1284" y="0"/>
                  </a:cubicBezTo>
                  <a:cubicBezTo>
                    <a:pt x="1985" y="0"/>
                    <a:pt x="2510" y="525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0" name="Google Shape;5520;p15"/>
            <p:cNvSpPr/>
            <p:nvPr/>
          </p:nvSpPr>
          <p:spPr>
            <a:xfrm>
              <a:off x="6333050" y="2447425"/>
              <a:ext cx="61325" cy="59875"/>
            </a:xfrm>
            <a:custGeom>
              <a:avLst/>
              <a:gdLst/>
              <a:ahLst/>
              <a:cxnLst/>
              <a:rect l="l" t="t" r="r" b="b"/>
              <a:pathLst>
                <a:path w="2453" h="2395" extrusionOk="0">
                  <a:moveTo>
                    <a:pt x="2452" y="1168"/>
                  </a:moveTo>
                  <a:cubicBezTo>
                    <a:pt x="2452" y="1810"/>
                    <a:pt x="1868" y="2394"/>
                    <a:pt x="1226" y="2394"/>
                  </a:cubicBezTo>
                  <a:cubicBezTo>
                    <a:pt x="643" y="2394"/>
                    <a:pt x="59" y="1869"/>
                    <a:pt x="59" y="1227"/>
                  </a:cubicBezTo>
                  <a:cubicBezTo>
                    <a:pt x="1" y="585"/>
                    <a:pt x="584" y="1"/>
                    <a:pt x="1226" y="1"/>
                  </a:cubicBezTo>
                  <a:cubicBezTo>
                    <a:pt x="1868" y="1"/>
                    <a:pt x="2452" y="585"/>
                    <a:pt x="2452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1" name="Google Shape;5521;p15"/>
            <p:cNvSpPr/>
            <p:nvPr/>
          </p:nvSpPr>
          <p:spPr>
            <a:xfrm>
              <a:off x="6086425" y="3919825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227" y="1"/>
                  </a:moveTo>
                  <a:cubicBezTo>
                    <a:pt x="1869" y="1"/>
                    <a:pt x="2453" y="584"/>
                    <a:pt x="2453" y="1226"/>
                  </a:cubicBezTo>
                  <a:cubicBezTo>
                    <a:pt x="2453" y="1869"/>
                    <a:pt x="1869" y="2394"/>
                    <a:pt x="1285" y="2452"/>
                  </a:cubicBezTo>
                  <a:cubicBezTo>
                    <a:pt x="585" y="2452"/>
                    <a:pt x="1" y="1869"/>
                    <a:pt x="59" y="1168"/>
                  </a:cubicBezTo>
                  <a:cubicBezTo>
                    <a:pt x="59" y="584"/>
                    <a:pt x="585" y="1"/>
                    <a:pt x="1227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2" name="Google Shape;5522;p15"/>
            <p:cNvSpPr/>
            <p:nvPr/>
          </p:nvSpPr>
          <p:spPr>
            <a:xfrm>
              <a:off x="2657175" y="486175"/>
              <a:ext cx="59850" cy="59875"/>
            </a:xfrm>
            <a:custGeom>
              <a:avLst/>
              <a:gdLst/>
              <a:ahLst/>
              <a:cxnLst/>
              <a:rect l="l" t="t" r="r" b="b"/>
              <a:pathLst>
                <a:path w="2394" h="2395" extrusionOk="0">
                  <a:moveTo>
                    <a:pt x="2394" y="1168"/>
                  </a:moveTo>
                  <a:cubicBezTo>
                    <a:pt x="2394" y="1752"/>
                    <a:pt x="1868" y="2336"/>
                    <a:pt x="1226" y="2394"/>
                  </a:cubicBezTo>
                  <a:cubicBezTo>
                    <a:pt x="584" y="2394"/>
                    <a:pt x="0" y="1810"/>
                    <a:pt x="0" y="1168"/>
                  </a:cubicBezTo>
                  <a:cubicBezTo>
                    <a:pt x="0" y="526"/>
                    <a:pt x="584" y="1"/>
                    <a:pt x="1168" y="1"/>
                  </a:cubicBezTo>
                  <a:cubicBezTo>
                    <a:pt x="1810" y="1"/>
                    <a:pt x="2394" y="526"/>
                    <a:pt x="2394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3" name="Google Shape;5523;p15"/>
            <p:cNvSpPr/>
            <p:nvPr/>
          </p:nvSpPr>
          <p:spPr>
            <a:xfrm>
              <a:off x="4126650" y="239575"/>
              <a:ext cx="58400" cy="59850"/>
            </a:xfrm>
            <a:custGeom>
              <a:avLst/>
              <a:gdLst/>
              <a:ahLst/>
              <a:cxnLst/>
              <a:rect l="l" t="t" r="r" b="b"/>
              <a:pathLst>
                <a:path w="2336" h="2394" extrusionOk="0">
                  <a:moveTo>
                    <a:pt x="1168" y="2335"/>
                  </a:moveTo>
                  <a:cubicBezTo>
                    <a:pt x="526" y="2394"/>
                    <a:pt x="0" y="1810"/>
                    <a:pt x="0" y="1226"/>
                  </a:cubicBezTo>
                  <a:cubicBezTo>
                    <a:pt x="0" y="584"/>
                    <a:pt x="526" y="0"/>
                    <a:pt x="1168" y="0"/>
                  </a:cubicBezTo>
                  <a:cubicBezTo>
                    <a:pt x="1752" y="0"/>
                    <a:pt x="2335" y="526"/>
                    <a:pt x="2335" y="1168"/>
                  </a:cubicBezTo>
                  <a:cubicBezTo>
                    <a:pt x="2335" y="1810"/>
                    <a:pt x="1810" y="2335"/>
                    <a:pt x="1168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4" name="Google Shape;5524;p15"/>
            <p:cNvSpPr/>
            <p:nvPr/>
          </p:nvSpPr>
          <p:spPr>
            <a:xfrm>
              <a:off x="5845650" y="1223125"/>
              <a:ext cx="56950" cy="58375"/>
            </a:xfrm>
            <a:custGeom>
              <a:avLst/>
              <a:gdLst/>
              <a:ahLst/>
              <a:cxnLst/>
              <a:rect l="l" t="t" r="r" b="b"/>
              <a:pathLst>
                <a:path w="2278" h="2335" extrusionOk="0">
                  <a:moveTo>
                    <a:pt x="2277" y="1167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335"/>
                    <a:pt x="1" y="1810"/>
                    <a:pt x="1" y="1109"/>
                  </a:cubicBezTo>
                  <a:cubicBezTo>
                    <a:pt x="59" y="467"/>
                    <a:pt x="526" y="0"/>
                    <a:pt x="1168" y="0"/>
                  </a:cubicBezTo>
                  <a:cubicBezTo>
                    <a:pt x="1810" y="0"/>
                    <a:pt x="2277" y="525"/>
                    <a:pt x="2277" y="116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5" name="Google Shape;5525;p15"/>
            <p:cNvSpPr/>
            <p:nvPr/>
          </p:nvSpPr>
          <p:spPr>
            <a:xfrm>
              <a:off x="3394100" y="241025"/>
              <a:ext cx="58400" cy="56950"/>
            </a:xfrm>
            <a:custGeom>
              <a:avLst/>
              <a:gdLst/>
              <a:ahLst/>
              <a:cxnLst/>
              <a:rect l="l" t="t" r="r" b="b"/>
              <a:pathLst>
                <a:path w="2336" h="2278" extrusionOk="0">
                  <a:moveTo>
                    <a:pt x="2277" y="1168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277"/>
                    <a:pt x="0" y="1752"/>
                    <a:pt x="59" y="1051"/>
                  </a:cubicBezTo>
                  <a:cubicBezTo>
                    <a:pt x="59" y="409"/>
                    <a:pt x="584" y="1"/>
                    <a:pt x="1226" y="1"/>
                  </a:cubicBezTo>
                  <a:cubicBezTo>
                    <a:pt x="1868" y="1"/>
                    <a:pt x="2335" y="526"/>
                    <a:pt x="2277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6" name="Google Shape;5526;p15"/>
            <p:cNvSpPr/>
            <p:nvPr/>
          </p:nvSpPr>
          <p:spPr>
            <a:xfrm>
              <a:off x="6335975" y="3185825"/>
              <a:ext cx="56925" cy="56925"/>
            </a:xfrm>
            <a:custGeom>
              <a:avLst/>
              <a:gdLst/>
              <a:ahLst/>
              <a:cxnLst/>
              <a:rect l="l" t="t" r="r" b="b"/>
              <a:pathLst>
                <a:path w="2277" h="2277" extrusionOk="0">
                  <a:moveTo>
                    <a:pt x="1168" y="2277"/>
                  </a:moveTo>
                  <a:cubicBezTo>
                    <a:pt x="526" y="2277"/>
                    <a:pt x="0" y="1810"/>
                    <a:pt x="0" y="1168"/>
                  </a:cubicBezTo>
                  <a:cubicBezTo>
                    <a:pt x="0" y="467"/>
                    <a:pt x="467" y="0"/>
                    <a:pt x="1168" y="0"/>
                  </a:cubicBezTo>
                  <a:cubicBezTo>
                    <a:pt x="1810" y="0"/>
                    <a:pt x="2277" y="526"/>
                    <a:pt x="2277" y="1109"/>
                  </a:cubicBezTo>
                  <a:cubicBezTo>
                    <a:pt x="2277" y="1751"/>
                    <a:pt x="1751" y="2277"/>
                    <a:pt x="1168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7" name="Google Shape;5527;p15"/>
            <p:cNvSpPr/>
            <p:nvPr/>
          </p:nvSpPr>
          <p:spPr>
            <a:xfrm>
              <a:off x="5356800" y="731350"/>
              <a:ext cx="56950" cy="55475"/>
            </a:xfrm>
            <a:custGeom>
              <a:avLst/>
              <a:gdLst/>
              <a:ahLst/>
              <a:cxnLst/>
              <a:rect l="l" t="t" r="r" b="b"/>
              <a:pathLst>
                <a:path w="2278" h="2219" extrusionOk="0">
                  <a:moveTo>
                    <a:pt x="1168" y="2218"/>
                  </a:moveTo>
                  <a:cubicBezTo>
                    <a:pt x="526" y="2218"/>
                    <a:pt x="59" y="1810"/>
                    <a:pt x="1" y="1168"/>
                  </a:cubicBezTo>
                  <a:cubicBezTo>
                    <a:pt x="1" y="467"/>
                    <a:pt x="468" y="0"/>
                    <a:pt x="1110" y="0"/>
                  </a:cubicBezTo>
                  <a:cubicBezTo>
                    <a:pt x="1752" y="0"/>
                    <a:pt x="2277" y="467"/>
                    <a:pt x="2277" y="1051"/>
                  </a:cubicBezTo>
                  <a:cubicBezTo>
                    <a:pt x="2277" y="1693"/>
                    <a:pt x="1810" y="2218"/>
                    <a:pt x="1168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8" name="Google Shape;5528;p15"/>
            <p:cNvSpPr/>
            <p:nvPr/>
          </p:nvSpPr>
          <p:spPr>
            <a:xfrm>
              <a:off x="1924625" y="979425"/>
              <a:ext cx="52550" cy="52550"/>
            </a:xfrm>
            <a:custGeom>
              <a:avLst/>
              <a:gdLst/>
              <a:ahLst/>
              <a:cxnLst/>
              <a:rect l="l" t="t" r="r" b="b"/>
              <a:pathLst>
                <a:path w="2102" h="2102" extrusionOk="0">
                  <a:moveTo>
                    <a:pt x="2102" y="1051"/>
                  </a:moveTo>
                  <a:cubicBezTo>
                    <a:pt x="2102" y="1576"/>
                    <a:pt x="1635" y="2043"/>
                    <a:pt x="1051" y="2102"/>
                  </a:cubicBezTo>
                  <a:cubicBezTo>
                    <a:pt x="526" y="2102"/>
                    <a:pt x="0" y="1576"/>
                    <a:pt x="0" y="993"/>
                  </a:cubicBezTo>
                  <a:cubicBezTo>
                    <a:pt x="0" y="467"/>
                    <a:pt x="526" y="0"/>
                    <a:pt x="1051" y="0"/>
                  </a:cubicBezTo>
                  <a:cubicBezTo>
                    <a:pt x="1576" y="0"/>
                    <a:pt x="2102" y="467"/>
                    <a:pt x="2102" y="10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9" name="Google Shape;5529;p15"/>
            <p:cNvSpPr/>
            <p:nvPr/>
          </p:nvSpPr>
          <p:spPr>
            <a:xfrm>
              <a:off x="6337425" y="22052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1051" y="0"/>
                  </a:moveTo>
                  <a:cubicBezTo>
                    <a:pt x="1577" y="0"/>
                    <a:pt x="2102" y="467"/>
                    <a:pt x="2102" y="993"/>
                  </a:cubicBezTo>
                  <a:cubicBezTo>
                    <a:pt x="2160" y="1576"/>
                    <a:pt x="1635" y="2102"/>
                    <a:pt x="1051" y="2102"/>
                  </a:cubicBezTo>
                  <a:cubicBezTo>
                    <a:pt x="526" y="2043"/>
                    <a:pt x="1" y="1576"/>
                    <a:pt x="1" y="1051"/>
                  </a:cubicBezTo>
                  <a:cubicBezTo>
                    <a:pt x="1" y="467"/>
                    <a:pt x="526" y="0"/>
                    <a:pt x="105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0" name="Google Shape;5530;p15"/>
            <p:cNvSpPr/>
            <p:nvPr/>
          </p:nvSpPr>
          <p:spPr>
            <a:xfrm>
              <a:off x="1431400" y="171487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2101" y="1052"/>
                  </a:moveTo>
                  <a:cubicBezTo>
                    <a:pt x="2101" y="1635"/>
                    <a:pt x="1635" y="2102"/>
                    <a:pt x="1051" y="2102"/>
                  </a:cubicBezTo>
                  <a:cubicBezTo>
                    <a:pt x="467" y="2102"/>
                    <a:pt x="0" y="1577"/>
                    <a:pt x="0" y="1052"/>
                  </a:cubicBezTo>
                  <a:cubicBezTo>
                    <a:pt x="0" y="468"/>
                    <a:pt x="525" y="1"/>
                    <a:pt x="1051" y="1"/>
                  </a:cubicBezTo>
                  <a:cubicBezTo>
                    <a:pt x="1576" y="59"/>
                    <a:pt x="2101" y="526"/>
                    <a:pt x="2101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1" name="Google Shape;5531;p15"/>
            <p:cNvSpPr/>
            <p:nvPr/>
          </p:nvSpPr>
          <p:spPr>
            <a:xfrm>
              <a:off x="5601950" y="4661125"/>
              <a:ext cx="52575" cy="52575"/>
            </a:xfrm>
            <a:custGeom>
              <a:avLst/>
              <a:gdLst/>
              <a:ahLst/>
              <a:cxnLst/>
              <a:rect l="l" t="t" r="r" b="b"/>
              <a:pathLst>
                <a:path w="2103" h="2103" extrusionOk="0">
                  <a:moveTo>
                    <a:pt x="2102" y="993"/>
                  </a:moveTo>
                  <a:cubicBezTo>
                    <a:pt x="2102" y="1519"/>
                    <a:pt x="1635" y="2044"/>
                    <a:pt x="1052" y="2044"/>
                  </a:cubicBezTo>
                  <a:cubicBezTo>
                    <a:pt x="526" y="2102"/>
                    <a:pt x="1" y="1577"/>
                    <a:pt x="1" y="993"/>
                  </a:cubicBezTo>
                  <a:cubicBezTo>
                    <a:pt x="1" y="468"/>
                    <a:pt x="468" y="1"/>
                    <a:pt x="1052" y="1"/>
                  </a:cubicBezTo>
                  <a:cubicBezTo>
                    <a:pt x="1577" y="1"/>
                    <a:pt x="2044" y="468"/>
                    <a:pt x="2102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2" name="Google Shape;5532;p15"/>
            <p:cNvSpPr/>
            <p:nvPr/>
          </p:nvSpPr>
          <p:spPr>
            <a:xfrm>
              <a:off x="4865025" y="51500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2102" y="992"/>
                  </a:moveTo>
                  <a:cubicBezTo>
                    <a:pt x="2161" y="1518"/>
                    <a:pt x="1694" y="2043"/>
                    <a:pt x="1110" y="2101"/>
                  </a:cubicBezTo>
                  <a:cubicBezTo>
                    <a:pt x="526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2" y="0"/>
                  </a:cubicBezTo>
                  <a:cubicBezTo>
                    <a:pt x="1577" y="0"/>
                    <a:pt x="2102" y="467"/>
                    <a:pt x="2102" y="99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3" name="Google Shape;5533;p15"/>
            <p:cNvSpPr/>
            <p:nvPr/>
          </p:nvSpPr>
          <p:spPr>
            <a:xfrm>
              <a:off x="4376175" y="242500"/>
              <a:ext cx="52575" cy="52550"/>
            </a:xfrm>
            <a:custGeom>
              <a:avLst/>
              <a:gdLst/>
              <a:ahLst/>
              <a:cxnLst/>
              <a:rect l="l" t="t" r="r" b="b"/>
              <a:pathLst>
                <a:path w="2103" h="2102" extrusionOk="0">
                  <a:moveTo>
                    <a:pt x="2102" y="1109"/>
                  </a:moveTo>
                  <a:cubicBezTo>
                    <a:pt x="2044" y="1634"/>
                    <a:pt x="1577" y="2101"/>
                    <a:pt x="1051" y="2101"/>
                  </a:cubicBezTo>
                  <a:cubicBezTo>
                    <a:pt x="468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1" y="58"/>
                  </a:cubicBezTo>
                  <a:cubicBezTo>
                    <a:pt x="1635" y="58"/>
                    <a:pt x="2102" y="525"/>
                    <a:pt x="2102" y="110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4" name="Google Shape;5534;p15"/>
            <p:cNvSpPr/>
            <p:nvPr/>
          </p:nvSpPr>
          <p:spPr>
            <a:xfrm>
              <a:off x="1190625" y="2942125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8"/>
                    <a:pt x="1518" y="1985"/>
                    <a:pt x="992" y="1985"/>
                  </a:cubicBezTo>
                  <a:cubicBezTo>
                    <a:pt x="409" y="1985"/>
                    <a:pt x="0" y="1576"/>
                    <a:pt x="0" y="993"/>
                  </a:cubicBezTo>
                  <a:cubicBezTo>
                    <a:pt x="0" y="409"/>
                    <a:pt x="350" y="117"/>
                    <a:pt x="876" y="59"/>
                  </a:cubicBezTo>
                  <a:cubicBezTo>
                    <a:pt x="1459" y="0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5" name="Google Shape;5535;p15"/>
            <p:cNvSpPr/>
            <p:nvPr/>
          </p:nvSpPr>
          <p:spPr>
            <a:xfrm>
              <a:off x="2169775" y="734250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1927" y="935"/>
                  </a:moveTo>
                  <a:cubicBezTo>
                    <a:pt x="1868" y="1577"/>
                    <a:pt x="1577" y="1927"/>
                    <a:pt x="935" y="1927"/>
                  </a:cubicBezTo>
                  <a:cubicBezTo>
                    <a:pt x="351" y="1927"/>
                    <a:pt x="1" y="1577"/>
                    <a:pt x="1" y="935"/>
                  </a:cubicBezTo>
                  <a:cubicBezTo>
                    <a:pt x="59" y="410"/>
                    <a:pt x="351" y="59"/>
                    <a:pt x="935" y="59"/>
                  </a:cubicBezTo>
                  <a:cubicBezTo>
                    <a:pt x="1577" y="1"/>
                    <a:pt x="1810" y="410"/>
                    <a:pt x="1927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6" name="Google Shape;5536;p15"/>
            <p:cNvSpPr/>
            <p:nvPr/>
          </p:nvSpPr>
          <p:spPr>
            <a:xfrm>
              <a:off x="1190625" y="2695500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9"/>
                    <a:pt x="1518" y="1927"/>
                    <a:pt x="992" y="1985"/>
                  </a:cubicBezTo>
                  <a:cubicBezTo>
                    <a:pt x="409" y="1985"/>
                    <a:pt x="0" y="1577"/>
                    <a:pt x="0" y="993"/>
                  </a:cubicBezTo>
                  <a:cubicBezTo>
                    <a:pt x="0" y="409"/>
                    <a:pt x="350" y="118"/>
                    <a:pt x="876" y="59"/>
                  </a:cubicBezTo>
                  <a:cubicBezTo>
                    <a:pt x="1459" y="1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7" name="Google Shape;5537;p15"/>
            <p:cNvSpPr/>
            <p:nvPr/>
          </p:nvSpPr>
          <p:spPr>
            <a:xfrm>
              <a:off x="6340350" y="3432425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934" y="1927"/>
                  </a:moveTo>
                  <a:cubicBezTo>
                    <a:pt x="409" y="1927"/>
                    <a:pt x="0" y="1519"/>
                    <a:pt x="0" y="935"/>
                  </a:cubicBezTo>
                  <a:cubicBezTo>
                    <a:pt x="0" y="410"/>
                    <a:pt x="467" y="1"/>
                    <a:pt x="993" y="1"/>
                  </a:cubicBezTo>
                  <a:cubicBezTo>
                    <a:pt x="1576" y="59"/>
                    <a:pt x="1868" y="410"/>
                    <a:pt x="1927" y="935"/>
                  </a:cubicBezTo>
                  <a:cubicBezTo>
                    <a:pt x="1927" y="1519"/>
                    <a:pt x="1518" y="1927"/>
                    <a:pt x="934" y="19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8" name="Google Shape;5538;p15"/>
            <p:cNvSpPr/>
            <p:nvPr/>
          </p:nvSpPr>
          <p:spPr>
            <a:xfrm>
              <a:off x="3151850" y="245400"/>
              <a:ext cx="48200" cy="46725"/>
            </a:xfrm>
            <a:custGeom>
              <a:avLst/>
              <a:gdLst/>
              <a:ahLst/>
              <a:cxnLst/>
              <a:rect l="l" t="t" r="r" b="b"/>
              <a:pathLst>
                <a:path w="1928" h="1869" extrusionOk="0">
                  <a:moveTo>
                    <a:pt x="1927" y="993"/>
                  </a:moveTo>
                  <a:cubicBezTo>
                    <a:pt x="1869" y="1518"/>
                    <a:pt x="1577" y="1869"/>
                    <a:pt x="993" y="1869"/>
                  </a:cubicBezTo>
                  <a:cubicBezTo>
                    <a:pt x="410" y="1869"/>
                    <a:pt x="1" y="1402"/>
                    <a:pt x="59" y="876"/>
                  </a:cubicBezTo>
                  <a:cubicBezTo>
                    <a:pt x="118" y="293"/>
                    <a:pt x="468" y="1"/>
                    <a:pt x="1052" y="1"/>
                  </a:cubicBezTo>
                  <a:cubicBezTo>
                    <a:pt x="1635" y="59"/>
                    <a:pt x="1869" y="409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9" name="Google Shape;5539;p15"/>
            <p:cNvSpPr/>
            <p:nvPr/>
          </p:nvSpPr>
          <p:spPr>
            <a:xfrm>
              <a:off x="5850025" y="4415975"/>
              <a:ext cx="48200" cy="48175"/>
            </a:xfrm>
            <a:custGeom>
              <a:avLst/>
              <a:gdLst/>
              <a:ahLst/>
              <a:cxnLst/>
              <a:rect l="l" t="t" r="r" b="b"/>
              <a:pathLst>
                <a:path w="1928" h="1927" extrusionOk="0">
                  <a:moveTo>
                    <a:pt x="935" y="1"/>
                  </a:moveTo>
                  <a:cubicBezTo>
                    <a:pt x="1519" y="1"/>
                    <a:pt x="1927" y="409"/>
                    <a:pt x="1927" y="935"/>
                  </a:cubicBezTo>
                  <a:cubicBezTo>
                    <a:pt x="1927" y="1518"/>
                    <a:pt x="1519" y="1927"/>
                    <a:pt x="993" y="1927"/>
                  </a:cubicBezTo>
                  <a:cubicBezTo>
                    <a:pt x="410" y="1869"/>
                    <a:pt x="59" y="1577"/>
                    <a:pt x="59" y="993"/>
                  </a:cubicBezTo>
                  <a:cubicBezTo>
                    <a:pt x="1" y="468"/>
                    <a:pt x="410" y="1"/>
                    <a:pt x="9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0" name="Google Shape;5540;p15"/>
            <p:cNvSpPr/>
            <p:nvPr/>
          </p:nvSpPr>
          <p:spPr>
            <a:xfrm>
              <a:off x="3640725" y="5393675"/>
              <a:ext cx="49625" cy="49650"/>
            </a:xfrm>
            <a:custGeom>
              <a:avLst/>
              <a:gdLst/>
              <a:ahLst/>
              <a:cxnLst/>
              <a:rect l="l" t="t" r="r" b="b"/>
              <a:pathLst>
                <a:path w="1985" h="1986" extrusionOk="0">
                  <a:moveTo>
                    <a:pt x="934" y="1985"/>
                  </a:moveTo>
                  <a:cubicBezTo>
                    <a:pt x="409" y="1927"/>
                    <a:pt x="0" y="1460"/>
                    <a:pt x="58" y="935"/>
                  </a:cubicBezTo>
                  <a:cubicBezTo>
                    <a:pt x="117" y="351"/>
                    <a:pt x="584" y="1"/>
                    <a:pt x="1109" y="59"/>
                  </a:cubicBezTo>
                  <a:cubicBezTo>
                    <a:pt x="1693" y="118"/>
                    <a:pt x="1985" y="468"/>
                    <a:pt x="1985" y="1052"/>
                  </a:cubicBezTo>
                  <a:cubicBezTo>
                    <a:pt x="1985" y="1577"/>
                    <a:pt x="1518" y="1985"/>
                    <a:pt x="934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1" name="Google Shape;5541;p15"/>
            <p:cNvSpPr/>
            <p:nvPr/>
          </p:nvSpPr>
          <p:spPr>
            <a:xfrm>
              <a:off x="3884400" y="5393675"/>
              <a:ext cx="48200" cy="49650"/>
            </a:xfrm>
            <a:custGeom>
              <a:avLst/>
              <a:gdLst/>
              <a:ahLst/>
              <a:cxnLst/>
              <a:rect l="l" t="t" r="r" b="b"/>
              <a:pathLst>
                <a:path w="1928" h="1986" extrusionOk="0">
                  <a:moveTo>
                    <a:pt x="1927" y="993"/>
                  </a:moveTo>
                  <a:cubicBezTo>
                    <a:pt x="1927" y="1577"/>
                    <a:pt x="1519" y="1985"/>
                    <a:pt x="993" y="1985"/>
                  </a:cubicBezTo>
                  <a:cubicBezTo>
                    <a:pt x="409" y="1985"/>
                    <a:pt x="1" y="1519"/>
                    <a:pt x="1" y="993"/>
                  </a:cubicBezTo>
                  <a:cubicBezTo>
                    <a:pt x="59" y="409"/>
                    <a:pt x="409" y="59"/>
                    <a:pt x="935" y="59"/>
                  </a:cubicBezTo>
                  <a:cubicBezTo>
                    <a:pt x="1519" y="1"/>
                    <a:pt x="1927" y="468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2" name="Google Shape;5542;p15"/>
            <p:cNvSpPr/>
            <p:nvPr/>
          </p:nvSpPr>
          <p:spPr>
            <a:xfrm>
              <a:off x="1190625" y="2454725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1868" y="935"/>
                  </a:moveTo>
                  <a:cubicBezTo>
                    <a:pt x="1809" y="1518"/>
                    <a:pt x="1459" y="1869"/>
                    <a:pt x="934" y="1810"/>
                  </a:cubicBezTo>
                  <a:cubicBezTo>
                    <a:pt x="350" y="1810"/>
                    <a:pt x="0" y="1402"/>
                    <a:pt x="58" y="876"/>
                  </a:cubicBezTo>
                  <a:cubicBezTo>
                    <a:pt x="117" y="351"/>
                    <a:pt x="467" y="1"/>
                    <a:pt x="992" y="1"/>
                  </a:cubicBezTo>
                  <a:cubicBezTo>
                    <a:pt x="1518" y="1"/>
                    <a:pt x="1809" y="409"/>
                    <a:pt x="1868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3" name="Google Shape;5543;p15"/>
            <p:cNvSpPr/>
            <p:nvPr/>
          </p:nvSpPr>
          <p:spPr>
            <a:xfrm>
              <a:off x="1434300" y="39227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460" y="117"/>
                    <a:pt x="1869" y="409"/>
                    <a:pt x="1810" y="993"/>
                  </a:cubicBezTo>
                  <a:cubicBezTo>
                    <a:pt x="1810" y="1518"/>
                    <a:pt x="1460" y="1868"/>
                    <a:pt x="876" y="1868"/>
                  </a:cubicBezTo>
                  <a:cubicBezTo>
                    <a:pt x="351" y="1810"/>
                    <a:pt x="1" y="1460"/>
                    <a:pt x="1" y="934"/>
                  </a:cubicBezTo>
                  <a:cubicBezTo>
                    <a:pt x="1" y="351"/>
                    <a:pt x="351" y="117"/>
                    <a:pt x="9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4" name="Google Shape;5544;p15"/>
            <p:cNvSpPr/>
            <p:nvPr/>
          </p:nvSpPr>
          <p:spPr>
            <a:xfrm>
              <a:off x="1680925" y="122457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934"/>
                  </a:moveTo>
                  <a:cubicBezTo>
                    <a:pt x="1810" y="1460"/>
                    <a:pt x="1518" y="1868"/>
                    <a:pt x="934" y="1868"/>
                  </a:cubicBezTo>
                  <a:cubicBezTo>
                    <a:pt x="351" y="1868"/>
                    <a:pt x="0" y="1518"/>
                    <a:pt x="0" y="934"/>
                  </a:cubicBezTo>
                  <a:cubicBezTo>
                    <a:pt x="0" y="409"/>
                    <a:pt x="351" y="59"/>
                    <a:pt x="876" y="59"/>
                  </a:cubicBezTo>
                  <a:cubicBezTo>
                    <a:pt x="1460" y="0"/>
                    <a:pt x="1752" y="351"/>
                    <a:pt x="1868" y="93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5" name="Google Shape;5545;p15"/>
            <p:cNvSpPr/>
            <p:nvPr/>
          </p:nvSpPr>
          <p:spPr>
            <a:xfrm>
              <a:off x="5358275" y="4906300"/>
              <a:ext cx="45250" cy="45250"/>
            </a:xfrm>
            <a:custGeom>
              <a:avLst/>
              <a:gdLst/>
              <a:ahLst/>
              <a:cxnLst/>
              <a:rect l="l" t="t" r="r" b="b"/>
              <a:pathLst>
                <a:path w="1810" h="1810" extrusionOk="0">
                  <a:moveTo>
                    <a:pt x="876" y="0"/>
                  </a:moveTo>
                  <a:cubicBezTo>
                    <a:pt x="1459" y="59"/>
                    <a:pt x="1810" y="350"/>
                    <a:pt x="1810" y="876"/>
                  </a:cubicBezTo>
                  <a:cubicBezTo>
                    <a:pt x="1810" y="1459"/>
                    <a:pt x="1518" y="1810"/>
                    <a:pt x="934" y="1810"/>
                  </a:cubicBezTo>
                  <a:cubicBezTo>
                    <a:pt x="409" y="1810"/>
                    <a:pt x="58" y="1518"/>
                    <a:pt x="0" y="992"/>
                  </a:cubicBezTo>
                  <a:cubicBezTo>
                    <a:pt x="0" y="409"/>
                    <a:pt x="350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6" name="Google Shape;5546;p15"/>
            <p:cNvSpPr/>
            <p:nvPr/>
          </p:nvSpPr>
          <p:spPr>
            <a:xfrm>
              <a:off x="1192075" y="318582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701"/>
                  </a:moveTo>
                  <a:cubicBezTo>
                    <a:pt x="1751" y="1518"/>
                    <a:pt x="1460" y="1868"/>
                    <a:pt x="876" y="1868"/>
                  </a:cubicBezTo>
                  <a:cubicBezTo>
                    <a:pt x="351" y="1868"/>
                    <a:pt x="0" y="1518"/>
                    <a:pt x="0" y="993"/>
                  </a:cubicBezTo>
                  <a:cubicBezTo>
                    <a:pt x="0" y="409"/>
                    <a:pt x="351" y="0"/>
                    <a:pt x="934" y="117"/>
                  </a:cubicBezTo>
                  <a:cubicBezTo>
                    <a:pt x="1285" y="175"/>
                    <a:pt x="1576" y="526"/>
                    <a:pt x="1868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7" name="Google Shape;5547;p15"/>
            <p:cNvSpPr/>
            <p:nvPr/>
          </p:nvSpPr>
          <p:spPr>
            <a:xfrm>
              <a:off x="2660100" y="5152900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992" y="1869"/>
                  </a:moveTo>
                  <a:cubicBezTo>
                    <a:pt x="409" y="1810"/>
                    <a:pt x="0" y="1518"/>
                    <a:pt x="0" y="935"/>
                  </a:cubicBezTo>
                  <a:cubicBezTo>
                    <a:pt x="0" y="351"/>
                    <a:pt x="350" y="1"/>
                    <a:pt x="934" y="1"/>
                  </a:cubicBezTo>
                  <a:cubicBezTo>
                    <a:pt x="1459" y="1"/>
                    <a:pt x="1810" y="351"/>
                    <a:pt x="1810" y="876"/>
                  </a:cubicBezTo>
                  <a:cubicBezTo>
                    <a:pt x="1868" y="1460"/>
                    <a:pt x="1518" y="1752"/>
                    <a:pt x="992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8" name="Google Shape;5548;p15"/>
            <p:cNvSpPr/>
            <p:nvPr/>
          </p:nvSpPr>
          <p:spPr>
            <a:xfrm>
              <a:off x="3395550" y="53951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518" y="117"/>
                    <a:pt x="1869" y="350"/>
                    <a:pt x="1869" y="934"/>
                  </a:cubicBezTo>
                  <a:cubicBezTo>
                    <a:pt x="1869" y="1518"/>
                    <a:pt x="1518" y="1868"/>
                    <a:pt x="935" y="1868"/>
                  </a:cubicBezTo>
                  <a:cubicBezTo>
                    <a:pt x="409" y="1868"/>
                    <a:pt x="59" y="1518"/>
                    <a:pt x="59" y="993"/>
                  </a:cubicBezTo>
                  <a:cubicBezTo>
                    <a:pt x="1" y="409"/>
                    <a:pt x="409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9" name="Google Shape;5549;p15"/>
            <p:cNvSpPr/>
            <p:nvPr/>
          </p:nvSpPr>
          <p:spPr>
            <a:xfrm>
              <a:off x="4132475" y="5396600"/>
              <a:ext cx="46725" cy="45275"/>
            </a:xfrm>
            <a:custGeom>
              <a:avLst/>
              <a:gdLst/>
              <a:ahLst/>
              <a:cxnLst/>
              <a:rect l="l" t="t" r="r" b="b"/>
              <a:pathLst>
                <a:path w="1869" h="1811" extrusionOk="0">
                  <a:moveTo>
                    <a:pt x="1869" y="876"/>
                  </a:moveTo>
                  <a:cubicBezTo>
                    <a:pt x="1752" y="1460"/>
                    <a:pt x="1460" y="1810"/>
                    <a:pt x="876" y="1810"/>
                  </a:cubicBezTo>
                  <a:cubicBezTo>
                    <a:pt x="351" y="1752"/>
                    <a:pt x="1" y="1402"/>
                    <a:pt x="1" y="818"/>
                  </a:cubicBezTo>
                  <a:cubicBezTo>
                    <a:pt x="59" y="292"/>
                    <a:pt x="409" y="1"/>
                    <a:pt x="935" y="1"/>
                  </a:cubicBezTo>
                  <a:cubicBezTo>
                    <a:pt x="1519" y="1"/>
                    <a:pt x="1752" y="351"/>
                    <a:pt x="1869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0" name="Google Shape;5550;p15"/>
            <p:cNvSpPr/>
            <p:nvPr/>
          </p:nvSpPr>
          <p:spPr>
            <a:xfrm>
              <a:off x="1926075" y="4661125"/>
              <a:ext cx="45275" cy="43825"/>
            </a:xfrm>
            <a:custGeom>
              <a:avLst/>
              <a:gdLst/>
              <a:ahLst/>
              <a:cxnLst/>
              <a:rect l="l" t="t" r="r" b="b"/>
              <a:pathLst>
                <a:path w="1811" h="1753" extrusionOk="0">
                  <a:moveTo>
                    <a:pt x="1810" y="993"/>
                  </a:moveTo>
                  <a:cubicBezTo>
                    <a:pt x="1518" y="1227"/>
                    <a:pt x="1227" y="1577"/>
                    <a:pt x="876" y="1635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293" y="1"/>
                    <a:pt x="818" y="59"/>
                  </a:cubicBezTo>
                  <a:cubicBezTo>
                    <a:pt x="1168" y="118"/>
                    <a:pt x="1460" y="410"/>
                    <a:pt x="1810" y="643"/>
                  </a:cubicBezTo>
                  <a:cubicBezTo>
                    <a:pt x="1810" y="760"/>
                    <a:pt x="1810" y="876"/>
                    <a:pt x="1810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1" name="Google Shape;5551;p15"/>
            <p:cNvSpPr/>
            <p:nvPr/>
          </p:nvSpPr>
          <p:spPr>
            <a:xfrm>
              <a:off x="5117475" y="493475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2"/>
                  </a:moveTo>
                  <a:cubicBezTo>
                    <a:pt x="1519" y="1285"/>
                    <a:pt x="1227" y="1635"/>
                    <a:pt x="877" y="1694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351" y="1"/>
                    <a:pt x="818" y="59"/>
                  </a:cubicBezTo>
                  <a:cubicBezTo>
                    <a:pt x="1168" y="118"/>
                    <a:pt x="1460" y="468"/>
                    <a:pt x="1810" y="701"/>
                  </a:cubicBezTo>
                  <a:cubicBezTo>
                    <a:pt x="1810" y="818"/>
                    <a:pt x="1810" y="935"/>
                    <a:pt x="1810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2" name="Google Shape;5552;p15"/>
            <p:cNvSpPr/>
            <p:nvPr/>
          </p:nvSpPr>
          <p:spPr>
            <a:xfrm>
              <a:off x="6096650" y="1472650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1"/>
                  </a:moveTo>
                  <a:cubicBezTo>
                    <a:pt x="1460" y="1285"/>
                    <a:pt x="1226" y="1635"/>
                    <a:pt x="876" y="1693"/>
                  </a:cubicBezTo>
                  <a:cubicBezTo>
                    <a:pt x="351" y="1752"/>
                    <a:pt x="1" y="1401"/>
                    <a:pt x="1" y="876"/>
                  </a:cubicBezTo>
                  <a:cubicBezTo>
                    <a:pt x="1" y="351"/>
                    <a:pt x="351" y="0"/>
                    <a:pt x="818" y="59"/>
                  </a:cubicBezTo>
                  <a:cubicBezTo>
                    <a:pt x="1168" y="117"/>
                    <a:pt x="1460" y="467"/>
                    <a:pt x="1810" y="701"/>
                  </a:cubicBezTo>
                  <a:lnTo>
                    <a:pt x="1810" y="105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3" name="Google Shape;5553;p15"/>
            <p:cNvSpPr/>
            <p:nvPr/>
          </p:nvSpPr>
          <p:spPr>
            <a:xfrm>
              <a:off x="6098100" y="4173750"/>
              <a:ext cx="37975" cy="42325"/>
            </a:xfrm>
            <a:custGeom>
              <a:avLst/>
              <a:gdLst/>
              <a:ahLst/>
              <a:cxnLst/>
              <a:rect l="l" t="t" r="r" b="b"/>
              <a:pathLst>
                <a:path w="1519" h="1693" extrusionOk="0">
                  <a:moveTo>
                    <a:pt x="643" y="1693"/>
                  </a:moveTo>
                  <a:cubicBezTo>
                    <a:pt x="410" y="1401"/>
                    <a:pt x="1" y="1051"/>
                    <a:pt x="59" y="817"/>
                  </a:cubicBezTo>
                  <a:cubicBezTo>
                    <a:pt x="118" y="526"/>
                    <a:pt x="526" y="117"/>
                    <a:pt x="818" y="59"/>
                  </a:cubicBezTo>
                  <a:cubicBezTo>
                    <a:pt x="993" y="0"/>
                    <a:pt x="1460" y="467"/>
                    <a:pt x="1460" y="759"/>
                  </a:cubicBezTo>
                  <a:cubicBezTo>
                    <a:pt x="1519" y="1051"/>
                    <a:pt x="1168" y="1343"/>
                    <a:pt x="993" y="1635"/>
                  </a:cubicBezTo>
                  <a:cubicBezTo>
                    <a:pt x="876" y="1635"/>
                    <a:pt x="760" y="1635"/>
                    <a:pt x="643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4" name="Google Shape;5554;p15"/>
            <p:cNvSpPr/>
            <p:nvPr/>
          </p:nvSpPr>
          <p:spPr>
            <a:xfrm>
              <a:off x="1196450" y="2212500"/>
              <a:ext cx="40875" cy="37950"/>
            </a:xfrm>
            <a:custGeom>
              <a:avLst/>
              <a:gdLst/>
              <a:ahLst/>
              <a:cxnLst/>
              <a:rect l="l" t="t" r="r" b="b"/>
              <a:pathLst>
                <a:path w="1635" h="1518" extrusionOk="0">
                  <a:moveTo>
                    <a:pt x="1635" y="934"/>
                  </a:moveTo>
                  <a:cubicBezTo>
                    <a:pt x="1285" y="1109"/>
                    <a:pt x="993" y="1518"/>
                    <a:pt x="701" y="1460"/>
                  </a:cubicBezTo>
                  <a:cubicBezTo>
                    <a:pt x="409" y="1401"/>
                    <a:pt x="59" y="993"/>
                    <a:pt x="0" y="701"/>
                  </a:cubicBezTo>
                  <a:cubicBezTo>
                    <a:pt x="0" y="467"/>
                    <a:pt x="467" y="0"/>
                    <a:pt x="701" y="0"/>
                  </a:cubicBezTo>
                  <a:cubicBezTo>
                    <a:pt x="993" y="0"/>
                    <a:pt x="1343" y="350"/>
                    <a:pt x="1635" y="584"/>
                  </a:cubicBezTo>
                  <a:lnTo>
                    <a:pt x="1635" y="934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5" name="Google Shape;5555;p15"/>
            <p:cNvSpPr/>
            <p:nvPr/>
          </p:nvSpPr>
          <p:spPr>
            <a:xfrm>
              <a:off x="6346175" y="1970250"/>
              <a:ext cx="40900" cy="36525"/>
            </a:xfrm>
            <a:custGeom>
              <a:avLst/>
              <a:gdLst/>
              <a:ahLst/>
              <a:cxnLst/>
              <a:rect l="l" t="t" r="r" b="b"/>
              <a:pathLst>
                <a:path w="1636" h="1461" extrusionOk="0">
                  <a:moveTo>
                    <a:pt x="1577" y="935"/>
                  </a:moveTo>
                  <a:cubicBezTo>
                    <a:pt x="1285" y="1110"/>
                    <a:pt x="935" y="1460"/>
                    <a:pt x="701" y="1402"/>
                  </a:cubicBezTo>
                  <a:cubicBezTo>
                    <a:pt x="409" y="1402"/>
                    <a:pt x="59" y="935"/>
                    <a:pt x="1" y="643"/>
                  </a:cubicBezTo>
                  <a:cubicBezTo>
                    <a:pt x="1" y="468"/>
                    <a:pt x="468" y="1"/>
                    <a:pt x="701" y="1"/>
                  </a:cubicBezTo>
                  <a:cubicBezTo>
                    <a:pt x="993" y="1"/>
                    <a:pt x="1285" y="351"/>
                    <a:pt x="1635" y="526"/>
                  </a:cubicBezTo>
                  <a:cubicBezTo>
                    <a:pt x="1635" y="643"/>
                    <a:pt x="1635" y="818"/>
                    <a:pt x="1577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6" name="Google Shape;5556;p15"/>
            <p:cNvSpPr/>
            <p:nvPr/>
          </p:nvSpPr>
          <p:spPr>
            <a:xfrm>
              <a:off x="1685300" y="4417450"/>
              <a:ext cx="37975" cy="40875"/>
            </a:xfrm>
            <a:custGeom>
              <a:avLst/>
              <a:gdLst/>
              <a:ahLst/>
              <a:cxnLst/>
              <a:rect l="l" t="t" r="r" b="b"/>
              <a:pathLst>
                <a:path w="1519" h="1635" extrusionOk="0">
                  <a:moveTo>
                    <a:pt x="935" y="0"/>
                  </a:moveTo>
                  <a:cubicBezTo>
                    <a:pt x="1110" y="292"/>
                    <a:pt x="1518" y="642"/>
                    <a:pt x="1460" y="876"/>
                  </a:cubicBezTo>
                  <a:cubicBezTo>
                    <a:pt x="1401" y="1167"/>
                    <a:pt x="993" y="1576"/>
                    <a:pt x="701" y="1576"/>
                  </a:cubicBezTo>
                  <a:cubicBezTo>
                    <a:pt x="468" y="1634"/>
                    <a:pt x="59" y="1167"/>
                    <a:pt x="1" y="934"/>
                  </a:cubicBezTo>
                  <a:cubicBezTo>
                    <a:pt x="1" y="642"/>
                    <a:pt x="351" y="292"/>
                    <a:pt x="584" y="0"/>
                  </a:cubicBezTo>
                  <a:lnTo>
                    <a:pt x="935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7" name="Google Shape;5557;p15"/>
            <p:cNvSpPr/>
            <p:nvPr/>
          </p:nvSpPr>
          <p:spPr>
            <a:xfrm>
              <a:off x="4630100" y="246875"/>
              <a:ext cx="37950" cy="40875"/>
            </a:xfrm>
            <a:custGeom>
              <a:avLst/>
              <a:gdLst/>
              <a:ahLst/>
              <a:cxnLst/>
              <a:rect l="l" t="t" r="r" b="b"/>
              <a:pathLst>
                <a:path w="1518" h="1635" extrusionOk="0">
                  <a:moveTo>
                    <a:pt x="934" y="0"/>
                  </a:moveTo>
                  <a:cubicBezTo>
                    <a:pt x="1109" y="292"/>
                    <a:pt x="1518" y="642"/>
                    <a:pt x="1459" y="876"/>
                  </a:cubicBezTo>
                  <a:cubicBezTo>
                    <a:pt x="1401" y="1168"/>
                    <a:pt x="993" y="1576"/>
                    <a:pt x="701" y="1576"/>
                  </a:cubicBezTo>
                  <a:cubicBezTo>
                    <a:pt x="526" y="1635"/>
                    <a:pt x="59" y="1168"/>
                    <a:pt x="59" y="934"/>
                  </a:cubicBezTo>
                  <a:cubicBezTo>
                    <a:pt x="0" y="584"/>
                    <a:pt x="350" y="292"/>
                    <a:pt x="584" y="0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8" name="Google Shape;5558;p15"/>
            <p:cNvSpPr/>
            <p:nvPr/>
          </p:nvSpPr>
          <p:spPr>
            <a:xfrm>
              <a:off x="2175625" y="4910675"/>
              <a:ext cx="36500" cy="40875"/>
            </a:xfrm>
            <a:custGeom>
              <a:avLst/>
              <a:gdLst/>
              <a:ahLst/>
              <a:cxnLst/>
              <a:rect l="l" t="t" r="r" b="b"/>
              <a:pathLst>
                <a:path w="1460" h="1635" extrusionOk="0">
                  <a:moveTo>
                    <a:pt x="584" y="1635"/>
                  </a:moveTo>
                  <a:cubicBezTo>
                    <a:pt x="350" y="1343"/>
                    <a:pt x="0" y="1051"/>
                    <a:pt x="0" y="759"/>
                  </a:cubicBezTo>
                  <a:cubicBezTo>
                    <a:pt x="58" y="467"/>
                    <a:pt x="467" y="59"/>
                    <a:pt x="759" y="59"/>
                  </a:cubicBezTo>
                  <a:cubicBezTo>
                    <a:pt x="934" y="0"/>
                    <a:pt x="1401" y="467"/>
                    <a:pt x="1459" y="701"/>
                  </a:cubicBezTo>
                  <a:cubicBezTo>
                    <a:pt x="1459" y="993"/>
                    <a:pt x="1109" y="1343"/>
                    <a:pt x="934" y="1635"/>
                  </a:cubicBezTo>
                  <a:cubicBezTo>
                    <a:pt x="817" y="1635"/>
                    <a:pt x="701" y="1635"/>
                    <a:pt x="584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9" name="Google Shape;5559;p15"/>
            <p:cNvSpPr/>
            <p:nvPr/>
          </p:nvSpPr>
          <p:spPr>
            <a:xfrm>
              <a:off x="4379100" y="5399525"/>
              <a:ext cx="40875" cy="36500"/>
            </a:xfrm>
            <a:custGeom>
              <a:avLst/>
              <a:gdLst/>
              <a:ahLst/>
              <a:cxnLst/>
              <a:rect l="l" t="t" r="r" b="b"/>
              <a:pathLst>
                <a:path w="1635" h="1460" extrusionOk="0">
                  <a:moveTo>
                    <a:pt x="59" y="526"/>
                  </a:moveTo>
                  <a:cubicBezTo>
                    <a:pt x="351" y="351"/>
                    <a:pt x="701" y="0"/>
                    <a:pt x="993" y="59"/>
                  </a:cubicBezTo>
                  <a:cubicBezTo>
                    <a:pt x="1226" y="117"/>
                    <a:pt x="1576" y="526"/>
                    <a:pt x="1635" y="818"/>
                  </a:cubicBezTo>
                  <a:cubicBezTo>
                    <a:pt x="1635" y="1051"/>
                    <a:pt x="1168" y="1460"/>
                    <a:pt x="876" y="1460"/>
                  </a:cubicBezTo>
                  <a:cubicBezTo>
                    <a:pt x="584" y="1460"/>
                    <a:pt x="292" y="1109"/>
                    <a:pt x="0" y="876"/>
                  </a:cubicBezTo>
                  <a:cubicBezTo>
                    <a:pt x="0" y="759"/>
                    <a:pt x="59" y="642"/>
                    <a:pt x="59" y="5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0" name="Google Shape;5560;p15"/>
            <p:cNvSpPr/>
            <p:nvPr/>
          </p:nvSpPr>
          <p:spPr>
            <a:xfrm>
              <a:off x="2422225" y="497850"/>
              <a:ext cx="43800" cy="35050"/>
            </a:xfrm>
            <a:custGeom>
              <a:avLst/>
              <a:gdLst/>
              <a:ahLst/>
              <a:cxnLst/>
              <a:rect l="l" t="t" r="r" b="b"/>
              <a:pathLst>
                <a:path w="1752" h="1402" extrusionOk="0">
                  <a:moveTo>
                    <a:pt x="1752" y="701"/>
                  </a:moveTo>
                  <a:cubicBezTo>
                    <a:pt x="1285" y="1052"/>
                    <a:pt x="993" y="1402"/>
                    <a:pt x="759" y="1402"/>
                  </a:cubicBezTo>
                  <a:cubicBezTo>
                    <a:pt x="468" y="1402"/>
                    <a:pt x="234" y="993"/>
                    <a:pt x="1" y="760"/>
                  </a:cubicBezTo>
                  <a:cubicBezTo>
                    <a:pt x="234" y="468"/>
                    <a:pt x="409" y="59"/>
                    <a:pt x="701" y="59"/>
                  </a:cubicBezTo>
                  <a:cubicBezTo>
                    <a:pt x="935" y="1"/>
                    <a:pt x="1285" y="351"/>
                    <a:pt x="1752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1" name="Google Shape;5561;p15"/>
            <p:cNvSpPr/>
            <p:nvPr/>
          </p:nvSpPr>
          <p:spPr>
            <a:xfrm>
              <a:off x="1203750" y="3439725"/>
              <a:ext cx="27750" cy="36525"/>
            </a:xfrm>
            <a:custGeom>
              <a:avLst/>
              <a:gdLst/>
              <a:ahLst/>
              <a:cxnLst/>
              <a:rect l="l" t="t" r="r" b="b"/>
              <a:pathLst>
                <a:path w="1110" h="1461" extrusionOk="0">
                  <a:moveTo>
                    <a:pt x="351" y="1402"/>
                  </a:moveTo>
                  <a:cubicBezTo>
                    <a:pt x="234" y="1110"/>
                    <a:pt x="59" y="818"/>
                    <a:pt x="0" y="526"/>
                  </a:cubicBezTo>
                  <a:cubicBezTo>
                    <a:pt x="0" y="351"/>
                    <a:pt x="234" y="176"/>
                    <a:pt x="409" y="1"/>
                  </a:cubicBezTo>
                  <a:cubicBezTo>
                    <a:pt x="642" y="234"/>
                    <a:pt x="993" y="409"/>
                    <a:pt x="1051" y="701"/>
                  </a:cubicBezTo>
                  <a:cubicBezTo>
                    <a:pt x="1109" y="876"/>
                    <a:pt x="818" y="1168"/>
                    <a:pt x="642" y="1460"/>
                  </a:cubicBezTo>
                  <a:cubicBezTo>
                    <a:pt x="526" y="1460"/>
                    <a:pt x="467" y="1402"/>
                    <a:pt x="351" y="14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2" name="Google Shape;5562;p15"/>
            <p:cNvSpPr/>
            <p:nvPr/>
          </p:nvSpPr>
          <p:spPr>
            <a:xfrm>
              <a:off x="3159150" y="5402450"/>
              <a:ext cx="42350" cy="27750"/>
            </a:xfrm>
            <a:custGeom>
              <a:avLst/>
              <a:gdLst/>
              <a:ahLst/>
              <a:cxnLst/>
              <a:rect l="l" t="t" r="r" b="b"/>
              <a:pathLst>
                <a:path w="1694" h="1110" extrusionOk="0">
                  <a:moveTo>
                    <a:pt x="1694" y="642"/>
                  </a:moveTo>
                  <a:cubicBezTo>
                    <a:pt x="1285" y="876"/>
                    <a:pt x="1051" y="1109"/>
                    <a:pt x="876" y="1051"/>
                  </a:cubicBezTo>
                  <a:cubicBezTo>
                    <a:pt x="584" y="992"/>
                    <a:pt x="293" y="759"/>
                    <a:pt x="1" y="584"/>
                  </a:cubicBezTo>
                  <a:cubicBezTo>
                    <a:pt x="234" y="409"/>
                    <a:pt x="468" y="0"/>
                    <a:pt x="701" y="0"/>
                  </a:cubicBezTo>
                  <a:cubicBezTo>
                    <a:pt x="935" y="0"/>
                    <a:pt x="1227" y="350"/>
                    <a:pt x="1635" y="64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3" name="Google Shape;5563;p15"/>
            <p:cNvSpPr/>
            <p:nvPr/>
          </p:nvSpPr>
          <p:spPr>
            <a:xfrm>
              <a:off x="2914000" y="258550"/>
              <a:ext cx="36500" cy="26275"/>
            </a:xfrm>
            <a:custGeom>
              <a:avLst/>
              <a:gdLst/>
              <a:ahLst/>
              <a:cxnLst/>
              <a:rect l="l" t="t" r="r" b="b"/>
              <a:pathLst>
                <a:path w="1460" h="1051" extrusionOk="0">
                  <a:moveTo>
                    <a:pt x="1460" y="0"/>
                  </a:moveTo>
                  <a:cubicBezTo>
                    <a:pt x="1285" y="467"/>
                    <a:pt x="1226" y="759"/>
                    <a:pt x="1051" y="934"/>
                  </a:cubicBezTo>
                  <a:cubicBezTo>
                    <a:pt x="876" y="1051"/>
                    <a:pt x="526" y="1051"/>
                    <a:pt x="292" y="992"/>
                  </a:cubicBezTo>
                  <a:cubicBezTo>
                    <a:pt x="176" y="934"/>
                    <a:pt x="117" y="701"/>
                    <a:pt x="1" y="584"/>
                  </a:cubicBezTo>
                  <a:cubicBezTo>
                    <a:pt x="176" y="467"/>
                    <a:pt x="351" y="350"/>
                    <a:pt x="584" y="234"/>
                  </a:cubicBezTo>
                  <a:cubicBezTo>
                    <a:pt x="759" y="175"/>
                    <a:pt x="993" y="117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4" name="Google Shape;5564;p15"/>
            <p:cNvSpPr/>
            <p:nvPr/>
          </p:nvSpPr>
          <p:spPr>
            <a:xfrm>
              <a:off x="6349100" y="3686350"/>
              <a:ext cx="24825" cy="33575"/>
            </a:xfrm>
            <a:custGeom>
              <a:avLst/>
              <a:gdLst/>
              <a:ahLst/>
              <a:cxnLst/>
              <a:rect l="l" t="t" r="r" b="b"/>
              <a:pathLst>
                <a:path w="993" h="1343" extrusionOk="0">
                  <a:moveTo>
                    <a:pt x="993" y="0"/>
                  </a:moveTo>
                  <a:cubicBezTo>
                    <a:pt x="935" y="351"/>
                    <a:pt x="876" y="526"/>
                    <a:pt x="818" y="759"/>
                  </a:cubicBezTo>
                  <a:cubicBezTo>
                    <a:pt x="701" y="934"/>
                    <a:pt x="526" y="1109"/>
                    <a:pt x="409" y="1343"/>
                  </a:cubicBezTo>
                  <a:cubicBezTo>
                    <a:pt x="292" y="1168"/>
                    <a:pt x="1" y="1051"/>
                    <a:pt x="1" y="876"/>
                  </a:cubicBezTo>
                  <a:cubicBezTo>
                    <a:pt x="1" y="584"/>
                    <a:pt x="117" y="292"/>
                    <a:pt x="292" y="117"/>
                  </a:cubicBezTo>
                  <a:cubicBezTo>
                    <a:pt x="409" y="0"/>
                    <a:pt x="643" y="59"/>
                    <a:pt x="9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565" name="Google Shape;5565;p15"/>
          <p:cNvGrpSpPr/>
          <p:nvPr/>
        </p:nvGrpSpPr>
        <p:grpSpPr>
          <a:xfrm>
            <a:off x="6670963" y="2629809"/>
            <a:ext cx="2856614" cy="2856614"/>
            <a:chOff x="1190625" y="238125"/>
            <a:chExt cx="5205200" cy="5205200"/>
          </a:xfrm>
        </p:grpSpPr>
        <p:sp>
          <p:nvSpPr>
            <p:cNvPr id="5566" name="Google Shape;5566;p15"/>
            <p:cNvSpPr/>
            <p:nvPr/>
          </p:nvSpPr>
          <p:spPr>
            <a:xfrm>
              <a:off x="3537100" y="2352575"/>
              <a:ext cx="739875" cy="745725"/>
            </a:xfrm>
            <a:custGeom>
              <a:avLst/>
              <a:gdLst/>
              <a:ahLst/>
              <a:cxnLst/>
              <a:rect l="l" t="t" r="r" b="b"/>
              <a:pathLst>
                <a:path w="29595" h="29829" extrusionOk="0">
                  <a:moveTo>
                    <a:pt x="19963" y="23699"/>
                  </a:moveTo>
                  <a:cubicBezTo>
                    <a:pt x="20956" y="20839"/>
                    <a:pt x="23057" y="19438"/>
                    <a:pt x="25509" y="19847"/>
                  </a:cubicBezTo>
                  <a:cubicBezTo>
                    <a:pt x="27785" y="20197"/>
                    <a:pt x="29478" y="22123"/>
                    <a:pt x="29536" y="24400"/>
                  </a:cubicBezTo>
                  <a:cubicBezTo>
                    <a:pt x="29595" y="26793"/>
                    <a:pt x="28077" y="28777"/>
                    <a:pt x="25684" y="29303"/>
                  </a:cubicBezTo>
                  <a:cubicBezTo>
                    <a:pt x="23232" y="29828"/>
                    <a:pt x="21189" y="28544"/>
                    <a:pt x="19963" y="25625"/>
                  </a:cubicBezTo>
                  <a:cubicBezTo>
                    <a:pt x="19146" y="28135"/>
                    <a:pt x="17512" y="29595"/>
                    <a:pt x="14768" y="29536"/>
                  </a:cubicBezTo>
                  <a:cubicBezTo>
                    <a:pt x="12609" y="29536"/>
                    <a:pt x="11266" y="28369"/>
                    <a:pt x="10040" y="25567"/>
                  </a:cubicBezTo>
                  <a:cubicBezTo>
                    <a:pt x="9690" y="26910"/>
                    <a:pt x="8990" y="27960"/>
                    <a:pt x="7881" y="28661"/>
                  </a:cubicBezTo>
                  <a:cubicBezTo>
                    <a:pt x="6830" y="29420"/>
                    <a:pt x="5604" y="29711"/>
                    <a:pt x="4320" y="29478"/>
                  </a:cubicBezTo>
                  <a:cubicBezTo>
                    <a:pt x="2044" y="29069"/>
                    <a:pt x="409" y="27201"/>
                    <a:pt x="234" y="25042"/>
                  </a:cubicBezTo>
                  <a:cubicBezTo>
                    <a:pt x="59" y="22532"/>
                    <a:pt x="1402" y="20664"/>
                    <a:pt x="4145" y="19672"/>
                  </a:cubicBezTo>
                  <a:cubicBezTo>
                    <a:pt x="1518" y="18796"/>
                    <a:pt x="1" y="17103"/>
                    <a:pt x="176" y="14243"/>
                  </a:cubicBezTo>
                  <a:cubicBezTo>
                    <a:pt x="351" y="12200"/>
                    <a:pt x="1577" y="10741"/>
                    <a:pt x="4203" y="9749"/>
                  </a:cubicBezTo>
                  <a:cubicBezTo>
                    <a:pt x="2744" y="9340"/>
                    <a:pt x="1635" y="8581"/>
                    <a:pt x="993" y="7355"/>
                  </a:cubicBezTo>
                  <a:cubicBezTo>
                    <a:pt x="293" y="6071"/>
                    <a:pt x="176" y="4787"/>
                    <a:pt x="643" y="3445"/>
                  </a:cubicBezTo>
                  <a:cubicBezTo>
                    <a:pt x="1343" y="1285"/>
                    <a:pt x="3386" y="1"/>
                    <a:pt x="5721" y="234"/>
                  </a:cubicBezTo>
                  <a:cubicBezTo>
                    <a:pt x="7822" y="409"/>
                    <a:pt x="9632" y="2161"/>
                    <a:pt x="9924" y="4320"/>
                  </a:cubicBezTo>
                  <a:cubicBezTo>
                    <a:pt x="10274" y="6713"/>
                    <a:pt x="8990" y="8640"/>
                    <a:pt x="6130" y="9807"/>
                  </a:cubicBezTo>
                  <a:cubicBezTo>
                    <a:pt x="8114" y="10332"/>
                    <a:pt x="9457" y="11558"/>
                    <a:pt x="10040" y="13660"/>
                  </a:cubicBezTo>
                  <a:cubicBezTo>
                    <a:pt x="10683" y="11617"/>
                    <a:pt x="11908" y="10332"/>
                    <a:pt x="13893" y="9749"/>
                  </a:cubicBezTo>
                  <a:cubicBezTo>
                    <a:pt x="11091" y="8581"/>
                    <a:pt x="9807" y="6538"/>
                    <a:pt x="10274" y="4087"/>
                  </a:cubicBezTo>
                  <a:cubicBezTo>
                    <a:pt x="10741" y="1752"/>
                    <a:pt x="12784" y="118"/>
                    <a:pt x="15177" y="176"/>
                  </a:cubicBezTo>
                  <a:cubicBezTo>
                    <a:pt x="17395" y="234"/>
                    <a:pt x="19380" y="1869"/>
                    <a:pt x="19788" y="4087"/>
                  </a:cubicBezTo>
                  <a:cubicBezTo>
                    <a:pt x="20197" y="6597"/>
                    <a:pt x="18913" y="8698"/>
                    <a:pt x="16111" y="9749"/>
                  </a:cubicBezTo>
                  <a:cubicBezTo>
                    <a:pt x="18096" y="10332"/>
                    <a:pt x="19380" y="11617"/>
                    <a:pt x="19963" y="13660"/>
                  </a:cubicBezTo>
                  <a:cubicBezTo>
                    <a:pt x="20430" y="12259"/>
                    <a:pt x="21131" y="11266"/>
                    <a:pt x="22240" y="10566"/>
                  </a:cubicBezTo>
                  <a:cubicBezTo>
                    <a:pt x="23349" y="9924"/>
                    <a:pt x="24575" y="9749"/>
                    <a:pt x="25859" y="10041"/>
                  </a:cubicBezTo>
                  <a:cubicBezTo>
                    <a:pt x="28135" y="10566"/>
                    <a:pt x="29595" y="12492"/>
                    <a:pt x="29536" y="14827"/>
                  </a:cubicBezTo>
                  <a:cubicBezTo>
                    <a:pt x="29536" y="17103"/>
                    <a:pt x="27902" y="19030"/>
                    <a:pt x="25684" y="19438"/>
                  </a:cubicBezTo>
                  <a:cubicBezTo>
                    <a:pt x="23232" y="19964"/>
                    <a:pt x="21248" y="18738"/>
                    <a:pt x="19963" y="15878"/>
                  </a:cubicBezTo>
                  <a:cubicBezTo>
                    <a:pt x="19380" y="17804"/>
                    <a:pt x="18154" y="19030"/>
                    <a:pt x="16111" y="19672"/>
                  </a:cubicBezTo>
                  <a:cubicBezTo>
                    <a:pt x="18154" y="20314"/>
                    <a:pt x="19380" y="21598"/>
                    <a:pt x="19963" y="23641"/>
                  </a:cubicBezTo>
                  <a:close/>
                  <a:moveTo>
                    <a:pt x="10040" y="23758"/>
                  </a:moveTo>
                  <a:cubicBezTo>
                    <a:pt x="10624" y="21598"/>
                    <a:pt x="11850" y="20314"/>
                    <a:pt x="13951" y="19672"/>
                  </a:cubicBezTo>
                  <a:cubicBezTo>
                    <a:pt x="11908" y="19088"/>
                    <a:pt x="10683" y="17804"/>
                    <a:pt x="10040" y="15819"/>
                  </a:cubicBezTo>
                  <a:cubicBezTo>
                    <a:pt x="9398" y="17921"/>
                    <a:pt x="8114" y="19088"/>
                    <a:pt x="6013" y="19672"/>
                  </a:cubicBezTo>
                  <a:cubicBezTo>
                    <a:pt x="8173" y="20255"/>
                    <a:pt x="9457" y="21540"/>
                    <a:pt x="10040" y="237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7" name="Google Shape;5567;p15"/>
            <p:cNvSpPr/>
            <p:nvPr/>
          </p:nvSpPr>
          <p:spPr>
            <a:xfrm>
              <a:off x="3793925" y="3092425"/>
              <a:ext cx="237900" cy="240800"/>
            </a:xfrm>
            <a:custGeom>
              <a:avLst/>
              <a:gdLst/>
              <a:ahLst/>
              <a:cxnLst/>
              <a:rect l="l" t="t" r="r" b="b"/>
              <a:pathLst>
                <a:path w="9516" h="9632" extrusionOk="0">
                  <a:moveTo>
                    <a:pt x="4729" y="9632"/>
                  </a:moveTo>
                  <a:cubicBezTo>
                    <a:pt x="2102" y="9632"/>
                    <a:pt x="1" y="7414"/>
                    <a:pt x="1" y="4845"/>
                  </a:cubicBezTo>
                  <a:cubicBezTo>
                    <a:pt x="1" y="2277"/>
                    <a:pt x="2219" y="1"/>
                    <a:pt x="4787" y="59"/>
                  </a:cubicBezTo>
                  <a:cubicBezTo>
                    <a:pt x="7356" y="117"/>
                    <a:pt x="9515" y="2335"/>
                    <a:pt x="9515" y="4904"/>
                  </a:cubicBezTo>
                  <a:cubicBezTo>
                    <a:pt x="9515" y="7472"/>
                    <a:pt x="7356" y="9632"/>
                    <a:pt x="4729" y="963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8" name="Google Shape;5568;p15"/>
            <p:cNvSpPr/>
            <p:nvPr/>
          </p:nvSpPr>
          <p:spPr>
            <a:xfrm>
              <a:off x="3300700" y="2600650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729" y="9574"/>
                  </a:moveTo>
                  <a:cubicBezTo>
                    <a:pt x="2102" y="9574"/>
                    <a:pt x="1" y="7414"/>
                    <a:pt x="1" y="4787"/>
                  </a:cubicBezTo>
                  <a:cubicBezTo>
                    <a:pt x="1" y="2161"/>
                    <a:pt x="2160" y="1"/>
                    <a:pt x="4729" y="59"/>
                  </a:cubicBezTo>
                  <a:cubicBezTo>
                    <a:pt x="7355" y="59"/>
                    <a:pt x="9573" y="2277"/>
                    <a:pt x="9515" y="4846"/>
                  </a:cubicBezTo>
                  <a:cubicBezTo>
                    <a:pt x="9515" y="7414"/>
                    <a:pt x="7297" y="9574"/>
                    <a:pt x="4729" y="957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9" name="Google Shape;5569;p15"/>
            <p:cNvSpPr/>
            <p:nvPr/>
          </p:nvSpPr>
          <p:spPr>
            <a:xfrm>
              <a:off x="3547325" y="3093900"/>
              <a:ext cx="237875" cy="239325"/>
            </a:xfrm>
            <a:custGeom>
              <a:avLst/>
              <a:gdLst/>
              <a:ahLst/>
              <a:cxnLst/>
              <a:rect l="l" t="t" r="r" b="b"/>
              <a:pathLst>
                <a:path w="9515" h="9573" extrusionOk="0">
                  <a:moveTo>
                    <a:pt x="9515" y="4786"/>
                  </a:moveTo>
                  <a:cubicBezTo>
                    <a:pt x="9515" y="7355"/>
                    <a:pt x="7355" y="9573"/>
                    <a:pt x="4728" y="9573"/>
                  </a:cubicBezTo>
                  <a:cubicBezTo>
                    <a:pt x="2160" y="9573"/>
                    <a:pt x="0" y="7355"/>
                    <a:pt x="0" y="4786"/>
                  </a:cubicBezTo>
                  <a:cubicBezTo>
                    <a:pt x="59" y="2218"/>
                    <a:pt x="2160" y="58"/>
                    <a:pt x="4728" y="58"/>
                  </a:cubicBezTo>
                  <a:cubicBezTo>
                    <a:pt x="7297" y="0"/>
                    <a:pt x="9515" y="2218"/>
                    <a:pt x="9515" y="47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0" name="Google Shape;5570;p15"/>
            <p:cNvSpPr/>
            <p:nvPr/>
          </p:nvSpPr>
          <p:spPr>
            <a:xfrm>
              <a:off x="3299250" y="2848725"/>
              <a:ext cx="239350" cy="237900"/>
            </a:xfrm>
            <a:custGeom>
              <a:avLst/>
              <a:gdLst/>
              <a:ahLst/>
              <a:cxnLst/>
              <a:rect l="l" t="t" r="r" b="b"/>
              <a:pathLst>
                <a:path w="9574" h="9516" extrusionOk="0">
                  <a:moveTo>
                    <a:pt x="9573" y="4729"/>
                  </a:moveTo>
                  <a:cubicBezTo>
                    <a:pt x="9573" y="7355"/>
                    <a:pt x="7355" y="9515"/>
                    <a:pt x="4787" y="9515"/>
                  </a:cubicBezTo>
                  <a:cubicBezTo>
                    <a:pt x="2160" y="9457"/>
                    <a:pt x="0" y="7297"/>
                    <a:pt x="59" y="4729"/>
                  </a:cubicBezTo>
                  <a:cubicBezTo>
                    <a:pt x="117" y="2102"/>
                    <a:pt x="2218" y="1"/>
                    <a:pt x="4787" y="1"/>
                  </a:cubicBezTo>
                  <a:cubicBezTo>
                    <a:pt x="7355" y="1"/>
                    <a:pt x="9573" y="2160"/>
                    <a:pt x="957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1" name="Google Shape;5571;p15"/>
            <p:cNvSpPr/>
            <p:nvPr/>
          </p:nvSpPr>
          <p:spPr>
            <a:xfrm>
              <a:off x="4036175" y="2358425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904" y="59"/>
                  </a:moveTo>
                  <a:cubicBezTo>
                    <a:pt x="7530" y="175"/>
                    <a:pt x="9573" y="2277"/>
                    <a:pt x="9456" y="4903"/>
                  </a:cubicBezTo>
                  <a:cubicBezTo>
                    <a:pt x="9398" y="7530"/>
                    <a:pt x="7238" y="9573"/>
                    <a:pt x="4670" y="9456"/>
                  </a:cubicBezTo>
                  <a:cubicBezTo>
                    <a:pt x="2043" y="9398"/>
                    <a:pt x="0" y="7238"/>
                    <a:pt x="59" y="4670"/>
                  </a:cubicBezTo>
                  <a:cubicBezTo>
                    <a:pt x="176" y="2043"/>
                    <a:pt x="2277" y="0"/>
                    <a:pt x="490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2" name="Google Shape;5572;p15"/>
            <p:cNvSpPr/>
            <p:nvPr/>
          </p:nvSpPr>
          <p:spPr>
            <a:xfrm>
              <a:off x="4039100" y="3098275"/>
              <a:ext cx="232050" cy="232050"/>
            </a:xfrm>
            <a:custGeom>
              <a:avLst/>
              <a:gdLst/>
              <a:ahLst/>
              <a:cxnLst/>
              <a:rect l="l" t="t" r="r" b="b"/>
              <a:pathLst>
                <a:path w="9282" h="9282" extrusionOk="0">
                  <a:moveTo>
                    <a:pt x="4670" y="0"/>
                  </a:moveTo>
                  <a:cubicBezTo>
                    <a:pt x="7238" y="0"/>
                    <a:pt x="9281" y="2043"/>
                    <a:pt x="9281" y="4670"/>
                  </a:cubicBezTo>
                  <a:cubicBezTo>
                    <a:pt x="9281" y="7238"/>
                    <a:pt x="7180" y="9281"/>
                    <a:pt x="4611" y="9281"/>
                  </a:cubicBezTo>
                  <a:cubicBezTo>
                    <a:pt x="2043" y="9223"/>
                    <a:pt x="0" y="7180"/>
                    <a:pt x="0" y="4611"/>
                  </a:cubicBezTo>
                  <a:cubicBezTo>
                    <a:pt x="0" y="2043"/>
                    <a:pt x="2102" y="0"/>
                    <a:pt x="467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3" name="Google Shape;5573;p15"/>
            <p:cNvSpPr/>
            <p:nvPr/>
          </p:nvSpPr>
          <p:spPr>
            <a:xfrm>
              <a:off x="3303625" y="2361350"/>
              <a:ext cx="232050" cy="232025"/>
            </a:xfrm>
            <a:custGeom>
              <a:avLst/>
              <a:gdLst/>
              <a:ahLst/>
              <a:cxnLst/>
              <a:rect l="l" t="t" r="r" b="b"/>
              <a:pathLst>
                <a:path w="9282" h="9281" extrusionOk="0">
                  <a:moveTo>
                    <a:pt x="0" y="4670"/>
                  </a:moveTo>
                  <a:cubicBezTo>
                    <a:pt x="0" y="2101"/>
                    <a:pt x="2043" y="0"/>
                    <a:pt x="4612" y="0"/>
                  </a:cubicBezTo>
                  <a:cubicBezTo>
                    <a:pt x="7238" y="0"/>
                    <a:pt x="9281" y="2101"/>
                    <a:pt x="9281" y="4670"/>
                  </a:cubicBezTo>
                  <a:cubicBezTo>
                    <a:pt x="9223" y="7238"/>
                    <a:pt x="7180" y="9281"/>
                    <a:pt x="4670" y="9281"/>
                  </a:cubicBezTo>
                  <a:cubicBezTo>
                    <a:pt x="2043" y="9281"/>
                    <a:pt x="0" y="7238"/>
                    <a:pt x="0" y="46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4" name="Google Shape;5574;p15"/>
            <p:cNvSpPr/>
            <p:nvPr/>
          </p:nvSpPr>
          <p:spPr>
            <a:xfrm>
              <a:off x="3303625" y="3098275"/>
              <a:ext cx="232050" cy="230575"/>
            </a:xfrm>
            <a:custGeom>
              <a:avLst/>
              <a:gdLst/>
              <a:ahLst/>
              <a:cxnLst/>
              <a:rect l="l" t="t" r="r" b="b"/>
              <a:pathLst>
                <a:path w="9282" h="9223" extrusionOk="0">
                  <a:moveTo>
                    <a:pt x="4670" y="9223"/>
                  </a:moveTo>
                  <a:cubicBezTo>
                    <a:pt x="2160" y="9223"/>
                    <a:pt x="59" y="7180"/>
                    <a:pt x="59" y="4670"/>
                  </a:cubicBezTo>
                  <a:cubicBezTo>
                    <a:pt x="0" y="2160"/>
                    <a:pt x="2102" y="0"/>
                    <a:pt x="4612" y="59"/>
                  </a:cubicBezTo>
                  <a:cubicBezTo>
                    <a:pt x="7122" y="59"/>
                    <a:pt x="9165" y="2101"/>
                    <a:pt x="9223" y="4553"/>
                  </a:cubicBezTo>
                  <a:cubicBezTo>
                    <a:pt x="9281" y="7063"/>
                    <a:pt x="7180" y="9223"/>
                    <a:pt x="4670" y="922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5" name="Google Shape;5575;p15"/>
            <p:cNvSpPr/>
            <p:nvPr/>
          </p:nvSpPr>
          <p:spPr>
            <a:xfrm>
              <a:off x="3798325" y="2116175"/>
              <a:ext cx="229125" cy="230600"/>
            </a:xfrm>
            <a:custGeom>
              <a:avLst/>
              <a:gdLst/>
              <a:ahLst/>
              <a:cxnLst/>
              <a:rect l="l" t="t" r="r" b="b"/>
              <a:pathLst>
                <a:path w="9165" h="9224" extrusionOk="0">
                  <a:moveTo>
                    <a:pt x="9164" y="4612"/>
                  </a:moveTo>
                  <a:cubicBezTo>
                    <a:pt x="9164" y="7122"/>
                    <a:pt x="7063" y="9223"/>
                    <a:pt x="4553" y="9165"/>
                  </a:cubicBezTo>
                  <a:cubicBezTo>
                    <a:pt x="2043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1"/>
                  </a:cubicBezTo>
                  <a:cubicBezTo>
                    <a:pt x="7121" y="59"/>
                    <a:pt x="9164" y="2102"/>
                    <a:pt x="9164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6" name="Google Shape;5576;p15"/>
            <p:cNvSpPr/>
            <p:nvPr/>
          </p:nvSpPr>
          <p:spPr>
            <a:xfrm>
              <a:off x="4287175" y="2605025"/>
              <a:ext cx="230575" cy="230600"/>
            </a:xfrm>
            <a:custGeom>
              <a:avLst/>
              <a:gdLst/>
              <a:ahLst/>
              <a:cxnLst/>
              <a:rect l="l" t="t" r="r" b="b"/>
              <a:pathLst>
                <a:path w="9223" h="9224" extrusionOk="0">
                  <a:moveTo>
                    <a:pt x="9223" y="4612"/>
                  </a:moveTo>
                  <a:cubicBezTo>
                    <a:pt x="9223" y="7122"/>
                    <a:pt x="7063" y="9223"/>
                    <a:pt x="4553" y="9223"/>
                  </a:cubicBezTo>
                  <a:cubicBezTo>
                    <a:pt x="2101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59"/>
                  </a:cubicBezTo>
                  <a:cubicBezTo>
                    <a:pt x="7121" y="59"/>
                    <a:pt x="9164" y="2102"/>
                    <a:pt x="9223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7" name="Google Shape;5577;p15"/>
            <p:cNvSpPr/>
            <p:nvPr/>
          </p:nvSpPr>
          <p:spPr>
            <a:xfrm>
              <a:off x="4287175" y="2853100"/>
              <a:ext cx="229125" cy="229150"/>
            </a:xfrm>
            <a:custGeom>
              <a:avLst/>
              <a:gdLst/>
              <a:ahLst/>
              <a:cxnLst/>
              <a:rect l="l" t="t" r="r" b="b"/>
              <a:pathLst>
                <a:path w="9165" h="9166" extrusionOk="0">
                  <a:moveTo>
                    <a:pt x="4611" y="9165"/>
                  </a:moveTo>
                  <a:cubicBezTo>
                    <a:pt x="2101" y="9107"/>
                    <a:pt x="0" y="7064"/>
                    <a:pt x="59" y="4554"/>
                  </a:cubicBezTo>
                  <a:cubicBezTo>
                    <a:pt x="59" y="2044"/>
                    <a:pt x="2101" y="1"/>
                    <a:pt x="4611" y="1"/>
                  </a:cubicBezTo>
                  <a:cubicBezTo>
                    <a:pt x="7121" y="1"/>
                    <a:pt x="9164" y="2102"/>
                    <a:pt x="9164" y="4554"/>
                  </a:cubicBezTo>
                  <a:cubicBezTo>
                    <a:pt x="9164" y="7064"/>
                    <a:pt x="7063" y="9165"/>
                    <a:pt x="4611" y="91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8" name="Google Shape;5578;p15"/>
            <p:cNvSpPr/>
            <p:nvPr/>
          </p:nvSpPr>
          <p:spPr>
            <a:xfrm>
              <a:off x="3551700" y="2116175"/>
              <a:ext cx="229125" cy="229125"/>
            </a:xfrm>
            <a:custGeom>
              <a:avLst/>
              <a:gdLst/>
              <a:ahLst/>
              <a:cxnLst/>
              <a:rect l="l" t="t" r="r" b="b"/>
              <a:pathLst>
                <a:path w="9165" h="9165" extrusionOk="0">
                  <a:moveTo>
                    <a:pt x="9165" y="4612"/>
                  </a:moveTo>
                  <a:cubicBezTo>
                    <a:pt x="9106" y="7122"/>
                    <a:pt x="7063" y="9165"/>
                    <a:pt x="4553" y="9165"/>
                  </a:cubicBezTo>
                  <a:cubicBezTo>
                    <a:pt x="2043" y="9165"/>
                    <a:pt x="0" y="7064"/>
                    <a:pt x="0" y="4554"/>
                  </a:cubicBezTo>
                  <a:cubicBezTo>
                    <a:pt x="0" y="2044"/>
                    <a:pt x="2102" y="1"/>
                    <a:pt x="4612" y="59"/>
                  </a:cubicBezTo>
                  <a:cubicBezTo>
                    <a:pt x="7122" y="59"/>
                    <a:pt x="9165" y="2102"/>
                    <a:pt x="9165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9" name="Google Shape;5579;p15"/>
            <p:cNvSpPr/>
            <p:nvPr/>
          </p:nvSpPr>
          <p:spPr>
            <a:xfrm>
              <a:off x="3799775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7005" y="8990"/>
                    <a:pt x="4495" y="8990"/>
                  </a:cubicBezTo>
                  <a:cubicBezTo>
                    <a:pt x="1985" y="8990"/>
                    <a:pt x="0" y="7005"/>
                    <a:pt x="0" y="4495"/>
                  </a:cubicBezTo>
                  <a:cubicBezTo>
                    <a:pt x="0" y="1985"/>
                    <a:pt x="1985" y="1"/>
                    <a:pt x="4495" y="1"/>
                  </a:cubicBezTo>
                  <a:cubicBezTo>
                    <a:pt x="7005" y="1"/>
                    <a:pt x="8989" y="1985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0" name="Google Shape;5580;p15"/>
            <p:cNvSpPr/>
            <p:nvPr/>
          </p:nvSpPr>
          <p:spPr>
            <a:xfrm>
              <a:off x="4290075" y="236572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95"/>
                  </a:moveTo>
                  <a:cubicBezTo>
                    <a:pt x="8990" y="7005"/>
                    <a:pt x="7005" y="8989"/>
                    <a:pt x="4495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1985" y="0"/>
                    <a:pt x="4437" y="0"/>
                  </a:cubicBezTo>
                  <a:cubicBezTo>
                    <a:pt x="6947" y="0"/>
                    <a:pt x="8990" y="1985"/>
                    <a:pt x="8990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1" name="Google Shape;5581;p15"/>
            <p:cNvSpPr/>
            <p:nvPr/>
          </p:nvSpPr>
          <p:spPr>
            <a:xfrm>
              <a:off x="3553150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37"/>
                  </a:moveTo>
                  <a:cubicBezTo>
                    <a:pt x="8990" y="6947"/>
                    <a:pt x="7005" y="8990"/>
                    <a:pt x="4495" y="8990"/>
                  </a:cubicBezTo>
                  <a:cubicBezTo>
                    <a:pt x="1985" y="8990"/>
                    <a:pt x="1" y="6947"/>
                    <a:pt x="1" y="4437"/>
                  </a:cubicBezTo>
                  <a:cubicBezTo>
                    <a:pt x="1" y="1985"/>
                    <a:pt x="1985" y="1"/>
                    <a:pt x="4437" y="1"/>
                  </a:cubicBezTo>
                  <a:cubicBezTo>
                    <a:pt x="6947" y="1"/>
                    <a:pt x="8990" y="1985"/>
                    <a:pt x="8990" y="443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2" name="Google Shape;5582;p15"/>
            <p:cNvSpPr/>
            <p:nvPr/>
          </p:nvSpPr>
          <p:spPr>
            <a:xfrm>
              <a:off x="3064300" y="260795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4"/>
                  </a:moveTo>
                  <a:cubicBezTo>
                    <a:pt x="8990" y="7063"/>
                    <a:pt x="6947" y="8990"/>
                    <a:pt x="4437" y="8990"/>
                  </a:cubicBezTo>
                  <a:cubicBezTo>
                    <a:pt x="1927" y="8990"/>
                    <a:pt x="1" y="6947"/>
                    <a:pt x="1" y="4437"/>
                  </a:cubicBezTo>
                  <a:cubicBezTo>
                    <a:pt x="1" y="1985"/>
                    <a:pt x="2044" y="1"/>
                    <a:pt x="4495" y="1"/>
                  </a:cubicBezTo>
                  <a:cubicBezTo>
                    <a:pt x="7005" y="1"/>
                    <a:pt x="8990" y="2044"/>
                    <a:pt x="8990" y="455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3" name="Google Shape;5583;p15"/>
            <p:cNvSpPr/>
            <p:nvPr/>
          </p:nvSpPr>
          <p:spPr>
            <a:xfrm>
              <a:off x="3064300" y="28545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3"/>
                  </a:moveTo>
                  <a:cubicBezTo>
                    <a:pt x="8990" y="7005"/>
                    <a:pt x="6947" y="8989"/>
                    <a:pt x="4437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2044" y="0"/>
                    <a:pt x="4554" y="0"/>
                  </a:cubicBezTo>
                  <a:cubicBezTo>
                    <a:pt x="7005" y="59"/>
                    <a:pt x="8990" y="2043"/>
                    <a:pt x="8990" y="45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4" name="Google Shape;5584;p15"/>
            <p:cNvSpPr/>
            <p:nvPr/>
          </p:nvSpPr>
          <p:spPr>
            <a:xfrm>
              <a:off x="4043475" y="211910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6946" y="8990"/>
                    <a:pt x="4436" y="8990"/>
                  </a:cubicBezTo>
                  <a:cubicBezTo>
                    <a:pt x="1985" y="8931"/>
                    <a:pt x="0" y="6947"/>
                    <a:pt x="0" y="4495"/>
                  </a:cubicBezTo>
                  <a:cubicBezTo>
                    <a:pt x="0" y="1985"/>
                    <a:pt x="2043" y="1"/>
                    <a:pt x="4553" y="1"/>
                  </a:cubicBezTo>
                  <a:cubicBezTo>
                    <a:pt x="7005" y="1"/>
                    <a:pt x="8989" y="2044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5" name="Google Shape;5585;p15"/>
            <p:cNvSpPr/>
            <p:nvPr/>
          </p:nvSpPr>
          <p:spPr>
            <a:xfrm>
              <a:off x="3308000" y="2119100"/>
              <a:ext cx="223300" cy="224750"/>
            </a:xfrm>
            <a:custGeom>
              <a:avLst/>
              <a:gdLst/>
              <a:ahLst/>
              <a:cxnLst/>
              <a:rect l="l" t="t" r="r" b="b"/>
              <a:pathLst>
                <a:path w="8932" h="8990" extrusionOk="0">
                  <a:moveTo>
                    <a:pt x="4495" y="59"/>
                  </a:moveTo>
                  <a:cubicBezTo>
                    <a:pt x="6888" y="59"/>
                    <a:pt x="8931" y="2102"/>
                    <a:pt x="8931" y="4495"/>
                  </a:cubicBezTo>
                  <a:cubicBezTo>
                    <a:pt x="8873" y="6947"/>
                    <a:pt x="6830" y="8990"/>
                    <a:pt x="4378" y="8931"/>
                  </a:cubicBezTo>
                  <a:cubicBezTo>
                    <a:pt x="1985" y="8873"/>
                    <a:pt x="1" y="6888"/>
                    <a:pt x="1" y="4495"/>
                  </a:cubicBezTo>
                  <a:cubicBezTo>
                    <a:pt x="1" y="2044"/>
                    <a:pt x="2044" y="1"/>
                    <a:pt x="449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6" name="Google Shape;5586;p15"/>
            <p:cNvSpPr/>
            <p:nvPr/>
          </p:nvSpPr>
          <p:spPr>
            <a:xfrm>
              <a:off x="4290075" y="3102650"/>
              <a:ext cx="223300" cy="223275"/>
            </a:xfrm>
            <a:custGeom>
              <a:avLst/>
              <a:gdLst/>
              <a:ahLst/>
              <a:cxnLst/>
              <a:rect l="l" t="t" r="r" b="b"/>
              <a:pathLst>
                <a:path w="8932" h="8931" extrusionOk="0">
                  <a:moveTo>
                    <a:pt x="8932" y="4436"/>
                  </a:moveTo>
                  <a:cubicBezTo>
                    <a:pt x="8932" y="6888"/>
                    <a:pt x="6947" y="8931"/>
                    <a:pt x="4495" y="8931"/>
                  </a:cubicBezTo>
                  <a:cubicBezTo>
                    <a:pt x="2044" y="8931"/>
                    <a:pt x="1" y="6888"/>
                    <a:pt x="1" y="4436"/>
                  </a:cubicBezTo>
                  <a:cubicBezTo>
                    <a:pt x="59" y="2043"/>
                    <a:pt x="2044" y="0"/>
                    <a:pt x="4437" y="0"/>
                  </a:cubicBezTo>
                  <a:cubicBezTo>
                    <a:pt x="6889" y="0"/>
                    <a:pt x="8932" y="1985"/>
                    <a:pt x="8932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7" name="Google Shape;5587;p15"/>
            <p:cNvSpPr/>
            <p:nvPr/>
          </p:nvSpPr>
          <p:spPr>
            <a:xfrm>
              <a:off x="4043475" y="3346350"/>
              <a:ext cx="223275" cy="221825"/>
            </a:xfrm>
            <a:custGeom>
              <a:avLst/>
              <a:gdLst/>
              <a:ahLst/>
              <a:cxnLst/>
              <a:rect l="l" t="t" r="r" b="b"/>
              <a:pathLst>
                <a:path w="8931" h="8873" extrusionOk="0">
                  <a:moveTo>
                    <a:pt x="8931" y="4378"/>
                  </a:moveTo>
                  <a:cubicBezTo>
                    <a:pt x="8931" y="6829"/>
                    <a:pt x="6888" y="8872"/>
                    <a:pt x="4495" y="8872"/>
                  </a:cubicBezTo>
                  <a:cubicBezTo>
                    <a:pt x="2043" y="8872"/>
                    <a:pt x="59" y="6888"/>
                    <a:pt x="59" y="4436"/>
                  </a:cubicBezTo>
                  <a:cubicBezTo>
                    <a:pt x="0" y="2043"/>
                    <a:pt x="2043" y="0"/>
                    <a:pt x="4495" y="0"/>
                  </a:cubicBezTo>
                  <a:cubicBezTo>
                    <a:pt x="6888" y="0"/>
                    <a:pt x="8873" y="1985"/>
                    <a:pt x="8931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8" name="Google Shape;5588;p15"/>
            <p:cNvSpPr/>
            <p:nvPr/>
          </p:nvSpPr>
          <p:spPr>
            <a:xfrm>
              <a:off x="3065775" y="2365725"/>
              <a:ext cx="221825" cy="223275"/>
            </a:xfrm>
            <a:custGeom>
              <a:avLst/>
              <a:gdLst/>
              <a:ahLst/>
              <a:cxnLst/>
              <a:rect l="l" t="t" r="r" b="b"/>
              <a:pathLst>
                <a:path w="8873" h="8931" extrusionOk="0">
                  <a:moveTo>
                    <a:pt x="4378" y="8931"/>
                  </a:moveTo>
                  <a:cubicBezTo>
                    <a:pt x="1985" y="8872"/>
                    <a:pt x="0" y="6888"/>
                    <a:pt x="0" y="4495"/>
                  </a:cubicBezTo>
                  <a:cubicBezTo>
                    <a:pt x="0" y="2043"/>
                    <a:pt x="2101" y="0"/>
                    <a:pt x="4495" y="59"/>
                  </a:cubicBezTo>
                  <a:cubicBezTo>
                    <a:pt x="6946" y="117"/>
                    <a:pt x="8872" y="2101"/>
                    <a:pt x="8872" y="4495"/>
                  </a:cubicBezTo>
                  <a:cubicBezTo>
                    <a:pt x="8814" y="6946"/>
                    <a:pt x="6829" y="8931"/>
                    <a:pt x="4378" y="88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9" name="Google Shape;5589;p15"/>
            <p:cNvSpPr/>
            <p:nvPr/>
          </p:nvSpPr>
          <p:spPr>
            <a:xfrm>
              <a:off x="3309450" y="3346350"/>
              <a:ext cx="220375" cy="220375"/>
            </a:xfrm>
            <a:custGeom>
              <a:avLst/>
              <a:gdLst/>
              <a:ahLst/>
              <a:cxnLst/>
              <a:rect l="l" t="t" r="r" b="b"/>
              <a:pathLst>
                <a:path w="8815" h="8815" extrusionOk="0">
                  <a:moveTo>
                    <a:pt x="8757" y="4436"/>
                  </a:moveTo>
                  <a:cubicBezTo>
                    <a:pt x="8757" y="6888"/>
                    <a:pt x="6772" y="8814"/>
                    <a:pt x="4320" y="8814"/>
                  </a:cubicBezTo>
                  <a:cubicBezTo>
                    <a:pt x="1927" y="8756"/>
                    <a:pt x="1" y="6829"/>
                    <a:pt x="1" y="4378"/>
                  </a:cubicBezTo>
                  <a:cubicBezTo>
                    <a:pt x="59" y="1926"/>
                    <a:pt x="1986" y="0"/>
                    <a:pt x="4437" y="58"/>
                  </a:cubicBezTo>
                  <a:cubicBezTo>
                    <a:pt x="6889" y="58"/>
                    <a:pt x="8815" y="2043"/>
                    <a:pt x="8757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0" name="Google Shape;5590;p15"/>
            <p:cNvSpPr/>
            <p:nvPr/>
          </p:nvSpPr>
          <p:spPr>
            <a:xfrm>
              <a:off x="3067225" y="3104100"/>
              <a:ext cx="218900" cy="218925"/>
            </a:xfrm>
            <a:custGeom>
              <a:avLst/>
              <a:gdLst/>
              <a:ahLst/>
              <a:cxnLst/>
              <a:rect l="l" t="t" r="r" b="b"/>
              <a:pathLst>
                <a:path w="8756" h="8757" extrusionOk="0">
                  <a:moveTo>
                    <a:pt x="8756" y="4378"/>
                  </a:moveTo>
                  <a:cubicBezTo>
                    <a:pt x="8756" y="6830"/>
                    <a:pt x="6830" y="8756"/>
                    <a:pt x="4378" y="8756"/>
                  </a:cubicBezTo>
                  <a:cubicBezTo>
                    <a:pt x="1927" y="8756"/>
                    <a:pt x="0" y="6830"/>
                    <a:pt x="0" y="4378"/>
                  </a:cubicBezTo>
                  <a:cubicBezTo>
                    <a:pt x="0" y="1927"/>
                    <a:pt x="1927" y="1"/>
                    <a:pt x="4378" y="1"/>
                  </a:cubicBezTo>
                  <a:cubicBezTo>
                    <a:pt x="6830" y="59"/>
                    <a:pt x="8698" y="1985"/>
                    <a:pt x="8698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1" name="Google Shape;5591;p15"/>
            <p:cNvSpPr/>
            <p:nvPr/>
          </p:nvSpPr>
          <p:spPr>
            <a:xfrm>
              <a:off x="4294475" y="2123475"/>
              <a:ext cx="215975" cy="216000"/>
            </a:xfrm>
            <a:custGeom>
              <a:avLst/>
              <a:gdLst/>
              <a:ahLst/>
              <a:cxnLst/>
              <a:rect l="l" t="t" r="r" b="b"/>
              <a:pathLst>
                <a:path w="8639" h="8640" extrusionOk="0">
                  <a:moveTo>
                    <a:pt x="4319" y="1"/>
                  </a:moveTo>
                  <a:cubicBezTo>
                    <a:pt x="6713" y="1"/>
                    <a:pt x="8639" y="1927"/>
                    <a:pt x="8639" y="4320"/>
                  </a:cubicBezTo>
                  <a:cubicBezTo>
                    <a:pt x="8639" y="6713"/>
                    <a:pt x="6654" y="8639"/>
                    <a:pt x="4261" y="8639"/>
                  </a:cubicBezTo>
                  <a:cubicBezTo>
                    <a:pt x="1868" y="8581"/>
                    <a:pt x="0" y="6655"/>
                    <a:pt x="0" y="4262"/>
                  </a:cubicBezTo>
                  <a:cubicBezTo>
                    <a:pt x="0" y="1869"/>
                    <a:pt x="1926" y="1"/>
                    <a:pt x="431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2" name="Google Shape;5592;p15"/>
            <p:cNvSpPr/>
            <p:nvPr/>
          </p:nvSpPr>
          <p:spPr>
            <a:xfrm>
              <a:off x="3805600" y="1876875"/>
              <a:ext cx="214550" cy="215975"/>
            </a:xfrm>
            <a:custGeom>
              <a:avLst/>
              <a:gdLst/>
              <a:ahLst/>
              <a:cxnLst/>
              <a:rect l="l" t="t" r="r" b="b"/>
              <a:pathLst>
                <a:path w="8582" h="8639" extrusionOk="0">
                  <a:moveTo>
                    <a:pt x="8581" y="4319"/>
                  </a:moveTo>
                  <a:cubicBezTo>
                    <a:pt x="8581" y="6654"/>
                    <a:pt x="6655" y="8581"/>
                    <a:pt x="4320" y="8639"/>
                  </a:cubicBezTo>
                  <a:cubicBezTo>
                    <a:pt x="1927" y="8639"/>
                    <a:pt x="1" y="6654"/>
                    <a:pt x="1" y="4319"/>
                  </a:cubicBezTo>
                  <a:cubicBezTo>
                    <a:pt x="1" y="1926"/>
                    <a:pt x="1927" y="0"/>
                    <a:pt x="4262" y="0"/>
                  </a:cubicBezTo>
                  <a:cubicBezTo>
                    <a:pt x="6655" y="0"/>
                    <a:pt x="8581" y="1926"/>
                    <a:pt x="8581" y="43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3" name="Google Shape;5593;p15"/>
            <p:cNvSpPr/>
            <p:nvPr/>
          </p:nvSpPr>
          <p:spPr>
            <a:xfrm>
              <a:off x="4541075" y="2612325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4320" y="1"/>
                  </a:moveTo>
                  <a:cubicBezTo>
                    <a:pt x="6713" y="1"/>
                    <a:pt x="8639" y="1985"/>
                    <a:pt x="8639" y="4320"/>
                  </a:cubicBezTo>
                  <a:cubicBezTo>
                    <a:pt x="8639" y="6713"/>
                    <a:pt x="6713" y="8640"/>
                    <a:pt x="4320" y="8640"/>
                  </a:cubicBezTo>
                  <a:cubicBezTo>
                    <a:pt x="1927" y="8640"/>
                    <a:pt x="1" y="6713"/>
                    <a:pt x="1" y="4320"/>
                  </a:cubicBezTo>
                  <a:cubicBezTo>
                    <a:pt x="1" y="1985"/>
                    <a:pt x="1927" y="1"/>
                    <a:pt x="432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4" name="Google Shape;5594;p15"/>
            <p:cNvSpPr/>
            <p:nvPr/>
          </p:nvSpPr>
          <p:spPr>
            <a:xfrm>
              <a:off x="4541075" y="2858950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8639" y="4320"/>
                  </a:moveTo>
                  <a:cubicBezTo>
                    <a:pt x="8639" y="6655"/>
                    <a:pt x="6655" y="8639"/>
                    <a:pt x="4320" y="8639"/>
                  </a:cubicBezTo>
                  <a:cubicBezTo>
                    <a:pt x="1927" y="8639"/>
                    <a:pt x="1" y="6713"/>
                    <a:pt x="1" y="4320"/>
                  </a:cubicBezTo>
                  <a:cubicBezTo>
                    <a:pt x="1" y="1985"/>
                    <a:pt x="1927" y="59"/>
                    <a:pt x="4262" y="59"/>
                  </a:cubicBezTo>
                  <a:cubicBezTo>
                    <a:pt x="6655" y="0"/>
                    <a:pt x="8581" y="1927"/>
                    <a:pt x="8639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5" name="Google Shape;5595;p15"/>
            <p:cNvSpPr/>
            <p:nvPr/>
          </p:nvSpPr>
          <p:spPr>
            <a:xfrm>
              <a:off x="3557525" y="1875400"/>
              <a:ext cx="217475" cy="217450"/>
            </a:xfrm>
            <a:custGeom>
              <a:avLst/>
              <a:gdLst/>
              <a:ahLst/>
              <a:cxnLst/>
              <a:rect l="l" t="t" r="r" b="b"/>
              <a:pathLst>
                <a:path w="8699" h="8698" extrusionOk="0">
                  <a:moveTo>
                    <a:pt x="4262" y="8640"/>
                  </a:moveTo>
                  <a:cubicBezTo>
                    <a:pt x="1927" y="8640"/>
                    <a:pt x="1" y="6597"/>
                    <a:pt x="59" y="4262"/>
                  </a:cubicBezTo>
                  <a:cubicBezTo>
                    <a:pt x="118" y="1927"/>
                    <a:pt x="2102" y="1"/>
                    <a:pt x="4379" y="59"/>
                  </a:cubicBezTo>
                  <a:cubicBezTo>
                    <a:pt x="6772" y="117"/>
                    <a:pt x="8698" y="2102"/>
                    <a:pt x="8640" y="4437"/>
                  </a:cubicBezTo>
                  <a:cubicBezTo>
                    <a:pt x="8581" y="6830"/>
                    <a:pt x="6597" y="8698"/>
                    <a:pt x="4262" y="864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6" name="Google Shape;5596;p15"/>
            <p:cNvSpPr/>
            <p:nvPr/>
          </p:nvSpPr>
          <p:spPr>
            <a:xfrm>
              <a:off x="3070150" y="2123475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6" y="8581"/>
                    <a:pt x="0" y="6597"/>
                    <a:pt x="0" y="4262"/>
                  </a:cubicBezTo>
                  <a:cubicBezTo>
                    <a:pt x="0" y="1927"/>
                    <a:pt x="1926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7" name="Google Shape;5597;p15"/>
            <p:cNvSpPr/>
            <p:nvPr/>
          </p:nvSpPr>
          <p:spPr>
            <a:xfrm>
              <a:off x="4295925" y="3349250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7" y="8581"/>
                    <a:pt x="0" y="6597"/>
                    <a:pt x="0" y="4320"/>
                  </a:cubicBezTo>
                  <a:cubicBezTo>
                    <a:pt x="0" y="1985"/>
                    <a:pt x="1927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8" name="Google Shape;5598;p15"/>
            <p:cNvSpPr/>
            <p:nvPr/>
          </p:nvSpPr>
          <p:spPr>
            <a:xfrm>
              <a:off x="4542525" y="2371550"/>
              <a:ext cx="213100" cy="213075"/>
            </a:xfrm>
            <a:custGeom>
              <a:avLst/>
              <a:gdLst/>
              <a:ahLst/>
              <a:cxnLst/>
              <a:rect l="l" t="t" r="r" b="b"/>
              <a:pathLst>
                <a:path w="8524" h="8523" extrusionOk="0">
                  <a:moveTo>
                    <a:pt x="8523" y="4203"/>
                  </a:moveTo>
                  <a:cubicBezTo>
                    <a:pt x="8523" y="6596"/>
                    <a:pt x="6597" y="8523"/>
                    <a:pt x="4262" y="8464"/>
                  </a:cubicBezTo>
                  <a:cubicBezTo>
                    <a:pt x="1927" y="8464"/>
                    <a:pt x="59" y="6596"/>
                    <a:pt x="1" y="4262"/>
                  </a:cubicBezTo>
                  <a:cubicBezTo>
                    <a:pt x="1" y="1927"/>
                    <a:pt x="1927" y="1"/>
                    <a:pt x="4262" y="1"/>
                  </a:cubicBezTo>
                  <a:cubicBezTo>
                    <a:pt x="6597" y="1"/>
                    <a:pt x="8465" y="1868"/>
                    <a:pt x="8523" y="42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9" name="Google Shape;5599;p15"/>
            <p:cNvSpPr/>
            <p:nvPr/>
          </p:nvSpPr>
          <p:spPr>
            <a:xfrm>
              <a:off x="4049300" y="1878325"/>
              <a:ext cx="213075" cy="211625"/>
            </a:xfrm>
            <a:custGeom>
              <a:avLst/>
              <a:gdLst/>
              <a:ahLst/>
              <a:cxnLst/>
              <a:rect l="l" t="t" r="r" b="b"/>
              <a:pathLst>
                <a:path w="8523" h="8465" extrusionOk="0">
                  <a:moveTo>
                    <a:pt x="4203" y="0"/>
                  </a:moveTo>
                  <a:cubicBezTo>
                    <a:pt x="6538" y="0"/>
                    <a:pt x="8464" y="1868"/>
                    <a:pt x="8464" y="4203"/>
                  </a:cubicBezTo>
                  <a:cubicBezTo>
                    <a:pt x="8523" y="6538"/>
                    <a:pt x="6655" y="8464"/>
                    <a:pt x="4262" y="8464"/>
                  </a:cubicBezTo>
                  <a:cubicBezTo>
                    <a:pt x="1927" y="8464"/>
                    <a:pt x="1" y="6596"/>
                    <a:pt x="59" y="4203"/>
                  </a:cubicBezTo>
                  <a:cubicBezTo>
                    <a:pt x="59" y="1868"/>
                    <a:pt x="1869" y="0"/>
                    <a:pt x="42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0" name="Google Shape;5600;p15"/>
            <p:cNvSpPr/>
            <p:nvPr/>
          </p:nvSpPr>
          <p:spPr>
            <a:xfrm>
              <a:off x="3560450" y="3598800"/>
              <a:ext cx="211625" cy="210150"/>
            </a:xfrm>
            <a:custGeom>
              <a:avLst/>
              <a:gdLst/>
              <a:ahLst/>
              <a:cxnLst/>
              <a:rect l="l" t="t" r="r" b="b"/>
              <a:pathLst>
                <a:path w="8465" h="8406" extrusionOk="0">
                  <a:moveTo>
                    <a:pt x="8406" y="4145"/>
                  </a:moveTo>
                  <a:cubicBezTo>
                    <a:pt x="8464" y="6538"/>
                    <a:pt x="6597" y="8406"/>
                    <a:pt x="4262" y="8406"/>
                  </a:cubicBezTo>
                  <a:cubicBezTo>
                    <a:pt x="1927" y="8406"/>
                    <a:pt x="59" y="6596"/>
                    <a:pt x="1" y="4203"/>
                  </a:cubicBezTo>
                  <a:cubicBezTo>
                    <a:pt x="1" y="1868"/>
                    <a:pt x="1869" y="0"/>
                    <a:pt x="4203" y="0"/>
                  </a:cubicBezTo>
                  <a:cubicBezTo>
                    <a:pt x="6538" y="0"/>
                    <a:pt x="8406" y="1810"/>
                    <a:pt x="8406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1" name="Google Shape;5601;p15"/>
            <p:cNvSpPr/>
            <p:nvPr/>
          </p:nvSpPr>
          <p:spPr>
            <a:xfrm>
              <a:off x="3807075" y="3597325"/>
              <a:ext cx="211600" cy="211625"/>
            </a:xfrm>
            <a:custGeom>
              <a:avLst/>
              <a:gdLst/>
              <a:ahLst/>
              <a:cxnLst/>
              <a:rect l="l" t="t" r="r" b="b"/>
              <a:pathLst>
                <a:path w="8464" h="8465" extrusionOk="0">
                  <a:moveTo>
                    <a:pt x="4203" y="8465"/>
                  </a:moveTo>
                  <a:cubicBezTo>
                    <a:pt x="1868" y="8465"/>
                    <a:pt x="0" y="6597"/>
                    <a:pt x="0" y="4204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96" y="1"/>
                    <a:pt x="8464" y="1927"/>
                    <a:pt x="8464" y="4320"/>
                  </a:cubicBezTo>
                  <a:cubicBezTo>
                    <a:pt x="8406" y="6655"/>
                    <a:pt x="6538" y="8465"/>
                    <a:pt x="4203" y="84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2" name="Google Shape;5602;p15"/>
            <p:cNvSpPr/>
            <p:nvPr/>
          </p:nvSpPr>
          <p:spPr>
            <a:xfrm>
              <a:off x="2824975" y="2615250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6"/>
                  </a:moveTo>
                  <a:cubicBezTo>
                    <a:pt x="1869" y="8406"/>
                    <a:pt x="1" y="6596"/>
                    <a:pt x="1" y="4203"/>
                  </a:cubicBezTo>
                  <a:cubicBezTo>
                    <a:pt x="1" y="1868"/>
                    <a:pt x="1869" y="1"/>
                    <a:pt x="4262" y="1"/>
                  </a:cubicBezTo>
                  <a:cubicBezTo>
                    <a:pt x="6597" y="1"/>
                    <a:pt x="8406" y="1927"/>
                    <a:pt x="8406" y="4262"/>
                  </a:cubicBezTo>
                  <a:cubicBezTo>
                    <a:pt x="8406" y="6596"/>
                    <a:pt x="6538" y="8406"/>
                    <a:pt x="4204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3" name="Google Shape;5603;p15"/>
            <p:cNvSpPr/>
            <p:nvPr/>
          </p:nvSpPr>
          <p:spPr>
            <a:xfrm>
              <a:off x="2824975" y="2861875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5"/>
                  </a:moveTo>
                  <a:cubicBezTo>
                    <a:pt x="1810" y="8405"/>
                    <a:pt x="1" y="6538"/>
                    <a:pt x="1" y="4203"/>
                  </a:cubicBezTo>
                  <a:cubicBezTo>
                    <a:pt x="1" y="1868"/>
                    <a:pt x="1869" y="0"/>
                    <a:pt x="4204" y="0"/>
                  </a:cubicBezTo>
                  <a:cubicBezTo>
                    <a:pt x="6538" y="0"/>
                    <a:pt x="8406" y="1868"/>
                    <a:pt x="8406" y="4203"/>
                  </a:cubicBezTo>
                  <a:cubicBezTo>
                    <a:pt x="8406" y="6596"/>
                    <a:pt x="6538" y="8405"/>
                    <a:pt x="4204" y="840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4" name="Google Shape;5604;p15"/>
            <p:cNvSpPr/>
            <p:nvPr/>
          </p:nvSpPr>
          <p:spPr>
            <a:xfrm>
              <a:off x="4544000" y="3108475"/>
              <a:ext cx="210150" cy="210175"/>
            </a:xfrm>
            <a:custGeom>
              <a:avLst/>
              <a:gdLst/>
              <a:ahLst/>
              <a:cxnLst/>
              <a:rect l="l" t="t" r="r" b="b"/>
              <a:pathLst>
                <a:path w="8406" h="8407" extrusionOk="0">
                  <a:moveTo>
                    <a:pt x="4203" y="8406"/>
                  </a:moveTo>
                  <a:cubicBezTo>
                    <a:pt x="1868" y="8406"/>
                    <a:pt x="0" y="6597"/>
                    <a:pt x="0" y="4203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38" y="1"/>
                    <a:pt x="8406" y="1869"/>
                    <a:pt x="8406" y="4203"/>
                  </a:cubicBezTo>
                  <a:cubicBezTo>
                    <a:pt x="8406" y="6538"/>
                    <a:pt x="6596" y="8406"/>
                    <a:pt x="4203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5" name="Google Shape;5605;p15"/>
            <p:cNvSpPr/>
            <p:nvPr/>
          </p:nvSpPr>
          <p:spPr>
            <a:xfrm>
              <a:off x="3313850" y="1879775"/>
              <a:ext cx="210150" cy="208700"/>
            </a:xfrm>
            <a:custGeom>
              <a:avLst/>
              <a:gdLst/>
              <a:ahLst/>
              <a:cxnLst/>
              <a:rect l="l" t="t" r="r" b="b"/>
              <a:pathLst>
                <a:path w="8406" h="8348" extrusionOk="0">
                  <a:moveTo>
                    <a:pt x="4203" y="8348"/>
                  </a:moveTo>
                  <a:cubicBezTo>
                    <a:pt x="1868" y="8348"/>
                    <a:pt x="0" y="6480"/>
                    <a:pt x="58" y="4145"/>
                  </a:cubicBezTo>
                  <a:cubicBezTo>
                    <a:pt x="58" y="1810"/>
                    <a:pt x="1926" y="1"/>
                    <a:pt x="4261" y="1"/>
                  </a:cubicBezTo>
                  <a:cubicBezTo>
                    <a:pt x="6596" y="1"/>
                    <a:pt x="8405" y="1869"/>
                    <a:pt x="8405" y="4203"/>
                  </a:cubicBezTo>
                  <a:cubicBezTo>
                    <a:pt x="8405" y="6538"/>
                    <a:pt x="6538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6" name="Google Shape;5606;p15"/>
            <p:cNvSpPr/>
            <p:nvPr/>
          </p:nvSpPr>
          <p:spPr>
            <a:xfrm>
              <a:off x="3071600" y="3352175"/>
              <a:ext cx="210150" cy="210150"/>
            </a:xfrm>
            <a:custGeom>
              <a:avLst/>
              <a:gdLst/>
              <a:ahLst/>
              <a:cxnLst/>
              <a:rect l="l" t="t" r="r" b="b"/>
              <a:pathLst>
                <a:path w="8406" h="8406" extrusionOk="0">
                  <a:moveTo>
                    <a:pt x="4262" y="8406"/>
                  </a:moveTo>
                  <a:cubicBezTo>
                    <a:pt x="1868" y="8406"/>
                    <a:pt x="1" y="6538"/>
                    <a:pt x="1" y="4203"/>
                  </a:cubicBezTo>
                  <a:cubicBezTo>
                    <a:pt x="1" y="1868"/>
                    <a:pt x="1868" y="1"/>
                    <a:pt x="4203" y="1"/>
                  </a:cubicBezTo>
                  <a:cubicBezTo>
                    <a:pt x="6538" y="1"/>
                    <a:pt x="8348" y="1810"/>
                    <a:pt x="8406" y="4145"/>
                  </a:cubicBezTo>
                  <a:cubicBezTo>
                    <a:pt x="8406" y="6480"/>
                    <a:pt x="6596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7" name="Google Shape;5607;p15"/>
            <p:cNvSpPr/>
            <p:nvPr/>
          </p:nvSpPr>
          <p:spPr>
            <a:xfrm>
              <a:off x="2826450" y="2373025"/>
              <a:ext cx="207225" cy="208675"/>
            </a:xfrm>
            <a:custGeom>
              <a:avLst/>
              <a:gdLst/>
              <a:ahLst/>
              <a:cxnLst/>
              <a:rect l="l" t="t" r="r" b="b"/>
              <a:pathLst>
                <a:path w="8289" h="8347" extrusionOk="0">
                  <a:moveTo>
                    <a:pt x="4145" y="8347"/>
                  </a:moveTo>
                  <a:cubicBezTo>
                    <a:pt x="1810" y="8347"/>
                    <a:pt x="0" y="6479"/>
                    <a:pt x="0" y="4203"/>
                  </a:cubicBezTo>
                  <a:cubicBezTo>
                    <a:pt x="0" y="1868"/>
                    <a:pt x="1868" y="0"/>
                    <a:pt x="4145" y="0"/>
                  </a:cubicBezTo>
                  <a:cubicBezTo>
                    <a:pt x="6421" y="0"/>
                    <a:pt x="8289" y="1868"/>
                    <a:pt x="8289" y="4203"/>
                  </a:cubicBezTo>
                  <a:cubicBezTo>
                    <a:pt x="8289" y="6479"/>
                    <a:pt x="6421" y="8347"/>
                    <a:pt x="4145" y="834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8" name="Google Shape;5608;p15"/>
            <p:cNvSpPr/>
            <p:nvPr/>
          </p:nvSpPr>
          <p:spPr>
            <a:xfrm>
              <a:off x="4050775" y="3598800"/>
              <a:ext cx="208700" cy="208700"/>
            </a:xfrm>
            <a:custGeom>
              <a:avLst/>
              <a:gdLst/>
              <a:ahLst/>
              <a:cxnLst/>
              <a:rect l="l" t="t" r="r" b="b"/>
              <a:pathLst>
                <a:path w="8348" h="8348" extrusionOk="0">
                  <a:moveTo>
                    <a:pt x="8347" y="4145"/>
                  </a:moveTo>
                  <a:cubicBezTo>
                    <a:pt x="8347" y="6479"/>
                    <a:pt x="6538" y="8347"/>
                    <a:pt x="4203" y="8347"/>
                  </a:cubicBezTo>
                  <a:cubicBezTo>
                    <a:pt x="1926" y="8347"/>
                    <a:pt x="59" y="6538"/>
                    <a:pt x="59" y="4203"/>
                  </a:cubicBezTo>
                  <a:cubicBezTo>
                    <a:pt x="0" y="1926"/>
                    <a:pt x="1868" y="59"/>
                    <a:pt x="4144" y="59"/>
                  </a:cubicBezTo>
                  <a:cubicBezTo>
                    <a:pt x="6479" y="0"/>
                    <a:pt x="8347" y="1868"/>
                    <a:pt x="8347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9" name="Google Shape;5609;p15"/>
            <p:cNvSpPr/>
            <p:nvPr/>
          </p:nvSpPr>
          <p:spPr>
            <a:xfrm>
              <a:off x="3315300" y="3598800"/>
              <a:ext cx="207250" cy="208700"/>
            </a:xfrm>
            <a:custGeom>
              <a:avLst/>
              <a:gdLst/>
              <a:ahLst/>
              <a:cxnLst/>
              <a:rect l="l" t="t" r="r" b="b"/>
              <a:pathLst>
                <a:path w="8290" h="8348" extrusionOk="0">
                  <a:moveTo>
                    <a:pt x="4145" y="59"/>
                  </a:moveTo>
                  <a:cubicBezTo>
                    <a:pt x="6421" y="0"/>
                    <a:pt x="8289" y="1926"/>
                    <a:pt x="8289" y="4203"/>
                  </a:cubicBezTo>
                  <a:cubicBezTo>
                    <a:pt x="8289" y="6421"/>
                    <a:pt x="6421" y="8289"/>
                    <a:pt x="4203" y="8347"/>
                  </a:cubicBezTo>
                  <a:cubicBezTo>
                    <a:pt x="1927" y="8347"/>
                    <a:pt x="0" y="6479"/>
                    <a:pt x="0" y="4203"/>
                  </a:cubicBezTo>
                  <a:cubicBezTo>
                    <a:pt x="0" y="1926"/>
                    <a:pt x="1868" y="59"/>
                    <a:pt x="414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0" name="Google Shape;5610;p15"/>
            <p:cNvSpPr/>
            <p:nvPr/>
          </p:nvSpPr>
          <p:spPr>
            <a:xfrm>
              <a:off x="2826450" y="3109950"/>
              <a:ext cx="207225" cy="208700"/>
            </a:xfrm>
            <a:custGeom>
              <a:avLst/>
              <a:gdLst/>
              <a:ahLst/>
              <a:cxnLst/>
              <a:rect l="l" t="t" r="r" b="b"/>
              <a:pathLst>
                <a:path w="8289" h="8348" extrusionOk="0">
                  <a:moveTo>
                    <a:pt x="8289" y="4144"/>
                  </a:moveTo>
                  <a:cubicBezTo>
                    <a:pt x="8289" y="6362"/>
                    <a:pt x="6421" y="8289"/>
                    <a:pt x="4203" y="8289"/>
                  </a:cubicBezTo>
                  <a:cubicBezTo>
                    <a:pt x="1927" y="8347"/>
                    <a:pt x="0" y="6421"/>
                    <a:pt x="0" y="4144"/>
                  </a:cubicBezTo>
                  <a:cubicBezTo>
                    <a:pt x="0" y="1926"/>
                    <a:pt x="1868" y="58"/>
                    <a:pt x="4145" y="0"/>
                  </a:cubicBezTo>
                  <a:cubicBezTo>
                    <a:pt x="6363" y="0"/>
                    <a:pt x="8289" y="1868"/>
                    <a:pt x="8289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1" name="Google Shape;5611;p15"/>
            <p:cNvSpPr/>
            <p:nvPr/>
          </p:nvSpPr>
          <p:spPr>
            <a:xfrm>
              <a:off x="4298850" y="1881250"/>
              <a:ext cx="205775" cy="205775"/>
            </a:xfrm>
            <a:custGeom>
              <a:avLst/>
              <a:gdLst/>
              <a:ahLst/>
              <a:cxnLst/>
              <a:rect l="l" t="t" r="r" b="b"/>
              <a:pathLst>
                <a:path w="8231" h="8231" extrusionOk="0">
                  <a:moveTo>
                    <a:pt x="8230" y="4086"/>
                  </a:moveTo>
                  <a:cubicBezTo>
                    <a:pt x="8230" y="6363"/>
                    <a:pt x="6362" y="8230"/>
                    <a:pt x="4144" y="8230"/>
                  </a:cubicBezTo>
                  <a:cubicBezTo>
                    <a:pt x="1868" y="8230"/>
                    <a:pt x="58" y="6421"/>
                    <a:pt x="58" y="4144"/>
                  </a:cubicBezTo>
                  <a:cubicBezTo>
                    <a:pt x="0" y="1868"/>
                    <a:pt x="1868" y="0"/>
                    <a:pt x="4144" y="0"/>
                  </a:cubicBezTo>
                  <a:cubicBezTo>
                    <a:pt x="6421" y="59"/>
                    <a:pt x="8230" y="1868"/>
                    <a:pt x="8230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2" name="Google Shape;5612;p15"/>
            <p:cNvSpPr/>
            <p:nvPr/>
          </p:nvSpPr>
          <p:spPr>
            <a:xfrm>
              <a:off x="4545450" y="2127850"/>
              <a:ext cx="207250" cy="205775"/>
            </a:xfrm>
            <a:custGeom>
              <a:avLst/>
              <a:gdLst/>
              <a:ahLst/>
              <a:cxnLst/>
              <a:rect l="l" t="t" r="r" b="b"/>
              <a:pathLst>
                <a:path w="8290" h="8231" extrusionOk="0">
                  <a:moveTo>
                    <a:pt x="8231" y="4087"/>
                  </a:moveTo>
                  <a:cubicBezTo>
                    <a:pt x="8289" y="6363"/>
                    <a:pt x="6421" y="8231"/>
                    <a:pt x="4145" y="8231"/>
                  </a:cubicBezTo>
                  <a:cubicBezTo>
                    <a:pt x="1869" y="8231"/>
                    <a:pt x="59" y="6422"/>
                    <a:pt x="59" y="4145"/>
                  </a:cubicBezTo>
                  <a:cubicBezTo>
                    <a:pt x="1" y="1927"/>
                    <a:pt x="1869" y="1"/>
                    <a:pt x="4145" y="59"/>
                  </a:cubicBezTo>
                  <a:cubicBezTo>
                    <a:pt x="6363" y="59"/>
                    <a:pt x="8231" y="1869"/>
                    <a:pt x="8231" y="408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3" name="Google Shape;5613;p15"/>
            <p:cNvSpPr/>
            <p:nvPr/>
          </p:nvSpPr>
          <p:spPr>
            <a:xfrm>
              <a:off x="4548375" y="3355100"/>
              <a:ext cx="202850" cy="202850"/>
            </a:xfrm>
            <a:custGeom>
              <a:avLst/>
              <a:gdLst/>
              <a:ahLst/>
              <a:cxnLst/>
              <a:rect l="l" t="t" r="r" b="b"/>
              <a:pathLst>
                <a:path w="8114" h="8114" extrusionOk="0">
                  <a:moveTo>
                    <a:pt x="8056" y="4028"/>
                  </a:moveTo>
                  <a:cubicBezTo>
                    <a:pt x="8114" y="6304"/>
                    <a:pt x="6304" y="8114"/>
                    <a:pt x="4086" y="8114"/>
                  </a:cubicBezTo>
                  <a:cubicBezTo>
                    <a:pt x="1810" y="8114"/>
                    <a:pt x="0" y="6363"/>
                    <a:pt x="0" y="4086"/>
                  </a:cubicBezTo>
                  <a:cubicBezTo>
                    <a:pt x="0" y="1868"/>
                    <a:pt x="1693" y="59"/>
                    <a:pt x="3911" y="59"/>
                  </a:cubicBezTo>
                  <a:cubicBezTo>
                    <a:pt x="6188" y="0"/>
                    <a:pt x="8056" y="1751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4" name="Google Shape;5614;p15"/>
            <p:cNvSpPr/>
            <p:nvPr/>
          </p:nvSpPr>
          <p:spPr>
            <a:xfrm>
              <a:off x="3075975" y="1882700"/>
              <a:ext cx="201400" cy="202875"/>
            </a:xfrm>
            <a:custGeom>
              <a:avLst/>
              <a:gdLst/>
              <a:ahLst/>
              <a:cxnLst/>
              <a:rect l="l" t="t" r="r" b="b"/>
              <a:pathLst>
                <a:path w="8056" h="8115" extrusionOk="0">
                  <a:moveTo>
                    <a:pt x="8056" y="4086"/>
                  </a:moveTo>
                  <a:cubicBezTo>
                    <a:pt x="8056" y="6363"/>
                    <a:pt x="6246" y="8114"/>
                    <a:pt x="3970" y="8114"/>
                  </a:cubicBezTo>
                  <a:cubicBezTo>
                    <a:pt x="1752" y="8056"/>
                    <a:pt x="1" y="6305"/>
                    <a:pt x="1" y="4028"/>
                  </a:cubicBezTo>
                  <a:cubicBezTo>
                    <a:pt x="1" y="1752"/>
                    <a:pt x="1810" y="1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5" name="Google Shape;5615;p15"/>
            <p:cNvSpPr/>
            <p:nvPr/>
          </p:nvSpPr>
          <p:spPr>
            <a:xfrm>
              <a:off x="2829375" y="21307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5" y="3970"/>
                  </a:moveTo>
                  <a:cubicBezTo>
                    <a:pt x="8055" y="6188"/>
                    <a:pt x="6304" y="7997"/>
                    <a:pt x="4086" y="8056"/>
                  </a:cubicBezTo>
                  <a:cubicBezTo>
                    <a:pt x="1810" y="8056"/>
                    <a:pt x="0" y="6246"/>
                    <a:pt x="0" y="4028"/>
                  </a:cubicBezTo>
                  <a:cubicBezTo>
                    <a:pt x="0" y="1810"/>
                    <a:pt x="1751" y="1"/>
                    <a:pt x="3969" y="1"/>
                  </a:cubicBezTo>
                  <a:cubicBezTo>
                    <a:pt x="6187" y="1"/>
                    <a:pt x="7997" y="1752"/>
                    <a:pt x="805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6" name="Google Shape;5616;p15"/>
            <p:cNvSpPr/>
            <p:nvPr/>
          </p:nvSpPr>
          <p:spPr>
            <a:xfrm>
              <a:off x="4301750" y="36031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6" y="3970"/>
                  </a:moveTo>
                  <a:cubicBezTo>
                    <a:pt x="8056" y="6246"/>
                    <a:pt x="6305" y="7997"/>
                    <a:pt x="4087" y="8055"/>
                  </a:cubicBezTo>
                  <a:cubicBezTo>
                    <a:pt x="1810" y="8055"/>
                    <a:pt x="1" y="6246"/>
                    <a:pt x="1" y="4028"/>
                  </a:cubicBezTo>
                  <a:cubicBezTo>
                    <a:pt x="1" y="1810"/>
                    <a:pt x="1810" y="0"/>
                    <a:pt x="4028" y="0"/>
                  </a:cubicBezTo>
                  <a:cubicBezTo>
                    <a:pt x="6246" y="0"/>
                    <a:pt x="8056" y="1751"/>
                    <a:pt x="8056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7" name="Google Shape;5617;p15"/>
            <p:cNvSpPr/>
            <p:nvPr/>
          </p:nvSpPr>
          <p:spPr>
            <a:xfrm>
              <a:off x="4790600" y="2619625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4029" y="1"/>
                  </a:moveTo>
                  <a:cubicBezTo>
                    <a:pt x="6247" y="1"/>
                    <a:pt x="8056" y="1810"/>
                    <a:pt x="8056" y="4028"/>
                  </a:cubicBezTo>
                  <a:cubicBezTo>
                    <a:pt x="8056" y="6246"/>
                    <a:pt x="6305" y="8056"/>
                    <a:pt x="4087" y="8056"/>
                  </a:cubicBezTo>
                  <a:cubicBezTo>
                    <a:pt x="1810" y="8056"/>
                    <a:pt x="59" y="6305"/>
                    <a:pt x="1" y="4028"/>
                  </a:cubicBezTo>
                  <a:cubicBezTo>
                    <a:pt x="1" y="1810"/>
                    <a:pt x="1810" y="59"/>
                    <a:pt x="402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8" name="Google Shape;5618;p15"/>
            <p:cNvSpPr/>
            <p:nvPr/>
          </p:nvSpPr>
          <p:spPr>
            <a:xfrm>
              <a:off x="3564825" y="1641925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8056" y="4028"/>
                  </a:moveTo>
                  <a:cubicBezTo>
                    <a:pt x="8056" y="6246"/>
                    <a:pt x="6246" y="7997"/>
                    <a:pt x="4028" y="7997"/>
                  </a:cubicBezTo>
                  <a:cubicBezTo>
                    <a:pt x="1810" y="7997"/>
                    <a:pt x="1" y="6129"/>
                    <a:pt x="59" y="3911"/>
                  </a:cubicBezTo>
                  <a:cubicBezTo>
                    <a:pt x="59" y="1752"/>
                    <a:pt x="1869" y="0"/>
                    <a:pt x="4028" y="0"/>
                  </a:cubicBezTo>
                  <a:cubicBezTo>
                    <a:pt x="6246" y="0"/>
                    <a:pt x="8056" y="1752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9" name="Google Shape;5619;p15"/>
            <p:cNvSpPr/>
            <p:nvPr/>
          </p:nvSpPr>
          <p:spPr>
            <a:xfrm>
              <a:off x="3811450" y="16404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4086" y="58"/>
                  </a:moveTo>
                  <a:cubicBezTo>
                    <a:pt x="6304" y="58"/>
                    <a:pt x="8056" y="1868"/>
                    <a:pt x="8056" y="4086"/>
                  </a:cubicBezTo>
                  <a:cubicBezTo>
                    <a:pt x="8056" y="6304"/>
                    <a:pt x="6246" y="8055"/>
                    <a:pt x="4028" y="8055"/>
                  </a:cubicBezTo>
                  <a:cubicBezTo>
                    <a:pt x="1810" y="8055"/>
                    <a:pt x="0" y="6246"/>
                    <a:pt x="59" y="4028"/>
                  </a:cubicBezTo>
                  <a:cubicBezTo>
                    <a:pt x="59" y="1810"/>
                    <a:pt x="1868" y="0"/>
                    <a:pt x="4086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0" name="Google Shape;5620;p15"/>
            <p:cNvSpPr/>
            <p:nvPr/>
          </p:nvSpPr>
          <p:spPr>
            <a:xfrm>
              <a:off x="4790600" y="2866250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8056" y="4086"/>
                  </a:moveTo>
                  <a:cubicBezTo>
                    <a:pt x="8056" y="6304"/>
                    <a:pt x="6247" y="8055"/>
                    <a:pt x="4029" y="8055"/>
                  </a:cubicBezTo>
                  <a:cubicBezTo>
                    <a:pt x="1810" y="8055"/>
                    <a:pt x="1" y="6246"/>
                    <a:pt x="59" y="4028"/>
                  </a:cubicBezTo>
                  <a:cubicBezTo>
                    <a:pt x="59" y="1810"/>
                    <a:pt x="1869" y="0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1" name="Google Shape;5621;p15"/>
            <p:cNvSpPr/>
            <p:nvPr/>
          </p:nvSpPr>
          <p:spPr>
            <a:xfrm>
              <a:off x="2829375" y="3356550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7997" y="4028"/>
                  </a:moveTo>
                  <a:cubicBezTo>
                    <a:pt x="7997" y="6246"/>
                    <a:pt x="6187" y="7997"/>
                    <a:pt x="4028" y="7997"/>
                  </a:cubicBezTo>
                  <a:cubicBezTo>
                    <a:pt x="1810" y="7997"/>
                    <a:pt x="0" y="6130"/>
                    <a:pt x="58" y="3912"/>
                  </a:cubicBezTo>
                  <a:cubicBezTo>
                    <a:pt x="58" y="1752"/>
                    <a:pt x="1926" y="1"/>
                    <a:pt x="4086" y="1"/>
                  </a:cubicBezTo>
                  <a:cubicBezTo>
                    <a:pt x="6246" y="59"/>
                    <a:pt x="8055" y="1869"/>
                    <a:pt x="7997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2" name="Google Shape;5622;p15"/>
            <p:cNvSpPr/>
            <p:nvPr/>
          </p:nvSpPr>
          <p:spPr>
            <a:xfrm>
              <a:off x="3075975" y="3603175"/>
              <a:ext cx="199950" cy="201400"/>
            </a:xfrm>
            <a:custGeom>
              <a:avLst/>
              <a:gdLst/>
              <a:ahLst/>
              <a:cxnLst/>
              <a:rect l="l" t="t" r="r" b="b"/>
              <a:pathLst>
                <a:path w="7998" h="8056" extrusionOk="0">
                  <a:moveTo>
                    <a:pt x="4087" y="0"/>
                  </a:moveTo>
                  <a:cubicBezTo>
                    <a:pt x="6246" y="59"/>
                    <a:pt x="7997" y="1868"/>
                    <a:pt x="7997" y="4028"/>
                  </a:cubicBezTo>
                  <a:cubicBezTo>
                    <a:pt x="7997" y="6246"/>
                    <a:pt x="6130" y="8055"/>
                    <a:pt x="3970" y="7997"/>
                  </a:cubicBezTo>
                  <a:cubicBezTo>
                    <a:pt x="1752" y="7939"/>
                    <a:pt x="1" y="6129"/>
                    <a:pt x="59" y="3970"/>
                  </a:cubicBezTo>
                  <a:cubicBezTo>
                    <a:pt x="59" y="1810"/>
                    <a:pt x="1869" y="0"/>
                    <a:pt x="40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3" name="Google Shape;5623;p15"/>
            <p:cNvSpPr/>
            <p:nvPr/>
          </p:nvSpPr>
          <p:spPr>
            <a:xfrm>
              <a:off x="4056600" y="1641925"/>
              <a:ext cx="198475" cy="198475"/>
            </a:xfrm>
            <a:custGeom>
              <a:avLst/>
              <a:gdLst/>
              <a:ahLst/>
              <a:cxnLst/>
              <a:rect l="l" t="t" r="r" b="b"/>
              <a:pathLst>
                <a:path w="7939" h="7939" extrusionOk="0">
                  <a:moveTo>
                    <a:pt x="3970" y="7939"/>
                  </a:moveTo>
                  <a:cubicBezTo>
                    <a:pt x="1810" y="7939"/>
                    <a:pt x="1" y="6129"/>
                    <a:pt x="1" y="3970"/>
                  </a:cubicBezTo>
                  <a:cubicBezTo>
                    <a:pt x="1" y="1810"/>
                    <a:pt x="1810" y="0"/>
                    <a:pt x="3970" y="0"/>
                  </a:cubicBezTo>
                  <a:cubicBezTo>
                    <a:pt x="6130" y="0"/>
                    <a:pt x="7939" y="1810"/>
                    <a:pt x="7939" y="3970"/>
                  </a:cubicBezTo>
                  <a:cubicBezTo>
                    <a:pt x="7939" y="6188"/>
                    <a:pt x="6130" y="7939"/>
                    <a:pt x="3970" y="793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4" name="Google Shape;5624;p15"/>
            <p:cNvSpPr/>
            <p:nvPr/>
          </p:nvSpPr>
          <p:spPr>
            <a:xfrm>
              <a:off x="4792075" y="2377400"/>
              <a:ext cx="199950" cy="199925"/>
            </a:xfrm>
            <a:custGeom>
              <a:avLst/>
              <a:gdLst/>
              <a:ahLst/>
              <a:cxnLst/>
              <a:rect l="l" t="t" r="r" b="b"/>
              <a:pathLst>
                <a:path w="7998" h="7997" extrusionOk="0">
                  <a:moveTo>
                    <a:pt x="3970" y="58"/>
                  </a:moveTo>
                  <a:cubicBezTo>
                    <a:pt x="6129" y="0"/>
                    <a:pt x="7939" y="1810"/>
                    <a:pt x="7939" y="3969"/>
                  </a:cubicBezTo>
                  <a:cubicBezTo>
                    <a:pt x="7997" y="6129"/>
                    <a:pt x="6188" y="7939"/>
                    <a:pt x="4028" y="7997"/>
                  </a:cubicBezTo>
                  <a:cubicBezTo>
                    <a:pt x="1868" y="7997"/>
                    <a:pt x="59" y="6246"/>
                    <a:pt x="0" y="4028"/>
                  </a:cubicBezTo>
                  <a:cubicBezTo>
                    <a:pt x="0" y="1926"/>
                    <a:pt x="1810" y="58"/>
                    <a:pt x="3970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5" name="Google Shape;5625;p15"/>
            <p:cNvSpPr/>
            <p:nvPr/>
          </p:nvSpPr>
          <p:spPr>
            <a:xfrm>
              <a:off x="4793525" y="31157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70" y="1"/>
                  </a:moveTo>
                  <a:cubicBezTo>
                    <a:pt x="6130" y="1"/>
                    <a:pt x="7881" y="1752"/>
                    <a:pt x="7881" y="3911"/>
                  </a:cubicBezTo>
                  <a:cubicBezTo>
                    <a:pt x="7881" y="6129"/>
                    <a:pt x="6071" y="7881"/>
                    <a:pt x="3853" y="7881"/>
                  </a:cubicBezTo>
                  <a:cubicBezTo>
                    <a:pt x="1693" y="7822"/>
                    <a:pt x="1" y="6071"/>
                    <a:pt x="1" y="3911"/>
                  </a:cubicBezTo>
                  <a:cubicBezTo>
                    <a:pt x="1" y="1693"/>
                    <a:pt x="1752" y="1"/>
                    <a:pt x="39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6" name="Google Shape;5626;p15"/>
            <p:cNvSpPr/>
            <p:nvPr/>
          </p:nvSpPr>
          <p:spPr>
            <a:xfrm>
              <a:off x="2584200" y="2622550"/>
              <a:ext cx="197025" cy="195550"/>
            </a:xfrm>
            <a:custGeom>
              <a:avLst/>
              <a:gdLst/>
              <a:ahLst/>
              <a:cxnLst/>
              <a:rect l="l" t="t" r="r" b="b"/>
              <a:pathLst>
                <a:path w="7881" h="7822" extrusionOk="0">
                  <a:moveTo>
                    <a:pt x="3912" y="7822"/>
                  </a:moveTo>
                  <a:cubicBezTo>
                    <a:pt x="1752" y="7822"/>
                    <a:pt x="1" y="6071"/>
                    <a:pt x="59" y="3911"/>
                  </a:cubicBezTo>
                  <a:cubicBezTo>
                    <a:pt x="59" y="1693"/>
                    <a:pt x="1810" y="0"/>
                    <a:pt x="3970" y="0"/>
                  </a:cubicBezTo>
                  <a:cubicBezTo>
                    <a:pt x="6188" y="0"/>
                    <a:pt x="7881" y="1751"/>
                    <a:pt x="7881" y="3970"/>
                  </a:cubicBezTo>
                  <a:cubicBezTo>
                    <a:pt x="7881" y="6129"/>
                    <a:pt x="6130" y="7822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7" name="Google Shape;5627;p15"/>
            <p:cNvSpPr/>
            <p:nvPr/>
          </p:nvSpPr>
          <p:spPr>
            <a:xfrm>
              <a:off x="3321125" y="16433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12" y="7822"/>
                  </a:moveTo>
                  <a:cubicBezTo>
                    <a:pt x="1694" y="7822"/>
                    <a:pt x="1" y="6071"/>
                    <a:pt x="1" y="3912"/>
                  </a:cubicBezTo>
                  <a:cubicBezTo>
                    <a:pt x="59" y="1694"/>
                    <a:pt x="1810" y="1"/>
                    <a:pt x="3970" y="1"/>
                  </a:cubicBezTo>
                  <a:cubicBezTo>
                    <a:pt x="6130" y="59"/>
                    <a:pt x="7881" y="1810"/>
                    <a:pt x="7823" y="3970"/>
                  </a:cubicBezTo>
                  <a:cubicBezTo>
                    <a:pt x="7823" y="6130"/>
                    <a:pt x="6071" y="7881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8" name="Google Shape;5628;p15"/>
            <p:cNvSpPr/>
            <p:nvPr/>
          </p:nvSpPr>
          <p:spPr>
            <a:xfrm>
              <a:off x="3812900" y="3851250"/>
              <a:ext cx="198500" cy="197025"/>
            </a:xfrm>
            <a:custGeom>
              <a:avLst/>
              <a:gdLst/>
              <a:ahLst/>
              <a:cxnLst/>
              <a:rect l="l" t="t" r="r" b="b"/>
              <a:pathLst>
                <a:path w="7940" h="7881" extrusionOk="0">
                  <a:moveTo>
                    <a:pt x="7939" y="3969"/>
                  </a:moveTo>
                  <a:cubicBezTo>
                    <a:pt x="7881" y="6188"/>
                    <a:pt x="6130" y="7880"/>
                    <a:pt x="3970" y="7880"/>
                  </a:cubicBezTo>
                  <a:cubicBezTo>
                    <a:pt x="1752" y="7880"/>
                    <a:pt x="1" y="6071"/>
                    <a:pt x="59" y="3911"/>
                  </a:cubicBezTo>
                  <a:cubicBezTo>
                    <a:pt x="117" y="1693"/>
                    <a:pt x="1869" y="0"/>
                    <a:pt x="4028" y="59"/>
                  </a:cubicBezTo>
                  <a:cubicBezTo>
                    <a:pt x="6188" y="59"/>
                    <a:pt x="7939" y="1810"/>
                    <a:pt x="7939" y="39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9" name="Google Shape;5629;p15"/>
            <p:cNvSpPr/>
            <p:nvPr/>
          </p:nvSpPr>
          <p:spPr>
            <a:xfrm>
              <a:off x="2585675" y="2869150"/>
              <a:ext cx="195550" cy="195575"/>
            </a:xfrm>
            <a:custGeom>
              <a:avLst/>
              <a:gdLst/>
              <a:ahLst/>
              <a:cxnLst/>
              <a:rect l="l" t="t" r="r" b="b"/>
              <a:pathLst>
                <a:path w="7822" h="7823" extrusionOk="0">
                  <a:moveTo>
                    <a:pt x="7822" y="3912"/>
                  </a:moveTo>
                  <a:cubicBezTo>
                    <a:pt x="7822" y="6071"/>
                    <a:pt x="6129" y="7823"/>
                    <a:pt x="3911" y="7823"/>
                  </a:cubicBezTo>
                  <a:cubicBezTo>
                    <a:pt x="1751" y="7823"/>
                    <a:pt x="0" y="6130"/>
                    <a:pt x="0" y="3970"/>
                  </a:cubicBezTo>
                  <a:cubicBezTo>
                    <a:pt x="0" y="1752"/>
                    <a:pt x="1693" y="59"/>
                    <a:pt x="3853" y="1"/>
                  </a:cubicBezTo>
                  <a:cubicBezTo>
                    <a:pt x="6071" y="1"/>
                    <a:pt x="7763" y="1752"/>
                    <a:pt x="7822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0" name="Google Shape;5630;p15"/>
            <p:cNvSpPr/>
            <p:nvPr/>
          </p:nvSpPr>
          <p:spPr>
            <a:xfrm>
              <a:off x="3567750" y="3851250"/>
              <a:ext cx="197025" cy="198475"/>
            </a:xfrm>
            <a:custGeom>
              <a:avLst/>
              <a:gdLst/>
              <a:ahLst/>
              <a:cxnLst/>
              <a:rect l="l" t="t" r="r" b="b"/>
              <a:pathLst>
                <a:path w="7881" h="7939" extrusionOk="0">
                  <a:moveTo>
                    <a:pt x="4028" y="59"/>
                  </a:moveTo>
                  <a:cubicBezTo>
                    <a:pt x="6188" y="117"/>
                    <a:pt x="7881" y="1868"/>
                    <a:pt x="7822" y="4028"/>
                  </a:cubicBezTo>
                  <a:cubicBezTo>
                    <a:pt x="7822" y="6246"/>
                    <a:pt x="6013" y="7939"/>
                    <a:pt x="3853" y="7880"/>
                  </a:cubicBezTo>
                  <a:cubicBezTo>
                    <a:pt x="1693" y="7822"/>
                    <a:pt x="1" y="6071"/>
                    <a:pt x="1" y="3853"/>
                  </a:cubicBezTo>
                  <a:cubicBezTo>
                    <a:pt x="59" y="1693"/>
                    <a:pt x="1868" y="0"/>
                    <a:pt x="4028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1" name="Google Shape;5631;p15"/>
            <p:cNvSpPr/>
            <p:nvPr/>
          </p:nvSpPr>
          <p:spPr>
            <a:xfrm>
              <a:off x="4551300" y="1891450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7763" y="3912"/>
                  </a:moveTo>
                  <a:cubicBezTo>
                    <a:pt x="7763" y="6071"/>
                    <a:pt x="6071" y="7764"/>
                    <a:pt x="3853" y="7764"/>
                  </a:cubicBezTo>
                  <a:cubicBezTo>
                    <a:pt x="1693" y="7764"/>
                    <a:pt x="0" y="6013"/>
                    <a:pt x="0" y="3853"/>
                  </a:cubicBezTo>
                  <a:cubicBezTo>
                    <a:pt x="0" y="1693"/>
                    <a:pt x="1751" y="1"/>
                    <a:pt x="3969" y="1"/>
                  </a:cubicBezTo>
                  <a:cubicBezTo>
                    <a:pt x="6129" y="1"/>
                    <a:pt x="7822" y="1693"/>
                    <a:pt x="7763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2" name="Google Shape;5632;p15"/>
            <p:cNvSpPr/>
            <p:nvPr/>
          </p:nvSpPr>
          <p:spPr>
            <a:xfrm>
              <a:off x="4059525" y="385270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3794" y="59"/>
                  </a:moveTo>
                  <a:cubicBezTo>
                    <a:pt x="5954" y="1"/>
                    <a:pt x="7705" y="1693"/>
                    <a:pt x="7705" y="3853"/>
                  </a:cubicBezTo>
                  <a:cubicBezTo>
                    <a:pt x="7705" y="6013"/>
                    <a:pt x="6013" y="7764"/>
                    <a:pt x="3853" y="7764"/>
                  </a:cubicBezTo>
                  <a:cubicBezTo>
                    <a:pt x="1693" y="7764"/>
                    <a:pt x="0" y="6071"/>
                    <a:pt x="0" y="3911"/>
                  </a:cubicBezTo>
                  <a:cubicBezTo>
                    <a:pt x="0" y="1752"/>
                    <a:pt x="1693" y="59"/>
                    <a:pt x="379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3" name="Google Shape;5633;p15"/>
            <p:cNvSpPr/>
            <p:nvPr/>
          </p:nvSpPr>
          <p:spPr>
            <a:xfrm>
              <a:off x="2585675" y="2380300"/>
              <a:ext cx="194100" cy="194125"/>
            </a:xfrm>
            <a:custGeom>
              <a:avLst/>
              <a:gdLst/>
              <a:ahLst/>
              <a:cxnLst/>
              <a:rect l="l" t="t" r="r" b="b"/>
              <a:pathLst>
                <a:path w="7764" h="7765" extrusionOk="0">
                  <a:moveTo>
                    <a:pt x="3911" y="59"/>
                  </a:moveTo>
                  <a:cubicBezTo>
                    <a:pt x="6071" y="59"/>
                    <a:pt x="7763" y="1810"/>
                    <a:pt x="7763" y="3912"/>
                  </a:cubicBezTo>
                  <a:cubicBezTo>
                    <a:pt x="7763" y="6071"/>
                    <a:pt x="6012" y="7764"/>
                    <a:pt x="3853" y="7764"/>
                  </a:cubicBezTo>
                  <a:cubicBezTo>
                    <a:pt x="1693" y="7764"/>
                    <a:pt x="0" y="6013"/>
                    <a:pt x="59" y="3853"/>
                  </a:cubicBezTo>
                  <a:cubicBezTo>
                    <a:pt x="59" y="1694"/>
                    <a:pt x="1810" y="1"/>
                    <a:pt x="391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4" name="Google Shape;5634;p15"/>
            <p:cNvSpPr/>
            <p:nvPr/>
          </p:nvSpPr>
          <p:spPr>
            <a:xfrm>
              <a:off x="3322600" y="3854175"/>
              <a:ext cx="192650" cy="192625"/>
            </a:xfrm>
            <a:custGeom>
              <a:avLst/>
              <a:gdLst/>
              <a:ahLst/>
              <a:cxnLst/>
              <a:rect l="l" t="t" r="r" b="b"/>
              <a:pathLst>
                <a:path w="7706" h="7705" extrusionOk="0">
                  <a:moveTo>
                    <a:pt x="7705" y="3852"/>
                  </a:moveTo>
                  <a:cubicBezTo>
                    <a:pt x="7705" y="5954"/>
                    <a:pt x="5954" y="7705"/>
                    <a:pt x="3853" y="7705"/>
                  </a:cubicBezTo>
                  <a:cubicBezTo>
                    <a:pt x="1751" y="7705"/>
                    <a:pt x="0" y="5954"/>
                    <a:pt x="0" y="3852"/>
                  </a:cubicBezTo>
                  <a:cubicBezTo>
                    <a:pt x="0" y="1693"/>
                    <a:pt x="1751" y="0"/>
                    <a:pt x="3911" y="0"/>
                  </a:cubicBezTo>
                  <a:cubicBezTo>
                    <a:pt x="6012" y="0"/>
                    <a:pt x="7705" y="1751"/>
                    <a:pt x="7705" y="38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5" name="Google Shape;5635;p15"/>
            <p:cNvSpPr/>
            <p:nvPr/>
          </p:nvSpPr>
          <p:spPr>
            <a:xfrm>
              <a:off x="2585675" y="3117225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3969" y="1"/>
                  </a:moveTo>
                  <a:cubicBezTo>
                    <a:pt x="6071" y="59"/>
                    <a:pt x="7822" y="1869"/>
                    <a:pt x="7763" y="3970"/>
                  </a:cubicBezTo>
                  <a:cubicBezTo>
                    <a:pt x="7705" y="6071"/>
                    <a:pt x="5954" y="7764"/>
                    <a:pt x="3853" y="7706"/>
                  </a:cubicBezTo>
                  <a:cubicBezTo>
                    <a:pt x="1751" y="7706"/>
                    <a:pt x="0" y="5896"/>
                    <a:pt x="59" y="3795"/>
                  </a:cubicBezTo>
                  <a:cubicBezTo>
                    <a:pt x="117" y="1694"/>
                    <a:pt x="1868" y="1"/>
                    <a:pt x="39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6" name="Google Shape;5636;p15"/>
            <p:cNvSpPr/>
            <p:nvPr/>
          </p:nvSpPr>
          <p:spPr>
            <a:xfrm>
              <a:off x="4795000" y="2133700"/>
              <a:ext cx="192625" cy="194100"/>
            </a:xfrm>
            <a:custGeom>
              <a:avLst/>
              <a:gdLst/>
              <a:ahLst/>
              <a:cxnLst/>
              <a:rect l="l" t="t" r="r" b="b"/>
              <a:pathLst>
                <a:path w="7705" h="7764" extrusionOk="0">
                  <a:moveTo>
                    <a:pt x="3911" y="7764"/>
                  </a:moveTo>
                  <a:cubicBezTo>
                    <a:pt x="1810" y="7764"/>
                    <a:pt x="58" y="6012"/>
                    <a:pt x="0" y="3911"/>
                  </a:cubicBezTo>
                  <a:cubicBezTo>
                    <a:pt x="0" y="1810"/>
                    <a:pt x="1751" y="59"/>
                    <a:pt x="3853" y="59"/>
                  </a:cubicBezTo>
                  <a:cubicBezTo>
                    <a:pt x="5954" y="0"/>
                    <a:pt x="7705" y="1751"/>
                    <a:pt x="7705" y="3911"/>
                  </a:cubicBezTo>
                  <a:cubicBezTo>
                    <a:pt x="7705" y="5954"/>
                    <a:pt x="6012" y="7705"/>
                    <a:pt x="3911" y="776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7" name="Google Shape;5637;p15"/>
            <p:cNvSpPr/>
            <p:nvPr/>
          </p:nvSpPr>
          <p:spPr>
            <a:xfrm>
              <a:off x="4306125" y="164485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7706" y="3911"/>
                  </a:moveTo>
                  <a:cubicBezTo>
                    <a:pt x="7648" y="6012"/>
                    <a:pt x="5896" y="7763"/>
                    <a:pt x="3737" y="7705"/>
                  </a:cubicBezTo>
                  <a:cubicBezTo>
                    <a:pt x="1694" y="7647"/>
                    <a:pt x="1" y="5896"/>
                    <a:pt x="1" y="3794"/>
                  </a:cubicBezTo>
                  <a:cubicBezTo>
                    <a:pt x="1" y="1693"/>
                    <a:pt x="1810" y="0"/>
                    <a:pt x="3912" y="0"/>
                  </a:cubicBezTo>
                  <a:cubicBezTo>
                    <a:pt x="6013" y="59"/>
                    <a:pt x="7706" y="1810"/>
                    <a:pt x="7706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8" name="Google Shape;5638;p15"/>
            <p:cNvSpPr/>
            <p:nvPr/>
          </p:nvSpPr>
          <p:spPr>
            <a:xfrm>
              <a:off x="4546925" y="3606100"/>
              <a:ext cx="195550" cy="194100"/>
            </a:xfrm>
            <a:custGeom>
              <a:avLst/>
              <a:gdLst/>
              <a:ahLst/>
              <a:cxnLst/>
              <a:rect l="l" t="t" r="r" b="b"/>
              <a:pathLst>
                <a:path w="7822" h="7764" extrusionOk="0">
                  <a:moveTo>
                    <a:pt x="3853" y="7763"/>
                  </a:moveTo>
                  <a:cubicBezTo>
                    <a:pt x="1751" y="7705"/>
                    <a:pt x="0" y="5895"/>
                    <a:pt x="58" y="3794"/>
                  </a:cubicBezTo>
                  <a:cubicBezTo>
                    <a:pt x="117" y="1693"/>
                    <a:pt x="1926" y="0"/>
                    <a:pt x="3969" y="58"/>
                  </a:cubicBezTo>
                  <a:cubicBezTo>
                    <a:pt x="6129" y="117"/>
                    <a:pt x="7822" y="1868"/>
                    <a:pt x="7763" y="4028"/>
                  </a:cubicBezTo>
                  <a:cubicBezTo>
                    <a:pt x="7705" y="6071"/>
                    <a:pt x="5954" y="7763"/>
                    <a:pt x="3853" y="77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9" name="Google Shape;5639;p15"/>
            <p:cNvSpPr/>
            <p:nvPr/>
          </p:nvSpPr>
          <p:spPr>
            <a:xfrm>
              <a:off x="2832275" y="1887075"/>
              <a:ext cx="194125" cy="194100"/>
            </a:xfrm>
            <a:custGeom>
              <a:avLst/>
              <a:gdLst/>
              <a:ahLst/>
              <a:cxnLst/>
              <a:rect l="l" t="t" r="r" b="b"/>
              <a:pathLst>
                <a:path w="7765" h="7764" extrusionOk="0">
                  <a:moveTo>
                    <a:pt x="7764" y="3911"/>
                  </a:moveTo>
                  <a:cubicBezTo>
                    <a:pt x="7706" y="6013"/>
                    <a:pt x="5955" y="7764"/>
                    <a:pt x="3912" y="7706"/>
                  </a:cubicBezTo>
                  <a:cubicBezTo>
                    <a:pt x="1752" y="7706"/>
                    <a:pt x="1" y="5954"/>
                    <a:pt x="59" y="3795"/>
                  </a:cubicBezTo>
                  <a:cubicBezTo>
                    <a:pt x="118" y="1693"/>
                    <a:pt x="1869" y="1"/>
                    <a:pt x="3970" y="59"/>
                  </a:cubicBezTo>
                  <a:cubicBezTo>
                    <a:pt x="6071" y="59"/>
                    <a:pt x="7764" y="1810"/>
                    <a:pt x="7764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0" name="Google Shape;5640;p15"/>
            <p:cNvSpPr/>
            <p:nvPr/>
          </p:nvSpPr>
          <p:spPr>
            <a:xfrm>
              <a:off x="4796450" y="3362400"/>
              <a:ext cx="191175" cy="189725"/>
            </a:xfrm>
            <a:custGeom>
              <a:avLst/>
              <a:gdLst/>
              <a:ahLst/>
              <a:cxnLst/>
              <a:rect l="l" t="t" r="r" b="b"/>
              <a:pathLst>
                <a:path w="7647" h="7589" extrusionOk="0">
                  <a:moveTo>
                    <a:pt x="3795" y="0"/>
                  </a:moveTo>
                  <a:cubicBezTo>
                    <a:pt x="5896" y="0"/>
                    <a:pt x="7647" y="1751"/>
                    <a:pt x="7589" y="3794"/>
                  </a:cubicBezTo>
                  <a:cubicBezTo>
                    <a:pt x="7589" y="5896"/>
                    <a:pt x="5896" y="7588"/>
                    <a:pt x="3795" y="7588"/>
                  </a:cubicBezTo>
                  <a:cubicBezTo>
                    <a:pt x="1693" y="7588"/>
                    <a:pt x="0" y="5837"/>
                    <a:pt x="0" y="3736"/>
                  </a:cubicBezTo>
                  <a:cubicBezTo>
                    <a:pt x="0" y="1693"/>
                    <a:pt x="1752" y="0"/>
                    <a:pt x="379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1" name="Google Shape;5641;p15"/>
            <p:cNvSpPr/>
            <p:nvPr/>
          </p:nvSpPr>
          <p:spPr>
            <a:xfrm>
              <a:off x="3081825" y="1646300"/>
              <a:ext cx="189725" cy="191200"/>
            </a:xfrm>
            <a:custGeom>
              <a:avLst/>
              <a:gdLst/>
              <a:ahLst/>
              <a:cxnLst/>
              <a:rect l="l" t="t" r="r" b="b"/>
              <a:pathLst>
                <a:path w="7589" h="7648" extrusionOk="0">
                  <a:moveTo>
                    <a:pt x="3794" y="1"/>
                  </a:moveTo>
                  <a:cubicBezTo>
                    <a:pt x="5837" y="1"/>
                    <a:pt x="7588" y="1752"/>
                    <a:pt x="7588" y="3853"/>
                  </a:cubicBezTo>
                  <a:cubicBezTo>
                    <a:pt x="7588" y="5896"/>
                    <a:pt x="5896" y="7589"/>
                    <a:pt x="3794" y="7589"/>
                  </a:cubicBezTo>
                  <a:cubicBezTo>
                    <a:pt x="1751" y="7647"/>
                    <a:pt x="0" y="5896"/>
                    <a:pt x="0" y="3795"/>
                  </a:cubicBezTo>
                  <a:cubicBezTo>
                    <a:pt x="0" y="1693"/>
                    <a:pt x="1693" y="1"/>
                    <a:pt x="3794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2" name="Google Shape;5642;p15"/>
            <p:cNvSpPr/>
            <p:nvPr/>
          </p:nvSpPr>
          <p:spPr>
            <a:xfrm>
              <a:off x="2835200" y="3609000"/>
              <a:ext cx="189725" cy="189725"/>
            </a:xfrm>
            <a:custGeom>
              <a:avLst/>
              <a:gdLst/>
              <a:ahLst/>
              <a:cxnLst/>
              <a:rect l="l" t="t" r="r" b="b"/>
              <a:pathLst>
                <a:path w="7589" h="7589" extrusionOk="0">
                  <a:moveTo>
                    <a:pt x="3795" y="1"/>
                  </a:moveTo>
                  <a:cubicBezTo>
                    <a:pt x="5896" y="59"/>
                    <a:pt x="7589" y="1752"/>
                    <a:pt x="7530" y="3795"/>
                  </a:cubicBezTo>
                  <a:cubicBezTo>
                    <a:pt x="7530" y="5896"/>
                    <a:pt x="5838" y="7589"/>
                    <a:pt x="3736" y="7531"/>
                  </a:cubicBezTo>
                  <a:cubicBezTo>
                    <a:pt x="1635" y="7531"/>
                    <a:pt x="1" y="5838"/>
                    <a:pt x="1" y="3737"/>
                  </a:cubicBezTo>
                  <a:cubicBezTo>
                    <a:pt x="59" y="1635"/>
                    <a:pt x="1752" y="1"/>
                    <a:pt x="379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3" name="Google Shape;5643;p15"/>
            <p:cNvSpPr/>
            <p:nvPr/>
          </p:nvSpPr>
          <p:spPr>
            <a:xfrm>
              <a:off x="4309050" y="3855625"/>
              <a:ext cx="186825" cy="188275"/>
            </a:xfrm>
            <a:custGeom>
              <a:avLst/>
              <a:gdLst/>
              <a:ahLst/>
              <a:cxnLst/>
              <a:rect l="l" t="t" r="r" b="b"/>
              <a:pathLst>
                <a:path w="7473" h="7531" extrusionOk="0">
                  <a:moveTo>
                    <a:pt x="3736" y="7530"/>
                  </a:moveTo>
                  <a:cubicBezTo>
                    <a:pt x="1635" y="7530"/>
                    <a:pt x="1" y="5896"/>
                    <a:pt x="1" y="3794"/>
                  </a:cubicBezTo>
                  <a:cubicBezTo>
                    <a:pt x="1" y="1693"/>
                    <a:pt x="1635" y="0"/>
                    <a:pt x="3736" y="59"/>
                  </a:cubicBezTo>
                  <a:cubicBezTo>
                    <a:pt x="5838" y="59"/>
                    <a:pt x="7472" y="1693"/>
                    <a:pt x="7472" y="3736"/>
                  </a:cubicBezTo>
                  <a:cubicBezTo>
                    <a:pt x="7472" y="5837"/>
                    <a:pt x="5838" y="7530"/>
                    <a:pt x="3736" y="75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4" name="Google Shape;5644;p15"/>
            <p:cNvSpPr/>
            <p:nvPr/>
          </p:nvSpPr>
          <p:spPr>
            <a:xfrm>
              <a:off x="2590050" y="213660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3736" y="7531"/>
                  </a:moveTo>
                  <a:cubicBezTo>
                    <a:pt x="1635" y="7531"/>
                    <a:pt x="0" y="5896"/>
                    <a:pt x="0" y="3737"/>
                  </a:cubicBezTo>
                  <a:cubicBezTo>
                    <a:pt x="0" y="1694"/>
                    <a:pt x="1635" y="59"/>
                    <a:pt x="3678" y="59"/>
                  </a:cubicBezTo>
                  <a:cubicBezTo>
                    <a:pt x="5837" y="1"/>
                    <a:pt x="7472" y="1694"/>
                    <a:pt x="7472" y="3795"/>
                  </a:cubicBezTo>
                  <a:cubicBezTo>
                    <a:pt x="7472" y="5896"/>
                    <a:pt x="5837" y="7531"/>
                    <a:pt x="3736" y="753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5" name="Google Shape;5645;p15"/>
            <p:cNvSpPr/>
            <p:nvPr/>
          </p:nvSpPr>
          <p:spPr>
            <a:xfrm>
              <a:off x="2590050" y="3363850"/>
              <a:ext cx="186800" cy="186800"/>
            </a:xfrm>
            <a:custGeom>
              <a:avLst/>
              <a:gdLst/>
              <a:ahLst/>
              <a:cxnLst/>
              <a:rect l="l" t="t" r="r" b="b"/>
              <a:pathLst>
                <a:path w="7472" h="7472" extrusionOk="0">
                  <a:moveTo>
                    <a:pt x="3736" y="1"/>
                  </a:moveTo>
                  <a:cubicBezTo>
                    <a:pt x="5837" y="59"/>
                    <a:pt x="7472" y="1693"/>
                    <a:pt x="7413" y="3795"/>
                  </a:cubicBezTo>
                  <a:cubicBezTo>
                    <a:pt x="7413" y="5838"/>
                    <a:pt x="5721" y="7472"/>
                    <a:pt x="3678" y="7414"/>
                  </a:cubicBezTo>
                  <a:cubicBezTo>
                    <a:pt x="1635" y="7414"/>
                    <a:pt x="0" y="5721"/>
                    <a:pt x="0" y="3678"/>
                  </a:cubicBezTo>
                  <a:cubicBezTo>
                    <a:pt x="0" y="1635"/>
                    <a:pt x="1693" y="1"/>
                    <a:pt x="37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6" name="Google Shape;5646;p15"/>
            <p:cNvSpPr/>
            <p:nvPr/>
          </p:nvSpPr>
          <p:spPr>
            <a:xfrm>
              <a:off x="3083275" y="3857075"/>
              <a:ext cx="186800" cy="185350"/>
            </a:xfrm>
            <a:custGeom>
              <a:avLst/>
              <a:gdLst/>
              <a:ahLst/>
              <a:cxnLst/>
              <a:rect l="l" t="t" r="r" b="b"/>
              <a:pathLst>
                <a:path w="7472" h="7414" extrusionOk="0">
                  <a:moveTo>
                    <a:pt x="7414" y="3678"/>
                  </a:moveTo>
                  <a:cubicBezTo>
                    <a:pt x="7472" y="5779"/>
                    <a:pt x="5779" y="7414"/>
                    <a:pt x="3736" y="7414"/>
                  </a:cubicBezTo>
                  <a:cubicBezTo>
                    <a:pt x="1693" y="7414"/>
                    <a:pt x="1" y="5779"/>
                    <a:pt x="59" y="3736"/>
                  </a:cubicBezTo>
                  <a:cubicBezTo>
                    <a:pt x="59" y="1694"/>
                    <a:pt x="1693" y="59"/>
                    <a:pt x="3678" y="1"/>
                  </a:cubicBezTo>
                  <a:cubicBezTo>
                    <a:pt x="5779" y="1"/>
                    <a:pt x="7414" y="1635"/>
                    <a:pt x="7472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7" name="Google Shape;5647;p15"/>
            <p:cNvSpPr/>
            <p:nvPr/>
          </p:nvSpPr>
          <p:spPr>
            <a:xfrm>
              <a:off x="5045975" y="2628375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737" y="7414"/>
                  </a:moveTo>
                  <a:cubicBezTo>
                    <a:pt x="1635" y="7414"/>
                    <a:pt x="1" y="5721"/>
                    <a:pt x="1" y="3678"/>
                  </a:cubicBezTo>
                  <a:cubicBezTo>
                    <a:pt x="1" y="1635"/>
                    <a:pt x="1635" y="1"/>
                    <a:pt x="3737" y="1"/>
                  </a:cubicBez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79" y="7414"/>
                    <a:pt x="3737" y="74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8" name="Google Shape;5648;p15"/>
            <p:cNvSpPr/>
            <p:nvPr/>
          </p:nvSpPr>
          <p:spPr>
            <a:xfrm>
              <a:off x="3818750" y="1401150"/>
              <a:ext cx="188275" cy="186800"/>
            </a:xfrm>
            <a:custGeom>
              <a:avLst/>
              <a:gdLst/>
              <a:ahLst/>
              <a:cxnLst/>
              <a:rect l="l" t="t" r="r" b="b"/>
              <a:pathLst>
                <a:path w="7531" h="7472" extrusionOk="0">
                  <a:moveTo>
                    <a:pt x="59" y="3678"/>
                  </a:moveTo>
                  <a:cubicBezTo>
                    <a:pt x="59" y="1635"/>
                    <a:pt x="1751" y="0"/>
                    <a:pt x="3853" y="59"/>
                  </a:cubicBezTo>
                  <a:cubicBezTo>
                    <a:pt x="5896" y="59"/>
                    <a:pt x="7530" y="1810"/>
                    <a:pt x="7472" y="3853"/>
                  </a:cubicBezTo>
                  <a:cubicBezTo>
                    <a:pt x="7413" y="5837"/>
                    <a:pt x="5721" y="7472"/>
                    <a:pt x="3736" y="7472"/>
                  </a:cubicBezTo>
                  <a:cubicBezTo>
                    <a:pt x="1693" y="7413"/>
                    <a:pt x="0" y="5721"/>
                    <a:pt x="59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9" name="Google Shape;5649;p15"/>
            <p:cNvSpPr/>
            <p:nvPr/>
          </p:nvSpPr>
          <p:spPr>
            <a:xfrm>
              <a:off x="5045975" y="2875000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678" y="0"/>
                  </a:moveTo>
                  <a:cubicBezTo>
                    <a:pt x="5721" y="0"/>
                    <a:pt x="7414" y="1693"/>
                    <a:pt x="7414" y="3736"/>
                  </a:cubicBezTo>
                  <a:cubicBezTo>
                    <a:pt x="7355" y="5721"/>
                    <a:pt x="5721" y="7413"/>
                    <a:pt x="3678" y="7413"/>
                  </a:cubicBezTo>
                  <a:cubicBezTo>
                    <a:pt x="1635" y="7413"/>
                    <a:pt x="1" y="5721"/>
                    <a:pt x="1" y="3678"/>
                  </a:cubicBezTo>
                  <a:cubicBezTo>
                    <a:pt x="1" y="1635"/>
                    <a:pt x="1694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0" name="Google Shape;5650;p15"/>
            <p:cNvSpPr/>
            <p:nvPr/>
          </p:nvSpPr>
          <p:spPr>
            <a:xfrm>
              <a:off x="3573575" y="1402600"/>
              <a:ext cx="185375" cy="185350"/>
            </a:xfrm>
            <a:custGeom>
              <a:avLst/>
              <a:gdLst/>
              <a:ahLst/>
              <a:cxnLst/>
              <a:rect l="l" t="t" r="r" b="b"/>
              <a:pathLst>
                <a:path w="7415" h="7414" extrusionOk="0">
                  <a:moveTo>
                    <a:pt x="3678" y="1"/>
                  </a:move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21" y="7414"/>
                    <a:pt x="3678" y="7355"/>
                  </a:cubicBezTo>
                  <a:cubicBezTo>
                    <a:pt x="1635" y="7355"/>
                    <a:pt x="1" y="5663"/>
                    <a:pt x="1" y="3678"/>
                  </a:cubicBezTo>
                  <a:cubicBezTo>
                    <a:pt x="1" y="1635"/>
                    <a:pt x="1694" y="1"/>
                    <a:pt x="36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1" name="Google Shape;5651;p15"/>
            <p:cNvSpPr/>
            <p:nvPr/>
          </p:nvSpPr>
          <p:spPr>
            <a:xfrm>
              <a:off x="4799375" y="1895825"/>
              <a:ext cx="183875" cy="183900"/>
            </a:xfrm>
            <a:custGeom>
              <a:avLst/>
              <a:gdLst/>
              <a:ahLst/>
              <a:cxnLst/>
              <a:rect l="l" t="t" r="r" b="b"/>
              <a:pathLst>
                <a:path w="7355" h="7356" extrusionOk="0">
                  <a:moveTo>
                    <a:pt x="3678" y="7356"/>
                  </a:moveTo>
                  <a:cubicBezTo>
                    <a:pt x="1693" y="7356"/>
                    <a:pt x="0" y="5663"/>
                    <a:pt x="0" y="3678"/>
                  </a:cubicBezTo>
                  <a:cubicBezTo>
                    <a:pt x="59" y="1635"/>
                    <a:pt x="1751" y="1"/>
                    <a:pt x="3736" y="1"/>
                  </a:cubicBezTo>
                  <a:cubicBezTo>
                    <a:pt x="5720" y="59"/>
                    <a:pt x="7355" y="1694"/>
                    <a:pt x="7355" y="3678"/>
                  </a:cubicBezTo>
                  <a:cubicBezTo>
                    <a:pt x="7355" y="5663"/>
                    <a:pt x="5662" y="7356"/>
                    <a:pt x="3678" y="735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2" name="Google Shape;5652;p15"/>
            <p:cNvSpPr/>
            <p:nvPr/>
          </p:nvSpPr>
          <p:spPr>
            <a:xfrm>
              <a:off x="5045975" y="238615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355" y="3678"/>
                  </a:moveTo>
                  <a:cubicBezTo>
                    <a:pt x="7355" y="5662"/>
                    <a:pt x="5721" y="7355"/>
                    <a:pt x="3678" y="7355"/>
                  </a:cubicBezTo>
                  <a:cubicBezTo>
                    <a:pt x="1694" y="7355"/>
                    <a:pt x="1" y="5662"/>
                    <a:pt x="1" y="3619"/>
                  </a:cubicBezTo>
                  <a:cubicBezTo>
                    <a:pt x="59" y="1693"/>
                    <a:pt x="1694" y="0"/>
                    <a:pt x="3678" y="0"/>
                  </a:cubicBezTo>
                  <a:cubicBezTo>
                    <a:pt x="5663" y="0"/>
                    <a:pt x="7355" y="1635"/>
                    <a:pt x="7355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3" name="Google Shape;5653;p15"/>
            <p:cNvSpPr/>
            <p:nvPr/>
          </p:nvSpPr>
          <p:spPr>
            <a:xfrm>
              <a:off x="4557125" y="1649225"/>
              <a:ext cx="183900" cy="185350"/>
            </a:xfrm>
            <a:custGeom>
              <a:avLst/>
              <a:gdLst/>
              <a:ahLst/>
              <a:cxnLst/>
              <a:rect l="l" t="t" r="r" b="b"/>
              <a:pathLst>
                <a:path w="7356" h="7414" extrusionOk="0">
                  <a:moveTo>
                    <a:pt x="3678" y="0"/>
                  </a:moveTo>
                  <a:cubicBezTo>
                    <a:pt x="5663" y="0"/>
                    <a:pt x="7355" y="1693"/>
                    <a:pt x="7355" y="3736"/>
                  </a:cubicBezTo>
                  <a:cubicBezTo>
                    <a:pt x="7355" y="5721"/>
                    <a:pt x="5663" y="7413"/>
                    <a:pt x="3620" y="7355"/>
                  </a:cubicBezTo>
                  <a:cubicBezTo>
                    <a:pt x="1635" y="7355"/>
                    <a:pt x="1" y="5721"/>
                    <a:pt x="1" y="3736"/>
                  </a:cubicBezTo>
                  <a:cubicBezTo>
                    <a:pt x="1" y="1693"/>
                    <a:pt x="1635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4" name="Google Shape;5654;p15"/>
            <p:cNvSpPr/>
            <p:nvPr/>
          </p:nvSpPr>
          <p:spPr>
            <a:xfrm>
              <a:off x="4062450" y="140115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7355" y="3853"/>
                  </a:moveTo>
                  <a:cubicBezTo>
                    <a:pt x="7296" y="5896"/>
                    <a:pt x="5545" y="7530"/>
                    <a:pt x="3561" y="7413"/>
                  </a:cubicBezTo>
                  <a:cubicBezTo>
                    <a:pt x="1576" y="7297"/>
                    <a:pt x="0" y="5604"/>
                    <a:pt x="58" y="3619"/>
                  </a:cubicBezTo>
                  <a:cubicBezTo>
                    <a:pt x="175" y="1576"/>
                    <a:pt x="1926" y="0"/>
                    <a:pt x="3853" y="117"/>
                  </a:cubicBezTo>
                  <a:cubicBezTo>
                    <a:pt x="5896" y="234"/>
                    <a:pt x="7472" y="1926"/>
                    <a:pt x="7355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5" name="Google Shape;5655;p15"/>
            <p:cNvSpPr/>
            <p:nvPr/>
          </p:nvSpPr>
          <p:spPr>
            <a:xfrm>
              <a:off x="3326975" y="140260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297" y="3795"/>
                  </a:moveTo>
                  <a:cubicBezTo>
                    <a:pt x="7238" y="5838"/>
                    <a:pt x="5604" y="7355"/>
                    <a:pt x="3619" y="7297"/>
                  </a:cubicBezTo>
                  <a:cubicBezTo>
                    <a:pt x="1576" y="7239"/>
                    <a:pt x="0" y="5604"/>
                    <a:pt x="59" y="3620"/>
                  </a:cubicBezTo>
                  <a:cubicBezTo>
                    <a:pt x="117" y="1577"/>
                    <a:pt x="1810" y="1"/>
                    <a:pt x="3794" y="59"/>
                  </a:cubicBezTo>
                  <a:cubicBezTo>
                    <a:pt x="5837" y="117"/>
                    <a:pt x="7355" y="1810"/>
                    <a:pt x="7297" y="37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6" name="Google Shape;5656;p15"/>
            <p:cNvSpPr/>
            <p:nvPr/>
          </p:nvSpPr>
          <p:spPr>
            <a:xfrm>
              <a:off x="5047450" y="3123075"/>
              <a:ext cx="182425" cy="182425"/>
            </a:xfrm>
            <a:custGeom>
              <a:avLst/>
              <a:gdLst/>
              <a:ahLst/>
              <a:cxnLst/>
              <a:rect l="l" t="t" r="r" b="b"/>
              <a:pathLst>
                <a:path w="7297" h="7297" extrusionOk="0">
                  <a:moveTo>
                    <a:pt x="7296" y="3619"/>
                  </a:moveTo>
                  <a:cubicBezTo>
                    <a:pt x="7296" y="5604"/>
                    <a:pt x="5662" y="7238"/>
                    <a:pt x="3678" y="7297"/>
                  </a:cubicBezTo>
                  <a:cubicBezTo>
                    <a:pt x="1635" y="7297"/>
                    <a:pt x="0" y="5662"/>
                    <a:pt x="0" y="3678"/>
                  </a:cubicBezTo>
                  <a:cubicBezTo>
                    <a:pt x="0" y="1635"/>
                    <a:pt x="1635" y="0"/>
                    <a:pt x="3619" y="0"/>
                  </a:cubicBezTo>
                  <a:cubicBezTo>
                    <a:pt x="5604" y="0"/>
                    <a:pt x="7238" y="1635"/>
                    <a:pt x="7296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7" name="Google Shape;5657;p15"/>
            <p:cNvSpPr/>
            <p:nvPr/>
          </p:nvSpPr>
          <p:spPr>
            <a:xfrm>
              <a:off x="3821650" y="4102250"/>
              <a:ext cx="180975" cy="180950"/>
            </a:xfrm>
            <a:custGeom>
              <a:avLst/>
              <a:gdLst/>
              <a:ahLst/>
              <a:cxnLst/>
              <a:rect l="l" t="t" r="r" b="b"/>
              <a:pathLst>
                <a:path w="7239" h="7238" extrusionOk="0">
                  <a:moveTo>
                    <a:pt x="7239" y="3619"/>
                  </a:moveTo>
                  <a:cubicBezTo>
                    <a:pt x="7239" y="5662"/>
                    <a:pt x="5663" y="7238"/>
                    <a:pt x="3620" y="7238"/>
                  </a:cubicBezTo>
                  <a:cubicBezTo>
                    <a:pt x="1577" y="7238"/>
                    <a:pt x="1" y="5604"/>
                    <a:pt x="59" y="3619"/>
                  </a:cubicBezTo>
                  <a:cubicBezTo>
                    <a:pt x="59" y="1634"/>
                    <a:pt x="1635" y="58"/>
                    <a:pt x="3620" y="58"/>
                  </a:cubicBezTo>
                  <a:cubicBezTo>
                    <a:pt x="5605" y="0"/>
                    <a:pt x="7239" y="1634"/>
                    <a:pt x="723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8" name="Google Shape;5658;p15"/>
            <p:cNvSpPr/>
            <p:nvPr/>
          </p:nvSpPr>
          <p:spPr>
            <a:xfrm>
              <a:off x="3576500" y="4103700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546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20" y="0"/>
                  </a:cubicBezTo>
                  <a:cubicBezTo>
                    <a:pt x="5604" y="0"/>
                    <a:pt x="7180" y="1518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9" name="Google Shape;5659;p15"/>
            <p:cNvSpPr/>
            <p:nvPr/>
          </p:nvSpPr>
          <p:spPr>
            <a:xfrm>
              <a:off x="2350725" y="2629850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3561" y="59"/>
                  </a:moveTo>
                  <a:cubicBezTo>
                    <a:pt x="5604" y="0"/>
                    <a:pt x="7180" y="1635"/>
                    <a:pt x="7180" y="3619"/>
                  </a:cubicBezTo>
                  <a:cubicBezTo>
                    <a:pt x="7180" y="5604"/>
                    <a:pt x="5604" y="7180"/>
                    <a:pt x="3619" y="7238"/>
                  </a:cubicBezTo>
                  <a:cubicBezTo>
                    <a:pt x="1577" y="7238"/>
                    <a:pt x="1" y="5662"/>
                    <a:pt x="1" y="3619"/>
                  </a:cubicBezTo>
                  <a:cubicBezTo>
                    <a:pt x="1" y="1635"/>
                    <a:pt x="1577" y="59"/>
                    <a:pt x="35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0" name="Google Shape;5660;p15"/>
            <p:cNvSpPr/>
            <p:nvPr/>
          </p:nvSpPr>
          <p:spPr>
            <a:xfrm>
              <a:off x="4802275" y="3613375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7180" y="3562"/>
                  </a:moveTo>
                  <a:cubicBezTo>
                    <a:pt x="7180" y="5604"/>
                    <a:pt x="5604" y="7239"/>
                    <a:pt x="3562" y="7180"/>
                  </a:cubicBezTo>
                  <a:cubicBezTo>
                    <a:pt x="1577" y="7180"/>
                    <a:pt x="1" y="5604"/>
                    <a:pt x="1" y="3620"/>
                  </a:cubicBezTo>
                  <a:cubicBezTo>
                    <a:pt x="1" y="1577"/>
                    <a:pt x="1577" y="1"/>
                    <a:pt x="3620" y="1"/>
                  </a:cubicBezTo>
                  <a:cubicBezTo>
                    <a:pt x="5604" y="1"/>
                    <a:pt x="7180" y="1577"/>
                    <a:pt x="7180" y="35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1" name="Google Shape;5661;p15"/>
            <p:cNvSpPr/>
            <p:nvPr/>
          </p:nvSpPr>
          <p:spPr>
            <a:xfrm>
              <a:off x="2839575" y="1652125"/>
              <a:ext cx="179525" cy="179525"/>
            </a:xfrm>
            <a:custGeom>
              <a:avLst/>
              <a:gdLst/>
              <a:ahLst/>
              <a:cxnLst/>
              <a:rect l="l" t="t" r="r" b="b"/>
              <a:pathLst>
                <a:path w="7181" h="7181" extrusionOk="0">
                  <a:moveTo>
                    <a:pt x="7180" y="3620"/>
                  </a:moveTo>
                  <a:cubicBezTo>
                    <a:pt x="7180" y="5605"/>
                    <a:pt x="5604" y="7181"/>
                    <a:pt x="3561" y="7181"/>
                  </a:cubicBezTo>
                  <a:cubicBezTo>
                    <a:pt x="1577" y="7122"/>
                    <a:pt x="1" y="5546"/>
                    <a:pt x="59" y="3562"/>
                  </a:cubicBezTo>
                  <a:cubicBezTo>
                    <a:pt x="59" y="1519"/>
                    <a:pt x="1635" y="1"/>
                    <a:pt x="3678" y="1"/>
                  </a:cubicBezTo>
                  <a:cubicBezTo>
                    <a:pt x="5663" y="1"/>
                    <a:pt x="7180" y="1577"/>
                    <a:pt x="7180" y="36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2" name="Google Shape;5662;p15"/>
            <p:cNvSpPr/>
            <p:nvPr/>
          </p:nvSpPr>
          <p:spPr>
            <a:xfrm>
              <a:off x="2594425" y="1894375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03" y="7180"/>
                  </a:moveTo>
                  <a:cubicBezTo>
                    <a:pt x="1518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59"/>
                  </a:cubicBezTo>
                  <a:cubicBezTo>
                    <a:pt x="5546" y="59"/>
                    <a:pt x="7122" y="1635"/>
                    <a:pt x="7122" y="3619"/>
                  </a:cubicBezTo>
                  <a:cubicBezTo>
                    <a:pt x="7122" y="5604"/>
                    <a:pt x="5487" y="7180"/>
                    <a:pt x="3503" y="71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3" name="Google Shape;5663;p15"/>
            <p:cNvSpPr/>
            <p:nvPr/>
          </p:nvSpPr>
          <p:spPr>
            <a:xfrm>
              <a:off x="2350725" y="2877925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604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19" y="0"/>
                  </a:cubicBezTo>
                  <a:cubicBezTo>
                    <a:pt x="5604" y="0"/>
                    <a:pt x="7122" y="1576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4" name="Google Shape;5664;p15"/>
            <p:cNvSpPr/>
            <p:nvPr/>
          </p:nvSpPr>
          <p:spPr>
            <a:xfrm>
              <a:off x="4555675" y="3860000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61" y="59"/>
                  </a:moveTo>
                  <a:cubicBezTo>
                    <a:pt x="5546" y="59"/>
                    <a:pt x="7122" y="1577"/>
                    <a:pt x="7122" y="3619"/>
                  </a:cubicBezTo>
                  <a:cubicBezTo>
                    <a:pt x="7122" y="5604"/>
                    <a:pt x="5546" y="7180"/>
                    <a:pt x="3503" y="7180"/>
                  </a:cubicBezTo>
                  <a:cubicBezTo>
                    <a:pt x="1518" y="7180"/>
                    <a:pt x="0" y="5604"/>
                    <a:pt x="0" y="3561"/>
                  </a:cubicBezTo>
                  <a:cubicBezTo>
                    <a:pt x="0" y="1577"/>
                    <a:pt x="1576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5" name="Google Shape;5665;p15"/>
            <p:cNvSpPr/>
            <p:nvPr/>
          </p:nvSpPr>
          <p:spPr>
            <a:xfrm>
              <a:off x="2352175" y="2389075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61" y="7121"/>
                  </a:moveTo>
                  <a:cubicBezTo>
                    <a:pt x="1577" y="7121"/>
                    <a:pt x="1" y="5545"/>
                    <a:pt x="1" y="3561"/>
                  </a:cubicBezTo>
                  <a:cubicBezTo>
                    <a:pt x="1" y="1576"/>
                    <a:pt x="1577" y="0"/>
                    <a:pt x="3561" y="0"/>
                  </a:cubicBezTo>
                  <a:cubicBezTo>
                    <a:pt x="5488" y="0"/>
                    <a:pt x="7064" y="1576"/>
                    <a:pt x="7064" y="3502"/>
                  </a:cubicBezTo>
                  <a:cubicBezTo>
                    <a:pt x="7064" y="5487"/>
                    <a:pt x="5546" y="7121"/>
                    <a:pt x="3561" y="71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6" name="Google Shape;5666;p15"/>
            <p:cNvSpPr/>
            <p:nvPr/>
          </p:nvSpPr>
          <p:spPr>
            <a:xfrm>
              <a:off x="4066825" y="410370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3561" y="0"/>
                  </a:moveTo>
                  <a:cubicBezTo>
                    <a:pt x="5545" y="0"/>
                    <a:pt x="7121" y="1576"/>
                    <a:pt x="7121" y="3561"/>
                  </a:cubicBezTo>
                  <a:cubicBezTo>
                    <a:pt x="7121" y="5546"/>
                    <a:pt x="5545" y="7122"/>
                    <a:pt x="3561" y="7122"/>
                  </a:cubicBezTo>
                  <a:cubicBezTo>
                    <a:pt x="1576" y="7122"/>
                    <a:pt x="0" y="5546"/>
                    <a:pt x="0" y="3619"/>
                  </a:cubicBezTo>
                  <a:cubicBezTo>
                    <a:pt x="0" y="1635"/>
                    <a:pt x="1576" y="0"/>
                    <a:pt x="356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7" name="Google Shape;5667;p15"/>
            <p:cNvSpPr/>
            <p:nvPr/>
          </p:nvSpPr>
          <p:spPr>
            <a:xfrm>
              <a:off x="5050350" y="214245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0"/>
                  </a:moveTo>
                  <a:cubicBezTo>
                    <a:pt x="5488" y="0"/>
                    <a:pt x="7064" y="1576"/>
                    <a:pt x="7064" y="3503"/>
                  </a:cubicBezTo>
                  <a:cubicBezTo>
                    <a:pt x="7064" y="5487"/>
                    <a:pt x="5488" y="7122"/>
                    <a:pt x="3503" y="7063"/>
                  </a:cubicBezTo>
                  <a:cubicBezTo>
                    <a:pt x="1519" y="7063"/>
                    <a:pt x="1" y="5487"/>
                    <a:pt x="1" y="3503"/>
                  </a:cubicBezTo>
                  <a:cubicBezTo>
                    <a:pt x="1" y="1576"/>
                    <a:pt x="1577" y="0"/>
                    <a:pt x="35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8" name="Google Shape;5668;p15"/>
            <p:cNvSpPr/>
            <p:nvPr/>
          </p:nvSpPr>
          <p:spPr>
            <a:xfrm>
              <a:off x="3331350" y="410370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7122"/>
                  </a:moveTo>
                  <a:cubicBezTo>
                    <a:pt x="1576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0"/>
                  </a:cubicBezTo>
                  <a:cubicBezTo>
                    <a:pt x="5487" y="59"/>
                    <a:pt x="7063" y="1635"/>
                    <a:pt x="7063" y="3619"/>
                  </a:cubicBezTo>
                  <a:cubicBezTo>
                    <a:pt x="7063" y="5546"/>
                    <a:pt x="5487" y="7122"/>
                    <a:pt x="3503" y="71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9" name="Google Shape;5669;p15"/>
            <p:cNvSpPr/>
            <p:nvPr/>
          </p:nvSpPr>
          <p:spPr>
            <a:xfrm>
              <a:off x="4313425" y="1406975"/>
              <a:ext cx="178075" cy="176600"/>
            </a:xfrm>
            <a:custGeom>
              <a:avLst/>
              <a:gdLst/>
              <a:ahLst/>
              <a:cxnLst/>
              <a:rect l="l" t="t" r="r" b="b"/>
              <a:pathLst>
                <a:path w="7123" h="7064" extrusionOk="0">
                  <a:moveTo>
                    <a:pt x="1" y="3503"/>
                  </a:moveTo>
                  <a:cubicBezTo>
                    <a:pt x="1" y="1577"/>
                    <a:pt x="1577" y="1"/>
                    <a:pt x="3561" y="1"/>
                  </a:cubicBezTo>
                  <a:cubicBezTo>
                    <a:pt x="5546" y="1"/>
                    <a:pt x="7122" y="1577"/>
                    <a:pt x="7122" y="3561"/>
                  </a:cubicBezTo>
                  <a:cubicBezTo>
                    <a:pt x="7064" y="5488"/>
                    <a:pt x="5488" y="7064"/>
                    <a:pt x="3503" y="7064"/>
                  </a:cubicBezTo>
                  <a:cubicBezTo>
                    <a:pt x="1577" y="7064"/>
                    <a:pt x="1" y="5429"/>
                    <a:pt x="1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0" name="Google Shape;5670;p15"/>
            <p:cNvSpPr/>
            <p:nvPr/>
          </p:nvSpPr>
          <p:spPr>
            <a:xfrm>
              <a:off x="2352175" y="3126000"/>
              <a:ext cx="176600" cy="176575"/>
            </a:xfrm>
            <a:custGeom>
              <a:avLst/>
              <a:gdLst/>
              <a:ahLst/>
              <a:cxnLst/>
              <a:rect l="l" t="t" r="r" b="b"/>
              <a:pathLst>
                <a:path w="7064" h="7063" extrusionOk="0">
                  <a:moveTo>
                    <a:pt x="3561" y="7063"/>
                  </a:moveTo>
                  <a:cubicBezTo>
                    <a:pt x="1635" y="7063"/>
                    <a:pt x="1" y="5487"/>
                    <a:pt x="1" y="3561"/>
                  </a:cubicBezTo>
                  <a:cubicBezTo>
                    <a:pt x="1" y="1635"/>
                    <a:pt x="1577" y="0"/>
                    <a:pt x="3503" y="0"/>
                  </a:cubicBezTo>
                  <a:cubicBezTo>
                    <a:pt x="5429" y="0"/>
                    <a:pt x="7064" y="1576"/>
                    <a:pt x="7064" y="3502"/>
                  </a:cubicBezTo>
                  <a:cubicBezTo>
                    <a:pt x="7064" y="5429"/>
                    <a:pt x="5488" y="7063"/>
                    <a:pt x="3561" y="70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1" name="Google Shape;5671;p15"/>
            <p:cNvSpPr/>
            <p:nvPr/>
          </p:nvSpPr>
          <p:spPr>
            <a:xfrm>
              <a:off x="2841050" y="3861450"/>
              <a:ext cx="178050" cy="178075"/>
            </a:xfrm>
            <a:custGeom>
              <a:avLst/>
              <a:gdLst/>
              <a:ahLst/>
              <a:cxnLst/>
              <a:rect l="l" t="t" r="r" b="b"/>
              <a:pathLst>
                <a:path w="7122" h="7123" extrusionOk="0">
                  <a:moveTo>
                    <a:pt x="3502" y="1"/>
                  </a:moveTo>
                  <a:cubicBezTo>
                    <a:pt x="5428" y="1"/>
                    <a:pt x="7063" y="1577"/>
                    <a:pt x="7063" y="3503"/>
                  </a:cubicBezTo>
                  <a:cubicBezTo>
                    <a:pt x="7121" y="5429"/>
                    <a:pt x="5545" y="7064"/>
                    <a:pt x="3561" y="7064"/>
                  </a:cubicBezTo>
                  <a:cubicBezTo>
                    <a:pt x="1634" y="7122"/>
                    <a:pt x="58" y="5546"/>
                    <a:pt x="0" y="3561"/>
                  </a:cubicBezTo>
                  <a:cubicBezTo>
                    <a:pt x="0" y="1635"/>
                    <a:pt x="1576" y="59"/>
                    <a:pt x="35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2" name="Google Shape;5672;p15"/>
            <p:cNvSpPr/>
            <p:nvPr/>
          </p:nvSpPr>
          <p:spPr>
            <a:xfrm>
              <a:off x="2594425" y="361485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7063" y="3561"/>
                  </a:moveTo>
                  <a:cubicBezTo>
                    <a:pt x="7063" y="5487"/>
                    <a:pt x="5429" y="7121"/>
                    <a:pt x="3503" y="7063"/>
                  </a:cubicBezTo>
                  <a:cubicBezTo>
                    <a:pt x="1576" y="7063"/>
                    <a:pt x="0" y="5429"/>
                    <a:pt x="0" y="3503"/>
                  </a:cubicBezTo>
                  <a:cubicBezTo>
                    <a:pt x="59" y="1576"/>
                    <a:pt x="1635" y="0"/>
                    <a:pt x="3561" y="0"/>
                  </a:cubicBezTo>
                  <a:cubicBezTo>
                    <a:pt x="5487" y="59"/>
                    <a:pt x="7122" y="1635"/>
                    <a:pt x="7063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3" name="Google Shape;5673;p15"/>
            <p:cNvSpPr/>
            <p:nvPr/>
          </p:nvSpPr>
          <p:spPr>
            <a:xfrm>
              <a:off x="5050350" y="336822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7064" y="3503"/>
                  </a:moveTo>
                  <a:cubicBezTo>
                    <a:pt x="7064" y="5429"/>
                    <a:pt x="5429" y="7064"/>
                    <a:pt x="3503" y="7064"/>
                  </a:cubicBezTo>
                  <a:cubicBezTo>
                    <a:pt x="1635" y="7064"/>
                    <a:pt x="1" y="5487"/>
                    <a:pt x="1" y="3561"/>
                  </a:cubicBezTo>
                  <a:cubicBezTo>
                    <a:pt x="1" y="1635"/>
                    <a:pt x="1635" y="1"/>
                    <a:pt x="3562" y="1"/>
                  </a:cubicBezTo>
                  <a:cubicBezTo>
                    <a:pt x="5429" y="59"/>
                    <a:pt x="7005" y="1635"/>
                    <a:pt x="7064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4" name="Google Shape;5674;p15"/>
            <p:cNvSpPr/>
            <p:nvPr/>
          </p:nvSpPr>
          <p:spPr>
            <a:xfrm>
              <a:off x="3087650" y="140697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3561" y="1"/>
                  </a:moveTo>
                  <a:cubicBezTo>
                    <a:pt x="5487" y="1"/>
                    <a:pt x="7063" y="1635"/>
                    <a:pt x="7063" y="3503"/>
                  </a:cubicBezTo>
                  <a:cubicBezTo>
                    <a:pt x="7063" y="5429"/>
                    <a:pt x="5429" y="7064"/>
                    <a:pt x="3503" y="7005"/>
                  </a:cubicBezTo>
                  <a:cubicBezTo>
                    <a:pt x="1577" y="6947"/>
                    <a:pt x="1" y="5371"/>
                    <a:pt x="59" y="3503"/>
                  </a:cubicBezTo>
                  <a:cubicBezTo>
                    <a:pt x="59" y="1577"/>
                    <a:pt x="1693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5" name="Google Shape;5675;p15"/>
            <p:cNvSpPr/>
            <p:nvPr/>
          </p:nvSpPr>
          <p:spPr>
            <a:xfrm>
              <a:off x="4316350" y="4106625"/>
              <a:ext cx="172225" cy="173675"/>
            </a:xfrm>
            <a:custGeom>
              <a:avLst/>
              <a:gdLst/>
              <a:ahLst/>
              <a:cxnLst/>
              <a:rect l="l" t="t" r="r" b="b"/>
              <a:pathLst>
                <a:path w="6889" h="6947" extrusionOk="0">
                  <a:moveTo>
                    <a:pt x="6888" y="3502"/>
                  </a:moveTo>
                  <a:cubicBezTo>
                    <a:pt x="6888" y="5429"/>
                    <a:pt x="5312" y="6946"/>
                    <a:pt x="3386" y="6888"/>
                  </a:cubicBezTo>
                  <a:cubicBezTo>
                    <a:pt x="1460" y="6888"/>
                    <a:pt x="1" y="5370"/>
                    <a:pt x="1" y="3444"/>
                  </a:cubicBezTo>
                  <a:cubicBezTo>
                    <a:pt x="1" y="1518"/>
                    <a:pt x="1577" y="0"/>
                    <a:pt x="3503" y="0"/>
                  </a:cubicBezTo>
                  <a:cubicBezTo>
                    <a:pt x="5371" y="59"/>
                    <a:pt x="6888" y="1576"/>
                    <a:pt x="6888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6" name="Google Shape;5676;p15"/>
            <p:cNvSpPr/>
            <p:nvPr/>
          </p:nvSpPr>
          <p:spPr>
            <a:xfrm>
              <a:off x="2353650" y="2145375"/>
              <a:ext cx="172200" cy="172200"/>
            </a:xfrm>
            <a:custGeom>
              <a:avLst/>
              <a:gdLst/>
              <a:ahLst/>
              <a:cxnLst/>
              <a:rect l="l" t="t" r="r" b="b"/>
              <a:pathLst>
                <a:path w="6888" h="6888" extrusionOk="0">
                  <a:moveTo>
                    <a:pt x="6888" y="3444"/>
                  </a:moveTo>
                  <a:cubicBezTo>
                    <a:pt x="6888" y="5370"/>
                    <a:pt x="5429" y="6830"/>
                    <a:pt x="3502" y="6888"/>
                  </a:cubicBezTo>
                  <a:cubicBezTo>
                    <a:pt x="1518" y="6888"/>
                    <a:pt x="0" y="5370"/>
                    <a:pt x="59" y="3386"/>
                  </a:cubicBezTo>
                  <a:cubicBezTo>
                    <a:pt x="59" y="1459"/>
                    <a:pt x="1576" y="0"/>
                    <a:pt x="3502" y="0"/>
                  </a:cubicBezTo>
                  <a:cubicBezTo>
                    <a:pt x="5370" y="0"/>
                    <a:pt x="6888" y="1518"/>
                    <a:pt x="6888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7" name="Google Shape;5677;p15"/>
            <p:cNvSpPr/>
            <p:nvPr/>
          </p:nvSpPr>
          <p:spPr>
            <a:xfrm>
              <a:off x="4805200" y="1656525"/>
              <a:ext cx="172225" cy="170750"/>
            </a:xfrm>
            <a:custGeom>
              <a:avLst/>
              <a:gdLst/>
              <a:ahLst/>
              <a:cxnLst/>
              <a:rect l="l" t="t" r="r" b="b"/>
              <a:pathLst>
                <a:path w="6889" h="6830" extrusionOk="0">
                  <a:moveTo>
                    <a:pt x="6888" y="3386"/>
                  </a:moveTo>
                  <a:cubicBezTo>
                    <a:pt x="6888" y="5312"/>
                    <a:pt x="5371" y="6829"/>
                    <a:pt x="3503" y="6829"/>
                  </a:cubicBezTo>
                  <a:cubicBezTo>
                    <a:pt x="1518" y="6829"/>
                    <a:pt x="1" y="5312"/>
                    <a:pt x="59" y="3386"/>
                  </a:cubicBezTo>
                  <a:cubicBezTo>
                    <a:pt x="59" y="1459"/>
                    <a:pt x="1577" y="0"/>
                    <a:pt x="3503" y="0"/>
                  </a:cubicBezTo>
                  <a:cubicBezTo>
                    <a:pt x="5371" y="0"/>
                    <a:pt x="6888" y="1518"/>
                    <a:pt x="6888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8" name="Google Shape;5678;p15"/>
            <p:cNvSpPr/>
            <p:nvPr/>
          </p:nvSpPr>
          <p:spPr>
            <a:xfrm>
              <a:off x="3090575" y="4108075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6830" y="3444"/>
                  </a:moveTo>
                  <a:cubicBezTo>
                    <a:pt x="6830" y="5312"/>
                    <a:pt x="5312" y="6830"/>
                    <a:pt x="3386" y="6830"/>
                  </a:cubicBezTo>
                  <a:cubicBezTo>
                    <a:pt x="1518" y="6771"/>
                    <a:pt x="0" y="5254"/>
                    <a:pt x="59" y="3328"/>
                  </a:cubicBezTo>
                  <a:cubicBezTo>
                    <a:pt x="59" y="1460"/>
                    <a:pt x="1576" y="1"/>
                    <a:pt x="3444" y="1"/>
                  </a:cubicBezTo>
                  <a:cubicBezTo>
                    <a:pt x="5370" y="1"/>
                    <a:pt x="6830" y="1518"/>
                    <a:pt x="6830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9" name="Google Shape;5679;p15"/>
            <p:cNvSpPr/>
            <p:nvPr/>
          </p:nvSpPr>
          <p:spPr>
            <a:xfrm>
              <a:off x="2355100" y="3371150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3444" y="6830"/>
                  </a:moveTo>
                  <a:cubicBezTo>
                    <a:pt x="1518" y="6830"/>
                    <a:pt x="1" y="5312"/>
                    <a:pt x="1" y="3444"/>
                  </a:cubicBezTo>
                  <a:cubicBezTo>
                    <a:pt x="1" y="1518"/>
                    <a:pt x="1518" y="59"/>
                    <a:pt x="3386" y="0"/>
                  </a:cubicBezTo>
                  <a:cubicBezTo>
                    <a:pt x="5312" y="0"/>
                    <a:pt x="6830" y="1518"/>
                    <a:pt x="6830" y="3444"/>
                  </a:cubicBezTo>
                  <a:cubicBezTo>
                    <a:pt x="6830" y="5312"/>
                    <a:pt x="5312" y="6830"/>
                    <a:pt x="3444" y="68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0" name="Google Shape;5680;p15"/>
            <p:cNvSpPr/>
            <p:nvPr/>
          </p:nvSpPr>
          <p:spPr>
            <a:xfrm>
              <a:off x="5053275" y="1903125"/>
              <a:ext cx="170750" cy="170775"/>
            </a:xfrm>
            <a:custGeom>
              <a:avLst/>
              <a:gdLst/>
              <a:ahLst/>
              <a:cxnLst/>
              <a:rect l="l" t="t" r="r" b="b"/>
              <a:pathLst>
                <a:path w="6830" h="6831" extrusionOk="0">
                  <a:moveTo>
                    <a:pt x="3445" y="1"/>
                  </a:moveTo>
                  <a:cubicBezTo>
                    <a:pt x="5312" y="59"/>
                    <a:pt x="6830" y="1577"/>
                    <a:pt x="6772" y="3445"/>
                  </a:cubicBezTo>
                  <a:cubicBezTo>
                    <a:pt x="6772" y="5312"/>
                    <a:pt x="5254" y="6830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59" y="1518"/>
                    <a:pt x="1577" y="1"/>
                    <a:pt x="344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1" name="Google Shape;5681;p15"/>
            <p:cNvSpPr/>
            <p:nvPr/>
          </p:nvSpPr>
          <p:spPr>
            <a:xfrm>
              <a:off x="4564425" y="140990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2" y="3386"/>
                  </a:moveTo>
                  <a:cubicBezTo>
                    <a:pt x="6772" y="5195"/>
                    <a:pt x="5254" y="6771"/>
                    <a:pt x="3386" y="6771"/>
                  </a:cubicBezTo>
                  <a:cubicBezTo>
                    <a:pt x="1577" y="6771"/>
                    <a:pt x="1" y="5254"/>
                    <a:pt x="1" y="3444"/>
                  </a:cubicBezTo>
                  <a:cubicBezTo>
                    <a:pt x="1" y="1576"/>
                    <a:pt x="1518" y="59"/>
                    <a:pt x="3328" y="0"/>
                  </a:cubicBezTo>
                  <a:cubicBezTo>
                    <a:pt x="5196" y="0"/>
                    <a:pt x="6772" y="1518"/>
                    <a:pt x="6772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2" name="Google Shape;5682;p15"/>
            <p:cNvSpPr/>
            <p:nvPr/>
          </p:nvSpPr>
          <p:spPr>
            <a:xfrm>
              <a:off x="5296975" y="2635675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1" y="3386"/>
                  </a:moveTo>
                  <a:cubicBezTo>
                    <a:pt x="6771" y="5196"/>
                    <a:pt x="5254" y="6772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1" y="1577"/>
                    <a:pt x="1518" y="59"/>
                    <a:pt x="3328" y="1"/>
                  </a:cubicBezTo>
                  <a:cubicBezTo>
                    <a:pt x="5137" y="1"/>
                    <a:pt x="6713" y="1518"/>
                    <a:pt x="6771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3" name="Google Shape;5683;p15"/>
            <p:cNvSpPr/>
            <p:nvPr/>
          </p:nvSpPr>
          <p:spPr>
            <a:xfrm>
              <a:off x="4806675" y="3865850"/>
              <a:ext cx="170750" cy="169275"/>
            </a:xfrm>
            <a:custGeom>
              <a:avLst/>
              <a:gdLst/>
              <a:ahLst/>
              <a:cxnLst/>
              <a:rect l="l" t="t" r="r" b="b"/>
              <a:pathLst>
                <a:path w="6830" h="6771" extrusionOk="0">
                  <a:moveTo>
                    <a:pt x="3444" y="6771"/>
                  </a:moveTo>
                  <a:cubicBezTo>
                    <a:pt x="1576" y="6771"/>
                    <a:pt x="58" y="5253"/>
                    <a:pt x="0" y="3385"/>
                  </a:cubicBezTo>
                  <a:cubicBezTo>
                    <a:pt x="0" y="1518"/>
                    <a:pt x="1576" y="0"/>
                    <a:pt x="3444" y="0"/>
                  </a:cubicBezTo>
                  <a:cubicBezTo>
                    <a:pt x="5253" y="0"/>
                    <a:pt x="6771" y="1518"/>
                    <a:pt x="6771" y="3327"/>
                  </a:cubicBezTo>
                  <a:cubicBezTo>
                    <a:pt x="6829" y="5195"/>
                    <a:pt x="5253" y="6713"/>
                    <a:pt x="3444" y="677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4" name="Google Shape;5684;p15"/>
            <p:cNvSpPr/>
            <p:nvPr/>
          </p:nvSpPr>
          <p:spPr>
            <a:xfrm>
              <a:off x="5296975" y="2882300"/>
              <a:ext cx="169300" cy="170750"/>
            </a:xfrm>
            <a:custGeom>
              <a:avLst/>
              <a:gdLst/>
              <a:ahLst/>
              <a:cxnLst/>
              <a:rect l="l" t="t" r="r" b="b"/>
              <a:pathLst>
                <a:path w="6772" h="6830" extrusionOk="0">
                  <a:moveTo>
                    <a:pt x="6713" y="3444"/>
                  </a:moveTo>
                  <a:cubicBezTo>
                    <a:pt x="6713" y="5254"/>
                    <a:pt x="5137" y="6830"/>
                    <a:pt x="3328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9"/>
                  </a:cubicBezTo>
                  <a:cubicBezTo>
                    <a:pt x="5254" y="59"/>
                    <a:pt x="6771" y="1635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5" name="Google Shape;5685;p15"/>
            <p:cNvSpPr/>
            <p:nvPr/>
          </p:nvSpPr>
          <p:spPr>
            <a:xfrm>
              <a:off x="3827500" y="1167650"/>
              <a:ext cx="170750" cy="169300"/>
            </a:xfrm>
            <a:custGeom>
              <a:avLst/>
              <a:gdLst/>
              <a:ahLst/>
              <a:cxnLst/>
              <a:rect l="l" t="t" r="r" b="b"/>
              <a:pathLst>
                <a:path w="6830" h="6772" extrusionOk="0">
                  <a:moveTo>
                    <a:pt x="3386" y="6772"/>
                  </a:moveTo>
                  <a:cubicBezTo>
                    <a:pt x="1518" y="6714"/>
                    <a:pt x="0" y="5138"/>
                    <a:pt x="59" y="3328"/>
                  </a:cubicBezTo>
                  <a:cubicBezTo>
                    <a:pt x="59" y="1519"/>
                    <a:pt x="1635" y="1"/>
                    <a:pt x="3444" y="1"/>
                  </a:cubicBezTo>
                  <a:cubicBezTo>
                    <a:pt x="5254" y="1"/>
                    <a:pt x="6830" y="1635"/>
                    <a:pt x="6771" y="3445"/>
                  </a:cubicBezTo>
                  <a:cubicBezTo>
                    <a:pt x="6713" y="5254"/>
                    <a:pt x="5195" y="6772"/>
                    <a:pt x="3386" y="67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6" name="Google Shape;5686;p15"/>
            <p:cNvSpPr/>
            <p:nvPr/>
          </p:nvSpPr>
          <p:spPr>
            <a:xfrm>
              <a:off x="2603175" y="1656525"/>
              <a:ext cx="167850" cy="170750"/>
            </a:xfrm>
            <a:custGeom>
              <a:avLst/>
              <a:gdLst/>
              <a:ahLst/>
              <a:cxnLst/>
              <a:rect l="l" t="t" r="r" b="b"/>
              <a:pathLst>
                <a:path w="6714" h="6830" extrusionOk="0">
                  <a:moveTo>
                    <a:pt x="6713" y="3444"/>
                  </a:moveTo>
                  <a:cubicBezTo>
                    <a:pt x="6713" y="5253"/>
                    <a:pt x="5137" y="6829"/>
                    <a:pt x="3269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8"/>
                  </a:cubicBezTo>
                  <a:cubicBezTo>
                    <a:pt x="5254" y="58"/>
                    <a:pt x="6713" y="1634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7" name="Google Shape;5687;p15"/>
            <p:cNvSpPr/>
            <p:nvPr/>
          </p:nvSpPr>
          <p:spPr>
            <a:xfrm>
              <a:off x="3580875" y="116765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3445" y="6714"/>
                  </a:moveTo>
                  <a:cubicBezTo>
                    <a:pt x="1577" y="6772"/>
                    <a:pt x="1" y="5196"/>
                    <a:pt x="59" y="3328"/>
                  </a:cubicBezTo>
                  <a:cubicBezTo>
                    <a:pt x="59" y="1519"/>
                    <a:pt x="1577" y="1"/>
                    <a:pt x="3386" y="1"/>
                  </a:cubicBezTo>
                  <a:cubicBezTo>
                    <a:pt x="5254" y="1"/>
                    <a:pt x="6772" y="1577"/>
                    <a:pt x="6772" y="3386"/>
                  </a:cubicBezTo>
                  <a:cubicBezTo>
                    <a:pt x="6772" y="5196"/>
                    <a:pt x="5196" y="6714"/>
                    <a:pt x="3445" y="67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8" name="Google Shape;5688;p15"/>
            <p:cNvSpPr/>
            <p:nvPr/>
          </p:nvSpPr>
          <p:spPr>
            <a:xfrm>
              <a:off x="5054750" y="3620675"/>
              <a:ext cx="166375" cy="166375"/>
            </a:xfrm>
            <a:custGeom>
              <a:avLst/>
              <a:gdLst/>
              <a:ahLst/>
              <a:cxnLst/>
              <a:rect l="l" t="t" r="r" b="b"/>
              <a:pathLst>
                <a:path w="6655" h="6655" extrusionOk="0">
                  <a:moveTo>
                    <a:pt x="6654" y="3328"/>
                  </a:moveTo>
                  <a:cubicBezTo>
                    <a:pt x="6654" y="5196"/>
                    <a:pt x="5137" y="6655"/>
                    <a:pt x="3327" y="6655"/>
                  </a:cubicBezTo>
                  <a:cubicBezTo>
                    <a:pt x="1459" y="6597"/>
                    <a:pt x="0" y="5079"/>
                    <a:pt x="0" y="3270"/>
                  </a:cubicBezTo>
                  <a:cubicBezTo>
                    <a:pt x="58" y="1460"/>
                    <a:pt x="1518" y="1"/>
                    <a:pt x="3327" y="1"/>
                  </a:cubicBezTo>
                  <a:cubicBezTo>
                    <a:pt x="5195" y="1"/>
                    <a:pt x="6654" y="1518"/>
                    <a:pt x="6654" y="33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9" name="Google Shape;5689;p15"/>
            <p:cNvSpPr/>
            <p:nvPr/>
          </p:nvSpPr>
          <p:spPr>
            <a:xfrm>
              <a:off x="5296975" y="2391975"/>
              <a:ext cx="169300" cy="170775"/>
            </a:xfrm>
            <a:custGeom>
              <a:avLst/>
              <a:gdLst/>
              <a:ahLst/>
              <a:cxnLst/>
              <a:rect l="l" t="t" r="r" b="b"/>
              <a:pathLst>
                <a:path w="6772" h="6831" extrusionOk="0">
                  <a:moveTo>
                    <a:pt x="3269" y="6772"/>
                  </a:moveTo>
                  <a:cubicBezTo>
                    <a:pt x="1401" y="6655"/>
                    <a:pt x="1" y="5137"/>
                    <a:pt x="59" y="3328"/>
                  </a:cubicBezTo>
                  <a:cubicBezTo>
                    <a:pt x="176" y="1460"/>
                    <a:pt x="1693" y="1"/>
                    <a:pt x="3503" y="118"/>
                  </a:cubicBezTo>
                  <a:cubicBezTo>
                    <a:pt x="5371" y="234"/>
                    <a:pt x="6771" y="1694"/>
                    <a:pt x="6713" y="3503"/>
                  </a:cubicBezTo>
                  <a:cubicBezTo>
                    <a:pt x="6596" y="5371"/>
                    <a:pt x="5079" y="6830"/>
                    <a:pt x="3269" y="67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0" name="Google Shape;5690;p15"/>
            <p:cNvSpPr/>
            <p:nvPr/>
          </p:nvSpPr>
          <p:spPr>
            <a:xfrm>
              <a:off x="4562975" y="4111000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8"/>
                    <a:pt x="5137" y="6538"/>
                    <a:pt x="3327" y="6538"/>
                  </a:cubicBezTo>
                  <a:cubicBezTo>
                    <a:pt x="1459" y="6596"/>
                    <a:pt x="0" y="5137"/>
                    <a:pt x="0" y="3269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137" y="0"/>
                    <a:pt x="6538" y="1460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1" name="Google Shape;5691;p15"/>
            <p:cNvSpPr/>
            <p:nvPr/>
          </p:nvSpPr>
          <p:spPr>
            <a:xfrm>
              <a:off x="4072650" y="1169125"/>
              <a:ext cx="166375" cy="164925"/>
            </a:xfrm>
            <a:custGeom>
              <a:avLst/>
              <a:gdLst/>
              <a:ahLst/>
              <a:cxnLst/>
              <a:rect l="l" t="t" r="r" b="b"/>
              <a:pathLst>
                <a:path w="6655" h="6597" extrusionOk="0">
                  <a:moveTo>
                    <a:pt x="3328" y="0"/>
                  </a:moveTo>
                  <a:cubicBezTo>
                    <a:pt x="5196" y="0"/>
                    <a:pt x="6655" y="1518"/>
                    <a:pt x="6597" y="3327"/>
                  </a:cubicBezTo>
                  <a:cubicBezTo>
                    <a:pt x="6597" y="5195"/>
                    <a:pt x="5137" y="6596"/>
                    <a:pt x="3328" y="6596"/>
                  </a:cubicBezTo>
                  <a:cubicBezTo>
                    <a:pt x="1460" y="6596"/>
                    <a:pt x="1" y="5137"/>
                    <a:pt x="1" y="3269"/>
                  </a:cubicBezTo>
                  <a:cubicBezTo>
                    <a:pt x="59" y="1460"/>
                    <a:pt x="1518" y="0"/>
                    <a:pt x="33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2" name="Google Shape;5692;p15"/>
            <p:cNvSpPr/>
            <p:nvPr/>
          </p:nvSpPr>
          <p:spPr>
            <a:xfrm>
              <a:off x="2846875" y="1411350"/>
              <a:ext cx="166375" cy="167850"/>
            </a:xfrm>
            <a:custGeom>
              <a:avLst/>
              <a:gdLst/>
              <a:ahLst/>
              <a:cxnLst/>
              <a:rect l="l" t="t" r="r" b="b"/>
              <a:pathLst>
                <a:path w="6655" h="6714" extrusionOk="0">
                  <a:moveTo>
                    <a:pt x="6596" y="3386"/>
                  </a:moveTo>
                  <a:cubicBezTo>
                    <a:pt x="6596" y="5254"/>
                    <a:pt x="5079" y="6713"/>
                    <a:pt x="3269" y="6655"/>
                  </a:cubicBezTo>
                  <a:cubicBezTo>
                    <a:pt x="1401" y="6597"/>
                    <a:pt x="0" y="5137"/>
                    <a:pt x="0" y="3328"/>
                  </a:cubicBezTo>
                  <a:cubicBezTo>
                    <a:pt x="59" y="1460"/>
                    <a:pt x="1576" y="1"/>
                    <a:pt x="3386" y="59"/>
                  </a:cubicBezTo>
                  <a:cubicBezTo>
                    <a:pt x="5195" y="59"/>
                    <a:pt x="6655" y="1577"/>
                    <a:pt x="6596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3" name="Google Shape;5693;p15"/>
            <p:cNvSpPr/>
            <p:nvPr/>
          </p:nvSpPr>
          <p:spPr>
            <a:xfrm>
              <a:off x="5299900" y="3131825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9"/>
                    <a:pt x="5137" y="6538"/>
                    <a:pt x="3327" y="6597"/>
                  </a:cubicBezTo>
                  <a:cubicBezTo>
                    <a:pt x="1460" y="6597"/>
                    <a:pt x="0" y="5137"/>
                    <a:pt x="0" y="3269"/>
                  </a:cubicBezTo>
                  <a:cubicBezTo>
                    <a:pt x="0" y="1460"/>
                    <a:pt x="1401" y="1"/>
                    <a:pt x="3211" y="1"/>
                  </a:cubicBezTo>
                  <a:cubicBezTo>
                    <a:pt x="5078" y="1"/>
                    <a:pt x="6538" y="1402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4" name="Google Shape;5694;p15"/>
            <p:cNvSpPr/>
            <p:nvPr/>
          </p:nvSpPr>
          <p:spPr>
            <a:xfrm>
              <a:off x="2358025" y="1901675"/>
              <a:ext cx="164925" cy="164925"/>
            </a:xfrm>
            <a:custGeom>
              <a:avLst/>
              <a:gdLst/>
              <a:ahLst/>
              <a:cxnLst/>
              <a:rect l="l" t="t" r="r" b="b"/>
              <a:pathLst>
                <a:path w="6597" h="6597" extrusionOk="0">
                  <a:moveTo>
                    <a:pt x="3327" y="6596"/>
                  </a:moveTo>
                  <a:cubicBezTo>
                    <a:pt x="1518" y="6596"/>
                    <a:pt x="59" y="5195"/>
                    <a:pt x="0" y="3327"/>
                  </a:cubicBezTo>
                  <a:cubicBezTo>
                    <a:pt x="0" y="1518"/>
                    <a:pt x="1401" y="59"/>
                    <a:pt x="3269" y="59"/>
                  </a:cubicBezTo>
                  <a:cubicBezTo>
                    <a:pt x="5079" y="0"/>
                    <a:pt x="6538" y="1460"/>
                    <a:pt x="6538" y="3269"/>
                  </a:cubicBezTo>
                  <a:cubicBezTo>
                    <a:pt x="6596" y="5137"/>
                    <a:pt x="5137" y="6538"/>
                    <a:pt x="3327" y="659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5" name="Google Shape;5695;p15"/>
            <p:cNvSpPr/>
            <p:nvPr/>
          </p:nvSpPr>
          <p:spPr>
            <a:xfrm>
              <a:off x="3337175" y="1170575"/>
              <a:ext cx="164925" cy="163475"/>
            </a:xfrm>
            <a:custGeom>
              <a:avLst/>
              <a:gdLst/>
              <a:ahLst/>
              <a:cxnLst/>
              <a:rect l="l" t="t" r="r" b="b"/>
              <a:pathLst>
                <a:path w="6597" h="6539" extrusionOk="0">
                  <a:moveTo>
                    <a:pt x="3270" y="1"/>
                  </a:moveTo>
                  <a:cubicBezTo>
                    <a:pt x="5079" y="1"/>
                    <a:pt x="6538" y="1402"/>
                    <a:pt x="6538" y="3211"/>
                  </a:cubicBezTo>
                  <a:cubicBezTo>
                    <a:pt x="6597" y="5079"/>
                    <a:pt x="5138" y="6538"/>
                    <a:pt x="3328" y="6538"/>
                  </a:cubicBezTo>
                  <a:cubicBezTo>
                    <a:pt x="1460" y="6538"/>
                    <a:pt x="59" y="5137"/>
                    <a:pt x="1" y="3269"/>
                  </a:cubicBezTo>
                  <a:cubicBezTo>
                    <a:pt x="1" y="1460"/>
                    <a:pt x="1402" y="1"/>
                    <a:pt x="32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6" name="Google Shape;5696;p15"/>
            <p:cNvSpPr/>
            <p:nvPr/>
          </p:nvSpPr>
          <p:spPr>
            <a:xfrm>
              <a:off x="2601725" y="3864375"/>
              <a:ext cx="163450" cy="163475"/>
            </a:xfrm>
            <a:custGeom>
              <a:avLst/>
              <a:gdLst/>
              <a:ahLst/>
              <a:cxnLst/>
              <a:rect l="l" t="t" r="r" b="b"/>
              <a:pathLst>
                <a:path w="6538" h="6539" extrusionOk="0">
                  <a:moveTo>
                    <a:pt x="3269" y="1"/>
                  </a:moveTo>
                  <a:cubicBezTo>
                    <a:pt x="5137" y="1"/>
                    <a:pt x="6538" y="1460"/>
                    <a:pt x="6538" y="3328"/>
                  </a:cubicBezTo>
                  <a:cubicBezTo>
                    <a:pt x="6538" y="5137"/>
                    <a:pt x="5078" y="6538"/>
                    <a:pt x="3211" y="6538"/>
                  </a:cubicBezTo>
                  <a:cubicBezTo>
                    <a:pt x="1401" y="6538"/>
                    <a:pt x="0" y="5079"/>
                    <a:pt x="0" y="3269"/>
                  </a:cubicBezTo>
                  <a:cubicBezTo>
                    <a:pt x="0" y="1402"/>
                    <a:pt x="1460" y="1"/>
                    <a:pt x="32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7" name="Google Shape;5697;p15"/>
            <p:cNvSpPr/>
            <p:nvPr/>
          </p:nvSpPr>
          <p:spPr>
            <a:xfrm>
              <a:off x="2112875" y="28866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5020"/>
                    <a:pt x="5020" y="6480"/>
                    <a:pt x="3269" y="6480"/>
                  </a:cubicBezTo>
                  <a:cubicBezTo>
                    <a:pt x="1401" y="6480"/>
                    <a:pt x="0" y="5020"/>
                    <a:pt x="0" y="3211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020" y="0"/>
                    <a:pt x="6479" y="1460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8" name="Google Shape;5698;p15"/>
            <p:cNvSpPr/>
            <p:nvPr/>
          </p:nvSpPr>
          <p:spPr>
            <a:xfrm>
              <a:off x="3585250" y="4357600"/>
              <a:ext cx="162025" cy="163475"/>
            </a:xfrm>
            <a:custGeom>
              <a:avLst/>
              <a:gdLst/>
              <a:ahLst/>
              <a:cxnLst/>
              <a:rect l="l" t="t" r="r" b="b"/>
              <a:pathLst>
                <a:path w="6481" h="6539" extrusionOk="0">
                  <a:moveTo>
                    <a:pt x="3211" y="6538"/>
                  </a:moveTo>
                  <a:cubicBezTo>
                    <a:pt x="1460" y="6538"/>
                    <a:pt x="1" y="5079"/>
                    <a:pt x="1" y="3270"/>
                  </a:cubicBezTo>
                  <a:cubicBezTo>
                    <a:pt x="1" y="1460"/>
                    <a:pt x="1460" y="1"/>
                    <a:pt x="3270" y="59"/>
                  </a:cubicBezTo>
                  <a:cubicBezTo>
                    <a:pt x="5021" y="59"/>
                    <a:pt x="6480" y="1518"/>
                    <a:pt x="6480" y="3328"/>
                  </a:cubicBezTo>
                  <a:cubicBezTo>
                    <a:pt x="6480" y="5079"/>
                    <a:pt x="5021" y="6538"/>
                    <a:pt x="3211" y="653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9" name="Google Shape;5699;p15"/>
            <p:cNvSpPr/>
            <p:nvPr/>
          </p:nvSpPr>
          <p:spPr>
            <a:xfrm>
              <a:off x="383187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5020" y="0"/>
                    <a:pt x="6480" y="1401"/>
                    <a:pt x="6480" y="3269"/>
                  </a:cubicBezTo>
                  <a:cubicBezTo>
                    <a:pt x="6480" y="5020"/>
                    <a:pt x="5020" y="6479"/>
                    <a:pt x="3269" y="6479"/>
                  </a:cubicBezTo>
                  <a:cubicBezTo>
                    <a:pt x="1460" y="6479"/>
                    <a:pt x="1" y="5020"/>
                    <a:pt x="1" y="3211"/>
                  </a:cubicBezTo>
                  <a:cubicBezTo>
                    <a:pt x="1" y="1401"/>
                    <a:pt x="1401" y="0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0" name="Google Shape;5700;p15"/>
            <p:cNvSpPr/>
            <p:nvPr/>
          </p:nvSpPr>
          <p:spPr>
            <a:xfrm>
              <a:off x="2112875" y="26400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4962"/>
                    <a:pt x="5078" y="6422"/>
                    <a:pt x="3269" y="6480"/>
                  </a:cubicBezTo>
                  <a:cubicBezTo>
                    <a:pt x="1459" y="6480"/>
                    <a:pt x="0" y="5021"/>
                    <a:pt x="0" y="3211"/>
                  </a:cubicBezTo>
                  <a:cubicBezTo>
                    <a:pt x="0" y="1460"/>
                    <a:pt x="1459" y="1"/>
                    <a:pt x="3211" y="1"/>
                  </a:cubicBezTo>
                  <a:cubicBezTo>
                    <a:pt x="5020" y="1"/>
                    <a:pt x="6479" y="1402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1" name="Google Shape;5701;p15"/>
            <p:cNvSpPr/>
            <p:nvPr/>
          </p:nvSpPr>
          <p:spPr>
            <a:xfrm>
              <a:off x="2848325" y="41124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70" y="6480"/>
                  </a:moveTo>
                  <a:cubicBezTo>
                    <a:pt x="1518" y="6480"/>
                    <a:pt x="59" y="5020"/>
                    <a:pt x="1" y="3269"/>
                  </a:cubicBezTo>
                  <a:cubicBezTo>
                    <a:pt x="1" y="1460"/>
                    <a:pt x="1460" y="1"/>
                    <a:pt x="3211" y="1"/>
                  </a:cubicBezTo>
                  <a:cubicBezTo>
                    <a:pt x="5021" y="1"/>
                    <a:pt x="6480" y="1402"/>
                    <a:pt x="6480" y="3211"/>
                  </a:cubicBezTo>
                  <a:cubicBezTo>
                    <a:pt x="6480" y="4962"/>
                    <a:pt x="5079" y="6421"/>
                    <a:pt x="3270" y="64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2" name="Google Shape;5702;p15"/>
            <p:cNvSpPr/>
            <p:nvPr/>
          </p:nvSpPr>
          <p:spPr>
            <a:xfrm>
              <a:off x="2359475" y="36221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4962" y="0"/>
                    <a:pt x="6480" y="1459"/>
                    <a:pt x="6480" y="3211"/>
                  </a:cubicBezTo>
                  <a:cubicBezTo>
                    <a:pt x="6480" y="5020"/>
                    <a:pt x="5021" y="6479"/>
                    <a:pt x="3269" y="6479"/>
                  </a:cubicBezTo>
                  <a:cubicBezTo>
                    <a:pt x="1460" y="6479"/>
                    <a:pt x="1" y="5078"/>
                    <a:pt x="1" y="3269"/>
                  </a:cubicBezTo>
                  <a:cubicBezTo>
                    <a:pt x="1" y="1518"/>
                    <a:pt x="1402" y="59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3" name="Google Shape;5703;p15"/>
            <p:cNvSpPr/>
            <p:nvPr/>
          </p:nvSpPr>
          <p:spPr>
            <a:xfrm>
              <a:off x="4320725" y="11705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80" y="3211"/>
                  </a:moveTo>
                  <a:cubicBezTo>
                    <a:pt x="6480" y="5021"/>
                    <a:pt x="5021" y="6480"/>
                    <a:pt x="3269" y="6480"/>
                  </a:cubicBezTo>
                  <a:cubicBezTo>
                    <a:pt x="1518" y="6480"/>
                    <a:pt x="59" y="5021"/>
                    <a:pt x="59" y="3269"/>
                  </a:cubicBezTo>
                  <a:cubicBezTo>
                    <a:pt x="1" y="1518"/>
                    <a:pt x="1518" y="1"/>
                    <a:pt x="3269" y="59"/>
                  </a:cubicBezTo>
                  <a:cubicBezTo>
                    <a:pt x="5021" y="59"/>
                    <a:pt x="6480" y="1518"/>
                    <a:pt x="6480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4" name="Google Shape;5704;p15"/>
            <p:cNvSpPr/>
            <p:nvPr/>
          </p:nvSpPr>
          <p:spPr>
            <a:xfrm>
              <a:off x="407412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0" y="0"/>
                  </a:moveTo>
                  <a:cubicBezTo>
                    <a:pt x="5020" y="0"/>
                    <a:pt x="6479" y="1459"/>
                    <a:pt x="6479" y="3269"/>
                  </a:cubicBezTo>
                  <a:cubicBezTo>
                    <a:pt x="6479" y="4962"/>
                    <a:pt x="5020" y="6421"/>
                    <a:pt x="3269" y="6479"/>
                  </a:cubicBezTo>
                  <a:cubicBezTo>
                    <a:pt x="1518" y="6479"/>
                    <a:pt x="0" y="4962"/>
                    <a:pt x="58" y="3211"/>
                  </a:cubicBezTo>
                  <a:cubicBezTo>
                    <a:pt x="58" y="1459"/>
                    <a:pt x="1518" y="59"/>
                    <a:pt x="321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5" name="Google Shape;5705;p15"/>
            <p:cNvSpPr/>
            <p:nvPr/>
          </p:nvSpPr>
          <p:spPr>
            <a:xfrm>
              <a:off x="5301350" y="2149750"/>
              <a:ext cx="160550" cy="162000"/>
            </a:xfrm>
            <a:custGeom>
              <a:avLst/>
              <a:gdLst/>
              <a:ahLst/>
              <a:cxnLst/>
              <a:rect l="l" t="t" r="r" b="b"/>
              <a:pathLst>
                <a:path w="6422" h="6480" extrusionOk="0">
                  <a:moveTo>
                    <a:pt x="3211" y="6479"/>
                  </a:moveTo>
                  <a:cubicBezTo>
                    <a:pt x="1460" y="6479"/>
                    <a:pt x="1" y="5020"/>
                    <a:pt x="1" y="3269"/>
                  </a:cubicBezTo>
                  <a:cubicBezTo>
                    <a:pt x="1" y="1518"/>
                    <a:pt x="1460" y="59"/>
                    <a:pt x="3153" y="59"/>
                  </a:cubicBezTo>
                  <a:cubicBezTo>
                    <a:pt x="4962" y="0"/>
                    <a:pt x="6421" y="1518"/>
                    <a:pt x="6421" y="3269"/>
                  </a:cubicBezTo>
                  <a:cubicBezTo>
                    <a:pt x="6421" y="5020"/>
                    <a:pt x="4962" y="6479"/>
                    <a:pt x="3211" y="64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6" name="Google Shape;5706;p15"/>
            <p:cNvSpPr/>
            <p:nvPr/>
          </p:nvSpPr>
          <p:spPr>
            <a:xfrm>
              <a:off x="2112875" y="2396350"/>
              <a:ext cx="162000" cy="162025"/>
            </a:xfrm>
            <a:custGeom>
              <a:avLst/>
              <a:gdLst/>
              <a:ahLst/>
              <a:cxnLst/>
              <a:rect l="l" t="t" r="r" b="b"/>
              <a:pathLst>
                <a:path w="6480" h="6481" extrusionOk="0">
                  <a:moveTo>
                    <a:pt x="6421" y="3270"/>
                  </a:moveTo>
                  <a:cubicBezTo>
                    <a:pt x="6421" y="5021"/>
                    <a:pt x="4962" y="6480"/>
                    <a:pt x="3211" y="6480"/>
                  </a:cubicBezTo>
                  <a:cubicBezTo>
                    <a:pt x="1459" y="6422"/>
                    <a:pt x="0" y="4962"/>
                    <a:pt x="0" y="3270"/>
                  </a:cubicBezTo>
                  <a:cubicBezTo>
                    <a:pt x="59" y="1519"/>
                    <a:pt x="1518" y="1"/>
                    <a:pt x="3269" y="59"/>
                  </a:cubicBezTo>
                  <a:cubicBezTo>
                    <a:pt x="5020" y="59"/>
                    <a:pt x="6479" y="1519"/>
                    <a:pt x="6421" y="32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7" name="Google Shape;5707;p15"/>
            <p:cNvSpPr/>
            <p:nvPr/>
          </p:nvSpPr>
          <p:spPr>
            <a:xfrm>
              <a:off x="5301350" y="3376975"/>
              <a:ext cx="159075" cy="160550"/>
            </a:xfrm>
            <a:custGeom>
              <a:avLst/>
              <a:gdLst/>
              <a:ahLst/>
              <a:cxnLst/>
              <a:rect l="l" t="t" r="r" b="b"/>
              <a:pathLst>
                <a:path w="6363" h="6422" extrusionOk="0">
                  <a:moveTo>
                    <a:pt x="6363" y="3211"/>
                  </a:moveTo>
                  <a:cubicBezTo>
                    <a:pt x="6363" y="4962"/>
                    <a:pt x="4904" y="6422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59" y="1402"/>
                    <a:pt x="1460" y="1"/>
                    <a:pt x="3211" y="1"/>
                  </a:cubicBezTo>
                  <a:cubicBezTo>
                    <a:pt x="4904" y="1"/>
                    <a:pt x="6363" y="1460"/>
                    <a:pt x="636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8" name="Google Shape;5708;p15"/>
            <p:cNvSpPr/>
            <p:nvPr/>
          </p:nvSpPr>
          <p:spPr>
            <a:xfrm>
              <a:off x="3340100" y="4360525"/>
              <a:ext cx="159100" cy="159075"/>
            </a:xfrm>
            <a:custGeom>
              <a:avLst/>
              <a:gdLst/>
              <a:ahLst/>
              <a:cxnLst/>
              <a:rect l="l" t="t" r="r" b="b"/>
              <a:pathLst>
                <a:path w="6364" h="6363" extrusionOk="0">
                  <a:moveTo>
                    <a:pt x="6363" y="3153"/>
                  </a:moveTo>
                  <a:cubicBezTo>
                    <a:pt x="6363" y="4904"/>
                    <a:pt x="4904" y="6363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1" y="1460"/>
                    <a:pt x="1460" y="1"/>
                    <a:pt x="3153" y="1"/>
                  </a:cubicBezTo>
                  <a:cubicBezTo>
                    <a:pt x="4904" y="1"/>
                    <a:pt x="6363" y="1460"/>
                    <a:pt x="6363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9" name="Google Shape;5709;p15"/>
            <p:cNvSpPr/>
            <p:nvPr/>
          </p:nvSpPr>
          <p:spPr>
            <a:xfrm>
              <a:off x="2114325" y="3134750"/>
              <a:ext cx="159075" cy="159075"/>
            </a:xfrm>
            <a:custGeom>
              <a:avLst/>
              <a:gdLst/>
              <a:ahLst/>
              <a:cxnLst/>
              <a:rect l="l" t="t" r="r" b="b"/>
              <a:pathLst>
                <a:path w="6363" h="6363" extrusionOk="0">
                  <a:moveTo>
                    <a:pt x="3153" y="6363"/>
                  </a:moveTo>
                  <a:cubicBezTo>
                    <a:pt x="1460" y="6363"/>
                    <a:pt x="1" y="4904"/>
                    <a:pt x="1" y="3152"/>
                  </a:cubicBezTo>
                  <a:cubicBezTo>
                    <a:pt x="1" y="1460"/>
                    <a:pt x="1460" y="0"/>
                    <a:pt x="3153" y="0"/>
                  </a:cubicBezTo>
                  <a:cubicBezTo>
                    <a:pt x="4904" y="0"/>
                    <a:pt x="6363" y="1460"/>
                    <a:pt x="6363" y="3152"/>
                  </a:cubicBezTo>
                  <a:cubicBezTo>
                    <a:pt x="6363" y="4904"/>
                    <a:pt x="4904" y="6363"/>
                    <a:pt x="3153" y="63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0" name="Google Shape;5710;p15"/>
            <p:cNvSpPr/>
            <p:nvPr/>
          </p:nvSpPr>
          <p:spPr>
            <a:xfrm>
              <a:off x="4812500" y="1415725"/>
              <a:ext cx="159075" cy="157625"/>
            </a:xfrm>
            <a:custGeom>
              <a:avLst/>
              <a:gdLst/>
              <a:ahLst/>
              <a:cxnLst/>
              <a:rect l="l" t="t" r="r" b="b"/>
              <a:pathLst>
                <a:path w="6363" h="6305" extrusionOk="0">
                  <a:moveTo>
                    <a:pt x="6305" y="3153"/>
                  </a:moveTo>
                  <a:cubicBezTo>
                    <a:pt x="6363" y="4904"/>
                    <a:pt x="4904" y="6305"/>
                    <a:pt x="3153" y="6305"/>
                  </a:cubicBezTo>
                  <a:cubicBezTo>
                    <a:pt x="1401" y="6305"/>
                    <a:pt x="1" y="4904"/>
                    <a:pt x="1" y="3211"/>
                  </a:cubicBezTo>
                  <a:cubicBezTo>
                    <a:pt x="1" y="1460"/>
                    <a:pt x="1401" y="1"/>
                    <a:pt x="3211" y="1"/>
                  </a:cubicBezTo>
                  <a:cubicBezTo>
                    <a:pt x="4904" y="1"/>
                    <a:pt x="6305" y="1402"/>
                    <a:pt x="6305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1" name="Google Shape;5711;p15"/>
            <p:cNvSpPr/>
            <p:nvPr/>
          </p:nvSpPr>
          <p:spPr>
            <a:xfrm>
              <a:off x="5059125" y="1660900"/>
              <a:ext cx="159075" cy="160525"/>
            </a:xfrm>
            <a:custGeom>
              <a:avLst/>
              <a:gdLst/>
              <a:ahLst/>
              <a:cxnLst/>
              <a:rect l="l" t="t" r="r" b="b"/>
              <a:pathLst>
                <a:path w="6363" h="6421" extrusionOk="0">
                  <a:moveTo>
                    <a:pt x="6363" y="3269"/>
                  </a:moveTo>
                  <a:cubicBezTo>
                    <a:pt x="6304" y="5020"/>
                    <a:pt x="4845" y="6421"/>
                    <a:pt x="3094" y="6363"/>
                  </a:cubicBezTo>
                  <a:cubicBezTo>
                    <a:pt x="1343" y="6363"/>
                    <a:pt x="0" y="4903"/>
                    <a:pt x="0" y="3211"/>
                  </a:cubicBezTo>
                  <a:cubicBezTo>
                    <a:pt x="59" y="1401"/>
                    <a:pt x="1518" y="0"/>
                    <a:pt x="3269" y="59"/>
                  </a:cubicBezTo>
                  <a:cubicBezTo>
                    <a:pt x="4962" y="117"/>
                    <a:pt x="6363" y="1518"/>
                    <a:pt x="6363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2" name="Google Shape;5712;p15"/>
            <p:cNvSpPr/>
            <p:nvPr/>
          </p:nvSpPr>
          <p:spPr>
            <a:xfrm>
              <a:off x="3097875" y="1172050"/>
              <a:ext cx="157625" cy="159075"/>
            </a:xfrm>
            <a:custGeom>
              <a:avLst/>
              <a:gdLst/>
              <a:ahLst/>
              <a:cxnLst/>
              <a:rect l="l" t="t" r="r" b="b"/>
              <a:pathLst>
                <a:path w="6305" h="6363" extrusionOk="0">
                  <a:moveTo>
                    <a:pt x="6304" y="3152"/>
                  </a:moveTo>
                  <a:cubicBezTo>
                    <a:pt x="6304" y="4903"/>
                    <a:pt x="4903" y="6362"/>
                    <a:pt x="3152" y="6362"/>
                  </a:cubicBezTo>
                  <a:cubicBezTo>
                    <a:pt x="1401" y="6362"/>
                    <a:pt x="0" y="4962"/>
                    <a:pt x="0" y="3210"/>
                  </a:cubicBezTo>
                  <a:cubicBezTo>
                    <a:pt x="0" y="1459"/>
                    <a:pt x="1401" y="0"/>
                    <a:pt x="3152" y="58"/>
                  </a:cubicBezTo>
                  <a:cubicBezTo>
                    <a:pt x="4903" y="58"/>
                    <a:pt x="6304" y="1459"/>
                    <a:pt x="6304" y="31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3" name="Google Shape;5713;p15"/>
            <p:cNvSpPr/>
            <p:nvPr/>
          </p:nvSpPr>
          <p:spPr>
            <a:xfrm>
              <a:off x="4323650" y="4361975"/>
              <a:ext cx="156175" cy="156175"/>
            </a:xfrm>
            <a:custGeom>
              <a:avLst/>
              <a:gdLst/>
              <a:ahLst/>
              <a:cxnLst/>
              <a:rect l="l" t="t" r="r" b="b"/>
              <a:pathLst>
                <a:path w="6247" h="6247" extrusionOk="0">
                  <a:moveTo>
                    <a:pt x="3152" y="1"/>
                  </a:moveTo>
                  <a:cubicBezTo>
                    <a:pt x="4904" y="59"/>
                    <a:pt x="6246" y="1460"/>
                    <a:pt x="6246" y="3211"/>
                  </a:cubicBezTo>
                  <a:cubicBezTo>
                    <a:pt x="6188" y="4904"/>
                    <a:pt x="4845" y="6247"/>
                    <a:pt x="3094" y="6188"/>
                  </a:cubicBezTo>
                  <a:cubicBezTo>
                    <a:pt x="1343" y="6188"/>
                    <a:pt x="0" y="4787"/>
                    <a:pt x="59" y="3036"/>
                  </a:cubicBezTo>
                  <a:cubicBezTo>
                    <a:pt x="59" y="1343"/>
                    <a:pt x="1460" y="1"/>
                    <a:pt x="31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4" name="Google Shape;5714;p15"/>
            <p:cNvSpPr/>
            <p:nvPr/>
          </p:nvSpPr>
          <p:spPr>
            <a:xfrm>
              <a:off x="2609025" y="1417200"/>
              <a:ext cx="156150" cy="154700"/>
            </a:xfrm>
            <a:custGeom>
              <a:avLst/>
              <a:gdLst/>
              <a:ahLst/>
              <a:cxnLst/>
              <a:rect l="l" t="t" r="r" b="b"/>
              <a:pathLst>
                <a:path w="6246" h="6188" extrusionOk="0">
                  <a:moveTo>
                    <a:pt x="6187" y="3094"/>
                  </a:moveTo>
                  <a:cubicBezTo>
                    <a:pt x="6246" y="4787"/>
                    <a:pt x="4845" y="6188"/>
                    <a:pt x="3152" y="6188"/>
                  </a:cubicBezTo>
                  <a:cubicBezTo>
                    <a:pt x="1459" y="6188"/>
                    <a:pt x="58" y="4845"/>
                    <a:pt x="58" y="3152"/>
                  </a:cubicBezTo>
                  <a:cubicBezTo>
                    <a:pt x="0" y="1401"/>
                    <a:pt x="1401" y="59"/>
                    <a:pt x="3094" y="0"/>
                  </a:cubicBezTo>
                  <a:cubicBezTo>
                    <a:pt x="4786" y="0"/>
                    <a:pt x="6187" y="1401"/>
                    <a:pt x="618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5" name="Google Shape;5715;p15"/>
            <p:cNvSpPr/>
            <p:nvPr/>
          </p:nvSpPr>
          <p:spPr>
            <a:xfrm>
              <a:off x="5060575" y="387312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4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4"/>
                  </a:cubicBezTo>
                  <a:cubicBezTo>
                    <a:pt x="1" y="1343"/>
                    <a:pt x="1401" y="1"/>
                    <a:pt x="3094" y="1"/>
                  </a:cubicBezTo>
                  <a:cubicBezTo>
                    <a:pt x="4845" y="1"/>
                    <a:pt x="6188" y="1402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6" name="Google Shape;5716;p15"/>
            <p:cNvSpPr/>
            <p:nvPr/>
          </p:nvSpPr>
          <p:spPr>
            <a:xfrm>
              <a:off x="2115775" y="215412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787"/>
                    <a:pt x="4846" y="6129"/>
                    <a:pt x="3153" y="6188"/>
                  </a:cubicBezTo>
                  <a:cubicBezTo>
                    <a:pt x="1402" y="6188"/>
                    <a:pt x="1" y="4787"/>
                    <a:pt x="1" y="3036"/>
                  </a:cubicBezTo>
                  <a:cubicBezTo>
                    <a:pt x="59" y="1343"/>
                    <a:pt x="1402" y="0"/>
                    <a:pt x="3153" y="0"/>
                  </a:cubicBezTo>
                  <a:cubicBezTo>
                    <a:pt x="4846" y="0"/>
                    <a:pt x="6188" y="1343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7" name="Google Shape;5717;p15"/>
            <p:cNvSpPr/>
            <p:nvPr/>
          </p:nvSpPr>
          <p:spPr>
            <a:xfrm>
              <a:off x="4813950" y="411537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845"/>
                    <a:pt x="4787" y="6188"/>
                    <a:pt x="3095" y="6188"/>
                  </a:cubicBezTo>
                  <a:cubicBezTo>
                    <a:pt x="1402" y="6188"/>
                    <a:pt x="1" y="4728"/>
                    <a:pt x="59" y="3036"/>
                  </a:cubicBezTo>
                  <a:cubicBezTo>
                    <a:pt x="59" y="1401"/>
                    <a:pt x="1460" y="0"/>
                    <a:pt x="3095" y="0"/>
                  </a:cubicBezTo>
                  <a:cubicBezTo>
                    <a:pt x="4787" y="0"/>
                    <a:pt x="6188" y="1401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8" name="Google Shape;5718;p15"/>
            <p:cNvSpPr/>
            <p:nvPr/>
          </p:nvSpPr>
          <p:spPr>
            <a:xfrm>
              <a:off x="3099325" y="436197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5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5"/>
                  </a:cubicBezTo>
                  <a:cubicBezTo>
                    <a:pt x="1" y="1460"/>
                    <a:pt x="1343" y="59"/>
                    <a:pt x="3036" y="59"/>
                  </a:cubicBezTo>
                  <a:cubicBezTo>
                    <a:pt x="4729" y="1"/>
                    <a:pt x="6129" y="1402"/>
                    <a:pt x="612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9" name="Google Shape;5719;p15"/>
            <p:cNvSpPr/>
            <p:nvPr/>
          </p:nvSpPr>
          <p:spPr>
            <a:xfrm>
              <a:off x="2115775" y="3378450"/>
              <a:ext cx="156175" cy="156150"/>
            </a:xfrm>
            <a:custGeom>
              <a:avLst/>
              <a:gdLst/>
              <a:ahLst/>
              <a:cxnLst/>
              <a:rect l="l" t="t" r="r" b="b"/>
              <a:pathLst>
                <a:path w="6247" h="6246" extrusionOk="0">
                  <a:moveTo>
                    <a:pt x="3153" y="59"/>
                  </a:moveTo>
                  <a:cubicBezTo>
                    <a:pt x="4846" y="117"/>
                    <a:pt x="6247" y="1576"/>
                    <a:pt x="6188" y="3211"/>
                  </a:cubicBezTo>
                  <a:cubicBezTo>
                    <a:pt x="6130" y="4903"/>
                    <a:pt x="4671" y="6246"/>
                    <a:pt x="3036" y="6188"/>
                  </a:cubicBezTo>
                  <a:cubicBezTo>
                    <a:pt x="1343" y="6129"/>
                    <a:pt x="1" y="4728"/>
                    <a:pt x="59" y="3036"/>
                  </a:cubicBezTo>
                  <a:cubicBezTo>
                    <a:pt x="118" y="1343"/>
                    <a:pt x="1519" y="0"/>
                    <a:pt x="3153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0" name="Google Shape;5720;p15"/>
            <p:cNvSpPr/>
            <p:nvPr/>
          </p:nvSpPr>
          <p:spPr>
            <a:xfrm>
              <a:off x="2362400" y="1663800"/>
              <a:ext cx="156175" cy="154725"/>
            </a:xfrm>
            <a:custGeom>
              <a:avLst/>
              <a:gdLst/>
              <a:ahLst/>
              <a:cxnLst/>
              <a:rect l="l" t="t" r="r" b="b"/>
              <a:pathLst>
                <a:path w="6247" h="6189" extrusionOk="0">
                  <a:moveTo>
                    <a:pt x="59" y="3095"/>
                  </a:moveTo>
                  <a:cubicBezTo>
                    <a:pt x="59" y="1402"/>
                    <a:pt x="1518" y="1"/>
                    <a:pt x="3152" y="59"/>
                  </a:cubicBezTo>
                  <a:cubicBezTo>
                    <a:pt x="4845" y="59"/>
                    <a:pt x="6246" y="1519"/>
                    <a:pt x="6188" y="3211"/>
                  </a:cubicBezTo>
                  <a:cubicBezTo>
                    <a:pt x="6129" y="4846"/>
                    <a:pt x="4729" y="6188"/>
                    <a:pt x="3094" y="6188"/>
                  </a:cubicBezTo>
                  <a:cubicBezTo>
                    <a:pt x="1401" y="6188"/>
                    <a:pt x="0" y="4729"/>
                    <a:pt x="5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1" name="Google Shape;5721;p15"/>
            <p:cNvSpPr/>
            <p:nvPr/>
          </p:nvSpPr>
          <p:spPr>
            <a:xfrm>
              <a:off x="4571725" y="1174950"/>
              <a:ext cx="153250" cy="154725"/>
            </a:xfrm>
            <a:custGeom>
              <a:avLst/>
              <a:gdLst/>
              <a:ahLst/>
              <a:cxnLst/>
              <a:rect l="l" t="t" r="r" b="b"/>
              <a:pathLst>
                <a:path w="6130" h="6189" extrusionOk="0">
                  <a:moveTo>
                    <a:pt x="6129" y="3094"/>
                  </a:moveTo>
                  <a:cubicBezTo>
                    <a:pt x="6129" y="4729"/>
                    <a:pt x="4787" y="6130"/>
                    <a:pt x="3094" y="6130"/>
                  </a:cubicBezTo>
                  <a:cubicBezTo>
                    <a:pt x="1460" y="6188"/>
                    <a:pt x="0" y="4729"/>
                    <a:pt x="59" y="3036"/>
                  </a:cubicBezTo>
                  <a:cubicBezTo>
                    <a:pt x="59" y="1402"/>
                    <a:pt x="1460" y="1"/>
                    <a:pt x="3094" y="1"/>
                  </a:cubicBezTo>
                  <a:cubicBezTo>
                    <a:pt x="4728" y="1"/>
                    <a:pt x="6129" y="1402"/>
                    <a:pt x="6129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2" name="Google Shape;5722;p15"/>
            <p:cNvSpPr/>
            <p:nvPr/>
          </p:nvSpPr>
          <p:spPr>
            <a:xfrm>
              <a:off x="5308650" y="1911875"/>
              <a:ext cx="153250" cy="153250"/>
            </a:xfrm>
            <a:custGeom>
              <a:avLst/>
              <a:gdLst/>
              <a:ahLst/>
              <a:cxnLst/>
              <a:rect l="l" t="t" r="r" b="b"/>
              <a:pathLst>
                <a:path w="6130" h="6130" extrusionOk="0">
                  <a:moveTo>
                    <a:pt x="6129" y="3036"/>
                  </a:moveTo>
                  <a:cubicBezTo>
                    <a:pt x="6129" y="4671"/>
                    <a:pt x="4728" y="6071"/>
                    <a:pt x="3094" y="6130"/>
                  </a:cubicBezTo>
                  <a:cubicBezTo>
                    <a:pt x="1460" y="6130"/>
                    <a:pt x="0" y="4729"/>
                    <a:pt x="0" y="3036"/>
                  </a:cubicBezTo>
                  <a:cubicBezTo>
                    <a:pt x="0" y="1402"/>
                    <a:pt x="1401" y="1"/>
                    <a:pt x="3036" y="1"/>
                  </a:cubicBezTo>
                  <a:cubicBezTo>
                    <a:pt x="4728" y="1"/>
                    <a:pt x="6071" y="1402"/>
                    <a:pt x="6129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3" name="Google Shape;5723;p15"/>
            <p:cNvSpPr/>
            <p:nvPr/>
          </p:nvSpPr>
          <p:spPr>
            <a:xfrm>
              <a:off x="2855625" y="1173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3036"/>
                  </a:moveTo>
                  <a:cubicBezTo>
                    <a:pt x="5955" y="4670"/>
                    <a:pt x="4612" y="5954"/>
                    <a:pt x="2919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285"/>
                    <a:pt x="1343" y="0"/>
                    <a:pt x="2978" y="0"/>
                  </a:cubicBezTo>
                  <a:cubicBezTo>
                    <a:pt x="4670" y="59"/>
                    <a:pt x="5955" y="1343"/>
                    <a:pt x="5955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4" name="Google Shape;5724;p15"/>
            <p:cNvSpPr/>
            <p:nvPr/>
          </p:nvSpPr>
          <p:spPr>
            <a:xfrm>
              <a:off x="5307200" y="3627975"/>
              <a:ext cx="148850" cy="150325"/>
            </a:xfrm>
            <a:custGeom>
              <a:avLst/>
              <a:gdLst/>
              <a:ahLst/>
              <a:cxnLst/>
              <a:rect l="l" t="t" r="r" b="b"/>
              <a:pathLst>
                <a:path w="5954" h="6013" extrusionOk="0">
                  <a:moveTo>
                    <a:pt x="2977" y="6013"/>
                  </a:moveTo>
                  <a:cubicBezTo>
                    <a:pt x="1284" y="6013"/>
                    <a:pt x="0" y="4670"/>
                    <a:pt x="0" y="3036"/>
                  </a:cubicBezTo>
                  <a:cubicBezTo>
                    <a:pt x="0" y="1343"/>
                    <a:pt x="1343" y="1"/>
                    <a:pt x="3035" y="59"/>
                  </a:cubicBezTo>
                  <a:cubicBezTo>
                    <a:pt x="4670" y="59"/>
                    <a:pt x="5954" y="1402"/>
                    <a:pt x="5954" y="3036"/>
                  </a:cubicBezTo>
                  <a:cubicBezTo>
                    <a:pt x="5954" y="4729"/>
                    <a:pt x="4611" y="6013"/>
                    <a:pt x="2977" y="60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5" name="Google Shape;5725;p15"/>
            <p:cNvSpPr/>
            <p:nvPr/>
          </p:nvSpPr>
          <p:spPr>
            <a:xfrm>
              <a:off x="3839175" y="931250"/>
              <a:ext cx="147400" cy="148875"/>
            </a:xfrm>
            <a:custGeom>
              <a:avLst/>
              <a:gdLst/>
              <a:ahLst/>
              <a:cxnLst/>
              <a:rect l="l" t="t" r="r" b="b"/>
              <a:pathLst>
                <a:path w="5896" h="5955" extrusionOk="0">
                  <a:moveTo>
                    <a:pt x="2977" y="5955"/>
                  </a:moveTo>
                  <a:cubicBezTo>
                    <a:pt x="1285" y="5955"/>
                    <a:pt x="0" y="4612"/>
                    <a:pt x="0" y="2978"/>
                  </a:cubicBezTo>
                  <a:cubicBezTo>
                    <a:pt x="0" y="1285"/>
                    <a:pt x="1285" y="1"/>
                    <a:pt x="2977" y="1"/>
                  </a:cubicBezTo>
                  <a:cubicBezTo>
                    <a:pt x="4612" y="1"/>
                    <a:pt x="5896" y="1285"/>
                    <a:pt x="5896" y="2920"/>
                  </a:cubicBezTo>
                  <a:cubicBezTo>
                    <a:pt x="5896" y="4612"/>
                    <a:pt x="4612" y="5896"/>
                    <a:pt x="2977" y="595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6" name="Google Shape;5726;p15"/>
            <p:cNvSpPr/>
            <p:nvPr/>
          </p:nvSpPr>
          <p:spPr>
            <a:xfrm>
              <a:off x="2365325" y="3871675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4" y="2977"/>
                  </a:moveTo>
                  <a:cubicBezTo>
                    <a:pt x="5954" y="4670"/>
                    <a:pt x="4670" y="5954"/>
                    <a:pt x="3035" y="5954"/>
                  </a:cubicBezTo>
                  <a:cubicBezTo>
                    <a:pt x="1343" y="5954"/>
                    <a:pt x="0" y="4612"/>
                    <a:pt x="0" y="2919"/>
                  </a:cubicBezTo>
                  <a:cubicBezTo>
                    <a:pt x="59" y="1285"/>
                    <a:pt x="1343" y="0"/>
                    <a:pt x="3035" y="0"/>
                  </a:cubicBezTo>
                  <a:cubicBezTo>
                    <a:pt x="4670" y="0"/>
                    <a:pt x="5954" y="1343"/>
                    <a:pt x="5954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7" name="Google Shape;5727;p15"/>
            <p:cNvSpPr/>
            <p:nvPr/>
          </p:nvSpPr>
          <p:spPr>
            <a:xfrm>
              <a:off x="2607550" y="4118300"/>
              <a:ext cx="150325" cy="150325"/>
            </a:xfrm>
            <a:custGeom>
              <a:avLst/>
              <a:gdLst/>
              <a:ahLst/>
              <a:cxnLst/>
              <a:rect l="l" t="t" r="r" b="b"/>
              <a:pathLst>
                <a:path w="6013" h="6013" extrusionOk="0">
                  <a:moveTo>
                    <a:pt x="6013" y="2977"/>
                  </a:moveTo>
                  <a:cubicBezTo>
                    <a:pt x="6013" y="4611"/>
                    <a:pt x="4729" y="5954"/>
                    <a:pt x="3036" y="5954"/>
                  </a:cubicBezTo>
                  <a:cubicBezTo>
                    <a:pt x="1343" y="6012"/>
                    <a:pt x="1" y="4670"/>
                    <a:pt x="59" y="2977"/>
                  </a:cubicBezTo>
                  <a:cubicBezTo>
                    <a:pt x="59" y="1284"/>
                    <a:pt x="1343" y="0"/>
                    <a:pt x="3036" y="0"/>
                  </a:cubicBezTo>
                  <a:cubicBezTo>
                    <a:pt x="4670" y="0"/>
                    <a:pt x="6013" y="1343"/>
                    <a:pt x="6013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8" name="Google Shape;5728;p15"/>
            <p:cNvSpPr/>
            <p:nvPr/>
          </p:nvSpPr>
          <p:spPr>
            <a:xfrm>
              <a:off x="5553800" y="2892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1" y="2919"/>
                  </a:moveTo>
                  <a:cubicBezTo>
                    <a:pt x="1" y="1285"/>
                    <a:pt x="1343" y="1"/>
                    <a:pt x="3036" y="59"/>
                  </a:cubicBezTo>
                  <a:cubicBezTo>
                    <a:pt x="4670" y="59"/>
                    <a:pt x="5955" y="1402"/>
                    <a:pt x="5955" y="3095"/>
                  </a:cubicBezTo>
                  <a:cubicBezTo>
                    <a:pt x="5896" y="4729"/>
                    <a:pt x="4612" y="5955"/>
                    <a:pt x="2919" y="5955"/>
                  </a:cubicBezTo>
                  <a:cubicBezTo>
                    <a:pt x="1285" y="5955"/>
                    <a:pt x="1" y="4612"/>
                    <a:pt x="1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9" name="Google Shape;5729;p15"/>
            <p:cNvSpPr/>
            <p:nvPr/>
          </p:nvSpPr>
          <p:spPr>
            <a:xfrm>
              <a:off x="5553800" y="26459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2977"/>
                  </a:moveTo>
                  <a:cubicBezTo>
                    <a:pt x="5955" y="4670"/>
                    <a:pt x="4612" y="5954"/>
                    <a:pt x="2978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343"/>
                    <a:pt x="1285" y="59"/>
                    <a:pt x="2919" y="0"/>
                  </a:cubicBezTo>
                  <a:cubicBezTo>
                    <a:pt x="4612" y="0"/>
                    <a:pt x="5955" y="1284"/>
                    <a:pt x="5955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0" name="Google Shape;5730;p15"/>
            <p:cNvSpPr/>
            <p:nvPr/>
          </p:nvSpPr>
          <p:spPr>
            <a:xfrm>
              <a:off x="3592550" y="931250"/>
              <a:ext cx="147425" cy="148875"/>
            </a:xfrm>
            <a:custGeom>
              <a:avLst/>
              <a:gdLst/>
              <a:ahLst/>
              <a:cxnLst/>
              <a:rect l="l" t="t" r="r" b="b"/>
              <a:pathLst>
                <a:path w="5897" h="5955" extrusionOk="0">
                  <a:moveTo>
                    <a:pt x="5896" y="2978"/>
                  </a:moveTo>
                  <a:cubicBezTo>
                    <a:pt x="5896" y="4612"/>
                    <a:pt x="4612" y="5955"/>
                    <a:pt x="2919" y="5896"/>
                  </a:cubicBezTo>
                  <a:cubicBezTo>
                    <a:pt x="1285" y="5896"/>
                    <a:pt x="1" y="4612"/>
                    <a:pt x="1" y="2978"/>
                  </a:cubicBezTo>
                  <a:cubicBezTo>
                    <a:pt x="1" y="1285"/>
                    <a:pt x="1285" y="1"/>
                    <a:pt x="2978" y="1"/>
                  </a:cubicBezTo>
                  <a:cubicBezTo>
                    <a:pt x="4612" y="1"/>
                    <a:pt x="5896" y="1285"/>
                    <a:pt x="5896" y="29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1" name="Google Shape;5731;p15"/>
            <p:cNvSpPr/>
            <p:nvPr/>
          </p:nvSpPr>
          <p:spPr>
            <a:xfrm>
              <a:off x="4571725" y="4366375"/>
              <a:ext cx="147400" cy="147400"/>
            </a:xfrm>
            <a:custGeom>
              <a:avLst/>
              <a:gdLst/>
              <a:ahLst/>
              <a:cxnLst/>
              <a:rect l="l" t="t" r="r" b="b"/>
              <a:pathLst>
                <a:path w="5896" h="5896" extrusionOk="0">
                  <a:moveTo>
                    <a:pt x="5896" y="2977"/>
                  </a:moveTo>
                  <a:cubicBezTo>
                    <a:pt x="5896" y="4553"/>
                    <a:pt x="4553" y="5895"/>
                    <a:pt x="2919" y="5895"/>
                  </a:cubicBezTo>
                  <a:cubicBezTo>
                    <a:pt x="1285" y="5895"/>
                    <a:pt x="0" y="4553"/>
                    <a:pt x="0" y="2860"/>
                  </a:cubicBezTo>
                  <a:cubicBezTo>
                    <a:pt x="0" y="1226"/>
                    <a:pt x="1343" y="0"/>
                    <a:pt x="2977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2" name="Google Shape;5732;p15"/>
            <p:cNvSpPr/>
            <p:nvPr/>
          </p:nvSpPr>
          <p:spPr>
            <a:xfrm>
              <a:off x="5555275" y="24051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553" y="5837"/>
                    <a:pt x="2919" y="5837"/>
                  </a:cubicBezTo>
                  <a:cubicBezTo>
                    <a:pt x="1284" y="5837"/>
                    <a:pt x="0" y="4553"/>
                    <a:pt x="0" y="2919"/>
                  </a:cubicBezTo>
                  <a:cubicBezTo>
                    <a:pt x="0" y="1284"/>
                    <a:pt x="1284" y="0"/>
                    <a:pt x="2919" y="0"/>
                  </a:cubicBezTo>
                  <a:cubicBezTo>
                    <a:pt x="4495" y="0"/>
                    <a:pt x="5837" y="1284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3" name="Google Shape;5733;p15"/>
            <p:cNvSpPr/>
            <p:nvPr/>
          </p:nvSpPr>
          <p:spPr>
            <a:xfrm>
              <a:off x="2120150" y="1910425"/>
              <a:ext cx="147425" cy="147400"/>
            </a:xfrm>
            <a:custGeom>
              <a:avLst/>
              <a:gdLst/>
              <a:ahLst/>
              <a:cxnLst/>
              <a:rect l="l" t="t" r="r" b="b"/>
              <a:pathLst>
                <a:path w="5897" h="5896" extrusionOk="0">
                  <a:moveTo>
                    <a:pt x="5896" y="2919"/>
                  </a:moveTo>
                  <a:cubicBezTo>
                    <a:pt x="5896" y="4553"/>
                    <a:pt x="4612" y="5896"/>
                    <a:pt x="2978" y="5896"/>
                  </a:cubicBezTo>
                  <a:cubicBezTo>
                    <a:pt x="1344" y="5896"/>
                    <a:pt x="1" y="4612"/>
                    <a:pt x="1" y="2977"/>
                  </a:cubicBezTo>
                  <a:cubicBezTo>
                    <a:pt x="1" y="1343"/>
                    <a:pt x="1285" y="59"/>
                    <a:pt x="2920" y="1"/>
                  </a:cubicBezTo>
                  <a:cubicBezTo>
                    <a:pt x="4554" y="1"/>
                    <a:pt x="5838" y="1285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4" name="Google Shape;5734;p15"/>
            <p:cNvSpPr/>
            <p:nvPr/>
          </p:nvSpPr>
          <p:spPr>
            <a:xfrm>
              <a:off x="4081400" y="93272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5896" y="2919"/>
                  </a:moveTo>
                  <a:cubicBezTo>
                    <a:pt x="5896" y="4553"/>
                    <a:pt x="4554" y="5837"/>
                    <a:pt x="2919" y="5837"/>
                  </a:cubicBezTo>
                  <a:cubicBezTo>
                    <a:pt x="1285" y="5779"/>
                    <a:pt x="1" y="4437"/>
                    <a:pt x="59" y="2861"/>
                  </a:cubicBezTo>
                  <a:cubicBezTo>
                    <a:pt x="59" y="1226"/>
                    <a:pt x="1402" y="0"/>
                    <a:pt x="2978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5" name="Google Shape;5735;p15"/>
            <p:cNvSpPr/>
            <p:nvPr/>
          </p:nvSpPr>
          <p:spPr>
            <a:xfrm>
              <a:off x="5553800" y="314057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2978" y="1"/>
                  </a:moveTo>
                  <a:cubicBezTo>
                    <a:pt x="4554" y="1"/>
                    <a:pt x="5896" y="1402"/>
                    <a:pt x="5896" y="2978"/>
                  </a:cubicBezTo>
                  <a:cubicBezTo>
                    <a:pt x="5838" y="4554"/>
                    <a:pt x="4554" y="5838"/>
                    <a:pt x="2978" y="5838"/>
                  </a:cubicBezTo>
                  <a:cubicBezTo>
                    <a:pt x="1343" y="5838"/>
                    <a:pt x="1" y="4495"/>
                    <a:pt x="59" y="2861"/>
                  </a:cubicBezTo>
                  <a:cubicBezTo>
                    <a:pt x="59" y="1285"/>
                    <a:pt x="1402" y="1"/>
                    <a:pt x="29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6" name="Google Shape;5736;p15"/>
            <p:cNvSpPr/>
            <p:nvPr/>
          </p:nvSpPr>
          <p:spPr>
            <a:xfrm>
              <a:off x="5064950" y="14215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8" y="2977"/>
                  </a:moveTo>
                  <a:cubicBezTo>
                    <a:pt x="5838" y="4553"/>
                    <a:pt x="4495" y="5838"/>
                    <a:pt x="2919" y="5838"/>
                  </a:cubicBezTo>
                  <a:cubicBezTo>
                    <a:pt x="1343" y="5838"/>
                    <a:pt x="1" y="4495"/>
                    <a:pt x="59" y="2919"/>
                  </a:cubicBezTo>
                  <a:cubicBezTo>
                    <a:pt x="59" y="1343"/>
                    <a:pt x="1402" y="0"/>
                    <a:pt x="2978" y="59"/>
                  </a:cubicBezTo>
                  <a:cubicBezTo>
                    <a:pt x="4554" y="59"/>
                    <a:pt x="5838" y="1401"/>
                    <a:pt x="5838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7" name="Google Shape;5737;p15"/>
            <p:cNvSpPr/>
            <p:nvPr/>
          </p:nvSpPr>
          <p:spPr>
            <a:xfrm>
              <a:off x="3345950" y="9327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0" y="4437"/>
                    <a:pt x="0" y="2861"/>
                  </a:cubicBezTo>
                  <a:cubicBezTo>
                    <a:pt x="59" y="1284"/>
                    <a:pt x="1401" y="0"/>
                    <a:pt x="2977" y="0"/>
                  </a:cubicBezTo>
                  <a:cubicBezTo>
                    <a:pt x="4553" y="0"/>
                    <a:pt x="5837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8" name="Google Shape;5738;p15"/>
            <p:cNvSpPr/>
            <p:nvPr/>
          </p:nvSpPr>
          <p:spPr>
            <a:xfrm>
              <a:off x="2857100" y="43663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58" y="4553"/>
                    <a:pt x="0" y="2977"/>
                  </a:cubicBezTo>
                  <a:cubicBezTo>
                    <a:pt x="0" y="1401"/>
                    <a:pt x="1284" y="58"/>
                    <a:pt x="2860" y="58"/>
                  </a:cubicBezTo>
                  <a:cubicBezTo>
                    <a:pt x="4436" y="0"/>
                    <a:pt x="5779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9" name="Google Shape;5739;p15"/>
            <p:cNvSpPr/>
            <p:nvPr/>
          </p:nvSpPr>
          <p:spPr>
            <a:xfrm>
              <a:off x="2121625" y="3630900"/>
              <a:ext cx="144500" cy="145950"/>
            </a:xfrm>
            <a:custGeom>
              <a:avLst/>
              <a:gdLst/>
              <a:ahLst/>
              <a:cxnLst/>
              <a:rect l="l" t="t" r="r" b="b"/>
              <a:pathLst>
                <a:path w="5780" h="5838" extrusionOk="0">
                  <a:moveTo>
                    <a:pt x="2919" y="0"/>
                  </a:moveTo>
                  <a:cubicBezTo>
                    <a:pt x="4437" y="0"/>
                    <a:pt x="5779" y="1343"/>
                    <a:pt x="5779" y="2919"/>
                  </a:cubicBezTo>
                  <a:cubicBezTo>
                    <a:pt x="5779" y="4495"/>
                    <a:pt x="4437" y="5837"/>
                    <a:pt x="2861" y="5779"/>
                  </a:cubicBezTo>
                  <a:cubicBezTo>
                    <a:pt x="1285" y="5779"/>
                    <a:pt x="0" y="4437"/>
                    <a:pt x="0" y="2861"/>
                  </a:cubicBezTo>
                  <a:cubicBezTo>
                    <a:pt x="0" y="1343"/>
                    <a:pt x="1343" y="0"/>
                    <a:pt x="291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0" name="Google Shape;5740;p15"/>
            <p:cNvSpPr/>
            <p:nvPr/>
          </p:nvSpPr>
          <p:spPr>
            <a:xfrm>
              <a:off x="3840625" y="4611525"/>
              <a:ext cx="144500" cy="143025"/>
            </a:xfrm>
            <a:custGeom>
              <a:avLst/>
              <a:gdLst/>
              <a:ahLst/>
              <a:cxnLst/>
              <a:rect l="l" t="t" r="r" b="b"/>
              <a:pathLst>
                <a:path w="5780" h="5721" extrusionOk="0">
                  <a:moveTo>
                    <a:pt x="5779" y="2802"/>
                  </a:moveTo>
                  <a:cubicBezTo>
                    <a:pt x="5779" y="4378"/>
                    <a:pt x="4437" y="5721"/>
                    <a:pt x="2861" y="5721"/>
                  </a:cubicBezTo>
                  <a:cubicBezTo>
                    <a:pt x="1343" y="5721"/>
                    <a:pt x="59" y="4436"/>
                    <a:pt x="1" y="2860"/>
                  </a:cubicBezTo>
                  <a:cubicBezTo>
                    <a:pt x="1" y="1284"/>
                    <a:pt x="1285" y="0"/>
                    <a:pt x="2861" y="0"/>
                  </a:cubicBezTo>
                  <a:cubicBezTo>
                    <a:pt x="4437" y="0"/>
                    <a:pt x="5721" y="1226"/>
                    <a:pt x="5779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1" name="Google Shape;5741;p15"/>
            <p:cNvSpPr/>
            <p:nvPr/>
          </p:nvSpPr>
          <p:spPr>
            <a:xfrm>
              <a:off x="1879375" y="28954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1"/>
                  </a:moveTo>
                  <a:cubicBezTo>
                    <a:pt x="4437" y="1"/>
                    <a:pt x="5663" y="1285"/>
                    <a:pt x="5721" y="2861"/>
                  </a:cubicBezTo>
                  <a:cubicBezTo>
                    <a:pt x="5721" y="4437"/>
                    <a:pt x="4437" y="5721"/>
                    <a:pt x="2861" y="5721"/>
                  </a:cubicBezTo>
                  <a:cubicBezTo>
                    <a:pt x="1285" y="5721"/>
                    <a:pt x="1" y="4437"/>
                    <a:pt x="1" y="2861"/>
                  </a:cubicBezTo>
                  <a:cubicBezTo>
                    <a:pt x="1" y="1285"/>
                    <a:pt x="1285" y="59"/>
                    <a:pt x="28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2" name="Google Shape;5742;p15"/>
            <p:cNvSpPr/>
            <p:nvPr/>
          </p:nvSpPr>
          <p:spPr>
            <a:xfrm>
              <a:off x="1879375" y="26488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5720"/>
                  </a:moveTo>
                  <a:cubicBezTo>
                    <a:pt x="1285" y="5720"/>
                    <a:pt x="1" y="4436"/>
                    <a:pt x="1" y="2860"/>
                  </a:cubicBezTo>
                  <a:cubicBezTo>
                    <a:pt x="1" y="1284"/>
                    <a:pt x="1285" y="0"/>
                    <a:pt x="2919" y="0"/>
                  </a:cubicBezTo>
                  <a:cubicBezTo>
                    <a:pt x="4495" y="58"/>
                    <a:pt x="5721" y="1343"/>
                    <a:pt x="5721" y="2919"/>
                  </a:cubicBezTo>
                  <a:cubicBezTo>
                    <a:pt x="5663" y="4495"/>
                    <a:pt x="4437" y="5720"/>
                    <a:pt x="2861" y="57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3" name="Google Shape;5743;p15"/>
            <p:cNvSpPr/>
            <p:nvPr/>
          </p:nvSpPr>
          <p:spPr>
            <a:xfrm>
              <a:off x="3594025" y="4610050"/>
              <a:ext cx="143025" cy="144500"/>
            </a:xfrm>
            <a:custGeom>
              <a:avLst/>
              <a:gdLst/>
              <a:ahLst/>
              <a:cxnLst/>
              <a:rect l="l" t="t" r="r" b="b"/>
              <a:pathLst>
                <a:path w="5721" h="5780" extrusionOk="0">
                  <a:moveTo>
                    <a:pt x="2860" y="5780"/>
                  </a:moveTo>
                  <a:cubicBezTo>
                    <a:pt x="1284" y="5780"/>
                    <a:pt x="59" y="4495"/>
                    <a:pt x="0" y="2919"/>
                  </a:cubicBezTo>
                  <a:cubicBezTo>
                    <a:pt x="0" y="1343"/>
                    <a:pt x="1343" y="1"/>
                    <a:pt x="2919" y="59"/>
                  </a:cubicBezTo>
                  <a:cubicBezTo>
                    <a:pt x="4495" y="59"/>
                    <a:pt x="5720" y="1343"/>
                    <a:pt x="5720" y="2919"/>
                  </a:cubicBezTo>
                  <a:cubicBezTo>
                    <a:pt x="5720" y="4495"/>
                    <a:pt x="4436" y="5780"/>
                    <a:pt x="2860" y="57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4" name="Google Shape;5744;p15"/>
            <p:cNvSpPr/>
            <p:nvPr/>
          </p:nvSpPr>
          <p:spPr>
            <a:xfrm>
              <a:off x="5556725" y="215995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2802" y="5663"/>
                  </a:moveTo>
                  <a:cubicBezTo>
                    <a:pt x="1226" y="5663"/>
                    <a:pt x="0" y="4379"/>
                    <a:pt x="59" y="2803"/>
                  </a:cubicBezTo>
                  <a:cubicBezTo>
                    <a:pt x="59" y="1227"/>
                    <a:pt x="1343" y="1"/>
                    <a:pt x="2919" y="1"/>
                  </a:cubicBezTo>
                  <a:cubicBezTo>
                    <a:pt x="4495" y="59"/>
                    <a:pt x="5662" y="1285"/>
                    <a:pt x="5662" y="2861"/>
                  </a:cubicBezTo>
                  <a:cubicBezTo>
                    <a:pt x="5662" y="4437"/>
                    <a:pt x="4437" y="5663"/>
                    <a:pt x="2802" y="56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5" name="Google Shape;5745;p15"/>
            <p:cNvSpPr/>
            <p:nvPr/>
          </p:nvSpPr>
          <p:spPr>
            <a:xfrm>
              <a:off x="4821250" y="11808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60"/>
                  </a:moveTo>
                  <a:cubicBezTo>
                    <a:pt x="5663" y="4436"/>
                    <a:pt x="4379" y="5662"/>
                    <a:pt x="2803" y="5662"/>
                  </a:cubicBezTo>
                  <a:cubicBezTo>
                    <a:pt x="1227" y="5662"/>
                    <a:pt x="1" y="4436"/>
                    <a:pt x="1" y="2802"/>
                  </a:cubicBezTo>
                  <a:cubicBezTo>
                    <a:pt x="1" y="1284"/>
                    <a:pt x="1227" y="59"/>
                    <a:pt x="2744" y="59"/>
                  </a:cubicBezTo>
                  <a:cubicBezTo>
                    <a:pt x="4379" y="0"/>
                    <a:pt x="5604" y="1226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6" name="Google Shape;5746;p15"/>
            <p:cNvSpPr/>
            <p:nvPr/>
          </p:nvSpPr>
          <p:spPr>
            <a:xfrm>
              <a:off x="5314475" y="16711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03"/>
                  </a:moveTo>
                  <a:cubicBezTo>
                    <a:pt x="5663" y="4379"/>
                    <a:pt x="4437" y="5663"/>
                    <a:pt x="2803" y="5663"/>
                  </a:cubicBezTo>
                  <a:cubicBezTo>
                    <a:pt x="1227" y="5663"/>
                    <a:pt x="1" y="4379"/>
                    <a:pt x="1" y="2803"/>
                  </a:cubicBezTo>
                  <a:cubicBezTo>
                    <a:pt x="1" y="1227"/>
                    <a:pt x="1227" y="1"/>
                    <a:pt x="2803" y="1"/>
                  </a:cubicBezTo>
                  <a:cubicBezTo>
                    <a:pt x="4379" y="1"/>
                    <a:pt x="5663" y="1227"/>
                    <a:pt x="566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7" name="Google Shape;5747;p15"/>
            <p:cNvSpPr/>
            <p:nvPr/>
          </p:nvSpPr>
          <p:spPr>
            <a:xfrm>
              <a:off x="1880850" y="2408025"/>
              <a:ext cx="140100" cy="140125"/>
            </a:xfrm>
            <a:custGeom>
              <a:avLst/>
              <a:gdLst/>
              <a:ahLst/>
              <a:cxnLst/>
              <a:rect l="l" t="t" r="r" b="b"/>
              <a:pathLst>
                <a:path w="5604" h="5605" extrusionOk="0">
                  <a:moveTo>
                    <a:pt x="5604" y="2803"/>
                  </a:moveTo>
                  <a:cubicBezTo>
                    <a:pt x="5604" y="4379"/>
                    <a:pt x="4378" y="5604"/>
                    <a:pt x="2744" y="5604"/>
                  </a:cubicBezTo>
                  <a:cubicBezTo>
                    <a:pt x="1226" y="5546"/>
                    <a:pt x="0" y="4379"/>
                    <a:pt x="0" y="2803"/>
                  </a:cubicBezTo>
                  <a:cubicBezTo>
                    <a:pt x="0" y="1227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8" name="Google Shape;5748;p15"/>
            <p:cNvSpPr/>
            <p:nvPr/>
          </p:nvSpPr>
          <p:spPr>
            <a:xfrm>
              <a:off x="5067875" y="4122675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2802" y="5604"/>
                  </a:moveTo>
                  <a:cubicBezTo>
                    <a:pt x="1226" y="5604"/>
                    <a:pt x="0" y="4378"/>
                    <a:pt x="0" y="2802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78" y="0"/>
                    <a:pt x="5604" y="1284"/>
                    <a:pt x="5604" y="2860"/>
                  </a:cubicBezTo>
                  <a:cubicBezTo>
                    <a:pt x="5604" y="4378"/>
                    <a:pt x="4378" y="5604"/>
                    <a:pt x="2802" y="56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9" name="Google Shape;5749;p15"/>
            <p:cNvSpPr/>
            <p:nvPr/>
          </p:nvSpPr>
          <p:spPr>
            <a:xfrm>
              <a:off x="4330950" y="934175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2" y="2861"/>
                  </a:moveTo>
                  <a:cubicBezTo>
                    <a:pt x="5662" y="4437"/>
                    <a:pt x="4436" y="5663"/>
                    <a:pt x="2860" y="5663"/>
                  </a:cubicBezTo>
                  <a:cubicBezTo>
                    <a:pt x="1226" y="5663"/>
                    <a:pt x="0" y="4379"/>
                    <a:pt x="59" y="2803"/>
                  </a:cubicBezTo>
                  <a:cubicBezTo>
                    <a:pt x="59" y="1226"/>
                    <a:pt x="1284" y="59"/>
                    <a:pt x="2860" y="59"/>
                  </a:cubicBezTo>
                  <a:cubicBezTo>
                    <a:pt x="4436" y="1"/>
                    <a:pt x="5662" y="1285"/>
                    <a:pt x="5662" y="28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0" name="Google Shape;5750;p15"/>
            <p:cNvSpPr/>
            <p:nvPr/>
          </p:nvSpPr>
          <p:spPr>
            <a:xfrm>
              <a:off x="4085800" y="4617350"/>
              <a:ext cx="140100" cy="138650"/>
            </a:xfrm>
            <a:custGeom>
              <a:avLst/>
              <a:gdLst/>
              <a:ahLst/>
              <a:cxnLst/>
              <a:rect l="l" t="t" r="r" b="b"/>
              <a:pathLst>
                <a:path w="5604" h="5546" extrusionOk="0">
                  <a:moveTo>
                    <a:pt x="2802" y="5546"/>
                  </a:moveTo>
                  <a:cubicBezTo>
                    <a:pt x="1226" y="5546"/>
                    <a:pt x="0" y="4320"/>
                    <a:pt x="0" y="2744"/>
                  </a:cubicBezTo>
                  <a:cubicBezTo>
                    <a:pt x="0" y="1168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ubicBezTo>
                    <a:pt x="5604" y="4379"/>
                    <a:pt x="4378" y="5546"/>
                    <a:pt x="2802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1" name="Google Shape;5751;p15"/>
            <p:cNvSpPr/>
            <p:nvPr/>
          </p:nvSpPr>
          <p:spPr>
            <a:xfrm>
              <a:off x="5558175" y="3387200"/>
              <a:ext cx="140125" cy="140125"/>
            </a:xfrm>
            <a:custGeom>
              <a:avLst/>
              <a:gdLst/>
              <a:ahLst/>
              <a:cxnLst/>
              <a:rect l="l" t="t" r="r" b="b"/>
              <a:pathLst>
                <a:path w="5605" h="5605" extrusionOk="0">
                  <a:moveTo>
                    <a:pt x="2744" y="5546"/>
                  </a:moveTo>
                  <a:cubicBezTo>
                    <a:pt x="1227" y="5546"/>
                    <a:pt x="1" y="4320"/>
                    <a:pt x="1" y="2744"/>
                  </a:cubicBezTo>
                  <a:cubicBezTo>
                    <a:pt x="1" y="1226"/>
                    <a:pt x="1285" y="0"/>
                    <a:pt x="2803" y="0"/>
                  </a:cubicBezTo>
                  <a:cubicBezTo>
                    <a:pt x="4379" y="0"/>
                    <a:pt x="5604" y="1285"/>
                    <a:pt x="5546" y="2802"/>
                  </a:cubicBezTo>
                  <a:cubicBezTo>
                    <a:pt x="5546" y="4378"/>
                    <a:pt x="4320" y="5604"/>
                    <a:pt x="2744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2" name="Google Shape;5752;p15"/>
            <p:cNvSpPr/>
            <p:nvPr/>
          </p:nvSpPr>
          <p:spPr>
            <a:xfrm>
              <a:off x="2369700" y="1424500"/>
              <a:ext cx="141575" cy="140100"/>
            </a:xfrm>
            <a:custGeom>
              <a:avLst/>
              <a:gdLst/>
              <a:ahLst/>
              <a:cxnLst/>
              <a:rect l="l" t="t" r="r" b="b"/>
              <a:pathLst>
                <a:path w="5663" h="5604" extrusionOk="0">
                  <a:moveTo>
                    <a:pt x="5604" y="2860"/>
                  </a:moveTo>
                  <a:cubicBezTo>
                    <a:pt x="5546" y="4436"/>
                    <a:pt x="4320" y="5604"/>
                    <a:pt x="2744" y="5604"/>
                  </a:cubicBezTo>
                  <a:cubicBezTo>
                    <a:pt x="1226" y="5545"/>
                    <a:pt x="0" y="4320"/>
                    <a:pt x="59" y="2744"/>
                  </a:cubicBezTo>
                  <a:cubicBezTo>
                    <a:pt x="59" y="1226"/>
                    <a:pt x="1343" y="0"/>
                    <a:pt x="2860" y="59"/>
                  </a:cubicBezTo>
                  <a:cubicBezTo>
                    <a:pt x="4437" y="59"/>
                    <a:pt x="5662" y="1343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3" name="Google Shape;5753;p15"/>
            <p:cNvSpPr/>
            <p:nvPr/>
          </p:nvSpPr>
          <p:spPr>
            <a:xfrm>
              <a:off x="3350325" y="4612975"/>
              <a:ext cx="138650" cy="138650"/>
            </a:xfrm>
            <a:custGeom>
              <a:avLst/>
              <a:gdLst/>
              <a:ahLst/>
              <a:cxnLst/>
              <a:rect l="l" t="t" r="r" b="b"/>
              <a:pathLst>
                <a:path w="5546" h="5546" extrusionOk="0">
                  <a:moveTo>
                    <a:pt x="2802" y="1"/>
                  </a:moveTo>
                  <a:cubicBezTo>
                    <a:pt x="4320" y="1"/>
                    <a:pt x="5546" y="1226"/>
                    <a:pt x="5546" y="2802"/>
                  </a:cubicBezTo>
                  <a:cubicBezTo>
                    <a:pt x="5546" y="4320"/>
                    <a:pt x="4320" y="5546"/>
                    <a:pt x="2744" y="5546"/>
                  </a:cubicBezTo>
                  <a:cubicBezTo>
                    <a:pt x="1226" y="5546"/>
                    <a:pt x="0" y="4320"/>
                    <a:pt x="0" y="2802"/>
                  </a:cubicBezTo>
                  <a:cubicBezTo>
                    <a:pt x="0" y="1226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4" name="Google Shape;5754;p15"/>
            <p:cNvSpPr/>
            <p:nvPr/>
          </p:nvSpPr>
          <p:spPr>
            <a:xfrm>
              <a:off x="5311575" y="388042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5545" y="2802"/>
                  </a:moveTo>
                  <a:cubicBezTo>
                    <a:pt x="5545" y="4320"/>
                    <a:pt x="4320" y="5604"/>
                    <a:pt x="2744" y="5546"/>
                  </a:cubicBezTo>
                  <a:cubicBezTo>
                    <a:pt x="1284" y="5546"/>
                    <a:pt x="0" y="4320"/>
                    <a:pt x="0" y="2802"/>
                  </a:cubicBezTo>
                  <a:cubicBezTo>
                    <a:pt x="0" y="1285"/>
                    <a:pt x="1284" y="1"/>
                    <a:pt x="2802" y="1"/>
                  </a:cubicBezTo>
                  <a:cubicBezTo>
                    <a:pt x="4320" y="59"/>
                    <a:pt x="5545" y="1285"/>
                    <a:pt x="5545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5" name="Google Shape;5755;p15"/>
            <p:cNvSpPr/>
            <p:nvPr/>
          </p:nvSpPr>
          <p:spPr>
            <a:xfrm>
              <a:off x="3106625" y="935650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5604" y="2802"/>
                  </a:moveTo>
                  <a:cubicBezTo>
                    <a:pt x="5604" y="4320"/>
                    <a:pt x="4320" y="5604"/>
                    <a:pt x="2744" y="5545"/>
                  </a:cubicBezTo>
                  <a:cubicBezTo>
                    <a:pt x="1226" y="5545"/>
                    <a:pt x="0" y="4320"/>
                    <a:pt x="0" y="2744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20" y="0"/>
                    <a:pt x="5604" y="1284"/>
                    <a:pt x="5546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6" name="Google Shape;5756;p15"/>
            <p:cNvSpPr/>
            <p:nvPr/>
          </p:nvSpPr>
          <p:spPr>
            <a:xfrm>
              <a:off x="1876475" y="3144950"/>
              <a:ext cx="140100" cy="138675"/>
            </a:xfrm>
            <a:custGeom>
              <a:avLst/>
              <a:gdLst/>
              <a:ahLst/>
              <a:cxnLst/>
              <a:rect l="l" t="t" r="r" b="b"/>
              <a:pathLst>
                <a:path w="5604" h="5547" extrusionOk="0">
                  <a:moveTo>
                    <a:pt x="2802" y="1"/>
                  </a:moveTo>
                  <a:cubicBezTo>
                    <a:pt x="4320" y="1"/>
                    <a:pt x="5604" y="1227"/>
                    <a:pt x="5604" y="2744"/>
                  </a:cubicBezTo>
                  <a:cubicBezTo>
                    <a:pt x="5604" y="4320"/>
                    <a:pt x="4378" y="5546"/>
                    <a:pt x="2802" y="5546"/>
                  </a:cubicBezTo>
                  <a:cubicBezTo>
                    <a:pt x="1284" y="5546"/>
                    <a:pt x="58" y="4320"/>
                    <a:pt x="58" y="2803"/>
                  </a:cubicBezTo>
                  <a:cubicBezTo>
                    <a:pt x="0" y="1285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7" name="Google Shape;5757;p15"/>
            <p:cNvSpPr/>
            <p:nvPr/>
          </p:nvSpPr>
          <p:spPr>
            <a:xfrm>
              <a:off x="2617775" y="117787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2802" y="59"/>
                  </a:moveTo>
                  <a:cubicBezTo>
                    <a:pt x="4320" y="59"/>
                    <a:pt x="5546" y="1343"/>
                    <a:pt x="5546" y="2802"/>
                  </a:cubicBezTo>
                  <a:cubicBezTo>
                    <a:pt x="5546" y="4378"/>
                    <a:pt x="4203" y="5604"/>
                    <a:pt x="2685" y="5604"/>
                  </a:cubicBezTo>
                  <a:cubicBezTo>
                    <a:pt x="1226" y="5546"/>
                    <a:pt x="0" y="4262"/>
                    <a:pt x="0" y="2744"/>
                  </a:cubicBezTo>
                  <a:cubicBezTo>
                    <a:pt x="59" y="1285"/>
                    <a:pt x="1284" y="1"/>
                    <a:pt x="2802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8" name="Google Shape;5758;p15"/>
            <p:cNvSpPr/>
            <p:nvPr/>
          </p:nvSpPr>
          <p:spPr>
            <a:xfrm>
              <a:off x="4822725" y="4370750"/>
              <a:ext cx="137175" cy="137175"/>
            </a:xfrm>
            <a:custGeom>
              <a:avLst/>
              <a:gdLst/>
              <a:ahLst/>
              <a:cxnLst/>
              <a:rect l="l" t="t" r="r" b="b"/>
              <a:pathLst>
                <a:path w="5487" h="5487" extrusionOk="0">
                  <a:moveTo>
                    <a:pt x="0" y="2744"/>
                  </a:moveTo>
                  <a:cubicBezTo>
                    <a:pt x="0" y="1284"/>
                    <a:pt x="1284" y="0"/>
                    <a:pt x="2802" y="0"/>
                  </a:cubicBezTo>
                  <a:cubicBezTo>
                    <a:pt x="4261" y="0"/>
                    <a:pt x="5487" y="1284"/>
                    <a:pt x="5487" y="2802"/>
                  </a:cubicBezTo>
                  <a:cubicBezTo>
                    <a:pt x="5487" y="4261"/>
                    <a:pt x="4203" y="5487"/>
                    <a:pt x="2744" y="5487"/>
                  </a:cubicBezTo>
                  <a:cubicBezTo>
                    <a:pt x="1284" y="5487"/>
                    <a:pt x="0" y="4203"/>
                    <a:pt x="0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9" name="Google Shape;5759;p15"/>
            <p:cNvSpPr/>
            <p:nvPr/>
          </p:nvSpPr>
          <p:spPr>
            <a:xfrm>
              <a:off x="2124550" y="1672575"/>
              <a:ext cx="138650" cy="137175"/>
            </a:xfrm>
            <a:custGeom>
              <a:avLst/>
              <a:gdLst/>
              <a:ahLst/>
              <a:cxnLst/>
              <a:rect l="l" t="t" r="r" b="b"/>
              <a:pathLst>
                <a:path w="5546" h="5487" extrusionOk="0">
                  <a:moveTo>
                    <a:pt x="5487" y="2744"/>
                  </a:moveTo>
                  <a:cubicBezTo>
                    <a:pt x="5545" y="4203"/>
                    <a:pt x="4261" y="5487"/>
                    <a:pt x="2802" y="5487"/>
                  </a:cubicBezTo>
                  <a:cubicBezTo>
                    <a:pt x="1284" y="5487"/>
                    <a:pt x="0" y="4261"/>
                    <a:pt x="0" y="2744"/>
                  </a:cubicBezTo>
                  <a:cubicBezTo>
                    <a:pt x="0" y="1284"/>
                    <a:pt x="1226" y="59"/>
                    <a:pt x="2685" y="0"/>
                  </a:cubicBezTo>
                  <a:cubicBezTo>
                    <a:pt x="4203" y="0"/>
                    <a:pt x="5487" y="1226"/>
                    <a:pt x="5487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0" name="Google Shape;5760;p15"/>
            <p:cNvSpPr/>
            <p:nvPr/>
          </p:nvSpPr>
          <p:spPr>
            <a:xfrm>
              <a:off x="2372625" y="4124125"/>
              <a:ext cx="135725" cy="137200"/>
            </a:xfrm>
            <a:custGeom>
              <a:avLst/>
              <a:gdLst/>
              <a:ahLst/>
              <a:cxnLst/>
              <a:rect l="l" t="t" r="r" b="b"/>
              <a:pathLst>
                <a:path w="5429" h="5488" extrusionOk="0">
                  <a:moveTo>
                    <a:pt x="5429" y="2744"/>
                  </a:moveTo>
                  <a:cubicBezTo>
                    <a:pt x="5429" y="4262"/>
                    <a:pt x="4144" y="5487"/>
                    <a:pt x="2685" y="5487"/>
                  </a:cubicBezTo>
                  <a:cubicBezTo>
                    <a:pt x="1167" y="5429"/>
                    <a:pt x="0" y="4203"/>
                    <a:pt x="0" y="2744"/>
                  </a:cubicBezTo>
                  <a:cubicBezTo>
                    <a:pt x="0" y="1226"/>
                    <a:pt x="1284" y="1"/>
                    <a:pt x="2743" y="59"/>
                  </a:cubicBezTo>
                  <a:cubicBezTo>
                    <a:pt x="4203" y="59"/>
                    <a:pt x="5429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1" name="Google Shape;5761;p15"/>
            <p:cNvSpPr/>
            <p:nvPr/>
          </p:nvSpPr>
          <p:spPr>
            <a:xfrm>
              <a:off x="1882300" y="2162875"/>
              <a:ext cx="137200" cy="135750"/>
            </a:xfrm>
            <a:custGeom>
              <a:avLst/>
              <a:gdLst/>
              <a:ahLst/>
              <a:cxnLst/>
              <a:rect l="l" t="t" r="r" b="b"/>
              <a:pathLst>
                <a:path w="5488" h="5430" extrusionOk="0">
                  <a:moveTo>
                    <a:pt x="5429" y="2744"/>
                  </a:moveTo>
                  <a:cubicBezTo>
                    <a:pt x="5429" y="4262"/>
                    <a:pt x="4203" y="5429"/>
                    <a:pt x="2744" y="5429"/>
                  </a:cubicBezTo>
                  <a:cubicBezTo>
                    <a:pt x="1226" y="5429"/>
                    <a:pt x="1" y="4145"/>
                    <a:pt x="59" y="2627"/>
                  </a:cubicBezTo>
                  <a:cubicBezTo>
                    <a:pt x="117" y="1168"/>
                    <a:pt x="1343" y="1"/>
                    <a:pt x="2802" y="1"/>
                  </a:cubicBezTo>
                  <a:cubicBezTo>
                    <a:pt x="4262" y="59"/>
                    <a:pt x="5487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2" name="Google Shape;5762;p15"/>
            <p:cNvSpPr/>
            <p:nvPr/>
          </p:nvSpPr>
          <p:spPr>
            <a:xfrm>
              <a:off x="4335325" y="4618825"/>
              <a:ext cx="135725" cy="135725"/>
            </a:xfrm>
            <a:custGeom>
              <a:avLst/>
              <a:gdLst/>
              <a:ahLst/>
              <a:cxnLst/>
              <a:rect l="l" t="t" r="r" b="b"/>
              <a:pathLst>
                <a:path w="5429" h="5429" extrusionOk="0">
                  <a:moveTo>
                    <a:pt x="5370" y="2685"/>
                  </a:moveTo>
                  <a:cubicBezTo>
                    <a:pt x="5429" y="4144"/>
                    <a:pt x="4203" y="5370"/>
                    <a:pt x="2744" y="5429"/>
                  </a:cubicBezTo>
                  <a:cubicBezTo>
                    <a:pt x="1226" y="5429"/>
                    <a:pt x="0" y="4203"/>
                    <a:pt x="0" y="2685"/>
                  </a:cubicBezTo>
                  <a:cubicBezTo>
                    <a:pt x="0" y="1226"/>
                    <a:pt x="1168" y="0"/>
                    <a:pt x="2685" y="0"/>
                  </a:cubicBezTo>
                  <a:cubicBezTo>
                    <a:pt x="4145" y="0"/>
                    <a:pt x="5370" y="1168"/>
                    <a:pt x="5370" y="26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3" name="Google Shape;5763;p15"/>
            <p:cNvSpPr/>
            <p:nvPr/>
          </p:nvSpPr>
          <p:spPr>
            <a:xfrm>
              <a:off x="3109550" y="4615900"/>
              <a:ext cx="134275" cy="134275"/>
            </a:xfrm>
            <a:custGeom>
              <a:avLst/>
              <a:gdLst/>
              <a:ahLst/>
              <a:cxnLst/>
              <a:rect l="l" t="t" r="r" b="b"/>
              <a:pathLst>
                <a:path w="5371" h="5371" extrusionOk="0">
                  <a:moveTo>
                    <a:pt x="2744" y="0"/>
                  </a:moveTo>
                  <a:cubicBezTo>
                    <a:pt x="4203" y="0"/>
                    <a:pt x="5370" y="1226"/>
                    <a:pt x="5312" y="2744"/>
                  </a:cubicBezTo>
                  <a:cubicBezTo>
                    <a:pt x="5312" y="4203"/>
                    <a:pt x="4144" y="5371"/>
                    <a:pt x="2627" y="5312"/>
                  </a:cubicBezTo>
                  <a:cubicBezTo>
                    <a:pt x="1109" y="5312"/>
                    <a:pt x="0" y="4145"/>
                    <a:pt x="0" y="2569"/>
                  </a:cubicBezTo>
                  <a:cubicBezTo>
                    <a:pt x="59" y="1109"/>
                    <a:pt x="1226" y="0"/>
                    <a:pt x="2744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4" name="Google Shape;5764;p15"/>
            <p:cNvSpPr/>
            <p:nvPr/>
          </p:nvSpPr>
          <p:spPr>
            <a:xfrm>
              <a:off x="5561100" y="1922100"/>
              <a:ext cx="134275" cy="132825"/>
            </a:xfrm>
            <a:custGeom>
              <a:avLst/>
              <a:gdLst/>
              <a:ahLst/>
              <a:cxnLst/>
              <a:rect l="l" t="t" r="r" b="b"/>
              <a:pathLst>
                <a:path w="5371" h="5313" extrusionOk="0">
                  <a:moveTo>
                    <a:pt x="2686" y="1"/>
                  </a:moveTo>
                  <a:cubicBezTo>
                    <a:pt x="4203" y="1"/>
                    <a:pt x="5371" y="1226"/>
                    <a:pt x="5312" y="2744"/>
                  </a:cubicBezTo>
                  <a:cubicBezTo>
                    <a:pt x="5312" y="4203"/>
                    <a:pt x="4145" y="5312"/>
                    <a:pt x="2627" y="5312"/>
                  </a:cubicBezTo>
                  <a:cubicBezTo>
                    <a:pt x="1110" y="5312"/>
                    <a:pt x="1" y="4086"/>
                    <a:pt x="1" y="2569"/>
                  </a:cubicBezTo>
                  <a:cubicBezTo>
                    <a:pt x="59" y="1110"/>
                    <a:pt x="1226" y="1"/>
                    <a:pt x="268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5" name="Google Shape;5765;p15"/>
            <p:cNvSpPr/>
            <p:nvPr/>
          </p:nvSpPr>
          <p:spPr>
            <a:xfrm>
              <a:off x="4583400" y="940025"/>
              <a:ext cx="131350" cy="131350"/>
            </a:xfrm>
            <a:custGeom>
              <a:avLst/>
              <a:gdLst/>
              <a:ahLst/>
              <a:cxnLst/>
              <a:rect l="l" t="t" r="r" b="b"/>
              <a:pathLst>
                <a:path w="5254" h="5254" extrusionOk="0">
                  <a:moveTo>
                    <a:pt x="2627" y="0"/>
                  </a:moveTo>
                  <a:cubicBezTo>
                    <a:pt x="4086" y="0"/>
                    <a:pt x="5254" y="1109"/>
                    <a:pt x="5254" y="2569"/>
                  </a:cubicBezTo>
                  <a:cubicBezTo>
                    <a:pt x="5254" y="4086"/>
                    <a:pt x="4086" y="5254"/>
                    <a:pt x="2569" y="5254"/>
                  </a:cubicBezTo>
                  <a:cubicBezTo>
                    <a:pt x="1109" y="5254"/>
                    <a:pt x="0" y="4086"/>
                    <a:pt x="0" y="2627"/>
                  </a:cubicBezTo>
                  <a:cubicBezTo>
                    <a:pt x="0" y="1109"/>
                    <a:pt x="1109" y="0"/>
                    <a:pt x="26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6" name="Google Shape;5766;p15"/>
            <p:cNvSpPr/>
            <p:nvPr/>
          </p:nvSpPr>
          <p:spPr>
            <a:xfrm>
              <a:off x="2127450" y="3880425"/>
              <a:ext cx="132825" cy="132825"/>
            </a:xfrm>
            <a:custGeom>
              <a:avLst/>
              <a:gdLst/>
              <a:ahLst/>
              <a:cxnLst/>
              <a:rect l="l" t="t" r="r" b="b"/>
              <a:pathLst>
                <a:path w="5313" h="5313" extrusionOk="0">
                  <a:moveTo>
                    <a:pt x="2686" y="1"/>
                  </a:moveTo>
                  <a:cubicBezTo>
                    <a:pt x="4145" y="1"/>
                    <a:pt x="5313" y="1168"/>
                    <a:pt x="5313" y="2627"/>
                  </a:cubicBezTo>
                  <a:cubicBezTo>
                    <a:pt x="5313" y="4145"/>
                    <a:pt x="4145" y="5312"/>
                    <a:pt x="2628" y="5312"/>
                  </a:cubicBezTo>
                  <a:cubicBezTo>
                    <a:pt x="1110" y="5254"/>
                    <a:pt x="1" y="4087"/>
                    <a:pt x="1" y="2627"/>
                  </a:cubicBezTo>
                  <a:cubicBezTo>
                    <a:pt x="1" y="1110"/>
                    <a:pt x="1168" y="1"/>
                    <a:pt x="262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7" name="Google Shape;5767;p15"/>
            <p:cNvSpPr/>
            <p:nvPr/>
          </p:nvSpPr>
          <p:spPr>
            <a:xfrm>
              <a:off x="1880850" y="3390125"/>
              <a:ext cx="132800" cy="132800"/>
            </a:xfrm>
            <a:custGeom>
              <a:avLst/>
              <a:gdLst/>
              <a:ahLst/>
              <a:cxnLst/>
              <a:rect l="l" t="t" r="r" b="b"/>
              <a:pathLst>
                <a:path w="5312" h="5312" extrusionOk="0">
                  <a:moveTo>
                    <a:pt x="2627" y="0"/>
                  </a:moveTo>
                  <a:cubicBezTo>
                    <a:pt x="4086" y="0"/>
                    <a:pt x="5254" y="1168"/>
                    <a:pt x="5312" y="2627"/>
                  </a:cubicBezTo>
                  <a:cubicBezTo>
                    <a:pt x="5312" y="4145"/>
                    <a:pt x="4145" y="5312"/>
                    <a:pt x="2627" y="5312"/>
                  </a:cubicBezTo>
                  <a:cubicBezTo>
                    <a:pt x="1168" y="5312"/>
                    <a:pt x="0" y="4145"/>
                    <a:pt x="0" y="2685"/>
                  </a:cubicBezTo>
                  <a:cubicBezTo>
                    <a:pt x="0" y="1168"/>
                    <a:pt x="1168" y="59"/>
                    <a:pt x="2627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8" name="Google Shape;5768;p15"/>
            <p:cNvSpPr/>
            <p:nvPr/>
          </p:nvSpPr>
          <p:spPr>
            <a:xfrm>
              <a:off x="2616300" y="4372200"/>
              <a:ext cx="132825" cy="134275"/>
            </a:xfrm>
            <a:custGeom>
              <a:avLst/>
              <a:gdLst/>
              <a:ahLst/>
              <a:cxnLst/>
              <a:rect l="l" t="t" r="r" b="b"/>
              <a:pathLst>
                <a:path w="5313" h="5371" extrusionOk="0">
                  <a:moveTo>
                    <a:pt x="5313" y="2744"/>
                  </a:moveTo>
                  <a:cubicBezTo>
                    <a:pt x="5313" y="4262"/>
                    <a:pt x="4087" y="5371"/>
                    <a:pt x="2628" y="5371"/>
                  </a:cubicBezTo>
                  <a:cubicBezTo>
                    <a:pt x="1110" y="5312"/>
                    <a:pt x="1" y="4145"/>
                    <a:pt x="1" y="2569"/>
                  </a:cubicBezTo>
                  <a:cubicBezTo>
                    <a:pt x="59" y="1110"/>
                    <a:pt x="1285" y="1"/>
                    <a:pt x="2744" y="59"/>
                  </a:cubicBezTo>
                  <a:cubicBezTo>
                    <a:pt x="4204" y="117"/>
                    <a:pt x="5313" y="1285"/>
                    <a:pt x="5313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9" name="Google Shape;5769;p15"/>
            <p:cNvSpPr/>
            <p:nvPr/>
          </p:nvSpPr>
          <p:spPr>
            <a:xfrm>
              <a:off x="2864375" y="940025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8" y="0"/>
                    <a:pt x="5196" y="1168"/>
                    <a:pt x="5196" y="2627"/>
                  </a:cubicBezTo>
                  <a:cubicBezTo>
                    <a:pt x="5254" y="4028"/>
                    <a:pt x="4028" y="5254"/>
                    <a:pt x="2569" y="5254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0" name="Google Shape;5770;p15"/>
            <p:cNvSpPr/>
            <p:nvPr/>
          </p:nvSpPr>
          <p:spPr>
            <a:xfrm>
              <a:off x="5562550" y="3638200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9" y="0"/>
                    <a:pt x="5196" y="1168"/>
                    <a:pt x="5254" y="2569"/>
                  </a:cubicBezTo>
                  <a:cubicBezTo>
                    <a:pt x="5254" y="4028"/>
                    <a:pt x="4029" y="5254"/>
                    <a:pt x="2628" y="5195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168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1" name="Google Shape;5771;p15"/>
            <p:cNvSpPr/>
            <p:nvPr/>
          </p:nvSpPr>
          <p:spPr>
            <a:xfrm>
              <a:off x="5073700" y="1188100"/>
              <a:ext cx="129900" cy="128425"/>
            </a:xfrm>
            <a:custGeom>
              <a:avLst/>
              <a:gdLst/>
              <a:ahLst/>
              <a:cxnLst/>
              <a:rect l="l" t="t" r="r" b="b"/>
              <a:pathLst>
                <a:path w="5196" h="5137" extrusionOk="0">
                  <a:moveTo>
                    <a:pt x="2569" y="0"/>
                  </a:moveTo>
                  <a:cubicBezTo>
                    <a:pt x="4028" y="0"/>
                    <a:pt x="5196" y="1226"/>
                    <a:pt x="5196" y="2627"/>
                  </a:cubicBezTo>
                  <a:cubicBezTo>
                    <a:pt x="5137" y="3969"/>
                    <a:pt x="3970" y="5137"/>
                    <a:pt x="2569" y="5137"/>
                  </a:cubicBezTo>
                  <a:cubicBezTo>
                    <a:pt x="1168" y="5137"/>
                    <a:pt x="1" y="3911"/>
                    <a:pt x="1" y="2510"/>
                  </a:cubicBezTo>
                  <a:cubicBezTo>
                    <a:pt x="59" y="1109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2" name="Google Shape;5772;p15"/>
            <p:cNvSpPr/>
            <p:nvPr/>
          </p:nvSpPr>
          <p:spPr>
            <a:xfrm>
              <a:off x="5320325" y="1430325"/>
              <a:ext cx="129900" cy="128450"/>
            </a:xfrm>
            <a:custGeom>
              <a:avLst/>
              <a:gdLst/>
              <a:ahLst/>
              <a:cxnLst/>
              <a:rect l="l" t="t" r="r" b="b"/>
              <a:pathLst>
                <a:path w="5196" h="5138" extrusionOk="0">
                  <a:moveTo>
                    <a:pt x="5137" y="2627"/>
                  </a:moveTo>
                  <a:cubicBezTo>
                    <a:pt x="5137" y="4028"/>
                    <a:pt x="3970" y="5137"/>
                    <a:pt x="2569" y="5137"/>
                  </a:cubicBezTo>
                  <a:cubicBezTo>
                    <a:pt x="1168" y="5137"/>
                    <a:pt x="0" y="3912"/>
                    <a:pt x="0" y="2511"/>
                  </a:cubicBezTo>
                  <a:cubicBezTo>
                    <a:pt x="59" y="1110"/>
                    <a:pt x="1285" y="1"/>
                    <a:pt x="2627" y="1"/>
                  </a:cubicBezTo>
                  <a:cubicBezTo>
                    <a:pt x="4028" y="59"/>
                    <a:pt x="5195" y="1226"/>
                    <a:pt x="5137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3" name="Google Shape;5773;p15"/>
            <p:cNvSpPr/>
            <p:nvPr/>
          </p:nvSpPr>
          <p:spPr>
            <a:xfrm>
              <a:off x="1886675" y="1920650"/>
              <a:ext cx="128450" cy="126975"/>
            </a:xfrm>
            <a:custGeom>
              <a:avLst/>
              <a:gdLst/>
              <a:ahLst/>
              <a:cxnLst/>
              <a:rect l="l" t="t" r="r" b="b"/>
              <a:pathLst>
                <a:path w="5138" h="5079" extrusionOk="0">
                  <a:moveTo>
                    <a:pt x="2569" y="0"/>
                  </a:moveTo>
                  <a:cubicBezTo>
                    <a:pt x="3970" y="0"/>
                    <a:pt x="5079" y="1109"/>
                    <a:pt x="5079" y="2510"/>
                  </a:cubicBezTo>
                  <a:cubicBezTo>
                    <a:pt x="5137" y="3969"/>
                    <a:pt x="3970" y="5078"/>
                    <a:pt x="2569" y="5078"/>
                  </a:cubicBezTo>
                  <a:cubicBezTo>
                    <a:pt x="1168" y="5078"/>
                    <a:pt x="59" y="3969"/>
                    <a:pt x="1" y="2568"/>
                  </a:cubicBezTo>
                  <a:cubicBezTo>
                    <a:pt x="1" y="1168"/>
                    <a:pt x="1110" y="59"/>
                    <a:pt x="256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4" name="Google Shape;5774;p15"/>
            <p:cNvSpPr/>
            <p:nvPr/>
          </p:nvSpPr>
          <p:spPr>
            <a:xfrm>
              <a:off x="5812100" y="2904175"/>
              <a:ext cx="125525" cy="127000"/>
            </a:xfrm>
            <a:custGeom>
              <a:avLst/>
              <a:gdLst/>
              <a:ahLst/>
              <a:cxnLst/>
              <a:rect l="l" t="t" r="r" b="b"/>
              <a:pathLst>
                <a:path w="5021" h="5080" extrusionOk="0">
                  <a:moveTo>
                    <a:pt x="2510" y="5021"/>
                  </a:moveTo>
                  <a:cubicBezTo>
                    <a:pt x="1109" y="5079"/>
                    <a:pt x="0" y="3970"/>
                    <a:pt x="0" y="2511"/>
                  </a:cubicBezTo>
                  <a:cubicBezTo>
                    <a:pt x="0" y="1110"/>
                    <a:pt x="1051" y="1"/>
                    <a:pt x="2510" y="1"/>
                  </a:cubicBezTo>
                  <a:cubicBezTo>
                    <a:pt x="3911" y="1"/>
                    <a:pt x="5020" y="1052"/>
                    <a:pt x="5020" y="2452"/>
                  </a:cubicBezTo>
                  <a:cubicBezTo>
                    <a:pt x="5020" y="3912"/>
                    <a:pt x="3969" y="5021"/>
                    <a:pt x="2510" y="50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5" name="Google Shape;5775;p15"/>
            <p:cNvSpPr/>
            <p:nvPr/>
          </p:nvSpPr>
          <p:spPr>
            <a:xfrm>
              <a:off x="5810625" y="2660475"/>
              <a:ext cx="127000" cy="127000"/>
            </a:xfrm>
            <a:custGeom>
              <a:avLst/>
              <a:gdLst/>
              <a:ahLst/>
              <a:cxnLst/>
              <a:rect l="l" t="t" r="r" b="b"/>
              <a:pathLst>
                <a:path w="5080" h="5080" extrusionOk="0">
                  <a:moveTo>
                    <a:pt x="2569" y="5079"/>
                  </a:moveTo>
                  <a:cubicBezTo>
                    <a:pt x="1168" y="5079"/>
                    <a:pt x="59" y="3970"/>
                    <a:pt x="1" y="2569"/>
                  </a:cubicBezTo>
                  <a:cubicBezTo>
                    <a:pt x="1" y="1168"/>
                    <a:pt x="1110" y="59"/>
                    <a:pt x="2569" y="1"/>
                  </a:cubicBezTo>
                  <a:cubicBezTo>
                    <a:pt x="3970" y="1"/>
                    <a:pt x="5079" y="1110"/>
                    <a:pt x="5079" y="2569"/>
                  </a:cubicBezTo>
                  <a:cubicBezTo>
                    <a:pt x="5079" y="3970"/>
                    <a:pt x="3970" y="5079"/>
                    <a:pt x="2569" y="50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6" name="Google Shape;5776;p15"/>
            <p:cNvSpPr/>
            <p:nvPr/>
          </p:nvSpPr>
          <p:spPr>
            <a:xfrm>
              <a:off x="4581925" y="4623200"/>
              <a:ext cx="127000" cy="126975"/>
            </a:xfrm>
            <a:custGeom>
              <a:avLst/>
              <a:gdLst/>
              <a:ahLst/>
              <a:cxnLst/>
              <a:rect l="l" t="t" r="r" b="b"/>
              <a:pathLst>
                <a:path w="5080" h="5079" extrusionOk="0">
                  <a:moveTo>
                    <a:pt x="5079" y="2510"/>
                  </a:moveTo>
                  <a:cubicBezTo>
                    <a:pt x="5079" y="3911"/>
                    <a:pt x="3970" y="5020"/>
                    <a:pt x="2569" y="5079"/>
                  </a:cubicBezTo>
                  <a:cubicBezTo>
                    <a:pt x="1168" y="5079"/>
                    <a:pt x="1" y="3969"/>
                    <a:pt x="1" y="2569"/>
                  </a:cubicBezTo>
                  <a:cubicBezTo>
                    <a:pt x="1" y="1109"/>
                    <a:pt x="1110" y="0"/>
                    <a:pt x="2511" y="0"/>
                  </a:cubicBezTo>
                  <a:cubicBezTo>
                    <a:pt x="3912" y="0"/>
                    <a:pt x="5021" y="1109"/>
                    <a:pt x="5079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7" name="Google Shape;5777;p15"/>
            <p:cNvSpPr/>
            <p:nvPr/>
          </p:nvSpPr>
          <p:spPr>
            <a:xfrm>
              <a:off x="3849400" y="694850"/>
              <a:ext cx="126975" cy="127000"/>
            </a:xfrm>
            <a:custGeom>
              <a:avLst/>
              <a:gdLst/>
              <a:ahLst/>
              <a:cxnLst/>
              <a:rect l="l" t="t" r="r" b="b"/>
              <a:pathLst>
                <a:path w="5079" h="5080" extrusionOk="0">
                  <a:moveTo>
                    <a:pt x="2510" y="59"/>
                  </a:moveTo>
                  <a:cubicBezTo>
                    <a:pt x="3911" y="1"/>
                    <a:pt x="5078" y="1110"/>
                    <a:pt x="5078" y="2569"/>
                  </a:cubicBezTo>
                  <a:cubicBezTo>
                    <a:pt x="5078" y="3970"/>
                    <a:pt x="3969" y="5079"/>
                    <a:pt x="2510" y="5079"/>
                  </a:cubicBezTo>
                  <a:cubicBezTo>
                    <a:pt x="1109" y="5079"/>
                    <a:pt x="58" y="3970"/>
                    <a:pt x="0" y="2628"/>
                  </a:cubicBezTo>
                  <a:cubicBezTo>
                    <a:pt x="0" y="1168"/>
                    <a:pt x="1109" y="59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8" name="Google Shape;5778;p15"/>
            <p:cNvSpPr/>
            <p:nvPr/>
          </p:nvSpPr>
          <p:spPr>
            <a:xfrm>
              <a:off x="36027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5020" y="2452"/>
                  </a:moveTo>
                  <a:cubicBezTo>
                    <a:pt x="5020" y="3911"/>
                    <a:pt x="3970" y="5020"/>
                    <a:pt x="2510" y="5020"/>
                  </a:cubicBezTo>
                  <a:cubicBezTo>
                    <a:pt x="1109" y="5020"/>
                    <a:pt x="59" y="3911"/>
                    <a:pt x="0" y="2510"/>
                  </a:cubicBezTo>
                  <a:cubicBezTo>
                    <a:pt x="0" y="1109"/>
                    <a:pt x="1109" y="0"/>
                    <a:pt x="2510" y="0"/>
                  </a:cubicBezTo>
                  <a:cubicBezTo>
                    <a:pt x="3911" y="0"/>
                    <a:pt x="5020" y="1051"/>
                    <a:pt x="5020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9" name="Google Shape;5779;p15"/>
            <p:cNvSpPr/>
            <p:nvPr/>
          </p:nvSpPr>
          <p:spPr>
            <a:xfrm>
              <a:off x="2867300" y="4620275"/>
              <a:ext cx="124075" cy="124075"/>
            </a:xfrm>
            <a:custGeom>
              <a:avLst/>
              <a:gdLst/>
              <a:ahLst/>
              <a:cxnLst/>
              <a:rect l="l" t="t" r="r" b="b"/>
              <a:pathLst>
                <a:path w="4963" h="4963" extrusionOk="0">
                  <a:moveTo>
                    <a:pt x="2511" y="4962"/>
                  </a:moveTo>
                  <a:cubicBezTo>
                    <a:pt x="1110" y="4962"/>
                    <a:pt x="1" y="3853"/>
                    <a:pt x="1" y="2452"/>
                  </a:cubicBezTo>
                  <a:cubicBezTo>
                    <a:pt x="1" y="1110"/>
                    <a:pt x="1110" y="1"/>
                    <a:pt x="2511" y="1"/>
                  </a:cubicBezTo>
                  <a:cubicBezTo>
                    <a:pt x="3911" y="1"/>
                    <a:pt x="4962" y="1110"/>
                    <a:pt x="4962" y="2510"/>
                  </a:cubicBezTo>
                  <a:cubicBezTo>
                    <a:pt x="4962" y="3911"/>
                    <a:pt x="3911" y="4962"/>
                    <a:pt x="2511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0" name="Google Shape;5780;p15"/>
            <p:cNvSpPr/>
            <p:nvPr/>
          </p:nvSpPr>
          <p:spPr>
            <a:xfrm>
              <a:off x="5812100" y="2415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0" y="1"/>
                  </a:moveTo>
                  <a:cubicBezTo>
                    <a:pt x="3853" y="1"/>
                    <a:pt x="4962" y="1110"/>
                    <a:pt x="4962" y="2511"/>
                  </a:cubicBezTo>
                  <a:cubicBezTo>
                    <a:pt x="5020" y="3853"/>
                    <a:pt x="3911" y="4962"/>
                    <a:pt x="2510" y="4962"/>
                  </a:cubicBezTo>
                  <a:cubicBezTo>
                    <a:pt x="1109" y="5021"/>
                    <a:pt x="0" y="3912"/>
                    <a:pt x="0" y="2511"/>
                  </a:cubicBezTo>
                  <a:cubicBezTo>
                    <a:pt x="0" y="1110"/>
                    <a:pt x="1109" y="1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1" name="Google Shape;5781;p15"/>
            <p:cNvSpPr/>
            <p:nvPr/>
          </p:nvSpPr>
          <p:spPr>
            <a:xfrm>
              <a:off x="5812100" y="3152250"/>
              <a:ext cx="125525" cy="124075"/>
            </a:xfrm>
            <a:custGeom>
              <a:avLst/>
              <a:gdLst/>
              <a:ahLst/>
              <a:cxnLst/>
              <a:rect l="l" t="t" r="r" b="b"/>
              <a:pathLst>
                <a:path w="5021" h="4963" extrusionOk="0">
                  <a:moveTo>
                    <a:pt x="2452" y="4962"/>
                  </a:moveTo>
                  <a:cubicBezTo>
                    <a:pt x="1109" y="4904"/>
                    <a:pt x="0" y="3795"/>
                    <a:pt x="59" y="2394"/>
                  </a:cubicBezTo>
                  <a:cubicBezTo>
                    <a:pt x="59" y="1052"/>
                    <a:pt x="1168" y="1"/>
                    <a:pt x="2510" y="1"/>
                  </a:cubicBezTo>
                  <a:cubicBezTo>
                    <a:pt x="3911" y="1"/>
                    <a:pt x="5020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2" name="Google Shape;5782;p15"/>
            <p:cNvSpPr/>
            <p:nvPr/>
          </p:nvSpPr>
          <p:spPr>
            <a:xfrm>
              <a:off x="2378450" y="1186625"/>
              <a:ext cx="124075" cy="122600"/>
            </a:xfrm>
            <a:custGeom>
              <a:avLst/>
              <a:gdLst/>
              <a:ahLst/>
              <a:cxnLst/>
              <a:rect l="l" t="t" r="r" b="b"/>
              <a:pathLst>
                <a:path w="4963" h="4904" extrusionOk="0">
                  <a:moveTo>
                    <a:pt x="2452" y="4904"/>
                  </a:moveTo>
                  <a:cubicBezTo>
                    <a:pt x="1110" y="4904"/>
                    <a:pt x="1" y="3853"/>
                    <a:pt x="1" y="2452"/>
                  </a:cubicBezTo>
                  <a:cubicBezTo>
                    <a:pt x="1" y="1110"/>
                    <a:pt x="1110" y="1"/>
                    <a:pt x="2510" y="1"/>
                  </a:cubicBezTo>
                  <a:cubicBezTo>
                    <a:pt x="3853" y="1"/>
                    <a:pt x="4962" y="1110"/>
                    <a:pt x="4962" y="2511"/>
                  </a:cubicBezTo>
                  <a:cubicBezTo>
                    <a:pt x="4904" y="3853"/>
                    <a:pt x="3795" y="4904"/>
                    <a:pt x="2452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3" name="Google Shape;5783;p15"/>
            <p:cNvSpPr/>
            <p:nvPr/>
          </p:nvSpPr>
          <p:spPr>
            <a:xfrm>
              <a:off x="40930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1" y="0"/>
                  </a:moveTo>
                  <a:cubicBezTo>
                    <a:pt x="3912" y="59"/>
                    <a:pt x="5021" y="1168"/>
                    <a:pt x="4962" y="2569"/>
                  </a:cubicBezTo>
                  <a:cubicBezTo>
                    <a:pt x="4962" y="3911"/>
                    <a:pt x="3853" y="5020"/>
                    <a:pt x="2452" y="4962"/>
                  </a:cubicBezTo>
                  <a:cubicBezTo>
                    <a:pt x="1052" y="4962"/>
                    <a:pt x="1" y="3853"/>
                    <a:pt x="1" y="2510"/>
                  </a:cubicBezTo>
                  <a:cubicBezTo>
                    <a:pt x="1" y="1109"/>
                    <a:pt x="1110" y="0"/>
                    <a:pt x="25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4" name="Google Shape;5784;p15"/>
            <p:cNvSpPr/>
            <p:nvPr/>
          </p:nvSpPr>
          <p:spPr>
            <a:xfrm>
              <a:off x="1885225" y="3641100"/>
              <a:ext cx="124050" cy="124075"/>
            </a:xfrm>
            <a:custGeom>
              <a:avLst/>
              <a:gdLst/>
              <a:ahLst/>
              <a:cxnLst/>
              <a:rect l="l" t="t" r="r" b="b"/>
              <a:pathLst>
                <a:path w="4962" h="4963" extrusionOk="0">
                  <a:moveTo>
                    <a:pt x="2452" y="1"/>
                  </a:moveTo>
                  <a:cubicBezTo>
                    <a:pt x="3853" y="1"/>
                    <a:pt x="4962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ubicBezTo>
                    <a:pt x="1051" y="4962"/>
                    <a:pt x="0" y="3853"/>
                    <a:pt x="0" y="2453"/>
                  </a:cubicBezTo>
                  <a:cubicBezTo>
                    <a:pt x="0" y="1110"/>
                    <a:pt x="1109" y="1"/>
                    <a:pt x="24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5" name="Google Shape;5785;p15"/>
            <p:cNvSpPr/>
            <p:nvPr/>
          </p:nvSpPr>
          <p:spPr>
            <a:xfrm>
              <a:off x="5318875" y="4129975"/>
              <a:ext cx="124050" cy="125500"/>
            </a:xfrm>
            <a:custGeom>
              <a:avLst/>
              <a:gdLst/>
              <a:ahLst/>
              <a:cxnLst/>
              <a:rect l="l" t="t" r="r" b="b"/>
              <a:pathLst>
                <a:path w="4962" h="5020" extrusionOk="0">
                  <a:moveTo>
                    <a:pt x="58" y="2510"/>
                  </a:moveTo>
                  <a:cubicBezTo>
                    <a:pt x="58" y="1109"/>
                    <a:pt x="1167" y="0"/>
                    <a:pt x="2568" y="58"/>
                  </a:cubicBezTo>
                  <a:cubicBezTo>
                    <a:pt x="3911" y="117"/>
                    <a:pt x="4962" y="1226"/>
                    <a:pt x="4962" y="2568"/>
                  </a:cubicBezTo>
                  <a:cubicBezTo>
                    <a:pt x="4962" y="3911"/>
                    <a:pt x="3794" y="5020"/>
                    <a:pt x="2452" y="5020"/>
                  </a:cubicBezTo>
                  <a:cubicBezTo>
                    <a:pt x="1109" y="4962"/>
                    <a:pt x="0" y="3853"/>
                    <a:pt x="58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6" name="Google Shape;5786;p15"/>
            <p:cNvSpPr/>
            <p:nvPr/>
          </p:nvSpPr>
          <p:spPr>
            <a:xfrm>
              <a:off x="3357625" y="696325"/>
              <a:ext cx="124050" cy="124050"/>
            </a:xfrm>
            <a:custGeom>
              <a:avLst/>
              <a:gdLst/>
              <a:ahLst/>
              <a:cxnLst/>
              <a:rect l="l" t="t" r="r" b="b"/>
              <a:pathLst>
                <a:path w="4962" h="4962" extrusionOk="0">
                  <a:moveTo>
                    <a:pt x="2510" y="4962"/>
                  </a:moveTo>
                  <a:cubicBezTo>
                    <a:pt x="1168" y="4962"/>
                    <a:pt x="59" y="3853"/>
                    <a:pt x="0" y="2510"/>
                  </a:cubicBezTo>
                  <a:cubicBezTo>
                    <a:pt x="0" y="1168"/>
                    <a:pt x="1109" y="59"/>
                    <a:pt x="2452" y="59"/>
                  </a:cubicBezTo>
                  <a:cubicBezTo>
                    <a:pt x="3794" y="0"/>
                    <a:pt x="4903" y="1109"/>
                    <a:pt x="4903" y="2452"/>
                  </a:cubicBezTo>
                  <a:cubicBezTo>
                    <a:pt x="4962" y="3794"/>
                    <a:pt x="3853" y="4903"/>
                    <a:pt x="2510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7" name="Google Shape;5787;p15"/>
            <p:cNvSpPr/>
            <p:nvPr/>
          </p:nvSpPr>
          <p:spPr>
            <a:xfrm>
              <a:off x="5076625" y="43780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1" y="2393"/>
                  </a:moveTo>
                  <a:cubicBezTo>
                    <a:pt x="59" y="1051"/>
                    <a:pt x="1226" y="0"/>
                    <a:pt x="2511" y="0"/>
                  </a:cubicBezTo>
                  <a:cubicBezTo>
                    <a:pt x="3853" y="58"/>
                    <a:pt x="4962" y="1226"/>
                    <a:pt x="4904" y="2510"/>
                  </a:cubicBezTo>
                  <a:cubicBezTo>
                    <a:pt x="4904" y="3852"/>
                    <a:pt x="3736" y="4962"/>
                    <a:pt x="2394" y="4903"/>
                  </a:cubicBezTo>
                  <a:cubicBezTo>
                    <a:pt x="1051" y="4903"/>
                    <a:pt x="1" y="3736"/>
                    <a:pt x="1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8" name="Google Shape;5788;p15"/>
            <p:cNvSpPr/>
            <p:nvPr/>
          </p:nvSpPr>
          <p:spPr>
            <a:xfrm>
              <a:off x="4830000" y="944400"/>
              <a:ext cx="122625" cy="122600"/>
            </a:xfrm>
            <a:custGeom>
              <a:avLst/>
              <a:gdLst/>
              <a:ahLst/>
              <a:cxnLst/>
              <a:rect l="l" t="t" r="r" b="b"/>
              <a:pathLst>
                <a:path w="4905" h="4904" extrusionOk="0">
                  <a:moveTo>
                    <a:pt x="4904" y="2452"/>
                  </a:moveTo>
                  <a:cubicBezTo>
                    <a:pt x="4904" y="3794"/>
                    <a:pt x="3795" y="4903"/>
                    <a:pt x="2453" y="4903"/>
                  </a:cubicBezTo>
                  <a:cubicBezTo>
                    <a:pt x="1110" y="4903"/>
                    <a:pt x="1" y="3736"/>
                    <a:pt x="1" y="2452"/>
                  </a:cubicBezTo>
                  <a:cubicBezTo>
                    <a:pt x="1" y="1109"/>
                    <a:pt x="1168" y="0"/>
                    <a:pt x="2453" y="0"/>
                  </a:cubicBezTo>
                  <a:cubicBezTo>
                    <a:pt x="3795" y="0"/>
                    <a:pt x="4904" y="1109"/>
                    <a:pt x="4904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9" name="Google Shape;5789;p15"/>
            <p:cNvSpPr/>
            <p:nvPr/>
          </p:nvSpPr>
          <p:spPr>
            <a:xfrm>
              <a:off x="2131825" y="14332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3" y="4904"/>
                  </a:moveTo>
                  <a:cubicBezTo>
                    <a:pt x="1110" y="4904"/>
                    <a:pt x="1" y="3795"/>
                    <a:pt x="1" y="2452"/>
                  </a:cubicBezTo>
                  <a:cubicBezTo>
                    <a:pt x="59" y="1109"/>
                    <a:pt x="1168" y="0"/>
                    <a:pt x="2511" y="0"/>
                  </a:cubicBezTo>
                  <a:cubicBezTo>
                    <a:pt x="3853" y="59"/>
                    <a:pt x="4962" y="1168"/>
                    <a:pt x="4904" y="2510"/>
                  </a:cubicBezTo>
                  <a:cubicBezTo>
                    <a:pt x="4904" y="3853"/>
                    <a:pt x="3795" y="4962"/>
                    <a:pt x="2453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0" name="Google Shape;5790;p15"/>
            <p:cNvSpPr/>
            <p:nvPr/>
          </p:nvSpPr>
          <p:spPr>
            <a:xfrm>
              <a:off x="5565475" y="1679875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2" y="0"/>
                  </a:moveTo>
                  <a:cubicBezTo>
                    <a:pt x="3795" y="0"/>
                    <a:pt x="4962" y="1109"/>
                    <a:pt x="4962" y="2452"/>
                  </a:cubicBezTo>
                  <a:cubicBezTo>
                    <a:pt x="4962" y="3794"/>
                    <a:pt x="3853" y="4903"/>
                    <a:pt x="2511" y="4903"/>
                  </a:cubicBezTo>
                  <a:cubicBezTo>
                    <a:pt x="1168" y="4962"/>
                    <a:pt x="59" y="3852"/>
                    <a:pt x="59" y="2510"/>
                  </a:cubicBezTo>
                  <a:cubicBezTo>
                    <a:pt x="1" y="1167"/>
                    <a:pt x="1110" y="58"/>
                    <a:pt x="245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1" name="Google Shape;5791;p15"/>
            <p:cNvSpPr/>
            <p:nvPr/>
          </p:nvSpPr>
          <p:spPr>
            <a:xfrm>
              <a:off x="3847925" y="4868350"/>
              <a:ext cx="121150" cy="121150"/>
            </a:xfrm>
            <a:custGeom>
              <a:avLst/>
              <a:gdLst/>
              <a:ahLst/>
              <a:cxnLst/>
              <a:rect l="l" t="t" r="r" b="b"/>
              <a:pathLst>
                <a:path w="4846" h="4846" extrusionOk="0">
                  <a:moveTo>
                    <a:pt x="4845" y="2394"/>
                  </a:moveTo>
                  <a:cubicBezTo>
                    <a:pt x="4845" y="3736"/>
                    <a:pt x="3795" y="4845"/>
                    <a:pt x="2452" y="4845"/>
                  </a:cubicBezTo>
                  <a:cubicBezTo>
                    <a:pt x="1168" y="4845"/>
                    <a:pt x="59" y="3795"/>
                    <a:pt x="59" y="2452"/>
                  </a:cubicBezTo>
                  <a:cubicBezTo>
                    <a:pt x="1" y="1110"/>
                    <a:pt x="1110" y="59"/>
                    <a:pt x="2394" y="59"/>
                  </a:cubicBezTo>
                  <a:cubicBezTo>
                    <a:pt x="3736" y="1"/>
                    <a:pt x="4845" y="1110"/>
                    <a:pt x="4845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2" name="Google Shape;5792;p15"/>
            <p:cNvSpPr/>
            <p:nvPr/>
          </p:nvSpPr>
          <p:spPr>
            <a:xfrm>
              <a:off x="1644450" y="2660475"/>
              <a:ext cx="119675" cy="119700"/>
            </a:xfrm>
            <a:custGeom>
              <a:avLst/>
              <a:gdLst/>
              <a:ahLst/>
              <a:cxnLst/>
              <a:rect l="l" t="t" r="r" b="b"/>
              <a:pathLst>
                <a:path w="4787" h="4788" extrusionOk="0">
                  <a:moveTo>
                    <a:pt x="2393" y="1"/>
                  </a:moveTo>
                  <a:cubicBezTo>
                    <a:pt x="3678" y="1"/>
                    <a:pt x="4787" y="1052"/>
                    <a:pt x="4787" y="2394"/>
                  </a:cubicBezTo>
                  <a:cubicBezTo>
                    <a:pt x="4787" y="3678"/>
                    <a:pt x="3736" y="4787"/>
                    <a:pt x="2393" y="4787"/>
                  </a:cubicBezTo>
                  <a:cubicBezTo>
                    <a:pt x="1109" y="4787"/>
                    <a:pt x="0" y="3737"/>
                    <a:pt x="0" y="2394"/>
                  </a:cubicBezTo>
                  <a:cubicBezTo>
                    <a:pt x="0" y="1110"/>
                    <a:pt x="1051" y="1"/>
                    <a:pt x="23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3" name="Google Shape;5793;p15"/>
            <p:cNvSpPr/>
            <p:nvPr/>
          </p:nvSpPr>
          <p:spPr>
            <a:xfrm>
              <a:off x="3605700" y="4868350"/>
              <a:ext cx="121125" cy="121150"/>
            </a:xfrm>
            <a:custGeom>
              <a:avLst/>
              <a:gdLst/>
              <a:ahLst/>
              <a:cxnLst/>
              <a:rect l="l" t="t" r="r" b="b"/>
              <a:pathLst>
                <a:path w="4845" h="4846" extrusionOk="0">
                  <a:moveTo>
                    <a:pt x="4787" y="2394"/>
                  </a:moveTo>
                  <a:cubicBezTo>
                    <a:pt x="4845" y="3736"/>
                    <a:pt x="3736" y="4845"/>
                    <a:pt x="2452" y="4845"/>
                  </a:cubicBezTo>
                  <a:cubicBezTo>
                    <a:pt x="1109" y="4845"/>
                    <a:pt x="59" y="3795"/>
                    <a:pt x="0" y="2452"/>
                  </a:cubicBezTo>
                  <a:cubicBezTo>
                    <a:pt x="0" y="1110"/>
                    <a:pt x="1051" y="59"/>
                    <a:pt x="2393" y="59"/>
                  </a:cubicBezTo>
                  <a:cubicBezTo>
                    <a:pt x="3736" y="1"/>
                    <a:pt x="4787" y="1110"/>
                    <a:pt x="4787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4" name="Google Shape;5794;p15"/>
            <p:cNvSpPr/>
            <p:nvPr/>
          </p:nvSpPr>
          <p:spPr>
            <a:xfrm>
              <a:off x="4342625" y="699250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8"/>
                  </a:moveTo>
                  <a:cubicBezTo>
                    <a:pt x="1051" y="4728"/>
                    <a:pt x="59" y="3736"/>
                    <a:pt x="59" y="2393"/>
                  </a:cubicBezTo>
                  <a:cubicBezTo>
                    <a:pt x="0" y="1051"/>
                    <a:pt x="1051" y="0"/>
                    <a:pt x="2452" y="0"/>
                  </a:cubicBezTo>
                  <a:cubicBezTo>
                    <a:pt x="3736" y="58"/>
                    <a:pt x="4787" y="1051"/>
                    <a:pt x="4728" y="2393"/>
                  </a:cubicBezTo>
                  <a:cubicBezTo>
                    <a:pt x="4728" y="3736"/>
                    <a:pt x="3736" y="4728"/>
                    <a:pt x="2393" y="47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5" name="Google Shape;5795;p15"/>
            <p:cNvSpPr/>
            <p:nvPr/>
          </p:nvSpPr>
          <p:spPr>
            <a:xfrm>
              <a:off x="5568400" y="38906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8" y="2393"/>
                  </a:moveTo>
                  <a:cubicBezTo>
                    <a:pt x="4728" y="3736"/>
                    <a:pt x="3736" y="4728"/>
                    <a:pt x="2394" y="4728"/>
                  </a:cubicBezTo>
                  <a:cubicBezTo>
                    <a:pt x="1051" y="4728"/>
                    <a:pt x="0" y="3678"/>
                    <a:pt x="0" y="2335"/>
                  </a:cubicBezTo>
                  <a:cubicBezTo>
                    <a:pt x="59" y="1051"/>
                    <a:pt x="1109" y="0"/>
                    <a:pt x="2394" y="0"/>
                  </a:cubicBezTo>
                  <a:cubicBezTo>
                    <a:pt x="3736" y="59"/>
                    <a:pt x="4728" y="1051"/>
                    <a:pt x="4728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6" name="Google Shape;5796;p15"/>
            <p:cNvSpPr/>
            <p:nvPr/>
          </p:nvSpPr>
          <p:spPr>
            <a:xfrm>
              <a:off x="2134750" y="41343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9" y="2393"/>
                  </a:moveTo>
                  <a:cubicBezTo>
                    <a:pt x="4670" y="3678"/>
                    <a:pt x="3678" y="4728"/>
                    <a:pt x="2336" y="4670"/>
                  </a:cubicBezTo>
                  <a:cubicBezTo>
                    <a:pt x="993" y="4670"/>
                    <a:pt x="1" y="3619"/>
                    <a:pt x="1" y="2277"/>
                  </a:cubicBezTo>
                  <a:cubicBezTo>
                    <a:pt x="59" y="992"/>
                    <a:pt x="1051" y="0"/>
                    <a:pt x="2394" y="0"/>
                  </a:cubicBezTo>
                  <a:cubicBezTo>
                    <a:pt x="3736" y="0"/>
                    <a:pt x="4729" y="1051"/>
                    <a:pt x="4670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7" name="Google Shape;5797;p15"/>
            <p:cNvSpPr/>
            <p:nvPr/>
          </p:nvSpPr>
          <p:spPr>
            <a:xfrm>
              <a:off x="2381375" y="43809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5" y="4729"/>
                  </a:moveTo>
                  <a:cubicBezTo>
                    <a:pt x="993" y="4670"/>
                    <a:pt x="0" y="3678"/>
                    <a:pt x="0" y="2336"/>
                  </a:cubicBezTo>
                  <a:cubicBezTo>
                    <a:pt x="0" y="993"/>
                    <a:pt x="1109" y="1"/>
                    <a:pt x="2452" y="1"/>
                  </a:cubicBezTo>
                  <a:cubicBezTo>
                    <a:pt x="3736" y="59"/>
                    <a:pt x="4728" y="1110"/>
                    <a:pt x="4728" y="2394"/>
                  </a:cubicBezTo>
                  <a:cubicBezTo>
                    <a:pt x="4670" y="3736"/>
                    <a:pt x="3619" y="4729"/>
                    <a:pt x="2335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8" name="Google Shape;5798;p15"/>
            <p:cNvSpPr/>
            <p:nvPr/>
          </p:nvSpPr>
          <p:spPr>
            <a:xfrm>
              <a:off x="4097450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2336" y="0"/>
                  </a:moveTo>
                  <a:cubicBezTo>
                    <a:pt x="3620" y="0"/>
                    <a:pt x="4671" y="993"/>
                    <a:pt x="4671" y="2277"/>
                  </a:cubicBezTo>
                  <a:cubicBezTo>
                    <a:pt x="4671" y="3619"/>
                    <a:pt x="3678" y="4612"/>
                    <a:pt x="2336" y="4670"/>
                  </a:cubicBezTo>
                  <a:cubicBezTo>
                    <a:pt x="1052" y="4670"/>
                    <a:pt x="1" y="3619"/>
                    <a:pt x="1" y="2335"/>
                  </a:cubicBezTo>
                  <a:cubicBezTo>
                    <a:pt x="1" y="993"/>
                    <a:pt x="993" y="0"/>
                    <a:pt x="233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9" name="Google Shape;5799;p15"/>
            <p:cNvSpPr/>
            <p:nvPr/>
          </p:nvSpPr>
          <p:spPr>
            <a:xfrm>
              <a:off x="5815025" y="2171625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9"/>
                  </a:moveTo>
                  <a:cubicBezTo>
                    <a:pt x="1051" y="4729"/>
                    <a:pt x="0" y="3678"/>
                    <a:pt x="0" y="2336"/>
                  </a:cubicBezTo>
                  <a:cubicBezTo>
                    <a:pt x="58" y="1052"/>
                    <a:pt x="1051" y="1"/>
                    <a:pt x="2393" y="1"/>
                  </a:cubicBezTo>
                  <a:cubicBezTo>
                    <a:pt x="3736" y="1"/>
                    <a:pt x="4786" y="1052"/>
                    <a:pt x="4728" y="2394"/>
                  </a:cubicBezTo>
                  <a:cubicBezTo>
                    <a:pt x="4728" y="3737"/>
                    <a:pt x="3677" y="4729"/>
                    <a:pt x="239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0" name="Google Shape;5800;p15"/>
            <p:cNvSpPr/>
            <p:nvPr/>
          </p:nvSpPr>
          <p:spPr>
            <a:xfrm>
              <a:off x="5816475" y="33988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0"/>
                  </a:moveTo>
                  <a:cubicBezTo>
                    <a:pt x="3619" y="0"/>
                    <a:pt x="4670" y="993"/>
                    <a:pt x="4670" y="2335"/>
                  </a:cubicBezTo>
                  <a:cubicBezTo>
                    <a:pt x="4670" y="3619"/>
                    <a:pt x="3619" y="4670"/>
                    <a:pt x="2335" y="4670"/>
                  </a:cubicBezTo>
                  <a:cubicBezTo>
                    <a:pt x="993" y="4670"/>
                    <a:pt x="0" y="3619"/>
                    <a:pt x="0" y="2335"/>
                  </a:cubicBezTo>
                  <a:cubicBezTo>
                    <a:pt x="0" y="993"/>
                    <a:pt x="993" y="0"/>
                    <a:pt x="23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1" name="Google Shape;5801;p15"/>
            <p:cNvSpPr/>
            <p:nvPr/>
          </p:nvSpPr>
          <p:spPr>
            <a:xfrm>
              <a:off x="1644450" y="2907100"/>
              <a:ext cx="118225" cy="119675"/>
            </a:xfrm>
            <a:custGeom>
              <a:avLst/>
              <a:gdLst/>
              <a:ahLst/>
              <a:cxnLst/>
              <a:rect l="l" t="t" r="r" b="b"/>
              <a:pathLst>
                <a:path w="4729" h="4787" extrusionOk="0">
                  <a:moveTo>
                    <a:pt x="2335" y="59"/>
                  </a:moveTo>
                  <a:cubicBezTo>
                    <a:pt x="3678" y="1"/>
                    <a:pt x="4728" y="1051"/>
                    <a:pt x="4728" y="2394"/>
                  </a:cubicBezTo>
                  <a:cubicBezTo>
                    <a:pt x="4728" y="3736"/>
                    <a:pt x="3736" y="4729"/>
                    <a:pt x="2452" y="4787"/>
                  </a:cubicBezTo>
                  <a:cubicBezTo>
                    <a:pt x="1109" y="4787"/>
                    <a:pt x="0" y="3736"/>
                    <a:pt x="0" y="2394"/>
                  </a:cubicBezTo>
                  <a:cubicBezTo>
                    <a:pt x="0" y="1110"/>
                    <a:pt x="1051" y="59"/>
                    <a:pt x="233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2" name="Google Shape;5802;p15"/>
            <p:cNvSpPr/>
            <p:nvPr/>
          </p:nvSpPr>
          <p:spPr>
            <a:xfrm>
              <a:off x="2627975" y="9458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6" y="1"/>
                  </a:moveTo>
                  <a:cubicBezTo>
                    <a:pt x="3678" y="1"/>
                    <a:pt x="4729" y="1051"/>
                    <a:pt x="4729" y="2336"/>
                  </a:cubicBezTo>
                  <a:cubicBezTo>
                    <a:pt x="4729" y="3678"/>
                    <a:pt x="3678" y="4729"/>
                    <a:pt x="2336" y="4729"/>
                  </a:cubicBezTo>
                  <a:cubicBezTo>
                    <a:pt x="993" y="4729"/>
                    <a:pt x="1" y="3678"/>
                    <a:pt x="1" y="2394"/>
                  </a:cubicBezTo>
                  <a:cubicBezTo>
                    <a:pt x="1" y="1051"/>
                    <a:pt x="1052" y="59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3" name="Google Shape;5803;p15"/>
            <p:cNvSpPr/>
            <p:nvPr/>
          </p:nvSpPr>
          <p:spPr>
            <a:xfrm>
              <a:off x="1645900" y="2419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1"/>
                  </a:moveTo>
                  <a:cubicBezTo>
                    <a:pt x="3678" y="1"/>
                    <a:pt x="4670" y="993"/>
                    <a:pt x="4670" y="2336"/>
                  </a:cubicBezTo>
                  <a:cubicBezTo>
                    <a:pt x="4670" y="3620"/>
                    <a:pt x="3620" y="4670"/>
                    <a:pt x="2335" y="4670"/>
                  </a:cubicBezTo>
                  <a:cubicBezTo>
                    <a:pt x="993" y="4670"/>
                    <a:pt x="1" y="3620"/>
                    <a:pt x="1" y="2336"/>
                  </a:cubicBezTo>
                  <a:cubicBezTo>
                    <a:pt x="1" y="993"/>
                    <a:pt x="1051" y="1"/>
                    <a:pt x="23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4" name="Google Shape;5804;p15"/>
            <p:cNvSpPr/>
            <p:nvPr/>
          </p:nvSpPr>
          <p:spPr>
            <a:xfrm>
              <a:off x="3118300" y="700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277" y="4612"/>
                  </a:moveTo>
                  <a:cubicBezTo>
                    <a:pt x="993" y="4612"/>
                    <a:pt x="0" y="3561"/>
                    <a:pt x="0" y="2219"/>
                  </a:cubicBezTo>
                  <a:cubicBezTo>
                    <a:pt x="59" y="993"/>
                    <a:pt x="1109" y="0"/>
                    <a:pt x="2394" y="0"/>
                  </a:cubicBezTo>
                  <a:cubicBezTo>
                    <a:pt x="3678" y="0"/>
                    <a:pt x="4670" y="1109"/>
                    <a:pt x="4670" y="2394"/>
                  </a:cubicBezTo>
                  <a:cubicBezTo>
                    <a:pt x="4612" y="3678"/>
                    <a:pt x="3561" y="4670"/>
                    <a:pt x="2277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5" name="Google Shape;5805;p15"/>
            <p:cNvSpPr/>
            <p:nvPr/>
          </p:nvSpPr>
          <p:spPr>
            <a:xfrm>
              <a:off x="1645900" y="31551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4670" y="2335"/>
                  </a:moveTo>
                  <a:cubicBezTo>
                    <a:pt x="4670" y="3678"/>
                    <a:pt x="3620" y="4670"/>
                    <a:pt x="2277" y="4670"/>
                  </a:cubicBezTo>
                  <a:cubicBezTo>
                    <a:pt x="1051" y="4612"/>
                    <a:pt x="1" y="3620"/>
                    <a:pt x="1" y="2335"/>
                  </a:cubicBezTo>
                  <a:cubicBezTo>
                    <a:pt x="1" y="1051"/>
                    <a:pt x="1051" y="1"/>
                    <a:pt x="2394" y="59"/>
                  </a:cubicBezTo>
                  <a:cubicBezTo>
                    <a:pt x="3620" y="59"/>
                    <a:pt x="4670" y="1110"/>
                    <a:pt x="4670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6" name="Google Shape;5806;p15"/>
            <p:cNvSpPr/>
            <p:nvPr/>
          </p:nvSpPr>
          <p:spPr>
            <a:xfrm>
              <a:off x="1892525" y="1682775"/>
              <a:ext cx="116750" cy="116775"/>
            </a:xfrm>
            <a:custGeom>
              <a:avLst/>
              <a:gdLst/>
              <a:ahLst/>
              <a:cxnLst/>
              <a:rect l="l" t="t" r="r" b="b"/>
              <a:pathLst>
                <a:path w="4670" h="4671" extrusionOk="0">
                  <a:moveTo>
                    <a:pt x="4670" y="2336"/>
                  </a:moveTo>
                  <a:cubicBezTo>
                    <a:pt x="4670" y="3620"/>
                    <a:pt x="3619" y="4670"/>
                    <a:pt x="2277" y="4670"/>
                  </a:cubicBezTo>
                  <a:cubicBezTo>
                    <a:pt x="1051" y="4670"/>
                    <a:pt x="0" y="3620"/>
                    <a:pt x="0" y="2394"/>
                  </a:cubicBezTo>
                  <a:cubicBezTo>
                    <a:pt x="0" y="1051"/>
                    <a:pt x="1051" y="1"/>
                    <a:pt x="2335" y="59"/>
                  </a:cubicBezTo>
                  <a:cubicBezTo>
                    <a:pt x="3619" y="59"/>
                    <a:pt x="4611" y="1051"/>
                    <a:pt x="4670" y="23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7" name="Google Shape;5807;p15"/>
            <p:cNvSpPr/>
            <p:nvPr/>
          </p:nvSpPr>
          <p:spPr>
            <a:xfrm>
              <a:off x="4832925" y="4629025"/>
              <a:ext cx="116775" cy="115325"/>
            </a:xfrm>
            <a:custGeom>
              <a:avLst/>
              <a:gdLst/>
              <a:ahLst/>
              <a:cxnLst/>
              <a:rect l="l" t="t" r="r" b="b"/>
              <a:pathLst>
                <a:path w="4671" h="4613" extrusionOk="0">
                  <a:moveTo>
                    <a:pt x="2336" y="1"/>
                  </a:moveTo>
                  <a:cubicBezTo>
                    <a:pt x="3678" y="1"/>
                    <a:pt x="4670" y="1051"/>
                    <a:pt x="4670" y="2336"/>
                  </a:cubicBezTo>
                  <a:cubicBezTo>
                    <a:pt x="4670" y="3620"/>
                    <a:pt x="3620" y="4612"/>
                    <a:pt x="2336" y="4612"/>
                  </a:cubicBezTo>
                  <a:cubicBezTo>
                    <a:pt x="1051" y="4612"/>
                    <a:pt x="1" y="3561"/>
                    <a:pt x="59" y="2277"/>
                  </a:cubicBezTo>
                  <a:cubicBezTo>
                    <a:pt x="59" y="993"/>
                    <a:pt x="1110" y="1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8" name="Google Shape;5808;p15"/>
            <p:cNvSpPr/>
            <p:nvPr/>
          </p:nvSpPr>
          <p:spPr>
            <a:xfrm>
              <a:off x="3360525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4671" y="2335"/>
                  </a:moveTo>
                  <a:cubicBezTo>
                    <a:pt x="4671" y="3619"/>
                    <a:pt x="3620" y="4670"/>
                    <a:pt x="2277" y="4612"/>
                  </a:cubicBezTo>
                  <a:cubicBezTo>
                    <a:pt x="1052" y="4612"/>
                    <a:pt x="1" y="3561"/>
                    <a:pt x="1" y="2335"/>
                  </a:cubicBezTo>
                  <a:cubicBezTo>
                    <a:pt x="1" y="993"/>
                    <a:pt x="1052" y="0"/>
                    <a:pt x="2394" y="0"/>
                  </a:cubicBezTo>
                  <a:cubicBezTo>
                    <a:pt x="3678" y="0"/>
                    <a:pt x="4671" y="1051"/>
                    <a:pt x="4671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9" name="Google Shape;5809;p15"/>
            <p:cNvSpPr/>
            <p:nvPr/>
          </p:nvSpPr>
          <p:spPr>
            <a:xfrm>
              <a:off x="1889600" y="3890650"/>
              <a:ext cx="113850" cy="112375"/>
            </a:xfrm>
            <a:custGeom>
              <a:avLst/>
              <a:gdLst/>
              <a:ahLst/>
              <a:cxnLst/>
              <a:rect l="l" t="t" r="r" b="b"/>
              <a:pathLst>
                <a:path w="4554" h="4495" extrusionOk="0">
                  <a:moveTo>
                    <a:pt x="4553" y="2277"/>
                  </a:moveTo>
                  <a:cubicBezTo>
                    <a:pt x="4495" y="3503"/>
                    <a:pt x="3503" y="4495"/>
                    <a:pt x="2277" y="4495"/>
                  </a:cubicBezTo>
                  <a:cubicBezTo>
                    <a:pt x="993" y="4436"/>
                    <a:pt x="0" y="3386"/>
                    <a:pt x="59" y="2160"/>
                  </a:cubicBezTo>
                  <a:cubicBezTo>
                    <a:pt x="117" y="934"/>
                    <a:pt x="1109" y="0"/>
                    <a:pt x="2277" y="0"/>
                  </a:cubicBezTo>
                  <a:cubicBezTo>
                    <a:pt x="3561" y="0"/>
                    <a:pt x="4553" y="993"/>
                    <a:pt x="4553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0" name="Google Shape;5810;p15"/>
            <p:cNvSpPr/>
            <p:nvPr/>
          </p:nvSpPr>
          <p:spPr>
            <a:xfrm>
              <a:off x="4345525" y="4872725"/>
              <a:ext cx="112400" cy="112400"/>
            </a:xfrm>
            <a:custGeom>
              <a:avLst/>
              <a:gdLst/>
              <a:ahLst/>
              <a:cxnLst/>
              <a:rect l="l" t="t" r="r" b="b"/>
              <a:pathLst>
                <a:path w="4496" h="4496" extrusionOk="0">
                  <a:moveTo>
                    <a:pt x="2277" y="4495"/>
                  </a:moveTo>
                  <a:cubicBezTo>
                    <a:pt x="993" y="4495"/>
                    <a:pt x="1" y="3444"/>
                    <a:pt x="1" y="2219"/>
                  </a:cubicBezTo>
                  <a:cubicBezTo>
                    <a:pt x="59" y="993"/>
                    <a:pt x="1052" y="1"/>
                    <a:pt x="2336" y="1"/>
                  </a:cubicBezTo>
                  <a:cubicBezTo>
                    <a:pt x="3503" y="59"/>
                    <a:pt x="4495" y="1051"/>
                    <a:pt x="4495" y="2219"/>
                  </a:cubicBezTo>
                  <a:cubicBezTo>
                    <a:pt x="4495" y="3503"/>
                    <a:pt x="3503" y="4495"/>
                    <a:pt x="2277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1" name="Google Shape;5811;p15"/>
            <p:cNvSpPr/>
            <p:nvPr/>
          </p:nvSpPr>
          <p:spPr>
            <a:xfrm>
              <a:off x="2626525" y="4626125"/>
              <a:ext cx="112400" cy="112375"/>
            </a:xfrm>
            <a:custGeom>
              <a:avLst/>
              <a:gdLst/>
              <a:ahLst/>
              <a:cxnLst/>
              <a:rect l="l" t="t" r="r" b="b"/>
              <a:pathLst>
                <a:path w="4496" h="4495" extrusionOk="0">
                  <a:moveTo>
                    <a:pt x="2277" y="0"/>
                  </a:moveTo>
                  <a:cubicBezTo>
                    <a:pt x="3503" y="0"/>
                    <a:pt x="4495" y="1051"/>
                    <a:pt x="4495" y="2276"/>
                  </a:cubicBezTo>
                  <a:cubicBezTo>
                    <a:pt x="4495" y="3502"/>
                    <a:pt x="3444" y="4495"/>
                    <a:pt x="2219" y="4495"/>
                  </a:cubicBezTo>
                  <a:cubicBezTo>
                    <a:pt x="993" y="4495"/>
                    <a:pt x="59" y="3502"/>
                    <a:pt x="1" y="2276"/>
                  </a:cubicBezTo>
                  <a:cubicBezTo>
                    <a:pt x="1" y="1051"/>
                    <a:pt x="1051" y="0"/>
                    <a:pt x="227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2" name="Google Shape;5812;p15"/>
            <p:cNvSpPr/>
            <p:nvPr/>
          </p:nvSpPr>
          <p:spPr>
            <a:xfrm>
              <a:off x="5819400" y="1933775"/>
              <a:ext cx="110925" cy="109475"/>
            </a:xfrm>
            <a:custGeom>
              <a:avLst/>
              <a:gdLst/>
              <a:ahLst/>
              <a:cxnLst/>
              <a:rect l="l" t="t" r="r" b="b"/>
              <a:pathLst>
                <a:path w="4437" h="4379" extrusionOk="0">
                  <a:moveTo>
                    <a:pt x="4436" y="2160"/>
                  </a:moveTo>
                  <a:cubicBezTo>
                    <a:pt x="4436" y="3386"/>
                    <a:pt x="3502" y="4378"/>
                    <a:pt x="2277" y="4378"/>
                  </a:cubicBezTo>
                  <a:cubicBezTo>
                    <a:pt x="992" y="4378"/>
                    <a:pt x="0" y="3444"/>
                    <a:pt x="0" y="2160"/>
                  </a:cubicBezTo>
                  <a:cubicBezTo>
                    <a:pt x="0" y="934"/>
                    <a:pt x="992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3" name="Google Shape;5813;p15"/>
            <p:cNvSpPr/>
            <p:nvPr/>
          </p:nvSpPr>
          <p:spPr>
            <a:xfrm>
              <a:off x="5329075" y="1196850"/>
              <a:ext cx="110925" cy="110925"/>
            </a:xfrm>
            <a:custGeom>
              <a:avLst/>
              <a:gdLst/>
              <a:ahLst/>
              <a:cxnLst/>
              <a:rect l="l" t="t" r="r" b="b"/>
              <a:pathLst>
                <a:path w="4437" h="4437" extrusionOk="0">
                  <a:moveTo>
                    <a:pt x="4437" y="2218"/>
                  </a:moveTo>
                  <a:cubicBezTo>
                    <a:pt x="4437" y="3444"/>
                    <a:pt x="3503" y="4378"/>
                    <a:pt x="2277" y="4437"/>
                  </a:cubicBezTo>
                  <a:cubicBezTo>
                    <a:pt x="993" y="4437"/>
                    <a:pt x="1" y="3444"/>
                    <a:pt x="59" y="2160"/>
                  </a:cubicBezTo>
                  <a:cubicBezTo>
                    <a:pt x="59" y="934"/>
                    <a:pt x="1051" y="0"/>
                    <a:pt x="2277" y="0"/>
                  </a:cubicBezTo>
                  <a:cubicBezTo>
                    <a:pt x="3503" y="0"/>
                    <a:pt x="4437" y="993"/>
                    <a:pt x="4437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4" name="Google Shape;5814;p15"/>
            <p:cNvSpPr/>
            <p:nvPr/>
          </p:nvSpPr>
          <p:spPr>
            <a:xfrm>
              <a:off x="4593600" y="703625"/>
              <a:ext cx="110950" cy="109450"/>
            </a:xfrm>
            <a:custGeom>
              <a:avLst/>
              <a:gdLst/>
              <a:ahLst/>
              <a:cxnLst/>
              <a:rect l="l" t="t" r="r" b="b"/>
              <a:pathLst>
                <a:path w="4438" h="4378" extrusionOk="0">
                  <a:moveTo>
                    <a:pt x="4379" y="2218"/>
                  </a:moveTo>
                  <a:cubicBezTo>
                    <a:pt x="4379" y="3444"/>
                    <a:pt x="3445" y="4378"/>
                    <a:pt x="2219" y="4378"/>
                  </a:cubicBezTo>
                  <a:cubicBezTo>
                    <a:pt x="935" y="4378"/>
                    <a:pt x="1" y="3444"/>
                    <a:pt x="1" y="2160"/>
                  </a:cubicBezTo>
                  <a:cubicBezTo>
                    <a:pt x="59" y="934"/>
                    <a:pt x="993" y="0"/>
                    <a:pt x="2219" y="0"/>
                  </a:cubicBezTo>
                  <a:cubicBezTo>
                    <a:pt x="3445" y="0"/>
                    <a:pt x="4437" y="992"/>
                    <a:pt x="4379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5" name="Google Shape;5815;p15"/>
            <p:cNvSpPr/>
            <p:nvPr/>
          </p:nvSpPr>
          <p:spPr>
            <a:xfrm>
              <a:off x="1648825" y="2174550"/>
              <a:ext cx="110925" cy="112400"/>
            </a:xfrm>
            <a:custGeom>
              <a:avLst/>
              <a:gdLst/>
              <a:ahLst/>
              <a:cxnLst/>
              <a:rect l="l" t="t" r="r" b="b"/>
              <a:pathLst>
                <a:path w="4437" h="4496" extrusionOk="0">
                  <a:moveTo>
                    <a:pt x="4436" y="2277"/>
                  </a:moveTo>
                  <a:cubicBezTo>
                    <a:pt x="4436" y="3503"/>
                    <a:pt x="3503" y="4437"/>
                    <a:pt x="2277" y="4495"/>
                  </a:cubicBezTo>
                  <a:cubicBezTo>
                    <a:pt x="993" y="4495"/>
                    <a:pt x="0" y="3503"/>
                    <a:pt x="0" y="2277"/>
                  </a:cubicBezTo>
                  <a:cubicBezTo>
                    <a:pt x="0" y="993"/>
                    <a:pt x="993" y="1"/>
                    <a:pt x="2218" y="59"/>
                  </a:cubicBezTo>
                  <a:cubicBezTo>
                    <a:pt x="3444" y="59"/>
                    <a:pt x="4436" y="993"/>
                    <a:pt x="4436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6" name="Google Shape;5816;p15"/>
            <p:cNvSpPr/>
            <p:nvPr/>
          </p:nvSpPr>
          <p:spPr>
            <a:xfrm>
              <a:off x="3121225" y="4875650"/>
              <a:ext cx="109450" cy="108000"/>
            </a:xfrm>
            <a:custGeom>
              <a:avLst/>
              <a:gdLst/>
              <a:ahLst/>
              <a:cxnLst/>
              <a:rect l="l" t="t" r="r" b="b"/>
              <a:pathLst>
                <a:path w="4378" h="4320" extrusionOk="0">
                  <a:moveTo>
                    <a:pt x="4378" y="2160"/>
                  </a:moveTo>
                  <a:cubicBezTo>
                    <a:pt x="4378" y="3386"/>
                    <a:pt x="3386" y="4320"/>
                    <a:pt x="2160" y="4320"/>
                  </a:cubicBezTo>
                  <a:cubicBezTo>
                    <a:pt x="934" y="4320"/>
                    <a:pt x="0" y="3327"/>
                    <a:pt x="59" y="2102"/>
                  </a:cubicBezTo>
                  <a:cubicBezTo>
                    <a:pt x="59" y="876"/>
                    <a:pt x="1051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7" name="Google Shape;5817;p15"/>
            <p:cNvSpPr/>
            <p:nvPr/>
          </p:nvSpPr>
          <p:spPr>
            <a:xfrm>
              <a:off x="1648825" y="3401800"/>
              <a:ext cx="110925" cy="109450"/>
            </a:xfrm>
            <a:custGeom>
              <a:avLst/>
              <a:gdLst/>
              <a:ahLst/>
              <a:cxnLst/>
              <a:rect l="l" t="t" r="r" b="b"/>
              <a:pathLst>
                <a:path w="4437" h="4378" extrusionOk="0">
                  <a:moveTo>
                    <a:pt x="59" y="2160"/>
                  </a:moveTo>
                  <a:cubicBezTo>
                    <a:pt x="59" y="934"/>
                    <a:pt x="993" y="0"/>
                    <a:pt x="2277" y="59"/>
                  </a:cubicBezTo>
                  <a:cubicBezTo>
                    <a:pt x="3444" y="59"/>
                    <a:pt x="4436" y="1051"/>
                    <a:pt x="4378" y="2277"/>
                  </a:cubicBezTo>
                  <a:cubicBezTo>
                    <a:pt x="4378" y="3444"/>
                    <a:pt x="3386" y="4378"/>
                    <a:pt x="2218" y="4378"/>
                  </a:cubicBezTo>
                  <a:cubicBezTo>
                    <a:pt x="993" y="4378"/>
                    <a:pt x="0" y="3444"/>
                    <a:pt x="59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8" name="Google Shape;5818;p15"/>
            <p:cNvSpPr/>
            <p:nvPr/>
          </p:nvSpPr>
          <p:spPr>
            <a:xfrm>
              <a:off x="5574225" y="1440550"/>
              <a:ext cx="108025" cy="108000"/>
            </a:xfrm>
            <a:custGeom>
              <a:avLst/>
              <a:gdLst/>
              <a:ahLst/>
              <a:cxnLst/>
              <a:rect l="l" t="t" r="r" b="b"/>
              <a:pathLst>
                <a:path w="4321" h="4320" extrusionOk="0">
                  <a:moveTo>
                    <a:pt x="2161" y="4320"/>
                  </a:moveTo>
                  <a:cubicBezTo>
                    <a:pt x="993" y="4320"/>
                    <a:pt x="1" y="3386"/>
                    <a:pt x="1" y="2218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328" y="0"/>
                    <a:pt x="4320" y="934"/>
                    <a:pt x="4320" y="2160"/>
                  </a:cubicBezTo>
                  <a:cubicBezTo>
                    <a:pt x="4320" y="3327"/>
                    <a:pt x="3386" y="4320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9" name="Google Shape;5819;p15"/>
            <p:cNvSpPr/>
            <p:nvPr/>
          </p:nvSpPr>
          <p:spPr>
            <a:xfrm>
              <a:off x="5820850" y="3649875"/>
              <a:ext cx="108000" cy="108000"/>
            </a:xfrm>
            <a:custGeom>
              <a:avLst/>
              <a:gdLst/>
              <a:ahLst/>
              <a:cxnLst/>
              <a:rect l="l" t="t" r="r" b="b"/>
              <a:pathLst>
                <a:path w="4320" h="4320" extrusionOk="0">
                  <a:moveTo>
                    <a:pt x="2160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1" y="992"/>
                    <a:pt x="993" y="0"/>
                    <a:pt x="2160" y="0"/>
                  </a:cubicBezTo>
                  <a:cubicBezTo>
                    <a:pt x="3328" y="0"/>
                    <a:pt x="4320" y="992"/>
                    <a:pt x="4320" y="2160"/>
                  </a:cubicBezTo>
                  <a:cubicBezTo>
                    <a:pt x="4320" y="3327"/>
                    <a:pt x="3328" y="4320"/>
                    <a:pt x="2160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0" name="Google Shape;5820;p15"/>
            <p:cNvSpPr/>
            <p:nvPr/>
          </p:nvSpPr>
          <p:spPr>
            <a:xfrm>
              <a:off x="5083925" y="950225"/>
              <a:ext cx="109475" cy="109475"/>
            </a:xfrm>
            <a:custGeom>
              <a:avLst/>
              <a:gdLst/>
              <a:ahLst/>
              <a:cxnLst/>
              <a:rect l="l" t="t" r="r" b="b"/>
              <a:pathLst>
                <a:path w="4379" h="4379" extrusionOk="0">
                  <a:moveTo>
                    <a:pt x="4320" y="2161"/>
                  </a:moveTo>
                  <a:cubicBezTo>
                    <a:pt x="4378" y="3328"/>
                    <a:pt x="3386" y="4320"/>
                    <a:pt x="2219" y="4379"/>
                  </a:cubicBezTo>
                  <a:cubicBezTo>
                    <a:pt x="1051" y="4379"/>
                    <a:pt x="59" y="3445"/>
                    <a:pt x="0" y="2219"/>
                  </a:cubicBezTo>
                  <a:cubicBezTo>
                    <a:pt x="0" y="1051"/>
                    <a:pt x="993" y="59"/>
                    <a:pt x="2160" y="59"/>
                  </a:cubicBezTo>
                  <a:cubicBezTo>
                    <a:pt x="3328" y="1"/>
                    <a:pt x="4320" y="993"/>
                    <a:pt x="4320" y="21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1" name="Google Shape;5821;p15"/>
            <p:cNvSpPr/>
            <p:nvPr/>
          </p:nvSpPr>
          <p:spPr>
            <a:xfrm>
              <a:off x="2876050" y="703625"/>
              <a:ext cx="108025" cy="109450"/>
            </a:xfrm>
            <a:custGeom>
              <a:avLst/>
              <a:gdLst/>
              <a:ahLst/>
              <a:cxnLst/>
              <a:rect l="l" t="t" r="r" b="b"/>
              <a:pathLst>
                <a:path w="4321" h="4378" extrusionOk="0">
                  <a:moveTo>
                    <a:pt x="2161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59" y="992"/>
                    <a:pt x="1052" y="0"/>
                    <a:pt x="2219" y="59"/>
                  </a:cubicBezTo>
                  <a:cubicBezTo>
                    <a:pt x="3328" y="59"/>
                    <a:pt x="4320" y="1051"/>
                    <a:pt x="4320" y="2218"/>
                  </a:cubicBezTo>
                  <a:cubicBezTo>
                    <a:pt x="4320" y="3386"/>
                    <a:pt x="3328" y="4378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2" name="Google Shape;5822;p15"/>
            <p:cNvSpPr/>
            <p:nvPr/>
          </p:nvSpPr>
          <p:spPr>
            <a:xfrm>
              <a:off x="5329075" y="4386800"/>
              <a:ext cx="105100" cy="106550"/>
            </a:xfrm>
            <a:custGeom>
              <a:avLst/>
              <a:gdLst/>
              <a:ahLst/>
              <a:cxnLst/>
              <a:rect l="l" t="t" r="r" b="b"/>
              <a:pathLst>
                <a:path w="4204" h="4262" extrusionOk="0">
                  <a:moveTo>
                    <a:pt x="4203" y="2102"/>
                  </a:moveTo>
                  <a:cubicBezTo>
                    <a:pt x="4203" y="3269"/>
                    <a:pt x="3211" y="4203"/>
                    <a:pt x="2102" y="4261"/>
                  </a:cubicBezTo>
                  <a:cubicBezTo>
                    <a:pt x="935" y="4261"/>
                    <a:pt x="1" y="3269"/>
                    <a:pt x="1" y="2102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211" y="0"/>
                    <a:pt x="4203" y="993"/>
                    <a:pt x="4203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3" name="Google Shape;5823;p15"/>
            <p:cNvSpPr/>
            <p:nvPr/>
          </p:nvSpPr>
          <p:spPr>
            <a:xfrm>
              <a:off x="2140600" y="1195400"/>
              <a:ext cx="105075" cy="105075"/>
            </a:xfrm>
            <a:custGeom>
              <a:avLst/>
              <a:gdLst/>
              <a:ahLst/>
              <a:cxnLst/>
              <a:rect l="l" t="t" r="r" b="b"/>
              <a:pathLst>
                <a:path w="4203" h="4203" extrusionOk="0">
                  <a:moveTo>
                    <a:pt x="2102" y="0"/>
                  </a:moveTo>
                  <a:cubicBezTo>
                    <a:pt x="3211" y="0"/>
                    <a:pt x="4203" y="934"/>
                    <a:pt x="4203" y="2101"/>
                  </a:cubicBezTo>
                  <a:cubicBezTo>
                    <a:pt x="4203" y="3269"/>
                    <a:pt x="3269" y="4203"/>
                    <a:pt x="2102" y="4203"/>
                  </a:cubicBezTo>
                  <a:cubicBezTo>
                    <a:pt x="992" y="4203"/>
                    <a:pt x="59" y="3269"/>
                    <a:pt x="0" y="2160"/>
                  </a:cubicBezTo>
                  <a:cubicBezTo>
                    <a:pt x="0" y="992"/>
                    <a:pt x="934" y="58"/>
                    <a:pt x="210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4" name="Google Shape;5824;p15"/>
            <p:cNvSpPr/>
            <p:nvPr/>
          </p:nvSpPr>
          <p:spPr>
            <a:xfrm>
              <a:off x="2388675" y="954600"/>
              <a:ext cx="102175" cy="102175"/>
            </a:xfrm>
            <a:custGeom>
              <a:avLst/>
              <a:gdLst/>
              <a:ahLst/>
              <a:cxnLst/>
              <a:rect l="l" t="t" r="r" b="b"/>
              <a:pathLst>
                <a:path w="4087" h="4087" extrusionOk="0">
                  <a:moveTo>
                    <a:pt x="4086" y="2044"/>
                  </a:moveTo>
                  <a:cubicBezTo>
                    <a:pt x="4086" y="3211"/>
                    <a:pt x="3211" y="4087"/>
                    <a:pt x="2043" y="4087"/>
                  </a:cubicBezTo>
                  <a:cubicBezTo>
                    <a:pt x="876" y="4028"/>
                    <a:pt x="0" y="3153"/>
                    <a:pt x="0" y="1986"/>
                  </a:cubicBezTo>
                  <a:cubicBezTo>
                    <a:pt x="59" y="876"/>
                    <a:pt x="934" y="1"/>
                    <a:pt x="2043" y="1"/>
                  </a:cubicBezTo>
                  <a:cubicBezTo>
                    <a:pt x="3211" y="1"/>
                    <a:pt x="4086" y="876"/>
                    <a:pt x="4086" y="20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5" name="Google Shape;5825;p15"/>
            <p:cNvSpPr/>
            <p:nvPr/>
          </p:nvSpPr>
          <p:spPr>
            <a:xfrm>
              <a:off x="5577150" y="4141650"/>
              <a:ext cx="102175" cy="102150"/>
            </a:xfrm>
            <a:custGeom>
              <a:avLst/>
              <a:gdLst/>
              <a:ahLst/>
              <a:cxnLst/>
              <a:rect l="l" t="t" r="r" b="b"/>
              <a:pathLst>
                <a:path w="4087" h="4086" extrusionOk="0">
                  <a:moveTo>
                    <a:pt x="4087" y="2043"/>
                  </a:moveTo>
                  <a:cubicBezTo>
                    <a:pt x="4087" y="3210"/>
                    <a:pt x="3153" y="4086"/>
                    <a:pt x="2044" y="4086"/>
                  </a:cubicBezTo>
                  <a:cubicBezTo>
                    <a:pt x="876" y="4086"/>
                    <a:pt x="1" y="3210"/>
                    <a:pt x="1" y="2043"/>
                  </a:cubicBezTo>
                  <a:cubicBezTo>
                    <a:pt x="1" y="876"/>
                    <a:pt x="876" y="0"/>
                    <a:pt x="2044" y="0"/>
                  </a:cubicBezTo>
                  <a:cubicBezTo>
                    <a:pt x="3211" y="0"/>
                    <a:pt x="4087" y="934"/>
                    <a:pt x="4087" y="204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6" name="Google Shape;5826;p15"/>
            <p:cNvSpPr/>
            <p:nvPr/>
          </p:nvSpPr>
          <p:spPr>
            <a:xfrm>
              <a:off x="4593600" y="4877100"/>
              <a:ext cx="103650" cy="103650"/>
            </a:xfrm>
            <a:custGeom>
              <a:avLst/>
              <a:gdLst/>
              <a:ahLst/>
              <a:cxnLst/>
              <a:rect l="l" t="t" r="r" b="b"/>
              <a:pathLst>
                <a:path w="4146" h="4146" extrusionOk="0">
                  <a:moveTo>
                    <a:pt x="4087" y="2102"/>
                  </a:moveTo>
                  <a:cubicBezTo>
                    <a:pt x="4087" y="3269"/>
                    <a:pt x="3211" y="4145"/>
                    <a:pt x="2044" y="4145"/>
                  </a:cubicBezTo>
                  <a:cubicBezTo>
                    <a:pt x="877" y="4145"/>
                    <a:pt x="1" y="3211"/>
                    <a:pt x="1" y="2044"/>
                  </a:cubicBezTo>
                  <a:cubicBezTo>
                    <a:pt x="1" y="935"/>
                    <a:pt x="935" y="1"/>
                    <a:pt x="2102" y="59"/>
                  </a:cubicBezTo>
                  <a:cubicBezTo>
                    <a:pt x="3211" y="59"/>
                    <a:pt x="4145" y="935"/>
                    <a:pt x="4087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7" name="Google Shape;5827;p15"/>
            <p:cNvSpPr/>
            <p:nvPr/>
          </p:nvSpPr>
          <p:spPr>
            <a:xfrm>
              <a:off x="1653200" y="1932325"/>
              <a:ext cx="102175" cy="103625"/>
            </a:xfrm>
            <a:custGeom>
              <a:avLst/>
              <a:gdLst/>
              <a:ahLst/>
              <a:cxnLst/>
              <a:rect l="l" t="t" r="r" b="b"/>
              <a:pathLst>
                <a:path w="4087" h="4145" extrusionOk="0">
                  <a:moveTo>
                    <a:pt x="1985" y="4086"/>
                  </a:moveTo>
                  <a:cubicBezTo>
                    <a:pt x="818" y="4086"/>
                    <a:pt x="0" y="3152"/>
                    <a:pt x="0" y="1985"/>
                  </a:cubicBezTo>
                  <a:cubicBezTo>
                    <a:pt x="59" y="876"/>
                    <a:pt x="993" y="0"/>
                    <a:pt x="2160" y="58"/>
                  </a:cubicBezTo>
                  <a:cubicBezTo>
                    <a:pt x="3269" y="117"/>
                    <a:pt x="4086" y="992"/>
                    <a:pt x="4086" y="2160"/>
                  </a:cubicBezTo>
                  <a:cubicBezTo>
                    <a:pt x="4028" y="3269"/>
                    <a:pt x="3152" y="4144"/>
                    <a:pt x="1985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8" name="Google Shape;5828;p15"/>
            <p:cNvSpPr/>
            <p:nvPr/>
          </p:nvSpPr>
          <p:spPr>
            <a:xfrm>
              <a:off x="6067475" y="2673625"/>
              <a:ext cx="100700" cy="100700"/>
            </a:xfrm>
            <a:custGeom>
              <a:avLst/>
              <a:gdLst/>
              <a:ahLst/>
              <a:cxnLst/>
              <a:rect l="l" t="t" r="r" b="b"/>
              <a:pathLst>
                <a:path w="4028" h="4028" extrusionOk="0">
                  <a:moveTo>
                    <a:pt x="2043" y="4028"/>
                  </a:moveTo>
                  <a:cubicBezTo>
                    <a:pt x="934" y="4028"/>
                    <a:pt x="0" y="3152"/>
                    <a:pt x="0" y="2043"/>
                  </a:cubicBezTo>
                  <a:cubicBezTo>
                    <a:pt x="0" y="934"/>
                    <a:pt x="876" y="0"/>
                    <a:pt x="2043" y="59"/>
                  </a:cubicBezTo>
                  <a:cubicBezTo>
                    <a:pt x="3152" y="59"/>
                    <a:pt x="4028" y="934"/>
                    <a:pt x="4028" y="2043"/>
                  </a:cubicBezTo>
                  <a:cubicBezTo>
                    <a:pt x="4028" y="3152"/>
                    <a:pt x="3152" y="4028"/>
                    <a:pt x="2043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9" name="Google Shape;5829;p15"/>
            <p:cNvSpPr/>
            <p:nvPr/>
          </p:nvSpPr>
          <p:spPr>
            <a:xfrm>
              <a:off x="5088300" y="4636325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876" y="4028"/>
                    <a:pt x="1" y="3153"/>
                    <a:pt x="1" y="1985"/>
                  </a:cubicBezTo>
                  <a:cubicBezTo>
                    <a:pt x="1" y="876"/>
                    <a:pt x="876" y="1"/>
                    <a:pt x="1985" y="1"/>
                  </a:cubicBezTo>
                  <a:cubicBezTo>
                    <a:pt x="3153" y="1"/>
                    <a:pt x="4028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0" name="Google Shape;5830;p15"/>
            <p:cNvSpPr/>
            <p:nvPr/>
          </p:nvSpPr>
          <p:spPr>
            <a:xfrm>
              <a:off x="1899825" y="1443475"/>
              <a:ext cx="102150" cy="102150"/>
            </a:xfrm>
            <a:custGeom>
              <a:avLst/>
              <a:gdLst/>
              <a:ahLst/>
              <a:cxnLst/>
              <a:rect l="l" t="t" r="r" b="b"/>
              <a:pathLst>
                <a:path w="4086" h="4086" extrusionOk="0">
                  <a:moveTo>
                    <a:pt x="2101" y="58"/>
                  </a:moveTo>
                  <a:cubicBezTo>
                    <a:pt x="3210" y="58"/>
                    <a:pt x="4086" y="992"/>
                    <a:pt x="4028" y="2101"/>
                  </a:cubicBezTo>
                  <a:cubicBezTo>
                    <a:pt x="4028" y="3210"/>
                    <a:pt x="3094" y="4086"/>
                    <a:pt x="1926" y="4086"/>
                  </a:cubicBezTo>
                  <a:cubicBezTo>
                    <a:pt x="817" y="4028"/>
                    <a:pt x="0" y="3094"/>
                    <a:pt x="58" y="1985"/>
                  </a:cubicBezTo>
                  <a:cubicBezTo>
                    <a:pt x="58" y="876"/>
                    <a:pt x="992" y="0"/>
                    <a:pt x="2101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1" name="Google Shape;5831;p15"/>
            <p:cNvSpPr/>
            <p:nvPr/>
          </p:nvSpPr>
          <p:spPr>
            <a:xfrm>
              <a:off x="6066000" y="2917325"/>
              <a:ext cx="102175" cy="100700"/>
            </a:xfrm>
            <a:custGeom>
              <a:avLst/>
              <a:gdLst/>
              <a:ahLst/>
              <a:cxnLst/>
              <a:rect l="l" t="t" r="r" b="b"/>
              <a:pathLst>
                <a:path w="4087" h="4028" extrusionOk="0">
                  <a:moveTo>
                    <a:pt x="4028" y="2043"/>
                  </a:moveTo>
                  <a:cubicBezTo>
                    <a:pt x="4028" y="3094"/>
                    <a:pt x="3094" y="4028"/>
                    <a:pt x="1985" y="3969"/>
                  </a:cubicBezTo>
                  <a:cubicBezTo>
                    <a:pt x="935" y="3969"/>
                    <a:pt x="1" y="3035"/>
                    <a:pt x="59" y="1926"/>
                  </a:cubicBezTo>
                  <a:cubicBezTo>
                    <a:pt x="118" y="876"/>
                    <a:pt x="993" y="0"/>
                    <a:pt x="2044" y="0"/>
                  </a:cubicBezTo>
                  <a:cubicBezTo>
                    <a:pt x="3153" y="0"/>
                    <a:pt x="4087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2" name="Google Shape;5832;p15"/>
            <p:cNvSpPr/>
            <p:nvPr/>
          </p:nvSpPr>
          <p:spPr>
            <a:xfrm>
              <a:off x="2878975" y="4878575"/>
              <a:ext cx="100725" cy="100700"/>
            </a:xfrm>
            <a:custGeom>
              <a:avLst/>
              <a:gdLst/>
              <a:ahLst/>
              <a:cxnLst/>
              <a:rect l="l" t="t" r="r" b="b"/>
              <a:pathLst>
                <a:path w="4029" h="4028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935" y="4028"/>
                    <a:pt x="1" y="3094"/>
                    <a:pt x="59" y="1985"/>
                  </a:cubicBezTo>
                  <a:cubicBezTo>
                    <a:pt x="59" y="934"/>
                    <a:pt x="935" y="58"/>
                    <a:pt x="1985" y="0"/>
                  </a:cubicBezTo>
                  <a:cubicBezTo>
                    <a:pt x="3094" y="0"/>
                    <a:pt x="4028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3" name="Google Shape;5833;p15"/>
            <p:cNvSpPr/>
            <p:nvPr/>
          </p:nvSpPr>
          <p:spPr>
            <a:xfrm>
              <a:off x="3862525" y="465750"/>
              <a:ext cx="100700" cy="100725"/>
            </a:xfrm>
            <a:custGeom>
              <a:avLst/>
              <a:gdLst/>
              <a:ahLst/>
              <a:cxnLst/>
              <a:rect l="l" t="t" r="r" b="b"/>
              <a:pathLst>
                <a:path w="4028" h="4029" extrusionOk="0">
                  <a:moveTo>
                    <a:pt x="4028" y="1985"/>
                  </a:moveTo>
                  <a:cubicBezTo>
                    <a:pt x="4028" y="3094"/>
                    <a:pt x="3094" y="4028"/>
                    <a:pt x="1985" y="3970"/>
                  </a:cubicBezTo>
                  <a:cubicBezTo>
                    <a:pt x="934" y="3970"/>
                    <a:pt x="0" y="3094"/>
                    <a:pt x="0" y="1985"/>
                  </a:cubicBezTo>
                  <a:cubicBezTo>
                    <a:pt x="0" y="935"/>
                    <a:pt x="934" y="1"/>
                    <a:pt x="1985" y="1"/>
                  </a:cubicBezTo>
                  <a:cubicBezTo>
                    <a:pt x="3036" y="1"/>
                    <a:pt x="3970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4" name="Google Shape;5834;p15"/>
            <p:cNvSpPr/>
            <p:nvPr/>
          </p:nvSpPr>
          <p:spPr>
            <a:xfrm>
              <a:off x="3615900" y="465750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2044" y="4028"/>
                  </a:moveTo>
                  <a:cubicBezTo>
                    <a:pt x="935" y="4028"/>
                    <a:pt x="1" y="3094"/>
                    <a:pt x="1" y="2044"/>
                  </a:cubicBezTo>
                  <a:cubicBezTo>
                    <a:pt x="1" y="935"/>
                    <a:pt x="935" y="1"/>
                    <a:pt x="2044" y="1"/>
                  </a:cubicBezTo>
                  <a:cubicBezTo>
                    <a:pt x="3094" y="1"/>
                    <a:pt x="3970" y="876"/>
                    <a:pt x="4028" y="1985"/>
                  </a:cubicBezTo>
                  <a:cubicBezTo>
                    <a:pt x="4028" y="3036"/>
                    <a:pt x="3153" y="3970"/>
                    <a:pt x="2044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5" name="Google Shape;5835;p15"/>
            <p:cNvSpPr/>
            <p:nvPr/>
          </p:nvSpPr>
          <p:spPr>
            <a:xfrm>
              <a:off x="2143500" y="4389725"/>
              <a:ext cx="100725" cy="99250"/>
            </a:xfrm>
            <a:custGeom>
              <a:avLst/>
              <a:gdLst/>
              <a:ahLst/>
              <a:cxnLst/>
              <a:rect l="l" t="t" r="r" b="b"/>
              <a:pathLst>
                <a:path w="4029" h="3970" extrusionOk="0">
                  <a:moveTo>
                    <a:pt x="3970" y="1985"/>
                  </a:moveTo>
                  <a:cubicBezTo>
                    <a:pt x="4028" y="3035"/>
                    <a:pt x="3095" y="3969"/>
                    <a:pt x="1986" y="3969"/>
                  </a:cubicBezTo>
                  <a:cubicBezTo>
                    <a:pt x="935" y="3969"/>
                    <a:pt x="59" y="3094"/>
                    <a:pt x="1" y="2043"/>
                  </a:cubicBezTo>
                  <a:cubicBezTo>
                    <a:pt x="1" y="934"/>
                    <a:pt x="935" y="0"/>
                    <a:pt x="1986" y="0"/>
                  </a:cubicBezTo>
                  <a:cubicBezTo>
                    <a:pt x="3036" y="0"/>
                    <a:pt x="3970" y="876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6" name="Google Shape;5836;p15"/>
            <p:cNvSpPr/>
            <p:nvPr/>
          </p:nvSpPr>
          <p:spPr>
            <a:xfrm>
              <a:off x="1654650" y="3652775"/>
              <a:ext cx="99250" cy="100725"/>
            </a:xfrm>
            <a:custGeom>
              <a:avLst/>
              <a:gdLst/>
              <a:ahLst/>
              <a:cxnLst/>
              <a:rect l="l" t="t" r="r" b="b"/>
              <a:pathLst>
                <a:path w="3970" h="4029" extrusionOk="0">
                  <a:moveTo>
                    <a:pt x="1985" y="59"/>
                  </a:moveTo>
                  <a:cubicBezTo>
                    <a:pt x="3036" y="1"/>
                    <a:pt x="3970" y="935"/>
                    <a:pt x="3970" y="2044"/>
                  </a:cubicBezTo>
                  <a:cubicBezTo>
                    <a:pt x="3970" y="3095"/>
                    <a:pt x="3094" y="4028"/>
                    <a:pt x="1985" y="4028"/>
                  </a:cubicBezTo>
                  <a:cubicBezTo>
                    <a:pt x="935" y="4028"/>
                    <a:pt x="1" y="3095"/>
                    <a:pt x="1" y="1986"/>
                  </a:cubicBezTo>
                  <a:cubicBezTo>
                    <a:pt x="1" y="935"/>
                    <a:pt x="876" y="59"/>
                    <a:pt x="198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7" name="Google Shape;5837;p15"/>
            <p:cNvSpPr/>
            <p:nvPr/>
          </p:nvSpPr>
          <p:spPr>
            <a:xfrm>
              <a:off x="6067475" y="2428475"/>
              <a:ext cx="99250" cy="99250"/>
            </a:xfrm>
            <a:custGeom>
              <a:avLst/>
              <a:gdLst/>
              <a:ahLst/>
              <a:cxnLst/>
              <a:rect l="l" t="t" r="r" b="b"/>
              <a:pathLst>
                <a:path w="3970" h="3970" extrusionOk="0">
                  <a:moveTo>
                    <a:pt x="1985" y="0"/>
                  </a:moveTo>
                  <a:cubicBezTo>
                    <a:pt x="3035" y="0"/>
                    <a:pt x="3911" y="876"/>
                    <a:pt x="3969" y="1926"/>
                  </a:cubicBezTo>
                  <a:cubicBezTo>
                    <a:pt x="3969" y="2977"/>
                    <a:pt x="3094" y="3911"/>
                    <a:pt x="2043" y="3911"/>
                  </a:cubicBezTo>
                  <a:cubicBezTo>
                    <a:pt x="992" y="3969"/>
                    <a:pt x="59" y="3035"/>
                    <a:pt x="59" y="1985"/>
                  </a:cubicBezTo>
                  <a:cubicBezTo>
                    <a:pt x="0" y="934"/>
                    <a:pt x="934" y="58"/>
                    <a:pt x="198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8" name="Google Shape;5838;p15"/>
            <p:cNvSpPr/>
            <p:nvPr/>
          </p:nvSpPr>
          <p:spPr>
            <a:xfrm>
              <a:off x="4841675" y="709450"/>
              <a:ext cx="99275" cy="99250"/>
            </a:xfrm>
            <a:custGeom>
              <a:avLst/>
              <a:gdLst/>
              <a:ahLst/>
              <a:cxnLst/>
              <a:rect l="l" t="t" r="r" b="b"/>
              <a:pathLst>
                <a:path w="3971" h="3970" extrusionOk="0">
                  <a:moveTo>
                    <a:pt x="3970" y="1985"/>
                  </a:moveTo>
                  <a:cubicBezTo>
                    <a:pt x="3970" y="3036"/>
                    <a:pt x="3036" y="3970"/>
                    <a:pt x="1986" y="3970"/>
                  </a:cubicBezTo>
                  <a:cubicBezTo>
                    <a:pt x="935" y="3911"/>
                    <a:pt x="1" y="2978"/>
                    <a:pt x="59" y="1927"/>
                  </a:cubicBezTo>
                  <a:cubicBezTo>
                    <a:pt x="59" y="876"/>
                    <a:pt x="993" y="1"/>
                    <a:pt x="2044" y="1"/>
                  </a:cubicBezTo>
                  <a:cubicBezTo>
                    <a:pt x="3095" y="1"/>
                    <a:pt x="3970" y="935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9" name="Google Shape;5839;p15"/>
            <p:cNvSpPr/>
            <p:nvPr/>
          </p:nvSpPr>
          <p:spPr>
            <a:xfrm>
              <a:off x="5825225" y="1691525"/>
              <a:ext cx="99250" cy="99275"/>
            </a:xfrm>
            <a:custGeom>
              <a:avLst/>
              <a:gdLst/>
              <a:ahLst/>
              <a:cxnLst/>
              <a:rect l="l" t="t" r="r" b="b"/>
              <a:pathLst>
                <a:path w="3970" h="3971" extrusionOk="0">
                  <a:moveTo>
                    <a:pt x="1985" y="3970"/>
                  </a:moveTo>
                  <a:cubicBezTo>
                    <a:pt x="876" y="3970"/>
                    <a:pt x="1" y="3036"/>
                    <a:pt x="1" y="1986"/>
                  </a:cubicBezTo>
                  <a:cubicBezTo>
                    <a:pt x="1" y="935"/>
                    <a:pt x="935" y="1"/>
                    <a:pt x="1985" y="59"/>
                  </a:cubicBezTo>
                  <a:cubicBezTo>
                    <a:pt x="3036" y="59"/>
                    <a:pt x="3970" y="993"/>
                    <a:pt x="3970" y="2044"/>
                  </a:cubicBezTo>
                  <a:cubicBezTo>
                    <a:pt x="3911" y="3095"/>
                    <a:pt x="3036" y="3970"/>
                    <a:pt x="198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0" name="Google Shape;5840;p15"/>
            <p:cNvSpPr/>
            <p:nvPr/>
          </p:nvSpPr>
          <p:spPr>
            <a:xfrm>
              <a:off x="4106225" y="465750"/>
              <a:ext cx="97800" cy="99250"/>
            </a:xfrm>
            <a:custGeom>
              <a:avLst/>
              <a:gdLst/>
              <a:ahLst/>
              <a:cxnLst/>
              <a:rect l="l" t="t" r="r" b="b"/>
              <a:pathLst>
                <a:path w="3912" h="3970" extrusionOk="0">
                  <a:moveTo>
                    <a:pt x="3911" y="1985"/>
                  </a:moveTo>
                  <a:cubicBezTo>
                    <a:pt x="3911" y="3036"/>
                    <a:pt x="3035" y="3970"/>
                    <a:pt x="1985" y="3970"/>
                  </a:cubicBezTo>
                  <a:cubicBezTo>
                    <a:pt x="934" y="3970"/>
                    <a:pt x="0" y="3036"/>
                    <a:pt x="0" y="1985"/>
                  </a:cubicBezTo>
                  <a:cubicBezTo>
                    <a:pt x="0" y="935"/>
                    <a:pt x="876" y="59"/>
                    <a:pt x="1926" y="59"/>
                  </a:cubicBezTo>
                  <a:cubicBezTo>
                    <a:pt x="2977" y="1"/>
                    <a:pt x="3911" y="935"/>
                    <a:pt x="3911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1" name="Google Shape;5841;p15"/>
            <p:cNvSpPr/>
            <p:nvPr/>
          </p:nvSpPr>
          <p:spPr>
            <a:xfrm>
              <a:off x="2393050" y="4634875"/>
              <a:ext cx="94875" cy="96325"/>
            </a:xfrm>
            <a:custGeom>
              <a:avLst/>
              <a:gdLst/>
              <a:ahLst/>
              <a:cxnLst/>
              <a:rect l="l" t="t" r="r" b="b"/>
              <a:pathLst>
                <a:path w="3795" h="3853" extrusionOk="0">
                  <a:moveTo>
                    <a:pt x="3794" y="1868"/>
                  </a:moveTo>
                  <a:cubicBezTo>
                    <a:pt x="3794" y="2977"/>
                    <a:pt x="2977" y="3794"/>
                    <a:pt x="1926" y="3794"/>
                  </a:cubicBezTo>
                  <a:cubicBezTo>
                    <a:pt x="817" y="3853"/>
                    <a:pt x="0" y="2977"/>
                    <a:pt x="0" y="1868"/>
                  </a:cubicBezTo>
                  <a:cubicBezTo>
                    <a:pt x="0" y="817"/>
                    <a:pt x="817" y="0"/>
                    <a:pt x="1926" y="0"/>
                  </a:cubicBezTo>
                  <a:cubicBezTo>
                    <a:pt x="2977" y="0"/>
                    <a:pt x="3794" y="817"/>
                    <a:pt x="3794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2" name="Google Shape;5842;p15"/>
            <p:cNvSpPr/>
            <p:nvPr/>
          </p:nvSpPr>
          <p:spPr>
            <a:xfrm>
              <a:off x="6068925" y="3165400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3853" y="1985"/>
                  </a:moveTo>
                  <a:cubicBezTo>
                    <a:pt x="3853" y="3035"/>
                    <a:pt x="2977" y="3853"/>
                    <a:pt x="1927" y="3853"/>
                  </a:cubicBezTo>
                  <a:cubicBezTo>
                    <a:pt x="818" y="3853"/>
                    <a:pt x="1" y="2977"/>
                    <a:pt x="59" y="1868"/>
                  </a:cubicBezTo>
                  <a:cubicBezTo>
                    <a:pt x="59" y="817"/>
                    <a:pt x="934" y="0"/>
                    <a:pt x="1985" y="0"/>
                  </a:cubicBezTo>
                  <a:cubicBezTo>
                    <a:pt x="3036" y="59"/>
                    <a:pt x="3853" y="934"/>
                    <a:pt x="3853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3" name="Google Shape;5843;p15"/>
            <p:cNvSpPr/>
            <p:nvPr/>
          </p:nvSpPr>
          <p:spPr>
            <a:xfrm>
              <a:off x="3370750" y="467225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1868" y="3853"/>
                  </a:moveTo>
                  <a:cubicBezTo>
                    <a:pt x="818" y="3794"/>
                    <a:pt x="0" y="2977"/>
                    <a:pt x="59" y="1868"/>
                  </a:cubicBezTo>
                  <a:cubicBezTo>
                    <a:pt x="59" y="817"/>
                    <a:pt x="934" y="0"/>
                    <a:pt x="1985" y="59"/>
                  </a:cubicBezTo>
                  <a:cubicBezTo>
                    <a:pt x="3094" y="59"/>
                    <a:pt x="3853" y="934"/>
                    <a:pt x="3853" y="1985"/>
                  </a:cubicBezTo>
                  <a:cubicBezTo>
                    <a:pt x="3795" y="3094"/>
                    <a:pt x="2977" y="3853"/>
                    <a:pt x="1868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4" name="Google Shape;5844;p15"/>
            <p:cNvSpPr/>
            <p:nvPr/>
          </p:nvSpPr>
          <p:spPr>
            <a:xfrm>
              <a:off x="5828150" y="3902325"/>
              <a:ext cx="93425" cy="94875"/>
            </a:xfrm>
            <a:custGeom>
              <a:avLst/>
              <a:gdLst/>
              <a:ahLst/>
              <a:cxnLst/>
              <a:rect l="l" t="t" r="r" b="b"/>
              <a:pathLst>
                <a:path w="3737" h="3795" extrusionOk="0">
                  <a:moveTo>
                    <a:pt x="3736" y="1926"/>
                  </a:moveTo>
                  <a:cubicBezTo>
                    <a:pt x="3736" y="3036"/>
                    <a:pt x="2861" y="3794"/>
                    <a:pt x="1810" y="3794"/>
                  </a:cubicBezTo>
                  <a:cubicBezTo>
                    <a:pt x="759" y="3736"/>
                    <a:pt x="0" y="2919"/>
                    <a:pt x="0" y="1926"/>
                  </a:cubicBezTo>
                  <a:cubicBezTo>
                    <a:pt x="0" y="817"/>
                    <a:pt x="876" y="0"/>
                    <a:pt x="1927" y="59"/>
                  </a:cubicBezTo>
                  <a:cubicBezTo>
                    <a:pt x="2977" y="59"/>
                    <a:pt x="3736" y="876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5" name="Google Shape;5845;p15"/>
            <p:cNvSpPr/>
            <p:nvPr/>
          </p:nvSpPr>
          <p:spPr>
            <a:xfrm>
              <a:off x="1899825" y="4146025"/>
              <a:ext cx="94875" cy="94875"/>
            </a:xfrm>
            <a:custGeom>
              <a:avLst/>
              <a:gdLst/>
              <a:ahLst/>
              <a:cxnLst/>
              <a:rect l="l" t="t" r="r" b="b"/>
              <a:pathLst>
                <a:path w="3795" h="3795" extrusionOk="0">
                  <a:moveTo>
                    <a:pt x="3794" y="1926"/>
                  </a:moveTo>
                  <a:cubicBezTo>
                    <a:pt x="3736" y="2977"/>
                    <a:pt x="2919" y="3794"/>
                    <a:pt x="1810" y="3794"/>
                  </a:cubicBezTo>
                  <a:cubicBezTo>
                    <a:pt x="759" y="3736"/>
                    <a:pt x="0" y="2919"/>
                    <a:pt x="0" y="1810"/>
                  </a:cubicBezTo>
                  <a:cubicBezTo>
                    <a:pt x="58" y="759"/>
                    <a:pt x="876" y="0"/>
                    <a:pt x="1868" y="0"/>
                  </a:cubicBezTo>
                  <a:cubicBezTo>
                    <a:pt x="2977" y="0"/>
                    <a:pt x="3794" y="817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6" name="Google Shape;5846;p15"/>
            <p:cNvSpPr/>
            <p:nvPr/>
          </p:nvSpPr>
          <p:spPr>
            <a:xfrm>
              <a:off x="2639650" y="712375"/>
              <a:ext cx="94875" cy="93425"/>
            </a:xfrm>
            <a:custGeom>
              <a:avLst/>
              <a:gdLst/>
              <a:ahLst/>
              <a:cxnLst/>
              <a:rect l="l" t="t" r="r" b="b"/>
              <a:pathLst>
                <a:path w="3795" h="3737" extrusionOk="0">
                  <a:moveTo>
                    <a:pt x="1927" y="3736"/>
                  </a:moveTo>
                  <a:cubicBezTo>
                    <a:pt x="876" y="3736"/>
                    <a:pt x="59" y="2919"/>
                    <a:pt x="59" y="1868"/>
                  </a:cubicBezTo>
                  <a:cubicBezTo>
                    <a:pt x="1" y="818"/>
                    <a:pt x="818" y="0"/>
                    <a:pt x="1869" y="0"/>
                  </a:cubicBezTo>
                  <a:cubicBezTo>
                    <a:pt x="2919" y="0"/>
                    <a:pt x="3737" y="818"/>
                    <a:pt x="3737" y="1810"/>
                  </a:cubicBezTo>
                  <a:cubicBezTo>
                    <a:pt x="3795" y="2861"/>
                    <a:pt x="2978" y="3678"/>
                    <a:pt x="1927" y="37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7" name="Google Shape;5847;p15"/>
            <p:cNvSpPr/>
            <p:nvPr/>
          </p:nvSpPr>
          <p:spPr>
            <a:xfrm>
              <a:off x="6070375" y="2184775"/>
              <a:ext cx="93425" cy="91950"/>
            </a:xfrm>
            <a:custGeom>
              <a:avLst/>
              <a:gdLst/>
              <a:ahLst/>
              <a:cxnLst/>
              <a:rect l="l" t="t" r="r" b="b"/>
              <a:pathLst>
                <a:path w="3737" h="3678" extrusionOk="0">
                  <a:moveTo>
                    <a:pt x="3737" y="1868"/>
                  </a:moveTo>
                  <a:cubicBezTo>
                    <a:pt x="3737" y="2860"/>
                    <a:pt x="2861" y="3678"/>
                    <a:pt x="1869" y="3678"/>
                  </a:cubicBezTo>
                  <a:cubicBezTo>
                    <a:pt x="876" y="3678"/>
                    <a:pt x="1" y="2802"/>
                    <a:pt x="59" y="1810"/>
                  </a:cubicBezTo>
                  <a:cubicBezTo>
                    <a:pt x="59" y="817"/>
                    <a:pt x="935" y="0"/>
                    <a:pt x="1927" y="0"/>
                  </a:cubicBezTo>
                  <a:cubicBezTo>
                    <a:pt x="2919" y="59"/>
                    <a:pt x="3737" y="876"/>
                    <a:pt x="3737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8" name="Google Shape;5848;p15"/>
            <p:cNvSpPr/>
            <p:nvPr/>
          </p:nvSpPr>
          <p:spPr>
            <a:xfrm>
              <a:off x="3862525" y="5129550"/>
              <a:ext cx="91950" cy="91975"/>
            </a:xfrm>
            <a:custGeom>
              <a:avLst/>
              <a:gdLst/>
              <a:ahLst/>
              <a:cxnLst/>
              <a:rect l="l" t="t" r="r" b="b"/>
              <a:pathLst>
                <a:path w="3678" h="3679" extrusionOk="0">
                  <a:moveTo>
                    <a:pt x="3678" y="1869"/>
                  </a:moveTo>
                  <a:cubicBezTo>
                    <a:pt x="3678" y="2861"/>
                    <a:pt x="2860" y="3678"/>
                    <a:pt x="1868" y="3678"/>
                  </a:cubicBezTo>
                  <a:cubicBezTo>
                    <a:pt x="876" y="3678"/>
                    <a:pt x="0" y="2803"/>
                    <a:pt x="0" y="1810"/>
                  </a:cubicBezTo>
                  <a:cubicBezTo>
                    <a:pt x="59" y="818"/>
                    <a:pt x="934" y="1"/>
                    <a:pt x="1868" y="59"/>
                  </a:cubicBezTo>
                  <a:cubicBezTo>
                    <a:pt x="2860" y="59"/>
                    <a:pt x="3678" y="876"/>
                    <a:pt x="3678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9" name="Google Shape;5849;p15"/>
            <p:cNvSpPr/>
            <p:nvPr/>
          </p:nvSpPr>
          <p:spPr>
            <a:xfrm>
              <a:off x="4357200" y="470125"/>
              <a:ext cx="91975" cy="91975"/>
            </a:xfrm>
            <a:custGeom>
              <a:avLst/>
              <a:gdLst/>
              <a:ahLst/>
              <a:cxnLst/>
              <a:rect l="l" t="t" r="r" b="b"/>
              <a:pathLst>
                <a:path w="3679" h="3679" extrusionOk="0">
                  <a:moveTo>
                    <a:pt x="3620" y="1810"/>
                  </a:moveTo>
                  <a:cubicBezTo>
                    <a:pt x="3678" y="2744"/>
                    <a:pt x="2861" y="3620"/>
                    <a:pt x="1869" y="3678"/>
                  </a:cubicBezTo>
                  <a:cubicBezTo>
                    <a:pt x="876" y="3678"/>
                    <a:pt x="1" y="2803"/>
                    <a:pt x="1" y="1810"/>
                  </a:cubicBezTo>
                  <a:cubicBezTo>
                    <a:pt x="1" y="876"/>
                    <a:pt x="818" y="1"/>
                    <a:pt x="1810" y="1"/>
                  </a:cubicBezTo>
                  <a:cubicBezTo>
                    <a:pt x="2744" y="1"/>
                    <a:pt x="3620" y="818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0" name="Google Shape;5850;p15"/>
            <p:cNvSpPr/>
            <p:nvPr/>
          </p:nvSpPr>
          <p:spPr>
            <a:xfrm>
              <a:off x="3620275" y="5131025"/>
              <a:ext cx="91975" cy="90500"/>
            </a:xfrm>
            <a:custGeom>
              <a:avLst/>
              <a:gdLst/>
              <a:ahLst/>
              <a:cxnLst/>
              <a:rect l="l" t="t" r="r" b="b"/>
              <a:pathLst>
                <a:path w="3679" h="3620" extrusionOk="0">
                  <a:moveTo>
                    <a:pt x="1869" y="3619"/>
                  </a:moveTo>
                  <a:cubicBezTo>
                    <a:pt x="876" y="3619"/>
                    <a:pt x="1" y="2744"/>
                    <a:pt x="1" y="1810"/>
                  </a:cubicBezTo>
                  <a:cubicBezTo>
                    <a:pt x="1" y="817"/>
                    <a:pt x="876" y="0"/>
                    <a:pt x="1869" y="0"/>
                  </a:cubicBezTo>
                  <a:cubicBezTo>
                    <a:pt x="2803" y="0"/>
                    <a:pt x="3620" y="817"/>
                    <a:pt x="3620" y="1751"/>
                  </a:cubicBezTo>
                  <a:cubicBezTo>
                    <a:pt x="3678" y="2744"/>
                    <a:pt x="2803" y="3619"/>
                    <a:pt x="186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1" name="Google Shape;5851;p15"/>
            <p:cNvSpPr/>
            <p:nvPr/>
          </p:nvSpPr>
          <p:spPr>
            <a:xfrm>
              <a:off x="1412425" y="2921700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19" y="1810"/>
                  </a:moveTo>
                  <a:cubicBezTo>
                    <a:pt x="3619" y="2802"/>
                    <a:pt x="2802" y="3619"/>
                    <a:pt x="1810" y="3619"/>
                  </a:cubicBezTo>
                  <a:cubicBezTo>
                    <a:pt x="818" y="3619"/>
                    <a:pt x="0" y="2802"/>
                    <a:pt x="0" y="1810"/>
                  </a:cubicBezTo>
                  <a:cubicBezTo>
                    <a:pt x="0" y="876"/>
                    <a:pt x="818" y="59"/>
                    <a:pt x="1751" y="0"/>
                  </a:cubicBezTo>
                  <a:cubicBezTo>
                    <a:pt x="2744" y="0"/>
                    <a:pt x="3561" y="817"/>
                    <a:pt x="3619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2" name="Google Shape;5852;p15"/>
            <p:cNvSpPr/>
            <p:nvPr/>
          </p:nvSpPr>
          <p:spPr>
            <a:xfrm>
              <a:off x="4846075" y="4884400"/>
              <a:ext cx="91950" cy="90500"/>
            </a:xfrm>
            <a:custGeom>
              <a:avLst/>
              <a:gdLst/>
              <a:ahLst/>
              <a:cxnLst/>
              <a:rect l="l" t="t" r="r" b="b"/>
              <a:pathLst>
                <a:path w="3678" h="3620" extrusionOk="0">
                  <a:moveTo>
                    <a:pt x="1868" y="1"/>
                  </a:moveTo>
                  <a:cubicBezTo>
                    <a:pt x="2802" y="1"/>
                    <a:pt x="3677" y="876"/>
                    <a:pt x="3619" y="1810"/>
                  </a:cubicBezTo>
                  <a:cubicBezTo>
                    <a:pt x="3619" y="2802"/>
                    <a:pt x="2743" y="3620"/>
                    <a:pt x="1751" y="3620"/>
                  </a:cubicBezTo>
                  <a:cubicBezTo>
                    <a:pt x="817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3" name="Google Shape;5853;p15"/>
            <p:cNvSpPr/>
            <p:nvPr/>
          </p:nvSpPr>
          <p:spPr>
            <a:xfrm>
              <a:off x="1659025" y="1695925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20" y="1810"/>
                  </a:moveTo>
                  <a:cubicBezTo>
                    <a:pt x="3620" y="2802"/>
                    <a:pt x="2803" y="3619"/>
                    <a:pt x="1810" y="3619"/>
                  </a:cubicBezTo>
                  <a:cubicBezTo>
                    <a:pt x="818" y="3619"/>
                    <a:pt x="1" y="2802"/>
                    <a:pt x="1" y="1810"/>
                  </a:cubicBezTo>
                  <a:cubicBezTo>
                    <a:pt x="1" y="876"/>
                    <a:pt x="818" y="58"/>
                    <a:pt x="1752" y="0"/>
                  </a:cubicBezTo>
                  <a:cubicBezTo>
                    <a:pt x="2744" y="0"/>
                    <a:pt x="3562" y="817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4" name="Google Shape;5854;p15"/>
            <p:cNvSpPr/>
            <p:nvPr/>
          </p:nvSpPr>
          <p:spPr>
            <a:xfrm>
              <a:off x="1412425" y="2675075"/>
              <a:ext cx="90500" cy="91975"/>
            </a:xfrm>
            <a:custGeom>
              <a:avLst/>
              <a:gdLst/>
              <a:ahLst/>
              <a:cxnLst/>
              <a:rect l="l" t="t" r="r" b="b"/>
              <a:pathLst>
                <a:path w="3620" h="3679" extrusionOk="0">
                  <a:moveTo>
                    <a:pt x="1810" y="1"/>
                  </a:moveTo>
                  <a:cubicBezTo>
                    <a:pt x="2802" y="59"/>
                    <a:pt x="3619" y="935"/>
                    <a:pt x="3619" y="1869"/>
                  </a:cubicBezTo>
                  <a:cubicBezTo>
                    <a:pt x="3561" y="2861"/>
                    <a:pt x="2685" y="3678"/>
                    <a:pt x="1751" y="3620"/>
                  </a:cubicBezTo>
                  <a:cubicBezTo>
                    <a:pt x="759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5" name="Google Shape;5855;p15"/>
            <p:cNvSpPr/>
            <p:nvPr/>
          </p:nvSpPr>
          <p:spPr>
            <a:xfrm>
              <a:off x="5340750" y="9619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2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744"/>
                    <a:pt x="1" y="1752"/>
                  </a:cubicBezTo>
                  <a:cubicBezTo>
                    <a:pt x="1" y="760"/>
                    <a:pt x="759" y="1"/>
                    <a:pt x="1752" y="1"/>
                  </a:cubicBezTo>
                  <a:cubicBezTo>
                    <a:pt x="2744" y="1"/>
                    <a:pt x="3503" y="760"/>
                    <a:pt x="3503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6" name="Google Shape;5856;p15"/>
            <p:cNvSpPr/>
            <p:nvPr/>
          </p:nvSpPr>
          <p:spPr>
            <a:xfrm>
              <a:off x="5584450" y="120852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1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685"/>
                    <a:pt x="1" y="1751"/>
                  </a:cubicBezTo>
                  <a:cubicBezTo>
                    <a:pt x="1" y="759"/>
                    <a:pt x="759" y="0"/>
                    <a:pt x="1752" y="0"/>
                  </a:cubicBezTo>
                  <a:cubicBezTo>
                    <a:pt x="2744" y="0"/>
                    <a:pt x="3503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7" name="Google Shape;5857;p15"/>
            <p:cNvSpPr/>
            <p:nvPr/>
          </p:nvSpPr>
          <p:spPr>
            <a:xfrm>
              <a:off x="3132900" y="4716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2" y="1751"/>
                  </a:moveTo>
                  <a:cubicBezTo>
                    <a:pt x="3502" y="2744"/>
                    <a:pt x="2744" y="3503"/>
                    <a:pt x="1751" y="3503"/>
                  </a:cubicBezTo>
                  <a:cubicBezTo>
                    <a:pt x="759" y="3503"/>
                    <a:pt x="0" y="2744"/>
                    <a:pt x="0" y="1751"/>
                  </a:cubicBezTo>
                  <a:cubicBezTo>
                    <a:pt x="0" y="817"/>
                    <a:pt x="759" y="0"/>
                    <a:pt x="1751" y="0"/>
                  </a:cubicBezTo>
                  <a:cubicBezTo>
                    <a:pt x="2685" y="0"/>
                    <a:pt x="3502" y="759"/>
                    <a:pt x="3502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8" name="Google Shape;5858;p15"/>
            <p:cNvSpPr/>
            <p:nvPr/>
          </p:nvSpPr>
          <p:spPr>
            <a:xfrm>
              <a:off x="6073300" y="341347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1752" y="3502"/>
                  </a:moveTo>
                  <a:cubicBezTo>
                    <a:pt x="759" y="3502"/>
                    <a:pt x="1" y="2685"/>
                    <a:pt x="1" y="1751"/>
                  </a:cubicBezTo>
                  <a:cubicBezTo>
                    <a:pt x="1" y="759"/>
                    <a:pt x="818" y="0"/>
                    <a:pt x="1810" y="0"/>
                  </a:cubicBezTo>
                  <a:cubicBezTo>
                    <a:pt x="2744" y="0"/>
                    <a:pt x="3503" y="759"/>
                    <a:pt x="3503" y="1751"/>
                  </a:cubicBezTo>
                  <a:cubicBezTo>
                    <a:pt x="3503" y="2744"/>
                    <a:pt x="2744" y="3502"/>
                    <a:pt x="1752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9" name="Google Shape;5859;p15"/>
            <p:cNvSpPr/>
            <p:nvPr/>
          </p:nvSpPr>
          <p:spPr>
            <a:xfrm>
              <a:off x="1413875" y="2434300"/>
              <a:ext cx="87575" cy="86125"/>
            </a:xfrm>
            <a:custGeom>
              <a:avLst/>
              <a:gdLst/>
              <a:ahLst/>
              <a:cxnLst/>
              <a:rect l="l" t="t" r="r" b="b"/>
              <a:pathLst>
                <a:path w="3503" h="3445" extrusionOk="0">
                  <a:moveTo>
                    <a:pt x="1752" y="3444"/>
                  </a:moveTo>
                  <a:cubicBezTo>
                    <a:pt x="760" y="3444"/>
                    <a:pt x="1" y="2744"/>
                    <a:pt x="1" y="1752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744" y="1"/>
                    <a:pt x="3445" y="759"/>
                    <a:pt x="3503" y="1693"/>
                  </a:cubicBezTo>
                  <a:cubicBezTo>
                    <a:pt x="3503" y="2686"/>
                    <a:pt x="2744" y="3444"/>
                    <a:pt x="1752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0" name="Google Shape;5860;p15"/>
            <p:cNvSpPr/>
            <p:nvPr/>
          </p:nvSpPr>
          <p:spPr>
            <a:xfrm>
              <a:off x="4112050" y="5131025"/>
              <a:ext cx="87575" cy="89025"/>
            </a:xfrm>
            <a:custGeom>
              <a:avLst/>
              <a:gdLst/>
              <a:ahLst/>
              <a:cxnLst/>
              <a:rect l="l" t="t" r="r" b="b"/>
              <a:pathLst>
                <a:path w="3503" h="3561" extrusionOk="0">
                  <a:moveTo>
                    <a:pt x="3503" y="1751"/>
                  </a:moveTo>
                  <a:cubicBezTo>
                    <a:pt x="3503" y="2744"/>
                    <a:pt x="2744" y="3561"/>
                    <a:pt x="1752" y="3561"/>
                  </a:cubicBezTo>
                  <a:cubicBezTo>
                    <a:pt x="760" y="3561"/>
                    <a:pt x="1" y="2802"/>
                    <a:pt x="1" y="1810"/>
                  </a:cubicBezTo>
                  <a:cubicBezTo>
                    <a:pt x="1" y="817"/>
                    <a:pt x="701" y="59"/>
                    <a:pt x="1693" y="59"/>
                  </a:cubicBezTo>
                  <a:cubicBezTo>
                    <a:pt x="2686" y="0"/>
                    <a:pt x="3445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1" name="Google Shape;5861;p15"/>
            <p:cNvSpPr/>
            <p:nvPr/>
          </p:nvSpPr>
          <p:spPr>
            <a:xfrm>
              <a:off x="1413875" y="317122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5"/>
                    <a:pt x="1693" y="3445"/>
                  </a:cubicBezTo>
                  <a:cubicBezTo>
                    <a:pt x="760" y="3386"/>
                    <a:pt x="1" y="2627"/>
                    <a:pt x="59" y="1693"/>
                  </a:cubicBezTo>
                  <a:cubicBezTo>
                    <a:pt x="59" y="759"/>
                    <a:pt x="818" y="1"/>
                    <a:pt x="1752" y="1"/>
                  </a:cubicBezTo>
                  <a:cubicBezTo>
                    <a:pt x="2744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2" name="Google Shape;5862;p15"/>
            <p:cNvSpPr/>
            <p:nvPr/>
          </p:nvSpPr>
          <p:spPr>
            <a:xfrm>
              <a:off x="3376575" y="513247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4"/>
                    <a:pt x="1752" y="3444"/>
                  </a:cubicBezTo>
                  <a:cubicBezTo>
                    <a:pt x="760" y="3444"/>
                    <a:pt x="1" y="2686"/>
                    <a:pt x="1" y="1693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686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3" name="Google Shape;5863;p15"/>
            <p:cNvSpPr/>
            <p:nvPr/>
          </p:nvSpPr>
          <p:spPr>
            <a:xfrm>
              <a:off x="2639650" y="4887325"/>
              <a:ext cx="86125" cy="84650"/>
            </a:xfrm>
            <a:custGeom>
              <a:avLst/>
              <a:gdLst/>
              <a:ahLst/>
              <a:cxnLst/>
              <a:rect l="l" t="t" r="r" b="b"/>
              <a:pathLst>
                <a:path w="3445" h="3386" extrusionOk="0">
                  <a:moveTo>
                    <a:pt x="3445" y="1693"/>
                  </a:moveTo>
                  <a:cubicBezTo>
                    <a:pt x="3445" y="2627"/>
                    <a:pt x="2628" y="3386"/>
                    <a:pt x="1694" y="3386"/>
                  </a:cubicBezTo>
                  <a:cubicBezTo>
                    <a:pt x="760" y="3327"/>
                    <a:pt x="1" y="2569"/>
                    <a:pt x="59" y="1635"/>
                  </a:cubicBezTo>
                  <a:cubicBezTo>
                    <a:pt x="59" y="701"/>
                    <a:pt x="818" y="0"/>
                    <a:pt x="1752" y="0"/>
                  </a:cubicBezTo>
                  <a:cubicBezTo>
                    <a:pt x="2686" y="0"/>
                    <a:pt x="3445" y="759"/>
                    <a:pt x="3445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4" name="Google Shape;5864;p15"/>
            <p:cNvSpPr/>
            <p:nvPr/>
          </p:nvSpPr>
          <p:spPr>
            <a:xfrm>
              <a:off x="1661950" y="3903775"/>
              <a:ext cx="84675" cy="86125"/>
            </a:xfrm>
            <a:custGeom>
              <a:avLst/>
              <a:gdLst/>
              <a:ahLst/>
              <a:cxnLst/>
              <a:rect l="l" t="t" r="r" b="b"/>
              <a:pathLst>
                <a:path w="3387" h="3445" extrusionOk="0">
                  <a:moveTo>
                    <a:pt x="1693" y="1"/>
                  </a:moveTo>
                  <a:cubicBezTo>
                    <a:pt x="2627" y="1"/>
                    <a:pt x="3386" y="818"/>
                    <a:pt x="3386" y="1752"/>
                  </a:cubicBezTo>
                  <a:cubicBezTo>
                    <a:pt x="3386" y="2686"/>
                    <a:pt x="2569" y="3444"/>
                    <a:pt x="1635" y="3386"/>
                  </a:cubicBezTo>
                  <a:cubicBezTo>
                    <a:pt x="701" y="3386"/>
                    <a:pt x="1" y="2627"/>
                    <a:pt x="1" y="1693"/>
                  </a:cubicBezTo>
                  <a:cubicBezTo>
                    <a:pt x="1" y="759"/>
                    <a:pt x="759" y="1"/>
                    <a:pt x="16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5" name="Google Shape;5865;p15"/>
            <p:cNvSpPr/>
            <p:nvPr/>
          </p:nvSpPr>
          <p:spPr>
            <a:xfrm>
              <a:off x="5587375" y="4398475"/>
              <a:ext cx="81725" cy="81725"/>
            </a:xfrm>
            <a:custGeom>
              <a:avLst/>
              <a:gdLst/>
              <a:ahLst/>
              <a:cxnLst/>
              <a:rect l="l" t="t" r="r" b="b"/>
              <a:pathLst>
                <a:path w="3269" h="3269" extrusionOk="0">
                  <a:moveTo>
                    <a:pt x="1635" y="3269"/>
                  </a:moveTo>
                  <a:cubicBezTo>
                    <a:pt x="701" y="3269"/>
                    <a:pt x="0" y="2510"/>
                    <a:pt x="0" y="1635"/>
                  </a:cubicBezTo>
                  <a:cubicBezTo>
                    <a:pt x="0" y="759"/>
                    <a:pt x="759" y="0"/>
                    <a:pt x="1693" y="0"/>
                  </a:cubicBezTo>
                  <a:cubicBezTo>
                    <a:pt x="2569" y="59"/>
                    <a:pt x="3269" y="817"/>
                    <a:pt x="3269" y="1693"/>
                  </a:cubicBezTo>
                  <a:cubicBezTo>
                    <a:pt x="3211" y="2569"/>
                    <a:pt x="2510" y="3269"/>
                    <a:pt x="1635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6" name="Google Shape;5866;p15"/>
            <p:cNvSpPr/>
            <p:nvPr/>
          </p:nvSpPr>
          <p:spPr>
            <a:xfrm>
              <a:off x="6076225" y="1948375"/>
              <a:ext cx="81750" cy="81725"/>
            </a:xfrm>
            <a:custGeom>
              <a:avLst/>
              <a:gdLst/>
              <a:ahLst/>
              <a:cxnLst/>
              <a:rect l="l" t="t" r="r" b="b"/>
              <a:pathLst>
                <a:path w="3270" h="3269" extrusionOk="0">
                  <a:moveTo>
                    <a:pt x="1693" y="3211"/>
                  </a:moveTo>
                  <a:cubicBezTo>
                    <a:pt x="818" y="3269"/>
                    <a:pt x="59" y="2510"/>
                    <a:pt x="0" y="1635"/>
                  </a:cubicBezTo>
                  <a:cubicBezTo>
                    <a:pt x="0" y="759"/>
                    <a:pt x="759" y="0"/>
                    <a:pt x="1635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452"/>
                    <a:pt x="2569" y="3211"/>
                    <a:pt x="169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7" name="Google Shape;5867;p15"/>
            <p:cNvSpPr/>
            <p:nvPr/>
          </p:nvSpPr>
          <p:spPr>
            <a:xfrm>
              <a:off x="2152275" y="964825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3269" y="1635"/>
                  </a:moveTo>
                  <a:cubicBezTo>
                    <a:pt x="3269" y="2510"/>
                    <a:pt x="2568" y="3211"/>
                    <a:pt x="1693" y="3269"/>
                  </a:cubicBezTo>
                  <a:cubicBezTo>
                    <a:pt x="759" y="3269"/>
                    <a:pt x="0" y="2510"/>
                    <a:pt x="59" y="1577"/>
                  </a:cubicBezTo>
                  <a:cubicBezTo>
                    <a:pt x="59" y="701"/>
                    <a:pt x="817" y="0"/>
                    <a:pt x="1693" y="0"/>
                  </a:cubicBezTo>
                  <a:cubicBezTo>
                    <a:pt x="2568" y="0"/>
                    <a:pt x="3269" y="759"/>
                    <a:pt x="3269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8" name="Google Shape;5868;p15"/>
            <p:cNvSpPr/>
            <p:nvPr/>
          </p:nvSpPr>
          <p:spPr>
            <a:xfrm>
              <a:off x="5833975" y="1453675"/>
              <a:ext cx="81750" cy="81750"/>
            </a:xfrm>
            <a:custGeom>
              <a:avLst/>
              <a:gdLst/>
              <a:ahLst/>
              <a:cxnLst/>
              <a:rect l="l" t="t" r="r" b="b"/>
              <a:pathLst>
                <a:path w="3270" h="3270" extrusionOk="0">
                  <a:moveTo>
                    <a:pt x="3270" y="1635"/>
                  </a:moveTo>
                  <a:cubicBezTo>
                    <a:pt x="3270" y="2511"/>
                    <a:pt x="2511" y="3269"/>
                    <a:pt x="1635" y="3269"/>
                  </a:cubicBezTo>
                  <a:cubicBezTo>
                    <a:pt x="760" y="3269"/>
                    <a:pt x="1" y="2511"/>
                    <a:pt x="1" y="1635"/>
                  </a:cubicBezTo>
                  <a:cubicBezTo>
                    <a:pt x="1" y="759"/>
                    <a:pt x="760" y="1"/>
                    <a:pt x="1635" y="1"/>
                  </a:cubicBezTo>
                  <a:cubicBezTo>
                    <a:pt x="2511" y="1"/>
                    <a:pt x="3211" y="759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9" name="Google Shape;5869;p15"/>
            <p:cNvSpPr/>
            <p:nvPr/>
          </p:nvSpPr>
          <p:spPr>
            <a:xfrm>
              <a:off x="4361600" y="5135400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1634" y="3269"/>
                  </a:moveTo>
                  <a:cubicBezTo>
                    <a:pt x="759" y="3269"/>
                    <a:pt x="58" y="2569"/>
                    <a:pt x="0" y="1693"/>
                  </a:cubicBezTo>
                  <a:cubicBezTo>
                    <a:pt x="0" y="759"/>
                    <a:pt x="700" y="0"/>
                    <a:pt x="1634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510"/>
                    <a:pt x="2510" y="3211"/>
                    <a:pt x="1634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0" name="Google Shape;5870;p15"/>
            <p:cNvSpPr/>
            <p:nvPr/>
          </p:nvSpPr>
          <p:spPr>
            <a:xfrm>
              <a:off x="3137275" y="5136850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3094"/>
                  </a:moveTo>
                  <a:cubicBezTo>
                    <a:pt x="701" y="3153"/>
                    <a:pt x="0" y="2452"/>
                    <a:pt x="0" y="1577"/>
                  </a:cubicBezTo>
                  <a:cubicBezTo>
                    <a:pt x="0" y="701"/>
                    <a:pt x="642" y="1"/>
                    <a:pt x="1518" y="1"/>
                  </a:cubicBezTo>
                  <a:cubicBezTo>
                    <a:pt x="2452" y="1"/>
                    <a:pt x="3094" y="643"/>
                    <a:pt x="3152" y="1518"/>
                  </a:cubicBezTo>
                  <a:cubicBezTo>
                    <a:pt x="3152" y="2394"/>
                    <a:pt x="2452" y="3094"/>
                    <a:pt x="1576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1" name="Google Shape;5871;p15"/>
            <p:cNvSpPr/>
            <p:nvPr/>
          </p:nvSpPr>
          <p:spPr>
            <a:xfrm>
              <a:off x="1416800" y="2190600"/>
              <a:ext cx="80275" cy="80300"/>
            </a:xfrm>
            <a:custGeom>
              <a:avLst/>
              <a:gdLst/>
              <a:ahLst/>
              <a:cxnLst/>
              <a:rect l="l" t="t" r="r" b="b"/>
              <a:pathLst>
                <a:path w="3211" h="3212" extrusionOk="0">
                  <a:moveTo>
                    <a:pt x="1635" y="1"/>
                  </a:moveTo>
                  <a:cubicBezTo>
                    <a:pt x="2510" y="1"/>
                    <a:pt x="3211" y="701"/>
                    <a:pt x="3211" y="1635"/>
                  </a:cubicBezTo>
                  <a:cubicBezTo>
                    <a:pt x="3211" y="2511"/>
                    <a:pt x="2510" y="3211"/>
                    <a:pt x="1635" y="3211"/>
                  </a:cubicBezTo>
                  <a:cubicBezTo>
                    <a:pt x="759" y="3211"/>
                    <a:pt x="0" y="2511"/>
                    <a:pt x="0" y="1635"/>
                  </a:cubicBezTo>
                  <a:cubicBezTo>
                    <a:pt x="0" y="701"/>
                    <a:pt x="701" y="1"/>
                    <a:pt x="16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2" name="Google Shape;5872;p15"/>
            <p:cNvSpPr/>
            <p:nvPr/>
          </p:nvSpPr>
          <p:spPr>
            <a:xfrm>
              <a:off x="5340750" y="4646550"/>
              <a:ext cx="80275" cy="80275"/>
            </a:xfrm>
            <a:custGeom>
              <a:avLst/>
              <a:gdLst/>
              <a:ahLst/>
              <a:cxnLst/>
              <a:rect l="l" t="t" r="r" b="b"/>
              <a:pathLst>
                <a:path w="3211" h="3211" extrusionOk="0">
                  <a:moveTo>
                    <a:pt x="3211" y="1635"/>
                  </a:moveTo>
                  <a:cubicBezTo>
                    <a:pt x="3211" y="2510"/>
                    <a:pt x="2511" y="3211"/>
                    <a:pt x="1635" y="3211"/>
                  </a:cubicBezTo>
                  <a:cubicBezTo>
                    <a:pt x="701" y="3211"/>
                    <a:pt x="1" y="2510"/>
                    <a:pt x="1" y="1576"/>
                  </a:cubicBezTo>
                  <a:cubicBezTo>
                    <a:pt x="1" y="701"/>
                    <a:pt x="759" y="0"/>
                    <a:pt x="1635" y="0"/>
                  </a:cubicBezTo>
                  <a:cubicBezTo>
                    <a:pt x="2511" y="0"/>
                    <a:pt x="3211" y="701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3" name="Google Shape;5873;p15"/>
            <p:cNvSpPr/>
            <p:nvPr/>
          </p:nvSpPr>
          <p:spPr>
            <a:xfrm>
              <a:off x="1911500" y="1208525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0"/>
                  </a:moveTo>
                  <a:cubicBezTo>
                    <a:pt x="2510" y="0"/>
                    <a:pt x="3152" y="701"/>
                    <a:pt x="3152" y="1635"/>
                  </a:cubicBezTo>
                  <a:cubicBezTo>
                    <a:pt x="3094" y="2510"/>
                    <a:pt x="2452" y="3152"/>
                    <a:pt x="1576" y="3152"/>
                  </a:cubicBezTo>
                  <a:cubicBezTo>
                    <a:pt x="642" y="3152"/>
                    <a:pt x="0" y="2452"/>
                    <a:pt x="0" y="1576"/>
                  </a:cubicBezTo>
                  <a:cubicBezTo>
                    <a:pt x="0" y="701"/>
                    <a:pt x="700" y="0"/>
                    <a:pt x="15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4" name="Google Shape;5874;p15"/>
            <p:cNvSpPr/>
            <p:nvPr/>
          </p:nvSpPr>
          <p:spPr>
            <a:xfrm>
              <a:off x="4608200" y="475975"/>
              <a:ext cx="81750" cy="80275"/>
            </a:xfrm>
            <a:custGeom>
              <a:avLst/>
              <a:gdLst/>
              <a:ahLst/>
              <a:cxnLst/>
              <a:rect l="l" t="t" r="r" b="b"/>
              <a:pathLst>
                <a:path w="3270" h="3211" extrusionOk="0">
                  <a:moveTo>
                    <a:pt x="1693" y="0"/>
                  </a:moveTo>
                  <a:cubicBezTo>
                    <a:pt x="2569" y="0"/>
                    <a:pt x="3269" y="759"/>
                    <a:pt x="3269" y="1635"/>
                  </a:cubicBezTo>
                  <a:cubicBezTo>
                    <a:pt x="3211" y="2510"/>
                    <a:pt x="2511" y="3211"/>
                    <a:pt x="1577" y="3211"/>
                  </a:cubicBezTo>
                  <a:cubicBezTo>
                    <a:pt x="701" y="3152"/>
                    <a:pt x="1" y="2452"/>
                    <a:pt x="1" y="1576"/>
                  </a:cubicBezTo>
                  <a:cubicBezTo>
                    <a:pt x="59" y="642"/>
                    <a:pt x="759" y="0"/>
                    <a:pt x="16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5" name="Google Shape;5875;p15"/>
            <p:cNvSpPr/>
            <p:nvPr/>
          </p:nvSpPr>
          <p:spPr>
            <a:xfrm>
              <a:off x="5098525" y="718200"/>
              <a:ext cx="80275" cy="81750"/>
            </a:xfrm>
            <a:custGeom>
              <a:avLst/>
              <a:gdLst/>
              <a:ahLst/>
              <a:cxnLst/>
              <a:rect l="l" t="t" r="r" b="b"/>
              <a:pathLst>
                <a:path w="3211" h="3270" extrusionOk="0">
                  <a:moveTo>
                    <a:pt x="1635" y="3211"/>
                  </a:moveTo>
                  <a:cubicBezTo>
                    <a:pt x="759" y="3270"/>
                    <a:pt x="0" y="2569"/>
                    <a:pt x="0" y="1635"/>
                  </a:cubicBezTo>
                  <a:cubicBezTo>
                    <a:pt x="0" y="760"/>
                    <a:pt x="701" y="59"/>
                    <a:pt x="1576" y="1"/>
                  </a:cubicBezTo>
                  <a:cubicBezTo>
                    <a:pt x="2452" y="1"/>
                    <a:pt x="3211" y="701"/>
                    <a:pt x="3211" y="1577"/>
                  </a:cubicBezTo>
                  <a:cubicBezTo>
                    <a:pt x="3211" y="2511"/>
                    <a:pt x="2510" y="3211"/>
                    <a:pt x="1635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6" name="Google Shape;5876;p15"/>
            <p:cNvSpPr/>
            <p:nvPr/>
          </p:nvSpPr>
          <p:spPr>
            <a:xfrm>
              <a:off x="6079150" y="3664450"/>
              <a:ext cx="77350" cy="77375"/>
            </a:xfrm>
            <a:custGeom>
              <a:avLst/>
              <a:gdLst/>
              <a:ahLst/>
              <a:cxnLst/>
              <a:rect l="l" t="t" r="r" b="b"/>
              <a:pathLst>
                <a:path w="3094" h="3095" extrusionOk="0">
                  <a:moveTo>
                    <a:pt x="3094" y="1519"/>
                  </a:moveTo>
                  <a:cubicBezTo>
                    <a:pt x="3094" y="2394"/>
                    <a:pt x="2393" y="3095"/>
                    <a:pt x="1576" y="3095"/>
                  </a:cubicBezTo>
                  <a:cubicBezTo>
                    <a:pt x="701" y="3095"/>
                    <a:pt x="0" y="2452"/>
                    <a:pt x="0" y="1577"/>
                  </a:cubicBezTo>
                  <a:cubicBezTo>
                    <a:pt x="0" y="701"/>
                    <a:pt x="642" y="59"/>
                    <a:pt x="1518" y="1"/>
                  </a:cubicBezTo>
                  <a:cubicBezTo>
                    <a:pt x="2335" y="1"/>
                    <a:pt x="3094" y="701"/>
                    <a:pt x="3094" y="15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7" name="Google Shape;5877;p15"/>
            <p:cNvSpPr/>
            <p:nvPr/>
          </p:nvSpPr>
          <p:spPr>
            <a:xfrm>
              <a:off x="1418250" y="3417850"/>
              <a:ext cx="78825" cy="77350"/>
            </a:xfrm>
            <a:custGeom>
              <a:avLst/>
              <a:gdLst/>
              <a:ahLst/>
              <a:cxnLst/>
              <a:rect l="l" t="t" r="r" b="b"/>
              <a:pathLst>
                <a:path w="3153" h="3094" extrusionOk="0">
                  <a:moveTo>
                    <a:pt x="1577" y="3094"/>
                  </a:moveTo>
                  <a:cubicBezTo>
                    <a:pt x="701" y="3094"/>
                    <a:pt x="1" y="2393"/>
                    <a:pt x="1" y="1576"/>
                  </a:cubicBezTo>
                  <a:cubicBezTo>
                    <a:pt x="1" y="701"/>
                    <a:pt x="760" y="0"/>
                    <a:pt x="1577" y="0"/>
                  </a:cubicBezTo>
                  <a:cubicBezTo>
                    <a:pt x="2452" y="59"/>
                    <a:pt x="3094" y="701"/>
                    <a:pt x="3094" y="1518"/>
                  </a:cubicBezTo>
                  <a:cubicBezTo>
                    <a:pt x="3153" y="2393"/>
                    <a:pt x="2452" y="3094"/>
                    <a:pt x="157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8" name="Google Shape;5878;p15"/>
            <p:cNvSpPr/>
            <p:nvPr/>
          </p:nvSpPr>
          <p:spPr>
            <a:xfrm>
              <a:off x="2890650" y="477425"/>
              <a:ext cx="77375" cy="77375"/>
            </a:xfrm>
            <a:custGeom>
              <a:avLst/>
              <a:gdLst/>
              <a:ahLst/>
              <a:cxnLst/>
              <a:rect l="l" t="t" r="r" b="b"/>
              <a:pathLst>
                <a:path w="3095" h="3095" extrusionOk="0">
                  <a:moveTo>
                    <a:pt x="3094" y="1518"/>
                  </a:moveTo>
                  <a:cubicBezTo>
                    <a:pt x="3094" y="2336"/>
                    <a:pt x="2452" y="3036"/>
                    <a:pt x="1577" y="3094"/>
                  </a:cubicBezTo>
                  <a:cubicBezTo>
                    <a:pt x="759" y="3094"/>
                    <a:pt x="1" y="2394"/>
                    <a:pt x="59" y="1518"/>
                  </a:cubicBezTo>
                  <a:cubicBezTo>
                    <a:pt x="59" y="701"/>
                    <a:pt x="759" y="1"/>
                    <a:pt x="1577" y="1"/>
                  </a:cubicBezTo>
                  <a:cubicBezTo>
                    <a:pt x="2394" y="1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9" name="Google Shape;5879;p15"/>
            <p:cNvSpPr/>
            <p:nvPr/>
          </p:nvSpPr>
          <p:spPr>
            <a:xfrm>
              <a:off x="5835450" y="4154775"/>
              <a:ext cx="77350" cy="77350"/>
            </a:xfrm>
            <a:custGeom>
              <a:avLst/>
              <a:gdLst/>
              <a:ahLst/>
              <a:cxnLst/>
              <a:rect l="l" t="t" r="r" b="b"/>
              <a:pathLst>
                <a:path w="3094" h="3094" extrusionOk="0">
                  <a:moveTo>
                    <a:pt x="3094" y="1518"/>
                  </a:moveTo>
                  <a:cubicBezTo>
                    <a:pt x="3094" y="2335"/>
                    <a:pt x="2335" y="3094"/>
                    <a:pt x="1518" y="3036"/>
                  </a:cubicBezTo>
                  <a:cubicBezTo>
                    <a:pt x="701" y="3036"/>
                    <a:pt x="0" y="2277"/>
                    <a:pt x="59" y="1460"/>
                  </a:cubicBezTo>
                  <a:cubicBezTo>
                    <a:pt x="59" y="701"/>
                    <a:pt x="759" y="0"/>
                    <a:pt x="1576" y="0"/>
                  </a:cubicBezTo>
                  <a:cubicBezTo>
                    <a:pt x="2393" y="0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0" name="Google Shape;5880;p15"/>
            <p:cNvSpPr/>
            <p:nvPr/>
          </p:nvSpPr>
          <p:spPr>
            <a:xfrm>
              <a:off x="2401800" y="719675"/>
              <a:ext cx="75900" cy="77350"/>
            </a:xfrm>
            <a:custGeom>
              <a:avLst/>
              <a:gdLst/>
              <a:ahLst/>
              <a:cxnLst/>
              <a:rect l="l" t="t" r="r" b="b"/>
              <a:pathLst>
                <a:path w="3036" h="3094" extrusionOk="0">
                  <a:moveTo>
                    <a:pt x="3036" y="1576"/>
                  </a:moveTo>
                  <a:cubicBezTo>
                    <a:pt x="3036" y="2393"/>
                    <a:pt x="2277" y="3094"/>
                    <a:pt x="1460" y="3036"/>
                  </a:cubicBezTo>
                  <a:cubicBezTo>
                    <a:pt x="643" y="3036"/>
                    <a:pt x="0" y="2277"/>
                    <a:pt x="59" y="1518"/>
                  </a:cubicBezTo>
                  <a:cubicBezTo>
                    <a:pt x="59" y="701"/>
                    <a:pt x="818" y="0"/>
                    <a:pt x="1635" y="59"/>
                  </a:cubicBezTo>
                  <a:cubicBezTo>
                    <a:pt x="2394" y="117"/>
                    <a:pt x="3036" y="817"/>
                    <a:pt x="3036" y="15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1" name="Google Shape;5881;p15"/>
            <p:cNvSpPr/>
            <p:nvPr/>
          </p:nvSpPr>
          <p:spPr>
            <a:xfrm>
              <a:off x="2156650" y="4645075"/>
              <a:ext cx="74450" cy="74450"/>
            </a:xfrm>
            <a:custGeom>
              <a:avLst/>
              <a:gdLst/>
              <a:ahLst/>
              <a:cxnLst/>
              <a:rect l="l" t="t" r="r" b="b"/>
              <a:pathLst>
                <a:path w="2978" h="2978" extrusionOk="0">
                  <a:moveTo>
                    <a:pt x="2919" y="1518"/>
                  </a:moveTo>
                  <a:cubicBezTo>
                    <a:pt x="2919" y="2336"/>
                    <a:pt x="2277" y="2978"/>
                    <a:pt x="1460" y="2978"/>
                  </a:cubicBezTo>
                  <a:cubicBezTo>
                    <a:pt x="642" y="2978"/>
                    <a:pt x="0" y="2277"/>
                    <a:pt x="0" y="1460"/>
                  </a:cubicBezTo>
                  <a:cubicBezTo>
                    <a:pt x="59" y="701"/>
                    <a:pt x="701" y="1"/>
                    <a:pt x="1518" y="59"/>
                  </a:cubicBezTo>
                  <a:cubicBezTo>
                    <a:pt x="2335" y="59"/>
                    <a:pt x="2977" y="701"/>
                    <a:pt x="2919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2" name="Google Shape;5882;p15"/>
            <p:cNvSpPr/>
            <p:nvPr/>
          </p:nvSpPr>
          <p:spPr>
            <a:xfrm>
              <a:off x="1910025" y="4402850"/>
              <a:ext cx="73000" cy="72975"/>
            </a:xfrm>
            <a:custGeom>
              <a:avLst/>
              <a:gdLst/>
              <a:ahLst/>
              <a:cxnLst/>
              <a:rect l="l" t="t" r="r" b="b"/>
              <a:pathLst>
                <a:path w="2920" h="2919" extrusionOk="0">
                  <a:moveTo>
                    <a:pt x="1460" y="0"/>
                  </a:moveTo>
                  <a:cubicBezTo>
                    <a:pt x="2277" y="0"/>
                    <a:pt x="2919" y="642"/>
                    <a:pt x="2919" y="1460"/>
                  </a:cubicBezTo>
                  <a:cubicBezTo>
                    <a:pt x="2919" y="2277"/>
                    <a:pt x="2277" y="2919"/>
                    <a:pt x="1460" y="2919"/>
                  </a:cubicBezTo>
                  <a:cubicBezTo>
                    <a:pt x="643" y="2919"/>
                    <a:pt x="59" y="2335"/>
                    <a:pt x="1" y="1518"/>
                  </a:cubicBezTo>
                  <a:cubicBezTo>
                    <a:pt x="1" y="701"/>
                    <a:pt x="643" y="59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3" name="Google Shape;5883;p15"/>
            <p:cNvSpPr/>
            <p:nvPr/>
          </p:nvSpPr>
          <p:spPr>
            <a:xfrm>
              <a:off x="1669250" y="1459525"/>
              <a:ext cx="70075" cy="71525"/>
            </a:xfrm>
            <a:custGeom>
              <a:avLst/>
              <a:gdLst/>
              <a:ahLst/>
              <a:cxnLst/>
              <a:rect l="l" t="t" r="r" b="b"/>
              <a:pathLst>
                <a:path w="2803" h="2861" extrusionOk="0">
                  <a:moveTo>
                    <a:pt x="1401" y="2802"/>
                  </a:moveTo>
                  <a:cubicBezTo>
                    <a:pt x="584" y="2802"/>
                    <a:pt x="1" y="2218"/>
                    <a:pt x="1" y="1401"/>
                  </a:cubicBezTo>
                  <a:cubicBezTo>
                    <a:pt x="1" y="584"/>
                    <a:pt x="584" y="0"/>
                    <a:pt x="1401" y="0"/>
                  </a:cubicBezTo>
                  <a:cubicBezTo>
                    <a:pt x="2219" y="0"/>
                    <a:pt x="2802" y="642"/>
                    <a:pt x="2802" y="1401"/>
                  </a:cubicBezTo>
                  <a:cubicBezTo>
                    <a:pt x="2802" y="2218"/>
                    <a:pt x="2219" y="2860"/>
                    <a:pt x="1401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4" name="Google Shape;5884;p15"/>
            <p:cNvSpPr/>
            <p:nvPr/>
          </p:nvSpPr>
          <p:spPr>
            <a:xfrm>
              <a:off x="5102900" y="4894625"/>
              <a:ext cx="71525" cy="70050"/>
            </a:xfrm>
            <a:custGeom>
              <a:avLst/>
              <a:gdLst/>
              <a:ahLst/>
              <a:cxnLst/>
              <a:rect l="l" t="t" r="r" b="b"/>
              <a:pathLst>
                <a:path w="2861" h="2802" extrusionOk="0">
                  <a:moveTo>
                    <a:pt x="1460" y="2802"/>
                  </a:moveTo>
                  <a:cubicBezTo>
                    <a:pt x="642" y="2802"/>
                    <a:pt x="0" y="2218"/>
                    <a:pt x="0" y="1401"/>
                  </a:cubicBezTo>
                  <a:cubicBezTo>
                    <a:pt x="0" y="584"/>
                    <a:pt x="584" y="0"/>
                    <a:pt x="1401" y="0"/>
                  </a:cubicBezTo>
                  <a:cubicBezTo>
                    <a:pt x="2218" y="0"/>
                    <a:pt x="2802" y="584"/>
                    <a:pt x="2860" y="1401"/>
                  </a:cubicBezTo>
                  <a:cubicBezTo>
                    <a:pt x="2860" y="2160"/>
                    <a:pt x="2218" y="2802"/>
                    <a:pt x="1460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5" name="Google Shape;5885;p15"/>
            <p:cNvSpPr/>
            <p:nvPr/>
          </p:nvSpPr>
          <p:spPr>
            <a:xfrm>
              <a:off x="1422625" y="1949825"/>
              <a:ext cx="70075" cy="68600"/>
            </a:xfrm>
            <a:custGeom>
              <a:avLst/>
              <a:gdLst/>
              <a:ahLst/>
              <a:cxnLst/>
              <a:rect l="l" t="t" r="r" b="b"/>
              <a:pathLst>
                <a:path w="2803" h="2744" extrusionOk="0">
                  <a:moveTo>
                    <a:pt x="2803" y="1401"/>
                  </a:moveTo>
                  <a:cubicBezTo>
                    <a:pt x="2803" y="2160"/>
                    <a:pt x="2161" y="2744"/>
                    <a:pt x="1402" y="2744"/>
                  </a:cubicBezTo>
                  <a:cubicBezTo>
                    <a:pt x="643" y="2744"/>
                    <a:pt x="1" y="2102"/>
                    <a:pt x="1" y="1343"/>
                  </a:cubicBezTo>
                  <a:cubicBezTo>
                    <a:pt x="59" y="584"/>
                    <a:pt x="701" y="1"/>
                    <a:pt x="1402" y="1"/>
                  </a:cubicBezTo>
                  <a:cubicBezTo>
                    <a:pt x="2161" y="1"/>
                    <a:pt x="2803" y="643"/>
                    <a:pt x="2803" y="14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6" name="Google Shape;5886;p15"/>
            <p:cNvSpPr/>
            <p:nvPr/>
          </p:nvSpPr>
          <p:spPr>
            <a:xfrm>
              <a:off x="4611125" y="5141225"/>
              <a:ext cx="68600" cy="70075"/>
            </a:xfrm>
            <a:custGeom>
              <a:avLst/>
              <a:gdLst/>
              <a:ahLst/>
              <a:cxnLst/>
              <a:rect l="l" t="t" r="r" b="b"/>
              <a:pathLst>
                <a:path w="2744" h="2803" extrusionOk="0">
                  <a:moveTo>
                    <a:pt x="1343" y="2803"/>
                  </a:moveTo>
                  <a:cubicBezTo>
                    <a:pt x="584" y="2744"/>
                    <a:pt x="0" y="2161"/>
                    <a:pt x="0" y="1402"/>
                  </a:cubicBezTo>
                  <a:cubicBezTo>
                    <a:pt x="0" y="643"/>
                    <a:pt x="642" y="1"/>
                    <a:pt x="1401" y="1"/>
                  </a:cubicBezTo>
                  <a:cubicBezTo>
                    <a:pt x="2160" y="59"/>
                    <a:pt x="2744" y="701"/>
                    <a:pt x="2744" y="1460"/>
                  </a:cubicBezTo>
                  <a:cubicBezTo>
                    <a:pt x="2744" y="2161"/>
                    <a:pt x="2102" y="2803"/>
                    <a:pt x="134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7" name="Google Shape;5887;p15"/>
            <p:cNvSpPr/>
            <p:nvPr/>
          </p:nvSpPr>
          <p:spPr>
            <a:xfrm>
              <a:off x="2407625" y="4897525"/>
              <a:ext cx="65700" cy="64250"/>
            </a:xfrm>
            <a:custGeom>
              <a:avLst/>
              <a:gdLst/>
              <a:ahLst/>
              <a:cxnLst/>
              <a:rect l="l" t="t" r="r" b="b"/>
              <a:pathLst>
                <a:path w="2628" h="2570" extrusionOk="0">
                  <a:moveTo>
                    <a:pt x="1343" y="2569"/>
                  </a:moveTo>
                  <a:cubicBezTo>
                    <a:pt x="643" y="2569"/>
                    <a:pt x="59" y="2044"/>
                    <a:pt x="59" y="1343"/>
                  </a:cubicBezTo>
                  <a:cubicBezTo>
                    <a:pt x="1" y="585"/>
                    <a:pt x="585" y="1"/>
                    <a:pt x="1343" y="1"/>
                  </a:cubicBezTo>
                  <a:cubicBezTo>
                    <a:pt x="2044" y="1"/>
                    <a:pt x="2569" y="526"/>
                    <a:pt x="2569" y="1227"/>
                  </a:cubicBezTo>
                  <a:cubicBezTo>
                    <a:pt x="2628" y="1986"/>
                    <a:pt x="2044" y="2511"/>
                    <a:pt x="1343" y="25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8" name="Google Shape;5888;p15"/>
            <p:cNvSpPr/>
            <p:nvPr/>
          </p:nvSpPr>
          <p:spPr>
            <a:xfrm>
              <a:off x="1425550" y="367175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1285" y="1"/>
                  </a:moveTo>
                  <a:cubicBezTo>
                    <a:pt x="1985" y="1"/>
                    <a:pt x="2569" y="526"/>
                    <a:pt x="2569" y="1285"/>
                  </a:cubicBezTo>
                  <a:cubicBezTo>
                    <a:pt x="2569" y="2044"/>
                    <a:pt x="1985" y="2569"/>
                    <a:pt x="1226" y="2569"/>
                  </a:cubicBezTo>
                  <a:cubicBezTo>
                    <a:pt x="526" y="2511"/>
                    <a:pt x="1" y="1985"/>
                    <a:pt x="1" y="1227"/>
                  </a:cubicBezTo>
                  <a:cubicBezTo>
                    <a:pt x="1" y="526"/>
                    <a:pt x="584" y="1"/>
                    <a:pt x="128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9" name="Google Shape;5889;p15"/>
            <p:cNvSpPr/>
            <p:nvPr/>
          </p:nvSpPr>
          <p:spPr>
            <a:xfrm>
              <a:off x="1672175" y="416060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2569" y="1285"/>
                  </a:moveTo>
                  <a:cubicBezTo>
                    <a:pt x="2569" y="2044"/>
                    <a:pt x="1985" y="2569"/>
                    <a:pt x="1284" y="2569"/>
                  </a:cubicBezTo>
                  <a:cubicBezTo>
                    <a:pt x="526" y="2569"/>
                    <a:pt x="0" y="1985"/>
                    <a:pt x="0" y="1227"/>
                  </a:cubicBezTo>
                  <a:cubicBezTo>
                    <a:pt x="0" y="526"/>
                    <a:pt x="584" y="1"/>
                    <a:pt x="1284" y="1"/>
                  </a:cubicBezTo>
                  <a:cubicBezTo>
                    <a:pt x="2043" y="59"/>
                    <a:pt x="2569" y="585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0" name="Google Shape;5890;p15"/>
            <p:cNvSpPr/>
            <p:nvPr/>
          </p:nvSpPr>
          <p:spPr>
            <a:xfrm>
              <a:off x="4859200" y="483275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343" y="0"/>
                  </a:moveTo>
                  <a:cubicBezTo>
                    <a:pt x="2043" y="0"/>
                    <a:pt x="2569" y="584"/>
                    <a:pt x="2569" y="1284"/>
                  </a:cubicBezTo>
                  <a:cubicBezTo>
                    <a:pt x="2569" y="2043"/>
                    <a:pt x="1985" y="2627"/>
                    <a:pt x="1226" y="2569"/>
                  </a:cubicBezTo>
                  <a:cubicBezTo>
                    <a:pt x="526" y="2569"/>
                    <a:pt x="0" y="1985"/>
                    <a:pt x="0" y="1284"/>
                  </a:cubicBezTo>
                  <a:cubicBezTo>
                    <a:pt x="59" y="526"/>
                    <a:pt x="584" y="0"/>
                    <a:pt x="134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1" name="Google Shape;5891;p15"/>
            <p:cNvSpPr/>
            <p:nvPr/>
          </p:nvSpPr>
          <p:spPr>
            <a:xfrm>
              <a:off x="6084975" y="1709050"/>
              <a:ext cx="64225" cy="65700"/>
            </a:xfrm>
            <a:custGeom>
              <a:avLst/>
              <a:gdLst/>
              <a:ahLst/>
              <a:cxnLst/>
              <a:rect l="l" t="t" r="r" b="b"/>
              <a:pathLst>
                <a:path w="2569" h="2628" extrusionOk="0">
                  <a:moveTo>
                    <a:pt x="2569" y="1285"/>
                  </a:moveTo>
                  <a:cubicBezTo>
                    <a:pt x="2569" y="2043"/>
                    <a:pt x="2044" y="2569"/>
                    <a:pt x="1343" y="2569"/>
                  </a:cubicBezTo>
                  <a:cubicBezTo>
                    <a:pt x="584" y="2627"/>
                    <a:pt x="1" y="2043"/>
                    <a:pt x="1" y="1285"/>
                  </a:cubicBezTo>
                  <a:cubicBezTo>
                    <a:pt x="59" y="584"/>
                    <a:pt x="584" y="0"/>
                    <a:pt x="1343" y="59"/>
                  </a:cubicBezTo>
                  <a:cubicBezTo>
                    <a:pt x="2044" y="59"/>
                    <a:pt x="2569" y="584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2" name="Google Shape;5892;p15"/>
            <p:cNvSpPr/>
            <p:nvPr/>
          </p:nvSpPr>
          <p:spPr>
            <a:xfrm>
              <a:off x="2897950" y="5142700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285" y="2627"/>
                  </a:moveTo>
                  <a:cubicBezTo>
                    <a:pt x="584" y="2627"/>
                    <a:pt x="0" y="2102"/>
                    <a:pt x="0" y="1343"/>
                  </a:cubicBezTo>
                  <a:cubicBezTo>
                    <a:pt x="0" y="642"/>
                    <a:pt x="526" y="59"/>
                    <a:pt x="1226" y="59"/>
                  </a:cubicBezTo>
                  <a:cubicBezTo>
                    <a:pt x="1985" y="0"/>
                    <a:pt x="2569" y="584"/>
                    <a:pt x="2569" y="1343"/>
                  </a:cubicBezTo>
                  <a:cubicBezTo>
                    <a:pt x="2569" y="2043"/>
                    <a:pt x="2043" y="2627"/>
                    <a:pt x="1285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3" name="Google Shape;5893;p15"/>
            <p:cNvSpPr/>
            <p:nvPr/>
          </p:nvSpPr>
          <p:spPr>
            <a:xfrm>
              <a:off x="6333050" y="2936300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452" y="1985"/>
                    <a:pt x="1927" y="2510"/>
                    <a:pt x="1168" y="2510"/>
                  </a:cubicBezTo>
                  <a:cubicBezTo>
                    <a:pt x="526" y="2452"/>
                    <a:pt x="1" y="1926"/>
                    <a:pt x="1" y="1226"/>
                  </a:cubicBezTo>
                  <a:cubicBezTo>
                    <a:pt x="1" y="525"/>
                    <a:pt x="584" y="0"/>
                    <a:pt x="1285" y="0"/>
                  </a:cubicBezTo>
                  <a:cubicBezTo>
                    <a:pt x="1985" y="0"/>
                    <a:pt x="2510" y="584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4" name="Google Shape;5894;p15"/>
            <p:cNvSpPr/>
            <p:nvPr/>
          </p:nvSpPr>
          <p:spPr>
            <a:xfrm>
              <a:off x="5597575" y="975050"/>
              <a:ext cx="61325" cy="61300"/>
            </a:xfrm>
            <a:custGeom>
              <a:avLst/>
              <a:gdLst/>
              <a:ahLst/>
              <a:cxnLst/>
              <a:rect l="l" t="t" r="r" b="b"/>
              <a:pathLst>
                <a:path w="2453" h="2452" extrusionOk="0">
                  <a:moveTo>
                    <a:pt x="1227" y="0"/>
                  </a:moveTo>
                  <a:cubicBezTo>
                    <a:pt x="1927" y="0"/>
                    <a:pt x="2452" y="584"/>
                    <a:pt x="2452" y="1226"/>
                  </a:cubicBezTo>
                  <a:cubicBezTo>
                    <a:pt x="2452" y="1868"/>
                    <a:pt x="1869" y="2452"/>
                    <a:pt x="1227" y="2452"/>
                  </a:cubicBezTo>
                  <a:cubicBezTo>
                    <a:pt x="526" y="2452"/>
                    <a:pt x="1" y="1868"/>
                    <a:pt x="1" y="1168"/>
                  </a:cubicBezTo>
                  <a:cubicBezTo>
                    <a:pt x="1" y="525"/>
                    <a:pt x="585" y="0"/>
                    <a:pt x="12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5" name="Google Shape;5895;p15"/>
            <p:cNvSpPr/>
            <p:nvPr/>
          </p:nvSpPr>
          <p:spPr>
            <a:xfrm>
              <a:off x="3634875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1226" y="2510"/>
                  </a:moveTo>
                  <a:cubicBezTo>
                    <a:pt x="526" y="2510"/>
                    <a:pt x="1" y="1926"/>
                    <a:pt x="1" y="1226"/>
                  </a:cubicBezTo>
                  <a:cubicBezTo>
                    <a:pt x="59" y="525"/>
                    <a:pt x="584" y="0"/>
                    <a:pt x="1226" y="0"/>
                  </a:cubicBezTo>
                  <a:cubicBezTo>
                    <a:pt x="1927" y="0"/>
                    <a:pt x="2510" y="584"/>
                    <a:pt x="2452" y="1284"/>
                  </a:cubicBezTo>
                  <a:cubicBezTo>
                    <a:pt x="2452" y="1985"/>
                    <a:pt x="1927" y="2510"/>
                    <a:pt x="1226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6" name="Google Shape;5896;p15"/>
            <p:cNvSpPr/>
            <p:nvPr/>
          </p:nvSpPr>
          <p:spPr>
            <a:xfrm>
              <a:off x="6333050" y="2692600"/>
              <a:ext cx="62775" cy="62775"/>
            </a:xfrm>
            <a:custGeom>
              <a:avLst/>
              <a:gdLst/>
              <a:ahLst/>
              <a:cxnLst/>
              <a:rect l="l" t="t" r="r" b="b"/>
              <a:pathLst>
                <a:path w="2511" h="2511" extrusionOk="0">
                  <a:moveTo>
                    <a:pt x="2510" y="1284"/>
                  </a:moveTo>
                  <a:cubicBezTo>
                    <a:pt x="2510" y="1985"/>
                    <a:pt x="1927" y="2510"/>
                    <a:pt x="1226" y="2510"/>
                  </a:cubicBezTo>
                  <a:cubicBezTo>
                    <a:pt x="526" y="2510"/>
                    <a:pt x="1" y="1985"/>
                    <a:pt x="1" y="1284"/>
                  </a:cubicBezTo>
                  <a:cubicBezTo>
                    <a:pt x="1" y="584"/>
                    <a:pt x="584" y="0"/>
                    <a:pt x="1285" y="59"/>
                  </a:cubicBezTo>
                  <a:cubicBezTo>
                    <a:pt x="1985" y="59"/>
                    <a:pt x="2510" y="584"/>
                    <a:pt x="2510" y="128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7" name="Google Shape;5897;p15"/>
            <p:cNvSpPr/>
            <p:nvPr/>
          </p:nvSpPr>
          <p:spPr>
            <a:xfrm>
              <a:off x="3881500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510" y="1926"/>
                    <a:pt x="1985" y="2452"/>
                    <a:pt x="1284" y="2452"/>
                  </a:cubicBezTo>
                  <a:cubicBezTo>
                    <a:pt x="584" y="2510"/>
                    <a:pt x="0" y="1985"/>
                    <a:pt x="0" y="1226"/>
                  </a:cubicBezTo>
                  <a:cubicBezTo>
                    <a:pt x="0" y="525"/>
                    <a:pt x="584" y="0"/>
                    <a:pt x="1284" y="0"/>
                  </a:cubicBezTo>
                  <a:cubicBezTo>
                    <a:pt x="1985" y="0"/>
                    <a:pt x="2510" y="525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8" name="Google Shape;5898;p15"/>
            <p:cNvSpPr/>
            <p:nvPr/>
          </p:nvSpPr>
          <p:spPr>
            <a:xfrm>
              <a:off x="6333050" y="2447425"/>
              <a:ext cx="61325" cy="59875"/>
            </a:xfrm>
            <a:custGeom>
              <a:avLst/>
              <a:gdLst/>
              <a:ahLst/>
              <a:cxnLst/>
              <a:rect l="l" t="t" r="r" b="b"/>
              <a:pathLst>
                <a:path w="2453" h="2395" extrusionOk="0">
                  <a:moveTo>
                    <a:pt x="2452" y="1168"/>
                  </a:moveTo>
                  <a:cubicBezTo>
                    <a:pt x="2452" y="1810"/>
                    <a:pt x="1868" y="2394"/>
                    <a:pt x="1226" y="2394"/>
                  </a:cubicBezTo>
                  <a:cubicBezTo>
                    <a:pt x="643" y="2394"/>
                    <a:pt x="59" y="1869"/>
                    <a:pt x="59" y="1227"/>
                  </a:cubicBezTo>
                  <a:cubicBezTo>
                    <a:pt x="1" y="585"/>
                    <a:pt x="584" y="1"/>
                    <a:pt x="1226" y="1"/>
                  </a:cubicBezTo>
                  <a:cubicBezTo>
                    <a:pt x="1868" y="1"/>
                    <a:pt x="2452" y="585"/>
                    <a:pt x="2452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9" name="Google Shape;5899;p15"/>
            <p:cNvSpPr/>
            <p:nvPr/>
          </p:nvSpPr>
          <p:spPr>
            <a:xfrm>
              <a:off x="6086425" y="3919825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227" y="1"/>
                  </a:moveTo>
                  <a:cubicBezTo>
                    <a:pt x="1869" y="1"/>
                    <a:pt x="2453" y="584"/>
                    <a:pt x="2453" y="1226"/>
                  </a:cubicBezTo>
                  <a:cubicBezTo>
                    <a:pt x="2453" y="1869"/>
                    <a:pt x="1869" y="2394"/>
                    <a:pt x="1285" y="2452"/>
                  </a:cubicBezTo>
                  <a:cubicBezTo>
                    <a:pt x="585" y="2452"/>
                    <a:pt x="1" y="1869"/>
                    <a:pt x="59" y="1168"/>
                  </a:cubicBezTo>
                  <a:cubicBezTo>
                    <a:pt x="59" y="584"/>
                    <a:pt x="585" y="1"/>
                    <a:pt x="1227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0" name="Google Shape;5900;p15"/>
            <p:cNvSpPr/>
            <p:nvPr/>
          </p:nvSpPr>
          <p:spPr>
            <a:xfrm>
              <a:off x="2657175" y="486175"/>
              <a:ext cx="59850" cy="59875"/>
            </a:xfrm>
            <a:custGeom>
              <a:avLst/>
              <a:gdLst/>
              <a:ahLst/>
              <a:cxnLst/>
              <a:rect l="l" t="t" r="r" b="b"/>
              <a:pathLst>
                <a:path w="2394" h="2395" extrusionOk="0">
                  <a:moveTo>
                    <a:pt x="2394" y="1168"/>
                  </a:moveTo>
                  <a:cubicBezTo>
                    <a:pt x="2394" y="1752"/>
                    <a:pt x="1868" y="2336"/>
                    <a:pt x="1226" y="2394"/>
                  </a:cubicBezTo>
                  <a:cubicBezTo>
                    <a:pt x="584" y="2394"/>
                    <a:pt x="0" y="1810"/>
                    <a:pt x="0" y="1168"/>
                  </a:cubicBezTo>
                  <a:cubicBezTo>
                    <a:pt x="0" y="526"/>
                    <a:pt x="584" y="1"/>
                    <a:pt x="1168" y="1"/>
                  </a:cubicBezTo>
                  <a:cubicBezTo>
                    <a:pt x="1810" y="1"/>
                    <a:pt x="2394" y="526"/>
                    <a:pt x="2394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1" name="Google Shape;5901;p15"/>
            <p:cNvSpPr/>
            <p:nvPr/>
          </p:nvSpPr>
          <p:spPr>
            <a:xfrm>
              <a:off x="4126650" y="239575"/>
              <a:ext cx="58400" cy="59850"/>
            </a:xfrm>
            <a:custGeom>
              <a:avLst/>
              <a:gdLst/>
              <a:ahLst/>
              <a:cxnLst/>
              <a:rect l="l" t="t" r="r" b="b"/>
              <a:pathLst>
                <a:path w="2336" h="2394" extrusionOk="0">
                  <a:moveTo>
                    <a:pt x="1168" y="2335"/>
                  </a:moveTo>
                  <a:cubicBezTo>
                    <a:pt x="526" y="2394"/>
                    <a:pt x="0" y="1810"/>
                    <a:pt x="0" y="1226"/>
                  </a:cubicBezTo>
                  <a:cubicBezTo>
                    <a:pt x="0" y="584"/>
                    <a:pt x="526" y="0"/>
                    <a:pt x="1168" y="0"/>
                  </a:cubicBezTo>
                  <a:cubicBezTo>
                    <a:pt x="1752" y="0"/>
                    <a:pt x="2335" y="526"/>
                    <a:pt x="2335" y="1168"/>
                  </a:cubicBezTo>
                  <a:cubicBezTo>
                    <a:pt x="2335" y="1810"/>
                    <a:pt x="1810" y="2335"/>
                    <a:pt x="1168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2" name="Google Shape;5902;p15"/>
            <p:cNvSpPr/>
            <p:nvPr/>
          </p:nvSpPr>
          <p:spPr>
            <a:xfrm>
              <a:off x="5845650" y="1223125"/>
              <a:ext cx="56950" cy="58375"/>
            </a:xfrm>
            <a:custGeom>
              <a:avLst/>
              <a:gdLst/>
              <a:ahLst/>
              <a:cxnLst/>
              <a:rect l="l" t="t" r="r" b="b"/>
              <a:pathLst>
                <a:path w="2278" h="2335" extrusionOk="0">
                  <a:moveTo>
                    <a:pt x="2277" y="1167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335"/>
                    <a:pt x="1" y="1810"/>
                    <a:pt x="1" y="1109"/>
                  </a:cubicBezTo>
                  <a:cubicBezTo>
                    <a:pt x="59" y="467"/>
                    <a:pt x="526" y="0"/>
                    <a:pt x="1168" y="0"/>
                  </a:cubicBezTo>
                  <a:cubicBezTo>
                    <a:pt x="1810" y="0"/>
                    <a:pt x="2277" y="525"/>
                    <a:pt x="2277" y="116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3" name="Google Shape;5903;p15"/>
            <p:cNvSpPr/>
            <p:nvPr/>
          </p:nvSpPr>
          <p:spPr>
            <a:xfrm>
              <a:off x="3394100" y="241025"/>
              <a:ext cx="58400" cy="56950"/>
            </a:xfrm>
            <a:custGeom>
              <a:avLst/>
              <a:gdLst/>
              <a:ahLst/>
              <a:cxnLst/>
              <a:rect l="l" t="t" r="r" b="b"/>
              <a:pathLst>
                <a:path w="2336" h="2278" extrusionOk="0">
                  <a:moveTo>
                    <a:pt x="2277" y="1168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277"/>
                    <a:pt x="0" y="1752"/>
                    <a:pt x="59" y="1051"/>
                  </a:cubicBezTo>
                  <a:cubicBezTo>
                    <a:pt x="59" y="409"/>
                    <a:pt x="584" y="1"/>
                    <a:pt x="1226" y="1"/>
                  </a:cubicBezTo>
                  <a:cubicBezTo>
                    <a:pt x="1868" y="1"/>
                    <a:pt x="2335" y="526"/>
                    <a:pt x="2277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4" name="Google Shape;5904;p15"/>
            <p:cNvSpPr/>
            <p:nvPr/>
          </p:nvSpPr>
          <p:spPr>
            <a:xfrm>
              <a:off x="6335975" y="3185825"/>
              <a:ext cx="56925" cy="56925"/>
            </a:xfrm>
            <a:custGeom>
              <a:avLst/>
              <a:gdLst/>
              <a:ahLst/>
              <a:cxnLst/>
              <a:rect l="l" t="t" r="r" b="b"/>
              <a:pathLst>
                <a:path w="2277" h="2277" extrusionOk="0">
                  <a:moveTo>
                    <a:pt x="1168" y="2277"/>
                  </a:moveTo>
                  <a:cubicBezTo>
                    <a:pt x="526" y="2277"/>
                    <a:pt x="0" y="1810"/>
                    <a:pt x="0" y="1168"/>
                  </a:cubicBezTo>
                  <a:cubicBezTo>
                    <a:pt x="0" y="467"/>
                    <a:pt x="467" y="0"/>
                    <a:pt x="1168" y="0"/>
                  </a:cubicBezTo>
                  <a:cubicBezTo>
                    <a:pt x="1810" y="0"/>
                    <a:pt x="2277" y="526"/>
                    <a:pt x="2277" y="1109"/>
                  </a:cubicBezTo>
                  <a:cubicBezTo>
                    <a:pt x="2277" y="1751"/>
                    <a:pt x="1751" y="2277"/>
                    <a:pt x="1168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5" name="Google Shape;5905;p15"/>
            <p:cNvSpPr/>
            <p:nvPr/>
          </p:nvSpPr>
          <p:spPr>
            <a:xfrm>
              <a:off x="5356800" y="731350"/>
              <a:ext cx="56950" cy="55475"/>
            </a:xfrm>
            <a:custGeom>
              <a:avLst/>
              <a:gdLst/>
              <a:ahLst/>
              <a:cxnLst/>
              <a:rect l="l" t="t" r="r" b="b"/>
              <a:pathLst>
                <a:path w="2278" h="2219" extrusionOk="0">
                  <a:moveTo>
                    <a:pt x="1168" y="2218"/>
                  </a:moveTo>
                  <a:cubicBezTo>
                    <a:pt x="526" y="2218"/>
                    <a:pt x="59" y="1810"/>
                    <a:pt x="1" y="1168"/>
                  </a:cubicBezTo>
                  <a:cubicBezTo>
                    <a:pt x="1" y="467"/>
                    <a:pt x="468" y="0"/>
                    <a:pt x="1110" y="0"/>
                  </a:cubicBezTo>
                  <a:cubicBezTo>
                    <a:pt x="1752" y="0"/>
                    <a:pt x="2277" y="467"/>
                    <a:pt x="2277" y="1051"/>
                  </a:cubicBezTo>
                  <a:cubicBezTo>
                    <a:pt x="2277" y="1693"/>
                    <a:pt x="1810" y="2218"/>
                    <a:pt x="1168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6" name="Google Shape;5906;p15"/>
            <p:cNvSpPr/>
            <p:nvPr/>
          </p:nvSpPr>
          <p:spPr>
            <a:xfrm>
              <a:off x="1924625" y="979425"/>
              <a:ext cx="52550" cy="52550"/>
            </a:xfrm>
            <a:custGeom>
              <a:avLst/>
              <a:gdLst/>
              <a:ahLst/>
              <a:cxnLst/>
              <a:rect l="l" t="t" r="r" b="b"/>
              <a:pathLst>
                <a:path w="2102" h="2102" extrusionOk="0">
                  <a:moveTo>
                    <a:pt x="2102" y="1051"/>
                  </a:moveTo>
                  <a:cubicBezTo>
                    <a:pt x="2102" y="1576"/>
                    <a:pt x="1635" y="2043"/>
                    <a:pt x="1051" y="2102"/>
                  </a:cubicBezTo>
                  <a:cubicBezTo>
                    <a:pt x="526" y="2102"/>
                    <a:pt x="0" y="1576"/>
                    <a:pt x="0" y="993"/>
                  </a:cubicBezTo>
                  <a:cubicBezTo>
                    <a:pt x="0" y="467"/>
                    <a:pt x="526" y="0"/>
                    <a:pt x="1051" y="0"/>
                  </a:cubicBezTo>
                  <a:cubicBezTo>
                    <a:pt x="1576" y="0"/>
                    <a:pt x="2102" y="467"/>
                    <a:pt x="2102" y="10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7" name="Google Shape;5907;p15"/>
            <p:cNvSpPr/>
            <p:nvPr/>
          </p:nvSpPr>
          <p:spPr>
            <a:xfrm>
              <a:off x="6337425" y="22052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1051" y="0"/>
                  </a:moveTo>
                  <a:cubicBezTo>
                    <a:pt x="1577" y="0"/>
                    <a:pt x="2102" y="467"/>
                    <a:pt x="2102" y="993"/>
                  </a:cubicBezTo>
                  <a:cubicBezTo>
                    <a:pt x="2160" y="1576"/>
                    <a:pt x="1635" y="2102"/>
                    <a:pt x="1051" y="2102"/>
                  </a:cubicBezTo>
                  <a:cubicBezTo>
                    <a:pt x="526" y="2043"/>
                    <a:pt x="1" y="1576"/>
                    <a:pt x="1" y="1051"/>
                  </a:cubicBezTo>
                  <a:cubicBezTo>
                    <a:pt x="1" y="467"/>
                    <a:pt x="526" y="0"/>
                    <a:pt x="105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8" name="Google Shape;5908;p15"/>
            <p:cNvSpPr/>
            <p:nvPr/>
          </p:nvSpPr>
          <p:spPr>
            <a:xfrm>
              <a:off x="1431400" y="171487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2101" y="1052"/>
                  </a:moveTo>
                  <a:cubicBezTo>
                    <a:pt x="2101" y="1635"/>
                    <a:pt x="1635" y="2102"/>
                    <a:pt x="1051" y="2102"/>
                  </a:cubicBezTo>
                  <a:cubicBezTo>
                    <a:pt x="467" y="2102"/>
                    <a:pt x="0" y="1577"/>
                    <a:pt x="0" y="1052"/>
                  </a:cubicBezTo>
                  <a:cubicBezTo>
                    <a:pt x="0" y="468"/>
                    <a:pt x="525" y="1"/>
                    <a:pt x="1051" y="1"/>
                  </a:cubicBezTo>
                  <a:cubicBezTo>
                    <a:pt x="1576" y="59"/>
                    <a:pt x="2101" y="526"/>
                    <a:pt x="2101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9" name="Google Shape;5909;p15"/>
            <p:cNvSpPr/>
            <p:nvPr/>
          </p:nvSpPr>
          <p:spPr>
            <a:xfrm>
              <a:off x="5601950" y="4661125"/>
              <a:ext cx="52575" cy="52575"/>
            </a:xfrm>
            <a:custGeom>
              <a:avLst/>
              <a:gdLst/>
              <a:ahLst/>
              <a:cxnLst/>
              <a:rect l="l" t="t" r="r" b="b"/>
              <a:pathLst>
                <a:path w="2103" h="2103" extrusionOk="0">
                  <a:moveTo>
                    <a:pt x="2102" y="993"/>
                  </a:moveTo>
                  <a:cubicBezTo>
                    <a:pt x="2102" y="1519"/>
                    <a:pt x="1635" y="2044"/>
                    <a:pt x="1052" y="2044"/>
                  </a:cubicBezTo>
                  <a:cubicBezTo>
                    <a:pt x="526" y="2102"/>
                    <a:pt x="1" y="1577"/>
                    <a:pt x="1" y="993"/>
                  </a:cubicBezTo>
                  <a:cubicBezTo>
                    <a:pt x="1" y="468"/>
                    <a:pt x="468" y="1"/>
                    <a:pt x="1052" y="1"/>
                  </a:cubicBezTo>
                  <a:cubicBezTo>
                    <a:pt x="1577" y="1"/>
                    <a:pt x="2044" y="468"/>
                    <a:pt x="2102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0" name="Google Shape;5910;p15"/>
            <p:cNvSpPr/>
            <p:nvPr/>
          </p:nvSpPr>
          <p:spPr>
            <a:xfrm>
              <a:off x="4865025" y="51500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2102" y="992"/>
                  </a:moveTo>
                  <a:cubicBezTo>
                    <a:pt x="2161" y="1518"/>
                    <a:pt x="1694" y="2043"/>
                    <a:pt x="1110" y="2101"/>
                  </a:cubicBezTo>
                  <a:cubicBezTo>
                    <a:pt x="526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2" y="0"/>
                  </a:cubicBezTo>
                  <a:cubicBezTo>
                    <a:pt x="1577" y="0"/>
                    <a:pt x="2102" y="467"/>
                    <a:pt x="2102" y="99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1" name="Google Shape;5911;p15"/>
            <p:cNvSpPr/>
            <p:nvPr/>
          </p:nvSpPr>
          <p:spPr>
            <a:xfrm>
              <a:off x="4376175" y="242500"/>
              <a:ext cx="52575" cy="52550"/>
            </a:xfrm>
            <a:custGeom>
              <a:avLst/>
              <a:gdLst/>
              <a:ahLst/>
              <a:cxnLst/>
              <a:rect l="l" t="t" r="r" b="b"/>
              <a:pathLst>
                <a:path w="2103" h="2102" extrusionOk="0">
                  <a:moveTo>
                    <a:pt x="2102" y="1109"/>
                  </a:moveTo>
                  <a:cubicBezTo>
                    <a:pt x="2044" y="1634"/>
                    <a:pt x="1577" y="2101"/>
                    <a:pt x="1051" y="2101"/>
                  </a:cubicBezTo>
                  <a:cubicBezTo>
                    <a:pt x="468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1" y="58"/>
                  </a:cubicBezTo>
                  <a:cubicBezTo>
                    <a:pt x="1635" y="58"/>
                    <a:pt x="2102" y="525"/>
                    <a:pt x="2102" y="110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2" name="Google Shape;5912;p15"/>
            <p:cNvSpPr/>
            <p:nvPr/>
          </p:nvSpPr>
          <p:spPr>
            <a:xfrm>
              <a:off x="1190625" y="2942125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8"/>
                    <a:pt x="1518" y="1985"/>
                    <a:pt x="992" y="1985"/>
                  </a:cubicBezTo>
                  <a:cubicBezTo>
                    <a:pt x="409" y="1985"/>
                    <a:pt x="0" y="1576"/>
                    <a:pt x="0" y="993"/>
                  </a:cubicBezTo>
                  <a:cubicBezTo>
                    <a:pt x="0" y="409"/>
                    <a:pt x="350" y="117"/>
                    <a:pt x="876" y="59"/>
                  </a:cubicBezTo>
                  <a:cubicBezTo>
                    <a:pt x="1459" y="0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3" name="Google Shape;5913;p15"/>
            <p:cNvSpPr/>
            <p:nvPr/>
          </p:nvSpPr>
          <p:spPr>
            <a:xfrm>
              <a:off x="2169775" y="734250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1927" y="935"/>
                  </a:moveTo>
                  <a:cubicBezTo>
                    <a:pt x="1868" y="1577"/>
                    <a:pt x="1577" y="1927"/>
                    <a:pt x="935" y="1927"/>
                  </a:cubicBezTo>
                  <a:cubicBezTo>
                    <a:pt x="351" y="1927"/>
                    <a:pt x="1" y="1577"/>
                    <a:pt x="1" y="935"/>
                  </a:cubicBezTo>
                  <a:cubicBezTo>
                    <a:pt x="59" y="410"/>
                    <a:pt x="351" y="59"/>
                    <a:pt x="935" y="59"/>
                  </a:cubicBezTo>
                  <a:cubicBezTo>
                    <a:pt x="1577" y="1"/>
                    <a:pt x="1810" y="410"/>
                    <a:pt x="1927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4" name="Google Shape;5914;p15"/>
            <p:cNvSpPr/>
            <p:nvPr/>
          </p:nvSpPr>
          <p:spPr>
            <a:xfrm>
              <a:off x="1190625" y="2695500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9"/>
                    <a:pt x="1518" y="1927"/>
                    <a:pt x="992" y="1985"/>
                  </a:cubicBezTo>
                  <a:cubicBezTo>
                    <a:pt x="409" y="1985"/>
                    <a:pt x="0" y="1577"/>
                    <a:pt x="0" y="993"/>
                  </a:cubicBezTo>
                  <a:cubicBezTo>
                    <a:pt x="0" y="409"/>
                    <a:pt x="350" y="118"/>
                    <a:pt x="876" y="59"/>
                  </a:cubicBezTo>
                  <a:cubicBezTo>
                    <a:pt x="1459" y="1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5" name="Google Shape;5915;p15"/>
            <p:cNvSpPr/>
            <p:nvPr/>
          </p:nvSpPr>
          <p:spPr>
            <a:xfrm>
              <a:off x="6340350" y="3432425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934" y="1927"/>
                  </a:moveTo>
                  <a:cubicBezTo>
                    <a:pt x="409" y="1927"/>
                    <a:pt x="0" y="1519"/>
                    <a:pt x="0" y="935"/>
                  </a:cubicBezTo>
                  <a:cubicBezTo>
                    <a:pt x="0" y="410"/>
                    <a:pt x="467" y="1"/>
                    <a:pt x="993" y="1"/>
                  </a:cubicBezTo>
                  <a:cubicBezTo>
                    <a:pt x="1576" y="59"/>
                    <a:pt x="1868" y="410"/>
                    <a:pt x="1927" y="935"/>
                  </a:cubicBezTo>
                  <a:cubicBezTo>
                    <a:pt x="1927" y="1519"/>
                    <a:pt x="1518" y="1927"/>
                    <a:pt x="934" y="19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6" name="Google Shape;5916;p15"/>
            <p:cNvSpPr/>
            <p:nvPr/>
          </p:nvSpPr>
          <p:spPr>
            <a:xfrm>
              <a:off x="3151850" y="245400"/>
              <a:ext cx="48200" cy="46725"/>
            </a:xfrm>
            <a:custGeom>
              <a:avLst/>
              <a:gdLst/>
              <a:ahLst/>
              <a:cxnLst/>
              <a:rect l="l" t="t" r="r" b="b"/>
              <a:pathLst>
                <a:path w="1928" h="1869" extrusionOk="0">
                  <a:moveTo>
                    <a:pt x="1927" y="993"/>
                  </a:moveTo>
                  <a:cubicBezTo>
                    <a:pt x="1869" y="1518"/>
                    <a:pt x="1577" y="1869"/>
                    <a:pt x="993" y="1869"/>
                  </a:cubicBezTo>
                  <a:cubicBezTo>
                    <a:pt x="410" y="1869"/>
                    <a:pt x="1" y="1402"/>
                    <a:pt x="59" y="876"/>
                  </a:cubicBezTo>
                  <a:cubicBezTo>
                    <a:pt x="118" y="293"/>
                    <a:pt x="468" y="1"/>
                    <a:pt x="1052" y="1"/>
                  </a:cubicBezTo>
                  <a:cubicBezTo>
                    <a:pt x="1635" y="59"/>
                    <a:pt x="1869" y="409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7" name="Google Shape;5917;p15"/>
            <p:cNvSpPr/>
            <p:nvPr/>
          </p:nvSpPr>
          <p:spPr>
            <a:xfrm>
              <a:off x="5850025" y="4415975"/>
              <a:ext cx="48200" cy="48175"/>
            </a:xfrm>
            <a:custGeom>
              <a:avLst/>
              <a:gdLst/>
              <a:ahLst/>
              <a:cxnLst/>
              <a:rect l="l" t="t" r="r" b="b"/>
              <a:pathLst>
                <a:path w="1928" h="1927" extrusionOk="0">
                  <a:moveTo>
                    <a:pt x="935" y="1"/>
                  </a:moveTo>
                  <a:cubicBezTo>
                    <a:pt x="1519" y="1"/>
                    <a:pt x="1927" y="409"/>
                    <a:pt x="1927" y="935"/>
                  </a:cubicBezTo>
                  <a:cubicBezTo>
                    <a:pt x="1927" y="1518"/>
                    <a:pt x="1519" y="1927"/>
                    <a:pt x="993" y="1927"/>
                  </a:cubicBezTo>
                  <a:cubicBezTo>
                    <a:pt x="410" y="1869"/>
                    <a:pt x="59" y="1577"/>
                    <a:pt x="59" y="993"/>
                  </a:cubicBezTo>
                  <a:cubicBezTo>
                    <a:pt x="1" y="468"/>
                    <a:pt x="410" y="1"/>
                    <a:pt x="9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8" name="Google Shape;5918;p15"/>
            <p:cNvSpPr/>
            <p:nvPr/>
          </p:nvSpPr>
          <p:spPr>
            <a:xfrm>
              <a:off x="3640725" y="5393675"/>
              <a:ext cx="49625" cy="49650"/>
            </a:xfrm>
            <a:custGeom>
              <a:avLst/>
              <a:gdLst/>
              <a:ahLst/>
              <a:cxnLst/>
              <a:rect l="l" t="t" r="r" b="b"/>
              <a:pathLst>
                <a:path w="1985" h="1986" extrusionOk="0">
                  <a:moveTo>
                    <a:pt x="934" y="1985"/>
                  </a:moveTo>
                  <a:cubicBezTo>
                    <a:pt x="409" y="1927"/>
                    <a:pt x="0" y="1460"/>
                    <a:pt x="58" y="935"/>
                  </a:cubicBezTo>
                  <a:cubicBezTo>
                    <a:pt x="117" y="351"/>
                    <a:pt x="584" y="1"/>
                    <a:pt x="1109" y="59"/>
                  </a:cubicBezTo>
                  <a:cubicBezTo>
                    <a:pt x="1693" y="118"/>
                    <a:pt x="1985" y="468"/>
                    <a:pt x="1985" y="1052"/>
                  </a:cubicBezTo>
                  <a:cubicBezTo>
                    <a:pt x="1985" y="1577"/>
                    <a:pt x="1518" y="1985"/>
                    <a:pt x="934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9" name="Google Shape;5919;p15"/>
            <p:cNvSpPr/>
            <p:nvPr/>
          </p:nvSpPr>
          <p:spPr>
            <a:xfrm>
              <a:off x="3884400" y="5393675"/>
              <a:ext cx="48200" cy="49650"/>
            </a:xfrm>
            <a:custGeom>
              <a:avLst/>
              <a:gdLst/>
              <a:ahLst/>
              <a:cxnLst/>
              <a:rect l="l" t="t" r="r" b="b"/>
              <a:pathLst>
                <a:path w="1928" h="1986" extrusionOk="0">
                  <a:moveTo>
                    <a:pt x="1927" y="993"/>
                  </a:moveTo>
                  <a:cubicBezTo>
                    <a:pt x="1927" y="1577"/>
                    <a:pt x="1519" y="1985"/>
                    <a:pt x="993" y="1985"/>
                  </a:cubicBezTo>
                  <a:cubicBezTo>
                    <a:pt x="409" y="1985"/>
                    <a:pt x="1" y="1519"/>
                    <a:pt x="1" y="993"/>
                  </a:cubicBezTo>
                  <a:cubicBezTo>
                    <a:pt x="59" y="409"/>
                    <a:pt x="409" y="59"/>
                    <a:pt x="935" y="59"/>
                  </a:cubicBezTo>
                  <a:cubicBezTo>
                    <a:pt x="1519" y="1"/>
                    <a:pt x="1927" y="468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0" name="Google Shape;5920;p15"/>
            <p:cNvSpPr/>
            <p:nvPr/>
          </p:nvSpPr>
          <p:spPr>
            <a:xfrm>
              <a:off x="1190625" y="2454725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1868" y="935"/>
                  </a:moveTo>
                  <a:cubicBezTo>
                    <a:pt x="1809" y="1518"/>
                    <a:pt x="1459" y="1869"/>
                    <a:pt x="934" y="1810"/>
                  </a:cubicBezTo>
                  <a:cubicBezTo>
                    <a:pt x="350" y="1810"/>
                    <a:pt x="0" y="1402"/>
                    <a:pt x="58" y="876"/>
                  </a:cubicBezTo>
                  <a:cubicBezTo>
                    <a:pt x="117" y="351"/>
                    <a:pt x="467" y="1"/>
                    <a:pt x="992" y="1"/>
                  </a:cubicBezTo>
                  <a:cubicBezTo>
                    <a:pt x="1518" y="1"/>
                    <a:pt x="1809" y="409"/>
                    <a:pt x="1868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1" name="Google Shape;5921;p15"/>
            <p:cNvSpPr/>
            <p:nvPr/>
          </p:nvSpPr>
          <p:spPr>
            <a:xfrm>
              <a:off x="1434300" y="39227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460" y="117"/>
                    <a:pt x="1869" y="409"/>
                    <a:pt x="1810" y="993"/>
                  </a:cubicBezTo>
                  <a:cubicBezTo>
                    <a:pt x="1810" y="1518"/>
                    <a:pt x="1460" y="1868"/>
                    <a:pt x="876" y="1868"/>
                  </a:cubicBezTo>
                  <a:cubicBezTo>
                    <a:pt x="351" y="1810"/>
                    <a:pt x="1" y="1460"/>
                    <a:pt x="1" y="934"/>
                  </a:cubicBezTo>
                  <a:cubicBezTo>
                    <a:pt x="1" y="351"/>
                    <a:pt x="351" y="117"/>
                    <a:pt x="9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2" name="Google Shape;5922;p15"/>
            <p:cNvSpPr/>
            <p:nvPr/>
          </p:nvSpPr>
          <p:spPr>
            <a:xfrm>
              <a:off x="1680925" y="122457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934"/>
                  </a:moveTo>
                  <a:cubicBezTo>
                    <a:pt x="1810" y="1460"/>
                    <a:pt x="1518" y="1868"/>
                    <a:pt x="934" y="1868"/>
                  </a:cubicBezTo>
                  <a:cubicBezTo>
                    <a:pt x="351" y="1868"/>
                    <a:pt x="0" y="1518"/>
                    <a:pt x="0" y="934"/>
                  </a:cubicBezTo>
                  <a:cubicBezTo>
                    <a:pt x="0" y="409"/>
                    <a:pt x="351" y="59"/>
                    <a:pt x="876" y="59"/>
                  </a:cubicBezTo>
                  <a:cubicBezTo>
                    <a:pt x="1460" y="0"/>
                    <a:pt x="1752" y="351"/>
                    <a:pt x="1868" y="93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3" name="Google Shape;5923;p15"/>
            <p:cNvSpPr/>
            <p:nvPr/>
          </p:nvSpPr>
          <p:spPr>
            <a:xfrm>
              <a:off x="5358275" y="4906300"/>
              <a:ext cx="45250" cy="45250"/>
            </a:xfrm>
            <a:custGeom>
              <a:avLst/>
              <a:gdLst/>
              <a:ahLst/>
              <a:cxnLst/>
              <a:rect l="l" t="t" r="r" b="b"/>
              <a:pathLst>
                <a:path w="1810" h="1810" extrusionOk="0">
                  <a:moveTo>
                    <a:pt x="876" y="0"/>
                  </a:moveTo>
                  <a:cubicBezTo>
                    <a:pt x="1459" y="59"/>
                    <a:pt x="1810" y="350"/>
                    <a:pt x="1810" y="876"/>
                  </a:cubicBezTo>
                  <a:cubicBezTo>
                    <a:pt x="1810" y="1459"/>
                    <a:pt x="1518" y="1810"/>
                    <a:pt x="934" y="1810"/>
                  </a:cubicBezTo>
                  <a:cubicBezTo>
                    <a:pt x="409" y="1810"/>
                    <a:pt x="58" y="1518"/>
                    <a:pt x="0" y="992"/>
                  </a:cubicBezTo>
                  <a:cubicBezTo>
                    <a:pt x="0" y="409"/>
                    <a:pt x="350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4" name="Google Shape;5924;p15"/>
            <p:cNvSpPr/>
            <p:nvPr/>
          </p:nvSpPr>
          <p:spPr>
            <a:xfrm>
              <a:off x="1192075" y="318582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701"/>
                  </a:moveTo>
                  <a:cubicBezTo>
                    <a:pt x="1751" y="1518"/>
                    <a:pt x="1460" y="1868"/>
                    <a:pt x="876" y="1868"/>
                  </a:cubicBezTo>
                  <a:cubicBezTo>
                    <a:pt x="351" y="1868"/>
                    <a:pt x="0" y="1518"/>
                    <a:pt x="0" y="993"/>
                  </a:cubicBezTo>
                  <a:cubicBezTo>
                    <a:pt x="0" y="409"/>
                    <a:pt x="351" y="0"/>
                    <a:pt x="934" y="117"/>
                  </a:cubicBezTo>
                  <a:cubicBezTo>
                    <a:pt x="1285" y="175"/>
                    <a:pt x="1576" y="526"/>
                    <a:pt x="1868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5" name="Google Shape;5925;p15"/>
            <p:cNvSpPr/>
            <p:nvPr/>
          </p:nvSpPr>
          <p:spPr>
            <a:xfrm>
              <a:off x="2660100" y="5152900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992" y="1869"/>
                  </a:moveTo>
                  <a:cubicBezTo>
                    <a:pt x="409" y="1810"/>
                    <a:pt x="0" y="1518"/>
                    <a:pt x="0" y="935"/>
                  </a:cubicBezTo>
                  <a:cubicBezTo>
                    <a:pt x="0" y="351"/>
                    <a:pt x="350" y="1"/>
                    <a:pt x="934" y="1"/>
                  </a:cubicBezTo>
                  <a:cubicBezTo>
                    <a:pt x="1459" y="1"/>
                    <a:pt x="1810" y="351"/>
                    <a:pt x="1810" y="876"/>
                  </a:cubicBezTo>
                  <a:cubicBezTo>
                    <a:pt x="1868" y="1460"/>
                    <a:pt x="1518" y="1752"/>
                    <a:pt x="992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6" name="Google Shape;5926;p15"/>
            <p:cNvSpPr/>
            <p:nvPr/>
          </p:nvSpPr>
          <p:spPr>
            <a:xfrm>
              <a:off x="3395550" y="53951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518" y="117"/>
                    <a:pt x="1869" y="350"/>
                    <a:pt x="1869" y="934"/>
                  </a:cubicBezTo>
                  <a:cubicBezTo>
                    <a:pt x="1869" y="1518"/>
                    <a:pt x="1518" y="1868"/>
                    <a:pt x="935" y="1868"/>
                  </a:cubicBezTo>
                  <a:cubicBezTo>
                    <a:pt x="409" y="1868"/>
                    <a:pt x="59" y="1518"/>
                    <a:pt x="59" y="993"/>
                  </a:cubicBezTo>
                  <a:cubicBezTo>
                    <a:pt x="1" y="409"/>
                    <a:pt x="409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7" name="Google Shape;5927;p15"/>
            <p:cNvSpPr/>
            <p:nvPr/>
          </p:nvSpPr>
          <p:spPr>
            <a:xfrm>
              <a:off x="4132475" y="5396600"/>
              <a:ext cx="46725" cy="45275"/>
            </a:xfrm>
            <a:custGeom>
              <a:avLst/>
              <a:gdLst/>
              <a:ahLst/>
              <a:cxnLst/>
              <a:rect l="l" t="t" r="r" b="b"/>
              <a:pathLst>
                <a:path w="1869" h="1811" extrusionOk="0">
                  <a:moveTo>
                    <a:pt x="1869" y="876"/>
                  </a:moveTo>
                  <a:cubicBezTo>
                    <a:pt x="1752" y="1460"/>
                    <a:pt x="1460" y="1810"/>
                    <a:pt x="876" y="1810"/>
                  </a:cubicBezTo>
                  <a:cubicBezTo>
                    <a:pt x="351" y="1752"/>
                    <a:pt x="1" y="1402"/>
                    <a:pt x="1" y="818"/>
                  </a:cubicBezTo>
                  <a:cubicBezTo>
                    <a:pt x="59" y="292"/>
                    <a:pt x="409" y="1"/>
                    <a:pt x="935" y="1"/>
                  </a:cubicBezTo>
                  <a:cubicBezTo>
                    <a:pt x="1519" y="1"/>
                    <a:pt x="1752" y="351"/>
                    <a:pt x="1869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8" name="Google Shape;5928;p15"/>
            <p:cNvSpPr/>
            <p:nvPr/>
          </p:nvSpPr>
          <p:spPr>
            <a:xfrm>
              <a:off x="1926075" y="4661125"/>
              <a:ext cx="45275" cy="43825"/>
            </a:xfrm>
            <a:custGeom>
              <a:avLst/>
              <a:gdLst/>
              <a:ahLst/>
              <a:cxnLst/>
              <a:rect l="l" t="t" r="r" b="b"/>
              <a:pathLst>
                <a:path w="1811" h="1753" extrusionOk="0">
                  <a:moveTo>
                    <a:pt x="1810" y="993"/>
                  </a:moveTo>
                  <a:cubicBezTo>
                    <a:pt x="1518" y="1227"/>
                    <a:pt x="1227" y="1577"/>
                    <a:pt x="876" y="1635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293" y="1"/>
                    <a:pt x="818" y="59"/>
                  </a:cubicBezTo>
                  <a:cubicBezTo>
                    <a:pt x="1168" y="118"/>
                    <a:pt x="1460" y="410"/>
                    <a:pt x="1810" y="643"/>
                  </a:cubicBezTo>
                  <a:cubicBezTo>
                    <a:pt x="1810" y="760"/>
                    <a:pt x="1810" y="876"/>
                    <a:pt x="1810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9" name="Google Shape;5929;p15"/>
            <p:cNvSpPr/>
            <p:nvPr/>
          </p:nvSpPr>
          <p:spPr>
            <a:xfrm>
              <a:off x="5117475" y="493475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2"/>
                  </a:moveTo>
                  <a:cubicBezTo>
                    <a:pt x="1519" y="1285"/>
                    <a:pt x="1227" y="1635"/>
                    <a:pt x="877" y="1694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351" y="1"/>
                    <a:pt x="818" y="59"/>
                  </a:cubicBezTo>
                  <a:cubicBezTo>
                    <a:pt x="1168" y="118"/>
                    <a:pt x="1460" y="468"/>
                    <a:pt x="1810" y="701"/>
                  </a:cubicBezTo>
                  <a:cubicBezTo>
                    <a:pt x="1810" y="818"/>
                    <a:pt x="1810" y="935"/>
                    <a:pt x="1810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0" name="Google Shape;5930;p15"/>
            <p:cNvSpPr/>
            <p:nvPr/>
          </p:nvSpPr>
          <p:spPr>
            <a:xfrm>
              <a:off x="6096650" y="1472650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1"/>
                  </a:moveTo>
                  <a:cubicBezTo>
                    <a:pt x="1460" y="1285"/>
                    <a:pt x="1226" y="1635"/>
                    <a:pt x="876" y="1693"/>
                  </a:cubicBezTo>
                  <a:cubicBezTo>
                    <a:pt x="351" y="1752"/>
                    <a:pt x="1" y="1401"/>
                    <a:pt x="1" y="876"/>
                  </a:cubicBezTo>
                  <a:cubicBezTo>
                    <a:pt x="1" y="351"/>
                    <a:pt x="351" y="0"/>
                    <a:pt x="818" y="59"/>
                  </a:cubicBezTo>
                  <a:cubicBezTo>
                    <a:pt x="1168" y="117"/>
                    <a:pt x="1460" y="467"/>
                    <a:pt x="1810" y="701"/>
                  </a:cubicBezTo>
                  <a:lnTo>
                    <a:pt x="1810" y="105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1" name="Google Shape;5931;p15"/>
            <p:cNvSpPr/>
            <p:nvPr/>
          </p:nvSpPr>
          <p:spPr>
            <a:xfrm>
              <a:off x="6098100" y="4173750"/>
              <a:ext cx="37975" cy="42325"/>
            </a:xfrm>
            <a:custGeom>
              <a:avLst/>
              <a:gdLst/>
              <a:ahLst/>
              <a:cxnLst/>
              <a:rect l="l" t="t" r="r" b="b"/>
              <a:pathLst>
                <a:path w="1519" h="1693" extrusionOk="0">
                  <a:moveTo>
                    <a:pt x="643" y="1693"/>
                  </a:moveTo>
                  <a:cubicBezTo>
                    <a:pt x="410" y="1401"/>
                    <a:pt x="1" y="1051"/>
                    <a:pt x="59" y="817"/>
                  </a:cubicBezTo>
                  <a:cubicBezTo>
                    <a:pt x="118" y="526"/>
                    <a:pt x="526" y="117"/>
                    <a:pt x="818" y="59"/>
                  </a:cubicBezTo>
                  <a:cubicBezTo>
                    <a:pt x="993" y="0"/>
                    <a:pt x="1460" y="467"/>
                    <a:pt x="1460" y="759"/>
                  </a:cubicBezTo>
                  <a:cubicBezTo>
                    <a:pt x="1519" y="1051"/>
                    <a:pt x="1168" y="1343"/>
                    <a:pt x="993" y="1635"/>
                  </a:cubicBezTo>
                  <a:cubicBezTo>
                    <a:pt x="876" y="1635"/>
                    <a:pt x="760" y="1635"/>
                    <a:pt x="643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2" name="Google Shape;5932;p15"/>
            <p:cNvSpPr/>
            <p:nvPr/>
          </p:nvSpPr>
          <p:spPr>
            <a:xfrm>
              <a:off x="1196450" y="2212500"/>
              <a:ext cx="40875" cy="37950"/>
            </a:xfrm>
            <a:custGeom>
              <a:avLst/>
              <a:gdLst/>
              <a:ahLst/>
              <a:cxnLst/>
              <a:rect l="l" t="t" r="r" b="b"/>
              <a:pathLst>
                <a:path w="1635" h="1518" extrusionOk="0">
                  <a:moveTo>
                    <a:pt x="1635" y="934"/>
                  </a:moveTo>
                  <a:cubicBezTo>
                    <a:pt x="1285" y="1109"/>
                    <a:pt x="993" y="1518"/>
                    <a:pt x="701" y="1460"/>
                  </a:cubicBezTo>
                  <a:cubicBezTo>
                    <a:pt x="409" y="1401"/>
                    <a:pt x="59" y="993"/>
                    <a:pt x="0" y="701"/>
                  </a:cubicBezTo>
                  <a:cubicBezTo>
                    <a:pt x="0" y="467"/>
                    <a:pt x="467" y="0"/>
                    <a:pt x="701" y="0"/>
                  </a:cubicBezTo>
                  <a:cubicBezTo>
                    <a:pt x="993" y="0"/>
                    <a:pt x="1343" y="350"/>
                    <a:pt x="1635" y="584"/>
                  </a:cubicBezTo>
                  <a:lnTo>
                    <a:pt x="1635" y="934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3" name="Google Shape;5933;p15"/>
            <p:cNvSpPr/>
            <p:nvPr/>
          </p:nvSpPr>
          <p:spPr>
            <a:xfrm>
              <a:off x="6346175" y="1970250"/>
              <a:ext cx="40900" cy="36525"/>
            </a:xfrm>
            <a:custGeom>
              <a:avLst/>
              <a:gdLst/>
              <a:ahLst/>
              <a:cxnLst/>
              <a:rect l="l" t="t" r="r" b="b"/>
              <a:pathLst>
                <a:path w="1636" h="1461" extrusionOk="0">
                  <a:moveTo>
                    <a:pt x="1577" y="935"/>
                  </a:moveTo>
                  <a:cubicBezTo>
                    <a:pt x="1285" y="1110"/>
                    <a:pt x="935" y="1460"/>
                    <a:pt x="701" y="1402"/>
                  </a:cubicBezTo>
                  <a:cubicBezTo>
                    <a:pt x="409" y="1402"/>
                    <a:pt x="59" y="935"/>
                    <a:pt x="1" y="643"/>
                  </a:cubicBezTo>
                  <a:cubicBezTo>
                    <a:pt x="1" y="468"/>
                    <a:pt x="468" y="1"/>
                    <a:pt x="701" y="1"/>
                  </a:cubicBezTo>
                  <a:cubicBezTo>
                    <a:pt x="993" y="1"/>
                    <a:pt x="1285" y="351"/>
                    <a:pt x="1635" y="526"/>
                  </a:cubicBezTo>
                  <a:cubicBezTo>
                    <a:pt x="1635" y="643"/>
                    <a:pt x="1635" y="818"/>
                    <a:pt x="1577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4" name="Google Shape;5934;p15"/>
            <p:cNvSpPr/>
            <p:nvPr/>
          </p:nvSpPr>
          <p:spPr>
            <a:xfrm>
              <a:off x="1685300" y="4417450"/>
              <a:ext cx="37975" cy="40875"/>
            </a:xfrm>
            <a:custGeom>
              <a:avLst/>
              <a:gdLst/>
              <a:ahLst/>
              <a:cxnLst/>
              <a:rect l="l" t="t" r="r" b="b"/>
              <a:pathLst>
                <a:path w="1519" h="1635" extrusionOk="0">
                  <a:moveTo>
                    <a:pt x="935" y="0"/>
                  </a:moveTo>
                  <a:cubicBezTo>
                    <a:pt x="1110" y="292"/>
                    <a:pt x="1518" y="642"/>
                    <a:pt x="1460" y="876"/>
                  </a:cubicBezTo>
                  <a:cubicBezTo>
                    <a:pt x="1401" y="1167"/>
                    <a:pt x="993" y="1576"/>
                    <a:pt x="701" y="1576"/>
                  </a:cubicBezTo>
                  <a:cubicBezTo>
                    <a:pt x="468" y="1634"/>
                    <a:pt x="59" y="1167"/>
                    <a:pt x="1" y="934"/>
                  </a:cubicBezTo>
                  <a:cubicBezTo>
                    <a:pt x="1" y="642"/>
                    <a:pt x="351" y="292"/>
                    <a:pt x="584" y="0"/>
                  </a:cubicBezTo>
                  <a:lnTo>
                    <a:pt x="935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5" name="Google Shape;5935;p15"/>
            <p:cNvSpPr/>
            <p:nvPr/>
          </p:nvSpPr>
          <p:spPr>
            <a:xfrm>
              <a:off x="4630100" y="246875"/>
              <a:ext cx="37950" cy="40875"/>
            </a:xfrm>
            <a:custGeom>
              <a:avLst/>
              <a:gdLst/>
              <a:ahLst/>
              <a:cxnLst/>
              <a:rect l="l" t="t" r="r" b="b"/>
              <a:pathLst>
                <a:path w="1518" h="1635" extrusionOk="0">
                  <a:moveTo>
                    <a:pt x="934" y="0"/>
                  </a:moveTo>
                  <a:cubicBezTo>
                    <a:pt x="1109" y="292"/>
                    <a:pt x="1518" y="642"/>
                    <a:pt x="1459" y="876"/>
                  </a:cubicBezTo>
                  <a:cubicBezTo>
                    <a:pt x="1401" y="1168"/>
                    <a:pt x="993" y="1576"/>
                    <a:pt x="701" y="1576"/>
                  </a:cubicBezTo>
                  <a:cubicBezTo>
                    <a:pt x="526" y="1635"/>
                    <a:pt x="59" y="1168"/>
                    <a:pt x="59" y="934"/>
                  </a:cubicBezTo>
                  <a:cubicBezTo>
                    <a:pt x="0" y="584"/>
                    <a:pt x="350" y="292"/>
                    <a:pt x="584" y="0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6" name="Google Shape;5936;p15"/>
            <p:cNvSpPr/>
            <p:nvPr/>
          </p:nvSpPr>
          <p:spPr>
            <a:xfrm>
              <a:off x="2175625" y="4910675"/>
              <a:ext cx="36500" cy="40875"/>
            </a:xfrm>
            <a:custGeom>
              <a:avLst/>
              <a:gdLst/>
              <a:ahLst/>
              <a:cxnLst/>
              <a:rect l="l" t="t" r="r" b="b"/>
              <a:pathLst>
                <a:path w="1460" h="1635" extrusionOk="0">
                  <a:moveTo>
                    <a:pt x="584" y="1635"/>
                  </a:moveTo>
                  <a:cubicBezTo>
                    <a:pt x="350" y="1343"/>
                    <a:pt x="0" y="1051"/>
                    <a:pt x="0" y="759"/>
                  </a:cubicBezTo>
                  <a:cubicBezTo>
                    <a:pt x="58" y="467"/>
                    <a:pt x="467" y="59"/>
                    <a:pt x="759" y="59"/>
                  </a:cubicBezTo>
                  <a:cubicBezTo>
                    <a:pt x="934" y="0"/>
                    <a:pt x="1401" y="467"/>
                    <a:pt x="1459" y="701"/>
                  </a:cubicBezTo>
                  <a:cubicBezTo>
                    <a:pt x="1459" y="993"/>
                    <a:pt x="1109" y="1343"/>
                    <a:pt x="934" y="1635"/>
                  </a:cubicBezTo>
                  <a:cubicBezTo>
                    <a:pt x="817" y="1635"/>
                    <a:pt x="701" y="1635"/>
                    <a:pt x="584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7" name="Google Shape;5937;p15"/>
            <p:cNvSpPr/>
            <p:nvPr/>
          </p:nvSpPr>
          <p:spPr>
            <a:xfrm>
              <a:off x="4379100" y="5399525"/>
              <a:ext cx="40875" cy="36500"/>
            </a:xfrm>
            <a:custGeom>
              <a:avLst/>
              <a:gdLst/>
              <a:ahLst/>
              <a:cxnLst/>
              <a:rect l="l" t="t" r="r" b="b"/>
              <a:pathLst>
                <a:path w="1635" h="1460" extrusionOk="0">
                  <a:moveTo>
                    <a:pt x="59" y="526"/>
                  </a:moveTo>
                  <a:cubicBezTo>
                    <a:pt x="351" y="351"/>
                    <a:pt x="701" y="0"/>
                    <a:pt x="993" y="59"/>
                  </a:cubicBezTo>
                  <a:cubicBezTo>
                    <a:pt x="1226" y="117"/>
                    <a:pt x="1576" y="526"/>
                    <a:pt x="1635" y="818"/>
                  </a:cubicBezTo>
                  <a:cubicBezTo>
                    <a:pt x="1635" y="1051"/>
                    <a:pt x="1168" y="1460"/>
                    <a:pt x="876" y="1460"/>
                  </a:cubicBezTo>
                  <a:cubicBezTo>
                    <a:pt x="584" y="1460"/>
                    <a:pt x="292" y="1109"/>
                    <a:pt x="0" y="876"/>
                  </a:cubicBezTo>
                  <a:cubicBezTo>
                    <a:pt x="0" y="759"/>
                    <a:pt x="59" y="642"/>
                    <a:pt x="59" y="5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8" name="Google Shape;5938;p15"/>
            <p:cNvSpPr/>
            <p:nvPr/>
          </p:nvSpPr>
          <p:spPr>
            <a:xfrm>
              <a:off x="2422225" y="497850"/>
              <a:ext cx="43800" cy="35050"/>
            </a:xfrm>
            <a:custGeom>
              <a:avLst/>
              <a:gdLst/>
              <a:ahLst/>
              <a:cxnLst/>
              <a:rect l="l" t="t" r="r" b="b"/>
              <a:pathLst>
                <a:path w="1752" h="1402" extrusionOk="0">
                  <a:moveTo>
                    <a:pt x="1752" y="701"/>
                  </a:moveTo>
                  <a:cubicBezTo>
                    <a:pt x="1285" y="1052"/>
                    <a:pt x="993" y="1402"/>
                    <a:pt x="759" y="1402"/>
                  </a:cubicBezTo>
                  <a:cubicBezTo>
                    <a:pt x="468" y="1402"/>
                    <a:pt x="234" y="993"/>
                    <a:pt x="1" y="760"/>
                  </a:cubicBezTo>
                  <a:cubicBezTo>
                    <a:pt x="234" y="468"/>
                    <a:pt x="409" y="59"/>
                    <a:pt x="701" y="59"/>
                  </a:cubicBezTo>
                  <a:cubicBezTo>
                    <a:pt x="935" y="1"/>
                    <a:pt x="1285" y="351"/>
                    <a:pt x="1752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9" name="Google Shape;5939;p15"/>
            <p:cNvSpPr/>
            <p:nvPr/>
          </p:nvSpPr>
          <p:spPr>
            <a:xfrm>
              <a:off x="1203750" y="3439725"/>
              <a:ext cx="27750" cy="36525"/>
            </a:xfrm>
            <a:custGeom>
              <a:avLst/>
              <a:gdLst/>
              <a:ahLst/>
              <a:cxnLst/>
              <a:rect l="l" t="t" r="r" b="b"/>
              <a:pathLst>
                <a:path w="1110" h="1461" extrusionOk="0">
                  <a:moveTo>
                    <a:pt x="351" y="1402"/>
                  </a:moveTo>
                  <a:cubicBezTo>
                    <a:pt x="234" y="1110"/>
                    <a:pt x="59" y="818"/>
                    <a:pt x="0" y="526"/>
                  </a:cubicBezTo>
                  <a:cubicBezTo>
                    <a:pt x="0" y="351"/>
                    <a:pt x="234" y="176"/>
                    <a:pt x="409" y="1"/>
                  </a:cubicBezTo>
                  <a:cubicBezTo>
                    <a:pt x="642" y="234"/>
                    <a:pt x="993" y="409"/>
                    <a:pt x="1051" y="701"/>
                  </a:cubicBezTo>
                  <a:cubicBezTo>
                    <a:pt x="1109" y="876"/>
                    <a:pt x="818" y="1168"/>
                    <a:pt x="642" y="1460"/>
                  </a:cubicBezTo>
                  <a:cubicBezTo>
                    <a:pt x="526" y="1460"/>
                    <a:pt x="467" y="1402"/>
                    <a:pt x="351" y="14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0" name="Google Shape;5940;p15"/>
            <p:cNvSpPr/>
            <p:nvPr/>
          </p:nvSpPr>
          <p:spPr>
            <a:xfrm>
              <a:off x="3159150" y="5402450"/>
              <a:ext cx="42350" cy="27750"/>
            </a:xfrm>
            <a:custGeom>
              <a:avLst/>
              <a:gdLst/>
              <a:ahLst/>
              <a:cxnLst/>
              <a:rect l="l" t="t" r="r" b="b"/>
              <a:pathLst>
                <a:path w="1694" h="1110" extrusionOk="0">
                  <a:moveTo>
                    <a:pt x="1694" y="642"/>
                  </a:moveTo>
                  <a:cubicBezTo>
                    <a:pt x="1285" y="876"/>
                    <a:pt x="1051" y="1109"/>
                    <a:pt x="876" y="1051"/>
                  </a:cubicBezTo>
                  <a:cubicBezTo>
                    <a:pt x="584" y="992"/>
                    <a:pt x="293" y="759"/>
                    <a:pt x="1" y="584"/>
                  </a:cubicBezTo>
                  <a:cubicBezTo>
                    <a:pt x="234" y="409"/>
                    <a:pt x="468" y="0"/>
                    <a:pt x="701" y="0"/>
                  </a:cubicBezTo>
                  <a:cubicBezTo>
                    <a:pt x="935" y="0"/>
                    <a:pt x="1227" y="350"/>
                    <a:pt x="1635" y="64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1" name="Google Shape;5941;p15"/>
            <p:cNvSpPr/>
            <p:nvPr/>
          </p:nvSpPr>
          <p:spPr>
            <a:xfrm>
              <a:off x="2914000" y="258550"/>
              <a:ext cx="36500" cy="26275"/>
            </a:xfrm>
            <a:custGeom>
              <a:avLst/>
              <a:gdLst/>
              <a:ahLst/>
              <a:cxnLst/>
              <a:rect l="l" t="t" r="r" b="b"/>
              <a:pathLst>
                <a:path w="1460" h="1051" extrusionOk="0">
                  <a:moveTo>
                    <a:pt x="1460" y="0"/>
                  </a:moveTo>
                  <a:cubicBezTo>
                    <a:pt x="1285" y="467"/>
                    <a:pt x="1226" y="759"/>
                    <a:pt x="1051" y="934"/>
                  </a:cubicBezTo>
                  <a:cubicBezTo>
                    <a:pt x="876" y="1051"/>
                    <a:pt x="526" y="1051"/>
                    <a:pt x="292" y="992"/>
                  </a:cubicBezTo>
                  <a:cubicBezTo>
                    <a:pt x="176" y="934"/>
                    <a:pt x="117" y="701"/>
                    <a:pt x="1" y="584"/>
                  </a:cubicBezTo>
                  <a:cubicBezTo>
                    <a:pt x="176" y="467"/>
                    <a:pt x="351" y="350"/>
                    <a:pt x="584" y="234"/>
                  </a:cubicBezTo>
                  <a:cubicBezTo>
                    <a:pt x="759" y="175"/>
                    <a:pt x="993" y="117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2" name="Google Shape;5942;p15"/>
            <p:cNvSpPr/>
            <p:nvPr/>
          </p:nvSpPr>
          <p:spPr>
            <a:xfrm>
              <a:off x="6349100" y="3686350"/>
              <a:ext cx="24825" cy="33575"/>
            </a:xfrm>
            <a:custGeom>
              <a:avLst/>
              <a:gdLst/>
              <a:ahLst/>
              <a:cxnLst/>
              <a:rect l="l" t="t" r="r" b="b"/>
              <a:pathLst>
                <a:path w="993" h="1343" extrusionOk="0">
                  <a:moveTo>
                    <a:pt x="993" y="0"/>
                  </a:moveTo>
                  <a:cubicBezTo>
                    <a:pt x="935" y="351"/>
                    <a:pt x="876" y="526"/>
                    <a:pt x="818" y="759"/>
                  </a:cubicBezTo>
                  <a:cubicBezTo>
                    <a:pt x="701" y="934"/>
                    <a:pt x="526" y="1109"/>
                    <a:pt x="409" y="1343"/>
                  </a:cubicBezTo>
                  <a:cubicBezTo>
                    <a:pt x="292" y="1168"/>
                    <a:pt x="1" y="1051"/>
                    <a:pt x="1" y="876"/>
                  </a:cubicBezTo>
                  <a:cubicBezTo>
                    <a:pt x="1" y="584"/>
                    <a:pt x="117" y="292"/>
                    <a:pt x="292" y="117"/>
                  </a:cubicBezTo>
                  <a:cubicBezTo>
                    <a:pt x="409" y="0"/>
                    <a:pt x="643" y="59"/>
                    <a:pt x="9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943" name="Google Shape;5943;p15"/>
          <p:cNvSpPr txBox="1">
            <a:spLocks noGrp="1"/>
          </p:cNvSpPr>
          <p:nvPr>
            <p:ph type="title"/>
          </p:nvPr>
        </p:nvSpPr>
        <p:spPr>
          <a:xfrm>
            <a:off x="1316700" y="3362881"/>
            <a:ext cx="6510600" cy="531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500">
                <a:solidFill>
                  <a:schemeClr val="dk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endParaRPr/>
          </a:p>
        </p:txBody>
      </p:sp>
      <p:sp>
        <p:nvSpPr>
          <p:cNvPr id="5944" name="Google Shape;5944;p15"/>
          <p:cNvSpPr txBox="1">
            <a:spLocks noGrp="1"/>
          </p:cNvSpPr>
          <p:nvPr>
            <p:ph type="subTitle" idx="1"/>
          </p:nvPr>
        </p:nvSpPr>
        <p:spPr>
          <a:xfrm>
            <a:off x="1317300" y="1477319"/>
            <a:ext cx="6509400" cy="1640400"/>
          </a:xfrm>
          <a:prstGeom prst="rect">
            <a:avLst/>
          </a:prstGeom>
          <a:solidFill>
            <a:schemeClr val="lt2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  <a:effectLst>
            <a:outerShdw blurRad="142875" dist="104775" dir="3600000" algn="bl" rotWithShape="0">
              <a:schemeClr val="dk1">
                <a:alpha val="38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grpSp>
        <p:nvGrpSpPr>
          <p:cNvPr id="5945" name="Google Shape;5945;p15"/>
          <p:cNvGrpSpPr/>
          <p:nvPr/>
        </p:nvGrpSpPr>
        <p:grpSpPr>
          <a:xfrm>
            <a:off x="-304637" y="2566548"/>
            <a:ext cx="1016555" cy="2542472"/>
            <a:chOff x="3304006" y="947204"/>
            <a:chExt cx="687698" cy="1719978"/>
          </a:xfrm>
        </p:grpSpPr>
        <p:sp>
          <p:nvSpPr>
            <p:cNvPr id="5946" name="Google Shape;5946;p15"/>
            <p:cNvSpPr/>
            <p:nvPr/>
          </p:nvSpPr>
          <p:spPr>
            <a:xfrm>
              <a:off x="3653077" y="1333072"/>
              <a:ext cx="338627" cy="338618"/>
            </a:xfrm>
            <a:custGeom>
              <a:avLst/>
              <a:gdLst/>
              <a:ahLst/>
              <a:cxnLst/>
              <a:rect l="l" t="t" r="r" b="b"/>
              <a:pathLst>
                <a:path w="38048" h="38047" extrusionOk="0">
                  <a:moveTo>
                    <a:pt x="11630" y="0"/>
                  </a:moveTo>
                  <a:lnTo>
                    <a:pt x="11630" y="11697"/>
                  </a:lnTo>
                  <a:lnTo>
                    <a:pt x="1" y="11697"/>
                  </a:lnTo>
                  <a:lnTo>
                    <a:pt x="1" y="26418"/>
                  </a:lnTo>
                  <a:lnTo>
                    <a:pt x="11630" y="26418"/>
                  </a:lnTo>
                  <a:lnTo>
                    <a:pt x="11630" y="38047"/>
                  </a:lnTo>
                  <a:lnTo>
                    <a:pt x="26351" y="38047"/>
                  </a:lnTo>
                  <a:lnTo>
                    <a:pt x="26351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351" y="11697"/>
                  </a:lnTo>
                  <a:lnTo>
                    <a:pt x="26351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7" name="Google Shape;5947;p15"/>
            <p:cNvSpPr/>
            <p:nvPr/>
          </p:nvSpPr>
          <p:spPr>
            <a:xfrm>
              <a:off x="3718142" y="1967809"/>
              <a:ext cx="234524" cy="234524"/>
            </a:xfrm>
            <a:custGeom>
              <a:avLst/>
              <a:gdLst/>
              <a:ahLst/>
              <a:cxnLst/>
              <a:rect l="l" t="t" r="r" b="b"/>
              <a:pathLst>
                <a:path w="26351" h="26351" extrusionOk="0">
                  <a:moveTo>
                    <a:pt x="8067" y="0"/>
                  </a:moveTo>
                  <a:lnTo>
                    <a:pt x="8067" y="8066"/>
                  </a:lnTo>
                  <a:lnTo>
                    <a:pt x="1" y="8066"/>
                  </a:lnTo>
                  <a:lnTo>
                    <a:pt x="1" y="18284"/>
                  </a:lnTo>
                  <a:lnTo>
                    <a:pt x="8067" y="18284"/>
                  </a:lnTo>
                  <a:lnTo>
                    <a:pt x="8067" y="26350"/>
                  </a:lnTo>
                  <a:lnTo>
                    <a:pt x="18217" y="26350"/>
                  </a:lnTo>
                  <a:lnTo>
                    <a:pt x="18217" y="18284"/>
                  </a:lnTo>
                  <a:lnTo>
                    <a:pt x="26351" y="18284"/>
                  </a:lnTo>
                  <a:lnTo>
                    <a:pt x="26351" y="8066"/>
                  </a:lnTo>
                  <a:lnTo>
                    <a:pt x="18217" y="8066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8" name="Google Shape;5948;p15"/>
            <p:cNvSpPr/>
            <p:nvPr/>
          </p:nvSpPr>
          <p:spPr>
            <a:xfrm>
              <a:off x="3611203" y="947204"/>
              <a:ext cx="183669" cy="183669"/>
            </a:xfrm>
            <a:custGeom>
              <a:avLst/>
              <a:gdLst/>
              <a:ahLst/>
              <a:cxnLst/>
              <a:rect l="l" t="t" r="r" b="b"/>
              <a:pathLst>
                <a:path w="20637" h="20637" extrusionOk="0">
                  <a:moveTo>
                    <a:pt x="6319" y="0"/>
                  </a:moveTo>
                  <a:lnTo>
                    <a:pt x="6319" y="6319"/>
                  </a:lnTo>
                  <a:lnTo>
                    <a:pt x="0" y="6319"/>
                  </a:lnTo>
                  <a:lnTo>
                    <a:pt x="0" y="14318"/>
                  </a:lnTo>
                  <a:lnTo>
                    <a:pt x="6319" y="14318"/>
                  </a:lnTo>
                  <a:lnTo>
                    <a:pt x="6319" y="20636"/>
                  </a:lnTo>
                  <a:lnTo>
                    <a:pt x="14318" y="20636"/>
                  </a:lnTo>
                  <a:lnTo>
                    <a:pt x="14318" y="14318"/>
                  </a:lnTo>
                  <a:lnTo>
                    <a:pt x="20637" y="14318"/>
                  </a:lnTo>
                  <a:lnTo>
                    <a:pt x="20637" y="6319"/>
                  </a:lnTo>
                  <a:lnTo>
                    <a:pt x="14318" y="6319"/>
                  </a:lnTo>
                  <a:lnTo>
                    <a:pt x="14318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9" name="Google Shape;5949;p15"/>
            <p:cNvSpPr/>
            <p:nvPr/>
          </p:nvSpPr>
          <p:spPr>
            <a:xfrm>
              <a:off x="3617780" y="2317198"/>
              <a:ext cx="350589" cy="349984"/>
            </a:xfrm>
            <a:custGeom>
              <a:avLst/>
              <a:gdLst/>
              <a:ahLst/>
              <a:cxnLst/>
              <a:rect l="l" t="t" r="r" b="b"/>
              <a:pathLst>
                <a:path w="39392" h="39324" extrusionOk="0">
                  <a:moveTo>
                    <a:pt x="12100" y="0"/>
                  </a:moveTo>
                  <a:lnTo>
                    <a:pt x="12100" y="12100"/>
                  </a:lnTo>
                  <a:lnTo>
                    <a:pt x="1" y="12100"/>
                  </a:lnTo>
                  <a:lnTo>
                    <a:pt x="1" y="27291"/>
                  </a:lnTo>
                  <a:lnTo>
                    <a:pt x="12100" y="27291"/>
                  </a:lnTo>
                  <a:lnTo>
                    <a:pt x="12100" y="39323"/>
                  </a:lnTo>
                  <a:lnTo>
                    <a:pt x="27292" y="39323"/>
                  </a:lnTo>
                  <a:lnTo>
                    <a:pt x="27292" y="27291"/>
                  </a:lnTo>
                  <a:lnTo>
                    <a:pt x="39392" y="27291"/>
                  </a:lnTo>
                  <a:lnTo>
                    <a:pt x="39392" y="12100"/>
                  </a:lnTo>
                  <a:lnTo>
                    <a:pt x="27292" y="12100"/>
                  </a:lnTo>
                  <a:lnTo>
                    <a:pt x="27292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0" name="Google Shape;5950;p15"/>
            <p:cNvSpPr/>
            <p:nvPr/>
          </p:nvSpPr>
          <p:spPr>
            <a:xfrm>
              <a:off x="3653077" y="1712960"/>
              <a:ext cx="140006" cy="139997"/>
            </a:xfrm>
            <a:custGeom>
              <a:avLst/>
              <a:gdLst/>
              <a:ahLst/>
              <a:cxnLst/>
              <a:rect l="l" t="t" r="r" b="b"/>
              <a:pathLst>
                <a:path w="15731" h="15730" extrusionOk="0">
                  <a:moveTo>
                    <a:pt x="4841" y="1"/>
                  </a:moveTo>
                  <a:lnTo>
                    <a:pt x="4841" y="4840"/>
                  </a:lnTo>
                  <a:lnTo>
                    <a:pt x="1" y="4840"/>
                  </a:lnTo>
                  <a:lnTo>
                    <a:pt x="1" y="10890"/>
                  </a:lnTo>
                  <a:lnTo>
                    <a:pt x="4841" y="10890"/>
                  </a:lnTo>
                  <a:lnTo>
                    <a:pt x="4841" y="15730"/>
                  </a:lnTo>
                  <a:lnTo>
                    <a:pt x="10890" y="15730"/>
                  </a:lnTo>
                  <a:lnTo>
                    <a:pt x="10890" y="10890"/>
                  </a:lnTo>
                  <a:lnTo>
                    <a:pt x="15730" y="10890"/>
                  </a:lnTo>
                  <a:lnTo>
                    <a:pt x="15730" y="4840"/>
                  </a:lnTo>
                  <a:lnTo>
                    <a:pt x="10890" y="4840"/>
                  </a:lnTo>
                  <a:lnTo>
                    <a:pt x="10890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1" name="Google Shape;5951;p15"/>
            <p:cNvSpPr/>
            <p:nvPr/>
          </p:nvSpPr>
          <p:spPr>
            <a:xfrm>
              <a:off x="3624366" y="1615442"/>
              <a:ext cx="56844" cy="56248"/>
            </a:xfrm>
            <a:custGeom>
              <a:avLst/>
              <a:gdLst/>
              <a:ahLst/>
              <a:cxnLst/>
              <a:rect l="l" t="t" r="r" b="b"/>
              <a:pathLst>
                <a:path w="6387" h="6320" extrusionOk="0">
                  <a:moveTo>
                    <a:pt x="1950" y="1"/>
                  </a:moveTo>
                  <a:lnTo>
                    <a:pt x="1950" y="1950"/>
                  </a:lnTo>
                  <a:lnTo>
                    <a:pt x="0" y="1950"/>
                  </a:lnTo>
                  <a:lnTo>
                    <a:pt x="0" y="4370"/>
                  </a:lnTo>
                  <a:lnTo>
                    <a:pt x="1950" y="4370"/>
                  </a:lnTo>
                  <a:lnTo>
                    <a:pt x="1950" y="6320"/>
                  </a:lnTo>
                  <a:lnTo>
                    <a:pt x="4437" y="6320"/>
                  </a:lnTo>
                  <a:lnTo>
                    <a:pt x="4437" y="4370"/>
                  </a:lnTo>
                  <a:lnTo>
                    <a:pt x="6386" y="4370"/>
                  </a:lnTo>
                  <a:lnTo>
                    <a:pt x="6386" y="1950"/>
                  </a:lnTo>
                  <a:lnTo>
                    <a:pt x="4437" y="1950"/>
                  </a:lnTo>
                  <a:lnTo>
                    <a:pt x="4437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2" name="Google Shape;5952;p15"/>
            <p:cNvSpPr/>
            <p:nvPr/>
          </p:nvSpPr>
          <p:spPr>
            <a:xfrm>
              <a:off x="3304006" y="1911390"/>
              <a:ext cx="338618" cy="338618"/>
            </a:xfrm>
            <a:custGeom>
              <a:avLst/>
              <a:gdLst/>
              <a:ahLst/>
              <a:cxnLst/>
              <a:rect l="l" t="t" r="r" b="b"/>
              <a:pathLst>
                <a:path w="38047" h="38047" extrusionOk="0">
                  <a:moveTo>
                    <a:pt x="11697" y="1"/>
                  </a:moveTo>
                  <a:lnTo>
                    <a:pt x="11697" y="11697"/>
                  </a:lnTo>
                  <a:lnTo>
                    <a:pt x="0" y="11697"/>
                  </a:lnTo>
                  <a:lnTo>
                    <a:pt x="0" y="26418"/>
                  </a:lnTo>
                  <a:lnTo>
                    <a:pt x="11697" y="26418"/>
                  </a:lnTo>
                  <a:lnTo>
                    <a:pt x="11697" y="38047"/>
                  </a:lnTo>
                  <a:lnTo>
                    <a:pt x="26418" y="38047"/>
                  </a:lnTo>
                  <a:lnTo>
                    <a:pt x="26418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418" y="11697"/>
                  </a:lnTo>
                  <a:lnTo>
                    <a:pt x="26418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3" name="Google Shape;5953;p15"/>
            <p:cNvSpPr/>
            <p:nvPr/>
          </p:nvSpPr>
          <p:spPr>
            <a:xfrm>
              <a:off x="3403014" y="2303439"/>
              <a:ext cx="140593" cy="139997"/>
            </a:xfrm>
            <a:custGeom>
              <a:avLst/>
              <a:gdLst/>
              <a:ahLst/>
              <a:cxnLst/>
              <a:rect l="l" t="t" r="r" b="b"/>
              <a:pathLst>
                <a:path w="15797" h="15730" extrusionOk="0">
                  <a:moveTo>
                    <a:pt x="4840" y="0"/>
                  </a:moveTo>
                  <a:lnTo>
                    <a:pt x="4840" y="4840"/>
                  </a:lnTo>
                  <a:lnTo>
                    <a:pt x="0" y="4840"/>
                  </a:lnTo>
                  <a:lnTo>
                    <a:pt x="0" y="10890"/>
                  </a:lnTo>
                  <a:lnTo>
                    <a:pt x="4840" y="10890"/>
                  </a:lnTo>
                  <a:lnTo>
                    <a:pt x="4840" y="15729"/>
                  </a:lnTo>
                  <a:lnTo>
                    <a:pt x="10957" y="15729"/>
                  </a:lnTo>
                  <a:lnTo>
                    <a:pt x="10957" y="10890"/>
                  </a:lnTo>
                  <a:lnTo>
                    <a:pt x="15797" y="10890"/>
                  </a:lnTo>
                  <a:lnTo>
                    <a:pt x="15797" y="4840"/>
                  </a:lnTo>
                  <a:lnTo>
                    <a:pt x="10957" y="4840"/>
                  </a:lnTo>
                  <a:lnTo>
                    <a:pt x="1095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954" name="Google Shape;5954;p15"/>
          <p:cNvGrpSpPr/>
          <p:nvPr/>
        </p:nvGrpSpPr>
        <p:grpSpPr>
          <a:xfrm rot="10800000">
            <a:off x="6290609" y="-76520"/>
            <a:ext cx="3129223" cy="2576954"/>
            <a:chOff x="3301910" y="947204"/>
            <a:chExt cx="2116915" cy="1743305"/>
          </a:xfrm>
        </p:grpSpPr>
        <p:sp>
          <p:nvSpPr>
            <p:cNvPr id="5955" name="Google Shape;5955;p15"/>
            <p:cNvSpPr/>
            <p:nvPr/>
          </p:nvSpPr>
          <p:spPr>
            <a:xfrm>
              <a:off x="3483471" y="1203852"/>
              <a:ext cx="338627" cy="338618"/>
            </a:xfrm>
            <a:custGeom>
              <a:avLst/>
              <a:gdLst/>
              <a:ahLst/>
              <a:cxnLst/>
              <a:rect l="l" t="t" r="r" b="b"/>
              <a:pathLst>
                <a:path w="38048" h="38047" extrusionOk="0">
                  <a:moveTo>
                    <a:pt x="11630" y="0"/>
                  </a:moveTo>
                  <a:lnTo>
                    <a:pt x="11630" y="11697"/>
                  </a:lnTo>
                  <a:lnTo>
                    <a:pt x="1" y="11697"/>
                  </a:lnTo>
                  <a:lnTo>
                    <a:pt x="1" y="26418"/>
                  </a:lnTo>
                  <a:lnTo>
                    <a:pt x="11630" y="26418"/>
                  </a:lnTo>
                  <a:lnTo>
                    <a:pt x="11630" y="38047"/>
                  </a:lnTo>
                  <a:lnTo>
                    <a:pt x="26351" y="38047"/>
                  </a:lnTo>
                  <a:lnTo>
                    <a:pt x="26351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351" y="11697"/>
                  </a:lnTo>
                  <a:lnTo>
                    <a:pt x="26351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6" name="Google Shape;5956;p15"/>
            <p:cNvSpPr/>
            <p:nvPr/>
          </p:nvSpPr>
          <p:spPr>
            <a:xfrm>
              <a:off x="3611203" y="947204"/>
              <a:ext cx="183669" cy="183669"/>
            </a:xfrm>
            <a:custGeom>
              <a:avLst/>
              <a:gdLst/>
              <a:ahLst/>
              <a:cxnLst/>
              <a:rect l="l" t="t" r="r" b="b"/>
              <a:pathLst>
                <a:path w="20637" h="20637" extrusionOk="0">
                  <a:moveTo>
                    <a:pt x="6319" y="0"/>
                  </a:moveTo>
                  <a:lnTo>
                    <a:pt x="6319" y="6319"/>
                  </a:lnTo>
                  <a:lnTo>
                    <a:pt x="0" y="6319"/>
                  </a:lnTo>
                  <a:lnTo>
                    <a:pt x="0" y="14318"/>
                  </a:lnTo>
                  <a:lnTo>
                    <a:pt x="6319" y="14318"/>
                  </a:lnTo>
                  <a:lnTo>
                    <a:pt x="6319" y="20636"/>
                  </a:lnTo>
                  <a:lnTo>
                    <a:pt x="14318" y="20636"/>
                  </a:lnTo>
                  <a:lnTo>
                    <a:pt x="14318" y="14318"/>
                  </a:lnTo>
                  <a:lnTo>
                    <a:pt x="20637" y="14318"/>
                  </a:lnTo>
                  <a:lnTo>
                    <a:pt x="20637" y="6319"/>
                  </a:lnTo>
                  <a:lnTo>
                    <a:pt x="14318" y="6319"/>
                  </a:lnTo>
                  <a:lnTo>
                    <a:pt x="14318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7" name="Google Shape;5957;p15"/>
            <p:cNvSpPr/>
            <p:nvPr/>
          </p:nvSpPr>
          <p:spPr>
            <a:xfrm>
              <a:off x="4331497" y="2456590"/>
              <a:ext cx="233928" cy="233919"/>
            </a:xfrm>
            <a:custGeom>
              <a:avLst/>
              <a:gdLst/>
              <a:ahLst/>
              <a:cxnLst/>
              <a:rect l="l" t="t" r="r" b="b"/>
              <a:pathLst>
                <a:path w="26284" h="26283" extrusionOk="0">
                  <a:moveTo>
                    <a:pt x="8067" y="0"/>
                  </a:moveTo>
                  <a:lnTo>
                    <a:pt x="8067" y="8067"/>
                  </a:lnTo>
                  <a:lnTo>
                    <a:pt x="1" y="8067"/>
                  </a:lnTo>
                  <a:lnTo>
                    <a:pt x="1" y="18217"/>
                  </a:lnTo>
                  <a:lnTo>
                    <a:pt x="8067" y="18217"/>
                  </a:lnTo>
                  <a:lnTo>
                    <a:pt x="8067" y="26283"/>
                  </a:lnTo>
                  <a:lnTo>
                    <a:pt x="18217" y="26283"/>
                  </a:lnTo>
                  <a:lnTo>
                    <a:pt x="18217" y="18217"/>
                  </a:lnTo>
                  <a:lnTo>
                    <a:pt x="26284" y="18217"/>
                  </a:lnTo>
                  <a:lnTo>
                    <a:pt x="26284" y="8067"/>
                  </a:lnTo>
                  <a:lnTo>
                    <a:pt x="18217" y="8067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8" name="Google Shape;5958;p15"/>
            <p:cNvSpPr/>
            <p:nvPr/>
          </p:nvSpPr>
          <p:spPr>
            <a:xfrm>
              <a:off x="5084994" y="2356072"/>
              <a:ext cx="333830" cy="334435"/>
            </a:xfrm>
            <a:custGeom>
              <a:avLst/>
              <a:gdLst/>
              <a:ahLst/>
              <a:cxnLst/>
              <a:rect l="l" t="t" r="r" b="b"/>
              <a:pathLst>
                <a:path w="37509" h="37577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4"/>
                  </a:lnTo>
                  <a:lnTo>
                    <a:pt x="11495" y="26014"/>
                  </a:lnTo>
                  <a:lnTo>
                    <a:pt x="11495" y="37576"/>
                  </a:lnTo>
                  <a:lnTo>
                    <a:pt x="26014" y="37576"/>
                  </a:lnTo>
                  <a:lnTo>
                    <a:pt x="26014" y="26014"/>
                  </a:lnTo>
                  <a:lnTo>
                    <a:pt x="37509" y="26014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9" name="Google Shape;5959;p15"/>
            <p:cNvSpPr/>
            <p:nvPr/>
          </p:nvSpPr>
          <p:spPr>
            <a:xfrm>
              <a:off x="3617780" y="2317198"/>
              <a:ext cx="350589" cy="349984"/>
            </a:xfrm>
            <a:custGeom>
              <a:avLst/>
              <a:gdLst/>
              <a:ahLst/>
              <a:cxnLst/>
              <a:rect l="l" t="t" r="r" b="b"/>
              <a:pathLst>
                <a:path w="39392" h="39324" extrusionOk="0">
                  <a:moveTo>
                    <a:pt x="12100" y="0"/>
                  </a:moveTo>
                  <a:lnTo>
                    <a:pt x="12100" y="12100"/>
                  </a:lnTo>
                  <a:lnTo>
                    <a:pt x="1" y="12100"/>
                  </a:lnTo>
                  <a:lnTo>
                    <a:pt x="1" y="27291"/>
                  </a:lnTo>
                  <a:lnTo>
                    <a:pt x="12100" y="27291"/>
                  </a:lnTo>
                  <a:lnTo>
                    <a:pt x="12100" y="39323"/>
                  </a:lnTo>
                  <a:lnTo>
                    <a:pt x="27292" y="39323"/>
                  </a:lnTo>
                  <a:lnTo>
                    <a:pt x="27292" y="27291"/>
                  </a:lnTo>
                  <a:lnTo>
                    <a:pt x="39392" y="27291"/>
                  </a:lnTo>
                  <a:lnTo>
                    <a:pt x="39392" y="12100"/>
                  </a:lnTo>
                  <a:lnTo>
                    <a:pt x="27292" y="12100"/>
                  </a:lnTo>
                  <a:lnTo>
                    <a:pt x="27292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0" name="Google Shape;5960;p15"/>
            <p:cNvSpPr/>
            <p:nvPr/>
          </p:nvSpPr>
          <p:spPr>
            <a:xfrm>
              <a:off x="3653077" y="1712960"/>
              <a:ext cx="140006" cy="139997"/>
            </a:xfrm>
            <a:custGeom>
              <a:avLst/>
              <a:gdLst/>
              <a:ahLst/>
              <a:cxnLst/>
              <a:rect l="l" t="t" r="r" b="b"/>
              <a:pathLst>
                <a:path w="15731" h="15730" extrusionOk="0">
                  <a:moveTo>
                    <a:pt x="4841" y="1"/>
                  </a:moveTo>
                  <a:lnTo>
                    <a:pt x="4841" y="4840"/>
                  </a:lnTo>
                  <a:lnTo>
                    <a:pt x="1" y="4840"/>
                  </a:lnTo>
                  <a:lnTo>
                    <a:pt x="1" y="10890"/>
                  </a:lnTo>
                  <a:lnTo>
                    <a:pt x="4841" y="10890"/>
                  </a:lnTo>
                  <a:lnTo>
                    <a:pt x="4841" y="15730"/>
                  </a:lnTo>
                  <a:lnTo>
                    <a:pt x="10890" y="15730"/>
                  </a:lnTo>
                  <a:lnTo>
                    <a:pt x="10890" y="10890"/>
                  </a:lnTo>
                  <a:lnTo>
                    <a:pt x="15730" y="10890"/>
                  </a:lnTo>
                  <a:lnTo>
                    <a:pt x="15730" y="4840"/>
                  </a:lnTo>
                  <a:lnTo>
                    <a:pt x="10890" y="4840"/>
                  </a:lnTo>
                  <a:lnTo>
                    <a:pt x="10890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1" name="Google Shape;5961;p15"/>
            <p:cNvSpPr/>
            <p:nvPr/>
          </p:nvSpPr>
          <p:spPr>
            <a:xfrm>
              <a:off x="3301910" y="1921754"/>
              <a:ext cx="56835" cy="56844"/>
            </a:xfrm>
            <a:custGeom>
              <a:avLst/>
              <a:gdLst/>
              <a:ahLst/>
              <a:cxnLst/>
              <a:rect l="l" t="t" r="r" b="b"/>
              <a:pathLst>
                <a:path w="6386" h="6387" extrusionOk="0">
                  <a:moveTo>
                    <a:pt x="1949" y="0"/>
                  </a:moveTo>
                  <a:lnTo>
                    <a:pt x="1949" y="1950"/>
                  </a:lnTo>
                  <a:lnTo>
                    <a:pt x="0" y="1950"/>
                  </a:lnTo>
                  <a:lnTo>
                    <a:pt x="0" y="4437"/>
                  </a:lnTo>
                  <a:lnTo>
                    <a:pt x="1949" y="4437"/>
                  </a:lnTo>
                  <a:lnTo>
                    <a:pt x="1949" y="6386"/>
                  </a:lnTo>
                  <a:lnTo>
                    <a:pt x="4436" y="6386"/>
                  </a:lnTo>
                  <a:lnTo>
                    <a:pt x="4436" y="4437"/>
                  </a:lnTo>
                  <a:lnTo>
                    <a:pt x="6386" y="4437"/>
                  </a:lnTo>
                  <a:lnTo>
                    <a:pt x="6386" y="1950"/>
                  </a:lnTo>
                  <a:lnTo>
                    <a:pt x="4436" y="1950"/>
                  </a:lnTo>
                  <a:lnTo>
                    <a:pt x="4436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2" name="Google Shape;5962;p15"/>
            <p:cNvSpPr/>
            <p:nvPr/>
          </p:nvSpPr>
          <p:spPr>
            <a:xfrm>
              <a:off x="4716778" y="2373429"/>
              <a:ext cx="114267" cy="114276"/>
            </a:xfrm>
            <a:custGeom>
              <a:avLst/>
              <a:gdLst/>
              <a:ahLst/>
              <a:cxnLst/>
              <a:rect l="l" t="t" r="r" b="b"/>
              <a:pathLst>
                <a:path w="12839" h="12840" extrusionOk="0">
                  <a:moveTo>
                    <a:pt x="3899" y="1"/>
                  </a:moveTo>
                  <a:lnTo>
                    <a:pt x="3899" y="3967"/>
                  </a:lnTo>
                  <a:lnTo>
                    <a:pt x="0" y="3967"/>
                  </a:lnTo>
                  <a:lnTo>
                    <a:pt x="0" y="8874"/>
                  </a:lnTo>
                  <a:lnTo>
                    <a:pt x="3899" y="8874"/>
                  </a:lnTo>
                  <a:lnTo>
                    <a:pt x="3899" y="12840"/>
                  </a:lnTo>
                  <a:lnTo>
                    <a:pt x="8873" y="12840"/>
                  </a:lnTo>
                  <a:lnTo>
                    <a:pt x="8873" y="8874"/>
                  </a:lnTo>
                  <a:lnTo>
                    <a:pt x="12839" y="8874"/>
                  </a:lnTo>
                  <a:lnTo>
                    <a:pt x="12839" y="3967"/>
                  </a:lnTo>
                  <a:lnTo>
                    <a:pt x="8873" y="3967"/>
                  </a:lnTo>
                  <a:lnTo>
                    <a:pt x="8873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3" name="Google Shape;5963;p15"/>
            <p:cNvSpPr/>
            <p:nvPr/>
          </p:nvSpPr>
          <p:spPr>
            <a:xfrm>
              <a:off x="3624366" y="1615442"/>
              <a:ext cx="56844" cy="56248"/>
            </a:xfrm>
            <a:custGeom>
              <a:avLst/>
              <a:gdLst/>
              <a:ahLst/>
              <a:cxnLst/>
              <a:rect l="l" t="t" r="r" b="b"/>
              <a:pathLst>
                <a:path w="6387" h="6320" extrusionOk="0">
                  <a:moveTo>
                    <a:pt x="1950" y="1"/>
                  </a:moveTo>
                  <a:lnTo>
                    <a:pt x="1950" y="1950"/>
                  </a:lnTo>
                  <a:lnTo>
                    <a:pt x="0" y="1950"/>
                  </a:lnTo>
                  <a:lnTo>
                    <a:pt x="0" y="4370"/>
                  </a:lnTo>
                  <a:lnTo>
                    <a:pt x="1950" y="4370"/>
                  </a:lnTo>
                  <a:lnTo>
                    <a:pt x="1950" y="6320"/>
                  </a:lnTo>
                  <a:lnTo>
                    <a:pt x="4437" y="6320"/>
                  </a:lnTo>
                  <a:lnTo>
                    <a:pt x="4437" y="4370"/>
                  </a:lnTo>
                  <a:lnTo>
                    <a:pt x="6386" y="4370"/>
                  </a:lnTo>
                  <a:lnTo>
                    <a:pt x="6386" y="1950"/>
                  </a:lnTo>
                  <a:lnTo>
                    <a:pt x="4437" y="1950"/>
                  </a:lnTo>
                  <a:lnTo>
                    <a:pt x="4437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4" name="Google Shape;5964;p15"/>
            <p:cNvSpPr/>
            <p:nvPr/>
          </p:nvSpPr>
          <p:spPr>
            <a:xfrm>
              <a:off x="3431129" y="1898418"/>
              <a:ext cx="338618" cy="338618"/>
            </a:xfrm>
            <a:custGeom>
              <a:avLst/>
              <a:gdLst/>
              <a:ahLst/>
              <a:cxnLst/>
              <a:rect l="l" t="t" r="r" b="b"/>
              <a:pathLst>
                <a:path w="38047" h="38047" extrusionOk="0">
                  <a:moveTo>
                    <a:pt x="11697" y="1"/>
                  </a:moveTo>
                  <a:lnTo>
                    <a:pt x="11697" y="11697"/>
                  </a:lnTo>
                  <a:lnTo>
                    <a:pt x="0" y="11697"/>
                  </a:lnTo>
                  <a:lnTo>
                    <a:pt x="0" y="26418"/>
                  </a:lnTo>
                  <a:lnTo>
                    <a:pt x="11697" y="26418"/>
                  </a:lnTo>
                  <a:lnTo>
                    <a:pt x="11697" y="38047"/>
                  </a:lnTo>
                  <a:lnTo>
                    <a:pt x="26418" y="38047"/>
                  </a:lnTo>
                  <a:lnTo>
                    <a:pt x="26418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418" y="11697"/>
                  </a:lnTo>
                  <a:lnTo>
                    <a:pt x="26418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5" name="Google Shape;5965;p15"/>
            <p:cNvSpPr/>
            <p:nvPr/>
          </p:nvSpPr>
          <p:spPr>
            <a:xfrm>
              <a:off x="3403014" y="2303439"/>
              <a:ext cx="140593" cy="139997"/>
            </a:xfrm>
            <a:custGeom>
              <a:avLst/>
              <a:gdLst/>
              <a:ahLst/>
              <a:cxnLst/>
              <a:rect l="l" t="t" r="r" b="b"/>
              <a:pathLst>
                <a:path w="15797" h="15730" extrusionOk="0">
                  <a:moveTo>
                    <a:pt x="4840" y="0"/>
                  </a:moveTo>
                  <a:lnTo>
                    <a:pt x="4840" y="4840"/>
                  </a:lnTo>
                  <a:lnTo>
                    <a:pt x="0" y="4840"/>
                  </a:lnTo>
                  <a:lnTo>
                    <a:pt x="0" y="10890"/>
                  </a:lnTo>
                  <a:lnTo>
                    <a:pt x="4840" y="10890"/>
                  </a:lnTo>
                  <a:lnTo>
                    <a:pt x="4840" y="15729"/>
                  </a:lnTo>
                  <a:lnTo>
                    <a:pt x="10957" y="15729"/>
                  </a:lnTo>
                  <a:lnTo>
                    <a:pt x="10957" y="10890"/>
                  </a:lnTo>
                  <a:lnTo>
                    <a:pt x="15797" y="10890"/>
                  </a:lnTo>
                  <a:lnTo>
                    <a:pt x="15797" y="4840"/>
                  </a:lnTo>
                  <a:lnTo>
                    <a:pt x="10957" y="4840"/>
                  </a:lnTo>
                  <a:lnTo>
                    <a:pt x="1095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008026415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59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67" name="Google Shape;5967;p16"/>
          <p:cNvGrpSpPr/>
          <p:nvPr/>
        </p:nvGrpSpPr>
        <p:grpSpPr>
          <a:xfrm>
            <a:off x="4905244" y="-1563895"/>
            <a:ext cx="3190267" cy="3190267"/>
            <a:chOff x="1190625" y="238125"/>
            <a:chExt cx="5205200" cy="5205200"/>
          </a:xfrm>
        </p:grpSpPr>
        <p:sp>
          <p:nvSpPr>
            <p:cNvPr id="5968" name="Google Shape;5968;p16"/>
            <p:cNvSpPr/>
            <p:nvPr/>
          </p:nvSpPr>
          <p:spPr>
            <a:xfrm>
              <a:off x="3537100" y="2352575"/>
              <a:ext cx="739875" cy="745725"/>
            </a:xfrm>
            <a:custGeom>
              <a:avLst/>
              <a:gdLst/>
              <a:ahLst/>
              <a:cxnLst/>
              <a:rect l="l" t="t" r="r" b="b"/>
              <a:pathLst>
                <a:path w="29595" h="29829" extrusionOk="0">
                  <a:moveTo>
                    <a:pt x="19963" y="23699"/>
                  </a:moveTo>
                  <a:cubicBezTo>
                    <a:pt x="20956" y="20839"/>
                    <a:pt x="23057" y="19438"/>
                    <a:pt x="25509" y="19847"/>
                  </a:cubicBezTo>
                  <a:cubicBezTo>
                    <a:pt x="27785" y="20197"/>
                    <a:pt x="29478" y="22123"/>
                    <a:pt x="29536" y="24400"/>
                  </a:cubicBezTo>
                  <a:cubicBezTo>
                    <a:pt x="29595" y="26793"/>
                    <a:pt x="28077" y="28777"/>
                    <a:pt x="25684" y="29303"/>
                  </a:cubicBezTo>
                  <a:cubicBezTo>
                    <a:pt x="23232" y="29828"/>
                    <a:pt x="21189" y="28544"/>
                    <a:pt x="19963" y="25625"/>
                  </a:cubicBezTo>
                  <a:cubicBezTo>
                    <a:pt x="19146" y="28135"/>
                    <a:pt x="17512" y="29595"/>
                    <a:pt x="14768" y="29536"/>
                  </a:cubicBezTo>
                  <a:cubicBezTo>
                    <a:pt x="12609" y="29536"/>
                    <a:pt x="11266" y="28369"/>
                    <a:pt x="10040" y="25567"/>
                  </a:cubicBezTo>
                  <a:cubicBezTo>
                    <a:pt x="9690" y="26910"/>
                    <a:pt x="8990" y="27960"/>
                    <a:pt x="7881" y="28661"/>
                  </a:cubicBezTo>
                  <a:cubicBezTo>
                    <a:pt x="6830" y="29420"/>
                    <a:pt x="5604" y="29711"/>
                    <a:pt x="4320" y="29478"/>
                  </a:cubicBezTo>
                  <a:cubicBezTo>
                    <a:pt x="2044" y="29069"/>
                    <a:pt x="409" y="27201"/>
                    <a:pt x="234" y="25042"/>
                  </a:cubicBezTo>
                  <a:cubicBezTo>
                    <a:pt x="59" y="22532"/>
                    <a:pt x="1402" y="20664"/>
                    <a:pt x="4145" y="19672"/>
                  </a:cubicBezTo>
                  <a:cubicBezTo>
                    <a:pt x="1518" y="18796"/>
                    <a:pt x="1" y="17103"/>
                    <a:pt x="176" y="14243"/>
                  </a:cubicBezTo>
                  <a:cubicBezTo>
                    <a:pt x="351" y="12200"/>
                    <a:pt x="1577" y="10741"/>
                    <a:pt x="4203" y="9749"/>
                  </a:cubicBezTo>
                  <a:cubicBezTo>
                    <a:pt x="2744" y="9340"/>
                    <a:pt x="1635" y="8581"/>
                    <a:pt x="993" y="7355"/>
                  </a:cubicBezTo>
                  <a:cubicBezTo>
                    <a:pt x="293" y="6071"/>
                    <a:pt x="176" y="4787"/>
                    <a:pt x="643" y="3445"/>
                  </a:cubicBezTo>
                  <a:cubicBezTo>
                    <a:pt x="1343" y="1285"/>
                    <a:pt x="3386" y="1"/>
                    <a:pt x="5721" y="234"/>
                  </a:cubicBezTo>
                  <a:cubicBezTo>
                    <a:pt x="7822" y="409"/>
                    <a:pt x="9632" y="2161"/>
                    <a:pt x="9924" y="4320"/>
                  </a:cubicBezTo>
                  <a:cubicBezTo>
                    <a:pt x="10274" y="6713"/>
                    <a:pt x="8990" y="8640"/>
                    <a:pt x="6130" y="9807"/>
                  </a:cubicBezTo>
                  <a:cubicBezTo>
                    <a:pt x="8114" y="10332"/>
                    <a:pt x="9457" y="11558"/>
                    <a:pt x="10040" y="13660"/>
                  </a:cubicBezTo>
                  <a:cubicBezTo>
                    <a:pt x="10683" y="11617"/>
                    <a:pt x="11908" y="10332"/>
                    <a:pt x="13893" y="9749"/>
                  </a:cubicBezTo>
                  <a:cubicBezTo>
                    <a:pt x="11091" y="8581"/>
                    <a:pt x="9807" y="6538"/>
                    <a:pt x="10274" y="4087"/>
                  </a:cubicBezTo>
                  <a:cubicBezTo>
                    <a:pt x="10741" y="1752"/>
                    <a:pt x="12784" y="118"/>
                    <a:pt x="15177" y="176"/>
                  </a:cubicBezTo>
                  <a:cubicBezTo>
                    <a:pt x="17395" y="234"/>
                    <a:pt x="19380" y="1869"/>
                    <a:pt x="19788" y="4087"/>
                  </a:cubicBezTo>
                  <a:cubicBezTo>
                    <a:pt x="20197" y="6597"/>
                    <a:pt x="18913" y="8698"/>
                    <a:pt x="16111" y="9749"/>
                  </a:cubicBezTo>
                  <a:cubicBezTo>
                    <a:pt x="18096" y="10332"/>
                    <a:pt x="19380" y="11617"/>
                    <a:pt x="19963" y="13660"/>
                  </a:cubicBezTo>
                  <a:cubicBezTo>
                    <a:pt x="20430" y="12259"/>
                    <a:pt x="21131" y="11266"/>
                    <a:pt x="22240" y="10566"/>
                  </a:cubicBezTo>
                  <a:cubicBezTo>
                    <a:pt x="23349" y="9924"/>
                    <a:pt x="24575" y="9749"/>
                    <a:pt x="25859" y="10041"/>
                  </a:cubicBezTo>
                  <a:cubicBezTo>
                    <a:pt x="28135" y="10566"/>
                    <a:pt x="29595" y="12492"/>
                    <a:pt x="29536" y="14827"/>
                  </a:cubicBezTo>
                  <a:cubicBezTo>
                    <a:pt x="29536" y="17103"/>
                    <a:pt x="27902" y="19030"/>
                    <a:pt x="25684" y="19438"/>
                  </a:cubicBezTo>
                  <a:cubicBezTo>
                    <a:pt x="23232" y="19964"/>
                    <a:pt x="21248" y="18738"/>
                    <a:pt x="19963" y="15878"/>
                  </a:cubicBezTo>
                  <a:cubicBezTo>
                    <a:pt x="19380" y="17804"/>
                    <a:pt x="18154" y="19030"/>
                    <a:pt x="16111" y="19672"/>
                  </a:cubicBezTo>
                  <a:cubicBezTo>
                    <a:pt x="18154" y="20314"/>
                    <a:pt x="19380" y="21598"/>
                    <a:pt x="19963" y="23641"/>
                  </a:cubicBezTo>
                  <a:close/>
                  <a:moveTo>
                    <a:pt x="10040" y="23758"/>
                  </a:moveTo>
                  <a:cubicBezTo>
                    <a:pt x="10624" y="21598"/>
                    <a:pt x="11850" y="20314"/>
                    <a:pt x="13951" y="19672"/>
                  </a:cubicBezTo>
                  <a:cubicBezTo>
                    <a:pt x="11908" y="19088"/>
                    <a:pt x="10683" y="17804"/>
                    <a:pt x="10040" y="15819"/>
                  </a:cubicBezTo>
                  <a:cubicBezTo>
                    <a:pt x="9398" y="17921"/>
                    <a:pt x="8114" y="19088"/>
                    <a:pt x="6013" y="19672"/>
                  </a:cubicBezTo>
                  <a:cubicBezTo>
                    <a:pt x="8173" y="20255"/>
                    <a:pt x="9457" y="21540"/>
                    <a:pt x="10040" y="237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9" name="Google Shape;5969;p16"/>
            <p:cNvSpPr/>
            <p:nvPr/>
          </p:nvSpPr>
          <p:spPr>
            <a:xfrm>
              <a:off x="3793925" y="3092425"/>
              <a:ext cx="237900" cy="240800"/>
            </a:xfrm>
            <a:custGeom>
              <a:avLst/>
              <a:gdLst/>
              <a:ahLst/>
              <a:cxnLst/>
              <a:rect l="l" t="t" r="r" b="b"/>
              <a:pathLst>
                <a:path w="9516" h="9632" extrusionOk="0">
                  <a:moveTo>
                    <a:pt x="4729" y="9632"/>
                  </a:moveTo>
                  <a:cubicBezTo>
                    <a:pt x="2102" y="9632"/>
                    <a:pt x="1" y="7414"/>
                    <a:pt x="1" y="4845"/>
                  </a:cubicBezTo>
                  <a:cubicBezTo>
                    <a:pt x="1" y="2277"/>
                    <a:pt x="2219" y="1"/>
                    <a:pt x="4787" y="59"/>
                  </a:cubicBezTo>
                  <a:cubicBezTo>
                    <a:pt x="7356" y="117"/>
                    <a:pt x="9515" y="2335"/>
                    <a:pt x="9515" y="4904"/>
                  </a:cubicBezTo>
                  <a:cubicBezTo>
                    <a:pt x="9515" y="7472"/>
                    <a:pt x="7356" y="9632"/>
                    <a:pt x="4729" y="963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0" name="Google Shape;5970;p16"/>
            <p:cNvSpPr/>
            <p:nvPr/>
          </p:nvSpPr>
          <p:spPr>
            <a:xfrm>
              <a:off x="3300700" y="2600650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729" y="9574"/>
                  </a:moveTo>
                  <a:cubicBezTo>
                    <a:pt x="2102" y="9574"/>
                    <a:pt x="1" y="7414"/>
                    <a:pt x="1" y="4787"/>
                  </a:cubicBezTo>
                  <a:cubicBezTo>
                    <a:pt x="1" y="2161"/>
                    <a:pt x="2160" y="1"/>
                    <a:pt x="4729" y="59"/>
                  </a:cubicBezTo>
                  <a:cubicBezTo>
                    <a:pt x="7355" y="59"/>
                    <a:pt x="9573" y="2277"/>
                    <a:pt x="9515" y="4846"/>
                  </a:cubicBezTo>
                  <a:cubicBezTo>
                    <a:pt x="9515" y="7414"/>
                    <a:pt x="7297" y="9574"/>
                    <a:pt x="4729" y="957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1" name="Google Shape;5971;p16"/>
            <p:cNvSpPr/>
            <p:nvPr/>
          </p:nvSpPr>
          <p:spPr>
            <a:xfrm>
              <a:off x="3547325" y="3093900"/>
              <a:ext cx="237875" cy="239325"/>
            </a:xfrm>
            <a:custGeom>
              <a:avLst/>
              <a:gdLst/>
              <a:ahLst/>
              <a:cxnLst/>
              <a:rect l="l" t="t" r="r" b="b"/>
              <a:pathLst>
                <a:path w="9515" h="9573" extrusionOk="0">
                  <a:moveTo>
                    <a:pt x="9515" y="4786"/>
                  </a:moveTo>
                  <a:cubicBezTo>
                    <a:pt x="9515" y="7355"/>
                    <a:pt x="7355" y="9573"/>
                    <a:pt x="4728" y="9573"/>
                  </a:cubicBezTo>
                  <a:cubicBezTo>
                    <a:pt x="2160" y="9573"/>
                    <a:pt x="0" y="7355"/>
                    <a:pt x="0" y="4786"/>
                  </a:cubicBezTo>
                  <a:cubicBezTo>
                    <a:pt x="59" y="2218"/>
                    <a:pt x="2160" y="58"/>
                    <a:pt x="4728" y="58"/>
                  </a:cubicBezTo>
                  <a:cubicBezTo>
                    <a:pt x="7297" y="0"/>
                    <a:pt x="9515" y="2218"/>
                    <a:pt x="9515" y="47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2" name="Google Shape;5972;p16"/>
            <p:cNvSpPr/>
            <p:nvPr/>
          </p:nvSpPr>
          <p:spPr>
            <a:xfrm>
              <a:off x="3299250" y="2848725"/>
              <a:ext cx="239350" cy="237900"/>
            </a:xfrm>
            <a:custGeom>
              <a:avLst/>
              <a:gdLst/>
              <a:ahLst/>
              <a:cxnLst/>
              <a:rect l="l" t="t" r="r" b="b"/>
              <a:pathLst>
                <a:path w="9574" h="9516" extrusionOk="0">
                  <a:moveTo>
                    <a:pt x="9573" y="4729"/>
                  </a:moveTo>
                  <a:cubicBezTo>
                    <a:pt x="9573" y="7355"/>
                    <a:pt x="7355" y="9515"/>
                    <a:pt x="4787" y="9515"/>
                  </a:cubicBezTo>
                  <a:cubicBezTo>
                    <a:pt x="2160" y="9457"/>
                    <a:pt x="0" y="7297"/>
                    <a:pt x="59" y="4729"/>
                  </a:cubicBezTo>
                  <a:cubicBezTo>
                    <a:pt x="117" y="2102"/>
                    <a:pt x="2218" y="1"/>
                    <a:pt x="4787" y="1"/>
                  </a:cubicBezTo>
                  <a:cubicBezTo>
                    <a:pt x="7355" y="1"/>
                    <a:pt x="9573" y="2160"/>
                    <a:pt x="957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3" name="Google Shape;5973;p16"/>
            <p:cNvSpPr/>
            <p:nvPr/>
          </p:nvSpPr>
          <p:spPr>
            <a:xfrm>
              <a:off x="4036175" y="2358425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904" y="59"/>
                  </a:moveTo>
                  <a:cubicBezTo>
                    <a:pt x="7530" y="175"/>
                    <a:pt x="9573" y="2277"/>
                    <a:pt x="9456" y="4903"/>
                  </a:cubicBezTo>
                  <a:cubicBezTo>
                    <a:pt x="9398" y="7530"/>
                    <a:pt x="7238" y="9573"/>
                    <a:pt x="4670" y="9456"/>
                  </a:cubicBezTo>
                  <a:cubicBezTo>
                    <a:pt x="2043" y="9398"/>
                    <a:pt x="0" y="7238"/>
                    <a:pt x="59" y="4670"/>
                  </a:cubicBezTo>
                  <a:cubicBezTo>
                    <a:pt x="176" y="2043"/>
                    <a:pt x="2277" y="0"/>
                    <a:pt x="490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4" name="Google Shape;5974;p16"/>
            <p:cNvSpPr/>
            <p:nvPr/>
          </p:nvSpPr>
          <p:spPr>
            <a:xfrm>
              <a:off x="4039100" y="3098275"/>
              <a:ext cx="232050" cy="232050"/>
            </a:xfrm>
            <a:custGeom>
              <a:avLst/>
              <a:gdLst/>
              <a:ahLst/>
              <a:cxnLst/>
              <a:rect l="l" t="t" r="r" b="b"/>
              <a:pathLst>
                <a:path w="9282" h="9282" extrusionOk="0">
                  <a:moveTo>
                    <a:pt x="4670" y="0"/>
                  </a:moveTo>
                  <a:cubicBezTo>
                    <a:pt x="7238" y="0"/>
                    <a:pt x="9281" y="2043"/>
                    <a:pt x="9281" y="4670"/>
                  </a:cubicBezTo>
                  <a:cubicBezTo>
                    <a:pt x="9281" y="7238"/>
                    <a:pt x="7180" y="9281"/>
                    <a:pt x="4611" y="9281"/>
                  </a:cubicBezTo>
                  <a:cubicBezTo>
                    <a:pt x="2043" y="9223"/>
                    <a:pt x="0" y="7180"/>
                    <a:pt x="0" y="4611"/>
                  </a:cubicBezTo>
                  <a:cubicBezTo>
                    <a:pt x="0" y="2043"/>
                    <a:pt x="2102" y="0"/>
                    <a:pt x="467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5" name="Google Shape;5975;p16"/>
            <p:cNvSpPr/>
            <p:nvPr/>
          </p:nvSpPr>
          <p:spPr>
            <a:xfrm>
              <a:off x="3303625" y="2361350"/>
              <a:ext cx="232050" cy="232025"/>
            </a:xfrm>
            <a:custGeom>
              <a:avLst/>
              <a:gdLst/>
              <a:ahLst/>
              <a:cxnLst/>
              <a:rect l="l" t="t" r="r" b="b"/>
              <a:pathLst>
                <a:path w="9282" h="9281" extrusionOk="0">
                  <a:moveTo>
                    <a:pt x="0" y="4670"/>
                  </a:moveTo>
                  <a:cubicBezTo>
                    <a:pt x="0" y="2101"/>
                    <a:pt x="2043" y="0"/>
                    <a:pt x="4612" y="0"/>
                  </a:cubicBezTo>
                  <a:cubicBezTo>
                    <a:pt x="7238" y="0"/>
                    <a:pt x="9281" y="2101"/>
                    <a:pt x="9281" y="4670"/>
                  </a:cubicBezTo>
                  <a:cubicBezTo>
                    <a:pt x="9223" y="7238"/>
                    <a:pt x="7180" y="9281"/>
                    <a:pt x="4670" y="9281"/>
                  </a:cubicBezTo>
                  <a:cubicBezTo>
                    <a:pt x="2043" y="9281"/>
                    <a:pt x="0" y="7238"/>
                    <a:pt x="0" y="46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6" name="Google Shape;5976;p16"/>
            <p:cNvSpPr/>
            <p:nvPr/>
          </p:nvSpPr>
          <p:spPr>
            <a:xfrm>
              <a:off x="3303625" y="3098275"/>
              <a:ext cx="232050" cy="230575"/>
            </a:xfrm>
            <a:custGeom>
              <a:avLst/>
              <a:gdLst/>
              <a:ahLst/>
              <a:cxnLst/>
              <a:rect l="l" t="t" r="r" b="b"/>
              <a:pathLst>
                <a:path w="9282" h="9223" extrusionOk="0">
                  <a:moveTo>
                    <a:pt x="4670" y="9223"/>
                  </a:moveTo>
                  <a:cubicBezTo>
                    <a:pt x="2160" y="9223"/>
                    <a:pt x="59" y="7180"/>
                    <a:pt x="59" y="4670"/>
                  </a:cubicBezTo>
                  <a:cubicBezTo>
                    <a:pt x="0" y="2160"/>
                    <a:pt x="2102" y="0"/>
                    <a:pt x="4612" y="59"/>
                  </a:cubicBezTo>
                  <a:cubicBezTo>
                    <a:pt x="7122" y="59"/>
                    <a:pt x="9165" y="2101"/>
                    <a:pt x="9223" y="4553"/>
                  </a:cubicBezTo>
                  <a:cubicBezTo>
                    <a:pt x="9281" y="7063"/>
                    <a:pt x="7180" y="9223"/>
                    <a:pt x="4670" y="922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7" name="Google Shape;5977;p16"/>
            <p:cNvSpPr/>
            <p:nvPr/>
          </p:nvSpPr>
          <p:spPr>
            <a:xfrm>
              <a:off x="3798325" y="2116175"/>
              <a:ext cx="229125" cy="230600"/>
            </a:xfrm>
            <a:custGeom>
              <a:avLst/>
              <a:gdLst/>
              <a:ahLst/>
              <a:cxnLst/>
              <a:rect l="l" t="t" r="r" b="b"/>
              <a:pathLst>
                <a:path w="9165" h="9224" extrusionOk="0">
                  <a:moveTo>
                    <a:pt x="9164" y="4612"/>
                  </a:moveTo>
                  <a:cubicBezTo>
                    <a:pt x="9164" y="7122"/>
                    <a:pt x="7063" y="9223"/>
                    <a:pt x="4553" y="9165"/>
                  </a:cubicBezTo>
                  <a:cubicBezTo>
                    <a:pt x="2043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1"/>
                  </a:cubicBezTo>
                  <a:cubicBezTo>
                    <a:pt x="7121" y="59"/>
                    <a:pt x="9164" y="2102"/>
                    <a:pt x="9164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8" name="Google Shape;5978;p16"/>
            <p:cNvSpPr/>
            <p:nvPr/>
          </p:nvSpPr>
          <p:spPr>
            <a:xfrm>
              <a:off x="4287175" y="2605025"/>
              <a:ext cx="230575" cy="230600"/>
            </a:xfrm>
            <a:custGeom>
              <a:avLst/>
              <a:gdLst/>
              <a:ahLst/>
              <a:cxnLst/>
              <a:rect l="l" t="t" r="r" b="b"/>
              <a:pathLst>
                <a:path w="9223" h="9224" extrusionOk="0">
                  <a:moveTo>
                    <a:pt x="9223" y="4612"/>
                  </a:moveTo>
                  <a:cubicBezTo>
                    <a:pt x="9223" y="7122"/>
                    <a:pt x="7063" y="9223"/>
                    <a:pt x="4553" y="9223"/>
                  </a:cubicBezTo>
                  <a:cubicBezTo>
                    <a:pt x="2101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59"/>
                  </a:cubicBezTo>
                  <a:cubicBezTo>
                    <a:pt x="7121" y="59"/>
                    <a:pt x="9164" y="2102"/>
                    <a:pt x="9223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9" name="Google Shape;5979;p16"/>
            <p:cNvSpPr/>
            <p:nvPr/>
          </p:nvSpPr>
          <p:spPr>
            <a:xfrm>
              <a:off x="4287175" y="2853100"/>
              <a:ext cx="229125" cy="229150"/>
            </a:xfrm>
            <a:custGeom>
              <a:avLst/>
              <a:gdLst/>
              <a:ahLst/>
              <a:cxnLst/>
              <a:rect l="l" t="t" r="r" b="b"/>
              <a:pathLst>
                <a:path w="9165" h="9166" extrusionOk="0">
                  <a:moveTo>
                    <a:pt x="4611" y="9165"/>
                  </a:moveTo>
                  <a:cubicBezTo>
                    <a:pt x="2101" y="9107"/>
                    <a:pt x="0" y="7064"/>
                    <a:pt x="59" y="4554"/>
                  </a:cubicBezTo>
                  <a:cubicBezTo>
                    <a:pt x="59" y="2044"/>
                    <a:pt x="2101" y="1"/>
                    <a:pt x="4611" y="1"/>
                  </a:cubicBezTo>
                  <a:cubicBezTo>
                    <a:pt x="7121" y="1"/>
                    <a:pt x="9164" y="2102"/>
                    <a:pt x="9164" y="4554"/>
                  </a:cubicBezTo>
                  <a:cubicBezTo>
                    <a:pt x="9164" y="7064"/>
                    <a:pt x="7063" y="9165"/>
                    <a:pt x="4611" y="91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0" name="Google Shape;5980;p16"/>
            <p:cNvSpPr/>
            <p:nvPr/>
          </p:nvSpPr>
          <p:spPr>
            <a:xfrm>
              <a:off x="3551700" y="2116175"/>
              <a:ext cx="229125" cy="229125"/>
            </a:xfrm>
            <a:custGeom>
              <a:avLst/>
              <a:gdLst/>
              <a:ahLst/>
              <a:cxnLst/>
              <a:rect l="l" t="t" r="r" b="b"/>
              <a:pathLst>
                <a:path w="9165" h="9165" extrusionOk="0">
                  <a:moveTo>
                    <a:pt x="9165" y="4612"/>
                  </a:moveTo>
                  <a:cubicBezTo>
                    <a:pt x="9106" y="7122"/>
                    <a:pt x="7063" y="9165"/>
                    <a:pt x="4553" y="9165"/>
                  </a:cubicBezTo>
                  <a:cubicBezTo>
                    <a:pt x="2043" y="9165"/>
                    <a:pt x="0" y="7064"/>
                    <a:pt x="0" y="4554"/>
                  </a:cubicBezTo>
                  <a:cubicBezTo>
                    <a:pt x="0" y="2044"/>
                    <a:pt x="2102" y="1"/>
                    <a:pt x="4612" y="59"/>
                  </a:cubicBezTo>
                  <a:cubicBezTo>
                    <a:pt x="7122" y="59"/>
                    <a:pt x="9165" y="2102"/>
                    <a:pt x="9165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1" name="Google Shape;5981;p16"/>
            <p:cNvSpPr/>
            <p:nvPr/>
          </p:nvSpPr>
          <p:spPr>
            <a:xfrm>
              <a:off x="3799775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7005" y="8990"/>
                    <a:pt x="4495" y="8990"/>
                  </a:cubicBezTo>
                  <a:cubicBezTo>
                    <a:pt x="1985" y="8990"/>
                    <a:pt x="0" y="7005"/>
                    <a:pt x="0" y="4495"/>
                  </a:cubicBezTo>
                  <a:cubicBezTo>
                    <a:pt x="0" y="1985"/>
                    <a:pt x="1985" y="1"/>
                    <a:pt x="4495" y="1"/>
                  </a:cubicBezTo>
                  <a:cubicBezTo>
                    <a:pt x="7005" y="1"/>
                    <a:pt x="8989" y="1985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2" name="Google Shape;5982;p16"/>
            <p:cNvSpPr/>
            <p:nvPr/>
          </p:nvSpPr>
          <p:spPr>
            <a:xfrm>
              <a:off x="4290075" y="236572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95"/>
                  </a:moveTo>
                  <a:cubicBezTo>
                    <a:pt x="8990" y="7005"/>
                    <a:pt x="7005" y="8989"/>
                    <a:pt x="4495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1985" y="0"/>
                    <a:pt x="4437" y="0"/>
                  </a:cubicBezTo>
                  <a:cubicBezTo>
                    <a:pt x="6947" y="0"/>
                    <a:pt x="8990" y="1985"/>
                    <a:pt x="8990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3" name="Google Shape;5983;p16"/>
            <p:cNvSpPr/>
            <p:nvPr/>
          </p:nvSpPr>
          <p:spPr>
            <a:xfrm>
              <a:off x="3553150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37"/>
                  </a:moveTo>
                  <a:cubicBezTo>
                    <a:pt x="8990" y="6947"/>
                    <a:pt x="7005" y="8990"/>
                    <a:pt x="4495" y="8990"/>
                  </a:cubicBezTo>
                  <a:cubicBezTo>
                    <a:pt x="1985" y="8990"/>
                    <a:pt x="1" y="6947"/>
                    <a:pt x="1" y="4437"/>
                  </a:cubicBezTo>
                  <a:cubicBezTo>
                    <a:pt x="1" y="1985"/>
                    <a:pt x="1985" y="1"/>
                    <a:pt x="4437" y="1"/>
                  </a:cubicBezTo>
                  <a:cubicBezTo>
                    <a:pt x="6947" y="1"/>
                    <a:pt x="8990" y="1985"/>
                    <a:pt x="8990" y="443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4" name="Google Shape;5984;p16"/>
            <p:cNvSpPr/>
            <p:nvPr/>
          </p:nvSpPr>
          <p:spPr>
            <a:xfrm>
              <a:off x="3064300" y="260795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4"/>
                  </a:moveTo>
                  <a:cubicBezTo>
                    <a:pt x="8990" y="7063"/>
                    <a:pt x="6947" y="8990"/>
                    <a:pt x="4437" y="8990"/>
                  </a:cubicBezTo>
                  <a:cubicBezTo>
                    <a:pt x="1927" y="8990"/>
                    <a:pt x="1" y="6947"/>
                    <a:pt x="1" y="4437"/>
                  </a:cubicBezTo>
                  <a:cubicBezTo>
                    <a:pt x="1" y="1985"/>
                    <a:pt x="2044" y="1"/>
                    <a:pt x="4495" y="1"/>
                  </a:cubicBezTo>
                  <a:cubicBezTo>
                    <a:pt x="7005" y="1"/>
                    <a:pt x="8990" y="2044"/>
                    <a:pt x="8990" y="455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5" name="Google Shape;5985;p16"/>
            <p:cNvSpPr/>
            <p:nvPr/>
          </p:nvSpPr>
          <p:spPr>
            <a:xfrm>
              <a:off x="3064300" y="28545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3"/>
                  </a:moveTo>
                  <a:cubicBezTo>
                    <a:pt x="8990" y="7005"/>
                    <a:pt x="6947" y="8989"/>
                    <a:pt x="4437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2044" y="0"/>
                    <a:pt x="4554" y="0"/>
                  </a:cubicBezTo>
                  <a:cubicBezTo>
                    <a:pt x="7005" y="59"/>
                    <a:pt x="8990" y="2043"/>
                    <a:pt x="8990" y="45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6" name="Google Shape;5986;p16"/>
            <p:cNvSpPr/>
            <p:nvPr/>
          </p:nvSpPr>
          <p:spPr>
            <a:xfrm>
              <a:off x="4043475" y="211910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6946" y="8990"/>
                    <a:pt x="4436" y="8990"/>
                  </a:cubicBezTo>
                  <a:cubicBezTo>
                    <a:pt x="1985" y="8931"/>
                    <a:pt x="0" y="6947"/>
                    <a:pt x="0" y="4495"/>
                  </a:cubicBezTo>
                  <a:cubicBezTo>
                    <a:pt x="0" y="1985"/>
                    <a:pt x="2043" y="1"/>
                    <a:pt x="4553" y="1"/>
                  </a:cubicBezTo>
                  <a:cubicBezTo>
                    <a:pt x="7005" y="1"/>
                    <a:pt x="8989" y="2044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7" name="Google Shape;5987;p16"/>
            <p:cNvSpPr/>
            <p:nvPr/>
          </p:nvSpPr>
          <p:spPr>
            <a:xfrm>
              <a:off x="3308000" y="2119100"/>
              <a:ext cx="223300" cy="224750"/>
            </a:xfrm>
            <a:custGeom>
              <a:avLst/>
              <a:gdLst/>
              <a:ahLst/>
              <a:cxnLst/>
              <a:rect l="l" t="t" r="r" b="b"/>
              <a:pathLst>
                <a:path w="8932" h="8990" extrusionOk="0">
                  <a:moveTo>
                    <a:pt x="4495" y="59"/>
                  </a:moveTo>
                  <a:cubicBezTo>
                    <a:pt x="6888" y="59"/>
                    <a:pt x="8931" y="2102"/>
                    <a:pt x="8931" y="4495"/>
                  </a:cubicBezTo>
                  <a:cubicBezTo>
                    <a:pt x="8873" y="6947"/>
                    <a:pt x="6830" y="8990"/>
                    <a:pt x="4378" y="8931"/>
                  </a:cubicBezTo>
                  <a:cubicBezTo>
                    <a:pt x="1985" y="8873"/>
                    <a:pt x="1" y="6888"/>
                    <a:pt x="1" y="4495"/>
                  </a:cubicBezTo>
                  <a:cubicBezTo>
                    <a:pt x="1" y="2044"/>
                    <a:pt x="2044" y="1"/>
                    <a:pt x="449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8" name="Google Shape;5988;p16"/>
            <p:cNvSpPr/>
            <p:nvPr/>
          </p:nvSpPr>
          <p:spPr>
            <a:xfrm>
              <a:off x="4290075" y="3102650"/>
              <a:ext cx="223300" cy="223275"/>
            </a:xfrm>
            <a:custGeom>
              <a:avLst/>
              <a:gdLst/>
              <a:ahLst/>
              <a:cxnLst/>
              <a:rect l="l" t="t" r="r" b="b"/>
              <a:pathLst>
                <a:path w="8932" h="8931" extrusionOk="0">
                  <a:moveTo>
                    <a:pt x="8932" y="4436"/>
                  </a:moveTo>
                  <a:cubicBezTo>
                    <a:pt x="8932" y="6888"/>
                    <a:pt x="6947" y="8931"/>
                    <a:pt x="4495" y="8931"/>
                  </a:cubicBezTo>
                  <a:cubicBezTo>
                    <a:pt x="2044" y="8931"/>
                    <a:pt x="1" y="6888"/>
                    <a:pt x="1" y="4436"/>
                  </a:cubicBezTo>
                  <a:cubicBezTo>
                    <a:pt x="59" y="2043"/>
                    <a:pt x="2044" y="0"/>
                    <a:pt x="4437" y="0"/>
                  </a:cubicBezTo>
                  <a:cubicBezTo>
                    <a:pt x="6889" y="0"/>
                    <a:pt x="8932" y="1985"/>
                    <a:pt x="8932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9" name="Google Shape;5989;p16"/>
            <p:cNvSpPr/>
            <p:nvPr/>
          </p:nvSpPr>
          <p:spPr>
            <a:xfrm>
              <a:off x="4043475" y="3346350"/>
              <a:ext cx="223275" cy="221825"/>
            </a:xfrm>
            <a:custGeom>
              <a:avLst/>
              <a:gdLst/>
              <a:ahLst/>
              <a:cxnLst/>
              <a:rect l="l" t="t" r="r" b="b"/>
              <a:pathLst>
                <a:path w="8931" h="8873" extrusionOk="0">
                  <a:moveTo>
                    <a:pt x="8931" y="4378"/>
                  </a:moveTo>
                  <a:cubicBezTo>
                    <a:pt x="8931" y="6829"/>
                    <a:pt x="6888" y="8872"/>
                    <a:pt x="4495" y="8872"/>
                  </a:cubicBezTo>
                  <a:cubicBezTo>
                    <a:pt x="2043" y="8872"/>
                    <a:pt x="59" y="6888"/>
                    <a:pt x="59" y="4436"/>
                  </a:cubicBezTo>
                  <a:cubicBezTo>
                    <a:pt x="0" y="2043"/>
                    <a:pt x="2043" y="0"/>
                    <a:pt x="4495" y="0"/>
                  </a:cubicBezTo>
                  <a:cubicBezTo>
                    <a:pt x="6888" y="0"/>
                    <a:pt x="8873" y="1985"/>
                    <a:pt x="8931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0" name="Google Shape;5990;p16"/>
            <p:cNvSpPr/>
            <p:nvPr/>
          </p:nvSpPr>
          <p:spPr>
            <a:xfrm>
              <a:off x="3065775" y="2365725"/>
              <a:ext cx="221825" cy="223275"/>
            </a:xfrm>
            <a:custGeom>
              <a:avLst/>
              <a:gdLst/>
              <a:ahLst/>
              <a:cxnLst/>
              <a:rect l="l" t="t" r="r" b="b"/>
              <a:pathLst>
                <a:path w="8873" h="8931" extrusionOk="0">
                  <a:moveTo>
                    <a:pt x="4378" y="8931"/>
                  </a:moveTo>
                  <a:cubicBezTo>
                    <a:pt x="1985" y="8872"/>
                    <a:pt x="0" y="6888"/>
                    <a:pt x="0" y="4495"/>
                  </a:cubicBezTo>
                  <a:cubicBezTo>
                    <a:pt x="0" y="2043"/>
                    <a:pt x="2101" y="0"/>
                    <a:pt x="4495" y="59"/>
                  </a:cubicBezTo>
                  <a:cubicBezTo>
                    <a:pt x="6946" y="117"/>
                    <a:pt x="8872" y="2101"/>
                    <a:pt x="8872" y="4495"/>
                  </a:cubicBezTo>
                  <a:cubicBezTo>
                    <a:pt x="8814" y="6946"/>
                    <a:pt x="6829" y="8931"/>
                    <a:pt x="4378" y="88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1" name="Google Shape;5991;p16"/>
            <p:cNvSpPr/>
            <p:nvPr/>
          </p:nvSpPr>
          <p:spPr>
            <a:xfrm>
              <a:off x="3309450" y="3346350"/>
              <a:ext cx="220375" cy="220375"/>
            </a:xfrm>
            <a:custGeom>
              <a:avLst/>
              <a:gdLst/>
              <a:ahLst/>
              <a:cxnLst/>
              <a:rect l="l" t="t" r="r" b="b"/>
              <a:pathLst>
                <a:path w="8815" h="8815" extrusionOk="0">
                  <a:moveTo>
                    <a:pt x="8757" y="4436"/>
                  </a:moveTo>
                  <a:cubicBezTo>
                    <a:pt x="8757" y="6888"/>
                    <a:pt x="6772" y="8814"/>
                    <a:pt x="4320" y="8814"/>
                  </a:cubicBezTo>
                  <a:cubicBezTo>
                    <a:pt x="1927" y="8756"/>
                    <a:pt x="1" y="6829"/>
                    <a:pt x="1" y="4378"/>
                  </a:cubicBezTo>
                  <a:cubicBezTo>
                    <a:pt x="59" y="1926"/>
                    <a:pt x="1986" y="0"/>
                    <a:pt x="4437" y="58"/>
                  </a:cubicBezTo>
                  <a:cubicBezTo>
                    <a:pt x="6889" y="58"/>
                    <a:pt x="8815" y="2043"/>
                    <a:pt x="8757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2" name="Google Shape;5992;p16"/>
            <p:cNvSpPr/>
            <p:nvPr/>
          </p:nvSpPr>
          <p:spPr>
            <a:xfrm>
              <a:off x="3067225" y="3104100"/>
              <a:ext cx="218900" cy="218925"/>
            </a:xfrm>
            <a:custGeom>
              <a:avLst/>
              <a:gdLst/>
              <a:ahLst/>
              <a:cxnLst/>
              <a:rect l="l" t="t" r="r" b="b"/>
              <a:pathLst>
                <a:path w="8756" h="8757" extrusionOk="0">
                  <a:moveTo>
                    <a:pt x="8756" y="4378"/>
                  </a:moveTo>
                  <a:cubicBezTo>
                    <a:pt x="8756" y="6830"/>
                    <a:pt x="6830" y="8756"/>
                    <a:pt x="4378" y="8756"/>
                  </a:cubicBezTo>
                  <a:cubicBezTo>
                    <a:pt x="1927" y="8756"/>
                    <a:pt x="0" y="6830"/>
                    <a:pt x="0" y="4378"/>
                  </a:cubicBezTo>
                  <a:cubicBezTo>
                    <a:pt x="0" y="1927"/>
                    <a:pt x="1927" y="1"/>
                    <a:pt x="4378" y="1"/>
                  </a:cubicBezTo>
                  <a:cubicBezTo>
                    <a:pt x="6830" y="59"/>
                    <a:pt x="8698" y="1985"/>
                    <a:pt x="8698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3" name="Google Shape;5993;p16"/>
            <p:cNvSpPr/>
            <p:nvPr/>
          </p:nvSpPr>
          <p:spPr>
            <a:xfrm>
              <a:off x="4294475" y="2123475"/>
              <a:ext cx="215975" cy="216000"/>
            </a:xfrm>
            <a:custGeom>
              <a:avLst/>
              <a:gdLst/>
              <a:ahLst/>
              <a:cxnLst/>
              <a:rect l="l" t="t" r="r" b="b"/>
              <a:pathLst>
                <a:path w="8639" h="8640" extrusionOk="0">
                  <a:moveTo>
                    <a:pt x="4319" y="1"/>
                  </a:moveTo>
                  <a:cubicBezTo>
                    <a:pt x="6713" y="1"/>
                    <a:pt x="8639" y="1927"/>
                    <a:pt x="8639" y="4320"/>
                  </a:cubicBezTo>
                  <a:cubicBezTo>
                    <a:pt x="8639" y="6713"/>
                    <a:pt x="6654" y="8639"/>
                    <a:pt x="4261" y="8639"/>
                  </a:cubicBezTo>
                  <a:cubicBezTo>
                    <a:pt x="1868" y="8581"/>
                    <a:pt x="0" y="6655"/>
                    <a:pt x="0" y="4262"/>
                  </a:cubicBezTo>
                  <a:cubicBezTo>
                    <a:pt x="0" y="1869"/>
                    <a:pt x="1926" y="1"/>
                    <a:pt x="431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4" name="Google Shape;5994;p16"/>
            <p:cNvSpPr/>
            <p:nvPr/>
          </p:nvSpPr>
          <p:spPr>
            <a:xfrm>
              <a:off x="3805600" y="1876875"/>
              <a:ext cx="214550" cy="215975"/>
            </a:xfrm>
            <a:custGeom>
              <a:avLst/>
              <a:gdLst/>
              <a:ahLst/>
              <a:cxnLst/>
              <a:rect l="l" t="t" r="r" b="b"/>
              <a:pathLst>
                <a:path w="8582" h="8639" extrusionOk="0">
                  <a:moveTo>
                    <a:pt x="8581" y="4319"/>
                  </a:moveTo>
                  <a:cubicBezTo>
                    <a:pt x="8581" y="6654"/>
                    <a:pt x="6655" y="8581"/>
                    <a:pt x="4320" y="8639"/>
                  </a:cubicBezTo>
                  <a:cubicBezTo>
                    <a:pt x="1927" y="8639"/>
                    <a:pt x="1" y="6654"/>
                    <a:pt x="1" y="4319"/>
                  </a:cubicBezTo>
                  <a:cubicBezTo>
                    <a:pt x="1" y="1926"/>
                    <a:pt x="1927" y="0"/>
                    <a:pt x="4262" y="0"/>
                  </a:cubicBezTo>
                  <a:cubicBezTo>
                    <a:pt x="6655" y="0"/>
                    <a:pt x="8581" y="1926"/>
                    <a:pt x="8581" y="43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5" name="Google Shape;5995;p16"/>
            <p:cNvSpPr/>
            <p:nvPr/>
          </p:nvSpPr>
          <p:spPr>
            <a:xfrm>
              <a:off x="4541075" y="2612325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4320" y="1"/>
                  </a:moveTo>
                  <a:cubicBezTo>
                    <a:pt x="6713" y="1"/>
                    <a:pt x="8639" y="1985"/>
                    <a:pt x="8639" y="4320"/>
                  </a:cubicBezTo>
                  <a:cubicBezTo>
                    <a:pt x="8639" y="6713"/>
                    <a:pt x="6713" y="8640"/>
                    <a:pt x="4320" y="8640"/>
                  </a:cubicBezTo>
                  <a:cubicBezTo>
                    <a:pt x="1927" y="8640"/>
                    <a:pt x="1" y="6713"/>
                    <a:pt x="1" y="4320"/>
                  </a:cubicBezTo>
                  <a:cubicBezTo>
                    <a:pt x="1" y="1985"/>
                    <a:pt x="1927" y="1"/>
                    <a:pt x="432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6" name="Google Shape;5996;p16"/>
            <p:cNvSpPr/>
            <p:nvPr/>
          </p:nvSpPr>
          <p:spPr>
            <a:xfrm>
              <a:off x="4541075" y="2858950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8639" y="4320"/>
                  </a:moveTo>
                  <a:cubicBezTo>
                    <a:pt x="8639" y="6655"/>
                    <a:pt x="6655" y="8639"/>
                    <a:pt x="4320" y="8639"/>
                  </a:cubicBezTo>
                  <a:cubicBezTo>
                    <a:pt x="1927" y="8639"/>
                    <a:pt x="1" y="6713"/>
                    <a:pt x="1" y="4320"/>
                  </a:cubicBezTo>
                  <a:cubicBezTo>
                    <a:pt x="1" y="1985"/>
                    <a:pt x="1927" y="59"/>
                    <a:pt x="4262" y="59"/>
                  </a:cubicBezTo>
                  <a:cubicBezTo>
                    <a:pt x="6655" y="0"/>
                    <a:pt x="8581" y="1927"/>
                    <a:pt x="8639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7" name="Google Shape;5997;p16"/>
            <p:cNvSpPr/>
            <p:nvPr/>
          </p:nvSpPr>
          <p:spPr>
            <a:xfrm>
              <a:off x="3557525" y="1875400"/>
              <a:ext cx="217475" cy="217450"/>
            </a:xfrm>
            <a:custGeom>
              <a:avLst/>
              <a:gdLst/>
              <a:ahLst/>
              <a:cxnLst/>
              <a:rect l="l" t="t" r="r" b="b"/>
              <a:pathLst>
                <a:path w="8699" h="8698" extrusionOk="0">
                  <a:moveTo>
                    <a:pt x="4262" y="8640"/>
                  </a:moveTo>
                  <a:cubicBezTo>
                    <a:pt x="1927" y="8640"/>
                    <a:pt x="1" y="6597"/>
                    <a:pt x="59" y="4262"/>
                  </a:cubicBezTo>
                  <a:cubicBezTo>
                    <a:pt x="118" y="1927"/>
                    <a:pt x="2102" y="1"/>
                    <a:pt x="4379" y="59"/>
                  </a:cubicBezTo>
                  <a:cubicBezTo>
                    <a:pt x="6772" y="117"/>
                    <a:pt x="8698" y="2102"/>
                    <a:pt x="8640" y="4437"/>
                  </a:cubicBezTo>
                  <a:cubicBezTo>
                    <a:pt x="8581" y="6830"/>
                    <a:pt x="6597" y="8698"/>
                    <a:pt x="4262" y="864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8" name="Google Shape;5998;p16"/>
            <p:cNvSpPr/>
            <p:nvPr/>
          </p:nvSpPr>
          <p:spPr>
            <a:xfrm>
              <a:off x="3070150" y="2123475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6" y="8581"/>
                    <a:pt x="0" y="6597"/>
                    <a:pt x="0" y="4262"/>
                  </a:cubicBezTo>
                  <a:cubicBezTo>
                    <a:pt x="0" y="1927"/>
                    <a:pt x="1926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9" name="Google Shape;5999;p16"/>
            <p:cNvSpPr/>
            <p:nvPr/>
          </p:nvSpPr>
          <p:spPr>
            <a:xfrm>
              <a:off x="4295925" y="3349250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7" y="8581"/>
                    <a:pt x="0" y="6597"/>
                    <a:pt x="0" y="4320"/>
                  </a:cubicBezTo>
                  <a:cubicBezTo>
                    <a:pt x="0" y="1985"/>
                    <a:pt x="1927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0" name="Google Shape;6000;p16"/>
            <p:cNvSpPr/>
            <p:nvPr/>
          </p:nvSpPr>
          <p:spPr>
            <a:xfrm>
              <a:off x="4542525" y="2371550"/>
              <a:ext cx="213100" cy="213075"/>
            </a:xfrm>
            <a:custGeom>
              <a:avLst/>
              <a:gdLst/>
              <a:ahLst/>
              <a:cxnLst/>
              <a:rect l="l" t="t" r="r" b="b"/>
              <a:pathLst>
                <a:path w="8524" h="8523" extrusionOk="0">
                  <a:moveTo>
                    <a:pt x="8523" y="4203"/>
                  </a:moveTo>
                  <a:cubicBezTo>
                    <a:pt x="8523" y="6596"/>
                    <a:pt x="6597" y="8523"/>
                    <a:pt x="4262" y="8464"/>
                  </a:cubicBezTo>
                  <a:cubicBezTo>
                    <a:pt x="1927" y="8464"/>
                    <a:pt x="59" y="6596"/>
                    <a:pt x="1" y="4262"/>
                  </a:cubicBezTo>
                  <a:cubicBezTo>
                    <a:pt x="1" y="1927"/>
                    <a:pt x="1927" y="1"/>
                    <a:pt x="4262" y="1"/>
                  </a:cubicBezTo>
                  <a:cubicBezTo>
                    <a:pt x="6597" y="1"/>
                    <a:pt x="8465" y="1868"/>
                    <a:pt x="8523" y="42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1" name="Google Shape;6001;p16"/>
            <p:cNvSpPr/>
            <p:nvPr/>
          </p:nvSpPr>
          <p:spPr>
            <a:xfrm>
              <a:off x="4049300" y="1878325"/>
              <a:ext cx="213075" cy="211625"/>
            </a:xfrm>
            <a:custGeom>
              <a:avLst/>
              <a:gdLst/>
              <a:ahLst/>
              <a:cxnLst/>
              <a:rect l="l" t="t" r="r" b="b"/>
              <a:pathLst>
                <a:path w="8523" h="8465" extrusionOk="0">
                  <a:moveTo>
                    <a:pt x="4203" y="0"/>
                  </a:moveTo>
                  <a:cubicBezTo>
                    <a:pt x="6538" y="0"/>
                    <a:pt x="8464" y="1868"/>
                    <a:pt x="8464" y="4203"/>
                  </a:cubicBezTo>
                  <a:cubicBezTo>
                    <a:pt x="8523" y="6538"/>
                    <a:pt x="6655" y="8464"/>
                    <a:pt x="4262" y="8464"/>
                  </a:cubicBezTo>
                  <a:cubicBezTo>
                    <a:pt x="1927" y="8464"/>
                    <a:pt x="1" y="6596"/>
                    <a:pt x="59" y="4203"/>
                  </a:cubicBezTo>
                  <a:cubicBezTo>
                    <a:pt x="59" y="1868"/>
                    <a:pt x="1869" y="0"/>
                    <a:pt x="42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2" name="Google Shape;6002;p16"/>
            <p:cNvSpPr/>
            <p:nvPr/>
          </p:nvSpPr>
          <p:spPr>
            <a:xfrm>
              <a:off x="3560450" y="3598800"/>
              <a:ext cx="211625" cy="210150"/>
            </a:xfrm>
            <a:custGeom>
              <a:avLst/>
              <a:gdLst/>
              <a:ahLst/>
              <a:cxnLst/>
              <a:rect l="l" t="t" r="r" b="b"/>
              <a:pathLst>
                <a:path w="8465" h="8406" extrusionOk="0">
                  <a:moveTo>
                    <a:pt x="8406" y="4145"/>
                  </a:moveTo>
                  <a:cubicBezTo>
                    <a:pt x="8464" y="6538"/>
                    <a:pt x="6597" y="8406"/>
                    <a:pt x="4262" y="8406"/>
                  </a:cubicBezTo>
                  <a:cubicBezTo>
                    <a:pt x="1927" y="8406"/>
                    <a:pt x="59" y="6596"/>
                    <a:pt x="1" y="4203"/>
                  </a:cubicBezTo>
                  <a:cubicBezTo>
                    <a:pt x="1" y="1868"/>
                    <a:pt x="1869" y="0"/>
                    <a:pt x="4203" y="0"/>
                  </a:cubicBezTo>
                  <a:cubicBezTo>
                    <a:pt x="6538" y="0"/>
                    <a:pt x="8406" y="1810"/>
                    <a:pt x="8406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3" name="Google Shape;6003;p16"/>
            <p:cNvSpPr/>
            <p:nvPr/>
          </p:nvSpPr>
          <p:spPr>
            <a:xfrm>
              <a:off x="3807075" y="3597325"/>
              <a:ext cx="211600" cy="211625"/>
            </a:xfrm>
            <a:custGeom>
              <a:avLst/>
              <a:gdLst/>
              <a:ahLst/>
              <a:cxnLst/>
              <a:rect l="l" t="t" r="r" b="b"/>
              <a:pathLst>
                <a:path w="8464" h="8465" extrusionOk="0">
                  <a:moveTo>
                    <a:pt x="4203" y="8465"/>
                  </a:moveTo>
                  <a:cubicBezTo>
                    <a:pt x="1868" y="8465"/>
                    <a:pt x="0" y="6597"/>
                    <a:pt x="0" y="4204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96" y="1"/>
                    <a:pt x="8464" y="1927"/>
                    <a:pt x="8464" y="4320"/>
                  </a:cubicBezTo>
                  <a:cubicBezTo>
                    <a:pt x="8406" y="6655"/>
                    <a:pt x="6538" y="8465"/>
                    <a:pt x="4203" y="84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4" name="Google Shape;6004;p16"/>
            <p:cNvSpPr/>
            <p:nvPr/>
          </p:nvSpPr>
          <p:spPr>
            <a:xfrm>
              <a:off x="2824975" y="2615250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6"/>
                  </a:moveTo>
                  <a:cubicBezTo>
                    <a:pt x="1869" y="8406"/>
                    <a:pt x="1" y="6596"/>
                    <a:pt x="1" y="4203"/>
                  </a:cubicBezTo>
                  <a:cubicBezTo>
                    <a:pt x="1" y="1868"/>
                    <a:pt x="1869" y="1"/>
                    <a:pt x="4262" y="1"/>
                  </a:cubicBezTo>
                  <a:cubicBezTo>
                    <a:pt x="6597" y="1"/>
                    <a:pt x="8406" y="1927"/>
                    <a:pt x="8406" y="4262"/>
                  </a:cubicBezTo>
                  <a:cubicBezTo>
                    <a:pt x="8406" y="6596"/>
                    <a:pt x="6538" y="8406"/>
                    <a:pt x="4204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5" name="Google Shape;6005;p16"/>
            <p:cNvSpPr/>
            <p:nvPr/>
          </p:nvSpPr>
          <p:spPr>
            <a:xfrm>
              <a:off x="2824975" y="2861875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5"/>
                  </a:moveTo>
                  <a:cubicBezTo>
                    <a:pt x="1810" y="8405"/>
                    <a:pt x="1" y="6538"/>
                    <a:pt x="1" y="4203"/>
                  </a:cubicBezTo>
                  <a:cubicBezTo>
                    <a:pt x="1" y="1868"/>
                    <a:pt x="1869" y="0"/>
                    <a:pt x="4204" y="0"/>
                  </a:cubicBezTo>
                  <a:cubicBezTo>
                    <a:pt x="6538" y="0"/>
                    <a:pt x="8406" y="1868"/>
                    <a:pt x="8406" y="4203"/>
                  </a:cubicBezTo>
                  <a:cubicBezTo>
                    <a:pt x="8406" y="6596"/>
                    <a:pt x="6538" y="8405"/>
                    <a:pt x="4204" y="840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6" name="Google Shape;6006;p16"/>
            <p:cNvSpPr/>
            <p:nvPr/>
          </p:nvSpPr>
          <p:spPr>
            <a:xfrm>
              <a:off x="4544000" y="3108475"/>
              <a:ext cx="210150" cy="210175"/>
            </a:xfrm>
            <a:custGeom>
              <a:avLst/>
              <a:gdLst/>
              <a:ahLst/>
              <a:cxnLst/>
              <a:rect l="l" t="t" r="r" b="b"/>
              <a:pathLst>
                <a:path w="8406" h="8407" extrusionOk="0">
                  <a:moveTo>
                    <a:pt x="4203" y="8406"/>
                  </a:moveTo>
                  <a:cubicBezTo>
                    <a:pt x="1868" y="8406"/>
                    <a:pt x="0" y="6597"/>
                    <a:pt x="0" y="4203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38" y="1"/>
                    <a:pt x="8406" y="1869"/>
                    <a:pt x="8406" y="4203"/>
                  </a:cubicBezTo>
                  <a:cubicBezTo>
                    <a:pt x="8406" y="6538"/>
                    <a:pt x="6596" y="8406"/>
                    <a:pt x="4203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7" name="Google Shape;6007;p16"/>
            <p:cNvSpPr/>
            <p:nvPr/>
          </p:nvSpPr>
          <p:spPr>
            <a:xfrm>
              <a:off x="3313850" y="1879775"/>
              <a:ext cx="210150" cy="208700"/>
            </a:xfrm>
            <a:custGeom>
              <a:avLst/>
              <a:gdLst/>
              <a:ahLst/>
              <a:cxnLst/>
              <a:rect l="l" t="t" r="r" b="b"/>
              <a:pathLst>
                <a:path w="8406" h="8348" extrusionOk="0">
                  <a:moveTo>
                    <a:pt x="4203" y="8348"/>
                  </a:moveTo>
                  <a:cubicBezTo>
                    <a:pt x="1868" y="8348"/>
                    <a:pt x="0" y="6480"/>
                    <a:pt x="58" y="4145"/>
                  </a:cubicBezTo>
                  <a:cubicBezTo>
                    <a:pt x="58" y="1810"/>
                    <a:pt x="1926" y="1"/>
                    <a:pt x="4261" y="1"/>
                  </a:cubicBezTo>
                  <a:cubicBezTo>
                    <a:pt x="6596" y="1"/>
                    <a:pt x="8405" y="1869"/>
                    <a:pt x="8405" y="4203"/>
                  </a:cubicBezTo>
                  <a:cubicBezTo>
                    <a:pt x="8405" y="6538"/>
                    <a:pt x="6538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8" name="Google Shape;6008;p16"/>
            <p:cNvSpPr/>
            <p:nvPr/>
          </p:nvSpPr>
          <p:spPr>
            <a:xfrm>
              <a:off x="3071600" y="3352175"/>
              <a:ext cx="210150" cy="210150"/>
            </a:xfrm>
            <a:custGeom>
              <a:avLst/>
              <a:gdLst/>
              <a:ahLst/>
              <a:cxnLst/>
              <a:rect l="l" t="t" r="r" b="b"/>
              <a:pathLst>
                <a:path w="8406" h="8406" extrusionOk="0">
                  <a:moveTo>
                    <a:pt x="4262" y="8406"/>
                  </a:moveTo>
                  <a:cubicBezTo>
                    <a:pt x="1868" y="8406"/>
                    <a:pt x="1" y="6538"/>
                    <a:pt x="1" y="4203"/>
                  </a:cubicBezTo>
                  <a:cubicBezTo>
                    <a:pt x="1" y="1868"/>
                    <a:pt x="1868" y="1"/>
                    <a:pt x="4203" y="1"/>
                  </a:cubicBezTo>
                  <a:cubicBezTo>
                    <a:pt x="6538" y="1"/>
                    <a:pt x="8348" y="1810"/>
                    <a:pt x="8406" y="4145"/>
                  </a:cubicBezTo>
                  <a:cubicBezTo>
                    <a:pt x="8406" y="6480"/>
                    <a:pt x="6596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9" name="Google Shape;6009;p16"/>
            <p:cNvSpPr/>
            <p:nvPr/>
          </p:nvSpPr>
          <p:spPr>
            <a:xfrm>
              <a:off x="2826450" y="2373025"/>
              <a:ext cx="207225" cy="208675"/>
            </a:xfrm>
            <a:custGeom>
              <a:avLst/>
              <a:gdLst/>
              <a:ahLst/>
              <a:cxnLst/>
              <a:rect l="l" t="t" r="r" b="b"/>
              <a:pathLst>
                <a:path w="8289" h="8347" extrusionOk="0">
                  <a:moveTo>
                    <a:pt x="4145" y="8347"/>
                  </a:moveTo>
                  <a:cubicBezTo>
                    <a:pt x="1810" y="8347"/>
                    <a:pt x="0" y="6479"/>
                    <a:pt x="0" y="4203"/>
                  </a:cubicBezTo>
                  <a:cubicBezTo>
                    <a:pt x="0" y="1868"/>
                    <a:pt x="1868" y="0"/>
                    <a:pt x="4145" y="0"/>
                  </a:cubicBezTo>
                  <a:cubicBezTo>
                    <a:pt x="6421" y="0"/>
                    <a:pt x="8289" y="1868"/>
                    <a:pt x="8289" y="4203"/>
                  </a:cubicBezTo>
                  <a:cubicBezTo>
                    <a:pt x="8289" y="6479"/>
                    <a:pt x="6421" y="8347"/>
                    <a:pt x="4145" y="834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0" name="Google Shape;6010;p16"/>
            <p:cNvSpPr/>
            <p:nvPr/>
          </p:nvSpPr>
          <p:spPr>
            <a:xfrm>
              <a:off x="4050775" y="3598800"/>
              <a:ext cx="208700" cy="208700"/>
            </a:xfrm>
            <a:custGeom>
              <a:avLst/>
              <a:gdLst/>
              <a:ahLst/>
              <a:cxnLst/>
              <a:rect l="l" t="t" r="r" b="b"/>
              <a:pathLst>
                <a:path w="8348" h="8348" extrusionOk="0">
                  <a:moveTo>
                    <a:pt x="8347" y="4145"/>
                  </a:moveTo>
                  <a:cubicBezTo>
                    <a:pt x="8347" y="6479"/>
                    <a:pt x="6538" y="8347"/>
                    <a:pt x="4203" y="8347"/>
                  </a:cubicBezTo>
                  <a:cubicBezTo>
                    <a:pt x="1926" y="8347"/>
                    <a:pt x="59" y="6538"/>
                    <a:pt x="59" y="4203"/>
                  </a:cubicBezTo>
                  <a:cubicBezTo>
                    <a:pt x="0" y="1926"/>
                    <a:pt x="1868" y="59"/>
                    <a:pt x="4144" y="59"/>
                  </a:cubicBezTo>
                  <a:cubicBezTo>
                    <a:pt x="6479" y="0"/>
                    <a:pt x="8347" y="1868"/>
                    <a:pt x="8347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1" name="Google Shape;6011;p16"/>
            <p:cNvSpPr/>
            <p:nvPr/>
          </p:nvSpPr>
          <p:spPr>
            <a:xfrm>
              <a:off x="3315300" y="3598800"/>
              <a:ext cx="207250" cy="208700"/>
            </a:xfrm>
            <a:custGeom>
              <a:avLst/>
              <a:gdLst/>
              <a:ahLst/>
              <a:cxnLst/>
              <a:rect l="l" t="t" r="r" b="b"/>
              <a:pathLst>
                <a:path w="8290" h="8348" extrusionOk="0">
                  <a:moveTo>
                    <a:pt x="4145" y="59"/>
                  </a:moveTo>
                  <a:cubicBezTo>
                    <a:pt x="6421" y="0"/>
                    <a:pt x="8289" y="1926"/>
                    <a:pt x="8289" y="4203"/>
                  </a:cubicBezTo>
                  <a:cubicBezTo>
                    <a:pt x="8289" y="6421"/>
                    <a:pt x="6421" y="8289"/>
                    <a:pt x="4203" y="8347"/>
                  </a:cubicBezTo>
                  <a:cubicBezTo>
                    <a:pt x="1927" y="8347"/>
                    <a:pt x="0" y="6479"/>
                    <a:pt x="0" y="4203"/>
                  </a:cubicBezTo>
                  <a:cubicBezTo>
                    <a:pt x="0" y="1926"/>
                    <a:pt x="1868" y="59"/>
                    <a:pt x="414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2" name="Google Shape;6012;p16"/>
            <p:cNvSpPr/>
            <p:nvPr/>
          </p:nvSpPr>
          <p:spPr>
            <a:xfrm>
              <a:off x="2826450" y="3109950"/>
              <a:ext cx="207225" cy="208700"/>
            </a:xfrm>
            <a:custGeom>
              <a:avLst/>
              <a:gdLst/>
              <a:ahLst/>
              <a:cxnLst/>
              <a:rect l="l" t="t" r="r" b="b"/>
              <a:pathLst>
                <a:path w="8289" h="8348" extrusionOk="0">
                  <a:moveTo>
                    <a:pt x="8289" y="4144"/>
                  </a:moveTo>
                  <a:cubicBezTo>
                    <a:pt x="8289" y="6362"/>
                    <a:pt x="6421" y="8289"/>
                    <a:pt x="4203" y="8289"/>
                  </a:cubicBezTo>
                  <a:cubicBezTo>
                    <a:pt x="1927" y="8347"/>
                    <a:pt x="0" y="6421"/>
                    <a:pt x="0" y="4144"/>
                  </a:cubicBezTo>
                  <a:cubicBezTo>
                    <a:pt x="0" y="1926"/>
                    <a:pt x="1868" y="58"/>
                    <a:pt x="4145" y="0"/>
                  </a:cubicBezTo>
                  <a:cubicBezTo>
                    <a:pt x="6363" y="0"/>
                    <a:pt x="8289" y="1868"/>
                    <a:pt x="8289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3" name="Google Shape;6013;p16"/>
            <p:cNvSpPr/>
            <p:nvPr/>
          </p:nvSpPr>
          <p:spPr>
            <a:xfrm>
              <a:off x="4298850" y="1881250"/>
              <a:ext cx="205775" cy="205775"/>
            </a:xfrm>
            <a:custGeom>
              <a:avLst/>
              <a:gdLst/>
              <a:ahLst/>
              <a:cxnLst/>
              <a:rect l="l" t="t" r="r" b="b"/>
              <a:pathLst>
                <a:path w="8231" h="8231" extrusionOk="0">
                  <a:moveTo>
                    <a:pt x="8230" y="4086"/>
                  </a:moveTo>
                  <a:cubicBezTo>
                    <a:pt x="8230" y="6363"/>
                    <a:pt x="6362" y="8230"/>
                    <a:pt x="4144" y="8230"/>
                  </a:cubicBezTo>
                  <a:cubicBezTo>
                    <a:pt x="1868" y="8230"/>
                    <a:pt x="58" y="6421"/>
                    <a:pt x="58" y="4144"/>
                  </a:cubicBezTo>
                  <a:cubicBezTo>
                    <a:pt x="0" y="1868"/>
                    <a:pt x="1868" y="0"/>
                    <a:pt x="4144" y="0"/>
                  </a:cubicBezTo>
                  <a:cubicBezTo>
                    <a:pt x="6421" y="59"/>
                    <a:pt x="8230" y="1868"/>
                    <a:pt x="8230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4" name="Google Shape;6014;p16"/>
            <p:cNvSpPr/>
            <p:nvPr/>
          </p:nvSpPr>
          <p:spPr>
            <a:xfrm>
              <a:off x="4545450" y="2127850"/>
              <a:ext cx="207250" cy="205775"/>
            </a:xfrm>
            <a:custGeom>
              <a:avLst/>
              <a:gdLst/>
              <a:ahLst/>
              <a:cxnLst/>
              <a:rect l="l" t="t" r="r" b="b"/>
              <a:pathLst>
                <a:path w="8290" h="8231" extrusionOk="0">
                  <a:moveTo>
                    <a:pt x="8231" y="4087"/>
                  </a:moveTo>
                  <a:cubicBezTo>
                    <a:pt x="8289" y="6363"/>
                    <a:pt x="6421" y="8231"/>
                    <a:pt x="4145" y="8231"/>
                  </a:cubicBezTo>
                  <a:cubicBezTo>
                    <a:pt x="1869" y="8231"/>
                    <a:pt x="59" y="6422"/>
                    <a:pt x="59" y="4145"/>
                  </a:cubicBezTo>
                  <a:cubicBezTo>
                    <a:pt x="1" y="1927"/>
                    <a:pt x="1869" y="1"/>
                    <a:pt x="4145" y="59"/>
                  </a:cubicBezTo>
                  <a:cubicBezTo>
                    <a:pt x="6363" y="59"/>
                    <a:pt x="8231" y="1869"/>
                    <a:pt x="8231" y="408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5" name="Google Shape;6015;p16"/>
            <p:cNvSpPr/>
            <p:nvPr/>
          </p:nvSpPr>
          <p:spPr>
            <a:xfrm>
              <a:off x="4548375" y="3355100"/>
              <a:ext cx="202850" cy="202850"/>
            </a:xfrm>
            <a:custGeom>
              <a:avLst/>
              <a:gdLst/>
              <a:ahLst/>
              <a:cxnLst/>
              <a:rect l="l" t="t" r="r" b="b"/>
              <a:pathLst>
                <a:path w="8114" h="8114" extrusionOk="0">
                  <a:moveTo>
                    <a:pt x="8056" y="4028"/>
                  </a:moveTo>
                  <a:cubicBezTo>
                    <a:pt x="8114" y="6304"/>
                    <a:pt x="6304" y="8114"/>
                    <a:pt x="4086" y="8114"/>
                  </a:cubicBezTo>
                  <a:cubicBezTo>
                    <a:pt x="1810" y="8114"/>
                    <a:pt x="0" y="6363"/>
                    <a:pt x="0" y="4086"/>
                  </a:cubicBezTo>
                  <a:cubicBezTo>
                    <a:pt x="0" y="1868"/>
                    <a:pt x="1693" y="59"/>
                    <a:pt x="3911" y="59"/>
                  </a:cubicBezTo>
                  <a:cubicBezTo>
                    <a:pt x="6188" y="0"/>
                    <a:pt x="8056" y="1751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6" name="Google Shape;6016;p16"/>
            <p:cNvSpPr/>
            <p:nvPr/>
          </p:nvSpPr>
          <p:spPr>
            <a:xfrm>
              <a:off x="3075975" y="1882700"/>
              <a:ext cx="201400" cy="202875"/>
            </a:xfrm>
            <a:custGeom>
              <a:avLst/>
              <a:gdLst/>
              <a:ahLst/>
              <a:cxnLst/>
              <a:rect l="l" t="t" r="r" b="b"/>
              <a:pathLst>
                <a:path w="8056" h="8115" extrusionOk="0">
                  <a:moveTo>
                    <a:pt x="8056" y="4086"/>
                  </a:moveTo>
                  <a:cubicBezTo>
                    <a:pt x="8056" y="6363"/>
                    <a:pt x="6246" y="8114"/>
                    <a:pt x="3970" y="8114"/>
                  </a:cubicBezTo>
                  <a:cubicBezTo>
                    <a:pt x="1752" y="8056"/>
                    <a:pt x="1" y="6305"/>
                    <a:pt x="1" y="4028"/>
                  </a:cubicBezTo>
                  <a:cubicBezTo>
                    <a:pt x="1" y="1752"/>
                    <a:pt x="1810" y="1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7" name="Google Shape;6017;p16"/>
            <p:cNvSpPr/>
            <p:nvPr/>
          </p:nvSpPr>
          <p:spPr>
            <a:xfrm>
              <a:off x="2829375" y="21307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5" y="3970"/>
                  </a:moveTo>
                  <a:cubicBezTo>
                    <a:pt x="8055" y="6188"/>
                    <a:pt x="6304" y="7997"/>
                    <a:pt x="4086" y="8056"/>
                  </a:cubicBezTo>
                  <a:cubicBezTo>
                    <a:pt x="1810" y="8056"/>
                    <a:pt x="0" y="6246"/>
                    <a:pt x="0" y="4028"/>
                  </a:cubicBezTo>
                  <a:cubicBezTo>
                    <a:pt x="0" y="1810"/>
                    <a:pt x="1751" y="1"/>
                    <a:pt x="3969" y="1"/>
                  </a:cubicBezTo>
                  <a:cubicBezTo>
                    <a:pt x="6187" y="1"/>
                    <a:pt x="7997" y="1752"/>
                    <a:pt x="805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8" name="Google Shape;6018;p16"/>
            <p:cNvSpPr/>
            <p:nvPr/>
          </p:nvSpPr>
          <p:spPr>
            <a:xfrm>
              <a:off x="4301750" y="36031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6" y="3970"/>
                  </a:moveTo>
                  <a:cubicBezTo>
                    <a:pt x="8056" y="6246"/>
                    <a:pt x="6305" y="7997"/>
                    <a:pt x="4087" y="8055"/>
                  </a:cubicBezTo>
                  <a:cubicBezTo>
                    <a:pt x="1810" y="8055"/>
                    <a:pt x="1" y="6246"/>
                    <a:pt x="1" y="4028"/>
                  </a:cubicBezTo>
                  <a:cubicBezTo>
                    <a:pt x="1" y="1810"/>
                    <a:pt x="1810" y="0"/>
                    <a:pt x="4028" y="0"/>
                  </a:cubicBezTo>
                  <a:cubicBezTo>
                    <a:pt x="6246" y="0"/>
                    <a:pt x="8056" y="1751"/>
                    <a:pt x="8056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9" name="Google Shape;6019;p16"/>
            <p:cNvSpPr/>
            <p:nvPr/>
          </p:nvSpPr>
          <p:spPr>
            <a:xfrm>
              <a:off x="4790600" y="2619625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4029" y="1"/>
                  </a:moveTo>
                  <a:cubicBezTo>
                    <a:pt x="6247" y="1"/>
                    <a:pt x="8056" y="1810"/>
                    <a:pt x="8056" y="4028"/>
                  </a:cubicBezTo>
                  <a:cubicBezTo>
                    <a:pt x="8056" y="6246"/>
                    <a:pt x="6305" y="8056"/>
                    <a:pt x="4087" y="8056"/>
                  </a:cubicBezTo>
                  <a:cubicBezTo>
                    <a:pt x="1810" y="8056"/>
                    <a:pt x="59" y="6305"/>
                    <a:pt x="1" y="4028"/>
                  </a:cubicBezTo>
                  <a:cubicBezTo>
                    <a:pt x="1" y="1810"/>
                    <a:pt x="1810" y="59"/>
                    <a:pt x="402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0" name="Google Shape;6020;p16"/>
            <p:cNvSpPr/>
            <p:nvPr/>
          </p:nvSpPr>
          <p:spPr>
            <a:xfrm>
              <a:off x="3564825" y="1641925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8056" y="4028"/>
                  </a:moveTo>
                  <a:cubicBezTo>
                    <a:pt x="8056" y="6246"/>
                    <a:pt x="6246" y="7997"/>
                    <a:pt x="4028" y="7997"/>
                  </a:cubicBezTo>
                  <a:cubicBezTo>
                    <a:pt x="1810" y="7997"/>
                    <a:pt x="1" y="6129"/>
                    <a:pt x="59" y="3911"/>
                  </a:cubicBezTo>
                  <a:cubicBezTo>
                    <a:pt x="59" y="1752"/>
                    <a:pt x="1869" y="0"/>
                    <a:pt x="4028" y="0"/>
                  </a:cubicBezTo>
                  <a:cubicBezTo>
                    <a:pt x="6246" y="0"/>
                    <a:pt x="8056" y="1752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1" name="Google Shape;6021;p16"/>
            <p:cNvSpPr/>
            <p:nvPr/>
          </p:nvSpPr>
          <p:spPr>
            <a:xfrm>
              <a:off x="3811450" y="16404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4086" y="58"/>
                  </a:moveTo>
                  <a:cubicBezTo>
                    <a:pt x="6304" y="58"/>
                    <a:pt x="8056" y="1868"/>
                    <a:pt x="8056" y="4086"/>
                  </a:cubicBezTo>
                  <a:cubicBezTo>
                    <a:pt x="8056" y="6304"/>
                    <a:pt x="6246" y="8055"/>
                    <a:pt x="4028" y="8055"/>
                  </a:cubicBezTo>
                  <a:cubicBezTo>
                    <a:pt x="1810" y="8055"/>
                    <a:pt x="0" y="6246"/>
                    <a:pt x="59" y="4028"/>
                  </a:cubicBezTo>
                  <a:cubicBezTo>
                    <a:pt x="59" y="1810"/>
                    <a:pt x="1868" y="0"/>
                    <a:pt x="4086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2" name="Google Shape;6022;p16"/>
            <p:cNvSpPr/>
            <p:nvPr/>
          </p:nvSpPr>
          <p:spPr>
            <a:xfrm>
              <a:off x="4790600" y="2866250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8056" y="4086"/>
                  </a:moveTo>
                  <a:cubicBezTo>
                    <a:pt x="8056" y="6304"/>
                    <a:pt x="6247" y="8055"/>
                    <a:pt x="4029" y="8055"/>
                  </a:cubicBezTo>
                  <a:cubicBezTo>
                    <a:pt x="1810" y="8055"/>
                    <a:pt x="1" y="6246"/>
                    <a:pt x="59" y="4028"/>
                  </a:cubicBezTo>
                  <a:cubicBezTo>
                    <a:pt x="59" y="1810"/>
                    <a:pt x="1869" y="0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3" name="Google Shape;6023;p16"/>
            <p:cNvSpPr/>
            <p:nvPr/>
          </p:nvSpPr>
          <p:spPr>
            <a:xfrm>
              <a:off x="2829375" y="3356550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7997" y="4028"/>
                  </a:moveTo>
                  <a:cubicBezTo>
                    <a:pt x="7997" y="6246"/>
                    <a:pt x="6187" y="7997"/>
                    <a:pt x="4028" y="7997"/>
                  </a:cubicBezTo>
                  <a:cubicBezTo>
                    <a:pt x="1810" y="7997"/>
                    <a:pt x="0" y="6130"/>
                    <a:pt x="58" y="3912"/>
                  </a:cubicBezTo>
                  <a:cubicBezTo>
                    <a:pt x="58" y="1752"/>
                    <a:pt x="1926" y="1"/>
                    <a:pt x="4086" y="1"/>
                  </a:cubicBezTo>
                  <a:cubicBezTo>
                    <a:pt x="6246" y="59"/>
                    <a:pt x="8055" y="1869"/>
                    <a:pt x="7997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4" name="Google Shape;6024;p16"/>
            <p:cNvSpPr/>
            <p:nvPr/>
          </p:nvSpPr>
          <p:spPr>
            <a:xfrm>
              <a:off x="3075975" y="3603175"/>
              <a:ext cx="199950" cy="201400"/>
            </a:xfrm>
            <a:custGeom>
              <a:avLst/>
              <a:gdLst/>
              <a:ahLst/>
              <a:cxnLst/>
              <a:rect l="l" t="t" r="r" b="b"/>
              <a:pathLst>
                <a:path w="7998" h="8056" extrusionOk="0">
                  <a:moveTo>
                    <a:pt x="4087" y="0"/>
                  </a:moveTo>
                  <a:cubicBezTo>
                    <a:pt x="6246" y="59"/>
                    <a:pt x="7997" y="1868"/>
                    <a:pt x="7997" y="4028"/>
                  </a:cubicBezTo>
                  <a:cubicBezTo>
                    <a:pt x="7997" y="6246"/>
                    <a:pt x="6130" y="8055"/>
                    <a:pt x="3970" y="7997"/>
                  </a:cubicBezTo>
                  <a:cubicBezTo>
                    <a:pt x="1752" y="7939"/>
                    <a:pt x="1" y="6129"/>
                    <a:pt x="59" y="3970"/>
                  </a:cubicBezTo>
                  <a:cubicBezTo>
                    <a:pt x="59" y="1810"/>
                    <a:pt x="1869" y="0"/>
                    <a:pt x="40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5" name="Google Shape;6025;p16"/>
            <p:cNvSpPr/>
            <p:nvPr/>
          </p:nvSpPr>
          <p:spPr>
            <a:xfrm>
              <a:off x="4056600" y="1641925"/>
              <a:ext cx="198475" cy="198475"/>
            </a:xfrm>
            <a:custGeom>
              <a:avLst/>
              <a:gdLst/>
              <a:ahLst/>
              <a:cxnLst/>
              <a:rect l="l" t="t" r="r" b="b"/>
              <a:pathLst>
                <a:path w="7939" h="7939" extrusionOk="0">
                  <a:moveTo>
                    <a:pt x="3970" y="7939"/>
                  </a:moveTo>
                  <a:cubicBezTo>
                    <a:pt x="1810" y="7939"/>
                    <a:pt x="1" y="6129"/>
                    <a:pt x="1" y="3970"/>
                  </a:cubicBezTo>
                  <a:cubicBezTo>
                    <a:pt x="1" y="1810"/>
                    <a:pt x="1810" y="0"/>
                    <a:pt x="3970" y="0"/>
                  </a:cubicBezTo>
                  <a:cubicBezTo>
                    <a:pt x="6130" y="0"/>
                    <a:pt x="7939" y="1810"/>
                    <a:pt x="7939" y="3970"/>
                  </a:cubicBezTo>
                  <a:cubicBezTo>
                    <a:pt x="7939" y="6188"/>
                    <a:pt x="6130" y="7939"/>
                    <a:pt x="3970" y="793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6" name="Google Shape;6026;p16"/>
            <p:cNvSpPr/>
            <p:nvPr/>
          </p:nvSpPr>
          <p:spPr>
            <a:xfrm>
              <a:off x="4792075" y="2377400"/>
              <a:ext cx="199950" cy="199925"/>
            </a:xfrm>
            <a:custGeom>
              <a:avLst/>
              <a:gdLst/>
              <a:ahLst/>
              <a:cxnLst/>
              <a:rect l="l" t="t" r="r" b="b"/>
              <a:pathLst>
                <a:path w="7998" h="7997" extrusionOk="0">
                  <a:moveTo>
                    <a:pt x="3970" y="58"/>
                  </a:moveTo>
                  <a:cubicBezTo>
                    <a:pt x="6129" y="0"/>
                    <a:pt x="7939" y="1810"/>
                    <a:pt x="7939" y="3969"/>
                  </a:cubicBezTo>
                  <a:cubicBezTo>
                    <a:pt x="7997" y="6129"/>
                    <a:pt x="6188" y="7939"/>
                    <a:pt x="4028" y="7997"/>
                  </a:cubicBezTo>
                  <a:cubicBezTo>
                    <a:pt x="1868" y="7997"/>
                    <a:pt x="59" y="6246"/>
                    <a:pt x="0" y="4028"/>
                  </a:cubicBezTo>
                  <a:cubicBezTo>
                    <a:pt x="0" y="1926"/>
                    <a:pt x="1810" y="58"/>
                    <a:pt x="3970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7" name="Google Shape;6027;p16"/>
            <p:cNvSpPr/>
            <p:nvPr/>
          </p:nvSpPr>
          <p:spPr>
            <a:xfrm>
              <a:off x="4793525" y="31157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70" y="1"/>
                  </a:moveTo>
                  <a:cubicBezTo>
                    <a:pt x="6130" y="1"/>
                    <a:pt x="7881" y="1752"/>
                    <a:pt x="7881" y="3911"/>
                  </a:cubicBezTo>
                  <a:cubicBezTo>
                    <a:pt x="7881" y="6129"/>
                    <a:pt x="6071" y="7881"/>
                    <a:pt x="3853" y="7881"/>
                  </a:cubicBezTo>
                  <a:cubicBezTo>
                    <a:pt x="1693" y="7822"/>
                    <a:pt x="1" y="6071"/>
                    <a:pt x="1" y="3911"/>
                  </a:cubicBezTo>
                  <a:cubicBezTo>
                    <a:pt x="1" y="1693"/>
                    <a:pt x="1752" y="1"/>
                    <a:pt x="39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8" name="Google Shape;6028;p16"/>
            <p:cNvSpPr/>
            <p:nvPr/>
          </p:nvSpPr>
          <p:spPr>
            <a:xfrm>
              <a:off x="2584200" y="2622550"/>
              <a:ext cx="197025" cy="195550"/>
            </a:xfrm>
            <a:custGeom>
              <a:avLst/>
              <a:gdLst/>
              <a:ahLst/>
              <a:cxnLst/>
              <a:rect l="l" t="t" r="r" b="b"/>
              <a:pathLst>
                <a:path w="7881" h="7822" extrusionOk="0">
                  <a:moveTo>
                    <a:pt x="3912" y="7822"/>
                  </a:moveTo>
                  <a:cubicBezTo>
                    <a:pt x="1752" y="7822"/>
                    <a:pt x="1" y="6071"/>
                    <a:pt x="59" y="3911"/>
                  </a:cubicBezTo>
                  <a:cubicBezTo>
                    <a:pt x="59" y="1693"/>
                    <a:pt x="1810" y="0"/>
                    <a:pt x="3970" y="0"/>
                  </a:cubicBezTo>
                  <a:cubicBezTo>
                    <a:pt x="6188" y="0"/>
                    <a:pt x="7881" y="1751"/>
                    <a:pt x="7881" y="3970"/>
                  </a:cubicBezTo>
                  <a:cubicBezTo>
                    <a:pt x="7881" y="6129"/>
                    <a:pt x="6130" y="7822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9" name="Google Shape;6029;p16"/>
            <p:cNvSpPr/>
            <p:nvPr/>
          </p:nvSpPr>
          <p:spPr>
            <a:xfrm>
              <a:off x="3321125" y="16433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12" y="7822"/>
                  </a:moveTo>
                  <a:cubicBezTo>
                    <a:pt x="1694" y="7822"/>
                    <a:pt x="1" y="6071"/>
                    <a:pt x="1" y="3912"/>
                  </a:cubicBezTo>
                  <a:cubicBezTo>
                    <a:pt x="59" y="1694"/>
                    <a:pt x="1810" y="1"/>
                    <a:pt x="3970" y="1"/>
                  </a:cubicBezTo>
                  <a:cubicBezTo>
                    <a:pt x="6130" y="59"/>
                    <a:pt x="7881" y="1810"/>
                    <a:pt x="7823" y="3970"/>
                  </a:cubicBezTo>
                  <a:cubicBezTo>
                    <a:pt x="7823" y="6130"/>
                    <a:pt x="6071" y="7881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0" name="Google Shape;6030;p16"/>
            <p:cNvSpPr/>
            <p:nvPr/>
          </p:nvSpPr>
          <p:spPr>
            <a:xfrm>
              <a:off x="3812900" y="3851250"/>
              <a:ext cx="198500" cy="197025"/>
            </a:xfrm>
            <a:custGeom>
              <a:avLst/>
              <a:gdLst/>
              <a:ahLst/>
              <a:cxnLst/>
              <a:rect l="l" t="t" r="r" b="b"/>
              <a:pathLst>
                <a:path w="7940" h="7881" extrusionOk="0">
                  <a:moveTo>
                    <a:pt x="7939" y="3969"/>
                  </a:moveTo>
                  <a:cubicBezTo>
                    <a:pt x="7881" y="6188"/>
                    <a:pt x="6130" y="7880"/>
                    <a:pt x="3970" y="7880"/>
                  </a:cubicBezTo>
                  <a:cubicBezTo>
                    <a:pt x="1752" y="7880"/>
                    <a:pt x="1" y="6071"/>
                    <a:pt x="59" y="3911"/>
                  </a:cubicBezTo>
                  <a:cubicBezTo>
                    <a:pt x="117" y="1693"/>
                    <a:pt x="1869" y="0"/>
                    <a:pt x="4028" y="59"/>
                  </a:cubicBezTo>
                  <a:cubicBezTo>
                    <a:pt x="6188" y="59"/>
                    <a:pt x="7939" y="1810"/>
                    <a:pt x="7939" y="39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1" name="Google Shape;6031;p16"/>
            <p:cNvSpPr/>
            <p:nvPr/>
          </p:nvSpPr>
          <p:spPr>
            <a:xfrm>
              <a:off x="2585675" y="2869150"/>
              <a:ext cx="195550" cy="195575"/>
            </a:xfrm>
            <a:custGeom>
              <a:avLst/>
              <a:gdLst/>
              <a:ahLst/>
              <a:cxnLst/>
              <a:rect l="l" t="t" r="r" b="b"/>
              <a:pathLst>
                <a:path w="7822" h="7823" extrusionOk="0">
                  <a:moveTo>
                    <a:pt x="7822" y="3912"/>
                  </a:moveTo>
                  <a:cubicBezTo>
                    <a:pt x="7822" y="6071"/>
                    <a:pt x="6129" y="7823"/>
                    <a:pt x="3911" y="7823"/>
                  </a:cubicBezTo>
                  <a:cubicBezTo>
                    <a:pt x="1751" y="7823"/>
                    <a:pt x="0" y="6130"/>
                    <a:pt x="0" y="3970"/>
                  </a:cubicBezTo>
                  <a:cubicBezTo>
                    <a:pt x="0" y="1752"/>
                    <a:pt x="1693" y="59"/>
                    <a:pt x="3853" y="1"/>
                  </a:cubicBezTo>
                  <a:cubicBezTo>
                    <a:pt x="6071" y="1"/>
                    <a:pt x="7763" y="1752"/>
                    <a:pt x="7822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2" name="Google Shape;6032;p16"/>
            <p:cNvSpPr/>
            <p:nvPr/>
          </p:nvSpPr>
          <p:spPr>
            <a:xfrm>
              <a:off x="3567750" y="3851250"/>
              <a:ext cx="197025" cy="198475"/>
            </a:xfrm>
            <a:custGeom>
              <a:avLst/>
              <a:gdLst/>
              <a:ahLst/>
              <a:cxnLst/>
              <a:rect l="l" t="t" r="r" b="b"/>
              <a:pathLst>
                <a:path w="7881" h="7939" extrusionOk="0">
                  <a:moveTo>
                    <a:pt x="4028" y="59"/>
                  </a:moveTo>
                  <a:cubicBezTo>
                    <a:pt x="6188" y="117"/>
                    <a:pt x="7881" y="1868"/>
                    <a:pt x="7822" y="4028"/>
                  </a:cubicBezTo>
                  <a:cubicBezTo>
                    <a:pt x="7822" y="6246"/>
                    <a:pt x="6013" y="7939"/>
                    <a:pt x="3853" y="7880"/>
                  </a:cubicBezTo>
                  <a:cubicBezTo>
                    <a:pt x="1693" y="7822"/>
                    <a:pt x="1" y="6071"/>
                    <a:pt x="1" y="3853"/>
                  </a:cubicBezTo>
                  <a:cubicBezTo>
                    <a:pt x="59" y="1693"/>
                    <a:pt x="1868" y="0"/>
                    <a:pt x="4028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3" name="Google Shape;6033;p16"/>
            <p:cNvSpPr/>
            <p:nvPr/>
          </p:nvSpPr>
          <p:spPr>
            <a:xfrm>
              <a:off x="4551300" y="1891450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7763" y="3912"/>
                  </a:moveTo>
                  <a:cubicBezTo>
                    <a:pt x="7763" y="6071"/>
                    <a:pt x="6071" y="7764"/>
                    <a:pt x="3853" y="7764"/>
                  </a:cubicBezTo>
                  <a:cubicBezTo>
                    <a:pt x="1693" y="7764"/>
                    <a:pt x="0" y="6013"/>
                    <a:pt x="0" y="3853"/>
                  </a:cubicBezTo>
                  <a:cubicBezTo>
                    <a:pt x="0" y="1693"/>
                    <a:pt x="1751" y="1"/>
                    <a:pt x="3969" y="1"/>
                  </a:cubicBezTo>
                  <a:cubicBezTo>
                    <a:pt x="6129" y="1"/>
                    <a:pt x="7822" y="1693"/>
                    <a:pt x="7763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4" name="Google Shape;6034;p16"/>
            <p:cNvSpPr/>
            <p:nvPr/>
          </p:nvSpPr>
          <p:spPr>
            <a:xfrm>
              <a:off x="4059525" y="385270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3794" y="59"/>
                  </a:moveTo>
                  <a:cubicBezTo>
                    <a:pt x="5954" y="1"/>
                    <a:pt x="7705" y="1693"/>
                    <a:pt x="7705" y="3853"/>
                  </a:cubicBezTo>
                  <a:cubicBezTo>
                    <a:pt x="7705" y="6013"/>
                    <a:pt x="6013" y="7764"/>
                    <a:pt x="3853" y="7764"/>
                  </a:cubicBezTo>
                  <a:cubicBezTo>
                    <a:pt x="1693" y="7764"/>
                    <a:pt x="0" y="6071"/>
                    <a:pt x="0" y="3911"/>
                  </a:cubicBezTo>
                  <a:cubicBezTo>
                    <a:pt x="0" y="1752"/>
                    <a:pt x="1693" y="59"/>
                    <a:pt x="379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5" name="Google Shape;6035;p16"/>
            <p:cNvSpPr/>
            <p:nvPr/>
          </p:nvSpPr>
          <p:spPr>
            <a:xfrm>
              <a:off x="2585675" y="2380300"/>
              <a:ext cx="194100" cy="194125"/>
            </a:xfrm>
            <a:custGeom>
              <a:avLst/>
              <a:gdLst/>
              <a:ahLst/>
              <a:cxnLst/>
              <a:rect l="l" t="t" r="r" b="b"/>
              <a:pathLst>
                <a:path w="7764" h="7765" extrusionOk="0">
                  <a:moveTo>
                    <a:pt x="3911" y="59"/>
                  </a:moveTo>
                  <a:cubicBezTo>
                    <a:pt x="6071" y="59"/>
                    <a:pt x="7763" y="1810"/>
                    <a:pt x="7763" y="3912"/>
                  </a:cubicBezTo>
                  <a:cubicBezTo>
                    <a:pt x="7763" y="6071"/>
                    <a:pt x="6012" y="7764"/>
                    <a:pt x="3853" y="7764"/>
                  </a:cubicBezTo>
                  <a:cubicBezTo>
                    <a:pt x="1693" y="7764"/>
                    <a:pt x="0" y="6013"/>
                    <a:pt x="59" y="3853"/>
                  </a:cubicBezTo>
                  <a:cubicBezTo>
                    <a:pt x="59" y="1694"/>
                    <a:pt x="1810" y="1"/>
                    <a:pt x="391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6" name="Google Shape;6036;p16"/>
            <p:cNvSpPr/>
            <p:nvPr/>
          </p:nvSpPr>
          <p:spPr>
            <a:xfrm>
              <a:off x="3322600" y="3854175"/>
              <a:ext cx="192650" cy="192625"/>
            </a:xfrm>
            <a:custGeom>
              <a:avLst/>
              <a:gdLst/>
              <a:ahLst/>
              <a:cxnLst/>
              <a:rect l="l" t="t" r="r" b="b"/>
              <a:pathLst>
                <a:path w="7706" h="7705" extrusionOk="0">
                  <a:moveTo>
                    <a:pt x="7705" y="3852"/>
                  </a:moveTo>
                  <a:cubicBezTo>
                    <a:pt x="7705" y="5954"/>
                    <a:pt x="5954" y="7705"/>
                    <a:pt x="3853" y="7705"/>
                  </a:cubicBezTo>
                  <a:cubicBezTo>
                    <a:pt x="1751" y="7705"/>
                    <a:pt x="0" y="5954"/>
                    <a:pt x="0" y="3852"/>
                  </a:cubicBezTo>
                  <a:cubicBezTo>
                    <a:pt x="0" y="1693"/>
                    <a:pt x="1751" y="0"/>
                    <a:pt x="3911" y="0"/>
                  </a:cubicBezTo>
                  <a:cubicBezTo>
                    <a:pt x="6012" y="0"/>
                    <a:pt x="7705" y="1751"/>
                    <a:pt x="7705" y="38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7" name="Google Shape;6037;p16"/>
            <p:cNvSpPr/>
            <p:nvPr/>
          </p:nvSpPr>
          <p:spPr>
            <a:xfrm>
              <a:off x="2585675" y="3117225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3969" y="1"/>
                  </a:moveTo>
                  <a:cubicBezTo>
                    <a:pt x="6071" y="59"/>
                    <a:pt x="7822" y="1869"/>
                    <a:pt x="7763" y="3970"/>
                  </a:cubicBezTo>
                  <a:cubicBezTo>
                    <a:pt x="7705" y="6071"/>
                    <a:pt x="5954" y="7764"/>
                    <a:pt x="3853" y="7706"/>
                  </a:cubicBezTo>
                  <a:cubicBezTo>
                    <a:pt x="1751" y="7706"/>
                    <a:pt x="0" y="5896"/>
                    <a:pt x="59" y="3795"/>
                  </a:cubicBezTo>
                  <a:cubicBezTo>
                    <a:pt x="117" y="1694"/>
                    <a:pt x="1868" y="1"/>
                    <a:pt x="39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8" name="Google Shape;6038;p16"/>
            <p:cNvSpPr/>
            <p:nvPr/>
          </p:nvSpPr>
          <p:spPr>
            <a:xfrm>
              <a:off x="4795000" y="2133700"/>
              <a:ext cx="192625" cy="194100"/>
            </a:xfrm>
            <a:custGeom>
              <a:avLst/>
              <a:gdLst/>
              <a:ahLst/>
              <a:cxnLst/>
              <a:rect l="l" t="t" r="r" b="b"/>
              <a:pathLst>
                <a:path w="7705" h="7764" extrusionOk="0">
                  <a:moveTo>
                    <a:pt x="3911" y="7764"/>
                  </a:moveTo>
                  <a:cubicBezTo>
                    <a:pt x="1810" y="7764"/>
                    <a:pt x="58" y="6012"/>
                    <a:pt x="0" y="3911"/>
                  </a:cubicBezTo>
                  <a:cubicBezTo>
                    <a:pt x="0" y="1810"/>
                    <a:pt x="1751" y="59"/>
                    <a:pt x="3853" y="59"/>
                  </a:cubicBezTo>
                  <a:cubicBezTo>
                    <a:pt x="5954" y="0"/>
                    <a:pt x="7705" y="1751"/>
                    <a:pt x="7705" y="3911"/>
                  </a:cubicBezTo>
                  <a:cubicBezTo>
                    <a:pt x="7705" y="5954"/>
                    <a:pt x="6012" y="7705"/>
                    <a:pt x="3911" y="776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9" name="Google Shape;6039;p16"/>
            <p:cNvSpPr/>
            <p:nvPr/>
          </p:nvSpPr>
          <p:spPr>
            <a:xfrm>
              <a:off x="4306125" y="164485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7706" y="3911"/>
                  </a:moveTo>
                  <a:cubicBezTo>
                    <a:pt x="7648" y="6012"/>
                    <a:pt x="5896" y="7763"/>
                    <a:pt x="3737" y="7705"/>
                  </a:cubicBezTo>
                  <a:cubicBezTo>
                    <a:pt x="1694" y="7647"/>
                    <a:pt x="1" y="5896"/>
                    <a:pt x="1" y="3794"/>
                  </a:cubicBezTo>
                  <a:cubicBezTo>
                    <a:pt x="1" y="1693"/>
                    <a:pt x="1810" y="0"/>
                    <a:pt x="3912" y="0"/>
                  </a:cubicBezTo>
                  <a:cubicBezTo>
                    <a:pt x="6013" y="59"/>
                    <a:pt x="7706" y="1810"/>
                    <a:pt x="7706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0" name="Google Shape;6040;p16"/>
            <p:cNvSpPr/>
            <p:nvPr/>
          </p:nvSpPr>
          <p:spPr>
            <a:xfrm>
              <a:off x="4546925" y="3606100"/>
              <a:ext cx="195550" cy="194100"/>
            </a:xfrm>
            <a:custGeom>
              <a:avLst/>
              <a:gdLst/>
              <a:ahLst/>
              <a:cxnLst/>
              <a:rect l="l" t="t" r="r" b="b"/>
              <a:pathLst>
                <a:path w="7822" h="7764" extrusionOk="0">
                  <a:moveTo>
                    <a:pt x="3853" y="7763"/>
                  </a:moveTo>
                  <a:cubicBezTo>
                    <a:pt x="1751" y="7705"/>
                    <a:pt x="0" y="5895"/>
                    <a:pt x="58" y="3794"/>
                  </a:cubicBezTo>
                  <a:cubicBezTo>
                    <a:pt x="117" y="1693"/>
                    <a:pt x="1926" y="0"/>
                    <a:pt x="3969" y="58"/>
                  </a:cubicBezTo>
                  <a:cubicBezTo>
                    <a:pt x="6129" y="117"/>
                    <a:pt x="7822" y="1868"/>
                    <a:pt x="7763" y="4028"/>
                  </a:cubicBezTo>
                  <a:cubicBezTo>
                    <a:pt x="7705" y="6071"/>
                    <a:pt x="5954" y="7763"/>
                    <a:pt x="3853" y="77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1" name="Google Shape;6041;p16"/>
            <p:cNvSpPr/>
            <p:nvPr/>
          </p:nvSpPr>
          <p:spPr>
            <a:xfrm>
              <a:off x="2832275" y="1887075"/>
              <a:ext cx="194125" cy="194100"/>
            </a:xfrm>
            <a:custGeom>
              <a:avLst/>
              <a:gdLst/>
              <a:ahLst/>
              <a:cxnLst/>
              <a:rect l="l" t="t" r="r" b="b"/>
              <a:pathLst>
                <a:path w="7765" h="7764" extrusionOk="0">
                  <a:moveTo>
                    <a:pt x="7764" y="3911"/>
                  </a:moveTo>
                  <a:cubicBezTo>
                    <a:pt x="7706" y="6013"/>
                    <a:pt x="5955" y="7764"/>
                    <a:pt x="3912" y="7706"/>
                  </a:cubicBezTo>
                  <a:cubicBezTo>
                    <a:pt x="1752" y="7706"/>
                    <a:pt x="1" y="5954"/>
                    <a:pt x="59" y="3795"/>
                  </a:cubicBezTo>
                  <a:cubicBezTo>
                    <a:pt x="118" y="1693"/>
                    <a:pt x="1869" y="1"/>
                    <a:pt x="3970" y="59"/>
                  </a:cubicBezTo>
                  <a:cubicBezTo>
                    <a:pt x="6071" y="59"/>
                    <a:pt x="7764" y="1810"/>
                    <a:pt x="7764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2" name="Google Shape;6042;p16"/>
            <p:cNvSpPr/>
            <p:nvPr/>
          </p:nvSpPr>
          <p:spPr>
            <a:xfrm>
              <a:off x="4796450" y="3362400"/>
              <a:ext cx="191175" cy="189725"/>
            </a:xfrm>
            <a:custGeom>
              <a:avLst/>
              <a:gdLst/>
              <a:ahLst/>
              <a:cxnLst/>
              <a:rect l="l" t="t" r="r" b="b"/>
              <a:pathLst>
                <a:path w="7647" h="7589" extrusionOk="0">
                  <a:moveTo>
                    <a:pt x="3795" y="0"/>
                  </a:moveTo>
                  <a:cubicBezTo>
                    <a:pt x="5896" y="0"/>
                    <a:pt x="7647" y="1751"/>
                    <a:pt x="7589" y="3794"/>
                  </a:cubicBezTo>
                  <a:cubicBezTo>
                    <a:pt x="7589" y="5896"/>
                    <a:pt x="5896" y="7588"/>
                    <a:pt x="3795" y="7588"/>
                  </a:cubicBezTo>
                  <a:cubicBezTo>
                    <a:pt x="1693" y="7588"/>
                    <a:pt x="0" y="5837"/>
                    <a:pt x="0" y="3736"/>
                  </a:cubicBezTo>
                  <a:cubicBezTo>
                    <a:pt x="0" y="1693"/>
                    <a:pt x="1752" y="0"/>
                    <a:pt x="379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3" name="Google Shape;6043;p16"/>
            <p:cNvSpPr/>
            <p:nvPr/>
          </p:nvSpPr>
          <p:spPr>
            <a:xfrm>
              <a:off x="3081825" y="1646300"/>
              <a:ext cx="189725" cy="191200"/>
            </a:xfrm>
            <a:custGeom>
              <a:avLst/>
              <a:gdLst/>
              <a:ahLst/>
              <a:cxnLst/>
              <a:rect l="l" t="t" r="r" b="b"/>
              <a:pathLst>
                <a:path w="7589" h="7648" extrusionOk="0">
                  <a:moveTo>
                    <a:pt x="3794" y="1"/>
                  </a:moveTo>
                  <a:cubicBezTo>
                    <a:pt x="5837" y="1"/>
                    <a:pt x="7588" y="1752"/>
                    <a:pt x="7588" y="3853"/>
                  </a:cubicBezTo>
                  <a:cubicBezTo>
                    <a:pt x="7588" y="5896"/>
                    <a:pt x="5896" y="7589"/>
                    <a:pt x="3794" y="7589"/>
                  </a:cubicBezTo>
                  <a:cubicBezTo>
                    <a:pt x="1751" y="7647"/>
                    <a:pt x="0" y="5896"/>
                    <a:pt x="0" y="3795"/>
                  </a:cubicBezTo>
                  <a:cubicBezTo>
                    <a:pt x="0" y="1693"/>
                    <a:pt x="1693" y="1"/>
                    <a:pt x="3794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4" name="Google Shape;6044;p16"/>
            <p:cNvSpPr/>
            <p:nvPr/>
          </p:nvSpPr>
          <p:spPr>
            <a:xfrm>
              <a:off x="2835200" y="3609000"/>
              <a:ext cx="189725" cy="189725"/>
            </a:xfrm>
            <a:custGeom>
              <a:avLst/>
              <a:gdLst/>
              <a:ahLst/>
              <a:cxnLst/>
              <a:rect l="l" t="t" r="r" b="b"/>
              <a:pathLst>
                <a:path w="7589" h="7589" extrusionOk="0">
                  <a:moveTo>
                    <a:pt x="3795" y="1"/>
                  </a:moveTo>
                  <a:cubicBezTo>
                    <a:pt x="5896" y="59"/>
                    <a:pt x="7589" y="1752"/>
                    <a:pt x="7530" y="3795"/>
                  </a:cubicBezTo>
                  <a:cubicBezTo>
                    <a:pt x="7530" y="5896"/>
                    <a:pt x="5838" y="7589"/>
                    <a:pt x="3736" y="7531"/>
                  </a:cubicBezTo>
                  <a:cubicBezTo>
                    <a:pt x="1635" y="7531"/>
                    <a:pt x="1" y="5838"/>
                    <a:pt x="1" y="3737"/>
                  </a:cubicBezTo>
                  <a:cubicBezTo>
                    <a:pt x="59" y="1635"/>
                    <a:pt x="1752" y="1"/>
                    <a:pt x="379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5" name="Google Shape;6045;p16"/>
            <p:cNvSpPr/>
            <p:nvPr/>
          </p:nvSpPr>
          <p:spPr>
            <a:xfrm>
              <a:off x="4309050" y="3855625"/>
              <a:ext cx="186825" cy="188275"/>
            </a:xfrm>
            <a:custGeom>
              <a:avLst/>
              <a:gdLst/>
              <a:ahLst/>
              <a:cxnLst/>
              <a:rect l="l" t="t" r="r" b="b"/>
              <a:pathLst>
                <a:path w="7473" h="7531" extrusionOk="0">
                  <a:moveTo>
                    <a:pt x="3736" y="7530"/>
                  </a:moveTo>
                  <a:cubicBezTo>
                    <a:pt x="1635" y="7530"/>
                    <a:pt x="1" y="5896"/>
                    <a:pt x="1" y="3794"/>
                  </a:cubicBezTo>
                  <a:cubicBezTo>
                    <a:pt x="1" y="1693"/>
                    <a:pt x="1635" y="0"/>
                    <a:pt x="3736" y="59"/>
                  </a:cubicBezTo>
                  <a:cubicBezTo>
                    <a:pt x="5838" y="59"/>
                    <a:pt x="7472" y="1693"/>
                    <a:pt x="7472" y="3736"/>
                  </a:cubicBezTo>
                  <a:cubicBezTo>
                    <a:pt x="7472" y="5837"/>
                    <a:pt x="5838" y="7530"/>
                    <a:pt x="3736" y="75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6" name="Google Shape;6046;p16"/>
            <p:cNvSpPr/>
            <p:nvPr/>
          </p:nvSpPr>
          <p:spPr>
            <a:xfrm>
              <a:off x="2590050" y="213660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3736" y="7531"/>
                  </a:moveTo>
                  <a:cubicBezTo>
                    <a:pt x="1635" y="7531"/>
                    <a:pt x="0" y="5896"/>
                    <a:pt x="0" y="3737"/>
                  </a:cubicBezTo>
                  <a:cubicBezTo>
                    <a:pt x="0" y="1694"/>
                    <a:pt x="1635" y="59"/>
                    <a:pt x="3678" y="59"/>
                  </a:cubicBezTo>
                  <a:cubicBezTo>
                    <a:pt x="5837" y="1"/>
                    <a:pt x="7472" y="1694"/>
                    <a:pt x="7472" y="3795"/>
                  </a:cubicBezTo>
                  <a:cubicBezTo>
                    <a:pt x="7472" y="5896"/>
                    <a:pt x="5837" y="7531"/>
                    <a:pt x="3736" y="753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7" name="Google Shape;6047;p16"/>
            <p:cNvSpPr/>
            <p:nvPr/>
          </p:nvSpPr>
          <p:spPr>
            <a:xfrm>
              <a:off x="2590050" y="3363850"/>
              <a:ext cx="186800" cy="186800"/>
            </a:xfrm>
            <a:custGeom>
              <a:avLst/>
              <a:gdLst/>
              <a:ahLst/>
              <a:cxnLst/>
              <a:rect l="l" t="t" r="r" b="b"/>
              <a:pathLst>
                <a:path w="7472" h="7472" extrusionOk="0">
                  <a:moveTo>
                    <a:pt x="3736" y="1"/>
                  </a:moveTo>
                  <a:cubicBezTo>
                    <a:pt x="5837" y="59"/>
                    <a:pt x="7472" y="1693"/>
                    <a:pt x="7413" y="3795"/>
                  </a:cubicBezTo>
                  <a:cubicBezTo>
                    <a:pt x="7413" y="5838"/>
                    <a:pt x="5721" y="7472"/>
                    <a:pt x="3678" y="7414"/>
                  </a:cubicBezTo>
                  <a:cubicBezTo>
                    <a:pt x="1635" y="7414"/>
                    <a:pt x="0" y="5721"/>
                    <a:pt x="0" y="3678"/>
                  </a:cubicBezTo>
                  <a:cubicBezTo>
                    <a:pt x="0" y="1635"/>
                    <a:pt x="1693" y="1"/>
                    <a:pt x="37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8" name="Google Shape;6048;p16"/>
            <p:cNvSpPr/>
            <p:nvPr/>
          </p:nvSpPr>
          <p:spPr>
            <a:xfrm>
              <a:off x="3083275" y="3857075"/>
              <a:ext cx="186800" cy="185350"/>
            </a:xfrm>
            <a:custGeom>
              <a:avLst/>
              <a:gdLst/>
              <a:ahLst/>
              <a:cxnLst/>
              <a:rect l="l" t="t" r="r" b="b"/>
              <a:pathLst>
                <a:path w="7472" h="7414" extrusionOk="0">
                  <a:moveTo>
                    <a:pt x="7414" y="3678"/>
                  </a:moveTo>
                  <a:cubicBezTo>
                    <a:pt x="7472" y="5779"/>
                    <a:pt x="5779" y="7414"/>
                    <a:pt x="3736" y="7414"/>
                  </a:cubicBezTo>
                  <a:cubicBezTo>
                    <a:pt x="1693" y="7414"/>
                    <a:pt x="1" y="5779"/>
                    <a:pt x="59" y="3736"/>
                  </a:cubicBezTo>
                  <a:cubicBezTo>
                    <a:pt x="59" y="1694"/>
                    <a:pt x="1693" y="59"/>
                    <a:pt x="3678" y="1"/>
                  </a:cubicBezTo>
                  <a:cubicBezTo>
                    <a:pt x="5779" y="1"/>
                    <a:pt x="7414" y="1635"/>
                    <a:pt x="7472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9" name="Google Shape;6049;p16"/>
            <p:cNvSpPr/>
            <p:nvPr/>
          </p:nvSpPr>
          <p:spPr>
            <a:xfrm>
              <a:off x="5045975" y="2628375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737" y="7414"/>
                  </a:moveTo>
                  <a:cubicBezTo>
                    <a:pt x="1635" y="7414"/>
                    <a:pt x="1" y="5721"/>
                    <a:pt x="1" y="3678"/>
                  </a:cubicBezTo>
                  <a:cubicBezTo>
                    <a:pt x="1" y="1635"/>
                    <a:pt x="1635" y="1"/>
                    <a:pt x="3737" y="1"/>
                  </a:cubicBez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79" y="7414"/>
                    <a:pt x="3737" y="74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0" name="Google Shape;6050;p16"/>
            <p:cNvSpPr/>
            <p:nvPr/>
          </p:nvSpPr>
          <p:spPr>
            <a:xfrm>
              <a:off x="3818750" y="1401150"/>
              <a:ext cx="188275" cy="186800"/>
            </a:xfrm>
            <a:custGeom>
              <a:avLst/>
              <a:gdLst/>
              <a:ahLst/>
              <a:cxnLst/>
              <a:rect l="l" t="t" r="r" b="b"/>
              <a:pathLst>
                <a:path w="7531" h="7472" extrusionOk="0">
                  <a:moveTo>
                    <a:pt x="59" y="3678"/>
                  </a:moveTo>
                  <a:cubicBezTo>
                    <a:pt x="59" y="1635"/>
                    <a:pt x="1751" y="0"/>
                    <a:pt x="3853" y="59"/>
                  </a:cubicBezTo>
                  <a:cubicBezTo>
                    <a:pt x="5896" y="59"/>
                    <a:pt x="7530" y="1810"/>
                    <a:pt x="7472" y="3853"/>
                  </a:cubicBezTo>
                  <a:cubicBezTo>
                    <a:pt x="7413" y="5837"/>
                    <a:pt x="5721" y="7472"/>
                    <a:pt x="3736" y="7472"/>
                  </a:cubicBezTo>
                  <a:cubicBezTo>
                    <a:pt x="1693" y="7413"/>
                    <a:pt x="0" y="5721"/>
                    <a:pt x="59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1" name="Google Shape;6051;p16"/>
            <p:cNvSpPr/>
            <p:nvPr/>
          </p:nvSpPr>
          <p:spPr>
            <a:xfrm>
              <a:off x="5045975" y="2875000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678" y="0"/>
                  </a:moveTo>
                  <a:cubicBezTo>
                    <a:pt x="5721" y="0"/>
                    <a:pt x="7414" y="1693"/>
                    <a:pt x="7414" y="3736"/>
                  </a:cubicBezTo>
                  <a:cubicBezTo>
                    <a:pt x="7355" y="5721"/>
                    <a:pt x="5721" y="7413"/>
                    <a:pt x="3678" y="7413"/>
                  </a:cubicBezTo>
                  <a:cubicBezTo>
                    <a:pt x="1635" y="7413"/>
                    <a:pt x="1" y="5721"/>
                    <a:pt x="1" y="3678"/>
                  </a:cubicBezTo>
                  <a:cubicBezTo>
                    <a:pt x="1" y="1635"/>
                    <a:pt x="1694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2" name="Google Shape;6052;p16"/>
            <p:cNvSpPr/>
            <p:nvPr/>
          </p:nvSpPr>
          <p:spPr>
            <a:xfrm>
              <a:off x="3573575" y="1402600"/>
              <a:ext cx="185375" cy="185350"/>
            </a:xfrm>
            <a:custGeom>
              <a:avLst/>
              <a:gdLst/>
              <a:ahLst/>
              <a:cxnLst/>
              <a:rect l="l" t="t" r="r" b="b"/>
              <a:pathLst>
                <a:path w="7415" h="7414" extrusionOk="0">
                  <a:moveTo>
                    <a:pt x="3678" y="1"/>
                  </a:move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21" y="7414"/>
                    <a:pt x="3678" y="7355"/>
                  </a:cubicBezTo>
                  <a:cubicBezTo>
                    <a:pt x="1635" y="7355"/>
                    <a:pt x="1" y="5663"/>
                    <a:pt x="1" y="3678"/>
                  </a:cubicBezTo>
                  <a:cubicBezTo>
                    <a:pt x="1" y="1635"/>
                    <a:pt x="1694" y="1"/>
                    <a:pt x="36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3" name="Google Shape;6053;p16"/>
            <p:cNvSpPr/>
            <p:nvPr/>
          </p:nvSpPr>
          <p:spPr>
            <a:xfrm>
              <a:off x="4799375" y="1895825"/>
              <a:ext cx="183875" cy="183900"/>
            </a:xfrm>
            <a:custGeom>
              <a:avLst/>
              <a:gdLst/>
              <a:ahLst/>
              <a:cxnLst/>
              <a:rect l="l" t="t" r="r" b="b"/>
              <a:pathLst>
                <a:path w="7355" h="7356" extrusionOk="0">
                  <a:moveTo>
                    <a:pt x="3678" y="7356"/>
                  </a:moveTo>
                  <a:cubicBezTo>
                    <a:pt x="1693" y="7356"/>
                    <a:pt x="0" y="5663"/>
                    <a:pt x="0" y="3678"/>
                  </a:cubicBezTo>
                  <a:cubicBezTo>
                    <a:pt x="59" y="1635"/>
                    <a:pt x="1751" y="1"/>
                    <a:pt x="3736" y="1"/>
                  </a:cubicBezTo>
                  <a:cubicBezTo>
                    <a:pt x="5720" y="59"/>
                    <a:pt x="7355" y="1694"/>
                    <a:pt x="7355" y="3678"/>
                  </a:cubicBezTo>
                  <a:cubicBezTo>
                    <a:pt x="7355" y="5663"/>
                    <a:pt x="5662" y="7356"/>
                    <a:pt x="3678" y="735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4" name="Google Shape;6054;p16"/>
            <p:cNvSpPr/>
            <p:nvPr/>
          </p:nvSpPr>
          <p:spPr>
            <a:xfrm>
              <a:off x="5045975" y="238615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355" y="3678"/>
                  </a:moveTo>
                  <a:cubicBezTo>
                    <a:pt x="7355" y="5662"/>
                    <a:pt x="5721" y="7355"/>
                    <a:pt x="3678" y="7355"/>
                  </a:cubicBezTo>
                  <a:cubicBezTo>
                    <a:pt x="1694" y="7355"/>
                    <a:pt x="1" y="5662"/>
                    <a:pt x="1" y="3619"/>
                  </a:cubicBezTo>
                  <a:cubicBezTo>
                    <a:pt x="59" y="1693"/>
                    <a:pt x="1694" y="0"/>
                    <a:pt x="3678" y="0"/>
                  </a:cubicBezTo>
                  <a:cubicBezTo>
                    <a:pt x="5663" y="0"/>
                    <a:pt x="7355" y="1635"/>
                    <a:pt x="7355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5" name="Google Shape;6055;p16"/>
            <p:cNvSpPr/>
            <p:nvPr/>
          </p:nvSpPr>
          <p:spPr>
            <a:xfrm>
              <a:off x="4557125" y="1649225"/>
              <a:ext cx="183900" cy="185350"/>
            </a:xfrm>
            <a:custGeom>
              <a:avLst/>
              <a:gdLst/>
              <a:ahLst/>
              <a:cxnLst/>
              <a:rect l="l" t="t" r="r" b="b"/>
              <a:pathLst>
                <a:path w="7356" h="7414" extrusionOk="0">
                  <a:moveTo>
                    <a:pt x="3678" y="0"/>
                  </a:moveTo>
                  <a:cubicBezTo>
                    <a:pt x="5663" y="0"/>
                    <a:pt x="7355" y="1693"/>
                    <a:pt x="7355" y="3736"/>
                  </a:cubicBezTo>
                  <a:cubicBezTo>
                    <a:pt x="7355" y="5721"/>
                    <a:pt x="5663" y="7413"/>
                    <a:pt x="3620" y="7355"/>
                  </a:cubicBezTo>
                  <a:cubicBezTo>
                    <a:pt x="1635" y="7355"/>
                    <a:pt x="1" y="5721"/>
                    <a:pt x="1" y="3736"/>
                  </a:cubicBezTo>
                  <a:cubicBezTo>
                    <a:pt x="1" y="1693"/>
                    <a:pt x="1635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6" name="Google Shape;6056;p16"/>
            <p:cNvSpPr/>
            <p:nvPr/>
          </p:nvSpPr>
          <p:spPr>
            <a:xfrm>
              <a:off x="4062450" y="140115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7355" y="3853"/>
                  </a:moveTo>
                  <a:cubicBezTo>
                    <a:pt x="7296" y="5896"/>
                    <a:pt x="5545" y="7530"/>
                    <a:pt x="3561" y="7413"/>
                  </a:cubicBezTo>
                  <a:cubicBezTo>
                    <a:pt x="1576" y="7297"/>
                    <a:pt x="0" y="5604"/>
                    <a:pt x="58" y="3619"/>
                  </a:cubicBezTo>
                  <a:cubicBezTo>
                    <a:pt x="175" y="1576"/>
                    <a:pt x="1926" y="0"/>
                    <a:pt x="3853" y="117"/>
                  </a:cubicBezTo>
                  <a:cubicBezTo>
                    <a:pt x="5896" y="234"/>
                    <a:pt x="7472" y="1926"/>
                    <a:pt x="7355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7" name="Google Shape;6057;p16"/>
            <p:cNvSpPr/>
            <p:nvPr/>
          </p:nvSpPr>
          <p:spPr>
            <a:xfrm>
              <a:off x="3326975" y="140260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297" y="3795"/>
                  </a:moveTo>
                  <a:cubicBezTo>
                    <a:pt x="7238" y="5838"/>
                    <a:pt x="5604" y="7355"/>
                    <a:pt x="3619" y="7297"/>
                  </a:cubicBezTo>
                  <a:cubicBezTo>
                    <a:pt x="1576" y="7239"/>
                    <a:pt x="0" y="5604"/>
                    <a:pt x="59" y="3620"/>
                  </a:cubicBezTo>
                  <a:cubicBezTo>
                    <a:pt x="117" y="1577"/>
                    <a:pt x="1810" y="1"/>
                    <a:pt x="3794" y="59"/>
                  </a:cubicBezTo>
                  <a:cubicBezTo>
                    <a:pt x="5837" y="117"/>
                    <a:pt x="7355" y="1810"/>
                    <a:pt x="7297" y="37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8" name="Google Shape;6058;p16"/>
            <p:cNvSpPr/>
            <p:nvPr/>
          </p:nvSpPr>
          <p:spPr>
            <a:xfrm>
              <a:off x="5047450" y="3123075"/>
              <a:ext cx="182425" cy="182425"/>
            </a:xfrm>
            <a:custGeom>
              <a:avLst/>
              <a:gdLst/>
              <a:ahLst/>
              <a:cxnLst/>
              <a:rect l="l" t="t" r="r" b="b"/>
              <a:pathLst>
                <a:path w="7297" h="7297" extrusionOk="0">
                  <a:moveTo>
                    <a:pt x="7296" y="3619"/>
                  </a:moveTo>
                  <a:cubicBezTo>
                    <a:pt x="7296" y="5604"/>
                    <a:pt x="5662" y="7238"/>
                    <a:pt x="3678" y="7297"/>
                  </a:cubicBezTo>
                  <a:cubicBezTo>
                    <a:pt x="1635" y="7297"/>
                    <a:pt x="0" y="5662"/>
                    <a:pt x="0" y="3678"/>
                  </a:cubicBezTo>
                  <a:cubicBezTo>
                    <a:pt x="0" y="1635"/>
                    <a:pt x="1635" y="0"/>
                    <a:pt x="3619" y="0"/>
                  </a:cubicBezTo>
                  <a:cubicBezTo>
                    <a:pt x="5604" y="0"/>
                    <a:pt x="7238" y="1635"/>
                    <a:pt x="7296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9" name="Google Shape;6059;p16"/>
            <p:cNvSpPr/>
            <p:nvPr/>
          </p:nvSpPr>
          <p:spPr>
            <a:xfrm>
              <a:off x="3821650" y="4102250"/>
              <a:ext cx="180975" cy="180950"/>
            </a:xfrm>
            <a:custGeom>
              <a:avLst/>
              <a:gdLst/>
              <a:ahLst/>
              <a:cxnLst/>
              <a:rect l="l" t="t" r="r" b="b"/>
              <a:pathLst>
                <a:path w="7239" h="7238" extrusionOk="0">
                  <a:moveTo>
                    <a:pt x="7239" y="3619"/>
                  </a:moveTo>
                  <a:cubicBezTo>
                    <a:pt x="7239" y="5662"/>
                    <a:pt x="5663" y="7238"/>
                    <a:pt x="3620" y="7238"/>
                  </a:cubicBezTo>
                  <a:cubicBezTo>
                    <a:pt x="1577" y="7238"/>
                    <a:pt x="1" y="5604"/>
                    <a:pt x="59" y="3619"/>
                  </a:cubicBezTo>
                  <a:cubicBezTo>
                    <a:pt x="59" y="1634"/>
                    <a:pt x="1635" y="58"/>
                    <a:pt x="3620" y="58"/>
                  </a:cubicBezTo>
                  <a:cubicBezTo>
                    <a:pt x="5605" y="0"/>
                    <a:pt x="7239" y="1634"/>
                    <a:pt x="723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0" name="Google Shape;6060;p16"/>
            <p:cNvSpPr/>
            <p:nvPr/>
          </p:nvSpPr>
          <p:spPr>
            <a:xfrm>
              <a:off x="3576500" y="4103700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546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20" y="0"/>
                  </a:cubicBezTo>
                  <a:cubicBezTo>
                    <a:pt x="5604" y="0"/>
                    <a:pt x="7180" y="1518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1" name="Google Shape;6061;p16"/>
            <p:cNvSpPr/>
            <p:nvPr/>
          </p:nvSpPr>
          <p:spPr>
            <a:xfrm>
              <a:off x="2350725" y="2629850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3561" y="59"/>
                  </a:moveTo>
                  <a:cubicBezTo>
                    <a:pt x="5604" y="0"/>
                    <a:pt x="7180" y="1635"/>
                    <a:pt x="7180" y="3619"/>
                  </a:cubicBezTo>
                  <a:cubicBezTo>
                    <a:pt x="7180" y="5604"/>
                    <a:pt x="5604" y="7180"/>
                    <a:pt x="3619" y="7238"/>
                  </a:cubicBezTo>
                  <a:cubicBezTo>
                    <a:pt x="1577" y="7238"/>
                    <a:pt x="1" y="5662"/>
                    <a:pt x="1" y="3619"/>
                  </a:cubicBezTo>
                  <a:cubicBezTo>
                    <a:pt x="1" y="1635"/>
                    <a:pt x="1577" y="59"/>
                    <a:pt x="35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2" name="Google Shape;6062;p16"/>
            <p:cNvSpPr/>
            <p:nvPr/>
          </p:nvSpPr>
          <p:spPr>
            <a:xfrm>
              <a:off x="4802275" y="3613375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7180" y="3562"/>
                  </a:moveTo>
                  <a:cubicBezTo>
                    <a:pt x="7180" y="5604"/>
                    <a:pt x="5604" y="7239"/>
                    <a:pt x="3562" y="7180"/>
                  </a:cubicBezTo>
                  <a:cubicBezTo>
                    <a:pt x="1577" y="7180"/>
                    <a:pt x="1" y="5604"/>
                    <a:pt x="1" y="3620"/>
                  </a:cubicBezTo>
                  <a:cubicBezTo>
                    <a:pt x="1" y="1577"/>
                    <a:pt x="1577" y="1"/>
                    <a:pt x="3620" y="1"/>
                  </a:cubicBezTo>
                  <a:cubicBezTo>
                    <a:pt x="5604" y="1"/>
                    <a:pt x="7180" y="1577"/>
                    <a:pt x="7180" y="35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3" name="Google Shape;6063;p16"/>
            <p:cNvSpPr/>
            <p:nvPr/>
          </p:nvSpPr>
          <p:spPr>
            <a:xfrm>
              <a:off x="2839575" y="1652125"/>
              <a:ext cx="179525" cy="179525"/>
            </a:xfrm>
            <a:custGeom>
              <a:avLst/>
              <a:gdLst/>
              <a:ahLst/>
              <a:cxnLst/>
              <a:rect l="l" t="t" r="r" b="b"/>
              <a:pathLst>
                <a:path w="7181" h="7181" extrusionOk="0">
                  <a:moveTo>
                    <a:pt x="7180" y="3620"/>
                  </a:moveTo>
                  <a:cubicBezTo>
                    <a:pt x="7180" y="5605"/>
                    <a:pt x="5604" y="7181"/>
                    <a:pt x="3561" y="7181"/>
                  </a:cubicBezTo>
                  <a:cubicBezTo>
                    <a:pt x="1577" y="7122"/>
                    <a:pt x="1" y="5546"/>
                    <a:pt x="59" y="3562"/>
                  </a:cubicBezTo>
                  <a:cubicBezTo>
                    <a:pt x="59" y="1519"/>
                    <a:pt x="1635" y="1"/>
                    <a:pt x="3678" y="1"/>
                  </a:cubicBezTo>
                  <a:cubicBezTo>
                    <a:pt x="5663" y="1"/>
                    <a:pt x="7180" y="1577"/>
                    <a:pt x="7180" y="36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4" name="Google Shape;6064;p16"/>
            <p:cNvSpPr/>
            <p:nvPr/>
          </p:nvSpPr>
          <p:spPr>
            <a:xfrm>
              <a:off x="2594425" y="1894375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03" y="7180"/>
                  </a:moveTo>
                  <a:cubicBezTo>
                    <a:pt x="1518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59"/>
                  </a:cubicBezTo>
                  <a:cubicBezTo>
                    <a:pt x="5546" y="59"/>
                    <a:pt x="7122" y="1635"/>
                    <a:pt x="7122" y="3619"/>
                  </a:cubicBezTo>
                  <a:cubicBezTo>
                    <a:pt x="7122" y="5604"/>
                    <a:pt x="5487" y="7180"/>
                    <a:pt x="3503" y="71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5" name="Google Shape;6065;p16"/>
            <p:cNvSpPr/>
            <p:nvPr/>
          </p:nvSpPr>
          <p:spPr>
            <a:xfrm>
              <a:off x="2350725" y="2877925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604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19" y="0"/>
                  </a:cubicBezTo>
                  <a:cubicBezTo>
                    <a:pt x="5604" y="0"/>
                    <a:pt x="7122" y="1576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6" name="Google Shape;6066;p16"/>
            <p:cNvSpPr/>
            <p:nvPr/>
          </p:nvSpPr>
          <p:spPr>
            <a:xfrm>
              <a:off x="4555675" y="3860000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61" y="59"/>
                  </a:moveTo>
                  <a:cubicBezTo>
                    <a:pt x="5546" y="59"/>
                    <a:pt x="7122" y="1577"/>
                    <a:pt x="7122" y="3619"/>
                  </a:cubicBezTo>
                  <a:cubicBezTo>
                    <a:pt x="7122" y="5604"/>
                    <a:pt x="5546" y="7180"/>
                    <a:pt x="3503" y="7180"/>
                  </a:cubicBezTo>
                  <a:cubicBezTo>
                    <a:pt x="1518" y="7180"/>
                    <a:pt x="0" y="5604"/>
                    <a:pt x="0" y="3561"/>
                  </a:cubicBezTo>
                  <a:cubicBezTo>
                    <a:pt x="0" y="1577"/>
                    <a:pt x="1576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7" name="Google Shape;6067;p16"/>
            <p:cNvSpPr/>
            <p:nvPr/>
          </p:nvSpPr>
          <p:spPr>
            <a:xfrm>
              <a:off x="2352175" y="2389075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61" y="7121"/>
                  </a:moveTo>
                  <a:cubicBezTo>
                    <a:pt x="1577" y="7121"/>
                    <a:pt x="1" y="5545"/>
                    <a:pt x="1" y="3561"/>
                  </a:cubicBezTo>
                  <a:cubicBezTo>
                    <a:pt x="1" y="1576"/>
                    <a:pt x="1577" y="0"/>
                    <a:pt x="3561" y="0"/>
                  </a:cubicBezTo>
                  <a:cubicBezTo>
                    <a:pt x="5488" y="0"/>
                    <a:pt x="7064" y="1576"/>
                    <a:pt x="7064" y="3502"/>
                  </a:cubicBezTo>
                  <a:cubicBezTo>
                    <a:pt x="7064" y="5487"/>
                    <a:pt x="5546" y="7121"/>
                    <a:pt x="3561" y="71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8" name="Google Shape;6068;p16"/>
            <p:cNvSpPr/>
            <p:nvPr/>
          </p:nvSpPr>
          <p:spPr>
            <a:xfrm>
              <a:off x="4066825" y="410370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3561" y="0"/>
                  </a:moveTo>
                  <a:cubicBezTo>
                    <a:pt x="5545" y="0"/>
                    <a:pt x="7121" y="1576"/>
                    <a:pt x="7121" y="3561"/>
                  </a:cubicBezTo>
                  <a:cubicBezTo>
                    <a:pt x="7121" y="5546"/>
                    <a:pt x="5545" y="7122"/>
                    <a:pt x="3561" y="7122"/>
                  </a:cubicBezTo>
                  <a:cubicBezTo>
                    <a:pt x="1576" y="7122"/>
                    <a:pt x="0" y="5546"/>
                    <a:pt x="0" y="3619"/>
                  </a:cubicBezTo>
                  <a:cubicBezTo>
                    <a:pt x="0" y="1635"/>
                    <a:pt x="1576" y="0"/>
                    <a:pt x="356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9" name="Google Shape;6069;p16"/>
            <p:cNvSpPr/>
            <p:nvPr/>
          </p:nvSpPr>
          <p:spPr>
            <a:xfrm>
              <a:off x="5050350" y="214245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0"/>
                  </a:moveTo>
                  <a:cubicBezTo>
                    <a:pt x="5488" y="0"/>
                    <a:pt x="7064" y="1576"/>
                    <a:pt x="7064" y="3503"/>
                  </a:cubicBezTo>
                  <a:cubicBezTo>
                    <a:pt x="7064" y="5487"/>
                    <a:pt x="5488" y="7122"/>
                    <a:pt x="3503" y="7063"/>
                  </a:cubicBezTo>
                  <a:cubicBezTo>
                    <a:pt x="1519" y="7063"/>
                    <a:pt x="1" y="5487"/>
                    <a:pt x="1" y="3503"/>
                  </a:cubicBezTo>
                  <a:cubicBezTo>
                    <a:pt x="1" y="1576"/>
                    <a:pt x="1577" y="0"/>
                    <a:pt x="35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0" name="Google Shape;6070;p16"/>
            <p:cNvSpPr/>
            <p:nvPr/>
          </p:nvSpPr>
          <p:spPr>
            <a:xfrm>
              <a:off x="3331350" y="410370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7122"/>
                  </a:moveTo>
                  <a:cubicBezTo>
                    <a:pt x="1576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0"/>
                  </a:cubicBezTo>
                  <a:cubicBezTo>
                    <a:pt x="5487" y="59"/>
                    <a:pt x="7063" y="1635"/>
                    <a:pt x="7063" y="3619"/>
                  </a:cubicBezTo>
                  <a:cubicBezTo>
                    <a:pt x="7063" y="5546"/>
                    <a:pt x="5487" y="7122"/>
                    <a:pt x="3503" y="71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1" name="Google Shape;6071;p16"/>
            <p:cNvSpPr/>
            <p:nvPr/>
          </p:nvSpPr>
          <p:spPr>
            <a:xfrm>
              <a:off x="4313425" y="1406975"/>
              <a:ext cx="178075" cy="176600"/>
            </a:xfrm>
            <a:custGeom>
              <a:avLst/>
              <a:gdLst/>
              <a:ahLst/>
              <a:cxnLst/>
              <a:rect l="l" t="t" r="r" b="b"/>
              <a:pathLst>
                <a:path w="7123" h="7064" extrusionOk="0">
                  <a:moveTo>
                    <a:pt x="1" y="3503"/>
                  </a:moveTo>
                  <a:cubicBezTo>
                    <a:pt x="1" y="1577"/>
                    <a:pt x="1577" y="1"/>
                    <a:pt x="3561" y="1"/>
                  </a:cubicBezTo>
                  <a:cubicBezTo>
                    <a:pt x="5546" y="1"/>
                    <a:pt x="7122" y="1577"/>
                    <a:pt x="7122" y="3561"/>
                  </a:cubicBezTo>
                  <a:cubicBezTo>
                    <a:pt x="7064" y="5488"/>
                    <a:pt x="5488" y="7064"/>
                    <a:pt x="3503" y="7064"/>
                  </a:cubicBezTo>
                  <a:cubicBezTo>
                    <a:pt x="1577" y="7064"/>
                    <a:pt x="1" y="5429"/>
                    <a:pt x="1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2" name="Google Shape;6072;p16"/>
            <p:cNvSpPr/>
            <p:nvPr/>
          </p:nvSpPr>
          <p:spPr>
            <a:xfrm>
              <a:off x="2352175" y="3126000"/>
              <a:ext cx="176600" cy="176575"/>
            </a:xfrm>
            <a:custGeom>
              <a:avLst/>
              <a:gdLst/>
              <a:ahLst/>
              <a:cxnLst/>
              <a:rect l="l" t="t" r="r" b="b"/>
              <a:pathLst>
                <a:path w="7064" h="7063" extrusionOk="0">
                  <a:moveTo>
                    <a:pt x="3561" y="7063"/>
                  </a:moveTo>
                  <a:cubicBezTo>
                    <a:pt x="1635" y="7063"/>
                    <a:pt x="1" y="5487"/>
                    <a:pt x="1" y="3561"/>
                  </a:cubicBezTo>
                  <a:cubicBezTo>
                    <a:pt x="1" y="1635"/>
                    <a:pt x="1577" y="0"/>
                    <a:pt x="3503" y="0"/>
                  </a:cubicBezTo>
                  <a:cubicBezTo>
                    <a:pt x="5429" y="0"/>
                    <a:pt x="7064" y="1576"/>
                    <a:pt x="7064" y="3502"/>
                  </a:cubicBezTo>
                  <a:cubicBezTo>
                    <a:pt x="7064" y="5429"/>
                    <a:pt x="5488" y="7063"/>
                    <a:pt x="3561" y="70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3" name="Google Shape;6073;p16"/>
            <p:cNvSpPr/>
            <p:nvPr/>
          </p:nvSpPr>
          <p:spPr>
            <a:xfrm>
              <a:off x="2841050" y="3861450"/>
              <a:ext cx="178050" cy="178075"/>
            </a:xfrm>
            <a:custGeom>
              <a:avLst/>
              <a:gdLst/>
              <a:ahLst/>
              <a:cxnLst/>
              <a:rect l="l" t="t" r="r" b="b"/>
              <a:pathLst>
                <a:path w="7122" h="7123" extrusionOk="0">
                  <a:moveTo>
                    <a:pt x="3502" y="1"/>
                  </a:moveTo>
                  <a:cubicBezTo>
                    <a:pt x="5428" y="1"/>
                    <a:pt x="7063" y="1577"/>
                    <a:pt x="7063" y="3503"/>
                  </a:cubicBezTo>
                  <a:cubicBezTo>
                    <a:pt x="7121" y="5429"/>
                    <a:pt x="5545" y="7064"/>
                    <a:pt x="3561" y="7064"/>
                  </a:cubicBezTo>
                  <a:cubicBezTo>
                    <a:pt x="1634" y="7122"/>
                    <a:pt x="58" y="5546"/>
                    <a:pt x="0" y="3561"/>
                  </a:cubicBezTo>
                  <a:cubicBezTo>
                    <a:pt x="0" y="1635"/>
                    <a:pt x="1576" y="59"/>
                    <a:pt x="35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4" name="Google Shape;6074;p16"/>
            <p:cNvSpPr/>
            <p:nvPr/>
          </p:nvSpPr>
          <p:spPr>
            <a:xfrm>
              <a:off x="2594425" y="361485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7063" y="3561"/>
                  </a:moveTo>
                  <a:cubicBezTo>
                    <a:pt x="7063" y="5487"/>
                    <a:pt x="5429" y="7121"/>
                    <a:pt x="3503" y="7063"/>
                  </a:cubicBezTo>
                  <a:cubicBezTo>
                    <a:pt x="1576" y="7063"/>
                    <a:pt x="0" y="5429"/>
                    <a:pt x="0" y="3503"/>
                  </a:cubicBezTo>
                  <a:cubicBezTo>
                    <a:pt x="59" y="1576"/>
                    <a:pt x="1635" y="0"/>
                    <a:pt x="3561" y="0"/>
                  </a:cubicBezTo>
                  <a:cubicBezTo>
                    <a:pt x="5487" y="59"/>
                    <a:pt x="7122" y="1635"/>
                    <a:pt x="7063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5" name="Google Shape;6075;p16"/>
            <p:cNvSpPr/>
            <p:nvPr/>
          </p:nvSpPr>
          <p:spPr>
            <a:xfrm>
              <a:off x="5050350" y="336822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7064" y="3503"/>
                  </a:moveTo>
                  <a:cubicBezTo>
                    <a:pt x="7064" y="5429"/>
                    <a:pt x="5429" y="7064"/>
                    <a:pt x="3503" y="7064"/>
                  </a:cubicBezTo>
                  <a:cubicBezTo>
                    <a:pt x="1635" y="7064"/>
                    <a:pt x="1" y="5487"/>
                    <a:pt x="1" y="3561"/>
                  </a:cubicBezTo>
                  <a:cubicBezTo>
                    <a:pt x="1" y="1635"/>
                    <a:pt x="1635" y="1"/>
                    <a:pt x="3562" y="1"/>
                  </a:cubicBezTo>
                  <a:cubicBezTo>
                    <a:pt x="5429" y="59"/>
                    <a:pt x="7005" y="1635"/>
                    <a:pt x="7064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6" name="Google Shape;6076;p16"/>
            <p:cNvSpPr/>
            <p:nvPr/>
          </p:nvSpPr>
          <p:spPr>
            <a:xfrm>
              <a:off x="3087650" y="140697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3561" y="1"/>
                  </a:moveTo>
                  <a:cubicBezTo>
                    <a:pt x="5487" y="1"/>
                    <a:pt x="7063" y="1635"/>
                    <a:pt x="7063" y="3503"/>
                  </a:cubicBezTo>
                  <a:cubicBezTo>
                    <a:pt x="7063" y="5429"/>
                    <a:pt x="5429" y="7064"/>
                    <a:pt x="3503" y="7005"/>
                  </a:cubicBezTo>
                  <a:cubicBezTo>
                    <a:pt x="1577" y="6947"/>
                    <a:pt x="1" y="5371"/>
                    <a:pt x="59" y="3503"/>
                  </a:cubicBezTo>
                  <a:cubicBezTo>
                    <a:pt x="59" y="1577"/>
                    <a:pt x="1693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7" name="Google Shape;6077;p16"/>
            <p:cNvSpPr/>
            <p:nvPr/>
          </p:nvSpPr>
          <p:spPr>
            <a:xfrm>
              <a:off x="4316350" y="4106625"/>
              <a:ext cx="172225" cy="173675"/>
            </a:xfrm>
            <a:custGeom>
              <a:avLst/>
              <a:gdLst/>
              <a:ahLst/>
              <a:cxnLst/>
              <a:rect l="l" t="t" r="r" b="b"/>
              <a:pathLst>
                <a:path w="6889" h="6947" extrusionOk="0">
                  <a:moveTo>
                    <a:pt x="6888" y="3502"/>
                  </a:moveTo>
                  <a:cubicBezTo>
                    <a:pt x="6888" y="5429"/>
                    <a:pt x="5312" y="6946"/>
                    <a:pt x="3386" y="6888"/>
                  </a:cubicBezTo>
                  <a:cubicBezTo>
                    <a:pt x="1460" y="6888"/>
                    <a:pt x="1" y="5370"/>
                    <a:pt x="1" y="3444"/>
                  </a:cubicBezTo>
                  <a:cubicBezTo>
                    <a:pt x="1" y="1518"/>
                    <a:pt x="1577" y="0"/>
                    <a:pt x="3503" y="0"/>
                  </a:cubicBezTo>
                  <a:cubicBezTo>
                    <a:pt x="5371" y="59"/>
                    <a:pt x="6888" y="1576"/>
                    <a:pt x="6888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8" name="Google Shape;6078;p16"/>
            <p:cNvSpPr/>
            <p:nvPr/>
          </p:nvSpPr>
          <p:spPr>
            <a:xfrm>
              <a:off x="2353650" y="2145375"/>
              <a:ext cx="172200" cy="172200"/>
            </a:xfrm>
            <a:custGeom>
              <a:avLst/>
              <a:gdLst/>
              <a:ahLst/>
              <a:cxnLst/>
              <a:rect l="l" t="t" r="r" b="b"/>
              <a:pathLst>
                <a:path w="6888" h="6888" extrusionOk="0">
                  <a:moveTo>
                    <a:pt x="6888" y="3444"/>
                  </a:moveTo>
                  <a:cubicBezTo>
                    <a:pt x="6888" y="5370"/>
                    <a:pt x="5429" y="6830"/>
                    <a:pt x="3502" y="6888"/>
                  </a:cubicBezTo>
                  <a:cubicBezTo>
                    <a:pt x="1518" y="6888"/>
                    <a:pt x="0" y="5370"/>
                    <a:pt x="59" y="3386"/>
                  </a:cubicBezTo>
                  <a:cubicBezTo>
                    <a:pt x="59" y="1459"/>
                    <a:pt x="1576" y="0"/>
                    <a:pt x="3502" y="0"/>
                  </a:cubicBezTo>
                  <a:cubicBezTo>
                    <a:pt x="5370" y="0"/>
                    <a:pt x="6888" y="1518"/>
                    <a:pt x="6888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9" name="Google Shape;6079;p16"/>
            <p:cNvSpPr/>
            <p:nvPr/>
          </p:nvSpPr>
          <p:spPr>
            <a:xfrm>
              <a:off x="4805200" y="1656525"/>
              <a:ext cx="172225" cy="170750"/>
            </a:xfrm>
            <a:custGeom>
              <a:avLst/>
              <a:gdLst/>
              <a:ahLst/>
              <a:cxnLst/>
              <a:rect l="l" t="t" r="r" b="b"/>
              <a:pathLst>
                <a:path w="6889" h="6830" extrusionOk="0">
                  <a:moveTo>
                    <a:pt x="6888" y="3386"/>
                  </a:moveTo>
                  <a:cubicBezTo>
                    <a:pt x="6888" y="5312"/>
                    <a:pt x="5371" y="6829"/>
                    <a:pt x="3503" y="6829"/>
                  </a:cubicBezTo>
                  <a:cubicBezTo>
                    <a:pt x="1518" y="6829"/>
                    <a:pt x="1" y="5312"/>
                    <a:pt x="59" y="3386"/>
                  </a:cubicBezTo>
                  <a:cubicBezTo>
                    <a:pt x="59" y="1459"/>
                    <a:pt x="1577" y="0"/>
                    <a:pt x="3503" y="0"/>
                  </a:cubicBezTo>
                  <a:cubicBezTo>
                    <a:pt x="5371" y="0"/>
                    <a:pt x="6888" y="1518"/>
                    <a:pt x="6888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0" name="Google Shape;6080;p16"/>
            <p:cNvSpPr/>
            <p:nvPr/>
          </p:nvSpPr>
          <p:spPr>
            <a:xfrm>
              <a:off x="3090575" y="4108075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6830" y="3444"/>
                  </a:moveTo>
                  <a:cubicBezTo>
                    <a:pt x="6830" y="5312"/>
                    <a:pt x="5312" y="6830"/>
                    <a:pt x="3386" y="6830"/>
                  </a:cubicBezTo>
                  <a:cubicBezTo>
                    <a:pt x="1518" y="6771"/>
                    <a:pt x="0" y="5254"/>
                    <a:pt x="59" y="3328"/>
                  </a:cubicBezTo>
                  <a:cubicBezTo>
                    <a:pt x="59" y="1460"/>
                    <a:pt x="1576" y="1"/>
                    <a:pt x="3444" y="1"/>
                  </a:cubicBezTo>
                  <a:cubicBezTo>
                    <a:pt x="5370" y="1"/>
                    <a:pt x="6830" y="1518"/>
                    <a:pt x="6830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1" name="Google Shape;6081;p16"/>
            <p:cNvSpPr/>
            <p:nvPr/>
          </p:nvSpPr>
          <p:spPr>
            <a:xfrm>
              <a:off x="2355100" y="3371150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3444" y="6830"/>
                  </a:moveTo>
                  <a:cubicBezTo>
                    <a:pt x="1518" y="6830"/>
                    <a:pt x="1" y="5312"/>
                    <a:pt x="1" y="3444"/>
                  </a:cubicBezTo>
                  <a:cubicBezTo>
                    <a:pt x="1" y="1518"/>
                    <a:pt x="1518" y="59"/>
                    <a:pt x="3386" y="0"/>
                  </a:cubicBezTo>
                  <a:cubicBezTo>
                    <a:pt x="5312" y="0"/>
                    <a:pt x="6830" y="1518"/>
                    <a:pt x="6830" y="3444"/>
                  </a:cubicBezTo>
                  <a:cubicBezTo>
                    <a:pt x="6830" y="5312"/>
                    <a:pt x="5312" y="6830"/>
                    <a:pt x="3444" y="68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2" name="Google Shape;6082;p16"/>
            <p:cNvSpPr/>
            <p:nvPr/>
          </p:nvSpPr>
          <p:spPr>
            <a:xfrm>
              <a:off x="5053275" y="1903125"/>
              <a:ext cx="170750" cy="170775"/>
            </a:xfrm>
            <a:custGeom>
              <a:avLst/>
              <a:gdLst/>
              <a:ahLst/>
              <a:cxnLst/>
              <a:rect l="l" t="t" r="r" b="b"/>
              <a:pathLst>
                <a:path w="6830" h="6831" extrusionOk="0">
                  <a:moveTo>
                    <a:pt x="3445" y="1"/>
                  </a:moveTo>
                  <a:cubicBezTo>
                    <a:pt x="5312" y="59"/>
                    <a:pt x="6830" y="1577"/>
                    <a:pt x="6772" y="3445"/>
                  </a:cubicBezTo>
                  <a:cubicBezTo>
                    <a:pt x="6772" y="5312"/>
                    <a:pt x="5254" y="6830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59" y="1518"/>
                    <a:pt x="1577" y="1"/>
                    <a:pt x="344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3" name="Google Shape;6083;p16"/>
            <p:cNvSpPr/>
            <p:nvPr/>
          </p:nvSpPr>
          <p:spPr>
            <a:xfrm>
              <a:off x="4564425" y="140990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2" y="3386"/>
                  </a:moveTo>
                  <a:cubicBezTo>
                    <a:pt x="6772" y="5195"/>
                    <a:pt x="5254" y="6771"/>
                    <a:pt x="3386" y="6771"/>
                  </a:cubicBezTo>
                  <a:cubicBezTo>
                    <a:pt x="1577" y="6771"/>
                    <a:pt x="1" y="5254"/>
                    <a:pt x="1" y="3444"/>
                  </a:cubicBezTo>
                  <a:cubicBezTo>
                    <a:pt x="1" y="1576"/>
                    <a:pt x="1518" y="59"/>
                    <a:pt x="3328" y="0"/>
                  </a:cubicBezTo>
                  <a:cubicBezTo>
                    <a:pt x="5196" y="0"/>
                    <a:pt x="6772" y="1518"/>
                    <a:pt x="6772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4" name="Google Shape;6084;p16"/>
            <p:cNvSpPr/>
            <p:nvPr/>
          </p:nvSpPr>
          <p:spPr>
            <a:xfrm>
              <a:off x="5296975" y="2635675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1" y="3386"/>
                  </a:moveTo>
                  <a:cubicBezTo>
                    <a:pt x="6771" y="5196"/>
                    <a:pt x="5254" y="6772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1" y="1577"/>
                    <a:pt x="1518" y="59"/>
                    <a:pt x="3328" y="1"/>
                  </a:cubicBezTo>
                  <a:cubicBezTo>
                    <a:pt x="5137" y="1"/>
                    <a:pt x="6713" y="1518"/>
                    <a:pt x="6771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5" name="Google Shape;6085;p16"/>
            <p:cNvSpPr/>
            <p:nvPr/>
          </p:nvSpPr>
          <p:spPr>
            <a:xfrm>
              <a:off x="4806675" y="3865850"/>
              <a:ext cx="170750" cy="169275"/>
            </a:xfrm>
            <a:custGeom>
              <a:avLst/>
              <a:gdLst/>
              <a:ahLst/>
              <a:cxnLst/>
              <a:rect l="l" t="t" r="r" b="b"/>
              <a:pathLst>
                <a:path w="6830" h="6771" extrusionOk="0">
                  <a:moveTo>
                    <a:pt x="3444" y="6771"/>
                  </a:moveTo>
                  <a:cubicBezTo>
                    <a:pt x="1576" y="6771"/>
                    <a:pt x="58" y="5253"/>
                    <a:pt x="0" y="3385"/>
                  </a:cubicBezTo>
                  <a:cubicBezTo>
                    <a:pt x="0" y="1518"/>
                    <a:pt x="1576" y="0"/>
                    <a:pt x="3444" y="0"/>
                  </a:cubicBezTo>
                  <a:cubicBezTo>
                    <a:pt x="5253" y="0"/>
                    <a:pt x="6771" y="1518"/>
                    <a:pt x="6771" y="3327"/>
                  </a:cubicBezTo>
                  <a:cubicBezTo>
                    <a:pt x="6829" y="5195"/>
                    <a:pt x="5253" y="6713"/>
                    <a:pt x="3444" y="677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6" name="Google Shape;6086;p16"/>
            <p:cNvSpPr/>
            <p:nvPr/>
          </p:nvSpPr>
          <p:spPr>
            <a:xfrm>
              <a:off x="5296975" y="2882300"/>
              <a:ext cx="169300" cy="170750"/>
            </a:xfrm>
            <a:custGeom>
              <a:avLst/>
              <a:gdLst/>
              <a:ahLst/>
              <a:cxnLst/>
              <a:rect l="l" t="t" r="r" b="b"/>
              <a:pathLst>
                <a:path w="6772" h="6830" extrusionOk="0">
                  <a:moveTo>
                    <a:pt x="6713" y="3444"/>
                  </a:moveTo>
                  <a:cubicBezTo>
                    <a:pt x="6713" y="5254"/>
                    <a:pt x="5137" y="6830"/>
                    <a:pt x="3328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9"/>
                  </a:cubicBezTo>
                  <a:cubicBezTo>
                    <a:pt x="5254" y="59"/>
                    <a:pt x="6771" y="1635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7" name="Google Shape;6087;p16"/>
            <p:cNvSpPr/>
            <p:nvPr/>
          </p:nvSpPr>
          <p:spPr>
            <a:xfrm>
              <a:off x="3827500" y="1167650"/>
              <a:ext cx="170750" cy="169300"/>
            </a:xfrm>
            <a:custGeom>
              <a:avLst/>
              <a:gdLst/>
              <a:ahLst/>
              <a:cxnLst/>
              <a:rect l="l" t="t" r="r" b="b"/>
              <a:pathLst>
                <a:path w="6830" h="6772" extrusionOk="0">
                  <a:moveTo>
                    <a:pt x="3386" y="6772"/>
                  </a:moveTo>
                  <a:cubicBezTo>
                    <a:pt x="1518" y="6714"/>
                    <a:pt x="0" y="5138"/>
                    <a:pt x="59" y="3328"/>
                  </a:cubicBezTo>
                  <a:cubicBezTo>
                    <a:pt x="59" y="1519"/>
                    <a:pt x="1635" y="1"/>
                    <a:pt x="3444" y="1"/>
                  </a:cubicBezTo>
                  <a:cubicBezTo>
                    <a:pt x="5254" y="1"/>
                    <a:pt x="6830" y="1635"/>
                    <a:pt x="6771" y="3445"/>
                  </a:cubicBezTo>
                  <a:cubicBezTo>
                    <a:pt x="6713" y="5254"/>
                    <a:pt x="5195" y="6772"/>
                    <a:pt x="3386" y="67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8" name="Google Shape;6088;p16"/>
            <p:cNvSpPr/>
            <p:nvPr/>
          </p:nvSpPr>
          <p:spPr>
            <a:xfrm>
              <a:off x="2603175" y="1656525"/>
              <a:ext cx="167850" cy="170750"/>
            </a:xfrm>
            <a:custGeom>
              <a:avLst/>
              <a:gdLst/>
              <a:ahLst/>
              <a:cxnLst/>
              <a:rect l="l" t="t" r="r" b="b"/>
              <a:pathLst>
                <a:path w="6714" h="6830" extrusionOk="0">
                  <a:moveTo>
                    <a:pt x="6713" y="3444"/>
                  </a:moveTo>
                  <a:cubicBezTo>
                    <a:pt x="6713" y="5253"/>
                    <a:pt x="5137" y="6829"/>
                    <a:pt x="3269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8"/>
                  </a:cubicBezTo>
                  <a:cubicBezTo>
                    <a:pt x="5254" y="58"/>
                    <a:pt x="6713" y="1634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9" name="Google Shape;6089;p16"/>
            <p:cNvSpPr/>
            <p:nvPr/>
          </p:nvSpPr>
          <p:spPr>
            <a:xfrm>
              <a:off x="3580875" y="116765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3445" y="6714"/>
                  </a:moveTo>
                  <a:cubicBezTo>
                    <a:pt x="1577" y="6772"/>
                    <a:pt x="1" y="5196"/>
                    <a:pt x="59" y="3328"/>
                  </a:cubicBezTo>
                  <a:cubicBezTo>
                    <a:pt x="59" y="1519"/>
                    <a:pt x="1577" y="1"/>
                    <a:pt x="3386" y="1"/>
                  </a:cubicBezTo>
                  <a:cubicBezTo>
                    <a:pt x="5254" y="1"/>
                    <a:pt x="6772" y="1577"/>
                    <a:pt x="6772" y="3386"/>
                  </a:cubicBezTo>
                  <a:cubicBezTo>
                    <a:pt x="6772" y="5196"/>
                    <a:pt x="5196" y="6714"/>
                    <a:pt x="3445" y="67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0" name="Google Shape;6090;p16"/>
            <p:cNvSpPr/>
            <p:nvPr/>
          </p:nvSpPr>
          <p:spPr>
            <a:xfrm>
              <a:off x="5054750" y="3620675"/>
              <a:ext cx="166375" cy="166375"/>
            </a:xfrm>
            <a:custGeom>
              <a:avLst/>
              <a:gdLst/>
              <a:ahLst/>
              <a:cxnLst/>
              <a:rect l="l" t="t" r="r" b="b"/>
              <a:pathLst>
                <a:path w="6655" h="6655" extrusionOk="0">
                  <a:moveTo>
                    <a:pt x="6654" y="3328"/>
                  </a:moveTo>
                  <a:cubicBezTo>
                    <a:pt x="6654" y="5196"/>
                    <a:pt x="5137" y="6655"/>
                    <a:pt x="3327" y="6655"/>
                  </a:cubicBezTo>
                  <a:cubicBezTo>
                    <a:pt x="1459" y="6597"/>
                    <a:pt x="0" y="5079"/>
                    <a:pt x="0" y="3270"/>
                  </a:cubicBezTo>
                  <a:cubicBezTo>
                    <a:pt x="58" y="1460"/>
                    <a:pt x="1518" y="1"/>
                    <a:pt x="3327" y="1"/>
                  </a:cubicBezTo>
                  <a:cubicBezTo>
                    <a:pt x="5195" y="1"/>
                    <a:pt x="6654" y="1518"/>
                    <a:pt x="6654" y="33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1" name="Google Shape;6091;p16"/>
            <p:cNvSpPr/>
            <p:nvPr/>
          </p:nvSpPr>
          <p:spPr>
            <a:xfrm>
              <a:off x="5296975" y="2391975"/>
              <a:ext cx="169300" cy="170775"/>
            </a:xfrm>
            <a:custGeom>
              <a:avLst/>
              <a:gdLst/>
              <a:ahLst/>
              <a:cxnLst/>
              <a:rect l="l" t="t" r="r" b="b"/>
              <a:pathLst>
                <a:path w="6772" h="6831" extrusionOk="0">
                  <a:moveTo>
                    <a:pt x="3269" y="6772"/>
                  </a:moveTo>
                  <a:cubicBezTo>
                    <a:pt x="1401" y="6655"/>
                    <a:pt x="1" y="5137"/>
                    <a:pt x="59" y="3328"/>
                  </a:cubicBezTo>
                  <a:cubicBezTo>
                    <a:pt x="176" y="1460"/>
                    <a:pt x="1693" y="1"/>
                    <a:pt x="3503" y="118"/>
                  </a:cubicBezTo>
                  <a:cubicBezTo>
                    <a:pt x="5371" y="234"/>
                    <a:pt x="6771" y="1694"/>
                    <a:pt x="6713" y="3503"/>
                  </a:cubicBezTo>
                  <a:cubicBezTo>
                    <a:pt x="6596" y="5371"/>
                    <a:pt x="5079" y="6830"/>
                    <a:pt x="3269" y="67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2" name="Google Shape;6092;p16"/>
            <p:cNvSpPr/>
            <p:nvPr/>
          </p:nvSpPr>
          <p:spPr>
            <a:xfrm>
              <a:off x="4562975" y="4111000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8"/>
                    <a:pt x="5137" y="6538"/>
                    <a:pt x="3327" y="6538"/>
                  </a:cubicBezTo>
                  <a:cubicBezTo>
                    <a:pt x="1459" y="6596"/>
                    <a:pt x="0" y="5137"/>
                    <a:pt x="0" y="3269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137" y="0"/>
                    <a:pt x="6538" y="1460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3" name="Google Shape;6093;p16"/>
            <p:cNvSpPr/>
            <p:nvPr/>
          </p:nvSpPr>
          <p:spPr>
            <a:xfrm>
              <a:off x="4072650" y="1169125"/>
              <a:ext cx="166375" cy="164925"/>
            </a:xfrm>
            <a:custGeom>
              <a:avLst/>
              <a:gdLst/>
              <a:ahLst/>
              <a:cxnLst/>
              <a:rect l="l" t="t" r="r" b="b"/>
              <a:pathLst>
                <a:path w="6655" h="6597" extrusionOk="0">
                  <a:moveTo>
                    <a:pt x="3328" y="0"/>
                  </a:moveTo>
                  <a:cubicBezTo>
                    <a:pt x="5196" y="0"/>
                    <a:pt x="6655" y="1518"/>
                    <a:pt x="6597" y="3327"/>
                  </a:cubicBezTo>
                  <a:cubicBezTo>
                    <a:pt x="6597" y="5195"/>
                    <a:pt x="5137" y="6596"/>
                    <a:pt x="3328" y="6596"/>
                  </a:cubicBezTo>
                  <a:cubicBezTo>
                    <a:pt x="1460" y="6596"/>
                    <a:pt x="1" y="5137"/>
                    <a:pt x="1" y="3269"/>
                  </a:cubicBezTo>
                  <a:cubicBezTo>
                    <a:pt x="59" y="1460"/>
                    <a:pt x="1518" y="0"/>
                    <a:pt x="33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4" name="Google Shape;6094;p16"/>
            <p:cNvSpPr/>
            <p:nvPr/>
          </p:nvSpPr>
          <p:spPr>
            <a:xfrm>
              <a:off x="2846875" y="1411350"/>
              <a:ext cx="166375" cy="167850"/>
            </a:xfrm>
            <a:custGeom>
              <a:avLst/>
              <a:gdLst/>
              <a:ahLst/>
              <a:cxnLst/>
              <a:rect l="l" t="t" r="r" b="b"/>
              <a:pathLst>
                <a:path w="6655" h="6714" extrusionOk="0">
                  <a:moveTo>
                    <a:pt x="6596" y="3386"/>
                  </a:moveTo>
                  <a:cubicBezTo>
                    <a:pt x="6596" y="5254"/>
                    <a:pt x="5079" y="6713"/>
                    <a:pt x="3269" y="6655"/>
                  </a:cubicBezTo>
                  <a:cubicBezTo>
                    <a:pt x="1401" y="6597"/>
                    <a:pt x="0" y="5137"/>
                    <a:pt x="0" y="3328"/>
                  </a:cubicBezTo>
                  <a:cubicBezTo>
                    <a:pt x="59" y="1460"/>
                    <a:pt x="1576" y="1"/>
                    <a:pt x="3386" y="59"/>
                  </a:cubicBezTo>
                  <a:cubicBezTo>
                    <a:pt x="5195" y="59"/>
                    <a:pt x="6655" y="1577"/>
                    <a:pt x="6596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5" name="Google Shape;6095;p16"/>
            <p:cNvSpPr/>
            <p:nvPr/>
          </p:nvSpPr>
          <p:spPr>
            <a:xfrm>
              <a:off x="5299900" y="3131825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9"/>
                    <a:pt x="5137" y="6538"/>
                    <a:pt x="3327" y="6597"/>
                  </a:cubicBezTo>
                  <a:cubicBezTo>
                    <a:pt x="1460" y="6597"/>
                    <a:pt x="0" y="5137"/>
                    <a:pt x="0" y="3269"/>
                  </a:cubicBezTo>
                  <a:cubicBezTo>
                    <a:pt x="0" y="1460"/>
                    <a:pt x="1401" y="1"/>
                    <a:pt x="3211" y="1"/>
                  </a:cubicBezTo>
                  <a:cubicBezTo>
                    <a:pt x="5078" y="1"/>
                    <a:pt x="6538" y="1402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6" name="Google Shape;6096;p16"/>
            <p:cNvSpPr/>
            <p:nvPr/>
          </p:nvSpPr>
          <p:spPr>
            <a:xfrm>
              <a:off x="2358025" y="1901675"/>
              <a:ext cx="164925" cy="164925"/>
            </a:xfrm>
            <a:custGeom>
              <a:avLst/>
              <a:gdLst/>
              <a:ahLst/>
              <a:cxnLst/>
              <a:rect l="l" t="t" r="r" b="b"/>
              <a:pathLst>
                <a:path w="6597" h="6597" extrusionOk="0">
                  <a:moveTo>
                    <a:pt x="3327" y="6596"/>
                  </a:moveTo>
                  <a:cubicBezTo>
                    <a:pt x="1518" y="6596"/>
                    <a:pt x="59" y="5195"/>
                    <a:pt x="0" y="3327"/>
                  </a:cubicBezTo>
                  <a:cubicBezTo>
                    <a:pt x="0" y="1518"/>
                    <a:pt x="1401" y="59"/>
                    <a:pt x="3269" y="59"/>
                  </a:cubicBezTo>
                  <a:cubicBezTo>
                    <a:pt x="5079" y="0"/>
                    <a:pt x="6538" y="1460"/>
                    <a:pt x="6538" y="3269"/>
                  </a:cubicBezTo>
                  <a:cubicBezTo>
                    <a:pt x="6596" y="5137"/>
                    <a:pt x="5137" y="6538"/>
                    <a:pt x="3327" y="659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7" name="Google Shape;6097;p16"/>
            <p:cNvSpPr/>
            <p:nvPr/>
          </p:nvSpPr>
          <p:spPr>
            <a:xfrm>
              <a:off x="3337175" y="1170575"/>
              <a:ext cx="164925" cy="163475"/>
            </a:xfrm>
            <a:custGeom>
              <a:avLst/>
              <a:gdLst/>
              <a:ahLst/>
              <a:cxnLst/>
              <a:rect l="l" t="t" r="r" b="b"/>
              <a:pathLst>
                <a:path w="6597" h="6539" extrusionOk="0">
                  <a:moveTo>
                    <a:pt x="3270" y="1"/>
                  </a:moveTo>
                  <a:cubicBezTo>
                    <a:pt x="5079" y="1"/>
                    <a:pt x="6538" y="1402"/>
                    <a:pt x="6538" y="3211"/>
                  </a:cubicBezTo>
                  <a:cubicBezTo>
                    <a:pt x="6597" y="5079"/>
                    <a:pt x="5138" y="6538"/>
                    <a:pt x="3328" y="6538"/>
                  </a:cubicBezTo>
                  <a:cubicBezTo>
                    <a:pt x="1460" y="6538"/>
                    <a:pt x="59" y="5137"/>
                    <a:pt x="1" y="3269"/>
                  </a:cubicBezTo>
                  <a:cubicBezTo>
                    <a:pt x="1" y="1460"/>
                    <a:pt x="1402" y="1"/>
                    <a:pt x="32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8" name="Google Shape;6098;p16"/>
            <p:cNvSpPr/>
            <p:nvPr/>
          </p:nvSpPr>
          <p:spPr>
            <a:xfrm>
              <a:off x="2601725" y="3864375"/>
              <a:ext cx="163450" cy="163475"/>
            </a:xfrm>
            <a:custGeom>
              <a:avLst/>
              <a:gdLst/>
              <a:ahLst/>
              <a:cxnLst/>
              <a:rect l="l" t="t" r="r" b="b"/>
              <a:pathLst>
                <a:path w="6538" h="6539" extrusionOk="0">
                  <a:moveTo>
                    <a:pt x="3269" y="1"/>
                  </a:moveTo>
                  <a:cubicBezTo>
                    <a:pt x="5137" y="1"/>
                    <a:pt x="6538" y="1460"/>
                    <a:pt x="6538" y="3328"/>
                  </a:cubicBezTo>
                  <a:cubicBezTo>
                    <a:pt x="6538" y="5137"/>
                    <a:pt x="5078" y="6538"/>
                    <a:pt x="3211" y="6538"/>
                  </a:cubicBezTo>
                  <a:cubicBezTo>
                    <a:pt x="1401" y="6538"/>
                    <a:pt x="0" y="5079"/>
                    <a:pt x="0" y="3269"/>
                  </a:cubicBezTo>
                  <a:cubicBezTo>
                    <a:pt x="0" y="1402"/>
                    <a:pt x="1460" y="1"/>
                    <a:pt x="32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9" name="Google Shape;6099;p16"/>
            <p:cNvSpPr/>
            <p:nvPr/>
          </p:nvSpPr>
          <p:spPr>
            <a:xfrm>
              <a:off x="2112875" y="28866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5020"/>
                    <a:pt x="5020" y="6480"/>
                    <a:pt x="3269" y="6480"/>
                  </a:cubicBezTo>
                  <a:cubicBezTo>
                    <a:pt x="1401" y="6480"/>
                    <a:pt x="0" y="5020"/>
                    <a:pt x="0" y="3211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020" y="0"/>
                    <a:pt x="6479" y="1460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0" name="Google Shape;6100;p16"/>
            <p:cNvSpPr/>
            <p:nvPr/>
          </p:nvSpPr>
          <p:spPr>
            <a:xfrm>
              <a:off x="3585250" y="4357600"/>
              <a:ext cx="162025" cy="163475"/>
            </a:xfrm>
            <a:custGeom>
              <a:avLst/>
              <a:gdLst/>
              <a:ahLst/>
              <a:cxnLst/>
              <a:rect l="l" t="t" r="r" b="b"/>
              <a:pathLst>
                <a:path w="6481" h="6539" extrusionOk="0">
                  <a:moveTo>
                    <a:pt x="3211" y="6538"/>
                  </a:moveTo>
                  <a:cubicBezTo>
                    <a:pt x="1460" y="6538"/>
                    <a:pt x="1" y="5079"/>
                    <a:pt x="1" y="3270"/>
                  </a:cubicBezTo>
                  <a:cubicBezTo>
                    <a:pt x="1" y="1460"/>
                    <a:pt x="1460" y="1"/>
                    <a:pt x="3270" y="59"/>
                  </a:cubicBezTo>
                  <a:cubicBezTo>
                    <a:pt x="5021" y="59"/>
                    <a:pt x="6480" y="1518"/>
                    <a:pt x="6480" y="3328"/>
                  </a:cubicBezTo>
                  <a:cubicBezTo>
                    <a:pt x="6480" y="5079"/>
                    <a:pt x="5021" y="6538"/>
                    <a:pt x="3211" y="653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1" name="Google Shape;6101;p16"/>
            <p:cNvSpPr/>
            <p:nvPr/>
          </p:nvSpPr>
          <p:spPr>
            <a:xfrm>
              <a:off x="383187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5020" y="0"/>
                    <a:pt x="6480" y="1401"/>
                    <a:pt x="6480" y="3269"/>
                  </a:cubicBezTo>
                  <a:cubicBezTo>
                    <a:pt x="6480" y="5020"/>
                    <a:pt x="5020" y="6479"/>
                    <a:pt x="3269" y="6479"/>
                  </a:cubicBezTo>
                  <a:cubicBezTo>
                    <a:pt x="1460" y="6479"/>
                    <a:pt x="1" y="5020"/>
                    <a:pt x="1" y="3211"/>
                  </a:cubicBezTo>
                  <a:cubicBezTo>
                    <a:pt x="1" y="1401"/>
                    <a:pt x="1401" y="0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2" name="Google Shape;6102;p16"/>
            <p:cNvSpPr/>
            <p:nvPr/>
          </p:nvSpPr>
          <p:spPr>
            <a:xfrm>
              <a:off x="2112875" y="26400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4962"/>
                    <a:pt x="5078" y="6422"/>
                    <a:pt x="3269" y="6480"/>
                  </a:cubicBezTo>
                  <a:cubicBezTo>
                    <a:pt x="1459" y="6480"/>
                    <a:pt x="0" y="5021"/>
                    <a:pt x="0" y="3211"/>
                  </a:cubicBezTo>
                  <a:cubicBezTo>
                    <a:pt x="0" y="1460"/>
                    <a:pt x="1459" y="1"/>
                    <a:pt x="3211" y="1"/>
                  </a:cubicBezTo>
                  <a:cubicBezTo>
                    <a:pt x="5020" y="1"/>
                    <a:pt x="6479" y="1402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3" name="Google Shape;6103;p16"/>
            <p:cNvSpPr/>
            <p:nvPr/>
          </p:nvSpPr>
          <p:spPr>
            <a:xfrm>
              <a:off x="2848325" y="41124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70" y="6480"/>
                  </a:moveTo>
                  <a:cubicBezTo>
                    <a:pt x="1518" y="6480"/>
                    <a:pt x="59" y="5020"/>
                    <a:pt x="1" y="3269"/>
                  </a:cubicBezTo>
                  <a:cubicBezTo>
                    <a:pt x="1" y="1460"/>
                    <a:pt x="1460" y="1"/>
                    <a:pt x="3211" y="1"/>
                  </a:cubicBezTo>
                  <a:cubicBezTo>
                    <a:pt x="5021" y="1"/>
                    <a:pt x="6480" y="1402"/>
                    <a:pt x="6480" y="3211"/>
                  </a:cubicBezTo>
                  <a:cubicBezTo>
                    <a:pt x="6480" y="4962"/>
                    <a:pt x="5079" y="6421"/>
                    <a:pt x="3270" y="64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4" name="Google Shape;6104;p16"/>
            <p:cNvSpPr/>
            <p:nvPr/>
          </p:nvSpPr>
          <p:spPr>
            <a:xfrm>
              <a:off x="2359475" y="36221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4962" y="0"/>
                    <a:pt x="6480" y="1459"/>
                    <a:pt x="6480" y="3211"/>
                  </a:cubicBezTo>
                  <a:cubicBezTo>
                    <a:pt x="6480" y="5020"/>
                    <a:pt x="5021" y="6479"/>
                    <a:pt x="3269" y="6479"/>
                  </a:cubicBezTo>
                  <a:cubicBezTo>
                    <a:pt x="1460" y="6479"/>
                    <a:pt x="1" y="5078"/>
                    <a:pt x="1" y="3269"/>
                  </a:cubicBezTo>
                  <a:cubicBezTo>
                    <a:pt x="1" y="1518"/>
                    <a:pt x="1402" y="59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5" name="Google Shape;6105;p16"/>
            <p:cNvSpPr/>
            <p:nvPr/>
          </p:nvSpPr>
          <p:spPr>
            <a:xfrm>
              <a:off x="4320725" y="11705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80" y="3211"/>
                  </a:moveTo>
                  <a:cubicBezTo>
                    <a:pt x="6480" y="5021"/>
                    <a:pt x="5021" y="6480"/>
                    <a:pt x="3269" y="6480"/>
                  </a:cubicBezTo>
                  <a:cubicBezTo>
                    <a:pt x="1518" y="6480"/>
                    <a:pt x="59" y="5021"/>
                    <a:pt x="59" y="3269"/>
                  </a:cubicBezTo>
                  <a:cubicBezTo>
                    <a:pt x="1" y="1518"/>
                    <a:pt x="1518" y="1"/>
                    <a:pt x="3269" y="59"/>
                  </a:cubicBezTo>
                  <a:cubicBezTo>
                    <a:pt x="5021" y="59"/>
                    <a:pt x="6480" y="1518"/>
                    <a:pt x="6480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6" name="Google Shape;6106;p16"/>
            <p:cNvSpPr/>
            <p:nvPr/>
          </p:nvSpPr>
          <p:spPr>
            <a:xfrm>
              <a:off x="407412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0" y="0"/>
                  </a:moveTo>
                  <a:cubicBezTo>
                    <a:pt x="5020" y="0"/>
                    <a:pt x="6479" y="1459"/>
                    <a:pt x="6479" y="3269"/>
                  </a:cubicBezTo>
                  <a:cubicBezTo>
                    <a:pt x="6479" y="4962"/>
                    <a:pt x="5020" y="6421"/>
                    <a:pt x="3269" y="6479"/>
                  </a:cubicBezTo>
                  <a:cubicBezTo>
                    <a:pt x="1518" y="6479"/>
                    <a:pt x="0" y="4962"/>
                    <a:pt x="58" y="3211"/>
                  </a:cubicBezTo>
                  <a:cubicBezTo>
                    <a:pt x="58" y="1459"/>
                    <a:pt x="1518" y="59"/>
                    <a:pt x="321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7" name="Google Shape;6107;p16"/>
            <p:cNvSpPr/>
            <p:nvPr/>
          </p:nvSpPr>
          <p:spPr>
            <a:xfrm>
              <a:off x="5301350" y="2149750"/>
              <a:ext cx="160550" cy="162000"/>
            </a:xfrm>
            <a:custGeom>
              <a:avLst/>
              <a:gdLst/>
              <a:ahLst/>
              <a:cxnLst/>
              <a:rect l="l" t="t" r="r" b="b"/>
              <a:pathLst>
                <a:path w="6422" h="6480" extrusionOk="0">
                  <a:moveTo>
                    <a:pt x="3211" y="6479"/>
                  </a:moveTo>
                  <a:cubicBezTo>
                    <a:pt x="1460" y="6479"/>
                    <a:pt x="1" y="5020"/>
                    <a:pt x="1" y="3269"/>
                  </a:cubicBezTo>
                  <a:cubicBezTo>
                    <a:pt x="1" y="1518"/>
                    <a:pt x="1460" y="59"/>
                    <a:pt x="3153" y="59"/>
                  </a:cubicBezTo>
                  <a:cubicBezTo>
                    <a:pt x="4962" y="0"/>
                    <a:pt x="6421" y="1518"/>
                    <a:pt x="6421" y="3269"/>
                  </a:cubicBezTo>
                  <a:cubicBezTo>
                    <a:pt x="6421" y="5020"/>
                    <a:pt x="4962" y="6479"/>
                    <a:pt x="3211" y="64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8" name="Google Shape;6108;p16"/>
            <p:cNvSpPr/>
            <p:nvPr/>
          </p:nvSpPr>
          <p:spPr>
            <a:xfrm>
              <a:off x="2112875" y="2396350"/>
              <a:ext cx="162000" cy="162025"/>
            </a:xfrm>
            <a:custGeom>
              <a:avLst/>
              <a:gdLst/>
              <a:ahLst/>
              <a:cxnLst/>
              <a:rect l="l" t="t" r="r" b="b"/>
              <a:pathLst>
                <a:path w="6480" h="6481" extrusionOk="0">
                  <a:moveTo>
                    <a:pt x="6421" y="3270"/>
                  </a:moveTo>
                  <a:cubicBezTo>
                    <a:pt x="6421" y="5021"/>
                    <a:pt x="4962" y="6480"/>
                    <a:pt x="3211" y="6480"/>
                  </a:cubicBezTo>
                  <a:cubicBezTo>
                    <a:pt x="1459" y="6422"/>
                    <a:pt x="0" y="4962"/>
                    <a:pt x="0" y="3270"/>
                  </a:cubicBezTo>
                  <a:cubicBezTo>
                    <a:pt x="59" y="1519"/>
                    <a:pt x="1518" y="1"/>
                    <a:pt x="3269" y="59"/>
                  </a:cubicBezTo>
                  <a:cubicBezTo>
                    <a:pt x="5020" y="59"/>
                    <a:pt x="6479" y="1519"/>
                    <a:pt x="6421" y="32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9" name="Google Shape;6109;p16"/>
            <p:cNvSpPr/>
            <p:nvPr/>
          </p:nvSpPr>
          <p:spPr>
            <a:xfrm>
              <a:off x="5301350" y="3376975"/>
              <a:ext cx="159075" cy="160550"/>
            </a:xfrm>
            <a:custGeom>
              <a:avLst/>
              <a:gdLst/>
              <a:ahLst/>
              <a:cxnLst/>
              <a:rect l="l" t="t" r="r" b="b"/>
              <a:pathLst>
                <a:path w="6363" h="6422" extrusionOk="0">
                  <a:moveTo>
                    <a:pt x="6363" y="3211"/>
                  </a:moveTo>
                  <a:cubicBezTo>
                    <a:pt x="6363" y="4962"/>
                    <a:pt x="4904" y="6422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59" y="1402"/>
                    <a:pt x="1460" y="1"/>
                    <a:pt x="3211" y="1"/>
                  </a:cubicBezTo>
                  <a:cubicBezTo>
                    <a:pt x="4904" y="1"/>
                    <a:pt x="6363" y="1460"/>
                    <a:pt x="636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0" name="Google Shape;6110;p16"/>
            <p:cNvSpPr/>
            <p:nvPr/>
          </p:nvSpPr>
          <p:spPr>
            <a:xfrm>
              <a:off x="3340100" y="4360525"/>
              <a:ext cx="159100" cy="159075"/>
            </a:xfrm>
            <a:custGeom>
              <a:avLst/>
              <a:gdLst/>
              <a:ahLst/>
              <a:cxnLst/>
              <a:rect l="l" t="t" r="r" b="b"/>
              <a:pathLst>
                <a:path w="6364" h="6363" extrusionOk="0">
                  <a:moveTo>
                    <a:pt x="6363" y="3153"/>
                  </a:moveTo>
                  <a:cubicBezTo>
                    <a:pt x="6363" y="4904"/>
                    <a:pt x="4904" y="6363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1" y="1460"/>
                    <a:pt x="1460" y="1"/>
                    <a:pt x="3153" y="1"/>
                  </a:cubicBezTo>
                  <a:cubicBezTo>
                    <a:pt x="4904" y="1"/>
                    <a:pt x="6363" y="1460"/>
                    <a:pt x="6363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1" name="Google Shape;6111;p16"/>
            <p:cNvSpPr/>
            <p:nvPr/>
          </p:nvSpPr>
          <p:spPr>
            <a:xfrm>
              <a:off x="2114325" y="3134750"/>
              <a:ext cx="159075" cy="159075"/>
            </a:xfrm>
            <a:custGeom>
              <a:avLst/>
              <a:gdLst/>
              <a:ahLst/>
              <a:cxnLst/>
              <a:rect l="l" t="t" r="r" b="b"/>
              <a:pathLst>
                <a:path w="6363" h="6363" extrusionOk="0">
                  <a:moveTo>
                    <a:pt x="3153" y="6363"/>
                  </a:moveTo>
                  <a:cubicBezTo>
                    <a:pt x="1460" y="6363"/>
                    <a:pt x="1" y="4904"/>
                    <a:pt x="1" y="3152"/>
                  </a:cubicBezTo>
                  <a:cubicBezTo>
                    <a:pt x="1" y="1460"/>
                    <a:pt x="1460" y="0"/>
                    <a:pt x="3153" y="0"/>
                  </a:cubicBezTo>
                  <a:cubicBezTo>
                    <a:pt x="4904" y="0"/>
                    <a:pt x="6363" y="1460"/>
                    <a:pt x="6363" y="3152"/>
                  </a:cubicBezTo>
                  <a:cubicBezTo>
                    <a:pt x="6363" y="4904"/>
                    <a:pt x="4904" y="6363"/>
                    <a:pt x="3153" y="63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2" name="Google Shape;6112;p16"/>
            <p:cNvSpPr/>
            <p:nvPr/>
          </p:nvSpPr>
          <p:spPr>
            <a:xfrm>
              <a:off x="4812500" y="1415725"/>
              <a:ext cx="159075" cy="157625"/>
            </a:xfrm>
            <a:custGeom>
              <a:avLst/>
              <a:gdLst/>
              <a:ahLst/>
              <a:cxnLst/>
              <a:rect l="l" t="t" r="r" b="b"/>
              <a:pathLst>
                <a:path w="6363" h="6305" extrusionOk="0">
                  <a:moveTo>
                    <a:pt x="6305" y="3153"/>
                  </a:moveTo>
                  <a:cubicBezTo>
                    <a:pt x="6363" y="4904"/>
                    <a:pt x="4904" y="6305"/>
                    <a:pt x="3153" y="6305"/>
                  </a:cubicBezTo>
                  <a:cubicBezTo>
                    <a:pt x="1401" y="6305"/>
                    <a:pt x="1" y="4904"/>
                    <a:pt x="1" y="3211"/>
                  </a:cubicBezTo>
                  <a:cubicBezTo>
                    <a:pt x="1" y="1460"/>
                    <a:pt x="1401" y="1"/>
                    <a:pt x="3211" y="1"/>
                  </a:cubicBezTo>
                  <a:cubicBezTo>
                    <a:pt x="4904" y="1"/>
                    <a:pt x="6305" y="1402"/>
                    <a:pt x="6305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3" name="Google Shape;6113;p16"/>
            <p:cNvSpPr/>
            <p:nvPr/>
          </p:nvSpPr>
          <p:spPr>
            <a:xfrm>
              <a:off x="5059125" y="1660900"/>
              <a:ext cx="159075" cy="160525"/>
            </a:xfrm>
            <a:custGeom>
              <a:avLst/>
              <a:gdLst/>
              <a:ahLst/>
              <a:cxnLst/>
              <a:rect l="l" t="t" r="r" b="b"/>
              <a:pathLst>
                <a:path w="6363" h="6421" extrusionOk="0">
                  <a:moveTo>
                    <a:pt x="6363" y="3269"/>
                  </a:moveTo>
                  <a:cubicBezTo>
                    <a:pt x="6304" y="5020"/>
                    <a:pt x="4845" y="6421"/>
                    <a:pt x="3094" y="6363"/>
                  </a:cubicBezTo>
                  <a:cubicBezTo>
                    <a:pt x="1343" y="6363"/>
                    <a:pt x="0" y="4903"/>
                    <a:pt x="0" y="3211"/>
                  </a:cubicBezTo>
                  <a:cubicBezTo>
                    <a:pt x="59" y="1401"/>
                    <a:pt x="1518" y="0"/>
                    <a:pt x="3269" y="59"/>
                  </a:cubicBezTo>
                  <a:cubicBezTo>
                    <a:pt x="4962" y="117"/>
                    <a:pt x="6363" y="1518"/>
                    <a:pt x="6363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4" name="Google Shape;6114;p16"/>
            <p:cNvSpPr/>
            <p:nvPr/>
          </p:nvSpPr>
          <p:spPr>
            <a:xfrm>
              <a:off x="3097875" y="1172050"/>
              <a:ext cx="157625" cy="159075"/>
            </a:xfrm>
            <a:custGeom>
              <a:avLst/>
              <a:gdLst/>
              <a:ahLst/>
              <a:cxnLst/>
              <a:rect l="l" t="t" r="r" b="b"/>
              <a:pathLst>
                <a:path w="6305" h="6363" extrusionOk="0">
                  <a:moveTo>
                    <a:pt x="6304" y="3152"/>
                  </a:moveTo>
                  <a:cubicBezTo>
                    <a:pt x="6304" y="4903"/>
                    <a:pt x="4903" y="6362"/>
                    <a:pt x="3152" y="6362"/>
                  </a:cubicBezTo>
                  <a:cubicBezTo>
                    <a:pt x="1401" y="6362"/>
                    <a:pt x="0" y="4962"/>
                    <a:pt x="0" y="3210"/>
                  </a:cubicBezTo>
                  <a:cubicBezTo>
                    <a:pt x="0" y="1459"/>
                    <a:pt x="1401" y="0"/>
                    <a:pt x="3152" y="58"/>
                  </a:cubicBezTo>
                  <a:cubicBezTo>
                    <a:pt x="4903" y="58"/>
                    <a:pt x="6304" y="1459"/>
                    <a:pt x="6304" y="31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5" name="Google Shape;6115;p16"/>
            <p:cNvSpPr/>
            <p:nvPr/>
          </p:nvSpPr>
          <p:spPr>
            <a:xfrm>
              <a:off x="4323650" y="4361975"/>
              <a:ext cx="156175" cy="156175"/>
            </a:xfrm>
            <a:custGeom>
              <a:avLst/>
              <a:gdLst/>
              <a:ahLst/>
              <a:cxnLst/>
              <a:rect l="l" t="t" r="r" b="b"/>
              <a:pathLst>
                <a:path w="6247" h="6247" extrusionOk="0">
                  <a:moveTo>
                    <a:pt x="3152" y="1"/>
                  </a:moveTo>
                  <a:cubicBezTo>
                    <a:pt x="4904" y="59"/>
                    <a:pt x="6246" y="1460"/>
                    <a:pt x="6246" y="3211"/>
                  </a:cubicBezTo>
                  <a:cubicBezTo>
                    <a:pt x="6188" y="4904"/>
                    <a:pt x="4845" y="6247"/>
                    <a:pt x="3094" y="6188"/>
                  </a:cubicBezTo>
                  <a:cubicBezTo>
                    <a:pt x="1343" y="6188"/>
                    <a:pt x="0" y="4787"/>
                    <a:pt x="59" y="3036"/>
                  </a:cubicBezTo>
                  <a:cubicBezTo>
                    <a:pt x="59" y="1343"/>
                    <a:pt x="1460" y="1"/>
                    <a:pt x="31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6" name="Google Shape;6116;p16"/>
            <p:cNvSpPr/>
            <p:nvPr/>
          </p:nvSpPr>
          <p:spPr>
            <a:xfrm>
              <a:off x="2609025" y="1417200"/>
              <a:ext cx="156150" cy="154700"/>
            </a:xfrm>
            <a:custGeom>
              <a:avLst/>
              <a:gdLst/>
              <a:ahLst/>
              <a:cxnLst/>
              <a:rect l="l" t="t" r="r" b="b"/>
              <a:pathLst>
                <a:path w="6246" h="6188" extrusionOk="0">
                  <a:moveTo>
                    <a:pt x="6187" y="3094"/>
                  </a:moveTo>
                  <a:cubicBezTo>
                    <a:pt x="6246" y="4787"/>
                    <a:pt x="4845" y="6188"/>
                    <a:pt x="3152" y="6188"/>
                  </a:cubicBezTo>
                  <a:cubicBezTo>
                    <a:pt x="1459" y="6188"/>
                    <a:pt x="58" y="4845"/>
                    <a:pt x="58" y="3152"/>
                  </a:cubicBezTo>
                  <a:cubicBezTo>
                    <a:pt x="0" y="1401"/>
                    <a:pt x="1401" y="59"/>
                    <a:pt x="3094" y="0"/>
                  </a:cubicBezTo>
                  <a:cubicBezTo>
                    <a:pt x="4786" y="0"/>
                    <a:pt x="6187" y="1401"/>
                    <a:pt x="618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7" name="Google Shape;6117;p16"/>
            <p:cNvSpPr/>
            <p:nvPr/>
          </p:nvSpPr>
          <p:spPr>
            <a:xfrm>
              <a:off x="5060575" y="387312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4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4"/>
                  </a:cubicBezTo>
                  <a:cubicBezTo>
                    <a:pt x="1" y="1343"/>
                    <a:pt x="1401" y="1"/>
                    <a:pt x="3094" y="1"/>
                  </a:cubicBezTo>
                  <a:cubicBezTo>
                    <a:pt x="4845" y="1"/>
                    <a:pt x="6188" y="1402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8" name="Google Shape;6118;p16"/>
            <p:cNvSpPr/>
            <p:nvPr/>
          </p:nvSpPr>
          <p:spPr>
            <a:xfrm>
              <a:off x="2115775" y="215412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787"/>
                    <a:pt x="4846" y="6129"/>
                    <a:pt x="3153" y="6188"/>
                  </a:cubicBezTo>
                  <a:cubicBezTo>
                    <a:pt x="1402" y="6188"/>
                    <a:pt x="1" y="4787"/>
                    <a:pt x="1" y="3036"/>
                  </a:cubicBezTo>
                  <a:cubicBezTo>
                    <a:pt x="59" y="1343"/>
                    <a:pt x="1402" y="0"/>
                    <a:pt x="3153" y="0"/>
                  </a:cubicBezTo>
                  <a:cubicBezTo>
                    <a:pt x="4846" y="0"/>
                    <a:pt x="6188" y="1343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9" name="Google Shape;6119;p16"/>
            <p:cNvSpPr/>
            <p:nvPr/>
          </p:nvSpPr>
          <p:spPr>
            <a:xfrm>
              <a:off x="4813950" y="411537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845"/>
                    <a:pt x="4787" y="6188"/>
                    <a:pt x="3095" y="6188"/>
                  </a:cubicBezTo>
                  <a:cubicBezTo>
                    <a:pt x="1402" y="6188"/>
                    <a:pt x="1" y="4728"/>
                    <a:pt x="59" y="3036"/>
                  </a:cubicBezTo>
                  <a:cubicBezTo>
                    <a:pt x="59" y="1401"/>
                    <a:pt x="1460" y="0"/>
                    <a:pt x="3095" y="0"/>
                  </a:cubicBezTo>
                  <a:cubicBezTo>
                    <a:pt x="4787" y="0"/>
                    <a:pt x="6188" y="1401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0" name="Google Shape;6120;p16"/>
            <p:cNvSpPr/>
            <p:nvPr/>
          </p:nvSpPr>
          <p:spPr>
            <a:xfrm>
              <a:off x="3099325" y="436197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5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5"/>
                  </a:cubicBezTo>
                  <a:cubicBezTo>
                    <a:pt x="1" y="1460"/>
                    <a:pt x="1343" y="59"/>
                    <a:pt x="3036" y="59"/>
                  </a:cubicBezTo>
                  <a:cubicBezTo>
                    <a:pt x="4729" y="1"/>
                    <a:pt x="6129" y="1402"/>
                    <a:pt x="612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1" name="Google Shape;6121;p16"/>
            <p:cNvSpPr/>
            <p:nvPr/>
          </p:nvSpPr>
          <p:spPr>
            <a:xfrm>
              <a:off x="2115775" y="3378450"/>
              <a:ext cx="156175" cy="156150"/>
            </a:xfrm>
            <a:custGeom>
              <a:avLst/>
              <a:gdLst/>
              <a:ahLst/>
              <a:cxnLst/>
              <a:rect l="l" t="t" r="r" b="b"/>
              <a:pathLst>
                <a:path w="6247" h="6246" extrusionOk="0">
                  <a:moveTo>
                    <a:pt x="3153" y="59"/>
                  </a:moveTo>
                  <a:cubicBezTo>
                    <a:pt x="4846" y="117"/>
                    <a:pt x="6247" y="1576"/>
                    <a:pt x="6188" y="3211"/>
                  </a:cubicBezTo>
                  <a:cubicBezTo>
                    <a:pt x="6130" y="4903"/>
                    <a:pt x="4671" y="6246"/>
                    <a:pt x="3036" y="6188"/>
                  </a:cubicBezTo>
                  <a:cubicBezTo>
                    <a:pt x="1343" y="6129"/>
                    <a:pt x="1" y="4728"/>
                    <a:pt x="59" y="3036"/>
                  </a:cubicBezTo>
                  <a:cubicBezTo>
                    <a:pt x="118" y="1343"/>
                    <a:pt x="1519" y="0"/>
                    <a:pt x="3153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2" name="Google Shape;6122;p16"/>
            <p:cNvSpPr/>
            <p:nvPr/>
          </p:nvSpPr>
          <p:spPr>
            <a:xfrm>
              <a:off x="2362400" y="1663800"/>
              <a:ext cx="156175" cy="154725"/>
            </a:xfrm>
            <a:custGeom>
              <a:avLst/>
              <a:gdLst/>
              <a:ahLst/>
              <a:cxnLst/>
              <a:rect l="l" t="t" r="r" b="b"/>
              <a:pathLst>
                <a:path w="6247" h="6189" extrusionOk="0">
                  <a:moveTo>
                    <a:pt x="59" y="3095"/>
                  </a:moveTo>
                  <a:cubicBezTo>
                    <a:pt x="59" y="1402"/>
                    <a:pt x="1518" y="1"/>
                    <a:pt x="3152" y="59"/>
                  </a:cubicBezTo>
                  <a:cubicBezTo>
                    <a:pt x="4845" y="59"/>
                    <a:pt x="6246" y="1519"/>
                    <a:pt x="6188" y="3211"/>
                  </a:cubicBezTo>
                  <a:cubicBezTo>
                    <a:pt x="6129" y="4846"/>
                    <a:pt x="4729" y="6188"/>
                    <a:pt x="3094" y="6188"/>
                  </a:cubicBezTo>
                  <a:cubicBezTo>
                    <a:pt x="1401" y="6188"/>
                    <a:pt x="0" y="4729"/>
                    <a:pt x="5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3" name="Google Shape;6123;p16"/>
            <p:cNvSpPr/>
            <p:nvPr/>
          </p:nvSpPr>
          <p:spPr>
            <a:xfrm>
              <a:off x="4571725" y="1174950"/>
              <a:ext cx="153250" cy="154725"/>
            </a:xfrm>
            <a:custGeom>
              <a:avLst/>
              <a:gdLst/>
              <a:ahLst/>
              <a:cxnLst/>
              <a:rect l="l" t="t" r="r" b="b"/>
              <a:pathLst>
                <a:path w="6130" h="6189" extrusionOk="0">
                  <a:moveTo>
                    <a:pt x="6129" y="3094"/>
                  </a:moveTo>
                  <a:cubicBezTo>
                    <a:pt x="6129" y="4729"/>
                    <a:pt x="4787" y="6130"/>
                    <a:pt x="3094" y="6130"/>
                  </a:cubicBezTo>
                  <a:cubicBezTo>
                    <a:pt x="1460" y="6188"/>
                    <a:pt x="0" y="4729"/>
                    <a:pt x="59" y="3036"/>
                  </a:cubicBezTo>
                  <a:cubicBezTo>
                    <a:pt x="59" y="1402"/>
                    <a:pt x="1460" y="1"/>
                    <a:pt x="3094" y="1"/>
                  </a:cubicBezTo>
                  <a:cubicBezTo>
                    <a:pt x="4728" y="1"/>
                    <a:pt x="6129" y="1402"/>
                    <a:pt x="6129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4" name="Google Shape;6124;p16"/>
            <p:cNvSpPr/>
            <p:nvPr/>
          </p:nvSpPr>
          <p:spPr>
            <a:xfrm>
              <a:off x="5308650" y="1911875"/>
              <a:ext cx="153250" cy="153250"/>
            </a:xfrm>
            <a:custGeom>
              <a:avLst/>
              <a:gdLst/>
              <a:ahLst/>
              <a:cxnLst/>
              <a:rect l="l" t="t" r="r" b="b"/>
              <a:pathLst>
                <a:path w="6130" h="6130" extrusionOk="0">
                  <a:moveTo>
                    <a:pt x="6129" y="3036"/>
                  </a:moveTo>
                  <a:cubicBezTo>
                    <a:pt x="6129" y="4671"/>
                    <a:pt x="4728" y="6071"/>
                    <a:pt x="3094" y="6130"/>
                  </a:cubicBezTo>
                  <a:cubicBezTo>
                    <a:pt x="1460" y="6130"/>
                    <a:pt x="0" y="4729"/>
                    <a:pt x="0" y="3036"/>
                  </a:cubicBezTo>
                  <a:cubicBezTo>
                    <a:pt x="0" y="1402"/>
                    <a:pt x="1401" y="1"/>
                    <a:pt x="3036" y="1"/>
                  </a:cubicBezTo>
                  <a:cubicBezTo>
                    <a:pt x="4728" y="1"/>
                    <a:pt x="6071" y="1402"/>
                    <a:pt x="6129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5" name="Google Shape;6125;p16"/>
            <p:cNvSpPr/>
            <p:nvPr/>
          </p:nvSpPr>
          <p:spPr>
            <a:xfrm>
              <a:off x="2855625" y="1173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3036"/>
                  </a:moveTo>
                  <a:cubicBezTo>
                    <a:pt x="5955" y="4670"/>
                    <a:pt x="4612" y="5954"/>
                    <a:pt x="2919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285"/>
                    <a:pt x="1343" y="0"/>
                    <a:pt x="2978" y="0"/>
                  </a:cubicBezTo>
                  <a:cubicBezTo>
                    <a:pt x="4670" y="59"/>
                    <a:pt x="5955" y="1343"/>
                    <a:pt x="5955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6" name="Google Shape;6126;p16"/>
            <p:cNvSpPr/>
            <p:nvPr/>
          </p:nvSpPr>
          <p:spPr>
            <a:xfrm>
              <a:off x="5307200" y="3627975"/>
              <a:ext cx="148850" cy="150325"/>
            </a:xfrm>
            <a:custGeom>
              <a:avLst/>
              <a:gdLst/>
              <a:ahLst/>
              <a:cxnLst/>
              <a:rect l="l" t="t" r="r" b="b"/>
              <a:pathLst>
                <a:path w="5954" h="6013" extrusionOk="0">
                  <a:moveTo>
                    <a:pt x="2977" y="6013"/>
                  </a:moveTo>
                  <a:cubicBezTo>
                    <a:pt x="1284" y="6013"/>
                    <a:pt x="0" y="4670"/>
                    <a:pt x="0" y="3036"/>
                  </a:cubicBezTo>
                  <a:cubicBezTo>
                    <a:pt x="0" y="1343"/>
                    <a:pt x="1343" y="1"/>
                    <a:pt x="3035" y="59"/>
                  </a:cubicBezTo>
                  <a:cubicBezTo>
                    <a:pt x="4670" y="59"/>
                    <a:pt x="5954" y="1402"/>
                    <a:pt x="5954" y="3036"/>
                  </a:cubicBezTo>
                  <a:cubicBezTo>
                    <a:pt x="5954" y="4729"/>
                    <a:pt x="4611" y="6013"/>
                    <a:pt x="2977" y="60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7" name="Google Shape;6127;p16"/>
            <p:cNvSpPr/>
            <p:nvPr/>
          </p:nvSpPr>
          <p:spPr>
            <a:xfrm>
              <a:off x="3839175" y="931250"/>
              <a:ext cx="147400" cy="148875"/>
            </a:xfrm>
            <a:custGeom>
              <a:avLst/>
              <a:gdLst/>
              <a:ahLst/>
              <a:cxnLst/>
              <a:rect l="l" t="t" r="r" b="b"/>
              <a:pathLst>
                <a:path w="5896" h="5955" extrusionOk="0">
                  <a:moveTo>
                    <a:pt x="2977" y="5955"/>
                  </a:moveTo>
                  <a:cubicBezTo>
                    <a:pt x="1285" y="5955"/>
                    <a:pt x="0" y="4612"/>
                    <a:pt x="0" y="2978"/>
                  </a:cubicBezTo>
                  <a:cubicBezTo>
                    <a:pt x="0" y="1285"/>
                    <a:pt x="1285" y="1"/>
                    <a:pt x="2977" y="1"/>
                  </a:cubicBezTo>
                  <a:cubicBezTo>
                    <a:pt x="4612" y="1"/>
                    <a:pt x="5896" y="1285"/>
                    <a:pt x="5896" y="2920"/>
                  </a:cubicBezTo>
                  <a:cubicBezTo>
                    <a:pt x="5896" y="4612"/>
                    <a:pt x="4612" y="5896"/>
                    <a:pt x="2977" y="595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8" name="Google Shape;6128;p16"/>
            <p:cNvSpPr/>
            <p:nvPr/>
          </p:nvSpPr>
          <p:spPr>
            <a:xfrm>
              <a:off x="2365325" y="3871675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4" y="2977"/>
                  </a:moveTo>
                  <a:cubicBezTo>
                    <a:pt x="5954" y="4670"/>
                    <a:pt x="4670" y="5954"/>
                    <a:pt x="3035" y="5954"/>
                  </a:cubicBezTo>
                  <a:cubicBezTo>
                    <a:pt x="1343" y="5954"/>
                    <a:pt x="0" y="4612"/>
                    <a:pt x="0" y="2919"/>
                  </a:cubicBezTo>
                  <a:cubicBezTo>
                    <a:pt x="59" y="1285"/>
                    <a:pt x="1343" y="0"/>
                    <a:pt x="3035" y="0"/>
                  </a:cubicBezTo>
                  <a:cubicBezTo>
                    <a:pt x="4670" y="0"/>
                    <a:pt x="5954" y="1343"/>
                    <a:pt x="5954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9" name="Google Shape;6129;p16"/>
            <p:cNvSpPr/>
            <p:nvPr/>
          </p:nvSpPr>
          <p:spPr>
            <a:xfrm>
              <a:off x="2607550" y="4118300"/>
              <a:ext cx="150325" cy="150325"/>
            </a:xfrm>
            <a:custGeom>
              <a:avLst/>
              <a:gdLst/>
              <a:ahLst/>
              <a:cxnLst/>
              <a:rect l="l" t="t" r="r" b="b"/>
              <a:pathLst>
                <a:path w="6013" h="6013" extrusionOk="0">
                  <a:moveTo>
                    <a:pt x="6013" y="2977"/>
                  </a:moveTo>
                  <a:cubicBezTo>
                    <a:pt x="6013" y="4611"/>
                    <a:pt x="4729" y="5954"/>
                    <a:pt x="3036" y="5954"/>
                  </a:cubicBezTo>
                  <a:cubicBezTo>
                    <a:pt x="1343" y="6012"/>
                    <a:pt x="1" y="4670"/>
                    <a:pt x="59" y="2977"/>
                  </a:cubicBezTo>
                  <a:cubicBezTo>
                    <a:pt x="59" y="1284"/>
                    <a:pt x="1343" y="0"/>
                    <a:pt x="3036" y="0"/>
                  </a:cubicBezTo>
                  <a:cubicBezTo>
                    <a:pt x="4670" y="0"/>
                    <a:pt x="6013" y="1343"/>
                    <a:pt x="6013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0" name="Google Shape;6130;p16"/>
            <p:cNvSpPr/>
            <p:nvPr/>
          </p:nvSpPr>
          <p:spPr>
            <a:xfrm>
              <a:off x="5553800" y="2892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1" y="2919"/>
                  </a:moveTo>
                  <a:cubicBezTo>
                    <a:pt x="1" y="1285"/>
                    <a:pt x="1343" y="1"/>
                    <a:pt x="3036" y="59"/>
                  </a:cubicBezTo>
                  <a:cubicBezTo>
                    <a:pt x="4670" y="59"/>
                    <a:pt x="5955" y="1402"/>
                    <a:pt x="5955" y="3095"/>
                  </a:cubicBezTo>
                  <a:cubicBezTo>
                    <a:pt x="5896" y="4729"/>
                    <a:pt x="4612" y="5955"/>
                    <a:pt x="2919" y="5955"/>
                  </a:cubicBezTo>
                  <a:cubicBezTo>
                    <a:pt x="1285" y="5955"/>
                    <a:pt x="1" y="4612"/>
                    <a:pt x="1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1" name="Google Shape;6131;p16"/>
            <p:cNvSpPr/>
            <p:nvPr/>
          </p:nvSpPr>
          <p:spPr>
            <a:xfrm>
              <a:off x="5553800" y="26459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2977"/>
                  </a:moveTo>
                  <a:cubicBezTo>
                    <a:pt x="5955" y="4670"/>
                    <a:pt x="4612" y="5954"/>
                    <a:pt x="2978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343"/>
                    <a:pt x="1285" y="59"/>
                    <a:pt x="2919" y="0"/>
                  </a:cubicBezTo>
                  <a:cubicBezTo>
                    <a:pt x="4612" y="0"/>
                    <a:pt x="5955" y="1284"/>
                    <a:pt x="5955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2" name="Google Shape;6132;p16"/>
            <p:cNvSpPr/>
            <p:nvPr/>
          </p:nvSpPr>
          <p:spPr>
            <a:xfrm>
              <a:off x="3592550" y="931250"/>
              <a:ext cx="147425" cy="148875"/>
            </a:xfrm>
            <a:custGeom>
              <a:avLst/>
              <a:gdLst/>
              <a:ahLst/>
              <a:cxnLst/>
              <a:rect l="l" t="t" r="r" b="b"/>
              <a:pathLst>
                <a:path w="5897" h="5955" extrusionOk="0">
                  <a:moveTo>
                    <a:pt x="5896" y="2978"/>
                  </a:moveTo>
                  <a:cubicBezTo>
                    <a:pt x="5896" y="4612"/>
                    <a:pt x="4612" y="5955"/>
                    <a:pt x="2919" y="5896"/>
                  </a:cubicBezTo>
                  <a:cubicBezTo>
                    <a:pt x="1285" y="5896"/>
                    <a:pt x="1" y="4612"/>
                    <a:pt x="1" y="2978"/>
                  </a:cubicBezTo>
                  <a:cubicBezTo>
                    <a:pt x="1" y="1285"/>
                    <a:pt x="1285" y="1"/>
                    <a:pt x="2978" y="1"/>
                  </a:cubicBezTo>
                  <a:cubicBezTo>
                    <a:pt x="4612" y="1"/>
                    <a:pt x="5896" y="1285"/>
                    <a:pt x="5896" y="29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3" name="Google Shape;6133;p16"/>
            <p:cNvSpPr/>
            <p:nvPr/>
          </p:nvSpPr>
          <p:spPr>
            <a:xfrm>
              <a:off x="4571725" y="4366375"/>
              <a:ext cx="147400" cy="147400"/>
            </a:xfrm>
            <a:custGeom>
              <a:avLst/>
              <a:gdLst/>
              <a:ahLst/>
              <a:cxnLst/>
              <a:rect l="l" t="t" r="r" b="b"/>
              <a:pathLst>
                <a:path w="5896" h="5896" extrusionOk="0">
                  <a:moveTo>
                    <a:pt x="5896" y="2977"/>
                  </a:moveTo>
                  <a:cubicBezTo>
                    <a:pt x="5896" y="4553"/>
                    <a:pt x="4553" y="5895"/>
                    <a:pt x="2919" y="5895"/>
                  </a:cubicBezTo>
                  <a:cubicBezTo>
                    <a:pt x="1285" y="5895"/>
                    <a:pt x="0" y="4553"/>
                    <a:pt x="0" y="2860"/>
                  </a:cubicBezTo>
                  <a:cubicBezTo>
                    <a:pt x="0" y="1226"/>
                    <a:pt x="1343" y="0"/>
                    <a:pt x="2977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4" name="Google Shape;6134;p16"/>
            <p:cNvSpPr/>
            <p:nvPr/>
          </p:nvSpPr>
          <p:spPr>
            <a:xfrm>
              <a:off x="5555275" y="24051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553" y="5837"/>
                    <a:pt x="2919" y="5837"/>
                  </a:cubicBezTo>
                  <a:cubicBezTo>
                    <a:pt x="1284" y="5837"/>
                    <a:pt x="0" y="4553"/>
                    <a:pt x="0" y="2919"/>
                  </a:cubicBezTo>
                  <a:cubicBezTo>
                    <a:pt x="0" y="1284"/>
                    <a:pt x="1284" y="0"/>
                    <a:pt x="2919" y="0"/>
                  </a:cubicBezTo>
                  <a:cubicBezTo>
                    <a:pt x="4495" y="0"/>
                    <a:pt x="5837" y="1284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5" name="Google Shape;6135;p16"/>
            <p:cNvSpPr/>
            <p:nvPr/>
          </p:nvSpPr>
          <p:spPr>
            <a:xfrm>
              <a:off x="2120150" y="1910425"/>
              <a:ext cx="147425" cy="147400"/>
            </a:xfrm>
            <a:custGeom>
              <a:avLst/>
              <a:gdLst/>
              <a:ahLst/>
              <a:cxnLst/>
              <a:rect l="l" t="t" r="r" b="b"/>
              <a:pathLst>
                <a:path w="5897" h="5896" extrusionOk="0">
                  <a:moveTo>
                    <a:pt x="5896" y="2919"/>
                  </a:moveTo>
                  <a:cubicBezTo>
                    <a:pt x="5896" y="4553"/>
                    <a:pt x="4612" y="5896"/>
                    <a:pt x="2978" y="5896"/>
                  </a:cubicBezTo>
                  <a:cubicBezTo>
                    <a:pt x="1344" y="5896"/>
                    <a:pt x="1" y="4612"/>
                    <a:pt x="1" y="2977"/>
                  </a:cubicBezTo>
                  <a:cubicBezTo>
                    <a:pt x="1" y="1343"/>
                    <a:pt x="1285" y="59"/>
                    <a:pt x="2920" y="1"/>
                  </a:cubicBezTo>
                  <a:cubicBezTo>
                    <a:pt x="4554" y="1"/>
                    <a:pt x="5838" y="1285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6" name="Google Shape;6136;p16"/>
            <p:cNvSpPr/>
            <p:nvPr/>
          </p:nvSpPr>
          <p:spPr>
            <a:xfrm>
              <a:off x="4081400" y="93272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5896" y="2919"/>
                  </a:moveTo>
                  <a:cubicBezTo>
                    <a:pt x="5896" y="4553"/>
                    <a:pt x="4554" y="5837"/>
                    <a:pt x="2919" y="5837"/>
                  </a:cubicBezTo>
                  <a:cubicBezTo>
                    <a:pt x="1285" y="5779"/>
                    <a:pt x="1" y="4437"/>
                    <a:pt x="59" y="2861"/>
                  </a:cubicBezTo>
                  <a:cubicBezTo>
                    <a:pt x="59" y="1226"/>
                    <a:pt x="1402" y="0"/>
                    <a:pt x="2978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7" name="Google Shape;6137;p16"/>
            <p:cNvSpPr/>
            <p:nvPr/>
          </p:nvSpPr>
          <p:spPr>
            <a:xfrm>
              <a:off x="5553800" y="314057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2978" y="1"/>
                  </a:moveTo>
                  <a:cubicBezTo>
                    <a:pt x="4554" y="1"/>
                    <a:pt x="5896" y="1402"/>
                    <a:pt x="5896" y="2978"/>
                  </a:cubicBezTo>
                  <a:cubicBezTo>
                    <a:pt x="5838" y="4554"/>
                    <a:pt x="4554" y="5838"/>
                    <a:pt x="2978" y="5838"/>
                  </a:cubicBezTo>
                  <a:cubicBezTo>
                    <a:pt x="1343" y="5838"/>
                    <a:pt x="1" y="4495"/>
                    <a:pt x="59" y="2861"/>
                  </a:cubicBezTo>
                  <a:cubicBezTo>
                    <a:pt x="59" y="1285"/>
                    <a:pt x="1402" y="1"/>
                    <a:pt x="29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8" name="Google Shape;6138;p16"/>
            <p:cNvSpPr/>
            <p:nvPr/>
          </p:nvSpPr>
          <p:spPr>
            <a:xfrm>
              <a:off x="5064950" y="14215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8" y="2977"/>
                  </a:moveTo>
                  <a:cubicBezTo>
                    <a:pt x="5838" y="4553"/>
                    <a:pt x="4495" y="5838"/>
                    <a:pt x="2919" y="5838"/>
                  </a:cubicBezTo>
                  <a:cubicBezTo>
                    <a:pt x="1343" y="5838"/>
                    <a:pt x="1" y="4495"/>
                    <a:pt x="59" y="2919"/>
                  </a:cubicBezTo>
                  <a:cubicBezTo>
                    <a:pt x="59" y="1343"/>
                    <a:pt x="1402" y="0"/>
                    <a:pt x="2978" y="59"/>
                  </a:cubicBezTo>
                  <a:cubicBezTo>
                    <a:pt x="4554" y="59"/>
                    <a:pt x="5838" y="1401"/>
                    <a:pt x="5838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9" name="Google Shape;6139;p16"/>
            <p:cNvSpPr/>
            <p:nvPr/>
          </p:nvSpPr>
          <p:spPr>
            <a:xfrm>
              <a:off x="3345950" y="9327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0" y="4437"/>
                    <a:pt x="0" y="2861"/>
                  </a:cubicBezTo>
                  <a:cubicBezTo>
                    <a:pt x="59" y="1284"/>
                    <a:pt x="1401" y="0"/>
                    <a:pt x="2977" y="0"/>
                  </a:cubicBezTo>
                  <a:cubicBezTo>
                    <a:pt x="4553" y="0"/>
                    <a:pt x="5837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0" name="Google Shape;6140;p16"/>
            <p:cNvSpPr/>
            <p:nvPr/>
          </p:nvSpPr>
          <p:spPr>
            <a:xfrm>
              <a:off x="2857100" y="43663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58" y="4553"/>
                    <a:pt x="0" y="2977"/>
                  </a:cubicBezTo>
                  <a:cubicBezTo>
                    <a:pt x="0" y="1401"/>
                    <a:pt x="1284" y="58"/>
                    <a:pt x="2860" y="58"/>
                  </a:cubicBezTo>
                  <a:cubicBezTo>
                    <a:pt x="4436" y="0"/>
                    <a:pt x="5779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1" name="Google Shape;6141;p16"/>
            <p:cNvSpPr/>
            <p:nvPr/>
          </p:nvSpPr>
          <p:spPr>
            <a:xfrm>
              <a:off x="2121625" y="3630900"/>
              <a:ext cx="144500" cy="145950"/>
            </a:xfrm>
            <a:custGeom>
              <a:avLst/>
              <a:gdLst/>
              <a:ahLst/>
              <a:cxnLst/>
              <a:rect l="l" t="t" r="r" b="b"/>
              <a:pathLst>
                <a:path w="5780" h="5838" extrusionOk="0">
                  <a:moveTo>
                    <a:pt x="2919" y="0"/>
                  </a:moveTo>
                  <a:cubicBezTo>
                    <a:pt x="4437" y="0"/>
                    <a:pt x="5779" y="1343"/>
                    <a:pt x="5779" y="2919"/>
                  </a:cubicBezTo>
                  <a:cubicBezTo>
                    <a:pt x="5779" y="4495"/>
                    <a:pt x="4437" y="5837"/>
                    <a:pt x="2861" y="5779"/>
                  </a:cubicBezTo>
                  <a:cubicBezTo>
                    <a:pt x="1285" y="5779"/>
                    <a:pt x="0" y="4437"/>
                    <a:pt x="0" y="2861"/>
                  </a:cubicBezTo>
                  <a:cubicBezTo>
                    <a:pt x="0" y="1343"/>
                    <a:pt x="1343" y="0"/>
                    <a:pt x="291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2" name="Google Shape;6142;p16"/>
            <p:cNvSpPr/>
            <p:nvPr/>
          </p:nvSpPr>
          <p:spPr>
            <a:xfrm>
              <a:off x="3840625" y="4611525"/>
              <a:ext cx="144500" cy="143025"/>
            </a:xfrm>
            <a:custGeom>
              <a:avLst/>
              <a:gdLst/>
              <a:ahLst/>
              <a:cxnLst/>
              <a:rect l="l" t="t" r="r" b="b"/>
              <a:pathLst>
                <a:path w="5780" h="5721" extrusionOk="0">
                  <a:moveTo>
                    <a:pt x="5779" y="2802"/>
                  </a:moveTo>
                  <a:cubicBezTo>
                    <a:pt x="5779" y="4378"/>
                    <a:pt x="4437" y="5721"/>
                    <a:pt x="2861" y="5721"/>
                  </a:cubicBezTo>
                  <a:cubicBezTo>
                    <a:pt x="1343" y="5721"/>
                    <a:pt x="59" y="4436"/>
                    <a:pt x="1" y="2860"/>
                  </a:cubicBezTo>
                  <a:cubicBezTo>
                    <a:pt x="1" y="1284"/>
                    <a:pt x="1285" y="0"/>
                    <a:pt x="2861" y="0"/>
                  </a:cubicBezTo>
                  <a:cubicBezTo>
                    <a:pt x="4437" y="0"/>
                    <a:pt x="5721" y="1226"/>
                    <a:pt x="5779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3" name="Google Shape;6143;p16"/>
            <p:cNvSpPr/>
            <p:nvPr/>
          </p:nvSpPr>
          <p:spPr>
            <a:xfrm>
              <a:off x="1879375" y="28954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1"/>
                  </a:moveTo>
                  <a:cubicBezTo>
                    <a:pt x="4437" y="1"/>
                    <a:pt x="5663" y="1285"/>
                    <a:pt x="5721" y="2861"/>
                  </a:cubicBezTo>
                  <a:cubicBezTo>
                    <a:pt x="5721" y="4437"/>
                    <a:pt x="4437" y="5721"/>
                    <a:pt x="2861" y="5721"/>
                  </a:cubicBezTo>
                  <a:cubicBezTo>
                    <a:pt x="1285" y="5721"/>
                    <a:pt x="1" y="4437"/>
                    <a:pt x="1" y="2861"/>
                  </a:cubicBezTo>
                  <a:cubicBezTo>
                    <a:pt x="1" y="1285"/>
                    <a:pt x="1285" y="59"/>
                    <a:pt x="28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4" name="Google Shape;6144;p16"/>
            <p:cNvSpPr/>
            <p:nvPr/>
          </p:nvSpPr>
          <p:spPr>
            <a:xfrm>
              <a:off x="1879375" y="26488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5720"/>
                  </a:moveTo>
                  <a:cubicBezTo>
                    <a:pt x="1285" y="5720"/>
                    <a:pt x="1" y="4436"/>
                    <a:pt x="1" y="2860"/>
                  </a:cubicBezTo>
                  <a:cubicBezTo>
                    <a:pt x="1" y="1284"/>
                    <a:pt x="1285" y="0"/>
                    <a:pt x="2919" y="0"/>
                  </a:cubicBezTo>
                  <a:cubicBezTo>
                    <a:pt x="4495" y="58"/>
                    <a:pt x="5721" y="1343"/>
                    <a:pt x="5721" y="2919"/>
                  </a:cubicBezTo>
                  <a:cubicBezTo>
                    <a:pt x="5663" y="4495"/>
                    <a:pt x="4437" y="5720"/>
                    <a:pt x="2861" y="57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5" name="Google Shape;6145;p16"/>
            <p:cNvSpPr/>
            <p:nvPr/>
          </p:nvSpPr>
          <p:spPr>
            <a:xfrm>
              <a:off x="3594025" y="4610050"/>
              <a:ext cx="143025" cy="144500"/>
            </a:xfrm>
            <a:custGeom>
              <a:avLst/>
              <a:gdLst/>
              <a:ahLst/>
              <a:cxnLst/>
              <a:rect l="l" t="t" r="r" b="b"/>
              <a:pathLst>
                <a:path w="5721" h="5780" extrusionOk="0">
                  <a:moveTo>
                    <a:pt x="2860" y="5780"/>
                  </a:moveTo>
                  <a:cubicBezTo>
                    <a:pt x="1284" y="5780"/>
                    <a:pt x="59" y="4495"/>
                    <a:pt x="0" y="2919"/>
                  </a:cubicBezTo>
                  <a:cubicBezTo>
                    <a:pt x="0" y="1343"/>
                    <a:pt x="1343" y="1"/>
                    <a:pt x="2919" y="59"/>
                  </a:cubicBezTo>
                  <a:cubicBezTo>
                    <a:pt x="4495" y="59"/>
                    <a:pt x="5720" y="1343"/>
                    <a:pt x="5720" y="2919"/>
                  </a:cubicBezTo>
                  <a:cubicBezTo>
                    <a:pt x="5720" y="4495"/>
                    <a:pt x="4436" y="5780"/>
                    <a:pt x="2860" y="57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6" name="Google Shape;6146;p16"/>
            <p:cNvSpPr/>
            <p:nvPr/>
          </p:nvSpPr>
          <p:spPr>
            <a:xfrm>
              <a:off x="5556725" y="215995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2802" y="5663"/>
                  </a:moveTo>
                  <a:cubicBezTo>
                    <a:pt x="1226" y="5663"/>
                    <a:pt x="0" y="4379"/>
                    <a:pt x="59" y="2803"/>
                  </a:cubicBezTo>
                  <a:cubicBezTo>
                    <a:pt x="59" y="1227"/>
                    <a:pt x="1343" y="1"/>
                    <a:pt x="2919" y="1"/>
                  </a:cubicBezTo>
                  <a:cubicBezTo>
                    <a:pt x="4495" y="59"/>
                    <a:pt x="5662" y="1285"/>
                    <a:pt x="5662" y="2861"/>
                  </a:cubicBezTo>
                  <a:cubicBezTo>
                    <a:pt x="5662" y="4437"/>
                    <a:pt x="4437" y="5663"/>
                    <a:pt x="2802" y="56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7" name="Google Shape;6147;p16"/>
            <p:cNvSpPr/>
            <p:nvPr/>
          </p:nvSpPr>
          <p:spPr>
            <a:xfrm>
              <a:off x="4821250" y="11808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60"/>
                  </a:moveTo>
                  <a:cubicBezTo>
                    <a:pt x="5663" y="4436"/>
                    <a:pt x="4379" y="5662"/>
                    <a:pt x="2803" y="5662"/>
                  </a:cubicBezTo>
                  <a:cubicBezTo>
                    <a:pt x="1227" y="5662"/>
                    <a:pt x="1" y="4436"/>
                    <a:pt x="1" y="2802"/>
                  </a:cubicBezTo>
                  <a:cubicBezTo>
                    <a:pt x="1" y="1284"/>
                    <a:pt x="1227" y="59"/>
                    <a:pt x="2744" y="59"/>
                  </a:cubicBezTo>
                  <a:cubicBezTo>
                    <a:pt x="4379" y="0"/>
                    <a:pt x="5604" y="1226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8" name="Google Shape;6148;p16"/>
            <p:cNvSpPr/>
            <p:nvPr/>
          </p:nvSpPr>
          <p:spPr>
            <a:xfrm>
              <a:off x="5314475" y="16711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03"/>
                  </a:moveTo>
                  <a:cubicBezTo>
                    <a:pt x="5663" y="4379"/>
                    <a:pt x="4437" y="5663"/>
                    <a:pt x="2803" y="5663"/>
                  </a:cubicBezTo>
                  <a:cubicBezTo>
                    <a:pt x="1227" y="5663"/>
                    <a:pt x="1" y="4379"/>
                    <a:pt x="1" y="2803"/>
                  </a:cubicBezTo>
                  <a:cubicBezTo>
                    <a:pt x="1" y="1227"/>
                    <a:pt x="1227" y="1"/>
                    <a:pt x="2803" y="1"/>
                  </a:cubicBezTo>
                  <a:cubicBezTo>
                    <a:pt x="4379" y="1"/>
                    <a:pt x="5663" y="1227"/>
                    <a:pt x="566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9" name="Google Shape;6149;p16"/>
            <p:cNvSpPr/>
            <p:nvPr/>
          </p:nvSpPr>
          <p:spPr>
            <a:xfrm>
              <a:off x="1880850" y="2408025"/>
              <a:ext cx="140100" cy="140125"/>
            </a:xfrm>
            <a:custGeom>
              <a:avLst/>
              <a:gdLst/>
              <a:ahLst/>
              <a:cxnLst/>
              <a:rect l="l" t="t" r="r" b="b"/>
              <a:pathLst>
                <a:path w="5604" h="5605" extrusionOk="0">
                  <a:moveTo>
                    <a:pt x="5604" y="2803"/>
                  </a:moveTo>
                  <a:cubicBezTo>
                    <a:pt x="5604" y="4379"/>
                    <a:pt x="4378" y="5604"/>
                    <a:pt x="2744" y="5604"/>
                  </a:cubicBezTo>
                  <a:cubicBezTo>
                    <a:pt x="1226" y="5546"/>
                    <a:pt x="0" y="4379"/>
                    <a:pt x="0" y="2803"/>
                  </a:cubicBezTo>
                  <a:cubicBezTo>
                    <a:pt x="0" y="1227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0" name="Google Shape;6150;p16"/>
            <p:cNvSpPr/>
            <p:nvPr/>
          </p:nvSpPr>
          <p:spPr>
            <a:xfrm>
              <a:off x="5067875" y="4122675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2802" y="5604"/>
                  </a:moveTo>
                  <a:cubicBezTo>
                    <a:pt x="1226" y="5604"/>
                    <a:pt x="0" y="4378"/>
                    <a:pt x="0" y="2802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78" y="0"/>
                    <a:pt x="5604" y="1284"/>
                    <a:pt x="5604" y="2860"/>
                  </a:cubicBezTo>
                  <a:cubicBezTo>
                    <a:pt x="5604" y="4378"/>
                    <a:pt x="4378" y="5604"/>
                    <a:pt x="2802" y="56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1" name="Google Shape;6151;p16"/>
            <p:cNvSpPr/>
            <p:nvPr/>
          </p:nvSpPr>
          <p:spPr>
            <a:xfrm>
              <a:off x="4330950" y="934175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2" y="2861"/>
                  </a:moveTo>
                  <a:cubicBezTo>
                    <a:pt x="5662" y="4437"/>
                    <a:pt x="4436" y="5663"/>
                    <a:pt x="2860" y="5663"/>
                  </a:cubicBezTo>
                  <a:cubicBezTo>
                    <a:pt x="1226" y="5663"/>
                    <a:pt x="0" y="4379"/>
                    <a:pt x="59" y="2803"/>
                  </a:cubicBezTo>
                  <a:cubicBezTo>
                    <a:pt x="59" y="1226"/>
                    <a:pt x="1284" y="59"/>
                    <a:pt x="2860" y="59"/>
                  </a:cubicBezTo>
                  <a:cubicBezTo>
                    <a:pt x="4436" y="1"/>
                    <a:pt x="5662" y="1285"/>
                    <a:pt x="5662" y="28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2" name="Google Shape;6152;p16"/>
            <p:cNvSpPr/>
            <p:nvPr/>
          </p:nvSpPr>
          <p:spPr>
            <a:xfrm>
              <a:off x="4085800" y="4617350"/>
              <a:ext cx="140100" cy="138650"/>
            </a:xfrm>
            <a:custGeom>
              <a:avLst/>
              <a:gdLst/>
              <a:ahLst/>
              <a:cxnLst/>
              <a:rect l="l" t="t" r="r" b="b"/>
              <a:pathLst>
                <a:path w="5604" h="5546" extrusionOk="0">
                  <a:moveTo>
                    <a:pt x="2802" y="5546"/>
                  </a:moveTo>
                  <a:cubicBezTo>
                    <a:pt x="1226" y="5546"/>
                    <a:pt x="0" y="4320"/>
                    <a:pt x="0" y="2744"/>
                  </a:cubicBezTo>
                  <a:cubicBezTo>
                    <a:pt x="0" y="1168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ubicBezTo>
                    <a:pt x="5604" y="4379"/>
                    <a:pt x="4378" y="5546"/>
                    <a:pt x="2802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3" name="Google Shape;6153;p16"/>
            <p:cNvSpPr/>
            <p:nvPr/>
          </p:nvSpPr>
          <p:spPr>
            <a:xfrm>
              <a:off x="5558175" y="3387200"/>
              <a:ext cx="140125" cy="140125"/>
            </a:xfrm>
            <a:custGeom>
              <a:avLst/>
              <a:gdLst/>
              <a:ahLst/>
              <a:cxnLst/>
              <a:rect l="l" t="t" r="r" b="b"/>
              <a:pathLst>
                <a:path w="5605" h="5605" extrusionOk="0">
                  <a:moveTo>
                    <a:pt x="2744" y="5546"/>
                  </a:moveTo>
                  <a:cubicBezTo>
                    <a:pt x="1227" y="5546"/>
                    <a:pt x="1" y="4320"/>
                    <a:pt x="1" y="2744"/>
                  </a:cubicBezTo>
                  <a:cubicBezTo>
                    <a:pt x="1" y="1226"/>
                    <a:pt x="1285" y="0"/>
                    <a:pt x="2803" y="0"/>
                  </a:cubicBezTo>
                  <a:cubicBezTo>
                    <a:pt x="4379" y="0"/>
                    <a:pt x="5604" y="1285"/>
                    <a:pt x="5546" y="2802"/>
                  </a:cubicBezTo>
                  <a:cubicBezTo>
                    <a:pt x="5546" y="4378"/>
                    <a:pt x="4320" y="5604"/>
                    <a:pt x="2744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4" name="Google Shape;6154;p16"/>
            <p:cNvSpPr/>
            <p:nvPr/>
          </p:nvSpPr>
          <p:spPr>
            <a:xfrm>
              <a:off x="2369700" y="1424500"/>
              <a:ext cx="141575" cy="140100"/>
            </a:xfrm>
            <a:custGeom>
              <a:avLst/>
              <a:gdLst/>
              <a:ahLst/>
              <a:cxnLst/>
              <a:rect l="l" t="t" r="r" b="b"/>
              <a:pathLst>
                <a:path w="5663" h="5604" extrusionOk="0">
                  <a:moveTo>
                    <a:pt x="5604" y="2860"/>
                  </a:moveTo>
                  <a:cubicBezTo>
                    <a:pt x="5546" y="4436"/>
                    <a:pt x="4320" y="5604"/>
                    <a:pt x="2744" y="5604"/>
                  </a:cubicBezTo>
                  <a:cubicBezTo>
                    <a:pt x="1226" y="5545"/>
                    <a:pt x="0" y="4320"/>
                    <a:pt x="59" y="2744"/>
                  </a:cubicBezTo>
                  <a:cubicBezTo>
                    <a:pt x="59" y="1226"/>
                    <a:pt x="1343" y="0"/>
                    <a:pt x="2860" y="59"/>
                  </a:cubicBezTo>
                  <a:cubicBezTo>
                    <a:pt x="4437" y="59"/>
                    <a:pt x="5662" y="1343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5" name="Google Shape;6155;p16"/>
            <p:cNvSpPr/>
            <p:nvPr/>
          </p:nvSpPr>
          <p:spPr>
            <a:xfrm>
              <a:off x="3350325" y="4612975"/>
              <a:ext cx="138650" cy="138650"/>
            </a:xfrm>
            <a:custGeom>
              <a:avLst/>
              <a:gdLst/>
              <a:ahLst/>
              <a:cxnLst/>
              <a:rect l="l" t="t" r="r" b="b"/>
              <a:pathLst>
                <a:path w="5546" h="5546" extrusionOk="0">
                  <a:moveTo>
                    <a:pt x="2802" y="1"/>
                  </a:moveTo>
                  <a:cubicBezTo>
                    <a:pt x="4320" y="1"/>
                    <a:pt x="5546" y="1226"/>
                    <a:pt x="5546" y="2802"/>
                  </a:cubicBezTo>
                  <a:cubicBezTo>
                    <a:pt x="5546" y="4320"/>
                    <a:pt x="4320" y="5546"/>
                    <a:pt x="2744" y="5546"/>
                  </a:cubicBezTo>
                  <a:cubicBezTo>
                    <a:pt x="1226" y="5546"/>
                    <a:pt x="0" y="4320"/>
                    <a:pt x="0" y="2802"/>
                  </a:cubicBezTo>
                  <a:cubicBezTo>
                    <a:pt x="0" y="1226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6" name="Google Shape;6156;p16"/>
            <p:cNvSpPr/>
            <p:nvPr/>
          </p:nvSpPr>
          <p:spPr>
            <a:xfrm>
              <a:off x="5311575" y="388042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5545" y="2802"/>
                  </a:moveTo>
                  <a:cubicBezTo>
                    <a:pt x="5545" y="4320"/>
                    <a:pt x="4320" y="5604"/>
                    <a:pt x="2744" y="5546"/>
                  </a:cubicBezTo>
                  <a:cubicBezTo>
                    <a:pt x="1284" y="5546"/>
                    <a:pt x="0" y="4320"/>
                    <a:pt x="0" y="2802"/>
                  </a:cubicBezTo>
                  <a:cubicBezTo>
                    <a:pt x="0" y="1285"/>
                    <a:pt x="1284" y="1"/>
                    <a:pt x="2802" y="1"/>
                  </a:cubicBezTo>
                  <a:cubicBezTo>
                    <a:pt x="4320" y="59"/>
                    <a:pt x="5545" y="1285"/>
                    <a:pt x="5545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7" name="Google Shape;6157;p16"/>
            <p:cNvSpPr/>
            <p:nvPr/>
          </p:nvSpPr>
          <p:spPr>
            <a:xfrm>
              <a:off x="3106625" y="935650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5604" y="2802"/>
                  </a:moveTo>
                  <a:cubicBezTo>
                    <a:pt x="5604" y="4320"/>
                    <a:pt x="4320" y="5604"/>
                    <a:pt x="2744" y="5545"/>
                  </a:cubicBezTo>
                  <a:cubicBezTo>
                    <a:pt x="1226" y="5545"/>
                    <a:pt x="0" y="4320"/>
                    <a:pt x="0" y="2744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20" y="0"/>
                    <a:pt x="5604" y="1284"/>
                    <a:pt x="5546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8" name="Google Shape;6158;p16"/>
            <p:cNvSpPr/>
            <p:nvPr/>
          </p:nvSpPr>
          <p:spPr>
            <a:xfrm>
              <a:off x="1876475" y="3144950"/>
              <a:ext cx="140100" cy="138675"/>
            </a:xfrm>
            <a:custGeom>
              <a:avLst/>
              <a:gdLst/>
              <a:ahLst/>
              <a:cxnLst/>
              <a:rect l="l" t="t" r="r" b="b"/>
              <a:pathLst>
                <a:path w="5604" h="5547" extrusionOk="0">
                  <a:moveTo>
                    <a:pt x="2802" y="1"/>
                  </a:moveTo>
                  <a:cubicBezTo>
                    <a:pt x="4320" y="1"/>
                    <a:pt x="5604" y="1227"/>
                    <a:pt x="5604" y="2744"/>
                  </a:cubicBezTo>
                  <a:cubicBezTo>
                    <a:pt x="5604" y="4320"/>
                    <a:pt x="4378" y="5546"/>
                    <a:pt x="2802" y="5546"/>
                  </a:cubicBezTo>
                  <a:cubicBezTo>
                    <a:pt x="1284" y="5546"/>
                    <a:pt x="58" y="4320"/>
                    <a:pt x="58" y="2803"/>
                  </a:cubicBezTo>
                  <a:cubicBezTo>
                    <a:pt x="0" y="1285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9" name="Google Shape;6159;p16"/>
            <p:cNvSpPr/>
            <p:nvPr/>
          </p:nvSpPr>
          <p:spPr>
            <a:xfrm>
              <a:off x="2617775" y="117787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2802" y="59"/>
                  </a:moveTo>
                  <a:cubicBezTo>
                    <a:pt x="4320" y="59"/>
                    <a:pt x="5546" y="1343"/>
                    <a:pt x="5546" y="2802"/>
                  </a:cubicBezTo>
                  <a:cubicBezTo>
                    <a:pt x="5546" y="4378"/>
                    <a:pt x="4203" y="5604"/>
                    <a:pt x="2685" y="5604"/>
                  </a:cubicBezTo>
                  <a:cubicBezTo>
                    <a:pt x="1226" y="5546"/>
                    <a:pt x="0" y="4262"/>
                    <a:pt x="0" y="2744"/>
                  </a:cubicBezTo>
                  <a:cubicBezTo>
                    <a:pt x="59" y="1285"/>
                    <a:pt x="1284" y="1"/>
                    <a:pt x="2802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0" name="Google Shape;6160;p16"/>
            <p:cNvSpPr/>
            <p:nvPr/>
          </p:nvSpPr>
          <p:spPr>
            <a:xfrm>
              <a:off x="4822725" y="4370750"/>
              <a:ext cx="137175" cy="137175"/>
            </a:xfrm>
            <a:custGeom>
              <a:avLst/>
              <a:gdLst/>
              <a:ahLst/>
              <a:cxnLst/>
              <a:rect l="l" t="t" r="r" b="b"/>
              <a:pathLst>
                <a:path w="5487" h="5487" extrusionOk="0">
                  <a:moveTo>
                    <a:pt x="0" y="2744"/>
                  </a:moveTo>
                  <a:cubicBezTo>
                    <a:pt x="0" y="1284"/>
                    <a:pt x="1284" y="0"/>
                    <a:pt x="2802" y="0"/>
                  </a:cubicBezTo>
                  <a:cubicBezTo>
                    <a:pt x="4261" y="0"/>
                    <a:pt x="5487" y="1284"/>
                    <a:pt x="5487" y="2802"/>
                  </a:cubicBezTo>
                  <a:cubicBezTo>
                    <a:pt x="5487" y="4261"/>
                    <a:pt x="4203" y="5487"/>
                    <a:pt x="2744" y="5487"/>
                  </a:cubicBezTo>
                  <a:cubicBezTo>
                    <a:pt x="1284" y="5487"/>
                    <a:pt x="0" y="4203"/>
                    <a:pt x="0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1" name="Google Shape;6161;p16"/>
            <p:cNvSpPr/>
            <p:nvPr/>
          </p:nvSpPr>
          <p:spPr>
            <a:xfrm>
              <a:off x="2124550" y="1672575"/>
              <a:ext cx="138650" cy="137175"/>
            </a:xfrm>
            <a:custGeom>
              <a:avLst/>
              <a:gdLst/>
              <a:ahLst/>
              <a:cxnLst/>
              <a:rect l="l" t="t" r="r" b="b"/>
              <a:pathLst>
                <a:path w="5546" h="5487" extrusionOk="0">
                  <a:moveTo>
                    <a:pt x="5487" y="2744"/>
                  </a:moveTo>
                  <a:cubicBezTo>
                    <a:pt x="5545" y="4203"/>
                    <a:pt x="4261" y="5487"/>
                    <a:pt x="2802" y="5487"/>
                  </a:cubicBezTo>
                  <a:cubicBezTo>
                    <a:pt x="1284" y="5487"/>
                    <a:pt x="0" y="4261"/>
                    <a:pt x="0" y="2744"/>
                  </a:cubicBezTo>
                  <a:cubicBezTo>
                    <a:pt x="0" y="1284"/>
                    <a:pt x="1226" y="59"/>
                    <a:pt x="2685" y="0"/>
                  </a:cubicBezTo>
                  <a:cubicBezTo>
                    <a:pt x="4203" y="0"/>
                    <a:pt x="5487" y="1226"/>
                    <a:pt x="5487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2" name="Google Shape;6162;p16"/>
            <p:cNvSpPr/>
            <p:nvPr/>
          </p:nvSpPr>
          <p:spPr>
            <a:xfrm>
              <a:off x="2372625" y="4124125"/>
              <a:ext cx="135725" cy="137200"/>
            </a:xfrm>
            <a:custGeom>
              <a:avLst/>
              <a:gdLst/>
              <a:ahLst/>
              <a:cxnLst/>
              <a:rect l="l" t="t" r="r" b="b"/>
              <a:pathLst>
                <a:path w="5429" h="5488" extrusionOk="0">
                  <a:moveTo>
                    <a:pt x="5429" y="2744"/>
                  </a:moveTo>
                  <a:cubicBezTo>
                    <a:pt x="5429" y="4262"/>
                    <a:pt x="4144" y="5487"/>
                    <a:pt x="2685" y="5487"/>
                  </a:cubicBezTo>
                  <a:cubicBezTo>
                    <a:pt x="1167" y="5429"/>
                    <a:pt x="0" y="4203"/>
                    <a:pt x="0" y="2744"/>
                  </a:cubicBezTo>
                  <a:cubicBezTo>
                    <a:pt x="0" y="1226"/>
                    <a:pt x="1284" y="1"/>
                    <a:pt x="2743" y="59"/>
                  </a:cubicBezTo>
                  <a:cubicBezTo>
                    <a:pt x="4203" y="59"/>
                    <a:pt x="5429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3" name="Google Shape;6163;p16"/>
            <p:cNvSpPr/>
            <p:nvPr/>
          </p:nvSpPr>
          <p:spPr>
            <a:xfrm>
              <a:off x="1882300" y="2162875"/>
              <a:ext cx="137200" cy="135750"/>
            </a:xfrm>
            <a:custGeom>
              <a:avLst/>
              <a:gdLst/>
              <a:ahLst/>
              <a:cxnLst/>
              <a:rect l="l" t="t" r="r" b="b"/>
              <a:pathLst>
                <a:path w="5488" h="5430" extrusionOk="0">
                  <a:moveTo>
                    <a:pt x="5429" y="2744"/>
                  </a:moveTo>
                  <a:cubicBezTo>
                    <a:pt x="5429" y="4262"/>
                    <a:pt x="4203" y="5429"/>
                    <a:pt x="2744" y="5429"/>
                  </a:cubicBezTo>
                  <a:cubicBezTo>
                    <a:pt x="1226" y="5429"/>
                    <a:pt x="1" y="4145"/>
                    <a:pt x="59" y="2627"/>
                  </a:cubicBezTo>
                  <a:cubicBezTo>
                    <a:pt x="117" y="1168"/>
                    <a:pt x="1343" y="1"/>
                    <a:pt x="2802" y="1"/>
                  </a:cubicBezTo>
                  <a:cubicBezTo>
                    <a:pt x="4262" y="59"/>
                    <a:pt x="5487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4" name="Google Shape;6164;p16"/>
            <p:cNvSpPr/>
            <p:nvPr/>
          </p:nvSpPr>
          <p:spPr>
            <a:xfrm>
              <a:off x="4335325" y="4618825"/>
              <a:ext cx="135725" cy="135725"/>
            </a:xfrm>
            <a:custGeom>
              <a:avLst/>
              <a:gdLst/>
              <a:ahLst/>
              <a:cxnLst/>
              <a:rect l="l" t="t" r="r" b="b"/>
              <a:pathLst>
                <a:path w="5429" h="5429" extrusionOk="0">
                  <a:moveTo>
                    <a:pt x="5370" y="2685"/>
                  </a:moveTo>
                  <a:cubicBezTo>
                    <a:pt x="5429" y="4144"/>
                    <a:pt x="4203" y="5370"/>
                    <a:pt x="2744" y="5429"/>
                  </a:cubicBezTo>
                  <a:cubicBezTo>
                    <a:pt x="1226" y="5429"/>
                    <a:pt x="0" y="4203"/>
                    <a:pt x="0" y="2685"/>
                  </a:cubicBezTo>
                  <a:cubicBezTo>
                    <a:pt x="0" y="1226"/>
                    <a:pt x="1168" y="0"/>
                    <a:pt x="2685" y="0"/>
                  </a:cubicBezTo>
                  <a:cubicBezTo>
                    <a:pt x="4145" y="0"/>
                    <a:pt x="5370" y="1168"/>
                    <a:pt x="5370" y="26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5" name="Google Shape;6165;p16"/>
            <p:cNvSpPr/>
            <p:nvPr/>
          </p:nvSpPr>
          <p:spPr>
            <a:xfrm>
              <a:off x="3109550" y="4615900"/>
              <a:ext cx="134275" cy="134275"/>
            </a:xfrm>
            <a:custGeom>
              <a:avLst/>
              <a:gdLst/>
              <a:ahLst/>
              <a:cxnLst/>
              <a:rect l="l" t="t" r="r" b="b"/>
              <a:pathLst>
                <a:path w="5371" h="5371" extrusionOk="0">
                  <a:moveTo>
                    <a:pt x="2744" y="0"/>
                  </a:moveTo>
                  <a:cubicBezTo>
                    <a:pt x="4203" y="0"/>
                    <a:pt x="5370" y="1226"/>
                    <a:pt x="5312" y="2744"/>
                  </a:cubicBezTo>
                  <a:cubicBezTo>
                    <a:pt x="5312" y="4203"/>
                    <a:pt x="4144" y="5371"/>
                    <a:pt x="2627" y="5312"/>
                  </a:cubicBezTo>
                  <a:cubicBezTo>
                    <a:pt x="1109" y="5312"/>
                    <a:pt x="0" y="4145"/>
                    <a:pt x="0" y="2569"/>
                  </a:cubicBezTo>
                  <a:cubicBezTo>
                    <a:pt x="59" y="1109"/>
                    <a:pt x="1226" y="0"/>
                    <a:pt x="2744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6" name="Google Shape;6166;p16"/>
            <p:cNvSpPr/>
            <p:nvPr/>
          </p:nvSpPr>
          <p:spPr>
            <a:xfrm>
              <a:off x="5561100" y="1922100"/>
              <a:ext cx="134275" cy="132825"/>
            </a:xfrm>
            <a:custGeom>
              <a:avLst/>
              <a:gdLst/>
              <a:ahLst/>
              <a:cxnLst/>
              <a:rect l="l" t="t" r="r" b="b"/>
              <a:pathLst>
                <a:path w="5371" h="5313" extrusionOk="0">
                  <a:moveTo>
                    <a:pt x="2686" y="1"/>
                  </a:moveTo>
                  <a:cubicBezTo>
                    <a:pt x="4203" y="1"/>
                    <a:pt x="5371" y="1226"/>
                    <a:pt x="5312" y="2744"/>
                  </a:cubicBezTo>
                  <a:cubicBezTo>
                    <a:pt x="5312" y="4203"/>
                    <a:pt x="4145" y="5312"/>
                    <a:pt x="2627" y="5312"/>
                  </a:cubicBezTo>
                  <a:cubicBezTo>
                    <a:pt x="1110" y="5312"/>
                    <a:pt x="1" y="4086"/>
                    <a:pt x="1" y="2569"/>
                  </a:cubicBezTo>
                  <a:cubicBezTo>
                    <a:pt x="59" y="1110"/>
                    <a:pt x="1226" y="1"/>
                    <a:pt x="268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7" name="Google Shape;6167;p16"/>
            <p:cNvSpPr/>
            <p:nvPr/>
          </p:nvSpPr>
          <p:spPr>
            <a:xfrm>
              <a:off x="4583400" y="940025"/>
              <a:ext cx="131350" cy="131350"/>
            </a:xfrm>
            <a:custGeom>
              <a:avLst/>
              <a:gdLst/>
              <a:ahLst/>
              <a:cxnLst/>
              <a:rect l="l" t="t" r="r" b="b"/>
              <a:pathLst>
                <a:path w="5254" h="5254" extrusionOk="0">
                  <a:moveTo>
                    <a:pt x="2627" y="0"/>
                  </a:moveTo>
                  <a:cubicBezTo>
                    <a:pt x="4086" y="0"/>
                    <a:pt x="5254" y="1109"/>
                    <a:pt x="5254" y="2569"/>
                  </a:cubicBezTo>
                  <a:cubicBezTo>
                    <a:pt x="5254" y="4086"/>
                    <a:pt x="4086" y="5254"/>
                    <a:pt x="2569" y="5254"/>
                  </a:cubicBezTo>
                  <a:cubicBezTo>
                    <a:pt x="1109" y="5254"/>
                    <a:pt x="0" y="4086"/>
                    <a:pt x="0" y="2627"/>
                  </a:cubicBezTo>
                  <a:cubicBezTo>
                    <a:pt x="0" y="1109"/>
                    <a:pt x="1109" y="0"/>
                    <a:pt x="26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8" name="Google Shape;6168;p16"/>
            <p:cNvSpPr/>
            <p:nvPr/>
          </p:nvSpPr>
          <p:spPr>
            <a:xfrm>
              <a:off x="2127450" y="3880425"/>
              <a:ext cx="132825" cy="132825"/>
            </a:xfrm>
            <a:custGeom>
              <a:avLst/>
              <a:gdLst/>
              <a:ahLst/>
              <a:cxnLst/>
              <a:rect l="l" t="t" r="r" b="b"/>
              <a:pathLst>
                <a:path w="5313" h="5313" extrusionOk="0">
                  <a:moveTo>
                    <a:pt x="2686" y="1"/>
                  </a:moveTo>
                  <a:cubicBezTo>
                    <a:pt x="4145" y="1"/>
                    <a:pt x="5313" y="1168"/>
                    <a:pt x="5313" y="2627"/>
                  </a:cubicBezTo>
                  <a:cubicBezTo>
                    <a:pt x="5313" y="4145"/>
                    <a:pt x="4145" y="5312"/>
                    <a:pt x="2628" y="5312"/>
                  </a:cubicBezTo>
                  <a:cubicBezTo>
                    <a:pt x="1110" y="5254"/>
                    <a:pt x="1" y="4087"/>
                    <a:pt x="1" y="2627"/>
                  </a:cubicBezTo>
                  <a:cubicBezTo>
                    <a:pt x="1" y="1110"/>
                    <a:pt x="1168" y="1"/>
                    <a:pt x="262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9" name="Google Shape;6169;p16"/>
            <p:cNvSpPr/>
            <p:nvPr/>
          </p:nvSpPr>
          <p:spPr>
            <a:xfrm>
              <a:off x="1880850" y="3390125"/>
              <a:ext cx="132800" cy="132800"/>
            </a:xfrm>
            <a:custGeom>
              <a:avLst/>
              <a:gdLst/>
              <a:ahLst/>
              <a:cxnLst/>
              <a:rect l="l" t="t" r="r" b="b"/>
              <a:pathLst>
                <a:path w="5312" h="5312" extrusionOk="0">
                  <a:moveTo>
                    <a:pt x="2627" y="0"/>
                  </a:moveTo>
                  <a:cubicBezTo>
                    <a:pt x="4086" y="0"/>
                    <a:pt x="5254" y="1168"/>
                    <a:pt x="5312" y="2627"/>
                  </a:cubicBezTo>
                  <a:cubicBezTo>
                    <a:pt x="5312" y="4145"/>
                    <a:pt x="4145" y="5312"/>
                    <a:pt x="2627" y="5312"/>
                  </a:cubicBezTo>
                  <a:cubicBezTo>
                    <a:pt x="1168" y="5312"/>
                    <a:pt x="0" y="4145"/>
                    <a:pt x="0" y="2685"/>
                  </a:cubicBezTo>
                  <a:cubicBezTo>
                    <a:pt x="0" y="1168"/>
                    <a:pt x="1168" y="59"/>
                    <a:pt x="2627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0" name="Google Shape;6170;p16"/>
            <p:cNvSpPr/>
            <p:nvPr/>
          </p:nvSpPr>
          <p:spPr>
            <a:xfrm>
              <a:off x="2616300" y="4372200"/>
              <a:ext cx="132825" cy="134275"/>
            </a:xfrm>
            <a:custGeom>
              <a:avLst/>
              <a:gdLst/>
              <a:ahLst/>
              <a:cxnLst/>
              <a:rect l="l" t="t" r="r" b="b"/>
              <a:pathLst>
                <a:path w="5313" h="5371" extrusionOk="0">
                  <a:moveTo>
                    <a:pt x="5313" y="2744"/>
                  </a:moveTo>
                  <a:cubicBezTo>
                    <a:pt x="5313" y="4262"/>
                    <a:pt x="4087" y="5371"/>
                    <a:pt x="2628" y="5371"/>
                  </a:cubicBezTo>
                  <a:cubicBezTo>
                    <a:pt x="1110" y="5312"/>
                    <a:pt x="1" y="4145"/>
                    <a:pt x="1" y="2569"/>
                  </a:cubicBezTo>
                  <a:cubicBezTo>
                    <a:pt x="59" y="1110"/>
                    <a:pt x="1285" y="1"/>
                    <a:pt x="2744" y="59"/>
                  </a:cubicBezTo>
                  <a:cubicBezTo>
                    <a:pt x="4204" y="117"/>
                    <a:pt x="5313" y="1285"/>
                    <a:pt x="5313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1" name="Google Shape;6171;p16"/>
            <p:cNvSpPr/>
            <p:nvPr/>
          </p:nvSpPr>
          <p:spPr>
            <a:xfrm>
              <a:off x="2864375" y="940025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8" y="0"/>
                    <a:pt x="5196" y="1168"/>
                    <a:pt x="5196" y="2627"/>
                  </a:cubicBezTo>
                  <a:cubicBezTo>
                    <a:pt x="5254" y="4028"/>
                    <a:pt x="4028" y="5254"/>
                    <a:pt x="2569" y="5254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2" name="Google Shape;6172;p16"/>
            <p:cNvSpPr/>
            <p:nvPr/>
          </p:nvSpPr>
          <p:spPr>
            <a:xfrm>
              <a:off x="5562550" y="3638200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9" y="0"/>
                    <a:pt x="5196" y="1168"/>
                    <a:pt x="5254" y="2569"/>
                  </a:cubicBezTo>
                  <a:cubicBezTo>
                    <a:pt x="5254" y="4028"/>
                    <a:pt x="4029" y="5254"/>
                    <a:pt x="2628" y="5195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168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3" name="Google Shape;6173;p16"/>
            <p:cNvSpPr/>
            <p:nvPr/>
          </p:nvSpPr>
          <p:spPr>
            <a:xfrm>
              <a:off x="5073700" y="1188100"/>
              <a:ext cx="129900" cy="128425"/>
            </a:xfrm>
            <a:custGeom>
              <a:avLst/>
              <a:gdLst/>
              <a:ahLst/>
              <a:cxnLst/>
              <a:rect l="l" t="t" r="r" b="b"/>
              <a:pathLst>
                <a:path w="5196" h="5137" extrusionOk="0">
                  <a:moveTo>
                    <a:pt x="2569" y="0"/>
                  </a:moveTo>
                  <a:cubicBezTo>
                    <a:pt x="4028" y="0"/>
                    <a:pt x="5196" y="1226"/>
                    <a:pt x="5196" y="2627"/>
                  </a:cubicBezTo>
                  <a:cubicBezTo>
                    <a:pt x="5137" y="3969"/>
                    <a:pt x="3970" y="5137"/>
                    <a:pt x="2569" y="5137"/>
                  </a:cubicBezTo>
                  <a:cubicBezTo>
                    <a:pt x="1168" y="5137"/>
                    <a:pt x="1" y="3911"/>
                    <a:pt x="1" y="2510"/>
                  </a:cubicBezTo>
                  <a:cubicBezTo>
                    <a:pt x="59" y="1109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4" name="Google Shape;6174;p16"/>
            <p:cNvSpPr/>
            <p:nvPr/>
          </p:nvSpPr>
          <p:spPr>
            <a:xfrm>
              <a:off x="5320325" y="1430325"/>
              <a:ext cx="129900" cy="128450"/>
            </a:xfrm>
            <a:custGeom>
              <a:avLst/>
              <a:gdLst/>
              <a:ahLst/>
              <a:cxnLst/>
              <a:rect l="l" t="t" r="r" b="b"/>
              <a:pathLst>
                <a:path w="5196" h="5138" extrusionOk="0">
                  <a:moveTo>
                    <a:pt x="5137" y="2627"/>
                  </a:moveTo>
                  <a:cubicBezTo>
                    <a:pt x="5137" y="4028"/>
                    <a:pt x="3970" y="5137"/>
                    <a:pt x="2569" y="5137"/>
                  </a:cubicBezTo>
                  <a:cubicBezTo>
                    <a:pt x="1168" y="5137"/>
                    <a:pt x="0" y="3912"/>
                    <a:pt x="0" y="2511"/>
                  </a:cubicBezTo>
                  <a:cubicBezTo>
                    <a:pt x="59" y="1110"/>
                    <a:pt x="1285" y="1"/>
                    <a:pt x="2627" y="1"/>
                  </a:cubicBezTo>
                  <a:cubicBezTo>
                    <a:pt x="4028" y="59"/>
                    <a:pt x="5195" y="1226"/>
                    <a:pt x="5137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5" name="Google Shape;6175;p16"/>
            <p:cNvSpPr/>
            <p:nvPr/>
          </p:nvSpPr>
          <p:spPr>
            <a:xfrm>
              <a:off x="1886675" y="1920650"/>
              <a:ext cx="128450" cy="126975"/>
            </a:xfrm>
            <a:custGeom>
              <a:avLst/>
              <a:gdLst/>
              <a:ahLst/>
              <a:cxnLst/>
              <a:rect l="l" t="t" r="r" b="b"/>
              <a:pathLst>
                <a:path w="5138" h="5079" extrusionOk="0">
                  <a:moveTo>
                    <a:pt x="2569" y="0"/>
                  </a:moveTo>
                  <a:cubicBezTo>
                    <a:pt x="3970" y="0"/>
                    <a:pt x="5079" y="1109"/>
                    <a:pt x="5079" y="2510"/>
                  </a:cubicBezTo>
                  <a:cubicBezTo>
                    <a:pt x="5137" y="3969"/>
                    <a:pt x="3970" y="5078"/>
                    <a:pt x="2569" y="5078"/>
                  </a:cubicBezTo>
                  <a:cubicBezTo>
                    <a:pt x="1168" y="5078"/>
                    <a:pt x="59" y="3969"/>
                    <a:pt x="1" y="2568"/>
                  </a:cubicBezTo>
                  <a:cubicBezTo>
                    <a:pt x="1" y="1168"/>
                    <a:pt x="1110" y="59"/>
                    <a:pt x="256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6" name="Google Shape;6176;p16"/>
            <p:cNvSpPr/>
            <p:nvPr/>
          </p:nvSpPr>
          <p:spPr>
            <a:xfrm>
              <a:off x="5812100" y="2904175"/>
              <a:ext cx="125525" cy="127000"/>
            </a:xfrm>
            <a:custGeom>
              <a:avLst/>
              <a:gdLst/>
              <a:ahLst/>
              <a:cxnLst/>
              <a:rect l="l" t="t" r="r" b="b"/>
              <a:pathLst>
                <a:path w="5021" h="5080" extrusionOk="0">
                  <a:moveTo>
                    <a:pt x="2510" y="5021"/>
                  </a:moveTo>
                  <a:cubicBezTo>
                    <a:pt x="1109" y="5079"/>
                    <a:pt x="0" y="3970"/>
                    <a:pt x="0" y="2511"/>
                  </a:cubicBezTo>
                  <a:cubicBezTo>
                    <a:pt x="0" y="1110"/>
                    <a:pt x="1051" y="1"/>
                    <a:pt x="2510" y="1"/>
                  </a:cubicBezTo>
                  <a:cubicBezTo>
                    <a:pt x="3911" y="1"/>
                    <a:pt x="5020" y="1052"/>
                    <a:pt x="5020" y="2452"/>
                  </a:cubicBezTo>
                  <a:cubicBezTo>
                    <a:pt x="5020" y="3912"/>
                    <a:pt x="3969" y="5021"/>
                    <a:pt x="2510" y="50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7" name="Google Shape;6177;p16"/>
            <p:cNvSpPr/>
            <p:nvPr/>
          </p:nvSpPr>
          <p:spPr>
            <a:xfrm>
              <a:off x="5810625" y="2660475"/>
              <a:ext cx="127000" cy="127000"/>
            </a:xfrm>
            <a:custGeom>
              <a:avLst/>
              <a:gdLst/>
              <a:ahLst/>
              <a:cxnLst/>
              <a:rect l="l" t="t" r="r" b="b"/>
              <a:pathLst>
                <a:path w="5080" h="5080" extrusionOk="0">
                  <a:moveTo>
                    <a:pt x="2569" y="5079"/>
                  </a:moveTo>
                  <a:cubicBezTo>
                    <a:pt x="1168" y="5079"/>
                    <a:pt x="59" y="3970"/>
                    <a:pt x="1" y="2569"/>
                  </a:cubicBezTo>
                  <a:cubicBezTo>
                    <a:pt x="1" y="1168"/>
                    <a:pt x="1110" y="59"/>
                    <a:pt x="2569" y="1"/>
                  </a:cubicBezTo>
                  <a:cubicBezTo>
                    <a:pt x="3970" y="1"/>
                    <a:pt x="5079" y="1110"/>
                    <a:pt x="5079" y="2569"/>
                  </a:cubicBezTo>
                  <a:cubicBezTo>
                    <a:pt x="5079" y="3970"/>
                    <a:pt x="3970" y="5079"/>
                    <a:pt x="2569" y="50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8" name="Google Shape;6178;p16"/>
            <p:cNvSpPr/>
            <p:nvPr/>
          </p:nvSpPr>
          <p:spPr>
            <a:xfrm>
              <a:off x="4581925" y="4623200"/>
              <a:ext cx="127000" cy="126975"/>
            </a:xfrm>
            <a:custGeom>
              <a:avLst/>
              <a:gdLst/>
              <a:ahLst/>
              <a:cxnLst/>
              <a:rect l="l" t="t" r="r" b="b"/>
              <a:pathLst>
                <a:path w="5080" h="5079" extrusionOk="0">
                  <a:moveTo>
                    <a:pt x="5079" y="2510"/>
                  </a:moveTo>
                  <a:cubicBezTo>
                    <a:pt x="5079" y="3911"/>
                    <a:pt x="3970" y="5020"/>
                    <a:pt x="2569" y="5079"/>
                  </a:cubicBezTo>
                  <a:cubicBezTo>
                    <a:pt x="1168" y="5079"/>
                    <a:pt x="1" y="3969"/>
                    <a:pt x="1" y="2569"/>
                  </a:cubicBezTo>
                  <a:cubicBezTo>
                    <a:pt x="1" y="1109"/>
                    <a:pt x="1110" y="0"/>
                    <a:pt x="2511" y="0"/>
                  </a:cubicBezTo>
                  <a:cubicBezTo>
                    <a:pt x="3912" y="0"/>
                    <a:pt x="5021" y="1109"/>
                    <a:pt x="5079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9" name="Google Shape;6179;p16"/>
            <p:cNvSpPr/>
            <p:nvPr/>
          </p:nvSpPr>
          <p:spPr>
            <a:xfrm>
              <a:off x="3849400" y="694850"/>
              <a:ext cx="126975" cy="127000"/>
            </a:xfrm>
            <a:custGeom>
              <a:avLst/>
              <a:gdLst/>
              <a:ahLst/>
              <a:cxnLst/>
              <a:rect l="l" t="t" r="r" b="b"/>
              <a:pathLst>
                <a:path w="5079" h="5080" extrusionOk="0">
                  <a:moveTo>
                    <a:pt x="2510" y="59"/>
                  </a:moveTo>
                  <a:cubicBezTo>
                    <a:pt x="3911" y="1"/>
                    <a:pt x="5078" y="1110"/>
                    <a:pt x="5078" y="2569"/>
                  </a:cubicBezTo>
                  <a:cubicBezTo>
                    <a:pt x="5078" y="3970"/>
                    <a:pt x="3969" y="5079"/>
                    <a:pt x="2510" y="5079"/>
                  </a:cubicBezTo>
                  <a:cubicBezTo>
                    <a:pt x="1109" y="5079"/>
                    <a:pt x="58" y="3970"/>
                    <a:pt x="0" y="2628"/>
                  </a:cubicBezTo>
                  <a:cubicBezTo>
                    <a:pt x="0" y="1168"/>
                    <a:pt x="1109" y="59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0" name="Google Shape;6180;p16"/>
            <p:cNvSpPr/>
            <p:nvPr/>
          </p:nvSpPr>
          <p:spPr>
            <a:xfrm>
              <a:off x="36027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5020" y="2452"/>
                  </a:moveTo>
                  <a:cubicBezTo>
                    <a:pt x="5020" y="3911"/>
                    <a:pt x="3970" y="5020"/>
                    <a:pt x="2510" y="5020"/>
                  </a:cubicBezTo>
                  <a:cubicBezTo>
                    <a:pt x="1109" y="5020"/>
                    <a:pt x="59" y="3911"/>
                    <a:pt x="0" y="2510"/>
                  </a:cubicBezTo>
                  <a:cubicBezTo>
                    <a:pt x="0" y="1109"/>
                    <a:pt x="1109" y="0"/>
                    <a:pt x="2510" y="0"/>
                  </a:cubicBezTo>
                  <a:cubicBezTo>
                    <a:pt x="3911" y="0"/>
                    <a:pt x="5020" y="1051"/>
                    <a:pt x="5020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1" name="Google Shape;6181;p16"/>
            <p:cNvSpPr/>
            <p:nvPr/>
          </p:nvSpPr>
          <p:spPr>
            <a:xfrm>
              <a:off x="2867300" y="4620275"/>
              <a:ext cx="124075" cy="124075"/>
            </a:xfrm>
            <a:custGeom>
              <a:avLst/>
              <a:gdLst/>
              <a:ahLst/>
              <a:cxnLst/>
              <a:rect l="l" t="t" r="r" b="b"/>
              <a:pathLst>
                <a:path w="4963" h="4963" extrusionOk="0">
                  <a:moveTo>
                    <a:pt x="2511" y="4962"/>
                  </a:moveTo>
                  <a:cubicBezTo>
                    <a:pt x="1110" y="4962"/>
                    <a:pt x="1" y="3853"/>
                    <a:pt x="1" y="2452"/>
                  </a:cubicBezTo>
                  <a:cubicBezTo>
                    <a:pt x="1" y="1110"/>
                    <a:pt x="1110" y="1"/>
                    <a:pt x="2511" y="1"/>
                  </a:cubicBezTo>
                  <a:cubicBezTo>
                    <a:pt x="3911" y="1"/>
                    <a:pt x="4962" y="1110"/>
                    <a:pt x="4962" y="2510"/>
                  </a:cubicBezTo>
                  <a:cubicBezTo>
                    <a:pt x="4962" y="3911"/>
                    <a:pt x="3911" y="4962"/>
                    <a:pt x="2511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2" name="Google Shape;6182;p16"/>
            <p:cNvSpPr/>
            <p:nvPr/>
          </p:nvSpPr>
          <p:spPr>
            <a:xfrm>
              <a:off x="5812100" y="2415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0" y="1"/>
                  </a:moveTo>
                  <a:cubicBezTo>
                    <a:pt x="3853" y="1"/>
                    <a:pt x="4962" y="1110"/>
                    <a:pt x="4962" y="2511"/>
                  </a:cubicBezTo>
                  <a:cubicBezTo>
                    <a:pt x="5020" y="3853"/>
                    <a:pt x="3911" y="4962"/>
                    <a:pt x="2510" y="4962"/>
                  </a:cubicBezTo>
                  <a:cubicBezTo>
                    <a:pt x="1109" y="5021"/>
                    <a:pt x="0" y="3912"/>
                    <a:pt x="0" y="2511"/>
                  </a:cubicBezTo>
                  <a:cubicBezTo>
                    <a:pt x="0" y="1110"/>
                    <a:pt x="1109" y="1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3" name="Google Shape;6183;p16"/>
            <p:cNvSpPr/>
            <p:nvPr/>
          </p:nvSpPr>
          <p:spPr>
            <a:xfrm>
              <a:off x="5812100" y="3152250"/>
              <a:ext cx="125525" cy="124075"/>
            </a:xfrm>
            <a:custGeom>
              <a:avLst/>
              <a:gdLst/>
              <a:ahLst/>
              <a:cxnLst/>
              <a:rect l="l" t="t" r="r" b="b"/>
              <a:pathLst>
                <a:path w="5021" h="4963" extrusionOk="0">
                  <a:moveTo>
                    <a:pt x="2452" y="4962"/>
                  </a:moveTo>
                  <a:cubicBezTo>
                    <a:pt x="1109" y="4904"/>
                    <a:pt x="0" y="3795"/>
                    <a:pt x="59" y="2394"/>
                  </a:cubicBezTo>
                  <a:cubicBezTo>
                    <a:pt x="59" y="1052"/>
                    <a:pt x="1168" y="1"/>
                    <a:pt x="2510" y="1"/>
                  </a:cubicBezTo>
                  <a:cubicBezTo>
                    <a:pt x="3911" y="1"/>
                    <a:pt x="5020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4" name="Google Shape;6184;p16"/>
            <p:cNvSpPr/>
            <p:nvPr/>
          </p:nvSpPr>
          <p:spPr>
            <a:xfrm>
              <a:off x="2378450" y="1186625"/>
              <a:ext cx="124075" cy="122600"/>
            </a:xfrm>
            <a:custGeom>
              <a:avLst/>
              <a:gdLst/>
              <a:ahLst/>
              <a:cxnLst/>
              <a:rect l="l" t="t" r="r" b="b"/>
              <a:pathLst>
                <a:path w="4963" h="4904" extrusionOk="0">
                  <a:moveTo>
                    <a:pt x="2452" y="4904"/>
                  </a:moveTo>
                  <a:cubicBezTo>
                    <a:pt x="1110" y="4904"/>
                    <a:pt x="1" y="3853"/>
                    <a:pt x="1" y="2452"/>
                  </a:cubicBezTo>
                  <a:cubicBezTo>
                    <a:pt x="1" y="1110"/>
                    <a:pt x="1110" y="1"/>
                    <a:pt x="2510" y="1"/>
                  </a:cubicBezTo>
                  <a:cubicBezTo>
                    <a:pt x="3853" y="1"/>
                    <a:pt x="4962" y="1110"/>
                    <a:pt x="4962" y="2511"/>
                  </a:cubicBezTo>
                  <a:cubicBezTo>
                    <a:pt x="4904" y="3853"/>
                    <a:pt x="3795" y="4904"/>
                    <a:pt x="2452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5" name="Google Shape;6185;p16"/>
            <p:cNvSpPr/>
            <p:nvPr/>
          </p:nvSpPr>
          <p:spPr>
            <a:xfrm>
              <a:off x="40930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1" y="0"/>
                  </a:moveTo>
                  <a:cubicBezTo>
                    <a:pt x="3912" y="59"/>
                    <a:pt x="5021" y="1168"/>
                    <a:pt x="4962" y="2569"/>
                  </a:cubicBezTo>
                  <a:cubicBezTo>
                    <a:pt x="4962" y="3911"/>
                    <a:pt x="3853" y="5020"/>
                    <a:pt x="2452" y="4962"/>
                  </a:cubicBezTo>
                  <a:cubicBezTo>
                    <a:pt x="1052" y="4962"/>
                    <a:pt x="1" y="3853"/>
                    <a:pt x="1" y="2510"/>
                  </a:cubicBezTo>
                  <a:cubicBezTo>
                    <a:pt x="1" y="1109"/>
                    <a:pt x="1110" y="0"/>
                    <a:pt x="25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6" name="Google Shape;6186;p16"/>
            <p:cNvSpPr/>
            <p:nvPr/>
          </p:nvSpPr>
          <p:spPr>
            <a:xfrm>
              <a:off x="1885225" y="3641100"/>
              <a:ext cx="124050" cy="124075"/>
            </a:xfrm>
            <a:custGeom>
              <a:avLst/>
              <a:gdLst/>
              <a:ahLst/>
              <a:cxnLst/>
              <a:rect l="l" t="t" r="r" b="b"/>
              <a:pathLst>
                <a:path w="4962" h="4963" extrusionOk="0">
                  <a:moveTo>
                    <a:pt x="2452" y="1"/>
                  </a:moveTo>
                  <a:cubicBezTo>
                    <a:pt x="3853" y="1"/>
                    <a:pt x="4962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ubicBezTo>
                    <a:pt x="1051" y="4962"/>
                    <a:pt x="0" y="3853"/>
                    <a:pt x="0" y="2453"/>
                  </a:cubicBezTo>
                  <a:cubicBezTo>
                    <a:pt x="0" y="1110"/>
                    <a:pt x="1109" y="1"/>
                    <a:pt x="24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7" name="Google Shape;6187;p16"/>
            <p:cNvSpPr/>
            <p:nvPr/>
          </p:nvSpPr>
          <p:spPr>
            <a:xfrm>
              <a:off x="5318875" y="4129975"/>
              <a:ext cx="124050" cy="125500"/>
            </a:xfrm>
            <a:custGeom>
              <a:avLst/>
              <a:gdLst/>
              <a:ahLst/>
              <a:cxnLst/>
              <a:rect l="l" t="t" r="r" b="b"/>
              <a:pathLst>
                <a:path w="4962" h="5020" extrusionOk="0">
                  <a:moveTo>
                    <a:pt x="58" y="2510"/>
                  </a:moveTo>
                  <a:cubicBezTo>
                    <a:pt x="58" y="1109"/>
                    <a:pt x="1167" y="0"/>
                    <a:pt x="2568" y="58"/>
                  </a:cubicBezTo>
                  <a:cubicBezTo>
                    <a:pt x="3911" y="117"/>
                    <a:pt x="4962" y="1226"/>
                    <a:pt x="4962" y="2568"/>
                  </a:cubicBezTo>
                  <a:cubicBezTo>
                    <a:pt x="4962" y="3911"/>
                    <a:pt x="3794" y="5020"/>
                    <a:pt x="2452" y="5020"/>
                  </a:cubicBezTo>
                  <a:cubicBezTo>
                    <a:pt x="1109" y="4962"/>
                    <a:pt x="0" y="3853"/>
                    <a:pt x="58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8" name="Google Shape;6188;p16"/>
            <p:cNvSpPr/>
            <p:nvPr/>
          </p:nvSpPr>
          <p:spPr>
            <a:xfrm>
              <a:off x="3357625" y="696325"/>
              <a:ext cx="124050" cy="124050"/>
            </a:xfrm>
            <a:custGeom>
              <a:avLst/>
              <a:gdLst/>
              <a:ahLst/>
              <a:cxnLst/>
              <a:rect l="l" t="t" r="r" b="b"/>
              <a:pathLst>
                <a:path w="4962" h="4962" extrusionOk="0">
                  <a:moveTo>
                    <a:pt x="2510" y="4962"/>
                  </a:moveTo>
                  <a:cubicBezTo>
                    <a:pt x="1168" y="4962"/>
                    <a:pt x="59" y="3853"/>
                    <a:pt x="0" y="2510"/>
                  </a:cubicBezTo>
                  <a:cubicBezTo>
                    <a:pt x="0" y="1168"/>
                    <a:pt x="1109" y="59"/>
                    <a:pt x="2452" y="59"/>
                  </a:cubicBezTo>
                  <a:cubicBezTo>
                    <a:pt x="3794" y="0"/>
                    <a:pt x="4903" y="1109"/>
                    <a:pt x="4903" y="2452"/>
                  </a:cubicBezTo>
                  <a:cubicBezTo>
                    <a:pt x="4962" y="3794"/>
                    <a:pt x="3853" y="4903"/>
                    <a:pt x="2510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9" name="Google Shape;6189;p16"/>
            <p:cNvSpPr/>
            <p:nvPr/>
          </p:nvSpPr>
          <p:spPr>
            <a:xfrm>
              <a:off x="5076625" y="43780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1" y="2393"/>
                  </a:moveTo>
                  <a:cubicBezTo>
                    <a:pt x="59" y="1051"/>
                    <a:pt x="1226" y="0"/>
                    <a:pt x="2511" y="0"/>
                  </a:cubicBezTo>
                  <a:cubicBezTo>
                    <a:pt x="3853" y="58"/>
                    <a:pt x="4962" y="1226"/>
                    <a:pt x="4904" y="2510"/>
                  </a:cubicBezTo>
                  <a:cubicBezTo>
                    <a:pt x="4904" y="3852"/>
                    <a:pt x="3736" y="4962"/>
                    <a:pt x="2394" y="4903"/>
                  </a:cubicBezTo>
                  <a:cubicBezTo>
                    <a:pt x="1051" y="4903"/>
                    <a:pt x="1" y="3736"/>
                    <a:pt x="1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0" name="Google Shape;6190;p16"/>
            <p:cNvSpPr/>
            <p:nvPr/>
          </p:nvSpPr>
          <p:spPr>
            <a:xfrm>
              <a:off x="4830000" y="944400"/>
              <a:ext cx="122625" cy="122600"/>
            </a:xfrm>
            <a:custGeom>
              <a:avLst/>
              <a:gdLst/>
              <a:ahLst/>
              <a:cxnLst/>
              <a:rect l="l" t="t" r="r" b="b"/>
              <a:pathLst>
                <a:path w="4905" h="4904" extrusionOk="0">
                  <a:moveTo>
                    <a:pt x="4904" y="2452"/>
                  </a:moveTo>
                  <a:cubicBezTo>
                    <a:pt x="4904" y="3794"/>
                    <a:pt x="3795" y="4903"/>
                    <a:pt x="2453" y="4903"/>
                  </a:cubicBezTo>
                  <a:cubicBezTo>
                    <a:pt x="1110" y="4903"/>
                    <a:pt x="1" y="3736"/>
                    <a:pt x="1" y="2452"/>
                  </a:cubicBezTo>
                  <a:cubicBezTo>
                    <a:pt x="1" y="1109"/>
                    <a:pt x="1168" y="0"/>
                    <a:pt x="2453" y="0"/>
                  </a:cubicBezTo>
                  <a:cubicBezTo>
                    <a:pt x="3795" y="0"/>
                    <a:pt x="4904" y="1109"/>
                    <a:pt x="4904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1" name="Google Shape;6191;p16"/>
            <p:cNvSpPr/>
            <p:nvPr/>
          </p:nvSpPr>
          <p:spPr>
            <a:xfrm>
              <a:off x="2131825" y="14332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3" y="4904"/>
                  </a:moveTo>
                  <a:cubicBezTo>
                    <a:pt x="1110" y="4904"/>
                    <a:pt x="1" y="3795"/>
                    <a:pt x="1" y="2452"/>
                  </a:cubicBezTo>
                  <a:cubicBezTo>
                    <a:pt x="59" y="1109"/>
                    <a:pt x="1168" y="0"/>
                    <a:pt x="2511" y="0"/>
                  </a:cubicBezTo>
                  <a:cubicBezTo>
                    <a:pt x="3853" y="59"/>
                    <a:pt x="4962" y="1168"/>
                    <a:pt x="4904" y="2510"/>
                  </a:cubicBezTo>
                  <a:cubicBezTo>
                    <a:pt x="4904" y="3853"/>
                    <a:pt x="3795" y="4962"/>
                    <a:pt x="2453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2" name="Google Shape;6192;p16"/>
            <p:cNvSpPr/>
            <p:nvPr/>
          </p:nvSpPr>
          <p:spPr>
            <a:xfrm>
              <a:off x="5565475" y="1679875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2" y="0"/>
                  </a:moveTo>
                  <a:cubicBezTo>
                    <a:pt x="3795" y="0"/>
                    <a:pt x="4962" y="1109"/>
                    <a:pt x="4962" y="2452"/>
                  </a:cubicBezTo>
                  <a:cubicBezTo>
                    <a:pt x="4962" y="3794"/>
                    <a:pt x="3853" y="4903"/>
                    <a:pt x="2511" y="4903"/>
                  </a:cubicBezTo>
                  <a:cubicBezTo>
                    <a:pt x="1168" y="4962"/>
                    <a:pt x="59" y="3852"/>
                    <a:pt x="59" y="2510"/>
                  </a:cubicBezTo>
                  <a:cubicBezTo>
                    <a:pt x="1" y="1167"/>
                    <a:pt x="1110" y="58"/>
                    <a:pt x="245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3" name="Google Shape;6193;p16"/>
            <p:cNvSpPr/>
            <p:nvPr/>
          </p:nvSpPr>
          <p:spPr>
            <a:xfrm>
              <a:off x="3847925" y="4868350"/>
              <a:ext cx="121150" cy="121150"/>
            </a:xfrm>
            <a:custGeom>
              <a:avLst/>
              <a:gdLst/>
              <a:ahLst/>
              <a:cxnLst/>
              <a:rect l="l" t="t" r="r" b="b"/>
              <a:pathLst>
                <a:path w="4846" h="4846" extrusionOk="0">
                  <a:moveTo>
                    <a:pt x="4845" y="2394"/>
                  </a:moveTo>
                  <a:cubicBezTo>
                    <a:pt x="4845" y="3736"/>
                    <a:pt x="3795" y="4845"/>
                    <a:pt x="2452" y="4845"/>
                  </a:cubicBezTo>
                  <a:cubicBezTo>
                    <a:pt x="1168" y="4845"/>
                    <a:pt x="59" y="3795"/>
                    <a:pt x="59" y="2452"/>
                  </a:cubicBezTo>
                  <a:cubicBezTo>
                    <a:pt x="1" y="1110"/>
                    <a:pt x="1110" y="59"/>
                    <a:pt x="2394" y="59"/>
                  </a:cubicBezTo>
                  <a:cubicBezTo>
                    <a:pt x="3736" y="1"/>
                    <a:pt x="4845" y="1110"/>
                    <a:pt x="4845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4" name="Google Shape;6194;p16"/>
            <p:cNvSpPr/>
            <p:nvPr/>
          </p:nvSpPr>
          <p:spPr>
            <a:xfrm>
              <a:off x="1644450" y="2660475"/>
              <a:ext cx="119675" cy="119700"/>
            </a:xfrm>
            <a:custGeom>
              <a:avLst/>
              <a:gdLst/>
              <a:ahLst/>
              <a:cxnLst/>
              <a:rect l="l" t="t" r="r" b="b"/>
              <a:pathLst>
                <a:path w="4787" h="4788" extrusionOk="0">
                  <a:moveTo>
                    <a:pt x="2393" y="1"/>
                  </a:moveTo>
                  <a:cubicBezTo>
                    <a:pt x="3678" y="1"/>
                    <a:pt x="4787" y="1052"/>
                    <a:pt x="4787" y="2394"/>
                  </a:cubicBezTo>
                  <a:cubicBezTo>
                    <a:pt x="4787" y="3678"/>
                    <a:pt x="3736" y="4787"/>
                    <a:pt x="2393" y="4787"/>
                  </a:cubicBezTo>
                  <a:cubicBezTo>
                    <a:pt x="1109" y="4787"/>
                    <a:pt x="0" y="3737"/>
                    <a:pt x="0" y="2394"/>
                  </a:cubicBezTo>
                  <a:cubicBezTo>
                    <a:pt x="0" y="1110"/>
                    <a:pt x="1051" y="1"/>
                    <a:pt x="23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5" name="Google Shape;6195;p16"/>
            <p:cNvSpPr/>
            <p:nvPr/>
          </p:nvSpPr>
          <p:spPr>
            <a:xfrm>
              <a:off x="3605700" y="4868350"/>
              <a:ext cx="121125" cy="121150"/>
            </a:xfrm>
            <a:custGeom>
              <a:avLst/>
              <a:gdLst/>
              <a:ahLst/>
              <a:cxnLst/>
              <a:rect l="l" t="t" r="r" b="b"/>
              <a:pathLst>
                <a:path w="4845" h="4846" extrusionOk="0">
                  <a:moveTo>
                    <a:pt x="4787" y="2394"/>
                  </a:moveTo>
                  <a:cubicBezTo>
                    <a:pt x="4845" y="3736"/>
                    <a:pt x="3736" y="4845"/>
                    <a:pt x="2452" y="4845"/>
                  </a:cubicBezTo>
                  <a:cubicBezTo>
                    <a:pt x="1109" y="4845"/>
                    <a:pt x="59" y="3795"/>
                    <a:pt x="0" y="2452"/>
                  </a:cubicBezTo>
                  <a:cubicBezTo>
                    <a:pt x="0" y="1110"/>
                    <a:pt x="1051" y="59"/>
                    <a:pt x="2393" y="59"/>
                  </a:cubicBezTo>
                  <a:cubicBezTo>
                    <a:pt x="3736" y="1"/>
                    <a:pt x="4787" y="1110"/>
                    <a:pt x="4787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6" name="Google Shape;6196;p16"/>
            <p:cNvSpPr/>
            <p:nvPr/>
          </p:nvSpPr>
          <p:spPr>
            <a:xfrm>
              <a:off x="4342625" y="699250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8"/>
                  </a:moveTo>
                  <a:cubicBezTo>
                    <a:pt x="1051" y="4728"/>
                    <a:pt x="59" y="3736"/>
                    <a:pt x="59" y="2393"/>
                  </a:cubicBezTo>
                  <a:cubicBezTo>
                    <a:pt x="0" y="1051"/>
                    <a:pt x="1051" y="0"/>
                    <a:pt x="2452" y="0"/>
                  </a:cubicBezTo>
                  <a:cubicBezTo>
                    <a:pt x="3736" y="58"/>
                    <a:pt x="4787" y="1051"/>
                    <a:pt x="4728" y="2393"/>
                  </a:cubicBezTo>
                  <a:cubicBezTo>
                    <a:pt x="4728" y="3736"/>
                    <a:pt x="3736" y="4728"/>
                    <a:pt x="2393" y="47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7" name="Google Shape;6197;p16"/>
            <p:cNvSpPr/>
            <p:nvPr/>
          </p:nvSpPr>
          <p:spPr>
            <a:xfrm>
              <a:off x="5568400" y="38906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8" y="2393"/>
                  </a:moveTo>
                  <a:cubicBezTo>
                    <a:pt x="4728" y="3736"/>
                    <a:pt x="3736" y="4728"/>
                    <a:pt x="2394" y="4728"/>
                  </a:cubicBezTo>
                  <a:cubicBezTo>
                    <a:pt x="1051" y="4728"/>
                    <a:pt x="0" y="3678"/>
                    <a:pt x="0" y="2335"/>
                  </a:cubicBezTo>
                  <a:cubicBezTo>
                    <a:pt x="59" y="1051"/>
                    <a:pt x="1109" y="0"/>
                    <a:pt x="2394" y="0"/>
                  </a:cubicBezTo>
                  <a:cubicBezTo>
                    <a:pt x="3736" y="59"/>
                    <a:pt x="4728" y="1051"/>
                    <a:pt x="4728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8" name="Google Shape;6198;p16"/>
            <p:cNvSpPr/>
            <p:nvPr/>
          </p:nvSpPr>
          <p:spPr>
            <a:xfrm>
              <a:off x="2134750" y="41343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9" y="2393"/>
                  </a:moveTo>
                  <a:cubicBezTo>
                    <a:pt x="4670" y="3678"/>
                    <a:pt x="3678" y="4728"/>
                    <a:pt x="2336" y="4670"/>
                  </a:cubicBezTo>
                  <a:cubicBezTo>
                    <a:pt x="993" y="4670"/>
                    <a:pt x="1" y="3619"/>
                    <a:pt x="1" y="2277"/>
                  </a:cubicBezTo>
                  <a:cubicBezTo>
                    <a:pt x="59" y="992"/>
                    <a:pt x="1051" y="0"/>
                    <a:pt x="2394" y="0"/>
                  </a:cubicBezTo>
                  <a:cubicBezTo>
                    <a:pt x="3736" y="0"/>
                    <a:pt x="4729" y="1051"/>
                    <a:pt x="4670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9" name="Google Shape;6199;p16"/>
            <p:cNvSpPr/>
            <p:nvPr/>
          </p:nvSpPr>
          <p:spPr>
            <a:xfrm>
              <a:off x="2381375" y="43809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5" y="4729"/>
                  </a:moveTo>
                  <a:cubicBezTo>
                    <a:pt x="993" y="4670"/>
                    <a:pt x="0" y="3678"/>
                    <a:pt x="0" y="2336"/>
                  </a:cubicBezTo>
                  <a:cubicBezTo>
                    <a:pt x="0" y="993"/>
                    <a:pt x="1109" y="1"/>
                    <a:pt x="2452" y="1"/>
                  </a:cubicBezTo>
                  <a:cubicBezTo>
                    <a:pt x="3736" y="59"/>
                    <a:pt x="4728" y="1110"/>
                    <a:pt x="4728" y="2394"/>
                  </a:cubicBezTo>
                  <a:cubicBezTo>
                    <a:pt x="4670" y="3736"/>
                    <a:pt x="3619" y="4729"/>
                    <a:pt x="2335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0" name="Google Shape;6200;p16"/>
            <p:cNvSpPr/>
            <p:nvPr/>
          </p:nvSpPr>
          <p:spPr>
            <a:xfrm>
              <a:off x="4097450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2336" y="0"/>
                  </a:moveTo>
                  <a:cubicBezTo>
                    <a:pt x="3620" y="0"/>
                    <a:pt x="4671" y="993"/>
                    <a:pt x="4671" y="2277"/>
                  </a:cubicBezTo>
                  <a:cubicBezTo>
                    <a:pt x="4671" y="3619"/>
                    <a:pt x="3678" y="4612"/>
                    <a:pt x="2336" y="4670"/>
                  </a:cubicBezTo>
                  <a:cubicBezTo>
                    <a:pt x="1052" y="4670"/>
                    <a:pt x="1" y="3619"/>
                    <a:pt x="1" y="2335"/>
                  </a:cubicBezTo>
                  <a:cubicBezTo>
                    <a:pt x="1" y="993"/>
                    <a:pt x="993" y="0"/>
                    <a:pt x="233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1" name="Google Shape;6201;p16"/>
            <p:cNvSpPr/>
            <p:nvPr/>
          </p:nvSpPr>
          <p:spPr>
            <a:xfrm>
              <a:off x="5815025" y="2171625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9"/>
                  </a:moveTo>
                  <a:cubicBezTo>
                    <a:pt x="1051" y="4729"/>
                    <a:pt x="0" y="3678"/>
                    <a:pt x="0" y="2336"/>
                  </a:cubicBezTo>
                  <a:cubicBezTo>
                    <a:pt x="58" y="1052"/>
                    <a:pt x="1051" y="1"/>
                    <a:pt x="2393" y="1"/>
                  </a:cubicBezTo>
                  <a:cubicBezTo>
                    <a:pt x="3736" y="1"/>
                    <a:pt x="4786" y="1052"/>
                    <a:pt x="4728" y="2394"/>
                  </a:cubicBezTo>
                  <a:cubicBezTo>
                    <a:pt x="4728" y="3737"/>
                    <a:pt x="3677" y="4729"/>
                    <a:pt x="239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2" name="Google Shape;6202;p16"/>
            <p:cNvSpPr/>
            <p:nvPr/>
          </p:nvSpPr>
          <p:spPr>
            <a:xfrm>
              <a:off x="5816475" y="33988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0"/>
                  </a:moveTo>
                  <a:cubicBezTo>
                    <a:pt x="3619" y="0"/>
                    <a:pt x="4670" y="993"/>
                    <a:pt x="4670" y="2335"/>
                  </a:cubicBezTo>
                  <a:cubicBezTo>
                    <a:pt x="4670" y="3619"/>
                    <a:pt x="3619" y="4670"/>
                    <a:pt x="2335" y="4670"/>
                  </a:cubicBezTo>
                  <a:cubicBezTo>
                    <a:pt x="993" y="4670"/>
                    <a:pt x="0" y="3619"/>
                    <a:pt x="0" y="2335"/>
                  </a:cubicBezTo>
                  <a:cubicBezTo>
                    <a:pt x="0" y="993"/>
                    <a:pt x="993" y="0"/>
                    <a:pt x="23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3" name="Google Shape;6203;p16"/>
            <p:cNvSpPr/>
            <p:nvPr/>
          </p:nvSpPr>
          <p:spPr>
            <a:xfrm>
              <a:off x="1644450" y="2907100"/>
              <a:ext cx="118225" cy="119675"/>
            </a:xfrm>
            <a:custGeom>
              <a:avLst/>
              <a:gdLst/>
              <a:ahLst/>
              <a:cxnLst/>
              <a:rect l="l" t="t" r="r" b="b"/>
              <a:pathLst>
                <a:path w="4729" h="4787" extrusionOk="0">
                  <a:moveTo>
                    <a:pt x="2335" y="59"/>
                  </a:moveTo>
                  <a:cubicBezTo>
                    <a:pt x="3678" y="1"/>
                    <a:pt x="4728" y="1051"/>
                    <a:pt x="4728" y="2394"/>
                  </a:cubicBezTo>
                  <a:cubicBezTo>
                    <a:pt x="4728" y="3736"/>
                    <a:pt x="3736" y="4729"/>
                    <a:pt x="2452" y="4787"/>
                  </a:cubicBezTo>
                  <a:cubicBezTo>
                    <a:pt x="1109" y="4787"/>
                    <a:pt x="0" y="3736"/>
                    <a:pt x="0" y="2394"/>
                  </a:cubicBezTo>
                  <a:cubicBezTo>
                    <a:pt x="0" y="1110"/>
                    <a:pt x="1051" y="59"/>
                    <a:pt x="233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4" name="Google Shape;6204;p16"/>
            <p:cNvSpPr/>
            <p:nvPr/>
          </p:nvSpPr>
          <p:spPr>
            <a:xfrm>
              <a:off x="2627975" y="9458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6" y="1"/>
                  </a:moveTo>
                  <a:cubicBezTo>
                    <a:pt x="3678" y="1"/>
                    <a:pt x="4729" y="1051"/>
                    <a:pt x="4729" y="2336"/>
                  </a:cubicBezTo>
                  <a:cubicBezTo>
                    <a:pt x="4729" y="3678"/>
                    <a:pt x="3678" y="4729"/>
                    <a:pt x="2336" y="4729"/>
                  </a:cubicBezTo>
                  <a:cubicBezTo>
                    <a:pt x="993" y="4729"/>
                    <a:pt x="1" y="3678"/>
                    <a:pt x="1" y="2394"/>
                  </a:cubicBezTo>
                  <a:cubicBezTo>
                    <a:pt x="1" y="1051"/>
                    <a:pt x="1052" y="59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5" name="Google Shape;6205;p16"/>
            <p:cNvSpPr/>
            <p:nvPr/>
          </p:nvSpPr>
          <p:spPr>
            <a:xfrm>
              <a:off x="1645900" y="2419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1"/>
                  </a:moveTo>
                  <a:cubicBezTo>
                    <a:pt x="3678" y="1"/>
                    <a:pt x="4670" y="993"/>
                    <a:pt x="4670" y="2336"/>
                  </a:cubicBezTo>
                  <a:cubicBezTo>
                    <a:pt x="4670" y="3620"/>
                    <a:pt x="3620" y="4670"/>
                    <a:pt x="2335" y="4670"/>
                  </a:cubicBezTo>
                  <a:cubicBezTo>
                    <a:pt x="993" y="4670"/>
                    <a:pt x="1" y="3620"/>
                    <a:pt x="1" y="2336"/>
                  </a:cubicBezTo>
                  <a:cubicBezTo>
                    <a:pt x="1" y="993"/>
                    <a:pt x="1051" y="1"/>
                    <a:pt x="23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6" name="Google Shape;6206;p16"/>
            <p:cNvSpPr/>
            <p:nvPr/>
          </p:nvSpPr>
          <p:spPr>
            <a:xfrm>
              <a:off x="3118300" y="700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277" y="4612"/>
                  </a:moveTo>
                  <a:cubicBezTo>
                    <a:pt x="993" y="4612"/>
                    <a:pt x="0" y="3561"/>
                    <a:pt x="0" y="2219"/>
                  </a:cubicBezTo>
                  <a:cubicBezTo>
                    <a:pt x="59" y="993"/>
                    <a:pt x="1109" y="0"/>
                    <a:pt x="2394" y="0"/>
                  </a:cubicBezTo>
                  <a:cubicBezTo>
                    <a:pt x="3678" y="0"/>
                    <a:pt x="4670" y="1109"/>
                    <a:pt x="4670" y="2394"/>
                  </a:cubicBezTo>
                  <a:cubicBezTo>
                    <a:pt x="4612" y="3678"/>
                    <a:pt x="3561" y="4670"/>
                    <a:pt x="2277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7" name="Google Shape;6207;p16"/>
            <p:cNvSpPr/>
            <p:nvPr/>
          </p:nvSpPr>
          <p:spPr>
            <a:xfrm>
              <a:off x="1645900" y="31551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4670" y="2335"/>
                  </a:moveTo>
                  <a:cubicBezTo>
                    <a:pt x="4670" y="3678"/>
                    <a:pt x="3620" y="4670"/>
                    <a:pt x="2277" y="4670"/>
                  </a:cubicBezTo>
                  <a:cubicBezTo>
                    <a:pt x="1051" y="4612"/>
                    <a:pt x="1" y="3620"/>
                    <a:pt x="1" y="2335"/>
                  </a:cubicBezTo>
                  <a:cubicBezTo>
                    <a:pt x="1" y="1051"/>
                    <a:pt x="1051" y="1"/>
                    <a:pt x="2394" y="59"/>
                  </a:cubicBezTo>
                  <a:cubicBezTo>
                    <a:pt x="3620" y="59"/>
                    <a:pt x="4670" y="1110"/>
                    <a:pt x="4670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8" name="Google Shape;6208;p16"/>
            <p:cNvSpPr/>
            <p:nvPr/>
          </p:nvSpPr>
          <p:spPr>
            <a:xfrm>
              <a:off x="1892525" y="1682775"/>
              <a:ext cx="116750" cy="116775"/>
            </a:xfrm>
            <a:custGeom>
              <a:avLst/>
              <a:gdLst/>
              <a:ahLst/>
              <a:cxnLst/>
              <a:rect l="l" t="t" r="r" b="b"/>
              <a:pathLst>
                <a:path w="4670" h="4671" extrusionOk="0">
                  <a:moveTo>
                    <a:pt x="4670" y="2336"/>
                  </a:moveTo>
                  <a:cubicBezTo>
                    <a:pt x="4670" y="3620"/>
                    <a:pt x="3619" y="4670"/>
                    <a:pt x="2277" y="4670"/>
                  </a:cubicBezTo>
                  <a:cubicBezTo>
                    <a:pt x="1051" y="4670"/>
                    <a:pt x="0" y="3620"/>
                    <a:pt x="0" y="2394"/>
                  </a:cubicBezTo>
                  <a:cubicBezTo>
                    <a:pt x="0" y="1051"/>
                    <a:pt x="1051" y="1"/>
                    <a:pt x="2335" y="59"/>
                  </a:cubicBezTo>
                  <a:cubicBezTo>
                    <a:pt x="3619" y="59"/>
                    <a:pt x="4611" y="1051"/>
                    <a:pt x="4670" y="23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9" name="Google Shape;6209;p16"/>
            <p:cNvSpPr/>
            <p:nvPr/>
          </p:nvSpPr>
          <p:spPr>
            <a:xfrm>
              <a:off x="4832925" y="4629025"/>
              <a:ext cx="116775" cy="115325"/>
            </a:xfrm>
            <a:custGeom>
              <a:avLst/>
              <a:gdLst/>
              <a:ahLst/>
              <a:cxnLst/>
              <a:rect l="l" t="t" r="r" b="b"/>
              <a:pathLst>
                <a:path w="4671" h="4613" extrusionOk="0">
                  <a:moveTo>
                    <a:pt x="2336" y="1"/>
                  </a:moveTo>
                  <a:cubicBezTo>
                    <a:pt x="3678" y="1"/>
                    <a:pt x="4670" y="1051"/>
                    <a:pt x="4670" y="2336"/>
                  </a:cubicBezTo>
                  <a:cubicBezTo>
                    <a:pt x="4670" y="3620"/>
                    <a:pt x="3620" y="4612"/>
                    <a:pt x="2336" y="4612"/>
                  </a:cubicBezTo>
                  <a:cubicBezTo>
                    <a:pt x="1051" y="4612"/>
                    <a:pt x="1" y="3561"/>
                    <a:pt x="59" y="2277"/>
                  </a:cubicBezTo>
                  <a:cubicBezTo>
                    <a:pt x="59" y="993"/>
                    <a:pt x="1110" y="1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0" name="Google Shape;6210;p16"/>
            <p:cNvSpPr/>
            <p:nvPr/>
          </p:nvSpPr>
          <p:spPr>
            <a:xfrm>
              <a:off x="3360525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4671" y="2335"/>
                  </a:moveTo>
                  <a:cubicBezTo>
                    <a:pt x="4671" y="3619"/>
                    <a:pt x="3620" y="4670"/>
                    <a:pt x="2277" y="4612"/>
                  </a:cubicBezTo>
                  <a:cubicBezTo>
                    <a:pt x="1052" y="4612"/>
                    <a:pt x="1" y="3561"/>
                    <a:pt x="1" y="2335"/>
                  </a:cubicBezTo>
                  <a:cubicBezTo>
                    <a:pt x="1" y="993"/>
                    <a:pt x="1052" y="0"/>
                    <a:pt x="2394" y="0"/>
                  </a:cubicBezTo>
                  <a:cubicBezTo>
                    <a:pt x="3678" y="0"/>
                    <a:pt x="4671" y="1051"/>
                    <a:pt x="4671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1" name="Google Shape;6211;p16"/>
            <p:cNvSpPr/>
            <p:nvPr/>
          </p:nvSpPr>
          <p:spPr>
            <a:xfrm>
              <a:off x="1889600" y="3890650"/>
              <a:ext cx="113850" cy="112375"/>
            </a:xfrm>
            <a:custGeom>
              <a:avLst/>
              <a:gdLst/>
              <a:ahLst/>
              <a:cxnLst/>
              <a:rect l="l" t="t" r="r" b="b"/>
              <a:pathLst>
                <a:path w="4554" h="4495" extrusionOk="0">
                  <a:moveTo>
                    <a:pt x="4553" y="2277"/>
                  </a:moveTo>
                  <a:cubicBezTo>
                    <a:pt x="4495" y="3503"/>
                    <a:pt x="3503" y="4495"/>
                    <a:pt x="2277" y="4495"/>
                  </a:cubicBezTo>
                  <a:cubicBezTo>
                    <a:pt x="993" y="4436"/>
                    <a:pt x="0" y="3386"/>
                    <a:pt x="59" y="2160"/>
                  </a:cubicBezTo>
                  <a:cubicBezTo>
                    <a:pt x="117" y="934"/>
                    <a:pt x="1109" y="0"/>
                    <a:pt x="2277" y="0"/>
                  </a:cubicBezTo>
                  <a:cubicBezTo>
                    <a:pt x="3561" y="0"/>
                    <a:pt x="4553" y="993"/>
                    <a:pt x="4553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2" name="Google Shape;6212;p16"/>
            <p:cNvSpPr/>
            <p:nvPr/>
          </p:nvSpPr>
          <p:spPr>
            <a:xfrm>
              <a:off x="4345525" y="4872725"/>
              <a:ext cx="112400" cy="112400"/>
            </a:xfrm>
            <a:custGeom>
              <a:avLst/>
              <a:gdLst/>
              <a:ahLst/>
              <a:cxnLst/>
              <a:rect l="l" t="t" r="r" b="b"/>
              <a:pathLst>
                <a:path w="4496" h="4496" extrusionOk="0">
                  <a:moveTo>
                    <a:pt x="2277" y="4495"/>
                  </a:moveTo>
                  <a:cubicBezTo>
                    <a:pt x="993" y="4495"/>
                    <a:pt x="1" y="3444"/>
                    <a:pt x="1" y="2219"/>
                  </a:cubicBezTo>
                  <a:cubicBezTo>
                    <a:pt x="59" y="993"/>
                    <a:pt x="1052" y="1"/>
                    <a:pt x="2336" y="1"/>
                  </a:cubicBezTo>
                  <a:cubicBezTo>
                    <a:pt x="3503" y="59"/>
                    <a:pt x="4495" y="1051"/>
                    <a:pt x="4495" y="2219"/>
                  </a:cubicBezTo>
                  <a:cubicBezTo>
                    <a:pt x="4495" y="3503"/>
                    <a:pt x="3503" y="4495"/>
                    <a:pt x="2277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3" name="Google Shape;6213;p16"/>
            <p:cNvSpPr/>
            <p:nvPr/>
          </p:nvSpPr>
          <p:spPr>
            <a:xfrm>
              <a:off x="2626525" y="4626125"/>
              <a:ext cx="112400" cy="112375"/>
            </a:xfrm>
            <a:custGeom>
              <a:avLst/>
              <a:gdLst/>
              <a:ahLst/>
              <a:cxnLst/>
              <a:rect l="l" t="t" r="r" b="b"/>
              <a:pathLst>
                <a:path w="4496" h="4495" extrusionOk="0">
                  <a:moveTo>
                    <a:pt x="2277" y="0"/>
                  </a:moveTo>
                  <a:cubicBezTo>
                    <a:pt x="3503" y="0"/>
                    <a:pt x="4495" y="1051"/>
                    <a:pt x="4495" y="2276"/>
                  </a:cubicBezTo>
                  <a:cubicBezTo>
                    <a:pt x="4495" y="3502"/>
                    <a:pt x="3444" y="4495"/>
                    <a:pt x="2219" y="4495"/>
                  </a:cubicBezTo>
                  <a:cubicBezTo>
                    <a:pt x="993" y="4495"/>
                    <a:pt x="59" y="3502"/>
                    <a:pt x="1" y="2276"/>
                  </a:cubicBezTo>
                  <a:cubicBezTo>
                    <a:pt x="1" y="1051"/>
                    <a:pt x="1051" y="0"/>
                    <a:pt x="227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4" name="Google Shape;6214;p16"/>
            <p:cNvSpPr/>
            <p:nvPr/>
          </p:nvSpPr>
          <p:spPr>
            <a:xfrm>
              <a:off x="5819400" y="1933775"/>
              <a:ext cx="110925" cy="109475"/>
            </a:xfrm>
            <a:custGeom>
              <a:avLst/>
              <a:gdLst/>
              <a:ahLst/>
              <a:cxnLst/>
              <a:rect l="l" t="t" r="r" b="b"/>
              <a:pathLst>
                <a:path w="4437" h="4379" extrusionOk="0">
                  <a:moveTo>
                    <a:pt x="4436" y="2160"/>
                  </a:moveTo>
                  <a:cubicBezTo>
                    <a:pt x="4436" y="3386"/>
                    <a:pt x="3502" y="4378"/>
                    <a:pt x="2277" y="4378"/>
                  </a:cubicBezTo>
                  <a:cubicBezTo>
                    <a:pt x="992" y="4378"/>
                    <a:pt x="0" y="3444"/>
                    <a:pt x="0" y="2160"/>
                  </a:cubicBezTo>
                  <a:cubicBezTo>
                    <a:pt x="0" y="934"/>
                    <a:pt x="992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5" name="Google Shape;6215;p16"/>
            <p:cNvSpPr/>
            <p:nvPr/>
          </p:nvSpPr>
          <p:spPr>
            <a:xfrm>
              <a:off x="5329075" y="1196850"/>
              <a:ext cx="110925" cy="110925"/>
            </a:xfrm>
            <a:custGeom>
              <a:avLst/>
              <a:gdLst/>
              <a:ahLst/>
              <a:cxnLst/>
              <a:rect l="l" t="t" r="r" b="b"/>
              <a:pathLst>
                <a:path w="4437" h="4437" extrusionOk="0">
                  <a:moveTo>
                    <a:pt x="4437" y="2218"/>
                  </a:moveTo>
                  <a:cubicBezTo>
                    <a:pt x="4437" y="3444"/>
                    <a:pt x="3503" y="4378"/>
                    <a:pt x="2277" y="4437"/>
                  </a:cubicBezTo>
                  <a:cubicBezTo>
                    <a:pt x="993" y="4437"/>
                    <a:pt x="1" y="3444"/>
                    <a:pt x="59" y="2160"/>
                  </a:cubicBezTo>
                  <a:cubicBezTo>
                    <a:pt x="59" y="934"/>
                    <a:pt x="1051" y="0"/>
                    <a:pt x="2277" y="0"/>
                  </a:cubicBezTo>
                  <a:cubicBezTo>
                    <a:pt x="3503" y="0"/>
                    <a:pt x="4437" y="993"/>
                    <a:pt x="4437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6" name="Google Shape;6216;p16"/>
            <p:cNvSpPr/>
            <p:nvPr/>
          </p:nvSpPr>
          <p:spPr>
            <a:xfrm>
              <a:off x="4593600" y="703625"/>
              <a:ext cx="110950" cy="109450"/>
            </a:xfrm>
            <a:custGeom>
              <a:avLst/>
              <a:gdLst/>
              <a:ahLst/>
              <a:cxnLst/>
              <a:rect l="l" t="t" r="r" b="b"/>
              <a:pathLst>
                <a:path w="4438" h="4378" extrusionOk="0">
                  <a:moveTo>
                    <a:pt x="4379" y="2218"/>
                  </a:moveTo>
                  <a:cubicBezTo>
                    <a:pt x="4379" y="3444"/>
                    <a:pt x="3445" y="4378"/>
                    <a:pt x="2219" y="4378"/>
                  </a:cubicBezTo>
                  <a:cubicBezTo>
                    <a:pt x="935" y="4378"/>
                    <a:pt x="1" y="3444"/>
                    <a:pt x="1" y="2160"/>
                  </a:cubicBezTo>
                  <a:cubicBezTo>
                    <a:pt x="59" y="934"/>
                    <a:pt x="993" y="0"/>
                    <a:pt x="2219" y="0"/>
                  </a:cubicBezTo>
                  <a:cubicBezTo>
                    <a:pt x="3445" y="0"/>
                    <a:pt x="4437" y="992"/>
                    <a:pt x="4379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7" name="Google Shape;6217;p16"/>
            <p:cNvSpPr/>
            <p:nvPr/>
          </p:nvSpPr>
          <p:spPr>
            <a:xfrm>
              <a:off x="1648825" y="2174550"/>
              <a:ext cx="110925" cy="112400"/>
            </a:xfrm>
            <a:custGeom>
              <a:avLst/>
              <a:gdLst/>
              <a:ahLst/>
              <a:cxnLst/>
              <a:rect l="l" t="t" r="r" b="b"/>
              <a:pathLst>
                <a:path w="4437" h="4496" extrusionOk="0">
                  <a:moveTo>
                    <a:pt x="4436" y="2277"/>
                  </a:moveTo>
                  <a:cubicBezTo>
                    <a:pt x="4436" y="3503"/>
                    <a:pt x="3503" y="4437"/>
                    <a:pt x="2277" y="4495"/>
                  </a:cubicBezTo>
                  <a:cubicBezTo>
                    <a:pt x="993" y="4495"/>
                    <a:pt x="0" y="3503"/>
                    <a:pt x="0" y="2277"/>
                  </a:cubicBezTo>
                  <a:cubicBezTo>
                    <a:pt x="0" y="993"/>
                    <a:pt x="993" y="1"/>
                    <a:pt x="2218" y="59"/>
                  </a:cubicBezTo>
                  <a:cubicBezTo>
                    <a:pt x="3444" y="59"/>
                    <a:pt x="4436" y="993"/>
                    <a:pt x="4436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8" name="Google Shape;6218;p16"/>
            <p:cNvSpPr/>
            <p:nvPr/>
          </p:nvSpPr>
          <p:spPr>
            <a:xfrm>
              <a:off x="3121225" y="4875650"/>
              <a:ext cx="109450" cy="108000"/>
            </a:xfrm>
            <a:custGeom>
              <a:avLst/>
              <a:gdLst/>
              <a:ahLst/>
              <a:cxnLst/>
              <a:rect l="l" t="t" r="r" b="b"/>
              <a:pathLst>
                <a:path w="4378" h="4320" extrusionOk="0">
                  <a:moveTo>
                    <a:pt x="4378" y="2160"/>
                  </a:moveTo>
                  <a:cubicBezTo>
                    <a:pt x="4378" y="3386"/>
                    <a:pt x="3386" y="4320"/>
                    <a:pt x="2160" y="4320"/>
                  </a:cubicBezTo>
                  <a:cubicBezTo>
                    <a:pt x="934" y="4320"/>
                    <a:pt x="0" y="3327"/>
                    <a:pt x="59" y="2102"/>
                  </a:cubicBezTo>
                  <a:cubicBezTo>
                    <a:pt x="59" y="876"/>
                    <a:pt x="1051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9" name="Google Shape;6219;p16"/>
            <p:cNvSpPr/>
            <p:nvPr/>
          </p:nvSpPr>
          <p:spPr>
            <a:xfrm>
              <a:off x="1648825" y="3401800"/>
              <a:ext cx="110925" cy="109450"/>
            </a:xfrm>
            <a:custGeom>
              <a:avLst/>
              <a:gdLst/>
              <a:ahLst/>
              <a:cxnLst/>
              <a:rect l="l" t="t" r="r" b="b"/>
              <a:pathLst>
                <a:path w="4437" h="4378" extrusionOk="0">
                  <a:moveTo>
                    <a:pt x="59" y="2160"/>
                  </a:moveTo>
                  <a:cubicBezTo>
                    <a:pt x="59" y="934"/>
                    <a:pt x="993" y="0"/>
                    <a:pt x="2277" y="59"/>
                  </a:cubicBezTo>
                  <a:cubicBezTo>
                    <a:pt x="3444" y="59"/>
                    <a:pt x="4436" y="1051"/>
                    <a:pt x="4378" y="2277"/>
                  </a:cubicBezTo>
                  <a:cubicBezTo>
                    <a:pt x="4378" y="3444"/>
                    <a:pt x="3386" y="4378"/>
                    <a:pt x="2218" y="4378"/>
                  </a:cubicBezTo>
                  <a:cubicBezTo>
                    <a:pt x="993" y="4378"/>
                    <a:pt x="0" y="3444"/>
                    <a:pt x="59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0" name="Google Shape;6220;p16"/>
            <p:cNvSpPr/>
            <p:nvPr/>
          </p:nvSpPr>
          <p:spPr>
            <a:xfrm>
              <a:off x="5574225" y="1440550"/>
              <a:ext cx="108025" cy="108000"/>
            </a:xfrm>
            <a:custGeom>
              <a:avLst/>
              <a:gdLst/>
              <a:ahLst/>
              <a:cxnLst/>
              <a:rect l="l" t="t" r="r" b="b"/>
              <a:pathLst>
                <a:path w="4321" h="4320" extrusionOk="0">
                  <a:moveTo>
                    <a:pt x="2161" y="4320"/>
                  </a:moveTo>
                  <a:cubicBezTo>
                    <a:pt x="993" y="4320"/>
                    <a:pt x="1" y="3386"/>
                    <a:pt x="1" y="2218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328" y="0"/>
                    <a:pt x="4320" y="934"/>
                    <a:pt x="4320" y="2160"/>
                  </a:cubicBezTo>
                  <a:cubicBezTo>
                    <a:pt x="4320" y="3327"/>
                    <a:pt x="3386" y="4320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1" name="Google Shape;6221;p16"/>
            <p:cNvSpPr/>
            <p:nvPr/>
          </p:nvSpPr>
          <p:spPr>
            <a:xfrm>
              <a:off x="5820850" y="3649875"/>
              <a:ext cx="108000" cy="108000"/>
            </a:xfrm>
            <a:custGeom>
              <a:avLst/>
              <a:gdLst/>
              <a:ahLst/>
              <a:cxnLst/>
              <a:rect l="l" t="t" r="r" b="b"/>
              <a:pathLst>
                <a:path w="4320" h="4320" extrusionOk="0">
                  <a:moveTo>
                    <a:pt x="2160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1" y="992"/>
                    <a:pt x="993" y="0"/>
                    <a:pt x="2160" y="0"/>
                  </a:cubicBezTo>
                  <a:cubicBezTo>
                    <a:pt x="3328" y="0"/>
                    <a:pt x="4320" y="992"/>
                    <a:pt x="4320" y="2160"/>
                  </a:cubicBezTo>
                  <a:cubicBezTo>
                    <a:pt x="4320" y="3327"/>
                    <a:pt x="3328" y="4320"/>
                    <a:pt x="2160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2" name="Google Shape;6222;p16"/>
            <p:cNvSpPr/>
            <p:nvPr/>
          </p:nvSpPr>
          <p:spPr>
            <a:xfrm>
              <a:off x="5083925" y="950225"/>
              <a:ext cx="109475" cy="109475"/>
            </a:xfrm>
            <a:custGeom>
              <a:avLst/>
              <a:gdLst/>
              <a:ahLst/>
              <a:cxnLst/>
              <a:rect l="l" t="t" r="r" b="b"/>
              <a:pathLst>
                <a:path w="4379" h="4379" extrusionOk="0">
                  <a:moveTo>
                    <a:pt x="4320" y="2161"/>
                  </a:moveTo>
                  <a:cubicBezTo>
                    <a:pt x="4378" y="3328"/>
                    <a:pt x="3386" y="4320"/>
                    <a:pt x="2219" y="4379"/>
                  </a:cubicBezTo>
                  <a:cubicBezTo>
                    <a:pt x="1051" y="4379"/>
                    <a:pt x="59" y="3445"/>
                    <a:pt x="0" y="2219"/>
                  </a:cubicBezTo>
                  <a:cubicBezTo>
                    <a:pt x="0" y="1051"/>
                    <a:pt x="993" y="59"/>
                    <a:pt x="2160" y="59"/>
                  </a:cubicBezTo>
                  <a:cubicBezTo>
                    <a:pt x="3328" y="1"/>
                    <a:pt x="4320" y="993"/>
                    <a:pt x="4320" y="21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3" name="Google Shape;6223;p16"/>
            <p:cNvSpPr/>
            <p:nvPr/>
          </p:nvSpPr>
          <p:spPr>
            <a:xfrm>
              <a:off x="2876050" y="703625"/>
              <a:ext cx="108025" cy="109450"/>
            </a:xfrm>
            <a:custGeom>
              <a:avLst/>
              <a:gdLst/>
              <a:ahLst/>
              <a:cxnLst/>
              <a:rect l="l" t="t" r="r" b="b"/>
              <a:pathLst>
                <a:path w="4321" h="4378" extrusionOk="0">
                  <a:moveTo>
                    <a:pt x="2161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59" y="992"/>
                    <a:pt x="1052" y="0"/>
                    <a:pt x="2219" y="59"/>
                  </a:cubicBezTo>
                  <a:cubicBezTo>
                    <a:pt x="3328" y="59"/>
                    <a:pt x="4320" y="1051"/>
                    <a:pt x="4320" y="2218"/>
                  </a:cubicBezTo>
                  <a:cubicBezTo>
                    <a:pt x="4320" y="3386"/>
                    <a:pt x="3328" y="4378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4" name="Google Shape;6224;p16"/>
            <p:cNvSpPr/>
            <p:nvPr/>
          </p:nvSpPr>
          <p:spPr>
            <a:xfrm>
              <a:off x="5329075" y="4386800"/>
              <a:ext cx="105100" cy="106550"/>
            </a:xfrm>
            <a:custGeom>
              <a:avLst/>
              <a:gdLst/>
              <a:ahLst/>
              <a:cxnLst/>
              <a:rect l="l" t="t" r="r" b="b"/>
              <a:pathLst>
                <a:path w="4204" h="4262" extrusionOk="0">
                  <a:moveTo>
                    <a:pt x="4203" y="2102"/>
                  </a:moveTo>
                  <a:cubicBezTo>
                    <a:pt x="4203" y="3269"/>
                    <a:pt x="3211" y="4203"/>
                    <a:pt x="2102" y="4261"/>
                  </a:cubicBezTo>
                  <a:cubicBezTo>
                    <a:pt x="935" y="4261"/>
                    <a:pt x="1" y="3269"/>
                    <a:pt x="1" y="2102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211" y="0"/>
                    <a:pt x="4203" y="993"/>
                    <a:pt x="4203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5" name="Google Shape;6225;p16"/>
            <p:cNvSpPr/>
            <p:nvPr/>
          </p:nvSpPr>
          <p:spPr>
            <a:xfrm>
              <a:off x="2140600" y="1195400"/>
              <a:ext cx="105075" cy="105075"/>
            </a:xfrm>
            <a:custGeom>
              <a:avLst/>
              <a:gdLst/>
              <a:ahLst/>
              <a:cxnLst/>
              <a:rect l="l" t="t" r="r" b="b"/>
              <a:pathLst>
                <a:path w="4203" h="4203" extrusionOk="0">
                  <a:moveTo>
                    <a:pt x="2102" y="0"/>
                  </a:moveTo>
                  <a:cubicBezTo>
                    <a:pt x="3211" y="0"/>
                    <a:pt x="4203" y="934"/>
                    <a:pt x="4203" y="2101"/>
                  </a:cubicBezTo>
                  <a:cubicBezTo>
                    <a:pt x="4203" y="3269"/>
                    <a:pt x="3269" y="4203"/>
                    <a:pt x="2102" y="4203"/>
                  </a:cubicBezTo>
                  <a:cubicBezTo>
                    <a:pt x="992" y="4203"/>
                    <a:pt x="59" y="3269"/>
                    <a:pt x="0" y="2160"/>
                  </a:cubicBezTo>
                  <a:cubicBezTo>
                    <a:pt x="0" y="992"/>
                    <a:pt x="934" y="58"/>
                    <a:pt x="210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6" name="Google Shape;6226;p16"/>
            <p:cNvSpPr/>
            <p:nvPr/>
          </p:nvSpPr>
          <p:spPr>
            <a:xfrm>
              <a:off x="2388675" y="954600"/>
              <a:ext cx="102175" cy="102175"/>
            </a:xfrm>
            <a:custGeom>
              <a:avLst/>
              <a:gdLst/>
              <a:ahLst/>
              <a:cxnLst/>
              <a:rect l="l" t="t" r="r" b="b"/>
              <a:pathLst>
                <a:path w="4087" h="4087" extrusionOk="0">
                  <a:moveTo>
                    <a:pt x="4086" y="2044"/>
                  </a:moveTo>
                  <a:cubicBezTo>
                    <a:pt x="4086" y="3211"/>
                    <a:pt x="3211" y="4087"/>
                    <a:pt x="2043" y="4087"/>
                  </a:cubicBezTo>
                  <a:cubicBezTo>
                    <a:pt x="876" y="4028"/>
                    <a:pt x="0" y="3153"/>
                    <a:pt x="0" y="1986"/>
                  </a:cubicBezTo>
                  <a:cubicBezTo>
                    <a:pt x="59" y="876"/>
                    <a:pt x="934" y="1"/>
                    <a:pt x="2043" y="1"/>
                  </a:cubicBezTo>
                  <a:cubicBezTo>
                    <a:pt x="3211" y="1"/>
                    <a:pt x="4086" y="876"/>
                    <a:pt x="4086" y="20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7" name="Google Shape;6227;p16"/>
            <p:cNvSpPr/>
            <p:nvPr/>
          </p:nvSpPr>
          <p:spPr>
            <a:xfrm>
              <a:off x="5577150" y="4141650"/>
              <a:ext cx="102175" cy="102150"/>
            </a:xfrm>
            <a:custGeom>
              <a:avLst/>
              <a:gdLst/>
              <a:ahLst/>
              <a:cxnLst/>
              <a:rect l="l" t="t" r="r" b="b"/>
              <a:pathLst>
                <a:path w="4087" h="4086" extrusionOk="0">
                  <a:moveTo>
                    <a:pt x="4087" y="2043"/>
                  </a:moveTo>
                  <a:cubicBezTo>
                    <a:pt x="4087" y="3210"/>
                    <a:pt x="3153" y="4086"/>
                    <a:pt x="2044" y="4086"/>
                  </a:cubicBezTo>
                  <a:cubicBezTo>
                    <a:pt x="876" y="4086"/>
                    <a:pt x="1" y="3210"/>
                    <a:pt x="1" y="2043"/>
                  </a:cubicBezTo>
                  <a:cubicBezTo>
                    <a:pt x="1" y="876"/>
                    <a:pt x="876" y="0"/>
                    <a:pt x="2044" y="0"/>
                  </a:cubicBezTo>
                  <a:cubicBezTo>
                    <a:pt x="3211" y="0"/>
                    <a:pt x="4087" y="934"/>
                    <a:pt x="4087" y="204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8" name="Google Shape;6228;p16"/>
            <p:cNvSpPr/>
            <p:nvPr/>
          </p:nvSpPr>
          <p:spPr>
            <a:xfrm>
              <a:off x="4593600" y="4877100"/>
              <a:ext cx="103650" cy="103650"/>
            </a:xfrm>
            <a:custGeom>
              <a:avLst/>
              <a:gdLst/>
              <a:ahLst/>
              <a:cxnLst/>
              <a:rect l="l" t="t" r="r" b="b"/>
              <a:pathLst>
                <a:path w="4146" h="4146" extrusionOk="0">
                  <a:moveTo>
                    <a:pt x="4087" y="2102"/>
                  </a:moveTo>
                  <a:cubicBezTo>
                    <a:pt x="4087" y="3269"/>
                    <a:pt x="3211" y="4145"/>
                    <a:pt x="2044" y="4145"/>
                  </a:cubicBezTo>
                  <a:cubicBezTo>
                    <a:pt x="877" y="4145"/>
                    <a:pt x="1" y="3211"/>
                    <a:pt x="1" y="2044"/>
                  </a:cubicBezTo>
                  <a:cubicBezTo>
                    <a:pt x="1" y="935"/>
                    <a:pt x="935" y="1"/>
                    <a:pt x="2102" y="59"/>
                  </a:cubicBezTo>
                  <a:cubicBezTo>
                    <a:pt x="3211" y="59"/>
                    <a:pt x="4145" y="935"/>
                    <a:pt x="4087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9" name="Google Shape;6229;p16"/>
            <p:cNvSpPr/>
            <p:nvPr/>
          </p:nvSpPr>
          <p:spPr>
            <a:xfrm>
              <a:off x="1653200" y="1932325"/>
              <a:ext cx="102175" cy="103625"/>
            </a:xfrm>
            <a:custGeom>
              <a:avLst/>
              <a:gdLst/>
              <a:ahLst/>
              <a:cxnLst/>
              <a:rect l="l" t="t" r="r" b="b"/>
              <a:pathLst>
                <a:path w="4087" h="4145" extrusionOk="0">
                  <a:moveTo>
                    <a:pt x="1985" y="4086"/>
                  </a:moveTo>
                  <a:cubicBezTo>
                    <a:pt x="818" y="4086"/>
                    <a:pt x="0" y="3152"/>
                    <a:pt x="0" y="1985"/>
                  </a:cubicBezTo>
                  <a:cubicBezTo>
                    <a:pt x="59" y="876"/>
                    <a:pt x="993" y="0"/>
                    <a:pt x="2160" y="58"/>
                  </a:cubicBezTo>
                  <a:cubicBezTo>
                    <a:pt x="3269" y="117"/>
                    <a:pt x="4086" y="992"/>
                    <a:pt x="4086" y="2160"/>
                  </a:cubicBezTo>
                  <a:cubicBezTo>
                    <a:pt x="4028" y="3269"/>
                    <a:pt x="3152" y="4144"/>
                    <a:pt x="1985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0" name="Google Shape;6230;p16"/>
            <p:cNvSpPr/>
            <p:nvPr/>
          </p:nvSpPr>
          <p:spPr>
            <a:xfrm>
              <a:off x="6067475" y="2673625"/>
              <a:ext cx="100700" cy="100700"/>
            </a:xfrm>
            <a:custGeom>
              <a:avLst/>
              <a:gdLst/>
              <a:ahLst/>
              <a:cxnLst/>
              <a:rect l="l" t="t" r="r" b="b"/>
              <a:pathLst>
                <a:path w="4028" h="4028" extrusionOk="0">
                  <a:moveTo>
                    <a:pt x="2043" y="4028"/>
                  </a:moveTo>
                  <a:cubicBezTo>
                    <a:pt x="934" y="4028"/>
                    <a:pt x="0" y="3152"/>
                    <a:pt x="0" y="2043"/>
                  </a:cubicBezTo>
                  <a:cubicBezTo>
                    <a:pt x="0" y="934"/>
                    <a:pt x="876" y="0"/>
                    <a:pt x="2043" y="59"/>
                  </a:cubicBezTo>
                  <a:cubicBezTo>
                    <a:pt x="3152" y="59"/>
                    <a:pt x="4028" y="934"/>
                    <a:pt x="4028" y="2043"/>
                  </a:cubicBezTo>
                  <a:cubicBezTo>
                    <a:pt x="4028" y="3152"/>
                    <a:pt x="3152" y="4028"/>
                    <a:pt x="2043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1" name="Google Shape;6231;p16"/>
            <p:cNvSpPr/>
            <p:nvPr/>
          </p:nvSpPr>
          <p:spPr>
            <a:xfrm>
              <a:off x="5088300" y="4636325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876" y="4028"/>
                    <a:pt x="1" y="3153"/>
                    <a:pt x="1" y="1985"/>
                  </a:cubicBezTo>
                  <a:cubicBezTo>
                    <a:pt x="1" y="876"/>
                    <a:pt x="876" y="1"/>
                    <a:pt x="1985" y="1"/>
                  </a:cubicBezTo>
                  <a:cubicBezTo>
                    <a:pt x="3153" y="1"/>
                    <a:pt x="4028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2" name="Google Shape;6232;p16"/>
            <p:cNvSpPr/>
            <p:nvPr/>
          </p:nvSpPr>
          <p:spPr>
            <a:xfrm>
              <a:off x="1899825" y="1443475"/>
              <a:ext cx="102150" cy="102150"/>
            </a:xfrm>
            <a:custGeom>
              <a:avLst/>
              <a:gdLst/>
              <a:ahLst/>
              <a:cxnLst/>
              <a:rect l="l" t="t" r="r" b="b"/>
              <a:pathLst>
                <a:path w="4086" h="4086" extrusionOk="0">
                  <a:moveTo>
                    <a:pt x="2101" y="58"/>
                  </a:moveTo>
                  <a:cubicBezTo>
                    <a:pt x="3210" y="58"/>
                    <a:pt x="4086" y="992"/>
                    <a:pt x="4028" y="2101"/>
                  </a:cubicBezTo>
                  <a:cubicBezTo>
                    <a:pt x="4028" y="3210"/>
                    <a:pt x="3094" y="4086"/>
                    <a:pt x="1926" y="4086"/>
                  </a:cubicBezTo>
                  <a:cubicBezTo>
                    <a:pt x="817" y="4028"/>
                    <a:pt x="0" y="3094"/>
                    <a:pt x="58" y="1985"/>
                  </a:cubicBezTo>
                  <a:cubicBezTo>
                    <a:pt x="58" y="876"/>
                    <a:pt x="992" y="0"/>
                    <a:pt x="2101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3" name="Google Shape;6233;p16"/>
            <p:cNvSpPr/>
            <p:nvPr/>
          </p:nvSpPr>
          <p:spPr>
            <a:xfrm>
              <a:off x="6066000" y="2917325"/>
              <a:ext cx="102175" cy="100700"/>
            </a:xfrm>
            <a:custGeom>
              <a:avLst/>
              <a:gdLst/>
              <a:ahLst/>
              <a:cxnLst/>
              <a:rect l="l" t="t" r="r" b="b"/>
              <a:pathLst>
                <a:path w="4087" h="4028" extrusionOk="0">
                  <a:moveTo>
                    <a:pt x="4028" y="2043"/>
                  </a:moveTo>
                  <a:cubicBezTo>
                    <a:pt x="4028" y="3094"/>
                    <a:pt x="3094" y="4028"/>
                    <a:pt x="1985" y="3969"/>
                  </a:cubicBezTo>
                  <a:cubicBezTo>
                    <a:pt x="935" y="3969"/>
                    <a:pt x="1" y="3035"/>
                    <a:pt x="59" y="1926"/>
                  </a:cubicBezTo>
                  <a:cubicBezTo>
                    <a:pt x="118" y="876"/>
                    <a:pt x="993" y="0"/>
                    <a:pt x="2044" y="0"/>
                  </a:cubicBezTo>
                  <a:cubicBezTo>
                    <a:pt x="3153" y="0"/>
                    <a:pt x="4087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4" name="Google Shape;6234;p16"/>
            <p:cNvSpPr/>
            <p:nvPr/>
          </p:nvSpPr>
          <p:spPr>
            <a:xfrm>
              <a:off x="2878975" y="4878575"/>
              <a:ext cx="100725" cy="100700"/>
            </a:xfrm>
            <a:custGeom>
              <a:avLst/>
              <a:gdLst/>
              <a:ahLst/>
              <a:cxnLst/>
              <a:rect l="l" t="t" r="r" b="b"/>
              <a:pathLst>
                <a:path w="4029" h="4028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935" y="4028"/>
                    <a:pt x="1" y="3094"/>
                    <a:pt x="59" y="1985"/>
                  </a:cubicBezTo>
                  <a:cubicBezTo>
                    <a:pt x="59" y="934"/>
                    <a:pt x="935" y="58"/>
                    <a:pt x="1985" y="0"/>
                  </a:cubicBezTo>
                  <a:cubicBezTo>
                    <a:pt x="3094" y="0"/>
                    <a:pt x="4028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5" name="Google Shape;6235;p16"/>
            <p:cNvSpPr/>
            <p:nvPr/>
          </p:nvSpPr>
          <p:spPr>
            <a:xfrm>
              <a:off x="3862525" y="465750"/>
              <a:ext cx="100700" cy="100725"/>
            </a:xfrm>
            <a:custGeom>
              <a:avLst/>
              <a:gdLst/>
              <a:ahLst/>
              <a:cxnLst/>
              <a:rect l="l" t="t" r="r" b="b"/>
              <a:pathLst>
                <a:path w="4028" h="4029" extrusionOk="0">
                  <a:moveTo>
                    <a:pt x="4028" y="1985"/>
                  </a:moveTo>
                  <a:cubicBezTo>
                    <a:pt x="4028" y="3094"/>
                    <a:pt x="3094" y="4028"/>
                    <a:pt x="1985" y="3970"/>
                  </a:cubicBezTo>
                  <a:cubicBezTo>
                    <a:pt x="934" y="3970"/>
                    <a:pt x="0" y="3094"/>
                    <a:pt x="0" y="1985"/>
                  </a:cubicBezTo>
                  <a:cubicBezTo>
                    <a:pt x="0" y="935"/>
                    <a:pt x="934" y="1"/>
                    <a:pt x="1985" y="1"/>
                  </a:cubicBezTo>
                  <a:cubicBezTo>
                    <a:pt x="3036" y="1"/>
                    <a:pt x="3970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6" name="Google Shape;6236;p16"/>
            <p:cNvSpPr/>
            <p:nvPr/>
          </p:nvSpPr>
          <p:spPr>
            <a:xfrm>
              <a:off x="3615900" y="465750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2044" y="4028"/>
                  </a:moveTo>
                  <a:cubicBezTo>
                    <a:pt x="935" y="4028"/>
                    <a:pt x="1" y="3094"/>
                    <a:pt x="1" y="2044"/>
                  </a:cubicBezTo>
                  <a:cubicBezTo>
                    <a:pt x="1" y="935"/>
                    <a:pt x="935" y="1"/>
                    <a:pt x="2044" y="1"/>
                  </a:cubicBezTo>
                  <a:cubicBezTo>
                    <a:pt x="3094" y="1"/>
                    <a:pt x="3970" y="876"/>
                    <a:pt x="4028" y="1985"/>
                  </a:cubicBezTo>
                  <a:cubicBezTo>
                    <a:pt x="4028" y="3036"/>
                    <a:pt x="3153" y="3970"/>
                    <a:pt x="2044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7" name="Google Shape;6237;p16"/>
            <p:cNvSpPr/>
            <p:nvPr/>
          </p:nvSpPr>
          <p:spPr>
            <a:xfrm>
              <a:off x="2143500" y="4389725"/>
              <a:ext cx="100725" cy="99250"/>
            </a:xfrm>
            <a:custGeom>
              <a:avLst/>
              <a:gdLst/>
              <a:ahLst/>
              <a:cxnLst/>
              <a:rect l="l" t="t" r="r" b="b"/>
              <a:pathLst>
                <a:path w="4029" h="3970" extrusionOk="0">
                  <a:moveTo>
                    <a:pt x="3970" y="1985"/>
                  </a:moveTo>
                  <a:cubicBezTo>
                    <a:pt x="4028" y="3035"/>
                    <a:pt x="3095" y="3969"/>
                    <a:pt x="1986" y="3969"/>
                  </a:cubicBezTo>
                  <a:cubicBezTo>
                    <a:pt x="935" y="3969"/>
                    <a:pt x="59" y="3094"/>
                    <a:pt x="1" y="2043"/>
                  </a:cubicBezTo>
                  <a:cubicBezTo>
                    <a:pt x="1" y="934"/>
                    <a:pt x="935" y="0"/>
                    <a:pt x="1986" y="0"/>
                  </a:cubicBezTo>
                  <a:cubicBezTo>
                    <a:pt x="3036" y="0"/>
                    <a:pt x="3970" y="876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8" name="Google Shape;6238;p16"/>
            <p:cNvSpPr/>
            <p:nvPr/>
          </p:nvSpPr>
          <p:spPr>
            <a:xfrm>
              <a:off x="1654650" y="3652775"/>
              <a:ext cx="99250" cy="100725"/>
            </a:xfrm>
            <a:custGeom>
              <a:avLst/>
              <a:gdLst/>
              <a:ahLst/>
              <a:cxnLst/>
              <a:rect l="l" t="t" r="r" b="b"/>
              <a:pathLst>
                <a:path w="3970" h="4029" extrusionOk="0">
                  <a:moveTo>
                    <a:pt x="1985" y="59"/>
                  </a:moveTo>
                  <a:cubicBezTo>
                    <a:pt x="3036" y="1"/>
                    <a:pt x="3970" y="935"/>
                    <a:pt x="3970" y="2044"/>
                  </a:cubicBezTo>
                  <a:cubicBezTo>
                    <a:pt x="3970" y="3095"/>
                    <a:pt x="3094" y="4028"/>
                    <a:pt x="1985" y="4028"/>
                  </a:cubicBezTo>
                  <a:cubicBezTo>
                    <a:pt x="935" y="4028"/>
                    <a:pt x="1" y="3095"/>
                    <a:pt x="1" y="1986"/>
                  </a:cubicBezTo>
                  <a:cubicBezTo>
                    <a:pt x="1" y="935"/>
                    <a:pt x="876" y="59"/>
                    <a:pt x="198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9" name="Google Shape;6239;p16"/>
            <p:cNvSpPr/>
            <p:nvPr/>
          </p:nvSpPr>
          <p:spPr>
            <a:xfrm>
              <a:off x="6067475" y="2428475"/>
              <a:ext cx="99250" cy="99250"/>
            </a:xfrm>
            <a:custGeom>
              <a:avLst/>
              <a:gdLst/>
              <a:ahLst/>
              <a:cxnLst/>
              <a:rect l="l" t="t" r="r" b="b"/>
              <a:pathLst>
                <a:path w="3970" h="3970" extrusionOk="0">
                  <a:moveTo>
                    <a:pt x="1985" y="0"/>
                  </a:moveTo>
                  <a:cubicBezTo>
                    <a:pt x="3035" y="0"/>
                    <a:pt x="3911" y="876"/>
                    <a:pt x="3969" y="1926"/>
                  </a:cubicBezTo>
                  <a:cubicBezTo>
                    <a:pt x="3969" y="2977"/>
                    <a:pt x="3094" y="3911"/>
                    <a:pt x="2043" y="3911"/>
                  </a:cubicBezTo>
                  <a:cubicBezTo>
                    <a:pt x="992" y="3969"/>
                    <a:pt x="59" y="3035"/>
                    <a:pt x="59" y="1985"/>
                  </a:cubicBezTo>
                  <a:cubicBezTo>
                    <a:pt x="0" y="934"/>
                    <a:pt x="934" y="58"/>
                    <a:pt x="198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0" name="Google Shape;6240;p16"/>
            <p:cNvSpPr/>
            <p:nvPr/>
          </p:nvSpPr>
          <p:spPr>
            <a:xfrm>
              <a:off x="4841675" y="709450"/>
              <a:ext cx="99275" cy="99250"/>
            </a:xfrm>
            <a:custGeom>
              <a:avLst/>
              <a:gdLst/>
              <a:ahLst/>
              <a:cxnLst/>
              <a:rect l="l" t="t" r="r" b="b"/>
              <a:pathLst>
                <a:path w="3971" h="3970" extrusionOk="0">
                  <a:moveTo>
                    <a:pt x="3970" y="1985"/>
                  </a:moveTo>
                  <a:cubicBezTo>
                    <a:pt x="3970" y="3036"/>
                    <a:pt x="3036" y="3970"/>
                    <a:pt x="1986" y="3970"/>
                  </a:cubicBezTo>
                  <a:cubicBezTo>
                    <a:pt x="935" y="3911"/>
                    <a:pt x="1" y="2978"/>
                    <a:pt x="59" y="1927"/>
                  </a:cubicBezTo>
                  <a:cubicBezTo>
                    <a:pt x="59" y="876"/>
                    <a:pt x="993" y="1"/>
                    <a:pt x="2044" y="1"/>
                  </a:cubicBezTo>
                  <a:cubicBezTo>
                    <a:pt x="3095" y="1"/>
                    <a:pt x="3970" y="935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1" name="Google Shape;6241;p16"/>
            <p:cNvSpPr/>
            <p:nvPr/>
          </p:nvSpPr>
          <p:spPr>
            <a:xfrm>
              <a:off x="5825225" y="1691525"/>
              <a:ext cx="99250" cy="99275"/>
            </a:xfrm>
            <a:custGeom>
              <a:avLst/>
              <a:gdLst/>
              <a:ahLst/>
              <a:cxnLst/>
              <a:rect l="l" t="t" r="r" b="b"/>
              <a:pathLst>
                <a:path w="3970" h="3971" extrusionOk="0">
                  <a:moveTo>
                    <a:pt x="1985" y="3970"/>
                  </a:moveTo>
                  <a:cubicBezTo>
                    <a:pt x="876" y="3970"/>
                    <a:pt x="1" y="3036"/>
                    <a:pt x="1" y="1986"/>
                  </a:cubicBezTo>
                  <a:cubicBezTo>
                    <a:pt x="1" y="935"/>
                    <a:pt x="935" y="1"/>
                    <a:pt x="1985" y="59"/>
                  </a:cubicBezTo>
                  <a:cubicBezTo>
                    <a:pt x="3036" y="59"/>
                    <a:pt x="3970" y="993"/>
                    <a:pt x="3970" y="2044"/>
                  </a:cubicBezTo>
                  <a:cubicBezTo>
                    <a:pt x="3911" y="3095"/>
                    <a:pt x="3036" y="3970"/>
                    <a:pt x="198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2" name="Google Shape;6242;p16"/>
            <p:cNvSpPr/>
            <p:nvPr/>
          </p:nvSpPr>
          <p:spPr>
            <a:xfrm>
              <a:off x="4106225" y="465750"/>
              <a:ext cx="97800" cy="99250"/>
            </a:xfrm>
            <a:custGeom>
              <a:avLst/>
              <a:gdLst/>
              <a:ahLst/>
              <a:cxnLst/>
              <a:rect l="l" t="t" r="r" b="b"/>
              <a:pathLst>
                <a:path w="3912" h="3970" extrusionOk="0">
                  <a:moveTo>
                    <a:pt x="3911" y="1985"/>
                  </a:moveTo>
                  <a:cubicBezTo>
                    <a:pt x="3911" y="3036"/>
                    <a:pt x="3035" y="3970"/>
                    <a:pt x="1985" y="3970"/>
                  </a:cubicBezTo>
                  <a:cubicBezTo>
                    <a:pt x="934" y="3970"/>
                    <a:pt x="0" y="3036"/>
                    <a:pt x="0" y="1985"/>
                  </a:cubicBezTo>
                  <a:cubicBezTo>
                    <a:pt x="0" y="935"/>
                    <a:pt x="876" y="59"/>
                    <a:pt x="1926" y="59"/>
                  </a:cubicBezTo>
                  <a:cubicBezTo>
                    <a:pt x="2977" y="1"/>
                    <a:pt x="3911" y="935"/>
                    <a:pt x="3911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3" name="Google Shape;6243;p16"/>
            <p:cNvSpPr/>
            <p:nvPr/>
          </p:nvSpPr>
          <p:spPr>
            <a:xfrm>
              <a:off x="2393050" y="4634875"/>
              <a:ext cx="94875" cy="96325"/>
            </a:xfrm>
            <a:custGeom>
              <a:avLst/>
              <a:gdLst/>
              <a:ahLst/>
              <a:cxnLst/>
              <a:rect l="l" t="t" r="r" b="b"/>
              <a:pathLst>
                <a:path w="3795" h="3853" extrusionOk="0">
                  <a:moveTo>
                    <a:pt x="3794" y="1868"/>
                  </a:moveTo>
                  <a:cubicBezTo>
                    <a:pt x="3794" y="2977"/>
                    <a:pt x="2977" y="3794"/>
                    <a:pt x="1926" y="3794"/>
                  </a:cubicBezTo>
                  <a:cubicBezTo>
                    <a:pt x="817" y="3853"/>
                    <a:pt x="0" y="2977"/>
                    <a:pt x="0" y="1868"/>
                  </a:cubicBezTo>
                  <a:cubicBezTo>
                    <a:pt x="0" y="817"/>
                    <a:pt x="817" y="0"/>
                    <a:pt x="1926" y="0"/>
                  </a:cubicBezTo>
                  <a:cubicBezTo>
                    <a:pt x="2977" y="0"/>
                    <a:pt x="3794" y="817"/>
                    <a:pt x="3794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4" name="Google Shape;6244;p16"/>
            <p:cNvSpPr/>
            <p:nvPr/>
          </p:nvSpPr>
          <p:spPr>
            <a:xfrm>
              <a:off x="6068925" y="3165400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3853" y="1985"/>
                  </a:moveTo>
                  <a:cubicBezTo>
                    <a:pt x="3853" y="3035"/>
                    <a:pt x="2977" y="3853"/>
                    <a:pt x="1927" y="3853"/>
                  </a:cubicBezTo>
                  <a:cubicBezTo>
                    <a:pt x="818" y="3853"/>
                    <a:pt x="1" y="2977"/>
                    <a:pt x="59" y="1868"/>
                  </a:cubicBezTo>
                  <a:cubicBezTo>
                    <a:pt x="59" y="817"/>
                    <a:pt x="934" y="0"/>
                    <a:pt x="1985" y="0"/>
                  </a:cubicBezTo>
                  <a:cubicBezTo>
                    <a:pt x="3036" y="59"/>
                    <a:pt x="3853" y="934"/>
                    <a:pt x="3853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5" name="Google Shape;6245;p16"/>
            <p:cNvSpPr/>
            <p:nvPr/>
          </p:nvSpPr>
          <p:spPr>
            <a:xfrm>
              <a:off x="3370750" y="467225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1868" y="3853"/>
                  </a:moveTo>
                  <a:cubicBezTo>
                    <a:pt x="818" y="3794"/>
                    <a:pt x="0" y="2977"/>
                    <a:pt x="59" y="1868"/>
                  </a:cubicBezTo>
                  <a:cubicBezTo>
                    <a:pt x="59" y="817"/>
                    <a:pt x="934" y="0"/>
                    <a:pt x="1985" y="59"/>
                  </a:cubicBezTo>
                  <a:cubicBezTo>
                    <a:pt x="3094" y="59"/>
                    <a:pt x="3853" y="934"/>
                    <a:pt x="3853" y="1985"/>
                  </a:cubicBezTo>
                  <a:cubicBezTo>
                    <a:pt x="3795" y="3094"/>
                    <a:pt x="2977" y="3853"/>
                    <a:pt x="1868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6" name="Google Shape;6246;p16"/>
            <p:cNvSpPr/>
            <p:nvPr/>
          </p:nvSpPr>
          <p:spPr>
            <a:xfrm>
              <a:off x="5828150" y="3902325"/>
              <a:ext cx="93425" cy="94875"/>
            </a:xfrm>
            <a:custGeom>
              <a:avLst/>
              <a:gdLst/>
              <a:ahLst/>
              <a:cxnLst/>
              <a:rect l="l" t="t" r="r" b="b"/>
              <a:pathLst>
                <a:path w="3737" h="3795" extrusionOk="0">
                  <a:moveTo>
                    <a:pt x="3736" y="1926"/>
                  </a:moveTo>
                  <a:cubicBezTo>
                    <a:pt x="3736" y="3036"/>
                    <a:pt x="2861" y="3794"/>
                    <a:pt x="1810" y="3794"/>
                  </a:cubicBezTo>
                  <a:cubicBezTo>
                    <a:pt x="759" y="3736"/>
                    <a:pt x="0" y="2919"/>
                    <a:pt x="0" y="1926"/>
                  </a:cubicBezTo>
                  <a:cubicBezTo>
                    <a:pt x="0" y="817"/>
                    <a:pt x="876" y="0"/>
                    <a:pt x="1927" y="59"/>
                  </a:cubicBezTo>
                  <a:cubicBezTo>
                    <a:pt x="2977" y="59"/>
                    <a:pt x="3736" y="876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7" name="Google Shape;6247;p16"/>
            <p:cNvSpPr/>
            <p:nvPr/>
          </p:nvSpPr>
          <p:spPr>
            <a:xfrm>
              <a:off x="1899825" y="4146025"/>
              <a:ext cx="94875" cy="94875"/>
            </a:xfrm>
            <a:custGeom>
              <a:avLst/>
              <a:gdLst/>
              <a:ahLst/>
              <a:cxnLst/>
              <a:rect l="l" t="t" r="r" b="b"/>
              <a:pathLst>
                <a:path w="3795" h="3795" extrusionOk="0">
                  <a:moveTo>
                    <a:pt x="3794" y="1926"/>
                  </a:moveTo>
                  <a:cubicBezTo>
                    <a:pt x="3736" y="2977"/>
                    <a:pt x="2919" y="3794"/>
                    <a:pt x="1810" y="3794"/>
                  </a:cubicBezTo>
                  <a:cubicBezTo>
                    <a:pt x="759" y="3736"/>
                    <a:pt x="0" y="2919"/>
                    <a:pt x="0" y="1810"/>
                  </a:cubicBezTo>
                  <a:cubicBezTo>
                    <a:pt x="58" y="759"/>
                    <a:pt x="876" y="0"/>
                    <a:pt x="1868" y="0"/>
                  </a:cubicBezTo>
                  <a:cubicBezTo>
                    <a:pt x="2977" y="0"/>
                    <a:pt x="3794" y="817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8" name="Google Shape;6248;p16"/>
            <p:cNvSpPr/>
            <p:nvPr/>
          </p:nvSpPr>
          <p:spPr>
            <a:xfrm>
              <a:off x="2639650" y="712375"/>
              <a:ext cx="94875" cy="93425"/>
            </a:xfrm>
            <a:custGeom>
              <a:avLst/>
              <a:gdLst/>
              <a:ahLst/>
              <a:cxnLst/>
              <a:rect l="l" t="t" r="r" b="b"/>
              <a:pathLst>
                <a:path w="3795" h="3737" extrusionOk="0">
                  <a:moveTo>
                    <a:pt x="1927" y="3736"/>
                  </a:moveTo>
                  <a:cubicBezTo>
                    <a:pt x="876" y="3736"/>
                    <a:pt x="59" y="2919"/>
                    <a:pt x="59" y="1868"/>
                  </a:cubicBezTo>
                  <a:cubicBezTo>
                    <a:pt x="1" y="818"/>
                    <a:pt x="818" y="0"/>
                    <a:pt x="1869" y="0"/>
                  </a:cubicBezTo>
                  <a:cubicBezTo>
                    <a:pt x="2919" y="0"/>
                    <a:pt x="3737" y="818"/>
                    <a:pt x="3737" y="1810"/>
                  </a:cubicBezTo>
                  <a:cubicBezTo>
                    <a:pt x="3795" y="2861"/>
                    <a:pt x="2978" y="3678"/>
                    <a:pt x="1927" y="37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9" name="Google Shape;6249;p16"/>
            <p:cNvSpPr/>
            <p:nvPr/>
          </p:nvSpPr>
          <p:spPr>
            <a:xfrm>
              <a:off x="6070375" y="2184775"/>
              <a:ext cx="93425" cy="91950"/>
            </a:xfrm>
            <a:custGeom>
              <a:avLst/>
              <a:gdLst/>
              <a:ahLst/>
              <a:cxnLst/>
              <a:rect l="l" t="t" r="r" b="b"/>
              <a:pathLst>
                <a:path w="3737" h="3678" extrusionOk="0">
                  <a:moveTo>
                    <a:pt x="3737" y="1868"/>
                  </a:moveTo>
                  <a:cubicBezTo>
                    <a:pt x="3737" y="2860"/>
                    <a:pt x="2861" y="3678"/>
                    <a:pt x="1869" y="3678"/>
                  </a:cubicBezTo>
                  <a:cubicBezTo>
                    <a:pt x="876" y="3678"/>
                    <a:pt x="1" y="2802"/>
                    <a:pt x="59" y="1810"/>
                  </a:cubicBezTo>
                  <a:cubicBezTo>
                    <a:pt x="59" y="817"/>
                    <a:pt x="935" y="0"/>
                    <a:pt x="1927" y="0"/>
                  </a:cubicBezTo>
                  <a:cubicBezTo>
                    <a:pt x="2919" y="59"/>
                    <a:pt x="3737" y="876"/>
                    <a:pt x="3737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0" name="Google Shape;6250;p16"/>
            <p:cNvSpPr/>
            <p:nvPr/>
          </p:nvSpPr>
          <p:spPr>
            <a:xfrm>
              <a:off x="3862525" y="5129550"/>
              <a:ext cx="91950" cy="91975"/>
            </a:xfrm>
            <a:custGeom>
              <a:avLst/>
              <a:gdLst/>
              <a:ahLst/>
              <a:cxnLst/>
              <a:rect l="l" t="t" r="r" b="b"/>
              <a:pathLst>
                <a:path w="3678" h="3679" extrusionOk="0">
                  <a:moveTo>
                    <a:pt x="3678" y="1869"/>
                  </a:moveTo>
                  <a:cubicBezTo>
                    <a:pt x="3678" y="2861"/>
                    <a:pt x="2860" y="3678"/>
                    <a:pt x="1868" y="3678"/>
                  </a:cubicBezTo>
                  <a:cubicBezTo>
                    <a:pt x="876" y="3678"/>
                    <a:pt x="0" y="2803"/>
                    <a:pt x="0" y="1810"/>
                  </a:cubicBezTo>
                  <a:cubicBezTo>
                    <a:pt x="59" y="818"/>
                    <a:pt x="934" y="1"/>
                    <a:pt x="1868" y="59"/>
                  </a:cubicBezTo>
                  <a:cubicBezTo>
                    <a:pt x="2860" y="59"/>
                    <a:pt x="3678" y="876"/>
                    <a:pt x="3678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1" name="Google Shape;6251;p16"/>
            <p:cNvSpPr/>
            <p:nvPr/>
          </p:nvSpPr>
          <p:spPr>
            <a:xfrm>
              <a:off x="4357200" y="470125"/>
              <a:ext cx="91975" cy="91975"/>
            </a:xfrm>
            <a:custGeom>
              <a:avLst/>
              <a:gdLst/>
              <a:ahLst/>
              <a:cxnLst/>
              <a:rect l="l" t="t" r="r" b="b"/>
              <a:pathLst>
                <a:path w="3679" h="3679" extrusionOk="0">
                  <a:moveTo>
                    <a:pt x="3620" y="1810"/>
                  </a:moveTo>
                  <a:cubicBezTo>
                    <a:pt x="3678" y="2744"/>
                    <a:pt x="2861" y="3620"/>
                    <a:pt x="1869" y="3678"/>
                  </a:cubicBezTo>
                  <a:cubicBezTo>
                    <a:pt x="876" y="3678"/>
                    <a:pt x="1" y="2803"/>
                    <a:pt x="1" y="1810"/>
                  </a:cubicBezTo>
                  <a:cubicBezTo>
                    <a:pt x="1" y="876"/>
                    <a:pt x="818" y="1"/>
                    <a:pt x="1810" y="1"/>
                  </a:cubicBezTo>
                  <a:cubicBezTo>
                    <a:pt x="2744" y="1"/>
                    <a:pt x="3620" y="818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2" name="Google Shape;6252;p16"/>
            <p:cNvSpPr/>
            <p:nvPr/>
          </p:nvSpPr>
          <p:spPr>
            <a:xfrm>
              <a:off x="3620275" y="5131025"/>
              <a:ext cx="91975" cy="90500"/>
            </a:xfrm>
            <a:custGeom>
              <a:avLst/>
              <a:gdLst/>
              <a:ahLst/>
              <a:cxnLst/>
              <a:rect l="l" t="t" r="r" b="b"/>
              <a:pathLst>
                <a:path w="3679" h="3620" extrusionOk="0">
                  <a:moveTo>
                    <a:pt x="1869" y="3619"/>
                  </a:moveTo>
                  <a:cubicBezTo>
                    <a:pt x="876" y="3619"/>
                    <a:pt x="1" y="2744"/>
                    <a:pt x="1" y="1810"/>
                  </a:cubicBezTo>
                  <a:cubicBezTo>
                    <a:pt x="1" y="817"/>
                    <a:pt x="876" y="0"/>
                    <a:pt x="1869" y="0"/>
                  </a:cubicBezTo>
                  <a:cubicBezTo>
                    <a:pt x="2803" y="0"/>
                    <a:pt x="3620" y="817"/>
                    <a:pt x="3620" y="1751"/>
                  </a:cubicBezTo>
                  <a:cubicBezTo>
                    <a:pt x="3678" y="2744"/>
                    <a:pt x="2803" y="3619"/>
                    <a:pt x="186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3" name="Google Shape;6253;p16"/>
            <p:cNvSpPr/>
            <p:nvPr/>
          </p:nvSpPr>
          <p:spPr>
            <a:xfrm>
              <a:off x="1412425" y="2921700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19" y="1810"/>
                  </a:moveTo>
                  <a:cubicBezTo>
                    <a:pt x="3619" y="2802"/>
                    <a:pt x="2802" y="3619"/>
                    <a:pt x="1810" y="3619"/>
                  </a:cubicBezTo>
                  <a:cubicBezTo>
                    <a:pt x="818" y="3619"/>
                    <a:pt x="0" y="2802"/>
                    <a:pt x="0" y="1810"/>
                  </a:cubicBezTo>
                  <a:cubicBezTo>
                    <a:pt x="0" y="876"/>
                    <a:pt x="818" y="59"/>
                    <a:pt x="1751" y="0"/>
                  </a:cubicBezTo>
                  <a:cubicBezTo>
                    <a:pt x="2744" y="0"/>
                    <a:pt x="3561" y="817"/>
                    <a:pt x="3619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4" name="Google Shape;6254;p16"/>
            <p:cNvSpPr/>
            <p:nvPr/>
          </p:nvSpPr>
          <p:spPr>
            <a:xfrm>
              <a:off x="4846075" y="4884400"/>
              <a:ext cx="91950" cy="90500"/>
            </a:xfrm>
            <a:custGeom>
              <a:avLst/>
              <a:gdLst/>
              <a:ahLst/>
              <a:cxnLst/>
              <a:rect l="l" t="t" r="r" b="b"/>
              <a:pathLst>
                <a:path w="3678" h="3620" extrusionOk="0">
                  <a:moveTo>
                    <a:pt x="1868" y="1"/>
                  </a:moveTo>
                  <a:cubicBezTo>
                    <a:pt x="2802" y="1"/>
                    <a:pt x="3677" y="876"/>
                    <a:pt x="3619" y="1810"/>
                  </a:cubicBezTo>
                  <a:cubicBezTo>
                    <a:pt x="3619" y="2802"/>
                    <a:pt x="2743" y="3620"/>
                    <a:pt x="1751" y="3620"/>
                  </a:cubicBezTo>
                  <a:cubicBezTo>
                    <a:pt x="817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5" name="Google Shape;6255;p16"/>
            <p:cNvSpPr/>
            <p:nvPr/>
          </p:nvSpPr>
          <p:spPr>
            <a:xfrm>
              <a:off x="1659025" y="1695925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20" y="1810"/>
                  </a:moveTo>
                  <a:cubicBezTo>
                    <a:pt x="3620" y="2802"/>
                    <a:pt x="2803" y="3619"/>
                    <a:pt x="1810" y="3619"/>
                  </a:cubicBezTo>
                  <a:cubicBezTo>
                    <a:pt x="818" y="3619"/>
                    <a:pt x="1" y="2802"/>
                    <a:pt x="1" y="1810"/>
                  </a:cubicBezTo>
                  <a:cubicBezTo>
                    <a:pt x="1" y="876"/>
                    <a:pt x="818" y="58"/>
                    <a:pt x="1752" y="0"/>
                  </a:cubicBezTo>
                  <a:cubicBezTo>
                    <a:pt x="2744" y="0"/>
                    <a:pt x="3562" y="817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6" name="Google Shape;6256;p16"/>
            <p:cNvSpPr/>
            <p:nvPr/>
          </p:nvSpPr>
          <p:spPr>
            <a:xfrm>
              <a:off x="1412425" y="2675075"/>
              <a:ext cx="90500" cy="91975"/>
            </a:xfrm>
            <a:custGeom>
              <a:avLst/>
              <a:gdLst/>
              <a:ahLst/>
              <a:cxnLst/>
              <a:rect l="l" t="t" r="r" b="b"/>
              <a:pathLst>
                <a:path w="3620" h="3679" extrusionOk="0">
                  <a:moveTo>
                    <a:pt x="1810" y="1"/>
                  </a:moveTo>
                  <a:cubicBezTo>
                    <a:pt x="2802" y="59"/>
                    <a:pt x="3619" y="935"/>
                    <a:pt x="3619" y="1869"/>
                  </a:cubicBezTo>
                  <a:cubicBezTo>
                    <a:pt x="3561" y="2861"/>
                    <a:pt x="2685" y="3678"/>
                    <a:pt x="1751" y="3620"/>
                  </a:cubicBezTo>
                  <a:cubicBezTo>
                    <a:pt x="759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7" name="Google Shape;6257;p16"/>
            <p:cNvSpPr/>
            <p:nvPr/>
          </p:nvSpPr>
          <p:spPr>
            <a:xfrm>
              <a:off x="5340750" y="9619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2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744"/>
                    <a:pt x="1" y="1752"/>
                  </a:cubicBezTo>
                  <a:cubicBezTo>
                    <a:pt x="1" y="760"/>
                    <a:pt x="759" y="1"/>
                    <a:pt x="1752" y="1"/>
                  </a:cubicBezTo>
                  <a:cubicBezTo>
                    <a:pt x="2744" y="1"/>
                    <a:pt x="3503" y="760"/>
                    <a:pt x="3503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8" name="Google Shape;6258;p16"/>
            <p:cNvSpPr/>
            <p:nvPr/>
          </p:nvSpPr>
          <p:spPr>
            <a:xfrm>
              <a:off x="5584450" y="120852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1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685"/>
                    <a:pt x="1" y="1751"/>
                  </a:cubicBezTo>
                  <a:cubicBezTo>
                    <a:pt x="1" y="759"/>
                    <a:pt x="759" y="0"/>
                    <a:pt x="1752" y="0"/>
                  </a:cubicBezTo>
                  <a:cubicBezTo>
                    <a:pt x="2744" y="0"/>
                    <a:pt x="3503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9" name="Google Shape;6259;p16"/>
            <p:cNvSpPr/>
            <p:nvPr/>
          </p:nvSpPr>
          <p:spPr>
            <a:xfrm>
              <a:off x="3132900" y="4716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2" y="1751"/>
                  </a:moveTo>
                  <a:cubicBezTo>
                    <a:pt x="3502" y="2744"/>
                    <a:pt x="2744" y="3503"/>
                    <a:pt x="1751" y="3503"/>
                  </a:cubicBezTo>
                  <a:cubicBezTo>
                    <a:pt x="759" y="3503"/>
                    <a:pt x="0" y="2744"/>
                    <a:pt x="0" y="1751"/>
                  </a:cubicBezTo>
                  <a:cubicBezTo>
                    <a:pt x="0" y="817"/>
                    <a:pt x="759" y="0"/>
                    <a:pt x="1751" y="0"/>
                  </a:cubicBezTo>
                  <a:cubicBezTo>
                    <a:pt x="2685" y="0"/>
                    <a:pt x="3502" y="759"/>
                    <a:pt x="3502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0" name="Google Shape;6260;p16"/>
            <p:cNvSpPr/>
            <p:nvPr/>
          </p:nvSpPr>
          <p:spPr>
            <a:xfrm>
              <a:off x="6073300" y="341347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1752" y="3502"/>
                  </a:moveTo>
                  <a:cubicBezTo>
                    <a:pt x="759" y="3502"/>
                    <a:pt x="1" y="2685"/>
                    <a:pt x="1" y="1751"/>
                  </a:cubicBezTo>
                  <a:cubicBezTo>
                    <a:pt x="1" y="759"/>
                    <a:pt x="818" y="0"/>
                    <a:pt x="1810" y="0"/>
                  </a:cubicBezTo>
                  <a:cubicBezTo>
                    <a:pt x="2744" y="0"/>
                    <a:pt x="3503" y="759"/>
                    <a:pt x="3503" y="1751"/>
                  </a:cubicBezTo>
                  <a:cubicBezTo>
                    <a:pt x="3503" y="2744"/>
                    <a:pt x="2744" y="3502"/>
                    <a:pt x="1752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1" name="Google Shape;6261;p16"/>
            <p:cNvSpPr/>
            <p:nvPr/>
          </p:nvSpPr>
          <p:spPr>
            <a:xfrm>
              <a:off x="1413875" y="2434300"/>
              <a:ext cx="87575" cy="86125"/>
            </a:xfrm>
            <a:custGeom>
              <a:avLst/>
              <a:gdLst/>
              <a:ahLst/>
              <a:cxnLst/>
              <a:rect l="l" t="t" r="r" b="b"/>
              <a:pathLst>
                <a:path w="3503" h="3445" extrusionOk="0">
                  <a:moveTo>
                    <a:pt x="1752" y="3444"/>
                  </a:moveTo>
                  <a:cubicBezTo>
                    <a:pt x="760" y="3444"/>
                    <a:pt x="1" y="2744"/>
                    <a:pt x="1" y="1752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744" y="1"/>
                    <a:pt x="3445" y="759"/>
                    <a:pt x="3503" y="1693"/>
                  </a:cubicBezTo>
                  <a:cubicBezTo>
                    <a:pt x="3503" y="2686"/>
                    <a:pt x="2744" y="3444"/>
                    <a:pt x="1752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2" name="Google Shape;6262;p16"/>
            <p:cNvSpPr/>
            <p:nvPr/>
          </p:nvSpPr>
          <p:spPr>
            <a:xfrm>
              <a:off x="4112050" y="5131025"/>
              <a:ext cx="87575" cy="89025"/>
            </a:xfrm>
            <a:custGeom>
              <a:avLst/>
              <a:gdLst/>
              <a:ahLst/>
              <a:cxnLst/>
              <a:rect l="l" t="t" r="r" b="b"/>
              <a:pathLst>
                <a:path w="3503" h="3561" extrusionOk="0">
                  <a:moveTo>
                    <a:pt x="3503" y="1751"/>
                  </a:moveTo>
                  <a:cubicBezTo>
                    <a:pt x="3503" y="2744"/>
                    <a:pt x="2744" y="3561"/>
                    <a:pt x="1752" y="3561"/>
                  </a:cubicBezTo>
                  <a:cubicBezTo>
                    <a:pt x="760" y="3561"/>
                    <a:pt x="1" y="2802"/>
                    <a:pt x="1" y="1810"/>
                  </a:cubicBezTo>
                  <a:cubicBezTo>
                    <a:pt x="1" y="817"/>
                    <a:pt x="701" y="59"/>
                    <a:pt x="1693" y="59"/>
                  </a:cubicBezTo>
                  <a:cubicBezTo>
                    <a:pt x="2686" y="0"/>
                    <a:pt x="3445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3" name="Google Shape;6263;p16"/>
            <p:cNvSpPr/>
            <p:nvPr/>
          </p:nvSpPr>
          <p:spPr>
            <a:xfrm>
              <a:off x="1413875" y="317122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5"/>
                    <a:pt x="1693" y="3445"/>
                  </a:cubicBezTo>
                  <a:cubicBezTo>
                    <a:pt x="760" y="3386"/>
                    <a:pt x="1" y="2627"/>
                    <a:pt x="59" y="1693"/>
                  </a:cubicBezTo>
                  <a:cubicBezTo>
                    <a:pt x="59" y="759"/>
                    <a:pt x="818" y="1"/>
                    <a:pt x="1752" y="1"/>
                  </a:cubicBezTo>
                  <a:cubicBezTo>
                    <a:pt x="2744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4" name="Google Shape;6264;p16"/>
            <p:cNvSpPr/>
            <p:nvPr/>
          </p:nvSpPr>
          <p:spPr>
            <a:xfrm>
              <a:off x="3376575" y="513247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4"/>
                    <a:pt x="1752" y="3444"/>
                  </a:cubicBezTo>
                  <a:cubicBezTo>
                    <a:pt x="760" y="3444"/>
                    <a:pt x="1" y="2686"/>
                    <a:pt x="1" y="1693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686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5" name="Google Shape;6265;p16"/>
            <p:cNvSpPr/>
            <p:nvPr/>
          </p:nvSpPr>
          <p:spPr>
            <a:xfrm>
              <a:off x="2639650" y="4887325"/>
              <a:ext cx="86125" cy="84650"/>
            </a:xfrm>
            <a:custGeom>
              <a:avLst/>
              <a:gdLst/>
              <a:ahLst/>
              <a:cxnLst/>
              <a:rect l="l" t="t" r="r" b="b"/>
              <a:pathLst>
                <a:path w="3445" h="3386" extrusionOk="0">
                  <a:moveTo>
                    <a:pt x="3445" y="1693"/>
                  </a:moveTo>
                  <a:cubicBezTo>
                    <a:pt x="3445" y="2627"/>
                    <a:pt x="2628" y="3386"/>
                    <a:pt x="1694" y="3386"/>
                  </a:cubicBezTo>
                  <a:cubicBezTo>
                    <a:pt x="760" y="3327"/>
                    <a:pt x="1" y="2569"/>
                    <a:pt x="59" y="1635"/>
                  </a:cubicBezTo>
                  <a:cubicBezTo>
                    <a:pt x="59" y="701"/>
                    <a:pt x="818" y="0"/>
                    <a:pt x="1752" y="0"/>
                  </a:cubicBezTo>
                  <a:cubicBezTo>
                    <a:pt x="2686" y="0"/>
                    <a:pt x="3445" y="759"/>
                    <a:pt x="3445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6" name="Google Shape;6266;p16"/>
            <p:cNvSpPr/>
            <p:nvPr/>
          </p:nvSpPr>
          <p:spPr>
            <a:xfrm>
              <a:off x="1661950" y="3903775"/>
              <a:ext cx="84675" cy="86125"/>
            </a:xfrm>
            <a:custGeom>
              <a:avLst/>
              <a:gdLst/>
              <a:ahLst/>
              <a:cxnLst/>
              <a:rect l="l" t="t" r="r" b="b"/>
              <a:pathLst>
                <a:path w="3387" h="3445" extrusionOk="0">
                  <a:moveTo>
                    <a:pt x="1693" y="1"/>
                  </a:moveTo>
                  <a:cubicBezTo>
                    <a:pt x="2627" y="1"/>
                    <a:pt x="3386" y="818"/>
                    <a:pt x="3386" y="1752"/>
                  </a:cubicBezTo>
                  <a:cubicBezTo>
                    <a:pt x="3386" y="2686"/>
                    <a:pt x="2569" y="3444"/>
                    <a:pt x="1635" y="3386"/>
                  </a:cubicBezTo>
                  <a:cubicBezTo>
                    <a:pt x="701" y="3386"/>
                    <a:pt x="1" y="2627"/>
                    <a:pt x="1" y="1693"/>
                  </a:cubicBezTo>
                  <a:cubicBezTo>
                    <a:pt x="1" y="759"/>
                    <a:pt x="759" y="1"/>
                    <a:pt x="16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7" name="Google Shape;6267;p16"/>
            <p:cNvSpPr/>
            <p:nvPr/>
          </p:nvSpPr>
          <p:spPr>
            <a:xfrm>
              <a:off x="5587375" y="4398475"/>
              <a:ext cx="81725" cy="81725"/>
            </a:xfrm>
            <a:custGeom>
              <a:avLst/>
              <a:gdLst/>
              <a:ahLst/>
              <a:cxnLst/>
              <a:rect l="l" t="t" r="r" b="b"/>
              <a:pathLst>
                <a:path w="3269" h="3269" extrusionOk="0">
                  <a:moveTo>
                    <a:pt x="1635" y="3269"/>
                  </a:moveTo>
                  <a:cubicBezTo>
                    <a:pt x="701" y="3269"/>
                    <a:pt x="0" y="2510"/>
                    <a:pt x="0" y="1635"/>
                  </a:cubicBezTo>
                  <a:cubicBezTo>
                    <a:pt x="0" y="759"/>
                    <a:pt x="759" y="0"/>
                    <a:pt x="1693" y="0"/>
                  </a:cubicBezTo>
                  <a:cubicBezTo>
                    <a:pt x="2569" y="59"/>
                    <a:pt x="3269" y="817"/>
                    <a:pt x="3269" y="1693"/>
                  </a:cubicBezTo>
                  <a:cubicBezTo>
                    <a:pt x="3211" y="2569"/>
                    <a:pt x="2510" y="3269"/>
                    <a:pt x="1635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8" name="Google Shape;6268;p16"/>
            <p:cNvSpPr/>
            <p:nvPr/>
          </p:nvSpPr>
          <p:spPr>
            <a:xfrm>
              <a:off x="6076225" y="1948375"/>
              <a:ext cx="81750" cy="81725"/>
            </a:xfrm>
            <a:custGeom>
              <a:avLst/>
              <a:gdLst/>
              <a:ahLst/>
              <a:cxnLst/>
              <a:rect l="l" t="t" r="r" b="b"/>
              <a:pathLst>
                <a:path w="3270" h="3269" extrusionOk="0">
                  <a:moveTo>
                    <a:pt x="1693" y="3211"/>
                  </a:moveTo>
                  <a:cubicBezTo>
                    <a:pt x="818" y="3269"/>
                    <a:pt x="59" y="2510"/>
                    <a:pt x="0" y="1635"/>
                  </a:cubicBezTo>
                  <a:cubicBezTo>
                    <a:pt x="0" y="759"/>
                    <a:pt x="759" y="0"/>
                    <a:pt x="1635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452"/>
                    <a:pt x="2569" y="3211"/>
                    <a:pt x="169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9" name="Google Shape;6269;p16"/>
            <p:cNvSpPr/>
            <p:nvPr/>
          </p:nvSpPr>
          <p:spPr>
            <a:xfrm>
              <a:off x="2152275" y="964825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3269" y="1635"/>
                  </a:moveTo>
                  <a:cubicBezTo>
                    <a:pt x="3269" y="2510"/>
                    <a:pt x="2568" y="3211"/>
                    <a:pt x="1693" y="3269"/>
                  </a:cubicBezTo>
                  <a:cubicBezTo>
                    <a:pt x="759" y="3269"/>
                    <a:pt x="0" y="2510"/>
                    <a:pt x="59" y="1577"/>
                  </a:cubicBezTo>
                  <a:cubicBezTo>
                    <a:pt x="59" y="701"/>
                    <a:pt x="817" y="0"/>
                    <a:pt x="1693" y="0"/>
                  </a:cubicBezTo>
                  <a:cubicBezTo>
                    <a:pt x="2568" y="0"/>
                    <a:pt x="3269" y="759"/>
                    <a:pt x="3269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0" name="Google Shape;6270;p16"/>
            <p:cNvSpPr/>
            <p:nvPr/>
          </p:nvSpPr>
          <p:spPr>
            <a:xfrm>
              <a:off x="5833975" y="1453675"/>
              <a:ext cx="81750" cy="81750"/>
            </a:xfrm>
            <a:custGeom>
              <a:avLst/>
              <a:gdLst/>
              <a:ahLst/>
              <a:cxnLst/>
              <a:rect l="l" t="t" r="r" b="b"/>
              <a:pathLst>
                <a:path w="3270" h="3270" extrusionOk="0">
                  <a:moveTo>
                    <a:pt x="3270" y="1635"/>
                  </a:moveTo>
                  <a:cubicBezTo>
                    <a:pt x="3270" y="2511"/>
                    <a:pt x="2511" y="3269"/>
                    <a:pt x="1635" y="3269"/>
                  </a:cubicBezTo>
                  <a:cubicBezTo>
                    <a:pt x="760" y="3269"/>
                    <a:pt x="1" y="2511"/>
                    <a:pt x="1" y="1635"/>
                  </a:cubicBezTo>
                  <a:cubicBezTo>
                    <a:pt x="1" y="759"/>
                    <a:pt x="760" y="1"/>
                    <a:pt x="1635" y="1"/>
                  </a:cubicBezTo>
                  <a:cubicBezTo>
                    <a:pt x="2511" y="1"/>
                    <a:pt x="3211" y="759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1" name="Google Shape;6271;p16"/>
            <p:cNvSpPr/>
            <p:nvPr/>
          </p:nvSpPr>
          <p:spPr>
            <a:xfrm>
              <a:off x="4361600" y="5135400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1634" y="3269"/>
                  </a:moveTo>
                  <a:cubicBezTo>
                    <a:pt x="759" y="3269"/>
                    <a:pt x="58" y="2569"/>
                    <a:pt x="0" y="1693"/>
                  </a:cubicBezTo>
                  <a:cubicBezTo>
                    <a:pt x="0" y="759"/>
                    <a:pt x="700" y="0"/>
                    <a:pt x="1634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510"/>
                    <a:pt x="2510" y="3211"/>
                    <a:pt x="1634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2" name="Google Shape;6272;p16"/>
            <p:cNvSpPr/>
            <p:nvPr/>
          </p:nvSpPr>
          <p:spPr>
            <a:xfrm>
              <a:off x="3137275" y="5136850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3094"/>
                  </a:moveTo>
                  <a:cubicBezTo>
                    <a:pt x="701" y="3153"/>
                    <a:pt x="0" y="2452"/>
                    <a:pt x="0" y="1577"/>
                  </a:cubicBezTo>
                  <a:cubicBezTo>
                    <a:pt x="0" y="701"/>
                    <a:pt x="642" y="1"/>
                    <a:pt x="1518" y="1"/>
                  </a:cubicBezTo>
                  <a:cubicBezTo>
                    <a:pt x="2452" y="1"/>
                    <a:pt x="3094" y="643"/>
                    <a:pt x="3152" y="1518"/>
                  </a:cubicBezTo>
                  <a:cubicBezTo>
                    <a:pt x="3152" y="2394"/>
                    <a:pt x="2452" y="3094"/>
                    <a:pt x="1576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3" name="Google Shape;6273;p16"/>
            <p:cNvSpPr/>
            <p:nvPr/>
          </p:nvSpPr>
          <p:spPr>
            <a:xfrm>
              <a:off x="1416800" y="2190600"/>
              <a:ext cx="80275" cy="80300"/>
            </a:xfrm>
            <a:custGeom>
              <a:avLst/>
              <a:gdLst/>
              <a:ahLst/>
              <a:cxnLst/>
              <a:rect l="l" t="t" r="r" b="b"/>
              <a:pathLst>
                <a:path w="3211" h="3212" extrusionOk="0">
                  <a:moveTo>
                    <a:pt x="1635" y="1"/>
                  </a:moveTo>
                  <a:cubicBezTo>
                    <a:pt x="2510" y="1"/>
                    <a:pt x="3211" y="701"/>
                    <a:pt x="3211" y="1635"/>
                  </a:cubicBezTo>
                  <a:cubicBezTo>
                    <a:pt x="3211" y="2511"/>
                    <a:pt x="2510" y="3211"/>
                    <a:pt x="1635" y="3211"/>
                  </a:cubicBezTo>
                  <a:cubicBezTo>
                    <a:pt x="759" y="3211"/>
                    <a:pt x="0" y="2511"/>
                    <a:pt x="0" y="1635"/>
                  </a:cubicBezTo>
                  <a:cubicBezTo>
                    <a:pt x="0" y="701"/>
                    <a:pt x="701" y="1"/>
                    <a:pt x="16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4" name="Google Shape;6274;p16"/>
            <p:cNvSpPr/>
            <p:nvPr/>
          </p:nvSpPr>
          <p:spPr>
            <a:xfrm>
              <a:off x="5340750" y="4646550"/>
              <a:ext cx="80275" cy="80275"/>
            </a:xfrm>
            <a:custGeom>
              <a:avLst/>
              <a:gdLst/>
              <a:ahLst/>
              <a:cxnLst/>
              <a:rect l="l" t="t" r="r" b="b"/>
              <a:pathLst>
                <a:path w="3211" h="3211" extrusionOk="0">
                  <a:moveTo>
                    <a:pt x="3211" y="1635"/>
                  </a:moveTo>
                  <a:cubicBezTo>
                    <a:pt x="3211" y="2510"/>
                    <a:pt x="2511" y="3211"/>
                    <a:pt x="1635" y="3211"/>
                  </a:cubicBezTo>
                  <a:cubicBezTo>
                    <a:pt x="701" y="3211"/>
                    <a:pt x="1" y="2510"/>
                    <a:pt x="1" y="1576"/>
                  </a:cubicBezTo>
                  <a:cubicBezTo>
                    <a:pt x="1" y="701"/>
                    <a:pt x="759" y="0"/>
                    <a:pt x="1635" y="0"/>
                  </a:cubicBezTo>
                  <a:cubicBezTo>
                    <a:pt x="2511" y="0"/>
                    <a:pt x="3211" y="701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5" name="Google Shape;6275;p16"/>
            <p:cNvSpPr/>
            <p:nvPr/>
          </p:nvSpPr>
          <p:spPr>
            <a:xfrm>
              <a:off x="1911500" y="1208525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0"/>
                  </a:moveTo>
                  <a:cubicBezTo>
                    <a:pt x="2510" y="0"/>
                    <a:pt x="3152" y="701"/>
                    <a:pt x="3152" y="1635"/>
                  </a:cubicBezTo>
                  <a:cubicBezTo>
                    <a:pt x="3094" y="2510"/>
                    <a:pt x="2452" y="3152"/>
                    <a:pt x="1576" y="3152"/>
                  </a:cubicBezTo>
                  <a:cubicBezTo>
                    <a:pt x="642" y="3152"/>
                    <a:pt x="0" y="2452"/>
                    <a:pt x="0" y="1576"/>
                  </a:cubicBezTo>
                  <a:cubicBezTo>
                    <a:pt x="0" y="701"/>
                    <a:pt x="700" y="0"/>
                    <a:pt x="15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6" name="Google Shape;6276;p16"/>
            <p:cNvSpPr/>
            <p:nvPr/>
          </p:nvSpPr>
          <p:spPr>
            <a:xfrm>
              <a:off x="4608200" y="475975"/>
              <a:ext cx="81750" cy="80275"/>
            </a:xfrm>
            <a:custGeom>
              <a:avLst/>
              <a:gdLst/>
              <a:ahLst/>
              <a:cxnLst/>
              <a:rect l="l" t="t" r="r" b="b"/>
              <a:pathLst>
                <a:path w="3270" h="3211" extrusionOk="0">
                  <a:moveTo>
                    <a:pt x="1693" y="0"/>
                  </a:moveTo>
                  <a:cubicBezTo>
                    <a:pt x="2569" y="0"/>
                    <a:pt x="3269" y="759"/>
                    <a:pt x="3269" y="1635"/>
                  </a:cubicBezTo>
                  <a:cubicBezTo>
                    <a:pt x="3211" y="2510"/>
                    <a:pt x="2511" y="3211"/>
                    <a:pt x="1577" y="3211"/>
                  </a:cubicBezTo>
                  <a:cubicBezTo>
                    <a:pt x="701" y="3152"/>
                    <a:pt x="1" y="2452"/>
                    <a:pt x="1" y="1576"/>
                  </a:cubicBezTo>
                  <a:cubicBezTo>
                    <a:pt x="59" y="642"/>
                    <a:pt x="759" y="0"/>
                    <a:pt x="16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7" name="Google Shape;6277;p16"/>
            <p:cNvSpPr/>
            <p:nvPr/>
          </p:nvSpPr>
          <p:spPr>
            <a:xfrm>
              <a:off x="5098525" y="718200"/>
              <a:ext cx="80275" cy="81750"/>
            </a:xfrm>
            <a:custGeom>
              <a:avLst/>
              <a:gdLst/>
              <a:ahLst/>
              <a:cxnLst/>
              <a:rect l="l" t="t" r="r" b="b"/>
              <a:pathLst>
                <a:path w="3211" h="3270" extrusionOk="0">
                  <a:moveTo>
                    <a:pt x="1635" y="3211"/>
                  </a:moveTo>
                  <a:cubicBezTo>
                    <a:pt x="759" y="3270"/>
                    <a:pt x="0" y="2569"/>
                    <a:pt x="0" y="1635"/>
                  </a:cubicBezTo>
                  <a:cubicBezTo>
                    <a:pt x="0" y="760"/>
                    <a:pt x="701" y="59"/>
                    <a:pt x="1576" y="1"/>
                  </a:cubicBezTo>
                  <a:cubicBezTo>
                    <a:pt x="2452" y="1"/>
                    <a:pt x="3211" y="701"/>
                    <a:pt x="3211" y="1577"/>
                  </a:cubicBezTo>
                  <a:cubicBezTo>
                    <a:pt x="3211" y="2511"/>
                    <a:pt x="2510" y="3211"/>
                    <a:pt x="1635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8" name="Google Shape;6278;p16"/>
            <p:cNvSpPr/>
            <p:nvPr/>
          </p:nvSpPr>
          <p:spPr>
            <a:xfrm>
              <a:off x="6079150" y="3664450"/>
              <a:ext cx="77350" cy="77375"/>
            </a:xfrm>
            <a:custGeom>
              <a:avLst/>
              <a:gdLst/>
              <a:ahLst/>
              <a:cxnLst/>
              <a:rect l="l" t="t" r="r" b="b"/>
              <a:pathLst>
                <a:path w="3094" h="3095" extrusionOk="0">
                  <a:moveTo>
                    <a:pt x="3094" y="1519"/>
                  </a:moveTo>
                  <a:cubicBezTo>
                    <a:pt x="3094" y="2394"/>
                    <a:pt x="2393" y="3095"/>
                    <a:pt x="1576" y="3095"/>
                  </a:cubicBezTo>
                  <a:cubicBezTo>
                    <a:pt x="701" y="3095"/>
                    <a:pt x="0" y="2452"/>
                    <a:pt x="0" y="1577"/>
                  </a:cubicBezTo>
                  <a:cubicBezTo>
                    <a:pt x="0" y="701"/>
                    <a:pt x="642" y="59"/>
                    <a:pt x="1518" y="1"/>
                  </a:cubicBezTo>
                  <a:cubicBezTo>
                    <a:pt x="2335" y="1"/>
                    <a:pt x="3094" y="701"/>
                    <a:pt x="3094" y="15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9" name="Google Shape;6279;p16"/>
            <p:cNvSpPr/>
            <p:nvPr/>
          </p:nvSpPr>
          <p:spPr>
            <a:xfrm>
              <a:off x="1418250" y="3417850"/>
              <a:ext cx="78825" cy="77350"/>
            </a:xfrm>
            <a:custGeom>
              <a:avLst/>
              <a:gdLst/>
              <a:ahLst/>
              <a:cxnLst/>
              <a:rect l="l" t="t" r="r" b="b"/>
              <a:pathLst>
                <a:path w="3153" h="3094" extrusionOk="0">
                  <a:moveTo>
                    <a:pt x="1577" y="3094"/>
                  </a:moveTo>
                  <a:cubicBezTo>
                    <a:pt x="701" y="3094"/>
                    <a:pt x="1" y="2393"/>
                    <a:pt x="1" y="1576"/>
                  </a:cubicBezTo>
                  <a:cubicBezTo>
                    <a:pt x="1" y="701"/>
                    <a:pt x="760" y="0"/>
                    <a:pt x="1577" y="0"/>
                  </a:cubicBezTo>
                  <a:cubicBezTo>
                    <a:pt x="2452" y="59"/>
                    <a:pt x="3094" y="701"/>
                    <a:pt x="3094" y="1518"/>
                  </a:cubicBezTo>
                  <a:cubicBezTo>
                    <a:pt x="3153" y="2393"/>
                    <a:pt x="2452" y="3094"/>
                    <a:pt x="157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0" name="Google Shape;6280;p16"/>
            <p:cNvSpPr/>
            <p:nvPr/>
          </p:nvSpPr>
          <p:spPr>
            <a:xfrm>
              <a:off x="2890650" y="477425"/>
              <a:ext cx="77375" cy="77375"/>
            </a:xfrm>
            <a:custGeom>
              <a:avLst/>
              <a:gdLst/>
              <a:ahLst/>
              <a:cxnLst/>
              <a:rect l="l" t="t" r="r" b="b"/>
              <a:pathLst>
                <a:path w="3095" h="3095" extrusionOk="0">
                  <a:moveTo>
                    <a:pt x="3094" y="1518"/>
                  </a:moveTo>
                  <a:cubicBezTo>
                    <a:pt x="3094" y="2336"/>
                    <a:pt x="2452" y="3036"/>
                    <a:pt x="1577" y="3094"/>
                  </a:cubicBezTo>
                  <a:cubicBezTo>
                    <a:pt x="759" y="3094"/>
                    <a:pt x="1" y="2394"/>
                    <a:pt x="59" y="1518"/>
                  </a:cubicBezTo>
                  <a:cubicBezTo>
                    <a:pt x="59" y="701"/>
                    <a:pt x="759" y="1"/>
                    <a:pt x="1577" y="1"/>
                  </a:cubicBezTo>
                  <a:cubicBezTo>
                    <a:pt x="2394" y="1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1" name="Google Shape;6281;p16"/>
            <p:cNvSpPr/>
            <p:nvPr/>
          </p:nvSpPr>
          <p:spPr>
            <a:xfrm>
              <a:off x="5835450" y="4154775"/>
              <a:ext cx="77350" cy="77350"/>
            </a:xfrm>
            <a:custGeom>
              <a:avLst/>
              <a:gdLst/>
              <a:ahLst/>
              <a:cxnLst/>
              <a:rect l="l" t="t" r="r" b="b"/>
              <a:pathLst>
                <a:path w="3094" h="3094" extrusionOk="0">
                  <a:moveTo>
                    <a:pt x="3094" y="1518"/>
                  </a:moveTo>
                  <a:cubicBezTo>
                    <a:pt x="3094" y="2335"/>
                    <a:pt x="2335" y="3094"/>
                    <a:pt x="1518" y="3036"/>
                  </a:cubicBezTo>
                  <a:cubicBezTo>
                    <a:pt x="701" y="3036"/>
                    <a:pt x="0" y="2277"/>
                    <a:pt x="59" y="1460"/>
                  </a:cubicBezTo>
                  <a:cubicBezTo>
                    <a:pt x="59" y="701"/>
                    <a:pt x="759" y="0"/>
                    <a:pt x="1576" y="0"/>
                  </a:cubicBezTo>
                  <a:cubicBezTo>
                    <a:pt x="2393" y="0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2" name="Google Shape;6282;p16"/>
            <p:cNvSpPr/>
            <p:nvPr/>
          </p:nvSpPr>
          <p:spPr>
            <a:xfrm>
              <a:off x="2401800" y="719675"/>
              <a:ext cx="75900" cy="77350"/>
            </a:xfrm>
            <a:custGeom>
              <a:avLst/>
              <a:gdLst/>
              <a:ahLst/>
              <a:cxnLst/>
              <a:rect l="l" t="t" r="r" b="b"/>
              <a:pathLst>
                <a:path w="3036" h="3094" extrusionOk="0">
                  <a:moveTo>
                    <a:pt x="3036" y="1576"/>
                  </a:moveTo>
                  <a:cubicBezTo>
                    <a:pt x="3036" y="2393"/>
                    <a:pt x="2277" y="3094"/>
                    <a:pt x="1460" y="3036"/>
                  </a:cubicBezTo>
                  <a:cubicBezTo>
                    <a:pt x="643" y="3036"/>
                    <a:pt x="0" y="2277"/>
                    <a:pt x="59" y="1518"/>
                  </a:cubicBezTo>
                  <a:cubicBezTo>
                    <a:pt x="59" y="701"/>
                    <a:pt x="818" y="0"/>
                    <a:pt x="1635" y="59"/>
                  </a:cubicBezTo>
                  <a:cubicBezTo>
                    <a:pt x="2394" y="117"/>
                    <a:pt x="3036" y="817"/>
                    <a:pt x="3036" y="15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3" name="Google Shape;6283;p16"/>
            <p:cNvSpPr/>
            <p:nvPr/>
          </p:nvSpPr>
          <p:spPr>
            <a:xfrm>
              <a:off x="2156650" y="4645075"/>
              <a:ext cx="74450" cy="74450"/>
            </a:xfrm>
            <a:custGeom>
              <a:avLst/>
              <a:gdLst/>
              <a:ahLst/>
              <a:cxnLst/>
              <a:rect l="l" t="t" r="r" b="b"/>
              <a:pathLst>
                <a:path w="2978" h="2978" extrusionOk="0">
                  <a:moveTo>
                    <a:pt x="2919" y="1518"/>
                  </a:moveTo>
                  <a:cubicBezTo>
                    <a:pt x="2919" y="2336"/>
                    <a:pt x="2277" y="2978"/>
                    <a:pt x="1460" y="2978"/>
                  </a:cubicBezTo>
                  <a:cubicBezTo>
                    <a:pt x="642" y="2978"/>
                    <a:pt x="0" y="2277"/>
                    <a:pt x="0" y="1460"/>
                  </a:cubicBezTo>
                  <a:cubicBezTo>
                    <a:pt x="59" y="701"/>
                    <a:pt x="701" y="1"/>
                    <a:pt x="1518" y="59"/>
                  </a:cubicBezTo>
                  <a:cubicBezTo>
                    <a:pt x="2335" y="59"/>
                    <a:pt x="2977" y="701"/>
                    <a:pt x="2919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4" name="Google Shape;6284;p16"/>
            <p:cNvSpPr/>
            <p:nvPr/>
          </p:nvSpPr>
          <p:spPr>
            <a:xfrm>
              <a:off x="1910025" y="4402850"/>
              <a:ext cx="73000" cy="72975"/>
            </a:xfrm>
            <a:custGeom>
              <a:avLst/>
              <a:gdLst/>
              <a:ahLst/>
              <a:cxnLst/>
              <a:rect l="l" t="t" r="r" b="b"/>
              <a:pathLst>
                <a:path w="2920" h="2919" extrusionOk="0">
                  <a:moveTo>
                    <a:pt x="1460" y="0"/>
                  </a:moveTo>
                  <a:cubicBezTo>
                    <a:pt x="2277" y="0"/>
                    <a:pt x="2919" y="642"/>
                    <a:pt x="2919" y="1460"/>
                  </a:cubicBezTo>
                  <a:cubicBezTo>
                    <a:pt x="2919" y="2277"/>
                    <a:pt x="2277" y="2919"/>
                    <a:pt x="1460" y="2919"/>
                  </a:cubicBezTo>
                  <a:cubicBezTo>
                    <a:pt x="643" y="2919"/>
                    <a:pt x="59" y="2335"/>
                    <a:pt x="1" y="1518"/>
                  </a:cubicBezTo>
                  <a:cubicBezTo>
                    <a:pt x="1" y="701"/>
                    <a:pt x="643" y="59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5" name="Google Shape;6285;p16"/>
            <p:cNvSpPr/>
            <p:nvPr/>
          </p:nvSpPr>
          <p:spPr>
            <a:xfrm>
              <a:off x="1669250" y="1459525"/>
              <a:ext cx="70075" cy="71525"/>
            </a:xfrm>
            <a:custGeom>
              <a:avLst/>
              <a:gdLst/>
              <a:ahLst/>
              <a:cxnLst/>
              <a:rect l="l" t="t" r="r" b="b"/>
              <a:pathLst>
                <a:path w="2803" h="2861" extrusionOk="0">
                  <a:moveTo>
                    <a:pt x="1401" y="2802"/>
                  </a:moveTo>
                  <a:cubicBezTo>
                    <a:pt x="584" y="2802"/>
                    <a:pt x="1" y="2218"/>
                    <a:pt x="1" y="1401"/>
                  </a:cubicBezTo>
                  <a:cubicBezTo>
                    <a:pt x="1" y="584"/>
                    <a:pt x="584" y="0"/>
                    <a:pt x="1401" y="0"/>
                  </a:cubicBezTo>
                  <a:cubicBezTo>
                    <a:pt x="2219" y="0"/>
                    <a:pt x="2802" y="642"/>
                    <a:pt x="2802" y="1401"/>
                  </a:cubicBezTo>
                  <a:cubicBezTo>
                    <a:pt x="2802" y="2218"/>
                    <a:pt x="2219" y="2860"/>
                    <a:pt x="1401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6" name="Google Shape;6286;p16"/>
            <p:cNvSpPr/>
            <p:nvPr/>
          </p:nvSpPr>
          <p:spPr>
            <a:xfrm>
              <a:off x="5102900" y="4894625"/>
              <a:ext cx="71525" cy="70050"/>
            </a:xfrm>
            <a:custGeom>
              <a:avLst/>
              <a:gdLst/>
              <a:ahLst/>
              <a:cxnLst/>
              <a:rect l="l" t="t" r="r" b="b"/>
              <a:pathLst>
                <a:path w="2861" h="2802" extrusionOk="0">
                  <a:moveTo>
                    <a:pt x="1460" y="2802"/>
                  </a:moveTo>
                  <a:cubicBezTo>
                    <a:pt x="642" y="2802"/>
                    <a:pt x="0" y="2218"/>
                    <a:pt x="0" y="1401"/>
                  </a:cubicBezTo>
                  <a:cubicBezTo>
                    <a:pt x="0" y="584"/>
                    <a:pt x="584" y="0"/>
                    <a:pt x="1401" y="0"/>
                  </a:cubicBezTo>
                  <a:cubicBezTo>
                    <a:pt x="2218" y="0"/>
                    <a:pt x="2802" y="584"/>
                    <a:pt x="2860" y="1401"/>
                  </a:cubicBezTo>
                  <a:cubicBezTo>
                    <a:pt x="2860" y="2160"/>
                    <a:pt x="2218" y="2802"/>
                    <a:pt x="1460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7" name="Google Shape;6287;p16"/>
            <p:cNvSpPr/>
            <p:nvPr/>
          </p:nvSpPr>
          <p:spPr>
            <a:xfrm>
              <a:off x="1422625" y="1949825"/>
              <a:ext cx="70075" cy="68600"/>
            </a:xfrm>
            <a:custGeom>
              <a:avLst/>
              <a:gdLst/>
              <a:ahLst/>
              <a:cxnLst/>
              <a:rect l="l" t="t" r="r" b="b"/>
              <a:pathLst>
                <a:path w="2803" h="2744" extrusionOk="0">
                  <a:moveTo>
                    <a:pt x="2803" y="1401"/>
                  </a:moveTo>
                  <a:cubicBezTo>
                    <a:pt x="2803" y="2160"/>
                    <a:pt x="2161" y="2744"/>
                    <a:pt x="1402" y="2744"/>
                  </a:cubicBezTo>
                  <a:cubicBezTo>
                    <a:pt x="643" y="2744"/>
                    <a:pt x="1" y="2102"/>
                    <a:pt x="1" y="1343"/>
                  </a:cubicBezTo>
                  <a:cubicBezTo>
                    <a:pt x="59" y="584"/>
                    <a:pt x="701" y="1"/>
                    <a:pt x="1402" y="1"/>
                  </a:cubicBezTo>
                  <a:cubicBezTo>
                    <a:pt x="2161" y="1"/>
                    <a:pt x="2803" y="643"/>
                    <a:pt x="2803" y="14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8" name="Google Shape;6288;p16"/>
            <p:cNvSpPr/>
            <p:nvPr/>
          </p:nvSpPr>
          <p:spPr>
            <a:xfrm>
              <a:off x="4611125" y="5141225"/>
              <a:ext cx="68600" cy="70075"/>
            </a:xfrm>
            <a:custGeom>
              <a:avLst/>
              <a:gdLst/>
              <a:ahLst/>
              <a:cxnLst/>
              <a:rect l="l" t="t" r="r" b="b"/>
              <a:pathLst>
                <a:path w="2744" h="2803" extrusionOk="0">
                  <a:moveTo>
                    <a:pt x="1343" y="2803"/>
                  </a:moveTo>
                  <a:cubicBezTo>
                    <a:pt x="584" y="2744"/>
                    <a:pt x="0" y="2161"/>
                    <a:pt x="0" y="1402"/>
                  </a:cubicBezTo>
                  <a:cubicBezTo>
                    <a:pt x="0" y="643"/>
                    <a:pt x="642" y="1"/>
                    <a:pt x="1401" y="1"/>
                  </a:cubicBezTo>
                  <a:cubicBezTo>
                    <a:pt x="2160" y="59"/>
                    <a:pt x="2744" y="701"/>
                    <a:pt x="2744" y="1460"/>
                  </a:cubicBezTo>
                  <a:cubicBezTo>
                    <a:pt x="2744" y="2161"/>
                    <a:pt x="2102" y="2803"/>
                    <a:pt x="134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9" name="Google Shape;6289;p16"/>
            <p:cNvSpPr/>
            <p:nvPr/>
          </p:nvSpPr>
          <p:spPr>
            <a:xfrm>
              <a:off x="2407625" y="4897525"/>
              <a:ext cx="65700" cy="64250"/>
            </a:xfrm>
            <a:custGeom>
              <a:avLst/>
              <a:gdLst/>
              <a:ahLst/>
              <a:cxnLst/>
              <a:rect l="l" t="t" r="r" b="b"/>
              <a:pathLst>
                <a:path w="2628" h="2570" extrusionOk="0">
                  <a:moveTo>
                    <a:pt x="1343" y="2569"/>
                  </a:moveTo>
                  <a:cubicBezTo>
                    <a:pt x="643" y="2569"/>
                    <a:pt x="59" y="2044"/>
                    <a:pt x="59" y="1343"/>
                  </a:cubicBezTo>
                  <a:cubicBezTo>
                    <a:pt x="1" y="585"/>
                    <a:pt x="585" y="1"/>
                    <a:pt x="1343" y="1"/>
                  </a:cubicBezTo>
                  <a:cubicBezTo>
                    <a:pt x="2044" y="1"/>
                    <a:pt x="2569" y="526"/>
                    <a:pt x="2569" y="1227"/>
                  </a:cubicBezTo>
                  <a:cubicBezTo>
                    <a:pt x="2628" y="1986"/>
                    <a:pt x="2044" y="2511"/>
                    <a:pt x="1343" y="25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0" name="Google Shape;6290;p16"/>
            <p:cNvSpPr/>
            <p:nvPr/>
          </p:nvSpPr>
          <p:spPr>
            <a:xfrm>
              <a:off x="1425550" y="367175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1285" y="1"/>
                  </a:moveTo>
                  <a:cubicBezTo>
                    <a:pt x="1985" y="1"/>
                    <a:pt x="2569" y="526"/>
                    <a:pt x="2569" y="1285"/>
                  </a:cubicBezTo>
                  <a:cubicBezTo>
                    <a:pt x="2569" y="2044"/>
                    <a:pt x="1985" y="2569"/>
                    <a:pt x="1226" y="2569"/>
                  </a:cubicBezTo>
                  <a:cubicBezTo>
                    <a:pt x="526" y="2511"/>
                    <a:pt x="1" y="1985"/>
                    <a:pt x="1" y="1227"/>
                  </a:cubicBezTo>
                  <a:cubicBezTo>
                    <a:pt x="1" y="526"/>
                    <a:pt x="584" y="1"/>
                    <a:pt x="128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1" name="Google Shape;6291;p16"/>
            <p:cNvSpPr/>
            <p:nvPr/>
          </p:nvSpPr>
          <p:spPr>
            <a:xfrm>
              <a:off x="1672175" y="416060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2569" y="1285"/>
                  </a:moveTo>
                  <a:cubicBezTo>
                    <a:pt x="2569" y="2044"/>
                    <a:pt x="1985" y="2569"/>
                    <a:pt x="1284" y="2569"/>
                  </a:cubicBezTo>
                  <a:cubicBezTo>
                    <a:pt x="526" y="2569"/>
                    <a:pt x="0" y="1985"/>
                    <a:pt x="0" y="1227"/>
                  </a:cubicBezTo>
                  <a:cubicBezTo>
                    <a:pt x="0" y="526"/>
                    <a:pt x="584" y="1"/>
                    <a:pt x="1284" y="1"/>
                  </a:cubicBezTo>
                  <a:cubicBezTo>
                    <a:pt x="2043" y="59"/>
                    <a:pt x="2569" y="585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2" name="Google Shape;6292;p16"/>
            <p:cNvSpPr/>
            <p:nvPr/>
          </p:nvSpPr>
          <p:spPr>
            <a:xfrm>
              <a:off x="4859200" y="483275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343" y="0"/>
                  </a:moveTo>
                  <a:cubicBezTo>
                    <a:pt x="2043" y="0"/>
                    <a:pt x="2569" y="584"/>
                    <a:pt x="2569" y="1284"/>
                  </a:cubicBezTo>
                  <a:cubicBezTo>
                    <a:pt x="2569" y="2043"/>
                    <a:pt x="1985" y="2627"/>
                    <a:pt x="1226" y="2569"/>
                  </a:cubicBezTo>
                  <a:cubicBezTo>
                    <a:pt x="526" y="2569"/>
                    <a:pt x="0" y="1985"/>
                    <a:pt x="0" y="1284"/>
                  </a:cubicBezTo>
                  <a:cubicBezTo>
                    <a:pt x="59" y="526"/>
                    <a:pt x="584" y="0"/>
                    <a:pt x="134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3" name="Google Shape;6293;p16"/>
            <p:cNvSpPr/>
            <p:nvPr/>
          </p:nvSpPr>
          <p:spPr>
            <a:xfrm>
              <a:off x="6084975" y="1709050"/>
              <a:ext cx="64225" cy="65700"/>
            </a:xfrm>
            <a:custGeom>
              <a:avLst/>
              <a:gdLst/>
              <a:ahLst/>
              <a:cxnLst/>
              <a:rect l="l" t="t" r="r" b="b"/>
              <a:pathLst>
                <a:path w="2569" h="2628" extrusionOk="0">
                  <a:moveTo>
                    <a:pt x="2569" y="1285"/>
                  </a:moveTo>
                  <a:cubicBezTo>
                    <a:pt x="2569" y="2043"/>
                    <a:pt x="2044" y="2569"/>
                    <a:pt x="1343" y="2569"/>
                  </a:cubicBezTo>
                  <a:cubicBezTo>
                    <a:pt x="584" y="2627"/>
                    <a:pt x="1" y="2043"/>
                    <a:pt x="1" y="1285"/>
                  </a:cubicBezTo>
                  <a:cubicBezTo>
                    <a:pt x="59" y="584"/>
                    <a:pt x="584" y="0"/>
                    <a:pt x="1343" y="59"/>
                  </a:cubicBezTo>
                  <a:cubicBezTo>
                    <a:pt x="2044" y="59"/>
                    <a:pt x="2569" y="584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4" name="Google Shape;6294;p16"/>
            <p:cNvSpPr/>
            <p:nvPr/>
          </p:nvSpPr>
          <p:spPr>
            <a:xfrm>
              <a:off x="2897950" y="5142700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285" y="2627"/>
                  </a:moveTo>
                  <a:cubicBezTo>
                    <a:pt x="584" y="2627"/>
                    <a:pt x="0" y="2102"/>
                    <a:pt x="0" y="1343"/>
                  </a:cubicBezTo>
                  <a:cubicBezTo>
                    <a:pt x="0" y="642"/>
                    <a:pt x="526" y="59"/>
                    <a:pt x="1226" y="59"/>
                  </a:cubicBezTo>
                  <a:cubicBezTo>
                    <a:pt x="1985" y="0"/>
                    <a:pt x="2569" y="584"/>
                    <a:pt x="2569" y="1343"/>
                  </a:cubicBezTo>
                  <a:cubicBezTo>
                    <a:pt x="2569" y="2043"/>
                    <a:pt x="2043" y="2627"/>
                    <a:pt x="1285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5" name="Google Shape;6295;p16"/>
            <p:cNvSpPr/>
            <p:nvPr/>
          </p:nvSpPr>
          <p:spPr>
            <a:xfrm>
              <a:off x="6333050" y="2936300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452" y="1985"/>
                    <a:pt x="1927" y="2510"/>
                    <a:pt x="1168" y="2510"/>
                  </a:cubicBezTo>
                  <a:cubicBezTo>
                    <a:pt x="526" y="2452"/>
                    <a:pt x="1" y="1926"/>
                    <a:pt x="1" y="1226"/>
                  </a:cubicBezTo>
                  <a:cubicBezTo>
                    <a:pt x="1" y="525"/>
                    <a:pt x="584" y="0"/>
                    <a:pt x="1285" y="0"/>
                  </a:cubicBezTo>
                  <a:cubicBezTo>
                    <a:pt x="1985" y="0"/>
                    <a:pt x="2510" y="584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6" name="Google Shape;6296;p16"/>
            <p:cNvSpPr/>
            <p:nvPr/>
          </p:nvSpPr>
          <p:spPr>
            <a:xfrm>
              <a:off x="5597575" y="975050"/>
              <a:ext cx="61325" cy="61300"/>
            </a:xfrm>
            <a:custGeom>
              <a:avLst/>
              <a:gdLst/>
              <a:ahLst/>
              <a:cxnLst/>
              <a:rect l="l" t="t" r="r" b="b"/>
              <a:pathLst>
                <a:path w="2453" h="2452" extrusionOk="0">
                  <a:moveTo>
                    <a:pt x="1227" y="0"/>
                  </a:moveTo>
                  <a:cubicBezTo>
                    <a:pt x="1927" y="0"/>
                    <a:pt x="2452" y="584"/>
                    <a:pt x="2452" y="1226"/>
                  </a:cubicBezTo>
                  <a:cubicBezTo>
                    <a:pt x="2452" y="1868"/>
                    <a:pt x="1869" y="2452"/>
                    <a:pt x="1227" y="2452"/>
                  </a:cubicBezTo>
                  <a:cubicBezTo>
                    <a:pt x="526" y="2452"/>
                    <a:pt x="1" y="1868"/>
                    <a:pt x="1" y="1168"/>
                  </a:cubicBezTo>
                  <a:cubicBezTo>
                    <a:pt x="1" y="525"/>
                    <a:pt x="585" y="0"/>
                    <a:pt x="12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7" name="Google Shape;6297;p16"/>
            <p:cNvSpPr/>
            <p:nvPr/>
          </p:nvSpPr>
          <p:spPr>
            <a:xfrm>
              <a:off x="3634875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1226" y="2510"/>
                  </a:moveTo>
                  <a:cubicBezTo>
                    <a:pt x="526" y="2510"/>
                    <a:pt x="1" y="1926"/>
                    <a:pt x="1" y="1226"/>
                  </a:cubicBezTo>
                  <a:cubicBezTo>
                    <a:pt x="59" y="525"/>
                    <a:pt x="584" y="0"/>
                    <a:pt x="1226" y="0"/>
                  </a:cubicBezTo>
                  <a:cubicBezTo>
                    <a:pt x="1927" y="0"/>
                    <a:pt x="2510" y="584"/>
                    <a:pt x="2452" y="1284"/>
                  </a:cubicBezTo>
                  <a:cubicBezTo>
                    <a:pt x="2452" y="1985"/>
                    <a:pt x="1927" y="2510"/>
                    <a:pt x="1226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8" name="Google Shape;6298;p16"/>
            <p:cNvSpPr/>
            <p:nvPr/>
          </p:nvSpPr>
          <p:spPr>
            <a:xfrm>
              <a:off x="6333050" y="2692600"/>
              <a:ext cx="62775" cy="62775"/>
            </a:xfrm>
            <a:custGeom>
              <a:avLst/>
              <a:gdLst/>
              <a:ahLst/>
              <a:cxnLst/>
              <a:rect l="l" t="t" r="r" b="b"/>
              <a:pathLst>
                <a:path w="2511" h="2511" extrusionOk="0">
                  <a:moveTo>
                    <a:pt x="2510" y="1284"/>
                  </a:moveTo>
                  <a:cubicBezTo>
                    <a:pt x="2510" y="1985"/>
                    <a:pt x="1927" y="2510"/>
                    <a:pt x="1226" y="2510"/>
                  </a:cubicBezTo>
                  <a:cubicBezTo>
                    <a:pt x="526" y="2510"/>
                    <a:pt x="1" y="1985"/>
                    <a:pt x="1" y="1284"/>
                  </a:cubicBezTo>
                  <a:cubicBezTo>
                    <a:pt x="1" y="584"/>
                    <a:pt x="584" y="0"/>
                    <a:pt x="1285" y="59"/>
                  </a:cubicBezTo>
                  <a:cubicBezTo>
                    <a:pt x="1985" y="59"/>
                    <a:pt x="2510" y="584"/>
                    <a:pt x="2510" y="128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9" name="Google Shape;6299;p16"/>
            <p:cNvSpPr/>
            <p:nvPr/>
          </p:nvSpPr>
          <p:spPr>
            <a:xfrm>
              <a:off x="3881500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510" y="1926"/>
                    <a:pt x="1985" y="2452"/>
                    <a:pt x="1284" y="2452"/>
                  </a:cubicBezTo>
                  <a:cubicBezTo>
                    <a:pt x="584" y="2510"/>
                    <a:pt x="0" y="1985"/>
                    <a:pt x="0" y="1226"/>
                  </a:cubicBezTo>
                  <a:cubicBezTo>
                    <a:pt x="0" y="525"/>
                    <a:pt x="584" y="0"/>
                    <a:pt x="1284" y="0"/>
                  </a:cubicBezTo>
                  <a:cubicBezTo>
                    <a:pt x="1985" y="0"/>
                    <a:pt x="2510" y="525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0" name="Google Shape;6300;p16"/>
            <p:cNvSpPr/>
            <p:nvPr/>
          </p:nvSpPr>
          <p:spPr>
            <a:xfrm>
              <a:off x="6333050" y="2447425"/>
              <a:ext cx="61325" cy="59875"/>
            </a:xfrm>
            <a:custGeom>
              <a:avLst/>
              <a:gdLst/>
              <a:ahLst/>
              <a:cxnLst/>
              <a:rect l="l" t="t" r="r" b="b"/>
              <a:pathLst>
                <a:path w="2453" h="2395" extrusionOk="0">
                  <a:moveTo>
                    <a:pt x="2452" y="1168"/>
                  </a:moveTo>
                  <a:cubicBezTo>
                    <a:pt x="2452" y="1810"/>
                    <a:pt x="1868" y="2394"/>
                    <a:pt x="1226" y="2394"/>
                  </a:cubicBezTo>
                  <a:cubicBezTo>
                    <a:pt x="643" y="2394"/>
                    <a:pt x="59" y="1869"/>
                    <a:pt x="59" y="1227"/>
                  </a:cubicBezTo>
                  <a:cubicBezTo>
                    <a:pt x="1" y="585"/>
                    <a:pt x="584" y="1"/>
                    <a:pt x="1226" y="1"/>
                  </a:cubicBezTo>
                  <a:cubicBezTo>
                    <a:pt x="1868" y="1"/>
                    <a:pt x="2452" y="585"/>
                    <a:pt x="2452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1" name="Google Shape;6301;p16"/>
            <p:cNvSpPr/>
            <p:nvPr/>
          </p:nvSpPr>
          <p:spPr>
            <a:xfrm>
              <a:off x="6086425" y="3919825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227" y="1"/>
                  </a:moveTo>
                  <a:cubicBezTo>
                    <a:pt x="1869" y="1"/>
                    <a:pt x="2453" y="584"/>
                    <a:pt x="2453" y="1226"/>
                  </a:cubicBezTo>
                  <a:cubicBezTo>
                    <a:pt x="2453" y="1869"/>
                    <a:pt x="1869" y="2394"/>
                    <a:pt x="1285" y="2452"/>
                  </a:cubicBezTo>
                  <a:cubicBezTo>
                    <a:pt x="585" y="2452"/>
                    <a:pt x="1" y="1869"/>
                    <a:pt x="59" y="1168"/>
                  </a:cubicBezTo>
                  <a:cubicBezTo>
                    <a:pt x="59" y="584"/>
                    <a:pt x="585" y="1"/>
                    <a:pt x="1227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2" name="Google Shape;6302;p16"/>
            <p:cNvSpPr/>
            <p:nvPr/>
          </p:nvSpPr>
          <p:spPr>
            <a:xfrm>
              <a:off x="2657175" y="486175"/>
              <a:ext cx="59850" cy="59875"/>
            </a:xfrm>
            <a:custGeom>
              <a:avLst/>
              <a:gdLst/>
              <a:ahLst/>
              <a:cxnLst/>
              <a:rect l="l" t="t" r="r" b="b"/>
              <a:pathLst>
                <a:path w="2394" h="2395" extrusionOk="0">
                  <a:moveTo>
                    <a:pt x="2394" y="1168"/>
                  </a:moveTo>
                  <a:cubicBezTo>
                    <a:pt x="2394" y="1752"/>
                    <a:pt x="1868" y="2336"/>
                    <a:pt x="1226" y="2394"/>
                  </a:cubicBezTo>
                  <a:cubicBezTo>
                    <a:pt x="584" y="2394"/>
                    <a:pt x="0" y="1810"/>
                    <a:pt x="0" y="1168"/>
                  </a:cubicBezTo>
                  <a:cubicBezTo>
                    <a:pt x="0" y="526"/>
                    <a:pt x="584" y="1"/>
                    <a:pt x="1168" y="1"/>
                  </a:cubicBezTo>
                  <a:cubicBezTo>
                    <a:pt x="1810" y="1"/>
                    <a:pt x="2394" y="526"/>
                    <a:pt x="2394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3" name="Google Shape;6303;p16"/>
            <p:cNvSpPr/>
            <p:nvPr/>
          </p:nvSpPr>
          <p:spPr>
            <a:xfrm>
              <a:off x="4126650" y="239575"/>
              <a:ext cx="58400" cy="59850"/>
            </a:xfrm>
            <a:custGeom>
              <a:avLst/>
              <a:gdLst/>
              <a:ahLst/>
              <a:cxnLst/>
              <a:rect l="l" t="t" r="r" b="b"/>
              <a:pathLst>
                <a:path w="2336" h="2394" extrusionOk="0">
                  <a:moveTo>
                    <a:pt x="1168" y="2335"/>
                  </a:moveTo>
                  <a:cubicBezTo>
                    <a:pt x="526" y="2394"/>
                    <a:pt x="0" y="1810"/>
                    <a:pt x="0" y="1226"/>
                  </a:cubicBezTo>
                  <a:cubicBezTo>
                    <a:pt x="0" y="584"/>
                    <a:pt x="526" y="0"/>
                    <a:pt x="1168" y="0"/>
                  </a:cubicBezTo>
                  <a:cubicBezTo>
                    <a:pt x="1752" y="0"/>
                    <a:pt x="2335" y="526"/>
                    <a:pt x="2335" y="1168"/>
                  </a:cubicBezTo>
                  <a:cubicBezTo>
                    <a:pt x="2335" y="1810"/>
                    <a:pt x="1810" y="2335"/>
                    <a:pt x="1168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4" name="Google Shape;6304;p16"/>
            <p:cNvSpPr/>
            <p:nvPr/>
          </p:nvSpPr>
          <p:spPr>
            <a:xfrm>
              <a:off x="5845650" y="1223125"/>
              <a:ext cx="56950" cy="58375"/>
            </a:xfrm>
            <a:custGeom>
              <a:avLst/>
              <a:gdLst/>
              <a:ahLst/>
              <a:cxnLst/>
              <a:rect l="l" t="t" r="r" b="b"/>
              <a:pathLst>
                <a:path w="2278" h="2335" extrusionOk="0">
                  <a:moveTo>
                    <a:pt x="2277" y="1167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335"/>
                    <a:pt x="1" y="1810"/>
                    <a:pt x="1" y="1109"/>
                  </a:cubicBezTo>
                  <a:cubicBezTo>
                    <a:pt x="59" y="467"/>
                    <a:pt x="526" y="0"/>
                    <a:pt x="1168" y="0"/>
                  </a:cubicBezTo>
                  <a:cubicBezTo>
                    <a:pt x="1810" y="0"/>
                    <a:pt x="2277" y="525"/>
                    <a:pt x="2277" y="116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5" name="Google Shape;6305;p16"/>
            <p:cNvSpPr/>
            <p:nvPr/>
          </p:nvSpPr>
          <p:spPr>
            <a:xfrm>
              <a:off x="3394100" y="241025"/>
              <a:ext cx="58400" cy="56950"/>
            </a:xfrm>
            <a:custGeom>
              <a:avLst/>
              <a:gdLst/>
              <a:ahLst/>
              <a:cxnLst/>
              <a:rect l="l" t="t" r="r" b="b"/>
              <a:pathLst>
                <a:path w="2336" h="2278" extrusionOk="0">
                  <a:moveTo>
                    <a:pt x="2277" y="1168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277"/>
                    <a:pt x="0" y="1752"/>
                    <a:pt x="59" y="1051"/>
                  </a:cubicBezTo>
                  <a:cubicBezTo>
                    <a:pt x="59" y="409"/>
                    <a:pt x="584" y="1"/>
                    <a:pt x="1226" y="1"/>
                  </a:cubicBezTo>
                  <a:cubicBezTo>
                    <a:pt x="1868" y="1"/>
                    <a:pt x="2335" y="526"/>
                    <a:pt x="2277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6" name="Google Shape;6306;p16"/>
            <p:cNvSpPr/>
            <p:nvPr/>
          </p:nvSpPr>
          <p:spPr>
            <a:xfrm>
              <a:off x="6335975" y="3185825"/>
              <a:ext cx="56925" cy="56925"/>
            </a:xfrm>
            <a:custGeom>
              <a:avLst/>
              <a:gdLst/>
              <a:ahLst/>
              <a:cxnLst/>
              <a:rect l="l" t="t" r="r" b="b"/>
              <a:pathLst>
                <a:path w="2277" h="2277" extrusionOk="0">
                  <a:moveTo>
                    <a:pt x="1168" y="2277"/>
                  </a:moveTo>
                  <a:cubicBezTo>
                    <a:pt x="526" y="2277"/>
                    <a:pt x="0" y="1810"/>
                    <a:pt x="0" y="1168"/>
                  </a:cubicBezTo>
                  <a:cubicBezTo>
                    <a:pt x="0" y="467"/>
                    <a:pt x="467" y="0"/>
                    <a:pt x="1168" y="0"/>
                  </a:cubicBezTo>
                  <a:cubicBezTo>
                    <a:pt x="1810" y="0"/>
                    <a:pt x="2277" y="526"/>
                    <a:pt x="2277" y="1109"/>
                  </a:cubicBezTo>
                  <a:cubicBezTo>
                    <a:pt x="2277" y="1751"/>
                    <a:pt x="1751" y="2277"/>
                    <a:pt x="1168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7" name="Google Shape;6307;p16"/>
            <p:cNvSpPr/>
            <p:nvPr/>
          </p:nvSpPr>
          <p:spPr>
            <a:xfrm>
              <a:off x="5356800" y="731350"/>
              <a:ext cx="56950" cy="55475"/>
            </a:xfrm>
            <a:custGeom>
              <a:avLst/>
              <a:gdLst/>
              <a:ahLst/>
              <a:cxnLst/>
              <a:rect l="l" t="t" r="r" b="b"/>
              <a:pathLst>
                <a:path w="2278" h="2219" extrusionOk="0">
                  <a:moveTo>
                    <a:pt x="1168" y="2218"/>
                  </a:moveTo>
                  <a:cubicBezTo>
                    <a:pt x="526" y="2218"/>
                    <a:pt x="59" y="1810"/>
                    <a:pt x="1" y="1168"/>
                  </a:cubicBezTo>
                  <a:cubicBezTo>
                    <a:pt x="1" y="467"/>
                    <a:pt x="468" y="0"/>
                    <a:pt x="1110" y="0"/>
                  </a:cubicBezTo>
                  <a:cubicBezTo>
                    <a:pt x="1752" y="0"/>
                    <a:pt x="2277" y="467"/>
                    <a:pt x="2277" y="1051"/>
                  </a:cubicBezTo>
                  <a:cubicBezTo>
                    <a:pt x="2277" y="1693"/>
                    <a:pt x="1810" y="2218"/>
                    <a:pt x="1168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8" name="Google Shape;6308;p16"/>
            <p:cNvSpPr/>
            <p:nvPr/>
          </p:nvSpPr>
          <p:spPr>
            <a:xfrm>
              <a:off x="1924625" y="979425"/>
              <a:ext cx="52550" cy="52550"/>
            </a:xfrm>
            <a:custGeom>
              <a:avLst/>
              <a:gdLst/>
              <a:ahLst/>
              <a:cxnLst/>
              <a:rect l="l" t="t" r="r" b="b"/>
              <a:pathLst>
                <a:path w="2102" h="2102" extrusionOk="0">
                  <a:moveTo>
                    <a:pt x="2102" y="1051"/>
                  </a:moveTo>
                  <a:cubicBezTo>
                    <a:pt x="2102" y="1576"/>
                    <a:pt x="1635" y="2043"/>
                    <a:pt x="1051" y="2102"/>
                  </a:cubicBezTo>
                  <a:cubicBezTo>
                    <a:pt x="526" y="2102"/>
                    <a:pt x="0" y="1576"/>
                    <a:pt x="0" y="993"/>
                  </a:cubicBezTo>
                  <a:cubicBezTo>
                    <a:pt x="0" y="467"/>
                    <a:pt x="526" y="0"/>
                    <a:pt x="1051" y="0"/>
                  </a:cubicBezTo>
                  <a:cubicBezTo>
                    <a:pt x="1576" y="0"/>
                    <a:pt x="2102" y="467"/>
                    <a:pt x="2102" y="10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9" name="Google Shape;6309;p16"/>
            <p:cNvSpPr/>
            <p:nvPr/>
          </p:nvSpPr>
          <p:spPr>
            <a:xfrm>
              <a:off x="6337425" y="22052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1051" y="0"/>
                  </a:moveTo>
                  <a:cubicBezTo>
                    <a:pt x="1577" y="0"/>
                    <a:pt x="2102" y="467"/>
                    <a:pt x="2102" y="993"/>
                  </a:cubicBezTo>
                  <a:cubicBezTo>
                    <a:pt x="2160" y="1576"/>
                    <a:pt x="1635" y="2102"/>
                    <a:pt x="1051" y="2102"/>
                  </a:cubicBezTo>
                  <a:cubicBezTo>
                    <a:pt x="526" y="2043"/>
                    <a:pt x="1" y="1576"/>
                    <a:pt x="1" y="1051"/>
                  </a:cubicBezTo>
                  <a:cubicBezTo>
                    <a:pt x="1" y="467"/>
                    <a:pt x="526" y="0"/>
                    <a:pt x="105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0" name="Google Shape;6310;p16"/>
            <p:cNvSpPr/>
            <p:nvPr/>
          </p:nvSpPr>
          <p:spPr>
            <a:xfrm>
              <a:off x="1431400" y="171487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2101" y="1052"/>
                  </a:moveTo>
                  <a:cubicBezTo>
                    <a:pt x="2101" y="1635"/>
                    <a:pt x="1635" y="2102"/>
                    <a:pt x="1051" y="2102"/>
                  </a:cubicBezTo>
                  <a:cubicBezTo>
                    <a:pt x="467" y="2102"/>
                    <a:pt x="0" y="1577"/>
                    <a:pt x="0" y="1052"/>
                  </a:cubicBezTo>
                  <a:cubicBezTo>
                    <a:pt x="0" y="468"/>
                    <a:pt x="525" y="1"/>
                    <a:pt x="1051" y="1"/>
                  </a:cubicBezTo>
                  <a:cubicBezTo>
                    <a:pt x="1576" y="59"/>
                    <a:pt x="2101" y="526"/>
                    <a:pt x="2101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1" name="Google Shape;6311;p16"/>
            <p:cNvSpPr/>
            <p:nvPr/>
          </p:nvSpPr>
          <p:spPr>
            <a:xfrm>
              <a:off x="5601950" y="4661125"/>
              <a:ext cx="52575" cy="52575"/>
            </a:xfrm>
            <a:custGeom>
              <a:avLst/>
              <a:gdLst/>
              <a:ahLst/>
              <a:cxnLst/>
              <a:rect l="l" t="t" r="r" b="b"/>
              <a:pathLst>
                <a:path w="2103" h="2103" extrusionOk="0">
                  <a:moveTo>
                    <a:pt x="2102" y="993"/>
                  </a:moveTo>
                  <a:cubicBezTo>
                    <a:pt x="2102" y="1519"/>
                    <a:pt x="1635" y="2044"/>
                    <a:pt x="1052" y="2044"/>
                  </a:cubicBezTo>
                  <a:cubicBezTo>
                    <a:pt x="526" y="2102"/>
                    <a:pt x="1" y="1577"/>
                    <a:pt x="1" y="993"/>
                  </a:cubicBezTo>
                  <a:cubicBezTo>
                    <a:pt x="1" y="468"/>
                    <a:pt x="468" y="1"/>
                    <a:pt x="1052" y="1"/>
                  </a:cubicBezTo>
                  <a:cubicBezTo>
                    <a:pt x="1577" y="1"/>
                    <a:pt x="2044" y="468"/>
                    <a:pt x="2102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2" name="Google Shape;6312;p16"/>
            <p:cNvSpPr/>
            <p:nvPr/>
          </p:nvSpPr>
          <p:spPr>
            <a:xfrm>
              <a:off x="4865025" y="51500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2102" y="992"/>
                  </a:moveTo>
                  <a:cubicBezTo>
                    <a:pt x="2161" y="1518"/>
                    <a:pt x="1694" y="2043"/>
                    <a:pt x="1110" y="2101"/>
                  </a:cubicBezTo>
                  <a:cubicBezTo>
                    <a:pt x="526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2" y="0"/>
                  </a:cubicBezTo>
                  <a:cubicBezTo>
                    <a:pt x="1577" y="0"/>
                    <a:pt x="2102" y="467"/>
                    <a:pt x="2102" y="99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3" name="Google Shape;6313;p16"/>
            <p:cNvSpPr/>
            <p:nvPr/>
          </p:nvSpPr>
          <p:spPr>
            <a:xfrm>
              <a:off x="4376175" y="242500"/>
              <a:ext cx="52575" cy="52550"/>
            </a:xfrm>
            <a:custGeom>
              <a:avLst/>
              <a:gdLst/>
              <a:ahLst/>
              <a:cxnLst/>
              <a:rect l="l" t="t" r="r" b="b"/>
              <a:pathLst>
                <a:path w="2103" h="2102" extrusionOk="0">
                  <a:moveTo>
                    <a:pt x="2102" y="1109"/>
                  </a:moveTo>
                  <a:cubicBezTo>
                    <a:pt x="2044" y="1634"/>
                    <a:pt x="1577" y="2101"/>
                    <a:pt x="1051" y="2101"/>
                  </a:cubicBezTo>
                  <a:cubicBezTo>
                    <a:pt x="468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1" y="58"/>
                  </a:cubicBezTo>
                  <a:cubicBezTo>
                    <a:pt x="1635" y="58"/>
                    <a:pt x="2102" y="525"/>
                    <a:pt x="2102" y="110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4" name="Google Shape;6314;p16"/>
            <p:cNvSpPr/>
            <p:nvPr/>
          </p:nvSpPr>
          <p:spPr>
            <a:xfrm>
              <a:off x="1190625" y="2942125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8"/>
                    <a:pt x="1518" y="1985"/>
                    <a:pt x="992" y="1985"/>
                  </a:cubicBezTo>
                  <a:cubicBezTo>
                    <a:pt x="409" y="1985"/>
                    <a:pt x="0" y="1576"/>
                    <a:pt x="0" y="993"/>
                  </a:cubicBezTo>
                  <a:cubicBezTo>
                    <a:pt x="0" y="409"/>
                    <a:pt x="350" y="117"/>
                    <a:pt x="876" y="59"/>
                  </a:cubicBezTo>
                  <a:cubicBezTo>
                    <a:pt x="1459" y="0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5" name="Google Shape;6315;p16"/>
            <p:cNvSpPr/>
            <p:nvPr/>
          </p:nvSpPr>
          <p:spPr>
            <a:xfrm>
              <a:off x="2169775" y="734250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1927" y="935"/>
                  </a:moveTo>
                  <a:cubicBezTo>
                    <a:pt x="1868" y="1577"/>
                    <a:pt x="1577" y="1927"/>
                    <a:pt x="935" y="1927"/>
                  </a:cubicBezTo>
                  <a:cubicBezTo>
                    <a:pt x="351" y="1927"/>
                    <a:pt x="1" y="1577"/>
                    <a:pt x="1" y="935"/>
                  </a:cubicBezTo>
                  <a:cubicBezTo>
                    <a:pt x="59" y="410"/>
                    <a:pt x="351" y="59"/>
                    <a:pt x="935" y="59"/>
                  </a:cubicBezTo>
                  <a:cubicBezTo>
                    <a:pt x="1577" y="1"/>
                    <a:pt x="1810" y="410"/>
                    <a:pt x="1927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6" name="Google Shape;6316;p16"/>
            <p:cNvSpPr/>
            <p:nvPr/>
          </p:nvSpPr>
          <p:spPr>
            <a:xfrm>
              <a:off x="1190625" y="2695500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9"/>
                    <a:pt x="1518" y="1927"/>
                    <a:pt x="992" y="1985"/>
                  </a:cubicBezTo>
                  <a:cubicBezTo>
                    <a:pt x="409" y="1985"/>
                    <a:pt x="0" y="1577"/>
                    <a:pt x="0" y="993"/>
                  </a:cubicBezTo>
                  <a:cubicBezTo>
                    <a:pt x="0" y="409"/>
                    <a:pt x="350" y="118"/>
                    <a:pt x="876" y="59"/>
                  </a:cubicBezTo>
                  <a:cubicBezTo>
                    <a:pt x="1459" y="1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7" name="Google Shape;6317;p16"/>
            <p:cNvSpPr/>
            <p:nvPr/>
          </p:nvSpPr>
          <p:spPr>
            <a:xfrm>
              <a:off x="6340350" y="3432425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934" y="1927"/>
                  </a:moveTo>
                  <a:cubicBezTo>
                    <a:pt x="409" y="1927"/>
                    <a:pt x="0" y="1519"/>
                    <a:pt x="0" y="935"/>
                  </a:cubicBezTo>
                  <a:cubicBezTo>
                    <a:pt x="0" y="410"/>
                    <a:pt x="467" y="1"/>
                    <a:pt x="993" y="1"/>
                  </a:cubicBezTo>
                  <a:cubicBezTo>
                    <a:pt x="1576" y="59"/>
                    <a:pt x="1868" y="410"/>
                    <a:pt x="1927" y="935"/>
                  </a:cubicBezTo>
                  <a:cubicBezTo>
                    <a:pt x="1927" y="1519"/>
                    <a:pt x="1518" y="1927"/>
                    <a:pt x="934" y="19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8" name="Google Shape;6318;p16"/>
            <p:cNvSpPr/>
            <p:nvPr/>
          </p:nvSpPr>
          <p:spPr>
            <a:xfrm>
              <a:off x="3151850" y="245400"/>
              <a:ext cx="48200" cy="46725"/>
            </a:xfrm>
            <a:custGeom>
              <a:avLst/>
              <a:gdLst/>
              <a:ahLst/>
              <a:cxnLst/>
              <a:rect l="l" t="t" r="r" b="b"/>
              <a:pathLst>
                <a:path w="1928" h="1869" extrusionOk="0">
                  <a:moveTo>
                    <a:pt x="1927" y="993"/>
                  </a:moveTo>
                  <a:cubicBezTo>
                    <a:pt x="1869" y="1518"/>
                    <a:pt x="1577" y="1869"/>
                    <a:pt x="993" y="1869"/>
                  </a:cubicBezTo>
                  <a:cubicBezTo>
                    <a:pt x="410" y="1869"/>
                    <a:pt x="1" y="1402"/>
                    <a:pt x="59" y="876"/>
                  </a:cubicBezTo>
                  <a:cubicBezTo>
                    <a:pt x="118" y="293"/>
                    <a:pt x="468" y="1"/>
                    <a:pt x="1052" y="1"/>
                  </a:cubicBezTo>
                  <a:cubicBezTo>
                    <a:pt x="1635" y="59"/>
                    <a:pt x="1869" y="409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9" name="Google Shape;6319;p16"/>
            <p:cNvSpPr/>
            <p:nvPr/>
          </p:nvSpPr>
          <p:spPr>
            <a:xfrm>
              <a:off x="5850025" y="4415975"/>
              <a:ext cx="48200" cy="48175"/>
            </a:xfrm>
            <a:custGeom>
              <a:avLst/>
              <a:gdLst/>
              <a:ahLst/>
              <a:cxnLst/>
              <a:rect l="l" t="t" r="r" b="b"/>
              <a:pathLst>
                <a:path w="1928" h="1927" extrusionOk="0">
                  <a:moveTo>
                    <a:pt x="935" y="1"/>
                  </a:moveTo>
                  <a:cubicBezTo>
                    <a:pt x="1519" y="1"/>
                    <a:pt x="1927" y="409"/>
                    <a:pt x="1927" y="935"/>
                  </a:cubicBezTo>
                  <a:cubicBezTo>
                    <a:pt x="1927" y="1518"/>
                    <a:pt x="1519" y="1927"/>
                    <a:pt x="993" y="1927"/>
                  </a:cubicBezTo>
                  <a:cubicBezTo>
                    <a:pt x="410" y="1869"/>
                    <a:pt x="59" y="1577"/>
                    <a:pt x="59" y="993"/>
                  </a:cubicBezTo>
                  <a:cubicBezTo>
                    <a:pt x="1" y="468"/>
                    <a:pt x="410" y="1"/>
                    <a:pt x="9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0" name="Google Shape;6320;p16"/>
            <p:cNvSpPr/>
            <p:nvPr/>
          </p:nvSpPr>
          <p:spPr>
            <a:xfrm>
              <a:off x="3640725" y="5393675"/>
              <a:ext cx="49625" cy="49650"/>
            </a:xfrm>
            <a:custGeom>
              <a:avLst/>
              <a:gdLst/>
              <a:ahLst/>
              <a:cxnLst/>
              <a:rect l="l" t="t" r="r" b="b"/>
              <a:pathLst>
                <a:path w="1985" h="1986" extrusionOk="0">
                  <a:moveTo>
                    <a:pt x="934" y="1985"/>
                  </a:moveTo>
                  <a:cubicBezTo>
                    <a:pt x="409" y="1927"/>
                    <a:pt x="0" y="1460"/>
                    <a:pt x="58" y="935"/>
                  </a:cubicBezTo>
                  <a:cubicBezTo>
                    <a:pt x="117" y="351"/>
                    <a:pt x="584" y="1"/>
                    <a:pt x="1109" y="59"/>
                  </a:cubicBezTo>
                  <a:cubicBezTo>
                    <a:pt x="1693" y="118"/>
                    <a:pt x="1985" y="468"/>
                    <a:pt x="1985" y="1052"/>
                  </a:cubicBezTo>
                  <a:cubicBezTo>
                    <a:pt x="1985" y="1577"/>
                    <a:pt x="1518" y="1985"/>
                    <a:pt x="934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1" name="Google Shape;6321;p16"/>
            <p:cNvSpPr/>
            <p:nvPr/>
          </p:nvSpPr>
          <p:spPr>
            <a:xfrm>
              <a:off x="3884400" y="5393675"/>
              <a:ext cx="48200" cy="49650"/>
            </a:xfrm>
            <a:custGeom>
              <a:avLst/>
              <a:gdLst/>
              <a:ahLst/>
              <a:cxnLst/>
              <a:rect l="l" t="t" r="r" b="b"/>
              <a:pathLst>
                <a:path w="1928" h="1986" extrusionOk="0">
                  <a:moveTo>
                    <a:pt x="1927" y="993"/>
                  </a:moveTo>
                  <a:cubicBezTo>
                    <a:pt x="1927" y="1577"/>
                    <a:pt x="1519" y="1985"/>
                    <a:pt x="993" y="1985"/>
                  </a:cubicBezTo>
                  <a:cubicBezTo>
                    <a:pt x="409" y="1985"/>
                    <a:pt x="1" y="1519"/>
                    <a:pt x="1" y="993"/>
                  </a:cubicBezTo>
                  <a:cubicBezTo>
                    <a:pt x="59" y="409"/>
                    <a:pt x="409" y="59"/>
                    <a:pt x="935" y="59"/>
                  </a:cubicBezTo>
                  <a:cubicBezTo>
                    <a:pt x="1519" y="1"/>
                    <a:pt x="1927" y="468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2" name="Google Shape;6322;p16"/>
            <p:cNvSpPr/>
            <p:nvPr/>
          </p:nvSpPr>
          <p:spPr>
            <a:xfrm>
              <a:off x="1190625" y="2454725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1868" y="935"/>
                  </a:moveTo>
                  <a:cubicBezTo>
                    <a:pt x="1809" y="1518"/>
                    <a:pt x="1459" y="1869"/>
                    <a:pt x="934" y="1810"/>
                  </a:cubicBezTo>
                  <a:cubicBezTo>
                    <a:pt x="350" y="1810"/>
                    <a:pt x="0" y="1402"/>
                    <a:pt x="58" y="876"/>
                  </a:cubicBezTo>
                  <a:cubicBezTo>
                    <a:pt x="117" y="351"/>
                    <a:pt x="467" y="1"/>
                    <a:pt x="992" y="1"/>
                  </a:cubicBezTo>
                  <a:cubicBezTo>
                    <a:pt x="1518" y="1"/>
                    <a:pt x="1809" y="409"/>
                    <a:pt x="1868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3" name="Google Shape;6323;p16"/>
            <p:cNvSpPr/>
            <p:nvPr/>
          </p:nvSpPr>
          <p:spPr>
            <a:xfrm>
              <a:off x="1434300" y="39227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460" y="117"/>
                    <a:pt x="1869" y="409"/>
                    <a:pt x="1810" y="993"/>
                  </a:cubicBezTo>
                  <a:cubicBezTo>
                    <a:pt x="1810" y="1518"/>
                    <a:pt x="1460" y="1868"/>
                    <a:pt x="876" y="1868"/>
                  </a:cubicBezTo>
                  <a:cubicBezTo>
                    <a:pt x="351" y="1810"/>
                    <a:pt x="1" y="1460"/>
                    <a:pt x="1" y="934"/>
                  </a:cubicBezTo>
                  <a:cubicBezTo>
                    <a:pt x="1" y="351"/>
                    <a:pt x="351" y="117"/>
                    <a:pt x="9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4" name="Google Shape;6324;p16"/>
            <p:cNvSpPr/>
            <p:nvPr/>
          </p:nvSpPr>
          <p:spPr>
            <a:xfrm>
              <a:off x="1680925" y="122457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934"/>
                  </a:moveTo>
                  <a:cubicBezTo>
                    <a:pt x="1810" y="1460"/>
                    <a:pt x="1518" y="1868"/>
                    <a:pt x="934" y="1868"/>
                  </a:cubicBezTo>
                  <a:cubicBezTo>
                    <a:pt x="351" y="1868"/>
                    <a:pt x="0" y="1518"/>
                    <a:pt x="0" y="934"/>
                  </a:cubicBezTo>
                  <a:cubicBezTo>
                    <a:pt x="0" y="409"/>
                    <a:pt x="351" y="59"/>
                    <a:pt x="876" y="59"/>
                  </a:cubicBezTo>
                  <a:cubicBezTo>
                    <a:pt x="1460" y="0"/>
                    <a:pt x="1752" y="351"/>
                    <a:pt x="1868" y="93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5" name="Google Shape;6325;p16"/>
            <p:cNvSpPr/>
            <p:nvPr/>
          </p:nvSpPr>
          <p:spPr>
            <a:xfrm>
              <a:off x="5358275" y="4906300"/>
              <a:ext cx="45250" cy="45250"/>
            </a:xfrm>
            <a:custGeom>
              <a:avLst/>
              <a:gdLst/>
              <a:ahLst/>
              <a:cxnLst/>
              <a:rect l="l" t="t" r="r" b="b"/>
              <a:pathLst>
                <a:path w="1810" h="1810" extrusionOk="0">
                  <a:moveTo>
                    <a:pt x="876" y="0"/>
                  </a:moveTo>
                  <a:cubicBezTo>
                    <a:pt x="1459" y="59"/>
                    <a:pt x="1810" y="350"/>
                    <a:pt x="1810" y="876"/>
                  </a:cubicBezTo>
                  <a:cubicBezTo>
                    <a:pt x="1810" y="1459"/>
                    <a:pt x="1518" y="1810"/>
                    <a:pt x="934" y="1810"/>
                  </a:cubicBezTo>
                  <a:cubicBezTo>
                    <a:pt x="409" y="1810"/>
                    <a:pt x="58" y="1518"/>
                    <a:pt x="0" y="992"/>
                  </a:cubicBezTo>
                  <a:cubicBezTo>
                    <a:pt x="0" y="409"/>
                    <a:pt x="350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6" name="Google Shape;6326;p16"/>
            <p:cNvSpPr/>
            <p:nvPr/>
          </p:nvSpPr>
          <p:spPr>
            <a:xfrm>
              <a:off x="1192075" y="318582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701"/>
                  </a:moveTo>
                  <a:cubicBezTo>
                    <a:pt x="1751" y="1518"/>
                    <a:pt x="1460" y="1868"/>
                    <a:pt x="876" y="1868"/>
                  </a:cubicBezTo>
                  <a:cubicBezTo>
                    <a:pt x="351" y="1868"/>
                    <a:pt x="0" y="1518"/>
                    <a:pt x="0" y="993"/>
                  </a:cubicBezTo>
                  <a:cubicBezTo>
                    <a:pt x="0" y="409"/>
                    <a:pt x="351" y="0"/>
                    <a:pt x="934" y="117"/>
                  </a:cubicBezTo>
                  <a:cubicBezTo>
                    <a:pt x="1285" y="175"/>
                    <a:pt x="1576" y="526"/>
                    <a:pt x="1868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7" name="Google Shape;6327;p16"/>
            <p:cNvSpPr/>
            <p:nvPr/>
          </p:nvSpPr>
          <p:spPr>
            <a:xfrm>
              <a:off x="2660100" y="5152900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992" y="1869"/>
                  </a:moveTo>
                  <a:cubicBezTo>
                    <a:pt x="409" y="1810"/>
                    <a:pt x="0" y="1518"/>
                    <a:pt x="0" y="935"/>
                  </a:cubicBezTo>
                  <a:cubicBezTo>
                    <a:pt x="0" y="351"/>
                    <a:pt x="350" y="1"/>
                    <a:pt x="934" y="1"/>
                  </a:cubicBezTo>
                  <a:cubicBezTo>
                    <a:pt x="1459" y="1"/>
                    <a:pt x="1810" y="351"/>
                    <a:pt x="1810" y="876"/>
                  </a:cubicBezTo>
                  <a:cubicBezTo>
                    <a:pt x="1868" y="1460"/>
                    <a:pt x="1518" y="1752"/>
                    <a:pt x="992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8" name="Google Shape;6328;p16"/>
            <p:cNvSpPr/>
            <p:nvPr/>
          </p:nvSpPr>
          <p:spPr>
            <a:xfrm>
              <a:off x="3395550" y="53951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518" y="117"/>
                    <a:pt x="1869" y="350"/>
                    <a:pt x="1869" y="934"/>
                  </a:cubicBezTo>
                  <a:cubicBezTo>
                    <a:pt x="1869" y="1518"/>
                    <a:pt x="1518" y="1868"/>
                    <a:pt x="935" y="1868"/>
                  </a:cubicBezTo>
                  <a:cubicBezTo>
                    <a:pt x="409" y="1868"/>
                    <a:pt x="59" y="1518"/>
                    <a:pt x="59" y="993"/>
                  </a:cubicBezTo>
                  <a:cubicBezTo>
                    <a:pt x="1" y="409"/>
                    <a:pt x="409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9" name="Google Shape;6329;p16"/>
            <p:cNvSpPr/>
            <p:nvPr/>
          </p:nvSpPr>
          <p:spPr>
            <a:xfrm>
              <a:off x="4132475" y="5396600"/>
              <a:ext cx="46725" cy="45275"/>
            </a:xfrm>
            <a:custGeom>
              <a:avLst/>
              <a:gdLst/>
              <a:ahLst/>
              <a:cxnLst/>
              <a:rect l="l" t="t" r="r" b="b"/>
              <a:pathLst>
                <a:path w="1869" h="1811" extrusionOk="0">
                  <a:moveTo>
                    <a:pt x="1869" y="876"/>
                  </a:moveTo>
                  <a:cubicBezTo>
                    <a:pt x="1752" y="1460"/>
                    <a:pt x="1460" y="1810"/>
                    <a:pt x="876" y="1810"/>
                  </a:cubicBezTo>
                  <a:cubicBezTo>
                    <a:pt x="351" y="1752"/>
                    <a:pt x="1" y="1402"/>
                    <a:pt x="1" y="818"/>
                  </a:cubicBezTo>
                  <a:cubicBezTo>
                    <a:pt x="59" y="292"/>
                    <a:pt x="409" y="1"/>
                    <a:pt x="935" y="1"/>
                  </a:cubicBezTo>
                  <a:cubicBezTo>
                    <a:pt x="1519" y="1"/>
                    <a:pt x="1752" y="351"/>
                    <a:pt x="1869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0" name="Google Shape;6330;p16"/>
            <p:cNvSpPr/>
            <p:nvPr/>
          </p:nvSpPr>
          <p:spPr>
            <a:xfrm>
              <a:off x="1926075" y="4661125"/>
              <a:ext cx="45275" cy="43825"/>
            </a:xfrm>
            <a:custGeom>
              <a:avLst/>
              <a:gdLst/>
              <a:ahLst/>
              <a:cxnLst/>
              <a:rect l="l" t="t" r="r" b="b"/>
              <a:pathLst>
                <a:path w="1811" h="1753" extrusionOk="0">
                  <a:moveTo>
                    <a:pt x="1810" y="993"/>
                  </a:moveTo>
                  <a:cubicBezTo>
                    <a:pt x="1518" y="1227"/>
                    <a:pt x="1227" y="1577"/>
                    <a:pt x="876" y="1635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293" y="1"/>
                    <a:pt x="818" y="59"/>
                  </a:cubicBezTo>
                  <a:cubicBezTo>
                    <a:pt x="1168" y="118"/>
                    <a:pt x="1460" y="410"/>
                    <a:pt x="1810" y="643"/>
                  </a:cubicBezTo>
                  <a:cubicBezTo>
                    <a:pt x="1810" y="760"/>
                    <a:pt x="1810" y="876"/>
                    <a:pt x="1810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1" name="Google Shape;6331;p16"/>
            <p:cNvSpPr/>
            <p:nvPr/>
          </p:nvSpPr>
          <p:spPr>
            <a:xfrm>
              <a:off x="5117475" y="493475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2"/>
                  </a:moveTo>
                  <a:cubicBezTo>
                    <a:pt x="1519" y="1285"/>
                    <a:pt x="1227" y="1635"/>
                    <a:pt x="877" y="1694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351" y="1"/>
                    <a:pt x="818" y="59"/>
                  </a:cubicBezTo>
                  <a:cubicBezTo>
                    <a:pt x="1168" y="118"/>
                    <a:pt x="1460" y="468"/>
                    <a:pt x="1810" y="701"/>
                  </a:cubicBezTo>
                  <a:cubicBezTo>
                    <a:pt x="1810" y="818"/>
                    <a:pt x="1810" y="935"/>
                    <a:pt x="1810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2" name="Google Shape;6332;p16"/>
            <p:cNvSpPr/>
            <p:nvPr/>
          </p:nvSpPr>
          <p:spPr>
            <a:xfrm>
              <a:off x="6096650" y="1472650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1"/>
                  </a:moveTo>
                  <a:cubicBezTo>
                    <a:pt x="1460" y="1285"/>
                    <a:pt x="1226" y="1635"/>
                    <a:pt x="876" y="1693"/>
                  </a:cubicBezTo>
                  <a:cubicBezTo>
                    <a:pt x="351" y="1752"/>
                    <a:pt x="1" y="1401"/>
                    <a:pt x="1" y="876"/>
                  </a:cubicBezTo>
                  <a:cubicBezTo>
                    <a:pt x="1" y="351"/>
                    <a:pt x="351" y="0"/>
                    <a:pt x="818" y="59"/>
                  </a:cubicBezTo>
                  <a:cubicBezTo>
                    <a:pt x="1168" y="117"/>
                    <a:pt x="1460" y="467"/>
                    <a:pt x="1810" y="701"/>
                  </a:cubicBezTo>
                  <a:lnTo>
                    <a:pt x="1810" y="105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3" name="Google Shape;6333;p16"/>
            <p:cNvSpPr/>
            <p:nvPr/>
          </p:nvSpPr>
          <p:spPr>
            <a:xfrm>
              <a:off x="6098100" y="4173750"/>
              <a:ext cx="37975" cy="42325"/>
            </a:xfrm>
            <a:custGeom>
              <a:avLst/>
              <a:gdLst/>
              <a:ahLst/>
              <a:cxnLst/>
              <a:rect l="l" t="t" r="r" b="b"/>
              <a:pathLst>
                <a:path w="1519" h="1693" extrusionOk="0">
                  <a:moveTo>
                    <a:pt x="643" y="1693"/>
                  </a:moveTo>
                  <a:cubicBezTo>
                    <a:pt x="410" y="1401"/>
                    <a:pt x="1" y="1051"/>
                    <a:pt x="59" y="817"/>
                  </a:cubicBezTo>
                  <a:cubicBezTo>
                    <a:pt x="118" y="526"/>
                    <a:pt x="526" y="117"/>
                    <a:pt x="818" y="59"/>
                  </a:cubicBezTo>
                  <a:cubicBezTo>
                    <a:pt x="993" y="0"/>
                    <a:pt x="1460" y="467"/>
                    <a:pt x="1460" y="759"/>
                  </a:cubicBezTo>
                  <a:cubicBezTo>
                    <a:pt x="1519" y="1051"/>
                    <a:pt x="1168" y="1343"/>
                    <a:pt x="993" y="1635"/>
                  </a:cubicBezTo>
                  <a:cubicBezTo>
                    <a:pt x="876" y="1635"/>
                    <a:pt x="760" y="1635"/>
                    <a:pt x="643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4" name="Google Shape;6334;p16"/>
            <p:cNvSpPr/>
            <p:nvPr/>
          </p:nvSpPr>
          <p:spPr>
            <a:xfrm>
              <a:off x="1196450" y="2212500"/>
              <a:ext cx="40875" cy="37950"/>
            </a:xfrm>
            <a:custGeom>
              <a:avLst/>
              <a:gdLst/>
              <a:ahLst/>
              <a:cxnLst/>
              <a:rect l="l" t="t" r="r" b="b"/>
              <a:pathLst>
                <a:path w="1635" h="1518" extrusionOk="0">
                  <a:moveTo>
                    <a:pt x="1635" y="934"/>
                  </a:moveTo>
                  <a:cubicBezTo>
                    <a:pt x="1285" y="1109"/>
                    <a:pt x="993" y="1518"/>
                    <a:pt x="701" y="1460"/>
                  </a:cubicBezTo>
                  <a:cubicBezTo>
                    <a:pt x="409" y="1401"/>
                    <a:pt x="59" y="993"/>
                    <a:pt x="0" y="701"/>
                  </a:cubicBezTo>
                  <a:cubicBezTo>
                    <a:pt x="0" y="467"/>
                    <a:pt x="467" y="0"/>
                    <a:pt x="701" y="0"/>
                  </a:cubicBezTo>
                  <a:cubicBezTo>
                    <a:pt x="993" y="0"/>
                    <a:pt x="1343" y="350"/>
                    <a:pt x="1635" y="584"/>
                  </a:cubicBezTo>
                  <a:lnTo>
                    <a:pt x="1635" y="934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5" name="Google Shape;6335;p16"/>
            <p:cNvSpPr/>
            <p:nvPr/>
          </p:nvSpPr>
          <p:spPr>
            <a:xfrm>
              <a:off x="6346175" y="1970250"/>
              <a:ext cx="40900" cy="36525"/>
            </a:xfrm>
            <a:custGeom>
              <a:avLst/>
              <a:gdLst/>
              <a:ahLst/>
              <a:cxnLst/>
              <a:rect l="l" t="t" r="r" b="b"/>
              <a:pathLst>
                <a:path w="1636" h="1461" extrusionOk="0">
                  <a:moveTo>
                    <a:pt x="1577" y="935"/>
                  </a:moveTo>
                  <a:cubicBezTo>
                    <a:pt x="1285" y="1110"/>
                    <a:pt x="935" y="1460"/>
                    <a:pt x="701" y="1402"/>
                  </a:cubicBezTo>
                  <a:cubicBezTo>
                    <a:pt x="409" y="1402"/>
                    <a:pt x="59" y="935"/>
                    <a:pt x="1" y="643"/>
                  </a:cubicBezTo>
                  <a:cubicBezTo>
                    <a:pt x="1" y="468"/>
                    <a:pt x="468" y="1"/>
                    <a:pt x="701" y="1"/>
                  </a:cubicBezTo>
                  <a:cubicBezTo>
                    <a:pt x="993" y="1"/>
                    <a:pt x="1285" y="351"/>
                    <a:pt x="1635" y="526"/>
                  </a:cubicBezTo>
                  <a:cubicBezTo>
                    <a:pt x="1635" y="643"/>
                    <a:pt x="1635" y="818"/>
                    <a:pt x="1577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6" name="Google Shape;6336;p16"/>
            <p:cNvSpPr/>
            <p:nvPr/>
          </p:nvSpPr>
          <p:spPr>
            <a:xfrm>
              <a:off x="1685300" y="4417450"/>
              <a:ext cx="37975" cy="40875"/>
            </a:xfrm>
            <a:custGeom>
              <a:avLst/>
              <a:gdLst/>
              <a:ahLst/>
              <a:cxnLst/>
              <a:rect l="l" t="t" r="r" b="b"/>
              <a:pathLst>
                <a:path w="1519" h="1635" extrusionOk="0">
                  <a:moveTo>
                    <a:pt x="935" y="0"/>
                  </a:moveTo>
                  <a:cubicBezTo>
                    <a:pt x="1110" y="292"/>
                    <a:pt x="1518" y="642"/>
                    <a:pt x="1460" y="876"/>
                  </a:cubicBezTo>
                  <a:cubicBezTo>
                    <a:pt x="1401" y="1167"/>
                    <a:pt x="993" y="1576"/>
                    <a:pt x="701" y="1576"/>
                  </a:cubicBezTo>
                  <a:cubicBezTo>
                    <a:pt x="468" y="1634"/>
                    <a:pt x="59" y="1167"/>
                    <a:pt x="1" y="934"/>
                  </a:cubicBezTo>
                  <a:cubicBezTo>
                    <a:pt x="1" y="642"/>
                    <a:pt x="351" y="292"/>
                    <a:pt x="584" y="0"/>
                  </a:cubicBezTo>
                  <a:lnTo>
                    <a:pt x="935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7" name="Google Shape;6337;p16"/>
            <p:cNvSpPr/>
            <p:nvPr/>
          </p:nvSpPr>
          <p:spPr>
            <a:xfrm>
              <a:off x="4630100" y="246875"/>
              <a:ext cx="37950" cy="40875"/>
            </a:xfrm>
            <a:custGeom>
              <a:avLst/>
              <a:gdLst/>
              <a:ahLst/>
              <a:cxnLst/>
              <a:rect l="l" t="t" r="r" b="b"/>
              <a:pathLst>
                <a:path w="1518" h="1635" extrusionOk="0">
                  <a:moveTo>
                    <a:pt x="934" y="0"/>
                  </a:moveTo>
                  <a:cubicBezTo>
                    <a:pt x="1109" y="292"/>
                    <a:pt x="1518" y="642"/>
                    <a:pt x="1459" y="876"/>
                  </a:cubicBezTo>
                  <a:cubicBezTo>
                    <a:pt x="1401" y="1168"/>
                    <a:pt x="993" y="1576"/>
                    <a:pt x="701" y="1576"/>
                  </a:cubicBezTo>
                  <a:cubicBezTo>
                    <a:pt x="526" y="1635"/>
                    <a:pt x="59" y="1168"/>
                    <a:pt x="59" y="934"/>
                  </a:cubicBezTo>
                  <a:cubicBezTo>
                    <a:pt x="0" y="584"/>
                    <a:pt x="350" y="292"/>
                    <a:pt x="584" y="0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8" name="Google Shape;6338;p16"/>
            <p:cNvSpPr/>
            <p:nvPr/>
          </p:nvSpPr>
          <p:spPr>
            <a:xfrm>
              <a:off x="2175625" y="4910675"/>
              <a:ext cx="36500" cy="40875"/>
            </a:xfrm>
            <a:custGeom>
              <a:avLst/>
              <a:gdLst/>
              <a:ahLst/>
              <a:cxnLst/>
              <a:rect l="l" t="t" r="r" b="b"/>
              <a:pathLst>
                <a:path w="1460" h="1635" extrusionOk="0">
                  <a:moveTo>
                    <a:pt x="584" y="1635"/>
                  </a:moveTo>
                  <a:cubicBezTo>
                    <a:pt x="350" y="1343"/>
                    <a:pt x="0" y="1051"/>
                    <a:pt x="0" y="759"/>
                  </a:cubicBezTo>
                  <a:cubicBezTo>
                    <a:pt x="58" y="467"/>
                    <a:pt x="467" y="59"/>
                    <a:pt x="759" y="59"/>
                  </a:cubicBezTo>
                  <a:cubicBezTo>
                    <a:pt x="934" y="0"/>
                    <a:pt x="1401" y="467"/>
                    <a:pt x="1459" y="701"/>
                  </a:cubicBezTo>
                  <a:cubicBezTo>
                    <a:pt x="1459" y="993"/>
                    <a:pt x="1109" y="1343"/>
                    <a:pt x="934" y="1635"/>
                  </a:cubicBezTo>
                  <a:cubicBezTo>
                    <a:pt x="817" y="1635"/>
                    <a:pt x="701" y="1635"/>
                    <a:pt x="584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9" name="Google Shape;6339;p16"/>
            <p:cNvSpPr/>
            <p:nvPr/>
          </p:nvSpPr>
          <p:spPr>
            <a:xfrm>
              <a:off x="4379100" y="5399525"/>
              <a:ext cx="40875" cy="36500"/>
            </a:xfrm>
            <a:custGeom>
              <a:avLst/>
              <a:gdLst/>
              <a:ahLst/>
              <a:cxnLst/>
              <a:rect l="l" t="t" r="r" b="b"/>
              <a:pathLst>
                <a:path w="1635" h="1460" extrusionOk="0">
                  <a:moveTo>
                    <a:pt x="59" y="526"/>
                  </a:moveTo>
                  <a:cubicBezTo>
                    <a:pt x="351" y="351"/>
                    <a:pt x="701" y="0"/>
                    <a:pt x="993" y="59"/>
                  </a:cubicBezTo>
                  <a:cubicBezTo>
                    <a:pt x="1226" y="117"/>
                    <a:pt x="1576" y="526"/>
                    <a:pt x="1635" y="818"/>
                  </a:cubicBezTo>
                  <a:cubicBezTo>
                    <a:pt x="1635" y="1051"/>
                    <a:pt x="1168" y="1460"/>
                    <a:pt x="876" y="1460"/>
                  </a:cubicBezTo>
                  <a:cubicBezTo>
                    <a:pt x="584" y="1460"/>
                    <a:pt x="292" y="1109"/>
                    <a:pt x="0" y="876"/>
                  </a:cubicBezTo>
                  <a:cubicBezTo>
                    <a:pt x="0" y="759"/>
                    <a:pt x="59" y="642"/>
                    <a:pt x="59" y="5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0" name="Google Shape;6340;p16"/>
            <p:cNvSpPr/>
            <p:nvPr/>
          </p:nvSpPr>
          <p:spPr>
            <a:xfrm>
              <a:off x="2422225" y="497850"/>
              <a:ext cx="43800" cy="35050"/>
            </a:xfrm>
            <a:custGeom>
              <a:avLst/>
              <a:gdLst/>
              <a:ahLst/>
              <a:cxnLst/>
              <a:rect l="l" t="t" r="r" b="b"/>
              <a:pathLst>
                <a:path w="1752" h="1402" extrusionOk="0">
                  <a:moveTo>
                    <a:pt x="1752" y="701"/>
                  </a:moveTo>
                  <a:cubicBezTo>
                    <a:pt x="1285" y="1052"/>
                    <a:pt x="993" y="1402"/>
                    <a:pt x="759" y="1402"/>
                  </a:cubicBezTo>
                  <a:cubicBezTo>
                    <a:pt x="468" y="1402"/>
                    <a:pt x="234" y="993"/>
                    <a:pt x="1" y="760"/>
                  </a:cubicBezTo>
                  <a:cubicBezTo>
                    <a:pt x="234" y="468"/>
                    <a:pt x="409" y="59"/>
                    <a:pt x="701" y="59"/>
                  </a:cubicBezTo>
                  <a:cubicBezTo>
                    <a:pt x="935" y="1"/>
                    <a:pt x="1285" y="351"/>
                    <a:pt x="1752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1" name="Google Shape;6341;p16"/>
            <p:cNvSpPr/>
            <p:nvPr/>
          </p:nvSpPr>
          <p:spPr>
            <a:xfrm>
              <a:off x="1203750" y="3439725"/>
              <a:ext cx="27750" cy="36525"/>
            </a:xfrm>
            <a:custGeom>
              <a:avLst/>
              <a:gdLst/>
              <a:ahLst/>
              <a:cxnLst/>
              <a:rect l="l" t="t" r="r" b="b"/>
              <a:pathLst>
                <a:path w="1110" h="1461" extrusionOk="0">
                  <a:moveTo>
                    <a:pt x="351" y="1402"/>
                  </a:moveTo>
                  <a:cubicBezTo>
                    <a:pt x="234" y="1110"/>
                    <a:pt x="59" y="818"/>
                    <a:pt x="0" y="526"/>
                  </a:cubicBezTo>
                  <a:cubicBezTo>
                    <a:pt x="0" y="351"/>
                    <a:pt x="234" y="176"/>
                    <a:pt x="409" y="1"/>
                  </a:cubicBezTo>
                  <a:cubicBezTo>
                    <a:pt x="642" y="234"/>
                    <a:pt x="993" y="409"/>
                    <a:pt x="1051" y="701"/>
                  </a:cubicBezTo>
                  <a:cubicBezTo>
                    <a:pt x="1109" y="876"/>
                    <a:pt x="818" y="1168"/>
                    <a:pt x="642" y="1460"/>
                  </a:cubicBezTo>
                  <a:cubicBezTo>
                    <a:pt x="526" y="1460"/>
                    <a:pt x="467" y="1402"/>
                    <a:pt x="351" y="14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2" name="Google Shape;6342;p16"/>
            <p:cNvSpPr/>
            <p:nvPr/>
          </p:nvSpPr>
          <p:spPr>
            <a:xfrm>
              <a:off x="3159150" y="5402450"/>
              <a:ext cx="42350" cy="27750"/>
            </a:xfrm>
            <a:custGeom>
              <a:avLst/>
              <a:gdLst/>
              <a:ahLst/>
              <a:cxnLst/>
              <a:rect l="l" t="t" r="r" b="b"/>
              <a:pathLst>
                <a:path w="1694" h="1110" extrusionOk="0">
                  <a:moveTo>
                    <a:pt x="1694" y="642"/>
                  </a:moveTo>
                  <a:cubicBezTo>
                    <a:pt x="1285" y="876"/>
                    <a:pt x="1051" y="1109"/>
                    <a:pt x="876" y="1051"/>
                  </a:cubicBezTo>
                  <a:cubicBezTo>
                    <a:pt x="584" y="992"/>
                    <a:pt x="293" y="759"/>
                    <a:pt x="1" y="584"/>
                  </a:cubicBezTo>
                  <a:cubicBezTo>
                    <a:pt x="234" y="409"/>
                    <a:pt x="468" y="0"/>
                    <a:pt x="701" y="0"/>
                  </a:cubicBezTo>
                  <a:cubicBezTo>
                    <a:pt x="935" y="0"/>
                    <a:pt x="1227" y="350"/>
                    <a:pt x="1635" y="64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3" name="Google Shape;6343;p16"/>
            <p:cNvSpPr/>
            <p:nvPr/>
          </p:nvSpPr>
          <p:spPr>
            <a:xfrm>
              <a:off x="2914000" y="258550"/>
              <a:ext cx="36500" cy="26275"/>
            </a:xfrm>
            <a:custGeom>
              <a:avLst/>
              <a:gdLst/>
              <a:ahLst/>
              <a:cxnLst/>
              <a:rect l="l" t="t" r="r" b="b"/>
              <a:pathLst>
                <a:path w="1460" h="1051" extrusionOk="0">
                  <a:moveTo>
                    <a:pt x="1460" y="0"/>
                  </a:moveTo>
                  <a:cubicBezTo>
                    <a:pt x="1285" y="467"/>
                    <a:pt x="1226" y="759"/>
                    <a:pt x="1051" y="934"/>
                  </a:cubicBezTo>
                  <a:cubicBezTo>
                    <a:pt x="876" y="1051"/>
                    <a:pt x="526" y="1051"/>
                    <a:pt x="292" y="992"/>
                  </a:cubicBezTo>
                  <a:cubicBezTo>
                    <a:pt x="176" y="934"/>
                    <a:pt x="117" y="701"/>
                    <a:pt x="1" y="584"/>
                  </a:cubicBezTo>
                  <a:cubicBezTo>
                    <a:pt x="176" y="467"/>
                    <a:pt x="351" y="350"/>
                    <a:pt x="584" y="234"/>
                  </a:cubicBezTo>
                  <a:cubicBezTo>
                    <a:pt x="759" y="175"/>
                    <a:pt x="993" y="117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4" name="Google Shape;6344;p16"/>
            <p:cNvSpPr/>
            <p:nvPr/>
          </p:nvSpPr>
          <p:spPr>
            <a:xfrm>
              <a:off x="6349100" y="3686350"/>
              <a:ext cx="24825" cy="33575"/>
            </a:xfrm>
            <a:custGeom>
              <a:avLst/>
              <a:gdLst/>
              <a:ahLst/>
              <a:cxnLst/>
              <a:rect l="l" t="t" r="r" b="b"/>
              <a:pathLst>
                <a:path w="993" h="1343" extrusionOk="0">
                  <a:moveTo>
                    <a:pt x="993" y="0"/>
                  </a:moveTo>
                  <a:cubicBezTo>
                    <a:pt x="935" y="351"/>
                    <a:pt x="876" y="526"/>
                    <a:pt x="818" y="759"/>
                  </a:cubicBezTo>
                  <a:cubicBezTo>
                    <a:pt x="701" y="934"/>
                    <a:pt x="526" y="1109"/>
                    <a:pt x="409" y="1343"/>
                  </a:cubicBezTo>
                  <a:cubicBezTo>
                    <a:pt x="292" y="1168"/>
                    <a:pt x="1" y="1051"/>
                    <a:pt x="1" y="876"/>
                  </a:cubicBezTo>
                  <a:cubicBezTo>
                    <a:pt x="1" y="584"/>
                    <a:pt x="117" y="292"/>
                    <a:pt x="292" y="117"/>
                  </a:cubicBezTo>
                  <a:cubicBezTo>
                    <a:pt x="409" y="0"/>
                    <a:pt x="643" y="59"/>
                    <a:pt x="9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6345" name="Google Shape;6345;p16"/>
          <p:cNvPicPr preferRelativeResize="0"/>
          <p:nvPr/>
        </p:nvPicPr>
        <p:blipFill rotWithShape="1">
          <a:blip r:embed="rId2">
            <a:alphaModFix/>
          </a:blip>
          <a:srcRect l="21453" t="16659" r="19185"/>
          <a:stretch/>
        </p:blipFill>
        <p:spPr>
          <a:xfrm>
            <a:off x="-148700" y="-683450"/>
            <a:ext cx="9386552" cy="341637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346" name="Google Shape;6346;p16"/>
          <p:cNvGrpSpPr/>
          <p:nvPr/>
        </p:nvGrpSpPr>
        <p:grpSpPr>
          <a:xfrm>
            <a:off x="-653462" y="2620709"/>
            <a:ext cx="2856614" cy="2856614"/>
            <a:chOff x="1190625" y="238125"/>
            <a:chExt cx="5205200" cy="5205200"/>
          </a:xfrm>
        </p:grpSpPr>
        <p:sp>
          <p:nvSpPr>
            <p:cNvPr id="6347" name="Google Shape;6347;p16"/>
            <p:cNvSpPr/>
            <p:nvPr/>
          </p:nvSpPr>
          <p:spPr>
            <a:xfrm>
              <a:off x="3537100" y="2352575"/>
              <a:ext cx="739875" cy="745725"/>
            </a:xfrm>
            <a:custGeom>
              <a:avLst/>
              <a:gdLst/>
              <a:ahLst/>
              <a:cxnLst/>
              <a:rect l="l" t="t" r="r" b="b"/>
              <a:pathLst>
                <a:path w="29595" h="29829" extrusionOk="0">
                  <a:moveTo>
                    <a:pt x="19963" y="23699"/>
                  </a:moveTo>
                  <a:cubicBezTo>
                    <a:pt x="20956" y="20839"/>
                    <a:pt x="23057" y="19438"/>
                    <a:pt x="25509" y="19847"/>
                  </a:cubicBezTo>
                  <a:cubicBezTo>
                    <a:pt x="27785" y="20197"/>
                    <a:pt x="29478" y="22123"/>
                    <a:pt x="29536" y="24400"/>
                  </a:cubicBezTo>
                  <a:cubicBezTo>
                    <a:pt x="29595" y="26793"/>
                    <a:pt x="28077" y="28777"/>
                    <a:pt x="25684" y="29303"/>
                  </a:cubicBezTo>
                  <a:cubicBezTo>
                    <a:pt x="23232" y="29828"/>
                    <a:pt x="21189" y="28544"/>
                    <a:pt x="19963" y="25625"/>
                  </a:cubicBezTo>
                  <a:cubicBezTo>
                    <a:pt x="19146" y="28135"/>
                    <a:pt x="17512" y="29595"/>
                    <a:pt x="14768" y="29536"/>
                  </a:cubicBezTo>
                  <a:cubicBezTo>
                    <a:pt x="12609" y="29536"/>
                    <a:pt x="11266" y="28369"/>
                    <a:pt x="10040" y="25567"/>
                  </a:cubicBezTo>
                  <a:cubicBezTo>
                    <a:pt x="9690" y="26910"/>
                    <a:pt x="8990" y="27960"/>
                    <a:pt x="7881" y="28661"/>
                  </a:cubicBezTo>
                  <a:cubicBezTo>
                    <a:pt x="6830" y="29420"/>
                    <a:pt x="5604" y="29711"/>
                    <a:pt x="4320" y="29478"/>
                  </a:cubicBezTo>
                  <a:cubicBezTo>
                    <a:pt x="2044" y="29069"/>
                    <a:pt x="409" y="27201"/>
                    <a:pt x="234" y="25042"/>
                  </a:cubicBezTo>
                  <a:cubicBezTo>
                    <a:pt x="59" y="22532"/>
                    <a:pt x="1402" y="20664"/>
                    <a:pt x="4145" y="19672"/>
                  </a:cubicBezTo>
                  <a:cubicBezTo>
                    <a:pt x="1518" y="18796"/>
                    <a:pt x="1" y="17103"/>
                    <a:pt x="176" y="14243"/>
                  </a:cubicBezTo>
                  <a:cubicBezTo>
                    <a:pt x="351" y="12200"/>
                    <a:pt x="1577" y="10741"/>
                    <a:pt x="4203" y="9749"/>
                  </a:cubicBezTo>
                  <a:cubicBezTo>
                    <a:pt x="2744" y="9340"/>
                    <a:pt x="1635" y="8581"/>
                    <a:pt x="993" y="7355"/>
                  </a:cubicBezTo>
                  <a:cubicBezTo>
                    <a:pt x="293" y="6071"/>
                    <a:pt x="176" y="4787"/>
                    <a:pt x="643" y="3445"/>
                  </a:cubicBezTo>
                  <a:cubicBezTo>
                    <a:pt x="1343" y="1285"/>
                    <a:pt x="3386" y="1"/>
                    <a:pt x="5721" y="234"/>
                  </a:cubicBezTo>
                  <a:cubicBezTo>
                    <a:pt x="7822" y="409"/>
                    <a:pt x="9632" y="2161"/>
                    <a:pt x="9924" y="4320"/>
                  </a:cubicBezTo>
                  <a:cubicBezTo>
                    <a:pt x="10274" y="6713"/>
                    <a:pt x="8990" y="8640"/>
                    <a:pt x="6130" y="9807"/>
                  </a:cubicBezTo>
                  <a:cubicBezTo>
                    <a:pt x="8114" y="10332"/>
                    <a:pt x="9457" y="11558"/>
                    <a:pt x="10040" y="13660"/>
                  </a:cubicBezTo>
                  <a:cubicBezTo>
                    <a:pt x="10683" y="11617"/>
                    <a:pt x="11908" y="10332"/>
                    <a:pt x="13893" y="9749"/>
                  </a:cubicBezTo>
                  <a:cubicBezTo>
                    <a:pt x="11091" y="8581"/>
                    <a:pt x="9807" y="6538"/>
                    <a:pt x="10274" y="4087"/>
                  </a:cubicBezTo>
                  <a:cubicBezTo>
                    <a:pt x="10741" y="1752"/>
                    <a:pt x="12784" y="118"/>
                    <a:pt x="15177" y="176"/>
                  </a:cubicBezTo>
                  <a:cubicBezTo>
                    <a:pt x="17395" y="234"/>
                    <a:pt x="19380" y="1869"/>
                    <a:pt x="19788" y="4087"/>
                  </a:cubicBezTo>
                  <a:cubicBezTo>
                    <a:pt x="20197" y="6597"/>
                    <a:pt x="18913" y="8698"/>
                    <a:pt x="16111" y="9749"/>
                  </a:cubicBezTo>
                  <a:cubicBezTo>
                    <a:pt x="18096" y="10332"/>
                    <a:pt x="19380" y="11617"/>
                    <a:pt x="19963" y="13660"/>
                  </a:cubicBezTo>
                  <a:cubicBezTo>
                    <a:pt x="20430" y="12259"/>
                    <a:pt x="21131" y="11266"/>
                    <a:pt x="22240" y="10566"/>
                  </a:cubicBezTo>
                  <a:cubicBezTo>
                    <a:pt x="23349" y="9924"/>
                    <a:pt x="24575" y="9749"/>
                    <a:pt x="25859" y="10041"/>
                  </a:cubicBezTo>
                  <a:cubicBezTo>
                    <a:pt x="28135" y="10566"/>
                    <a:pt x="29595" y="12492"/>
                    <a:pt x="29536" y="14827"/>
                  </a:cubicBezTo>
                  <a:cubicBezTo>
                    <a:pt x="29536" y="17103"/>
                    <a:pt x="27902" y="19030"/>
                    <a:pt x="25684" y="19438"/>
                  </a:cubicBezTo>
                  <a:cubicBezTo>
                    <a:pt x="23232" y="19964"/>
                    <a:pt x="21248" y="18738"/>
                    <a:pt x="19963" y="15878"/>
                  </a:cubicBezTo>
                  <a:cubicBezTo>
                    <a:pt x="19380" y="17804"/>
                    <a:pt x="18154" y="19030"/>
                    <a:pt x="16111" y="19672"/>
                  </a:cubicBezTo>
                  <a:cubicBezTo>
                    <a:pt x="18154" y="20314"/>
                    <a:pt x="19380" y="21598"/>
                    <a:pt x="19963" y="23641"/>
                  </a:cubicBezTo>
                  <a:close/>
                  <a:moveTo>
                    <a:pt x="10040" y="23758"/>
                  </a:moveTo>
                  <a:cubicBezTo>
                    <a:pt x="10624" y="21598"/>
                    <a:pt x="11850" y="20314"/>
                    <a:pt x="13951" y="19672"/>
                  </a:cubicBezTo>
                  <a:cubicBezTo>
                    <a:pt x="11908" y="19088"/>
                    <a:pt x="10683" y="17804"/>
                    <a:pt x="10040" y="15819"/>
                  </a:cubicBezTo>
                  <a:cubicBezTo>
                    <a:pt x="9398" y="17921"/>
                    <a:pt x="8114" y="19088"/>
                    <a:pt x="6013" y="19672"/>
                  </a:cubicBezTo>
                  <a:cubicBezTo>
                    <a:pt x="8173" y="20255"/>
                    <a:pt x="9457" y="21540"/>
                    <a:pt x="10040" y="237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8" name="Google Shape;6348;p16"/>
            <p:cNvSpPr/>
            <p:nvPr/>
          </p:nvSpPr>
          <p:spPr>
            <a:xfrm>
              <a:off x="3793925" y="3092425"/>
              <a:ext cx="237900" cy="240800"/>
            </a:xfrm>
            <a:custGeom>
              <a:avLst/>
              <a:gdLst/>
              <a:ahLst/>
              <a:cxnLst/>
              <a:rect l="l" t="t" r="r" b="b"/>
              <a:pathLst>
                <a:path w="9516" h="9632" extrusionOk="0">
                  <a:moveTo>
                    <a:pt x="4729" y="9632"/>
                  </a:moveTo>
                  <a:cubicBezTo>
                    <a:pt x="2102" y="9632"/>
                    <a:pt x="1" y="7414"/>
                    <a:pt x="1" y="4845"/>
                  </a:cubicBezTo>
                  <a:cubicBezTo>
                    <a:pt x="1" y="2277"/>
                    <a:pt x="2219" y="1"/>
                    <a:pt x="4787" y="59"/>
                  </a:cubicBezTo>
                  <a:cubicBezTo>
                    <a:pt x="7356" y="117"/>
                    <a:pt x="9515" y="2335"/>
                    <a:pt x="9515" y="4904"/>
                  </a:cubicBezTo>
                  <a:cubicBezTo>
                    <a:pt x="9515" y="7472"/>
                    <a:pt x="7356" y="9632"/>
                    <a:pt x="4729" y="963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9" name="Google Shape;6349;p16"/>
            <p:cNvSpPr/>
            <p:nvPr/>
          </p:nvSpPr>
          <p:spPr>
            <a:xfrm>
              <a:off x="3300700" y="2600650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729" y="9574"/>
                  </a:moveTo>
                  <a:cubicBezTo>
                    <a:pt x="2102" y="9574"/>
                    <a:pt x="1" y="7414"/>
                    <a:pt x="1" y="4787"/>
                  </a:cubicBezTo>
                  <a:cubicBezTo>
                    <a:pt x="1" y="2161"/>
                    <a:pt x="2160" y="1"/>
                    <a:pt x="4729" y="59"/>
                  </a:cubicBezTo>
                  <a:cubicBezTo>
                    <a:pt x="7355" y="59"/>
                    <a:pt x="9573" y="2277"/>
                    <a:pt x="9515" y="4846"/>
                  </a:cubicBezTo>
                  <a:cubicBezTo>
                    <a:pt x="9515" y="7414"/>
                    <a:pt x="7297" y="9574"/>
                    <a:pt x="4729" y="957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0" name="Google Shape;6350;p16"/>
            <p:cNvSpPr/>
            <p:nvPr/>
          </p:nvSpPr>
          <p:spPr>
            <a:xfrm>
              <a:off x="3547325" y="3093900"/>
              <a:ext cx="237875" cy="239325"/>
            </a:xfrm>
            <a:custGeom>
              <a:avLst/>
              <a:gdLst/>
              <a:ahLst/>
              <a:cxnLst/>
              <a:rect l="l" t="t" r="r" b="b"/>
              <a:pathLst>
                <a:path w="9515" h="9573" extrusionOk="0">
                  <a:moveTo>
                    <a:pt x="9515" y="4786"/>
                  </a:moveTo>
                  <a:cubicBezTo>
                    <a:pt x="9515" y="7355"/>
                    <a:pt x="7355" y="9573"/>
                    <a:pt x="4728" y="9573"/>
                  </a:cubicBezTo>
                  <a:cubicBezTo>
                    <a:pt x="2160" y="9573"/>
                    <a:pt x="0" y="7355"/>
                    <a:pt x="0" y="4786"/>
                  </a:cubicBezTo>
                  <a:cubicBezTo>
                    <a:pt x="59" y="2218"/>
                    <a:pt x="2160" y="58"/>
                    <a:pt x="4728" y="58"/>
                  </a:cubicBezTo>
                  <a:cubicBezTo>
                    <a:pt x="7297" y="0"/>
                    <a:pt x="9515" y="2218"/>
                    <a:pt x="9515" y="47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1" name="Google Shape;6351;p16"/>
            <p:cNvSpPr/>
            <p:nvPr/>
          </p:nvSpPr>
          <p:spPr>
            <a:xfrm>
              <a:off x="3299250" y="2848725"/>
              <a:ext cx="239350" cy="237900"/>
            </a:xfrm>
            <a:custGeom>
              <a:avLst/>
              <a:gdLst/>
              <a:ahLst/>
              <a:cxnLst/>
              <a:rect l="l" t="t" r="r" b="b"/>
              <a:pathLst>
                <a:path w="9574" h="9516" extrusionOk="0">
                  <a:moveTo>
                    <a:pt x="9573" y="4729"/>
                  </a:moveTo>
                  <a:cubicBezTo>
                    <a:pt x="9573" y="7355"/>
                    <a:pt x="7355" y="9515"/>
                    <a:pt x="4787" y="9515"/>
                  </a:cubicBezTo>
                  <a:cubicBezTo>
                    <a:pt x="2160" y="9457"/>
                    <a:pt x="0" y="7297"/>
                    <a:pt x="59" y="4729"/>
                  </a:cubicBezTo>
                  <a:cubicBezTo>
                    <a:pt x="117" y="2102"/>
                    <a:pt x="2218" y="1"/>
                    <a:pt x="4787" y="1"/>
                  </a:cubicBezTo>
                  <a:cubicBezTo>
                    <a:pt x="7355" y="1"/>
                    <a:pt x="9573" y="2160"/>
                    <a:pt x="957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2" name="Google Shape;6352;p16"/>
            <p:cNvSpPr/>
            <p:nvPr/>
          </p:nvSpPr>
          <p:spPr>
            <a:xfrm>
              <a:off x="4036175" y="2358425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904" y="59"/>
                  </a:moveTo>
                  <a:cubicBezTo>
                    <a:pt x="7530" y="175"/>
                    <a:pt x="9573" y="2277"/>
                    <a:pt x="9456" y="4903"/>
                  </a:cubicBezTo>
                  <a:cubicBezTo>
                    <a:pt x="9398" y="7530"/>
                    <a:pt x="7238" y="9573"/>
                    <a:pt x="4670" y="9456"/>
                  </a:cubicBezTo>
                  <a:cubicBezTo>
                    <a:pt x="2043" y="9398"/>
                    <a:pt x="0" y="7238"/>
                    <a:pt x="59" y="4670"/>
                  </a:cubicBezTo>
                  <a:cubicBezTo>
                    <a:pt x="176" y="2043"/>
                    <a:pt x="2277" y="0"/>
                    <a:pt x="490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3" name="Google Shape;6353;p16"/>
            <p:cNvSpPr/>
            <p:nvPr/>
          </p:nvSpPr>
          <p:spPr>
            <a:xfrm>
              <a:off x="4039100" y="3098275"/>
              <a:ext cx="232050" cy="232050"/>
            </a:xfrm>
            <a:custGeom>
              <a:avLst/>
              <a:gdLst/>
              <a:ahLst/>
              <a:cxnLst/>
              <a:rect l="l" t="t" r="r" b="b"/>
              <a:pathLst>
                <a:path w="9282" h="9282" extrusionOk="0">
                  <a:moveTo>
                    <a:pt x="4670" y="0"/>
                  </a:moveTo>
                  <a:cubicBezTo>
                    <a:pt x="7238" y="0"/>
                    <a:pt x="9281" y="2043"/>
                    <a:pt x="9281" y="4670"/>
                  </a:cubicBezTo>
                  <a:cubicBezTo>
                    <a:pt x="9281" y="7238"/>
                    <a:pt x="7180" y="9281"/>
                    <a:pt x="4611" y="9281"/>
                  </a:cubicBezTo>
                  <a:cubicBezTo>
                    <a:pt x="2043" y="9223"/>
                    <a:pt x="0" y="7180"/>
                    <a:pt x="0" y="4611"/>
                  </a:cubicBezTo>
                  <a:cubicBezTo>
                    <a:pt x="0" y="2043"/>
                    <a:pt x="2102" y="0"/>
                    <a:pt x="467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4" name="Google Shape;6354;p16"/>
            <p:cNvSpPr/>
            <p:nvPr/>
          </p:nvSpPr>
          <p:spPr>
            <a:xfrm>
              <a:off x="3303625" y="2361350"/>
              <a:ext cx="232050" cy="232025"/>
            </a:xfrm>
            <a:custGeom>
              <a:avLst/>
              <a:gdLst/>
              <a:ahLst/>
              <a:cxnLst/>
              <a:rect l="l" t="t" r="r" b="b"/>
              <a:pathLst>
                <a:path w="9282" h="9281" extrusionOk="0">
                  <a:moveTo>
                    <a:pt x="0" y="4670"/>
                  </a:moveTo>
                  <a:cubicBezTo>
                    <a:pt x="0" y="2101"/>
                    <a:pt x="2043" y="0"/>
                    <a:pt x="4612" y="0"/>
                  </a:cubicBezTo>
                  <a:cubicBezTo>
                    <a:pt x="7238" y="0"/>
                    <a:pt x="9281" y="2101"/>
                    <a:pt x="9281" y="4670"/>
                  </a:cubicBezTo>
                  <a:cubicBezTo>
                    <a:pt x="9223" y="7238"/>
                    <a:pt x="7180" y="9281"/>
                    <a:pt x="4670" y="9281"/>
                  </a:cubicBezTo>
                  <a:cubicBezTo>
                    <a:pt x="2043" y="9281"/>
                    <a:pt x="0" y="7238"/>
                    <a:pt x="0" y="46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5" name="Google Shape;6355;p16"/>
            <p:cNvSpPr/>
            <p:nvPr/>
          </p:nvSpPr>
          <p:spPr>
            <a:xfrm>
              <a:off x="3303625" y="3098275"/>
              <a:ext cx="232050" cy="230575"/>
            </a:xfrm>
            <a:custGeom>
              <a:avLst/>
              <a:gdLst/>
              <a:ahLst/>
              <a:cxnLst/>
              <a:rect l="l" t="t" r="r" b="b"/>
              <a:pathLst>
                <a:path w="9282" h="9223" extrusionOk="0">
                  <a:moveTo>
                    <a:pt x="4670" y="9223"/>
                  </a:moveTo>
                  <a:cubicBezTo>
                    <a:pt x="2160" y="9223"/>
                    <a:pt x="59" y="7180"/>
                    <a:pt x="59" y="4670"/>
                  </a:cubicBezTo>
                  <a:cubicBezTo>
                    <a:pt x="0" y="2160"/>
                    <a:pt x="2102" y="0"/>
                    <a:pt x="4612" y="59"/>
                  </a:cubicBezTo>
                  <a:cubicBezTo>
                    <a:pt x="7122" y="59"/>
                    <a:pt x="9165" y="2101"/>
                    <a:pt x="9223" y="4553"/>
                  </a:cubicBezTo>
                  <a:cubicBezTo>
                    <a:pt x="9281" y="7063"/>
                    <a:pt x="7180" y="9223"/>
                    <a:pt x="4670" y="922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6" name="Google Shape;6356;p16"/>
            <p:cNvSpPr/>
            <p:nvPr/>
          </p:nvSpPr>
          <p:spPr>
            <a:xfrm>
              <a:off x="3798325" y="2116175"/>
              <a:ext cx="229125" cy="230600"/>
            </a:xfrm>
            <a:custGeom>
              <a:avLst/>
              <a:gdLst/>
              <a:ahLst/>
              <a:cxnLst/>
              <a:rect l="l" t="t" r="r" b="b"/>
              <a:pathLst>
                <a:path w="9165" h="9224" extrusionOk="0">
                  <a:moveTo>
                    <a:pt x="9164" y="4612"/>
                  </a:moveTo>
                  <a:cubicBezTo>
                    <a:pt x="9164" y="7122"/>
                    <a:pt x="7063" y="9223"/>
                    <a:pt x="4553" y="9165"/>
                  </a:cubicBezTo>
                  <a:cubicBezTo>
                    <a:pt x="2043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1"/>
                  </a:cubicBezTo>
                  <a:cubicBezTo>
                    <a:pt x="7121" y="59"/>
                    <a:pt x="9164" y="2102"/>
                    <a:pt x="9164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7" name="Google Shape;6357;p16"/>
            <p:cNvSpPr/>
            <p:nvPr/>
          </p:nvSpPr>
          <p:spPr>
            <a:xfrm>
              <a:off x="4287175" y="2605025"/>
              <a:ext cx="230575" cy="230600"/>
            </a:xfrm>
            <a:custGeom>
              <a:avLst/>
              <a:gdLst/>
              <a:ahLst/>
              <a:cxnLst/>
              <a:rect l="l" t="t" r="r" b="b"/>
              <a:pathLst>
                <a:path w="9223" h="9224" extrusionOk="0">
                  <a:moveTo>
                    <a:pt x="9223" y="4612"/>
                  </a:moveTo>
                  <a:cubicBezTo>
                    <a:pt x="9223" y="7122"/>
                    <a:pt x="7063" y="9223"/>
                    <a:pt x="4553" y="9223"/>
                  </a:cubicBezTo>
                  <a:cubicBezTo>
                    <a:pt x="2101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59"/>
                  </a:cubicBezTo>
                  <a:cubicBezTo>
                    <a:pt x="7121" y="59"/>
                    <a:pt x="9164" y="2102"/>
                    <a:pt x="9223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8" name="Google Shape;6358;p16"/>
            <p:cNvSpPr/>
            <p:nvPr/>
          </p:nvSpPr>
          <p:spPr>
            <a:xfrm>
              <a:off x="4287175" y="2853100"/>
              <a:ext cx="229125" cy="229150"/>
            </a:xfrm>
            <a:custGeom>
              <a:avLst/>
              <a:gdLst/>
              <a:ahLst/>
              <a:cxnLst/>
              <a:rect l="l" t="t" r="r" b="b"/>
              <a:pathLst>
                <a:path w="9165" h="9166" extrusionOk="0">
                  <a:moveTo>
                    <a:pt x="4611" y="9165"/>
                  </a:moveTo>
                  <a:cubicBezTo>
                    <a:pt x="2101" y="9107"/>
                    <a:pt x="0" y="7064"/>
                    <a:pt x="59" y="4554"/>
                  </a:cubicBezTo>
                  <a:cubicBezTo>
                    <a:pt x="59" y="2044"/>
                    <a:pt x="2101" y="1"/>
                    <a:pt x="4611" y="1"/>
                  </a:cubicBezTo>
                  <a:cubicBezTo>
                    <a:pt x="7121" y="1"/>
                    <a:pt x="9164" y="2102"/>
                    <a:pt x="9164" y="4554"/>
                  </a:cubicBezTo>
                  <a:cubicBezTo>
                    <a:pt x="9164" y="7064"/>
                    <a:pt x="7063" y="9165"/>
                    <a:pt x="4611" y="91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9" name="Google Shape;6359;p16"/>
            <p:cNvSpPr/>
            <p:nvPr/>
          </p:nvSpPr>
          <p:spPr>
            <a:xfrm>
              <a:off x="3551700" y="2116175"/>
              <a:ext cx="229125" cy="229125"/>
            </a:xfrm>
            <a:custGeom>
              <a:avLst/>
              <a:gdLst/>
              <a:ahLst/>
              <a:cxnLst/>
              <a:rect l="l" t="t" r="r" b="b"/>
              <a:pathLst>
                <a:path w="9165" h="9165" extrusionOk="0">
                  <a:moveTo>
                    <a:pt x="9165" y="4612"/>
                  </a:moveTo>
                  <a:cubicBezTo>
                    <a:pt x="9106" y="7122"/>
                    <a:pt x="7063" y="9165"/>
                    <a:pt x="4553" y="9165"/>
                  </a:cubicBezTo>
                  <a:cubicBezTo>
                    <a:pt x="2043" y="9165"/>
                    <a:pt x="0" y="7064"/>
                    <a:pt x="0" y="4554"/>
                  </a:cubicBezTo>
                  <a:cubicBezTo>
                    <a:pt x="0" y="2044"/>
                    <a:pt x="2102" y="1"/>
                    <a:pt x="4612" y="59"/>
                  </a:cubicBezTo>
                  <a:cubicBezTo>
                    <a:pt x="7122" y="59"/>
                    <a:pt x="9165" y="2102"/>
                    <a:pt x="9165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0" name="Google Shape;6360;p16"/>
            <p:cNvSpPr/>
            <p:nvPr/>
          </p:nvSpPr>
          <p:spPr>
            <a:xfrm>
              <a:off x="3799775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7005" y="8990"/>
                    <a:pt x="4495" y="8990"/>
                  </a:cubicBezTo>
                  <a:cubicBezTo>
                    <a:pt x="1985" y="8990"/>
                    <a:pt x="0" y="7005"/>
                    <a:pt x="0" y="4495"/>
                  </a:cubicBezTo>
                  <a:cubicBezTo>
                    <a:pt x="0" y="1985"/>
                    <a:pt x="1985" y="1"/>
                    <a:pt x="4495" y="1"/>
                  </a:cubicBezTo>
                  <a:cubicBezTo>
                    <a:pt x="7005" y="1"/>
                    <a:pt x="8989" y="1985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1" name="Google Shape;6361;p16"/>
            <p:cNvSpPr/>
            <p:nvPr/>
          </p:nvSpPr>
          <p:spPr>
            <a:xfrm>
              <a:off x="4290075" y="236572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95"/>
                  </a:moveTo>
                  <a:cubicBezTo>
                    <a:pt x="8990" y="7005"/>
                    <a:pt x="7005" y="8989"/>
                    <a:pt x="4495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1985" y="0"/>
                    <a:pt x="4437" y="0"/>
                  </a:cubicBezTo>
                  <a:cubicBezTo>
                    <a:pt x="6947" y="0"/>
                    <a:pt x="8990" y="1985"/>
                    <a:pt x="8990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2" name="Google Shape;6362;p16"/>
            <p:cNvSpPr/>
            <p:nvPr/>
          </p:nvSpPr>
          <p:spPr>
            <a:xfrm>
              <a:off x="3553150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37"/>
                  </a:moveTo>
                  <a:cubicBezTo>
                    <a:pt x="8990" y="6947"/>
                    <a:pt x="7005" y="8990"/>
                    <a:pt x="4495" y="8990"/>
                  </a:cubicBezTo>
                  <a:cubicBezTo>
                    <a:pt x="1985" y="8990"/>
                    <a:pt x="1" y="6947"/>
                    <a:pt x="1" y="4437"/>
                  </a:cubicBezTo>
                  <a:cubicBezTo>
                    <a:pt x="1" y="1985"/>
                    <a:pt x="1985" y="1"/>
                    <a:pt x="4437" y="1"/>
                  </a:cubicBezTo>
                  <a:cubicBezTo>
                    <a:pt x="6947" y="1"/>
                    <a:pt x="8990" y="1985"/>
                    <a:pt x="8990" y="443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3" name="Google Shape;6363;p16"/>
            <p:cNvSpPr/>
            <p:nvPr/>
          </p:nvSpPr>
          <p:spPr>
            <a:xfrm>
              <a:off x="3064300" y="260795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4"/>
                  </a:moveTo>
                  <a:cubicBezTo>
                    <a:pt x="8990" y="7063"/>
                    <a:pt x="6947" y="8990"/>
                    <a:pt x="4437" y="8990"/>
                  </a:cubicBezTo>
                  <a:cubicBezTo>
                    <a:pt x="1927" y="8990"/>
                    <a:pt x="1" y="6947"/>
                    <a:pt x="1" y="4437"/>
                  </a:cubicBezTo>
                  <a:cubicBezTo>
                    <a:pt x="1" y="1985"/>
                    <a:pt x="2044" y="1"/>
                    <a:pt x="4495" y="1"/>
                  </a:cubicBezTo>
                  <a:cubicBezTo>
                    <a:pt x="7005" y="1"/>
                    <a:pt x="8990" y="2044"/>
                    <a:pt x="8990" y="455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4" name="Google Shape;6364;p16"/>
            <p:cNvSpPr/>
            <p:nvPr/>
          </p:nvSpPr>
          <p:spPr>
            <a:xfrm>
              <a:off x="3064300" y="28545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3"/>
                  </a:moveTo>
                  <a:cubicBezTo>
                    <a:pt x="8990" y="7005"/>
                    <a:pt x="6947" y="8989"/>
                    <a:pt x="4437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2044" y="0"/>
                    <a:pt x="4554" y="0"/>
                  </a:cubicBezTo>
                  <a:cubicBezTo>
                    <a:pt x="7005" y="59"/>
                    <a:pt x="8990" y="2043"/>
                    <a:pt x="8990" y="45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5" name="Google Shape;6365;p16"/>
            <p:cNvSpPr/>
            <p:nvPr/>
          </p:nvSpPr>
          <p:spPr>
            <a:xfrm>
              <a:off x="4043475" y="211910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6946" y="8990"/>
                    <a:pt x="4436" y="8990"/>
                  </a:cubicBezTo>
                  <a:cubicBezTo>
                    <a:pt x="1985" y="8931"/>
                    <a:pt x="0" y="6947"/>
                    <a:pt x="0" y="4495"/>
                  </a:cubicBezTo>
                  <a:cubicBezTo>
                    <a:pt x="0" y="1985"/>
                    <a:pt x="2043" y="1"/>
                    <a:pt x="4553" y="1"/>
                  </a:cubicBezTo>
                  <a:cubicBezTo>
                    <a:pt x="7005" y="1"/>
                    <a:pt x="8989" y="2044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6" name="Google Shape;6366;p16"/>
            <p:cNvSpPr/>
            <p:nvPr/>
          </p:nvSpPr>
          <p:spPr>
            <a:xfrm>
              <a:off x="3308000" y="2119100"/>
              <a:ext cx="223300" cy="224750"/>
            </a:xfrm>
            <a:custGeom>
              <a:avLst/>
              <a:gdLst/>
              <a:ahLst/>
              <a:cxnLst/>
              <a:rect l="l" t="t" r="r" b="b"/>
              <a:pathLst>
                <a:path w="8932" h="8990" extrusionOk="0">
                  <a:moveTo>
                    <a:pt x="4495" y="59"/>
                  </a:moveTo>
                  <a:cubicBezTo>
                    <a:pt x="6888" y="59"/>
                    <a:pt x="8931" y="2102"/>
                    <a:pt x="8931" y="4495"/>
                  </a:cubicBezTo>
                  <a:cubicBezTo>
                    <a:pt x="8873" y="6947"/>
                    <a:pt x="6830" y="8990"/>
                    <a:pt x="4378" y="8931"/>
                  </a:cubicBezTo>
                  <a:cubicBezTo>
                    <a:pt x="1985" y="8873"/>
                    <a:pt x="1" y="6888"/>
                    <a:pt x="1" y="4495"/>
                  </a:cubicBezTo>
                  <a:cubicBezTo>
                    <a:pt x="1" y="2044"/>
                    <a:pt x="2044" y="1"/>
                    <a:pt x="449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7" name="Google Shape;6367;p16"/>
            <p:cNvSpPr/>
            <p:nvPr/>
          </p:nvSpPr>
          <p:spPr>
            <a:xfrm>
              <a:off x="4290075" y="3102650"/>
              <a:ext cx="223300" cy="223275"/>
            </a:xfrm>
            <a:custGeom>
              <a:avLst/>
              <a:gdLst/>
              <a:ahLst/>
              <a:cxnLst/>
              <a:rect l="l" t="t" r="r" b="b"/>
              <a:pathLst>
                <a:path w="8932" h="8931" extrusionOk="0">
                  <a:moveTo>
                    <a:pt x="8932" y="4436"/>
                  </a:moveTo>
                  <a:cubicBezTo>
                    <a:pt x="8932" y="6888"/>
                    <a:pt x="6947" y="8931"/>
                    <a:pt x="4495" y="8931"/>
                  </a:cubicBezTo>
                  <a:cubicBezTo>
                    <a:pt x="2044" y="8931"/>
                    <a:pt x="1" y="6888"/>
                    <a:pt x="1" y="4436"/>
                  </a:cubicBezTo>
                  <a:cubicBezTo>
                    <a:pt x="59" y="2043"/>
                    <a:pt x="2044" y="0"/>
                    <a:pt x="4437" y="0"/>
                  </a:cubicBezTo>
                  <a:cubicBezTo>
                    <a:pt x="6889" y="0"/>
                    <a:pt x="8932" y="1985"/>
                    <a:pt x="8932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8" name="Google Shape;6368;p16"/>
            <p:cNvSpPr/>
            <p:nvPr/>
          </p:nvSpPr>
          <p:spPr>
            <a:xfrm>
              <a:off x="4043475" y="3346350"/>
              <a:ext cx="223275" cy="221825"/>
            </a:xfrm>
            <a:custGeom>
              <a:avLst/>
              <a:gdLst/>
              <a:ahLst/>
              <a:cxnLst/>
              <a:rect l="l" t="t" r="r" b="b"/>
              <a:pathLst>
                <a:path w="8931" h="8873" extrusionOk="0">
                  <a:moveTo>
                    <a:pt x="8931" y="4378"/>
                  </a:moveTo>
                  <a:cubicBezTo>
                    <a:pt x="8931" y="6829"/>
                    <a:pt x="6888" y="8872"/>
                    <a:pt x="4495" y="8872"/>
                  </a:cubicBezTo>
                  <a:cubicBezTo>
                    <a:pt x="2043" y="8872"/>
                    <a:pt x="59" y="6888"/>
                    <a:pt x="59" y="4436"/>
                  </a:cubicBezTo>
                  <a:cubicBezTo>
                    <a:pt x="0" y="2043"/>
                    <a:pt x="2043" y="0"/>
                    <a:pt x="4495" y="0"/>
                  </a:cubicBezTo>
                  <a:cubicBezTo>
                    <a:pt x="6888" y="0"/>
                    <a:pt x="8873" y="1985"/>
                    <a:pt x="8931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9" name="Google Shape;6369;p16"/>
            <p:cNvSpPr/>
            <p:nvPr/>
          </p:nvSpPr>
          <p:spPr>
            <a:xfrm>
              <a:off x="3065775" y="2365725"/>
              <a:ext cx="221825" cy="223275"/>
            </a:xfrm>
            <a:custGeom>
              <a:avLst/>
              <a:gdLst/>
              <a:ahLst/>
              <a:cxnLst/>
              <a:rect l="l" t="t" r="r" b="b"/>
              <a:pathLst>
                <a:path w="8873" h="8931" extrusionOk="0">
                  <a:moveTo>
                    <a:pt x="4378" y="8931"/>
                  </a:moveTo>
                  <a:cubicBezTo>
                    <a:pt x="1985" y="8872"/>
                    <a:pt x="0" y="6888"/>
                    <a:pt x="0" y="4495"/>
                  </a:cubicBezTo>
                  <a:cubicBezTo>
                    <a:pt x="0" y="2043"/>
                    <a:pt x="2101" y="0"/>
                    <a:pt x="4495" y="59"/>
                  </a:cubicBezTo>
                  <a:cubicBezTo>
                    <a:pt x="6946" y="117"/>
                    <a:pt x="8872" y="2101"/>
                    <a:pt x="8872" y="4495"/>
                  </a:cubicBezTo>
                  <a:cubicBezTo>
                    <a:pt x="8814" y="6946"/>
                    <a:pt x="6829" y="8931"/>
                    <a:pt x="4378" y="88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0" name="Google Shape;6370;p16"/>
            <p:cNvSpPr/>
            <p:nvPr/>
          </p:nvSpPr>
          <p:spPr>
            <a:xfrm>
              <a:off x="3309450" y="3346350"/>
              <a:ext cx="220375" cy="220375"/>
            </a:xfrm>
            <a:custGeom>
              <a:avLst/>
              <a:gdLst/>
              <a:ahLst/>
              <a:cxnLst/>
              <a:rect l="l" t="t" r="r" b="b"/>
              <a:pathLst>
                <a:path w="8815" h="8815" extrusionOk="0">
                  <a:moveTo>
                    <a:pt x="8757" y="4436"/>
                  </a:moveTo>
                  <a:cubicBezTo>
                    <a:pt x="8757" y="6888"/>
                    <a:pt x="6772" y="8814"/>
                    <a:pt x="4320" y="8814"/>
                  </a:cubicBezTo>
                  <a:cubicBezTo>
                    <a:pt x="1927" y="8756"/>
                    <a:pt x="1" y="6829"/>
                    <a:pt x="1" y="4378"/>
                  </a:cubicBezTo>
                  <a:cubicBezTo>
                    <a:pt x="59" y="1926"/>
                    <a:pt x="1986" y="0"/>
                    <a:pt x="4437" y="58"/>
                  </a:cubicBezTo>
                  <a:cubicBezTo>
                    <a:pt x="6889" y="58"/>
                    <a:pt x="8815" y="2043"/>
                    <a:pt x="8757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1" name="Google Shape;6371;p16"/>
            <p:cNvSpPr/>
            <p:nvPr/>
          </p:nvSpPr>
          <p:spPr>
            <a:xfrm>
              <a:off x="3067225" y="3104100"/>
              <a:ext cx="218900" cy="218925"/>
            </a:xfrm>
            <a:custGeom>
              <a:avLst/>
              <a:gdLst/>
              <a:ahLst/>
              <a:cxnLst/>
              <a:rect l="l" t="t" r="r" b="b"/>
              <a:pathLst>
                <a:path w="8756" h="8757" extrusionOk="0">
                  <a:moveTo>
                    <a:pt x="8756" y="4378"/>
                  </a:moveTo>
                  <a:cubicBezTo>
                    <a:pt x="8756" y="6830"/>
                    <a:pt x="6830" y="8756"/>
                    <a:pt x="4378" y="8756"/>
                  </a:cubicBezTo>
                  <a:cubicBezTo>
                    <a:pt x="1927" y="8756"/>
                    <a:pt x="0" y="6830"/>
                    <a:pt x="0" y="4378"/>
                  </a:cubicBezTo>
                  <a:cubicBezTo>
                    <a:pt x="0" y="1927"/>
                    <a:pt x="1927" y="1"/>
                    <a:pt x="4378" y="1"/>
                  </a:cubicBezTo>
                  <a:cubicBezTo>
                    <a:pt x="6830" y="59"/>
                    <a:pt x="8698" y="1985"/>
                    <a:pt x="8698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2" name="Google Shape;6372;p16"/>
            <p:cNvSpPr/>
            <p:nvPr/>
          </p:nvSpPr>
          <p:spPr>
            <a:xfrm>
              <a:off x="4294475" y="2123475"/>
              <a:ext cx="215975" cy="216000"/>
            </a:xfrm>
            <a:custGeom>
              <a:avLst/>
              <a:gdLst/>
              <a:ahLst/>
              <a:cxnLst/>
              <a:rect l="l" t="t" r="r" b="b"/>
              <a:pathLst>
                <a:path w="8639" h="8640" extrusionOk="0">
                  <a:moveTo>
                    <a:pt x="4319" y="1"/>
                  </a:moveTo>
                  <a:cubicBezTo>
                    <a:pt x="6713" y="1"/>
                    <a:pt x="8639" y="1927"/>
                    <a:pt x="8639" y="4320"/>
                  </a:cubicBezTo>
                  <a:cubicBezTo>
                    <a:pt x="8639" y="6713"/>
                    <a:pt x="6654" y="8639"/>
                    <a:pt x="4261" y="8639"/>
                  </a:cubicBezTo>
                  <a:cubicBezTo>
                    <a:pt x="1868" y="8581"/>
                    <a:pt x="0" y="6655"/>
                    <a:pt x="0" y="4262"/>
                  </a:cubicBezTo>
                  <a:cubicBezTo>
                    <a:pt x="0" y="1869"/>
                    <a:pt x="1926" y="1"/>
                    <a:pt x="431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3" name="Google Shape;6373;p16"/>
            <p:cNvSpPr/>
            <p:nvPr/>
          </p:nvSpPr>
          <p:spPr>
            <a:xfrm>
              <a:off x="3805600" y="1876875"/>
              <a:ext cx="214550" cy="215975"/>
            </a:xfrm>
            <a:custGeom>
              <a:avLst/>
              <a:gdLst/>
              <a:ahLst/>
              <a:cxnLst/>
              <a:rect l="l" t="t" r="r" b="b"/>
              <a:pathLst>
                <a:path w="8582" h="8639" extrusionOk="0">
                  <a:moveTo>
                    <a:pt x="8581" y="4319"/>
                  </a:moveTo>
                  <a:cubicBezTo>
                    <a:pt x="8581" y="6654"/>
                    <a:pt x="6655" y="8581"/>
                    <a:pt x="4320" y="8639"/>
                  </a:cubicBezTo>
                  <a:cubicBezTo>
                    <a:pt x="1927" y="8639"/>
                    <a:pt x="1" y="6654"/>
                    <a:pt x="1" y="4319"/>
                  </a:cubicBezTo>
                  <a:cubicBezTo>
                    <a:pt x="1" y="1926"/>
                    <a:pt x="1927" y="0"/>
                    <a:pt x="4262" y="0"/>
                  </a:cubicBezTo>
                  <a:cubicBezTo>
                    <a:pt x="6655" y="0"/>
                    <a:pt x="8581" y="1926"/>
                    <a:pt x="8581" y="43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4" name="Google Shape;6374;p16"/>
            <p:cNvSpPr/>
            <p:nvPr/>
          </p:nvSpPr>
          <p:spPr>
            <a:xfrm>
              <a:off x="4541075" y="2612325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4320" y="1"/>
                  </a:moveTo>
                  <a:cubicBezTo>
                    <a:pt x="6713" y="1"/>
                    <a:pt x="8639" y="1985"/>
                    <a:pt x="8639" y="4320"/>
                  </a:cubicBezTo>
                  <a:cubicBezTo>
                    <a:pt x="8639" y="6713"/>
                    <a:pt x="6713" y="8640"/>
                    <a:pt x="4320" y="8640"/>
                  </a:cubicBezTo>
                  <a:cubicBezTo>
                    <a:pt x="1927" y="8640"/>
                    <a:pt x="1" y="6713"/>
                    <a:pt x="1" y="4320"/>
                  </a:cubicBezTo>
                  <a:cubicBezTo>
                    <a:pt x="1" y="1985"/>
                    <a:pt x="1927" y="1"/>
                    <a:pt x="432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5" name="Google Shape;6375;p16"/>
            <p:cNvSpPr/>
            <p:nvPr/>
          </p:nvSpPr>
          <p:spPr>
            <a:xfrm>
              <a:off x="4541075" y="2858950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8639" y="4320"/>
                  </a:moveTo>
                  <a:cubicBezTo>
                    <a:pt x="8639" y="6655"/>
                    <a:pt x="6655" y="8639"/>
                    <a:pt x="4320" y="8639"/>
                  </a:cubicBezTo>
                  <a:cubicBezTo>
                    <a:pt x="1927" y="8639"/>
                    <a:pt x="1" y="6713"/>
                    <a:pt x="1" y="4320"/>
                  </a:cubicBezTo>
                  <a:cubicBezTo>
                    <a:pt x="1" y="1985"/>
                    <a:pt x="1927" y="59"/>
                    <a:pt x="4262" y="59"/>
                  </a:cubicBezTo>
                  <a:cubicBezTo>
                    <a:pt x="6655" y="0"/>
                    <a:pt x="8581" y="1927"/>
                    <a:pt x="8639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6" name="Google Shape;6376;p16"/>
            <p:cNvSpPr/>
            <p:nvPr/>
          </p:nvSpPr>
          <p:spPr>
            <a:xfrm>
              <a:off x="3557525" y="1875400"/>
              <a:ext cx="217475" cy="217450"/>
            </a:xfrm>
            <a:custGeom>
              <a:avLst/>
              <a:gdLst/>
              <a:ahLst/>
              <a:cxnLst/>
              <a:rect l="l" t="t" r="r" b="b"/>
              <a:pathLst>
                <a:path w="8699" h="8698" extrusionOk="0">
                  <a:moveTo>
                    <a:pt x="4262" y="8640"/>
                  </a:moveTo>
                  <a:cubicBezTo>
                    <a:pt x="1927" y="8640"/>
                    <a:pt x="1" y="6597"/>
                    <a:pt x="59" y="4262"/>
                  </a:cubicBezTo>
                  <a:cubicBezTo>
                    <a:pt x="118" y="1927"/>
                    <a:pt x="2102" y="1"/>
                    <a:pt x="4379" y="59"/>
                  </a:cubicBezTo>
                  <a:cubicBezTo>
                    <a:pt x="6772" y="117"/>
                    <a:pt x="8698" y="2102"/>
                    <a:pt x="8640" y="4437"/>
                  </a:cubicBezTo>
                  <a:cubicBezTo>
                    <a:pt x="8581" y="6830"/>
                    <a:pt x="6597" y="8698"/>
                    <a:pt x="4262" y="864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7" name="Google Shape;6377;p16"/>
            <p:cNvSpPr/>
            <p:nvPr/>
          </p:nvSpPr>
          <p:spPr>
            <a:xfrm>
              <a:off x="3070150" y="2123475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6" y="8581"/>
                    <a:pt x="0" y="6597"/>
                    <a:pt x="0" y="4262"/>
                  </a:cubicBezTo>
                  <a:cubicBezTo>
                    <a:pt x="0" y="1927"/>
                    <a:pt x="1926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8" name="Google Shape;6378;p16"/>
            <p:cNvSpPr/>
            <p:nvPr/>
          </p:nvSpPr>
          <p:spPr>
            <a:xfrm>
              <a:off x="4295925" y="3349250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7" y="8581"/>
                    <a:pt x="0" y="6597"/>
                    <a:pt x="0" y="4320"/>
                  </a:cubicBezTo>
                  <a:cubicBezTo>
                    <a:pt x="0" y="1985"/>
                    <a:pt x="1927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9" name="Google Shape;6379;p16"/>
            <p:cNvSpPr/>
            <p:nvPr/>
          </p:nvSpPr>
          <p:spPr>
            <a:xfrm>
              <a:off x="4542525" y="2371550"/>
              <a:ext cx="213100" cy="213075"/>
            </a:xfrm>
            <a:custGeom>
              <a:avLst/>
              <a:gdLst/>
              <a:ahLst/>
              <a:cxnLst/>
              <a:rect l="l" t="t" r="r" b="b"/>
              <a:pathLst>
                <a:path w="8524" h="8523" extrusionOk="0">
                  <a:moveTo>
                    <a:pt x="8523" y="4203"/>
                  </a:moveTo>
                  <a:cubicBezTo>
                    <a:pt x="8523" y="6596"/>
                    <a:pt x="6597" y="8523"/>
                    <a:pt x="4262" y="8464"/>
                  </a:cubicBezTo>
                  <a:cubicBezTo>
                    <a:pt x="1927" y="8464"/>
                    <a:pt x="59" y="6596"/>
                    <a:pt x="1" y="4262"/>
                  </a:cubicBezTo>
                  <a:cubicBezTo>
                    <a:pt x="1" y="1927"/>
                    <a:pt x="1927" y="1"/>
                    <a:pt x="4262" y="1"/>
                  </a:cubicBezTo>
                  <a:cubicBezTo>
                    <a:pt x="6597" y="1"/>
                    <a:pt x="8465" y="1868"/>
                    <a:pt x="8523" y="42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0" name="Google Shape;6380;p16"/>
            <p:cNvSpPr/>
            <p:nvPr/>
          </p:nvSpPr>
          <p:spPr>
            <a:xfrm>
              <a:off x="4049300" y="1878325"/>
              <a:ext cx="213075" cy="211625"/>
            </a:xfrm>
            <a:custGeom>
              <a:avLst/>
              <a:gdLst/>
              <a:ahLst/>
              <a:cxnLst/>
              <a:rect l="l" t="t" r="r" b="b"/>
              <a:pathLst>
                <a:path w="8523" h="8465" extrusionOk="0">
                  <a:moveTo>
                    <a:pt x="4203" y="0"/>
                  </a:moveTo>
                  <a:cubicBezTo>
                    <a:pt x="6538" y="0"/>
                    <a:pt x="8464" y="1868"/>
                    <a:pt x="8464" y="4203"/>
                  </a:cubicBezTo>
                  <a:cubicBezTo>
                    <a:pt x="8523" y="6538"/>
                    <a:pt x="6655" y="8464"/>
                    <a:pt x="4262" y="8464"/>
                  </a:cubicBezTo>
                  <a:cubicBezTo>
                    <a:pt x="1927" y="8464"/>
                    <a:pt x="1" y="6596"/>
                    <a:pt x="59" y="4203"/>
                  </a:cubicBezTo>
                  <a:cubicBezTo>
                    <a:pt x="59" y="1868"/>
                    <a:pt x="1869" y="0"/>
                    <a:pt x="42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1" name="Google Shape;6381;p16"/>
            <p:cNvSpPr/>
            <p:nvPr/>
          </p:nvSpPr>
          <p:spPr>
            <a:xfrm>
              <a:off x="3560450" y="3598800"/>
              <a:ext cx="211625" cy="210150"/>
            </a:xfrm>
            <a:custGeom>
              <a:avLst/>
              <a:gdLst/>
              <a:ahLst/>
              <a:cxnLst/>
              <a:rect l="l" t="t" r="r" b="b"/>
              <a:pathLst>
                <a:path w="8465" h="8406" extrusionOk="0">
                  <a:moveTo>
                    <a:pt x="8406" y="4145"/>
                  </a:moveTo>
                  <a:cubicBezTo>
                    <a:pt x="8464" y="6538"/>
                    <a:pt x="6597" y="8406"/>
                    <a:pt x="4262" y="8406"/>
                  </a:cubicBezTo>
                  <a:cubicBezTo>
                    <a:pt x="1927" y="8406"/>
                    <a:pt x="59" y="6596"/>
                    <a:pt x="1" y="4203"/>
                  </a:cubicBezTo>
                  <a:cubicBezTo>
                    <a:pt x="1" y="1868"/>
                    <a:pt x="1869" y="0"/>
                    <a:pt x="4203" y="0"/>
                  </a:cubicBezTo>
                  <a:cubicBezTo>
                    <a:pt x="6538" y="0"/>
                    <a:pt x="8406" y="1810"/>
                    <a:pt x="8406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2" name="Google Shape;6382;p16"/>
            <p:cNvSpPr/>
            <p:nvPr/>
          </p:nvSpPr>
          <p:spPr>
            <a:xfrm>
              <a:off x="3807075" y="3597325"/>
              <a:ext cx="211600" cy="211625"/>
            </a:xfrm>
            <a:custGeom>
              <a:avLst/>
              <a:gdLst/>
              <a:ahLst/>
              <a:cxnLst/>
              <a:rect l="l" t="t" r="r" b="b"/>
              <a:pathLst>
                <a:path w="8464" h="8465" extrusionOk="0">
                  <a:moveTo>
                    <a:pt x="4203" y="8465"/>
                  </a:moveTo>
                  <a:cubicBezTo>
                    <a:pt x="1868" y="8465"/>
                    <a:pt x="0" y="6597"/>
                    <a:pt x="0" y="4204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96" y="1"/>
                    <a:pt x="8464" y="1927"/>
                    <a:pt x="8464" y="4320"/>
                  </a:cubicBezTo>
                  <a:cubicBezTo>
                    <a:pt x="8406" y="6655"/>
                    <a:pt x="6538" y="8465"/>
                    <a:pt x="4203" y="84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3" name="Google Shape;6383;p16"/>
            <p:cNvSpPr/>
            <p:nvPr/>
          </p:nvSpPr>
          <p:spPr>
            <a:xfrm>
              <a:off x="2824975" y="2615250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6"/>
                  </a:moveTo>
                  <a:cubicBezTo>
                    <a:pt x="1869" y="8406"/>
                    <a:pt x="1" y="6596"/>
                    <a:pt x="1" y="4203"/>
                  </a:cubicBezTo>
                  <a:cubicBezTo>
                    <a:pt x="1" y="1868"/>
                    <a:pt x="1869" y="1"/>
                    <a:pt x="4262" y="1"/>
                  </a:cubicBezTo>
                  <a:cubicBezTo>
                    <a:pt x="6597" y="1"/>
                    <a:pt x="8406" y="1927"/>
                    <a:pt x="8406" y="4262"/>
                  </a:cubicBezTo>
                  <a:cubicBezTo>
                    <a:pt x="8406" y="6596"/>
                    <a:pt x="6538" y="8406"/>
                    <a:pt x="4204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4" name="Google Shape;6384;p16"/>
            <p:cNvSpPr/>
            <p:nvPr/>
          </p:nvSpPr>
          <p:spPr>
            <a:xfrm>
              <a:off x="2824975" y="2861875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5"/>
                  </a:moveTo>
                  <a:cubicBezTo>
                    <a:pt x="1810" y="8405"/>
                    <a:pt x="1" y="6538"/>
                    <a:pt x="1" y="4203"/>
                  </a:cubicBezTo>
                  <a:cubicBezTo>
                    <a:pt x="1" y="1868"/>
                    <a:pt x="1869" y="0"/>
                    <a:pt x="4204" y="0"/>
                  </a:cubicBezTo>
                  <a:cubicBezTo>
                    <a:pt x="6538" y="0"/>
                    <a:pt x="8406" y="1868"/>
                    <a:pt x="8406" y="4203"/>
                  </a:cubicBezTo>
                  <a:cubicBezTo>
                    <a:pt x="8406" y="6596"/>
                    <a:pt x="6538" y="8405"/>
                    <a:pt x="4204" y="840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5" name="Google Shape;6385;p16"/>
            <p:cNvSpPr/>
            <p:nvPr/>
          </p:nvSpPr>
          <p:spPr>
            <a:xfrm>
              <a:off x="4544000" y="3108475"/>
              <a:ext cx="210150" cy="210175"/>
            </a:xfrm>
            <a:custGeom>
              <a:avLst/>
              <a:gdLst/>
              <a:ahLst/>
              <a:cxnLst/>
              <a:rect l="l" t="t" r="r" b="b"/>
              <a:pathLst>
                <a:path w="8406" h="8407" extrusionOk="0">
                  <a:moveTo>
                    <a:pt x="4203" y="8406"/>
                  </a:moveTo>
                  <a:cubicBezTo>
                    <a:pt x="1868" y="8406"/>
                    <a:pt x="0" y="6597"/>
                    <a:pt x="0" y="4203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38" y="1"/>
                    <a:pt x="8406" y="1869"/>
                    <a:pt x="8406" y="4203"/>
                  </a:cubicBezTo>
                  <a:cubicBezTo>
                    <a:pt x="8406" y="6538"/>
                    <a:pt x="6596" y="8406"/>
                    <a:pt x="4203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6" name="Google Shape;6386;p16"/>
            <p:cNvSpPr/>
            <p:nvPr/>
          </p:nvSpPr>
          <p:spPr>
            <a:xfrm>
              <a:off x="3313850" y="1879775"/>
              <a:ext cx="210150" cy="208700"/>
            </a:xfrm>
            <a:custGeom>
              <a:avLst/>
              <a:gdLst/>
              <a:ahLst/>
              <a:cxnLst/>
              <a:rect l="l" t="t" r="r" b="b"/>
              <a:pathLst>
                <a:path w="8406" h="8348" extrusionOk="0">
                  <a:moveTo>
                    <a:pt x="4203" y="8348"/>
                  </a:moveTo>
                  <a:cubicBezTo>
                    <a:pt x="1868" y="8348"/>
                    <a:pt x="0" y="6480"/>
                    <a:pt x="58" y="4145"/>
                  </a:cubicBezTo>
                  <a:cubicBezTo>
                    <a:pt x="58" y="1810"/>
                    <a:pt x="1926" y="1"/>
                    <a:pt x="4261" y="1"/>
                  </a:cubicBezTo>
                  <a:cubicBezTo>
                    <a:pt x="6596" y="1"/>
                    <a:pt x="8405" y="1869"/>
                    <a:pt x="8405" y="4203"/>
                  </a:cubicBezTo>
                  <a:cubicBezTo>
                    <a:pt x="8405" y="6538"/>
                    <a:pt x="6538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7" name="Google Shape;6387;p16"/>
            <p:cNvSpPr/>
            <p:nvPr/>
          </p:nvSpPr>
          <p:spPr>
            <a:xfrm>
              <a:off x="3071600" y="3352175"/>
              <a:ext cx="210150" cy="210150"/>
            </a:xfrm>
            <a:custGeom>
              <a:avLst/>
              <a:gdLst/>
              <a:ahLst/>
              <a:cxnLst/>
              <a:rect l="l" t="t" r="r" b="b"/>
              <a:pathLst>
                <a:path w="8406" h="8406" extrusionOk="0">
                  <a:moveTo>
                    <a:pt x="4262" y="8406"/>
                  </a:moveTo>
                  <a:cubicBezTo>
                    <a:pt x="1868" y="8406"/>
                    <a:pt x="1" y="6538"/>
                    <a:pt x="1" y="4203"/>
                  </a:cubicBezTo>
                  <a:cubicBezTo>
                    <a:pt x="1" y="1868"/>
                    <a:pt x="1868" y="1"/>
                    <a:pt x="4203" y="1"/>
                  </a:cubicBezTo>
                  <a:cubicBezTo>
                    <a:pt x="6538" y="1"/>
                    <a:pt x="8348" y="1810"/>
                    <a:pt x="8406" y="4145"/>
                  </a:cubicBezTo>
                  <a:cubicBezTo>
                    <a:pt x="8406" y="6480"/>
                    <a:pt x="6596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8" name="Google Shape;6388;p16"/>
            <p:cNvSpPr/>
            <p:nvPr/>
          </p:nvSpPr>
          <p:spPr>
            <a:xfrm>
              <a:off x="2826450" y="2373025"/>
              <a:ext cx="207225" cy="208675"/>
            </a:xfrm>
            <a:custGeom>
              <a:avLst/>
              <a:gdLst/>
              <a:ahLst/>
              <a:cxnLst/>
              <a:rect l="l" t="t" r="r" b="b"/>
              <a:pathLst>
                <a:path w="8289" h="8347" extrusionOk="0">
                  <a:moveTo>
                    <a:pt x="4145" y="8347"/>
                  </a:moveTo>
                  <a:cubicBezTo>
                    <a:pt x="1810" y="8347"/>
                    <a:pt x="0" y="6479"/>
                    <a:pt x="0" y="4203"/>
                  </a:cubicBezTo>
                  <a:cubicBezTo>
                    <a:pt x="0" y="1868"/>
                    <a:pt x="1868" y="0"/>
                    <a:pt x="4145" y="0"/>
                  </a:cubicBezTo>
                  <a:cubicBezTo>
                    <a:pt x="6421" y="0"/>
                    <a:pt x="8289" y="1868"/>
                    <a:pt x="8289" y="4203"/>
                  </a:cubicBezTo>
                  <a:cubicBezTo>
                    <a:pt x="8289" y="6479"/>
                    <a:pt x="6421" y="8347"/>
                    <a:pt x="4145" y="834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9" name="Google Shape;6389;p16"/>
            <p:cNvSpPr/>
            <p:nvPr/>
          </p:nvSpPr>
          <p:spPr>
            <a:xfrm>
              <a:off x="4050775" y="3598800"/>
              <a:ext cx="208700" cy="208700"/>
            </a:xfrm>
            <a:custGeom>
              <a:avLst/>
              <a:gdLst/>
              <a:ahLst/>
              <a:cxnLst/>
              <a:rect l="l" t="t" r="r" b="b"/>
              <a:pathLst>
                <a:path w="8348" h="8348" extrusionOk="0">
                  <a:moveTo>
                    <a:pt x="8347" y="4145"/>
                  </a:moveTo>
                  <a:cubicBezTo>
                    <a:pt x="8347" y="6479"/>
                    <a:pt x="6538" y="8347"/>
                    <a:pt x="4203" y="8347"/>
                  </a:cubicBezTo>
                  <a:cubicBezTo>
                    <a:pt x="1926" y="8347"/>
                    <a:pt x="59" y="6538"/>
                    <a:pt x="59" y="4203"/>
                  </a:cubicBezTo>
                  <a:cubicBezTo>
                    <a:pt x="0" y="1926"/>
                    <a:pt x="1868" y="59"/>
                    <a:pt x="4144" y="59"/>
                  </a:cubicBezTo>
                  <a:cubicBezTo>
                    <a:pt x="6479" y="0"/>
                    <a:pt x="8347" y="1868"/>
                    <a:pt x="8347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0" name="Google Shape;6390;p16"/>
            <p:cNvSpPr/>
            <p:nvPr/>
          </p:nvSpPr>
          <p:spPr>
            <a:xfrm>
              <a:off x="3315300" y="3598800"/>
              <a:ext cx="207250" cy="208700"/>
            </a:xfrm>
            <a:custGeom>
              <a:avLst/>
              <a:gdLst/>
              <a:ahLst/>
              <a:cxnLst/>
              <a:rect l="l" t="t" r="r" b="b"/>
              <a:pathLst>
                <a:path w="8290" h="8348" extrusionOk="0">
                  <a:moveTo>
                    <a:pt x="4145" y="59"/>
                  </a:moveTo>
                  <a:cubicBezTo>
                    <a:pt x="6421" y="0"/>
                    <a:pt x="8289" y="1926"/>
                    <a:pt x="8289" y="4203"/>
                  </a:cubicBezTo>
                  <a:cubicBezTo>
                    <a:pt x="8289" y="6421"/>
                    <a:pt x="6421" y="8289"/>
                    <a:pt x="4203" y="8347"/>
                  </a:cubicBezTo>
                  <a:cubicBezTo>
                    <a:pt x="1927" y="8347"/>
                    <a:pt x="0" y="6479"/>
                    <a:pt x="0" y="4203"/>
                  </a:cubicBezTo>
                  <a:cubicBezTo>
                    <a:pt x="0" y="1926"/>
                    <a:pt x="1868" y="59"/>
                    <a:pt x="414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1" name="Google Shape;6391;p16"/>
            <p:cNvSpPr/>
            <p:nvPr/>
          </p:nvSpPr>
          <p:spPr>
            <a:xfrm>
              <a:off x="2826450" y="3109950"/>
              <a:ext cx="207225" cy="208700"/>
            </a:xfrm>
            <a:custGeom>
              <a:avLst/>
              <a:gdLst/>
              <a:ahLst/>
              <a:cxnLst/>
              <a:rect l="l" t="t" r="r" b="b"/>
              <a:pathLst>
                <a:path w="8289" h="8348" extrusionOk="0">
                  <a:moveTo>
                    <a:pt x="8289" y="4144"/>
                  </a:moveTo>
                  <a:cubicBezTo>
                    <a:pt x="8289" y="6362"/>
                    <a:pt x="6421" y="8289"/>
                    <a:pt x="4203" y="8289"/>
                  </a:cubicBezTo>
                  <a:cubicBezTo>
                    <a:pt x="1927" y="8347"/>
                    <a:pt x="0" y="6421"/>
                    <a:pt x="0" y="4144"/>
                  </a:cubicBezTo>
                  <a:cubicBezTo>
                    <a:pt x="0" y="1926"/>
                    <a:pt x="1868" y="58"/>
                    <a:pt x="4145" y="0"/>
                  </a:cubicBezTo>
                  <a:cubicBezTo>
                    <a:pt x="6363" y="0"/>
                    <a:pt x="8289" y="1868"/>
                    <a:pt x="8289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2" name="Google Shape;6392;p16"/>
            <p:cNvSpPr/>
            <p:nvPr/>
          </p:nvSpPr>
          <p:spPr>
            <a:xfrm>
              <a:off x="4298850" y="1881250"/>
              <a:ext cx="205775" cy="205775"/>
            </a:xfrm>
            <a:custGeom>
              <a:avLst/>
              <a:gdLst/>
              <a:ahLst/>
              <a:cxnLst/>
              <a:rect l="l" t="t" r="r" b="b"/>
              <a:pathLst>
                <a:path w="8231" h="8231" extrusionOk="0">
                  <a:moveTo>
                    <a:pt x="8230" y="4086"/>
                  </a:moveTo>
                  <a:cubicBezTo>
                    <a:pt x="8230" y="6363"/>
                    <a:pt x="6362" y="8230"/>
                    <a:pt x="4144" y="8230"/>
                  </a:cubicBezTo>
                  <a:cubicBezTo>
                    <a:pt x="1868" y="8230"/>
                    <a:pt x="58" y="6421"/>
                    <a:pt x="58" y="4144"/>
                  </a:cubicBezTo>
                  <a:cubicBezTo>
                    <a:pt x="0" y="1868"/>
                    <a:pt x="1868" y="0"/>
                    <a:pt x="4144" y="0"/>
                  </a:cubicBezTo>
                  <a:cubicBezTo>
                    <a:pt x="6421" y="59"/>
                    <a:pt x="8230" y="1868"/>
                    <a:pt x="8230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3" name="Google Shape;6393;p16"/>
            <p:cNvSpPr/>
            <p:nvPr/>
          </p:nvSpPr>
          <p:spPr>
            <a:xfrm>
              <a:off x="4545450" y="2127850"/>
              <a:ext cx="207250" cy="205775"/>
            </a:xfrm>
            <a:custGeom>
              <a:avLst/>
              <a:gdLst/>
              <a:ahLst/>
              <a:cxnLst/>
              <a:rect l="l" t="t" r="r" b="b"/>
              <a:pathLst>
                <a:path w="8290" h="8231" extrusionOk="0">
                  <a:moveTo>
                    <a:pt x="8231" y="4087"/>
                  </a:moveTo>
                  <a:cubicBezTo>
                    <a:pt x="8289" y="6363"/>
                    <a:pt x="6421" y="8231"/>
                    <a:pt x="4145" y="8231"/>
                  </a:cubicBezTo>
                  <a:cubicBezTo>
                    <a:pt x="1869" y="8231"/>
                    <a:pt x="59" y="6422"/>
                    <a:pt x="59" y="4145"/>
                  </a:cubicBezTo>
                  <a:cubicBezTo>
                    <a:pt x="1" y="1927"/>
                    <a:pt x="1869" y="1"/>
                    <a:pt x="4145" y="59"/>
                  </a:cubicBezTo>
                  <a:cubicBezTo>
                    <a:pt x="6363" y="59"/>
                    <a:pt x="8231" y="1869"/>
                    <a:pt x="8231" y="408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4" name="Google Shape;6394;p16"/>
            <p:cNvSpPr/>
            <p:nvPr/>
          </p:nvSpPr>
          <p:spPr>
            <a:xfrm>
              <a:off x="4548375" y="3355100"/>
              <a:ext cx="202850" cy="202850"/>
            </a:xfrm>
            <a:custGeom>
              <a:avLst/>
              <a:gdLst/>
              <a:ahLst/>
              <a:cxnLst/>
              <a:rect l="l" t="t" r="r" b="b"/>
              <a:pathLst>
                <a:path w="8114" h="8114" extrusionOk="0">
                  <a:moveTo>
                    <a:pt x="8056" y="4028"/>
                  </a:moveTo>
                  <a:cubicBezTo>
                    <a:pt x="8114" y="6304"/>
                    <a:pt x="6304" y="8114"/>
                    <a:pt x="4086" y="8114"/>
                  </a:cubicBezTo>
                  <a:cubicBezTo>
                    <a:pt x="1810" y="8114"/>
                    <a:pt x="0" y="6363"/>
                    <a:pt x="0" y="4086"/>
                  </a:cubicBezTo>
                  <a:cubicBezTo>
                    <a:pt x="0" y="1868"/>
                    <a:pt x="1693" y="59"/>
                    <a:pt x="3911" y="59"/>
                  </a:cubicBezTo>
                  <a:cubicBezTo>
                    <a:pt x="6188" y="0"/>
                    <a:pt x="8056" y="1751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5" name="Google Shape;6395;p16"/>
            <p:cNvSpPr/>
            <p:nvPr/>
          </p:nvSpPr>
          <p:spPr>
            <a:xfrm>
              <a:off x="3075975" y="1882700"/>
              <a:ext cx="201400" cy="202875"/>
            </a:xfrm>
            <a:custGeom>
              <a:avLst/>
              <a:gdLst/>
              <a:ahLst/>
              <a:cxnLst/>
              <a:rect l="l" t="t" r="r" b="b"/>
              <a:pathLst>
                <a:path w="8056" h="8115" extrusionOk="0">
                  <a:moveTo>
                    <a:pt x="8056" y="4086"/>
                  </a:moveTo>
                  <a:cubicBezTo>
                    <a:pt x="8056" y="6363"/>
                    <a:pt x="6246" y="8114"/>
                    <a:pt x="3970" y="8114"/>
                  </a:cubicBezTo>
                  <a:cubicBezTo>
                    <a:pt x="1752" y="8056"/>
                    <a:pt x="1" y="6305"/>
                    <a:pt x="1" y="4028"/>
                  </a:cubicBezTo>
                  <a:cubicBezTo>
                    <a:pt x="1" y="1752"/>
                    <a:pt x="1810" y="1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6" name="Google Shape;6396;p16"/>
            <p:cNvSpPr/>
            <p:nvPr/>
          </p:nvSpPr>
          <p:spPr>
            <a:xfrm>
              <a:off x="2829375" y="21307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5" y="3970"/>
                  </a:moveTo>
                  <a:cubicBezTo>
                    <a:pt x="8055" y="6188"/>
                    <a:pt x="6304" y="7997"/>
                    <a:pt x="4086" y="8056"/>
                  </a:cubicBezTo>
                  <a:cubicBezTo>
                    <a:pt x="1810" y="8056"/>
                    <a:pt x="0" y="6246"/>
                    <a:pt x="0" y="4028"/>
                  </a:cubicBezTo>
                  <a:cubicBezTo>
                    <a:pt x="0" y="1810"/>
                    <a:pt x="1751" y="1"/>
                    <a:pt x="3969" y="1"/>
                  </a:cubicBezTo>
                  <a:cubicBezTo>
                    <a:pt x="6187" y="1"/>
                    <a:pt x="7997" y="1752"/>
                    <a:pt x="805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7" name="Google Shape;6397;p16"/>
            <p:cNvSpPr/>
            <p:nvPr/>
          </p:nvSpPr>
          <p:spPr>
            <a:xfrm>
              <a:off x="4301750" y="36031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6" y="3970"/>
                  </a:moveTo>
                  <a:cubicBezTo>
                    <a:pt x="8056" y="6246"/>
                    <a:pt x="6305" y="7997"/>
                    <a:pt x="4087" y="8055"/>
                  </a:cubicBezTo>
                  <a:cubicBezTo>
                    <a:pt x="1810" y="8055"/>
                    <a:pt x="1" y="6246"/>
                    <a:pt x="1" y="4028"/>
                  </a:cubicBezTo>
                  <a:cubicBezTo>
                    <a:pt x="1" y="1810"/>
                    <a:pt x="1810" y="0"/>
                    <a:pt x="4028" y="0"/>
                  </a:cubicBezTo>
                  <a:cubicBezTo>
                    <a:pt x="6246" y="0"/>
                    <a:pt x="8056" y="1751"/>
                    <a:pt x="8056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8" name="Google Shape;6398;p16"/>
            <p:cNvSpPr/>
            <p:nvPr/>
          </p:nvSpPr>
          <p:spPr>
            <a:xfrm>
              <a:off x="4790600" y="2619625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4029" y="1"/>
                  </a:moveTo>
                  <a:cubicBezTo>
                    <a:pt x="6247" y="1"/>
                    <a:pt x="8056" y="1810"/>
                    <a:pt x="8056" y="4028"/>
                  </a:cubicBezTo>
                  <a:cubicBezTo>
                    <a:pt x="8056" y="6246"/>
                    <a:pt x="6305" y="8056"/>
                    <a:pt x="4087" y="8056"/>
                  </a:cubicBezTo>
                  <a:cubicBezTo>
                    <a:pt x="1810" y="8056"/>
                    <a:pt x="59" y="6305"/>
                    <a:pt x="1" y="4028"/>
                  </a:cubicBezTo>
                  <a:cubicBezTo>
                    <a:pt x="1" y="1810"/>
                    <a:pt x="1810" y="59"/>
                    <a:pt x="402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9" name="Google Shape;6399;p16"/>
            <p:cNvSpPr/>
            <p:nvPr/>
          </p:nvSpPr>
          <p:spPr>
            <a:xfrm>
              <a:off x="3564825" y="1641925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8056" y="4028"/>
                  </a:moveTo>
                  <a:cubicBezTo>
                    <a:pt x="8056" y="6246"/>
                    <a:pt x="6246" y="7997"/>
                    <a:pt x="4028" y="7997"/>
                  </a:cubicBezTo>
                  <a:cubicBezTo>
                    <a:pt x="1810" y="7997"/>
                    <a:pt x="1" y="6129"/>
                    <a:pt x="59" y="3911"/>
                  </a:cubicBezTo>
                  <a:cubicBezTo>
                    <a:pt x="59" y="1752"/>
                    <a:pt x="1869" y="0"/>
                    <a:pt x="4028" y="0"/>
                  </a:cubicBezTo>
                  <a:cubicBezTo>
                    <a:pt x="6246" y="0"/>
                    <a:pt x="8056" y="1752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0" name="Google Shape;6400;p16"/>
            <p:cNvSpPr/>
            <p:nvPr/>
          </p:nvSpPr>
          <p:spPr>
            <a:xfrm>
              <a:off x="3811450" y="16404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4086" y="58"/>
                  </a:moveTo>
                  <a:cubicBezTo>
                    <a:pt x="6304" y="58"/>
                    <a:pt x="8056" y="1868"/>
                    <a:pt x="8056" y="4086"/>
                  </a:cubicBezTo>
                  <a:cubicBezTo>
                    <a:pt x="8056" y="6304"/>
                    <a:pt x="6246" y="8055"/>
                    <a:pt x="4028" y="8055"/>
                  </a:cubicBezTo>
                  <a:cubicBezTo>
                    <a:pt x="1810" y="8055"/>
                    <a:pt x="0" y="6246"/>
                    <a:pt x="59" y="4028"/>
                  </a:cubicBezTo>
                  <a:cubicBezTo>
                    <a:pt x="59" y="1810"/>
                    <a:pt x="1868" y="0"/>
                    <a:pt x="4086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1" name="Google Shape;6401;p16"/>
            <p:cNvSpPr/>
            <p:nvPr/>
          </p:nvSpPr>
          <p:spPr>
            <a:xfrm>
              <a:off x="4790600" y="2866250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8056" y="4086"/>
                  </a:moveTo>
                  <a:cubicBezTo>
                    <a:pt x="8056" y="6304"/>
                    <a:pt x="6247" y="8055"/>
                    <a:pt x="4029" y="8055"/>
                  </a:cubicBezTo>
                  <a:cubicBezTo>
                    <a:pt x="1810" y="8055"/>
                    <a:pt x="1" y="6246"/>
                    <a:pt x="59" y="4028"/>
                  </a:cubicBezTo>
                  <a:cubicBezTo>
                    <a:pt x="59" y="1810"/>
                    <a:pt x="1869" y="0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2" name="Google Shape;6402;p16"/>
            <p:cNvSpPr/>
            <p:nvPr/>
          </p:nvSpPr>
          <p:spPr>
            <a:xfrm>
              <a:off x="2829375" y="3356550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7997" y="4028"/>
                  </a:moveTo>
                  <a:cubicBezTo>
                    <a:pt x="7997" y="6246"/>
                    <a:pt x="6187" y="7997"/>
                    <a:pt x="4028" y="7997"/>
                  </a:cubicBezTo>
                  <a:cubicBezTo>
                    <a:pt x="1810" y="7997"/>
                    <a:pt x="0" y="6130"/>
                    <a:pt x="58" y="3912"/>
                  </a:cubicBezTo>
                  <a:cubicBezTo>
                    <a:pt x="58" y="1752"/>
                    <a:pt x="1926" y="1"/>
                    <a:pt x="4086" y="1"/>
                  </a:cubicBezTo>
                  <a:cubicBezTo>
                    <a:pt x="6246" y="59"/>
                    <a:pt x="8055" y="1869"/>
                    <a:pt x="7997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3" name="Google Shape;6403;p16"/>
            <p:cNvSpPr/>
            <p:nvPr/>
          </p:nvSpPr>
          <p:spPr>
            <a:xfrm>
              <a:off x="3075975" y="3603175"/>
              <a:ext cx="199950" cy="201400"/>
            </a:xfrm>
            <a:custGeom>
              <a:avLst/>
              <a:gdLst/>
              <a:ahLst/>
              <a:cxnLst/>
              <a:rect l="l" t="t" r="r" b="b"/>
              <a:pathLst>
                <a:path w="7998" h="8056" extrusionOk="0">
                  <a:moveTo>
                    <a:pt x="4087" y="0"/>
                  </a:moveTo>
                  <a:cubicBezTo>
                    <a:pt x="6246" y="59"/>
                    <a:pt x="7997" y="1868"/>
                    <a:pt x="7997" y="4028"/>
                  </a:cubicBezTo>
                  <a:cubicBezTo>
                    <a:pt x="7997" y="6246"/>
                    <a:pt x="6130" y="8055"/>
                    <a:pt x="3970" y="7997"/>
                  </a:cubicBezTo>
                  <a:cubicBezTo>
                    <a:pt x="1752" y="7939"/>
                    <a:pt x="1" y="6129"/>
                    <a:pt x="59" y="3970"/>
                  </a:cubicBezTo>
                  <a:cubicBezTo>
                    <a:pt x="59" y="1810"/>
                    <a:pt x="1869" y="0"/>
                    <a:pt x="40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4" name="Google Shape;6404;p16"/>
            <p:cNvSpPr/>
            <p:nvPr/>
          </p:nvSpPr>
          <p:spPr>
            <a:xfrm>
              <a:off x="4056600" y="1641925"/>
              <a:ext cx="198475" cy="198475"/>
            </a:xfrm>
            <a:custGeom>
              <a:avLst/>
              <a:gdLst/>
              <a:ahLst/>
              <a:cxnLst/>
              <a:rect l="l" t="t" r="r" b="b"/>
              <a:pathLst>
                <a:path w="7939" h="7939" extrusionOk="0">
                  <a:moveTo>
                    <a:pt x="3970" y="7939"/>
                  </a:moveTo>
                  <a:cubicBezTo>
                    <a:pt x="1810" y="7939"/>
                    <a:pt x="1" y="6129"/>
                    <a:pt x="1" y="3970"/>
                  </a:cubicBezTo>
                  <a:cubicBezTo>
                    <a:pt x="1" y="1810"/>
                    <a:pt x="1810" y="0"/>
                    <a:pt x="3970" y="0"/>
                  </a:cubicBezTo>
                  <a:cubicBezTo>
                    <a:pt x="6130" y="0"/>
                    <a:pt x="7939" y="1810"/>
                    <a:pt x="7939" y="3970"/>
                  </a:cubicBezTo>
                  <a:cubicBezTo>
                    <a:pt x="7939" y="6188"/>
                    <a:pt x="6130" y="7939"/>
                    <a:pt x="3970" y="793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5" name="Google Shape;6405;p16"/>
            <p:cNvSpPr/>
            <p:nvPr/>
          </p:nvSpPr>
          <p:spPr>
            <a:xfrm>
              <a:off x="4792075" y="2377400"/>
              <a:ext cx="199950" cy="199925"/>
            </a:xfrm>
            <a:custGeom>
              <a:avLst/>
              <a:gdLst/>
              <a:ahLst/>
              <a:cxnLst/>
              <a:rect l="l" t="t" r="r" b="b"/>
              <a:pathLst>
                <a:path w="7998" h="7997" extrusionOk="0">
                  <a:moveTo>
                    <a:pt x="3970" y="58"/>
                  </a:moveTo>
                  <a:cubicBezTo>
                    <a:pt x="6129" y="0"/>
                    <a:pt x="7939" y="1810"/>
                    <a:pt x="7939" y="3969"/>
                  </a:cubicBezTo>
                  <a:cubicBezTo>
                    <a:pt x="7997" y="6129"/>
                    <a:pt x="6188" y="7939"/>
                    <a:pt x="4028" y="7997"/>
                  </a:cubicBezTo>
                  <a:cubicBezTo>
                    <a:pt x="1868" y="7997"/>
                    <a:pt x="59" y="6246"/>
                    <a:pt x="0" y="4028"/>
                  </a:cubicBezTo>
                  <a:cubicBezTo>
                    <a:pt x="0" y="1926"/>
                    <a:pt x="1810" y="58"/>
                    <a:pt x="3970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6" name="Google Shape;6406;p16"/>
            <p:cNvSpPr/>
            <p:nvPr/>
          </p:nvSpPr>
          <p:spPr>
            <a:xfrm>
              <a:off x="4793525" y="31157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70" y="1"/>
                  </a:moveTo>
                  <a:cubicBezTo>
                    <a:pt x="6130" y="1"/>
                    <a:pt x="7881" y="1752"/>
                    <a:pt x="7881" y="3911"/>
                  </a:cubicBezTo>
                  <a:cubicBezTo>
                    <a:pt x="7881" y="6129"/>
                    <a:pt x="6071" y="7881"/>
                    <a:pt x="3853" y="7881"/>
                  </a:cubicBezTo>
                  <a:cubicBezTo>
                    <a:pt x="1693" y="7822"/>
                    <a:pt x="1" y="6071"/>
                    <a:pt x="1" y="3911"/>
                  </a:cubicBezTo>
                  <a:cubicBezTo>
                    <a:pt x="1" y="1693"/>
                    <a:pt x="1752" y="1"/>
                    <a:pt x="39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7" name="Google Shape;6407;p16"/>
            <p:cNvSpPr/>
            <p:nvPr/>
          </p:nvSpPr>
          <p:spPr>
            <a:xfrm>
              <a:off x="2584200" y="2622550"/>
              <a:ext cx="197025" cy="195550"/>
            </a:xfrm>
            <a:custGeom>
              <a:avLst/>
              <a:gdLst/>
              <a:ahLst/>
              <a:cxnLst/>
              <a:rect l="l" t="t" r="r" b="b"/>
              <a:pathLst>
                <a:path w="7881" h="7822" extrusionOk="0">
                  <a:moveTo>
                    <a:pt x="3912" y="7822"/>
                  </a:moveTo>
                  <a:cubicBezTo>
                    <a:pt x="1752" y="7822"/>
                    <a:pt x="1" y="6071"/>
                    <a:pt x="59" y="3911"/>
                  </a:cubicBezTo>
                  <a:cubicBezTo>
                    <a:pt x="59" y="1693"/>
                    <a:pt x="1810" y="0"/>
                    <a:pt x="3970" y="0"/>
                  </a:cubicBezTo>
                  <a:cubicBezTo>
                    <a:pt x="6188" y="0"/>
                    <a:pt x="7881" y="1751"/>
                    <a:pt x="7881" y="3970"/>
                  </a:cubicBezTo>
                  <a:cubicBezTo>
                    <a:pt x="7881" y="6129"/>
                    <a:pt x="6130" y="7822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8" name="Google Shape;6408;p16"/>
            <p:cNvSpPr/>
            <p:nvPr/>
          </p:nvSpPr>
          <p:spPr>
            <a:xfrm>
              <a:off x="3321125" y="16433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12" y="7822"/>
                  </a:moveTo>
                  <a:cubicBezTo>
                    <a:pt x="1694" y="7822"/>
                    <a:pt x="1" y="6071"/>
                    <a:pt x="1" y="3912"/>
                  </a:cubicBezTo>
                  <a:cubicBezTo>
                    <a:pt x="59" y="1694"/>
                    <a:pt x="1810" y="1"/>
                    <a:pt x="3970" y="1"/>
                  </a:cubicBezTo>
                  <a:cubicBezTo>
                    <a:pt x="6130" y="59"/>
                    <a:pt x="7881" y="1810"/>
                    <a:pt x="7823" y="3970"/>
                  </a:cubicBezTo>
                  <a:cubicBezTo>
                    <a:pt x="7823" y="6130"/>
                    <a:pt x="6071" y="7881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9" name="Google Shape;6409;p16"/>
            <p:cNvSpPr/>
            <p:nvPr/>
          </p:nvSpPr>
          <p:spPr>
            <a:xfrm>
              <a:off x="3812900" y="3851250"/>
              <a:ext cx="198500" cy="197025"/>
            </a:xfrm>
            <a:custGeom>
              <a:avLst/>
              <a:gdLst/>
              <a:ahLst/>
              <a:cxnLst/>
              <a:rect l="l" t="t" r="r" b="b"/>
              <a:pathLst>
                <a:path w="7940" h="7881" extrusionOk="0">
                  <a:moveTo>
                    <a:pt x="7939" y="3969"/>
                  </a:moveTo>
                  <a:cubicBezTo>
                    <a:pt x="7881" y="6188"/>
                    <a:pt x="6130" y="7880"/>
                    <a:pt x="3970" y="7880"/>
                  </a:cubicBezTo>
                  <a:cubicBezTo>
                    <a:pt x="1752" y="7880"/>
                    <a:pt x="1" y="6071"/>
                    <a:pt x="59" y="3911"/>
                  </a:cubicBezTo>
                  <a:cubicBezTo>
                    <a:pt x="117" y="1693"/>
                    <a:pt x="1869" y="0"/>
                    <a:pt x="4028" y="59"/>
                  </a:cubicBezTo>
                  <a:cubicBezTo>
                    <a:pt x="6188" y="59"/>
                    <a:pt x="7939" y="1810"/>
                    <a:pt x="7939" y="39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0" name="Google Shape;6410;p16"/>
            <p:cNvSpPr/>
            <p:nvPr/>
          </p:nvSpPr>
          <p:spPr>
            <a:xfrm>
              <a:off x="2585675" y="2869150"/>
              <a:ext cx="195550" cy="195575"/>
            </a:xfrm>
            <a:custGeom>
              <a:avLst/>
              <a:gdLst/>
              <a:ahLst/>
              <a:cxnLst/>
              <a:rect l="l" t="t" r="r" b="b"/>
              <a:pathLst>
                <a:path w="7822" h="7823" extrusionOk="0">
                  <a:moveTo>
                    <a:pt x="7822" y="3912"/>
                  </a:moveTo>
                  <a:cubicBezTo>
                    <a:pt x="7822" y="6071"/>
                    <a:pt x="6129" y="7823"/>
                    <a:pt x="3911" y="7823"/>
                  </a:cubicBezTo>
                  <a:cubicBezTo>
                    <a:pt x="1751" y="7823"/>
                    <a:pt x="0" y="6130"/>
                    <a:pt x="0" y="3970"/>
                  </a:cubicBezTo>
                  <a:cubicBezTo>
                    <a:pt x="0" y="1752"/>
                    <a:pt x="1693" y="59"/>
                    <a:pt x="3853" y="1"/>
                  </a:cubicBezTo>
                  <a:cubicBezTo>
                    <a:pt x="6071" y="1"/>
                    <a:pt x="7763" y="1752"/>
                    <a:pt x="7822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1" name="Google Shape;6411;p16"/>
            <p:cNvSpPr/>
            <p:nvPr/>
          </p:nvSpPr>
          <p:spPr>
            <a:xfrm>
              <a:off x="3567750" y="3851250"/>
              <a:ext cx="197025" cy="198475"/>
            </a:xfrm>
            <a:custGeom>
              <a:avLst/>
              <a:gdLst/>
              <a:ahLst/>
              <a:cxnLst/>
              <a:rect l="l" t="t" r="r" b="b"/>
              <a:pathLst>
                <a:path w="7881" h="7939" extrusionOk="0">
                  <a:moveTo>
                    <a:pt x="4028" y="59"/>
                  </a:moveTo>
                  <a:cubicBezTo>
                    <a:pt x="6188" y="117"/>
                    <a:pt x="7881" y="1868"/>
                    <a:pt x="7822" y="4028"/>
                  </a:cubicBezTo>
                  <a:cubicBezTo>
                    <a:pt x="7822" y="6246"/>
                    <a:pt x="6013" y="7939"/>
                    <a:pt x="3853" y="7880"/>
                  </a:cubicBezTo>
                  <a:cubicBezTo>
                    <a:pt x="1693" y="7822"/>
                    <a:pt x="1" y="6071"/>
                    <a:pt x="1" y="3853"/>
                  </a:cubicBezTo>
                  <a:cubicBezTo>
                    <a:pt x="59" y="1693"/>
                    <a:pt x="1868" y="0"/>
                    <a:pt x="4028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2" name="Google Shape;6412;p16"/>
            <p:cNvSpPr/>
            <p:nvPr/>
          </p:nvSpPr>
          <p:spPr>
            <a:xfrm>
              <a:off x="4551300" y="1891450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7763" y="3912"/>
                  </a:moveTo>
                  <a:cubicBezTo>
                    <a:pt x="7763" y="6071"/>
                    <a:pt x="6071" y="7764"/>
                    <a:pt x="3853" y="7764"/>
                  </a:cubicBezTo>
                  <a:cubicBezTo>
                    <a:pt x="1693" y="7764"/>
                    <a:pt x="0" y="6013"/>
                    <a:pt x="0" y="3853"/>
                  </a:cubicBezTo>
                  <a:cubicBezTo>
                    <a:pt x="0" y="1693"/>
                    <a:pt x="1751" y="1"/>
                    <a:pt x="3969" y="1"/>
                  </a:cubicBezTo>
                  <a:cubicBezTo>
                    <a:pt x="6129" y="1"/>
                    <a:pt x="7822" y="1693"/>
                    <a:pt x="7763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3" name="Google Shape;6413;p16"/>
            <p:cNvSpPr/>
            <p:nvPr/>
          </p:nvSpPr>
          <p:spPr>
            <a:xfrm>
              <a:off x="4059525" y="385270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3794" y="59"/>
                  </a:moveTo>
                  <a:cubicBezTo>
                    <a:pt x="5954" y="1"/>
                    <a:pt x="7705" y="1693"/>
                    <a:pt x="7705" y="3853"/>
                  </a:cubicBezTo>
                  <a:cubicBezTo>
                    <a:pt x="7705" y="6013"/>
                    <a:pt x="6013" y="7764"/>
                    <a:pt x="3853" y="7764"/>
                  </a:cubicBezTo>
                  <a:cubicBezTo>
                    <a:pt x="1693" y="7764"/>
                    <a:pt x="0" y="6071"/>
                    <a:pt x="0" y="3911"/>
                  </a:cubicBezTo>
                  <a:cubicBezTo>
                    <a:pt x="0" y="1752"/>
                    <a:pt x="1693" y="59"/>
                    <a:pt x="379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4" name="Google Shape;6414;p16"/>
            <p:cNvSpPr/>
            <p:nvPr/>
          </p:nvSpPr>
          <p:spPr>
            <a:xfrm>
              <a:off x="2585675" y="2380300"/>
              <a:ext cx="194100" cy="194125"/>
            </a:xfrm>
            <a:custGeom>
              <a:avLst/>
              <a:gdLst/>
              <a:ahLst/>
              <a:cxnLst/>
              <a:rect l="l" t="t" r="r" b="b"/>
              <a:pathLst>
                <a:path w="7764" h="7765" extrusionOk="0">
                  <a:moveTo>
                    <a:pt x="3911" y="59"/>
                  </a:moveTo>
                  <a:cubicBezTo>
                    <a:pt x="6071" y="59"/>
                    <a:pt x="7763" y="1810"/>
                    <a:pt x="7763" y="3912"/>
                  </a:cubicBezTo>
                  <a:cubicBezTo>
                    <a:pt x="7763" y="6071"/>
                    <a:pt x="6012" y="7764"/>
                    <a:pt x="3853" y="7764"/>
                  </a:cubicBezTo>
                  <a:cubicBezTo>
                    <a:pt x="1693" y="7764"/>
                    <a:pt x="0" y="6013"/>
                    <a:pt x="59" y="3853"/>
                  </a:cubicBezTo>
                  <a:cubicBezTo>
                    <a:pt x="59" y="1694"/>
                    <a:pt x="1810" y="1"/>
                    <a:pt x="391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5" name="Google Shape;6415;p16"/>
            <p:cNvSpPr/>
            <p:nvPr/>
          </p:nvSpPr>
          <p:spPr>
            <a:xfrm>
              <a:off x="3322600" y="3854175"/>
              <a:ext cx="192650" cy="192625"/>
            </a:xfrm>
            <a:custGeom>
              <a:avLst/>
              <a:gdLst/>
              <a:ahLst/>
              <a:cxnLst/>
              <a:rect l="l" t="t" r="r" b="b"/>
              <a:pathLst>
                <a:path w="7706" h="7705" extrusionOk="0">
                  <a:moveTo>
                    <a:pt x="7705" y="3852"/>
                  </a:moveTo>
                  <a:cubicBezTo>
                    <a:pt x="7705" y="5954"/>
                    <a:pt x="5954" y="7705"/>
                    <a:pt x="3853" y="7705"/>
                  </a:cubicBezTo>
                  <a:cubicBezTo>
                    <a:pt x="1751" y="7705"/>
                    <a:pt x="0" y="5954"/>
                    <a:pt x="0" y="3852"/>
                  </a:cubicBezTo>
                  <a:cubicBezTo>
                    <a:pt x="0" y="1693"/>
                    <a:pt x="1751" y="0"/>
                    <a:pt x="3911" y="0"/>
                  </a:cubicBezTo>
                  <a:cubicBezTo>
                    <a:pt x="6012" y="0"/>
                    <a:pt x="7705" y="1751"/>
                    <a:pt x="7705" y="38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6" name="Google Shape;6416;p16"/>
            <p:cNvSpPr/>
            <p:nvPr/>
          </p:nvSpPr>
          <p:spPr>
            <a:xfrm>
              <a:off x="2585675" y="3117225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3969" y="1"/>
                  </a:moveTo>
                  <a:cubicBezTo>
                    <a:pt x="6071" y="59"/>
                    <a:pt x="7822" y="1869"/>
                    <a:pt x="7763" y="3970"/>
                  </a:cubicBezTo>
                  <a:cubicBezTo>
                    <a:pt x="7705" y="6071"/>
                    <a:pt x="5954" y="7764"/>
                    <a:pt x="3853" y="7706"/>
                  </a:cubicBezTo>
                  <a:cubicBezTo>
                    <a:pt x="1751" y="7706"/>
                    <a:pt x="0" y="5896"/>
                    <a:pt x="59" y="3795"/>
                  </a:cubicBezTo>
                  <a:cubicBezTo>
                    <a:pt x="117" y="1694"/>
                    <a:pt x="1868" y="1"/>
                    <a:pt x="39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7" name="Google Shape;6417;p16"/>
            <p:cNvSpPr/>
            <p:nvPr/>
          </p:nvSpPr>
          <p:spPr>
            <a:xfrm>
              <a:off x="4795000" y="2133700"/>
              <a:ext cx="192625" cy="194100"/>
            </a:xfrm>
            <a:custGeom>
              <a:avLst/>
              <a:gdLst/>
              <a:ahLst/>
              <a:cxnLst/>
              <a:rect l="l" t="t" r="r" b="b"/>
              <a:pathLst>
                <a:path w="7705" h="7764" extrusionOk="0">
                  <a:moveTo>
                    <a:pt x="3911" y="7764"/>
                  </a:moveTo>
                  <a:cubicBezTo>
                    <a:pt x="1810" y="7764"/>
                    <a:pt x="58" y="6012"/>
                    <a:pt x="0" y="3911"/>
                  </a:cubicBezTo>
                  <a:cubicBezTo>
                    <a:pt x="0" y="1810"/>
                    <a:pt x="1751" y="59"/>
                    <a:pt x="3853" y="59"/>
                  </a:cubicBezTo>
                  <a:cubicBezTo>
                    <a:pt x="5954" y="0"/>
                    <a:pt x="7705" y="1751"/>
                    <a:pt x="7705" y="3911"/>
                  </a:cubicBezTo>
                  <a:cubicBezTo>
                    <a:pt x="7705" y="5954"/>
                    <a:pt x="6012" y="7705"/>
                    <a:pt x="3911" y="776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8" name="Google Shape;6418;p16"/>
            <p:cNvSpPr/>
            <p:nvPr/>
          </p:nvSpPr>
          <p:spPr>
            <a:xfrm>
              <a:off x="4306125" y="164485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7706" y="3911"/>
                  </a:moveTo>
                  <a:cubicBezTo>
                    <a:pt x="7648" y="6012"/>
                    <a:pt x="5896" y="7763"/>
                    <a:pt x="3737" y="7705"/>
                  </a:cubicBezTo>
                  <a:cubicBezTo>
                    <a:pt x="1694" y="7647"/>
                    <a:pt x="1" y="5896"/>
                    <a:pt x="1" y="3794"/>
                  </a:cubicBezTo>
                  <a:cubicBezTo>
                    <a:pt x="1" y="1693"/>
                    <a:pt x="1810" y="0"/>
                    <a:pt x="3912" y="0"/>
                  </a:cubicBezTo>
                  <a:cubicBezTo>
                    <a:pt x="6013" y="59"/>
                    <a:pt x="7706" y="1810"/>
                    <a:pt x="7706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9" name="Google Shape;6419;p16"/>
            <p:cNvSpPr/>
            <p:nvPr/>
          </p:nvSpPr>
          <p:spPr>
            <a:xfrm>
              <a:off x="4546925" y="3606100"/>
              <a:ext cx="195550" cy="194100"/>
            </a:xfrm>
            <a:custGeom>
              <a:avLst/>
              <a:gdLst/>
              <a:ahLst/>
              <a:cxnLst/>
              <a:rect l="l" t="t" r="r" b="b"/>
              <a:pathLst>
                <a:path w="7822" h="7764" extrusionOk="0">
                  <a:moveTo>
                    <a:pt x="3853" y="7763"/>
                  </a:moveTo>
                  <a:cubicBezTo>
                    <a:pt x="1751" y="7705"/>
                    <a:pt x="0" y="5895"/>
                    <a:pt x="58" y="3794"/>
                  </a:cubicBezTo>
                  <a:cubicBezTo>
                    <a:pt x="117" y="1693"/>
                    <a:pt x="1926" y="0"/>
                    <a:pt x="3969" y="58"/>
                  </a:cubicBezTo>
                  <a:cubicBezTo>
                    <a:pt x="6129" y="117"/>
                    <a:pt x="7822" y="1868"/>
                    <a:pt x="7763" y="4028"/>
                  </a:cubicBezTo>
                  <a:cubicBezTo>
                    <a:pt x="7705" y="6071"/>
                    <a:pt x="5954" y="7763"/>
                    <a:pt x="3853" y="77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0" name="Google Shape;6420;p16"/>
            <p:cNvSpPr/>
            <p:nvPr/>
          </p:nvSpPr>
          <p:spPr>
            <a:xfrm>
              <a:off x="2832275" y="1887075"/>
              <a:ext cx="194125" cy="194100"/>
            </a:xfrm>
            <a:custGeom>
              <a:avLst/>
              <a:gdLst/>
              <a:ahLst/>
              <a:cxnLst/>
              <a:rect l="l" t="t" r="r" b="b"/>
              <a:pathLst>
                <a:path w="7765" h="7764" extrusionOk="0">
                  <a:moveTo>
                    <a:pt x="7764" y="3911"/>
                  </a:moveTo>
                  <a:cubicBezTo>
                    <a:pt x="7706" y="6013"/>
                    <a:pt x="5955" y="7764"/>
                    <a:pt x="3912" y="7706"/>
                  </a:cubicBezTo>
                  <a:cubicBezTo>
                    <a:pt x="1752" y="7706"/>
                    <a:pt x="1" y="5954"/>
                    <a:pt x="59" y="3795"/>
                  </a:cubicBezTo>
                  <a:cubicBezTo>
                    <a:pt x="118" y="1693"/>
                    <a:pt x="1869" y="1"/>
                    <a:pt x="3970" y="59"/>
                  </a:cubicBezTo>
                  <a:cubicBezTo>
                    <a:pt x="6071" y="59"/>
                    <a:pt x="7764" y="1810"/>
                    <a:pt x="7764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1" name="Google Shape;6421;p16"/>
            <p:cNvSpPr/>
            <p:nvPr/>
          </p:nvSpPr>
          <p:spPr>
            <a:xfrm>
              <a:off x="4796450" y="3362400"/>
              <a:ext cx="191175" cy="189725"/>
            </a:xfrm>
            <a:custGeom>
              <a:avLst/>
              <a:gdLst/>
              <a:ahLst/>
              <a:cxnLst/>
              <a:rect l="l" t="t" r="r" b="b"/>
              <a:pathLst>
                <a:path w="7647" h="7589" extrusionOk="0">
                  <a:moveTo>
                    <a:pt x="3795" y="0"/>
                  </a:moveTo>
                  <a:cubicBezTo>
                    <a:pt x="5896" y="0"/>
                    <a:pt x="7647" y="1751"/>
                    <a:pt x="7589" y="3794"/>
                  </a:cubicBezTo>
                  <a:cubicBezTo>
                    <a:pt x="7589" y="5896"/>
                    <a:pt x="5896" y="7588"/>
                    <a:pt x="3795" y="7588"/>
                  </a:cubicBezTo>
                  <a:cubicBezTo>
                    <a:pt x="1693" y="7588"/>
                    <a:pt x="0" y="5837"/>
                    <a:pt x="0" y="3736"/>
                  </a:cubicBezTo>
                  <a:cubicBezTo>
                    <a:pt x="0" y="1693"/>
                    <a:pt x="1752" y="0"/>
                    <a:pt x="379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2" name="Google Shape;6422;p16"/>
            <p:cNvSpPr/>
            <p:nvPr/>
          </p:nvSpPr>
          <p:spPr>
            <a:xfrm>
              <a:off x="3081825" y="1646300"/>
              <a:ext cx="189725" cy="191200"/>
            </a:xfrm>
            <a:custGeom>
              <a:avLst/>
              <a:gdLst/>
              <a:ahLst/>
              <a:cxnLst/>
              <a:rect l="l" t="t" r="r" b="b"/>
              <a:pathLst>
                <a:path w="7589" h="7648" extrusionOk="0">
                  <a:moveTo>
                    <a:pt x="3794" y="1"/>
                  </a:moveTo>
                  <a:cubicBezTo>
                    <a:pt x="5837" y="1"/>
                    <a:pt x="7588" y="1752"/>
                    <a:pt x="7588" y="3853"/>
                  </a:cubicBezTo>
                  <a:cubicBezTo>
                    <a:pt x="7588" y="5896"/>
                    <a:pt x="5896" y="7589"/>
                    <a:pt x="3794" y="7589"/>
                  </a:cubicBezTo>
                  <a:cubicBezTo>
                    <a:pt x="1751" y="7647"/>
                    <a:pt x="0" y="5896"/>
                    <a:pt x="0" y="3795"/>
                  </a:cubicBezTo>
                  <a:cubicBezTo>
                    <a:pt x="0" y="1693"/>
                    <a:pt x="1693" y="1"/>
                    <a:pt x="3794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3" name="Google Shape;6423;p16"/>
            <p:cNvSpPr/>
            <p:nvPr/>
          </p:nvSpPr>
          <p:spPr>
            <a:xfrm>
              <a:off x="2835200" y="3609000"/>
              <a:ext cx="189725" cy="189725"/>
            </a:xfrm>
            <a:custGeom>
              <a:avLst/>
              <a:gdLst/>
              <a:ahLst/>
              <a:cxnLst/>
              <a:rect l="l" t="t" r="r" b="b"/>
              <a:pathLst>
                <a:path w="7589" h="7589" extrusionOk="0">
                  <a:moveTo>
                    <a:pt x="3795" y="1"/>
                  </a:moveTo>
                  <a:cubicBezTo>
                    <a:pt x="5896" y="59"/>
                    <a:pt x="7589" y="1752"/>
                    <a:pt x="7530" y="3795"/>
                  </a:cubicBezTo>
                  <a:cubicBezTo>
                    <a:pt x="7530" y="5896"/>
                    <a:pt x="5838" y="7589"/>
                    <a:pt x="3736" y="7531"/>
                  </a:cubicBezTo>
                  <a:cubicBezTo>
                    <a:pt x="1635" y="7531"/>
                    <a:pt x="1" y="5838"/>
                    <a:pt x="1" y="3737"/>
                  </a:cubicBezTo>
                  <a:cubicBezTo>
                    <a:pt x="59" y="1635"/>
                    <a:pt x="1752" y="1"/>
                    <a:pt x="379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4" name="Google Shape;6424;p16"/>
            <p:cNvSpPr/>
            <p:nvPr/>
          </p:nvSpPr>
          <p:spPr>
            <a:xfrm>
              <a:off x="4309050" y="3855625"/>
              <a:ext cx="186825" cy="188275"/>
            </a:xfrm>
            <a:custGeom>
              <a:avLst/>
              <a:gdLst/>
              <a:ahLst/>
              <a:cxnLst/>
              <a:rect l="l" t="t" r="r" b="b"/>
              <a:pathLst>
                <a:path w="7473" h="7531" extrusionOk="0">
                  <a:moveTo>
                    <a:pt x="3736" y="7530"/>
                  </a:moveTo>
                  <a:cubicBezTo>
                    <a:pt x="1635" y="7530"/>
                    <a:pt x="1" y="5896"/>
                    <a:pt x="1" y="3794"/>
                  </a:cubicBezTo>
                  <a:cubicBezTo>
                    <a:pt x="1" y="1693"/>
                    <a:pt x="1635" y="0"/>
                    <a:pt x="3736" y="59"/>
                  </a:cubicBezTo>
                  <a:cubicBezTo>
                    <a:pt x="5838" y="59"/>
                    <a:pt x="7472" y="1693"/>
                    <a:pt x="7472" y="3736"/>
                  </a:cubicBezTo>
                  <a:cubicBezTo>
                    <a:pt x="7472" y="5837"/>
                    <a:pt x="5838" y="7530"/>
                    <a:pt x="3736" y="75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5" name="Google Shape;6425;p16"/>
            <p:cNvSpPr/>
            <p:nvPr/>
          </p:nvSpPr>
          <p:spPr>
            <a:xfrm>
              <a:off x="2590050" y="213660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3736" y="7531"/>
                  </a:moveTo>
                  <a:cubicBezTo>
                    <a:pt x="1635" y="7531"/>
                    <a:pt x="0" y="5896"/>
                    <a:pt x="0" y="3737"/>
                  </a:cubicBezTo>
                  <a:cubicBezTo>
                    <a:pt x="0" y="1694"/>
                    <a:pt x="1635" y="59"/>
                    <a:pt x="3678" y="59"/>
                  </a:cubicBezTo>
                  <a:cubicBezTo>
                    <a:pt x="5837" y="1"/>
                    <a:pt x="7472" y="1694"/>
                    <a:pt x="7472" y="3795"/>
                  </a:cubicBezTo>
                  <a:cubicBezTo>
                    <a:pt x="7472" y="5896"/>
                    <a:pt x="5837" y="7531"/>
                    <a:pt x="3736" y="753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6" name="Google Shape;6426;p16"/>
            <p:cNvSpPr/>
            <p:nvPr/>
          </p:nvSpPr>
          <p:spPr>
            <a:xfrm>
              <a:off x="2590050" y="3363850"/>
              <a:ext cx="186800" cy="186800"/>
            </a:xfrm>
            <a:custGeom>
              <a:avLst/>
              <a:gdLst/>
              <a:ahLst/>
              <a:cxnLst/>
              <a:rect l="l" t="t" r="r" b="b"/>
              <a:pathLst>
                <a:path w="7472" h="7472" extrusionOk="0">
                  <a:moveTo>
                    <a:pt x="3736" y="1"/>
                  </a:moveTo>
                  <a:cubicBezTo>
                    <a:pt x="5837" y="59"/>
                    <a:pt x="7472" y="1693"/>
                    <a:pt x="7413" y="3795"/>
                  </a:cubicBezTo>
                  <a:cubicBezTo>
                    <a:pt x="7413" y="5838"/>
                    <a:pt x="5721" y="7472"/>
                    <a:pt x="3678" y="7414"/>
                  </a:cubicBezTo>
                  <a:cubicBezTo>
                    <a:pt x="1635" y="7414"/>
                    <a:pt x="0" y="5721"/>
                    <a:pt x="0" y="3678"/>
                  </a:cubicBezTo>
                  <a:cubicBezTo>
                    <a:pt x="0" y="1635"/>
                    <a:pt x="1693" y="1"/>
                    <a:pt x="37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7" name="Google Shape;6427;p16"/>
            <p:cNvSpPr/>
            <p:nvPr/>
          </p:nvSpPr>
          <p:spPr>
            <a:xfrm>
              <a:off x="3083275" y="3857075"/>
              <a:ext cx="186800" cy="185350"/>
            </a:xfrm>
            <a:custGeom>
              <a:avLst/>
              <a:gdLst/>
              <a:ahLst/>
              <a:cxnLst/>
              <a:rect l="l" t="t" r="r" b="b"/>
              <a:pathLst>
                <a:path w="7472" h="7414" extrusionOk="0">
                  <a:moveTo>
                    <a:pt x="7414" y="3678"/>
                  </a:moveTo>
                  <a:cubicBezTo>
                    <a:pt x="7472" y="5779"/>
                    <a:pt x="5779" y="7414"/>
                    <a:pt x="3736" y="7414"/>
                  </a:cubicBezTo>
                  <a:cubicBezTo>
                    <a:pt x="1693" y="7414"/>
                    <a:pt x="1" y="5779"/>
                    <a:pt x="59" y="3736"/>
                  </a:cubicBezTo>
                  <a:cubicBezTo>
                    <a:pt x="59" y="1694"/>
                    <a:pt x="1693" y="59"/>
                    <a:pt x="3678" y="1"/>
                  </a:cubicBezTo>
                  <a:cubicBezTo>
                    <a:pt x="5779" y="1"/>
                    <a:pt x="7414" y="1635"/>
                    <a:pt x="7472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8" name="Google Shape;6428;p16"/>
            <p:cNvSpPr/>
            <p:nvPr/>
          </p:nvSpPr>
          <p:spPr>
            <a:xfrm>
              <a:off x="5045975" y="2628375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737" y="7414"/>
                  </a:moveTo>
                  <a:cubicBezTo>
                    <a:pt x="1635" y="7414"/>
                    <a:pt x="1" y="5721"/>
                    <a:pt x="1" y="3678"/>
                  </a:cubicBezTo>
                  <a:cubicBezTo>
                    <a:pt x="1" y="1635"/>
                    <a:pt x="1635" y="1"/>
                    <a:pt x="3737" y="1"/>
                  </a:cubicBez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79" y="7414"/>
                    <a:pt x="3737" y="74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9" name="Google Shape;6429;p16"/>
            <p:cNvSpPr/>
            <p:nvPr/>
          </p:nvSpPr>
          <p:spPr>
            <a:xfrm>
              <a:off x="3818750" y="1401150"/>
              <a:ext cx="188275" cy="186800"/>
            </a:xfrm>
            <a:custGeom>
              <a:avLst/>
              <a:gdLst/>
              <a:ahLst/>
              <a:cxnLst/>
              <a:rect l="l" t="t" r="r" b="b"/>
              <a:pathLst>
                <a:path w="7531" h="7472" extrusionOk="0">
                  <a:moveTo>
                    <a:pt x="59" y="3678"/>
                  </a:moveTo>
                  <a:cubicBezTo>
                    <a:pt x="59" y="1635"/>
                    <a:pt x="1751" y="0"/>
                    <a:pt x="3853" y="59"/>
                  </a:cubicBezTo>
                  <a:cubicBezTo>
                    <a:pt x="5896" y="59"/>
                    <a:pt x="7530" y="1810"/>
                    <a:pt x="7472" y="3853"/>
                  </a:cubicBezTo>
                  <a:cubicBezTo>
                    <a:pt x="7413" y="5837"/>
                    <a:pt x="5721" y="7472"/>
                    <a:pt x="3736" y="7472"/>
                  </a:cubicBezTo>
                  <a:cubicBezTo>
                    <a:pt x="1693" y="7413"/>
                    <a:pt x="0" y="5721"/>
                    <a:pt x="59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0" name="Google Shape;6430;p16"/>
            <p:cNvSpPr/>
            <p:nvPr/>
          </p:nvSpPr>
          <p:spPr>
            <a:xfrm>
              <a:off x="5045975" y="2875000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678" y="0"/>
                  </a:moveTo>
                  <a:cubicBezTo>
                    <a:pt x="5721" y="0"/>
                    <a:pt x="7414" y="1693"/>
                    <a:pt x="7414" y="3736"/>
                  </a:cubicBezTo>
                  <a:cubicBezTo>
                    <a:pt x="7355" y="5721"/>
                    <a:pt x="5721" y="7413"/>
                    <a:pt x="3678" y="7413"/>
                  </a:cubicBezTo>
                  <a:cubicBezTo>
                    <a:pt x="1635" y="7413"/>
                    <a:pt x="1" y="5721"/>
                    <a:pt x="1" y="3678"/>
                  </a:cubicBezTo>
                  <a:cubicBezTo>
                    <a:pt x="1" y="1635"/>
                    <a:pt x="1694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1" name="Google Shape;6431;p16"/>
            <p:cNvSpPr/>
            <p:nvPr/>
          </p:nvSpPr>
          <p:spPr>
            <a:xfrm>
              <a:off x="3573575" y="1402600"/>
              <a:ext cx="185375" cy="185350"/>
            </a:xfrm>
            <a:custGeom>
              <a:avLst/>
              <a:gdLst/>
              <a:ahLst/>
              <a:cxnLst/>
              <a:rect l="l" t="t" r="r" b="b"/>
              <a:pathLst>
                <a:path w="7415" h="7414" extrusionOk="0">
                  <a:moveTo>
                    <a:pt x="3678" y="1"/>
                  </a:move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21" y="7414"/>
                    <a:pt x="3678" y="7355"/>
                  </a:cubicBezTo>
                  <a:cubicBezTo>
                    <a:pt x="1635" y="7355"/>
                    <a:pt x="1" y="5663"/>
                    <a:pt x="1" y="3678"/>
                  </a:cubicBezTo>
                  <a:cubicBezTo>
                    <a:pt x="1" y="1635"/>
                    <a:pt x="1694" y="1"/>
                    <a:pt x="36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2" name="Google Shape;6432;p16"/>
            <p:cNvSpPr/>
            <p:nvPr/>
          </p:nvSpPr>
          <p:spPr>
            <a:xfrm>
              <a:off x="4799375" y="1895825"/>
              <a:ext cx="183875" cy="183900"/>
            </a:xfrm>
            <a:custGeom>
              <a:avLst/>
              <a:gdLst/>
              <a:ahLst/>
              <a:cxnLst/>
              <a:rect l="l" t="t" r="r" b="b"/>
              <a:pathLst>
                <a:path w="7355" h="7356" extrusionOk="0">
                  <a:moveTo>
                    <a:pt x="3678" y="7356"/>
                  </a:moveTo>
                  <a:cubicBezTo>
                    <a:pt x="1693" y="7356"/>
                    <a:pt x="0" y="5663"/>
                    <a:pt x="0" y="3678"/>
                  </a:cubicBezTo>
                  <a:cubicBezTo>
                    <a:pt x="59" y="1635"/>
                    <a:pt x="1751" y="1"/>
                    <a:pt x="3736" y="1"/>
                  </a:cubicBezTo>
                  <a:cubicBezTo>
                    <a:pt x="5720" y="59"/>
                    <a:pt x="7355" y="1694"/>
                    <a:pt x="7355" y="3678"/>
                  </a:cubicBezTo>
                  <a:cubicBezTo>
                    <a:pt x="7355" y="5663"/>
                    <a:pt x="5662" y="7356"/>
                    <a:pt x="3678" y="735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3" name="Google Shape;6433;p16"/>
            <p:cNvSpPr/>
            <p:nvPr/>
          </p:nvSpPr>
          <p:spPr>
            <a:xfrm>
              <a:off x="5045975" y="238615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355" y="3678"/>
                  </a:moveTo>
                  <a:cubicBezTo>
                    <a:pt x="7355" y="5662"/>
                    <a:pt x="5721" y="7355"/>
                    <a:pt x="3678" y="7355"/>
                  </a:cubicBezTo>
                  <a:cubicBezTo>
                    <a:pt x="1694" y="7355"/>
                    <a:pt x="1" y="5662"/>
                    <a:pt x="1" y="3619"/>
                  </a:cubicBezTo>
                  <a:cubicBezTo>
                    <a:pt x="59" y="1693"/>
                    <a:pt x="1694" y="0"/>
                    <a:pt x="3678" y="0"/>
                  </a:cubicBezTo>
                  <a:cubicBezTo>
                    <a:pt x="5663" y="0"/>
                    <a:pt x="7355" y="1635"/>
                    <a:pt x="7355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4" name="Google Shape;6434;p16"/>
            <p:cNvSpPr/>
            <p:nvPr/>
          </p:nvSpPr>
          <p:spPr>
            <a:xfrm>
              <a:off x="4557125" y="1649225"/>
              <a:ext cx="183900" cy="185350"/>
            </a:xfrm>
            <a:custGeom>
              <a:avLst/>
              <a:gdLst/>
              <a:ahLst/>
              <a:cxnLst/>
              <a:rect l="l" t="t" r="r" b="b"/>
              <a:pathLst>
                <a:path w="7356" h="7414" extrusionOk="0">
                  <a:moveTo>
                    <a:pt x="3678" y="0"/>
                  </a:moveTo>
                  <a:cubicBezTo>
                    <a:pt x="5663" y="0"/>
                    <a:pt x="7355" y="1693"/>
                    <a:pt x="7355" y="3736"/>
                  </a:cubicBezTo>
                  <a:cubicBezTo>
                    <a:pt x="7355" y="5721"/>
                    <a:pt x="5663" y="7413"/>
                    <a:pt x="3620" y="7355"/>
                  </a:cubicBezTo>
                  <a:cubicBezTo>
                    <a:pt x="1635" y="7355"/>
                    <a:pt x="1" y="5721"/>
                    <a:pt x="1" y="3736"/>
                  </a:cubicBezTo>
                  <a:cubicBezTo>
                    <a:pt x="1" y="1693"/>
                    <a:pt x="1635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5" name="Google Shape;6435;p16"/>
            <p:cNvSpPr/>
            <p:nvPr/>
          </p:nvSpPr>
          <p:spPr>
            <a:xfrm>
              <a:off x="4062450" y="140115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7355" y="3853"/>
                  </a:moveTo>
                  <a:cubicBezTo>
                    <a:pt x="7296" y="5896"/>
                    <a:pt x="5545" y="7530"/>
                    <a:pt x="3561" y="7413"/>
                  </a:cubicBezTo>
                  <a:cubicBezTo>
                    <a:pt x="1576" y="7297"/>
                    <a:pt x="0" y="5604"/>
                    <a:pt x="58" y="3619"/>
                  </a:cubicBezTo>
                  <a:cubicBezTo>
                    <a:pt x="175" y="1576"/>
                    <a:pt x="1926" y="0"/>
                    <a:pt x="3853" y="117"/>
                  </a:cubicBezTo>
                  <a:cubicBezTo>
                    <a:pt x="5896" y="234"/>
                    <a:pt x="7472" y="1926"/>
                    <a:pt x="7355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6" name="Google Shape;6436;p16"/>
            <p:cNvSpPr/>
            <p:nvPr/>
          </p:nvSpPr>
          <p:spPr>
            <a:xfrm>
              <a:off x="3326975" y="140260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297" y="3795"/>
                  </a:moveTo>
                  <a:cubicBezTo>
                    <a:pt x="7238" y="5838"/>
                    <a:pt x="5604" y="7355"/>
                    <a:pt x="3619" y="7297"/>
                  </a:cubicBezTo>
                  <a:cubicBezTo>
                    <a:pt x="1576" y="7239"/>
                    <a:pt x="0" y="5604"/>
                    <a:pt x="59" y="3620"/>
                  </a:cubicBezTo>
                  <a:cubicBezTo>
                    <a:pt x="117" y="1577"/>
                    <a:pt x="1810" y="1"/>
                    <a:pt x="3794" y="59"/>
                  </a:cubicBezTo>
                  <a:cubicBezTo>
                    <a:pt x="5837" y="117"/>
                    <a:pt x="7355" y="1810"/>
                    <a:pt x="7297" y="37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7" name="Google Shape;6437;p16"/>
            <p:cNvSpPr/>
            <p:nvPr/>
          </p:nvSpPr>
          <p:spPr>
            <a:xfrm>
              <a:off x="5047450" y="3123075"/>
              <a:ext cx="182425" cy="182425"/>
            </a:xfrm>
            <a:custGeom>
              <a:avLst/>
              <a:gdLst/>
              <a:ahLst/>
              <a:cxnLst/>
              <a:rect l="l" t="t" r="r" b="b"/>
              <a:pathLst>
                <a:path w="7297" h="7297" extrusionOk="0">
                  <a:moveTo>
                    <a:pt x="7296" y="3619"/>
                  </a:moveTo>
                  <a:cubicBezTo>
                    <a:pt x="7296" y="5604"/>
                    <a:pt x="5662" y="7238"/>
                    <a:pt x="3678" y="7297"/>
                  </a:cubicBezTo>
                  <a:cubicBezTo>
                    <a:pt x="1635" y="7297"/>
                    <a:pt x="0" y="5662"/>
                    <a:pt x="0" y="3678"/>
                  </a:cubicBezTo>
                  <a:cubicBezTo>
                    <a:pt x="0" y="1635"/>
                    <a:pt x="1635" y="0"/>
                    <a:pt x="3619" y="0"/>
                  </a:cubicBezTo>
                  <a:cubicBezTo>
                    <a:pt x="5604" y="0"/>
                    <a:pt x="7238" y="1635"/>
                    <a:pt x="7296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8" name="Google Shape;6438;p16"/>
            <p:cNvSpPr/>
            <p:nvPr/>
          </p:nvSpPr>
          <p:spPr>
            <a:xfrm>
              <a:off x="3821650" y="4102250"/>
              <a:ext cx="180975" cy="180950"/>
            </a:xfrm>
            <a:custGeom>
              <a:avLst/>
              <a:gdLst/>
              <a:ahLst/>
              <a:cxnLst/>
              <a:rect l="l" t="t" r="r" b="b"/>
              <a:pathLst>
                <a:path w="7239" h="7238" extrusionOk="0">
                  <a:moveTo>
                    <a:pt x="7239" y="3619"/>
                  </a:moveTo>
                  <a:cubicBezTo>
                    <a:pt x="7239" y="5662"/>
                    <a:pt x="5663" y="7238"/>
                    <a:pt x="3620" y="7238"/>
                  </a:cubicBezTo>
                  <a:cubicBezTo>
                    <a:pt x="1577" y="7238"/>
                    <a:pt x="1" y="5604"/>
                    <a:pt x="59" y="3619"/>
                  </a:cubicBezTo>
                  <a:cubicBezTo>
                    <a:pt x="59" y="1634"/>
                    <a:pt x="1635" y="58"/>
                    <a:pt x="3620" y="58"/>
                  </a:cubicBezTo>
                  <a:cubicBezTo>
                    <a:pt x="5605" y="0"/>
                    <a:pt x="7239" y="1634"/>
                    <a:pt x="723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9" name="Google Shape;6439;p16"/>
            <p:cNvSpPr/>
            <p:nvPr/>
          </p:nvSpPr>
          <p:spPr>
            <a:xfrm>
              <a:off x="3576500" y="4103700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546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20" y="0"/>
                  </a:cubicBezTo>
                  <a:cubicBezTo>
                    <a:pt x="5604" y="0"/>
                    <a:pt x="7180" y="1518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0" name="Google Shape;6440;p16"/>
            <p:cNvSpPr/>
            <p:nvPr/>
          </p:nvSpPr>
          <p:spPr>
            <a:xfrm>
              <a:off x="2350725" y="2629850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3561" y="59"/>
                  </a:moveTo>
                  <a:cubicBezTo>
                    <a:pt x="5604" y="0"/>
                    <a:pt x="7180" y="1635"/>
                    <a:pt x="7180" y="3619"/>
                  </a:cubicBezTo>
                  <a:cubicBezTo>
                    <a:pt x="7180" y="5604"/>
                    <a:pt x="5604" y="7180"/>
                    <a:pt x="3619" y="7238"/>
                  </a:cubicBezTo>
                  <a:cubicBezTo>
                    <a:pt x="1577" y="7238"/>
                    <a:pt x="1" y="5662"/>
                    <a:pt x="1" y="3619"/>
                  </a:cubicBezTo>
                  <a:cubicBezTo>
                    <a:pt x="1" y="1635"/>
                    <a:pt x="1577" y="59"/>
                    <a:pt x="35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1" name="Google Shape;6441;p16"/>
            <p:cNvSpPr/>
            <p:nvPr/>
          </p:nvSpPr>
          <p:spPr>
            <a:xfrm>
              <a:off x="4802275" y="3613375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7180" y="3562"/>
                  </a:moveTo>
                  <a:cubicBezTo>
                    <a:pt x="7180" y="5604"/>
                    <a:pt x="5604" y="7239"/>
                    <a:pt x="3562" y="7180"/>
                  </a:cubicBezTo>
                  <a:cubicBezTo>
                    <a:pt x="1577" y="7180"/>
                    <a:pt x="1" y="5604"/>
                    <a:pt x="1" y="3620"/>
                  </a:cubicBezTo>
                  <a:cubicBezTo>
                    <a:pt x="1" y="1577"/>
                    <a:pt x="1577" y="1"/>
                    <a:pt x="3620" y="1"/>
                  </a:cubicBezTo>
                  <a:cubicBezTo>
                    <a:pt x="5604" y="1"/>
                    <a:pt x="7180" y="1577"/>
                    <a:pt x="7180" y="35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2" name="Google Shape;6442;p16"/>
            <p:cNvSpPr/>
            <p:nvPr/>
          </p:nvSpPr>
          <p:spPr>
            <a:xfrm>
              <a:off x="2839575" y="1652125"/>
              <a:ext cx="179525" cy="179525"/>
            </a:xfrm>
            <a:custGeom>
              <a:avLst/>
              <a:gdLst/>
              <a:ahLst/>
              <a:cxnLst/>
              <a:rect l="l" t="t" r="r" b="b"/>
              <a:pathLst>
                <a:path w="7181" h="7181" extrusionOk="0">
                  <a:moveTo>
                    <a:pt x="7180" y="3620"/>
                  </a:moveTo>
                  <a:cubicBezTo>
                    <a:pt x="7180" y="5605"/>
                    <a:pt x="5604" y="7181"/>
                    <a:pt x="3561" y="7181"/>
                  </a:cubicBezTo>
                  <a:cubicBezTo>
                    <a:pt x="1577" y="7122"/>
                    <a:pt x="1" y="5546"/>
                    <a:pt x="59" y="3562"/>
                  </a:cubicBezTo>
                  <a:cubicBezTo>
                    <a:pt x="59" y="1519"/>
                    <a:pt x="1635" y="1"/>
                    <a:pt x="3678" y="1"/>
                  </a:cubicBezTo>
                  <a:cubicBezTo>
                    <a:pt x="5663" y="1"/>
                    <a:pt x="7180" y="1577"/>
                    <a:pt x="7180" y="36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3" name="Google Shape;6443;p16"/>
            <p:cNvSpPr/>
            <p:nvPr/>
          </p:nvSpPr>
          <p:spPr>
            <a:xfrm>
              <a:off x="2594425" y="1894375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03" y="7180"/>
                  </a:moveTo>
                  <a:cubicBezTo>
                    <a:pt x="1518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59"/>
                  </a:cubicBezTo>
                  <a:cubicBezTo>
                    <a:pt x="5546" y="59"/>
                    <a:pt x="7122" y="1635"/>
                    <a:pt x="7122" y="3619"/>
                  </a:cubicBezTo>
                  <a:cubicBezTo>
                    <a:pt x="7122" y="5604"/>
                    <a:pt x="5487" y="7180"/>
                    <a:pt x="3503" y="71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4" name="Google Shape;6444;p16"/>
            <p:cNvSpPr/>
            <p:nvPr/>
          </p:nvSpPr>
          <p:spPr>
            <a:xfrm>
              <a:off x="2350725" y="2877925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604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19" y="0"/>
                  </a:cubicBezTo>
                  <a:cubicBezTo>
                    <a:pt x="5604" y="0"/>
                    <a:pt x="7122" y="1576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5" name="Google Shape;6445;p16"/>
            <p:cNvSpPr/>
            <p:nvPr/>
          </p:nvSpPr>
          <p:spPr>
            <a:xfrm>
              <a:off x="4555675" y="3860000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61" y="59"/>
                  </a:moveTo>
                  <a:cubicBezTo>
                    <a:pt x="5546" y="59"/>
                    <a:pt x="7122" y="1577"/>
                    <a:pt x="7122" y="3619"/>
                  </a:cubicBezTo>
                  <a:cubicBezTo>
                    <a:pt x="7122" y="5604"/>
                    <a:pt x="5546" y="7180"/>
                    <a:pt x="3503" y="7180"/>
                  </a:cubicBezTo>
                  <a:cubicBezTo>
                    <a:pt x="1518" y="7180"/>
                    <a:pt x="0" y="5604"/>
                    <a:pt x="0" y="3561"/>
                  </a:cubicBezTo>
                  <a:cubicBezTo>
                    <a:pt x="0" y="1577"/>
                    <a:pt x="1576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6" name="Google Shape;6446;p16"/>
            <p:cNvSpPr/>
            <p:nvPr/>
          </p:nvSpPr>
          <p:spPr>
            <a:xfrm>
              <a:off x="2352175" y="2389075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61" y="7121"/>
                  </a:moveTo>
                  <a:cubicBezTo>
                    <a:pt x="1577" y="7121"/>
                    <a:pt x="1" y="5545"/>
                    <a:pt x="1" y="3561"/>
                  </a:cubicBezTo>
                  <a:cubicBezTo>
                    <a:pt x="1" y="1576"/>
                    <a:pt x="1577" y="0"/>
                    <a:pt x="3561" y="0"/>
                  </a:cubicBezTo>
                  <a:cubicBezTo>
                    <a:pt x="5488" y="0"/>
                    <a:pt x="7064" y="1576"/>
                    <a:pt x="7064" y="3502"/>
                  </a:cubicBezTo>
                  <a:cubicBezTo>
                    <a:pt x="7064" y="5487"/>
                    <a:pt x="5546" y="7121"/>
                    <a:pt x="3561" y="71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7" name="Google Shape;6447;p16"/>
            <p:cNvSpPr/>
            <p:nvPr/>
          </p:nvSpPr>
          <p:spPr>
            <a:xfrm>
              <a:off x="4066825" y="410370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3561" y="0"/>
                  </a:moveTo>
                  <a:cubicBezTo>
                    <a:pt x="5545" y="0"/>
                    <a:pt x="7121" y="1576"/>
                    <a:pt x="7121" y="3561"/>
                  </a:cubicBezTo>
                  <a:cubicBezTo>
                    <a:pt x="7121" y="5546"/>
                    <a:pt x="5545" y="7122"/>
                    <a:pt x="3561" y="7122"/>
                  </a:cubicBezTo>
                  <a:cubicBezTo>
                    <a:pt x="1576" y="7122"/>
                    <a:pt x="0" y="5546"/>
                    <a:pt x="0" y="3619"/>
                  </a:cubicBezTo>
                  <a:cubicBezTo>
                    <a:pt x="0" y="1635"/>
                    <a:pt x="1576" y="0"/>
                    <a:pt x="356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8" name="Google Shape;6448;p16"/>
            <p:cNvSpPr/>
            <p:nvPr/>
          </p:nvSpPr>
          <p:spPr>
            <a:xfrm>
              <a:off x="5050350" y="214245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0"/>
                  </a:moveTo>
                  <a:cubicBezTo>
                    <a:pt x="5488" y="0"/>
                    <a:pt x="7064" y="1576"/>
                    <a:pt x="7064" y="3503"/>
                  </a:cubicBezTo>
                  <a:cubicBezTo>
                    <a:pt x="7064" y="5487"/>
                    <a:pt x="5488" y="7122"/>
                    <a:pt x="3503" y="7063"/>
                  </a:cubicBezTo>
                  <a:cubicBezTo>
                    <a:pt x="1519" y="7063"/>
                    <a:pt x="1" y="5487"/>
                    <a:pt x="1" y="3503"/>
                  </a:cubicBezTo>
                  <a:cubicBezTo>
                    <a:pt x="1" y="1576"/>
                    <a:pt x="1577" y="0"/>
                    <a:pt x="35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9" name="Google Shape;6449;p16"/>
            <p:cNvSpPr/>
            <p:nvPr/>
          </p:nvSpPr>
          <p:spPr>
            <a:xfrm>
              <a:off x="3331350" y="410370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7122"/>
                  </a:moveTo>
                  <a:cubicBezTo>
                    <a:pt x="1576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0"/>
                  </a:cubicBezTo>
                  <a:cubicBezTo>
                    <a:pt x="5487" y="59"/>
                    <a:pt x="7063" y="1635"/>
                    <a:pt x="7063" y="3619"/>
                  </a:cubicBezTo>
                  <a:cubicBezTo>
                    <a:pt x="7063" y="5546"/>
                    <a:pt x="5487" y="7122"/>
                    <a:pt x="3503" y="71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0" name="Google Shape;6450;p16"/>
            <p:cNvSpPr/>
            <p:nvPr/>
          </p:nvSpPr>
          <p:spPr>
            <a:xfrm>
              <a:off x="4313425" y="1406975"/>
              <a:ext cx="178075" cy="176600"/>
            </a:xfrm>
            <a:custGeom>
              <a:avLst/>
              <a:gdLst/>
              <a:ahLst/>
              <a:cxnLst/>
              <a:rect l="l" t="t" r="r" b="b"/>
              <a:pathLst>
                <a:path w="7123" h="7064" extrusionOk="0">
                  <a:moveTo>
                    <a:pt x="1" y="3503"/>
                  </a:moveTo>
                  <a:cubicBezTo>
                    <a:pt x="1" y="1577"/>
                    <a:pt x="1577" y="1"/>
                    <a:pt x="3561" y="1"/>
                  </a:cubicBezTo>
                  <a:cubicBezTo>
                    <a:pt x="5546" y="1"/>
                    <a:pt x="7122" y="1577"/>
                    <a:pt x="7122" y="3561"/>
                  </a:cubicBezTo>
                  <a:cubicBezTo>
                    <a:pt x="7064" y="5488"/>
                    <a:pt x="5488" y="7064"/>
                    <a:pt x="3503" y="7064"/>
                  </a:cubicBezTo>
                  <a:cubicBezTo>
                    <a:pt x="1577" y="7064"/>
                    <a:pt x="1" y="5429"/>
                    <a:pt x="1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1" name="Google Shape;6451;p16"/>
            <p:cNvSpPr/>
            <p:nvPr/>
          </p:nvSpPr>
          <p:spPr>
            <a:xfrm>
              <a:off x="2352175" y="3126000"/>
              <a:ext cx="176600" cy="176575"/>
            </a:xfrm>
            <a:custGeom>
              <a:avLst/>
              <a:gdLst/>
              <a:ahLst/>
              <a:cxnLst/>
              <a:rect l="l" t="t" r="r" b="b"/>
              <a:pathLst>
                <a:path w="7064" h="7063" extrusionOk="0">
                  <a:moveTo>
                    <a:pt x="3561" y="7063"/>
                  </a:moveTo>
                  <a:cubicBezTo>
                    <a:pt x="1635" y="7063"/>
                    <a:pt x="1" y="5487"/>
                    <a:pt x="1" y="3561"/>
                  </a:cubicBezTo>
                  <a:cubicBezTo>
                    <a:pt x="1" y="1635"/>
                    <a:pt x="1577" y="0"/>
                    <a:pt x="3503" y="0"/>
                  </a:cubicBezTo>
                  <a:cubicBezTo>
                    <a:pt x="5429" y="0"/>
                    <a:pt x="7064" y="1576"/>
                    <a:pt x="7064" y="3502"/>
                  </a:cubicBezTo>
                  <a:cubicBezTo>
                    <a:pt x="7064" y="5429"/>
                    <a:pt x="5488" y="7063"/>
                    <a:pt x="3561" y="70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2" name="Google Shape;6452;p16"/>
            <p:cNvSpPr/>
            <p:nvPr/>
          </p:nvSpPr>
          <p:spPr>
            <a:xfrm>
              <a:off x="2841050" y="3861450"/>
              <a:ext cx="178050" cy="178075"/>
            </a:xfrm>
            <a:custGeom>
              <a:avLst/>
              <a:gdLst/>
              <a:ahLst/>
              <a:cxnLst/>
              <a:rect l="l" t="t" r="r" b="b"/>
              <a:pathLst>
                <a:path w="7122" h="7123" extrusionOk="0">
                  <a:moveTo>
                    <a:pt x="3502" y="1"/>
                  </a:moveTo>
                  <a:cubicBezTo>
                    <a:pt x="5428" y="1"/>
                    <a:pt x="7063" y="1577"/>
                    <a:pt x="7063" y="3503"/>
                  </a:cubicBezTo>
                  <a:cubicBezTo>
                    <a:pt x="7121" y="5429"/>
                    <a:pt x="5545" y="7064"/>
                    <a:pt x="3561" y="7064"/>
                  </a:cubicBezTo>
                  <a:cubicBezTo>
                    <a:pt x="1634" y="7122"/>
                    <a:pt x="58" y="5546"/>
                    <a:pt x="0" y="3561"/>
                  </a:cubicBezTo>
                  <a:cubicBezTo>
                    <a:pt x="0" y="1635"/>
                    <a:pt x="1576" y="59"/>
                    <a:pt x="35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3" name="Google Shape;6453;p16"/>
            <p:cNvSpPr/>
            <p:nvPr/>
          </p:nvSpPr>
          <p:spPr>
            <a:xfrm>
              <a:off x="2594425" y="361485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7063" y="3561"/>
                  </a:moveTo>
                  <a:cubicBezTo>
                    <a:pt x="7063" y="5487"/>
                    <a:pt x="5429" y="7121"/>
                    <a:pt x="3503" y="7063"/>
                  </a:cubicBezTo>
                  <a:cubicBezTo>
                    <a:pt x="1576" y="7063"/>
                    <a:pt x="0" y="5429"/>
                    <a:pt x="0" y="3503"/>
                  </a:cubicBezTo>
                  <a:cubicBezTo>
                    <a:pt x="59" y="1576"/>
                    <a:pt x="1635" y="0"/>
                    <a:pt x="3561" y="0"/>
                  </a:cubicBezTo>
                  <a:cubicBezTo>
                    <a:pt x="5487" y="59"/>
                    <a:pt x="7122" y="1635"/>
                    <a:pt x="7063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4" name="Google Shape;6454;p16"/>
            <p:cNvSpPr/>
            <p:nvPr/>
          </p:nvSpPr>
          <p:spPr>
            <a:xfrm>
              <a:off x="5050350" y="336822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7064" y="3503"/>
                  </a:moveTo>
                  <a:cubicBezTo>
                    <a:pt x="7064" y="5429"/>
                    <a:pt x="5429" y="7064"/>
                    <a:pt x="3503" y="7064"/>
                  </a:cubicBezTo>
                  <a:cubicBezTo>
                    <a:pt x="1635" y="7064"/>
                    <a:pt x="1" y="5487"/>
                    <a:pt x="1" y="3561"/>
                  </a:cubicBezTo>
                  <a:cubicBezTo>
                    <a:pt x="1" y="1635"/>
                    <a:pt x="1635" y="1"/>
                    <a:pt x="3562" y="1"/>
                  </a:cubicBezTo>
                  <a:cubicBezTo>
                    <a:pt x="5429" y="59"/>
                    <a:pt x="7005" y="1635"/>
                    <a:pt x="7064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5" name="Google Shape;6455;p16"/>
            <p:cNvSpPr/>
            <p:nvPr/>
          </p:nvSpPr>
          <p:spPr>
            <a:xfrm>
              <a:off x="3087650" y="140697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3561" y="1"/>
                  </a:moveTo>
                  <a:cubicBezTo>
                    <a:pt x="5487" y="1"/>
                    <a:pt x="7063" y="1635"/>
                    <a:pt x="7063" y="3503"/>
                  </a:cubicBezTo>
                  <a:cubicBezTo>
                    <a:pt x="7063" y="5429"/>
                    <a:pt x="5429" y="7064"/>
                    <a:pt x="3503" y="7005"/>
                  </a:cubicBezTo>
                  <a:cubicBezTo>
                    <a:pt x="1577" y="6947"/>
                    <a:pt x="1" y="5371"/>
                    <a:pt x="59" y="3503"/>
                  </a:cubicBezTo>
                  <a:cubicBezTo>
                    <a:pt x="59" y="1577"/>
                    <a:pt x="1693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6" name="Google Shape;6456;p16"/>
            <p:cNvSpPr/>
            <p:nvPr/>
          </p:nvSpPr>
          <p:spPr>
            <a:xfrm>
              <a:off x="4316350" y="4106625"/>
              <a:ext cx="172225" cy="173675"/>
            </a:xfrm>
            <a:custGeom>
              <a:avLst/>
              <a:gdLst/>
              <a:ahLst/>
              <a:cxnLst/>
              <a:rect l="l" t="t" r="r" b="b"/>
              <a:pathLst>
                <a:path w="6889" h="6947" extrusionOk="0">
                  <a:moveTo>
                    <a:pt x="6888" y="3502"/>
                  </a:moveTo>
                  <a:cubicBezTo>
                    <a:pt x="6888" y="5429"/>
                    <a:pt x="5312" y="6946"/>
                    <a:pt x="3386" y="6888"/>
                  </a:cubicBezTo>
                  <a:cubicBezTo>
                    <a:pt x="1460" y="6888"/>
                    <a:pt x="1" y="5370"/>
                    <a:pt x="1" y="3444"/>
                  </a:cubicBezTo>
                  <a:cubicBezTo>
                    <a:pt x="1" y="1518"/>
                    <a:pt x="1577" y="0"/>
                    <a:pt x="3503" y="0"/>
                  </a:cubicBezTo>
                  <a:cubicBezTo>
                    <a:pt x="5371" y="59"/>
                    <a:pt x="6888" y="1576"/>
                    <a:pt x="6888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7" name="Google Shape;6457;p16"/>
            <p:cNvSpPr/>
            <p:nvPr/>
          </p:nvSpPr>
          <p:spPr>
            <a:xfrm>
              <a:off x="2353650" y="2145375"/>
              <a:ext cx="172200" cy="172200"/>
            </a:xfrm>
            <a:custGeom>
              <a:avLst/>
              <a:gdLst/>
              <a:ahLst/>
              <a:cxnLst/>
              <a:rect l="l" t="t" r="r" b="b"/>
              <a:pathLst>
                <a:path w="6888" h="6888" extrusionOk="0">
                  <a:moveTo>
                    <a:pt x="6888" y="3444"/>
                  </a:moveTo>
                  <a:cubicBezTo>
                    <a:pt x="6888" y="5370"/>
                    <a:pt x="5429" y="6830"/>
                    <a:pt x="3502" y="6888"/>
                  </a:cubicBezTo>
                  <a:cubicBezTo>
                    <a:pt x="1518" y="6888"/>
                    <a:pt x="0" y="5370"/>
                    <a:pt x="59" y="3386"/>
                  </a:cubicBezTo>
                  <a:cubicBezTo>
                    <a:pt x="59" y="1459"/>
                    <a:pt x="1576" y="0"/>
                    <a:pt x="3502" y="0"/>
                  </a:cubicBezTo>
                  <a:cubicBezTo>
                    <a:pt x="5370" y="0"/>
                    <a:pt x="6888" y="1518"/>
                    <a:pt x="6888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8" name="Google Shape;6458;p16"/>
            <p:cNvSpPr/>
            <p:nvPr/>
          </p:nvSpPr>
          <p:spPr>
            <a:xfrm>
              <a:off x="4805200" y="1656525"/>
              <a:ext cx="172225" cy="170750"/>
            </a:xfrm>
            <a:custGeom>
              <a:avLst/>
              <a:gdLst/>
              <a:ahLst/>
              <a:cxnLst/>
              <a:rect l="l" t="t" r="r" b="b"/>
              <a:pathLst>
                <a:path w="6889" h="6830" extrusionOk="0">
                  <a:moveTo>
                    <a:pt x="6888" y="3386"/>
                  </a:moveTo>
                  <a:cubicBezTo>
                    <a:pt x="6888" y="5312"/>
                    <a:pt x="5371" y="6829"/>
                    <a:pt x="3503" y="6829"/>
                  </a:cubicBezTo>
                  <a:cubicBezTo>
                    <a:pt x="1518" y="6829"/>
                    <a:pt x="1" y="5312"/>
                    <a:pt x="59" y="3386"/>
                  </a:cubicBezTo>
                  <a:cubicBezTo>
                    <a:pt x="59" y="1459"/>
                    <a:pt x="1577" y="0"/>
                    <a:pt x="3503" y="0"/>
                  </a:cubicBezTo>
                  <a:cubicBezTo>
                    <a:pt x="5371" y="0"/>
                    <a:pt x="6888" y="1518"/>
                    <a:pt x="6888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9" name="Google Shape;6459;p16"/>
            <p:cNvSpPr/>
            <p:nvPr/>
          </p:nvSpPr>
          <p:spPr>
            <a:xfrm>
              <a:off x="3090575" y="4108075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6830" y="3444"/>
                  </a:moveTo>
                  <a:cubicBezTo>
                    <a:pt x="6830" y="5312"/>
                    <a:pt x="5312" y="6830"/>
                    <a:pt x="3386" y="6830"/>
                  </a:cubicBezTo>
                  <a:cubicBezTo>
                    <a:pt x="1518" y="6771"/>
                    <a:pt x="0" y="5254"/>
                    <a:pt x="59" y="3328"/>
                  </a:cubicBezTo>
                  <a:cubicBezTo>
                    <a:pt x="59" y="1460"/>
                    <a:pt x="1576" y="1"/>
                    <a:pt x="3444" y="1"/>
                  </a:cubicBezTo>
                  <a:cubicBezTo>
                    <a:pt x="5370" y="1"/>
                    <a:pt x="6830" y="1518"/>
                    <a:pt x="6830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0" name="Google Shape;6460;p16"/>
            <p:cNvSpPr/>
            <p:nvPr/>
          </p:nvSpPr>
          <p:spPr>
            <a:xfrm>
              <a:off x="2355100" y="3371150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3444" y="6830"/>
                  </a:moveTo>
                  <a:cubicBezTo>
                    <a:pt x="1518" y="6830"/>
                    <a:pt x="1" y="5312"/>
                    <a:pt x="1" y="3444"/>
                  </a:cubicBezTo>
                  <a:cubicBezTo>
                    <a:pt x="1" y="1518"/>
                    <a:pt x="1518" y="59"/>
                    <a:pt x="3386" y="0"/>
                  </a:cubicBezTo>
                  <a:cubicBezTo>
                    <a:pt x="5312" y="0"/>
                    <a:pt x="6830" y="1518"/>
                    <a:pt x="6830" y="3444"/>
                  </a:cubicBezTo>
                  <a:cubicBezTo>
                    <a:pt x="6830" y="5312"/>
                    <a:pt x="5312" y="6830"/>
                    <a:pt x="3444" y="68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1" name="Google Shape;6461;p16"/>
            <p:cNvSpPr/>
            <p:nvPr/>
          </p:nvSpPr>
          <p:spPr>
            <a:xfrm>
              <a:off x="5053275" y="1903125"/>
              <a:ext cx="170750" cy="170775"/>
            </a:xfrm>
            <a:custGeom>
              <a:avLst/>
              <a:gdLst/>
              <a:ahLst/>
              <a:cxnLst/>
              <a:rect l="l" t="t" r="r" b="b"/>
              <a:pathLst>
                <a:path w="6830" h="6831" extrusionOk="0">
                  <a:moveTo>
                    <a:pt x="3445" y="1"/>
                  </a:moveTo>
                  <a:cubicBezTo>
                    <a:pt x="5312" y="59"/>
                    <a:pt x="6830" y="1577"/>
                    <a:pt x="6772" y="3445"/>
                  </a:cubicBezTo>
                  <a:cubicBezTo>
                    <a:pt x="6772" y="5312"/>
                    <a:pt x="5254" y="6830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59" y="1518"/>
                    <a:pt x="1577" y="1"/>
                    <a:pt x="344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2" name="Google Shape;6462;p16"/>
            <p:cNvSpPr/>
            <p:nvPr/>
          </p:nvSpPr>
          <p:spPr>
            <a:xfrm>
              <a:off x="4564425" y="140990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2" y="3386"/>
                  </a:moveTo>
                  <a:cubicBezTo>
                    <a:pt x="6772" y="5195"/>
                    <a:pt x="5254" y="6771"/>
                    <a:pt x="3386" y="6771"/>
                  </a:cubicBezTo>
                  <a:cubicBezTo>
                    <a:pt x="1577" y="6771"/>
                    <a:pt x="1" y="5254"/>
                    <a:pt x="1" y="3444"/>
                  </a:cubicBezTo>
                  <a:cubicBezTo>
                    <a:pt x="1" y="1576"/>
                    <a:pt x="1518" y="59"/>
                    <a:pt x="3328" y="0"/>
                  </a:cubicBezTo>
                  <a:cubicBezTo>
                    <a:pt x="5196" y="0"/>
                    <a:pt x="6772" y="1518"/>
                    <a:pt x="6772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3" name="Google Shape;6463;p16"/>
            <p:cNvSpPr/>
            <p:nvPr/>
          </p:nvSpPr>
          <p:spPr>
            <a:xfrm>
              <a:off x="5296975" y="2635675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1" y="3386"/>
                  </a:moveTo>
                  <a:cubicBezTo>
                    <a:pt x="6771" y="5196"/>
                    <a:pt x="5254" y="6772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1" y="1577"/>
                    <a:pt x="1518" y="59"/>
                    <a:pt x="3328" y="1"/>
                  </a:cubicBezTo>
                  <a:cubicBezTo>
                    <a:pt x="5137" y="1"/>
                    <a:pt x="6713" y="1518"/>
                    <a:pt x="6771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4" name="Google Shape;6464;p16"/>
            <p:cNvSpPr/>
            <p:nvPr/>
          </p:nvSpPr>
          <p:spPr>
            <a:xfrm>
              <a:off x="4806675" y="3865850"/>
              <a:ext cx="170750" cy="169275"/>
            </a:xfrm>
            <a:custGeom>
              <a:avLst/>
              <a:gdLst/>
              <a:ahLst/>
              <a:cxnLst/>
              <a:rect l="l" t="t" r="r" b="b"/>
              <a:pathLst>
                <a:path w="6830" h="6771" extrusionOk="0">
                  <a:moveTo>
                    <a:pt x="3444" y="6771"/>
                  </a:moveTo>
                  <a:cubicBezTo>
                    <a:pt x="1576" y="6771"/>
                    <a:pt x="58" y="5253"/>
                    <a:pt x="0" y="3385"/>
                  </a:cubicBezTo>
                  <a:cubicBezTo>
                    <a:pt x="0" y="1518"/>
                    <a:pt x="1576" y="0"/>
                    <a:pt x="3444" y="0"/>
                  </a:cubicBezTo>
                  <a:cubicBezTo>
                    <a:pt x="5253" y="0"/>
                    <a:pt x="6771" y="1518"/>
                    <a:pt x="6771" y="3327"/>
                  </a:cubicBezTo>
                  <a:cubicBezTo>
                    <a:pt x="6829" y="5195"/>
                    <a:pt x="5253" y="6713"/>
                    <a:pt x="3444" y="677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5" name="Google Shape;6465;p16"/>
            <p:cNvSpPr/>
            <p:nvPr/>
          </p:nvSpPr>
          <p:spPr>
            <a:xfrm>
              <a:off x="5296975" y="2882300"/>
              <a:ext cx="169300" cy="170750"/>
            </a:xfrm>
            <a:custGeom>
              <a:avLst/>
              <a:gdLst/>
              <a:ahLst/>
              <a:cxnLst/>
              <a:rect l="l" t="t" r="r" b="b"/>
              <a:pathLst>
                <a:path w="6772" h="6830" extrusionOk="0">
                  <a:moveTo>
                    <a:pt x="6713" y="3444"/>
                  </a:moveTo>
                  <a:cubicBezTo>
                    <a:pt x="6713" y="5254"/>
                    <a:pt x="5137" y="6830"/>
                    <a:pt x="3328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9"/>
                  </a:cubicBezTo>
                  <a:cubicBezTo>
                    <a:pt x="5254" y="59"/>
                    <a:pt x="6771" y="1635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6" name="Google Shape;6466;p16"/>
            <p:cNvSpPr/>
            <p:nvPr/>
          </p:nvSpPr>
          <p:spPr>
            <a:xfrm>
              <a:off x="3827500" y="1167650"/>
              <a:ext cx="170750" cy="169300"/>
            </a:xfrm>
            <a:custGeom>
              <a:avLst/>
              <a:gdLst/>
              <a:ahLst/>
              <a:cxnLst/>
              <a:rect l="l" t="t" r="r" b="b"/>
              <a:pathLst>
                <a:path w="6830" h="6772" extrusionOk="0">
                  <a:moveTo>
                    <a:pt x="3386" y="6772"/>
                  </a:moveTo>
                  <a:cubicBezTo>
                    <a:pt x="1518" y="6714"/>
                    <a:pt x="0" y="5138"/>
                    <a:pt x="59" y="3328"/>
                  </a:cubicBezTo>
                  <a:cubicBezTo>
                    <a:pt x="59" y="1519"/>
                    <a:pt x="1635" y="1"/>
                    <a:pt x="3444" y="1"/>
                  </a:cubicBezTo>
                  <a:cubicBezTo>
                    <a:pt x="5254" y="1"/>
                    <a:pt x="6830" y="1635"/>
                    <a:pt x="6771" y="3445"/>
                  </a:cubicBezTo>
                  <a:cubicBezTo>
                    <a:pt x="6713" y="5254"/>
                    <a:pt x="5195" y="6772"/>
                    <a:pt x="3386" y="67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7" name="Google Shape;6467;p16"/>
            <p:cNvSpPr/>
            <p:nvPr/>
          </p:nvSpPr>
          <p:spPr>
            <a:xfrm>
              <a:off x="2603175" y="1656525"/>
              <a:ext cx="167850" cy="170750"/>
            </a:xfrm>
            <a:custGeom>
              <a:avLst/>
              <a:gdLst/>
              <a:ahLst/>
              <a:cxnLst/>
              <a:rect l="l" t="t" r="r" b="b"/>
              <a:pathLst>
                <a:path w="6714" h="6830" extrusionOk="0">
                  <a:moveTo>
                    <a:pt x="6713" y="3444"/>
                  </a:moveTo>
                  <a:cubicBezTo>
                    <a:pt x="6713" y="5253"/>
                    <a:pt x="5137" y="6829"/>
                    <a:pt x="3269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8"/>
                  </a:cubicBezTo>
                  <a:cubicBezTo>
                    <a:pt x="5254" y="58"/>
                    <a:pt x="6713" y="1634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8" name="Google Shape;6468;p16"/>
            <p:cNvSpPr/>
            <p:nvPr/>
          </p:nvSpPr>
          <p:spPr>
            <a:xfrm>
              <a:off x="3580875" y="116765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3445" y="6714"/>
                  </a:moveTo>
                  <a:cubicBezTo>
                    <a:pt x="1577" y="6772"/>
                    <a:pt x="1" y="5196"/>
                    <a:pt x="59" y="3328"/>
                  </a:cubicBezTo>
                  <a:cubicBezTo>
                    <a:pt x="59" y="1519"/>
                    <a:pt x="1577" y="1"/>
                    <a:pt x="3386" y="1"/>
                  </a:cubicBezTo>
                  <a:cubicBezTo>
                    <a:pt x="5254" y="1"/>
                    <a:pt x="6772" y="1577"/>
                    <a:pt x="6772" y="3386"/>
                  </a:cubicBezTo>
                  <a:cubicBezTo>
                    <a:pt x="6772" y="5196"/>
                    <a:pt x="5196" y="6714"/>
                    <a:pt x="3445" y="67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9" name="Google Shape;6469;p16"/>
            <p:cNvSpPr/>
            <p:nvPr/>
          </p:nvSpPr>
          <p:spPr>
            <a:xfrm>
              <a:off x="5054750" y="3620675"/>
              <a:ext cx="166375" cy="166375"/>
            </a:xfrm>
            <a:custGeom>
              <a:avLst/>
              <a:gdLst/>
              <a:ahLst/>
              <a:cxnLst/>
              <a:rect l="l" t="t" r="r" b="b"/>
              <a:pathLst>
                <a:path w="6655" h="6655" extrusionOk="0">
                  <a:moveTo>
                    <a:pt x="6654" y="3328"/>
                  </a:moveTo>
                  <a:cubicBezTo>
                    <a:pt x="6654" y="5196"/>
                    <a:pt x="5137" y="6655"/>
                    <a:pt x="3327" y="6655"/>
                  </a:cubicBezTo>
                  <a:cubicBezTo>
                    <a:pt x="1459" y="6597"/>
                    <a:pt x="0" y="5079"/>
                    <a:pt x="0" y="3270"/>
                  </a:cubicBezTo>
                  <a:cubicBezTo>
                    <a:pt x="58" y="1460"/>
                    <a:pt x="1518" y="1"/>
                    <a:pt x="3327" y="1"/>
                  </a:cubicBezTo>
                  <a:cubicBezTo>
                    <a:pt x="5195" y="1"/>
                    <a:pt x="6654" y="1518"/>
                    <a:pt x="6654" y="33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0" name="Google Shape;6470;p16"/>
            <p:cNvSpPr/>
            <p:nvPr/>
          </p:nvSpPr>
          <p:spPr>
            <a:xfrm>
              <a:off x="5296975" y="2391975"/>
              <a:ext cx="169300" cy="170775"/>
            </a:xfrm>
            <a:custGeom>
              <a:avLst/>
              <a:gdLst/>
              <a:ahLst/>
              <a:cxnLst/>
              <a:rect l="l" t="t" r="r" b="b"/>
              <a:pathLst>
                <a:path w="6772" h="6831" extrusionOk="0">
                  <a:moveTo>
                    <a:pt x="3269" y="6772"/>
                  </a:moveTo>
                  <a:cubicBezTo>
                    <a:pt x="1401" y="6655"/>
                    <a:pt x="1" y="5137"/>
                    <a:pt x="59" y="3328"/>
                  </a:cubicBezTo>
                  <a:cubicBezTo>
                    <a:pt x="176" y="1460"/>
                    <a:pt x="1693" y="1"/>
                    <a:pt x="3503" y="118"/>
                  </a:cubicBezTo>
                  <a:cubicBezTo>
                    <a:pt x="5371" y="234"/>
                    <a:pt x="6771" y="1694"/>
                    <a:pt x="6713" y="3503"/>
                  </a:cubicBezTo>
                  <a:cubicBezTo>
                    <a:pt x="6596" y="5371"/>
                    <a:pt x="5079" y="6830"/>
                    <a:pt x="3269" y="67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1" name="Google Shape;6471;p16"/>
            <p:cNvSpPr/>
            <p:nvPr/>
          </p:nvSpPr>
          <p:spPr>
            <a:xfrm>
              <a:off x="4562975" y="4111000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8"/>
                    <a:pt x="5137" y="6538"/>
                    <a:pt x="3327" y="6538"/>
                  </a:cubicBezTo>
                  <a:cubicBezTo>
                    <a:pt x="1459" y="6596"/>
                    <a:pt x="0" y="5137"/>
                    <a:pt x="0" y="3269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137" y="0"/>
                    <a:pt x="6538" y="1460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2" name="Google Shape;6472;p16"/>
            <p:cNvSpPr/>
            <p:nvPr/>
          </p:nvSpPr>
          <p:spPr>
            <a:xfrm>
              <a:off x="4072650" y="1169125"/>
              <a:ext cx="166375" cy="164925"/>
            </a:xfrm>
            <a:custGeom>
              <a:avLst/>
              <a:gdLst/>
              <a:ahLst/>
              <a:cxnLst/>
              <a:rect l="l" t="t" r="r" b="b"/>
              <a:pathLst>
                <a:path w="6655" h="6597" extrusionOk="0">
                  <a:moveTo>
                    <a:pt x="3328" y="0"/>
                  </a:moveTo>
                  <a:cubicBezTo>
                    <a:pt x="5196" y="0"/>
                    <a:pt x="6655" y="1518"/>
                    <a:pt x="6597" y="3327"/>
                  </a:cubicBezTo>
                  <a:cubicBezTo>
                    <a:pt x="6597" y="5195"/>
                    <a:pt x="5137" y="6596"/>
                    <a:pt x="3328" y="6596"/>
                  </a:cubicBezTo>
                  <a:cubicBezTo>
                    <a:pt x="1460" y="6596"/>
                    <a:pt x="1" y="5137"/>
                    <a:pt x="1" y="3269"/>
                  </a:cubicBezTo>
                  <a:cubicBezTo>
                    <a:pt x="59" y="1460"/>
                    <a:pt x="1518" y="0"/>
                    <a:pt x="33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3" name="Google Shape;6473;p16"/>
            <p:cNvSpPr/>
            <p:nvPr/>
          </p:nvSpPr>
          <p:spPr>
            <a:xfrm>
              <a:off x="2846875" y="1411350"/>
              <a:ext cx="166375" cy="167850"/>
            </a:xfrm>
            <a:custGeom>
              <a:avLst/>
              <a:gdLst/>
              <a:ahLst/>
              <a:cxnLst/>
              <a:rect l="l" t="t" r="r" b="b"/>
              <a:pathLst>
                <a:path w="6655" h="6714" extrusionOk="0">
                  <a:moveTo>
                    <a:pt x="6596" y="3386"/>
                  </a:moveTo>
                  <a:cubicBezTo>
                    <a:pt x="6596" y="5254"/>
                    <a:pt x="5079" y="6713"/>
                    <a:pt x="3269" y="6655"/>
                  </a:cubicBezTo>
                  <a:cubicBezTo>
                    <a:pt x="1401" y="6597"/>
                    <a:pt x="0" y="5137"/>
                    <a:pt x="0" y="3328"/>
                  </a:cubicBezTo>
                  <a:cubicBezTo>
                    <a:pt x="59" y="1460"/>
                    <a:pt x="1576" y="1"/>
                    <a:pt x="3386" y="59"/>
                  </a:cubicBezTo>
                  <a:cubicBezTo>
                    <a:pt x="5195" y="59"/>
                    <a:pt x="6655" y="1577"/>
                    <a:pt x="6596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4" name="Google Shape;6474;p16"/>
            <p:cNvSpPr/>
            <p:nvPr/>
          </p:nvSpPr>
          <p:spPr>
            <a:xfrm>
              <a:off x="5299900" y="3131825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9"/>
                    <a:pt x="5137" y="6538"/>
                    <a:pt x="3327" y="6597"/>
                  </a:cubicBezTo>
                  <a:cubicBezTo>
                    <a:pt x="1460" y="6597"/>
                    <a:pt x="0" y="5137"/>
                    <a:pt x="0" y="3269"/>
                  </a:cubicBezTo>
                  <a:cubicBezTo>
                    <a:pt x="0" y="1460"/>
                    <a:pt x="1401" y="1"/>
                    <a:pt x="3211" y="1"/>
                  </a:cubicBezTo>
                  <a:cubicBezTo>
                    <a:pt x="5078" y="1"/>
                    <a:pt x="6538" y="1402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5" name="Google Shape;6475;p16"/>
            <p:cNvSpPr/>
            <p:nvPr/>
          </p:nvSpPr>
          <p:spPr>
            <a:xfrm>
              <a:off x="2358025" y="1901675"/>
              <a:ext cx="164925" cy="164925"/>
            </a:xfrm>
            <a:custGeom>
              <a:avLst/>
              <a:gdLst/>
              <a:ahLst/>
              <a:cxnLst/>
              <a:rect l="l" t="t" r="r" b="b"/>
              <a:pathLst>
                <a:path w="6597" h="6597" extrusionOk="0">
                  <a:moveTo>
                    <a:pt x="3327" y="6596"/>
                  </a:moveTo>
                  <a:cubicBezTo>
                    <a:pt x="1518" y="6596"/>
                    <a:pt x="59" y="5195"/>
                    <a:pt x="0" y="3327"/>
                  </a:cubicBezTo>
                  <a:cubicBezTo>
                    <a:pt x="0" y="1518"/>
                    <a:pt x="1401" y="59"/>
                    <a:pt x="3269" y="59"/>
                  </a:cubicBezTo>
                  <a:cubicBezTo>
                    <a:pt x="5079" y="0"/>
                    <a:pt x="6538" y="1460"/>
                    <a:pt x="6538" y="3269"/>
                  </a:cubicBezTo>
                  <a:cubicBezTo>
                    <a:pt x="6596" y="5137"/>
                    <a:pt x="5137" y="6538"/>
                    <a:pt x="3327" y="659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6" name="Google Shape;6476;p16"/>
            <p:cNvSpPr/>
            <p:nvPr/>
          </p:nvSpPr>
          <p:spPr>
            <a:xfrm>
              <a:off x="3337175" y="1170575"/>
              <a:ext cx="164925" cy="163475"/>
            </a:xfrm>
            <a:custGeom>
              <a:avLst/>
              <a:gdLst/>
              <a:ahLst/>
              <a:cxnLst/>
              <a:rect l="l" t="t" r="r" b="b"/>
              <a:pathLst>
                <a:path w="6597" h="6539" extrusionOk="0">
                  <a:moveTo>
                    <a:pt x="3270" y="1"/>
                  </a:moveTo>
                  <a:cubicBezTo>
                    <a:pt x="5079" y="1"/>
                    <a:pt x="6538" y="1402"/>
                    <a:pt x="6538" y="3211"/>
                  </a:cubicBezTo>
                  <a:cubicBezTo>
                    <a:pt x="6597" y="5079"/>
                    <a:pt x="5138" y="6538"/>
                    <a:pt x="3328" y="6538"/>
                  </a:cubicBezTo>
                  <a:cubicBezTo>
                    <a:pt x="1460" y="6538"/>
                    <a:pt x="59" y="5137"/>
                    <a:pt x="1" y="3269"/>
                  </a:cubicBezTo>
                  <a:cubicBezTo>
                    <a:pt x="1" y="1460"/>
                    <a:pt x="1402" y="1"/>
                    <a:pt x="32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7" name="Google Shape;6477;p16"/>
            <p:cNvSpPr/>
            <p:nvPr/>
          </p:nvSpPr>
          <p:spPr>
            <a:xfrm>
              <a:off x="2601725" y="3864375"/>
              <a:ext cx="163450" cy="163475"/>
            </a:xfrm>
            <a:custGeom>
              <a:avLst/>
              <a:gdLst/>
              <a:ahLst/>
              <a:cxnLst/>
              <a:rect l="l" t="t" r="r" b="b"/>
              <a:pathLst>
                <a:path w="6538" h="6539" extrusionOk="0">
                  <a:moveTo>
                    <a:pt x="3269" y="1"/>
                  </a:moveTo>
                  <a:cubicBezTo>
                    <a:pt x="5137" y="1"/>
                    <a:pt x="6538" y="1460"/>
                    <a:pt x="6538" y="3328"/>
                  </a:cubicBezTo>
                  <a:cubicBezTo>
                    <a:pt x="6538" y="5137"/>
                    <a:pt x="5078" y="6538"/>
                    <a:pt x="3211" y="6538"/>
                  </a:cubicBezTo>
                  <a:cubicBezTo>
                    <a:pt x="1401" y="6538"/>
                    <a:pt x="0" y="5079"/>
                    <a:pt x="0" y="3269"/>
                  </a:cubicBezTo>
                  <a:cubicBezTo>
                    <a:pt x="0" y="1402"/>
                    <a:pt x="1460" y="1"/>
                    <a:pt x="32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8" name="Google Shape;6478;p16"/>
            <p:cNvSpPr/>
            <p:nvPr/>
          </p:nvSpPr>
          <p:spPr>
            <a:xfrm>
              <a:off x="2112875" y="28866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5020"/>
                    <a:pt x="5020" y="6480"/>
                    <a:pt x="3269" y="6480"/>
                  </a:cubicBezTo>
                  <a:cubicBezTo>
                    <a:pt x="1401" y="6480"/>
                    <a:pt x="0" y="5020"/>
                    <a:pt x="0" y="3211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020" y="0"/>
                    <a:pt x="6479" y="1460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9" name="Google Shape;6479;p16"/>
            <p:cNvSpPr/>
            <p:nvPr/>
          </p:nvSpPr>
          <p:spPr>
            <a:xfrm>
              <a:off x="3585250" y="4357600"/>
              <a:ext cx="162025" cy="163475"/>
            </a:xfrm>
            <a:custGeom>
              <a:avLst/>
              <a:gdLst/>
              <a:ahLst/>
              <a:cxnLst/>
              <a:rect l="l" t="t" r="r" b="b"/>
              <a:pathLst>
                <a:path w="6481" h="6539" extrusionOk="0">
                  <a:moveTo>
                    <a:pt x="3211" y="6538"/>
                  </a:moveTo>
                  <a:cubicBezTo>
                    <a:pt x="1460" y="6538"/>
                    <a:pt x="1" y="5079"/>
                    <a:pt x="1" y="3270"/>
                  </a:cubicBezTo>
                  <a:cubicBezTo>
                    <a:pt x="1" y="1460"/>
                    <a:pt x="1460" y="1"/>
                    <a:pt x="3270" y="59"/>
                  </a:cubicBezTo>
                  <a:cubicBezTo>
                    <a:pt x="5021" y="59"/>
                    <a:pt x="6480" y="1518"/>
                    <a:pt x="6480" y="3328"/>
                  </a:cubicBezTo>
                  <a:cubicBezTo>
                    <a:pt x="6480" y="5079"/>
                    <a:pt x="5021" y="6538"/>
                    <a:pt x="3211" y="653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0" name="Google Shape;6480;p16"/>
            <p:cNvSpPr/>
            <p:nvPr/>
          </p:nvSpPr>
          <p:spPr>
            <a:xfrm>
              <a:off x="383187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5020" y="0"/>
                    <a:pt x="6480" y="1401"/>
                    <a:pt x="6480" y="3269"/>
                  </a:cubicBezTo>
                  <a:cubicBezTo>
                    <a:pt x="6480" y="5020"/>
                    <a:pt x="5020" y="6479"/>
                    <a:pt x="3269" y="6479"/>
                  </a:cubicBezTo>
                  <a:cubicBezTo>
                    <a:pt x="1460" y="6479"/>
                    <a:pt x="1" y="5020"/>
                    <a:pt x="1" y="3211"/>
                  </a:cubicBezTo>
                  <a:cubicBezTo>
                    <a:pt x="1" y="1401"/>
                    <a:pt x="1401" y="0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1" name="Google Shape;6481;p16"/>
            <p:cNvSpPr/>
            <p:nvPr/>
          </p:nvSpPr>
          <p:spPr>
            <a:xfrm>
              <a:off x="2112875" y="26400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4962"/>
                    <a:pt x="5078" y="6422"/>
                    <a:pt x="3269" y="6480"/>
                  </a:cubicBezTo>
                  <a:cubicBezTo>
                    <a:pt x="1459" y="6480"/>
                    <a:pt x="0" y="5021"/>
                    <a:pt x="0" y="3211"/>
                  </a:cubicBezTo>
                  <a:cubicBezTo>
                    <a:pt x="0" y="1460"/>
                    <a:pt x="1459" y="1"/>
                    <a:pt x="3211" y="1"/>
                  </a:cubicBezTo>
                  <a:cubicBezTo>
                    <a:pt x="5020" y="1"/>
                    <a:pt x="6479" y="1402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2" name="Google Shape;6482;p16"/>
            <p:cNvSpPr/>
            <p:nvPr/>
          </p:nvSpPr>
          <p:spPr>
            <a:xfrm>
              <a:off x="2848325" y="41124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70" y="6480"/>
                  </a:moveTo>
                  <a:cubicBezTo>
                    <a:pt x="1518" y="6480"/>
                    <a:pt x="59" y="5020"/>
                    <a:pt x="1" y="3269"/>
                  </a:cubicBezTo>
                  <a:cubicBezTo>
                    <a:pt x="1" y="1460"/>
                    <a:pt x="1460" y="1"/>
                    <a:pt x="3211" y="1"/>
                  </a:cubicBezTo>
                  <a:cubicBezTo>
                    <a:pt x="5021" y="1"/>
                    <a:pt x="6480" y="1402"/>
                    <a:pt x="6480" y="3211"/>
                  </a:cubicBezTo>
                  <a:cubicBezTo>
                    <a:pt x="6480" y="4962"/>
                    <a:pt x="5079" y="6421"/>
                    <a:pt x="3270" y="64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3" name="Google Shape;6483;p16"/>
            <p:cNvSpPr/>
            <p:nvPr/>
          </p:nvSpPr>
          <p:spPr>
            <a:xfrm>
              <a:off x="2359475" y="36221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4962" y="0"/>
                    <a:pt x="6480" y="1459"/>
                    <a:pt x="6480" y="3211"/>
                  </a:cubicBezTo>
                  <a:cubicBezTo>
                    <a:pt x="6480" y="5020"/>
                    <a:pt x="5021" y="6479"/>
                    <a:pt x="3269" y="6479"/>
                  </a:cubicBezTo>
                  <a:cubicBezTo>
                    <a:pt x="1460" y="6479"/>
                    <a:pt x="1" y="5078"/>
                    <a:pt x="1" y="3269"/>
                  </a:cubicBezTo>
                  <a:cubicBezTo>
                    <a:pt x="1" y="1518"/>
                    <a:pt x="1402" y="59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4" name="Google Shape;6484;p16"/>
            <p:cNvSpPr/>
            <p:nvPr/>
          </p:nvSpPr>
          <p:spPr>
            <a:xfrm>
              <a:off x="4320725" y="11705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80" y="3211"/>
                  </a:moveTo>
                  <a:cubicBezTo>
                    <a:pt x="6480" y="5021"/>
                    <a:pt x="5021" y="6480"/>
                    <a:pt x="3269" y="6480"/>
                  </a:cubicBezTo>
                  <a:cubicBezTo>
                    <a:pt x="1518" y="6480"/>
                    <a:pt x="59" y="5021"/>
                    <a:pt x="59" y="3269"/>
                  </a:cubicBezTo>
                  <a:cubicBezTo>
                    <a:pt x="1" y="1518"/>
                    <a:pt x="1518" y="1"/>
                    <a:pt x="3269" y="59"/>
                  </a:cubicBezTo>
                  <a:cubicBezTo>
                    <a:pt x="5021" y="59"/>
                    <a:pt x="6480" y="1518"/>
                    <a:pt x="6480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5" name="Google Shape;6485;p16"/>
            <p:cNvSpPr/>
            <p:nvPr/>
          </p:nvSpPr>
          <p:spPr>
            <a:xfrm>
              <a:off x="407412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0" y="0"/>
                  </a:moveTo>
                  <a:cubicBezTo>
                    <a:pt x="5020" y="0"/>
                    <a:pt x="6479" y="1459"/>
                    <a:pt x="6479" y="3269"/>
                  </a:cubicBezTo>
                  <a:cubicBezTo>
                    <a:pt x="6479" y="4962"/>
                    <a:pt x="5020" y="6421"/>
                    <a:pt x="3269" y="6479"/>
                  </a:cubicBezTo>
                  <a:cubicBezTo>
                    <a:pt x="1518" y="6479"/>
                    <a:pt x="0" y="4962"/>
                    <a:pt x="58" y="3211"/>
                  </a:cubicBezTo>
                  <a:cubicBezTo>
                    <a:pt x="58" y="1459"/>
                    <a:pt x="1518" y="59"/>
                    <a:pt x="321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6" name="Google Shape;6486;p16"/>
            <p:cNvSpPr/>
            <p:nvPr/>
          </p:nvSpPr>
          <p:spPr>
            <a:xfrm>
              <a:off x="5301350" y="2149750"/>
              <a:ext cx="160550" cy="162000"/>
            </a:xfrm>
            <a:custGeom>
              <a:avLst/>
              <a:gdLst/>
              <a:ahLst/>
              <a:cxnLst/>
              <a:rect l="l" t="t" r="r" b="b"/>
              <a:pathLst>
                <a:path w="6422" h="6480" extrusionOk="0">
                  <a:moveTo>
                    <a:pt x="3211" y="6479"/>
                  </a:moveTo>
                  <a:cubicBezTo>
                    <a:pt x="1460" y="6479"/>
                    <a:pt x="1" y="5020"/>
                    <a:pt x="1" y="3269"/>
                  </a:cubicBezTo>
                  <a:cubicBezTo>
                    <a:pt x="1" y="1518"/>
                    <a:pt x="1460" y="59"/>
                    <a:pt x="3153" y="59"/>
                  </a:cubicBezTo>
                  <a:cubicBezTo>
                    <a:pt x="4962" y="0"/>
                    <a:pt x="6421" y="1518"/>
                    <a:pt x="6421" y="3269"/>
                  </a:cubicBezTo>
                  <a:cubicBezTo>
                    <a:pt x="6421" y="5020"/>
                    <a:pt x="4962" y="6479"/>
                    <a:pt x="3211" y="64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7" name="Google Shape;6487;p16"/>
            <p:cNvSpPr/>
            <p:nvPr/>
          </p:nvSpPr>
          <p:spPr>
            <a:xfrm>
              <a:off x="2112875" y="2396350"/>
              <a:ext cx="162000" cy="162025"/>
            </a:xfrm>
            <a:custGeom>
              <a:avLst/>
              <a:gdLst/>
              <a:ahLst/>
              <a:cxnLst/>
              <a:rect l="l" t="t" r="r" b="b"/>
              <a:pathLst>
                <a:path w="6480" h="6481" extrusionOk="0">
                  <a:moveTo>
                    <a:pt x="6421" y="3270"/>
                  </a:moveTo>
                  <a:cubicBezTo>
                    <a:pt x="6421" y="5021"/>
                    <a:pt x="4962" y="6480"/>
                    <a:pt x="3211" y="6480"/>
                  </a:cubicBezTo>
                  <a:cubicBezTo>
                    <a:pt x="1459" y="6422"/>
                    <a:pt x="0" y="4962"/>
                    <a:pt x="0" y="3270"/>
                  </a:cubicBezTo>
                  <a:cubicBezTo>
                    <a:pt x="59" y="1519"/>
                    <a:pt x="1518" y="1"/>
                    <a:pt x="3269" y="59"/>
                  </a:cubicBezTo>
                  <a:cubicBezTo>
                    <a:pt x="5020" y="59"/>
                    <a:pt x="6479" y="1519"/>
                    <a:pt x="6421" y="32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8" name="Google Shape;6488;p16"/>
            <p:cNvSpPr/>
            <p:nvPr/>
          </p:nvSpPr>
          <p:spPr>
            <a:xfrm>
              <a:off x="5301350" y="3376975"/>
              <a:ext cx="159075" cy="160550"/>
            </a:xfrm>
            <a:custGeom>
              <a:avLst/>
              <a:gdLst/>
              <a:ahLst/>
              <a:cxnLst/>
              <a:rect l="l" t="t" r="r" b="b"/>
              <a:pathLst>
                <a:path w="6363" h="6422" extrusionOk="0">
                  <a:moveTo>
                    <a:pt x="6363" y="3211"/>
                  </a:moveTo>
                  <a:cubicBezTo>
                    <a:pt x="6363" y="4962"/>
                    <a:pt x="4904" y="6422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59" y="1402"/>
                    <a:pt x="1460" y="1"/>
                    <a:pt x="3211" y="1"/>
                  </a:cubicBezTo>
                  <a:cubicBezTo>
                    <a:pt x="4904" y="1"/>
                    <a:pt x="6363" y="1460"/>
                    <a:pt x="636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9" name="Google Shape;6489;p16"/>
            <p:cNvSpPr/>
            <p:nvPr/>
          </p:nvSpPr>
          <p:spPr>
            <a:xfrm>
              <a:off x="3340100" y="4360525"/>
              <a:ext cx="159100" cy="159075"/>
            </a:xfrm>
            <a:custGeom>
              <a:avLst/>
              <a:gdLst/>
              <a:ahLst/>
              <a:cxnLst/>
              <a:rect l="l" t="t" r="r" b="b"/>
              <a:pathLst>
                <a:path w="6364" h="6363" extrusionOk="0">
                  <a:moveTo>
                    <a:pt x="6363" y="3153"/>
                  </a:moveTo>
                  <a:cubicBezTo>
                    <a:pt x="6363" y="4904"/>
                    <a:pt x="4904" y="6363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1" y="1460"/>
                    <a:pt x="1460" y="1"/>
                    <a:pt x="3153" y="1"/>
                  </a:cubicBezTo>
                  <a:cubicBezTo>
                    <a:pt x="4904" y="1"/>
                    <a:pt x="6363" y="1460"/>
                    <a:pt x="6363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0" name="Google Shape;6490;p16"/>
            <p:cNvSpPr/>
            <p:nvPr/>
          </p:nvSpPr>
          <p:spPr>
            <a:xfrm>
              <a:off x="2114325" y="3134750"/>
              <a:ext cx="159075" cy="159075"/>
            </a:xfrm>
            <a:custGeom>
              <a:avLst/>
              <a:gdLst/>
              <a:ahLst/>
              <a:cxnLst/>
              <a:rect l="l" t="t" r="r" b="b"/>
              <a:pathLst>
                <a:path w="6363" h="6363" extrusionOk="0">
                  <a:moveTo>
                    <a:pt x="3153" y="6363"/>
                  </a:moveTo>
                  <a:cubicBezTo>
                    <a:pt x="1460" y="6363"/>
                    <a:pt x="1" y="4904"/>
                    <a:pt x="1" y="3152"/>
                  </a:cubicBezTo>
                  <a:cubicBezTo>
                    <a:pt x="1" y="1460"/>
                    <a:pt x="1460" y="0"/>
                    <a:pt x="3153" y="0"/>
                  </a:cubicBezTo>
                  <a:cubicBezTo>
                    <a:pt x="4904" y="0"/>
                    <a:pt x="6363" y="1460"/>
                    <a:pt x="6363" y="3152"/>
                  </a:cubicBezTo>
                  <a:cubicBezTo>
                    <a:pt x="6363" y="4904"/>
                    <a:pt x="4904" y="6363"/>
                    <a:pt x="3153" y="63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1" name="Google Shape;6491;p16"/>
            <p:cNvSpPr/>
            <p:nvPr/>
          </p:nvSpPr>
          <p:spPr>
            <a:xfrm>
              <a:off x="4812500" y="1415725"/>
              <a:ext cx="159075" cy="157625"/>
            </a:xfrm>
            <a:custGeom>
              <a:avLst/>
              <a:gdLst/>
              <a:ahLst/>
              <a:cxnLst/>
              <a:rect l="l" t="t" r="r" b="b"/>
              <a:pathLst>
                <a:path w="6363" h="6305" extrusionOk="0">
                  <a:moveTo>
                    <a:pt x="6305" y="3153"/>
                  </a:moveTo>
                  <a:cubicBezTo>
                    <a:pt x="6363" y="4904"/>
                    <a:pt x="4904" y="6305"/>
                    <a:pt x="3153" y="6305"/>
                  </a:cubicBezTo>
                  <a:cubicBezTo>
                    <a:pt x="1401" y="6305"/>
                    <a:pt x="1" y="4904"/>
                    <a:pt x="1" y="3211"/>
                  </a:cubicBezTo>
                  <a:cubicBezTo>
                    <a:pt x="1" y="1460"/>
                    <a:pt x="1401" y="1"/>
                    <a:pt x="3211" y="1"/>
                  </a:cubicBezTo>
                  <a:cubicBezTo>
                    <a:pt x="4904" y="1"/>
                    <a:pt x="6305" y="1402"/>
                    <a:pt x="6305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2" name="Google Shape;6492;p16"/>
            <p:cNvSpPr/>
            <p:nvPr/>
          </p:nvSpPr>
          <p:spPr>
            <a:xfrm>
              <a:off x="5059125" y="1660900"/>
              <a:ext cx="159075" cy="160525"/>
            </a:xfrm>
            <a:custGeom>
              <a:avLst/>
              <a:gdLst/>
              <a:ahLst/>
              <a:cxnLst/>
              <a:rect l="l" t="t" r="r" b="b"/>
              <a:pathLst>
                <a:path w="6363" h="6421" extrusionOk="0">
                  <a:moveTo>
                    <a:pt x="6363" y="3269"/>
                  </a:moveTo>
                  <a:cubicBezTo>
                    <a:pt x="6304" y="5020"/>
                    <a:pt x="4845" y="6421"/>
                    <a:pt x="3094" y="6363"/>
                  </a:cubicBezTo>
                  <a:cubicBezTo>
                    <a:pt x="1343" y="6363"/>
                    <a:pt x="0" y="4903"/>
                    <a:pt x="0" y="3211"/>
                  </a:cubicBezTo>
                  <a:cubicBezTo>
                    <a:pt x="59" y="1401"/>
                    <a:pt x="1518" y="0"/>
                    <a:pt x="3269" y="59"/>
                  </a:cubicBezTo>
                  <a:cubicBezTo>
                    <a:pt x="4962" y="117"/>
                    <a:pt x="6363" y="1518"/>
                    <a:pt x="6363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3" name="Google Shape;6493;p16"/>
            <p:cNvSpPr/>
            <p:nvPr/>
          </p:nvSpPr>
          <p:spPr>
            <a:xfrm>
              <a:off x="3097875" y="1172050"/>
              <a:ext cx="157625" cy="159075"/>
            </a:xfrm>
            <a:custGeom>
              <a:avLst/>
              <a:gdLst/>
              <a:ahLst/>
              <a:cxnLst/>
              <a:rect l="l" t="t" r="r" b="b"/>
              <a:pathLst>
                <a:path w="6305" h="6363" extrusionOk="0">
                  <a:moveTo>
                    <a:pt x="6304" y="3152"/>
                  </a:moveTo>
                  <a:cubicBezTo>
                    <a:pt x="6304" y="4903"/>
                    <a:pt x="4903" y="6362"/>
                    <a:pt x="3152" y="6362"/>
                  </a:cubicBezTo>
                  <a:cubicBezTo>
                    <a:pt x="1401" y="6362"/>
                    <a:pt x="0" y="4962"/>
                    <a:pt x="0" y="3210"/>
                  </a:cubicBezTo>
                  <a:cubicBezTo>
                    <a:pt x="0" y="1459"/>
                    <a:pt x="1401" y="0"/>
                    <a:pt x="3152" y="58"/>
                  </a:cubicBezTo>
                  <a:cubicBezTo>
                    <a:pt x="4903" y="58"/>
                    <a:pt x="6304" y="1459"/>
                    <a:pt x="6304" y="31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4" name="Google Shape;6494;p16"/>
            <p:cNvSpPr/>
            <p:nvPr/>
          </p:nvSpPr>
          <p:spPr>
            <a:xfrm>
              <a:off x="4323650" y="4361975"/>
              <a:ext cx="156175" cy="156175"/>
            </a:xfrm>
            <a:custGeom>
              <a:avLst/>
              <a:gdLst/>
              <a:ahLst/>
              <a:cxnLst/>
              <a:rect l="l" t="t" r="r" b="b"/>
              <a:pathLst>
                <a:path w="6247" h="6247" extrusionOk="0">
                  <a:moveTo>
                    <a:pt x="3152" y="1"/>
                  </a:moveTo>
                  <a:cubicBezTo>
                    <a:pt x="4904" y="59"/>
                    <a:pt x="6246" y="1460"/>
                    <a:pt x="6246" y="3211"/>
                  </a:cubicBezTo>
                  <a:cubicBezTo>
                    <a:pt x="6188" y="4904"/>
                    <a:pt x="4845" y="6247"/>
                    <a:pt x="3094" y="6188"/>
                  </a:cubicBezTo>
                  <a:cubicBezTo>
                    <a:pt x="1343" y="6188"/>
                    <a:pt x="0" y="4787"/>
                    <a:pt x="59" y="3036"/>
                  </a:cubicBezTo>
                  <a:cubicBezTo>
                    <a:pt x="59" y="1343"/>
                    <a:pt x="1460" y="1"/>
                    <a:pt x="31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5" name="Google Shape;6495;p16"/>
            <p:cNvSpPr/>
            <p:nvPr/>
          </p:nvSpPr>
          <p:spPr>
            <a:xfrm>
              <a:off x="2609025" y="1417200"/>
              <a:ext cx="156150" cy="154700"/>
            </a:xfrm>
            <a:custGeom>
              <a:avLst/>
              <a:gdLst/>
              <a:ahLst/>
              <a:cxnLst/>
              <a:rect l="l" t="t" r="r" b="b"/>
              <a:pathLst>
                <a:path w="6246" h="6188" extrusionOk="0">
                  <a:moveTo>
                    <a:pt x="6187" y="3094"/>
                  </a:moveTo>
                  <a:cubicBezTo>
                    <a:pt x="6246" y="4787"/>
                    <a:pt x="4845" y="6188"/>
                    <a:pt x="3152" y="6188"/>
                  </a:cubicBezTo>
                  <a:cubicBezTo>
                    <a:pt x="1459" y="6188"/>
                    <a:pt x="58" y="4845"/>
                    <a:pt x="58" y="3152"/>
                  </a:cubicBezTo>
                  <a:cubicBezTo>
                    <a:pt x="0" y="1401"/>
                    <a:pt x="1401" y="59"/>
                    <a:pt x="3094" y="0"/>
                  </a:cubicBezTo>
                  <a:cubicBezTo>
                    <a:pt x="4786" y="0"/>
                    <a:pt x="6187" y="1401"/>
                    <a:pt x="618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6" name="Google Shape;6496;p16"/>
            <p:cNvSpPr/>
            <p:nvPr/>
          </p:nvSpPr>
          <p:spPr>
            <a:xfrm>
              <a:off x="5060575" y="387312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4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4"/>
                  </a:cubicBezTo>
                  <a:cubicBezTo>
                    <a:pt x="1" y="1343"/>
                    <a:pt x="1401" y="1"/>
                    <a:pt x="3094" y="1"/>
                  </a:cubicBezTo>
                  <a:cubicBezTo>
                    <a:pt x="4845" y="1"/>
                    <a:pt x="6188" y="1402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7" name="Google Shape;6497;p16"/>
            <p:cNvSpPr/>
            <p:nvPr/>
          </p:nvSpPr>
          <p:spPr>
            <a:xfrm>
              <a:off x="2115775" y="215412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787"/>
                    <a:pt x="4846" y="6129"/>
                    <a:pt x="3153" y="6188"/>
                  </a:cubicBezTo>
                  <a:cubicBezTo>
                    <a:pt x="1402" y="6188"/>
                    <a:pt x="1" y="4787"/>
                    <a:pt x="1" y="3036"/>
                  </a:cubicBezTo>
                  <a:cubicBezTo>
                    <a:pt x="59" y="1343"/>
                    <a:pt x="1402" y="0"/>
                    <a:pt x="3153" y="0"/>
                  </a:cubicBezTo>
                  <a:cubicBezTo>
                    <a:pt x="4846" y="0"/>
                    <a:pt x="6188" y="1343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8" name="Google Shape;6498;p16"/>
            <p:cNvSpPr/>
            <p:nvPr/>
          </p:nvSpPr>
          <p:spPr>
            <a:xfrm>
              <a:off x="4813950" y="411537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845"/>
                    <a:pt x="4787" y="6188"/>
                    <a:pt x="3095" y="6188"/>
                  </a:cubicBezTo>
                  <a:cubicBezTo>
                    <a:pt x="1402" y="6188"/>
                    <a:pt x="1" y="4728"/>
                    <a:pt x="59" y="3036"/>
                  </a:cubicBezTo>
                  <a:cubicBezTo>
                    <a:pt x="59" y="1401"/>
                    <a:pt x="1460" y="0"/>
                    <a:pt x="3095" y="0"/>
                  </a:cubicBezTo>
                  <a:cubicBezTo>
                    <a:pt x="4787" y="0"/>
                    <a:pt x="6188" y="1401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9" name="Google Shape;6499;p16"/>
            <p:cNvSpPr/>
            <p:nvPr/>
          </p:nvSpPr>
          <p:spPr>
            <a:xfrm>
              <a:off x="3099325" y="436197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5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5"/>
                  </a:cubicBezTo>
                  <a:cubicBezTo>
                    <a:pt x="1" y="1460"/>
                    <a:pt x="1343" y="59"/>
                    <a:pt x="3036" y="59"/>
                  </a:cubicBezTo>
                  <a:cubicBezTo>
                    <a:pt x="4729" y="1"/>
                    <a:pt x="6129" y="1402"/>
                    <a:pt x="612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0" name="Google Shape;6500;p16"/>
            <p:cNvSpPr/>
            <p:nvPr/>
          </p:nvSpPr>
          <p:spPr>
            <a:xfrm>
              <a:off x="2115775" y="3378450"/>
              <a:ext cx="156175" cy="156150"/>
            </a:xfrm>
            <a:custGeom>
              <a:avLst/>
              <a:gdLst/>
              <a:ahLst/>
              <a:cxnLst/>
              <a:rect l="l" t="t" r="r" b="b"/>
              <a:pathLst>
                <a:path w="6247" h="6246" extrusionOk="0">
                  <a:moveTo>
                    <a:pt x="3153" y="59"/>
                  </a:moveTo>
                  <a:cubicBezTo>
                    <a:pt x="4846" y="117"/>
                    <a:pt x="6247" y="1576"/>
                    <a:pt x="6188" y="3211"/>
                  </a:cubicBezTo>
                  <a:cubicBezTo>
                    <a:pt x="6130" y="4903"/>
                    <a:pt x="4671" y="6246"/>
                    <a:pt x="3036" y="6188"/>
                  </a:cubicBezTo>
                  <a:cubicBezTo>
                    <a:pt x="1343" y="6129"/>
                    <a:pt x="1" y="4728"/>
                    <a:pt x="59" y="3036"/>
                  </a:cubicBezTo>
                  <a:cubicBezTo>
                    <a:pt x="118" y="1343"/>
                    <a:pt x="1519" y="0"/>
                    <a:pt x="3153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1" name="Google Shape;6501;p16"/>
            <p:cNvSpPr/>
            <p:nvPr/>
          </p:nvSpPr>
          <p:spPr>
            <a:xfrm>
              <a:off x="2362400" y="1663800"/>
              <a:ext cx="156175" cy="154725"/>
            </a:xfrm>
            <a:custGeom>
              <a:avLst/>
              <a:gdLst/>
              <a:ahLst/>
              <a:cxnLst/>
              <a:rect l="l" t="t" r="r" b="b"/>
              <a:pathLst>
                <a:path w="6247" h="6189" extrusionOk="0">
                  <a:moveTo>
                    <a:pt x="59" y="3095"/>
                  </a:moveTo>
                  <a:cubicBezTo>
                    <a:pt x="59" y="1402"/>
                    <a:pt x="1518" y="1"/>
                    <a:pt x="3152" y="59"/>
                  </a:cubicBezTo>
                  <a:cubicBezTo>
                    <a:pt x="4845" y="59"/>
                    <a:pt x="6246" y="1519"/>
                    <a:pt x="6188" y="3211"/>
                  </a:cubicBezTo>
                  <a:cubicBezTo>
                    <a:pt x="6129" y="4846"/>
                    <a:pt x="4729" y="6188"/>
                    <a:pt x="3094" y="6188"/>
                  </a:cubicBezTo>
                  <a:cubicBezTo>
                    <a:pt x="1401" y="6188"/>
                    <a:pt x="0" y="4729"/>
                    <a:pt x="5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2" name="Google Shape;6502;p16"/>
            <p:cNvSpPr/>
            <p:nvPr/>
          </p:nvSpPr>
          <p:spPr>
            <a:xfrm>
              <a:off x="4571725" y="1174950"/>
              <a:ext cx="153250" cy="154725"/>
            </a:xfrm>
            <a:custGeom>
              <a:avLst/>
              <a:gdLst/>
              <a:ahLst/>
              <a:cxnLst/>
              <a:rect l="l" t="t" r="r" b="b"/>
              <a:pathLst>
                <a:path w="6130" h="6189" extrusionOk="0">
                  <a:moveTo>
                    <a:pt x="6129" y="3094"/>
                  </a:moveTo>
                  <a:cubicBezTo>
                    <a:pt x="6129" y="4729"/>
                    <a:pt x="4787" y="6130"/>
                    <a:pt x="3094" y="6130"/>
                  </a:cubicBezTo>
                  <a:cubicBezTo>
                    <a:pt x="1460" y="6188"/>
                    <a:pt x="0" y="4729"/>
                    <a:pt x="59" y="3036"/>
                  </a:cubicBezTo>
                  <a:cubicBezTo>
                    <a:pt x="59" y="1402"/>
                    <a:pt x="1460" y="1"/>
                    <a:pt x="3094" y="1"/>
                  </a:cubicBezTo>
                  <a:cubicBezTo>
                    <a:pt x="4728" y="1"/>
                    <a:pt x="6129" y="1402"/>
                    <a:pt x="6129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3" name="Google Shape;6503;p16"/>
            <p:cNvSpPr/>
            <p:nvPr/>
          </p:nvSpPr>
          <p:spPr>
            <a:xfrm>
              <a:off x="5308650" y="1911875"/>
              <a:ext cx="153250" cy="153250"/>
            </a:xfrm>
            <a:custGeom>
              <a:avLst/>
              <a:gdLst/>
              <a:ahLst/>
              <a:cxnLst/>
              <a:rect l="l" t="t" r="r" b="b"/>
              <a:pathLst>
                <a:path w="6130" h="6130" extrusionOk="0">
                  <a:moveTo>
                    <a:pt x="6129" y="3036"/>
                  </a:moveTo>
                  <a:cubicBezTo>
                    <a:pt x="6129" y="4671"/>
                    <a:pt x="4728" y="6071"/>
                    <a:pt x="3094" y="6130"/>
                  </a:cubicBezTo>
                  <a:cubicBezTo>
                    <a:pt x="1460" y="6130"/>
                    <a:pt x="0" y="4729"/>
                    <a:pt x="0" y="3036"/>
                  </a:cubicBezTo>
                  <a:cubicBezTo>
                    <a:pt x="0" y="1402"/>
                    <a:pt x="1401" y="1"/>
                    <a:pt x="3036" y="1"/>
                  </a:cubicBezTo>
                  <a:cubicBezTo>
                    <a:pt x="4728" y="1"/>
                    <a:pt x="6071" y="1402"/>
                    <a:pt x="6129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4" name="Google Shape;6504;p16"/>
            <p:cNvSpPr/>
            <p:nvPr/>
          </p:nvSpPr>
          <p:spPr>
            <a:xfrm>
              <a:off x="2855625" y="1173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3036"/>
                  </a:moveTo>
                  <a:cubicBezTo>
                    <a:pt x="5955" y="4670"/>
                    <a:pt x="4612" y="5954"/>
                    <a:pt x="2919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285"/>
                    <a:pt x="1343" y="0"/>
                    <a:pt x="2978" y="0"/>
                  </a:cubicBezTo>
                  <a:cubicBezTo>
                    <a:pt x="4670" y="59"/>
                    <a:pt x="5955" y="1343"/>
                    <a:pt x="5955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5" name="Google Shape;6505;p16"/>
            <p:cNvSpPr/>
            <p:nvPr/>
          </p:nvSpPr>
          <p:spPr>
            <a:xfrm>
              <a:off x="5307200" y="3627975"/>
              <a:ext cx="148850" cy="150325"/>
            </a:xfrm>
            <a:custGeom>
              <a:avLst/>
              <a:gdLst/>
              <a:ahLst/>
              <a:cxnLst/>
              <a:rect l="l" t="t" r="r" b="b"/>
              <a:pathLst>
                <a:path w="5954" h="6013" extrusionOk="0">
                  <a:moveTo>
                    <a:pt x="2977" y="6013"/>
                  </a:moveTo>
                  <a:cubicBezTo>
                    <a:pt x="1284" y="6013"/>
                    <a:pt x="0" y="4670"/>
                    <a:pt x="0" y="3036"/>
                  </a:cubicBezTo>
                  <a:cubicBezTo>
                    <a:pt x="0" y="1343"/>
                    <a:pt x="1343" y="1"/>
                    <a:pt x="3035" y="59"/>
                  </a:cubicBezTo>
                  <a:cubicBezTo>
                    <a:pt x="4670" y="59"/>
                    <a:pt x="5954" y="1402"/>
                    <a:pt x="5954" y="3036"/>
                  </a:cubicBezTo>
                  <a:cubicBezTo>
                    <a:pt x="5954" y="4729"/>
                    <a:pt x="4611" y="6013"/>
                    <a:pt x="2977" y="60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6" name="Google Shape;6506;p16"/>
            <p:cNvSpPr/>
            <p:nvPr/>
          </p:nvSpPr>
          <p:spPr>
            <a:xfrm>
              <a:off x="3839175" y="931250"/>
              <a:ext cx="147400" cy="148875"/>
            </a:xfrm>
            <a:custGeom>
              <a:avLst/>
              <a:gdLst/>
              <a:ahLst/>
              <a:cxnLst/>
              <a:rect l="l" t="t" r="r" b="b"/>
              <a:pathLst>
                <a:path w="5896" h="5955" extrusionOk="0">
                  <a:moveTo>
                    <a:pt x="2977" y="5955"/>
                  </a:moveTo>
                  <a:cubicBezTo>
                    <a:pt x="1285" y="5955"/>
                    <a:pt x="0" y="4612"/>
                    <a:pt x="0" y="2978"/>
                  </a:cubicBezTo>
                  <a:cubicBezTo>
                    <a:pt x="0" y="1285"/>
                    <a:pt x="1285" y="1"/>
                    <a:pt x="2977" y="1"/>
                  </a:cubicBezTo>
                  <a:cubicBezTo>
                    <a:pt x="4612" y="1"/>
                    <a:pt x="5896" y="1285"/>
                    <a:pt x="5896" y="2920"/>
                  </a:cubicBezTo>
                  <a:cubicBezTo>
                    <a:pt x="5896" y="4612"/>
                    <a:pt x="4612" y="5896"/>
                    <a:pt x="2977" y="595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7" name="Google Shape;6507;p16"/>
            <p:cNvSpPr/>
            <p:nvPr/>
          </p:nvSpPr>
          <p:spPr>
            <a:xfrm>
              <a:off x="2365325" y="3871675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4" y="2977"/>
                  </a:moveTo>
                  <a:cubicBezTo>
                    <a:pt x="5954" y="4670"/>
                    <a:pt x="4670" y="5954"/>
                    <a:pt x="3035" y="5954"/>
                  </a:cubicBezTo>
                  <a:cubicBezTo>
                    <a:pt x="1343" y="5954"/>
                    <a:pt x="0" y="4612"/>
                    <a:pt x="0" y="2919"/>
                  </a:cubicBezTo>
                  <a:cubicBezTo>
                    <a:pt x="59" y="1285"/>
                    <a:pt x="1343" y="0"/>
                    <a:pt x="3035" y="0"/>
                  </a:cubicBezTo>
                  <a:cubicBezTo>
                    <a:pt x="4670" y="0"/>
                    <a:pt x="5954" y="1343"/>
                    <a:pt x="5954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8" name="Google Shape;6508;p16"/>
            <p:cNvSpPr/>
            <p:nvPr/>
          </p:nvSpPr>
          <p:spPr>
            <a:xfrm>
              <a:off x="2607550" y="4118300"/>
              <a:ext cx="150325" cy="150325"/>
            </a:xfrm>
            <a:custGeom>
              <a:avLst/>
              <a:gdLst/>
              <a:ahLst/>
              <a:cxnLst/>
              <a:rect l="l" t="t" r="r" b="b"/>
              <a:pathLst>
                <a:path w="6013" h="6013" extrusionOk="0">
                  <a:moveTo>
                    <a:pt x="6013" y="2977"/>
                  </a:moveTo>
                  <a:cubicBezTo>
                    <a:pt x="6013" y="4611"/>
                    <a:pt x="4729" y="5954"/>
                    <a:pt x="3036" y="5954"/>
                  </a:cubicBezTo>
                  <a:cubicBezTo>
                    <a:pt x="1343" y="6012"/>
                    <a:pt x="1" y="4670"/>
                    <a:pt x="59" y="2977"/>
                  </a:cubicBezTo>
                  <a:cubicBezTo>
                    <a:pt x="59" y="1284"/>
                    <a:pt x="1343" y="0"/>
                    <a:pt x="3036" y="0"/>
                  </a:cubicBezTo>
                  <a:cubicBezTo>
                    <a:pt x="4670" y="0"/>
                    <a:pt x="6013" y="1343"/>
                    <a:pt x="6013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9" name="Google Shape;6509;p16"/>
            <p:cNvSpPr/>
            <p:nvPr/>
          </p:nvSpPr>
          <p:spPr>
            <a:xfrm>
              <a:off x="5553800" y="2892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1" y="2919"/>
                  </a:moveTo>
                  <a:cubicBezTo>
                    <a:pt x="1" y="1285"/>
                    <a:pt x="1343" y="1"/>
                    <a:pt x="3036" y="59"/>
                  </a:cubicBezTo>
                  <a:cubicBezTo>
                    <a:pt x="4670" y="59"/>
                    <a:pt x="5955" y="1402"/>
                    <a:pt x="5955" y="3095"/>
                  </a:cubicBezTo>
                  <a:cubicBezTo>
                    <a:pt x="5896" y="4729"/>
                    <a:pt x="4612" y="5955"/>
                    <a:pt x="2919" y="5955"/>
                  </a:cubicBezTo>
                  <a:cubicBezTo>
                    <a:pt x="1285" y="5955"/>
                    <a:pt x="1" y="4612"/>
                    <a:pt x="1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0" name="Google Shape;6510;p16"/>
            <p:cNvSpPr/>
            <p:nvPr/>
          </p:nvSpPr>
          <p:spPr>
            <a:xfrm>
              <a:off x="5553800" y="26459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2977"/>
                  </a:moveTo>
                  <a:cubicBezTo>
                    <a:pt x="5955" y="4670"/>
                    <a:pt x="4612" y="5954"/>
                    <a:pt x="2978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343"/>
                    <a:pt x="1285" y="59"/>
                    <a:pt x="2919" y="0"/>
                  </a:cubicBezTo>
                  <a:cubicBezTo>
                    <a:pt x="4612" y="0"/>
                    <a:pt x="5955" y="1284"/>
                    <a:pt x="5955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1" name="Google Shape;6511;p16"/>
            <p:cNvSpPr/>
            <p:nvPr/>
          </p:nvSpPr>
          <p:spPr>
            <a:xfrm>
              <a:off x="3592550" y="931250"/>
              <a:ext cx="147425" cy="148875"/>
            </a:xfrm>
            <a:custGeom>
              <a:avLst/>
              <a:gdLst/>
              <a:ahLst/>
              <a:cxnLst/>
              <a:rect l="l" t="t" r="r" b="b"/>
              <a:pathLst>
                <a:path w="5897" h="5955" extrusionOk="0">
                  <a:moveTo>
                    <a:pt x="5896" y="2978"/>
                  </a:moveTo>
                  <a:cubicBezTo>
                    <a:pt x="5896" y="4612"/>
                    <a:pt x="4612" y="5955"/>
                    <a:pt x="2919" y="5896"/>
                  </a:cubicBezTo>
                  <a:cubicBezTo>
                    <a:pt x="1285" y="5896"/>
                    <a:pt x="1" y="4612"/>
                    <a:pt x="1" y="2978"/>
                  </a:cubicBezTo>
                  <a:cubicBezTo>
                    <a:pt x="1" y="1285"/>
                    <a:pt x="1285" y="1"/>
                    <a:pt x="2978" y="1"/>
                  </a:cubicBezTo>
                  <a:cubicBezTo>
                    <a:pt x="4612" y="1"/>
                    <a:pt x="5896" y="1285"/>
                    <a:pt x="5896" y="29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2" name="Google Shape;6512;p16"/>
            <p:cNvSpPr/>
            <p:nvPr/>
          </p:nvSpPr>
          <p:spPr>
            <a:xfrm>
              <a:off x="4571725" y="4366375"/>
              <a:ext cx="147400" cy="147400"/>
            </a:xfrm>
            <a:custGeom>
              <a:avLst/>
              <a:gdLst/>
              <a:ahLst/>
              <a:cxnLst/>
              <a:rect l="l" t="t" r="r" b="b"/>
              <a:pathLst>
                <a:path w="5896" h="5896" extrusionOk="0">
                  <a:moveTo>
                    <a:pt x="5896" y="2977"/>
                  </a:moveTo>
                  <a:cubicBezTo>
                    <a:pt x="5896" y="4553"/>
                    <a:pt x="4553" y="5895"/>
                    <a:pt x="2919" y="5895"/>
                  </a:cubicBezTo>
                  <a:cubicBezTo>
                    <a:pt x="1285" y="5895"/>
                    <a:pt x="0" y="4553"/>
                    <a:pt x="0" y="2860"/>
                  </a:cubicBezTo>
                  <a:cubicBezTo>
                    <a:pt x="0" y="1226"/>
                    <a:pt x="1343" y="0"/>
                    <a:pt x="2977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3" name="Google Shape;6513;p16"/>
            <p:cNvSpPr/>
            <p:nvPr/>
          </p:nvSpPr>
          <p:spPr>
            <a:xfrm>
              <a:off x="5555275" y="24051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553" y="5837"/>
                    <a:pt x="2919" y="5837"/>
                  </a:cubicBezTo>
                  <a:cubicBezTo>
                    <a:pt x="1284" y="5837"/>
                    <a:pt x="0" y="4553"/>
                    <a:pt x="0" y="2919"/>
                  </a:cubicBezTo>
                  <a:cubicBezTo>
                    <a:pt x="0" y="1284"/>
                    <a:pt x="1284" y="0"/>
                    <a:pt x="2919" y="0"/>
                  </a:cubicBezTo>
                  <a:cubicBezTo>
                    <a:pt x="4495" y="0"/>
                    <a:pt x="5837" y="1284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4" name="Google Shape;6514;p16"/>
            <p:cNvSpPr/>
            <p:nvPr/>
          </p:nvSpPr>
          <p:spPr>
            <a:xfrm>
              <a:off x="2120150" y="1910425"/>
              <a:ext cx="147425" cy="147400"/>
            </a:xfrm>
            <a:custGeom>
              <a:avLst/>
              <a:gdLst/>
              <a:ahLst/>
              <a:cxnLst/>
              <a:rect l="l" t="t" r="r" b="b"/>
              <a:pathLst>
                <a:path w="5897" h="5896" extrusionOk="0">
                  <a:moveTo>
                    <a:pt x="5896" y="2919"/>
                  </a:moveTo>
                  <a:cubicBezTo>
                    <a:pt x="5896" y="4553"/>
                    <a:pt x="4612" y="5896"/>
                    <a:pt x="2978" y="5896"/>
                  </a:cubicBezTo>
                  <a:cubicBezTo>
                    <a:pt x="1344" y="5896"/>
                    <a:pt x="1" y="4612"/>
                    <a:pt x="1" y="2977"/>
                  </a:cubicBezTo>
                  <a:cubicBezTo>
                    <a:pt x="1" y="1343"/>
                    <a:pt x="1285" y="59"/>
                    <a:pt x="2920" y="1"/>
                  </a:cubicBezTo>
                  <a:cubicBezTo>
                    <a:pt x="4554" y="1"/>
                    <a:pt x="5838" y="1285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5" name="Google Shape;6515;p16"/>
            <p:cNvSpPr/>
            <p:nvPr/>
          </p:nvSpPr>
          <p:spPr>
            <a:xfrm>
              <a:off x="4081400" y="93272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5896" y="2919"/>
                  </a:moveTo>
                  <a:cubicBezTo>
                    <a:pt x="5896" y="4553"/>
                    <a:pt x="4554" y="5837"/>
                    <a:pt x="2919" y="5837"/>
                  </a:cubicBezTo>
                  <a:cubicBezTo>
                    <a:pt x="1285" y="5779"/>
                    <a:pt x="1" y="4437"/>
                    <a:pt x="59" y="2861"/>
                  </a:cubicBezTo>
                  <a:cubicBezTo>
                    <a:pt x="59" y="1226"/>
                    <a:pt x="1402" y="0"/>
                    <a:pt x="2978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6" name="Google Shape;6516;p16"/>
            <p:cNvSpPr/>
            <p:nvPr/>
          </p:nvSpPr>
          <p:spPr>
            <a:xfrm>
              <a:off x="5553800" y="314057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2978" y="1"/>
                  </a:moveTo>
                  <a:cubicBezTo>
                    <a:pt x="4554" y="1"/>
                    <a:pt x="5896" y="1402"/>
                    <a:pt x="5896" y="2978"/>
                  </a:cubicBezTo>
                  <a:cubicBezTo>
                    <a:pt x="5838" y="4554"/>
                    <a:pt x="4554" y="5838"/>
                    <a:pt x="2978" y="5838"/>
                  </a:cubicBezTo>
                  <a:cubicBezTo>
                    <a:pt x="1343" y="5838"/>
                    <a:pt x="1" y="4495"/>
                    <a:pt x="59" y="2861"/>
                  </a:cubicBezTo>
                  <a:cubicBezTo>
                    <a:pt x="59" y="1285"/>
                    <a:pt x="1402" y="1"/>
                    <a:pt x="29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7" name="Google Shape;6517;p16"/>
            <p:cNvSpPr/>
            <p:nvPr/>
          </p:nvSpPr>
          <p:spPr>
            <a:xfrm>
              <a:off x="5064950" y="14215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8" y="2977"/>
                  </a:moveTo>
                  <a:cubicBezTo>
                    <a:pt x="5838" y="4553"/>
                    <a:pt x="4495" y="5838"/>
                    <a:pt x="2919" y="5838"/>
                  </a:cubicBezTo>
                  <a:cubicBezTo>
                    <a:pt x="1343" y="5838"/>
                    <a:pt x="1" y="4495"/>
                    <a:pt x="59" y="2919"/>
                  </a:cubicBezTo>
                  <a:cubicBezTo>
                    <a:pt x="59" y="1343"/>
                    <a:pt x="1402" y="0"/>
                    <a:pt x="2978" y="59"/>
                  </a:cubicBezTo>
                  <a:cubicBezTo>
                    <a:pt x="4554" y="59"/>
                    <a:pt x="5838" y="1401"/>
                    <a:pt x="5838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8" name="Google Shape;6518;p16"/>
            <p:cNvSpPr/>
            <p:nvPr/>
          </p:nvSpPr>
          <p:spPr>
            <a:xfrm>
              <a:off x="3345950" y="9327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0" y="4437"/>
                    <a:pt x="0" y="2861"/>
                  </a:cubicBezTo>
                  <a:cubicBezTo>
                    <a:pt x="59" y="1284"/>
                    <a:pt x="1401" y="0"/>
                    <a:pt x="2977" y="0"/>
                  </a:cubicBezTo>
                  <a:cubicBezTo>
                    <a:pt x="4553" y="0"/>
                    <a:pt x="5837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9" name="Google Shape;6519;p16"/>
            <p:cNvSpPr/>
            <p:nvPr/>
          </p:nvSpPr>
          <p:spPr>
            <a:xfrm>
              <a:off x="2857100" y="43663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58" y="4553"/>
                    <a:pt x="0" y="2977"/>
                  </a:cubicBezTo>
                  <a:cubicBezTo>
                    <a:pt x="0" y="1401"/>
                    <a:pt x="1284" y="58"/>
                    <a:pt x="2860" y="58"/>
                  </a:cubicBezTo>
                  <a:cubicBezTo>
                    <a:pt x="4436" y="0"/>
                    <a:pt x="5779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0" name="Google Shape;6520;p16"/>
            <p:cNvSpPr/>
            <p:nvPr/>
          </p:nvSpPr>
          <p:spPr>
            <a:xfrm>
              <a:off x="2121625" y="3630900"/>
              <a:ext cx="144500" cy="145950"/>
            </a:xfrm>
            <a:custGeom>
              <a:avLst/>
              <a:gdLst/>
              <a:ahLst/>
              <a:cxnLst/>
              <a:rect l="l" t="t" r="r" b="b"/>
              <a:pathLst>
                <a:path w="5780" h="5838" extrusionOk="0">
                  <a:moveTo>
                    <a:pt x="2919" y="0"/>
                  </a:moveTo>
                  <a:cubicBezTo>
                    <a:pt x="4437" y="0"/>
                    <a:pt x="5779" y="1343"/>
                    <a:pt x="5779" y="2919"/>
                  </a:cubicBezTo>
                  <a:cubicBezTo>
                    <a:pt x="5779" y="4495"/>
                    <a:pt x="4437" y="5837"/>
                    <a:pt x="2861" y="5779"/>
                  </a:cubicBezTo>
                  <a:cubicBezTo>
                    <a:pt x="1285" y="5779"/>
                    <a:pt x="0" y="4437"/>
                    <a:pt x="0" y="2861"/>
                  </a:cubicBezTo>
                  <a:cubicBezTo>
                    <a:pt x="0" y="1343"/>
                    <a:pt x="1343" y="0"/>
                    <a:pt x="291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1" name="Google Shape;6521;p16"/>
            <p:cNvSpPr/>
            <p:nvPr/>
          </p:nvSpPr>
          <p:spPr>
            <a:xfrm>
              <a:off x="3840625" y="4611525"/>
              <a:ext cx="144500" cy="143025"/>
            </a:xfrm>
            <a:custGeom>
              <a:avLst/>
              <a:gdLst/>
              <a:ahLst/>
              <a:cxnLst/>
              <a:rect l="l" t="t" r="r" b="b"/>
              <a:pathLst>
                <a:path w="5780" h="5721" extrusionOk="0">
                  <a:moveTo>
                    <a:pt x="5779" y="2802"/>
                  </a:moveTo>
                  <a:cubicBezTo>
                    <a:pt x="5779" y="4378"/>
                    <a:pt x="4437" y="5721"/>
                    <a:pt x="2861" y="5721"/>
                  </a:cubicBezTo>
                  <a:cubicBezTo>
                    <a:pt x="1343" y="5721"/>
                    <a:pt x="59" y="4436"/>
                    <a:pt x="1" y="2860"/>
                  </a:cubicBezTo>
                  <a:cubicBezTo>
                    <a:pt x="1" y="1284"/>
                    <a:pt x="1285" y="0"/>
                    <a:pt x="2861" y="0"/>
                  </a:cubicBezTo>
                  <a:cubicBezTo>
                    <a:pt x="4437" y="0"/>
                    <a:pt x="5721" y="1226"/>
                    <a:pt x="5779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2" name="Google Shape;6522;p16"/>
            <p:cNvSpPr/>
            <p:nvPr/>
          </p:nvSpPr>
          <p:spPr>
            <a:xfrm>
              <a:off x="1879375" y="28954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1"/>
                  </a:moveTo>
                  <a:cubicBezTo>
                    <a:pt x="4437" y="1"/>
                    <a:pt x="5663" y="1285"/>
                    <a:pt x="5721" y="2861"/>
                  </a:cubicBezTo>
                  <a:cubicBezTo>
                    <a:pt x="5721" y="4437"/>
                    <a:pt x="4437" y="5721"/>
                    <a:pt x="2861" y="5721"/>
                  </a:cubicBezTo>
                  <a:cubicBezTo>
                    <a:pt x="1285" y="5721"/>
                    <a:pt x="1" y="4437"/>
                    <a:pt x="1" y="2861"/>
                  </a:cubicBezTo>
                  <a:cubicBezTo>
                    <a:pt x="1" y="1285"/>
                    <a:pt x="1285" y="59"/>
                    <a:pt x="28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3" name="Google Shape;6523;p16"/>
            <p:cNvSpPr/>
            <p:nvPr/>
          </p:nvSpPr>
          <p:spPr>
            <a:xfrm>
              <a:off x="1879375" y="26488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5720"/>
                  </a:moveTo>
                  <a:cubicBezTo>
                    <a:pt x="1285" y="5720"/>
                    <a:pt x="1" y="4436"/>
                    <a:pt x="1" y="2860"/>
                  </a:cubicBezTo>
                  <a:cubicBezTo>
                    <a:pt x="1" y="1284"/>
                    <a:pt x="1285" y="0"/>
                    <a:pt x="2919" y="0"/>
                  </a:cubicBezTo>
                  <a:cubicBezTo>
                    <a:pt x="4495" y="58"/>
                    <a:pt x="5721" y="1343"/>
                    <a:pt x="5721" y="2919"/>
                  </a:cubicBezTo>
                  <a:cubicBezTo>
                    <a:pt x="5663" y="4495"/>
                    <a:pt x="4437" y="5720"/>
                    <a:pt x="2861" y="57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4" name="Google Shape;6524;p16"/>
            <p:cNvSpPr/>
            <p:nvPr/>
          </p:nvSpPr>
          <p:spPr>
            <a:xfrm>
              <a:off x="3594025" y="4610050"/>
              <a:ext cx="143025" cy="144500"/>
            </a:xfrm>
            <a:custGeom>
              <a:avLst/>
              <a:gdLst/>
              <a:ahLst/>
              <a:cxnLst/>
              <a:rect l="l" t="t" r="r" b="b"/>
              <a:pathLst>
                <a:path w="5721" h="5780" extrusionOk="0">
                  <a:moveTo>
                    <a:pt x="2860" y="5780"/>
                  </a:moveTo>
                  <a:cubicBezTo>
                    <a:pt x="1284" y="5780"/>
                    <a:pt x="59" y="4495"/>
                    <a:pt x="0" y="2919"/>
                  </a:cubicBezTo>
                  <a:cubicBezTo>
                    <a:pt x="0" y="1343"/>
                    <a:pt x="1343" y="1"/>
                    <a:pt x="2919" y="59"/>
                  </a:cubicBezTo>
                  <a:cubicBezTo>
                    <a:pt x="4495" y="59"/>
                    <a:pt x="5720" y="1343"/>
                    <a:pt x="5720" y="2919"/>
                  </a:cubicBezTo>
                  <a:cubicBezTo>
                    <a:pt x="5720" y="4495"/>
                    <a:pt x="4436" y="5780"/>
                    <a:pt x="2860" y="57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5" name="Google Shape;6525;p16"/>
            <p:cNvSpPr/>
            <p:nvPr/>
          </p:nvSpPr>
          <p:spPr>
            <a:xfrm>
              <a:off x="5556725" y="215995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2802" y="5663"/>
                  </a:moveTo>
                  <a:cubicBezTo>
                    <a:pt x="1226" y="5663"/>
                    <a:pt x="0" y="4379"/>
                    <a:pt x="59" y="2803"/>
                  </a:cubicBezTo>
                  <a:cubicBezTo>
                    <a:pt x="59" y="1227"/>
                    <a:pt x="1343" y="1"/>
                    <a:pt x="2919" y="1"/>
                  </a:cubicBezTo>
                  <a:cubicBezTo>
                    <a:pt x="4495" y="59"/>
                    <a:pt x="5662" y="1285"/>
                    <a:pt x="5662" y="2861"/>
                  </a:cubicBezTo>
                  <a:cubicBezTo>
                    <a:pt x="5662" y="4437"/>
                    <a:pt x="4437" y="5663"/>
                    <a:pt x="2802" y="56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6" name="Google Shape;6526;p16"/>
            <p:cNvSpPr/>
            <p:nvPr/>
          </p:nvSpPr>
          <p:spPr>
            <a:xfrm>
              <a:off x="4821250" y="11808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60"/>
                  </a:moveTo>
                  <a:cubicBezTo>
                    <a:pt x="5663" y="4436"/>
                    <a:pt x="4379" y="5662"/>
                    <a:pt x="2803" y="5662"/>
                  </a:cubicBezTo>
                  <a:cubicBezTo>
                    <a:pt x="1227" y="5662"/>
                    <a:pt x="1" y="4436"/>
                    <a:pt x="1" y="2802"/>
                  </a:cubicBezTo>
                  <a:cubicBezTo>
                    <a:pt x="1" y="1284"/>
                    <a:pt x="1227" y="59"/>
                    <a:pt x="2744" y="59"/>
                  </a:cubicBezTo>
                  <a:cubicBezTo>
                    <a:pt x="4379" y="0"/>
                    <a:pt x="5604" y="1226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7" name="Google Shape;6527;p16"/>
            <p:cNvSpPr/>
            <p:nvPr/>
          </p:nvSpPr>
          <p:spPr>
            <a:xfrm>
              <a:off x="5314475" y="16711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03"/>
                  </a:moveTo>
                  <a:cubicBezTo>
                    <a:pt x="5663" y="4379"/>
                    <a:pt x="4437" y="5663"/>
                    <a:pt x="2803" y="5663"/>
                  </a:cubicBezTo>
                  <a:cubicBezTo>
                    <a:pt x="1227" y="5663"/>
                    <a:pt x="1" y="4379"/>
                    <a:pt x="1" y="2803"/>
                  </a:cubicBezTo>
                  <a:cubicBezTo>
                    <a:pt x="1" y="1227"/>
                    <a:pt x="1227" y="1"/>
                    <a:pt x="2803" y="1"/>
                  </a:cubicBezTo>
                  <a:cubicBezTo>
                    <a:pt x="4379" y="1"/>
                    <a:pt x="5663" y="1227"/>
                    <a:pt x="566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8" name="Google Shape;6528;p16"/>
            <p:cNvSpPr/>
            <p:nvPr/>
          </p:nvSpPr>
          <p:spPr>
            <a:xfrm>
              <a:off x="1880850" y="2408025"/>
              <a:ext cx="140100" cy="140125"/>
            </a:xfrm>
            <a:custGeom>
              <a:avLst/>
              <a:gdLst/>
              <a:ahLst/>
              <a:cxnLst/>
              <a:rect l="l" t="t" r="r" b="b"/>
              <a:pathLst>
                <a:path w="5604" h="5605" extrusionOk="0">
                  <a:moveTo>
                    <a:pt x="5604" y="2803"/>
                  </a:moveTo>
                  <a:cubicBezTo>
                    <a:pt x="5604" y="4379"/>
                    <a:pt x="4378" y="5604"/>
                    <a:pt x="2744" y="5604"/>
                  </a:cubicBezTo>
                  <a:cubicBezTo>
                    <a:pt x="1226" y="5546"/>
                    <a:pt x="0" y="4379"/>
                    <a:pt x="0" y="2803"/>
                  </a:cubicBezTo>
                  <a:cubicBezTo>
                    <a:pt x="0" y="1227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9" name="Google Shape;6529;p16"/>
            <p:cNvSpPr/>
            <p:nvPr/>
          </p:nvSpPr>
          <p:spPr>
            <a:xfrm>
              <a:off x="5067875" y="4122675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2802" y="5604"/>
                  </a:moveTo>
                  <a:cubicBezTo>
                    <a:pt x="1226" y="5604"/>
                    <a:pt x="0" y="4378"/>
                    <a:pt x="0" y="2802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78" y="0"/>
                    <a:pt x="5604" y="1284"/>
                    <a:pt x="5604" y="2860"/>
                  </a:cubicBezTo>
                  <a:cubicBezTo>
                    <a:pt x="5604" y="4378"/>
                    <a:pt x="4378" y="5604"/>
                    <a:pt x="2802" y="56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0" name="Google Shape;6530;p16"/>
            <p:cNvSpPr/>
            <p:nvPr/>
          </p:nvSpPr>
          <p:spPr>
            <a:xfrm>
              <a:off x="4330950" y="934175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2" y="2861"/>
                  </a:moveTo>
                  <a:cubicBezTo>
                    <a:pt x="5662" y="4437"/>
                    <a:pt x="4436" y="5663"/>
                    <a:pt x="2860" y="5663"/>
                  </a:cubicBezTo>
                  <a:cubicBezTo>
                    <a:pt x="1226" y="5663"/>
                    <a:pt x="0" y="4379"/>
                    <a:pt x="59" y="2803"/>
                  </a:cubicBezTo>
                  <a:cubicBezTo>
                    <a:pt x="59" y="1226"/>
                    <a:pt x="1284" y="59"/>
                    <a:pt x="2860" y="59"/>
                  </a:cubicBezTo>
                  <a:cubicBezTo>
                    <a:pt x="4436" y="1"/>
                    <a:pt x="5662" y="1285"/>
                    <a:pt x="5662" y="28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1" name="Google Shape;6531;p16"/>
            <p:cNvSpPr/>
            <p:nvPr/>
          </p:nvSpPr>
          <p:spPr>
            <a:xfrm>
              <a:off x="4085800" y="4617350"/>
              <a:ext cx="140100" cy="138650"/>
            </a:xfrm>
            <a:custGeom>
              <a:avLst/>
              <a:gdLst/>
              <a:ahLst/>
              <a:cxnLst/>
              <a:rect l="l" t="t" r="r" b="b"/>
              <a:pathLst>
                <a:path w="5604" h="5546" extrusionOk="0">
                  <a:moveTo>
                    <a:pt x="2802" y="5546"/>
                  </a:moveTo>
                  <a:cubicBezTo>
                    <a:pt x="1226" y="5546"/>
                    <a:pt x="0" y="4320"/>
                    <a:pt x="0" y="2744"/>
                  </a:cubicBezTo>
                  <a:cubicBezTo>
                    <a:pt x="0" y="1168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ubicBezTo>
                    <a:pt x="5604" y="4379"/>
                    <a:pt x="4378" y="5546"/>
                    <a:pt x="2802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2" name="Google Shape;6532;p16"/>
            <p:cNvSpPr/>
            <p:nvPr/>
          </p:nvSpPr>
          <p:spPr>
            <a:xfrm>
              <a:off x="5558175" y="3387200"/>
              <a:ext cx="140125" cy="140125"/>
            </a:xfrm>
            <a:custGeom>
              <a:avLst/>
              <a:gdLst/>
              <a:ahLst/>
              <a:cxnLst/>
              <a:rect l="l" t="t" r="r" b="b"/>
              <a:pathLst>
                <a:path w="5605" h="5605" extrusionOk="0">
                  <a:moveTo>
                    <a:pt x="2744" y="5546"/>
                  </a:moveTo>
                  <a:cubicBezTo>
                    <a:pt x="1227" y="5546"/>
                    <a:pt x="1" y="4320"/>
                    <a:pt x="1" y="2744"/>
                  </a:cubicBezTo>
                  <a:cubicBezTo>
                    <a:pt x="1" y="1226"/>
                    <a:pt x="1285" y="0"/>
                    <a:pt x="2803" y="0"/>
                  </a:cubicBezTo>
                  <a:cubicBezTo>
                    <a:pt x="4379" y="0"/>
                    <a:pt x="5604" y="1285"/>
                    <a:pt x="5546" y="2802"/>
                  </a:cubicBezTo>
                  <a:cubicBezTo>
                    <a:pt x="5546" y="4378"/>
                    <a:pt x="4320" y="5604"/>
                    <a:pt x="2744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3" name="Google Shape;6533;p16"/>
            <p:cNvSpPr/>
            <p:nvPr/>
          </p:nvSpPr>
          <p:spPr>
            <a:xfrm>
              <a:off x="2369700" y="1424500"/>
              <a:ext cx="141575" cy="140100"/>
            </a:xfrm>
            <a:custGeom>
              <a:avLst/>
              <a:gdLst/>
              <a:ahLst/>
              <a:cxnLst/>
              <a:rect l="l" t="t" r="r" b="b"/>
              <a:pathLst>
                <a:path w="5663" h="5604" extrusionOk="0">
                  <a:moveTo>
                    <a:pt x="5604" y="2860"/>
                  </a:moveTo>
                  <a:cubicBezTo>
                    <a:pt x="5546" y="4436"/>
                    <a:pt x="4320" y="5604"/>
                    <a:pt x="2744" y="5604"/>
                  </a:cubicBezTo>
                  <a:cubicBezTo>
                    <a:pt x="1226" y="5545"/>
                    <a:pt x="0" y="4320"/>
                    <a:pt x="59" y="2744"/>
                  </a:cubicBezTo>
                  <a:cubicBezTo>
                    <a:pt x="59" y="1226"/>
                    <a:pt x="1343" y="0"/>
                    <a:pt x="2860" y="59"/>
                  </a:cubicBezTo>
                  <a:cubicBezTo>
                    <a:pt x="4437" y="59"/>
                    <a:pt x="5662" y="1343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4" name="Google Shape;6534;p16"/>
            <p:cNvSpPr/>
            <p:nvPr/>
          </p:nvSpPr>
          <p:spPr>
            <a:xfrm>
              <a:off x="3350325" y="4612975"/>
              <a:ext cx="138650" cy="138650"/>
            </a:xfrm>
            <a:custGeom>
              <a:avLst/>
              <a:gdLst/>
              <a:ahLst/>
              <a:cxnLst/>
              <a:rect l="l" t="t" r="r" b="b"/>
              <a:pathLst>
                <a:path w="5546" h="5546" extrusionOk="0">
                  <a:moveTo>
                    <a:pt x="2802" y="1"/>
                  </a:moveTo>
                  <a:cubicBezTo>
                    <a:pt x="4320" y="1"/>
                    <a:pt x="5546" y="1226"/>
                    <a:pt x="5546" y="2802"/>
                  </a:cubicBezTo>
                  <a:cubicBezTo>
                    <a:pt x="5546" y="4320"/>
                    <a:pt x="4320" y="5546"/>
                    <a:pt x="2744" y="5546"/>
                  </a:cubicBezTo>
                  <a:cubicBezTo>
                    <a:pt x="1226" y="5546"/>
                    <a:pt x="0" y="4320"/>
                    <a:pt x="0" y="2802"/>
                  </a:cubicBezTo>
                  <a:cubicBezTo>
                    <a:pt x="0" y="1226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5" name="Google Shape;6535;p16"/>
            <p:cNvSpPr/>
            <p:nvPr/>
          </p:nvSpPr>
          <p:spPr>
            <a:xfrm>
              <a:off x="5311575" y="388042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5545" y="2802"/>
                  </a:moveTo>
                  <a:cubicBezTo>
                    <a:pt x="5545" y="4320"/>
                    <a:pt x="4320" y="5604"/>
                    <a:pt x="2744" y="5546"/>
                  </a:cubicBezTo>
                  <a:cubicBezTo>
                    <a:pt x="1284" y="5546"/>
                    <a:pt x="0" y="4320"/>
                    <a:pt x="0" y="2802"/>
                  </a:cubicBezTo>
                  <a:cubicBezTo>
                    <a:pt x="0" y="1285"/>
                    <a:pt x="1284" y="1"/>
                    <a:pt x="2802" y="1"/>
                  </a:cubicBezTo>
                  <a:cubicBezTo>
                    <a:pt x="4320" y="59"/>
                    <a:pt x="5545" y="1285"/>
                    <a:pt x="5545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6" name="Google Shape;6536;p16"/>
            <p:cNvSpPr/>
            <p:nvPr/>
          </p:nvSpPr>
          <p:spPr>
            <a:xfrm>
              <a:off x="3106625" y="935650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5604" y="2802"/>
                  </a:moveTo>
                  <a:cubicBezTo>
                    <a:pt x="5604" y="4320"/>
                    <a:pt x="4320" y="5604"/>
                    <a:pt x="2744" y="5545"/>
                  </a:cubicBezTo>
                  <a:cubicBezTo>
                    <a:pt x="1226" y="5545"/>
                    <a:pt x="0" y="4320"/>
                    <a:pt x="0" y="2744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20" y="0"/>
                    <a:pt x="5604" y="1284"/>
                    <a:pt x="5546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7" name="Google Shape;6537;p16"/>
            <p:cNvSpPr/>
            <p:nvPr/>
          </p:nvSpPr>
          <p:spPr>
            <a:xfrm>
              <a:off x="1876475" y="3144950"/>
              <a:ext cx="140100" cy="138675"/>
            </a:xfrm>
            <a:custGeom>
              <a:avLst/>
              <a:gdLst/>
              <a:ahLst/>
              <a:cxnLst/>
              <a:rect l="l" t="t" r="r" b="b"/>
              <a:pathLst>
                <a:path w="5604" h="5547" extrusionOk="0">
                  <a:moveTo>
                    <a:pt x="2802" y="1"/>
                  </a:moveTo>
                  <a:cubicBezTo>
                    <a:pt x="4320" y="1"/>
                    <a:pt x="5604" y="1227"/>
                    <a:pt x="5604" y="2744"/>
                  </a:cubicBezTo>
                  <a:cubicBezTo>
                    <a:pt x="5604" y="4320"/>
                    <a:pt x="4378" y="5546"/>
                    <a:pt x="2802" y="5546"/>
                  </a:cubicBezTo>
                  <a:cubicBezTo>
                    <a:pt x="1284" y="5546"/>
                    <a:pt x="58" y="4320"/>
                    <a:pt x="58" y="2803"/>
                  </a:cubicBezTo>
                  <a:cubicBezTo>
                    <a:pt x="0" y="1285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8" name="Google Shape;6538;p16"/>
            <p:cNvSpPr/>
            <p:nvPr/>
          </p:nvSpPr>
          <p:spPr>
            <a:xfrm>
              <a:off x="2617775" y="117787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2802" y="59"/>
                  </a:moveTo>
                  <a:cubicBezTo>
                    <a:pt x="4320" y="59"/>
                    <a:pt x="5546" y="1343"/>
                    <a:pt x="5546" y="2802"/>
                  </a:cubicBezTo>
                  <a:cubicBezTo>
                    <a:pt x="5546" y="4378"/>
                    <a:pt x="4203" y="5604"/>
                    <a:pt x="2685" y="5604"/>
                  </a:cubicBezTo>
                  <a:cubicBezTo>
                    <a:pt x="1226" y="5546"/>
                    <a:pt x="0" y="4262"/>
                    <a:pt x="0" y="2744"/>
                  </a:cubicBezTo>
                  <a:cubicBezTo>
                    <a:pt x="59" y="1285"/>
                    <a:pt x="1284" y="1"/>
                    <a:pt x="2802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9" name="Google Shape;6539;p16"/>
            <p:cNvSpPr/>
            <p:nvPr/>
          </p:nvSpPr>
          <p:spPr>
            <a:xfrm>
              <a:off x="4822725" y="4370750"/>
              <a:ext cx="137175" cy="137175"/>
            </a:xfrm>
            <a:custGeom>
              <a:avLst/>
              <a:gdLst/>
              <a:ahLst/>
              <a:cxnLst/>
              <a:rect l="l" t="t" r="r" b="b"/>
              <a:pathLst>
                <a:path w="5487" h="5487" extrusionOk="0">
                  <a:moveTo>
                    <a:pt x="0" y="2744"/>
                  </a:moveTo>
                  <a:cubicBezTo>
                    <a:pt x="0" y="1284"/>
                    <a:pt x="1284" y="0"/>
                    <a:pt x="2802" y="0"/>
                  </a:cubicBezTo>
                  <a:cubicBezTo>
                    <a:pt x="4261" y="0"/>
                    <a:pt x="5487" y="1284"/>
                    <a:pt x="5487" y="2802"/>
                  </a:cubicBezTo>
                  <a:cubicBezTo>
                    <a:pt x="5487" y="4261"/>
                    <a:pt x="4203" y="5487"/>
                    <a:pt x="2744" y="5487"/>
                  </a:cubicBezTo>
                  <a:cubicBezTo>
                    <a:pt x="1284" y="5487"/>
                    <a:pt x="0" y="4203"/>
                    <a:pt x="0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0" name="Google Shape;6540;p16"/>
            <p:cNvSpPr/>
            <p:nvPr/>
          </p:nvSpPr>
          <p:spPr>
            <a:xfrm>
              <a:off x="2124550" y="1672575"/>
              <a:ext cx="138650" cy="137175"/>
            </a:xfrm>
            <a:custGeom>
              <a:avLst/>
              <a:gdLst/>
              <a:ahLst/>
              <a:cxnLst/>
              <a:rect l="l" t="t" r="r" b="b"/>
              <a:pathLst>
                <a:path w="5546" h="5487" extrusionOk="0">
                  <a:moveTo>
                    <a:pt x="5487" y="2744"/>
                  </a:moveTo>
                  <a:cubicBezTo>
                    <a:pt x="5545" y="4203"/>
                    <a:pt x="4261" y="5487"/>
                    <a:pt x="2802" y="5487"/>
                  </a:cubicBezTo>
                  <a:cubicBezTo>
                    <a:pt x="1284" y="5487"/>
                    <a:pt x="0" y="4261"/>
                    <a:pt x="0" y="2744"/>
                  </a:cubicBezTo>
                  <a:cubicBezTo>
                    <a:pt x="0" y="1284"/>
                    <a:pt x="1226" y="59"/>
                    <a:pt x="2685" y="0"/>
                  </a:cubicBezTo>
                  <a:cubicBezTo>
                    <a:pt x="4203" y="0"/>
                    <a:pt x="5487" y="1226"/>
                    <a:pt x="5487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1" name="Google Shape;6541;p16"/>
            <p:cNvSpPr/>
            <p:nvPr/>
          </p:nvSpPr>
          <p:spPr>
            <a:xfrm>
              <a:off x="2372625" y="4124125"/>
              <a:ext cx="135725" cy="137200"/>
            </a:xfrm>
            <a:custGeom>
              <a:avLst/>
              <a:gdLst/>
              <a:ahLst/>
              <a:cxnLst/>
              <a:rect l="l" t="t" r="r" b="b"/>
              <a:pathLst>
                <a:path w="5429" h="5488" extrusionOk="0">
                  <a:moveTo>
                    <a:pt x="5429" y="2744"/>
                  </a:moveTo>
                  <a:cubicBezTo>
                    <a:pt x="5429" y="4262"/>
                    <a:pt x="4144" y="5487"/>
                    <a:pt x="2685" y="5487"/>
                  </a:cubicBezTo>
                  <a:cubicBezTo>
                    <a:pt x="1167" y="5429"/>
                    <a:pt x="0" y="4203"/>
                    <a:pt x="0" y="2744"/>
                  </a:cubicBezTo>
                  <a:cubicBezTo>
                    <a:pt x="0" y="1226"/>
                    <a:pt x="1284" y="1"/>
                    <a:pt x="2743" y="59"/>
                  </a:cubicBezTo>
                  <a:cubicBezTo>
                    <a:pt x="4203" y="59"/>
                    <a:pt x="5429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2" name="Google Shape;6542;p16"/>
            <p:cNvSpPr/>
            <p:nvPr/>
          </p:nvSpPr>
          <p:spPr>
            <a:xfrm>
              <a:off x="1882300" y="2162875"/>
              <a:ext cx="137200" cy="135750"/>
            </a:xfrm>
            <a:custGeom>
              <a:avLst/>
              <a:gdLst/>
              <a:ahLst/>
              <a:cxnLst/>
              <a:rect l="l" t="t" r="r" b="b"/>
              <a:pathLst>
                <a:path w="5488" h="5430" extrusionOk="0">
                  <a:moveTo>
                    <a:pt x="5429" y="2744"/>
                  </a:moveTo>
                  <a:cubicBezTo>
                    <a:pt x="5429" y="4262"/>
                    <a:pt x="4203" y="5429"/>
                    <a:pt x="2744" y="5429"/>
                  </a:cubicBezTo>
                  <a:cubicBezTo>
                    <a:pt x="1226" y="5429"/>
                    <a:pt x="1" y="4145"/>
                    <a:pt x="59" y="2627"/>
                  </a:cubicBezTo>
                  <a:cubicBezTo>
                    <a:pt x="117" y="1168"/>
                    <a:pt x="1343" y="1"/>
                    <a:pt x="2802" y="1"/>
                  </a:cubicBezTo>
                  <a:cubicBezTo>
                    <a:pt x="4262" y="59"/>
                    <a:pt x="5487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3" name="Google Shape;6543;p16"/>
            <p:cNvSpPr/>
            <p:nvPr/>
          </p:nvSpPr>
          <p:spPr>
            <a:xfrm>
              <a:off x="4335325" y="4618825"/>
              <a:ext cx="135725" cy="135725"/>
            </a:xfrm>
            <a:custGeom>
              <a:avLst/>
              <a:gdLst/>
              <a:ahLst/>
              <a:cxnLst/>
              <a:rect l="l" t="t" r="r" b="b"/>
              <a:pathLst>
                <a:path w="5429" h="5429" extrusionOk="0">
                  <a:moveTo>
                    <a:pt x="5370" y="2685"/>
                  </a:moveTo>
                  <a:cubicBezTo>
                    <a:pt x="5429" y="4144"/>
                    <a:pt x="4203" y="5370"/>
                    <a:pt x="2744" y="5429"/>
                  </a:cubicBezTo>
                  <a:cubicBezTo>
                    <a:pt x="1226" y="5429"/>
                    <a:pt x="0" y="4203"/>
                    <a:pt x="0" y="2685"/>
                  </a:cubicBezTo>
                  <a:cubicBezTo>
                    <a:pt x="0" y="1226"/>
                    <a:pt x="1168" y="0"/>
                    <a:pt x="2685" y="0"/>
                  </a:cubicBezTo>
                  <a:cubicBezTo>
                    <a:pt x="4145" y="0"/>
                    <a:pt x="5370" y="1168"/>
                    <a:pt x="5370" y="26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4" name="Google Shape;6544;p16"/>
            <p:cNvSpPr/>
            <p:nvPr/>
          </p:nvSpPr>
          <p:spPr>
            <a:xfrm>
              <a:off x="3109550" y="4615900"/>
              <a:ext cx="134275" cy="134275"/>
            </a:xfrm>
            <a:custGeom>
              <a:avLst/>
              <a:gdLst/>
              <a:ahLst/>
              <a:cxnLst/>
              <a:rect l="l" t="t" r="r" b="b"/>
              <a:pathLst>
                <a:path w="5371" h="5371" extrusionOk="0">
                  <a:moveTo>
                    <a:pt x="2744" y="0"/>
                  </a:moveTo>
                  <a:cubicBezTo>
                    <a:pt x="4203" y="0"/>
                    <a:pt x="5370" y="1226"/>
                    <a:pt x="5312" y="2744"/>
                  </a:cubicBezTo>
                  <a:cubicBezTo>
                    <a:pt x="5312" y="4203"/>
                    <a:pt x="4144" y="5371"/>
                    <a:pt x="2627" y="5312"/>
                  </a:cubicBezTo>
                  <a:cubicBezTo>
                    <a:pt x="1109" y="5312"/>
                    <a:pt x="0" y="4145"/>
                    <a:pt x="0" y="2569"/>
                  </a:cubicBezTo>
                  <a:cubicBezTo>
                    <a:pt x="59" y="1109"/>
                    <a:pt x="1226" y="0"/>
                    <a:pt x="2744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5" name="Google Shape;6545;p16"/>
            <p:cNvSpPr/>
            <p:nvPr/>
          </p:nvSpPr>
          <p:spPr>
            <a:xfrm>
              <a:off x="5561100" y="1922100"/>
              <a:ext cx="134275" cy="132825"/>
            </a:xfrm>
            <a:custGeom>
              <a:avLst/>
              <a:gdLst/>
              <a:ahLst/>
              <a:cxnLst/>
              <a:rect l="l" t="t" r="r" b="b"/>
              <a:pathLst>
                <a:path w="5371" h="5313" extrusionOk="0">
                  <a:moveTo>
                    <a:pt x="2686" y="1"/>
                  </a:moveTo>
                  <a:cubicBezTo>
                    <a:pt x="4203" y="1"/>
                    <a:pt x="5371" y="1226"/>
                    <a:pt x="5312" y="2744"/>
                  </a:cubicBezTo>
                  <a:cubicBezTo>
                    <a:pt x="5312" y="4203"/>
                    <a:pt x="4145" y="5312"/>
                    <a:pt x="2627" y="5312"/>
                  </a:cubicBezTo>
                  <a:cubicBezTo>
                    <a:pt x="1110" y="5312"/>
                    <a:pt x="1" y="4086"/>
                    <a:pt x="1" y="2569"/>
                  </a:cubicBezTo>
                  <a:cubicBezTo>
                    <a:pt x="59" y="1110"/>
                    <a:pt x="1226" y="1"/>
                    <a:pt x="268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6" name="Google Shape;6546;p16"/>
            <p:cNvSpPr/>
            <p:nvPr/>
          </p:nvSpPr>
          <p:spPr>
            <a:xfrm>
              <a:off x="4583400" y="940025"/>
              <a:ext cx="131350" cy="131350"/>
            </a:xfrm>
            <a:custGeom>
              <a:avLst/>
              <a:gdLst/>
              <a:ahLst/>
              <a:cxnLst/>
              <a:rect l="l" t="t" r="r" b="b"/>
              <a:pathLst>
                <a:path w="5254" h="5254" extrusionOk="0">
                  <a:moveTo>
                    <a:pt x="2627" y="0"/>
                  </a:moveTo>
                  <a:cubicBezTo>
                    <a:pt x="4086" y="0"/>
                    <a:pt x="5254" y="1109"/>
                    <a:pt x="5254" y="2569"/>
                  </a:cubicBezTo>
                  <a:cubicBezTo>
                    <a:pt x="5254" y="4086"/>
                    <a:pt x="4086" y="5254"/>
                    <a:pt x="2569" y="5254"/>
                  </a:cubicBezTo>
                  <a:cubicBezTo>
                    <a:pt x="1109" y="5254"/>
                    <a:pt x="0" y="4086"/>
                    <a:pt x="0" y="2627"/>
                  </a:cubicBezTo>
                  <a:cubicBezTo>
                    <a:pt x="0" y="1109"/>
                    <a:pt x="1109" y="0"/>
                    <a:pt x="26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7" name="Google Shape;6547;p16"/>
            <p:cNvSpPr/>
            <p:nvPr/>
          </p:nvSpPr>
          <p:spPr>
            <a:xfrm>
              <a:off x="2127450" y="3880425"/>
              <a:ext cx="132825" cy="132825"/>
            </a:xfrm>
            <a:custGeom>
              <a:avLst/>
              <a:gdLst/>
              <a:ahLst/>
              <a:cxnLst/>
              <a:rect l="l" t="t" r="r" b="b"/>
              <a:pathLst>
                <a:path w="5313" h="5313" extrusionOk="0">
                  <a:moveTo>
                    <a:pt x="2686" y="1"/>
                  </a:moveTo>
                  <a:cubicBezTo>
                    <a:pt x="4145" y="1"/>
                    <a:pt x="5313" y="1168"/>
                    <a:pt x="5313" y="2627"/>
                  </a:cubicBezTo>
                  <a:cubicBezTo>
                    <a:pt x="5313" y="4145"/>
                    <a:pt x="4145" y="5312"/>
                    <a:pt x="2628" y="5312"/>
                  </a:cubicBezTo>
                  <a:cubicBezTo>
                    <a:pt x="1110" y="5254"/>
                    <a:pt x="1" y="4087"/>
                    <a:pt x="1" y="2627"/>
                  </a:cubicBezTo>
                  <a:cubicBezTo>
                    <a:pt x="1" y="1110"/>
                    <a:pt x="1168" y="1"/>
                    <a:pt x="262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8" name="Google Shape;6548;p16"/>
            <p:cNvSpPr/>
            <p:nvPr/>
          </p:nvSpPr>
          <p:spPr>
            <a:xfrm>
              <a:off x="1880850" y="3390125"/>
              <a:ext cx="132800" cy="132800"/>
            </a:xfrm>
            <a:custGeom>
              <a:avLst/>
              <a:gdLst/>
              <a:ahLst/>
              <a:cxnLst/>
              <a:rect l="l" t="t" r="r" b="b"/>
              <a:pathLst>
                <a:path w="5312" h="5312" extrusionOk="0">
                  <a:moveTo>
                    <a:pt x="2627" y="0"/>
                  </a:moveTo>
                  <a:cubicBezTo>
                    <a:pt x="4086" y="0"/>
                    <a:pt x="5254" y="1168"/>
                    <a:pt x="5312" y="2627"/>
                  </a:cubicBezTo>
                  <a:cubicBezTo>
                    <a:pt x="5312" y="4145"/>
                    <a:pt x="4145" y="5312"/>
                    <a:pt x="2627" y="5312"/>
                  </a:cubicBezTo>
                  <a:cubicBezTo>
                    <a:pt x="1168" y="5312"/>
                    <a:pt x="0" y="4145"/>
                    <a:pt x="0" y="2685"/>
                  </a:cubicBezTo>
                  <a:cubicBezTo>
                    <a:pt x="0" y="1168"/>
                    <a:pt x="1168" y="59"/>
                    <a:pt x="2627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9" name="Google Shape;6549;p16"/>
            <p:cNvSpPr/>
            <p:nvPr/>
          </p:nvSpPr>
          <p:spPr>
            <a:xfrm>
              <a:off x="2616300" y="4372200"/>
              <a:ext cx="132825" cy="134275"/>
            </a:xfrm>
            <a:custGeom>
              <a:avLst/>
              <a:gdLst/>
              <a:ahLst/>
              <a:cxnLst/>
              <a:rect l="l" t="t" r="r" b="b"/>
              <a:pathLst>
                <a:path w="5313" h="5371" extrusionOk="0">
                  <a:moveTo>
                    <a:pt x="5313" y="2744"/>
                  </a:moveTo>
                  <a:cubicBezTo>
                    <a:pt x="5313" y="4262"/>
                    <a:pt x="4087" y="5371"/>
                    <a:pt x="2628" y="5371"/>
                  </a:cubicBezTo>
                  <a:cubicBezTo>
                    <a:pt x="1110" y="5312"/>
                    <a:pt x="1" y="4145"/>
                    <a:pt x="1" y="2569"/>
                  </a:cubicBezTo>
                  <a:cubicBezTo>
                    <a:pt x="59" y="1110"/>
                    <a:pt x="1285" y="1"/>
                    <a:pt x="2744" y="59"/>
                  </a:cubicBezTo>
                  <a:cubicBezTo>
                    <a:pt x="4204" y="117"/>
                    <a:pt x="5313" y="1285"/>
                    <a:pt x="5313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0" name="Google Shape;6550;p16"/>
            <p:cNvSpPr/>
            <p:nvPr/>
          </p:nvSpPr>
          <p:spPr>
            <a:xfrm>
              <a:off x="2864375" y="940025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8" y="0"/>
                    <a:pt x="5196" y="1168"/>
                    <a:pt x="5196" y="2627"/>
                  </a:cubicBezTo>
                  <a:cubicBezTo>
                    <a:pt x="5254" y="4028"/>
                    <a:pt x="4028" y="5254"/>
                    <a:pt x="2569" y="5254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1" name="Google Shape;6551;p16"/>
            <p:cNvSpPr/>
            <p:nvPr/>
          </p:nvSpPr>
          <p:spPr>
            <a:xfrm>
              <a:off x="5562550" y="3638200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9" y="0"/>
                    <a:pt x="5196" y="1168"/>
                    <a:pt x="5254" y="2569"/>
                  </a:cubicBezTo>
                  <a:cubicBezTo>
                    <a:pt x="5254" y="4028"/>
                    <a:pt x="4029" y="5254"/>
                    <a:pt x="2628" y="5195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168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2" name="Google Shape;6552;p16"/>
            <p:cNvSpPr/>
            <p:nvPr/>
          </p:nvSpPr>
          <p:spPr>
            <a:xfrm>
              <a:off x="5073700" y="1188100"/>
              <a:ext cx="129900" cy="128425"/>
            </a:xfrm>
            <a:custGeom>
              <a:avLst/>
              <a:gdLst/>
              <a:ahLst/>
              <a:cxnLst/>
              <a:rect l="l" t="t" r="r" b="b"/>
              <a:pathLst>
                <a:path w="5196" h="5137" extrusionOk="0">
                  <a:moveTo>
                    <a:pt x="2569" y="0"/>
                  </a:moveTo>
                  <a:cubicBezTo>
                    <a:pt x="4028" y="0"/>
                    <a:pt x="5196" y="1226"/>
                    <a:pt x="5196" y="2627"/>
                  </a:cubicBezTo>
                  <a:cubicBezTo>
                    <a:pt x="5137" y="3969"/>
                    <a:pt x="3970" y="5137"/>
                    <a:pt x="2569" y="5137"/>
                  </a:cubicBezTo>
                  <a:cubicBezTo>
                    <a:pt x="1168" y="5137"/>
                    <a:pt x="1" y="3911"/>
                    <a:pt x="1" y="2510"/>
                  </a:cubicBezTo>
                  <a:cubicBezTo>
                    <a:pt x="59" y="1109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3" name="Google Shape;6553;p16"/>
            <p:cNvSpPr/>
            <p:nvPr/>
          </p:nvSpPr>
          <p:spPr>
            <a:xfrm>
              <a:off x="5320325" y="1430325"/>
              <a:ext cx="129900" cy="128450"/>
            </a:xfrm>
            <a:custGeom>
              <a:avLst/>
              <a:gdLst/>
              <a:ahLst/>
              <a:cxnLst/>
              <a:rect l="l" t="t" r="r" b="b"/>
              <a:pathLst>
                <a:path w="5196" h="5138" extrusionOk="0">
                  <a:moveTo>
                    <a:pt x="5137" y="2627"/>
                  </a:moveTo>
                  <a:cubicBezTo>
                    <a:pt x="5137" y="4028"/>
                    <a:pt x="3970" y="5137"/>
                    <a:pt x="2569" y="5137"/>
                  </a:cubicBezTo>
                  <a:cubicBezTo>
                    <a:pt x="1168" y="5137"/>
                    <a:pt x="0" y="3912"/>
                    <a:pt x="0" y="2511"/>
                  </a:cubicBezTo>
                  <a:cubicBezTo>
                    <a:pt x="59" y="1110"/>
                    <a:pt x="1285" y="1"/>
                    <a:pt x="2627" y="1"/>
                  </a:cubicBezTo>
                  <a:cubicBezTo>
                    <a:pt x="4028" y="59"/>
                    <a:pt x="5195" y="1226"/>
                    <a:pt x="5137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4" name="Google Shape;6554;p16"/>
            <p:cNvSpPr/>
            <p:nvPr/>
          </p:nvSpPr>
          <p:spPr>
            <a:xfrm>
              <a:off x="1886675" y="1920650"/>
              <a:ext cx="128450" cy="126975"/>
            </a:xfrm>
            <a:custGeom>
              <a:avLst/>
              <a:gdLst/>
              <a:ahLst/>
              <a:cxnLst/>
              <a:rect l="l" t="t" r="r" b="b"/>
              <a:pathLst>
                <a:path w="5138" h="5079" extrusionOk="0">
                  <a:moveTo>
                    <a:pt x="2569" y="0"/>
                  </a:moveTo>
                  <a:cubicBezTo>
                    <a:pt x="3970" y="0"/>
                    <a:pt x="5079" y="1109"/>
                    <a:pt x="5079" y="2510"/>
                  </a:cubicBezTo>
                  <a:cubicBezTo>
                    <a:pt x="5137" y="3969"/>
                    <a:pt x="3970" y="5078"/>
                    <a:pt x="2569" y="5078"/>
                  </a:cubicBezTo>
                  <a:cubicBezTo>
                    <a:pt x="1168" y="5078"/>
                    <a:pt x="59" y="3969"/>
                    <a:pt x="1" y="2568"/>
                  </a:cubicBezTo>
                  <a:cubicBezTo>
                    <a:pt x="1" y="1168"/>
                    <a:pt x="1110" y="59"/>
                    <a:pt x="256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5" name="Google Shape;6555;p16"/>
            <p:cNvSpPr/>
            <p:nvPr/>
          </p:nvSpPr>
          <p:spPr>
            <a:xfrm>
              <a:off x="5812100" y="2904175"/>
              <a:ext cx="125525" cy="127000"/>
            </a:xfrm>
            <a:custGeom>
              <a:avLst/>
              <a:gdLst/>
              <a:ahLst/>
              <a:cxnLst/>
              <a:rect l="l" t="t" r="r" b="b"/>
              <a:pathLst>
                <a:path w="5021" h="5080" extrusionOk="0">
                  <a:moveTo>
                    <a:pt x="2510" y="5021"/>
                  </a:moveTo>
                  <a:cubicBezTo>
                    <a:pt x="1109" y="5079"/>
                    <a:pt x="0" y="3970"/>
                    <a:pt x="0" y="2511"/>
                  </a:cubicBezTo>
                  <a:cubicBezTo>
                    <a:pt x="0" y="1110"/>
                    <a:pt x="1051" y="1"/>
                    <a:pt x="2510" y="1"/>
                  </a:cubicBezTo>
                  <a:cubicBezTo>
                    <a:pt x="3911" y="1"/>
                    <a:pt x="5020" y="1052"/>
                    <a:pt x="5020" y="2452"/>
                  </a:cubicBezTo>
                  <a:cubicBezTo>
                    <a:pt x="5020" y="3912"/>
                    <a:pt x="3969" y="5021"/>
                    <a:pt x="2510" y="50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6" name="Google Shape;6556;p16"/>
            <p:cNvSpPr/>
            <p:nvPr/>
          </p:nvSpPr>
          <p:spPr>
            <a:xfrm>
              <a:off x="5810625" y="2660475"/>
              <a:ext cx="127000" cy="127000"/>
            </a:xfrm>
            <a:custGeom>
              <a:avLst/>
              <a:gdLst/>
              <a:ahLst/>
              <a:cxnLst/>
              <a:rect l="l" t="t" r="r" b="b"/>
              <a:pathLst>
                <a:path w="5080" h="5080" extrusionOk="0">
                  <a:moveTo>
                    <a:pt x="2569" y="5079"/>
                  </a:moveTo>
                  <a:cubicBezTo>
                    <a:pt x="1168" y="5079"/>
                    <a:pt x="59" y="3970"/>
                    <a:pt x="1" y="2569"/>
                  </a:cubicBezTo>
                  <a:cubicBezTo>
                    <a:pt x="1" y="1168"/>
                    <a:pt x="1110" y="59"/>
                    <a:pt x="2569" y="1"/>
                  </a:cubicBezTo>
                  <a:cubicBezTo>
                    <a:pt x="3970" y="1"/>
                    <a:pt x="5079" y="1110"/>
                    <a:pt x="5079" y="2569"/>
                  </a:cubicBezTo>
                  <a:cubicBezTo>
                    <a:pt x="5079" y="3970"/>
                    <a:pt x="3970" y="5079"/>
                    <a:pt x="2569" y="50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7" name="Google Shape;6557;p16"/>
            <p:cNvSpPr/>
            <p:nvPr/>
          </p:nvSpPr>
          <p:spPr>
            <a:xfrm>
              <a:off x="4581925" y="4623200"/>
              <a:ext cx="127000" cy="126975"/>
            </a:xfrm>
            <a:custGeom>
              <a:avLst/>
              <a:gdLst/>
              <a:ahLst/>
              <a:cxnLst/>
              <a:rect l="l" t="t" r="r" b="b"/>
              <a:pathLst>
                <a:path w="5080" h="5079" extrusionOk="0">
                  <a:moveTo>
                    <a:pt x="5079" y="2510"/>
                  </a:moveTo>
                  <a:cubicBezTo>
                    <a:pt x="5079" y="3911"/>
                    <a:pt x="3970" y="5020"/>
                    <a:pt x="2569" y="5079"/>
                  </a:cubicBezTo>
                  <a:cubicBezTo>
                    <a:pt x="1168" y="5079"/>
                    <a:pt x="1" y="3969"/>
                    <a:pt x="1" y="2569"/>
                  </a:cubicBezTo>
                  <a:cubicBezTo>
                    <a:pt x="1" y="1109"/>
                    <a:pt x="1110" y="0"/>
                    <a:pt x="2511" y="0"/>
                  </a:cubicBezTo>
                  <a:cubicBezTo>
                    <a:pt x="3912" y="0"/>
                    <a:pt x="5021" y="1109"/>
                    <a:pt x="5079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8" name="Google Shape;6558;p16"/>
            <p:cNvSpPr/>
            <p:nvPr/>
          </p:nvSpPr>
          <p:spPr>
            <a:xfrm>
              <a:off x="3849400" y="694850"/>
              <a:ext cx="126975" cy="127000"/>
            </a:xfrm>
            <a:custGeom>
              <a:avLst/>
              <a:gdLst/>
              <a:ahLst/>
              <a:cxnLst/>
              <a:rect l="l" t="t" r="r" b="b"/>
              <a:pathLst>
                <a:path w="5079" h="5080" extrusionOk="0">
                  <a:moveTo>
                    <a:pt x="2510" y="59"/>
                  </a:moveTo>
                  <a:cubicBezTo>
                    <a:pt x="3911" y="1"/>
                    <a:pt x="5078" y="1110"/>
                    <a:pt x="5078" y="2569"/>
                  </a:cubicBezTo>
                  <a:cubicBezTo>
                    <a:pt x="5078" y="3970"/>
                    <a:pt x="3969" y="5079"/>
                    <a:pt x="2510" y="5079"/>
                  </a:cubicBezTo>
                  <a:cubicBezTo>
                    <a:pt x="1109" y="5079"/>
                    <a:pt x="58" y="3970"/>
                    <a:pt x="0" y="2628"/>
                  </a:cubicBezTo>
                  <a:cubicBezTo>
                    <a:pt x="0" y="1168"/>
                    <a:pt x="1109" y="59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9" name="Google Shape;6559;p16"/>
            <p:cNvSpPr/>
            <p:nvPr/>
          </p:nvSpPr>
          <p:spPr>
            <a:xfrm>
              <a:off x="36027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5020" y="2452"/>
                  </a:moveTo>
                  <a:cubicBezTo>
                    <a:pt x="5020" y="3911"/>
                    <a:pt x="3970" y="5020"/>
                    <a:pt x="2510" y="5020"/>
                  </a:cubicBezTo>
                  <a:cubicBezTo>
                    <a:pt x="1109" y="5020"/>
                    <a:pt x="59" y="3911"/>
                    <a:pt x="0" y="2510"/>
                  </a:cubicBezTo>
                  <a:cubicBezTo>
                    <a:pt x="0" y="1109"/>
                    <a:pt x="1109" y="0"/>
                    <a:pt x="2510" y="0"/>
                  </a:cubicBezTo>
                  <a:cubicBezTo>
                    <a:pt x="3911" y="0"/>
                    <a:pt x="5020" y="1051"/>
                    <a:pt x="5020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0" name="Google Shape;6560;p16"/>
            <p:cNvSpPr/>
            <p:nvPr/>
          </p:nvSpPr>
          <p:spPr>
            <a:xfrm>
              <a:off x="2867300" y="4620275"/>
              <a:ext cx="124075" cy="124075"/>
            </a:xfrm>
            <a:custGeom>
              <a:avLst/>
              <a:gdLst/>
              <a:ahLst/>
              <a:cxnLst/>
              <a:rect l="l" t="t" r="r" b="b"/>
              <a:pathLst>
                <a:path w="4963" h="4963" extrusionOk="0">
                  <a:moveTo>
                    <a:pt x="2511" y="4962"/>
                  </a:moveTo>
                  <a:cubicBezTo>
                    <a:pt x="1110" y="4962"/>
                    <a:pt x="1" y="3853"/>
                    <a:pt x="1" y="2452"/>
                  </a:cubicBezTo>
                  <a:cubicBezTo>
                    <a:pt x="1" y="1110"/>
                    <a:pt x="1110" y="1"/>
                    <a:pt x="2511" y="1"/>
                  </a:cubicBezTo>
                  <a:cubicBezTo>
                    <a:pt x="3911" y="1"/>
                    <a:pt x="4962" y="1110"/>
                    <a:pt x="4962" y="2510"/>
                  </a:cubicBezTo>
                  <a:cubicBezTo>
                    <a:pt x="4962" y="3911"/>
                    <a:pt x="3911" y="4962"/>
                    <a:pt x="2511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1" name="Google Shape;6561;p16"/>
            <p:cNvSpPr/>
            <p:nvPr/>
          </p:nvSpPr>
          <p:spPr>
            <a:xfrm>
              <a:off x="5812100" y="2415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0" y="1"/>
                  </a:moveTo>
                  <a:cubicBezTo>
                    <a:pt x="3853" y="1"/>
                    <a:pt x="4962" y="1110"/>
                    <a:pt x="4962" y="2511"/>
                  </a:cubicBezTo>
                  <a:cubicBezTo>
                    <a:pt x="5020" y="3853"/>
                    <a:pt x="3911" y="4962"/>
                    <a:pt x="2510" y="4962"/>
                  </a:cubicBezTo>
                  <a:cubicBezTo>
                    <a:pt x="1109" y="5021"/>
                    <a:pt x="0" y="3912"/>
                    <a:pt x="0" y="2511"/>
                  </a:cubicBezTo>
                  <a:cubicBezTo>
                    <a:pt x="0" y="1110"/>
                    <a:pt x="1109" y="1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2" name="Google Shape;6562;p16"/>
            <p:cNvSpPr/>
            <p:nvPr/>
          </p:nvSpPr>
          <p:spPr>
            <a:xfrm>
              <a:off x="5812100" y="3152250"/>
              <a:ext cx="125525" cy="124075"/>
            </a:xfrm>
            <a:custGeom>
              <a:avLst/>
              <a:gdLst/>
              <a:ahLst/>
              <a:cxnLst/>
              <a:rect l="l" t="t" r="r" b="b"/>
              <a:pathLst>
                <a:path w="5021" h="4963" extrusionOk="0">
                  <a:moveTo>
                    <a:pt x="2452" y="4962"/>
                  </a:moveTo>
                  <a:cubicBezTo>
                    <a:pt x="1109" y="4904"/>
                    <a:pt x="0" y="3795"/>
                    <a:pt x="59" y="2394"/>
                  </a:cubicBezTo>
                  <a:cubicBezTo>
                    <a:pt x="59" y="1052"/>
                    <a:pt x="1168" y="1"/>
                    <a:pt x="2510" y="1"/>
                  </a:cubicBezTo>
                  <a:cubicBezTo>
                    <a:pt x="3911" y="1"/>
                    <a:pt x="5020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3" name="Google Shape;6563;p16"/>
            <p:cNvSpPr/>
            <p:nvPr/>
          </p:nvSpPr>
          <p:spPr>
            <a:xfrm>
              <a:off x="2378450" y="1186625"/>
              <a:ext cx="124075" cy="122600"/>
            </a:xfrm>
            <a:custGeom>
              <a:avLst/>
              <a:gdLst/>
              <a:ahLst/>
              <a:cxnLst/>
              <a:rect l="l" t="t" r="r" b="b"/>
              <a:pathLst>
                <a:path w="4963" h="4904" extrusionOk="0">
                  <a:moveTo>
                    <a:pt x="2452" y="4904"/>
                  </a:moveTo>
                  <a:cubicBezTo>
                    <a:pt x="1110" y="4904"/>
                    <a:pt x="1" y="3853"/>
                    <a:pt x="1" y="2452"/>
                  </a:cubicBezTo>
                  <a:cubicBezTo>
                    <a:pt x="1" y="1110"/>
                    <a:pt x="1110" y="1"/>
                    <a:pt x="2510" y="1"/>
                  </a:cubicBezTo>
                  <a:cubicBezTo>
                    <a:pt x="3853" y="1"/>
                    <a:pt x="4962" y="1110"/>
                    <a:pt x="4962" y="2511"/>
                  </a:cubicBezTo>
                  <a:cubicBezTo>
                    <a:pt x="4904" y="3853"/>
                    <a:pt x="3795" y="4904"/>
                    <a:pt x="2452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4" name="Google Shape;6564;p16"/>
            <p:cNvSpPr/>
            <p:nvPr/>
          </p:nvSpPr>
          <p:spPr>
            <a:xfrm>
              <a:off x="40930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1" y="0"/>
                  </a:moveTo>
                  <a:cubicBezTo>
                    <a:pt x="3912" y="59"/>
                    <a:pt x="5021" y="1168"/>
                    <a:pt x="4962" y="2569"/>
                  </a:cubicBezTo>
                  <a:cubicBezTo>
                    <a:pt x="4962" y="3911"/>
                    <a:pt x="3853" y="5020"/>
                    <a:pt x="2452" y="4962"/>
                  </a:cubicBezTo>
                  <a:cubicBezTo>
                    <a:pt x="1052" y="4962"/>
                    <a:pt x="1" y="3853"/>
                    <a:pt x="1" y="2510"/>
                  </a:cubicBezTo>
                  <a:cubicBezTo>
                    <a:pt x="1" y="1109"/>
                    <a:pt x="1110" y="0"/>
                    <a:pt x="25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5" name="Google Shape;6565;p16"/>
            <p:cNvSpPr/>
            <p:nvPr/>
          </p:nvSpPr>
          <p:spPr>
            <a:xfrm>
              <a:off x="1885225" y="3641100"/>
              <a:ext cx="124050" cy="124075"/>
            </a:xfrm>
            <a:custGeom>
              <a:avLst/>
              <a:gdLst/>
              <a:ahLst/>
              <a:cxnLst/>
              <a:rect l="l" t="t" r="r" b="b"/>
              <a:pathLst>
                <a:path w="4962" h="4963" extrusionOk="0">
                  <a:moveTo>
                    <a:pt x="2452" y="1"/>
                  </a:moveTo>
                  <a:cubicBezTo>
                    <a:pt x="3853" y="1"/>
                    <a:pt x="4962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ubicBezTo>
                    <a:pt x="1051" y="4962"/>
                    <a:pt x="0" y="3853"/>
                    <a:pt x="0" y="2453"/>
                  </a:cubicBezTo>
                  <a:cubicBezTo>
                    <a:pt x="0" y="1110"/>
                    <a:pt x="1109" y="1"/>
                    <a:pt x="24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6" name="Google Shape;6566;p16"/>
            <p:cNvSpPr/>
            <p:nvPr/>
          </p:nvSpPr>
          <p:spPr>
            <a:xfrm>
              <a:off x="5318875" y="4129975"/>
              <a:ext cx="124050" cy="125500"/>
            </a:xfrm>
            <a:custGeom>
              <a:avLst/>
              <a:gdLst/>
              <a:ahLst/>
              <a:cxnLst/>
              <a:rect l="l" t="t" r="r" b="b"/>
              <a:pathLst>
                <a:path w="4962" h="5020" extrusionOk="0">
                  <a:moveTo>
                    <a:pt x="58" y="2510"/>
                  </a:moveTo>
                  <a:cubicBezTo>
                    <a:pt x="58" y="1109"/>
                    <a:pt x="1167" y="0"/>
                    <a:pt x="2568" y="58"/>
                  </a:cubicBezTo>
                  <a:cubicBezTo>
                    <a:pt x="3911" y="117"/>
                    <a:pt x="4962" y="1226"/>
                    <a:pt x="4962" y="2568"/>
                  </a:cubicBezTo>
                  <a:cubicBezTo>
                    <a:pt x="4962" y="3911"/>
                    <a:pt x="3794" y="5020"/>
                    <a:pt x="2452" y="5020"/>
                  </a:cubicBezTo>
                  <a:cubicBezTo>
                    <a:pt x="1109" y="4962"/>
                    <a:pt x="0" y="3853"/>
                    <a:pt x="58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7" name="Google Shape;6567;p16"/>
            <p:cNvSpPr/>
            <p:nvPr/>
          </p:nvSpPr>
          <p:spPr>
            <a:xfrm>
              <a:off x="3357625" y="696325"/>
              <a:ext cx="124050" cy="124050"/>
            </a:xfrm>
            <a:custGeom>
              <a:avLst/>
              <a:gdLst/>
              <a:ahLst/>
              <a:cxnLst/>
              <a:rect l="l" t="t" r="r" b="b"/>
              <a:pathLst>
                <a:path w="4962" h="4962" extrusionOk="0">
                  <a:moveTo>
                    <a:pt x="2510" y="4962"/>
                  </a:moveTo>
                  <a:cubicBezTo>
                    <a:pt x="1168" y="4962"/>
                    <a:pt x="59" y="3853"/>
                    <a:pt x="0" y="2510"/>
                  </a:cubicBezTo>
                  <a:cubicBezTo>
                    <a:pt x="0" y="1168"/>
                    <a:pt x="1109" y="59"/>
                    <a:pt x="2452" y="59"/>
                  </a:cubicBezTo>
                  <a:cubicBezTo>
                    <a:pt x="3794" y="0"/>
                    <a:pt x="4903" y="1109"/>
                    <a:pt x="4903" y="2452"/>
                  </a:cubicBezTo>
                  <a:cubicBezTo>
                    <a:pt x="4962" y="3794"/>
                    <a:pt x="3853" y="4903"/>
                    <a:pt x="2510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8" name="Google Shape;6568;p16"/>
            <p:cNvSpPr/>
            <p:nvPr/>
          </p:nvSpPr>
          <p:spPr>
            <a:xfrm>
              <a:off x="5076625" y="43780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1" y="2393"/>
                  </a:moveTo>
                  <a:cubicBezTo>
                    <a:pt x="59" y="1051"/>
                    <a:pt x="1226" y="0"/>
                    <a:pt x="2511" y="0"/>
                  </a:cubicBezTo>
                  <a:cubicBezTo>
                    <a:pt x="3853" y="58"/>
                    <a:pt x="4962" y="1226"/>
                    <a:pt x="4904" y="2510"/>
                  </a:cubicBezTo>
                  <a:cubicBezTo>
                    <a:pt x="4904" y="3852"/>
                    <a:pt x="3736" y="4962"/>
                    <a:pt x="2394" y="4903"/>
                  </a:cubicBezTo>
                  <a:cubicBezTo>
                    <a:pt x="1051" y="4903"/>
                    <a:pt x="1" y="3736"/>
                    <a:pt x="1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9" name="Google Shape;6569;p16"/>
            <p:cNvSpPr/>
            <p:nvPr/>
          </p:nvSpPr>
          <p:spPr>
            <a:xfrm>
              <a:off x="4830000" y="944400"/>
              <a:ext cx="122625" cy="122600"/>
            </a:xfrm>
            <a:custGeom>
              <a:avLst/>
              <a:gdLst/>
              <a:ahLst/>
              <a:cxnLst/>
              <a:rect l="l" t="t" r="r" b="b"/>
              <a:pathLst>
                <a:path w="4905" h="4904" extrusionOk="0">
                  <a:moveTo>
                    <a:pt x="4904" y="2452"/>
                  </a:moveTo>
                  <a:cubicBezTo>
                    <a:pt x="4904" y="3794"/>
                    <a:pt x="3795" y="4903"/>
                    <a:pt x="2453" y="4903"/>
                  </a:cubicBezTo>
                  <a:cubicBezTo>
                    <a:pt x="1110" y="4903"/>
                    <a:pt x="1" y="3736"/>
                    <a:pt x="1" y="2452"/>
                  </a:cubicBezTo>
                  <a:cubicBezTo>
                    <a:pt x="1" y="1109"/>
                    <a:pt x="1168" y="0"/>
                    <a:pt x="2453" y="0"/>
                  </a:cubicBezTo>
                  <a:cubicBezTo>
                    <a:pt x="3795" y="0"/>
                    <a:pt x="4904" y="1109"/>
                    <a:pt x="4904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0" name="Google Shape;6570;p16"/>
            <p:cNvSpPr/>
            <p:nvPr/>
          </p:nvSpPr>
          <p:spPr>
            <a:xfrm>
              <a:off x="2131825" y="14332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3" y="4904"/>
                  </a:moveTo>
                  <a:cubicBezTo>
                    <a:pt x="1110" y="4904"/>
                    <a:pt x="1" y="3795"/>
                    <a:pt x="1" y="2452"/>
                  </a:cubicBezTo>
                  <a:cubicBezTo>
                    <a:pt x="59" y="1109"/>
                    <a:pt x="1168" y="0"/>
                    <a:pt x="2511" y="0"/>
                  </a:cubicBezTo>
                  <a:cubicBezTo>
                    <a:pt x="3853" y="59"/>
                    <a:pt x="4962" y="1168"/>
                    <a:pt x="4904" y="2510"/>
                  </a:cubicBezTo>
                  <a:cubicBezTo>
                    <a:pt x="4904" y="3853"/>
                    <a:pt x="3795" y="4962"/>
                    <a:pt x="2453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1" name="Google Shape;6571;p16"/>
            <p:cNvSpPr/>
            <p:nvPr/>
          </p:nvSpPr>
          <p:spPr>
            <a:xfrm>
              <a:off x="5565475" y="1679875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2" y="0"/>
                  </a:moveTo>
                  <a:cubicBezTo>
                    <a:pt x="3795" y="0"/>
                    <a:pt x="4962" y="1109"/>
                    <a:pt x="4962" y="2452"/>
                  </a:cubicBezTo>
                  <a:cubicBezTo>
                    <a:pt x="4962" y="3794"/>
                    <a:pt x="3853" y="4903"/>
                    <a:pt x="2511" y="4903"/>
                  </a:cubicBezTo>
                  <a:cubicBezTo>
                    <a:pt x="1168" y="4962"/>
                    <a:pt x="59" y="3852"/>
                    <a:pt x="59" y="2510"/>
                  </a:cubicBezTo>
                  <a:cubicBezTo>
                    <a:pt x="1" y="1167"/>
                    <a:pt x="1110" y="58"/>
                    <a:pt x="245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2" name="Google Shape;6572;p16"/>
            <p:cNvSpPr/>
            <p:nvPr/>
          </p:nvSpPr>
          <p:spPr>
            <a:xfrm>
              <a:off x="3847925" y="4868350"/>
              <a:ext cx="121150" cy="121150"/>
            </a:xfrm>
            <a:custGeom>
              <a:avLst/>
              <a:gdLst/>
              <a:ahLst/>
              <a:cxnLst/>
              <a:rect l="l" t="t" r="r" b="b"/>
              <a:pathLst>
                <a:path w="4846" h="4846" extrusionOk="0">
                  <a:moveTo>
                    <a:pt x="4845" y="2394"/>
                  </a:moveTo>
                  <a:cubicBezTo>
                    <a:pt x="4845" y="3736"/>
                    <a:pt x="3795" y="4845"/>
                    <a:pt x="2452" y="4845"/>
                  </a:cubicBezTo>
                  <a:cubicBezTo>
                    <a:pt x="1168" y="4845"/>
                    <a:pt x="59" y="3795"/>
                    <a:pt x="59" y="2452"/>
                  </a:cubicBezTo>
                  <a:cubicBezTo>
                    <a:pt x="1" y="1110"/>
                    <a:pt x="1110" y="59"/>
                    <a:pt x="2394" y="59"/>
                  </a:cubicBezTo>
                  <a:cubicBezTo>
                    <a:pt x="3736" y="1"/>
                    <a:pt x="4845" y="1110"/>
                    <a:pt x="4845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3" name="Google Shape;6573;p16"/>
            <p:cNvSpPr/>
            <p:nvPr/>
          </p:nvSpPr>
          <p:spPr>
            <a:xfrm>
              <a:off x="1644450" y="2660475"/>
              <a:ext cx="119675" cy="119700"/>
            </a:xfrm>
            <a:custGeom>
              <a:avLst/>
              <a:gdLst/>
              <a:ahLst/>
              <a:cxnLst/>
              <a:rect l="l" t="t" r="r" b="b"/>
              <a:pathLst>
                <a:path w="4787" h="4788" extrusionOk="0">
                  <a:moveTo>
                    <a:pt x="2393" y="1"/>
                  </a:moveTo>
                  <a:cubicBezTo>
                    <a:pt x="3678" y="1"/>
                    <a:pt x="4787" y="1052"/>
                    <a:pt x="4787" y="2394"/>
                  </a:cubicBezTo>
                  <a:cubicBezTo>
                    <a:pt x="4787" y="3678"/>
                    <a:pt x="3736" y="4787"/>
                    <a:pt x="2393" y="4787"/>
                  </a:cubicBezTo>
                  <a:cubicBezTo>
                    <a:pt x="1109" y="4787"/>
                    <a:pt x="0" y="3737"/>
                    <a:pt x="0" y="2394"/>
                  </a:cubicBezTo>
                  <a:cubicBezTo>
                    <a:pt x="0" y="1110"/>
                    <a:pt x="1051" y="1"/>
                    <a:pt x="23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4" name="Google Shape;6574;p16"/>
            <p:cNvSpPr/>
            <p:nvPr/>
          </p:nvSpPr>
          <p:spPr>
            <a:xfrm>
              <a:off x="3605700" y="4868350"/>
              <a:ext cx="121125" cy="121150"/>
            </a:xfrm>
            <a:custGeom>
              <a:avLst/>
              <a:gdLst/>
              <a:ahLst/>
              <a:cxnLst/>
              <a:rect l="l" t="t" r="r" b="b"/>
              <a:pathLst>
                <a:path w="4845" h="4846" extrusionOk="0">
                  <a:moveTo>
                    <a:pt x="4787" y="2394"/>
                  </a:moveTo>
                  <a:cubicBezTo>
                    <a:pt x="4845" y="3736"/>
                    <a:pt x="3736" y="4845"/>
                    <a:pt x="2452" y="4845"/>
                  </a:cubicBezTo>
                  <a:cubicBezTo>
                    <a:pt x="1109" y="4845"/>
                    <a:pt x="59" y="3795"/>
                    <a:pt x="0" y="2452"/>
                  </a:cubicBezTo>
                  <a:cubicBezTo>
                    <a:pt x="0" y="1110"/>
                    <a:pt x="1051" y="59"/>
                    <a:pt x="2393" y="59"/>
                  </a:cubicBezTo>
                  <a:cubicBezTo>
                    <a:pt x="3736" y="1"/>
                    <a:pt x="4787" y="1110"/>
                    <a:pt x="4787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5" name="Google Shape;6575;p16"/>
            <p:cNvSpPr/>
            <p:nvPr/>
          </p:nvSpPr>
          <p:spPr>
            <a:xfrm>
              <a:off x="4342625" y="699250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8"/>
                  </a:moveTo>
                  <a:cubicBezTo>
                    <a:pt x="1051" y="4728"/>
                    <a:pt x="59" y="3736"/>
                    <a:pt x="59" y="2393"/>
                  </a:cubicBezTo>
                  <a:cubicBezTo>
                    <a:pt x="0" y="1051"/>
                    <a:pt x="1051" y="0"/>
                    <a:pt x="2452" y="0"/>
                  </a:cubicBezTo>
                  <a:cubicBezTo>
                    <a:pt x="3736" y="58"/>
                    <a:pt x="4787" y="1051"/>
                    <a:pt x="4728" y="2393"/>
                  </a:cubicBezTo>
                  <a:cubicBezTo>
                    <a:pt x="4728" y="3736"/>
                    <a:pt x="3736" y="4728"/>
                    <a:pt x="2393" y="47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6" name="Google Shape;6576;p16"/>
            <p:cNvSpPr/>
            <p:nvPr/>
          </p:nvSpPr>
          <p:spPr>
            <a:xfrm>
              <a:off x="5568400" y="38906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8" y="2393"/>
                  </a:moveTo>
                  <a:cubicBezTo>
                    <a:pt x="4728" y="3736"/>
                    <a:pt x="3736" y="4728"/>
                    <a:pt x="2394" y="4728"/>
                  </a:cubicBezTo>
                  <a:cubicBezTo>
                    <a:pt x="1051" y="4728"/>
                    <a:pt x="0" y="3678"/>
                    <a:pt x="0" y="2335"/>
                  </a:cubicBezTo>
                  <a:cubicBezTo>
                    <a:pt x="59" y="1051"/>
                    <a:pt x="1109" y="0"/>
                    <a:pt x="2394" y="0"/>
                  </a:cubicBezTo>
                  <a:cubicBezTo>
                    <a:pt x="3736" y="59"/>
                    <a:pt x="4728" y="1051"/>
                    <a:pt x="4728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7" name="Google Shape;6577;p16"/>
            <p:cNvSpPr/>
            <p:nvPr/>
          </p:nvSpPr>
          <p:spPr>
            <a:xfrm>
              <a:off x="2134750" y="41343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9" y="2393"/>
                  </a:moveTo>
                  <a:cubicBezTo>
                    <a:pt x="4670" y="3678"/>
                    <a:pt x="3678" y="4728"/>
                    <a:pt x="2336" y="4670"/>
                  </a:cubicBezTo>
                  <a:cubicBezTo>
                    <a:pt x="993" y="4670"/>
                    <a:pt x="1" y="3619"/>
                    <a:pt x="1" y="2277"/>
                  </a:cubicBezTo>
                  <a:cubicBezTo>
                    <a:pt x="59" y="992"/>
                    <a:pt x="1051" y="0"/>
                    <a:pt x="2394" y="0"/>
                  </a:cubicBezTo>
                  <a:cubicBezTo>
                    <a:pt x="3736" y="0"/>
                    <a:pt x="4729" y="1051"/>
                    <a:pt x="4670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8" name="Google Shape;6578;p16"/>
            <p:cNvSpPr/>
            <p:nvPr/>
          </p:nvSpPr>
          <p:spPr>
            <a:xfrm>
              <a:off x="2381375" y="43809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5" y="4729"/>
                  </a:moveTo>
                  <a:cubicBezTo>
                    <a:pt x="993" y="4670"/>
                    <a:pt x="0" y="3678"/>
                    <a:pt x="0" y="2336"/>
                  </a:cubicBezTo>
                  <a:cubicBezTo>
                    <a:pt x="0" y="993"/>
                    <a:pt x="1109" y="1"/>
                    <a:pt x="2452" y="1"/>
                  </a:cubicBezTo>
                  <a:cubicBezTo>
                    <a:pt x="3736" y="59"/>
                    <a:pt x="4728" y="1110"/>
                    <a:pt x="4728" y="2394"/>
                  </a:cubicBezTo>
                  <a:cubicBezTo>
                    <a:pt x="4670" y="3736"/>
                    <a:pt x="3619" y="4729"/>
                    <a:pt x="2335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9" name="Google Shape;6579;p16"/>
            <p:cNvSpPr/>
            <p:nvPr/>
          </p:nvSpPr>
          <p:spPr>
            <a:xfrm>
              <a:off x="4097450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2336" y="0"/>
                  </a:moveTo>
                  <a:cubicBezTo>
                    <a:pt x="3620" y="0"/>
                    <a:pt x="4671" y="993"/>
                    <a:pt x="4671" y="2277"/>
                  </a:cubicBezTo>
                  <a:cubicBezTo>
                    <a:pt x="4671" y="3619"/>
                    <a:pt x="3678" y="4612"/>
                    <a:pt x="2336" y="4670"/>
                  </a:cubicBezTo>
                  <a:cubicBezTo>
                    <a:pt x="1052" y="4670"/>
                    <a:pt x="1" y="3619"/>
                    <a:pt x="1" y="2335"/>
                  </a:cubicBezTo>
                  <a:cubicBezTo>
                    <a:pt x="1" y="993"/>
                    <a:pt x="993" y="0"/>
                    <a:pt x="233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0" name="Google Shape;6580;p16"/>
            <p:cNvSpPr/>
            <p:nvPr/>
          </p:nvSpPr>
          <p:spPr>
            <a:xfrm>
              <a:off x="5815025" y="2171625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9"/>
                  </a:moveTo>
                  <a:cubicBezTo>
                    <a:pt x="1051" y="4729"/>
                    <a:pt x="0" y="3678"/>
                    <a:pt x="0" y="2336"/>
                  </a:cubicBezTo>
                  <a:cubicBezTo>
                    <a:pt x="58" y="1052"/>
                    <a:pt x="1051" y="1"/>
                    <a:pt x="2393" y="1"/>
                  </a:cubicBezTo>
                  <a:cubicBezTo>
                    <a:pt x="3736" y="1"/>
                    <a:pt x="4786" y="1052"/>
                    <a:pt x="4728" y="2394"/>
                  </a:cubicBezTo>
                  <a:cubicBezTo>
                    <a:pt x="4728" y="3737"/>
                    <a:pt x="3677" y="4729"/>
                    <a:pt x="239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1" name="Google Shape;6581;p16"/>
            <p:cNvSpPr/>
            <p:nvPr/>
          </p:nvSpPr>
          <p:spPr>
            <a:xfrm>
              <a:off x="5816475" y="33988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0"/>
                  </a:moveTo>
                  <a:cubicBezTo>
                    <a:pt x="3619" y="0"/>
                    <a:pt x="4670" y="993"/>
                    <a:pt x="4670" y="2335"/>
                  </a:cubicBezTo>
                  <a:cubicBezTo>
                    <a:pt x="4670" y="3619"/>
                    <a:pt x="3619" y="4670"/>
                    <a:pt x="2335" y="4670"/>
                  </a:cubicBezTo>
                  <a:cubicBezTo>
                    <a:pt x="993" y="4670"/>
                    <a:pt x="0" y="3619"/>
                    <a:pt x="0" y="2335"/>
                  </a:cubicBezTo>
                  <a:cubicBezTo>
                    <a:pt x="0" y="993"/>
                    <a:pt x="993" y="0"/>
                    <a:pt x="23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2" name="Google Shape;6582;p16"/>
            <p:cNvSpPr/>
            <p:nvPr/>
          </p:nvSpPr>
          <p:spPr>
            <a:xfrm>
              <a:off x="1644450" y="2907100"/>
              <a:ext cx="118225" cy="119675"/>
            </a:xfrm>
            <a:custGeom>
              <a:avLst/>
              <a:gdLst/>
              <a:ahLst/>
              <a:cxnLst/>
              <a:rect l="l" t="t" r="r" b="b"/>
              <a:pathLst>
                <a:path w="4729" h="4787" extrusionOk="0">
                  <a:moveTo>
                    <a:pt x="2335" y="59"/>
                  </a:moveTo>
                  <a:cubicBezTo>
                    <a:pt x="3678" y="1"/>
                    <a:pt x="4728" y="1051"/>
                    <a:pt x="4728" y="2394"/>
                  </a:cubicBezTo>
                  <a:cubicBezTo>
                    <a:pt x="4728" y="3736"/>
                    <a:pt x="3736" y="4729"/>
                    <a:pt x="2452" y="4787"/>
                  </a:cubicBezTo>
                  <a:cubicBezTo>
                    <a:pt x="1109" y="4787"/>
                    <a:pt x="0" y="3736"/>
                    <a:pt x="0" y="2394"/>
                  </a:cubicBezTo>
                  <a:cubicBezTo>
                    <a:pt x="0" y="1110"/>
                    <a:pt x="1051" y="59"/>
                    <a:pt x="233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3" name="Google Shape;6583;p16"/>
            <p:cNvSpPr/>
            <p:nvPr/>
          </p:nvSpPr>
          <p:spPr>
            <a:xfrm>
              <a:off x="2627975" y="9458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6" y="1"/>
                  </a:moveTo>
                  <a:cubicBezTo>
                    <a:pt x="3678" y="1"/>
                    <a:pt x="4729" y="1051"/>
                    <a:pt x="4729" y="2336"/>
                  </a:cubicBezTo>
                  <a:cubicBezTo>
                    <a:pt x="4729" y="3678"/>
                    <a:pt x="3678" y="4729"/>
                    <a:pt x="2336" y="4729"/>
                  </a:cubicBezTo>
                  <a:cubicBezTo>
                    <a:pt x="993" y="4729"/>
                    <a:pt x="1" y="3678"/>
                    <a:pt x="1" y="2394"/>
                  </a:cubicBezTo>
                  <a:cubicBezTo>
                    <a:pt x="1" y="1051"/>
                    <a:pt x="1052" y="59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4" name="Google Shape;6584;p16"/>
            <p:cNvSpPr/>
            <p:nvPr/>
          </p:nvSpPr>
          <p:spPr>
            <a:xfrm>
              <a:off x="1645900" y="2419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1"/>
                  </a:moveTo>
                  <a:cubicBezTo>
                    <a:pt x="3678" y="1"/>
                    <a:pt x="4670" y="993"/>
                    <a:pt x="4670" y="2336"/>
                  </a:cubicBezTo>
                  <a:cubicBezTo>
                    <a:pt x="4670" y="3620"/>
                    <a:pt x="3620" y="4670"/>
                    <a:pt x="2335" y="4670"/>
                  </a:cubicBezTo>
                  <a:cubicBezTo>
                    <a:pt x="993" y="4670"/>
                    <a:pt x="1" y="3620"/>
                    <a:pt x="1" y="2336"/>
                  </a:cubicBezTo>
                  <a:cubicBezTo>
                    <a:pt x="1" y="993"/>
                    <a:pt x="1051" y="1"/>
                    <a:pt x="23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5" name="Google Shape;6585;p16"/>
            <p:cNvSpPr/>
            <p:nvPr/>
          </p:nvSpPr>
          <p:spPr>
            <a:xfrm>
              <a:off x="3118300" y="700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277" y="4612"/>
                  </a:moveTo>
                  <a:cubicBezTo>
                    <a:pt x="993" y="4612"/>
                    <a:pt x="0" y="3561"/>
                    <a:pt x="0" y="2219"/>
                  </a:cubicBezTo>
                  <a:cubicBezTo>
                    <a:pt x="59" y="993"/>
                    <a:pt x="1109" y="0"/>
                    <a:pt x="2394" y="0"/>
                  </a:cubicBezTo>
                  <a:cubicBezTo>
                    <a:pt x="3678" y="0"/>
                    <a:pt x="4670" y="1109"/>
                    <a:pt x="4670" y="2394"/>
                  </a:cubicBezTo>
                  <a:cubicBezTo>
                    <a:pt x="4612" y="3678"/>
                    <a:pt x="3561" y="4670"/>
                    <a:pt x="2277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6" name="Google Shape;6586;p16"/>
            <p:cNvSpPr/>
            <p:nvPr/>
          </p:nvSpPr>
          <p:spPr>
            <a:xfrm>
              <a:off x="1645900" y="31551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4670" y="2335"/>
                  </a:moveTo>
                  <a:cubicBezTo>
                    <a:pt x="4670" y="3678"/>
                    <a:pt x="3620" y="4670"/>
                    <a:pt x="2277" y="4670"/>
                  </a:cubicBezTo>
                  <a:cubicBezTo>
                    <a:pt x="1051" y="4612"/>
                    <a:pt x="1" y="3620"/>
                    <a:pt x="1" y="2335"/>
                  </a:cubicBezTo>
                  <a:cubicBezTo>
                    <a:pt x="1" y="1051"/>
                    <a:pt x="1051" y="1"/>
                    <a:pt x="2394" y="59"/>
                  </a:cubicBezTo>
                  <a:cubicBezTo>
                    <a:pt x="3620" y="59"/>
                    <a:pt x="4670" y="1110"/>
                    <a:pt x="4670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7" name="Google Shape;6587;p16"/>
            <p:cNvSpPr/>
            <p:nvPr/>
          </p:nvSpPr>
          <p:spPr>
            <a:xfrm>
              <a:off x="1892525" y="1682775"/>
              <a:ext cx="116750" cy="116775"/>
            </a:xfrm>
            <a:custGeom>
              <a:avLst/>
              <a:gdLst/>
              <a:ahLst/>
              <a:cxnLst/>
              <a:rect l="l" t="t" r="r" b="b"/>
              <a:pathLst>
                <a:path w="4670" h="4671" extrusionOk="0">
                  <a:moveTo>
                    <a:pt x="4670" y="2336"/>
                  </a:moveTo>
                  <a:cubicBezTo>
                    <a:pt x="4670" y="3620"/>
                    <a:pt x="3619" y="4670"/>
                    <a:pt x="2277" y="4670"/>
                  </a:cubicBezTo>
                  <a:cubicBezTo>
                    <a:pt x="1051" y="4670"/>
                    <a:pt x="0" y="3620"/>
                    <a:pt x="0" y="2394"/>
                  </a:cubicBezTo>
                  <a:cubicBezTo>
                    <a:pt x="0" y="1051"/>
                    <a:pt x="1051" y="1"/>
                    <a:pt x="2335" y="59"/>
                  </a:cubicBezTo>
                  <a:cubicBezTo>
                    <a:pt x="3619" y="59"/>
                    <a:pt x="4611" y="1051"/>
                    <a:pt x="4670" y="23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8" name="Google Shape;6588;p16"/>
            <p:cNvSpPr/>
            <p:nvPr/>
          </p:nvSpPr>
          <p:spPr>
            <a:xfrm>
              <a:off x="4832925" y="4629025"/>
              <a:ext cx="116775" cy="115325"/>
            </a:xfrm>
            <a:custGeom>
              <a:avLst/>
              <a:gdLst/>
              <a:ahLst/>
              <a:cxnLst/>
              <a:rect l="l" t="t" r="r" b="b"/>
              <a:pathLst>
                <a:path w="4671" h="4613" extrusionOk="0">
                  <a:moveTo>
                    <a:pt x="2336" y="1"/>
                  </a:moveTo>
                  <a:cubicBezTo>
                    <a:pt x="3678" y="1"/>
                    <a:pt x="4670" y="1051"/>
                    <a:pt x="4670" y="2336"/>
                  </a:cubicBezTo>
                  <a:cubicBezTo>
                    <a:pt x="4670" y="3620"/>
                    <a:pt x="3620" y="4612"/>
                    <a:pt x="2336" y="4612"/>
                  </a:cubicBezTo>
                  <a:cubicBezTo>
                    <a:pt x="1051" y="4612"/>
                    <a:pt x="1" y="3561"/>
                    <a:pt x="59" y="2277"/>
                  </a:cubicBezTo>
                  <a:cubicBezTo>
                    <a:pt x="59" y="993"/>
                    <a:pt x="1110" y="1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9" name="Google Shape;6589;p16"/>
            <p:cNvSpPr/>
            <p:nvPr/>
          </p:nvSpPr>
          <p:spPr>
            <a:xfrm>
              <a:off x="3360525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4671" y="2335"/>
                  </a:moveTo>
                  <a:cubicBezTo>
                    <a:pt x="4671" y="3619"/>
                    <a:pt x="3620" y="4670"/>
                    <a:pt x="2277" y="4612"/>
                  </a:cubicBezTo>
                  <a:cubicBezTo>
                    <a:pt x="1052" y="4612"/>
                    <a:pt x="1" y="3561"/>
                    <a:pt x="1" y="2335"/>
                  </a:cubicBezTo>
                  <a:cubicBezTo>
                    <a:pt x="1" y="993"/>
                    <a:pt x="1052" y="0"/>
                    <a:pt x="2394" y="0"/>
                  </a:cubicBezTo>
                  <a:cubicBezTo>
                    <a:pt x="3678" y="0"/>
                    <a:pt x="4671" y="1051"/>
                    <a:pt x="4671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0" name="Google Shape;6590;p16"/>
            <p:cNvSpPr/>
            <p:nvPr/>
          </p:nvSpPr>
          <p:spPr>
            <a:xfrm>
              <a:off x="1889600" y="3890650"/>
              <a:ext cx="113850" cy="112375"/>
            </a:xfrm>
            <a:custGeom>
              <a:avLst/>
              <a:gdLst/>
              <a:ahLst/>
              <a:cxnLst/>
              <a:rect l="l" t="t" r="r" b="b"/>
              <a:pathLst>
                <a:path w="4554" h="4495" extrusionOk="0">
                  <a:moveTo>
                    <a:pt x="4553" y="2277"/>
                  </a:moveTo>
                  <a:cubicBezTo>
                    <a:pt x="4495" y="3503"/>
                    <a:pt x="3503" y="4495"/>
                    <a:pt x="2277" y="4495"/>
                  </a:cubicBezTo>
                  <a:cubicBezTo>
                    <a:pt x="993" y="4436"/>
                    <a:pt x="0" y="3386"/>
                    <a:pt x="59" y="2160"/>
                  </a:cubicBezTo>
                  <a:cubicBezTo>
                    <a:pt x="117" y="934"/>
                    <a:pt x="1109" y="0"/>
                    <a:pt x="2277" y="0"/>
                  </a:cubicBezTo>
                  <a:cubicBezTo>
                    <a:pt x="3561" y="0"/>
                    <a:pt x="4553" y="993"/>
                    <a:pt x="4553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1" name="Google Shape;6591;p16"/>
            <p:cNvSpPr/>
            <p:nvPr/>
          </p:nvSpPr>
          <p:spPr>
            <a:xfrm>
              <a:off x="4345525" y="4872725"/>
              <a:ext cx="112400" cy="112400"/>
            </a:xfrm>
            <a:custGeom>
              <a:avLst/>
              <a:gdLst/>
              <a:ahLst/>
              <a:cxnLst/>
              <a:rect l="l" t="t" r="r" b="b"/>
              <a:pathLst>
                <a:path w="4496" h="4496" extrusionOk="0">
                  <a:moveTo>
                    <a:pt x="2277" y="4495"/>
                  </a:moveTo>
                  <a:cubicBezTo>
                    <a:pt x="993" y="4495"/>
                    <a:pt x="1" y="3444"/>
                    <a:pt x="1" y="2219"/>
                  </a:cubicBezTo>
                  <a:cubicBezTo>
                    <a:pt x="59" y="993"/>
                    <a:pt x="1052" y="1"/>
                    <a:pt x="2336" y="1"/>
                  </a:cubicBezTo>
                  <a:cubicBezTo>
                    <a:pt x="3503" y="59"/>
                    <a:pt x="4495" y="1051"/>
                    <a:pt x="4495" y="2219"/>
                  </a:cubicBezTo>
                  <a:cubicBezTo>
                    <a:pt x="4495" y="3503"/>
                    <a:pt x="3503" y="4495"/>
                    <a:pt x="2277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2" name="Google Shape;6592;p16"/>
            <p:cNvSpPr/>
            <p:nvPr/>
          </p:nvSpPr>
          <p:spPr>
            <a:xfrm>
              <a:off x="2626525" y="4626125"/>
              <a:ext cx="112400" cy="112375"/>
            </a:xfrm>
            <a:custGeom>
              <a:avLst/>
              <a:gdLst/>
              <a:ahLst/>
              <a:cxnLst/>
              <a:rect l="l" t="t" r="r" b="b"/>
              <a:pathLst>
                <a:path w="4496" h="4495" extrusionOk="0">
                  <a:moveTo>
                    <a:pt x="2277" y="0"/>
                  </a:moveTo>
                  <a:cubicBezTo>
                    <a:pt x="3503" y="0"/>
                    <a:pt x="4495" y="1051"/>
                    <a:pt x="4495" y="2276"/>
                  </a:cubicBezTo>
                  <a:cubicBezTo>
                    <a:pt x="4495" y="3502"/>
                    <a:pt x="3444" y="4495"/>
                    <a:pt x="2219" y="4495"/>
                  </a:cubicBezTo>
                  <a:cubicBezTo>
                    <a:pt x="993" y="4495"/>
                    <a:pt x="59" y="3502"/>
                    <a:pt x="1" y="2276"/>
                  </a:cubicBezTo>
                  <a:cubicBezTo>
                    <a:pt x="1" y="1051"/>
                    <a:pt x="1051" y="0"/>
                    <a:pt x="227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3" name="Google Shape;6593;p16"/>
            <p:cNvSpPr/>
            <p:nvPr/>
          </p:nvSpPr>
          <p:spPr>
            <a:xfrm>
              <a:off x="5819400" y="1933775"/>
              <a:ext cx="110925" cy="109475"/>
            </a:xfrm>
            <a:custGeom>
              <a:avLst/>
              <a:gdLst/>
              <a:ahLst/>
              <a:cxnLst/>
              <a:rect l="l" t="t" r="r" b="b"/>
              <a:pathLst>
                <a:path w="4437" h="4379" extrusionOk="0">
                  <a:moveTo>
                    <a:pt x="4436" y="2160"/>
                  </a:moveTo>
                  <a:cubicBezTo>
                    <a:pt x="4436" y="3386"/>
                    <a:pt x="3502" y="4378"/>
                    <a:pt x="2277" y="4378"/>
                  </a:cubicBezTo>
                  <a:cubicBezTo>
                    <a:pt x="992" y="4378"/>
                    <a:pt x="0" y="3444"/>
                    <a:pt x="0" y="2160"/>
                  </a:cubicBezTo>
                  <a:cubicBezTo>
                    <a:pt x="0" y="934"/>
                    <a:pt x="992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4" name="Google Shape;6594;p16"/>
            <p:cNvSpPr/>
            <p:nvPr/>
          </p:nvSpPr>
          <p:spPr>
            <a:xfrm>
              <a:off x="5329075" y="1196850"/>
              <a:ext cx="110925" cy="110925"/>
            </a:xfrm>
            <a:custGeom>
              <a:avLst/>
              <a:gdLst/>
              <a:ahLst/>
              <a:cxnLst/>
              <a:rect l="l" t="t" r="r" b="b"/>
              <a:pathLst>
                <a:path w="4437" h="4437" extrusionOk="0">
                  <a:moveTo>
                    <a:pt x="4437" y="2218"/>
                  </a:moveTo>
                  <a:cubicBezTo>
                    <a:pt x="4437" y="3444"/>
                    <a:pt x="3503" y="4378"/>
                    <a:pt x="2277" y="4437"/>
                  </a:cubicBezTo>
                  <a:cubicBezTo>
                    <a:pt x="993" y="4437"/>
                    <a:pt x="1" y="3444"/>
                    <a:pt x="59" y="2160"/>
                  </a:cubicBezTo>
                  <a:cubicBezTo>
                    <a:pt x="59" y="934"/>
                    <a:pt x="1051" y="0"/>
                    <a:pt x="2277" y="0"/>
                  </a:cubicBezTo>
                  <a:cubicBezTo>
                    <a:pt x="3503" y="0"/>
                    <a:pt x="4437" y="993"/>
                    <a:pt x="4437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5" name="Google Shape;6595;p16"/>
            <p:cNvSpPr/>
            <p:nvPr/>
          </p:nvSpPr>
          <p:spPr>
            <a:xfrm>
              <a:off x="4593600" y="703625"/>
              <a:ext cx="110950" cy="109450"/>
            </a:xfrm>
            <a:custGeom>
              <a:avLst/>
              <a:gdLst/>
              <a:ahLst/>
              <a:cxnLst/>
              <a:rect l="l" t="t" r="r" b="b"/>
              <a:pathLst>
                <a:path w="4438" h="4378" extrusionOk="0">
                  <a:moveTo>
                    <a:pt x="4379" y="2218"/>
                  </a:moveTo>
                  <a:cubicBezTo>
                    <a:pt x="4379" y="3444"/>
                    <a:pt x="3445" y="4378"/>
                    <a:pt x="2219" y="4378"/>
                  </a:cubicBezTo>
                  <a:cubicBezTo>
                    <a:pt x="935" y="4378"/>
                    <a:pt x="1" y="3444"/>
                    <a:pt x="1" y="2160"/>
                  </a:cubicBezTo>
                  <a:cubicBezTo>
                    <a:pt x="59" y="934"/>
                    <a:pt x="993" y="0"/>
                    <a:pt x="2219" y="0"/>
                  </a:cubicBezTo>
                  <a:cubicBezTo>
                    <a:pt x="3445" y="0"/>
                    <a:pt x="4437" y="992"/>
                    <a:pt x="4379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6" name="Google Shape;6596;p16"/>
            <p:cNvSpPr/>
            <p:nvPr/>
          </p:nvSpPr>
          <p:spPr>
            <a:xfrm>
              <a:off x="1648825" y="2174550"/>
              <a:ext cx="110925" cy="112400"/>
            </a:xfrm>
            <a:custGeom>
              <a:avLst/>
              <a:gdLst/>
              <a:ahLst/>
              <a:cxnLst/>
              <a:rect l="l" t="t" r="r" b="b"/>
              <a:pathLst>
                <a:path w="4437" h="4496" extrusionOk="0">
                  <a:moveTo>
                    <a:pt x="4436" y="2277"/>
                  </a:moveTo>
                  <a:cubicBezTo>
                    <a:pt x="4436" y="3503"/>
                    <a:pt x="3503" y="4437"/>
                    <a:pt x="2277" y="4495"/>
                  </a:cubicBezTo>
                  <a:cubicBezTo>
                    <a:pt x="993" y="4495"/>
                    <a:pt x="0" y="3503"/>
                    <a:pt x="0" y="2277"/>
                  </a:cubicBezTo>
                  <a:cubicBezTo>
                    <a:pt x="0" y="993"/>
                    <a:pt x="993" y="1"/>
                    <a:pt x="2218" y="59"/>
                  </a:cubicBezTo>
                  <a:cubicBezTo>
                    <a:pt x="3444" y="59"/>
                    <a:pt x="4436" y="993"/>
                    <a:pt x="4436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7" name="Google Shape;6597;p16"/>
            <p:cNvSpPr/>
            <p:nvPr/>
          </p:nvSpPr>
          <p:spPr>
            <a:xfrm>
              <a:off x="3121225" y="4875650"/>
              <a:ext cx="109450" cy="108000"/>
            </a:xfrm>
            <a:custGeom>
              <a:avLst/>
              <a:gdLst/>
              <a:ahLst/>
              <a:cxnLst/>
              <a:rect l="l" t="t" r="r" b="b"/>
              <a:pathLst>
                <a:path w="4378" h="4320" extrusionOk="0">
                  <a:moveTo>
                    <a:pt x="4378" y="2160"/>
                  </a:moveTo>
                  <a:cubicBezTo>
                    <a:pt x="4378" y="3386"/>
                    <a:pt x="3386" y="4320"/>
                    <a:pt x="2160" y="4320"/>
                  </a:cubicBezTo>
                  <a:cubicBezTo>
                    <a:pt x="934" y="4320"/>
                    <a:pt x="0" y="3327"/>
                    <a:pt x="59" y="2102"/>
                  </a:cubicBezTo>
                  <a:cubicBezTo>
                    <a:pt x="59" y="876"/>
                    <a:pt x="1051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8" name="Google Shape;6598;p16"/>
            <p:cNvSpPr/>
            <p:nvPr/>
          </p:nvSpPr>
          <p:spPr>
            <a:xfrm>
              <a:off x="1648825" y="3401800"/>
              <a:ext cx="110925" cy="109450"/>
            </a:xfrm>
            <a:custGeom>
              <a:avLst/>
              <a:gdLst/>
              <a:ahLst/>
              <a:cxnLst/>
              <a:rect l="l" t="t" r="r" b="b"/>
              <a:pathLst>
                <a:path w="4437" h="4378" extrusionOk="0">
                  <a:moveTo>
                    <a:pt x="59" y="2160"/>
                  </a:moveTo>
                  <a:cubicBezTo>
                    <a:pt x="59" y="934"/>
                    <a:pt x="993" y="0"/>
                    <a:pt x="2277" y="59"/>
                  </a:cubicBezTo>
                  <a:cubicBezTo>
                    <a:pt x="3444" y="59"/>
                    <a:pt x="4436" y="1051"/>
                    <a:pt x="4378" y="2277"/>
                  </a:cubicBezTo>
                  <a:cubicBezTo>
                    <a:pt x="4378" y="3444"/>
                    <a:pt x="3386" y="4378"/>
                    <a:pt x="2218" y="4378"/>
                  </a:cubicBezTo>
                  <a:cubicBezTo>
                    <a:pt x="993" y="4378"/>
                    <a:pt x="0" y="3444"/>
                    <a:pt x="59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9" name="Google Shape;6599;p16"/>
            <p:cNvSpPr/>
            <p:nvPr/>
          </p:nvSpPr>
          <p:spPr>
            <a:xfrm>
              <a:off x="5574225" y="1440550"/>
              <a:ext cx="108025" cy="108000"/>
            </a:xfrm>
            <a:custGeom>
              <a:avLst/>
              <a:gdLst/>
              <a:ahLst/>
              <a:cxnLst/>
              <a:rect l="l" t="t" r="r" b="b"/>
              <a:pathLst>
                <a:path w="4321" h="4320" extrusionOk="0">
                  <a:moveTo>
                    <a:pt x="2161" y="4320"/>
                  </a:moveTo>
                  <a:cubicBezTo>
                    <a:pt x="993" y="4320"/>
                    <a:pt x="1" y="3386"/>
                    <a:pt x="1" y="2218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328" y="0"/>
                    <a:pt x="4320" y="934"/>
                    <a:pt x="4320" y="2160"/>
                  </a:cubicBezTo>
                  <a:cubicBezTo>
                    <a:pt x="4320" y="3327"/>
                    <a:pt x="3386" y="4320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0" name="Google Shape;6600;p16"/>
            <p:cNvSpPr/>
            <p:nvPr/>
          </p:nvSpPr>
          <p:spPr>
            <a:xfrm>
              <a:off x="5820850" y="3649875"/>
              <a:ext cx="108000" cy="108000"/>
            </a:xfrm>
            <a:custGeom>
              <a:avLst/>
              <a:gdLst/>
              <a:ahLst/>
              <a:cxnLst/>
              <a:rect l="l" t="t" r="r" b="b"/>
              <a:pathLst>
                <a:path w="4320" h="4320" extrusionOk="0">
                  <a:moveTo>
                    <a:pt x="2160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1" y="992"/>
                    <a:pt x="993" y="0"/>
                    <a:pt x="2160" y="0"/>
                  </a:cubicBezTo>
                  <a:cubicBezTo>
                    <a:pt x="3328" y="0"/>
                    <a:pt x="4320" y="992"/>
                    <a:pt x="4320" y="2160"/>
                  </a:cubicBezTo>
                  <a:cubicBezTo>
                    <a:pt x="4320" y="3327"/>
                    <a:pt x="3328" y="4320"/>
                    <a:pt x="2160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1" name="Google Shape;6601;p16"/>
            <p:cNvSpPr/>
            <p:nvPr/>
          </p:nvSpPr>
          <p:spPr>
            <a:xfrm>
              <a:off x="5083925" y="950225"/>
              <a:ext cx="109475" cy="109475"/>
            </a:xfrm>
            <a:custGeom>
              <a:avLst/>
              <a:gdLst/>
              <a:ahLst/>
              <a:cxnLst/>
              <a:rect l="l" t="t" r="r" b="b"/>
              <a:pathLst>
                <a:path w="4379" h="4379" extrusionOk="0">
                  <a:moveTo>
                    <a:pt x="4320" y="2161"/>
                  </a:moveTo>
                  <a:cubicBezTo>
                    <a:pt x="4378" y="3328"/>
                    <a:pt x="3386" y="4320"/>
                    <a:pt x="2219" y="4379"/>
                  </a:cubicBezTo>
                  <a:cubicBezTo>
                    <a:pt x="1051" y="4379"/>
                    <a:pt x="59" y="3445"/>
                    <a:pt x="0" y="2219"/>
                  </a:cubicBezTo>
                  <a:cubicBezTo>
                    <a:pt x="0" y="1051"/>
                    <a:pt x="993" y="59"/>
                    <a:pt x="2160" y="59"/>
                  </a:cubicBezTo>
                  <a:cubicBezTo>
                    <a:pt x="3328" y="1"/>
                    <a:pt x="4320" y="993"/>
                    <a:pt x="4320" y="21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2" name="Google Shape;6602;p16"/>
            <p:cNvSpPr/>
            <p:nvPr/>
          </p:nvSpPr>
          <p:spPr>
            <a:xfrm>
              <a:off x="2876050" y="703625"/>
              <a:ext cx="108025" cy="109450"/>
            </a:xfrm>
            <a:custGeom>
              <a:avLst/>
              <a:gdLst/>
              <a:ahLst/>
              <a:cxnLst/>
              <a:rect l="l" t="t" r="r" b="b"/>
              <a:pathLst>
                <a:path w="4321" h="4378" extrusionOk="0">
                  <a:moveTo>
                    <a:pt x="2161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59" y="992"/>
                    <a:pt x="1052" y="0"/>
                    <a:pt x="2219" y="59"/>
                  </a:cubicBezTo>
                  <a:cubicBezTo>
                    <a:pt x="3328" y="59"/>
                    <a:pt x="4320" y="1051"/>
                    <a:pt x="4320" y="2218"/>
                  </a:cubicBezTo>
                  <a:cubicBezTo>
                    <a:pt x="4320" y="3386"/>
                    <a:pt x="3328" y="4378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3" name="Google Shape;6603;p16"/>
            <p:cNvSpPr/>
            <p:nvPr/>
          </p:nvSpPr>
          <p:spPr>
            <a:xfrm>
              <a:off x="5329075" y="4386800"/>
              <a:ext cx="105100" cy="106550"/>
            </a:xfrm>
            <a:custGeom>
              <a:avLst/>
              <a:gdLst/>
              <a:ahLst/>
              <a:cxnLst/>
              <a:rect l="l" t="t" r="r" b="b"/>
              <a:pathLst>
                <a:path w="4204" h="4262" extrusionOk="0">
                  <a:moveTo>
                    <a:pt x="4203" y="2102"/>
                  </a:moveTo>
                  <a:cubicBezTo>
                    <a:pt x="4203" y="3269"/>
                    <a:pt x="3211" y="4203"/>
                    <a:pt x="2102" y="4261"/>
                  </a:cubicBezTo>
                  <a:cubicBezTo>
                    <a:pt x="935" y="4261"/>
                    <a:pt x="1" y="3269"/>
                    <a:pt x="1" y="2102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211" y="0"/>
                    <a:pt x="4203" y="993"/>
                    <a:pt x="4203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4" name="Google Shape;6604;p16"/>
            <p:cNvSpPr/>
            <p:nvPr/>
          </p:nvSpPr>
          <p:spPr>
            <a:xfrm>
              <a:off x="2140600" y="1195400"/>
              <a:ext cx="105075" cy="105075"/>
            </a:xfrm>
            <a:custGeom>
              <a:avLst/>
              <a:gdLst/>
              <a:ahLst/>
              <a:cxnLst/>
              <a:rect l="l" t="t" r="r" b="b"/>
              <a:pathLst>
                <a:path w="4203" h="4203" extrusionOk="0">
                  <a:moveTo>
                    <a:pt x="2102" y="0"/>
                  </a:moveTo>
                  <a:cubicBezTo>
                    <a:pt x="3211" y="0"/>
                    <a:pt x="4203" y="934"/>
                    <a:pt x="4203" y="2101"/>
                  </a:cubicBezTo>
                  <a:cubicBezTo>
                    <a:pt x="4203" y="3269"/>
                    <a:pt x="3269" y="4203"/>
                    <a:pt x="2102" y="4203"/>
                  </a:cubicBezTo>
                  <a:cubicBezTo>
                    <a:pt x="992" y="4203"/>
                    <a:pt x="59" y="3269"/>
                    <a:pt x="0" y="2160"/>
                  </a:cubicBezTo>
                  <a:cubicBezTo>
                    <a:pt x="0" y="992"/>
                    <a:pt x="934" y="58"/>
                    <a:pt x="210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5" name="Google Shape;6605;p16"/>
            <p:cNvSpPr/>
            <p:nvPr/>
          </p:nvSpPr>
          <p:spPr>
            <a:xfrm>
              <a:off x="2388675" y="954600"/>
              <a:ext cx="102175" cy="102175"/>
            </a:xfrm>
            <a:custGeom>
              <a:avLst/>
              <a:gdLst/>
              <a:ahLst/>
              <a:cxnLst/>
              <a:rect l="l" t="t" r="r" b="b"/>
              <a:pathLst>
                <a:path w="4087" h="4087" extrusionOk="0">
                  <a:moveTo>
                    <a:pt x="4086" y="2044"/>
                  </a:moveTo>
                  <a:cubicBezTo>
                    <a:pt x="4086" y="3211"/>
                    <a:pt x="3211" y="4087"/>
                    <a:pt x="2043" y="4087"/>
                  </a:cubicBezTo>
                  <a:cubicBezTo>
                    <a:pt x="876" y="4028"/>
                    <a:pt x="0" y="3153"/>
                    <a:pt x="0" y="1986"/>
                  </a:cubicBezTo>
                  <a:cubicBezTo>
                    <a:pt x="59" y="876"/>
                    <a:pt x="934" y="1"/>
                    <a:pt x="2043" y="1"/>
                  </a:cubicBezTo>
                  <a:cubicBezTo>
                    <a:pt x="3211" y="1"/>
                    <a:pt x="4086" y="876"/>
                    <a:pt x="4086" y="20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6" name="Google Shape;6606;p16"/>
            <p:cNvSpPr/>
            <p:nvPr/>
          </p:nvSpPr>
          <p:spPr>
            <a:xfrm>
              <a:off x="5577150" y="4141650"/>
              <a:ext cx="102175" cy="102150"/>
            </a:xfrm>
            <a:custGeom>
              <a:avLst/>
              <a:gdLst/>
              <a:ahLst/>
              <a:cxnLst/>
              <a:rect l="l" t="t" r="r" b="b"/>
              <a:pathLst>
                <a:path w="4087" h="4086" extrusionOk="0">
                  <a:moveTo>
                    <a:pt x="4087" y="2043"/>
                  </a:moveTo>
                  <a:cubicBezTo>
                    <a:pt x="4087" y="3210"/>
                    <a:pt x="3153" y="4086"/>
                    <a:pt x="2044" y="4086"/>
                  </a:cubicBezTo>
                  <a:cubicBezTo>
                    <a:pt x="876" y="4086"/>
                    <a:pt x="1" y="3210"/>
                    <a:pt x="1" y="2043"/>
                  </a:cubicBezTo>
                  <a:cubicBezTo>
                    <a:pt x="1" y="876"/>
                    <a:pt x="876" y="0"/>
                    <a:pt x="2044" y="0"/>
                  </a:cubicBezTo>
                  <a:cubicBezTo>
                    <a:pt x="3211" y="0"/>
                    <a:pt x="4087" y="934"/>
                    <a:pt x="4087" y="204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7" name="Google Shape;6607;p16"/>
            <p:cNvSpPr/>
            <p:nvPr/>
          </p:nvSpPr>
          <p:spPr>
            <a:xfrm>
              <a:off x="4593600" y="4877100"/>
              <a:ext cx="103650" cy="103650"/>
            </a:xfrm>
            <a:custGeom>
              <a:avLst/>
              <a:gdLst/>
              <a:ahLst/>
              <a:cxnLst/>
              <a:rect l="l" t="t" r="r" b="b"/>
              <a:pathLst>
                <a:path w="4146" h="4146" extrusionOk="0">
                  <a:moveTo>
                    <a:pt x="4087" y="2102"/>
                  </a:moveTo>
                  <a:cubicBezTo>
                    <a:pt x="4087" y="3269"/>
                    <a:pt x="3211" y="4145"/>
                    <a:pt x="2044" y="4145"/>
                  </a:cubicBezTo>
                  <a:cubicBezTo>
                    <a:pt x="877" y="4145"/>
                    <a:pt x="1" y="3211"/>
                    <a:pt x="1" y="2044"/>
                  </a:cubicBezTo>
                  <a:cubicBezTo>
                    <a:pt x="1" y="935"/>
                    <a:pt x="935" y="1"/>
                    <a:pt x="2102" y="59"/>
                  </a:cubicBezTo>
                  <a:cubicBezTo>
                    <a:pt x="3211" y="59"/>
                    <a:pt x="4145" y="935"/>
                    <a:pt x="4087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8" name="Google Shape;6608;p16"/>
            <p:cNvSpPr/>
            <p:nvPr/>
          </p:nvSpPr>
          <p:spPr>
            <a:xfrm>
              <a:off x="1653200" y="1932325"/>
              <a:ext cx="102175" cy="103625"/>
            </a:xfrm>
            <a:custGeom>
              <a:avLst/>
              <a:gdLst/>
              <a:ahLst/>
              <a:cxnLst/>
              <a:rect l="l" t="t" r="r" b="b"/>
              <a:pathLst>
                <a:path w="4087" h="4145" extrusionOk="0">
                  <a:moveTo>
                    <a:pt x="1985" y="4086"/>
                  </a:moveTo>
                  <a:cubicBezTo>
                    <a:pt x="818" y="4086"/>
                    <a:pt x="0" y="3152"/>
                    <a:pt x="0" y="1985"/>
                  </a:cubicBezTo>
                  <a:cubicBezTo>
                    <a:pt x="59" y="876"/>
                    <a:pt x="993" y="0"/>
                    <a:pt x="2160" y="58"/>
                  </a:cubicBezTo>
                  <a:cubicBezTo>
                    <a:pt x="3269" y="117"/>
                    <a:pt x="4086" y="992"/>
                    <a:pt x="4086" y="2160"/>
                  </a:cubicBezTo>
                  <a:cubicBezTo>
                    <a:pt x="4028" y="3269"/>
                    <a:pt x="3152" y="4144"/>
                    <a:pt x="1985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9" name="Google Shape;6609;p16"/>
            <p:cNvSpPr/>
            <p:nvPr/>
          </p:nvSpPr>
          <p:spPr>
            <a:xfrm>
              <a:off x="6067475" y="2673625"/>
              <a:ext cx="100700" cy="100700"/>
            </a:xfrm>
            <a:custGeom>
              <a:avLst/>
              <a:gdLst/>
              <a:ahLst/>
              <a:cxnLst/>
              <a:rect l="l" t="t" r="r" b="b"/>
              <a:pathLst>
                <a:path w="4028" h="4028" extrusionOk="0">
                  <a:moveTo>
                    <a:pt x="2043" y="4028"/>
                  </a:moveTo>
                  <a:cubicBezTo>
                    <a:pt x="934" y="4028"/>
                    <a:pt x="0" y="3152"/>
                    <a:pt x="0" y="2043"/>
                  </a:cubicBezTo>
                  <a:cubicBezTo>
                    <a:pt x="0" y="934"/>
                    <a:pt x="876" y="0"/>
                    <a:pt x="2043" y="59"/>
                  </a:cubicBezTo>
                  <a:cubicBezTo>
                    <a:pt x="3152" y="59"/>
                    <a:pt x="4028" y="934"/>
                    <a:pt x="4028" y="2043"/>
                  </a:cubicBezTo>
                  <a:cubicBezTo>
                    <a:pt x="4028" y="3152"/>
                    <a:pt x="3152" y="4028"/>
                    <a:pt x="2043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0" name="Google Shape;6610;p16"/>
            <p:cNvSpPr/>
            <p:nvPr/>
          </p:nvSpPr>
          <p:spPr>
            <a:xfrm>
              <a:off x="5088300" y="4636325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876" y="4028"/>
                    <a:pt x="1" y="3153"/>
                    <a:pt x="1" y="1985"/>
                  </a:cubicBezTo>
                  <a:cubicBezTo>
                    <a:pt x="1" y="876"/>
                    <a:pt x="876" y="1"/>
                    <a:pt x="1985" y="1"/>
                  </a:cubicBezTo>
                  <a:cubicBezTo>
                    <a:pt x="3153" y="1"/>
                    <a:pt x="4028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1" name="Google Shape;6611;p16"/>
            <p:cNvSpPr/>
            <p:nvPr/>
          </p:nvSpPr>
          <p:spPr>
            <a:xfrm>
              <a:off x="1899825" y="1443475"/>
              <a:ext cx="102150" cy="102150"/>
            </a:xfrm>
            <a:custGeom>
              <a:avLst/>
              <a:gdLst/>
              <a:ahLst/>
              <a:cxnLst/>
              <a:rect l="l" t="t" r="r" b="b"/>
              <a:pathLst>
                <a:path w="4086" h="4086" extrusionOk="0">
                  <a:moveTo>
                    <a:pt x="2101" y="58"/>
                  </a:moveTo>
                  <a:cubicBezTo>
                    <a:pt x="3210" y="58"/>
                    <a:pt x="4086" y="992"/>
                    <a:pt x="4028" y="2101"/>
                  </a:cubicBezTo>
                  <a:cubicBezTo>
                    <a:pt x="4028" y="3210"/>
                    <a:pt x="3094" y="4086"/>
                    <a:pt x="1926" y="4086"/>
                  </a:cubicBezTo>
                  <a:cubicBezTo>
                    <a:pt x="817" y="4028"/>
                    <a:pt x="0" y="3094"/>
                    <a:pt x="58" y="1985"/>
                  </a:cubicBezTo>
                  <a:cubicBezTo>
                    <a:pt x="58" y="876"/>
                    <a:pt x="992" y="0"/>
                    <a:pt x="2101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2" name="Google Shape;6612;p16"/>
            <p:cNvSpPr/>
            <p:nvPr/>
          </p:nvSpPr>
          <p:spPr>
            <a:xfrm>
              <a:off x="6066000" y="2917325"/>
              <a:ext cx="102175" cy="100700"/>
            </a:xfrm>
            <a:custGeom>
              <a:avLst/>
              <a:gdLst/>
              <a:ahLst/>
              <a:cxnLst/>
              <a:rect l="l" t="t" r="r" b="b"/>
              <a:pathLst>
                <a:path w="4087" h="4028" extrusionOk="0">
                  <a:moveTo>
                    <a:pt x="4028" y="2043"/>
                  </a:moveTo>
                  <a:cubicBezTo>
                    <a:pt x="4028" y="3094"/>
                    <a:pt x="3094" y="4028"/>
                    <a:pt x="1985" y="3969"/>
                  </a:cubicBezTo>
                  <a:cubicBezTo>
                    <a:pt x="935" y="3969"/>
                    <a:pt x="1" y="3035"/>
                    <a:pt x="59" y="1926"/>
                  </a:cubicBezTo>
                  <a:cubicBezTo>
                    <a:pt x="118" y="876"/>
                    <a:pt x="993" y="0"/>
                    <a:pt x="2044" y="0"/>
                  </a:cubicBezTo>
                  <a:cubicBezTo>
                    <a:pt x="3153" y="0"/>
                    <a:pt x="4087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3" name="Google Shape;6613;p16"/>
            <p:cNvSpPr/>
            <p:nvPr/>
          </p:nvSpPr>
          <p:spPr>
            <a:xfrm>
              <a:off x="2878975" y="4878575"/>
              <a:ext cx="100725" cy="100700"/>
            </a:xfrm>
            <a:custGeom>
              <a:avLst/>
              <a:gdLst/>
              <a:ahLst/>
              <a:cxnLst/>
              <a:rect l="l" t="t" r="r" b="b"/>
              <a:pathLst>
                <a:path w="4029" h="4028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935" y="4028"/>
                    <a:pt x="1" y="3094"/>
                    <a:pt x="59" y="1985"/>
                  </a:cubicBezTo>
                  <a:cubicBezTo>
                    <a:pt x="59" y="934"/>
                    <a:pt x="935" y="58"/>
                    <a:pt x="1985" y="0"/>
                  </a:cubicBezTo>
                  <a:cubicBezTo>
                    <a:pt x="3094" y="0"/>
                    <a:pt x="4028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4" name="Google Shape;6614;p16"/>
            <p:cNvSpPr/>
            <p:nvPr/>
          </p:nvSpPr>
          <p:spPr>
            <a:xfrm>
              <a:off x="3862525" y="465750"/>
              <a:ext cx="100700" cy="100725"/>
            </a:xfrm>
            <a:custGeom>
              <a:avLst/>
              <a:gdLst/>
              <a:ahLst/>
              <a:cxnLst/>
              <a:rect l="l" t="t" r="r" b="b"/>
              <a:pathLst>
                <a:path w="4028" h="4029" extrusionOk="0">
                  <a:moveTo>
                    <a:pt x="4028" y="1985"/>
                  </a:moveTo>
                  <a:cubicBezTo>
                    <a:pt x="4028" y="3094"/>
                    <a:pt x="3094" y="4028"/>
                    <a:pt x="1985" y="3970"/>
                  </a:cubicBezTo>
                  <a:cubicBezTo>
                    <a:pt x="934" y="3970"/>
                    <a:pt x="0" y="3094"/>
                    <a:pt x="0" y="1985"/>
                  </a:cubicBezTo>
                  <a:cubicBezTo>
                    <a:pt x="0" y="935"/>
                    <a:pt x="934" y="1"/>
                    <a:pt x="1985" y="1"/>
                  </a:cubicBezTo>
                  <a:cubicBezTo>
                    <a:pt x="3036" y="1"/>
                    <a:pt x="3970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5" name="Google Shape;6615;p16"/>
            <p:cNvSpPr/>
            <p:nvPr/>
          </p:nvSpPr>
          <p:spPr>
            <a:xfrm>
              <a:off x="3615900" y="465750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2044" y="4028"/>
                  </a:moveTo>
                  <a:cubicBezTo>
                    <a:pt x="935" y="4028"/>
                    <a:pt x="1" y="3094"/>
                    <a:pt x="1" y="2044"/>
                  </a:cubicBezTo>
                  <a:cubicBezTo>
                    <a:pt x="1" y="935"/>
                    <a:pt x="935" y="1"/>
                    <a:pt x="2044" y="1"/>
                  </a:cubicBezTo>
                  <a:cubicBezTo>
                    <a:pt x="3094" y="1"/>
                    <a:pt x="3970" y="876"/>
                    <a:pt x="4028" y="1985"/>
                  </a:cubicBezTo>
                  <a:cubicBezTo>
                    <a:pt x="4028" y="3036"/>
                    <a:pt x="3153" y="3970"/>
                    <a:pt x="2044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6" name="Google Shape;6616;p16"/>
            <p:cNvSpPr/>
            <p:nvPr/>
          </p:nvSpPr>
          <p:spPr>
            <a:xfrm>
              <a:off x="2143500" y="4389725"/>
              <a:ext cx="100725" cy="99250"/>
            </a:xfrm>
            <a:custGeom>
              <a:avLst/>
              <a:gdLst/>
              <a:ahLst/>
              <a:cxnLst/>
              <a:rect l="l" t="t" r="r" b="b"/>
              <a:pathLst>
                <a:path w="4029" h="3970" extrusionOk="0">
                  <a:moveTo>
                    <a:pt x="3970" y="1985"/>
                  </a:moveTo>
                  <a:cubicBezTo>
                    <a:pt x="4028" y="3035"/>
                    <a:pt x="3095" y="3969"/>
                    <a:pt x="1986" y="3969"/>
                  </a:cubicBezTo>
                  <a:cubicBezTo>
                    <a:pt x="935" y="3969"/>
                    <a:pt x="59" y="3094"/>
                    <a:pt x="1" y="2043"/>
                  </a:cubicBezTo>
                  <a:cubicBezTo>
                    <a:pt x="1" y="934"/>
                    <a:pt x="935" y="0"/>
                    <a:pt x="1986" y="0"/>
                  </a:cubicBezTo>
                  <a:cubicBezTo>
                    <a:pt x="3036" y="0"/>
                    <a:pt x="3970" y="876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7" name="Google Shape;6617;p16"/>
            <p:cNvSpPr/>
            <p:nvPr/>
          </p:nvSpPr>
          <p:spPr>
            <a:xfrm>
              <a:off x="1654650" y="3652775"/>
              <a:ext cx="99250" cy="100725"/>
            </a:xfrm>
            <a:custGeom>
              <a:avLst/>
              <a:gdLst/>
              <a:ahLst/>
              <a:cxnLst/>
              <a:rect l="l" t="t" r="r" b="b"/>
              <a:pathLst>
                <a:path w="3970" h="4029" extrusionOk="0">
                  <a:moveTo>
                    <a:pt x="1985" y="59"/>
                  </a:moveTo>
                  <a:cubicBezTo>
                    <a:pt x="3036" y="1"/>
                    <a:pt x="3970" y="935"/>
                    <a:pt x="3970" y="2044"/>
                  </a:cubicBezTo>
                  <a:cubicBezTo>
                    <a:pt x="3970" y="3095"/>
                    <a:pt x="3094" y="4028"/>
                    <a:pt x="1985" y="4028"/>
                  </a:cubicBezTo>
                  <a:cubicBezTo>
                    <a:pt x="935" y="4028"/>
                    <a:pt x="1" y="3095"/>
                    <a:pt x="1" y="1986"/>
                  </a:cubicBezTo>
                  <a:cubicBezTo>
                    <a:pt x="1" y="935"/>
                    <a:pt x="876" y="59"/>
                    <a:pt x="198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8" name="Google Shape;6618;p16"/>
            <p:cNvSpPr/>
            <p:nvPr/>
          </p:nvSpPr>
          <p:spPr>
            <a:xfrm>
              <a:off x="6067475" y="2428475"/>
              <a:ext cx="99250" cy="99250"/>
            </a:xfrm>
            <a:custGeom>
              <a:avLst/>
              <a:gdLst/>
              <a:ahLst/>
              <a:cxnLst/>
              <a:rect l="l" t="t" r="r" b="b"/>
              <a:pathLst>
                <a:path w="3970" h="3970" extrusionOk="0">
                  <a:moveTo>
                    <a:pt x="1985" y="0"/>
                  </a:moveTo>
                  <a:cubicBezTo>
                    <a:pt x="3035" y="0"/>
                    <a:pt x="3911" y="876"/>
                    <a:pt x="3969" y="1926"/>
                  </a:cubicBezTo>
                  <a:cubicBezTo>
                    <a:pt x="3969" y="2977"/>
                    <a:pt x="3094" y="3911"/>
                    <a:pt x="2043" y="3911"/>
                  </a:cubicBezTo>
                  <a:cubicBezTo>
                    <a:pt x="992" y="3969"/>
                    <a:pt x="59" y="3035"/>
                    <a:pt x="59" y="1985"/>
                  </a:cubicBezTo>
                  <a:cubicBezTo>
                    <a:pt x="0" y="934"/>
                    <a:pt x="934" y="58"/>
                    <a:pt x="198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9" name="Google Shape;6619;p16"/>
            <p:cNvSpPr/>
            <p:nvPr/>
          </p:nvSpPr>
          <p:spPr>
            <a:xfrm>
              <a:off x="4841675" y="709450"/>
              <a:ext cx="99275" cy="99250"/>
            </a:xfrm>
            <a:custGeom>
              <a:avLst/>
              <a:gdLst/>
              <a:ahLst/>
              <a:cxnLst/>
              <a:rect l="l" t="t" r="r" b="b"/>
              <a:pathLst>
                <a:path w="3971" h="3970" extrusionOk="0">
                  <a:moveTo>
                    <a:pt x="3970" y="1985"/>
                  </a:moveTo>
                  <a:cubicBezTo>
                    <a:pt x="3970" y="3036"/>
                    <a:pt x="3036" y="3970"/>
                    <a:pt x="1986" y="3970"/>
                  </a:cubicBezTo>
                  <a:cubicBezTo>
                    <a:pt x="935" y="3911"/>
                    <a:pt x="1" y="2978"/>
                    <a:pt x="59" y="1927"/>
                  </a:cubicBezTo>
                  <a:cubicBezTo>
                    <a:pt x="59" y="876"/>
                    <a:pt x="993" y="1"/>
                    <a:pt x="2044" y="1"/>
                  </a:cubicBezTo>
                  <a:cubicBezTo>
                    <a:pt x="3095" y="1"/>
                    <a:pt x="3970" y="935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0" name="Google Shape;6620;p16"/>
            <p:cNvSpPr/>
            <p:nvPr/>
          </p:nvSpPr>
          <p:spPr>
            <a:xfrm>
              <a:off x="5825225" y="1691525"/>
              <a:ext cx="99250" cy="99275"/>
            </a:xfrm>
            <a:custGeom>
              <a:avLst/>
              <a:gdLst/>
              <a:ahLst/>
              <a:cxnLst/>
              <a:rect l="l" t="t" r="r" b="b"/>
              <a:pathLst>
                <a:path w="3970" h="3971" extrusionOk="0">
                  <a:moveTo>
                    <a:pt x="1985" y="3970"/>
                  </a:moveTo>
                  <a:cubicBezTo>
                    <a:pt x="876" y="3970"/>
                    <a:pt x="1" y="3036"/>
                    <a:pt x="1" y="1986"/>
                  </a:cubicBezTo>
                  <a:cubicBezTo>
                    <a:pt x="1" y="935"/>
                    <a:pt x="935" y="1"/>
                    <a:pt x="1985" y="59"/>
                  </a:cubicBezTo>
                  <a:cubicBezTo>
                    <a:pt x="3036" y="59"/>
                    <a:pt x="3970" y="993"/>
                    <a:pt x="3970" y="2044"/>
                  </a:cubicBezTo>
                  <a:cubicBezTo>
                    <a:pt x="3911" y="3095"/>
                    <a:pt x="3036" y="3970"/>
                    <a:pt x="198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1" name="Google Shape;6621;p16"/>
            <p:cNvSpPr/>
            <p:nvPr/>
          </p:nvSpPr>
          <p:spPr>
            <a:xfrm>
              <a:off x="4106225" y="465750"/>
              <a:ext cx="97800" cy="99250"/>
            </a:xfrm>
            <a:custGeom>
              <a:avLst/>
              <a:gdLst/>
              <a:ahLst/>
              <a:cxnLst/>
              <a:rect l="l" t="t" r="r" b="b"/>
              <a:pathLst>
                <a:path w="3912" h="3970" extrusionOk="0">
                  <a:moveTo>
                    <a:pt x="3911" y="1985"/>
                  </a:moveTo>
                  <a:cubicBezTo>
                    <a:pt x="3911" y="3036"/>
                    <a:pt x="3035" y="3970"/>
                    <a:pt x="1985" y="3970"/>
                  </a:cubicBezTo>
                  <a:cubicBezTo>
                    <a:pt x="934" y="3970"/>
                    <a:pt x="0" y="3036"/>
                    <a:pt x="0" y="1985"/>
                  </a:cubicBezTo>
                  <a:cubicBezTo>
                    <a:pt x="0" y="935"/>
                    <a:pt x="876" y="59"/>
                    <a:pt x="1926" y="59"/>
                  </a:cubicBezTo>
                  <a:cubicBezTo>
                    <a:pt x="2977" y="1"/>
                    <a:pt x="3911" y="935"/>
                    <a:pt x="3911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2" name="Google Shape;6622;p16"/>
            <p:cNvSpPr/>
            <p:nvPr/>
          </p:nvSpPr>
          <p:spPr>
            <a:xfrm>
              <a:off x="2393050" y="4634875"/>
              <a:ext cx="94875" cy="96325"/>
            </a:xfrm>
            <a:custGeom>
              <a:avLst/>
              <a:gdLst/>
              <a:ahLst/>
              <a:cxnLst/>
              <a:rect l="l" t="t" r="r" b="b"/>
              <a:pathLst>
                <a:path w="3795" h="3853" extrusionOk="0">
                  <a:moveTo>
                    <a:pt x="3794" y="1868"/>
                  </a:moveTo>
                  <a:cubicBezTo>
                    <a:pt x="3794" y="2977"/>
                    <a:pt x="2977" y="3794"/>
                    <a:pt x="1926" y="3794"/>
                  </a:cubicBezTo>
                  <a:cubicBezTo>
                    <a:pt x="817" y="3853"/>
                    <a:pt x="0" y="2977"/>
                    <a:pt x="0" y="1868"/>
                  </a:cubicBezTo>
                  <a:cubicBezTo>
                    <a:pt x="0" y="817"/>
                    <a:pt x="817" y="0"/>
                    <a:pt x="1926" y="0"/>
                  </a:cubicBezTo>
                  <a:cubicBezTo>
                    <a:pt x="2977" y="0"/>
                    <a:pt x="3794" y="817"/>
                    <a:pt x="3794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3" name="Google Shape;6623;p16"/>
            <p:cNvSpPr/>
            <p:nvPr/>
          </p:nvSpPr>
          <p:spPr>
            <a:xfrm>
              <a:off x="6068925" y="3165400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3853" y="1985"/>
                  </a:moveTo>
                  <a:cubicBezTo>
                    <a:pt x="3853" y="3035"/>
                    <a:pt x="2977" y="3853"/>
                    <a:pt x="1927" y="3853"/>
                  </a:cubicBezTo>
                  <a:cubicBezTo>
                    <a:pt x="818" y="3853"/>
                    <a:pt x="1" y="2977"/>
                    <a:pt x="59" y="1868"/>
                  </a:cubicBezTo>
                  <a:cubicBezTo>
                    <a:pt x="59" y="817"/>
                    <a:pt x="934" y="0"/>
                    <a:pt x="1985" y="0"/>
                  </a:cubicBezTo>
                  <a:cubicBezTo>
                    <a:pt x="3036" y="59"/>
                    <a:pt x="3853" y="934"/>
                    <a:pt x="3853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4" name="Google Shape;6624;p16"/>
            <p:cNvSpPr/>
            <p:nvPr/>
          </p:nvSpPr>
          <p:spPr>
            <a:xfrm>
              <a:off x="3370750" y="467225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1868" y="3853"/>
                  </a:moveTo>
                  <a:cubicBezTo>
                    <a:pt x="818" y="3794"/>
                    <a:pt x="0" y="2977"/>
                    <a:pt x="59" y="1868"/>
                  </a:cubicBezTo>
                  <a:cubicBezTo>
                    <a:pt x="59" y="817"/>
                    <a:pt x="934" y="0"/>
                    <a:pt x="1985" y="59"/>
                  </a:cubicBezTo>
                  <a:cubicBezTo>
                    <a:pt x="3094" y="59"/>
                    <a:pt x="3853" y="934"/>
                    <a:pt x="3853" y="1985"/>
                  </a:cubicBezTo>
                  <a:cubicBezTo>
                    <a:pt x="3795" y="3094"/>
                    <a:pt x="2977" y="3853"/>
                    <a:pt x="1868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5" name="Google Shape;6625;p16"/>
            <p:cNvSpPr/>
            <p:nvPr/>
          </p:nvSpPr>
          <p:spPr>
            <a:xfrm>
              <a:off x="5828150" y="3902325"/>
              <a:ext cx="93425" cy="94875"/>
            </a:xfrm>
            <a:custGeom>
              <a:avLst/>
              <a:gdLst/>
              <a:ahLst/>
              <a:cxnLst/>
              <a:rect l="l" t="t" r="r" b="b"/>
              <a:pathLst>
                <a:path w="3737" h="3795" extrusionOk="0">
                  <a:moveTo>
                    <a:pt x="3736" y="1926"/>
                  </a:moveTo>
                  <a:cubicBezTo>
                    <a:pt x="3736" y="3036"/>
                    <a:pt x="2861" y="3794"/>
                    <a:pt x="1810" y="3794"/>
                  </a:cubicBezTo>
                  <a:cubicBezTo>
                    <a:pt x="759" y="3736"/>
                    <a:pt x="0" y="2919"/>
                    <a:pt x="0" y="1926"/>
                  </a:cubicBezTo>
                  <a:cubicBezTo>
                    <a:pt x="0" y="817"/>
                    <a:pt x="876" y="0"/>
                    <a:pt x="1927" y="59"/>
                  </a:cubicBezTo>
                  <a:cubicBezTo>
                    <a:pt x="2977" y="59"/>
                    <a:pt x="3736" y="876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6" name="Google Shape;6626;p16"/>
            <p:cNvSpPr/>
            <p:nvPr/>
          </p:nvSpPr>
          <p:spPr>
            <a:xfrm>
              <a:off x="1899825" y="4146025"/>
              <a:ext cx="94875" cy="94875"/>
            </a:xfrm>
            <a:custGeom>
              <a:avLst/>
              <a:gdLst/>
              <a:ahLst/>
              <a:cxnLst/>
              <a:rect l="l" t="t" r="r" b="b"/>
              <a:pathLst>
                <a:path w="3795" h="3795" extrusionOk="0">
                  <a:moveTo>
                    <a:pt x="3794" y="1926"/>
                  </a:moveTo>
                  <a:cubicBezTo>
                    <a:pt x="3736" y="2977"/>
                    <a:pt x="2919" y="3794"/>
                    <a:pt x="1810" y="3794"/>
                  </a:cubicBezTo>
                  <a:cubicBezTo>
                    <a:pt x="759" y="3736"/>
                    <a:pt x="0" y="2919"/>
                    <a:pt x="0" y="1810"/>
                  </a:cubicBezTo>
                  <a:cubicBezTo>
                    <a:pt x="58" y="759"/>
                    <a:pt x="876" y="0"/>
                    <a:pt x="1868" y="0"/>
                  </a:cubicBezTo>
                  <a:cubicBezTo>
                    <a:pt x="2977" y="0"/>
                    <a:pt x="3794" y="817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7" name="Google Shape;6627;p16"/>
            <p:cNvSpPr/>
            <p:nvPr/>
          </p:nvSpPr>
          <p:spPr>
            <a:xfrm>
              <a:off x="2639650" y="712375"/>
              <a:ext cx="94875" cy="93425"/>
            </a:xfrm>
            <a:custGeom>
              <a:avLst/>
              <a:gdLst/>
              <a:ahLst/>
              <a:cxnLst/>
              <a:rect l="l" t="t" r="r" b="b"/>
              <a:pathLst>
                <a:path w="3795" h="3737" extrusionOk="0">
                  <a:moveTo>
                    <a:pt x="1927" y="3736"/>
                  </a:moveTo>
                  <a:cubicBezTo>
                    <a:pt x="876" y="3736"/>
                    <a:pt x="59" y="2919"/>
                    <a:pt x="59" y="1868"/>
                  </a:cubicBezTo>
                  <a:cubicBezTo>
                    <a:pt x="1" y="818"/>
                    <a:pt x="818" y="0"/>
                    <a:pt x="1869" y="0"/>
                  </a:cubicBezTo>
                  <a:cubicBezTo>
                    <a:pt x="2919" y="0"/>
                    <a:pt x="3737" y="818"/>
                    <a:pt x="3737" y="1810"/>
                  </a:cubicBezTo>
                  <a:cubicBezTo>
                    <a:pt x="3795" y="2861"/>
                    <a:pt x="2978" y="3678"/>
                    <a:pt x="1927" y="37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8" name="Google Shape;6628;p16"/>
            <p:cNvSpPr/>
            <p:nvPr/>
          </p:nvSpPr>
          <p:spPr>
            <a:xfrm>
              <a:off x="6070375" y="2184775"/>
              <a:ext cx="93425" cy="91950"/>
            </a:xfrm>
            <a:custGeom>
              <a:avLst/>
              <a:gdLst/>
              <a:ahLst/>
              <a:cxnLst/>
              <a:rect l="l" t="t" r="r" b="b"/>
              <a:pathLst>
                <a:path w="3737" h="3678" extrusionOk="0">
                  <a:moveTo>
                    <a:pt x="3737" y="1868"/>
                  </a:moveTo>
                  <a:cubicBezTo>
                    <a:pt x="3737" y="2860"/>
                    <a:pt x="2861" y="3678"/>
                    <a:pt x="1869" y="3678"/>
                  </a:cubicBezTo>
                  <a:cubicBezTo>
                    <a:pt x="876" y="3678"/>
                    <a:pt x="1" y="2802"/>
                    <a:pt x="59" y="1810"/>
                  </a:cubicBezTo>
                  <a:cubicBezTo>
                    <a:pt x="59" y="817"/>
                    <a:pt x="935" y="0"/>
                    <a:pt x="1927" y="0"/>
                  </a:cubicBezTo>
                  <a:cubicBezTo>
                    <a:pt x="2919" y="59"/>
                    <a:pt x="3737" y="876"/>
                    <a:pt x="3737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9" name="Google Shape;6629;p16"/>
            <p:cNvSpPr/>
            <p:nvPr/>
          </p:nvSpPr>
          <p:spPr>
            <a:xfrm>
              <a:off x="3862525" y="5129550"/>
              <a:ext cx="91950" cy="91975"/>
            </a:xfrm>
            <a:custGeom>
              <a:avLst/>
              <a:gdLst/>
              <a:ahLst/>
              <a:cxnLst/>
              <a:rect l="l" t="t" r="r" b="b"/>
              <a:pathLst>
                <a:path w="3678" h="3679" extrusionOk="0">
                  <a:moveTo>
                    <a:pt x="3678" y="1869"/>
                  </a:moveTo>
                  <a:cubicBezTo>
                    <a:pt x="3678" y="2861"/>
                    <a:pt x="2860" y="3678"/>
                    <a:pt x="1868" y="3678"/>
                  </a:cubicBezTo>
                  <a:cubicBezTo>
                    <a:pt x="876" y="3678"/>
                    <a:pt x="0" y="2803"/>
                    <a:pt x="0" y="1810"/>
                  </a:cubicBezTo>
                  <a:cubicBezTo>
                    <a:pt x="59" y="818"/>
                    <a:pt x="934" y="1"/>
                    <a:pt x="1868" y="59"/>
                  </a:cubicBezTo>
                  <a:cubicBezTo>
                    <a:pt x="2860" y="59"/>
                    <a:pt x="3678" y="876"/>
                    <a:pt x="3678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0" name="Google Shape;6630;p16"/>
            <p:cNvSpPr/>
            <p:nvPr/>
          </p:nvSpPr>
          <p:spPr>
            <a:xfrm>
              <a:off x="4357200" y="470125"/>
              <a:ext cx="91975" cy="91975"/>
            </a:xfrm>
            <a:custGeom>
              <a:avLst/>
              <a:gdLst/>
              <a:ahLst/>
              <a:cxnLst/>
              <a:rect l="l" t="t" r="r" b="b"/>
              <a:pathLst>
                <a:path w="3679" h="3679" extrusionOk="0">
                  <a:moveTo>
                    <a:pt x="3620" y="1810"/>
                  </a:moveTo>
                  <a:cubicBezTo>
                    <a:pt x="3678" y="2744"/>
                    <a:pt x="2861" y="3620"/>
                    <a:pt x="1869" y="3678"/>
                  </a:cubicBezTo>
                  <a:cubicBezTo>
                    <a:pt x="876" y="3678"/>
                    <a:pt x="1" y="2803"/>
                    <a:pt x="1" y="1810"/>
                  </a:cubicBezTo>
                  <a:cubicBezTo>
                    <a:pt x="1" y="876"/>
                    <a:pt x="818" y="1"/>
                    <a:pt x="1810" y="1"/>
                  </a:cubicBezTo>
                  <a:cubicBezTo>
                    <a:pt x="2744" y="1"/>
                    <a:pt x="3620" y="818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1" name="Google Shape;6631;p16"/>
            <p:cNvSpPr/>
            <p:nvPr/>
          </p:nvSpPr>
          <p:spPr>
            <a:xfrm>
              <a:off x="3620275" y="5131025"/>
              <a:ext cx="91975" cy="90500"/>
            </a:xfrm>
            <a:custGeom>
              <a:avLst/>
              <a:gdLst/>
              <a:ahLst/>
              <a:cxnLst/>
              <a:rect l="l" t="t" r="r" b="b"/>
              <a:pathLst>
                <a:path w="3679" h="3620" extrusionOk="0">
                  <a:moveTo>
                    <a:pt x="1869" y="3619"/>
                  </a:moveTo>
                  <a:cubicBezTo>
                    <a:pt x="876" y="3619"/>
                    <a:pt x="1" y="2744"/>
                    <a:pt x="1" y="1810"/>
                  </a:cubicBezTo>
                  <a:cubicBezTo>
                    <a:pt x="1" y="817"/>
                    <a:pt x="876" y="0"/>
                    <a:pt x="1869" y="0"/>
                  </a:cubicBezTo>
                  <a:cubicBezTo>
                    <a:pt x="2803" y="0"/>
                    <a:pt x="3620" y="817"/>
                    <a:pt x="3620" y="1751"/>
                  </a:cubicBezTo>
                  <a:cubicBezTo>
                    <a:pt x="3678" y="2744"/>
                    <a:pt x="2803" y="3619"/>
                    <a:pt x="186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2" name="Google Shape;6632;p16"/>
            <p:cNvSpPr/>
            <p:nvPr/>
          </p:nvSpPr>
          <p:spPr>
            <a:xfrm>
              <a:off x="1412425" y="2921700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19" y="1810"/>
                  </a:moveTo>
                  <a:cubicBezTo>
                    <a:pt x="3619" y="2802"/>
                    <a:pt x="2802" y="3619"/>
                    <a:pt x="1810" y="3619"/>
                  </a:cubicBezTo>
                  <a:cubicBezTo>
                    <a:pt x="818" y="3619"/>
                    <a:pt x="0" y="2802"/>
                    <a:pt x="0" y="1810"/>
                  </a:cubicBezTo>
                  <a:cubicBezTo>
                    <a:pt x="0" y="876"/>
                    <a:pt x="818" y="59"/>
                    <a:pt x="1751" y="0"/>
                  </a:cubicBezTo>
                  <a:cubicBezTo>
                    <a:pt x="2744" y="0"/>
                    <a:pt x="3561" y="817"/>
                    <a:pt x="3619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3" name="Google Shape;6633;p16"/>
            <p:cNvSpPr/>
            <p:nvPr/>
          </p:nvSpPr>
          <p:spPr>
            <a:xfrm>
              <a:off x="4846075" y="4884400"/>
              <a:ext cx="91950" cy="90500"/>
            </a:xfrm>
            <a:custGeom>
              <a:avLst/>
              <a:gdLst/>
              <a:ahLst/>
              <a:cxnLst/>
              <a:rect l="l" t="t" r="r" b="b"/>
              <a:pathLst>
                <a:path w="3678" h="3620" extrusionOk="0">
                  <a:moveTo>
                    <a:pt x="1868" y="1"/>
                  </a:moveTo>
                  <a:cubicBezTo>
                    <a:pt x="2802" y="1"/>
                    <a:pt x="3677" y="876"/>
                    <a:pt x="3619" y="1810"/>
                  </a:cubicBezTo>
                  <a:cubicBezTo>
                    <a:pt x="3619" y="2802"/>
                    <a:pt x="2743" y="3620"/>
                    <a:pt x="1751" y="3620"/>
                  </a:cubicBezTo>
                  <a:cubicBezTo>
                    <a:pt x="817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4" name="Google Shape;6634;p16"/>
            <p:cNvSpPr/>
            <p:nvPr/>
          </p:nvSpPr>
          <p:spPr>
            <a:xfrm>
              <a:off x="1659025" y="1695925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20" y="1810"/>
                  </a:moveTo>
                  <a:cubicBezTo>
                    <a:pt x="3620" y="2802"/>
                    <a:pt x="2803" y="3619"/>
                    <a:pt x="1810" y="3619"/>
                  </a:cubicBezTo>
                  <a:cubicBezTo>
                    <a:pt x="818" y="3619"/>
                    <a:pt x="1" y="2802"/>
                    <a:pt x="1" y="1810"/>
                  </a:cubicBezTo>
                  <a:cubicBezTo>
                    <a:pt x="1" y="876"/>
                    <a:pt x="818" y="58"/>
                    <a:pt x="1752" y="0"/>
                  </a:cubicBezTo>
                  <a:cubicBezTo>
                    <a:pt x="2744" y="0"/>
                    <a:pt x="3562" y="817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5" name="Google Shape;6635;p16"/>
            <p:cNvSpPr/>
            <p:nvPr/>
          </p:nvSpPr>
          <p:spPr>
            <a:xfrm>
              <a:off x="1412425" y="2675075"/>
              <a:ext cx="90500" cy="91975"/>
            </a:xfrm>
            <a:custGeom>
              <a:avLst/>
              <a:gdLst/>
              <a:ahLst/>
              <a:cxnLst/>
              <a:rect l="l" t="t" r="r" b="b"/>
              <a:pathLst>
                <a:path w="3620" h="3679" extrusionOk="0">
                  <a:moveTo>
                    <a:pt x="1810" y="1"/>
                  </a:moveTo>
                  <a:cubicBezTo>
                    <a:pt x="2802" y="59"/>
                    <a:pt x="3619" y="935"/>
                    <a:pt x="3619" y="1869"/>
                  </a:cubicBezTo>
                  <a:cubicBezTo>
                    <a:pt x="3561" y="2861"/>
                    <a:pt x="2685" y="3678"/>
                    <a:pt x="1751" y="3620"/>
                  </a:cubicBezTo>
                  <a:cubicBezTo>
                    <a:pt x="759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6" name="Google Shape;6636;p16"/>
            <p:cNvSpPr/>
            <p:nvPr/>
          </p:nvSpPr>
          <p:spPr>
            <a:xfrm>
              <a:off x="5340750" y="9619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2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744"/>
                    <a:pt x="1" y="1752"/>
                  </a:cubicBezTo>
                  <a:cubicBezTo>
                    <a:pt x="1" y="760"/>
                    <a:pt x="759" y="1"/>
                    <a:pt x="1752" y="1"/>
                  </a:cubicBezTo>
                  <a:cubicBezTo>
                    <a:pt x="2744" y="1"/>
                    <a:pt x="3503" y="760"/>
                    <a:pt x="3503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7" name="Google Shape;6637;p16"/>
            <p:cNvSpPr/>
            <p:nvPr/>
          </p:nvSpPr>
          <p:spPr>
            <a:xfrm>
              <a:off x="5584450" y="120852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1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685"/>
                    <a:pt x="1" y="1751"/>
                  </a:cubicBezTo>
                  <a:cubicBezTo>
                    <a:pt x="1" y="759"/>
                    <a:pt x="759" y="0"/>
                    <a:pt x="1752" y="0"/>
                  </a:cubicBezTo>
                  <a:cubicBezTo>
                    <a:pt x="2744" y="0"/>
                    <a:pt x="3503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8" name="Google Shape;6638;p16"/>
            <p:cNvSpPr/>
            <p:nvPr/>
          </p:nvSpPr>
          <p:spPr>
            <a:xfrm>
              <a:off x="3132900" y="4716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2" y="1751"/>
                  </a:moveTo>
                  <a:cubicBezTo>
                    <a:pt x="3502" y="2744"/>
                    <a:pt x="2744" y="3503"/>
                    <a:pt x="1751" y="3503"/>
                  </a:cubicBezTo>
                  <a:cubicBezTo>
                    <a:pt x="759" y="3503"/>
                    <a:pt x="0" y="2744"/>
                    <a:pt x="0" y="1751"/>
                  </a:cubicBezTo>
                  <a:cubicBezTo>
                    <a:pt x="0" y="817"/>
                    <a:pt x="759" y="0"/>
                    <a:pt x="1751" y="0"/>
                  </a:cubicBezTo>
                  <a:cubicBezTo>
                    <a:pt x="2685" y="0"/>
                    <a:pt x="3502" y="759"/>
                    <a:pt x="3502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9" name="Google Shape;6639;p16"/>
            <p:cNvSpPr/>
            <p:nvPr/>
          </p:nvSpPr>
          <p:spPr>
            <a:xfrm>
              <a:off x="6073300" y="341347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1752" y="3502"/>
                  </a:moveTo>
                  <a:cubicBezTo>
                    <a:pt x="759" y="3502"/>
                    <a:pt x="1" y="2685"/>
                    <a:pt x="1" y="1751"/>
                  </a:cubicBezTo>
                  <a:cubicBezTo>
                    <a:pt x="1" y="759"/>
                    <a:pt x="818" y="0"/>
                    <a:pt x="1810" y="0"/>
                  </a:cubicBezTo>
                  <a:cubicBezTo>
                    <a:pt x="2744" y="0"/>
                    <a:pt x="3503" y="759"/>
                    <a:pt x="3503" y="1751"/>
                  </a:cubicBezTo>
                  <a:cubicBezTo>
                    <a:pt x="3503" y="2744"/>
                    <a:pt x="2744" y="3502"/>
                    <a:pt x="1752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0" name="Google Shape;6640;p16"/>
            <p:cNvSpPr/>
            <p:nvPr/>
          </p:nvSpPr>
          <p:spPr>
            <a:xfrm>
              <a:off x="1413875" y="2434300"/>
              <a:ext cx="87575" cy="86125"/>
            </a:xfrm>
            <a:custGeom>
              <a:avLst/>
              <a:gdLst/>
              <a:ahLst/>
              <a:cxnLst/>
              <a:rect l="l" t="t" r="r" b="b"/>
              <a:pathLst>
                <a:path w="3503" h="3445" extrusionOk="0">
                  <a:moveTo>
                    <a:pt x="1752" y="3444"/>
                  </a:moveTo>
                  <a:cubicBezTo>
                    <a:pt x="760" y="3444"/>
                    <a:pt x="1" y="2744"/>
                    <a:pt x="1" y="1752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744" y="1"/>
                    <a:pt x="3445" y="759"/>
                    <a:pt x="3503" y="1693"/>
                  </a:cubicBezTo>
                  <a:cubicBezTo>
                    <a:pt x="3503" y="2686"/>
                    <a:pt x="2744" y="3444"/>
                    <a:pt x="1752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1" name="Google Shape;6641;p16"/>
            <p:cNvSpPr/>
            <p:nvPr/>
          </p:nvSpPr>
          <p:spPr>
            <a:xfrm>
              <a:off x="4112050" y="5131025"/>
              <a:ext cx="87575" cy="89025"/>
            </a:xfrm>
            <a:custGeom>
              <a:avLst/>
              <a:gdLst/>
              <a:ahLst/>
              <a:cxnLst/>
              <a:rect l="l" t="t" r="r" b="b"/>
              <a:pathLst>
                <a:path w="3503" h="3561" extrusionOk="0">
                  <a:moveTo>
                    <a:pt x="3503" y="1751"/>
                  </a:moveTo>
                  <a:cubicBezTo>
                    <a:pt x="3503" y="2744"/>
                    <a:pt x="2744" y="3561"/>
                    <a:pt x="1752" y="3561"/>
                  </a:cubicBezTo>
                  <a:cubicBezTo>
                    <a:pt x="760" y="3561"/>
                    <a:pt x="1" y="2802"/>
                    <a:pt x="1" y="1810"/>
                  </a:cubicBezTo>
                  <a:cubicBezTo>
                    <a:pt x="1" y="817"/>
                    <a:pt x="701" y="59"/>
                    <a:pt x="1693" y="59"/>
                  </a:cubicBezTo>
                  <a:cubicBezTo>
                    <a:pt x="2686" y="0"/>
                    <a:pt x="3445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2" name="Google Shape;6642;p16"/>
            <p:cNvSpPr/>
            <p:nvPr/>
          </p:nvSpPr>
          <p:spPr>
            <a:xfrm>
              <a:off x="1413875" y="317122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5"/>
                    <a:pt x="1693" y="3445"/>
                  </a:cubicBezTo>
                  <a:cubicBezTo>
                    <a:pt x="760" y="3386"/>
                    <a:pt x="1" y="2627"/>
                    <a:pt x="59" y="1693"/>
                  </a:cubicBezTo>
                  <a:cubicBezTo>
                    <a:pt x="59" y="759"/>
                    <a:pt x="818" y="1"/>
                    <a:pt x="1752" y="1"/>
                  </a:cubicBezTo>
                  <a:cubicBezTo>
                    <a:pt x="2744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3" name="Google Shape;6643;p16"/>
            <p:cNvSpPr/>
            <p:nvPr/>
          </p:nvSpPr>
          <p:spPr>
            <a:xfrm>
              <a:off x="3376575" y="513247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4"/>
                    <a:pt x="1752" y="3444"/>
                  </a:cubicBezTo>
                  <a:cubicBezTo>
                    <a:pt x="760" y="3444"/>
                    <a:pt x="1" y="2686"/>
                    <a:pt x="1" y="1693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686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4" name="Google Shape;6644;p16"/>
            <p:cNvSpPr/>
            <p:nvPr/>
          </p:nvSpPr>
          <p:spPr>
            <a:xfrm>
              <a:off x="2639650" y="4887325"/>
              <a:ext cx="86125" cy="84650"/>
            </a:xfrm>
            <a:custGeom>
              <a:avLst/>
              <a:gdLst/>
              <a:ahLst/>
              <a:cxnLst/>
              <a:rect l="l" t="t" r="r" b="b"/>
              <a:pathLst>
                <a:path w="3445" h="3386" extrusionOk="0">
                  <a:moveTo>
                    <a:pt x="3445" y="1693"/>
                  </a:moveTo>
                  <a:cubicBezTo>
                    <a:pt x="3445" y="2627"/>
                    <a:pt x="2628" y="3386"/>
                    <a:pt x="1694" y="3386"/>
                  </a:cubicBezTo>
                  <a:cubicBezTo>
                    <a:pt x="760" y="3327"/>
                    <a:pt x="1" y="2569"/>
                    <a:pt x="59" y="1635"/>
                  </a:cubicBezTo>
                  <a:cubicBezTo>
                    <a:pt x="59" y="701"/>
                    <a:pt x="818" y="0"/>
                    <a:pt x="1752" y="0"/>
                  </a:cubicBezTo>
                  <a:cubicBezTo>
                    <a:pt x="2686" y="0"/>
                    <a:pt x="3445" y="759"/>
                    <a:pt x="3445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5" name="Google Shape;6645;p16"/>
            <p:cNvSpPr/>
            <p:nvPr/>
          </p:nvSpPr>
          <p:spPr>
            <a:xfrm>
              <a:off x="1661950" y="3903775"/>
              <a:ext cx="84675" cy="86125"/>
            </a:xfrm>
            <a:custGeom>
              <a:avLst/>
              <a:gdLst/>
              <a:ahLst/>
              <a:cxnLst/>
              <a:rect l="l" t="t" r="r" b="b"/>
              <a:pathLst>
                <a:path w="3387" h="3445" extrusionOk="0">
                  <a:moveTo>
                    <a:pt x="1693" y="1"/>
                  </a:moveTo>
                  <a:cubicBezTo>
                    <a:pt x="2627" y="1"/>
                    <a:pt x="3386" y="818"/>
                    <a:pt x="3386" y="1752"/>
                  </a:cubicBezTo>
                  <a:cubicBezTo>
                    <a:pt x="3386" y="2686"/>
                    <a:pt x="2569" y="3444"/>
                    <a:pt x="1635" y="3386"/>
                  </a:cubicBezTo>
                  <a:cubicBezTo>
                    <a:pt x="701" y="3386"/>
                    <a:pt x="1" y="2627"/>
                    <a:pt x="1" y="1693"/>
                  </a:cubicBezTo>
                  <a:cubicBezTo>
                    <a:pt x="1" y="759"/>
                    <a:pt x="759" y="1"/>
                    <a:pt x="16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6" name="Google Shape;6646;p16"/>
            <p:cNvSpPr/>
            <p:nvPr/>
          </p:nvSpPr>
          <p:spPr>
            <a:xfrm>
              <a:off x="5587375" y="4398475"/>
              <a:ext cx="81725" cy="81725"/>
            </a:xfrm>
            <a:custGeom>
              <a:avLst/>
              <a:gdLst/>
              <a:ahLst/>
              <a:cxnLst/>
              <a:rect l="l" t="t" r="r" b="b"/>
              <a:pathLst>
                <a:path w="3269" h="3269" extrusionOk="0">
                  <a:moveTo>
                    <a:pt x="1635" y="3269"/>
                  </a:moveTo>
                  <a:cubicBezTo>
                    <a:pt x="701" y="3269"/>
                    <a:pt x="0" y="2510"/>
                    <a:pt x="0" y="1635"/>
                  </a:cubicBezTo>
                  <a:cubicBezTo>
                    <a:pt x="0" y="759"/>
                    <a:pt x="759" y="0"/>
                    <a:pt x="1693" y="0"/>
                  </a:cubicBezTo>
                  <a:cubicBezTo>
                    <a:pt x="2569" y="59"/>
                    <a:pt x="3269" y="817"/>
                    <a:pt x="3269" y="1693"/>
                  </a:cubicBezTo>
                  <a:cubicBezTo>
                    <a:pt x="3211" y="2569"/>
                    <a:pt x="2510" y="3269"/>
                    <a:pt x="1635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7" name="Google Shape;6647;p16"/>
            <p:cNvSpPr/>
            <p:nvPr/>
          </p:nvSpPr>
          <p:spPr>
            <a:xfrm>
              <a:off x="6076225" y="1948375"/>
              <a:ext cx="81750" cy="81725"/>
            </a:xfrm>
            <a:custGeom>
              <a:avLst/>
              <a:gdLst/>
              <a:ahLst/>
              <a:cxnLst/>
              <a:rect l="l" t="t" r="r" b="b"/>
              <a:pathLst>
                <a:path w="3270" h="3269" extrusionOk="0">
                  <a:moveTo>
                    <a:pt x="1693" y="3211"/>
                  </a:moveTo>
                  <a:cubicBezTo>
                    <a:pt x="818" y="3269"/>
                    <a:pt x="59" y="2510"/>
                    <a:pt x="0" y="1635"/>
                  </a:cubicBezTo>
                  <a:cubicBezTo>
                    <a:pt x="0" y="759"/>
                    <a:pt x="759" y="0"/>
                    <a:pt x="1635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452"/>
                    <a:pt x="2569" y="3211"/>
                    <a:pt x="169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8" name="Google Shape;6648;p16"/>
            <p:cNvSpPr/>
            <p:nvPr/>
          </p:nvSpPr>
          <p:spPr>
            <a:xfrm>
              <a:off x="2152275" y="964825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3269" y="1635"/>
                  </a:moveTo>
                  <a:cubicBezTo>
                    <a:pt x="3269" y="2510"/>
                    <a:pt x="2568" y="3211"/>
                    <a:pt x="1693" y="3269"/>
                  </a:cubicBezTo>
                  <a:cubicBezTo>
                    <a:pt x="759" y="3269"/>
                    <a:pt x="0" y="2510"/>
                    <a:pt x="59" y="1577"/>
                  </a:cubicBezTo>
                  <a:cubicBezTo>
                    <a:pt x="59" y="701"/>
                    <a:pt x="817" y="0"/>
                    <a:pt x="1693" y="0"/>
                  </a:cubicBezTo>
                  <a:cubicBezTo>
                    <a:pt x="2568" y="0"/>
                    <a:pt x="3269" y="759"/>
                    <a:pt x="3269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9" name="Google Shape;6649;p16"/>
            <p:cNvSpPr/>
            <p:nvPr/>
          </p:nvSpPr>
          <p:spPr>
            <a:xfrm>
              <a:off x="5833975" y="1453675"/>
              <a:ext cx="81750" cy="81750"/>
            </a:xfrm>
            <a:custGeom>
              <a:avLst/>
              <a:gdLst/>
              <a:ahLst/>
              <a:cxnLst/>
              <a:rect l="l" t="t" r="r" b="b"/>
              <a:pathLst>
                <a:path w="3270" h="3270" extrusionOk="0">
                  <a:moveTo>
                    <a:pt x="3270" y="1635"/>
                  </a:moveTo>
                  <a:cubicBezTo>
                    <a:pt x="3270" y="2511"/>
                    <a:pt x="2511" y="3269"/>
                    <a:pt x="1635" y="3269"/>
                  </a:cubicBezTo>
                  <a:cubicBezTo>
                    <a:pt x="760" y="3269"/>
                    <a:pt x="1" y="2511"/>
                    <a:pt x="1" y="1635"/>
                  </a:cubicBezTo>
                  <a:cubicBezTo>
                    <a:pt x="1" y="759"/>
                    <a:pt x="760" y="1"/>
                    <a:pt x="1635" y="1"/>
                  </a:cubicBezTo>
                  <a:cubicBezTo>
                    <a:pt x="2511" y="1"/>
                    <a:pt x="3211" y="759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0" name="Google Shape;6650;p16"/>
            <p:cNvSpPr/>
            <p:nvPr/>
          </p:nvSpPr>
          <p:spPr>
            <a:xfrm>
              <a:off x="4361600" y="5135400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1634" y="3269"/>
                  </a:moveTo>
                  <a:cubicBezTo>
                    <a:pt x="759" y="3269"/>
                    <a:pt x="58" y="2569"/>
                    <a:pt x="0" y="1693"/>
                  </a:cubicBezTo>
                  <a:cubicBezTo>
                    <a:pt x="0" y="759"/>
                    <a:pt x="700" y="0"/>
                    <a:pt x="1634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510"/>
                    <a:pt x="2510" y="3211"/>
                    <a:pt x="1634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1" name="Google Shape;6651;p16"/>
            <p:cNvSpPr/>
            <p:nvPr/>
          </p:nvSpPr>
          <p:spPr>
            <a:xfrm>
              <a:off x="3137275" y="5136850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3094"/>
                  </a:moveTo>
                  <a:cubicBezTo>
                    <a:pt x="701" y="3153"/>
                    <a:pt x="0" y="2452"/>
                    <a:pt x="0" y="1577"/>
                  </a:cubicBezTo>
                  <a:cubicBezTo>
                    <a:pt x="0" y="701"/>
                    <a:pt x="642" y="1"/>
                    <a:pt x="1518" y="1"/>
                  </a:cubicBezTo>
                  <a:cubicBezTo>
                    <a:pt x="2452" y="1"/>
                    <a:pt x="3094" y="643"/>
                    <a:pt x="3152" y="1518"/>
                  </a:cubicBezTo>
                  <a:cubicBezTo>
                    <a:pt x="3152" y="2394"/>
                    <a:pt x="2452" y="3094"/>
                    <a:pt x="1576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2" name="Google Shape;6652;p16"/>
            <p:cNvSpPr/>
            <p:nvPr/>
          </p:nvSpPr>
          <p:spPr>
            <a:xfrm>
              <a:off x="1416800" y="2190600"/>
              <a:ext cx="80275" cy="80300"/>
            </a:xfrm>
            <a:custGeom>
              <a:avLst/>
              <a:gdLst/>
              <a:ahLst/>
              <a:cxnLst/>
              <a:rect l="l" t="t" r="r" b="b"/>
              <a:pathLst>
                <a:path w="3211" h="3212" extrusionOk="0">
                  <a:moveTo>
                    <a:pt x="1635" y="1"/>
                  </a:moveTo>
                  <a:cubicBezTo>
                    <a:pt x="2510" y="1"/>
                    <a:pt x="3211" y="701"/>
                    <a:pt x="3211" y="1635"/>
                  </a:cubicBezTo>
                  <a:cubicBezTo>
                    <a:pt x="3211" y="2511"/>
                    <a:pt x="2510" y="3211"/>
                    <a:pt x="1635" y="3211"/>
                  </a:cubicBezTo>
                  <a:cubicBezTo>
                    <a:pt x="759" y="3211"/>
                    <a:pt x="0" y="2511"/>
                    <a:pt x="0" y="1635"/>
                  </a:cubicBezTo>
                  <a:cubicBezTo>
                    <a:pt x="0" y="701"/>
                    <a:pt x="701" y="1"/>
                    <a:pt x="16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3" name="Google Shape;6653;p16"/>
            <p:cNvSpPr/>
            <p:nvPr/>
          </p:nvSpPr>
          <p:spPr>
            <a:xfrm>
              <a:off x="5340750" y="4646550"/>
              <a:ext cx="80275" cy="80275"/>
            </a:xfrm>
            <a:custGeom>
              <a:avLst/>
              <a:gdLst/>
              <a:ahLst/>
              <a:cxnLst/>
              <a:rect l="l" t="t" r="r" b="b"/>
              <a:pathLst>
                <a:path w="3211" h="3211" extrusionOk="0">
                  <a:moveTo>
                    <a:pt x="3211" y="1635"/>
                  </a:moveTo>
                  <a:cubicBezTo>
                    <a:pt x="3211" y="2510"/>
                    <a:pt x="2511" y="3211"/>
                    <a:pt x="1635" y="3211"/>
                  </a:cubicBezTo>
                  <a:cubicBezTo>
                    <a:pt x="701" y="3211"/>
                    <a:pt x="1" y="2510"/>
                    <a:pt x="1" y="1576"/>
                  </a:cubicBezTo>
                  <a:cubicBezTo>
                    <a:pt x="1" y="701"/>
                    <a:pt x="759" y="0"/>
                    <a:pt x="1635" y="0"/>
                  </a:cubicBezTo>
                  <a:cubicBezTo>
                    <a:pt x="2511" y="0"/>
                    <a:pt x="3211" y="701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4" name="Google Shape;6654;p16"/>
            <p:cNvSpPr/>
            <p:nvPr/>
          </p:nvSpPr>
          <p:spPr>
            <a:xfrm>
              <a:off x="1911500" y="1208525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0"/>
                  </a:moveTo>
                  <a:cubicBezTo>
                    <a:pt x="2510" y="0"/>
                    <a:pt x="3152" y="701"/>
                    <a:pt x="3152" y="1635"/>
                  </a:cubicBezTo>
                  <a:cubicBezTo>
                    <a:pt x="3094" y="2510"/>
                    <a:pt x="2452" y="3152"/>
                    <a:pt x="1576" y="3152"/>
                  </a:cubicBezTo>
                  <a:cubicBezTo>
                    <a:pt x="642" y="3152"/>
                    <a:pt x="0" y="2452"/>
                    <a:pt x="0" y="1576"/>
                  </a:cubicBezTo>
                  <a:cubicBezTo>
                    <a:pt x="0" y="701"/>
                    <a:pt x="700" y="0"/>
                    <a:pt x="15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5" name="Google Shape;6655;p16"/>
            <p:cNvSpPr/>
            <p:nvPr/>
          </p:nvSpPr>
          <p:spPr>
            <a:xfrm>
              <a:off x="4608200" y="475975"/>
              <a:ext cx="81750" cy="80275"/>
            </a:xfrm>
            <a:custGeom>
              <a:avLst/>
              <a:gdLst/>
              <a:ahLst/>
              <a:cxnLst/>
              <a:rect l="l" t="t" r="r" b="b"/>
              <a:pathLst>
                <a:path w="3270" h="3211" extrusionOk="0">
                  <a:moveTo>
                    <a:pt x="1693" y="0"/>
                  </a:moveTo>
                  <a:cubicBezTo>
                    <a:pt x="2569" y="0"/>
                    <a:pt x="3269" y="759"/>
                    <a:pt x="3269" y="1635"/>
                  </a:cubicBezTo>
                  <a:cubicBezTo>
                    <a:pt x="3211" y="2510"/>
                    <a:pt x="2511" y="3211"/>
                    <a:pt x="1577" y="3211"/>
                  </a:cubicBezTo>
                  <a:cubicBezTo>
                    <a:pt x="701" y="3152"/>
                    <a:pt x="1" y="2452"/>
                    <a:pt x="1" y="1576"/>
                  </a:cubicBezTo>
                  <a:cubicBezTo>
                    <a:pt x="59" y="642"/>
                    <a:pt x="759" y="0"/>
                    <a:pt x="16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6" name="Google Shape;6656;p16"/>
            <p:cNvSpPr/>
            <p:nvPr/>
          </p:nvSpPr>
          <p:spPr>
            <a:xfrm>
              <a:off x="5098525" y="718200"/>
              <a:ext cx="80275" cy="81750"/>
            </a:xfrm>
            <a:custGeom>
              <a:avLst/>
              <a:gdLst/>
              <a:ahLst/>
              <a:cxnLst/>
              <a:rect l="l" t="t" r="r" b="b"/>
              <a:pathLst>
                <a:path w="3211" h="3270" extrusionOk="0">
                  <a:moveTo>
                    <a:pt x="1635" y="3211"/>
                  </a:moveTo>
                  <a:cubicBezTo>
                    <a:pt x="759" y="3270"/>
                    <a:pt x="0" y="2569"/>
                    <a:pt x="0" y="1635"/>
                  </a:cubicBezTo>
                  <a:cubicBezTo>
                    <a:pt x="0" y="760"/>
                    <a:pt x="701" y="59"/>
                    <a:pt x="1576" y="1"/>
                  </a:cubicBezTo>
                  <a:cubicBezTo>
                    <a:pt x="2452" y="1"/>
                    <a:pt x="3211" y="701"/>
                    <a:pt x="3211" y="1577"/>
                  </a:cubicBezTo>
                  <a:cubicBezTo>
                    <a:pt x="3211" y="2511"/>
                    <a:pt x="2510" y="3211"/>
                    <a:pt x="1635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7" name="Google Shape;6657;p16"/>
            <p:cNvSpPr/>
            <p:nvPr/>
          </p:nvSpPr>
          <p:spPr>
            <a:xfrm>
              <a:off x="6079150" y="3664450"/>
              <a:ext cx="77350" cy="77375"/>
            </a:xfrm>
            <a:custGeom>
              <a:avLst/>
              <a:gdLst/>
              <a:ahLst/>
              <a:cxnLst/>
              <a:rect l="l" t="t" r="r" b="b"/>
              <a:pathLst>
                <a:path w="3094" h="3095" extrusionOk="0">
                  <a:moveTo>
                    <a:pt x="3094" y="1519"/>
                  </a:moveTo>
                  <a:cubicBezTo>
                    <a:pt x="3094" y="2394"/>
                    <a:pt x="2393" y="3095"/>
                    <a:pt x="1576" y="3095"/>
                  </a:cubicBezTo>
                  <a:cubicBezTo>
                    <a:pt x="701" y="3095"/>
                    <a:pt x="0" y="2452"/>
                    <a:pt x="0" y="1577"/>
                  </a:cubicBezTo>
                  <a:cubicBezTo>
                    <a:pt x="0" y="701"/>
                    <a:pt x="642" y="59"/>
                    <a:pt x="1518" y="1"/>
                  </a:cubicBezTo>
                  <a:cubicBezTo>
                    <a:pt x="2335" y="1"/>
                    <a:pt x="3094" y="701"/>
                    <a:pt x="3094" y="15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8" name="Google Shape;6658;p16"/>
            <p:cNvSpPr/>
            <p:nvPr/>
          </p:nvSpPr>
          <p:spPr>
            <a:xfrm>
              <a:off x="1418250" y="3417850"/>
              <a:ext cx="78825" cy="77350"/>
            </a:xfrm>
            <a:custGeom>
              <a:avLst/>
              <a:gdLst/>
              <a:ahLst/>
              <a:cxnLst/>
              <a:rect l="l" t="t" r="r" b="b"/>
              <a:pathLst>
                <a:path w="3153" h="3094" extrusionOk="0">
                  <a:moveTo>
                    <a:pt x="1577" y="3094"/>
                  </a:moveTo>
                  <a:cubicBezTo>
                    <a:pt x="701" y="3094"/>
                    <a:pt x="1" y="2393"/>
                    <a:pt x="1" y="1576"/>
                  </a:cubicBezTo>
                  <a:cubicBezTo>
                    <a:pt x="1" y="701"/>
                    <a:pt x="760" y="0"/>
                    <a:pt x="1577" y="0"/>
                  </a:cubicBezTo>
                  <a:cubicBezTo>
                    <a:pt x="2452" y="59"/>
                    <a:pt x="3094" y="701"/>
                    <a:pt x="3094" y="1518"/>
                  </a:cubicBezTo>
                  <a:cubicBezTo>
                    <a:pt x="3153" y="2393"/>
                    <a:pt x="2452" y="3094"/>
                    <a:pt x="157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9" name="Google Shape;6659;p16"/>
            <p:cNvSpPr/>
            <p:nvPr/>
          </p:nvSpPr>
          <p:spPr>
            <a:xfrm>
              <a:off x="2890650" y="477425"/>
              <a:ext cx="77375" cy="77375"/>
            </a:xfrm>
            <a:custGeom>
              <a:avLst/>
              <a:gdLst/>
              <a:ahLst/>
              <a:cxnLst/>
              <a:rect l="l" t="t" r="r" b="b"/>
              <a:pathLst>
                <a:path w="3095" h="3095" extrusionOk="0">
                  <a:moveTo>
                    <a:pt x="3094" y="1518"/>
                  </a:moveTo>
                  <a:cubicBezTo>
                    <a:pt x="3094" y="2336"/>
                    <a:pt x="2452" y="3036"/>
                    <a:pt x="1577" y="3094"/>
                  </a:cubicBezTo>
                  <a:cubicBezTo>
                    <a:pt x="759" y="3094"/>
                    <a:pt x="1" y="2394"/>
                    <a:pt x="59" y="1518"/>
                  </a:cubicBezTo>
                  <a:cubicBezTo>
                    <a:pt x="59" y="701"/>
                    <a:pt x="759" y="1"/>
                    <a:pt x="1577" y="1"/>
                  </a:cubicBezTo>
                  <a:cubicBezTo>
                    <a:pt x="2394" y="1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0" name="Google Shape;6660;p16"/>
            <p:cNvSpPr/>
            <p:nvPr/>
          </p:nvSpPr>
          <p:spPr>
            <a:xfrm>
              <a:off x="5835450" y="4154775"/>
              <a:ext cx="77350" cy="77350"/>
            </a:xfrm>
            <a:custGeom>
              <a:avLst/>
              <a:gdLst/>
              <a:ahLst/>
              <a:cxnLst/>
              <a:rect l="l" t="t" r="r" b="b"/>
              <a:pathLst>
                <a:path w="3094" h="3094" extrusionOk="0">
                  <a:moveTo>
                    <a:pt x="3094" y="1518"/>
                  </a:moveTo>
                  <a:cubicBezTo>
                    <a:pt x="3094" y="2335"/>
                    <a:pt x="2335" y="3094"/>
                    <a:pt x="1518" y="3036"/>
                  </a:cubicBezTo>
                  <a:cubicBezTo>
                    <a:pt x="701" y="3036"/>
                    <a:pt x="0" y="2277"/>
                    <a:pt x="59" y="1460"/>
                  </a:cubicBezTo>
                  <a:cubicBezTo>
                    <a:pt x="59" y="701"/>
                    <a:pt x="759" y="0"/>
                    <a:pt x="1576" y="0"/>
                  </a:cubicBezTo>
                  <a:cubicBezTo>
                    <a:pt x="2393" y="0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1" name="Google Shape;6661;p16"/>
            <p:cNvSpPr/>
            <p:nvPr/>
          </p:nvSpPr>
          <p:spPr>
            <a:xfrm>
              <a:off x="2401800" y="719675"/>
              <a:ext cx="75900" cy="77350"/>
            </a:xfrm>
            <a:custGeom>
              <a:avLst/>
              <a:gdLst/>
              <a:ahLst/>
              <a:cxnLst/>
              <a:rect l="l" t="t" r="r" b="b"/>
              <a:pathLst>
                <a:path w="3036" h="3094" extrusionOk="0">
                  <a:moveTo>
                    <a:pt x="3036" y="1576"/>
                  </a:moveTo>
                  <a:cubicBezTo>
                    <a:pt x="3036" y="2393"/>
                    <a:pt x="2277" y="3094"/>
                    <a:pt x="1460" y="3036"/>
                  </a:cubicBezTo>
                  <a:cubicBezTo>
                    <a:pt x="643" y="3036"/>
                    <a:pt x="0" y="2277"/>
                    <a:pt x="59" y="1518"/>
                  </a:cubicBezTo>
                  <a:cubicBezTo>
                    <a:pt x="59" y="701"/>
                    <a:pt x="818" y="0"/>
                    <a:pt x="1635" y="59"/>
                  </a:cubicBezTo>
                  <a:cubicBezTo>
                    <a:pt x="2394" y="117"/>
                    <a:pt x="3036" y="817"/>
                    <a:pt x="3036" y="15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2" name="Google Shape;6662;p16"/>
            <p:cNvSpPr/>
            <p:nvPr/>
          </p:nvSpPr>
          <p:spPr>
            <a:xfrm>
              <a:off x="2156650" y="4645075"/>
              <a:ext cx="74450" cy="74450"/>
            </a:xfrm>
            <a:custGeom>
              <a:avLst/>
              <a:gdLst/>
              <a:ahLst/>
              <a:cxnLst/>
              <a:rect l="l" t="t" r="r" b="b"/>
              <a:pathLst>
                <a:path w="2978" h="2978" extrusionOk="0">
                  <a:moveTo>
                    <a:pt x="2919" y="1518"/>
                  </a:moveTo>
                  <a:cubicBezTo>
                    <a:pt x="2919" y="2336"/>
                    <a:pt x="2277" y="2978"/>
                    <a:pt x="1460" y="2978"/>
                  </a:cubicBezTo>
                  <a:cubicBezTo>
                    <a:pt x="642" y="2978"/>
                    <a:pt x="0" y="2277"/>
                    <a:pt x="0" y="1460"/>
                  </a:cubicBezTo>
                  <a:cubicBezTo>
                    <a:pt x="59" y="701"/>
                    <a:pt x="701" y="1"/>
                    <a:pt x="1518" y="59"/>
                  </a:cubicBezTo>
                  <a:cubicBezTo>
                    <a:pt x="2335" y="59"/>
                    <a:pt x="2977" y="701"/>
                    <a:pt x="2919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3" name="Google Shape;6663;p16"/>
            <p:cNvSpPr/>
            <p:nvPr/>
          </p:nvSpPr>
          <p:spPr>
            <a:xfrm>
              <a:off x="1910025" y="4402850"/>
              <a:ext cx="73000" cy="72975"/>
            </a:xfrm>
            <a:custGeom>
              <a:avLst/>
              <a:gdLst/>
              <a:ahLst/>
              <a:cxnLst/>
              <a:rect l="l" t="t" r="r" b="b"/>
              <a:pathLst>
                <a:path w="2920" h="2919" extrusionOk="0">
                  <a:moveTo>
                    <a:pt x="1460" y="0"/>
                  </a:moveTo>
                  <a:cubicBezTo>
                    <a:pt x="2277" y="0"/>
                    <a:pt x="2919" y="642"/>
                    <a:pt x="2919" y="1460"/>
                  </a:cubicBezTo>
                  <a:cubicBezTo>
                    <a:pt x="2919" y="2277"/>
                    <a:pt x="2277" y="2919"/>
                    <a:pt x="1460" y="2919"/>
                  </a:cubicBezTo>
                  <a:cubicBezTo>
                    <a:pt x="643" y="2919"/>
                    <a:pt x="59" y="2335"/>
                    <a:pt x="1" y="1518"/>
                  </a:cubicBezTo>
                  <a:cubicBezTo>
                    <a:pt x="1" y="701"/>
                    <a:pt x="643" y="59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4" name="Google Shape;6664;p16"/>
            <p:cNvSpPr/>
            <p:nvPr/>
          </p:nvSpPr>
          <p:spPr>
            <a:xfrm>
              <a:off x="1669250" y="1459525"/>
              <a:ext cx="70075" cy="71525"/>
            </a:xfrm>
            <a:custGeom>
              <a:avLst/>
              <a:gdLst/>
              <a:ahLst/>
              <a:cxnLst/>
              <a:rect l="l" t="t" r="r" b="b"/>
              <a:pathLst>
                <a:path w="2803" h="2861" extrusionOk="0">
                  <a:moveTo>
                    <a:pt x="1401" y="2802"/>
                  </a:moveTo>
                  <a:cubicBezTo>
                    <a:pt x="584" y="2802"/>
                    <a:pt x="1" y="2218"/>
                    <a:pt x="1" y="1401"/>
                  </a:cubicBezTo>
                  <a:cubicBezTo>
                    <a:pt x="1" y="584"/>
                    <a:pt x="584" y="0"/>
                    <a:pt x="1401" y="0"/>
                  </a:cubicBezTo>
                  <a:cubicBezTo>
                    <a:pt x="2219" y="0"/>
                    <a:pt x="2802" y="642"/>
                    <a:pt x="2802" y="1401"/>
                  </a:cubicBezTo>
                  <a:cubicBezTo>
                    <a:pt x="2802" y="2218"/>
                    <a:pt x="2219" y="2860"/>
                    <a:pt x="1401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5" name="Google Shape;6665;p16"/>
            <p:cNvSpPr/>
            <p:nvPr/>
          </p:nvSpPr>
          <p:spPr>
            <a:xfrm>
              <a:off x="5102900" y="4894625"/>
              <a:ext cx="71525" cy="70050"/>
            </a:xfrm>
            <a:custGeom>
              <a:avLst/>
              <a:gdLst/>
              <a:ahLst/>
              <a:cxnLst/>
              <a:rect l="l" t="t" r="r" b="b"/>
              <a:pathLst>
                <a:path w="2861" h="2802" extrusionOk="0">
                  <a:moveTo>
                    <a:pt x="1460" y="2802"/>
                  </a:moveTo>
                  <a:cubicBezTo>
                    <a:pt x="642" y="2802"/>
                    <a:pt x="0" y="2218"/>
                    <a:pt x="0" y="1401"/>
                  </a:cubicBezTo>
                  <a:cubicBezTo>
                    <a:pt x="0" y="584"/>
                    <a:pt x="584" y="0"/>
                    <a:pt x="1401" y="0"/>
                  </a:cubicBezTo>
                  <a:cubicBezTo>
                    <a:pt x="2218" y="0"/>
                    <a:pt x="2802" y="584"/>
                    <a:pt x="2860" y="1401"/>
                  </a:cubicBezTo>
                  <a:cubicBezTo>
                    <a:pt x="2860" y="2160"/>
                    <a:pt x="2218" y="2802"/>
                    <a:pt x="1460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6" name="Google Shape;6666;p16"/>
            <p:cNvSpPr/>
            <p:nvPr/>
          </p:nvSpPr>
          <p:spPr>
            <a:xfrm>
              <a:off x="1422625" y="1949825"/>
              <a:ext cx="70075" cy="68600"/>
            </a:xfrm>
            <a:custGeom>
              <a:avLst/>
              <a:gdLst/>
              <a:ahLst/>
              <a:cxnLst/>
              <a:rect l="l" t="t" r="r" b="b"/>
              <a:pathLst>
                <a:path w="2803" h="2744" extrusionOk="0">
                  <a:moveTo>
                    <a:pt x="2803" y="1401"/>
                  </a:moveTo>
                  <a:cubicBezTo>
                    <a:pt x="2803" y="2160"/>
                    <a:pt x="2161" y="2744"/>
                    <a:pt x="1402" y="2744"/>
                  </a:cubicBezTo>
                  <a:cubicBezTo>
                    <a:pt x="643" y="2744"/>
                    <a:pt x="1" y="2102"/>
                    <a:pt x="1" y="1343"/>
                  </a:cubicBezTo>
                  <a:cubicBezTo>
                    <a:pt x="59" y="584"/>
                    <a:pt x="701" y="1"/>
                    <a:pt x="1402" y="1"/>
                  </a:cubicBezTo>
                  <a:cubicBezTo>
                    <a:pt x="2161" y="1"/>
                    <a:pt x="2803" y="643"/>
                    <a:pt x="2803" y="14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7" name="Google Shape;6667;p16"/>
            <p:cNvSpPr/>
            <p:nvPr/>
          </p:nvSpPr>
          <p:spPr>
            <a:xfrm>
              <a:off x="4611125" y="5141225"/>
              <a:ext cx="68600" cy="70075"/>
            </a:xfrm>
            <a:custGeom>
              <a:avLst/>
              <a:gdLst/>
              <a:ahLst/>
              <a:cxnLst/>
              <a:rect l="l" t="t" r="r" b="b"/>
              <a:pathLst>
                <a:path w="2744" h="2803" extrusionOk="0">
                  <a:moveTo>
                    <a:pt x="1343" y="2803"/>
                  </a:moveTo>
                  <a:cubicBezTo>
                    <a:pt x="584" y="2744"/>
                    <a:pt x="0" y="2161"/>
                    <a:pt x="0" y="1402"/>
                  </a:cubicBezTo>
                  <a:cubicBezTo>
                    <a:pt x="0" y="643"/>
                    <a:pt x="642" y="1"/>
                    <a:pt x="1401" y="1"/>
                  </a:cubicBezTo>
                  <a:cubicBezTo>
                    <a:pt x="2160" y="59"/>
                    <a:pt x="2744" y="701"/>
                    <a:pt x="2744" y="1460"/>
                  </a:cubicBezTo>
                  <a:cubicBezTo>
                    <a:pt x="2744" y="2161"/>
                    <a:pt x="2102" y="2803"/>
                    <a:pt x="134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8" name="Google Shape;6668;p16"/>
            <p:cNvSpPr/>
            <p:nvPr/>
          </p:nvSpPr>
          <p:spPr>
            <a:xfrm>
              <a:off x="2407625" y="4897525"/>
              <a:ext cx="65700" cy="64250"/>
            </a:xfrm>
            <a:custGeom>
              <a:avLst/>
              <a:gdLst/>
              <a:ahLst/>
              <a:cxnLst/>
              <a:rect l="l" t="t" r="r" b="b"/>
              <a:pathLst>
                <a:path w="2628" h="2570" extrusionOk="0">
                  <a:moveTo>
                    <a:pt x="1343" y="2569"/>
                  </a:moveTo>
                  <a:cubicBezTo>
                    <a:pt x="643" y="2569"/>
                    <a:pt x="59" y="2044"/>
                    <a:pt x="59" y="1343"/>
                  </a:cubicBezTo>
                  <a:cubicBezTo>
                    <a:pt x="1" y="585"/>
                    <a:pt x="585" y="1"/>
                    <a:pt x="1343" y="1"/>
                  </a:cubicBezTo>
                  <a:cubicBezTo>
                    <a:pt x="2044" y="1"/>
                    <a:pt x="2569" y="526"/>
                    <a:pt x="2569" y="1227"/>
                  </a:cubicBezTo>
                  <a:cubicBezTo>
                    <a:pt x="2628" y="1986"/>
                    <a:pt x="2044" y="2511"/>
                    <a:pt x="1343" y="25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9" name="Google Shape;6669;p16"/>
            <p:cNvSpPr/>
            <p:nvPr/>
          </p:nvSpPr>
          <p:spPr>
            <a:xfrm>
              <a:off x="1425550" y="367175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1285" y="1"/>
                  </a:moveTo>
                  <a:cubicBezTo>
                    <a:pt x="1985" y="1"/>
                    <a:pt x="2569" y="526"/>
                    <a:pt x="2569" y="1285"/>
                  </a:cubicBezTo>
                  <a:cubicBezTo>
                    <a:pt x="2569" y="2044"/>
                    <a:pt x="1985" y="2569"/>
                    <a:pt x="1226" y="2569"/>
                  </a:cubicBezTo>
                  <a:cubicBezTo>
                    <a:pt x="526" y="2511"/>
                    <a:pt x="1" y="1985"/>
                    <a:pt x="1" y="1227"/>
                  </a:cubicBezTo>
                  <a:cubicBezTo>
                    <a:pt x="1" y="526"/>
                    <a:pt x="584" y="1"/>
                    <a:pt x="128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0" name="Google Shape;6670;p16"/>
            <p:cNvSpPr/>
            <p:nvPr/>
          </p:nvSpPr>
          <p:spPr>
            <a:xfrm>
              <a:off x="1672175" y="416060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2569" y="1285"/>
                  </a:moveTo>
                  <a:cubicBezTo>
                    <a:pt x="2569" y="2044"/>
                    <a:pt x="1985" y="2569"/>
                    <a:pt x="1284" y="2569"/>
                  </a:cubicBezTo>
                  <a:cubicBezTo>
                    <a:pt x="526" y="2569"/>
                    <a:pt x="0" y="1985"/>
                    <a:pt x="0" y="1227"/>
                  </a:cubicBezTo>
                  <a:cubicBezTo>
                    <a:pt x="0" y="526"/>
                    <a:pt x="584" y="1"/>
                    <a:pt x="1284" y="1"/>
                  </a:cubicBezTo>
                  <a:cubicBezTo>
                    <a:pt x="2043" y="59"/>
                    <a:pt x="2569" y="585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1" name="Google Shape;6671;p16"/>
            <p:cNvSpPr/>
            <p:nvPr/>
          </p:nvSpPr>
          <p:spPr>
            <a:xfrm>
              <a:off x="4859200" y="483275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343" y="0"/>
                  </a:moveTo>
                  <a:cubicBezTo>
                    <a:pt x="2043" y="0"/>
                    <a:pt x="2569" y="584"/>
                    <a:pt x="2569" y="1284"/>
                  </a:cubicBezTo>
                  <a:cubicBezTo>
                    <a:pt x="2569" y="2043"/>
                    <a:pt x="1985" y="2627"/>
                    <a:pt x="1226" y="2569"/>
                  </a:cubicBezTo>
                  <a:cubicBezTo>
                    <a:pt x="526" y="2569"/>
                    <a:pt x="0" y="1985"/>
                    <a:pt x="0" y="1284"/>
                  </a:cubicBezTo>
                  <a:cubicBezTo>
                    <a:pt x="59" y="526"/>
                    <a:pt x="584" y="0"/>
                    <a:pt x="134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2" name="Google Shape;6672;p16"/>
            <p:cNvSpPr/>
            <p:nvPr/>
          </p:nvSpPr>
          <p:spPr>
            <a:xfrm>
              <a:off x="6084975" y="1709050"/>
              <a:ext cx="64225" cy="65700"/>
            </a:xfrm>
            <a:custGeom>
              <a:avLst/>
              <a:gdLst/>
              <a:ahLst/>
              <a:cxnLst/>
              <a:rect l="l" t="t" r="r" b="b"/>
              <a:pathLst>
                <a:path w="2569" h="2628" extrusionOk="0">
                  <a:moveTo>
                    <a:pt x="2569" y="1285"/>
                  </a:moveTo>
                  <a:cubicBezTo>
                    <a:pt x="2569" y="2043"/>
                    <a:pt x="2044" y="2569"/>
                    <a:pt x="1343" y="2569"/>
                  </a:cubicBezTo>
                  <a:cubicBezTo>
                    <a:pt x="584" y="2627"/>
                    <a:pt x="1" y="2043"/>
                    <a:pt x="1" y="1285"/>
                  </a:cubicBezTo>
                  <a:cubicBezTo>
                    <a:pt x="59" y="584"/>
                    <a:pt x="584" y="0"/>
                    <a:pt x="1343" y="59"/>
                  </a:cubicBezTo>
                  <a:cubicBezTo>
                    <a:pt x="2044" y="59"/>
                    <a:pt x="2569" y="584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3" name="Google Shape;6673;p16"/>
            <p:cNvSpPr/>
            <p:nvPr/>
          </p:nvSpPr>
          <p:spPr>
            <a:xfrm>
              <a:off x="2897950" y="5142700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285" y="2627"/>
                  </a:moveTo>
                  <a:cubicBezTo>
                    <a:pt x="584" y="2627"/>
                    <a:pt x="0" y="2102"/>
                    <a:pt x="0" y="1343"/>
                  </a:cubicBezTo>
                  <a:cubicBezTo>
                    <a:pt x="0" y="642"/>
                    <a:pt x="526" y="59"/>
                    <a:pt x="1226" y="59"/>
                  </a:cubicBezTo>
                  <a:cubicBezTo>
                    <a:pt x="1985" y="0"/>
                    <a:pt x="2569" y="584"/>
                    <a:pt x="2569" y="1343"/>
                  </a:cubicBezTo>
                  <a:cubicBezTo>
                    <a:pt x="2569" y="2043"/>
                    <a:pt x="2043" y="2627"/>
                    <a:pt x="1285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4" name="Google Shape;6674;p16"/>
            <p:cNvSpPr/>
            <p:nvPr/>
          </p:nvSpPr>
          <p:spPr>
            <a:xfrm>
              <a:off x="6333050" y="2936300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452" y="1985"/>
                    <a:pt x="1927" y="2510"/>
                    <a:pt x="1168" y="2510"/>
                  </a:cubicBezTo>
                  <a:cubicBezTo>
                    <a:pt x="526" y="2452"/>
                    <a:pt x="1" y="1926"/>
                    <a:pt x="1" y="1226"/>
                  </a:cubicBezTo>
                  <a:cubicBezTo>
                    <a:pt x="1" y="525"/>
                    <a:pt x="584" y="0"/>
                    <a:pt x="1285" y="0"/>
                  </a:cubicBezTo>
                  <a:cubicBezTo>
                    <a:pt x="1985" y="0"/>
                    <a:pt x="2510" y="584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5" name="Google Shape;6675;p16"/>
            <p:cNvSpPr/>
            <p:nvPr/>
          </p:nvSpPr>
          <p:spPr>
            <a:xfrm>
              <a:off x="5597575" y="975050"/>
              <a:ext cx="61325" cy="61300"/>
            </a:xfrm>
            <a:custGeom>
              <a:avLst/>
              <a:gdLst/>
              <a:ahLst/>
              <a:cxnLst/>
              <a:rect l="l" t="t" r="r" b="b"/>
              <a:pathLst>
                <a:path w="2453" h="2452" extrusionOk="0">
                  <a:moveTo>
                    <a:pt x="1227" y="0"/>
                  </a:moveTo>
                  <a:cubicBezTo>
                    <a:pt x="1927" y="0"/>
                    <a:pt x="2452" y="584"/>
                    <a:pt x="2452" y="1226"/>
                  </a:cubicBezTo>
                  <a:cubicBezTo>
                    <a:pt x="2452" y="1868"/>
                    <a:pt x="1869" y="2452"/>
                    <a:pt x="1227" y="2452"/>
                  </a:cubicBezTo>
                  <a:cubicBezTo>
                    <a:pt x="526" y="2452"/>
                    <a:pt x="1" y="1868"/>
                    <a:pt x="1" y="1168"/>
                  </a:cubicBezTo>
                  <a:cubicBezTo>
                    <a:pt x="1" y="525"/>
                    <a:pt x="585" y="0"/>
                    <a:pt x="12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6" name="Google Shape;6676;p16"/>
            <p:cNvSpPr/>
            <p:nvPr/>
          </p:nvSpPr>
          <p:spPr>
            <a:xfrm>
              <a:off x="3634875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1226" y="2510"/>
                  </a:moveTo>
                  <a:cubicBezTo>
                    <a:pt x="526" y="2510"/>
                    <a:pt x="1" y="1926"/>
                    <a:pt x="1" y="1226"/>
                  </a:cubicBezTo>
                  <a:cubicBezTo>
                    <a:pt x="59" y="525"/>
                    <a:pt x="584" y="0"/>
                    <a:pt x="1226" y="0"/>
                  </a:cubicBezTo>
                  <a:cubicBezTo>
                    <a:pt x="1927" y="0"/>
                    <a:pt x="2510" y="584"/>
                    <a:pt x="2452" y="1284"/>
                  </a:cubicBezTo>
                  <a:cubicBezTo>
                    <a:pt x="2452" y="1985"/>
                    <a:pt x="1927" y="2510"/>
                    <a:pt x="1226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7" name="Google Shape;6677;p16"/>
            <p:cNvSpPr/>
            <p:nvPr/>
          </p:nvSpPr>
          <p:spPr>
            <a:xfrm>
              <a:off x="6333050" y="2692600"/>
              <a:ext cx="62775" cy="62775"/>
            </a:xfrm>
            <a:custGeom>
              <a:avLst/>
              <a:gdLst/>
              <a:ahLst/>
              <a:cxnLst/>
              <a:rect l="l" t="t" r="r" b="b"/>
              <a:pathLst>
                <a:path w="2511" h="2511" extrusionOk="0">
                  <a:moveTo>
                    <a:pt x="2510" y="1284"/>
                  </a:moveTo>
                  <a:cubicBezTo>
                    <a:pt x="2510" y="1985"/>
                    <a:pt x="1927" y="2510"/>
                    <a:pt x="1226" y="2510"/>
                  </a:cubicBezTo>
                  <a:cubicBezTo>
                    <a:pt x="526" y="2510"/>
                    <a:pt x="1" y="1985"/>
                    <a:pt x="1" y="1284"/>
                  </a:cubicBezTo>
                  <a:cubicBezTo>
                    <a:pt x="1" y="584"/>
                    <a:pt x="584" y="0"/>
                    <a:pt x="1285" y="59"/>
                  </a:cubicBezTo>
                  <a:cubicBezTo>
                    <a:pt x="1985" y="59"/>
                    <a:pt x="2510" y="584"/>
                    <a:pt x="2510" y="128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8" name="Google Shape;6678;p16"/>
            <p:cNvSpPr/>
            <p:nvPr/>
          </p:nvSpPr>
          <p:spPr>
            <a:xfrm>
              <a:off x="3881500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510" y="1926"/>
                    <a:pt x="1985" y="2452"/>
                    <a:pt x="1284" y="2452"/>
                  </a:cubicBezTo>
                  <a:cubicBezTo>
                    <a:pt x="584" y="2510"/>
                    <a:pt x="0" y="1985"/>
                    <a:pt x="0" y="1226"/>
                  </a:cubicBezTo>
                  <a:cubicBezTo>
                    <a:pt x="0" y="525"/>
                    <a:pt x="584" y="0"/>
                    <a:pt x="1284" y="0"/>
                  </a:cubicBezTo>
                  <a:cubicBezTo>
                    <a:pt x="1985" y="0"/>
                    <a:pt x="2510" y="525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9" name="Google Shape;6679;p16"/>
            <p:cNvSpPr/>
            <p:nvPr/>
          </p:nvSpPr>
          <p:spPr>
            <a:xfrm>
              <a:off x="6333050" y="2447425"/>
              <a:ext cx="61325" cy="59875"/>
            </a:xfrm>
            <a:custGeom>
              <a:avLst/>
              <a:gdLst/>
              <a:ahLst/>
              <a:cxnLst/>
              <a:rect l="l" t="t" r="r" b="b"/>
              <a:pathLst>
                <a:path w="2453" h="2395" extrusionOk="0">
                  <a:moveTo>
                    <a:pt x="2452" y="1168"/>
                  </a:moveTo>
                  <a:cubicBezTo>
                    <a:pt x="2452" y="1810"/>
                    <a:pt x="1868" y="2394"/>
                    <a:pt x="1226" y="2394"/>
                  </a:cubicBezTo>
                  <a:cubicBezTo>
                    <a:pt x="643" y="2394"/>
                    <a:pt x="59" y="1869"/>
                    <a:pt x="59" y="1227"/>
                  </a:cubicBezTo>
                  <a:cubicBezTo>
                    <a:pt x="1" y="585"/>
                    <a:pt x="584" y="1"/>
                    <a:pt x="1226" y="1"/>
                  </a:cubicBezTo>
                  <a:cubicBezTo>
                    <a:pt x="1868" y="1"/>
                    <a:pt x="2452" y="585"/>
                    <a:pt x="2452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0" name="Google Shape;6680;p16"/>
            <p:cNvSpPr/>
            <p:nvPr/>
          </p:nvSpPr>
          <p:spPr>
            <a:xfrm>
              <a:off x="6086425" y="3919825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227" y="1"/>
                  </a:moveTo>
                  <a:cubicBezTo>
                    <a:pt x="1869" y="1"/>
                    <a:pt x="2453" y="584"/>
                    <a:pt x="2453" y="1226"/>
                  </a:cubicBezTo>
                  <a:cubicBezTo>
                    <a:pt x="2453" y="1869"/>
                    <a:pt x="1869" y="2394"/>
                    <a:pt x="1285" y="2452"/>
                  </a:cubicBezTo>
                  <a:cubicBezTo>
                    <a:pt x="585" y="2452"/>
                    <a:pt x="1" y="1869"/>
                    <a:pt x="59" y="1168"/>
                  </a:cubicBezTo>
                  <a:cubicBezTo>
                    <a:pt x="59" y="584"/>
                    <a:pt x="585" y="1"/>
                    <a:pt x="1227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1" name="Google Shape;6681;p16"/>
            <p:cNvSpPr/>
            <p:nvPr/>
          </p:nvSpPr>
          <p:spPr>
            <a:xfrm>
              <a:off x="2657175" y="486175"/>
              <a:ext cx="59850" cy="59875"/>
            </a:xfrm>
            <a:custGeom>
              <a:avLst/>
              <a:gdLst/>
              <a:ahLst/>
              <a:cxnLst/>
              <a:rect l="l" t="t" r="r" b="b"/>
              <a:pathLst>
                <a:path w="2394" h="2395" extrusionOk="0">
                  <a:moveTo>
                    <a:pt x="2394" y="1168"/>
                  </a:moveTo>
                  <a:cubicBezTo>
                    <a:pt x="2394" y="1752"/>
                    <a:pt x="1868" y="2336"/>
                    <a:pt x="1226" y="2394"/>
                  </a:cubicBezTo>
                  <a:cubicBezTo>
                    <a:pt x="584" y="2394"/>
                    <a:pt x="0" y="1810"/>
                    <a:pt x="0" y="1168"/>
                  </a:cubicBezTo>
                  <a:cubicBezTo>
                    <a:pt x="0" y="526"/>
                    <a:pt x="584" y="1"/>
                    <a:pt x="1168" y="1"/>
                  </a:cubicBezTo>
                  <a:cubicBezTo>
                    <a:pt x="1810" y="1"/>
                    <a:pt x="2394" y="526"/>
                    <a:pt x="2394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2" name="Google Shape;6682;p16"/>
            <p:cNvSpPr/>
            <p:nvPr/>
          </p:nvSpPr>
          <p:spPr>
            <a:xfrm>
              <a:off x="4126650" y="239575"/>
              <a:ext cx="58400" cy="59850"/>
            </a:xfrm>
            <a:custGeom>
              <a:avLst/>
              <a:gdLst/>
              <a:ahLst/>
              <a:cxnLst/>
              <a:rect l="l" t="t" r="r" b="b"/>
              <a:pathLst>
                <a:path w="2336" h="2394" extrusionOk="0">
                  <a:moveTo>
                    <a:pt x="1168" y="2335"/>
                  </a:moveTo>
                  <a:cubicBezTo>
                    <a:pt x="526" y="2394"/>
                    <a:pt x="0" y="1810"/>
                    <a:pt x="0" y="1226"/>
                  </a:cubicBezTo>
                  <a:cubicBezTo>
                    <a:pt x="0" y="584"/>
                    <a:pt x="526" y="0"/>
                    <a:pt x="1168" y="0"/>
                  </a:cubicBezTo>
                  <a:cubicBezTo>
                    <a:pt x="1752" y="0"/>
                    <a:pt x="2335" y="526"/>
                    <a:pt x="2335" y="1168"/>
                  </a:cubicBezTo>
                  <a:cubicBezTo>
                    <a:pt x="2335" y="1810"/>
                    <a:pt x="1810" y="2335"/>
                    <a:pt x="1168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3" name="Google Shape;6683;p16"/>
            <p:cNvSpPr/>
            <p:nvPr/>
          </p:nvSpPr>
          <p:spPr>
            <a:xfrm>
              <a:off x="5845650" y="1223125"/>
              <a:ext cx="56950" cy="58375"/>
            </a:xfrm>
            <a:custGeom>
              <a:avLst/>
              <a:gdLst/>
              <a:ahLst/>
              <a:cxnLst/>
              <a:rect l="l" t="t" r="r" b="b"/>
              <a:pathLst>
                <a:path w="2278" h="2335" extrusionOk="0">
                  <a:moveTo>
                    <a:pt x="2277" y="1167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335"/>
                    <a:pt x="1" y="1810"/>
                    <a:pt x="1" y="1109"/>
                  </a:cubicBezTo>
                  <a:cubicBezTo>
                    <a:pt x="59" y="467"/>
                    <a:pt x="526" y="0"/>
                    <a:pt x="1168" y="0"/>
                  </a:cubicBezTo>
                  <a:cubicBezTo>
                    <a:pt x="1810" y="0"/>
                    <a:pt x="2277" y="525"/>
                    <a:pt x="2277" y="116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4" name="Google Shape;6684;p16"/>
            <p:cNvSpPr/>
            <p:nvPr/>
          </p:nvSpPr>
          <p:spPr>
            <a:xfrm>
              <a:off x="3394100" y="241025"/>
              <a:ext cx="58400" cy="56950"/>
            </a:xfrm>
            <a:custGeom>
              <a:avLst/>
              <a:gdLst/>
              <a:ahLst/>
              <a:cxnLst/>
              <a:rect l="l" t="t" r="r" b="b"/>
              <a:pathLst>
                <a:path w="2336" h="2278" extrusionOk="0">
                  <a:moveTo>
                    <a:pt x="2277" y="1168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277"/>
                    <a:pt x="0" y="1752"/>
                    <a:pt x="59" y="1051"/>
                  </a:cubicBezTo>
                  <a:cubicBezTo>
                    <a:pt x="59" y="409"/>
                    <a:pt x="584" y="1"/>
                    <a:pt x="1226" y="1"/>
                  </a:cubicBezTo>
                  <a:cubicBezTo>
                    <a:pt x="1868" y="1"/>
                    <a:pt x="2335" y="526"/>
                    <a:pt x="2277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5" name="Google Shape;6685;p16"/>
            <p:cNvSpPr/>
            <p:nvPr/>
          </p:nvSpPr>
          <p:spPr>
            <a:xfrm>
              <a:off x="6335975" y="3185825"/>
              <a:ext cx="56925" cy="56925"/>
            </a:xfrm>
            <a:custGeom>
              <a:avLst/>
              <a:gdLst/>
              <a:ahLst/>
              <a:cxnLst/>
              <a:rect l="l" t="t" r="r" b="b"/>
              <a:pathLst>
                <a:path w="2277" h="2277" extrusionOk="0">
                  <a:moveTo>
                    <a:pt x="1168" y="2277"/>
                  </a:moveTo>
                  <a:cubicBezTo>
                    <a:pt x="526" y="2277"/>
                    <a:pt x="0" y="1810"/>
                    <a:pt x="0" y="1168"/>
                  </a:cubicBezTo>
                  <a:cubicBezTo>
                    <a:pt x="0" y="467"/>
                    <a:pt x="467" y="0"/>
                    <a:pt x="1168" y="0"/>
                  </a:cubicBezTo>
                  <a:cubicBezTo>
                    <a:pt x="1810" y="0"/>
                    <a:pt x="2277" y="526"/>
                    <a:pt x="2277" y="1109"/>
                  </a:cubicBezTo>
                  <a:cubicBezTo>
                    <a:pt x="2277" y="1751"/>
                    <a:pt x="1751" y="2277"/>
                    <a:pt x="1168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6" name="Google Shape;6686;p16"/>
            <p:cNvSpPr/>
            <p:nvPr/>
          </p:nvSpPr>
          <p:spPr>
            <a:xfrm>
              <a:off x="5356800" y="731350"/>
              <a:ext cx="56950" cy="55475"/>
            </a:xfrm>
            <a:custGeom>
              <a:avLst/>
              <a:gdLst/>
              <a:ahLst/>
              <a:cxnLst/>
              <a:rect l="l" t="t" r="r" b="b"/>
              <a:pathLst>
                <a:path w="2278" h="2219" extrusionOk="0">
                  <a:moveTo>
                    <a:pt x="1168" y="2218"/>
                  </a:moveTo>
                  <a:cubicBezTo>
                    <a:pt x="526" y="2218"/>
                    <a:pt x="59" y="1810"/>
                    <a:pt x="1" y="1168"/>
                  </a:cubicBezTo>
                  <a:cubicBezTo>
                    <a:pt x="1" y="467"/>
                    <a:pt x="468" y="0"/>
                    <a:pt x="1110" y="0"/>
                  </a:cubicBezTo>
                  <a:cubicBezTo>
                    <a:pt x="1752" y="0"/>
                    <a:pt x="2277" y="467"/>
                    <a:pt x="2277" y="1051"/>
                  </a:cubicBezTo>
                  <a:cubicBezTo>
                    <a:pt x="2277" y="1693"/>
                    <a:pt x="1810" y="2218"/>
                    <a:pt x="1168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7" name="Google Shape;6687;p16"/>
            <p:cNvSpPr/>
            <p:nvPr/>
          </p:nvSpPr>
          <p:spPr>
            <a:xfrm>
              <a:off x="1924625" y="979425"/>
              <a:ext cx="52550" cy="52550"/>
            </a:xfrm>
            <a:custGeom>
              <a:avLst/>
              <a:gdLst/>
              <a:ahLst/>
              <a:cxnLst/>
              <a:rect l="l" t="t" r="r" b="b"/>
              <a:pathLst>
                <a:path w="2102" h="2102" extrusionOk="0">
                  <a:moveTo>
                    <a:pt x="2102" y="1051"/>
                  </a:moveTo>
                  <a:cubicBezTo>
                    <a:pt x="2102" y="1576"/>
                    <a:pt x="1635" y="2043"/>
                    <a:pt x="1051" y="2102"/>
                  </a:cubicBezTo>
                  <a:cubicBezTo>
                    <a:pt x="526" y="2102"/>
                    <a:pt x="0" y="1576"/>
                    <a:pt x="0" y="993"/>
                  </a:cubicBezTo>
                  <a:cubicBezTo>
                    <a:pt x="0" y="467"/>
                    <a:pt x="526" y="0"/>
                    <a:pt x="1051" y="0"/>
                  </a:cubicBezTo>
                  <a:cubicBezTo>
                    <a:pt x="1576" y="0"/>
                    <a:pt x="2102" y="467"/>
                    <a:pt x="2102" y="10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8" name="Google Shape;6688;p16"/>
            <p:cNvSpPr/>
            <p:nvPr/>
          </p:nvSpPr>
          <p:spPr>
            <a:xfrm>
              <a:off x="6337425" y="22052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1051" y="0"/>
                  </a:moveTo>
                  <a:cubicBezTo>
                    <a:pt x="1577" y="0"/>
                    <a:pt x="2102" y="467"/>
                    <a:pt x="2102" y="993"/>
                  </a:cubicBezTo>
                  <a:cubicBezTo>
                    <a:pt x="2160" y="1576"/>
                    <a:pt x="1635" y="2102"/>
                    <a:pt x="1051" y="2102"/>
                  </a:cubicBezTo>
                  <a:cubicBezTo>
                    <a:pt x="526" y="2043"/>
                    <a:pt x="1" y="1576"/>
                    <a:pt x="1" y="1051"/>
                  </a:cubicBezTo>
                  <a:cubicBezTo>
                    <a:pt x="1" y="467"/>
                    <a:pt x="526" y="0"/>
                    <a:pt x="105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9" name="Google Shape;6689;p16"/>
            <p:cNvSpPr/>
            <p:nvPr/>
          </p:nvSpPr>
          <p:spPr>
            <a:xfrm>
              <a:off x="1431400" y="171487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2101" y="1052"/>
                  </a:moveTo>
                  <a:cubicBezTo>
                    <a:pt x="2101" y="1635"/>
                    <a:pt x="1635" y="2102"/>
                    <a:pt x="1051" y="2102"/>
                  </a:cubicBezTo>
                  <a:cubicBezTo>
                    <a:pt x="467" y="2102"/>
                    <a:pt x="0" y="1577"/>
                    <a:pt x="0" y="1052"/>
                  </a:cubicBezTo>
                  <a:cubicBezTo>
                    <a:pt x="0" y="468"/>
                    <a:pt x="525" y="1"/>
                    <a:pt x="1051" y="1"/>
                  </a:cubicBezTo>
                  <a:cubicBezTo>
                    <a:pt x="1576" y="59"/>
                    <a:pt x="2101" y="526"/>
                    <a:pt x="2101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0" name="Google Shape;6690;p16"/>
            <p:cNvSpPr/>
            <p:nvPr/>
          </p:nvSpPr>
          <p:spPr>
            <a:xfrm>
              <a:off x="5601950" y="4661125"/>
              <a:ext cx="52575" cy="52575"/>
            </a:xfrm>
            <a:custGeom>
              <a:avLst/>
              <a:gdLst/>
              <a:ahLst/>
              <a:cxnLst/>
              <a:rect l="l" t="t" r="r" b="b"/>
              <a:pathLst>
                <a:path w="2103" h="2103" extrusionOk="0">
                  <a:moveTo>
                    <a:pt x="2102" y="993"/>
                  </a:moveTo>
                  <a:cubicBezTo>
                    <a:pt x="2102" y="1519"/>
                    <a:pt x="1635" y="2044"/>
                    <a:pt x="1052" y="2044"/>
                  </a:cubicBezTo>
                  <a:cubicBezTo>
                    <a:pt x="526" y="2102"/>
                    <a:pt x="1" y="1577"/>
                    <a:pt x="1" y="993"/>
                  </a:cubicBezTo>
                  <a:cubicBezTo>
                    <a:pt x="1" y="468"/>
                    <a:pt x="468" y="1"/>
                    <a:pt x="1052" y="1"/>
                  </a:cubicBezTo>
                  <a:cubicBezTo>
                    <a:pt x="1577" y="1"/>
                    <a:pt x="2044" y="468"/>
                    <a:pt x="2102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1" name="Google Shape;6691;p16"/>
            <p:cNvSpPr/>
            <p:nvPr/>
          </p:nvSpPr>
          <p:spPr>
            <a:xfrm>
              <a:off x="4865025" y="51500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2102" y="992"/>
                  </a:moveTo>
                  <a:cubicBezTo>
                    <a:pt x="2161" y="1518"/>
                    <a:pt x="1694" y="2043"/>
                    <a:pt x="1110" y="2101"/>
                  </a:cubicBezTo>
                  <a:cubicBezTo>
                    <a:pt x="526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2" y="0"/>
                  </a:cubicBezTo>
                  <a:cubicBezTo>
                    <a:pt x="1577" y="0"/>
                    <a:pt x="2102" y="467"/>
                    <a:pt x="2102" y="99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2" name="Google Shape;6692;p16"/>
            <p:cNvSpPr/>
            <p:nvPr/>
          </p:nvSpPr>
          <p:spPr>
            <a:xfrm>
              <a:off x="4376175" y="242500"/>
              <a:ext cx="52575" cy="52550"/>
            </a:xfrm>
            <a:custGeom>
              <a:avLst/>
              <a:gdLst/>
              <a:ahLst/>
              <a:cxnLst/>
              <a:rect l="l" t="t" r="r" b="b"/>
              <a:pathLst>
                <a:path w="2103" h="2102" extrusionOk="0">
                  <a:moveTo>
                    <a:pt x="2102" y="1109"/>
                  </a:moveTo>
                  <a:cubicBezTo>
                    <a:pt x="2044" y="1634"/>
                    <a:pt x="1577" y="2101"/>
                    <a:pt x="1051" y="2101"/>
                  </a:cubicBezTo>
                  <a:cubicBezTo>
                    <a:pt x="468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1" y="58"/>
                  </a:cubicBezTo>
                  <a:cubicBezTo>
                    <a:pt x="1635" y="58"/>
                    <a:pt x="2102" y="525"/>
                    <a:pt x="2102" y="110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3" name="Google Shape;6693;p16"/>
            <p:cNvSpPr/>
            <p:nvPr/>
          </p:nvSpPr>
          <p:spPr>
            <a:xfrm>
              <a:off x="1190625" y="2942125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8"/>
                    <a:pt x="1518" y="1985"/>
                    <a:pt x="992" y="1985"/>
                  </a:cubicBezTo>
                  <a:cubicBezTo>
                    <a:pt x="409" y="1985"/>
                    <a:pt x="0" y="1576"/>
                    <a:pt x="0" y="993"/>
                  </a:cubicBezTo>
                  <a:cubicBezTo>
                    <a:pt x="0" y="409"/>
                    <a:pt x="350" y="117"/>
                    <a:pt x="876" y="59"/>
                  </a:cubicBezTo>
                  <a:cubicBezTo>
                    <a:pt x="1459" y="0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4" name="Google Shape;6694;p16"/>
            <p:cNvSpPr/>
            <p:nvPr/>
          </p:nvSpPr>
          <p:spPr>
            <a:xfrm>
              <a:off x="2169775" y="734250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1927" y="935"/>
                  </a:moveTo>
                  <a:cubicBezTo>
                    <a:pt x="1868" y="1577"/>
                    <a:pt x="1577" y="1927"/>
                    <a:pt x="935" y="1927"/>
                  </a:cubicBezTo>
                  <a:cubicBezTo>
                    <a:pt x="351" y="1927"/>
                    <a:pt x="1" y="1577"/>
                    <a:pt x="1" y="935"/>
                  </a:cubicBezTo>
                  <a:cubicBezTo>
                    <a:pt x="59" y="410"/>
                    <a:pt x="351" y="59"/>
                    <a:pt x="935" y="59"/>
                  </a:cubicBezTo>
                  <a:cubicBezTo>
                    <a:pt x="1577" y="1"/>
                    <a:pt x="1810" y="410"/>
                    <a:pt x="1927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5" name="Google Shape;6695;p16"/>
            <p:cNvSpPr/>
            <p:nvPr/>
          </p:nvSpPr>
          <p:spPr>
            <a:xfrm>
              <a:off x="1190625" y="2695500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9"/>
                    <a:pt x="1518" y="1927"/>
                    <a:pt x="992" y="1985"/>
                  </a:cubicBezTo>
                  <a:cubicBezTo>
                    <a:pt x="409" y="1985"/>
                    <a:pt x="0" y="1577"/>
                    <a:pt x="0" y="993"/>
                  </a:cubicBezTo>
                  <a:cubicBezTo>
                    <a:pt x="0" y="409"/>
                    <a:pt x="350" y="118"/>
                    <a:pt x="876" y="59"/>
                  </a:cubicBezTo>
                  <a:cubicBezTo>
                    <a:pt x="1459" y="1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6" name="Google Shape;6696;p16"/>
            <p:cNvSpPr/>
            <p:nvPr/>
          </p:nvSpPr>
          <p:spPr>
            <a:xfrm>
              <a:off x="6340350" y="3432425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934" y="1927"/>
                  </a:moveTo>
                  <a:cubicBezTo>
                    <a:pt x="409" y="1927"/>
                    <a:pt x="0" y="1519"/>
                    <a:pt x="0" y="935"/>
                  </a:cubicBezTo>
                  <a:cubicBezTo>
                    <a:pt x="0" y="410"/>
                    <a:pt x="467" y="1"/>
                    <a:pt x="993" y="1"/>
                  </a:cubicBezTo>
                  <a:cubicBezTo>
                    <a:pt x="1576" y="59"/>
                    <a:pt x="1868" y="410"/>
                    <a:pt x="1927" y="935"/>
                  </a:cubicBezTo>
                  <a:cubicBezTo>
                    <a:pt x="1927" y="1519"/>
                    <a:pt x="1518" y="1927"/>
                    <a:pt x="934" y="19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7" name="Google Shape;6697;p16"/>
            <p:cNvSpPr/>
            <p:nvPr/>
          </p:nvSpPr>
          <p:spPr>
            <a:xfrm>
              <a:off x="3151850" y="245400"/>
              <a:ext cx="48200" cy="46725"/>
            </a:xfrm>
            <a:custGeom>
              <a:avLst/>
              <a:gdLst/>
              <a:ahLst/>
              <a:cxnLst/>
              <a:rect l="l" t="t" r="r" b="b"/>
              <a:pathLst>
                <a:path w="1928" h="1869" extrusionOk="0">
                  <a:moveTo>
                    <a:pt x="1927" y="993"/>
                  </a:moveTo>
                  <a:cubicBezTo>
                    <a:pt x="1869" y="1518"/>
                    <a:pt x="1577" y="1869"/>
                    <a:pt x="993" y="1869"/>
                  </a:cubicBezTo>
                  <a:cubicBezTo>
                    <a:pt x="410" y="1869"/>
                    <a:pt x="1" y="1402"/>
                    <a:pt x="59" y="876"/>
                  </a:cubicBezTo>
                  <a:cubicBezTo>
                    <a:pt x="118" y="293"/>
                    <a:pt x="468" y="1"/>
                    <a:pt x="1052" y="1"/>
                  </a:cubicBezTo>
                  <a:cubicBezTo>
                    <a:pt x="1635" y="59"/>
                    <a:pt x="1869" y="409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8" name="Google Shape;6698;p16"/>
            <p:cNvSpPr/>
            <p:nvPr/>
          </p:nvSpPr>
          <p:spPr>
            <a:xfrm>
              <a:off x="5850025" y="4415975"/>
              <a:ext cx="48200" cy="48175"/>
            </a:xfrm>
            <a:custGeom>
              <a:avLst/>
              <a:gdLst/>
              <a:ahLst/>
              <a:cxnLst/>
              <a:rect l="l" t="t" r="r" b="b"/>
              <a:pathLst>
                <a:path w="1928" h="1927" extrusionOk="0">
                  <a:moveTo>
                    <a:pt x="935" y="1"/>
                  </a:moveTo>
                  <a:cubicBezTo>
                    <a:pt x="1519" y="1"/>
                    <a:pt x="1927" y="409"/>
                    <a:pt x="1927" y="935"/>
                  </a:cubicBezTo>
                  <a:cubicBezTo>
                    <a:pt x="1927" y="1518"/>
                    <a:pt x="1519" y="1927"/>
                    <a:pt x="993" y="1927"/>
                  </a:cubicBezTo>
                  <a:cubicBezTo>
                    <a:pt x="410" y="1869"/>
                    <a:pt x="59" y="1577"/>
                    <a:pt x="59" y="993"/>
                  </a:cubicBezTo>
                  <a:cubicBezTo>
                    <a:pt x="1" y="468"/>
                    <a:pt x="410" y="1"/>
                    <a:pt x="9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9" name="Google Shape;6699;p16"/>
            <p:cNvSpPr/>
            <p:nvPr/>
          </p:nvSpPr>
          <p:spPr>
            <a:xfrm>
              <a:off x="3640725" y="5393675"/>
              <a:ext cx="49625" cy="49650"/>
            </a:xfrm>
            <a:custGeom>
              <a:avLst/>
              <a:gdLst/>
              <a:ahLst/>
              <a:cxnLst/>
              <a:rect l="l" t="t" r="r" b="b"/>
              <a:pathLst>
                <a:path w="1985" h="1986" extrusionOk="0">
                  <a:moveTo>
                    <a:pt x="934" y="1985"/>
                  </a:moveTo>
                  <a:cubicBezTo>
                    <a:pt x="409" y="1927"/>
                    <a:pt x="0" y="1460"/>
                    <a:pt x="58" y="935"/>
                  </a:cubicBezTo>
                  <a:cubicBezTo>
                    <a:pt x="117" y="351"/>
                    <a:pt x="584" y="1"/>
                    <a:pt x="1109" y="59"/>
                  </a:cubicBezTo>
                  <a:cubicBezTo>
                    <a:pt x="1693" y="118"/>
                    <a:pt x="1985" y="468"/>
                    <a:pt x="1985" y="1052"/>
                  </a:cubicBezTo>
                  <a:cubicBezTo>
                    <a:pt x="1985" y="1577"/>
                    <a:pt x="1518" y="1985"/>
                    <a:pt x="934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0" name="Google Shape;6700;p16"/>
            <p:cNvSpPr/>
            <p:nvPr/>
          </p:nvSpPr>
          <p:spPr>
            <a:xfrm>
              <a:off x="3884400" y="5393675"/>
              <a:ext cx="48200" cy="49650"/>
            </a:xfrm>
            <a:custGeom>
              <a:avLst/>
              <a:gdLst/>
              <a:ahLst/>
              <a:cxnLst/>
              <a:rect l="l" t="t" r="r" b="b"/>
              <a:pathLst>
                <a:path w="1928" h="1986" extrusionOk="0">
                  <a:moveTo>
                    <a:pt x="1927" y="993"/>
                  </a:moveTo>
                  <a:cubicBezTo>
                    <a:pt x="1927" y="1577"/>
                    <a:pt x="1519" y="1985"/>
                    <a:pt x="993" y="1985"/>
                  </a:cubicBezTo>
                  <a:cubicBezTo>
                    <a:pt x="409" y="1985"/>
                    <a:pt x="1" y="1519"/>
                    <a:pt x="1" y="993"/>
                  </a:cubicBezTo>
                  <a:cubicBezTo>
                    <a:pt x="59" y="409"/>
                    <a:pt x="409" y="59"/>
                    <a:pt x="935" y="59"/>
                  </a:cubicBezTo>
                  <a:cubicBezTo>
                    <a:pt x="1519" y="1"/>
                    <a:pt x="1927" y="468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1" name="Google Shape;6701;p16"/>
            <p:cNvSpPr/>
            <p:nvPr/>
          </p:nvSpPr>
          <p:spPr>
            <a:xfrm>
              <a:off x="1190625" y="2454725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1868" y="935"/>
                  </a:moveTo>
                  <a:cubicBezTo>
                    <a:pt x="1809" y="1518"/>
                    <a:pt x="1459" y="1869"/>
                    <a:pt x="934" y="1810"/>
                  </a:cubicBezTo>
                  <a:cubicBezTo>
                    <a:pt x="350" y="1810"/>
                    <a:pt x="0" y="1402"/>
                    <a:pt x="58" y="876"/>
                  </a:cubicBezTo>
                  <a:cubicBezTo>
                    <a:pt x="117" y="351"/>
                    <a:pt x="467" y="1"/>
                    <a:pt x="992" y="1"/>
                  </a:cubicBezTo>
                  <a:cubicBezTo>
                    <a:pt x="1518" y="1"/>
                    <a:pt x="1809" y="409"/>
                    <a:pt x="1868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2" name="Google Shape;6702;p16"/>
            <p:cNvSpPr/>
            <p:nvPr/>
          </p:nvSpPr>
          <p:spPr>
            <a:xfrm>
              <a:off x="1434300" y="39227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460" y="117"/>
                    <a:pt x="1869" y="409"/>
                    <a:pt x="1810" y="993"/>
                  </a:cubicBezTo>
                  <a:cubicBezTo>
                    <a:pt x="1810" y="1518"/>
                    <a:pt x="1460" y="1868"/>
                    <a:pt x="876" y="1868"/>
                  </a:cubicBezTo>
                  <a:cubicBezTo>
                    <a:pt x="351" y="1810"/>
                    <a:pt x="1" y="1460"/>
                    <a:pt x="1" y="934"/>
                  </a:cubicBezTo>
                  <a:cubicBezTo>
                    <a:pt x="1" y="351"/>
                    <a:pt x="351" y="117"/>
                    <a:pt x="9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3" name="Google Shape;6703;p16"/>
            <p:cNvSpPr/>
            <p:nvPr/>
          </p:nvSpPr>
          <p:spPr>
            <a:xfrm>
              <a:off x="1680925" y="122457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934"/>
                  </a:moveTo>
                  <a:cubicBezTo>
                    <a:pt x="1810" y="1460"/>
                    <a:pt x="1518" y="1868"/>
                    <a:pt x="934" y="1868"/>
                  </a:cubicBezTo>
                  <a:cubicBezTo>
                    <a:pt x="351" y="1868"/>
                    <a:pt x="0" y="1518"/>
                    <a:pt x="0" y="934"/>
                  </a:cubicBezTo>
                  <a:cubicBezTo>
                    <a:pt x="0" y="409"/>
                    <a:pt x="351" y="59"/>
                    <a:pt x="876" y="59"/>
                  </a:cubicBezTo>
                  <a:cubicBezTo>
                    <a:pt x="1460" y="0"/>
                    <a:pt x="1752" y="351"/>
                    <a:pt x="1868" y="93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4" name="Google Shape;6704;p16"/>
            <p:cNvSpPr/>
            <p:nvPr/>
          </p:nvSpPr>
          <p:spPr>
            <a:xfrm>
              <a:off x="5358275" y="4906300"/>
              <a:ext cx="45250" cy="45250"/>
            </a:xfrm>
            <a:custGeom>
              <a:avLst/>
              <a:gdLst/>
              <a:ahLst/>
              <a:cxnLst/>
              <a:rect l="l" t="t" r="r" b="b"/>
              <a:pathLst>
                <a:path w="1810" h="1810" extrusionOk="0">
                  <a:moveTo>
                    <a:pt x="876" y="0"/>
                  </a:moveTo>
                  <a:cubicBezTo>
                    <a:pt x="1459" y="59"/>
                    <a:pt x="1810" y="350"/>
                    <a:pt x="1810" y="876"/>
                  </a:cubicBezTo>
                  <a:cubicBezTo>
                    <a:pt x="1810" y="1459"/>
                    <a:pt x="1518" y="1810"/>
                    <a:pt x="934" y="1810"/>
                  </a:cubicBezTo>
                  <a:cubicBezTo>
                    <a:pt x="409" y="1810"/>
                    <a:pt x="58" y="1518"/>
                    <a:pt x="0" y="992"/>
                  </a:cubicBezTo>
                  <a:cubicBezTo>
                    <a:pt x="0" y="409"/>
                    <a:pt x="350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5" name="Google Shape;6705;p16"/>
            <p:cNvSpPr/>
            <p:nvPr/>
          </p:nvSpPr>
          <p:spPr>
            <a:xfrm>
              <a:off x="1192075" y="318582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701"/>
                  </a:moveTo>
                  <a:cubicBezTo>
                    <a:pt x="1751" y="1518"/>
                    <a:pt x="1460" y="1868"/>
                    <a:pt x="876" y="1868"/>
                  </a:cubicBezTo>
                  <a:cubicBezTo>
                    <a:pt x="351" y="1868"/>
                    <a:pt x="0" y="1518"/>
                    <a:pt x="0" y="993"/>
                  </a:cubicBezTo>
                  <a:cubicBezTo>
                    <a:pt x="0" y="409"/>
                    <a:pt x="351" y="0"/>
                    <a:pt x="934" y="117"/>
                  </a:cubicBezTo>
                  <a:cubicBezTo>
                    <a:pt x="1285" y="175"/>
                    <a:pt x="1576" y="526"/>
                    <a:pt x="1868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6" name="Google Shape;6706;p16"/>
            <p:cNvSpPr/>
            <p:nvPr/>
          </p:nvSpPr>
          <p:spPr>
            <a:xfrm>
              <a:off x="2660100" y="5152900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992" y="1869"/>
                  </a:moveTo>
                  <a:cubicBezTo>
                    <a:pt x="409" y="1810"/>
                    <a:pt x="0" y="1518"/>
                    <a:pt x="0" y="935"/>
                  </a:cubicBezTo>
                  <a:cubicBezTo>
                    <a:pt x="0" y="351"/>
                    <a:pt x="350" y="1"/>
                    <a:pt x="934" y="1"/>
                  </a:cubicBezTo>
                  <a:cubicBezTo>
                    <a:pt x="1459" y="1"/>
                    <a:pt x="1810" y="351"/>
                    <a:pt x="1810" y="876"/>
                  </a:cubicBezTo>
                  <a:cubicBezTo>
                    <a:pt x="1868" y="1460"/>
                    <a:pt x="1518" y="1752"/>
                    <a:pt x="992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7" name="Google Shape;6707;p16"/>
            <p:cNvSpPr/>
            <p:nvPr/>
          </p:nvSpPr>
          <p:spPr>
            <a:xfrm>
              <a:off x="3395550" y="53951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518" y="117"/>
                    <a:pt x="1869" y="350"/>
                    <a:pt x="1869" y="934"/>
                  </a:cubicBezTo>
                  <a:cubicBezTo>
                    <a:pt x="1869" y="1518"/>
                    <a:pt x="1518" y="1868"/>
                    <a:pt x="935" y="1868"/>
                  </a:cubicBezTo>
                  <a:cubicBezTo>
                    <a:pt x="409" y="1868"/>
                    <a:pt x="59" y="1518"/>
                    <a:pt x="59" y="993"/>
                  </a:cubicBezTo>
                  <a:cubicBezTo>
                    <a:pt x="1" y="409"/>
                    <a:pt x="409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8" name="Google Shape;6708;p16"/>
            <p:cNvSpPr/>
            <p:nvPr/>
          </p:nvSpPr>
          <p:spPr>
            <a:xfrm>
              <a:off x="4132475" y="5396600"/>
              <a:ext cx="46725" cy="45275"/>
            </a:xfrm>
            <a:custGeom>
              <a:avLst/>
              <a:gdLst/>
              <a:ahLst/>
              <a:cxnLst/>
              <a:rect l="l" t="t" r="r" b="b"/>
              <a:pathLst>
                <a:path w="1869" h="1811" extrusionOk="0">
                  <a:moveTo>
                    <a:pt x="1869" y="876"/>
                  </a:moveTo>
                  <a:cubicBezTo>
                    <a:pt x="1752" y="1460"/>
                    <a:pt x="1460" y="1810"/>
                    <a:pt x="876" y="1810"/>
                  </a:cubicBezTo>
                  <a:cubicBezTo>
                    <a:pt x="351" y="1752"/>
                    <a:pt x="1" y="1402"/>
                    <a:pt x="1" y="818"/>
                  </a:cubicBezTo>
                  <a:cubicBezTo>
                    <a:pt x="59" y="292"/>
                    <a:pt x="409" y="1"/>
                    <a:pt x="935" y="1"/>
                  </a:cubicBezTo>
                  <a:cubicBezTo>
                    <a:pt x="1519" y="1"/>
                    <a:pt x="1752" y="351"/>
                    <a:pt x="1869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9" name="Google Shape;6709;p16"/>
            <p:cNvSpPr/>
            <p:nvPr/>
          </p:nvSpPr>
          <p:spPr>
            <a:xfrm>
              <a:off x="1926075" y="4661125"/>
              <a:ext cx="45275" cy="43825"/>
            </a:xfrm>
            <a:custGeom>
              <a:avLst/>
              <a:gdLst/>
              <a:ahLst/>
              <a:cxnLst/>
              <a:rect l="l" t="t" r="r" b="b"/>
              <a:pathLst>
                <a:path w="1811" h="1753" extrusionOk="0">
                  <a:moveTo>
                    <a:pt x="1810" y="993"/>
                  </a:moveTo>
                  <a:cubicBezTo>
                    <a:pt x="1518" y="1227"/>
                    <a:pt x="1227" y="1577"/>
                    <a:pt x="876" y="1635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293" y="1"/>
                    <a:pt x="818" y="59"/>
                  </a:cubicBezTo>
                  <a:cubicBezTo>
                    <a:pt x="1168" y="118"/>
                    <a:pt x="1460" y="410"/>
                    <a:pt x="1810" y="643"/>
                  </a:cubicBezTo>
                  <a:cubicBezTo>
                    <a:pt x="1810" y="760"/>
                    <a:pt x="1810" y="876"/>
                    <a:pt x="1810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0" name="Google Shape;6710;p16"/>
            <p:cNvSpPr/>
            <p:nvPr/>
          </p:nvSpPr>
          <p:spPr>
            <a:xfrm>
              <a:off x="5117475" y="493475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2"/>
                  </a:moveTo>
                  <a:cubicBezTo>
                    <a:pt x="1519" y="1285"/>
                    <a:pt x="1227" y="1635"/>
                    <a:pt x="877" y="1694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351" y="1"/>
                    <a:pt x="818" y="59"/>
                  </a:cubicBezTo>
                  <a:cubicBezTo>
                    <a:pt x="1168" y="118"/>
                    <a:pt x="1460" y="468"/>
                    <a:pt x="1810" y="701"/>
                  </a:cubicBezTo>
                  <a:cubicBezTo>
                    <a:pt x="1810" y="818"/>
                    <a:pt x="1810" y="935"/>
                    <a:pt x="1810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1" name="Google Shape;6711;p16"/>
            <p:cNvSpPr/>
            <p:nvPr/>
          </p:nvSpPr>
          <p:spPr>
            <a:xfrm>
              <a:off x="6096650" y="1472650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1"/>
                  </a:moveTo>
                  <a:cubicBezTo>
                    <a:pt x="1460" y="1285"/>
                    <a:pt x="1226" y="1635"/>
                    <a:pt x="876" y="1693"/>
                  </a:cubicBezTo>
                  <a:cubicBezTo>
                    <a:pt x="351" y="1752"/>
                    <a:pt x="1" y="1401"/>
                    <a:pt x="1" y="876"/>
                  </a:cubicBezTo>
                  <a:cubicBezTo>
                    <a:pt x="1" y="351"/>
                    <a:pt x="351" y="0"/>
                    <a:pt x="818" y="59"/>
                  </a:cubicBezTo>
                  <a:cubicBezTo>
                    <a:pt x="1168" y="117"/>
                    <a:pt x="1460" y="467"/>
                    <a:pt x="1810" y="701"/>
                  </a:cubicBezTo>
                  <a:lnTo>
                    <a:pt x="1810" y="105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2" name="Google Shape;6712;p16"/>
            <p:cNvSpPr/>
            <p:nvPr/>
          </p:nvSpPr>
          <p:spPr>
            <a:xfrm>
              <a:off x="6098100" y="4173750"/>
              <a:ext cx="37975" cy="42325"/>
            </a:xfrm>
            <a:custGeom>
              <a:avLst/>
              <a:gdLst/>
              <a:ahLst/>
              <a:cxnLst/>
              <a:rect l="l" t="t" r="r" b="b"/>
              <a:pathLst>
                <a:path w="1519" h="1693" extrusionOk="0">
                  <a:moveTo>
                    <a:pt x="643" y="1693"/>
                  </a:moveTo>
                  <a:cubicBezTo>
                    <a:pt x="410" y="1401"/>
                    <a:pt x="1" y="1051"/>
                    <a:pt x="59" y="817"/>
                  </a:cubicBezTo>
                  <a:cubicBezTo>
                    <a:pt x="118" y="526"/>
                    <a:pt x="526" y="117"/>
                    <a:pt x="818" y="59"/>
                  </a:cubicBezTo>
                  <a:cubicBezTo>
                    <a:pt x="993" y="0"/>
                    <a:pt x="1460" y="467"/>
                    <a:pt x="1460" y="759"/>
                  </a:cubicBezTo>
                  <a:cubicBezTo>
                    <a:pt x="1519" y="1051"/>
                    <a:pt x="1168" y="1343"/>
                    <a:pt x="993" y="1635"/>
                  </a:cubicBezTo>
                  <a:cubicBezTo>
                    <a:pt x="876" y="1635"/>
                    <a:pt x="760" y="1635"/>
                    <a:pt x="643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3" name="Google Shape;6713;p16"/>
            <p:cNvSpPr/>
            <p:nvPr/>
          </p:nvSpPr>
          <p:spPr>
            <a:xfrm>
              <a:off x="1196450" y="2212500"/>
              <a:ext cx="40875" cy="37950"/>
            </a:xfrm>
            <a:custGeom>
              <a:avLst/>
              <a:gdLst/>
              <a:ahLst/>
              <a:cxnLst/>
              <a:rect l="l" t="t" r="r" b="b"/>
              <a:pathLst>
                <a:path w="1635" h="1518" extrusionOk="0">
                  <a:moveTo>
                    <a:pt x="1635" y="934"/>
                  </a:moveTo>
                  <a:cubicBezTo>
                    <a:pt x="1285" y="1109"/>
                    <a:pt x="993" y="1518"/>
                    <a:pt x="701" y="1460"/>
                  </a:cubicBezTo>
                  <a:cubicBezTo>
                    <a:pt x="409" y="1401"/>
                    <a:pt x="59" y="993"/>
                    <a:pt x="0" y="701"/>
                  </a:cubicBezTo>
                  <a:cubicBezTo>
                    <a:pt x="0" y="467"/>
                    <a:pt x="467" y="0"/>
                    <a:pt x="701" y="0"/>
                  </a:cubicBezTo>
                  <a:cubicBezTo>
                    <a:pt x="993" y="0"/>
                    <a:pt x="1343" y="350"/>
                    <a:pt x="1635" y="584"/>
                  </a:cubicBezTo>
                  <a:lnTo>
                    <a:pt x="1635" y="934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4" name="Google Shape;6714;p16"/>
            <p:cNvSpPr/>
            <p:nvPr/>
          </p:nvSpPr>
          <p:spPr>
            <a:xfrm>
              <a:off x="6346175" y="1970250"/>
              <a:ext cx="40900" cy="36525"/>
            </a:xfrm>
            <a:custGeom>
              <a:avLst/>
              <a:gdLst/>
              <a:ahLst/>
              <a:cxnLst/>
              <a:rect l="l" t="t" r="r" b="b"/>
              <a:pathLst>
                <a:path w="1636" h="1461" extrusionOk="0">
                  <a:moveTo>
                    <a:pt x="1577" y="935"/>
                  </a:moveTo>
                  <a:cubicBezTo>
                    <a:pt x="1285" y="1110"/>
                    <a:pt x="935" y="1460"/>
                    <a:pt x="701" y="1402"/>
                  </a:cubicBezTo>
                  <a:cubicBezTo>
                    <a:pt x="409" y="1402"/>
                    <a:pt x="59" y="935"/>
                    <a:pt x="1" y="643"/>
                  </a:cubicBezTo>
                  <a:cubicBezTo>
                    <a:pt x="1" y="468"/>
                    <a:pt x="468" y="1"/>
                    <a:pt x="701" y="1"/>
                  </a:cubicBezTo>
                  <a:cubicBezTo>
                    <a:pt x="993" y="1"/>
                    <a:pt x="1285" y="351"/>
                    <a:pt x="1635" y="526"/>
                  </a:cubicBezTo>
                  <a:cubicBezTo>
                    <a:pt x="1635" y="643"/>
                    <a:pt x="1635" y="818"/>
                    <a:pt x="1577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5" name="Google Shape;6715;p16"/>
            <p:cNvSpPr/>
            <p:nvPr/>
          </p:nvSpPr>
          <p:spPr>
            <a:xfrm>
              <a:off x="1685300" y="4417450"/>
              <a:ext cx="37975" cy="40875"/>
            </a:xfrm>
            <a:custGeom>
              <a:avLst/>
              <a:gdLst/>
              <a:ahLst/>
              <a:cxnLst/>
              <a:rect l="l" t="t" r="r" b="b"/>
              <a:pathLst>
                <a:path w="1519" h="1635" extrusionOk="0">
                  <a:moveTo>
                    <a:pt x="935" y="0"/>
                  </a:moveTo>
                  <a:cubicBezTo>
                    <a:pt x="1110" y="292"/>
                    <a:pt x="1518" y="642"/>
                    <a:pt x="1460" y="876"/>
                  </a:cubicBezTo>
                  <a:cubicBezTo>
                    <a:pt x="1401" y="1167"/>
                    <a:pt x="993" y="1576"/>
                    <a:pt x="701" y="1576"/>
                  </a:cubicBezTo>
                  <a:cubicBezTo>
                    <a:pt x="468" y="1634"/>
                    <a:pt x="59" y="1167"/>
                    <a:pt x="1" y="934"/>
                  </a:cubicBezTo>
                  <a:cubicBezTo>
                    <a:pt x="1" y="642"/>
                    <a:pt x="351" y="292"/>
                    <a:pt x="584" y="0"/>
                  </a:cubicBezTo>
                  <a:lnTo>
                    <a:pt x="935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6" name="Google Shape;6716;p16"/>
            <p:cNvSpPr/>
            <p:nvPr/>
          </p:nvSpPr>
          <p:spPr>
            <a:xfrm>
              <a:off x="4630100" y="246875"/>
              <a:ext cx="37950" cy="40875"/>
            </a:xfrm>
            <a:custGeom>
              <a:avLst/>
              <a:gdLst/>
              <a:ahLst/>
              <a:cxnLst/>
              <a:rect l="l" t="t" r="r" b="b"/>
              <a:pathLst>
                <a:path w="1518" h="1635" extrusionOk="0">
                  <a:moveTo>
                    <a:pt x="934" y="0"/>
                  </a:moveTo>
                  <a:cubicBezTo>
                    <a:pt x="1109" y="292"/>
                    <a:pt x="1518" y="642"/>
                    <a:pt x="1459" y="876"/>
                  </a:cubicBezTo>
                  <a:cubicBezTo>
                    <a:pt x="1401" y="1168"/>
                    <a:pt x="993" y="1576"/>
                    <a:pt x="701" y="1576"/>
                  </a:cubicBezTo>
                  <a:cubicBezTo>
                    <a:pt x="526" y="1635"/>
                    <a:pt x="59" y="1168"/>
                    <a:pt x="59" y="934"/>
                  </a:cubicBezTo>
                  <a:cubicBezTo>
                    <a:pt x="0" y="584"/>
                    <a:pt x="350" y="292"/>
                    <a:pt x="584" y="0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7" name="Google Shape;6717;p16"/>
            <p:cNvSpPr/>
            <p:nvPr/>
          </p:nvSpPr>
          <p:spPr>
            <a:xfrm>
              <a:off x="2175625" y="4910675"/>
              <a:ext cx="36500" cy="40875"/>
            </a:xfrm>
            <a:custGeom>
              <a:avLst/>
              <a:gdLst/>
              <a:ahLst/>
              <a:cxnLst/>
              <a:rect l="l" t="t" r="r" b="b"/>
              <a:pathLst>
                <a:path w="1460" h="1635" extrusionOk="0">
                  <a:moveTo>
                    <a:pt x="584" y="1635"/>
                  </a:moveTo>
                  <a:cubicBezTo>
                    <a:pt x="350" y="1343"/>
                    <a:pt x="0" y="1051"/>
                    <a:pt x="0" y="759"/>
                  </a:cubicBezTo>
                  <a:cubicBezTo>
                    <a:pt x="58" y="467"/>
                    <a:pt x="467" y="59"/>
                    <a:pt x="759" y="59"/>
                  </a:cubicBezTo>
                  <a:cubicBezTo>
                    <a:pt x="934" y="0"/>
                    <a:pt x="1401" y="467"/>
                    <a:pt x="1459" y="701"/>
                  </a:cubicBezTo>
                  <a:cubicBezTo>
                    <a:pt x="1459" y="993"/>
                    <a:pt x="1109" y="1343"/>
                    <a:pt x="934" y="1635"/>
                  </a:cubicBezTo>
                  <a:cubicBezTo>
                    <a:pt x="817" y="1635"/>
                    <a:pt x="701" y="1635"/>
                    <a:pt x="584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8" name="Google Shape;6718;p16"/>
            <p:cNvSpPr/>
            <p:nvPr/>
          </p:nvSpPr>
          <p:spPr>
            <a:xfrm>
              <a:off x="4379100" y="5399525"/>
              <a:ext cx="40875" cy="36500"/>
            </a:xfrm>
            <a:custGeom>
              <a:avLst/>
              <a:gdLst/>
              <a:ahLst/>
              <a:cxnLst/>
              <a:rect l="l" t="t" r="r" b="b"/>
              <a:pathLst>
                <a:path w="1635" h="1460" extrusionOk="0">
                  <a:moveTo>
                    <a:pt x="59" y="526"/>
                  </a:moveTo>
                  <a:cubicBezTo>
                    <a:pt x="351" y="351"/>
                    <a:pt x="701" y="0"/>
                    <a:pt x="993" y="59"/>
                  </a:cubicBezTo>
                  <a:cubicBezTo>
                    <a:pt x="1226" y="117"/>
                    <a:pt x="1576" y="526"/>
                    <a:pt x="1635" y="818"/>
                  </a:cubicBezTo>
                  <a:cubicBezTo>
                    <a:pt x="1635" y="1051"/>
                    <a:pt x="1168" y="1460"/>
                    <a:pt x="876" y="1460"/>
                  </a:cubicBezTo>
                  <a:cubicBezTo>
                    <a:pt x="584" y="1460"/>
                    <a:pt x="292" y="1109"/>
                    <a:pt x="0" y="876"/>
                  </a:cubicBezTo>
                  <a:cubicBezTo>
                    <a:pt x="0" y="759"/>
                    <a:pt x="59" y="642"/>
                    <a:pt x="59" y="5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9" name="Google Shape;6719;p16"/>
            <p:cNvSpPr/>
            <p:nvPr/>
          </p:nvSpPr>
          <p:spPr>
            <a:xfrm>
              <a:off x="2422225" y="497850"/>
              <a:ext cx="43800" cy="35050"/>
            </a:xfrm>
            <a:custGeom>
              <a:avLst/>
              <a:gdLst/>
              <a:ahLst/>
              <a:cxnLst/>
              <a:rect l="l" t="t" r="r" b="b"/>
              <a:pathLst>
                <a:path w="1752" h="1402" extrusionOk="0">
                  <a:moveTo>
                    <a:pt x="1752" y="701"/>
                  </a:moveTo>
                  <a:cubicBezTo>
                    <a:pt x="1285" y="1052"/>
                    <a:pt x="993" y="1402"/>
                    <a:pt x="759" y="1402"/>
                  </a:cubicBezTo>
                  <a:cubicBezTo>
                    <a:pt x="468" y="1402"/>
                    <a:pt x="234" y="993"/>
                    <a:pt x="1" y="760"/>
                  </a:cubicBezTo>
                  <a:cubicBezTo>
                    <a:pt x="234" y="468"/>
                    <a:pt x="409" y="59"/>
                    <a:pt x="701" y="59"/>
                  </a:cubicBezTo>
                  <a:cubicBezTo>
                    <a:pt x="935" y="1"/>
                    <a:pt x="1285" y="351"/>
                    <a:pt x="1752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0" name="Google Shape;6720;p16"/>
            <p:cNvSpPr/>
            <p:nvPr/>
          </p:nvSpPr>
          <p:spPr>
            <a:xfrm>
              <a:off x="1203750" y="3439725"/>
              <a:ext cx="27750" cy="36525"/>
            </a:xfrm>
            <a:custGeom>
              <a:avLst/>
              <a:gdLst/>
              <a:ahLst/>
              <a:cxnLst/>
              <a:rect l="l" t="t" r="r" b="b"/>
              <a:pathLst>
                <a:path w="1110" h="1461" extrusionOk="0">
                  <a:moveTo>
                    <a:pt x="351" y="1402"/>
                  </a:moveTo>
                  <a:cubicBezTo>
                    <a:pt x="234" y="1110"/>
                    <a:pt x="59" y="818"/>
                    <a:pt x="0" y="526"/>
                  </a:cubicBezTo>
                  <a:cubicBezTo>
                    <a:pt x="0" y="351"/>
                    <a:pt x="234" y="176"/>
                    <a:pt x="409" y="1"/>
                  </a:cubicBezTo>
                  <a:cubicBezTo>
                    <a:pt x="642" y="234"/>
                    <a:pt x="993" y="409"/>
                    <a:pt x="1051" y="701"/>
                  </a:cubicBezTo>
                  <a:cubicBezTo>
                    <a:pt x="1109" y="876"/>
                    <a:pt x="818" y="1168"/>
                    <a:pt x="642" y="1460"/>
                  </a:cubicBezTo>
                  <a:cubicBezTo>
                    <a:pt x="526" y="1460"/>
                    <a:pt x="467" y="1402"/>
                    <a:pt x="351" y="14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1" name="Google Shape;6721;p16"/>
            <p:cNvSpPr/>
            <p:nvPr/>
          </p:nvSpPr>
          <p:spPr>
            <a:xfrm>
              <a:off x="3159150" y="5402450"/>
              <a:ext cx="42350" cy="27750"/>
            </a:xfrm>
            <a:custGeom>
              <a:avLst/>
              <a:gdLst/>
              <a:ahLst/>
              <a:cxnLst/>
              <a:rect l="l" t="t" r="r" b="b"/>
              <a:pathLst>
                <a:path w="1694" h="1110" extrusionOk="0">
                  <a:moveTo>
                    <a:pt x="1694" y="642"/>
                  </a:moveTo>
                  <a:cubicBezTo>
                    <a:pt x="1285" y="876"/>
                    <a:pt x="1051" y="1109"/>
                    <a:pt x="876" y="1051"/>
                  </a:cubicBezTo>
                  <a:cubicBezTo>
                    <a:pt x="584" y="992"/>
                    <a:pt x="293" y="759"/>
                    <a:pt x="1" y="584"/>
                  </a:cubicBezTo>
                  <a:cubicBezTo>
                    <a:pt x="234" y="409"/>
                    <a:pt x="468" y="0"/>
                    <a:pt x="701" y="0"/>
                  </a:cubicBezTo>
                  <a:cubicBezTo>
                    <a:pt x="935" y="0"/>
                    <a:pt x="1227" y="350"/>
                    <a:pt x="1635" y="64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2" name="Google Shape;6722;p16"/>
            <p:cNvSpPr/>
            <p:nvPr/>
          </p:nvSpPr>
          <p:spPr>
            <a:xfrm>
              <a:off x="2914000" y="258550"/>
              <a:ext cx="36500" cy="26275"/>
            </a:xfrm>
            <a:custGeom>
              <a:avLst/>
              <a:gdLst/>
              <a:ahLst/>
              <a:cxnLst/>
              <a:rect l="l" t="t" r="r" b="b"/>
              <a:pathLst>
                <a:path w="1460" h="1051" extrusionOk="0">
                  <a:moveTo>
                    <a:pt x="1460" y="0"/>
                  </a:moveTo>
                  <a:cubicBezTo>
                    <a:pt x="1285" y="467"/>
                    <a:pt x="1226" y="759"/>
                    <a:pt x="1051" y="934"/>
                  </a:cubicBezTo>
                  <a:cubicBezTo>
                    <a:pt x="876" y="1051"/>
                    <a:pt x="526" y="1051"/>
                    <a:pt x="292" y="992"/>
                  </a:cubicBezTo>
                  <a:cubicBezTo>
                    <a:pt x="176" y="934"/>
                    <a:pt x="117" y="701"/>
                    <a:pt x="1" y="584"/>
                  </a:cubicBezTo>
                  <a:cubicBezTo>
                    <a:pt x="176" y="467"/>
                    <a:pt x="351" y="350"/>
                    <a:pt x="584" y="234"/>
                  </a:cubicBezTo>
                  <a:cubicBezTo>
                    <a:pt x="759" y="175"/>
                    <a:pt x="993" y="117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3" name="Google Shape;6723;p16"/>
            <p:cNvSpPr/>
            <p:nvPr/>
          </p:nvSpPr>
          <p:spPr>
            <a:xfrm>
              <a:off x="6349100" y="3686350"/>
              <a:ext cx="24825" cy="33575"/>
            </a:xfrm>
            <a:custGeom>
              <a:avLst/>
              <a:gdLst/>
              <a:ahLst/>
              <a:cxnLst/>
              <a:rect l="l" t="t" r="r" b="b"/>
              <a:pathLst>
                <a:path w="993" h="1343" extrusionOk="0">
                  <a:moveTo>
                    <a:pt x="993" y="0"/>
                  </a:moveTo>
                  <a:cubicBezTo>
                    <a:pt x="935" y="351"/>
                    <a:pt x="876" y="526"/>
                    <a:pt x="818" y="759"/>
                  </a:cubicBezTo>
                  <a:cubicBezTo>
                    <a:pt x="701" y="934"/>
                    <a:pt x="526" y="1109"/>
                    <a:pt x="409" y="1343"/>
                  </a:cubicBezTo>
                  <a:cubicBezTo>
                    <a:pt x="292" y="1168"/>
                    <a:pt x="1" y="1051"/>
                    <a:pt x="1" y="876"/>
                  </a:cubicBezTo>
                  <a:cubicBezTo>
                    <a:pt x="1" y="584"/>
                    <a:pt x="117" y="292"/>
                    <a:pt x="292" y="117"/>
                  </a:cubicBezTo>
                  <a:cubicBezTo>
                    <a:pt x="409" y="0"/>
                    <a:pt x="643" y="59"/>
                    <a:pt x="9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724" name="Google Shape;6724;p16"/>
          <p:cNvSpPr txBox="1">
            <a:spLocks noGrp="1"/>
          </p:cNvSpPr>
          <p:nvPr>
            <p:ph type="subTitle" idx="1"/>
          </p:nvPr>
        </p:nvSpPr>
        <p:spPr>
          <a:xfrm>
            <a:off x="4562775" y="2183787"/>
            <a:ext cx="3421500" cy="1406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6725" name="Google Shape;6725;p16"/>
          <p:cNvSpPr txBox="1">
            <a:spLocks noGrp="1"/>
          </p:cNvSpPr>
          <p:nvPr>
            <p:ph type="title"/>
          </p:nvPr>
        </p:nvSpPr>
        <p:spPr>
          <a:xfrm>
            <a:off x="4562775" y="1553013"/>
            <a:ext cx="3421500" cy="572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solidFill>
                  <a:schemeClr val="dk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6726" name="Google Shape;6726;p16"/>
          <p:cNvSpPr/>
          <p:nvPr/>
        </p:nvSpPr>
        <p:spPr>
          <a:xfrm rot="5400000">
            <a:off x="1053183" y="40629"/>
            <a:ext cx="271480" cy="271480"/>
          </a:xfrm>
          <a:custGeom>
            <a:avLst/>
            <a:gdLst/>
            <a:ahLst/>
            <a:cxnLst/>
            <a:rect l="l" t="t" r="r" b="b"/>
            <a:pathLst>
              <a:path w="20637" h="20637" extrusionOk="0">
                <a:moveTo>
                  <a:pt x="6319" y="1"/>
                </a:moveTo>
                <a:lnTo>
                  <a:pt x="6319" y="6319"/>
                </a:lnTo>
                <a:lnTo>
                  <a:pt x="0" y="6319"/>
                </a:lnTo>
                <a:lnTo>
                  <a:pt x="0" y="14251"/>
                </a:lnTo>
                <a:lnTo>
                  <a:pt x="6319" y="14251"/>
                </a:lnTo>
                <a:lnTo>
                  <a:pt x="6319" y="20637"/>
                </a:lnTo>
                <a:lnTo>
                  <a:pt x="14251" y="20637"/>
                </a:lnTo>
                <a:lnTo>
                  <a:pt x="14251" y="14251"/>
                </a:lnTo>
                <a:lnTo>
                  <a:pt x="20637" y="14251"/>
                </a:lnTo>
                <a:lnTo>
                  <a:pt x="20637" y="6319"/>
                </a:lnTo>
                <a:lnTo>
                  <a:pt x="14251" y="6319"/>
                </a:lnTo>
                <a:lnTo>
                  <a:pt x="14251" y="1"/>
                </a:lnTo>
                <a:close/>
              </a:path>
            </a:pathLst>
          </a:custGeom>
          <a:solidFill>
            <a:srgbClr val="29ABD9">
              <a:alpha val="3333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27" name="Google Shape;6727;p16"/>
          <p:cNvSpPr/>
          <p:nvPr/>
        </p:nvSpPr>
        <p:spPr>
          <a:xfrm rot="5400000">
            <a:off x="261461" y="229367"/>
            <a:ext cx="271493" cy="271493"/>
          </a:xfrm>
          <a:custGeom>
            <a:avLst/>
            <a:gdLst/>
            <a:ahLst/>
            <a:cxnLst/>
            <a:rect l="l" t="t" r="r" b="b"/>
            <a:pathLst>
              <a:path w="20638" h="20638" extrusionOk="0">
                <a:moveTo>
                  <a:pt x="6319" y="1"/>
                </a:moveTo>
                <a:lnTo>
                  <a:pt x="6319" y="6319"/>
                </a:lnTo>
                <a:lnTo>
                  <a:pt x="1" y="6319"/>
                </a:lnTo>
                <a:lnTo>
                  <a:pt x="1" y="14318"/>
                </a:lnTo>
                <a:lnTo>
                  <a:pt x="6319" y="14318"/>
                </a:lnTo>
                <a:lnTo>
                  <a:pt x="6319" y="20637"/>
                </a:lnTo>
                <a:lnTo>
                  <a:pt x="14318" y="20637"/>
                </a:lnTo>
                <a:lnTo>
                  <a:pt x="14318" y="14318"/>
                </a:lnTo>
                <a:lnTo>
                  <a:pt x="20637" y="14318"/>
                </a:lnTo>
                <a:lnTo>
                  <a:pt x="20637" y="6319"/>
                </a:lnTo>
                <a:lnTo>
                  <a:pt x="14318" y="6319"/>
                </a:lnTo>
                <a:lnTo>
                  <a:pt x="14318" y="1"/>
                </a:lnTo>
                <a:close/>
              </a:path>
            </a:pathLst>
          </a:cu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28" name="Google Shape;6728;p16"/>
          <p:cNvSpPr/>
          <p:nvPr/>
        </p:nvSpPr>
        <p:spPr>
          <a:xfrm rot="5400000">
            <a:off x="1741632" y="155067"/>
            <a:ext cx="345766" cy="345753"/>
          </a:xfrm>
          <a:custGeom>
            <a:avLst/>
            <a:gdLst/>
            <a:ahLst/>
            <a:cxnLst/>
            <a:rect l="l" t="t" r="r" b="b"/>
            <a:pathLst>
              <a:path w="26284" h="26283" extrusionOk="0">
                <a:moveTo>
                  <a:pt x="8067" y="0"/>
                </a:moveTo>
                <a:lnTo>
                  <a:pt x="8067" y="8067"/>
                </a:lnTo>
                <a:lnTo>
                  <a:pt x="1" y="8067"/>
                </a:lnTo>
                <a:lnTo>
                  <a:pt x="1" y="18217"/>
                </a:lnTo>
                <a:lnTo>
                  <a:pt x="8067" y="18217"/>
                </a:lnTo>
                <a:lnTo>
                  <a:pt x="8067" y="26283"/>
                </a:lnTo>
                <a:lnTo>
                  <a:pt x="18217" y="26283"/>
                </a:lnTo>
                <a:lnTo>
                  <a:pt x="18217" y="18217"/>
                </a:lnTo>
                <a:lnTo>
                  <a:pt x="26284" y="18217"/>
                </a:lnTo>
                <a:lnTo>
                  <a:pt x="26284" y="8067"/>
                </a:lnTo>
                <a:lnTo>
                  <a:pt x="18217" y="8067"/>
                </a:lnTo>
                <a:lnTo>
                  <a:pt x="18217" y="0"/>
                </a:lnTo>
                <a:close/>
              </a:path>
            </a:pathLst>
          </a:custGeom>
          <a:solidFill>
            <a:srgbClr val="29ABD9">
              <a:alpha val="3333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29" name="Google Shape;6729;p16"/>
          <p:cNvSpPr/>
          <p:nvPr/>
        </p:nvSpPr>
        <p:spPr>
          <a:xfrm rot="5400000">
            <a:off x="119773" y="1275183"/>
            <a:ext cx="493431" cy="494325"/>
          </a:xfrm>
          <a:custGeom>
            <a:avLst/>
            <a:gdLst/>
            <a:ahLst/>
            <a:cxnLst/>
            <a:rect l="l" t="t" r="r" b="b"/>
            <a:pathLst>
              <a:path w="37509" h="37577" extrusionOk="0">
                <a:moveTo>
                  <a:pt x="11495" y="1"/>
                </a:moveTo>
                <a:lnTo>
                  <a:pt x="11495" y="11495"/>
                </a:lnTo>
                <a:lnTo>
                  <a:pt x="0" y="11495"/>
                </a:lnTo>
                <a:lnTo>
                  <a:pt x="0" y="26014"/>
                </a:lnTo>
                <a:lnTo>
                  <a:pt x="11495" y="26014"/>
                </a:lnTo>
                <a:lnTo>
                  <a:pt x="11495" y="37576"/>
                </a:lnTo>
                <a:lnTo>
                  <a:pt x="26014" y="37576"/>
                </a:lnTo>
                <a:lnTo>
                  <a:pt x="26014" y="26014"/>
                </a:lnTo>
                <a:lnTo>
                  <a:pt x="37509" y="26014"/>
                </a:lnTo>
                <a:lnTo>
                  <a:pt x="37509" y="11495"/>
                </a:lnTo>
                <a:lnTo>
                  <a:pt x="26014" y="11495"/>
                </a:lnTo>
                <a:lnTo>
                  <a:pt x="26014" y="1"/>
                </a:lnTo>
                <a:close/>
              </a:path>
            </a:pathLst>
          </a:custGeom>
          <a:solidFill>
            <a:srgbClr val="29ABD9">
              <a:alpha val="3333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30" name="Google Shape;6730;p16"/>
          <p:cNvSpPr/>
          <p:nvPr/>
        </p:nvSpPr>
        <p:spPr>
          <a:xfrm rot="5400000">
            <a:off x="1496247" y="352018"/>
            <a:ext cx="84008" cy="84021"/>
          </a:xfrm>
          <a:custGeom>
            <a:avLst/>
            <a:gdLst/>
            <a:ahLst/>
            <a:cxnLst/>
            <a:rect l="l" t="t" r="r" b="b"/>
            <a:pathLst>
              <a:path w="6386" h="6387" extrusionOk="0">
                <a:moveTo>
                  <a:pt x="1949" y="0"/>
                </a:moveTo>
                <a:lnTo>
                  <a:pt x="1949" y="1950"/>
                </a:lnTo>
                <a:lnTo>
                  <a:pt x="0" y="1950"/>
                </a:lnTo>
                <a:lnTo>
                  <a:pt x="0" y="4437"/>
                </a:lnTo>
                <a:lnTo>
                  <a:pt x="1949" y="4437"/>
                </a:lnTo>
                <a:lnTo>
                  <a:pt x="1949" y="6386"/>
                </a:lnTo>
                <a:lnTo>
                  <a:pt x="4436" y="6386"/>
                </a:lnTo>
                <a:lnTo>
                  <a:pt x="4436" y="4437"/>
                </a:lnTo>
                <a:lnTo>
                  <a:pt x="6386" y="4437"/>
                </a:lnTo>
                <a:lnTo>
                  <a:pt x="6386" y="1950"/>
                </a:lnTo>
                <a:lnTo>
                  <a:pt x="4436" y="1950"/>
                </a:lnTo>
                <a:lnTo>
                  <a:pt x="4436" y="0"/>
                </a:lnTo>
                <a:close/>
              </a:path>
            </a:pathLst>
          </a:custGeom>
          <a:solidFill>
            <a:srgbClr val="29ABD9">
              <a:alpha val="3333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31" name="Google Shape;6731;p16"/>
          <p:cNvSpPr/>
          <p:nvPr/>
        </p:nvSpPr>
        <p:spPr>
          <a:xfrm rot="5400000">
            <a:off x="639726" y="473337"/>
            <a:ext cx="168923" cy="169804"/>
          </a:xfrm>
          <a:custGeom>
            <a:avLst/>
            <a:gdLst/>
            <a:ahLst/>
            <a:cxnLst/>
            <a:rect l="l" t="t" r="r" b="b"/>
            <a:pathLst>
              <a:path w="12840" h="12907" extrusionOk="0">
                <a:moveTo>
                  <a:pt x="3967" y="0"/>
                </a:moveTo>
                <a:lnTo>
                  <a:pt x="3967" y="3966"/>
                </a:lnTo>
                <a:lnTo>
                  <a:pt x="1" y="3966"/>
                </a:lnTo>
                <a:lnTo>
                  <a:pt x="1" y="8941"/>
                </a:lnTo>
                <a:lnTo>
                  <a:pt x="3967" y="8941"/>
                </a:lnTo>
                <a:lnTo>
                  <a:pt x="3967" y="12907"/>
                </a:lnTo>
                <a:lnTo>
                  <a:pt x="8941" y="12907"/>
                </a:lnTo>
                <a:lnTo>
                  <a:pt x="8941" y="8941"/>
                </a:lnTo>
                <a:lnTo>
                  <a:pt x="12840" y="8941"/>
                </a:lnTo>
                <a:lnTo>
                  <a:pt x="12840" y="3966"/>
                </a:lnTo>
                <a:lnTo>
                  <a:pt x="8941" y="3966"/>
                </a:lnTo>
                <a:lnTo>
                  <a:pt x="8941" y="0"/>
                </a:lnTo>
                <a:close/>
              </a:path>
            </a:pathLst>
          </a:custGeom>
          <a:solidFill>
            <a:srgbClr val="29ABD9">
              <a:alpha val="79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32" name="Google Shape;6732;p16"/>
          <p:cNvSpPr/>
          <p:nvPr/>
        </p:nvSpPr>
        <p:spPr>
          <a:xfrm rot="5400000">
            <a:off x="167717" y="733827"/>
            <a:ext cx="168897" cy="168910"/>
          </a:xfrm>
          <a:custGeom>
            <a:avLst/>
            <a:gdLst/>
            <a:ahLst/>
            <a:cxnLst/>
            <a:rect l="l" t="t" r="r" b="b"/>
            <a:pathLst>
              <a:path w="12839" h="12840" extrusionOk="0">
                <a:moveTo>
                  <a:pt x="3899" y="1"/>
                </a:moveTo>
                <a:lnTo>
                  <a:pt x="3899" y="3967"/>
                </a:lnTo>
                <a:lnTo>
                  <a:pt x="0" y="3967"/>
                </a:lnTo>
                <a:lnTo>
                  <a:pt x="0" y="8874"/>
                </a:lnTo>
                <a:lnTo>
                  <a:pt x="3899" y="8874"/>
                </a:lnTo>
                <a:lnTo>
                  <a:pt x="3899" y="12840"/>
                </a:lnTo>
                <a:lnTo>
                  <a:pt x="8873" y="12840"/>
                </a:lnTo>
                <a:lnTo>
                  <a:pt x="8873" y="8874"/>
                </a:lnTo>
                <a:lnTo>
                  <a:pt x="12839" y="8874"/>
                </a:lnTo>
                <a:lnTo>
                  <a:pt x="12839" y="3967"/>
                </a:lnTo>
                <a:lnTo>
                  <a:pt x="8873" y="3967"/>
                </a:lnTo>
                <a:lnTo>
                  <a:pt x="8873" y="1"/>
                </a:lnTo>
                <a:close/>
              </a:path>
            </a:pathLst>
          </a:custGeom>
          <a:solidFill>
            <a:srgbClr val="29ABD9">
              <a:alpha val="3333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33" name="Google Shape;6733;p16"/>
          <p:cNvSpPr/>
          <p:nvPr/>
        </p:nvSpPr>
        <p:spPr>
          <a:xfrm rot="5400000">
            <a:off x="355642" y="1980608"/>
            <a:ext cx="83126" cy="84021"/>
          </a:xfrm>
          <a:custGeom>
            <a:avLst/>
            <a:gdLst/>
            <a:ahLst/>
            <a:cxnLst/>
            <a:rect l="l" t="t" r="r" b="b"/>
            <a:pathLst>
              <a:path w="6319" h="6387" extrusionOk="0">
                <a:moveTo>
                  <a:pt x="1950" y="1"/>
                </a:moveTo>
                <a:lnTo>
                  <a:pt x="1950" y="1950"/>
                </a:lnTo>
                <a:lnTo>
                  <a:pt x="0" y="1950"/>
                </a:lnTo>
                <a:lnTo>
                  <a:pt x="0" y="4437"/>
                </a:lnTo>
                <a:lnTo>
                  <a:pt x="1950" y="4437"/>
                </a:lnTo>
                <a:lnTo>
                  <a:pt x="1950" y="6387"/>
                </a:lnTo>
                <a:lnTo>
                  <a:pt x="4370" y="6387"/>
                </a:lnTo>
                <a:lnTo>
                  <a:pt x="4370" y="4437"/>
                </a:lnTo>
                <a:lnTo>
                  <a:pt x="6319" y="4437"/>
                </a:lnTo>
                <a:lnTo>
                  <a:pt x="6319" y="1950"/>
                </a:lnTo>
                <a:lnTo>
                  <a:pt x="4370" y="1950"/>
                </a:lnTo>
                <a:lnTo>
                  <a:pt x="4370" y="1"/>
                </a:lnTo>
                <a:close/>
              </a:path>
            </a:pathLst>
          </a:custGeom>
          <a:solidFill>
            <a:srgbClr val="29ABD9">
              <a:alpha val="3333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34" name="Google Shape;6734;p16"/>
          <p:cNvSpPr/>
          <p:nvPr/>
        </p:nvSpPr>
        <p:spPr>
          <a:xfrm rot="5400000">
            <a:off x="7917211" y="4662042"/>
            <a:ext cx="271493" cy="271493"/>
          </a:xfrm>
          <a:custGeom>
            <a:avLst/>
            <a:gdLst/>
            <a:ahLst/>
            <a:cxnLst/>
            <a:rect l="l" t="t" r="r" b="b"/>
            <a:pathLst>
              <a:path w="20638" h="20638" extrusionOk="0">
                <a:moveTo>
                  <a:pt x="6319" y="1"/>
                </a:moveTo>
                <a:lnTo>
                  <a:pt x="6319" y="6319"/>
                </a:lnTo>
                <a:lnTo>
                  <a:pt x="1" y="6319"/>
                </a:lnTo>
                <a:lnTo>
                  <a:pt x="1" y="14318"/>
                </a:lnTo>
                <a:lnTo>
                  <a:pt x="6319" y="14318"/>
                </a:lnTo>
                <a:lnTo>
                  <a:pt x="6319" y="20637"/>
                </a:lnTo>
                <a:lnTo>
                  <a:pt x="14318" y="20637"/>
                </a:lnTo>
                <a:lnTo>
                  <a:pt x="14318" y="14318"/>
                </a:lnTo>
                <a:lnTo>
                  <a:pt x="20637" y="14318"/>
                </a:lnTo>
                <a:lnTo>
                  <a:pt x="20637" y="6319"/>
                </a:lnTo>
                <a:lnTo>
                  <a:pt x="14318" y="6319"/>
                </a:lnTo>
                <a:lnTo>
                  <a:pt x="14318" y="1"/>
                </a:lnTo>
                <a:close/>
              </a:path>
            </a:pathLst>
          </a:cu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35" name="Google Shape;6735;p16"/>
          <p:cNvSpPr/>
          <p:nvPr/>
        </p:nvSpPr>
        <p:spPr>
          <a:xfrm rot="5400000">
            <a:off x="7391807" y="4514842"/>
            <a:ext cx="345766" cy="345753"/>
          </a:xfrm>
          <a:custGeom>
            <a:avLst/>
            <a:gdLst/>
            <a:ahLst/>
            <a:cxnLst/>
            <a:rect l="l" t="t" r="r" b="b"/>
            <a:pathLst>
              <a:path w="26284" h="26283" extrusionOk="0">
                <a:moveTo>
                  <a:pt x="8067" y="0"/>
                </a:moveTo>
                <a:lnTo>
                  <a:pt x="8067" y="8067"/>
                </a:lnTo>
                <a:lnTo>
                  <a:pt x="1" y="8067"/>
                </a:lnTo>
                <a:lnTo>
                  <a:pt x="1" y="18217"/>
                </a:lnTo>
                <a:lnTo>
                  <a:pt x="8067" y="18217"/>
                </a:lnTo>
                <a:lnTo>
                  <a:pt x="8067" y="26283"/>
                </a:lnTo>
                <a:lnTo>
                  <a:pt x="18217" y="26283"/>
                </a:lnTo>
                <a:lnTo>
                  <a:pt x="18217" y="18217"/>
                </a:lnTo>
                <a:lnTo>
                  <a:pt x="26284" y="18217"/>
                </a:lnTo>
                <a:lnTo>
                  <a:pt x="26284" y="8067"/>
                </a:lnTo>
                <a:lnTo>
                  <a:pt x="18217" y="8067"/>
                </a:lnTo>
                <a:lnTo>
                  <a:pt x="18217" y="0"/>
                </a:lnTo>
                <a:close/>
              </a:path>
            </a:pathLst>
          </a:custGeom>
          <a:solidFill>
            <a:srgbClr val="29ABD9">
              <a:alpha val="3333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36" name="Google Shape;6736;p16"/>
          <p:cNvSpPr/>
          <p:nvPr/>
        </p:nvSpPr>
        <p:spPr>
          <a:xfrm rot="5400000">
            <a:off x="7036875" y="4781809"/>
            <a:ext cx="100184" cy="100707"/>
          </a:xfrm>
          <a:custGeom>
            <a:avLst/>
            <a:gdLst/>
            <a:ahLst/>
            <a:cxnLst/>
            <a:rect l="l" t="t" r="r" b="b"/>
            <a:pathLst>
              <a:path w="12840" h="12907" extrusionOk="0">
                <a:moveTo>
                  <a:pt x="3967" y="0"/>
                </a:moveTo>
                <a:lnTo>
                  <a:pt x="3967" y="3966"/>
                </a:lnTo>
                <a:lnTo>
                  <a:pt x="1" y="3966"/>
                </a:lnTo>
                <a:lnTo>
                  <a:pt x="1" y="8941"/>
                </a:lnTo>
                <a:lnTo>
                  <a:pt x="3967" y="8941"/>
                </a:lnTo>
                <a:lnTo>
                  <a:pt x="3967" y="12907"/>
                </a:lnTo>
                <a:lnTo>
                  <a:pt x="8941" y="12907"/>
                </a:lnTo>
                <a:lnTo>
                  <a:pt x="8941" y="8941"/>
                </a:lnTo>
                <a:lnTo>
                  <a:pt x="12840" y="8941"/>
                </a:lnTo>
                <a:lnTo>
                  <a:pt x="12840" y="3966"/>
                </a:lnTo>
                <a:lnTo>
                  <a:pt x="8941" y="3966"/>
                </a:lnTo>
                <a:lnTo>
                  <a:pt x="8941" y="0"/>
                </a:lnTo>
                <a:close/>
              </a:path>
            </a:pathLst>
          </a:custGeom>
          <a:solidFill>
            <a:srgbClr val="29ABD9">
              <a:alpha val="79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37" name="Google Shape;6737;p16"/>
          <p:cNvSpPr>
            <a:spLocks noGrp="1"/>
          </p:cNvSpPr>
          <p:nvPr>
            <p:ph type="pic" idx="2"/>
          </p:nvPr>
        </p:nvSpPr>
        <p:spPr>
          <a:xfrm>
            <a:off x="941425" y="707100"/>
            <a:ext cx="3238200" cy="3729300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>
            <a:outerShdw blurRad="142875" dist="95250" dir="3600000" algn="bl" rotWithShape="0">
              <a:schemeClr val="dk1">
                <a:alpha val="40000"/>
              </a:schemeClr>
            </a:outerShdw>
          </a:effectLst>
        </p:spPr>
      </p:sp>
    </p:spTree>
    <p:extLst>
      <p:ext uri="{BB962C8B-B14F-4D97-AF65-F5344CB8AC3E}">
        <p14:creationId xmlns:p14="http://schemas.microsoft.com/office/powerpoint/2010/main" val="448135616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Title and text 2">
    <p:spTree>
      <p:nvGrpSpPr>
        <p:cNvPr id="1" name="Shape 71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132" name="Google Shape;7132;p18"/>
          <p:cNvGrpSpPr/>
          <p:nvPr/>
        </p:nvGrpSpPr>
        <p:grpSpPr>
          <a:xfrm>
            <a:off x="172292" y="-631999"/>
            <a:ext cx="2479237" cy="2479237"/>
            <a:chOff x="1190625" y="238125"/>
            <a:chExt cx="5205200" cy="5205200"/>
          </a:xfrm>
        </p:grpSpPr>
        <p:sp>
          <p:nvSpPr>
            <p:cNvPr id="7133" name="Google Shape;7133;p18"/>
            <p:cNvSpPr/>
            <p:nvPr/>
          </p:nvSpPr>
          <p:spPr>
            <a:xfrm>
              <a:off x="3537100" y="2352575"/>
              <a:ext cx="739875" cy="745725"/>
            </a:xfrm>
            <a:custGeom>
              <a:avLst/>
              <a:gdLst/>
              <a:ahLst/>
              <a:cxnLst/>
              <a:rect l="l" t="t" r="r" b="b"/>
              <a:pathLst>
                <a:path w="29595" h="29829" extrusionOk="0">
                  <a:moveTo>
                    <a:pt x="19963" y="23699"/>
                  </a:moveTo>
                  <a:cubicBezTo>
                    <a:pt x="20956" y="20839"/>
                    <a:pt x="23057" y="19438"/>
                    <a:pt x="25509" y="19847"/>
                  </a:cubicBezTo>
                  <a:cubicBezTo>
                    <a:pt x="27785" y="20197"/>
                    <a:pt x="29478" y="22123"/>
                    <a:pt x="29536" y="24400"/>
                  </a:cubicBezTo>
                  <a:cubicBezTo>
                    <a:pt x="29595" y="26793"/>
                    <a:pt x="28077" y="28777"/>
                    <a:pt x="25684" y="29303"/>
                  </a:cubicBezTo>
                  <a:cubicBezTo>
                    <a:pt x="23232" y="29828"/>
                    <a:pt x="21189" y="28544"/>
                    <a:pt x="19963" y="25625"/>
                  </a:cubicBezTo>
                  <a:cubicBezTo>
                    <a:pt x="19146" y="28135"/>
                    <a:pt x="17512" y="29595"/>
                    <a:pt x="14768" y="29536"/>
                  </a:cubicBezTo>
                  <a:cubicBezTo>
                    <a:pt x="12609" y="29536"/>
                    <a:pt x="11266" y="28369"/>
                    <a:pt x="10040" y="25567"/>
                  </a:cubicBezTo>
                  <a:cubicBezTo>
                    <a:pt x="9690" y="26910"/>
                    <a:pt x="8990" y="27960"/>
                    <a:pt x="7881" y="28661"/>
                  </a:cubicBezTo>
                  <a:cubicBezTo>
                    <a:pt x="6830" y="29420"/>
                    <a:pt x="5604" y="29711"/>
                    <a:pt x="4320" y="29478"/>
                  </a:cubicBezTo>
                  <a:cubicBezTo>
                    <a:pt x="2044" y="29069"/>
                    <a:pt x="409" y="27201"/>
                    <a:pt x="234" y="25042"/>
                  </a:cubicBezTo>
                  <a:cubicBezTo>
                    <a:pt x="59" y="22532"/>
                    <a:pt x="1402" y="20664"/>
                    <a:pt x="4145" y="19672"/>
                  </a:cubicBezTo>
                  <a:cubicBezTo>
                    <a:pt x="1518" y="18796"/>
                    <a:pt x="1" y="17103"/>
                    <a:pt x="176" y="14243"/>
                  </a:cubicBezTo>
                  <a:cubicBezTo>
                    <a:pt x="351" y="12200"/>
                    <a:pt x="1577" y="10741"/>
                    <a:pt x="4203" y="9749"/>
                  </a:cubicBezTo>
                  <a:cubicBezTo>
                    <a:pt x="2744" y="9340"/>
                    <a:pt x="1635" y="8581"/>
                    <a:pt x="993" y="7355"/>
                  </a:cubicBezTo>
                  <a:cubicBezTo>
                    <a:pt x="293" y="6071"/>
                    <a:pt x="176" y="4787"/>
                    <a:pt x="643" y="3445"/>
                  </a:cubicBezTo>
                  <a:cubicBezTo>
                    <a:pt x="1343" y="1285"/>
                    <a:pt x="3386" y="1"/>
                    <a:pt x="5721" y="234"/>
                  </a:cubicBezTo>
                  <a:cubicBezTo>
                    <a:pt x="7822" y="409"/>
                    <a:pt x="9632" y="2161"/>
                    <a:pt x="9924" y="4320"/>
                  </a:cubicBezTo>
                  <a:cubicBezTo>
                    <a:pt x="10274" y="6713"/>
                    <a:pt x="8990" y="8640"/>
                    <a:pt x="6130" y="9807"/>
                  </a:cubicBezTo>
                  <a:cubicBezTo>
                    <a:pt x="8114" y="10332"/>
                    <a:pt x="9457" y="11558"/>
                    <a:pt x="10040" y="13660"/>
                  </a:cubicBezTo>
                  <a:cubicBezTo>
                    <a:pt x="10683" y="11617"/>
                    <a:pt x="11908" y="10332"/>
                    <a:pt x="13893" y="9749"/>
                  </a:cubicBezTo>
                  <a:cubicBezTo>
                    <a:pt x="11091" y="8581"/>
                    <a:pt x="9807" y="6538"/>
                    <a:pt x="10274" y="4087"/>
                  </a:cubicBezTo>
                  <a:cubicBezTo>
                    <a:pt x="10741" y="1752"/>
                    <a:pt x="12784" y="118"/>
                    <a:pt x="15177" y="176"/>
                  </a:cubicBezTo>
                  <a:cubicBezTo>
                    <a:pt x="17395" y="234"/>
                    <a:pt x="19380" y="1869"/>
                    <a:pt x="19788" y="4087"/>
                  </a:cubicBezTo>
                  <a:cubicBezTo>
                    <a:pt x="20197" y="6597"/>
                    <a:pt x="18913" y="8698"/>
                    <a:pt x="16111" y="9749"/>
                  </a:cubicBezTo>
                  <a:cubicBezTo>
                    <a:pt x="18096" y="10332"/>
                    <a:pt x="19380" y="11617"/>
                    <a:pt x="19963" y="13660"/>
                  </a:cubicBezTo>
                  <a:cubicBezTo>
                    <a:pt x="20430" y="12259"/>
                    <a:pt x="21131" y="11266"/>
                    <a:pt x="22240" y="10566"/>
                  </a:cubicBezTo>
                  <a:cubicBezTo>
                    <a:pt x="23349" y="9924"/>
                    <a:pt x="24575" y="9749"/>
                    <a:pt x="25859" y="10041"/>
                  </a:cubicBezTo>
                  <a:cubicBezTo>
                    <a:pt x="28135" y="10566"/>
                    <a:pt x="29595" y="12492"/>
                    <a:pt x="29536" y="14827"/>
                  </a:cubicBezTo>
                  <a:cubicBezTo>
                    <a:pt x="29536" y="17103"/>
                    <a:pt x="27902" y="19030"/>
                    <a:pt x="25684" y="19438"/>
                  </a:cubicBezTo>
                  <a:cubicBezTo>
                    <a:pt x="23232" y="19964"/>
                    <a:pt x="21248" y="18738"/>
                    <a:pt x="19963" y="15878"/>
                  </a:cubicBezTo>
                  <a:cubicBezTo>
                    <a:pt x="19380" y="17804"/>
                    <a:pt x="18154" y="19030"/>
                    <a:pt x="16111" y="19672"/>
                  </a:cubicBezTo>
                  <a:cubicBezTo>
                    <a:pt x="18154" y="20314"/>
                    <a:pt x="19380" y="21598"/>
                    <a:pt x="19963" y="23641"/>
                  </a:cubicBezTo>
                  <a:close/>
                  <a:moveTo>
                    <a:pt x="10040" y="23758"/>
                  </a:moveTo>
                  <a:cubicBezTo>
                    <a:pt x="10624" y="21598"/>
                    <a:pt x="11850" y="20314"/>
                    <a:pt x="13951" y="19672"/>
                  </a:cubicBezTo>
                  <a:cubicBezTo>
                    <a:pt x="11908" y="19088"/>
                    <a:pt x="10683" y="17804"/>
                    <a:pt x="10040" y="15819"/>
                  </a:cubicBezTo>
                  <a:cubicBezTo>
                    <a:pt x="9398" y="17921"/>
                    <a:pt x="8114" y="19088"/>
                    <a:pt x="6013" y="19672"/>
                  </a:cubicBezTo>
                  <a:cubicBezTo>
                    <a:pt x="8173" y="20255"/>
                    <a:pt x="9457" y="21540"/>
                    <a:pt x="10040" y="237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4" name="Google Shape;7134;p18"/>
            <p:cNvSpPr/>
            <p:nvPr/>
          </p:nvSpPr>
          <p:spPr>
            <a:xfrm>
              <a:off x="3793925" y="3092425"/>
              <a:ext cx="237900" cy="240800"/>
            </a:xfrm>
            <a:custGeom>
              <a:avLst/>
              <a:gdLst/>
              <a:ahLst/>
              <a:cxnLst/>
              <a:rect l="l" t="t" r="r" b="b"/>
              <a:pathLst>
                <a:path w="9516" h="9632" extrusionOk="0">
                  <a:moveTo>
                    <a:pt x="4729" y="9632"/>
                  </a:moveTo>
                  <a:cubicBezTo>
                    <a:pt x="2102" y="9632"/>
                    <a:pt x="1" y="7414"/>
                    <a:pt x="1" y="4845"/>
                  </a:cubicBezTo>
                  <a:cubicBezTo>
                    <a:pt x="1" y="2277"/>
                    <a:pt x="2219" y="1"/>
                    <a:pt x="4787" y="59"/>
                  </a:cubicBezTo>
                  <a:cubicBezTo>
                    <a:pt x="7356" y="117"/>
                    <a:pt x="9515" y="2335"/>
                    <a:pt x="9515" y="4904"/>
                  </a:cubicBezTo>
                  <a:cubicBezTo>
                    <a:pt x="9515" y="7472"/>
                    <a:pt x="7356" y="9632"/>
                    <a:pt x="4729" y="963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5" name="Google Shape;7135;p18"/>
            <p:cNvSpPr/>
            <p:nvPr/>
          </p:nvSpPr>
          <p:spPr>
            <a:xfrm>
              <a:off x="3300700" y="2600650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729" y="9574"/>
                  </a:moveTo>
                  <a:cubicBezTo>
                    <a:pt x="2102" y="9574"/>
                    <a:pt x="1" y="7414"/>
                    <a:pt x="1" y="4787"/>
                  </a:cubicBezTo>
                  <a:cubicBezTo>
                    <a:pt x="1" y="2161"/>
                    <a:pt x="2160" y="1"/>
                    <a:pt x="4729" y="59"/>
                  </a:cubicBezTo>
                  <a:cubicBezTo>
                    <a:pt x="7355" y="59"/>
                    <a:pt x="9573" y="2277"/>
                    <a:pt x="9515" y="4846"/>
                  </a:cubicBezTo>
                  <a:cubicBezTo>
                    <a:pt x="9515" y="7414"/>
                    <a:pt x="7297" y="9574"/>
                    <a:pt x="4729" y="957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6" name="Google Shape;7136;p18"/>
            <p:cNvSpPr/>
            <p:nvPr/>
          </p:nvSpPr>
          <p:spPr>
            <a:xfrm>
              <a:off x="3547325" y="3093900"/>
              <a:ext cx="237875" cy="239325"/>
            </a:xfrm>
            <a:custGeom>
              <a:avLst/>
              <a:gdLst/>
              <a:ahLst/>
              <a:cxnLst/>
              <a:rect l="l" t="t" r="r" b="b"/>
              <a:pathLst>
                <a:path w="9515" h="9573" extrusionOk="0">
                  <a:moveTo>
                    <a:pt x="9515" y="4786"/>
                  </a:moveTo>
                  <a:cubicBezTo>
                    <a:pt x="9515" y="7355"/>
                    <a:pt x="7355" y="9573"/>
                    <a:pt x="4728" y="9573"/>
                  </a:cubicBezTo>
                  <a:cubicBezTo>
                    <a:pt x="2160" y="9573"/>
                    <a:pt x="0" y="7355"/>
                    <a:pt x="0" y="4786"/>
                  </a:cubicBezTo>
                  <a:cubicBezTo>
                    <a:pt x="59" y="2218"/>
                    <a:pt x="2160" y="58"/>
                    <a:pt x="4728" y="58"/>
                  </a:cubicBezTo>
                  <a:cubicBezTo>
                    <a:pt x="7297" y="0"/>
                    <a:pt x="9515" y="2218"/>
                    <a:pt x="9515" y="47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7" name="Google Shape;7137;p18"/>
            <p:cNvSpPr/>
            <p:nvPr/>
          </p:nvSpPr>
          <p:spPr>
            <a:xfrm>
              <a:off x="3299250" y="2848725"/>
              <a:ext cx="239350" cy="237900"/>
            </a:xfrm>
            <a:custGeom>
              <a:avLst/>
              <a:gdLst/>
              <a:ahLst/>
              <a:cxnLst/>
              <a:rect l="l" t="t" r="r" b="b"/>
              <a:pathLst>
                <a:path w="9574" h="9516" extrusionOk="0">
                  <a:moveTo>
                    <a:pt x="9573" y="4729"/>
                  </a:moveTo>
                  <a:cubicBezTo>
                    <a:pt x="9573" y="7355"/>
                    <a:pt x="7355" y="9515"/>
                    <a:pt x="4787" y="9515"/>
                  </a:cubicBezTo>
                  <a:cubicBezTo>
                    <a:pt x="2160" y="9457"/>
                    <a:pt x="0" y="7297"/>
                    <a:pt x="59" y="4729"/>
                  </a:cubicBezTo>
                  <a:cubicBezTo>
                    <a:pt x="117" y="2102"/>
                    <a:pt x="2218" y="1"/>
                    <a:pt x="4787" y="1"/>
                  </a:cubicBezTo>
                  <a:cubicBezTo>
                    <a:pt x="7355" y="1"/>
                    <a:pt x="9573" y="2160"/>
                    <a:pt x="957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8" name="Google Shape;7138;p18"/>
            <p:cNvSpPr/>
            <p:nvPr/>
          </p:nvSpPr>
          <p:spPr>
            <a:xfrm>
              <a:off x="4036175" y="2358425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904" y="59"/>
                  </a:moveTo>
                  <a:cubicBezTo>
                    <a:pt x="7530" y="175"/>
                    <a:pt x="9573" y="2277"/>
                    <a:pt x="9456" y="4903"/>
                  </a:cubicBezTo>
                  <a:cubicBezTo>
                    <a:pt x="9398" y="7530"/>
                    <a:pt x="7238" y="9573"/>
                    <a:pt x="4670" y="9456"/>
                  </a:cubicBezTo>
                  <a:cubicBezTo>
                    <a:pt x="2043" y="9398"/>
                    <a:pt x="0" y="7238"/>
                    <a:pt x="59" y="4670"/>
                  </a:cubicBezTo>
                  <a:cubicBezTo>
                    <a:pt x="176" y="2043"/>
                    <a:pt x="2277" y="0"/>
                    <a:pt x="490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9" name="Google Shape;7139;p18"/>
            <p:cNvSpPr/>
            <p:nvPr/>
          </p:nvSpPr>
          <p:spPr>
            <a:xfrm>
              <a:off x="4039100" y="3098275"/>
              <a:ext cx="232050" cy="232050"/>
            </a:xfrm>
            <a:custGeom>
              <a:avLst/>
              <a:gdLst/>
              <a:ahLst/>
              <a:cxnLst/>
              <a:rect l="l" t="t" r="r" b="b"/>
              <a:pathLst>
                <a:path w="9282" h="9282" extrusionOk="0">
                  <a:moveTo>
                    <a:pt x="4670" y="0"/>
                  </a:moveTo>
                  <a:cubicBezTo>
                    <a:pt x="7238" y="0"/>
                    <a:pt x="9281" y="2043"/>
                    <a:pt x="9281" y="4670"/>
                  </a:cubicBezTo>
                  <a:cubicBezTo>
                    <a:pt x="9281" y="7238"/>
                    <a:pt x="7180" y="9281"/>
                    <a:pt x="4611" y="9281"/>
                  </a:cubicBezTo>
                  <a:cubicBezTo>
                    <a:pt x="2043" y="9223"/>
                    <a:pt x="0" y="7180"/>
                    <a:pt x="0" y="4611"/>
                  </a:cubicBezTo>
                  <a:cubicBezTo>
                    <a:pt x="0" y="2043"/>
                    <a:pt x="2102" y="0"/>
                    <a:pt x="467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0" name="Google Shape;7140;p18"/>
            <p:cNvSpPr/>
            <p:nvPr/>
          </p:nvSpPr>
          <p:spPr>
            <a:xfrm>
              <a:off x="3303625" y="2361350"/>
              <a:ext cx="232050" cy="232025"/>
            </a:xfrm>
            <a:custGeom>
              <a:avLst/>
              <a:gdLst/>
              <a:ahLst/>
              <a:cxnLst/>
              <a:rect l="l" t="t" r="r" b="b"/>
              <a:pathLst>
                <a:path w="9282" h="9281" extrusionOk="0">
                  <a:moveTo>
                    <a:pt x="0" y="4670"/>
                  </a:moveTo>
                  <a:cubicBezTo>
                    <a:pt x="0" y="2101"/>
                    <a:pt x="2043" y="0"/>
                    <a:pt x="4612" y="0"/>
                  </a:cubicBezTo>
                  <a:cubicBezTo>
                    <a:pt x="7238" y="0"/>
                    <a:pt x="9281" y="2101"/>
                    <a:pt x="9281" y="4670"/>
                  </a:cubicBezTo>
                  <a:cubicBezTo>
                    <a:pt x="9223" y="7238"/>
                    <a:pt x="7180" y="9281"/>
                    <a:pt x="4670" y="9281"/>
                  </a:cubicBezTo>
                  <a:cubicBezTo>
                    <a:pt x="2043" y="9281"/>
                    <a:pt x="0" y="7238"/>
                    <a:pt x="0" y="46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1" name="Google Shape;7141;p18"/>
            <p:cNvSpPr/>
            <p:nvPr/>
          </p:nvSpPr>
          <p:spPr>
            <a:xfrm>
              <a:off x="3303625" y="3098275"/>
              <a:ext cx="232050" cy="230575"/>
            </a:xfrm>
            <a:custGeom>
              <a:avLst/>
              <a:gdLst/>
              <a:ahLst/>
              <a:cxnLst/>
              <a:rect l="l" t="t" r="r" b="b"/>
              <a:pathLst>
                <a:path w="9282" h="9223" extrusionOk="0">
                  <a:moveTo>
                    <a:pt x="4670" y="9223"/>
                  </a:moveTo>
                  <a:cubicBezTo>
                    <a:pt x="2160" y="9223"/>
                    <a:pt x="59" y="7180"/>
                    <a:pt x="59" y="4670"/>
                  </a:cubicBezTo>
                  <a:cubicBezTo>
                    <a:pt x="0" y="2160"/>
                    <a:pt x="2102" y="0"/>
                    <a:pt x="4612" y="59"/>
                  </a:cubicBezTo>
                  <a:cubicBezTo>
                    <a:pt x="7122" y="59"/>
                    <a:pt x="9165" y="2101"/>
                    <a:pt x="9223" y="4553"/>
                  </a:cubicBezTo>
                  <a:cubicBezTo>
                    <a:pt x="9281" y="7063"/>
                    <a:pt x="7180" y="9223"/>
                    <a:pt x="4670" y="922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2" name="Google Shape;7142;p18"/>
            <p:cNvSpPr/>
            <p:nvPr/>
          </p:nvSpPr>
          <p:spPr>
            <a:xfrm>
              <a:off x="3798325" y="2116175"/>
              <a:ext cx="229125" cy="230600"/>
            </a:xfrm>
            <a:custGeom>
              <a:avLst/>
              <a:gdLst/>
              <a:ahLst/>
              <a:cxnLst/>
              <a:rect l="l" t="t" r="r" b="b"/>
              <a:pathLst>
                <a:path w="9165" h="9224" extrusionOk="0">
                  <a:moveTo>
                    <a:pt x="9164" y="4612"/>
                  </a:moveTo>
                  <a:cubicBezTo>
                    <a:pt x="9164" y="7122"/>
                    <a:pt x="7063" y="9223"/>
                    <a:pt x="4553" y="9165"/>
                  </a:cubicBezTo>
                  <a:cubicBezTo>
                    <a:pt x="2043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1"/>
                  </a:cubicBezTo>
                  <a:cubicBezTo>
                    <a:pt x="7121" y="59"/>
                    <a:pt x="9164" y="2102"/>
                    <a:pt x="9164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3" name="Google Shape;7143;p18"/>
            <p:cNvSpPr/>
            <p:nvPr/>
          </p:nvSpPr>
          <p:spPr>
            <a:xfrm>
              <a:off x="4287175" y="2605025"/>
              <a:ext cx="230575" cy="230600"/>
            </a:xfrm>
            <a:custGeom>
              <a:avLst/>
              <a:gdLst/>
              <a:ahLst/>
              <a:cxnLst/>
              <a:rect l="l" t="t" r="r" b="b"/>
              <a:pathLst>
                <a:path w="9223" h="9224" extrusionOk="0">
                  <a:moveTo>
                    <a:pt x="9223" y="4612"/>
                  </a:moveTo>
                  <a:cubicBezTo>
                    <a:pt x="9223" y="7122"/>
                    <a:pt x="7063" y="9223"/>
                    <a:pt x="4553" y="9223"/>
                  </a:cubicBezTo>
                  <a:cubicBezTo>
                    <a:pt x="2101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59"/>
                  </a:cubicBezTo>
                  <a:cubicBezTo>
                    <a:pt x="7121" y="59"/>
                    <a:pt x="9164" y="2102"/>
                    <a:pt x="9223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4" name="Google Shape;7144;p18"/>
            <p:cNvSpPr/>
            <p:nvPr/>
          </p:nvSpPr>
          <p:spPr>
            <a:xfrm>
              <a:off x="4287175" y="2853100"/>
              <a:ext cx="229125" cy="229150"/>
            </a:xfrm>
            <a:custGeom>
              <a:avLst/>
              <a:gdLst/>
              <a:ahLst/>
              <a:cxnLst/>
              <a:rect l="l" t="t" r="r" b="b"/>
              <a:pathLst>
                <a:path w="9165" h="9166" extrusionOk="0">
                  <a:moveTo>
                    <a:pt x="4611" y="9165"/>
                  </a:moveTo>
                  <a:cubicBezTo>
                    <a:pt x="2101" y="9107"/>
                    <a:pt x="0" y="7064"/>
                    <a:pt x="59" y="4554"/>
                  </a:cubicBezTo>
                  <a:cubicBezTo>
                    <a:pt x="59" y="2044"/>
                    <a:pt x="2101" y="1"/>
                    <a:pt x="4611" y="1"/>
                  </a:cubicBezTo>
                  <a:cubicBezTo>
                    <a:pt x="7121" y="1"/>
                    <a:pt x="9164" y="2102"/>
                    <a:pt x="9164" y="4554"/>
                  </a:cubicBezTo>
                  <a:cubicBezTo>
                    <a:pt x="9164" y="7064"/>
                    <a:pt x="7063" y="9165"/>
                    <a:pt x="4611" y="91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5" name="Google Shape;7145;p18"/>
            <p:cNvSpPr/>
            <p:nvPr/>
          </p:nvSpPr>
          <p:spPr>
            <a:xfrm>
              <a:off x="3551700" y="2116175"/>
              <a:ext cx="229125" cy="229125"/>
            </a:xfrm>
            <a:custGeom>
              <a:avLst/>
              <a:gdLst/>
              <a:ahLst/>
              <a:cxnLst/>
              <a:rect l="l" t="t" r="r" b="b"/>
              <a:pathLst>
                <a:path w="9165" h="9165" extrusionOk="0">
                  <a:moveTo>
                    <a:pt x="9165" y="4612"/>
                  </a:moveTo>
                  <a:cubicBezTo>
                    <a:pt x="9106" y="7122"/>
                    <a:pt x="7063" y="9165"/>
                    <a:pt x="4553" y="9165"/>
                  </a:cubicBezTo>
                  <a:cubicBezTo>
                    <a:pt x="2043" y="9165"/>
                    <a:pt x="0" y="7064"/>
                    <a:pt x="0" y="4554"/>
                  </a:cubicBezTo>
                  <a:cubicBezTo>
                    <a:pt x="0" y="2044"/>
                    <a:pt x="2102" y="1"/>
                    <a:pt x="4612" y="59"/>
                  </a:cubicBezTo>
                  <a:cubicBezTo>
                    <a:pt x="7122" y="59"/>
                    <a:pt x="9165" y="2102"/>
                    <a:pt x="9165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6" name="Google Shape;7146;p18"/>
            <p:cNvSpPr/>
            <p:nvPr/>
          </p:nvSpPr>
          <p:spPr>
            <a:xfrm>
              <a:off x="3799775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7005" y="8990"/>
                    <a:pt x="4495" y="8990"/>
                  </a:cubicBezTo>
                  <a:cubicBezTo>
                    <a:pt x="1985" y="8990"/>
                    <a:pt x="0" y="7005"/>
                    <a:pt x="0" y="4495"/>
                  </a:cubicBezTo>
                  <a:cubicBezTo>
                    <a:pt x="0" y="1985"/>
                    <a:pt x="1985" y="1"/>
                    <a:pt x="4495" y="1"/>
                  </a:cubicBezTo>
                  <a:cubicBezTo>
                    <a:pt x="7005" y="1"/>
                    <a:pt x="8989" y="1985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7" name="Google Shape;7147;p18"/>
            <p:cNvSpPr/>
            <p:nvPr/>
          </p:nvSpPr>
          <p:spPr>
            <a:xfrm>
              <a:off x="4290075" y="236572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95"/>
                  </a:moveTo>
                  <a:cubicBezTo>
                    <a:pt x="8990" y="7005"/>
                    <a:pt x="7005" y="8989"/>
                    <a:pt x="4495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1985" y="0"/>
                    <a:pt x="4437" y="0"/>
                  </a:cubicBezTo>
                  <a:cubicBezTo>
                    <a:pt x="6947" y="0"/>
                    <a:pt x="8990" y="1985"/>
                    <a:pt x="8990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8" name="Google Shape;7148;p18"/>
            <p:cNvSpPr/>
            <p:nvPr/>
          </p:nvSpPr>
          <p:spPr>
            <a:xfrm>
              <a:off x="3553150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37"/>
                  </a:moveTo>
                  <a:cubicBezTo>
                    <a:pt x="8990" y="6947"/>
                    <a:pt x="7005" y="8990"/>
                    <a:pt x="4495" y="8990"/>
                  </a:cubicBezTo>
                  <a:cubicBezTo>
                    <a:pt x="1985" y="8990"/>
                    <a:pt x="1" y="6947"/>
                    <a:pt x="1" y="4437"/>
                  </a:cubicBezTo>
                  <a:cubicBezTo>
                    <a:pt x="1" y="1985"/>
                    <a:pt x="1985" y="1"/>
                    <a:pt x="4437" y="1"/>
                  </a:cubicBezTo>
                  <a:cubicBezTo>
                    <a:pt x="6947" y="1"/>
                    <a:pt x="8990" y="1985"/>
                    <a:pt x="8990" y="443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9" name="Google Shape;7149;p18"/>
            <p:cNvSpPr/>
            <p:nvPr/>
          </p:nvSpPr>
          <p:spPr>
            <a:xfrm>
              <a:off x="3064300" y="260795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4"/>
                  </a:moveTo>
                  <a:cubicBezTo>
                    <a:pt x="8990" y="7063"/>
                    <a:pt x="6947" y="8990"/>
                    <a:pt x="4437" y="8990"/>
                  </a:cubicBezTo>
                  <a:cubicBezTo>
                    <a:pt x="1927" y="8990"/>
                    <a:pt x="1" y="6947"/>
                    <a:pt x="1" y="4437"/>
                  </a:cubicBezTo>
                  <a:cubicBezTo>
                    <a:pt x="1" y="1985"/>
                    <a:pt x="2044" y="1"/>
                    <a:pt x="4495" y="1"/>
                  </a:cubicBezTo>
                  <a:cubicBezTo>
                    <a:pt x="7005" y="1"/>
                    <a:pt x="8990" y="2044"/>
                    <a:pt x="8990" y="455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0" name="Google Shape;7150;p18"/>
            <p:cNvSpPr/>
            <p:nvPr/>
          </p:nvSpPr>
          <p:spPr>
            <a:xfrm>
              <a:off x="3064300" y="28545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3"/>
                  </a:moveTo>
                  <a:cubicBezTo>
                    <a:pt x="8990" y="7005"/>
                    <a:pt x="6947" y="8989"/>
                    <a:pt x="4437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2044" y="0"/>
                    <a:pt x="4554" y="0"/>
                  </a:cubicBezTo>
                  <a:cubicBezTo>
                    <a:pt x="7005" y="59"/>
                    <a:pt x="8990" y="2043"/>
                    <a:pt x="8990" y="45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1" name="Google Shape;7151;p18"/>
            <p:cNvSpPr/>
            <p:nvPr/>
          </p:nvSpPr>
          <p:spPr>
            <a:xfrm>
              <a:off x="4043475" y="211910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6946" y="8990"/>
                    <a:pt x="4436" y="8990"/>
                  </a:cubicBezTo>
                  <a:cubicBezTo>
                    <a:pt x="1985" y="8931"/>
                    <a:pt x="0" y="6947"/>
                    <a:pt x="0" y="4495"/>
                  </a:cubicBezTo>
                  <a:cubicBezTo>
                    <a:pt x="0" y="1985"/>
                    <a:pt x="2043" y="1"/>
                    <a:pt x="4553" y="1"/>
                  </a:cubicBezTo>
                  <a:cubicBezTo>
                    <a:pt x="7005" y="1"/>
                    <a:pt x="8989" y="2044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2" name="Google Shape;7152;p18"/>
            <p:cNvSpPr/>
            <p:nvPr/>
          </p:nvSpPr>
          <p:spPr>
            <a:xfrm>
              <a:off x="3308000" y="2119100"/>
              <a:ext cx="223300" cy="224750"/>
            </a:xfrm>
            <a:custGeom>
              <a:avLst/>
              <a:gdLst/>
              <a:ahLst/>
              <a:cxnLst/>
              <a:rect l="l" t="t" r="r" b="b"/>
              <a:pathLst>
                <a:path w="8932" h="8990" extrusionOk="0">
                  <a:moveTo>
                    <a:pt x="4495" y="59"/>
                  </a:moveTo>
                  <a:cubicBezTo>
                    <a:pt x="6888" y="59"/>
                    <a:pt x="8931" y="2102"/>
                    <a:pt x="8931" y="4495"/>
                  </a:cubicBezTo>
                  <a:cubicBezTo>
                    <a:pt x="8873" y="6947"/>
                    <a:pt x="6830" y="8990"/>
                    <a:pt x="4378" y="8931"/>
                  </a:cubicBezTo>
                  <a:cubicBezTo>
                    <a:pt x="1985" y="8873"/>
                    <a:pt x="1" y="6888"/>
                    <a:pt x="1" y="4495"/>
                  </a:cubicBezTo>
                  <a:cubicBezTo>
                    <a:pt x="1" y="2044"/>
                    <a:pt x="2044" y="1"/>
                    <a:pt x="449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3" name="Google Shape;7153;p18"/>
            <p:cNvSpPr/>
            <p:nvPr/>
          </p:nvSpPr>
          <p:spPr>
            <a:xfrm>
              <a:off x="4290075" y="3102650"/>
              <a:ext cx="223300" cy="223275"/>
            </a:xfrm>
            <a:custGeom>
              <a:avLst/>
              <a:gdLst/>
              <a:ahLst/>
              <a:cxnLst/>
              <a:rect l="l" t="t" r="r" b="b"/>
              <a:pathLst>
                <a:path w="8932" h="8931" extrusionOk="0">
                  <a:moveTo>
                    <a:pt x="8932" y="4436"/>
                  </a:moveTo>
                  <a:cubicBezTo>
                    <a:pt x="8932" y="6888"/>
                    <a:pt x="6947" y="8931"/>
                    <a:pt x="4495" y="8931"/>
                  </a:cubicBezTo>
                  <a:cubicBezTo>
                    <a:pt x="2044" y="8931"/>
                    <a:pt x="1" y="6888"/>
                    <a:pt x="1" y="4436"/>
                  </a:cubicBezTo>
                  <a:cubicBezTo>
                    <a:pt x="59" y="2043"/>
                    <a:pt x="2044" y="0"/>
                    <a:pt x="4437" y="0"/>
                  </a:cubicBezTo>
                  <a:cubicBezTo>
                    <a:pt x="6889" y="0"/>
                    <a:pt x="8932" y="1985"/>
                    <a:pt x="8932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4" name="Google Shape;7154;p18"/>
            <p:cNvSpPr/>
            <p:nvPr/>
          </p:nvSpPr>
          <p:spPr>
            <a:xfrm>
              <a:off x="4043475" y="3346350"/>
              <a:ext cx="223275" cy="221825"/>
            </a:xfrm>
            <a:custGeom>
              <a:avLst/>
              <a:gdLst/>
              <a:ahLst/>
              <a:cxnLst/>
              <a:rect l="l" t="t" r="r" b="b"/>
              <a:pathLst>
                <a:path w="8931" h="8873" extrusionOk="0">
                  <a:moveTo>
                    <a:pt x="8931" y="4378"/>
                  </a:moveTo>
                  <a:cubicBezTo>
                    <a:pt x="8931" y="6829"/>
                    <a:pt x="6888" y="8872"/>
                    <a:pt x="4495" y="8872"/>
                  </a:cubicBezTo>
                  <a:cubicBezTo>
                    <a:pt x="2043" y="8872"/>
                    <a:pt x="59" y="6888"/>
                    <a:pt x="59" y="4436"/>
                  </a:cubicBezTo>
                  <a:cubicBezTo>
                    <a:pt x="0" y="2043"/>
                    <a:pt x="2043" y="0"/>
                    <a:pt x="4495" y="0"/>
                  </a:cubicBezTo>
                  <a:cubicBezTo>
                    <a:pt x="6888" y="0"/>
                    <a:pt x="8873" y="1985"/>
                    <a:pt x="8931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5" name="Google Shape;7155;p18"/>
            <p:cNvSpPr/>
            <p:nvPr/>
          </p:nvSpPr>
          <p:spPr>
            <a:xfrm>
              <a:off x="3065775" y="2365725"/>
              <a:ext cx="221825" cy="223275"/>
            </a:xfrm>
            <a:custGeom>
              <a:avLst/>
              <a:gdLst/>
              <a:ahLst/>
              <a:cxnLst/>
              <a:rect l="l" t="t" r="r" b="b"/>
              <a:pathLst>
                <a:path w="8873" h="8931" extrusionOk="0">
                  <a:moveTo>
                    <a:pt x="4378" y="8931"/>
                  </a:moveTo>
                  <a:cubicBezTo>
                    <a:pt x="1985" y="8872"/>
                    <a:pt x="0" y="6888"/>
                    <a:pt x="0" y="4495"/>
                  </a:cubicBezTo>
                  <a:cubicBezTo>
                    <a:pt x="0" y="2043"/>
                    <a:pt x="2101" y="0"/>
                    <a:pt x="4495" y="59"/>
                  </a:cubicBezTo>
                  <a:cubicBezTo>
                    <a:pt x="6946" y="117"/>
                    <a:pt x="8872" y="2101"/>
                    <a:pt x="8872" y="4495"/>
                  </a:cubicBezTo>
                  <a:cubicBezTo>
                    <a:pt x="8814" y="6946"/>
                    <a:pt x="6829" y="8931"/>
                    <a:pt x="4378" y="88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6" name="Google Shape;7156;p18"/>
            <p:cNvSpPr/>
            <p:nvPr/>
          </p:nvSpPr>
          <p:spPr>
            <a:xfrm>
              <a:off x="3309450" y="3346350"/>
              <a:ext cx="220375" cy="220375"/>
            </a:xfrm>
            <a:custGeom>
              <a:avLst/>
              <a:gdLst/>
              <a:ahLst/>
              <a:cxnLst/>
              <a:rect l="l" t="t" r="r" b="b"/>
              <a:pathLst>
                <a:path w="8815" h="8815" extrusionOk="0">
                  <a:moveTo>
                    <a:pt x="8757" y="4436"/>
                  </a:moveTo>
                  <a:cubicBezTo>
                    <a:pt x="8757" y="6888"/>
                    <a:pt x="6772" y="8814"/>
                    <a:pt x="4320" y="8814"/>
                  </a:cubicBezTo>
                  <a:cubicBezTo>
                    <a:pt x="1927" y="8756"/>
                    <a:pt x="1" y="6829"/>
                    <a:pt x="1" y="4378"/>
                  </a:cubicBezTo>
                  <a:cubicBezTo>
                    <a:pt x="59" y="1926"/>
                    <a:pt x="1986" y="0"/>
                    <a:pt x="4437" y="58"/>
                  </a:cubicBezTo>
                  <a:cubicBezTo>
                    <a:pt x="6889" y="58"/>
                    <a:pt x="8815" y="2043"/>
                    <a:pt x="8757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7" name="Google Shape;7157;p18"/>
            <p:cNvSpPr/>
            <p:nvPr/>
          </p:nvSpPr>
          <p:spPr>
            <a:xfrm>
              <a:off x="3067225" y="3104100"/>
              <a:ext cx="218900" cy="218925"/>
            </a:xfrm>
            <a:custGeom>
              <a:avLst/>
              <a:gdLst/>
              <a:ahLst/>
              <a:cxnLst/>
              <a:rect l="l" t="t" r="r" b="b"/>
              <a:pathLst>
                <a:path w="8756" h="8757" extrusionOk="0">
                  <a:moveTo>
                    <a:pt x="8756" y="4378"/>
                  </a:moveTo>
                  <a:cubicBezTo>
                    <a:pt x="8756" y="6830"/>
                    <a:pt x="6830" y="8756"/>
                    <a:pt x="4378" y="8756"/>
                  </a:cubicBezTo>
                  <a:cubicBezTo>
                    <a:pt x="1927" y="8756"/>
                    <a:pt x="0" y="6830"/>
                    <a:pt x="0" y="4378"/>
                  </a:cubicBezTo>
                  <a:cubicBezTo>
                    <a:pt x="0" y="1927"/>
                    <a:pt x="1927" y="1"/>
                    <a:pt x="4378" y="1"/>
                  </a:cubicBezTo>
                  <a:cubicBezTo>
                    <a:pt x="6830" y="59"/>
                    <a:pt x="8698" y="1985"/>
                    <a:pt x="8698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8" name="Google Shape;7158;p18"/>
            <p:cNvSpPr/>
            <p:nvPr/>
          </p:nvSpPr>
          <p:spPr>
            <a:xfrm>
              <a:off x="4294475" y="2123475"/>
              <a:ext cx="215975" cy="216000"/>
            </a:xfrm>
            <a:custGeom>
              <a:avLst/>
              <a:gdLst/>
              <a:ahLst/>
              <a:cxnLst/>
              <a:rect l="l" t="t" r="r" b="b"/>
              <a:pathLst>
                <a:path w="8639" h="8640" extrusionOk="0">
                  <a:moveTo>
                    <a:pt x="4319" y="1"/>
                  </a:moveTo>
                  <a:cubicBezTo>
                    <a:pt x="6713" y="1"/>
                    <a:pt x="8639" y="1927"/>
                    <a:pt x="8639" y="4320"/>
                  </a:cubicBezTo>
                  <a:cubicBezTo>
                    <a:pt x="8639" y="6713"/>
                    <a:pt x="6654" y="8639"/>
                    <a:pt x="4261" y="8639"/>
                  </a:cubicBezTo>
                  <a:cubicBezTo>
                    <a:pt x="1868" y="8581"/>
                    <a:pt x="0" y="6655"/>
                    <a:pt x="0" y="4262"/>
                  </a:cubicBezTo>
                  <a:cubicBezTo>
                    <a:pt x="0" y="1869"/>
                    <a:pt x="1926" y="1"/>
                    <a:pt x="431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9" name="Google Shape;7159;p18"/>
            <p:cNvSpPr/>
            <p:nvPr/>
          </p:nvSpPr>
          <p:spPr>
            <a:xfrm>
              <a:off x="3805600" y="1876875"/>
              <a:ext cx="214550" cy="215975"/>
            </a:xfrm>
            <a:custGeom>
              <a:avLst/>
              <a:gdLst/>
              <a:ahLst/>
              <a:cxnLst/>
              <a:rect l="l" t="t" r="r" b="b"/>
              <a:pathLst>
                <a:path w="8582" h="8639" extrusionOk="0">
                  <a:moveTo>
                    <a:pt x="8581" y="4319"/>
                  </a:moveTo>
                  <a:cubicBezTo>
                    <a:pt x="8581" y="6654"/>
                    <a:pt x="6655" y="8581"/>
                    <a:pt x="4320" y="8639"/>
                  </a:cubicBezTo>
                  <a:cubicBezTo>
                    <a:pt x="1927" y="8639"/>
                    <a:pt x="1" y="6654"/>
                    <a:pt x="1" y="4319"/>
                  </a:cubicBezTo>
                  <a:cubicBezTo>
                    <a:pt x="1" y="1926"/>
                    <a:pt x="1927" y="0"/>
                    <a:pt x="4262" y="0"/>
                  </a:cubicBezTo>
                  <a:cubicBezTo>
                    <a:pt x="6655" y="0"/>
                    <a:pt x="8581" y="1926"/>
                    <a:pt x="8581" y="43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0" name="Google Shape;7160;p18"/>
            <p:cNvSpPr/>
            <p:nvPr/>
          </p:nvSpPr>
          <p:spPr>
            <a:xfrm>
              <a:off x="4541075" y="2612325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4320" y="1"/>
                  </a:moveTo>
                  <a:cubicBezTo>
                    <a:pt x="6713" y="1"/>
                    <a:pt x="8639" y="1985"/>
                    <a:pt x="8639" y="4320"/>
                  </a:cubicBezTo>
                  <a:cubicBezTo>
                    <a:pt x="8639" y="6713"/>
                    <a:pt x="6713" y="8640"/>
                    <a:pt x="4320" y="8640"/>
                  </a:cubicBezTo>
                  <a:cubicBezTo>
                    <a:pt x="1927" y="8640"/>
                    <a:pt x="1" y="6713"/>
                    <a:pt x="1" y="4320"/>
                  </a:cubicBezTo>
                  <a:cubicBezTo>
                    <a:pt x="1" y="1985"/>
                    <a:pt x="1927" y="1"/>
                    <a:pt x="432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1" name="Google Shape;7161;p18"/>
            <p:cNvSpPr/>
            <p:nvPr/>
          </p:nvSpPr>
          <p:spPr>
            <a:xfrm>
              <a:off x="4541075" y="2858950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8639" y="4320"/>
                  </a:moveTo>
                  <a:cubicBezTo>
                    <a:pt x="8639" y="6655"/>
                    <a:pt x="6655" y="8639"/>
                    <a:pt x="4320" y="8639"/>
                  </a:cubicBezTo>
                  <a:cubicBezTo>
                    <a:pt x="1927" y="8639"/>
                    <a:pt x="1" y="6713"/>
                    <a:pt x="1" y="4320"/>
                  </a:cubicBezTo>
                  <a:cubicBezTo>
                    <a:pt x="1" y="1985"/>
                    <a:pt x="1927" y="59"/>
                    <a:pt x="4262" y="59"/>
                  </a:cubicBezTo>
                  <a:cubicBezTo>
                    <a:pt x="6655" y="0"/>
                    <a:pt x="8581" y="1927"/>
                    <a:pt x="8639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2" name="Google Shape;7162;p18"/>
            <p:cNvSpPr/>
            <p:nvPr/>
          </p:nvSpPr>
          <p:spPr>
            <a:xfrm>
              <a:off x="3557525" y="1875400"/>
              <a:ext cx="217475" cy="217450"/>
            </a:xfrm>
            <a:custGeom>
              <a:avLst/>
              <a:gdLst/>
              <a:ahLst/>
              <a:cxnLst/>
              <a:rect l="l" t="t" r="r" b="b"/>
              <a:pathLst>
                <a:path w="8699" h="8698" extrusionOk="0">
                  <a:moveTo>
                    <a:pt x="4262" y="8640"/>
                  </a:moveTo>
                  <a:cubicBezTo>
                    <a:pt x="1927" y="8640"/>
                    <a:pt x="1" y="6597"/>
                    <a:pt x="59" y="4262"/>
                  </a:cubicBezTo>
                  <a:cubicBezTo>
                    <a:pt x="118" y="1927"/>
                    <a:pt x="2102" y="1"/>
                    <a:pt x="4379" y="59"/>
                  </a:cubicBezTo>
                  <a:cubicBezTo>
                    <a:pt x="6772" y="117"/>
                    <a:pt x="8698" y="2102"/>
                    <a:pt x="8640" y="4437"/>
                  </a:cubicBezTo>
                  <a:cubicBezTo>
                    <a:pt x="8581" y="6830"/>
                    <a:pt x="6597" y="8698"/>
                    <a:pt x="4262" y="864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3" name="Google Shape;7163;p18"/>
            <p:cNvSpPr/>
            <p:nvPr/>
          </p:nvSpPr>
          <p:spPr>
            <a:xfrm>
              <a:off x="3070150" y="2123475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6" y="8581"/>
                    <a:pt x="0" y="6597"/>
                    <a:pt x="0" y="4262"/>
                  </a:cubicBezTo>
                  <a:cubicBezTo>
                    <a:pt x="0" y="1927"/>
                    <a:pt x="1926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4" name="Google Shape;7164;p18"/>
            <p:cNvSpPr/>
            <p:nvPr/>
          </p:nvSpPr>
          <p:spPr>
            <a:xfrm>
              <a:off x="4295925" y="3349250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7" y="8581"/>
                    <a:pt x="0" y="6597"/>
                    <a:pt x="0" y="4320"/>
                  </a:cubicBezTo>
                  <a:cubicBezTo>
                    <a:pt x="0" y="1985"/>
                    <a:pt x="1927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5" name="Google Shape;7165;p18"/>
            <p:cNvSpPr/>
            <p:nvPr/>
          </p:nvSpPr>
          <p:spPr>
            <a:xfrm>
              <a:off x="4542525" y="2371550"/>
              <a:ext cx="213100" cy="213075"/>
            </a:xfrm>
            <a:custGeom>
              <a:avLst/>
              <a:gdLst/>
              <a:ahLst/>
              <a:cxnLst/>
              <a:rect l="l" t="t" r="r" b="b"/>
              <a:pathLst>
                <a:path w="8524" h="8523" extrusionOk="0">
                  <a:moveTo>
                    <a:pt x="8523" y="4203"/>
                  </a:moveTo>
                  <a:cubicBezTo>
                    <a:pt x="8523" y="6596"/>
                    <a:pt x="6597" y="8523"/>
                    <a:pt x="4262" y="8464"/>
                  </a:cubicBezTo>
                  <a:cubicBezTo>
                    <a:pt x="1927" y="8464"/>
                    <a:pt x="59" y="6596"/>
                    <a:pt x="1" y="4262"/>
                  </a:cubicBezTo>
                  <a:cubicBezTo>
                    <a:pt x="1" y="1927"/>
                    <a:pt x="1927" y="1"/>
                    <a:pt x="4262" y="1"/>
                  </a:cubicBezTo>
                  <a:cubicBezTo>
                    <a:pt x="6597" y="1"/>
                    <a:pt x="8465" y="1868"/>
                    <a:pt x="8523" y="42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6" name="Google Shape;7166;p18"/>
            <p:cNvSpPr/>
            <p:nvPr/>
          </p:nvSpPr>
          <p:spPr>
            <a:xfrm>
              <a:off x="4049300" y="1878325"/>
              <a:ext cx="213075" cy="211625"/>
            </a:xfrm>
            <a:custGeom>
              <a:avLst/>
              <a:gdLst/>
              <a:ahLst/>
              <a:cxnLst/>
              <a:rect l="l" t="t" r="r" b="b"/>
              <a:pathLst>
                <a:path w="8523" h="8465" extrusionOk="0">
                  <a:moveTo>
                    <a:pt x="4203" y="0"/>
                  </a:moveTo>
                  <a:cubicBezTo>
                    <a:pt x="6538" y="0"/>
                    <a:pt x="8464" y="1868"/>
                    <a:pt x="8464" y="4203"/>
                  </a:cubicBezTo>
                  <a:cubicBezTo>
                    <a:pt x="8523" y="6538"/>
                    <a:pt x="6655" y="8464"/>
                    <a:pt x="4262" y="8464"/>
                  </a:cubicBezTo>
                  <a:cubicBezTo>
                    <a:pt x="1927" y="8464"/>
                    <a:pt x="1" y="6596"/>
                    <a:pt x="59" y="4203"/>
                  </a:cubicBezTo>
                  <a:cubicBezTo>
                    <a:pt x="59" y="1868"/>
                    <a:pt x="1869" y="0"/>
                    <a:pt x="42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7" name="Google Shape;7167;p18"/>
            <p:cNvSpPr/>
            <p:nvPr/>
          </p:nvSpPr>
          <p:spPr>
            <a:xfrm>
              <a:off x="3560450" y="3598800"/>
              <a:ext cx="211625" cy="210150"/>
            </a:xfrm>
            <a:custGeom>
              <a:avLst/>
              <a:gdLst/>
              <a:ahLst/>
              <a:cxnLst/>
              <a:rect l="l" t="t" r="r" b="b"/>
              <a:pathLst>
                <a:path w="8465" h="8406" extrusionOk="0">
                  <a:moveTo>
                    <a:pt x="8406" y="4145"/>
                  </a:moveTo>
                  <a:cubicBezTo>
                    <a:pt x="8464" y="6538"/>
                    <a:pt x="6597" y="8406"/>
                    <a:pt x="4262" y="8406"/>
                  </a:cubicBezTo>
                  <a:cubicBezTo>
                    <a:pt x="1927" y="8406"/>
                    <a:pt x="59" y="6596"/>
                    <a:pt x="1" y="4203"/>
                  </a:cubicBezTo>
                  <a:cubicBezTo>
                    <a:pt x="1" y="1868"/>
                    <a:pt x="1869" y="0"/>
                    <a:pt x="4203" y="0"/>
                  </a:cubicBezTo>
                  <a:cubicBezTo>
                    <a:pt x="6538" y="0"/>
                    <a:pt x="8406" y="1810"/>
                    <a:pt x="8406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8" name="Google Shape;7168;p18"/>
            <p:cNvSpPr/>
            <p:nvPr/>
          </p:nvSpPr>
          <p:spPr>
            <a:xfrm>
              <a:off x="3807075" y="3597325"/>
              <a:ext cx="211600" cy="211625"/>
            </a:xfrm>
            <a:custGeom>
              <a:avLst/>
              <a:gdLst/>
              <a:ahLst/>
              <a:cxnLst/>
              <a:rect l="l" t="t" r="r" b="b"/>
              <a:pathLst>
                <a:path w="8464" h="8465" extrusionOk="0">
                  <a:moveTo>
                    <a:pt x="4203" y="8465"/>
                  </a:moveTo>
                  <a:cubicBezTo>
                    <a:pt x="1868" y="8465"/>
                    <a:pt x="0" y="6597"/>
                    <a:pt x="0" y="4204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96" y="1"/>
                    <a:pt x="8464" y="1927"/>
                    <a:pt x="8464" y="4320"/>
                  </a:cubicBezTo>
                  <a:cubicBezTo>
                    <a:pt x="8406" y="6655"/>
                    <a:pt x="6538" y="8465"/>
                    <a:pt x="4203" y="84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9" name="Google Shape;7169;p18"/>
            <p:cNvSpPr/>
            <p:nvPr/>
          </p:nvSpPr>
          <p:spPr>
            <a:xfrm>
              <a:off x="2824975" y="2615250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6"/>
                  </a:moveTo>
                  <a:cubicBezTo>
                    <a:pt x="1869" y="8406"/>
                    <a:pt x="1" y="6596"/>
                    <a:pt x="1" y="4203"/>
                  </a:cubicBezTo>
                  <a:cubicBezTo>
                    <a:pt x="1" y="1868"/>
                    <a:pt x="1869" y="1"/>
                    <a:pt x="4262" y="1"/>
                  </a:cubicBezTo>
                  <a:cubicBezTo>
                    <a:pt x="6597" y="1"/>
                    <a:pt x="8406" y="1927"/>
                    <a:pt x="8406" y="4262"/>
                  </a:cubicBezTo>
                  <a:cubicBezTo>
                    <a:pt x="8406" y="6596"/>
                    <a:pt x="6538" y="8406"/>
                    <a:pt x="4204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0" name="Google Shape;7170;p18"/>
            <p:cNvSpPr/>
            <p:nvPr/>
          </p:nvSpPr>
          <p:spPr>
            <a:xfrm>
              <a:off x="2824975" y="2861875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5"/>
                  </a:moveTo>
                  <a:cubicBezTo>
                    <a:pt x="1810" y="8405"/>
                    <a:pt x="1" y="6538"/>
                    <a:pt x="1" y="4203"/>
                  </a:cubicBezTo>
                  <a:cubicBezTo>
                    <a:pt x="1" y="1868"/>
                    <a:pt x="1869" y="0"/>
                    <a:pt x="4204" y="0"/>
                  </a:cubicBezTo>
                  <a:cubicBezTo>
                    <a:pt x="6538" y="0"/>
                    <a:pt x="8406" y="1868"/>
                    <a:pt x="8406" y="4203"/>
                  </a:cubicBezTo>
                  <a:cubicBezTo>
                    <a:pt x="8406" y="6596"/>
                    <a:pt x="6538" y="8405"/>
                    <a:pt x="4204" y="840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1" name="Google Shape;7171;p18"/>
            <p:cNvSpPr/>
            <p:nvPr/>
          </p:nvSpPr>
          <p:spPr>
            <a:xfrm>
              <a:off x="4544000" y="3108475"/>
              <a:ext cx="210150" cy="210175"/>
            </a:xfrm>
            <a:custGeom>
              <a:avLst/>
              <a:gdLst/>
              <a:ahLst/>
              <a:cxnLst/>
              <a:rect l="l" t="t" r="r" b="b"/>
              <a:pathLst>
                <a:path w="8406" h="8407" extrusionOk="0">
                  <a:moveTo>
                    <a:pt x="4203" y="8406"/>
                  </a:moveTo>
                  <a:cubicBezTo>
                    <a:pt x="1868" y="8406"/>
                    <a:pt x="0" y="6597"/>
                    <a:pt x="0" y="4203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38" y="1"/>
                    <a:pt x="8406" y="1869"/>
                    <a:pt x="8406" y="4203"/>
                  </a:cubicBezTo>
                  <a:cubicBezTo>
                    <a:pt x="8406" y="6538"/>
                    <a:pt x="6596" y="8406"/>
                    <a:pt x="4203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2" name="Google Shape;7172;p18"/>
            <p:cNvSpPr/>
            <p:nvPr/>
          </p:nvSpPr>
          <p:spPr>
            <a:xfrm>
              <a:off x="3313850" y="1879775"/>
              <a:ext cx="210150" cy="208700"/>
            </a:xfrm>
            <a:custGeom>
              <a:avLst/>
              <a:gdLst/>
              <a:ahLst/>
              <a:cxnLst/>
              <a:rect l="l" t="t" r="r" b="b"/>
              <a:pathLst>
                <a:path w="8406" h="8348" extrusionOk="0">
                  <a:moveTo>
                    <a:pt x="4203" y="8348"/>
                  </a:moveTo>
                  <a:cubicBezTo>
                    <a:pt x="1868" y="8348"/>
                    <a:pt x="0" y="6480"/>
                    <a:pt x="58" y="4145"/>
                  </a:cubicBezTo>
                  <a:cubicBezTo>
                    <a:pt x="58" y="1810"/>
                    <a:pt x="1926" y="1"/>
                    <a:pt x="4261" y="1"/>
                  </a:cubicBezTo>
                  <a:cubicBezTo>
                    <a:pt x="6596" y="1"/>
                    <a:pt x="8405" y="1869"/>
                    <a:pt x="8405" y="4203"/>
                  </a:cubicBezTo>
                  <a:cubicBezTo>
                    <a:pt x="8405" y="6538"/>
                    <a:pt x="6538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3" name="Google Shape;7173;p18"/>
            <p:cNvSpPr/>
            <p:nvPr/>
          </p:nvSpPr>
          <p:spPr>
            <a:xfrm>
              <a:off x="3071600" y="3352175"/>
              <a:ext cx="210150" cy="210150"/>
            </a:xfrm>
            <a:custGeom>
              <a:avLst/>
              <a:gdLst/>
              <a:ahLst/>
              <a:cxnLst/>
              <a:rect l="l" t="t" r="r" b="b"/>
              <a:pathLst>
                <a:path w="8406" h="8406" extrusionOk="0">
                  <a:moveTo>
                    <a:pt x="4262" y="8406"/>
                  </a:moveTo>
                  <a:cubicBezTo>
                    <a:pt x="1868" y="8406"/>
                    <a:pt x="1" y="6538"/>
                    <a:pt x="1" y="4203"/>
                  </a:cubicBezTo>
                  <a:cubicBezTo>
                    <a:pt x="1" y="1868"/>
                    <a:pt x="1868" y="1"/>
                    <a:pt x="4203" y="1"/>
                  </a:cubicBezTo>
                  <a:cubicBezTo>
                    <a:pt x="6538" y="1"/>
                    <a:pt x="8348" y="1810"/>
                    <a:pt x="8406" y="4145"/>
                  </a:cubicBezTo>
                  <a:cubicBezTo>
                    <a:pt x="8406" y="6480"/>
                    <a:pt x="6596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4" name="Google Shape;7174;p18"/>
            <p:cNvSpPr/>
            <p:nvPr/>
          </p:nvSpPr>
          <p:spPr>
            <a:xfrm>
              <a:off x="2826450" y="2373025"/>
              <a:ext cx="207225" cy="208675"/>
            </a:xfrm>
            <a:custGeom>
              <a:avLst/>
              <a:gdLst/>
              <a:ahLst/>
              <a:cxnLst/>
              <a:rect l="l" t="t" r="r" b="b"/>
              <a:pathLst>
                <a:path w="8289" h="8347" extrusionOk="0">
                  <a:moveTo>
                    <a:pt x="4145" y="8347"/>
                  </a:moveTo>
                  <a:cubicBezTo>
                    <a:pt x="1810" y="8347"/>
                    <a:pt x="0" y="6479"/>
                    <a:pt x="0" y="4203"/>
                  </a:cubicBezTo>
                  <a:cubicBezTo>
                    <a:pt x="0" y="1868"/>
                    <a:pt x="1868" y="0"/>
                    <a:pt x="4145" y="0"/>
                  </a:cubicBezTo>
                  <a:cubicBezTo>
                    <a:pt x="6421" y="0"/>
                    <a:pt x="8289" y="1868"/>
                    <a:pt x="8289" y="4203"/>
                  </a:cubicBezTo>
                  <a:cubicBezTo>
                    <a:pt x="8289" y="6479"/>
                    <a:pt x="6421" y="8347"/>
                    <a:pt x="4145" y="834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5" name="Google Shape;7175;p18"/>
            <p:cNvSpPr/>
            <p:nvPr/>
          </p:nvSpPr>
          <p:spPr>
            <a:xfrm>
              <a:off x="4050775" y="3598800"/>
              <a:ext cx="208700" cy="208700"/>
            </a:xfrm>
            <a:custGeom>
              <a:avLst/>
              <a:gdLst/>
              <a:ahLst/>
              <a:cxnLst/>
              <a:rect l="l" t="t" r="r" b="b"/>
              <a:pathLst>
                <a:path w="8348" h="8348" extrusionOk="0">
                  <a:moveTo>
                    <a:pt x="8347" y="4145"/>
                  </a:moveTo>
                  <a:cubicBezTo>
                    <a:pt x="8347" y="6479"/>
                    <a:pt x="6538" y="8347"/>
                    <a:pt x="4203" y="8347"/>
                  </a:cubicBezTo>
                  <a:cubicBezTo>
                    <a:pt x="1926" y="8347"/>
                    <a:pt x="59" y="6538"/>
                    <a:pt x="59" y="4203"/>
                  </a:cubicBezTo>
                  <a:cubicBezTo>
                    <a:pt x="0" y="1926"/>
                    <a:pt x="1868" y="59"/>
                    <a:pt x="4144" y="59"/>
                  </a:cubicBezTo>
                  <a:cubicBezTo>
                    <a:pt x="6479" y="0"/>
                    <a:pt x="8347" y="1868"/>
                    <a:pt x="8347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6" name="Google Shape;7176;p18"/>
            <p:cNvSpPr/>
            <p:nvPr/>
          </p:nvSpPr>
          <p:spPr>
            <a:xfrm>
              <a:off x="3315300" y="3598800"/>
              <a:ext cx="207250" cy="208700"/>
            </a:xfrm>
            <a:custGeom>
              <a:avLst/>
              <a:gdLst/>
              <a:ahLst/>
              <a:cxnLst/>
              <a:rect l="l" t="t" r="r" b="b"/>
              <a:pathLst>
                <a:path w="8290" h="8348" extrusionOk="0">
                  <a:moveTo>
                    <a:pt x="4145" y="59"/>
                  </a:moveTo>
                  <a:cubicBezTo>
                    <a:pt x="6421" y="0"/>
                    <a:pt x="8289" y="1926"/>
                    <a:pt x="8289" y="4203"/>
                  </a:cubicBezTo>
                  <a:cubicBezTo>
                    <a:pt x="8289" y="6421"/>
                    <a:pt x="6421" y="8289"/>
                    <a:pt x="4203" y="8347"/>
                  </a:cubicBezTo>
                  <a:cubicBezTo>
                    <a:pt x="1927" y="8347"/>
                    <a:pt x="0" y="6479"/>
                    <a:pt x="0" y="4203"/>
                  </a:cubicBezTo>
                  <a:cubicBezTo>
                    <a:pt x="0" y="1926"/>
                    <a:pt x="1868" y="59"/>
                    <a:pt x="414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7" name="Google Shape;7177;p18"/>
            <p:cNvSpPr/>
            <p:nvPr/>
          </p:nvSpPr>
          <p:spPr>
            <a:xfrm>
              <a:off x="2826450" y="3109950"/>
              <a:ext cx="207225" cy="208700"/>
            </a:xfrm>
            <a:custGeom>
              <a:avLst/>
              <a:gdLst/>
              <a:ahLst/>
              <a:cxnLst/>
              <a:rect l="l" t="t" r="r" b="b"/>
              <a:pathLst>
                <a:path w="8289" h="8348" extrusionOk="0">
                  <a:moveTo>
                    <a:pt x="8289" y="4144"/>
                  </a:moveTo>
                  <a:cubicBezTo>
                    <a:pt x="8289" y="6362"/>
                    <a:pt x="6421" y="8289"/>
                    <a:pt x="4203" y="8289"/>
                  </a:cubicBezTo>
                  <a:cubicBezTo>
                    <a:pt x="1927" y="8347"/>
                    <a:pt x="0" y="6421"/>
                    <a:pt x="0" y="4144"/>
                  </a:cubicBezTo>
                  <a:cubicBezTo>
                    <a:pt x="0" y="1926"/>
                    <a:pt x="1868" y="58"/>
                    <a:pt x="4145" y="0"/>
                  </a:cubicBezTo>
                  <a:cubicBezTo>
                    <a:pt x="6363" y="0"/>
                    <a:pt x="8289" y="1868"/>
                    <a:pt x="8289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8" name="Google Shape;7178;p18"/>
            <p:cNvSpPr/>
            <p:nvPr/>
          </p:nvSpPr>
          <p:spPr>
            <a:xfrm>
              <a:off x="4298850" y="1881250"/>
              <a:ext cx="205775" cy="205775"/>
            </a:xfrm>
            <a:custGeom>
              <a:avLst/>
              <a:gdLst/>
              <a:ahLst/>
              <a:cxnLst/>
              <a:rect l="l" t="t" r="r" b="b"/>
              <a:pathLst>
                <a:path w="8231" h="8231" extrusionOk="0">
                  <a:moveTo>
                    <a:pt x="8230" y="4086"/>
                  </a:moveTo>
                  <a:cubicBezTo>
                    <a:pt x="8230" y="6363"/>
                    <a:pt x="6362" y="8230"/>
                    <a:pt x="4144" y="8230"/>
                  </a:cubicBezTo>
                  <a:cubicBezTo>
                    <a:pt x="1868" y="8230"/>
                    <a:pt x="58" y="6421"/>
                    <a:pt x="58" y="4144"/>
                  </a:cubicBezTo>
                  <a:cubicBezTo>
                    <a:pt x="0" y="1868"/>
                    <a:pt x="1868" y="0"/>
                    <a:pt x="4144" y="0"/>
                  </a:cubicBezTo>
                  <a:cubicBezTo>
                    <a:pt x="6421" y="59"/>
                    <a:pt x="8230" y="1868"/>
                    <a:pt x="8230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9" name="Google Shape;7179;p18"/>
            <p:cNvSpPr/>
            <p:nvPr/>
          </p:nvSpPr>
          <p:spPr>
            <a:xfrm>
              <a:off x="4545450" y="2127850"/>
              <a:ext cx="207250" cy="205775"/>
            </a:xfrm>
            <a:custGeom>
              <a:avLst/>
              <a:gdLst/>
              <a:ahLst/>
              <a:cxnLst/>
              <a:rect l="l" t="t" r="r" b="b"/>
              <a:pathLst>
                <a:path w="8290" h="8231" extrusionOk="0">
                  <a:moveTo>
                    <a:pt x="8231" y="4087"/>
                  </a:moveTo>
                  <a:cubicBezTo>
                    <a:pt x="8289" y="6363"/>
                    <a:pt x="6421" y="8231"/>
                    <a:pt x="4145" y="8231"/>
                  </a:cubicBezTo>
                  <a:cubicBezTo>
                    <a:pt x="1869" y="8231"/>
                    <a:pt x="59" y="6422"/>
                    <a:pt x="59" y="4145"/>
                  </a:cubicBezTo>
                  <a:cubicBezTo>
                    <a:pt x="1" y="1927"/>
                    <a:pt x="1869" y="1"/>
                    <a:pt x="4145" y="59"/>
                  </a:cubicBezTo>
                  <a:cubicBezTo>
                    <a:pt x="6363" y="59"/>
                    <a:pt x="8231" y="1869"/>
                    <a:pt x="8231" y="408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0" name="Google Shape;7180;p18"/>
            <p:cNvSpPr/>
            <p:nvPr/>
          </p:nvSpPr>
          <p:spPr>
            <a:xfrm>
              <a:off x="4548375" y="3355100"/>
              <a:ext cx="202850" cy="202850"/>
            </a:xfrm>
            <a:custGeom>
              <a:avLst/>
              <a:gdLst/>
              <a:ahLst/>
              <a:cxnLst/>
              <a:rect l="l" t="t" r="r" b="b"/>
              <a:pathLst>
                <a:path w="8114" h="8114" extrusionOk="0">
                  <a:moveTo>
                    <a:pt x="8056" y="4028"/>
                  </a:moveTo>
                  <a:cubicBezTo>
                    <a:pt x="8114" y="6304"/>
                    <a:pt x="6304" y="8114"/>
                    <a:pt x="4086" y="8114"/>
                  </a:cubicBezTo>
                  <a:cubicBezTo>
                    <a:pt x="1810" y="8114"/>
                    <a:pt x="0" y="6363"/>
                    <a:pt x="0" y="4086"/>
                  </a:cubicBezTo>
                  <a:cubicBezTo>
                    <a:pt x="0" y="1868"/>
                    <a:pt x="1693" y="59"/>
                    <a:pt x="3911" y="59"/>
                  </a:cubicBezTo>
                  <a:cubicBezTo>
                    <a:pt x="6188" y="0"/>
                    <a:pt x="8056" y="1751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1" name="Google Shape;7181;p18"/>
            <p:cNvSpPr/>
            <p:nvPr/>
          </p:nvSpPr>
          <p:spPr>
            <a:xfrm>
              <a:off x="3075975" y="1882700"/>
              <a:ext cx="201400" cy="202875"/>
            </a:xfrm>
            <a:custGeom>
              <a:avLst/>
              <a:gdLst/>
              <a:ahLst/>
              <a:cxnLst/>
              <a:rect l="l" t="t" r="r" b="b"/>
              <a:pathLst>
                <a:path w="8056" h="8115" extrusionOk="0">
                  <a:moveTo>
                    <a:pt x="8056" y="4086"/>
                  </a:moveTo>
                  <a:cubicBezTo>
                    <a:pt x="8056" y="6363"/>
                    <a:pt x="6246" y="8114"/>
                    <a:pt x="3970" y="8114"/>
                  </a:cubicBezTo>
                  <a:cubicBezTo>
                    <a:pt x="1752" y="8056"/>
                    <a:pt x="1" y="6305"/>
                    <a:pt x="1" y="4028"/>
                  </a:cubicBezTo>
                  <a:cubicBezTo>
                    <a:pt x="1" y="1752"/>
                    <a:pt x="1810" y="1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2" name="Google Shape;7182;p18"/>
            <p:cNvSpPr/>
            <p:nvPr/>
          </p:nvSpPr>
          <p:spPr>
            <a:xfrm>
              <a:off x="2829375" y="21307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5" y="3970"/>
                  </a:moveTo>
                  <a:cubicBezTo>
                    <a:pt x="8055" y="6188"/>
                    <a:pt x="6304" y="7997"/>
                    <a:pt x="4086" y="8056"/>
                  </a:cubicBezTo>
                  <a:cubicBezTo>
                    <a:pt x="1810" y="8056"/>
                    <a:pt x="0" y="6246"/>
                    <a:pt x="0" y="4028"/>
                  </a:cubicBezTo>
                  <a:cubicBezTo>
                    <a:pt x="0" y="1810"/>
                    <a:pt x="1751" y="1"/>
                    <a:pt x="3969" y="1"/>
                  </a:cubicBezTo>
                  <a:cubicBezTo>
                    <a:pt x="6187" y="1"/>
                    <a:pt x="7997" y="1752"/>
                    <a:pt x="805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3" name="Google Shape;7183;p18"/>
            <p:cNvSpPr/>
            <p:nvPr/>
          </p:nvSpPr>
          <p:spPr>
            <a:xfrm>
              <a:off x="4301750" y="36031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6" y="3970"/>
                  </a:moveTo>
                  <a:cubicBezTo>
                    <a:pt x="8056" y="6246"/>
                    <a:pt x="6305" y="7997"/>
                    <a:pt x="4087" y="8055"/>
                  </a:cubicBezTo>
                  <a:cubicBezTo>
                    <a:pt x="1810" y="8055"/>
                    <a:pt x="1" y="6246"/>
                    <a:pt x="1" y="4028"/>
                  </a:cubicBezTo>
                  <a:cubicBezTo>
                    <a:pt x="1" y="1810"/>
                    <a:pt x="1810" y="0"/>
                    <a:pt x="4028" y="0"/>
                  </a:cubicBezTo>
                  <a:cubicBezTo>
                    <a:pt x="6246" y="0"/>
                    <a:pt x="8056" y="1751"/>
                    <a:pt x="8056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4" name="Google Shape;7184;p18"/>
            <p:cNvSpPr/>
            <p:nvPr/>
          </p:nvSpPr>
          <p:spPr>
            <a:xfrm>
              <a:off x="4790600" y="2619625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4029" y="1"/>
                  </a:moveTo>
                  <a:cubicBezTo>
                    <a:pt x="6247" y="1"/>
                    <a:pt x="8056" y="1810"/>
                    <a:pt x="8056" y="4028"/>
                  </a:cubicBezTo>
                  <a:cubicBezTo>
                    <a:pt x="8056" y="6246"/>
                    <a:pt x="6305" y="8056"/>
                    <a:pt x="4087" y="8056"/>
                  </a:cubicBezTo>
                  <a:cubicBezTo>
                    <a:pt x="1810" y="8056"/>
                    <a:pt x="59" y="6305"/>
                    <a:pt x="1" y="4028"/>
                  </a:cubicBezTo>
                  <a:cubicBezTo>
                    <a:pt x="1" y="1810"/>
                    <a:pt x="1810" y="59"/>
                    <a:pt x="402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5" name="Google Shape;7185;p18"/>
            <p:cNvSpPr/>
            <p:nvPr/>
          </p:nvSpPr>
          <p:spPr>
            <a:xfrm>
              <a:off x="3564825" y="1641925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8056" y="4028"/>
                  </a:moveTo>
                  <a:cubicBezTo>
                    <a:pt x="8056" y="6246"/>
                    <a:pt x="6246" y="7997"/>
                    <a:pt x="4028" y="7997"/>
                  </a:cubicBezTo>
                  <a:cubicBezTo>
                    <a:pt x="1810" y="7997"/>
                    <a:pt x="1" y="6129"/>
                    <a:pt x="59" y="3911"/>
                  </a:cubicBezTo>
                  <a:cubicBezTo>
                    <a:pt x="59" y="1752"/>
                    <a:pt x="1869" y="0"/>
                    <a:pt x="4028" y="0"/>
                  </a:cubicBezTo>
                  <a:cubicBezTo>
                    <a:pt x="6246" y="0"/>
                    <a:pt x="8056" y="1752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6" name="Google Shape;7186;p18"/>
            <p:cNvSpPr/>
            <p:nvPr/>
          </p:nvSpPr>
          <p:spPr>
            <a:xfrm>
              <a:off x="3811450" y="16404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4086" y="58"/>
                  </a:moveTo>
                  <a:cubicBezTo>
                    <a:pt x="6304" y="58"/>
                    <a:pt x="8056" y="1868"/>
                    <a:pt x="8056" y="4086"/>
                  </a:cubicBezTo>
                  <a:cubicBezTo>
                    <a:pt x="8056" y="6304"/>
                    <a:pt x="6246" y="8055"/>
                    <a:pt x="4028" y="8055"/>
                  </a:cubicBezTo>
                  <a:cubicBezTo>
                    <a:pt x="1810" y="8055"/>
                    <a:pt x="0" y="6246"/>
                    <a:pt x="59" y="4028"/>
                  </a:cubicBezTo>
                  <a:cubicBezTo>
                    <a:pt x="59" y="1810"/>
                    <a:pt x="1868" y="0"/>
                    <a:pt x="4086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7" name="Google Shape;7187;p18"/>
            <p:cNvSpPr/>
            <p:nvPr/>
          </p:nvSpPr>
          <p:spPr>
            <a:xfrm>
              <a:off x="4790600" y="2866250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8056" y="4086"/>
                  </a:moveTo>
                  <a:cubicBezTo>
                    <a:pt x="8056" y="6304"/>
                    <a:pt x="6247" y="8055"/>
                    <a:pt x="4029" y="8055"/>
                  </a:cubicBezTo>
                  <a:cubicBezTo>
                    <a:pt x="1810" y="8055"/>
                    <a:pt x="1" y="6246"/>
                    <a:pt x="59" y="4028"/>
                  </a:cubicBezTo>
                  <a:cubicBezTo>
                    <a:pt x="59" y="1810"/>
                    <a:pt x="1869" y="0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8" name="Google Shape;7188;p18"/>
            <p:cNvSpPr/>
            <p:nvPr/>
          </p:nvSpPr>
          <p:spPr>
            <a:xfrm>
              <a:off x="2829375" y="3356550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7997" y="4028"/>
                  </a:moveTo>
                  <a:cubicBezTo>
                    <a:pt x="7997" y="6246"/>
                    <a:pt x="6187" y="7997"/>
                    <a:pt x="4028" y="7997"/>
                  </a:cubicBezTo>
                  <a:cubicBezTo>
                    <a:pt x="1810" y="7997"/>
                    <a:pt x="0" y="6130"/>
                    <a:pt x="58" y="3912"/>
                  </a:cubicBezTo>
                  <a:cubicBezTo>
                    <a:pt x="58" y="1752"/>
                    <a:pt x="1926" y="1"/>
                    <a:pt x="4086" y="1"/>
                  </a:cubicBezTo>
                  <a:cubicBezTo>
                    <a:pt x="6246" y="59"/>
                    <a:pt x="8055" y="1869"/>
                    <a:pt x="7997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9" name="Google Shape;7189;p18"/>
            <p:cNvSpPr/>
            <p:nvPr/>
          </p:nvSpPr>
          <p:spPr>
            <a:xfrm>
              <a:off x="3075975" y="3603175"/>
              <a:ext cx="199950" cy="201400"/>
            </a:xfrm>
            <a:custGeom>
              <a:avLst/>
              <a:gdLst/>
              <a:ahLst/>
              <a:cxnLst/>
              <a:rect l="l" t="t" r="r" b="b"/>
              <a:pathLst>
                <a:path w="7998" h="8056" extrusionOk="0">
                  <a:moveTo>
                    <a:pt x="4087" y="0"/>
                  </a:moveTo>
                  <a:cubicBezTo>
                    <a:pt x="6246" y="59"/>
                    <a:pt x="7997" y="1868"/>
                    <a:pt x="7997" y="4028"/>
                  </a:cubicBezTo>
                  <a:cubicBezTo>
                    <a:pt x="7997" y="6246"/>
                    <a:pt x="6130" y="8055"/>
                    <a:pt x="3970" y="7997"/>
                  </a:cubicBezTo>
                  <a:cubicBezTo>
                    <a:pt x="1752" y="7939"/>
                    <a:pt x="1" y="6129"/>
                    <a:pt x="59" y="3970"/>
                  </a:cubicBezTo>
                  <a:cubicBezTo>
                    <a:pt x="59" y="1810"/>
                    <a:pt x="1869" y="0"/>
                    <a:pt x="40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0" name="Google Shape;7190;p18"/>
            <p:cNvSpPr/>
            <p:nvPr/>
          </p:nvSpPr>
          <p:spPr>
            <a:xfrm>
              <a:off x="4056600" y="1641925"/>
              <a:ext cx="198475" cy="198475"/>
            </a:xfrm>
            <a:custGeom>
              <a:avLst/>
              <a:gdLst/>
              <a:ahLst/>
              <a:cxnLst/>
              <a:rect l="l" t="t" r="r" b="b"/>
              <a:pathLst>
                <a:path w="7939" h="7939" extrusionOk="0">
                  <a:moveTo>
                    <a:pt x="3970" y="7939"/>
                  </a:moveTo>
                  <a:cubicBezTo>
                    <a:pt x="1810" y="7939"/>
                    <a:pt x="1" y="6129"/>
                    <a:pt x="1" y="3970"/>
                  </a:cubicBezTo>
                  <a:cubicBezTo>
                    <a:pt x="1" y="1810"/>
                    <a:pt x="1810" y="0"/>
                    <a:pt x="3970" y="0"/>
                  </a:cubicBezTo>
                  <a:cubicBezTo>
                    <a:pt x="6130" y="0"/>
                    <a:pt x="7939" y="1810"/>
                    <a:pt x="7939" y="3970"/>
                  </a:cubicBezTo>
                  <a:cubicBezTo>
                    <a:pt x="7939" y="6188"/>
                    <a:pt x="6130" y="7939"/>
                    <a:pt x="3970" y="793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1" name="Google Shape;7191;p18"/>
            <p:cNvSpPr/>
            <p:nvPr/>
          </p:nvSpPr>
          <p:spPr>
            <a:xfrm>
              <a:off x="4792075" y="2377400"/>
              <a:ext cx="199950" cy="199925"/>
            </a:xfrm>
            <a:custGeom>
              <a:avLst/>
              <a:gdLst/>
              <a:ahLst/>
              <a:cxnLst/>
              <a:rect l="l" t="t" r="r" b="b"/>
              <a:pathLst>
                <a:path w="7998" h="7997" extrusionOk="0">
                  <a:moveTo>
                    <a:pt x="3970" y="58"/>
                  </a:moveTo>
                  <a:cubicBezTo>
                    <a:pt x="6129" y="0"/>
                    <a:pt x="7939" y="1810"/>
                    <a:pt x="7939" y="3969"/>
                  </a:cubicBezTo>
                  <a:cubicBezTo>
                    <a:pt x="7997" y="6129"/>
                    <a:pt x="6188" y="7939"/>
                    <a:pt x="4028" y="7997"/>
                  </a:cubicBezTo>
                  <a:cubicBezTo>
                    <a:pt x="1868" y="7997"/>
                    <a:pt x="59" y="6246"/>
                    <a:pt x="0" y="4028"/>
                  </a:cubicBezTo>
                  <a:cubicBezTo>
                    <a:pt x="0" y="1926"/>
                    <a:pt x="1810" y="58"/>
                    <a:pt x="3970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2" name="Google Shape;7192;p18"/>
            <p:cNvSpPr/>
            <p:nvPr/>
          </p:nvSpPr>
          <p:spPr>
            <a:xfrm>
              <a:off x="4793525" y="31157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70" y="1"/>
                  </a:moveTo>
                  <a:cubicBezTo>
                    <a:pt x="6130" y="1"/>
                    <a:pt x="7881" y="1752"/>
                    <a:pt x="7881" y="3911"/>
                  </a:cubicBezTo>
                  <a:cubicBezTo>
                    <a:pt x="7881" y="6129"/>
                    <a:pt x="6071" y="7881"/>
                    <a:pt x="3853" y="7881"/>
                  </a:cubicBezTo>
                  <a:cubicBezTo>
                    <a:pt x="1693" y="7822"/>
                    <a:pt x="1" y="6071"/>
                    <a:pt x="1" y="3911"/>
                  </a:cubicBezTo>
                  <a:cubicBezTo>
                    <a:pt x="1" y="1693"/>
                    <a:pt x="1752" y="1"/>
                    <a:pt x="39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3" name="Google Shape;7193;p18"/>
            <p:cNvSpPr/>
            <p:nvPr/>
          </p:nvSpPr>
          <p:spPr>
            <a:xfrm>
              <a:off x="2584200" y="2622550"/>
              <a:ext cx="197025" cy="195550"/>
            </a:xfrm>
            <a:custGeom>
              <a:avLst/>
              <a:gdLst/>
              <a:ahLst/>
              <a:cxnLst/>
              <a:rect l="l" t="t" r="r" b="b"/>
              <a:pathLst>
                <a:path w="7881" h="7822" extrusionOk="0">
                  <a:moveTo>
                    <a:pt x="3912" y="7822"/>
                  </a:moveTo>
                  <a:cubicBezTo>
                    <a:pt x="1752" y="7822"/>
                    <a:pt x="1" y="6071"/>
                    <a:pt x="59" y="3911"/>
                  </a:cubicBezTo>
                  <a:cubicBezTo>
                    <a:pt x="59" y="1693"/>
                    <a:pt x="1810" y="0"/>
                    <a:pt x="3970" y="0"/>
                  </a:cubicBezTo>
                  <a:cubicBezTo>
                    <a:pt x="6188" y="0"/>
                    <a:pt x="7881" y="1751"/>
                    <a:pt x="7881" y="3970"/>
                  </a:cubicBezTo>
                  <a:cubicBezTo>
                    <a:pt x="7881" y="6129"/>
                    <a:pt x="6130" y="7822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4" name="Google Shape;7194;p18"/>
            <p:cNvSpPr/>
            <p:nvPr/>
          </p:nvSpPr>
          <p:spPr>
            <a:xfrm>
              <a:off x="3321125" y="16433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12" y="7822"/>
                  </a:moveTo>
                  <a:cubicBezTo>
                    <a:pt x="1694" y="7822"/>
                    <a:pt x="1" y="6071"/>
                    <a:pt x="1" y="3912"/>
                  </a:cubicBezTo>
                  <a:cubicBezTo>
                    <a:pt x="59" y="1694"/>
                    <a:pt x="1810" y="1"/>
                    <a:pt x="3970" y="1"/>
                  </a:cubicBezTo>
                  <a:cubicBezTo>
                    <a:pt x="6130" y="59"/>
                    <a:pt x="7881" y="1810"/>
                    <a:pt x="7823" y="3970"/>
                  </a:cubicBezTo>
                  <a:cubicBezTo>
                    <a:pt x="7823" y="6130"/>
                    <a:pt x="6071" y="7881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5" name="Google Shape;7195;p18"/>
            <p:cNvSpPr/>
            <p:nvPr/>
          </p:nvSpPr>
          <p:spPr>
            <a:xfrm>
              <a:off x="3812900" y="3851250"/>
              <a:ext cx="198500" cy="197025"/>
            </a:xfrm>
            <a:custGeom>
              <a:avLst/>
              <a:gdLst/>
              <a:ahLst/>
              <a:cxnLst/>
              <a:rect l="l" t="t" r="r" b="b"/>
              <a:pathLst>
                <a:path w="7940" h="7881" extrusionOk="0">
                  <a:moveTo>
                    <a:pt x="7939" y="3969"/>
                  </a:moveTo>
                  <a:cubicBezTo>
                    <a:pt x="7881" y="6188"/>
                    <a:pt x="6130" y="7880"/>
                    <a:pt x="3970" y="7880"/>
                  </a:cubicBezTo>
                  <a:cubicBezTo>
                    <a:pt x="1752" y="7880"/>
                    <a:pt x="1" y="6071"/>
                    <a:pt x="59" y="3911"/>
                  </a:cubicBezTo>
                  <a:cubicBezTo>
                    <a:pt x="117" y="1693"/>
                    <a:pt x="1869" y="0"/>
                    <a:pt x="4028" y="59"/>
                  </a:cubicBezTo>
                  <a:cubicBezTo>
                    <a:pt x="6188" y="59"/>
                    <a:pt x="7939" y="1810"/>
                    <a:pt x="7939" y="39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6" name="Google Shape;7196;p18"/>
            <p:cNvSpPr/>
            <p:nvPr/>
          </p:nvSpPr>
          <p:spPr>
            <a:xfrm>
              <a:off x="2585675" y="2869150"/>
              <a:ext cx="195550" cy="195575"/>
            </a:xfrm>
            <a:custGeom>
              <a:avLst/>
              <a:gdLst/>
              <a:ahLst/>
              <a:cxnLst/>
              <a:rect l="l" t="t" r="r" b="b"/>
              <a:pathLst>
                <a:path w="7822" h="7823" extrusionOk="0">
                  <a:moveTo>
                    <a:pt x="7822" y="3912"/>
                  </a:moveTo>
                  <a:cubicBezTo>
                    <a:pt x="7822" y="6071"/>
                    <a:pt x="6129" y="7823"/>
                    <a:pt x="3911" y="7823"/>
                  </a:cubicBezTo>
                  <a:cubicBezTo>
                    <a:pt x="1751" y="7823"/>
                    <a:pt x="0" y="6130"/>
                    <a:pt x="0" y="3970"/>
                  </a:cubicBezTo>
                  <a:cubicBezTo>
                    <a:pt x="0" y="1752"/>
                    <a:pt x="1693" y="59"/>
                    <a:pt x="3853" y="1"/>
                  </a:cubicBezTo>
                  <a:cubicBezTo>
                    <a:pt x="6071" y="1"/>
                    <a:pt x="7763" y="1752"/>
                    <a:pt x="7822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7" name="Google Shape;7197;p18"/>
            <p:cNvSpPr/>
            <p:nvPr/>
          </p:nvSpPr>
          <p:spPr>
            <a:xfrm>
              <a:off x="3567750" y="3851250"/>
              <a:ext cx="197025" cy="198475"/>
            </a:xfrm>
            <a:custGeom>
              <a:avLst/>
              <a:gdLst/>
              <a:ahLst/>
              <a:cxnLst/>
              <a:rect l="l" t="t" r="r" b="b"/>
              <a:pathLst>
                <a:path w="7881" h="7939" extrusionOk="0">
                  <a:moveTo>
                    <a:pt x="4028" y="59"/>
                  </a:moveTo>
                  <a:cubicBezTo>
                    <a:pt x="6188" y="117"/>
                    <a:pt x="7881" y="1868"/>
                    <a:pt x="7822" y="4028"/>
                  </a:cubicBezTo>
                  <a:cubicBezTo>
                    <a:pt x="7822" y="6246"/>
                    <a:pt x="6013" y="7939"/>
                    <a:pt x="3853" y="7880"/>
                  </a:cubicBezTo>
                  <a:cubicBezTo>
                    <a:pt x="1693" y="7822"/>
                    <a:pt x="1" y="6071"/>
                    <a:pt x="1" y="3853"/>
                  </a:cubicBezTo>
                  <a:cubicBezTo>
                    <a:pt x="59" y="1693"/>
                    <a:pt x="1868" y="0"/>
                    <a:pt x="4028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8" name="Google Shape;7198;p18"/>
            <p:cNvSpPr/>
            <p:nvPr/>
          </p:nvSpPr>
          <p:spPr>
            <a:xfrm>
              <a:off x="4551300" y="1891450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7763" y="3912"/>
                  </a:moveTo>
                  <a:cubicBezTo>
                    <a:pt x="7763" y="6071"/>
                    <a:pt x="6071" y="7764"/>
                    <a:pt x="3853" y="7764"/>
                  </a:cubicBezTo>
                  <a:cubicBezTo>
                    <a:pt x="1693" y="7764"/>
                    <a:pt x="0" y="6013"/>
                    <a:pt x="0" y="3853"/>
                  </a:cubicBezTo>
                  <a:cubicBezTo>
                    <a:pt x="0" y="1693"/>
                    <a:pt x="1751" y="1"/>
                    <a:pt x="3969" y="1"/>
                  </a:cubicBezTo>
                  <a:cubicBezTo>
                    <a:pt x="6129" y="1"/>
                    <a:pt x="7822" y="1693"/>
                    <a:pt x="7763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9" name="Google Shape;7199;p18"/>
            <p:cNvSpPr/>
            <p:nvPr/>
          </p:nvSpPr>
          <p:spPr>
            <a:xfrm>
              <a:off x="4059525" y="385270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3794" y="59"/>
                  </a:moveTo>
                  <a:cubicBezTo>
                    <a:pt x="5954" y="1"/>
                    <a:pt x="7705" y="1693"/>
                    <a:pt x="7705" y="3853"/>
                  </a:cubicBezTo>
                  <a:cubicBezTo>
                    <a:pt x="7705" y="6013"/>
                    <a:pt x="6013" y="7764"/>
                    <a:pt x="3853" y="7764"/>
                  </a:cubicBezTo>
                  <a:cubicBezTo>
                    <a:pt x="1693" y="7764"/>
                    <a:pt x="0" y="6071"/>
                    <a:pt x="0" y="3911"/>
                  </a:cubicBezTo>
                  <a:cubicBezTo>
                    <a:pt x="0" y="1752"/>
                    <a:pt x="1693" y="59"/>
                    <a:pt x="379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0" name="Google Shape;7200;p18"/>
            <p:cNvSpPr/>
            <p:nvPr/>
          </p:nvSpPr>
          <p:spPr>
            <a:xfrm>
              <a:off x="2585675" y="2380300"/>
              <a:ext cx="194100" cy="194125"/>
            </a:xfrm>
            <a:custGeom>
              <a:avLst/>
              <a:gdLst/>
              <a:ahLst/>
              <a:cxnLst/>
              <a:rect l="l" t="t" r="r" b="b"/>
              <a:pathLst>
                <a:path w="7764" h="7765" extrusionOk="0">
                  <a:moveTo>
                    <a:pt x="3911" y="59"/>
                  </a:moveTo>
                  <a:cubicBezTo>
                    <a:pt x="6071" y="59"/>
                    <a:pt x="7763" y="1810"/>
                    <a:pt x="7763" y="3912"/>
                  </a:cubicBezTo>
                  <a:cubicBezTo>
                    <a:pt x="7763" y="6071"/>
                    <a:pt x="6012" y="7764"/>
                    <a:pt x="3853" y="7764"/>
                  </a:cubicBezTo>
                  <a:cubicBezTo>
                    <a:pt x="1693" y="7764"/>
                    <a:pt x="0" y="6013"/>
                    <a:pt x="59" y="3853"/>
                  </a:cubicBezTo>
                  <a:cubicBezTo>
                    <a:pt x="59" y="1694"/>
                    <a:pt x="1810" y="1"/>
                    <a:pt x="391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1" name="Google Shape;7201;p18"/>
            <p:cNvSpPr/>
            <p:nvPr/>
          </p:nvSpPr>
          <p:spPr>
            <a:xfrm>
              <a:off x="3322600" y="3854175"/>
              <a:ext cx="192650" cy="192625"/>
            </a:xfrm>
            <a:custGeom>
              <a:avLst/>
              <a:gdLst/>
              <a:ahLst/>
              <a:cxnLst/>
              <a:rect l="l" t="t" r="r" b="b"/>
              <a:pathLst>
                <a:path w="7706" h="7705" extrusionOk="0">
                  <a:moveTo>
                    <a:pt x="7705" y="3852"/>
                  </a:moveTo>
                  <a:cubicBezTo>
                    <a:pt x="7705" y="5954"/>
                    <a:pt x="5954" y="7705"/>
                    <a:pt x="3853" y="7705"/>
                  </a:cubicBezTo>
                  <a:cubicBezTo>
                    <a:pt x="1751" y="7705"/>
                    <a:pt x="0" y="5954"/>
                    <a:pt x="0" y="3852"/>
                  </a:cubicBezTo>
                  <a:cubicBezTo>
                    <a:pt x="0" y="1693"/>
                    <a:pt x="1751" y="0"/>
                    <a:pt x="3911" y="0"/>
                  </a:cubicBezTo>
                  <a:cubicBezTo>
                    <a:pt x="6012" y="0"/>
                    <a:pt x="7705" y="1751"/>
                    <a:pt x="7705" y="38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2" name="Google Shape;7202;p18"/>
            <p:cNvSpPr/>
            <p:nvPr/>
          </p:nvSpPr>
          <p:spPr>
            <a:xfrm>
              <a:off x="2585675" y="3117225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3969" y="1"/>
                  </a:moveTo>
                  <a:cubicBezTo>
                    <a:pt x="6071" y="59"/>
                    <a:pt x="7822" y="1869"/>
                    <a:pt x="7763" y="3970"/>
                  </a:cubicBezTo>
                  <a:cubicBezTo>
                    <a:pt x="7705" y="6071"/>
                    <a:pt x="5954" y="7764"/>
                    <a:pt x="3853" y="7706"/>
                  </a:cubicBezTo>
                  <a:cubicBezTo>
                    <a:pt x="1751" y="7706"/>
                    <a:pt x="0" y="5896"/>
                    <a:pt x="59" y="3795"/>
                  </a:cubicBezTo>
                  <a:cubicBezTo>
                    <a:pt x="117" y="1694"/>
                    <a:pt x="1868" y="1"/>
                    <a:pt x="39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3" name="Google Shape;7203;p18"/>
            <p:cNvSpPr/>
            <p:nvPr/>
          </p:nvSpPr>
          <p:spPr>
            <a:xfrm>
              <a:off x="4795000" y="2133700"/>
              <a:ext cx="192625" cy="194100"/>
            </a:xfrm>
            <a:custGeom>
              <a:avLst/>
              <a:gdLst/>
              <a:ahLst/>
              <a:cxnLst/>
              <a:rect l="l" t="t" r="r" b="b"/>
              <a:pathLst>
                <a:path w="7705" h="7764" extrusionOk="0">
                  <a:moveTo>
                    <a:pt x="3911" y="7764"/>
                  </a:moveTo>
                  <a:cubicBezTo>
                    <a:pt x="1810" y="7764"/>
                    <a:pt x="58" y="6012"/>
                    <a:pt x="0" y="3911"/>
                  </a:cubicBezTo>
                  <a:cubicBezTo>
                    <a:pt x="0" y="1810"/>
                    <a:pt x="1751" y="59"/>
                    <a:pt x="3853" y="59"/>
                  </a:cubicBezTo>
                  <a:cubicBezTo>
                    <a:pt x="5954" y="0"/>
                    <a:pt x="7705" y="1751"/>
                    <a:pt x="7705" y="3911"/>
                  </a:cubicBezTo>
                  <a:cubicBezTo>
                    <a:pt x="7705" y="5954"/>
                    <a:pt x="6012" y="7705"/>
                    <a:pt x="3911" y="776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4" name="Google Shape;7204;p18"/>
            <p:cNvSpPr/>
            <p:nvPr/>
          </p:nvSpPr>
          <p:spPr>
            <a:xfrm>
              <a:off x="4306125" y="164485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7706" y="3911"/>
                  </a:moveTo>
                  <a:cubicBezTo>
                    <a:pt x="7648" y="6012"/>
                    <a:pt x="5896" y="7763"/>
                    <a:pt x="3737" y="7705"/>
                  </a:cubicBezTo>
                  <a:cubicBezTo>
                    <a:pt x="1694" y="7647"/>
                    <a:pt x="1" y="5896"/>
                    <a:pt x="1" y="3794"/>
                  </a:cubicBezTo>
                  <a:cubicBezTo>
                    <a:pt x="1" y="1693"/>
                    <a:pt x="1810" y="0"/>
                    <a:pt x="3912" y="0"/>
                  </a:cubicBezTo>
                  <a:cubicBezTo>
                    <a:pt x="6013" y="59"/>
                    <a:pt x="7706" y="1810"/>
                    <a:pt x="7706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5" name="Google Shape;7205;p18"/>
            <p:cNvSpPr/>
            <p:nvPr/>
          </p:nvSpPr>
          <p:spPr>
            <a:xfrm>
              <a:off x="4546925" y="3606100"/>
              <a:ext cx="195550" cy="194100"/>
            </a:xfrm>
            <a:custGeom>
              <a:avLst/>
              <a:gdLst/>
              <a:ahLst/>
              <a:cxnLst/>
              <a:rect l="l" t="t" r="r" b="b"/>
              <a:pathLst>
                <a:path w="7822" h="7764" extrusionOk="0">
                  <a:moveTo>
                    <a:pt x="3853" y="7763"/>
                  </a:moveTo>
                  <a:cubicBezTo>
                    <a:pt x="1751" y="7705"/>
                    <a:pt x="0" y="5895"/>
                    <a:pt x="58" y="3794"/>
                  </a:cubicBezTo>
                  <a:cubicBezTo>
                    <a:pt x="117" y="1693"/>
                    <a:pt x="1926" y="0"/>
                    <a:pt x="3969" y="58"/>
                  </a:cubicBezTo>
                  <a:cubicBezTo>
                    <a:pt x="6129" y="117"/>
                    <a:pt x="7822" y="1868"/>
                    <a:pt x="7763" y="4028"/>
                  </a:cubicBezTo>
                  <a:cubicBezTo>
                    <a:pt x="7705" y="6071"/>
                    <a:pt x="5954" y="7763"/>
                    <a:pt x="3853" y="77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6" name="Google Shape;7206;p18"/>
            <p:cNvSpPr/>
            <p:nvPr/>
          </p:nvSpPr>
          <p:spPr>
            <a:xfrm>
              <a:off x="2832275" y="1887075"/>
              <a:ext cx="194125" cy="194100"/>
            </a:xfrm>
            <a:custGeom>
              <a:avLst/>
              <a:gdLst/>
              <a:ahLst/>
              <a:cxnLst/>
              <a:rect l="l" t="t" r="r" b="b"/>
              <a:pathLst>
                <a:path w="7765" h="7764" extrusionOk="0">
                  <a:moveTo>
                    <a:pt x="7764" y="3911"/>
                  </a:moveTo>
                  <a:cubicBezTo>
                    <a:pt x="7706" y="6013"/>
                    <a:pt x="5955" y="7764"/>
                    <a:pt x="3912" y="7706"/>
                  </a:cubicBezTo>
                  <a:cubicBezTo>
                    <a:pt x="1752" y="7706"/>
                    <a:pt x="1" y="5954"/>
                    <a:pt x="59" y="3795"/>
                  </a:cubicBezTo>
                  <a:cubicBezTo>
                    <a:pt x="118" y="1693"/>
                    <a:pt x="1869" y="1"/>
                    <a:pt x="3970" y="59"/>
                  </a:cubicBezTo>
                  <a:cubicBezTo>
                    <a:pt x="6071" y="59"/>
                    <a:pt x="7764" y="1810"/>
                    <a:pt x="7764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7" name="Google Shape;7207;p18"/>
            <p:cNvSpPr/>
            <p:nvPr/>
          </p:nvSpPr>
          <p:spPr>
            <a:xfrm>
              <a:off x="4796450" y="3362400"/>
              <a:ext cx="191175" cy="189725"/>
            </a:xfrm>
            <a:custGeom>
              <a:avLst/>
              <a:gdLst/>
              <a:ahLst/>
              <a:cxnLst/>
              <a:rect l="l" t="t" r="r" b="b"/>
              <a:pathLst>
                <a:path w="7647" h="7589" extrusionOk="0">
                  <a:moveTo>
                    <a:pt x="3795" y="0"/>
                  </a:moveTo>
                  <a:cubicBezTo>
                    <a:pt x="5896" y="0"/>
                    <a:pt x="7647" y="1751"/>
                    <a:pt x="7589" y="3794"/>
                  </a:cubicBezTo>
                  <a:cubicBezTo>
                    <a:pt x="7589" y="5896"/>
                    <a:pt x="5896" y="7588"/>
                    <a:pt x="3795" y="7588"/>
                  </a:cubicBezTo>
                  <a:cubicBezTo>
                    <a:pt x="1693" y="7588"/>
                    <a:pt x="0" y="5837"/>
                    <a:pt x="0" y="3736"/>
                  </a:cubicBezTo>
                  <a:cubicBezTo>
                    <a:pt x="0" y="1693"/>
                    <a:pt x="1752" y="0"/>
                    <a:pt x="379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8" name="Google Shape;7208;p18"/>
            <p:cNvSpPr/>
            <p:nvPr/>
          </p:nvSpPr>
          <p:spPr>
            <a:xfrm>
              <a:off x="3081825" y="1646300"/>
              <a:ext cx="189725" cy="191200"/>
            </a:xfrm>
            <a:custGeom>
              <a:avLst/>
              <a:gdLst/>
              <a:ahLst/>
              <a:cxnLst/>
              <a:rect l="l" t="t" r="r" b="b"/>
              <a:pathLst>
                <a:path w="7589" h="7648" extrusionOk="0">
                  <a:moveTo>
                    <a:pt x="3794" y="1"/>
                  </a:moveTo>
                  <a:cubicBezTo>
                    <a:pt x="5837" y="1"/>
                    <a:pt x="7588" y="1752"/>
                    <a:pt x="7588" y="3853"/>
                  </a:cubicBezTo>
                  <a:cubicBezTo>
                    <a:pt x="7588" y="5896"/>
                    <a:pt x="5896" y="7589"/>
                    <a:pt x="3794" y="7589"/>
                  </a:cubicBezTo>
                  <a:cubicBezTo>
                    <a:pt x="1751" y="7647"/>
                    <a:pt x="0" y="5896"/>
                    <a:pt x="0" y="3795"/>
                  </a:cubicBezTo>
                  <a:cubicBezTo>
                    <a:pt x="0" y="1693"/>
                    <a:pt x="1693" y="1"/>
                    <a:pt x="3794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9" name="Google Shape;7209;p18"/>
            <p:cNvSpPr/>
            <p:nvPr/>
          </p:nvSpPr>
          <p:spPr>
            <a:xfrm>
              <a:off x="2835200" y="3609000"/>
              <a:ext cx="189725" cy="189725"/>
            </a:xfrm>
            <a:custGeom>
              <a:avLst/>
              <a:gdLst/>
              <a:ahLst/>
              <a:cxnLst/>
              <a:rect l="l" t="t" r="r" b="b"/>
              <a:pathLst>
                <a:path w="7589" h="7589" extrusionOk="0">
                  <a:moveTo>
                    <a:pt x="3795" y="1"/>
                  </a:moveTo>
                  <a:cubicBezTo>
                    <a:pt x="5896" y="59"/>
                    <a:pt x="7589" y="1752"/>
                    <a:pt x="7530" y="3795"/>
                  </a:cubicBezTo>
                  <a:cubicBezTo>
                    <a:pt x="7530" y="5896"/>
                    <a:pt x="5838" y="7589"/>
                    <a:pt x="3736" y="7531"/>
                  </a:cubicBezTo>
                  <a:cubicBezTo>
                    <a:pt x="1635" y="7531"/>
                    <a:pt x="1" y="5838"/>
                    <a:pt x="1" y="3737"/>
                  </a:cubicBezTo>
                  <a:cubicBezTo>
                    <a:pt x="59" y="1635"/>
                    <a:pt x="1752" y="1"/>
                    <a:pt x="379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0" name="Google Shape;7210;p18"/>
            <p:cNvSpPr/>
            <p:nvPr/>
          </p:nvSpPr>
          <p:spPr>
            <a:xfrm>
              <a:off x="4309050" y="3855625"/>
              <a:ext cx="186825" cy="188275"/>
            </a:xfrm>
            <a:custGeom>
              <a:avLst/>
              <a:gdLst/>
              <a:ahLst/>
              <a:cxnLst/>
              <a:rect l="l" t="t" r="r" b="b"/>
              <a:pathLst>
                <a:path w="7473" h="7531" extrusionOk="0">
                  <a:moveTo>
                    <a:pt x="3736" y="7530"/>
                  </a:moveTo>
                  <a:cubicBezTo>
                    <a:pt x="1635" y="7530"/>
                    <a:pt x="1" y="5896"/>
                    <a:pt x="1" y="3794"/>
                  </a:cubicBezTo>
                  <a:cubicBezTo>
                    <a:pt x="1" y="1693"/>
                    <a:pt x="1635" y="0"/>
                    <a:pt x="3736" y="59"/>
                  </a:cubicBezTo>
                  <a:cubicBezTo>
                    <a:pt x="5838" y="59"/>
                    <a:pt x="7472" y="1693"/>
                    <a:pt x="7472" y="3736"/>
                  </a:cubicBezTo>
                  <a:cubicBezTo>
                    <a:pt x="7472" y="5837"/>
                    <a:pt x="5838" y="7530"/>
                    <a:pt x="3736" y="75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1" name="Google Shape;7211;p18"/>
            <p:cNvSpPr/>
            <p:nvPr/>
          </p:nvSpPr>
          <p:spPr>
            <a:xfrm>
              <a:off x="2590050" y="213660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3736" y="7531"/>
                  </a:moveTo>
                  <a:cubicBezTo>
                    <a:pt x="1635" y="7531"/>
                    <a:pt x="0" y="5896"/>
                    <a:pt x="0" y="3737"/>
                  </a:cubicBezTo>
                  <a:cubicBezTo>
                    <a:pt x="0" y="1694"/>
                    <a:pt x="1635" y="59"/>
                    <a:pt x="3678" y="59"/>
                  </a:cubicBezTo>
                  <a:cubicBezTo>
                    <a:pt x="5837" y="1"/>
                    <a:pt x="7472" y="1694"/>
                    <a:pt x="7472" y="3795"/>
                  </a:cubicBezTo>
                  <a:cubicBezTo>
                    <a:pt x="7472" y="5896"/>
                    <a:pt x="5837" y="7531"/>
                    <a:pt x="3736" y="753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2" name="Google Shape;7212;p18"/>
            <p:cNvSpPr/>
            <p:nvPr/>
          </p:nvSpPr>
          <p:spPr>
            <a:xfrm>
              <a:off x="2590050" y="3363850"/>
              <a:ext cx="186800" cy="186800"/>
            </a:xfrm>
            <a:custGeom>
              <a:avLst/>
              <a:gdLst/>
              <a:ahLst/>
              <a:cxnLst/>
              <a:rect l="l" t="t" r="r" b="b"/>
              <a:pathLst>
                <a:path w="7472" h="7472" extrusionOk="0">
                  <a:moveTo>
                    <a:pt x="3736" y="1"/>
                  </a:moveTo>
                  <a:cubicBezTo>
                    <a:pt x="5837" y="59"/>
                    <a:pt x="7472" y="1693"/>
                    <a:pt x="7413" y="3795"/>
                  </a:cubicBezTo>
                  <a:cubicBezTo>
                    <a:pt x="7413" y="5838"/>
                    <a:pt x="5721" y="7472"/>
                    <a:pt x="3678" y="7414"/>
                  </a:cubicBezTo>
                  <a:cubicBezTo>
                    <a:pt x="1635" y="7414"/>
                    <a:pt x="0" y="5721"/>
                    <a:pt x="0" y="3678"/>
                  </a:cubicBezTo>
                  <a:cubicBezTo>
                    <a:pt x="0" y="1635"/>
                    <a:pt x="1693" y="1"/>
                    <a:pt x="37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3" name="Google Shape;7213;p18"/>
            <p:cNvSpPr/>
            <p:nvPr/>
          </p:nvSpPr>
          <p:spPr>
            <a:xfrm>
              <a:off x="3083275" y="3857075"/>
              <a:ext cx="186800" cy="185350"/>
            </a:xfrm>
            <a:custGeom>
              <a:avLst/>
              <a:gdLst/>
              <a:ahLst/>
              <a:cxnLst/>
              <a:rect l="l" t="t" r="r" b="b"/>
              <a:pathLst>
                <a:path w="7472" h="7414" extrusionOk="0">
                  <a:moveTo>
                    <a:pt x="7414" y="3678"/>
                  </a:moveTo>
                  <a:cubicBezTo>
                    <a:pt x="7472" y="5779"/>
                    <a:pt x="5779" y="7414"/>
                    <a:pt x="3736" y="7414"/>
                  </a:cubicBezTo>
                  <a:cubicBezTo>
                    <a:pt x="1693" y="7414"/>
                    <a:pt x="1" y="5779"/>
                    <a:pt x="59" y="3736"/>
                  </a:cubicBezTo>
                  <a:cubicBezTo>
                    <a:pt x="59" y="1694"/>
                    <a:pt x="1693" y="59"/>
                    <a:pt x="3678" y="1"/>
                  </a:cubicBezTo>
                  <a:cubicBezTo>
                    <a:pt x="5779" y="1"/>
                    <a:pt x="7414" y="1635"/>
                    <a:pt x="7472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4" name="Google Shape;7214;p18"/>
            <p:cNvSpPr/>
            <p:nvPr/>
          </p:nvSpPr>
          <p:spPr>
            <a:xfrm>
              <a:off x="5045975" y="2628375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737" y="7414"/>
                  </a:moveTo>
                  <a:cubicBezTo>
                    <a:pt x="1635" y="7414"/>
                    <a:pt x="1" y="5721"/>
                    <a:pt x="1" y="3678"/>
                  </a:cubicBezTo>
                  <a:cubicBezTo>
                    <a:pt x="1" y="1635"/>
                    <a:pt x="1635" y="1"/>
                    <a:pt x="3737" y="1"/>
                  </a:cubicBez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79" y="7414"/>
                    <a:pt x="3737" y="74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5" name="Google Shape;7215;p18"/>
            <p:cNvSpPr/>
            <p:nvPr/>
          </p:nvSpPr>
          <p:spPr>
            <a:xfrm>
              <a:off x="3818750" y="1401150"/>
              <a:ext cx="188275" cy="186800"/>
            </a:xfrm>
            <a:custGeom>
              <a:avLst/>
              <a:gdLst/>
              <a:ahLst/>
              <a:cxnLst/>
              <a:rect l="l" t="t" r="r" b="b"/>
              <a:pathLst>
                <a:path w="7531" h="7472" extrusionOk="0">
                  <a:moveTo>
                    <a:pt x="59" y="3678"/>
                  </a:moveTo>
                  <a:cubicBezTo>
                    <a:pt x="59" y="1635"/>
                    <a:pt x="1751" y="0"/>
                    <a:pt x="3853" y="59"/>
                  </a:cubicBezTo>
                  <a:cubicBezTo>
                    <a:pt x="5896" y="59"/>
                    <a:pt x="7530" y="1810"/>
                    <a:pt x="7472" y="3853"/>
                  </a:cubicBezTo>
                  <a:cubicBezTo>
                    <a:pt x="7413" y="5837"/>
                    <a:pt x="5721" y="7472"/>
                    <a:pt x="3736" y="7472"/>
                  </a:cubicBezTo>
                  <a:cubicBezTo>
                    <a:pt x="1693" y="7413"/>
                    <a:pt x="0" y="5721"/>
                    <a:pt x="59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6" name="Google Shape;7216;p18"/>
            <p:cNvSpPr/>
            <p:nvPr/>
          </p:nvSpPr>
          <p:spPr>
            <a:xfrm>
              <a:off x="5045975" y="2875000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678" y="0"/>
                  </a:moveTo>
                  <a:cubicBezTo>
                    <a:pt x="5721" y="0"/>
                    <a:pt x="7414" y="1693"/>
                    <a:pt x="7414" y="3736"/>
                  </a:cubicBezTo>
                  <a:cubicBezTo>
                    <a:pt x="7355" y="5721"/>
                    <a:pt x="5721" y="7413"/>
                    <a:pt x="3678" y="7413"/>
                  </a:cubicBezTo>
                  <a:cubicBezTo>
                    <a:pt x="1635" y="7413"/>
                    <a:pt x="1" y="5721"/>
                    <a:pt x="1" y="3678"/>
                  </a:cubicBezTo>
                  <a:cubicBezTo>
                    <a:pt x="1" y="1635"/>
                    <a:pt x="1694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7" name="Google Shape;7217;p18"/>
            <p:cNvSpPr/>
            <p:nvPr/>
          </p:nvSpPr>
          <p:spPr>
            <a:xfrm>
              <a:off x="3573575" y="1402600"/>
              <a:ext cx="185375" cy="185350"/>
            </a:xfrm>
            <a:custGeom>
              <a:avLst/>
              <a:gdLst/>
              <a:ahLst/>
              <a:cxnLst/>
              <a:rect l="l" t="t" r="r" b="b"/>
              <a:pathLst>
                <a:path w="7415" h="7414" extrusionOk="0">
                  <a:moveTo>
                    <a:pt x="3678" y="1"/>
                  </a:move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21" y="7414"/>
                    <a:pt x="3678" y="7355"/>
                  </a:cubicBezTo>
                  <a:cubicBezTo>
                    <a:pt x="1635" y="7355"/>
                    <a:pt x="1" y="5663"/>
                    <a:pt x="1" y="3678"/>
                  </a:cubicBezTo>
                  <a:cubicBezTo>
                    <a:pt x="1" y="1635"/>
                    <a:pt x="1694" y="1"/>
                    <a:pt x="36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8" name="Google Shape;7218;p18"/>
            <p:cNvSpPr/>
            <p:nvPr/>
          </p:nvSpPr>
          <p:spPr>
            <a:xfrm>
              <a:off x="4799375" y="1895825"/>
              <a:ext cx="183875" cy="183900"/>
            </a:xfrm>
            <a:custGeom>
              <a:avLst/>
              <a:gdLst/>
              <a:ahLst/>
              <a:cxnLst/>
              <a:rect l="l" t="t" r="r" b="b"/>
              <a:pathLst>
                <a:path w="7355" h="7356" extrusionOk="0">
                  <a:moveTo>
                    <a:pt x="3678" y="7356"/>
                  </a:moveTo>
                  <a:cubicBezTo>
                    <a:pt x="1693" y="7356"/>
                    <a:pt x="0" y="5663"/>
                    <a:pt x="0" y="3678"/>
                  </a:cubicBezTo>
                  <a:cubicBezTo>
                    <a:pt x="59" y="1635"/>
                    <a:pt x="1751" y="1"/>
                    <a:pt x="3736" y="1"/>
                  </a:cubicBezTo>
                  <a:cubicBezTo>
                    <a:pt x="5720" y="59"/>
                    <a:pt x="7355" y="1694"/>
                    <a:pt x="7355" y="3678"/>
                  </a:cubicBezTo>
                  <a:cubicBezTo>
                    <a:pt x="7355" y="5663"/>
                    <a:pt x="5662" y="7356"/>
                    <a:pt x="3678" y="735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9" name="Google Shape;7219;p18"/>
            <p:cNvSpPr/>
            <p:nvPr/>
          </p:nvSpPr>
          <p:spPr>
            <a:xfrm>
              <a:off x="5045975" y="238615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355" y="3678"/>
                  </a:moveTo>
                  <a:cubicBezTo>
                    <a:pt x="7355" y="5662"/>
                    <a:pt x="5721" y="7355"/>
                    <a:pt x="3678" y="7355"/>
                  </a:cubicBezTo>
                  <a:cubicBezTo>
                    <a:pt x="1694" y="7355"/>
                    <a:pt x="1" y="5662"/>
                    <a:pt x="1" y="3619"/>
                  </a:cubicBezTo>
                  <a:cubicBezTo>
                    <a:pt x="59" y="1693"/>
                    <a:pt x="1694" y="0"/>
                    <a:pt x="3678" y="0"/>
                  </a:cubicBezTo>
                  <a:cubicBezTo>
                    <a:pt x="5663" y="0"/>
                    <a:pt x="7355" y="1635"/>
                    <a:pt x="7355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0" name="Google Shape;7220;p18"/>
            <p:cNvSpPr/>
            <p:nvPr/>
          </p:nvSpPr>
          <p:spPr>
            <a:xfrm>
              <a:off x="4557125" y="1649225"/>
              <a:ext cx="183900" cy="185350"/>
            </a:xfrm>
            <a:custGeom>
              <a:avLst/>
              <a:gdLst/>
              <a:ahLst/>
              <a:cxnLst/>
              <a:rect l="l" t="t" r="r" b="b"/>
              <a:pathLst>
                <a:path w="7356" h="7414" extrusionOk="0">
                  <a:moveTo>
                    <a:pt x="3678" y="0"/>
                  </a:moveTo>
                  <a:cubicBezTo>
                    <a:pt x="5663" y="0"/>
                    <a:pt x="7355" y="1693"/>
                    <a:pt x="7355" y="3736"/>
                  </a:cubicBezTo>
                  <a:cubicBezTo>
                    <a:pt x="7355" y="5721"/>
                    <a:pt x="5663" y="7413"/>
                    <a:pt x="3620" y="7355"/>
                  </a:cubicBezTo>
                  <a:cubicBezTo>
                    <a:pt x="1635" y="7355"/>
                    <a:pt x="1" y="5721"/>
                    <a:pt x="1" y="3736"/>
                  </a:cubicBezTo>
                  <a:cubicBezTo>
                    <a:pt x="1" y="1693"/>
                    <a:pt x="1635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1" name="Google Shape;7221;p18"/>
            <p:cNvSpPr/>
            <p:nvPr/>
          </p:nvSpPr>
          <p:spPr>
            <a:xfrm>
              <a:off x="4062450" y="140115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7355" y="3853"/>
                  </a:moveTo>
                  <a:cubicBezTo>
                    <a:pt x="7296" y="5896"/>
                    <a:pt x="5545" y="7530"/>
                    <a:pt x="3561" y="7413"/>
                  </a:cubicBezTo>
                  <a:cubicBezTo>
                    <a:pt x="1576" y="7297"/>
                    <a:pt x="0" y="5604"/>
                    <a:pt x="58" y="3619"/>
                  </a:cubicBezTo>
                  <a:cubicBezTo>
                    <a:pt x="175" y="1576"/>
                    <a:pt x="1926" y="0"/>
                    <a:pt x="3853" y="117"/>
                  </a:cubicBezTo>
                  <a:cubicBezTo>
                    <a:pt x="5896" y="234"/>
                    <a:pt x="7472" y="1926"/>
                    <a:pt x="7355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2" name="Google Shape;7222;p18"/>
            <p:cNvSpPr/>
            <p:nvPr/>
          </p:nvSpPr>
          <p:spPr>
            <a:xfrm>
              <a:off x="3326975" y="140260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297" y="3795"/>
                  </a:moveTo>
                  <a:cubicBezTo>
                    <a:pt x="7238" y="5838"/>
                    <a:pt x="5604" y="7355"/>
                    <a:pt x="3619" y="7297"/>
                  </a:cubicBezTo>
                  <a:cubicBezTo>
                    <a:pt x="1576" y="7239"/>
                    <a:pt x="0" y="5604"/>
                    <a:pt x="59" y="3620"/>
                  </a:cubicBezTo>
                  <a:cubicBezTo>
                    <a:pt x="117" y="1577"/>
                    <a:pt x="1810" y="1"/>
                    <a:pt x="3794" y="59"/>
                  </a:cubicBezTo>
                  <a:cubicBezTo>
                    <a:pt x="5837" y="117"/>
                    <a:pt x="7355" y="1810"/>
                    <a:pt x="7297" y="37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3" name="Google Shape;7223;p18"/>
            <p:cNvSpPr/>
            <p:nvPr/>
          </p:nvSpPr>
          <p:spPr>
            <a:xfrm>
              <a:off x="5047450" y="3123075"/>
              <a:ext cx="182425" cy="182425"/>
            </a:xfrm>
            <a:custGeom>
              <a:avLst/>
              <a:gdLst/>
              <a:ahLst/>
              <a:cxnLst/>
              <a:rect l="l" t="t" r="r" b="b"/>
              <a:pathLst>
                <a:path w="7297" h="7297" extrusionOk="0">
                  <a:moveTo>
                    <a:pt x="7296" y="3619"/>
                  </a:moveTo>
                  <a:cubicBezTo>
                    <a:pt x="7296" y="5604"/>
                    <a:pt x="5662" y="7238"/>
                    <a:pt x="3678" y="7297"/>
                  </a:cubicBezTo>
                  <a:cubicBezTo>
                    <a:pt x="1635" y="7297"/>
                    <a:pt x="0" y="5662"/>
                    <a:pt x="0" y="3678"/>
                  </a:cubicBezTo>
                  <a:cubicBezTo>
                    <a:pt x="0" y="1635"/>
                    <a:pt x="1635" y="0"/>
                    <a:pt x="3619" y="0"/>
                  </a:cubicBezTo>
                  <a:cubicBezTo>
                    <a:pt x="5604" y="0"/>
                    <a:pt x="7238" y="1635"/>
                    <a:pt x="7296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4" name="Google Shape;7224;p18"/>
            <p:cNvSpPr/>
            <p:nvPr/>
          </p:nvSpPr>
          <p:spPr>
            <a:xfrm>
              <a:off x="3821650" y="4102250"/>
              <a:ext cx="180975" cy="180950"/>
            </a:xfrm>
            <a:custGeom>
              <a:avLst/>
              <a:gdLst/>
              <a:ahLst/>
              <a:cxnLst/>
              <a:rect l="l" t="t" r="r" b="b"/>
              <a:pathLst>
                <a:path w="7239" h="7238" extrusionOk="0">
                  <a:moveTo>
                    <a:pt x="7239" y="3619"/>
                  </a:moveTo>
                  <a:cubicBezTo>
                    <a:pt x="7239" y="5662"/>
                    <a:pt x="5663" y="7238"/>
                    <a:pt x="3620" y="7238"/>
                  </a:cubicBezTo>
                  <a:cubicBezTo>
                    <a:pt x="1577" y="7238"/>
                    <a:pt x="1" y="5604"/>
                    <a:pt x="59" y="3619"/>
                  </a:cubicBezTo>
                  <a:cubicBezTo>
                    <a:pt x="59" y="1634"/>
                    <a:pt x="1635" y="58"/>
                    <a:pt x="3620" y="58"/>
                  </a:cubicBezTo>
                  <a:cubicBezTo>
                    <a:pt x="5605" y="0"/>
                    <a:pt x="7239" y="1634"/>
                    <a:pt x="723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5" name="Google Shape;7225;p18"/>
            <p:cNvSpPr/>
            <p:nvPr/>
          </p:nvSpPr>
          <p:spPr>
            <a:xfrm>
              <a:off x="3576500" y="4103700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546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20" y="0"/>
                  </a:cubicBezTo>
                  <a:cubicBezTo>
                    <a:pt x="5604" y="0"/>
                    <a:pt x="7180" y="1518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6" name="Google Shape;7226;p18"/>
            <p:cNvSpPr/>
            <p:nvPr/>
          </p:nvSpPr>
          <p:spPr>
            <a:xfrm>
              <a:off x="2350725" y="2629850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3561" y="59"/>
                  </a:moveTo>
                  <a:cubicBezTo>
                    <a:pt x="5604" y="0"/>
                    <a:pt x="7180" y="1635"/>
                    <a:pt x="7180" y="3619"/>
                  </a:cubicBezTo>
                  <a:cubicBezTo>
                    <a:pt x="7180" y="5604"/>
                    <a:pt x="5604" y="7180"/>
                    <a:pt x="3619" y="7238"/>
                  </a:cubicBezTo>
                  <a:cubicBezTo>
                    <a:pt x="1577" y="7238"/>
                    <a:pt x="1" y="5662"/>
                    <a:pt x="1" y="3619"/>
                  </a:cubicBezTo>
                  <a:cubicBezTo>
                    <a:pt x="1" y="1635"/>
                    <a:pt x="1577" y="59"/>
                    <a:pt x="35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7" name="Google Shape;7227;p18"/>
            <p:cNvSpPr/>
            <p:nvPr/>
          </p:nvSpPr>
          <p:spPr>
            <a:xfrm>
              <a:off x="4802275" y="3613375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7180" y="3562"/>
                  </a:moveTo>
                  <a:cubicBezTo>
                    <a:pt x="7180" y="5604"/>
                    <a:pt x="5604" y="7239"/>
                    <a:pt x="3562" y="7180"/>
                  </a:cubicBezTo>
                  <a:cubicBezTo>
                    <a:pt x="1577" y="7180"/>
                    <a:pt x="1" y="5604"/>
                    <a:pt x="1" y="3620"/>
                  </a:cubicBezTo>
                  <a:cubicBezTo>
                    <a:pt x="1" y="1577"/>
                    <a:pt x="1577" y="1"/>
                    <a:pt x="3620" y="1"/>
                  </a:cubicBezTo>
                  <a:cubicBezTo>
                    <a:pt x="5604" y="1"/>
                    <a:pt x="7180" y="1577"/>
                    <a:pt x="7180" y="35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8" name="Google Shape;7228;p18"/>
            <p:cNvSpPr/>
            <p:nvPr/>
          </p:nvSpPr>
          <p:spPr>
            <a:xfrm>
              <a:off x="2839575" y="1652125"/>
              <a:ext cx="179525" cy="179525"/>
            </a:xfrm>
            <a:custGeom>
              <a:avLst/>
              <a:gdLst/>
              <a:ahLst/>
              <a:cxnLst/>
              <a:rect l="l" t="t" r="r" b="b"/>
              <a:pathLst>
                <a:path w="7181" h="7181" extrusionOk="0">
                  <a:moveTo>
                    <a:pt x="7180" y="3620"/>
                  </a:moveTo>
                  <a:cubicBezTo>
                    <a:pt x="7180" y="5605"/>
                    <a:pt x="5604" y="7181"/>
                    <a:pt x="3561" y="7181"/>
                  </a:cubicBezTo>
                  <a:cubicBezTo>
                    <a:pt x="1577" y="7122"/>
                    <a:pt x="1" y="5546"/>
                    <a:pt x="59" y="3562"/>
                  </a:cubicBezTo>
                  <a:cubicBezTo>
                    <a:pt x="59" y="1519"/>
                    <a:pt x="1635" y="1"/>
                    <a:pt x="3678" y="1"/>
                  </a:cubicBezTo>
                  <a:cubicBezTo>
                    <a:pt x="5663" y="1"/>
                    <a:pt x="7180" y="1577"/>
                    <a:pt x="7180" y="36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9" name="Google Shape;7229;p18"/>
            <p:cNvSpPr/>
            <p:nvPr/>
          </p:nvSpPr>
          <p:spPr>
            <a:xfrm>
              <a:off x="2594425" y="1894375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03" y="7180"/>
                  </a:moveTo>
                  <a:cubicBezTo>
                    <a:pt x="1518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59"/>
                  </a:cubicBezTo>
                  <a:cubicBezTo>
                    <a:pt x="5546" y="59"/>
                    <a:pt x="7122" y="1635"/>
                    <a:pt x="7122" y="3619"/>
                  </a:cubicBezTo>
                  <a:cubicBezTo>
                    <a:pt x="7122" y="5604"/>
                    <a:pt x="5487" y="7180"/>
                    <a:pt x="3503" y="71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0" name="Google Shape;7230;p18"/>
            <p:cNvSpPr/>
            <p:nvPr/>
          </p:nvSpPr>
          <p:spPr>
            <a:xfrm>
              <a:off x="2350725" y="2877925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604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19" y="0"/>
                  </a:cubicBezTo>
                  <a:cubicBezTo>
                    <a:pt x="5604" y="0"/>
                    <a:pt x="7122" y="1576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1" name="Google Shape;7231;p18"/>
            <p:cNvSpPr/>
            <p:nvPr/>
          </p:nvSpPr>
          <p:spPr>
            <a:xfrm>
              <a:off x="4555675" y="3860000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61" y="59"/>
                  </a:moveTo>
                  <a:cubicBezTo>
                    <a:pt x="5546" y="59"/>
                    <a:pt x="7122" y="1577"/>
                    <a:pt x="7122" y="3619"/>
                  </a:cubicBezTo>
                  <a:cubicBezTo>
                    <a:pt x="7122" y="5604"/>
                    <a:pt x="5546" y="7180"/>
                    <a:pt x="3503" y="7180"/>
                  </a:cubicBezTo>
                  <a:cubicBezTo>
                    <a:pt x="1518" y="7180"/>
                    <a:pt x="0" y="5604"/>
                    <a:pt x="0" y="3561"/>
                  </a:cubicBezTo>
                  <a:cubicBezTo>
                    <a:pt x="0" y="1577"/>
                    <a:pt x="1576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2" name="Google Shape;7232;p18"/>
            <p:cNvSpPr/>
            <p:nvPr/>
          </p:nvSpPr>
          <p:spPr>
            <a:xfrm>
              <a:off x="2352175" y="2389075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61" y="7121"/>
                  </a:moveTo>
                  <a:cubicBezTo>
                    <a:pt x="1577" y="7121"/>
                    <a:pt x="1" y="5545"/>
                    <a:pt x="1" y="3561"/>
                  </a:cubicBezTo>
                  <a:cubicBezTo>
                    <a:pt x="1" y="1576"/>
                    <a:pt x="1577" y="0"/>
                    <a:pt x="3561" y="0"/>
                  </a:cubicBezTo>
                  <a:cubicBezTo>
                    <a:pt x="5488" y="0"/>
                    <a:pt x="7064" y="1576"/>
                    <a:pt x="7064" y="3502"/>
                  </a:cubicBezTo>
                  <a:cubicBezTo>
                    <a:pt x="7064" y="5487"/>
                    <a:pt x="5546" y="7121"/>
                    <a:pt x="3561" y="71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3" name="Google Shape;7233;p18"/>
            <p:cNvSpPr/>
            <p:nvPr/>
          </p:nvSpPr>
          <p:spPr>
            <a:xfrm>
              <a:off x="4066825" y="410370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3561" y="0"/>
                  </a:moveTo>
                  <a:cubicBezTo>
                    <a:pt x="5545" y="0"/>
                    <a:pt x="7121" y="1576"/>
                    <a:pt x="7121" y="3561"/>
                  </a:cubicBezTo>
                  <a:cubicBezTo>
                    <a:pt x="7121" y="5546"/>
                    <a:pt x="5545" y="7122"/>
                    <a:pt x="3561" y="7122"/>
                  </a:cubicBezTo>
                  <a:cubicBezTo>
                    <a:pt x="1576" y="7122"/>
                    <a:pt x="0" y="5546"/>
                    <a:pt x="0" y="3619"/>
                  </a:cubicBezTo>
                  <a:cubicBezTo>
                    <a:pt x="0" y="1635"/>
                    <a:pt x="1576" y="0"/>
                    <a:pt x="356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4" name="Google Shape;7234;p18"/>
            <p:cNvSpPr/>
            <p:nvPr/>
          </p:nvSpPr>
          <p:spPr>
            <a:xfrm>
              <a:off x="5050350" y="214245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0"/>
                  </a:moveTo>
                  <a:cubicBezTo>
                    <a:pt x="5488" y="0"/>
                    <a:pt x="7064" y="1576"/>
                    <a:pt x="7064" y="3503"/>
                  </a:cubicBezTo>
                  <a:cubicBezTo>
                    <a:pt x="7064" y="5487"/>
                    <a:pt x="5488" y="7122"/>
                    <a:pt x="3503" y="7063"/>
                  </a:cubicBezTo>
                  <a:cubicBezTo>
                    <a:pt x="1519" y="7063"/>
                    <a:pt x="1" y="5487"/>
                    <a:pt x="1" y="3503"/>
                  </a:cubicBezTo>
                  <a:cubicBezTo>
                    <a:pt x="1" y="1576"/>
                    <a:pt x="1577" y="0"/>
                    <a:pt x="35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5" name="Google Shape;7235;p18"/>
            <p:cNvSpPr/>
            <p:nvPr/>
          </p:nvSpPr>
          <p:spPr>
            <a:xfrm>
              <a:off x="3331350" y="410370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7122"/>
                  </a:moveTo>
                  <a:cubicBezTo>
                    <a:pt x="1576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0"/>
                  </a:cubicBezTo>
                  <a:cubicBezTo>
                    <a:pt x="5487" y="59"/>
                    <a:pt x="7063" y="1635"/>
                    <a:pt x="7063" y="3619"/>
                  </a:cubicBezTo>
                  <a:cubicBezTo>
                    <a:pt x="7063" y="5546"/>
                    <a:pt x="5487" y="7122"/>
                    <a:pt x="3503" y="71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6" name="Google Shape;7236;p18"/>
            <p:cNvSpPr/>
            <p:nvPr/>
          </p:nvSpPr>
          <p:spPr>
            <a:xfrm>
              <a:off x="4313425" y="1406975"/>
              <a:ext cx="178075" cy="176600"/>
            </a:xfrm>
            <a:custGeom>
              <a:avLst/>
              <a:gdLst/>
              <a:ahLst/>
              <a:cxnLst/>
              <a:rect l="l" t="t" r="r" b="b"/>
              <a:pathLst>
                <a:path w="7123" h="7064" extrusionOk="0">
                  <a:moveTo>
                    <a:pt x="1" y="3503"/>
                  </a:moveTo>
                  <a:cubicBezTo>
                    <a:pt x="1" y="1577"/>
                    <a:pt x="1577" y="1"/>
                    <a:pt x="3561" y="1"/>
                  </a:cubicBezTo>
                  <a:cubicBezTo>
                    <a:pt x="5546" y="1"/>
                    <a:pt x="7122" y="1577"/>
                    <a:pt x="7122" y="3561"/>
                  </a:cubicBezTo>
                  <a:cubicBezTo>
                    <a:pt x="7064" y="5488"/>
                    <a:pt x="5488" y="7064"/>
                    <a:pt x="3503" y="7064"/>
                  </a:cubicBezTo>
                  <a:cubicBezTo>
                    <a:pt x="1577" y="7064"/>
                    <a:pt x="1" y="5429"/>
                    <a:pt x="1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7" name="Google Shape;7237;p18"/>
            <p:cNvSpPr/>
            <p:nvPr/>
          </p:nvSpPr>
          <p:spPr>
            <a:xfrm>
              <a:off x="2352175" y="3126000"/>
              <a:ext cx="176600" cy="176575"/>
            </a:xfrm>
            <a:custGeom>
              <a:avLst/>
              <a:gdLst/>
              <a:ahLst/>
              <a:cxnLst/>
              <a:rect l="l" t="t" r="r" b="b"/>
              <a:pathLst>
                <a:path w="7064" h="7063" extrusionOk="0">
                  <a:moveTo>
                    <a:pt x="3561" y="7063"/>
                  </a:moveTo>
                  <a:cubicBezTo>
                    <a:pt x="1635" y="7063"/>
                    <a:pt x="1" y="5487"/>
                    <a:pt x="1" y="3561"/>
                  </a:cubicBezTo>
                  <a:cubicBezTo>
                    <a:pt x="1" y="1635"/>
                    <a:pt x="1577" y="0"/>
                    <a:pt x="3503" y="0"/>
                  </a:cubicBezTo>
                  <a:cubicBezTo>
                    <a:pt x="5429" y="0"/>
                    <a:pt x="7064" y="1576"/>
                    <a:pt x="7064" y="3502"/>
                  </a:cubicBezTo>
                  <a:cubicBezTo>
                    <a:pt x="7064" y="5429"/>
                    <a:pt x="5488" y="7063"/>
                    <a:pt x="3561" y="70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8" name="Google Shape;7238;p18"/>
            <p:cNvSpPr/>
            <p:nvPr/>
          </p:nvSpPr>
          <p:spPr>
            <a:xfrm>
              <a:off x="2841050" y="3861450"/>
              <a:ext cx="178050" cy="178075"/>
            </a:xfrm>
            <a:custGeom>
              <a:avLst/>
              <a:gdLst/>
              <a:ahLst/>
              <a:cxnLst/>
              <a:rect l="l" t="t" r="r" b="b"/>
              <a:pathLst>
                <a:path w="7122" h="7123" extrusionOk="0">
                  <a:moveTo>
                    <a:pt x="3502" y="1"/>
                  </a:moveTo>
                  <a:cubicBezTo>
                    <a:pt x="5428" y="1"/>
                    <a:pt x="7063" y="1577"/>
                    <a:pt x="7063" y="3503"/>
                  </a:cubicBezTo>
                  <a:cubicBezTo>
                    <a:pt x="7121" y="5429"/>
                    <a:pt x="5545" y="7064"/>
                    <a:pt x="3561" y="7064"/>
                  </a:cubicBezTo>
                  <a:cubicBezTo>
                    <a:pt x="1634" y="7122"/>
                    <a:pt x="58" y="5546"/>
                    <a:pt x="0" y="3561"/>
                  </a:cubicBezTo>
                  <a:cubicBezTo>
                    <a:pt x="0" y="1635"/>
                    <a:pt x="1576" y="59"/>
                    <a:pt x="35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9" name="Google Shape;7239;p18"/>
            <p:cNvSpPr/>
            <p:nvPr/>
          </p:nvSpPr>
          <p:spPr>
            <a:xfrm>
              <a:off x="2594425" y="361485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7063" y="3561"/>
                  </a:moveTo>
                  <a:cubicBezTo>
                    <a:pt x="7063" y="5487"/>
                    <a:pt x="5429" y="7121"/>
                    <a:pt x="3503" y="7063"/>
                  </a:cubicBezTo>
                  <a:cubicBezTo>
                    <a:pt x="1576" y="7063"/>
                    <a:pt x="0" y="5429"/>
                    <a:pt x="0" y="3503"/>
                  </a:cubicBezTo>
                  <a:cubicBezTo>
                    <a:pt x="59" y="1576"/>
                    <a:pt x="1635" y="0"/>
                    <a:pt x="3561" y="0"/>
                  </a:cubicBezTo>
                  <a:cubicBezTo>
                    <a:pt x="5487" y="59"/>
                    <a:pt x="7122" y="1635"/>
                    <a:pt x="7063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0" name="Google Shape;7240;p18"/>
            <p:cNvSpPr/>
            <p:nvPr/>
          </p:nvSpPr>
          <p:spPr>
            <a:xfrm>
              <a:off x="5050350" y="336822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7064" y="3503"/>
                  </a:moveTo>
                  <a:cubicBezTo>
                    <a:pt x="7064" y="5429"/>
                    <a:pt x="5429" y="7064"/>
                    <a:pt x="3503" y="7064"/>
                  </a:cubicBezTo>
                  <a:cubicBezTo>
                    <a:pt x="1635" y="7064"/>
                    <a:pt x="1" y="5487"/>
                    <a:pt x="1" y="3561"/>
                  </a:cubicBezTo>
                  <a:cubicBezTo>
                    <a:pt x="1" y="1635"/>
                    <a:pt x="1635" y="1"/>
                    <a:pt x="3562" y="1"/>
                  </a:cubicBezTo>
                  <a:cubicBezTo>
                    <a:pt x="5429" y="59"/>
                    <a:pt x="7005" y="1635"/>
                    <a:pt x="7064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1" name="Google Shape;7241;p18"/>
            <p:cNvSpPr/>
            <p:nvPr/>
          </p:nvSpPr>
          <p:spPr>
            <a:xfrm>
              <a:off x="3087650" y="140697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3561" y="1"/>
                  </a:moveTo>
                  <a:cubicBezTo>
                    <a:pt x="5487" y="1"/>
                    <a:pt x="7063" y="1635"/>
                    <a:pt x="7063" y="3503"/>
                  </a:cubicBezTo>
                  <a:cubicBezTo>
                    <a:pt x="7063" y="5429"/>
                    <a:pt x="5429" y="7064"/>
                    <a:pt x="3503" y="7005"/>
                  </a:cubicBezTo>
                  <a:cubicBezTo>
                    <a:pt x="1577" y="6947"/>
                    <a:pt x="1" y="5371"/>
                    <a:pt x="59" y="3503"/>
                  </a:cubicBezTo>
                  <a:cubicBezTo>
                    <a:pt x="59" y="1577"/>
                    <a:pt x="1693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2" name="Google Shape;7242;p18"/>
            <p:cNvSpPr/>
            <p:nvPr/>
          </p:nvSpPr>
          <p:spPr>
            <a:xfrm>
              <a:off x="4316350" y="4106625"/>
              <a:ext cx="172225" cy="173675"/>
            </a:xfrm>
            <a:custGeom>
              <a:avLst/>
              <a:gdLst/>
              <a:ahLst/>
              <a:cxnLst/>
              <a:rect l="l" t="t" r="r" b="b"/>
              <a:pathLst>
                <a:path w="6889" h="6947" extrusionOk="0">
                  <a:moveTo>
                    <a:pt x="6888" y="3502"/>
                  </a:moveTo>
                  <a:cubicBezTo>
                    <a:pt x="6888" y="5429"/>
                    <a:pt x="5312" y="6946"/>
                    <a:pt x="3386" y="6888"/>
                  </a:cubicBezTo>
                  <a:cubicBezTo>
                    <a:pt x="1460" y="6888"/>
                    <a:pt x="1" y="5370"/>
                    <a:pt x="1" y="3444"/>
                  </a:cubicBezTo>
                  <a:cubicBezTo>
                    <a:pt x="1" y="1518"/>
                    <a:pt x="1577" y="0"/>
                    <a:pt x="3503" y="0"/>
                  </a:cubicBezTo>
                  <a:cubicBezTo>
                    <a:pt x="5371" y="59"/>
                    <a:pt x="6888" y="1576"/>
                    <a:pt x="6888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3" name="Google Shape;7243;p18"/>
            <p:cNvSpPr/>
            <p:nvPr/>
          </p:nvSpPr>
          <p:spPr>
            <a:xfrm>
              <a:off x="2353650" y="2145375"/>
              <a:ext cx="172200" cy="172200"/>
            </a:xfrm>
            <a:custGeom>
              <a:avLst/>
              <a:gdLst/>
              <a:ahLst/>
              <a:cxnLst/>
              <a:rect l="l" t="t" r="r" b="b"/>
              <a:pathLst>
                <a:path w="6888" h="6888" extrusionOk="0">
                  <a:moveTo>
                    <a:pt x="6888" y="3444"/>
                  </a:moveTo>
                  <a:cubicBezTo>
                    <a:pt x="6888" y="5370"/>
                    <a:pt x="5429" y="6830"/>
                    <a:pt x="3502" y="6888"/>
                  </a:cubicBezTo>
                  <a:cubicBezTo>
                    <a:pt x="1518" y="6888"/>
                    <a:pt x="0" y="5370"/>
                    <a:pt x="59" y="3386"/>
                  </a:cubicBezTo>
                  <a:cubicBezTo>
                    <a:pt x="59" y="1459"/>
                    <a:pt x="1576" y="0"/>
                    <a:pt x="3502" y="0"/>
                  </a:cubicBezTo>
                  <a:cubicBezTo>
                    <a:pt x="5370" y="0"/>
                    <a:pt x="6888" y="1518"/>
                    <a:pt x="6888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4" name="Google Shape;7244;p18"/>
            <p:cNvSpPr/>
            <p:nvPr/>
          </p:nvSpPr>
          <p:spPr>
            <a:xfrm>
              <a:off x="4805200" y="1656525"/>
              <a:ext cx="172225" cy="170750"/>
            </a:xfrm>
            <a:custGeom>
              <a:avLst/>
              <a:gdLst/>
              <a:ahLst/>
              <a:cxnLst/>
              <a:rect l="l" t="t" r="r" b="b"/>
              <a:pathLst>
                <a:path w="6889" h="6830" extrusionOk="0">
                  <a:moveTo>
                    <a:pt x="6888" y="3386"/>
                  </a:moveTo>
                  <a:cubicBezTo>
                    <a:pt x="6888" y="5312"/>
                    <a:pt x="5371" y="6829"/>
                    <a:pt x="3503" y="6829"/>
                  </a:cubicBezTo>
                  <a:cubicBezTo>
                    <a:pt x="1518" y="6829"/>
                    <a:pt x="1" y="5312"/>
                    <a:pt x="59" y="3386"/>
                  </a:cubicBezTo>
                  <a:cubicBezTo>
                    <a:pt x="59" y="1459"/>
                    <a:pt x="1577" y="0"/>
                    <a:pt x="3503" y="0"/>
                  </a:cubicBezTo>
                  <a:cubicBezTo>
                    <a:pt x="5371" y="0"/>
                    <a:pt x="6888" y="1518"/>
                    <a:pt x="6888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5" name="Google Shape;7245;p18"/>
            <p:cNvSpPr/>
            <p:nvPr/>
          </p:nvSpPr>
          <p:spPr>
            <a:xfrm>
              <a:off x="3090575" y="4108075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6830" y="3444"/>
                  </a:moveTo>
                  <a:cubicBezTo>
                    <a:pt x="6830" y="5312"/>
                    <a:pt x="5312" y="6830"/>
                    <a:pt x="3386" y="6830"/>
                  </a:cubicBezTo>
                  <a:cubicBezTo>
                    <a:pt x="1518" y="6771"/>
                    <a:pt x="0" y="5254"/>
                    <a:pt x="59" y="3328"/>
                  </a:cubicBezTo>
                  <a:cubicBezTo>
                    <a:pt x="59" y="1460"/>
                    <a:pt x="1576" y="1"/>
                    <a:pt x="3444" y="1"/>
                  </a:cubicBezTo>
                  <a:cubicBezTo>
                    <a:pt x="5370" y="1"/>
                    <a:pt x="6830" y="1518"/>
                    <a:pt x="6830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6" name="Google Shape;7246;p18"/>
            <p:cNvSpPr/>
            <p:nvPr/>
          </p:nvSpPr>
          <p:spPr>
            <a:xfrm>
              <a:off x="2355100" y="3371150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3444" y="6830"/>
                  </a:moveTo>
                  <a:cubicBezTo>
                    <a:pt x="1518" y="6830"/>
                    <a:pt x="1" y="5312"/>
                    <a:pt x="1" y="3444"/>
                  </a:cubicBezTo>
                  <a:cubicBezTo>
                    <a:pt x="1" y="1518"/>
                    <a:pt x="1518" y="59"/>
                    <a:pt x="3386" y="0"/>
                  </a:cubicBezTo>
                  <a:cubicBezTo>
                    <a:pt x="5312" y="0"/>
                    <a:pt x="6830" y="1518"/>
                    <a:pt x="6830" y="3444"/>
                  </a:cubicBezTo>
                  <a:cubicBezTo>
                    <a:pt x="6830" y="5312"/>
                    <a:pt x="5312" y="6830"/>
                    <a:pt x="3444" y="68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7" name="Google Shape;7247;p18"/>
            <p:cNvSpPr/>
            <p:nvPr/>
          </p:nvSpPr>
          <p:spPr>
            <a:xfrm>
              <a:off x="5053275" y="1903125"/>
              <a:ext cx="170750" cy="170775"/>
            </a:xfrm>
            <a:custGeom>
              <a:avLst/>
              <a:gdLst/>
              <a:ahLst/>
              <a:cxnLst/>
              <a:rect l="l" t="t" r="r" b="b"/>
              <a:pathLst>
                <a:path w="6830" h="6831" extrusionOk="0">
                  <a:moveTo>
                    <a:pt x="3445" y="1"/>
                  </a:moveTo>
                  <a:cubicBezTo>
                    <a:pt x="5312" y="59"/>
                    <a:pt x="6830" y="1577"/>
                    <a:pt x="6772" y="3445"/>
                  </a:cubicBezTo>
                  <a:cubicBezTo>
                    <a:pt x="6772" y="5312"/>
                    <a:pt x="5254" y="6830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59" y="1518"/>
                    <a:pt x="1577" y="1"/>
                    <a:pt x="344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8" name="Google Shape;7248;p18"/>
            <p:cNvSpPr/>
            <p:nvPr/>
          </p:nvSpPr>
          <p:spPr>
            <a:xfrm>
              <a:off x="4564425" y="140990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2" y="3386"/>
                  </a:moveTo>
                  <a:cubicBezTo>
                    <a:pt x="6772" y="5195"/>
                    <a:pt x="5254" y="6771"/>
                    <a:pt x="3386" y="6771"/>
                  </a:cubicBezTo>
                  <a:cubicBezTo>
                    <a:pt x="1577" y="6771"/>
                    <a:pt x="1" y="5254"/>
                    <a:pt x="1" y="3444"/>
                  </a:cubicBezTo>
                  <a:cubicBezTo>
                    <a:pt x="1" y="1576"/>
                    <a:pt x="1518" y="59"/>
                    <a:pt x="3328" y="0"/>
                  </a:cubicBezTo>
                  <a:cubicBezTo>
                    <a:pt x="5196" y="0"/>
                    <a:pt x="6772" y="1518"/>
                    <a:pt x="6772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9" name="Google Shape;7249;p18"/>
            <p:cNvSpPr/>
            <p:nvPr/>
          </p:nvSpPr>
          <p:spPr>
            <a:xfrm>
              <a:off x="5296975" y="2635675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1" y="3386"/>
                  </a:moveTo>
                  <a:cubicBezTo>
                    <a:pt x="6771" y="5196"/>
                    <a:pt x="5254" y="6772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1" y="1577"/>
                    <a:pt x="1518" y="59"/>
                    <a:pt x="3328" y="1"/>
                  </a:cubicBezTo>
                  <a:cubicBezTo>
                    <a:pt x="5137" y="1"/>
                    <a:pt x="6713" y="1518"/>
                    <a:pt x="6771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0" name="Google Shape;7250;p18"/>
            <p:cNvSpPr/>
            <p:nvPr/>
          </p:nvSpPr>
          <p:spPr>
            <a:xfrm>
              <a:off x="4806675" y="3865850"/>
              <a:ext cx="170750" cy="169275"/>
            </a:xfrm>
            <a:custGeom>
              <a:avLst/>
              <a:gdLst/>
              <a:ahLst/>
              <a:cxnLst/>
              <a:rect l="l" t="t" r="r" b="b"/>
              <a:pathLst>
                <a:path w="6830" h="6771" extrusionOk="0">
                  <a:moveTo>
                    <a:pt x="3444" y="6771"/>
                  </a:moveTo>
                  <a:cubicBezTo>
                    <a:pt x="1576" y="6771"/>
                    <a:pt x="58" y="5253"/>
                    <a:pt x="0" y="3385"/>
                  </a:cubicBezTo>
                  <a:cubicBezTo>
                    <a:pt x="0" y="1518"/>
                    <a:pt x="1576" y="0"/>
                    <a:pt x="3444" y="0"/>
                  </a:cubicBezTo>
                  <a:cubicBezTo>
                    <a:pt x="5253" y="0"/>
                    <a:pt x="6771" y="1518"/>
                    <a:pt x="6771" y="3327"/>
                  </a:cubicBezTo>
                  <a:cubicBezTo>
                    <a:pt x="6829" y="5195"/>
                    <a:pt x="5253" y="6713"/>
                    <a:pt x="3444" y="677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1" name="Google Shape;7251;p18"/>
            <p:cNvSpPr/>
            <p:nvPr/>
          </p:nvSpPr>
          <p:spPr>
            <a:xfrm>
              <a:off x="5296975" y="2882300"/>
              <a:ext cx="169300" cy="170750"/>
            </a:xfrm>
            <a:custGeom>
              <a:avLst/>
              <a:gdLst/>
              <a:ahLst/>
              <a:cxnLst/>
              <a:rect l="l" t="t" r="r" b="b"/>
              <a:pathLst>
                <a:path w="6772" h="6830" extrusionOk="0">
                  <a:moveTo>
                    <a:pt x="6713" y="3444"/>
                  </a:moveTo>
                  <a:cubicBezTo>
                    <a:pt x="6713" y="5254"/>
                    <a:pt x="5137" y="6830"/>
                    <a:pt x="3328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9"/>
                  </a:cubicBezTo>
                  <a:cubicBezTo>
                    <a:pt x="5254" y="59"/>
                    <a:pt x="6771" y="1635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2" name="Google Shape;7252;p18"/>
            <p:cNvSpPr/>
            <p:nvPr/>
          </p:nvSpPr>
          <p:spPr>
            <a:xfrm>
              <a:off x="3827500" y="1167650"/>
              <a:ext cx="170750" cy="169300"/>
            </a:xfrm>
            <a:custGeom>
              <a:avLst/>
              <a:gdLst/>
              <a:ahLst/>
              <a:cxnLst/>
              <a:rect l="l" t="t" r="r" b="b"/>
              <a:pathLst>
                <a:path w="6830" h="6772" extrusionOk="0">
                  <a:moveTo>
                    <a:pt x="3386" y="6772"/>
                  </a:moveTo>
                  <a:cubicBezTo>
                    <a:pt x="1518" y="6714"/>
                    <a:pt x="0" y="5138"/>
                    <a:pt x="59" y="3328"/>
                  </a:cubicBezTo>
                  <a:cubicBezTo>
                    <a:pt x="59" y="1519"/>
                    <a:pt x="1635" y="1"/>
                    <a:pt x="3444" y="1"/>
                  </a:cubicBezTo>
                  <a:cubicBezTo>
                    <a:pt x="5254" y="1"/>
                    <a:pt x="6830" y="1635"/>
                    <a:pt x="6771" y="3445"/>
                  </a:cubicBezTo>
                  <a:cubicBezTo>
                    <a:pt x="6713" y="5254"/>
                    <a:pt x="5195" y="6772"/>
                    <a:pt x="3386" y="67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3" name="Google Shape;7253;p18"/>
            <p:cNvSpPr/>
            <p:nvPr/>
          </p:nvSpPr>
          <p:spPr>
            <a:xfrm>
              <a:off x="2603175" y="1656525"/>
              <a:ext cx="167850" cy="170750"/>
            </a:xfrm>
            <a:custGeom>
              <a:avLst/>
              <a:gdLst/>
              <a:ahLst/>
              <a:cxnLst/>
              <a:rect l="l" t="t" r="r" b="b"/>
              <a:pathLst>
                <a:path w="6714" h="6830" extrusionOk="0">
                  <a:moveTo>
                    <a:pt x="6713" y="3444"/>
                  </a:moveTo>
                  <a:cubicBezTo>
                    <a:pt x="6713" y="5253"/>
                    <a:pt x="5137" y="6829"/>
                    <a:pt x="3269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8"/>
                  </a:cubicBezTo>
                  <a:cubicBezTo>
                    <a:pt x="5254" y="58"/>
                    <a:pt x="6713" y="1634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4" name="Google Shape;7254;p18"/>
            <p:cNvSpPr/>
            <p:nvPr/>
          </p:nvSpPr>
          <p:spPr>
            <a:xfrm>
              <a:off x="3580875" y="116765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3445" y="6714"/>
                  </a:moveTo>
                  <a:cubicBezTo>
                    <a:pt x="1577" y="6772"/>
                    <a:pt x="1" y="5196"/>
                    <a:pt x="59" y="3328"/>
                  </a:cubicBezTo>
                  <a:cubicBezTo>
                    <a:pt x="59" y="1519"/>
                    <a:pt x="1577" y="1"/>
                    <a:pt x="3386" y="1"/>
                  </a:cubicBezTo>
                  <a:cubicBezTo>
                    <a:pt x="5254" y="1"/>
                    <a:pt x="6772" y="1577"/>
                    <a:pt x="6772" y="3386"/>
                  </a:cubicBezTo>
                  <a:cubicBezTo>
                    <a:pt x="6772" y="5196"/>
                    <a:pt x="5196" y="6714"/>
                    <a:pt x="3445" y="67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5" name="Google Shape;7255;p18"/>
            <p:cNvSpPr/>
            <p:nvPr/>
          </p:nvSpPr>
          <p:spPr>
            <a:xfrm>
              <a:off x="5054750" y="3620675"/>
              <a:ext cx="166375" cy="166375"/>
            </a:xfrm>
            <a:custGeom>
              <a:avLst/>
              <a:gdLst/>
              <a:ahLst/>
              <a:cxnLst/>
              <a:rect l="l" t="t" r="r" b="b"/>
              <a:pathLst>
                <a:path w="6655" h="6655" extrusionOk="0">
                  <a:moveTo>
                    <a:pt x="6654" y="3328"/>
                  </a:moveTo>
                  <a:cubicBezTo>
                    <a:pt x="6654" y="5196"/>
                    <a:pt x="5137" y="6655"/>
                    <a:pt x="3327" y="6655"/>
                  </a:cubicBezTo>
                  <a:cubicBezTo>
                    <a:pt x="1459" y="6597"/>
                    <a:pt x="0" y="5079"/>
                    <a:pt x="0" y="3270"/>
                  </a:cubicBezTo>
                  <a:cubicBezTo>
                    <a:pt x="58" y="1460"/>
                    <a:pt x="1518" y="1"/>
                    <a:pt x="3327" y="1"/>
                  </a:cubicBezTo>
                  <a:cubicBezTo>
                    <a:pt x="5195" y="1"/>
                    <a:pt x="6654" y="1518"/>
                    <a:pt x="6654" y="33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6" name="Google Shape;7256;p18"/>
            <p:cNvSpPr/>
            <p:nvPr/>
          </p:nvSpPr>
          <p:spPr>
            <a:xfrm>
              <a:off x="5296975" y="2391975"/>
              <a:ext cx="169300" cy="170775"/>
            </a:xfrm>
            <a:custGeom>
              <a:avLst/>
              <a:gdLst/>
              <a:ahLst/>
              <a:cxnLst/>
              <a:rect l="l" t="t" r="r" b="b"/>
              <a:pathLst>
                <a:path w="6772" h="6831" extrusionOk="0">
                  <a:moveTo>
                    <a:pt x="3269" y="6772"/>
                  </a:moveTo>
                  <a:cubicBezTo>
                    <a:pt x="1401" y="6655"/>
                    <a:pt x="1" y="5137"/>
                    <a:pt x="59" y="3328"/>
                  </a:cubicBezTo>
                  <a:cubicBezTo>
                    <a:pt x="176" y="1460"/>
                    <a:pt x="1693" y="1"/>
                    <a:pt x="3503" y="118"/>
                  </a:cubicBezTo>
                  <a:cubicBezTo>
                    <a:pt x="5371" y="234"/>
                    <a:pt x="6771" y="1694"/>
                    <a:pt x="6713" y="3503"/>
                  </a:cubicBezTo>
                  <a:cubicBezTo>
                    <a:pt x="6596" y="5371"/>
                    <a:pt x="5079" y="6830"/>
                    <a:pt x="3269" y="67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7" name="Google Shape;7257;p18"/>
            <p:cNvSpPr/>
            <p:nvPr/>
          </p:nvSpPr>
          <p:spPr>
            <a:xfrm>
              <a:off x="4562975" y="4111000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8"/>
                    <a:pt x="5137" y="6538"/>
                    <a:pt x="3327" y="6538"/>
                  </a:cubicBezTo>
                  <a:cubicBezTo>
                    <a:pt x="1459" y="6596"/>
                    <a:pt x="0" y="5137"/>
                    <a:pt x="0" y="3269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137" y="0"/>
                    <a:pt x="6538" y="1460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8" name="Google Shape;7258;p18"/>
            <p:cNvSpPr/>
            <p:nvPr/>
          </p:nvSpPr>
          <p:spPr>
            <a:xfrm>
              <a:off x="4072650" y="1169125"/>
              <a:ext cx="166375" cy="164925"/>
            </a:xfrm>
            <a:custGeom>
              <a:avLst/>
              <a:gdLst/>
              <a:ahLst/>
              <a:cxnLst/>
              <a:rect l="l" t="t" r="r" b="b"/>
              <a:pathLst>
                <a:path w="6655" h="6597" extrusionOk="0">
                  <a:moveTo>
                    <a:pt x="3328" y="0"/>
                  </a:moveTo>
                  <a:cubicBezTo>
                    <a:pt x="5196" y="0"/>
                    <a:pt x="6655" y="1518"/>
                    <a:pt x="6597" y="3327"/>
                  </a:cubicBezTo>
                  <a:cubicBezTo>
                    <a:pt x="6597" y="5195"/>
                    <a:pt x="5137" y="6596"/>
                    <a:pt x="3328" y="6596"/>
                  </a:cubicBezTo>
                  <a:cubicBezTo>
                    <a:pt x="1460" y="6596"/>
                    <a:pt x="1" y="5137"/>
                    <a:pt x="1" y="3269"/>
                  </a:cubicBezTo>
                  <a:cubicBezTo>
                    <a:pt x="59" y="1460"/>
                    <a:pt x="1518" y="0"/>
                    <a:pt x="33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9" name="Google Shape;7259;p18"/>
            <p:cNvSpPr/>
            <p:nvPr/>
          </p:nvSpPr>
          <p:spPr>
            <a:xfrm>
              <a:off x="2846875" y="1411350"/>
              <a:ext cx="166375" cy="167850"/>
            </a:xfrm>
            <a:custGeom>
              <a:avLst/>
              <a:gdLst/>
              <a:ahLst/>
              <a:cxnLst/>
              <a:rect l="l" t="t" r="r" b="b"/>
              <a:pathLst>
                <a:path w="6655" h="6714" extrusionOk="0">
                  <a:moveTo>
                    <a:pt x="6596" y="3386"/>
                  </a:moveTo>
                  <a:cubicBezTo>
                    <a:pt x="6596" y="5254"/>
                    <a:pt x="5079" y="6713"/>
                    <a:pt x="3269" y="6655"/>
                  </a:cubicBezTo>
                  <a:cubicBezTo>
                    <a:pt x="1401" y="6597"/>
                    <a:pt x="0" y="5137"/>
                    <a:pt x="0" y="3328"/>
                  </a:cubicBezTo>
                  <a:cubicBezTo>
                    <a:pt x="59" y="1460"/>
                    <a:pt x="1576" y="1"/>
                    <a:pt x="3386" y="59"/>
                  </a:cubicBezTo>
                  <a:cubicBezTo>
                    <a:pt x="5195" y="59"/>
                    <a:pt x="6655" y="1577"/>
                    <a:pt x="6596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0" name="Google Shape;7260;p18"/>
            <p:cNvSpPr/>
            <p:nvPr/>
          </p:nvSpPr>
          <p:spPr>
            <a:xfrm>
              <a:off x="5299900" y="3131825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9"/>
                    <a:pt x="5137" y="6538"/>
                    <a:pt x="3327" y="6597"/>
                  </a:cubicBezTo>
                  <a:cubicBezTo>
                    <a:pt x="1460" y="6597"/>
                    <a:pt x="0" y="5137"/>
                    <a:pt x="0" y="3269"/>
                  </a:cubicBezTo>
                  <a:cubicBezTo>
                    <a:pt x="0" y="1460"/>
                    <a:pt x="1401" y="1"/>
                    <a:pt x="3211" y="1"/>
                  </a:cubicBezTo>
                  <a:cubicBezTo>
                    <a:pt x="5078" y="1"/>
                    <a:pt x="6538" y="1402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1" name="Google Shape;7261;p18"/>
            <p:cNvSpPr/>
            <p:nvPr/>
          </p:nvSpPr>
          <p:spPr>
            <a:xfrm>
              <a:off x="2358025" y="1901675"/>
              <a:ext cx="164925" cy="164925"/>
            </a:xfrm>
            <a:custGeom>
              <a:avLst/>
              <a:gdLst/>
              <a:ahLst/>
              <a:cxnLst/>
              <a:rect l="l" t="t" r="r" b="b"/>
              <a:pathLst>
                <a:path w="6597" h="6597" extrusionOk="0">
                  <a:moveTo>
                    <a:pt x="3327" y="6596"/>
                  </a:moveTo>
                  <a:cubicBezTo>
                    <a:pt x="1518" y="6596"/>
                    <a:pt x="59" y="5195"/>
                    <a:pt x="0" y="3327"/>
                  </a:cubicBezTo>
                  <a:cubicBezTo>
                    <a:pt x="0" y="1518"/>
                    <a:pt x="1401" y="59"/>
                    <a:pt x="3269" y="59"/>
                  </a:cubicBezTo>
                  <a:cubicBezTo>
                    <a:pt x="5079" y="0"/>
                    <a:pt x="6538" y="1460"/>
                    <a:pt x="6538" y="3269"/>
                  </a:cubicBezTo>
                  <a:cubicBezTo>
                    <a:pt x="6596" y="5137"/>
                    <a:pt x="5137" y="6538"/>
                    <a:pt x="3327" y="659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2" name="Google Shape;7262;p18"/>
            <p:cNvSpPr/>
            <p:nvPr/>
          </p:nvSpPr>
          <p:spPr>
            <a:xfrm>
              <a:off x="3337175" y="1170575"/>
              <a:ext cx="164925" cy="163475"/>
            </a:xfrm>
            <a:custGeom>
              <a:avLst/>
              <a:gdLst/>
              <a:ahLst/>
              <a:cxnLst/>
              <a:rect l="l" t="t" r="r" b="b"/>
              <a:pathLst>
                <a:path w="6597" h="6539" extrusionOk="0">
                  <a:moveTo>
                    <a:pt x="3270" y="1"/>
                  </a:moveTo>
                  <a:cubicBezTo>
                    <a:pt x="5079" y="1"/>
                    <a:pt x="6538" y="1402"/>
                    <a:pt x="6538" y="3211"/>
                  </a:cubicBezTo>
                  <a:cubicBezTo>
                    <a:pt x="6597" y="5079"/>
                    <a:pt x="5138" y="6538"/>
                    <a:pt x="3328" y="6538"/>
                  </a:cubicBezTo>
                  <a:cubicBezTo>
                    <a:pt x="1460" y="6538"/>
                    <a:pt x="59" y="5137"/>
                    <a:pt x="1" y="3269"/>
                  </a:cubicBezTo>
                  <a:cubicBezTo>
                    <a:pt x="1" y="1460"/>
                    <a:pt x="1402" y="1"/>
                    <a:pt x="32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3" name="Google Shape;7263;p18"/>
            <p:cNvSpPr/>
            <p:nvPr/>
          </p:nvSpPr>
          <p:spPr>
            <a:xfrm>
              <a:off x="2601725" y="3864375"/>
              <a:ext cx="163450" cy="163475"/>
            </a:xfrm>
            <a:custGeom>
              <a:avLst/>
              <a:gdLst/>
              <a:ahLst/>
              <a:cxnLst/>
              <a:rect l="l" t="t" r="r" b="b"/>
              <a:pathLst>
                <a:path w="6538" h="6539" extrusionOk="0">
                  <a:moveTo>
                    <a:pt x="3269" y="1"/>
                  </a:moveTo>
                  <a:cubicBezTo>
                    <a:pt x="5137" y="1"/>
                    <a:pt x="6538" y="1460"/>
                    <a:pt x="6538" y="3328"/>
                  </a:cubicBezTo>
                  <a:cubicBezTo>
                    <a:pt x="6538" y="5137"/>
                    <a:pt x="5078" y="6538"/>
                    <a:pt x="3211" y="6538"/>
                  </a:cubicBezTo>
                  <a:cubicBezTo>
                    <a:pt x="1401" y="6538"/>
                    <a:pt x="0" y="5079"/>
                    <a:pt x="0" y="3269"/>
                  </a:cubicBezTo>
                  <a:cubicBezTo>
                    <a:pt x="0" y="1402"/>
                    <a:pt x="1460" y="1"/>
                    <a:pt x="32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4" name="Google Shape;7264;p18"/>
            <p:cNvSpPr/>
            <p:nvPr/>
          </p:nvSpPr>
          <p:spPr>
            <a:xfrm>
              <a:off x="2112875" y="28866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5020"/>
                    <a:pt x="5020" y="6480"/>
                    <a:pt x="3269" y="6480"/>
                  </a:cubicBezTo>
                  <a:cubicBezTo>
                    <a:pt x="1401" y="6480"/>
                    <a:pt x="0" y="5020"/>
                    <a:pt x="0" y="3211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020" y="0"/>
                    <a:pt x="6479" y="1460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5" name="Google Shape;7265;p18"/>
            <p:cNvSpPr/>
            <p:nvPr/>
          </p:nvSpPr>
          <p:spPr>
            <a:xfrm>
              <a:off x="3585250" y="4357600"/>
              <a:ext cx="162025" cy="163475"/>
            </a:xfrm>
            <a:custGeom>
              <a:avLst/>
              <a:gdLst/>
              <a:ahLst/>
              <a:cxnLst/>
              <a:rect l="l" t="t" r="r" b="b"/>
              <a:pathLst>
                <a:path w="6481" h="6539" extrusionOk="0">
                  <a:moveTo>
                    <a:pt x="3211" y="6538"/>
                  </a:moveTo>
                  <a:cubicBezTo>
                    <a:pt x="1460" y="6538"/>
                    <a:pt x="1" y="5079"/>
                    <a:pt x="1" y="3270"/>
                  </a:cubicBezTo>
                  <a:cubicBezTo>
                    <a:pt x="1" y="1460"/>
                    <a:pt x="1460" y="1"/>
                    <a:pt x="3270" y="59"/>
                  </a:cubicBezTo>
                  <a:cubicBezTo>
                    <a:pt x="5021" y="59"/>
                    <a:pt x="6480" y="1518"/>
                    <a:pt x="6480" y="3328"/>
                  </a:cubicBezTo>
                  <a:cubicBezTo>
                    <a:pt x="6480" y="5079"/>
                    <a:pt x="5021" y="6538"/>
                    <a:pt x="3211" y="653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6" name="Google Shape;7266;p18"/>
            <p:cNvSpPr/>
            <p:nvPr/>
          </p:nvSpPr>
          <p:spPr>
            <a:xfrm>
              <a:off x="383187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5020" y="0"/>
                    <a:pt x="6480" y="1401"/>
                    <a:pt x="6480" y="3269"/>
                  </a:cubicBezTo>
                  <a:cubicBezTo>
                    <a:pt x="6480" y="5020"/>
                    <a:pt x="5020" y="6479"/>
                    <a:pt x="3269" y="6479"/>
                  </a:cubicBezTo>
                  <a:cubicBezTo>
                    <a:pt x="1460" y="6479"/>
                    <a:pt x="1" y="5020"/>
                    <a:pt x="1" y="3211"/>
                  </a:cubicBezTo>
                  <a:cubicBezTo>
                    <a:pt x="1" y="1401"/>
                    <a:pt x="1401" y="0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7" name="Google Shape;7267;p18"/>
            <p:cNvSpPr/>
            <p:nvPr/>
          </p:nvSpPr>
          <p:spPr>
            <a:xfrm>
              <a:off x="2112875" y="26400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4962"/>
                    <a:pt x="5078" y="6422"/>
                    <a:pt x="3269" y="6480"/>
                  </a:cubicBezTo>
                  <a:cubicBezTo>
                    <a:pt x="1459" y="6480"/>
                    <a:pt x="0" y="5021"/>
                    <a:pt x="0" y="3211"/>
                  </a:cubicBezTo>
                  <a:cubicBezTo>
                    <a:pt x="0" y="1460"/>
                    <a:pt x="1459" y="1"/>
                    <a:pt x="3211" y="1"/>
                  </a:cubicBezTo>
                  <a:cubicBezTo>
                    <a:pt x="5020" y="1"/>
                    <a:pt x="6479" y="1402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8" name="Google Shape;7268;p18"/>
            <p:cNvSpPr/>
            <p:nvPr/>
          </p:nvSpPr>
          <p:spPr>
            <a:xfrm>
              <a:off x="2848325" y="41124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70" y="6480"/>
                  </a:moveTo>
                  <a:cubicBezTo>
                    <a:pt x="1518" y="6480"/>
                    <a:pt x="59" y="5020"/>
                    <a:pt x="1" y="3269"/>
                  </a:cubicBezTo>
                  <a:cubicBezTo>
                    <a:pt x="1" y="1460"/>
                    <a:pt x="1460" y="1"/>
                    <a:pt x="3211" y="1"/>
                  </a:cubicBezTo>
                  <a:cubicBezTo>
                    <a:pt x="5021" y="1"/>
                    <a:pt x="6480" y="1402"/>
                    <a:pt x="6480" y="3211"/>
                  </a:cubicBezTo>
                  <a:cubicBezTo>
                    <a:pt x="6480" y="4962"/>
                    <a:pt x="5079" y="6421"/>
                    <a:pt x="3270" y="64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9" name="Google Shape;7269;p18"/>
            <p:cNvSpPr/>
            <p:nvPr/>
          </p:nvSpPr>
          <p:spPr>
            <a:xfrm>
              <a:off x="2359475" y="36221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4962" y="0"/>
                    <a:pt x="6480" y="1459"/>
                    <a:pt x="6480" y="3211"/>
                  </a:cubicBezTo>
                  <a:cubicBezTo>
                    <a:pt x="6480" y="5020"/>
                    <a:pt x="5021" y="6479"/>
                    <a:pt x="3269" y="6479"/>
                  </a:cubicBezTo>
                  <a:cubicBezTo>
                    <a:pt x="1460" y="6479"/>
                    <a:pt x="1" y="5078"/>
                    <a:pt x="1" y="3269"/>
                  </a:cubicBezTo>
                  <a:cubicBezTo>
                    <a:pt x="1" y="1518"/>
                    <a:pt x="1402" y="59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0" name="Google Shape;7270;p18"/>
            <p:cNvSpPr/>
            <p:nvPr/>
          </p:nvSpPr>
          <p:spPr>
            <a:xfrm>
              <a:off x="4320725" y="11705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80" y="3211"/>
                  </a:moveTo>
                  <a:cubicBezTo>
                    <a:pt x="6480" y="5021"/>
                    <a:pt x="5021" y="6480"/>
                    <a:pt x="3269" y="6480"/>
                  </a:cubicBezTo>
                  <a:cubicBezTo>
                    <a:pt x="1518" y="6480"/>
                    <a:pt x="59" y="5021"/>
                    <a:pt x="59" y="3269"/>
                  </a:cubicBezTo>
                  <a:cubicBezTo>
                    <a:pt x="1" y="1518"/>
                    <a:pt x="1518" y="1"/>
                    <a:pt x="3269" y="59"/>
                  </a:cubicBezTo>
                  <a:cubicBezTo>
                    <a:pt x="5021" y="59"/>
                    <a:pt x="6480" y="1518"/>
                    <a:pt x="6480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1" name="Google Shape;7271;p18"/>
            <p:cNvSpPr/>
            <p:nvPr/>
          </p:nvSpPr>
          <p:spPr>
            <a:xfrm>
              <a:off x="407412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0" y="0"/>
                  </a:moveTo>
                  <a:cubicBezTo>
                    <a:pt x="5020" y="0"/>
                    <a:pt x="6479" y="1459"/>
                    <a:pt x="6479" y="3269"/>
                  </a:cubicBezTo>
                  <a:cubicBezTo>
                    <a:pt x="6479" y="4962"/>
                    <a:pt x="5020" y="6421"/>
                    <a:pt x="3269" y="6479"/>
                  </a:cubicBezTo>
                  <a:cubicBezTo>
                    <a:pt x="1518" y="6479"/>
                    <a:pt x="0" y="4962"/>
                    <a:pt x="58" y="3211"/>
                  </a:cubicBezTo>
                  <a:cubicBezTo>
                    <a:pt x="58" y="1459"/>
                    <a:pt x="1518" y="59"/>
                    <a:pt x="321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2" name="Google Shape;7272;p18"/>
            <p:cNvSpPr/>
            <p:nvPr/>
          </p:nvSpPr>
          <p:spPr>
            <a:xfrm>
              <a:off x="5301350" y="2149750"/>
              <a:ext cx="160550" cy="162000"/>
            </a:xfrm>
            <a:custGeom>
              <a:avLst/>
              <a:gdLst/>
              <a:ahLst/>
              <a:cxnLst/>
              <a:rect l="l" t="t" r="r" b="b"/>
              <a:pathLst>
                <a:path w="6422" h="6480" extrusionOk="0">
                  <a:moveTo>
                    <a:pt x="3211" y="6479"/>
                  </a:moveTo>
                  <a:cubicBezTo>
                    <a:pt x="1460" y="6479"/>
                    <a:pt x="1" y="5020"/>
                    <a:pt x="1" y="3269"/>
                  </a:cubicBezTo>
                  <a:cubicBezTo>
                    <a:pt x="1" y="1518"/>
                    <a:pt x="1460" y="59"/>
                    <a:pt x="3153" y="59"/>
                  </a:cubicBezTo>
                  <a:cubicBezTo>
                    <a:pt x="4962" y="0"/>
                    <a:pt x="6421" y="1518"/>
                    <a:pt x="6421" y="3269"/>
                  </a:cubicBezTo>
                  <a:cubicBezTo>
                    <a:pt x="6421" y="5020"/>
                    <a:pt x="4962" y="6479"/>
                    <a:pt x="3211" y="64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3" name="Google Shape;7273;p18"/>
            <p:cNvSpPr/>
            <p:nvPr/>
          </p:nvSpPr>
          <p:spPr>
            <a:xfrm>
              <a:off x="2112875" y="2396350"/>
              <a:ext cx="162000" cy="162025"/>
            </a:xfrm>
            <a:custGeom>
              <a:avLst/>
              <a:gdLst/>
              <a:ahLst/>
              <a:cxnLst/>
              <a:rect l="l" t="t" r="r" b="b"/>
              <a:pathLst>
                <a:path w="6480" h="6481" extrusionOk="0">
                  <a:moveTo>
                    <a:pt x="6421" y="3270"/>
                  </a:moveTo>
                  <a:cubicBezTo>
                    <a:pt x="6421" y="5021"/>
                    <a:pt x="4962" y="6480"/>
                    <a:pt x="3211" y="6480"/>
                  </a:cubicBezTo>
                  <a:cubicBezTo>
                    <a:pt x="1459" y="6422"/>
                    <a:pt x="0" y="4962"/>
                    <a:pt x="0" y="3270"/>
                  </a:cubicBezTo>
                  <a:cubicBezTo>
                    <a:pt x="59" y="1519"/>
                    <a:pt x="1518" y="1"/>
                    <a:pt x="3269" y="59"/>
                  </a:cubicBezTo>
                  <a:cubicBezTo>
                    <a:pt x="5020" y="59"/>
                    <a:pt x="6479" y="1519"/>
                    <a:pt x="6421" y="32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4" name="Google Shape;7274;p18"/>
            <p:cNvSpPr/>
            <p:nvPr/>
          </p:nvSpPr>
          <p:spPr>
            <a:xfrm>
              <a:off x="5301350" y="3376975"/>
              <a:ext cx="159075" cy="160550"/>
            </a:xfrm>
            <a:custGeom>
              <a:avLst/>
              <a:gdLst/>
              <a:ahLst/>
              <a:cxnLst/>
              <a:rect l="l" t="t" r="r" b="b"/>
              <a:pathLst>
                <a:path w="6363" h="6422" extrusionOk="0">
                  <a:moveTo>
                    <a:pt x="6363" y="3211"/>
                  </a:moveTo>
                  <a:cubicBezTo>
                    <a:pt x="6363" y="4962"/>
                    <a:pt x="4904" y="6422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59" y="1402"/>
                    <a:pt x="1460" y="1"/>
                    <a:pt x="3211" y="1"/>
                  </a:cubicBezTo>
                  <a:cubicBezTo>
                    <a:pt x="4904" y="1"/>
                    <a:pt x="6363" y="1460"/>
                    <a:pt x="636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5" name="Google Shape;7275;p18"/>
            <p:cNvSpPr/>
            <p:nvPr/>
          </p:nvSpPr>
          <p:spPr>
            <a:xfrm>
              <a:off x="3340100" y="4360525"/>
              <a:ext cx="159100" cy="159075"/>
            </a:xfrm>
            <a:custGeom>
              <a:avLst/>
              <a:gdLst/>
              <a:ahLst/>
              <a:cxnLst/>
              <a:rect l="l" t="t" r="r" b="b"/>
              <a:pathLst>
                <a:path w="6364" h="6363" extrusionOk="0">
                  <a:moveTo>
                    <a:pt x="6363" y="3153"/>
                  </a:moveTo>
                  <a:cubicBezTo>
                    <a:pt x="6363" y="4904"/>
                    <a:pt x="4904" y="6363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1" y="1460"/>
                    <a:pt x="1460" y="1"/>
                    <a:pt x="3153" y="1"/>
                  </a:cubicBezTo>
                  <a:cubicBezTo>
                    <a:pt x="4904" y="1"/>
                    <a:pt x="6363" y="1460"/>
                    <a:pt x="6363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6" name="Google Shape;7276;p18"/>
            <p:cNvSpPr/>
            <p:nvPr/>
          </p:nvSpPr>
          <p:spPr>
            <a:xfrm>
              <a:off x="2114325" y="3134750"/>
              <a:ext cx="159075" cy="159075"/>
            </a:xfrm>
            <a:custGeom>
              <a:avLst/>
              <a:gdLst/>
              <a:ahLst/>
              <a:cxnLst/>
              <a:rect l="l" t="t" r="r" b="b"/>
              <a:pathLst>
                <a:path w="6363" h="6363" extrusionOk="0">
                  <a:moveTo>
                    <a:pt x="3153" y="6363"/>
                  </a:moveTo>
                  <a:cubicBezTo>
                    <a:pt x="1460" y="6363"/>
                    <a:pt x="1" y="4904"/>
                    <a:pt x="1" y="3152"/>
                  </a:cubicBezTo>
                  <a:cubicBezTo>
                    <a:pt x="1" y="1460"/>
                    <a:pt x="1460" y="0"/>
                    <a:pt x="3153" y="0"/>
                  </a:cubicBezTo>
                  <a:cubicBezTo>
                    <a:pt x="4904" y="0"/>
                    <a:pt x="6363" y="1460"/>
                    <a:pt x="6363" y="3152"/>
                  </a:cubicBezTo>
                  <a:cubicBezTo>
                    <a:pt x="6363" y="4904"/>
                    <a:pt x="4904" y="6363"/>
                    <a:pt x="3153" y="63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7" name="Google Shape;7277;p18"/>
            <p:cNvSpPr/>
            <p:nvPr/>
          </p:nvSpPr>
          <p:spPr>
            <a:xfrm>
              <a:off x="4812500" y="1415725"/>
              <a:ext cx="159075" cy="157625"/>
            </a:xfrm>
            <a:custGeom>
              <a:avLst/>
              <a:gdLst/>
              <a:ahLst/>
              <a:cxnLst/>
              <a:rect l="l" t="t" r="r" b="b"/>
              <a:pathLst>
                <a:path w="6363" h="6305" extrusionOk="0">
                  <a:moveTo>
                    <a:pt x="6305" y="3153"/>
                  </a:moveTo>
                  <a:cubicBezTo>
                    <a:pt x="6363" y="4904"/>
                    <a:pt x="4904" y="6305"/>
                    <a:pt x="3153" y="6305"/>
                  </a:cubicBezTo>
                  <a:cubicBezTo>
                    <a:pt x="1401" y="6305"/>
                    <a:pt x="1" y="4904"/>
                    <a:pt x="1" y="3211"/>
                  </a:cubicBezTo>
                  <a:cubicBezTo>
                    <a:pt x="1" y="1460"/>
                    <a:pt x="1401" y="1"/>
                    <a:pt x="3211" y="1"/>
                  </a:cubicBezTo>
                  <a:cubicBezTo>
                    <a:pt x="4904" y="1"/>
                    <a:pt x="6305" y="1402"/>
                    <a:pt x="6305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8" name="Google Shape;7278;p18"/>
            <p:cNvSpPr/>
            <p:nvPr/>
          </p:nvSpPr>
          <p:spPr>
            <a:xfrm>
              <a:off x="5059125" y="1660900"/>
              <a:ext cx="159075" cy="160525"/>
            </a:xfrm>
            <a:custGeom>
              <a:avLst/>
              <a:gdLst/>
              <a:ahLst/>
              <a:cxnLst/>
              <a:rect l="l" t="t" r="r" b="b"/>
              <a:pathLst>
                <a:path w="6363" h="6421" extrusionOk="0">
                  <a:moveTo>
                    <a:pt x="6363" y="3269"/>
                  </a:moveTo>
                  <a:cubicBezTo>
                    <a:pt x="6304" y="5020"/>
                    <a:pt x="4845" y="6421"/>
                    <a:pt x="3094" y="6363"/>
                  </a:cubicBezTo>
                  <a:cubicBezTo>
                    <a:pt x="1343" y="6363"/>
                    <a:pt x="0" y="4903"/>
                    <a:pt x="0" y="3211"/>
                  </a:cubicBezTo>
                  <a:cubicBezTo>
                    <a:pt x="59" y="1401"/>
                    <a:pt x="1518" y="0"/>
                    <a:pt x="3269" y="59"/>
                  </a:cubicBezTo>
                  <a:cubicBezTo>
                    <a:pt x="4962" y="117"/>
                    <a:pt x="6363" y="1518"/>
                    <a:pt x="6363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9" name="Google Shape;7279;p18"/>
            <p:cNvSpPr/>
            <p:nvPr/>
          </p:nvSpPr>
          <p:spPr>
            <a:xfrm>
              <a:off x="3097875" y="1172050"/>
              <a:ext cx="157625" cy="159075"/>
            </a:xfrm>
            <a:custGeom>
              <a:avLst/>
              <a:gdLst/>
              <a:ahLst/>
              <a:cxnLst/>
              <a:rect l="l" t="t" r="r" b="b"/>
              <a:pathLst>
                <a:path w="6305" h="6363" extrusionOk="0">
                  <a:moveTo>
                    <a:pt x="6304" y="3152"/>
                  </a:moveTo>
                  <a:cubicBezTo>
                    <a:pt x="6304" y="4903"/>
                    <a:pt x="4903" y="6362"/>
                    <a:pt x="3152" y="6362"/>
                  </a:cubicBezTo>
                  <a:cubicBezTo>
                    <a:pt x="1401" y="6362"/>
                    <a:pt x="0" y="4962"/>
                    <a:pt x="0" y="3210"/>
                  </a:cubicBezTo>
                  <a:cubicBezTo>
                    <a:pt x="0" y="1459"/>
                    <a:pt x="1401" y="0"/>
                    <a:pt x="3152" y="58"/>
                  </a:cubicBezTo>
                  <a:cubicBezTo>
                    <a:pt x="4903" y="58"/>
                    <a:pt x="6304" y="1459"/>
                    <a:pt x="6304" y="31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0" name="Google Shape;7280;p18"/>
            <p:cNvSpPr/>
            <p:nvPr/>
          </p:nvSpPr>
          <p:spPr>
            <a:xfrm>
              <a:off x="4323650" y="4361975"/>
              <a:ext cx="156175" cy="156175"/>
            </a:xfrm>
            <a:custGeom>
              <a:avLst/>
              <a:gdLst/>
              <a:ahLst/>
              <a:cxnLst/>
              <a:rect l="l" t="t" r="r" b="b"/>
              <a:pathLst>
                <a:path w="6247" h="6247" extrusionOk="0">
                  <a:moveTo>
                    <a:pt x="3152" y="1"/>
                  </a:moveTo>
                  <a:cubicBezTo>
                    <a:pt x="4904" y="59"/>
                    <a:pt x="6246" y="1460"/>
                    <a:pt x="6246" y="3211"/>
                  </a:cubicBezTo>
                  <a:cubicBezTo>
                    <a:pt x="6188" y="4904"/>
                    <a:pt x="4845" y="6247"/>
                    <a:pt x="3094" y="6188"/>
                  </a:cubicBezTo>
                  <a:cubicBezTo>
                    <a:pt x="1343" y="6188"/>
                    <a:pt x="0" y="4787"/>
                    <a:pt x="59" y="3036"/>
                  </a:cubicBezTo>
                  <a:cubicBezTo>
                    <a:pt x="59" y="1343"/>
                    <a:pt x="1460" y="1"/>
                    <a:pt x="31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1" name="Google Shape;7281;p18"/>
            <p:cNvSpPr/>
            <p:nvPr/>
          </p:nvSpPr>
          <p:spPr>
            <a:xfrm>
              <a:off x="2609025" y="1417200"/>
              <a:ext cx="156150" cy="154700"/>
            </a:xfrm>
            <a:custGeom>
              <a:avLst/>
              <a:gdLst/>
              <a:ahLst/>
              <a:cxnLst/>
              <a:rect l="l" t="t" r="r" b="b"/>
              <a:pathLst>
                <a:path w="6246" h="6188" extrusionOk="0">
                  <a:moveTo>
                    <a:pt x="6187" y="3094"/>
                  </a:moveTo>
                  <a:cubicBezTo>
                    <a:pt x="6246" y="4787"/>
                    <a:pt x="4845" y="6188"/>
                    <a:pt x="3152" y="6188"/>
                  </a:cubicBezTo>
                  <a:cubicBezTo>
                    <a:pt x="1459" y="6188"/>
                    <a:pt x="58" y="4845"/>
                    <a:pt x="58" y="3152"/>
                  </a:cubicBezTo>
                  <a:cubicBezTo>
                    <a:pt x="0" y="1401"/>
                    <a:pt x="1401" y="59"/>
                    <a:pt x="3094" y="0"/>
                  </a:cubicBezTo>
                  <a:cubicBezTo>
                    <a:pt x="4786" y="0"/>
                    <a:pt x="6187" y="1401"/>
                    <a:pt x="618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2" name="Google Shape;7282;p18"/>
            <p:cNvSpPr/>
            <p:nvPr/>
          </p:nvSpPr>
          <p:spPr>
            <a:xfrm>
              <a:off x="5060575" y="387312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4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4"/>
                  </a:cubicBezTo>
                  <a:cubicBezTo>
                    <a:pt x="1" y="1343"/>
                    <a:pt x="1401" y="1"/>
                    <a:pt x="3094" y="1"/>
                  </a:cubicBezTo>
                  <a:cubicBezTo>
                    <a:pt x="4845" y="1"/>
                    <a:pt x="6188" y="1402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3" name="Google Shape;7283;p18"/>
            <p:cNvSpPr/>
            <p:nvPr/>
          </p:nvSpPr>
          <p:spPr>
            <a:xfrm>
              <a:off x="2115775" y="215412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787"/>
                    <a:pt x="4846" y="6129"/>
                    <a:pt x="3153" y="6188"/>
                  </a:cubicBezTo>
                  <a:cubicBezTo>
                    <a:pt x="1402" y="6188"/>
                    <a:pt x="1" y="4787"/>
                    <a:pt x="1" y="3036"/>
                  </a:cubicBezTo>
                  <a:cubicBezTo>
                    <a:pt x="59" y="1343"/>
                    <a:pt x="1402" y="0"/>
                    <a:pt x="3153" y="0"/>
                  </a:cubicBezTo>
                  <a:cubicBezTo>
                    <a:pt x="4846" y="0"/>
                    <a:pt x="6188" y="1343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4" name="Google Shape;7284;p18"/>
            <p:cNvSpPr/>
            <p:nvPr/>
          </p:nvSpPr>
          <p:spPr>
            <a:xfrm>
              <a:off x="4813950" y="411537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845"/>
                    <a:pt x="4787" y="6188"/>
                    <a:pt x="3095" y="6188"/>
                  </a:cubicBezTo>
                  <a:cubicBezTo>
                    <a:pt x="1402" y="6188"/>
                    <a:pt x="1" y="4728"/>
                    <a:pt x="59" y="3036"/>
                  </a:cubicBezTo>
                  <a:cubicBezTo>
                    <a:pt x="59" y="1401"/>
                    <a:pt x="1460" y="0"/>
                    <a:pt x="3095" y="0"/>
                  </a:cubicBezTo>
                  <a:cubicBezTo>
                    <a:pt x="4787" y="0"/>
                    <a:pt x="6188" y="1401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5" name="Google Shape;7285;p18"/>
            <p:cNvSpPr/>
            <p:nvPr/>
          </p:nvSpPr>
          <p:spPr>
            <a:xfrm>
              <a:off x="3099325" y="436197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5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5"/>
                  </a:cubicBezTo>
                  <a:cubicBezTo>
                    <a:pt x="1" y="1460"/>
                    <a:pt x="1343" y="59"/>
                    <a:pt x="3036" y="59"/>
                  </a:cubicBezTo>
                  <a:cubicBezTo>
                    <a:pt x="4729" y="1"/>
                    <a:pt x="6129" y="1402"/>
                    <a:pt x="612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6" name="Google Shape;7286;p18"/>
            <p:cNvSpPr/>
            <p:nvPr/>
          </p:nvSpPr>
          <p:spPr>
            <a:xfrm>
              <a:off x="2115775" y="3378450"/>
              <a:ext cx="156175" cy="156150"/>
            </a:xfrm>
            <a:custGeom>
              <a:avLst/>
              <a:gdLst/>
              <a:ahLst/>
              <a:cxnLst/>
              <a:rect l="l" t="t" r="r" b="b"/>
              <a:pathLst>
                <a:path w="6247" h="6246" extrusionOk="0">
                  <a:moveTo>
                    <a:pt x="3153" y="59"/>
                  </a:moveTo>
                  <a:cubicBezTo>
                    <a:pt x="4846" y="117"/>
                    <a:pt x="6247" y="1576"/>
                    <a:pt x="6188" y="3211"/>
                  </a:cubicBezTo>
                  <a:cubicBezTo>
                    <a:pt x="6130" y="4903"/>
                    <a:pt x="4671" y="6246"/>
                    <a:pt x="3036" y="6188"/>
                  </a:cubicBezTo>
                  <a:cubicBezTo>
                    <a:pt x="1343" y="6129"/>
                    <a:pt x="1" y="4728"/>
                    <a:pt x="59" y="3036"/>
                  </a:cubicBezTo>
                  <a:cubicBezTo>
                    <a:pt x="118" y="1343"/>
                    <a:pt x="1519" y="0"/>
                    <a:pt x="3153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7" name="Google Shape;7287;p18"/>
            <p:cNvSpPr/>
            <p:nvPr/>
          </p:nvSpPr>
          <p:spPr>
            <a:xfrm>
              <a:off x="2362400" y="1663800"/>
              <a:ext cx="156175" cy="154725"/>
            </a:xfrm>
            <a:custGeom>
              <a:avLst/>
              <a:gdLst/>
              <a:ahLst/>
              <a:cxnLst/>
              <a:rect l="l" t="t" r="r" b="b"/>
              <a:pathLst>
                <a:path w="6247" h="6189" extrusionOk="0">
                  <a:moveTo>
                    <a:pt x="59" y="3095"/>
                  </a:moveTo>
                  <a:cubicBezTo>
                    <a:pt x="59" y="1402"/>
                    <a:pt x="1518" y="1"/>
                    <a:pt x="3152" y="59"/>
                  </a:cubicBezTo>
                  <a:cubicBezTo>
                    <a:pt x="4845" y="59"/>
                    <a:pt x="6246" y="1519"/>
                    <a:pt x="6188" y="3211"/>
                  </a:cubicBezTo>
                  <a:cubicBezTo>
                    <a:pt x="6129" y="4846"/>
                    <a:pt x="4729" y="6188"/>
                    <a:pt x="3094" y="6188"/>
                  </a:cubicBezTo>
                  <a:cubicBezTo>
                    <a:pt x="1401" y="6188"/>
                    <a:pt x="0" y="4729"/>
                    <a:pt x="5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8" name="Google Shape;7288;p18"/>
            <p:cNvSpPr/>
            <p:nvPr/>
          </p:nvSpPr>
          <p:spPr>
            <a:xfrm>
              <a:off x="4571725" y="1174950"/>
              <a:ext cx="153250" cy="154725"/>
            </a:xfrm>
            <a:custGeom>
              <a:avLst/>
              <a:gdLst/>
              <a:ahLst/>
              <a:cxnLst/>
              <a:rect l="l" t="t" r="r" b="b"/>
              <a:pathLst>
                <a:path w="6130" h="6189" extrusionOk="0">
                  <a:moveTo>
                    <a:pt x="6129" y="3094"/>
                  </a:moveTo>
                  <a:cubicBezTo>
                    <a:pt x="6129" y="4729"/>
                    <a:pt x="4787" y="6130"/>
                    <a:pt x="3094" y="6130"/>
                  </a:cubicBezTo>
                  <a:cubicBezTo>
                    <a:pt x="1460" y="6188"/>
                    <a:pt x="0" y="4729"/>
                    <a:pt x="59" y="3036"/>
                  </a:cubicBezTo>
                  <a:cubicBezTo>
                    <a:pt x="59" y="1402"/>
                    <a:pt x="1460" y="1"/>
                    <a:pt x="3094" y="1"/>
                  </a:cubicBezTo>
                  <a:cubicBezTo>
                    <a:pt x="4728" y="1"/>
                    <a:pt x="6129" y="1402"/>
                    <a:pt x="6129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9" name="Google Shape;7289;p18"/>
            <p:cNvSpPr/>
            <p:nvPr/>
          </p:nvSpPr>
          <p:spPr>
            <a:xfrm>
              <a:off x="5308650" y="1911875"/>
              <a:ext cx="153250" cy="153250"/>
            </a:xfrm>
            <a:custGeom>
              <a:avLst/>
              <a:gdLst/>
              <a:ahLst/>
              <a:cxnLst/>
              <a:rect l="l" t="t" r="r" b="b"/>
              <a:pathLst>
                <a:path w="6130" h="6130" extrusionOk="0">
                  <a:moveTo>
                    <a:pt x="6129" y="3036"/>
                  </a:moveTo>
                  <a:cubicBezTo>
                    <a:pt x="6129" y="4671"/>
                    <a:pt x="4728" y="6071"/>
                    <a:pt x="3094" y="6130"/>
                  </a:cubicBezTo>
                  <a:cubicBezTo>
                    <a:pt x="1460" y="6130"/>
                    <a:pt x="0" y="4729"/>
                    <a:pt x="0" y="3036"/>
                  </a:cubicBezTo>
                  <a:cubicBezTo>
                    <a:pt x="0" y="1402"/>
                    <a:pt x="1401" y="1"/>
                    <a:pt x="3036" y="1"/>
                  </a:cubicBezTo>
                  <a:cubicBezTo>
                    <a:pt x="4728" y="1"/>
                    <a:pt x="6071" y="1402"/>
                    <a:pt x="6129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0" name="Google Shape;7290;p18"/>
            <p:cNvSpPr/>
            <p:nvPr/>
          </p:nvSpPr>
          <p:spPr>
            <a:xfrm>
              <a:off x="2855625" y="1173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3036"/>
                  </a:moveTo>
                  <a:cubicBezTo>
                    <a:pt x="5955" y="4670"/>
                    <a:pt x="4612" y="5954"/>
                    <a:pt x="2919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285"/>
                    <a:pt x="1343" y="0"/>
                    <a:pt x="2978" y="0"/>
                  </a:cubicBezTo>
                  <a:cubicBezTo>
                    <a:pt x="4670" y="59"/>
                    <a:pt x="5955" y="1343"/>
                    <a:pt x="5955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1" name="Google Shape;7291;p18"/>
            <p:cNvSpPr/>
            <p:nvPr/>
          </p:nvSpPr>
          <p:spPr>
            <a:xfrm>
              <a:off x="5307200" y="3627975"/>
              <a:ext cx="148850" cy="150325"/>
            </a:xfrm>
            <a:custGeom>
              <a:avLst/>
              <a:gdLst/>
              <a:ahLst/>
              <a:cxnLst/>
              <a:rect l="l" t="t" r="r" b="b"/>
              <a:pathLst>
                <a:path w="5954" h="6013" extrusionOk="0">
                  <a:moveTo>
                    <a:pt x="2977" y="6013"/>
                  </a:moveTo>
                  <a:cubicBezTo>
                    <a:pt x="1284" y="6013"/>
                    <a:pt x="0" y="4670"/>
                    <a:pt x="0" y="3036"/>
                  </a:cubicBezTo>
                  <a:cubicBezTo>
                    <a:pt x="0" y="1343"/>
                    <a:pt x="1343" y="1"/>
                    <a:pt x="3035" y="59"/>
                  </a:cubicBezTo>
                  <a:cubicBezTo>
                    <a:pt x="4670" y="59"/>
                    <a:pt x="5954" y="1402"/>
                    <a:pt x="5954" y="3036"/>
                  </a:cubicBezTo>
                  <a:cubicBezTo>
                    <a:pt x="5954" y="4729"/>
                    <a:pt x="4611" y="6013"/>
                    <a:pt x="2977" y="60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2" name="Google Shape;7292;p18"/>
            <p:cNvSpPr/>
            <p:nvPr/>
          </p:nvSpPr>
          <p:spPr>
            <a:xfrm>
              <a:off x="3839175" y="931250"/>
              <a:ext cx="147400" cy="148875"/>
            </a:xfrm>
            <a:custGeom>
              <a:avLst/>
              <a:gdLst/>
              <a:ahLst/>
              <a:cxnLst/>
              <a:rect l="l" t="t" r="r" b="b"/>
              <a:pathLst>
                <a:path w="5896" h="5955" extrusionOk="0">
                  <a:moveTo>
                    <a:pt x="2977" y="5955"/>
                  </a:moveTo>
                  <a:cubicBezTo>
                    <a:pt x="1285" y="5955"/>
                    <a:pt x="0" y="4612"/>
                    <a:pt x="0" y="2978"/>
                  </a:cubicBezTo>
                  <a:cubicBezTo>
                    <a:pt x="0" y="1285"/>
                    <a:pt x="1285" y="1"/>
                    <a:pt x="2977" y="1"/>
                  </a:cubicBezTo>
                  <a:cubicBezTo>
                    <a:pt x="4612" y="1"/>
                    <a:pt x="5896" y="1285"/>
                    <a:pt x="5896" y="2920"/>
                  </a:cubicBezTo>
                  <a:cubicBezTo>
                    <a:pt x="5896" y="4612"/>
                    <a:pt x="4612" y="5896"/>
                    <a:pt x="2977" y="595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3" name="Google Shape;7293;p18"/>
            <p:cNvSpPr/>
            <p:nvPr/>
          </p:nvSpPr>
          <p:spPr>
            <a:xfrm>
              <a:off x="2365325" y="3871675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4" y="2977"/>
                  </a:moveTo>
                  <a:cubicBezTo>
                    <a:pt x="5954" y="4670"/>
                    <a:pt x="4670" y="5954"/>
                    <a:pt x="3035" y="5954"/>
                  </a:cubicBezTo>
                  <a:cubicBezTo>
                    <a:pt x="1343" y="5954"/>
                    <a:pt x="0" y="4612"/>
                    <a:pt x="0" y="2919"/>
                  </a:cubicBezTo>
                  <a:cubicBezTo>
                    <a:pt x="59" y="1285"/>
                    <a:pt x="1343" y="0"/>
                    <a:pt x="3035" y="0"/>
                  </a:cubicBezTo>
                  <a:cubicBezTo>
                    <a:pt x="4670" y="0"/>
                    <a:pt x="5954" y="1343"/>
                    <a:pt x="5954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4" name="Google Shape;7294;p18"/>
            <p:cNvSpPr/>
            <p:nvPr/>
          </p:nvSpPr>
          <p:spPr>
            <a:xfrm>
              <a:off x="2607550" y="4118300"/>
              <a:ext cx="150325" cy="150325"/>
            </a:xfrm>
            <a:custGeom>
              <a:avLst/>
              <a:gdLst/>
              <a:ahLst/>
              <a:cxnLst/>
              <a:rect l="l" t="t" r="r" b="b"/>
              <a:pathLst>
                <a:path w="6013" h="6013" extrusionOk="0">
                  <a:moveTo>
                    <a:pt x="6013" y="2977"/>
                  </a:moveTo>
                  <a:cubicBezTo>
                    <a:pt x="6013" y="4611"/>
                    <a:pt x="4729" y="5954"/>
                    <a:pt x="3036" y="5954"/>
                  </a:cubicBezTo>
                  <a:cubicBezTo>
                    <a:pt x="1343" y="6012"/>
                    <a:pt x="1" y="4670"/>
                    <a:pt x="59" y="2977"/>
                  </a:cubicBezTo>
                  <a:cubicBezTo>
                    <a:pt x="59" y="1284"/>
                    <a:pt x="1343" y="0"/>
                    <a:pt x="3036" y="0"/>
                  </a:cubicBezTo>
                  <a:cubicBezTo>
                    <a:pt x="4670" y="0"/>
                    <a:pt x="6013" y="1343"/>
                    <a:pt x="6013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5" name="Google Shape;7295;p18"/>
            <p:cNvSpPr/>
            <p:nvPr/>
          </p:nvSpPr>
          <p:spPr>
            <a:xfrm>
              <a:off x="5553800" y="2892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1" y="2919"/>
                  </a:moveTo>
                  <a:cubicBezTo>
                    <a:pt x="1" y="1285"/>
                    <a:pt x="1343" y="1"/>
                    <a:pt x="3036" y="59"/>
                  </a:cubicBezTo>
                  <a:cubicBezTo>
                    <a:pt x="4670" y="59"/>
                    <a:pt x="5955" y="1402"/>
                    <a:pt x="5955" y="3095"/>
                  </a:cubicBezTo>
                  <a:cubicBezTo>
                    <a:pt x="5896" y="4729"/>
                    <a:pt x="4612" y="5955"/>
                    <a:pt x="2919" y="5955"/>
                  </a:cubicBezTo>
                  <a:cubicBezTo>
                    <a:pt x="1285" y="5955"/>
                    <a:pt x="1" y="4612"/>
                    <a:pt x="1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6" name="Google Shape;7296;p18"/>
            <p:cNvSpPr/>
            <p:nvPr/>
          </p:nvSpPr>
          <p:spPr>
            <a:xfrm>
              <a:off x="5553800" y="26459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2977"/>
                  </a:moveTo>
                  <a:cubicBezTo>
                    <a:pt x="5955" y="4670"/>
                    <a:pt x="4612" y="5954"/>
                    <a:pt x="2978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343"/>
                    <a:pt x="1285" y="59"/>
                    <a:pt x="2919" y="0"/>
                  </a:cubicBezTo>
                  <a:cubicBezTo>
                    <a:pt x="4612" y="0"/>
                    <a:pt x="5955" y="1284"/>
                    <a:pt x="5955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7" name="Google Shape;7297;p18"/>
            <p:cNvSpPr/>
            <p:nvPr/>
          </p:nvSpPr>
          <p:spPr>
            <a:xfrm>
              <a:off x="3592550" y="931250"/>
              <a:ext cx="147425" cy="148875"/>
            </a:xfrm>
            <a:custGeom>
              <a:avLst/>
              <a:gdLst/>
              <a:ahLst/>
              <a:cxnLst/>
              <a:rect l="l" t="t" r="r" b="b"/>
              <a:pathLst>
                <a:path w="5897" h="5955" extrusionOk="0">
                  <a:moveTo>
                    <a:pt x="5896" y="2978"/>
                  </a:moveTo>
                  <a:cubicBezTo>
                    <a:pt x="5896" y="4612"/>
                    <a:pt x="4612" y="5955"/>
                    <a:pt x="2919" y="5896"/>
                  </a:cubicBezTo>
                  <a:cubicBezTo>
                    <a:pt x="1285" y="5896"/>
                    <a:pt x="1" y="4612"/>
                    <a:pt x="1" y="2978"/>
                  </a:cubicBezTo>
                  <a:cubicBezTo>
                    <a:pt x="1" y="1285"/>
                    <a:pt x="1285" y="1"/>
                    <a:pt x="2978" y="1"/>
                  </a:cubicBezTo>
                  <a:cubicBezTo>
                    <a:pt x="4612" y="1"/>
                    <a:pt x="5896" y="1285"/>
                    <a:pt x="5896" y="29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8" name="Google Shape;7298;p18"/>
            <p:cNvSpPr/>
            <p:nvPr/>
          </p:nvSpPr>
          <p:spPr>
            <a:xfrm>
              <a:off x="4571725" y="4366375"/>
              <a:ext cx="147400" cy="147400"/>
            </a:xfrm>
            <a:custGeom>
              <a:avLst/>
              <a:gdLst/>
              <a:ahLst/>
              <a:cxnLst/>
              <a:rect l="l" t="t" r="r" b="b"/>
              <a:pathLst>
                <a:path w="5896" h="5896" extrusionOk="0">
                  <a:moveTo>
                    <a:pt x="5896" y="2977"/>
                  </a:moveTo>
                  <a:cubicBezTo>
                    <a:pt x="5896" y="4553"/>
                    <a:pt x="4553" y="5895"/>
                    <a:pt x="2919" y="5895"/>
                  </a:cubicBezTo>
                  <a:cubicBezTo>
                    <a:pt x="1285" y="5895"/>
                    <a:pt x="0" y="4553"/>
                    <a:pt x="0" y="2860"/>
                  </a:cubicBezTo>
                  <a:cubicBezTo>
                    <a:pt x="0" y="1226"/>
                    <a:pt x="1343" y="0"/>
                    <a:pt x="2977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9" name="Google Shape;7299;p18"/>
            <p:cNvSpPr/>
            <p:nvPr/>
          </p:nvSpPr>
          <p:spPr>
            <a:xfrm>
              <a:off x="5555275" y="24051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553" y="5837"/>
                    <a:pt x="2919" y="5837"/>
                  </a:cubicBezTo>
                  <a:cubicBezTo>
                    <a:pt x="1284" y="5837"/>
                    <a:pt x="0" y="4553"/>
                    <a:pt x="0" y="2919"/>
                  </a:cubicBezTo>
                  <a:cubicBezTo>
                    <a:pt x="0" y="1284"/>
                    <a:pt x="1284" y="0"/>
                    <a:pt x="2919" y="0"/>
                  </a:cubicBezTo>
                  <a:cubicBezTo>
                    <a:pt x="4495" y="0"/>
                    <a:pt x="5837" y="1284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0" name="Google Shape;7300;p18"/>
            <p:cNvSpPr/>
            <p:nvPr/>
          </p:nvSpPr>
          <p:spPr>
            <a:xfrm>
              <a:off x="2120150" y="1910425"/>
              <a:ext cx="147425" cy="147400"/>
            </a:xfrm>
            <a:custGeom>
              <a:avLst/>
              <a:gdLst/>
              <a:ahLst/>
              <a:cxnLst/>
              <a:rect l="l" t="t" r="r" b="b"/>
              <a:pathLst>
                <a:path w="5897" h="5896" extrusionOk="0">
                  <a:moveTo>
                    <a:pt x="5896" y="2919"/>
                  </a:moveTo>
                  <a:cubicBezTo>
                    <a:pt x="5896" y="4553"/>
                    <a:pt x="4612" y="5896"/>
                    <a:pt x="2978" y="5896"/>
                  </a:cubicBezTo>
                  <a:cubicBezTo>
                    <a:pt x="1344" y="5896"/>
                    <a:pt x="1" y="4612"/>
                    <a:pt x="1" y="2977"/>
                  </a:cubicBezTo>
                  <a:cubicBezTo>
                    <a:pt x="1" y="1343"/>
                    <a:pt x="1285" y="59"/>
                    <a:pt x="2920" y="1"/>
                  </a:cubicBezTo>
                  <a:cubicBezTo>
                    <a:pt x="4554" y="1"/>
                    <a:pt x="5838" y="1285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1" name="Google Shape;7301;p18"/>
            <p:cNvSpPr/>
            <p:nvPr/>
          </p:nvSpPr>
          <p:spPr>
            <a:xfrm>
              <a:off x="4081400" y="93272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5896" y="2919"/>
                  </a:moveTo>
                  <a:cubicBezTo>
                    <a:pt x="5896" y="4553"/>
                    <a:pt x="4554" y="5837"/>
                    <a:pt x="2919" y="5837"/>
                  </a:cubicBezTo>
                  <a:cubicBezTo>
                    <a:pt x="1285" y="5779"/>
                    <a:pt x="1" y="4437"/>
                    <a:pt x="59" y="2861"/>
                  </a:cubicBezTo>
                  <a:cubicBezTo>
                    <a:pt x="59" y="1226"/>
                    <a:pt x="1402" y="0"/>
                    <a:pt x="2978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2" name="Google Shape;7302;p18"/>
            <p:cNvSpPr/>
            <p:nvPr/>
          </p:nvSpPr>
          <p:spPr>
            <a:xfrm>
              <a:off x="5553800" y="314057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2978" y="1"/>
                  </a:moveTo>
                  <a:cubicBezTo>
                    <a:pt x="4554" y="1"/>
                    <a:pt x="5896" y="1402"/>
                    <a:pt x="5896" y="2978"/>
                  </a:cubicBezTo>
                  <a:cubicBezTo>
                    <a:pt x="5838" y="4554"/>
                    <a:pt x="4554" y="5838"/>
                    <a:pt x="2978" y="5838"/>
                  </a:cubicBezTo>
                  <a:cubicBezTo>
                    <a:pt x="1343" y="5838"/>
                    <a:pt x="1" y="4495"/>
                    <a:pt x="59" y="2861"/>
                  </a:cubicBezTo>
                  <a:cubicBezTo>
                    <a:pt x="59" y="1285"/>
                    <a:pt x="1402" y="1"/>
                    <a:pt x="29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3" name="Google Shape;7303;p18"/>
            <p:cNvSpPr/>
            <p:nvPr/>
          </p:nvSpPr>
          <p:spPr>
            <a:xfrm>
              <a:off x="5064950" y="14215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8" y="2977"/>
                  </a:moveTo>
                  <a:cubicBezTo>
                    <a:pt x="5838" y="4553"/>
                    <a:pt x="4495" y="5838"/>
                    <a:pt x="2919" y="5838"/>
                  </a:cubicBezTo>
                  <a:cubicBezTo>
                    <a:pt x="1343" y="5838"/>
                    <a:pt x="1" y="4495"/>
                    <a:pt x="59" y="2919"/>
                  </a:cubicBezTo>
                  <a:cubicBezTo>
                    <a:pt x="59" y="1343"/>
                    <a:pt x="1402" y="0"/>
                    <a:pt x="2978" y="59"/>
                  </a:cubicBezTo>
                  <a:cubicBezTo>
                    <a:pt x="4554" y="59"/>
                    <a:pt x="5838" y="1401"/>
                    <a:pt x="5838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4" name="Google Shape;7304;p18"/>
            <p:cNvSpPr/>
            <p:nvPr/>
          </p:nvSpPr>
          <p:spPr>
            <a:xfrm>
              <a:off x="3345950" y="9327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0" y="4437"/>
                    <a:pt x="0" y="2861"/>
                  </a:cubicBezTo>
                  <a:cubicBezTo>
                    <a:pt x="59" y="1284"/>
                    <a:pt x="1401" y="0"/>
                    <a:pt x="2977" y="0"/>
                  </a:cubicBezTo>
                  <a:cubicBezTo>
                    <a:pt x="4553" y="0"/>
                    <a:pt x="5837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5" name="Google Shape;7305;p18"/>
            <p:cNvSpPr/>
            <p:nvPr/>
          </p:nvSpPr>
          <p:spPr>
            <a:xfrm>
              <a:off x="2857100" y="43663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58" y="4553"/>
                    <a:pt x="0" y="2977"/>
                  </a:cubicBezTo>
                  <a:cubicBezTo>
                    <a:pt x="0" y="1401"/>
                    <a:pt x="1284" y="58"/>
                    <a:pt x="2860" y="58"/>
                  </a:cubicBezTo>
                  <a:cubicBezTo>
                    <a:pt x="4436" y="0"/>
                    <a:pt x="5779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6" name="Google Shape;7306;p18"/>
            <p:cNvSpPr/>
            <p:nvPr/>
          </p:nvSpPr>
          <p:spPr>
            <a:xfrm>
              <a:off x="2121625" y="3630900"/>
              <a:ext cx="144500" cy="145950"/>
            </a:xfrm>
            <a:custGeom>
              <a:avLst/>
              <a:gdLst/>
              <a:ahLst/>
              <a:cxnLst/>
              <a:rect l="l" t="t" r="r" b="b"/>
              <a:pathLst>
                <a:path w="5780" h="5838" extrusionOk="0">
                  <a:moveTo>
                    <a:pt x="2919" y="0"/>
                  </a:moveTo>
                  <a:cubicBezTo>
                    <a:pt x="4437" y="0"/>
                    <a:pt x="5779" y="1343"/>
                    <a:pt x="5779" y="2919"/>
                  </a:cubicBezTo>
                  <a:cubicBezTo>
                    <a:pt x="5779" y="4495"/>
                    <a:pt x="4437" y="5837"/>
                    <a:pt x="2861" y="5779"/>
                  </a:cubicBezTo>
                  <a:cubicBezTo>
                    <a:pt x="1285" y="5779"/>
                    <a:pt x="0" y="4437"/>
                    <a:pt x="0" y="2861"/>
                  </a:cubicBezTo>
                  <a:cubicBezTo>
                    <a:pt x="0" y="1343"/>
                    <a:pt x="1343" y="0"/>
                    <a:pt x="291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7" name="Google Shape;7307;p18"/>
            <p:cNvSpPr/>
            <p:nvPr/>
          </p:nvSpPr>
          <p:spPr>
            <a:xfrm>
              <a:off x="3840625" y="4611525"/>
              <a:ext cx="144500" cy="143025"/>
            </a:xfrm>
            <a:custGeom>
              <a:avLst/>
              <a:gdLst/>
              <a:ahLst/>
              <a:cxnLst/>
              <a:rect l="l" t="t" r="r" b="b"/>
              <a:pathLst>
                <a:path w="5780" h="5721" extrusionOk="0">
                  <a:moveTo>
                    <a:pt x="5779" y="2802"/>
                  </a:moveTo>
                  <a:cubicBezTo>
                    <a:pt x="5779" y="4378"/>
                    <a:pt x="4437" y="5721"/>
                    <a:pt x="2861" y="5721"/>
                  </a:cubicBezTo>
                  <a:cubicBezTo>
                    <a:pt x="1343" y="5721"/>
                    <a:pt x="59" y="4436"/>
                    <a:pt x="1" y="2860"/>
                  </a:cubicBezTo>
                  <a:cubicBezTo>
                    <a:pt x="1" y="1284"/>
                    <a:pt x="1285" y="0"/>
                    <a:pt x="2861" y="0"/>
                  </a:cubicBezTo>
                  <a:cubicBezTo>
                    <a:pt x="4437" y="0"/>
                    <a:pt x="5721" y="1226"/>
                    <a:pt x="5779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8" name="Google Shape;7308;p18"/>
            <p:cNvSpPr/>
            <p:nvPr/>
          </p:nvSpPr>
          <p:spPr>
            <a:xfrm>
              <a:off x="1879375" y="28954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1"/>
                  </a:moveTo>
                  <a:cubicBezTo>
                    <a:pt x="4437" y="1"/>
                    <a:pt x="5663" y="1285"/>
                    <a:pt x="5721" y="2861"/>
                  </a:cubicBezTo>
                  <a:cubicBezTo>
                    <a:pt x="5721" y="4437"/>
                    <a:pt x="4437" y="5721"/>
                    <a:pt x="2861" y="5721"/>
                  </a:cubicBezTo>
                  <a:cubicBezTo>
                    <a:pt x="1285" y="5721"/>
                    <a:pt x="1" y="4437"/>
                    <a:pt x="1" y="2861"/>
                  </a:cubicBezTo>
                  <a:cubicBezTo>
                    <a:pt x="1" y="1285"/>
                    <a:pt x="1285" y="59"/>
                    <a:pt x="28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9" name="Google Shape;7309;p18"/>
            <p:cNvSpPr/>
            <p:nvPr/>
          </p:nvSpPr>
          <p:spPr>
            <a:xfrm>
              <a:off x="1879375" y="26488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5720"/>
                  </a:moveTo>
                  <a:cubicBezTo>
                    <a:pt x="1285" y="5720"/>
                    <a:pt x="1" y="4436"/>
                    <a:pt x="1" y="2860"/>
                  </a:cubicBezTo>
                  <a:cubicBezTo>
                    <a:pt x="1" y="1284"/>
                    <a:pt x="1285" y="0"/>
                    <a:pt x="2919" y="0"/>
                  </a:cubicBezTo>
                  <a:cubicBezTo>
                    <a:pt x="4495" y="58"/>
                    <a:pt x="5721" y="1343"/>
                    <a:pt x="5721" y="2919"/>
                  </a:cubicBezTo>
                  <a:cubicBezTo>
                    <a:pt x="5663" y="4495"/>
                    <a:pt x="4437" y="5720"/>
                    <a:pt x="2861" y="57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0" name="Google Shape;7310;p18"/>
            <p:cNvSpPr/>
            <p:nvPr/>
          </p:nvSpPr>
          <p:spPr>
            <a:xfrm>
              <a:off x="3594025" y="4610050"/>
              <a:ext cx="143025" cy="144500"/>
            </a:xfrm>
            <a:custGeom>
              <a:avLst/>
              <a:gdLst/>
              <a:ahLst/>
              <a:cxnLst/>
              <a:rect l="l" t="t" r="r" b="b"/>
              <a:pathLst>
                <a:path w="5721" h="5780" extrusionOk="0">
                  <a:moveTo>
                    <a:pt x="2860" y="5780"/>
                  </a:moveTo>
                  <a:cubicBezTo>
                    <a:pt x="1284" y="5780"/>
                    <a:pt x="59" y="4495"/>
                    <a:pt x="0" y="2919"/>
                  </a:cubicBezTo>
                  <a:cubicBezTo>
                    <a:pt x="0" y="1343"/>
                    <a:pt x="1343" y="1"/>
                    <a:pt x="2919" y="59"/>
                  </a:cubicBezTo>
                  <a:cubicBezTo>
                    <a:pt x="4495" y="59"/>
                    <a:pt x="5720" y="1343"/>
                    <a:pt x="5720" y="2919"/>
                  </a:cubicBezTo>
                  <a:cubicBezTo>
                    <a:pt x="5720" y="4495"/>
                    <a:pt x="4436" y="5780"/>
                    <a:pt x="2860" y="57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1" name="Google Shape;7311;p18"/>
            <p:cNvSpPr/>
            <p:nvPr/>
          </p:nvSpPr>
          <p:spPr>
            <a:xfrm>
              <a:off x="5556725" y="215995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2802" y="5663"/>
                  </a:moveTo>
                  <a:cubicBezTo>
                    <a:pt x="1226" y="5663"/>
                    <a:pt x="0" y="4379"/>
                    <a:pt x="59" y="2803"/>
                  </a:cubicBezTo>
                  <a:cubicBezTo>
                    <a:pt x="59" y="1227"/>
                    <a:pt x="1343" y="1"/>
                    <a:pt x="2919" y="1"/>
                  </a:cubicBezTo>
                  <a:cubicBezTo>
                    <a:pt x="4495" y="59"/>
                    <a:pt x="5662" y="1285"/>
                    <a:pt x="5662" y="2861"/>
                  </a:cubicBezTo>
                  <a:cubicBezTo>
                    <a:pt x="5662" y="4437"/>
                    <a:pt x="4437" y="5663"/>
                    <a:pt x="2802" y="56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2" name="Google Shape;7312;p18"/>
            <p:cNvSpPr/>
            <p:nvPr/>
          </p:nvSpPr>
          <p:spPr>
            <a:xfrm>
              <a:off x="4821250" y="11808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60"/>
                  </a:moveTo>
                  <a:cubicBezTo>
                    <a:pt x="5663" y="4436"/>
                    <a:pt x="4379" y="5662"/>
                    <a:pt x="2803" y="5662"/>
                  </a:cubicBezTo>
                  <a:cubicBezTo>
                    <a:pt x="1227" y="5662"/>
                    <a:pt x="1" y="4436"/>
                    <a:pt x="1" y="2802"/>
                  </a:cubicBezTo>
                  <a:cubicBezTo>
                    <a:pt x="1" y="1284"/>
                    <a:pt x="1227" y="59"/>
                    <a:pt x="2744" y="59"/>
                  </a:cubicBezTo>
                  <a:cubicBezTo>
                    <a:pt x="4379" y="0"/>
                    <a:pt x="5604" y="1226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3" name="Google Shape;7313;p18"/>
            <p:cNvSpPr/>
            <p:nvPr/>
          </p:nvSpPr>
          <p:spPr>
            <a:xfrm>
              <a:off x="5314475" y="16711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03"/>
                  </a:moveTo>
                  <a:cubicBezTo>
                    <a:pt x="5663" y="4379"/>
                    <a:pt x="4437" y="5663"/>
                    <a:pt x="2803" y="5663"/>
                  </a:cubicBezTo>
                  <a:cubicBezTo>
                    <a:pt x="1227" y="5663"/>
                    <a:pt x="1" y="4379"/>
                    <a:pt x="1" y="2803"/>
                  </a:cubicBezTo>
                  <a:cubicBezTo>
                    <a:pt x="1" y="1227"/>
                    <a:pt x="1227" y="1"/>
                    <a:pt x="2803" y="1"/>
                  </a:cubicBezTo>
                  <a:cubicBezTo>
                    <a:pt x="4379" y="1"/>
                    <a:pt x="5663" y="1227"/>
                    <a:pt x="566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4" name="Google Shape;7314;p18"/>
            <p:cNvSpPr/>
            <p:nvPr/>
          </p:nvSpPr>
          <p:spPr>
            <a:xfrm>
              <a:off x="1880850" y="2408025"/>
              <a:ext cx="140100" cy="140125"/>
            </a:xfrm>
            <a:custGeom>
              <a:avLst/>
              <a:gdLst/>
              <a:ahLst/>
              <a:cxnLst/>
              <a:rect l="l" t="t" r="r" b="b"/>
              <a:pathLst>
                <a:path w="5604" h="5605" extrusionOk="0">
                  <a:moveTo>
                    <a:pt x="5604" y="2803"/>
                  </a:moveTo>
                  <a:cubicBezTo>
                    <a:pt x="5604" y="4379"/>
                    <a:pt x="4378" y="5604"/>
                    <a:pt x="2744" y="5604"/>
                  </a:cubicBezTo>
                  <a:cubicBezTo>
                    <a:pt x="1226" y="5546"/>
                    <a:pt x="0" y="4379"/>
                    <a:pt x="0" y="2803"/>
                  </a:cubicBezTo>
                  <a:cubicBezTo>
                    <a:pt x="0" y="1227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5" name="Google Shape;7315;p18"/>
            <p:cNvSpPr/>
            <p:nvPr/>
          </p:nvSpPr>
          <p:spPr>
            <a:xfrm>
              <a:off x="5067875" y="4122675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2802" y="5604"/>
                  </a:moveTo>
                  <a:cubicBezTo>
                    <a:pt x="1226" y="5604"/>
                    <a:pt x="0" y="4378"/>
                    <a:pt x="0" y="2802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78" y="0"/>
                    <a:pt x="5604" y="1284"/>
                    <a:pt x="5604" y="2860"/>
                  </a:cubicBezTo>
                  <a:cubicBezTo>
                    <a:pt x="5604" y="4378"/>
                    <a:pt x="4378" y="5604"/>
                    <a:pt x="2802" y="56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6" name="Google Shape;7316;p18"/>
            <p:cNvSpPr/>
            <p:nvPr/>
          </p:nvSpPr>
          <p:spPr>
            <a:xfrm>
              <a:off x="4330950" y="934175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2" y="2861"/>
                  </a:moveTo>
                  <a:cubicBezTo>
                    <a:pt x="5662" y="4437"/>
                    <a:pt x="4436" y="5663"/>
                    <a:pt x="2860" y="5663"/>
                  </a:cubicBezTo>
                  <a:cubicBezTo>
                    <a:pt x="1226" y="5663"/>
                    <a:pt x="0" y="4379"/>
                    <a:pt x="59" y="2803"/>
                  </a:cubicBezTo>
                  <a:cubicBezTo>
                    <a:pt x="59" y="1226"/>
                    <a:pt x="1284" y="59"/>
                    <a:pt x="2860" y="59"/>
                  </a:cubicBezTo>
                  <a:cubicBezTo>
                    <a:pt x="4436" y="1"/>
                    <a:pt x="5662" y="1285"/>
                    <a:pt x="5662" y="28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7" name="Google Shape;7317;p18"/>
            <p:cNvSpPr/>
            <p:nvPr/>
          </p:nvSpPr>
          <p:spPr>
            <a:xfrm>
              <a:off x="4085800" y="4617350"/>
              <a:ext cx="140100" cy="138650"/>
            </a:xfrm>
            <a:custGeom>
              <a:avLst/>
              <a:gdLst/>
              <a:ahLst/>
              <a:cxnLst/>
              <a:rect l="l" t="t" r="r" b="b"/>
              <a:pathLst>
                <a:path w="5604" h="5546" extrusionOk="0">
                  <a:moveTo>
                    <a:pt x="2802" y="5546"/>
                  </a:moveTo>
                  <a:cubicBezTo>
                    <a:pt x="1226" y="5546"/>
                    <a:pt x="0" y="4320"/>
                    <a:pt x="0" y="2744"/>
                  </a:cubicBezTo>
                  <a:cubicBezTo>
                    <a:pt x="0" y="1168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ubicBezTo>
                    <a:pt x="5604" y="4379"/>
                    <a:pt x="4378" y="5546"/>
                    <a:pt x="2802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8" name="Google Shape;7318;p18"/>
            <p:cNvSpPr/>
            <p:nvPr/>
          </p:nvSpPr>
          <p:spPr>
            <a:xfrm>
              <a:off x="5558175" y="3387200"/>
              <a:ext cx="140125" cy="140125"/>
            </a:xfrm>
            <a:custGeom>
              <a:avLst/>
              <a:gdLst/>
              <a:ahLst/>
              <a:cxnLst/>
              <a:rect l="l" t="t" r="r" b="b"/>
              <a:pathLst>
                <a:path w="5605" h="5605" extrusionOk="0">
                  <a:moveTo>
                    <a:pt x="2744" y="5546"/>
                  </a:moveTo>
                  <a:cubicBezTo>
                    <a:pt x="1227" y="5546"/>
                    <a:pt x="1" y="4320"/>
                    <a:pt x="1" y="2744"/>
                  </a:cubicBezTo>
                  <a:cubicBezTo>
                    <a:pt x="1" y="1226"/>
                    <a:pt x="1285" y="0"/>
                    <a:pt x="2803" y="0"/>
                  </a:cubicBezTo>
                  <a:cubicBezTo>
                    <a:pt x="4379" y="0"/>
                    <a:pt x="5604" y="1285"/>
                    <a:pt x="5546" y="2802"/>
                  </a:cubicBezTo>
                  <a:cubicBezTo>
                    <a:pt x="5546" y="4378"/>
                    <a:pt x="4320" y="5604"/>
                    <a:pt x="2744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9" name="Google Shape;7319;p18"/>
            <p:cNvSpPr/>
            <p:nvPr/>
          </p:nvSpPr>
          <p:spPr>
            <a:xfrm>
              <a:off x="2369700" y="1424500"/>
              <a:ext cx="141575" cy="140100"/>
            </a:xfrm>
            <a:custGeom>
              <a:avLst/>
              <a:gdLst/>
              <a:ahLst/>
              <a:cxnLst/>
              <a:rect l="l" t="t" r="r" b="b"/>
              <a:pathLst>
                <a:path w="5663" h="5604" extrusionOk="0">
                  <a:moveTo>
                    <a:pt x="5604" y="2860"/>
                  </a:moveTo>
                  <a:cubicBezTo>
                    <a:pt x="5546" y="4436"/>
                    <a:pt x="4320" y="5604"/>
                    <a:pt x="2744" y="5604"/>
                  </a:cubicBezTo>
                  <a:cubicBezTo>
                    <a:pt x="1226" y="5545"/>
                    <a:pt x="0" y="4320"/>
                    <a:pt x="59" y="2744"/>
                  </a:cubicBezTo>
                  <a:cubicBezTo>
                    <a:pt x="59" y="1226"/>
                    <a:pt x="1343" y="0"/>
                    <a:pt x="2860" y="59"/>
                  </a:cubicBezTo>
                  <a:cubicBezTo>
                    <a:pt x="4437" y="59"/>
                    <a:pt x="5662" y="1343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0" name="Google Shape;7320;p18"/>
            <p:cNvSpPr/>
            <p:nvPr/>
          </p:nvSpPr>
          <p:spPr>
            <a:xfrm>
              <a:off x="3350325" y="4612975"/>
              <a:ext cx="138650" cy="138650"/>
            </a:xfrm>
            <a:custGeom>
              <a:avLst/>
              <a:gdLst/>
              <a:ahLst/>
              <a:cxnLst/>
              <a:rect l="l" t="t" r="r" b="b"/>
              <a:pathLst>
                <a:path w="5546" h="5546" extrusionOk="0">
                  <a:moveTo>
                    <a:pt x="2802" y="1"/>
                  </a:moveTo>
                  <a:cubicBezTo>
                    <a:pt x="4320" y="1"/>
                    <a:pt x="5546" y="1226"/>
                    <a:pt x="5546" y="2802"/>
                  </a:cubicBezTo>
                  <a:cubicBezTo>
                    <a:pt x="5546" y="4320"/>
                    <a:pt x="4320" y="5546"/>
                    <a:pt x="2744" y="5546"/>
                  </a:cubicBezTo>
                  <a:cubicBezTo>
                    <a:pt x="1226" y="5546"/>
                    <a:pt x="0" y="4320"/>
                    <a:pt x="0" y="2802"/>
                  </a:cubicBezTo>
                  <a:cubicBezTo>
                    <a:pt x="0" y="1226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1" name="Google Shape;7321;p18"/>
            <p:cNvSpPr/>
            <p:nvPr/>
          </p:nvSpPr>
          <p:spPr>
            <a:xfrm>
              <a:off x="5311575" y="388042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5545" y="2802"/>
                  </a:moveTo>
                  <a:cubicBezTo>
                    <a:pt x="5545" y="4320"/>
                    <a:pt x="4320" y="5604"/>
                    <a:pt x="2744" y="5546"/>
                  </a:cubicBezTo>
                  <a:cubicBezTo>
                    <a:pt x="1284" y="5546"/>
                    <a:pt x="0" y="4320"/>
                    <a:pt x="0" y="2802"/>
                  </a:cubicBezTo>
                  <a:cubicBezTo>
                    <a:pt x="0" y="1285"/>
                    <a:pt x="1284" y="1"/>
                    <a:pt x="2802" y="1"/>
                  </a:cubicBezTo>
                  <a:cubicBezTo>
                    <a:pt x="4320" y="59"/>
                    <a:pt x="5545" y="1285"/>
                    <a:pt x="5545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2" name="Google Shape;7322;p18"/>
            <p:cNvSpPr/>
            <p:nvPr/>
          </p:nvSpPr>
          <p:spPr>
            <a:xfrm>
              <a:off x="3106625" y="935650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5604" y="2802"/>
                  </a:moveTo>
                  <a:cubicBezTo>
                    <a:pt x="5604" y="4320"/>
                    <a:pt x="4320" y="5604"/>
                    <a:pt x="2744" y="5545"/>
                  </a:cubicBezTo>
                  <a:cubicBezTo>
                    <a:pt x="1226" y="5545"/>
                    <a:pt x="0" y="4320"/>
                    <a:pt x="0" y="2744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20" y="0"/>
                    <a:pt x="5604" y="1284"/>
                    <a:pt x="5546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3" name="Google Shape;7323;p18"/>
            <p:cNvSpPr/>
            <p:nvPr/>
          </p:nvSpPr>
          <p:spPr>
            <a:xfrm>
              <a:off x="1876475" y="3144950"/>
              <a:ext cx="140100" cy="138675"/>
            </a:xfrm>
            <a:custGeom>
              <a:avLst/>
              <a:gdLst/>
              <a:ahLst/>
              <a:cxnLst/>
              <a:rect l="l" t="t" r="r" b="b"/>
              <a:pathLst>
                <a:path w="5604" h="5547" extrusionOk="0">
                  <a:moveTo>
                    <a:pt x="2802" y="1"/>
                  </a:moveTo>
                  <a:cubicBezTo>
                    <a:pt x="4320" y="1"/>
                    <a:pt x="5604" y="1227"/>
                    <a:pt x="5604" y="2744"/>
                  </a:cubicBezTo>
                  <a:cubicBezTo>
                    <a:pt x="5604" y="4320"/>
                    <a:pt x="4378" y="5546"/>
                    <a:pt x="2802" y="5546"/>
                  </a:cubicBezTo>
                  <a:cubicBezTo>
                    <a:pt x="1284" y="5546"/>
                    <a:pt x="58" y="4320"/>
                    <a:pt x="58" y="2803"/>
                  </a:cubicBezTo>
                  <a:cubicBezTo>
                    <a:pt x="0" y="1285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4" name="Google Shape;7324;p18"/>
            <p:cNvSpPr/>
            <p:nvPr/>
          </p:nvSpPr>
          <p:spPr>
            <a:xfrm>
              <a:off x="2617775" y="117787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2802" y="59"/>
                  </a:moveTo>
                  <a:cubicBezTo>
                    <a:pt x="4320" y="59"/>
                    <a:pt x="5546" y="1343"/>
                    <a:pt x="5546" y="2802"/>
                  </a:cubicBezTo>
                  <a:cubicBezTo>
                    <a:pt x="5546" y="4378"/>
                    <a:pt x="4203" y="5604"/>
                    <a:pt x="2685" y="5604"/>
                  </a:cubicBezTo>
                  <a:cubicBezTo>
                    <a:pt x="1226" y="5546"/>
                    <a:pt x="0" y="4262"/>
                    <a:pt x="0" y="2744"/>
                  </a:cubicBezTo>
                  <a:cubicBezTo>
                    <a:pt x="59" y="1285"/>
                    <a:pt x="1284" y="1"/>
                    <a:pt x="2802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5" name="Google Shape;7325;p18"/>
            <p:cNvSpPr/>
            <p:nvPr/>
          </p:nvSpPr>
          <p:spPr>
            <a:xfrm>
              <a:off x="4822725" y="4370750"/>
              <a:ext cx="137175" cy="137175"/>
            </a:xfrm>
            <a:custGeom>
              <a:avLst/>
              <a:gdLst/>
              <a:ahLst/>
              <a:cxnLst/>
              <a:rect l="l" t="t" r="r" b="b"/>
              <a:pathLst>
                <a:path w="5487" h="5487" extrusionOk="0">
                  <a:moveTo>
                    <a:pt x="0" y="2744"/>
                  </a:moveTo>
                  <a:cubicBezTo>
                    <a:pt x="0" y="1284"/>
                    <a:pt x="1284" y="0"/>
                    <a:pt x="2802" y="0"/>
                  </a:cubicBezTo>
                  <a:cubicBezTo>
                    <a:pt x="4261" y="0"/>
                    <a:pt x="5487" y="1284"/>
                    <a:pt x="5487" y="2802"/>
                  </a:cubicBezTo>
                  <a:cubicBezTo>
                    <a:pt x="5487" y="4261"/>
                    <a:pt x="4203" y="5487"/>
                    <a:pt x="2744" y="5487"/>
                  </a:cubicBezTo>
                  <a:cubicBezTo>
                    <a:pt x="1284" y="5487"/>
                    <a:pt x="0" y="4203"/>
                    <a:pt x="0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6" name="Google Shape;7326;p18"/>
            <p:cNvSpPr/>
            <p:nvPr/>
          </p:nvSpPr>
          <p:spPr>
            <a:xfrm>
              <a:off x="2124550" y="1672575"/>
              <a:ext cx="138650" cy="137175"/>
            </a:xfrm>
            <a:custGeom>
              <a:avLst/>
              <a:gdLst/>
              <a:ahLst/>
              <a:cxnLst/>
              <a:rect l="l" t="t" r="r" b="b"/>
              <a:pathLst>
                <a:path w="5546" h="5487" extrusionOk="0">
                  <a:moveTo>
                    <a:pt x="5487" y="2744"/>
                  </a:moveTo>
                  <a:cubicBezTo>
                    <a:pt x="5545" y="4203"/>
                    <a:pt x="4261" y="5487"/>
                    <a:pt x="2802" y="5487"/>
                  </a:cubicBezTo>
                  <a:cubicBezTo>
                    <a:pt x="1284" y="5487"/>
                    <a:pt x="0" y="4261"/>
                    <a:pt x="0" y="2744"/>
                  </a:cubicBezTo>
                  <a:cubicBezTo>
                    <a:pt x="0" y="1284"/>
                    <a:pt x="1226" y="59"/>
                    <a:pt x="2685" y="0"/>
                  </a:cubicBezTo>
                  <a:cubicBezTo>
                    <a:pt x="4203" y="0"/>
                    <a:pt x="5487" y="1226"/>
                    <a:pt x="5487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7" name="Google Shape;7327;p18"/>
            <p:cNvSpPr/>
            <p:nvPr/>
          </p:nvSpPr>
          <p:spPr>
            <a:xfrm>
              <a:off x="2372625" y="4124125"/>
              <a:ext cx="135725" cy="137200"/>
            </a:xfrm>
            <a:custGeom>
              <a:avLst/>
              <a:gdLst/>
              <a:ahLst/>
              <a:cxnLst/>
              <a:rect l="l" t="t" r="r" b="b"/>
              <a:pathLst>
                <a:path w="5429" h="5488" extrusionOk="0">
                  <a:moveTo>
                    <a:pt x="5429" y="2744"/>
                  </a:moveTo>
                  <a:cubicBezTo>
                    <a:pt x="5429" y="4262"/>
                    <a:pt x="4144" y="5487"/>
                    <a:pt x="2685" y="5487"/>
                  </a:cubicBezTo>
                  <a:cubicBezTo>
                    <a:pt x="1167" y="5429"/>
                    <a:pt x="0" y="4203"/>
                    <a:pt x="0" y="2744"/>
                  </a:cubicBezTo>
                  <a:cubicBezTo>
                    <a:pt x="0" y="1226"/>
                    <a:pt x="1284" y="1"/>
                    <a:pt x="2743" y="59"/>
                  </a:cubicBezTo>
                  <a:cubicBezTo>
                    <a:pt x="4203" y="59"/>
                    <a:pt x="5429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8" name="Google Shape;7328;p18"/>
            <p:cNvSpPr/>
            <p:nvPr/>
          </p:nvSpPr>
          <p:spPr>
            <a:xfrm>
              <a:off x="1882300" y="2162875"/>
              <a:ext cx="137200" cy="135750"/>
            </a:xfrm>
            <a:custGeom>
              <a:avLst/>
              <a:gdLst/>
              <a:ahLst/>
              <a:cxnLst/>
              <a:rect l="l" t="t" r="r" b="b"/>
              <a:pathLst>
                <a:path w="5488" h="5430" extrusionOk="0">
                  <a:moveTo>
                    <a:pt x="5429" y="2744"/>
                  </a:moveTo>
                  <a:cubicBezTo>
                    <a:pt x="5429" y="4262"/>
                    <a:pt x="4203" y="5429"/>
                    <a:pt x="2744" y="5429"/>
                  </a:cubicBezTo>
                  <a:cubicBezTo>
                    <a:pt x="1226" y="5429"/>
                    <a:pt x="1" y="4145"/>
                    <a:pt x="59" y="2627"/>
                  </a:cubicBezTo>
                  <a:cubicBezTo>
                    <a:pt x="117" y="1168"/>
                    <a:pt x="1343" y="1"/>
                    <a:pt x="2802" y="1"/>
                  </a:cubicBezTo>
                  <a:cubicBezTo>
                    <a:pt x="4262" y="59"/>
                    <a:pt x="5487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9" name="Google Shape;7329;p18"/>
            <p:cNvSpPr/>
            <p:nvPr/>
          </p:nvSpPr>
          <p:spPr>
            <a:xfrm>
              <a:off x="4335325" y="4618825"/>
              <a:ext cx="135725" cy="135725"/>
            </a:xfrm>
            <a:custGeom>
              <a:avLst/>
              <a:gdLst/>
              <a:ahLst/>
              <a:cxnLst/>
              <a:rect l="l" t="t" r="r" b="b"/>
              <a:pathLst>
                <a:path w="5429" h="5429" extrusionOk="0">
                  <a:moveTo>
                    <a:pt x="5370" y="2685"/>
                  </a:moveTo>
                  <a:cubicBezTo>
                    <a:pt x="5429" y="4144"/>
                    <a:pt x="4203" y="5370"/>
                    <a:pt x="2744" y="5429"/>
                  </a:cubicBezTo>
                  <a:cubicBezTo>
                    <a:pt x="1226" y="5429"/>
                    <a:pt x="0" y="4203"/>
                    <a:pt x="0" y="2685"/>
                  </a:cubicBezTo>
                  <a:cubicBezTo>
                    <a:pt x="0" y="1226"/>
                    <a:pt x="1168" y="0"/>
                    <a:pt x="2685" y="0"/>
                  </a:cubicBezTo>
                  <a:cubicBezTo>
                    <a:pt x="4145" y="0"/>
                    <a:pt x="5370" y="1168"/>
                    <a:pt x="5370" y="26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0" name="Google Shape;7330;p18"/>
            <p:cNvSpPr/>
            <p:nvPr/>
          </p:nvSpPr>
          <p:spPr>
            <a:xfrm>
              <a:off x="3109550" y="4615900"/>
              <a:ext cx="134275" cy="134275"/>
            </a:xfrm>
            <a:custGeom>
              <a:avLst/>
              <a:gdLst/>
              <a:ahLst/>
              <a:cxnLst/>
              <a:rect l="l" t="t" r="r" b="b"/>
              <a:pathLst>
                <a:path w="5371" h="5371" extrusionOk="0">
                  <a:moveTo>
                    <a:pt x="2744" y="0"/>
                  </a:moveTo>
                  <a:cubicBezTo>
                    <a:pt x="4203" y="0"/>
                    <a:pt x="5370" y="1226"/>
                    <a:pt x="5312" y="2744"/>
                  </a:cubicBezTo>
                  <a:cubicBezTo>
                    <a:pt x="5312" y="4203"/>
                    <a:pt x="4144" y="5371"/>
                    <a:pt x="2627" y="5312"/>
                  </a:cubicBezTo>
                  <a:cubicBezTo>
                    <a:pt x="1109" y="5312"/>
                    <a:pt x="0" y="4145"/>
                    <a:pt x="0" y="2569"/>
                  </a:cubicBezTo>
                  <a:cubicBezTo>
                    <a:pt x="59" y="1109"/>
                    <a:pt x="1226" y="0"/>
                    <a:pt x="2744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1" name="Google Shape;7331;p18"/>
            <p:cNvSpPr/>
            <p:nvPr/>
          </p:nvSpPr>
          <p:spPr>
            <a:xfrm>
              <a:off x="5561100" y="1922100"/>
              <a:ext cx="134275" cy="132825"/>
            </a:xfrm>
            <a:custGeom>
              <a:avLst/>
              <a:gdLst/>
              <a:ahLst/>
              <a:cxnLst/>
              <a:rect l="l" t="t" r="r" b="b"/>
              <a:pathLst>
                <a:path w="5371" h="5313" extrusionOk="0">
                  <a:moveTo>
                    <a:pt x="2686" y="1"/>
                  </a:moveTo>
                  <a:cubicBezTo>
                    <a:pt x="4203" y="1"/>
                    <a:pt x="5371" y="1226"/>
                    <a:pt x="5312" y="2744"/>
                  </a:cubicBezTo>
                  <a:cubicBezTo>
                    <a:pt x="5312" y="4203"/>
                    <a:pt x="4145" y="5312"/>
                    <a:pt x="2627" y="5312"/>
                  </a:cubicBezTo>
                  <a:cubicBezTo>
                    <a:pt x="1110" y="5312"/>
                    <a:pt x="1" y="4086"/>
                    <a:pt x="1" y="2569"/>
                  </a:cubicBezTo>
                  <a:cubicBezTo>
                    <a:pt x="59" y="1110"/>
                    <a:pt x="1226" y="1"/>
                    <a:pt x="268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2" name="Google Shape;7332;p18"/>
            <p:cNvSpPr/>
            <p:nvPr/>
          </p:nvSpPr>
          <p:spPr>
            <a:xfrm>
              <a:off x="4583400" y="940025"/>
              <a:ext cx="131350" cy="131350"/>
            </a:xfrm>
            <a:custGeom>
              <a:avLst/>
              <a:gdLst/>
              <a:ahLst/>
              <a:cxnLst/>
              <a:rect l="l" t="t" r="r" b="b"/>
              <a:pathLst>
                <a:path w="5254" h="5254" extrusionOk="0">
                  <a:moveTo>
                    <a:pt x="2627" y="0"/>
                  </a:moveTo>
                  <a:cubicBezTo>
                    <a:pt x="4086" y="0"/>
                    <a:pt x="5254" y="1109"/>
                    <a:pt x="5254" y="2569"/>
                  </a:cubicBezTo>
                  <a:cubicBezTo>
                    <a:pt x="5254" y="4086"/>
                    <a:pt x="4086" y="5254"/>
                    <a:pt x="2569" y="5254"/>
                  </a:cubicBezTo>
                  <a:cubicBezTo>
                    <a:pt x="1109" y="5254"/>
                    <a:pt x="0" y="4086"/>
                    <a:pt x="0" y="2627"/>
                  </a:cubicBezTo>
                  <a:cubicBezTo>
                    <a:pt x="0" y="1109"/>
                    <a:pt x="1109" y="0"/>
                    <a:pt x="26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3" name="Google Shape;7333;p18"/>
            <p:cNvSpPr/>
            <p:nvPr/>
          </p:nvSpPr>
          <p:spPr>
            <a:xfrm>
              <a:off x="2127450" y="3880425"/>
              <a:ext cx="132825" cy="132825"/>
            </a:xfrm>
            <a:custGeom>
              <a:avLst/>
              <a:gdLst/>
              <a:ahLst/>
              <a:cxnLst/>
              <a:rect l="l" t="t" r="r" b="b"/>
              <a:pathLst>
                <a:path w="5313" h="5313" extrusionOk="0">
                  <a:moveTo>
                    <a:pt x="2686" y="1"/>
                  </a:moveTo>
                  <a:cubicBezTo>
                    <a:pt x="4145" y="1"/>
                    <a:pt x="5313" y="1168"/>
                    <a:pt x="5313" y="2627"/>
                  </a:cubicBezTo>
                  <a:cubicBezTo>
                    <a:pt x="5313" y="4145"/>
                    <a:pt x="4145" y="5312"/>
                    <a:pt x="2628" y="5312"/>
                  </a:cubicBezTo>
                  <a:cubicBezTo>
                    <a:pt x="1110" y="5254"/>
                    <a:pt x="1" y="4087"/>
                    <a:pt x="1" y="2627"/>
                  </a:cubicBezTo>
                  <a:cubicBezTo>
                    <a:pt x="1" y="1110"/>
                    <a:pt x="1168" y="1"/>
                    <a:pt x="262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4" name="Google Shape;7334;p18"/>
            <p:cNvSpPr/>
            <p:nvPr/>
          </p:nvSpPr>
          <p:spPr>
            <a:xfrm>
              <a:off x="1880850" y="3390125"/>
              <a:ext cx="132800" cy="132800"/>
            </a:xfrm>
            <a:custGeom>
              <a:avLst/>
              <a:gdLst/>
              <a:ahLst/>
              <a:cxnLst/>
              <a:rect l="l" t="t" r="r" b="b"/>
              <a:pathLst>
                <a:path w="5312" h="5312" extrusionOk="0">
                  <a:moveTo>
                    <a:pt x="2627" y="0"/>
                  </a:moveTo>
                  <a:cubicBezTo>
                    <a:pt x="4086" y="0"/>
                    <a:pt x="5254" y="1168"/>
                    <a:pt x="5312" y="2627"/>
                  </a:cubicBezTo>
                  <a:cubicBezTo>
                    <a:pt x="5312" y="4145"/>
                    <a:pt x="4145" y="5312"/>
                    <a:pt x="2627" y="5312"/>
                  </a:cubicBezTo>
                  <a:cubicBezTo>
                    <a:pt x="1168" y="5312"/>
                    <a:pt x="0" y="4145"/>
                    <a:pt x="0" y="2685"/>
                  </a:cubicBezTo>
                  <a:cubicBezTo>
                    <a:pt x="0" y="1168"/>
                    <a:pt x="1168" y="59"/>
                    <a:pt x="2627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5" name="Google Shape;7335;p18"/>
            <p:cNvSpPr/>
            <p:nvPr/>
          </p:nvSpPr>
          <p:spPr>
            <a:xfrm>
              <a:off x="2616300" y="4372200"/>
              <a:ext cx="132825" cy="134275"/>
            </a:xfrm>
            <a:custGeom>
              <a:avLst/>
              <a:gdLst/>
              <a:ahLst/>
              <a:cxnLst/>
              <a:rect l="l" t="t" r="r" b="b"/>
              <a:pathLst>
                <a:path w="5313" h="5371" extrusionOk="0">
                  <a:moveTo>
                    <a:pt x="5313" y="2744"/>
                  </a:moveTo>
                  <a:cubicBezTo>
                    <a:pt x="5313" y="4262"/>
                    <a:pt x="4087" y="5371"/>
                    <a:pt x="2628" y="5371"/>
                  </a:cubicBezTo>
                  <a:cubicBezTo>
                    <a:pt x="1110" y="5312"/>
                    <a:pt x="1" y="4145"/>
                    <a:pt x="1" y="2569"/>
                  </a:cubicBezTo>
                  <a:cubicBezTo>
                    <a:pt x="59" y="1110"/>
                    <a:pt x="1285" y="1"/>
                    <a:pt x="2744" y="59"/>
                  </a:cubicBezTo>
                  <a:cubicBezTo>
                    <a:pt x="4204" y="117"/>
                    <a:pt x="5313" y="1285"/>
                    <a:pt x="5313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6" name="Google Shape;7336;p18"/>
            <p:cNvSpPr/>
            <p:nvPr/>
          </p:nvSpPr>
          <p:spPr>
            <a:xfrm>
              <a:off x="2864375" y="940025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8" y="0"/>
                    <a:pt x="5196" y="1168"/>
                    <a:pt x="5196" y="2627"/>
                  </a:cubicBezTo>
                  <a:cubicBezTo>
                    <a:pt x="5254" y="4028"/>
                    <a:pt x="4028" y="5254"/>
                    <a:pt x="2569" y="5254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7" name="Google Shape;7337;p18"/>
            <p:cNvSpPr/>
            <p:nvPr/>
          </p:nvSpPr>
          <p:spPr>
            <a:xfrm>
              <a:off x="5562550" y="3638200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9" y="0"/>
                    <a:pt x="5196" y="1168"/>
                    <a:pt x="5254" y="2569"/>
                  </a:cubicBezTo>
                  <a:cubicBezTo>
                    <a:pt x="5254" y="4028"/>
                    <a:pt x="4029" y="5254"/>
                    <a:pt x="2628" y="5195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168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8" name="Google Shape;7338;p18"/>
            <p:cNvSpPr/>
            <p:nvPr/>
          </p:nvSpPr>
          <p:spPr>
            <a:xfrm>
              <a:off x="5073700" y="1188100"/>
              <a:ext cx="129900" cy="128425"/>
            </a:xfrm>
            <a:custGeom>
              <a:avLst/>
              <a:gdLst/>
              <a:ahLst/>
              <a:cxnLst/>
              <a:rect l="l" t="t" r="r" b="b"/>
              <a:pathLst>
                <a:path w="5196" h="5137" extrusionOk="0">
                  <a:moveTo>
                    <a:pt x="2569" y="0"/>
                  </a:moveTo>
                  <a:cubicBezTo>
                    <a:pt x="4028" y="0"/>
                    <a:pt x="5196" y="1226"/>
                    <a:pt x="5196" y="2627"/>
                  </a:cubicBezTo>
                  <a:cubicBezTo>
                    <a:pt x="5137" y="3969"/>
                    <a:pt x="3970" y="5137"/>
                    <a:pt x="2569" y="5137"/>
                  </a:cubicBezTo>
                  <a:cubicBezTo>
                    <a:pt x="1168" y="5137"/>
                    <a:pt x="1" y="3911"/>
                    <a:pt x="1" y="2510"/>
                  </a:cubicBezTo>
                  <a:cubicBezTo>
                    <a:pt x="59" y="1109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9" name="Google Shape;7339;p18"/>
            <p:cNvSpPr/>
            <p:nvPr/>
          </p:nvSpPr>
          <p:spPr>
            <a:xfrm>
              <a:off x="5320325" y="1430325"/>
              <a:ext cx="129900" cy="128450"/>
            </a:xfrm>
            <a:custGeom>
              <a:avLst/>
              <a:gdLst/>
              <a:ahLst/>
              <a:cxnLst/>
              <a:rect l="l" t="t" r="r" b="b"/>
              <a:pathLst>
                <a:path w="5196" h="5138" extrusionOk="0">
                  <a:moveTo>
                    <a:pt x="5137" y="2627"/>
                  </a:moveTo>
                  <a:cubicBezTo>
                    <a:pt x="5137" y="4028"/>
                    <a:pt x="3970" y="5137"/>
                    <a:pt x="2569" y="5137"/>
                  </a:cubicBezTo>
                  <a:cubicBezTo>
                    <a:pt x="1168" y="5137"/>
                    <a:pt x="0" y="3912"/>
                    <a:pt x="0" y="2511"/>
                  </a:cubicBezTo>
                  <a:cubicBezTo>
                    <a:pt x="59" y="1110"/>
                    <a:pt x="1285" y="1"/>
                    <a:pt x="2627" y="1"/>
                  </a:cubicBezTo>
                  <a:cubicBezTo>
                    <a:pt x="4028" y="59"/>
                    <a:pt x="5195" y="1226"/>
                    <a:pt x="5137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0" name="Google Shape;7340;p18"/>
            <p:cNvSpPr/>
            <p:nvPr/>
          </p:nvSpPr>
          <p:spPr>
            <a:xfrm>
              <a:off x="1886675" y="1920650"/>
              <a:ext cx="128450" cy="126975"/>
            </a:xfrm>
            <a:custGeom>
              <a:avLst/>
              <a:gdLst/>
              <a:ahLst/>
              <a:cxnLst/>
              <a:rect l="l" t="t" r="r" b="b"/>
              <a:pathLst>
                <a:path w="5138" h="5079" extrusionOk="0">
                  <a:moveTo>
                    <a:pt x="2569" y="0"/>
                  </a:moveTo>
                  <a:cubicBezTo>
                    <a:pt x="3970" y="0"/>
                    <a:pt x="5079" y="1109"/>
                    <a:pt x="5079" y="2510"/>
                  </a:cubicBezTo>
                  <a:cubicBezTo>
                    <a:pt x="5137" y="3969"/>
                    <a:pt x="3970" y="5078"/>
                    <a:pt x="2569" y="5078"/>
                  </a:cubicBezTo>
                  <a:cubicBezTo>
                    <a:pt x="1168" y="5078"/>
                    <a:pt x="59" y="3969"/>
                    <a:pt x="1" y="2568"/>
                  </a:cubicBezTo>
                  <a:cubicBezTo>
                    <a:pt x="1" y="1168"/>
                    <a:pt x="1110" y="59"/>
                    <a:pt x="256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1" name="Google Shape;7341;p18"/>
            <p:cNvSpPr/>
            <p:nvPr/>
          </p:nvSpPr>
          <p:spPr>
            <a:xfrm>
              <a:off x="5812100" y="2904175"/>
              <a:ext cx="125525" cy="127000"/>
            </a:xfrm>
            <a:custGeom>
              <a:avLst/>
              <a:gdLst/>
              <a:ahLst/>
              <a:cxnLst/>
              <a:rect l="l" t="t" r="r" b="b"/>
              <a:pathLst>
                <a:path w="5021" h="5080" extrusionOk="0">
                  <a:moveTo>
                    <a:pt x="2510" y="5021"/>
                  </a:moveTo>
                  <a:cubicBezTo>
                    <a:pt x="1109" y="5079"/>
                    <a:pt x="0" y="3970"/>
                    <a:pt x="0" y="2511"/>
                  </a:cubicBezTo>
                  <a:cubicBezTo>
                    <a:pt x="0" y="1110"/>
                    <a:pt x="1051" y="1"/>
                    <a:pt x="2510" y="1"/>
                  </a:cubicBezTo>
                  <a:cubicBezTo>
                    <a:pt x="3911" y="1"/>
                    <a:pt x="5020" y="1052"/>
                    <a:pt x="5020" y="2452"/>
                  </a:cubicBezTo>
                  <a:cubicBezTo>
                    <a:pt x="5020" y="3912"/>
                    <a:pt x="3969" y="5021"/>
                    <a:pt x="2510" y="50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2" name="Google Shape;7342;p18"/>
            <p:cNvSpPr/>
            <p:nvPr/>
          </p:nvSpPr>
          <p:spPr>
            <a:xfrm>
              <a:off x="5810625" y="2660475"/>
              <a:ext cx="127000" cy="127000"/>
            </a:xfrm>
            <a:custGeom>
              <a:avLst/>
              <a:gdLst/>
              <a:ahLst/>
              <a:cxnLst/>
              <a:rect l="l" t="t" r="r" b="b"/>
              <a:pathLst>
                <a:path w="5080" h="5080" extrusionOk="0">
                  <a:moveTo>
                    <a:pt x="2569" y="5079"/>
                  </a:moveTo>
                  <a:cubicBezTo>
                    <a:pt x="1168" y="5079"/>
                    <a:pt x="59" y="3970"/>
                    <a:pt x="1" y="2569"/>
                  </a:cubicBezTo>
                  <a:cubicBezTo>
                    <a:pt x="1" y="1168"/>
                    <a:pt x="1110" y="59"/>
                    <a:pt x="2569" y="1"/>
                  </a:cubicBezTo>
                  <a:cubicBezTo>
                    <a:pt x="3970" y="1"/>
                    <a:pt x="5079" y="1110"/>
                    <a:pt x="5079" y="2569"/>
                  </a:cubicBezTo>
                  <a:cubicBezTo>
                    <a:pt x="5079" y="3970"/>
                    <a:pt x="3970" y="5079"/>
                    <a:pt x="2569" y="50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3" name="Google Shape;7343;p18"/>
            <p:cNvSpPr/>
            <p:nvPr/>
          </p:nvSpPr>
          <p:spPr>
            <a:xfrm>
              <a:off x="4581925" y="4623200"/>
              <a:ext cx="127000" cy="126975"/>
            </a:xfrm>
            <a:custGeom>
              <a:avLst/>
              <a:gdLst/>
              <a:ahLst/>
              <a:cxnLst/>
              <a:rect l="l" t="t" r="r" b="b"/>
              <a:pathLst>
                <a:path w="5080" h="5079" extrusionOk="0">
                  <a:moveTo>
                    <a:pt x="5079" y="2510"/>
                  </a:moveTo>
                  <a:cubicBezTo>
                    <a:pt x="5079" y="3911"/>
                    <a:pt x="3970" y="5020"/>
                    <a:pt x="2569" y="5079"/>
                  </a:cubicBezTo>
                  <a:cubicBezTo>
                    <a:pt x="1168" y="5079"/>
                    <a:pt x="1" y="3969"/>
                    <a:pt x="1" y="2569"/>
                  </a:cubicBezTo>
                  <a:cubicBezTo>
                    <a:pt x="1" y="1109"/>
                    <a:pt x="1110" y="0"/>
                    <a:pt x="2511" y="0"/>
                  </a:cubicBezTo>
                  <a:cubicBezTo>
                    <a:pt x="3912" y="0"/>
                    <a:pt x="5021" y="1109"/>
                    <a:pt x="5079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4" name="Google Shape;7344;p18"/>
            <p:cNvSpPr/>
            <p:nvPr/>
          </p:nvSpPr>
          <p:spPr>
            <a:xfrm>
              <a:off x="3849400" y="694850"/>
              <a:ext cx="126975" cy="127000"/>
            </a:xfrm>
            <a:custGeom>
              <a:avLst/>
              <a:gdLst/>
              <a:ahLst/>
              <a:cxnLst/>
              <a:rect l="l" t="t" r="r" b="b"/>
              <a:pathLst>
                <a:path w="5079" h="5080" extrusionOk="0">
                  <a:moveTo>
                    <a:pt x="2510" y="59"/>
                  </a:moveTo>
                  <a:cubicBezTo>
                    <a:pt x="3911" y="1"/>
                    <a:pt x="5078" y="1110"/>
                    <a:pt x="5078" y="2569"/>
                  </a:cubicBezTo>
                  <a:cubicBezTo>
                    <a:pt x="5078" y="3970"/>
                    <a:pt x="3969" y="5079"/>
                    <a:pt x="2510" y="5079"/>
                  </a:cubicBezTo>
                  <a:cubicBezTo>
                    <a:pt x="1109" y="5079"/>
                    <a:pt x="58" y="3970"/>
                    <a:pt x="0" y="2628"/>
                  </a:cubicBezTo>
                  <a:cubicBezTo>
                    <a:pt x="0" y="1168"/>
                    <a:pt x="1109" y="59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5" name="Google Shape;7345;p18"/>
            <p:cNvSpPr/>
            <p:nvPr/>
          </p:nvSpPr>
          <p:spPr>
            <a:xfrm>
              <a:off x="36027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5020" y="2452"/>
                  </a:moveTo>
                  <a:cubicBezTo>
                    <a:pt x="5020" y="3911"/>
                    <a:pt x="3970" y="5020"/>
                    <a:pt x="2510" y="5020"/>
                  </a:cubicBezTo>
                  <a:cubicBezTo>
                    <a:pt x="1109" y="5020"/>
                    <a:pt x="59" y="3911"/>
                    <a:pt x="0" y="2510"/>
                  </a:cubicBezTo>
                  <a:cubicBezTo>
                    <a:pt x="0" y="1109"/>
                    <a:pt x="1109" y="0"/>
                    <a:pt x="2510" y="0"/>
                  </a:cubicBezTo>
                  <a:cubicBezTo>
                    <a:pt x="3911" y="0"/>
                    <a:pt x="5020" y="1051"/>
                    <a:pt x="5020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6" name="Google Shape;7346;p18"/>
            <p:cNvSpPr/>
            <p:nvPr/>
          </p:nvSpPr>
          <p:spPr>
            <a:xfrm>
              <a:off x="2867300" y="4620275"/>
              <a:ext cx="124075" cy="124075"/>
            </a:xfrm>
            <a:custGeom>
              <a:avLst/>
              <a:gdLst/>
              <a:ahLst/>
              <a:cxnLst/>
              <a:rect l="l" t="t" r="r" b="b"/>
              <a:pathLst>
                <a:path w="4963" h="4963" extrusionOk="0">
                  <a:moveTo>
                    <a:pt x="2511" y="4962"/>
                  </a:moveTo>
                  <a:cubicBezTo>
                    <a:pt x="1110" y="4962"/>
                    <a:pt x="1" y="3853"/>
                    <a:pt x="1" y="2452"/>
                  </a:cubicBezTo>
                  <a:cubicBezTo>
                    <a:pt x="1" y="1110"/>
                    <a:pt x="1110" y="1"/>
                    <a:pt x="2511" y="1"/>
                  </a:cubicBezTo>
                  <a:cubicBezTo>
                    <a:pt x="3911" y="1"/>
                    <a:pt x="4962" y="1110"/>
                    <a:pt x="4962" y="2510"/>
                  </a:cubicBezTo>
                  <a:cubicBezTo>
                    <a:pt x="4962" y="3911"/>
                    <a:pt x="3911" y="4962"/>
                    <a:pt x="2511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7" name="Google Shape;7347;p18"/>
            <p:cNvSpPr/>
            <p:nvPr/>
          </p:nvSpPr>
          <p:spPr>
            <a:xfrm>
              <a:off x="5812100" y="2415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0" y="1"/>
                  </a:moveTo>
                  <a:cubicBezTo>
                    <a:pt x="3853" y="1"/>
                    <a:pt x="4962" y="1110"/>
                    <a:pt x="4962" y="2511"/>
                  </a:cubicBezTo>
                  <a:cubicBezTo>
                    <a:pt x="5020" y="3853"/>
                    <a:pt x="3911" y="4962"/>
                    <a:pt x="2510" y="4962"/>
                  </a:cubicBezTo>
                  <a:cubicBezTo>
                    <a:pt x="1109" y="5021"/>
                    <a:pt x="0" y="3912"/>
                    <a:pt x="0" y="2511"/>
                  </a:cubicBezTo>
                  <a:cubicBezTo>
                    <a:pt x="0" y="1110"/>
                    <a:pt x="1109" y="1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8" name="Google Shape;7348;p18"/>
            <p:cNvSpPr/>
            <p:nvPr/>
          </p:nvSpPr>
          <p:spPr>
            <a:xfrm>
              <a:off x="5812100" y="3152250"/>
              <a:ext cx="125525" cy="124075"/>
            </a:xfrm>
            <a:custGeom>
              <a:avLst/>
              <a:gdLst/>
              <a:ahLst/>
              <a:cxnLst/>
              <a:rect l="l" t="t" r="r" b="b"/>
              <a:pathLst>
                <a:path w="5021" h="4963" extrusionOk="0">
                  <a:moveTo>
                    <a:pt x="2452" y="4962"/>
                  </a:moveTo>
                  <a:cubicBezTo>
                    <a:pt x="1109" y="4904"/>
                    <a:pt x="0" y="3795"/>
                    <a:pt x="59" y="2394"/>
                  </a:cubicBezTo>
                  <a:cubicBezTo>
                    <a:pt x="59" y="1052"/>
                    <a:pt x="1168" y="1"/>
                    <a:pt x="2510" y="1"/>
                  </a:cubicBezTo>
                  <a:cubicBezTo>
                    <a:pt x="3911" y="1"/>
                    <a:pt x="5020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9" name="Google Shape;7349;p18"/>
            <p:cNvSpPr/>
            <p:nvPr/>
          </p:nvSpPr>
          <p:spPr>
            <a:xfrm>
              <a:off x="2378450" y="1186625"/>
              <a:ext cx="124075" cy="122600"/>
            </a:xfrm>
            <a:custGeom>
              <a:avLst/>
              <a:gdLst/>
              <a:ahLst/>
              <a:cxnLst/>
              <a:rect l="l" t="t" r="r" b="b"/>
              <a:pathLst>
                <a:path w="4963" h="4904" extrusionOk="0">
                  <a:moveTo>
                    <a:pt x="2452" y="4904"/>
                  </a:moveTo>
                  <a:cubicBezTo>
                    <a:pt x="1110" y="4904"/>
                    <a:pt x="1" y="3853"/>
                    <a:pt x="1" y="2452"/>
                  </a:cubicBezTo>
                  <a:cubicBezTo>
                    <a:pt x="1" y="1110"/>
                    <a:pt x="1110" y="1"/>
                    <a:pt x="2510" y="1"/>
                  </a:cubicBezTo>
                  <a:cubicBezTo>
                    <a:pt x="3853" y="1"/>
                    <a:pt x="4962" y="1110"/>
                    <a:pt x="4962" y="2511"/>
                  </a:cubicBezTo>
                  <a:cubicBezTo>
                    <a:pt x="4904" y="3853"/>
                    <a:pt x="3795" y="4904"/>
                    <a:pt x="2452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0" name="Google Shape;7350;p18"/>
            <p:cNvSpPr/>
            <p:nvPr/>
          </p:nvSpPr>
          <p:spPr>
            <a:xfrm>
              <a:off x="40930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1" y="0"/>
                  </a:moveTo>
                  <a:cubicBezTo>
                    <a:pt x="3912" y="59"/>
                    <a:pt x="5021" y="1168"/>
                    <a:pt x="4962" y="2569"/>
                  </a:cubicBezTo>
                  <a:cubicBezTo>
                    <a:pt x="4962" y="3911"/>
                    <a:pt x="3853" y="5020"/>
                    <a:pt x="2452" y="4962"/>
                  </a:cubicBezTo>
                  <a:cubicBezTo>
                    <a:pt x="1052" y="4962"/>
                    <a:pt x="1" y="3853"/>
                    <a:pt x="1" y="2510"/>
                  </a:cubicBezTo>
                  <a:cubicBezTo>
                    <a:pt x="1" y="1109"/>
                    <a:pt x="1110" y="0"/>
                    <a:pt x="25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1" name="Google Shape;7351;p18"/>
            <p:cNvSpPr/>
            <p:nvPr/>
          </p:nvSpPr>
          <p:spPr>
            <a:xfrm>
              <a:off x="1885225" y="3641100"/>
              <a:ext cx="124050" cy="124075"/>
            </a:xfrm>
            <a:custGeom>
              <a:avLst/>
              <a:gdLst/>
              <a:ahLst/>
              <a:cxnLst/>
              <a:rect l="l" t="t" r="r" b="b"/>
              <a:pathLst>
                <a:path w="4962" h="4963" extrusionOk="0">
                  <a:moveTo>
                    <a:pt x="2452" y="1"/>
                  </a:moveTo>
                  <a:cubicBezTo>
                    <a:pt x="3853" y="1"/>
                    <a:pt x="4962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ubicBezTo>
                    <a:pt x="1051" y="4962"/>
                    <a:pt x="0" y="3853"/>
                    <a:pt x="0" y="2453"/>
                  </a:cubicBezTo>
                  <a:cubicBezTo>
                    <a:pt x="0" y="1110"/>
                    <a:pt x="1109" y="1"/>
                    <a:pt x="24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2" name="Google Shape;7352;p18"/>
            <p:cNvSpPr/>
            <p:nvPr/>
          </p:nvSpPr>
          <p:spPr>
            <a:xfrm>
              <a:off x="5318875" y="4129975"/>
              <a:ext cx="124050" cy="125500"/>
            </a:xfrm>
            <a:custGeom>
              <a:avLst/>
              <a:gdLst/>
              <a:ahLst/>
              <a:cxnLst/>
              <a:rect l="l" t="t" r="r" b="b"/>
              <a:pathLst>
                <a:path w="4962" h="5020" extrusionOk="0">
                  <a:moveTo>
                    <a:pt x="58" y="2510"/>
                  </a:moveTo>
                  <a:cubicBezTo>
                    <a:pt x="58" y="1109"/>
                    <a:pt x="1167" y="0"/>
                    <a:pt x="2568" y="58"/>
                  </a:cubicBezTo>
                  <a:cubicBezTo>
                    <a:pt x="3911" y="117"/>
                    <a:pt x="4962" y="1226"/>
                    <a:pt x="4962" y="2568"/>
                  </a:cubicBezTo>
                  <a:cubicBezTo>
                    <a:pt x="4962" y="3911"/>
                    <a:pt x="3794" y="5020"/>
                    <a:pt x="2452" y="5020"/>
                  </a:cubicBezTo>
                  <a:cubicBezTo>
                    <a:pt x="1109" y="4962"/>
                    <a:pt x="0" y="3853"/>
                    <a:pt x="58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3" name="Google Shape;7353;p18"/>
            <p:cNvSpPr/>
            <p:nvPr/>
          </p:nvSpPr>
          <p:spPr>
            <a:xfrm>
              <a:off x="3357625" y="696325"/>
              <a:ext cx="124050" cy="124050"/>
            </a:xfrm>
            <a:custGeom>
              <a:avLst/>
              <a:gdLst/>
              <a:ahLst/>
              <a:cxnLst/>
              <a:rect l="l" t="t" r="r" b="b"/>
              <a:pathLst>
                <a:path w="4962" h="4962" extrusionOk="0">
                  <a:moveTo>
                    <a:pt x="2510" y="4962"/>
                  </a:moveTo>
                  <a:cubicBezTo>
                    <a:pt x="1168" y="4962"/>
                    <a:pt x="59" y="3853"/>
                    <a:pt x="0" y="2510"/>
                  </a:cubicBezTo>
                  <a:cubicBezTo>
                    <a:pt x="0" y="1168"/>
                    <a:pt x="1109" y="59"/>
                    <a:pt x="2452" y="59"/>
                  </a:cubicBezTo>
                  <a:cubicBezTo>
                    <a:pt x="3794" y="0"/>
                    <a:pt x="4903" y="1109"/>
                    <a:pt x="4903" y="2452"/>
                  </a:cubicBezTo>
                  <a:cubicBezTo>
                    <a:pt x="4962" y="3794"/>
                    <a:pt x="3853" y="4903"/>
                    <a:pt x="2510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4" name="Google Shape;7354;p18"/>
            <p:cNvSpPr/>
            <p:nvPr/>
          </p:nvSpPr>
          <p:spPr>
            <a:xfrm>
              <a:off x="5076625" y="43780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1" y="2393"/>
                  </a:moveTo>
                  <a:cubicBezTo>
                    <a:pt x="59" y="1051"/>
                    <a:pt x="1226" y="0"/>
                    <a:pt x="2511" y="0"/>
                  </a:cubicBezTo>
                  <a:cubicBezTo>
                    <a:pt x="3853" y="58"/>
                    <a:pt x="4962" y="1226"/>
                    <a:pt x="4904" y="2510"/>
                  </a:cubicBezTo>
                  <a:cubicBezTo>
                    <a:pt x="4904" y="3852"/>
                    <a:pt x="3736" y="4962"/>
                    <a:pt x="2394" y="4903"/>
                  </a:cubicBezTo>
                  <a:cubicBezTo>
                    <a:pt x="1051" y="4903"/>
                    <a:pt x="1" y="3736"/>
                    <a:pt x="1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5" name="Google Shape;7355;p18"/>
            <p:cNvSpPr/>
            <p:nvPr/>
          </p:nvSpPr>
          <p:spPr>
            <a:xfrm>
              <a:off x="4830000" y="944400"/>
              <a:ext cx="122625" cy="122600"/>
            </a:xfrm>
            <a:custGeom>
              <a:avLst/>
              <a:gdLst/>
              <a:ahLst/>
              <a:cxnLst/>
              <a:rect l="l" t="t" r="r" b="b"/>
              <a:pathLst>
                <a:path w="4905" h="4904" extrusionOk="0">
                  <a:moveTo>
                    <a:pt x="4904" y="2452"/>
                  </a:moveTo>
                  <a:cubicBezTo>
                    <a:pt x="4904" y="3794"/>
                    <a:pt x="3795" y="4903"/>
                    <a:pt x="2453" y="4903"/>
                  </a:cubicBezTo>
                  <a:cubicBezTo>
                    <a:pt x="1110" y="4903"/>
                    <a:pt x="1" y="3736"/>
                    <a:pt x="1" y="2452"/>
                  </a:cubicBezTo>
                  <a:cubicBezTo>
                    <a:pt x="1" y="1109"/>
                    <a:pt x="1168" y="0"/>
                    <a:pt x="2453" y="0"/>
                  </a:cubicBezTo>
                  <a:cubicBezTo>
                    <a:pt x="3795" y="0"/>
                    <a:pt x="4904" y="1109"/>
                    <a:pt x="4904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6" name="Google Shape;7356;p18"/>
            <p:cNvSpPr/>
            <p:nvPr/>
          </p:nvSpPr>
          <p:spPr>
            <a:xfrm>
              <a:off x="2131825" y="14332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3" y="4904"/>
                  </a:moveTo>
                  <a:cubicBezTo>
                    <a:pt x="1110" y="4904"/>
                    <a:pt x="1" y="3795"/>
                    <a:pt x="1" y="2452"/>
                  </a:cubicBezTo>
                  <a:cubicBezTo>
                    <a:pt x="59" y="1109"/>
                    <a:pt x="1168" y="0"/>
                    <a:pt x="2511" y="0"/>
                  </a:cubicBezTo>
                  <a:cubicBezTo>
                    <a:pt x="3853" y="59"/>
                    <a:pt x="4962" y="1168"/>
                    <a:pt x="4904" y="2510"/>
                  </a:cubicBezTo>
                  <a:cubicBezTo>
                    <a:pt x="4904" y="3853"/>
                    <a:pt x="3795" y="4962"/>
                    <a:pt x="2453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7" name="Google Shape;7357;p18"/>
            <p:cNvSpPr/>
            <p:nvPr/>
          </p:nvSpPr>
          <p:spPr>
            <a:xfrm>
              <a:off x="5565475" y="1679875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2" y="0"/>
                  </a:moveTo>
                  <a:cubicBezTo>
                    <a:pt x="3795" y="0"/>
                    <a:pt x="4962" y="1109"/>
                    <a:pt x="4962" y="2452"/>
                  </a:cubicBezTo>
                  <a:cubicBezTo>
                    <a:pt x="4962" y="3794"/>
                    <a:pt x="3853" y="4903"/>
                    <a:pt x="2511" y="4903"/>
                  </a:cubicBezTo>
                  <a:cubicBezTo>
                    <a:pt x="1168" y="4962"/>
                    <a:pt x="59" y="3852"/>
                    <a:pt x="59" y="2510"/>
                  </a:cubicBezTo>
                  <a:cubicBezTo>
                    <a:pt x="1" y="1167"/>
                    <a:pt x="1110" y="58"/>
                    <a:pt x="245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8" name="Google Shape;7358;p18"/>
            <p:cNvSpPr/>
            <p:nvPr/>
          </p:nvSpPr>
          <p:spPr>
            <a:xfrm>
              <a:off x="3847925" y="4868350"/>
              <a:ext cx="121150" cy="121150"/>
            </a:xfrm>
            <a:custGeom>
              <a:avLst/>
              <a:gdLst/>
              <a:ahLst/>
              <a:cxnLst/>
              <a:rect l="l" t="t" r="r" b="b"/>
              <a:pathLst>
                <a:path w="4846" h="4846" extrusionOk="0">
                  <a:moveTo>
                    <a:pt x="4845" y="2394"/>
                  </a:moveTo>
                  <a:cubicBezTo>
                    <a:pt x="4845" y="3736"/>
                    <a:pt x="3795" y="4845"/>
                    <a:pt x="2452" y="4845"/>
                  </a:cubicBezTo>
                  <a:cubicBezTo>
                    <a:pt x="1168" y="4845"/>
                    <a:pt x="59" y="3795"/>
                    <a:pt x="59" y="2452"/>
                  </a:cubicBezTo>
                  <a:cubicBezTo>
                    <a:pt x="1" y="1110"/>
                    <a:pt x="1110" y="59"/>
                    <a:pt x="2394" y="59"/>
                  </a:cubicBezTo>
                  <a:cubicBezTo>
                    <a:pt x="3736" y="1"/>
                    <a:pt x="4845" y="1110"/>
                    <a:pt x="4845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9" name="Google Shape;7359;p18"/>
            <p:cNvSpPr/>
            <p:nvPr/>
          </p:nvSpPr>
          <p:spPr>
            <a:xfrm>
              <a:off x="1644450" y="2660475"/>
              <a:ext cx="119675" cy="119700"/>
            </a:xfrm>
            <a:custGeom>
              <a:avLst/>
              <a:gdLst/>
              <a:ahLst/>
              <a:cxnLst/>
              <a:rect l="l" t="t" r="r" b="b"/>
              <a:pathLst>
                <a:path w="4787" h="4788" extrusionOk="0">
                  <a:moveTo>
                    <a:pt x="2393" y="1"/>
                  </a:moveTo>
                  <a:cubicBezTo>
                    <a:pt x="3678" y="1"/>
                    <a:pt x="4787" y="1052"/>
                    <a:pt x="4787" y="2394"/>
                  </a:cubicBezTo>
                  <a:cubicBezTo>
                    <a:pt x="4787" y="3678"/>
                    <a:pt x="3736" y="4787"/>
                    <a:pt x="2393" y="4787"/>
                  </a:cubicBezTo>
                  <a:cubicBezTo>
                    <a:pt x="1109" y="4787"/>
                    <a:pt x="0" y="3737"/>
                    <a:pt x="0" y="2394"/>
                  </a:cubicBezTo>
                  <a:cubicBezTo>
                    <a:pt x="0" y="1110"/>
                    <a:pt x="1051" y="1"/>
                    <a:pt x="23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0" name="Google Shape;7360;p18"/>
            <p:cNvSpPr/>
            <p:nvPr/>
          </p:nvSpPr>
          <p:spPr>
            <a:xfrm>
              <a:off x="3605700" y="4868350"/>
              <a:ext cx="121125" cy="121150"/>
            </a:xfrm>
            <a:custGeom>
              <a:avLst/>
              <a:gdLst/>
              <a:ahLst/>
              <a:cxnLst/>
              <a:rect l="l" t="t" r="r" b="b"/>
              <a:pathLst>
                <a:path w="4845" h="4846" extrusionOk="0">
                  <a:moveTo>
                    <a:pt x="4787" y="2394"/>
                  </a:moveTo>
                  <a:cubicBezTo>
                    <a:pt x="4845" y="3736"/>
                    <a:pt x="3736" y="4845"/>
                    <a:pt x="2452" y="4845"/>
                  </a:cubicBezTo>
                  <a:cubicBezTo>
                    <a:pt x="1109" y="4845"/>
                    <a:pt x="59" y="3795"/>
                    <a:pt x="0" y="2452"/>
                  </a:cubicBezTo>
                  <a:cubicBezTo>
                    <a:pt x="0" y="1110"/>
                    <a:pt x="1051" y="59"/>
                    <a:pt x="2393" y="59"/>
                  </a:cubicBezTo>
                  <a:cubicBezTo>
                    <a:pt x="3736" y="1"/>
                    <a:pt x="4787" y="1110"/>
                    <a:pt x="4787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1" name="Google Shape;7361;p18"/>
            <p:cNvSpPr/>
            <p:nvPr/>
          </p:nvSpPr>
          <p:spPr>
            <a:xfrm>
              <a:off x="4342625" y="699250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8"/>
                  </a:moveTo>
                  <a:cubicBezTo>
                    <a:pt x="1051" y="4728"/>
                    <a:pt x="59" y="3736"/>
                    <a:pt x="59" y="2393"/>
                  </a:cubicBezTo>
                  <a:cubicBezTo>
                    <a:pt x="0" y="1051"/>
                    <a:pt x="1051" y="0"/>
                    <a:pt x="2452" y="0"/>
                  </a:cubicBezTo>
                  <a:cubicBezTo>
                    <a:pt x="3736" y="58"/>
                    <a:pt x="4787" y="1051"/>
                    <a:pt x="4728" y="2393"/>
                  </a:cubicBezTo>
                  <a:cubicBezTo>
                    <a:pt x="4728" y="3736"/>
                    <a:pt x="3736" y="4728"/>
                    <a:pt x="2393" y="47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2" name="Google Shape;7362;p18"/>
            <p:cNvSpPr/>
            <p:nvPr/>
          </p:nvSpPr>
          <p:spPr>
            <a:xfrm>
              <a:off x="5568400" y="38906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8" y="2393"/>
                  </a:moveTo>
                  <a:cubicBezTo>
                    <a:pt x="4728" y="3736"/>
                    <a:pt x="3736" y="4728"/>
                    <a:pt x="2394" y="4728"/>
                  </a:cubicBezTo>
                  <a:cubicBezTo>
                    <a:pt x="1051" y="4728"/>
                    <a:pt x="0" y="3678"/>
                    <a:pt x="0" y="2335"/>
                  </a:cubicBezTo>
                  <a:cubicBezTo>
                    <a:pt x="59" y="1051"/>
                    <a:pt x="1109" y="0"/>
                    <a:pt x="2394" y="0"/>
                  </a:cubicBezTo>
                  <a:cubicBezTo>
                    <a:pt x="3736" y="59"/>
                    <a:pt x="4728" y="1051"/>
                    <a:pt x="4728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3" name="Google Shape;7363;p18"/>
            <p:cNvSpPr/>
            <p:nvPr/>
          </p:nvSpPr>
          <p:spPr>
            <a:xfrm>
              <a:off x="2134750" y="41343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9" y="2393"/>
                  </a:moveTo>
                  <a:cubicBezTo>
                    <a:pt x="4670" y="3678"/>
                    <a:pt x="3678" y="4728"/>
                    <a:pt x="2336" y="4670"/>
                  </a:cubicBezTo>
                  <a:cubicBezTo>
                    <a:pt x="993" y="4670"/>
                    <a:pt x="1" y="3619"/>
                    <a:pt x="1" y="2277"/>
                  </a:cubicBezTo>
                  <a:cubicBezTo>
                    <a:pt x="59" y="992"/>
                    <a:pt x="1051" y="0"/>
                    <a:pt x="2394" y="0"/>
                  </a:cubicBezTo>
                  <a:cubicBezTo>
                    <a:pt x="3736" y="0"/>
                    <a:pt x="4729" y="1051"/>
                    <a:pt x="4670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4" name="Google Shape;7364;p18"/>
            <p:cNvSpPr/>
            <p:nvPr/>
          </p:nvSpPr>
          <p:spPr>
            <a:xfrm>
              <a:off x="2381375" y="43809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5" y="4729"/>
                  </a:moveTo>
                  <a:cubicBezTo>
                    <a:pt x="993" y="4670"/>
                    <a:pt x="0" y="3678"/>
                    <a:pt x="0" y="2336"/>
                  </a:cubicBezTo>
                  <a:cubicBezTo>
                    <a:pt x="0" y="993"/>
                    <a:pt x="1109" y="1"/>
                    <a:pt x="2452" y="1"/>
                  </a:cubicBezTo>
                  <a:cubicBezTo>
                    <a:pt x="3736" y="59"/>
                    <a:pt x="4728" y="1110"/>
                    <a:pt x="4728" y="2394"/>
                  </a:cubicBezTo>
                  <a:cubicBezTo>
                    <a:pt x="4670" y="3736"/>
                    <a:pt x="3619" y="4729"/>
                    <a:pt x="2335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5" name="Google Shape;7365;p18"/>
            <p:cNvSpPr/>
            <p:nvPr/>
          </p:nvSpPr>
          <p:spPr>
            <a:xfrm>
              <a:off x="4097450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2336" y="0"/>
                  </a:moveTo>
                  <a:cubicBezTo>
                    <a:pt x="3620" y="0"/>
                    <a:pt x="4671" y="993"/>
                    <a:pt x="4671" y="2277"/>
                  </a:cubicBezTo>
                  <a:cubicBezTo>
                    <a:pt x="4671" y="3619"/>
                    <a:pt x="3678" y="4612"/>
                    <a:pt x="2336" y="4670"/>
                  </a:cubicBezTo>
                  <a:cubicBezTo>
                    <a:pt x="1052" y="4670"/>
                    <a:pt x="1" y="3619"/>
                    <a:pt x="1" y="2335"/>
                  </a:cubicBezTo>
                  <a:cubicBezTo>
                    <a:pt x="1" y="993"/>
                    <a:pt x="993" y="0"/>
                    <a:pt x="233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6" name="Google Shape;7366;p18"/>
            <p:cNvSpPr/>
            <p:nvPr/>
          </p:nvSpPr>
          <p:spPr>
            <a:xfrm>
              <a:off x="5815025" y="2171625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9"/>
                  </a:moveTo>
                  <a:cubicBezTo>
                    <a:pt x="1051" y="4729"/>
                    <a:pt x="0" y="3678"/>
                    <a:pt x="0" y="2336"/>
                  </a:cubicBezTo>
                  <a:cubicBezTo>
                    <a:pt x="58" y="1052"/>
                    <a:pt x="1051" y="1"/>
                    <a:pt x="2393" y="1"/>
                  </a:cubicBezTo>
                  <a:cubicBezTo>
                    <a:pt x="3736" y="1"/>
                    <a:pt x="4786" y="1052"/>
                    <a:pt x="4728" y="2394"/>
                  </a:cubicBezTo>
                  <a:cubicBezTo>
                    <a:pt x="4728" y="3737"/>
                    <a:pt x="3677" y="4729"/>
                    <a:pt x="239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7" name="Google Shape;7367;p18"/>
            <p:cNvSpPr/>
            <p:nvPr/>
          </p:nvSpPr>
          <p:spPr>
            <a:xfrm>
              <a:off x="5816475" y="33988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0"/>
                  </a:moveTo>
                  <a:cubicBezTo>
                    <a:pt x="3619" y="0"/>
                    <a:pt x="4670" y="993"/>
                    <a:pt x="4670" y="2335"/>
                  </a:cubicBezTo>
                  <a:cubicBezTo>
                    <a:pt x="4670" y="3619"/>
                    <a:pt x="3619" y="4670"/>
                    <a:pt x="2335" y="4670"/>
                  </a:cubicBezTo>
                  <a:cubicBezTo>
                    <a:pt x="993" y="4670"/>
                    <a:pt x="0" y="3619"/>
                    <a:pt x="0" y="2335"/>
                  </a:cubicBezTo>
                  <a:cubicBezTo>
                    <a:pt x="0" y="993"/>
                    <a:pt x="993" y="0"/>
                    <a:pt x="23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8" name="Google Shape;7368;p18"/>
            <p:cNvSpPr/>
            <p:nvPr/>
          </p:nvSpPr>
          <p:spPr>
            <a:xfrm>
              <a:off x="1644450" y="2907100"/>
              <a:ext cx="118225" cy="119675"/>
            </a:xfrm>
            <a:custGeom>
              <a:avLst/>
              <a:gdLst/>
              <a:ahLst/>
              <a:cxnLst/>
              <a:rect l="l" t="t" r="r" b="b"/>
              <a:pathLst>
                <a:path w="4729" h="4787" extrusionOk="0">
                  <a:moveTo>
                    <a:pt x="2335" y="59"/>
                  </a:moveTo>
                  <a:cubicBezTo>
                    <a:pt x="3678" y="1"/>
                    <a:pt x="4728" y="1051"/>
                    <a:pt x="4728" y="2394"/>
                  </a:cubicBezTo>
                  <a:cubicBezTo>
                    <a:pt x="4728" y="3736"/>
                    <a:pt x="3736" y="4729"/>
                    <a:pt x="2452" y="4787"/>
                  </a:cubicBezTo>
                  <a:cubicBezTo>
                    <a:pt x="1109" y="4787"/>
                    <a:pt x="0" y="3736"/>
                    <a:pt x="0" y="2394"/>
                  </a:cubicBezTo>
                  <a:cubicBezTo>
                    <a:pt x="0" y="1110"/>
                    <a:pt x="1051" y="59"/>
                    <a:pt x="233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9" name="Google Shape;7369;p18"/>
            <p:cNvSpPr/>
            <p:nvPr/>
          </p:nvSpPr>
          <p:spPr>
            <a:xfrm>
              <a:off x="2627975" y="9458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6" y="1"/>
                  </a:moveTo>
                  <a:cubicBezTo>
                    <a:pt x="3678" y="1"/>
                    <a:pt x="4729" y="1051"/>
                    <a:pt x="4729" y="2336"/>
                  </a:cubicBezTo>
                  <a:cubicBezTo>
                    <a:pt x="4729" y="3678"/>
                    <a:pt x="3678" y="4729"/>
                    <a:pt x="2336" y="4729"/>
                  </a:cubicBezTo>
                  <a:cubicBezTo>
                    <a:pt x="993" y="4729"/>
                    <a:pt x="1" y="3678"/>
                    <a:pt x="1" y="2394"/>
                  </a:cubicBezTo>
                  <a:cubicBezTo>
                    <a:pt x="1" y="1051"/>
                    <a:pt x="1052" y="59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0" name="Google Shape;7370;p18"/>
            <p:cNvSpPr/>
            <p:nvPr/>
          </p:nvSpPr>
          <p:spPr>
            <a:xfrm>
              <a:off x="1645900" y="2419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1"/>
                  </a:moveTo>
                  <a:cubicBezTo>
                    <a:pt x="3678" y="1"/>
                    <a:pt x="4670" y="993"/>
                    <a:pt x="4670" y="2336"/>
                  </a:cubicBezTo>
                  <a:cubicBezTo>
                    <a:pt x="4670" y="3620"/>
                    <a:pt x="3620" y="4670"/>
                    <a:pt x="2335" y="4670"/>
                  </a:cubicBezTo>
                  <a:cubicBezTo>
                    <a:pt x="993" y="4670"/>
                    <a:pt x="1" y="3620"/>
                    <a:pt x="1" y="2336"/>
                  </a:cubicBezTo>
                  <a:cubicBezTo>
                    <a:pt x="1" y="993"/>
                    <a:pt x="1051" y="1"/>
                    <a:pt x="23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1" name="Google Shape;7371;p18"/>
            <p:cNvSpPr/>
            <p:nvPr/>
          </p:nvSpPr>
          <p:spPr>
            <a:xfrm>
              <a:off x="3118300" y="700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277" y="4612"/>
                  </a:moveTo>
                  <a:cubicBezTo>
                    <a:pt x="993" y="4612"/>
                    <a:pt x="0" y="3561"/>
                    <a:pt x="0" y="2219"/>
                  </a:cubicBezTo>
                  <a:cubicBezTo>
                    <a:pt x="59" y="993"/>
                    <a:pt x="1109" y="0"/>
                    <a:pt x="2394" y="0"/>
                  </a:cubicBezTo>
                  <a:cubicBezTo>
                    <a:pt x="3678" y="0"/>
                    <a:pt x="4670" y="1109"/>
                    <a:pt x="4670" y="2394"/>
                  </a:cubicBezTo>
                  <a:cubicBezTo>
                    <a:pt x="4612" y="3678"/>
                    <a:pt x="3561" y="4670"/>
                    <a:pt x="2277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2" name="Google Shape;7372;p18"/>
            <p:cNvSpPr/>
            <p:nvPr/>
          </p:nvSpPr>
          <p:spPr>
            <a:xfrm>
              <a:off x="1645900" y="31551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4670" y="2335"/>
                  </a:moveTo>
                  <a:cubicBezTo>
                    <a:pt x="4670" y="3678"/>
                    <a:pt x="3620" y="4670"/>
                    <a:pt x="2277" y="4670"/>
                  </a:cubicBezTo>
                  <a:cubicBezTo>
                    <a:pt x="1051" y="4612"/>
                    <a:pt x="1" y="3620"/>
                    <a:pt x="1" y="2335"/>
                  </a:cubicBezTo>
                  <a:cubicBezTo>
                    <a:pt x="1" y="1051"/>
                    <a:pt x="1051" y="1"/>
                    <a:pt x="2394" y="59"/>
                  </a:cubicBezTo>
                  <a:cubicBezTo>
                    <a:pt x="3620" y="59"/>
                    <a:pt x="4670" y="1110"/>
                    <a:pt x="4670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3" name="Google Shape;7373;p18"/>
            <p:cNvSpPr/>
            <p:nvPr/>
          </p:nvSpPr>
          <p:spPr>
            <a:xfrm>
              <a:off x="1892525" y="1682775"/>
              <a:ext cx="116750" cy="116775"/>
            </a:xfrm>
            <a:custGeom>
              <a:avLst/>
              <a:gdLst/>
              <a:ahLst/>
              <a:cxnLst/>
              <a:rect l="l" t="t" r="r" b="b"/>
              <a:pathLst>
                <a:path w="4670" h="4671" extrusionOk="0">
                  <a:moveTo>
                    <a:pt x="4670" y="2336"/>
                  </a:moveTo>
                  <a:cubicBezTo>
                    <a:pt x="4670" y="3620"/>
                    <a:pt x="3619" y="4670"/>
                    <a:pt x="2277" y="4670"/>
                  </a:cubicBezTo>
                  <a:cubicBezTo>
                    <a:pt x="1051" y="4670"/>
                    <a:pt x="0" y="3620"/>
                    <a:pt x="0" y="2394"/>
                  </a:cubicBezTo>
                  <a:cubicBezTo>
                    <a:pt x="0" y="1051"/>
                    <a:pt x="1051" y="1"/>
                    <a:pt x="2335" y="59"/>
                  </a:cubicBezTo>
                  <a:cubicBezTo>
                    <a:pt x="3619" y="59"/>
                    <a:pt x="4611" y="1051"/>
                    <a:pt x="4670" y="23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4" name="Google Shape;7374;p18"/>
            <p:cNvSpPr/>
            <p:nvPr/>
          </p:nvSpPr>
          <p:spPr>
            <a:xfrm>
              <a:off x="4832925" y="4629025"/>
              <a:ext cx="116775" cy="115325"/>
            </a:xfrm>
            <a:custGeom>
              <a:avLst/>
              <a:gdLst/>
              <a:ahLst/>
              <a:cxnLst/>
              <a:rect l="l" t="t" r="r" b="b"/>
              <a:pathLst>
                <a:path w="4671" h="4613" extrusionOk="0">
                  <a:moveTo>
                    <a:pt x="2336" y="1"/>
                  </a:moveTo>
                  <a:cubicBezTo>
                    <a:pt x="3678" y="1"/>
                    <a:pt x="4670" y="1051"/>
                    <a:pt x="4670" y="2336"/>
                  </a:cubicBezTo>
                  <a:cubicBezTo>
                    <a:pt x="4670" y="3620"/>
                    <a:pt x="3620" y="4612"/>
                    <a:pt x="2336" y="4612"/>
                  </a:cubicBezTo>
                  <a:cubicBezTo>
                    <a:pt x="1051" y="4612"/>
                    <a:pt x="1" y="3561"/>
                    <a:pt x="59" y="2277"/>
                  </a:cubicBezTo>
                  <a:cubicBezTo>
                    <a:pt x="59" y="993"/>
                    <a:pt x="1110" y="1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5" name="Google Shape;7375;p18"/>
            <p:cNvSpPr/>
            <p:nvPr/>
          </p:nvSpPr>
          <p:spPr>
            <a:xfrm>
              <a:off x="3360525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4671" y="2335"/>
                  </a:moveTo>
                  <a:cubicBezTo>
                    <a:pt x="4671" y="3619"/>
                    <a:pt x="3620" y="4670"/>
                    <a:pt x="2277" y="4612"/>
                  </a:cubicBezTo>
                  <a:cubicBezTo>
                    <a:pt x="1052" y="4612"/>
                    <a:pt x="1" y="3561"/>
                    <a:pt x="1" y="2335"/>
                  </a:cubicBezTo>
                  <a:cubicBezTo>
                    <a:pt x="1" y="993"/>
                    <a:pt x="1052" y="0"/>
                    <a:pt x="2394" y="0"/>
                  </a:cubicBezTo>
                  <a:cubicBezTo>
                    <a:pt x="3678" y="0"/>
                    <a:pt x="4671" y="1051"/>
                    <a:pt x="4671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6" name="Google Shape;7376;p18"/>
            <p:cNvSpPr/>
            <p:nvPr/>
          </p:nvSpPr>
          <p:spPr>
            <a:xfrm>
              <a:off x="1889600" y="3890650"/>
              <a:ext cx="113850" cy="112375"/>
            </a:xfrm>
            <a:custGeom>
              <a:avLst/>
              <a:gdLst/>
              <a:ahLst/>
              <a:cxnLst/>
              <a:rect l="l" t="t" r="r" b="b"/>
              <a:pathLst>
                <a:path w="4554" h="4495" extrusionOk="0">
                  <a:moveTo>
                    <a:pt x="4553" y="2277"/>
                  </a:moveTo>
                  <a:cubicBezTo>
                    <a:pt x="4495" y="3503"/>
                    <a:pt x="3503" y="4495"/>
                    <a:pt x="2277" y="4495"/>
                  </a:cubicBezTo>
                  <a:cubicBezTo>
                    <a:pt x="993" y="4436"/>
                    <a:pt x="0" y="3386"/>
                    <a:pt x="59" y="2160"/>
                  </a:cubicBezTo>
                  <a:cubicBezTo>
                    <a:pt x="117" y="934"/>
                    <a:pt x="1109" y="0"/>
                    <a:pt x="2277" y="0"/>
                  </a:cubicBezTo>
                  <a:cubicBezTo>
                    <a:pt x="3561" y="0"/>
                    <a:pt x="4553" y="993"/>
                    <a:pt x="4553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7" name="Google Shape;7377;p18"/>
            <p:cNvSpPr/>
            <p:nvPr/>
          </p:nvSpPr>
          <p:spPr>
            <a:xfrm>
              <a:off x="4345525" y="4872725"/>
              <a:ext cx="112400" cy="112400"/>
            </a:xfrm>
            <a:custGeom>
              <a:avLst/>
              <a:gdLst/>
              <a:ahLst/>
              <a:cxnLst/>
              <a:rect l="l" t="t" r="r" b="b"/>
              <a:pathLst>
                <a:path w="4496" h="4496" extrusionOk="0">
                  <a:moveTo>
                    <a:pt x="2277" y="4495"/>
                  </a:moveTo>
                  <a:cubicBezTo>
                    <a:pt x="993" y="4495"/>
                    <a:pt x="1" y="3444"/>
                    <a:pt x="1" y="2219"/>
                  </a:cubicBezTo>
                  <a:cubicBezTo>
                    <a:pt x="59" y="993"/>
                    <a:pt x="1052" y="1"/>
                    <a:pt x="2336" y="1"/>
                  </a:cubicBezTo>
                  <a:cubicBezTo>
                    <a:pt x="3503" y="59"/>
                    <a:pt x="4495" y="1051"/>
                    <a:pt x="4495" y="2219"/>
                  </a:cubicBezTo>
                  <a:cubicBezTo>
                    <a:pt x="4495" y="3503"/>
                    <a:pt x="3503" y="4495"/>
                    <a:pt x="2277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8" name="Google Shape;7378;p18"/>
            <p:cNvSpPr/>
            <p:nvPr/>
          </p:nvSpPr>
          <p:spPr>
            <a:xfrm>
              <a:off x="2626525" y="4626125"/>
              <a:ext cx="112400" cy="112375"/>
            </a:xfrm>
            <a:custGeom>
              <a:avLst/>
              <a:gdLst/>
              <a:ahLst/>
              <a:cxnLst/>
              <a:rect l="l" t="t" r="r" b="b"/>
              <a:pathLst>
                <a:path w="4496" h="4495" extrusionOk="0">
                  <a:moveTo>
                    <a:pt x="2277" y="0"/>
                  </a:moveTo>
                  <a:cubicBezTo>
                    <a:pt x="3503" y="0"/>
                    <a:pt x="4495" y="1051"/>
                    <a:pt x="4495" y="2276"/>
                  </a:cubicBezTo>
                  <a:cubicBezTo>
                    <a:pt x="4495" y="3502"/>
                    <a:pt x="3444" y="4495"/>
                    <a:pt x="2219" y="4495"/>
                  </a:cubicBezTo>
                  <a:cubicBezTo>
                    <a:pt x="993" y="4495"/>
                    <a:pt x="59" y="3502"/>
                    <a:pt x="1" y="2276"/>
                  </a:cubicBezTo>
                  <a:cubicBezTo>
                    <a:pt x="1" y="1051"/>
                    <a:pt x="1051" y="0"/>
                    <a:pt x="227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9" name="Google Shape;7379;p18"/>
            <p:cNvSpPr/>
            <p:nvPr/>
          </p:nvSpPr>
          <p:spPr>
            <a:xfrm>
              <a:off x="5819400" y="1933775"/>
              <a:ext cx="110925" cy="109475"/>
            </a:xfrm>
            <a:custGeom>
              <a:avLst/>
              <a:gdLst/>
              <a:ahLst/>
              <a:cxnLst/>
              <a:rect l="l" t="t" r="r" b="b"/>
              <a:pathLst>
                <a:path w="4437" h="4379" extrusionOk="0">
                  <a:moveTo>
                    <a:pt x="4436" y="2160"/>
                  </a:moveTo>
                  <a:cubicBezTo>
                    <a:pt x="4436" y="3386"/>
                    <a:pt x="3502" y="4378"/>
                    <a:pt x="2277" y="4378"/>
                  </a:cubicBezTo>
                  <a:cubicBezTo>
                    <a:pt x="992" y="4378"/>
                    <a:pt x="0" y="3444"/>
                    <a:pt x="0" y="2160"/>
                  </a:cubicBezTo>
                  <a:cubicBezTo>
                    <a:pt x="0" y="934"/>
                    <a:pt x="992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0" name="Google Shape;7380;p18"/>
            <p:cNvSpPr/>
            <p:nvPr/>
          </p:nvSpPr>
          <p:spPr>
            <a:xfrm>
              <a:off x="5329075" y="1196850"/>
              <a:ext cx="110925" cy="110925"/>
            </a:xfrm>
            <a:custGeom>
              <a:avLst/>
              <a:gdLst/>
              <a:ahLst/>
              <a:cxnLst/>
              <a:rect l="l" t="t" r="r" b="b"/>
              <a:pathLst>
                <a:path w="4437" h="4437" extrusionOk="0">
                  <a:moveTo>
                    <a:pt x="4437" y="2218"/>
                  </a:moveTo>
                  <a:cubicBezTo>
                    <a:pt x="4437" y="3444"/>
                    <a:pt x="3503" y="4378"/>
                    <a:pt x="2277" y="4437"/>
                  </a:cubicBezTo>
                  <a:cubicBezTo>
                    <a:pt x="993" y="4437"/>
                    <a:pt x="1" y="3444"/>
                    <a:pt x="59" y="2160"/>
                  </a:cubicBezTo>
                  <a:cubicBezTo>
                    <a:pt x="59" y="934"/>
                    <a:pt x="1051" y="0"/>
                    <a:pt x="2277" y="0"/>
                  </a:cubicBezTo>
                  <a:cubicBezTo>
                    <a:pt x="3503" y="0"/>
                    <a:pt x="4437" y="993"/>
                    <a:pt x="4437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1" name="Google Shape;7381;p18"/>
            <p:cNvSpPr/>
            <p:nvPr/>
          </p:nvSpPr>
          <p:spPr>
            <a:xfrm>
              <a:off x="4593600" y="703625"/>
              <a:ext cx="110950" cy="109450"/>
            </a:xfrm>
            <a:custGeom>
              <a:avLst/>
              <a:gdLst/>
              <a:ahLst/>
              <a:cxnLst/>
              <a:rect l="l" t="t" r="r" b="b"/>
              <a:pathLst>
                <a:path w="4438" h="4378" extrusionOk="0">
                  <a:moveTo>
                    <a:pt x="4379" y="2218"/>
                  </a:moveTo>
                  <a:cubicBezTo>
                    <a:pt x="4379" y="3444"/>
                    <a:pt x="3445" y="4378"/>
                    <a:pt x="2219" y="4378"/>
                  </a:cubicBezTo>
                  <a:cubicBezTo>
                    <a:pt x="935" y="4378"/>
                    <a:pt x="1" y="3444"/>
                    <a:pt x="1" y="2160"/>
                  </a:cubicBezTo>
                  <a:cubicBezTo>
                    <a:pt x="59" y="934"/>
                    <a:pt x="993" y="0"/>
                    <a:pt x="2219" y="0"/>
                  </a:cubicBezTo>
                  <a:cubicBezTo>
                    <a:pt x="3445" y="0"/>
                    <a:pt x="4437" y="992"/>
                    <a:pt x="4379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2" name="Google Shape;7382;p18"/>
            <p:cNvSpPr/>
            <p:nvPr/>
          </p:nvSpPr>
          <p:spPr>
            <a:xfrm>
              <a:off x="1648825" y="2174550"/>
              <a:ext cx="110925" cy="112400"/>
            </a:xfrm>
            <a:custGeom>
              <a:avLst/>
              <a:gdLst/>
              <a:ahLst/>
              <a:cxnLst/>
              <a:rect l="l" t="t" r="r" b="b"/>
              <a:pathLst>
                <a:path w="4437" h="4496" extrusionOk="0">
                  <a:moveTo>
                    <a:pt x="4436" y="2277"/>
                  </a:moveTo>
                  <a:cubicBezTo>
                    <a:pt x="4436" y="3503"/>
                    <a:pt x="3503" y="4437"/>
                    <a:pt x="2277" y="4495"/>
                  </a:cubicBezTo>
                  <a:cubicBezTo>
                    <a:pt x="993" y="4495"/>
                    <a:pt x="0" y="3503"/>
                    <a:pt x="0" y="2277"/>
                  </a:cubicBezTo>
                  <a:cubicBezTo>
                    <a:pt x="0" y="993"/>
                    <a:pt x="993" y="1"/>
                    <a:pt x="2218" y="59"/>
                  </a:cubicBezTo>
                  <a:cubicBezTo>
                    <a:pt x="3444" y="59"/>
                    <a:pt x="4436" y="993"/>
                    <a:pt x="4436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3" name="Google Shape;7383;p18"/>
            <p:cNvSpPr/>
            <p:nvPr/>
          </p:nvSpPr>
          <p:spPr>
            <a:xfrm>
              <a:off x="3121225" y="4875650"/>
              <a:ext cx="109450" cy="108000"/>
            </a:xfrm>
            <a:custGeom>
              <a:avLst/>
              <a:gdLst/>
              <a:ahLst/>
              <a:cxnLst/>
              <a:rect l="l" t="t" r="r" b="b"/>
              <a:pathLst>
                <a:path w="4378" h="4320" extrusionOk="0">
                  <a:moveTo>
                    <a:pt x="4378" y="2160"/>
                  </a:moveTo>
                  <a:cubicBezTo>
                    <a:pt x="4378" y="3386"/>
                    <a:pt x="3386" y="4320"/>
                    <a:pt x="2160" y="4320"/>
                  </a:cubicBezTo>
                  <a:cubicBezTo>
                    <a:pt x="934" y="4320"/>
                    <a:pt x="0" y="3327"/>
                    <a:pt x="59" y="2102"/>
                  </a:cubicBezTo>
                  <a:cubicBezTo>
                    <a:pt x="59" y="876"/>
                    <a:pt x="1051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4" name="Google Shape;7384;p18"/>
            <p:cNvSpPr/>
            <p:nvPr/>
          </p:nvSpPr>
          <p:spPr>
            <a:xfrm>
              <a:off x="1648825" y="3401800"/>
              <a:ext cx="110925" cy="109450"/>
            </a:xfrm>
            <a:custGeom>
              <a:avLst/>
              <a:gdLst/>
              <a:ahLst/>
              <a:cxnLst/>
              <a:rect l="l" t="t" r="r" b="b"/>
              <a:pathLst>
                <a:path w="4437" h="4378" extrusionOk="0">
                  <a:moveTo>
                    <a:pt x="59" y="2160"/>
                  </a:moveTo>
                  <a:cubicBezTo>
                    <a:pt x="59" y="934"/>
                    <a:pt x="993" y="0"/>
                    <a:pt x="2277" y="59"/>
                  </a:cubicBezTo>
                  <a:cubicBezTo>
                    <a:pt x="3444" y="59"/>
                    <a:pt x="4436" y="1051"/>
                    <a:pt x="4378" y="2277"/>
                  </a:cubicBezTo>
                  <a:cubicBezTo>
                    <a:pt x="4378" y="3444"/>
                    <a:pt x="3386" y="4378"/>
                    <a:pt x="2218" y="4378"/>
                  </a:cubicBezTo>
                  <a:cubicBezTo>
                    <a:pt x="993" y="4378"/>
                    <a:pt x="0" y="3444"/>
                    <a:pt x="59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5" name="Google Shape;7385;p18"/>
            <p:cNvSpPr/>
            <p:nvPr/>
          </p:nvSpPr>
          <p:spPr>
            <a:xfrm>
              <a:off x="5574225" y="1440550"/>
              <a:ext cx="108025" cy="108000"/>
            </a:xfrm>
            <a:custGeom>
              <a:avLst/>
              <a:gdLst/>
              <a:ahLst/>
              <a:cxnLst/>
              <a:rect l="l" t="t" r="r" b="b"/>
              <a:pathLst>
                <a:path w="4321" h="4320" extrusionOk="0">
                  <a:moveTo>
                    <a:pt x="2161" y="4320"/>
                  </a:moveTo>
                  <a:cubicBezTo>
                    <a:pt x="993" y="4320"/>
                    <a:pt x="1" y="3386"/>
                    <a:pt x="1" y="2218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328" y="0"/>
                    <a:pt x="4320" y="934"/>
                    <a:pt x="4320" y="2160"/>
                  </a:cubicBezTo>
                  <a:cubicBezTo>
                    <a:pt x="4320" y="3327"/>
                    <a:pt x="3386" y="4320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6" name="Google Shape;7386;p18"/>
            <p:cNvSpPr/>
            <p:nvPr/>
          </p:nvSpPr>
          <p:spPr>
            <a:xfrm>
              <a:off x="5820850" y="3649875"/>
              <a:ext cx="108000" cy="108000"/>
            </a:xfrm>
            <a:custGeom>
              <a:avLst/>
              <a:gdLst/>
              <a:ahLst/>
              <a:cxnLst/>
              <a:rect l="l" t="t" r="r" b="b"/>
              <a:pathLst>
                <a:path w="4320" h="4320" extrusionOk="0">
                  <a:moveTo>
                    <a:pt x="2160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1" y="992"/>
                    <a:pt x="993" y="0"/>
                    <a:pt x="2160" y="0"/>
                  </a:cubicBezTo>
                  <a:cubicBezTo>
                    <a:pt x="3328" y="0"/>
                    <a:pt x="4320" y="992"/>
                    <a:pt x="4320" y="2160"/>
                  </a:cubicBezTo>
                  <a:cubicBezTo>
                    <a:pt x="4320" y="3327"/>
                    <a:pt x="3328" y="4320"/>
                    <a:pt x="2160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7" name="Google Shape;7387;p18"/>
            <p:cNvSpPr/>
            <p:nvPr/>
          </p:nvSpPr>
          <p:spPr>
            <a:xfrm>
              <a:off x="5083925" y="950225"/>
              <a:ext cx="109475" cy="109475"/>
            </a:xfrm>
            <a:custGeom>
              <a:avLst/>
              <a:gdLst/>
              <a:ahLst/>
              <a:cxnLst/>
              <a:rect l="l" t="t" r="r" b="b"/>
              <a:pathLst>
                <a:path w="4379" h="4379" extrusionOk="0">
                  <a:moveTo>
                    <a:pt x="4320" y="2161"/>
                  </a:moveTo>
                  <a:cubicBezTo>
                    <a:pt x="4378" y="3328"/>
                    <a:pt x="3386" y="4320"/>
                    <a:pt x="2219" y="4379"/>
                  </a:cubicBezTo>
                  <a:cubicBezTo>
                    <a:pt x="1051" y="4379"/>
                    <a:pt x="59" y="3445"/>
                    <a:pt x="0" y="2219"/>
                  </a:cubicBezTo>
                  <a:cubicBezTo>
                    <a:pt x="0" y="1051"/>
                    <a:pt x="993" y="59"/>
                    <a:pt x="2160" y="59"/>
                  </a:cubicBezTo>
                  <a:cubicBezTo>
                    <a:pt x="3328" y="1"/>
                    <a:pt x="4320" y="993"/>
                    <a:pt x="4320" y="21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8" name="Google Shape;7388;p18"/>
            <p:cNvSpPr/>
            <p:nvPr/>
          </p:nvSpPr>
          <p:spPr>
            <a:xfrm>
              <a:off x="2876050" y="703625"/>
              <a:ext cx="108025" cy="109450"/>
            </a:xfrm>
            <a:custGeom>
              <a:avLst/>
              <a:gdLst/>
              <a:ahLst/>
              <a:cxnLst/>
              <a:rect l="l" t="t" r="r" b="b"/>
              <a:pathLst>
                <a:path w="4321" h="4378" extrusionOk="0">
                  <a:moveTo>
                    <a:pt x="2161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59" y="992"/>
                    <a:pt x="1052" y="0"/>
                    <a:pt x="2219" y="59"/>
                  </a:cubicBezTo>
                  <a:cubicBezTo>
                    <a:pt x="3328" y="59"/>
                    <a:pt x="4320" y="1051"/>
                    <a:pt x="4320" y="2218"/>
                  </a:cubicBezTo>
                  <a:cubicBezTo>
                    <a:pt x="4320" y="3386"/>
                    <a:pt x="3328" y="4378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9" name="Google Shape;7389;p18"/>
            <p:cNvSpPr/>
            <p:nvPr/>
          </p:nvSpPr>
          <p:spPr>
            <a:xfrm>
              <a:off x="5329075" y="4386800"/>
              <a:ext cx="105100" cy="106550"/>
            </a:xfrm>
            <a:custGeom>
              <a:avLst/>
              <a:gdLst/>
              <a:ahLst/>
              <a:cxnLst/>
              <a:rect l="l" t="t" r="r" b="b"/>
              <a:pathLst>
                <a:path w="4204" h="4262" extrusionOk="0">
                  <a:moveTo>
                    <a:pt x="4203" y="2102"/>
                  </a:moveTo>
                  <a:cubicBezTo>
                    <a:pt x="4203" y="3269"/>
                    <a:pt x="3211" y="4203"/>
                    <a:pt x="2102" y="4261"/>
                  </a:cubicBezTo>
                  <a:cubicBezTo>
                    <a:pt x="935" y="4261"/>
                    <a:pt x="1" y="3269"/>
                    <a:pt x="1" y="2102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211" y="0"/>
                    <a:pt x="4203" y="993"/>
                    <a:pt x="4203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0" name="Google Shape;7390;p18"/>
            <p:cNvSpPr/>
            <p:nvPr/>
          </p:nvSpPr>
          <p:spPr>
            <a:xfrm>
              <a:off x="2140600" y="1195400"/>
              <a:ext cx="105075" cy="105075"/>
            </a:xfrm>
            <a:custGeom>
              <a:avLst/>
              <a:gdLst/>
              <a:ahLst/>
              <a:cxnLst/>
              <a:rect l="l" t="t" r="r" b="b"/>
              <a:pathLst>
                <a:path w="4203" h="4203" extrusionOk="0">
                  <a:moveTo>
                    <a:pt x="2102" y="0"/>
                  </a:moveTo>
                  <a:cubicBezTo>
                    <a:pt x="3211" y="0"/>
                    <a:pt x="4203" y="934"/>
                    <a:pt x="4203" y="2101"/>
                  </a:cubicBezTo>
                  <a:cubicBezTo>
                    <a:pt x="4203" y="3269"/>
                    <a:pt x="3269" y="4203"/>
                    <a:pt x="2102" y="4203"/>
                  </a:cubicBezTo>
                  <a:cubicBezTo>
                    <a:pt x="992" y="4203"/>
                    <a:pt x="59" y="3269"/>
                    <a:pt x="0" y="2160"/>
                  </a:cubicBezTo>
                  <a:cubicBezTo>
                    <a:pt x="0" y="992"/>
                    <a:pt x="934" y="58"/>
                    <a:pt x="210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1" name="Google Shape;7391;p18"/>
            <p:cNvSpPr/>
            <p:nvPr/>
          </p:nvSpPr>
          <p:spPr>
            <a:xfrm>
              <a:off x="2388675" y="954600"/>
              <a:ext cx="102175" cy="102175"/>
            </a:xfrm>
            <a:custGeom>
              <a:avLst/>
              <a:gdLst/>
              <a:ahLst/>
              <a:cxnLst/>
              <a:rect l="l" t="t" r="r" b="b"/>
              <a:pathLst>
                <a:path w="4087" h="4087" extrusionOk="0">
                  <a:moveTo>
                    <a:pt x="4086" y="2044"/>
                  </a:moveTo>
                  <a:cubicBezTo>
                    <a:pt x="4086" y="3211"/>
                    <a:pt x="3211" y="4087"/>
                    <a:pt x="2043" y="4087"/>
                  </a:cubicBezTo>
                  <a:cubicBezTo>
                    <a:pt x="876" y="4028"/>
                    <a:pt x="0" y="3153"/>
                    <a:pt x="0" y="1986"/>
                  </a:cubicBezTo>
                  <a:cubicBezTo>
                    <a:pt x="59" y="876"/>
                    <a:pt x="934" y="1"/>
                    <a:pt x="2043" y="1"/>
                  </a:cubicBezTo>
                  <a:cubicBezTo>
                    <a:pt x="3211" y="1"/>
                    <a:pt x="4086" y="876"/>
                    <a:pt x="4086" y="20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2" name="Google Shape;7392;p18"/>
            <p:cNvSpPr/>
            <p:nvPr/>
          </p:nvSpPr>
          <p:spPr>
            <a:xfrm>
              <a:off x="5577150" y="4141650"/>
              <a:ext cx="102175" cy="102150"/>
            </a:xfrm>
            <a:custGeom>
              <a:avLst/>
              <a:gdLst/>
              <a:ahLst/>
              <a:cxnLst/>
              <a:rect l="l" t="t" r="r" b="b"/>
              <a:pathLst>
                <a:path w="4087" h="4086" extrusionOk="0">
                  <a:moveTo>
                    <a:pt x="4087" y="2043"/>
                  </a:moveTo>
                  <a:cubicBezTo>
                    <a:pt x="4087" y="3210"/>
                    <a:pt x="3153" y="4086"/>
                    <a:pt x="2044" y="4086"/>
                  </a:cubicBezTo>
                  <a:cubicBezTo>
                    <a:pt x="876" y="4086"/>
                    <a:pt x="1" y="3210"/>
                    <a:pt x="1" y="2043"/>
                  </a:cubicBezTo>
                  <a:cubicBezTo>
                    <a:pt x="1" y="876"/>
                    <a:pt x="876" y="0"/>
                    <a:pt x="2044" y="0"/>
                  </a:cubicBezTo>
                  <a:cubicBezTo>
                    <a:pt x="3211" y="0"/>
                    <a:pt x="4087" y="934"/>
                    <a:pt x="4087" y="204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3" name="Google Shape;7393;p18"/>
            <p:cNvSpPr/>
            <p:nvPr/>
          </p:nvSpPr>
          <p:spPr>
            <a:xfrm>
              <a:off x="4593600" y="4877100"/>
              <a:ext cx="103650" cy="103650"/>
            </a:xfrm>
            <a:custGeom>
              <a:avLst/>
              <a:gdLst/>
              <a:ahLst/>
              <a:cxnLst/>
              <a:rect l="l" t="t" r="r" b="b"/>
              <a:pathLst>
                <a:path w="4146" h="4146" extrusionOk="0">
                  <a:moveTo>
                    <a:pt x="4087" y="2102"/>
                  </a:moveTo>
                  <a:cubicBezTo>
                    <a:pt x="4087" y="3269"/>
                    <a:pt x="3211" y="4145"/>
                    <a:pt x="2044" y="4145"/>
                  </a:cubicBezTo>
                  <a:cubicBezTo>
                    <a:pt x="877" y="4145"/>
                    <a:pt x="1" y="3211"/>
                    <a:pt x="1" y="2044"/>
                  </a:cubicBezTo>
                  <a:cubicBezTo>
                    <a:pt x="1" y="935"/>
                    <a:pt x="935" y="1"/>
                    <a:pt x="2102" y="59"/>
                  </a:cubicBezTo>
                  <a:cubicBezTo>
                    <a:pt x="3211" y="59"/>
                    <a:pt x="4145" y="935"/>
                    <a:pt x="4087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4" name="Google Shape;7394;p18"/>
            <p:cNvSpPr/>
            <p:nvPr/>
          </p:nvSpPr>
          <p:spPr>
            <a:xfrm>
              <a:off x="1653200" y="1932325"/>
              <a:ext cx="102175" cy="103625"/>
            </a:xfrm>
            <a:custGeom>
              <a:avLst/>
              <a:gdLst/>
              <a:ahLst/>
              <a:cxnLst/>
              <a:rect l="l" t="t" r="r" b="b"/>
              <a:pathLst>
                <a:path w="4087" h="4145" extrusionOk="0">
                  <a:moveTo>
                    <a:pt x="1985" y="4086"/>
                  </a:moveTo>
                  <a:cubicBezTo>
                    <a:pt x="818" y="4086"/>
                    <a:pt x="0" y="3152"/>
                    <a:pt x="0" y="1985"/>
                  </a:cubicBezTo>
                  <a:cubicBezTo>
                    <a:pt x="59" y="876"/>
                    <a:pt x="993" y="0"/>
                    <a:pt x="2160" y="58"/>
                  </a:cubicBezTo>
                  <a:cubicBezTo>
                    <a:pt x="3269" y="117"/>
                    <a:pt x="4086" y="992"/>
                    <a:pt x="4086" y="2160"/>
                  </a:cubicBezTo>
                  <a:cubicBezTo>
                    <a:pt x="4028" y="3269"/>
                    <a:pt x="3152" y="4144"/>
                    <a:pt x="1985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5" name="Google Shape;7395;p18"/>
            <p:cNvSpPr/>
            <p:nvPr/>
          </p:nvSpPr>
          <p:spPr>
            <a:xfrm>
              <a:off x="6067475" y="2673625"/>
              <a:ext cx="100700" cy="100700"/>
            </a:xfrm>
            <a:custGeom>
              <a:avLst/>
              <a:gdLst/>
              <a:ahLst/>
              <a:cxnLst/>
              <a:rect l="l" t="t" r="r" b="b"/>
              <a:pathLst>
                <a:path w="4028" h="4028" extrusionOk="0">
                  <a:moveTo>
                    <a:pt x="2043" y="4028"/>
                  </a:moveTo>
                  <a:cubicBezTo>
                    <a:pt x="934" y="4028"/>
                    <a:pt x="0" y="3152"/>
                    <a:pt x="0" y="2043"/>
                  </a:cubicBezTo>
                  <a:cubicBezTo>
                    <a:pt x="0" y="934"/>
                    <a:pt x="876" y="0"/>
                    <a:pt x="2043" y="59"/>
                  </a:cubicBezTo>
                  <a:cubicBezTo>
                    <a:pt x="3152" y="59"/>
                    <a:pt x="4028" y="934"/>
                    <a:pt x="4028" y="2043"/>
                  </a:cubicBezTo>
                  <a:cubicBezTo>
                    <a:pt x="4028" y="3152"/>
                    <a:pt x="3152" y="4028"/>
                    <a:pt x="2043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6" name="Google Shape;7396;p18"/>
            <p:cNvSpPr/>
            <p:nvPr/>
          </p:nvSpPr>
          <p:spPr>
            <a:xfrm>
              <a:off x="5088300" y="4636325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876" y="4028"/>
                    <a:pt x="1" y="3153"/>
                    <a:pt x="1" y="1985"/>
                  </a:cubicBezTo>
                  <a:cubicBezTo>
                    <a:pt x="1" y="876"/>
                    <a:pt x="876" y="1"/>
                    <a:pt x="1985" y="1"/>
                  </a:cubicBezTo>
                  <a:cubicBezTo>
                    <a:pt x="3153" y="1"/>
                    <a:pt x="4028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7" name="Google Shape;7397;p18"/>
            <p:cNvSpPr/>
            <p:nvPr/>
          </p:nvSpPr>
          <p:spPr>
            <a:xfrm>
              <a:off x="1899825" y="1443475"/>
              <a:ext cx="102150" cy="102150"/>
            </a:xfrm>
            <a:custGeom>
              <a:avLst/>
              <a:gdLst/>
              <a:ahLst/>
              <a:cxnLst/>
              <a:rect l="l" t="t" r="r" b="b"/>
              <a:pathLst>
                <a:path w="4086" h="4086" extrusionOk="0">
                  <a:moveTo>
                    <a:pt x="2101" y="58"/>
                  </a:moveTo>
                  <a:cubicBezTo>
                    <a:pt x="3210" y="58"/>
                    <a:pt x="4086" y="992"/>
                    <a:pt x="4028" y="2101"/>
                  </a:cubicBezTo>
                  <a:cubicBezTo>
                    <a:pt x="4028" y="3210"/>
                    <a:pt x="3094" y="4086"/>
                    <a:pt x="1926" y="4086"/>
                  </a:cubicBezTo>
                  <a:cubicBezTo>
                    <a:pt x="817" y="4028"/>
                    <a:pt x="0" y="3094"/>
                    <a:pt x="58" y="1985"/>
                  </a:cubicBezTo>
                  <a:cubicBezTo>
                    <a:pt x="58" y="876"/>
                    <a:pt x="992" y="0"/>
                    <a:pt x="2101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8" name="Google Shape;7398;p18"/>
            <p:cNvSpPr/>
            <p:nvPr/>
          </p:nvSpPr>
          <p:spPr>
            <a:xfrm>
              <a:off x="6066000" y="2917325"/>
              <a:ext cx="102175" cy="100700"/>
            </a:xfrm>
            <a:custGeom>
              <a:avLst/>
              <a:gdLst/>
              <a:ahLst/>
              <a:cxnLst/>
              <a:rect l="l" t="t" r="r" b="b"/>
              <a:pathLst>
                <a:path w="4087" h="4028" extrusionOk="0">
                  <a:moveTo>
                    <a:pt x="4028" y="2043"/>
                  </a:moveTo>
                  <a:cubicBezTo>
                    <a:pt x="4028" y="3094"/>
                    <a:pt x="3094" y="4028"/>
                    <a:pt x="1985" y="3969"/>
                  </a:cubicBezTo>
                  <a:cubicBezTo>
                    <a:pt x="935" y="3969"/>
                    <a:pt x="1" y="3035"/>
                    <a:pt x="59" y="1926"/>
                  </a:cubicBezTo>
                  <a:cubicBezTo>
                    <a:pt x="118" y="876"/>
                    <a:pt x="993" y="0"/>
                    <a:pt x="2044" y="0"/>
                  </a:cubicBezTo>
                  <a:cubicBezTo>
                    <a:pt x="3153" y="0"/>
                    <a:pt x="4087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9" name="Google Shape;7399;p18"/>
            <p:cNvSpPr/>
            <p:nvPr/>
          </p:nvSpPr>
          <p:spPr>
            <a:xfrm>
              <a:off x="2878975" y="4878575"/>
              <a:ext cx="100725" cy="100700"/>
            </a:xfrm>
            <a:custGeom>
              <a:avLst/>
              <a:gdLst/>
              <a:ahLst/>
              <a:cxnLst/>
              <a:rect l="l" t="t" r="r" b="b"/>
              <a:pathLst>
                <a:path w="4029" h="4028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935" y="4028"/>
                    <a:pt x="1" y="3094"/>
                    <a:pt x="59" y="1985"/>
                  </a:cubicBezTo>
                  <a:cubicBezTo>
                    <a:pt x="59" y="934"/>
                    <a:pt x="935" y="58"/>
                    <a:pt x="1985" y="0"/>
                  </a:cubicBezTo>
                  <a:cubicBezTo>
                    <a:pt x="3094" y="0"/>
                    <a:pt x="4028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0" name="Google Shape;7400;p18"/>
            <p:cNvSpPr/>
            <p:nvPr/>
          </p:nvSpPr>
          <p:spPr>
            <a:xfrm>
              <a:off x="3862525" y="465750"/>
              <a:ext cx="100700" cy="100725"/>
            </a:xfrm>
            <a:custGeom>
              <a:avLst/>
              <a:gdLst/>
              <a:ahLst/>
              <a:cxnLst/>
              <a:rect l="l" t="t" r="r" b="b"/>
              <a:pathLst>
                <a:path w="4028" h="4029" extrusionOk="0">
                  <a:moveTo>
                    <a:pt x="4028" y="1985"/>
                  </a:moveTo>
                  <a:cubicBezTo>
                    <a:pt x="4028" y="3094"/>
                    <a:pt x="3094" y="4028"/>
                    <a:pt x="1985" y="3970"/>
                  </a:cubicBezTo>
                  <a:cubicBezTo>
                    <a:pt x="934" y="3970"/>
                    <a:pt x="0" y="3094"/>
                    <a:pt x="0" y="1985"/>
                  </a:cubicBezTo>
                  <a:cubicBezTo>
                    <a:pt x="0" y="935"/>
                    <a:pt x="934" y="1"/>
                    <a:pt x="1985" y="1"/>
                  </a:cubicBezTo>
                  <a:cubicBezTo>
                    <a:pt x="3036" y="1"/>
                    <a:pt x="3970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1" name="Google Shape;7401;p18"/>
            <p:cNvSpPr/>
            <p:nvPr/>
          </p:nvSpPr>
          <p:spPr>
            <a:xfrm>
              <a:off x="3615900" y="465750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2044" y="4028"/>
                  </a:moveTo>
                  <a:cubicBezTo>
                    <a:pt x="935" y="4028"/>
                    <a:pt x="1" y="3094"/>
                    <a:pt x="1" y="2044"/>
                  </a:cubicBezTo>
                  <a:cubicBezTo>
                    <a:pt x="1" y="935"/>
                    <a:pt x="935" y="1"/>
                    <a:pt x="2044" y="1"/>
                  </a:cubicBezTo>
                  <a:cubicBezTo>
                    <a:pt x="3094" y="1"/>
                    <a:pt x="3970" y="876"/>
                    <a:pt x="4028" y="1985"/>
                  </a:cubicBezTo>
                  <a:cubicBezTo>
                    <a:pt x="4028" y="3036"/>
                    <a:pt x="3153" y="3970"/>
                    <a:pt x="2044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2" name="Google Shape;7402;p18"/>
            <p:cNvSpPr/>
            <p:nvPr/>
          </p:nvSpPr>
          <p:spPr>
            <a:xfrm>
              <a:off x="2143500" y="4389725"/>
              <a:ext cx="100725" cy="99250"/>
            </a:xfrm>
            <a:custGeom>
              <a:avLst/>
              <a:gdLst/>
              <a:ahLst/>
              <a:cxnLst/>
              <a:rect l="l" t="t" r="r" b="b"/>
              <a:pathLst>
                <a:path w="4029" h="3970" extrusionOk="0">
                  <a:moveTo>
                    <a:pt x="3970" y="1985"/>
                  </a:moveTo>
                  <a:cubicBezTo>
                    <a:pt x="4028" y="3035"/>
                    <a:pt x="3095" y="3969"/>
                    <a:pt x="1986" y="3969"/>
                  </a:cubicBezTo>
                  <a:cubicBezTo>
                    <a:pt x="935" y="3969"/>
                    <a:pt x="59" y="3094"/>
                    <a:pt x="1" y="2043"/>
                  </a:cubicBezTo>
                  <a:cubicBezTo>
                    <a:pt x="1" y="934"/>
                    <a:pt x="935" y="0"/>
                    <a:pt x="1986" y="0"/>
                  </a:cubicBezTo>
                  <a:cubicBezTo>
                    <a:pt x="3036" y="0"/>
                    <a:pt x="3970" y="876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3" name="Google Shape;7403;p18"/>
            <p:cNvSpPr/>
            <p:nvPr/>
          </p:nvSpPr>
          <p:spPr>
            <a:xfrm>
              <a:off x="1654650" y="3652775"/>
              <a:ext cx="99250" cy="100725"/>
            </a:xfrm>
            <a:custGeom>
              <a:avLst/>
              <a:gdLst/>
              <a:ahLst/>
              <a:cxnLst/>
              <a:rect l="l" t="t" r="r" b="b"/>
              <a:pathLst>
                <a:path w="3970" h="4029" extrusionOk="0">
                  <a:moveTo>
                    <a:pt x="1985" y="59"/>
                  </a:moveTo>
                  <a:cubicBezTo>
                    <a:pt x="3036" y="1"/>
                    <a:pt x="3970" y="935"/>
                    <a:pt x="3970" y="2044"/>
                  </a:cubicBezTo>
                  <a:cubicBezTo>
                    <a:pt x="3970" y="3095"/>
                    <a:pt x="3094" y="4028"/>
                    <a:pt x="1985" y="4028"/>
                  </a:cubicBezTo>
                  <a:cubicBezTo>
                    <a:pt x="935" y="4028"/>
                    <a:pt x="1" y="3095"/>
                    <a:pt x="1" y="1986"/>
                  </a:cubicBezTo>
                  <a:cubicBezTo>
                    <a:pt x="1" y="935"/>
                    <a:pt x="876" y="59"/>
                    <a:pt x="198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4" name="Google Shape;7404;p18"/>
            <p:cNvSpPr/>
            <p:nvPr/>
          </p:nvSpPr>
          <p:spPr>
            <a:xfrm>
              <a:off x="6067475" y="2428475"/>
              <a:ext cx="99250" cy="99250"/>
            </a:xfrm>
            <a:custGeom>
              <a:avLst/>
              <a:gdLst/>
              <a:ahLst/>
              <a:cxnLst/>
              <a:rect l="l" t="t" r="r" b="b"/>
              <a:pathLst>
                <a:path w="3970" h="3970" extrusionOk="0">
                  <a:moveTo>
                    <a:pt x="1985" y="0"/>
                  </a:moveTo>
                  <a:cubicBezTo>
                    <a:pt x="3035" y="0"/>
                    <a:pt x="3911" y="876"/>
                    <a:pt x="3969" y="1926"/>
                  </a:cubicBezTo>
                  <a:cubicBezTo>
                    <a:pt x="3969" y="2977"/>
                    <a:pt x="3094" y="3911"/>
                    <a:pt x="2043" y="3911"/>
                  </a:cubicBezTo>
                  <a:cubicBezTo>
                    <a:pt x="992" y="3969"/>
                    <a:pt x="59" y="3035"/>
                    <a:pt x="59" y="1985"/>
                  </a:cubicBezTo>
                  <a:cubicBezTo>
                    <a:pt x="0" y="934"/>
                    <a:pt x="934" y="58"/>
                    <a:pt x="198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5" name="Google Shape;7405;p18"/>
            <p:cNvSpPr/>
            <p:nvPr/>
          </p:nvSpPr>
          <p:spPr>
            <a:xfrm>
              <a:off x="4841675" y="709450"/>
              <a:ext cx="99275" cy="99250"/>
            </a:xfrm>
            <a:custGeom>
              <a:avLst/>
              <a:gdLst/>
              <a:ahLst/>
              <a:cxnLst/>
              <a:rect l="l" t="t" r="r" b="b"/>
              <a:pathLst>
                <a:path w="3971" h="3970" extrusionOk="0">
                  <a:moveTo>
                    <a:pt x="3970" y="1985"/>
                  </a:moveTo>
                  <a:cubicBezTo>
                    <a:pt x="3970" y="3036"/>
                    <a:pt x="3036" y="3970"/>
                    <a:pt x="1986" y="3970"/>
                  </a:cubicBezTo>
                  <a:cubicBezTo>
                    <a:pt x="935" y="3911"/>
                    <a:pt x="1" y="2978"/>
                    <a:pt x="59" y="1927"/>
                  </a:cubicBezTo>
                  <a:cubicBezTo>
                    <a:pt x="59" y="876"/>
                    <a:pt x="993" y="1"/>
                    <a:pt x="2044" y="1"/>
                  </a:cubicBezTo>
                  <a:cubicBezTo>
                    <a:pt x="3095" y="1"/>
                    <a:pt x="3970" y="935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6" name="Google Shape;7406;p18"/>
            <p:cNvSpPr/>
            <p:nvPr/>
          </p:nvSpPr>
          <p:spPr>
            <a:xfrm>
              <a:off x="5825225" y="1691525"/>
              <a:ext cx="99250" cy="99275"/>
            </a:xfrm>
            <a:custGeom>
              <a:avLst/>
              <a:gdLst/>
              <a:ahLst/>
              <a:cxnLst/>
              <a:rect l="l" t="t" r="r" b="b"/>
              <a:pathLst>
                <a:path w="3970" h="3971" extrusionOk="0">
                  <a:moveTo>
                    <a:pt x="1985" y="3970"/>
                  </a:moveTo>
                  <a:cubicBezTo>
                    <a:pt x="876" y="3970"/>
                    <a:pt x="1" y="3036"/>
                    <a:pt x="1" y="1986"/>
                  </a:cubicBezTo>
                  <a:cubicBezTo>
                    <a:pt x="1" y="935"/>
                    <a:pt x="935" y="1"/>
                    <a:pt x="1985" y="59"/>
                  </a:cubicBezTo>
                  <a:cubicBezTo>
                    <a:pt x="3036" y="59"/>
                    <a:pt x="3970" y="993"/>
                    <a:pt x="3970" y="2044"/>
                  </a:cubicBezTo>
                  <a:cubicBezTo>
                    <a:pt x="3911" y="3095"/>
                    <a:pt x="3036" y="3970"/>
                    <a:pt x="198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7" name="Google Shape;7407;p18"/>
            <p:cNvSpPr/>
            <p:nvPr/>
          </p:nvSpPr>
          <p:spPr>
            <a:xfrm>
              <a:off x="4106225" y="465750"/>
              <a:ext cx="97800" cy="99250"/>
            </a:xfrm>
            <a:custGeom>
              <a:avLst/>
              <a:gdLst/>
              <a:ahLst/>
              <a:cxnLst/>
              <a:rect l="l" t="t" r="r" b="b"/>
              <a:pathLst>
                <a:path w="3912" h="3970" extrusionOk="0">
                  <a:moveTo>
                    <a:pt x="3911" y="1985"/>
                  </a:moveTo>
                  <a:cubicBezTo>
                    <a:pt x="3911" y="3036"/>
                    <a:pt x="3035" y="3970"/>
                    <a:pt x="1985" y="3970"/>
                  </a:cubicBezTo>
                  <a:cubicBezTo>
                    <a:pt x="934" y="3970"/>
                    <a:pt x="0" y="3036"/>
                    <a:pt x="0" y="1985"/>
                  </a:cubicBezTo>
                  <a:cubicBezTo>
                    <a:pt x="0" y="935"/>
                    <a:pt x="876" y="59"/>
                    <a:pt x="1926" y="59"/>
                  </a:cubicBezTo>
                  <a:cubicBezTo>
                    <a:pt x="2977" y="1"/>
                    <a:pt x="3911" y="935"/>
                    <a:pt x="3911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8" name="Google Shape;7408;p18"/>
            <p:cNvSpPr/>
            <p:nvPr/>
          </p:nvSpPr>
          <p:spPr>
            <a:xfrm>
              <a:off x="2393050" y="4634875"/>
              <a:ext cx="94875" cy="96325"/>
            </a:xfrm>
            <a:custGeom>
              <a:avLst/>
              <a:gdLst/>
              <a:ahLst/>
              <a:cxnLst/>
              <a:rect l="l" t="t" r="r" b="b"/>
              <a:pathLst>
                <a:path w="3795" h="3853" extrusionOk="0">
                  <a:moveTo>
                    <a:pt x="3794" y="1868"/>
                  </a:moveTo>
                  <a:cubicBezTo>
                    <a:pt x="3794" y="2977"/>
                    <a:pt x="2977" y="3794"/>
                    <a:pt x="1926" y="3794"/>
                  </a:cubicBezTo>
                  <a:cubicBezTo>
                    <a:pt x="817" y="3853"/>
                    <a:pt x="0" y="2977"/>
                    <a:pt x="0" y="1868"/>
                  </a:cubicBezTo>
                  <a:cubicBezTo>
                    <a:pt x="0" y="817"/>
                    <a:pt x="817" y="0"/>
                    <a:pt x="1926" y="0"/>
                  </a:cubicBezTo>
                  <a:cubicBezTo>
                    <a:pt x="2977" y="0"/>
                    <a:pt x="3794" y="817"/>
                    <a:pt x="3794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9" name="Google Shape;7409;p18"/>
            <p:cNvSpPr/>
            <p:nvPr/>
          </p:nvSpPr>
          <p:spPr>
            <a:xfrm>
              <a:off x="6068925" y="3165400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3853" y="1985"/>
                  </a:moveTo>
                  <a:cubicBezTo>
                    <a:pt x="3853" y="3035"/>
                    <a:pt x="2977" y="3853"/>
                    <a:pt x="1927" y="3853"/>
                  </a:cubicBezTo>
                  <a:cubicBezTo>
                    <a:pt x="818" y="3853"/>
                    <a:pt x="1" y="2977"/>
                    <a:pt x="59" y="1868"/>
                  </a:cubicBezTo>
                  <a:cubicBezTo>
                    <a:pt x="59" y="817"/>
                    <a:pt x="934" y="0"/>
                    <a:pt x="1985" y="0"/>
                  </a:cubicBezTo>
                  <a:cubicBezTo>
                    <a:pt x="3036" y="59"/>
                    <a:pt x="3853" y="934"/>
                    <a:pt x="3853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0" name="Google Shape;7410;p18"/>
            <p:cNvSpPr/>
            <p:nvPr/>
          </p:nvSpPr>
          <p:spPr>
            <a:xfrm>
              <a:off x="3370750" y="467225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1868" y="3853"/>
                  </a:moveTo>
                  <a:cubicBezTo>
                    <a:pt x="818" y="3794"/>
                    <a:pt x="0" y="2977"/>
                    <a:pt x="59" y="1868"/>
                  </a:cubicBezTo>
                  <a:cubicBezTo>
                    <a:pt x="59" y="817"/>
                    <a:pt x="934" y="0"/>
                    <a:pt x="1985" y="59"/>
                  </a:cubicBezTo>
                  <a:cubicBezTo>
                    <a:pt x="3094" y="59"/>
                    <a:pt x="3853" y="934"/>
                    <a:pt x="3853" y="1985"/>
                  </a:cubicBezTo>
                  <a:cubicBezTo>
                    <a:pt x="3795" y="3094"/>
                    <a:pt x="2977" y="3853"/>
                    <a:pt x="1868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1" name="Google Shape;7411;p18"/>
            <p:cNvSpPr/>
            <p:nvPr/>
          </p:nvSpPr>
          <p:spPr>
            <a:xfrm>
              <a:off x="5828150" y="3902325"/>
              <a:ext cx="93425" cy="94875"/>
            </a:xfrm>
            <a:custGeom>
              <a:avLst/>
              <a:gdLst/>
              <a:ahLst/>
              <a:cxnLst/>
              <a:rect l="l" t="t" r="r" b="b"/>
              <a:pathLst>
                <a:path w="3737" h="3795" extrusionOk="0">
                  <a:moveTo>
                    <a:pt x="3736" y="1926"/>
                  </a:moveTo>
                  <a:cubicBezTo>
                    <a:pt x="3736" y="3036"/>
                    <a:pt x="2861" y="3794"/>
                    <a:pt x="1810" y="3794"/>
                  </a:cubicBezTo>
                  <a:cubicBezTo>
                    <a:pt x="759" y="3736"/>
                    <a:pt x="0" y="2919"/>
                    <a:pt x="0" y="1926"/>
                  </a:cubicBezTo>
                  <a:cubicBezTo>
                    <a:pt x="0" y="817"/>
                    <a:pt x="876" y="0"/>
                    <a:pt x="1927" y="59"/>
                  </a:cubicBezTo>
                  <a:cubicBezTo>
                    <a:pt x="2977" y="59"/>
                    <a:pt x="3736" y="876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2" name="Google Shape;7412;p18"/>
            <p:cNvSpPr/>
            <p:nvPr/>
          </p:nvSpPr>
          <p:spPr>
            <a:xfrm>
              <a:off x="1899825" y="4146025"/>
              <a:ext cx="94875" cy="94875"/>
            </a:xfrm>
            <a:custGeom>
              <a:avLst/>
              <a:gdLst/>
              <a:ahLst/>
              <a:cxnLst/>
              <a:rect l="l" t="t" r="r" b="b"/>
              <a:pathLst>
                <a:path w="3795" h="3795" extrusionOk="0">
                  <a:moveTo>
                    <a:pt x="3794" y="1926"/>
                  </a:moveTo>
                  <a:cubicBezTo>
                    <a:pt x="3736" y="2977"/>
                    <a:pt x="2919" y="3794"/>
                    <a:pt x="1810" y="3794"/>
                  </a:cubicBezTo>
                  <a:cubicBezTo>
                    <a:pt x="759" y="3736"/>
                    <a:pt x="0" y="2919"/>
                    <a:pt x="0" y="1810"/>
                  </a:cubicBezTo>
                  <a:cubicBezTo>
                    <a:pt x="58" y="759"/>
                    <a:pt x="876" y="0"/>
                    <a:pt x="1868" y="0"/>
                  </a:cubicBezTo>
                  <a:cubicBezTo>
                    <a:pt x="2977" y="0"/>
                    <a:pt x="3794" y="817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3" name="Google Shape;7413;p18"/>
            <p:cNvSpPr/>
            <p:nvPr/>
          </p:nvSpPr>
          <p:spPr>
            <a:xfrm>
              <a:off x="2639650" y="712375"/>
              <a:ext cx="94875" cy="93425"/>
            </a:xfrm>
            <a:custGeom>
              <a:avLst/>
              <a:gdLst/>
              <a:ahLst/>
              <a:cxnLst/>
              <a:rect l="l" t="t" r="r" b="b"/>
              <a:pathLst>
                <a:path w="3795" h="3737" extrusionOk="0">
                  <a:moveTo>
                    <a:pt x="1927" y="3736"/>
                  </a:moveTo>
                  <a:cubicBezTo>
                    <a:pt x="876" y="3736"/>
                    <a:pt x="59" y="2919"/>
                    <a:pt x="59" y="1868"/>
                  </a:cubicBezTo>
                  <a:cubicBezTo>
                    <a:pt x="1" y="818"/>
                    <a:pt x="818" y="0"/>
                    <a:pt x="1869" y="0"/>
                  </a:cubicBezTo>
                  <a:cubicBezTo>
                    <a:pt x="2919" y="0"/>
                    <a:pt x="3737" y="818"/>
                    <a:pt x="3737" y="1810"/>
                  </a:cubicBezTo>
                  <a:cubicBezTo>
                    <a:pt x="3795" y="2861"/>
                    <a:pt x="2978" y="3678"/>
                    <a:pt x="1927" y="37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4" name="Google Shape;7414;p18"/>
            <p:cNvSpPr/>
            <p:nvPr/>
          </p:nvSpPr>
          <p:spPr>
            <a:xfrm>
              <a:off x="6070375" y="2184775"/>
              <a:ext cx="93425" cy="91950"/>
            </a:xfrm>
            <a:custGeom>
              <a:avLst/>
              <a:gdLst/>
              <a:ahLst/>
              <a:cxnLst/>
              <a:rect l="l" t="t" r="r" b="b"/>
              <a:pathLst>
                <a:path w="3737" h="3678" extrusionOk="0">
                  <a:moveTo>
                    <a:pt x="3737" y="1868"/>
                  </a:moveTo>
                  <a:cubicBezTo>
                    <a:pt x="3737" y="2860"/>
                    <a:pt x="2861" y="3678"/>
                    <a:pt x="1869" y="3678"/>
                  </a:cubicBezTo>
                  <a:cubicBezTo>
                    <a:pt x="876" y="3678"/>
                    <a:pt x="1" y="2802"/>
                    <a:pt x="59" y="1810"/>
                  </a:cubicBezTo>
                  <a:cubicBezTo>
                    <a:pt x="59" y="817"/>
                    <a:pt x="935" y="0"/>
                    <a:pt x="1927" y="0"/>
                  </a:cubicBezTo>
                  <a:cubicBezTo>
                    <a:pt x="2919" y="59"/>
                    <a:pt x="3737" y="876"/>
                    <a:pt x="3737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5" name="Google Shape;7415;p18"/>
            <p:cNvSpPr/>
            <p:nvPr/>
          </p:nvSpPr>
          <p:spPr>
            <a:xfrm>
              <a:off x="3862525" y="5129550"/>
              <a:ext cx="91950" cy="91975"/>
            </a:xfrm>
            <a:custGeom>
              <a:avLst/>
              <a:gdLst/>
              <a:ahLst/>
              <a:cxnLst/>
              <a:rect l="l" t="t" r="r" b="b"/>
              <a:pathLst>
                <a:path w="3678" h="3679" extrusionOk="0">
                  <a:moveTo>
                    <a:pt x="3678" y="1869"/>
                  </a:moveTo>
                  <a:cubicBezTo>
                    <a:pt x="3678" y="2861"/>
                    <a:pt x="2860" y="3678"/>
                    <a:pt x="1868" y="3678"/>
                  </a:cubicBezTo>
                  <a:cubicBezTo>
                    <a:pt x="876" y="3678"/>
                    <a:pt x="0" y="2803"/>
                    <a:pt x="0" y="1810"/>
                  </a:cubicBezTo>
                  <a:cubicBezTo>
                    <a:pt x="59" y="818"/>
                    <a:pt x="934" y="1"/>
                    <a:pt x="1868" y="59"/>
                  </a:cubicBezTo>
                  <a:cubicBezTo>
                    <a:pt x="2860" y="59"/>
                    <a:pt x="3678" y="876"/>
                    <a:pt x="3678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6" name="Google Shape;7416;p18"/>
            <p:cNvSpPr/>
            <p:nvPr/>
          </p:nvSpPr>
          <p:spPr>
            <a:xfrm>
              <a:off x="4357200" y="470125"/>
              <a:ext cx="91975" cy="91975"/>
            </a:xfrm>
            <a:custGeom>
              <a:avLst/>
              <a:gdLst/>
              <a:ahLst/>
              <a:cxnLst/>
              <a:rect l="l" t="t" r="r" b="b"/>
              <a:pathLst>
                <a:path w="3679" h="3679" extrusionOk="0">
                  <a:moveTo>
                    <a:pt x="3620" y="1810"/>
                  </a:moveTo>
                  <a:cubicBezTo>
                    <a:pt x="3678" y="2744"/>
                    <a:pt x="2861" y="3620"/>
                    <a:pt x="1869" y="3678"/>
                  </a:cubicBezTo>
                  <a:cubicBezTo>
                    <a:pt x="876" y="3678"/>
                    <a:pt x="1" y="2803"/>
                    <a:pt x="1" y="1810"/>
                  </a:cubicBezTo>
                  <a:cubicBezTo>
                    <a:pt x="1" y="876"/>
                    <a:pt x="818" y="1"/>
                    <a:pt x="1810" y="1"/>
                  </a:cubicBezTo>
                  <a:cubicBezTo>
                    <a:pt x="2744" y="1"/>
                    <a:pt x="3620" y="818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7" name="Google Shape;7417;p18"/>
            <p:cNvSpPr/>
            <p:nvPr/>
          </p:nvSpPr>
          <p:spPr>
            <a:xfrm>
              <a:off x="3620275" y="5131025"/>
              <a:ext cx="91975" cy="90500"/>
            </a:xfrm>
            <a:custGeom>
              <a:avLst/>
              <a:gdLst/>
              <a:ahLst/>
              <a:cxnLst/>
              <a:rect l="l" t="t" r="r" b="b"/>
              <a:pathLst>
                <a:path w="3679" h="3620" extrusionOk="0">
                  <a:moveTo>
                    <a:pt x="1869" y="3619"/>
                  </a:moveTo>
                  <a:cubicBezTo>
                    <a:pt x="876" y="3619"/>
                    <a:pt x="1" y="2744"/>
                    <a:pt x="1" y="1810"/>
                  </a:cubicBezTo>
                  <a:cubicBezTo>
                    <a:pt x="1" y="817"/>
                    <a:pt x="876" y="0"/>
                    <a:pt x="1869" y="0"/>
                  </a:cubicBezTo>
                  <a:cubicBezTo>
                    <a:pt x="2803" y="0"/>
                    <a:pt x="3620" y="817"/>
                    <a:pt x="3620" y="1751"/>
                  </a:cubicBezTo>
                  <a:cubicBezTo>
                    <a:pt x="3678" y="2744"/>
                    <a:pt x="2803" y="3619"/>
                    <a:pt x="186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8" name="Google Shape;7418;p18"/>
            <p:cNvSpPr/>
            <p:nvPr/>
          </p:nvSpPr>
          <p:spPr>
            <a:xfrm>
              <a:off x="1412425" y="2921700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19" y="1810"/>
                  </a:moveTo>
                  <a:cubicBezTo>
                    <a:pt x="3619" y="2802"/>
                    <a:pt x="2802" y="3619"/>
                    <a:pt x="1810" y="3619"/>
                  </a:cubicBezTo>
                  <a:cubicBezTo>
                    <a:pt x="818" y="3619"/>
                    <a:pt x="0" y="2802"/>
                    <a:pt x="0" y="1810"/>
                  </a:cubicBezTo>
                  <a:cubicBezTo>
                    <a:pt x="0" y="876"/>
                    <a:pt x="818" y="59"/>
                    <a:pt x="1751" y="0"/>
                  </a:cubicBezTo>
                  <a:cubicBezTo>
                    <a:pt x="2744" y="0"/>
                    <a:pt x="3561" y="817"/>
                    <a:pt x="3619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9" name="Google Shape;7419;p18"/>
            <p:cNvSpPr/>
            <p:nvPr/>
          </p:nvSpPr>
          <p:spPr>
            <a:xfrm>
              <a:off x="4846075" y="4884400"/>
              <a:ext cx="91950" cy="90500"/>
            </a:xfrm>
            <a:custGeom>
              <a:avLst/>
              <a:gdLst/>
              <a:ahLst/>
              <a:cxnLst/>
              <a:rect l="l" t="t" r="r" b="b"/>
              <a:pathLst>
                <a:path w="3678" h="3620" extrusionOk="0">
                  <a:moveTo>
                    <a:pt x="1868" y="1"/>
                  </a:moveTo>
                  <a:cubicBezTo>
                    <a:pt x="2802" y="1"/>
                    <a:pt x="3677" y="876"/>
                    <a:pt x="3619" y="1810"/>
                  </a:cubicBezTo>
                  <a:cubicBezTo>
                    <a:pt x="3619" y="2802"/>
                    <a:pt x="2743" y="3620"/>
                    <a:pt x="1751" y="3620"/>
                  </a:cubicBezTo>
                  <a:cubicBezTo>
                    <a:pt x="817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0" name="Google Shape;7420;p18"/>
            <p:cNvSpPr/>
            <p:nvPr/>
          </p:nvSpPr>
          <p:spPr>
            <a:xfrm>
              <a:off x="1659025" y="1695925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20" y="1810"/>
                  </a:moveTo>
                  <a:cubicBezTo>
                    <a:pt x="3620" y="2802"/>
                    <a:pt x="2803" y="3619"/>
                    <a:pt x="1810" y="3619"/>
                  </a:cubicBezTo>
                  <a:cubicBezTo>
                    <a:pt x="818" y="3619"/>
                    <a:pt x="1" y="2802"/>
                    <a:pt x="1" y="1810"/>
                  </a:cubicBezTo>
                  <a:cubicBezTo>
                    <a:pt x="1" y="876"/>
                    <a:pt x="818" y="58"/>
                    <a:pt x="1752" y="0"/>
                  </a:cubicBezTo>
                  <a:cubicBezTo>
                    <a:pt x="2744" y="0"/>
                    <a:pt x="3562" y="817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1" name="Google Shape;7421;p18"/>
            <p:cNvSpPr/>
            <p:nvPr/>
          </p:nvSpPr>
          <p:spPr>
            <a:xfrm>
              <a:off x="1412425" y="2675075"/>
              <a:ext cx="90500" cy="91975"/>
            </a:xfrm>
            <a:custGeom>
              <a:avLst/>
              <a:gdLst/>
              <a:ahLst/>
              <a:cxnLst/>
              <a:rect l="l" t="t" r="r" b="b"/>
              <a:pathLst>
                <a:path w="3620" h="3679" extrusionOk="0">
                  <a:moveTo>
                    <a:pt x="1810" y="1"/>
                  </a:moveTo>
                  <a:cubicBezTo>
                    <a:pt x="2802" y="59"/>
                    <a:pt x="3619" y="935"/>
                    <a:pt x="3619" y="1869"/>
                  </a:cubicBezTo>
                  <a:cubicBezTo>
                    <a:pt x="3561" y="2861"/>
                    <a:pt x="2685" y="3678"/>
                    <a:pt x="1751" y="3620"/>
                  </a:cubicBezTo>
                  <a:cubicBezTo>
                    <a:pt x="759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2" name="Google Shape;7422;p18"/>
            <p:cNvSpPr/>
            <p:nvPr/>
          </p:nvSpPr>
          <p:spPr>
            <a:xfrm>
              <a:off x="5340750" y="9619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2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744"/>
                    <a:pt x="1" y="1752"/>
                  </a:cubicBezTo>
                  <a:cubicBezTo>
                    <a:pt x="1" y="760"/>
                    <a:pt x="759" y="1"/>
                    <a:pt x="1752" y="1"/>
                  </a:cubicBezTo>
                  <a:cubicBezTo>
                    <a:pt x="2744" y="1"/>
                    <a:pt x="3503" y="760"/>
                    <a:pt x="3503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3" name="Google Shape;7423;p18"/>
            <p:cNvSpPr/>
            <p:nvPr/>
          </p:nvSpPr>
          <p:spPr>
            <a:xfrm>
              <a:off x="5584450" y="120852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1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685"/>
                    <a:pt x="1" y="1751"/>
                  </a:cubicBezTo>
                  <a:cubicBezTo>
                    <a:pt x="1" y="759"/>
                    <a:pt x="759" y="0"/>
                    <a:pt x="1752" y="0"/>
                  </a:cubicBezTo>
                  <a:cubicBezTo>
                    <a:pt x="2744" y="0"/>
                    <a:pt x="3503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4" name="Google Shape;7424;p18"/>
            <p:cNvSpPr/>
            <p:nvPr/>
          </p:nvSpPr>
          <p:spPr>
            <a:xfrm>
              <a:off x="3132900" y="4716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2" y="1751"/>
                  </a:moveTo>
                  <a:cubicBezTo>
                    <a:pt x="3502" y="2744"/>
                    <a:pt x="2744" y="3503"/>
                    <a:pt x="1751" y="3503"/>
                  </a:cubicBezTo>
                  <a:cubicBezTo>
                    <a:pt x="759" y="3503"/>
                    <a:pt x="0" y="2744"/>
                    <a:pt x="0" y="1751"/>
                  </a:cubicBezTo>
                  <a:cubicBezTo>
                    <a:pt x="0" y="817"/>
                    <a:pt x="759" y="0"/>
                    <a:pt x="1751" y="0"/>
                  </a:cubicBezTo>
                  <a:cubicBezTo>
                    <a:pt x="2685" y="0"/>
                    <a:pt x="3502" y="759"/>
                    <a:pt x="3502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5" name="Google Shape;7425;p18"/>
            <p:cNvSpPr/>
            <p:nvPr/>
          </p:nvSpPr>
          <p:spPr>
            <a:xfrm>
              <a:off x="6073300" y="341347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1752" y="3502"/>
                  </a:moveTo>
                  <a:cubicBezTo>
                    <a:pt x="759" y="3502"/>
                    <a:pt x="1" y="2685"/>
                    <a:pt x="1" y="1751"/>
                  </a:cubicBezTo>
                  <a:cubicBezTo>
                    <a:pt x="1" y="759"/>
                    <a:pt x="818" y="0"/>
                    <a:pt x="1810" y="0"/>
                  </a:cubicBezTo>
                  <a:cubicBezTo>
                    <a:pt x="2744" y="0"/>
                    <a:pt x="3503" y="759"/>
                    <a:pt x="3503" y="1751"/>
                  </a:cubicBezTo>
                  <a:cubicBezTo>
                    <a:pt x="3503" y="2744"/>
                    <a:pt x="2744" y="3502"/>
                    <a:pt x="1752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6" name="Google Shape;7426;p18"/>
            <p:cNvSpPr/>
            <p:nvPr/>
          </p:nvSpPr>
          <p:spPr>
            <a:xfrm>
              <a:off x="1413875" y="2434300"/>
              <a:ext cx="87575" cy="86125"/>
            </a:xfrm>
            <a:custGeom>
              <a:avLst/>
              <a:gdLst/>
              <a:ahLst/>
              <a:cxnLst/>
              <a:rect l="l" t="t" r="r" b="b"/>
              <a:pathLst>
                <a:path w="3503" h="3445" extrusionOk="0">
                  <a:moveTo>
                    <a:pt x="1752" y="3444"/>
                  </a:moveTo>
                  <a:cubicBezTo>
                    <a:pt x="760" y="3444"/>
                    <a:pt x="1" y="2744"/>
                    <a:pt x="1" y="1752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744" y="1"/>
                    <a:pt x="3445" y="759"/>
                    <a:pt x="3503" y="1693"/>
                  </a:cubicBezTo>
                  <a:cubicBezTo>
                    <a:pt x="3503" y="2686"/>
                    <a:pt x="2744" y="3444"/>
                    <a:pt x="1752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7" name="Google Shape;7427;p18"/>
            <p:cNvSpPr/>
            <p:nvPr/>
          </p:nvSpPr>
          <p:spPr>
            <a:xfrm>
              <a:off x="4112050" y="5131025"/>
              <a:ext cx="87575" cy="89025"/>
            </a:xfrm>
            <a:custGeom>
              <a:avLst/>
              <a:gdLst/>
              <a:ahLst/>
              <a:cxnLst/>
              <a:rect l="l" t="t" r="r" b="b"/>
              <a:pathLst>
                <a:path w="3503" h="3561" extrusionOk="0">
                  <a:moveTo>
                    <a:pt x="3503" y="1751"/>
                  </a:moveTo>
                  <a:cubicBezTo>
                    <a:pt x="3503" y="2744"/>
                    <a:pt x="2744" y="3561"/>
                    <a:pt x="1752" y="3561"/>
                  </a:cubicBezTo>
                  <a:cubicBezTo>
                    <a:pt x="760" y="3561"/>
                    <a:pt x="1" y="2802"/>
                    <a:pt x="1" y="1810"/>
                  </a:cubicBezTo>
                  <a:cubicBezTo>
                    <a:pt x="1" y="817"/>
                    <a:pt x="701" y="59"/>
                    <a:pt x="1693" y="59"/>
                  </a:cubicBezTo>
                  <a:cubicBezTo>
                    <a:pt x="2686" y="0"/>
                    <a:pt x="3445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8" name="Google Shape;7428;p18"/>
            <p:cNvSpPr/>
            <p:nvPr/>
          </p:nvSpPr>
          <p:spPr>
            <a:xfrm>
              <a:off x="1413875" y="317122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5"/>
                    <a:pt x="1693" y="3445"/>
                  </a:cubicBezTo>
                  <a:cubicBezTo>
                    <a:pt x="760" y="3386"/>
                    <a:pt x="1" y="2627"/>
                    <a:pt x="59" y="1693"/>
                  </a:cubicBezTo>
                  <a:cubicBezTo>
                    <a:pt x="59" y="759"/>
                    <a:pt x="818" y="1"/>
                    <a:pt x="1752" y="1"/>
                  </a:cubicBezTo>
                  <a:cubicBezTo>
                    <a:pt x="2744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9" name="Google Shape;7429;p18"/>
            <p:cNvSpPr/>
            <p:nvPr/>
          </p:nvSpPr>
          <p:spPr>
            <a:xfrm>
              <a:off x="3376575" y="513247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4"/>
                    <a:pt x="1752" y="3444"/>
                  </a:cubicBezTo>
                  <a:cubicBezTo>
                    <a:pt x="760" y="3444"/>
                    <a:pt x="1" y="2686"/>
                    <a:pt x="1" y="1693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686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0" name="Google Shape;7430;p18"/>
            <p:cNvSpPr/>
            <p:nvPr/>
          </p:nvSpPr>
          <p:spPr>
            <a:xfrm>
              <a:off x="2639650" y="4887325"/>
              <a:ext cx="86125" cy="84650"/>
            </a:xfrm>
            <a:custGeom>
              <a:avLst/>
              <a:gdLst/>
              <a:ahLst/>
              <a:cxnLst/>
              <a:rect l="l" t="t" r="r" b="b"/>
              <a:pathLst>
                <a:path w="3445" h="3386" extrusionOk="0">
                  <a:moveTo>
                    <a:pt x="3445" y="1693"/>
                  </a:moveTo>
                  <a:cubicBezTo>
                    <a:pt x="3445" y="2627"/>
                    <a:pt x="2628" y="3386"/>
                    <a:pt x="1694" y="3386"/>
                  </a:cubicBezTo>
                  <a:cubicBezTo>
                    <a:pt x="760" y="3327"/>
                    <a:pt x="1" y="2569"/>
                    <a:pt x="59" y="1635"/>
                  </a:cubicBezTo>
                  <a:cubicBezTo>
                    <a:pt x="59" y="701"/>
                    <a:pt x="818" y="0"/>
                    <a:pt x="1752" y="0"/>
                  </a:cubicBezTo>
                  <a:cubicBezTo>
                    <a:pt x="2686" y="0"/>
                    <a:pt x="3445" y="759"/>
                    <a:pt x="3445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1" name="Google Shape;7431;p18"/>
            <p:cNvSpPr/>
            <p:nvPr/>
          </p:nvSpPr>
          <p:spPr>
            <a:xfrm>
              <a:off x="1661950" y="3903775"/>
              <a:ext cx="84675" cy="86125"/>
            </a:xfrm>
            <a:custGeom>
              <a:avLst/>
              <a:gdLst/>
              <a:ahLst/>
              <a:cxnLst/>
              <a:rect l="l" t="t" r="r" b="b"/>
              <a:pathLst>
                <a:path w="3387" h="3445" extrusionOk="0">
                  <a:moveTo>
                    <a:pt x="1693" y="1"/>
                  </a:moveTo>
                  <a:cubicBezTo>
                    <a:pt x="2627" y="1"/>
                    <a:pt x="3386" y="818"/>
                    <a:pt x="3386" y="1752"/>
                  </a:cubicBezTo>
                  <a:cubicBezTo>
                    <a:pt x="3386" y="2686"/>
                    <a:pt x="2569" y="3444"/>
                    <a:pt x="1635" y="3386"/>
                  </a:cubicBezTo>
                  <a:cubicBezTo>
                    <a:pt x="701" y="3386"/>
                    <a:pt x="1" y="2627"/>
                    <a:pt x="1" y="1693"/>
                  </a:cubicBezTo>
                  <a:cubicBezTo>
                    <a:pt x="1" y="759"/>
                    <a:pt x="759" y="1"/>
                    <a:pt x="16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2" name="Google Shape;7432;p18"/>
            <p:cNvSpPr/>
            <p:nvPr/>
          </p:nvSpPr>
          <p:spPr>
            <a:xfrm>
              <a:off x="5587375" y="4398475"/>
              <a:ext cx="81725" cy="81725"/>
            </a:xfrm>
            <a:custGeom>
              <a:avLst/>
              <a:gdLst/>
              <a:ahLst/>
              <a:cxnLst/>
              <a:rect l="l" t="t" r="r" b="b"/>
              <a:pathLst>
                <a:path w="3269" h="3269" extrusionOk="0">
                  <a:moveTo>
                    <a:pt x="1635" y="3269"/>
                  </a:moveTo>
                  <a:cubicBezTo>
                    <a:pt x="701" y="3269"/>
                    <a:pt x="0" y="2510"/>
                    <a:pt x="0" y="1635"/>
                  </a:cubicBezTo>
                  <a:cubicBezTo>
                    <a:pt x="0" y="759"/>
                    <a:pt x="759" y="0"/>
                    <a:pt x="1693" y="0"/>
                  </a:cubicBezTo>
                  <a:cubicBezTo>
                    <a:pt x="2569" y="59"/>
                    <a:pt x="3269" y="817"/>
                    <a:pt x="3269" y="1693"/>
                  </a:cubicBezTo>
                  <a:cubicBezTo>
                    <a:pt x="3211" y="2569"/>
                    <a:pt x="2510" y="3269"/>
                    <a:pt x="1635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3" name="Google Shape;7433;p18"/>
            <p:cNvSpPr/>
            <p:nvPr/>
          </p:nvSpPr>
          <p:spPr>
            <a:xfrm>
              <a:off x="6076225" y="1948375"/>
              <a:ext cx="81750" cy="81725"/>
            </a:xfrm>
            <a:custGeom>
              <a:avLst/>
              <a:gdLst/>
              <a:ahLst/>
              <a:cxnLst/>
              <a:rect l="l" t="t" r="r" b="b"/>
              <a:pathLst>
                <a:path w="3270" h="3269" extrusionOk="0">
                  <a:moveTo>
                    <a:pt x="1693" y="3211"/>
                  </a:moveTo>
                  <a:cubicBezTo>
                    <a:pt x="818" y="3269"/>
                    <a:pt x="59" y="2510"/>
                    <a:pt x="0" y="1635"/>
                  </a:cubicBezTo>
                  <a:cubicBezTo>
                    <a:pt x="0" y="759"/>
                    <a:pt x="759" y="0"/>
                    <a:pt x="1635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452"/>
                    <a:pt x="2569" y="3211"/>
                    <a:pt x="169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4" name="Google Shape;7434;p18"/>
            <p:cNvSpPr/>
            <p:nvPr/>
          </p:nvSpPr>
          <p:spPr>
            <a:xfrm>
              <a:off x="2152275" y="964825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3269" y="1635"/>
                  </a:moveTo>
                  <a:cubicBezTo>
                    <a:pt x="3269" y="2510"/>
                    <a:pt x="2568" y="3211"/>
                    <a:pt x="1693" y="3269"/>
                  </a:cubicBezTo>
                  <a:cubicBezTo>
                    <a:pt x="759" y="3269"/>
                    <a:pt x="0" y="2510"/>
                    <a:pt x="59" y="1577"/>
                  </a:cubicBezTo>
                  <a:cubicBezTo>
                    <a:pt x="59" y="701"/>
                    <a:pt x="817" y="0"/>
                    <a:pt x="1693" y="0"/>
                  </a:cubicBezTo>
                  <a:cubicBezTo>
                    <a:pt x="2568" y="0"/>
                    <a:pt x="3269" y="759"/>
                    <a:pt x="3269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5" name="Google Shape;7435;p18"/>
            <p:cNvSpPr/>
            <p:nvPr/>
          </p:nvSpPr>
          <p:spPr>
            <a:xfrm>
              <a:off x="5833975" y="1453675"/>
              <a:ext cx="81750" cy="81750"/>
            </a:xfrm>
            <a:custGeom>
              <a:avLst/>
              <a:gdLst/>
              <a:ahLst/>
              <a:cxnLst/>
              <a:rect l="l" t="t" r="r" b="b"/>
              <a:pathLst>
                <a:path w="3270" h="3270" extrusionOk="0">
                  <a:moveTo>
                    <a:pt x="3270" y="1635"/>
                  </a:moveTo>
                  <a:cubicBezTo>
                    <a:pt x="3270" y="2511"/>
                    <a:pt x="2511" y="3269"/>
                    <a:pt x="1635" y="3269"/>
                  </a:cubicBezTo>
                  <a:cubicBezTo>
                    <a:pt x="760" y="3269"/>
                    <a:pt x="1" y="2511"/>
                    <a:pt x="1" y="1635"/>
                  </a:cubicBezTo>
                  <a:cubicBezTo>
                    <a:pt x="1" y="759"/>
                    <a:pt x="760" y="1"/>
                    <a:pt x="1635" y="1"/>
                  </a:cubicBezTo>
                  <a:cubicBezTo>
                    <a:pt x="2511" y="1"/>
                    <a:pt x="3211" y="759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6" name="Google Shape;7436;p18"/>
            <p:cNvSpPr/>
            <p:nvPr/>
          </p:nvSpPr>
          <p:spPr>
            <a:xfrm>
              <a:off x="4361600" y="5135400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1634" y="3269"/>
                  </a:moveTo>
                  <a:cubicBezTo>
                    <a:pt x="759" y="3269"/>
                    <a:pt x="58" y="2569"/>
                    <a:pt x="0" y="1693"/>
                  </a:cubicBezTo>
                  <a:cubicBezTo>
                    <a:pt x="0" y="759"/>
                    <a:pt x="700" y="0"/>
                    <a:pt x="1634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510"/>
                    <a:pt x="2510" y="3211"/>
                    <a:pt x="1634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7" name="Google Shape;7437;p18"/>
            <p:cNvSpPr/>
            <p:nvPr/>
          </p:nvSpPr>
          <p:spPr>
            <a:xfrm>
              <a:off x="3137275" y="5136850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3094"/>
                  </a:moveTo>
                  <a:cubicBezTo>
                    <a:pt x="701" y="3153"/>
                    <a:pt x="0" y="2452"/>
                    <a:pt x="0" y="1577"/>
                  </a:cubicBezTo>
                  <a:cubicBezTo>
                    <a:pt x="0" y="701"/>
                    <a:pt x="642" y="1"/>
                    <a:pt x="1518" y="1"/>
                  </a:cubicBezTo>
                  <a:cubicBezTo>
                    <a:pt x="2452" y="1"/>
                    <a:pt x="3094" y="643"/>
                    <a:pt x="3152" y="1518"/>
                  </a:cubicBezTo>
                  <a:cubicBezTo>
                    <a:pt x="3152" y="2394"/>
                    <a:pt x="2452" y="3094"/>
                    <a:pt x="1576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8" name="Google Shape;7438;p18"/>
            <p:cNvSpPr/>
            <p:nvPr/>
          </p:nvSpPr>
          <p:spPr>
            <a:xfrm>
              <a:off x="1416800" y="2190600"/>
              <a:ext cx="80275" cy="80300"/>
            </a:xfrm>
            <a:custGeom>
              <a:avLst/>
              <a:gdLst/>
              <a:ahLst/>
              <a:cxnLst/>
              <a:rect l="l" t="t" r="r" b="b"/>
              <a:pathLst>
                <a:path w="3211" h="3212" extrusionOk="0">
                  <a:moveTo>
                    <a:pt x="1635" y="1"/>
                  </a:moveTo>
                  <a:cubicBezTo>
                    <a:pt x="2510" y="1"/>
                    <a:pt x="3211" y="701"/>
                    <a:pt x="3211" y="1635"/>
                  </a:cubicBezTo>
                  <a:cubicBezTo>
                    <a:pt x="3211" y="2511"/>
                    <a:pt x="2510" y="3211"/>
                    <a:pt x="1635" y="3211"/>
                  </a:cubicBezTo>
                  <a:cubicBezTo>
                    <a:pt x="759" y="3211"/>
                    <a:pt x="0" y="2511"/>
                    <a:pt x="0" y="1635"/>
                  </a:cubicBezTo>
                  <a:cubicBezTo>
                    <a:pt x="0" y="701"/>
                    <a:pt x="701" y="1"/>
                    <a:pt x="16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9" name="Google Shape;7439;p18"/>
            <p:cNvSpPr/>
            <p:nvPr/>
          </p:nvSpPr>
          <p:spPr>
            <a:xfrm>
              <a:off x="5340750" y="4646550"/>
              <a:ext cx="80275" cy="80275"/>
            </a:xfrm>
            <a:custGeom>
              <a:avLst/>
              <a:gdLst/>
              <a:ahLst/>
              <a:cxnLst/>
              <a:rect l="l" t="t" r="r" b="b"/>
              <a:pathLst>
                <a:path w="3211" h="3211" extrusionOk="0">
                  <a:moveTo>
                    <a:pt x="3211" y="1635"/>
                  </a:moveTo>
                  <a:cubicBezTo>
                    <a:pt x="3211" y="2510"/>
                    <a:pt x="2511" y="3211"/>
                    <a:pt x="1635" y="3211"/>
                  </a:cubicBezTo>
                  <a:cubicBezTo>
                    <a:pt x="701" y="3211"/>
                    <a:pt x="1" y="2510"/>
                    <a:pt x="1" y="1576"/>
                  </a:cubicBezTo>
                  <a:cubicBezTo>
                    <a:pt x="1" y="701"/>
                    <a:pt x="759" y="0"/>
                    <a:pt x="1635" y="0"/>
                  </a:cubicBezTo>
                  <a:cubicBezTo>
                    <a:pt x="2511" y="0"/>
                    <a:pt x="3211" y="701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0" name="Google Shape;7440;p18"/>
            <p:cNvSpPr/>
            <p:nvPr/>
          </p:nvSpPr>
          <p:spPr>
            <a:xfrm>
              <a:off x="1911500" y="1208525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0"/>
                  </a:moveTo>
                  <a:cubicBezTo>
                    <a:pt x="2510" y="0"/>
                    <a:pt x="3152" y="701"/>
                    <a:pt x="3152" y="1635"/>
                  </a:cubicBezTo>
                  <a:cubicBezTo>
                    <a:pt x="3094" y="2510"/>
                    <a:pt x="2452" y="3152"/>
                    <a:pt x="1576" y="3152"/>
                  </a:cubicBezTo>
                  <a:cubicBezTo>
                    <a:pt x="642" y="3152"/>
                    <a:pt x="0" y="2452"/>
                    <a:pt x="0" y="1576"/>
                  </a:cubicBezTo>
                  <a:cubicBezTo>
                    <a:pt x="0" y="701"/>
                    <a:pt x="700" y="0"/>
                    <a:pt x="15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1" name="Google Shape;7441;p18"/>
            <p:cNvSpPr/>
            <p:nvPr/>
          </p:nvSpPr>
          <p:spPr>
            <a:xfrm>
              <a:off x="4608200" y="475975"/>
              <a:ext cx="81750" cy="80275"/>
            </a:xfrm>
            <a:custGeom>
              <a:avLst/>
              <a:gdLst/>
              <a:ahLst/>
              <a:cxnLst/>
              <a:rect l="l" t="t" r="r" b="b"/>
              <a:pathLst>
                <a:path w="3270" h="3211" extrusionOk="0">
                  <a:moveTo>
                    <a:pt x="1693" y="0"/>
                  </a:moveTo>
                  <a:cubicBezTo>
                    <a:pt x="2569" y="0"/>
                    <a:pt x="3269" y="759"/>
                    <a:pt x="3269" y="1635"/>
                  </a:cubicBezTo>
                  <a:cubicBezTo>
                    <a:pt x="3211" y="2510"/>
                    <a:pt x="2511" y="3211"/>
                    <a:pt x="1577" y="3211"/>
                  </a:cubicBezTo>
                  <a:cubicBezTo>
                    <a:pt x="701" y="3152"/>
                    <a:pt x="1" y="2452"/>
                    <a:pt x="1" y="1576"/>
                  </a:cubicBezTo>
                  <a:cubicBezTo>
                    <a:pt x="59" y="642"/>
                    <a:pt x="759" y="0"/>
                    <a:pt x="16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2" name="Google Shape;7442;p18"/>
            <p:cNvSpPr/>
            <p:nvPr/>
          </p:nvSpPr>
          <p:spPr>
            <a:xfrm>
              <a:off x="5098525" y="718200"/>
              <a:ext cx="80275" cy="81750"/>
            </a:xfrm>
            <a:custGeom>
              <a:avLst/>
              <a:gdLst/>
              <a:ahLst/>
              <a:cxnLst/>
              <a:rect l="l" t="t" r="r" b="b"/>
              <a:pathLst>
                <a:path w="3211" h="3270" extrusionOk="0">
                  <a:moveTo>
                    <a:pt x="1635" y="3211"/>
                  </a:moveTo>
                  <a:cubicBezTo>
                    <a:pt x="759" y="3270"/>
                    <a:pt x="0" y="2569"/>
                    <a:pt x="0" y="1635"/>
                  </a:cubicBezTo>
                  <a:cubicBezTo>
                    <a:pt x="0" y="760"/>
                    <a:pt x="701" y="59"/>
                    <a:pt x="1576" y="1"/>
                  </a:cubicBezTo>
                  <a:cubicBezTo>
                    <a:pt x="2452" y="1"/>
                    <a:pt x="3211" y="701"/>
                    <a:pt x="3211" y="1577"/>
                  </a:cubicBezTo>
                  <a:cubicBezTo>
                    <a:pt x="3211" y="2511"/>
                    <a:pt x="2510" y="3211"/>
                    <a:pt x="1635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3" name="Google Shape;7443;p18"/>
            <p:cNvSpPr/>
            <p:nvPr/>
          </p:nvSpPr>
          <p:spPr>
            <a:xfrm>
              <a:off x="6079150" y="3664450"/>
              <a:ext cx="77350" cy="77375"/>
            </a:xfrm>
            <a:custGeom>
              <a:avLst/>
              <a:gdLst/>
              <a:ahLst/>
              <a:cxnLst/>
              <a:rect l="l" t="t" r="r" b="b"/>
              <a:pathLst>
                <a:path w="3094" h="3095" extrusionOk="0">
                  <a:moveTo>
                    <a:pt x="3094" y="1519"/>
                  </a:moveTo>
                  <a:cubicBezTo>
                    <a:pt x="3094" y="2394"/>
                    <a:pt x="2393" y="3095"/>
                    <a:pt x="1576" y="3095"/>
                  </a:cubicBezTo>
                  <a:cubicBezTo>
                    <a:pt x="701" y="3095"/>
                    <a:pt x="0" y="2452"/>
                    <a:pt x="0" y="1577"/>
                  </a:cubicBezTo>
                  <a:cubicBezTo>
                    <a:pt x="0" y="701"/>
                    <a:pt x="642" y="59"/>
                    <a:pt x="1518" y="1"/>
                  </a:cubicBezTo>
                  <a:cubicBezTo>
                    <a:pt x="2335" y="1"/>
                    <a:pt x="3094" y="701"/>
                    <a:pt x="3094" y="15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4" name="Google Shape;7444;p18"/>
            <p:cNvSpPr/>
            <p:nvPr/>
          </p:nvSpPr>
          <p:spPr>
            <a:xfrm>
              <a:off x="1418250" y="3417850"/>
              <a:ext cx="78825" cy="77350"/>
            </a:xfrm>
            <a:custGeom>
              <a:avLst/>
              <a:gdLst/>
              <a:ahLst/>
              <a:cxnLst/>
              <a:rect l="l" t="t" r="r" b="b"/>
              <a:pathLst>
                <a:path w="3153" h="3094" extrusionOk="0">
                  <a:moveTo>
                    <a:pt x="1577" y="3094"/>
                  </a:moveTo>
                  <a:cubicBezTo>
                    <a:pt x="701" y="3094"/>
                    <a:pt x="1" y="2393"/>
                    <a:pt x="1" y="1576"/>
                  </a:cubicBezTo>
                  <a:cubicBezTo>
                    <a:pt x="1" y="701"/>
                    <a:pt x="760" y="0"/>
                    <a:pt x="1577" y="0"/>
                  </a:cubicBezTo>
                  <a:cubicBezTo>
                    <a:pt x="2452" y="59"/>
                    <a:pt x="3094" y="701"/>
                    <a:pt x="3094" y="1518"/>
                  </a:cubicBezTo>
                  <a:cubicBezTo>
                    <a:pt x="3153" y="2393"/>
                    <a:pt x="2452" y="3094"/>
                    <a:pt x="157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5" name="Google Shape;7445;p18"/>
            <p:cNvSpPr/>
            <p:nvPr/>
          </p:nvSpPr>
          <p:spPr>
            <a:xfrm>
              <a:off x="2890650" y="477425"/>
              <a:ext cx="77375" cy="77375"/>
            </a:xfrm>
            <a:custGeom>
              <a:avLst/>
              <a:gdLst/>
              <a:ahLst/>
              <a:cxnLst/>
              <a:rect l="l" t="t" r="r" b="b"/>
              <a:pathLst>
                <a:path w="3095" h="3095" extrusionOk="0">
                  <a:moveTo>
                    <a:pt x="3094" y="1518"/>
                  </a:moveTo>
                  <a:cubicBezTo>
                    <a:pt x="3094" y="2336"/>
                    <a:pt x="2452" y="3036"/>
                    <a:pt x="1577" y="3094"/>
                  </a:cubicBezTo>
                  <a:cubicBezTo>
                    <a:pt x="759" y="3094"/>
                    <a:pt x="1" y="2394"/>
                    <a:pt x="59" y="1518"/>
                  </a:cubicBezTo>
                  <a:cubicBezTo>
                    <a:pt x="59" y="701"/>
                    <a:pt x="759" y="1"/>
                    <a:pt x="1577" y="1"/>
                  </a:cubicBezTo>
                  <a:cubicBezTo>
                    <a:pt x="2394" y="1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6" name="Google Shape;7446;p18"/>
            <p:cNvSpPr/>
            <p:nvPr/>
          </p:nvSpPr>
          <p:spPr>
            <a:xfrm>
              <a:off x="5835450" y="4154775"/>
              <a:ext cx="77350" cy="77350"/>
            </a:xfrm>
            <a:custGeom>
              <a:avLst/>
              <a:gdLst/>
              <a:ahLst/>
              <a:cxnLst/>
              <a:rect l="l" t="t" r="r" b="b"/>
              <a:pathLst>
                <a:path w="3094" h="3094" extrusionOk="0">
                  <a:moveTo>
                    <a:pt x="3094" y="1518"/>
                  </a:moveTo>
                  <a:cubicBezTo>
                    <a:pt x="3094" y="2335"/>
                    <a:pt x="2335" y="3094"/>
                    <a:pt x="1518" y="3036"/>
                  </a:cubicBezTo>
                  <a:cubicBezTo>
                    <a:pt x="701" y="3036"/>
                    <a:pt x="0" y="2277"/>
                    <a:pt x="59" y="1460"/>
                  </a:cubicBezTo>
                  <a:cubicBezTo>
                    <a:pt x="59" y="701"/>
                    <a:pt x="759" y="0"/>
                    <a:pt x="1576" y="0"/>
                  </a:cubicBezTo>
                  <a:cubicBezTo>
                    <a:pt x="2393" y="0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7" name="Google Shape;7447;p18"/>
            <p:cNvSpPr/>
            <p:nvPr/>
          </p:nvSpPr>
          <p:spPr>
            <a:xfrm>
              <a:off x="2401800" y="719675"/>
              <a:ext cx="75900" cy="77350"/>
            </a:xfrm>
            <a:custGeom>
              <a:avLst/>
              <a:gdLst/>
              <a:ahLst/>
              <a:cxnLst/>
              <a:rect l="l" t="t" r="r" b="b"/>
              <a:pathLst>
                <a:path w="3036" h="3094" extrusionOk="0">
                  <a:moveTo>
                    <a:pt x="3036" y="1576"/>
                  </a:moveTo>
                  <a:cubicBezTo>
                    <a:pt x="3036" y="2393"/>
                    <a:pt x="2277" y="3094"/>
                    <a:pt x="1460" y="3036"/>
                  </a:cubicBezTo>
                  <a:cubicBezTo>
                    <a:pt x="643" y="3036"/>
                    <a:pt x="0" y="2277"/>
                    <a:pt x="59" y="1518"/>
                  </a:cubicBezTo>
                  <a:cubicBezTo>
                    <a:pt x="59" y="701"/>
                    <a:pt x="818" y="0"/>
                    <a:pt x="1635" y="59"/>
                  </a:cubicBezTo>
                  <a:cubicBezTo>
                    <a:pt x="2394" y="117"/>
                    <a:pt x="3036" y="817"/>
                    <a:pt x="3036" y="15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8" name="Google Shape;7448;p18"/>
            <p:cNvSpPr/>
            <p:nvPr/>
          </p:nvSpPr>
          <p:spPr>
            <a:xfrm>
              <a:off x="2156650" y="4645075"/>
              <a:ext cx="74450" cy="74450"/>
            </a:xfrm>
            <a:custGeom>
              <a:avLst/>
              <a:gdLst/>
              <a:ahLst/>
              <a:cxnLst/>
              <a:rect l="l" t="t" r="r" b="b"/>
              <a:pathLst>
                <a:path w="2978" h="2978" extrusionOk="0">
                  <a:moveTo>
                    <a:pt x="2919" y="1518"/>
                  </a:moveTo>
                  <a:cubicBezTo>
                    <a:pt x="2919" y="2336"/>
                    <a:pt x="2277" y="2978"/>
                    <a:pt x="1460" y="2978"/>
                  </a:cubicBezTo>
                  <a:cubicBezTo>
                    <a:pt x="642" y="2978"/>
                    <a:pt x="0" y="2277"/>
                    <a:pt x="0" y="1460"/>
                  </a:cubicBezTo>
                  <a:cubicBezTo>
                    <a:pt x="59" y="701"/>
                    <a:pt x="701" y="1"/>
                    <a:pt x="1518" y="59"/>
                  </a:cubicBezTo>
                  <a:cubicBezTo>
                    <a:pt x="2335" y="59"/>
                    <a:pt x="2977" y="701"/>
                    <a:pt x="2919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9" name="Google Shape;7449;p18"/>
            <p:cNvSpPr/>
            <p:nvPr/>
          </p:nvSpPr>
          <p:spPr>
            <a:xfrm>
              <a:off x="1910025" y="4402850"/>
              <a:ext cx="73000" cy="72975"/>
            </a:xfrm>
            <a:custGeom>
              <a:avLst/>
              <a:gdLst/>
              <a:ahLst/>
              <a:cxnLst/>
              <a:rect l="l" t="t" r="r" b="b"/>
              <a:pathLst>
                <a:path w="2920" h="2919" extrusionOk="0">
                  <a:moveTo>
                    <a:pt x="1460" y="0"/>
                  </a:moveTo>
                  <a:cubicBezTo>
                    <a:pt x="2277" y="0"/>
                    <a:pt x="2919" y="642"/>
                    <a:pt x="2919" y="1460"/>
                  </a:cubicBezTo>
                  <a:cubicBezTo>
                    <a:pt x="2919" y="2277"/>
                    <a:pt x="2277" y="2919"/>
                    <a:pt x="1460" y="2919"/>
                  </a:cubicBezTo>
                  <a:cubicBezTo>
                    <a:pt x="643" y="2919"/>
                    <a:pt x="59" y="2335"/>
                    <a:pt x="1" y="1518"/>
                  </a:cubicBezTo>
                  <a:cubicBezTo>
                    <a:pt x="1" y="701"/>
                    <a:pt x="643" y="59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0" name="Google Shape;7450;p18"/>
            <p:cNvSpPr/>
            <p:nvPr/>
          </p:nvSpPr>
          <p:spPr>
            <a:xfrm>
              <a:off x="1669250" y="1459525"/>
              <a:ext cx="70075" cy="71525"/>
            </a:xfrm>
            <a:custGeom>
              <a:avLst/>
              <a:gdLst/>
              <a:ahLst/>
              <a:cxnLst/>
              <a:rect l="l" t="t" r="r" b="b"/>
              <a:pathLst>
                <a:path w="2803" h="2861" extrusionOk="0">
                  <a:moveTo>
                    <a:pt x="1401" y="2802"/>
                  </a:moveTo>
                  <a:cubicBezTo>
                    <a:pt x="584" y="2802"/>
                    <a:pt x="1" y="2218"/>
                    <a:pt x="1" y="1401"/>
                  </a:cubicBezTo>
                  <a:cubicBezTo>
                    <a:pt x="1" y="584"/>
                    <a:pt x="584" y="0"/>
                    <a:pt x="1401" y="0"/>
                  </a:cubicBezTo>
                  <a:cubicBezTo>
                    <a:pt x="2219" y="0"/>
                    <a:pt x="2802" y="642"/>
                    <a:pt x="2802" y="1401"/>
                  </a:cubicBezTo>
                  <a:cubicBezTo>
                    <a:pt x="2802" y="2218"/>
                    <a:pt x="2219" y="2860"/>
                    <a:pt x="1401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1" name="Google Shape;7451;p18"/>
            <p:cNvSpPr/>
            <p:nvPr/>
          </p:nvSpPr>
          <p:spPr>
            <a:xfrm>
              <a:off x="5102900" y="4894625"/>
              <a:ext cx="71525" cy="70050"/>
            </a:xfrm>
            <a:custGeom>
              <a:avLst/>
              <a:gdLst/>
              <a:ahLst/>
              <a:cxnLst/>
              <a:rect l="l" t="t" r="r" b="b"/>
              <a:pathLst>
                <a:path w="2861" h="2802" extrusionOk="0">
                  <a:moveTo>
                    <a:pt x="1460" y="2802"/>
                  </a:moveTo>
                  <a:cubicBezTo>
                    <a:pt x="642" y="2802"/>
                    <a:pt x="0" y="2218"/>
                    <a:pt x="0" y="1401"/>
                  </a:cubicBezTo>
                  <a:cubicBezTo>
                    <a:pt x="0" y="584"/>
                    <a:pt x="584" y="0"/>
                    <a:pt x="1401" y="0"/>
                  </a:cubicBezTo>
                  <a:cubicBezTo>
                    <a:pt x="2218" y="0"/>
                    <a:pt x="2802" y="584"/>
                    <a:pt x="2860" y="1401"/>
                  </a:cubicBezTo>
                  <a:cubicBezTo>
                    <a:pt x="2860" y="2160"/>
                    <a:pt x="2218" y="2802"/>
                    <a:pt x="1460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2" name="Google Shape;7452;p18"/>
            <p:cNvSpPr/>
            <p:nvPr/>
          </p:nvSpPr>
          <p:spPr>
            <a:xfrm>
              <a:off x="1422625" y="1949825"/>
              <a:ext cx="70075" cy="68600"/>
            </a:xfrm>
            <a:custGeom>
              <a:avLst/>
              <a:gdLst/>
              <a:ahLst/>
              <a:cxnLst/>
              <a:rect l="l" t="t" r="r" b="b"/>
              <a:pathLst>
                <a:path w="2803" h="2744" extrusionOk="0">
                  <a:moveTo>
                    <a:pt x="2803" y="1401"/>
                  </a:moveTo>
                  <a:cubicBezTo>
                    <a:pt x="2803" y="2160"/>
                    <a:pt x="2161" y="2744"/>
                    <a:pt x="1402" y="2744"/>
                  </a:cubicBezTo>
                  <a:cubicBezTo>
                    <a:pt x="643" y="2744"/>
                    <a:pt x="1" y="2102"/>
                    <a:pt x="1" y="1343"/>
                  </a:cubicBezTo>
                  <a:cubicBezTo>
                    <a:pt x="59" y="584"/>
                    <a:pt x="701" y="1"/>
                    <a:pt x="1402" y="1"/>
                  </a:cubicBezTo>
                  <a:cubicBezTo>
                    <a:pt x="2161" y="1"/>
                    <a:pt x="2803" y="643"/>
                    <a:pt x="2803" y="14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3" name="Google Shape;7453;p18"/>
            <p:cNvSpPr/>
            <p:nvPr/>
          </p:nvSpPr>
          <p:spPr>
            <a:xfrm>
              <a:off x="4611125" y="5141225"/>
              <a:ext cx="68600" cy="70075"/>
            </a:xfrm>
            <a:custGeom>
              <a:avLst/>
              <a:gdLst/>
              <a:ahLst/>
              <a:cxnLst/>
              <a:rect l="l" t="t" r="r" b="b"/>
              <a:pathLst>
                <a:path w="2744" h="2803" extrusionOk="0">
                  <a:moveTo>
                    <a:pt x="1343" y="2803"/>
                  </a:moveTo>
                  <a:cubicBezTo>
                    <a:pt x="584" y="2744"/>
                    <a:pt x="0" y="2161"/>
                    <a:pt x="0" y="1402"/>
                  </a:cubicBezTo>
                  <a:cubicBezTo>
                    <a:pt x="0" y="643"/>
                    <a:pt x="642" y="1"/>
                    <a:pt x="1401" y="1"/>
                  </a:cubicBezTo>
                  <a:cubicBezTo>
                    <a:pt x="2160" y="59"/>
                    <a:pt x="2744" y="701"/>
                    <a:pt x="2744" y="1460"/>
                  </a:cubicBezTo>
                  <a:cubicBezTo>
                    <a:pt x="2744" y="2161"/>
                    <a:pt x="2102" y="2803"/>
                    <a:pt x="134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4" name="Google Shape;7454;p18"/>
            <p:cNvSpPr/>
            <p:nvPr/>
          </p:nvSpPr>
          <p:spPr>
            <a:xfrm>
              <a:off x="2407625" y="4897525"/>
              <a:ext cx="65700" cy="64250"/>
            </a:xfrm>
            <a:custGeom>
              <a:avLst/>
              <a:gdLst/>
              <a:ahLst/>
              <a:cxnLst/>
              <a:rect l="l" t="t" r="r" b="b"/>
              <a:pathLst>
                <a:path w="2628" h="2570" extrusionOk="0">
                  <a:moveTo>
                    <a:pt x="1343" y="2569"/>
                  </a:moveTo>
                  <a:cubicBezTo>
                    <a:pt x="643" y="2569"/>
                    <a:pt x="59" y="2044"/>
                    <a:pt x="59" y="1343"/>
                  </a:cubicBezTo>
                  <a:cubicBezTo>
                    <a:pt x="1" y="585"/>
                    <a:pt x="585" y="1"/>
                    <a:pt x="1343" y="1"/>
                  </a:cubicBezTo>
                  <a:cubicBezTo>
                    <a:pt x="2044" y="1"/>
                    <a:pt x="2569" y="526"/>
                    <a:pt x="2569" y="1227"/>
                  </a:cubicBezTo>
                  <a:cubicBezTo>
                    <a:pt x="2628" y="1986"/>
                    <a:pt x="2044" y="2511"/>
                    <a:pt x="1343" y="25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5" name="Google Shape;7455;p18"/>
            <p:cNvSpPr/>
            <p:nvPr/>
          </p:nvSpPr>
          <p:spPr>
            <a:xfrm>
              <a:off x="1425550" y="367175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1285" y="1"/>
                  </a:moveTo>
                  <a:cubicBezTo>
                    <a:pt x="1985" y="1"/>
                    <a:pt x="2569" y="526"/>
                    <a:pt x="2569" y="1285"/>
                  </a:cubicBezTo>
                  <a:cubicBezTo>
                    <a:pt x="2569" y="2044"/>
                    <a:pt x="1985" y="2569"/>
                    <a:pt x="1226" y="2569"/>
                  </a:cubicBezTo>
                  <a:cubicBezTo>
                    <a:pt x="526" y="2511"/>
                    <a:pt x="1" y="1985"/>
                    <a:pt x="1" y="1227"/>
                  </a:cubicBezTo>
                  <a:cubicBezTo>
                    <a:pt x="1" y="526"/>
                    <a:pt x="584" y="1"/>
                    <a:pt x="128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6" name="Google Shape;7456;p18"/>
            <p:cNvSpPr/>
            <p:nvPr/>
          </p:nvSpPr>
          <p:spPr>
            <a:xfrm>
              <a:off x="1672175" y="416060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2569" y="1285"/>
                  </a:moveTo>
                  <a:cubicBezTo>
                    <a:pt x="2569" y="2044"/>
                    <a:pt x="1985" y="2569"/>
                    <a:pt x="1284" y="2569"/>
                  </a:cubicBezTo>
                  <a:cubicBezTo>
                    <a:pt x="526" y="2569"/>
                    <a:pt x="0" y="1985"/>
                    <a:pt x="0" y="1227"/>
                  </a:cubicBezTo>
                  <a:cubicBezTo>
                    <a:pt x="0" y="526"/>
                    <a:pt x="584" y="1"/>
                    <a:pt x="1284" y="1"/>
                  </a:cubicBezTo>
                  <a:cubicBezTo>
                    <a:pt x="2043" y="59"/>
                    <a:pt x="2569" y="585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7" name="Google Shape;7457;p18"/>
            <p:cNvSpPr/>
            <p:nvPr/>
          </p:nvSpPr>
          <p:spPr>
            <a:xfrm>
              <a:off x="4859200" y="483275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343" y="0"/>
                  </a:moveTo>
                  <a:cubicBezTo>
                    <a:pt x="2043" y="0"/>
                    <a:pt x="2569" y="584"/>
                    <a:pt x="2569" y="1284"/>
                  </a:cubicBezTo>
                  <a:cubicBezTo>
                    <a:pt x="2569" y="2043"/>
                    <a:pt x="1985" y="2627"/>
                    <a:pt x="1226" y="2569"/>
                  </a:cubicBezTo>
                  <a:cubicBezTo>
                    <a:pt x="526" y="2569"/>
                    <a:pt x="0" y="1985"/>
                    <a:pt x="0" y="1284"/>
                  </a:cubicBezTo>
                  <a:cubicBezTo>
                    <a:pt x="59" y="526"/>
                    <a:pt x="584" y="0"/>
                    <a:pt x="134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8" name="Google Shape;7458;p18"/>
            <p:cNvSpPr/>
            <p:nvPr/>
          </p:nvSpPr>
          <p:spPr>
            <a:xfrm>
              <a:off x="6084975" y="1709050"/>
              <a:ext cx="64225" cy="65700"/>
            </a:xfrm>
            <a:custGeom>
              <a:avLst/>
              <a:gdLst/>
              <a:ahLst/>
              <a:cxnLst/>
              <a:rect l="l" t="t" r="r" b="b"/>
              <a:pathLst>
                <a:path w="2569" h="2628" extrusionOk="0">
                  <a:moveTo>
                    <a:pt x="2569" y="1285"/>
                  </a:moveTo>
                  <a:cubicBezTo>
                    <a:pt x="2569" y="2043"/>
                    <a:pt x="2044" y="2569"/>
                    <a:pt x="1343" y="2569"/>
                  </a:cubicBezTo>
                  <a:cubicBezTo>
                    <a:pt x="584" y="2627"/>
                    <a:pt x="1" y="2043"/>
                    <a:pt x="1" y="1285"/>
                  </a:cubicBezTo>
                  <a:cubicBezTo>
                    <a:pt x="59" y="584"/>
                    <a:pt x="584" y="0"/>
                    <a:pt x="1343" y="59"/>
                  </a:cubicBezTo>
                  <a:cubicBezTo>
                    <a:pt x="2044" y="59"/>
                    <a:pt x="2569" y="584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9" name="Google Shape;7459;p18"/>
            <p:cNvSpPr/>
            <p:nvPr/>
          </p:nvSpPr>
          <p:spPr>
            <a:xfrm>
              <a:off x="2897950" y="5142700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285" y="2627"/>
                  </a:moveTo>
                  <a:cubicBezTo>
                    <a:pt x="584" y="2627"/>
                    <a:pt x="0" y="2102"/>
                    <a:pt x="0" y="1343"/>
                  </a:cubicBezTo>
                  <a:cubicBezTo>
                    <a:pt x="0" y="642"/>
                    <a:pt x="526" y="59"/>
                    <a:pt x="1226" y="59"/>
                  </a:cubicBezTo>
                  <a:cubicBezTo>
                    <a:pt x="1985" y="0"/>
                    <a:pt x="2569" y="584"/>
                    <a:pt x="2569" y="1343"/>
                  </a:cubicBezTo>
                  <a:cubicBezTo>
                    <a:pt x="2569" y="2043"/>
                    <a:pt x="2043" y="2627"/>
                    <a:pt x="1285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0" name="Google Shape;7460;p18"/>
            <p:cNvSpPr/>
            <p:nvPr/>
          </p:nvSpPr>
          <p:spPr>
            <a:xfrm>
              <a:off x="6333050" y="2936300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452" y="1985"/>
                    <a:pt x="1927" y="2510"/>
                    <a:pt x="1168" y="2510"/>
                  </a:cubicBezTo>
                  <a:cubicBezTo>
                    <a:pt x="526" y="2452"/>
                    <a:pt x="1" y="1926"/>
                    <a:pt x="1" y="1226"/>
                  </a:cubicBezTo>
                  <a:cubicBezTo>
                    <a:pt x="1" y="525"/>
                    <a:pt x="584" y="0"/>
                    <a:pt x="1285" y="0"/>
                  </a:cubicBezTo>
                  <a:cubicBezTo>
                    <a:pt x="1985" y="0"/>
                    <a:pt x="2510" y="584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1" name="Google Shape;7461;p18"/>
            <p:cNvSpPr/>
            <p:nvPr/>
          </p:nvSpPr>
          <p:spPr>
            <a:xfrm>
              <a:off x="5597575" y="975050"/>
              <a:ext cx="61325" cy="61300"/>
            </a:xfrm>
            <a:custGeom>
              <a:avLst/>
              <a:gdLst/>
              <a:ahLst/>
              <a:cxnLst/>
              <a:rect l="l" t="t" r="r" b="b"/>
              <a:pathLst>
                <a:path w="2453" h="2452" extrusionOk="0">
                  <a:moveTo>
                    <a:pt x="1227" y="0"/>
                  </a:moveTo>
                  <a:cubicBezTo>
                    <a:pt x="1927" y="0"/>
                    <a:pt x="2452" y="584"/>
                    <a:pt x="2452" y="1226"/>
                  </a:cubicBezTo>
                  <a:cubicBezTo>
                    <a:pt x="2452" y="1868"/>
                    <a:pt x="1869" y="2452"/>
                    <a:pt x="1227" y="2452"/>
                  </a:cubicBezTo>
                  <a:cubicBezTo>
                    <a:pt x="526" y="2452"/>
                    <a:pt x="1" y="1868"/>
                    <a:pt x="1" y="1168"/>
                  </a:cubicBezTo>
                  <a:cubicBezTo>
                    <a:pt x="1" y="525"/>
                    <a:pt x="585" y="0"/>
                    <a:pt x="12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2" name="Google Shape;7462;p18"/>
            <p:cNvSpPr/>
            <p:nvPr/>
          </p:nvSpPr>
          <p:spPr>
            <a:xfrm>
              <a:off x="3634875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1226" y="2510"/>
                  </a:moveTo>
                  <a:cubicBezTo>
                    <a:pt x="526" y="2510"/>
                    <a:pt x="1" y="1926"/>
                    <a:pt x="1" y="1226"/>
                  </a:cubicBezTo>
                  <a:cubicBezTo>
                    <a:pt x="59" y="525"/>
                    <a:pt x="584" y="0"/>
                    <a:pt x="1226" y="0"/>
                  </a:cubicBezTo>
                  <a:cubicBezTo>
                    <a:pt x="1927" y="0"/>
                    <a:pt x="2510" y="584"/>
                    <a:pt x="2452" y="1284"/>
                  </a:cubicBezTo>
                  <a:cubicBezTo>
                    <a:pt x="2452" y="1985"/>
                    <a:pt x="1927" y="2510"/>
                    <a:pt x="1226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3" name="Google Shape;7463;p18"/>
            <p:cNvSpPr/>
            <p:nvPr/>
          </p:nvSpPr>
          <p:spPr>
            <a:xfrm>
              <a:off x="6333050" y="2692600"/>
              <a:ext cx="62775" cy="62775"/>
            </a:xfrm>
            <a:custGeom>
              <a:avLst/>
              <a:gdLst/>
              <a:ahLst/>
              <a:cxnLst/>
              <a:rect l="l" t="t" r="r" b="b"/>
              <a:pathLst>
                <a:path w="2511" h="2511" extrusionOk="0">
                  <a:moveTo>
                    <a:pt x="2510" y="1284"/>
                  </a:moveTo>
                  <a:cubicBezTo>
                    <a:pt x="2510" y="1985"/>
                    <a:pt x="1927" y="2510"/>
                    <a:pt x="1226" y="2510"/>
                  </a:cubicBezTo>
                  <a:cubicBezTo>
                    <a:pt x="526" y="2510"/>
                    <a:pt x="1" y="1985"/>
                    <a:pt x="1" y="1284"/>
                  </a:cubicBezTo>
                  <a:cubicBezTo>
                    <a:pt x="1" y="584"/>
                    <a:pt x="584" y="0"/>
                    <a:pt x="1285" y="59"/>
                  </a:cubicBezTo>
                  <a:cubicBezTo>
                    <a:pt x="1985" y="59"/>
                    <a:pt x="2510" y="584"/>
                    <a:pt x="2510" y="128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4" name="Google Shape;7464;p18"/>
            <p:cNvSpPr/>
            <p:nvPr/>
          </p:nvSpPr>
          <p:spPr>
            <a:xfrm>
              <a:off x="3881500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510" y="1926"/>
                    <a:pt x="1985" y="2452"/>
                    <a:pt x="1284" y="2452"/>
                  </a:cubicBezTo>
                  <a:cubicBezTo>
                    <a:pt x="584" y="2510"/>
                    <a:pt x="0" y="1985"/>
                    <a:pt x="0" y="1226"/>
                  </a:cubicBezTo>
                  <a:cubicBezTo>
                    <a:pt x="0" y="525"/>
                    <a:pt x="584" y="0"/>
                    <a:pt x="1284" y="0"/>
                  </a:cubicBezTo>
                  <a:cubicBezTo>
                    <a:pt x="1985" y="0"/>
                    <a:pt x="2510" y="525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5" name="Google Shape;7465;p18"/>
            <p:cNvSpPr/>
            <p:nvPr/>
          </p:nvSpPr>
          <p:spPr>
            <a:xfrm>
              <a:off x="6333050" y="2447425"/>
              <a:ext cx="61325" cy="59875"/>
            </a:xfrm>
            <a:custGeom>
              <a:avLst/>
              <a:gdLst/>
              <a:ahLst/>
              <a:cxnLst/>
              <a:rect l="l" t="t" r="r" b="b"/>
              <a:pathLst>
                <a:path w="2453" h="2395" extrusionOk="0">
                  <a:moveTo>
                    <a:pt x="2452" y="1168"/>
                  </a:moveTo>
                  <a:cubicBezTo>
                    <a:pt x="2452" y="1810"/>
                    <a:pt x="1868" y="2394"/>
                    <a:pt x="1226" y="2394"/>
                  </a:cubicBezTo>
                  <a:cubicBezTo>
                    <a:pt x="643" y="2394"/>
                    <a:pt x="59" y="1869"/>
                    <a:pt x="59" y="1227"/>
                  </a:cubicBezTo>
                  <a:cubicBezTo>
                    <a:pt x="1" y="585"/>
                    <a:pt x="584" y="1"/>
                    <a:pt x="1226" y="1"/>
                  </a:cubicBezTo>
                  <a:cubicBezTo>
                    <a:pt x="1868" y="1"/>
                    <a:pt x="2452" y="585"/>
                    <a:pt x="2452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6" name="Google Shape;7466;p18"/>
            <p:cNvSpPr/>
            <p:nvPr/>
          </p:nvSpPr>
          <p:spPr>
            <a:xfrm>
              <a:off x="6086425" y="3919825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227" y="1"/>
                  </a:moveTo>
                  <a:cubicBezTo>
                    <a:pt x="1869" y="1"/>
                    <a:pt x="2453" y="584"/>
                    <a:pt x="2453" y="1226"/>
                  </a:cubicBezTo>
                  <a:cubicBezTo>
                    <a:pt x="2453" y="1869"/>
                    <a:pt x="1869" y="2394"/>
                    <a:pt x="1285" y="2452"/>
                  </a:cubicBezTo>
                  <a:cubicBezTo>
                    <a:pt x="585" y="2452"/>
                    <a:pt x="1" y="1869"/>
                    <a:pt x="59" y="1168"/>
                  </a:cubicBezTo>
                  <a:cubicBezTo>
                    <a:pt x="59" y="584"/>
                    <a:pt x="585" y="1"/>
                    <a:pt x="1227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7" name="Google Shape;7467;p18"/>
            <p:cNvSpPr/>
            <p:nvPr/>
          </p:nvSpPr>
          <p:spPr>
            <a:xfrm>
              <a:off x="2657175" y="486175"/>
              <a:ext cx="59850" cy="59875"/>
            </a:xfrm>
            <a:custGeom>
              <a:avLst/>
              <a:gdLst/>
              <a:ahLst/>
              <a:cxnLst/>
              <a:rect l="l" t="t" r="r" b="b"/>
              <a:pathLst>
                <a:path w="2394" h="2395" extrusionOk="0">
                  <a:moveTo>
                    <a:pt x="2394" y="1168"/>
                  </a:moveTo>
                  <a:cubicBezTo>
                    <a:pt x="2394" y="1752"/>
                    <a:pt x="1868" y="2336"/>
                    <a:pt x="1226" y="2394"/>
                  </a:cubicBezTo>
                  <a:cubicBezTo>
                    <a:pt x="584" y="2394"/>
                    <a:pt x="0" y="1810"/>
                    <a:pt x="0" y="1168"/>
                  </a:cubicBezTo>
                  <a:cubicBezTo>
                    <a:pt x="0" y="526"/>
                    <a:pt x="584" y="1"/>
                    <a:pt x="1168" y="1"/>
                  </a:cubicBezTo>
                  <a:cubicBezTo>
                    <a:pt x="1810" y="1"/>
                    <a:pt x="2394" y="526"/>
                    <a:pt x="2394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8" name="Google Shape;7468;p18"/>
            <p:cNvSpPr/>
            <p:nvPr/>
          </p:nvSpPr>
          <p:spPr>
            <a:xfrm>
              <a:off x="4126650" y="239575"/>
              <a:ext cx="58400" cy="59850"/>
            </a:xfrm>
            <a:custGeom>
              <a:avLst/>
              <a:gdLst/>
              <a:ahLst/>
              <a:cxnLst/>
              <a:rect l="l" t="t" r="r" b="b"/>
              <a:pathLst>
                <a:path w="2336" h="2394" extrusionOk="0">
                  <a:moveTo>
                    <a:pt x="1168" y="2335"/>
                  </a:moveTo>
                  <a:cubicBezTo>
                    <a:pt x="526" y="2394"/>
                    <a:pt x="0" y="1810"/>
                    <a:pt x="0" y="1226"/>
                  </a:cubicBezTo>
                  <a:cubicBezTo>
                    <a:pt x="0" y="584"/>
                    <a:pt x="526" y="0"/>
                    <a:pt x="1168" y="0"/>
                  </a:cubicBezTo>
                  <a:cubicBezTo>
                    <a:pt x="1752" y="0"/>
                    <a:pt x="2335" y="526"/>
                    <a:pt x="2335" y="1168"/>
                  </a:cubicBezTo>
                  <a:cubicBezTo>
                    <a:pt x="2335" y="1810"/>
                    <a:pt x="1810" y="2335"/>
                    <a:pt x="1168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9" name="Google Shape;7469;p18"/>
            <p:cNvSpPr/>
            <p:nvPr/>
          </p:nvSpPr>
          <p:spPr>
            <a:xfrm>
              <a:off x="5845650" y="1223125"/>
              <a:ext cx="56950" cy="58375"/>
            </a:xfrm>
            <a:custGeom>
              <a:avLst/>
              <a:gdLst/>
              <a:ahLst/>
              <a:cxnLst/>
              <a:rect l="l" t="t" r="r" b="b"/>
              <a:pathLst>
                <a:path w="2278" h="2335" extrusionOk="0">
                  <a:moveTo>
                    <a:pt x="2277" y="1167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335"/>
                    <a:pt x="1" y="1810"/>
                    <a:pt x="1" y="1109"/>
                  </a:cubicBezTo>
                  <a:cubicBezTo>
                    <a:pt x="59" y="467"/>
                    <a:pt x="526" y="0"/>
                    <a:pt x="1168" y="0"/>
                  </a:cubicBezTo>
                  <a:cubicBezTo>
                    <a:pt x="1810" y="0"/>
                    <a:pt x="2277" y="525"/>
                    <a:pt x="2277" y="116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0" name="Google Shape;7470;p18"/>
            <p:cNvSpPr/>
            <p:nvPr/>
          </p:nvSpPr>
          <p:spPr>
            <a:xfrm>
              <a:off x="3394100" y="241025"/>
              <a:ext cx="58400" cy="56950"/>
            </a:xfrm>
            <a:custGeom>
              <a:avLst/>
              <a:gdLst/>
              <a:ahLst/>
              <a:cxnLst/>
              <a:rect l="l" t="t" r="r" b="b"/>
              <a:pathLst>
                <a:path w="2336" h="2278" extrusionOk="0">
                  <a:moveTo>
                    <a:pt x="2277" y="1168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277"/>
                    <a:pt x="0" y="1752"/>
                    <a:pt x="59" y="1051"/>
                  </a:cubicBezTo>
                  <a:cubicBezTo>
                    <a:pt x="59" y="409"/>
                    <a:pt x="584" y="1"/>
                    <a:pt x="1226" y="1"/>
                  </a:cubicBezTo>
                  <a:cubicBezTo>
                    <a:pt x="1868" y="1"/>
                    <a:pt x="2335" y="526"/>
                    <a:pt x="2277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1" name="Google Shape;7471;p18"/>
            <p:cNvSpPr/>
            <p:nvPr/>
          </p:nvSpPr>
          <p:spPr>
            <a:xfrm>
              <a:off x="6335975" y="3185825"/>
              <a:ext cx="56925" cy="56925"/>
            </a:xfrm>
            <a:custGeom>
              <a:avLst/>
              <a:gdLst/>
              <a:ahLst/>
              <a:cxnLst/>
              <a:rect l="l" t="t" r="r" b="b"/>
              <a:pathLst>
                <a:path w="2277" h="2277" extrusionOk="0">
                  <a:moveTo>
                    <a:pt x="1168" y="2277"/>
                  </a:moveTo>
                  <a:cubicBezTo>
                    <a:pt x="526" y="2277"/>
                    <a:pt x="0" y="1810"/>
                    <a:pt x="0" y="1168"/>
                  </a:cubicBezTo>
                  <a:cubicBezTo>
                    <a:pt x="0" y="467"/>
                    <a:pt x="467" y="0"/>
                    <a:pt x="1168" y="0"/>
                  </a:cubicBezTo>
                  <a:cubicBezTo>
                    <a:pt x="1810" y="0"/>
                    <a:pt x="2277" y="526"/>
                    <a:pt x="2277" y="1109"/>
                  </a:cubicBezTo>
                  <a:cubicBezTo>
                    <a:pt x="2277" y="1751"/>
                    <a:pt x="1751" y="2277"/>
                    <a:pt x="1168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2" name="Google Shape;7472;p18"/>
            <p:cNvSpPr/>
            <p:nvPr/>
          </p:nvSpPr>
          <p:spPr>
            <a:xfrm>
              <a:off x="5356800" y="731350"/>
              <a:ext cx="56950" cy="55475"/>
            </a:xfrm>
            <a:custGeom>
              <a:avLst/>
              <a:gdLst/>
              <a:ahLst/>
              <a:cxnLst/>
              <a:rect l="l" t="t" r="r" b="b"/>
              <a:pathLst>
                <a:path w="2278" h="2219" extrusionOk="0">
                  <a:moveTo>
                    <a:pt x="1168" y="2218"/>
                  </a:moveTo>
                  <a:cubicBezTo>
                    <a:pt x="526" y="2218"/>
                    <a:pt x="59" y="1810"/>
                    <a:pt x="1" y="1168"/>
                  </a:cubicBezTo>
                  <a:cubicBezTo>
                    <a:pt x="1" y="467"/>
                    <a:pt x="468" y="0"/>
                    <a:pt x="1110" y="0"/>
                  </a:cubicBezTo>
                  <a:cubicBezTo>
                    <a:pt x="1752" y="0"/>
                    <a:pt x="2277" y="467"/>
                    <a:pt x="2277" y="1051"/>
                  </a:cubicBezTo>
                  <a:cubicBezTo>
                    <a:pt x="2277" y="1693"/>
                    <a:pt x="1810" y="2218"/>
                    <a:pt x="1168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3" name="Google Shape;7473;p18"/>
            <p:cNvSpPr/>
            <p:nvPr/>
          </p:nvSpPr>
          <p:spPr>
            <a:xfrm>
              <a:off x="1924625" y="979425"/>
              <a:ext cx="52550" cy="52550"/>
            </a:xfrm>
            <a:custGeom>
              <a:avLst/>
              <a:gdLst/>
              <a:ahLst/>
              <a:cxnLst/>
              <a:rect l="l" t="t" r="r" b="b"/>
              <a:pathLst>
                <a:path w="2102" h="2102" extrusionOk="0">
                  <a:moveTo>
                    <a:pt x="2102" y="1051"/>
                  </a:moveTo>
                  <a:cubicBezTo>
                    <a:pt x="2102" y="1576"/>
                    <a:pt x="1635" y="2043"/>
                    <a:pt x="1051" y="2102"/>
                  </a:cubicBezTo>
                  <a:cubicBezTo>
                    <a:pt x="526" y="2102"/>
                    <a:pt x="0" y="1576"/>
                    <a:pt x="0" y="993"/>
                  </a:cubicBezTo>
                  <a:cubicBezTo>
                    <a:pt x="0" y="467"/>
                    <a:pt x="526" y="0"/>
                    <a:pt x="1051" y="0"/>
                  </a:cubicBezTo>
                  <a:cubicBezTo>
                    <a:pt x="1576" y="0"/>
                    <a:pt x="2102" y="467"/>
                    <a:pt x="2102" y="10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4" name="Google Shape;7474;p18"/>
            <p:cNvSpPr/>
            <p:nvPr/>
          </p:nvSpPr>
          <p:spPr>
            <a:xfrm>
              <a:off x="6337425" y="22052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1051" y="0"/>
                  </a:moveTo>
                  <a:cubicBezTo>
                    <a:pt x="1577" y="0"/>
                    <a:pt x="2102" y="467"/>
                    <a:pt x="2102" y="993"/>
                  </a:cubicBezTo>
                  <a:cubicBezTo>
                    <a:pt x="2160" y="1576"/>
                    <a:pt x="1635" y="2102"/>
                    <a:pt x="1051" y="2102"/>
                  </a:cubicBezTo>
                  <a:cubicBezTo>
                    <a:pt x="526" y="2043"/>
                    <a:pt x="1" y="1576"/>
                    <a:pt x="1" y="1051"/>
                  </a:cubicBezTo>
                  <a:cubicBezTo>
                    <a:pt x="1" y="467"/>
                    <a:pt x="526" y="0"/>
                    <a:pt x="105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5" name="Google Shape;7475;p18"/>
            <p:cNvSpPr/>
            <p:nvPr/>
          </p:nvSpPr>
          <p:spPr>
            <a:xfrm>
              <a:off x="1431400" y="171487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2101" y="1052"/>
                  </a:moveTo>
                  <a:cubicBezTo>
                    <a:pt x="2101" y="1635"/>
                    <a:pt x="1635" y="2102"/>
                    <a:pt x="1051" y="2102"/>
                  </a:cubicBezTo>
                  <a:cubicBezTo>
                    <a:pt x="467" y="2102"/>
                    <a:pt x="0" y="1577"/>
                    <a:pt x="0" y="1052"/>
                  </a:cubicBezTo>
                  <a:cubicBezTo>
                    <a:pt x="0" y="468"/>
                    <a:pt x="525" y="1"/>
                    <a:pt x="1051" y="1"/>
                  </a:cubicBezTo>
                  <a:cubicBezTo>
                    <a:pt x="1576" y="59"/>
                    <a:pt x="2101" y="526"/>
                    <a:pt x="2101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6" name="Google Shape;7476;p18"/>
            <p:cNvSpPr/>
            <p:nvPr/>
          </p:nvSpPr>
          <p:spPr>
            <a:xfrm>
              <a:off x="5601950" y="4661125"/>
              <a:ext cx="52575" cy="52575"/>
            </a:xfrm>
            <a:custGeom>
              <a:avLst/>
              <a:gdLst/>
              <a:ahLst/>
              <a:cxnLst/>
              <a:rect l="l" t="t" r="r" b="b"/>
              <a:pathLst>
                <a:path w="2103" h="2103" extrusionOk="0">
                  <a:moveTo>
                    <a:pt x="2102" y="993"/>
                  </a:moveTo>
                  <a:cubicBezTo>
                    <a:pt x="2102" y="1519"/>
                    <a:pt x="1635" y="2044"/>
                    <a:pt x="1052" y="2044"/>
                  </a:cubicBezTo>
                  <a:cubicBezTo>
                    <a:pt x="526" y="2102"/>
                    <a:pt x="1" y="1577"/>
                    <a:pt x="1" y="993"/>
                  </a:cubicBezTo>
                  <a:cubicBezTo>
                    <a:pt x="1" y="468"/>
                    <a:pt x="468" y="1"/>
                    <a:pt x="1052" y="1"/>
                  </a:cubicBezTo>
                  <a:cubicBezTo>
                    <a:pt x="1577" y="1"/>
                    <a:pt x="2044" y="468"/>
                    <a:pt x="2102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7" name="Google Shape;7477;p18"/>
            <p:cNvSpPr/>
            <p:nvPr/>
          </p:nvSpPr>
          <p:spPr>
            <a:xfrm>
              <a:off x="4865025" y="51500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2102" y="992"/>
                  </a:moveTo>
                  <a:cubicBezTo>
                    <a:pt x="2161" y="1518"/>
                    <a:pt x="1694" y="2043"/>
                    <a:pt x="1110" y="2101"/>
                  </a:cubicBezTo>
                  <a:cubicBezTo>
                    <a:pt x="526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2" y="0"/>
                  </a:cubicBezTo>
                  <a:cubicBezTo>
                    <a:pt x="1577" y="0"/>
                    <a:pt x="2102" y="467"/>
                    <a:pt x="2102" y="99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8" name="Google Shape;7478;p18"/>
            <p:cNvSpPr/>
            <p:nvPr/>
          </p:nvSpPr>
          <p:spPr>
            <a:xfrm>
              <a:off x="4376175" y="242500"/>
              <a:ext cx="52575" cy="52550"/>
            </a:xfrm>
            <a:custGeom>
              <a:avLst/>
              <a:gdLst/>
              <a:ahLst/>
              <a:cxnLst/>
              <a:rect l="l" t="t" r="r" b="b"/>
              <a:pathLst>
                <a:path w="2103" h="2102" extrusionOk="0">
                  <a:moveTo>
                    <a:pt x="2102" y="1109"/>
                  </a:moveTo>
                  <a:cubicBezTo>
                    <a:pt x="2044" y="1634"/>
                    <a:pt x="1577" y="2101"/>
                    <a:pt x="1051" y="2101"/>
                  </a:cubicBezTo>
                  <a:cubicBezTo>
                    <a:pt x="468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1" y="58"/>
                  </a:cubicBezTo>
                  <a:cubicBezTo>
                    <a:pt x="1635" y="58"/>
                    <a:pt x="2102" y="525"/>
                    <a:pt x="2102" y="110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9" name="Google Shape;7479;p18"/>
            <p:cNvSpPr/>
            <p:nvPr/>
          </p:nvSpPr>
          <p:spPr>
            <a:xfrm>
              <a:off x="1190625" y="2942125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8"/>
                    <a:pt x="1518" y="1985"/>
                    <a:pt x="992" y="1985"/>
                  </a:cubicBezTo>
                  <a:cubicBezTo>
                    <a:pt x="409" y="1985"/>
                    <a:pt x="0" y="1576"/>
                    <a:pt x="0" y="993"/>
                  </a:cubicBezTo>
                  <a:cubicBezTo>
                    <a:pt x="0" y="409"/>
                    <a:pt x="350" y="117"/>
                    <a:pt x="876" y="59"/>
                  </a:cubicBezTo>
                  <a:cubicBezTo>
                    <a:pt x="1459" y="0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0" name="Google Shape;7480;p18"/>
            <p:cNvSpPr/>
            <p:nvPr/>
          </p:nvSpPr>
          <p:spPr>
            <a:xfrm>
              <a:off x="2169775" y="734250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1927" y="935"/>
                  </a:moveTo>
                  <a:cubicBezTo>
                    <a:pt x="1868" y="1577"/>
                    <a:pt x="1577" y="1927"/>
                    <a:pt x="935" y="1927"/>
                  </a:cubicBezTo>
                  <a:cubicBezTo>
                    <a:pt x="351" y="1927"/>
                    <a:pt x="1" y="1577"/>
                    <a:pt x="1" y="935"/>
                  </a:cubicBezTo>
                  <a:cubicBezTo>
                    <a:pt x="59" y="410"/>
                    <a:pt x="351" y="59"/>
                    <a:pt x="935" y="59"/>
                  </a:cubicBezTo>
                  <a:cubicBezTo>
                    <a:pt x="1577" y="1"/>
                    <a:pt x="1810" y="410"/>
                    <a:pt x="1927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1" name="Google Shape;7481;p18"/>
            <p:cNvSpPr/>
            <p:nvPr/>
          </p:nvSpPr>
          <p:spPr>
            <a:xfrm>
              <a:off x="1190625" y="2695500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9"/>
                    <a:pt x="1518" y="1927"/>
                    <a:pt x="992" y="1985"/>
                  </a:cubicBezTo>
                  <a:cubicBezTo>
                    <a:pt x="409" y="1985"/>
                    <a:pt x="0" y="1577"/>
                    <a:pt x="0" y="993"/>
                  </a:cubicBezTo>
                  <a:cubicBezTo>
                    <a:pt x="0" y="409"/>
                    <a:pt x="350" y="118"/>
                    <a:pt x="876" y="59"/>
                  </a:cubicBezTo>
                  <a:cubicBezTo>
                    <a:pt x="1459" y="1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2" name="Google Shape;7482;p18"/>
            <p:cNvSpPr/>
            <p:nvPr/>
          </p:nvSpPr>
          <p:spPr>
            <a:xfrm>
              <a:off x="6340350" y="3432425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934" y="1927"/>
                  </a:moveTo>
                  <a:cubicBezTo>
                    <a:pt x="409" y="1927"/>
                    <a:pt x="0" y="1519"/>
                    <a:pt x="0" y="935"/>
                  </a:cubicBezTo>
                  <a:cubicBezTo>
                    <a:pt x="0" y="410"/>
                    <a:pt x="467" y="1"/>
                    <a:pt x="993" y="1"/>
                  </a:cubicBezTo>
                  <a:cubicBezTo>
                    <a:pt x="1576" y="59"/>
                    <a:pt x="1868" y="410"/>
                    <a:pt x="1927" y="935"/>
                  </a:cubicBezTo>
                  <a:cubicBezTo>
                    <a:pt x="1927" y="1519"/>
                    <a:pt x="1518" y="1927"/>
                    <a:pt x="934" y="19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3" name="Google Shape;7483;p18"/>
            <p:cNvSpPr/>
            <p:nvPr/>
          </p:nvSpPr>
          <p:spPr>
            <a:xfrm>
              <a:off x="3151850" y="245400"/>
              <a:ext cx="48200" cy="46725"/>
            </a:xfrm>
            <a:custGeom>
              <a:avLst/>
              <a:gdLst/>
              <a:ahLst/>
              <a:cxnLst/>
              <a:rect l="l" t="t" r="r" b="b"/>
              <a:pathLst>
                <a:path w="1928" h="1869" extrusionOk="0">
                  <a:moveTo>
                    <a:pt x="1927" y="993"/>
                  </a:moveTo>
                  <a:cubicBezTo>
                    <a:pt x="1869" y="1518"/>
                    <a:pt x="1577" y="1869"/>
                    <a:pt x="993" y="1869"/>
                  </a:cubicBezTo>
                  <a:cubicBezTo>
                    <a:pt x="410" y="1869"/>
                    <a:pt x="1" y="1402"/>
                    <a:pt x="59" y="876"/>
                  </a:cubicBezTo>
                  <a:cubicBezTo>
                    <a:pt x="118" y="293"/>
                    <a:pt x="468" y="1"/>
                    <a:pt x="1052" y="1"/>
                  </a:cubicBezTo>
                  <a:cubicBezTo>
                    <a:pt x="1635" y="59"/>
                    <a:pt x="1869" y="409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4" name="Google Shape;7484;p18"/>
            <p:cNvSpPr/>
            <p:nvPr/>
          </p:nvSpPr>
          <p:spPr>
            <a:xfrm>
              <a:off x="5850025" y="4415975"/>
              <a:ext cx="48200" cy="48175"/>
            </a:xfrm>
            <a:custGeom>
              <a:avLst/>
              <a:gdLst/>
              <a:ahLst/>
              <a:cxnLst/>
              <a:rect l="l" t="t" r="r" b="b"/>
              <a:pathLst>
                <a:path w="1928" h="1927" extrusionOk="0">
                  <a:moveTo>
                    <a:pt x="935" y="1"/>
                  </a:moveTo>
                  <a:cubicBezTo>
                    <a:pt x="1519" y="1"/>
                    <a:pt x="1927" y="409"/>
                    <a:pt x="1927" y="935"/>
                  </a:cubicBezTo>
                  <a:cubicBezTo>
                    <a:pt x="1927" y="1518"/>
                    <a:pt x="1519" y="1927"/>
                    <a:pt x="993" y="1927"/>
                  </a:cubicBezTo>
                  <a:cubicBezTo>
                    <a:pt x="410" y="1869"/>
                    <a:pt x="59" y="1577"/>
                    <a:pt x="59" y="993"/>
                  </a:cubicBezTo>
                  <a:cubicBezTo>
                    <a:pt x="1" y="468"/>
                    <a:pt x="410" y="1"/>
                    <a:pt x="9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5" name="Google Shape;7485;p18"/>
            <p:cNvSpPr/>
            <p:nvPr/>
          </p:nvSpPr>
          <p:spPr>
            <a:xfrm>
              <a:off x="3640725" y="5393675"/>
              <a:ext cx="49625" cy="49650"/>
            </a:xfrm>
            <a:custGeom>
              <a:avLst/>
              <a:gdLst/>
              <a:ahLst/>
              <a:cxnLst/>
              <a:rect l="l" t="t" r="r" b="b"/>
              <a:pathLst>
                <a:path w="1985" h="1986" extrusionOk="0">
                  <a:moveTo>
                    <a:pt x="934" y="1985"/>
                  </a:moveTo>
                  <a:cubicBezTo>
                    <a:pt x="409" y="1927"/>
                    <a:pt x="0" y="1460"/>
                    <a:pt x="58" y="935"/>
                  </a:cubicBezTo>
                  <a:cubicBezTo>
                    <a:pt x="117" y="351"/>
                    <a:pt x="584" y="1"/>
                    <a:pt x="1109" y="59"/>
                  </a:cubicBezTo>
                  <a:cubicBezTo>
                    <a:pt x="1693" y="118"/>
                    <a:pt x="1985" y="468"/>
                    <a:pt x="1985" y="1052"/>
                  </a:cubicBezTo>
                  <a:cubicBezTo>
                    <a:pt x="1985" y="1577"/>
                    <a:pt x="1518" y="1985"/>
                    <a:pt x="934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6" name="Google Shape;7486;p18"/>
            <p:cNvSpPr/>
            <p:nvPr/>
          </p:nvSpPr>
          <p:spPr>
            <a:xfrm>
              <a:off x="3884400" y="5393675"/>
              <a:ext cx="48200" cy="49650"/>
            </a:xfrm>
            <a:custGeom>
              <a:avLst/>
              <a:gdLst/>
              <a:ahLst/>
              <a:cxnLst/>
              <a:rect l="l" t="t" r="r" b="b"/>
              <a:pathLst>
                <a:path w="1928" h="1986" extrusionOk="0">
                  <a:moveTo>
                    <a:pt x="1927" y="993"/>
                  </a:moveTo>
                  <a:cubicBezTo>
                    <a:pt x="1927" y="1577"/>
                    <a:pt x="1519" y="1985"/>
                    <a:pt x="993" y="1985"/>
                  </a:cubicBezTo>
                  <a:cubicBezTo>
                    <a:pt x="409" y="1985"/>
                    <a:pt x="1" y="1519"/>
                    <a:pt x="1" y="993"/>
                  </a:cubicBezTo>
                  <a:cubicBezTo>
                    <a:pt x="59" y="409"/>
                    <a:pt x="409" y="59"/>
                    <a:pt x="935" y="59"/>
                  </a:cubicBezTo>
                  <a:cubicBezTo>
                    <a:pt x="1519" y="1"/>
                    <a:pt x="1927" y="468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7" name="Google Shape;7487;p18"/>
            <p:cNvSpPr/>
            <p:nvPr/>
          </p:nvSpPr>
          <p:spPr>
            <a:xfrm>
              <a:off x="1190625" y="2454725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1868" y="935"/>
                  </a:moveTo>
                  <a:cubicBezTo>
                    <a:pt x="1809" y="1518"/>
                    <a:pt x="1459" y="1869"/>
                    <a:pt x="934" y="1810"/>
                  </a:cubicBezTo>
                  <a:cubicBezTo>
                    <a:pt x="350" y="1810"/>
                    <a:pt x="0" y="1402"/>
                    <a:pt x="58" y="876"/>
                  </a:cubicBezTo>
                  <a:cubicBezTo>
                    <a:pt x="117" y="351"/>
                    <a:pt x="467" y="1"/>
                    <a:pt x="992" y="1"/>
                  </a:cubicBezTo>
                  <a:cubicBezTo>
                    <a:pt x="1518" y="1"/>
                    <a:pt x="1809" y="409"/>
                    <a:pt x="1868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8" name="Google Shape;7488;p18"/>
            <p:cNvSpPr/>
            <p:nvPr/>
          </p:nvSpPr>
          <p:spPr>
            <a:xfrm>
              <a:off x="1434300" y="39227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460" y="117"/>
                    <a:pt x="1869" y="409"/>
                    <a:pt x="1810" y="993"/>
                  </a:cubicBezTo>
                  <a:cubicBezTo>
                    <a:pt x="1810" y="1518"/>
                    <a:pt x="1460" y="1868"/>
                    <a:pt x="876" y="1868"/>
                  </a:cubicBezTo>
                  <a:cubicBezTo>
                    <a:pt x="351" y="1810"/>
                    <a:pt x="1" y="1460"/>
                    <a:pt x="1" y="934"/>
                  </a:cubicBezTo>
                  <a:cubicBezTo>
                    <a:pt x="1" y="351"/>
                    <a:pt x="351" y="117"/>
                    <a:pt x="9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9" name="Google Shape;7489;p18"/>
            <p:cNvSpPr/>
            <p:nvPr/>
          </p:nvSpPr>
          <p:spPr>
            <a:xfrm>
              <a:off x="1680925" y="122457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934"/>
                  </a:moveTo>
                  <a:cubicBezTo>
                    <a:pt x="1810" y="1460"/>
                    <a:pt x="1518" y="1868"/>
                    <a:pt x="934" y="1868"/>
                  </a:cubicBezTo>
                  <a:cubicBezTo>
                    <a:pt x="351" y="1868"/>
                    <a:pt x="0" y="1518"/>
                    <a:pt x="0" y="934"/>
                  </a:cubicBezTo>
                  <a:cubicBezTo>
                    <a:pt x="0" y="409"/>
                    <a:pt x="351" y="59"/>
                    <a:pt x="876" y="59"/>
                  </a:cubicBezTo>
                  <a:cubicBezTo>
                    <a:pt x="1460" y="0"/>
                    <a:pt x="1752" y="351"/>
                    <a:pt x="1868" y="93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0" name="Google Shape;7490;p18"/>
            <p:cNvSpPr/>
            <p:nvPr/>
          </p:nvSpPr>
          <p:spPr>
            <a:xfrm>
              <a:off x="5358275" y="4906300"/>
              <a:ext cx="45250" cy="45250"/>
            </a:xfrm>
            <a:custGeom>
              <a:avLst/>
              <a:gdLst/>
              <a:ahLst/>
              <a:cxnLst/>
              <a:rect l="l" t="t" r="r" b="b"/>
              <a:pathLst>
                <a:path w="1810" h="1810" extrusionOk="0">
                  <a:moveTo>
                    <a:pt x="876" y="0"/>
                  </a:moveTo>
                  <a:cubicBezTo>
                    <a:pt x="1459" y="59"/>
                    <a:pt x="1810" y="350"/>
                    <a:pt x="1810" y="876"/>
                  </a:cubicBezTo>
                  <a:cubicBezTo>
                    <a:pt x="1810" y="1459"/>
                    <a:pt x="1518" y="1810"/>
                    <a:pt x="934" y="1810"/>
                  </a:cubicBezTo>
                  <a:cubicBezTo>
                    <a:pt x="409" y="1810"/>
                    <a:pt x="58" y="1518"/>
                    <a:pt x="0" y="992"/>
                  </a:cubicBezTo>
                  <a:cubicBezTo>
                    <a:pt x="0" y="409"/>
                    <a:pt x="350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1" name="Google Shape;7491;p18"/>
            <p:cNvSpPr/>
            <p:nvPr/>
          </p:nvSpPr>
          <p:spPr>
            <a:xfrm>
              <a:off x="1192075" y="318582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701"/>
                  </a:moveTo>
                  <a:cubicBezTo>
                    <a:pt x="1751" y="1518"/>
                    <a:pt x="1460" y="1868"/>
                    <a:pt x="876" y="1868"/>
                  </a:cubicBezTo>
                  <a:cubicBezTo>
                    <a:pt x="351" y="1868"/>
                    <a:pt x="0" y="1518"/>
                    <a:pt x="0" y="993"/>
                  </a:cubicBezTo>
                  <a:cubicBezTo>
                    <a:pt x="0" y="409"/>
                    <a:pt x="351" y="0"/>
                    <a:pt x="934" y="117"/>
                  </a:cubicBezTo>
                  <a:cubicBezTo>
                    <a:pt x="1285" y="175"/>
                    <a:pt x="1576" y="526"/>
                    <a:pt x="1868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2" name="Google Shape;7492;p18"/>
            <p:cNvSpPr/>
            <p:nvPr/>
          </p:nvSpPr>
          <p:spPr>
            <a:xfrm>
              <a:off x="2660100" y="5152900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992" y="1869"/>
                  </a:moveTo>
                  <a:cubicBezTo>
                    <a:pt x="409" y="1810"/>
                    <a:pt x="0" y="1518"/>
                    <a:pt x="0" y="935"/>
                  </a:cubicBezTo>
                  <a:cubicBezTo>
                    <a:pt x="0" y="351"/>
                    <a:pt x="350" y="1"/>
                    <a:pt x="934" y="1"/>
                  </a:cubicBezTo>
                  <a:cubicBezTo>
                    <a:pt x="1459" y="1"/>
                    <a:pt x="1810" y="351"/>
                    <a:pt x="1810" y="876"/>
                  </a:cubicBezTo>
                  <a:cubicBezTo>
                    <a:pt x="1868" y="1460"/>
                    <a:pt x="1518" y="1752"/>
                    <a:pt x="992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3" name="Google Shape;7493;p18"/>
            <p:cNvSpPr/>
            <p:nvPr/>
          </p:nvSpPr>
          <p:spPr>
            <a:xfrm>
              <a:off x="3395550" y="53951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518" y="117"/>
                    <a:pt x="1869" y="350"/>
                    <a:pt x="1869" y="934"/>
                  </a:cubicBezTo>
                  <a:cubicBezTo>
                    <a:pt x="1869" y="1518"/>
                    <a:pt x="1518" y="1868"/>
                    <a:pt x="935" y="1868"/>
                  </a:cubicBezTo>
                  <a:cubicBezTo>
                    <a:pt x="409" y="1868"/>
                    <a:pt x="59" y="1518"/>
                    <a:pt x="59" y="993"/>
                  </a:cubicBezTo>
                  <a:cubicBezTo>
                    <a:pt x="1" y="409"/>
                    <a:pt x="409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4" name="Google Shape;7494;p18"/>
            <p:cNvSpPr/>
            <p:nvPr/>
          </p:nvSpPr>
          <p:spPr>
            <a:xfrm>
              <a:off x="4132475" y="5396600"/>
              <a:ext cx="46725" cy="45275"/>
            </a:xfrm>
            <a:custGeom>
              <a:avLst/>
              <a:gdLst/>
              <a:ahLst/>
              <a:cxnLst/>
              <a:rect l="l" t="t" r="r" b="b"/>
              <a:pathLst>
                <a:path w="1869" h="1811" extrusionOk="0">
                  <a:moveTo>
                    <a:pt x="1869" y="876"/>
                  </a:moveTo>
                  <a:cubicBezTo>
                    <a:pt x="1752" y="1460"/>
                    <a:pt x="1460" y="1810"/>
                    <a:pt x="876" y="1810"/>
                  </a:cubicBezTo>
                  <a:cubicBezTo>
                    <a:pt x="351" y="1752"/>
                    <a:pt x="1" y="1402"/>
                    <a:pt x="1" y="818"/>
                  </a:cubicBezTo>
                  <a:cubicBezTo>
                    <a:pt x="59" y="292"/>
                    <a:pt x="409" y="1"/>
                    <a:pt x="935" y="1"/>
                  </a:cubicBezTo>
                  <a:cubicBezTo>
                    <a:pt x="1519" y="1"/>
                    <a:pt x="1752" y="351"/>
                    <a:pt x="1869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5" name="Google Shape;7495;p18"/>
            <p:cNvSpPr/>
            <p:nvPr/>
          </p:nvSpPr>
          <p:spPr>
            <a:xfrm>
              <a:off x="1926075" y="4661125"/>
              <a:ext cx="45275" cy="43825"/>
            </a:xfrm>
            <a:custGeom>
              <a:avLst/>
              <a:gdLst/>
              <a:ahLst/>
              <a:cxnLst/>
              <a:rect l="l" t="t" r="r" b="b"/>
              <a:pathLst>
                <a:path w="1811" h="1753" extrusionOk="0">
                  <a:moveTo>
                    <a:pt x="1810" y="993"/>
                  </a:moveTo>
                  <a:cubicBezTo>
                    <a:pt x="1518" y="1227"/>
                    <a:pt x="1227" y="1577"/>
                    <a:pt x="876" y="1635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293" y="1"/>
                    <a:pt x="818" y="59"/>
                  </a:cubicBezTo>
                  <a:cubicBezTo>
                    <a:pt x="1168" y="118"/>
                    <a:pt x="1460" y="410"/>
                    <a:pt x="1810" y="643"/>
                  </a:cubicBezTo>
                  <a:cubicBezTo>
                    <a:pt x="1810" y="760"/>
                    <a:pt x="1810" y="876"/>
                    <a:pt x="1810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6" name="Google Shape;7496;p18"/>
            <p:cNvSpPr/>
            <p:nvPr/>
          </p:nvSpPr>
          <p:spPr>
            <a:xfrm>
              <a:off x="5117475" y="493475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2"/>
                  </a:moveTo>
                  <a:cubicBezTo>
                    <a:pt x="1519" y="1285"/>
                    <a:pt x="1227" y="1635"/>
                    <a:pt x="877" y="1694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351" y="1"/>
                    <a:pt x="818" y="59"/>
                  </a:cubicBezTo>
                  <a:cubicBezTo>
                    <a:pt x="1168" y="118"/>
                    <a:pt x="1460" y="468"/>
                    <a:pt x="1810" y="701"/>
                  </a:cubicBezTo>
                  <a:cubicBezTo>
                    <a:pt x="1810" y="818"/>
                    <a:pt x="1810" y="935"/>
                    <a:pt x="1810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7" name="Google Shape;7497;p18"/>
            <p:cNvSpPr/>
            <p:nvPr/>
          </p:nvSpPr>
          <p:spPr>
            <a:xfrm>
              <a:off x="6096650" y="1472650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1"/>
                  </a:moveTo>
                  <a:cubicBezTo>
                    <a:pt x="1460" y="1285"/>
                    <a:pt x="1226" y="1635"/>
                    <a:pt x="876" y="1693"/>
                  </a:cubicBezTo>
                  <a:cubicBezTo>
                    <a:pt x="351" y="1752"/>
                    <a:pt x="1" y="1401"/>
                    <a:pt x="1" y="876"/>
                  </a:cubicBezTo>
                  <a:cubicBezTo>
                    <a:pt x="1" y="351"/>
                    <a:pt x="351" y="0"/>
                    <a:pt x="818" y="59"/>
                  </a:cubicBezTo>
                  <a:cubicBezTo>
                    <a:pt x="1168" y="117"/>
                    <a:pt x="1460" y="467"/>
                    <a:pt x="1810" y="701"/>
                  </a:cubicBezTo>
                  <a:lnTo>
                    <a:pt x="1810" y="105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8" name="Google Shape;7498;p18"/>
            <p:cNvSpPr/>
            <p:nvPr/>
          </p:nvSpPr>
          <p:spPr>
            <a:xfrm>
              <a:off x="6098100" y="4173750"/>
              <a:ext cx="37975" cy="42325"/>
            </a:xfrm>
            <a:custGeom>
              <a:avLst/>
              <a:gdLst/>
              <a:ahLst/>
              <a:cxnLst/>
              <a:rect l="l" t="t" r="r" b="b"/>
              <a:pathLst>
                <a:path w="1519" h="1693" extrusionOk="0">
                  <a:moveTo>
                    <a:pt x="643" y="1693"/>
                  </a:moveTo>
                  <a:cubicBezTo>
                    <a:pt x="410" y="1401"/>
                    <a:pt x="1" y="1051"/>
                    <a:pt x="59" y="817"/>
                  </a:cubicBezTo>
                  <a:cubicBezTo>
                    <a:pt x="118" y="526"/>
                    <a:pt x="526" y="117"/>
                    <a:pt x="818" y="59"/>
                  </a:cubicBezTo>
                  <a:cubicBezTo>
                    <a:pt x="993" y="0"/>
                    <a:pt x="1460" y="467"/>
                    <a:pt x="1460" y="759"/>
                  </a:cubicBezTo>
                  <a:cubicBezTo>
                    <a:pt x="1519" y="1051"/>
                    <a:pt x="1168" y="1343"/>
                    <a:pt x="993" y="1635"/>
                  </a:cubicBezTo>
                  <a:cubicBezTo>
                    <a:pt x="876" y="1635"/>
                    <a:pt x="760" y="1635"/>
                    <a:pt x="643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9" name="Google Shape;7499;p18"/>
            <p:cNvSpPr/>
            <p:nvPr/>
          </p:nvSpPr>
          <p:spPr>
            <a:xfrm>
              <a:off x="1196450" y="2212500"/>
              <a:ext cx="40875" cy="37950"/>
            </a:xfrm>
            <a:custGeom>
              <a:avLst/>
              <a:gdLst/>
              <a:ahLst/>
              <a:cxnLst/>
              <a:rect l="l" t="t" r="r" b="b"/>
              <a:pathLst>
                <a:path w="1635" h="1518" extrusionOk="0">
                  <a:moveTo>
                    <a:pt x="1635" y="934"/>
                  </a:moveTo>
                  <a:cubicBezTo>
                    <a:pt x="1285" y="1109"/>
                    <a:pt x="993" y="1518"/>
                    <a:pt x="701" y="1460"/>
                  </a:cubicBezTo>
                  <a:cubicBezTo>
                    <a:pt x="409" y="1401"/>
                    <a:pt x="59" y="993"/>
                    <a:pt x="0" y="701"/>
                  </a:cubicBezTo>
                  <a:cubicBezTo>
                    <a:pt x="0" y="467"/>
                    <a:pt x="467" y="0"/>
                    <a:pt x="701" y="0"/>
                  </a:cubicBezTo>
                  <a:cubicBezTo>
                    <a:pt x="993" y="0"/>
                    <a:pt x="1343" y="350"/>
                    <a:pt x="1635" y="584"/>
                  </a:cubicBezTo>
                  <a:lnTo>
                    <a:pt x="1635" y="934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0" name="Google Shape;7500;p18"/>
            <p:cNvSpPr/>
            <p:nvPr/>
          </p:nvSpPr>
          <p:spPr>
            <a:xfrm>
              <a:off x="6346175" y="1970250"/>
              <a:ext cx="40900" cy="36525"/>
            </a:xfrm>
            <a:custGeom>
              <a:avLst/>
              <a:gdLst/>
              <a:ahLst/>
              <a:cxnLst/>
              <a:rect l="l" t="t" r="r" b="b"/>
              <a:pathLst>
                <a:path w="1636" h="1461" extrusionOk="0">
                  <a:moveTo>
                    <a:pt x="1577" y="935"/>
                  </a:moveTo>
                  <a:cubicBezTo>
                    <a:pt x="1285" y="1110"/>
                    <a:pt x="935" y="1460"/>
                    <a:pt x="701" y="1402"/>
                  </a:cubicBezTo>
                  <a:cubicBezTo>
                    <a:pt x="409" y="1402"/>
                    <a:pt x="59" y="935"/>
                    <a:pt x="1" y="643"/>
                  </a:cubicBezTo>
                  <a:cubicBezTo>
                    <a:pt x="1" y="468"/>
                    <a:pt x="468" y="1"/>
                    <a:pt x="701" y="1"/>
                  </a:cubicBezTo>
                  <a:cubicBezTo>
                    <a:pt x="993" y="1"/>
                    <a:pt x="1285" y="351"/>
                    <a:pt x="1635" y="526"/>
                  </a:cubicBezTo>
                  <a:cubicBezTo>
                    <a:pt x="1635" y="643"/>
                    <a:pt x="1635" y="818"/>
                    <a:pt x="1577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1" name="Google Shape;7501;p18"/>
            <p:cNvSpPr/>
            <p:nvPr/>
          </p:nvSpPr>
          <p:spPr>
            <a:xfrm>
              <a:off x="1685300" y="4417450"/>
              <a:ext cx="37975" cy="40875"/>
            </a:xfrm>
            <a:custGeom>
              <a:avLst/>
              <a:gdLst/>
              <a:ahLst/>
              <a:cxnLst/>
              <a:rect l="l" t="t" r="r" b="b"/>
              <a:pathLst>
                <a:path w="1519" h="1635" extrusionOk="0">
                  <a:moveTo>
                    <a:pt x="935" y="0"/>
                  </a:moveTo>
                  <a:cubicBezTo>
                    <a:pt x="1110" y="292"/>
                    <a:pt x="1518" y="642"/>
                    <a:pt x="1460" y="876"/>
                  </a:cubicBezTo>
                  <a:cubicBezTo>
                    <a:pt x="1401" y="1167"/>
                    <a:pt x="993" y="1576"/>
                    <a:pt x="701" y="1576"/>
                  </a:cubicBezTo>
                  <a:cubicBezTo>
                    <a:pt x="468" y="1634"/>
                    <a:pt x="59" y="1167"/>
                    <a:pt x="1" y="934"/>
                  </a:cubicBezTo>
                  <a:cubicBezTo>
                    <a:pt x="1" y="642"/>
                    <a:pt x="351" y="292"/>
                    <a:pt x="584" y="0"/>
                  </a:cubicBezTo>
                  <a:lnTo>
                    <a:pt x="935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2" name="Google Shape;7502;p18"/>
            <p:cNvSpPr/>
            <p:nvPr/>
          </p:nvSpPr>
          <p:spPr>
            <a:xfrm>
              <a:off x="4630100" y="246875"/>
              <a:ext cx="37950" cy="40875"/>
            </a:xfrm>
            <a:custGeom>
              <a:avLst/>
              <a:gdLst/>
              <a:ahLst/>
              <a:cxnLst/>
              <a:rect l="l" t="t" r="r" b="b"/>
              <a:pathLst>
                <a:path w="1518" h="1635" extrusionOk="0">
                  <a:moveTo>
                    <a:pt x="934" y="0"/>
                  </a:moveTo>
                  <a:cubicBezTo>
                    <a:pt x="1109" y="292"/>
                    <a:pt x="1518" y="642"/>
                    <a:pt x="1459" y="876"/>
                  </a:cubicBezTo>
                  <a:cubicBezTo>
                    <a:pt x="1401" y="1168"/>
                    <a:pt x="993" y="1576"/>
                    <a:pt x="701" y="1576"/>
                  </a:cubicBezTo>
                  <a:cubicBezTo>
                    <a:pt x="526" y="1635"/>
                    <a:pt x="59" y="1168"/>
                    <a:pt x="59" y="934"/>
                  </a:cubicBezTo>
                  <a:cubicBezTo>
                    <a:pt x="0" y="584"/>
                    <a:pt x="350" y="292"/>
                    <a:pt x="584" y="0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3" name="Google Shape;7503;p18"/>
            <p:cNvSpPr/>
            <p:nvPr/>
          </p:nvSpPr>
          <p:spPr>
            <a:xfrm>
              <a:off x="2175625" y="4910675"/>
              <a:ext cx="36500" cy="40875"/>
            </a:xfrm>
            <a:custGeom>
              <a:avLst/>
              <a:gdLst/>
              <a:ahLst/>
              <a:cxnLst/>
              <a:rect l="l" t="t" r="r" b="b"/>
              <a:pathLst>
                <a:path w="1460" h="1635" extrusionOk="0">
                  <a:moveTo>
                    <a:pt x="584" y="1635"/>
                  </a:moveTo>
                  <a:cubicBezTo>
                    <a:pt x="350" y="1343"/>
                    <a:pt x="0" y="1051"/>
                    <a:pt x="0" y="759"/>
                  </a:cubicBezTo>
                  <a:cubicBezTo>
                    <a:pt x="58" y="467"/>
                    <a:pt x="467" y="59"/>
                    <a:pt x="759" y="59"/>
                  </a:cubicBezTo>
                  <a:cubicBezTo>
                    <a:pt x="934" y="0"/>
                    <a:pt x="1401" y="467"/>
                    <a:pt x="1459" y="701"/>
                  </a:cubicBezTo>
                  <a:cubicBezTo>
                    <a:pt x="1459" y="993"/>
                    <a:pt x="1109" y="1343"/>
                    <a:pt x="934" y="1635"/>
                  </a:cubicBezTo>
                  <a:cubicBezTo>
                    <a:pt x="817" y="1635"/>
                    <a:pt x="701" y="1635"/>
                    <a:pt x="584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4" name="Google Shape;7504;p18"/>
            <p:cNvSpPr/>
            <p:nvPr/>
          </p:nvSpPr>
          <p:spPr>
            <a:xfrm>
              <a:off x="4379100" y="5399525"/>
              <a:ext cx="40875" cy="36500"/>
            </a:xfrm>
            <a:custGeom>
              <a:avLst/>
              <a:gdLst/>
              <a:ahLst/>
              <a:cxnLst/>
              <a:rect l="l" t="t" r="r" b="b"/>
              <a:pathLst>
                <a:path w="1635" h="1460" extrusionOk="0">
                  <a:moveTo>
                    <a:pt x="59" y="526"/>
                  </a:moveTo>
                  <a:cubicBezTo>
                    <a:pt x="351" y="351"/>
                    <a:pt x="701" y="0"/>
                    <a:pt x="993" y="59"/>
                  </a:cubicBezTo>
                  <a:cubicBezTo>
                    <a:pt x="1226" y="117"/>
                    <a:pt x="1576" y="526"/>
                    <a:pt x="1635" y="818"/>
                  </a:cubicBezTo>
                  <a:cubicBezTo>
                    <a:pt x="1635" y="1051"/>
                    <a:pt x="1168" y="1460"/>
                    <a:pt x="876" y="1460"/>
                  </a:cubicBezTo>
                  <a:cubicBezTo>
                    <a:pt x="584" y="1460"/>
                    <a:pt x="292" y="1109"/>
                    <a:pt x="0" y="876"/>
                  </a:cubicBezTo>
                  <a:cubicBezTo>
                    <a:pt x="0" y="759"/>
                    <a:pt x="59" y="642"/>
                    <a:pt x="59" y="5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5" name="Google Shape;7505;p18"/>
            <p:cNvSpPr/>
            <p:nvPr/>
          </p:nvSpPr>
          <p:spPr>
            <a:xfrm>
              <a:off x="2422225" y="497850"/>
              <a:ext cx="43800" cy="35050"/>
            </a:xfrm>
            <a:custGeom>
              <a:avLst/>
              <a:gdLst/>
              <a:ahLst/>
              <a:cxnLst/>
              <a:rect l="l" t="t" r="r" b="b"/>
              <a:pathLst>
                <a:path w="1752" h="1402" extrusionOk="0">
                  <a:moveTo>
                    <a:pt x="1752" y="701"/>
                  </a:moveTo>
                  <a:cubicBezTo>
                    <a:pt x="1285" y="1052"/>
                    <a:pt x="993" y="1402"/>
                    <a:pt x="759" y="1402"/>
                  </a:cubicBezTo>
                  <a:cubicBezTo>
                    <a:pt x="468" y="1402"/>
                    <a:pt x="234" y="993"/>
                    <a:pt x="1" y="760"/>
                  </a:cubicBezTo>
                  <a:cubicBezTo>
                    <a:pt x="234" y="468"/>
                    <a:pt x="409" y="59"/>
                    <a:pt x="701" y="59"/>
                  </a:cubicBezTo>
                  <a:cubicBezTo>
                    <a:pt x="935" y="1"/>
                    <a:pt x="1285" y="351"/>
                    <a:pt x="1752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6" name="Google Shape;7506;p18"/>
            <p:cNvSpPr/>
            <p:nvPr/>
          </p:nvSpPr>
          <p:spPr>
            <a:xfrm>
              <a:off x="1203750" y="3439725"/>
              <a:ext cx="27750" cy="36525"/>
            </a:xfrm>
            <a:custGeom>
              <a:avLst/>
              <a:gdLst/>
              <a:ahLst/>
              <a:cxnLst/>
              <a:rect l="l" t="t" r="r" b="b"/>
              <a:pathLst>
                <a:path w="1110" h="1461" extrusionOk="0">
                  <a:moveTo>
                    <a:pt x="351" y="1402"/>
                  </a:moveTo>
                  <a:cubicBezTo>
                    <a:pt x="234" y="1110"/>
                    <a:pt x="59" y="818"/>
                    <a:pt x="0" y="526"/>
                  </a:cubicBezTo>
                  <a:cubicBezTo>
                    <a:pt x="0" y="351"/>
                    <a:pt x="234" y="176"/>
                    <a:pt x="409" y="1"/>
                  </a:cubicBezTo>
                  <a:cubicBezTo>
                    <a:pt x="642" y="234"/>
                    <a:pt x="993" y="409"/>
                    <a:pt x="1051" y="701"/>
                  </a:cubicBezTo>
                  <a:cubicBezTo>
                    <a:pt x="1109" y="876"/>
                    <a:pt x="818" y="1168"/>
                    <a:pt x="642" y="1460"/>
                  </a:cubicBezTo>
                  <a:cubicBezTo>
                    <a:pt x="526" y="1460"/>
                    <a:pt x="467" y="1402"/>
                    <a:pt x="351" y="14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7" name="Google Shape;7507;p18"/>
            <p:cNvSpPr/>
            <p:nvPr/>
          </p:nvSpPr>
          <p:spPr>
            <a:xfrm>
              <a:off x="3159150" y="5402450"/>
              <a:ext cx="42350" cy="27750"/>
            </a:xfrm>
            <a:custGeom>
              <a:avLst/>
              <a:gdLst/>
              <a:ahLst/>
              <a:cxnLst/>
              <a:rect l="l" t="t" r="r" b="b"/>
              <a:pathLst>
                <a:path w="1694" h="1110" extrusionOk="0">
                  <a:moveTo>
                    <a:pt x="1694" y="642"/>
                  </a:moveTo>
                  <a:cubicBezTo>
                    <a:pt x="1285" y="876"/>
                    <a:pt x="1051" y="1109"/>
                    <a:pt x="876" y="1051"/>
                  </a:cubicBezTo>
                  <a:cubicBezTo>
                    <a:pt x="584" y="992"/>
                    <a:pt x="293" y="759"/>
                    <a:pt x="1" y="584"/>
                  </a:cubicBezTo>
                  <a:cubicBezTo>
                    <a:pt x="234" y="409"/>
                    <a:pt x="468" y="0"/>
                    <a:pt x="701" y="0"/>
                  </a:cubicBezTo>
                  <a:cubicBezTo>
                    <a:pt x="935" y="0"/>
                    <a:pt x="1227" y="350"/>
                    <a:pt x="1635" y="64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8" name="Google Shape;7508;p18"/>
            <p:cNvSpPr/>
            <p:nvPr/>
          </p:nvSpPr>
          <p:spPr>
            <a:xfrm>
              <a:off x="2914000" y="258550"/>
              <a:ext cx="36500" cy="26275"/>
            </a:xfrm>
            <a:custGeom>
              <a:avLst/>
              <a:gdLst/>
              <a:ahLst/>
              <a:cxnLst/>
              <a:rect l="l" t="t" r="r" b="b"/>
              <a:pathLst>
                <a:path w="1460" h="1051" extrusionOk="0">
                  <a:moveTo>
                    <a:pt x="1460" y="0"/>
                  </a:moveTo>
                  <a:cubicBezTo>
                    <a:pt x="1285" y="467"/>
                    <a:pt x="1226" y="759"/>
                    <a:pt x="1051" y="934"/>
                  </a:cubicBezTo>
                  <a:cubicBezTo>
                    <a:pt x="876" y="1051"/>
                    <a:pt x="526" y="1051"/>
                    <a:pt x="292" y="992"/>
                  </a:cubicBezTo>
                  <a:cubicBezTo>
                    <a:pt x="176" y="934"/>
                    <a:pt x="117" y="701"/>
                    <a:pt x="1" y="584"/>
                  </a:cubicBezTo>
                  <a:cubicBezTo>
                    <a:pt x="176" y="467"/>
                    <a:pt x="351" y="350"/>
                    <a:pt x="584" y="234"/>
                  </a:cubicBezTo>
                  <a:cubicBezTo>
                    <a:pt x="759" y="175"/>
                    <a:pt x="993" y="117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9" name="Google Shape;7509;p18"/>
            <p:cNvSpPr/>
            <p:nvPr/>
          </p:nvSpPr>
          <p:spPr>
            <a:xfrm>
              <a:off x="6349100" y="3686350"/>
              <a:ext cx="24825" cy="33575"/>
            </a:xfrm>
            <a:custGeom>
              <a:avLst/>
              <a:gdLst/>
              <a:ahLst/>
              <a:cxnLst/>
              <a:rect l="l" t="t" r="r" b="b"/>
              <a:pathLst>
                <a:path w="993" h="1343" extrusionOk="0">
                  <a:moveTo>
                    <a:pt x="993" y="0"/>
                  </a:moveTo>
                  <a:cubicBezTo>
                    <a:pt x="935" y="351"/>
                    <a:pt x="876" y="526"/>
                    <a:pt x="818" y="759"/>
                  </a:cubicBezTo>
                  <a:cubicBezTo>
                    <a:pt x="701" y="934"/>
                    <a:pt x="526" y="1109"/>
                    <a:pt x="409" y="1343"/>
                  </a:cubicBezTo>
                  <a:cubicBezTo>
                    <a:pt x="292" y="1168"/>
                    <a:pt x="1" y="1051"/>
                    <a:pt x="1" y="876"/>
                  </a:cubicBezTo>
                  <a:cubicBezTo>
                    <a:pt x="1" y="584"/>
                    <a:pt x="117" y="292"/>
                    <a:pt x="292" y="117"/>
                  </a:cubicBezTo>
                  <a:cubicBezTo>
                    <a:pt x="409" y="0"/>
                    <a:pt x="643" y="59"/>
                    <a:pt x="9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510" name="Google Shape;7510;p18"/>
          <p:cNvGrpSpPr/>
          <p:nvPr/>
        </p:nvGrpSpPr>
        <p:grpSpPr>
          <a:xfrm>
            <a:off x="4486551" y="1901555"/>
            <a:ext cx="4533209" cy="4533209"/>
            <a:chOff x="1190625" y="238125"/>
            <a:chExt cx="5205200" cy="5205200"/>
          </a:xfrm>
        </p:grpSpPr>
        <p:sp>
          <p:nvSpPr>
            <p:cNvPr id="7511" name="Google Shape;7511;p18"/>
            <p:cNvSpPr/>
            <p:nvPr/>
          </p:nvSpPr>
          <p:spPr>
            <a:xfrm>
              <a:off x="3537100" y="2352575"/>
              <a:ext cx="739875" cy="745725"/>
            </a:xfrm>
            <a:custGeom>
              <a:avLst/>
              <a:gdLst/>
              <a:ahLst/>
              <a:cxnLst/>
              <a:rect l="l" t="t" r="r" b="b"/>
              <a:pathLst>
                <a:path w="29595" h="29829" extrusionOk="0">
                  <a:moveTo>
                    <a:pt x="19963" y="23699"/>
                  </a:moveTo>
                  <a:cubicBezTo>
                    <a:pt x="20956" y="20839"/>
                    <a:pt x="23057" y="19438"/>
                    <a:pt x="25509" y="19847"/>
                  </a:cubicBezTo>
                  <a:cubicBezTo>
                    <a:pt x="27785" y="20197"/>
                    <a:pt x="29478" y="22123"/>
                    <a:pt x="29536" y="24400"/>
                  </a:cubicBezTo>
                  <a:cubicBezTo>
                    <a:pt x="29595" y="26793"/>
                    <a:pt x="28077" y="28777"/>
                    <a:pt x="25684" y="29303"/>
                  </a:cubicBezTo>
                  <a:cubicBezTo>
                    <a:pt x="23232" y="29828"/>
                    <a:pt x="21189" y="28544"/>
                    <a:pt x="19963" y="25625"/>
                  </a:cubicBezTo>
                  <a:cubicBezTo>
                    <a:pt x="19146" y="28135"/>
                    <a:pt x="17512" y="29595"/>
                    <a:pt x="14768" y="29536"/>
                  </a:cubicBezTo>
                  <a:cubicBezTo>
                    <a:pt x="12609" y="29536"/>
                    <a:pt x="11266" y="28369"/>
                    <a:pt x="10040" y="25567"/>
                  </a:cubicBezTo>
                  <a:cubicBezTo>
                    <a:pt x="9690" y="26910"/>
                    <a:pt x="8990" y="27960"/>
                    <a:pt x="7881" y="28661"/>
                  </a:cubicBezTo>
                  <a:cubicBezTo>
                    <a:pt x="6830" y="29420"/>
                    <a:pt x="5604" y="29711"/>
                    <a:pt x="4320" y="29478"/>
                  </a:cubicBezTo>
                  <a:cubicBezTo>
                    <a:pt x="2044" y="29069"/>
                    <a:pt x="409" y="27201"/>
                    <a:pt x="234" y="25042"/>
                  </a:cubicBezTo>
                  <a:cubicBezTo>
                    <a:pt x="59" y="22532"/>
                    <a:pt x="1402" y="20664"/>
                    <a:pt x="4145" y="19672"/>
                  </a:cubicBezTo>
                  <a:cubicBezTo>
                    <a:pt x="1518" y="18796"/>
                    <a:pt x="1" y="17103"/>
                    <a:pt x="176" y="14243"/>
                  </a:cubicBezTo>
                  <a:cubicBezTo>
                    <a:pt x="351" y="12200"/>
                    <a:pt x="1577" y="10741"/>
                    <a:pt x="4203" y="9749"/>
                  </a:cubicBezTo>
                  <a:cubicBezTo>
                    <a:pt x="2744" y="9340"/>
                    <a:pt x="1635" y="8581"/>
                    <a:pt x="993" y="7355"/>
                  </a:cubicBezTo>
                  <a:cubicBezTo>
                    <a:pt x="293" y="6071"/>
                    <a:pt x="176" y="4787"/>
                    <a:pt x="643" y="3445"/>
                  </a:cubicBezTo>
                  <a:cubicBezTo>
                    <a:pt x="1343" y="1285"/>
                    <a:pt x="3386" y="1"/>
                    <a:pt x="5721" y="234"/>
                  </a:cubicBezTo>
                  <a:cubicBezTo>
                    <a:pt x="7822" y="409"/>
                    <a:pt x="9632" y="2161"/>
                    <a:pt x="9924" y="4320"/>
                  </a:cubicBezTo>
                  <a:cubicBezTo>
                    <a:pt x="10274" y="6713"/>
                    <a:pt x="8990" y="8640"/>
                    <a:pt x="6130" y="9807"/>
                  </a:cubicBezTo>
                  <a:cubicBezTo>
                    <a:pt x="8114" y="10332"/>
                    <a:pt x="9457" y="11558"/>
                    <a:pt x="10040" y="13660"/>
                  </a:cubicBezTo>
                  <a:cubicBezTo>
                    <a:pt x="10683" y="11617"/>
                    <a:pt x="11908" y="10332"/>
                    <a:pt x="13893" y="9749"/>
                  </a:cubicBezTo>
                  <a:cubicBezTo>
                    <a:pt x="11091" y="8581"/>
                    <a:pt x="9807" y="6538"/>
                    <a:pt x="10274" y="4087"/>
                  </a:cubicBezTo>
                  <a:cubicBezTo>
                    <a:pt x="10741" y="1752"/>
                    <a:pt x="12784" y="118"/>
                    <a:pt x="15177" y="176"/>
                  </a:cubicBezTo>
                  <a:cubicBezTo>
                    <a:pt x="17395" y="234"/>
                    <a:pt x="19380" y="1869"/>
                    <a:pt x="19788" y="4087"/>
                  </a:cubicBezTo>
                  <a:cubicBezTo>
                    <a:pt x="20197" y="6597"/>
                    <a:pt x="18913" y="8698"/>
                    <a:pt x="16111" y="9749"/>
                  </a:cubicBezTo>
                  <a:cubicBezTo>
                    <a:pt x="18096" y="10332"/>
                    <a:pt x="19380" y="11617"/>
                    <a:pt x="19963" y="13660"/>
                  </a:cubicBezTo>
                  <a:cubicBezTo>
                    <a:pt x="20430" y="12259"/>
                    <a:pt x="21131" y="11266"/>
                    <a:pt x="22240" y="10566"/>
                  </a:cubicBezTo>
                  <a:cubicBezTo>
                    <a:pt x="23349" y="9924"/>
                    <a:pt x="24575" y="9749"/>
                    <a:pt x="25859" y="10041"/>
                  </a:cubicBezTo>
                  <a:cubicBezTo>
                    <a:pt x="28135" y="10566"/>
                    <a:pt x="29595" y="12492"/>
                    <a:pt x="29536" y="14827"/>
                  </a:cubicBezTo>
                  <a:cubicBezTo>
                    <a:pt x="29536" y="17103"/>
                    <a:pt x="27902" y="19030"/>
                    <a:pt x="25684" y="19438"/>
                  </a:cubicBezTo>
                  <a:cubicBezTo>
                    <a:pt x="23232" y="19964"/>
                    <a:pt x="21248" y="18738"/>
                    <a:pt x="19963" y="15878"/>
                  </a:cubicBezTo>
                  <a:cubicBezTo>
                    <a:pt x="19380" y="17804"/>
                    <a:pt x="18154" y="19030"/>
                    <a:pt x="16111" y="19672"/>
                  </a:cubicBezTo>
                  <a:cubicBezTo>
                    <a:pt x="18154" y="20314"/>
                    <a:pt x="19380" y="21598"/>
                    <a:pt x="19963" y="23641"/>
                  </a:cubicBezTo>
                  <a:close/>
                  <a:moveTo>
                    <a:pt x="10040" y="23758"/>
                  </a:moveTo>
                  <a:cubicBezTo>
                    <a:pt x="10624" y="21598"/>
                    <a:pt x="11850" y="20314"/>
                    <a:pt x="13951" y="19672"/>
                  </a:cubicBezTo>
                  <a:cubicBezTo>
                    <a:pt x="11908" y="19088"/>
                    <a:pt x="10683" y="17804"/>
                    <a:pt x="10040" y="15819"/>
                  </a:cubicBezTo>
                  <a:cubicBezTo>
                    <a:pt x="9398" y="17921"/>
                    <a:pt x="8114" y="19088"/>
                    <a:pt x="6013" y="19672"/>
                  </a:cubicBezTo>
                  <a:cubicBezTo>
                    <a:pt x="8173" y="20255"/>
                    <a:pt x="9457" y="21540"/>
                    <a:pt x="10040" y="237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2" name="Google Shape;7512;p18"/>
            <p:cNvSpPr/>
            <p:nvPr/>
          </p:nvSpPr>
          <p:spPr>
            <a:xfrm>
              <a:off x="3793925" y="3092425"/>
              <a:ext cx="237900" cy="240800"/>
            </a:xfrm>
            <a:custGeom>
              <a:avLst/>
              <a:gdLst/>
              <a:ahLst/>
              <a:cxnLst/>
              <a:rect l="l" t="t" r="r" b="b"/>
              <a:pathLst>
                <a:path w="9516" h="9632" extrusionOk="0">
                  <a:moveTo>
                    <a:pt x="4729" y="9632"/>
                  </a:moveTo>
                  <a:cubicBezTo>
                    <a:pt x="2102" y="9632"/>
                    <a:pt x="1" y="7414"/>
                    <a:pt x="1" y="4845"/>
                  </a:cubicBezTo>
                  <a:cubicBezTo>
                    <a:pt x="1" y="2277"/>
                    <a:pt x="2219" y="1"/>
                    <a:pt x="4787" y="59"/>
                  </a:cubicBezTo>
                  <a:cubicBezTo>
                    <a:pt x="7356" y="117"/>
                    <a:pt x="9515" y="2335"/>
                    <a:pt x="9515" y="4904"/>
                  </a:cubicBezTo>
                  <a:cubicBezTo>
                    <a:pt x="9515" y="7472"/>
                    <a:pt x="7356" y="9632"/>
                    <a:pt x="4729" y="963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3" name="Google Shape;7513;p18"/>
            <p:cNvSpPr/>
            <p:nvPr/>
          </p:nvSpPr>
          <p:spPr>
            <a:xfrm>
              <a:off x="3300700" y="2600650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729" y="9574"/>
                  </a:moveTo>
                  <a:cubicBezTo>
                    <a:pt x="2102" y="9574"/>
                    <a:pt x="1" y="7414"/>
                    <a:pt x="1" y="4787"/>
                  </a:cubicBezTo>
                  <a:cubicBezTo>
                    <a:pt x="1" y="2161"/>
                    <a:pt x="2160" y="1"/>
                    <a:pt x="4729" y="59"/>
                  </a:cubicBezTo>
                  <a:cubicBezTo>
                    <a:pt x="7355" y="59"/>
                    <a:pt x="9573" y="2277"/>
                    <a:pt x="9515" y="4846"/>
                  </a:cubicBezTo>
                  <a:cubicBezTo>
                    <a:pt x="9515" y="7414"/>
                    <a:pt x="7297" y="9574"/>
                    <a:pt x="4729" y="957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4" name="Google Shape;7514;p18"/>
            <p:cNvSpPr/>
            <p:nvPr/>
          </p:nvSpPr>
          <p:spPr>
            <a:xfrm>
              <a:off x="3547325" y="3093900"/>
              <a:ext cx="237875" cy="239325"/>
            </a:xfrm>
            <a:custGeom>
              <a:avLst/>
              <a:gdLst/>
              <a:ahLst/>
              <a:cxnLst/>
              <a:rect l="l" t="t" r="r" b="b"/>
              <a:pathLst>
                <a:path w="9515" h="9573" extrusionOk="0">
                  <a:moveTo>
                    <a:pt x="9515" y="4786"/>
                  </a:moveTo>
                  <a:cubicBezTo>
                    <a:pt x="9515" y="7355"/>
                    <a:pt x="7355" y="9573"/>
                    <a:pt x="4728" y="9573"/>
                  </a:cubicBezTo>
                  <a:cubicBezTo>
                    <a:pt x="2160" y="9573"/>
                    <a:pt x="0" y="7355"/>
                    <a:pt x="0" y="4786"/>
                  </a:cubicBezTo>
                  <a:cubicBezTo>
                    <a:pt x="59" y="2218"/>
                    <a:pt x="2160" y="58"/>
                    <a:pt x="4728" y="58"/>
                  </a:cubicBezTo>
                  <a:cubicBezTo>
                    <a:pt x="7297" y="0"/>
                    <a:pt x="9515" y="2218"/>
                    <a:pt x="9515" y="47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5" name="Google Shape;7515;p18"/>
            <p:cNvSpPr/>
            <p:nvPr/>
          </p:nvSpPr>
          <p:spPr>
            <a:xfrm>
              <a:off x="3299250" y="2848725"/>
              <a:ext cx="239350" cy="237900"/>
            </a:xfrm>
            <a:custGeom>
              <a:avLst/>
              <a:gdLst/>
              <a:ahLst/>
              <a:cxnLst/>
              <a:rect l="l" t="t" r="r" b="b"/>
              <a:pathLst>
                <a:path w="9574" h="9516" extrusionOk="0">
                  <a:moveTo>
                    <a:pt x="9573" y="4729"/>
                  </a:moveTo>
                  <a:cubicBezTo>
                    <a:pt x="9573" y="7355"/>
                    <a:pt x="7355" y="9515"/>
                    <a:pt x="4787" y="9515"/>
                  </a:cubicBezTo>
                  <a:cubicBezTo>
                    <a:pt x="2160" y="9457"/>
                    <a:pt x="0" y="7297"/>
                    <a:pt x="59" y="4729"/>
                  </a:cubicBezTo>
                  <a:cubicBezTo>
                    <a:pt x="117" y="2102"/>
                    <a:pt x="2218" y="1"/>
                    <a:pt x="4787" y="1"/>
                  </a:cubicBezTo>
                  <a:cubicBezTo>
                    <a:pt x="7355" y="1"/>
                    <a:pt x="9573" y="2160"/>
                    <a:pt x="957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6" name="Google Shape;7516;p18"/>
            <p:cNvSpPr/>
            <p:nvPr/>
          </p:nvSpPr>
          <p:spPr>
            <a:xfrm>
              <a:off x="4036175" y="2358425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904" y="59"/>
                  </a:moveTo>
                  <a:cubicBezTo>
                    <a:pt x="7530" y="175"/>
                    <a:pt x="9573" y="2277"/>
                    <a:pt x="9456" y="4903"/>
                  </a:cubicBezTo>
                  <a:cubicBezTo>
                    <a:pt x="9398" y="7530"/>
                    <a:pt x="7238" y="9573"/>
                    <a:pt x="4670" y="9456"/>
                  </a:cubicBezTo>
                  <a:cubicBezTo>
                    <a:pt x="2043" y="9398"/>
                    <a:pt x="0" y="7238"/>
                    <a:pt x="59" y="4670"/>
                  </a:cubicBezTo>
                  <a:cubicBezTo>
                    <a:pt x="176" y="2043"/>
                    <a:pt x="2277" y="0"/>
                    <a:pt x="490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7" name="Google Shape;7517;p18"/>
            <p:cNvSpPr/>
            <p:nvPr/>
          </p:nvSpPr>
          <p:spPr>
            <a:xfrm>
              <a:off x="4039100" y="3098275"/>
              <a:ext cx="232050" cy="232050"/>
            </a:xfrm>
            <a:custGeom>
              <a:avLst/>
              <a:gdLst/>
              <a:ahLst/>
              <a:cxnLst/>
              <a:rect l="l" t="t" r="r" b="b"/>
              <a:pathLst>
                <a:path w="9282" h="9282" extrusionOk="0">
                  <a:moveTo>
                    <a:pt x="4670" y="0"/>
                  </a:moveTo>
                  <a:cubicBezTo>
                    <a:pt x="7238" y="0"/>
                    <a:pt x="9281" y="2043"/>
                    <a:pt x="9281" y="4670"/>
                  </a:cubicBezTo>
                  <a:cubicBezTo>
                    <a:pt x="9281" y="7238"/>
                    <a:pt x="7180" y="9281"/>
                    <a:pt x="4611" y="9281"/>
                  </a:cubicBezTo>
                  <a:cubicBezTo>
                    <a:pt x="2043" y="9223"/>
                    <a:pt x="0" y="7180"/>
                    <a:pt x="0" y="4611"/>
                  </a:cubicBezTo>
                  <a:cubicBezTo>
                    <a:pt x="0" y="2043"/>
                    <a:pt x="2102" y="0"/>
                    <a:pt x="467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8" name="Google Shape;7518;p18"/>
            <p:cNvSpPr/>
            <p:nvPr/>
          </p:nvSpPr>
          <p:spPr>
            <a:xfrm>
              <a:off x="3303625" y="2361350"/>
              <a:ext cx="232050" cy="232025"/>
            </a:xfrm>
            <a:custGeom>
              <a:avLst/>
              <a:gdLst/>
              <a:ahLst/>
              <a:cxnLst/>
              <a:rect l="l" t="t" r="r" b="b"/>
              <a:pathLst>
                <a:path w="9282" h="9281" extrusionOk="0">
                  <a:moveTo>
                    <a:pt x="0" y="4670"/>
                  </a:moveTo>
                  <a:cubicBezTo>
                    <a:pt x="0" y="2101"/>
                    <a:pt x="2043" y="0"/>
                    <a:pt x="4612" y="0"/>
                  </a:cubicBezTo>
                  <a:cubicBezTo>
                    <a:pt x="7238" y="0"/>
                    <a:pt x="9281" y="2101"/>
                    <a:pt x="9281" y="4670"/>
                  </a:cubicBezTo>
                  <a:cubicBezTo>
                    <a:pt x="9223" y="7238"/>
                    <a:pt x="7180" y="9281"/>
                    <a:pt x="4670" y="9281"/>
                  </a:cubicBezTo>
                  <a:cubicBezTo>
                    <a:pt x="2043" y="9281"/>
                    <a:pt x="0" y="7238"/>
                    <a:pt x="0" y="46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9" name="Google Shape;7519;p18"/>
            <p:cNvSpPr/>
            <p:nvPr/>
          </p:nvSpPr>
          <p:spPr>
            <a:xfrm>
              <a:off x="3303625" y="3098275"/>
              <a:ext cx="232050" cy="230575"/>
            </a:xfrm>
            <a:custGeom>
              <a:avLst/>
              <a:gdLst/>
              <a:ahLst/>
              <a:cxnLst/>
              <a:rect l="l" t="t" r="r" b="b"/>
              <a:pathLst>
                <a:path w="9282" h="9223" extrusionOk="0">
                  <a:moveTo>
                    <a:pt x="4670" y="9223"/>
                  </a:moveTo>
                  <a:cubicBezTo>
                    <a:pt x="2160" y="9223"/>
                    <a:pt x="59" y="7180"/>
                    <a:pt x="59" y="4670"/>
                  </a:cubicBezTo>
                  <a:cubicBezTo>
                    <a:pt x="0" y="2160"/>
                    <a:pt x="2102" y="0"/>
                    <a:pt x="4612" y="59"/>
                  </a:cubicBezTo>
                  <a:cubicBezTo>
                    <a:pt x="7122" y="59"/>
                    <a:pt x="9165" y="2101"/>
                    <a:pt x="9223" y="4553"/>
                  </a:cubicBezTo>
                  <a:cubicBezTo>
                    <a:pt x="9281" y="7063"/>
                    <a:pt x="7180" y="9223"/>
                    <a:pt x="4670" y="922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0" name="Google Shape;7520;p18"/>
            <p:cNvSpPr/>
            <p:nvPr/>
          </p:nvSpPr>
          <p:spPr>
            <a:xfrm>
              <a:off x="3798325" y="2116175"/>
              <a:ext cx="229125" cy="230600"/>
            </a:xfrm>
            <a:custGeom>
              <a:avLst/>
              <a:gdLst/>
              <a:ahLst/>
              <a:cxnLst/>
              <a:rect l="l" t="t" r="r" b="b"/>
              <a:pathLst>
                <a:path w="9165" h="9224" extrusionOk="0">
                  <a:moveTo>
                    <a:pt x="9164" y="4612"/>
                  </a:moveTo>
                  <a:cubicBezTo>
                    <a:pt x="9164" y="7122"/>
                    <a:pt x="7063" y="9223"/>
                    <a:pt x="4553" y="9165"/>
                  </a:cubicBezTo>
                  <a:cubicBezTo>
                    <a:pt x="2043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1"/>
                  </a:cubicBezTo>
                  <a:cubicBezTo>
                    <a:pt x="7121" y="59"/>
                    <a:pt x="9164" y="2102"/>
                    <a:pt x="9164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1" name="Google Shape;7521;p18"/>
            <p:cNvSpPr/>
            <p:nvPr/>
          </p:nvSpPr>
          <p:spPr>
            <a:xfrm>
              <a:off x="4287175" y="2605025"/>
              <a:ext cx="230575" cy="230600"/>
            </a:xfrm>
            <a:custGeom>
              <a:avLst/>
              <a:gdLst/>
              <a:ahLst/>
              <a:cxnLst/>
              <a:rect l="l" t="t" r="r" b="b"/>
              <a:pathLst>
                <a:path w="9223" h="9224" extrusionOk="0">
                  <a:moveTo>
                    <a:pt x="9223" y="4612"/>
                  </a:moveTo>
                  <a:cubicBezTo>
                    <a:pt x="9223" y="7122"/>
                    <a:pt x="7063" y="9223"/>
                    <a:pt x="4553" y="9223"/>
                  </a:cubicBezTo>
                  <a:cubicBezTo>
                    <a:pt x="2101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59"/>
                  </a:cubicBezTo>
                  <a:cubicBezTo>
                    <a:pt x="7121" y="59"/>
                    <a:pt x="9164" y="2102"/>
                    <a:pt x="9223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2" name="Google Shape;7522;p18"/>
            <p:cNvSpPr/>
            <p:nvPr/>
          </p:nvSpPr>
          <p:spPr>
            <a:xfrm>
              <a:off x="4287175" y="2853100"/>
              <a:ext cx="229125" cy="229150"/>
            </a:xfrm>
            <a:custGeom>
              <a:avLst/>
              <a:gdLst/>
              <a:ahLst/>
              <a:cxnLst/>
              <a:rect l="l" t="t" r="r" b="b"/>
              <a:pathLst>
                <a:path w="9165" h="9166" extrusionOk="0">
                  <a:moveTo>
                    <a:pt x="4611" y="9165"/>
                  </a:moveTo>
                  <a:cubicBezTo>
                    <a:pt x="2101" y="9107"/>
                    <a:pt x="0" y="7064"/>
                    <a:pt x="59" y="4554"/>
                  </a:cubicBezTo>
                  <a:cubicBezTo>
                    <a:pt x="59" y="2044"/>
                    <a:pt x="2101" y="1"/>
                    <a:pt x="4611" y="1"/>
                  </a:cubicBezTo>
                  <a:cubicBezTo>
                    <a:pt x="7121" y="1"/>
                    <a:pt x="9164" y="2102"/>
                    <a:pt x="9164" y="4554"/>
                  </a:cubicBezTo>
                  <a:cubicBezTo>
                    <a:pt x="9164" y="7064"/>
                    <a:pt x="7063" y="9165"/>
                    <a:pt x="4611" y="91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3" name="Google Shape;7523;p18"/>
            <p:cNvSpPr/>
            <p:nvPr/>
          </p:nvSpPr>
          <p:spPr>
            <a:xfrm>
              <a:off x="3551700" y="2116175"/>
              <a:ext cx="229125" cy="229125"/>
            </a:xfrm>
            <a:custGeom>
              <a:avLst/>
              <a:gdLst/>
              <a:ahLst/>
              <a:cxnLst/>
              <a:rect l="l" t="t" r="r" b="b"/>
              <a:pathLst>
                <a:path w="9165" h="9165" extrusionOk="0">
                  <a:moveTo>
                    <a:pt x="9165" y="4612"/>
                  </a:moveTo>
                  <a:cubicBezTo>
                    <a:pt x="9106" y="7122"/>
                    <a:pt x="7063" y="9165"/>
                    <a:pt x="4553" y="9165"/>
                  </a:cubicBezTo>
                  <a:cubicBezTo>
                    <a:pt x="2043" y="9165"/>
                    <a:pt x="0" y="7064"/>
                    <a:pt x="0" y="4554"/>
                  </a:cubicBezTo>
                  <a:cubicBezTo>
                    <a:pt x="0" y="2044"/>
                    <a:pt x="2102" y="1"/>
                    <a:pt x="4612" y="59"/>
                  </a:cubicBezTo>
                  <a:cubicBezTo>
                    <a:pt x="7122" y="59"/>
                    <a:pt x="9165" y="2102"/>
                    <a:pt x="9165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4" name="Google Shape;7524;p18"/>
            <p:cNvSpPr/>
            <p:nvPr/>
          </p:nvSpPr>
          <p:spPr>
            <a:xfrm>
              <a:off x="3799775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7005" y="8990"/>
                    <a:pt x="4495" y="8990"/>
                  </a:cubicBezTo>
                  <a:cubicBezTo>
                    <a:pt x="1985" y="8990"/>
                    <a:pt x="0" y="7005"/>
                    <a:pt x="0" y="4495"/>
                  </a:cubicBezTo>
                  <a:cubicBezTo>
                    <a:pt x="0" y="1985"/>
                    <a:pt x="1985" y="1"/>
                    <a:pt x="4495" y="1"/>
                  </a:cubicBezTo>
                  <a:cubicBezTo>
                    <a:pt x="7005" y="1"/>
                    <a:pt x="8989" y="1985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5" name="Google Shape;7525;p18"/>
            <p:cNvSpPr/>
            <p:nvPr/>
          </p:nvSpPr>
          <p:spPr>
            <a:xfrm>
              <a:off x="4290075" y="236572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95"/>
                  </a:moveTo>
                  <a:cubicBezTo>
                    <a:pt x="8990" y="7005"/>
                    <a:pt x="7005" y="8989"/>
                    <a:pt x="4495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1985" y="0"/>
                    <a:pt x="4437" y="0"/>
                  </a:cubicBezTo>
                  <a:cubicBezTo>
                    <a:pt x="6947" y="0"/>
                    <a:pt x="8990" y="1985"/>
                    <a:pt x="8990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6" name="Google Shape;7526;p18"/>
            <p:cNvSpPr/>
            <p:nvPr/>
          </p:nvSpPr>
          <p:spPr>
            <a:xfrm>
              <a:off x="3553150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37"/>
                  </a:moveTo>
                  <a:cubicBezTo>
                    <a:pt x="8990" y="6947"/>
                    <a:pt x="7005" y="8990"/>
                    <a:pt x="4495" y="8990"/>
                  </a:cubicBezTo>
                  <a:cubicBezTo>
                    <a:pt x="1985" y="8990"/>
                    <a:pt x="1" y="6947"/>
                    <a:pt x="1" y="4437"/>
                  </a:cubicBezTo>
                  <a:cubicBezTo>
                    <a:pt x="1" y="1985"/>
                    <a:pt x="1985" y="1"/>
                    <a:pt x="4437" y="1"/>
                  </a:cubicBezTo>
                  <a:cubicBezTo>
                    <a:pt x="6947" y="1"/>
                    <a:pt x="8990" y="1985"/>
                    <a:pt x="8990" y="443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7" name="Google Shape;7527;p18"/>
            <p:cNvSpPr/>
            <p:nvPr/>
          </p:nvSpPr>
          <p:spPr>
            <a:xfrm>
              <a:off x="3064300" y="260795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4"/>
                  </a:moveTo>
                  <a:cubicBezTo>
                    <a:pt x="8990" y="7063"/>
                    <a:pt x="6947" y="8990"/>
                    <a:pt x="4437" y="8990"/>
                  </a:cubicBezTo>
                  <a:cubicBezTo>
                    <a:pt x="1927" y="8990"/>
                    <a:pt x="1" y="6947"/>
                    <a:pt x="1" y="4437"/>
                  </a:cubicBezTo>
                  <a:cubicBezTo>
                    <a:pt x="1" y="1985"/>
                    <a:pt x="2044" y="1"/>
                    <a:pt x="4495" y="1"/>
                  </a:cubicBezTo>
                  <a:cubicBezTo>
                    <a:pt x="7005" y="1"/>
                    <a:pt x="8990" y="2044"/>
                    <a:pt x="8990" y="455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8" name="Google Shape;7528;p18"/>
            <p:cNvSpPr/>
            <p:nvPr/>
          </p:nvSpPr>
          <p:spPr>
            <a:xfrm>
              <a:off x="3064300" y="28545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3"/>
                  </a:moveTo>
                  <a:cubicBezTo>
                    <a:pt x="8990" y="7005"/>
                    <a:pt x="6947" y="8989"/>
                    <a:pt x="4437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2044" y="0"/>
                    <a:pt x="4554" y="0"/>
                  </a:cubicBezTo>
                  <a:cubicBezTo>
                    <a:pt x="7005" y="59"/>
                    <a:pt x="8990" y="2043"/>
                    <a:pt x="8990" y="45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9" name="Google Shape;7529;p18"/>
            <p:cNvSpPr/>
            <p:nvPr/>
          </p:nvSpPr>
          <p:spPr>
            <a:xfrm>
              <a:off x="4043475" y="211910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6946" y="8990"/>
                    <a:pt x="4436" y="8990"/>
                  </a:cubicBezTo>
                  <a:cubicBezTo>
                    <a:pt x="1985" y="8931"/>
                    <a:pt x="0" y="6947"/>
                    <a:pt x="0" y="4495"/>
                  </a:cubicBezTo>
                  <a:cubicBezTo>
                    <a:pt x="0" y="1985"/>
                    <a:pt x="2043" y="1"/>
                    <a:pt x="4553" y="1"/>
                  </a:cubicBezTo>
                  <a:cubicBezTo>
                    <a:pt x="7005" y="1"/>
                    <a:pt x="8989" y="2044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0" name="Google Shape;7530;p18"/>
            <p:cNvSpPr/>
            <p:nvPr/>
          </p:nvSpPr>
          <p:spPr>
            <a:xfrm>
              <a:off x="3308000" y="2119100"/>
              <a:ext cx="223300" cy="224750"/>
            </a:xfrm>
            <a:custGeom>
              <a:avLst/>
              <a:gdLst/>
              <a:ahLst/>
              <a:cxnLst/>
              <a:rect l="l" t="t" r="r" b="b"/>
              <a:pathLst>
                <a:path w="8932" h="8990" extrusionOk="0">
                  <a:moveTo>
                    <a:pt x="4495" y="59"/>
                  </a:moveTo>
                  <a:cubicBezTo>
                    <a:pt x="6888" y="59"/>
                    <a:pt x="8931" y="2102"/>
                    <a:pt x="8931" y="4495"/>
                  </a:cubicBezTo>
                  <a:cubicBezTo>
                    <a:pt x="8873" y="6947"/>
                    <a:pt x="6830" y="8990"/>
                    <a:pt x="4378" y="8931"/>
                  </a:cubicBezTo>
                  <a:cubicBezTo>
                    <a:pt x="1985" y="8873"/>
                    <a:pt x="1" y="6888"/>
                    <a:pt x="1" y="4495"/>
                  </a:cubicBezTo>
                  <a:cubicBezTo>
                    <a:pt x="1" y="2044"/>
                    <a:pt x="2044" y="1"/>
                    <a:pt x="449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1" name="Google Shape;7531;p18"/>
            <p:cNvSpPr/>
            <p:nvPr/>
          </p:nvSpPr>
          <p:spPr>
            <a:xfrm>
              <a:off x="4290075" y="3102650"/>
              <a:ext cx="223300" cy="223275"/>
            </a:xfrm>
            <a:custGeom>
              <a:avLst/>
              <a:gdLst/>
              <a:ahLst/>
              <a:cxnLst/>
              <a:rect l="l" t="t" r="r" b="b"/>
              <a:pathLst>
                <a:path w="8932" h="8931" extrusionOk="0">
                  <a:moveTo>
                    <a:pt x="8932" y="4436"/>
                  </a:moveTo>
                  <a:cubicBezTo>
                    <a:pt x="8932" y="6888"/>
                    <a:pt x="6947" y="8931"/>
                    <a:pt x="4495" y="8931"/>
                  </a:cubicBezTo>
                  <a:cubicBezTo>
                    <a:pt x="2044" y="8931"/>
                    <a:pt x="1" y="6888"/>
                    <a:pt x="1" y="4436"/>
                  </a:cubicBezTo>
                  <a:cubicBezTo>
                    <a:pt x="59" y="2043"/>
                    <a:pt x="2044" y="0"/>
                    <a:pt x="4437" y="0"/>
                  </a:cubicBezTo>
                  <a:cubicBezTo>
                    <a:pt x="6889" y="0"/>
                    <a:pt x="8932" y="1985"/>
                    <a:pt x="8932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2" name="Google Shape;7532;p18"/>
            <p:cNvSpPr/>
            <p:nvPr/>
          </p:nvSpPr>
          <p:spPr>
            <a:xfrm>
              <a:off x="4043475" y="3346350"/>
              <a:ext cx="223275" cy="221825"/>
            </a:xfrm>
            <a:custGeom>
              <a:avLst/>
              <a:gdLst/>
              <a:ahLst/>
              <a:cxnLst/>
              <a:rect l="l" t="t" r="r" b="b"/>
              <a:pathLst>
                <a:path w="8931" h="8873" extrusionOk="0">
                  <a:moveTo>
                    <a:pt x="8931" y="4378"/>
                  </a:moveTo>
                  <a:cubicBezTo>
                    <a:pt x="8931" y="6829"/>
                    <a:pt x="6888" y="8872"/>
                    <a:pt x="4495" y="8872"/>
                  </a:cubicBezTo>
                  <a:cubicBezTo>
                    <a:pt x="2043" y="8872"/>
                    <a:pt x="59" y="6888"/>
                    <a:pt x="59" y="4436"/>
                  </a:cubicBezTo>
                  <a:cubicBezTo>
                    <a:pt x="0" y="2043"/>
                    <a:pt x="2043" y="0"/>
                    <a:pt x="4495" y="0"/>
                  </a:cubicBezTo>
                  <a:cubicBezTo>
                    <a:pt x="6888" y="0"/>
                    <a:pt x="8873" y="1985"/>
                    <a:pt x="8931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3" name="Google Shape;7533;p18"/>
            <p:cNvSpPr/>
            <p:nvPr/>
          </p:nvSpPr>
          <p:spPr>
            <a:xfrm>
              <a:off x="3065775" y="2365725"/>
              <a:ext cx="221825" cy="223275"/>
            </a:xfrm>
            <a:custGeom>
              <a:avLst/>
              <a:gdLst/>
              <a:ahLst/>
              <a:cxnLst/>
              <a:rect l="l" t="t" r="r" b="b"/>
              <a:pathLst>
                <a:path w="8873" h="8931" extrusionOk="0">
                  <a:moveTo>
                    <a:pt x="4378" y="8931"/>
                  </a:moveTo>
                  <a:cubicBezTo>
                    <a:pt x="1985" y="8872"/>
                    <a:pt x="0" y="6888"/>
                    <a:pt x="0" y="4495"/>
                  </a:cubicBezTo>
                  <a:cubicBezTo>
                    <a:pt x="0" y="2043"/>
                    <a:pt x="2101" y="0"/>
                    <a:pt x="4495" y="59"/>
                  </a:cubicBezTo>
                  <a:cubicBezTo>
                    <a:pt x="6946" y="117"/>
                    <a:pt x="8872" y="2101"/>
                    <a:pt x="8872" y="4495"/>
                  </a:cubicBezTo>
                  <a:cubicBezTo>
                    <a:pt x="8814" y="6946"/>
                    <a:pt x="6829" y="8931"/>
                    <a:pt x="4378" y="88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4" name="Google Shape;7534;p18"/>
            <p:cNvSpPr/>
            <p:nvPr/>
          </p:nvSpPr>
          <p:spPr>
            <a:xfrm>
              <a:off x="3309450" y="3346350"/>
              <a:ext cx="220375" cy="220375"/>
            </a:xfrm>
            <a:custGeom>
              <a:avLst/>
              <a:gdLst/>
              <a:ahLst/>
              <a:cxnLst/>
              <a:rect l="l" t="t" r="r" b="b"/>
              <a:pathLst>
                <a:path w="8815" h="8815" extrusionOk="0">
                  <a:moveTo>
                    <a:pt x="8757" y="4436"/>
                  </a:moveTo>
                  <a:cubicBezTo>
                    <a:pt x="8757" y="6888"/>
                    <a:pt x="6772" y="8814"/>
                    <a:pt x="4320" y="8814"/>
                  </a:cubicBezTo>
                  <a:cubicBezTo>
                    <a:pt x="1927" y="8756"/>
                    <a:pt x="1" y="6829"/>
                    <a:pt x="1" y="4378"/>
                  </a:cubicBezTo>
                  <a:cubicBezTo>
                    <a:pt x="59" y="1926"/>
                    <a:pt x="1986" y="0"/>
                    <a:pt x="4437" y="58"/>
                  </a:cubicBezTo>
                  <a:cubicBezTo>
                    <a:pt x="6889" y="58"/>
                    <a:pt x="8815" y="2043"/>
                    <a:pt x="8757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5" name="Google Shape;7535;p18"/>
            <p:cNvSpPr/>
            <p:nvPr/>
          </p:nvSpPr>
          <p:spPr>
            <a:xfrm>
              <a:off x="3067225" y="3104100"/>
              <a:ext cx="218900" cy="218925"/>
            </a:xfrm>
            <a:custGeom>
              <a:avLst/>
              <a:gdLst/>
              <a:ahLst/>
              <a:cxnLst/>
              <a:rect l="l" t="t" r="r" b="b"/>
              <a:pathLst>
                <a:path w="8756" h="8757" extrusionOk="0">
                  <a:moveTo>
                    <a:pt x="8756" y="4378"/>
                  </a:moveTo>
                  <a:cubicBezTo>
                    <a:pt x="8756" y="6830"/>
                    <a:pt x="6830" y="8756"/>
                    <a:pt x="4378" y="8756"/>
                  </a:cubicBezTo>
                  <a:cubicBezTo>
                    <a:pt x="1927" y="8756"/>
                    <a:pt x="0" y="6830"/>
                    <a:pt x="0" y="4378"/>
                  </a:cubicBezTo>
                  <a:cubicBezTo>
                    <a:pt x="0" y="1927"/>
                    <a:pt x="1927" y="1"/>
                    <a:pt x="4378" y="1"/>
                  </a:cubicBezTo>
                  <a:cubicBezTo>
                    <a:pt x="6830" y="59"/>
                    <a:pt x="8698" y="1985"/>
                    <a:pt x="8698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6" name="Google Shape;7536;p18"/>
            <p:cNvSpPr/>
            <p:nvPr/>
          </p:nvSpPr>
          <p:spPr>
            <a:xfrm>
              <a:off x="4294475" y="2123475"/>
              <a:ext cx="215975" cy="216000"/>
            </a:xfrm>
            <a:custGeom>
              <a:avLst/>
              <a:gdLst/>
              <a:ahLst/>
              <a:cxnLst/>
              <a:rect l="l" t="t" r="r" b="b"/>
              <a:pathLst>
                <a:path w="8639" h="8640" extrusionOk="0">
                  <a:moveTo>
                    <a:pt x="4319" y="1"/>
                  </a:moveTo>
                  <a:cubicBezTo>
                    <a:pt x="6713" y="1"/>
                    <a:pt x="8639" y="1927"/>
                    <a:pt x="8639" y="4320"/>
                  </a:cubicBezTo>
                  <a:cubicBezTo>
                    <a:pt x="8639" y="6713"/>
                    <a:pt x="6654" y="8639"/>
                    <a:pt x="4261" y="8639"/>
                  </a:cubicBezTo>
                  <a:cubicBezTo>
                    <a:pt x="1868" y="8581"/>
                    <a:pt x="0" y="6655"/>
                    <a:pt x="0" y="4262"/>
                  </a:cubicBezTo>
                  <a:cubicBezTo>
                    <a:pt x="0" y="1869"/>
                    <a:pt x="1926" y="1"/>
                    <a:pt x="431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7" name="Google Shape;7537;p18"/>
            <p:cNvSpPr/>
            <p:nvPr/>
          </p:nvSpPr>
          <p:spPr>
            <a:xfrm>
              <a:off x="3805600" y="1876875"/>
              <a:ext cx="214550" cy="215975"/>
            </a:xfrm>
            <a:custGeom>
              <a:avLst/>
              <a:gdLst/>
              <a:ahLst/>
              <a:cxnLst/>
              <a:rect l="l" t="t" r="r" b="b"/>
              <a:pathLst>
                <a:path w="8582" h="8639" extrusionOk="0">
                  <a:moveTo>
                    <a:pt x="8581" y="4319"/>
                  </a:moveTo>
                  <a:cubicBezTo>
                    <a:pt x="8581" y="6654"/>
                    <a:pt x="6655" y="8581"/>
                    <a:pt x="4320" y="8639"/>
                  </a:cubicBezTo>
                  <a:cubicBezTo>
                    <a:pt x="1927" y="8639"/>
                    <a:pt x="1" y="6654"/>
                    <a:pt x="1" y="4319"/>
                  </a:cubicBezTo>
                  <a:cubicBezTo>
                    <a:pt x="1" y="1926"/>
                    <a:pt x="1927" y="0"/>
                    <a:pt x="4262" y="0"/>
                  </a:cubicBezTo>
                  <a:cubicBezTo>
                    <a:pt x="6655" y="0"/>
                    <a:pt x="8581" y="1926"/>
                    <a:pt x="8581" y="43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8" name="Google Shape;7538;p18"/>
            <p:cNvSpPr/>
            <p:nvPr/>
          </p:nvSpPr>
          <p:spPr>
            <a:xfrm>
              <a:off x="4541075" y="2612325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4320" y="1"/>
                  </a:moveTo>
                  <a:cubicBezTo>
                    <a:pt x="6713" y="1"/>
                    <a:pt x="8639" y="1985"/>
                    <a:pt x="8639" y="4320"/>
                  </a:cubicBezTo>
                  <a:cubicBezTo>
                    <a:pt x="8639" y="6713"/>
                    <a:pt x="6713" y="8640"/>
                    <a:pt x="4320" y="8640"/>
                  </a:cubicBezTo>
                  <a:cubicBezTo>
                    <a:pt x="1927" y="8640"/>
                    <a:pt x="1" y="6713"/>
                    <a:pt x="1" y="4320"/>
                  </a:cubicBezTo>
                  <a:cubicBezTo>
                    <a:pt x="1" y="1985"/>
                    <a:pt x="1927" y="1"/>
                    <a:pt x="432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9" name="Google Shape;7539;p18"/>
            <p:cNvSpPr/>
            <p:nvPr/>
          </p:nvSpPr>
          <p:spPr>
            <a:xfrm>
              <a:off x="4541075" y="2858950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8639" y="4320"/>
                  </a:moveTo>
                  <a:cubicBezTo>
                    <a:pt x="8639" y="6655"/>
                    <a:pt x="6655" y="8639"/>
                    <a:pt x="4320" y="8639"/>
                  </a:cubicBezTo>
                  <a:cubicBezTo>
                    <a:pt x="1927" y="8639"/>
                    <a:pt x="1" y="6713"/>
                    <a:pt x="1" y="4320"/>
                  </a:cubicBezTo>
                  <a:cubicBezTo>
                    <a:pt x="1" y="1985"/>
                    <a:pt x="1927" y="59"/>
                    <a:pt x="4262" y="59"/>
                  </a:cubicBezTo>
                  <a:cubicBezTo>
                    <a:pt x="6655" y="0"/>
                    <a:pt x="8581" y="1927"/>
                    <a:pt x="8639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0" name="Google Shape;7540;p18"/>
            <p:cNvSpPr/>
            <p:nvPr/>
          </p:nvSpPr>
          <p:spPr>
            <a:xfrm>
              <a:off x="3557525" y="1875400"/>
              <a:ext cx="217475" cy="217450"/>
            </a:xfrm>
            <a:custGeom>
              <a:avLst/>
              <a:gdLst/>
              <a:ahLst/>
              <a:cxnLst/>
              <a:rect l="l" t="t" r="r" b="b"/>
              <a:pathLst>
                <a:path w="8699" h="8698" extrusionOk="0">
                  <a:moveTo>
                    <a:pt x="4262" y="8640"/>
                  </a:moveTo>
                  <a:cubicBezTo>
                    <a:pt x="1927" y="8640"/>
                    <a:pt x="1" y="6597"/>
                    <a:pt x="59" y="4262"/>
                  </a:cubicBezTo>
                  <a:cubicBezTo>
                    <a:pt x="118" y="1927"/>
                    <a:pt x="2102" y="1"/>
                    <a:pt x="4379" y="59"/>
                  </a:cubicBezTo>
                  <a:cubicBezTo>
                    <a:pt x="6772" y="117"/>
                    <a:pt x="8698" y="2102"/>
                    <a:pt x="8640" y="4437"/>
                  </a:cubicBezTo>
                  <a:cubicBezTo>
                    <a:pt x="8581" y="6830"/>
                    <a:pt x="6597" y="8698"/>
                    <a:pt x="4262" y="864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1" name="Google Shape;7541;p18"/>
            <p:cNvSpPr/>
            <p:nvPr/>
          </p:nvSpPr>
          <p:spPr>
            <a:xfrm>
              <a:off x="3070150" y="2123475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6" y="8581"/>
                    <a:pt x="0" y="6597"/>
                    <a:pt x="0" y="4262"/>
                  </a:cubicBezTo>
                  <a:cubicBezTo>
                    <a:pt x="0" y="1927"/>
                    <a:pt x="1926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2" name="Google Shape;7542;p18"/>
            <p:cNvSpPr/>
            <p:nvPr/>
          </p:nvSpPr>
          <p:spPr>
            <a:xfrm>
              <a:off x="4295925" y="3349250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7" y="8581"/>
                    <a:pt x="0" y="6597"/>
                    <a:pt x="0" y="4320"/>
                  </a:cubicBezTo>
                  <a:cubicBezTo>
                    <a:pt x="0" y="1985"/>
                    <a:pt x="1927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3" name="Google Shape;7543;p18"/>
            <p:cNvSpPr/>
            <p:nvPr/>
          </p:nvSpPr>
          <p:spPr>
            <a:xfrm>
              <a:off x="4542525" y="2371550"/>
              <a:ext cx="213100" cy="213075"/>
            </a:xfrm>
            <a:custGeom>
              <a:avLst/>
              <a:gdLst/>
              <a:ahLst/>
              <a:cxnLst/>
              <a:rect l="l" t="t" r="r" b="b"/>
              <a:pathLst>
                <a:path w="8524" h="8523" extrusionOk="0">
                  <a:moveTo>
                    <a:pt x="8523" y="4203"/>
                  </a:moveTo>
                  <a:cubicBezTo>
                    <a:pt x="8523" y="6596"/>
                    <a:pt x="6597" y="8523"/>
                    <a:pt x="4262" y="8464"/>
                  </a:cubicBezTo>
                  <a:cubicBezTo>
                    <a:pt x="1927" y="8464"/>
                    <a:pt x="59" y="6596"/>
                    <a:pt x="1" y="4262"/>
                  </a:cubicBezTo>
                  <a:cubicBezTo>
                    <a:pt x="1" y="1927"/>
                    <a:pt x="1927" y="1"/>
                    <a:pt x="4262" y="1"/>
                  </a:cubicBezTo>
                  <a:cubicBezTo>
                    <a:pt x="6597" y="1"/>
                    <a:pt x="8465" y="1868"/>
                    <a:pt x="8523" y="42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4" name="Google Shape;7544;p18"/>
            <p:cNvSpPr/>
            <p:nvPr/>
          </p:nvSpPr>
          <p:spPr>
            <a:xfrm>
              <a:off x="4049300" y="1878325"/>
              <a:ext cx="213075" cy="211625"/>
            </a:xfrm>
            <a:custGeom>
              <a:avLst/>
              <a:gdLst/>
              <a:ahLst/>
              <a:cxnLst/>
              <a:rect l="l" t="t" r="r" b="b"/>
              <a:pathLst>
                <a:path w="8523" h="8465" extrusionOk="0">
                  <a:moveTo>
                    <a:pt x="4203" y="0"/>
                  </a:moveTo>
                  <a:cubicBezTo>
                    <a:pt x="6538" y="0"/>
                    <a:pt x="8464" y="1868"/>
                    <a:pt x="8464" y="4203"/>
                  </a:cubicBezTo>
                  <a:cubicBezTo>
                    <a:pt x="8523" y="6538"/>
                    <a:pt x="6655" y="8464"/>
                    <a:pt x="4262" y="8464"/>
                  </a:cubicBezTo>
                  <a:cubicBezTo>
                    <a:pt x="1927" y="8464"/>
                    <a:pt x="1" y="6596"/>
                    <a:pt x="59" y="4203"/>
                  </a:cubicBezTo>
                  <a:cubicBezTo>
                    <a:pt x="59" y="1868"/>
                    <a:pt x="1869" y="0"/>
                    <a:pt x="42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5" name="Google Shape;7545;p18"/>
            <p:cNvSpPr/>
            <p:nvPr/>
          </p:nvSpPr>
          <p:spPr>
            <a:xfrm>
              <a:off x="3560450" y="3598800"/>
              <a:ext cx="211625" cy="210150"/>
            </a:xfrm>
            <a:custGeom>
              <a:avLst/>
              <a:gdLst/>
              <a:ahLst/>
              <a:cxnLst/>
              <a:rect l="l" t="t" r="r" b="b"/>
              <a:pathLst>
                <a:path w="8465" h="8406" extrusionOk="0">
                  <a:moveTo>
                    <a:pt x="8406" y="4145"/>
                  </a:moveTo>
                  <a:cubicBezTo>
                    <a:pt x="8464" y="6538"/>
                    <a:pt x="6597" y="8406"/>
                    <a:pt x="4262" y="8406"/>
                  </a:cubicBezTo>
                  <a:cubicBezTo>
                    <a:pt x="1927" y="8406"/>
                    <a:pt x="59" y="6596"/>
                    <a:pt x="1" y="4203"/>
                  </a:cubicBezTo>
                  <a:cubicBezTo>
                    <a:pt x="1" y="1868"/>
                    <a:pt x="1869" y="0"/>
                    <a:pt x="4203" y="0"/>
                  </a:cubicBezTo>
                  <a:cubicBezTo>
                    <a:pt x="6538" y="0"/>
                    <a:pt x="8406" y="1810"/>
                    <a:pt x="8406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6" name="Google Shape;7546;p18"/>
            <p:cNvSpPr/>
            <p:nvPr/>
          </p:nvSpPr>
          <p:spPr>
            <a:xfrm>
              <a:off x="3807075" y="3597325"/>
              <a:ext cx="211600" cy="211625"/>
            </a:xfrm>
            <a:custGeom>
              <a:avLst/>
              <a:gdLst/>
              <a:ahLst/>
              <a:cxnLst/>
              <a:rect l="l" t="t" r="r" b="b"/>
              <a:pathLst>
                <a:path w="8464" h="8465" extrusionOk="0">
                  <a:moveTo>
                    <a:pt x="4203" y="8465"/>
                  </a:moveTo>
                  <a:cubicBezTo>
                    <a:pt x="1868" y="8465"/>
                    <a:pt x="0" y="6597"/>
                    <a:pt x="0" y="4204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96" y="1"/>
                    <a:pt x="8464" y="1927"/>
                    <a:pt x="8464" y="4320"/>
                  </a:cubicBezTo>
                  <a:cubicBezTo>
                    <a:pt x="8406" y="6655"/>
                    <a:pt x="6538" y="8465"/>
                    <a:pt x="4203" y="84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7" name="Google Shape;7547;p18"/>
            <p:cNvSpPr/>
            <p:nvPr/>
          </p:nvSpPr>
          <p:spPr>
            <a:xfrm>
              <a:off x="2824975" y="2615250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6"/>
                  </a:moveTo>
                  <a:cubicBezTo>
                    <a:pt x="1869" y="8406"/>
                    <a:pt x="1" y="6596"/>
                    <a:pt x="1" y="4203"/>
                  </a:cubicBezTo>
                  <a:cubicBezTo>
                    <a:pt x="1" y="1868"/>
                    <a:pt x="1869" y="1"/>
                    <a:pt x="4262" y="1"/>
                  </a:cubicBezTo>
                  <a:cubicBezTo>
                    <a:pt x="6597" y="1"/>
                    <a:pt x="8406" y="1927"/>
                    <a:pt x="8406" y="4262"/>
                  </a:cubicBezTo>
                  <a:cubicBezTo>
                    <a:pt x="8406" y="6596"/>
                    <a:pt x="6538" y="8406"/>
                    <a:pt x="4204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8" name="Google Shape;7548;p18"/>
            <p:cNvSpPr/>
            <p:nvPr/>
          </p:nvSpPr>
          <p:spPr>
            <a:xfrm>
              <a:off x="2824975" y="2861875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5"/>
                  </a:moveTo>
                  <a:cubicBezTo>
                    <a:pt x="1810" y="8405"/>
                    <a:pt x="1" y="6538"/>
                    <a:pt x="1" y="4203"/>
                  </a:cubicBezTo>
                  <a:cubicBezTo>
                    <a:pt x="1" y="1868"/>
                    <a:pt x="1869" y="0"/>
                    <a:pt x="4204" y="0"/>
                  </a:cubicBezTo>
                  <a:cubicBezTo>
                    <a:pt x="6538" y="0"/>
                    <a:pt x="8406" y="1868"/>
                    <a:pt x="8406" y="4203"/>
                  </a:cubicBezTo>
                  <a:cubicBezTo>
                    <a:pt x="8406" y="6596"/>
                    <a:pt x="6538" y="8405"/>
                    <a:pt x="4204" y="840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9" name="Google Shape;7549;p18"/>
            <p:cNvSpPr/>
            <p:nvPr/>
          </p:nvSpPr>
          <p:spPr>
            <a:xfrm>
              <a:off x="4544000" y="3108475"/>
              <a:ext cx="210150" cy="210175"/>
            </a:xfrm>
            <a:custGeom>
              <a:avLst/>
              <a:gdLst/>
              <a:ahLst/>
              <a:cxnLst/>
              <a:rect l="l" t="t" r="r" b="b"/>
              <a:pathLst>
                <a:path w="8406" h="8407" extrusionOk="0">
                  <a:moveTo>
                    <a:pt x="4203" y="8406"/>
                  </a:moveTo>
                  <a:cubicBezTo>
                    <a:pt x="1868" y="8406"/>
                    <a:pt x="0" y="6597"/>
                    <a:pt x="0" y="4203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38" y="1"/>
                    <a:pt x="8406" y="1869"/>
                    <a:pt x="8406" y="4203"/>
                  </a:cubicBezTo>
                  <a:cubicBezTo>
                    <a:pt x="8406" y="6538"/>
                    <a:pt x="6596" y="8406"/>
                    <a:pt x="4203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0" name="Google Shape;7550;p18"/>
            <p:cNvSpPr/>
            <p:nvPr/>
          </p:nvSpPr>
          <p:spPr>
            <a:xfrm>
              <a:off x="3313850" y="1879775"/>
              <a:ext cx="210150" cy="208700"/>
            </a:xfrm>
            <a:custGeom>
              <a:avLst/>
              <a:gdLst/>
              <a:ahLst/>
              <a:cxnLst/>
              <a:rect l="l" t="t" r="r" b="b"/>
              <a:pathLst>
                <a:path w="8406" h="8348" extrusionOk="0">
                  <a:moveTo>
                    <a:pt x="4203" y="8348"/>
                  </a:moveTo>
                  <a:cubicBezTo>
                    <a:pt x="1868" y="8348"/>
                    <a:pt x="0" y="6480"/>
                    <a:pt x="58" y="4145"/>
                  </a:cubicBezTo>
                  <a:cubicBezTo>
                    <a:pt x="58" y="1810"/>
                    <a:pt x="1926" y="1"/>
                    <a:pt x="4261" y="1"/>
                  </a:cubicBezTo>
                  <a:cubicBezTo>
                    <a:pt x="6596" y="1"/>
                    <a:pt x="8405" y="1869"/>
                    <a:pt x="8405" y="4203"/>
                  </a:cubicBezTo>
                  <a:cubicBezTo>
                    <a:pt x="8405" y="6538"/>
                    <a:pt x="6538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1" name="Google Shape;7551;p18"/>
            <p:cNvSpPr/>
            <p:nvPr/>
          </p:nvSpPr>
          <p:spPr>
            <a:xfrm>
              <a:off x="3071600" y="3352175"/>
              <a:ext cx="210150" cy="210150"/>
            </a:xfrm>
            <a:custGeom>
              <a:avLst/>
              <a:gdLst/>
              <a:ahLst/>
              <a:cxnLst/>
              <a:rect l="l" t="t" r="r" b="b"/>
              <a:pathLst>
                <a:path w="8406" h="8406" extrusionOk="0">
                  <a:moveTo>
                    <a:pt x="4262" y="8406"/>
                  </a:moveTo>
                  <a:cubicBezTo>
                    <a:pt x="1868" y="8406"/>
                    <a:pt x="1" y="6538"/>
                    <a:pt x="1" y="4203"/>
                  </a:cubicBezTo>
                  <a:cubicBezTo>
                    <a:pt x="1" y="1868"/>
                    <a:pt x="1868" y="1"/>
                    <a:pt x="4203" y="1"/>
                  </a:cubicBezTo>
                  <a:cubicBezTo>
                    <a:pt x="6538" y="1"/>
                    <a:pt x="8348" y="1810"/>
                    <a:pt x="8406" y="4145"/>
                  </a:cubicBezTo>
                  <a:cubicBezTo>
                    <a:pt x="8406" y="6480"/>
                    <a:pt x="6596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2" name="Google Shape;7552;p18"/>
            <p:cNvSpPr/>
            <p:nvPr/>
          </p:nvSpPr>
          <p:spPr>
            <a:xfrm>
              <a:off x="2826450" y="2373025"/>
              <a:ext cx="207225" cy="208675"/>
            </a:xfrm>
            <a:custGeom>
              <a:avLst/>
              <a:gdLst/>
              <a:ahLst/>
              <a:cxnLst/>
              <a:rect l="l" t="t" r="r" b="b"/>
              <a:pathLst>
                <a:path w="8289" h="8347" extrusionOk="0">
                  <a:moveTo>
                    <a:pt x="4145" y="8347"/>
                  </a:moveTo>
                  <a:cubicBezTo>
                    <a:pt x="1810" y="8347"/>
                    <a:pt x="0" y="6479"/>
                    <a:pt x="0" y="4203"/>
                  </a:cubicBezTo>
                  <a:cubicBezTo>
                    <a:pt x="0" y="1868"/>
                    <a:pt x="1868" y="0"/>
                    <a:pt x="4145" y="0"/>
                  </a:cubicBezTo>
                  <a:cubicBezTo>
                    <a:pt x="6421" y="0"/>
                    <a:pt x="8289" y="1868"/>
                    <a:pt x="8289" y="4203"/>
                  </a:cubicBezTo>
                  <a:cubicBezTo>
                    <a:pt x="8289" y="6479"/>
                    <a:pt x="6421" y="8347"/>
                    <a:pt x="4145" y="834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3" name="Google Shape;7553;p18"/>
            <p:cNvSpPr/>
            <p:nvPr/>
          </p:nvSpPr>
          <p:spPr>
            <a:xfrm>
              <a:off x="4050775" y="3598800"/>
              <a:ext cx="208700" cy="208700"/>
            </a:xfrm>
            <a:custGeom>
              <a:avLst/>
              <a:gdLst/>
              <a:ahLst/>
              <a:cxnLst/>
              <a:rect l="l" t="t" r="r" b="b"/>
              <a:pathLst>
                <a:path w="8348" h="8348" extrusionOk="0">
                  <a:moveTo>
                    <a:pt x="8347" y="4145"/>
                  </a:moveTo>
                  <a:cubicBezTo>
                    <a:pt x="8347" y="6479"/>
                    <a:pt x="6538" y="8347"/>
                    <a:pt x="4203" y="8347"/>
                  </a:cubicBezTo>
                  <a:cubicBezTo>
                    <a:pt x="1926" y="8347"/>
                    <a:pt x="59" y="6538"/>
                    <a:pt x="59" y="4203"/>
                  </a:cubicBezTo>
                  <a:cubicBezTo>
                    <a:pt x="0" y="1926"/>
                    <a:pt x="1868" y="59"/>
                    <a:pt x="4144" y="59"/>
                  </a:cubicBezTo>
                  <a:cubicBezTo>
                    <a:pt x="6479" y="0"/>
                    <a:pt x="8347" y="1868"/>
                    <a:pt x="8347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4" name="Google Shape;7554;p18"/>
            <p:cNvSpPr/>
            <p:nvPr/>
          </p:nvSpPr>
          <p:spPr>
            <a:xfrm>
              <a:off x="3315300" y="3598800"/>
              <a:ext cx="207250" cy="208700"/>
            </a:xfrm>
            <a:custGeom>
              <a:avLst/>
              <a:gdLst/>
              <a:ahLst/>
              <a:cxnLst/>
              <a:rect l="l" t="t" r="r" b="b"/>
              <a:pathLst>
                <a:path w="8290" h="8348" extrusionOk="0">
                  <a:moveTo>
                    <a:pt x="4145" y="59"/>
                  </a:moveTo>
                  <a:cubicBezTo>
                    <a:pt x="6421" y="0"/>
                    <a:pt x="8289" y="1926"/>
                    <a:pt x="8289" y="4203"/>
                  </a:cubicBezTo>
                  <a:cubicBezTo>
                    <a:pt x="8289" y="6421"/>
                    <a:pt x="6421" y="8289"/>
                    <a:pt x="4203" y="8347"/>
                  </a:cubicBezTo>
                  <a:cubicBezTo>
                    <a:pt x="1927" y="8347"/>
                    <a:pt x="0" y="6479"/>
                    <a:pt x="0" y="4203"/>
                  </a:cubicBezTo>
                  <a:cubicBezTo>
                    <a:pt x="0" y="1926"/>
                    <a:pt x="1868" y="59"/>
                    <a:pt x="414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5" name="Google Shape;7555;p18"/>
            <p:cNvSpPr/>
            <p:nvPr/>
          </p:nvSpPr>
          <p:spPr>
            <a:xfrm>
              <a:off x="2826450" y="3109950"/>
              <a:ext cx="207225" cy="208700"/>
            </a:xfrm>
            <a:custGeom>
              <a:avLst/>
              <a:gdLst/>
              <a:ahLst/>
              <a:cxnLst/>
              <a:rect l="l" t="t" r="r" b="b"/>
              <a:pathLst>
                <a:path w="8289" h="8348" extrusionOk="0">
                  <a:moveTo>
                    <a:pt x="8289" y="4144"/>
                  </a:moveTo>
                  <a:cubicBezTo>
                    <a:pt x="8289" y="6362"/>
                    <a:pt x="6421" y="8289"/>
                    <a:pt x="4203" y="8289"/>
                  </a:cubicBezTo>
                  <a:cubicBezTo>
                    <a:pt x="1927" y="8347"/>
                    <a:pt x="0" y="6421"/>
                    <a:pt x="0" y="4144"/>
                  </a:cubicBezTo>
                  <a:cubicBezTo>
                    <a:pt x="0" y="1926"/>
                    <a:pt x="1868" y="58"/>
                    <a:pt x="4145" y="0"/>
                  </a:cubicBezTo>
                  <a:cubicBezTo>
                    <a:pt x="6363" y="0"/>
                    <a:pt x="8289" y="1868"/>
                    <a:pt x="8289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6" name="Google Shape;7556;p18"/>
            <p:cNvSpPr/>
            <p:nvPr/>
          </p:nvSpPr>
          <p:spPr>
            <a:xfrm>
              <a:off x="4298850" y="1881250"/>
              <a:ext cx="205775" cy="205775"/>
            </a:xfrm>
            <a:custGeom>
              <a:avLst/>
              <a:gdLst/>
              <a:ahLst/>
              <a:cxnLst/>
              <a:rect l="l" t="t" r="r" b="b"/>
              <a:pathLst>
                <a:path w="8231" h="8231" extrusionOk="0">
                  <a:moveTo>
                    <a:pt x="8230" y="4086"/>
                  </a:moveTo>
                  <a:cubicBezTo>
                    <a:pt x="8230" y="6363"/>
                    <a:pt x="6362" y="8230"/>
                    <a:pt x="4144" y="8230"/>
                  </a:cubicBezTo>
                  <a:cubicBezTo>
                    <a:pt x="1868" y="8230"/>
                    <a:pt x="58" y="6421"/>
                    <a:pt x="58" y="4144"/>
                  </a:cubicBezTo>
                  <a:cubicBezTo>
                    <a:pt x="0" y="1868"/>
                    <a:pt x="1868" y="0"/>
                    <a:pt x="4144" y="0"/>
                  </a:cubicBezTo>
                  <a:cubicBezTo>
                    <a:pt x="6421" y="59"/>
                    <a:pt x="8230" y="1868"/>
                    <a:pt x="8230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7" name="Google Shape;7557;p18"/>
            <p:cNvSpPr/>
            <p:nvPr/>
          </p:nvSpPr>
          <p:spPr>
            <a:xfrm>
              <a:off x="4545450" y="2127850"/>
              <a:ext cx="207250" cy="205775"/>
            </a:xfrm>
            <a:custGeom>
              <a:avLst/>
              <a:gdLst/>
              <a:ahLst/>
              <a:cxnLst/>
              <a:rect l="l" t="t" r="r" b="b"/>
              <a:pathLst>
                <a:path w="8290" h="8231" extrusionOk="0">
                  <a:moveTo>
                    <a:pt x="8231" y="4087"/>
                  </a:moveTo>
                  <a:cubicBezTo>
                    <a:pt x="8289" y="6363"/>
                    <a:pt x="6421" y="8231"/>
                    <a:pt x="4145" y="8231"/>
                  </a:cubicBezTo>
                  <a:cubicBezTo>
                    <a:pt x="1869" y="8231"/>
                    <a:pt x="59" y="6422"/>
                    <a:pt x="59" y="4145"/>
                  </a:cubicBezTo>
                  <a:cubicBezTo>
                    <a:pt x="1" y="1927"/>
                    <a:pt x="1869" y="1"/>
                    <a:pt x="4145" y="59"/>
                  </a:cubicBezTo>
                  <a:cubicBezTo>
                    <a:pt x="6363" y="59"/>
                    <a:pt x="8231" y="1869"/>
                    <a:pt x="8231" y="408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8" name="Google Shape;7558;p18"/>
            <p:cNvSpPr/>
            <p:nvPr/>
          </p:nvSpPr>
          <p:spPr>
            <a:xfrm>
              <a:off x="4548375" y="3355100"/>
              <a:ext cx="202850" cy="202850"/>
            </a:xfrm>
            <a:custGeom>
              <a:avLst/>
              <a:gdLst/>
              <a:ahLst/>
              <a:cxnLst/>
              <a:rect l="l" t="t" r="r" b="b"/>
              <a:pathLst>
                <a:path w="8114" h="8114" extrusionOk="0">
                  <a:moveTo>
                    <a:pt x="8056" y="4028"/>
                  </a:moveTo>
                  <a:cubicBezTo>
                    <a:pt x="8114" y="6304"/>
                    <a:pt x="6304" y="8114"/>
                    <a:pt x="4086" y="8114"/>
                  </a:cubicBezTo>
                  <a:cubicBezTo>
                    <a:pt x="1810" y="8114"/>
                    <a:pt x="0" y="6363"/>
                    <a:pt x="0" y="4086"/>
                  </a:cubicBezTo>
                  <a:cubicBezTo>
                    <a:pt x="0" y="1868"/>
                    <a:pt x="1693" y="59"/>
                    <a:pt x="3911" y="59"/>
                  </a:cubicBezTo>
                  <a:cubicBezTo>
                    <a:pt x="6188" y="0"/>
                    <a:pt x="8056" y="1751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9" name="Google Shape;7559;p18"/>
            <p:cNvSpPr/>
            <p:nvPr/>
          </p:nvSpPr>
          <p:spPr>
            <a:xfrm>
              <a:off x="3075975" y="1882700"/>
              <a:ext cx="201400" cy="202875"/>
            </a:xfrm>
            <a:custGeom>
              <a:avLst/>
              <a:gdLst/>
              <a:ahLst/>
              <a:cxnLst/>
              <a:rect l="l" t="t" r="r" b="b"/>
              <a:pathLst>
                <a:path w="8056" h="8115" extrusionOk="0">
                  <a:moveTo>
                    <a:pt x="8056" y="4086"/>
                  </a:moveTo>
                  <a:cubicBezTo>
                    <a:pt x="8056" y="6363"/>
                    <a:pt x="6246" y="8114"/>
                    <a:pt x="3970" y="8114"/>
                  </a:cubicBezTo>
                  <a:cubicBezTo>
                    <a:pt x="1752" y="8056"/>
                    <a:pt x="1" y="6305"/>
                    <a:pt x="1" y="4028"/>
                  </a:cubicBezTo>
                  <a:cubicBezTo>
                    <a:pt x="1" y="1752"/>
                    <a:pt x="1810" y="1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0" name="Google Shape;7560;p18"/>
            <p:cNvSpPr/>
            <p:nvPr/>
          </p:nvSpPr>
          <p:spPr>
            <a:xfrm>
              <a:off x="2829375" y="21307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5" y="3970"/>
                  </a:moveTo>
                  <a:cubicBezTo>
                    <a:pt x="8055" y="6188"/>
                    <a:pt x="6304" y="7997"/>
                    <a:pt x="4086" y="8056"/>
                  </a:cubicBezTo>
                  <a:cubicBezTo>
                    <a:pt x="1810" y="8056"/>
                    <a:pt x="0" y="6246"/>
                    <a:pt x="0" y="4028"/>
                  </a:cubicBezTo>
                  <a:cubicBezTo>
                    <a:pt x="0" y="1810"/>
                    <a:pt x="1751" y="1"/>
                    <a:pt x="3969" y="1"/>
                  </a:cubicBezTo>
                  <a:cubicBezTo>
                    <a:pt x="6187" y="1"/>
                    <a:pt x="7997" y="1752"/>
                    <a:pt x="805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1" name="Google Shape;7561;p18"/>
            <p:cNvSpPr/>
            <p:nvPr/>
          </p:nvSpPr>
          <p:spPr>
            <a:xfrm>
              <a:off x="4301750" y="36031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6" y="3970"/>
                  </a:moveTo>
                  <a:cubicBezTo>
                    <a:pt x="8056" y="6246"/>
                    <a:pt x="6305" y="7997"/>
                    <a:pt x="4087" y="8055"/>
                  </a:cubicBezTo>
                  <a:cubicBezTo>
                    <a:pt x="1810" y="8055"/>
                    <a:pt x="1" y="6246"/>
                    <a:pt x="1" y="4028"/>
                  </a:cubicBezTo>
                  <a:cubicBezTo>
                    <a:pt x="1" y="1810"/>
                    <a:pt x="1810" y="0"/>
                    <a:pt x="4028" y="0"/>
                  </a:cubicBezTo>
                  <a:cubicBezTo>
                    <a:pt x="6246" y="0"/>
                    <a:pt x="8056" y="1751"/>
                    <a:pt x="8056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2" name="Google Shape;7562;p18"/>
            <p:cNvSpPr/>
            <p:nvPr/>
          </p:nvSpPr>
          <p:spPr>
            <a:xfrm>
              <a:off x="4790600" y="2619625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4029" y="1"/>
                  </a:moveTo>
                  <a:cubicBezTo>
                    <a:pt x="6247" y="1"/>
                    <a:pt x="8056" y="1810"/>
                    <a:pt x="8056" y="4028"/>
                  </a:cubicBezTo>
                  <a:cubicBezTo>
                    <a:pt x="8056" y="6246"/>
                    <a:pt x="6305" y="8056"/>
                    <a:pt x="4087" y="8056"/>
                  </a:cubicBezTo>
                  <a:cubicBezTo>
                    <a:pt x="1810" y="8056"/>
                    <a:pt x="59" y="6305"/>
                    <a:pt x="1" y="4028"/>
                  </a:cubicBezTo>
                  <a:cubicBezTo>
                    <a:pt x="1" y="1810"/>
                    <a:pt x="1810" y="59"/>
                    <a:pt x="402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3" name="Google Shape;7563;p18"/>
            <p:cNvSpPr/>
            <p:nvPr/>
          </p:nvSpPr>
          <p:spPr>
            <a:xfrm>
              <a:off x="3564825" y="1641925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8056" y="4028"/>
                  </a:moveTo>
                  <a:cubicBezTo>
                    <a:pt x="8056" y="6246"/>
                    <a:pt x="6246" y="7997"/>
                    <a:pt x="4028" y="7997"/>
                  </a:cubicBezTo>
                  <a:cubicBezTo>
                    <a:pt x="1810" y="7997"/>
                    <a:pt x="1" y="6129"/>
                    <a:pt x="59" y="3911"/>
                  </a:cubicBezTo>
                  <a:cubicBezTo>
                    <a:pt x="59" y="1752"/>
                    <a:pt x="1869" y="0"/>
                    <a:pt x="4028" y="0"/>
                  </a:cubicBezTo>
                  <a:cubicBezTo>
                    <a:pt x="6246" y="0"/>
                    <a:pt x="8056" y="1752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4" name="Google Shape;7564;p18"/>
            <p:cNvSpPr/>
            <p:nvPr/>
          </p:nvSpPr>
          <p:spPr>
            <a:xfrm>
              <a:off x="3811450" y="16404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4086" y="58"/>
                  </a:moveTo>
                  <a:cubicBezTo>
                    <a:pt x="6304" y="58"/>
                    <a:pt x="8056" y="1868"/>
                    <a:pt x="8056" y="4086"/>
                  </a:cubicBezTo>
                  <a:cubicBezTo>
                    <a:pt x="8056" y="6304"/>
                    <a:pt x="6246" y="8055"/>
                    <a:pt x="4028" y="8055"/>
                  </a:cubicBezTo>
                  <a:cubicBezTo>
                    <a:pt x="1810" y="8055"/>
                    <a:pt x="0" y="6246"/>
                    <a:pt x="59" y="4028"/>
                  </a:cubicBezTo>
                  <a:cubicBezTo>
                    <a:pt x="59" y="1810"/>
                    <a:pt x="1868" y="0"/>
                    <a:pt x="4086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5" name="Google Shape;7565;p18"/>
            <p:cNvSpPr/>
            <p:nvPr/>
          </p:nvSpPr>
          <p:spPr>
            <a:xfrm>
              <a:off x="4790600" y="2866250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8056" y="4086"/>
                  </a:moveTo>
                  <a:cubicBezTo>
                    <a:pt x="8056" y="6304"/>
                    <a:pt x="6247" y="8055"/>
                    <a:pt x="4029" y="8055"/>
                  </a:cubicBezTo>
                  <a:cubicBezTo>
                    <a:pt x="1810" y="8055"/>
                    <a:pt x="1" y="6246"/>
                    <a:pt x="59" y="4028"/>
                  </a:cubicBezTo>
                  <a:cubicBezTo>
                    <a:pt x="59" y="1810"/>
                    <a:pt x="1869" y="0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6" name="Google Shape;7566;p18"/>
            <p:cNvSpPr/>
            <p:nvPr/>
          </p:nvSpPr>
          <p:spPr>
            <a:xfrm>
              <a:off x="2829375" y="3356550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7997" y="4028"/>
                  </a:moveTo>
                  <a:cubicBezTo>
                    <a:pt x="7997" y="6246"/>
                    <a:pt x="6187" y="7997"/>
                    <a:pt x="4028" y="7997"/>
                  </a:cubicBezTo>
                  <a:cubicBezTo>
                    <a:pt x="1810" y="7997"/>
                    <a:pt x="0" y="6130"/>
                    <a:pt x="58" y="3912"/>
                  </a:cubicBezTo>
                  <a:cubicBezTo>
                    <a:pt x="58" y="1752"/>
                    <a:pt x="1926" y="1"/>
                    <a:pt x="4086" y="1"/>
                  </a:cubicBezTo>
                  <a:cubicBezTo>
                    <a:pt x="6246" y="59"/>
                    <a:pt x="8055" y="1869"/>
                    <a:pt x="7997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7" name="Google Shape;7567;p18"/>
            <p:cNvSpPr/>
            <p:nvPr/>
          </p:nvSpPr>
          <p:spPr>
            <a:xfrm>
              <a:off x="3075975" y="3603175"/>
              <a:ext cx="199950" cy="201400"/>
            </a:xfrm>
            <a:custGeom>
              <a:avLst/>
              <a:gdLst/>
              <a:ahLst/>
              <a:cxnLst/>
              <a:rect l="l" t="t" r="r" b="b"/>
              <a:pathLst>
                <a:path w="7998" h="8056" extrusionOk="0">
                  <a:moveTo>
                    <a:pt x="4087" y="0"/>
                  </a:moveTo>
                  <a:cubicBezTo>
                    <a:pt x="6246" y="59"/>
                    <a:pt x="7997" y="1868"/>
                    <a:pt x="7997" y="4028"/>
                  </a:cubicBezTo>
                  <a:cubicBezTo>
                    <a:pt x="7997" y="6246"/>
                    <a:pt x="6130" y="8055"/>
                    <a:pt x="3970" y="7997"/>
                  </a:cubicBezTo>
                  <a:cubicBezTo>
                    <a:pt x="1752" y="7939"/>
                    <a:pt x="1" y="6129"/>
                    <a:pt x="59" y="3970"/>
                  </a:cubicBezTo>
                  <a:cubicBezTo>
                    <a:pt x="59" y="1810"/>
                    <a:pt x="1869" y="0"/>
                    <a:pt x="40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8" name="Google Shape;7568;p18"/>
            <p:cNvSpPr/>
            <p:nvPr/>
          </p:nvSpPr>
          <p:spPr>
            <a:xfrm>
              <a:off x="4056600" y="1641925"/>
              <a:ext cx="198475" cy="198475"/>
            </a:xfrm>
            <a:custGeom>
              <a:avLst/>
              <a:gdLst/>
              <a:ahLst/>
              <a:cxnLst/>
              <a:rect l="l" t="t" r="r" b="b"/>
              <a:pathLst>
                <a:path w="7939" h="7939" extrusionOk="0">
                  <a:moveTo>
                    <a:pt x="3970" y="7939"/>
                  </a:moveTo>
                  <a:cubicBezTo>
                    <a:pt x="1810" y="7939"/>
                    <a:pt x="1" y="6129"/>
                    <a:pt x="1" y="3970"/>
                  </a:cubicBezTo>
                  <a:cubicBezTo>
                    <a:pt x="1" y="1810"/>
                    <a:pt x="1810" y="0"/>
                    <a:pt x="3970" y="0"/>
                  </a:cubicBezTo>
                  <a:cubicBezTo>
                    <a:pt x="6130" y="0"/>
                    <a:pt x="7939" y="1810"/>
                    <a:pt x="7939" y="3970"/>
                  </a:cubicBezTo>
                  <a:cubicBezTo>
                    <a:pt x="7939" y="6188"/>
                    <a:pt x="6130" y="7939"/>
                    <a:pt x="3970" y="793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9" name="Google Shape;7569;p18"/>
            <p:cNvSpPr/>
            <p:nvPr/>
          </p:nvSpPr>
          <p:spPr>
            <a:xfrm>
              <a:off x="4792075" y="2377400"/>
              <a:ext cx="199950" cy="199925"/>
            </a:xfrm>
            <a:custGeom>
              <a:avLst/>
              <a:gdLst/>
              <a:ahLst/>
              <a:cxnLst/>
              <a:rect l="l" t="t" r="r" b="b"/>
              <a:pathLst>
                <a:path w="7998" h="7997" extrusionOk="0">
                  <a:moveTo>
                    <a:pt x="3970" y="58"/>
                  </a:moveTo>
                  <a:cubicBezTo>
                    <a:pt x="6129" y="0"/>
                    <a:pt x="7939" y="1810"/>
                    <a:pt x="7939" y="3969"/>
                  </a:cubicBezTo>
                  <a:cubicBezTo>
                    <a:pt x="7997" y="6129"/>
                    <a:pt x="6188" y="7939"/>
                    <a:pt x="4028" y="7997"/>
                  </a:cubicBezTo>
                  <a:cubicBezTo>
                    <a:pt x="1868" y="7997"/>
                    <a:pt x="59" y="6246"/>
                    <a:pt x="0" y="4028"/>
                  </a:cubicBezTo>
                  <a:cubicBezTo>
                    <a:pt x="0" y="1926"/>
                    <a:pt x="1810" y="58"/>
                    <a:pt x="3970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0" name="Google Shape;7570;p18"/>
            <p:cNvSpPr/>
            <p:nvPr/>
          </p:nvSpPr>
          <p:spPr>
            <a:xfrm>
              <a:off x="4793525" y="31157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70" y="1"/>
                  </a:moveTo>
                  <a:cubicBezTo>
                    <a:pt x="6130" y="1"/>
                    <a:pt x="7881" y="1752"/>
                    <a:pt x="7881" y="3911"/>
                  </a:cubicBezTo>
                  <a:cubicBezTo>
                    <a:pt x="7881" y="6129"/>
                    <a:pt x="6071" y="7881"/>
                    <a:pt x="3853" y="7881"/>
                  </a:cubicBezTo>
                  <a:cubicBezTo>
                    <a:pt x="1693" y="7822"/>
                    <a:pt x="1" y="6071"/>
                    <a:pt x="1" y="3911"/>
                  </a:cubicBezTo>
                  <a:cubicBezTo>
                    <a:pt x="1" y="1693"/>
                    <a:pt x="1752" y="1"/>
                    <a:pt x="39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1" name="Google Shape;7571;p18"/>
            <p:cNvSpPr/>
            <p:nvPr/>
          </p:nvSpPr>
          <p:spPr>
            <a:xfrm>
              <a:off x="2584200" y="2622550"/>
              <a:ext cx="197025" cy="195550"/>
            </a:xfrm>
            <a:custGeom>
              <a:avLst/>
              <a:gdLst/>
              <a:ahLst/>
              <a:cxnLst/>
              <a:rect l="l" t="t" r="r" b="b"/>
              <a:pathLst>
                <a:path w="7881" h="7822" extrusionOk="0">
                  <a:moveTo>
                    <a:pt x="3912" y="7822"/>
                  </a:moveTo>
                  <a:cubicBezTo>
                    <a:pt x="1752" y="7822"/>
                    <a:pt x="1" y="6071"/>
                    <a:pt x="59" y="3911"/>
                  </a:cubicBezTo>
                  <a:cubicBezTo>
                    <a:pt x="59" y="1693"/>
                    <a:pt x="1810" y="0"/>
                    <a:pt x="3970" y="0"/>
                  </a:cubicBezTo>
                  <a:cubicBezTo>
                    <a:pt x="6188" y="0"/>
                    <a:pt x="7881" y="1751"/>
                    <a:pt x="7881" y="3970"/>
                  </a:cubicBezTo>
                  <a:cubicBezTo>
                    <a:pt x="7881" y="6129"/>
                    <a:pt x="6130" y="7822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2" name="Google Shape;7572;p18"/>
            <p:cNvSpPr/>
            <p:nvPr/>
          </p:nvSpPr>
          <p:spPr>
            <a:xfrm>
              <a:off x="3321125" y="16433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12" y="7822"/>
                  </a:moveTo>
                  <a:cubicBezTo>
                    <a:pt x="1694" y="7822"/>
                    <a:pt x="1" y="6071"/>
                    <a:pt x="1" y="3912"/>
                  </a:cubicBezTo>
                  <a:cubicBezTo>
                    <a:pt x="59" y="1694"/>
                    <a:pt x="1810" y="1"/>
                    <a:pt x="3970" y="1"/>
                  </a:cubicBezTo>
                  <a:cubicBezTo>
                    <a:pt x="6130" y="59"/>
                    <a:pt x="7881" y="1810"/>
                    <a:pt x="7823" y="3970"/>
                  </a:cubicBezTo>
                  <a:cubicBezTo>
                    <a:pt x="7823" y="6130"/>
                    <a:pt x="6071" y="7881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3" name="Google Shape;7573;p18"/>
            <p:cNvSpPr/>
            <p:nvPr/>
          </p:nvSpPr>
          <p:spPr>
            <a:xfrm>
              <a:off x="3812900" y="3851250"/>
              <a:ext cx="198500" cy="197025"/>
            </a:xfrm>
            <a:custGeom>
              <a:avLst/>
              <a:gdLst/>
              <a:ahLst/>
              <a:cxnLst/>
              <a:rect l="l" t="t" r="r" b="b"/>
              <a:pathLst>
                <a:path w="7940" h="7881" extrusionOk="0">
                  <a:moveTo>
                    <a:pt x="7939" y="3969"/>
                  </a:moveTo>
                  <a:cubicBezTo>
                    <a:pt x="7881" y="6188"/>
                    <a:pt x="6130" y="7880"/>
                    <a:pt x="3970" y="7880"/>
                  </a:cubicBezTo>
                  <a:cubicBezTo>
                    <a:pt x="1752" y="7880"/>
                    <a:pt x="1" y="6071"/>
                    <a:pt x="59" y="3911"/>
                  </a:cubicBezTo>
                  <a:cubicBezTo>
                    <a:pt x="117" y="1693"/>
                    <a:pt x="1869" y="0"/>
                    <a:pt x="4028" y="59"/>
                  </a:cubicBezTo>
                  <a:cubicBezTo>
                    <a:pt x="6188" y="59"/>
                    <a:pt x="7939" y="1810"/>
                    <a:pt x="7939" y="39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4" name="Google Shape;7574;p18"/>
            <p:cNvSpPr/>
            <p:nvPr/>
          </p:nvSpPr>
          <p:spPr>
            <a:xfrm>
              <a:off x="2585675" y="2869150"/>
              <a:ext cx="195550" cy="195575"/>
            </a:xfrm>
            <a:custGeom>
              <a:avLst/>
              <a:gdLst/>
              <a:ahLst/>
              <a:cxnLst/>
              <a:rect l="l" t="t" r="r" b="b"/>
              <a:pathLst>
                <a:path w="7822" h="7823" extrusionOk="0">
                  <a:moveTo>
                    <a:pt x="7822" y="3912"/>
                  </a:moveTo>
                  <a:cubicBezTo>
                    <a:pt x="7822" y="6071"/>
                    <a:pt x="6129" y="7823"/>
                    <a:pt x="3911" y="7823"/>
                  </a:cubicBezTo>
                  <a:cubicBezTo>
                    <a:pt x="1751" y="7823"/>
                    <a:pt x="0" y="6130"/>
                    <a:pt x="0" y="3970"/>
                  </a:cubicBezTo>
                  <a:cubicBezTo>
                    <a:pt x="0" y="1752"/>
                    <a:pt x="1693" y="59"/>
                    <a:pt x="3853" y="1"/>
                  </a:cubicBezTo>
                  <a:cubicBezTo>
                    <a:pt x="6071" y="1"/>
                    <a:pt x="7763" y="1752"/>
                    <a:pt x="7822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5" name="Google Shape;7575;p18"/>
            <p:cNvSpPr/>
            <p:nvPr/>
          </p:nvSpPr>
          <p:spPr>
            <a:xfrm>
              <a:off x="3567750" y="3851250"/>
              <a:ext cx="197025" cy="198475"/>
            </a:xfrm>
            <a:custGeom>
              <a:avLst/>
              <a:gdLst/>
              <a:ahLst/>
              <a:cxnLst/>
              <a:rect l="l" t="t" r="r" b="b"/>
              <a:pathLst>
                <a:path w="7881" h="7939" extrusionOk="0">
                  <a:moveTo>
                    <a:pt x="4028" y="59"/>
                  </a:moveTo>
                  <a:cubicBezTo>
                    <a:pt x="6188" y="117"/>
                    <a:pt x="7881" y="1868"/>
                    <a:pt x="7822" y="4028"/>
                  </a:cubicBezTo>
                  <a:cubicBezTo>
                    <a:pt x="7822" y="6246"/>
                    <a:pt x="6013" y="7939"/>
                    <a:pt x="3853" y="7880"/>
                  </a:cubicBezTo>
                  <a:cubicBezTo>
                    <a:pt x="1693" y="7822"/>
                    <a:pt x="1" y="6071"/>
                    <a:pt x="1" y="3853"/>
                  </a:cubicBezTo>
                  <a:cubicBezTo>
                    <a:pt x="59" y="1693"/>
                    <a:pt x="1868" y="0"/>
                    <a:pt x="4028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6" name="Google Shape;7576;p18"/>
            <p:cNvSpPr/>
            <p:nvPr/>
          </p:nvSpPr>
          <p:spPr>
            <a:xfrm>
              <a:off x="4551300" y="1891450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7763" y="3912"/>
                  </a:moveTo>
                  <a:cubicBezTo>
                    <a:pt x="7763" y="6071"/>
                    <a:pt x="6071" y="7764"/>
                    <a:pt x="3853" y="7764"/>
                  </a:cubicBezTo>
                  <a:cubicBezTo>
                    <a:pt x="1693" y="7764"/>
                    <a:pt x="0" y="6013"/>
                    <a:pt x="0" y="3853"/>
                  </a:cubicBezTo>
                  <a:cubicBezTo>
                    <a:pt x="0" y="1693"/>
                    <a:pt x="1751" y="1"/>
                    <a:pt x="3969" y="1"/>
                  </a:cubicBezTo>
                  <a:cubicBezTo>
                    <a:pt x="6129" y="1"/>
                    <a:pt x="7822" y="1693"/>
                    <a:pt x="7763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7" name="Google Shape;7577;p18"/>
            <p:cNvSpPr/>
            <p:nvPr/>
          </p:nvSpPr>
          <p:spPr>
            <a:xfrm>
              <a:off x="4059525" y="385270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3794" y="59"/>
                  </a:moveTo>
                  <a:cubicBezTo>
                    <a:pt x="5954" y="1"/>
                    <a:pt x="7705" y="1693"/>
                    <a:pt x="7705" y="3853"/>
                  </a:cubicBezTo>
                  <a:cubicBezTo>
                    <a:pt x="7705" y="6013"/>
                    <a:pt x="6013" y="7764"/>
                    <a:pt x="3853" y="7764"/>
                  </a:cubicBezTo>
                  <a:cubicBezTo>
                    <a:pt x="1693" y="7764"/>
                    <a:pt x="0" y="6071"/>
                    <a:pt x="0" y="3911"/>
                  </a:cubicBezTo>
                  <a:cubicBezTo>
                    <a:pt x="0" y="1752"/>
                    <a:pt x="1693" y="59"/>
                    <a:pt x="379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8" name="Google Shape;7578;p18"/>
            <p:cNvSpPr/>
            <p:nvPr/>
          </p:nvSpPr>
          <p:spPr>
            <a:xfrm>
              <a:off x="2585675" y="2380300"/>
              <a:ext cx="194100" cy="194125"/>
            </a:xfrm>
            <a:custGeom>
              <a:avLst/>
              <a:gdLst/>
              <a:ahLst/>
              <a:cxnLst/>
              <a:rect l="l" t="t" r="r" b="b"/>
              <a:pathLst>
                <a:path w="7764" h="7765" extrusionOk="0">
                  <a:moveTo>
                    <a:pt x="3911" y="59"/>
                  </a:moveTo>
                  <a:cubicBezTo>
                    <a:pt x="6071" y="59"/>
                    <a:pt x="7763" y="1810"/>
                    <a:pt x="7763" y="3912"/>
                  </a:cubicBezTo>
                  <a:cubicBezTo>
                    <a:pt x="7763" y="6071"/>
                    <a:pt x="6012" y="7764"/>
                    <a:pt x="3853" y="7764"/>
                  </a:cubicBezTo>
                  <a:cubicBezTo>
                    <a:pt x="1693" y="7764"/>
                    <a:pt x="0" y="6013"/>
                    <a:pt x="59" y="3853"/>
                  </a:cubicBezTo>
                  <a:cubicBezTo>
                    <a:pt x="59" y="1694"/>
                    <a:pt x="1810" y="1"/>
                    <a:pt x="391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9" name="Google Shape;7579;p18"/>
            <p:cNvSpPr/>
            <p:nvPr/>
          </p:nvSpPr>
          <p:spPr>
            <a:xfrm>
              <a:off x="3322600" y="3854175"/>
              <a:ext cx="192650" cy="192625"/>
            </a:xfrm>
            <a:custGeom>
              <a:avLst/>
              <a:gdLst/>
              <a:ahLst/>
              <a:cxnLst/>
              <a:rect l="l" t="t" r="r" b="b"/>
              <a:pathLst>
                <a:path w="7706" h="7705" extrusionOk="0">
                  <a:moveTo>
                    <a:pt x="7705" y="3852"/>
                  </a:moveTo>
                  <a:cubicBezTo>
                    <a:pt x="7705" y="5954"/>
                    <a:pt x="5954" y="7705"/>
                    <a:pt x="3853" y="7705"/>
                  </a:cubicBezTo>
                  <a:cubicBezTo>
                    <a:pt x="1751" y="7705"/>
                    <a:pt x="0" y="5954"/>
                    <a:pt x="0" y="3852"/>
                  </a:cubicBezTo>
                  <a:cubicBezTo>
                    <a:pt x="0" y="1693"/>
                    <a:pt x="1751" y="0"/>
                    <a:pt x="3911" y="0"/>
                  </a:cubicBezTo>
                  <a:cubicBezTo>
                    <a:pt x="6012" y="0"/>
                    <a:pt x="7705" y="1751"/>
                    <a:pt x="7705" y="38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0" name="Google Shape;7580;p18"/>
            <p:cNvSpPr/>
            <p:nvPr/>
          </p:nvSpPr>
          <p:spPr>
            <a:xfrm>
              <a:off x="2585675" y="3117225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3969" y="1"/>
                  </a:moveTo>
                  <a:cubicBezTo>
                    <a:pt x="6071" y="59"/>
                    <a:pt x="7822" y="1869"/>
                    <a:pt x="7763" y="3970"/>
                  </a:cubicBezTo>
                  <a:cubicBezTo>
                    <a:pt x="7705" y="6071"/>
                    <a:pt x="5954" y="7764"/>
                    <a:pt x="3853" y="7706"/>
                  </a:cubicBezTo>
                  <a:cubicBezTo>
                    <a:pt x="1751" y="7706"/>
                    <a:pt x="0" y="5896"/>
                    <a:pt x="59" y="3795"/>
                  </a:cubicBezTo>
                  <a:cubicBezTo>
                    <a:pt x="117" y="1694"/>
                    <a:pt x="1868" y="1"/>
                    <a:pt x="39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1" name="Google Shape;7581;p18"/>
            <p:cNvSpPr/>
            <p:nvPr/>
          </p:nvSpPr>
          <p:spPr>
            <a:xfrm>
              <a:off x="4795000" y="2133700"/>
              <a:ext cx="192625" cy="194100"/>
            </a:xfrm>
            <a:custGeom>
              <a:avLst/>
              <a:gdLst/>
              <a:ahLst/>
              <a:cxnLst/>
              <a:rect l="l" t="t" r="r" b="b"/>
              <a:pathLst>
                <a:path w="7705" h="7764" extrusionOk="0">
                  <a:moveTo>
                    <a:pt x="3911" y="7764"/>
                  </a:moveTo>
                  <a:cubicBezTo>
                    <a:pt x="1810" y="7764"/>
                    <a:pt x="58" y="6012"/>
                    <a:pt x="0" y="3911"/>
                  </a:cubicBezTo>
                  <a:cubicBezTo>
                    <a:pt x="0" y="1810"/>
                    <a:pt x="1751" y="59"/>
                    <a:pt x="3853" y="59"/>
                  </a:cubicBezTo>
                  <a:cubicBezTo>
                    <a:pt x="5954" y="0"/>
                    <a:pt x="7705" y="1751"/>
                    <a:pt x="7705" y="3911"/>
                  </a:cubicBezTo>
                  <a:cubicBezTo>
                    <a:pt x="7705" y="5954"/>
                    <a:pt x="6012" y="7705"/>
                    <a:pt x="3911" y="776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2" name="Google Shape;7582;p18"/>
            <p:cNvSpPr/>
            <p:nvPr/>
          </p:nvSpPr>
          <p:spPr>
            <a:xfrm>
              <a:off x="4306125" y="164485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7706" y="3911"/>
                  </a:moveTo>
                  <a:cubicBezTo>
                    <a:pt x="7648" y="6012"/>
                    <a:pt x="5896" y="7763"/>
                    <a:pt x="3737" y="7705"/>
                  </a:cubicBezTo>
                  <a:cubicBezTo>
                    <a:pt x="1694" y="7647"/>
                    <a:pt x="1" y="5896"/>
                    <a:pt x="1" y="3794"/>
                  </a:cubicBezTo>
                  <a:cubicBezTo>
                    <a:pt x="1" y="1693"/>
                    <a:pt x="1810" y="0"/>
                    <a:pt x="3912" y="0"/>
                  </a:cubicBezTo>
                  <a:cubicBezTo>
                    <a:pt x="6013" y="59"/>
                    <a:pt x="7706" y="1810"/>
                    <a:pt x="7706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3" name="Google Shape;7583;p18"/>
            <p:cNvSpPr/>
            <p:nvPr/>
          </p:nvSpPr>
          <p:spPr>
            <a:xfrm>
              <a:off x="4546925" y="3606100"/>
              <a:ext cx="195550" cy="194100"/>
            </a:xfrm>
            <a:custGeom>
              <a:avLst/>
              <a:gdLst/>
              <a:ahLst/>
              <a:cxnLst/>
              <a:rect l="l" t="t" r="r" b="b"/>
              <a:pathLst>
                <a:path w="7822" h="7764" extrusionOk="0">
                  <a:moveTo>
                    <a:pt x="3853" y="7763"/>
                  </a:moveTo>
                  <a:cubicBezTo>
                    <a:pt x="1751" y="7705"/>
                    <a:pt x="0" y="5895"/>
                    <a:pt x="58" y="3794"/>
                  </a:cubicBezTo>
                  <a:cubicBezTo>
                    <a:pt x="117" y="1693"/>
                    <a:pt x="1926" y="0"/>
                    <a:pt x="3969" y="58"/>
                  </a:cubicBezTo>
                  <a:cubicBezTo>
                    <a:pt x="6129" y="117"/>
                    <a:pt x="7822" y="1868"/>
                    <a:pt x="7763" y="4028"/>
                  </a:cubicBezTo>
                  <a:cubicBezTo>
                    <a:pt x="7705" y="6071"/>
                    <a:pt x="5954" y="7763"/>
                    <a:pt x="3853" y="77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4" name="Google Shape;7584;p18"/>
            <p:cNvSpPr/>
            <p:nvPr/>
          </p:nvSpPr>
          <p:spPr>
            <a:xfrm>
              <a:off x="2832275" y="1887075"/>
              <a:ext cx="194125" cy="194100"/>
            </a:xfrm>
            <a:custGeom>
              <a:avLst/>
              <a:gdLst/>
              <a:ahLst/>
              <a:cxnLst/>
              <a:rect l="l" t="t" r="r" b="b"/>
              <a:pathLst>
                <a:path w="7765" h="7764" extrusionOk="0">
                  <a:moveTo>
                    <a:pt x="7764" y="3911"/>
                  </a:moveTo>
                  <a:cubicBezTo>
                    <a:pt x="7706" y="6013"/>
                    <a:pt x="5955" y="7764"/>
                    <a:pt x="3912" y="7706"/>
                  </a:cubicBezTo>
                  <a:cubicBezTo>
                    <a:pt x="1752" y="7706"/>
                    <a:pt x="1" y="5954"/>
                    <a:pt x="59" y="3795"/>
                  </a:cubicBezTo>
                  <a:cubicBezTo>
                    <a:pt x="118" y="1693"/>
                    <a:pt x="1869" y="1"/>
                    <a:pt x="3970" y="59"/>
                  </a:cubicBezTo>
                  <a:cubicBezTo>
                    <a:pt x="6071" y="59"/>
                    <a:pt x="7764" y="1810"/>
                    <a:pt x="7764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5" name="Google Shape;7585;p18"/>
            <p:cNvSpPr/>
            <p:nvPr/>
          </p:nvSpPr>
          <p:spPr>
            <a:xfrm>
              <a:off x="4796450" y="3362400"/>
              <a:ext cx="191175" cy="189725"/>
            </a:xfrm>
            <a:custGeom>
              <a:avLst/>
              <a:gdLst/>
              <a:ahLst/>
              <a:cxnLst/>
              <a:rect l="l" t="t" r="r" b="b"/>
              <a:pathLst>
                <a:path w="7647" h="7589" extrusionOk="0">
                  <a:moveTo>
                    <a:pt x="3795" y="0"/>
                  </a:moveTo>
                  <a:cubicBezTo>
                    <a:pt x="5896" y="0"/>
                    <a:pt x="7647" y="1751"/>
                    <a:pt x="7589" y="3794"/>
                  </a:cubicBezTo>
                  <a:cubicBezTo>
                    <a:pt x="7589" y="5896"/>
                    <a:pt x="5896" y="7588"/>
                    <a:pt x="3795" y="7588"/>
                  </a:cubicBezTo>
                  <a:cubicBezTo>
                    <a:pt x="1693" y="7588"/>
                    <a:pt x="0" y="5837"/>
                    <a:pt x="0" y="3736"/>
                  </a:cubicBezTo>
                  <a:cubicBezTo>
                    <a:pt x="0" y="1693"/>
                    <a:pt x="1752" y="0"/>
                    <a:pt x="379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6" name="Google Shape;7586;p18"/>
            <p:cNvSpPr/>
            <p:nvPr/>
          </p:nvSpPr>
          <p:spPr>
            <a:xfrm>
              <a:off x="3081825" y="1646300"/>
              <a:ext cx="189725" cy="191200"/>
            </a:xfrm>
            <a:custGeom>
              <a:avLst/>
              <a:gdLst/>
              <a:ahLst/>
              <a:cxnLst/>
              <a:rect l="l" t="t" r="r" b="b"/>
              <a:pathLst>
                <a:path w="7589" h="7648" extrusionOk="0">
                  <a:moveTo>
                    <a:pt x="3794" y="1"/>
                  </a:moveTo>
                  <a:cubicBezTo>
                    <a:pt x="5837" y="1"/>
                    <a:pt x="7588" y="1752"/>
                    <a:pt x="7588" y="3853"/>
                  </a:cubicBezTo>
                  <a:cubicBezTo>
                    <a:pt x="7588" y="5896"/>
                    <a:pt x="5896" y="7589"/>
                    <a:pt x="3794" y="7589"/>
                  </a:cubicBezTo>
                  <a:cubicBezTo>
                    <a:pt x="1751" y="7647"/>
                    <a:pt x="0" y="5896"/>
                    <a:pt x="0" y="3795"/>
                  </a:cubicBezTo>
                  <a:cubicBezTo>
                    <a:pt x="0" y="1693"/>
                    <a:pt x="1693" y="1"/>
                    <a:pt x="3794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7" name="Google Shape;7587;p18"/>
            <p:cNvSpPr/>
            <p:nvPr/>
          </p:nvSpPr>
          <p:spPr>
            <a:xfrm>
              <a:off x="2835200" y="3609000"/>
              <a:ext cx="189725" cy="189725"/>
            </a:xfrm>
            <a:custGeom>
              <a:avLst/>
              <a:gdLst/>
              <a:ahLst/>
              <a:cxnLst/>
              <a:rect l="l" t="t" r="r" b="b"/>
              <a:pathLst>
                <a:path w="7589" h="7589" extrusionOk="0">
                  <a:moveTo>
                    <a:pt x="3795" y="1"/>
                  </a:moveTo>
                  <a:cubicBezTo>
                    <a:pt x="5896" y="59"/>
                    <a:pt x="7589" y="1752"/>
                    <a:pt x="7530" y="3795"/>
                  </a:cubicBezTo>
                  <a:cubicBezTo>
                    <a:pt x="7530" y="5896"/>
                    <a:pt x="5838" y="7589"/>
                    <a:pt x="3736" y="7531"/>
                  </a:cubicBezTo>
                  <a:cubicBezTo>
                    <a:pt x="1635" y="7531"/>
                    <a:pt x="1" y="5838"/>
                    <a:pt x="1" y="3737"/>
                  </a:cubicBezTo>
                  <a:cubicBezTo>
                    <a:pt x="59" y="1635"/>
                    <a:pt x="1752" y="1"/>
                    <a:pt x="379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8" name="Google Shape;7588;p18"/>
            <p:cNvSpPr/>
            <p:nvPr/>
          </p:nvSpPr>
          <p:spPr>
            <a:xfrm>
              <a:off x="4309050" y="3855625"/>
              <a:ext cx="186825" cy="188275"/>
            </a:xfrm>
            <a:custGeom>
              <a:avLst/>
              <a:gdLst/>
              <a:ahLst/>
              <a:cxnLst/>
              <a:rect l="l" t="t" r="r" b="b"/>
              <a:pathLst>
                <a:path w="7473" h="7531" extrusionOk="0">
                  <a:moveTo>
                    <a:pt x="3736" y="7530"/>
                  </a:moveTo>
                  <a:cubicBezTo>
                    <a:pt x="1635" y="7530"/>
                    <a:pt x="1" y="5896"/>
                    <a:pt x="1" y="3794"/>
                  </a:cubicBezTo>
                  <a:cubicBezTo>
                    <a:pt x="1" y="1693"/>
                    <a:pt x="1635" y="0"/>
                    <a:pt x="3736" y="59"/>
                  </a:cubicBezTo>
                  <a:cubicBezTo>
                    <a:pt x="5838" y="59"/>
                    <a:pt x="7472" y="1693"/>
                    <a:pt x="7472" y="3736"/>
                  </a:cubicBezTo>
                  <a:cubicBezTo>
                    <a:pt x="7472" y="5837"/>
                    <a:pt x="5838" y="7530"/>
                    <a:pt x="3736" y="75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9" name="Google Shape;7589;p18"/>
            <p:cNvSpPr/>
            <p:nvPr/>
          </p:nvSpPr>
          <p:spPr>
            <a:xfrm>
              <a:off x="2590050" y="213660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3736" y="7531"/>
                  </a:moveTo>
                  <a:cubicBezTo>
                    <a:pt x="1635" y="7531"/>
                    <a:pt x="0" y="5896"/>
                    <a:pt x="0" y="3737"/>
                  </a:cubicBezTo>
                  <a:cubicBezTo>
                    <a:pt x="0" y="1694"/>
                    <a:pt x="1635" y="59"/>
                    <a:pt x="3678" y="59"/>
                  </a:cubicBezTo>
                  <a:cubicBezTo>
                    <a:pt x="5837" y="1"/>
                    <a:pt x="7472" y="1694"/>
                    <a:pt x="7472" y="3795"/>
                  </a:cubicBezTo>
                  <a:cubicBezTo>
                    <a:pt x="7472" y="5896"/>
                    <a:pt x="5837" y="7531"/>
                    <a:pt x="3736" y="753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0" name="Google Shape;7590;p18"/>
            <p:cNvSpPr/>
            <p:nvPr/>
          </p:nvSpPr>
          <p:spPr>
            <a:xfrm>
              <a:off x="2590050" y="3363850"/>
              <a:ext cx="186800" cy="186800"/>
            </a:xfrm>
            <a:custGeom>
              <a:avLst/>
              <a:gdLst/>
              <a:ahLst/>
              <a:cxnLst/>
              <a:rect l="l" t="t" r="r" b="b"/>
              <a:pathLst>
                <a:path w="7472" h="7472" extrusionOk="0">
                  <a:moveTo>
                    <a:pt x="3736" y="1"/>
                  </a:moveTo>
                  <a:cubicBezTo>
                    <a:pt x="5837" y="59"/>
                    <a:pt x="7472" y="1693"/>
                    <a:pt x="7413" y="3795"/>
                  </a:cubicBezTo>
                  <a:cubicBezTo>
                    <a:pt x="7413" y="5838"/>
                    <a:pt x="5721" y="7472"/>
                    <a:pt x="3678" y="7414"/>
                  </a:cubicBezTo>
                  <a:cubicBezTo>
                    <a:pt x="1635" y="7414"/>
                    <a:pt x="0" y="5721"/>
                    <a:pt x="0" y="3678"/>
                  </a:cubicBezTo>
                  <a:cubicBezTo>
                    <a:pt x="0" y="1635"/>
                    <a:pt x="1693" y="1"/>
                    <a:pt x="37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1" name="Google Shape;7591;p18"/>
            <p:cNvSpPr/>
            <p:nvPr/>
          </p:nvSpPr>
          <p:spPr>
            <a:xfrm>
              <a:off x="3083275" y="3857075"/>
              <a:ext cx="186800" cy="185350"/>
            </a:xfrm>
            <a:custGeom>
              <a:avLst/>
              <a:gdLst/>
              <a:ahLst/>
              <a:cxnLst/>
              <a:rect l="l" t="t" r="r" b="b"/>
              <a:pathLst>
                <a:path w="7472" h="7414" extrusionOk="0">
                  <a:moveTo>
                    <a:pt x="7414" y="3678"/>
                  </a:moveTo>
                  <a:cubicBezTo>
                    <a:pt x="7472" y="5779"/>
                    <a:pt x="5779" y="7414"/>
                    <a:pt x="3736" y="7414"/>
                  </a:cubicBezTo>
                  <a:cubicBezTo>
                    <a:pt x="1693" y="7414"/>
                    <a:pt x="1" y="5779"/>
                    <a:pt x="59" y="3736"/>
                  </a:cubicBezTo>
                  <a:cubicBezTo>
                    <a:pt x="59" y="1694"/>
                    <a:pt x="1693" y="59"/>
                    <a:pt x="3678" y="1"/>
                  </a:cubicBezTo>
                  <a:cubicBezTo>
                    <a:pt x="5779" y="1"/>
                    <a:pt x="7414" y="1635"/>
                    <a:pt x="7472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2" name="Google Shape;7592;p18"/>
            <p:cNvSpPr/>
            <p:nvPr/>
          </p:nvSpPr>
          <p:spPr>
            <a:xfrm>
              <a:off x="5045975" y="2628375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737" y="7414"/>
                  </a:moveTo>
                  <a:cubicBezTo>
                    <a:pt x="1635" y="7414"/>
                    <a:pt x="1" y="5721"/>
                    <a:pt x="1" y="3678"/>
                  </a:cubicBezTo>
                  <a:cubicBezTo>
                    <a:pt x="1" y="1635"/>
                    <a:pt x="1635" y="1"/>
                    <a:pt x="3737" y="1"/>
                  </a:cubicBez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79" y="7414"/>
                    <a:pt x="3737" y="74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3" name="Google Shape;7593;p18"/>
            <p:cNvSpPr/>
            <p:nvPr/>
          </p:nvSpPr>
          <p:spPr>
            <a:xfrm>
              <a:off x="3818750" y="1401150"/>
              <a:ext cx="188275" cy="186800"/>
            </a:xfrm>
            <a:custGeom>
              <a:avLst/>
              <a:gdLst/>
              <a:ahLst/>
              <a:cxnLst/>
              <a:rect l="l" t="t" r="r" b="b"/>
              <a:pathLst>
                <a:path w="7531" h="7472" extrusionOk="0">
                  <a:moveTo>
                    <a:pt x="59" y="3678"/>
                  </a:moveTo>
                  <a:cubicBezTo>
                    <a:pt x="59" y="1635"/>
                    <a:pt x="1751" y="0"/>
                    <a:pt x="3853" y="59"/>
                  </a:cubicBezTo>
                  <a:cubicBezTo>
                    <a:pt x="5896" y="59"/>
                    <a:pt x="7530" y="1810"/>
                    <a:pt x="7472" y="3853"/>
                  </a:cubicBezTo>
                  <a:cubicBezTo>
                    <a:pt x="7413" y="5837"/>
                    <a:pt x="5721" y="7472"/>
                    <a:pt x="3736" y="7472"/>
                  </a:cubicBezTo>
                  <a:cubicBezTo>
                    <a:pt x="1693" y="7413"/>
                    <a:pt x="0" y="5721"/>
                    <a:pt x="59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4" name="Google Shape;7594;p18"/>
            <p:cNvSpPr/>
            <p:nvPr/>
          </p:nvSpPr>
          <p:spPr>
            <a:xfrm>
              <a:off x="5045975" y="2875000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678" y="0"/>
                  </a:moveTo>
                  <a:cubicBezTo>
                    <a:pt x="5721" y="0"/>
                    <a:pt x="7414" y="1693"/>
                    <a:pt x="7414" y="3736"/>
                  </a:cubicBezTo>
                  <a:cubicBezTo>
                    <a:pt x="7355" y="5721"/>
                    <a:pt x="5721" y="7413"/>
                    <a:pt x="3678" y="7413"/>
                  </a:cubicBezTo>
                  <a:cubicBezTo>
                    <a:pt x="1635" y="7413"/>
                    <a:pt x="1" y="5721"/>
                    <a:pt x="1" y="3678"/>
                  </a:cubicBezTo>
                  <a:cubicBezTo>
                    <a:pt x="1" y="1635"/>
                    <a:pt x="1694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5" name="Google Shape;7595;p18"/>
            <p:cNvSpPr/>
            <p:nvPr/>
          </p:nvSpPr>
          <p:spPr>
            <a:xfrm>
              <a:off x="3573575" y="1402600"/>
              <a:ext cx="185375" cy="185350"/>
            </a:xfrm>
            <a:custGeom>
              <a:avLst/>
              <a:gdLst/>
              <a:ahLst/>
              <a:cxnLst/>
              <a:rect l="l" t="t" r="r" b="b"/>
              <a:pathLst>
                <a:path w="7415" h="7414" extrusionOk="0">
                  <a:moveTo>
                    <a:pt x="3678" y="1"/>
                  </a:move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21" y="7414"/>
                    <a:pt x="3678" y="7355"/>
                  </a:cubicBezTo>
                  <a:cubicBezTo>
                    <a:pt x="1635" y="7355"/>
                    <a:pt x="1" y="5663"/>
                    <a:pt x="1" y="3678"/>
                  </a:cubicBezTo>
                  <a:cubicBezTo>
                    <a:pt x="1" y="1635"/>
                    <a:pt x="1694" y="1"/>
                    <a:pt x="36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6" name="Google Shape;7596;p18"/>
            <p:cNvSpPr/>
            <p:nvPr/>
          </p:nvSpPr>
          <p:spPr>
            <a:xfrm>
              <a:off x="4799375" y="1895825"/>
              <a:ext cx="183875" cy="183900"/>
            </a:xfrm>
            <a:custGeom>
              <a:avLst/>
              <a:gdLst/>
              <a:ahLst/>
              <a:cxnLst/>
              <a:rect l="l" t="t" r="r" b="b"/>
              <a:pathLst>
                <a:path w="7355" h="7356" extrusionOk="0">
                  <a:moveTo>
                    <a:pt x="3678" y="7356"/>
                  </a:moveTo>
                  <a:cubicBezTo>
                    <a:pt x="1693" y="7356"/>
                    <a:pt x="0" y="5663"/>
                    <a:pt x="0" y="3678"/>
                  </a:cubicBezTo>
                  <a:cubicBezTo>
                    <a:pt x="59" y="1635"/>
                    <a:pt x="1751" y="1"/>
                    <a:pt x="3736" y="1"/>
                  </a:cubicBezTo>
                  <a:cubicBezTo>
                    <a:pt x="5720" y="59"/>
                    <a:pt x="7355" y="1694"/>
                    <a:pt x="7355" y="3678"/>
                  </a:cubicBezTo>
                  <a:cubicBezTo>
                    <a:pt x="7355" y="5663"/>
                    <a:pt x="5662" y="7356"/>
                    <a:pt x="3678" y="735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7" name="Google Shape;7597;p18"/>
            <p:cNvSpPr/>
            <p:nvPr/>
          </p:nvSpPr>
          <p:spPr>
            <a:xfrm>
              <a:off x="5045975" y="238615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355" y="3678"/>
                  </a:moveTo>
                  <a:cubicBezTo>
                    <a:pt x="7355" y="5662"/>
                    <a:pt x="5721" y="7355"/>
                    <a:pt x="3678" y="7355"/>
                  </a:cubicBezTo>
                  <a:cubicBezTo>
                    <a:pt x="1694" y="7355"/>
                    <a:pt x="1" y="5662"/>
                    <a:pt x="1" y="3619"/>
                  </a:cubicBezTo>
                  <a:cubicBezTo>
                    <a:pt x="59" y="1693"/>
                    <a:pt x="1694" y="0"/>
                    <a:pt x="3678" y="0"/>
                  </a:cubicBezTo>
                  <a:cubicBezTo>
                    <a:pt x="5663" y="0"/>
                    <a:pt x="7355" y="1635"/>
                    <a:pt x="7355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8" name="Google Shape;7598;p18"/>
            <p:cNvSpPr/>
            <p:nvPr/>
          </p:nvSpPr>
          <p:spPr>
            <a:xfrm>
              <a:off x="4557125" y="1649225"/>
              <a:ext cx="183900" cy="185350"/>
            </a:xfrm>
            <a:custGeom>
              <a:avLst/>
              <a:gdLst/>
              <a:ahLst/>
              <a:cxnLst/>
              <a:rect l="l" t="t" r="r" b="b"/>
              <a:pathLst>
                <a:path w="7356" h="7414" extrusionOk="0">
                  <a:moveTo>
                    <a:pt x="3678" y="0"/>
                  </a:moveTo>
                  <a:cubicBezTo>
                    <a:pt x="5663" y="0"/>
                    <a:pt x="7355" y="1693"/>
                    <a:pt x="7355" y="3736"/>
                  </a:cubicBezTo>
                  <a:cubicBezTo>
                    <a:pt x="7355" y="5721"/>
                    <a:pt x="5663" y="7413"/>
                    <a:pt x="3620" y="7355"/>
                  </a:cubicBezTo>
                  <a:cubicBezTo>
                    <a:pt x="1635" y="7355"/>
                    <a:pt x="1" y="5721"/>
                    <a:pt x="1" y="3736"/>
                  </a:cubicBezTo>
                  <a:cubicBezTo>
                    <a:pt x="1" y="1693"/>
                    <a:pt x="1635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9" name="Google Shape;7599;p18"/>
            <p:cNvSpPr/>
            <p:nvPr/>
          </p:nvSpPr>
          <p:spPr>
            <a:xfrm>
              <a:off x="4062450" y="140115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7355" y="3853"/>
                  </a:moveTo>
                  <a:cubicBezTo>
                    <a:pt x="7296" y="5896"/>
                    <a:pt x="5545" y="7530"/>
                    <a:pt x="3561" y="7413"/>
                  </a:cubicBezTo>
                  <a:cubicBezTo>
                    <a:pt x="1576" y="7297"/>
                    <a:pt x="0" y="5604"/>
                    <a:pt x="58" y="3619"/>
                  </a:cubicBezTo>
                  <a:cubicBezTo>
                    <a:pt x="175" y="1576"/>
                    <a:pt x="1926" y="0"/>
                    <a:pt x="3853" y="117"/>
                  </a:cubicBezTo>
                  <a:cubicBezTo>
                    <a:pt x="5896" y="234"/>
                    <a:pt x="7472" y="1926"/>
                    <a:pt x="7355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0" name="Google Shape;7600;p18"/>
            <p:cNvSpPr/>
            <p:nvPr/>
          </p:nvSpPr>
          <p:spPr>
            <a:xfrm>
              <a:off x="3326975" y="140260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297" y="3795"/>
                  </a:moveTo>
                  <a:cubicBezTo>
                    <a:pt x="7238" y="5838"/>
                    <a:pt x="5604" y="7355"/>
                    <a:pt x="3619" y="7297"/>
                  </a:cubicBezTo>
                  <a:cubicBezTo>
                    <a:pt x="1576" y="7239"/>
                    <a:pt x="0" y="5604"/>
                    <a:pt x="59" y="3620"/>
                  </a:cubicBezTo>
                  <a:cubicBezTo>
                    <a:pt x="117" y="1577"/>
                    <a:pt x="1810" y="1"/>
                    <a:pt x="3794" y="59"/>
                  </a:cubicBezTo>
                  <a:cubicBezTo>
                    <a:pt x="5837" y="117"/>
                    <a:pt x="7355" y="1810"/>
                    <a:pt x="7297" y="37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1" name="Google Shape;7601;p18"/>
            <p:cNvSpPr/>
            <p:nvPr/>
          </p:nvSpPr>
          <p:spPr>
            <a:xfrm>
              <a:off x="5047450" y="3123075"/>
              <a:ext cx="182425" cy="182425"/>
            </a:xfrm>
            <a:custGeom>
              <a:avLst/>
              <a:gdLst/>
              <a:ahLst/>
              <a:cxnLst/>
              <a:rect l="l" t="t" r="r" b="b"/>
              <a:pathLst>
                <a:path w="7297" h="7297" extrusionOk="0">
                  <a:moveTo>
                    <a:pt x="7296" y="3619"/>
                  </a:moveTo>
                  <a:cubicBezTo>
                    <a:pt x="7296" y="5604"/>
                    <a:pt x="5662" y="7238"/>
                    <a:pt x="3678" y="7297"/>
                  </a:cubicBezTo>
                  <a:cubicBezTo>
                    <a:pt x="1635" y="7297"/>
                    <a:pt x="0" y="5662"/>
                    <a:pt x="0" y="3678"/>
                  </a:cubicBezTo>
                  <a:cubicBezTo>
                    <a:pt x="0" y="1635"/>
                    <a:pt x="1635" y="0"/>
                    <a:pt x="3619" y="0"/>
                  </a:cubicBezTo>
                  <a:cubicBezTo>
                    <a:pt x="5604" y="0"/>
                    <a:pt x="7238" y="1635"/>
                    <a:pt x="7296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2" name="Google Shape;7602;p18"/>
            <p:cNvSpPr/>
            <p:nvPr/>
          </p:nvSpPr>
          <p:spPr>
            <a:xfrm>
              <a:off x="3821650" y="4102250"/>
              <a:ext cx="180975" cy="180950"/>
            </a:xfrm>
            <a:custGeom>
              <a:avLst/>
              <a:gdLst/>
              <a:ahLst/>
              <a:cxnLst/>
              <a:rect l="l" t="t" r="r" b="b"/>
              <a:pathLst>
                <a:path w="7239" h="7238" extrusionOk="0">
                  <a:moveTo>
                    <a:pt x="7239" y="3619"/>
                  </a:moveTo>
                  <a:cubicBezTo>
                    <a:pt x="7239" y="5662"/>
                    <a:pt x="5663" y="7238"/>
                    <a:pt x="3620" y="7238"/>
                  </a:cubicBezTo>
                  <a:cubicBezTo>
                    <a:pt x="1577" y="7238"/>
                    <a:pt x="1" y="5604"/>
                    <a:pt x="59" y="3619"/>
                  </a:cubicBezTo>
                  <a:cubicBezTo>
                    <a:pt x="59" y="1634"/>
                    <a:pt x="1635" y="58"/>
                    <a:pt x="3620" y="58"/>
                  </a:cubicBezTo>
                  <a:cubicBezTo>
                    <a:pt x="5605" y="0"/>
                    <a:pt x="7239" y="1634"/>
                    <a:pt x="723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3" name="Google Shape;7603;p18"/>
            <p:cNvSpPr/>
            <p:nvPr/>
          </p:nvSpPr>
          <p:spPr>
            <a:xfrm>
              <a:off x="3576500" y="4103700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546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20" y="0"/>
                  </a:cubicBezTo>
                  <a:cubicBezTo>
                    <a:pt x="5604" y="0"/>
                    <a:pt x="7180" y="1518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4" name="Google Shape;7604;p18"/>
            <p:cNvSpPr/>
            <p:nvPr/>
          </p:nvSpPr>
          <p:spPr>
            <a:xfrm>
              <a:off x="2350725" y="2629850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3561" y="59"/>
                  </a:moveTo>
                  <a:cubicBezTo>
                    <a:pt x="5604" y="0"/>
                    <a:pt x="7180" y="1635"/>
                    <a:pt x="7180" y="3619"/>
                  </a:cubicBezTo>
                  <a:cubicBezTo>
                    <a:pt x="7180" y="5604"/>
                    <a:pt x="5604" y="7180"/>
                    <a:pt x="3619" y="7238"/>
                  </a:cubicBezTo>
                  <a:cubicBezTo>
                    <a:pt x="1577" y="7238"/>
                    <a:pt x="1" y="5662"/>
                    <a:pt x="1" y="3619"/>
                  </a:cubicBezTo>
                  <a:cubicBezTo>
                    <a:pt x="1" y="1635"/>
                    <a:pt x="1577" y="59"/>
                    <a:pt x="35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5" name="Google Shape;7605;p18"/>
            <p:cNvSpPr/>
            <p:nvPr/>
          </p:nvSpPr>
          <p:spPr>
            <a:xfrm>
              <a:off x="4802275" y="3613375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7180" y="3562"/>
                  </a:moveTo>
                  <a:cubicBezTo>
                    <a:pt x="7180" y="5604"/>
                    <a:pt x="5604" y="7239"/>
                    <a:pt x="3562" y="7180"/>
                  </a:cubicBezTo>
                  <a:cubicBezTo>
                    <a:pt x="1577" y="7180"/>
                    <a:pt x="1" y="5604"/>
                    <a:pt x="1" y="3620"/>
                  </a:cubicBezTo>
                  <a:cubicBezTo>
                    <a:pt x="1" y="1577"/>
                    <a:pt x="1577" y="1"/>
                    <a:pt x="3620" y="1"/>
                  </a:cubicBezTo>
                  <a:cubicBezTo>
                    <a:pt x="5604" y="1"/>
                    <a:pt x="7180" y="1577"/>
                    <a:pt x="7180" y="35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6" name="Google Shape;7606;p18"/>
            <p:cNvSpPr/>
            <p:nvPr/>
          </p:nvSpPr>
          <p:spPr>
            <a:xfrm>
              <a:off x="2839575" y="1652125"/>
              <a:ext cx="179525" cy="179525"/>
            </a:xfrm>
            <a:custGeom>
              <a:avLst/>
              <a:gdLst/>
              <a:ahLst/>
              <a:cxnLst/>
              <a:rect l="l" t="t" r="r" b="b"/>
              <a:pathLst>
                <a:path w="7181" h="7181" extrusionOk="0">
                  <a:moveTo>
                    <a:pt x="7180" y="3620"/>
                  </a:moveTo>
                  <a:cubicBezTo>
                    <a:pt x="7180" y="5605"/>
                    <a:pt x="5604" y="7181"/>
                    <a:pt x="3561" y="7181"/>
                  </a:cubicBezTo>
                  <a:cubicBezTo>
                    <a:pt x="1577" y="7122"/>
                    <a:pt x="1" y="5546"/>
                    <a:pt x="59" y="3562"/>
                  </a:cubicBezTo>
                  <a:cubicBezTo>
                    <a:pt x="59" y="1519"/>
                    <a:pt x="1635" y="1"/>
                    <a:pt x="3678" y="1"/>
                  </a:cubicBezTo>
                  <a:cubicBezTo>
                    <a:pt x="5663" y="1"/>
                    <a:pt x="7180" y="1577"/>
                    <a:pt x="7180" y="36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7" name="Google Shape;7607;p18"/>
            <p:cNvSpPr/>
            <p:nvPr/>
          </p:nvSpPr>
          <p:spPr>
            <a:xfrm>
              <a:off x="2594425" y="1894375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03" y="7180"/>
                  </a:moveTo>
                  <a:cubicBezTo>
                    <a:pt x="1518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59"/>
                  </a:cubicBezTo>
                  <a:cubicBezTo>
                    <a:pt x="5546" y="59"/>
                    <a:pt x="7122" y="1635"/>
                    <a:pt x="7122" y="3619"/>
                  </a:cubicBezTo>
                  <a:cubicBezTo>
                    <a:pt x="7122" y="5604"/>
                    <a:pt x="5487" y="7180"/>
                    <a:pt x="3503" y="71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8" name="Google Shape;7608;p18"/>
            <p:cNvSpPr/>
            <p:nvPr/>
          </p:nvSpPr>
          <p:spPr>
            <a:xfrm>
              <a:off x="2350725" y="2877925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604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19" y="0"/>
                  </a:cubicBezTo>
                  <a:cubicBezTo>
                    <a:pt x="5604" y="0"/>
                    <a:pt x="7122" y="1576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9" name="Google Shape;7609;p18"/>
            <p:cNvSpPr/>
            <p:nvPr/>
          </p:nvSpPr>
          <p:spPr>
            <a:xfrm>
              <a:off x="4555675" y="3860000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61" y="59"/>
                  </a:moveTo>
                  <a:cubicBezTo>
                    <a:pt x="5546" y="59"/>
                    <a:pt x="7122" y="1577"/>
                    <a:pt x="7122" y="3619"/>
                  </a:cubicBezTo>
                  <a:cubicBezTo>
                    <a:pt x="7122" y="5604"/>
                    <a:pt x="5546" y="7180"/>
                    <a:pt x="3503" y="7180"/>
                  </a:cubicBezTo>
                  <a:cubicBezTo>
                    <a:pt x="1518" y="7180"/>
                    <a:pt x="0" y="5604"/>
                    <a:pt x="0" y="3561"/>
                  </a:cubicBezTo>
                  <a:cubicBezTo>
                    <a:pt x="0" y="1577"/>
                    <a:pt x="1576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0" name="Google Shape;7610;p18"/>
            <p:cNvSpPr/>
            <p:nvPr/>
          </p:nvSpPr>
          <p:spPr>
            <a:xfrm>
              <a:off x="2352175" y="2389075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61" y="7121"/>
                  </a:moveTo>
                  <a:cubicBezTo>
                    <a:pt x="1577" y="7121"/>
                    <a:pt x="1" y="5545"/>
                    <a:pt x="1" y="3561"/>
                  </a:cubicBezTo>
                  <a:cubicBezTo>
                    <a:pt x="1" y="1576"/>
                    <a:pt x="1577" y="0"/>
                    <a:pt x="3561" y="0"/>
                  </a:cubicBezTo>
                  <a:cubicBezTo>
                    <a:pt x="5488" y="0"/>
                    <a:pt x="7064" y="1576"/>
                    <a:pt x="7064" y="3502"/>
                  </a:cubicBezTo>
                  <a:cubicBezTo>
                    <a:pt x="7064" y="5487"/>
                    <a:pt x="5546" y="7121"/>
                    <a:pt x="3561" y="71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1" name="Google Shape;7611;p18"/>
            <p:cNvSpPr/>
            <p:nvPr/>
          </p:nvSpPr>
          <p:spPr>
            <a:xfrm>
              <a:off x="4066825" y="410370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3561" y="0"/>
                  </a:moveTo>
                  <a:cubicBezTo>
                    <a:pt x="5545" y="0"/>
                    <a:pt x="7121" y="1576"/>
                    <a:pt x="7121" y="3561"/>
                  </a:cubicBezTo>
                  <a:cubicBezTo>
                    <a:pt x="7121" y="5546"/>
                    <a:pt x="5545" y="7122"/>
                    <a:pt x="3561" y="7122"/>
                  </a:cubicBezTo>
                  <a:cubicBezTo>
                    <a:pt x="1576" y="7122"/>
                    <a:pt x="0" y="5546"/>
                    <a:pt x="0" y="3619"/>
                  </a:cubicBezTo>
                  <a:cubicBezTo>
                    <a:pt x="0" y="1635"/>
                    <a:pt x="1576" y="0"/>
                    <a:pt x="356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2" name="Google Shape;7612;p18"/>
            <p:cNvSpPr/>
            <p:nvPr/>
          </p:nvSpPr>
          <p:spPr>
            <a:xfrm>
              <a:off x="5050350" y="214245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0"/>
                  </a:moveTo>
                  <a:cubicBezTo>
                    <a:pt x="5488" y="0"/>
                    <a:pt x="7064" y="1576"/>
                    <a:pt x="7064" y="3503"/>
                  </a:cubicBezTo>
                  <a:cubicBezTo>
                    <a:pt x="7064" y="5487"/>
                    <a:pt x="5488" y="7122"/>
                    <a:pt x="3503" y="7063"/>
                  </a:cubicBezTo>
                  <a:cubicBezTo>
                    <a:pt x="1519" y="7063"/>
                    <a:pt x="1" y="5487"/>
                    <a:pt x="1" y="3503"/>
                  </a:cubicBezTo>
                  <a:cubicBezTo>
                    <a:pt x="1" y="1576"/>
                    <a:pt x="1577" y="0"/>
                    <a:pt x="35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3" name="Google Shape;7613;p18"/>
            <p:cNvSpPr/>
            <p:nvPr/>
          </p:nvSpPr>
          <p:spPr>
            <a:xfrm>
              <a:off x="3331350" y="410370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7122"/>
                  </a:moveTo>
                  <a:cubicBezTo>
                    <a:pt x="1576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0"/>
                  </a:cubicBezTo>
                  <a:cubicBezTo>
                    <a:pt x="5487" y="59"/>
                    <a:pt x="7063" y="1635"/>
                    <a:pt x="7063" y="3619"/>
                  </a:cubicBezTo>
                  <a:cubicBezTo>
                    <a:pt x="7063" y="5546"/>
                    <a:pt x="5487" y="7122"/>
                    <a:pt x="3503" y="71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4" name="Google Shape;7614;p18"/>
            <p:cNvSpPr/>
            <p:nvPr/>
          </p:nvSpPr>
          <p:spPr>
            <a:xfrm>
              <a:off x="4313425" y="1406975"/>
              <a:ext cx="178075" cy="176600"/>
            </a:xfrm>
            <a:custGeom>
              <a:avLst/>
              <a:gdLst/>
              <a:ahLst/>
              <a:cxnLst/>
              <a:rect l="l" t="t" r="r" b="b"/>
              <a:pathLst>
                <a:path w="7123" h="7064" extrusionOk="0">
                  <a:moveTo>
                    <a:pt x="1" y="3503"/>
                  </a:moveTo>
                  <a:cubicBezTo>
                    <a:pt x="1" y="1577"/>
                    <a:pt x="1577" y="1"/>
                    <a:pt x="3561" y="1"/>
                  </a:cubicBezTo>
                  <a:cubicBezTo>
                    <a:pt x="5546" y="1"/>
                    <a:pt x="7122" y="1577"/>
                    <a:pt x="7122" y="3561"/>
                  </a:cubicBezTo>
                  <a:cubicBezTo>
                    <a:pt x="7064" y="5488"/>
                    <a:pt x="5488" y="7064"/>
                    <a:pt x="3503" y="7064"/>
                  </a:cubicBezTo>
                  <a:cubicBezTo>
                    <a:pt x="1577" y="7064"/>
                    <a:pt x="1" y="5429"/>
                    <a:pt x="1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5" name="Google Shape;7615;p18"/>
            <p:cNvSpPr/>
            <p:nvPr/>
          </p:nvSpPr>
          <p:spPr>
            <a:xfrm>
              <a:off x="2352175" y="3126000"/>
              <a:ext cx="176600" cy="176575"/>
            </a:xfrm>
            <a:custGeom>
              <a:avLst/>
              <a:gdLst/>
              <a:ahLst/>
              <a:cxnLst/>
              <a:rect l="l" t="t" r="r" b="b"/>
              <a:pathLst>
                <a:path w="7064" h="7063" extrusionOk="0">
                  <a:moveTo>
                    <a:pt x="3561" y="7063"/>
                  </a:moveTo>
                  <a:cubicBezTo>
                    <a:pt x="1635" y="7063"/>
                    <a:pt x="1" y="5487"/>
                    <a:pt x="1" y="3561"/>
                  </a:cubicBezTo>
                  <a:cubicBezTo>
                    <a:pt x="1" y="1635"/>
                    <a:pt x="1577" y="0"/>
                    <a:pt x="3503" y="0"/>
                  </a:cubicBezTo>
                  <a:cubicBezTo>
                    <a:pt x="5429" y="0"/>
                    <a:pt x="7064" y="1576"/>
                    <a:pt x="7064" y="3502"/>
                  </a:cubicBezTo>
                  <a:cubicBezTo>
                    <a:pt x="7064" y="5429"/>
                    <a:pt x="5488" y="7063"/>
                    <a:pt x="3561" y="70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6" name="Google Shape;7616;p18"/>
            <p:cNvSpPr/>
            <p:nvPr/>
          </p:nvSpPr>
          <p:spPr>
            <a:xfrm>
              <a:off x="2841050" y="3861450"/>
              <a:ext cx="178050" cy="178075"/>
            </a:xfrm>
            <a:custGeom>
              <a:avLst/>
              <a:gdLst/>
              <a:ahLst/>
              <a:cxnLst/>
              <a:rect l="l" t="t" r="r" b="b"/>
              <a:pathLst>
                <a:path w="7122" h="7123" extrusionOk="0">
                  <a:moveTo>
                    <a:pt x="3502" y="1"/>
                  </a:moveTo>
                  <a:cubicBezTo>
                    <a:pt x="5428" y="1"/>
                    <a:pt x="7063" y="1577"/>
                    <a:pt x="7063" y="3503"/>
                  </a:cubicBezTo>
                  <a:cubicBezTo>
                    <a:pt x="7121" y="5429"/>
                    <a:pt x="5545" y="7064"/>
                    <a:pt x="3561" y="7064"/>
                  </a:cubicBezTo>
                  <a:cubicBezTo>
                    <a:pt x="1634" y="7122"/>
                    <a:pt x="58" y="5546"/>
                    <a:pt x="0" y="3561"/>
                  </a:cubicBezTo>
                  <a:cubicBezTo>
                    <a:pt x="0" y="1635"/>
                    <a:pt x="1576" y="59"/>
                    <a:pt x="35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7" name="Google Shape;7617;p18"/>
            <p:cNvSpPr/>
            <p:nvPr/>
          </p:nvSpPr>
          <p:spPr>
            <a:xfrm>
              <a:off x="2594425" y="361485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7063" y="3561"/>
                  </a:moveTo>
                  <a:cubicBezTo>
                    <a:pt x="7063" y="5487"/>
                    <a:pt x="5429" y="7121"/>
                    <a:pt x="3503" y="7063"/>
                  </a:cubicBezTo>
                  <a:cubicBezTo>
                    <a:pt x="1576" y="7063"/>
                    <a:pt x="0" y="5429"/>
                    <a:pt x="0" y="3503"/>
                  </a:cubicBezTo>
                  <a:cubicBezTo>
                    <a:pt x="59" y="1576"/>
                    <a:pt x="1635" y="0"/>
                    <a:pt x="3561" y="0"/>
                  </a:cubicBezTo>
                  <a:cubicBezTo>
                    <a:pt x="5487" y="59"/>
                    <a:pt x="7122" y="1635"/>
                    <a:pt x="7063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8" name="Google Shape;7618;p18"/>
            <p:cNvSpPr/>
            <p:nvPr/>
          </p:nvSpPr>
          <p:spPr>
            <a:xfrm>
              <a:off x="5050350" y="336822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7064" y="3503"/>
                  </a:moveTo>
                  <a:cubicBezTo>
                    <a:pt x="7064" y="5429"/>
                    <a:pt x="5429" y="7064"/>
                    <a:pt x="3503" y="7064"/>
                  </a:cubicBezTo>
                  <a:cubicBezTo>
                    <a:pt x="1635" y="7064"/>
                    <a:pt x="1" y="5487"/>
                    <a:pt x="1" y="3561"/>
                  </a:cubicBezTo>
                  <a:cubicBezTo>
                    <a:pt x="1" y="1635"/>
                    <a:pt x="1635" y="1"/>
                    <a:pt x="3562" y="1"/>
                  </a:cubicBezTo>
                  <a:cubicBezTo>
                    <a:pt x="5429" y="59"/>
                    <a:pt x="7005" y="1635"/>
                    <a:pt x="7064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9" name="Google Shape;7619;p18"/>
            <p:cNvSpPr/>
            <p:nvPr/>
          </p:nvSpPr>
          <p:spPr>
            <a:xfrm>
              <a:off x="3087650" y="140697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3561" y="1"/>
                  </a:moveTo>
                  <a:cubicBezTo>
                    <a:pt x="5487" y="1"/>
                    <a:pt x="7063" y="1635"/>
                    <a:pt x="7063" y="3503"/>
                  </a:cubicBezTo>
                  <a:cubicBezTo>
                    <a:pt x="7063" y="5429"/>
                    <a:pt x="5429" y="7064"/>
                    <a:pt x="3503" y="7005"/>
                  </a:cubicBezTo>
                  <a:cubicBezTo>
                    <a:pt x="1577" y="6947"/>
                    <a:pt x="1" y="5371"/>
                    <a:pt x="59" y="3503"/>
                  </a:cubicBezTo>
                  <a:cubicBezTo>
                    <a:pt x="59" y="1577"/>
                    <a:pt x="1693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0" name="Google Shape;7620;p18"/>
            <p:cNvSpPr/>
            <p:nvPr/>
          </p:nvSpPr>
          <p:spPr>
            <a:xfrm>
              <a:off x="4316350" y="4106625"/>
              <a:ext cx="172225" cy="173675"/>
            </a:xfrm>
            <a:custGeom>
              <a:avLst/>
              <a:gdLst/>
              <a:ahLst/>
              <a:cxnLst/>
              <a:rect l="l" t="t" r="r" b="b"/>
              <a:pathLst>
                <a:path w="6889" h="6947" extrusionOk="0">
                  <a:moveTo>
                    <a:pt x="6888" y="3502"/>
                  </a:moveTo>
                  <a:cubicBezTo>
                    <a:pt x="6888" y="5429"/>
                    <a:pt x="5312" y="6946"/>
                    <a:pt x="3386" y="6888"/>
                  </a:cubicBezTo>
                  <a:cubicBezTo>
                    <a:pt x="1460" y="6888"/>
                    <a:pt x="1" y="5370"/>
                    <a:pt x="1" y="3444"/>
                  </a:cubicBezTo>
                  <a:cubicBezTo>
                    <a:pt x="1" y="1518"/>
                    <a:pt x="1577" y="0"/>
                    <a:pt x="3503" y="0"/>
                  </a:cubicBezTo>
                  <a:cubicBezTo>
                    <a:pt x="5371" y="59"/>
                    <a:pt x="6888" y="1576"/>
                    <a:pt x="6888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1" name="Google Shape;7621;p18"/>
            <p:cNvSpPr/>
            <p:nvPr/>
          </p:nvSpPr>
          <p:spPr>
            <a:xfrm>
              <a:off x="2353650" y="2145375"/>
              <a:ext cx="172200" cy="172200"/>
            </a:xfrm>
            <a:custGeom>
              <a:avLst/>
              <a:gdLst/>
              <a:ahLst/>
              <a:cxnLst/>
              <a:rect l="l" t="t" r="r" b="b"/>
              <a:pathLst>
                <a:path w="6888" h="6888" extrusionOk="0">
                  <a:moveTo>
                    <a:pt x="6888" y="3444"/>
                  </a:moveTo>
                  <a:cubicBezTo>
                    <a:pt x="6888" y="5370"/>
                    <a:pt x="5429" y="6830"/>
                    <a:pt x="3502" y="6888"/>
                  </a:cubicBezTo>
                  <a:cubicBezTo>
                    <a:pt x="1518" y="6888"/>
                    <a:pt x="0" y="5370"/>
                    <a:pt x="59" y="3386"/>
                  </a:cubicBezTo>
                  <a:cubicBezTo>
                    <a:pt x="59" y="1459"/>
                    <a:pt x="1576" y="0"/>
                    <a:pt x="3502" y="0"/>
                  </a:cubicBezTo>
                  <a:cubicBezTo>
                    <a:pt x="5370" y="0"/>
                    <a:pt x="6888" y="1518"/>
                    <a:pt x="6888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2" name="Google Shape;7622;p18"/>
            <p:cNvSpPr/>
            <p:nvPr/>
          </p:nvSpPr>
          <p:spPr>
            <a:xfrm>
              <a:off x="4805200" y="1656525"/>
              <a:ext cx="172225" cy="170750"/>
            </a:xfrm>
            <a:custGeom>
              <a:avLst/>
              <a:gdLst/>
              <a:ahLst/>
              <a:cxnLst/>
              <a:rect l="l" t="t" r="r" b="b"/>
              <a:pathLst>
                <a:path w="6889" h="6830" extrusionOk="0">
                  <a:moveTo>
                    <a:pt x="6888" y="3386"/>
                  </a:moveTo>
                  <a:cubicBezTo>
                    <a:pt x="6888" y="5312"/>
                    <a:pt x="5371" y="6829"/>
                    <a:pt x="3503" y="6829"/>
                  </a:cubicBezTo>
                  <a:cubicBezTo>
                    <a:pt x="1518" y="6829"/>
                    <a:pt x="1" y="5312"/>
                    <a:pt x="59" y="3386"/>
                  </a:cubicBezTo>
                  <a:cubicBezTo>
                    <a:pt x="59" y="1459"/>
                    <a:pt x="1577" y="0"/>
                    <a:pt x="3503" y="0"/>
                  </a:cubicBezTo>
                  <a:cubicBezTo>
                    <a:pt x="5371" y="0"/>
                    <a:pt x="6888" y="1518"/>
                    <a:pt x="6888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3" name="Google Shape;7623;p18"/>
            <p:cNvSpPr/>
            <p:nvPr/>
          </p:nvSpPr>
          <p:spPr>
            <a:xfrm>
              <a:off x="3090575" y="4108075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6830" y="3444"/>
                  </a:moveTo>
                  <a:cubicBezTo>
                    <a:pt x="6830" y="5312"/>
                    <a:pt x="5312" y="6830"/>
                    <a:pt x="3386" y="6830"/>
                  </a:cubicBezTo>
                  <a:cubicBezTo>
                    <a:pt x="1518" y="6771"/>
                    <a:pt x="0" y="5254"/>
                    <a:pt x="59" y="3328"/>
                  </a:cubicBezTo>
                  <a:cubicBezTo>
                    <a:pt x="59" y="1460"/>
                    <a:pt x="1576" y="1"/>
                    <a:pt x="3444" y="1"/>
                  </a:cubicBezTo>
                  <a:cubicBezTo>
                    <a:pt x="5370" y="1"/>
                    <a:pt x="6830" y="1518"/>
                    <a:pt x="6830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4" name="Google Shape;7624;p18"/>
            <p:cNvSpPr/>
            <p:nvPr/>
          </p:nvSpPr>
          <p:spPr>
            <a:xfrm>
              <a:off x="2355100" y="3371150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3444" y="6830"/>
                  </a:moveTo>
                  <a:cubicBezTo>
                    <a:pt x="1518" y="6830"/>
                    <a:pt x="1" y="5312"/>
                    <a:pt x="1" y="3444"/>
                  </a:cubicBezTo>
                  <a:cubicBezTo>
                    <a:pt x="1" y="1518"/>
                    <a:pt x="1518" y="59"/>
                    <a:pt x="3386" y="0"/>
                  </a:cubicBezTo>
                  <a:cubicBezTo>
                    <a:pt x="5312" y="0"/>
                    <a:pt x="6830" y="1518"/>
                    <a:pt x="6830" y="3444"/>
                  </a:cubicBezTo>
                  <a:cubicBezTo>
                    <a:pt x="6830" y="5312"/>
                    <a:pt x="5312" y="6830"/>
                    <a:pt x="3444" y="68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5" name="Google Shape;7625;p18"/>
            <p:cNvSpPr/>
            <p:nvPr/>
          </p:nvSpPr>
          <p:spPr>
            <a:xfrm>
              <a:off x="5053275" y="1903125"/>
              <a:ext cx="170750" cy="170775"/>
            </a:xfrm>
            <a:custGeom>
              <a:avLst/>
              <a:gdLst/>
              <a:ahLst/>
              <a:cxnLst/>
              <a:rect l="l" t="t" r="r" b="b"/>
              <a:pathLst>
                <a:path w="6830" h="6831" extrusionOk="0">
                  <a:moveTo>
                    <a:pt x="3445" y="1"/>
                  </a:moveTo>
                  <a:cubicBezTo>
                    <a:pt x="5312" y="59"/>
                    <a:pt x="6830" y="1577"/>
                    <a:pt x="6772" y="3445"/>
                  </a:cubicBezTo>
                  <a:cubicBezTo>
                    <a:pt x="6772" y="5312"/>
                    <a:pt x="5254" y="6830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59" y="1518"/>
                    <a:pt x="1577" y="1"/>
                    <a:pt x="344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6" name="Google Shape;7626;p18"/>
            <p:cNvSpPr/>
            <p:nvPr/>
          </p:nvSpPr>
          <p:spPr>
            <a:xfrm>
              <a:off x="4564425" y="140990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2" y="3386"/>
                  </a:moveTo>
                  <a:cubicBezTo>
                    <a:pt x="6772" y="5195"/>
                    <a:pt x="5254" y="6771"/>
                    <a:pt x="3386" y="6771"/>
                  </a:cubicBezTo>
                  <a:cubicBezTo>
                    <a:pt x="1577" y="6771"/>
                    <a:pt x="1" y="5254"/>
                    <a:pt x="1" y="3444"/>
                  </a:cubicBezTo>
                  <a:cubicBezTo>
                    <a:pt x="1" y="1576"/>
                    <a:pt x="1518" y="59"/>
                    <a:pt x="3328" y="0"/>
                  </a:cubicBezTo>
                  <a:cubicBezTo>
                    <a:pt x="5196" y="0"/>
                    <a:pt x="6772" y="1518"/>
                    <a:pt x="6772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7" name="Google Shape;7627;p18"/>
            <p:cNvSpPr/>
            <p:nvPr/>
          </p:nvSpPr>
          <p:spPr>
            <a:xfrm>
              <a:off x="5296975" y="2635675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1" y="3386"/>
                  </a:moveTo>
                  <a:cubicBezTo>
                    <a:pt x="6771" y="5196"/>
                    <a:pt x="5254" y="6772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1" y="1577"/>
                    <a:pt x="1518" y="59"/>
                    <a:pt x="3328" y="1"/>
                  </a:cubicBezTo>
                  <a:cubicBezTo>
                    <a:pt x="5137" y="1"/>
                    <a:pt x="6713" y="1518"/>
                    <a:pt x="6771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8" name="Google Shape;7628;p18"/>
            <p:cNvSpPr/>
            <p:nvPr/>
          </p:nvSpPr>
          <p:spPr>
            <a:xfrm>
              <a:off x="4806675" y="3865850"/>
              <a:ext cx="170750" cy="169275"/>
            </a:xfrm>
            <a:custGeom>
              <a:avLst/>
              <a:gdLst/>
              <a:ahLst/>
              <a:cxnLst/>
              <a:rect l="l" t="t" r="r" b="b"/>
              <a:pathLst>
                <a:path w="6830" h="6771" extrusionOk="0">
                  <a:moveTo>
                    <a:pt x="3444" y="6771"/>
                  </a:moveTo>
                  <a:cubicBezTo>
                    <a:pt x="1576" y="6771"/>
                    <a:pt x="58" y="5253"/>
                    <a:pt x="0" y="3385"/>
                  </a:cubicBezTo>
                  <a:cubicBezTo>
                    <a:pt x="0" y="1518"/>
                    <a:pt x="1576" y="0"/>
                    <a:pt x="3444" y="0"/>
                  </a:cubicBezTo>
                  <a:cubicBezTo>
                    <a:pt x="5253" y="0"/>
                    <a:pt x="6771" y="1518"/>
                    <a:pt x="6771" y="3327"/>
                  </a:cubicBezTo>
                  <a:cubicBezTo>
                    <a:pt x="6829" y="5195"/>
                    <a:pt x="5253" y="6713"/>
                    <a:pt x="3444" y="677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9" name="Google Shape;7629;p18"/>
            <p:cNvSpPr/>
            <p:nvPr/>
          </p:nvSpPr>
          <p:spPr>
            <a:xfrm>
              <a:off x="5296975" y="2882300"/>
              <a:ext cx="169300" cy="170750"/>
            </a:xfrm>
            <a:custGeom>
              <a:avLst/>
              <a:gdLst/>
              <a:ahLst/>
              <a:cxnLst/>
              <a:rect l="l" t="t" r="r" b="b"/>
              <a:pathLst>
                <a:path w="6772" h="6830" extrusionOk="0">
                  <a:moveTo>
                    <a:pt x="6713" y="3444"/>
                  </a:moveTo>
                  <a:cubicBezTo>
                    <a:pt x="6713" y="5254"/>
                    <a:pt x="5137" y="6830"/>
                    <a:pt x="3328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9"/>
                  </a:cubicBezTo>
                  <a:cubicBezTo>
                    <a:pt x="5254" y="59"/>
                    <a:pt x="6771" y="1635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0" name="Google Shape;7630;p18"/>
            <p:cNvSpPr/>
            <p:nvPr/>
          </p:nvSpPr>
          <p:spPr>
            <a:xfrm>
              <a:off x="3827500" y="1167650"/>
              <a:ext cx="170750" cy="169300"/>
            </a:xfrm>
            <a:custGeom>
              <a:avLst/>
              <a:gdLst/>
              <a:ahLst/>
              <a:cxnLst/>
              <a:rect l="l" t="t" r="r" b="b"/>
              <a:pathLst>
                <a:path w="6830" h="6772" extrusionOk="0">
                  <a:moveTo>
                    <a:pt x="3386" y="6772"/>
                  </a:moveTo>
                  <a:cubicBezTo>
                    <a:pt x="1518" y="6714"/>
                    <a:pt x="0" y="5138"/>
                    <a:pt x="59" y="3328"/>
                  </a:cubicBezTo>
                  <a:cubicBezTo>
                    <a:pt x="59" y="1519"/>
                    <a:pt x="1635" y="1"/>
                    <a:pt x="3444" y="1"/>
                  </a:cubicBezTo>
                  <a:cubicBezTo>
                    <a:pt x="5254" y="1"/>
                    <a:pt x="6830" y="1635"/>
                    <a:pt x="6771" y="3445"/>
                  </a:cubicBezTo>
                  <a:cubicBezTo>
                    <a:pt x="6713" y="5254"/>
                    <a:pt x="5195" y="6772"/>
                    <a:pt x="3386" y="67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1" name="Google Shape;7631;p18"/>
            <p:cNvSpPr/>
            <p:nvPr/>
          </p:nvSpPr>
          <p:spPr>
            <a:xfrm>
              <a:off x="2603175" y="1656525"/>
              <a:ext cx="167850" cy="170750"/>
            </a:xfrm>
            <a:custGeom>
              <a:avLst/>
              <a:gdLst/>
              <a:ahLst/>
              <a:cxnLst/>
              <a:rect l="l" t="t" r="r" b="b"/>
              <a:pathLst>
                <a:path w="6714" h="6830" extrusionOk="0">
                  <a:moveTo>
                    <a:pt x="6713" y="3444"/>
                  </a:moveTo>
                  <a:cubicBezTo>
                    <a:pt x="6713" y="5253"/>
                    <a:pt x="5137" y="6829"/>
                    <a:pt x="3269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8"/>
                  </a:cubicBezTo>
                  <a:cubicBezTo>
                    <a:pt x="5254" y="58"/>
                    <a:pt x="6713" y="1634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2" name="Google Shape;7632;p18"/>
            <p:cNvSpPr/>
            <p:nvPr/>
          </p:nvSpPr>
          <p:spPr>
            <a:xfrm>
              <a:off x="3580875" y="116765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3445" y="6714"/>
                  </a:moveTo>
                  <a:cubicBezTo>
                    <a:pt x="1577" y="6772"/>
                    <a:pt x="1" y="5196"/>
                    <a:pt x="59" y="3328"/>
                  </a:cubicBezTo>
                  <a:cubicBezTo>
                    <a:pt x="59" y="1519"/>
                    <a:pt x="1577" y="1"/>
                    <a:pt x="3386" y="1"/>
                  </a:cubicBezTo>
                  <a:cubicBezTo>
                    <a:pt x="5254" y="1"/>
                    <a:pt x="6772" y="1577"/>
                    <a:pt x="6772" y="3386"/>
                  </a:cubicBezTo>
                  <a:cubicBezTo>
                    <a:pt x="6772" y="5196"/>
                    <a:pt x="5196" y="6714"/>
                    <a:pt x="3445" y="67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3" name="Google Shape;7633;p18"/>
            <p:cNvSpPr/>
            <p:nvPr/>
          </p:nvSpPr>
          <p:spPr>
            <a:xfrm>
              <a:off x="5054750" y="3620675"/>
              <a:ext cx="166375" cy="166375"/>
            </a:xfrm>
            <a:custGeom>
              <a:avLst/>
              <a:gdLst/>
              <a:ahLst/>
              <a:cxnLst/>
              <a:rect l="l" t="t" r="r" b="b"/>
              <a:pathLst>
                <a:path w="6655" h="6655" extrusionOk="0">
                  <a:moveTo>
                    <a:pt x="6654" y="3328"/>
                  </a:moveTo>
                  <a:cubicBezTo>
                    <a:pt x="6654" y="5196"/>
                    <a:pt x="5137" y="6655"/>
                    <a:pt x="3327" y="6655"/>
                  </a:cubicBezTo>
                  <a:cubicBezTo>
                    <a:pt x="1459" y="6597"/>
                    <a:pt x="0" y="5079"/>
                    <a:pt x="0" y="3270"/>
                  </a:cubicBezTo>
                  <a:cubicBezTo>
                    <a:pt x="58" y="1460"/>
                    <a:pt x="1518" y="1"/>
                    <a:pt x="3327" y="1"/>
                  </a:cubicBezTo>
                  <a:cubicBezTo>
                    <a:pt x="5195" y="1"/>
                    <a:pt x="6654" y="1518"/>
                    <a:pt x="6654" y="33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4" name="Google Shape;7634;p18"/>
            <p:cNvSpPr/>
            <p:nvPr/>
          </p:nvSpPr>
          <p:spPr>
            <a:xfrm>
              <a:off x="5296975" y="2391975"/>
              <a:ext cx="169300" cy="170775"/>
            </a:xfrm>
            <a:custGeom>
              <a:avLst/>
              <a:gdLst/>
              <a:ahLst/>
              <a:cxnLst/>
              <a:rect l="l" t="t" r="r" b="b"/>
              <a:pathLst>
                <a:path w="6772" h="6831" extrusionOk="0">
                  <a:moveTo>
                    <a:pt x="3269" y="6772"/>
                  </a:moveTo>
                  <a:cubicBezTo>
                    <a:pt x="1401" y="6655"/>
                    <a:pt x="1" y="5137"/>
                    <a:pt x="59" y="3328"/>
                  </a:cubicBezTo>
                  <a:cubicBezTo>
                    <a:pt x="176" y="1460"/>
                    <a:pt x="1693" y="1"/>
                    <a:pt x="3503" y="118"/>
                  </a:cubicBezTo>
                  <a:cubicBezTo>
                    <a:pt x="5371" y="234"/>
                    <a:pt x="6771" y="1694"/>
                    <a:pt x="6713" y="3503"/>
                  </a:cubicBezTo>
                  <a:cubicBezTo>
                    <a:pt x="6596" y="5371"/>
                    <a:pt x="5079" y="6830"/>
                    <a:pt x="3269" y="67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5" name="Google Shape;7635;p18"/>
            <p:cNvSpPr/>
            <p:nvPr/>
          </p:nvSpPr>
          <p:spPr>
            <a:xfrm>
              <a:off x="4562975" y="4111000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8"/>
                    <a:pt x="5137" y="6538"/>
                    <a:pt x="3327" y="6538"/>
                  </a:cubicBezTo>
                  <a:cubicBezTo>
                    <a:pt x="1459" y="6596"/>
                    <a:pt x="0" y="5137"/>
                    <a:pt x="0" y="3269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137" y="0"/>
                    <a:pt x="6538" y="1460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6" name="Google Shape;7636;p18"/>
            <p:cNvSpPr/>
            <p:nvPr/>
          </p:nvSpPr>
          <p:spPr>
            <a:xfrm>
              <a:off x="4072650" y="1169125"/>
              <a:ext cx="166375" cy="164925"/>
            </a:xfrm>
            <a:custGeom>
              <a:avLst/>
              <a:gdLst/>
              <a:ahLst/>
              <a:cxnLst/>
              <a:rect l="l" t="t" r="r" b="b"/>
              <a:pathLst>
                <a:path w="6655" h="6597" extrusionOk="0">
                  <a:moveTo>
                    <a:pt x="3328" y="0"/>
                  </a:moveTo>
                  <a:cubicBezTo>
                    <a:pt x="5196" y="0"/>
                    <a:pt x="6655" y="1518"/>
                    <a:pt x="6597" y="3327"/>
                  </a:cubicBezTo>
                  <a:cubicBezTo>
                    <a:pt x="6597" y="5195"/>
                    <a:pt x="5137" y="6596"/>
                    <a:pt x="3328" y="6596"/>
                  </a:cubicBezTo>
                  <a:cubicBezTo>
                    <a:pt x="1460" y="6596"/>
                    <a:pt x="1" y="5137"/>
                    <a:pt x="1" y="3269"/>
                  </a:cubicBezTo>
                  <a:cubicBezTo>
                    <a:pt x="59" y="1460"/>
                    <a:pt x="1518" y="0"/>
                    <a:pt x="33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7" name="Google Shape;7637;p18"/>
            <p:cNvSpPr/>
            <p:nvPr/>
          </p:nvSpPr>
          <p:spPr>
            <a:xfrm>
              <a:off x="2846875" y="1411350"/>
              <a:ext cx="166375" cy="167850"/>
            </a:xfrm>
            <a:custGeom>
              <a:avLst/>
              <a:gdLst/>
              <a:ahLst/>
              <a:cxnLst/>
              <a:rect l="l" t="t" r="r" b="b"/>
              <a:pathLst>
                <a:path w="6655" h="6714" extrusionOk="0">
                  <a:moveTo>
                    <a:pt x="6596" y="3386"/>
                  </a:moveTo>
                  <a:cubicBezTo>
                    <a:pt x="6596" y="5254"/>
                    <a:pt x="5079" y="6713"/>
                    <a:pt x="3269" y="6655"/>
                  </a:cubicBezTo>
                  <a:cubicBezTo>
                    <a:pt x="1401" y="6597"/>
                    <a:pt x="0" y="5137"/>
                    <a:pt x="0" y="3328"/>
                  </a:cubicBezTo>
                  <a:cubicBezTo>
                    <a:pt x="59" y="1460"/>
                    <a:pt x="1576" y="1"/>
                    <a:pt x="3386" y="59"/>
                  </a:cubicBezTo>
                  <a:cubicBezTo>
                    <a:pt x="5195" y="59"/>
                    <a:pt x="6655" y="1577"/>
                    <a:pt x="6596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8" name="Google Shape;7638;p18"/>
            <p:cNvSpPr/>
            <p:nvPr/>
          </p:nvSpPr>
          <p:spPr>
            <a:xfrm>
              <a:off x="5299900" y="3131825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9"/>
                    <a:pt x="5137" y="6538"/>
                    <a:pt x="3327" y="6597"/>
                  </a:cubicBezTo>
                  <a:cubicBezTo>
                    <a:pt x="1460" y="6597"/>
                    <a:pt x="0" y="5137"/>
                    <a:pt x="0" y="3269"/>
                  </a:cubicBezTo>
                  <a:cubicBezTo>
                    <a:pt x="0" y="1460"/>
                    <a:pt x="1401" y="1"/>
                    <a:pt x="3211" y="1"/>
                  </a:cubicBezTo>
                  <a:cubicBezTo>
                    <a:pt x="5078" y="1"/>
                    <a:pt x="6538" y="1402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9" name="Google Shape;7639;p18"/>
            <p:cNvSpPr/>
            <p:nvPr/>
          </p:nvSpPr>
          <p:spPr>
            <a:xfrm>
              <a:off x="2358025" y="1901675"/>
              <a:ext cx="164925" cy="164925"/>
            </a:xfrm>
            <a:custGeom>
              <a:avLst/>
              <a:gdLst/>
              <a:ahLst/>
              <a:cxnLst/>
              <a:rect l="l" t="t" r="r" b="b"/>
              <a:pathLst>
                <a:path w="6597" h="6597" extrusionOk="0">
                  <a:moveTo>
                    <a:pt x="3327" y="6596"/>
                  </a:moveTo>
                  <a:cubicBezTo>
                    <a:pt x="1518" y="6596"/>
                    <a:pt x="59" y="5195"/>
                    <a:pt x="0" y="3327"/>
                  </a:cubicBezTo>
                  <a:cubicBezTo>
                    <a:pt x="0" y="1518"/>
                    <a:pt x="1401" y="59"/>
                    <a:pt x="3269" y="59"/>
                  </a:cubicBezTo>
                  <a:cubicBezTo>
                    <a:pt x="5079" y="0"/>
                    <a:pt x="6538" y="1460"/>
                    <a:pt x="6538" y="3269"/>
                  </a:cubicBezTo>
                  <a:cubicBezTo>
                    <a:pt x="6596" y="5137"/>
                    <a:pt x="5137" y="6538"/>
                    <a:pt x="3327" y="659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0" name="Google Shape;7640;p18"/>
            <p:cNvSpPr/>
            <p:nvPr/>
          </p:nvSpPr>
          <p:spPr>
            <a:xfrm>
              <a:off x="3337175" y="1170575"/>
              <a:ext cx="164925" cy="163475"/>
            </a:xfrm>
            <a:custGeom>
              <a:avLst/>
              <a:gdLst/>
              <a:ahLst/>
              <a:cxnLst/>
              <a:rect l="l" t="t" r="r" b="b"/>
              <a:pathLst>
                <a:path w="6597" h="6539" extrusionOk="0">
                  <a:moveTo>
                    <a:pt x="3270" y="1"/>
                  </a:moveTo>
                  <a:cubicBezTo>
                    <a:pt x="5079" y="1"/>
                    <a:pt x="6538" y="1402"/>
                    <a:pt x="6538" y="3211"/>
                  </a:cubicBezTo>
                  <a:cubicBezTo>
                    <a:pt x="6597" y="5079"/>
                    <a:pt x="5138" y="6538"/>
                    <a:pt x="3328" y="6538"/>
                  </a:cubicBezTo>
                  <a:cubicBezTo>
                    <a:pt x="1460" y="6538"/>
                    <a:pt x="59" y="5137"/>
                    <a:pt x="1" y="3269"/>
                  </a:cubicBezTo>
                  <a:cubicBezTo>
                    <a:pt x="1" y="1460"/>
                    <a:pt x="1402" y="1"/>
                    <a:pt x="32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1" name="Google Shape;7641;p18"/>
            <p:cNvSpPr/>
            <p:nvPr/>
          </p:nvSpPr>
          <p:spPr>
            <a:xfrm>
              <a:off x="2601725" y="3864375"/>
              <a:ext cx="163450" cy="163475"/>
            </a:xfrm>
            <a:custGeom>
              <a:avLst/>
              <a:gdLst/>
              <a:ahLst/>
              <a:cxnLst/>
              <a:rect l="l" t="t" r="r" b="b"/>
              <a:pathLst>
                <a:path w="6538" h="6539" extrusionOk="0">
                  <a:moveTo>
                    <a:pt x="3269" y="1"/>
                  </a:moveTo>
                  <a:cubicBezTo>
                    <a:pt x="5137" y="1"/>
                    <a:pt x="6538" y="1460"/>
                    <a:pt x="6538" y="3328"/>
                  </a:cubicBezTo>
                  <a:cubicBezTo>
                    <a:pt x="6538" y="5137"/>
                    <a:pt x="5078" y="6538"/>
                    <a:pt x="3211" y="6538"/>
                  </a:cubicBezTo>
                  <a:cubicBezTo>
                    <a:pt x="1401" y="6538"/>
                    <a:pt x="0" y="5079"/>
                    <a:pt x="0" y="3269"/>
                  </a:cubicBezTo>
                  <a:cubicBezTo>
                    <a:pt x="0" y="1402"/>
                    <a:pt x="1460" y="1"/>
                    <a:pt x="32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2" name="Google Shape;7642;p18"/>
            <p:cNvSpPr/>
            <p:nvPr/>
          </p:nvSpPr>
          <p:spPr>
            <a:xfrm>
              <a:off x="2112875" y="28866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5020"/>
                    <a:pt x="5020" y="6480"/>
                    <a:pt x="3269" y="6480"/>
                  </a:cubicBezTo>
                  <a:cubicBezTo>
                    <a:pt x="1401" y="6480"/>
                    <a:pt x="0" y="5020"/>
                    <a:pt x="0" y="3211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020" y="0"/>
                    <a:pt x="6479" y="1460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3" name="Google Shape;7643;p18"/>
            <p:cNvSpPr/>
            <p:nvPr/>
          </p:nvSpPr>
          <p:spPr>
            <a:xfrm>
              <a:off x="3585250" y="4357600"/>
              <a:ext cx="162025" cy="163475"/>
            </a:xfrm>
            <a:custGeom>
              <a:avLst/>
              <a:gdLst/>
              <a:ahLst/>
              <a:cxnLst/>
              <a:rect l="l" t="t" r="r" b="b"/>
              <a:pathLst>
                <a:path w="6481" h="6539" extrusionOk="0">
                  <a:moveTo>
                    <a:pt x="3211" y="6538"/>
                  </a:moveTo>
                  <a:cubicBezTo>
                    <a:pt x="1460" y="6538"/>
                    <a:pt x="1" y="5079"/>
                    <a:pt x="1" y="3270"/>
                  </a:cubicBezTo>
                  <a:cubicBezTo>
                    <a:pt x="1" y="1460"/>
                    <a:pt x="1460" y="1"/>
                    <a:pt x="3270" y="59"/>
                  </a:cubicBezTo>
                  <a:cubicBezTo>
                    <a:pt x="5021" y="59"/>
                    <a:pt x="6480" y="1518"/>
                    <a:pt x="6480" y="3328"/>
                  </a:cubicBezTo>
                  <a:cubicBezTo>
                    <a:pt x="6480" y="5079"/>
                    <a:pt x="5021" y="6538"/>
                    <a:pt x="3211" y="653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4" name="Google Shape;7644;p18"/>
            <p:cNvSpPr/>
            <p:nvPr/>
          </p:nvSpPr>
          <p:spPr>
            <a:xfrm>
              <a:off x="383187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5020" y="0"/>
                    <a:pt x="6480" y="1401"/>
                    <a:pt x="6480" y="3269"/>
                  </a:cubicBezTo>
                  <a:cubicBezTo>
                    <a:pt x="6480" y="5020"/>
                    <a:pt x="5020" y="6479"/>
                    <a:pt x="3269" y="6479"/>
                  </a:cubicBezTo>
                  <a:cubicBezTo>
                    <a:pt x="1460" y="6479"/>
                    <a:pt x="1" y="5020"/>
                    <a:pt x="1" y="3211"/>
                  </a:cubicBezTo>
                  <a:cubicBezTo>
                    <a:pt x="1" y="1401"/>
                    <a:pt x="1401" y="0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5" name="Google Shape;7645;p18"/>
            <p:cNvSpPr/>
            <p:nvPr/>
          </p:nvSpPr>
          <p:spPr>
            <a:xfrm>
              <a:off x="2112875" y="26400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4962"/>
                    <a:pt x="5078" y="6422"/>
                    <a:pt x="3269" y="6480"/>
                  </a:cubicBezTo>
                  <a:cubicBezTo>
                    <a:pt x="1459" y="6480"/>
                    <a:pt x="0" y="5021"/>
                    <a:pt x="0" y="3211"/>
                  </a:cubicBezTo>
                  <a:cubicBezTo>
                    <a:pt x="0" y="1460"/>
                    <a:pt x="1459" y="1"/>
                    <a:pt x="3211" y="1"/>
                  </a:cubicBezTo>
                  <a:cubicBezTo>
                    <a:pt x="5020" y="1"/>
                    <a:pt x="6479" y="1402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6" name="Google Shape;7646;p18"/>
            <p:cNvSpPr/>
            <p:nvPr/>
          </p:nvSpPr>
          <p:spPr>
            <a:xfrm>
              <a:off x="2848325" y="41124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70" y="6480"/>
                  </a:moveTo>
                  <a:cubicBezTo>
                    <a:pt x="1518" y="6480"/>
                    <a:pt x="59" y="5020"/>
                    <a:pt x="1" y="3269"/>
                  </a:cubicBezTo>
                  <a:cubicBezTo>
                    <a:pt x="1" y="1460"/>
                    <a:pt x="1460" y="1"/>
                    <a:pt x="3211" y="1"/>
                  </a:cubicBezTo>
                  <a:cubicBezTo>
                    <a:pt x="5021" y="1"/>
                    <a:pt x="6480" y="1402"/>
                    <a:pt x="6480" y="3211"/>
                  </a:cubicBezTo>
                  <a:cubicBezTo>
                    <a:pt x="6480" y="4962"/>
                    <a:pt x="5079" y="6421"/>
                    <a:pt x="3270" y="64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7" name="Google Shape;7647;p18"/>
            <p:cNvSpPr/>
            <p:nvPr/>
          </p:nvSpPr>
          <p:spPr>
            <a:xfrm>
              <a:off x="2359475" y="36221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4962" y="0"/>
                    <a:pt x="6480" y="1459"/>
                    <a:pt x="6480" y="3211"/>
                  </a:cubicBezTo>
                  <a:cubicBezTo>
                    <a:pt x="6480" y="5020"/>
                    <a:pt x="5021" y="6479"/>
                    <a:pt x="3269" y="6479"/>
                  </a:cubicBezTo>
                  <a:cubicBezTo>
                    <a:pt x="1460" y="6479"/>
                    <a:pt x="1" y="5078"/>
                    <a:pt x="1" y="3269"/>
                  </a:cubicBezTo>
                  <a:cubicBezTo>
                    <a:pt x="1" y="1518"/>
                    <a:pt x="1402" y="59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8" name="Google Shape;7648;p18"/>
            <p:cNvSpPr/>
            <p:nvPr/>
          </p:nvSpPr>
          <p:spPr>
            <a:xfrm>
              <a:off x="4320725" y="11705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80" y="3211"/>
                  </a:moveTo>
                  <a:cubicBezTo>
                    <a:pt x="6480" y="5021"/>
                    <a:pt x="5021" y="6480"/>
                    <a:pt x="3269" y="6480"/>
                  </a:cubicBezTo>
                  <a:cubicBezTo>
                    <a:pt x="1518" y="6480"/>
                    <a:pt x="59" y="5021"/>
                    <a:pt x="59" y="3269"/>
                  </a:cubicBezTo>
                  <a:cubicBezTo>
                    <a:pt x="1" y="1518"/>
                    <a:pt x="1518" y="1"/>
                    <a:pt x="3269" y="59"/>
                  </a:cubicBezTo>
                  <a:cubicBezTo>
                    <a:pt x="5021" y="59"/>
                    <a:pt x="6480" y="1518"/>
                    <a:pt x="6480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9" name="Google Shape;7649;p18"/>
            <p:cNvSpPr/>
            <p:nvPr/>
          </p:nvSpPr>
          <p:spPr>
            <a:xfrm>
              <a:off x="407412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0" y="0"/>
                  </a:moveTo>
                  <a:cubicBezTo>
                    <a:pt x="5020" y="0"/>
                    <a:pt x="6479" y="1459"/>
                    <a:pt x="6479" y="3269"/>
                  </a:cubicBezTo>
                  <a:cubicBezTo>
                    <a:pt x="6479" y="4962"/>
                    <a:pt x="5020" y="6421"/>
                    <a:pt x="3269" y="6479"/>
                  </a:cubicBezTo>
                  <a:cubicBezTo>
                    <a:pt x="1518" y="6479"/>
                    <a:pt x="0" y="4962"/>
                    <a:pt x="58" y="3211"/>
                  </a:cubicBezTo>
                  <a:cubicBezTo>
                    <a:pt x="58" y="1459"/>
                    <a:pt x="1518" y="59"/>
                    <a:pt x="321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0" name="Google Shape;7650;p18"/>
            <p:cNvSpPr/>
            <p:nvPr/>
          </p:nvSpPr>
          <p:spPr>
            <a:xfrm>
              <a:off x="5301350" y="2149750"/>
              <a:ext cx="160550" cy="162000"/>
            </a:xfrm>
            <a:custGeom>
              <a:avLst/>
              <a:gdLst/>
              <a:ahLst/>
              <a:cxnLst/>
              <a:rect l="l" t="t" r="r" b="b"/>
              <a:pathLst>
                <a:path w="6422" h="6480" extrusionOk="0">
                  <a:moveTo>
                    <a:pt x="3211" y="6479"/>
                  </a:moveTo>
                  <a:cubicBezTo>
                    <a:pt x="1460" y="6479"/>
                    <a:pt x="1" y="5020"/>
                    <a:pt x="1" y="3269"/>
                  </a:cubicBezTo>
                  <a:cubicBezTo>
                    <a:pt x="1" y="1518"/>
                    <a:pt x="1460" y="59"/>
                    <a:pt x="3153" y="59"/>
                  </a:cubicBezTo>
                  <a:cubicBezTo>
                    <a:pt x="4962" y="0"/>
                    <a:pt x="6421" y="1518"/>
                    <a:pt x="6421" y="3269"/>
                  </a:cubicBezTo>
                  <a:cubicBezTo>
                    <a:pt x="6421" y="5020"/>
                    <a:pt x="4962" y="6479"/>
                    <a:pt x="3211" y="64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1" name="Google Shape;7651;p18"/>
            <p:cNvSpPr/>
            <p:nvPr/>
          </p:nvSpPr>
          <p:spPr>
            <a:xfrm>
              <a:off x="2112875" y="2396350"/>
              <a:ext cx="162000" cy="162025"/>
            </a:xfrm>
            <a:custGeom>
              <a:avLst/>
              <a:gdLst/>
              <a:ahLst/>
              <a:cxnLst/>
              <a:rect l="l" t="t" r="r" b="b"/>
              <a:pathLst>
                <a:path w="6480" h="6481" extrusionOk="0">
                  <a:moveTo>
                    <a:pt x="6421" y="3270"/>
                  </a:moveTo>
                  <a:cubicBezTo>
                    <a:pt x="6421" y="5021"/>
                    <a:pt x="4962" y="6480"/>
                    <a:pt x="3211" y="6480"/>
                  </a:cubicBezTo>
                  <a:cubicBezTo>
                    <a:pt x="1459" y="6422"/>
                    <a:pt x="0" y="4962"/>
                    <a:pt x="0" y="3270"/>
                  </a:cubicBezTo>
                  <a:cubicBezTo>
                    <a:pt x="59" y="1519"/>
                    <a:pt x="1518" y="1"/>
                    <a:pt x="3269" y="59"/>
                  </a:cubicBezTo>
                  <a:cubicBezTo>
                    <a:pt x="5020" y="59"/>
                    <a:pt x="6479" y="1519"/>
                    <a:pt x="6421" y="32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2" name="Google Shape;7652;p18"/>
            <p:cNvSpPr/>
            <p:nvPr/>
          </p:nvSpPr>
          <p:spPr>
            <a:xfrm>
              <a:off x="5301350" y="3376975"/>
              <a:ext cx="159075" cy="160550"/>
            </a:xfrm>
            <a:custGeom>
              <a:avLst/>
              <a:gdLst/>
              <a:ahLst/>
              <a:cxnLst/>
              <a:rect l="l" t="t" r="r" b="b"/>
              <a:pathLst>
                <a:path w="6363" h="6422" extrusionOk="0">
                  <a:moveTo>
                    <a:pt x="6363" y="3211"/>
                  </a:moveTo>
                  <a:cubicBezTo>
                    <a:pt x="6363" y="4962"/>
                    <a:pt x="4904" y="6422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59" y="1402"/>
                    <a:pt x="1460" y="1"/>
                    <a:pt x="3211" y="1"/>
                  </a:cubicBezTo>
                  <a:cubicBezTo>
                    <a:pt x="4904" y="1"/>
                    <a:pt x="6363" y="1460"/>
                    <a:pt x="636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3" name="Google Shape;7653;p18"/>
            <p:cNvSpPr/>
            <p:nvPr/>
          </p:nvSpPr>
          <p:spPr>
            <a:xfrm>
              <a:off x="3340100" y="4360525"/>
              <a:ext cx="159100" cy="159075"/>
            </a:xfrm>
            <a:custGeom>
              <a:avLst/>
              <a:gdLst/>
              <a:ahLst/>
              <a:cxnLst/>
              <a:rect l="l" t="t" r="r" b="b"/>
              <a:pathLst>
                <a:path w="6364" h="6363" extrusionOk="0">
                  <a:moveTo>
                    <a:pt x="6363" y="3153"/>
                  </a:moveTo>
                  <a:cubicBezTo>
                    <a:pt x="6363" y="4904"/>
                    <a:pt x="4904" y="6363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1" y="1460"/>
                    <a:pt x="1460" y="1"/>
                    <a:pt x="3153" y="1"/>
                  </a:cubicBezTo>
                  <a:cubicBezTo>
                    <a:pt x="4904" y="1"/>
                    <a:pt x="6363" y="1460"/>
                    <a:pt x="6363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4" name="Google Shape;7654;p18"/>
            <p:cNvSpPr/>
            <p:nvPr/>
          </p:nvSpPr>
          <p:spPr>
            <a:xfrm>
              <a:off x="2114325" y="3134750"/>
              <a:ext cx="159075" cy="159075"/>
            </a:xfrm>
            <a:custGeom>
              <a:avLst/>
              <a:gdLst/>
              <a:ahLst/>
              <a:cxnLst/>
              <a:rect l="l" t="t" r="r" b="b"/>
              <a:pathLst>
                <a:path w="6363" h="6363" extrusionOk="0">
                  <a:moveTo>
                    <a:pt x="3153" y="6363"/>
                  </a:moveTo>
                  <a:cubicBezTo>
                    <a:pt x="1460" y="6363"/>
                    <a:pt x="1" y="4904"/>
                    <a:pt x="1" y="3152"/>
                  </a:cubicBezTo>
                  <a:cubicBezTo>
                    <a:pt x="1" y="1460"/>
                    <a:pt x="1460" y="0"/>
                    <a:pt x="3153" y="0"/>
                  </a:cubicBezTo>
                  <a:cubicBezTo>
                    <a:pt x="4904" y="0"/>
                    <a:pt x="6363" y="1460"/>
                    <a:pt x="6363" y="3152"/>
                  </a:cubicBezTo>
                  <a:cubicBezTo>
                    <a:pt x="6363" y="4904"/>
                    <a:pt x="4904" y="6363"/>
                    <a:pt x="3153" y="63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5" name="Google Shape;7655;p18"/>
            <p:cNvSpPr/>
            <p:nvPr/>
          </p:nvSpPr>
          <p:spPr>
            <a:xfrm>
              <a:off x="4812500" y="1415725"/>
              <a:ext cx="159075" cy="157625"/>
            </a:xfrm>
            <a:custGeom>
              <a:avLst/>
              <a:gdLst/>
              <a:ahLst/>
              <a:cxnLst/>
              <a:rect l="l" t="t" r="r" b="b"/>
              <a:pathLst>
                <a:path w="6363" h="6305" extrusionOk="0">
                  <a:moveTo>
                    <a:pt x="6305" y="3153"/>
                  </a:moveTo>
                  <a:cubicBezTo>
                    <a:pt x="6363" y="4904"/>
                    <a:pt x="4904" y="6305"/>
                    <a:pt x="3153" y="6305"/>
                  </a:cubicBezTo>
                  <a:cubicBezTo>
                    <a:pt x="1401" y="6305"/>
                    <a:pt x="1" y="4904"/>
                    <a:pt x="1" y="3211"/>
                  </a:cubicBezTo>
                  <a:cubicBezTo>
                    <a:pt x="1" y="1460"/>
                    <a:pt x="1401" y="1"/>
                    <a:pt x="3211" y="1"/>
                  </a:cubicBezTo>
                  <a:cubicBezTo>
                    <a:pt x="4904" y="1"/>
                    <a:pt x="6305" y="1402"/>
                    <a:pt x="6305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6" name="Google Shape;7656;p18"/>
            <p:cNvSpPr/>
            <p:nvPr/>
          </p:nvSpPr>
          <p:spPr>
            <a:xfrm>
              <a:off x="5059125" y="1660900"/>
              <a:ext cx="159075" cy="160525"/>
            </a:xfrm>
            <a:custGeom>
              <a:avLst/>
              <a:gdLst/>
              <a:ahLst/>
              <a:cxnLst/>
              <a:rect l="l" t="t" r="r" b="b"/>
              <a:pathLst>
                <a:path w="6363" h="6421" extrusionOk="0">
                  <a:moveTo>
                    <a:pt x="6363" y="3269"/>
                  </a:moveTo>
                  <a:cubicBezTo>
                    <a:pt x="6304" y="5020"/>
                    <a:pt x="4845" y="6421"/>
                    <a:pt x="3094" y="6363"/>
                  </a:cubicBezTo>
                  <a:cubicBezTo>
                    <a:pt x="1343" y="6363"/>
                    <a:pt x="0" y="4903"/>
                    <a:pt x="0" y="3211"/>
                  </a:cubicBezTo>
                  <a:cubicBezTo>
                    <a:pt x="59" y="1401"/>
                    <a:pt x="1518" y="0"/>
                    <a:pt x="3269" y="59"/>
                  </a:cubicBezTo>
                  <a:cubicBezTo>
                    <a:pt x="4962" y="117"/>
                    <a:pt x="6363" y="1518"/>
                    <a:pt x="6363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7" name="Google Shape;7657;p18"/>
            <p:cNvSpPr/>
            <p:nvPr/>
          </p:nvSpPr>
          <p:spPr>
            <a:xfrm>
              <a:off x="3097875" y="1172050"/>
              <a:ext cx="157625" cy="159075"/>
            </a:xfrm>
            <a:custGeom>
              <a:avLst/>
              <a:gdLst/>
              <a:ahLst/>
              <a:cxnLst/>
              <a:rect l="l" t="t" r="r" b="b"/>
              <a:pathLst>
                <a:path w="6305" h="6363" extrusionOk="0">
                  <a:moveTo>
                    <a:pt x="6304" y="3152"/>
                  </a:moveTo>
                  <a:cubicBezTo>
                    <a:pt x="6304" y="4903"/>
                    <a:pt x="4903" y="6362"/>
                    <a:pt x="3152" y="6362"/>
                  </a:cubicBezTo>
                  <a:cubicBezTo>
                    <a:pt x="1401" y="6362"/>
                    <a:pt x="0" y="4962"/>
                    <a:pt x="0" y="3210"/>
                  </a:cubicBezTo>
                  <a:cubicBezTo>
                    <a:pt x="0" y="1459"/>
                    <a:pt x="1401" y="0"/>
                    <a:pt x="3152" y="58"/>
                  </a:cubicBezTo>
                  <a:cubicBezTo>
                    <a:pt x="4903" y="58"/>
                    <a:pt x="6304" y="1459"/>
                    <a:pt x="6304" y="31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8" name="Google Shape;7658;p18"/>
            <p:cNvSpPr/>
            <p:nvPr/>
          </p:nvSpPr>
          <p:spPr>
            <a:xfrm>
              <a:off x="4323650" y="4361975"/>
              <a:ext cx="156175" cy="156175"/>
            </a:xfrm>
            <a:custGeom>
              <a:avLst/>
              <a:gdLst/>
              <a:ahLst/>
              <a:cxnLst/>
              <a:rect l="l" t="t" r="r" b="b"/>
              <a:pathLst>
                <a:path w="6247" h="6247" extrusionOk="0">
                  <a:moveTo>
                    <a:pt x="3152" y="1"/>
                  </a:moveTo>
                  <a:cubicBezTo>
                    <a:pt x="4904" y="59"/>
                    <a:pt x="6246" y="1460"/>
                    <a:pt x="6246" y="3211"/>
                  </a:cubicBezTo>
                  <a:cubicBezTo>
                    <a:pt x="6188" y="4904"/>
                    <a:pt x="4845" y="6247"/>
                    <a:pt x="3094" y="6188"/>
                  </a:cubicBezTo>
                  <a:cubicBezTo>
                    <a:pt x="1343" y="6188"/>
                    <a:pt x="0" y="4787"/>
                    <a:pt x="59" y="3036"/>
                  </a:cubicBezTo>
                  <a:cubicBezTo>
                    <a:pt x="59" y="1343"/>
                    <a:pt x="1460" y="1"/>
                    <a:pt x="31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9" name="Google Shape;7659;p18"/>
            <p:cNvSpPr/>
            <p:nvPr/>
          </p:nvSpPr>
          <p:spPr>
            <a:xfrm>
              <a:off x="2609025" y="1417200"/>
              <a:ext cx="156150" cy="154700"/>
            </a:xfrm>
            <a:custGeom>
              <a:avLst/>
              <a:gdLst/>
              <a:ahLst/>
              <a:cxnLst/>
              <a:rect l="l" t="t" r="r" b="b"/>
              <a:pathLst>
                <a:path w="6246" h="6188" extrusionOk="0">
                  <a:moveTo>
                    <a:pt x="6187" y="3094"/>
                  </a:moveTo>
                  <a:cubicBezTo>
                    <a:pt x="6246" y="4787"/>
                    <a:pt x="4845" y="6188"/>
                    <a:pt x="3152" y="6188"/>
                  </a:cubicBezTo>
                  <a:cubicBezTo>
                    <a:pt x="1459" y="6188"/>
                    <a:pt x="58" y="4845"/>
                    <a:pt x="58" y="3152"/>
                  </a:cubicBezTo>
                  <a:cubicBezTo>
                    <a:pt x="0" y="1401"/>
                    <a:pt x="1401" y="59"/>
                    <a:pt x="3094" y="0"/>
                  </a:cubicBezTo>
                  <a:cubicBezTo>
                    <a:pt x="4786" y="0"/>
                    <a:pt x="6187" y="1401"/>
                    <a:pt x="618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0" name="Google Shape;7660;p18"/>
            <p:cNvSpPr/>
            <p:nvPr/>
          </p:nvSpPr>
          <p:spPr>
            <a:xfrm>
              <a:off x="5060575" y="387312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4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4"/>
                  </a:cubicBezTo>
                  <a:cubicBezTo>
                    <a:pt x="1" y="1343"/>
                    <a:pt x="1401" y="1"/>
                    <a:pt x="3094" y="1"/>
                  </a:cubicBezTo>
                  <a:cubicBezTo>
                    <a:pt x="4845" y="1"/>
                    <a:pt x="6188" y="1402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1" name="Google Shape;7661;p18"/>
            <p:cNvSpPr/>
            <p:nvPr/>
          </p:nvSpPr>
          <p:spPr>
            <a:xfrm>
              <a:off x="2115775" y="215412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787"/>
                    <a:pt x="4846" y="6129"/>
                    <a:pt x="3153" y="6188"/>
                  </a:cubicBezTo>
                  <a:cubicBezTo>
                    <a:pt x="1402" y="6188"/>
                    <a:pt x="1" y="4787"/>
                    <a:pt x="1" y="3036"/>
                  </a:cubicBezTo>
                  <a:cubicBezTo>
                    <a:pt x="59" y="1343"/>
                    <a:pt x="1402" y="0"/>
                    <a:pt x="3153" y="0"/>
                  </a:cubicBezTo>
                  <a:cubicBezTo>
                    <a:pt x="4846" y="0"/>
                    <a:pt x="6188" y="1343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2" name="Google Shape;7662;p18"/>
            <p:cNvSpPr/>
            <p:nvPr/>
          </p:nvSpPr>
          <p:spPr>
            <a:xfrm>
              <a:off x="4813950" y="411537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845"/>
                    <a:pt x="4787" y="6188"/>
                    <a:pt x="3095" y="6188"/>
                  </a:cubicBezTo>
                  <a:cubicBezTo>
                    <a:pt x="1402" y="6188"/>
                    <a:pt x="1" y="4728"/>
                    <a:pt x="59" y="3036"/>
                  </a:cubicBezTo>
                  <a:cubicBezTo>
                    <a:pt x="59" y="1401"/>
                    <a:pt x="1460" y="0"/>
                    <a:pt x="3095" y="0"/>
                  </a:cubicBezTo>
                  <a:cubicBezTo>
                    <a:pt x="4787" y="0"/>
                    <a:pt x="6188" y="1401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3" name="Google Shape;7663;p18"/>
            <p:cNvSpPr/>
            <p:nvPr/>
          </p:nvSpPr>
          <p:spPr>
            <a:xfrm>
              <a:off x="3099325" y="436197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5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5"/>
                  </a:cubicBezTo>
                  <a:cubicBezTo>
                    <a:pt x="1" y="1460"/>
                    <a:pt x="1343" y="59"/>
                    <a:pt x="3036" y="59"/>
                  </a:cubicBezTo>
                  <a:cubicBezTo>
                    <a:pt x="4729" y="1"/>
                    <a:pt x="6129" y="1402"/>
                    <a:pt x="612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4" name="Google Shape;7664;p18"/>
            <p:cNvSpPr/>
            <p:nvPr/>
          </p:nvSpPr>
          <p:spPr>
            <a:xfrm>
              <a:off x="2115775" y="3378450"/>
              <a:ext cx="156175" cy="156150"/>
            </a:xfrm>
            <a:custGeom>
              <a:avLst/>
              <a:gdLst/>
              <a:ahLst/>
              <a:cxnLst/>
              <a:rect l="l" t="t" r="r" b="b"/>
              <a:pathLst>
                <a:path w="6247" h="6246" extrusionOk="0">
                  <a:moveTo>
                    <a:pt x="3153" y="59"/>
                  </a:moveTo>
                  <a:cubicBezTo>
                    <a:pt x="4846" y="117"/>
                    <a:pt x="6247" y="1576"/>
                    <a:pt x="6188" y="3211"/>
                  </a:cubicBezTo>
                  <a:cubicBezTo>
                    <a:pt x="6130" y="4903"/>
                    <a:pt x="4671" y="6246"/>
                    <a:pt x="3036" y="6188"/>
                  </a:cubicBezTo>
                  <a:cubicBezTo>
                    <a:pt x="1343" y="6129"/>
                    <a:pt x="1" y="4728"/>
                    <a:pt x="59" y="3036"/>
                  </a:cubicBezTo>
                  <a:cubicBezTo>
                    <a:pt x="118" y="1343"/>
                    <a:pt x="1519" y="0"/>
                    <a:pt x="3153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5" name="Google Shape;7665;p18"/>
            <p:cNvSpPr/>
            <p:nvPr/>
          </p:nvSpPr>
          <p:spPr>
            <a:xfrm>
              <a:off x="2362400" y="1663800"/>
              <a:ext cx="156175" cy="154725"/>
            </a:xfrm>
            <a:custGeom>
              <a:avLst/>
              <a:gdLst/>
              <a:ahLst/>
              <a:cxnLst/>
              <a:rect l="l" t="t" r="r" b="b"/>
              <a:pathLst>
                <a:path w="6247" h="6189" extrusionOk="0">
                  <a:moveTo>
                    <a:pt x="59" y="3095"/>
                  </a:moveTo>
                  <a:cubicBezTo>
                    <a:pt x="59" y="1402"/>
                    <a:pt x="1518" y="1"/>
                    <a:pt x="3152" y="59"/>
                  </a:cubicBezTo>
                  <a:cubicBezTo>
                    <a:pt x="4845" y="59"/>
                    <a:pt x="6246" y="1519"/>
                    <a:pt x="6188" y="3211"/>
                  </a:cubicBezTo>
                  <a:cubicBezTo>
                    <a:pt x="6129" y="4846"/>
                    <a:pt x="4729" y="6188"/>
                    <a:pt x="3094" y="6188"/>
                  </a:cubicBezTo>
                  <a:cubicBezTo>
                    <a:pt x="1401" y="6188"/>
                    <a:pt x="0" y="4729"/>
                    <a:pt x="5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6" name="Google Shape;7666;p18"/>
            <p:cNvSpPr/>
            <p:nvPr/>
          </p:nvSpPr>
          <p:spPr>
            <a:xfrm>
              <a:off x="4571725" y="1174950"/>
              <a:ext cx="153250" cy="154725"/>
            </a:xfrm>
            <a:custGeom>
              <a:avLst/>
              <a:gdLst/>
              <a:ahLst/>
              <a:cxnLst/>
              <a:rect l="l" t="t" r="r" b="b"/>
              <a:pathLst>
                <a:path w="6130" h="6189" extrusionOk="0">
                  <a:moveTo>
                    <a:pt x="6129" y="3094"/>
                  </a:moveTo>
                  <a:cubicBezTo>
                    <a:pt x="6129" y="4729"/>
                    <a:pt x="4787" y="6130"/>
                    <a:pt x="3094" y="6130"/>
                  </a:cubicBezTo>
                  <a:cubicBezTo>
                    <a:pt x="1460" y="6188"/>
                    <a:pt x="0" y="4729"/>
                    <a:pt x="59" y="3036"/>
                  </a:cubicBezTo>
                  <a:cubicBezTo>
                    <a:pt x="59" y="1402"/>
                    <a:pt x="1460" y="1"/>
                    <a:pt x="3094" y="1"/>
                  </a:cubicBezTo>
                  <a:cubicBezTo>
                    <a:pt x="4728" y="1"/>
                    <a:pt x="6129" y="1402"/>
                    <a:pt x="6129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7" name="Google Shape;7667;p18"/>
            <p:cNvSpPr/>
            <p:nvPr/>
          </p:nvSpPr>
          <p:spPr>
            <a:xfrm>
              <a:off x="5308650" y="1911875"/>
              <a:ext cx="153250" cy="153250"/>
            </a:xfrm>
            <a:custGeom>
              <a:avLst/>
              <a:gdLst/>
              <a:ahLst/>
              <a:cxnLst/>
              <a:rect l="l" t="t" r="r" b="b"/>
              <a:pathLst>
                <a:path w="6130" h="6130" extrusionOk="0">
                  <a:moveTo>
                    <a:pt x="6129" y="3036"/>
                  </a:moveTo>
                  <a:cubicBezTo>
                    <a:pt x="6129" y="4671"/>
                    <a:pt x="4728" y="6071"/>
                    <a:pt x="3094" y="6130"/>
                  </a:cubicBezTo>
                  <a:cubicBezTo>
                    <a:pt x="1460" y="6130"/>
                    <a:pt x="0" y="4729"/>
                    <a:pt x="0" y="3036"/>
                  </a:cubicBezTo>
                  <a:cubicBezTo>
                    <a:pt x="0" y="1402"/>
                    <a:pt x="1401" y="1"/>
                    <a:pt x="3036" y="1"/>
                  </a:cubicBezTo>
                  <a:cubicBezTo>
                    <a:pt x="4728" y="1"/>
                    <a:pt x="6071" y="1402"/>
                    <a:pt x="6129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8" name="Google Shape;7668;p18"/>
            <p:cNvSpPr/>
            <p:nvPr/>
          </p:nvSpPr>
          <p:spPr>
            <a:xfrm>
              <a:off x="2855625" y="1173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3036"/>
                  </a:moveTo>
                  <a:cubicBezTo>
                    <a:pt x="5955" y="4670"/>
                    <a:pt x="4612" y="5954"/>
                    <a:pt x="2919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285"/>
                    <a:pt x="1343" y="0"/>
                    <a:pt x="2978" y="0"/>
                  </a:cubicBezTo>
                  <a:cubicBezTo>
                    <a:pt x="4670" y="59"/>
                    <a:pt x="5955" y="1343"/>
                    <a:pt x="5955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9" name="Google Shape;7669;p18"/>
            <p:cNvSpPr/>
            <p:nvPr/>
          </p:nvSpPr>
          <p:spPr>
            <a:xfrm>
              <a:off x="5307200" y="3627975"/>
              <a:ext cx="148850" cy="150325"/>
            </a:xfrm>
            <a:custGeom>
              <a:avLst/>
              <a:gdLst/>
              <a:ahLst/>
              <a:cxnLst/>
              <a:rect l="l" t="t" r="r" b="b"/>
              <a:pathLst>
                <a:path w="5954" h="6013" extrusionOk="0">
                  <a:moveTo>
                    <a:pt x="2977" y="6013"/>
                  </a:moveTo>
                  <a:cubicBezTo>
                    <a:pt x="1284" y="6013"/>
                    <a:pt x="0" y="4670"/>
                    <a:pt x="0" y="3036"/>
                  </a:cubicBezTo>
                  <a:cubicBezTo>
                    <a:pt x="0" y="1343"/>
                    <a:pt x="1343" y="1"/>
                    <a:pt x="3035" y="59"/>
                  </a:cubicBezTo>
                  <a:cubicBezTo>
                    <a:pt x="4670" y="59"/>
                    <a:pt x="5954" y="1402"/>
                    <a:pt x="5954" y="3036"/>
                  </a:cubicBezTo>
                  <a:cubicBezTo>
                    <a:pt x="5954" y="4729"/>
                    <a:pt x="4611" y="6013"/>
                    <a:pt x="2977" y="60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0" name="Google Shape;7670;p18"/>
            <p:cNvSpPr/>
            <p:nvPr/>
          </p:nvSpPr>
          <p:spPr>
            <a:xfrm>
              <a:off x="3839175" y="931250"/>
              <a:ext cx="147400" cy="148875"/>
            </a:xfrm>
            <a:custGeom>
              <a:avLst/>
              <a:gdLst/>
              <a:ahLst/>
              <a:cxnLst/>
              <a:rect l="l" t="t" r="r" b="b"/>
              <a:pathLst>
                <a:path w="5896" h="5955" extrusionOk="0">
                  <a:moveTo>
                    <a:pt x="2977" y="5955"/>
                  </a:moveTo>
                  <a:cubicBezTo>
                    <a:pt x="1285" y="5955"/>
                    <a:pt x="0" y="4612"/>
                    <a:pt x="0" y="2978"/>
                  </a:cubicBezTo>
                  <a:cubicBezTo>
                    <a:pt x="0" y="1285"/>
                    <a:pt x="1285" y="1"/>
                    <a:pt x="2977" y="1"/>
                  </a:cubicBezTo>
                  <a:cubicBezTo>
                    <a:pt x="4612" y="1"/>
                    <a:pt x="5896" y="1285"/>
                    <a:pt x="5896" y="2920"/>
                  </a:cubicBezTo>
                  <a:cubicBezTo>
                    <a:pt x="5896" y="4612"/>
                    <a:pt x="4612" y="5896"/>
                    <a:pt x="2977" y="595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1" name="Google Shape;7671;p18"/>
            <p:cNvSpPr/>
            <p:nvPr/>
          </p:nvSpPr>
          <p:spPr>
            <a:xfrm>
              <a:off x="2365325" y="3871675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4" y="2977"/>
                  </a:moveTo>
                  <a:cubicBezTo>
                    <a:pt x="5954" y="4670"/>
                    <a:pt x="4670" y="5954"/>
                    <a:pt x="3035" y="5954"/>
                  </a:cubicBezTo>
                  <a:cubicBezTo>
                    <a:pt x="1343" y="5954"/>
                    <a:pt x="0" y="4612"/>
                    <a:pt x="0" y="2919"/>
                  </a:cubicBezTo>
                  <a:cubicBezTo>
                    <a:pt x="59" y="1285"/>
                    <a:pt x="1343" y="0"/>
                    <a:pt x="3035" y="0"/>
                  </a:cubicBezTo>
                  <a:cubicBezTo>
                    <a:pt x="4670" y="0"/>
                    <a:pt x="5954" y="1343"/>
                    <a:pt x="5954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2" name="Google Shape;7672;p18"/>
            <p:cNvSpPr/>
            <p:nvPr/>
          </p:nvSpPr>
          <p:spPr>
            <a:xfrm>
              <a:off x="2607550" y="4118300"/>
              <a:ext cx="150325" cy="150325"/>
            </a:xfrm>
            <a:custGeom>
              <a:avLst/>
              <a:gdLst/>
              <a:ahLst/>
              <a:cxnLst/>
              <a:rect l="l" t="t" r="r" b="b"/>
              <a:pathLst>
                <a:path w="6013" h="6013" extrusionOk="0">
                  <a:moveTo>
                    <a:pt x="6013" y="2977"/>
                  </a:moveTo>
                  <a:cubicBezTo>
                    <a:pt x="6013" y="4611"/>
                    <a:pt x="4729" y="5954"/>
                    <a:pt x="3036" y="5954"/>
                  </a:cubicBezTo>
                  <a:cubicBezTo>
                    <a:pt x="1343" y="6012"/>
                    <a:pt x="1" y="4670"/>
                    <a:pt x="59" y="2977"/>
                  </a:cubicBezTo>
                  <a:cubicBezTo>
                    <a:pt x="59" y="1284"/>
                    <a:pt x="1343" y="0"/>
                    <a:pt x="3036" y="0"/>
                  </a:cubicBezTo>
                  <a:cubicBezTo>
                    <a:pt x="4670" y="0"/>
                    <a:pt x="6013" y="1343"/>
                    <a:pt x="6013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3" name="Google Shape;7673;p18"/>
            <p:cNvSpPr/>
            <p:nvPr/>
          </p:nvSpPr>
          <p:spPr>
            <a:xfrm>
              <a:off x="5553800" y="2892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1" y="2919"/>
                  </a:moveTo>
                  <a:cubicBezTo>
                    <a:pt x="1" y="1285"/>
                    <a:pt x="1343" y="1"/>
                    <a:pt x="3036" y="59"/>
                  </a:cubicBezTo>
                  <a:cubicBezTo>
                    <a:pt x="4670" y="59"/>
                    <a:pt x="5955" y="1402"/>
                    <a:pt x="5955" y="3095"/>
                  </a:cubicBezTo>
                  <a:cubicBezTo>
                    <a:pt x="5896" y="4729"/>
                    <a:pt x="4612" y="5955"/>
                    <a:pt x="2919" y="5955"/>
                  </a:cubicBezTo>
                  <a:cubicBezTo>
                    <a:pt x="1285" y="5955"/>
                    <a:pt x="1" y="4612"/>
                    <a:pt x="1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4" name="Google Shape;7674;p18"/>
            <p:cNvSpPr/>
            <p:nvPr/>
          </p:nvSpPr>
          <p:spPr>
            <a:xfrm>
              <a:off x="5553800" y="26459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2977"/>
                  </a:moveTo>
                  <a:cubicBezTo>
                    <a:pt x="5955" y="4670"/>
                    <a:pt x="4612" y="5954"/>
                    <a:pt x="2978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343"/>
                    <a:pt x="1285" y="59"/>
                    <a:pt x="2919" y="0"/>
                  </a:cubicBezTo>
                  <a:cubicBezTo>
                    <a:pt x="4612" y="0"/>
                    <a:pt x="5955" y="1284"/>
                    <a:pt x="5955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5" name="Google Shape;7675;p18"/>
            <p:cNvSpPr/>
            <p:nvPr/>
          </p:nvSpPr>
          <p:spPr>
            <a:xfrm>
              <a:off x="3592550" y="931250"/>
              <a:ext cx="147425" cy="148875"/>
            </a:xfrm>
            <a:custGeom>
              <a:avLst/>
              <a:gdLst/>
              <a:ahLst/>
              <a:cxnLst/>
              <a:rect l="l" t="t" r="r" b="b"/>
              <a:pathLst>
                <a:path w="5897" h="5955" extrusionOk="0">
                  <a:moveTo>
                    <a:pt x="5896" y="2978"/>
                  </a:moveTo>
                  <a:cubicBezTo>
                    <a:pt x="5896" y="4612"/>
                    <a:pt x="4612" y="5955"/>
                    <a:pt x="2919" y="5896"/>
                  </a:cubicBezTo>
                  <a:cubicBezTo>
                    <a:pt x="1285" y="5896"/>
                    <a:pt x="1" y="4612"/>
                    <a:pt x="1" y="2978"/>
                  </a:cubicBezTo>
                  <a:cubicBezTo>
                    <a:pt x="1" y="1285"/>
                    <a:pt x="1285" y="1"/>
                    <a:pt x="2978" y="1"/>
                  </a:cubicBezTo>
                  <a:cubicBezTo>
                    <a:pt x="4612" y="1"/>
                    <a:pt x="5896" y="1285"/>
                    <a:pt x="5896" y="29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6" name="Google Shape;7676;p18"/>
            <p:cNvSpPr/>
            <p:nvPr/>
          </p:nvSpPr>
          <p:spPr>
            <a:xfrm>
              <a:off x="4571725" y="4366375"/>
              <a:ext cx="147400" cy="147400"/>
            </a:xfrm>
            <a:custGeom>
              <a:avLst/>
              <a:gdLst/>
              <a:ahLst/>
              <a:cxnLst/>
              <a:rect l="l" t="t" r="r" b="b"/>
              <a:pathLst>
                <a:path w="5896" h="5896" extrusionOk="0">
                  <a:moveTo>
                    <a:pt x="5896" y="2977"/>
                  </a:moveTo>
                  <a:cubicBezTo>
                    <a:pt x="5896" y="4553"/>
                    <a:pt x="4553" y="5895"/>
                    <a:pt x="2919" y="5895"/>
                  </a:cubicBezTo>
                  <a:cubicBezTo>
                    <a:pt x="1285" y="5895"/>
                    <a:pt x="0" y="4553"/>
                    <a:pt x="0" y="2860"/>
                  </a:cubicBezTo>
                  <a:cubicBezTo>
                    <a:pt x="0" y="1226"/>
                    <a:pt x="1343" y="0"/>
                    <a:pt x="2977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7" name="Google Shape;7677;p18"/>
            <p:cNvSpPr/>
            <p:nvPr/>
          </p:nvSpPr>
          <p:spPr>
            <a:xfrm>
              <a:off x="5555275" y="24051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553" y="5837"/>
                    <a:pt x="2919" y="5837"/>
                  </a:cubicBezTo>
                  <a:cubicBezTo>
                    <a:pt x="1284" y="5837"/>
                    <a:pt x="0" y="4553"/>
                    <a:pt x="0" y="2919"/>
                  </a:cubicBezTo>
                  <a:cubicBezTo>
                    <a:pt x="0" y="1284"/>
                    <a:pt x="1284" y="0"/>
                    <a:pt x="2919" y="0"/>
                  </a:cubicBezTo>
                  <a:cubicBezTo>
                    <a:pt x="4495" y="0"/>
                    <a:pt x="5837" y="1284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8" name="Google Shape;7678;p18"/>
            <p:cNvSpPr/>
            <p:nvPr/>
          </p:nvSpPr>
          <p:spPr>
            <a:xfrm>
              <a:off x="2120150" y="1910425"/>
              <a:ext cx="147425" cy="147400"/>
            </a:xfrm>
            <a:custGeom>
              <a:avLst/>
              <a:gdLst/>
              <a:ahLst/>
              <a:cxnLst/>
              <a:rect l="l" t="t" r="r" b="b"/>
              <a:pathLst>
                <a:path w="5897" h="5896" extrusionOk="0">
                  <a:moveTo>
                    <a:pt x="5896" y="2919"/>
                  </a:moveTo>
                  <a:cubicBezTo>
                    <a:pt x="5896" y="4553"/>
                    <a:pt x="4612" y="5896"/>
                    <a:pt x="2978" y="5896"/>
                  </a:cubicBezTo>
                  <a:cubicBezTo>
                    <a:pt x="1344" y="5896"/>
                    <a:pt x="1" y="4612"/>
                    <a:pt x="1" y="2977"/>
                  </a:cubicBezTo>
                  <a:cubicBezTo>
                    <a:pt x="1" y="1343"/>
                    <a:pt x="1285" y="59"/>
                    <a:pt x="2920" y="1"/>
                  </a:cubicBezTo>
                  <a:cubicBezTo>
                    <a:pt x="4554" y="1"/>
                    <a:pt x="5838" y="1285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9" name="Google Shape;7679;p18"/>
            <p:cNvSpPr/>
            <p:nvPr/>
          </p:nvSpPr>
          <p:spPr>
            <a:xfrm>
              <a:off x="4081400" y="93272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5896" y="2919"/>
                  </a:moveTo>
                  <a:cubicBezTo>
                    <a:pt x="5896" y="4553"/>
                    <a:pt x="4554" y="5837"/>
                    <a:pt x="2919" y="5837"/>
                  </a:cubicBezTo>
                  <a:cubicBezTo>
                    <a:pt x="1285" y="5779"/>
                    <a:pt x="1" y="4437"/>
                    <a:pt x="59" y="2861"/>
                  </a:cubicBezTo>
                  <a:cubicBezTo>
                    <a:pt x="59" y="1226"/>
                    <a:pt x="1402" y="0"/>
                    <a:pt x="2978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0" name="Google Shape;7680;p18"/>
            <p:cNvSpPr/>
            <p:nvPr/>
          </p:nvSpPr>
          <p:spPr>
            <a:xfrm>
              <a:off x="5553800" y="314057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2978" y="1"/>
                  </a:moveTo>
                  <a:cubicBezTo>
                    <a:pt x="4554" y="1"/>
                    <a:pt x="5896" y="1402"/>
                    <a:pt x="5896" y="2978"/>
                  </a:cubicBezTo>
                  <a:cubicBezTo>
                    <a:pt x="5838" y="4554"/>
                    <a:pt x="4554" y="5838"/>
                    <a:pt x="2978" y="5838"/>
                  </a:cubicBezTo>
                  <a:cubicBezTo>
                    <a:pt x="1343" y="5838"/>
                    <a:pt x="1" y="4495"/>
                    <a:pt x="59" y="2861"/>
                  </a:cubicBezTo>
                  <a:cubicBezTo>
                    <a:pt x="59" y="1285"/>
                    <a:pt x="1402" y="1"/>
                    <a:pt x="29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1" name="Google Shape;7681;p18"/>
            <p:cNvSpPr/>
            <p:nvPr/>
          </p:nvSpPr>
          <p:spPr>
            <a:xfrm>
              <a:off x="5064950" y="14215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8" y="2977"/>
                  </a:moveTo>
                  <a:cubicBezTo>
                    <a:pt x="5838" y="4553"/>
                    <a:pt x="4495" y="5838"/>
                    <a:pt x="2919" y="5838"/>
                  </a:cubicBezTo>
                  <a:cubicBezTo>
                    <a:pt x="1343" y="5838"/>
                    <a:pt x="1" y="4495"/>
                    <a:pt x="59" y="2919"/>
                  </a:cubicBezTo>
                  <a:cubicBezTo>
                    <a:pt x="59" y="1343"/>
                    <a:pt x="1402" y="0"/>
                    <a:pt x="2978" y="59"/>
                  </a:cubicBezTo>
                  <a:cubicBezTo>
                    <a:pt x="4554" y="59"/>
                    <a:pt x="5838" y="1401"/>
                    <a:pt x="5838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2" name="Google Shape;7682;p18"/>
            <p:cNvSpPr/>
            <p:nvPr/>
          </p:nvSpPr>
          <p:spPr>
            <a:xfrm>
              <a:off x="3345950" y="9327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0" y="4437"/>
                    <a:pt x="0" y="2861"/>
                  </a:cubicBezTo>
                  <a:cubicBezTo>
                    <a:pt x="59" y="1284"/>
                    <a:pt x="1401" y="0"/>
                    <a:pt x="2977" y="0"/>
                  </a:cubicBezTo>
                  <a:cubicBezTo>
                    <a:pt x="4553" y="0"/>
                    <a:pt x="5837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3" name="Google Shape;7683;p18"/>
            <p:cNvSpPr/>
            <p:nvPr/>
          </p:nvSpPr>
          <p:spPr>
            <a:xfrm>
              <a:off x="2857100" y="43663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58" y="4553"/>
                    <a:pt x="0" y="2977"/>
                  </a:cubicBezTo>
                  <a:cubicBezTo>
                    <a:pt x="0" y="1401"/>
                    <a:pt x="1284" y="58"/>
                    <a:pt x="2860" y="58"/>
                  </a:cubicBezTo>
                  <a:cubicBezTo>
                    <a:pt x="4436" y="0"/>
                    <a:pt x="5779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4" name="Google Shape;7684;p18"/>
            <p:cNvSpPr/>
            <p:nvPr/>
          </p:nvSpPr>
          <p:spPr>
            <a:xfrm>
              <a:off x="2121625" y="3630900"/>
              <a:ext cx="144500" cy="145950"/>
            </a:xfrm>
            <a:custGeom>
              <a:avLst/>
              <a:gdLst/>
              <a:ahLst/>
              <a:cxnLst/>
              <a:rect l="l" t="t" r="r" b="b"/>
              <a:pathLst>
                <a:path w="5780" h="5838" extrusionOk="0">
                  <a:moveTo>
                    <a:pt x="2919" y="0"/>
                  </a:moveTo>
                  <a:cubicBezTo>
                    <a:pt x="4437" y="0"/>
                    <a:pt x="5779" y="1343"/>
                    <a:pt x="5779" y="2919"/>
                  </a:cubicBezTo>
                  <a:cubicBezTo>
                    <a:pt x="5779" y="4495"/>
                    <a:pt x="4437" y="5837"/>
                    <a:pt x="2861" y="5779"/>
                  </a:cubicBezTo>
                  <a:cubicBezTo>
                    <a:pt x="1285" y="5779"/>
                    <a:pt x="0" y="4437"/>
                    <a:pt x="0" y="2861"/>
                  </a:cubicBezTo>
                  <a:cubicBezTo>
                    <a:pt x="0" y="1343"/>
                    <a:pt x="1343" y="0"/>
                    <a:pt x="291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5" name="Google Shape;7685;p18"/>
            <p:cNvSpPr/>
            <p:nvPr/>
          </p:nvSpPr>
          <p:spPr>
            <a:xfrm>
              <a:off x="3840625" y="4611525"/>
              <a:ext cx="144500" cy="143025"/>
            </a:xfrm>
            <a:custGeom>
              <a:avLst/>
              <a:gdLst/>
              <a:ahLst/>
              <a:cxnLst/>
              <a:rect l="l" t="t" r="r" b="b"/>
              <a:pathLst>
                <a:path w="5780" h="5721" extrusionOk="0">
                  <a:moveTo>
                    <a:pt x="5779" y="2802"/>
                  </a:moveTo>
                  <a:cubicBezTo>
                    <a:pt x="5779" y="4378"/>
                    <a:pt x="4437" y="5721"/>
                    <a:pt x="2861" y="5721"/>
                  </a:cubicBezTo>
                  <a:cubicBezTo>
                    <a:pt x="1343" y="5721"/>
                    <a:pt x="59" y="4436"/>
                    <a:pt x="1" y="2860"/>
                  </a:cubicBezTo>
                  <a:cubicBezTo>
                    <a:pt x="1" y="1284"/>
                    <a:pt x="1285" y="0"/>
                    <a:pt x="2861" y="0"/>
                  </a:cubicBezTo>
                  <a:cubicBezTo>
                    <a:pt x="4437" y="0"/>
                    <a:pt x="5721" y="1226"/>
                    <a:pt x="5779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6" name="Google Shape;7686;p18"/>
            <p:cNvSpPr/>
            <p:nvPr/>
          </p:nvSpPr>
          <p:spPr>
            <a:xfrm>
              <a:off x="1879375" y="28954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1"/>
                  </a:moveTo>
                  <a:cubicBezTo>
                    <a:pt x="4437" y="1"/>
                    <a:pt x="5663" y="1285"/>
                    <a:pt x="5721" y="2861"/>
                  </a:cubicBezTo>
                  <a:cubicBezTo>
                    <a:pt x="5721" y="4437"/>
                    <a:pt x="4437" y="5721"/>
                    <a:pt x="2861" y="5721"/>
                  </a:cubicBezTo>
                  <a:cubicBezTo>
                    <a:pt x="1285" y="5721"/>
                    <a:pt x="1" y="4437"/>
                    <a:pt x="1" y="2861"/>
                  </a:cubicBezTo>
                  <a:cubicBezTo>
                    <a:pt x="1" y="1285"/>
                    <a:pt x="1285" y="59"/>
                    <a:pt x="28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7" name="Google Shape;7687;p18"/>
            <p:cNvSpPr/>
            <p:nvPr/>
          </p:nvSpPr>
          <p:spPr>
            <a:xfrm>
              <a:off x="1879375" y="26488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5720"/>
                  </a:moveTo>
                  <a:cubicBezTo>
                    <a:pt x="1285" y="5720"/>
                    <a:pt x="1" y="4436"/>
                    <a:pt x="1" y="2860"/>
                  </a:cubicBezTo>
                  <a:cubicBezTo>
                    <a:pt x="1" y="1284"/>
                    <a:pt x="1285" y="0"/>
                    <a:pt x="2919" y="0"/>
                  </a:cubicBezTo>
                  <a:cubicBezTo>
                    <a:pt x="4495" y="58"/>
                    <a:pt x="5721" y="1343"/>
                    <a:pt x="5721" y="2919"/>
                  </a:cubicBezTo>
                  <a:cubicBezTo>
                    <a:pt x="5663" y="4495"/>
                    <a:pt x="4437" y="5720"/>
                    <a:pt x="2861" y="57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8" name="Google Shape;7688;p18"/>
            <p:cNvSpPr/>
            <p:nvPr/>
          </p:nvSpPr>
          <p:spPr>
            <a:xfrm>
              <a:off x="3594025" y="4610050"/>
              <a:ext cx="143025" cy="144500"/>
            </a:xfrm>
            <a:custGeom>
              <a:avLst/>
              <a:gdLst/>
              <a:ahLst/>
              <a:cxnLst/>
              <a:rect l="l" t="t" r="r" b="b"/>
              <a:pathLst>
                <a:path w="5721" h="5780" extrusionOk="0">
                  <a:moveTo>
                    <a:pt x="2860" y="5780"/>
                  </a:moveTo>
                  <a:cubicBezTo>
                    <a:pt x="1284" y="5780"/>
                    <a:pt x="59" y="4495"/>
                    <a:pt x="0" y="2919"/>
                  </a:cubicBezTo>
                  <a:cubicBezTo>
                    <a:pt x="0" y="1343"/>
                    <a:pt x="1343" y="1"/>
                    <a:pt x="2919" y="59"/>
                  </a:cubicBezTo>
                  <a:cubicBezTo>
                    <a:pt x="4495" y="59"/>
                    <a:pt x="5720" y="1343"/>
                    <a:pt x="5720" y="2919"/>
                  </a:cubicBezTo>
                  <a:cubicBezTo>
                    <a:pt x="5720" y="4495"/>
                    <a:pt x="4436" y="5780"/>
                    <a:pt x="2860" y="57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9" name="Google Shape;7689;p18"/>
            <p:cNvSpPr/>
            <p:nvPr/>
          </p:nvSpPr>
          <p:spPr>
            <a:xfrm>
              <a:off x="5556725" y="215995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2802" y="5663"/>
                  </a:moveTo>
                  <a:cubicBezTo>
                    <a:pt x="1226" y="5663"/>
                    <a:pt x="0" y="4379"/>
                    <a:pt x="59" y="2803"/>
                  </a:cubicBezTo>
                  <a:cubicBezTo>
                    <a:pt x="59" y="1227"/>
                    <a:pt x="1343" y="1"/>
                    <a:pt x="2919" y="1"/>
                  </a:cubicBezTo>
                  <a:cubicBezTo>
                    <a:pt x="4495" y="59"/>
                    <a:pt x="5662" y="1285"/>
                    <a:pt x="5662" y="2861"/>
                  </a:cubicBezTo>
                  <a:cubicBezTo>
                    <a:pt x="5662" y="4437"/>
                    <a:pt x="4437" y="5663"/>
                    <a:pt x="2802" y="56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0" name="Google Shape;7690;p18"/>
            <p:cNvSpPr/>
            <p:nvPr/>
          </p:nvSpPr>
          <p:spPr>
            <a:xfrm>
              <a:off x="4821250" y="11808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60"/>
                  </a:moveTo>
                  <a:cubicBezTo>
                    <a:pt x="5663" y="4436"/>
                    <a:pt x="4379" y="5662"/>
                    <a:pt x="2803" y="5662"/>
                  </a:cubicBezTo>
                  <a:cubicBezTo>
                    <a:pt x="1227" y="5662"/>
                    <a:pt x="1" y="4436"/>
                    <a:pt x="1" y="2802"/>
                  </a:cubicBezTo>
                  <a:cubicBezTo>
                    <a:pt x="1" y="1284"/>
                    <a:pt x="1227" y="59"/>
                    <a:pt x="2744" y="59"/>
                  </a:cubicBezTo>
                  <a:cubicBezTo>
                    <a:pt x="4379" y="0"/>
                    <a:pt x="5604" y="1226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1" name="Google Shape;7691;p18"/>
            <p:cNvSpPr/>
            <p:nvPr/>
          </p:nvSpPr>
          <p:spPr>
            <a:xfrm>
              <a:off x="5314475" y="16711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03"/>
                  </a:moveTo>
                  <a:cubicBezTo>
                    <a:pt x="5663" y="4379"/>
                    <a:pt x="4437" y="5663"/>
                    <a:pt x="2803" y="5663"/>
                  </a:cubicBezTo>
                  <a:cubicBezTo>
                    <a:pt x="1227" y="5663"/>
                    <a:pt x="1" y="4379"/>
                    <a:pt x="1" y="2803"/>
                  </a:cubicBezTo>
                  <a:cubicBezTo>
                    <a:pt x="1" y="1227"/>
                    <a:pt x="1227" y="1"/>
                    <a:pt x="2803" y="1"/>
                  </a:cubicBezTo>
                  <a:cubicBezTo>
                    <a:pt x="4379" y="1"/>
                    <a:pt x="5663" y="1227"/>
                    <a:pt x="566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2" name="Google Shape;7692;p18"/>
            <p:cNvSpPr/>
            <p:nvPr/>
          </p:nvSpPr>
          <p:spPr>
            <a:xfrm>
              <a:off x="1880850" y="2408025"/>
              <a:ext cx="140100" cy="140125"/>
            </a:xfrm>
            <a:custGeom>
              <a:avLst/>
              <a:gdLst/>
              <a:ahLst/>
              <a:cxnLst/>
              <a:rect l="l" t="t" r="r" b="b"/>
              <a:pathLst>
                <a:path w="5604" h="5605" extrusionOk="0">
                  <a:moveTo>
                    <a:pt x="5604" y="2803"/>
                  </a:moveTo>
                  <a:cubicBezTo>
                    <a:pt x="5604" y="4379"/>
                    <a:pt x="4378" y="5604"/>
                    <a:pt x="2744" y="5604"/>
                  </a:cubicBezTo>
                  <a:cubicBezTo>
                    <a:pt x="1226" y="5546"/>
                    <a:pt x="0" y="4379"/>
                    <a:pt x="0" y="2803"/>
                  </a:cubicBezTo>
                  <a:cubicBezTo>
                    <a:pt x="0" y="1227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3" name="Google Shape;7693;p18"/>
            <p:cNvSpPr/>
            <p:nvPr/>
          </p:nvSpPr>
          <p:spPr>
            <a:xfrm>
              <a:off x="5067875" y="4122675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2802" y="5604"/>
                  </a:moveTo>
                  <a:cubicBezTo>
                    <a:pt x="1226" y="5604"/>
                    <a:pt x="0" y="4378"/>
                    <a:pt x="0" y="2802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78" y="0"/>
                    <a:pt x="5604" y="1284"/>
                    <a:pt x="5604" y="2860"/>
                  </a:cubicBezTo>
                  <a:cubicBezTo>
                    <a:pt x="5604" y="4378"/>
                    <a:pt x="4378" y="5604"/>
                    <a:pt x="2802" y="56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4" name="Google Shape;7694;p18"/>
            <p:cNvSpPr/>
            <p:nvPr/>
          </p:nvSpPr>
          <p:spPr>
            <a:xfrm>
              <a:off x="4330950" y="934175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2" y="2861"/>
                  </a:moveTo>
                  <a:cubicBezTo>
                    <a:pt x="5662" y="4437"/>
                    <a:pt x="4436" y="5663"/>
                    <a:pt x="2860" y="5663"/>
                  </a:cubicBezTo>
                  <a:cubicBezTo>
                    <a:pt x="1226" y="5663"/>
                    <a:pt x="0" y="4379"/>
                    <a:pt x="59" y="2803"/>
                  </a:cubicBezTo>
                  <a:cubicBezTo>
                    <a:pt x="59" y="1226"/>
                    <a:pt x="1284" y="59"/>
                    <a:pt x="2860" y="59"/>
                  </a:cubicBezTo>
                  <a:cubicBezTo>
                    <a:pt x="4436" y="1"/>
                    <a:pt x="5662" y="1285"/>
                    <a:pt x="5662" y="28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5" name="Google Shape;7695;p18"/>
            <p:cNvSpPr/>
            <p:nvPr/>
          </p:nvSpPr>
          <p:spPr>
            <a:xfrm>
              <a:off x="4085800" y="4617350"/>
              <a:ext cx="140100" cy="138650"/>
            </a:xfrm>
            <a:custGeom>
              <a:avLst/>
              <a:gdLst/>
              <a:ahLst/>
              <a:cxnLst/>
              <a:rect l="l" t="t" r="r" b="b"/>
              <a:pathLst>
                <a:path w="5604" h="5546" extrusionOk="0">
                  <a:moveTo>
                    <a:pt x="2802" y="5546"/>
                  </a:moveTo>
                  <a:cubicBezTo>
                    <a:pt x="1226" y="5546"/>
                    <a:pt x="0" y="4320"/>
                    <a:pt x="0" y="2744"/>
                  </a:cubicBezTo>
                  <a:cubicBezTo>
                    <a:pt x="0" y="1168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ubicBezTo>
                    <a:pt x="5604" y="4379"/>
                    <a:pt x="4378" y="5546"/>
                    <a:pt x="2802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6" name="Google Shape;7696;p18"/>
            <p:cNvSpPr/>
            <p:nvPr/>
          </p:nvSpPr>
          <p:spPr>
            <a:xfrm>
              <a:off x="5558175" y="3387200"/>
              <a:ext cx="140125" cy="140125"/>
            </a:xfrm>
            <a:custGeom>
              <a:avLst/>
              <a:gdLst/>
              <a:ahLst/>
              <a:cxnLst/>
              <a:rect l="l" t="t" r="r" b="b"/>
              <a:pathLst>
                <a:path w="5605" h="5605" extrusionOk="0">
                  <a:moveTo>
                    <a:pt x="2744" y="5546"/>
                  </a:moveTo>
                  <a:cubicBezTo>
                    <a:pt x="1227" y="5546"/>
                    <a:pt x="1" y="4320"/>
                    <a:pt x="1" y="2744"/>
                  </a:cubicBezTo>
                  <a:cubicBezTo>
                    <a:pt x="1" y="1226"/>
                    <a:pt x="1285" y="0"/>
                    <a:pt x="2803" y="0"/>
                  </a:cubicBezTo>
                  <a:cubicBezTo>
                    <a:pt x="4379" y="0"/>
                    <a:pt x="5604" y="1285"/>
                    <a:pt x="5546" y="2802"/>
                  </a:cubicBezTo>
                  <a:cubicBezTo>
                    <a:pt x="5546" y="4378"/>
                    <a:pt x="4320" y="5604"/>
                    <a:pt x="2744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7" name="Google Shape;7697;p18"/>
            <p:cNvSpPr/>
            <p:nvPr/>
          </p:nvSpPr>
          <p:spPr>
            <a:xfrm>
              <a:off x="2369700" y="1424500"/>
              <a:ext cx="141575" cy="140100"/>
            </a:xfrm>
            <a:custGeom>
              <a:avLst/>
              <a:gdLst/>
              <a:ahLst/>
              <a:cxnLst/>
              <a:rect l="l" t="t" r="r" b="b"/>
              <a:pathLst>
                <a:path w="5663" h="5604" extrusionOk="0">
                  <a:moveTo>
                    <a:pt x="5604" y="2860"/>
                  </a:moveTo>
                  <a:cubicBezTo>
                    <a:pt x="5546" y="4436"/>
                    <a:pt x="4320" y="5604"/>
                    <a:pt x="2744" y="5604"/>
                  </a:cubicBezTo>
                  <a:cubicBezTo>
                    <a:pt x="1226" y="5545"/>
                    <a:pt x="0" y="4320"/>
                    <a:pt x="59" y="2744"/>
                  </a:cubicBezTo>
                  <a:cubicBezTo>
                    <a:pt x="59" y="1226"/>
                    <a:pt x="1343" y="0"/>
                    <a:pt x="2860" y="59"/>
                  </a:cubicBezTo>
                  <a:cubicBezTo>
                    <a:pt x="4437" y="59"/>
                    <a:pt x="5662" y="1343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8" name="Google Shape;7698;p18"/>
            <p:cNvSpPr/>
            <p:nvPr/>
          </p:nvSpPr>
          <p:spPr>
            <a:xfrm>
              <a:off x="3350325" y="4612975"/>
              <a:ext cx="138650" cy="138650"/>
            </a:xfrm>
            <a:custGeom>
              <a:avLst/>
              <a:gdLst/>
              <a:ahLst/>
              <a:cxnLst/>
              <a:rect l="l" t="t" r="r" b="b"/>
              <a:pathLst>
                <a:path w="5546" h="5546" extrusionOk="0">
                  <a:moveTo>
                    <a:pt x="2802" y="1"/>
                  </a:moveTo>
                  <a:cubicBezTo>
                    <a:pt x="4320" y="1"/>
                    <a:pt x="5546" y="1226"/>
                    <a:pt x="5546" y="2802"/>
                  </a:cubicBezTo>
                  <a:cubicBezTo>
                    <a:pt x="5546" y="4320"/>
                    <a:pt x="4320" y="5546"/>
                    <a:pt x="2744" y="5546"/>
                  </a:cubicBezTo>
                  <a:cubicBezTo>
                    <a:pt x="1226" y="5546"/>
                    <a:pt x="0" y="4320"/>
                    <a:pt x="0" y="2802"/>
                  </a:cubicBezTo>
                  <a:cubicBezTo>
                    <a:pt x="0" y="1226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9" name="Google Shape;7699;p18"/>
            <p:cNvSpPr/>
            <p:nvPr/>
          </p:nvSpPr>
          <p:spPr>
            <a:xfrm>
              <a:off x="5311575" y="388042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5545" y="2802"/>
                  </a:moveTo>
                  <a:cubicBezTo>
                    <a:pt x="5545" y="4320"/>
                    <a:pt x="4320" y="5604"/>
                    <a:pt x="2744" y="5546"/>
                  </a:cubicBezTo>
                  <a:cubicBezTo>
                    <a:pt x="1284" y="5546"/>
                    <a:pt x="0" y="4320"/>
                    <a:pt x="0" y="2802"/>
                  </a:cubicBezTo>
                  <a:cubicBezTo>
                    <a:pt x="0" y="1285"/>
                    <a:pt x="1284" y="1"/>
                    <a:pt x="2802" y="1"/>
                  </a:cubicBezTo>
                  <a:cubicBezTo>
                    <a:pt x="4320" y="59"/>
                    <a:pt x="5545" y="1285"/>
                    <a:pt x="5545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0" name="Google Shape;7700;p18"/>
            <p:cNvSpPr/>
            <p:nvPr/>
          </p:nvSpPr>
          <p:spPr>
            <a:xfrm>
              <a:off x="3106625" y="935650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5604" y="2802"/>
                  </a:moveTo>
                  <a:cubicBezTo>
                    <a:pt x="5604" y="4320"/>
                    <a:pt x="4320" y="5604"/>
                    <a:pt x="2744" y="5545"/>
                  </a:cubicBezTo>
                  <a:cubicBezTo>
                    <a:pt x="1226" y="5545"/>
                    <a:pt x="0" y="4320"/>
                    <a:pt x="0" y="2744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20" y="0"/>
                    <a:pt x="5604" y="1284"/>
                    <a:pt x="5546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1" name="Google Shape;7701;p18"/>
            <p:cNvSpPr/>
            <p:nvPr/>
          </p:nvSpPr>
          <p:spPr>
            <a:xfrm>
              <a:off x="1876475" y="3144950"/>
              <a:ext cx="140100" cy="138675"/>
            </a:xfrm>
            <a:custGeom>
              <a:avLst/>
              <a:gdLst/>
              <a:ahLst/>
              <a:cxnLst/>
              <a:rect l="l" t="t" r="r" b="b"/>
              <a:pathLst>
                <a:path w="5604" h="5547" extrusionOk="0">
                  <a:moveTo>
                    <a:pt x="2802" y="1"/>
                  </a:moveTo>
                  <a:cubicBezTo>
                    <a:pt x="4320" y="1"/>
                    <a:pt x="5604" y="1227"/>
                    <a:pt x="5604" y="2744"/>
                  </a:cubicBezTo>
                  <a:cubicBezTo>
                    <a:pt x="5604" y="4320"/>
                    <a:pt x="4378" y="5546"/>
                    <a:pt x="2802" y="5546"/>
                  </a:cubicBezTo>
                  <a:cubicBezTo>
                    <a:pt x="1284" y="5546"/>
                    <a:pt x="58" y="4320"/>
                    <a:pt x="58" y="2803"/>
                  </a:cubicBezTo>
                  <a:cubicBezTo>
                    <a:pt x="0" y="1285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2" name="Google Shape;7702;p18"/>
            <p:cNvSpPr/>
            <p:nvPr/>
          </p:nvSpPr>
          <p:spPr>
            <a:xfrm>
              <a:off x="2617775" y="117787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2802" y="59"/>
                  </a:moveTo>
                  <a:cubicBezTo>
                    <a:pt x="4320" y="59"/>
                    <a:pt x="5546" y="1343"/>
                    <a:pt x="5546" y="2802"/>
                  </a:cubicBezTo>
                  <a:cubicBezTo>
                    <a:pt x="5546" y="4378"/>
                    <a:pt x="4203" y="5604"/>
                    <a:pt x="2685" y="5604"/>
                  </a:cubicBezTo>
                  <a:cubicBezTo>
                    <a:pt x="1226" y="5546"/>
                    <a:pt x="0" y="4262"/>
                    <a:pt x="0" y="2744"/>
                  </a:cubicBezTo>
                  <a:cubicBezTo>
                    <a:pt x="59" y="1285"/>
                    <a:pt x="1284" y="1"/>
                    <a:pt x="2802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3" name="Google Shape;7703;p18"/>
            <p:cNvSpPr/>
            <p:nvPr/>
          </p:nvSpPr>
          <p:spPr>
            <a:xfrm>
              <a:off x="4822725" y="4370750"/>
              <a:ext cx="137175" cy="137175"/>
            </a:xfrm>
            <a:custGeom>
              <a:avLst/>
              <a:gdLst/>
              <a:ahLst/>
              <a:cxnLst/>
              <a:rect l="l" t="t" r="r" b="b"/>
              <a:pathLst>
                <a:path w="5487" h="5487" extrusionOk="0">
                  <a:moveTo>
                    <a:pt x="0" y="2744"/>
                  </a:moveTo>
                  <a:cubicBezTo>
                    <a:pt x="0" y="1284"/>
                    <a:pt x="1284" y="0"/>
                    <a:pt x="2802" y="0"/>
                  </a:cubicBezTo>
                  <a:cubicBezTo>
                    <a:pt x="4261" y="0"/>
                    <a:pt x="5487" y="1284"/>
                    <a:pt x="5487" y="2802"/>
                  </a:cubicBezTo>
                  <a:cubicBezTo>
                    <a:pt x="5487" y="4261"/>
                    <a:pt x="4203" y="5487"/>
                    <a:pt x="2744" y="5487"/>
                  </a:cubicBezTo>
                  <a:cubicBezTo>
                    <a:pt x="1284" y="5487"/>
                    <a:pt x="0" y="4203"/>
                    <a:pt x="0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4" name="Google Shape;7704;p18"/>
            <p:cNvSpPr/>
            <p:nvPr/>
          </p:nvSpPr>
          <p:spPr>
            <a:xfrm>
              <a:off x="2124550" y="1672575"/>
              <a:ext cx="138650" cy="137175"/>
            </a:xfrm>
            <a:custGeom>
              <a:avLst/>
              <a:gdLst/>
              <a:ahLst/>
              <a:cxnLst/>
              <a:rect l="l" t="t" r="r" b="b"/>
              <a:pathLst>
                <a:path w="5546" h="5487" extrusionOk="0">
                  <a:moveTo>
                    <a:pt x="5487" y="2744"/>
                  </a:moveTo>
                  <a:cubicBezTo>
                    <a:pt x="5545" y="4203"/>
                    <a:pt x="4261" y="5487"/>
                    <a:pt x="2802" y="5487"/>
                  </a:cubicBezTo>
                  <a:cubicBezTo>
                    <a:pt x="1284" y="5487"/>
                    <a:pt x="0" y="4261"/>
                    <a:pt x="0" y="2744"/>
                  </a:cubicBezTo>
                  <a:cubicBezTo>
                    <a:pt x="0" y="1284"/>
                    <a:pt x="1226" y="59"/>
                    <a:pt x="2685" y="0"/>
                  </a:cubicBezTo>
                  <a:cubicBezTo>
                    <a:pt x="4203" y="0"/>
                    <a:pt x="5487" y="1226"/>
                    <a:pt x="5487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5" name="Google Shape;7705;p18"/>
            <p:cNvSpPr/>
            <p:nvPr/>
          </p:nvSpPr>
          <p:spPr>
            <a:xfrm>
              <a:off x="2372625" y="4124125"/>
              <a:ext cx="135725" cy="137200"/>
            </a:xfrm>
            <a:custGeom>
              <a:avLst/>
              <a:gdLst/>
              <a:ahLst/>
              <a:cxnLst/>
              <a:rect l="l" t="t" r="r" b="b"/>
              <a:pathLst>
                <a:path w="5429" h="5488" extrusionOk="0">
                  <a:moveTo>
                    <a:pt x="5429" y="2744"/>
                  </a:moveTo>
                  <a:cubicBezTo>
                    <a:pt x="5429" y="4262"/>
                    <a:pt x="4144" y="5487"/>
                    <a:pt x="2685" y="5487"/>
                  </a:cubicBezTo>
                  <a:cubicBezTo>
                    <a:pt x="1167" y="5429"/>
                    <a:pt x="0" y="4203"/>
                    <a:pt x="0" y="2744"/>
                  </a:cubicBezTo>
                  <a:cubicBezTo>
                    <a:pt x="0" y="1226"/>
                    <a:pt x="1284" y="1"/>
                    <a:pt x="2743" y="59"/>
                  </a:cubicBezTo>
                  <a:cubicBezTo>
                    <a:pt x="4203" y="59"/>
                    <a:pt x="5429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6" name="Google Shape;7706;p18"/>
            <p:cNvSpPr/>
            <p:nvPr/>
          </p:nvSpPr>
          <p:spPr>
            <a:xfrm>
              <a:off x="1882300" y="2162875"/>
              <a:ext cx="137200" cy="135750"/>
            </a:xfrm>
            <a:custGeom>
              <a:avLst/>
              <a:gdLst/>
              <a:ahLst/>
              <a:cxnLst/>
              <a:rect l="l" t="t" r="r" b="b"/>
              <a:pathLst>
                <a:path w="5488" h="5430" extrusionOk="0">
                  <a:moveTo>
                    <a:pt x="5429" y="2744"/>
                  </a:moveTo>
                  <a:cubicBezTo>
                    <a:pt x="5429" y="4262"/>
                    <a:pt x="4203" y="5429"/>
                    <a:pt x="2744" y="5429"/>
                  </a:cubicBezTo>
                  <a:cubicBezTo>
                    <a:pt x="1226" y="5429"/>
                    <a:pt x="1" y="4145"/>
                    <a:pt x="59" y="2627"/>
                  </a:cubicBezTo>
                  <a:cubicBezTo>
                    <a:pt x="117" y="1168"/>
                    <a:pt x="1343" y="1"/>
                    <a:pt x="2802" y="1"/>
                  </a:cubicBezTo>
                  <a:cubicBezTo>
                    <a:pt x="4262" y="59"/>
                    <a:pt x="5487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7" name="Google Shape;7707;p18"/>
            <p:cNvSpPr/>
            <p:nvPr/>
          </p:nvSpPr>
          <p:spPr>
            <a:xfrm>
              <a:off x="4335325" y="4618825"/>
              <a:ext cx="135725" cy="135725"/>
            </a:xfrm>
            <a:custGeom>
              <a:avLst/>
              <a:gdLst/>
              <a:ahLst/>
              <a:cxnLst/>
              <a:rect l="l" t="t" r="r" b="b"/>
              <a:pathLst>
                <a:path w="5429" h="5429" extrusionOk="0">
                  <a:moveTo>
                    <a:pt x="5370" y="2685"/>
                  </a:moveTo>
                  <a:cubicBezTo>
                    <a:pt x="5429" y="4144"/>
                    <a:pt x="4203" y="5370"/>
                    <a:pt x="2744" y="5429"/>
                  </a:cubicBezTo>
                  <a:cubicBezTo>
                    <a:pt x="1226" y="5429"/>
                    <a:pt x="0" y="4203"/>
                    <a:pt x="0" y="2685"/>
                  </a:cubicBezTo>
                  <a:cubicBezTo>
                    <a:pt x="0" y="1226"/>
                    <a:pt x="1168" y="0"/>
                    <a:pt x="2685" y="0"/>
                  </a:cubicBezTo>
                  <a:cubicBezTo>
                    <a:pt x="4145" y="0"/>
                    <a:pt x="5370" y="1168"/>
                    <a:pt x="5370" y="26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8" name="Google Shape;7708;p18"/>
            <p:cNvSpPr/>
            <p:nvPr/>
          </p:nvSpPr>
          <p:spPr>
            <a:xfrm>
              <a:off x="3109550" y="4615900"/>
              <a:ext cx="134275" cy="134275"/>
            </a:xfrm>
            <a:custGeom>
              <a:avLst/>
              <a:gdLst/>
              <a:ahLst/>
              <a:cxnLst/>
              <a:rect l="l" t="t" r="r" b="b"/>
              <a:pathLst>
                <a:path w="5371" h="5371" extrusionOk="0">
                  <a:moveTo>
                    <a:pt x="2744" y="0"/>
                  </a:moveTo>
                  <a:cubicBezTo>
                    <a:pt x="4203" y="0"/>
                    <a:pt x="5370" y="1226"/>
                    <a:pt x="5312" y="2744"/>
                  </a:cubicBezTo>
                  <a:cubicBezTo>
                    <a:pt x="5312" y="4203"/>
                    <a:pt x="4144" y="5371"/>
                    <a:pt x="2627" y="5312"/>
                  </a:cubicBezTo>
                  <a:cubicBezTo>
                    <a:pt x="1109" y="5312"/>
                    <a:pt x="0" y="4145"/>
                    <a:pt x="0" y="2569"/>
                  </a:cubicBezTo>
                  <a:cubicBezTo>
                    <a:pt x="59" y="1109"/>
                    <a:pt x="1226" y="0"/>
                    <a:pt x="2744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9" name="Google Shape;7709;p18"/>
            <p:cNvSpPr/>
            <p:nvPr/>
          </p:nvSpPr>
          <p:spPr>
            <a:xfrm>
              <a:off x="5561100" y="1922100"/>
              <a:ext cx="134275" cy="132825"/>
            </a:xfrm>
            <a:custGeom>
              <a:avLst/>
              <a:gdLst/>
              <a:ahLst/>
              <a:cxnLst/>
              <a:rect l="l" t="t" r="r" b="b"/>
              <a:pathLst>
                <a:path w="5371" h="5313" extrusionOk="0">
                  <a:moveTo>
                    <a:pt x="2686" y="1"/>
                  </a:moveTo>
                  <a:cubicBezTo>
                    <a:pt x="4203" y="1"/>
                    <a:pt x="5371" y="1226"/>
                    <a:pt x="5312" y="2744"/>
                  </a:cubicBezTo>
                  <a:cubicBezTo>
                    <a:pt x="5312" y="4203"/>
                    <a:pt x="4145" y="5312"/>
                    <a:pt x="2627" y="5312"/>
                  </a:cubicBezTo>
                  <a:cubicBezTo>
                    <a:pt x="1110" y="5312"/>
                    <a:pt x="1" y="4086"/>
                    <a:pt x="1" y="2569"/>
                  </a:cubicBezTo>
                  <a:cubicBezTo>
                    <a:pt x="59" y="1110"/>
                    <a:pt x="1226" y="1"/>
                    <a:pt x="268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0" name="Google Shape;7710;p18"/>
            <p:cNvSpPr/>
            <p:nvPr/>
          </p:nvSpPr>
          <p:spPr>
            <a:xfrm>
              <a:off x="4583400" y="940025"/>
              <a:ext cx="131350" cy="131350"/>
            </a:xfrm>
            <a:custGeom>
              <a:avLst/>
              <a:gdLst/>
              <a:ahLst/>
              <a:cxnLst/>
              <a:rect l="l" t="t" r="r" b="b"/>
              <a:pathLst>
                <a:path w="5254" h="5254" extrusionOk="0">
                  <a:moveTo>
                    <a:pt x="2627" y="0"/>
                  </a:moveTo>
                  <a:cubicBezTo>
                    <a:pt x="4086" y="0"/>
                    <a:pt x="5254" y="1109"/>
                    <a:pt x="5254" y="2569"/>
                  </a:cubicBezTo>
                  <a:cubicBezTo>
                    <a:pt x="5254" y="4086"/>
                    <a:pt x="4086" y="5254"/>
                    <a:pt x="2569" y="5254"/>
                  </a:cubicBezTo>
                  <a:cubicBezTo>
                    <a:pt x="1109" y="5254"/>
                    <a:pt x="0" y="4086"/>
                    <a:pt x="0" y="2627"/>
                  </a:cubicBezTo>
                  <a:cubicBezTo>
                    <a:pt x="0" y="1109"/>
                    <a:pt x="1109" y="0"/>
                    <a:pt x="26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1" name="Google Shape;7711;p18"/>
            <p:cNvSpPr/>
            <p:nvPr/>
          </p:nvSpPr>
          <p:spPr>
            <a:xfrm>
              <a:off x="2127450" y="3880425"/>
              <a:ext cx="132825" cy="132825"/>
            </a:xfrm>
            <a:custGeom>
              <a:avLst/>
              <a:gdLst/>
              <a:ahLst/>
              <a:cxnLst/>
              <a:rect l="l" t="t" r="r" b="b"/>
              <a:pathLst>
                <a:path w="5313" h="5313" extrusionOk="0">
                  <a:moveTo>
                    <a:pt x="2686" y="1"/>
                  </a:moveTo>
                  <a:cubicBezTo>
                    <a:pt x="4145" y="1"/>
                    <a:pt x="5313" y="1168"/>
                    <a:pt x="5313" y="2627"/>
                  </a:cubicBezTo>
                  <a:cubicBezTo>
                    <a:pt x="5313" y="4145"/>
                    <a:pt x="4145" y="5312"/>
                    <a:pt x="2628" y="5312"/>
                  </a:cubicBezTo>
                  <a:cubicBezTo>
                    <a:pt x="1110" y="5254"/>
                    <a:pt x="1" y="4087"/>
                    <a:pt x="1" y="2627"/>
                  </a:cubicBezTo>
                  <a:cubicBezTo>
                    <a:pt x="1" y="1110"/>
                    <a:pt x="1168" y="1"/>
                    <a:pt x="262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2" name="Google Shape;7712;p18"/>
            <p:cNvSpPr/>
            <p:nvPr/>
          </p:nvSpPr>
          <p:spPr>
            <a:xfrm>
              <a:off x="1880850" y="3390125"/>
              <a:ext cx="132800" cy="132800"/>
            </a:xfrm>
            <a:custGeom>
              <a:avLst/>
              <a:gdLst/>
              <a:ahLst/>
              <a:cxnLst/>
              <a:rect l="l" t="t" r="r" b="b"/>
              <a:pathLst>
                <a:path w="5312" h="5312" extrusionOk="0">
                  <a:moveTo>
                    <a:pt x="2627" y="0"/>
                  </a:moveTo>
                  <a:cubicBezTo>
                    <a:pt x="4086" y="0"/>
                    <a:pt x="5254" y="1168"/>
                    <a:pt x="5312" y="2627"/>
                  </a:cubicBezTo>
                  <a:cubicBezTo>
                    <a:pt x="5312" y="4145"/>
                    <a:pt x="4145" y="5312"/>
                    <a:pt x="2627" y="5312"/>
                  </a:cubicBezTo>
                  <a:cubicBezTo>
                    <a:pt x="1168" y="5312"/>
                    <a:pt x="0" y="4145"/>
                    <a:pt x="0" y="2685"/>
                  </a:cubicBezTo>
                  <a:cubicBezTo>
                    <a:pt x="0" y="1168"/>
                    <a:pt x="1168" y="59"/>
                    <a:pt x="2627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3" name="Google Shape;7713;p18"/>
            <p:cNvSpPr/>
            <p:nvPr/>
          </p:nvSpPr>
          <p:spPr>
            <a:xfrm>
              <a:off x="2616300" y="4372200"/>
              <a:ext cx="132825" cy="134275"/>
            </a:xfrm>
            <a:custGeom>
              <a:avLst/>
              <a:gdLst/>
              <a:ahLst/>
              <a:cxnLst/>
              <a:rect l="l" t="t" r="r" b="b"/>
              <a:pathLst>
                <a:path w="5313" h="5371" extrusionOk="0">
                  <a:moveTo>
                    <a:pt x="5313" y="2744"/>
                  </a:moveTo>
                  <a:cubicBezTo>
                    <a:pt x="5313" y="4262"/>
                    <a:pt x="4087" y="5371"/>
                    <a:pt x="2628" y="5371"/>
                  </a:cubicBezTo>
                  <a:cubicBezTo>
                    <a:pt x="1110" y="5312"/>
                    <a:pt x="1" y="4145"/>
                    <a:pt x="1" y="2569"/>
                  </a:cubicBezTo>
                  <a:cubicBezTo>
                    <a:pt x="59" y="1110"/>
                    <a:pt x="1285" y="1"/>
                    <a:pt x="2744" y="59"/>
                  </a:cubicBezTo>
                  <a:cubicBezTo>
                    <a:pt x="4204" y="117"/>
                    <a:pt x="5313" y="1285"/>
                    <a:pt x="5313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4" name="Google Shape;7714;p18"/>
            <p:cNvSpPr/>
            <p:nvPr/>
          </p:nvSpPr>
          <p:spPr>
            <a:xfrm>
              <a:off x="2864375" y="940025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8" y="0"/>
                    <a:pt x="5196" y="1168"/>
                    <a:pt x="5196" y="2627"/>
                  </a:cubicBezTo>
                  <a:cubicBezTo>
                    <a:pt x="5254" y="4028"/>
                    <a:pt x="4028" y="5254"/>
                    <a:pt x="2569" y="5254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5" name="Google Shape;7715;p18"/>
            <p:cNvSpPr/>
            <p:nvPr/>
          </p:nvSpPr>
          <p:spPr>
            <a:xfrm>
              <a:off x="5562550" y="3638200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9" y="0"/>
                    <a:pt x="5196" y="1168"/>
                    <a:pt x="5254" y="2569"/>
                  </a:cubicBezTo>
                  <a:cubicBezTo>
                    <a:pt x="5254" y="4028"/>
                    <a:pt x="4029" y="5254"/>
                    <a:pt x="2628" y="5195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168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6" name="Google Shape;7716;p18"/>
            <p:cNvSpPr/>
            <p:nvPr/>
          </p:nvSpPr>
          <p:spPr>
            <a:xfrm>
              <a:off x="5073700" y="1188100"/>
              <a:ext cx="129900" cy="128425"/>
            </a:xfrm>
            <a:custGeom>
              <a:avLst/>
              <a:gdLst/>
              <a:ahLst/>
              <a:cxnLst/>
              <a:rect l="l" t="t" r="r" b="b"/>
              <a:pathLst>
                <a:path w="5196" h="5137" extrusionOk="0">
                  <a:moveTo>
                    <a:pt x="2569" y="0"/>
                  </a:moveTo>
                  <a:cubicBezTo>
                    <a:pt x="4028" y="0"/>
                    <a:pt x="5196" y="1226"/>
                    <a:pt x="5196" y="2627"/>
                  </a:cubicBezTo>
                  <a:cubicBezTo>
                    <a:pt x="5137" y="3969"/>
                    <a:pt x="3970" y="5137"/>
                    <a:pt x="2569" y="5137"/>
                  </a:cubicBezTo>
                  <a:cubicBezTo>
                    <a:pt x="1168" y="5137"/>
                    <a:pt x="1" y="3911"/>
                    <a:pt x="1" y="2510"/>
                  </a:cubicBezTo>
                  <a:cubicBezTo>
                    <a:pt x="59" y="1109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7" name="Google Shape;7717;p18"/>
            <p:cNvSpPr/>
            <p:nvPr/>
          </p:nvSpPr>
          <p:spPr>
            <a:xfrm>
              <a:off x="5320325" y="1430325"/>
              <a:ext cx="129900" cy="128450"/>
            </a:xfrm>
            <a:custGeom>
              <a:avLst/>
              <a:gdLst/>
              <a:ahLst/>
              <a:cxnLst/>
              <a:rect l="l" t="t" r="r" b="b"/>
              <a:pathLst>
                <a:path w="5196" h="5138" extrusionOk="0">
                  <a:moveTo>
                    <a:pt x="5137" y="2627"/>
                  </a:moveTo>
                  <a:cubicBezTo>
                    <a:pt x="5137" y="4028"/>
                    <a:pt x="3970" y="5137"/>
                    <a:pt x="2569" y="5137"/>
                  </a:cubicBezTo>
                  <a:cubicBezTo>
                    <a:pt x="1168" y="5137"/>
                    <a:pt x="0" y="3912"/>
                    <a:pt x="0" y="2511"/>
                  </a:cubicBezTo>
                  <a:cubicBezTo>
                    <a:pt x="59" y="1110"/>
                    <a:pt x="1285" y="1"/>
                    <a:pt x="2627" y="1"/>
                  </a:cubicBezTo>
                  <a:cubicBezTo>
                    <a:pt x="4028" y="59"/>
                    <a:pt x="5195" y="1226"/>
                    <a:pt x="5137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8" name="Google Shape;7718;p18"/>
            <p:cNvSpPr/>
            <p:nvPr/>
          </p:nvSpPr>
          <p:spPr>
            <a:xfrm>
              <a:off x="1886675" y="1920650"/>
              <a:ext cx="128450" cy="126975"/>
            </a:xfrm>
            <a:custGeom>
              <a:avLst/>
              <a:gdLst/>
              <a:ahLst/>
              <a:cxnLst/>
              <a:rect l="l" t="t" r="r" b="b"/>
              <a:pathLst>
                <a:path w="5138" h="5079" extrusionOk="0">
                  <a:moveTo>
                    <a:pt x="2569" y="0"/>
                  </a:moveTo>
                  <a:cubicBezTo>
                    <a:pt x="3970" y="0"/>
                    <a:pt x="5079" y="1109"/>
                    <a:pt x="5079" y="2510"/>
                  </a:cubicBezTo>
                  <a:cubicBezTo>
                    <a:pt x="5137" y="3969"/>
                    <a:pt x="3970" y="5078"/>
                    <a:pt x="2569" y="5078"/>
                  </a:cubicBezTo>
                  <a:cubicBezTo>
                    <a:pt x="1168" y="5078"/>
                    <a:pt x="59" y="3969"/>
                    <a:pt x="1" y="2568"/>
                  </a:cubicBezTo>
                  <a:cubicBezTo>
                    <a:pt x="1" y="1168"/>
                    <a:pt x="1110" y="59"/>
                    <a:pt x="256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9" name="Google Shape;7719;p18"/>
            <p:cNvSpPr/>
            <p:nvPr/>
          </p:nvSpPr>
          <p:spPr>
            <a:xfrm>
              <a:off x="5812100" y="2904175"/>
              <a:ext cx="125525" cy="127000"/>
            </a:xfrm>
            <a:custGeom>
              <a:avLst/>
              <a:gdLst/>
              <a:ahLst/>
              <a:cxnLst/>
              <a:rect l="l" t="t" r="r" b="b"/>
              <a:pathLst>
                <a:path w="5021" h="5080" extrusionOk="0">
                  <a:moveTo>
                    <a:pt x="2510" y="5021"/>
                  </a:moveTo>
                  <a:cubicBezTo>
                    <a:pt x="1109" y="5079"/>
                    <a:pt x="0" y="3970"/>
                    <a:pt x="0" y="2511"/>
                  </a:cubicBezTo>
                  <a:cubicBezTo>
                    <a:pt x="0" y="1110"/>
                    <a:pt x="1051" y="1"/>
                    <a:pt x="2510" y="1"/>
                  </a:cubicBezTo>
                  <a:cubicBezTo>
                    <a:pt x="3911" y="1"/>
                    <a:pt x="5020" y="1052"/>
                    <a:pt x="5020" y="2452"/>
                  </a:cubicBezTo>
                  <a:cubicBezTo>
                    <a:pt x="5020" y="3912"/>
                    <a:pt x="3969" y="5021"/>
                    <a:pt x="2510" y="50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0" name="Google Shape;7720;p18"/>
            <p:cNvSpPr/>
            <p:nvPr/>
          </p:nvSpPr>
          <p:spPr>
            <a:xfrm>
              <a:off x="5810625" y="2660475"/>
              <a:ext cx="127000" cy="127000"/>
            </a:xfrm>
            <a:custGeom>
              <a:avLst/>
              <a:gdLst/>
              <a:ahLst/>
              <a:cxnLst/>
              <a:rect l="l" t="t" r="r" b="b"/>
              <a:pathLst>
                <a:path w="5080" h="5080" extrusionOk="0">
                  <a:moveTo>
                    <a:pt x="2569" y="5079"/>
                  </a:moveTo>
                  <a:cubicBezTo>
                    <a:pt x="1168" y="5079"/>
                    <a:pt x="59" y="3970"/>
                    <a:pt x="1" y="2569"/>
                  </a:cubicBezTo>
                  <a:cubicBezTo>
                    <a:pt x="1" y="1168"/>
                    <a:pt x="1110" y="59"/>
                    <a:pt x="2569" y="1"/>
                  </a:cubicBezTo>
                  <a:cubicBezTo>
                    <a:pt x="3970" y="1"/>
                    <a:pt x="5079" y="1110"/>
                    <a:pt x="5079" y="2569"/>
                  </a:cubicBezTo>
                  <a:cubicBezTo>
                    <a:pt x="5079" y="3970"/>
                    <a:pt x="3970" y="5079"/>
                    <a:pt x="2569" y="50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1" name="Google Shape;7721;p18"/>
            <p:cNvSpPr/>
            <p:nvPr/>
          </p:nvSpPr>
          <p:spPr>
            <a:xfrm>
              <a:off x="4581925" y="4623200"/>
              <a:ext cx="127000" cy="126975"/>
            </a:xfrm>
            <a:custGeom>
              <a:avLst/>
              <a:gdLst/>
              <a:ahLst/>
              <a:cxnLst/>
              <a:rect l="l" t="t" r="r" b="b"/>
              <a:pathLst>
                <a:path w="5080" h="5079" extrusionOk="0">
                  <a:moveTo>
                    <a:pt x="5079" y="2510"/>
                  </a:moveTo>
                  <a:cubicBezTo>
                    <a:pt x="5079" y="3911"/>
                    <a:pt x="3970" y="5020"/>
                    <a:pt x="2569" y="5079"/>
                  </a:cubicBezTo>
                  <a:cubicBezTo>
                    <a:pt x="1168" y="5079"/>
                    <a:pt x="1" y="3969"/>
                    <a:pt x="1" y="2569"/>
                  </a:cubicBezTo>
                  <a:cubicBezTo>
                    <a:pt x="1" y="1109"/>
                    <a:pt x="1110" y="0"/>
                    <a:pt x="2511" y="0"/>
                  </a:cubicBezTo>
                  <a:cubicBezTo>
                    <a:pt x="3912" y="0"/>
                    <a:pt x="5021" y="1109"/>
                    <a:pt x="5079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2" name="Google Shape;7722;p18"/>
            <p:cNvSpPr/>
            <p:nvPr/>
          </p:nvSpPr>
          <p:spPr>
            <a:xfrm>
              <a:off x="3849400" y="694850"/>
              <a:ext cx="126975" cy="127000"/>
            </a:xfrm>
            <a:custGeom>
              <a:avLst/>
              <a:gdLst/>
              <a:ahLst/>
              <a:cxnLst/>
              <a:rect l="l" t="t" r="r" b="b"/>
              <a:pathLst>
                <a:path w="5079" h="5080" extrusionOk="0">
                  <a:moveTo>
                    <a:pt x="2510" y="59"/>
                  </a:moveTo>
                  <a:cubicBezTo>
                    <a:pt x="3911" y="1"/>
                    <a:pt x="5078" y="1110"/>
                    <a:pt x="5078" y="2569"/>
                  </a:cubicBezTo>
                  <a:cubicBezTo>
                    <a:pt x="5078" y="3970"/>
                    <a:pt x="3969" y="5079"/>
                    <a:pt x="2510" y="5079"/>
                  </a:cubicBezTo>
                  <a:cubicBezTo>
                    <a:pt x="1109" y="5079"/>
                    <a:pt x="58" y="3970"/>
                    <a:pt x="0" y="2628"/>
                  </a:cubicBezTo>
                  <a:cubicBezTo>
                    <a:pt x="0" y="1168"/>
                    <a:pt x="1109" y="59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3" name="Google Shape;7723;p18"/>
            <p:cNvSpPr/>
            <p:nvPr/>
          </p:nvSpPr>
          <p:spPr>
            <a:xfrm>
              <a:off x="36027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5020" y="2452"/>
                  </a:moveTo>
                  <a:cubicBezTo>
                    <a:pt x="5020" y="3911"/>
                    <a:pt x="3970" y="5020"/>
                    <a:pt x="2510" y="5020"/>
                  </a:cubicBezTo>
                  <a:cubicBezTo>
                    <a:pt x="1109" y="5020"/>
                    <a:pt x="59" y="3911"/>
                    <a:pt x="0" y="2510"/>
                  </a:cubicBezTo>
                  <a:cubicBezTo>
                    <a:pt x="0" y="1109"/>
                    <a:pt x="1109" y="0"/>
                    <a:pt x="2510" y="0"/>
                  </a:cubicBezTo>
                  <a:cubicBezTo>
                    <a:pt x="3911" y="0"/>
                    <a:pt x="5020" y="1051"/>
                    <a:pt x="5020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4" name="Google Shape;7724;p18"/>
            <p:cNvSpPr/>
            <p:nvPr/>
          </p:nvSpPr>
          <p:spPr>
            <a:xfrm>
              <a:off x="2867300" y="4620275"/>
              <a:ext cx="124075" cy="124075"/>
            </a:xfrm>
            <a:custGeom>
              <a:avLst/>
              <a:gdLst/>
              <a:ahLst/>
              <a:cxnLst/>
              <a:rect l="l" t="t" r="r" b="b"/>
              <a:pathLst>
                <a:path w="4963" h="4963" extrusionOk="0">
                  <a:moveTo>
                    <a:pt x="2511" y="4962"/>
                  </a:moveTo>
                  <a:cubicBezTo>
                    <a:pt x="1110" y="4962"/>
                    <a:pt x="1" y="3853"/>
                    <a:pt x="1" y="2452"/>
                  </a:cubicBezTo>
                  <a:cubicBezTo>
                    <a:pt x="1" y="1110"/>
                    <a:pt x="1110" y="1"/>
                    <a:pt x="2511" y="1"/>
                  </a:cubicBezTo>
                  <a:cubicBezTo>
                    <a:pt x="3911" y="1"/>
                    <a:pt x="4962" y="1110"/>
                    <a:pt x="4962" y="2510"/>
                  </a:cubicBezTo>
                  <a:cubicBezTo>
                    <a:pt x="4962" y="3911"/>
                    <a:pt x="3911" y="4962"/>
                    <a:pt x="2511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5" name="Google Shape;7725;p18"/>
            <p:cNvSpPr/>
            <p:nvPr/>
          </p:nvSpPr>
          <p:spPr>
            <a:xfrm>
              <a:off x="5812100" y="2415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0" y="1"/>
                  </a:moveTo>
                  <a:cubicBezTo>
                    <a:pt x="3853" y="1"/>
                    <a:pt x="4962" y="1110"/>
                    <a:pt x="4962" y="2511"/>
                  </a:cubicBezTo>
                  <a:cubicBezTo>
                    <a:pt x="5020" y="3853"/>
                    <a:pt x="3911" y="4962"/>
                    <a:pt x="2510" y="4962"/>
                  </a:cubicBezTo>
                  <a:cubicBezTo>
                    <a:pt x="1109" y="5021"/>
                    <a:pt x="0" y="3912"/>
                    <a:pt x="0" y="2511"/>
                  </a:cubicBezTo>
                  <a:cubicBezTo>
                    <a:pt x="0" y="1110"/>
                    <a:pt x="1109" y="1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6" name="Google Shape;7726;p18"/>
            <p:cNvSpPr/>
            <p:nvPr/>
          </p:nvSpPr>
          <p:spPr>
            <a:xfrm>
              <a:off x="5812100" y="3152250"/>
              <a:ext cx="125525" cy="124075"/>
            </a:xfrm>
            <a:custGeom>
              <a:avLst/>
              <a:gdLst/>
              <a:ahLst/>
              <a:cxnLst/>
              <a:rect l="l" t="t" r="r" b="b"/>
              <a:pathLst>
                <a:path w="5021" h="4963" extrusionOk="0">
                  <a:moveTo>
                    <a:pt x="2452" y="4962"/>
                  </a:moveTo>
                  <a:cubicBezTo>
                    <a:pt x="1109" y="4904"/>
                    <a:pt x="0" y="3795"/>
                    <a:pt x="59" y="2394"/>
                  </a:cubicBezTo>
                  <a:cubicBezTo>
                    <a:pt x="59" y="1052"/>
                    <a:pt x="1168" y="1"/>
                    <a:pt x="2510" y="1"/>
                  </a:cubicBezTo>
                  <a:cubicBezTo>
                    <a:pt x="3911" y="1"/>
                    <a:pt x="5020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7" name="Google Shape;7727;p18"/>
            <p:cNvSpPr/>
            <p:nvPr/>
          </p:nvSpPr>
          <p:spPr>
            <a:xfrm>
              <a:off x="2378450" y="1186625"/>
              <a:ext cx="124075" cy="122600"/>
            </a:xfrm>
            <a:custGeom>
              <a:avLst/>
              <a:gdLst/>
              <a:ahLst/>
              <a:cxnLst/>
              <a:rect l="l" t="t" r="r" b="b"/>
              <a:pathLst>
                <a:path w="4963" h="4904" extrusionOk="0">
                  <a:moveTo>
                    <a:pt x="2452" y="4904"/>
                  </a:moveTo>
                  <a:cubicBezTo>
                    <a:pt x="1110" y="4904"/>
                    <a:pt x="1" y="3853"/>
                    <a:pt x="1" y="2452"/>
                  </a:cubicBezTo>
                  <a:cubicBezTo>
                    <a:pt x="1" y="1110"/>
                    <a:pt x="1110" y="1"/>
                    <a:pt x="2510" y="1"/>
                  </a:cubicBezTo>
                  <a:cubicBezTo>
                    <a:pt x="3853" y="1"/>
                    <a:pt x="4962" y="1110"/>
                    <a:pt x="4962" y="2511"/>
                  </a:cubicBezTo>
                  <a:cubicBezTo>
                    <a:pt x="4904" y="3853"/>
                    <a:pt x="3795" y="4904"/>
                    <a:pt x="2452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8" name="Google Shape;7728;p18"/>
            <p:cNvSpPr/>
            <p:nvPr/>
          </p:nvSpPr>
          <p:spPr>
            <a:xfrm>
              <a:off x="40930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1" y="0"/>
                  </a:moveTo>
                  <a:cubicBezTo>
                    <a:pt x="3912" y="59"/>
                    <a:pt x="5021" y="1168"/>
                    <a:pt x="4962" y="2569"/>
                  </a:cubicBezTo>
                  <a:cubicBezTo>
                    <a:pt x="4962" y="3911"/>
                    <a:pt x="3853" y="5020"/>
                    <a:pt x="2452" y="4962"/>
                  </a:cubicBezTo>
                  <a:cubicBezTo>
                    <a:pt x="1052" y="4962"/>
                    <a:pt x="1" y="3853"/>
                    <a:pt x="1" y="2510"/>
                  </a:cubicBezTo>
                  <a:cubicBezTo>
                    <a:pt x="1" y="1109"/>
                    <a:pt x="1110" y="0"/>
                    <a:pt x="25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9" name="Google Shape;7729;p18"/>
            <p:cNvSpPr/>
            <p:nvPr/>
          </p:nvSpPr>
          <p:spPr>
            <a:xfrm>
              <a:off x="1885225" y="3641100"/>
              <a:ext cx="124050" cy="124075"/>
            </a:xfrm>
            <a:custGeom>
              <a:avLst/>
              <a:gdLst/>
              <a:ahLst/>
              <a:cxnLst/>
              <a:rect l="l" t="t" r="r" b="b"/>
              <a:pathLst>
                <a:path w="4962" h="4963" extrusionOk="0">
                  <a:moveTo>
                    <a:pt x="2452" y="1"/>
                  </a:moveTo>
                  <a:cubicBezTo>
                    <a:pt x="3853" y="1"/>
                    <a:pt x="4962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ubicBezTo>
                    <a:pt x="1051" y="4962"/>
                    <a:pt x="0" y="3853"/>
                    <a:pt x="0" y="2453"/>
                  </a:cubicBezTo>
                  <a:cubicBezTo>
                    <a:pt x="0" y="1110"/>
                    <a:pt x="1109" y="1"/>
                    <a:pt x="24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0" name="Google Shape;7730;p18"/>
            <p:cNvSpPr/>
            <p:nvPr/>
          </p:nvSpPr>
          <p:spPr>
            <a:xfrm>
              <a:off x="5318875" y="4129975"/>
              <a:ext cx="124050" cy="125500"/>
            </a:xfrm>
            <a:custGeom>
              <a:avLst/>
              <a:gdLst/>
              <a:ahLst/>
              <a:cxnLst/>
              <a:rect l="l" t="t" r="r" b="b"/>
              <a:pathLst>
                <a:path w="4962" h="5020" extrusionOk="0">
                  <a:moveTo>
                    <a:pt x="58" y="2510"/>
                  </a:moveTo>
                  <a:cubicBezTo>
                    <a:pt x="58" y="1109"/>
                    <a:pt x="1167" y="0"/>
                    <a:pt x="2568" y="58"/>
                  </a:cubicBezTo>
                  <a:cubicBezTo>
                    <a:pt x="3911" y="117"/>
                    <a:pt x="4962" y="1226"/>
                    <a:pt x="4962" y="2568"/>
                  </a:cubicBezTo>
                  <a:cubicBezTo>
                    <a:pt x="4962" y="3911"/>
                    <a:pt x="3794" y="5020"/>
                    <a:pt x="2452" y="5020"/>
                  </a:cubicBezTo>
                  <a:cubicBezTo>
                    <a:pt x="1109" y="4962"/>
                    <a:pt x="0" y="3853"/>
                    <a:pt x="58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1" name="Google Shape;7731;p18"/>
            <p:cNvSpPr/>
            <p:nvPr/>
          </p:nvSpPr>
          <p:spPr>
            <a:xfrm>
              <a:off x="3357625" y="696325"/>
              <a:ext cx="124050" cy="124050"/>
            </a:xfrm>
            <a:custGeom>
              <a:avLst/>
              <a:gdLst/>
              <a:ahLst/>
              <a:cxnLst/>
              <a:rect l="l" t="t" r="r" b="b"/>
              <a:pathLst>
                <a:path w="4962" h="4962" extrusionOk="0">
                  <a:moveTo>
                    <a:pt x="2510" y="4962"/>
                  </a:moveTo>
                  <a:cubicBezTo>
                    <a:pt x="1168" y="4962"/>
                    <a:pt x="59" y="3853"/>
                    <a:pt x="0" y="2510"/>
                  </a:cubicBezTo>
                  <a:cubicBezTo>
                    <a:pt x="0" y="1168"/>
                    <a:pt x="1109" y="59"/>
                    <a:pt x="2452" y="59"/>
                  </a:cubicBezTo>
                  <a:cubicBezTo>
                    <a:pt x="3794" y="0"/>
                    <a:pt x="4903" y="1109"/>
                    <a:pt x="4903" y="2452"/>
                  </a:cubicBezTo>
                  <a:cubicBezTo>
                    <a:pt x="4962" y="3794"/>
                    <a:pt x="3853" y="4903"/>
                    <a:pt x="2510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2" name="Google Shape;7732;p18"/>
            <p:cNvSpPr/>
            <p:nvPr/>
          </p:nvSpPr>
          <p:spPr>
            <a:xfrm>
              <a:off x="5076625" y="43780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1" y="2393"/>
                  </a:moveTo>
                  <a:cubicBezTo>
                    <a:pt x="59" y="1051"/>
                    <a:pt x="1226" y="0"/>
                    <a:pt x="2511" y="0"/>
                  </a:cubicBezTo>
                  <a:cubicBezTo>
                    <a:pt x="3853" y="58"/>
                    <a:pt x="4962" y="1226"/>
                    <a:pt x="4904" y="2510"/>
                  </a:cubicBezTo>
                  <a:cubicBezTo>
                    <a:pt x="4904" y="3852"/>
                    <a:pt x="3736" y="4962"/>
                    <a:pt x="2394" y="4903"/>
                  </a:cubicBezTo>
                  <a:cubicBezTo>
                    <a:pt x="1051" y="4903"/>
                    <a:pt x="1" y="3736"/>
                    <a:pt x="1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3" name="Google Shape;7733;p18"/>
            <p:cNvSpPr/>
            <p:nvPr/>
          </p:nvSpPr>
          <p:spPr>
            <a:xfrm>
              <a:off x="4830000" y="944400"/>
              <a:ext cx="122625" cy="122600"/>
            </a:xfrm>
            <a:custGeom>
              <a:avLst/>
              <a:gdLst/>
              <a:ahLst/>
              <a:cxnLst/>
              <a:rect l="l" t="t" r="r" b="b"/>
              <a:pathLst>
                <a:path w="4905" h="4904" extrusionOk="0">
                  <a:moveTo>
                    <a:pt x="4904" y="2452"/>
                  </a:moveTo>
                  <a:cubicBezTo>
                    <a:pt x="4904" y="3794"/>
                    <a:pt x="3795" y="4903"/>
                    <a:pt x="2453" y="4903"/>
                  </a:cubicBezTo>
                  <a:cubicBezTo>
                    <a:pt x="1110" y="4903"/>
                    <a:pt x="1" y="3736"/>
                    <a:pt x="1" y="2452"/>
                  </a:cubicBezTo>
                  <a:cubicBezTo>
                    <a:pt x="1" y="1109"/>
                    <a:pt x="1168" y="0"/>
                    <a:pt x="2453" y="0"/>
                  </a:cubicBezTo>
                  <a:cubicBezTo>
                    <a:pt x="3795" y="0"/>
                    <a:pt x="4904" y="1109"/>
                    <a:pt x="4904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4" name="Google Shape;7734;p18"/>
            <p:cNvSpPr/>
            <p:nvPr/>
          </p:nvSpPr>
          <p:spPr>
            <a:xfrm>
              <a:off x="2131825" y="14332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3" y="4904"/>
                  </a:moveTo>
                  <a:cubicBezTo>
                    <a:pt x="1110" y="4904"/>
                    <a:pt x="1" y="3795"/>
                    <a:pt x="1" y="2452"/>
                  </a:cubicBezTo>
                  <a:cubicBezTo>
                    <a:pt x="59" y="1109"/>
                    <a:pt x="1168" y="0"/>
                    <a:pt x="2511" y="0"/>
                  </a:cubicBezTo>
                  <a:cubicBezTo>
                    <a:pt x="3853" y="59"/>
                    <a:pt x="4962" y="1168"/>
                    <a:pt x="4904" y="2510"/>
                  </a:cubicBezTo>
                  <a:cubicBezTo>
                    <a:pt x="4904" y="3853"/>
                    <a:pt x="3795" y="4962"/>
                    <a:pt x="2453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5" name="Google Shape;7735;p18"/>
            <p:cNvSpPr/>
            <p:nvPr/>
          </p:nvSpPr>
          <p:spPr>
            <a:xfrm>
              <a:off x="5565475" y="1679875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2" y="0"/>
                  </a:moveTo>
                  <a:cubicBezTo>
                    <a:pt x="3795" y="0"/>
                    <a:pt x="4962" y="1109"/>
                    <a:pt x="4962" y="2452"/>
                  </a:cubicBezTo>
                  <a:cubicBezTo>
                    <a:pt x="4962" y="3794"/>
                    <a:pt x="3853" y="4903"/>
                    <a:pt x="2511" y="4903"/>
                  </a:cubicBezTo>
                  <a:cubicBezTo>
                    <a:pt x="1168" y="4962"/>
                    <a:pt x="59" y="3852"/>
                    <a:pt x="59" y="2510"/>
                  </a:cubicBezTo>
                  <a:cubicBezTo>
                    <a:pt x="1" y="1167"/>
                    <a:pt x="1110" y="58"/>
                    <a:pt x="245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6" name="Google Shape;7736;p18"/>
            <p:cNvSpPr/>
            <p:nvPr/>
          </p:nvSpPr>
          <p:spPr>
            <a:xfrm>
              <a:off x="3847925" y="4868350"/>
              <a:ext cx="121150" cy="121150"/>
            </a:xfrm>
            <a:custGeom>
              <a:avLst/>
              <a:gdLst/>
              <a:ahLst/>
              <a:cxnLst/>
              <a:rect l="l" t="t" r="r" b="b"/>
              <a:pathLst>
                <a:path w="4846" h="4846" extrusionOk="0">
                  <a:moveTo>
                    <a:pt x="4845" y="2394"/>
                  </a:moveTo>
                  <a:cubicBezTo>
                    <a:pt x="4845" y="3736"/>
                    <a:pt x="3795" y="4845"/>
                    <a:pt x="2452" y="4845"/>
                  </a:cubicBezTo>
                  <a:cubicBezTo>
                    <a:pt x="1168" y="4845"/>
                    <a:pt x="59" y="3795"/>
                    <a:pt x="59" y="2452"/>
                  </a:cubicBezTo>
                  <a:cubicBezTo>
                    <a:pt x="1" y="1110"/>
                    <a:pt x="1110" y="59"/>
                    <a:pt x="2394" y="59"/>
                  </a:cubicBezTo>
                  <a:cubicBezTo>
                    <a:pt x="3736" y="1"/>
                    <a:pt x="4845" y="1110"/>
                    <a:pt x="4845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7" name="Google Shape;7737;p18"/>
            <p:cNvSpPr/>
            <p:nvPr/>
          </p:nvSpPr>
          <p:spPr>
            <a:xfrm>
              <a:off x="1644450" y="2660475"/>
              <a:ext cx="119675" cy="119700"/>
            </a:xfrm>
            <a:custGeom>
              <a:avLst/>
              <a:gdLst/>
              <a:ahLst/>
              <a:cxnLst/>
              <a:rect l="l" t="t" r="r" b="b"/>
              <a:pathLst>
                <a:path w="4787" h="4788" extrusionOk="0">
                  <a:moveTo>
                    <a:pt x="2393" y="1"/>
                  </a:moveTo>
                  <a:cubicBezTo>
                    <a:pt x="3678" y="1"/>
                    <a:pt x="4787" y="1052"/>
                    <a:pt x="4787" y="2394"/>
                  </a:cubicBezTo>
                  <a:cubicBezTo>
                    <a:pt x="4787" y="3678"/>
                    <a:pt x="3736" y="4787"/>
                    <a:pt x="2393" y="4787"/>
                  </a:cubicBezTo>
                  <a:cubicBezTo>
                    <a:pt x="1109" y="4787"/>
                    <a:pt x="0" y="3737"/>
                    <a:pt x="0" y="2394"/>
                  </a:cubicBezTo>
                  <a:cubicBezTo>
                    <a:pt x="0" y="1110"/>
                    <a:pt x="1051" y="1"/>
                    <a:pt x="23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8" name="Google Shape;7738;p18"/>
            <p:cNvSpPr/>
            <p:nvPr/>
          </p:nvSpPr>
          <p:spPr>
            <a:xfrm>
              <a:off x="3605700" y="4868350"/>
              <a:ext cx="121125" cy="121150"/>
            </a:xfrm>
            <a:custGeom>
              <a:avLst/>
              <a:gdLst/>
              <a:ahLst/>
              <a:cxnLst/>
              <a:rect l="l" t="t" r="r" b="b"/>
              <a:pathLst>
                <a:path w="4845" h="4846" extrusionOk="0">
                  <a:moveTo>
                    <a:pt x="4787" y="2394"/>
                  </a:moveTo>
                  <a:cubicBezTo>
                    <a:pt x="4845" y="3736"/>
                    <a:pt x="3736" y="4845"/>
                    <a:pt x="2452" y="4845"/>
                  </a:cubicBezTo>
                  <a:cubicBezTo>
                    <a:pt x="1109" y="4845"/>
                    <a:pt x="59" y="3795"/>
                    <a:pt x="0" y="2452"/>
                  </a:cubicBezTo>
                  <a:cubicBezTo>
                    <a:pt x="0" y="1110"/>
                    <a:pt x="1051" y="59"/>
                    <a:pt x="2393" y="59"/>
                  </a:cubicBezTo>
                  <a:cubicBezTo>
                    <a:pt x="3736" y="1"/>
                    <a:pt x="4787" y="1110"/>
                    <a:pt x="4787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9" name="Google Shape;7739;p18"/>
            <p:cNvSpPr/>
            <p:nvPr/>
          </p:nvSpPr>
          <p:spPr>
            <a:xfrm>
              <a:off x="4342625" y="699250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8"/>
                  </a:moveTo>
                  <a:cubicBezTo>
                    <a:pt x="1051" y="4728"/>
                    <a:pt x="59" y="3736"/>
                    <a:pt x="59" y="2393"/>
                  </a:cubicBezTo>
                  <a:cubicBezTo>
                    <a:pt x="0" y="1051"/>
                    <a:pt x="1051" y="0"/>
                    <a:pt x="2452" y="0"/>
                  </a:cubicBezTo>
                  <a:cubicBezTo>
                    <a:pt x="3736" y="58"/>
                    <a:pt x="4787" y="1051"/>
                    <a:pt x="4728" y="2393"/>
                  </a:cubicBezTo>
                  <a:cubicBezTo>
                    <a:pt x="4728" y="3736"/>
                    <a:pt x="3736" y="4728"/>
                    <a:pt x="2393" y="47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0" name="Google Shape;7740;p18"/>
            <p:cNvSpPr/>
            <p:nvPr/>
          </p:nvSpPr>
          <p:spPr>
            <a:xfrm>
              <a:off x="5568400" y="38906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8" y="2393"/>
                  </a:moveTo>
                  <a:cubicBezTo>
                    <a:pt x="4728" y="3736"/>
                    <a:pt x="3736" y="4728"/>
                    <a:pt x="2394" y="4728"/>
                  </a:cubicBezTo>
                  <a:cubicBezTo>
                    <a:pt x="1051" y="4728"/>
                    <a:pt x="0" y="3678"/>
                    <a:pt x="0" y="2335"/>
                  </a:cubicBezTo>
                  <a:cubicBezTo>
                    <a:pt x="59" y="1051"/>
                    <a:pt x="1109" y="0"/>
                    <a:pt x="2394" y="0"/>
                  </a:cubicBezTo>
                  <a:cubicBezTo>
                    <a:pt x="3736" y="59"/>
                    <a:pt x="4728" y="1051"/>
                    <a:pt x="4728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1" name="Google Shape;7741;p18"/>
            <p:cNvSpPr/>
            <p:nvPr/>
          </p:nvSpPr>
          <p:spPr>
            <a:xfrm>
              <a:off x="2134750" y="41343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9" y="2393"/>
                  </a:moveTo>
                  <a:cubicBezTo>
                    <a:pt x="4670" y="3678"/>
                    <a:pt x="3678" y="4728"/>
                    <a:pt x="2336" y="4670"/>
                  </a:cubicBezTo>
                  <a:cubicBezTo>
                    <a:pt x="993" y="4670"/>
                    <a:pt x="1" y="3619"/>
                    <a:pt x="1" y="2277"/>
                  </a:cubicBezTo>
                  <a:cubicBezTo>
                    <a:pt x="59" y="992"/>
                    <a:pt x="1051" y="0"/>
                    <a:pt x="2394" y="0"/>
                  </a:cubicBezTo>
                  <a:cubicBezTo>
                    <a:pt x="3736" y="0"/>
                    <a:pt x="4729" y="1051"/>
                    <a:pt x="4670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2" name="Google Shape;7742;p18"/>
            <p:cNvSpPr/>
            <p:nvPr/>
          </p:nvSpPr>
          <p:spPr>
            <a:xfrm>
              <a:off x="2381375" y="43809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5" y="4729"/>
                  </a:moveTo>
                  <a:cubicBezTo>
                    <a:pt x="993" y="4670"/>
                    <a:pt x="0" y="3678"/>
                    <a:pt x="0" y="2336"/>
                  </a:cubicBezTo>
                  <a:cubicBezTo>
                    <a:pt x="0" y="993"/>
                    <a:pt x="1109" y="1"/>
                    <a:pt x="2452" y="1"/>
                  </a:cubicBezTo>
                  <a:cubicBezTo>
                    <a:pt x="3736" y="59"/>
                    <a:pt x="4728" y="1110"/>
                    <a:pt x="4728" y="2394"/>
                  </a:cubicBezTo>
                  <a:cubicBezTo>
                    <a:pt x="4670" y="3736"/>
                    <a:pt x="3619" y="4729"/>
                    <a:pt x="2335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3" name="Google Shape;7743;p18"/>
            <p:cNvSpPr/>
            <p:nvPr/>
          </p:nvSpPr>
          <p:spPr>
            <a:xfrm>
              <a:off x="4097450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2336" y="0"/>
                  </a:moveTo>
                  <a:cubicBezTo>
                    <a:pt x="3620" y="0"/>
                    <a:pt x="4671" y="993"/>
                    <a:pt x="4671" y="2277"/>
                  </a:cubicBezTo>
                  <a:cubicBezTo>
                    <a:pt x="4671" y="3619"/>
                    <a:pt x="3678" y="4612"/>
                    <a:pt x="2336" y="4670"/>
                  </a:cubicBezTo>
                  <a:cubicBezTo>
                    <a:pt x="1052" y="4670"/>
                    <a:pt x="1" y="3619"/>
                    <a:pt x="1" y="2335"/>
                  </a:cubicBezTo>
                  <a:cubicBezTo>
                    <a:pt x="1" y="993"/>
                    <a:pt x="993" y="0"/>
                    <a:pt x="233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4" name="Google Shape;7744;p18"/>
            <p:cNvSpPr/>
            <p:nvPr/>
          </p:nvSpPr>
          <p:spPr>
            <a:xfrm>
              <a:off x="5815025" y="2171625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9"/>
                  </a:moveTo>
                  <a:cubicBezTo>
                    <a:pt x="1051" y="4729"/>
                    <a:pt x="0" y="3678"/>
                    <a:pt x="0" y="2336"/>
                  </a:cubicBezTo>
                  <a:cubicBezTo>
                    <a:pt x="58" y="1052"/>
                    <a:pt x="1051" y="1"/>
                    <a:pt x="2393" y="1"/>
                  </a:cubicBezTo>
                  <a:cubicBezTo>
                    <a:pt x="3736" y="1"/>
                    <a:pt x="4786" y="1052"/>
                    <a:pt x="4728" y="2394"/>
                  </a:cubicBezTo>
                  <a:cubicBezTo>
                    <a:pt x="4728" y="3737"/>
                    <a:pt x="3677" y="4729"/>
                    <a:pt x="239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5" name="Google Shape;7745;p18"/>
            <p:cNvSpPr/>
            <p:nvPr/>
          </p:nvSpPr>
          <p:spPr>
            <a:xfrm>
              <a:off x="5816475" y="33988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0"/>
                  </a:moveTo>
                  <a:cubicBezTo>
                    <a:pt x="3619" y="0"/>
                    <a:pt x="4670" y="993"/>
                    <a:pt x="4670" y="2335"/>
                  </a:cubicBezTo>
                  <a:cubicBezTo>
                    <a:pt x="4670" y="3619"/>
                    <a:pt x="3619" y="4670"/>
                    <a:pt x="2335" y="4670"/>
                  </a:cubicBezTo>
                  <a:cubicBezTo>
                    <a:pt x="993" y="4670"/>
                    <a:pt x="0" y="3619"/>
                    <a:pt x="0" y="2335"/>
                  </a:cubicBezTo>
                  <a:cubicBezTo>
                    <a:pt x="0" y="993"/>
                    <a:pt x="993" y="0"/>
                    <a:pt x="23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6" name="Google Shape;7746;p18"/>
            <p:cNvSpPr/>
            <p:nvPr/>
          </p:nvSpPr>
          <p:spPr>
            <a:xfrm>
              <a:off x="1644450" y="2907100"/>
              <a:ext cx="118225" cy="119675"/>
            </a:xfrm>
            <a:custGeom>
              <a:avLst/>
              <a:gdLst/>
              <a:ahLst/>
              <a:cxnLst/>
              <a:rect l="l" t="t" r="r" b="b"/>
              <a:pathLst>
                <a:path w="4729" h="4787" extrusionOk="0">
                  <a:moveTo>
                    <a:pt x="2335" y="59"/>
                  </a:moveTo>
                  <a:cubicBezTo>
                    <a:pt x="3678" y="1"/>
                    <a:pt x="4728" y="1051"/>
                    <a:pt x="4728" y="2394"/>
                  </a:cubicBezTo>
                  <a:cubicBezTo>
                    <a:pt x="4728" y="3736"/>
                    <a:pt x="3736" y="4729"/>
                    <a:pt x="2452" y="4787"/>
                  </a:cubicBezTo>
                  <a:cubicBezTo>
                    <a:pt x="1109" y="4787"/>
                    <a:pt x="0" y="3736"/>
                    <a:pt x="0" y="2394"/>
                  </a:cubicBezTo>
                  <a:cubicBezTo>
                    <a:pt x="0" y="1110"/>
                    <a:pt x="1051" y="59"/>
                    <a:pt x="233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7" name="Google Shape;7747;p18"/>
            <p:cNvSpPr/>
            <p:nvPr/>
          </p:nvSpPr>
          <p:spPr>
            <a:xfrm>
              <a:off x="2627975" y="9458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6" y="1"/>
                  </a:moveTo>
                  <a:cubicBezTo>
                    <a:pt x="3678" y="1"/>
                    <a:pt x="4729" y="1051"/>
                    <a:pt x="4729" y="2336"/>
                  </a:cubicBezTo>
                  <a:cubicBezTo>
                    <a:pt x="4729" y="3678"/>
                    <a:pt x="3678" y="4729"/>
                    <a:pt x="2336" y="4729"/>
                  </a:cubicBezTo>
                  <a:cubicBezTo>
                    <a:pt x="993" y="4729"/>
                    <a:pt x="1" y="3678"/>
                    <a:pt x="1" y="2394"/>
                  </a:cubicBezTo>
                  <a:cubicBezTo>
                    <a:pt x="1" y="1051"/>
                    <a:pt x="1052" y="59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8" name="Google Shape;7748;p18"/>
            <p:cNvSpPr/>
            <p:nvPr/>
          </p:nvSpPr>
          <p:spPr>
            <a:xfrm>
              <a:off x="1645900" y="2419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1"/>
                  </a:moveTo>
                  <a:cubicBezTo>
                    <a:pt x="3678" y="1"/>
                    <a:pt x="4670" y="993"/>
                    <a:pt x="4670" y="2336"/>
                  </a:cubicBezTo>
                  <a:cubicBezTo>
                    <a:pt x="4670" y="3620"/>
                    <a:pt x="3620" y="4670"/>
                    <a:pt x="2335" y="4670"/>
                  </a:cubicBezTo>
                  <a:cubicBezTo>
                    <a:pt x="993" y="4670"/>
                    <a:pt x="1" y="3620"/>
                    <a:pt x="1" y="2336"/>
                  </a:cubicBezTo>
                  <a:cubicBezTo>
                    <a:pt x="1" y="993"/>
                    <a:pt x="1051" y="1"/>
                    <a:pt x="23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9" name="Google Shape;7749;p18"/>
            <p:cNvSpPr/>
            <p:nvPr/>
          </p:nvSpPr>
          <p:spPr>
            <a:xfrm>
              <a:off x="3118300" y="700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277" y="4612"/>
                  </a:moveTo>
                  <a:cubicBezTo>
                    <a:pt x="993" y="4612"/>
                    <a:pt x="0" y="3561"/>
                    <a:pt x="0" y="2219"/>
                  </a:cubicBezTo>
                  <a:cubicBezTo>
                    <a:pt x="59" y="993"/>
                    <a:pt x="1109" y="0"/>
                    <a:pt x="2394" y="0"/>
                  </a:cubicBezTo>
                  <a:cubicBezTo>
                    <a:pt x="3678" y="0"/>
                    <a:pt x="4670" y="1109"/>
                    <a:pt x="4670" y="2394"/>
                  </a:cubicBezTo>
                  <a:cubicBezTo>
                    <a:pt x="4612" y="3678"/>
                    <a:pt x="3561" y="4670"/>
                    <a:pt x="2277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0" name="Google Shape;7750;p18"/>
            <p:cNvSpPr/>
            <p:nvPr/>
          </p:nvSpPr>
          <p:spPr>
            <a:xfrm>
              <a:off x="1645900" y="31551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4670" y="2335"/>
                  </a:moveTo>
                  <a:cubicBezTo>
                    <a:pt x="4670" y="3678"/>
                    <a:pt x="3620" y="4670"/>
                    <a:pt x="2277" y="4670"/>
                  </a:cubicBezTo>
                  <a:cubicBezTo>
                    <a:pt x="1051" y="4612"/>
                    <a:pt x="1" y="3620"/>
                    <a:pt x="1" y="2335"/>
                  </a:cubicBezTo>
                  <a:cubicBezTo>
                    <a:pt x="1" y="1051"/>
                    <a:pt x="1051" y="1"/>
                    <a:pt x="2394" y="59"/>
                  </a:cubicBezTo>
                  <a:cubicBezTo>
                    <a:pt x="3620" y="59"/>
                    <a:pt x="4670" y="1110"/>
                    <a:pt x="4670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1" name="Google Shape;7751;p18"/>
            <p:cNvSpPr/>
            <p:nvPr/>
          </p:nvSpPr>
          <p:spPr>
            <a:xfrm>
              <a:off x="1892525" y="1682775"/>
              <a:ext cx="116750" cy="116775"/>
            </a:xfrm>
            <a:custGeom>
              <a:avLst/>
              <a:gdLst/>
              <a:ahLst/>
              <a:cxnLst/>
              <a:rect l="l" t="t" r="r" b="b"/>
              <a:pathLst>
                <a:path w="4670" h="4671" extrusionOk="0">
                  <a:moveTo>
                    <a:pt x="4670" y="2336"/>
                  </a:moveTo>
                  <a:cubicBezTo>
                    <a:pt x="4670" y="3620"/>
                    <a:pt x="3619" y="4670"/>
                    <a:pt x="2277" y="4670"/>
                  </a:cubicBezTo>
                  <a:cubicBezTo>
                    <a:pt x="1051" y="4670"/>
                    <a:pt x="0" y="3620"/>
                    <a:pt x="0" y="2394"/>
                  </a:cubicBezTo>
                  <a:cubicBezTo>
                    <a:pt x="0" y="1051"/>
                    <a:pt x="1051" y="1"/>
                    <a:pt x="2335" y="59"/>
                  </a:cubicBezTo>
                  <a:cubicBezTo>
                    <a:pt x="3619" y="59"/>
                    <a:pt x="4611" y="1051"/>
                    <a:pt x="4670" y="23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2" name="Google Shape;7752;p18"/>
            <p:cNvSpPr/>
            <p:nvPr/>
          </p:nvSpPr>
          <p:spPr>
            <a:xfrm>
              <a:off x="4832925" y="4629025"/>
              <a:ext cx="116775" cy="115325"/>
            </a:xfrm>
            <a:custGeom>
              <a:avLst/>
              <a:gdLst/>
              <a:ahLst/>
              <a:cxnLst/>
              <a:rect l="l" t="t" r="r" b="b"/>
              <a:pathLst>
                <a:path w="4671" h="4613" extrusionOk="0">
                  <a:moveTo>
                    <a:pt x="2336" y="1"/>
                  </a:moveTo>
                  <a:cubicBezTo>
                    <a:pt x="3678" y="1"/>
                    <a:pt x="4670" y="1051"/>
                    <a:pt x="4670" y="2336"/>
                  </a:cubicBezTo>
                  <a:cubicBezTo>
                    <a:pt x="4670" y="3620"/>
                    <a:pt x="3620" y="4612"/>
                    <a:pt x="2336" y="4612"/>
                  </a:cubicBezTo>
                  <a:cubicBezTo>
                    <a:pt x="1051" y="4612"/>
                    <a:pt x="1" y="3561"/>
                    <a:pt x="59" y="2277"/>
                  </a:cubicBezTo>
                  <a:cubicBezTo>
                    <a:pt x="59" y="993"/>
                    <a:pt x="1110" y="1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3" name="Google Shape;7753;p18"/>
            <p:cNvSpPr/>
            <p:nvPr/>
          </p:nvSpPr>
          <p:spPr>
            <a:xfrm>
              <a:off x="3360525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4671" y="2335"/>
                  </a:moveTo>
                  <a:cubicBezTo>
                    <a:pt x="4671" y="3619"/>
                    <a:pt x="3620" y="4670"/>
                    <a:pt x="2277" y="4612"/>
                  </a:cubicBezTo>
                  <a:cubicBezTo>
                    <a:pt x="1052" y="4612"/>
                    <a:pt x="1" y="3561"/>
                    <a:pt x="1" y="2335"/>
                  </a:cubicBezTo>
                  <a:cubicBezTo>
                    <a:pt x="1" y="993"/>
                    <a:pt x="1052" y="0"/>
                    <a:pt x="2394" y="0"/>
                  </a:cubicBezTo>
                  <a:cubicBezTo>
                    <a:pt x="3678" y="0"/>
                    <a:pt x="4671" y="1051"/>
                    <a:pt x="4671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4" name="Google Shape;7754;p18"/>
            <p:cNvSpPr/>
            <p:nvPr/>
          </p:nvSpPr>
          <p:spPr>
            <a:xfrm>
              <a:off x="1889600" y="3890650"/>
              <a:ext cx="113850" cy="112375"/>
            </a:xfrm>
            <a:custGeom>
              <a:avLst/>
              <a:gdLst/>
              <a:ahLst/>
              <a:cxnLst/>
              <a:rect l="l" t="t" r="r" b="b"/>
              <a:pathLst>
                <a:path w="4554" h="4495" extrusionOk="0">
                  <a:moveTo>
                    <a:pt x="4553" y="2277"/>
                  </a:moveTo>
                  <a:cubicBezTo>
                    <a:pt x="4495" y="3503"/>
                    <a:pt x="3503" y="4495"/>
                    <a:pt x="2277" y="4495"/>
                  </a:cubicBezTo>
                  <a:cubicBezTo>
                    <a:pt x="993" y="4436"/>
                    <a:pt x="0" y="3386"/>
                    <a:pt x="59" y="2160"/>
                  </a:cubicBezTo>
                  <a:cubicBezTo>
                    <a:pt x="117" y="934"/>
                    <a:pt x="1109" y="0"/>
                    <a:pt x="2277" y="0"/>
                  </a:cubicBezTo>
                  <a:cubicBezTo>
                    <a:pt x="3561" y="0"/>
                    <a:pt x="4553" y="993"/>
                    <a:pt x="4553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5" name="Google Shape;7755;p18"/>
            <p:cNvSpPr/>
            <p:nvPr/>
          </p:nvSpPr>
          <p:spPr>
            <a:xfrm>
              <a:off x="4345525" y="4872725"/>
              <a:ext cx="112400" cy="112400"/>
            </a:xfrm>
            <a:custGeom>
              <a:avLst/>
              <a:gdLst/>
              <a:ahLst/>
              <a:cxnLst/>
              <a:rect l="l" t="t" r="r" b="b"/>
              <a:pathLst>
                <a:path w="4496" h="4496" extrusionOk="0">
                  <a:moveTo>
                    <a:pt x="2277" y="4495"/>
                  </a:moveTo>
                  <a:cubicBezTo>
                    <a:pt x="993" y="4495"/>
                    <a:pt x="1" y="3444"/>
                    <a:pt x="1" y="2219"/>
                  </a:cubicBezTo>
                  <a:cubicBezTo>
                    <a:pt x="59" y="993"/>
                    <a:pt x="1052" y="1"/>
                    <a:pt x="2336" y="1"/>
                  </a:cubicBezTo>
                  <a:cubicBezTo>
                    <a:pt x="3503" y="59"/>
                    <a:pt x="4495" y="1051"/>
                    <a:pt x="4495" y="2219"/>
                  </a:cubicBezTo>
                  <a:cubicBezTo>
                    <a:pt x="4495" y="3503"/>
                    <a:pt x="3503" y="4495"/>
                    <a:pt x="2277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6" name="Google Shape;7756;p18"/>
            <p:cNvSpPr/>
            <p:nvPr/>
          </p:nvSpPr>
          <p:spPr>
            <a:xfrm>
              <a:off x="2626525" y="4626125"/>
              <a:ext cx="112400" cy="112375"/>
            </a:xfrm>
            <a:custGeom>
              <a:avLst/>
              <a:gdLst/>
              <a:ahLst/>
              <a:cxnLst/>
              <a:rect l="l" t="t" r="r" b="b"/>
              <a:pathLst>
                <a:path w="4496" h="4495" extrusionOk="0">
                  <a:moveTo>
                    <a:pt x="2277" y="0"/>
                  </a:moveTo>
                  <a:cubicBezTo>
                    <a:pt x="3503" y="0"/>
                    <a:pt x="4495" y="1051"/>
                    <a:pt x="4495" y="2276"/>
                  </a:cubicBezTo>
                  <a:cubicBezTo>
                    <a:pt x="4495" y="3502"/>
                    <a:pt x="3444" y="4495"/>
                    <a:pt x="2219" y="4495"/>
                  </a:cubicBezTo>
                  <a:cubicBezTo>
                    <a:pt x="993" y="4495"/>
                    <a:pt x="59" y="3502"/>
                    <a:pt x="1" y="2276"/>
                  </a:cubicBezTo>
                  <a:cubicBezTo>
                    <a:pt x="1" y="1051"/>
                    <a:pt x="1051" y="0"/>
                    <a:pt x="227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7" name="Google Shape;7757;p18"/>
            <p:cNvSpPr/>
            <p:nvPr/>
          </p:nvSpPr>
          <p:spPr>
            <a:xfrm>
              <a:off x="5819400" y="1933775"/>
              <a:ext cx="110925" cy="109475"/>
            </a:xfrm>
            <a:custGeom>
              <a:avLst/>
              <a:gdLst/>
              <a:ahLst/>
              <a:cxnLst/>
              <a:rect l="l" t="t" r="r" b="b"/>
              <a:pathLst>
                <a:path w="4437" h="4379" extrusionOk="0">
                  <a:moveTo>
                    <a:pt x="4436" y="2160"/>
                  </a:moveTo>
                  <a:cubicBezTo>
                    <a:pt x="4436" y="3386"/>
                    <a:pt x="3502" y="4378"/>
                    <a:pt x="2277" y="4378"/>
                  </a:cubicBezTo>
                  <a:cubicBezTo>
                    <a:pt x="992" y="4378"/>
                    <a:pt x="0" y="3444"/>
                    <a:pt x="0" y="2160"/>
                  </a:cubicBezTo>
                  <a:cubicBezTo>
                    <a:pt x="0" y="934"/>
                    <a:pt x="992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8" name="Google Shape;7758;p18"/>
            <p:cNvSpPr/>
            <p:nvPr/>
          </p:nvSpPr>
          <p:spPr>
            <a:xfrm>
              <a:off x="5329075" y="1196850"/>
              <a:ext cx="110925" cy="110925"/>
            </a:xfrm>
            <a:custGeom>
              <a:avLst/>
              <a:gdLst/>
              <a:ahLst/>
              <a:cxnLst/>
              <a:rect l="l" t="t" r="r" b="b"/>
              <a:pathLst>
                <a:path w="4437" h="4437" extrusionOk="0">
                  <a:moveTo>
                    <a:pt x="4437" y="2218"/>
                  </a:moveTo>
                  <a:cubicBezTo>
                    <a:pt x="4437" y="3444"/>
                    <a:pt x="3503" y="4378"/>
                    <a:pt x="2277" y="4437"/>
                  </a:cubicBezTo>
                  <a:cubicBezTo>
                    <a:pt x="993" y="4437"/>
                    <a:pt x="1" y="3444"/>
                    <a:pt x="59" y="2160"/>
                  </a:cubicBezTo>
                  <a:cubicBezTo>
                    <a:pt x="59" y="934"/>
                    <a:pt x="1051" y="0"/>
                    <a:pt x="2277" y="0"/>
                  </a:cubicBezTo>
                  <a:cubicBezTo>
                    <a:pt x="3503" y="0"/>
                    <a:pt x="4437" y="993"/>
                    <a:pt x="4437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9" name="Google Shape;7759;p18"/>
            <p:cNvSpPr/>
            <p:nvPr/>
          </p:nvSpPr>
          <p:spPr>
            <a:xfrm>
              <a:off x="4593600" y="703625"/>
              <a:ext cx="110950" cy="109450"/>
            </a:xfrm>
            <a:custGeom>
              <a:avLst/>
              <a:gdLst/>
              <a:ahLst/>
              <a:cxnLst/>
              <a:rect l="l" t="t" r="r" b="b"/>
              <a:pathLst>
                <a:path w="4438" h="4378" extrusionOk="0">
                  <a:moveTo>
                    <a:pt x="4379" y="2218"/>
                  </a:moveTo>
                  <a:cubicBezTo>
                    <a:pt x="4379" y="3444"/>
                    <a:pt x="3445" y="4378"/>
                    <a:pt x="2219" y="4378"/>
                  </a:cubicBezTo>
                  <a:cubicBezTo>
                    <a:pt x="935" y="4378"/>
                    <a:pt x="1" y="3444"/>
                    <a:pt x="1" y="2160"/>
                  </a:cubicBezTo>
                  <a:cubicBezTo>
                    <a:pt x="59" y="934"/>
                    <a:pt x="993" y="0"/>
                    <a:pt x="2219" y="0"/>
                  </a:cubicBezTo>
                  <a:cubicBezTo>
                    <a:pt x="3445" y="0"/>
                    <a:pt x="4437" y="992"/>
                    <a:pt x="4379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0" name="Google Shape;7760;p18"/>
            <p:cNvSpPr/>
            <p:nvPr/>
          </p:nvSpPr>
          <p:spPr>
            <a:xfrm>
              <a:off x="1648825" y="2174550"/>
              <a:ext cx="110925" cy="112400"/>
            </a:xfrm>
            <a:custGeom>
              <a:avLst/>
              <a:gdLst/>
              <a:ahLst/>
              <a:cxnLst/>
              <a:rect l="l" t="t" r="r" b="b"/>
              <a:pathLst>
                <a:path w="4437" h="4496" extrusionOk="0">
                  <a:moveTo>
                    <a:pt x="4436" y="2277"/>
                  </a:moveTo>
                  <a:cubicBezTo>
                    <a:pt x="4436" y="3503"/>
                    <a:pt x="3503" y="4437"/>
                    <a:pt x="2277" y="4495"/>
                  </a:cubicBezTo>
                  <a:cubicBezTo>
                    <a:pt x="993" y="4495"/>
                    <a:pt x="0" y="3503"/>
                    <a:pt x="0" y="2277"/>
                  </a:cubicBezTo>
                  <a:cubicBezTo>
                    <a:pt x="0" y="993"/>
                    <a:pt x="993" y="1"/>
                    <a:pt x="2218" y="59"/>
                  </a:cubicBezTo>
                  <a:cubicBezTo>
                    <a:pt x="3444" y="59"/>
                    <a:pt x="4436" y="993"/>
                    <a:pt x="4436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1" name="Google Shape;7761;p18"/>
            <p:cNvSpPr/>
            <p:nvPr/>
          </p:nvSpPr>
          <p:spPr>
            <a:xfrm>
              <a:off x="3121225" y="4875650"/>
              <a:ext cx="109450" cy="108000"/>
            </a:xfrm>
            <a:custGeom>
              <a:avLst/>
              <a:gdLst/>
              <a:ahLst/>
              <a:cxnLst/>
              <a:rect l="l" t="t" r="r" b="b"/>
              <a:pathLst>
                <a:path w="4378" h="4320" extrusionOk="0">
                  <a:moveTo>
                    <a:pt x="4378" y="2160"/>
                  </a:moveTo>
                  <a:cubicBezTo>
                    <a:pt x="4378" y="3386"/>
                    <a:pt x="3386" y="4320"/>
                    <a:pt x="2160" y="4320"/>
                  </a:cubicBezTo>
                  <a:cubicBezTo>
                    <a:pt x="934" y="4320"/>
                    <a:pt x="0" y="3327"/>
                    <a:pt x="59" y="2102"/>
                  </a:cubicBezTo>
                  <a:cubicBezTo>
                    <a:pt x="59" y="876"/>
                    <a:pt x="1051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2" name="Google Shape;7762;p18"/>
            <p:cNvSpPr/>
            <p:nvPr/>
          </p:nvSpPr>
          <p:spPr>
            <a:xfrm>
              <a:off x="1648825" y="3401800"/>
              <a:ext cx="110925" cy="109450"/>
            </a:xfrm>
            <a:custGeom>
              <a:avLst/>
              <a:gdLst/>
              <a:ahLst/>
              <a:cxnLst/>
              <a:rect l="l" t="t" r="r" b="b"/>
              <a:pathLst>
                <a:path w="4437" h="4378" extrusionOk="0">
                  <a:moveTo>
                    <a:pt x="59" y="2160"/>
                  </a:moveTo>
                  <a:cubicBezTo>
                    <a:pt x="59" y="934"/>
                    <a:pt x="993" y="0"/>
                    <a:pt x="2277" y="59"/>
                  </a:cubicBezTo>
                  <a:cubicBezTo>
                    <a:pt x="3444" y="59"/>
                    <a:pt x="4436" y="1051"/>
                    <a:pt x="4378" y="2277"/>
                  </a:cubicBezTo>
                  <a:cubicBezTo>
                    <a:pt x="4378" y="3444"/>
                    <a:pt x="3386" y="4378"/>
                    <a:pt x="2218" y="4378"/>
                  </a:cubicBezTo>
                  <a:cubicBezTo>
                    <a:pt x="993" y="4378"/>
                    <a:pt x="0" y="3444"/>
                    <a:pt x="59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3" name="Google Shape;7763;p18"/>
            <p:cNvSpPr/>
            <p:nvPr/>
          </p:nvSpPr>
          <p:spPr>
            <a:xfrm>
              <a:off x="5574225" y="1440550"/>
              <a:ext cx="108025" cy="108000"/>
            </a:xfrm>
            <a:custGeom>
              <a:avLst/>
              <a:gdLst/>
              <a:ahLst/>
              <a:cxnLst/>
              <a:rect l="l" t="t" r="r" b="b"/>
              <a:pathLst>
                <a:path w="4321" h="4320" extrusionOk="0">
                  <a:moveTo>
                    <a:pt x="2161" y="4320"/>
                  </a:moveTo>
                  <a:cubicBezTo>
                    <a:pt x="993" y="4320"/>
                    <a:pt x="1" y="3386"/>
                    <a:pt x="1" y="2218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328" y="0"/>
                    <a:pt x="4320" y="934"/>
                    <a:pt x="4320" y="2160"/>
                  </a:cubicBezTo>
                  <a:cubicBezTo>
                    <a:pt x="4320" y="3327"/>
                    <a:pt x="3386" y="4320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4" name="Google Shape;7764;p18"/>
            <p:cNvSpPr/>
            <p:nvPr/>
          </p:nvSpPr>
          <p:spPr>
            <a:xfrm>
              <a:off x="5820850" y="3649875"/>
              <a:ext cx="108000" cy="108000"/>
            </a:xfrm>
            <a:custGeom>
              <a:avLst/>
              <a:gdLst/>
              <a:ahLst/>
              <a:cxnLst/>
              <a:rect l="l" t="t" r="r" b="b"/>
              <a:pathLst>
                <a:path w="4320" h="4320" extrusionOk="0">
                  <a:moveTo>
                    <a:pt x="2160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1" y="992"/>
                    <a:pt x="993" y="0"/>
                    <a:pt x="2160" y="0"/>
                  </a:cubicBezTo>
                  <a:cubicBezTo>
                    <a:pt x="3328" y="0"/>
                    <a:pt x="4320" y="992"/>
                    <a:pt x="4320" y="2160"/>
                  </a:cubicBezTo>
                  <a:cubicBezTo>
                    <a:pt x="4320" y="3327"/>
                    <a:pt x="3328" y="4320"/>
                    <a:pt x="2160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5" name="Google Shape;7765;p18"/>
            <p:cNvSpPr/>
            <p:nvPr/>
          </p:nvSpPr>
          <p:spPr>
            <a:xfrm>
              <a:off x="5083925" y="950225"/>
              <a:ext cx="109475" cy="109475"/>
            </a:xfrm>
            <a:custGeom>
              <a:avLst/>
              <a:gdLst/>
              <a:ahLst/>
              <a:cxnLst/>
              <a:rect l="l" t="t" r="r" b="b"/>
              <a:pathLst>
                <a:path w="4379" h="4379" extrusionOk="0">
                  <a:moveTo>
                    <a:pt x="4320" y="2161"/>
                  </a:moveTo>
                  <a:cubicBezTo>
                    <a:pt x="4378" y="3328"/>
                    <a:pt x="3386" y="4320"/>
                    <a:pt x="2219" y="4379"/>
                  </a:cubicBezTo>
                  <a:cubicBezTo>
                    <a:pt x="1051" y="4379"/>
                    <a:pt x="59" y="3445"/>
                    <a:pt x="0" y="2219"/>
                  </a:cubicBezTo>
                  <a:cubicBezTo>
                    <a:pt x="0" y="1051"/>
                    <a:pt x="993" y="59"/>
                    <a:pt x="2160" y="59"/>
                  </a:cubicBezTo>
                  <a:cubicBezTo>
                    <a:pt x="3328" y="1"/>
                    <a:pt x="4320" y="993"/>
                    <a:pt x="4320" y="21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6" name="Google Shape;7766;p18"/>
            <p:cNvSpPr/>
            <p:nvPr/>
          </p:nvSpPr>
          <p:spPr>
            <a:xfrm>
              <a:off x="2876050" y="703625"/>
              <a:ext cx="108025" cy="109450"/>
            </a:xfrm>
            <a:custGeom>
              <a:avLst/>
              <a:gdLst/>
              <a:ahLst/>
              <a:cxnLst/>
              <a:rect l="l" t="t" r="r" b="b"/>
              <a:pathLst>
                <a:path w="4321" h="4378" extrusionOk="0">
                  <a:moveTo>
                    <a:pt x="2161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59" y="992"/>
                    <a:pt x="1052" y="0"/>
                    <a:pt x="2219" y="59"/>
                  </a:cubicBezTo>
                  <a:cubicBezTo>
                    <a:pt x="3328" y="59"/>
                    <a:pt x="4320" y="1051"/>
                    <a:pt x="4320" y="2218"/>
                  </a:cubicBezTo>
                  <a:cubicBezTo>
                    <a:pt x="4320" y="3386"/>
                    <a:pt x="3328" y="4378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7" name="Google Shape;7767;p18"/>
            <p:cNvSpPr/>
            <p:nvPr/>
          </p:nvSpPr>
          <p:spPr>
            <a:xfrm>
              <a:off x="5329075" y="4386800"/>
              <a:ext cx="105100" cy="106550"/>
            </a:xfrm>
            <a:custGeom>
              <a:avLst/>
              <a:gdLst/>
              <a:ahLst/>
              <a:cxnLst/>
              <a:rect l="l" t="t" r="r" b="b"/>
              <a:pathLst>
                <a:path w="4204" h="4262" extrusionOk="0">
                  <a:moveTo>
                    <a:pt x="4203" y="2102"/>
                  </a:moveTo>
                  <a:cubicBezTo>
                    <a:pt x="4203" y="3269"/>
                    <a:pt x="3211" y="4203"/>
                    <a:pt x="2102" y="4261"/>
                  </a:cubicBezTo>
                  <a:cubicBezTo>
                    <a:pt x="935" y="4261"/>
                    <a:pt x="1" y="3269"/>
                    <a:pt x="1" y="2102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211" y="0"/>
                    <a:pt x="4203" y="993"/>
                    <a:pt x="4203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8" name="Google Shape;7768;p18"/>
            <p:cNvSpPr/>
            <p:nvPr/>
          </p:nvSpPr>
          <p:spPr>
            <a:xfrm>
              <a:off x="2140600" y="1195400"/>
              <a:ext cx="105075" cy="105075"/>
            </a:xfrm>
            <a:custGeom>
              <a:avLst/>
              <a:gdLst/>
              <a:ahLst/>
              <a:cxnLst/>
              <a:rect l="l" t="t" r="r" b="b"/>
              <a:pathLst>
                <a:path w="4203" h="4203" extrusionOk="0">
                  <a:moveTo>
                    <a:pt x="2102" y="0"/>
                  </a:moveTo>
                  <a:cubicBezTo>
                    <a:pt x="3211" y="0"/>
                    <a:pt x="4203" y="934"/>
                    <a:pt x="4203" y="2101"/>
                  </a:cubicBezTo>
                  <a:cubicBezTo>
                    <a:pt x="4203" y="3269"/>
                    <a:pt x="3269" y="4203"/>
                    <a:pt x="2102" y="4203"/>
                  </a:cubicBezTo>
                  <a:cubicBezTo>
                    <a:pt x="992" y="4203"/>
                    <a:pt x="59" y="3269"/>
                    <a:pt x="0" y="2160"/>
                  </a:cubicBezTo>
                  <a:cubicBezTo>
                    <a:pt x="0" y="992"/>
                    <a:pt x="934" y="58"/>
                    <a:pt x="210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9" name="Google Shape;7769;p18"/>
            <p:cNvSpPr/>
            <p:nvPr/>
          </p:nvSpPr>
          <p:spPr>
            <a:xfrm>
              <a:off x="2388675" y="954600"/>
              <a:ext cx="102175" cy="102175"/>
            </a:xfrm>
            <a:custGeom>
              <a:avLst/>
              <a:gdLst/>
              <a:ahLst/>
              <a:cxnLst/>
              <a:rect l="l" t="t" r="r" b="b"/>
              <a:pathLst>
                <a:path w="4087" h="4087" extrusionOk="0">
                  <a:moveTo>
                    <a:pt x="4086" y="2044"/>
                  </a:moveTo>
                  <a:cubicBezTo>
                    <a:pt x="4086" y="3211"/>
                    <a:pt x="3211" y="4087"/>
                    <a:pt x="2043" y="4087"/>
                  </a:cubicBezTo>
                  <a:cubicBezTo>
                    <a:pt x="876" y="4028"/>
                    <a:pt x="0" y="3153"/>
                    <a:pt x="0" y="1986"/>
                  </a:cubicBezTo>
                  <a:cubicBezTo>
                    <a:pt x="59" y="876"/>
                    <a:pt x="934" y="1"/>
                    <a:pt x="2043" y="1"/>
                  </a:cubicBezTo>
                  <a:cubicBezTo>
                    <a:pt x="3211" y="1"/>
                    <a:pt x="4086" y="876"/>
                    <a:pt x="4086" y="20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0" name="Google Shape;7770;p18"/>
            <p:cNvSpPr/>
            <p:nvPr/>
          </p:nvSpPr>
          <p:spPr>
            <a:xfrm>
              <a:off x="5577150" y="4141650"/>
              <a:ext cx="102175" cy="102150"/>
            </a:xfrm>
            <a:custGeom>
              <a:avLst/>
              <a:gdLst/>
              <a:ahLst/>
              <a:cxnLst/>
              <a:rect l="l" t="t" r="r" b="b"/>
              <a:pathLst>
                <a:path w="4087" h="4086" extrusionOk="0">
                  <a:moveTo>
                    <a:pt x="4087" y="2043"/>
                  </a:moveTo>
                  <a:cubicBezTo>
                    <a:pt x="4087" y="3210"/>
                    <a:pt x="3153" y="4086"/>
                    <a:pt x="2044" y="4086"/>
                  </a:cubicBezTo>
                  <a:cubicBezTo>
                    <a:pt x="876" y="4086"/>
                    <a:pt x="1" y="3210"/>
                    <a:pt x="1" y="2043"/>
                  </a:cubicBezTo>
                  <a:cubicBezTo>
                    <a:pt x="1" y="876"/>
                    <a:pt x="876" y="0"/>
                    <a:pt x="2044" y="0"/>
                  </a:cubicBezTo>
                  <a:cubicBezTo>
                    <a:pt x="3211" y="0"/>
                    <a:pt x="4087" y="934"/>
                    <a:pt x="4087" y="204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1" name="Google Shape;7771;p18"/>
            <p:cNvSpPr/>
            <p:nvPr/>
          </p:nvSpPr>
          <p:spPr>
            <a:xfrm>
              <a:off x="4593600" y="4877100"/>
              <a:ext cx="103650" cy="103650"/>
            </a:xfrm>
            <a:custGeom>
              <a:avLst/>
              <a:gdLst/>
              <a:ahLst/>
              <a:cxnLst/>
              <a:rect l="l" t="t" r="r" b="b"/>
              <a:pathLst>
                <a:path w="4146" h="4146" extrusionOk="0">
                  <a:moveTo>
                    <a:pt x="4087" y="2102"/>
                  </a:moveTo>
                  <a:cubicBezTo>
                    <a:pt x="4087" y="3269"/>
                    <a:pt x="3211" y="4145"/>
                    <a:pt x="2044" y="4145"/>
                  </a:cubicBezTo>
                  <a:cubicBezTo>
                    <a:pt x="877" y="4145"/>
                    <a:pt x="1" y="3211"/>
                    <a:pt x="1" y="2044"/>
                  </a:cubicBezTo>
                  <a:cubicBezTo>
                    <a:pt x="1" y="935"/>
                    <a:pt x="935" y="1"/>
                    <a:pt x="2102" y="59"/>
                  </a:cubicBezTo>
                  <a:cubicBezTo>
                    <a:pt x="3211" y="59"/>
                    <a:pt x="4145" y="935"/>
                    <a:pt x="4087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2" name="Google Shape;7772;p18"/>
            <p:cNvSpPr/>
            <p:nvPr/>
          </p:nvSpPr>
          <p:spPr>
            <a:xfrm>
              <a:off x="1653200" y="1932325"/>
              <a:ext cx="102175" cy="103625"/>
            </a:xfrm>
            <a:custGeom>
              <a:avLst/>
              <a:gdLst/>
              <a:ahLst/>
              <a:cxnLst/>
              <a:rect l="l" t="t" r="r" b="b"/>
              <a:pathLst>
                <a:path w="4087" h="4145" extrusionOk="0">
                  <a:moveTo>
                    <a:pt x="1985" y="4086"/>
                  </a:moveTo>
                  <a:cubicBezTo>
                    <a:pt x="818" y="4086"/>
                    <a:pt x="0" y="3152"/>
                    <a:pt x="0" y="1985"/>
                  </a:cubicBezTo>
                  <a:cubicBezTo>
                    <a:pt x="59" y="876"/>
                    <a:pt x="993" y="0"/>
                    <a:pt x="2160" y="58"/>
                  </a:cubicBezTo>
                  <a:cubicBezTo>
                    <a:pt x="3269" y="117"/>
                    <a:pt x="4086" y="992"/>
                    <a:pt x="4086" y="2160"/>
                  </a:cubicBezTo>
                  <a:cubicBezTo>
                    <a:pt x="4028" y="3269"/>
                    <a:pt x="3152" y="4144"/>
                    <a:pt x="1985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3" name="Google Shape;7773;p18"/>
            <p:cNvSpPr/>
            <p:nvPr/>
          </p:nvSpPr>
          <p:spPr>
            <a:xfrm>
              <a:off x="6067475" y="2673625"/>
              <a:ext cx="100700" cy="100700"/>
            </a:xfrm>
            <a:custGeom>
              <a:avLst/>
              <a:gdLst/>
              <a:ahLst/>
              <a:cxnLst/>
              <a:rect l="l" t="t" r="r" b="b"/>
              <a:pathLst>
                <a:path w="4028" h="4028" extrusionOk="0">
                  <a:moveTo>
                    <a:pt x="2043" y="4028"/>
                  </a:moveTo>
                  <a:cubicBezTo>
                    <a:pt x="934" y="4028"/>
                    <a:pt x="0" y="3152"/>
                    <a:pt x="0" y="2043"/>
                  </a:cubicBezTo>
                  <a:cubicBezTo>
                    <a:pt x="0" y="934"/>
                    <a:pt x="876" y="0"/>
                    <a:pt x="2043" y="59"/>
                  </a:cubicBezTo>
                  <a:cubicBezTo>
                    <a:pt x="3152" y="59"/>
                    <a:pt x="4028" y="934"/>
                    <a:pt x="4028" y="2043"/>
                  </a:cubicBezTo>
                  <a:cubicBezTo>
                    <a:pt x="4028" y="3152"/>
                    <a:pt x="3152" y="4028"/>
                    <a:pt x="2043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4" name="Google Shape;7774;p18"/>
            <p:cNvSpPr/>
            <p:nvPr/>
          </p:nvSpPr>
          <p:spPr>
            <a:xfrm>
              <a:off x="5088300" y="4636325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876" y="4028"/>
                    <a:pt x="1" y="3153"/>
                    <a:pt x="1" y="1985"/>
                  </a:cubicBezTo>
                  <a:cubicBezTo>
                    <a:pt x="1" y="876"/>
                    <a:pt x="876" y="1"/>
                    <a:pt x="1985" y="1"/>
                  </a:cubicBezTo>
                  <a:cubicBezTo>
                    <a:pt x="3153" y="1"/>
                    <a:pt x="4028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5" name="Google Shape;7775;p18"/>
            <p:cNvSpPr/>
            <p:nvPr/>
          </p:nvSpPr>
          <p:spPr>
            <a:xfrm>
              <a:off x="1899825" y="1443475"/>
              <a:ext cx="102150" cy="102150"/>
            </a:xfrm>
            <a:custGeom>
              <a:avLst/>
              <a:gdLst/>
              <a:ahLst/>
              <a:cxnLst/>
              <a:rect l="l" t="t" r="r" b="b"/>
              <a:pathLst>
                <a:path w="4086" h="4086" extrusionOk="0">
                  <a:moveTo>
                    <a:pt x="2101" y="58"/>
                  </a:moveTo>
                  <a:cubicBezTo>
                    <a:pt x="3210" y="58"/>
                    <a:pt x="4086" y="992"/>
                    <a:pt x="4028" y="2101"/>
                  </a:cubicBezTo>
                  <a:cubicBezTo>
                    <a:pt x="4028" y="3210"/>
                    <a:pt x="3094" y="4086"/>
                    <a:pt x="1926" y="4086"/>
                  </a:cubicBezTo>
                  <a:cubicBezTo>
                    <a:pt x="817" y="4028"/>
                    <a:pt x="0" y="3094"/>
                    <a:pt x="58" y="1985"/>
                  </a:cubicBezTo>
                  <a:cubicBezTo>
                    <a:pt x="58" y="876"/>
                    <a:pt x="992" y="0"/>
                    <a:pt x="2101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6" name="Google Shape;7776;p18"/>
            <p:cNvSpPr/>
            <p:nvPr/>
          </p:nvSpPr>
          <p:spPr>
            <a:xfrm>
              <a:off x="6066000" y="2917325"/>
              <a:ext cx="102175" cy="100700"/>
            </a:xfrm>
            <a:custGeom>
              <a:avLst/>
              <a:gdLst/>
              <a:ahLst/>
              <a:cxnLst/>
              <a:rect l="l" t="t" r="r" b="b"/>
              <a:pathLst>
                <a:path w="4087" h="4028" extrusionOk="0">
                  <a:moveTo>
                    <a:pt x="4028" y="2043"/>
                  </a:moveTo>
                  <a:cubicBezTo>
                    <a:pt x="4028" y="3094"/>
                    <a:pt x="3094" y="4028"/>
                    <a:pt x="1985" y="3969"/>
                  </a:cubicBezTo>
                  <a:cubicBezTo>
                    <a:pt x="935" y="3969"/>
                    <a:pt x="1" y="3035"/>
                    <a:pt x="59" y="1926"/>
                  </a:cubicBezTo>
                  <a:cubicBezTo>
                    <a:pt x="118" y="876"/>
                    <a:pt x="993" y="0"/>
                    <a:pt x="2044" y="0"/>
                  </a:cubicBezTo>
                  <a:cubicBezTo>
                    <a:pt x="3153" y="0"/>
                    <a:pt x="4087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7" name="Google Shape;7777;p18"/>
            <p:cNvSpPr/>
            <p:nvPr/>
          </p:nvSpPr>
          <p:spPr>
            <a:xfrm>
              <a:off x="2878975" y="4878575"/>
              <a:ext cx="100725" cy="100700"/>
            </a:xfrm>
            <a:custGeom>
              <a:avLst/>
              <a:gdLst/>
              <a:ahLst/>
              <a:cxnLst/>
              <a:rect l="l" t="t" r="r" b="b"/>
              <a:pathLst>
                <a:path w="4029" h="4028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935" y="4028"/>
                    <a:pt x="1" y="3094"/>
                    <a:pt x="59" y="1985"/>
                  </a:cubicBezTo>
                  <a:cubicBezTo>
                    <a:pt x="59" y="934"/>
                    <a:pt x="935" y="58"/>
                    <a:pt x="1985" y="0"/>
                  </a:cubicBezTo>
                  <a:cubicBezTo>
                    <a:pt x="3094" y="0"/>
                    <a:pt x="4028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8" name="Google Shape;7778;p18"/>
            <p:cNvSpPr/>
            <p:nvPr/>
          </p:nvSpPr>
          <p:spPr>
            <a:xfrm>
              <a:off x="3862525" y="465750"/>
              <a:ext cx="100700" cy="100725"/>
            </a:xfrm>
            <a:custGeom>
              <a:avLst/>
              <a:gdLst/>
              <a:ahLst/>
              <a:cxnLst/>
              <a:rect l="l" t="t" r="r" b="b"/>
              <a:pathLst>
                <a:path w="4028" h="4029" extrusionOk="0">
                  <a:moveTo>
                    <a:pt x="4028" y="1985"/>
                  </a:moveTo>
                  <a:cubicBezTo>
                    <a:pt x="4028" y="3094"/>
                    <a:pt x="3094" y="4028"/>
                    <a:pt x="1985" y="3970"/>
                  </a:cubicBezTo>
                  <a:cubicBezTo>
                    <a:pt x="934" y="3970"/>
                    <a:pt x="0" y="3094"/>
                    <a:pt x="0" y="1985"/>
                  </a:cubicBezTo>
                  <a:cubicBezTo>
                    <a:pt x="0" y="935"/>
                    <a:pt x="934" y="1"/>
                    <a:pt x="1985" y="1"/>
                  </a:cubicBezTo>
                  <a:cubicBezTo>
                    <a:pt x="3036" y="1"/>
                    <a:pt x="3970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9" name="Google Shape;7779;p18"/>
            <p:cNvSpPr/>
            <p:nvPr/>
          </p:nvSpPr>
          <p:spPr>
            <a:xfrm>
              <a:off x="3615900" y="465750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2044" y="4028"/>
                  </a:moveTo>
                  <a:cubicBezTo>
                    <a:pt x="935" y="4028"/>
                    <a:pt x="1" y="3094"/>
                    <a:pt x="1" y="2044"/>
                  </a:cubicBezTo>
                  <a:cubicBezTo>
                    <a:pt x="1" y="935"/>
                    <a:pt x="935" y="1"/>
                    <a:pt x="2044" y="1"/>
                  </a:cubicBezTo>
                  <a:cubicBezTo>
                    <a:pt x="3094" y="1"/>
                    <a:pt x="3970" y="876"/>
                    <a:pt x="4028" y="1985"/>
                  </a:cubicBezTo>
                  <a:cubicBezTo>
                    <a:pt x="4028" y="3036"/>
                    <a:pt x="3153" y="3970"/>
                    <a:pt x="2044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0" name="Google Shape;7780;p18"/>
            <p:cNvSpPr/>
            <p:nvPr/>
          </p:nvSpPr>
          <p:spPr>
            <a:xfrm>
              <a:off x="2143500" y="4389725"/>
              <a:ext cx="100725" cy="99250"/>
            </a:xfrm>
            <a:custGeom>
              <a:avLst/>
              <a:gdLst/>
              <a:ahLst/>
              <a:cxnLst/>
              <a:rect l="l" t="t" r="r" b="b"/>
              <a:pathLst>
                <a:path w="4029" h="3970" extrusionOk="0">
                  <a:moveTo>
                    <a:pt x="3970" y="1985"/>
                  </a:moveTo>
                  <a:cubicBezTo>
                    <a:pt x="4028" y="3035"/>
                    <a:pt x="3095" y="3969"/>
                    <a:pt x="1986" y="3969"/>
                  </a:cubicBezTo>
                  <a:cubicBezTo>
                    <a:pt x="935" y="3969"/>
                    <a:pt x="59" y="3094"/>
                    <a:pt x="1" y="2043"/>
                  </a:cubicBezTo>
                  <a:cubicBezTo>
                    <a:pt x="1" y="934"/>
                    <a:pt x="935" y="0"/>
                    <a:pt x="1986" y="0"/>
                  </a:cubicBezTo>
                  <a:cubicBezTo>
                    <a:pt x="3036" y="0"/>
                    <a:pt x="3970" y="876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1" name="Google Shape;7781;p18"/>
            <p:cNvSpPr/>
            <p:nvPr/>
          </p:nvSpPr>
          <p:spPr>
            <a:xfrm>
              <a:off x="1654650" y="3652775"/>
              <a:ext cx="99250" cy="100725"/>
            </a:xfrm>
            <a:custGeom>
              <a:avLst/>
              <a:gdLst/>
              <a:ahLst/>
              <a:cxnLst/>
              <a:rect l="l" t="t" r="r" b="b"/>
              <a:pathLst>
                <a:path w="3970" h="4029" extrusionOk="0">
                  <a:moveTo>
                    <a:pt x="1985" y="59"/>
                  </a:moveTo>
                  <a:cubicBezTo>
                    <a:pt x="3036" y="1"/>
                    <a:pt x="3970" y="935"/>
                    <a:pt x="3970" y="2044"/>
                  </a:cubicBezTo>
                  <a:cubicBezTo>
                    <a:pt x="3970" y="3095"/>
                    <a:pt x="3094" y="4028"/>
                    <a:pt x="1985" y="4028"/>
                  </a:cubicBezTo>
                  <a:cubicBezTo>
                    <a:pt x="935" y="4028"/>
                    <a:pt x="1" y="3095"/>
                    <a:pt x="1" y="1986"/>
                  </a:cubicBezTo>
                  <a:cubicBezTo>
                    <a:pt x="1" y="935"/>
                    <a:pt x="876" y="59"/>
                    <a:pt x="198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2" name="Google Shape;7782;p18"/>
            <p:cNvSpPr/>
            <p:nvPr/>
          </p:nvSpPr>
          <p:spPr>
            <a:xfrm>
              <a:off x="6067475" y="2428475"/>
              <a:ext cx="99250" cy="99250"/>
            </a:xfrm>
            <a:custGeom>
              <a:avLst/>
              <a:gdLst/>
              <a:ahLst/>
              <a:cxnLst/>
              <a:rect l="l" t="t" r="r" b="b"/>
              <a:pathLst>
                <a:path w="3970" h="3970" extrusionOk="0">
                  <a:moveTo>
                    <a:pt x="1985" y="0"/>
                  </a:moveTo>
                  <a:cubicBezTo>
                    <a:pt x="3035" y="0"/>
                    <a:pt x="3911" y="876"/>
                    <a:pt x="3969" y="1926"/>
                  </a:cubicBezTo>
                  <a:cubicBezTo>
                    <a:pt x="3969" y="2977"/>
                    <a:pt x="3094" y="3911"/>
                    <a:pt x="2043" y="3911"/>
                  </a:cubicBezTo>
                  <a:cubicBezTo>
                    <a:pt x="992" y="3969"/>
                    <a:pt x="59" y="3035"/>
                    <a:pt x="59" y="1985"/>
                  </a:cubicBezTo>
                  <a:cubicBezTo>
                    <a:pt x="0" y="934"/>
                    <a:pt x="934" y="58"/>
                    <a:pt x="198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3" name="Google Shape;7783;p18"/>
            <p:cNvSpPr/>
            <p:nvPr/>
          </p:nvSpPr>
          <p:spPr>
            <a:xfrm>
              <a:off x="4841675" y="709450"/>
              <a:ext cx="99275" cy="99250"/>
            </a:xfrm>
            <a:custGeom>
              <a:avLst/>
              <a:gdLst/>
              <a:ahLst/>
              <a:cxnLst/>
              <a:rect l="l" t="t" r="r" b="b"/>
              <a:pathLst>
                <a:path w="3971" h="3970" extrusionOk="0">
                  <a:moveTo>
                    <a:pt x="3970" y="1985"/>
                  </a:moveTo>
                  <a:cubicBezTo>
                    <a:pt x="3970" y="3036"/>
                    <a:pt x="3036" y="3970"/>
                    <a:pt x="1986" y="3970"/>
                  </a:cubicBezTo>
                  <a:cubicBezTo>
                    <a:pt x="935" y="3911"/>
                    <a:pt x="1" y="2978"/>
                    <a:pt x="59" y="1927"/>
                  </a:cubicBezTo>
                  <a:cubicBezTo>
                    <a:pt x="59" y="876"/>
                    <a:pt x="993" y="1"/>
                    <a:pt x="2044" y="1"/>
                  </a:cubicBezTo>
                  <a:cubicBezTo>
                    <a:pt x="3095" y="1"/>
                    <a:pt x="3970" y="935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4" name="Google Shape;7784;p18"/>
            <p:cNvSpPr/>
            <p:nvPr/>
          </p:nvSpPr>
          <p:spPr>
            <a:xfrm>
              <a:off x="5825225" y="1691525"/>
              <a:ext cx="99250" cy="99275"/>
            </a:xfrm>
            <a:custGeom>
              <a:avLst/>
              <a:gdLst/>
              <a:ahLst/>
              <a:cxnLst/>
              <a:rect l="l" t="t" r="r" b="b"/>
              <a:pathLst>
                <a:path w="3970" h="3971" extrusionOk="0">
                  <a:moveTo>
                    <a:pt x="1985" y="3970"/>
                  </a:moveTo>
                  <a:cubicBezTo>
                    <a:pt x="876" y="3970"/>
                    <a:pt x="1" y="3036"/>
                    <a:pt x="1" y="1986"/>
                  </a:cubicBezTo>
                  <a:cubicBezTo>
                    <a:pt x="1" y="935"/>
                    <a:pt x="935" y="1"/>
                    <a:pt x="1985" y="59"/>
                  </a:cubicBezTo>
                  <a:cubicBezTo>
                    <a:pt x="3036" y="59"/>
                    <a:pt x="3970" y="993"/>
                    <a:pt x="3970" y="2044"/>
                  </a:cubicBezTo>
                  <a:cubicBezTo>
                    <a:pt x="3911" y="3095"/>
                    <a:pt x="3036" y="3970"/>
                    <a:pt x="198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5" name="Google Shape;7785;p18"/>
            <p:cNvSpPr/>
            <p:nvPr/>
          </p:nvSpPr>
          <p:spPr>
            <a:xfrm>
              <a:off x="4106225" y="465750"/>
              <a:ext cx="97800" cy="99250"/>
            </a:xfrm>
            <a:custGeom>
              <a:avLst/>
              <a:gdLst/>
              <a:ahLst/>
              <a:cxnLst/>
              <a:rect l="l" t="t" r="r" b="b"/>
              <a:pathLst>
                <a:path w="3912" h="3970" extrusionOk="0">
                  <a:moveTo>
                    <a:pt x="3911" y="1985"/>
                  </a:moveTo>
                  <a:cubicBezTo>
                    <a:pt x="3911" y="3036"/>
                    <a:pt x="3035" y="3970"/>
                    <a:pt x="1985" y="3970"/>
                  </a:cubicBezTo>
                  <a:cubicBezTo>
                    <a:pt x="934" y="3970"/>
                    <a:pt x="0" y="3036"/>
                    <a:pt x="0" y="1985"/>
                  </a:cubicBezTo>
                  <a:cubicBezTo>
                    <a:pt x="0" y="935"/>
                    <a:pt x="876" y="59"/>
                    <a:pt x="1926" y="59"/>
                  </a:cubicBezTo>
                  <a:cubicBezTo>
                    <a:pt x="2977" y="1"/>
                    <a:pt x="3911" y="935"/>
                    <a:pt x="3911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6" name="Google Shape;7786;p18"/>
            <p:cNvSpPr/>
            <p:nvPr/>
          </p:nvSpPr>
          <p:spPr>
            <a:xfrm>
              <a:off x="2393050" y="4634875"/>
              <a:ext cx="94875" cy="96325"/>
            </a:xfrm>
            <a:custGeom>
              <a:avLst/>
              <a:gdLst/>
              <a:ahLst/>
              <a:cxnLst/>
              <a:rect l="l" t="t" r="r" b="b"/>
              <a:pathLst>
                <a:path w="3795" h="3853" extrusionOk="0">
                  <a:moveTo>
                    <a:pt x="3794" y="1868"/>
                  </a:moveTo>
                  <a:cubicBezTo>
                    <a:pt x="3794" y="2977"/>
                    <a:pt x="2977" y="3794"/>
                    <a:pt x="1926" y="3794"/>
                  </a:cubicBezTo>
                  <a:cubicBezTo>
                    <a:pt x="817" y="3853"/>
                    <a:pt x="0" y="2977"/>
                    <a:pt x="0" y="1868"/>
                  </a:cubicBezTo>
                  <a:cubicBezTo>
                    <a:pt x="0" y="817"/>
                    <a:pt x="817" y="0"/>
                    <a:pt x="1926" y="0"/>
                  </a:cubicBezTo>
                  <a:cubicBezTo>
                    <a:pt x="2977" y="0"/>
                    <a:pt x="3794" y="817"/>
                    <a:pt x="3794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7" name="Google Shape;7787;p18"/>
            <p:cNvSpPr/>
            <p:nvPr/>
          </p:nvSpPr>
          <p:spPr>
            <a:xfrm>
              <a:off x="6068925" y="3165400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3853" y="1985"/>
                  </a:moveTo>
                  <a:cubicBezTo>
                    <a:pt x="3853" y="3035"/>
                    <a:pt x="2977" y="3853"/>
                    <a:pt x="1927" y="3853"/>
                  </a:cubicBezTo>
                  <a:cubicBezTo>
                    <a:pt x="818" y="3853"/>
                    <a:pt x="1" y="2977"/>
                    <a:pt x="59" y="1868"/>
                  </a:cubicBezTo>
                  <a:cubicBezTo>
                    <a:pt x="59" y="817"/>
                    <a:pt x="934" y="0"/>
                    <a:pt x="1985" y="0"/>
                  </a:cubicBezTo>
                  <a:cubicBezTo>
                    <a:pt x="3036" y="59"/>
                    <a:pt x="3853" y="934"/>
                    <a:pt x="3853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8" name="Google Shape;7788;p18"/>
            <p:cNvSpPr/>
            <p:nvPr/>
          </p:nvSpPr>
          <p:spPr>
            <a:xfrm>
              <a:off x="3370750" y="467225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1868" y="3853"/>
                  </a:moveTo>
                  <a:cubicBezTo>
                    <a:pt x="818" y="3794"/>
                    <a:pt x="0" y="2977"/>
                    <a:pt x="59" y="1868"/>
                  </a:cubicBezTo>
                  <a:cubicBezTo>
                    <a:pt x="59" y="817"/>
                    <a:pt x="934" y="0"/>
                    <a:pt x="1985" y="59"/>
                  </a:cubicBezTo>
                  <a:cubicBezTo>
                    <a:pt x="3094" y="59"/>
                    <a:pt x="3853" y="934"/>
                    <a:pt x="3853" y="1985"/>
                  </a:cubicBezTo>
                  <a:cubicBezTo>
                    <a:pt x="3795" y="3094"/>
                    <a:pt x="2977" y="3853"/>
                    <a:pt x="1868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9" name="Google Shape;7789;p18"/>
            <p:cNvSpPr/>
            <p:nvPr/>
          </p:nvSpPr>
          <p:spPr>
            <a:xfrm>
              <a:off x="5828150" y="3902325"/>
              <a:ext cx="93425" cy="94875"/>
            </a:xfrm>
            <a:custGeom>
              <a:avLst/>
              <a:gdLst/>
              <a:ahLst/>
              <a:cxnLst/>
              <a:rect l="l" t="t" r="r" b="b"/>
              <a:pathLst>
                <a:path w="3737" h="3795" extrusionOk="0">
                  <a:moveTo>
                    <a:pt x="3736" y="1926"/>
                  </a:moveTo>
                  <a:cubicBezTo>
                    <a:pt x="3736" y="3036"/>
                    <a:pt x="2861" y="3794"/>
                    <a:pt x="1810" y="3794"/>
                  </a:cubicBezTo>
                  <a:cubicBezTo>
                    <a:pt x="759" y="3736"/>
                    <a:pt x="0" y="2919"/>
                    <a:pt x="0" y="1926"/>
                  </a:cubicBezTo>
                  <a:cubicBezTo>
                    <a:pt x="0" y="817"/>
                    <a:pt x="876" y="0"/>
                    <a:pt x="1927" y="59"/>
                  </a:cubicBezTo>
                  <a:cubicBezTo>
                    <a:pt x="2977" y="59"/>
                    <a:pt x="3736" y="876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0" name="Google Shape;7790;p18"/>
            <p:cNvSpPr/>
            <p:nvPr/>
          </p:nvSpPr>
          <p:spPr>
            <a:xfrm>
              <a:off x="1899825" y="4146025"/>
              <a:ext cx="94875" cy="94875"/>
            </a:xfrm>
            <a:custGeom>
              <a:avLst/>
              <a:gdLst/>
              <a:ahLst/>
              <a:cxnLst/>
              <a:rect l="l" t="t" r="r" b="b"/>
              <a:pathLst>
                <a:path w="3795" h="3795" extrusionOk="0">
                  <a:moveTo>
                    <a:pt x="3794" y="1926"/>
                  </a:moveTo>
                  <a:cubicBezTo>
                    <a:pt x="3736" y="2977"/>
                    <a:pt x="2919" y="3794"/>
                    <a:pt x="1810" y="3794"/>
                  </a:cubicBezTo>
                  <a:cubicBezTo>
                    <a:pt x="759" y="3736"/>
                    <a:pt x="0" y="2919"/>
                    <a:pt x="0" y="1810"/>
                  </a:cubicBezTo>
                  <a:cubicBezTo>
                    <a:pt x="58" y="759"/>
                    <a:pt x="876" y="0"/>
                    <a:pt x="1868" y="0"/>
                  </a:cubicBezTo>
                  <a:cubicBezTo>
                    <a:pt x="2977" y="0"/>
                    <a:pt x="3794" y="817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1" name="Google Shape;7791;p18"/>
            <p:cNvSpPr/>
            <p:nvPr/>
          </p:nvSpPr>
          <p:spPr>
            <a:xfrm>
              <a:off x="2639650" y="712375"/>
              <a:ext cx="94875" cy="93425"/>
            </a:xfrm>
            <a:custGeom>
              <a:avLst/>
              <a:gdLst/>
              <a:ahLst/>
              <a:cxnLst/>
              <a:rect l="l" t="t" r="r" b="b"/>
              <a:pathLst>
                <a:path w="3795" h="3737" extrusionOk="0">
                  <a:moveTo>
                    <a:pt x="1927" y="3736"/>
                  </a:moveTo>
                  <a:cubicBezTo>
                    <a:pt x="876" y="3736"/>
                    <a:pt x="59" y="2919"/>
                    <a:pt x="59" y="1868"/>
                  </a:cubicBezTo>
                  <a:cubicBezTo>
                    <a:pt x="1" y="818"/>
                    <a:pt x="818" y="0"/>
                    <a:pt x="1869" y="0"/>
                  </a:cubicBezTo>
                  <a:cubicBezTo>
                    <a:pt x="2919" y="0"/>
                    <a:pt x="3737" y="818"/>
                    <a:pt x="3737" y="1810"/>
                  </a:cubicBezTo>
                  <a:cubicBezTo>
                    <a:pt x="3795" y="2861"/>
                    <a:pt x="2978" y="3678"/>
                    <a:pt x="1927" y="37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2" name="Google Shape;7792;p18"/>
            <p:cNvSpPr/>
            <p:nvPr/>
          </p:nvSpPr>
          <p:spPr>
            <a:xfrm>
              <a:off x="6070375" y="2184775"/>
              <a:ext cx="93425" cy="91950"/>
            </a:xfrm>
            <a:custGeom>
              <a:avLst/>
              <a:gdLst/>
              <a:ahLst/>
              <a:cxnLst/>
              <a:rect l="l" t="t" r="r" b="b"/>
              <a:pathLst>
                <a:path w="3737" h="3678" extrusionOk="0">
                  <a:moveTo>
                    <a:pt x="3737" y="1868"/>
                  </a:moveTo>
                  <a:cubicBezTo>
                    <a:pt x="3737" y="2860"/>
                    <a:pt x="2861" y="3678"/>
                    <a:pt x="1869" y="3678"/>
                  </a:cubicBezTo>
                  <a:cubicBezTo>
                    <a:pt x="876" y="3678"/>
                    <a:pt x="1" y="2802"/>
                    <a:pt x="59" y="1810"/>
                  </a:cubicBezTo>
                  <a:cubicBezTo>
                    <a:pt x="59" y="817"/>
                    <a:pt x="935" y="0"/>
                    <a:pt x="1927" y="0"/>
                  </a:cubicBezTo>
                  <a:cubicBezTo>
                    <a:pt x="2919" y="59"/>
                    <a:pt x="3737" y="876"/>
                    <a:pt x="3737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3" name="Google Shape;7793;p18"/>
            <p:cNvSpPr/>
            <p:nvPr/>
          </p:nvSpPr>
          <p:spPr>
            <a:xfrm>
              <a:off x="3862525" y="5129550"/>
              <a:ext cx="91950" cy="91975"/>
            </a:xfrm>
            <a:custGeom>
              <a:avLst/>
              <a:gdLst/>
              <a:ahLst/>
              <a:cxnLst/>
              <a:rect l="l" t="t" r="r" b="b"/>
              <a:pathLst>
                <a:path w="3678" h="3679" extrusionOk="0">
                  <a:moveTo>
                    <a:pt x="3678" y="1869"/>
                  </a:moveTo>
                  <a:cubicBezTo>
                    <a:pt x="3678" y="2861"/>
                    <a:pt x="2860" y="3678"/>
                    <a:pt x="1868" y="3678"/>
                  </a:cubicBezTo>
                  <a:cubicBezTo>
                    <a:pt x="876" y="3678"/>
                    <a:pt x="0" y="2803"/>
                    <a:pt x="0" y="1810"/>
                  </a:cubicBezTo>
                  <a:cubicBezTo>
                    <a:pt x="59" y="818"/>
                    <a:pt x="934" y="1"/>
                    <a:pt x="1868" y="59"/>
                  </a:cubicBezTo>
                  <a:cubicBezTo>
                    <a:pt x="2860" y="59"/>
                    <a:pt x="3678" y="876"/>
                    <a:pt x="3678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4" name="Google Shape;7794;p18"/>
            <p:cNvSpPr/>
            <p:nvPr/>
          </p:nvSpPr>
          <p:spPr>
            <a:xfrm>
              <a:off x="4357200" y="470125"/>
              <a:ext cx="91975" cy="91975"/>
            </a:xfrm>
            <a:custGeom>
              <a:avLst/>
              <a:gdLst/>
              <a:ahLst/>
              <a:cxnLst/>
              <a:rect l="l" t="t" r="r" b="b"/>
              <a:pathLst>
                <a:path w="3679" h="3679" extrusionOk="0">
                  <a:moveTo>
                    <a:pt x="3620" y="1810"/>
                  </a:moveTo>
                  <a:cubicBezTo>
                    <a:pt x="3678" y="2744"/>
                    <a:pt x="2861" y="3620"/>
                    <a:pt x="1869" y="3678"/>
                  </a:cubicBezTo>
                  <a:cubicBezTo>
                    <a:pt x="876" y="3678"/>
                    <a:pt x="1" y="2803"/>
                    <a:pt x="1" y="1810"/>
                  </a:cubicBezTo>
                  <a:cubicBezTo>
                    <a:pt x="1" y="876"/>
                    <a:pt x="818" y="1"/>
                    <a:pt x="1810" y="1"/>
                  </a:cubicBezTo>
                  <a:cubicBezTo>
                    <a:pt x="2744" y="1"/>
                    <a:pt x="3620" y="818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5" name="Google Shape;7795;p18"/>
            <p:cNvSpPr/>
            <p:nvPr/>
          </p:nvSpPr>
          <p:spPr>
            <a:xfrm>
              <a:off x="3620275" y="5131025"/>
              <a:ext cx="91975" cy="90500"/>
            </a:xfrm>
            <a:custGeom>
              <a:avLst/>
              <a:gdLst/>
              <a:ahLst/>
              <a:cxnLst/>
              <a:rect l="l" t="t" r="r" b="b"/>
              <a:pathLst>
                <a:path w="3679" h="3620" extrusionOk="0">
                  <a:moveTo>
                    <a:pt x="1869" y="3619"/>
                  </a:moveTo>
                  <a:cubicBezTo>
                    <a:pt x="876" y="3619"/>
                    <a:pt x="1" y="2744"/>
                    <a:pt x="1" y="1810"/>
                  </a:cubicBezTo>
                  <a:cubicBezTo>
                    <a:pt x="1" y="817"/>
                    <a:pt x="876" y="0"/>
                    <a:pt x="1869" y="0"/>
                  </a:cubicBezTo>
                  <a:cubicBezTo>
                    <a:pt x="2803" y="0"/>
                    <a:pt x="3620" y="817"/>
                    <a:pt x="3620" y="1751"/>
                  </a:cubicBezTo>
                  <a:cubicBezTo>
                    <a:pt x="3678" y="2744"/>
                    <a:pt x="2803" y="3619"/>
                    <a:pt x="186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6" name="Google Shape;7796;p18"/>
            <p:cNvSpPr/>
            <p:nvPr/>
          </p:nvSpPr>
          <p:spPr>
            <a:xfrm>
              <a:off x="1412425" y="2921700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19" y="1810"/>
                  </a:moveTo>
                  <a:cubicBezTo>
                    <a:pt x="3619" y="2802"/>
                    <a:pt x="2802" y="3619"/>
                    <a:pt x="1810" y="3619"/>
                  </a:cubicBezTo>
                  <a:cubicBezTo>
                    <a:pt x="818" y="3619"/>
                    <a:pt x="0" y="2802"/>
                    <a:pt x="0" y="1810"/>
                  </a:cubicBezTo>
                  <a:cubicBezTo>
                    <a:pt x="0" y="876"/>
                    <a:pt x="818" y="59"/>
                    <a:pt x="1751" y="0"/>
                  </a:cubicBezTo>
                  <a:cubicBezTo>
                    <a:pt x="2744" y="0"/>
                    <a:pt x="3561" y="817"/>
                    <a:pt x="3619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7" name="Google Shape;7797;p18"/>
            <p:cNvSpPr/>
            <p:nvPr/>
          </p:nvSpPr>
          <p:spPr>
            <a:xfrm>
              <a:off x="4846075" y="4884400"/>
              <a:ext cx="91950" cy="90500"/>
            </a:xfrm>
            <a:custGeom>
              <a:avLst/>
              <a:gdLst/>
              <a:ahLst/>
              <a:cxnLst/>
              <a:rect l="l" t="t" r="r" b="b"/>
              <a:pathLst>
                <a:path w="3678" h="3620" extrusionOk="0">
                  <a:moveTo>
                    <a:pt x="1868" y="1"/>
                  </a:moveTo>
                  <a:cubicBezTo>
                    <a:pt x="2802" y="1"/>
                    <a:pt x="3677" y="876"/>
                    <a:pt x="3619" y="1810"/>
                  </a:cubicBezTo>
                  <a:cubicBezTo>
                    <a:pt x="3619" y="2802"/>
                    <a:pt x="2743" y="3620"/>
                    <a:pt x="1751" y="3620"/>
                  </a:cubicBezTo>
                  <a:cubicBezTo>
                    <a:pt x="817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8" name="Google Shape;7798;p18"/>
            <p:cNvSpPr/>
            <p:nvPr/>
          </p:nvSpPr>
          <p:spPr>
            <a:xfrm>
              <a:off x="1659025" y="1695925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20" y="1810"/>
                  </a:moveTo>
                  <a:cubicBezTo>
                    <a:pt x="3620" y="2802"/>
                    <a:pt x="2803" y="3619"/>
                    <a:pt x="1810" y="3619"/>
                  </a:cubicBezTo>
                  <a:cubicBezTo>
                    <a:pt x="818" y="3619"/>
                    <a:pt x="1" y="2802"/>
                    <a:pt x="1" y="1810"/>
                  </a:cubicBezTo>
                  <a:cubicBezTo>
                    <a:pt x="1" y="876"/>
                    <a:pt x="818" y="58"/>
                    <a:pt x="1752" y="0"/>
                  </a:cubicBezTo>
                  <a:cubicBezTo>
                    <a:pt x="2744" y="0"/>
                    <a:pt x="3562" y="817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9" name="Google Shape;7799;p18"/>
            <p:cNvSpPr/>
            <p:nvPr/>
          </p:nvSpPr>
          <p:spPr>
            <a:xfrm>
              <a:off x="1412425" y="2675075"/>
              <a:ext cx="90500" cy="91975"/>
            </a:xfrm>
            <a:custGeom>
              <a:avLst/>
              <a:gdLst/>
              <a:ahLst/>
              <a:cxnLst/>
              <a:rect l="l" t="t" r="r" b="b"/>
              <a:pathLst>
                <a:path w="3620" h="3679" extrusionOk="0">
                  <a:moveTo>
                    <a:pt x="1810" y="1"/>
                  </a:moveTo>
                  <a:cubicBezTo>
                    <a:pt x="2802" y="59"/>
                    <a:pt x="3619" y="935"/>
                    <a:pt x="3619" y="1869"/>
                  </a:cubicBezTo>
                  <a:cubicBezTo>
                    <a:pt x="3561" y="2861"/>
                    <a:pt x="2685" y="3678"/>
                    <a:pt x="1751" y="3620"/>
                  </a:cubicBezTo>
                  <a:cubicBezTo>
                    <a:pt x="759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0" name="Google Shape;7800;p18"/>
            <p:cNvSpPr/>
            <p:nvPr/>
          </p:nvSpPr>
          <p:spPr>
            <a:xfrm>
              <a:off x="5340750" y="9619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2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744"/>
                    <a:pt x="1" y="1752"/>
                  </a:cubicBezTo>
                  <a:cubicBezTo>
                    <a:pt x="1" y="760"/>
                    <a:pt x="759" y="1"/>
                    <a:pt x="1752" y="1"/>
                  </a:cubicBezTo>
                  <a:cubicBezTo>
                    <a:pt x="2744" y="1"/>
                    <a:pt x="3503" y="760"/>
                    <a:pt x="3503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1" name="Google Shape;7801;p18"/>
            <p:cNvSpPr/>
            <p:nvPr/>
          </p:nvSpPr>
          <p:spPr>
            <a:xfrm>
              <a:off x="5584450" y="120852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1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685"/>
                    <a:pt x="1" y="1751"/>
                  </a:cubicBezTo>
                  <a:cubicBezTo>
                    <a:pt x="1" y="759"/>
                    <a:pt x="759" y="0"/>
                    <a:pt x="1752" y="0"/>
                  </a:cubicBezTo>
                  <a:cubicBezTo>
                    <a:pt x="2744" y="0"/>
                    <a:pt x="3503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2" name="Google Shape;7802;p18"/>
            <p:cNvSpPr/>
            <p:nvPr/>
          </p:nvSpPr>
          <p:spPr>
            <a:xfrm>
              <a:off x="3132900" y="4716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2" y="1751"/>
                  </a:moveTo>
                  <a:cubicBezTo>
                    <a:pt x="3502" y="2744"/>
                    <a:pt x="2744" y="3503"/>
                    <a:pt x="1751" y="3503"/>
                  </a:cubicBezTo>
                  <a:cubicBezTo>
                    <a:pt x="759" y="3503"/>
                    <a:pt x="0" y="2744"/>
                    <a:pt x="0" y="1751"/>
                  </a:cubicBezTo>
                  <a:cubicBezTo>
                    <a:pt x="0" y="817"/>
                    <a:pt x="759" y="0"/>
                    <a:pt x="1751" y="0"/>
                  </a:cubicBezTo>
                  <a:cubicBezTo>
                    <a:pt x="2685" y="0"/>
                    <a:pt x="3502" y="759"/>
                    <a:pt x="3502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3" name="Google Shape;7803;p18"/>
            <p:cNvSpPr/>
            <p:nvPr/>
          </p:nvSpPr>
          <p:spPr>
            <a:xfrm>
              <a:off x="6073300" y="341347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1752" y="3502"/>
                  </a:moveTo>
                  <a:cubicBezTo>
                    <a:pt x="759" y="3502"/>
                    <a:pt x="1" y="2685"/>
                    <a:pt x="1" y="1751"/>
                  </a:cubicBezTo>
                  <a:cubicBezTo>
                    <a:pt x="1" y="759"/>
                    <a:pt x="818" y="0"/>
                    <a:pt x="1810" y="0"/>
                  </a:cubicBezTo>
                  <a:cubicBezTo>
                    <a:pt x="2744" y="0"/>
                    <a:pt x="3503" y="759"/>
                    <a:pt x="3503" y="1751"/>
                  </a:cubicBezTo>
                  <a:cubicBezTo>
                    <a:pt x="3503" y="2744"/>
                    <a:pt x="2744" y="3502"/>
                    <a:pt x="1752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4" name="Google Shape;7804;p18"/>
            <p:cNvSpPr/>
            <p:nvPr/>
          </p:nvSpPr>
          <p:spPr>
            <a:xfrm>
              <a:off x="1413875" y="2434300"/>
              <a:ext cx="87575" cy="86125"/>
            </a:xfrm>
            <a:custGeom>
              <a:avLst/>
              <a:gdLst/>
              <a:ahLst/>
              <a:cxnLst/>
              <a:rect l="l" t="t" r="r" b="b"/>
              <a:pathLst>
                <a:path w="3503" h="3445" extrusionOk="0">
                  <a:moveTo>
                    <a:pt x="1752" y="3444"/>
                  </a:moveTo>
                  <a:cubicBezTo>
                    <a:pt x="760" y="3444"/>
                    <a:pt x="1" y="2744"/>
                    <a:pt x="1" y="1752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744" y="1"/>
                    <a:pt x="3445" y="759"/>
                    <a:pt x="3503" y="1693"/>
                  </a:cubicBezTo>
                  <a:cubicBezTo>
                    <a:pt x="3503" y="2686"/>
                    <a:pt x="2744" y="3444"/>
                    <a:pt x="1752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5" name="Google Shape;7805;p18"/>
            <p:cNvSpPr/>
            <p:nvPr/>
          </p:nvSpPr>
          <p:spPr>
            <a:xfrm>
              <a:off x="4112050" y="5131025"/>
              <a:ext cx="87575" cy="89025"/>
            </a:xfrm>
            <a:custGeom>
              <a:avLst/>
              <a:gdLst/>
              <a:ahLst/>
              <a:cxnLst/>
              <a:rect l="l" t="t" r="r" b="b"/>
              <a:pathLst>
                <a:path w="3503" h="3561" extrusionOk="0">
                  <a:moveTo>
                    <a:pt x="3503" y="1751"/>
                  </a:moveTo>
                  <a:cubicBezTo>
                    <a:pt x="3503" y="2744"/>
                    <a:pt x="2744" y="3561"/>
                    <a:pt x="1752" y="3561"/>
                  </a:cubicBezTo>
                  <a:cubicBezTo>
                    <a:pt x="760" y="3561"/>
                    <a:pt x="1" y="2802"/>
                    <a:pt x="1" y="1810"/>
                  </a:cubicBezTo>
                  <a:cubicBezTo>
                    <a:pt x="1" y="817"/>
                    <a:pt x="701" y="59"/>
                    <a:pt x="1693" y="59"/>
                  </a:cubicBezTo>
                  <a:cubicBezTo>
                    <a:pt x="2686" y="0"/>
                    <a:pt x="3445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6" name="Google Shape;7806;p18"/>
            <p:cNvSpPr/>
            <p:nvPr/>
          </p:nvSpPr>
          <p:spPr>
            <a:xfrm>
              <a:off x="1413875" y="317122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5"/>
                    <a:pt x="1693" y="3445"/>
                  </a:cubicBezTo>
                  <a:cubicBezTo>
                    <a:pt x="760" y="3386"/>
                    <a:pt x="1" y="2627"/>
                    <a:pt x="59" y="1693"/>
                  </a:cubicBezTo>
                  <a:cubicBezTo>
                    <a:pt x="59" y="759"/>
                    <a:pt x="818" y="1"/>
                    <a:pt x="1752" y="1"/>
                  </a:cubicBezTo>
                  <a:cubicBezTo>
                    <a:pt x="2744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7" name="Google Shape;7807;p18"/>
            <p:cNvSpPr/>
            <p:nvPr/>
          </p:nvSpPr>
          <p:spPr>
            <a:xfrm>
              <a:off x="3376575" y="513247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4"/>
                    <a:pt x="1752" y="3444"/>
                  </a:cubicBezTo>
                  <a:cubicBezTo>
                    <a:pt x="760" y="3444"/>
                    <a:pt x="1" y="2686"/>
                    <a:pt x="1" y="1693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686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8" name="Google Shape;7808;p18"/>
            <p:cNvSpPr/>
            <p:nvPr/>
          </p:nvSpPr>
          <p:spPr>
            <a:xfrm>
              <a:off x="2639650" y="4887325"/>
              <a:ext cx="86125" cy="84650"/>
            </a:xfrm>
            <a:custGeom>
              <a:avLst/>
              <a:gdLst/>
              <a:ahLst/>
              <a:cxnLst/>
              <a:rect l="l" t="t" r="r" b="b"/>
              <a:pathLst>
                <a:path w="3445" h="3386" extrusionOk="0">
                  <a:moveTo>
                    <a:pt x="3445" y="1693"/>
                  </a:moveTo>
                  <a:cubicBezTo>
                    <a:pt x="3445" y="2627"/>
                    <a:pt x="2628" y="3386"/>
                    <a:pt x="1694" y="3386"/>
                  </a:cubicBezTo>
                  <a:cubicBezTo>
                    <a:pt x="760" y="3327"/>
                    <a:pt x="1" y="2569"/>
                    <a:pt x="59" y="1635"/>
                  </a:cubicBezTo>
                  <a:cubicBezTo>
                    <a:pt x="59" y="701"/>
                    <a:pt x="818" y="0"/>
                    <a:pt x="1752" y="0"/>
                  </a:cubicBezTo>
                  <a:cubicBezTo>
                    <a:pt x="2686" y="0"/>
                    <a:pt x="3445" y="759"/>
                    <a:pt x="3445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9" name="Google Shape;7809;p18"/>
            <p:cNvSpPr/>
            <p:nvPr/>
          </p:nvSpPr>
          <p:spPr>
            <a:xfrm>
              <a:off x="1661950" y="3903775"/>
              <a:ext cx="84675" cy="86125"/>
            </a:xfrm>
            <a:custGeom>
              <a:avLst/>
              <a:gdLst/>
              <a:ahLst/>
              <a:cxnLst/>
              <a:rect l="l" t="t" r="r" b="b"/>
              <a:pathLst>
                <a:path w="3387" h="3445" extrusionOk="0">
                  <a:moveTo>
                    <a:pt x="1693" y="1"/>
                  </a:moveTo>
                  <a:cubicBezTo>
                    <a:pt x="2627" y="1"/>
                    <a:pt x="3386" y="818"/>
                    <a:pt x="3386" y="1752"/>
                  </a:cubicBezTo>
                  <a:cubicBezTo>
                    <a:pt x="3386" y="2686"/>
                    <a:pt x="2569" y="3444"/>
                    <a:pt x="1635" y="3386"/>
                  </a:cubicBezTo>
                  <a:cubicBezTo>
                    <a:pt x="701" y="3386"/>
                    <a:pt x="1" y="2627"/>
                    <a:pt x="1" y="1693"/>
                  </a:cubicBezTo>
                  <a:cubicBezTo>
                    <a:pt x="1" y="759"/>
                    <a:pt x="759" y="1"/>
                    <a:pt x="16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0" name="Google Shape;7810;p18"/>
            <p:cNvSpPr/>
            <p:nvPr/>
          </p:nvSpPr>
          <p:spPr>
            <a:xfrm>
              <a:off x="5587375" y="4398475"/>
              <a:ext cx="81725" cy="81725"/>
            </a:xfrm>
            <a:custGeom>
              <a:avLst/>
              <a:gdLst/>
              <a:ahLst/>
              <a:cxnLst/>
              <a:rect l="l" t="t" r="r" b="b"/>
              <a:pathLst>
                <a:path w="3269" h="3269" extrusionOk="0">
                  <a:moveTo>
                    <a:pt x="1635" y="3269"/>
                  </a:moveTo>
                  <a:cubicBezTo>
                    <a:pt x="701" y="3269"/>
                    <a:pt x="0" y="2510"/>
                    <a:pt x="0" y="1635"/>
                  </a:cubicBezTo>
                  <a:cubicBezTo>
                    <a:pt x="0" y="759"/>
                    <a:pt x="759" y="0"/>
                    <a:pt x="1693" y="0"/>
                  </a:cubicBezTo>
                  <a:cubicBezTo>
                    <a:pt x="2569" y="59"/>
                    <a:pt x="3269" y="817"/>
                    <a:pt x="3269" y="1693"/>
                  </a:cubicBezTo>
                  <a:cubicBezTo>
                    <a:pt x="3211" y="2569"/>
                    <a:pt x="2510" y="3269"/>
                    <a:pt x="1635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1" name="Google Shape;7811;p18"/>
            <p:cNvSpPr/>
            <p:nvPr/>
          </p:nvSpPr>
          <p:spPr>
            <a:xfrm>
              <a:off x="6076225" y="1948375"/>
              <a:ext cx="81750" cy="81725"/>
            </a:xfrm>
            <a:custGeom>
              <a:avLst/>
              <a:gdLst/>
              <a:ahLst/>
              <a:cxnLst/>
              <a:rect l="l" t="t" r="r" b="b"/>
              <a:pathLst>
                <a:path w="3270" h="3269" extrusionOk="0">
                  <a:moveTo>
                    <a:pt x="1693" y="3211"/>
                  </a:moveTo>
                  <a:cubicBezTo>
                    <a:pt x="818" y="3269"/>
                    <a:pt x="59" y="2510"/>
                    <a:pt x="0" y="1635"/>
                  </a:cubicBezTo>
                  <a:cubicBezTo>
                    <a:pt x="0" y="759"/>
                    <a:pt x="759" y="0"/>
                    <a:pt x="1635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452"/>
                    <a:pt x="2569" y="3211"/>
                    <a:pt x="169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2" name="Google Shape;7812;p18"/>
            <p:cNvSpPr/>
            <p:nvPr/>
          </p:nvSpPr>
          <p:spPr>
            <a:xfrm>
              <a:off x="2152275" y="964825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3269" y="1635"/>
                  </a:moveTo>
                  <a:cubicBezTo>
                    <a:pt x="3269" y="2510"/>
                    <a:pt x="2568" y="3211"/>
                    <a:pt x="1693" y="3269"/>
                  </a:cubicBezTo>
                  <a:cubicBezTo>
                    <a:pt x="759" y="3269"/>
                    <a:pt x="0" y="2510"/>
                    <a:pt x="59" y="1577"/>
                  </a:cubicBezTo>
                  <a:cubicBezTo>
                    <a:pt x="59" y="701"/>
                    <a:pt x="817" y="0"/>
                    <a:pt x="1693" y="0"/>
                  </a:cubicBezTo>
                  <a:cubicBezTo>
                    <a:pt x="2568" y="0"/>
                    <a:pt x="3269" y="759"/>
                    <a:pt x="3269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3" name="Google Shape;7813;p18"/>
            <p:cNvSpPr/>
            <p:nvPr/>
          </p:nvSpPr>
          <p:spPr>
            <a:xfrm>
              <a:off x="5833975" y="1453675"/>
              <a:ext cx="81750" cy="81750"/>
            </a:xfrm>
            <a:custGeom>
              <a:avLst/>
              <a:gdLst/>
              <a:ahLst/>
              <a:cxnLst/>
              <a:rect l="l" t="t" r="r" b="b"/>
              <a:pathLst>
                <a:path w="3270" h="3270" extrusionOk="0">
                  <a:moveTo>
                    <a:pt x="3270" y="1635"/>
                  </a:moveTo>
                  <a:cubicBezTo>
                    <a:pt x="3270" y="2511"/>
                    <a:pt x="2511" y="3269"/>
                    <a:pt x="1635" y="3269"/>
                  </a:cubicBezTo>
                  <a:cubicBezTo>
                    <a:pt x="760" y="3269"/>
                    <a:pt x="1" y="2511"/>
                    <a:pt x="1" y="1635"/>
                  </a:cubicBezTo>
                  <a:cubicBezTo>
                    <a:pt x="1" y="759"/>
                    <a:pt x="760" y="1"/>
                    <a:pt x="1635" y="1"/>
                  </a:cubicBezTo>
                  <a:cubicBezTo>
                    <a:pt x="2511" y="1"/>
                    <a:pt x="3211" y="759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4" name="Google Shape;7814;p18"/>
            <p:cNvSpPr/>
            <p:nvPr/>
          </p:nvSpPr>
          <p:spPr>
            <a:xfrm>
              <a:off x="4361600" y="5135400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1634" y="3269"/>
                  </a:moveTo>
                  <a:cubicBezTo>
                    <a:pt x="759" y="3269"/>
                    <a:pt x="58" y="2569"/>
                    <a:pt x="0" y="1693"/>
                  </a:cubicBezTo>
                  <a:cubicBezTo>
                    <a:pt x="0" y="759"/>
                    <a:pt x="700" y="0"/>
                    <a:pt x="1634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510"/>
                    <a:pt x="2510" y="3211"/>
                    <a:pt x="1634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5" name="Google Shape;7815;p18"/>
            <p:cNvSpPr/>
            <p:nvPr/>
          </p:nvSpPr>
          <p:spPr>
            <a:xfrm>
              <a:off x="3137275" y="5136850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3094"/>
                  </a:moveTo>
                  <a:cubicBezTo>
                    <a:pt x="701" y="3153"/>
                    <a:pt x="0" y="2452"/>
                    <a:pt x="0" y="1577"/>
                  </a:cubicBezTo>
                  <a:cubicBezTo>
                    <a:pt x="0" y="701"/>
                    <a:pt x="642" y="1"/>
                    <a:pt x="1518" y="1"/>
                  </a:cubicBezTo>
                  <a:cubicBezTo>
                    <a:pt x="2452" y="1"/>
                    <a:pt x="3094" y="643"/>
                    <a:pt x="3152" y="1518"/>
                  </a:cubicBezTo>
                  <a:cubicBezTo>
                    <a:pt x="3152" y="2394"/>
                    <a:pt x="2452" y="3094"/>
                    <a:pt x="1576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6" name="Google Shape;7816;p18"/>
            <p:cNvSpPr/>
            <p:nvPr/>
          </p:nvSpPr>
          <p:spPr>
            <a:xfrm>
              <a:off x="1416800" y="2190600"/>
              <a:ext cx="80275" cy="80300"/>
            </a:xfrm>
            <a:custGeom>
              <a:avLst/>
              <a:gdLst/>
              <a:ahLst/>
              <a:cxnLst/>
              <a:rect l="l" t="t" r="r" b="b"/>
              <a:pathLst>
                <a:path w="3211" h="3212" extrusionOk="0">
                  <a:moveTo>
                    <a:pt x="1635" y="1"/>
                  </a:moveTo>
                  <a:cubicBezTo>
                    <a:pt x="2510" y="1"/>
                    <a:pt x="3211" y="701"/>
                    <a:pt x="3211" y="1635"/>
                  </a:cubicBezTo>
                  <a:cubicBezTo>
                    <a:pt x="3211" y="2511"/>
                    <a:pt x="2510" y="3211"/>
                    <a:pt x="1635" y="3211"/>
                  </a:cubicBezTo>
                  <a:cubicBezTo>
                    <a:pt x="759" y="3211"/>
                    <a:pt x="0" y="2511"/>
                    <a:pt x="0" y="1635"/>
                  </a:cubicBezTo>
                  <a:cubicBezTo>
                    <a:pt x="0" y="701"/>
                    <a:pt x="701" y="1"/>
                    <a:pt x="16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7" name="Google Shape;7817;p18"/>
            <p:cNvSpPr/>
            <p:nvPr/>
          </p:nvSpPr>
          <p:spPr>
            <a:xfrm>
              <a:off x="5340750" y="4646550"/>
              <a:ext cx="80275" cy="80275"/>
            </a:xfrm>
            <a:custGeom>
              <a:avLst/>
              <a:gdLst/>
              <a:ahLst/>
              <a:cxnLst/>
              <a:rect l="l" t="t" r="r" b="b"/>
              <a:pathLst>
                <a:path w="3211" h="3211" extrusionOk="0">
                  <a:moveTo>
                    <a:pt x="3211" y="1635"/>
                  </a:moveTo>
                  <a:cubicBezTo>
                    <a:pt x="3211" y="2510"/>
                    <a:pt x="2511" y="3211"/>
                    <a:pt x="1635" y="3211"/>
                  </a:cubicBezTo>
                  <a:cubicBezTo>
                    <a:pt x="701" y="3211"/>
                    <a:pt x="1" y="2510"/>
                    <a:pt x="1" y="1576"/>
                  </a:cubicBezTo>
                  <a:cubicBezTo>
                    <a:pt x="1" y="701"/>
                    <a:pt x="759" y="0"/>
                    <a:pt x="1635" y="0"/>
                  </a:cubicBezTo>
                  <a:cubicBezTo>
                    <a:pt x="2511" y="0"/>
                    <a:pt x="3211" y="701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8" name="Google Shape;7818;p18"/>
            <p:cNvSpPr/>
            <p:nvPr/>
          </p:nvSpPr>
          <p:spPr>
            <a:xfrm>
              <a:off x="1911500" y="1208525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0"/>
                  </a:moveTo>
                  <a:cubicBezTo>
                    <a:pt x="2510" y="0"/>
                    <a:pt x="3152" y="701"/>
                    <a:pt x="3152" y="1635"/>
                  </a:cubicBezTo>
                  <a:cubicBezTo>
                    <a:pt x="3094" y="2510"/>
                    <a:pt x="2452" y="3152"/>
                    <a:pt x="1576" y="3152"/>
                  </a:cubicBezTo>
                  <a:cubicBezTo>
                    <a:pt x="642" y="3152"/>
                    <a:pt x="0" y="2452"/>
                    <a:pt x="0" y="1576"/>
                  </a:cubicBezTo>
                  <a:cubicBezTo>
                    <a:pt x="0" y="701"/>
                    <a:pt x="700" y="0"/>
                    <a:pt x="15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9" name="Google Shape;7819;p18"/>
            <p:cNvSpPr/>
            <p:nvPr/>
          </p:nvSpPr>
          <p:spPr>
            <a:xfrm>
              <a:off x="4608200" y="475975"/>
              <a:ext cx="81750" cy="80275"/>
            </a:xfrm>
            <a:custGeom>
              <a:avLst/>
              <a:gdLst/>
              <a:ahLst/>
              <a:cxnLst/>
              <a:rect l="l" t="t" r="r" b="b"/>
              <a:pathLst>
                <a:path w="3270" h="3211" extrusionOk="0">
                  <a:moveTo>
                    <a:pt x="1693" y="0"/>
                  </a:moveTo>
                  <a:cubicBezTo>
                    <a:pt x="2569" y="0"/>
                    <a:pt x="3269" y="759"/>
                    <a:pt x="3269" y="1635"/>
                  </a:cubicBezTo>
                  <a:cubicBezTo>
                    <a:pt x="3211" y="2510"/>
                    <a:pt x="2511" y="3211"/>
                    <a:pt x="1577" y="3211"/>
                  </a:cubicBezTo>
                  <a:cubicBezTo>
                    <a:pt x="701" y="3152"/>
                    <a:pt x="1" y="2452"/>
                    <a:pt x="1" y="1576"/>
                  </a:cubicBezTo>
                  <a:cubicBezTo>
                    <a:pt x="59" y="642"/>
                    <a:pt x="759" y="0"/>
                    <a:pt x="16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0" name="Google Shape;7820;p18"/>
            <p:cNvSpPr/>
            <p:nvPr/>
          </p:nvSpPr>
          <p:spPr>
            <a:xfrm>
              <a:off x="5098525" y="718200"/>
              <a:ext cx="80275" cy="81750"/>
            </a:xfrm>
            <a:custGeom>
              <a:avLst/>
              <a:gdLst/>
              <a:ahLst/>
              <a:cxnLst/>
              <a:rect l="l" t="t" r="r" b="b"/>
              <a:pathLst>
                <a:path w="3211" h="3270" extrusionOk="0">
                  <a:moveTo>
                    <a:pt x="1635" y="3211"/>
                  </a:moveTo>
                  <a:cubicBezTo>
                    <a:pt x="759" y="3270"/>
                    <a:pt x="0" y="2569"/>
                    <a:pt x="0" y="1635"/>
                  </a:cubicBezTo>
                  <a:cubicBezTo>
                    <a:pt x="0" y="760"/>
                    <a:pt x="701" y="59"/>
                    <a:pt x="1576" y="1"/>
                  </a:cubicBezTo>
                  <a:cubicBezTo>
                    <a:pt x="2452" y="1"/>
                    <a:pt x="3211" y="701"/>
                    <a:pt x="3211" y="1577"/>
                  </a:cubicBezTo>
                  <a:cubicBezTo>
                    <a:pt x="3211" y="2511"/>
                    <a:pt x="2510" y="3211"/>
                    <a:pt x="1635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1" name="Google Shape;7821;p18"/>
            <p:cNvSpPr/>
            <p:nvPr/>
          </p:nvSpPr>
          <p:spPr>
            <a:xfrm>
              <a:off x="6079150" y="3664450"/>
              <a:ext cx="77350" cy="77375"/>
            </a:xfrm>
            <a:custGeom>
              <a:avLst/>
              <a:gdLst/>
              <a:ahLst/>
              <a:cxnLst/>
              <a:rect l="l" t="t" r="r" b="b"/>
              <a:pathLst>
                <a:path w="3094" h="3095" extrusionOk="0">
                  <a:moveTo>
                    <a:pt x="3094" y="1519"/>
                  </a:moveTo>
                  <a:cubicBezTo>
                    <a:pt x="3094" y="2394"/>
                    <a:pt x="2393" y="3095"/>
                    <a:pt x="1576" y="3095"/>
                  </a:cubicBezTo>
                  <a:cubicBezTo>
                    <a:pt x="701" y="3095"/>
                    <a:pt x="0" y="2452"/>
                    <a:pt x="0" y="1577"/>
                  </a:cubicBezTo>
                  <a:cubicBezTo>
                    <a:pt x="0" y="701"/>
                    <a:pt x="642" y="59"/>
                    <a:pt x="1518" y="1"/>
                  </a:cubicBezTo>
                  <a:cubicBezTo>
                    <a:pt x="2335" y="1"/>
                    <a:pt x="3094" y="701"/>
                    <a:pt x="3094" y="15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2" name="Google Shape;7822;p18"/>
            <p:cNvSpPr/>
            <p:nvPr/>
          </p:nvSpPr>
          <p:spPr>
            <a:xfrm>
              <a:off x="1418250" y="3417850"/>
              <a:ext cx="78825" cy="77350"/>
            </a:xfrm>
            <a:custGeom>
              <a:avLst/>
              <a:gdLst/>
              <a:ahLst/>
              <a:cxnLst/>
              <a:rect l="l" t="t" r="r" b="b"/>
              <a:pathLst>
                <a:path w="3153" h="3094" extrusionOk="0">
                  <a:moveTo>
                    <a:pt x="1577" y="3094"/>
                  </a:moveTo>
                  <a:cubicBezTo>
                    <a:pt x="701" y="3094"/>
                    <a:pt x="1" y="2393"/>
                    <a:pt x="1" y="1576"/>
                  </a:cubicBezTo>
                  <a:cubicBezTo>
                    <a:pt x="1" y="701"/>
                    <a:pt x="760" y="0"/>
                    <a:pt x="1577" y="0"/>
                  </a:cubicBezTo>
                  <a:cubicBezTo>
                    <a:pt x="2452" y="59"/>
                    <a:pt x="3094" y="701"/>
                    <a:pt x="3094" y="1518"/>
                  </a:cubicBezTo>
                  <a:cubicBezTo>
                    <a:pt x="3153" y="2393"/>
                    <a:pt x="2452" y="3094"/>
                    <a:pt x="157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3" name="Google Shape;7823;p18"/>
            <p:cNvSpPr/>
            <p:nvPr/>
          </p:nvSpPr>
          <p:spPr>
            <a:xfrm>
              <a:off x="2890650" y="477425"/>
              <a:ext cx="77375" cy="77375"/>
            </a:xfrm>
            <a:custGeom>
              <a:avLst/>
              <a:gdLst/>
              <a:ahLst/>
              <a:cxnLst/>
              <a:rect l="l" t="t" r="r" b="b"/>
              <a:pathLst>
                <a:path w="3095" h="3095" extrusionOk="0">
                  <a:moveTo>
                    <a:pt x="3094" y="1518"/>
                  </a:moveTo>
                  <a:cubicBezTo>
                    <a:pt x="3094" y="2336"/>
                    <a:pt x="2452" y="3036"/>
                    <a:pt x="1577" y="3094"/>
                  </a:cubicBezTo>
                  <a:cubicBezTo>
                    <a:pt x="759" y="3094"/>
                    <a:pt x="1" y="2394"/>
                    <a:pt x="59" y="1518"/>
                  </a:cubicBezTo>
                  <a:cubicBezTo>
                    <a:pt x="59" y="701"/>
                    <a:pt x="759" y="1"/>
                    <a:pt x="1577" y="1"/>
                  </a:cubicBezTo>
                  <a:cubicBezTo>
                    <a:pt x="2394" y="1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4" name="Google Shape;7824;p18"/>
            <p:cNvSpPr/>
            <p:nvPr/>
          </p:nvSpPr>
          <p:spPr>
            <a:xfrm>
              <a:off x="5835450" y="4154775"/>
              <a:ext cx="77350" cy="77350"/>
            </a:xfrm>
            <a:custGeom>
              <a:avLst/>
              <a:gdLst/>
              <a:ahLst/>
              <a:cxnLst/>
              <a:rect l="l" t="t" r="r" b="b"/>
              <a:pathLst>
                <a:path w="3094" h="3094" extrusionOk="0">
                  <a:moveTo>
                    <a:pt x="3094" y="1518"/>
                  </a:moveTo>
                  <a:cubicBezTo>
                    <a:pt x="3094" y="2335"/>
                    <a:pt x="2335" y="3094"/>
                    <a:pt x="1518" y="3036"/>
                  </a:cubicBezTo>
                  <a:cubicBezTo>
                    <a:pt x="701" y="3036"/>
                    <a:pt x="0" y="2277"/>
                    <a:pt x="59" y="1460"/>
                  </a:cubicBezTo>
                  <a:cubicBezTo>
                    <a:pt x="59" y="701"/>
                    <a:pt x="759" y="0"/>
                    <a:pt x="1576" y="0"/>
                  </a:cubicBezTo>
                  <a:cubicBezTo>
                    <a:pt x="2393" y="0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5" name="Google Shape;7825;p18"/>
            <p:cNvSpPr/>
            <p:nvPr/>
          </p:nvSpPr>
          <p:spPr>
            <a:xfrm>
              <a:off x="2401800" y="719675"/>
              <a:ext cx="75900" cy="77350"/>
            </a:xfrm>
            <a:custGeom>
              <a:avLst/>
              <a:gdLst/>
              <a:ahLst/>
              <a:cxnLst/>
              <a:rect l="l" t="t" r="r" b="b"/>
              <a:pathLst>
                <a:path w="3036" h="3094" extrusionOk="0">
                  <a:moveTo>
                    <a:pt x="3036" y="1576"/>
                  </a:moveTo>
                  <a:cubicBezTo>
                    <a:pt x="3036" y="2393"/>
                    <a:pt x="2277" y="3094"/>
                    <a:pt x="1460" y="3036"/>
                  </a:cubicBezTo>
                  <a:cubicBezTo>
                    <a:pt x="643" y="3036"/>
                    <a:pt x="0" y="2277"/>
                    <a:pt x="59" y="1518"/>
                  </a:cubicBezTo>
                  <a:cubicBezTo>
                    <a:pt x="59" y="701"/>
                    <a:pt x="818" y="0"/>
                    <a:pt x="1635" y="59"/>
                  </a:cubicBezTo>
                  <a:cubicBezTo>
                    <a:pt x="2394" y="117"/>
                    <a:pt x="3036" y="817"/>
                    <a:pt x="3036" y="15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6" name="Google Shape;7826;p18"/>
            <p:cNvSpPr/>
            <p:nvPr/>
          </p:nvSpPr>
          <p:spPr>
            <a:xfrm>
              <a:off x="2156650" y="4645075"/>
              <a:ext cx="74450" cy="74450"/>
            </a:xfrm>
            <a:custGeom>
              <a:avLst/>
              <a:gdLst/>
              <a:ahLst/>
              <a:cxnLst/>
              <a:rect l="l" t="t" r="r" b="b"/>
              <a:pathLst>
                <a:path w="2978" h="2978" extrusionOk="0">
                  <a:moveTo>
                    <a:pt x="2919" y="1518"/>
                  </a:moveTo>
                  <a:cubicBezTo>
                    <a:pt x="2919" y="2336"/>
                    <a:pt x="2277" y="2978"/>
                    <a:pt x="1460" y="2978"/>
                  </a:cubicBezTo>
                  <a:cubicBezTo>
                    <a:pt x="642" y="2978"/>
                    <a:pt x="0" y="2277"/>
                    <a:pt x="0" y="1460"/>
                  </a:cubicBezTo>
                  <a:cubicBezTo>
                    <a:pt x="59" y="701"/>
                    <a:pt x="701" y="1"/>
                    <a:pt x="1518" y="59"/>
                  </a:cubicBezTo>
                  <a:cubicBezTo>
                    <a:pt x="2335" y="59"/>
                    <a:pt x="2977" y="701"/>
                    <a:pt x="2919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7" name="Google Shape;7827;p18"/>
            <p:cNvSpPr/>
            <p:nvPr/>
          </p:nvSpPr>
          <p:spPr>
            <a:xfrm>
              <a:off x="1910025" y="4402850"/>
              <a:ext cx="73000" cy="72975"/>
            </a:xfrm>
            <a:custGeom>
              <a:avLst/>
              <a:gdLst/>
              <a:ahLst/>
              <a:cxnLst/>
              <a:rect l="l" t="t" r="r" b="b"/>
              <a:pathLst>
                <a:path w="2920" h="2919" extrusionOk="0">
                  <a:moveTo>
                    <a:pt x="1460" y="0"/>
                  </a:moveTo>
                  <a:cubicBezTo>
                    <a:pt x="2277" y="0"/>
                    <a:pt x="2919" y="642"/>
                    <a:pt x="2919" y="1460"/>
                  </a:cubicBezTo>
                  <a:cubicBezTo>
                    <a:pt x="2919" y="2277"/>
                    <a:pt x="2277" y="2919"/>
                    <a:pt x="1460" y="2919"/>
                  </a:cubicBezTo>
                  <a:cubicBezTo>
                    <a:pt x="643" y="2919"/>
                    <a:pt x="59" y="2335"/>
                    <a:pt x="1" y="1518"/>
                  </a:cubicBezTo>
                  <a:cubicBezTo>
                    <a:pt x="1" y="701"/>
                    <a:pt x="643" y="59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8" name="Google Shape;7828;p18"/>
            <p:cNvSpPr/>
            <p:nvPr/>
          </p:nvSpPr>
          <p:spPr>
            <a:xfrm>
              <a:off x="1669250" y="1459525"/>
              <a:ext cx="70075" cy="71525"/>
            </a:xfrm>
            <a:custGeom>
              <a:avLst/>
              <a:gdLst/>
              <a:ahLst/>
              <a:cxnLst/>
              <a:rect l="l" t="t" r="r" b="b"/>
              <a:pathLst>
                <a:path w="2803" h="2861" extrusionOk="0">
                  <a:moveTo>
                    <a:pt x="1401" y="2802"/>
                  </a:moveTo>
                  <a:cubicBezTo>
                    <a:pt x="584" y="2802"/>
                    <a:pt x="1" y="2218"/>
                    <a:pt x="1" y="1401"/>
                  </a:cubicBezTo>
                  <a:cubicBezTo>
                    <a:pt x="1" y="584"/>
                    <a:pt x="584" y="0"/>
                    <a:pt x="1401" y="0"/>
                  </a:cubicBezTo>
                  <a:cubicBezTo>
                    <a:pt x="2219" y="0"/>
                    <a:pt x="2802" y="642"/>
                    <a:pt x="2802" y="1401"/>
                  </a:cubicBezTo>
                  <a:cubicBezTo>
                    <a:pt x="2802" y="2218"/>
                    <a:pt x="2219" y="2860"/>
                    <a:pt x="1401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9" name="Google Shape;7829;p18"/>
            <p:cNvSpPr/>
            <p:nvPr/>
          </p:nvSpPr>
          <p:spPr>
            <a:xfrm>
              <a:off x="5102900" y="4894625"/>
              <a:ext cx="71525" cy="70050"/>
            </a:xfrm>
            <a:custGeom>
              <a:avLst/>
              <a:gdLst/>
              <a:ahLst/>
              <a:cxnLst/>
              <a:rect l="l" t="t" r="r" b="b"/>
              <a:pathLst>
                <a:path w="2861" h="2802" extrusionOk="0">
                  <a:moveTo>
                    <a:pt x="1460" y="2802"/>
                  </a:moveTo>
                  <a:cubicBezTo>
                    <a:pt x="642" y="2802"/>
                    <a:pt x="0" y="2218"/>
                    <a:pt x="0" y="1401"/>
                  </a:cubicBezTo>
                  <a:cubicBezTo>
                    <a:pt x="0" y="584"/>
                    <a:pt x="584" y="0"/>
                    <a:pt x="1401" y="0"/>
                  </a:cubicBezTo>
                  <a:cubicBezTo>
                    <a:pt x="2218" y="0"/>
                    <a:pt x="2802" y="584"/>
                    <a:pt x="2860" y="1401"/>
                  </a:cubicBezTo>
                  <a:cubicBezTo>
                    <a:pt x="2860" y="2160"/>
                    <a:pt x="2218" y="2802"/>
                    <a:pt x="1460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0" name="Google Shape;7830;p18"/>
            <p:cNvSpPr/>
            <p:nvPr/>
          </p:nvSpPr>
          <p:spPr>
            <a:xfrm>
              <a:off x="1422625" y="1949825"/>
              <a:ext cx="70075" cy="68600"/>
            </a:xfrm>
            <a:custGeom>
              <a:avLst/>
              <a:gdLst/>
              <a:ahLst/>
              <a:cxnLst/>
              <a:rect l="l" t="t" r="r" b="b"/>
              <a:pathLst>
                <a:path w="2803" h="2744" extrusionOk="0">
                  <a:moveTo>
                    <a:pt x="2803" y="1401"/>
                  </a:moveTo>
                  <a:cubicBezTo>
                    <a:pt x="2803" y="2160"/>
                    <a:pt x="2161" y="2744"/>
                    <a:pt x="1402" y="2744"/>
                  </a:cubicBezTo>
                  <a:cubicBezTo>
                    <a:pt x="643" y="2744"/>
                    <a:pt x="1" y="2102"/>
                    <a:pt x="1" y="1343"/>
                  </a:cubicBezTo>
                  <a:cubicBezTo>
                    <a:pt x="59" y="584"/>
                    <a:pt x="701" y="1"/>
                    <a:pt x="1402" y="1"/>
                  </a:cubicBezTo>
                  <a:cubicBezTo>
                    <a:pt x="2161" y="1"/>
                    <a:pt x="2803" y="643"/>
                    <a:pt x="2803" y="14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1" name="Google Shape;7831;p18"/>
            <p:cNvSpPr/>
            <p:nvPr/>
          </p:nvSpPr>
          <p:spPr>
            <a:xfrm>
              <a:off x="4611125" y="5141225"/>
              <a:ext cx="68600" cy="70075"/>
            </a:xfrm>
            <a:custGeom>
              <a:avLst/>
              <a:gdLst/>
              <a:ahLst/>
              <a:cxnLst/>
              <a:rect l="l" t="t" r="r" b="b"/>
              <a:pathLst>
                <a:path w="2744" h="2803" extrusionOk="0">
                  <a:moveTo>
                    <a:pt x="1343" y="2803"/>
                  </a:moveTo>
                  <a:cubicBezTo>
                    <a:pt x="584" y="2744"/>
                    <a:pt x="0" y="2161"/>
                    <a:pt x="0" y="1402"/>
                  </a:cubicBezTo>
                  <a:cubicBezTo>
                    <a:pt x="0" y="643"/>
                    <a:pt x="642" y="1"/>
                    <a:pt x="1401" y="1"/>
                  </a:cubicBezTo>
                  <a:cubicBezTo>
                    <a:pt x="2160" y="59"/>
                    <a:pt x="2744" y="701"/>
                    <a:pt x="2744" y="1460"/>
                  </a:cubicBezTo>
                  <a:cubicBezTo>
                    <a:pt x="2744" y="2161"/>
                    <a:pt x="2102" y="2803"/>
                    <a:pt x="134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2" name="Google Shape;7832;p18"/>
            <p:cNvSpPr/>
            <p:nvPr/>
          </p:nvSpPr>
          <p:spPr>
            <a:xfrm>
              <a:off x="2407625" y="4897525"/>
              <a:ext cx="65700" cy="64250"/>
            </a:xfrm>
            <a:custGeom>
              <a:avLst/>
              <a:gdLst/>
              <a:ahLst/>
              <a:cxnLst/>
              <a:rect l="l" t="t" r="r" b="b"/>
              <a:pathLst>
                <a:path w="2628" h="2570" extrusionOk="0">
                  <a:moveTo>
                    <a:pt x="1343" y="2569"/>
                  </a:moveTo>
                  <a:cubicBezTo>
                    <a:pt x="643" y="2569"/>
                    <a:pt x="59" y="2044"/>
                    <a:pt x="59" y="1343"/>
                  </a:cubicBezTo>
                  <a:cubicBezTo>
                    <a:pt x="1" y="585"/>
                    <a:pt x="585" y="1"/>
                    <a:pt x="1343" y="1"/>
                  </a:cubicBezTo>
                  <a:cubicBezTo>
                    <a:pt x="2044" y="1"/>
                    <a:pt x="2569" y="526"/>
                    <a:pt x="2569" y="1227"/>
                  </a:cubicBezTo>
                  <a:cubicBezTo>
                    <a:pt x="2628" y="1986"/>
                    <a:pt x="2044" y="2511"/>
                    <a:pt x="1343" y="25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3" name="Google Shape;7833;p18"/>
            <p:cNvSpPr/>
            <p:nvPr/>
          </p:nvSpPr>
          <p:spPr>
            <a:xfrm>
              <a:off x="1425550" y="367175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1285" y="1"/>
                  </a:moveTo>
                  <a:cubicBezTo>
                    <a:pt x="1985" y="1"/>
                    <a:pt x="2569" y="526"/>
                    <a:pt x="2569" y="1285"/>
                  </a:cubicBezTo>
                  <a:cubicBezTo>
                    <a:pt x="2569" y="2044"/>
                    <a:pt x="1985" y="2569"/>
                    <a:pt x="1226" y="2569"/>
                  </a:cubicBezTo>
                  <a:cubicBezTo>
                    <a:pt x="526" y="2511"/>
                    <a:pt x="1" y="1985"/>
                    <a:pt x="1" y="1227"/>
                  </a:cubicBezTo>
                  <a:cubicBezTo>
                    <a:pt x="1" y="526"/>
                    <a:pt x="584" y="1"/>
                    <a:pt x="128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4" name="Google Shape;7834;p18"/>
            <p:cNvSpPr/>
            <p:nvPr/>
          </p:nvSpPr>
          <p:spPr>
            <a:xfrm>
              <a:off x="1672175" y="416060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2569" y="1285"/>
                  </a:moveTo>
                  <a:cubicBezTo>
                    <a:pt x="2569" y="2044"/>
                    <a:pt x="1985" y="2569"/>
                    <a:pt x="1284" y="2569"/>
                  </a:cubicBezTo>
                  <a:cubicBezTo>
                    <a:pt x="526" y="2569"/>
                    <a:pt x="0" y="1985"/>
                    <a:pt x="0" y="1227"/>
                  </a:cubicBezTo>
                  <a:cubicBezTo>
                    <a:pt x="0" y="526"/>
                    <a:pt x="584" y="1"/>
                    <a:pt x="1284" y="1"/>
                  </a:cubicBezTo>
                  <a:cubicBezTo>
                    <a:pt x="2043" y="59"/>
                    <a:pt x="2569" y="585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5" name="Google Shape;7835;p18"/>
            <p:cNvSpPr/>
            <p:nvPr/>
          </p:nvSpPr>
          <p:spPr>
            <a:xfrm>
              <a:off x="4859200" y="483275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343" y="0"/>
                  </a:moveTo>
                  <a:cubicBezTo>
                    <a:pt x="2043" y="0"/>
                    <a:pt x="2569" y="584"/>
                    <a:pt x="2569" y="1284"/>
                  </a:cubicBezTo>
                  <a:cubicBezTo>
                    <a:pt x="2569" y="2043"/>
                    <a:pt x="1985" y="2627"/>
                    <a:pt x="1226" y="2569"/>
                  </a:cubicBezTo>
                  <a:cubicBezTo>
                    <a:pt x="526" y="2569"/>
                    <a:pt x="0" y="1985"/>
                    <a:pt x="0" y="1284"/>
                  </a:cubicBezTo>
                  <a:cubicBezTo>
                    <a:pt x="59" y="526"/>
                    <a:pt x="584" y="0"/>
                    <a:pt x="134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6" name="Google Shape;7836;p18"/>
            <p:cNvSpPr/>
            <p:nvPr/>
          </p:nvSpPr>
          <p:spPr>
            <a:xfrm>
              <a:off x="6084975" y="1709050"/>
              <a:ext cx="64225" cy="65700"/>
            </a:xfrm>
            <a:custGeom>
              <a:avLst/>
              <a:gdLst/>
              <a:ahLst/>
              <a:cxnLst/>
              <a:rect l="l" t="t" r="r" b="b"/>
              <a:pathLst>
                <a:path w="2569" h="2628" extrusionOk="0">
                  <a:moveTo>
                    <a:pt x="2569" y="1285"/>
                  </a:moveTo>
                  <a:cubicBezTo>
                    <a:pt x="2569" y="2043"/>
                    <a:pt x="2044" y="2569"/>
                    <a:pt x="1343" y="2569"/>
                  </a:cubicBezTo>
                  <a:cubicBezTo>
                    <a:pt x="584" y="2627"/>
                    <a:pt x="1" y="2043"/>
                    <a:pt x="1" y="1285"/>
                  </a:cubicBezTo>
                  <a:cubicBezTo>
                    <a:pt x="59" y="584"/>
                    <a:pt x="584" y="0"/>
                    <a:pt x="1343" y="59"/>
                  </a:cubicBezTo>
                  <a:cubicBezTo>
                    <a:pt x="2044" y="59"/>
                    <a:pt x="2569" y="584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7" name="Google Shape;7837;p18"/>
            <p:cNvSpPr/>
            <p:nvPr/>
          </p:nvSpPr>
          <p:spPr>
            <a:xfrm>
              <a:off x="2897950" y="5142700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285" y="2627"/>
                  </a:moveTo>
                  <a:cubicBezTo>
                    <a:pt x="584" y="2627"/>
                    <a:pt x="0" y="2102"/>
                    <a:pt x="0" y="1343"/>
                  </a:cubicBezTo>
                  <a:cubicBezTo>
                    <a:pt x="0" y="642"/>
                    <a:pt x="526" y="59"/>
                    <a:pt x="1226" y="59"/>
                  </a:cubicBezTo>
                  <a:cubicBezTo>
                    <a:pt x="1985" y="0"/>
                    <a:pt x="2569" y="584"/>
                    <a:pt x="2569" y="1343"/>
                  </a:cubicBezTo>
                  <a:cubicBezTo>
                    <a:pt x="2569" y="2043"/>
                    <a:pt x="2043" y="2627"/>
                    <a:pt x="1285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8" name="Google Shape;7838;p18"/>
            <p:cNvSpPr/>
            <p:nvPr/>
          </p:nvSpPr>
          <p:spPr>
            <a:xfrm>
              <a:off x="6333050" y="2936300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452" y="1985"/>
                    <a:pt x="1927" y="2510"/>
                    <a:pt x="1168" y="2510"/>
                  </a:cubicBezTo>
                  <a:cubicBezTo>
                    <a:pt x="526" y="2452"/>
                    <a:pt x="1" y="1926"/>
                    <a:pt x="1" y="1226"/>
                  </a:cubicBezTo>
                  <a:cubicBezTo>
                    <a:pt x="1" y="525"/>
                    <a:pt x="584" y="0"/>
                    <a:pt x="1285" y="0"/>
                  </a:cubicBezTo>
                  <a:cubicBezTo>
                    <a:pt x="1985" y="0"/>
                    <a:pt x="2510" y="584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9" name="Google Shape;7839;p18"/>
            <p:cNvSpPr/>
            <p:nvPr/>
          </p:nvSpPr>
          <p:spPr>
            <a:xfrm>
              <a:off x="5597575" y="975050"/>
              <a:ext cx="61325" cy="61300"/>
            </a:xfrm>
            <a:custGeom>
              <a:avLst/>
              <a:gdLst/>
              <a:ahLst/>
              <a:cxnLst/>
              <a:rect l="l" t="t" r="r" b="b"/>
              <a:pathLst>
                <a:path w="2453" h="2452" extrusionOk="0">
                  <a:moveTo>
                    <a:pt x="1227" y="0"/>
                  </a:moveTo>
                  <a:cubicBezTo>
                    <a:pt x="1927" y="0"/>
                    <a:pt x="2452" y="584"/>
                    <a:pt x="2452" y="1226"/>
                  </a:cubicBezTo>
                  <a:cubicBezTo>
                    <a:pt x="2452" y="1868"/>
                    <a:pt x="1869" y="2452"/>
                    <a:pt x="1227" y="2452"/>
                  </a:cubicBezTo>
                  <a:cubicBezTo>
                    <a:pt x="526" y="2452"/>
                    <a:pt x="1" y="1868"/>
                    <a:pt x="1" y="1168"/>
                  </a:cubicBezTo>
                  <a:cubicBezTo>
                    <a:pt x="1" y="525"/>
                    <a:pt x="585" y="0"/>
                    <a:pt x="12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0" name="Google Shape;7840;p18"/>
            <p:cNvSpPr/>
            <p:nvPr/>
          </p:nvSpPr>
          <p:spPr>
            <a:xfrm>
              <a:off x="3634875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1226" y="2510"/>
                  </a:moveTo>
                  <a:cubicBezTo>
                    <a:pt x="526" y="2510"/>
                    <a:pt x="1" y="1926"/>
                    <a:pt x="1" y="1226"/>
                  </a:cubicBezTo>
                  <a:cubicBezTo>
                    <a:pt x="59" y="525"/>
                    <a:pt x="584" y="0"/>
                    <a:pt x="1226" y="0"/>
                  </a:cubicBezTo>
                  <a:cubicBezTo>
                    <a:pt x="1927" y="0"/>
                    <a:pt x="2510" y="584"/>
                    <a:pt x="2452" y="1284"/>
                  </a:cubicBezTo>
                  <a:cubicBezTo>
                    <a:pt x="2452" y="1985"/>
                    <a:pt x="1927" y="2510"/>
                    <a:pt x="1226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1" name="Google Shape;7841;p18"/>
            <p:cNvSpPr/>
            <p:nvPr/>
          </p:nvSpPr>
          <p:spPr>
            <a:xfrm>
              <a:off x="6333050" y="2692600"/>
              <a:ext cx="62775" cy="62775"/>
            </a:xfrm>
            <a:custGeom>
              <a:avLst/>
              <a:gdLst/>
              <a:ahLst/>
              <a:cxnLst/>
              <a:rect l="l" t="t" r="r" b="b"/>
              <a:pathLst>
                <a:path w="2511" h="2511" extrusionOk="0">
                  <a:moveTo>
                    <a:pt x="2510" y="1284"/>
                  </a:moveTo>
                  <a:cubicBezTo>
                    <a:pt x="2510" y="1985"/>
                    <a:pt x="1927" y="2510"/>
                    <a:pt x="1226" y="2510"/>
                  </a:cubicBezTo>
                  <a:cubicBezTo>
                    <a:pt x="526" y="2510"/>
                    <a:pt x="1" y="1985"/>
                    <a:pt x="1" y="1284"/>
                  </a:cubicBezTo>
                  <a:cubicBezTo>
                    <a:pt x="1" y="584"/>
                    <a:pt x="584" y="0"/>
                    <a:pt x="1285" y="59"/>
                  </a:cubicBezTo>
                  <a:cubicBezTo>
                    <a:pt x="1985" y="59"/>
                    <a:pt x="2510" y="584"/>
                    <a:pt x="2510" y="128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2" name="Google Shape;7842;p18"/>
            <p:cNvSpPr/>
            <p:nvPr/>
          </p:nvSpPr>
          <p:spPr>
            <a:xfrm>
              <a:off x="3881500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510" y="1926"/>
                    <a:pt x="1985" y="2452"/>
                    <a:pt x="1284" y="2452"/>
                  </a:cubicBezTo>
                  <a:cubicBezTo>
                    <a:pt x="584" y="2510"/>
                    <a:pt x="0" y="1985"/>
                    <a:pt x="0" y="1226"/>
                  </a:cubicBezTo>
                  <a:cubicBezTo>
                    <a:pt x="0" y="525"/>
                    <a:pt x="584" y="0"/>
                    <a:pt x="1284" y="0"/>
                  </a:cubicBezTo>
                  <a:cubicBezTo>
                    <a:pt x="1985" y="0"/>
                    <a:pt x="2510" y="525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3" name="Google Shape;7843;p18"/>
            <p:cNvSpPr/>
            <p:nvPr/>
          </p:nvSpPr>
          <p:spPr>
            <a:xfrm>
              <a:off x="6333050" y="2447425"/>
              <a:ext cx="61325" cy="59875"/>
            </a:xfrm>
            <a:custGeom>
              <a:avLst/>
              <a:gdLst/>
              <a:ahLst/>
              <a:cxnLst/>
              <a:rect l="l" t="t" r="r" b="b"/>
              <a:pathLst>
                <a:path w="2453" h="2395" extrusionOk="0">
                  <a:moveTo>
                    <a:pt x="2452" y="1168"/>
                  </a:moveTo>
                  <a:cubicBezTo>
                    <a:pt x="2452" y="1810"/>
                    <a:pt x="1868" y="2394"/>
                    <a:pt x="1226" y="2394"/>
                  </a:cubicBezTo>
                  <a:cubicBezTo>
                    <a:pt x="643" y="2394"/>
                    <a:pt x="59" y="1869"/>
                    <a:pt x="59" y="1227"/>
                  </a:cubicBezTo>
                  <a:cubicBezTo>
                    <a:pt x="1" y="585"/>
                    <a:pt x="584" y="1"/>
                    <a:pt x="1226" y="1"/>
                  </a:cubicBezTo>
                  <a:cubicBezTo>
                    <a:pt x="1868" y="1"/>
                    <a:pt x="2452" y="585"/>
                    <a:pt x="2452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4" name="Google Shape;7844;p18"/>
            <p:cNvSpPr/>
            <p:nvPr/>
          </p:nvSpPr>
          <p:spPr>
            <a:xfrm>
              <a:off x="6086425" y="3919825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227" y="1"/>
                  </a:moveTo>
                  <a:cubicBezTo>
                    <a:pt x="1869" y="1"/>
                    <a:pt x="2453" y="584"/>
                    <a:pt x="2453" y="1226"/>
                  </a:cubicBezTo>
                  <a:cubicBezTo>
                    <a:pt x="2453" y="1869"/>
                    <a:pt x="1869" y="2394"/>
                    <a:pt x="1285" y="2452"/>
                  </a:cubicBezTo>
                  <a:cubicBezTo>
                    <a:pt x="585" y="2452"/>
                    <a:pt x="1" y="1869"/>
                    <a:pt x="59" y="1168"/>
                  </a:cubicBezTo>
                  <a:cubicBezTo>
                    <a:pt x="59" y="584"/>
                    <a:pt x="585" y="1"/>
                    <a:pt x="1227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5" name="Google Shape;7845;p18"/>
            <p:cNvSpPr/>
            <p:nvPr/>
          </p:nvSpPr>
          <p:spPr>
            <a:xfrm>
              <a:off x="2657175" y="486175"/>
              <a:ext cx="59850" cy="59875"/>
            </a:xfrm>
            <a:custGeom>
              <a:avLst/>
              <a:gdLst/>
              <a:ahLst/>
              <a:cxnLst/>
              <a:rect l="l" t="t" r="r" b="b"/>
              <a:pathLst>
                <a:path w="2394" h="2395" extrusionOk="0">
                  <a:moveTo>
                    <a:pt x="2394" y="1168"/>
                  </a:moveTo>
                  <a:cubicBezTo>
                    <a:pt x="2394" y="1752"/>
                    <a:pt x="1868" y="2336"/>
                    <a:pt x="1226" y="2394"/>
                  </a:cubicBezTo>
                  <a:cubicBezTo>
                    <a:pt x="584" y="2394"/>
                    <a:pt x="0" y="1810"/>
                    <a:pt x="0" y="1168"/>
                  </a:cubicBezTo>
                  <a:cubicBezTo>
                    <a:pt x="0" y="526"/>
                    <a:pt x="584" y="1"/>
                    <a:pt x="1168" y="1"/>
                  </a:cubicBezTo>
                  <a:cubicBezTo>
                    <a:pt x="1810" y="1"/>
                    <a:pt x="2394" y="526"/>
                    <a:pt x="2394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6" name="Google Shape;7846;p18"/>
            <p:cNvSpPr/>
            <p:nvPr/>
          </p:nvSpPr>
          <p:spPr>
            <a:xfrm>
              <a:off x="4126650" y="239575"/>
              <a:ext cx="58400" cy="59850"/>
            </a:xfrm>
            <a:custGeom>
              <a:avLst/>
              <a:gdLst/>
              <a:ahLst/>
              <a:cxnLst/>
              <a:rect l="l" t="t" r="r" b="b"/>
              <a:pathLst>
                <a:path w="2336" h="2394" extrusionOk="0">
                  <a:moveTo>
                    <a:pt x="1168" y="2335"/>
                  </a:moveTo>
                  <a:cubicBezTo>
                    <a:pt x="526" y="2394"/>
                    <a:pt x="0" y="1810"/>
                    <a:pt x="0" y="1226"/>
                  </a:cubicBezTo>
                  <a:cubicBezTo>
                    <a:pt x="0" y="584"/>
                    <a:pt x="526" y="0"/>
                    <a:pt x="1168" y="0"/>
                  </a:cubicBezTo>
                  <a:cubicBezTo>
                    <a:pt x="1752" y="0"/>
                    <a:pt x="2335" y="526"/>
                    <a:pt x="2335" y="1168"/>
                  </a:cubicBezTo>
                  <a:cubicBezTo>
                    <a:pt x="2335" y="1810"/>
                    <a:pt x="1810" y="2335"/>
                    <a:pt x="1168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7" name="Google Shape;7847;p18"/>
            <p:cNvSpPr/>
            <p:nvPr/>
          </p:nvSpPr>
          <p:spPr>
            <a:xfrm>
              <a:off x="5845650" y="1223125"/>
              <a:ext cx="56950" cy="58375"/>
            </a:xfrm>
            <a:custGeom>
              <a:avLst/>
              <a:gdLst/>
              <a:ahLst/>
              <a:cxnLst/>
              <a:rect l="l" t="t" r="r" b="b"/>
              <a:pathLst>
                <a:path w="2278" h="2335" extrusionOk="0">
                  <a:moveTo>
                    <a:pt x="2277" y="1167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335"/>
                    <a:pt x="1" y="1810"/>
                    <a:pt x="1" y="1109"/>
                  </a:cubicBezTo>
                  <a:cubicBezTo>
                    <a:pt x="59" y="467"/>
                    <a:pt x="526" y="0"/>
                    <a:pt x="1168" y="0"/>
                  </a:cubicBezTo>
                  <a:cubicBezTo>
                    <a:pt x="1810" y="0"/>
                    <a:pt x="2277" y="525"/>
                    <a:pt x="2277" y="116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8" name="Google Shape;7848;p18"/>
            <p:cNvSpPr/>
            <p:nvPr/>
          </p:nvSpPr>
          <p:spPr>
            <a:xfrm>
              <a:off x="3394100" y="241025"/>
              <a:ext cx="58400" cy="56950"/>
            </a:xfrm>
            <a:custGeom>
              <a:avLst/>
              <a:gdLst/>
              <a:ahLst/>
              <a:cxnLst/>
              <a:rect l="l" t="t" r="r" b="b"/>
              <a:pathLst>
                <a:path w="2336" h="2278" extrusionOk="0">
                  <a:moveTo>
                    <a:pt x="2277" y="1168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277"/>
                    <a:pt x="0" y="1752"/>
                    <a:pt x="59" y="1051"/>
                  </a:cubicBezTo>
                  <a:cubicBezTo>
                    <a:pt x="59" y="409"/>
                    <a:pt x="584" y="1"/>
                    <a:pt x="1226" y="1"/>
                  </a:cubicBezTo>
                  <a:cubicBezTo>
                    <a:pt x="1868" y="1"/>
                    <a:pt x="2335" y="526"/>
                    <a:pt x="2277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9" name="Google Shape;7849;p18"/>
            <p:cNvSpPr/>
            <p:nvPr/>
          </p:nvSpPr>
          <p:spPr>
            <a:xfrm>
              <a:off x="6335975" y="3185825"/>
              <a:ext cx="56925" cy="56925"/>
            </a:xfrm>
            <a:custGeom>
              <a:avLst/>
              <a:gdLst/>
              <a:ahLst/>
              <a:cxnLst/>
              <a:rect l="l" t="t" r="r" b="b"/>
              <a:pathLst>
                <a:path w="2277" h="2277" extrusionOk="0">
                  <a:moveTo>
                    <a:pt x="1168" y="2277"/>
                  </a:moveTo>
                  <a:cubicBezTo>
                    <a:pt x="526" y="2277"/>
                    <a:pt x="0" y="1810"/>
                    <a:pt x="0" y="1168"/>
                  </a:cubicBezTo>
                  <a:cubicBezTo>
                    <a:pt x="0" y="467"/>
                    <a:pt x="467" y="0"/>
                    <a:pt x="1168" y="0"/>
                  </a:cubicBezTo>
                  <a:cubicBezTo>
                    <a:pt x="1810" y="0"/>
                    <a:pt x="2277" y="526"/>
                    <a:pt x="2277" y="1109"/>
                  </a:cubicBezTo>
                  <a:cubicBezTo>
                    <a:pt x="2277" y="1751"/>
                    <a:pt x="1751" y="2277"/>
                    <a:pt x="1168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0" name="Google Shape;7850;p18"/>
            <p:cNvSpPr/>
            <p:nvPr/>
          </p:nvSpPr>
          <p:spPr>
            <a:xfrm>
              <a:off x="5356800" y="731350"/>
              <a:ext cx="56950" cy="55475"/>
            </a:xfrm>
            <a:custGeom>
              <a:avLst/>
              <a:gdLst/>
              <a:ahLst/>
              <a:cxnLst/>
              <a:rect l="l" t="t" r="r" b="b"/>
              <a:pathLst>
                <a:path w="2278" h="2219" extrusionOk="0">
                  <a:moveTo>
                    <a:pt x="1168" y="2218"/>
                  </a:moveTo>
                  <a:cubicBezTo>
                    <a:pt x="526" y="2218"/>
                    <a:pt x="59" y="1810"/>
                    <a:pt x="1" y="1168"/>
                  </a:cubicBezTo>
                  <a:cubicBezTo>
                    <a:pt x="1" y="467"/>
                    <a:pt x="468" y="0"/>
                    <a:pt x="1110" y="0"/>
                  </a:cubicBezTo>
                  <a:cubicBezTo>
                    <a:pt x="1752" y="0"/>
                    <a:pt x="2277" y="467"/>
                    <a:pt x="2277" y="1051"/>
                  </a:cubicBezTo>
                  <a:cubicBezTo>
                    <a:pt x="2277" y="1693"/>
                    <a:pt x="1810" y="2218"/>
                    <a:pt x="1168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1" name="Google Shape;7851;p18"/>
            <p:cNvSpPr/>
            <p:nvPr/>
          </p:nvSpPr>
          <p:spPr>
            <a:xfrm>
              <a:off x="1924625" y="979425"/>
              <a:ext cx="52550" cy="52550"/>
            </a:xfrm>
            <a:custGeom>
              <a:avLst/>
              <a:gdLst/>
              <a:ahLst/>
              <a:cxnLst/>
              <a:rect l="l" t="t" r="r" b="b"/>
              <a:pathLst>
                <a:path w="2102" h="2102" extrusionOk="0">
                  <a:moveTo>
                    <a:pt x="2102" y="1051"/>
                  </a:moveTo>
                  <a:cubicBezTo>
                    <a:pt x="2102" y="1576"/>
                    <a:pt x="1635" y="2043"/>
                    <a:pt x="1051" y="2102"/>
                  </a:cubicBezTo>
                  <a:cubicBezTo>
                    <a:pt x="526" y="2102"/>
                    <a:pt x="0" y="1576"/>
                    <a:pt x="0" y="993"/>
                  </a:cubicBezTo>
                  <a:cubicBezTo>
                    <a:pt x="0" y="467"/>
                    <a:pt x="526" y="0"/>
                    <a:pt x="1051" y="0"/>
                  </a:cubicBezTo>
                  <a:cubicBezTo>
                    <a:pt x="1576" y="0"/>
                    <a:pt x="2102" y="467"/>
                    <a:pt x="2102" y="10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2" name="Google Shape;7852;p18"/>
            <p:cNvSpPr/>
            <p:nvPr/>
          </p:nvSpPr>
          <p:spPr>
            <a:xfrm>
              <a:off x="6337425" y="22052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1051" y="0"/>
                  </a:moveTo>
                  <a:cubicBezTo>
                    <a:pt x="1577" y="0"/>
                    <a:pt x="2102" y="467"/>
                    <a:pt x="2102" y="993"/>
                  </a:cubicBezTo>
                  <a:cubicBezTo>
                    <a:pt x="2160" y="1576"/>
                    <a:pt x="1635" y="2102"/>
                    <a:pt x="1051" y="2102"/>
                  </a:cubicBezTo>
                  <a:cubicBezTo>
                    <a:pt x="526" y="2043"/>
                    <a:pt x="1" y="1576"/>
                    <a:pt x="1" y="1051"/>
                  </a:cubicBezTo>
                  <a:cubicBezTo>
                    <a:pt x="1" y="467"/>
                    <a:pt x="526" y="0"/>
                    <a:pt x="105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3" name="Google Shape;7853;p18"/>
            <p:cNvSpPr/>
            <p:nvPr/>
          </p:nvSpPr>
          <p:spPr>
            <a:xfrm>
              <a:off x="1431400" y="171487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2101" y="1052"/>
                  </a:moveTo>
                  <a:cubicBezTo>
                    <a:pt x="2101" y="1635"/>
                    <a:pt x="1635" y="2102"/>
                    <a:pt x="1051" y="2102"/>
                  </a:cubicBezTo>
                  <a:cubicBezTo>
                    <a:pt x="467" y="2102"/>
                    <a:pt x="0" y="1577"/>
                    <a:pt x="0" y="1052"/>
                  </a:cubicBezTo>
                  <a:cubicBezTo>
                    <a:pt x="0" y="468"/>
                    <a:pt x="525" y="1"/>
                    <a:pt x="1051" y="1"/>
                  </a:cubicBezTo>
                  <a:cubicBezTo>
                    <a:pt x="1576" y="59"/>
                    <a:pt x="2101" y="526"/>
                    <a:pt x="2101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4" name="Google Shape;7854;p18"/>
            <p:cNvSpPr/>
            <p:nvPr/>
          </p:nvSpPr>
          <p:spPr>
            <a:xfrm>
              <a:off x="5601950" y="4661125"/>
              <a:ext cx="52575" cy="52575"/>
            </a:xfrm>
            <a:custGeom>
              <a:avLst/>
              <a:gdLst/>
              <a:ahLst/>
              <a:cxnLst/>
              <a:rect l="l" t="t" r="r" b="b"/>
              <a:pathLst>
                <a:path w="2103" h="2103" extrusionOk="0">
                  <a:moveTo>
                    <a:pt x="2102" y="993"/>
                  </a:moveTo>
                  <a:cubicBezTo>
                    <a:pt x="2102" y="1519"/>
                    <a:pt x="1635" y="2044"/>
                    <a:pt x="1052" y="2044"/>
                  </a:cubicBezTo>
                  <a:cubicBezTo>
                    <a:pt x="526" y="2102"/>
                    <a:pt x="1" y="1577"/>
                    <a:pt x="1" y="993"/>
                  </a:cubicBezTo>
                  <a:cubicBezTo>
                    <a:pt x="1" y="468"/>
                    <a:pt x="468" y="1"/>
                    <a:pt x="1052" y="1"/>
                  </a:cubicBezTo>
                  <a:cubicBezTo>
                    <a:pt x="1577" y="1"/>
                    <a:pt x="2044" y="468"/>
                    <a:pt x="2102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5" name="Google Shape;7855;p18"/>
            <p:cNvSpPr/>
            <p:nvPr/>
          </p:nvSpPr>
          <p:spPr>
            <a:xfrm>
              <a:off x="4865025" y="51500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2102" y="992"/>
                  </a:moveTo>
                  <a:cubicBezTo>
                    <a:pt x="2161" y="1518"/>
                    <a:pt x="1694" y="2043"/>
                    <a:pt x="1110" y="2101"/>
                  </a:cubicBezTo>
                  <a:cubicBezTo>
                    <a:pt x="526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2" y="0"/>
                  </a:cubicBezTo>
                  <a:cubicBezTo>
                    <a:pt x="1577" y="0"/>
                    <a:pt x="2102" y="467"/>
                    <a:pt x="2102" y="99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6" name="Google Shape;7856;p18"/>
            <p:cNvSpPr/>
            <p:nvPr/>
          </p:nvSpPr>
          <p:spPr>
            <a:xfrm>
              <a:off x="4376175" y="242500"/>
              <a:ext cx="52575" cy="52550"/>
            </a:xfrm>
            <a:custGeom>
              <a:avLst/>
              <a:gdLst/>
              <a:ahLst/>
              <a:cxnLst/>
              <a:rect l="l" t="t" r="r" b="b"/>
              <a:pathLst>
                <a:path w="2103" h="2102" extrusionOk="0">
                  <a:moveTo>
                    <a:pt x="2102" y="1109"/>
                  </a:moveTo>
                  <a:cubicBezTo>
                    <a:pt x="2044" y="1634"/>
                    <a:pt x="1577" y="2101"/>
                    <a:pt x="1051" y="2101"/>
                  </a:cubicBezTo>
                  <a:cubicBezTo>
                    <a:pt x="468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1" y="58"/>
                  </a:cubicBezTo>
                  <a:cubicBezTo>
                    <a:pt x="1635" y="58"/>
                    <a:pt x="2102" y="525"/>
                    <a:pt x="2102" y="110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7" name="Google Shape;7857;p18"/>
            <p:cNvSpPr/>
            <p:nvPr/>
          </p:nvSpPr>
          <p:spPr>
            <a:xfrm>
              <a:off x="1190625" y="2942125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8"/>
                    <a:pt x="1518" y="1985"/>
                    <a:pt x="992" y="1985"/>
                  </a:cubicBezTo>
                  <a:cubicBezTo>
                    <a:pt x="409" y="1985"/>
                    <a:pt x="0" y="1576"/>
                    <a:pt x="0" y="993"/>
                  </a:cubicBezTo>
                  <a:cubicBezTo>
                    <a:pt x="0" y="409"/>
                    <a:pt x="350" y="117"/>
                    <a:pt x="876" y="59"/>
                  </a:cubicBezTo>
                  <a:cubicBezTo>
                    <a:pt x="1459" y="0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8" name="Google Shape;7858;p18"/>
            <p:cNvSpPr/>
            <p:nvPr/>
          </p:nvSpPr>
          <p:spPr>
            <a:xfrm>
              <a:off x="2169775" y="734250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1927" y="935"/>
                  </a:moveTo>
                  <a:cubicBezTo>
                    <a:pt x="1868" y="1577"/>
                    <a:pt x="1577" y="1927"/>
                    <a:pt x="935" y="1927"/>
                  </a:cubicBezTo>
                  <a:cubicBezTo>
                    <a:pt x="351" y="1927"/>
                    <a:pt x="1" y="1577"/>
                    <a:pt x="1" y="935"/>
                  </a:cubicBezTo>
                  <a:cubicBezTo>
                    <a:pt x="59" y="410"/>
                    <a:pt x="351" y="59"/>
                    <a:pt x="935" y="59"/>
                  </a:cubicBezTo>
                  <a:cubicBezTo>
                    <a:pt x="1577" y="1"/>
                    <a:pt x="1810" y="410"/>
                    <a:pt x="1927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9" name="Google Shape;7859;p18"/>
            <p:cNvSpPr/>
            <p:nvPr/>
          </p:nvSpPr>
          <p:spPr>
            <a:xfrm>
              <a:off x="1190625" y="2695500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9"/>
                    <a:pt x="1518" y="1927"/>
                    <a:pt x="992" y="1985"/>
                  </a:cubicBezTo>
                  <a:cubicBezTo>
                    <a:pt x="409" y="1985"/>
                    <a:pt x="0" y="1577"/>
                    <a:pt x="0" y="993"/>
                  </a:cubicBezTo>
                  <a:cubicBezTo>
                    <a:pt x="0" y="409"/>
                    <a:pt x="350" y="118"/>
                    <a:pt x="876" y="59"/>
                  </a:cubicBezTo>
                  <a:cubicBezTo>
                    <a:pt x="1459" y="1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0" name="Google Shape;7860;p18"/>
            <p:cNvSpPr/>
            <p:nvPr/>
          </p:nvSpPr>
          <p:spPr>
            <a:xfrm>
              <a:off x="6340350" y="3432425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934" y="1927"/>
                  </a:moveTo>
                  <a:cubicBezTo>
                    <a:pt x="409" y="1927"/>
                    <a:pt x="0" y="1519"/>
                    <a:pt x="0" y="935"/>
                  </a:cubicBezTo>
                  <a:cubicBezTo>
                    <a:pt x="0" y="410"/>
                    <a:pt x="467" y="1"/>
                    <a:pt x="993" y="1"/>
                  </a:cubicBezTo>
                  <a:cubicBezTo>
                    <a:pt x="1576" y="59"/>
                    <a:pt x="1868" y="410"/>
                    <a:pt x="1927" y="935"/>
                  </a:cubicBezTo>
                  <a:cubicBezTo>
                    <a:pt x="1927" y="1519"/>
                    <a:pt x="1518" y="1927"/>
                    <a:pt x="934" y="19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1" name="Google Shape;7861;p18"/>
            <p:cNvSpPr/>
            <p:nvPr/>
          </p:nvSpPr>
          <p:spPr>
            <a:xfrm>
              <a:off x="3151850" y="245400"/>
              <a:ext cx="48200" cy="46725"/>
            </a:xfrm>
            <a:custGeom>
              <a:avLst/>
              <a:gdLst/>
              <a:ahLst/>
              <a:cxnLst/>
              <a:rect l="l" t="t" r="r" b="b"/>
              <a:pathLst>
                <a:path w="1928" h="1869" extrusionOk="0">
                  <a:moveTo>
                    <a:pt x="1927" y="993"/>
                  </a:moveTo>
                  <a:cubicBezTo>
                    <a:pt x="1869" y="1518"/>
                    <a:pt x="1577" y="1869"/>
                    <a:pt x="993" y="1869"/>
                  </a:cubicBezTo>
                  <a:cubicBezTo>
                    <a:pt x="410" y="1869"/>
                    <a:pt x="1" y="1402"/>
                    <a:pt x="59" y="876"/>
                  </a:cubicBezTo>
                  <a:cubicBezTo>
                    <a:pt x="118" y="293"/>
                    <a:pt x="468" y="1"/>
                    <a:pt x="1052" y="1"/>
                  </a:cubicBezTo>
                  <a:cubicBezTo>
                    <a:pt x="1635" y="59"/>
                    <a:pt x="1869" y="409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2" name="Google Shape;7862;p18"/>
            <p:cNvSpPr/>
            <p:nvPr/>
          </p:nvSpPr>
          <p:spPr>
            <a:xfrm>
              <a:off x="5850025" y="4415975"/>
              <a:ext cx="48200" cy="48175"/>
            </a:xfrm>
            <a:custGeom>
              <a:avLst/>
              <a:gdLst/>
              <a:ahLst/>
              <a:cxnLst/>
              <a:rect l="l" t="t" r="r" b="b"/>
              <a:pathLst>
                <a:path w="1928" h="1927" extrusionOk="0">
                  <a:moveTo>
                    <a:pt x="935" y="1"/>
                  </a:moveTo>
                  <a:cubicBezTo>
                    <a:pt x="1519" y="1"/>
                    <a:pt x="1927" y="409"/>
                    <a:pt x="1927" y="935"/>
                  </a:cubicBezTo>
                  <a:cubicBezTo>
                    <a:pt x="1927" y="1518"/>
                    <a:pt x="1519" y="1927"/>
                    <a:pt x="993" y="1927"/>
                  </a:cubicBezTo>
                  <a:cubicBezTo>
                    <a:pt x="410" y="1869"/>
                    <a:pt x="59" y="1577"/>
                    <a:pt x="59" y="993"/>
                  </a:cubicBezTo>
                  <a:cubicBezTo>
                    <a:pt x="1" y="468"/>
                    <a:pt x="410" y="1"/>
                    <a:pt x="9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3" name="Google Shape;7863;p18"/>
            <p:cNvSpPr/>
            <p:nvPr/>
          </p:nvSpPr>
          <p:spPr>
            <a:xfrm>
              <a:off x="3640725" y="5393675"/>
              <a:ext cx="49625" cy="49650"/>
            </a:xfrm>
            <a:custGeom>
              <a:avLst/>
              <a:gdLst/>
              <a:ahLst/>
              <a:cxnLst/>
              <a:rect l="l" t="t" r="r" b="b"/>
              <a:pathLst>
                <a:path w="1985" h="1986" extrusionOk="0">
                  <a:moveTo>
                    <a:pt x="934" y="1985"/>
                  </a:moveTo>
                  <a:cubicBezTo>
                    <a:pt x="409" y="1927"/>
                    <a:pt x="0" y="1460"/>
                    <a:pt x="58" y="935"/>
                  </a:cubicBezTo>
                  <a:cubicBezTo>
                    <a:pt x="117" y="351"/>
                    <a:pt x="584" y="1"/>
                    <a:pt x="1109" y="59"/>
                  </a:cubicBezTo>
                  <a:cubicBezTo>
                    <a:pt x="1693" y="118"/>
                    <a:pt x="1985" y="468"/>
                    <a:pt x="1985" y="1052"/>
                  </a:cubicBezTo>
                  <a:cubicBezTo>
                    <a:pt x="1985" y="1577"/>
                    <a:pt x="1518" y="1985"/>
                    <a:pt x="934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4" name="Google Shape;7864;p18"/>
            <p:cNvSpPr/>
            <p:nvPr/>
          </p:nvSpPr>
          <p:spPr>
            <a:xfrm>
              <a:off x="3884400" y="5393675"/>
              <a:ext cx="48200" cy="49650"/>
            </a:xfrm>
            <a:custGeom>
              <a:avLst/>
              <a:gdLst/>
              <a:ahLst/>
              <a:cxnLst/>
              <a:rect l="l" t="t" r="r" b="b"/>
              <a:pathLst>
                <a:path w="1928" h="1986" extrusionOk="0">
                  <a:moveTo>
                    <a:pt x="1927" y="993"/>
                  </a:moveTo>
                  <a:cubicBezTo>
                    <a:pt x="1927" y="1577"/>
                    <a:pt x="1519" y="1985"/>
                    <a:pt x="993" y="1985"/>
                  </a:cubicBezTo>
                  <a:cubicBezTo>
                    <a:pt x="409" y="1985"/>
                    <a:pt x="1" y="1519"/>
                    <a:pt x="1" y="993"/>
                  </a:cubicBezTo>
                  <a:cubicBezTo>
                    <a:pt x="59" y="409"/>
                    <a:pt x="409" y="59"/>
                    <a:pt x="935" y="59"/>
                  </a:cubicBezTo>
                  <a:cubicBezTo>
                    <a:pt x="1519" y="1"/>
                    <a:pt x="1927" y="468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5" name="Google Shape;7865;p18"/>
            <p:cNvSpPr/>
            <p:nvPr/>
          </p:nvSpPr>
          <p:spPr>
            <a:xfrm>
              <a:off x="1190625" y="2454725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1868" y="935"/>
                  </a:moveTo>
                  <a:cubicBezTo>
                    <a:pt x="1809" y="1518"/>
                    <a:pt x="1459" y="1869"/>
                    <a:pt x="934" y="1810"/>
                  </a:cubicBezTo>
                  <a:cubicBezTo>
                    <a:pt x="350" y="1810"/>
                    <a:pt x="0" y="1402"/>
                    <a:pt x="58" y="876"/>
                  </a:cubicBezTo>
                  <a:cubicBezTo>
                    <a:pt x="117" y="351"/>
                    <a:pt x="467" y="1"/>
                    <a:pt x="992" y="1"/>
                  </a:cubicBezTo>
                  <a:cubicBezTo>
                    <a:pt x="1518" y="1"/>
                    <a:pt x="1809" y="409"/>
                    <a:pt x="1868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6" name="Google Shape;7866;p18"/>
            <p:cNvSpPr/>
            <p:nvPr/>
          </p:nvSpPr>
          <p:spPr>
            <a:xfrm>
              <a:off x="1434300" y="39227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460" y="117"/>
                    <a:pt x="1869" y="409"/>
                    <a:pt x="1810" y="993"/>
                  </a:cubicBezTo>
                  <a:cubicBezTo>
                    <a:pt x="1810" y="1518"/>
                    <a:pt x="1460" y="1868"/>
                    <a:pt x="876" y="1868"/>
                  </a:cubicBezTo>
                  <a:cubicBezTo>
                    <a:pt x="351" y="1810"/>
                    <a:pt x="1" y="1460"/>
                    <a:pt x="1" y="934"/>
                  </a:cubicBezTo>
                  <a:cubicBezTo>
                    <a:pt x="1" y="351"/>
                    <a:pt x="351" y="117"/>
                    <a:pt x="9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7" name="Google Shape;7867;p18"/>
            <p:cNvSpPr/>
            <p:nvPr/>
          </p:nvSpPr>
          <p:spPr>
            <a:xfrm>
              <a:off x="1680925" y="122457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934"/>
                  </a:moveTo>
                  <a:cubicBezTo>
                    <a:pt x="1810" y="1460"/>
                    <a:pt x="1518" y="1868"/>
                    <a:pt x="934" y="1868"/>
                  </a:cubicBezTo>
                  <a:cubicBezTo>
                    <a:pt x="351" y="1868"/>
                    <a:pt x="0" y="1518"/>
                    <a:pt x="0" y="934"/>
                  </a:cubicBezTo>
                  <a:cubicBezTo>
                    <a:pt x="0" y="409"/>
                    <a:pt x="351" y="59"/>
                    <a:pt x="876" y="59"/>
                  </a:cubicBezTo>
                  <a:cubicBezTo>
                    <a:pt x="1460" y="0"/>
                    <a:pt x="1752" y="351"/>
                    <a:pt x="1868" y="93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8" name="Google Shape;7868;p18"/>
            <p:cNvSpPr/>
            <p:nvPr/>
          </p:nvSpPr>
          <p:spPr>
            <a:xfrm>
              <a:off x="5358275" y="4906300"/>
              <a:ext cx="45250" cy="45250"/>
            </a:xfrm>
            <a:custGeom>
              <a:avLst/>
              <a:gdLst/>
              <a:ahLst/>
              <a:cxnLst/>
              <a:rect l="l" t="t" r="r" b="b"/>
              <a:pathLst>
                <a:path w="1810" h="1810" extrusionOk="0">
                  <a:moveTo>
                    <a:pt x="876" y="0"/>
                  </a:moveTo>
                  <a:cubicBezTo>
                    <a:pt x="1459" y="59"/>
                    <a:pt x="1810" y="350"/>
                    <a:pt x="1810" y="876"/>
                  </a:cubicBezTo>
                  <a:cubicBezTo>
                    <a:pt x="1810" y="1459"/>
                    <a:pt x="1518" y="1810"/>
                    <a:pt x="934" y="1810"/>
                  </a:cubicBezTo>
                  <a:cubicBezTo>
                    <a:pt x="409" y="1810"/>
                    <a:pt x="58" y="1518"/>
                    <a:pt x="0" y="992"/>
                  </a:cubicBezTo>
                  <a:cubicBezTo>
                    <a:pt x="0" y="409"/>
                    <a:pt x="350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9" name="Google Shape;7869;p18"/>
            <p:cNvSpPr/>
            <p:nvPr/>
          </p:nvSpPr>
          <p:spPr>
            <a:xfrm>
              <a:off x="1192075" y="318582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701"/>
                  </a:moveTo>
                  <a:cubicBezTo>
                    <a:pt x="1751" y="1518"/>
                    <a:pt x="1460" y="1868"/>
                    <a:pt x="876" y="1868"/>
                  </a:cubicBezTo>
                  <a:cubicBezTo>
                    <a:pt x="351" y="1868"/>
                    <a:pt x="0" y="1518"/>
                    <a:pt x="0" y="993"/>
                  </a:cubicBezTo>
                  <a:cubicBezTo>
                    <a:pt x="0" y="409"/>
                    <a:pt x="351" y="0"/>
                    <a:pt x="934" y="117"/>
                  </a:cubicBezTo>
                  <a:cubicBezTo>
                    <a:pt x="1285" y="175"/>
                    <a:pt x="1576" y="526"/>
                    <a:pt x="1868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0" name="Google Shape;7870;p18"/>
            <p:cNvSpPr/>
            <p:nvPr/>
          </p:nvSpPr>
          <p:spPr>
            <a:xfrm>
              <a:off x="2660100" y="5152900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992" y="1869"/>
                  </a:moveTo>
                  <a:cubicBezTo>
                    <a:pt x="409" y="1810"/>
                    <a:pt x="0" y="1518"/>
                    <a:pt x="0" y="935"/>
                  </a:cubicBezTo>
                  <a:cubicBezTo>
                    <a:pt x="0" y="351"/>
                    <a:pt x="350" y="1"/>
                    <a:pt x="934" y="1"/>
                  </a:cubicBezTo>
                  <a:cubicBezTo>
                    <a:pt x="1459" y="1"/>
                    <a:pt x="1810" y="351"/>
                    <a:pt x="1810" y="876"/>
                  </a:cubicBezTo>
                  <a:cubicBezTo>
                    <a:pt x="1868" y="1460"/>
                    <a:pt x="1518" y="1752"/>
                    <a:pt x="992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1" name="Google Shape;7871;p18"/>
            <p:cNvSpPr/>
            <p:nvPr/>
          </p:nvSpPr>
          <p:spPr>
            <a:xfrm>
              <a:off x="3395550" y="53951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518" y="117"/>
                    <a:pt x="1869" y="350"/>
                    <a:pt x="1869" y="934"/>
                  </a:cubicBezTo>
                  <a:cubicBezTo>
                    <a:pt x="1869" y="1518"/>
                    <a:pt x="1518" y="1868"/>
                    <a:pt x="935" y="1868"/>
                  </a:cubicBezTo>
                  <a:cubicBezTo>
                    <a:pt x="409" y="1868"/>
                    <a:pt x="59" y="1518"/>
                    <a:pt x="59" y="993"/>
                  </a:cubicBezTo>
                  <a:cubicBezTo>
                    <a:pt x="1" y="409"/>
                    <a:pt x="409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2" name="Google Shape;7872;p18"/>
            <p:cNvSpPr/>
            <p:nvPr/>
          </p:nvSpPr>
          <p:spPr>
            <a:xfrm>
              <a:off x="4132475" y="5396600"/>
              <a:ext cx="46725" cy="45275"/>
            </a:xfrm>
            <a:custGeom>
              <a:avLst/>
              <a:gdLst/>
              <a:ahLst/>
              <a:cxnLst/>
              <a:rect l="l" t="t" r="r" b="b"/>
              <a:pathLst>
                <a:path w="1869" h="1811" extrusionOk="0">
                  <a:moveTo>
                    <a:pt x="1869" y="876"/>
                  </a:moveTo>
                  <a:cubicBezTo>
                    <a:pt x="1752" y="1460"/>
                    <a:pt x="1460" y="1810"/>
                    <a:pt x="876" y="1810"/>
                  </a:cubicBezTo>
                  <a:cubicBezTo>
                    <a:pt x="351" y="1752"/>
                    <a:pt x="1" y="1402"/>
                    <a:pt x="1" y="818"/>
                  </a:cubicBezTo>
                  <a:cubicBezTo>
                    <a:pt x="59" y="292"/>
                    <a:pt x="409" y="1"/>
                    <a:pt x="935" y="1"/>
                  </a:cubicBezTo>
                  <a:cubicBezTo>
                    <a:pt x="1519" y="1"/>
                    <a:pt x="1752" y="351"/>
                    <a:pt x="1869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3" name="Google Shape;7873;p18"/>
            <p:cNvSpPr/>
            <p:nvPr/>
          </p:nvSpPr>
          <p:spPr>
            <a:xfrm>
              <a:off x="1926075" y="4661125"/>
              <a:ext cx="45275" cy="43825"/>
            </a:xfrm>
            <a:custGeom>
              <a:avLst/>
              <a:gdLst/>
              <a:ahLst/>
              <a:cxnLst/>
              <a:rect l="l" t="t" r="r" b="b"/>
              <a:pathLst>
                <a:path w="1811" h="1753" extrusionOk="0">
                  <a:moveTo>
                    <a:pt x="1810" y="993"/>
                  </a:moveTo>
                  <a:cubicBezTo>
                    <a:pt x="1518" y="1227"/>
                    <a:pt x="1227" y="1577"/>
                    <a:pt x="876" y="1635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293" y="1"/>
                    <a:pt x="818" y="59"/>
                  </a:cubicBezTo>
                  <a:cubicBezTo>
                    <a:pt x="1168" y="118"/>
                    <a:pt x="1460" y="410"/>
                    <a:pt x="1810" y="643"/>
                  </a:cubicBezTo>
                  <a:cubicBezTo>
                    <a:pt x="1810" y="760"/>
                    <a:pt x="1810" y="876"/>
                    <a:pt x="1810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4" name="Google Shape;7874;p18"/>
            <p:cNvSpPr/>
            <p:nvPr/>
          </p:nvSpPr>
          <p:spPr>
            <a:xfrm>
              <a:off x="5117475" y="493475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2"/>
                  </a:moveTo>
                  <a:cubicBezTo>
                    <a:pt x="1519" y="1285"/>
                    <a:pt x="1227" y="1635"/>
                    <a:pt x="877" y="1694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351" y="1"/>
                    <a:pt x="818" y="59"/>
                  </a:cubicBezTo>
                  <a:cubicBezTo>
                    <a:pt x="1168" y="118"/>
                    <a:pt x="1460" y="468"/>
                    <a:pt x="1810" y="701"/>
                  </a:cubicBezTo>
                  <a:cubicBezTo>
                    <a:pt x="1810" y="818"/>
                    <a:pt x="1810" y="935"/>
                    <a:pt x="1810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5" name="Google Shape;7875;p18"/>
            <p:cNvSpPr/>
            <p:nvPr/>
          </p:nvSpPr>
          <p:spPr>
            <a:xfrm>
              <a:off x="6096650" y="1472650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1"/>
                  </a:moveTo>
                  <a:cubicBezTo>
                    <a:pt x="1460" y="1285"/>
                    <a:pt x="1226" y="1635"/>
                    <a:pt x="876" y="1693"/>
                  </a:cubicBezTo>
                  <a:cubicBezTo>
                    <a:pt x="351" y="1752"/>
                    <a:pt x="1" y="1401"/>
                    <a:pt x="1" y="876"/>
                  </a:cubicBezTo>
                  <a:cubicBezTo>
                    <a:pt x="1" y="351"/>
                    <a:pt x="351" y="0"/>
                    <a:pt x="818" y="59"/>
                  </a:cubicBezTo>
                  <a:cubicBezTo>
                    <a:pt x="1168" y="117"/>
                    <a:pt x="1460" y="467"/>
                    <a:pt x="1810" y="701"/>
                  </a:cubicBezTo>
                  <a:lnTo>
                    <a:pt x="1810" y="105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6" name="Google Shape;7876;p18"/>
            <p:cNvSpPr/>
            <p:nvPr/>
          </p:nvSpPr>
          <p:spPr>
            <a:xfrm>
              <a:off x="6098100" y="4173750"/>
              <a:ext cx="37975" cy="42325"/>
            </a:xfrm>
            <a:custGeom>
              <a:avLst/>
              <a:gdLst/>
              <a:ahLst/>
              <a:cxnLst/>
              <a:rect l="l" t="t" r="r" b="b"/>
              <a:pathLst>
                <a:path w="1519" h="1693" extrusionOk="0">
                  <a:moveTo>
                    <a:pt x="643" y="1693"/>
                  </a:moveTo>
                  <a:cubicBezTo>
                    <a:pt x="410" y="1401"/>
                    <a:pt x="1" y="1051"/>
                    <a:pt x="59" y="817"/>
                  </a:cubicBezTo>
                  <a:cubicBezTo>
                    <a:pt x="118" y="526"/>
                    <a:pt x="526" y="117"/>
                    <a:pt x="818" y="59"/>
                  </a:cubicBezTo>
                  <a:cubicBezTo>
                    <a:pt x="993" y="0"/>
                    <a:pt x="1460" y="467"/>
                    <a:pt x="1460" y="759"/>
                  </a:cubicBezTo>
                  <a:cubicBezTo>
                    <a:pt x="1519" y="1051"/>
                    <a:pt x="1168" y="1343"/>
                    <a:pt x="993" y="1635"/>
                  </a:cubicBezTo>
                  <a:cubicBezTo>
                    <a:pt x="876" y="1635"/>
                    <a:pt x="760" y="1635"/>
                    <a:pt x="643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7" name="Google Shape;7877;p18"/>
            <p:cNvSpPr/>
            <p:nvPr/>
          </p:nvSpPr>
          <p:spPr>
            <a:xfrm>
              <a:off x="1196450" y="2212500"/>
              <a:ext cx="40875" cy="37950"/>
            </a:xfrm>
            <a:custGeom>
              <a:avLst/>
              <a:gdLst/>
              <a:ahLst/>
              <a:cxnLst/>
              <a:rect l="l" t="t" r="r" b="b"/>
              <a:pathLst>
                <a:path w="1635" h="1518" extrusionOk="0">
                  <a:moveTo>
                    <a:pt x="1635" y="934"/>
                  </a:moveTo>
                  <a:cubicBezTo>
                    <a:pt x="1285" y="1109"/>
                    <a:pt x="993" y="1518"/>
                    <a:pt x="701" y="1460"/>
                  </a:cubicBezTo>
                  <a:cubicBezTo>
                    <a:pt x="409" y="1401"/>
                    <a:pt x="59" y="993"/>
                    <a:pt x="0" y="701"/>
                  </a:cubicBezTo>
                  <a:cubicBezTo>
                    <a:pt x="0" y="467"/>
                    <a:pt x="467" y="0"/>
                    <a:pt x="701" y="0"/>
                  </a:cubicBezTo>
                  <a:cubicBezTo>
                    <a:pt x="993" y="0"/>
                    <a:pt x="1343" y="350"/>
                    <a:pt x="1635" y="584"/>
                  </a:cubicBezTo>
                  <a:lnTo>
                    <a:pt x="1635" y="934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8" name="Google Shape;7878;p18"/>
            <p:cNvSpPr/>
            <p:nvPr/>
          </p:nvSpPr>
          <p:spPr>
            <a:xfrm>
              <a:off x="6346175" y="1970250"/>
              <a:ext cx="40900" cy="36525"/>
            </a:xfrm>
            <a:custGeom>
              <a:avLst/>
              <a:gdLst/>
              <a:ahLst/>
              <a:cxnLst/>
              <a:rect l="l" t="t" r="r" b="b"/>
              <a:pathLst>
                <a:path w="1636" h="1461" extrusionOk="0">
                  <a:moveTo>
                    <a:pt x="1577" y="935"/>
                  </a:moveTo>
                  <a:cubicBezTo>
                    <a:pt x="1285" y="1110"/>
                    <a:pt x="935" y="1460"/>
                    <a:pt x="701" y="1402"/>
                  </a:cubicBezTo>
                  <a:cubicBezTo>
                    <a:pt x="409" y="1402"/>
                    <a:pt x="59" y="935"/>
                    <a:pt x="1" y="643"/>
                  </a:cubicBezTo>
                  <a:cubicBezTo>
                    <a:pt x="1" y="468"/>
                    <a:pt x="468" y="1"/>
                    <a:pt x="701" y="1"/>
                  </a:cubicBezTo>
                  <a:cubicBezTo>
                    <a:pt x="993" y="1"/>
                    <a:pt x="1285" y="351"/>
                    <a:pt x="1635" y="526"/>
                  </a:cubicBezTo>
                  <a:cubicBezTo>
                    <a:pt x="1635" y="643"/>
                    <a:pt x="1635" y="818"/>
                    <a:pt x="1577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9" name="Google Shape;7879;p18"/>
            <p:cNvSpPr/>
            <p:nvPr/>
          </p:nvSpPr>
          <p:spPr>
            <a:xfrm>
              <a:off x="1685300" y="4417450"/>
              <a:ext cx="37975" cy="40875"/>
            </a:xfrm>
            <a:custGeom>
              <a:avLst/>
              <a:gdLst/>
              <a:ahLst/>
              <a:cxnLst/>
              <a:rect l="l" t="t" r="r" b="b"/>
              <a:pathLst>
                <a:path w="1519" h="1635" extrusionOk="0">
                  <a:moveTo>
                    <a:pt x="935" y="0"/>
                  </a:moveTo>
                  <a:cubicBezTo>
                    <a:pt x="1110" y="292"/>
                    <a:pt x="1518" y="642"/>
                    <a:pt x="1460" y="876"/>
                  </a:cubicBezTo>
                  <a:cubicBezTo>
                    <a:pt x="1401" y="1167"/>
                    <a:pt x="993" y="1576"/>
                    <a:pt x="701" y="1576"/>
                  </a:cubicBezTo>
                  <a:cubicBezTo>
                    <a:pt x="468" y="1634"/>
                    <a:pt x="59" y="1167"/>
                    <a:pt x="1" y="934"/>
                  </a:cubicBezTo>
                  <a:cubicBezTo>
                    <a:pt x="1" y="642"/>
                    <a:pt x="351" y="292"/>
                    <a:pt x="584" y="0"/>
                  </a:cubicBezTo>
                  <a:lnTo>
                    <a:pt x="935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0" name="Google Shape;7880;p18"/>
            <p:cNvSpPr/>
            <p:nvPr/>
          </p:nvSpPr>
          <p:spPr>
            <a:xfrm>
              <a:off x="4630100" y="246875"/>
              <a:ext cx="37950" cy="40875"/>
            </a:xfrm>
            <a:custGeom>
              <a:avLst/>
              <a:gdLst/>
              <a:ahLst/>
              <a:cxnLst/>
              <a:rect l="l" t="t" r="r" b="b"/>
              <a:pathLst>
                <a:path w="1518" h="1635" extrusionOk="0">
                  <a:moveTo>
                    <a:pt x="934" y="0"/>
                  </a:moveTo>
                  <a:cubicBezTo>
                    <a:pt x="1109" y="292"/>
                    <a:pt x="1518" y="642"/>
                    <a:pt x="1459" y="876"/>
                  </a:cubicBezTo>
                  <a:cubicBezTo>
                    <a:pt x="1401" y="1168"/>
                    <a:pt x="993" y="1576"/>
                    <a:pt x="701" y="1576"/>
                  </a:cubicBezTo>
                  <a:cubicBezTo>
                    <a:pt x="526" y="1635"/>
                    <a:pt x="59" y="1168"/>
                    <a:pt x="59" y="934"/>
                  </a:cubicBezTo>
                  <a:cubicBezTo>
                    <a:pt x="0" y="584"/>
                    <a:pt x="350" y="292"/>
                    <a:pt x="584" y="0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1" name="Google Shape;7881;p18"/>
            <p:cNvSpPr/>
            <p:nvPr/>
          </p:nvSpPr>
          <p:spPr>
            <a:xfrm>
              <a:off x="2175625" y="4910675"/>
              <a:ext cx="36500" cy="40875"/>
            </a:xfrm>
            <a:custGeom>
              <a:avLst/>
              <a:gdLst/>
              <a:ahLst/>
              <a:cxnLst/>
              <a:rect l="l" t="t" r="r" b="b"/>
              <a:pathLst>
                <a:path w="1460" h="1635" extrusionOk="0">
                  <a:moveTo>
                    <a:pt x="584" y="1635"/>
                  </a:moveTo>
                  <a:cubicBezTo>
                    <a:pt x="350" y="1343"/>
                    <a:pt x="0" y="1051"/>
                    <a:pt x="0" y="759"/>
                  </a:cubicBezTo>
                  <a:cubicBezTo>
                    <a:pt x="58" y="467"/>
                    <a:pt x="467" y="59"/>
                    <a:pt x="759" y="59"/>
                  </a:cubicBezTo>
                  <a:cubicBezTo>
                    <a:pt x="934" y="0"/>
                    <a:pt x="1401" y="467"/>
                    <a:pt x="1459" y="701"/>
                  </a:cubicBezTo>
                  <a:cubicBezTo>
                    <a:pt x="1459" y="993"/>
                    <a:pt x="1109" y="1343"/>
                    <a:pt x="934" y="1635"/>
                  </a:cubicBezTo>
                  <a:cubicBezTo>
                    <a:pt x="817" y="1635"/>
                    <a:pt x="701" y="1635"/>
                    <a:pt x="584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2" name="Google Shape;7882;p18"/>
            <p:cNvSpPr/>
            <p:nvPr/>
          </p:nvSpPr>
          <p:spPr>
            <a:xfrm>
              <a:off x="4379100" y="5399525"/>
              <a:ext cx="40875" cy="36500"/>
            </a:xfrm>
            <a:custGeom>
              <a:avLst/>
              <a:gdLst/>
              <a:ahLst/>
              <a:cxnLst/>
              <a:rect l="l" t="t" r="r" b="b"/>
              <a:pathLst>
                <a:path w="1635" h="1460" extrusionOk="0">
                  <a:moveTo>
                    <a:pt x="59" y="526"/>
                  </a:moveTo>
                  <a:cubicBezTo>
                    <a:pt x="351" y="351"/>
                    <a:pt x="701" y="0"/>
                    <a:pt x="993" y="59"/>
                  </a:cubicBezTo>
                  <a:cubicBezTo>
                    <a:pt x="1226" y="117"/>
                    <a:pt x="1576" y="526"/>
                    <a:pt x="1635" y="818"/>
                  </a:cubicBezTo>
                  <a:cubicBezTo>
                    <a:pt x="1635" y="1051"/>
                    <a:pt x="1168" y="1460"/>
                    <a:pt x="876" y="1460"/>
                  </a:cubicBezTo>
                  <a:cubicBezTo>
                    <a:pt x="584" y="1460"/>
                    <a:pt x="292" y="1109"/>
                    <a:pt x="0" y="876"/>
                  </a:cubicBezTo>
                  <a:cubicBezTo>
                    <a:pt x="0" y="759"/>
                    <a:pt x="59" y="642"/>
                    <a:pt x="59" y="5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3" name="Google Shape;7883;p18"/>
            <p:cNvSpPr/>
            <p:nvPr/>
          </p:nvSpPr>
          <p:spPr>
            <a:xfrm>
              <a:off x="2422225" y="497850"/>
              <a:ext cx="43800" cy="35050"/>
            </a:xfrm>
            <a:custGeom>
              <a:avLst/>
              <a:gdLst/>
              <a:ahLst/>
              <a:cxnLst/>
              <a:rect l="l" t="t" r="r" b="b"/>
              <a:pathLst>
                <a:path w="1752" h="1402" extrusionOk="0">
                  <a:moveTo>
                    <a:pt x="1752" y="701"/>
                  </a:moveTo>
                  <a:cubicBezTo>
                    <a:pt x="1285" y="1052"/>
                    <a:pt x="993" y="1402"/>
                    <a:pt x="759" y="1402"/>
                  </a:cubicBezTo>
                  <a:cubicBezTo>
                    <a:pt x="468" y="1402"/>
                    <a:pt x="234" y="993"/>
                    <a:pt x="1" y="760"/>
                  </a:cubicBezTo>
                  <a:cubicBezTo>
                    <a:pt x="234" y="468"/>
                    <a:pt x="409" y="59"/>
                    <a:pt x="701" y="59"/>
                  </a:cubicBezTo>
                  <a:cubicBezTo>
                    <a:pt x="935" y="1"/>
                    <a:pt x="1285" y="351"/>
                    <a:pt x="1752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4" name="Google Shape;7884;p18"/>
            <p:cNvSpPr/>
            <p:nvPr/>
          </p:nvSpPr>
          <p:spPr>
            <a:xfrm>
              <a:off x="1203750" y="3439725"/>
              <a:ext cx="27750" cy="36525"/>
            </a:xfrm>
            <a:custGeom>
              <a:avLst/>
              <a:gdLst/>
              <a:ahLst/>
              <a:cxnLst/>
              <a:rect l="l" t="t" r="r" b="b"/>
              <a:pathLst>
                <a:path w="1110" h="1461" extrusionOk="0">
                  <a:moveTo>
                    <a:pt x="351" y="1402"/>
                  </a:moveTo>
                  <a:cubicBezTo>
                    <a:pt x="234" y="1110"/>
                    <a:pt x="59" y="818"/>
                    <a:pt x="0" y="526"/>
                  </a:cubicBezTo>
                  <a:cubicBezTo>
                    <a:pt x="0" y="351"/>
                    <a:pt x="234" y="176"/>
                    <a:pt x="409" y="1"/>
                  </a:cubicBezTo>
                  <a:cubicBezTo>
                    <a:pt x="642" y="234"/>
                    <a:pt x="993" y="409"/>
                    <a:pt x="1051" y="701"/>
                  </a:cubicBezTo>
                  <a:cubicBezTo>
                    <a:pt x="1109" y="876"/>
                    <a:pt x="818" y="1168"/>
                    <a:pt x="642" y="1460"/>
                  </a:cubicBezTo>
                  <a:cubicBezTo>
                    <a:pt x="526" y="1460"/>
                    <a:pt x="467" y="1402"/>
                    <a:pt x="351" y="14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5" name="Google Shape;7885;p18"/>
            <p:cNvSpPr/>
            <p:nvPr/>
          </p:nvSpPr>
          <p:spPr>
            <a:xfrm>
              <a:off x="3159150" y="5402450"/>
              <a:ext cx="42350" cy="27750"/>
            </a:xfrm>
            <a:custGeom>
              <a:avLst/>
              <a:gdLst/>
              <a:ahLst/>
              <a:cxnLst/>
              <a:rect l="l" t="t" r="r" b="b"/>
              <a:pathLst>
                <a:path w="1694" h="1110" extrusionOk="0">
                  <a:moveTo>
                    <a:pt x="1694" y="642"/>
                  </a:moveTo>
                  <a:cubicBezTo>
                    <a:pt x="1285" y="876"/>
                    <a:pt x="1051" y="1109"/>
                    <a:pt x="876" y="1051"/>
                  </a:cubicBezTo>
                  <a:cubicBezTo>
                    <a:pt x="584" y="992"/>
                    <a:pt x="293" y="759"/>
                    <a:pt x="1" y="584"/>
                  </a:cubicBezTo>
                  <a:cubicBezTo>
                    <a:pt x="234" y="409"/>
                    <a:pt x="468" y="0"/>
                    <a:pt x="701" y="0"/>
                  </a:cubicBezTo>
                  <a:cubicBezTo>
                    <a:pt x="935" y="0"/>
                    <a:pt x="1227" y="350"/>
                    <a:pt x="1635" y="64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6" name="Google Shape;7886;p18"/>
            <p:cNvSpPr/>
            <p:nvPr/>
          </p:nvSpPr>
          <p:spPr>
            <a:xfrm>
              <a:off x="2914000" y="258550"/>
              <a:ext cx="36500" cy="26275"/>
            </a:xfrm>
            <a:custGeom>
              <a:avLst/>
              <a:gdLst/>
              <a:ahLst/>
              <a:cxnLst/>
              <a:rect l="l" t="t" r="r" b="b"/>
              <a:pathLst>
                <a:path w="1460" h="1051" extrusionOk="0">
                  <a:moveTo>
                    <a:pt x="1460" y="0"/>
                  </a:moveTo>
                  <a:cubicBezTo>
                    <a:pt x="1285" y="467"/>
                    <a:pt x="1226" y="759"/>
                    <a:pt x="1051" y="934"/>
                  </a:cubicBezTo>
                  <a:cubicBezTo>
                    <a:pt x="876" y="1051"/>
                    <a:pt x="526" y="1051"/>
                    <a:pt x="292" y="992"/>
                  </a:cubicBezTo>
                  <a:cubicBezTo>
                    <a:pt x="176" y="934"/>
                    <a:pt x="117" y="701"/>
                    <a:pt x="1" y="584"/>
                  </a:cubicBezTo>
                  <a:cubicBezTo>
                    <a:pt x="176" y="467"/>
                    <a:pt x="351" y="350"/>
                    <a:pt x="584" y="234"/>
                  </a:cubicBezTo>
                  <a:cubicBezTo>
                    <a:pt x="759" y="175"/>
                    <a:pt x="993" y="117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7" name="Google Shape;7887;p18"/>
            <p:cNvSpPr/>
            <p:nvPr/>
          </p:nvSpPr>
          <p:spPr>
            <a:xfrm>
              <a:off x="6349100" y="3686350"/>
              <a:ext cx="24825" cy="33575"/>
            </a:xfrm>
            <a:custGeom>
              <a:avLst/>
              <a:gdLst/>
              <a:ahLst/>
              <a:cxnLst/>
              <a:rect l="l" t="t" r="r" b="b"/>
              <a:pathLst>
                <a:path w="993" h="1343" extrusionOk="0">
                  <a:moveTo>
                    <a:pt x="993" y="0"/>
                  </a:moveTo>
                  <a:cubicBezTo>
                    <a:pt x="935" y="351"/>
                    <a:pt x="876" y="526"/>
                    <a:pt x="818" y="759"/>
                  </a:cubicBezTo>
                  <a:cubicBezTo>
                    <a:pt x="701" y="934"/>
                    <a:pt x="526" y="1109"/>
                    <a:pt x="409" y="1343"/>
                  </a:cubicBezTo>
                  <a:cubicBezTo>
                    <a:pt x="292" y="1168"/>
                    <a:pt x="1" y="1051"/>
                    <a:pt x="1" y="876"/>
                  </a:cubicBezTo>
                  <a:cubicBezTo>
                    <a:pt x="1" y="584"/>
                    <a:pt x="117" y="292"/>
                    <a:pt x="292" y="117"/>
                  </a:cubicBezTo>
                  <a:cubicBezTo>
                    <a:pt x="409" y="0"/>
                    <a:pt x="643" y="59"/>
                    <a:pt x="9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7888" name="Google Shape;7888;p18"/>
          <p:cNvPicPr preferRelativeResize="0"/>
          <p:nvPr/>
        </p:nvPicPr>
        <p:blipFill rotWithShape="1">
          <a:blip r:embed="rId2">
            <a:alphaModFix/>
          </a:blip>
          <a:srcRect l="21453" r="19185"/>
          <a:stretch/>
        </p:blipFill>
        <p:spPr>
          <a:xfrm rot="10800000">
            <a:off x="-253375" y="-1388075"/>
            <a:ext cx="9386527" cy="4099200"/>
          </a:xfrm>
          <a:prstGeom prst="rect">
            <a:avLst/>
          </a:prstGeom>
          <a:noFill/>
          <a:ln>
            <a:noFill/>
          </a:ln>
        </p:spPr>
      </p:pic>
      <p:sp>
        <p:nvSpPr>
          <p:cNvPr id="7889" name="Google Shape;7889;p18"/>
          <p:cNvSpPr txBox="1">
            <a:spLocks noGrp="1"/>
          </p:cNvSpPr>
          <p:nvPr>
            <p:ph type="title"/>
          </p:nvPr>
        </p:nvSpPr>
        <p:spPr>
          <a:xfrm>
            <a:off x="715100" y="1847225"/>
            <a:ext cx="35862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solidFill>
                  <a:schemeClr val="dk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7890" name="Google Shape;7890;p18"/>
          <p:cNvSpPr txBox="1">
            <a:spLocks noGrp="1"/>
          </p:cNvSpPr>
          <p:nvPr>
            <p:ph type="subTitle" idx="1"/>
          </p:nvPr>
        </p:nvSpPr>
        <p:spPr>
          <a:xfrm>
            <a:off x="715100" y="2582875"/>
            <a:ext cx="3584400" cy="713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>
            <a:endParaRPr/>
          </a:p>
        </p:txBody>
      </p:sp>
      <p:grpSp>
        <p:nvGrpSpPr>
          <p:cNvPr id="7891" name="Google Shape;7891;p18"/>
          <p:cNvGrpSpPr/>
          <p:nvPr/>
        </p:nvGrpSpPr>
        <p:grpSpPr>
          <a:xfrm flipH="1">
            <a:off x="1470462" y="4729627"/>
            <a:ext cx="2795085" cy="780775"/>
            <a:chOff x="2963504" y="1552030"/>
            <a:chExt cx="1890871" cy="528193"/>
          </a:xfrm>
        </p:grpSpPr>
        <p:sp>
          <p:nvSpPr>
            <p:cNvPr id="7892" name="Google Shape;7892;p18"/>
            <p:cNvSpPr/>
            <p:nvPr/>
          </p:nvSpPr>
          <p:spPr>
            <a:xfrm>
              <a:off x="4265095" y="1552030"/>
              <a:ext cx="183669" cy="183669"/>
            </a:xfrm>
            <a:custGeom>
              <a:avLst/>
              <a:gdLst/>
              <a:ahLst/>
              <a:cxnLst/>
              <a:rect l="l" t="t" r="r" b="b"/>
              <a:pathLst>
                <a:path w="20637" h="20637" extrusionOk="0">
                  <a:moveTo>
                    <a:pt x="6319" y="1"/>
                  </a:moveTo>
                  <a:lnTo>
                    <a:pt x="6319" y="6319"/>
                  </a:lnTo>
                  <a:lnTo>
                    <a:pt x="0" y="6319"/>
                  </a:lnTo>
                  <a:lnTo>
                    <a:pt x="0" y="14251"/>
                  </a:lnTo>
                  <a:lnTo>
                    <a:pt x="6319" y="14251"/>
                  </a:lnTo>
                  <a:lnTo>
                    <a:pt x="6319" y="20637"/>
                  </a:lnTo>
                  <a:lnTo>
                    <a:pt x="14251" y="20637"/>
                  </a:lnTo>
                  <a:lnTo>
                    <a:pt x="14251" y="14251"/>
                  </a:lnTo>
                  <a:lnTo>
                    <a:pt x="20637" y="14251"/>
                  </a:lnTo>
                  <a:lnTo>
                    <a:pt x="20637" y="6319"/>
                  </a:lnTo>
                  <a:lnTo>
                    <a:pt x="14251" y="6319"/>
                  </a:lnTo>
                  <a:lnTo>
                    <a:pt x="14251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3" name="Google Shape;7893;p18"/>
            <p:cNvSpPr/>
            <p:nvPr/>
          </p:nvSpPr>
          <p:spPr>
            <a:xfrm>
              <a:off x="2963504" y="1632251"/>
              <a:ext cx="183678" cy="183678"/>
            </a:xfrm>
            <a:custGeom>
              <a:avLst/>
              <a:gdLst/>
              <a:ahLst/>
              <a:cxnLst/>
              <a:rect l="l" t="t" r="r" b="b"/>
              <a:pathLst>
                <a:path w="20638" h="20638" extrusionOk="0">
                  <a:moveTo>
                    <a:pt x="6319" y="1"/>
                  </a:moveTo>
                  <a:lnTo>
                    <a:pt x="6319" y="6319"/>
                  </a:lnTo>
                  <a:lnTo>
                    <a:pt x="1" y="6319"/>
                  </a:lnTo>
                  <a:lnTo>
                    <a:pt x="1" y="14318"/>
                  </a:lnTo>
                  <a:lnTo>
                    <a:pt x="6319" y="14318"/>
                  </a:lnTo>
                  <a:lnTo>
                    <a:pt x="6319" y="20637"/>
                  </a:lnTo>
                  <a:lnTo>
                    <a:pt x="14318" y="20637"/>
                  </a:lnTo>
                  <a:lnTo>
                    <a:pt x="14318" y="14318"/>
                  </a:lnTo>
                  <a:lnTo>
                    <a:pt x="20637" y="14318"/>
                  </a:lnTo>
                  <a:lnTo>
                    <a:pt x="20637" y="6319"/>
                  </a:lnTo>
                  <a:lnTo>
                    <a:pt x="14318" y="6319"/>
                  </a:lnTo>
                  <a:lnTo>
                    <a:pt x="14318" y="1"/>
                  </a:lnTo>
                  <a:close/>
                </a:path>
              </a:pathLst>
            </a:cu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4" name="Google Shape;7894;p18"/>
            <p:cNvSpPr/>
            <p:nvPr/>
          </p:nvSpPr>
          <p:spPr>
            <a:xfrm>
              <a:off x="4620447" y="1846304"/>
              <a:ext cx="233928" cy="233919"/>
            </a:xfrm>
            <a:custGeom>
              <a:avLst/>
              <a:gdLst/>
              <a:ahLst/>
              <a:cxnLst/>
              <a:rect l="l" t="t" r="r" b="b"/>
              <a:pathLst>
                <a:path w="26284" h="26283" extrusionOk="0">
                  <a:moveTo>
                    <a:pt x="8067" y="0"/>
                  </a:moveTo>
                  <a:lnTo>
                    <a:pt x="8067" y="8067"/>
                  </a:lnTo>
                  <a:lnTo>
                    <a:pt x="1" y="8067"/>
                  </a:lnTo>
                  <a:lnTo>
                    <a:pt x="1" y="18217"/>
                  </a:lnTo>
                  <a:lnTo>
                    <a:pt x="8067" y="18217"/>
                  </a:lnTo>
                  <a:lnTo>
                    <a:pt x="8067" y="26283"/>
                  </a:lnTo>
                  <a:lnTo>
                    <a:pt x="18217" y="26283"/>
                  </a:lnTo>
                  <a:lnTo>
                    <a:pt x="18217" y="18217"/>
                  </a:lnTo>
                  <a:lnTo>
                    <a:pt x="26284" y="18217"/>
                  </a:lnTo>
                  <a:lnTo>
                    <a:pt x="26284" y="8067"/>
                  </a:lnTo>
                  <a:lnTo>
                    <a:pt x="18217" y="8067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5" name="Google Shape;7895;p18"/>
            <p:cNvSpPr/>
            <p:nvPr/>
          </p:nvSpPr>
          <p:spPr>
            <a:xfrm>
              <a:off x="3653077" y="1712960"/>
              <a:ext cx="140006" cy="139997"/>
            </a:xfrm>
            <a:custGeom>
              <a:avLst/>
              <a:gdLst/>
              <a:ahLst/>
              <a:cxnLst/>
              <a:rect l="l" t="t" r="r" b="b"/>
              <a:pathLst>
                <a:path w="15731" h="15730" extrusionOk="0">
                  <a:moveTo>
                    <a:pt x="4841" y="1"/>
                  </a:moveTo>
                  <a:lnTo>
                    <a:pt x="4841" y="4840"/>
                  </a:lnTo>
                  <a:lnTo>
                    <a:pt x="1" y="4840"/>
                  </a:lnTo>
                  <a:lnTo>
                    <a:pt x="1" y="10890"/>
                  </a:lnTo>
                  <a:lnTo>
                    <a:pt x="4841" y="10890"/>
                  </a:lnTo>
                  <a:lnTo>
                    <a:pt x="4841" y="15730"/>
                  </a:lnTo>
                  <a:lnTo>
                    <a:pt x="10890" y="15730"/>
                  </a:lnTo>
                  <a:lnTo>
                    <a:pt x="10890" y="10890"/>
                  </a:lnTo>
                  <a:lnTo>
                    <a:pt x="15730" y="10890"/>
                  </a:lnTo>
                  <a:lnTo>
                    <a:pt x="15730" y="4840"/>
                  </a:lnTo>
                  <a:lnTo>
                    <a:pt x="10890" y="4840"/>
                  </a:lnTo>
                  <a:lnTo>
                    <a:pt x="10890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6" name="Google Shape;7896;p18"/>
            <p:cNvSpPr/>
            <p:nvPr/>
          </p:nvSpPr>
          <p:spPr>
            <a:xfrm>
              <a:off x="3624366" y="1615442"/>
              <a:ext cx="56844" cy="56248"/>
            </a:xfrm>
            <a:custGeom>
              <a:avLst/>
              <a:gdLst/>
              <a:ahLst/>
              <a:cxnLst/>
              <a:rect l="l" t="t" r="r" b="b"/>
              <a:pathLst>
                <a:path w="6387" h="6320" extrusionOk="0">
                  <a:moveTo>
                    <a:pt x="1950" y="1"/>
                  </a:moveTo>
                  <a:lnTo>
                    <a:pt x="1950" y="1950"/>
                  </a:lnTo>
                  <a:lnTo>
                    <a:pt x="0" y="1950"/>
                  </a:lnTo>
                  <a:lnTo>
                    <a:pt x="0" y="4370"/>
                  </a:lnTo>
                  <a:lnTo>
                    <a:pt x="1950" y="4370"/>
                  </a:lnTo>
                  <a:lnTo>
                    <a:pt x="1950" y="6320"/>
                  </a:lnTo>
                  <a:lnTo>
                    <a:pt x="4437" y="6320"/>
                  </a:lnTo>
                  <a:lnTo>
                    <a:pt x="4437" y="4370"/>
                  </a:lnTo>
                  <a:lnTo>
                    <a:pt x="6386" y="4370"/>
                  </a:lnTo>
                  <a:lnTo>
                    <a:pt x="6386" y="1950"/>
                  </a:lnTo>
                  <a:lnTo>
                    <a:pt x="4437" y="1950"/>
                  </a:lnTo>
                  <a:lnTo>
                    <a:pt x="4437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7" name="Google Shape;7897;p18"/>
            <p:cNvSpPr/>
            <p:nvPr/>
          </p:nvSpPr>
          <p:spPr>
            <a:xfrm>
              <a:off x="3822382" y="1776977"/>
              <a:ext cx="234524" cy="234524"/>
            </a:xfrm>
            <a:custGeom>
              <a:avLst/>
              <a:gdLst/>
              <a:ahLst/>
              <a:cxnLst/>
              <a:rect l="l" t="t" r="r" b="b"/>
              <a:pathLst>
                <a:path w="26351" h="26351" extrusionOk="0">
                  <a:moveTo>
                    <a:pt x="8067" y="0"/>
                  </a:moveTo>
                  <a:lnTo>
                    <a:pt x="8067" y="8066"/>
                  </a:lnTo>
                  <a:lnTo>
                    <a:pt x="1" y="8066"/>
                  </a:lnTo>
                  <a:lnTo>
                    <a:pt x="1" y="18284"/>
                  </a:lnTo>
                  <a:lnTo>
                    <a:pt x="8067" y="18284"/>
                  </a:lnTo>
                  <a:lnTo>
                    <a:pt x="8067" y="26350"/>
                  </a:lnTo>
                  <a:lnTo>
                    <a:pt x="18217" y="26350"/>
                  </a:lnTo>
                  <a:lnTo>
                    <a:pt x="18217" y="18284"/>
                  </a:lnTo>
                  <a:lnTo>
                    <a:pt x="26351" y="18284"/>
                  </a:lnTo>
                  <a:lnTo>
                    <a:pt x="26351" y="8066"/>
                  </a:lnTo>
                  <a:lnTo>
                    <a:pt x="18217" y="8066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89879503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 and two columns 1">
    <p:spTree>
      <p:nvGrpSpPr>
        <p:cNvPr id="1" name="Shape 78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899" name="Google Shape;7899;p19"/>
          <p:cNvPicPr preferRelativeResize="0"/>
          <p:nvPr/>
        </p:nvPicPr>
        <p:blipFill rotWithShape="1">
          <a:blip r:embed="rId2">
            <a:alphaModFix/>
          </a:blip>
          <a:srcRect l="21453" r="19185"/>
          <a:stretch/>
        </p:blipFill>
        <p:spPr>
          <a:xfrm rot="1628239">
            <a:off x="-3223550" y="3180675"/>
            <a:ext cx="9386526" cy="409919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7900" name="Google Shape;7900;p19"/>
          <p:cNvGrpSpPr/>
          <p:nvPr/>
        </p:nvGrpSpPr>
        <p:grpSpPr>
          <a:xfrm>
            <a:off x="-66775" y="-735698"/>
            <a:ext cx="3288125" cy="3288125"/>
            <a:chOff x="1190625" y="238125"/>
            <a:chExt cx="5205200" cy="5205200"/>
          </a:xfrm>
        </p:grpSpPr>
        <p:sp>
          <p:nvSpPr>
            <p:cNvPr id="7901" name="Google Shape;7901;p19"/>
            <p:cNvSpPr/>
            <p:nvPr/>
          </p:nvSpPr>
          <p:spPr>
            <a:xfrm>
              <a:off x="3537100" y="2352575"/>
              <a:ext cx="739875" cy="745725"/>
            </a:xfrm>
            <a:custGeom>
              <a:avLst/>
              <a:gdLst/>
              <a:ahLst/>
              <a:cxnLst/>
              <a:rect l="l" t="t" r="r" b="b"/>
              <a:pathLst>
                <a:path w="29595" h="29829" extrusionOk="0">
                  <a:moveTo>
                    <a:pt x="19963" y="23699"/>
                  </a:moveTo>
                  <a:cubicBezTo>
                    <a:pt x="20956" y="20839"/>
                    <a:pt x="23057" y="19438"/>
                    <a:pt x="25509" y="19847"/>
                  </a:cubicBezTo>
                  <a:cubicBezTo>
                    <a:pt x="27785" y="20197"/>
                    <a:pt x="29478" y="22123"/>
                    <a:pt x="29536" y="24400"/>
                  </a:cubicBezTo>
                  <a:cubicBezTo>
                    <a:pt x="29595" y="26793"/>
                    <a:pt x="28077" y="28777"/>
                    <a:pt x="25684" y="29303"/>
                  </a:cubicBezTo>
                  <a:cubicBezTo>
                    <a:pt x="23232" y="29828"/>
                    <a:pt x="21189" y="28544"/>
                    <a:pt x="19963" y="25625"/>
                  </a:cubicBezTo>
                  <a:cubicBezTo>
                    <a:pt x="19146" y="28135"/>
                    <a:pt x="17512" y="29595"/>
                    <a:pt x="14768" y="29536"/>
                  </a:cubicBezTo>
                  <a:cubicBezTo>
                    <a:pt x="12609" y="29536"/>
                    <a:pt x="11266" y="28369"/>
                    <a:pt x="10040" y="25567"/>
                  </a:cubicBezTo>
                  <a:cubicBezTo>
                    <a:pt x="9690" y="26910"/>
                    <a:pt x="8990" y="27960"/>
                    <a:pt x="7881" y="28661"/>
                  </a:cubicBezTo>
                  <a:cubicBezTo>
                    <a:pt x="6830" y="29420"/>
                    <a:pt x="5604" y="29711"/>
                    <a:pt x="4320" y="29478"/>
                  </a:cubicBezTo>
                  <a:cubicBezTo>
                    <a:pt x="2044" y="29069"/>
                    <a:pt x="409" y="27201"/>
                    <a:pt x="234" y="25042"/>
                  </a:cubicBezTo>
                  <a:cubicBezTo>
                    <a:pt x="59" y="22532"/>
                    <a:pt x="1402" y="20664"/>
                    <a:pt x="4145" y="19672"/>
                  </a:cubicBezTo>
                  <a:cubicBezTo>
                    <a:pt x="1518" y="18796"/>
                    <a:pt x="1" y="17103"/>
                    <a:pt x="176" y="14243"/>
                  </a:cubicBezTo>
                  <a:cubicBezTo>
                    <a:pt x="351" y="12200"/>
                    <a:pt x="1577" y="10741"/>
                    <a:pt x="4203" y="9749"/>
                  </a:cubicBezTo>
                  <a:cubicBezTo>
                    <a:pt x="2744" y="9340"/>
                    <a:pt x="1635" y="8581"/>
                    <a:pt x="993" y="7355"/>
                  </a:cubicBezTo>
                  <a:cubicBezTo>
                    <a:pt x="293" y="6071"/>
                    <a:pt x="176" y="4787"/>
                    <a:pt x="643" y="3445"/>
                  </a:cubicBezTo>
                  <a:cubicBezTo>
                    <a:pt x="1343" y="1285"/>
                    <a:pt x="3386" y="1"/>
                    <a:pt x="5721" y="234"/>
                  </a:cubicBezTo>
                  <a:cubicBezTo>
                    <a:pt x="7822" y="409"/>
                    <a:pt x="9632" y="2161"/>
                    <a:pt x="9924" y="4320"/>
                  </a:cubicBezTo>
                  <a:cubicBezTo>
                    <a:pt x="10274" y="6713"/>
                    <a:pt x="8990" y="8640"/>
                    <a:pt x="6130" y="9807"/>
                  </a:cubicBezTo>
                  <a:cubicBezTo>
                    <a:pt x="8114" y="10332"/>
                    <a:pt x="9457" y="11558"/>
                    <a:pt x="10040" y="13660"/>
                  </a:cubicBezTo>
                  <a:cubicBezTo>
                    <a:pt x="10683" y="11617"/>
                    <a:pt x="11908" y="10332"/>
                    <a:pt x="13893" y="9749"/>
                  </a:cubicBezTo>
                  <a:cubicBezTo>
                    <a:pt x="11091" y="8581"/>
                    <a:pt x="9807" y="6538"/>
                    <a:pt x="10274" y="4087"/>
                  </a:cubicBezTo>
                  <a:cubicBezTo>
                    <a:pt x="10741" y="1752"/>
                    <a:pt x="12784" y="118"/>
                    <a:pt x="15177" y="176"/>
                  </a:cubicBezTo>
                  <a:cubicBezTo>
                    <a:pt x="17395" y="234"/>
                    <a:pt x="19380" y="1869"/>
                    <a:pt x="19788" y="4087"/>
                  </a:cubicBezTo>
                  <a:cubicBezTo>
                    <a:pt x="20197" y="6597"/>
                    <a:pt x="18913" y="8698"/>
                    <a:pt x="16111" y="9749"/>
                  </a:cubicBezTo>
                  <a:cubicBezTo>
                    <a:pt x="18096" y="10332"/>
                    <a:pt x="19380" y="11617"/>
                    <a:pt x="19963" y="13660"/>
                  </a:cubicBezTo>
                  <a:cubicBezTo>
                    <a:pt x="20430" y="12259"/>
                    <a:pt x="21131" y="11266"/>
                    <a:pt x="22240" y="10566"/>
                  </a:cubicBezTo>
                  <a:cubicBezTo>
                    <a:pt x="23349" y="9924"/>
                    <a:pt x="24575" y="9749"/>
                    <a:pt x="25859" y="10041"/>
                  </a:cubicBezTo>
                  <a:cubicBezTo>
                    <a:pt x="28135" y="10566"/>
                    <a:pt x="29595" y="12492"/>
                    <a:pt x="29536" y="14827"/>
                  </a:cubicBezTo>
                  <a:cubicBezTo>
                    <a:pt x="29536" y="17103"/>
                    <a:pt x="27902" y="19030"/>
                    <a:pt x="25684" y="19438"/>
                  </a:cubicBezTo>
                  <a:cubicBezTo>
                    <a:pt x="23232" y="19964"/>
                    <a:pt x="21248" y="18738"/>
                    <a:pt x="19963" y="15878"/>
                  </a:cubicBezTo>
                  <a:cubicBezTo>
                    <a:pt x="19380" y="17804"/>
                    <a:pt x="18154" y="19030"/>
                    <a:pt x="16111" y="19672"/>
                  </a:cubicBezTo>
                  <a:cubicBezTo>
                    <a:pt x="18154" y="20314"/>
                    <a:pt x="19380" y="21598"/>
                    <a:pt x="19963" y="23641"/>
                  </a:cubicBezTo>
                  <a:close/>
                  <a:moveTo>
                    <a:pt x="10040" y="23758"/>
                  </a:moveTo>
                  <a:cubicBezTo>
                    <a:pt x="10624" y="21598"/>
                    <a:pt x="11850" y="20314"/>
                    <a:pt x="13951" y="19672"/>
                  </a:cubicBezTo>
                  <a:cubicBezTo>
                    <a:pt x="11908" y="19088"/>
                    <a:pt x="10683" y="17804"/>
                    <a:pt x="10040" y="15819"/>
                  </a:cubicBezTo>
                  <a:cubicBezTo>
                    <a:pt x="9398" y="17921"/>
                    <a:pt x="8114" y="19088"/>
                    <a:pt x="6013" y="19672"/>
                  </a:cubicBezTo>
                  <a:cubicBezTo>
                    <a:pt x="8173" y="20255"/>
                    <a:pt x="9457" y="21540"/>
                    <a:pt x="10040" y="237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2" name="Google Shape;7902;p19"/>
            <p:cNvSpPr/>
            <p:nvPr/>
          </p:nvSpPr>
          <p:spPr>
            <a:xfrm>
              <a:off x="3793925" y="3092425"/>
              <a:ext cx="237900" cy="240800"/>
            </a:xfrm>
            <a:custGeom>
              <a:avLst/>
              <a:gdLst/>
              <a:ahLst/>
              <a:cxnLst/>
              <a:rect l="l" t="t" r="r" b="b"/>
              <a:pathLst>
                <a:path w="9516" h="9632" extrusionOk="0">
                  <a:moveTo>
                    <a:pt x="4729" y="9632"/>
                  </a:moveTo>
                  <a:cubicBezTo>
                    <a:pt x="2102" y="9632"/>
                    <a:pt x="1" y="7414"/>
                    <a:pt x="1" y="4845"/>
                  </a:cubicBezTo>
                  <a:cubicBezTo>
                    <a:pt x="1" y="2277"/>
                    <a:pt x="2219" y="1"/>
                    <a:pt x="4787" y="59"/>
                  </a:cubicBezTo>
                  <a:cubicBezTo>
                    <a:pt x="7356" y="117"/>
                    <a:pt x="9515" y="2335"/>
                    <a:pt x="9515" y="4904"/>
                  </a:cubicBezTo>
                  <a:cubicBezTo>
                    <a:pt x="9515" y="7472"/>
                    <a:pt x="7356" y="9632"/>
                    <a:pt x="4729" y="963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3" name="Google Shape;7903;p19"/>
            <p:cNvSpPr/>
            <p:nvPr/>
          </p:nvSpPr>
          <p:spPr>
            <a:xfrm>
              <a:off x="3300700" y="2600650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729" y="9574"/>
                  </a:moveTo>
                  <a:cubicBezTo>
                    <a:pt x="2102" y="9574"/>
                    <a:pt x="1" y="7414"/>
                    <a:pt x="1" y="4787"/>
                  </a:cubicBezTo>
                  <a:cubicBezTo>
                    <a:pt x="1" y="2161"/>
                    <a:pt x="2160" y="1"/>
                    <a:pt x="4729" y="59"/>
                  </a:cubicBezTo>
                  <a:cubicBezTo>
                    <a:pt x="7355" y="59"/>
                    <a:pt x="9573" y="2277"/>
                    <a:pt x="9515" y="4846"/>
                  </a:cubicBezTo>
                  <a:cubicBezTo>
                    <a:pt x="9515" y="7414"/>
                    <a:pt x="7297" y="9574"/>
                    <a:pt x="4729" y="957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4" name="Google Shape;7904;p19"/>
            <p:cNvSpPr/>
            <p:nvPr/>
          </p:nvSpPr>
          <p:spPr>
            <a:xfrm>
              <a:off x="3547325" y="3093900"/>
              <a:ext cx="237875" cy="239325"/>
            </a:xfrm>
            <a:custGeom>
              <a:avLst/>
              <a:gdLst/>
              <a:ahLst/>
              <a:cxnLst/>
              <a:rect l="l" t="t" r="r" b="b"/>
              <a:pathLst>
                <a:path w="9515" h="9573" extrusionOk="0">
                  <a:moveTo>
                    <a:pt x="9515" y="4786"/>
                  </a:moveTo>
                  <a:cubicBezTo>
                    <a:pt x="9515" y="7355"/>
                    <a:pt x="7355" y="9573"/>
                    <a:pt x="4728" y="9573"/>
                  </a:cubicBezTo>
                  <a:cubicBezTo>
                    <a:pt x="2160" y="9573"/>
                    <a:pt x="0" y="7355"/>
                    <a:pt x="0" y="4786"/>
                  </a:cubicBezTo>
                  <a:cubicBezTo>
                    <a:pt x="59" y="2218"/>
                    <a:pt x="2160" y="58"/>
                    <a:pt x="4728" y="58"/>
                  </a:cubicBezTo>
                  <a:cubicBezTo>
                    <a:pt x="7297" y="0"/>
                    <a:pt x="9515" y="2218"/>
                    <a:pt x="9515" y="47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5" name="Google Shape;7905;p19"/>
            <p:cNvSpPr/>
            <p:nvPr/>
          </p:nvSpPr>
          <p:spPr>
            <a:xfrm>
              <a:off x="3299250" y="2848725"/>
              <a:ext cx="239350" cy="237900"/>
            </a:xfrm>
            <a:custGeom>
              <a:avLst/>
              <a:gdLst/>
              <a:ahLst/>
              <a:cxnLst/>
              <a:rect l="l" t="t" r="r" b="b"/>
              <a:pathLst>
                <a:path w="9574" h="9516" extrusionOk="0">
                  <a:moveTo>
                    <a:pt x="9573" y="4729"/>
                  </a:moveTo>
                  <a:cubicBezTo>
                    <a:pt x="9573" y="7355"/>
                    <a:pt x="7355" y="9515"/>
                    <a:pt x="4787" y="9515"/>
                  </a:cubicBezTo>
                  <a:cubicBezTo>
                    <a:pt x="2160" y="9457"/>
                    <a:pt x="0" y="7297"/>
                    <a:pt x="59" y="4729"/>
                  </a:cubicBezTo>
                  <a:cubicBezTo>
                    <a:pt x="117" y="2102"/>
                    <a:pt x="2218" y="1"/>
                    <a:pt x="4787" y="1"/>
                  </a:cubicBezTo>
                  <a:cubicBezTo>
                    <a:pt x="7355" y="1"/>
                    <a:pt x="9573" y="2160"/>
                    <a:pt x="957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6" name="Google Shape;7906;p19"/>
            <p:cNvSpPr/>
            <p:nvPr/>
          </p:nvSpPr>
          <p:spPr>
            <a:xfrm>
              <a:off x="4036175" y="2358425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904" y="59"/>
                  </a:moveTo>
                  <a:cubicBezTo>
                    <a:pt x="7530" y="175"/>
                    <a:pt x="9573" y="2277"/>
                    <a:pt x="9456" y="4903"/>
                  </a:cubicBezTo>
                  <a:cubicBezTo>
                    <a:pt x="9398" y="7530"/>
                    <a:pt x="7238" y="9573"/>
                    <a:pt x="4670" y="9456"/>
                  </a:cubicBezTo>
                  <a:cubicBezTo>
                    <a:pt x="2043" y="9398"/>
                    <a:pt x="0" y="7238"/>
                    <a:pt x="59" y="4670"/>
                  </a:cubicBezTo>
                  <a:cubicBezTo>
                    <a:pt x="176" y="2043"/>
                    <a:pt x="2277" y="0"/>
                    <a:pt x="490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7" name="Google Shape;7907;p19"/>
            <p:cNvSpPr/>
            <p:nvPr/>
          </p:nvSpPr>
          <p:spPr>
            <a:xfrm>
              <a:off x="4039100" y="3098275"/>
              <a:ext cx="232050" cy="232050"/>
            </a:xfrm>
            <a:custGeom>
              <a:avLst/>
              <a:gdLst/>
              <a:ahLst/>
              <a:cxnLst/>
              <a:rect l="l" t="t" r="r" b="b"/>
              <a:pathLst>
                <a:path w="9282" h="9282" extrusionOk="0">
                  <a:moveTo>
                    <a:pt x="4670" y="0"/>
                  </a:moveTo>
                  <a:cubicBezTo>
                    <a:pt x="7238" y="0"/>
                    <a:pt x="9281" y="2043"/>
                    <a:pt x="9281" y="4670"/>
                  </a:cubicBezTo>
                  <a:cubicBezTo>
                    <a:pt x="9281" y="7238"/>
                    <a:pt x="7180" y="9281"/>
                    <a:pt x="4611" y="9281"/>
                  </a:cubicBezTo>
                  <a:cubicBezTo>
                    <a:pt x="2043" y="9223"/>
                    <a:pt x="0" y="7180"/>
                    <a:pt x="0" y="4611"/>
                  </a:cubicBezTo>
                  <a:cubicBezTo>
                    <a:pt x="0" y="2043"/>
                    <a:pt x="2102" y="0"/>
                    <a:pt x="467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8" name="Google Shape;7908;p19"/>
            <p:cNvSpPr/>
            <p:nvPr/>
          </p:nvSpPr>
          <p:spPr>
            <a:xfrm>
              <a:off x="3303625" y="2361350"/>
              <a:ext cx="232050" cy="232025"/>
            </a:xfrm>
            <a:custGeom>
              <a:avLst/>
              <a:gdLst/>
              <a:ahLst/>
              <a:cxnLst/>
              <a:rect l="l" t="t" r="r" b="b"/>
              <a:pathLst>
                <a:path w="9282" h="9281" extrusionOk="0">
                  <a:moveTo>
                    <a:pt x="0" y="4670"/>
                  </a:moveTo>
                  <a:cubicBezTo>
                    <a:pt x="0" y="2101"/>
                    <a:pt x="2043" y="0"/>
                    <a:pt x="4612" y="0"/>
                  </a:cubicBezTo>
                  <a:cubicBezTo>
                    <a:pt x="7238" y="0"/>
                    <a:pt x="9281" y="2101"/>
                    <a:pt x="9281" y="4670"/>
                  </a:cubicBezTo>
                  <a:cubicBezTo>
                    <a:pt x="9223" y="7238"/>
                    <a:pt x="7180" y="9281"/>
                    <a:pt x="4670" y="9281"/>
                  </a:cubicBezTo>
                  <a:cubicBezTo>
                    <a:pt x="2043" y="9281"/>
                    <a:pt x="0" y="7238"/>
                    <a:pt x="0" y="46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9" name="Google Shape;7909;p19"/>
            <p:cNvSpPr/>
            <p:nvPr/>
          </p:nvSpPr>
          <p:spPr>
            <a:xfrm>
              <a:off x="3303625" y="3098275"/>
              <a:ext cx="232050" cy="230575"/>
            </a:xfrm>
            <a:custGeom>
              <a:avLst/>
              <a:gdLst/>
              <a:ahLst/>
              <a:cxnLst/>
              <a:rect l="l" t="t" r="r" b="b"/>
              <a:pathLst>
                <a:path w="9282" h="9223" extrusionOk="0">
                  <a:moveTo>
                    <a:pt x="4670" y="9223"/>
                  </a:moveTo>
                  <a:cubicBezTo>
                    <a:pt x="2160" y="9223"/>
                    <a:pt x="59" y="7180"/>
                    <a:pt x="59" y="4670"/>
                  </a:cubicBezTo>
                  <a:cubicBezTo>
                    <a:pt x="0" y="2160"/>
                    <a:pt x="2102" y="0"/>
                    <a:pt x="4612" y="59"/>
                  </a:cubicBezTo>
                  <a:cubicBezTo>
                    <a:pt x="7122" y="59"/>
                    <a:pt x="9165" y="2101"/>
                    <a:pt x="9223" y="4553"/>
                  </a:cubicBezTo>
                  <a:cubicBezTo>
                    <a:pt x="9281" y="7063"/>
                    <a:pt x="7180" y="9223"/>
                    <a:pt x="4670" y="922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0" name="Google Shape;7910;p19"/>
            <p:cNvSpPr/>
            <p:nvPr/>
          </p:nvSpPr>
          <p:spPr>
            <a:xfrm>
              <a:off x="3798325" y="2116175"/>
              <a:ext cx="229125" cy="230600"/>
            </a:xfrm>
            <a:custGeom>
              <a:avLst/>
              <a:gdLst/>
              <a:ahLst/>
              <a:cxnLst/>
              <a:rect l="l" t="t" r="r" b="b"/>
              <a:pathLst>
                <a:path w="9165" h="9224" extrusionOk="0">
                  <a:moveTo>
                    <a:pt x="9164" y="4612"/>
                  </a:moveTo>
                  <a:cubicBezTo>
                    <a:pt x="9164" y="7122"/>
                    <a:pt x="7063" y="9223"/>
                    <a:pt x="4553" y="9165"/>
                  </a:cubicBezTo>
                  <a:cubicBezTo>
                    <a:pt x="2043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1"/>
                  </a:cubicBezTo>
                  <a:cubicBezTo>
                    <a:pt x="7121" y="59"/>
                    <a:pt x="9164" y="2102"/>
                    <a:pt x="9164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1" name="Google Shape;7911;p19"/>
            <p:cNvSpPr/>
            <p:nvPr/>
          </p:nvSpPr>
          <p:spPr>
            <a:xfrm>
              <a:off x="4287175" y="2605025"/>
              <a:ext cx="230575" cy="230600"/>
            </a:xfrm>
            <a:custGeom>
              <a:avLst/>
              <a:gdLst/>
              <a:ahLst/>
              <a:cxnLst/>
              <a:rect l="l" t="t" r="r" b="b"/>
              <a:pathLst>
                <a:path w="9223" h="9224" extrusionOk="0">
                  <a:moveTo>
                    <a:pt x="9223" y="4612"/>
                  </a:moveTo>
                  <a:cubicBezTo>
                    <a:pt x="9223" y="7122"/>
                    <a:pt x="7063" y="9223"/>
                    <a:pt x="4553" y="9223"/>
                  </a:cubicBezTo>
                  <a:cubicBezTo>
                    <a:pt x="2101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59"/>
                  </a:cubicBezTo>
                  <a:cubicBezTo>
                    <a:pt x="7121" y="59"/>
                    <a:pt x="9164" y="2102"/>
                    <a:pt x="9223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2" name="Google Shape;7912;p19"/>
            <p:cNvSpPr/>
            <p:nvPr/>
          </p:nvSpPr>
          <p:spPr>
            <a:xfrm>
              <a:off x="4287175" y="2853100"/>
              <a:ext cx="229125" cy="229150"/>
            </a:xfrm>
            <a:custGeom>
              <a:avLst/>
              <a:gdLst/>
              <a:ahLst/>
              <a:cxnLst/>
              <a:rect l="l" t="t" r="r" b="b"/>
              <a:pathLst>
                <a:path w="9165" h="9166" extrusionOk="0">
                  <a:moveTo>
                    <a:pt x="4611" y="9165"/>
                  </a:moveTo>
                  <a:cubicBezTo>
                    <a:pt x="2101" y="9107"/>
                    <a:pt x="0" y="7064"/>
                    <a:pt x="59" y="4554"/>
                  </a:cubicBezTo>
                  <a:cubicBezTo>
                    <a:pt x="59" y="2044"/>
                    <a:pt x="2101" y="1"/>
                    <a:pt x="4611" y="1"/>
                  </a:cubicBezTo>
                  <a:cubicBezTo>
                    <a:pt x="7121" y="1"/>
                    <a:pt x="9164" y="2102"/>
                    <a:pt x="9164" y="4554"/>
                  </a:cubicBezTo>
                  <a:cubicBezTo>
                    <a:pt x="9164" y="7064"/>
                    <a:pt x="7063" y="9165"/>
                    <a:pt x="4611" y="91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3" name="Google Shape;7913;p19"/>
            <p:cNvSpPr/>
            <p:nvPr/>
          </p:nvSpPr>
          <p:spPr>
            <a:xfrm>
              <a:off x="3551700" y="2116175"/>
              <a:ext cx="229125" cy="229125"/>
            </a:xfrm>
            <a:custGeom>
              <a:avLst/>
              <a:gdLst/>
              <a:ahLst/>
              <a:cxnLst/>
              <a:rect l="l" t="t" r="r" b="b"/>
              <a:pathLst>
                <a:path w="9165" h="9165" extrusionOk="0">
                  <a:moveTo>
                    <a:pt x="9165" y="4612"/>
                  </a:moveTo>
                  <a:cubicBezTo>
                    <a:pt x="9106" y="7122"/>
                    <a:pt x="7063" y="9165"/>
                    <a:pt x="4553" y="9165"/>
                  </a:cubicBezTo>
                  <a:cubicBezTo>
                    <a:pt x="2043" y="9165"/>
                    <a:pt x="0" y="7064"/>
                    <a:pt x="0" y="4554"/>
                  </a:cubicBezTo>
                  <a:cubicBezTo>
                    <a:pt x="0" y="2044"/>
                    <a:pt x="2102" y="1"/>
                    <a:pt x="4612" y="59"/>
                  </a:cubicBezTo>
                  <a:cubicBezTo>
                    <a:pt x="7122" y="59"/>
                    <a:pt x="9165" y="2102"/>
                    <a:pt x="9165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4" name="Google Shape;7914;p19"/>
            <p:cNvSpPr/>
            <p:nvPr/>
          </p:nvSpPr>
          <p:spPr>
            <a:xfrm>
              <a:off x="3799775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7005" y="8990"/>
                    <a:pt x="4495" y="8990"/>
                  </a:cubicBezTo>
                  <a:cubicBezTo>
                    <a:pt x="1985" y="8990"/>
                    <a:pt x="0" y="7005"/>
                    <a:pt x="0" y="4495"/>
                  </a:cubicBezTo>
                  <a:cubicBezTo>
                    <a:pt x="0" y="1985"/>
                    <a:pt x="1985" y="1"/>
                    <a:pt x="4495" y="1"/>
                  </a:cubicBezTo>
                  <a:cubicBezTo>
                    <a:pt x="7005" y="1"/>
                    <a:pt x="8989" y="1985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5" name="Google Shape;7915;p19"/>
            <p:cNvSpPr/>
            <p:nvPr/>
          </p:nvSpPr>
          <p:spPr>
            <a:xfrm>
              <a:off x="4290075" y="236572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95"/>
                  </a:moveTo>
                  <a:cubicBezTo>
                    <a:pt x="8990" y="7005"/>
                    <a:pt x="7005" y="8989"/>
                    <a:pt x="4495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1985" y="0"/>
                    <a:pt x="4437" y="0"/>
                  </a:cubicBezTo>
                  <a:cubicBezTo>
                    <a:pt x="6947" y="0"/>
                    <a:pt x="8990" y="1985"/>
                    <a:pt x="8990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6" name="Google Shape;7916;p19"/>
            <p:cNvSpPr/>
            <p:nvPr/>
          </p:nvSpPr>
          <p:spPr>
            <a:xfrm>
              <a:off x="3553150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37"/>
                  </a:moveTo>
                  <a:cubicBezTo>
                    <a:pt x="8990" y="6947"/>
                    <a:pt x="7005" y="8990"/>
                    <a:pt x="4495" y="8990"/>
                  </a:cubicBezTo>
                  <a:cubicBezTo>
                    <a:pt x="1985" y="8990"/>
                    <a:pt x="1" y="6947"/>
                    <a:pt x="1" y="4437"/>
                  </a:cubicBezTo>
                  <a:cubicBezTo>
                    <a:pt x="1" y="1985"/>
                    <a:pt x="1985" y="1"/>
                    <a:pt x="4437" y="1"/>
                  </a:cubicBezTo>
                  <a:cubicBezTo>
                    <a:pt x="6947" y="1"/>
                    <a:pt x="8990" y="1985"/>
                    <a:pt x="8990" y="443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7" name="Google Shape;7917;p19"/>
            <p:cNvSpPr/>
            <p:nvPr/>
          </p:nvSpPr>
          <p:spPr>
            <a:xfrm>
              <a:off x="3064300" y="260795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4"/>
                  </a:moveTo>
                  <a:cubicBezTo>
                    <a:pt x="8990" y="7063"/>
                    <a:pt x="6947" y="8990"/>
                    <a:pt x="4437" y="8990"/>
                  </a:cubicBezTo>
                  <a:cubicBezTo>
                    <a:pt x="1927" y="8990"/>
                    <a:pt x="1" y="6947"/>
                    <a:pt x="1" y="4437"/>
                  </a:cubicBezTo>
                  <a:cubicBezTo>
                    <a:pt x="1" y="1985"/>
                    <a:pt x="2044" y="1"/>
                    <a:pt x="4495" y="1"/>
                  </a:cubicBezTo>
                  <a:cubicBezTo>
                    <a:pt x="7005" y="1"/>
                    <a:pt x="8990" y="2044"/>
                    <a:pt x="8990" y="455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8" name="Google Shape;7918;p19"/>
            <p:cNvSpPr/>
            <p:nvPr/>
          </p:nvSpPr>
          <p:spPr>
            <a:xfrm>
              <a:off x="3064300" y="28545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3"/>
                  </a:moveTo>
                  <a:cubicBezTo>
                    <a:pt x="8990" y="7005"/>
                    <a:pt x="6947" y="8989"/>
                    <a:pt x="4437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2044" y="0"/>
                    <a:pt x="4554" y="0"/>
                  </a:cubicBezTo>
                  <a:cubicBezTo>
                    <a:pt x="7005" y="59"/>
                    <a:pt x="8990" y="2043"/>
                    <a:pt x="8990" y="45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9" name="Google Shape;7919;p19"/>
            <p:cNvSpPr/>
            <p:nvPr/>
          </p:nvSpPr>
          <p:spPr>
            <a:xfrm>
              <a:off x="4043475" y="211910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6946" y="8990"/>
                    <a:pt x="4436" y="8990"/>
                  </a:cubicBezTo>
                  <a:cubicBezTo>
                    <a:pt x="1985" y="8931"/>
                    <a:pt x="0" y="6947"/>
                    <a:pt x="0" y="4495"/>
                  </a:cubicBezTo>
                  <a:cubicBezTo>
                    <a:pt x="0" y="1985"/>
                    <a:pt x="2043" y="1"/>
                    <a:pt x="4553" y="1"/>
                  </a:cubicBezTo>
                  <a:cubicBezTo>
                    <a:pt x="7005" y="1"/>
                    <a:pt x="8989" y="2044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0" name="Google Shape;7920;p19"/>
            <p:cNvSpPr/>
            <p:nvPr/>
          </p:nvSpPr>
          <p:spPr>
            <a:xfrm>
              <a:off x="3308000" y="2119100"/>
              <a:ext cx="223300" cy="224750"/>
            </a:xfrm>
            <a:custGeom>
              <a:avLst/>
              <a:gdLst/>
              <a:ahLst/>
              <a:cxnLst/>
              <a:rect l="l" t="t" r="r" b="b"/>
              <a:pathLst>
                <a:path w="8932" h="8990" extrusionOk="0">
                  <a:moveTo>
                    <a:pt x="4495" y="59"/>
                  </a:moveTo>
                  <a:cubicBezTo>
                    <a:pt x="6888" y="59"/>
                    <a:pt x="8931" y="2102"/>
                    <a:pt x="8931" y="4495"/>
                  </a:cubicBezTo>
                  <a:cubicBezTo>
                    <a:pt x="8873" y="6947"/>
                    <a:pt x="6830" y="8990"/>
                    <a:pt x="4378" y="8931"/>
                  </a:cubicBezTo>
                  <a:cubicBezTo>
                    <a:pt x="1985" y="8873"/>
                    <a:pt x="1" y="6888"/>
                    <a:pt x="1" y="4495"/>
                  </a:cubicBezTo>
                  <a:cubicBezTo>
                    <a:pt x="1" y="2044"/>
                    <a:pt x="2044" y="1"/>
                    <a:pt x="449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1" name="Google Shape;7921;p19"/>
            <p:cNvSpPr/>
            <p:nvPr/>
          </p:nvSpPr>
          <p:spPr>
            <a:xfrm>
              <a:off x="4290075" y="3102650"/>
              <a:ext cx="223300" cy="223275"/>
            </a:xfrm>
            <a:custGeom>
              <a:avLst/>
              <a:gdLst/>
              <a:ahLst/>
              <a:cxnLst/>
              <a:rect l="l" t="t" r="r" b="b"/>
              <a:pathLst>
                <a:path w="8932" h="8931" extrusionOk="0">
                  <a:moveTo>
                    <a:pt x="8932" y="4436"/>
                  </a:moveTo>
                  <a:cubicBezTo>
                    <a:pt x="8932" y="6888"/>
                    <a:pt x="6947" y="8931"/>
                    <a:pt x="4495" y="8931"/>
                  </a:cubicBezTo>
                  <a:cubicBezTo>
                    <a:pt x="2044" y="8931"/>
                    <a:pt x="1" y="6888"/>
                    <a:pt x="1" y="4436"/>
                  </a:cubicBezTo>
                  <a:cubicBezTo>
                    <a:pt x="59" y="2043"/>
                    <a:pt x="2044" y="0"/>
                    <a:pt x="4437" y="0"/>
                  </a:cubicBezTo>
                  <a:cubicBezTo>
                    <a:pt x="6889" y="0"/>
                    <a:pt x="8932" y="1985"/>
                    <a:pt x="8932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2" name="Google Shape;7922;p19"/>
            <p:cNvSpPr/>
            <p:nvPr/>
          </p:nvSpPr>
          <p:spPr>
            <a:xfrm>
              <a:off x="4043475" y="3346350"/>
              <a:ext cx="223275" cy="221825"/>
            </a:xfrm>
            <a:custGeom>
              <a:avLst/>
              <a:gdLst/>
              <a:ahLst/>
              <a:cxnLst/>
              <a:rect l="l" t="t" r="r" b="b"/>
              <a:pathLst>
                <a:path w="8931" h="8873" extrusionOk="0">
                  <a:moveTo>
                    <a:pt x="8931" y="4378"/>
                  </a:moveTo>
                  <a:cubicBezTo>
                    <a:pt x="8931" y="6829"/>
                    <a:pt x="6888" y="8872"/>
                    <a:pt x="4495" y="8872"/>
                  </a:cubicBezTo>
                  <a:cubicBezTo>
                    <a:pt x="2043" y="8872"/>
                    <a:pt x="59" y="6888"/>
                    <a:pt x="59" y="4436"/>
                  </a:cubicBezTo>
                  <a:cubicBezTo>
                    <a:pt x="0" y="2043"/>
                    <a:pt x="2043" y="0"/>
                    <a:pt x="4495" y="0"/>
                  </a:cubicBezTo>
                  <a:cubicBezTo>
                    <a:pt x="6888" y="0"/>
                    <a:pt x="8873" y="1985"/>
                    <a:pt x="8931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3" name="Google Shape;7923;p19"/>
            <p:cNvSpPr/>
            <p:nvPr/>
          </p:nvSpPr>
          <p:spPr>
            <a:xfrm>
              <a:off x="3065775" y="2365725"/>
              <a:ext cx="221825" cy="223275"/>
            </a:xfrm>
            <a:custGeom>
              <a:avLst/>
              <a:gdLst/>
              <a:ahLst/>
              <a:cxnLst/>
              <a:rect l="l" t="t" r="r" b="b"/>
              <a:pathLst>
                <a:path w="8873" h="8931" extrusionOk="0">
                  <a:moveTo>
                    <a:pt x="4378" y="8931"/>
                  </a:moveTo>
                  <a:cubicBezTo>
                    <a:pt x="1985" y="8872"/>
                    <a:pt x="0" y="6888"/>
                    <a:pt x="0" y="4495"/>
                  </a:cubicBezTo>
                  <a:cubicBezTo>
                    <a:pt x="0" y="2043"/>
                    <a:pt x="2101" y="0"/>
                    <a:pt x="4495" y="59"/>
                  </a:cubicBezTo>
                  <a:cubicBezTo>
                    <a:pt x="6946" y="117"/>
                    <a:pt x="8872" y="2101"/>
                    <a:pt x="8872" y="4495"/>
                  </a:cubicBezTo>
                  <a:cubicBezTo>
                    <a:pt x="8814" y="6946"/>
                    <a:pt x="6829" y="8931"/>
                    <a:pt x="4378" y="88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4" name="Google Shape;7924;p19"/>
            <p:cNvSpPr/>
            <p:nvPr/>
          </p:nvSpPr>
          <p:spPr>
            <a:xfrm>
              <a:off x="3309450" y="3346350"/>
              <a:ext cx="220375" cy="220375"/>
            </a:xfrm>
            <a:custGeom>
              <a:avLst/>
              <a:gdLst/>
              <a:ahLst/>
              <a:cxnLst/>
              <a:rect l="l" t="t" r="r" b="b"/>
              <a:pathLst>
                <a:path w="8815" h="8815" extrusionOk="0">
                  <a:moveTo>
                    <a:pt x="8757" y="4436"/>
                  </a:moveTo>
                  <a:cubicBezTo>
                    <a:pt x="8757" y="6888"/>
                    <a:pt x="6772" y="8814"/>
                    <a:pt x="4320" y="8814"/>
                  </a:cubicBezTo>
                  <a:cubicBezTo>
                    <a:pt x="1927" y="8756"/>
                    <a:pt x="1" y="6829"/>
                    <a:pt x="1" y="4378"/>
                  </a:cubicBezTo>
                  <a:cubicBezTo>
                    <a:pt x="59" y="1926"/>
                    <a:pt x="1986" y="0"/>
                    <a:pt x="4437" y="58"/>
                  </a:cubicBezTo>
                  <a:cubicBezTo>
                    <a:pt x="6889" y="58"/>
                    <a:pt x="8815" y="2043"/>
                    <a:pt x="8757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5" name="Google Shape;7925;p19"/>
            <p:cNvSpPr/>
            <p:nvPr/>
          </p:nvSpPr>
          <p:spPr>
            <a:xfrm>
              <a:off x="3067225" y="3104100"/>
              <a:ext cx="218900" cy="218925"/>
            </a:xfrm>
            <a:custGeom>
              <a:avLst/>
              <a:gdLst/>
              <a:ahLst/>
              <a:cxnLst/>
              <a:rect l="l" t="t" r="r" b="b"/>
              <a:pathLst>
                <a:path w="8756" h="8757" extrusionOk="0">
                  <a:moveTo>
                    <a:pt x="8756" y="4378"/>
                  </a:moveTo>
                  <a:cubicBezTo>
                    <a:pt x="8756" y="6830"/>
                    <a:pt x="6830" y="8756"/>
                    <a:pt x="4378" y="8756"/>
                  </a:cubicBezTo>
                  <a:cubicBezTo>
                    <a:pt x="1927" y="8756"/>
                    <a:pt x="0" y="6830"/>
                    <a:pt x="0" y="4378"/>
                  </a:cubicBezTo>
                  <a:cubicBezTo>
                    <a:pt x="0" y="1927"/>
                    <a:pt x="1927" y="1"/>
                    <a:pt x="4378" y="1"/>
                  </a:cubicBezTo>
                  <a:cubicBezTo>
                    <a:pt x="6830" y="59"/>
                    <a:pt x="8698" y="1985"/>
                    <a:pt x="8698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6" name="Google Shape;7926;p19"/>
            <p:cNvSpPr/>
            <p:nvPr/>
          </p:nvSpPr>
          <p:spPr>
            <a:xfrm>
              <a:off x="4294475" y="2123475"/>
              <a:ext cx="215975" cy="216000"/>
            </a:xfrm>
            <a:custGeom>
              <a:avLst/>
              <a:gdLst/>
              <a:ahLst/>
              <a:cxnLst/>
              <a:rect l="l" t="t" r="r" b="b"/>
              <a:pathLst>
                <a:path w="8639" h="8640" extrusionOk="0">
                  <a:moveTo>
                    <a:pt x="4319" y="1"/>
                  </a:moveTo>
                  <a:cubicBezTo>
                    <a:pt x="6713" y="1"/>
                    <a:pt x="8639" y="1927"/>
                    <a:pt x="8639" y="4320"/>
                  </a:cubicBezTo>
                  <a:cubicBezTo>
                    <a:pt x="8639" y="6713"/>
                    <a:pt x="6654" y="8639"/>
                    <a:pt x="4261" y="8639"/>
                  </a:cubicBezTo>
                  <a:cubicBezTo>
                    <a:pt x="1868" y="8581"/>
                    <a:pt x="0" y="6655"/>
                    <a:pt x="0" y="4262"/>
                  </a:cubicBezTo>
                  <a:cubicBezTo>
                    <a:pt x="0" y="1869"/>
                    <a:pt x="1926" y="1"/>
                    <a:pt x="431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7" name="Google Shape;7927;p19"/>
            <p:cNvSpPr/>
            <p:nvPr/>
          </p:nvSpPr>
          <p:spPr>
            <a:xfrm>
              <a:off x="3805600" y="1876875"/>
              <a:ext cx="214550" cy="215975"/>
            </a:xfrm>
            <a:custGeom>
              <a:avLst/>
              <a:gdLst/>
              <a:ahLst/>
              <a:cxnLst/>
              <a:rect l="l" t="t" r="r" b="b"/>
              <a:pathLst>
                <a:path w="8582" h="8639" extrusionOk="0">
                  <a:moveTo>
                    <a:pt x="8581" y="4319"/>
                  </a:moveTo>
                  <a:cubicBezTo>
                    <a:pt x="8581" y="6654"/>
                    <a:pt x="6655" y="8581"/>
                    <a:pt x="4320" y="8639"/>
                  </a:cubicBezTo>
                  <a:cubicBezTo>
                    <a:pt x="1927" y="8639"/>
                    <a:pt x="1" y="6654"/>
                    <a:pt x="1" y="4319"/>
                  </a:cubicBezTo>
                  <a:cubicBezTo>
                    <a:pt x="1" y="1926"/>
                    <a:pt x="1927" y="0"/>
                    <a:pt x="4262" y="0"/>
                  </a:cubicBezTo>
                  <a:cubicBezTo>
                    <a:pt x="6655" y="0"/>
                    <a:pt x="8581" y="1926"/>
                    <a:pt x="8581" y="43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8" name="Google Shape;7928;p19"/>
            <p:cNvSpPr/>
            <p:nvPr/>
          </p:nvSpPr>
          <p:spPr>
            <a:xfrm>
              <a:off x="4541075" y="2612325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4320" y="1"/>
                  </a:moveTo>
                  <a:cubicBezTo>
                    <a:pt x="6713" y="1"/>
                    <a:pt x="8639" y="1985"/>
                    <a:pt x="8639" y="4320"/>
                  </a:cubicBezTo>
                  <a:cubicBezTo>
                    <a:pt x="8639" y="6713"/>
                    <a:pt x="6713" y="8640"/>
                    <a:pt x="4320" y="8640"/>
                  </a:cubicBezTo>
                  <a:cubicBezTo>
                    <a:pt x="1927" y="8640"/>
                    <a:pt x="1" y="6713"/>
                    <a:pt x="1" y="4320"/>
                  </a:cubicBezTo>
                  <a:cubicBezTo>
                    <a:pt x="1" y="1985"/>
                    <a:pt x="1927" y="1"/>
                    <a:pt x="432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9" name="Google Shape;7929;p19"/>
            <p:cNvSpPr/>
            <p:nvPr/>
          </p:nvSpPr>
          <p:spPr>
            <a:xfrm>
              <a:off x="4541075" y="2858950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8639" y="4320"/>
                  </a:moveTo>
                  <a:cubicBezTo>
                    <a:pt x="8639" y="6655"/>
                    <a:pt x="6655" y="8639"/>
                    <a:pt x="4320" y="8639"/>
                  </a:cubicBezTo>
                  <a:cubicBezTo>
                    <a:pt x="1927" y="8639"/>
                    <a:pt x="1" y="6713"/>
                    <a:pt x="1" y="4320"/>
                  </a:cubicBezTo>
                  <a:cubicBezTo>
                    <a:pt x="1" y="1985"/>
                    <a:pt x="1927" y="59"/>
                    <a:pt x="4262" y="59"/>
                  </a:cubicBezTo>
                  <a:cubicBezTo>
                    <a:pt x="6655" y="0"/>
                    <a:pt x="8581" y="1927"/>
                    <a:pt x="8639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0" name="Google Shape;7930;p19"/>
            <p:cNvSpPr/>
            <p:nvPr/>
          </p:nvSpPr>
          <p:spPr>
            <a:xfrm>
              <a:off x="3557525" y="1875400"/>
              <a:ext cx="217475" cy="217450"/>
            </a:xfrm>
            <a:custGeom>
              <a:avLst/>
              <a:gdLst/>
              <a:ahLst/>
              <a:cxnLst/>
              <a:rect l="l" t="t" r="r" b="b"/>
              <a:pathLst>
                <a:path w="8699" h="8698" extrusionOk="0">
                  <a:moveTo>
                    <a:pt x="4262" y="8640"/>
                  </a:moveTo>
                  <a:cubicBezTo>
                    <a:pt x="1927" y="8640"/>
                    <a:pt x="1" y="6597"/>
                    <a:pt x="59" y="4262"/>
                  </a:cubicBezTo>
                  <a:cubicBezTo>
                    <a:pt x="118" y="1927"/>
                    <a:pt x="2102" y="1"/>
                    <a:pt x="4379" y="59"/>
                  </a:cubicBezTo>
                  <a:cubicBezTo>
                    <a:pt x="6772" y="117"/>
                    <a:pt x="8698" y="2102"/>
                    <a:pt x="8640" y="4437"/>
                  </a:cubicBezTo>
                  <a:cubicBezTo>
                    <a:pt x="8581" y="6830"/>
                    <a:pt x="6597" y="8698"/>
                    <a:pt x="4262" y="864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1" name="Google Shape;7931;p19"/>
            <p:cNvSpPr/>
            <p:nvPr/>
          </p:nvSpPr>
          <p:spPr>
            <a:xfrm>
              <a:off x="3070150" y="2123475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6" y="8581"/>
                    <a:pt x="0" y="6597"/>
                    <a:pt x="0" y="4262"/>
                  </a:cubicBezTo>
                  <a:cubicBezTo>
                    <a:pt x="0" y="1927"/>
                    <a:pt x="1926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2" name="Google Shape;7932;p19"/>
            <p:cNvSpPr/>
            <p:nvPr/>
          </p:nvSpPr>
          <p:spPr>
            <a:xfrm>
              <a:off x="4295925" y="3349250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7" y="8581"/>
                    <a:pt x="0" y="6597"/>
                    <a:pt x="0" y="4320"/>
                  </a:cubicBezTo>
                  <a:cubicBezTo>
                    <a:pt x="0" y="1985"/>
                    <a:pt x="1927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3" name="Google Shape;7933;p19"/>
            <p:cNvSpPr/>
            <p:nvPr/>
          </p:nvSpPr>
          <p:spPr>
            <a:xfrm>
              <a:off x="4542525" y="2371550"/>
              <a:ext cx="213100" cy="213075"/>
            </a:xfrm>
            <a:custGeom>
              <a:avLst/>
              <a:gdLst/>
              <a:ahLst/>
              <a:cxnLst/>
              <a:rect l="l" t="t" r="r" b="b"/>
              <a:pathLst>
                <a:path w="8524" h="8523" extrusionOk="0">
                  <a:moveTo>
                    <a:pt x="8523" y="4203"/>
                  </a:moveTo>
                  <a:cubicBezTo>
                    <a:pt x="8523" y="6596"/>
                    <a:pt x="6597" y="8523"/>
                    <a:pt x="4262" y="8464"/>
                  </a:cubicBezTo>
                  <a:cubicBezTo>
                    <a:pt x="1927" y="8464"/>
                    <a:pt x="59" y="6596"/>
                    <a:pt x="1" y="4262"/>
                  </a:cubicBezTo>
                  <a:cubicBezTo>
                    <a:pt x="1" y="1927"/>
                    <a:pt x="1927" y="1"/>
                    <a:pt x="4262" y="1"/>
                  </a:cubicBezTo>
                  <a:cubicBezTo>
                    <a:pt x="6597" y="1"/>
                    <a:pt x="8465" y="1868"/>
                    <a:pt x="8523" y="42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4" name="Google Shape;7934;p19"/>
            <p:cNvSpPr/>
            <p:nvPr/>
          </p:nvSpPr>
          <p:spPr>
            <a:xfrm>
              <a:off x="4049300" y="1878325"/>
              <a:ext cx="213075" cy="211625"/>
            </a:xfrm>
            <a:custGeom>
              <a:avLst/>
              <a:gdLst/>
              <a:ahLst/>
              <a:cxnLst/>
              <a:rect l="l" t="t" r="r" b="b"/>
              <a:pathLst>
                <a:path w="8523" h="8465" extrusionOk="0">
                  <a:moveTo>
                    <a:pt x="4203" y="0"/>
                  </a:moveTo>
                  <a:cubicBezTo>
                    <a:pt x="6538" y="0"/>
                    <a:pt x="8464" y="1868"/>
                    <a:pt x="8464" y="4203"/>
                  </a:cubicBezTo>
                  <a:cubicBezTo>
                    <a:pt x="8523" y="6538"/>
                    <a:pt x="6655" y="8464"/>
                    <a:pt x="4262" y="8464"/>
                  </a:cubicBezTo>
                  <a:cubicBezTo>
                    <a:pt x="1927" y="8464"/>
                    <a:pt x="1" y="6596"/>
                    <a:pt x="59" y="4203"/>
                  </a:cubicBezTo>
                  <a:cubicBezTo>
                    <a:pt x="59" y="1868"/>
                    <a:pt x="1869" y="0"/>
                    <a:pt x="42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5" name="Google Shape;7935;p19"/>
            <p:cNvSpPr/>
            <p:nvPr/>
          </p:nvSpPr>
          <p:spPr>
            <a:xfrm>
              <a:off x="3560450" y="3598800"/>
              <a:ext cx="211625" cy="210150"/>
            </a:xfrm>
            <a:custGeom>
              <a:avLst/>
              <a:gdLst/>
              <a:ahLst/>
              <a:cxnLst/>
              <a:rect l="l" t="t" r="r" b="b"/>
              <a:pathLst>
                <a:path w="8465" h="8406" extrusionOk="0">
                  <a:moveTo>
                    <a:pt x="8406" y="4145"/>
                  </a:moveTo>
                  <a:cubicBezTo>
                    <a:pt x="8464" y="6538"/>
                    <a:pt x="6597" y="8406"/>
                    <a:pt x="4262" y="8406"/>
                  </a:cubicBezTo>
                  <a:cubicBezTo>
                    <a:pt x="1927" y="8406"/>
                    <a:pt x="59" y="6596"/>
                    <a:pt x="1" y="4203"/>
                  </a:cubicBezTo>
                  <a:cubicBezTo>
                    <a:pt x="1" y="1868"/>
                    <a:pt x="1869" y="0"/>
                    <a:pt x="4203" y="0"/>
                  </a:cubicBezTo>
                  <a:cubicBezTo>
                    <a:pt x="6538" y="0"/>
                    <a:pt x="8406" y="1810"/>
                    <a:pt x="8406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6" name="Google Shape;7936;p19"/>
            <p:cNvSpPr/>
            <p:nvPr/>
          </p:nvSpPr>
          <p:spPr>
            <a:xfrm>
              <a:off x="3807075" y="3597325"/>
              <a:ext cx="211600" cy="211625"/>
            </a:xfrm>
            <a:custGeom>
              <a:avLst/>
              <a:gdLst/>
              <a:ahLst/>
              <a:cxnLst/>
              <a:rect l="l" t="t" r="r" b="b"/>
              <a:pathLst>
                <a:path w="8464" h="8465" extrusionOk="0">
                  <a:moveTo>
                    <a:pt x="4203" y="8465"/>
                  </a:moveTo>
                  <a:cubicBezTo>
                    <a:pt x="1868" y="8465"/>
                    <a:pt x="0" y="6597"/>
                    <a:pt x="0" y="4204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96" y="1"/>
                    <a:pt x="8464" y="1927"/>
                    <a:pt x="8464" y="4320"/>
                  </a:cubicBezTo>
                  <a:cubicBezTo>
                    <a:pt x="8406" y="6655"/>
                    <a:pt x="6538" y="8465"/>
                    <a:pt x="4203" y="84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7" name="Google Shape;7937;p19"/>
            <p:cNvSpPr/>
            <p:nvPr/>
          </p:nvSpPr>
          <p:spPr>
            <a:xfrm>
              <a:off x="2824975" y="2615250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6"/>
                  </a:moveTo>
                  <a:cubicBezTo>
                    <a:pt x="1869" y="8406"/>
                    <a:pt x="1" y="6596"/>
                    <a:pt x="1" y="4203"/>
                  </a:cubicBezTo>
                  <a:cubicBezTo>
                    <a:pt x="1" y="1868"/>
                    <a:pt x="1869" y="1"/>
                    <a:pt x="4262" y="1"/>
                  </a:cubicBezTo>
                  <a:cubicBezTo>
                    <a:pt x="6597" y="1"/>
                    <a:pt x="8406" y="1927"/>
                    <a:pt x="8406" y="4262"/>
                  </a:cubicBezTo>
                  <a:cubicBezTo>
                    <a:pt x="8406" y="6596"/>
                    <a:pt x="6538" y="8406"/>
                    <a:pt x="4204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8" name="Google Shape;7938;p19"/>
            <p:cNvSpPr/>
            <p:nvPr/>
          </p:nvSpPr>
          <p:spPr>
            <a:xfrm>
              <a:off x="2824975" y="2861875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5"/>
                  </a:moveTo>
                  <a:cubicBezTo>
                    <a:pt x="1810" y="8405"/>
                    <a:pt x="1" y="6538"/>
                    <a:pt x="1" y="4203"/>
                  </a:cubicBezTo>
                  <a:cubicBezTo>
                    <a:pt x="1" y="1868"/>
                    <a:pt x="1869" y="0"/>
                    <a:pt x="4204" y="0"/>
                  </a:cubicBezTo>
                  <a:cubicBezTo>
                    <a:pt x="6538" y="0"/>
                    <a:pt x="8406" y="1868"/>
                    <a:pt x="8406" y="4203"/>
                  </a:cubicBezTo>
                  <a:cubicBezTo>
                    <a:pt x="8406" y="6596"/>
                    <a:pt x="6538" y="8405"/>
                    <a:pt x="4204" y="840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9" name="Google Shape;7939;p19"/>
            <p:cNvSpPr/>
            <p:nvPr/>
          </p:nvSpPr>
          <p:spPr>
            <a:xfrm>
              <a:off x="4544000" y="3108475"/>
              <a:ext cx="210150" cy="210175"/>
            </a:xfrm>
            <a:custGeom>
              <a:avLst/>
              <a:gdLst/>
              <a:ahLst/>
              <a:cxnLst/>
              <a:rect l="l" t="t" r="r" b="b"/>
              <a:pathLst>
                <a:path w="8406" h="8407" extrusionOk="0">
                  <a:moveTo>
                    <a:pt x="4203" y="8406"/>
                  </a:moveTo>
                  <a:cubicBezTo>
                    <a:pt x="1868" y="8406"/>
                    <a:pt x="0" y="6597"/>
                    <a:pt x="0" y="4203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38" y="1"/>
                    <a:pt x="8406" y="1869"/>
                    <a:pt x="8406" y="4203"/>
                  </a:cubicBezTo>
                  <a:cubicBezTo>
                    <a:pt x="8406" y="6538"/>
                    <a:pt x="6596" y="8406"/>
                    <a:pt x="4203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0" name="Google Shape;7940;p19"/>
            <p:cNvSpPr/>
            <p:nvPr/>
          </p:nvSpPr>
          <p:spPr>
            <a:xfrm>
              <a:off x="3313850" y="1879775"/>
              <a:ext cx="210150" cy="208700"/>
            </a:xfrm>
            <a:custGeom>
              <a:avLst/>
              <a:gdLst/>
              <a:ahLst/>
              <a:cxnLst/>
              <a:rect l="l" t="t" r="r" b="b"/>
              <a:pathLst>
                <a:path w="8406" h="8348" extrusionOk="0">
                  <a:moveTo>
                    <a:pt x="4203" y="8348"/>
                  </a:moveTo>
                  <a:cubicBezTo>
                    <a:pt x="1868" y="8348"/>
                    <a:pt x="0" y="6480"/>
                    <a:pt x="58" y="4145"/>
                  </a:cubicBezTo>
                  <a:cubicBezTo>
                    <a:pt x="58" y="1810"/>
                    <a:pt x="1926" y="1"/>
                    <a:pt x="4261" y="1"/>
                  </a:cubicBezTo>
                  <a:cubicBezTo>
                    <a:pt x="6596" y="1"/>
                    <a:pt x="8405" y="1869"/>
                    <a:pt x="8405" y="4203"/>
                  </a:cubicBezTo>
                  <a:cubicBezTo>
                    <a:pt x="8405" y="6538"/>
                    <a:pt x="6538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1" name="Google Shape;7941;p19"/>
            <p:cNvSpPr/>
            <p:nvPr/>
          </p:nvSpPr>
          <p:spPr>
            <a:xfrm>
              <a:off x="3071600" y="3352175"/>
              <a:ext cx="210150" cy="210150"/>
            </a:xfrm>
            <a:custGeom>
              <a:avLst/>
              <a:gdLst/>
              <a:ahLst/>
              <a:cxnLst/>
              <a:rect l="l" t="t" r="r" b="b"/>
              <a:pathLst>
                <a:path w="8406" h="8406" extrusionOk="0">
                  <a:moveTo>
                    <a:pt x="4262" y="8406"/>
                  </a:moveTo>
                  <a:cubicBezTo>
                    <a:pt x="1868" y="8406"/>
                    <a:pt x="1" y="6538"/>
                    <a:pt x="1" y="4203"/>
                  </a:cubicBezTo>
                  <a:cubicBezTo>
                    <a:pt x="1" y="1868"/>
                    <a:pt x="1868" y="1"/>
                    <a:pt x="4203" y="1"/>
                  </a:cubicBezTo>
                  <a:cubicBezTo>
                    <a:pt x="6538" y="1"/>
                    <a:pt x="8348" y="1810"/>
                    <a:pt x="8406" y="4145"/>
                  </a:cubicBezTo>
                  <a:cubicBezTo>
                    <a:pt x="8406" y="6480"/>
                    <a:pt x="6596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2" name="Google Shape;7942;p19"/>
            <p:cNvSpPr/>
            <p:nvPr/>
          </p:nvSpPr>
          <p:spPr>
            <a:xfrm>
              <a:off x="2826450" y="2373025"/>
              <a:ext cx="207225" cy="208675"/>
            </a:xfrm>
            <a:custGeom>
              <a:avLst/>
              <a:gdLst/>
              <a:ahLst/>
              <a:cxnLst/>
              <a:rect l="l" t="t" r="r" b="b"/>
              <a:pathLst>
                <a:path w="8289" h="8347" extrusionOk="0">
                  <a:moveTo>
                    <a:pt x="4145" y="8347"/>
                  </a:moveTo>
                  <a:cubicBezTo>
                    <a:pt x="1810" y="8347"/>
                    <a:pt x="0" y="6479"/>
                    <a:pt x="0" y="4203"/>
                  </a:cubicBezTo>
                  <a:cubicBezTo>
                    <a:pt x="0" y="1868"/>
                    <a:pt x="1868" y="0"/>
                    <a:pt x="4145" y="0"/>
                  </a:cubicBezTo>
                  <a:cubicBezTo>
                    <a:pt x="6421" y="0"/>
                    <a:pt x="8289" y="1868"/>
                    <a:pt x="8289" y="4203"/>
                  </a:cubicBezTo>
                  <a:cubicBezTo>
                    <a:pt x="8289" y="6479"/>
                    <a:pt x="6421" y="8347"/>
                    <a:pt x="4145" y="834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3" name="Google Shape;7943;p19"/>
            <p:cNvSpPr/>
            <p:nvPr/>
          </p:nvSpPr>
          <p:spPr>
            <a:xfrm>
              <a:off x="4050775" y="3598800"/>
              <a:ext cx="208700" cy="208700"/>
            </a:xfrm>
            <a:custGeom>
              <a:avLst/>
              <a:gdLst/>
              <a:ahLst/>
              <a:cxnLst/>
              <a:rect l="l" t="t" r="r" b="b"/>
              <a:pathLst>
                <a:path w="8348" h="8348" extrusionOk="0">
                  <a:moveTo>
                    <a:pt x="8347" y="4145"/>
                  </a:moveTo>
                  <a:cubicBezTo>
                    <a:pt x="8347" y="6479"/>
                    <a:pt x="6538" y="8347"/>
                    <a:pt x="4203" y="8347"/>
                  </a:cubicBezTo>
                  <a:cubicBezTo>
                    <a:pt x="1926" y="8347"/>
                    <a:pt x="59" y="6538"/>
                    <a:pt x="59" y="4203"/>
                  </a:cubicBezTo>
                  <a:cubicBezTo>
                    <a:pt x="0" y="1926"/>
                    <a:pt x="1868" y="59"/>
                    <a:pt x="4144" y="59"/>
                  </a:cubicBezTo>
                  <a:cubicBezTo>
                    <a:pt x="6479" y="0"/>
                    <a:pt x="8347" y="1868"/>
                    <a:pt x="8347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4" name="Google Shape;7944;p19"/>
            <p:cNvSpPr/>
            <p:nvPr/>
          </p:nvSpPr>
          <p:spPr>
            <a:xfrm>
              <a:off x="3315300" y="3598800"/>
              <a:ext cx="207250" cy="208700"/>
            </a:xfrm>
            <a:custGeom>
              <a:avLst/>
              <a:gdLst/>
              <a:ahLst/>
              <a:cxnLst/>
              <a:rect l="l" t="t" r="r" b="b"/>
              <a:pathLst>
                <a:path w="8290" h="8348" extrusionOk="0">
                  <a:moveTo>
                    <a:pt x="4145" y="59"/>
                  </a:moveTo>
                  <a:cubicBezTo>
                    <a:pt x="6421" y="0"/>
                    <a:pt x="8289" y="1926"/>
                    <a:pt x="8289" y="4203"/>
                  </a:cubicBezTo>
                  <a:cubicBezTo>
                    <a:pt x="8289" y="6421"/>
                    <a:pt x="6421" y="8289"/>
                    <a:pt x="4203" y="8347"/>
                  </a:cubicBezTo>
                  <a:cubicBezTo>
                    <a:pt x="1927" y="8347"/>
                    <a:pt x="0" y="6479"/>
                    <a:pt x="0" y="4203"/>
                  </a:cubicBezTo>
                  <a:cubicBezTo>
                    <a:pt x="0" y="1926"/>
                    <a:pt x="1868" y="59"/>
                    <a:pt x="414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5" name="Google Shape;7945;p19"/>
            <p:cNvSpPr/>
            <p:nvPr/>
          </p:nvSpPr>
          <p:spPr>
            <a:xfrm>
              <a:off x="2826450" y="3109950"/>
              <a:ext cx="207225" cy="208700"/>
            </a:xfrm>
            <a:custGeom>
              <a:avLst/>
              <a:gdLst/>
              <a:ahLst/>
              <a:cxnLst/>
              <a:rect l="l" t="t" r="r" b="b"/>
              <a:pathLst>
                <a:path w="8289" h="8348" extrusionOk="0">
                  <a:moveTo>
                    <a:pt x="8289" y="4144"/>
                  </a:moveTo>
                  <a:cubicBezTo>
                    <a:pt x="8289" y="6362"/>
                    <a:pt x="6421" y="8289"/>
                    <a:pt x="4203" y="8289"/>
                  </a:cubicBezTo>
                  <a:cubicBezTo>
                    <a:pt x="1927" y="8347"/>
                    <a:pt x="0" y="6421"/>
                    <a:pt x="0" y="4144"/>
                  </a:cubicBezTo>
                  <a:cubicBezTo>
                    <a:pt x="0" y="1926"/>
                    <a:pt x="1868" y="58"/>
                    <a:pt x="4145" y="0"/>
                  </a:cubicBezTo>
                  <a:cubicBezTo>
                    <a:pt x="6363" y="0"/>
                    <a:pt x="8289" y="1868"/>
                    <a:pt x="8289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6" name="Google Shape;7946;p19"/>
            <p:cNvSpPr/>
            <p:nvPr/>
          </p:nvSpPr>
          <p:spPr>
            <a:xfrm>
              <a:off x="4298850" y="1881250"/>
              <a:ext cx="205775" cy="205775"/>
            </a:xfrm>
            <a:custGeom>
              <a:avLst/>
              <a:gdLst/>
              <a:ahLst/>
              <a:cxnLst/>
              <a:rect l="l" t="t" r="r" b="b"/>
              <a:pathLst>
                <a:path w="8231" h="8231" extrusionOk="0">
                  <a:moveTo>
                    <a:pt x="8230" y="4086"/>
                  </a:moveTo>
                  <a:cubicBezTo>
                    <a:pt x="8230" y="6363"/>
                    <a:pt x="6362" y="8230"/>
                    <a:pt x="4144" y="8230"/>
                  </a:cubicBezTo>
                  <a:cubicBezTo>
                    <a:pt x="1868" y="8230"/>
                    <a:pt x="58" y="6421"/>
                    <a:pt x="58" y="4144"/>
                  </a:cubicBezTo>
                  <a:cubicBezTo>
                    <a:pt x="0" y="1868"/>
                    <a:pt x="1868" y="0"/>
                    <a:pt x="4144" y="0"/>
                  </a:cubicBezTo>
                  <a:cubicBezTo>
                    <a:pt x="6421" y="59"/>
                    <a:pt x="8230" y="1868"/>
                    <a:pt x="8230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7" name="Google Shape;7947;p19"/>
            <p:cNvSpPr/>
            <p:nvPr/>
          </p:nvSpPr>
          <p:spPr>
            <a:xfrm>
              <a:off x="4545450" y="2127850"/>
              <a:ext cx="207250" cy="205775"/>
            </a:xfrm>
            <a:custGeom>
              <a:avLst/>
              <a:gdLst/>
              <a:ahLst/>
              <a:cxnLst/>
              <a:rect l="l" t="t" r="r" b="b"/>
              <a:pathLst>
                <a:path w="8290" h="8231" extrusionOk="0">
                  <a:moveTo>
                    <a:pt x="8231" y="4087"/>
                  </a:moveTo>
                  <a:cubicBezTo>
                    <a:pt x="8289" y="6363"/>
                    <a:pt x="6421" y="8231"/>
                    <a:pt x="4145" y="8231"/>
                  </a:cubicBezTo>
                  <a:cubicBezTo>
                    <a:pt x="1869" y="8231"/>
                    <a:pt x="59" y="6422"/>
                    <a:pt x="59" y="4145"/>
                  </a:cubicBezTo>
                  <a:cubicBezTo>
                    <a:pt x="1" y="1927"/>
                    <a:pt x="1869" y="1"/>
                    <a:pt x="4145" y="59"/>
                  </a:cubicBezTo>
                  <a:cubicBezTo>
                    <a:pt x="6363" y="59"/>
                    <a:pt x="8231" y="1869"/>
                    <a:pt x="8231" y="408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8" name="Google Shape;7948;p19"/>
            <p:cNvSpPr/>
            <p:nvPr/>
          </p:nvSpPr>
          <p:spPr>
            <a:xfrm>
              <a:off x="4548375" y="3355100"/>
              <a:ext cx="202850" cy="202850"/>
            </a:xfrm>
            <a:custGeom>
              <a:avLst/>
              <a:gdLst/>
              <a:ahLst/>
              <a:cxnLst/>
              <a:rect l="l" t="t" r="r" b="b"/>
              <a:pathLst>
                <a:path w="8114" h="8114" extrusionOk="0">
                  <a:moveTo>
                    <a:pt x="8056" y="4028"/>
                  </a:moveTo>
                  <a:cubicBezTo>
                    <a:pt x="8114" y="6304"/>
                    <a:pt x="6304" y="8114"/>
                    <a:pt x="4086" y="8114"/>
                  </a:cubicBezTo>
                  <a:cubicBezTo>
                    <a:pt x="1810" y="8114"/>
                    <a:pt x="0" y="6363"/>
                    <a:pt x="0" y="4086"/>
                  </a:cubicBezTo>
                  <a:cubicBezTo>
                    <a:pt x="0" y="1868"/>
                    <a:pt x="1693" y="59"/>
                    <a:pt x="3911" y="59"/>
                  </a:cubicBezTo>
                  <a:cubicBezTo>
                    <a:pt x="6188" y="0"/>
                    <a:pt x="8056" y="1751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9" name="Google Shape;7949;p19"/>
            <p:cNvSpPr/>
            <p:nvPr/>
          </p:nvSpPr>
          <p:spPr>
            <a:xfrm>
              <a:off x="3075975" y="1882700"/>
              <a:ext cx="201400" cy="202875"/>
            </a:xfrm>
            <a:custGeom>
              <a:avLst/>
              <a:gdLst/>
              <a:ahLst/>
              <a:cxnLst/>
              <a:rect l="l" t="t" r="r" b="b"/>
              <a:pathLst>
                <a:path w="8056" h="8115" extrusionOk="0">
                  <a:moveTo>
                    <a:pt x="8056" y="4086"/>
                  </a:moveTo>
                  <a:cubicBezTo>
                    <a:pt x="8056" y="6363"/>
                    <a:pt x="6246" y="8114"/>
                    <a:pt x="3970" y="8114"/>
                  </a:cubicBezTo>
                  <a:cubicBezTo>
                    <a:pt x="1752" y="8056"/>
                    <a:pt x="1" y="6305"/>
                    <a:pt x="1" y="4028"/>
                  </a:cubicBezTo>
                  <a:cubicBezTo>
                    <a:pt x="1" y="1752"/>
                    <a:pt x="1810" y="1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0" name="Google Shape;7950;p19"/>
            <p:cNvSpPr/>
            <p:nvPr/>
          </p:nvSpPr>
          <p:spPr>
            <a:xfrm>
              <a:off x="2829375" y="21307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5" y="3970"/>
                  </a:moveTo>
                  <a:cubicBezTo>
                    <a:pt x="8055" y="6188"/>
                    <a:pt x="6304" y="7997"/>
                    <a:pt x="4086" y="8056"/>
                  </a:cubicBezTo>
                  <a:cubicBezTo>
                    <a:pt x="1810" y="8056"/>
                    <a:pt x="0" y="6246"/>
                    <a:pt x="0" y="4028"/>
                  </a:cubicBezTo>
                  <a:cubicBezTo>
                    <a:pt x="0" y="1810"/>
                    <a:pt x="1751" y="1"/>
                    <a:pt x="3969" y="1"/>
                  </a:cubicBezTo>
                  <a:cubicBezTo>
                    <a:pt x="6187" y="1"/>
                    <a:pt x="7997" y="1752"/>
                    <a:pt x="805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1" name="Google Shape;7951;p19"/>
            <p:cNvSpPr/>
            <p:nvPr/>
          </p:nvSpPr>
          <p:spPr>
            <a:xfrm>
              <a:off x="4301750" y="36031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6" y="3970"/>
                  </a:moveTo>
                  <a:cubicBezTo>
                    <a:pt x="8056" y="6246"/>
                    <a:pt x="6305" y="7997"/>
                    <a:pt x="4087" y="8055"/>
                  </a:cubicBezTo>
                  <a:cubicBezTo>
                    <a:pt x="1810" y="8055"/>
                    <a:pt x="1" y="6246"/>
                    <a:pt x="1" y="4028"/>
                  </a:cubicBezTo>
                  <a:cubicBezTo>
                    <a:pt x="1" y="1810"/>
                    <a:pt x="1810" y="0"/>
                    <a:pt x="4028" y="0"/>
                  </a:cubicBezTo>
                  <a:cubicBezTo>
                    <a:pt x="6246" y="0"/>
                    <a:pt x="8056" y="1751"/>
                    <a:pt x="8056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2" name="Google Shape;7952;p19"/>
            <p:cNvSpPr/>
            <p:nvPr/>
          </p:nvSpPr>
          <p:spPr>
            <a:xfrm>
              <a:off x="4790600" y="2619625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4029" y="1"/>
                  </a:moveTo>
                  <a:cubicBezTo>
                    <a:pt x="6247" y="1"/>
                    <a:pt x="8056" y="1810"/>
                    <a:pt x="8056" y="4028"/>
                  </a:cubicBezTo>
                  <a:cubicBezTo>
                    <a:pt x="8056" y="6246"/>
                    <a:pt x="6305" y="8056"/>
                    <a:pt x="4087" y="8056"/>
                  </a:cubicBezTo>
                  <a:cubicBezTo>
                    <a:pt x="1810" y="8056"/>
                    <a:pt x="59" y="6305"/>
                    <a:pt x="1" y="4028"/>
                  </a:cubicBezTo>
                  <a:cubicBezTo>
                    <a:pt x="1" y="1810"/>
                    <a:pt x="1810" y="59"/>
                    <a:pt x="402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3" name="Google Shape;7953;p19"/>
            <p:cNvSpPr/>
            <p:nvPr/>
          </p:nvSpPr>
          <p:spPr>
            <a:xfrm>
              <a:off x="3564825" y="1641925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8056" y="4028"/>
                  </a:moveTo>
                  <a:cubicBezTo>
                    <a:pt x="8056" y="6246"/>
                    <a:pt x="6246" y="7997"/>
                    <a:pt x="4028" y="7997"/>
                  </a:cubicBezTo>
                  <a:cubicBezTo>
                    <a:pt x="1810" y="7997"/>
                    <a:pt x="1" y="6129"/>
                    <a:pt x="59" y="3911"/>
                  </a:cubicBezTo>
                  <a:cubicBezTo>
                    <a:pt x="59" y="1752"/>
                    <a:pt x="1869" y="0"/>
                    <a:pt x="4028" y="0"/>
                  </a:cubicBezTo>
                  <a:cubicBezTo>
                    <a:pt x="6246" y="0"/>
                    <a:pt x="8056" y="1752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4" name="Google Shape;7954;p19"/>
            <p:cNvSpPr/>
            <p:nvPr/>
          </p:nvSpPr>
          <p:spPr>
            <a:xfrm>
              <a:off x="3811450" y="16404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4086" y="58"/>
                  </a:moveTo>
                  <a:cubicBezTo>
                    <a:pt x="6304" y="58"/>
                    <a:pt x="8056" y="1868"/>
                    <a:pt x="8056" y="4086"/>
                  </a:cubicBezTo>
                  <a:cubicBezTo>
                    <a:pt x="8056" y="6304"/>
                    <a:pt x="6246" y="8055"/>
                    <a:pt x="4028" y="8055"/>
                  </a:cubicBezTo>
                  <a:cubicBezTo>
                    <a:pt x="1810" y="8055"/>
                    <a:pt x="0" y="6246"/>
                    <a:pt x="59" y="4028"/>
                  </a:cubicBezTo>
                  <a:cubicBezTo>
                    <a:pt x="59" y="1810"/>
                    <a:pt x="1868" y="0"/>
                    <a:pt x="4086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5" name="Google Shape;7955;p19"/>
            <p:cNvSpPr/>
            <p:nvPr/>
          </p:nvSpPr>
          <p:spPr>
            <a:xfrm>
              <a:off x="4790600" y="2866250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8056" y="4086"/>
                  </a:moveTo>
                  <a:cubicBezTo>
                    <a:pt x="8056" y="6304"/>
                    <a:pt x="6247" y="8055"/>
                    <a:pt x="4029" y="8055"/>
                  </a:cubicBezTo>
                  <a:cubicBezTo>
                    <a:pt x="1810" y="8055"/>
                    <a:pt x="1" y="6246"/>
                    <a:pt x="59" y="4028"/>
                  </a:cubicBezTo>
                  <a:cubicBezTo>
                    <a:pt x="59" y="1810"/>
                    <a:pt x="1869" y="0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6" name="Google Shape;7956;p19"/>
            <p:cNvSpPr/>
            <p:nvPr/>
          </p:nvSpPr>
          <p:spPr>
            <a:xfrm>
              <a:off x="2829375" y="3356550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7997" y="4028"/>
                  </a:moveTo>
                  <a:cubicBezTo>
                    <a:pt x="7997" y="6246"/>
                    <a:pt x="6187" y="7997"/>
                    <a:pt x="4028" y="7997"/>
                  </a:cubicBezTo>
                  <a:cubicBezTo>
                    <a:pt x="1810" y="7997"/>
                    <a:pt x="0" y="6130"/>
                    <a:pt x="58" y="3912"/>
                  </a:cubicBezTo>
                  <a:cubicBezTo>
                    <a:pt x="58" y="1752"/>
                    <a:pt x="1926" y="1"/>
                    <a:pt x="4086" y="1"/>
                  </a:cubicBezTo>
                  <a:cubicBezTo>
                    <a:pt x="6246" y="59"/>
                    <a:pt x="8055" y="1869"/>
                    <a:pt x="7997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7" name="Google Shape;7957;p19"/>
            <p:cNvSpPr/>
            <p:nvPr/>
          </p:nvSpPr>
          <p:spPr>
            <a:xfrm>
              <a:off x="3075975" y="3603175"/>
              <a:ext cx="199950" cy="201400"/>
            </a:xfrm>
            <a:custGeom>
              <a:avLst/>
              <a:gdLst/>
              <a:ahLst/>
              <a:cxnLst/>
              <a:rect l="l" t="t" r="r" b="b"/>
              <a:pathLst>
                <a:path w="7998" h="8056" extrusionOk="0">
                  <a:moveTo>
                    <a:pt x="4087" y="0"/>
                  </a:moveTo>
                  <a:cubicBezTo>
                    <a:pt x="6246" y="59"/>
                    <a:pt x="7997" y="1868"/>
                    <a:pt x="7997" y="4028"/>
                  </a:cubicBezTo>
                  <a:cubicBezTo>
                    <a:pt x="7997" y="6246"/>
                    <a:pt x="6130" y="8055"/>
                    <a:pt x="3970" y="7997"/>
                  </a:cubicBezTo>
                  <a:cubicBezTo>
                    <a:pt x="1752" y="7939"/>
                    <a:pt x="1" y="6129"/>
                    <a:pt x="59" y="3970"/>
                  </a:cubicBezTo>
                  <a:cubicBezTo>
                    <a:pt x="59" y="1810"/>
                    <a:pt x="1869" y="0"/>
                    <a:pt x="40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8" name="Google Shape;7958;p19"/>
            <p:cNvSpPr/>
            <p:nvPr/>
          </p:nvSpPr>
          <p:spPr>
            <a:xfrm>
              <a:off x="4056600" y="1641925"/>
              <a:ext cx="198475" cy="198475"/>
            </a:xfrm>
            <a:custGeom>
              <a:avLst/>
              <a:gdLst/>
              <a:ahLst/>
              <a:cxnLst/>
              <a:rect l="l" t="t" r="r" b="b"/>
              <a:pathLst>
                <a:path w="7939" h="7939" extrusionOk="0">
                  <a:moveTo>
                    <a:pt x="3970" y="7939"/>
                  </a:moveTo>
                  <a:cubicBezTo>
                    <a:pt x="1810" y="7939"/>
                    <a:pt x="1" y="6129"/>
                    <a:pt x="1" y="3970"/>
                  </a:cubicBezTo>
                  <a:cubicBezTo>
                    <a:pt x="1" y="1810"/>
                    <a:pt x="1810" y="0"/>
                    <a:pt x="3970" y="0"/>
                  </a:cubicBezTo>
                  <a:cubicBezTo>
                    <a:pt x="6130" y="0"/>
                    <a:pt x="7939" y="1810"/>
                    <a:pt x="7939" y="3970"/>
                  </a:cubicBezTo>
                  <a:cubicBezTo>
                    <a:pt x="7939" y="6188"/>
                    <a:pt x="6130" y="7939"/>
                    <a:pt x="3970" y="793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9" name="Google Shape;7959;p19"/>
            <p:cNvSpPr/>
            <p:nvPr/>
          </p:nvSpPr>
          <p:spPr>
            <a:xfrm>
              <a:off x="4792075" y="2377400"/>
              <a:ext cx="199950" cy="199925"/>
            </a:xfrm>
            <a:custGeom>
              <a:avLst/>
              <a:gdLst/>
              <a:ahLst/>
              <a:cxnLst/>
              <a:rect l="l" t="t" r="r" b="b"/>
              <a:pathLst>
                <a:path w="7998" h="7997" extrusionOk="0">
                  <a:moveTo>
                    <a:pt x="3970" y="58"/>
                  </a:moveTo>
                  <a:cubicBezTo>
                    <a:pt x="6129" y="0"/>
                    <a:pt x="7939" y="1810"/>
                    <a:pt x="7939" y="3969"/>
                  </a:cubicBezTo>
                  <a:cubicBezTo>
                    <a:pt x="7997" y="6129"/>
                    <a:pt x="6188" y="7939"/>
                    <a:pt x="4028" y="7997"/>
                  </a:cubicBezTo>
                  <a:cubicBezTo>
                    <a:pt x="1868" y="7997"/>
                    <a:pt x="59" y="6246"/>
                    <a:pt x="0" y="4028"/>
                  </a:cubicBezTo>
                  <a:cubicBezTo>
                    <a:pt x="0" y="1926"/>
                    <a:pt x="1810" y="58"/>
                    <a:pt x="3970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0" name="Google Shape;7960;p19"/>
            <p:cNvSpPr/>
            <p:nvPr/>
          </p:nvSpPr>
          <p:spPr>
            <a:xfrm>
              <a:off x="4793525" y="31157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70" y="1"/>
                  </a:moveTo>
                  <a:cubicBezTo>
                    <a:pt x="6130" y="1"/>
                    <a:pt x="7881" y="1752"/>
                    <a:pt x="7881" y="3911"/>
                  </a:cubicBezTo>
                  <a:cubicBezTo>
                    <a:pt x="7881" y="6129"/>
                    <a:pt x="6071" y="7881"/>
                    <a:pt x="3853" y="7881"/>
                  </a:cubicBezTo>
                  <a:cubicBezTo>
                    <a:pt x="1693" y="7822"/>
                    <a:pt x="1" y="6071"/>
                    <a:pt x="1" y="3911"/>
                  </a:cubicBezTo>
                  <a:cubicBezTo>
                    <a:pt x="1" y="1693"/>
                    <a:pt x="1752" y="1"/>
                    <a:pt x="39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1" name="Google Shape;7961;p19"/>
            <p:cNvSpPr/>
            <p:nvPr/>
          </p:nvSpPr>
          <p:spPr>
            <a:xfrm>
              <a:off x="2584200" y="2622550"/>
              <a:ext cx="197025" cy="195550"/>
            </a:xfrm>
            <a:custGeom>
              <a:avLst/>
              <a:gdLst/>
              <a:ahLst/>
              <a:cxnLst/>
              <a:rect l="l" t="t" r="r" b="b"/>
              <a:pathLst>
                <a:path w="7881" h="7822" extrusionOk="0">
                  <a:moveTo>
                    <a:pt x="3912" y="7822"/>
                  </a:moveTo>
                  <a:cubicBezTo>
                    <a:pt x="1752" y="7822"/>
                    <a:pt x="1" y="6071"/>
                    <a:pt x="59" y="3911"/>
                  </a:cubicBezTo>
                  <a:cubicBezTo>
                    <a:pt x="59" y="1693"/>
                    <a:pt x="1810" y="0"/>
                    <a:pt x="3970" y="0"/>
                  </a:cubicBezTo>
                  <a:cubicBezTo>
                    <a:pt x="6188" y="0"/>
                    <a:pt x="7881" y="1751"/>
                    <a:pt x="7881" y="3970"/>
                  </a:cubicBezTo>
                  <a:cubicBezTo>
                    <a:pt x="7881" y="6129"/>
                    <a:pt x="6130" y="7822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2" name="Google Shape;7962;p19"/>
            <p:cNvSpPr/>
            <p:nvPr/>
          </p:nvSpPr>
          <p:spPr>
            <a:xfrm>
              <a:off x="3321125" y="16433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12" y="7822"/>
                  </a:moveTo>
                  <a:cubicBezTo>
                    <a:pt x="1694" y="7822"/>
                    <a:pt x="1" y="6071"/>
                    <a:pt x="1" y="3912"/>
                  </a:cubicBezTo>
                  <a:cubicBezTo>
                    <a:pt x="59" y="1694"/>
                    <a:pt x="1810" y="1"/>
                    <a:pt x="3970" y="1"/>
                  </a:cubicBezTo>
                  <a:cubicBezTo>
                    <a:pt x="6130" y="59"/>
                    <a:pt x="7881" y="1810"/>
                    <a:pt x="7823" y="3970"/>
                  </a:cubicBezTo>
                  <a:cubicBezTo>
                    <a:pt x="7823" y="6130"/>
                    <a:pt x="6071" y="7881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3" name="Google Shape;7963;p19"/>
            <p:cNvSpPr/>
            <p:nvPr/>
          </p:nvSpPr>
          <p:spPr>
            <a:xfrm>
              <a:off x="3812900" y="3851250"/>
              <a:ext cx="198500" cy="197025"/>
            </a:xfrm>
            <a:custGeom>
              <a:avLst/>
              <a:gdLst/>
              <a:ahLst/>
              <a:cxnLst/>
              <a:rect l="l" t="t" r="r" b="b"/>
              <a:pathLst>
                <a:path w="7940" h="7881" extrusionOk="0">
                  <a:moveTo>
                    <a:pt x="7939" y="3969"/>
                  </a:moveTo>
                  <a:cubicBezTo>
                    <a:pt x="7881" y="6188"/>
                    <a:pt x="6130" y="7880"/>
                    <a:pt x="3970" y="7880"/>
                  </a:cubicBezTo>
                  <a:cubicBezTo>
                    <a:pt x="1752" y="7880"/>
                    <a:pt x="1" y="6071"/>
                    <a:pt x="59" y="3911"/>
                  </a:cubicBezTo>
                  <a:cubicBezTo>
                    <a:pt x="117" y="1693"/>
                    <a:pt x="1869" y="0"/>
                    <a:pt x="4028" y="59"/>
                  </a:cubicBezTo>
                  <a:cubicBezTo>
                    <a:pt x="6188" y="59"/>
                    <a:pt x="7939" y="1810"/>
                    <a:pt x="7939" y="39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4" name="Google Shape;7964;p19"/>
            <p:cNvSpPr/>
            <p:nvPr/>
          </p:nvSpPr>
          <p:spPr>
            <a:xfrm>
              <a:off x="2585675" y="2869150"/>
              <a:ext cx="195550" cy="195575"/>
            </a:xfrm>
            <a:custGeom>
              <a:avLst/>
              <a:gdLst/>
              <a:ahLst/>
              <a:cxnLst/>
              <a:rect l="l" t="t" r="r" b="b"/>
              <a:pathLst>
                <a:path w="7822" h="7823" extrusionOk="0">
                  <a:moveTo>
                    <a:pt x="7822" y="3912"/>
                  </a:moveTo>
                  <a:cubicBezTo>
                    <a:pt x="7822" y="6071"/>
                    <a:pt x="6129" y="7823"/>
                    <a:pt x="3911" y="7823"/>
                  </a:cubicBezTo>
                  <a:cubicBezTo>
                    <a:pt x="1751" y="7823"/>
                    <a:pt x="0" y="6130"/>
                    <a:pt x="0" y="3970"/>
                  </a:cubicBezTo>
                  <a:cubicBezTo>
                    <a:pt x="0" y="1752"/>
                    <a:pt x="1693" y="59"/>
                    <a:pt x="3853" y="1"/>
                  </a:cubicBezTo>
                  <a:cubicBezTo>
                    <a:pt x="6071" y="1"/>
                    <a:pt x="7763" y="1752"/>
                    <a:pt x="7822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5" name="Google Shape;7965;p19"/>
            <p:cNvSpPr/>
            <p:nvPr/>
          </p:nvSpPr>
          <p:spPr>
            <a:xfrm>
              <a:off x="3567750" y="3851250"/>
              <a:ext cx="197025" cy="198475"/>
            </a:xfrm>
            <a:custGeom>
              <a:avLst/>
              <a:gdLst/>
              <a:ahLst/>
              <a:cxnLst/>
              <a:rect l="l" t="t" r="r" b="b"/>
              <a:pathLst>
                <a:path w="7881" h="7939" extrusionOk="0">
                  <a:moveTo>
                    <a:pt x="4028" y="59"/>
                  </a:moveTo>
                  <a:cubicBezTo>
                    <a:pt x="6188" y="117"/>
                    <a:pt x="7881" y="1868"/>
                    <a:pt x="7822" y="4028"/>
                  </a:cubicBezTo>
                  <a:cubicBezTo>
                    <a:pt x="7822" y="6246"/>
                    <a:pt x="6013" y="7939"/>
                    <a:pt x="3853" y="7880"/>
                  </a:cubicBezTo>
                  <a:cubicBezTo>
                    <a:pt x="1693" y="7822"/>
                    <a:pt x="1" y="6071"/>
                    <a:pt x="1" y="3853"/>
                  </a:cubicBezTo>
                  <a:cubicBezTo>
                    <a:pt x="59" y="1693"/>
                    <a:pt x="1868" y="0"/>
                    <a:pt x="4028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6" name="Google Shape;7966;p19"/>
            <p:cNvSpPr/>
            <p:nvPr/>
          </p:nvSpPr>
          <p:spPr>
            <a:xfrm>
              <a:off x="4551300" y="1891450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7763" y="3912"/>
                  </a:moveTo>
                  <a:cubicBezTo>
                    <a:pt x="7763" y="6071"/>
                    <a:pt x="6071" y="7764"/>
                    <a:pt x="3853" y="7764"/>
                  </a:cubicBezTo>
                  <a:cubicBezTo>
                    <a:pt x="1693" y="7764"/>
                    <a:pt x="0" y="6013"/>
                    <a:pt x="0" y="3853"/>
                  </a:cubicBezTo>
                  <a:cubicBezTo>
                    <a:pt x="0" y="1693"/>
                    <a:pt x="1751" y="1"/>
                    <a:pt x="3969" y="1"/>
                  </a:cubicBezTo>
                  <a:cubicBezTo>
                    <a:pt x="6129" y="1"/>
                    <a:pt x="7822" y="1693"/>
                    <a:pt x="7763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7" name="Google Shape;7967;p19"/>
            <p:cNvSpPr/>
            <p:nvPr/>
          </p:nvSpPr>
          <p:spPr>
            <a:xfrm>
              <a:off x="4059525" y="385270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3794" y="59"/>
                  </a:moveTo>
                  <a:cubicBezTo>
                    <a:pt x="5954" y="1"/>
                    <a:pt x="7705" y="1693"/>
                    <a:pt x="7705" y="3853"/>
                  </a:cubicBezTo>
                  <a:cubicBezTo>
                    <a:pt x="7705" y="6013"/>
                    <a:pt x="6013" y="7764"/>
                    <a:pt x="3853" y="7764"/>
                  </a:cubicBezTo>
                  <a:cubicBezTo>
                    <a:pt x="1693" y="7764"/>
                    <a:pt x="0" y="6071"/>
                    <a:pt x="0" y="3911"/>
                  </a:cubicBezTo>
                  <a:cubicBezTo>
                    <a:pt x="0" y="1752"/>
                    <a:pt x="1693" y="59"/>
                    <a:pt x="379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8" name="Google Shape;7968;p19"/>
            <p:cNvSpPr/>
            <p:nvPr/>
          </p:nvSpPr>
          <p:spPr>
            <a:xfrm>
              <a:off x="2585675" y="2380300"/>
              <a:ext cx="194100" cy="194125"/>
            </a:xfrm>
            <a:custGeom>
              <a:avLst/>
              <a:gdLst/>
              <a:ahLst/>
              <a:cxnLst/>
              <a:rect l="l" t="t" r="r" b="b"/>
              <a:pathLst>
                <a:path w="7764" h="7765" extrusionOk="0">
                  <a:moveTo>
                    <a:pt x="3911" y="59"/>
                  </a:moveTo>
                  <a:cubicBezTo>
                    <a:pt x="6071" y="59"/>
                    <a:pt x="7763" y="1810"/>
                    <a:pt x="7763" y="3912"/>
                  </a:cubicBezTo>
                  <a:cubicBezTo>
                    <a:pt x="7763" y="6071"/>
                    <a:pt x="6012" y="7764"/>
                    <a:pt x="3853" y="7764"/>
                  </a:cubicBezTo>
                  <a:cubicBezTo>
                    <a:pt x="1693" y="7764"/>
                    <a:pt x="0" y="6013"/>
                    <a:pt x="59" y="3853"/>
                  </a:cubicBezTo>
                  <a:cubicBezTo>
                    <a:pt x="59" y="1694"/>
                    <a:pt x="1810" y="1"/>
                    <a:pt x="391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9" name="Google Shape;7969;p19"/>
            <p:cNvSpPr/>
            <p:nvPr/>
          </p:nvSpPr>
          <p:spPr>
            <a:xfrm>
              <a:off x="3322600" y="3854175"/>
              <a:ext cx="192650" cy="192625"/>
            </a:xfrm>
            <a:custGeom>
              <a:avLst/>
              <a:gdLst/>
              <a:ahLst/>
              <a:cxnLst/>
              <a:rect l="l" t="t" r="r" b="b"/>
              <a:pathLst>
                <a:path w="7706" h="7705" extrusionOk="0">
                  <a:moveTo>
                    <a:pt x="7705" y="3852"/>
                  </a:moveTo>
                  <a:cubicBezTo>
                    <a:pt x="7705" y="5954"/>
                    <a:pt x="5954" y="7705"/>
                    <a:pt x="3853" y="7705"/>
                  </a:cubicBezTo>
                  <a:cubicBezTo>
                    <a:pt x="1751" y="7705"/>
                    <a:pt x="0" y="5954"/>
                    <a:pt x="0" y="3852"/>
                  </a:cubicBezTo>
                  <a:cubicBezTo>
                    <a:pt x="0" y="1693"/>
                    <a:pt x="1751" y="0"/>
                    <a:pt x="3911" y="0"/>
                  </a:cubicBezTo>
                  <a:cubicBezTo>
                    <a:pt x="6012" y="0"/>
                    <a:pt x="7705" y="1751"/>
                    <a:pt x="7705" y="38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0" name="Google Shape;7970;p19"/>
            <p:cNvSpPr/>
            <p:nvPr/>
          </p:nvSpPr>
          <p:spPr>
            <a:xfrm>
              <a:off x="2585675" y="3117225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3969" y="1"/>
                  </a:moveTo>
                  <a:cubicBezTo>
                    <a:pt x="6071" y="59"/>
                    <a:pt x="7822" y="1869"/>
                    <a:pt x="7763" y="3970"/>
                  </a:cubicBezTo>
                  <a:cubicBezTo>
                    <a:pt x="7705" y="6071"/>
                    <a:pt x="5954" y="7764"/>
                    <a:pt x="3853" y="7706"/>
                  </a:cubicBezTo>
                  <a:cubicBezTo>
                    <a:pt x="1751" y="7706"/>
                    <a:pt x="0" y="5896"/>
                    <a:pt x="59" y="3795"/>
                  </a:cubicBezTo>
                  <a:cubicBezTo>
                    <a:pt x="117" y="1694"/>
                    <a:pt x="1868" y="1"/>
                    <a:pt x="39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1" name="Google Shape;7971;p19"/>
            <p:cNvSpPr/>
            <p:nvPr/>
          </p:nvSpPr>
          <p:spPr>
            <a:xfrm>
              <a:off x="4795000" y="2133700"/>
              <a:ext cx="192625" cy="194100"/>
            </a:xfrm>
            <a:custGeom>
              <a:avLst/>
              <a:gdLst/>
              <a:ahLst/>
              <a:cxnLst/>
              <a:rect l="l" t="t" r="r" b="b"/>
              <a:pathLst>
                <a:path w="7705" h="7764" extrusionOk="0">
                  <a:moveTo>
                    <a:pt x="3911" y="7764"/>
                  </a:moveTo>
                  <a:cubicBezTo>
                    <a:pt x="1810" y="7764"/>
                    <a:pt x="58" y="6012"/>
                    <a:pt x="0" y="3911"/>
                  </a:cubicBezTo>
                  <a:cubicBezTo>
                    <a:pt x="0" y="1810"/>
                    <a:pt x="1751" y="59"/>
                    <a:pt x="3853" y="59"/>
                  </a:cubicBezTo>
                  <a:cubicBezTo>
                    <a:pt x="5954" y="0"/>
                    <a:pt x="7705" y="1751"/>
                    <a:pt x="7705" y="3911"/>
                  </a:cubicBezTo>
                  <a:cubicBezTo>
                    <a:pt x="7705" y="5954"/>
                    <a:pt x="6012" y="7705"/>
                    <a:pt x="3911" y="776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2" name="Google Shape;7972;p19"/>
            <p:cNvSpPr/>
            <p:nvPr/>
          </p:nvSpPr>
          <p:spPr>
            <a:xfrm>
              <a:off x="4306125" y="164485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7706" y="3911"/>
                  </a:moveTo>
                  <a:cubicBezTo>
                    <a:pt x="7648" y="6012"/>
                    <a:pt x="5896" y="7763"/>
                    <a:pt x="3737" y="7705"/>
                  </a:cubicBezTo>
                  <a:cubicBezTo>
                    <a:pt x="1694" y="7647"/>
                    <a:pt x="1" y="5896"/>
                    <a:pt x="1" y="3794"/>
                  </a:cubicBezTo>
                  <a:cubicBezTo>
                    <a:pt x="1" y="1693"/>
                    <a:pt x="1810" y="0"/>
                    <a:pt x="3912" y="0"/>
                  </a:cubicBezTo>
                  <a:cubicBezTo>
                    <a:pt x="6013" y="59"/>
                    <a:pt x="7706" y="1810"/>
                    <a:pt x="7706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3" name="Google Shape;7973;p19"/>
            <p:cNvSpPr/>
            <p:nvPr/>
          </p:nvSpPr>
          <p:spPr>
            <a:xfrm>
              <a:off x="4546925" y="3606100"/>
              <a:ext cx="195550" cy="194100"/>
            </a:xfrm>
            <a:custGeom>
              <a:avLst/>
              <a:gdLst/>
              <a:ahLst/>
              <a:cxnLst/>
              <a:rect l="l" t="t" r="r" b="b"/>
              <a:pathLst>
                <a:path w="7822" h="7764" extrusionOk="0">
                  <a:moveTo>
                    <a:pt x="3853" y="7763"/>
                  </a:moveTo>
                  <a:cubicBezTo>
                    <a:pt x="1751" y="7705"/>
                    <a:pt x="0" y="5895"/>
                    <a:pt x="58" y="3794"/>
                  </a:cubicBezTo>
                  <a:cubicBezTo>
                    <a:pt x="117" y="1693"/>
                    <a:pt x="1926" y="0"/>
                    <a:pt x="3969" y="58"/>
                  </a:cubicBezTo>
                  <a:cubicBezTo>
                    <a:pt x="6129" y="117"/>
                    <a:pt x="7822" y="1868"/>
                    <a:pt x="7763" y="4028"/>
                  </a:cubicBezTo>
                  <a:cubicBezTo>
                    <a:pt x="7705" y="6071"/>
                    <a:pt x="5954" y="7763"/>
                    <a:pt x="3853" y="77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4" name="Google Shape;7974;p19"/>
            <p:cNvSpPr/>
            <p:nvPr/>
          </p:nvSpPr>
          <p:spPr>
            <a:xfrm>
              <a:off x="2832275" y="1887075"/>
              <a:ext cx="194125" cy="194100"/>
            </a:xfrm>
            <a:custGeom>
              <a:avLst/>
              <a:gdLst/>
              <a:ahLst/>
              <a:cxnLst/>
              <a:rect l="l" t="t" r="r" b="b"/>
              <a:pathLst>
                <a:path w="7765" h="7764" extrusionOk="0">
                  <a:moveTo>
                    <a:pt x="7764" y="3911"/>
                  </a:moveTo>
                  <a:cubicBezTo>
                    <a:pt x="7706" y="6013"/>
                    <a:pt x="5955" y="7764"/>
                    <a:pt x="3912" y="7706"/>
                  </a:cubicBezTo>
                  <a:cubicBezTo>
                    <a:pt x="1752" y="7706"/>
                    <a:pt x="1" y="5954"/>
                    <a:pt x="59" y="3795"/>
                  </a:cubicBezTo>
                  <a:cubicBezTo>
                    <a:pt x="118" y="1693"/>
                    <a:pt x="1869" y="1"/>
                    <a:pt x="3970" y="59"/>
                  </a:cubicBezTo>
                  <a:cubicBezTo>
                    <a:pt x="6071" y="59"/>
                    <a:pt x="7764" y="1810"/>
                    <a:pt x="7764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5" name="Google Shape;7975;p19"/>
            <p:cNvSpPr/>
            <p:nvPr/>
          </p:nvSpPr>
          <p:spPr>
            <a:xfrm>
              <a:off x="4796450" y="3362400"/>
              <a:ext cx="191175" cy="189725"/>
            </a:xfrm>
            <a:custGeom>
              <a:avLst/>
              <a:gdLst/>
              <a:ahLst/>
              <a:cxnLst/>
              <a:rect l="l" t="t" r="r" b="b"/>
              <a:pathLst>
                <a:path w="7647" h="7589" extrusionOk="0">
                  <a:moveTo>
                    <a:pt x="3795" y="0"/>
                  </a:moveTo>
                  <a:cubicBezTo>
                    <a:pt x="5896" y="0"/>
                    <a:pt x="7647" y="1751"/>
                    <a:pt x="7589" y="3794"/>
                  </a:cubicBezTo>
                  <a:cubicBezTo>
                    <a:pt x="7589" y="5896"/>
                    <a:pt x="5896" y="7588"/>
                    <a:pt x="3795" y="7588"/>
                  </a:cubicBezTo>
                  <a:cubicBezTo>
                    <a:pt x="1693" y="7588"/>
                    <a:pt x="0" y="5837"/>
                    <a:pt x="0" y="3736"/>
                  </a:cubicBezTo>
                  <a:cubicBezTo>
                    <a:pt x="0" y="1693"/>
                    <a:pt x="1752" y="0"/>
                    <a:pt x="379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6" name="Google Shape;7976;p19"/>
            <p:cNvSpPr/>
            <p:nvPr/>
          </p:nvSpPr>
          <p:spPr>
            <a:xfrm>
              <a:off x="3081825" y="1646300"/>
              <a:ext cx="189725" cy="191200"/>
            </a:xfrm>
            <a:custGeom>
              <a:avLst/>
              <a:gdLst/>
              <a:ahLst/>
              <a:cxnLst/>
              <a:rect l="l" t="t" r="r" b="b"/>
              <a:pathLst>
                <a:path w="7589" h="7648" extrusionOk="0">
                  <a:moveTo>
                    <a:pt x="3794" y="1"/>
                  </a:moveTo>
                  <a:cubicBezTo>
                    <a:pt x="5837" y="1"/>
                    <a:pt x="7588" y="1752"/>
                    <a:pt x="7588" y="3853"/>
                  </a:cubicBezTo>
                  <a:cubicBezTo>
                    <a:pt x="7588" y="5896"/>
                    <a:pt x="5896" y="7589"/>
                    <a:pt x="3794" y="7589"/>
                  </a:cubicBezTo>
                  <a:cubicBezTo>
                    <a:pt x="1751" y="7647"/>
                    <a:pt x="0" y="5896"/>
                    <a:pt x="0" y="3795"/>
                  </a:cubicBezTo>
                  <a:cubicBezTo>
                    <a:pt x="0" y="1693"/>
                    <a:pt x="1693" y="1"/>
                    <a:pt x="3794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7" name="Google Shape;7977;p19"/>
            <p:cNvSpPr/>
            <p:nvPr/>
          </p:nvSpPr>
          <p:spPr>
            <a:xfrm>
              <a:off x="2835200" y="3609000"/>
              <a:ext cx="189725" cy="189725"/>
            </a:xfrm>
            <a:custGeom>
              <a:avLst/>
              <a:gdLst/>
              <a:ahLst/>
              <a:cxnLst/>
              <a:rect l="l" t="t" r="r" b="b"/>
              <a:pathLst>
                <a:path w="7589" h="7589" extrusionOk="0">
                  <a:moveTo>
                    <a:pt x="3795" y="1"/>
                  </a:moveTo>
                  <a:cubicBezTo>
                    <a:pt x="5896" y="59"/>
                    <a:pt x="7589" y="1752"/>
                    <a:pt x="7530" y="3795"/>
                  </a:cubicBezTo>
                  <a:cubicBezTo>
                    <a:pt x="7530" y="5896"/>
                    <a:pt x="5838" y="7589"/>
                    <a:pt x="3736" y="7531"/>
                  </a:cubicBezTo>
                  <a:cubicBezTo>
                    <a:pt x="1635" y="7531"/>
                    <a:pt x="1" y="5838"/>
                    <a:pt x="1" y="3737"/>
                  </a:cubicBezTo>
                  <a:cubicBezTo>
                    <a:pt x="59" y="1635"/>
                    <a:pt x="1752" y="1"/>
                    <a:pt x="379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8" name="Google Shape;7978;p19"/>
            <p:cNvSpPr/>
            <p:nvPr/>
          </p:nvSpPr>
          <p:spPr>
            <a:xfrm>
              <a:off x="4309050" y="3855625"/>
              <a:ext cx="186825" cy="188275"/>
            </a:xfrm>
            <a:custGeom>
              <a:avLst/>
              <a:gdLst/>
              <a:ahLst/>
              <a:cxnLst/>
              <a:rect l="l" t="t" r="r" b="b"/>
              <a:pathLst>
                <a:path w="7473" h="7531" extrusionOk="0">
                  <a:moveTo>
                    <a:pt x="3736" y="7530"/>
                  </a:moveTo>
                  <a:cubicBezTo>
                    <a:pt x="1635" y="7530"/>
                    <a:pt x="1" y="5896"/>
                    <a:pt x="1" y="3794"/>
                  </a:cubicBezTo>
                  <a:cubicBezTo>
                    <a:pt x="1" y="1693"/>
                    <a:pt x="1635" y="0"/>
                    <a:pt x="3736" y="59"/>
                  </a:cubicBezTo>
                  <a:cubicBezTo>
                    <a:pt x="5838" y="59"/>
                    <a:pt x="7472" y="1693"/>
                    <a:pt x="7472" y="3736"/>
                  </a:cubicBezTo>
                  <a:cubicBezTo>
                    <a:pt x="7472" y="5837"/>
                    <a:pt x="5838" y="7530"/>
                    <a:pt x="3736" y="75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9" name="Google Shape;7979;p19"/>
            <p:cNvSpPr/>
            <p:nvPr/>
          </p:nvSpPr>
          <p:spPr>
            <a:xfrm>
              <a:off x="2590050" y="213660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3736" y="7531"/>
                  </a:moveTo>
                  <a:cubicBezTo>
                    <a:pt x="1635" y="7531"/>
                    <a:pt x="0" y="5896"/>
                    <a:pt x="0" y="3737"/>
                  </a:cubicBezTo>
                  <a:cubicBezTo>
                    <a:pt x="0" y="1694"/>
                    <a:pt x="1635" y="59"/>
                    <a:pt x="3678" y="59"/>
                  </a:cubicBezTo>
                  <a:cubicBezTo>
                    <a:pt x="5837" y="1"/>
                    <a:pt x="7472" y="1694"/>
                    <a:pt x="7472" y="3795"/>
                  </a:cubicBezTo>
                  <a:cubicBezTo>
                    <a:pt x="7472" y="5896"/>
                    <a:pt x="5837" y="7531"/>
                    <a:pt x="3736" y="753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0" name="Google Shape;7980;p19"/>
            <p:cNvSpPr/>
            <p:nvPr/>
          </p:nvSpPr>
          <p:spPr>
            <a:xfrm>
              <a:off x="2590050" y="3363850"/>
              <a:ext cx="186800" cy="186800"/>
            </a:xfrm>
            <a:custGeom>
              <a:avLst/>
              <a:gdLst/>
              <a:ahLst/>
              <a:cxnLst/>
              <a:rect l="l" t="t" r="r" b="b"/>
              <a:pathLst>
                <a:path w="7472" h="7472" extrusionOk="0">
                  <a:moveTo>
                    <a:pt x="3736" y="1"/>
                  </a:moveTo>
                  <a:cubicBezTo>
                    <a:pt x="5837" y="59"/>
                    <a:pt x="7472" y="1693"/>
                    <a:pt x="7413" y="3795"/>
                  </a:cubicBezTo>
                  <a:cubicBezTo>
                    <a:pt x="7413" y="5838"/>
                    <a:pt x="5721" y="7472"/>
                    <a:pt x="3678" y="7414"/>
                  </a:cubicBezTo>
                  <a:cubicBezTo>
                    <a:pt x="1635" y="7414"/>
                    <a:pt x="0" y="5721"/>
                    <a:pt x="0" y="3678"/>
                  </a:cubicBezTo>
                  <a:cubicBezTo>
                    <a:pt x="0" y="1635"/>
                    <a:pt x="1693" y="1"/>
                    <a:pt x="37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1" name="Google Shape;7981;p19"/>
            <p:cNvSpPr/>
            <p:nvPr/>
          </p:nvSpPr>
          <p:spPr>
            <a:xfrm>
              <a:off x="3083275" y="3857075"/>
              <a:ext cx="186800" cy="185350"/>
            </a:xfrm>
            <a:custGeom>
              <a:avLst/>
              <a:gdLst/>
              <a:ahLst/>
              <a:cxnLst/>
              <a:rect l="l" t="t" r="r" b="b"/>
              <a:pathLst>
                <a:path w="7472" h="7414" extrusionOk="0">
                  <a:moveTo>
                    <a:pt x="7414" y="3678"/>
                  </a:moveTo>
                  <a:cubicBezTo>
                    <a:pt x="7472" y="5779"/>
                    <a:pt x="5779" y="7414"/>
                    <a:pt x="3736" y="7414"/>
                  </a:cubicBezTo>
                  <a:cubicBezTo>
                    <a:pt x="1693" y="7414"/>
                    <a:pt x="1" y="5779"/>
                    <a:pt x="59" y="3736"/>
                  </a:cubicBezTo>
                  <a:cubicBezTo>
                    <a:pt x="59" y="1694"/>
                    <a:pt x="1693" y="59"/>
                    <a:pt x="3678" y="1"/>
                  </a:cubicBezTo>
                  <a:cubicBezTo>
                    <a:pt x="5779" y="1"/>
                    <a:pt x="7414" y="1635"/>
                    <a:pt x="7472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2" name="Google Shape;7982;p19"/>
            <p:cNvSpPr/>
            <p:nvPr/>
          </p:nvSpPr>
          <p:spPr>
            <a:xfrm>
              <a:off x="5045975" y="2628375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737" y="7414"/>
                  </a:moveTo>
                  <a:cubicBezTo>
                    <a:pt x="1635" y="7414"/>
                    <a:pt x="1" y="5721"/>
                    <a:pt x="1" y="3678"/>
                  </a:cubicBezTo>
                  <a:cubicBezTo>
                    <a:pt x="1" y="1635"/>
                    <a:pt x="1635" y="1"/>
                    <a:pt x="3737" y="1"/>
                  </a:cubicBez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79" y="7414"/>
                    <a:pt x="3737" y="74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3" name="Google Shape;7983;p19"/>
            <p:cNvSpPr/>
            <p:nvPr/>
          </p:nvSpPr>
          <p:spPr>
            <a:xfrm>
              <a:off x="3818750" y="1401150"/>
              <a:ext cx="188275" cy="186800"/>
            </a:xfrm>
            <a:custGeom>
              <a:avLst/>
              <a:gdLst/>
              <a:ahLst/>
              <a:cxnLst/>
              <a:rect l="l" t="t" r="r" b="b"/>
              <a:pathLst>
                <a:path w="7531" h="7472" extrusionOk="0">
                  <a:moveTo>
                    <a:pt x="59" y="3678"/>
                  </a:moveTo>
                  <a:cubicBezTo>
                    <a:pt x="59" y="1635"/>
                    <a:pt x="1751" y="0"/>
                    <a:pt x="3853" y="59"/>
                  </a:cubicBezTo>
                  <a:cubicBezTo>
                    <a:pt x="5896" y="59"/>
                    <a:pt x="7530" y="1810"/>
                    <a:pt x="7472" y="3853"/>
                  </a:cubicBezTo>
                  <a:cubicBezTo>
                    <a:pt x="7413" y="5837"/>
                    <a:pt x="5721" y="7472"/>
                    <a:pt x="3736" y="7472"/>
                  </a:cubicBezTo>
                  <a:cubicBezTo>
                    <a:pt x="1693" y="7413"/>
                    <a:pt x="0" y="5721"/>
                    <a:pt x="59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4" name="Google Shape;7984;p19"/>
            <p:cNvSpPr/>
            <p:nvPr/>
          </p:nvSpPr>
          <p:spPr>
            <a:xfrm>
              <a:off x="5045975" y="2875000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678" y="0"/>
                  </a:moveTo>
                  <a:cubicBezTo>
                    <a:pt x="5721" y="0"/>
                    <a:pt x="7414" y="1693"/>
                    <a:pt x="7414" y="3736"/>
                  </a:cubicBezTo>
                  <a:cubicBezTo>
                    <a:pt x="7355" y="5721"/>
                    <a:pt x="5721" y="7413"/>
                    <a:pt x="3678" y="7413"/>
                  </a:cubicBezTo>
                  <a:cubicBezTo>
                    <a:pt x="1635" y="7413"/>
                    <a:pt x="1" y="5721"/>
                    <a:pt x="1" y="3678"/>
                  </a:cubicBezTo>
                  <a:cubicBezTo>
                    <a:pt x="1" y="1635"/>
                    <a:pt x="1694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5" name="Google Shape;7985;p19"/>
            <p:cNvSpPr/>
            <p:nvPr/>
          </p:nvSpPr>
          <p:spPr>
            <a:xfrm>
              <a:off x="3573575" y="1402600"/>
              <a:ext cx="185375" cy="185350"/>
            </a:xfrm>
            <a:custGeom>
              <a:avLst/>
              <a:gdLst/>
              <a:ahLst/>
              <a:cxnLst/>
              <a:rect l="l" t="t" r="r" b="b"/>
              <a:pathLst>
                <a:path w="7415" h="7414" extrusionOk="0">
                  <a:moveTo>
                    <a:pt x="3678" y="1"/>
                  </a:move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21" y="7414"/>
                    <a:pt x="3678" y="7355"/>
                  </a:cubicBezTo>
                  <a:cubicBezTo>
                    <a:pt x="1635" y="7355"/>
                    <a:pt x="1" y="5663"/>
                    <a:pt x="1" y="3678"/>
                  </a:cubicBezTo>
                  <a:cubicBezTo>
                    <a:pt x="1" y="1635"/>
                    <a:pt x="1694" y="1"/>
                    <a:pt x="36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6" name="Google Shape;7986;p19"/>
            <p:cNvSpPr/>
            <p:nvPr/>
          </p:nvSpPr>
          <p:spPr>
            <a:xfrm>
              <a:off x="4799375" y="1895825"/>
              <a:ext cx="183875" cy="183900"/>
            </a:xfrm>
            <a:custGeom>
              <a:avLst/>
              <a:gdLst/>
              <a:ahLst/>
              <a:cxnLst/>
              <a:rect l="l" t="t" r="r" b="b"/>
              <a:pathLst>
                <a:path w="7355" h="7356" extrusionOk="0">
                  <a:moveTo>
                    <a:pt x="3678" y="7356"/>
                  </a:moveTo>
                  <a:cubicBezTo>
                    <a:pt x="1693" y="7356"/>
                    <a:pt x="0" y="5663"/>
                    <a:pt x="0" y="3678"/>
                  </a:cubicBezTo>
                  <a:cubicBezTo>
                    <a:pt x="59" y="1635"/>
                    <a:pt x="1751" y="1"/>
                    <a:pt x="3736" y="1"/>
                  </a:cubicBezTo>
                  <a:cubicBezTo>
                    <a:pt x="5720" y="59"/>
                    <a:pt x="7355" y="1694"/>
                    <a:pt x="7355" y="3678"/>
                  </a:cubicBezTo>
                  <a:cubicBezTo>
                    <a:pt x="7355" y="5663"/>
                    <a:pt x="5662" y="7356"/>
                    <a:pt x="3678" y="735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7" name="Google Shape;7987;p19"/>
            <p:cNvSpPr/>
            <p:nvPr/>
          </p:nvSpPr>
          <p:spPr>
            <a:xfrm>
              <a:off x="5045975" y="238615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355" y="3678"/>
                  </a:moveTo>
                  <a:cubicBezTo>
                    <a:pt x="7355" y="5662"/>
                    <a:pt x="5721" y="7355"/>
                    <a:pt x="3678" y="7355"/>
                  </a:cubicBezTo>
                  <a:cubicBezTo>
                    <a:pt x="1694" y="7355"/>
                    <a:pt x="1" y="5662"/>
                    <a:pt x="1" y="3619"/>
                  </a:cubicBezTo>
                  <a:cubicBezTo>
                    <a:pt x="59" y="1693"/>
                    <a:pt x="1694" y="0"/>
                    <a:pt x="3678" y="0"/>
                  </a:cubicBezTo>
                  <a:cubicBezTo>
                    <a:pt x="5663" y="0"/>
                    <a:pt x="7355" y="1635"/>
                    <a:pt x="7355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8" name="Google Shape;7988;p19"/>
            <p:cNvSpPr/>
            <p:nvPr/>
          </p:nvSpPr>
          <p:spPr>
            <a:xfrm>
              <a:off x="4557125" y="1649225"/>
              <a:ext cx="183900" cy="185350"/>
            </a:xfrm>
            <a:custGeom>
              <a:avLst/>
              <a:gdLst/>
              <a:ahLst/>
              <a:cxnLst/>
              <a:rect l="l" t="t" r="r" b="b"/>
              <a:pathLst>
                <a:path w="7356" h="7414" extrusionOk="0">
                  <a:moveTo>
                    <a:pt x="3678" y="0"/>
                  </a:moveTo>
                  <a:cubicBezTo>
                    <a:pt x="5663" y="0"/>
                    <a:pt x="7355" y="1693"/>
                    <a:pt x="7355" y="3736"/>
                  </a:cubicBezTo>
                  <a:cubicBezTo>
                    <a:pt x="7355" y="5721"/>
                    <a:pt x="5663" y="7413"/>
                    <a:pt x="3620" y="7355"/>
                  </a:cubicBezTo>
                  <a:cubicBezTo>
                    <a:pt x="1635" y="7355"/>
                    <a:pt x="1" y="5721"/>
                    <a:pt x="1" y="3736"/>
                  </a:cubicBezTo>
                  <a:cubicBezTo>
                    <a:pt x="1" y="1693"/>
                    <a:pt x="1635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9" name="Google Shape;7989;p19"/>
            <p:cNvSpPr/>
            <p:nvPr/>
          </p:nvSpPr>
          <p:spPr>
            <a:xfrm>
              <a:off x="4062450" y="140115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7355" y="3853"/>
                  </a:moveTo>
                  <a:cubicBezTo>
                    <a:pt x="7296" y="5896"/>
                    <a:pt x="5545" y="7530"/>
                    <a:pt x="3561" y="7413"/>
                  </a:cubicBezTo>
                  <a:cubicBezTo>
                    <a:pt x="1576" y="7297"/>
                    <a:pt x="0" y="5604"/>
                    <a:pt x="58" y="3619"/>
                  </a:cubicBezTo>
                  <a:cubicBezTo>
                    <a:pt x="175" y="1576"/>
                    <a:pt x="1926" y="0"/>
                    <a:pt x="3853" y="117"/>
                  </a:cubicBezTo>
                  <a:cubicBezTo>
                    <a:pt x="5896" y="234"/>
                    <a:pt x="7472" y="1926"/>
                    <a:pt x="7355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0" name="Google Shape;7990;p19"/>
            <p:cNvSpPr/>
            <p:nvPr/>
          </p:nvSpPr>
          <p:spPr>
            <a:xfrm>
              <a:off x="3326975" y="140260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297" y="3795"/>
                  </a:moveTo>
                  <a:cubicBezTo>
                    <a:pt x="7238" y="5838"/>
                    <a:pt x="5604" y="7355"/>
                    <a:pt x="3619" y="7297"/>
                  </a:cubicBezTo>
                  <a:cubicBezTo>
                    <a:pt x="1576" y="7239"/>
                    <a:pt x="0" y="5604"/>
                    <a:pt x="59" y="3620"/>
                  </a:cubicBezTo>
                  <a:cubicBezTo>
                    <a:pt x="117" y="1577"/>
                    <a:pt x="1810" y="1"/>
                    <a:pt x="3794" y="59"/>
                  </a:cubicBezTo>
                  <a:cubicBezTo>
                    <a:pt x="5837" y="117"/>
                    <a:pt x="7355" y="1810"/>
                    <a:pt x="7297" y="37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1" name="Google Shape;7991;p19"/>
            <p:cNvSpPr/>
            <p:nvPr/>
          </p:nvSpPr>
          <p:spPr>
            <a:xfrm>
              <a:off x="5047450" y="3123075"/>
              <a:ext cx="182425" cy="182425"/>
            </a:xfrm>
            <a:custGeom>
              <a:avLst/>
              <a:gdLst/>
              <a:ahLst/>
              <a:cxnLst/>
              <a:rect l="l" t="t" r="r" b="b"/>
              <a:pathLst>
                <a:path w="7297" h="7297" extrusionOk="0">
                  <a:moveTo>
                    <a:pt x="7296" y="3619"/>
                  </a:moveTo>
                  <a:cubicBezTo>
                    <a:pt x="7296" y="5604"/>
                    <a:pt x="5662" y="7238"/>
                    <a:pt x="3678" y="7297"/>
                  </a:cubicBezTo>
                  <a:cubicBezTo>
                    <a:pt x="1635" y="7297"/>
                    <a:pt x="0" y="5662"/>
                    <a:pt x="0" y="3678"/>
                  </a:cubicBezTo>
                  <a:cubicBezTo>
                    <a:pt x="0" y="1635"/>
                    <a:pt x="1635" y="0"/>
                    <a:pt x="3619" y="0"/>
                  </a:cubicBezTo>
                  <a:cubicBezTo>
                    <a:pt x="5604" y="0"/>
                    <a:pt x="7238" y="1635"/>
                    <a:pt x="7296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2" name="Google Shape;7992;p19"/>
            <p:cNvSpPr/>
            <p:nvPr/>
          </p:nvSpPr>
          <p:spPr>
            <a:xfrm>
              <a:off x="3821650" y="4102250"/>
              <a:ext cx="180975" cy="180950"/>
            </a:xfrm>
            <a:custGeom>
              <a:avLst/>
              <a:gdLst/>
              <a:ahLst/>
              <a:cxnLst/>
              <a:rect l="l" t="t" r="r" b="b"/>
              <a:pathLst>
                <a:path w="7239" h="7238" extrusionOk="0">
                  <a:moveTo>
                    <a:pt x="7239" y="3619"/>
                  </a:moveTo>
                  <a:cubicBezTo>
                    <a:pt x="7239" y="5662"/>
                    <a:pt x="5663" y="7238"/>
                    <a:pt x="3620" y="7238"/>
                  </a:cubicBezTo>
                  <a:cubicBezTo>
                    <a:pt x="1577" y="7238"/>
                    <a:pt x="1" y="5604"/>
                    <a:pt x="59" y="3619"/>
                  </a:cubicBezTo>
                  <a:cubicBezTo>
                    <a:pt x="59" y="1634"/>
                    <a:pt x="1635" y="58"/>
                    <a:pt x="3620" y="58"/>
                  </a:cubicBezTo>
                  <a:cubicBezTo>
                    <a:pt x="5605" y="0"/>
                    <a:pt x="7239" y="1634"/>
                    <a:pt x="723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3" name="Google Shape;7993;p19"/>
            <p:cNvSpPr/>
            <p:nvPr/>
          </p:nvSpPr>
          <p:spPr>
            <a:xfrm>
              <a:off x="3576500" y="4103700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546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20" y="0"/>
                  </a:cubicBezTo>
                  <a:cubicBezTo>
                    <a:pt x="5604" y="0"/>
                    <a:pt x="7180" y="1518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4" name="Google Shape;7994;p19"/>
            <p:cNvSpPr/>
            <p:nvPr/>
          </p:nvSpPr>
          <p:spPr>
            <a:xfrm>
              <a:off x="2350725" y="2629850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3561" y="59"/>
                  </a:moveTo>
                  <a:cubicBezTo>
                    <a:pt x="5604" y="0"/>
                    <a:pt x="7180" y="1635"/>
                    <a:pt x="7180" y="3619"/>
                  </a:cubicBezTo>
                  <a:cubicBezTo>
                    <a:pt x="7180" y="5604"/>
                    <a:pt x="5604" y="7180"/>
                    <a:pt x="3619" y="7238"/>
                  </a:cubicBezTo>
                  <a:cubicBezTo>
                    <a:pt x="1577" y="7238"/>
                    <a:pt x="1" y="5662"/>
                    <a:pt x="1" y="3619"/>
                  </a:cubicBezTo>
                  <a:cubicBezTo>
                    <a:pt x="1" y="1635"/>
                    <a:pt x="1577" y="59"/>
                    <a:pt x="35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5" name="Google Shape;7995;p19"/>
            <p:cNvSpPr/>
            <p:nvPr/>
          </p:nvSpPr>
          <p:spPr>
            <a:xfrm>
              <a:off x="4802275" y="3613375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7180" y="3562"/>
                  </a:moveTo>
                  <a:cubicBezTo>
                    <a:pt x="7180" y="5604"/>
                    <a:pt x="5604" y="7239"/>
                    <a:pt x="3562" y="7180"/>
                  </a:cubicBezTo>
                  <a:cubicBezTo>
                    <a:pt x="1577" y="7180"/>
                    <a:pt x="1" y="5604"/>
                    <a:pt x="1" y="3620"/>
                  </a:cubicBezTo>
                  <a:cubicBezTo>
                    <a:pt x="1" y="1577"/>
                    <a:pt x="1577" y="1"/>
                    <a:pt x="3620" y="1"/>
                  </a:cubicBezTo>
                  <a:cubicBezTo>
                    <a:pt x="5604" y="1"/>
                    <a:pt x="7180" y="1577"/>
                    <a:pt x="7180" y="35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6" name="Google Shape;7996;p19"/>
            <p:cNvSpPr/>
            <p:nvPr/>
          </p:nvSpPr>
          <p:spPr>
            <a:xfrm>
              <a:off x="2839575" y="1652125"/>
              <a:ext cx="179525" cy="179525"/>
            </a:xfrm>
            <a:custGeom>
              <a:avLst/>
              <a:gdLst/>
              <a:ahLst/>
              <a:cxnLst/>
              <a:rect l="l" t="t" r="r" b="b"/>
              <a:pathLst>
                <a:path w="7181" h="7181" extrusionOk="0">
                  <a:moveTo>
                    <a:pt x="7180" y="3620"/>
                  </a:moveTo>
                  <a:cubicBezTo>
                    <a:pt x="7180" y="5605"/>
                    <a:pt x="5604" y="7181"/>
                    <a:pt x="3561" y="7181"/>
                  </a:cubicBezTo>
                  <a:cubicBezTo>
                    <a:pt x="1577" y="7122"/>
                    <a:pt x="1" y="5546"/>
                    <a:pt x="59" y="3562"/>
                  </a:cubicBezTo>
                  <a:cubicBezTo>
                    <a:pt x="59" y="1519"/>
                    <a:pt x="1635" y="1"/>
                    <a:pt x="3678" y="1"/>
                  </a:cubicBezTo>
                  <a:cubicBezTo>
                    <a:pt x="5663" y="1"/>
                    <a:pt x="7180" y="1577"/>
                    <a:pt x="7180" y="36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7" name="Google Shape;7997;p19"/>
            <p:cNvSpPr/>
            <p:nvPr/>
          </p:nvSpPr>
          <p:spPr>
            <a:xfrm>
              <a:off x="2594425" y="1894375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03" y="7180"/>
                  </a:moveTo>
                  <a:cubicBezTo>
                    <a:pt x="1518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59"/>
                  </a:cubicBezTo>
                  <a:cubicBezTo>
                    <a:pt x="5546" y="59"/>
                    <a:pt x="7122" y="1635"/>
                    <a:pt x="7122" y="3619"/>
                  </a:cubicBezTo>
                  <a:cubicBezTo>
                    <a:pt x="7122" y="5604"/>
                    <a:pt x="5487" y="7180"/>
                    <a:pt x="3503" y="71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8" name="Google Shape;7998;p19"/>
            <p:cNvSpPr/>
            <p:nvPr/>
          </p:nvSpPr>
          <p:spPr>
            <a:xfrm>
              <a:off x="2350725" y="2877925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604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19" y="0"/>
                  </a:cubicBezTo>
                  <a:cubicBezTo>
                    <a:pt x="5604" y="0"/>
                    <a:pt x="7122" y="1576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9" name="Google Shape;7999;p19"/>
            <p:cNvSpPr/>
            <p:nvPr/>
          </p:nvSpPr>
          <p:spPr>
            <a:xfrm>
              <a:off x="4555675" y="3860000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61" y="59"/>
                  </a:moveTo>
                  <a:cubicBezTo>
                    <a:pt x="5546" y="59"/>
                    <a:pt x="7122" y="1577"/>
                    <a:pt x="7122" y="3619"/>
                  </a:cubicBezTo>
                  <a:cubicBezTo>
                    <a:pt x="7122" y="5604"/>
                    <a:pt x="5546" y="7180"/>
                    <a:pt x="3503" y="7180"/>
                  </a:cubicBezTo>
                  <a:cubicBezTo>
                    <a:pt x="1518" y="7180"/>
                    <a:pt x="0" y="5604"/>
                    <a:pt x="0" y="3561"/>
                  </a:cubicBezTo>
                  <a:cubicBezTo>
                    <a:pt x="0" y="1577"/>
                    <a:pt x="1576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0" name="Google Shape;8000;p19"/>
            <p:cNvSpPr/>
            <p:nvPr/>
          </p:nvSpPr>
          <p:spPr>
            <a:xfrm>
              <a:off x="2352175" y="2389075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61" y="7121"/>
                  </a:moveTo>
                  <a:cubicBezTo>
                    <a:pt x="1577" y="7121"/>
                    <a:pt x="1" y="5545"/>
                    <a:pt x="1" y="3561"/>
                  </a:cubicBezTo>
                  <a:cubicBezTo>
                    <a:pt x="1" y="1576"/>
                    <a:pt x="1577" y="0"/>
                    <a:pt x="3561" y="0"/>
                  </a:cubicBezTo>
                  <a:cubicBezTo>
                    <a:pt x="5488" y="0"/>
                    <a:pt x="7064" y="1576"/>
                    <a:pt x="7064" y="3502"/>
                  </a:cubicBezTo>
                  <a:cubicBezTo>
                    <a:pt x="7064" y="5487"/>
                    <a:pt x="5546" y="7121"/>
                    <a:pt x="3561" y="71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1" name="Google Shape;8001;p19"/>
            <p:cNvSpPr/>
            <p:nvPr/>
          </p:nvSpPr>
          <p:spPr>
            <a:xfrm>
              <a:off x="4066825" y="410370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3561" y="0"/>
                  </a:moveTo>
                  <a:cubicBezTo>
                    <a:pt x="5545" y="0"/>
                    <a:pt x="7121" y="1576"/>
                    <a:pt x="7121" y="3561"/>
                  </a:cubicBezTo>
                  <a:cubicBezTo>
                    <a:pt x="7121" y="5546"/>
                    <a:pt x="5545" y="7122"/>
                    <a:pt x="3561" y="7122"/>
                  </a:cubicBezTo>
                  <a:cubicBezTo>
                    <a:pt x="1576" y="7122"/>
                    <a:pt x="0" y="5546"/>
                    <a:pt x="0" y="3619"/>
                  </a:cubicBezTo>
                  <a:cubicBezTo>
                    <a:pt x="0" y="1635"/>
                    <a:pt x="1576" y="0"/>
                    <a:pt x="356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2" name="Google Shape;8002;p19"/>
            <p:cNvSpPr/>
            <p:nvPr/>
          </p:nvSpPr>
          <p:spPr>
            <a:xfrm>
              <a:off x="5050350" y="214245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0"/>
                  </a:moveTo>
                  <a:cubicBezTo>
                    <a:pt x="5488" y="0"/>
                    <a:pt x="7064" y="1576"/>
                    <a:pt x="7064" y="3503"/>
                  </a:cubicBezTo>
                  <a:cubicBezTo>
                    <a:pt x="7064" y="5487"/>
                    <a:pt x="5488" y="7122"/>
                    <a:pt x="3503" y="7063"/>
                  </a:cubicBezTo>
                  <a:cubicBezTo>
                    <a:pt x="1519" y="7063"/>
                    <a:pt x="1" y="5487"/>
                    <a:pt x="1" y="3503"/>
                  </a:cubicBezTo>
                  <a:cubicBezTo>
                    <a:pt x="1" y="1576"/>
                    <a:pt x="1577" y="0"/>
                    <a:pt x="35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3" name="Google Shape;8003;p19"/>
            <p:cNvSpPr/>
            <p:nvPr/>
          </p:nvSpPr>
          <p:spPr>
            <a:xfrm>
              <a:off x="3331350" y="410370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7122"/>
                  </a:moveTo>
                  <a:cubicBezTo>
                    <a:pt x="1576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0"/>
                  </a:cubicBezTo>
                  <a:cubicBezTo>
                    <a:pt x="5487" y="59"/>
                    <a:pt x="7063" y="1635"/>
                    <a:pt x="7063" y="3619"/>
                  </a:cubicBezTo>
                  <a:cubicBezTo>
                    <a:pt x="7063" y="5546"/>
                    <a:pt x="5487" y="7122"/>
                    <a:pt x="3503" y="71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4" name="Google Shape;8004;p19"/>
            <p:cNvSpPr/>
            <p:nvPr/>
          </p:nvSpPr>
          <p:spPr>
            <a:xfrm>
              <a:off x="4313425" y="1406975"/>
              <a:ext cx="178075" cy="176600"/>
            </a:xfrm>
            <a:custGeom>
              <a:avLst/>
              <a:gdLst/>
              <a:ahLst/>
              <a:cxnLst/>
              <a:rect l="l" t="t" r="r" b="b"/>
              <a:pathLst>
                <a:path w="7123" h="7064" extrusionOk="0">
                  <a:moveTo>
                    <a:pt x="1" y="3503"/>
                  </a:moveTo>
                  <a:cubicBezTo>
                    <a:pt x="1" y="1577"/>
                    <a:pt x="1577" y="1"/>
                    <a:pt x="3561" y="1"/>
                  </a:cubicBezTo>
                  <a:cubicBezTo>
                    <a:pt x="5546" y="1"/>
                    <a:pt x="7122" y="1577"/>
                    <a:pt x="7122" y="3561"/>
                  </a:cubicBezTo>
                  <a:cubicBezTo>
                    <a:pt x="7064" y="5488"/>
                    <a:pt x="5488" y="7064"/>
                    <a:pt x="3503" y="7064"/>
                  </a:cubicBezTo>
                  <a:cubicBezTo>
                    <a:pt x="1577" y="7064"/>
                    <a:pt x="1" y="5429"/>
                    <a:pt x="1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5" name="Google Shape;8005;p19"/>
            <p:cNvSpPr/>
            <p:nvPr/>
          </p:nvSpPr>
          <p:spPr>
            <a:xfrm>
              <a:off x="2352175" y="3126000"/>
              <a:ext cx="176600" cy="176575"/>
            </a:xfrm>
            <a:custGeom>
              <a:avLst/>
              <a:gdLst/>
              <a:ahLst/>
              <a:cxnLst/>
              <a:rect l="l" t="t" r="r" b="b"/>
              <a:pathLst>
                <a:path w="7064" h="7063" extrusionOk="0">
                  <a:moveTo>
                    <a:pt x="3561" y="7063"/>
                  </a:moveTo>
                  <a:cubicBezTo>
                    <a:pt x="1635" y="7063"/>
                    <a:pt x="1" y="5487"/>
                    <a:pt x="1" y="3561"/>
                  </a:cubicBezTo>
                  <a:cubicBezTo>
                    <a:pt x="1" y="1635"/>
                    <a:pt x="1577" y="0"/>
                    <a:pt x="3503" y="0"/>
                  </a:cubicBezTo>
                  <a:cubicBezTo>
                    <a:pt x="5429" y="0"/>
                    <a:pt x="7064" y="1576"/>
                    <a:pt x="7064" y="3502"/>
                  </a:cubicBezTo>
                  <a:cubicBezTo>
                    <a:pt x="7064" y="5429"/>
                    <a:pt x="5488" y="7063"/>
                    <a:pt x="3561" y="70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6" name="Google Shape;8006;p19"/>
            <p:cNvSpPr/>
            <p:nvPr/>
          </p:nvSpPr>
          <p:spPr>
            <a:xfrm>
              <a:off x="2841050" y="3861450"/>
              <a:ext cx="178050" cy="178075"/>
            </a:xfrm>
            <a:custGeom>
              <a:avLst/>
              <a:gdLst/>
              <a:ahLst/>
              <a:cxnLst/>
              <a:rect l="l" t="t" r="r" b="b"/>
              <a:pathLst>
                <a:path w="7122" h="7123" extrusionOk="0">
                  <a:moveTo>
                    <a:pt x="3502" y="1"/>
                  </a:moveTo>
                  <a:cubicBezTo>
                    <a:pt x="5428" y="1"/>
                    <a:pt x="7063" y="1577"/>
                    <a:pt x="7063" y="3503"/>
                  </a:cubicBezTo>
                  <a:cubicBezTo>
                    <a:pt x="7121" y="5429"/>
                    <a:pt x="5545" y="7064"/>
                    <a:pt x="3561" y="7064"/>
                  </a:cubicBezTo>
                  <a:cubicBezTo>
                    <a:pt x="1634" y="7122"/>
                    <a:pt x="58" y="5546"/>
                    <a:pt x="0" y="3561"/>
                  </a:cubicBezTo>
                  <a:cubicBezTo>
                    <a:pt x="0" y="1635"/>
                    <a:pt x="1576" y="59"/>
                    <a:pt x="35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7" name="Google Shape;8007;p19"/>
            <p:cNvSpPr/>
            <p:nvPr/>
          </p:nvSpPr>
          <p:spPr>
            <a:xfrm>
              <a:off x="2594425" y="361485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7063" y="3561"/>
                  </a:moveTo>
                  <a:cubicBezTo>
                    <a:pt x="7063" y="5487"/>
                    <a:pt x="5429" y="7121"/>
                    <a:pt x="3503" y="7063"/>
                  </a:cubicBezTo>
                  <a:cubicBezTo>
                    <a:pt x="1576" y="7063"/>
                    <a:pt x="0" y="5429"/>
                    <a:pt x="0" y="3503"/>
                  </a:cubicBezTo>
                  <a:cubicBezTo>
                    <a:pt x="59" y="1576"/>
                    <a:pt x="1635" y="0"/>
                    <a:pt x="3561" y="0"/>
                  </a:cubicBezTo>
                  <a:cubicBezTo>
                    <a:pt x="5487" y="59"/>
                    <a:pt x="7122" y="1635"/>
                    <a:pt x="7063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8" name="Google Shape;8008;p19"/>
            <p:cNvSpPr/>
            <p:nvPr/>
          </p:nvSpPr>
          <p:spPr>
            <a:xfrm>
              <a:off x="5050350" y="336822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7064" y="3503"/>
                  </a:moveTo>
                  <a:cubicBezTo>
                    <a:pt x="7064" y="5429"/>
                    <a:pt x="5429" y="7064"/>
                    <a:pt x="3503" y="7064"/>
                  </a:cubicBezTo>
                  <a:cubicBezTo>
                    <a:pt x="1635" y="7064"/>
                    <a:pt x="1" y="5487"/>
                    <a:pt x="1" y="3561"/>
                  </a:cubicBezTo>
                  <a:cubicBezTo>
                    <a:pt x="1" y="1635"/>
                    <a:pt x="1635" y="1"/>
                    <a:pt x="3562" y="1"/>
                  </a:cubicBezTo>
                  <a:cubicBezTo>
                    <a:pt x="5429" y="59"/>
                    <a:pt x="7005" y="1635"/>
                    <a:pt x="7064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9" name="Google Shape;8009;p19"/>
            <p:cNvSpPr/>
            <p:nvPr/>
          </p:nvSpPr>
          <p:spPr>
            <a:xfrm>
              <a:off x="3087650" y="140697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3561" y="1"/>
                  </a:moveTo>
                  <a:cubicBezTo>
                    <a:pt x="5487" y="1"/>
                    <a:pt x="7063" y="1635"/>
                    <a:pt x="7063" y="3503"/>
                  </a:cubicBezTo>
                  <a:cubicBezTo>
                    <a:pt x="7063" y="5429"/>
                    <a:pt x="5429" y="7064"/>
                    <a:pt x="3503" y="7005"/>
                  </a:cubicBezTo>
                  <a:cubicBezTo>
                    <a:pt x="1577" y="6947"/>
                    <a:pt x="1" y="5371"/>
                    <a:pt x="59" y="3503"/>
                  </a:cubicBezTo>
                  <a:cubicBezTo>
                    <a:pt x="59" y="1577"/>
                    <a:pt x="1693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0" name="Google Shape;8010;p19"/>
            <p:cNvSpPr/>
            <p:nvPr/>
          </p:nvSpPr>
          <p:spPr>
            <a:xfrm>
              <a:off x="4316350" y="4106625"/>
              <a:ext cx="172225" cy="173675"/>
            </a:xfrm>
            <a:custGeom>
              <a:avLst/>
              <a:gdLst/>
              <a:ahLst/>
              <a:cxnLst/>
              <a:rect l="l" t="t" r="r" b="b"/>
              <a:pathLst>
                <a:path w="6889" h="6947" extrusionOk="0">
                  <a:moveTo>
                    <a:pt x="6888" y="3502"/>
                  </a:moveTo>
                  <a:cubicBezTo>
                    <a:pt x="6888" y="5429"/>
                    <a:pt x="5312" y="6946"/>
                    <a:pt x="3386" y="6888"/>
                  </a:cubicBezTo>
                  <a:cubicBezTo>
                    <a:pt x="1460" y="6888"/>
                    <a:pt x="1" y="5370"/>
                    <a:pt x="1" y="3444"/>
                  </a:cubicBezTo>
                  <a:cubicBezTo>
                    <a:pt x="1" y="1518"/>
                    <a:pt x="1577" y="0"/>
                    <a:pt x="3503" y="0"/>
                  </a:cubicBezTo>
                  <a:cubicBezTo>
                    <a:pt x="5371" y="59"/>
                    <a:pt x="6888" y="1576"/>
                    <a:pt x="6888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1" name="Google Shape;8011;p19"/>
            <p:cNvSpPr/>
            <p:nvPr/>
          </p:nvSpPr>
          <p:spPr>
            <a:xfrm>
              <a:off x="2353650" y="2145375"/>
              <a:ext cx="172200" cy="172200"/>
            </a:xfrm>
            <a:custGeom>
              <a:avLst/>
              <a:gdLst/>
              <a:ahLst/>
              <a:cxnLst/>
              <a:rect l="l" t="t" r="r" b="b"/>
              <a:pathLst>
                <a:path w="6888" h="6888" extrusionOk="0">
                  <a:moveTo>
                    <a:pt x="6888" y="3444"/>
                  </a:moveTo>
                  <a:cubicBezTo>
                    <a:pt x="6888" y="5370"/>
                    <a:pt x="5429" y="6830"/>
                    <a:pt x="3502" y="6888"/>
                  </a:cubicBezTo>
                  <a:cubicBezTo>
                    <a:pt x="1518" y="6888"/>
                    <a:pt x="0" y="5370"/>
                    <a:pt x="59" y="3386"/>
                  </a:cubicBezTo>
                  <a:cubicBezTo>
                    <a:pt x="59" y="1459"/>
                    <a:pt x="1576" y="0"/>
                    <a:pt x="3502" y="0"/>
                  </a:cubicBezTo>
                  <a:cubicBezTo>
                    <a:pt x="5370" y="0"/>
                    <a:pt x="6888" y="1518"/>
                    <a:pt x="6888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2" name="Google Shape;8012;p19"/>
            <p:cNvSpPr/>
            <p:nvPr/>
          </p:nvSpPr>
          <p:spPr>
            <a:xfrm>
              <a:off x="4805200" y="1656525"/>
              <a:ext cx="172225" cy="170750"/>
            </a:xfrm>
            <a:custGeom>
              <a:avLst/>
              <a:gdLst/>
              <a:ahLst/>
              <a:cxnLst/>
              <a:rect l="l" t="t" r="r" b="b"/>
              <a:pathLst>
                <a:path w="6889" h="6830" extrusionOk="0">
                  <a:moveTo>
                    <a:pt x="6888" y="3386"/>
                  </a:moveTo>
                  <a:cubicBezTo>
                    <a:pt x="6888" y="5312"/>
                    <a:pt x="5371" y="6829"/>
                    <a:pt x="3503" y="6829"/>
                  </a:cubicBezTo>
                  <a:cubicBezTo>
                    <a:pt x="1518" y="6829"/>
                    <a:pt x="1" y="5312"/>
                    <a:pt x="59" y="3386"/>
                  </a:cubicBezTo>
                  <a:cubicBezTo>
                    <a:pt x="59" y="1459"/>
                    <a:pt x="1577" y="0"/>
                    <a:pt x="3503" y="0"/>
                  </a:cubicBezTo>
                  <a:cubicBezTo>
                    <a:pt x="5371" y="0"/>
                    <a:pt x="6888" y="1518"/>
                    <a:pt x="6888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3" name="Google Shape;8013;p19"/>
            <p:cNvSpPr/>
            <p:nvPr/>
          </p:nvSpPr>
          <p:spPr>
            <a:xfrm>
              <a:off x="3090575" y="4108075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6830" y="3444"/>
                  </a:moveTo>
                  <a:cubicBezTo>
                    <a:pt x="6830" y="5312"/>
                    <a:pt x="5312" y="6830"/>
                    <a:pt x="3386" y="6830"/>
                  </a:cubicBezTo>
                  <a:cubicBezTo>
                    <a:pt x="1518" y="6771"/>
                    <a:pt x="0" y="5254"/>
                    <a:pt x="59" y="3328"/>
                  </a:cubicBezTo>
                  <a:cubicBezTo>
                    <a:pt x="59" y="1460"/>
                    <a:pt x="1576" y="1"/>
                    <a:pt x="3444" y="1"/>
                  </a:cubicBezTo>
                  <a:cubicBezTo>
                    <a:pt x="5370" y="1"/>
                    <a:pt x="6830" y="1518"/>
                    <a:pt x="6830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4" name="Google Shape;8014;p19"/>
            <p:cNvSpPr/>
            <p:nvPr/>
          </p:nvSpPr>
          <p:spPr>
            <a:xfrm>
              <a:off x="2355100" y="3371150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3444" y="6830"/>
                  </a:moveTo>
                  <a:cubicBezTo>
                    <a:pt x="1518" y="6830"/>
                    <a:pt x="1" y="5312"/>
                    <a:pt x="1" y="3444"/>
                  </a:cubicBezTo>
                  <a:cubicBezTo>
                    <a:pt x="1" y="1518"/>
                    <a:pt x="1518" y="59"/>
                    <a:pt x="3386" y="0"/>
                  </a:cubicBezTo>
                  <a:cubicBezTo>
                    <a:pt x="5312" y="0"/>
                    <a:pt x="6830" y="1518"/>
                    <a:pt x="6830" y="3444"/>
                  </a:cubicBezTo>
                  <a:cubicBezTo>
                    <a:pt x="6830" y="5312"/>
                    <a:pt x="5312" y="6830"/>
                    <a:pt x="3444" y="68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5" name="Google Shape;8015;p19"/>
            <p:cNvSpPr/>
            <p:nvPr/>
          </p:nvSpPr>
          <p:spPr>
            <a:xfrm>
              <a:off x="5053275" y="1903125"/>
              <a:ext cx="170750" cy="170775"/>
            </a:xfrm>
            <a:custGeom>
              <a:avLst/>
              <a:gdLst/>
              <a:ahLst/>
              <a:cxnLst/>
              <a:rect l="l" t="t" r="r" b="b"/>
              <a:pathLst>
                <a:path w="6830" h="6831" extrusionOk="0">
                  <a:moveTo>
                    <a:pt x="3445" y="1"/>
                  </a:moveTo>
                  <a:cubicBezTo>
                    <a:pt x="5312" y="59"/>
                    <a:pt x="6830" y="1577"/>
                    <a:pt x="6772" y="3445"/>
                  </a:cubicBezTo>
                  <a:cubicBezTo>
                    <a:pt x="6772" y="5312"/>
                    <a:pt x="5254" y="6830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59" y="1518"/>
                    <a:pt x="1577" y="1"/>
                    <a:pt x="344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6" name="Google Shape;8016;p19"/>
            <p:cNvSpPr/>
            <p:nvPr/>
          </p:nvSpPr>
          <p:spPr>
            <a:xfrm>
              <a:off x="4564425" y="140990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2" y="3386"/>
                  </a:moveTo>
                  <a:cubicBezTo>
                    <a:pt x="6772" y="5195"/>
                    <a:pt x="5254" y="6771"/>
                    <a:pt x="3386" y="6771"/>
                  </a:cubicBezTo>
                  <a:cubicBezTo>
                    <a:pt x="1577" y="6771"/>
                    <a:pt x="1" y="5254"/>
                    <a:pt x="1" y="3444"/>
                  </a:cubicBezTo>
                  <a:cubicBezTo>
                    <a:pt x="1" y="1576"/>
                    <a:pt x="1518" y="59"/>
                    <a:pt x="3328" y="0"/>
                  </a:cubicBezTo>
                  <a:cubicBezTo>
                    <a:pt x="5196" y="0"/>
                    <a:pt x="6772" y="1518"/>
                    <a:pt x="6772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7" name="Google Shape;8017;p19"/>
            <p:cNvSpPr/>
            <p:nvPr/>
          </p:nvSpPr>
          <p:spPr>
            <a:xfrm>
              <a:off x="5296975" y="2635675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1" y="3386"/>
                  </a:moveTo>
                  <a:cubicBezTo>
                    <a:pt x="6771" y="5196"/>
                    <a:pt x="5254" y="6772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1" y="1577"/>
                    <a:pt x="1518" y="59"/>
                    <a:pt x="3328" y="1"/>
                  </a:cubicBezTo>
                  <a:cubicBezTo>
                    <a:pt x="5137" y="1"/>
                    <a:pt x="6713" y="1518"/>
                    <a:pt x="6771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8" name="Google Shape;8018;p19"/>
            <p:cNvSpPr/>
            <p:nvPr/>
          </p:nvSpPr>
          <p:spPr>
            <a:xfrm>
              <a:off x="4806675" y="3865850"/>
              <a:ext cx="170750" cy="169275"/>
            </a:xfrm>
            <a:custGeom>
              <a:avLst/>
              <a:gdLst/>
              <a:ahLst/>
              <a:cxnLst/>
              <a:rect l="l" t="t" r="r" b="b"/>
              <a:pathLst>
                <a:path w="6830" h="6771" extrusionOk="0">
                  <a:moveTo>
                    <a:pt x="3444" y="6771"/>
                  </a:moveTo>
                  <a:cubicBezTo>
                    <a:pt x="1576" y="6771"/>
                    <a:pt x="58" y="5253"/>
                    <a:pt x="0" y="3385"/>
                  </a:cubicBezTo>
                  <a:cubicBezTo>
                    <a:pt x="0" y="1518"/>
                    <a:pt x="1576" y="0"/>
                    <a:pt x="3444" y="0"/>
                  </a:cubicBezTo>
                  <a:cubicBezTo>
                    <a:pt x="5253" y="0"/>
                    <a:pt x="6771" y="1518"/>
                    <a:pt x="6771" y="3327"/>
                  </a:cubicBezTo>
                  <a:cubicBezTo>
                    <a:pt x="6829" y="5195"/>
                    <a:pt x="5253" y="6713"/>
                    <a:pt x="3444" y="677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9" name="Google Shape;8019;p19"/>
            <p:cNvSpPr/>
            <p:nvPr/>
          </p:nvSpPr>
          <p:spPr>
            <a:xfrm>
              <a:off x="5296975" y="2882300"/>
              <a:ext cx="169300" cy="170750"/>
            </a:xfrm>
            <a:custGeom>
              <a:avLst/>
              <a:gdLst/>
              <a:ahLst/>
              <a:cxnLst/>
              <a:rect l="l" t="t" r="r" b="b"/>
              <a:pathLst>
                <a:path w="6772" h="6830" extrusionOk="0">
                  <a:moveTo>
                    <a:pt x="6713" y="3444"/>
                  </a:moveTo>
                  <a:cubicBezTo>
                    <a:pt x="6713" y="5254"/>
                    <a:pt x="5137" y="6830"/>
                    <a:pt x="3328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9"/>
                  </a:cubicBezTo>
                  <a:cubicBezTo>
                    <a:pt x="5254" y="59"/>
                    <a:pt x="6771" y="1635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0" name="Google Shape;8020;p19"/>
            <p:cNvSpPr/>
            <p:nvPr/>
          </p:nvSpPr>
          <p:spPr>
            <a:xfrm>
              <a:off x="3827500" y="1167650"/>
              <a:ext cx="170750" cy="169300"/>
            </a:xfrm>
            <a:custGeom>
              <a:avLst/>
              <a:gdLst/>
              <a:ahLst/>
              <a:cxnLst/>
              <a:rect l="l" t="t" r="r" b="b"/>
              <a:pathLst>
                <a:path w="6830" h="6772" extrusionOk="0">
                  <a:moveTo>
                    <a:pt x="3386" y="6772"/>
                  </a:moveTo>
                  <a:cubicBezTo>
                    <a:pt x="1518" y="6714"/>
                    <a:pt x="0" y="5138"/>
                    <a:pt x="59" y="3328"/>
                  </a:cubicBezTo>
                  <a:cubicBezTo>
                    <a:pt x="59" y="1519"/>
                    <a:pt x="1635" y="1"/>
                    <a:pt x="3444" y="1"/>
                  </a:cubicBezTo>
                  <a:cubicBezTo>
                    <a:pt x="5254" y="1"/>
                    <a:pt x="6830" y="1635"/>
                    <a:pt x="6771" y="3445"/>
                  </a:cubicBezTo>
                  <a:cubicBezTo>
                    <a:pt x="6713" y="5254"/>
                    <a:pt x="5195" y="6772"/>
                    <a:pt x="3386" y="67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1" name="Google Shape;8021;p19"/>
            <p:cNvSpPr/>
            <p:nvPr/>
          </p:nvSpPr>
          <p:spPr>
            <a:xfrm>
              <a:off x="2603175" y="1656525"/>
              <a:ext cx="167850" cy="170750"/>
            </a:xfrm>
            <a:custGeom>
              <a:avLst/>
              <a:gdLst/>
              <a:ahLst/>
              <a:cxnLst/>
              <a:rect l="l" t="t" r="r" b="b"/>
              <a:pathLst>
                <a:path w="6714" h="6830" extrusionOk="0">
                  <a:moveTo>
                    <a:pt x="6713" y="3444"/>
                  </a:moveTo>
                  <a:cubicBezTo>
                    <a:pt x="6713" y="5253"/>
                    <a:pt x="5137" y="6829"/>
                    <a:pt x="3269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8"/>
                  </a:cubicBezTo>
                  <a:cubicBezTo>
                    <a:pt x="5254" y="58"/>
                    <a:pt x="6713" y="1634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2" name="Google Shape;8022;p19"/>
            <p:cNvSpPr/>
            <p:nvPr/>
          </p:nvSpPr>
          <p:spPr>
            <a:xfrm>
              <a:off x="3580875" y="116765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3445" y="6714"/>
                  </a:moveTo>
                  <a:cubicBezTo>
                    <a:pt x="1577" y="6772"/>
                    <a:pt x="1" y="5196"/>
                    <a:pt x="59" y="3328"/>
                  </a:cubicBezTo>
                  <a:cubicBezTo>
                    <a:pt x="59" y="1519"/>
                    <a:pt x="1577" y="1"/>
                    <a:pt x="3386" y="1"/>
                  </a:cubicBezTo>
                  <a:cubicBezTo>
                    <a:pt x="5254" y="1"/>
                    <a:pt x="6772" y="1577"/>
                    <a:pt x="6772" y="3386"/>
                  </a:cubicBezTo>
                  <a:cubicBezTo>
                    <a:pt x="6772" y="5196"/>
                    <a:pt x="5196" y="6714"/>
                    <a:pt x="3445" y="67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3" name="Google Shape;8023;p19"/>
            <p:cNvSpPr/>
            <p:nvPr/>
          </p:nvSpPr>
          <p:spPr>
            <a:xfrm>
              <a:off x="5054750" y="3620675"/>
              <a:ext cx="166375" cy="166375"/>
            </a:xfrm>
            <a:custGeom>
              <a:avLst/>
              <a:gdLst/>
              <a:ahLst/>
              <a:cxnLst/>
              <a:rect l="l" t="t" r="r" b="b"/>
              <a:pathLst>
                <a:path w="6655" h="6655" extrusionOk="0">
                  <a:moveTo>
                    <a:pt x="6654" y="3328"/>
                  </a:moveTo>
                  <a:cubicBezTo>
                    <a:pt x="6654" y="5196"/>
                    <a:pt x="5137" y="6655"/>
                    <a:pt x="3327" y="6655"/>
                  </a:cubicBezTo>
                  <a:cubicBezTo>
                    <a:pt x="1459" y="6597"/>
                    <a:pt x="0" y="5079"/>
                    <a:pt x="0" y="3270"/>
                  </a:cubicBezTo>
                  <a:cubicBezTo>
                    <a:pt x="58" y="1460"/>
                    <a:pt x="1518" y="1"/>
                    <a:pt x="3327" y="1"/>
                  </a:cubicBezTo>
                  <a:cubicBezTo>
                    <a:pt x="5195" y="1"/>
                    <a:pt x="6654" y="1518"/>
                    <a:pt x="6654" y="33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4" name="Google Shape;8024;p19"/>
            <p:cNvSpPr/>
            <p:nvPr/>
          </p:nvSpPr>
          <p:spPr>
            <a:xfrm>
              <a:off x="5296975" y="2391975"/>
              <a:ext cx="169300" cy="170775"/>
            </a:xfrm>
            <a:custGeom>
              <a:avLst/>
              <a:gdLst/>
              <a:ahLst/>
              <a:cxnLst/>
              <a:rect l="l" t="t" r="r" b="b"/>
              <a:pathLst>
                <a:path w="6772" h="6831" extrusionOk="0">
                  <a:moveTo>
                    <a:pt x="3269" y="6772"/>
                  </a:moveTo>
                  <a:cubicBezTo>
                    <a:pt x="1401" y="6655"/>
                    <a:pt x="1" y="5137"/>
                    <a:pt x="59" y="3328"/>
                  </a:cubicBezTo>
                  <a:cubicBezTo>
                    <a:pt x="176" y="1460"/>
                    <a:pt x="1693" y="1"/>
                    <a:pt x="3503" y="118"/>
                  </a:cubicBezTo>
                  <a:cubicBezTo>
                    <a:pt x="5371" y="234"/>
                    <a:pt x="6771" y="1694"/>
                    <a:pt x="6713" y="3503"/>
                  </a:cubicBezTo>
                  <a:cubicBezTo>
                    <a:pt x="6596" y="5371"/>
                    <a:pt x="5079" y="6830"/>
                    <a:pt x="3269" y="67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5" name="Google Shape;8025;p19"/>
            <p:cNvSpPr/>
            <p:nvPr/>
          </p:nvSpPr>
          <p:spPr>
            <a:xfrm>
              <a:off x="4562975" y="4111000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8"/>
                    <a:pt x="5137" y="6538"/>
                    <a:pt x="3327" y="6538"/>
                  </a:cubicBezTo>
                  <a:cubicBezTo>
                    <a:pt x="1459" y="6596"/>
                    <a:pt x="0" y="5137"/>
                    <a:pt x="0" y="3269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137" y="0"/>
                    <a:pt x="6538" y="1460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6" name="Google Shape;8026;p19"/>
            <p:cNvSpPr/>
            <p:nvPr/>
          </p:nvSpPr>
          <p:spPr>
            <a:xfrm>
              <a:off x="4072650" y="1169125"/>
              <a:ext cx="166375" cy="164925"/>
            </a:xfrm>
            <a:custGeom>
              <a:avLst/>
              <a:gdLst/>
              <a:ahLst/>
              <a:cxnLst/>
              <a:rect l="l" t="t" r="r" b="b"/>
              <a:pathLst>
                <a:path w="6655" h="6597" extrusionOk="0">
                  <a:moveTo>
                    <a:pt x="3328" y="0"/>
                  </a:moveTo>
                  <a:cubicBezTo>
                    <a:pt x="5196" y="0"/>
                    <a:pt x="6655" y="1518"/>
                    <a:pt x="6597" y="3327"/>
                  </a:cubicBezTo>
                  <a:cubicBezTo>
                    <a:pt x="6597" y="5195"/>
                    <a:pt x="5137" y="6596"/>
                    <a:pt x="3328" y="6596"/>
                  </a:cubicBezTo>
                  <a:cubicBezTo>
                    <a:pt x="1460" y="6596"/>
                    <a:pt x="1" y="5137"/>
                    <a:pt x="1" y="3269"/>
                  </a:cubicBezTo>
                  <a:cubicBezTo>
                    <a:pt x="59" y="1460"/>
                    <a:pt x="1518" y="0"/>
                    <a:pt x="33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7" name="Google Shape;8027;p19"/>
            <p:cNvSpPr/>
            <p:nvPr/>
          </p:nvSpPr>
          <p:spPr>
            <a:xfrm>
              <a:off x="2846875" y="1411350"/>
              <a:ext cx="166375" cy="167850"/>
            </a:xfrm>
            <a:custGeom>
              <a:avLst/>
              <a:gdLst/>
              <a:ahLst/>
              <a:cxnLst/>
              <a:rect l="l" t="t" r="r" b="b"/>
              <a:pathLst>
                <a:path w="6655" h="6714" extrusionOk="0">
                  <a:moveTo>
                    <a:pt x="6596" y="3386"/>
                  </a:moveTo>
                  <a:cubicBezTo>
                    <a:pt x="6596" y="5254"/>
                    <a:pt x="5079" y="6713"/>
                    <a:pt x="3269" y="6655"/>
                  </a:cubicBezTo>
                  <a:cubicBezTo>
                    <a:pt x="1401" y="6597"/>
                    <a:pt x="0" y="5137"/>
                    <a:pt x="0" y="3328"/>
                  </a:cubicBezTo>
                  <a:cubicBezTo>
                    <a:pt x="59" y="1460"/>
                    <a:pt x="1576" y="1"/>
                    <a:pt x="3386" y="59"/>
                  </a:cubicBezTo>
                  <a:cubicBezTo>
                    <a:pt x="5195" y="59"/>
                    <a:pt x="6655" y="1577"/>
                    <a:pt x="6596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8" name="Google Shape;8028;p19"/>
            <p:cNvSpPr/>
            <p:nvPr/>
          </p:nvSpPr>
          <p:spPr>
            <a:xfrm>
              <a:off x="5299900" y="3131825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9"/>
                    <a:pt x="5137" y="6538"/>
                    <a:pt x="3327" y="6597"/>
                  </a:cubicBezTo>
                  <a:cubicBezTo>
                    <a:pt x="1460" y="6597"/>
                    <a:pt x="0" y="5137"/>
                    <a:pt x="0" y="3269"/>
                  </a:cubicBezTo>
                  <a:cubicBezTo>
                    <a:pt x="0" y="1460"/>
                    <a:pt x="1401" y="1"/>
                    <a:pt x="3211" y="1"/>
                  </a:cubicBezTo>
                  <a:cubicBezTo>
                    <a:pt x="5078" y="1"/>
                    <a:pt x="6538" y="1402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9" name="Google Shape;8029;p19"/>
            <p:cNvSpPr/>
            <p:nvPr/>
          </p:nvSpPr>
          <p:spPr>
            <a:xfrm>
              <a:off x="2358025" y="1901675"/>
              <a:ext cx="164925" cy="164925"/>
            </a:xfrm>
            <a:custGeom>
              <a:avLst/>
              <a:gdLst/>
              <a:ahLst/>
              <a:cxnLst/>
              <a:rect l="l" t="t" r="r" b="b"/>
              <a:pathLst>
                <a:path w="6597" h="6597" extrusionOk="0">
                  <a:moveTo>
                    <a:pt x="3327" y="6596"/>
                  </a:moveTo>
                  <a:cubicBezTo>
                    <a:pt x="1518" y="6596"/>
                    <a:pt x="59" y="5195"/>
                    <a:pt x="0" y="3327"/>
                  </a:cubicBezTo>
                  <a:cubicBezTo>
                    <a:pt x="0" y="1518"/>
                    <a:pt x="1401" y="59"/>
                    <a:pt x="3269" y="59"/>
                  </a:cubicBezTo>
                  <a:cubicBezTo>
                    <a:pt x="5079" y="0"/>
                    <a:pt x="6538" y="1460"/>
                    <a:pt x="6538" y="3269"/>
                  </a:cubicBezTo>
                  <a:cubicBezTo>
                    <a:pt x="6596" y="5137"/>
                    <a:pt x="5137" y="6538"/>
                    <a:pt x="3327" y="659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0" name="Google Shape;8030;p19"/>
            <p:cNvSpPr/>
            <p:nvPr/>
          </p:nvSpPr>
          <p:spPr>
            <a:xfrm>
              <a:off x="3337175" y="1170575"/>
              <a:ext cx="164925" cy="163475"/>
            </a:xfrm>
            <a:custGeom>
              <a:avLst/>
              <a:gdLst/>
              <a:ahLst/>
              <a:cxnLst/>
              <a:rect l="l" t="t" r="r" b="b"/>
              <a:pathLst>
                <a:path w="6597" h="6539" extrusionOk="0">
                  <a:moveTo>
                    <a:pt x="3270" y="1"/>
                  </a:moveTo>
                  <a:cubicBezTo>
                    <a:pt x="5079" y="1"/>
                    <a:pt x="6538" y="1402"/>
                    <a:pt x="6538" y="3211"/>
                  </a:cubicBezTo>
                  <a:cubicBezTo>
                    <a:pt x="6597" y="5079"/>
                    <a:pt x="5138" y="6538"/>
                    <a:pt x="3328" y="6538"/>
                  </a:cubicBezTo>
                  <a:cubicBezTo>
                    <a:pt x="1460" y="6538"/>
                    <a:pt x="59" y="5137"/>
                    <a:pt x="1" y="3269"/>
                  </a:cubicBezTo>
                  <a:cubicBezTo>
                    <a:pt x="1" y="1460"/>
                    <a:pt x="1402" y="1"/>
                    <a:pt x="32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1" name="Google Shape;8031;p19"/>
            <p:cNvSpPr/>
            <p:nvPr/>
          </p:nvSpPr>
          <p:spPr>
            <a:xfrm>
              <a:off x="2601725" y="3864375"/>
              <a:ext cx="163450" cy="163475"/>
            </a:xfrm>
            <a:custGeom>
              <a:avLst/>
              <a:gdLst/>
              <a:ahLst/>
              <a:cxnLst/>
              <a:rect l="l" t="t" r="r" b="b"/>
              <a:pathLst>
                <a:path w="6538" h="6539" extrusionOk="0">
                  <a:moveTo>
                    <a:pt x="3269" y="1"/>
                  </a:moveTo>
                  <a:cubicBezTo>
                    <a:pt x="5137" y="1"/>
                    <a:pt x="6538" y="1460"/>
                    <a:pt x="6538" y="3328"/>
                  </a:cubicBezTo>
                  <a:cubicBezTo>
                    <a:pt x="6538" y="5137"/>
                    <a:pt x="5078" y="6538"/>
                    <a:pt x="3211" y="6538"/>
                  </a:cubicBezTo>
                  <a:cubicBezTo>
                    <a:pt x="1401" y="6538"/>
                    <a:pt x="0" y="5079"/>
                    <a:pt x="0" y="3269"/>
                  </a:cubicBezTo>
                  <a:cubicBezTo>
                    <a:pt x="0" y="1402"/>
                    <a:pt x="1460" y="1"/>
                    <a:pt x="32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2" name="Google Shape;8032;p19"/>
            <p:cNvSpPr/>
            <p:nvPr/>
          </p:nvSpPr>
          <p:spPr>
            <a:xfrm>
              <a:off x="2112875" y="28866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5020"/>
                    <a:pt x="5020" y="6480"/>
                    <a:pt x="3269" y="6480"/>
                  </a:cubicBezTo>
                  <a:cubicBezTo>
                    <a:pt x="1401" y="6480"/>
                    <a:pt x="0" y="5020"/>
                    <a:pt x="0" y="3211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020" y="0"/>
                    <a:pt x="6479" y="1460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3" name="Google Shape;8033;p19"/>
            <p:cNvSpPr/>
            <p:nvPr/>
          </p:nvSpPr>
          <p:spPr>
            <a:xfrm>
              <a:off x="3585250" y="4357600"/>
              <a:ext cx="162025" cy="163475"/>
            </a:xfrm>
            <a:custGeom>
              <a:avLst/>
              <a:gdLst/>
              <a:ahLst/>
              <a:cxnLst/>
              <a:rect l="l" t="t" r="r" b="b"/>
              <a:pathLst>
                <a:path w="6481" h="6539" extrusionOk="0">
                  <a:moveTo>
                    <a:pt x="3211" y="6538"/>
                  </a:moveTo>
                  <a:cubicBezTo>
                    <a:pt x="1460" y="6538"/>
                    <a:pt x="1" y="5079"/>
                    <a:pt x="1" y="3270"/>
                  </a:cubicBezTo>
                  <a:cubicBezTo>
                    <a:pt x="1" y="1460"/>
                    <a:pt x="1460" y="1"/>
                    <a:pt x="3270" y="59"/>
                  </a:cubicBezTo>
                  <a:cubicBezTo>
                    <a:pt x="5021" y="59"/>
                    <a:pt x="6480" y="1518"/>
                    <a:pt x="6480" y="3328"/>
                  </a:cubicBezTo>
                  <a:cubicBezTo>
                    <a:pt x="6480" y="5079"/>
                    <a:pt x="5021" y="6538"/>
                    <a:pt x="3211" y="653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4" name="Google Shape;8034;p19"/>
            <p:cNvSpPr/>
            <p:nvPr/>
          </p:nvSpPr>
          <p:spPr>
            <a:xfrm>
              <a:off x="383187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5020" y="0"/>
                    <a:pt x="6480" y="1401"/>
                    <a:pt x="6480" y="3269"/>
                  </a:cubicBezTo>
                  <a:cubicBezTo>
                    <a:pt x="6480" y="5020"/>
                    <a:pt x="5020" y="6479"/>
                    <a:pt x="3269" y="6479"/>
                  </a:cubicBezTo>
                  <a:cubicBezTo>
                    <a:pt x="1460" y="6479"/>
                    <a:pt x="1" y="5020"/>
                    <a:pt x="1" y="3211"/>
                  </a:cubicBezTo>
                  <a:cubicBezTo>
                    <a:pt x="1" y="1401"/>
                    <a:pt x="1401" y="0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5" name="Google Shape;8035;p19"/>
            <p:cNvSpPr/>
            <p:nvPr/>
          </p:nvSpPr>
          <p:spPr>
            <a:xfrm>
              <a:off x="2112875" y="26400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4962"/>
                    <a:pt x="5078" y="6422"/>
                    <a:pt x="3269" y="6480"/>
                  </a:cubicBezTo>
                  <a:cubicBezTo>
                    <a:pt x="1459" y="6480"/>
                    <a:pt x="0" y="5021"/>
                    <a:pt x="0" y="3211"/>
                  </a:cubicBezTo>
                  <a:cubicBezTo>
                    <a:pt x="0" y="1460"/>
                    <a:pt x="1459" y="1"/>
                    <a:pt x="3211" y="1"/>
                  </a:cubicBezTo>
                  <a:cubicBezTo>
                    <a:pt x="5020" y="1"/>
                    <a:pt x="6479" y="1402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6" name="Google Shape;8036;p19"/>
            <p:cNvSpPr/>
            <p:nvPr/>
          </p:nvSpPr>
          <p:spPr>
            <a:xfrm>
              <a:off x="2848325" y="41124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70" y="6480"/>
                  </a:moveTo>
                  <a:cubicBezTo>
                    <a:pt x="1518" y="6480"/>
                    <a:pt x="59" y="5020"/>
                    <a:pt x="1" y="3269"/>
                  </a:cubicBezTo>
                  <a:cubicBezTo>
                    <a:pt x="1" y="1460"/>
                    <a:pt x="1460" y="1"/>
                    <a:pt x="3211" y="1"/>
                  </a:cubicBezTo>
                  <a:cubicBezTo>
                    <a:pt x="5021" y="1"/>
                    <a:pt x="6480" y="1402"/>
                    <a:pt x="6480" y="3211"/>
                  </a:cubicBezTo>
                  <a:cubicBezTo>
                    <a:pt x="6480" y="4962"/>
                    <a:pt x="5079" y="6421"/>
                    <a:pt x="3270" y="64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7" name="Google Shape;8037;p19"/>
            <p:cNvSpPr/>
            <p:nvPr/>
          </p:nvSpPr>
          <p:spPr>
            <a:xfrm>
              <a:off x="2359475" y="36221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4962" y="0"/>
                    <a:pt x="6480" y="1459"/>
                    <a:pt x="6480" y="3211"/>
                  </a:cubicBezTo>
                  <a:cubicBezTo>
                    <a:pt x="6480" y="5020"/>
                    <a:pt x="5021" y="6479"/>
                    <a:pt x="3269" y="6479"/>
                  </a:cubicBezTo>
                  <a:cubicBezTo>
                    <a:pt x="1460" y="6479"/>
                    <a:pt x="1" y="5078"/>
                    <a:pt x="1" y="3269"/>
                  </a:cubicBezTo>
                  <a:cubicBezTo>
                    <a:pt x="1" y="1518"/>
                    <a:pt x="1402" y="59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8" name="Google Shape;8038;p19"/>
            <p:cNvSpPr/>
            <p:nvPr/>
          </p:nvSpPr>
          <p:spPr>
            <a:xfrm>
              <a:off x="4320725" y="11705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80" y="3211"/>
                  </a:moveTo>
                  <a:cubicBezTo>
                    <a:pt x="6480" y="5021"/>
                    <a:pt x="5021" y="6480"/>
                    <a:pt x="3269" y="6480"/>
                  </a:cubicBezTo>
                  <a:cubicBezTo>
                    <a:pt x="1518" y="6480"/>
                    <a:pt x="59" y="5021"/>
                    <a:pt x="59" y="3269"/>
                  </a:cubicBezTo>
                  <a:cubicBezTo>
                    <a:pt x="1" y="1518"/>
                    <a:pt x="1518" y="1"/>
                    <a:pt x="3269" y="59"/>
                  </a:cubicBezTo>
                  <a:cubicBezTo>
                    <a:pt x="5021" y="59"/>
                    <a:pt x="6480" y="1518"/>
                    <a:pt x="6480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9" name="Google Shape;8039;p19"/>
            <p:cNvSpPr/>
            <p:nvPr/>
          </p:nvSpPr>
          <p:spPr>
            <a:xfrm>
              <a:off x="407412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0" y="0"/>
                  </a:moveTo>
                  <a:cubicBezTo>
                    <a:pt x="5020" y="0"/>
                    <a:pt x="6479" y="1459"/>
                    <a:pt x="6479" y="3269"/>
                  </a:cubicBezTo>
                  <a:cubicBezTo>
                    <a:pt x="6479" y="4962"/>
                    <a:pt x="5020" y="6421"/>
                    <a:pt x="3269" y="6479"/>
                  </a:cubicBezTo>
                  <a:cubicBezTo>
                    <a:pt x="1518" y="6479"/>
                    <a:pt x="0" y="4962"/>
                    <a:pt x="58" y="3211"/>
                  </a:cubicBezTo>
                  <a:cubicBezTo>
                    <a:pt x="58" y="1459"/>
                    <a:pt x="1518" y="59"/>
                    <a:pt x="321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0" name="Google Shape;8040;p19"/>
            <p:cNvSpPr/>
            <p:nvPr/>
          </p:nvSpPr>
          <p:spPr>
            <a:xfrm>
              <a:off x="5301350" y="2149750"/>
              <a:ext cx="160550" cy="162000"/>
            </a:xfrm>
            <a:custGeom>
              <a:avLst/>
              <a:gdLst/>
              <a:ahLst/>
              <a:cxnLst/>
              <a:rect l="l" t="t" r="r" b="b"/>
              <a:pathLst>
                <a:path w="6422" h="6480" extrusionOk="0">
                  <a:moveTo>
                    <a:pt x="3211" y="6479"/>
                  </a:moveTo>
                  <a:cubicBezTo>
                    <a:pt x="1460" y="6479"/>
                    <a:pt x="1" y="5020"/>
                    <a:pt x="1" y="3269"/>
                  </a:cubicBezTo>
                  <a:cubicBezTo>
                    <a:pt x="1" y="1518"/>
                    <a:pt x="1460" y="59"/>
                    <a:pt x="3153" y="59"/>
                  </a:cubicBezTo>
                  <a:cubicBezTo>
                    <a:pt x="4962" y="0"/>
                    <a:pt x="6421" y="1518"/>
                    <a:pt x="6421" y="3269"/>
                  </a:cubicBezTo>
                  <a:cubicBezTo>
                    <a:pt x="6421" y="5020"/>
                    <a:pt x="4962" y="6479"/>
                    <a:pt x="3211" y="64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1" name="Google Shape;8041;p19"/>
            <p:cNvSpPr/>
            <p:nvPr/>
          </p:nvSpPr>
          <p:spPr>
            <a:xfrm>
              <a:off x="2112875" y="2396350"/>
              <a:ext cx="162000" cy="162025"/>
            </a:xfrm>
            <a:custGeom>
              <a:avLst/>
              <a:gdLst/>
              <a:ahLst/>
              <a:cxnLst/>
              <a:rect l="l" t="t" r="r" b="b"/>
              <a:pathLst>
                <a:path w="6480" h="6481" extrusionOk="0">
                  <a:moveTo>
                    <a:pt x="6421" y="3270"/>
                  </a:moveTo>
                  <a:cubicBezTo>
                    <a:pt x="6421" y="5021"/>
                    <a:pt x="4962" y="6480"/>
                    <a:pt x="3211" y="6480"/>
                  </a:cubicBezTo>
                  <a:cubicBezTo>
                    <a:pt x="1459" y="6422"/>
                    <a:pt x="0" y="4962"/>
                    <a:pt x="0" y="3270"/>
                  </a:cubicBezTo>
                  <a:cubicBezTo>
                    <a:pt x="59" y="1519"/>
                    <a:pt x="1518" y="1"/>
                    <a:pt x="3269" y="59"/>
                  </a:cubicBezTo>
                  <a:cubicBezTo>
                    <a:pt x="5020" y="59"/>
                    <a:pt x="6479" y="1519"/>
                    <a:pt x="6421" y="32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2" name="Google Shape;8042;p19"/>
            <p:cNvSpPr/>
            <p:nvPr/>
          </p:nvSpPr>
          <p:spPr>
            <a:xfrm>
              <a:off x="5301350" y="3376975"/>
              <a:ext cx="159075" cy="160550"/>
            </a:xfrm>
            <a:custGeom>
              <a:avLst/>
              <a:gdLst/>
              <a:ahLst/>
              <a:cxnLst/>
              <a:rect l="l" t="t" r="r" b="b"/>
              <a:pathLst>
                <a:path w="6363" h="6422" extrusionOk="0">
                  <a:moveTo>
                    <a:pt x="6363" y="3211"/>
                  </a:moveTo>
                  <a:cubicBezTo>
                    <a:pt x="6363" y="4962"/>
                    <a:pt x="4904" y="6422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59" y="1402"/>
                    <a:pt x="1460" y="1"/>
                    <a:pt x="3211" y="1"/>
                  </a:cubicBezTo>
                  <a:cubicBezTo>
                    <a:pt x="4904" y="1"/>
                    <a:pt x="6363" y="1460"/>
                    <a:pt x="636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3" name="Google Shape;8043;p19"/>
            <p:cNvSpPr/>
            <p:nvPr/>
          </p:nvSpPr>
          <p:spPr>
            <a:xfrm>
              <a:off x="3340100" y="4360525"/>
              <a:ext cx="159100" cy="159075"/>
            </a:xfrm>
            <a:custGeom>
              <a:avLst/>
              <a:gdLst/>
              <a:ahLst/>
              <a:cxnLst/>
              <a:rect l="l" t="t" r="r" b="b"/>
              <a:pathLst>
                <a:path w="6364" h="6363" extrusionOk="0">
                  <a:moveTo>
                    <a:pt x="6363" y="3153"/>
                  </a:moveTo>
                  <a:cubicBezTo>
                    <a:pt x="6363" y="4904"/>
                    <a:pt x="4904" y="6363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1" y="1460"/>
                    <a:pt x="1460" y="1"/>
                    <a:pt x="3153" y="1"/>
                  </a:cubicBezTo>
                  <a:cubicBezTo>
                    <a:pt x="4904" y="1"/>
                    <a:pt x="6363" y="1460"/>
                    <a:pt x="6363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4" name="Google Shape;8044;p19"/>
            <p:cNvSpPr/>
            <p:nvPr/>
          </p:nvSpPr>
          <p:spPr>
            <a:xfrm>
              <a:off x="2114325" y="3134750"/>
              <a:ext cx="159075" cy="159075"/>
            </a:xfrm>
            <a:custGeom>
              <a:avLst/>
              <a:gdLst/>
              <a:ahLst/>
              <a:cxnLst/>
              <a:rect l="l" t="t" r="r" b="b"/>
              <a:pathLst>
                <a:path w="6363" h="6363" extrusionOk="0">
                  <a:moveTo>
                    <a:pt x="3153" y="6363"/>
                  </a:moveTo>
                  <a:cubicBezTo>
                    <a:pt x="1460" y="6363"/>
                    <a:pt x="1" y="4904"/>
                    <a:pt x="1" y="3152"/>
                  </a:cubicBezTo>
                  <a:cubicBezTo>
                    <a:pt x="1" y="1460"/>
                    <a:pt x="1460" y="0"/>
                    <a:pt x="3153" y="0"/>
                  </a:cubicBezTo>
                  <a:cubicBezTo>
                    <a:pt x="4904" y="0"/>
                    <a:pt x="6363" y="1460"/>
                    <a:pt x="6363" y="3152"/>
                  </a:cubicBezTo>
                  <a:cubicBezTo>
                    <a:pt x="6363" y="4904"/>
                    <a:pt x="4904" y="6363"/>
                    <a:pt x="3153" y="63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5" name="Google Shape;8045;p19"/>
            <p:cNvSpPr/>
            <p:nvPr/>
          </p:nvSpPr>
          <p:spPr>
            <a:xfrm>
              <a:off x="4812500" y="1415725"/>
              <a:ext cx="159075" cy="157625"/>
            </a:xfrm>
            <a:custGeom>
              <a:avLst/>
              <a:gdLst/>
              <a:ahLst/>
              <a:cxnLst/>
              <a:rect l="l" t="t" r="r" b="b"/>
              <a:pathLst>
                <a:path w="6363" h="6305" extrusionOk="0">
                  <a:moveTo>
                    <a:pt x="6305" y="3153"/>
                  </a:moveTo>
                  <a:cubicBezTo>
                    <a:pt x="6363" y="4904"/>
                    <a:pt x="4904" y="6305"/>
                    <a:pt x="3153" y="6305"/>
                  </a:cubicBezTo>
                  <a:cubicBezTo>
                    <a:pt x="1401" y="6305"/>
                    <a:pt x="1" y="4904"/>
                    <a:pt x="1" y="3211"/>
                  </a:cubicBezTo>
                  <a:cubicBezTo>
                    <a:pt x="1" y="1460"/>
                    <a:pt x="1401" y="1"/>
                    <a:pt x="3211" y="1"/>
                  </a:cubicBezTo>
                  <a:cubicBezTo>
                    <a:pt x="4904" y="1"/>
                    <a:pt x="6305" y="1402"/>
                    <a:pt x="6305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6" name="Google Shape;8046;p19"/>
            <p:cNvSpPr/>
            <p:nvPr/>
          </p:nvSpPr>
          <p:spPr>
            <a:xfrm>
              <a:off x="5059125" y="1660900"/>
              <a:ext cx="159075" cy="160525"/>
            </a:xfrm>
            <a:custGeom>
              <a:avLst/>
              <a:gdLst/>
              <a:ahLst/>
              <a:cxnLst/>
              <a:rect l="l" t="t" r="r" b="b"/>
              <a:pathLst>
                <a:path w="6363" h="6421" extrusionOk="0">
                  <a:moveTo>
                    <a:pt x="6363" y="3269"/>
                  </a:moveTo>
                  <a:cubicBezTo>
                    <a:pt x="6304" y="5020"/>
                    <a:pt x="4845" y="6421"/>
                    <a:pt x="3094" y="6363"/>
                  </a:cubicBezTo>
                  <a:cubicBezTo>
                    <a:pt x="1343" y="6363"/>
                    <a:pt x="0" y="4903"/>
                    <a:pt x="0" y="3211"/>
                  </a:cubicBezTo>
                  <a:cubicBezTo>
                    <a:pt x="59" y="1401"/>
                    <a:pt x="1518" y="0"/>
                    <a:pt x="3269" y="59"/>
                  </a:cubicBezTo>
                  <a:cubicBezTo>
                    <a:pt x="4962" y="117"/>
                    <a:pt x="6363" y="1518"/>
                    <a:pt x="6363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7" name="Google Shape;8047;p19"/>
            <p:cNvSpPr/>
            <p:nvPr/>
          </p:nvSpPr>
          <p:spPr>
            <a:xfrm>
              <a:off x="3097875" y="1172050"/>
              <a:ext cx="157625" cy="159075"/>
            </a:xfrm>
            <a:custGeom>
              <a:avLst/>
              <a:gdLst/>
              <a:ahLst/>
              <a:cxnLst/>
              <a:rect l="l" t="t" r="r" b="b"/>
              <a:pathLst>
                <a:path w="6305" h="6363" extrusionOk="0">
                  <a:moveTo>
                    <a:pt x="6304" y="3152"/>
                  </a:moveTo>
                  <a:cubicBezTo>
                    <a:pt x="6304" y="4903"/>
                    <a:pt x="4903" y="6362"/>
                    <a:pt x="3152" y="6362"/>
                  </a:cubicBezTo>
                  <a:cubicBezTo>
                    <a:pt x="1401" y="6362"/>
                    <a:pt x="0" y="4962"/>
                    <a:pt x="0" y="3210"/>
                  </a:cubicBezTo>
                  <a:cubicBezTo>
                    <a:pt x="0" y="1459"/>
                    <a:pt x="1401" y="0"/>
                    <a:pt x="3152" y="58"/>
                  </a:cubicBezTo>
                  <a:cubicBezTo>
                    <a:pt x="4903" y="58"/>
                    <a:pt x="6304" y="1459"/>
                    <a:pt x="6304" y="31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8" name="Google Shape;8048;p19"/>
            <p:cNvSpPr/>
            <p:nvPr/>
          </p:nvSpPr>
          <p:spPr>
            <a:xfrm>
              <a:off x="4323650" y="4361975"/>
              <a:ext cx="156175" cy="156175"/>
            </a:xfrm>
            <a:custGeom>
              <a:avLst/>
              <a:gdLst/>
              <a:ahLst/>
              <a:cxnLst/>
              <a:rect l="l" t="t" r="r" b="b"/>
              <a:pathLst>
                <a:path w="6247" h="6247" extrusionOk="0">
                  <a:moveTo>
                    <a:pt x="3152" y="1"/>
                  </a:moveTo>
                  <a:cubicBezTo>
                    <a:pt x="4904" y="59"/>
                    <a:pt x="6246" y="1460"/>
                    <a:pt x="6246" y="3211"/>
                  </a:cubicBezTo>
                  <a:cubicBezTo>
                    <a:pt x="6188" y="4904"/>
                    <a:pt x="4845" y="6247"/>
                    <a:pt x="3094" y="6188"/>
                  </a:cubicBezTo>
                  <a:cubicBezTo>
                    <a:pt x="1343" y="6188"/>
                    <a:pt x="0" y="4787"/>
                    <a:pt x="59" y="3036"/>
                  </a:cubicBezTo>
                  <a:cubicBezTo>
                    <a:pt x="59" y="1343"/>
                    <a:pt x="1460" y="1"/>
                    <a:pt x="31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9" name="Google Shape;8049;p19"/>
            <p:cNvSpPr/>
            <p:nvPr/>
          </p:nvSpPr>
          <p:spPr>
            <a:xfrm>
              <a:off x="2609025" y="1417200"/>
              <a:ext cx="156150" cy="154700"/>
            </a:xfrm>
            <a:custGeom>
              <a:avLst/>
              <a:gdLst/>
              <a:ahLst/>
              <a:cxnLst/>
              <a:rect l="l" t="t" r="r" b="b"/>
              <a:pathLst>
                <a:path w="6246" h="6188" extrusionOk="0">
                  <a:moveTo>
                    <a:pt x="6187" y="3094"/>
                  </a:moveTo>
                  <a:cubicBezTo>
                    <a:pt x="6246" y="4787"/>
                    <a:pt x="4845" y="6188"/>
                    <a:pt x="3152" y="6188"/>
                  </a:cubicBezTo>
                  <a:cubicBezTo>
                    <a:pt x="1459" y="6188"/>
                    <a:pt x="58" y="4845"/>
                    <a:pt x="58" y="3152"/>
                  </a:cubicBezTo>
                  <a:cubicBezTo>
                    <a:pt x="0" y="1401"/>
                    <a:pt x="1401" y="59"/>
                    <a:pt x="3094" y="0"/>
                  </a:cubicBezTo>
                  <a:cubicBezTo>
                    <a:pt x="4786" y="0"/>
                    <a:pt x="6187" y="1401"/>
                    <a:pt x="618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0" name="Google Shape;8050;p19"/>
            <p:cNvSpPr/>
            <p:nvPr/>
          </p:nvSpPr>
          <p:spPr>
            <a:xfrm>
              <a:off x="5060575" y="387312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4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4"/>
                  </a:cubicBezTo>
                  <a:cubicBezTo>
                    <a:pt x="1" y="1343"/>
                    <a:pt x="1401" y="1"/>
                    <a:pt x="3094" y="1"/>
                  </a:cubicBezTo>
                  <a:cubicBezTo>
                    <a:pt x="4845" y="1"/>
                    <a:pt x="6188" y="1402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1" name="Google Shape;8051;p19"/>
            <p:cNvSpPr/>
            <p:nvPr/>
          </p:nvSpPr>
          <p:spPr>
            <a:xfrm>
              <a:off x="2115775" y="215412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787"/>
                    <a:pt x="4846" y="6129"/>
                    <a:pt x="3153" y="6188"/>
                  </a:cubicBezTo>
                  <a:cubicBezTo>
                    <a:pt x="1402" y="6188"/>
                    <a:pt x="1" y="4787"/>
                    <a:pt x="1" y="3036"/>
                  </a:cubicBezTo>
                  <a:cubicBezTo>
                    <a:pt x="59" y="1343"/>
                    <a:pt x="1402" y="0"/>
                    <a:pt x="3153" y="0"/>
                  </a:cubicBezTo>
                  <a:cubicBezTo>
                    <a:pt x="4846" y="0"/>
                    <a:pt x="6188" y="1343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2" name="Google Shape;8052;p19"/>
            <p:cNvSpPr/>
            <p:nvPr/>
          </p:nvSpPr>
          <p:spPr>
            <a:xfrm>
              <a:off x="4813950" y="411537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845"/>
                    <a:pt x="4787" y="6188"/>
                    <a:pt x="3095" y="6188"/>
                  </a:cubicBezTo>
                  <a:cubicBezTo>
                    <a:pt x="1402" y="6188"/>
                    <a:pt x="1" y="4728"/>
                    <a:pt x="59" y="3036"/>
                  </a:cubicBezTo>
                  <a:cubicBezTo>
                    <a:pt x="59" y="1401"/>
                    <a:pt x="1460" y="0"/>
                    <a:pt x="3095" y="0"/>
                  </a:cubicBezTo>
                  <a:cubicBezTo>
                    <a:pt x="4787" y="0"/>
                    <a:pt x="6188" y="1401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3" name="Google Shape;8053;p19"/>
            <p:cNvSpPr/>
            <p:nvPr/>
          </p:nvSpPr>
          <p:spPr>
            <a:xfrm>
              <a:off x="3099325" y="436197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5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5"/>
                  </a:cubicBezTo>
                  <a:cubicBezTo>
                    <a:pt x="1" y="1460"/>
                    <a:pt x="1343" y="59"/>
                    <a:pt x="3036" y="59"/>
                  </a:cubicBezTo>
                  <a:cubicBezTo>
                    <a:pt x="4729" y="1"/>
                    <a:pt x="6129" y="1402"/>
                    <a:pt x="612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4" name="Google Shape;8054;p19"/>
            <p:cNvSpPr/>
            <p:nvPr/>
          </p:nvSpPr>
          <p:spPr>
            <a:xfrm>
              <a:off x="2115775" y="3378450"/>
              <a:ext cx="156175" cy="156150"/>
            </a:xfrm>
            <a:custGeom>
              <a:avLst/>
              <a:gdLst/>
              <a:ahLst/>
              <a:cxnLst/>
              <a:rect l="l" t="t" r="r" b="b"/>
              <a:pathLst>
                <a:path w="6247" h="6246" extrusionOk="0">
                  <a:moveTo>
                    <a:pt x="3153" y="59"/>
                  </a:moveTo>
                  <a:cubicBezTo>
                    <a:pt x="4846" y="117"/>
                    <a:pt x="6247" y="1576"/>
                    <a:pt x="6188" y="3211"/>
                  </a:cubicBezTo>
                  <a:cubicBezTo>
                    <a:pt x="6130" y="4903"/>
                    <a:pt x="4671" y="6246"/>
                    <a:pt x="3036" y="6188"/>
                  </a:cubicBezTo>
                  <a:cubicBezTo>
                    <a:pt x="1343" y="6129"/>
                    <a:pt x="1" y="4728"/>
                    <a:pt x="59" y="3036"/>
                  </a:cubicBezTo>
                  <a:cubicBezTo>
                    <a:pt x="118" y="1343"/>
                    <a:pt x="1519" y="0"/>
                    <a:pt x="3153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5" name="Google Shape;8055;p19"/>
            <p:cNvSpPr/>
            <p:nvPr/>
          </p:nvSpPr>
          <p:spPr>
            <a:xfrm>
              <a:off x="2362400" y="1663800"/>
              <a:ext cx="156175" cy="154725"/>
            </a:xfrm>
            <a:custGeom>
              <a:avLst/>
              <a:gdLst/>
              <a:ahLst/>
              <a:cxnLst/>
              <a:rect l="l" t="t" r="r" b="b"/>
              <a:pathLst>
                <a:path w="6247" h="6189" extrusionOk="0">
                  <a:moveTo>
                    <a:pt x="59" y="3095"/>
                  </a:moveTo>
                  <a:cubicBezTo>
                    <a:pt x="59" y="1402"/>
                    <a:pt x="1518" y="1"/>
                    <a:pt x="3152" y="59"/>
                  </a:cubicBezTo>
                  <a:cubicBezTo>
                    <a:pt x="4845" y="59"/>
                    <a:pt x="6246" y="1519"/>
                    <a:pt x="6188" y="3211"/>
                  </a:cubicBezTo>
                  <a:cubicBezTo>
                    <a:pt x="6129" y="4846"/>
                    <a:pt x="4729" y="6188"/>
                    <a:pt x="3094" y="6188"/>
                  </a:cubicBezTo>
                  <a:cubicBezTo>
                    <a:pt x="1401" y="6188"/>
                    <a:pt x="0" y="4729"/>
                    <a:pt x="5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6" name="Google Shape;8056;p19"/>
            <p:cNvSpPr/>
            <p:nvPr/>
          </p:nvSpPr>
          <p:spPr>
            <a:xfrm>
              <a:off x="4571725" y="1174950"/>
              <a:ext cx="153250" cy="154725"/>
            </a:xfrm>
            <a:custGeom>
              <a:avLst/>
              <a:gdLst/>
              <a:ahLst/>
              <a:cxnLst/>
              <a:rect l="l" t="t" r="r" b="b"/>
              <a:pathLst>
                <a:path w="6130" h="6189" extrusionOk="0">
                  <a:moveTo>
                    <a:pt x="6129" y="3094"/>
                  </a:moveTo>
                  <a:cubicBezTo>
                    <a:pt x="6129" y="4729"/>
                    <a:pt x="4787" y="6130"/>
                    <a:pt x="3094" y="6130"/>
                  </a:cubicBezTo>
                  <a:cubicBezTo>
                    <a:pt x="1460" y="6188"/>
                    <a:pt x="0" y="4729"/>
                    <a:pt x="59" y="3036"/>
                  </a:cubicBezTo>
                  <a:cubicBezTo>
                    <a:pt x="59" y="1402"/>
                    <a:pt x="1460" y="1"/>
                    <a:pt x="3094" y="1"/>
                  </a:cubicBezTo>
                  <a:cubicBezTo>
                    <a:pt x="4728" y="1"/>
                    <a:pt x="6129" y="1402"/>
                    <a:pt x="6129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7" name="Google Shape;8057;p19"/>
            <p:cNvSpPr/>
            <p:nvPr/>
          </p:nvSpPr>
          <p:spPr>
            <a:xfrm>
              <a:off x="5308650" y="1911875"/>
              <a:ext cx="153250" cy="153250"/>
            </a:xfrm>
            <a:custGeom>
              <a:avLst/>
              <a:gdLst/>
              <a:ahLst/>
              <a:cxnLst/>
              <a:rect l="l" t="t" r="r" b="b"/>
              <a:pathLst>
                <a:path w="6130" h="6130" extrusionOk="0">
                  <a:moveTo>
                    <a:pt x="6129" y="3036"/>
                  </a:moveTo>
                  <a:cubicBezTo>
                    <a:pt x="6129" y="4671"/>
                    <a:pt x="4728" y="6071"/>
                    <a:pt x="3094" y="6130"/>
                  </a:cubicBezTo>
                  <a:cubicBezTo>
                    <a:pt x="1460" y="6130"/>
                    <a:pt x="0" y="4729"/>
                    <a:pt x="0" y="3036"/>
                  </a:cubicBezTo>
                  <a:cubicBezTo>
                    <a:pt x="0" y="1402"/>
                    <a:pt x="1401" y="1"/>
                    <a:pt x="3036" y="1"/>
                  </a:cubicBezTo>
                  <a:cubicBezTo>
                    <a:pt x="4728" y="1"/>
                    <a:pt x="6071" y="1402"/>
                    <a:pt x="6129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8" name="Google Shape;8058;p19"/>
            <p:cNvSpPr/>
            <p:nvPr/>
          </p:nvSpPr>
          <p:spPr>
            <a:xfrm>
              <a:off x="2855625" y="1173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3036"/>
                  </a:moveTo>
                  <a:cubicBezTo>
                    <a:pt x="5955" y="4670"/>
                    <a:pt x="4612" y="5954"/>
                    <a:pt x="2919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285"/>
                    <a:pt x="1343" y="0"/>
                    <a:pt x="2978" y="0"/>
                  </a:cubicBezTo>
                  <a:cubicBezTo>
                    <a:pt x="4670" y="59"/>
                    <a:pt x="5955" y="1343"/>
                    <a:pt x="5955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9" name="Google Shape;8059;p19"/>
            <p:cNvSpPr/>
            <p:nvPr/>
          </p:nvSpPr>
          <p:spPr>
            <a:xfrm>
              <a:off x="5307200" y="3627975"/>
              <a:ext cx="148850" cy="150325"/>
            </a:xfrm>
            <a:custGeom>
              <a:avLst/>
              <a:gdLst/>
              <a:ahLst/>
              <a:cxnLst/>
              <a:rect l="l" t="t" r="r" b="b"/>
              <a:pathLst>
                <a:path w="5954" h="6013" extrusionOk="0">
                  <a:moveTo>
                    <a:pt x="2977" y="6013"/>
                  </a:moveTo>
                  <a:cubicBezTo>
                    <a:pt x="1284" y="6013"/>
                    <a:pt x="0" y="4670"/>
                    <a:pt x="0" y="3036"/>
                  </a:cubicBezTo>
                  <a:cubicBezTo>
                    <a:pt x="0" y="1343"/>
                    <a:pt x="1343" y="1"/>
                    <a:pt x="3035" y="59"/>
                  </a:cubicBezTo>
                  <a:cubicBezTo>
                    <a:pt x="4670" y="59"/>
                    <a:pt x="5954" y="1402"/>
                    <a:pt x="5954" y="3036"/>
                  </a:cubicBezTo>
                  <a:cubicBezTo>
                    <a:pt x="5954" y="4729"/>
                    <a:pt x="4611" y="6013"/>
                    <a:pt x="2977" y="60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0" name="Google Shape;8060;p19"/>
            <p:cNvSpPr/>
            <p:nvPr/>
          </p:nvSpPr>
          <p:spPr>
            <a:xfrm>
              <a:off x="3839175" y="931250"/>
              <a:ext cx="147400" cy="148875"/>
            </a:xfrm>
            <a:custGeom>
              <a:avLst/>
              <a:gdLst/>
              <a:ahLst/>
              <a:cxnLst/>
              <a:rect l="l" t="t" r="r" b="b"/>
              <a:pathLst>
                <a:path w="5896" h="5955" extrusionOk="0">
                  <a:moveTo>
                    <a:pt x="2977" y="5955"/>
                  </a:moveTo>
                  <a:cubicBezTo>
                    <a:pt x="1285" y="5955"/>
                    <a:pt x="0" y="4612"/>
                    <a:pt x="0" y="2978"/>
                  </a:cubicBezTo>
                  <a:cubicBezTo>
                    <a:pt x="0" y="1285"/>
                    <a:pt x="1285" y="1"/>
                    <a:pt x="2977" y="1"/>
                  </a:cubicBezTo>
                  <a:cubicBezTo>
                    <a:pt x="4612" y="1"/>
                    <a:pt x="5896" y="1285"/>
                    <a:pt x="5896" y="2920"/>
                  </a:cubicBezTo>
                  <a:cubicBezTo>
                    <a:pt x="5896" y="4612"/>
                    <a:pt x="4612" y="5896"/>
                    <a:pt x="2977" y="595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1" name="Google Shape;8061;p19"/>
            <p:cNvSpPr/>
            <p:nvPr/>
          </p:nvSpPr>
          <p:spPr>
            <a:xfrm>
              <a:off x="2365325" y="3871675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4" y="2977"/>
                  </a:moveTo>
                  <a:cubicBezTo>
                    <a:pt x="5954" y="4670"/>
                    <a:pt x="4670" y="5954"/>
                    <a:pt x="3035" y="5954"/>
                  </a:cubicBezTo>
                  <a:cubicBezTo>
                    <a:pt x="1343" y="5954"/>
                    <a:pt x="0" y="4612"/>
                    <a:pt x="0" y="2919"/>
                  </a:cubicBezTo>
                  <a:cubicBezTo>
                    <a:pt x="59" y="1285"/>
                    <a:pt x="1343" y="0"/>
                    <a:pt x="3035" y="0"/>
                  </a:cubicBezTo>
                  <a:cubicBezTo>
                    <a:pt x="4670" y="0"/>
                    <a:pt x="5954" y="1343"/>
                    <a:pt x="5954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2" name="Google Shape;8062;p19"/>
            <p:cNvSpPr/>
            <p:nvPr/>
          </p:nvSpPr>
          <p:spPr>
            <a:xfrm>
              <a:off x="2607550" y="4118300"/>
              <a:ext cx="150325" cy="150325"/>
            </a:xfrm>
            <a:custGeom>
              <a:avLst/>
              <a:gdLst/>
              <a:ahLst/>
              <a:cxnLst/>
              <a:rect l="l" t="t" r="r" b="b"/>
              <a:pathLst>
                <a:path w="6013" h="6013" extrusionOk="0">
                  <a:moveTo>
                    <a:pt x="6013" y="2977"/>
                  </a:moveTo>
                  <a:cubicBezTo>
                    <a:pt x="6013" y="4611"/>
                    <a:pt x="4729" y="5954"/>
                    <a:pt x="3036" y="5954"/>
                  </a:cubicBezTo>
                  <a:cubicBezTo>
                    <a:pt x="1343" y="6012"/>
                    <a:pt x="1" y="4670"/>
                    <a:pt x="59" y="2977"/>
                  </a:cubicBezTo>
                  <a:cubicBezTo>
                    <a:pt x="59" y="1284"/>
                    <a:pt x="1343" y="0"/>
                    <a:pt x="3036" y="0"/>
                  </a:cubicBezTo>
                  <a:cubicBezTo>
                    <a:pt x="4670" y="0"/>
                    <a:pt x="6013" y="1343"/>
                    <a:pt x="6013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3" name="Google Shape;8063;p19"/>
            <p:cNvSpPr/>
            <p:nvPr/>
          </p:nvSpPr>
          <p:spPr>
            <a:xfrm>
              <a:off x="5553800" y="2892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1" y="2919"/>
                  </a:moveTo>
                  <a:cubicBezTo>
                    <a:pt x="1" y="1285"/>
                    <a:pt x="1343" y="1"/>
                    <a:pt x="3036" y="59"/>
                  </a:cubicBezTo>
                  <a:cubicBezTo>
                    <a:pt x="4670" y="59"/>
                    <a:pt x="5955" y="1402"/>
                    <a:pt x="5955" y="3095"/>
                  </a:cubicBezTo>
                  <a:cubicBezTo>
                    <a:pt x="5896" y="4729"/>
                    <a:pt x="4612" y="5955"/>
                    <a:pt x="2919" y="5955"/>
                  </a:cubicBezTo>
                  <a:cubicBezTo>
                    <a:pt x="1285" y="5955"/>
                    <a:pt x="1" y="4612"/>
                    <a:pt x="1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4" name="Google Shape;8064;p19"/>
            <p:cNvSpPr/>
            <p:nvPr/>
          </p:nvSpPr>
          <p:spPr>
            <a:xfrm>
              <a:off x="5553800" y="26459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2977"/>
                  </a:moveTo>
                  <a:cubicBezTo>
                    <a:pt x="5955" y="4670"/>
                    <a:pt x="4612" y="5954"/>
                    <a:pt x="2978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343"/>
                    <a:pt x="1285" y="59"/>
                    <a:pt x="2919" y="0"/>
                  </a:cubicBezTo>
                  <a:cubicBezTo>
                    <a:pt x="4612" y="0"/>
                    <a:pt x="5955" y="1284"/>
                    <a:pt x="5955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5" name="Google Shape;8065;p19"/>
            <p:cNvSpPr/>
            <p:nvPr/>
          </p:nvSpPr>
          <p:spPr>
            <a:xfrm>
              <a:off x="3592550" y="931250"/>
              <a:ext cx="147425" cy="148875"/>
            </a:xfrm>
            <a:custGeom>
              <a:avLst/>
              <a:gdLst/>
              <a:ahLst/>
              <a:cxnLst/>
              <a:rect l="l" t="t" r="r" b="b"/>
              <a:pathLst>
                <a:path w="5897" h="5955" extrusionOk="0">
                  <a:moveTo>
                    <a:pt x="5896" y="2978"/>
                  </a:moveTo>
                  <a:cubicBezTo>
                    <a:pt x="5896" y="4612"/>
                    <a:pt x="4612" y="5955"/>
                    <a:pt x="2919" y="5896"/>
                  </a:cubicBezTo>
                  <a:cubicBezTo>
                    <a:pt x="1285" y="5896"/>
                    <a:pt x="1" y="4612"/>
                    <a:pt x="1" y="2978"/>
                  </a:cubicBezTo>
                  <a:cubicBezTo>
                    <a:pt x="1" y="1285"/>
                    <a:pt x="1285" y="1"/>
                    <a:pt x="2978" y="1"/>
                  </a:cubicBezTo>
                  <a:cubicBezTo>
                    <a:pt x="4612" y="1"/>
                    <a:pt x="5896" y="1285"/>
                    <a:pt x="5896" y="29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6" name="Google Shape;8066;p19"/>
            <p:cNvSpPr/>
            <p:nvPr/>
          </p:nvSpPr>
          <p:spPr>
            <a:xfrm>
              <a:off x="4571725" y="4366375"/>
              <a:ext cx="147400" cy="147400"/>
            </a:xfrm>
            <a:custGeom>
              <a:avLst/>
              <a:gdLst/>
              <a:ahLst/>
              <a:cxnLst/>
              <a:rect l="l" t="t" r="r" b="b"/>
              <a:pathLst>
                <a:path w="5896" h="5896" extrusionOk="0">
                  <a:moveTo>
                    <a:pt x="5896" y="2977"/>
                  </a:moveTo>
                  <a:cubicBezTo>
                    <a:pt x="5896" y="4553"/>
                    <a:pt x="4553" y="5895"/>
                    <a:pt x="2919" y="5895"/>
                  </a:cubicBezTo>
                  <a:cubicBezTo>
                    <a:pt x="1285" y="5895"/>
                    <a:pt x="0" y="4553"/>
                    <a:pt x="0" y="2860"/>
                  </a:cubicBezTo>
                  <a:cubicBezTo>
                    <a:pt x="0" y="1226"/>
                    <a:pt x="1343" y="0"/>
                    <a:pt x="2977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7" name="Google Shape;8067;p19"/>
            <p:cNvSpPr/>
            <p:nvPr/>
          </p:nvSpPr>
          <p:spPr>
            <a:xfrm>
              <a:off x="5555275" y="24051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553" y="5837"/>
                    <a:pt x="2919" y="5837"/>
                  </a:cubicBezTo>
                  <a:cubicBezTo>
                    <a:pt x="1284" y="5837"/>
                    <a:pt x="0" y="4553"/>
                    <a:pt x="0" y="2919"/>
                  </a:cubicBezTo>
                  <a:cubicBezTo>
                    <a:pt x="0" y="1284"/>
                    <a:pt x="1284" y="0"/>
                    <a:pt x="2919" y="0"/>
                  </a:cubicBezTo>
                  <a:cubicBezTo>
                    <a:pt x="4495" y="0"/>
                    <a:pt x="5837" y="1284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8" name="Google Shape;8068;p19"/>
            <p:cNvSpPr/>
            <p:nvPr/>
          </p:nvSpPr>
          <p:spPr>
            <a:xfrm>
              <a:off x="2120150" y="1910425"/>
              <a:ext cx="147425" cy="147400"/>
            </a:xfrm>
            <a:custGeom>
              <a:avLst/>
              <a:gdLst/>
              <a:ahLst/>
              <a:cxnLst/>
              <a:rect l="l" t="t" r="r" b="b"/>
              <a:pathLst>
                <a:path w="5897" h="5896" extrusionOk="0">
                  <a:moveTo>
                    <a:pt x="5896" y="2919"/>
                  </a:moveTo>
                  <a:cubicBezTo>
                    <a:pt x="5896" y="4553"/>
                    <a:pt x="4612" y="5896"/>
                    <a:pt x="2978" y="5896"/>
                  </a:cubicBezTo>
                  <a:cubicBezTo>
                    <a:pt x="1344" y="5896"/>
                    <a:pt x="1" y="4612"/>
                    <a:pt x="1" y="2977"/>
                  </a:cubicBezTo>
                  <a:cubicBezTo>
                    <a:pt x="1" y="1343"/>
                    <a:pt x="1285" y="59"/>
                    <a:pt x="2920" y="1"/>
                  </a:cubicBezTo>
                  <a:cubicBezTo>
                    <a:pt x="4554" y="1"/>
                    <a:pt x="5838" y="1285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9" name="Google Shape;8069;p19"/>
            <p:cNvSpPr/>
            <p:nvPr/>
          </p:nvSpPr>
          <p:spPr>
            <a:xfrm>
              <a:off x="4081400" y="93272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5896" y="2919"/>
                  </a:moveTo>
                  <a:cubicBezTo>
                    <a:pt x="5896" y="4553"/>
                    <a:pt x="4554" y="5837"/>
                    <a:pt x="2919" y="5837"/>
                  </a:cubicBezTo>
                  <a:cubicBezTo>
                    <a:pt x="1285" y="5779"/>
                    <a:pt x="1" y="4437"/>
                    <a:pt x="59" y="2861"/>
                  </a:cubicBezTo>
                  <a:cubicBezTo>
                    <a:pt x="59" y="1226"/>
                    <a:pt x="1402" y="0"/>
                    <a:pt x="2978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0" name="Google Shape;8070;p19"/>
            <p:cNvSpPr/>
            <p:nvPr/>
          </p:nvSpPr>
          <p:spPr>
            <a:xfrm>
              <a:off x="5553800" y="314057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2978" y="1"/>
                  </a:moveTo>
                  <a:cubicBezTo>
                    <a:pt x="4554" y="1"/>
                    <a:pt x="5896" y="1402"/>
                    <a:pt x="5896" y="2978"/>
                  </a:cubicBezTo>
                  <a:cubicBezTo>
                    <a:pt x="5838" y="4554"/>
                    <a:pt x="4554" y="5838"/>
                    <a:pt x="2978" y="5838"/>
                  </a:cubicBezTo>
                  <a:cubicBezTo>
                    <a:pt x="1343" y="5838"/>
                    <a:pt x="1" y="4495"/>
                    <a:pt x="59" y="2861"/>
                  </a:cubicBezTo>
                  <a:cubicBezTo>
                    <a:pt x="59" y="1285"/>
                    <a:pt x="1402" y="1"/>
                    <a:pt x="29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1" name="Google Shape;8071;p19"/>
            <p:cNvSpPr/>
            <p:nvPr/>
          </p:nvSpPr>
          <p:spPr>
            <a:xfrm>
              <a:off x="5064950" y="14215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8" y="2977"/>
                  </a:moveTo>
                  <a:cubicBezTo>
                    <a:pt x="5838" y="4553"/>
                    <a:pt x="4495" y="5838"/>
                    <a:pt x="2919" y="5838"/>
                  </a:cubicBezTo>
                  <a:cubicBezTo>
                    <a:pt x="1343" y="5838"/>
                    <a:pt x="1" y="4495"/>
                    <a:pt x="59" y="2919"/>
                  </a:cubicBezTo>
                  <a:cubicBezTo>
                    <a:pt x="59" y="1343"/>
                    <a:pt x="1402" y="0"/>
                    <a:pt x="2978" y="59"/>
                  </a:cubicBezTo>
                  <a:cubicBezTo>
                    <a:pt x="4554" y="59"/>
                    <a:pt x="5838" y="1401"/>
                    <a:pt x="5838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2" name="Google Shape;8072;p19"/>
            <p:cNvSpPr/>
            <p:nvPr/>
          </p:nvSpPr>
          <p:spPr>
            <a:xfrm>
              <a:off x="3345950" y="9327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0" y="4437"/>
                    <a:pt x="0" y="2861"/>
                  </a:cubicBezTo>
                  <a:cubicBezTo>
                    <a:pt x="59" y="1284"/>
                    <a:pt x="1401" y="0"/>
                    <a:pt x="2977" y="0"/>
                  </a:cubicBezTo>
                  <a:cubicBezTo>
                    <a:pt x="4553" y="0"/>
                    <a:pt x="5837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3" name="Google Shape;8073;p19"/>
            <p:cNvSpPr/>
            <p:nvPr/>
          </p:nvSpPr>
          <p:spPr>
            <a:xfrm>
              <a:off x="2857100" y="43663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58" y="4553"/>
                    <a:pt x="0" y="2977"/>
                  </a:cubicBezTo>
                  <a:cubicBezTo>
                    <a:pt x="0" y="1401"/>
                    <a:pt x="1284" y="58"/>
                    <a:pt x="2860" y="58"/>
                  </a:cubicBezTo>
                  <a:cubicBezTo>
                    <a:pt x="4436" y="0"/>
                    <a:pt x="5779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4" name="Google Shape;8074;p19"/>
            <p:cNvSpPr/>
            <p:nvPr/>
          </p:nvSpPr>
          <p:spPr>
            <a:xfrm>
              <a:off x="2121625" y="3630900"/>
              <a:ext cx="144500" cy="145950"/>
            </a:xfrm>
            <a:custGeom>
              <a:avLst/>
              <a:gdLst/>
              <a:ahLst/>
              <a:cxnLst/>
              <a:rect l="l" t="t" r="r" b="b"/>
              <a:pathLst>
                <a:path w="5780" h="5838" extrusionOk="0">
                  <a:moveTo>
                    <a:pt x="2919" y="0"/>
                  </a:moveTo>
                  <a:cubicBezTo>
                    <a:pt x="4437" y="0"/>
                    <a:pt x="5779" y="1343"/>
                    <a:pt x="5779" y="2919"/>
                  </a:cubicBezTo>
                  <a:cubicBezTo>
                    <a:pt x="5779" y="4495"/>
                    <a:pt x="4437" y="5837"/>
                    <a:pt x="2861" y="5779"/>
                  </a:cubicBezTo>
                  <a:cubicBezTo>
                    <a:pt x="1285" y="5779"/>
                    <a:pt x="0" y="4437"/>
                    <a:pt x="0" y="2861"/>
                  </a:cubicBezTo>
                  <a:cubicBezTo>
                    <a:pt x="0" y="1343"/>
                    <a:pt x="1343" y="0"/>
                    <a:pt x="291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5" name="Google Shape;8075;p19"/>
            <p:cNvSpPr/>
            <p:nvPr/>
          </p:nvSpPr>
          <p:spPr>
            <a:xfrm>
              <a:off x="3840625" y="4611525"/>
              <a:ext cx="144500" cy="143025"/>
            </a:xfrm>
            <a:custGeom>
              <a:avLst/>
              <a:gdLst/>
              <a:ahLst/>
              <a:cxnLst/>
              <a:rect l="l" t="t" r="r" b="b"/>
              <a:pathLst>
                <a:path w="5780" h="5721" extrusionOk="0">
                  <a:moveTo>
                    <a:pt x="5779" y="2802"/>
                  </a:moveTo>
                  <a:cubicBezTo>
                    <a:pt x="5779" y="4378"/>
                    <a:pt x="4437" y="5721"/>
                    <a:pt x="2861" y="5721"/>
                  </a:cubicBezTo>
                  <a:cubicBezTo>
                    <a:pt x="1343" y="5721"/>
                    <a:pt x="59" y="4436"/>
                    <a:pt x="1" y="2860"/>
                  </a:cubicBezTo>
                  <a:cubicBezTo>
                    <a:pt x="1" y="1284"/>
                    <a:pt x="1285" y="0"/>
                    <a:pt x="2861" y="0"/>
                  </a:cubicBezTo>
                  <a:cubicBezTo>
                    <a:pt x="4437" y="0"/>
                    <a:pt x="5721" y="1226"/>
                    <a:pt x="5779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6" name="Google Shape;8076;p19"/>
            <p:cNvSpPr/>
            <p:nvPr/>
          </p:nvSpPr>
          <p:spPr>
            <a:xfrm>
              <a:off x="1879375" y="28954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1"/>
                  </a:moveTo>
                  <a:cubicBezTo>
                    <a:pt x="4437" y="1"/>
                    <a:pt x="5663" y="1285"/>
                    <a:pt x="5721" y="2861"/>
                  </a:cubicBezTo>
                  <a:cubicBezTo>
                    <a:pt x="5721" y="4437"/>
                    <a:pt x="4437" y="5721"/>
                    <a:pt x="2861" y="5721"/>
                  </a:cubicBezTo>
                  <a:cubicBezTo>
                    <a:pt x="1285" y="5721"/>
                    <a:pt x="1" y="4437"/>
                    <a:pt x="1" y="2861"/>
                  </a:cubicBezTo>
                  <a:cubicBezTo>
                    <a:pt x="1" y="1285"/>
                    <a:pt x="1285" y="59"/>
                    <a:pt x="28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7" name="Google Shape;8077;p19"/>
            <p:cNvSpPr/>
            <p:nvPr/>
          </p:nvSpPr>
          <p:spPr>
            <a:xfrm>
              <a:off x="1879375" y="26488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5720"/>
                  </a:moveTo>
                  <a:cubicBezTo>
                    <a:pt x="1285" y="5720"/>
                    <a:pt x="1" y="4436"/>
                    <a:pt x="1" y="2860"/>
                  </a:cubicBezTo>
                  <a:cubicBezTo>
                    <a:pt x="1" y="1284"/>
                    <a:pt x="1285" y="0"/>
                    <a:pt x="2919" y="0"/>
                  </a:cubicBezTo>
                  <a:cubicBezTo>
                    <a:pt x="4495" y="58"/>
                    <a:pt x="5721" y="1343"/>
                    <a:pt x="5721" y="2919"/>
                  </a:cubicBezTo>
                  <a:cubicBezTo>
                    <a:pt x="5663" y="4495"/>
                    <a:pt x="4437" y="5720"/>
                    <a:pt x="2861" y="57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8" name="Google Shape;8078;p19"/>
            <p:cNvSpPr/>
            <p:nvPr/>
          </p:nvSpPr>
          <p:spPr>
            <a:xfrm>
              <a:off x="3594025" y="4610050"/>
              <a:ext cx="143025" cy="144500"/>
            </a:xfrm>
            <a:custGeom>
              <a:avLst/>
              <a:gdLst/>
              <a:ahLst/>
              <a:cxnLst/>
              <a:rect l="l" t="t" r="r" b="b"/>
              <a:pathLst>
                <a:path w="5721" h="5780" extrusionOk="0">
                  <a:moveTo>
                    <a:pt x="2860" y="5780"/>
                  </a:moveTo>
                  <a:cubicBezTo>
                    <a:pt x="1284" y="5780"/>
                    <a:pt x="59" y="4495"/>
                    <a:pt x="0" y="2919"/>
                  </a:cubicBezTo>
                  <a:cubicBezTo>
                    <a:pt x="0" y="1343"/>
                    <a:pt x="1343" y="1"/>
                    <a:pt x="2919" y="59"/>
                  </a:cubicBezTo>
                  <a:cubicBezTo>
                    <a:pt x="4495" y="59"/>
                    <a:pt x="5720" y="1343"/>
                    <a:pt x="5720" y="2919"/>
                  </a:cubicBezTo>
                  <a:cubicBezTo>
                    <a:pt x="5720" y="4495"/>
                    <a:pt x="4436" y="5780"/>
                    <a:pt x="2860" y="57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9" name="Google Shape;8079;p19"/>
            <p:cNvSpPr/>
            <p:nvPr/>
          </p:nvSpPr>
          <p:spPr>
            <a:xfrm>
              <a:off x="5556725" y="215995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2802" y="5663"/>
                  </a:moveTo>
                  <a:cubicBezTo>
                    <a:pt x="1226" y="5663"/>
                    <a:pt x="0" y="4379"/>
                    <a:pt x="59" y="2803"/>
                  </a:cubicBezTo>
                  <a:cubicBezTo>
                    <a:pt x="59" y="1227"/>
                    <a:pt x="1343" y="1"/>
                    <a:pt x="2919" y="1"/>
                  </a:cubicBezTo>
                  <a:cubicBezTo>
                    <a:pt x="4495" y="59"/>
                    <a:pt x="5662" y="1285"/>
                    <a:pt x="5662" y="2861"/>
                  </a:cubicBezTo>
                  <a:cubicBezTo>
                    <a:pt x="5662" y="4437"/>
                    <a:pt x="4437" y="5663"/>
                    <a:pt x="2802" y="56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0" name="Google Shape;8080;p19"/>
            <p:cNvSpPr/>
            <p:nvPr/>
          </p:nvSpPr>
          <p:spPr>
            <a:xfrm>
              <a:off x="4821250" y="11808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60"/>
                  </a:moveTo>
                  <a:cubicBezTo>
                    <a:pt x="5663" y="4436"/>
                    <a:pt x="4379" y="5662"/>
                    <a:pt x="2803" y="5662"/>
                  </a:cubicBezTo>
                  <a:cubicBezTo>
                    <a:pt x="1227" y="5662"/>
                    <a:pt x="1" y="4436"/>
                    <a:pt x="1" y="2802"/>
                  </a:cubicBezTo>
                  <a:cubicBezTo>
                    <a:pt x="1" y="1284"/>
                    <a:pt x="1227" y="59"/>
                    <a:pt x="2744" y="59"/>
                  </a:cubicBezTo>
                  <a:cubicBezTo>
                    <a:pt x="4379" y="0"/>
                    <a:pt x="5604" y="1226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1" name="Google Shape;8081;p19"/>
            <p:cNvSpPr/>
            <p:nvPr/>
          </p:nvSpPr>
          <p:spPr>
            <a:xfrm>
              <a:off x="5314475" y="16711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03"/>
                  </a:moveTo>
                  <a:cubicBezTo>
                    <a:pt x="5663" y="4379"/>
                    <a:pt x="4437" y="5663"/>
                    <a:pt x="2803" y="5663"/>
                  </a:cubicBezTo>
                  <a:cubicBezTo>
                    <a:pt x="1227" y="5663"/>
                    <a:pt x="1" y="4379"/>
                    <a:pt x="1" y="2803"/>
                  </a:cubicBezTo>
                  <a:cubicBezTo>
                    <a:pt x="1" y="1227"/>
                    <a:pt x="1227" y="1"/>
                    <a:pt x="2803" y="1"/>
                  </a:cubicBezTo>
                  <a:cubicBezTo>
                    <a:pt x="4379" y="1"/>
                    <a:pt x="5663" y="1227"/>
                    <a:pt x="566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2" name="Google Shape;8082;p19"/>
            <p:cNvSpPr/>
            <p:nvPr/>
          </p:nvSpPr>
          <p:spPr>
            <a:xfrm>
              <a:off x="1880850" y="2408025"/>
              <a:ext cx="140100" cy="140125"/>
            </a:xfrm>
            <a:custGeom>
              <a:avLst/>
              <a:gdLst/>
              <a:ahLst/>
              <a:cxnLst/>
              <a:rect l="l" t="t" r="r" b="b"/>
              <a:pathLst>
                <a:path w="5604" h="5605" extrusionOk="0">
                  <a:moveTo>
                    <a:pt x="5604" y="2803"/>
                  </a:moveTo>
                  <a:cubicBezTo>
                    <a:pt x="5604" y="4379"/>
                    <a:pt x="4378" y="5604"/>
                    <a:pt x="2744" y="5604"/>
                  </a:cubicBezTo>
                  <a:cubicBezTo>
                    <a:pt x="1226" y="5546"/>
                    <a:pt x="0" y="4379"/>
                    <a:pt x="0" y="2803"/>
                  </a:cubicBezTo>
                  <a:cubicBezTo>
                    <a:pt x="0" y="1227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3" name="Google Shape;8083;p19"/>
            <p:cNvSpPr/>
            <p:nvPr/>
          </p:nvSpPr>
          <p:spPr>
            <a:xfrm>
              <a:off x="5067875" y="4122675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2802" y="5604"/>
                  </a:moveTo>
                  <a:cubicBezTo>
                    <a:pt x="1226" y="5604"/>
                    <a:pt x="0" y="4378"/>
                    <a:pt x="0" y="2802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78" y="0"/>
                    <a:pt x="5604" y="1284"/>
                    <a:pt x="5604" y="2860"/>
                  </a:cubicBezTo>
                  <a:cubicBezTo>
                    <a:pt x="5604" y="4378"/>
                    <a:pt x="4378" y="5604"/>
                    <a:pt x="2802" y="56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4" name="Google Shape;8084;p19"/>
            <p:cNvSpPr/>
            <p:nvPr/>
          </p:nvSpPr>
          <p:spPr>
            <a:xfrm>
              <a:off x="4330950" y="934175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2" y="2861"/>
                  </a:moveTo>
                  <a:cubicBezTo>
                    <a:pt x="5662" y="4437"/>
                    <a:pt x="4436" y="5663"/>
                    <a:pt x="2860" y="5663"/>
                  </a:cubicBezTo>
                  <a:cubicBezTo>
                    <a:pt x="1226" y="5663"/>
                    <a:pt x="0" y="4379"/>
                    <a:pt x="59" y="2803"/>
                  </a:cubicBezTo>
                  <a:cubicBezTo>
                    <a:pt x="59" y="1226"/>
                    <a:pt x="1284" y="59"/>
                    <a:pt x="2860" y="59"/>
                  </a:cubicBezTo>
                  <a:cubicBezTo>
                    <a:pt x="4436" y="1"/>
                    <a:pt x="5662" y="1285"/>
                    <a:pt x="5662" y="28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5" name="Google Shape;8085;p19"/>
            <p:cNvSpPr/>
            <p:nvPr/>
          </p:nvSpPr>
          <p:spPr>
            <a:xfrm>
              <a:off x="4085800" y="4617350"/>
              <a:ext cx="140100" cy="138650"/>
            </a:xfrm>
            <a:custGeom>
              <a:avLst/>
              <a:gdLst/>
              <a:ahLst/>
              <a:cxnLst/>
              <a:rect l="l" t="t" r="r" b="b"/>
              <a:pathLst>
                <a:path w="5604" h="5546" extrusionOk="0">
                  <a:moveTo>
                    <a:pt x="2802" y="5546"/>
                  </a:moveTo>
                  <a:cubicBezTo>
                    <a:pt x="1226" y="5546"/>
                    <a:pt x="0" y="4320"/>
                    <a:pt x="0" y="2744"/>
                  </a:cubicBezTo>
                  <a:cubicBezTo>
                    <a:pt x="0" y="1168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ubicBezTo>
                    <a:pt x="5604" y="4379"/>
                    <a:pt x="4378" y="5546"/>
                    <a:pt x="2802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6" name="Google Shape;8086;p19"/>
            <p:cNvSpPr/>
            <p:nvPr/>
          </p:nvSpPr>
          <p:spPr>
            <a:xfrm>
              <a:off x="5558175" y="3387200"/>
              <a:ext cx="140125" cy="140125"/>
            </a:xfrm>
            <a:custGeom>
              <a:avLst/>
              <a:gdLst/>
              <a:ahLst/>
              <a:cxnLst/>
              <a:rect l="l" t="t" r="r" b="b"/>
              <a:pathLst>
                <a:path w="5605" h="5605" extrusionOk="0">
                  <a:moveTo>
                    <a:pt x="2744" y="5546"/>
                  </a:moveTo>
                  <a:cubicBezTo>
                    <a:pt x="1227" y="5546"/>
                    <a:pt x="1" y="4320"/>
                    <a:pt x="1" y="2744"/>
                  </a:cubicBezTo>
                  <a:cubicBezTo>
                    <a:pt x="1" y="1226"/>
                    <a:pt x="1285" y="0"/>
                    <a:pt x="2803" y="0"/>
                  </a:cubicBezTo>
                  <a:cubicBezTo>
                    <a:pt x="4379" y="0"/>
                    <a:pt x="5604" y="1285"/>
                    <a:pt x="5546" y="2802"/>
                  </a:cubicBezTo>
                  <a:cubicBezTo>
                    <a:pt x="5546" y="4378"/>
                    <a:pt x="4320" y="5604"/>
                    <a:pt x="2744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7" name="Google Shape;8087;p19"/>
            <p:cNvSpPr/>
            <p:nvPr/>
          </p:nvSpPr>
          <p:spPr>
            <a:xfrm>
              <a:off x="2369700" y="1424500"/>
              <a:ext cx="141575" cy="140100"/>
            </a:xfrm>
            <a:custGeom>
              <a:avLst/>
              <a:gdLst/>
              <a:ahLst/>
              <a:cxnLst/>
              <a:rect l="l" t="t" r="r" b="b"/>
              <a:pathLst>
                <a:path w="5663" h="5604" extrusionOk="0">
                  <a:moveTo>
                    <a:pt x="5604" y="2860"/>
                  </a:moveTo>
                  <a:cubicBezTo>
                    <a:pt x="5546" y="4436"/>
                    <a:pt x="4320" y="5604"/>
                    <a:pt x="2744" y="5604"/>
                  </a:cubicBezTo>
                  <a:cubicBezTo>
                    <a:pt x="1226" y="5545"/>
                    <a:pt x="0" y="4320"/>
                    <a:pt x="59" y="2744"/>
                  </a:cubicBezTo>
                  <a:cubicBezTo>
                    <a:pt x="59" y="1226"/>
                    <a:pt x="1343" y="0"/>
                    <a:pt x="2860" y="59"/>
                  </a:cubicBezTo>
                  <a:cubicBezTo>
                    <a:pt x="4437" y="59"/>
                    <a:pt x="5662" y="1343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8" name="Google Shape;8088;p19"/>
            <p:cNvSpPr/>
            <p:nvPr/>
          </p:nvSpPr>
          <p:spPr>
            <a:xfrm>
              <a:off x="3350325" y="4612975"/>
              <a:ext cx="138650" cy="138650"/>
            </a:xfrm>
            <a:custGeom>
              <a:avLst/>
              <a:gdLst/>
              <a:ahLst/>
              <a:cxnLst/>
              <a:rect l="l" t="t" r="r" b="b"/>
              <a:pathLst>
                <a:path w="5546" h="5546" extrusionOk="0">
                  <a:moveTo>
                    <a:pt x="2802" y="1"/>
                  </a:moveTo>
                  <a:cubicBezTo>
                    <a:pt x="4320" y="1"/>
                    <a:pt x="5546" y="1226"/>
                    <a:pt x="5546" y="2802"/>
                  </a:cubicBezTo>
                  <a:cubicBezTo>
                    <a:pt x="5546" y="4320"/>
                    <a:pt x="4320" y="5546"/>
                    <a:pt x="2744" y="5546"/>
                  </a:cubicBezTo>
                  <a:cubicBezTo>
                    <a:pt x="1226" y="5546"/>
                    <a:pt x="0" y="4320"/>
                    <a:pt x="0" y="2802"/>
                  </a:cubicBezTo>
                  <a:cubicBezTo>
                    <a:pt x="0" y="1226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9" name="Google Shape;8089;p19"/>
            <p:cNvSpPr/>
            <p:nvPr/>
          </p:nvSpPr>
          <p:spPr>
            <a:xfrm>
              <a:off x="5311575" y="388042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5545" y="2802"/>
                  </a:moveTo>
                  <a:cubicBezTo>
                    <a:pt x="5545" y="4320"/>
                    <a:pt x="4320" y="5604"/>
                    <a:pt x="2744" y="5546"/>
                  </a:cubicBezTo>
                  <a:cubicBezTo>
                    <a:pt x="1284" y="5546"/>
                    <a:pt x="0" y="4320"/>
                    <a:pt x="0" y="2802"/>
                  </a:cubicBezTo>
                  <a:cubicBezTo>
                    <a:pt x="0" y="1285"/>
                    <a:pt x="1284" y="1"/>
                    <a:pt x="2802" y="1"/>
                  </a:cubicBezTo>
                  <a:cubicBezTo>
                    <a:pt x="4320" y="59"/>
                    <a:pt x="5545" y="1285"/>
                    <a:pt x="5545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0" name="Google Shape;8090;p19"/>
            <p:cNvSpPr/>
            <p:nvPr/>
          </p:nvSpPr>
          <p:spPr>
            <a:xfrm>
              <a:off x="3106625" y="935650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5604" y="2802"/>
                  </a:moveTo>
                  <a:cubicBezTo>
                    <a:pt x="5604" y="4320"/>
                    <a:pt x="4320" y="5604"/>
                    <a:pt x="2744" y="5545"/>
                  </a:cubicBezTo>
                  <a:cubicBezTo>
                    <a:pt x="1226" y="5545"/>
                    <a:pt x="0" y="4320"/>
                    <a:pt x="0" y="2744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20" y="0"/>
                    <a:pt x="5604" y="1284"/>
                    <a:pt x="5546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1" name="Google Shape;8091;p19"/>
            <p:cNvSpPr/>
            <p:nvPr/>
          </p:nvSpPr>
          <p:spPr>
            <a:xfrm>
              <a:off x="1876475" y="3144950"/>
              <a:ext cx="140100" cy="138675"/>
            </a:xfrm>
            <a:custGeom>
              <a:avLst/>
              <a:gdLst/>
              <a:ahLst/>
              <a:cxnLst/>
              <a:rect l="l" t="t" r="r" b="b"/>
              <a:pathLst>
                <a:path w="5604" h="5547" extrusionOk="0">
                  <a:moveTo>
                    <a:pt x="2802" y="1"/>
                  </a:moveTo>
                  <a:cubicBezTo>
                    <a:pt x="4320" y="1"/>
                    <a:pt x="5604" y="1227"/>
                    <a:pt x="5604" y="2744"/>
                  </a:cubicBezTo>
                  <a:cubicBezTo>
                    <a:pt x="5604" y="4320"/>
                    <a:pt x="4378" y="5546"/>
                    <a:pt x="2802" y="5546"/>
                  </a:cubicBezTo>
                  <a:cubicBezTo>
                    <a:pt x="1284" y="5546"/>
                    <a:pt x="58" y="4320"/>
                    <a:pt x="58" y="2803"/>
                  </a:cubicBezTo>
                  <a:cubicBezTo>
                    <a:pt x="0" y="1285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2" name="Google Shape;8092;p19"/>
            <p:cNvSpPr/>
            <p:nvPr/>
          </p:nvSpPr>
          <p:spPr>
            <a:xfrm>
              <a:off x="2617775" y="117787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2802" y="59"/>
                  </a:moveTo>
                  <a:cubicBezTo>
                    <a:pt x="4320" y="59"/>
                    <a:pt x="5546" y="1343"/>
                    <a:pt x="5546" y="2802"/>
                  </a:cubicBezTo>
                  <a:cubicBezTo>
                    <a:pt x="5546" y="4378"/>
                    <a:pt x="4203" y="5604"/>
                    <a:pt x="2685" y="5604"/>
                  </a:cubicBezTo>
                  <a:cubicBezTo>
                    <a:pt x="1226" y="5546"/>
                    <a:pt x="0" y="4262"/>
                    <a:pt x="0" y="2744"/>
                  </a:cubicBezTo>
                  <a:cubicBezTo>
                    <a:pt x="59" y="1285"/>
                    <a:pt x="1284" y="1"/>
                    <a:pt x="2802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3" name="Google Shape;8093;p19"/>
            <p:cNvSpPr/>
            <p:nvPr/>
          </p:nvSpPr>
          <p:spPr>
            <a:xfrm>
              <a:off x="4822725" y="4370750"/>
              <a:ext cx="137175" cy="137175"/>
            </a:xfrm>
            <a:custGeom>
              <a:avLst/>
              <a:gdLst/>
              <a:ahLst/>
              <a:cxnLst/>
              <a:rect l="l" t="t" r="r" b="b"/>
              <a:pathLst>
                <a:path w="5487" h="5487" extrusionOk="0">
                  <a:moveTo>
                    <a:pt x="0" y="2744"/>
                  </a:moveTo>
                  <a:cubicBezTo>
                    <a:pt x="0" y="1284"/>
                    <a:pt x="1284" y="0"/>
                    <a:pt x="2802" y="0"/>
                  </a:cubicBezTo>
                  <a:cubicBezTo>
                    <a:pt x="4261" y="0"/>
                    <a:pt x="5487" y="1284"/>
                    <a:pt x="5487" y="2802"/>
                  </a:cubicBezTo>
                  <a:cubicBezTo>
                    <a:pt x="5487" y="4261"/>
                    <a:pt x="4203" y="5487"/>
                    <a:pt x="2744" y="5487"/>
                  </a:cubicBezTo>
                  <a:cubicBezTo>
                    <a:pt x="1284" y="5487"/>
                    <a:pt x="0" y="4203"/>
                    <a:pt x="0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4" name="Google Shape;8094;p19"/>
            <p:cNvSpPr/>
            <p:nvPr/>
          </p:nvSpPr>
          <p:spPr>
            <a:xfrm>
              <a:off x="2124550" y="1672575"/>
              <a:ext cx="138650" cy="137175"/>
            </a:xfrm>
            <a:custGeom>
              <a:avLst/>
              <a:gdLst/>
              <a:ahLst/>
              <a:cxnLst/>
              <a:rect l="l" t="t" r="r" b="b"/>
              <a:pathLst>
                <a:path w="5546" h="5487" extrusionOk="0">
                  <a:moveTo>
                    <a:pt x="5487" y="2744"/>
                  </a:moveTo>
                  <a:cubicBezTo>
                    <a:pt x="5545" y="4203"/>
                    <a:pt x="4261" y="5487"/>
                    <a:pt x="2802" y="5487"/>
                  </a:cubicBezTo>
                  <a:cubicBezTo>
                    <a:pt x="1284" y="5487"/>
                    <a:pt x="0" y="4261"/>
                    <a:pt x="0" y="2744"/>
                  </a:cubicBezTo>
                  <a:cubicBezTo>
                    <a:pt x="0" y="1284"/>
                    <a:pt x="1226" y="59"/>
                    <a:pt x="2685" y="0"/>
                  </a:cubicBezTo>
                  <a:cubicBezTo>
                    <a:pt x="4203" y="0"/>
                    <a:pt x="5487" y="1226"/>
                    <a:pt x="5487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5" name="Google Shape;8095;p19"/>
            <p:cNvSpPr/>
            <p:nvPr/>
          </p:nvSpPr>
          <p:spPr>
            <a:xfrm>
              <a:off x="2372625" y="4124125"/>
              <a:ext cx="135725" cy="137200"/>
            </a:xfrm>
            <a:custGeom>
              <a:avLst/>
              <a:gdLst/>
              <a:ahLst/>
              <a:cxnLst/>
              <a:rect l="l" t="t" r="r" b="b"/>
              <a:pathLst>
                <a:path w="5429" h="5488" extrusionOk="0">
                  <a:moveTo>
                    <a:pt x="5429" y="2744"/>
                  </a:moveTo>
                  <a:cubicBezTo>
                    <a:pt x="5429" y="4262"/>
                    <a:pt x="4144" y="5487"/>
                    <a:pt x="2685" y="5487"/>
                  </a:cubicBezTo>
                  <a:cubicBezTo>
                    <a:pt x="1167" y="5429"/>
                    <a:pt x="0" y="4203"/>
                    <a:pt x="0" y="2744"/>
                  </a:cubicBezTo>
                  <a:cubicBezTo>
                    <a:pt x="0" y="1226"/>
                    <a:pt x="1284" y="1"/>
                    <a:pt x="2743" y="59"/>
                  </a:cubicBezTo>
                  <a:cubicBezTo>
                    <a:pt x="4203" y="59"/>
                    <a:pt x="5429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6" name="Google Shape;8096;p19"/>
            <p:cNvSpPr/>
            <p:nvPr/>
          </p:nvSpPr>
          <p:spPr>
            <a:xfrm>
              <a:off x="1882300" y="2162875"/>
              <a:ext cx="137200" cy="135750"/>
            </a:xfrm>
            <a:custGeom>
              <a:avLst/>
              <a:gdLst/>
              <a:ahLst/>
              <a:cxnLst/>
              <a:rect l="l" t="t" r="r" b="b"/>
              <a:pathLst>
                <a:path w="5488" h="5430" extrusionOk="0">
                  <a:moveTo>
                    <a:pt x="5429" y="2744"/>
                  </a:moveTo>
                  <a:cubicBezTo>
                    <a:pt x="5429" y="4262"/>
                    <a:pt x="4203" y="5429"/>
                    <a:pt x="2744" y="5429"/>
                  </a:cubicBezTo>
                  <a:cubicBezTo>
                    <a:pt x="1226" y="5429"/>
                    <a:pt x="1" y="4145"/>
                    <a:pt x="59" y="2627"/>
                  </a:cubicBezTo>
                  <a:cubicBezTo>
                    <a:pt x="117" y="1168"/>
                    <a:pt x="1343" y="1"/>
                    <a:pt x="2802" y="1"/>
                  </a:cubicBezTo>
                  <a:cubicBezTo>
                    <a:pt x="4262" y="59"/>
                    <a:pt x="5487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7" name="Google Shape;8097;p19"/>
            <p:cNvSpPr/>
            <p:nvPr/>
          </p:nvSpPr>
          <p:spPr>
            <a:xfrm>
              <a:off x="4335325" y="4618825"/>
              <a:ext cx="135725" cy="135725"/>
            </a:xfrm>
            <a:custGeom>
              <a:avLst/>
              <a:gdLst/>
              <a:ahLst/>
              <a:cxnLst/>
              <a:rect l="l" t="t" r="r" b="b"/>
              <a:pathLst>
                <a:path w="5429" h="5429" extrusionOk="0">
                  <a:moveTo>
                    <a:pt x="5370" y="2685"/>
                  </a:moveTo>
                  <a:cubicBezTo>
                    <a:pt x="5429" y="4144"/>
                    <a:pt x="4203" y="5370"/>
                    <a:pt x="2744" y="5429"/>
                  </a:cubicBezTo>
                  <a:cubicBezTo>
                    <a:pt x="1226" y="5429"/>
                    <a:pt x="0" y="4203"/>
                    <a:pt x="0" y="2685"/>
                  </a:cubicBezTo>
                  <a:cubicBezTo>
                    <a:pt x="0" y="1226"/>
                    <a:pt x="1168" y="0"/>
                    <a:pt x="2685" y="0"/>
                  </a:cubicBezTo>
                  <a:cubicBezTo>
                    <a:pt x="4145" y="0"/>
                    <a:pt x="5370" y="1168"/>
                    <a:pt x="5370" y="26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8" name="Google Shape;8098;p19"/>
            <p:cNvSpPr/>
            <p:nvPr/>
          </p:nvSpPr>
          <p:spPr>
            <a:xfrm>
              <a:off x="3109550" y="4615900"/>
              <a:ext cx="134275" cy="134275"/>
            </a:xfrm>
            <a:custGeom>
              <a:avLst/>
              <a:gdLst/>
              <a:ahLst/>
              <a:cxnLst/>
              <a:rect l="l" t="t" r="r" b="b"/>
              <a:pathLst>
                <a:path w="5371" h="5371" extrusionOk="0">
                  <a:moveTo>
                    <a:pt x="2744" y="0"/>
                  </a:moveTo>
                  <a:cubicBezTo>
                    <a:pt x="4203" y="0"/>
                    <a:pt x="5370" y="1226"/>
                    <a:pt x="5312" y="2744"/>
                  </a:cubicBezTo>
                  <a:cubicBezTo>
                    <a:pt x="5312" y="4203"/>
                    <a:pt x="4144" y="5371"/>
                    <a:pt x="2627" y="5312"/>
                  </a:cubicBezTo>
                  <a:cubicBezTo>
                    <a:pt x="1109" y="5312"/>
                    <a:pt x="0" y="4145"/>
                    <a:pt x="0" y="2569"/>
                  </a:cubicBezTo>
                  <a:cubicBezTo>
                    <a:pt x="59" y="1109"/>
                    <a:pt x="1226" y="0"/>
                    <a:pt x="2744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9" name="Google Shape;8099;p19"/>
            <p:cNvSpPr/>
            <p:nvPr/>
          </p:nvSpPr>
          <p:spPr>
            <a:xfrm>
              <a:off x="5561100" y="1922100"/>
              <a:ext cx="134275" cy="132825"/>
            </a:xfrm>
            <a:custGeom>
              <a:avLst/>
              <a:gdLst/>
              <a:ahLst/>
              <a:cxnLst/>
              <a:rect l="l" t="t" r="r" b="b"/>
              <a:pathLst>
                <a:path w="5371" h="5313" extrusionOk="0">
                  <a:moveTo>
                    <a:pt x="2686" y="1"/>
                  </a:moveTo>
                  <a:cubicBezTo>
                    <a:pt x="4203" y="1"/>
                    <a:pt x="5371" y="1226"/>
                    <a:pt x="5312" y="2744"/>
                  </a:cubicBezTo>
                  <a:cubicBezTo>
                    <a:pt x="5312" y="4203"/>
                    <a:pt x="4145" y="5312"/>
                    <a:pt x="2627" y="5312"/>
                  </a:cubicBezTo>
                  <a:cubicBezTo>
                    <a:pt x="1110" y="5312"/>
                    <a:pt x="1" y="4086"/>
                    <a:pt x="1" y="2569"/>
                  </a:cubicBezTo>
                  <a:cubicBezTo>
                    <a:pt x="59" y="1110"/>
                    <a:pt x="1226" y="1"/>
                    <a:pt x="268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0" name="Google Shape;8100;p19"/>
            <p:cNvSpPr/>
            <p:nvPr/>
          </p:nvSpPr>
          <p:spPr>
            <a:xfrm>
              <a:off x="4583400" y="940025"/>
              <a:ext cx="131350" cy="131350"/>
            </a:xfrm>
            <a:custGeom>
              <a:avLst/>
              <a:gdLst/>
              <a:ahLst/>
              <a:cxnLst/>
              <a:rect l="l" t="t" r="r" b="b"/>
              <a:pathLst>
                <a:path w="5254" h="5254" extrusionOk="0">
                  <a:moveTo>
                    <a:pt x="2627" y="0"/>
                  </a:moveTo>
                  <a:cubicBezTo>
                    <a:pt x="4086" y="0"/>
                    <a:pt x="5254" y="1109"/>
                    <a:pt x="5254" y="2569"/>
                  </a:cubicBezTo>
                  <a:cubicBezTo>
                    <a:pt x="5254" y="4086"/>
                    <a:pt x="4086" y="5254"/>
                    <a:pt x="2569" y="5254"/>
                  </a:cubicBezTo>
                  <a:cubicBezTo>
                    <a:pt x="1109" y="5254"/>
                    <a:pt x="0" y="4086"/>
                    <a:pt x="0" y="2627"/>
                  </a:cubicBezTo>
                  <a:cubicBezTo>
                    <a:pt x="0" y="1109"/>
                    <a:pt x="1109" y="0"/>
                    <a:pt x="26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1" name="Google Shape;8101;p19"/>
            <p:cNvSpPr/>
            <p:nvPr/>
          </p:nvSpPr>
          <p:spPr>
            <a:xfrm>
              <a:off x="2127450" y="3880425"/>
              <a:ext cx="132825" cy="132825"/>
            </a:xfrm>
            <a:custGeom>
              <a:avLst/>
              <a:gdLst/>
              <a:ahLst/>
              <a:cxnLst/>
              <a:rect l="l" t="t" r="r" b="b"/>
              <a:pathLst>
                <a:path w="5313" h="5313" extrusionOk="0">
                  <a:moveTo>
                    <a:pt x="2686" y="1"/>
                  </a:moveTo>
                  <a:cubicBezTo>
                    <a:pt x="4145" y="1"/>
                    <a:pt x="5313" y="1168"/>
                    <a:pt x="5313" y="2627"/>
                  </a:cubicBezTo>
                  <a:cubicBezTo>
                    <a:pt x="5313" y="4145"/>
                    <a:pt x="4145" y="5312"/>
                    <a:pt x="2628" y="5312"/>
                  </a:cubicBezTo>
                  <a:cubicBezTo>
                    <a:pt x="1110" y="5254"/>
                    <a:pt x="1" y="4087"/>
                    <a:pt x="1" y="2627"/>
                  </a:cubicBezTo>
                  <a:cubicBezTo>
                    <a:pt x="1" y="1110"/>
                    <a:pt x="1168" y="1"/>
                    <a:pt x="262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2" name="Google Shape;8102;p19"/>
            <p:cNvSpPr/>
            <p:nvPr/>
          </p:nvSpPr>
          <p:spPr>
            <a:xfrm>
              <a:off x="1880850" y="3390125"/>
              <a:ext cx="132800" cy="132800"/>
            </a:xfrm>
            <a:custGeom>
              <a:avLst/>
              <a:gdLst/>
              <a:ahLst/>
              <a:cxnLst/>
              <a:rect l="l" t="t" r="r" b="b"/>
              <a:pathLst>
                <a:path w="5312" h="5312" extrusionOk="0">
                  <a:moveTo>
                    <a:pt x="2627" y="0"/>
                  </a:moveTo>
                  <a:cubicBezTo>
                    <a:pt x="4086" y="0"/>
                    <a:pt x="5254" y="1168"/>
                    <a:pt x="5312" y="2627"/>
                  </a:cubicBezTo>
                  <a:cubicBezTo>
                    <a:pt x="5312" y="4145"/>
                    <a:pt x="4145" y="5312"/>
                    <a:pt x="2627" y="5312"/>
                  </a:cubicBezTo>
                  <a:cubicBezTo>
                    <a:pt x="1168" y="5312"/>
                    <a:pt x="0" y="4145"/>
                    <a:pt x="0" y="2685"/>
                  </a:cubicBezTo>
                  <a:cubicBezTo>
                    <a:pt x="0" y="1168"/>
                    <a:pt x="1168" y="59"/>
                    <a:pt x="2627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3" name="Google Shape;8103;p19"/>
            <p:cNvSpPr/>
            <p:nvPr/>
          </p:nvSpPr>
          <p:spPr>
            <a:xfrm>
              <a:off x="2616300" y="4372200"/>
              <a:ext cx="132825" cy="134275"/>
            </a:xfrm>
            <a:custGeom>
              <a:avLst/>
              <a:gdLst/>
              <a:ahLst/>
              <a:cxnLst/>
              <a:rect l="l" t="t" r="r" b="b"/>
              <a:pathLst>
                <a:path w="5313" h="5371" extrusionOk="0">
                  <a:moveTo>
                    <a:pt x="5313" y="2744"/>
                  </a:moveTo>
                  <a:cubicBezTo>
                    <a:pt x="5313" y="4262"/>
                    <a:pt x="4087" y="5371"/>
                    <a:pt x="2628" y="5371"/>
                  </a:cubicBezTo>
                  <a:cubicBezTo>
                    <a:pt x="1110" y="5312"/>
                    <a:pt x="1" y="4145"/>
                    <a:pt x="1" y="2569"/>
                  </a:cubicBezTo>
                  <a:cubicBezTo>
                    <a:pt x="59" y="1110"/>
                    <a:pt x="1285" y="1"/>
                    <a:pt x="2744" y="59"/>
                  </a:cubicBezTo>
                  <a:cubicBezTo>
                    <a:pt x="4204" y="117"/>
                    <a:pt x="5313" y="1285"/>
                    <a:pt x="5313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4" name="Google Shape;8104;p19"/>
            <p:cNvSpPr/>
            <p:nvPr/>
          </p:nvSpPr>
          <p:spPr>
            <a:xfrm>
              <a:off x="2864375" y="940025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8" y="0"/>
                    <a:pt x="5196" y="1168"/>
                    <a:pt x="5196" y="2627"/>
                  </a:cubicBezTo>
                  <a:cubicBezTo>
                    <a:pt x="5254" y="4028"/>
                    <a:pt x="4028" y="5254"/>
                    <a:pt x="2569" y="5254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5" name="Google Shape;8105;p19"/>
            <p:cNvSpPr/>
            <p:nvPr/>
          </p:nvSpPr>
          <p:spPr>
            <a:xfrm>
              <a:off x="5562550" y="3638200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9" y="0"/>
                    <a:pt x="5196" y="1168"/>
                    <a:pt x="5254" y="2569"/>
                  </a:cubicBezTo>
                  <a:cubicBezTo>
                    <a:pt x="5254" y="4028"/>
                    <a:pt x="4029" y="5254"/>
                    <a:pt x="2628" y="5195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168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6" name="Google Shape;8106;p19"/>
            <p:cNvSpPr/>
            <p:nvPr/>
          </p:nvSpPr>
          <p:spPr>
            <a:xfrm>
              <a:off x="5073700" y="1188100"/>
              <a:ext cx="129900" cy="128425"/>
            </a:xfrm>
            <a:custGeom>
              <a:avLst/>
              <a:gdLst/>
              <a:ahLst/>
              <a:cxnLst/>
              <a:rect l="l" t="t" r="r" b="b"/>
              <a:pathLst>
                <a:path w="5196" h="5137" extrusionOk="0">
                  <a:moveTo>
                    <a:pt x="2569" y="0"/>
                  </a:moveTo>
                  <a:cubicBezTo>
                    <a:pt x="4028" y="0"/>
                    <a:pt x="5196" y="1226"/>
                    <a:pt x="5196" y="2627"/>
                  </a:cubicBezTo>
                  <a:cubicBezTo>
                    <a:pt x="5137" y="3969"/>
                    <a:pt x="3970" y="5137"/>
                    <a:pt x="2569" y="5137"/>
                  </a:cubicBezTo>
                  <a:cubicBezTo>
                    <a:pt x="1168" y="5137"/>
                    <a:pt x="1" y="3911"/>
                    <a:pt x="1" y="2510"/>
                  </a:cubicBezTo>
                  <a:cubicBezTo>
                    <a:pt x="59" y="1109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7" name="Google Shape;8107;p19"/>
            <p:cNvSpPr/>
            <p:nvPr/>
          </p:nvSpPr>
          <p:spPr>
            <a:xfrm>
              <a:off x="5320325" y="1430325"/>
              <a:ext cx="129900" cy="128450"/>
            </a:xfrm>
            <a:custGeom>
              <a:avLst/>
              <a:gdLst/>
              <a:ahLst/>
              <a:cxnLst/>
              <a:rect l="l" t="t" r="r" b="b"/>
              <a:pathLst>
                <a:path w="5196" h="5138" extrusionOk="0">
                  <a:moveTo>
                    <a:pt x="5137" y="2627"/>
                  </a:moveTo>
                  <a:cubicBezTo>
                    <a:pt x="5137" y="4028"/>
                    <a:pt x="3970" y="5137"/>
                    <a:pt x="2569" y="5137"/>
                  </a:cubicBezTo>
                  <a:cubicBezTo>
                    <a:pt x="1168" y="5137"/>
                    <a:pt x="0" y="3912"/>
                    <a:pt x="0" y="2511"/>
                  </a:cubicBezTo>
                  <a:cubicBezTo>
                    <a:pt x="59" y="1110"/>
                    <a:pt x="1285" y="1"/>
                    <a:pt x="2627" y="1"/>
                  </a:cubicBezTo>
                  <a:cubicBezTo>
                    <a:pt x="4028" y="59"/>
                    <a:pt x="5195" y="1226"/>
                    <a:pt x="5137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8" name="Google Shape;8108;p19"/>
            <p:cNvSpPr/>
            <p:nvPr/>
          </p:nvSpPr>
          <p:spPr>
            <a:xfrm>
              <a:off x="1886675" y="1920650"/>
              <a:ext cx="128450" cy="126975"/>
            </a:xfrm>
            <a:custGeom>
              <a:avLst/>
              <a:gdLst/>
              <a:ahLst/>
              <a:cxnLst/>
              <a:rect l="l" t="t" r="r" b="b"/>
              <a:pathLst>
                <a:path w="5138" h="5079" extrusionOk="0">
                  <a:moveTo>
                    <a:pt x="2569" y="0"/>
                  </a:moveTo>
                  <a:cubicBezTo>
                    <a:pt x="3970" y="0"/>
                    <a:pt x="5079" y="1109"/>
                    <a:pt x="5079" y="2510"/>
                  </a:cubicBezTo>
                  <a:cubicBezTo>
                    <a:pt x="5137" y="3969"/>
                    <a:pt x="3970" y="5078"/>
                    <a:pt x="2569" y="5078"/>
                  </a:cubicBezTo>
                  <a:cubicBezTo>
                    <a:pt x="1168" y="5078"/>
                    <a:pt x="59" y="3969"/>
                    <a:pt x="1" y="2568"/>
                  </a:cubicBezTo>
                  <a:cubicBezTo>
                    <a:pt x="1" y="1168"/>
                    <a:pt x="1110" y="59"/>
                    <a:pt x="256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9" name="Google Shape;8109;p19"/>
            <p:cNvSpPr/>
            <p:nvPr/>
          </p:nvSpPr>
          <p:spPr>
            <a:xfrm>
              <a:off x="5812100" y="2904175"/>
              <a:ext cx="125525" cy="127000"/>
            </a:xfrm>
            <a:custGeom>
              <a:avLst/>
              <a:gdLst/>
              <a:ahLst/>
              <a:cxnLst/>
              <a:rect l="l" t="t" r="r" b="b"/>
              <a:pathLst>
                <a:path w="5021" h="5080" extrusionOk="0">
                  <a:moveTo>
                    <a:pt x="2510" y="5021"/>
                  </a:moveTo>
                  <a:cubicBezTo>
                    <a:pt x="1109" y="5079"/>
                    <a:pt x="0" y="3970"/>
                    <a:pt x="0" y="2511"/>
                  </a:cubicBezTo>
                  <a:cubicBezTo>
                    <a:pt x="0" y="1110"/>
                    <a:pt x="1051" y="1"/>
                    <a:pt x="2510" y="1"/>
                  </a:cubicBezTo>
                  <a:cubicBezTo>
                    <a:pt x="3911" y="1"/>
                    <a:pt x="5020" y="1052"/>
                    <a:pt x="5020" y="2452"/>
                  </a:cubicBezTo>
                  <a:cubicBezTo>
                    <a:pt x="5020" y="3912"/>
                    <a:pt x="3969" y="5021"/>
                    <a:pt x="2510" y="50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0" name="Google Shape;8110;p19"/>
            <p:cNvSpPr/>
            <p:nvPr/>
          </p:nvSpPr>
          <p:spPr>
            <a:xfrm>
              <a:off x="5810625" y="2660475"/>
              <a:ext cx="127000" cy="127000"/>
            </a:xfrm>
            <a:custGeom>
              <a:avLst/>
              <a:gdLst/>
              <a:ahLst/>
              <a:cxnLst/>
              <a:rect l="l" t="t" r="r" b="b"/>
              <a:pathLst>
                <a:path w="5080" h="5080" extrusionOk="0">
                  <a:moveTo>
                    <a:pt x="2569" y="5079"/>
                  </a:moveTo>
                  <a:cubicBezTo>
                    <a:pt x="1168" y="5079"/>
                    <a:pt x="59" y="3970"/>
                    <a:pt x="1" y="2569"/>
                  </a:cubicBezTo>
                  <a:cubicBezTo>
                    <a:pt x="1" y="1168"/>
                    <a:pt x="1110" y="59"/>
                    <a:pt x="2569" y="1"/>
                  </a:cubicBezTo>
                  <a:cubicBezTo>
                    <a:pt x="3970" y="1"/>
                    <a:pt x="5079" y="1110"/>
                    <a:pt x="5079" y="2569"/>
                  </a:cubicBezTo>
                  <a:cubicBezTo>
                    <a:pt x="5079" y="3970"/>
                    <a:pt x="3970" y="5079"/>
                    <a:pt x="2569" y="50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1" name="Google Shape;8111;p19"/>
            <p:cNvSpPr/>
            <p:nvPr/>
          </p:nvSpPr>
          <p:spPr>
            <a:xfrm>
              <a:off x="4581925" y="4623200"/>
              <a:ext cx="127000" cy="126975"/>
            </a:xfrm>
            <a:custGeom>
              <a:avLst/>
              <a:gdLst/>
              <a:ahLst/>
              <a:cxnLst/>
              <a:rect l="l" t="t" r="r" b="b"/>
              <a:pathLst>
                <a:path w="5080" h="5079" extrusionOk="0">
                  <a:moveTo>
                    <a:pt x="5079" y="2510"/>
                  </a:moveTo>
                  <a:cubicBezTo>
                    <a:pt x="5079" y="3911"/>
                    <a:pt x="3970" y="5020"/>
                    <a:pt x="2569" y="5079"/>
                  </a:cubicBezTo>
                  <a:cubicBezTo>
                    <a:pt x="1168" y="5079"/>
                    <a:pt x="1" y="3969"/>
                    <a:pt x="1" y="2569"/>
                  </a:cubicBezTo>
                  <a:cubicBezTo>
                    <a:pt x="1" y="1109"/>
                    <a:pt x="1110" y="0"/>
                    <a:pt x="2511" y="0"/>
                  </a:cubicBezTo>
                  <a:cubicBezTo>
                    <a:pt x="3912" y="0"/>
                    <a:pt x="5021" y="1109"/>
                    <a:pt x="5079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2" name="Google Shape;8112;p19"/>
            <p:cNvSpPr/>
            <p:nvPr/>
          </p:nvSpPr>
          <p:spPr>
            <a:xfrm>
              <a:off x="3849400" y="694850"/>
              <a:ext cx="126975" cy="127000"/>
            </a:xfrm>
            <a:custGeom>
              <a:avLst/>
              <a:gdLst/>
              <a:ahLst/>
              <a:cxnLst/>
              <a:rect l="l" t="t" r="r" b="b"/>
              <a:pathLst>
                <a:path w="5079" h="5080" extrusionOk="0">
                  <a:moveTo>
                    <a:pt x="2510" y="59"/>
                  </a:moveTo>
                  <a:cubicBezTo>
                    <a:pt x="3911" y="1"/>
                    <a:pt x="5078" y="1110"/>
                    <a:pt x="5078" y="2569"/>
                  </a:cubicBezTo>
                  <a:cubicBezTo>
                    <a:pt x="5078" y="3970"/>
                    <a:pt x="3969" y="5079"/>
                    <a:pt x="2510" y="5079"/>
                  </a:cubicBezTo>
                  <a:cubicBezTo>
                    <a:pt x="1109" y="5079"/>
                    <a:pt x="58" y="3970"/>
                    <a:pt x="0" y="2628"/>
                  </a:cubicBezTo>
                  <a:cubicBezTo>
                    <a:pt x="0" y="1168"/>
                    <a:pt x="1109" y="59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3" name="Google Shape;8113;p19"/>
            <p:cNvSpPr/>
            <p:nvPr/>
          </p:nvSpPr>
          <p:spPr>
            <a:xfrm>
              <a:off x="36027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5020" y="2452"/>
                  </a:moveTo>
                  <a:cubicBezTo>
                    <a:pt x="5020" y="3911"/>
                    <a:pt x="3970" y="5020"/>
                    <a:pt x="2510" y="5020"/>
                  </a:cubicBezTo>
                  <a:cubicBezTo>
                    <a:pt x="1109" y="5020"/>
                    <a:pt x="59" y="3911"/>
                    <a:pt x="0" y="2510"/>
                  </a:cubicBezTo>
                  <a:cubicBezTo>
                    <a:pt x="0" y="1109"/>
                    <a:pt x="1109" y="0"/>
                    <a:pt x="2510" y="0"/>
                  </a:cubicBezTo>
                  <a:cubicBezTo>
                    <a:pt x="3911" y="0"/>
                    <a:pt x="5020" y="1051"/>
                    <a:pt x="5020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4" name="Google Shape;8114;p19"/>
            <p:cNvSpPr/>
            <p:nvPr/>
          </p:nvSpPr>
          <p:spPr>
            <a:xfrm>
              <a:off x="2867300" y="4620275"/>
              <a:ext cx="124075" cy="124075"/>
            </a:xfrm>
            <a:custGeom>
              <a:avLst/>
              <a:gdLst/>
              <a:ahLst/>
              <a:cxnLst/>
              <a:rect l="l" t="t" r="r" b="b"/>
              <a:pathLst>
                <a:path w="4963" h="4963" extrusionOk="0">
                  <a:moveTo>
                    <a:pt x="2511" y="4962"/>
                  </a:moveTo>
                  <a:cubicBezTo>
                    <a:pt x="1110" y="4962"/>
                    <a:pt x="1" y="3853"/>
                    <a:pt x="1" y="2452"/>
                  </a:cubicBezTo>
                  <a:cubicBezTo>
                    <a:pt x="1" y="1110"/>
                    <a:pt x="1110" y="1"/>
                    <a:pt x="2511" y="1"/>
                  </a:cubicBezTo>
                  <a:cubicBezTo>
                    <a:pt x="3911" y="1"/>
                    <a:pt x="4962" y="1110"/>
                    <a:pt x="4962" y="2510"/>
                  </a:cubicBezTo>
                  <a:cubicBezTo>
                    <a:pt x="4962" y="3911"/>
                    <a:pt x="3911" y="4962"/>
                    <a:pt x="2511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5" name="Google Shape;8115;p19"/>
            <p:cNvSpPr/>
            <p:nvPr/>
          </p:nvSpPr>
          <p:spPr>
            <a:xfrm>
              <a:off x="5812100" y="2415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0" y="1"/>
                  </a:moveTo>
                  <a:cubicBezTo>
                    <a:pt x="3853" y="1"/>
                    <a:pt x="4962" y="1110"/>
                    <a:pt x="4962" y="2511"/>
                  </a:cubicBezTo>
                  <a:cubicBezTo>
                    <a:pt x="5020" y="3853"/>
                    <a:pt x="3911" y="4962"/>
                    <a:pt x="2510" y="4962"/>
                  </a:cubicBezTo>
                  <a:cubicBezTo>
                    <a:pt x="1109" y="5021"/>
                    <a:pt x="0" y="3912"/>
                    <a:pt x="0" y="2511"/>
                  </a:cubicBezTo>
                  <a:cubicBezTo>
                    <a:pt x="0" y="1110"/>
                    <a:pt x="1109" y="1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6" name="Google Shape;8116;p19"/>
            <p:cNvSpPr/>
            <p:nvPr/>
          </p:nvSpPr>
          <p:spPr>
            <a:xfrm>
              <a:off x="5812100" y="3152250"/>
              <a:ext cx="125525" cy="124075"/>
            </a:xfrm>
            <a:custGeom>
              <a:avLst/>
              <a:gdLst/>
              <a:ahLst/>
              <a:cxnLst/>
              <a:rect l="l" t="t" r="r" b="b"/>
              <a:pathLst>
                <a:path w="5021" h="4963" extrusionOk="0">
                  <a:moveTo>
                    <a:pt x="2452" y="4962"/>
                  </a:moveTo>
                  <a:cubicBezTo>
                    <a:pt x="1109" y="4904"/>
                    <a:pt x="0" y="3795"/>
                    <a:pt x="59" y="2394"/>
                  </a:cubicBezTo>
                  <a:cubicBezTo>
                    <a:pt x="59" y="1052"/>
                    <a:pt x="1168" y="1"/>
                    <a:pt x="2510" y="1"/>
                  </a:cubicBezTo>
                  <a:cubicBezTo>
                    <a:pt x="3911" y="1"/>
                    <a:pt x="5020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7" name="Google Shape;8117;p19"/>
            <p:cNvSpPr/>
            <p:nvPr/>
          </p:nvSpPr>
          <p:spPr>
            <a:xfrm>
              <a:off x="2378450" y="1186625"/>
              <a:ext cx="124075" cy="122600"/>
            </a:xfrm>
            <a:custGeom>
              <a:avLst/>
              <a:gdLst/>
              <a:ahLst/>
              <a:cxnLst/>
              <a:rect l="l" t="t" r="r" b="b"/>
              <a:pathLst>
                <a:path w="4963" h="4904" extrusionOk="0">
                  <a:moveTo>
                    <a:pt x="2452" y="4904"/>
                  </a:moveTo>
                  <a:cubicBezTo>
                    <a:pt x="1110" y="4904"/>
                    <a:pt x="1" y="3853"/>
                    <a:pt x="1" y="2452"/>
                  </a:cubicBezTo>
                  <a:cubicBezTo>
                    <a:pt x="1" y="1110"/>
                    <a:pt x="1110" y="1"/>
                    <a:pt x="2510" y="1"/>
                  </a:cubicBezTo>
                  <a:cubicBezTo>
                    <a:pt x="3853" y="1"/>
                    <a:pt x="4962" y="1110"/>
                    <a:pt x="4962" y="2511"/>
                  </a:cubicBezTo>
                  <a:cubicBezTo>
                    <a:pt x="4904" y="3853"/>
                    <a:pt x="3795" y="4904"/>
                    <a:pt x="2452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8" name="Google Shape;8118;p19"/>
            <p:cNvSpPr/>
            <p:nvPr/>
          </p:nvSpPr>
          <p:spPr>
            <a:xfrm>
              <a:off x="40930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1" y="0"/>
                  </a:moveTo>
                  <a:cubicBezTo>
                    <a:pt x="3912" y="59"/>
                    <a:pt x="5021" y="1168"/>
                    <a:pt x="4962" y="2569"/>
                  </a:cubicBezTo>
                  <a:cubicBezTo>
                    <a:pt x="4962" y="3911"/>
                    <a:pt x="3853" y="5020"/>
                    <a:pt x="2452" y="4962"/>
                  </a:cubicBezTo>
                  <a:cubicBezTo>
                    <a:pt x="1052" y="4962"/>
                    <a:pt x="1" y="3853"/>
                    <a:pt x="1" y="2510"/>
                  </a:cubicBezTo>
                  <a:cubicBezTo>
                    <a:pt x="1" y="1109"/>
                    <a:pt x="1110" y="0"/>
                    <a:pt x="25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9" name="Google Shape;8119;p19"/>
            <p:cNvSpPr/>
            <p:nvPr/>
          </p:nvSpPr>
          <p:spPr>
            <a:xfrm>
              <a:off x="1885225" y="3641100"/>
              <a:ext cx="124050" cy="124075"/>
            </a:xfrm>
            <a:custGeom>
              <a:avLst/>
              <a:gdLst/>
              <a:ahLst/>
              <a:cxnLst/>
              <a:rect l="l" t="t" r="r" b="b"/>
              <a:pathLst>
                <a:path w="4962" h="4963" extrusionOk="0">
                  <a:moveTo>
                    <a:pt x="2452" y="1"/>
                  </a:moveTo>
                  <a:cubicBezTo>
                    <a:pt x="3853" y="1"/>
                    <a:pt x="4962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ubicBezTo>
                    <a:pt x="1051" y="4962"/>
                    <a:pt x="0" y="3853"/>
                    <a:pt x="0" y="2453"/>
                  </a:cubicBezTo>
                  <a:cubicBezTo>
                    <a:pt x="0" y="1110"/>
                    <a:pt x="1109" y="1"/>
                    <a:pt x="24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0" name="Google Shape;8120;p19"/>
            <p:cNvSpPr/>
            <p:nvPr/>
          </p:nvSpPr>
          <p:spPr>
            <a:xfrm>
              <a:off x="5318875" y="4129975"/>
              <a:ext cx="124050" cy="125500"/>
            </a:xfrm>
            <a:custGeom>
              <a:avLst/>
              <a:gdLst/>
              <a:ahLst/>
              <a:cxnLst/>
              <a:rect l="l" t="t" r="r" b="b"/>
              <a:pathLst>
                <a:path w="4962" h="5020" extrusionOk="0">
                  <a:moveTo>
                    <a:pt x="58" y="2510"/>
                  </a:moveTo>
                  <a:cubicBezTo>
                    <a:pt x="58" y="1109"/>
                    <a:pt x="1167" y="0"/>
                    <a:pt x="2568" y="58"/>
                  </a:cubicBezTo>
                  <a:cubicBezTo>
                    <a:pt x="3911" y="117"/>
                    <a:pt x="4962" y="1226"/>
                    <a:pt x="4962" y="2568"/>
                  </a:cubicBezTo>
                  <a:cubicBezTo>
                    <a:pt x="4962" y="3911"/>
                    <a:pt x="3794" y="5020"/>
                    <a:pt x="2452" y="5020"/>
                  </a:cubicBezTo>
                  <a:cubicBezTo>
                    <a:pt x="1109" y="4962"/>
                    <a:pt x="0" y="3853"/>
                    <a:pt x="58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1" name="Google Shape;8121;p19"/>
            <p:cNvSpPr/>
            <p:nvPr/>
          </p:nvSpPr>
          <p:spPr>
            <a:xfrm>
              <a:off x="3357625" y="696325"/>
              <a:ext cx="124050" cy="124050"/>
            </a:xfrm>
            <a:custGeom>
              <a:avLst/>
              <a:gdLst/>
              <a:ahLst/>
              <a:cxnLst/>
              <a:rect l="l" t="t" r="r" b="b"/>
              <a:pathLst>
                <a:path w="4962" h="4962" extrusionOk="0">
                  <a:moveTo>
                    <a:pt x="2510" y="4962"/>
                  </a:moveTo>
                  <a:cubicBezTo>
                    <a:pt x="1168" y="4962"/>
                    <a:pt x="59" y="3853"/>
                    <a:pt x="0" y="2510"/>
                  </a:cubicBezTo>
                  <a:cubicBezTo>
                    <a:pt x="0" y="1168"/>
                    <a:pt x="1109" y="59"/>
                    <a:pt x="2452" y="59"/>
                  </a:cubicBezTo>
                  <a:cubicBezTo>
                    <a:pt x="3794" y="0"/>
                    <a:pt x="4903" y="1109"/>
                    <a:pt x="4903" y="2452"/>
                  </a:cubicBezTo>
                  <a:cubicBezTo>
                    <a:pt x="4962" y="3794"/>
                    <a:pt x="3853" y="4903"/>
                    <a:pt x="2510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2" name="Google Shape;8122;p19"/>
            <p:cNvSpPr/>
            <p:nvPr/>
          </p:nvSpPr>
          <p:spPr>
            <a:xfrm>
              <a:off x="5076625" y="43780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1" y="2393"/>
                  </a:moveTo>
                  <a:cubicBezTo>
                    <a:pt x="59" y="1051"/>
                    <a:pt x="1226" y="0"/>
                    <a:pt x="2511" y="0"/>
                  </a:cubicBezTo>
                  <a:cubicBezTo>
                    <a:pt x="3853" y="58"/>
                    <a:pt x="4962" y="1226"/>
                    <a:pt x="4904" y="2510"/>
                  </a:cubicBezTo>
                  <a:cubicBezTo>
                    <a:pt x="4904" y="3852"/>
                    <a:pt x="3736" y="4962"/>
                    <a:pt x="2394" y="4903"/>
                  </a:cubicBezTo>
                  <a:cubicBezTo>
                    <a:pt x="1051" y="4903"/>
                    <a:pt x="1" y="3736"/>
                    <a:pt x="1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3" name="Google Shape;8123;p19"/>
            <p:cNvSpPr/>
            <p:nvPr/>
          </p:nvSpPr>
          <p:spPr>
            <a:xfrm>
              <a:off x="4830000" y="944400"/>
              <a:ext cx="122625" cy="122600"/>
            </a:xfrm>
            <a:custGeom>
              <a:avLst/>
              <a:gdLst/>
              <a:ahLst/>
              <a:cxnLst/>
              <a:rect l="l" t="t" r="r" b="b"/>
              <a:pathLst>
                <a:path w="4905" h="4904" extrusionOk="0">
                  <a:moveTo>
                    <a:pt x="4904" y="2452"/>
                  </a:moveTo>
                  <a:cubicBezTo>
                    <a:pt x="4904" y="3794"/>
                    <a:pt x="3795" y="4903"/>
                    <a:pt x="2453" y="4903"/>
                  </a:cubicBezTo>
                  <a:cubicBezTo>
                    <a:pt x="1110" y="4903"/>
                    <a:pt x="1" y="3736"/>
                    <a:pt x="1" y="2452"/>
                  </a:cubicBezTo>
                  <a:cubicBezTo>
                    <a:pt x="1" y="1109"/>
                    <a:pt x="1168" y="0"/>
                    <a:pt x="2453" y="0"/>
                  </a:cubicBezTo>
                  <a:cubicBezTo>
                    <a:pt x="3795" y="0"/>
                    <a:pt x="4904" y="1109"/>
                    <a:pt x="4904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4" name="Google Shape;8124;p19"/>
            <p:cNvSpPr/>
            <p:nvPr/>
          </p:nvSpPr>
          <p:spPr>
            <a:xfrm>
              <a:off x="2131825" y="14332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3" y="4904"/>
                  </a:moveTo>
                  <a:cubicBezTo>
                    <a:pt x="1110" y="4904"/>
                    <a:pt x="1" y="3795"/>
                    <a:pt x="1" y="2452"/>
                  </a:cubicBezTo>
                  <a:cubicBezTo>
                    <a:pt x="59" y="1109"/>
                    <a:pt x="1168" y="0"/>
                    <a:pt x="2511" y="0"/>
                  </a:cubicBezTo>
                  <a:cubicBezTo>
                    <a:pt x="3853" y="59"/>
                    <a:pt x="4962" y="1168"/>
                    <a:pt x="4904" y="2510"/>
                  </a:cubicBezTo>
                  <a:cubicBezTo>
                    <a:pt x="4904" y="3853"/>
                    <a:pt x="3795" y="4962"/>
                    <a:pt x="2453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5" name="Google Shape;8125;p19"/>
            <p:cNvSpPr/>
            <p:nvPr/>
          </p:nvSpPr>
          <p:spPr>
            <a:xfrm>
              <a:off x="5565475" y="1679875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2" y="0"/>
                  </a:moveTo>
                  <a:cubicBezTo>
                    <a:pt x="3795" y="0"/>
                    <a:pt x="4962" y="1109"/>
                    <a:pt x="4962" y="2452"/>
                  </a:cubicBezTo>
                  <a:cubicBezTo>
                    <a:pt x="4962" y="3794"/>
                    <a:pt x="3853" y="4903"/>
                    <a:pt x="2511" y="4903"/>
                  </a:cubicBezTo>
                  <a:cubicBezTo>
                    <a:pt x="1168" y="4962"/>
                    <a:pt x="59" y="3852"/>
                    <a:pt x="59" y="2510"/>
                  </a:cubicBezTo>
                  <a:cubicBezTo>
                    <a:pt x="1" y="1167"/>
                    <a:pt x="1110" y="58"/>
                    <a:pt x="245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6" name="Google Shape;8126;p19"/>
            <p:cNvSpPr/>
            <p:nvPr/>
          </p:nvSpPr>
          <p:spPr>
            <a:xfrm>
              <a:off x="3847925" y="4868350"/>
              <a:ext cx="121150" cy="121150"/>
            </a:xfrm>
            <a:custGeom>
              <a:avLst/>
              <a:gdLst/>
              <a:ahLst/>
              <a:cxnLst/>
              <a:rect l="l" t="t" r="r" b="b"/>
              <a:pathLst>
                <a:path w="4846" h="4846" extrusionOk="0">
                  <a:moveTo>
                    <a:pt x="4845" y="2394"/>
                  </a:moveTo>
                  <a:cubicBezTo>
                    <a:pt x="4845" y="3736"/>
                    <a:pt x="3795" y="4845"/>
                    <a:pt x="2452" y="4845"/>
                  </a:cubicBezTo>
                  <a:cubicBezTo>
                    <a:pt x="1168" y="4845"/>
                    <a:pt x="59" y="3795"/>
                    <a:pt x="59" y="2452"/>
                  </a:cubicBezTo>
                  <a:cubicBezTo>
                    <a:pt x="1" y="1110"/>
                    <a:pt x="1110" y="59"/>
                    <a:pt x="2394" y="59"/>
                  </a:cubicBezTo>
                  <a:cubicBezTo>
                    <a:pt x="3736" y="1"/>
                    <a:pt x="4845" y="1110"/>
                    <a:pt x="4845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7" name="Google Shape;8127;p19"/>
            <p:cNvSpPr/>
            <p:nvPr/>
          </p:nvSpPr>
          <p:spPr>
            <a:xfrm>
              <a:off x="1644450" y="2660475"/>
              <a:ext cx="119675" cy="119700"/>
            </a:xfrm>
            <a:custGeom>
              <a:avLst/>
              <a:gdLst/>
              <a:ahLst/>
              <a:cxnLst/>
              <a:rect l="l" t="t" r="r" b="b"/>
              <a:pathLst>
                <a:path w="4787" h="4788" extrusionOk="0">
                  <a:moveTo>
                    <a:pt x="2393" y="1"/>
                  </a:moveTo>
                  <a:cubicBezTo>
                    <a:pt x="3678" y="1"/>
                    <a:pt x="4787" y="1052"/>
                    <a:pt x="4787" y="2394"/>
                  </a:cubicBezTo>
                  <a:cubicBezTo>
                    <a:pt x="4787" y="3678"/>
                    <a:pt x="3736" y="4787"/>
                    <a:pt x="2393" y="4787"/>
                  </a:cubicBezTo>
                  <a:cubicBezTo>
                    <a:pt x="1109" y="4787"/>
                    <a:pt x="0" y="3737"/>
                    <a:pt x="0" y="2394"/>
                  </a:cubicBezTo>
                  <a:cubicBezTo>
                    <a:pt x="0" y="1110"/>
                    <a:pt x="1051" y="1"/>
                    <a:pt x="23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8" name="Google Shape;8128;p19"/>
            <p:cNvSpPr/>
            <p:nvPr/>
          </p:nvSpPr>
          <p:spPr>
            <a:xfrm>
              <a:off x="3605700" y="4868350"/>
              <a:ext cx="121125" cy="121150"/>
            </a:xfrm>
            <a:custGeom>
              <a:avLst/>
              <a:gdLst/>
              <a:ahLst/>
              <a:cxnLst/>
              <a:rect l="l" t="t" r="r" b="b"/>
              <a:pathLst>
                <a:path w="4845" h="4846" extrusionOk="0">
                  <a:moveTo>
                    <a:pt x="4787" y="2394"/>
                  </a:moveTo>
                  <a:cubicBezTo>
                    <a:pt x="4845" y="3736"/>
                    <a:pt x="3736" y="4845"/>
                    <a:pt x="2452" y="4845"/>
                  </a:cubicBezTo>
                  <a:cubicBezTo>
                    <a:pt x="1109" y="4845"/>
                    <a:pt x="59" y="3795"/>
                    <a:pt x="0" y="2452"/>
                  </a:cubicBezTo>
                  <a:cubicBezTo>
                    <a:pt x="0" y="1110"/>
                    <a:pt x="1051" y="59"/>
                    <a:pt x="2393" y="59"/>
                  </a:cubicBezTo>
                  <a:cubicBezTo>
                    <a:pt x="3736" y="1"/>
                    <a:pt x="4787" y="1110"/>
                    <a:pt x="4787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9" name="Google Shape;8129;p19"/>
            <p:cNvSpPr/>
            <p:nvPr/>
          </p:nvSpPr>
          <p:spPr>
            <a:xfrm>
              <a:off x="4342625" y="699250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8"/>
                  </a:moveTo>
                  <a:cubicBezTo>
                    <a:pt x="1051" y="4728"/>
                    <a:pt x="59" y="3736"/>
                    <a:pt x="59" y="2393"/>
                  </a:cubicBezTo>
                  <a:cubicBezTo>
                    <a:pt x="0" y="1051"/>
                    <a:pt x="1051" y="0"/>
                    <a:pt x="2452" y="0"/>
                  </a:cubicBezTo>
                  <a:cubicBezTo>
                    <a:pt x="3736" y="58"/>
                    <a:pt x="4787" y="1051"/>
                    <a:pt x="4728" y="2393"/>
                  </a:cubicBezTo>
                  <a:cubicBezTo>
                    <a:pt x="4728" y="3736"/>
                    <a:pt x="3736" y="4728"/>
                    <a:pt x="2393" y="47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0" name="Google Shape;8130;p19"/>
            <p:cNvSpPr/>
            <p:nvPr/>
          </p:nvSpPr>
          <p:spPr>
            <a:xfrm>
              <a:off x="5568400" y="38906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8" y="2393"/>
                  </a:moveTo>
                  <a:cubicBezTo>
                    <a:pt x="4728" y="3736"/>
                    <a:pt x="3736" y="4728"/>
                    <a:pt x="2394" y="4728"/>
                  </a:cubicBezTo>
                  <a:cubicBezTo>
                    <a:pt x="1051" y="4728"/>
                    <a:pt x="0" y="3678"/>
                    <a:pt x="0" y="2335"/>
                  </a:cubicBezTo>
                  <a:cubicBezTo>
                    <a:pt x="59" y="1051"/>
                    <a:pt x="1109" y="0"/>
                    <a:pt x="2394" y="0"/>
                  </a:cubicBezTo>
                  <a:cubicBezTo>
                    <a:pt x="3736" y="59"/>
                    <a:pt x="4728" y="1051"/>
                    <a:pt x="4728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1" name="Google Shape;8131;p19"/>
            <p:cNvSpPr/>
            <p:nvPr/>
          </p:nvSpPr>
          <p:spPr>
            <a:xfrm>
              <a:off x="2134750" y="41343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9" y="2393"/>
                  </a:moveTo>
                  <a:cubicBezTo>
                    <a:pt x="4670" y="3678"/>
                    <a:pt x="3678" y="4728"/>
                    <a:pt x="2336" y="4670"/>
                  </a:cubicBezTo>
                  <a:cubicBezTo>
                    <a:pt x="993" y="4670"/>
                    <a:pt x="1" y="3619"/>
                    <a:pt x="1" y="2277"/>
                  </a:cubicBezTo>
                  <a:cubicBezTo>
                    <a:pt x="59" y="992"/>
                    <a:pt x="1051" y="0"/>
                    <a:pt x="2394" y="0"/>
                  </a:cubicBezTo>
                  <a:cubicBezTo>
                    <a:pt x="3736" y="0"/>
                    <a:pt x="4729" y="1051"/>
                    <a:pt x="4670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2" name="Google Shape;8132;p19"/>
            <p:cNvSpPr/>
            <p:nvPr/>
          </p:nvSpPr>
          <p:spPr>
            <a:xfrm>
              <a:off x="2381375" y="43809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5" y="4729"/>
                  </a:moveTo>
                  <a:cubicBezTo>
                    <a:pt x="993" y="4670"/>
                    <a:pt x="0" y="3678"/>
                    <a:pt x="0" y="2336"/>
                  </a:cubicBezTo>
                  <a:cubicBezTo>
                    <a:pt x="0" y="993"/>
                    <a:pt x="1109" y="1"/>
                    <a:pt x="2452" y="1"/>
                  </a:cubicBezTo>
                  <a:cubicBezTo>
                    <a:pt x="3736" y="59"/>
                    <a:pt x="4728" y="1110"/>
                    <a:pt x="4728" y="2394"/>
                  </a:cubicBezTo>
                  <a:cubicBezTo>
                    <a:pt x="4670" y="3736"/>
                    <a:pt x="3619" y="4729"/>
                    <a:pt x="2335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3" name="Google Shape;8133;p19"/>
            <p:cNvSpPr/>
            <p:nvPr/>
          </p:nvSpPr>
          <p:spPr>
            <a:xfrm>
              <a:off x="4097450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2336" y="0"/>
                  </a:moveTo>
                  <a:cubicBezTo>
                    <a:pt x="3620" y="0"/>
                    <a:pt x="4671" y="993"/>
                    <a:pt x="4671" y="2277"/>
                  </a:cubicBezTo>
                  <a:cubicBezTo>
                    <a:pt x="4671" y="3619"/>
                    <a:pt x="3678" y="4612"/>
                    <a:pt x="2336" y="4670"/>
                  </a:cubicBezTo>
                  <a:cubicBezTo>
                    <a:pt x="1052" y="4670"/>
                    <a:pt x="1" y="3619"/>
                    <a:pt x="1" y="2335"/>
                  </a:cubicBezTo>
                  <a:cubicBezTo>
                    <a:pt x="1" y="993"/>
                    <a:pt x="993" y="0"/>
                    <a:pt x="233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4" name="Google Shape;8134;p19"/>
            <p:cNvSpPr/>
            <p:nvPr/>
          </p:nvSpPr>
          <p:spPr>
            <a:xfrm>
              <a:off x="5815025" y="2171625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9"/>
                  </a:moveTo>
                  <a:cubicBezTo>
                    <a:pt x="1051" y="4729"/>
                    <a:pt x="0" y="3678"/>
                    <a:pt x="0" y="2336"/>
                  </a:cubicBezTo>
                  <a:cubicBezTo>
                    <a:pt x="58" y="1052"/>
                    <a:pt x="1051" y="1"/>
                    <a:pt x="2393" y="1"/>
                  </a:cubicBezTo>
                  <a:cubicBezTo>
                    <a:pt x="3736" y="1"/>
                    <a:pt x="4786" y="1052"/>
                    <a:pt x="4728" y="2394"/>
                  </a:cubicBezTo>
                  <a:cubicBezTo>
                    <a:pt x="4728" y="3737"/>
                    <a:pt x="3677" y="4729"/>
                    <a:pt x="239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5" name="Google Shape;8135;p19"/>
            <p:cNvSpPr/>
            <p:nvPr/>
          </p:nvSpPr>
          <p:spPr>
            <a:xfrm>
              <a:off x="5816475" y="33988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0"/>
                  </a:moveTo>
                  <a:cubicBezTo>
                    <a:pt x="3619" y="0"/>
                    <a:pt x="4670" y="993"/>
                    <a:pt x="4670" y="2335"/>
                  </a:cubicBezTo>
                  <a:cubicBezTo>
                    <a:pt x="4670" y="3619"/>
                    <a:pt x="3619" y="4670"/>
                    <a:pt x="2335" y="4670"/>
                  </a:cubicBezTo>
                  <a:cubicBezTo>
                    <a:pt x="993" y="4670"/>
                    <a:pt x="0" y="3619"/>
                    <a:pt x="0" y="2335"/>
                  </a:cubicBezTo>
                  <a:cubicBezTo>
                    <a:pt x="0" y="993"/>
                    <a:pt x="993" y="0"/>
                    <a:pt x="23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6" name="Google Shape;8136;p19"/>
            <p:cNvSpPr/>
            <p:nvPr/>
          </p:nvSpPr>
          <p:spPr>
            <a:xfrm>
              <a:off x="1644450" y="2907100"/>
              <a:ext cx="118225" cy="119675"/>
            </a:xfrm>
            <a:custGeom>
              <a:avLst/>
              <a:gdLst/>
              <a:ahLst/>
              <a:cxnLst/>
              <a:rect l="l" t="t" r="r" b="b"/>
              <a:pathLst>
                <a:path w="4729" h="4787" extrusionOk="0">
                  <a:moveTo>
                    <a:pt x="2335" y="59"/>
                  </a:moveTo>
                  <a:cubicBezTo>
                    <a:pt x="3678" y="1"/>
                    <a:pt x="4728" y="1051"/>
                    <a:pt x="4728" y="2394"/>
                  </a:cubicBezTo>
                  <a:cubicBezTo>
                    <a:pt x="4728" y="3736"/>
                    <a:pt x="3736" y="4729"/>
                    <a:pt x="2452" y="4787"/>
                  </a:cubicBezTo>
                  <a:cubicBezTo>
                    <a:pt x="1109" y="4787"/>
                    <a:pt x="0" y="3736"/>
                    <a:pt x="0" y="2394"/>
                  </a:cubicBezTo>
                  <a:cubicBezTo>
                    <a:pt x="0" y="1110"/>
                    <a:pt x="1051" y="59"/>
                    <a:pt x="233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7" name="Google Shape;8137;p19"/>
            <p:cNvSpPr/>
            <p:nvPr/>
          </p:nvSpPr>
          <p:spPr>
            <a:xfrm>
              <a:off x="2627975" y="9458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6" y="1"/>
                  </a:moveTo>
                  <a:cubicBezTo>
                    <a:pt x="3678" y="1"/>
                    <a:pt x="4729" y="1051"/>
                    <a:pt x="4729" y="2336"/>
                  </a:cubicBezTo>
                  <a:cubicBezTo>
                    <a:pt x="4729" y="3678"/>
                    <a:pt x="3678" y="4729"/>
                    <a:pt x="2336" y="4729"/>
                  </a:cubicBezTo>
                  <a:cubicBezTo>
                    <a:pt x="993" y="4729"/>
                    <a:pt x="1" y="3678"/>
                    <a:pt x="1" y="2394"/>
                  </a:cubicBezTo>
                  <a:cubicBezTo>
                    <a:pt x="1" y="1051"/>
                    <a:pt x="1052" y="59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8" name="Google Shape;8138;p19"/>
            <p:cNvSpPr/>
            <p:nvPr/>
          </p:nvSpPr>
          <p:spPr>
            <a:xfrm>
              <a:off x="1645900" y="2419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1"/>
                  </a:moveTo>
                  <a:cubicBezTo>
                    <a:pt x="3678" y="1"/>
                    <a:pt x="4670" y="993"/>
                    <a:pt x="4670" y="2336"/>
                  </a:cubicBezTo>
                  <a:cubicBezTo>
                    <a:pt x="4670" y="3620"/>
                    <a:pt x="3620" y="4670"/>
                    <a:pt x="2335" y="4670"/>
                  </a:cubicBezTo>
                  <a:cubicBezTo>
                    <a:pt x="993" y="4670"/>
                    <a:pt x="1" y="3620"/>
                    <a:pt x="1" y="2336"/>
                  </a:cubicBezTo>
                  <a:cubicBezTo>
                    <a:pt x="1" y="993"/>
                    <a:pt x="1051" y="1"/>
                    <a:pt x="23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9" name="Google Shape;8139;p19"/>
            <p:cNvSpPr/>
            <p:nvPr/>
          </p:nvSpPr>
          <p:spPr>
            <a:xfrm>
              <a:off x="3118300" y="700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277" y="4612"/>
                  </a:moveTo>
                  <a:cubicBezTo>
                    <a:pt x="993" y="4612"/>
                    <a:pt x="0" y="3561"/>
                    <a:pt x="0" y="2219"/>
                  </a:cubicBezTo>
                  <a:cubicBezTo>
                    <a:pt x="59" y="993"/>
                    <a:pt x="1109" y="0"/>
                    <a:pt x="2394" y="0"/>
                  </a:cubicBezTo>
                  <a:cubicBezTo>
                    <a:pt x="3678" y="0"/>
                    <a:pt x="4670" y="1109"/>
                    <a:pt x="4670" y="2394"/>
                  </a:cubicBezTo>
                  <a:cubicBezTo>
                    <a:pt x="4612" y="3678"/>
                    <a:pt x="3561" y="4670"/>
                    <a:pt x="2277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0" name="Google Shape;8140;p19"/>
            <p:cNvSpPr/>
            <p:nvPr/>
          </p:nvSpPr>
          <p:spPr>
            <a:xfrm>
              <a:off x="1645900" y="31551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4670" y="2335"/>
                  </a:moveTo>
                  <a:cubicBezTo>
                    <a:pt x="4670" y="3678"/>
                    <a:pt x="3620" y="4670"/>
                    <a:pt x="2277" y="4670"/>
                  </a:cubicBezTo>
                  <a:cubicBezTo>
                    <a:pt x="1051" y="4612"/>
                    <a:pt x="1" y="3620"/>
                    <a:pt x="1" y="2335"/>
                  </a:cubicBezTo>
                  <a:cubicBezTo>
                    <a:pt x="1" y="1051"/>
                    <a:pt x="1051" y="1"/>
                    <a:pt x="2394" y="59"/>
                  </a:cubicBezTo>
                  <a:cubicBezTo>
                    <a:pt x="3620" y="59"/>
                    <a:pt x="4670" y="1110"/>
                    <a:pt x="4670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1" name="Google Shape;8141;p19"/>
            <p:cNvSpPr/>
            <p:nvPr/>
          </p:nvSpPr>
          <p:spPr>
            <a:xfrm>
              <a:off x="1892525" y="1682775"/>
              <a:ext cx="116750" cy="116775"/>
            </a:xfrm>
            <a:custGeom>
              <a:avLst/>
              <a:gdLst/>
              <a:ahLst/>
              <a:cxnLst/>
              <a:rect l="l" t="t" r="r" b="b"/>
              <a:pathLst>
                <a:path w="4670" h="4671" extrusionOk="0">
                  <a:moveTo>
                    <a:pt x="4670" y="2336"/>
                  </a:moveTo>
                  <a:cubicBezTo>
                    <a:pt x="4670" y="3620"/>
                    <a:pt x="3619" y="4670"/>
                    <a:pt x="2277" y="4670"/>
                  </a:cubicBezTo>
                  <a:cubicBezTo>
                    <a:pt x="1051" y="4670"/>
                    <a:pt x="0" y="3620"/>
                    <a:pt x="0" y="2394"/>
                  </a:cubicBezTo>
                  <a:cubicBezTo>
                    <a:pt x="0" y="1051"/>
                    <a:pt x="1051" y="1"/>
                    <a:pt x="2335" y="59"/>
                  </a:cubicBezTo>
                  <a:cubicBezTo>
                    <a:pt x="3619" y="59"/>
                    <a:pt x="4611" y="1051"/>
                    <a:pt x="4670" y="23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2" name="Google Shape;8142;p19"/>
            <p:cNvSpPr/>
            <p:nvPr/>
          </p:nvSpPr>
          <p:spPr>
            <a:xfrm>
              <a:off x="4832925" y="4629025"/>
              <a:ext cx="116775" cy="115325"/>
            </a:xfrm>
            <a:custGeom>
              <a:avLst/>
              <a:gdLst/>
              <a:ahLst/>
              <a:cxnLst/>
              <a:rect l="l" t="t" r="r" b="b"/>
              <a:pathLst>
                <a:path w="4671" h="4613" extrusionOk="0">
                  <a:moveTo>
                    <a:pt x="2336" y="1"/>
                  </a:moveTo>
                  <a:cubicBezTo>
                    <a:pt x="3678" y="1"/>
                    <a:pt x="4670" y="1051"/>
                    <a:pt x="4670" y="2336"/>
                  </a:cubicBezTo>
                  <a:cubicBezTo>
                    <a:pt x="4670" y="3620"/>
                    <a:pt x="3620" y="4612"/>
                    <a:pt x="2336" y="4612"/>
                  </a:cubicBezTo>
                  <a:cubicBezTo>
                    <a:pt x="1051" y="4612"/>
                    <a:pt x="1" y="3561"/>
                    <a:pt x="59" y="2277"/>
                  </a:cubicBezTo>
                  <a:cubicBezTo>
                    <a:pt x="59" y="993"/>
                    <a:pt x="1110" y="1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3" name="Google Shape;8143;p19"/>
            <p:cNvSpPr/>
            <p:nvPr/>
          </p:nvSpPr>
          <p:spPr>
            <a:xfrm>
              <a:off x="3360525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4671" y="2335"/>
                  </a:moveTo>
                  <a:cubicBezTo>
                    <a:pt x="4671" y="3619"/>
                    <a:pt x="3620" y="4670"/>
                    <a:pt x="2277" y="4612"/>
                  </a:cubicBezTo>
                  <a:cubicBezTo>
                    <a:pt x="1052" y="4612"/>
                    <a:pt x="1" y="3561"/>
                    <a:pt x="1" y="2335"/>
                  </a:cubicBezTo>
                  <a:cubicBezTo>
                    <a:pt x="1" y="993"/>
                    <a:pt x="1052" y="0"/>
                    <a:pt x="2394" y="0"/>
                  </a:cubicBezTo>
                  <a:cubicBezTo>
                    <a:pt x="3678" y="0"/>
                    <a:pt x="4671" y="1051"/>
                    <a:pt x="4671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4" name="Google Shape;8144;p19"/>
            <p:cNvSpPr/>
            <p:nvPr/>
          </p:nvSpPr>
          <p:spPr>
            <a:xfrm>
              <a:off x="1889600" y="3890650"/>
              <a:ext cx="113850" cy="112375"/>
            </a:xfrm>
            <a:custGeom>
              <a:avLst/>
              <a:gdLst/>
              <a:ahLst/>
              <a:cxnLst/>
              <a:rect l="l" t="t" r="r" b="b"/>
              <a:pathLst>
                <a:path w="4554" h="4495" extrusionOk="0">
                  <a:moveTo>
                    <a:pt x="4553" y="2277"/>
                  </a:moveTo>
                  <a:cubicBezTo>
                    <a:pt x="4495" y="3503"/>
                    <a:pt x="3503" y="4495"/>
                    <a:pt x="2277" y="4495"/>
                  </a:cubicBezTo>
                  <a:cubicBezTo>
                    <a:pt x="993" y="4436"/>
                    <a:pt x="0" y="3386"/>
                    <a:pt x="59" y="2160"/>
                  </a:cubicBezTo>
                  <a:cubicBezTo>
                    <a:pt x="117" y="934"/>
                    <a:pt x="1109" y="0"/>
                    <a:pt x="2277" y="0"/>
                  </a:cubicBezTo>
                  <a:cubicBezTo>
                    <a:pt x="3561" y="0"/>
                    <a:pt x="4553" y="993"/>
                    <a:pt x="4553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5" name="Google Shape;8145;p19"/>
            <p:cNvSpPr/>
            <p:nvPr/>
          </p:nvSpPr>
          <p:spPr>
            <a:xfrm>
              <a:off x="4345525" y="4872725"/>
              <a:ext cx="112400" cy="112400"/>
            </a:xfrm>
            <a:custGeom>
              <a:avLst/>
              <a:gdLst/>
              <a:ahLst/>
              <a:cxnLst/>
              <a:rect l="l" t="t" r="r" b="b"/>
              <a:pathLst>
                <a:path w="4496" h="4496" extrusionOk="0">
                  <a:moveTo>
                    <a:pt x="2277" y="4495"/>
                  </a:moveTo>
                  <a:cubicBezTo>
                    <a:pt x="993" y="4495"/>
                    <a:pt x="1" y="3444"/>
                    <a:pt x="1" y="2219"/>
                  </a:cubicBezTo>
                  <a:cubicBezTo>
                    <a:pt x="59" y="993"/>
                    <a:pt x="1052" y="1"/>
                    <a:pt x="2336" y="1"/>
                  </a:cubicBezTo>
                  <a:cubicBezTo>
                    <a:pt x="3503" y="59"/>
                    <a:pt x="4495" y="1051"/>
                    <a:pt x="4495" y="2219"/>
                  </a:cubicBezTo>
                  <a:cubicBezTo>
                    <a:pt x="4495" y="3503"/>
                    <a:pt x="3503" y="4495"/>
                    <a:pt x="2277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6" name="Google Shape;8146;p19"/>
            <p:cNvSpPr/>
            <p:nvPr/>
          </p:nvSpPr>
          <p:spPr>
            <a:xfrm>
              <a:off x="2626525" y="4626125"/>
              <a:ext cx="112400" cy="112375"/>
            </a:xfrm>
            <a:custGeom>
              <a:avLst/>
              <a:gdLst/>
              <a:ahLst/>
              <a:cxnLst/>
              <a:rect l="l" t="t" r="r" b="b"/>
              <a:pathLst>
                <a:path w="4496" h="4495" extrusionOk="0">
                  <a:moveTo>
                    <a:pt x="2277" y="0"/>
                  </a:moveTo>
                  <a:cubicBezTo>
                    <a:pt x="3503" y="0"/>
                    <a:pt x="4495" y="1051"/>
                    <a:pt x="4495" y="2276"/>
                  </a:cubicBezTo>
                  <a:cubicBezTo>
                    <a:pt x="4495" y="3502"/>
                    <a:pt x="3444" y="4495"/>
                    <a:pt x="2219" y="4495"/>
                  </a:cubicBezTo>
                  <a:cubicBezTo>
                    <a:pt x="993" y="4495"/>
                    <a:pt x="59" y="3502"/>
                    <a:pt x="1" y="2276"/>
                  </a:cubicBezTo>
                  <a:cubicBezTo>
                    <a:pt x="1" y="1051"/>
                    <a:pt x="1051" y="0"/>
                    <a:pt x="227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7" name="Google Shape;8147;p19"/>
            <p:cNvSpPr/>
            <p:nvPr/>
          </p:nvSpPr>
          <p:spPr>
            <a:xfrm>
              <a:off x="5819400" y="1933775"/>
              <a:ext cx="110925" cy="109475"/>
            </a:xfrm>
            <a:custGeom>
              <a:avLst/>
              <a:gdLst/>
              <a:ahLst/>
              <a:cxnLst/>
              <a:rect l="l" t="t" r="r" b="b"/>
              <a:pathLst>
                <a:path w="4437" h="4379" extrusionOk="0">
                  <a:moveTo>
                    <a:pt x="4436" y="2160"/>
                  </a:moveTo>
                  <a:cubicBezTo>
                    <a:pt x="4436" y="3386"/>
                    <a:pt x="3502" y="4378"/>
                    <a:pt x="2277" y="4378"/>
                  </a:cubicBezTo>
                  <a:cubicBezTo>
                    <a:pt x="992" y="4378"/>
                    <a:pt x="0" y="3444"/>
                    <a:pt x="0" y="2160"/>
                  </a:cubicBezTo>
                  <a:cubicBezTo>
                    <a:pt x="0" y="934"/>
                    <a:pt x="992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8" name="Google Shape;8148;p19"/>
            <p:cNvSpPr/>
            <p:nvPr/>
          </p:nvSpPr>
          <p:spPr>
            <a:xfrm>
              <a:off x="5329075" y="1196850"/>
              <a:ext cx="110925" cy="110925"/>
            </a:xfrm>
            <a:custGeom>
              <a:avLst/>
              <a:gdLst/>
              <a:ahLst/>
              <a:cxnLst/>
              <a:rect l="l" t="t" r="r" b="b"/>
              <a:pathLst>
                <a:path w="4437" h="4437" extrusionOk="0">
                  <a:moveTo>
                    <a:pt x="4437" y="2218"/>
                  </a:moveTo>
                  <a:cubicBezTo>
                    <a:pt x="4437" y="3444"/>
                    <a:pt x="3503" y="4378"/>
                    <a:pt x="2277" y="4437"/>
                  </a:cubicBezTo>
                  <a:cubicBezTo>
                    <a:pt x="993" y="4437"/>
                    <a:pt x="1" y="3444"/>
                    <a:pt x="59" y="2160"/>
                  </a:cubicBezTo>
                  <a:cubicBezTo>
                    <a:pt x="59" y="934"/>
                    <a:pt x="1051" y="0"/>
                    <a:pt x="2277" y="0"/>
                  </a:cubicBezTo>
                  <a:cubicBezTo>
                    <a:pt x="3503" y="0"/>
                    <a:pt x="4437" y="993"/>
                    <a:pt x="4437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9" name="Google Shape;8149;p19"/>
            <p:cNvSpPr/>
            <p:nvPr/>
          </p:nvSpPr>
          <p:spPr>
            <a:xfrm>
              <a:off x="4593600" y="703625"/>
              <a:ext cx="110950" cy="109450"/>
            </a:xfrm>
            <a:custGeom>
              <a:avLst/>
              <a:gdLst/>
              <a:ahLst/>
              <a:cxnLst/>
              <a:rect l="l" t="t" r="r" b="b"/>
              <a:pathLst>
                <a:path w="4438" h="4378" extrusionOk="0">
                  <a:moveTo>
                    <a:pt x="4379" y="2218"/>
                  </a:moveTo>
                  <a:cubicBezTo>
                    <a:pt x="4379" y="3444"/>
                    <a:pt x="3445" y="4378"/>
                    <a:pt x="2219" y="4378"/>
                  </a:cubicBezTo>
                  <a:cubicBezTo>
                    <a:pt x="935" y="4378"/>
                    <a:pt x="1" y="3444"/>
                    <a:pt x="1" y="2160"/>
                  </a:cubicBezTo>
                  <a:cubicBezTo>
                    <a:pt x="59" y="934"/>
                    <a:pt x="993" y="0"/>
                    <a:pt x="2219" y="0"/>
                  </a:cubicBezTo>
                  <a:cubicBezTo>
                    <a:pt x="3445" y="0"/>
                    <a:pt x="4437" y="992"/>
                    <a:pt x="4379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0" name="Google Shape;8150;p19"/>
            <p:cNvSpPr/>
            <p:nvPr/>
          </p:nvSpPr>
          <p:spPr>
            <a:xfrm>
              <a:off x="1648825" y="2174550"/>
              <a:ext cx="110925" cy="112400"/>
            </a:xfrm>
            <a:custGeom>
              <a:avLst/>
              <a:gdLst/>
              <a:ahLst/>
              <a:cxnLst/>
              <a:rect l="l" t="t" r="r" b="b"/>
              <a:pathLst>
                <a:path w="4437" h="4496" extrusionOk="0">
                  <a:moveTo>
                    <a:pt x="4436" y="2277"/>
                  </a:moveTo>
                  <a:cubicBezTo>
                    <a:pt x="4436" y="3503"/>
                    <a:pt x="3503" y="4437"/>
                    <a:pt x="2277" y="4495"/>
                  </a:cubicBezTo>
                  <a:cubicBezTo>
                    <a:pt x="993" y="4495"/>
                    <a:pt x="0" y="3503"/>
                    <a:pt x="0" y="2277"/>
                  </a:cubicBezTo>
                  <a:cubicBezTo>
                    <a:pt x="0" y="993"/>
                    <a:pt x="993" y="1"/>
                    <a:pt x="2218" y="59"/>
                  </a:cubicBezTo>
                  <a:cubicBezTo>
                    <a:pt x="3444" y="59"/>
                    <a:pt x="4436" y="993"/>
                    <a:pt x="4436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1" name="Google Shape;8151;p19"/>
            <p:cNvSpPr/>
            <p:nvPr/>
          </p:nvSpPr>
          <p:spPr>
            <a:xfrm>
              <a:off x="3121225" y="4875650"/>
              <a:ext cx="109450" cy="108000"/>
            </a:xfrm>
            <a:custGeom>
              <a:avLst/>
              <a:gdLst/>
              <a:ahLst/>
              <a:cxnLst/>
              <a:rect l="l" t="t" r="r" b="b"/>
              <a:pathLst>
                <a:path w="4378" h="4320" extrusionOk="0">
                  <a:moveTo>
                    <a:pt x="4378" y="2160"/>
                  </a:moveTo>
                  <a:cubicBezTo>
                    <a:pt x="4378" y="3386"/>
                    <a:pt x="3386" y="4320"/>
                    <a:pt x="2160" y="4320"/>
                  </a:cubicBezTo>
                  <a:cubicBezTo>
                    <a:pt x="934" y="4320"/>
                    <a:pt x="0" y="3327"/>
                    <a:pt x="59" y="2102"/>
                  </a:cubicBezTo>
                  <a:cubicBezTo>
                    <a:pt x="59" y="876"/>
                    <a:pt x="1051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2" name="Google Shape;8152;p19"/>
            <p:cNvSpPr/>
            <p:nvPr/>
          </p:nvSpPr>
          <p:spPr>
            <a:xfrm>
              <a:off x="1648825" y="3401800"/>
              <a:ext cx="110925" cy="109450"/>
            </a:xfrm>
            <a:custGeom>
              <a:avLst/>
              <a:gdLst/>
              <a:ahLst/>
              <a:cxnLst/>
              <a:rect l="l" t="t" r="r" b="b"/>
              <a:pathLst>
                <a:path w="4437" h="4378" extrusionOk="0">
                  <a:moveTo>
                    <a:pt x="59" y="2160"/>
                  </a:moveTo>
                  <a:cubicBezTo>
                    <a:pt x="59" y="934"/>
                    <a:pt x="993" y="0"/>
                    <a:pt x="2277" y="59"/>
                  </a:cubicBezTo>
                  <a:cubicBezTo>
                    <a:pt x="3444" y="59"/>
                    <a:pt x="4436" y="1051"/>
                    <a:pt x="4378" y="2277"/>
                  </a:cubicBezTo>
                  <a:cubicBezTo>
                    <a:pt x="4378" y="3444"/>
                    <a:pt x="3386" y="4378"/>
                    <a:pt x="2218" y="4378"/>
                  </a:cubicBezTo>
                  <a:cubicBezTo>
                    <a:pt x="993" y="4378"/>
                    <a:pt x="0" y="3444"/>
                    <a:pt x="59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3" name="Google Shape;8153;p19"/>
            <p:cNvSpPr/>
            <p:nvPr/>
          </p:nvSpPr>
          <p:spPr>
            <a:xfrm>
              <a:off x="5574225" y="1440550"/>
              <a:ext cx="108025" cy="108000"/>
            </a:xfrm>
            <a:custGeom>
              <a:avLst/>
              <a:gdLst/>
              <a:ahLst/>
              <a:cxnLst/>
              <a:rect l="l" t="t" r="r" b="b"/>
              <a:pathLst>
                <a:path w="4321" h="4320" extrusionOk="0">
                  <a:moveTo>
                    <a:pt x="2161" y="4320"/>
                  </a:moveTo>
                  <a:cubicBezTo>
                    <a:pt x="993" y="4320"/>
                    <a:pt x="1" y="3386"/>
                    <a:pt x="1" y="2218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328" y="0"/>
                    <a:pt x="4320" y="934"/>
                    <a:pt x="4320" y="2160"/>
                  </a:cubicBezTo>
                  <a:cubicBezTo>
                    <a:pt x="4320" y="3327"/>
                    <a:pt x="3386" y="4320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4" name="Google Shape;8154;p19"/>
            <p:cNvSpPr/>
            <p:nvPr/>
          </p:nvSpPr>
          <p:spPr>
            <a:xfrm>
              <a:off x="5820850" y="3649875"/>
              <a:ext cx="108000" cy="108000"/>
            </a:xfrm>
            <a:custGeom>
              <a:avLst/>
              <a:gdLst/>
              <a:ahLst/>
              <a:cxnLst/>
              <a:rect l="l" t="t" r="r" b="b"/>
              <a:pathLst>
                <a:path w="4320" h="4320" extrusionOk="0">
                  <a:moveTo>
                    <a:pt x="2160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1" y="992"/>
                    <a:pt x="993" y="0"/>
                    <a:pt x="2160" y="0"/>
                  </a:cubicBezTo>
                  <a:cubicBezTo>
                    <a:pt x="3328" y="0"/>
                    <a:pt x="4320" y="992"/>
                    <a:pt x="4320" y="2160"/>
                  </a:cubicBezTo>
                  <a:cubicBezTo>
                    <a:pt x="4320" y="3327"/>
                    <a:pt x="3328" y="4320"/>
                    <a:pt x="2160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5" name="Google Shape;8155;p19"/>
            <p:cNvSpPr/>
            <p:nvPr/>
          </p:nvSpPr>
          <p:spPr>
            <a:xfrm>
              <a:off x="5083925" y="950225"/>
              <a:ext cx="109475" cy="109475"/>
            </a:xfrm>
            <a:custGeom>
              <a:avLst/>
              <a:gdLst/>
              <a:ahLst/>
              <a:cxnLst/>
              <a:rect l="l" t="t" r="r" b="b"/>
              <a:pathLst>
                <a:path w="4379" h="4379" extrusionOk="0">
                  <a:moveTo>
                    <a:pt x="4320" y="2161"/>
                  </a:moveTo>
                  <a:cubicBezTo>
                    <a:pt x="4378" y="3328"/>
                    <a:pt x="3386" y="4320"/>
                    <a:pt x="2219" y="4379"/>
                  </a:cubicBezTo>
                  <a:cubicBezTo>
                    <a:pt x="1051" y="4379"/>
                    <a:pt x="59" y="3445"/>
                    <a:pt x="0" y="2219"/>
                  </a:cubicBezTo>
                  <a:cubicBezTo>
                    <a:pt x="0" y="1051"/>
                    <a:pt x="993" y="59"/>
                    <a:pt x="2160" y="59"/>
                  </a:cubicBezTo>
                  <a:cubicBezTo>
                    <a:pt x="3328" y="1"/>
                    <a:pt x="4320" y="993"/>
                    <a:pt x="4320" y="21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6" name="Google Shape;8156;p19"/>
            <p:cNvSpPr/>
            <p:nvPr/>
          </p:nvSpPr>
          <p:spPr>
            <a:xfrm>
              <a:off x="2876050" y="703625"/>
              <a:ext cx="108025" cy="109450"/>
            </a:xfrm>
            <a:custGeom>
              <a:avLst/>
              <a:gdLst/>
              <a:ahLst/>
              <a:cxnLst/>
              <a:rect l="l" t="t" r="r" b="b"/>
              <a:pathLst>
                <a:path w="4321" h="4378" extrusionOk="0">
                  <a:moveTo>
                    <a:pt x="2161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59" y="992"/>
                    <a:pt x="1052" y="0"/>
                    <a:pt x="2219" y="59"/>
                  </a:cubicBezTo>
                  <a:cubicBezTo>
                    <a:pt x="3328" y="59"/>
                    <a:pt x="4320" y="1051"/>
                    <a:pt x="4320" y="2218"/>
                  </a:cubicBezTo>
                  <a:cubicBezTo>
                    <a:pt x="4320" y="3386"/>
                    <a:pt x="3328" y="4378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7" name="Google Shape;8157;p19"/>
            <p:cNvSpPr/>
            <p:nvPr/>
          </p:nvSpPr>
          <p:spPr>
            <a:xfrm>
              <a:off x="5329075" y="4386800"/>
              <a:ext cx="105100" cy="106550"/>
            </a:xfrm>
            <a:custGeom>
              <a:avLst/>
              <a:gdLst/>
              <a:ahLst/>
              <a:cxnLst/>
              <a:rect l="l" t="t" r="r" b="b"/>
              <a:pathLst>
                <a:path w="4204" h="4262" extrusionOk="0">
                  <a:moveTo>
                    <a:pt x="4203" y="2102"/>
                  </a:moveTo>
                  <a:cubicBezTo>
                    <a:pt x="4203" y="3269"/>
                    <a:pt x="3211" y="4203"/>
                    <a:pt x="2102" y="4261"/>
                  </a:cubicBezTo>
                  <a:cubicBezTo>
                    <a:pt x="935" y="4261"/>
                    <a:pt x="1" y="3269"/>
                    <a:pt x="1" y="2102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211" y="0"/>
                    <a:pt x="4203" y="993"/>
                    <a:pt x="4203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8" name="Google Shape;8158;p19"/>
            <p:cNvSpPr/>
            <p:nvPr/>
          </p:nvSpPr>
          <p:spPr>
            <a:xfrm>
              <a:off x="2140600" y="1195400"/>
              <a:ext cx="105075" cy="105075"/>
            </a:xfrm>
            <a:custGeom>
              <a:avLst/>
              <a:gdLst/>
              <a:ahLst/>
              <a:cxnLst/>
              <a:rect l="l" t="t" r="r" b="b"/>
              <a:pathLst>
                <a:path w="4203" h="4203" extrusionOk="0">
                  <a:moveTo>
                    <a:pt x="2102" y="0"/>
                  </a:moveTo>
                  <a:cubicBezTo>
                    <a:pt x="3211" y="0"/>
                    <a:pt x="4203" y="934"/>
                    <a:pt x="4203" y="2101"/>
                  </a:cubicBezTo>
                  <a:cubicBezTo>
                    <a:pt x="4203" y="3269"/>
                    <a:pt x="3269" y="4203"/>
                    <a:pt x="2102" y="4203"/>
                  </a:cubicBezTo>
                  <a:cubicBezTo>
                    <a:pt x="992" y="4203"/>
                    <a:pt x="59" y="3269"/>
                    <a:pt x="0" y="2160"/>
                  </a:cubicBezTo>
                  <a:cubicBezTo>
                    <a:pt x="0" y="992"/>
                    <a:pt x="934" y="58"/>
                    <a:pt x="210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9" name="Google Shape;8159;p19"/>
            <p:cNvSpPr/>
            <p:nvPr/>
          </p:nvSpPr>
          <p:spPr>
            <a:xfrm>
              <a:off x="2388675" y="954600"/>
              <a:ext cx="102175" cy="102175"/>
            </a:xfrm>
            <a:custGeom>
              <a:avLst/>
              <a:gdLst/>
              <a:ahLst/>
              <a:cxnLst/>
              <a:rect l="l" t="t" r="r" b="b"/>
              <a:pathLst>
                <a:path w="4087" h="4087" extrusionOk="0">
                  <a:moveTo>
                    <a:pt x="4086" y="2044"/>
                  </a:moveTo>
                  <a:cubicBezTo>
                    <a:pt x="4086" y="3211"/>
                    <a:pt x="3211" y="4087"/>
                    <a:pt x="2043" y="4087"/>
                  </a:cubicBezTo>
                  <a:cubicBezTo>
                    <a:pt x="876" y="4028"/>
                    <a:pt x="0" y="3153"/>
                    <a:pt x="0" y="1986"/>
                  </a:cubicBezTo>
                  <a:cubicBezTo>
                    <a:pt x="59" y="876"/>
                    <a:pt x="934" y="1"/>
                    <a:pt x="2043" y="1"/>
                  </a:cubicBezTo>
                  <a:cubicBezTo>
                    <a:pt x="3211" y="1"/>
                    <a:pt x="4086" y="876"/>
                    <a:pt x="4086" y="20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0" name="Google Shape;8160;p19"/>
            <p:cNvSpPr/>
            <p:nvPr/>
          </p:nvSpPr>
          <p:spPr>
            <a:xfrm>
              <a:off x="5577150" y="4141650"/>
              <a:ext cx="102175" cy="102150"/>
            </a:xfrm>
            <a:custGeom>
              <a:avLst/>
              <a:gdLst/>
              <a:ahLst/>
              <a:cxnLst/>
              <a:rect l="l" t="t" r="r" b="b"/>
              <a:pathLst>
                <a:path w="4087" h="4086" extrusionOk="0">
                  <a:moveTo>
                    <a:pt x="4087" y="2043"/>
                  </a:moveTo>
                  <a:cubicBezTo>
                    <a:pt x="4087" y="3210"/>
                    <a:pt x="3153" y="4086"/>
                    <a:pt x="2044" y="4086"/>
                  </a:cubicBezTo>
                  <a:cubicBezTo>
                    <a:pt x="876" y="4086"/>
                    <a:pt x="1" y="3210"/>
                    <a:pt x="1" y="2043"/>
                  </a:cubicBezTo>
                  <a:cubicBezTo>
                    <a:pt x="1" y="876"/>
                    <a:pt x="876" y="0"/>
                    <a:pt x="2044" y="0"/>
                  </a:cubicBezTo>
                  <a:cubicBezTo>
                    <a:pt x="3211" y="0"/>
                    <a:pt x="4087" y="934"/>
                    <a:pt x="4087" y="204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1" name="Google Shape;8161;p19"/>
            <p:cNvSpPr/>
            <p:nvPr/>
          </p:nvSpPr>
          <p:spPr>
            <a:xfrm>
              <a:off x="4593600" y="4877100"/>
              <a:ext cx="103650" cy="103650"/>
            </a:xfrm>
            <a:custGeom>
              <a:avLst/>
              <a:gdLst/>
              <a:ahLst/>
              <a:cxnLst/>
              <a:rect l="l" t="t" r="r" b="b"/>
              <a:pathLst>
                <a:path w="4146" h="4146" extrusionOk="0">
                  <a:moveTo>
                    <a:pt x="4087" y="2102"/>
                  </a:moveTo>
                  <a:cubicBezTo>
                    <a:pt x="4087" y="3269"/>
                    <a:pt x="3211" y="4145"/>
                    <a:pt x="2044" y="4145"/>
                  </a:cubicBezTo>
                  <a:cubicBezTo>
                    <a:pt x="877" y="4145"/>
                    <a:pt x="1" y="3211"/>
                    <a:pt x="1" y="2044"/>
                  </a:cubicBezTo>
                  <a:cubicBezTo>
                    <a:pt x="1" y="935"/>
                    <a:pt x="935" y="1"/>
                    <a:pt x="2102" y="59"/>
                  </a:cubicBezTo>
                  <a:cubicBezTo>
                    <a:pt x="3211" y="59"/>
                    <a:pt x="4145" y="935"/>
                    <a:pt x="4087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2" name="Google Shape;8162;p19"/>
            <p:cNvSpPr/>
            <p:nvPr/>
          </p:nvSpPr>
          <p:spPr>
            <a:xfrm>
              <a:off x="1653200" y="1932325"/>
              <a:ext cx="102175" cy="103625"/>
            </a:xfrm>
            <a:custGeom>
              <a:avLst/>
              <a:gdLst/>
              <a:ahLst/>
              <a:cxnLst/>
              <a:rect l="l" t="t" r="r" b="b"/>
              <a:pathLst>
                <a:path w="4087" h="4145" extrusionOk="0">
                  <a:moveTo>
                    <a:pt x="1985" y="4086"/>
                  </a:moveTo>
                  <a:cubicBezTo>
                    <a:pt x="818" y="4086"/>
                    <a:pt x="0" y="3152"/>
                    <a:pt x="0" y="1985"/>
                  </a:cubicBezTo>
                  <a:cubicBezTo>
                    <a:pt x="59" y="876"/>
                    <a:pt x="993" y="0"/>
                    <a:pt x="2160" y="58"/>
                  </a:cubicBezTo>
                  <a:cubicBezTo>
                    <a:pt x="3269" y="117"/>
                    <a:pt x="4086" y="992"/>
                    <a:pt x="4086" y="2160"/>
                  </a:cubicBezTo>
                  <a:cubicBezTo>
                    <a:pt x="4028" y="3269"/>
                    <a:pt x="3152" y="4144"/>
                    <a:pt x="1985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3" name="Google Shape;8163;p19"/>
            <p:cNvSpPr/>
            <p:nvPr/>
          </p:nvSpPr>
          <p:spPr>
            <a:xfrm>
              <a:off x="6067475" y="2673625"/>
              <a:ext cx="100700" cy="100700"/>
            </a:xfrm>
            <a:custGeom>
              <a:avLst/>
              <a:gdLst/>
              <a:ahLst/>
              <a:cxnLst/>
              <a:rect l="l" t="t" r="r" b="b"/>
              <a:pathLst>
                <a:path w="4028" h="4028" extrusionOk="0">
                  <a:moveTo>
                    <a:pt x="2043" y="4028"/>
                  </a:moveTo>
                  <a:cubicBezTo>
                    <a:pt x="934" y="4028"/>
                    <a:pt x="0" y="3152"/>
                    <a:pt x="0" y="2043"/>
                  </a:cubicBezTo>
                  <a:cubicBezTo>
                    <a:pt x="0" y="934"/>
                    <a:pt x="876" y="0"/>
                    <a:pt x="2043" y="59"/>
                  </a:cubicBezTo>
                  <a:cubicBezTo>
                    <a:pt x="3152" y="59"/>
                    <a:pt x="4028" y="934"/>
                    <a:pt x="4028" y="2043"/>
                  </a:cubicBezTo>
                  <a:cubicBezTo>
                    <a:pt x="4028" y="3152"/>
                    <a:pt x="3152" y="4028"/>
                    <a:pt x="2043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4" name="Google Shape;8164;p19"/>
            <p:cNvSpPr/>
            <p:nvPr/>
          </p:nvSpPr>
          <p:spPr>
            <a:xfrm>
              <a:off x="5088300" y="4636325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876" y="4028"/>
                    <a:pt x="1" y="3153"/>
                    <a:pt x="1" y="1985"/>
                  </a:cubicBezTo>
                  <a:cubicBezTo>
                    <a:pt x="1" y="876"/>
                    <a:pt x="876" y="1"/>
                    <a:pt x="1985" y="1"/>
                  </a:cubicBezTo>
                  <a:cubicBezTo>
                    <a:pt x="3153" y="1"/>
                    <a:pt x="4028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5" name="Google Shape;8165;p19"/>
            <p:cNvSpPr/>
            <p:nvPr/>
          </p:nvSpPr>
          <p:spPr>
            <a:xfrm>
              <a:off x="1899825" y="1443475"/>
              <a:ext cx="102150" cy="102150"/>
            </a:xfrm>
            <a:custGeom>
              <a:avLst/>
              <a:gdLst/>
              <a:ahLst/>
              <a:cxnLst/>
              <a:rect l="l" t="t" r="r" b="b"/>
              <a:pathLst>
                <a:path w="4086" h="4086" extrusionOk="0">
                  <a:moveTo>
                    <a:pt x="2101" y="58"/>
                  </a:moveTo>
                  <a:cubicBezTo>
                    <a:pt x="3210" y="58"/>
                    <a:pt x="4086" y="992"/>
                    <a:pt x="4028" y="2101"/>
                  </a:cubicBezTo>
                  <a:cubicBezTo>
                    <a:pt x="4028" y="3210"/>
                    <a:pt x="3094" y="4086"/>
                    <a:pt x="1926" y="4086"/>
                  </a:cubicBezTo>
                  <a:cubicBezTo>
                    <a:pt x="817" y="4028"/>
                    <a:pt x="0" y="3094"/>
                    <a:pt x="58" y="1985"/>
                  </a:cubicBezTo>
                  <a:cubicBezTo>
                    <a:pt x="58" y="876"/>
                    <a:pt x="992" y="0"/>
                    <a:pt x="2101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6" name="Google Shape;8166;p19"/>
            <p:cNvSpPr/>
            <p:nvPr/>
          </p:nvSpPr>
          <p:spPr>
            <a:xfrm>
              <a:off x="6066000" y="2917325"/>
              <a:ext cx="102175" cy="100700"/>
            </a:xfrm>
            <a:custGeom>
              <a:avLst/>
              <a:gdLst/>
              <a:ahLst/>
              <a:cxnLst/>
              <a:rect l="l" t="t" r="r" b="b"/>
              <a:pathLst>
                <a:path w="4087" h="4028" extrusionOk="0">
                  <a:moveTo>
                    <a:pt x="4028" y="2043"/>
                  </a:moveTo>
                  <a:cubicBezTo>
                    <a:pt x="4028" y="3094"/>
                    <a:pt x="3094" y="4028"/>
                    <a:pt x="1985" y="3969"/>
                  </a:cubicBezTo>
                  <a:cubicBezTo>
                    <a:pt x="935" y="3969"/>
                    <a:pt x="1" y="3035"/>
                    <a:pt x="59" y="1926"/>
                  </a:cubicBezTo>
                  <a:cubicBezTo>
                    <a:pt x="118" y="876"/>
                    <a:pt x="993" y="0"/>
                    <a:pt x="2044" y="0"/>
                  </a:cubicBezTo>
                  <a:cubicBezTo>
                    <a:pt x="3153" y="0"/>
                    <a:pt x="4087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7" name="Google Shape;8167;p19"/>
            <p:cNvSpPr/>
            <p:nvPr/>
          </p:nvSpPr>
          <p:spPr>
            <a:xfrm>
              <a:off x="2878975" y="4878575"/>
              <a:ext cx="100725" cy="100700"/>
            </a:xfrm>
            <a:custGeom>
              <a:avLst/>
              <a:gdLst/>
              <a:ahLst/>
              <a:cxnLst/>
              <a:rect l="l" t="t" r="r" b="b"/>
              <a:pathLst>
                <a:path w="4029" h="4028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935" y="4028"/>
                    <a:pt x="1" y="3094"/>
                    <a:pt x="59" y="1985"/>
                  </a:cubicBezTo>
                  <a:cubicBezTo>
                    <a:pt x="59" y="934"/>
                    <a:pt x="935" y="58"/>
                    <a:pt x="1985" y="0"/>
                  </a:cubicBezTo>
                  <a:cubicBezTo>
                    <a:pt x="3094" y="0"/>
                    <a:pt x="4028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8" name="Google Shape;8168;p19"/>
            <p:cNvSpPr/>
            <p:nvPr/>
          </p:nvSpPr>
          <p:spPr>
            <a:xfrm>
              <a:off x="3862525" y="465750"/>
              <a:ext cx="100700" cy="100725"/>
            </a:xfrm>
            <a:custGeom>
              <a:avLst/>
              <a:gdLst/>
              <a:ahLst/>
              <a:cxnLst/>
              <a:rect l="l" t="t" r="r" b="b"/>
              <a:pathLst>
                <a:path w="4028" h="4029" extrusionOk="0">
                  <a:moveTo>
                    <a:pt x="4028" y="1985"/>
                  </a:moveTo>
                  <a:cubicBezTo>
                    <a:pt x="4028" y="3094"/>
                    <a:pt x="3094" y="4028"/>
                    <a:pt x="1985" y="3970"/>
                  </a:cubicBezTo>
                  <a:cubicBezTo>
                    <a:pt x="934" y="3970"/>
                    <a:pt x="0" y="3094"/>
                    <a:pt x="0" y="1985"/>
                  </a:cubicBezTo>
                  <a:cubicBezTo>
                    <a:pt x="0" y="935"/>
                    <a:pt x="934" y="1"/>
                    <a:pt x="1985" y="1"/>
                  </a:cubicBezTo>
                  <a:cubicBezTo>
                    <a:pt x="3036" y="1"/>
                    <a:pt x="3970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9" name="Google Shape;8169;p19"/>
            <p:cNvSpPr/>
            <p:nvPr/>
          </p:nvSpPr>
          <p:spPr>
            <a:xfrm>
              <a:off x="3615900" y="465750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2044" y="4028"/>
                  </a:moveTo>
                  <a:cubicBezTo>
                    <a:pt x="935" y="4028"/>
                    <a:pt x="1" y="3094"/>
                    <a:pt x="1" y="2044"/>
                  </a:cubicBezTo>
                  <a:cubicBezTo>
                    <a:pt x="1" y="935"/>
                    <a:pt x="935" y="1"/>
                    <a:pt x="2044" y="1"/>
                  </a:cubicBezTo>
                  <a:cubicBezTo>
                    <a:pt x="3094" y="1"/>
                    <a:pt x="3970" y="876"/>
                    <a:pt x="4028" y="1985"/>
                  </a:cubicBezTo>
                  <a:cubicBezTo>
                    <a:pt x="4028" y="3036"/>
                    <a:pt x="3153" y="3970"/>
                    <a:pt x="2044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0" name="Google Shape;8170;p19"/>
            <p:cNvSpPr/>
            <p:nvPr/>
          </p:nvSpPr>
          <p:spPr>
            <a:xfrm>
              <a:off x="2143500" y="4389725"/>
              <a:ext cx="100725" cy="99250"/>
            </a:xfrm>
            <a:custGeom>
              <a:avLst/>
              <a:gdLst/>
              <a:ahLst/>
              <a:cxnLst/>
              <a:rect l="l" t="t" r="r" b="b"/>
              <a:pathLst>
                <a:path w="4029" h="3970" extrusionOk="0">
                  <a:moveTo>
                    <a:pt x="3970" y="1985"/>
                  </a:moveTo>
                  <a:cubicBezTo>
                    <a:pt x="4028" y="3035"/>
                    <a:pt x="3095" y="3969"/>
                    <a:pt x="1986" y="3969"/>
                  </a:cubicBezTo>
                  <a:cubicBezTo>
                    <a:pt x="935" y="3969"/>
                    <a:pt x="59" y="3094"/>
                    <a:pt x="1" y="2043"/>
                  </a:cubicBezTo>
                  <a:cubicBezTo>
                    <a:pt x="1" y="934"/>
                    <a:pt x="935" y="0"/>
                    <a:pt x="1986" y="0"/>
                  </a:cubicBezTo>
                  <a:cubicBezTo>
                    <a:pt x="3036" y="0"/>
                    <a:pt x="3970" y="876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1" name="Google Shape;8171;p19"/>
            <p:cNvSpPr/>
            <p:nvPr/>
          </p:nvSpPr>
          <p:spPr>
            <a:xfrm>
              <a:off x="1654650" y="3652775"/>
              <a:ext cx="99250" cy="100725"/>
            </a:xfrm>
            <a:custGeom>
              <a:avLst/>
              <a:gdLst/>
              <a:ahLst/>
              <a:cxnLst/>
              <a:rect l="l" t="t" r="r" b="b"/>
              <a:pathLst>
                <a:path w="3970" h="4029" extrusionOk="0">
                  <a:moveTo>
                    <a:pt x="1985" y="59"/>
                  </a:moveTo>
                  <a:cubicBezTo>
                    <a:pt x="3036" y="1"/>
                    <a:pt x="3970" y="935"/>
                    <a:pt x="3970" y="2044"/>
                  </a:cubicBezTo>
                  <a:cubicBezTo>
                    <a:pt x="3970" y="3095"/>
                    <a:pt x="3094" y="4028"/>
                    <a:pt x="1985" y="4028"/>
                  </a:cubicBezTo>
                  <a:cubicBezTo>
                    <a:pt x="935" y="4028"/>
                    <a:pt x="1" y="3095"/>
                    <a:pt x="1" y="1986"/>
                  </a:cubicBezTo>
                  <a:cubicBezTo>
                    <a:pt x="1" y="935"/>
                    <a:pt x="876" y="59"/>
                    <a:pt x="198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2" name="Google Shape;8172;p19"/>
            <p:cNvSpPr/>
            <p:nvPr/>
          </p:nvSpPr>
          <p:spPr>
            <a:xfrm>
              <a:off x="6067475" y="2428475"/>
              <a:ext cx="99250" cy="99250"/>
            </a:xfrm>
            <a:custGeom>
              <a:avLst/>
              <a:gdLst/>
              <a:ahLst/>
              <a:cxnLst/>
              <a:rect l="l" t="t" r="r" b="b"/>
              <a:pathLst>
                <a:path w="3970" h="3970" extrusionOk="0">
                  <a:moveTo>
                    <a:pt x="1985" y="0"/>
                  </a:moveTo>
                  <a:cubicBezTo>
                    <a:pt x="3035" y="0"/>
                    <a:pt x="3911" y="876"/>
                    <a:pt x="3969" y="1926"/>
                  </a:cubicBezTo>
                  <a:cubicBezTo>
                    <a:pt x="3969" y="2977"/>
                    <a:pt x="3094" y="3911"/>
                    <a:pt x="2043" y="3911"/>
                  </a:cubicBezTo>
                  <a:cubicBezTo>
                    <a:pt x="992" y="3969"/>
                    <a:pt x="59" y="3035"/>
                    <a:pt x="59" y="1985"/>
                  </a:cubicBezTo>
                  <a:cubicBezTo>
                    <a:pt x="0" y="934"/>
                    <a:pt x="934" y="58"/>
                    <a:pt x="198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3" name="Google Shape;8173;p19"/>
            <p:cNvSpPr/>
            <p:nvPr/>
          </p:nvSpPr>
          <p:spPr>
            <a:xfrm>
              <a:off x="4841675" y="709450"/>
              <a:ext cx="99275" cy="99250"/>
            </a:xfrm>
            <a:custGeom>
              <a:avLst/>
              <a:gdLst/>
              <a:ahLst/>
              <a:cxnLst/>
              <a:rect l="l" t="t" r="r" b="b"/>
              <a:pathLst>
                <a:path w="3971" h="3970" extrusionOk="0">
                  <a:moveTo>
                    <a:pt x="3970" y="1985"/>
                  </a:moveTo>
                  <a:cubicBezTo>
                    <a:pt x="3970" y="3036"/>
                    <a:pt x="3036" y="3970"/>
                    <a:pt x="1986" y="3970"/>
                  </a:cubicBezTo>
                  <a:cubicBezTo>
                    <a:pt x="935" y="3911"/>
                    <a:pt x="1" y="2978"/>
                    <a:pt x="59" y="1927"/>
                  </a:cubicBezTo>
                  <a:cubicBezTo>
                    <a:pt x="59" y="876"/>
                    <a:pt x="993" y="1"/>
                    <a:pt x="2044" y="1"/>
                  </a:cubicBezTo>
                  <a:cubicBezTo>
                    <a:pt x="3095" y="1"/>
                    <a:pt x="3970" y="935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4" name="Google Shape;8174;p19"/>
            <p:cNvSpPr/>
            <p:nvPr/>
          </p:nvSpPr>
          <p:spPr>
            <a:xfrm>
              <a:off x="5825225" y="1691525"/>
              <a:ext cx="99250" cy="99275"/>
            </a:xfrm>
            <a:custGeom>
              <a:avLst/>
              <a:gdLst/>
              <a:ahLst/>
              <a:cxnLst/>
              <a:rect l="l" t="t" r="r" b="b"/>
              <a:pathLst>
                <a:path w="3970" h="3971" extrusionOk="0">
                  <a:moveTo>
                    <a:pt x="1985" y="3970"/>
                  </a:moveTo>
                  <a:cubicBezTo>
                    <a:pt x="876" y="3970"/>
                    <a:pt x="1" y="3036"/>
                    <a:pt x="1" y="1986"/>
                  </a:cubicBezTo>
                  <a:cubicBezTo>
                    <a:pt x="1" y="935"/>
                    <a:pt x="935" y="1"/>
                    <a:pt x="1985" y="59"/>
                  </a:cubicBezTo>
                  <a:cubicBezTo>
                    <a:pt x="3036" y="59"/>
                    <a:pt x="3970" y="993"/>
                    <a:pt x="3970" y="2044"/>
                  </a:cubicBezTo>
                  <a:cubicBezTo>
                    <a:pt x="3911" y="3095"/>
                    <a:pt x="3036" y="3970"/>
                    <a:pt x="198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5" name="Google Shape;8175;p19"/>
            <p:cNvSpPr/>
            <p:nvPr/>
          </p:nvSpPr>
          <p:spPr>
            <a:xfrm>
              <a:off x="4106225" y="465750"/>
              <a:ext cx="97800" cy="99250"/>
            </a:xfrm>
            <a:custGeom>
              <a:avLst/>
              <a:gdLst/>
              <a:ahLst/>
              <a:cxnLst/>
              <a:rect l="l" t="t" r="r" b="b"/>
              <a:pathLst>
                <a:path w="3912" h="3970" extrusionOk="0">
                  <a:moveTo>
                    <a:pt x="3911" y="1985"/>
                  </a:moveTo>
                  <a:cubicBezTo>
                    <a:pt x="3911" y="3036"/>
                    <a:pt x="3035" y="3970"/>
                    <a:pt x="1985" y="3970"/>
                  </a:cubicBezTo>
                  <a:cubicBezTo>
                    <a:pt x="934" y="3970"/>
                    <a:pt x="0" y="3036"/>
                    <a:pt x="0" y="1985"/>
                  </a:cubicBezTo>
                  <a:cubicBezTo>
                    <a:pt x="0" y="935"/>
                    <a:pt x="876" y="59"/>
                    <a:pt x="1926" y="59"/>
                  </a:cubicBezTo>
                  <a:cubicBezTo>
                    <a:pt x="2977" y="1"/>
                    <a:pt x="3911" y="935"/>
                    <a:pt x="3911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6" name="Google Shape;8176;p19"/>
            <p:cNvSpPr/>
            <p:nvPr/>
          </p:nvSpPr>
          <p:spPr>
            <a:xfrm>
              <a:off x="2393050" y="4634875"/>
              <a:ext cx="94875" cy="96325"/>
            </a:xfrm>
            <a:custGeom>
              <a:avLst/>
              <a:gdLst/>
              <a:ahLst/>
              <a:cxnLst/>
              <a:rect l="l" t="t" r="r" b="b"/>
              <a:pathLst>
                <a:path w="3795" h="3853" extrusionOk="0">
                  <a:moveTo>
                    <a:pt x="3794" y="1868"/>
                  </a:moveTo>
                  <a:cubicBezTo>
                    <a:pt x="3794" y="2977"/>
                    <a:pt x="2977" y="3794"/>
                    <a:pt x="1926" y="3794"/>
                  </a:cubicBezTo>
                  <a:cubicBezTo>
                    <a:pt x="817" y="3853"/>
                    <a:pt x="0" y="2977"/>
                    <a:pt x="0" y="1868"/>
                  </a:cubicBezTo>
                  <a:cubicBezTo>
                    <a:pt x="0" y="817"/>
                    <a:pt x="817" y="0"/>
                    <a:pt x="1926" y="0"/>
                  </a:cubicBezTo>
                  <a:cubicBezTo>
                    <a:pt x="2977" y="0"/>
                    <a:pt x="3794" y="817"/>
                    <a:pt x="3794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7" name="Google Shape;8177;p19"/>
            <p:cNvSpPr/>
            <p:nvPr/>
          </p:nvSpPr>
          <p:spPr>
            <a:xfrm>
              <a:off x="6068925" y="3165400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3853" y="1985"/>
                  </a:moveTo>
                  <a:cubicBezTo>
                    <a:pt x="3853" y="3035"/>
                    <a:pt x="2977" y="3853"/>
                    <a:pt x="1927" y="3853"/>
                  </a:cubicBezTo>
                  <a:cubicBezTo>
                    <a:pt x="818" y="3853"/>
                    <a:pt x="1" y="2977"/>
                    <a:pt x="59" y="1868"/>
                  </a:cubicBezTo>
                  <a:cubicBezTo>
                    <a:pt x="59" y="817"/>
                    <a:pt x="934" y="0"/>
                    <a:pt x="1985" y="0"/>
                  </a:cubicBezTo>
                  <a:cubicBezTo>
                    <a:pt x="3036" y="59"/>
                    <a:pt x="3853" y="934"/>
                    <a:pt x="3853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8" name="Google Shape;8178;p19"/>
            <p:cNvSpPr/>
            <p:nvPr/>
          </p:nvSpPr>
          <p:spPr>
            <a:xfrm>
              <a:off x="3370750" y="467225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1868" y="3853"/>
                  </a:moveTo>
                  <a:cubicBezTo>
                    <a:pt x="818" y="3794"/>
                    <a:pt x="0" y="2977"/>
                    <a:pt x="59" y="1868"/>
                  </a:cubicBezTo>
                  <a:cubicBezTo>
                    <a:pt x="59" y="817"/>
                    <a:pt x="934" y="0"/>
                    <a:pt x="1985" y="59"/>
                  </a:cubicBezTo>
                  <a:cubicBezTo>
                    <a:pt x="3094" y="59"/>
                    <a:pt x="3853" y="934"/>
                    <a:pt x="3853" y="1985"/>
                  </a:cubicBezTo>
                  <a:cubicBezTo>
                    <a:pt x="3795" y="3094"/>
                    <a:pt x="2977" y="3853"/>
                    <a:pt x="1868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9" name="Google Shape;8179;p19"/>
            <p:cNvSpPr/>
            <p:nvPr/>
          </p:nvSpPr>
          <p:spPr>
            <a:xfrm>
              <a:off x="5828150" y="3902325"/>
              <a:ext cx="93425" cy="94875"/>
            </a:xfrm>
            <a:custGeom>
              <a:avLst/>
              <a:gdLst/>
              <a:ahLst/>
              <a:cxnLst/>
              <a:rect l="l" t="t" r="r" b="b"/>
              <a:pathLst>
                <a:path w="3737" h="3795" extrusionOk="0">
                  <a:moveTo>
                    <a:pt x="3736" y="1926"/>
                  </a:moveTo>
                  <a:cubicBezTo>
                    <a:pt x="3736" y="3036"/>
                    <a:pt x="2861" y="3794"/>
                    <a:pt x="1810" y="3794"/>
                  </a:cubicBezTo>
                  <a:cubicBezTo>
                    <a:pt x="759" y="3736"/>
                    <a:pt x="0" y="2919"/>
                    <a:pt x="0" y="1926"/>
                  </a:cubicBezTo>
                  <a:cubicBezTo>
                    <a:pt x="0" y="817"/>
                    <a:pt x="876" y="0"/>
                    <a:pt x="1927" y="59"/>
                  </a:cubicBezTo>
                  <a:cubicBezTo>
                    <a:pt x="2977" y="59"/>
                    <a:pt x="3736" y="876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0" name="Google Shape;8180;p19"/>
            <p:cNvSpPr/>
            <p:nvPr/>
          </p:nvSpPr>
          <p:spPr>
            <a:xfrm>
              <a:off x="1899825" y="4146025"/>
              <a:ext cx="94875" cy="94875"/>
            </a:xfrm>
            <a:custGeom>
              <a:avLst/>
              <a:gdLst/>
              <a:ahLst/>
              <a:cxnLst/>
              <a:rect l="l" t="t" r="r" b="b"/>
              <a:pathLst>
                <a:path w="3795" h="3795" extrusionOk="0">
                  <a:moveTo>
                    <a:pt x="3794" y="1926"/>
                  </a:moveTo>
                  <a:cubicBezTo>
                    <a:pt x="3736" y="2977"/>
                    <a:pt x="2919" y="3794"/>
                    <a:pt x="1810" y="3794"/>
                  </a:cubicBezTo>
                  <a:cubicBezTo>
                    <a:pt x="759" y="3736"/>
                    <a:pt x="0" y="2919"/>
                    <a:pt x="0" y="1810"/>
                  </a:cubicBezTo>
                  <a:cubicBezTo>
                    <a:pt x="58" y="759"/>
                    <a:pt x="876" y="0"/>
                    <a:pt x="1868" y="0"/>
                  </a:cubicBezTo>
                  <a:cubicBezTo>
                    <a:pt x="2977" y="0"/>
                    <a:pt x="3794" y="817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1" name="Google Shape;8181;p19"/>
            <p:cNvSpPr/>
            <p:nvPr/>
          </p:nvSpPr>
          <p:spPr>
            <a:xfrm>
              <a:off x="2639650" y="712375"/>
              <a:ext cx="94875" cy="93425"/>
            </a:xfrm>
            <a:custGeom>
              <a:avLst/>
              <a:gdLst/>
              <a:ahLst/>
              <a:cxnLst/>
              <a:rect l="l" t="t" r="r" b="b"/>
              <a:pathLst>
                <a:path w="3795" h="3737" extrusionOk="0">
                  <a:moveTo>
                    <a:pt x="1927" y="3736"/>
                  </a:moveTo>
                  <a:cubicBezTo>
                    <a:pt x="876" y="3736"/>
                    <a:pt x="59" y="2919"/>
                    <a:pt x="59" y="1868"/>
                  </a:cubicBezTo>
                  <a:cubicBezTo>
                    <a:pt x="1" y="818"/>
                    <a:pt x="818" y="0"/>
                    <a:pt x="1869" y="0"/>
                  </a:cubicBezTo>
                  <a:cubicBezTo>
                    <a:pt x="2919" y="0"/>
                    <a:pt x="3737" y="818"/>
                    <a:pt x="3737" y="1810"/>
                  </a:cubicBezTo>
                  <a:cubicBezTo>
                    <a:pt x="3795" y="2861"/>
                    <a:pt x="2978" y="3678"/>
                    <a:pt x="1927" y="37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2" name="Google Shape;8182;p19"/>
            <p:cNvSpPr/>
            <p:nvPr/>
          </p:nvSpPr>
          <p:spPr>
            <a:xfrm>
              <a:off x="6070375" y="2184775"/>
              <a:ext cx="93425" cy="91950"/>
            </a:xfrm>
            <a:custGeom>
              <a:avLst/>
              <a:gdLst/>
              <a:ahLst/>
              <a:cxnLst/>
              <a:rect l="l" t="t" r="r" b="b"/>
              <a:pathLst>
                <a:path w="3737" h="3678" extrusionOk="0">
                  <a:moveTo>
                    <a:pt x="3737" y="1868"/>
                  </a:moveTo>
                  <a:cubicBezTo>
                    <a:pt x="3737" y="2860"/>
                    <a:pt x="2861" y="3678"/>
                    <a:pt x="1869" y="3678"/>
                  </a:cubicBezTo>
                  <a:cubicBezTo>
                    <a:pt x="876" y="3678"/>
                    <a:pt x="1" y="2802"/>
                    <a:pt x="59" y="1810"/>
                  </a:cubicBezTo>
                  <a:cubicBezTo>
                    <a:pt x="59" y="817"/>
                    <a:pt x="935" y="0"/>
                    <a:pt x="1927" y="0"/>
                  </a:cubicBezTo>
                  <a:cubicBezTo>
                    <a:pt x="2919" y="59"/>
                    <a:pt x="3737" y="876"/>
                    <a:pt x="3737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3" name="Google Shape;8183;p19"/>
            <p:cNvSpPr/>
            <p:nvPr/>
          </p:nvSpPr>
          <p:spPr>
            <a:xfrm>
              <a:off x="3862525" y="5129550"/>
              <a:ext cx="91950" cy="91975"/>
            </a:xfrm>
            <a:custGeom>
              <a:avLst/>
              <a:gdLst/>
              <a:ahLst/>
              <a:cxnLst/>
              <a:rect l="l" t="t" r="r" b="b"/>
              <a:pathLst>
                <a:path w="3678" h="3679" extrusionOk="0">
                  <a:moveTo>
                    <a:pt x="3678" y="1869"/>
                  </a:moveTo>
                  <a:cubicBezTo>
                    <a:pt x="3678" y="2861"/>
                    <a:pt x="2860" y="3678"/>
                    <a:pt x="1868" y="3678"/>
                  </a:cubicBezTo>
                  <a:cubicBezTo>
                    <a:pt x="876" y="3678"/>
                    <a:pt x="0" y="2803"/>
                    <a:pt x="0" y="1810"/>
                  </a:cubicBezTo>
                  <a:cubicBezTo>
                    <a:pt x="59" y="818"/>
                    <a:pt x="934" y="1"/>
                    <a:pt x="1868" y="59"/>
                  </a:cubicBezTo>
                  <a:cubicBezTo>
                    <a:pt x="2860" y="59"/>
                    <a:pt x="3678" y="876"/>
                    <a:pt x="3678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4" name="Google Shape;8184;p19"/>
            <p:cNvSpPr/>
            <p:nvPr/>
          </p:nvSpPr>
          <p:spPr>
            <a:xfrm>
              <a:off x="4357200" y="470125"/>
              <a:ext cx="91975" cy="91975"/>
            </a:xfrm>
            <a:custGeom>
              <a:avLst/>
              <a:gdLst/>
              <a:ahLst/>
              <a:cxnLst/>
              <a:rect l="l" t="t" r="r" b="b"/>
              <a:pathLst>
                <a:path w="3679" h="3679" extrusionOk="0">
                  <a:moveTo>
                    <a:pt x="3620" y="1810"/>
                  </a:moveTo>
                  <a:cubicBezTo>
                    <a:pt x="3678" y="2744"/>
                    <a:pt x="2861" y="3620"/>
                    <a:pt x="1869" y="3678"/>
                  </a:cubicBezTo>
                  <a:cubicBezTo>
                    <a:pt x="876" y="3678"/>
                    <a:pt x="1" y="2803"/>
                    <a:pt x="1" y="1810"/>
                  </a:cubicBezTo>
                  <a:cubicBezTo>
                    <a:pt x="1" y="876"/>
                    <a:pt x="818" y="1"/>
                    <a:pt x="1810" y="1"/>
                  </a:cubicBezTo>
                  <a:cubicBezTo>
                    <a:pt x="2744" y="1"/>
                    <a:pt x="3620" y="818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5" name="Google Shape;8185;p19"/>
            <p:cNvSpPr/>
            <p:nvPr/>
          </p:nvSpPr>
          <p:spPr>
            <a:xfrm>
              <a:off x="3620275" y="5131025"/>
              <a:ext cx="91975" cy="90500"/>
            </a:xfrm>
            <a:custGeom>
              <a:avLst/>
              <a:gdLst/>
              <a:ahLst/>
              <a:cxnLst/>
              <a:rect l="l" t="t" r="r" b="b"/>
              <a:pathLst>
                <a:path w="3679" h="3620" extrusionOk="0">
                  <a:moveTo>
                    <a:pt x="1869" y="3619"/>
                  </a:moveTo>
                  <a:cubicBezTo>
                    <a:pt x="876" y="3619"/>
                    <a:pt x="1" y="2744"/>
                    <a:pt x="1" y="1810"/>
                  </a:cubicBezTo>
                  <a:cubicBezTo>
                    <a:pt x="1" y="817"/>
                    <a:pt x="876" y="0"/>
                    <a:pt x="1869" y="0"/>
                  </a:cubicBezTo>
                  <a:cubicBezTo>
                    <a:pt x="2803" y="0"/>
                    <a:pt x="3620" y="817"/>
                    <a:pt x="3620" y="1751"/>
                  </a:cubicBezTo>
                  <a:cubicBezTo>
                    <a:pt x="3678" y="2744"/>
                    <a:pt x="2803" y="3619"/>
                    <a:pt x="186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6" name="Google Shape;8186;p19"/>
            <p:cNvSpPr/>
            <p:nvPr/>
          </p:nvSpPr>
          <p:spPr>
            <a:xfrm>
              <a:off x="1412425" y="2921700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19" y="1810"/>
                  </a:moveTo>
                  <a:cubicBezTo>
                    <a:pt x="3619" y="2802"/>
                    <a:pt x="2802" y="3619"/>
                    <a:pt x="1810" y="3619"/>
                  </a:cubicBezTo>
                  <a:cubicBezTo>
                    <a:pt x="818" y="3619"/>
                    <a:pt x="0" y="2802"/>
                    <a:pt x="0" y="1810"/>
                  </a:cubicBezTo>
                  <a:cubicBezTo>
                    <a:pt x="0" y="876"/>
                    <a:pt x="818" y="59"/>
                    <a:pt x="1751" y="0"/>
                  </a:cubicBezTo>
                  <a:cubicBezTo>
                    <a:pt x="2744" y="0"/>
                    <a:pt x="3561" y="817"/>
                    <a:pt x="3619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7" name="Google Shape;8187;p19"/>
            <p:cNvSpPr/>
            <p:nvPr/>
          </p:nvSpPr>
          <p:spPr>
            <a:xfrm>
              <a:off x="4846075" y="4884400"/>
              <a:ext cx="91950" cy="90500"/>
            </a:xfrm>
            <a:custGeom>
              <a:avLst/>
              <a:gdLst/>
              <a:ahLst/>
              <a:cxnLst/>
              <a:rect l="l" t="t" r="r" b="b"/>
              <a:pathLst>
                <a:path w="3678" h="3620" extrusionOk="0">
                  <a:moveTo>
                    <a:pt x="1868" y="1"/>
                  </a:moveTo>
                  <a:cubicBezTo>
                    <a:pt x="2802" y="1"/>
                    <a:pt x="3677" y="876"/>
                    <a:pt x="3619" y="1810"/>
                  </a:cubicBezTo>
                  <a:cubicBezTo>
                    <a:pt x="3619" y="2802"/>
                    <a:pt x="2743" y="3620"/>
                    <a:pt x="1751" y="3620"/>
                  </a:cubicBezTo>
                  <a:cubicBezTo>
                    <a:pt x="817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8" name="Google Shape;8188;p19"/>
            <p:cNvSpPr/>
            <p:nvPr/>
          </p:nvSpPr>
          <p:spPr>
            <a:xfrm>
              <a:off x="1659025" y="1695925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20" y="1810"/>
                  </a:moveTo>
                  <a:cubicBezTo>
                    <a:pt x="3620" y="2802"/>
                    <a:pt x="2803" y="3619"/>
                    <a:pt x="1810" y="3619"/>
                  </a:cubicBezTo>
                  <a:cubicBezTo>
                    <a:pt x="818" y="3619"/>
                    <a:pt x="1" y="2802"/>
                    <a:pt x="1" y="1810"/>
                  </a:cubicBezTo>
                  <a:cubicBezTo>
                    <a:pt x="1" y="876"/>
                    <a:pt x="818" y="58"/>
                    <a:pt x="1752" y="0"/>
                  </a:cubicBezTo>
                  <a:cubicBezTo>
                    <a:pt x="2744" y="0"/>
                    <a:pt x="3562" y="817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9" name="Google Shape;8189;p19"/>
            <p:cNvSpPr/>
            <p:nvPr/>
          </p:nvSpPr>
          <p:spPr>
            <a:xfrm>
              <a:off x="1412425" y="2675075"/>
              <a:ext cx="90500" cy="91975"/>
            </a:xfrm>
            <a:custGeom>
              <a:avLst/>
              <a:gdLst/>
              <a:ahLst/>
              <a:cxnLst/>
              <a:rect l="l" t="t" r="r" b="b"/>
              <a:pathLst>
                <a:path w="3620" h="3679" extrusionOk="0">
                  <a:moveTo>
                    <a:pt x="1810" y="1"/>
                  </a:moveTo>
                  <a:cubicBezTo>
                    <a:pt x="2802" y="59"/>
                    <a:pt x="3619" y="935"/>
                    <a:pt x="3619" y="1869"/>
                  </a:cubicBezTo>
                  <a:cubicBezTo>
                    <a:pt x="3561" y="2861"/>
                    <a:pt x="2685" y="3678"/>
                    <a:pt x="1751" y="3620"/>
                  </a:cubicBezTo>
                  <a:cubicBezTo>
                    <a:pt x="759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0" name="Google Shape;8190;p19"/>
            <p:cNvSpPr/>
            <p:nvPr/>
          </p:nvSpPr>
          <p:spPr>
            <a:xfrm>
              <a:off x="5340750" y="9619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2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744"/>
                    <a:pt x="1" y="1752"/>
                  </a:cubicBezTo>
                  <a:cubicBezTo>
                    <a:pt x="1" y="760"/>
                    <a:pt x="759" y="1"/>
                    <a:pt x="1752" y="1"/>
                  </a:cubicBezTo>
                  <a:cubicBezTo>
                    <a:pt x="2744" y="1"/>
                    <a:pt x="3503" y="760"/>
                    <a:pt x="3503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1" name="Google Shape;8191;p19"/>
            <p:cNvSpPr/>
            <p:nvPr/>
          </p:nvSpPr>
          <p:spPr>
            <a:xfrm>
              <a:off x="5584450" y="120852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1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685"/>
                    <a:pt x="1" y="1751"/>
                  </a:cubicBezTo>
                  <a:cubicBezTo>
                    <a:pt x="1" y="759"/>
                    <a:pt x="759" y="0"/>
                    <a:pt x="1752" y="0"/>
                  </a:cubicBezTo>
                  <a:cubicBezTo>
                    <a:pt x="2744" y="0"/>
                    <a:pt x="3503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2" name="Google Shape;8192;p19"/>
            <p:cNvSpPr/>
            <p:nvPr/>
          </p:nvSpPr>
          <p:spPr>
            <a:xfrm>
              <a:off x="3132900" y="4716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2" y="1751"/>
                  </a:moveTo>
                  <a:cubicBezTo>
                    <a:pt x="3502" y="2744"/>
                    <a:pt x="2744" y="3503"/>
                    <a:pt x="1751" y="3503"/>
                  </a:cubicBezTo>
                  <a:cubicBezTo>
                    <a:pt x="759" y="3503"/>
                    <a:pt x="0" y="2744"/>
                    <a:pt x="0" y="1751"/>
                  </a:cubicBezTo>
                  <a:cubicBezTo>
                    <a:pt x="0" y="817"/>
                    <a:pt x="759" y="0"/>
                    <a:pt x="1751" y="0"/>
                  </a:cubicBezTo>
                  <a:cubicBezTo>
                    <a:pt x="2685" y="0"/>
                    <a:pt x="3502" y="759"/>
                    <a:pt x="3502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3" name="Google Shape;8193;p19"/>
            <p:cNvSpPr/>
            <p:nvPr/>
          </p:nvSpPr>
          <p:spPr>
            <a:xfrm>
              <a:off x="6073300" y="341347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1752" y="3502"/>
                  </a:moveTo>
                  <a:cubicBezTo>
                    <a:pt x="759" y="3502"/>
                    <a:pt x="1" y="2685"/>
                    <a:pt x="1" y="1751"/>
                  </a:cubicBezTo>
                  <a:cubicBezTo>
                    <a:pt x="1" y="759"/>
                    <a:pt x="818" y="0"/>
                    <a:pt x="1810" y="0"/>
                  </a:cubicBezTo>
                  <a:cubicBezTo>
                    <a:pt x="2744" y="0"/>
                    <a:pt x="3503" y="759"/>
                    <a:pt x="3503" y="1751"/>
                  </a:cubicBezTo>
                  <a:cubicBezTo>
                    <a:pt x="3503" y="2744"/>
                    <a:pt x="2744" y="3502"/>
                    <a:pt x="1752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4" name="Google Shape;8194;p19"/>
            <p:cNvSpPr/>
            <p:nvPr/>
          </p:nvSpPr>
          <p:spPr>
            <a:xfrm>
              <a:off x="1413875" y="2434300"/>
              <a:ext cx="87575" cy="86125"/>
            </a:xfrm>
            <a:custGeom>
              <a:avLst/>
              <a:gdLst/>
              <a:ahLst/>
              <a:cxnLst/>
              <a:rect l="l" t="t" r="r" b="b"/>
              <a:pathLst>
                <a:path w="3503" h="3445" extrusionOk="0">
                  <a:moveTo>
                    <a:pt x="1752" y="3444"/>
                  </a:moveTo>
                  <a:cubicBezTo>
                    <a:pt x="760" y="3444"/>
                    <a:pt x="1" y="2744"/>
                    <a:pt x="1" y="1752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744" y="1"/>
                    <a:pt x="3445" y="759"/>
                    <a:pt x="3503" y="1693"/>
                  </a:cubicBezTo>
                  <a:cubicBezTo>
                    <a:pt x="3503" y="2686"/>
                    <a:pt x="2744" y="3444"/>
                    <a:pt x="1752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5" name="Google Shape;8195;p19"/>
            <p:cNvSpPr/>
            <p:nvPr/>
          </p:nvSpPr>
          <p:spPr>
            <a:xfrm>
              <a:off x="4112050" y="5131025"/>
              <a:ext cx="87575" cy="89025"/>
            </a:xfrm>
            <a:custGeom>
              <a:avLst/>
              <a:gdLst/>
              <a:ahLst/>
              <a:cxnLst/>
              <a:rect l="l" t="t" r="r" b="b"/>
              <a:pathLst>
                <a:path w="3503" h="3561" extrusionOk="0">
                  <a:moveTo>
                    <a:pt x="3503" y="1751"/>
                  </a:moveTo>
                  <a:cubicBezTo>
                    <a:pt x="3503" y="2744"/>
                    <a:pt x="2744" y="3561"/>
                    <a:pt x="1752" y="3561"/>
                  </a:cubicBezTo>
                  <a:cubicBezTo>
                    <a:pt x="760" y="3561"/>
                    <a:pt x="1" y="2802"/>
                    <a:pt x="1" y="1810"/>
                  </a:cubicBezTo>
                  <a:cubicBezTo>
                    <a:pt x="1" y="817"/>
                    <a:pt x="701" y="59"/>
                    <a:pt x="1693" y="59"/>
                  </a:cubicBezTo>
                  <a:cubicBezTo>
                    <a:pt x="2686" y="0"/>
                    <a:pt x="3445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6" name="Google Shape;8196;p19"/>
            <p:cNvSpPr/>
            <p:nvPr/>
          </p:nvSpPr>
          <p:spPr>
            <a:xfrm>
              <a:off x="1413875" y="317122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5"/>
                    <a:pt x="1693" y="3445"/>
                  </a:cubicBezTo>
                  <a:cubicBezTo>
                    <a:pt x="760" y="3386"/>
                    <a:pt x="1" y="2627"/>
                    <a:pt x="59" y="1693"/>
                  </a:cubicBezTo>
                  <a:cubicBezTo>
                    <a:pt x="59" y="759"/>
                    <a:pt x="818" y="1"/>
                    <a:pt x="1752" y="1"/>
                  </a:cubicBezTo>
                  <a:cubicBezTo>
                    <a:pt x="2744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7" name="Google Shape;8197;p19"/>
            <p:cNvSpPr/>
            <p:nvPr/>
          </p:nvSpPr>
          <p:spPr>
            <a:xfrm>
              <a:off x="3376575" y="513247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4"/>
                    <a:pt x="1752" y="3444"/>
                  </a:cubicBezTo>
                  <a:cubicBezTo>
                    <a:pt x="760" y="3444"/>
                    <a:pt x="1" y="2686"/>
                    <a:pt x="1" y="1693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686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8" name="Google Shape;8198;p19"/>
            <p:cNvSpPr/>
            <p:nvPr/>
          </p:nvSpPr>
          <p:spPr>
            <a:xfrm>
              <a:off x="2639650" y="4887325"/>
              <a:ext cx="86125" cy="84650"/>
            </a:xfrm>
            <a:custGeom>
              <a:avLst/>
              <a:gdLst/>
              <a:ahLst/>
              <a:cxnLst/>
              <a:rect l="l" t="t" r="r" b="b"/>
              <a:pathLst>
                <a:path w="3445" h="3386" extrusionOk="0">
                  <a:moveTo>
                    <a:pt x="3445" y="1693"/>
                  </a:moveTo>
                  <a:cubicBezTo>
                    <a:pt x="3445" y="2627"/>
                    <a:pt x="2628" y="3386"/>
                    <a:pt x="1694" y="3386"/>
                  </a:cubicBezTo>
                  <a:cubicBezTo>
                    <a:pt x="760" y="3327"/>
                    <a:pt x="1" y="2569"/>
                    <a:pt x="59" y="1635"/>
                  </a:cubicBezTo>
                  <a:cubicBezTo>
                    <a:pt x="59" y="701"/>
                    <a:pt x="818" y="0"/>
                    <a:pt x="1752" y="0"/>
                  </a:cubicBezTo>
                  <a:cubicBezTo>
                    <a:pt x="2686" y="0"/>
                    <a:pt x="3445" y="759"/>
                    <a:pt x="3445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9" name="Google Shape;8199;p19"/>
            <p:cNvSpPr/>
            <p:nvPr/>
          </p:nvSpPr>
          <p:spPr>
            <a:xfrm>
              <a:off x="1661950" y="3903775"/>
              <a:ext cx="84675" cy="86125"/>
            </a:xfrm>
            <a:custGeom>
              <a:avLst/>
              <a:gdLst/>
              <a:ahLst/>
              <a:cxnLst/>
              <a:rect l="l" t="t" r="r" b="b"/>
              <a:pathLst>
                <a:path w="3387" h="3445" extrusionOk="0">
                  <a:moveTo>
                    <a:pt x="1693" y="1"/>
                  </a:moveTo>
                  <a:cubicBezTo>
                    <a:pt x="2627" y="1"/>
                    <a:pt x="3386" y="818"/>
                    <a:pt x="3386" y="1752"/>
                  </a:cubicBezTo>
                  <a:cubicBezTo>
                    <a:pt x="3386" y="2686"/>
                    <a:pt x="2569" y="3444"/>
                    <a:pt x="1635" y="3386"/>
                  </a:cubicBezTo>
                  <a:cubicBezTo>
                    <a:pt x="701" y="3386"/>
                    <a:pt x="1" y="2627"/>
                    <a:pt x="1" y="1693"/>
                  </a:cubicBezTo>
                  <a:cubicBezTo>
                    <a:pt x="1" y="759"/>
                    <a:pt x="759" y="1"/>
                    <a:pt x="16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0" name="Google Shape;8200;p19"/>
            <p:cNvSpPr/>
            <p:nvPr/>
          </p:nvSpPr>
          <p:spPr>
            <a:xfrm>
              <a:off x="5587375" y="4398475"/>
              <a:ext cx="81725" cy="81725"/>
            </a:xfrm>
            <a:custGeom>
              <a:avLst/>
              <a:gdLst/>
              <a:ahLst/>
              <a:cxnLst/>
              <a:rect l="l" t="t" r="r" b="b"/>
              <a:pathLst>
                <a:path w="3269" h="3269" extrusionOk="0">
                  <a:moveTo>
                    <a:pt x="1635" y="3269"/>
                  </a:moveTo>
                  <a:cubicBezTo>
                    <a:pt x="701" y="3269"/>
                    <a:pt x="0" y="2510"/>
                    <a:pt x="0" y="1635"/>
                  </a:cubicBezTo>
                  <a:cubicBezTo>
                    <a:pt x="0" y="759"/>
                    <a:pt x="759" y="0"/>
                    <a:pt x="1693" y="0"/>
                  </a:cubicBezTo>
                  <a:cubicBezTo>
                    <a:pt x="2569" y="59"/>
                    <a:pt x="3269" y="817"/>
                    <a:pt x="3269" y="1693"/>
                  </a:cubicBezTo>
                  <a:cubicBezTo>
                    <a:pt x="3211" y="2569"/>
                    <a:pt x="2510" y="3269"/>
                    <a:pt x="1635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1" name="Google Shape;8201;p19"/>
            <p:cNvSpPr/>
            <p:nvPr/>
          </p:nvSpPr>
          <p:spPr>
            <a:xfrm>
              <a:off x="6076225" y="1948375"/>
              <a:ext cx="81750" cy="81725"/>
            </a:xfrm>
            <a:custGeom>
              <a:avLst/>
              <a:gdLst/>
              <a:ahLst/>
              <a:cxnLst/>
              <a:rect l="l" t="t" r="r" b="b"/>
              <a:pathLst>
                <a:path w="3270" h="3269" extrusionOk="0">
                  <a:moveTo>
                    <a:pt x="1693" y="3211"/>
                  </a:moveTo>
                  <a:cubicBezTo>
                    <a:pt x="818" y="3269"/>
                    <a:pt x="59" y="2510"/>
                    <a:pt x="0" y="1635"/>
                  </a:cubicBezTo>
                  <a:cubicBezTo>
                    <a:pt x="0" y="759"/>
                    <a:pt x="759" y="0"/>
                    <a:pt x="1635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452"/>
                    <a:pt x="2569" y="3211"/>
                    <a:pt x="169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2" name="Google Shape;8202;p19"/>
            <p:cNvSpPr/>
            <p:nvPr/>
          </p:nvSpPr>
          <p:spPr>
            <a:xfrm>
              <a:off x="2152275" y="964825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3269" y="1635"/>
                  </a:moveTo>
                  <a:cubicBezTo>
                    <a:pt x="3269" y="2510"/>
                    <a:pt x="2568" y="3211"/>
                    <a:pt x="1693" y="3269"/>
                  </a:cubicBezTo>
                  <a:cubicBezTo>
                    <a:pt x="759" y="3269"/>
                    <a:pt x="0" y="2510"/>
                    <a:pt x="59" y="1577"/>
                  </a:cubicBezTo>
                  <a:cubicBezTo>
                    <a:pt x="59" y="701"/>
                    <a:pt x="817" y="0"/>
                    <a:pt x="1693" y="0"/>
                  </a:cubicBezTo>
                  <a:cubicBezTo>
                    <a:pt x="2568" y="0"/>
                    <a:pt x="3269" y="759"/>
                    <a:pt x="3269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3" name="Google Shape;8203;p19"/>
            <p:cNvSpPr/>
            <p:nvPr/>
          </p:nvSpPr>
          <p:spPr>
            <a:xfrm>
              <a:off x="5833975" y="1453675"/>
              <a:ext cx="81750" cy="81750"/>
            </a:xfrm>
            <a:custGeom>
              <a:avLst/>
              <a:gdLst/>
              <a:ahLst/>
              <a:cxnLst/>
              <a:rect l="l" t="t" r="r" b="b"/>
              <a:pathLst>
                <a:path w="3270" h="3270" extrusionOk="0">
                  <a:moveTo>
                    <a:pt x="3270" y="1635"/>
                  </a:moveTo>
                  <a:cubicBezTo>
                    <a:pt x="3270" y="2511"/>
                    <a:pt x="2511" y="3269"/>
                    <a:pt x="1635" y="3269"/>
                  </a:cubicBezTo>
                  <a:cubicBezTo>
                    <a:pt x="760" y="3269"/>
                    <a:pt x="1" y="2511"/>
                    <a:pt x="1" y="1635"/>
                  </a:cubicBezTo>
                  <a:cubicBezTo>
                    <a:pt x="1" y="759"/>
                    <a:pt x="760" y="1"/>
                    <a:pt x="1635" y="1"/>
                  </a:cubicBezTo>
                  <a:cubicBezTo>
                    <a:pt x="2511" y="1"/>
                    <a:pt x="3211" y="759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4" name="Google Shape;8204;p19"/>
            <p:cNvSpPr/>
            <p:nvPr/>
          </p:nvSpPr>
          <p:spPr>
            <a:xfrm>
              <a:off x="4361600" y="5135400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1634" y="3269"/>
                  </a:moveTo>
                  <a:cubicBezTo>
                    <a:pt x="759" y="3269"/>
                    <a:pt x="58" y="2569"/>
                    <a:pt x="0" y="1693"/>
                  </a:cubicBezTo>
                  <a:cubicBezTo>
                    <a:pt x="0" y="759"/>
                    <a:pt x="700" y="0"/>
                    <a:pt x="1634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510"/>
                    <a:pt x="2510" y="3211"/>
                    <a:pt x="1634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5" name="Google Shape;8205;p19"/>
            <p:cNvSpPr/>
            <p:nvPr/>
          </p:nvSpPr>
          <p:spPr>
            <a:xfrm>
              <a:off x="3137275" y="5136850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3094"/>
                  </a:moveTo>
                  <a:cubicBezTo>
                    <a:pt x="701" y="3153"/>
                    <a:pt x="0" y="2452"/>
                    <a:pt x="0" y="1577"/>
                  </a:cubicBezTo>
                  <a:cubicBezTo>
                    <a:pt x="0" y="701"/>
                    <a:pt x="642" y="1"/>
                    <a:pt x="1518" y="1"/>
                  </a:cubicBezTo>
                  <a:cubicBezTo>
                    <a:pt x="2452" y="1"/>
                    <a:pt x="3094" y="643"/>
                    <a:pt x="3152" y="1518"/>
                  </a:cubicBezTo>
                  <a:cubicBezTo>
                    <a:pt x="3152" y="2394"/>
                    <a:pt x="2452" y="3094"/>
                    <a:pt x="1576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6" name="Google Shape;8206;p19"/>
            <p:cNvSpPr/>
            <p:nvPr/>
          </p:nvSpPr>
          <p:spPr>
            <a:xfrm>
              <a:off x="1416800" y="2190600"/>
              <a:ext cx="80275" cy="80300"/>
            </a:xfrm>
            <a:custGeom>
              <a:avLst/>
              <a:gdLst/>
              <a:ahLst/>
              <a:cxnLst/>
              <a:rect l="l" t="t" r="r" b="b"/>
              <a:pathLst>
                <a:path w="3211" h="3212" extrusionOk="0">
                  <a:moveTo>
                    <a:pt x="1635" y="1"/>
                  </a:moveTo>
                  <a:cubicBezTo>
                    <a:pt x="2510" y="1"/>
                    <a:pt x="3211" y="701"/>
                    <a:pt x="3211" y="1635"/>
                  </a:cubicBezTo>
                  <a:cubicBezTo>
                    <a:pt x="3211" y="2511"/>
                    <a:pt x="2510" y="3211"/>
                    <a:pt x="1635" y="3211"/>
                  </a:cubicBezTo>
                  <a:cubicBezTo>
                    <a:pt x="759" y="3211"/>
                    <a:pt x="0" y="2511"/>
                    <a:pt x="0" y="1635"/>
                  </a:cubicBezTo>
                  <a:cubicBezTo>
                    <a:pt x="0" y="701"/>
                    <a:pt x="701" y="1"/>
                    <a:pt x="16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7" name="Google Shape;8207;p19"/>
            <p:cNvSpPr/>
            <p:nvPr/>
          </p:nvSpPr>
          <p:spPr>
            <a:xfrm>
              <a:off x="5340750" y="4646550"/>
              <a:ext cx="80275" cy="80275"/>
            </a:xfrm>
            <a:custGeom>
              <a:avLst/>
              <a:gdLst/>
              <a:ahLst/>
              <a:cxnLst/>
              <a:rect l="l" t="t" r="r" b="b"/>
              <a:pathLst>
                <a:path w="3211" h="3211" extrusionOk="0">
                  <a:moveTo>
                    <a:pt x="3211" y="1635"/>
                  </a:moveTo>
                  <a:cubicBezTo>
                    <a:pt x="3211" y="2510"/>
                    <a:pt x="2511" y="3211"/>
                    <a:pt x="1635" y="3211"/>
                  </a:cubicBezTo>
                  <a:cubicBezTo>
                    <a:pt x="701" y="3211"/>
                    <a:pt x="1" y="2510"/>
                    <a:pt x="1" y="1576"/>
                  </a:cubicBezTo>
                  <a:cubicBezTo>
                    <a:pt x="1" y="701"/>
                    <a:pt x="759" y="0"/>
                    <a:pt x="1635" y="0"/>
                  </a:cubicBezTo>
                  <a:cubicBezTo>
                    <a:pt x="2511" y="0"/>
                    <a:pt x="3211" y="701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8" name="Google Shape;8208;p19"/>
            <p:cNvSpPr/>
            <p:nvPr/>
          </p:nvSpPr>
          <p:spPr>
            <a:xfrm>
              <a:off x="1911500" y="1208525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0"/>
                  </a:moveTo>
                  <a:cubicBezTo>
                    <a:pt x="2510" y="0"/>
                    <a:pt x="3152" y="701"/>
                    <a:pt x="3152" y="1635"/>
                  </a:cubicBezTo>
                  <a:cubicBezTo>
                    <a:pt x="3094" y="2510"/>
                    <a:pt x="2452" y="3152"/>
                    <a:pt x="1576" y="3152"/>
                  </a:cubicBezTo>
                  <a:cubicBezTo>
                    <a:pt x="642" y="3152"/>
                    <a:pt x="0" y="2452"/>
                    <a:pt x="0" y="1576"/>
                  </a:cubicBezTo>
                  <a:cubicBezTo>
                    <a:pt x="0" y="701"/>
                    <a:pt x="700" y="0"/>
                    <a:pt x="15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9" name="Google Shape;8209;p19"/>
            <p:cNvSpPr/>
            <p:nvPr/>
          </p:nvSpPr>
          <p:spPr>
            <a:xfrm>
              <a:off x="4608200" y="475975"/>
              <a:ext cx="81750" cy="80275"/>
            </a:xfrm>
            <a:custGeom>
              <a:avLst/>
              <a:gdLst/>
              <a:ahLst/>
              <a:cxnLst/>
              <a:rect l="l" t="t" r="r" b="b"/>
              <a:pathLst>
                <a:path w="3270" h="3211" extrusionOk="0">
                  <a:moveTo>
                    <a:pt x="1693" y="0"/>
                  </a:moveTo>
                  <a:cubicBezTo>
                    <a:pt x="2569" y="0"/>
                    <a:pt x="3269" y="759"/>
                    <a:pt x="3269" y="1635"/>
                  </a:cubicBezTo>
                  <a:cubicBezTo>
                    <a:pt x="3211" y="2510"/>
                    <a:pt x="2511" y="3211"/>
                    <a:pt x="1577" y="3211"/>
                  </a:cubicBezTo>
                  <a:cubicBezTo>
                    <a:pt x="701" y="3152"/>
                    <a:pt x="1" y="2452"/>
                    <a:pt x="1" y="1576"/>
                  </a:cubicBezTo>
                  <a:cubicBezTo>
                    <a:pt x="59" y="642"/>
                    <a:pt x="759" y="0"/>
                    <a:pt x="16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0" name="Google Shape;8210;p19"/>
            <p:cNvSpPr/>
            <p:nvPr/>
          </p:nvSpPr>
          <p:spPr>
            <a:xfrm>
              <a:off x="5098525" y="718200"/>
              <a:ext cx="80275" cy="81750"/>
            </a:xfrm>
            <a:custGeom>
              <a:avLst/>
              <a:gdLst/>
              <a:ahLst/>
              <a:cxnLst/>
              <a:rect l="l" t="t" r="r" b="b"/>
              <a:pathLst>
                <a:path w="3211" h="3270" extrusionOk="0">
                  <a:moveTo>
                    <a:pt x="1635" y="3211"/>
                  </a:moveTo>
                  <a:cubicBezTo>
                    <a:pt x="759" y="3270"/>
                    <a:pt x="0" y="2569"/>
                    <a:pt x="0" y="1635"/>
                  </a:cubicBezTo>
                  <a:cubicBezTo>
                    <a:pt x="0" y="760"/>
                    <a:pt x="701" y="59"/>
                    <a:pt x="1576" y="1"/>
                  </a:cubicBezTo>
                  <a:cubicBezTo>
                    <a:pt x="2452" y="1"/>
                    <a:pt x="3211" y="701"/>
                    <a:pt x="3211" y="1577"/>
                  </a:cubicBezTo>
                  <a:cubicBezTo>
                    <a:pt x="3211" y="2511"/>
                    <a:pt x="2510" y="3211"/>
                    <a:pt x="1635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1" name="Google Shape;8211;p19"/>
            <p:cNvSpPr/>
            <p:nvPr/>
          </p:nvSpPr>
          <p:spPr>
            <a:xfrm>
              <a:off x="6079150" y="3664450"/>
              <a:ext cx="77350" cy="77375"/>
            </a:xfrm>
            <a:custGeom>
              <a:avLst/>
              <a:gdLst/>
              <a:ahLst/>
              <a:cxnLst/>
              <a:rect l="l" t="t" r="r" b="b"/>
              <a:pathLst>
                <a:path w="3094" h="3095" extrusionOk="0">
                  <a:moveTo>
                    <a:pt x="3094" y="1519"/>
                  </a:moveTo>
                  <a:cubicBezTo>
                    <a:pt x="3094" y="2394"/>
                    <a:pt x="2393" y="3095"/>
                    <a:pt x="1576" y="3095"/>
                  </a:cubicBezTo>
                  <a:cubicBezTo>
                    <a:pt x="701" y="3095"/>
                    <a:pt x="0" y="2452"/>
                    <a:pt x="0" y="1577"/>
                  </a:cubicBezTo>
                  <a:cubicBezTo>
                    <a:pt x="0" y="701"/>
                    <a:pt x="642" y="59"/>
                    <a:pt x="1518" y="1"/>
                  </a:cubicBezTo>
                  <a:cubicBezTo>
                    <a:pt x="2335" y="1"/>
                    <a:pt x="3094" y="701"/>
                    <a:pt x="3094" y="15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2" name="Google Shape;8212;p19"/>
            <p:cNvSpPr/>
            <p:nvPr/>
          </p:nvSpPr>
          <p:spPr>
            <a:xfrm>
              <a:off x="1418250" y="3417850"/>
              <a:ext cx="78825" cy="77350"/>
            </a:xfrm>
            <a:custGeom>
              <a:avLst/>
              <a:gdLst/>
              <a:ahLst/>
              <a:cxnLst/>
              <a:rect l="l" t="t" r="r" b="b"/>
              <a:pathLst>
                <a:path w="3153" h="3094" extrusionOk="0">
                  <a:moveTo>
                    <a:pt x="1577" y="3094"/>
                  </a:moveTo>
                  <a:cubicBezTo>
                    <a:pt x="701" y="3094"/>
                    <a:pt x="1" y="2393"/>
                    <a:pt x="1" y="1576"/>
                  </a:cubicBezTo>
                  <a:cubicBezTo>
                    <a:pt x="1" y="701"/>
                    <a:pt x="760" y="0"/>
                    <a:pt x="1577" y="0"/>
                  </a:cubicBezTo>
                  <a:cubicBezTo>
                    <a:pt x="2452" y="59"/>
                    <a:pt x="3094" y="701"/>
                    <a:pt x="3094" y="1518"/>
                  </a:cubicBezTo>
                  <a:cubicBezTo>
                    <a:pt x="3153" y="2393"/>
                    <a:pt x="2452" y="3094"/>
                    <a:pt x="157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3" name="Google Shape;8213;p19"/>
            <p:cNvSpPr/>
            <p:nvPr/>
          </p:nvSpPr>
          <p:spPr>
            <a:xfrm>
              <a:off x="2890650" y="477425"/>
              <a:ext cx="77375" cy="77375"/>
            </a:xfrm>
            <a:custGeom>
              <a:avLst/>
              <a:gdLst/>
              <a:ahLst/>
              <a:cxnLst/>
              <a:rect l="l" t="t" r="r" b="b"/>
              <a:pathLst>
                <a:path w="3095" h="3095" extrusionOk="0">
                  <a:moveTo>
                    <a:pt x="3094" y="1518"/>
                  </a:moveTo>
                  <a:cubicBezTo>
                    <a:pt x="3094" y="2336"/>
                    <a:pt x="2452" y="3036"/>
                    <a:pt x="1577" y="3094"/>
                  </a:cubicBezTo>
                  <a:cubicBezTo>
                    <a:pt x="759" y="3094"/>
                    <a:pt x="1" y="2394"/>
                    <a:pt x="59" y="1518"/>
                  </a:cubicBezTo>
                  <a:cubicBezTo>
                    <a:pt x="59" y="701"/>
                    <a:pt x="759" y="1"/>
                    <a:pt x="1577" y="1"/>
                  </a:cubicBezTo>
                  <a:cubicBezTo>
                    <a:pt x="2394" y="1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4" name="Google Shape;8214;p19"/>
            <p:cNvSpPr/>
            <p:nvPr/>
          </p:nvSpPr>
          <p:spPr>
            <a:xfrm>
              <a:off x="5835450" y="4154775"/>
              <a:ext cx="77350" cy="77350"/>
            </a:xfrm>
            <a:custGeom>
              <a:avLst/>
              <a:gdLst/>
              <a:ahLst/>
              <a:cxnLst/>
              <a:rect l="l" t="t" r="r" b="b"/>
              <a:pathLst>
                <a:path w="3094" h="3094" extrusionOk="0">
                  <a:moveTo>
                    <a:pt x="3094" y="1518"/>
                  </a:moveTo>
                  <a:cubicBezTo>
                    <a:pt x="3094" y="2335"/>
                    <a:pt x="2335" y="3094"/>
                    <a:pt x="1518" y="3036"/>
                  </a:cubicBezTo>
                  <a:cubicBezTo>
                    <a:pt x="701" y="3036"/>
                    <a:pt x="0" y="2277"/>
                    <a:pt x="59" y="1460"/>
                  </a:cubicBezTo>
                  <a:cubicBezTo>
                    <a:pt x="59" y="701"/>
                    <a:pt x="759" y="0"/>
                    <a:pt x="1576" y="0"/>
                  </a:cubicBezTo>
                  <a:cubicBezTo>
                    <a:pt x="2393" y="0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5" name="Google Shape;8215;p19"/>
            <p:cNvSpPr/>
            <p:nvPr/>
          </p:nvSpPr>
          <p:spPr>
            <a:xfrm>
              <a:off x="2401800" y="719675"/>
              <a:ext cx="75900" cy="77350"/>
            </a:xfrm>
            <a:custGeom>
              <a:avLst/>
              <a:gdLst/>
              <a:ahLst/>
              <a:cxnLst/>
              <a:rect l="l" t="t" r="r" b="b"/>
              <a:pathLst>
                <a:path w="3036" h="3094" extrusionOk="0">
                  <a:moveTo>
                    <a:pt x="3036" y="1576"/>
                  </a:moveTo>
                  <a:cubicBezTo>
                    <a:pt x="3036" y="2393"/>
                    <a:pt x="2277" y="3094"/>
                    <a:pt x="1460" y="3036"/>
                  </a:cubicBezTo>
                  <a:cubicBezTo>
                    <a:pt x="643" y="3036"/>
                    <a:pt x="0" y="2277"/>
                    <a:pt x="59" y="1518"/>
                  </a:cubicBezTo>
                  <a:cubicBezTo>
                    <a:pt x="59" y="701"/>
                    <a:pt x="818" y="0"/>
                    <a:pt x="1635" y="59"/>
                  </a:cubicBezTo>
                  <a:cubicBezTo>
                    <a:pt x="2394" y="117"/>
                    <a:pt x="3036" y="817"/>
                    <a:pt x="3036" y="15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6" name="Google Shape;8216;p19"/>
            <p:cNvSpPr/>
            <p:nvPr/>
          </p:nvSpPr>
          <p:spPr>
            <a:xfrm>
              <a:off x="2156650" y="4645075"/>
              <a:ext cx="74450" cy="74450"/>
            </a:xfrm>
            <a:custGeom>
              <a:avLst/>
              <a:gdLst/>
              <a:ahLst/>
              <a:cxnLst/>
              <a:rect l="l" t="t" r="r" b="b"/>
              <a:pathLst>
                <a:path w="2978" h="2978" extrusionOk="0">
                  <a:moveTo>
                    <a:pt x="2919" y="1518"/>
                  </a:moveTo>
                  <a:cubicBezTo>
                    <a:pt x="2919" y="2336"/>
                    <a:pt x="2277" y="2978"/>
                    <a:pt x="1460" y="2978"/>
                  </a:cubicBezTo>
                  <a:cubicBezTo>
                    <a:pt x="642" y="2978"/>
                    <a:pt x="0" y="2277"/>
                    <a:pt x="0" y="1460"/>
                  </a:cubicBezTo>
                  <a:cubicBezTo>
                    <a:pt x="59" y="701"/>
                    <a:pt x="701" y="1"/>
                    <a:pt x="1518" y="59"/>
                  </a:cubicBezTo>
                  <a:cubicBezTo>
                    <a:pt x="2335" y="59"/>
                    <a:pt x="2977" y="701"/>
                    <a:pt x="2919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7" name="Google Shape;8217;p19"/>
            <p:cNvSpPr/>
            <p:nvPr/>
          </p:nvSpPr>
          <p:spPr>
            <a:xfrm>
              <a:off x="1910025" y="4402850"/>
              <a:ext cx="73000" cy="72975"/>
            </a:xfrm>
            <a:custGeom>
              <a:avLst/>
              <a:gdLst/>
              <a:ahLst/>
              <a:cxnLst/>
              <a:rect l="l" t="t" r="r" b="b"/>
              <a:pathLst>
                <a:path w="2920" h="2919" extrusionOk="0">
                  <a:moveTo>
                    <a:pt x="1460" y="0"/>
                  </a:moveTo>
                  <a:cubicBezTo>
                    <a:pt x="2277" y="0"/>
                    <a:pt x="2919" y="642"/>
                    <a:pt x="2919" y="1460"/>
                  </a:cubicBezTo>
                  <a:cubicBezTo>
                    <a:pt x="2919" y="2277"/>
                    <a:pt x="2277" y="2919"/>
                    <a:pt x="1460" y="2919"/>
                  </a:cubicBezTo>
                  <a:cubicBezTo>
                    <a:pt x="643" y="2919"/>
                    <a:pt x="59" y="2335"/>
                    <a:pt x="1" y="1518"/>
                  </a:cubicBezTo>
                  <a:cubicBezTo>
                    <a:pt x="1" y="701"/>
                    <a:pt x="643" y="59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8" name="Google Shape;8218;p19"/>
            <p:cNvSpPr/>
            <p:nvPr/>
          </p:nvSpPr>
          <p:spPr>
            <a:xfrm>
              <a:off x="1669250" y="1459525"/>
              <a:ext cx="70075" cy="71525"/>
            </a:xfrm>
            <a:custGeom>
              <a:avLst/>
              <a:gdLst/>
              <a:ahLst/>
              <a:cxnLst/>
              <a:rect l="l" t="t" r="r" b="b"/>
              <a:pathLst>
                <a:path w="2803" h="2861" extrusionOk="0">
                  <a:moveTo>
                    <a:pt x="1401" y="2802"/>
                  </a:moveTo>
                  <a:cubicBezTo>
                    <a:pt x="584" y="2802"/>
                    <a:pt x="1" y="2218"/>
                    <a:pt x="1" y="1401"/>
                  </a:cubicBezTo>
                  <a:cubicBezTo>
                    <a:pt x="1" y="584"/>
                    <a:pt x="584" y="0"/>
                    <a:pt x="1401" y="0"/>
                  </a:cubicBezTo>
                  <a:cubicBezTo>
                    <a:pt x="2219" y="0"/>
                    <a:pt x="2802" y="642"/>
                    <a:pt x="2802" y="1401"/>
                  </a:cubicBezTo>
                  <a:cubicBezTo>
                    <a:pt x="2802" y="2218"/>
                    <a:pt x="2219" y="2860"/>
                    <a:pt x="1401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9" name="Google Shape;8219;p19"/>
            <p:cNvSpPr/>
            <p:nvPr/>
          </p:nvSpPr>
          <p:spPr>
            <a:xfrm>
              <a:off x="5102900" y="4894625"/>
              <a:ext cx="71525" cy="70050"/>
            </a:xfrm>
            <a:custGeom>
              <a:avLst/>
              <a:gdLst/>
              <a:ahLst/>
              <a:cxnLst/>
              <a:rect l="l" t="t" r="r" b="b"/>
              <a:pathLst>
                <a:path w="2861" h="2802" extrusionOk="0">
                  <a:moveTo>
                    <a:pt x="1460" y="2802"/>
                  </a:moveTo>
                  <a:cubicBezTo>
                    <a:pt x="642" y="2802"/>
                    <a:pt x="0" y="2218"/>
                    <a:pt x="0" y="1401"/>
                  </a:cubicBezTo>
                  <a:cubicBezTo>
                    <a:pt x="0" y="584"/>
                    <a:pt x="584" y="0"/>
                    <a:pt x="1401" y="0"/>
                  </a:cubicBezTo>
                  <a:cubicBezTo>
                    <a:pt x="2218" y="0"/>
                    <a:pt x="2802" y="584"/>
                    <a:pt x="2860" y="1401"/>
                  </a:cubicBezTo>
                  <a:cubicBezTo>
                    <a:pt x="2860" y="2160"/>
                    <a:pt x="2218" y="2802"/>
                    <a:pt x="1460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0" name="Google Shape;8220;p19"/>
            <p:cNvSpPr/>
            <p:nvPr/>
          </p:nvSpPr>
          <p:spPr>
            <a:xfrm>
              <a:off x="1422625" y="1949825"/>
              <a:ext cx="70075" cy="68600"/>
            </a:xfrm>
            <a:custGeom>
              <a:avLst/>
              <a:gdLst/>
              <a:ahLst/>
              <a:cxnLst/>
              <a:rect l="l" t="t" r="r" b="b"/>
              <a:pathLst>
                <a:path w="2803" h="2744" extrusionOk="0">
                  <a:moveTo>
                    <a:pt x="2803" y="1401"/>
                  </a:moveTo>
                  <a:cubicBezTo>
                    <a:pt x="2803" y="2160"/>
                    <a:pt x="2161" y="2744"/>
                    <a:pt x="1402" y="2744"/>
                  </a:cubicBezTo>
                  <a:cubicBezTo>
                    <a:pt x="643" y="2744"/>
                    <a:pt x="1" y="2102"/>
                    <a:pt x="1" y="1343"/>
                  </a:cubicBezTo>
                  <a:cubicBezTo>
                    <a:pt x="59" y="584"/>
                    <a:pt x="701" y="1"/>
                    <a:pt x="1402" y="1"/>
                  </a:cubicBezTo>
                  <a:cubicBezTo>
                    <a:pt x="2161" y="1"/>
                    <a:pt x="2803" y="643"/>
                    <a:pt x="2803" y="14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1" name="Google Shape;8221;p19"/>
            <p:cNvSpPr/>
            <p:nvPr/>
          </p:nvSpPr>
          <p:spPr>
            <a:xfrm>
              <a:off x="4611125" y="5141225"/>
              <a:ext cx="68600" cy="70075"/>
            </a:xfrm>
            <a:custGeom>
              <a:avLst/>
              <a:gdLst/>
              <a:ahLst/>
              <a:cxnLst/>
              <a:rect l="l" t="t" r="r" b="b"/>
              <a:pathLst>
                <a:path w="2744" h="2803" extrusionOk="0">
                  <a:moveTo>
                    <a:pt x="1343" y="2803"/>
                  </a:moveTo>
                  <a:cubicBezTo>
                    <a:pt x="584" y="2744"/>
                    <a:pt x="0" y="2161"/>
                    <a:pt x="0" y="1402"/>
                  </a:cubicBezTo>
                  <a:cubicBezTo>
                    <a:pt x="0" y="643"/>
                    <a:pt x="642" y="1"/>
                    <a:pt x="1401" y="1"/>
                  </a:cubicBezTo>
                  <a:cubicBezTo>
                    <a:pt x="2160" y="59"/>
                    <a:pt x="2744" y="701"/>
                    <a:pt x="2744" y="1460"/>
                  </a:cubicBezTo>
                  <a:cubicBezTo>
                    <a:pt x="2744" y="2161"/>
                    <a:pt x="2102" y="2803"/>
                    <a:pt x="134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2" name="Google Shape;8222;p19"/>
            <p:cNvSpPr/>
            <p:nvPr/>
          </p:nvSpPr>
          <p:spPr>
            <a:xfrm>
              <a:off x="2407625" y="4897525"/>
              <a:ext cx="65700" cy="64250"/>
            </a:xfrm>
            <a:custGeom>
              <a:avLst/>
              <a:gdLst/>
              <a:ahLst/>
              <a:cxnLst/>
              <a:rect l="l" t="t" r="r" b="b"/>
              <a:pathLst>
                <a:path w="2628" h="2570" extrusionOk="0">
                  <a:moveTo>
                    <a:pt x="1343" y="2569"/>
                  </a:moveTo>
                  <a:cubicBezTo>
                    <a:pt x="643" y="2569"/>
                    <a:pt x="59" y="2044"/>
                    <a:pt x="59" y="1343"/>
                  </a:cubicBezTo>
                  <a:cubicBezTo>
                    <a:pt x="1" y="585"/>
                    <a:pt x="585" y="1"/>
                    <a:pt x="1343" y="1"/>
                  </a:cubicBezTo>
                  <a:cubicBezTo>
                    <a:pt x="2044" y="1"/>
                    <a:pt x="2569" y="526"/>
                    <a:pt x="2569" y="1227"/>
                  </a:cubicBezTo>
                  <a:cubicBezTo>
                    <a:pt x="2628" y="1986"/>
                    <a:pt x="2044" y="2511"/>
                    <a:pt x="1343" y="25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3" name="Google Shape;8223;p19"/>
            <p:cNvSpPr/>
            <p:nvPr/>
          </p:nvSpPr>
          <p:spPr>
            <a:xfrm>
              <a:off x="1425550" y="367175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1285" y="1"/>
                  </a:moveTo>
                  <a:cubicBezTo>
                    <a:pt x="1985" y="1"/>
                    <a:pt x="2569" y="526"/>
                    <a:pt x="2569" y="1285"/>
                  </a:cubicBezTo>
                  <a:cubicBezTo>
                    <a:pt x="2569" y="2044"/>
                    <a:pt x="1985" y="2569"/>
                    <a:pt x="1226" y="2569"/>
                  </a:cubicBezTo>
                  <a:cubicBezTo>
                    <a:pt x="526" y="2511"/>
                    <a:pt x="1" y="1985"/>
                    <a:pt x="1" y="1227"/>
                  </a:cubicBezTo>
                  <a:cubicBezTo>
                    <a:pt x="1" y="526"/>
                    <a:pt x="584" y="1"/>
                    <a:pt x="128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4" name="Google Shape;8224;p19"/>
            <p:cNvSpPr/>
            <p:nvPr/>
          </p:nvSpPr>
          <p:spPr>
            <a:xfrm>
              <a:off x="1672175" y="416060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2569" y="1285"/>
                  </a:moveTo>
                  <a:cubicBezTo>
                    <a:pt x="2569" y="2044"/>
                    <a:pt x="1985" y="2569"/>
                    <a:pt x="1284" y="2569"/>
                  </a:cubicBezTo>
                  <a:cubicBezTo>
                    <a:pt x="526" y="2569"/>
                    <a:pt x="0" y="1985"/>
                    <a:pt x="0" y="1227"/>
                  </a:cubicBezTo>
                  <a:cubicBezTo>
                    <a:pt x="0" y="526"/>
                    <a:pt x="584" y="1"/>
                    <a:pt x="1284" y="1"/>
                  </a:cubicBezTo>
                  <a:cubicBezTo>
                    <a:pt x="2043" y="59"/>
                    <a:pt x="2569" y="585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5" name="Google Shape;8225;p19"/>
            <p:cNvSpPr/>
            <p:nvPr/>
          </p:nvSpPr>
          <p:spPr>
            <a:xfrm>
              <a:off x="4859200" y="483275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343" y="0"/>
                  </a:moveTo>
                  <a:cubicBezTo>
                    <a:pt x="2043" y="0"/>
                    <a:pt x="2569" y="584"/>
                    <a:pt x="2569" y="1284"/>
                  </a:cubicBezTo>
                  <a:cubicBezTo>
                    <a:pt x="2569" y="2043"/>
                    <a:pt x="1985" y="2627"/>
                    <a:pt x="1226" y="2569"/>
                  </a:cubicBezTo>
                  <a:cubicBezTo>
                    <a:pt x="526" y="2569"/>
                    <a:pt x="0" y="1985"/>
                    <a:pt x="0" y="1284"/>
                  </a:cubicBezTo>
                  <a:cubicBezTo>
                    <a:pt x="59" y="526"/>
                    <a:pt x="584" y="0"/>
                    <a:pt x="134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6" name="Google Shape;8226;p19"/>
            <p:cNvSpPr/>
            <p:nvPr/>
          </p:nvSpPr>
          <p:spPr>
            <a:xfrm>
              <a:off x="6084975" y="1709050"/>
              <a:ext cx="64225" cy="65700"/>
            </a:xfrm>
            <a:custGeom>
              <a:avLst/>
              <a:gdLst/>
              <a:ahLst/>
              <a:cxnLst/>
              <a:rect l="l" t="t" r="r" b="b"/>
              <a:pathLst>
                <a:path w="2569" h="2628" extrusionOk="0">
                  <a:moveTo>
                    <a:pt x="2569" y="1285"/>
                  </a:moveTo>
                  <a:cubicBezTo>
                    <a:pt x="2569" y="2043"/>
                    <a:pt x="2044" y="2569"/>
                    <a:pt x="1343" y="2569"/>
                  </a:cubicBezTo>
                  <a:cubicBezTo>
                    <a:pt x="584" y="2627"/>
                    <a:pt x="1" y="2043"/>
                    <a:pt x="1" y="1285"/>
                  </a:cubicBezTo>
                  <a:cubicBezTo>
                    <a:pt x="59" y="584"/>
                    <a:pt x="584" y="0"/>
                    <a:pt x="1343" y="59"/>
                  </a:cubicBezTo>
                  <a:cubicBezTo>
                    <a:pt x="2044" y="59"/>
                    <a:pt x="2569" y="584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7" name="Google Shape;8227;p19"/>
            <p:cNvSpPr/>
            <p:nvPr/>
          </p:nvSpPr>
          <p:spPr>
            <a:xfrm>
              <a:off x="2897950" y="5142700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285" y="2627"/>
                  </a:moveTo>
                  <a:cubicBezTo>
                    <a:pt x="584" y="2627"/>
                    <a:pt x="0" y="2102"/>
                    <a:pt x="0" y="1343"/>
                  </a:cubicBezTo>
                  <a:cubicBezTo>
                    <a:pt x="0" y="642"/>
                    <a:pt x="526" y="59"/>
                    <a:pt x="1226" y="59"/>
                  </a:cubicBezTo>
                  <a:cubicBezTo>
                    <a:pt x="1985" y="0"/>
                    <a:pt x="2569" y="584"/>
                    <a:pt x="2569" y="1343"/>
                  </a:cubicBezTo>
                  <a:cubicBezTo>
                    <a:pt x="2569" y="2043"/>
                    <a:pt x="2043" y="2627"/>
                    <a:pt x="1285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8" name="Google Shape;8228;p19"/>
            <p:cNvSpPr/>
            <p:nvPr/>
          </p:nvSpPr>
          <p:spPr>
            <a:xfrm>
              <a:off x="6333050" y="2936300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452" y="1985"/>
                    <a:pt x="1927" y="2510"/>
                    <a:pt x="1168" y="2510"/>
                  </a:cubicBezTo>
                  <a:cubicBezTo>
                    <a:pt x="526" y="2452"/>
                    <a:pt x="1" y="1926"/>
                    <a:pt x="1" y="1226"/>
                  </a:cubicBezTo>
                  <a:cubicBezTo>
                    <a:pt x="1" y="525"/>
                    <a:pt x="584" y="0"/>
                    <a:pt x="1285" y="0"/>
                  </a:cubicBezTo>
                  <a:cubicBezTo>
                    <a:pt x="1985" y="0"/>
                    <a:pt x="2510" y="584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9" name="Google Shape;8229;p19"/>
            <p:cNvSpPr/>
            <p:nvPr/>
          </p:nvSpPr>
          <p:spPr>
            <a:xfrm>
              <a:off x="5597575" y="975050"/>
              <a:ext cx="61325" cy="61300"/>
            </a:xfrm>
            <a:custGeom>
              <a:avLst/>
              <a:gdLst/>
              <a:ahLst/>
              <a:cxnLst/>
              <a:rect l="l" t="t" r="r" b="b"/>
              <a:pathLst>
                <a:path w="2453" h="2452" extrusionOk="0">
                  <a:moveTo>
                    <a:pt x="1227" y="0"/>
                  </a:moveTo>
                  <a:cubicBezTo>
                    <a:pt x="1927" y="0"/>
                    <a:pt x="2452" y="584"/>
                    <a:pt x="2452" y="1226"/>
                  </a:cubicBezTo>
                  <a:cubicBezTo>
                    <a:pt x="2452" y="1868"/>
                    <a:pt x="1869" y="2452"/>
                    <a:pt x="1227" y="2452"/>
                  </a:cubicBezTo>
                  <a:cubicBezTo>
                    <a:pt x="526" y="2452"/>
                    <a:pt x="1" y="1868"/>
                    <a:pt x="1" y="1168"/>
                  </a:cubicBezTo>
                  <a:cubicBezTo>
                    <a:pt x="1" y="525"/>
                    <a:pt x="585" y="0"/>
                    <a:pt x="12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0" name="Google Shape;8230;p19"/>
            <p:cNvSpPr/>
            <p:nvPr/>
          </p:nvSpPr>
          <p:spPr>
            <a:xfrm>
              <a:off x="3634875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1226" y="2510"/>
                  </a:moveTo>
                  <a:cubicBezTo>
                    <a:pt x="526" y="2510"/>
                    <a:pt x="1" y="1926"/>
                    <a:pt x="1" y="1226"/>
                  </a:cubicBezTo>
                  <a:cubicBezTo>
                    <a:pt x="59" y="525"/>
                    <a:pt x="584" y="0"/>
                    <a:pt x="1226" y="0"/>
                  </a:cubicBezTo>
                  <a:cubicBezTo>
                    <a:pt x="1927" y="0"/>
                    <a:pt x="2510" y="584"/>
                    <a:pt x="2452" y="1284"/>
                  </a:cubicBezTo>
                  <a:cubicBezTo>
                    <a:pt x="2452" y="1985"/>
                    <a:pt x="1927" y="2510"/>
                    <a:pt x="1226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1" name="Google Shape;8231;p19"/>
            <p:cNvSpPr/>
            <p:nvPr/>
          </p:nvSpPr>
          <p:spPr>
            <a:xfrm>
              <a:off x="6333050" y="2692600"/>
              <a:ext cx="62775" cy="62775"/>
            </a:xfrm>
            <a:custGeom>
              <a:avLst/>
              <a:gdLst/>
              <a:ahLst/>
              <a:cxnLst/>
              <a:rect l="l" t="t" r="r" b="b"/>
              <a:pathLst>
                <a:path w="2511" h="2511" extrusionOk="0">
                  <a:moveTo>
                    <a:pt x="2510" y="1284"/>
                  </a:moveTo>
                  <a:cubicBezTo>
                    <a:pt x="2510" y="1985"/>
                    <a:pt x="1927" y="2510"/>
                    <a:pt x="1226" y="2510"/>
                  </a:cubicBezTo>
                  <a:cubicBezTo>
                    <a:pt x="526" y="2510"/>
                    <a:pt x="1" y="1985"/>
                    <a:pt x="1" y="1284"/>
                  </a:cubicBezTo>
                  <a:cubicBezTo>
                    <a:pt x="1" y="584"/>
                    <a:pt x="584" y="0"/>
                    <a:pt x="1285" y="59"/>
                  </a:cubicBezTo>
                  <a:cubicBezTo>
                    <a:pt x="1985" y="59"/>
                    <a:pt x="2510" y="584"/>
                    <a:pt x="2510" y="128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2" name="Google Shape;8232;p19"/>
            <p:cNvSpPr/>
            <p:nvPr/>
          </p:nvSpPr>
          <p:spPr>
            <a:xfrm>
              <a:off x="3881500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510" y="1926"/>
                    <a:pt x="1985" y="2452"/>
                    <a:pt x="1284" y="2452"/>
                  </a:cubicBezTo>
                  <a:cubicBezTo>
                    <a:pt x="584" y="2510"/>
                    <a:pt x="0" y="1985"/>
                    <a:pt x="0" y="1226"/>
                  </a:cubicBezTo>
                  <a:cubicBezTo>
                    <a:pt x="0" y="525"/>
                    <a:pt x="584" y="0"/>
                    <a:pt x="1284" y="0"/>
                  </a:cubicBezTo>
                  <a:cubicBezTo>
                    <a:pt x="1985" y="0"/>
                    <a:pt x="2510" y="525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3" name="Google Shape;8233;p19"/>
            <p:cNvSpPr/>
            <p:nvPr/>
          </p:nvSpPr>
          <p:spPr>
            <a:xfrm>
              <a:off x="6333050" y="2447425"/>
              <a:ext cx="61325" cy="59875"/>
            </a:xfrm>
            <a:custGeom>
              <a:avLst/>
              <a:gdLst/>
              <a:ahLst/>
              <a:cxnLst/>
              <a:rect l="l" t="t" r="r" b="b"/>
              <a:pathLst>
                <a:path w="2453" h="2395" extrusionOk="0">
                  <a:moveTo>
                    <a:pt x="2452" y="1168"/>
                  </a:moveTo>
                  <a:cubicBezTo>
                    <a:pt x="2452" y="1810"/>
                    <a:pt x="1868" y="2394"/>
                    <a:pt x="1226" y="2394"/>
                  </a:cubicBezTo>
                  <a:cubicBezTo>
                    <a:pt x="643" y="2394"/>
                    <a:pt x="59" y="1869"/>
                    <a:pt x="59" y="1227"/>
                  </a:cubicBezTo>
                  <a:cubicBezTo>
                    <a:pt x="1" y="585"/>
                    <a:pt x="584" y="1"/>
                    <a:pt x="1226" y="1"/>
                  </a:cubicBezTo>
                  <a:cubicBezTo>
                    <a:pt x="1868" y="1"/>
                    <a:pt x="2452" y="585"/>
                    <a:pt x="2452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4" name="Google Shape;8234;p19"/>
            <p:cNvSpPr/>
            <p:nvPr/>
          </p:nvSpPr>
          <p:spPr>
            <a:xfrm>
              <a:off x="6086425" y="3919825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227" y="1"/>
                  </a:moveTo>
                  <a:cubicBezTo>
                    <a:pt x="1869" y="1"/>
                    <a:pt x="2453" y="584"/>
                    <a:pt x="2453" y="1226"/>
                  </a:cubicBezTo>
                  <a:cubicBezTo>
                    <a:pt x="2453" y="1869"/>
                    <a:pt x="1869" y="2394"/>
                    <a:pt x="1285" y="2452"/>
                  </a:cubicBezTo>
                  <a:cubicBezTo>
                    <a:pt x="585" y="2452"/>
                    <a:pt x="1" y="1869"/>
                    <a:pt x="59" y="1168"/>
                  </a:cubicBezTo>
                  <a:cubicBezTo>
                    <a:pt x="59" y="584"/>
                    <a:pt x="585" y="1"/>
                    <a:pt x="1227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5" name="Google Shape;8235;p19"/>
            <p:cNvSpPr/>
            <p:nvPr/>
          </p:nvSpPr>
          <p:spPr>
            <a:xfrm>
              <a:off x="2657175" y="486175"/>
              <a:ext cx="59850" cy="59875"/>
            </a:xfrm>
            <a:custGeom>
              <a:avLst/>
              <a:gdLst/>
              <a:ahLst/>
              <a:cxnLst/>
              <a:rect l="l" t="t" r="r" b="b"/>
              <a:pathLst>
                <a:path w="2394" h="2395" extrusionOk="0">
                  <a:moveTo>
                    <a:pt x="2394" y="1168"/>
                  </a:moveTo>
                  <a:cubicBezTo>
                    <a:pt x="2394" y="1752"/>
                    <a:pt x="1868" y="2336"/>
                    <a:pt x="1226" y="2394"/>
                  </a:cubicBezTo>
                  <a:cubicBezTo>
                    <a:pt x="584" y="2394"/>
                    <a:pt x="0" y="1810"/>
                    <a:pt x="0" y="1168"/>
                  </a:cubicBezTo>
                  <a:cubicBezTo>
                    <a:pt x="0" y="526"/>
                    <a:pt x="584" y="1"/>
                    <a:pt x="1168" y="1"/>
                  </a:cubicBezTo>
                  <a:cubicBezTo>
                    <a:pt x="1810" y="1"/>
                    <a:pt x="2394" y="526"/>
                    <a:pt x="2394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6" name="Google Shape;8236;p19"/>
            <p:cNvSpPr/>
            <p:nvPr/>
          </p:nvSpPr>
          <p:spPr>
            <a:xfrm>
              <a:off x="4126650" y="239575"/>
              <a:ext cx="58400" cy="59850"/>
            </a:xfrm>
            <a:custGeom>
              <a:avLst/>
              <a:gdLst/>
              <a:ahLst/>
              <a:cxnLst/>
              <a:rect l="l" t="t" r="r" b="b"/>
              <a:pathLst>
                <a:path w="2336" h="2394" extrusionOk="0">
                  <a:moveTo>
                    <a:pt x="1168" y="2335"/>
                  </a:moveTo>
                  <a:cubicBezTo>
                    <a:pt x="526" y="2394"/>
                    <a:pt x="0" y="1810"/>
                    <a:pt x="0" y="1226"/>
                  </a:cubicBezTo>
                  <a:cubicBezTo>
                    <a:pt x="0" y="584"/>
                    <a:pt x="526" y="0"/>
                    <a:pt x="1168" y="0"/>
                  </a:cubicBezTo>
                  <a:cubicBezTo>
                    <a:pt x="1752" y="0"/>
                    <a:pt x="2335" y="526"/>
                    <a:pt x="2335" y="1168"/>
                  </a:cubicBezTo>
                  <a:cubicBezTo>
                    <a:pt x="2335" y="1810"/>
                    <a:pt x="1810" y="2335"/>
                    <a:pt x="1168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7" name="Google Shape;8237;p19"/>
            <p:cNvSpPr/>
            <p:nvPr/>
          </p:nvSpPr>
          <p:spPr>
            <a:xfrm>
              <a:off x="5845650" y="1223125"/>
              <a:ext cx="56950" cy="58375"/>
            </a:xfrm>
            <a:custGeom>
              <a:avLst/>
              <a:gdLst/>
              <a:ahLst/>
              <a:cxnLst/>
              <a:rect l="l" t="t" r="r" b="b"/>
              <a:pathLst>
                <a:path w="2278" h="2335" extrusionOk="0">
                  <a:moveTo>
                    <a:pt x="2277" y="1167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335"/>
                    <a:pt x="1" y="1810"/>
                    <a:pt x="1" y="1109"/>
                  </a:cubicBezTo>
                  <a:cubicBezTo>
                    <a:pt x="59" y="467"/>
                    <a:pt x="526" y="0"/>
                    <a:pt x="1168" y="0"/>
                  </a:cubicBezTo>
                  <a:cubicBezTo>
                    <a:pt x="1810" y="0"/>
                    <a:pt x="2277" y="525"/>
                    <a:pt x="2277" y="116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8" name="Google Shape;8238;p19"/>
            <p:cNvSpPr/>
            <p:nvPr/>
          </p:nvSpPr>
          <p:spPr>
            <a:xfrm>
              <a:off x="3394100" y="241025"/>
              <a:ext cx="58400" cy="56950"/>
            </a:xfrm>
            <a:custGeom>
              <a:avLst/>
              <a:gdLst/>
              <a:ahLst/>
              <a:cxnLst/>
              <a:rect l="l" t="t" r="r" b="b"/>
              <a:pathLst>
                <a:path w="2336" h="2278" extrusionOk="0">
                  <a:moveTo>
                    <a:pt x="2277" y="1168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277"/>
                    <a:pt x="0" y="1752"/>
                    <a:pt x="59" y="1051"/>
                  </a:cubicBezTo>
                  <a:cubicBezTo>
                    <a:pt x="59" y="409"/>
                    <a:pt x="584" y="1"/>
                    <a:pt x="1226" y="1"/>
                  </a:cubicBezTo>
                  <a:cubicBezTo>
                    <a:pt x="1868" y="1"/>
                    <a:pt x="2335" y="526"/>
                    <a:pt x="2277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9" name="Google Shape;8239;p19"/>
            <p:cNvSpPr/>
            <p:nvPr/>
          </p:nvSpPr>
          <p:spPr>
            <a:xfrm>
              <a:off x="6335975" y="3185825"/>
              <a:ext cx="56925" cy="56925"/>
            </a:xfrm>
            <a:custGeom>
              <a:avLst/>
              <a:gdLst/>
              <a:ahLst/>
              <a:cxnLst/>
              <a:rect l="l" t="t" r="r" b="b"/>
              <a:pathLst>
                <a:path w="2277" h="2277" extrusionOk="0">
                  <a:moveTo>
                    <a:pt x="1168" y="2277"/>
                  </a:moveTo>
                  <a:cubicBezTo>
                    <a:pt x="526" y="2277"/>
                    <a:pt x="0" y="1810"/>
                    <a:pt x="0" y="1168"/>
                  </a:cubicBezTo>
                  <a:cubicBezTo>
                    <a:pt x="0" y="467"/>
                    <a:pt x="467" y="0"/>
                    <a:pt x="1168" y="0"/>
                  </a:cubicBezTo>
                  <a:cubicBezTo>
                    <a:pt x="1810" y="0"/>
                    <a:pt x="2277" y="526"/>
                    <a:pt x="2277" y="1109"/>
                  </a:cubicBezTo>
                  <a:cubicBezTo>
                    <a:pt x="2277" y="1751"/>
                    <a:pt x="1751" y="2277"/>
                    <a:pt x="1168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0" name="Google Shape;8240;p19"/>
            <p:cNvSpPr/>
            <p:nvPr/>
          </p:nvSpPr>
          <p:spPr>
            <a:xfrm>
              <a:off x="5356800" y="731350"/>
              <a:ext cx="56950" cy="55475"/>
            </a:xfrm>
            <a:custGeom>
              <a:avLst/>
              <a:gdLst/>
              <a:ahLst/>
              <a:cxnLst/>
              <a:rect l="l" t="t" r="r" b="b"/>
              <a:pathLst>
                <a:path w="2278" h="2219" extrusionOk="0">
                  <a:moveTo>
                    <a:pt x="1168" y="2218"/>
                  </a:moveTo>
                  <a:cubicBezTo>
                    <a:pt x="526" y="2218"/>
                    <a:pt x="59" y="1810"/>
                    <a:pt x="1" y="1168"/>
                  </a:cubicBezTo>
                  <a:cubicBezTo>
                    <a:pt x="1" y="467"/>
                    <a:pt x="468" y="0"/>
                    <a:pt x="1110" y="0"/>
                  </a:cubicBezTo>
                  <a:cubicBezTo>
                    <a:pt x="1752" y="0"/>
                    <a:pt x="2277" y="467"/>
                    <a:pt x="2277" y="1051"/>
                  </a:cubicBezTo>
                  <a:cubicBezTo>
                    <a:pt x="2277" y="1693"/>
                    <a:pt x="1810" y="2218"/>
                    <a:pt x="1168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1" name="Google Shape;8241;p19"/>
            <p:cNvSpPr/>
            <p:nvPr/>
          </p:nvSpPr>
          <p:spPr>
            <a:xfrm>
              <a:off x="1924625" y="979425"/>
              <a:ext cx="52550" cy="52550"/>
            </a:xfrm>
            <a:custGeom>
              <a:avLst/>
              <a:gdLst/>
              <a:ahLst/>
              <a:cxnLst/>
              <a:rect l="l" t="t" r="r" b="b"/>
              <a:pathLst>
                <a:path w="2102" h="2102" extrusionOk="0">
                  <a:moveTo>
                    <a:pt x="2102" y="1051"/>
                  </a:moveTo>
                  <a:cubicBezTo>
                    <a:pt x="2102" y="1576"/>
                    <a:pt x="1635" y="2043"/>
                    <a:pt x="1051" y="2102"/>
                  </a:cubicBezTo>
                  <a:cubicBezTo>
                    <a:pt x="526" y="2102"/>
                    <a:pt x="0" y="1576"/>
                    <a:pt x="0" y="993"/>
                  </a:cubicBezTo>
                  <a:cubicBezTo>
                    <a:pt x="0" y="467"/>
                    <a:pt x="526" y="0"/>
                    <a:pt x="1051" y="0"/>
                  </a:cubicBezTo>
                  <a:cubicBezTo>
                    <a:pt x="1576" y="0"/>
                    <a:pt x="2102" y="467"/>
                    <a:pt x="2102" y="10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2" name="Google Shape;8242;p19"/>
            <p:cNvSpPr/>
            <p:nvPr/>
          </p:nvSpPr>
          <p:spPr>
            <a:xfrm>
              <a:off x="6337425" y="22052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1051" y="0"/>
                  </a:moveTo>
                  <a:cubicBezTo>
                    <a:pt x="1577" y="0"/>
                    <a:pt x="2102" y="467"/>
                    <a:pt x="2102" y="993"/>
                  </a:cubicBezTo>
                  <a:cubicBezTo>
                    <a:pt x="2160" y="1576"/>
                    <a:pt x="1635" y="2102"/>
                    <a:pt x="1051" y="2102"/>
                  </a:cubicBezTo>
                  <a:cubicBezTo>
                    <a:pt x="526" y="2043"/>
                    <a:pt x="1" y="1576"/>
                    <a:pt x="1" y="1051"/>
                  </a:cubicBezTo>
                  <a:cubicBezTo>
                    <a:pt x="1" y="467"/>
                    <a:pt x="526" y="0"/>
                    <a:pt x="105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3" name="Google Shape;8243;p19"/>
            <p:cNvSpPr/>
            <p:nvPr/>
          </p:nvSpPr>
          <p:spPr>
            <a:xfrm>
              <a:off x="1431400" y="171487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2101" y="1052"/>
                  </a:moveTo>
                  <a:cubicBezTo>
                    <a:pt x="2101" y="1635"/>
                    <a:pt x="1635" y="2102"/>
                    <a:pt x="1051" y="2102"/>
                  </a:cubicBezTo>
                  <a:cubicBezTo>
                    <a:pt x="467" y="2102"/>
                    <a:pt x="0" y="1577"/>
                    <a:pt x="0" y="1052"/>
                  </a:cubicBezTo>
                  <a:cubicBezTo>
                    <a:pt x="0" y="468"/>
                    <a:pt x="525" y="1"/>
                    <a:pt x="1051" y="1"/>
                  </a:cubicBezTo>
                  <a:cubicBezTo>
                    <a:pt x="1576" y="59"/>
                    <a:pt x="2101" y="526"/>
                    <a:pt x="2101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4" name="Google Shape;8244;p19"/>
            <p:cNvSpPr/>
            <p:nvPr/>
          </p:nvSpPr>
          <p:spPr>
            <a:xfrm>
              <a:off x="5601950" y="4661125"/>
              <a:ext cx="52575" cy="52575"/>
            </a:xfrm>
            <a:custGeom>
              <a:avLst/>
              <a:gdLst/>
              <a:ahLst/>
              <a:cxnLst/>
              <a:rect l="l" t="t" r="r" b="b"/>
              <a:pathLst>
                <a:path w="2103" h="2103" extrusionOk="0">
                  <a:moveTo>
                    <a:pt x="2102" y="993"/>
                  </a:moveTo>
                  <a:cubicBezTo>
                    <a:pt x="2102" y="1519"/>
                    <a:pt x="1635" y="2044"/>
                    <a:pt x="1052" y="2044"/>
                  </a:cubicBezTo>
                  <a:cubicBezTo>
                    <a:pt x="526" y="2102"/>
                    <a:pt x="1" y="1577"/>
                    <a:pt x="1" y="993"/>
                  </a:cubicBezTo>
                  <a:cubicBezTo>
                    <a:pt x="1" y="468"/>
                    <a:pt x="468" y="1"/>
                    <a:pt x="1052" y="1"/>
                  </a:cubicBezTo>
                  <a:cubicBezTo>
                    <a:pt x="1577" y="1"/>
                    <a:pt x="2044" y="468"/>
                    <a:pt x="2102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5" name="Google Shape;8245;p19"/>
            <p:cNvSpPr/>
            <p:nvPr/>
          </p:nvSpPr>
          <p:spPr>
            <a:xfrm>
              <a:off x="4865025" y="51500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2102" y="992"/>
                  </a:moveTo>
                  <a:cubicBezTo>
                    <a:pt x="2161" y="1518"/>
                    <a:pt x="1694" y="2043"/>
                    <a:pt x="1110" y="2101"/>
                  </a:cubicBezTo>
                  <a:cubicBezTo>
                    <a:pt x="526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2" y="0"/>
                  </a:cubicBezTo>
                  <a:cubicBezTo>
                    <a:pt x="1577" y="0"/>
                    <a:pt x="2102" y="467"/>
                    <a:pt x="2102" y="99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6" name="Google Shape;8246;p19"/>
            <p:cNvSpPr/>
            <p:nvPr/>
          </p:nvSpPr>
          <p:spPr>
            <a:xfrm>
              <a:off x="4376175" y="242500"/>
              <a:ext cx="52575" cy="52550"/>
            </a:xfrm>
            <a:custGeom>
              <a:avLst/>
              <a:gdLst/>
              <a:ahLst/>
              <a:cxnLst/>
              <a:rect l="l" t="t" r="r" b="b"/>
              <a:pathLst>
                <a:path w="2103" h="2102" extrusionOk="0">
                  <a:moveTo>
                    <a:pt x="2102" y="1109"/>
                  </a:moveTo>
                  <a:cubicBezTo>
                    <a:pt x="2044" y="1634"/>
                    <a:pt x="1577" y="2101"/>
                    <a:pt x="1051" y="2101"/>
                  </a:cubicBezTo>
                  <a:cubicBezTo>
                    <a:pt x="468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1" y="58"/>
                  </a:cubicBezTo>
                  <a:cubicBezTo>
                    <a:pt x="1635" y="58"/>
                    <a:pt x="2102" y="525"/>
                    <a:pt x="2102" y="110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7" name="Google Shape;8247;p19"/>
            <p:cNvSpPr/>
            <p:nvPr/>
          </p:nvSpPr>
          <p:spPr>
            <a:xfrm>
              <a:off x="1190625" y="2942125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8"/>
                    <a:pt x="1518" y="1985"/>
                    <a:pt x="992" y="1985"/>
                  </a:cubicBezTo>
                  <a:cubicBezTo>
                    <a:pt x="409" y="1985"/>
                    <a:pt x="0" y="1576"/>
                    <a:pt x="0" y="993"/>
                  </a:cubicBezTo>
                  <a:cubicBezTo>
                    <a:pt x="0" y="409"/>
                    <a:pt x="350" y="117"/>
                    <a:pt x="876" y="59"/>
                  </a:cubicBezTo>
                  <a:cubicBezTo>
                    <a:pt x="1459" y="0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8" name="Google Shape;8248;p19"/>
            <p:cNvSpPr/>
            <p:nvPr/>
          </p:nvSpPr>
          <p:spPr>
            <a:xfrm>
              <a:off x="2169775" y="734250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1927" y="935"/>
                  </a:moveTo>
                  <a:cubicBezTo>
                    <a:pt x="1868" y="1577"/>
                    <a:pt x="1577" y="1927"/>
                    <a:pt x="935" y="1927"/>
                  </a:cubicBezTo>
                  <a:cubicBezTo>
                    <a:pt x="351" y="1927"/>
                    <a:pt x="1" y="1577"/>
                    <a:pt x="1" y="935"/>
                  </a:cubicBezTo>
                  <a:cubicBezTo>
                    <a:pt x="59" y="410"/>
                    <a:pt x="351" y="59"/>
                    <a:pt x="935" y="59"/>
                  </a:cubicBezTo>
                  <a:cubicBezTo>
                    <a:pt x="1577" y="1"/>
                    <a:pt x="1810" y="410"/>
                    <a:pt x="1927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9" name="Google Shape;8249;p19"/>
            <p:cNvSpPr/>
            <p:nvPr/>
          </p:nvSpPr>
          <p:spPr>
            <a:xfrm>
              <a:off x="1190625" y="2695500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9"/>
                    <a:pt x="1518" y="1927"/>
                    <a:pt x="992" y="1985"/>
                  </a:cubicBezTo>
                  <a:cubicBezTo>
                    <a:pt x="409" y="1985"/>
                    <a:pt x="0" y="1577"/>
                    <a:pt x="0" y="993"/>
                  </a:cubicBezTo>
                  <a:cubicBezTo>
                    <a:pt x="0" y="409"/>
                    <a:pt x="350" y="118"/>
                    <a:pt x="876" y="59"/>
                  </a:cubicBezTo>
                  <a:cubicBezTo>
                    <a:pt x="1459" y="1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0" name="Google Shape;8250;p19"/>
            <p:cNvSpPr/>
            <p:nvPr/>
          </p:nvSpPr>
          <p:spPr>
            <a:xfrm>
              <a:off x="6340350" y="3432425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934" y="1927"/>
                  </a:moveTo>
                  <a:cubicBezTo>
                    <a:pt x="409" y="1927"/>
                    <a:pt x="0" y="1519"/>
                    <a:pt x="0" y="935"/>
                  </a:cubicBezTo>
                  <a:cubicBezTo>
                    <a:pt x="0" y="410"/>
                    <a:pt x="467" y="1"/>
                    <a:pt x="993" y="1"/>
                  </a:cubicBezTo>
                  <a:cubicBezTo>
                    <a:pt x="1576" y="59"/>
                    <a:pt x="1868" y="410"/>
                    <a:pt x="1927" y="935"/>
                  </a:cubicBezTo>
                  <a:cubicBezTo>
                    <a:pt x="1927" y="1519"/>
                    <a:pt x="1518" y="1927"/>
                    <a:pt x="934" y="19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1" name="Google Shape;8251;p19"/>
            <p:cNvSpPr/>
            <p:nvPr/>
          </p:nvSpPr>
          <p:spPr>
            <a:xfrm>
              <a:off x="3151850" y="245400"/>
              <a:ext cx="48200" cy="46725"/>
            </a:xfrm>
            <a:custGeom>
              <a:avLst/>
              <a:gdLst/>
              <a:ahLst/>
              <a:cxnLst/>
              <a:rect l="l" t="t" r="r" b="b"/>
              <a:pathLst>
                <a:path w="1928" h="1869" extrusionOk="0">
                  <a:moveTo>
                    <a:pt x="1927" y="993"/>
                  </a:moveTo>
                  <a:cubicBezTo>
                    <a:pt x="1869" y="1518"/>
                    <a:pt x="1577" y="1869"/>
                    <a:pt x="993" y="1869"/>
                  </a:cubicBezTo>
                  <a:cubicBezTo>
                    <a:pt x="410" y="1869"/>
                    <a:pt x="1" y="1402"/>
                    <a:pt x="59" y="876"/>
                  </a:cubicBezTo>
                  <a:cubicBezTo>
                    <a:pt x="118" y="293"/>
                    <a:pt x="468" y="1"/>
                    <a:pt x="1052" y="1"/>
                  </a:cubicBezTo>
                  <a:cubicBezTo>
                    <a:pt x="1635" y="59"/>
                    <a:pt x="1869" y="409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2" name="Google Shape;8252;p19"/>
            <p:cNvSpPr/>
            <p:nvPr/>
          </p:nvSpPr>
          <p:spPr>
            <a:xfrm>
              <a:off x="5850025" y="4415975"/>
              <a:ext cx="48200" cy="48175"/>
            </a:xfrm>
            <a:custGeom>
              <a:avLst/>
              <a:gdLst/>
              <a:ahLst/>
              <a:cxnLst/>
              <a:rect l="l" t="t" r="r" b="b"/>
              <a:pathLst>
                <a:path w="1928" h="1927" extrusionOk="0">
                  <a:moveTo>
                    <a:pt x="935" y="1"/>
                  </a:moveTo>
                  <a:cubicBezTo>
                    <a:pt x="1519" y="1"/>
                    <a:pt x="1927" y="409"/>
                    <a:pt x="1927" y="935"/>
                  </a:cubicBezTo>
                  <a:cubicBezTo>
                    <a:pt x="1927" y="1518"/>
                    <a:pt x="1519" y="1927"/>
                    <a:pt x="993" y="1927"/>
                  </a:cubicBezTo>
                  <a:cubicBezTo>
                    <a:pt x="410" y="1869"/>
                    <a:pt x="59" y="1577"/>
                    <a:pt x="59" y="993"/>
                  </a:cubicBezTo>
                  <a:cubicBezTo>
                    <a:pt x="1" y="468"/>
                    <a:pt x="410" y="1"/>
                    <a:pt x="9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3" name="Google Shape;8253;p19"/>
            <p:cNvSpPr/>
            <p:nvPr/>
          </p:nvSpPr>
          <p:spPr>
            <a:xfrm>
              <a:off x="3640725" y="5393675"/>
              <a:ext cx="49625" cy="49650"/>
            </a:xfrm>
            <a:custGeom>
              <a:avLst/>
              <a:gdLst/>
              <a:ahLst/>
              <a:cxnLst/>
              <a:rect l="l" t="t" r="r" b="b"/>
              <a:pathLst>
                <a:path w="1985" h="1986" extrusionOk="0">
                  <a:moveTo>
                    <a:pt x="934" y="1985"/>
                  </a:moveTo>
                  <a:cubicBezTo>
                    <a:pt x="409" y="1927"/>
                    <a:pt x="0" y="1460"/>
                    <a:pt x="58" y="935"/>
                  </a:cubicBezTo>
                  <a:cubicBezTo>
                    <a:pt x="117" y="351"/>
                    <a:pt x="584" y="1"/>
                    <a:pt x="1109" y="59"/>
                  </a:cubicBezTo>
                  <a:cubicBezTo>
                    <a:pt x="1693" y="118"/>
                    <a:pt x="1985" y="468"/>
                    <a:pt x="1985" y="1052"/>
                  </a:cubicBezTo>
                  <a:cubicBezTo>
                    <a:pt x="1985" y="1577"/>
                    <a:pt x="1518" y="1985"/>
                    <a:pt x="934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4" name="Google Shape;8254;p19"/>
            <p:cNvSpPr/>
            <p:nvPr/>
          </p:nvSpPr>
          <p:spPr>
            <a:xfrm>
              <a:off x="3884400" y="5393675"/>
              <a:ext cx="48200" cy="49650"/>
            </a:xfrm>
            <a:custGeom>
              <a:avLst/>
              <a:gdLst/>
              <a:ahLst/>
              <a:cxnLst/>
              <a:rect l="l" t="t" r="r" b="b"/>
              <a:pathLst>
                <a:path w="1928" h="1986" extrusionOk="0">
                  <a:moveTo>
                    <a:pt x="1927" y="993"/>
                  </a:moveTo>
                  <a:cubicBezTo>
                    <a:pt x="1927" y="1577"/>
                    <a:pt x="1519" y="1985"/>
                    <a:pt x="993" y="1985"/>
                  </a:cubicBezTo>
                  <a:cubicBezTo>
                    <a:pt x="409" y="1985"/>
                    <a:pt x="1" y="1519"/>
                    <a:pt x="1" y="993"/>
                  </a:cubicBezTo>
                  <a:cubicBezTo>
                    <a:pt x="59" y="409"/>
                    <a:pt x="409" y="59"/>
                    <a:pt x="935" y="59"/>
                  </a:cubicBezTo>
                  <a:cubicBezTo>
                    <a:pt x="1519" y="1"/>
                    <a:pt x="1927" y="468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5" name="Google Shape;8255;p19"/>
            <p:cNvSpPr/>
            <p:nvPr/>
          </p:nvSpPr>
          <p:spPr>
            <a:xfrm>
              <a:off x="1190625" y="2454725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1868" y="935"/>
                  </a:moveTo>
                  <a:cubicBezTo>
                    <a:pt x="1809" y="1518"/>
                    <a:pt x="1459" y="1869"/>
                    <a:pt x="934" y="1810"/>
                  </a:cubicBezTo>
                  <a:cubicBezTo>
                    <a:pt x="350" y="1810"/>
                    <a:pt x="0" y="1402"/>
                    <a:pt x="58" y="876"/>
                  </a:cubicBezTo>
                  <a:cubicBezTo>
                    <a:pt x="117" y="351"/>
                    <a:pt x="467" y="1"/>
                    <a:pt x="992" y="1"/>
                  </a:cubicBezTo>
                  <a:cubicBezTo>
                    <a:pt x="1518" y="1"/>
                    <a:pt x="1809" y="409"/>
                    <a:pt x="1868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6" name="Google Shape;8256;p19"/>
            <p:cNvSpPr/>
            <p:nvPr/>
          </p:nvSpPr>
          <p:spPr>
            <a:xfrm>
              <a:off x="1434300" y="39227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460" y="117"/>
                    <a:pt x="1869" y="409"/>
                    <a:pt x="1810" y="993"/>
                  </a:cubicBezTo>
                  <a:cubicBezTo>
                    <a:pt x="1810" y="1518"/>
                    <a:pt x="1460" y="1868"/>
                    <a:pt x="876" y="1868"/>
                  </a:cubicBezTo>
                  <a:cubicBezTo>
                    <a:pt x="351" y="1810"/>
                    <a:pt x="1" y="1460"/>
                    <a:pt x="1" y="934"/>
                  </a:cubicBezTo>
                  <a:cubicBezTo>
                    <a:pt x="1" y="351"/>
                    <a:pt x="351" y="117"/>
                    <a:pt x="9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7" name="Google Shape;8257;p19"/>
            <p:cNvSpPr/>
            <p:nvPr/>
          </p:nvSpPr>
          <p:spPr>
            <a:xfrm>
              <a:off x="1680925" y="122457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934"/>
                  </a:moveTo>
                  <a:cubicBezTo>
                    <a:pt x="1810" y="1460"/>
                    <a:pt x="1518" y="1868"/>
                    <a:pt x="934" y="1868"/>
                  </a:cubicBezTo>
                  <a:cubicBezTo>
                    <a:pt x="351" y="1868"/>
                    <a:pt x="0" y="1518"/>
                    <a:pt x="0" y="934"/>
                  </a:cubicBezTo>
                  <a:cubicBezTo>
                    <a:pt x="0" y="409"/>
                    <a:pt x="351" y="59"/>
                    <a:pt x="876" y="59"/>
                  </a:cubicBezTo>
                  <a:cubicBezTo>
                    <a:pt x="1460" y="0"/>
                    <a:pt x="1752" y="351"/>
                    <a:pt x="1868" y="93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8" name="Google Shape;8258;p19"/>
            <p:cNvSpPr/>
            <p:nvPr/>
          </p:nvSpPr>
          <p:spPr>
            <a:xfrm>
              <a:off x="5358275" y="4906300"/>
              <a:ext cx="45250" cy="45250"/>
            </a:xfrm>
            <a:custGeom>
              <a:avLst/>
              <a:gdLst/>
              <a:ahLst/>
              <a:cxnLst/>
              <a:rect l="l" t="t" r="r" b="b"/>
              <a:pathLst>
                <a:path w="1810" h="1810" extrusionOk="0">
                  <a:moveTo>
                    <a:pt x="876" y="0"/>
                  </a:moveTo>
                  <a:cubicBezTo>
                    <a:pt x="1459" y="59"/>
                    <a:pt x="1810" y="350"/>
                    <a:pt x="1810" y="876"/>
                  </a:cubicBezTo>
                  <a:cubicBezTo>
                    <a:pt x="1810" y="1459"/>
                    <a:pt x="1518" y="1810"/>
                    <a:pt x="934" y="1810"/>
                  </a:cubicBezTo>
                  <a:cubicBezTo>
                    <a:pt x="409" y="1810"/>
                    <a:pt x="58" y="1518"/>
                    <a:pt x="0" y="992"/>
                  </a:cubicBezTo>
                  <a:cubicBezTo>
                    <a:pt x="0" y="409"/>
                    <a:pt x="350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9" name="Google Shape;8259;p19"/>
            <p:cNvSpPr/>
            <p:nvPr/>
          </p:nvSpPr>
          <p:spPr>
            <a:xfrm>
              <a:off x="1192075" y="318582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701"/>
                  </a:moveTo>
                  <a:cubicBezTo>
                    <a:pt x="1751" y="1518"/>
                    <a:pt x="1460" y="1868"/>
                    <a:pt x="876" y="1868"/>
                  </a:cubicBezTo>
                  <a:cubicBezTo>
                    <a:pt x="351" y="1868"/>
                    <a:pt x="0" y="1518"/>
                    <a:pt x="0" y="993"/>
                  </a:cubicBezTo>
                  <a:cubicBezTo>
                    <a:pt x="0" y="409"/>
                    <a:pt x="351" y="0"/>
                    <a:pt x="934" y="117"/>
                  </a:cubicBezTo>
                  <a:cubicBezTo>
                    <a:pt x="1285" y="175"/>
                    <a:pt x="1576" y="526"/>
                    <a:pt x="1868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0" name="Google Shape;8260;p19"/>
            <p:cNvSpPr/>
            <p:nvPr/>
          </p:nvSpPr>
          <p:spPr>
            <a:xfrm>
              <a:off x="2660100" y="5152900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992" y="1869"/>
                  </a:moveTo>
                  <a:cubicBezTo>
                    <a:pt x="409" y="1810"/>
                    <a:pt x="0" y="1518"/>
                    <a:pt x="0" y="935"/>
                  </a:cubicBezTo>
                  <a:cubicBezTo>
                    <a:pt x="0" y="351"/>
                    <a:pt x="350" y="1"/>
                    <a:pt x="934" y="1"/>
                  </a:cubicBezTo>
                  <a:cubicBezTo>
                    <a:pt x="1459" y="1"/>
                    <a:pt x="1810" y="351"/>
                    <a:pt x="1810" y="876"/>
                  </a:cubicBezTo>
                  <a:cubicBezTo>
                    <a:pt x="1868" y="1460"/>
                    <a:pt x="1518" y="1752"/>
                    <a:pt x="992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1" name="Google Shape;8261;p19"/>
            <p:cNvSpPr/>
            <p:nvPr/>
          </p:nvSpPr>
          <p:spPr>
            <a:xfrm>
              <a:off x="3395550" y="53951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518" y="117"/>
                    <a:pt x="1869" y="350"/>
                    <a:pt x="1869" y="934"/>
                  </a:cubicBezTo>
                  <a:cubicBezTo>
                    <a:pt x="1869" y="1518"/>
                    <a:pt x="1518" y="1868"/>
                    <a:pt x="935" y="1868"/>
                  </a:cubicBezTo>
                  <a:cubicBezTo>
                    <a:pt x="409" y="1868"/>
                    <a:pt x="59" y="1518"/>
                    <a:pt x="59" y="993"/>
                  </a:cubicBezTo>
                  <a:cubicBezTo>
                    <a:pt x="1" y="409"/>
                    <a:pt x="409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2" name="Google Shape;8262;p19"/>
            <p:cNvSpPr/>
            <p:nvPr/>
          </p:nvSpPr>
          <p:spPr>
            <a:xfrm>
              <a:off x="4132475" y="5396600"/>
              <a:ext cx="46725" cy="45275"/>
            </a:xfrm>
            <a:custGeom>
              <a:avLst/>
              <a:gdLst/>
              <a:ahLst/>
              <a:cxnLst/>
              <a:rect l="l" t="t" r="r" b="b"/>
              <a:pathLst>
                <a:path w="1869" h="1811" extrusionOk="0">
                  <a:moveTo>
                    <a:pt x="1869" y="876"/>
                  </a:moveTo>
                  <a:cubicBezTo>
                    <a:pt x="1752" y="1460"/>
                    <a:pt x="1460" y="1810"/>
                    <a:pt x="876" y="1810"/>
                  </a:cubicBezTo>
                  <a:cubicBezTo>
                    <a:pt x="351" y="1752"/>
                    <a:pt x="1" y="1402"/>
                    <a:pt x="1" y="818"/>
                  </a:cubicBezTo>
                  <a:cubicBezTo>
                    <a:pt x="59" y="292"/>
                    <a:pt x="409" y="1"/>
                    <a:pt x="935" y="1"/>
                  </a:cubicBezTo>
                  <a:cubicBezTo>
                    <a:pt x="1519" y="1"/>
                    <a:pt x="1752" y="351"/>
                    <a:pt x="1869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3" name="Google Shape;8263;p19"/>
            <p:cNvSpPr/>
            <p:nvPr/>
          </p:nvSpPr>
          <p:spPr>
            <a:xfrm>
              <a:off x="1926075" y="4661125"/>
              <a:ext cx="45275" cy="43825"/>
            </a:xfrm>
            <a:custGeom>
              <a:avLst/>
              <a:gdLst/>
              <a:ahLst/>
              <a:cxnLst/>
              <a:rect l="l" t="t" r="r" b="b"/>
              <a:pathLst>
                <a:path w="1811" h="1753" extrusionOk="0">
                  <a:moveTo>
                    <a:pt x="1810" y="993"/>
                  </a:moveTo>
                  <a:cubicBezTo>
                    <a:pt x="1518" y="1227"/>
                    <a:pt x="1227" y="1577"/>
                    <a:pt x="876" y="1635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293" y="1"/>
                    <a:pt x="818" y="59"/>
                  </a:cubicBezTo>
                  <a:cubicBezTo>
                    <a:pt x="1168" y="118"/>
                    <a:pt x="1460" y="410"/>
                    <a:pt x="1810" y="643"/>
                  </a:cubicBezTo>
                  <a:cubicBezTo>
                    <a:pt x="1810" y="760"/>
                    <a:pt x="1810" y="876"/>
                    <a:pt x="1810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4" name="Google Shape;8264;p19"/>
            <p:cNvSpPr/>
            <p:nvPr/>
          </p:nvSpPr>
          <p:spPr>
            <a:xfrm>
              <a:off x="5117475" y="493475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2"/>
                  </a:moveTo>
                  <a:cubicBezTo>
                    <a:pt x="1519" y="1285"/>
                    <a:pt x="1227" y="1635"/>
                    <a:pt x="877" y="1694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351" y="1"/>
                    <a:pt x="818" y="59"/>
                  </a:cubicBezTo>
                  <a:cubicBezTo>
                    <a:pt x="1168" y="118"/>
                    <a:pt x="1460" y="468"/>
                    <a:pt x="1810" y="701"/>
                  </a:cubicBezTo>
                  <a:cubicBezTo>
                    <a:pt x="1810" y="818"/>
                    <a:pt x="1810" y="935"/>
                    <a:pt x="1810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5" name="Google Shape;8265;p19"/>
            <p:cNvSpPr/>
            <p:nvPr/>
          </p:nvSpPr>
          <p:spPr>
            <a:xfrm>
              <a:off x="6096650" y="1472650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1"/>
                  </a:moveTo>
                  <a:cubicBezTo>
                    <a:pt x="1460" y="1285"/>
                    <a:pt x="1226" y="1635"/>
                    <a:pt x="876" y="1693"/>
                  </a:cubicBezTo>
                  <a:cubicBezTo>
                    <a:pt x="351" y="1752"/>
                    <a:pt x="1" y="1401"/>
                    <a:pt x="1" y="876"/>
                  </a:cubicBezTo>
                  <a:cubicBezTo>
                    <a:pt x="1" y="351"/>
                    <a:pt x="351" y="0"/>
                    <a:pt x="818" y="59"/>
                  </a:cubicBezTo>
                  <a:cubicBezTo>
                    <a:pt x="1168" y="117"/>
                    <a:pt x="1460" y="467"/>
                    <a:pt x="1810" y="701"/>
                  </a:cubicBezTo>
                  <a:lnTo>
                    <a:pt x="1810" y="105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6" name="Google Shape;8266;p19"/>
            <p:cNvSpPr/>
            <p:nvPr/>
          </p:nvSpPr>
          <p:spPr>
            <a:xfrm>
              <a:off x="6098100" y="4173750"/>
              <a:ext cx="37975" cy="42325"/>
            </a:xfrm>
            <a:custGeom>
              <a:avLst/>
              <a:gdLst/>
              <a:ahLst/>
              <a:cxnLst/>
              <a:rect l="l" t="t" r="r" b="b"/>
              <a:pathLst>
                <a:path w="1519" h="1693" extrusionOk="0">
                  <a:moveTo>
                    <a:pt x="643" y="1693"/>
                  </a:moveTo>
                  <a:cubicBezTo>
                    <a:pt x="410" y="1401"/>
                    <a:pt x="1" y="1051"/>
                    <a:pt x="59" y="817"/>
                  </a:cubicBezTo>
                  <a:cubicBezTo>
                    <a:pt x="118" y="526"/>
                    <a:pt x="526" y="117"/>
                    <a:pt x="818" y="59"/>
                  </a:cubicBezTo>
                  <a:cubicBezTo>
                    <a:pt x="993" y="0"/>
                    <a:pt x="1460" y="467"/>
                    <a:pt x="1460" y="759"/>
                  </a:cubicBezTo>
                  <a:cubicBezTo>
                    <a:pt x="1519" y="1051"/>
                    <a:pt x="1168" y="1343"/>
                    <a:pt x="993" y="1635"/>
                  </a:cubicBezTo>
                  <a:cubicBezTo>
                    <a:pt x="876" y="1635"/>
                    <a:pt x="760" y="1635"/>
                    <a:pt x="643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7" name="Google Shape;8267;p19"/>
            <p:cNvSpPr/>
            <p:nvPr/>
          </p:nvSpPr>
          <p:spPr>
            <a:xfrm>
              <a:off x="1196450" y="2212500"/>
              <a:ext cx="40875" cy="37950"/>
            </a:xfrm>
            <a:custGeom>
              <a:avLst/>
              <a:gdLst/>
              <a:ahLst/>
              <a:cxnLst/>
              <a:rect l="l" t="t" r="r" b="b"/>
              <a:pathLst>
                <a:path w="1635" h="1518" extrusionOk="0">
                  <a:moveTo>
                    <a:pt x="1635" y="934"/>
                  </a:moveTo>
                  <a:cubicBezTo>
                    <a:pt x="1285" y="1109"/>
                    <a:pt x="993" y="1518"/>
                    <a:pt x="701" y="1460"/>
                  </a:cubicBezTo>
                  <a:cubicBezTo>
                    <a:pt x="409" y="1401"/>
                    <a:pt x="59" y="993"/>
                    <a:pt x="0" y="701"/>
                  </a:cubicBezTo>
                  <a:cubicBezTo>
                    <a:pt x="0" y="467"/>
                    <a:pt x="467" y="0"/>
                    <a:pt x="701" y="0"/>
                  </a:cubicBezTo>
                  <a:cubicBezTo>
                    <a:pt x="993" y="0"/>
                    <a:pt x="1343" y="350"/>
                    <a:pt x="1635" y="584"/>
                  </a:cubicBezTo>
                  <a:lnTo>
                    <a:pt x="1635" y="934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8" name="Google Shape;8268;p19"/>
            <p:cNvSpPr/>
            <p:nvPr/>
          </p:nvSpPr>
          <p:spPr>
            <a:xfrm>
              <a:off x="6346175" y="1970250"/>
              <a:ext cx="40900" cy="36525"/>
            </a:xfrm>
            <a:custGeom>
              <a:avLst/>
              <a:gdLst/>
              <a:ahLst/>
              <a:cxnLst/>
              <a:rect l="l" t="t" r="r" b="b"/>
              <a:pathLst>
                <a:path w="1636" h="1461" extrusionOk="0">
                  <a:moveTo>
                    <a:pt x="1577" y="935"/>
                  </a:moveTo>
                  <a:cubicBezTo>
                    <a:pt x="1285" y="1110"/>
                    <a:pt x="935" y="1460"/>
                    <a:pt x="701" y="1402"/>
                  </a:cubicBezTo>
                  <a:cubicBezTo>
                    <a:pt x="409" y="1402"/>
                    <a:pt x="59" y="935"/>
                    <a:pt x="1" y="643"/>
                  </a:cubicBezTo>
                  <a:cubicBezTo>
                    <a:pt x="1" y="468"/>
                    <a:pt x="468" y="1"/>
                    <a:pt x="701" y="1"/>
                  </a:cubicBezTo>
                  <a:cubicBezTo>
                    <a:pt x="993" y="1"/>
                    <a:pt x="1285" y="351"/>
                    <a:pt x="1635" y="526"/>
                  </a:cubicBezTo>
                  <a:cubicBezTo>
                    <a:pt x="1635" y="643"/>
                    <a:pt x="1635" y="818"/>
                    <a:pt x="1577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9" name="Google Shape;8269;p19"/>
            <p:cNvSpPr/>
            <p:nvPr/>
          </p:nvSpPr>
          <p:spPr>
            <a:xfrm>
              <a:off x="1685300" y="4417450"/>
              <a:ext cx="37975" cy="40875"/>
            </a:xfrm>
            <a:custGeom>
              <a:avLst/>
              <a:gdLst/>
              <a:ahLst/>
              <a:cxnLst/>
              <a:rect l="l" t="t" r="r" b="b"/>
              <a:pathLst>
                <a:path w="1519" h="1635" extrusionOk="0">
                  <a:moveTo>
                    <a:pt x="935" y="0"/>
                  </a:moveTo>
                  <a:cubicBezTo>
                    <a:pt x="1110" y="292"/>
                    <a:pt x="1518" y="642"/>
                    <a:pt x="1460" y="876"/>
                  </a:cubicBezTo>
                  <a:cubicBezTo>
                    <a:pt x="1401" y="1167"/>
                    <a:pt x="993" y="1576"/>
                    <a:pt x="701" y="1576"/>
                  </a:cubicBezTo>
                  <a:cubicBezTo>
                    <a:pt x="468" y="1634"/>
                    <a:pt x="59" y="1167"/>
                    <a:pt x="1" y="934"/>
                  </a:cubicBezTo>
                  <a:cubicBezTo>
                    <a:pt x="1" y="642"/>
                    <a:pt x="351" y="292"/>
                    <a:pt x="584" y="0"/>
                  </a:cubicBezTo>
                  <a:lnTo>
                    <a:pt x="935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0" name="Google Shape;8270;p19"/>
            <p:cNvSpPr/>
            <p:nvPr/>
          </p:nvSpPr>
          <p:spPr>
            <a:xfrm>
              <a:off x="4630100" y="246875"/>
              <a:ext cx="37950" cy="40875"/>
            </a:xfrm>
            <a:custGeom>
              <a:avLst/>
              <a:gdLst/>
              <a:ahLst/>
              <a:cxnLst/>
              <a:rect l="l" t="t" r="r" b="b"/>
              <a:pathLst>
                <a:path w="1518" h="1635" extrusionOk="0">
                  <a:moveTo>
                    <a:pt x="934" y="0"/>
                  </a:moveTo>
                  <a:cubicBezTo>
                    <a:pt x="1109" y="292"/>
                    <a:pt x="1518" y="642"/>
                    <a:pt x="1459" y="876"/>
                  </a:cubicBezTo>
                  <a:cubicBezTo>
                    <a:pt x="1401" y="1168"/>
                    <a:pt x="993" y="1576"/>
                    <a:pt x="701" y="1576"/>
                  </a:cubicBezTo>
                  <a:cubicBezTo>
                    <a:pt x="526" y="1635"/>
                    <a:pt x="59" y="1168"/>
                    <a:pt x="59" y="934"/>
                  </a:cubicBezTo>
                  <a:cubicBezTo>
                    <a:pt x="0" y="584"/>
                    <a:pt x="350" y="292"/>
                    <a:pt x="584" y="0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1" name="Google Shape;8271;p19"/>
            <p:cNvSpPr/>
            <p:nvPr/>
          </p:nvSpPr>
          <p:spPr>
            <a:xfrm>
              <a:off x="2175625" y="4910675"/>
              <a:ext cx="36500" cy="40875"/>
            </a:xfrm>
            <a:custGeom>
              <a:avLst/>
              <a:gdLst/>
              <a:ahLst/>
              <a:cxnLst/>
              <a:rect l="l" t="t" r="r" b="b"/>
              <a:pathLst>
                <a:path w="1460" h="1635" extrusionOk="0">
                  <a:moveTo>
                    <a:pt x="584" y="1635"/>
                  </a:moveTo>
                  <a:cubicBezTo>
                    <a:pt x="350" y="1343"/>
                    <a:pt x="0" y="1051"/>
                    <a:pt x="0" y="759"/>
                  </a:cubicBezTo>
                  <a:cubicBezTo>
                    <a:pt x="58" y="467"/>
                    <a:pt x="467" y="59"/>
                    <a:pt x="759" y="59"/>
                  </a:cubicBezTo>
                  <a:cubicBezTo>
                    <a:pt x="934" y="0"/>
                    <a:pt x="1401" y="467"/>
                    <a:pt x="1459" y="701"/>
                  </a:cubicBezTo>
                  <a:cubicBezTo>
                    <a:pt x="1459" y="993"/>
                    <a:pt x="1109" y="1343"/>
                    <a:pt x="934" y="1635"/>
                  </a:cubicBezTo>
                  <a:cubicBezTo>
                    <a:pt x="817" y="1635"/>
                    <a:pt x="701" y="1635"/>
                    <a:pt x="584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2" name="Google Shape;8272;p19"/>
            <p:cNvSpPr/>
            <p:nvPr/>
          </p:nvSpPr>
          <p:spPr>
            <a:xfrm>
              <a:off x="4379100" y="5399525"/>
              <a:ext cx="40875" cy="36500"/>
            </a:xfrm>
            <a:custGeom>
              <a:avLst/>
              <a:gdLst/>
              <a:ahLst/>
              <a:cxnLst/>
              <a:rect l="l" t="t" r="r" b="b"/>
              <a:pathLst>
                <a:path w="1635" h="1460" extrusionOk="0">
                  <a:moveTo>
                    <a:pt x="59" y="526"/>
                  </a:moveTo>
                  <a:cubicBezTo>
                    <a:pt x="351" y="351"/>
                    <a:pt x="701" y="0"/>
                    <a:pt x="993" y="59"/>
                  </a:cubicBezTo>
                  <a:cubicBezTo>
                    <a:pt x="1226" y="117"/>
                    <a:pt x="1576" y="526"/>
                    <a:pt x="1635" y="818"/>
                  </a:cubicBezTo>
                  <a:cubicBezTo>
                    <a:pt x="1635" y="1051"/>
                    <a:pt x="1168" y="1460"/>
                    <a:pt x="876" y="1460"/>
                  </a:cubicBezTo>
                  <a:cubicBezTo>
                    <a:pt x="584" y="1460"/>
                    <a:pt x="292" y="1109"/>
                    <a:pt x="0" y="876"/>
                  </a:cubicBezTo>
                  <a:cubicBezTo>
                    <a:pt x="0" y="759"/>
                    <a:pt x="59" y="642"/>
                    <a:pt x="59" y="5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3" name="Google Shape;8273;p19"/>
            <p:cNvSpPr/>
            <p:nvPr/>
          </p:nvSpPr>
          <p:spPr>
            <a:xfrm>
              <a:off x="2422225" y="497850"/>
              <a:ext cx="43800" cy="35050"/>
            </a:xfrm>
            <a:custGeom>
              <a:avLst/>
              <a:gdLst/>
              <a:ahLst/>
              <a:cxnLst/>
              <a:rect l="l" t="t" r="r" b="b"/>
              <a:pathLst>
                <a:path w="1752" h="1402" extrusionOk="0">
                  <a:moveTo>
                    <a:pt x="1752" y="701"/>
                  </a:moveTo>
                  <a:cubicBezTo>
                    <a:pt x="1285" y="1052"/>
                    <a:pt x="993" y="1402"/>
                    <a:pt x="759" y="1402"/>
                  </a:cubicBezTo>
                  <a:cubicBezTo>
                    <a:pt x="468" y="1402"/>
                    <a:pt x="234" y="993"/>
                    <a:pt x="1" y="760"/>
                  </a:cubicBezTo>
                  <a:cubicBezTo>
                    <a:pt x="234" y="468"/>
                    <a:pt x="409" y="59"/>
                    <a:pt x="701" y="59"/>
                  </a:cubicBezTo>
                  <a:cubicBezTo>
                    <a:pt x="935" y="1"/>
                    <a:pt x="1285" y="351"/>
                    <a:pt x="1752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4" name="Google Shape;8274;p19"/>
            <p:cNvSpPr/>
            <p:nvPr/>
          </p:nvSpPr>
          <p:spPr>
            <a:xfrm>
              <a:off x="1203750" y="3439725"/>
              <a:ext cx="27750" cy="36525"/>
            </a:xfrm>
            <a:custGeom>
              <a:avLst/>
              <a:gdLst/>
              <a:ahLst/>
              <a:cxnLst/>
              <a:rect l="l" t="t" r="r" b="b"/>
              <a:pathLst>
                <a:path w="1110" h="1461" extrusionOk="0">
                  <a:moveTo>
                    <a:pt x="351" y="1402"/>
                  </a:moveTo>
                  <a:cubicBezTo>
                    <a:pt x="234" y="1110"/>
                    <a:pt x="59" y="818"/>
                    <a:pt x="0" y="526"/>
                  </a:cubicBezTo>
                  <a:cubicBezTo>
                    <a:pt x="0" y="351"/>
                    <a:pt x="234" y="176"/>
                    <a:pt x="409" y="1"/>
                  </a:cubicBezTo>
                  <a:cubicBezTo>
                    <a:pt x="642" y="234"/>
                    <a:pt x="993" y="409"/>
                    <a:pt x="1051" y="701"/>
                  </a:cubicBezTo>
                  <a:cubicBezTo>
                    <a:pt x="1109" y="876"/>
                    <a:pt x="818" y="1168"/>
                    <a:pt x="642" y="1460"/>
                  </a:cubicBezTo>
                  <a:cubicBezTo>
                    <a:pt x="526" y="1460"/>
                    <a:pt x="467" y="1402"/>
                    <a:pt x="351" y="14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5" name="Google Shape;8275;p19"/>
            <p:cNvSpPr/>
            <p:nvPr/>
          </p:nvSpPr>
          <p:spPr>
            <a:xfrm>
              <a:off x="3159150" y="5402450"/>
              <a:ext cx="42350" cy="27750"/>
            </a:xfrm>
            <a:custGeom>
              <a:avLst/>
              <a:gdLst/>
              <a:ahLst/>
              <a:cxnLst/>
              <a:rect l="l" t="t" r="r" b="b"/>
              <a:pathLst>
                <a:path w="1694" h="1110" extrusionOk="0">
                  <a:moveTo>
                    <a:pt x="1694" y="642"/>
                  </a:moveTo>
                  <a:cubicBezTo>
                    <a:pt x="1285" y="876"/>
                    <a:pt x="1051" y="1109"/>
                    <a:pt x="876" y="1051"/>
                  </a:cubicBezTo>
                  <a:cubicBezTo>
                    <a:pt x="584" y="992"/>
                    <a:pt x="293" y="759"/>
                    <a:pt x="1" y="584"/>
                  </a:cubicBezTo>
                  <a:cubicBezTo>
                    <a:pt x="234" y="409"/>
                    <a:pt x="468" y="0"/>
                    <a:pt x="701" y="0"/>
                  </a:cubicBezTo>
                  <a:cubicBezTo>
                    <a:pt x="935" y="0"/>
                    <a:pt x="1227" y="350"/>
                    <a:pt x="1635" y="64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6" name="Google Shape;8276;p19"/>
            <p:cNvSpPr/>
            <p:nvPr/>
          </p:nvSpPr>
          <p:spPr>
            <a:xfrm>
              <a:off x="2914000" y="258550"/>
              <a:ext cx="36500" cy="26275"/>
            </a:xfrm>
            <a:custGeom>
              <a:avLst/>
              <a:gdLst/>
              <a:ahLst/>
              <a:cxnLst/>
              <a:rect l="l" t="t" r="r" b="b"/>
              <a:pathLst>
                <a:path w="1460" h="1051" extrusionOk="0">
                  <a:moveTo>
                    <a:pt x="1460" y="0"/>
                  </a:moveTo>
                  <a:cubicBezTo>
                    <a:pt x="1285" y="467"/>
                    <a:pt x="1226" y="759"/>
                    <a:pt x="1051" y="934"/>
                  </a:cubicBezTo>
                  <a:cubicBezTo>
                    <a:pt x="876" y="1051"/>
                    <a:pt x="526" y="1051"/>
                    <a:pt x="292" y="992"/>
                  </a:cubicBezTo>
                  <a:cubicBezTo>
                    <a:pt x="176" y="934"/>
                    <a:pt x="117" y="701"/>
                    <a:pt x="1" y="584"/>
                  </a:cubicBezTo>
                  <a:cubicBezTo>
                    <a:pt x="176" y="467"/>
                    <a:pt x="351" y="350"/>
                    <a:pt x="584" y="234"/>
                  </a:cubicBezTo>
                  <a:cubicBezTo>
                    <a:pt x="759" y="175"/>
                    <a:pt x="993" y="117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7" name="Google Shape;8277;p19"/>
            <p:cNvSpPr/>
            <p:nvPr/>
          </p:nvSpPr>
          <p:spPr>
            <a:xfrm>
              <a:off x="6349100" y="3686350"/>
              <a:ext cx="24825" cy="33575"/>
            </a:xfrm>
            <a:custGeom>
              <a:avLst/>
              <a:gdLst/>
              <a:ahLst/>
              <a:cxnLst/>
              <a:rect l="l" t="t" r="r" b="b"/>
              <a:pathLst>
                <a:path w="993" h="1343" extrusionOk="0">
                  <a:moveTo>
                    <a:pt x="993" y="0"/>
                  </a:moveTo>
                  <a:cubicBezTo>
                    <a:pt x="935" y="351"/>
                    <a:pt x="876" y="526"/>
                    <a:pt x="818" y="759"/>
                  </a:cubicBezTo>
                  <a:cubicBezTo>
                    <a:pt x="701" y="934"/>
                    <a:pt x="526" y="1109"/>
                    <a:pt x="409" y="1343"/>
                  </a:cubicBezTo>
                  <a:cubicBezTo>
                    <a:pt x="292" y="1168"/>
                    <a:pt x="1" y="1051"/>
                    <a:pt x="1" y="876"/>
                  </a:cubicBezTo>
                  <a:cubicBezTo>
                    <a:pt x="1" y="584"/>
                    <a:pt x="117" y="292"/>
                    <a:pt x="292" y="117"/>
                  </a:cubicBezTo>
                  <a:cubicBezTo>
                    <a:pt x="409" y="0"/>
                    <a:pt x="643" y="59"/>
                    <a:pt x="9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278" name="Google Shape;8278;p19"/>
          <p:cNvGrpSpPr/>
          <p:nvPr/>
        </p:nvGrpSpPr>
        <p:grpSpPr>
          <a:xfrm>
            <a:off x="6844290" y="1797860"/>
            <a:ext cx="4249005" cy="4249005"/>
            <a:chOff x="1190625" y="238125"/>
            <a:chExt cx="5205200" cy="5205200"/>
          </a:xfrm>
        </p:grpSpPr>
        <p:sp>
          <p:nvSpPr>
            <p:cNvPr id="8279" name="Google Shape;8279;p19"/>
            <p:cNvSpPr/>
            <p:nvPr/>
          </p:nvSpPr>
          <p:spPr>
            <a:xfrm>
              <a:off x="3537100" y="2352575"/>
              <a:ext cx="739875" cy="745725"/>
            </a:xfrm>
            <a:custGeom>
              <a:avLst/>
              <a:gdLst/>
              <a:ahLst/>
              <a:cxnLst/>
              <a:rect l="l" t="t" r="r" b="b"/>
              <a:pathLst>
                <a:path w="29595" h="29829" extrusionOk="0">
                  <a:moveTo>
                    <a:pt x="19963" y="23699"/>
                  </a:moveTo>
                  <a:cubicBezTo>
                    <a:pt x="20956" y="20839"/>
                    <a:pt x="23057" y="19438"/>
                    <a:pt x="25509" y="19847"/>
                  </a:cubicBezTo>
                  <a:cubicBezTo>
                    <a:pt x="27785" y="20197"/>
                    <a:pt x="29478" y="22123"/>
                    <a:pt x="29536" y="24400"/>
                  </a:cubicBezTo>
                  <a:cubicBezTo>
                    <a:pt x="29595" y="26793"/>
                    <a:pt x="28077" y="28777"/>
                    <a:pt x="25684" y="29303"/>
                  </a:cubicBezTo>
                  <a:cubicBezTo>
                    <a:pt x="23232" y="29828"/>
                    <a:pt x="21189" y="28544"/>
                    <a:pt x="19963" y="25625"/>
                  </a:cubicBezTo>
                  <a:cubicBezTo>
                    <a:pt x="19146" y="28135"/>
                    <a:pt x="17512" y="29595"/>
                    <a:pt x="14768" y="29536"/>
                  </a:cubicBezTo>
                  <a:cubicBezTo>
                    <a:pt x="12609" y="29536"/>
                    <a:pt x="11266" y="28369"/>
                    <a:pt x="10040" y="25567"/>
                  </a:cubicBezTo>
                  <a:cubicBezTo>
                    <a:pt x="9690" y="26910"/>
                    <a:pt x="8990" y="27960"/>
                    <a:pt x="7881" y="28661"/>
                  </a:cubicBezTo>
                  <a:cubicBezTo>
                    <a:pt x="6830" y="29420"/>
                    <a:pt x="5604" y="29711"/>
                    <a:pt x="4320" y="29478"/>
                  </a:cubicBezTo>
                  <a:cubicBezTo>
                    <a:pt x="2044" y="29069"/>
                    <a:pt x="409" y="27201"/>
                    <a:pt x="234" y="25042"/>
                  </a:cubicBezTo>
                  <a:cubicBezTo>
                    <a:pt x="59" y="22532"/>
                    <a:pt x="1402" y="20664"/>
                    <a:pt x="4145" y="19672"/>
                  </a:cubicBezTo>
                  <a:cubicBezTo>
                    <a:pt x="1518" y="18796"/>
                    <a:pt x="1" y="17103"/>
                    <a:pt x="176" y="14243"/>
                  </a:cubicBezTo>
                  <a:cubicBezTo>
                    <a:pt x="351" y="12200"/>
                    <a:pt x="1577" y="10741"/>
                    <a:pt x="4203" y="9749"/>
                  </a:cubicBezTo>
                  <a:cubicBezTo>
                    <a:pt x="2744" y="9340"/>
                    <a:pt x="1635" y="8581"/>
                    <a:pt x="993" y="7355"/>
                  </a:cubicBezTo>
                  <a:cubicBezTo>
                    <a:pt x="293" y="6071"/>
                    <a:pt x="176" y="4787"/>
                    <a:pt x="643" y="3445"/>
                  </a:cubicBezTo>
                  <a:cubicBezTo>
                    <a:pt x="1343" y="1285"/>
                    <a:pt x="3386" y="1"/>
                    <a:pt x="5721" y="234"/>
                  </a:cubicBezTo>
                  <a:cubicBezTo>
                    <a:pt x="7822" y="409"/>
                    <a:pt x="9632" y="2161"/>
                    <a:pt x="9924" y="4320"/>
                  </a:cubicBezTo>
                  <a:cubicBezTo>
                    <a:pt x="10274" y="6713"/>
                    <a:pt x="8990" y="8640"/>
                    <a:pt x="6130" y="9807"/>
                  </a:cubicBezTo>
                  <a:cubicBezTo>
                    <a:pt x="8114" y="10332"/>
                    <a:pt x="9457" y="11558"/>
                    <a:pt x="10040" y="13660"/>
                  </a:cubicBezTo>
                  <a:cubicBezTo>
                    <a:pt x="10683" y="11617"/>
                    <a:pt x="11908" y="10332"/>
                    <a:pt x="13893" y="9749"/>
                  </a:cubicBezTo>
                  <a:cubicBezTo>
                    <a:pt x="11091" y="8581"/>
                    <a:pt x="9807" y="6538"/>
                    <a:pt x="10274" y="4087"/>
                  </a:cubicBezTo>
                  <a:cubicBezTo>
                    <a:pt x="10741" y="1752"/>
                    <a:pt x="12784" y="118"/>
                    <a:pt x="15177" y="176"/>
                  </a:cubicBezTo>
                  <a:cubicBezTo>
                    <a:pt x="17395" y="234"/>
                    <a:pt x="19380" y="1869"/>
                    <a:pt x="19788" y="4087"/>
                  </a:cubicBezTo>
                  <a:cubicBezTo>
                    <a:pt x="20197" y="6597"/>
                    <a:pt x="18913" y="8698"/>
                    <a:pt x="16111" y="9749"/>
                  </a:cubicBezTo>
                  <a:cubicBezTo>
                    <a:pt x="18096" y="10332"/>
                    <a:pt x="19380" y="11617"/>
                    <a:pt x="19963" y="13660"/>
                  </a:cubicBezTo>
                  <a:cubicBezTo>
                    <a:pt x="20430" y="12259"/>
                    <a:pt x="21131" y="11266"/>
                    <a:pt x="22240" y="10566"/>
                  </a:cubicBezTo>
                  <a:cubicBezTo>
                    <a:pt x="23349" y="9924"/>
                    <a:pt x="24575" y="9749"/>
                    <a:pt x="25859" y="10041"/>
                  </a:cubicBezTo>
                  <a:cubicBezTo>
                    <a:pt x="28135" y="10566"/>
                    <a:pt x="29595" y="12492"/>
                    <a:pt x="29536" y="14827"/>
                  </a:cubicBezTo>
                  <a:cubicBezTo>
                    <a:pt x="29536" y="17103"/>
                    <a:pt x="27902" y="19030"/>
                    <a:pt x="25684" y="19438"/>
                  </a:cubicBezTo>
                  <a:cubicBezTo>
                    <a:pt x="23232" y="19964"/>
                    <a:pt x="21248" y="18738"/>
                    <a:pt x="19963" y="15878"/>
                  </a:cubicBezTo>
                  <a:cubicBezTo>
                    <a:pt x="19380" y="17804"/>
                    <a:pt x="18154" y="19030"/>
                    <a:pt x="16111" y="19672"/>
                  </a:cubicBezTo>
                  <a:cubicBezTo>
                    <a:pt x="18154" y="20314"/>
                    <a:pt x="19380" y="21598"/>
                    <a:pt x="19963" y="23641"/>
                  </a:cubicBezTo>
                  <a:close/>
                  <a:moveTo>
                    <a:pt x="10040" y="23758"/>
                  </a:moveTo>
                  <a:cubicBezTo>
                    <a:pt x="10624" y="21598"/>
                    <a:pt x="11850" y="20314"/>
                    <a:pt x="13951" y="19672"/>
                  </a:cubicBezTo>
                  <a:cubicBezTo>
                    <a:pt x="11908" y="19088"/>
                    <a:pt x="10683" y="17804"/>
                    <a:pt x="10040" y="15819"/>
                  </a:cubicBezTo>
                  <a:cubicBezTo>
                    <a:pt x="9398" y="17921"/>
                    <a:pt x="8114" y="19088"/>
                    <a:pt x="6013" y="19672"/>
                  </a:cubicBezTo>
                  <a:cubicBezTo>
                    <a:pt x="8173" y="20255"/>
                    <a:pt x="9457" y="21540"/>
                    <a:pt x="10040" y="237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0" name="Google Shape;8280;p19"/>
            <p:cNvSpPr/>
            <p:nvPr/>
          </p:nvSpPr>
          <p:spPr>
            <a:xfrm>
              <a:off x="3793925" y="3092425"/>
              <a:ext cx="237900" cy="240800"/>
            </a:xfrm>
            <a:custGeom>
              <a:avLst/>
              <a:gdLst/>
              <a:ahLst/>
              <a:cxnLst/>
              <a:rect l="l" t="t" r="r" b="b"/>
              <a:pathLst>
                <a:path w="9516" h="9632" extrusionOk="0">
                  <a:moveTo>
                    <a:pt x="4729" y="9632"/>
                  </a:moveTo>
                  <a:cubicBezTo>
                    <a:pt x="2102" y="9632"/>
                    <a:pt x="1" y="7414"/>
                    <a:pt x="1" y="4845"/>
                  </a:cubicBezTo>
                  <a:cubicBezTo>
                    <a:pt x="1" y="2277"/>
                    <a:pt x="2219" y="1"/>
                    <a:pt x="4787" y="59"/>
                  </a:cubicBezTo>
                  <a:cubicBezTo>
                    <a:pt x="7356" y="117"/>
                    <a:pt x="9515" y="2335"/>
                    <a:pt x="9515" y="4904"/>
                  </a:cubicBezTo>
                  <a:cubicBezTo>
                    <a:pt x="9515" y="7472"/>
                    <a:pt x="7356" y="9632"/>
                    <a:pt x="4729" y="963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1" name="Google Shape;8281;p19"/>
            <p:cNvSpPr/>
            <p:nvPr/>
          </p:nvSpPr>
          <p:spPr>
            <a:xfrm>
              <a:off x="3300700" y="2600650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729" y="9574"/>
                  </a:moveTo>
                  <a:cubicBezTo>
                    <a:pt x="2102" y="9574"/>
                    <a:pt x="1" y="7414"/>
                    <a:pt x="1" y="4787"/>
                  </a:cubicBezTo>
                  <a:cubicBezTo>
                    <a:pt x="1" y="2161"/>
                    <a:pt x="2160" y="1"/>
                    <a:pt x="4729" y="59"/>
                  </a:cubicBezTo>
                  <a:cubicBezTo>
                    <a:pt x="7355" y="59"/>
                    <a:pt x="9573" y="2277"/>
                    <a:pt x="9515" y="4846"/>
                  </a:cubicBezTo>
                  <a:cubicBezTo>
                    <a:pt x="9515" y="7414"/>
                    <a:pt x="7297" y="9574"/>
                    <a:pt x="4729" y="957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2" name="Google Shape;8282;p19"/>
            <p:cNvSpPr/>
            <p:nvPr/>
          </p:nvSpPr>
          <p:spPr>
            <a:xfrm>
              <a:off x="3547325" y="3093900"/>
              <a:ext cx="237875" cy="239325"/>
            </a:xfrm>
            <a:custGeom>
              <a:avLst/>
              <a:gdLst/>
              <a:ahLst/>
              <a:cxnLst/>
              <a:rect l="l" t="t" r="r" b="b"/>
              <a:pathLst>
                <a:path w="9515" h="9573" extrusionOk="0">
                  <a:moveTo>
                    <a:pt x="9515" y="4786"/>
                  </a:moveTo>
                  <a:cubicBezTo>
                    <a:pt x="9515" y="7355"/>
                    <a:pt x="7355" y="9573"/>
                    <a:pt x="4728" y="9573"/>
                  </a:cubicBezTo>
                  <a:cubicBezTo>
                    <a:pt x="2160" y="9573"/>
                    <a:pt x="0" y="7355"/>
                    <a:pt x="0" y="4786"/>
                  </a:cubicBezTo>
                  <a:cubicBezTo>
                    <a:pt x="59" y="2218"/>
                    <a:pt x="2160" y="58"/>
                    <a:pt x="4728" y="58"/>
                  </a:cubicBezTo>
                  <a:cubicBezTo>
                    <a:pt x="7297" y="0"/>
                    <a:pt x="9515" y="2218"/>
                    <a:pt x="9515" y="47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3" name="Google Shape;8283;p19"/>
            <p:cNvSpPr/>
            <p:nvPr/>
          </p:nvSpPr>
          <p:spPr>
            <a:xfrm>
              <a:off x="3299250" y="2848725"/>
              <a:ext cx="239350" cy="237900"/>
            </a:xfrm>
            <a:custGeom>
              <a:avLst/>
              <a:gdLst/>
              <a:ahLst/>
              <a:cxnLst/>
              <a:rect l="l" t="t" r="r" b="b"/>
              <a:pathLst>
                <a:path w="9574" h="9516" extrusionOk="0">
                  <a:moveTo>
                    <a:pt x="9573" y="4729"/>
                  </a:moveTo>
                  <a:cubicBezTo>
                    <a:pt x="9573" y="7355"/>
                    <a:pt x="7355" y="9515"/>
                    <a:pt x="4787" y="9515"/>
                  </a:cubicBezTo>
                  <a:cubicBezTo>
                    <a:pt x="2160" y="9457"/>
                    <a:pt x="0" y="7297"/>
                    <a:pt x="59" y="4729"/>
                  </a:cubicBezTo>
                  <a:cubicBezTo>
                    <a:pt x="117" y="2102"/>
                    <a:pt x="2218" y="1"/>
                    <a:pt x="4787" y="1"/>
                  </a:cubicBezTo>
                  <a:cubicBezTo>
                    <a:pt x="7355" y="1"/>
                    <a:pt x="9573" y="2160"/>
                    <a:pt x="957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4" name="Google Shape;8284;p19"/>
            <p:cNvSpPr/>
            <p:nvPr/>
          </p:nvSpPr>
          <p:spPr>
            <a:xfrm>
              <a:off x="4036175" y="2358425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904" y="59"/>
                  </a:moveTo>
                  <a:cubicBezTo>
                    <a:pt x="7530" y="175"/>
                    <a:pt x="9573" y="2277"/>
                    <a:pt x="9456" y="4903"/>
                  </a:cubicBezTo>
                  <a:cubicBezTo>
                    <a:pt x="9398" y="7530"/>
                    <a:pt x="7238" y="9573"/>
                    <a:pt x="4670" y="9456"/>
                  </a:cubicBezTo>
                  <a:cubicBezTo>
                    <a:pt x="2043" y="9398"/>
                    <a:pt x="0" y="7238"/>
                    <a:pt x="59" y="4670"/>
                  </a:cubicBezTo>
                  <a:cubicBezTo>
                    <a:pt x="176" y="2043"/>
                    <a:pt x="2277" y="0"/>
                    <a:pt x="490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5" name="Google Shape;8285;p19"/>
            <p:cNvSpPr/>
            <p:nvPr/>
          </p:nvSpPr>
          <p:spPr>
            <a:xfrm>
              <a:off x="4039100" y="3098275"/>
              <a:ext cx="232050" cy="232050"/>
            </a:xfrm>
            <a:custGeom>
              <a:avLst/>
              <a:gdLst/>
              <a:ahLst/>
              <a:cxnLst/>
              <a:rect l="l" t="t" r="r" b="b"/>
              <a:pathLst>
                <a:path w="9282" h="9282" extrusionOk="0">
                  <a:moveTo>
                    <a:pt x="4670" y="0"/>
                  </a:moveTo>
                  <a:cubicBezTo>
                    <a:pt x="7238" y="0"/>
                    <a:pt x="9281" y="2043"/>
                    <a:pt x="9281" y="4670"/>
                  </a:cubicBezTo>
                  <a:cubicBezTo>
                    <a:pt x="9281" y="7238"/>
                    <a:pt x="7180" y="9281"/>
                    <a:pt x="4611" y="9281"/>
                  </a:cubicBezTo>
                  <a:cubicBezTo>
                    <a:pt x="2043" y="9223"/>
                    <a:pt x="0" y="7180"/>
                    <a:pt x="0" y="4611"/>
                  </a:cubicBezTo>
                  <a:cubicBezTo>
                    <a:pt x="0" y="2043"/>
                    <a:pt x="2102" y="0"/>
                    <a:pt x="467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6" name="Google Shape;8286;p19"/>
            <p:cNvSpPr/>
            <p:nvPr/>
          </p:nvSpPr>
          <p:spPr>
            <a:xfrm>
              <a:off x="3303625" y="2361350"/>
              <a:ext cx="232050" cy="232025"/>
            </a:xfrm>
            <a:custGeom>
              <a:avLst/>
              <a:gdLst/>
              <a:ahLst/>
              <a:cxnLst/>
              <a:rect l="l" t="t" r="r" b="b"/>
              <a:pathLst>
                <a:path w="9282" h="9281" extrusionOk="0">
                  <a:moveTo>
                    <a:pt x="0" y="4670"/>
                  </a:moveTo>
                  <a:cubicBezTo>
                    <a:pt x="0" y="2101"/>
                    <a:pt x="2043" y="0"/>
                    <a:pt x="4612" y="0"/>
                  </a:cubicBezTo>
                  <a:cubicBezTo>
                    <a:pt x="7238" y="0"/>
                    <a:pt x="9281" y="2101"/>
                    <a:pt x="9281" y="4670"/>
                  </a:cubicBezTo>
                  <a:cubicBezTo>
                    <a:pt x="9223" y="7238"/>
                    <a:pt x="7180" y="9281"/>
                    <a:pt x="4670" y="9281"/>
                  </a:cubicBezTo>
                  <a:cubicBezTo>
                    <a:pt x="2043" y="9281"/>
                    <a:pt x="0" y="7238"/>
                    <a:pt x="0" y="46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7" name="Google Shape;8287;p19"/>
            <p:cNvSpPr/>
            <p:nvPr/>
          </p:nvSpPr>
          <p:spPr>
            <a:xfrm>
              <a:off x="3303625" y="3098275"/>
              <a:ext cx="232050" cy="230575"/>
            </a:xfrm>
            <a:custGeom>
              <a:avLst/>
              <a:gdLst/>
              <a:ahLst/>
              <a:cxnLst/>
              <a:rect l="l" t="t" r="r" b="b"/>
              <a:pathLst>
                <a:path w="9282" h="9223" extrusionOk="0">
                  <a:moveTo>
                    <a:pt x="4670" y="9223"/>
                  </a:moveTo>
                  <a:cubicBezTo>
                    <a:pt x="2160" y="9223"/>
                    <a:pt x="59" y="7180"/>
                    <a:pt x="59" y="4670"/>
                  </a:cubicBezTo>
                  <a:cubicBezTo>
                    <a:pt x="0" y="2160"/>
                    <a:pt x="2102" y="0"/>
                    <a:pt x="4612" y="59"/>
                  </a:cubicBezTo>
                  <a:cubicBezTo>
                    <a:pt x="7122" y="59"/>
                    <a:pt x="9165" y="2101"/>
                    <a:pt x="9223" y="4553"/>
                  </a:cubicBezTo>
                  <a:cubicBezTo>
                    <a:pt x="9281" y="7063"/>
                    <a:pt x="7180" y="9223"/>
                    <a:pt x="4670" y="922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8" name="Google Shape;8288;p19"/>
            <p:cNvSpPr/>
            <p:nvPr/>
          </p:nvSpPr>
          <p:spPr>
            <a:xfrm>
              <a:off x="3798325" y="2116175"/>
              <a:ext cx="229125" cy="230600"/>
            </a:xfrm>
            <a:custGeom>
              <a:avLst/>
              <a:gdLst/>
              <a:ahLst/>
              <a:cxnLst/>
              <a:rect l="l" t="t" r="r" b="b"/>
              <a:pathLst>
                <a:path w="9165" h="9224" extrusionOk="0">
                  <a:moveTo>
                    <a:pt x="9164" y="4612"/>
                  </a:moveTo>
                  <a:cubicBezTo>
                    <a:pt x="9164" y="7122"/>
                    <a:pt x="7063" y="9223"/>
                    <a:pt x="4553" y="9165"/>
                  </a:cubicBezTo>
                  <a:cubicBezTo>
                    <a:pt x="2043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1"/>
                  </a:cubicBezTo>
                  <a:cubicBezTo>
                    <a:pt x="7121" y="59"/>
                    <a:pt x="9164" y="2102"/>
                    <a:pt x="9164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9" name="Google Shape;8289;p19"/>
            <p:cNvSpPr/>
            <p:nvPr/>
          </p:nvSpPr>
          <p:spPr>
            <a:xfrm>
              <a:off x="4287175" y="2605025"/>
              <a:ext cx="230575" cy="230600"/>
            </a:xfrm>
            <a:custGeom>
              <a:avLst/>
              <a:gdLst/>
              <a:ahLst/>
              <a:cxnLst/>
              <a:rect l="l" t="t" r="r" b="b"/>
              <a:pathLst>
                <a:path w="9223" h="9224" extrusionOk="0">
                  <a:moveTo>
                    <a:pt x="9223" y="4612"/>
                  </a:moveTo>
                  <a:cubicBezTo>
                    <a:pt x="9223" y="7122"/>
                    <a:pt x="7063" y="9223"/>
                    <a:pt x="4553" y="9223"/>
                  </a:cubicBezTo>
                  <a:cubicBezTo>
                    <a:pt x="2101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59"/>
                  </a:cubicBezTo>
                  <a:cubicBezTo>
                    <a:pt x="7121" y="59"/>
                    <a:pt x="9164" y="2102"/>
                    <a:pt x="9223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0" name="Google Shape;8290;p19"/>
            <p:cNvSpPr/>
            <p:nvPr/>
          </p:nvSpPr>
          <p:spPr>
            <a:xfrm>
              <a:off x="4287175" y="2853100"/>
              <a:ext cx="229125" cy="229150"/>
            </a:xfrm>
            <a:custGeom>
              <a:avLst/>
              <a:gdLst/>
              <a:ahLst/>
              <a:cxnLst/>
              <a:rect l="l" t="t" r="r" b="b"/>
              <a:pathLst>
                <a:path w="9165" h="9166" extrusionOk="0">
                  <a:moveTo>
                    <a:pt x="4611" y="9165"/>
                  </a:moveTo>
                  <a:cubicBezTo>
                    <a:pt x="2101" y="9107"/>
                    <a:pt x="0" y="7064"/>
                    <a:pt x="59" y="4554"/>
                  </a:cubicBezTo>
                  <a:cubicBezTo>
                    <a:pt x="59" y="2044"/>
                    <a:pt x="2101" y="1"/>
                    <a:pt x="4611" y="1"/>
                  </a:cubicBezTo>
                  <a:cubicBezTo>
                    <a:pt x="7121" y="1"/>
                    <a:pt x="9164" y="2102"/>
                    <a:pt x="9164" y="4554"/>
                  </a:cubicBezTo>
                  <a:cubicBezTo>
                    <a:pt x="9164" y="7064"/>
                    <a:pt x="7063" y="9165"/>
                    <a:pt x="4611" y="91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1" name="Google Shape;8291;p19"/>
            <p:cNvSpPr/>
            <p:nvPr/>
          </p:nvSpPr>
          <p:spPr>
            <a:xfrm>
              <a:off x="3551700" y="2116175"/>
              <a:ext cx="229125" cy="229125"/>
            </a:xfrm>
            <a:custGeom>
              <a:avLst/>
              <a:gdLst/>
              <a:ahLst/>
              <a:cxnLst/>
              <a:rect l="l" t="t" r="r" b="b"/>
              <a:pathLst>
                <a:path w="9165" h="9165" extrusionOk="0">
                  <a:moveTo>
                    <a:pt x="9165" y="4612"/>
                  </a:moveTo>
                  <a:cubicBezTo>
                    <a:pt x="9106" y="7122"/>
                    <a:pt x="7063" y="9165"/>
                    <a:pt x="4553" y="9165"/>
                  </a:cubicBezTo>
                  <a:cubicBezTo>
                    <a:pt x="2043" y="9165"/>
                    <a:pt x="0" y="7064"/>
                    <a:pt x="0" y="4554"/>
                  </a:cubicBezTo>
                  <a:cubicBezTo>
                    <a:pt x="0" y="2044"/>
                    <a:pt x="2102" y="1"/>
                    <a:pt x="4612" y="59"/>
                  </a:cubicBezTo>
                  <a:cubicBezTo>
                    <a:pt x="7122" y="59"/>
                    <a:pt x="9165" y="2102"/>
                    <a:pt x="9165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2" name="Google Shape;8292;p19"/>
            <p:cNvSpPr/>
            <p:nvPr/>
          </p:nvSpPr>
          <p:spPr>
            <a:xfrm>
              <a:off x="3799775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7005" y="8990"/>
                    <a:pt x="4495" y="8990"/>
                  </a:cubicBezTo>
                  <a:cubicBezTo>
                    <a:pt x="1985" y="8990"/>
                    <a:pt x="0" y="7005"/>
                    <a:pt x="0" y="4495"/>
                  </a:cubicBezTo>
                  <a:cubicBezTo>
                    <a:pt x="0" y="1985"/>
                    <a:pt x="1985" y="1"/>
                    <a:pt x="4495" y="1"/>
                  </a:cubicBezTo>
                  <a:cubicBezTo>
                    <a:pt x="7005" y="1"/>
                    <a:pt x="8989" y="1985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3" name="Google Shape;8293;p19"/>
            <p:cNvSpPr/>
            <p:nvPr/>
          </p:nvSpPr>
          <p:spPr>
            <a:xfrm>
              <a:off x="4290075" y="236572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95"/>
                  </a:moveTo>
                  <a:cubicBezTo>
                    <a:pt x="8990" y="7005"/>
                    <a:pt x="7005" y="8989"/>
                    <a:pt x="4495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1985" y="0"/>
                    <a:pt x="4437" y="0"/>
                  </a:cubicBezTo>
                  <a:cubicBezTo>
                    <a:pt x="6947" y="0"/>
                    <a:pt x="8990" y="1985"/>
                    <a:pt x="8990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4" name="Google Shape;8294;p19"/>
            <p:cNvSpPr/>
            <p:nvPr/>
          </p:nvSpPr>
          <p:spPr>
            <a:xfrm>
              <a:off x="3553150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37"/>
                  </a:moveTo>
                  <a:cubicBezTo>
                    <a:pt x="8990" y="6947"/>
                    <a:pt x="7005" y="8990"/>
                    <a:pt x="4495" y="8990"/>
                  </a:cubicBezTo>
                  <a:cubicBezTo>
                    <a:pt x="1985" y="8990"/>
                    <a:pt x="1" y="6947"/>
                    <a:pt x="1" y="4437"/>
                  </a:cubicBezTo>
                  <a:cubicBezTo>
                    <a:pt x="1" y="1985"/>
                    <a:pt x="1985" y="1"/>
                    <a:pt x="4437" y="1"/>
                  </a:cubicBezTo>
                  <a:cubicBezTo>
                    <a:pt x="6947" y="1"/>
                    <a:pt x="8990" y="1985"/>
                    <a:pt x="8990" y="443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5" name="Google Shape;8295;p19"/>
            <p:cNvSpPr/>
            <p:nvPr/>
          </p:nvSpPr>
          <p:spPr>
            <a:xfrm>
              <a:off x="3064300" y="260795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4"/>
                  </a:moveTo>
                  <a:cubicBezTo>
                    <a:pt x="8990" y="7063"/>
                    <a:pt x="6947" y="8990"/>
                    <a:pt x="4437" y="8990"/>
                  </a:cubicBezTo>
                  <a:cubicBezTo>
                    <a:pt x="1927" y="8990"/>
                    <a:pt x="1" y="6947"/>
                    <a:pt x="1" y="4437"/>
                  </a:cubicBezTo>
                  <a:cubicBezTo>
                    <a:pt x="1" y="1985"/>
                    <a:pt x="2044" y="1"/>
                    <a:pt x="4495" y="1"/>
                  </a:cubicBezTo>
                  <a:cubicBezTo>
                    <a:pt x="7005" y="1"/>
                    <a:pt x="8990" y="2044"/>
                    <a:pt x="8990" y="455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6" name="Google Shape;8296;p19"/>
            <p:cNvSpPr/>
            <p:nvPr/>
          </p:nvSpPr>
          <p:spPr>
            <a:xfrm>
              <a:off x="3064300" y="28545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3"/>
                  </a:moveTo>
                  <a:cubicBezTo>
                    <a:pt x="8990" y="7005"/>
                    <a:pt x="6947" y="8989"/>
                    <a:pt x="4437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2044" y="0"/>
                    <a:pt x="4554" y="0"/>
                  </a:cubicBezTo>
                  <a:cubicBezTo>
                    <a:pt x="7005" y="59"/>
                    <a:pt x="8990" y="2043"/>
                    <a:pt x="8990" y="45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7" name="Google Shape;8297;p19"/>
            <p:cNvSpPr/>
            <p:nvPr/>
          </p:nvSpPr>
          <p:spPr>
            <a:xfrm>
              <a:off x="4043475" y="211910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6946" y="8990"/>
                    <a:pt x="4436" y="8990"/>
                  </a:cubicBezTo>
                  <a:cubicBezTo>
                    <a:pt x="1985" y="8931"/>
                    <a:pt x="0" y="6947"/>
                    <a:pt x="0" y="4495"/>
                  </a:cubicBezTo>
                  <a:cubicBezTo>
                    <a:pt x="0" y="1985"/>
                    <a:pt x="2043" y="1"/>
                    <a:pt x="4553" y="1"/>
                  </a:cubicBezTo>
                  <a:cubicBezTo>
                    <a:pt x="7005" y="1"/>
                    <a:pt x="8989" y="2044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8" name="Google Shape;8298;p19"/>
            <p:cNvSpPr/>
            <p:nvPr/>
          </p:nvSpPr>
          <p:spPr>
            <a:xfrm>
              <a:off x="3308000" y="2119100"/>
              <a:ext cx="223300" cy="224750"/>
            </a:xfrm>
            <a:custGeom>
              <a:avLst/>
              <a:gdLst/>
              <a:ahLst/>
              <a:cxnLst/>
              <a:rect l="l" t="t" r="r" b="b"/>
              <a:pathLst>
                <a:path w="8932" h="8990" extrusionOk="0">
                  <a:moveTo>
                    <a:pt x="4495" y="59"/>
                  </a:moveTo>
                  <a:cubicBezTo>
                    <a:pt x="6888" y="59"/>
                    <a:pt x="8931" y="2102"/>
                    <a:pt x="8931" y="4495"/>
                  </a:cubicBezTo>
                  <a:cubicBezTo>
                    <a:pt x="8873" y="6947"/>
                    <a:pt x="6830" y="8990"/>
                    <a:pt x="4378" y="8931"/>
                  </a:cubicBezTo>
                  <a:cubicBezTo>
                    <a:pt x="1985" y="8873"/>
                    <a:pt x="1" y="6888"/>
                    <a:pt x="1" y="4495"/>
                  </a:cubicBezTo>
                  <a:cubicBezTo>
                    <a:pt x="1" y="2044"/>
                    <a:pt x="2044" y="1"/>
                    <a:pt x="449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9" name="Google Shape;8299;p19"/>
            <p:cNvSpPr/>
            <p:nvPr/>
          </p:nvSpPr>
          <p:spPr>
            <a:xfrm>
              <a:off x="4290075" y="3102650"/>
              <a:ext cx="223300" cy="223275"/>
            </a:xfrm>
            <a:custGeom>
              <a:avLst/>
              <a:gdLst/>
              <a:ahLst/>
              <a:cxnLst/>
              <a:rect l="l" t="t" r="r" b="b"/>
              <a:pathLst>
                <a:path w="8932" h="8931" extrusionOk="0">
                  <a:moveTo>
                    <a:pt x="8932" y="4436"/>
                  </a:moveTo>
                  <a:cubicBezTo>
                    <a:pt x="8932" y="6888"/>
                    <a:pt x="6947" y="8931"/>
                    <a:pt x="4495" y="8931"/>
                  </a:cubicBezTo>
                  <a:cubicBezTo>
                    <a:pt x="2044" y="8931"/>
                    <a:pt x="1" y="6888"/>
                    <a:pt x="1" y="4436"/>
                  </a:cubicBezTo>
                  <a:cubicBezTo>
                    <a:pt x="59" y="2043"/>
                    <a:pt x="2044" y="0"/>
                    <a:pt x="4437" y="0"/>
                  </a:cubicBezTo>
                  <a:cubicBezTo>
                    <a:pt x="6889" y="0"/>
                    <a:pt x="8932" y="1985"/>
                    <a:pt x="8932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0" name="Google Shape;8300;p19"/>
            <p:cNvSpPr/>
            <p:nvPr/>
          </p:nvSpPr>
          <p:spPr>
            <a:xfrm>
              <a:off x="4043475" y="3346350"/>
              <a:ext cx="223275" cy="221825"/>
            </a:xfrm>
            <a:custGeom>
              <a:avLst/>
              <a:gdLst/>
              <a:ahLst/>
              <a:cxnLst/>
              <a:rect l="l" t="t" r="r" b="b"/>
              <a:pathLst>
                <a:path w="8931" h="8873" extrusionOk="0">
                  <a:moveTo>
                    <a:pt x="8931" y="4378"/>
                  </a:moveTo>
                  <a:cubicBezTo>
                    <a:pt x="8931" y="6829"/>
                    <a:pt x="6888" y="8872"/>
                    <a:pt x="4495" y="8872"/>
                  </a:cubicBezTo>
                  <a:cubicBezTo>
                    <a:pt x="2043" y="8872"/>
                    <a:pt x="59" y="6888"/>
                    <a:pt x="59" y="4436"/>
                  </a:cubicBezTo>
                  <a:cubicBezTo>
                    <a:pt x="0" y="2043"/>
                    <a:pt x="2043" y="0"/>
                    <a:pt x="4495" y="0"/>
                  </a:cubicBezTo>
                  <a:cubicBezTo>
                    <a:pt x="6888" y="0"/>
                    <a:pt x="8873" y="1985"/>
                    <a:pt x="8931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1" name="Google Shape;8301;p19"/>
            <p:cNvSpPr/>
            <p:nvPr/>
          </p:nvSpPr>
          <p:spPr>
            <a:xfrm>
              <a:off x="3065775" y="2365725"/>
              <a:ext cx="221825" cy="223275"/>
            </a:xfrm>
            <a:custGeom>
              <a:avLst/>
              <a:gdLst/>
              <a:ahLst/>
              <a:cxnLst/>
              <a:rect l="l" t="t" r="r" b="b"/>
              <a:pathLst>
                <a:path w="8873" h="8931" extrusionOk="0">
                  <a:moveTo>
                    <a:pt x="4378" y="8931"/>
                  </a:moveTo>
                  <a:cubicBezTo>
                    <a:pt x="1985" y="8872"/>
                    <a:pt x="0" y="6888"/>
                    <a:pt x="0" y="4495"/>
                  </a:cubicBezTo>
                  <a:cubicBezTo>
                    <a:pt x="0" y="2043"/>
                    <a:pt x="2101" y="0"/>
                    <a:pt x="4495" y="59"/>
                  </a:cubicBezTo>
                  <a:cubicBezTo>
                    <a:pt x="6946" y="117"/>
                    <a:pt x="8872" y="2101"/>
                    <a:pt x="8872" y="4495"/>
                  </a:cubicBezTo>
                  <a:cubicBezTo>
                    <a:pt x="8814" y="6946"/>
                    <a:pt x="6829" y="8931"/>
                    <a:pt x="4378" y="88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2" name="Google Shape;8302;p19"/>
            <p:cNvSpPr/>
            <p:nvPr/>
          </p:nvSpPr>
          <p:spPr>
            <a:xfrm>
              <a:off x="3309450" y="3346350"/>
              <a:ext cx="220375" cy="220375"/>
            </a:xfrm>
            <a:custGeom>
              <a:avLst/>
              <a:gdLst/>
              <a:ahLst/>
              <a:cxnLst/>
              <a:rect l="l" t="t" r="r" b="b"/>
              <a:pathLst>
                <a:path w="8815" h="8815" extrusionOk="0">
                  <a:moveTo>
                    <a:pt x="8757" y="4436"/>
                  </a:moveTo>
                  <a:cubicBezTo>
                    <a:pt x="8757" y="6888"/>
                    <a:pt x="6772" y="8814"/>
                    <a:pt x="4320" y="8814"/>
                  </a:cubicBezTo>
                  <a:cubicBezTo>
                    <a:pt x="1927" y="8756"/>
                    <a:pt x="1" y="6829"/>
                    <a:pt x="1" y="4378"/>
                  </a:cubicBezTo>
                  <a:cubicBezTo>
                    <a:pt x="59" y="1926"/>
                    <a:pt x="1986" y="0"/>
                    <a:pt x="4437" y="58"/>
                  </a:cubicBezTo>
                  <a:cubicBezTo>
                    <a:pt x="6889" y="58"/>
                    <a:pt x="8815" y="2043"/>
                    <a:pt x="8757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3" name="Google Shape;8303;p19"/>
            <p:cNvSpPr/>
            <p:nvPr/>
          </p:nvSpPr>
          <p:spPr>
            <a:xfrm>
              <a:off x="3067225" y="3104100"/>
              <a:ext cx="218900" cy="218925"/>
            </a:xfrm>
            <a:custGeom>
              <a:avLst/>
              <a:gdLst/>
              <a:ahLst/>
              <a:cxnLst/>
              <a:rect l="l" t="t" r="r" b="b"/>
              <a:pathLst>
                <a:path w="8756" h="8757" extrusionOk="0">
                  <a:moveTo>
                    <a:pt x="8756" y="4378"/>
                  </a:moveTo>
                  <a:cubicBezTo>
                    <a:pt x="8756" y="6830"/>
                    <a:pt x="6830" y="8756"/>
                    <a:pt x="4378" y="8756"/>
                  </a:cubicBezTo>
                  <a:cubicBezTo>
                    <a:pt x="1927" y="8756"/>
                    <a:pt x="0" y="6830"/>
                    <a:pt x="0" y="4378"/>
                  </a:cubicBezTo>
                  <a:cubicBezTo>
                    <a:pt x="0" y="1927"/>
                    <a:pt x="1927" y="1"/>
                    <a:pt x="4378" y="1"/>
                  </a:cubicBezTo>
                  <a:cubicBezTo>
                    <a:pt x="6830" y="59"/>
                    <a:pt x="8698" y="1985"/>
                    <a:pt x="8698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4" name="Google Shape;8304;p19"/>
            <p:cNvSpPr/>
            <p:nvPr/>
          </p:nvSpPr>
          <p:spPr>
            <a:xfrm>
              <a:off x="4294475" y="2123475"/>
              <a:ext cx="215975" cy="216000"/>
            </a:xfrm>
            <a:custGeom>
              <a:avLst/>
              <a:gdLst/>
              <a:ahLst/>
              <a:cxnLst/>
              <a:rect l="l" t="t" r="r" b="b"/>
              <a:pathLst>
                <a:path w="8639" h="8640" extrusionOk="0">
                  <a:moveTo>
                    <a:pt x="4319" y="1"/>
                  </a:moveTo>
                  <a:cubicBezTo>
                    <a:pt x="6713" y="1"/>
                    <a:pt x="8639" y="1927"/>
                    <a:pt x="8639" y="4320"/>
                  </a:cubicBezTo>
                  <a:cubicBezTo>
                    <a:pt x="8639" y="6713"/>
                    <a:pt x="6654" y="8639"/>
                    <a:pt x="4261" y="8639"/>
                  </a:cubicBezTo>
                  <a:cubicBezTo>
                    <a:pt x="1868" y="8581"/>
                    <a:pt x="0" y="6655"/>
                    <a:pt x="0" y="4262"/>
                  </a:cubicBezTo>
                  <a:cubicBezTo>
                    <a:pt x="0" y="1869"/>
                    <a:pt x="1926" y="1"/>
                    <a:pt x="431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5" name="Google Shape;8305;p19"/>
            <p:cNvSpPr/>
            <p:nvPr/>
          </p:nvSpPr>
          <p:spPr>
            <a:xfrm>
              <a:off x="3805600" y="1876875"/>
              <a:ext cx="214550" cy="215975"/>
            </a:xfrm>
            <a:custGeom>
              <a:avLst/>
              <a:gdLst/>
              <a:ahLst/>
              <a:cxnLst/>
              <a:rect l="l" t="t" r="r" b="b"/>
              <a:pathLst>
                <a:path w="8582" h="8639" extrusionOk="0">
                  <a:moveTo>
                    <a:pt x="8581" y="4319"/>
                  </a:moveTo>
                  <a:cubicBezTo>
                    <a:pt x="8581" y="6654"/>
                    <a:pt x="6655" y="8581"/>
                    <a:pt x="4320" y="8639"/>
                  </a:cubicBezTo>
                  <a:cubicBezTo>
                    <a:pt x="1927" y="8639"/>
                    <a:pt x="1" y="6654"/>
                    <a:pt x="1" y="4319"/>
                  </a:cubicBezTo>
                  <a:cubicBezTo>
                    <a:pt x="1" y="1926"/>
                    <a:pt x="1927" y="0"/>
                    <a:pt x="4262" y="0"/>
                  </a:cubicBezTo>
                  <a:cubicBezTo>
                    <a:pt x="6655" y="0"/>
                    <a:pt x="8581" y="1926"/>
                    <a:pt x="8581" y="43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6" name="Google Shape;8306;p19"/>
            <p:cNvSpPr/>
            <p:nvPr/>
          </p:nvSpPr>
          <p:spPr>
            <a:xfrm>
              <a:off x="4541075" y="2612325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4320" y="1"/>
                  </a:moveTo>
                  <a:cubicBezTo>
                    <a:pt x="6713" y="1"/>
                    <a:pt x="8639" y="1985"/>
                    <a:pt x="8639" y="4320"/>
                  </a:cubicBezTo>
                  <a:cubicBezTo>
                    <a:pt x="8639" y="6713"/>
                    <a:pt x="6713" y="8640"/>
                    <a:pt x="4320" y="8640"/>
                  </a:cubicBezTo>
                  <a:cubicBezTo>
                    <a:pt x="1927" y="8640"/>
                    <a:pt x="1" y="6713"/>
                    <a:pt x="1" y="4320"/>
                  </a:cubicBezTo>
                  <a:cubicBezTo>
                    <a:pt x="1" y="1985"/>
                    <a:pt x="1927" y="1"/>
                    <a:pt x="432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7" name="Google Shape;8307;p19"/>
            <p:cNvSpPr/>
            <p:nvPr/>
          </p:nvSpPr>
          <p:spPr>
            <a:xfrm>
              <a:off x="4541075" y="2858950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8639" y="4320"/>
                  </a:moveTo>
                  <a:cubicBezTo>
                    <a:pt x="8639" y="6655"/>
                    <a:pt x="6655" y="8639"/>
                    <a:pt x="4320" y="8639"/>
                  </a:cubicBezTo>
                  <a:cubicBezTo>
                    <a:pt x="1927" y="8639"/>
                    <a:pt x="1" y="6713"/>
                    <a:pt x="1" y="4320"/>
                  </a:cubicBezTo>
                  <a:cubicBezTo>
                    <a:pt x="1" y="1985"/>
                    <a:pt x="1927" y="59"/>
                    <a:pt x="4262" y="59"/>
                  </a:cubicBezTo>
                  <a:cubicBezTo>
                    <a:pt x="6655" y="0"/>
                    <a:pt x="8581" y="1927"/>
                    <a:pt x="8639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8" name="Google Shape;8308;p19"/>
            <p:cNvSpPr/>
            <p:nvPr/>
          </p:nvSpPr>
          <p:spPr>
            <a:xfrm>
              <a:off x="3557525" y="1875400"/>
              <a:ext cx="217475" cy="217450"/>
            </a:xfrm>
            <a:custGeom>
              <a:avLst/>
              <a:gdLst/>
              <a:ahLst/>
              <a:cxnLst/>
              <a:rect l="l" t="t" r="r" b="b"/>
              <a:pathLst>
                <a:path w="8699" h="8698" extrusionOk="0">
                  <a:moveTo>
                    <a:pt x="4262" y="8640"/>
                  </a:moveTo>
                  <a:cubicBezTo>
                    <a:pt x="1927" y="8640"/>
                    <a:pt x="1" y="6597"/>
                    <a:pt x="59" y="4262"/>
                  </a:cubicBezTo>
                  <a:cubicBezTo>
                    <a:pt x="118" y="1927"/>
                    <a:pt x="2102" y="1"/>
                    <a:pt x="4379" y="59"/>
                  </a:cubicBezTo>
                  <a:cubicBezTo>
                    <a:pt x="6772" y="117"/>
                    <a:pt x="8698" y="2102"/>
                    <a:pt x="8640" y="4437"/>
                  </a:cubicBezTo>
                  <a:cubicBezTo>
                    <a:pt x="8581" y="6830"/>
                    <a:pt x="6597" y="8698"/>
                    <a:pt x="4262" y="864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9" name="Google Shape;8309;p19"/>
            <p:cNvSpPr/>
            <p:nvPr/>
          </p:nvSpPr>
          <p:spPr>
            <a:xfrm>
              <a:off x="3070150" y="2123475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6" y="8581"/>
                    <a:pt x="0" y="6597"/>
                    <a:pt x="0" y="4262"/>
                  </a:cubicBezTo>
                  <a:cubicBezTo>
                    <a:pt x="0" y="1927"/>
                    <a:pt x="1926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0" name="Google Shape;8310;p19"/>
            <p:cNvSpPr/>
            <p:nvPr/>
          </p:nvSpPr>
          <p:spPr>
            <a:xfrm>
              <a:off x="4295925" y="3349250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7" y="8581"/>
                    <a:pt x="0" y="6597"/>
                    <a:pt x="0" y="4320"/>
                  </a:cubicBezTo>
                  <a:cubicBezTo>
                    <a:pt x="0" y="1985"/>
                    <a:pt x="1927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1" name="Google Shape;8311;p19"/>
            <p:cNvSpPr/>
            <p:nvPr/>
          </p:nvSpPr>
          <p:spPr>
            <a:xfrm>
              <a:off x="4542525" y="2371550"/>
              <a:ext cx="213100" cy="213075"/>
            </a:xfrm>
            <a:custGeom>
              <a:avLst/>
              <a:gdLst/>
              <a:ahLst/>
              <a:cxnLst/>
              <a:rect l="l" t="t" r="r" b="b"/>
              <a:pathLst>
                <a:path w="8524" h="8523" extrusionOk="0">
                  <a:moveTo>
                    <a:pt x="8523" y="4203"/>
                  </a:moveTo>
                  <a:cubicBezTo>
                    <a:pt x="8523" y="6596"/>
                    <a:pt x="6597" y="8523"/>
                    <a:pt x="4262" y="8464"/>
                  </a:cubicBezTo>
                  <a:cubicBezTo>
                    <a:pt x="1927" y="8464"/>
                    <a:pt x="59" y="6596"/>
                    <a:pt x="1" y="4262"/>
                  </a:cubicBezTo>
                  <a:cubicBezTo>
                    <a:pt x="1" y="1927"/>
                    <a:pt x="1927" y="1"/>
                    <a:pt x="4262" y="1"/>
                  </a:cubicBezTo>
                  <a:cubicBezTo>
                    <a:pt x="6597" y="1"/>
                    <a:pt x="8465" y="1868"/>
                    <a:pt x="8523" y="42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2" name="Google Shape;8312;p19"/>
            <p:cNvSpPr/>
            <p:nvPr/>
          </p:nvSpPr>
          <p:spPr>
            <a:xfrm>
              <a:off x="4049300" y="1878325"/>
              <a:ext cx="213075" cy="211625"/>
            </a:xfrm>
            <a:custGeom>
              <a:avLst/>
              <a:gdLst/>
              <a:ahLst/>
              <a:cxnLst/>
              <a:rect l="l" t="t" r="r" b="b"/>
              <a:pathLst>
                <a:path w="8523" h="8465" extrusionOk="0">
                  <a:moveTo>
                    <a:pt x="4203" y="0"/>
                  </a:moveTo>
                  <a:cubicBezTo>
                    <a:pt x="6538" y="0"/>
                    <a:pt x="8464" y="1868"/>
                    <a:pt x="8464" y="4203"/>
                  </a:cubicBezTo>
                  <a:cubicBezTo>
                    <a:pt x="8523" y="6538"/>
                    <a:pt x="6655" y="8464"/>
                    <a:pt x="4262" y="8464"/>
                  </a:cubicBezTo>
                  <a:cubicBezTo>
                    <a:pt x="1927" y="8464"/>
                    <a:pt x="1" y="6596"/>
                    <a:pt x="59" y="4203"/>
                  </a:cubicBezTo>
                  <a:cubicBezTo>
                    <a:pt x="59" y="1868"/>
                    <a:pt x="1869" y="0"/>
                    <a:pt x="42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3" name="Google Shape;8313;p19"/>
            <p:cNvSpPr/>
            <p:nvPr/>
          </p:nvSpPr>
          <p:spPr>
            <a:xfrm>
              <a:off x="3560450" y="3598800"/>
              <a:ext cx="211625" cy="210150"/>
            </a:xfrm>
            <a:custGeom>
              <a:avLst/>
              <a:gdLst/>
              <a:ahLst/>
              <a:cxnLst/>
              <a:rect l="l" t="t" r="r" b="b"/>
              <a:pathLst>
                <a:path w="8465" h="8406" extrusionOk="0">
                  <a:moveTo>
                    <a:pt x="8406" y="4145"/>
                  </a:moveTo>
                  <a:cubicBezTo>
                    <a:pt x="8464" y="6538"/>
                    <a:pt x="6597" y="8406"/>
                    <a:pt x="4262" y="8406"/>
                  </a:cubicBezTo>
                  <a:cubicBezTo>
                    <a:pt x="1927" y="8406"/>
                    <a:pt x="59" y="6596"/>
                    <a:pt x="1" y="4203"/>
                  </a:cubicBezTo>
                  <a:cubicBezTo>
                    <a:pt x="1" y="1868"/>
                    <a:pt x="1869" y="0"/>
                    <a:pt x="4203" y="0"/>
                  </a:cubicBezTo>
                  <a:cubicBezTo>
                    <a:pt x="6538" y="0"/>
                    <a:pt x="8406" y="1810"/>
                    <a:pt x="8406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4" name="Google Shape;8314;p19"/>
            <p:cNvSpPr/>
            <p:nvPr/>
          </p:nvSpPr>
          <p:spPr>
            <a:xfrm>
              <a:off x="3807075" y="3597325"/>
              <a:ext cx="211600" cy="211625"/>
            </a:xfrm>
            <a:custGeom>
              <a:avLst/>
              <a:gdLst/>
              <a:ahLst/>
              <a:cxnLst/>
              <a:rect l="l" t="t" r="r" b="b"/>
              <a:pathLst>
                <a:path w="8464" h="8465" extrusionOk="0">
                  <a:moveTo>
                    <a:pt x="4203" y="8465"/>
                  </a:moveTo>
                  <a:cubicBezTo>
                    <a:pt x="1868" y="8465"/>
                    <a:pt x="0" y="6597"/>
                    <a:pt x="0" y="4204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96" y="1"/>
                    <a:pt x="8464" y="1927"/>
                    <a:pt x="8464" y="4320"/>
                  </a:cubicBezTo>
                  <a:cubicBezTo>
                    <a:pt x="8406" y="6655"/>
                    <a:pt x="6538" y="8465"/>
                    <a:pt x="4203" y="84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5" name="Google Shape;8315;p19"/>
            <p:cNvSpPr/>
            <p:nvPr/>
          </p:nvSpPr>
          <p:spPr>
            <a:xfrm>
              <a:off x="2824975" y="2615250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6"/>
                  </a:moveTo>
                  <a:cubicBezTo>
                    <a:pt x="1869" y="8406"/>
                    <a:pt x="1" y="6596"/>
                    <a:pt x="1" y="4203"/>
                  </a:cubicBezTo>
                  <a:cubicBezTo>
                    <a:pt x="1" y="1868"/>
                    <a:pt x="1869" y="1"/>
                    <a:pt x="4262" y="1"/>
                  </a:cubicBezTo>
                  <a:cubicBezTo>
                    <a:pt x="6597" y="1"/>
                    <a:pt x="8406" y="1927"/>
                    <a:pt x="8406" y="4262"/>
                  </a:cubicBezTo>
                  <a:cubicBezTo>
                    <a:pt x="8406" y="6596"/>
                    <a:pt x="6538" y="8406"/>
                    <a:pt x="4204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6" name="Google Shape;8316;p19"/>
            <p:cNvSpPr/>
            <p:nvPr/>
          </p:nvSpPr>
          <p:spPr>
            <a:xfrm>
              <a:off x="2824975" y="2861875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5"/>
                  </a:moveTo>
                  <a:cubicBezTo>
                    <a:pt x="1810" y="8405"/>
                    <a:pt x="1" y="6538"/>
                    <a:pt x="1" y="4203"/>
                  </a:cubicBezTo>
                  <a:cubicBezTo>
                    <a:pt x="1" y="1868"/>
                    <a:pt x="1869" y="0"/>
                    <a:pt x="4204" y="0"/>
                  </a:cubicBezTo>
                  <a:cubicBezTo>
                    <a:pt x="6538" y="0"/>
                    <a:pt x="8406" y="1868"/>
                    <a:pt x="8406" y="4203"/>
                  </a:cubicBezTo>
                  <a:cubicBezTo>
                    <a:pt x="8406" y="6596"/>
                    <a:pt x="6538" y="8405"/>
                    <a:pt x="4204" y="840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7" name="Google Shape;8317;p19"/>
            <p:cNvSpPr/>
            <p:nvPr/>
          </p:nvSpPr>
          <p:spPr>
            <a:xfrm>
              <a:off x="4544000" y="3108475"/>
              <a:ext cx="210150" cy="210175"/>
            </a:xfrm>
            <a:custGeom>
              <a:avLst/>
              <a:gdLst/>
              <a:ahLst/>
              <a:cxnLst/>
              <a:rect l="l" t="t" r="r" b="b"/>
              <a:pathLst>
                <a:path w="8406" h="8407" extrusionOk="0">
                  <a:moveTo>
                    <a:pt x="4203" y="8406"/>
                  </a:moveTo>
                  <a:cubicBezTo>
                    <a:pt x="1868" y="8406"/>
                    <a:pt x="0" y="6597"/>
                    <a:pt x="0" y="4203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38" y="1"/>
                    <a:pt x="8406" y="1869"/>
                    <a:pt x="8406" y="4203"/>
                  </a:cubicBezTo>
                  <a:cubicBezTo>
                    <a:pt x="8406" y="6538"/>
                    <a:pt x="6596" y="8406"/>
                    <a:pt x="4203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8" name="Google Shape;8318;p19"/>
            <p:cNvSpPr/>
            <p:nvPr/>
          </p:nvSpPr>
          <p:spPr>
            <a:xfrm>
              <a:off x="3313850" y="1879775"/>
              <a:ext cx="210150" cy="208700"/>
            </a:xfrm>
            <a:custGeom>
              <a:avLst/>
              <a:gdLst/>
              <a:ahLst/>
              <a:cxnLst/>
              <a:rect l="l" t="t" r="r" b="b"/>
              <a:pathLst>
                <a:path w="8406" h="8348" extrusionOk="0">
                  <a:moveTo>
                    <a:pt x="4203" y="8348"/>
                  </a:moveTo>
                  <a:cubicBezTo>
                    <a:pt x="1868" y="8348"/>
                    <a:pt x="0" y="6480"/>
                    <a:pt x="58" y="4145"/>
                  </a:cubicBezTo>
                  <a:cubicBezTo>
                    <a:pt x="58" y="1810"/>
                    <a:pt x="1926" y="1"/>
                    <a:pt x="4261" y="1"/>
                  </a:cubicBezTo>
                  <a:cubicBezTo>
                    <a:pt x="6596" y="1"/>
                    <a:pt x="8405" y="1869"/>
                    <a:pt x="8405" y="4203"/>
                  </a:cubicBezTo>
                  <a:cubicBezTo>
                    <a:pt x="8405" y="6538"/>
                    <a:pt x="6538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9" name="Google Shape;8319;p19"/>
            <p:cNvSpPr/>
            <p:nvPr/>
          </p:nvSpPr>
          <p:spPr>
            <a:xfrm>
              <a:off x="3071600" y="3352175"/>
              <a:ext cx="210150" cy="210150"/>
            </a:xfrm>
            <a:custGeom>
              <a:avLst/>
              <a:gdLst/>
              <a:ahLst/>
              <a:cxnLst/>
              <a:rect l="l" t="t" r="r" b="b"/>
              <a:pathLst>
                <a:path w="8406" h="8406" extrusionOk="0">
                  <a:moveTo>
                    <a:pt x="4262" y="8406"/>
                  </a:moveTo>
                  <a:cubicBezTo>
                    <a:pt x="1868" y="8406"/>
                    <a:pt x="1" y="6538"/>
                    <a:pt x="1" y="4203"/>
                  </a:cubicBezTo>
                  <a:cubicBezTo>
                    <a:pt x="1" y="1868"/>
                    <a:pt x="1868" y="1"/>
                    <a:pt x="4203" y="1"/>
                  </a:cubicBezTo>
                  <a:cubicBezTo>
                    <a:pt x="6538" y="1"/>
                    <a:pt x="8348" y="1810"/>
                    <a:pt x="8406" y="4145"/>
                  </a:cubicBezTo>
                  <a:cubicBezTo>
                    <a:pt x="8406" y="6480"/>
                    <a:pt x="6596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0" name="Google Shape;8320;p19"/>
            <p:cNvSpPr/>
            <p:nvPr/>
          </p:nvSpPr>
          <p:spPr>
            <a:xfrm>
              <a:off x="2826450" y="2373025"/>
              <a:ext cx="207225" cy="208675"/>
            </a:xfrm>
            <a:custGeom>
              <a:avLst/>
              <a:gdLst/>
              <a:ahLst/>
              <a:cxnLst/>
              <a:rect l="l" t="t" r="r" b="b"/>
              <a:pathLst>
                <a:path w="8289" h="8347" extrusionOk="0">
                  <a:moveTo>
                    <a:pt x="4145" y="8347"/>
                  </a:moveTo>
                  <a:cubicBezTo>
                    <a:pt x="1810" y="8347"/>
                    <a:pt x="0" y="6479"/>
                    <a:pt x="0" y="4203"/>
                  </a:cubicBezTo>
                  <a:cubicBezTo>
                    <a:pt x="0" y="1868"/>
                    <a:pt x="1868" y="0"/>
                    <a:pt x="4145" y="0"/>
                  </a:cubicBezTo>
                  <a:cubicBezTo>
                    <a:pt x="6421" y="0"/>
                    <a:pt x="8289" y="1868"/>
                    <a:pt x="8289" y="4203"/>
                  </a:cubicBezTo>
                  <a:cubicBezTo>
                    <a:pt x="8289" y="6479"/>
                    <a:pt x="6421" y="8347"/>
                    <a:pt x="4145" y="834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1" name="Google Shape;8321;p19"/>
            <p:cNvSpPr/>
            <p:nvPr/>
          </p:nvSpPr>
          <p:spPr>
            <a:xfrm>
              <a:off x="4050775" y="3598800"/>
              <a:ext cx="208700" cy="208700"/>
            </a:xfrm>
            <a:custGeom>
              <a:avLst/>
              <a:gdLst/>
              <a:ahLst/>
              <a:cxnLst/>
              <a:rect l="l" t="t" r="r" b="b"/>
              <a:pathLst>
                <a:path w="8348" h="8348" extrusionOk="0">
                  <a:moveTo>
                    <a:pt x="8347" y="4145"/>
                  </a:moveTo>
                  <a:cubicBezTo>
                    <a:pt x="8347" y="6479"/>
                    <a:pt x="6538" y="8347"/>
                    <a:pt x="4203" y="8347"/>
                  </a:cubicBezTo>
                  <a:cubicBezTo>
                    <a:pt x="1926" y="8347"/>
                    <a:pt x="59" y="6538"/>
                    <a:pt x="59" y="4203"/>
                  </a:cubicBezTo>
                  <a:cubicBezTo>
                    <a:pt x="0" y="1926"/>
                    <a:pt x="1868" y="59"/>
                    <a:pt x="4144" y="59"/>
                  </a:cubicBezTo>
                  <a:cubicBezTo>
                    <a:pt x="6479" y="0"/>
                    <a:pt x="8347" y="1868"/>
                    <a:pt x="8347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2" name="Google Shape;8322;p19"/>
            <p:cNvSpPr/>
            <p:nvPr/>
          </p:nvSpPr>
          <p:spPr>
            <a:xfrm>
              <a:off x="3315300" y="3598800"/>
              <a:ext cx="207250" cy="208700"/>
            </a:xfrm>
            <a:custGeom>
              <a:avLst/>
              <a:gdLst/>
              <a:ahLst/>
              <a:cxnLst/>
              <a:rect l="l" t="t" r="r" b="b"/>
              <a:pathLst>
                <a:path w="8290" h="8348" extrusionOk="0">
                  <a:moveTo>
                    <a:pt x="4145" y="59"/>
                  </a:moveTo>
                  <a:cubicBezTo>
                    <a:pt x="6421" y="0"/>
                    <a:pt x="8289" y="1926"/>
                    <a:pt x="8289" y="4203"/>
                  </a:cubicBezTo>
                  <a:cubicBezTo>
                    <a:pt x="8289" y="6421"/>
                    <a:pt x="6421" y="8289"/>
                    <a:pt x="4203" y="8347"/>
                  </a:cubicBezTo>
                  <a:cubicBezTo>
                    <a:pt x="1927" y="8347"/>
                    <a:pt x="0" y="6479"/>
                    <a:pt x="0" y="4203"/>
                  </a:cubicBezTo>
                  <a:cubicBezTo>
                    <a:pt x="0" y="1926"/>
                    <a:pt x="1868" y="59"/>
                    <a:pt x="414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3" name="Google Shape;8323;p19"/>
            <p:cNvSpPr/>
            <p:nvPr/>
          </p:nvSpPr>
          <p:spPr>
            <a:xfrm>
              <a:off x="2826450" y="3109950"/>
              <a:ext cx="207225" cy="208700"/>
            </a:xfrm>
            <a:custGeom>
              <a:avLst/>
              <a:gdLst/>
              <a:ahLst/>
              <a:cxnLst/>
              <a:rect l="l" t="t" r="r" b="b"/>
              <a:pathLst>
                <a:path w="8289" h="8348" extrusionOk="0">
                  <a:moveTo>
                    <a:pt x="8289" y="4144"/>
                  </a:moveTo>
                  <a:cubicBezTo>
                    <a:pt x="8289" y="6362"/>
                    <a:pt x="6421" y="8289"/>
                    <a:pt x="4203" y="8289"/>
                  </a:cubicBezTo>
                  <a:cubicBezTo>
                    <a:pt x="1927" y="8347"/>
                    <a:pt x="0" y="6421"/>
                    <a:pt x="0" y="4144"/>
                  </a:cubicBezTo>
                  <a:cubicBezTo>
                    <a:pt x="0" y="1926"/>
                    <a:pt x="1868" y="58"/>
                    <a:pt x="4145" y="0"/>
                  </a:cubicBezTo>
                  <a:cubicBezTo>
                    <a:pt x="6363" y="0"/>
                    <a:pt x="8289" y="1868"/>
                    <a:pt x="8289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4" name="Google Shape;8324;p19"/>
            <p:cNvSpPr/>
            <p:nvPr/>
          </p:nvSpPr>
          <p:spPr>
            <a:xfrm>
              <a:off x="4298850" y="1881250"/>
              <a:ext cx="205775" cy="205775"/>
            </a:xfrm>
            <a:custGeom>
              <a:avLst/>
              <a:gdLst/>
              <a:ahLst/>
              <a:cxnLst/>
              <a:rect l="l" t="t" r="r" b="b"/>
              <a:pathLst>
                <a:path w="8231" h="8231" extrusionOk="0">
                  <a:moveTo>
                    <a:pt x="8230" y="4086"/>
                  </a:moveTo>
                  <a:cubicBezTo>
                    <a:pt x="8230" y="6363"/>
                    <a:pt x="6362" y="8230"/>
                    <a:pt x="4144" y="8230"/>
                  </a:cubicBezTo>
                  <a:cubicBezTo>
                    <a:pt x="1868" y="8230"/>
                    <a:pt x="58" y="6421"/>
                    <a:pt x="58" y="4144"/>
                  </a:cubicBezTo>
                  <a:cubicBezTo>
                    <a:pt x="0" y="1868"/>
                    <a:pt x="1868" y="0"/>
                    <a:pt x="4144" y="0"/>
                  </a:cubicBezTo>
                  <a:cubicBezTo>
                    <a:pt x="6421" y="59"/>
                    <a:pt x="8230" y="1868"/>
                    <a:pt x="8230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5" name="Google Shape;8325;p19"/>
            <p:cNvSpPr/>
            <p:nvPr/>
          </p:nvSpPr>
          <p:spPr>
            <a:xfrm>
              <a:off x="4545450" y="2127850"/>
              <a:ext cx="207250" cy="205775"/>
            </a:xfrm>
            <a:custGeom>
              <a:avLst/>
              <a:gdLst/>
              <a:ahLst/>
              <a:cxnLst/>
              <a:rect l="l" t="t" r="r" b="b"/>
              <a:pathLst>
                <a:path w="8290" h="8231" extrusionOk="0">
                  <a:moveTo>
                    <a:pt x="8231" y="4087"/>
                  </a:moveTo>
                  <a:cubicBezTo>
                    <a:pt x="8289" y="6363"/>
                    <a:pt x="6421" y="8231"/>
                    <a:pt x="4145" y="8231"/>
                  </a:cubicBezTo>
                  <a:cubicBezTo>
                    <a:pt x="1869" y="8231"/>
                    <a:pt x="59" y="6422"/>
                    <a:pt x="59" y="4145"/>
                  </a:cubicBezTo>
                  <a:cubicBezTo>
                    <a:pt x="1" y="1927"/>
                    <a:pt x="1869" y="1"/>
                    <a:pt x="4145" y="59"/>
                  </a:cubicBezTo>
                  <a:cubicBezTo>
                    <a:pt x="6363" y="59"/>
                    <a:pt x="8231" y="1869"/>
                    <a:pt x="8231" y="408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6" name="Google Shape;8326;p19"/>
            <p:cNvSpPr/>
            <p:nvPr/>
          </p:nvSpPr>
          <p:spPr>
            <a:xfrm>
              <a:off x="4548375" y="3355100"/>
              <a:ext cx="202850" cy="202850"/>
            </a:xfrm>
            <a:custGeom>
              <a:avLst/>
              <a:gdLst/>
              <a:ahLst/>
              <a:cxnLst/>
              <a:rect l="l" t="t" r="r" b="b"/>
              <a:pathLst>
                <a:path w="8114" h="8114" extrusionOk="0">
                  <a:moveTo>
                    <a:pt x="8056" y="4028"/>
                  </a:moveTo>
                  <a:cubicBezTo>
                    <a:pt x="8114" y="6304"/>
                    <a:pt x="6304" y="8114"/>
                    <a:pt x="4086" y="8114"/>
                  </a:cubicBezTo>
                  <a:cubicBezTo>
                    <a:pt x="1810" y="8114"/>
                    <a:pt x="0" y="6363"/>
                    <a:pt x="0" y="4086"/>
                  </a:cubicBezTo>
                  <a:cubicBezTo>
                    <a:pt x="0" y="1868"/>
                    <a:pt x="1693" y="59"/>
                    <a:pt x="3911" y="59"/>
                  </a:cubicBezTo>
                  <a:cubicBezTo>
                    <a:pt x="6188" y="0"/>
                    <a:pt x="8056" y="1751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7" name="Google Shape;8327;p19"/>
            <p:cNvSpPr/>
            <p:nvPr/>
          </p:nvSpPr>
          <p:spPr>
            <a:xfrm>
              <a:off x="3075975" y="1882700"/>
              <a:ext cx="201400" cy="202875"/>
            </a:xfrm>
            <a:custGeom>
              <a:avLst/>
              <a:gdLst/>
              <a:ahLst/>
              <a:cxnLst/>
              <a:rect l="l" t="t" r="r" b="b"/>
              <a:pathLst>
                <a:path w="8056" h="8115" extrusionOk="0">
                  <a:moveTo>
                    <a:pt x="8056" y="4086"/>
                  </a:moveTo>
                  <a:cubicBezTo>
                    <a:pt x="8056" y="6363"/>
                    <a:pt x="6246" y="8114"/>
                    <a:pt x="3970" y="8114"/>
                  </a:cubicBezTo>
                  <a:cubicBezTo>
                    <a:pt x="1752" y="8056"/>
                    <a:pt x="1" y="6305"/>
                    <a:pt x="1" y="4028"/>
                  </a:cubicBezTo>
                  <a:cubicBezTo>
                    <a:pt x="1" y="1752"/>
                    <a:pt x="1810" y="1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8" name="Google Shape;8328;p19"/>
            <p:cNvSpPr/>
            <p:nvPr/>
          </p:nvSpPr>
          <p:spPr>
            <a:xfrm>
              <a:off x="2829375" y="21307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5" y="3970"/>
                  </a:moveTo>
                  <a:cubicBezTo>
                    <a:pt x="8055" y="6188"/>
                    <a:pt x="6304" y="7997"/>
                    <a:pt x="4086" y="8056"/>
                  </a:cubicBezTo>
                  <a:cubicBezTo>
                    <a:pt x="1810" y="8056"/>
                    <a:pt x="0" y="6246"/>
                    <a:pt x="0" y="4028"/>
                  </a:cubicBezTo>
                  <a:cubicBezTo>
                    <a:pt x="0" y="1810"/>
                    <a:pt x="1751" y="1"/>
                    <a:pt x="3969" y="1"/>
                  </a:cubicBezTo>
                  <a:cubicBezTo>
                    <a:pt x="6187" y="1"/>
                    <a:pt x="7997" y="1752"/>
                    <a:pt x="805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9" name="Google Shape;8329;p19"/>
            <p:cNvSpPr/>
            <p:nvPr/>
          </p:nvSpPr>
          <p:spPr>
            <a:xfrm>
              <a:off x="4301750" y="36031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6" y="3970"/>
                  </a:moveTo>
                  <a:cubicBezTo>
                    <a:pt x="8056" y="6246"/>
                    <a:pt x="6305" y="7997"/>
                    <a:pt x="4087" y="8055"/>
                  </a:cubicBezTo>
                  <a:cubicBezTo>
                    <a:pt x="1810" y="8055"/>
                    <a:pt x="1" y="6246"/>
                    <a:pt x="1" y="4028"/>
                  </a:cubicBezTo>
                  <a:cubicBezTo>
                    <a:pt x="1" y="1810"/>
                    <a:pt x="1810" y="0"/>
                    <a:pt x="4028" y="0"/>
                  </a:cubicBezTo>
                  <a:cubicBezTo>
                    <a:pt x="6246" y="0"/>
                    <a:pt x="8056" y="1751"/>
                    <a:pt x="8056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0" name="Google Shape;8330;p19"/>
            <p:cNvSpPr/>
            <p:nvPr/>
          </p:nvSpPr>
          <p:spPr>
            <a:xfrm>
              <a:off x="4790600" y="2619625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4029" y="1"/>
                  </a:moveTo>
                  <a:cubicBezTo>
                    <a:pt x="6247" y="1"/>
                    <a:pt x="8056" y="1810"/>
                    <a:pt x="8056" y="4028"/>
                  </a:cubicBezTo>
                  <a:cubicBezTo>
                    <a:pt x="8056" y="6246"/>
                    <a:pt x="6305" y="8056"/>
                    <a:pt x="4087" y="8056"/>
                  </a:cubicBezTo>
                  <a:cubicBezTo>
                    <a:pt x="1810" y="8056"/>
                    <a:pt x="59" y="6305"/>
                    <a:pt x="1" y="4028"/>
                  </a:cubicBezTo>
                  <a:cubicBezTo>
                    <a:pt x="1" y="1810"/>
                    <a:pt x="1810" y="59"/>
                    <a:pt x="402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1" name="Google Shape;8331;p19"/>
            <p:cNvSpPr/>
            <p:nvPr/>
          </p:nvSpPr>
          <p:spPr>
            <a:xfrm>
              <a:off x="3564825" y="1641925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8056" y="4028"/>
                  </a:moveTo>
                  <a:cubicBezTo>
                    <a:pt x="8056" y="6246"/>
                    <a:pt x="6246" y="7997"/>
                    <a:pt x="4028" y="7997"/>
                  </a:cubicBezTo>
                  <a:cubicBezTo>
                    <a:pt x="1810" y="7997"/>
                    <a:pt x="1" y="6129"/>
                    <a:pt x="59" y="3911"/>
                  </a:cubicBezTo>
                  <a:cubicBezTo>
                    <a:pt x="59" y="1752"/>
                    <a:pt x="1869" y="0"/>
                    <a:pt x="4028" y="0"/>
                  </a:cubicBezTo>
                  <a:cubicBezTo>
                    <a:pt x="6246" y="0"/>
                    <a:pt x="8056" y="1752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2" name="Google Shape;8332;p19"/>
            <p:cNvSpPr/>
            <p:nvPr/>
          </p:nvSpPr>
          <p:spPr>
            <a:xfrm>
              <a:off x="3811450" y="16404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4086" y="58"/>
                  </a:moveTo>
                  <a:cubicBezTo>
                    <a:pt x="6304" y="58"/>
                    <a:pt x="8056" y="1868"/>
                    <a:pt x="8056" y="4086"/>
                  </a:cubicBezTo>
                  <a:cubicBezTo>
                    <a:pt x="8056" y="6304"/>
                    <a:pt x="6246" y="8055"/>
                    <a:pt x="4028" y="8055"/>
                  </a:cubicBezTo>
                  <a:cubicBezTo>
                    <a:pt x="1810" y="8055"/>
                    <a:pt x="0" y="6246"/>
                    <a:pt x="59" y="4028"/>
                  </a:cubicBezTo>
                  <a:cubicBezTo>
                    <a:pt x="59" y="1810"/>
                    <a:pt x="1868" y="0"/>
                    <a:pt x="4086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3" name="Google Shape;8333;p19"/>
            <p:cNvSpPr/>
            <p:nvPr/>
          </p:nvSpPr>
          <p:spPr>
            <a:xfrm>
              <a:off x="4790600" y="2866250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8056" y="4086"/>
                  </a:moveTo>
                  <a:cubicBezTo>
                    <a:pt x="8056" y="6304"/>
                    <a:pt x="6247" y="8055"/>
                    <a:pt x="4029" y="8055"/>
                  </a:cubicBezTo>
                  <a:cubicBezTo>
                    <a:pt x="1810" y="8055"/>
                    <a:pt x="1" y="6246"/>
                    <a:pt x="59" y="4028"/>
                  </a:cubicBezTo>
                  <a:cubicBezTo>
                    <a:pt x="59" y="1810"/>
                    <a:pt x="1869" y="0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4" name="Google Shape;8334;p19"/>
            <p:cNvSpPr/>
            <p:nvPr/>
          </p:nvSpPr>
          <p:spPr>
            <a:xfrm>
              <a:off x="2829375" y="3356550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7997" y="4028"/>
                  </a:moveTo>
                  <a:cubicBezTo>
                    <a:pt x="7997" y="6246"/>
                    <a:pt x="6187" y="7997"/>
                    <a:pt x="4028" y="7997"/>
                  </a:cubicBezTo>
                  <a:cubicBezTo>
                    <a:pt x="1810" y="7997"/>
                    <a:pt x="0" y="6130"/>
                    <a:pt x="58" y="3912"/>
                  </a:cubicBezTo>
                  <a:cubicBezTo>
                    <a:pt x="58" y="1752"/>
                    <a:pt x="1926" y="1"/>
                    <a:pt x="4086" y="1"/>
                  </a:cubicBezTo>
                  <a:cubicBezTo>
                    <a:pt x="6246" y="59"/>
                    <a:pt x="8055" y="1869"/>
                    <a:pt x="7997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5" name="Google Shape;8335;p19"/>
            <p:cNvSpPr/>
            <p:nvPr/>
          </p:nvSpPr>
          <p:spPr>
            <a:xfrm>
              <a:off x="3075975" y="3603175"/>
              <a:ext cx="199950" cy="201400"/>
            </a:xfrm>
            <a:custGeom>
              <a:avLst/>
              <a:gdLst/>
              <a:ahLst/>
              <a:cxnLst/>
              <a:rect l="l" t="t" r="r" b="b"/>
              <a:pathLst>
                <a:path w="7998" h="8056" extrusionOk="0">
                  <a:moveTo>
                    <a:pt x="4087" y="0"/>
                  </a:moveTo>
                  <a:cubicBezTo>
                    <a:pt x="6246" y="59"/>
                    <a:pt x="7997" y="1868"/>
                    <a:pt x="7997" y="4028"/>
                  </a:cubicBezTo>
                  <a:cubicBezTo>
                    <a:pt x="7997" y="6246"/>
                    <a:pt x="6130" y="8055"/>
                    <a:pt x="3970" y="7997"/>
                  </a:cubicBezTo>
                  <a:cubicBezTo>
                    <a:pt x="1752" y="7939"/>
                    <a:pt x="1" y="6129"/>
                    <a:pt x="59" y="3970"/>
                  </a:cubicBezTo>
                  <a:cubicBezTo>
                    <a:pt x="59" y="1810"/>
                    <a:pt x="1869" y="0"/>
                    <a:pt x="40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6" name="Google Shape;8336;p19"/>
            <p:cNvSpPr/>
            <p:nvPr/>
          </p:nvSpPr>
          <p:spPr>
            <a:xfrm>
              <a:off x="4056600" y="1641925"/>
              <a:ext cx="198475" cy="198475"/>
            </a:xfrm>
            <a:custGeom>
              <a:avLst/>
              <a:gdLst/>
              <a:ahLst/>
              <a:cxnLst/>
              <a:rect l="l" t="t" r="r" b="b"/>
              <a:pathLst>
                <a:path w="7939" h="7939" extrusionOk="0">
                  <a:moveTo>
                    <a:pt x="3970" y="7939"/>
                  </a:moveTo>
                  <a:cubicBezTo>
                    <a:pt x="1810" y="7939"/>
                    <a:pt x="1" y="6129"/>
                    <a:pt x="1" y="3970"/>
                  </a:cubicBezTo>
                  <a:cubicBezTo>
                    <a:pt x="1" y="1810"/>
                    <a:pt x="1810" y="0"/>
                    <a:pt x="3970" y="0"/>
                  </a:cubicBezTo>
                  <a:cubicBezTo>
                    <a:pt x="6130" y="0"/>
                    <a:pt x="7939" y="1810"/>
                    <a:pt x="7939" y="3970"/>
                  </a:cubicBezTo>
                  <a:cubicBezTo>
                    <a:pt x="7939" y="6188"/>
                    <a:pt x="6130" y="7939"/>
                    <a:pt x="3970" y="793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7" name="Google Shape;8337;p19"/>
            <p:cNvSpPr/>
            <p:nvPr/>
          </p:nvSpPr>
          <p:spPr>
            <a:xfrm>
              <a:off x="4792075" y="2377400"/>
              <a:ext cx="199950" cy="199925"/>
            </a:xfrm>
            <a:custGeom>
              <a:avLst/>
              <a:gdLst/>
              <a:ahLst/>
              <a:cxnLst/>
              <a:rect l="l" t="t" r="r" b="b"/>
              <a:pathLst>
                <a:path w="7998" h="7997" extrusionOk="0">
                  <a:moveTo>
                    <a:pt x="3970" y="58"/>
                  </a:moveTo>
                  <a:cubicBezTo>
                    <a:pt x="6129" y="0"/>
                    <a:pt x="7939" y="1810"/>
                    <a:pt x="7939" y="3969"/>
                  </a:cubicBezTo>
                  <a:cubicBezTo>
                    <a:pt x="7997" y="6129"/>
                    <a:pt x="6188" y="7939"/>
                    <a:pt x="4028" y="7997"/>
                  </a:cubicBezTo>
                  <a:cubicBezTo>
                    <a:pt x="1868" y="7997"/>
                    <a:pt x="59" y="6246"/>
                    <a:pt x="0" y="4028"/>
                  </a:cubicBezTo>
                  <a:cubicBezTo>
                    <a:pt x="0" y="1926"/>
                    <a:pt x="1810" y="58"/>
                    <a:pt x="3970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8" name="Google Shape;8338;p19"/>
            <p:cNvSpPr/>
            <p:nvPr/>
          </p:nvSpPr>
          <p:spPr>
            <a:xfrm>
              <a:off x="4793525" y="31157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70" y="1"/>
                  </a:moveTo>
                  <a:cubicBezTo>
                    <a:pt x="6130" y="1"/>
                    <a:pt x="7881" y="1752"/>
                    <a:pt x="7881" y="3911"/>
                  </a:cubicBezTo>
                  <a:cubicBezTo>
                    <a:pt x="7881" y="6129"/>
                    <a:pt x="6071" y="7881"/>
                    <a:pt x="3853" y="7881"/>
                  </a:cubicBezTo>
                  <a:cubicBezTo>
                    <a:pt x="1693" y="7822"/>
                    <a:pt x="1" y="6071"/>
                    <a:pt x="1" y="3911"/>
                  </a:cubicBezTo>
                  <a:cubicBezTo>
                    <a:pt x="1" y="1693"/>
                    <a:pt x="1752" y="1"/>
                    <a:pt x="39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9" name="Google Shape;8339;p19"/>
            <p:cNvSpPr/>
            <p:nvPr/>
          </p:nvSpPr>
          <p:spPr>
            <a:xfrm>
              <a:off x="2584200" y="2622550"/>
              <a:ext cx="197025" cy="195550"/>
            </a:xfrm>
            <a:custGeom>
              <a:avLst/>
              <a:gdLst/>
              <a:ahLst/>
              <a:cxnLst/>
              <a:rect l="l" t="t" r="r" b="b"/>
              <a:pathLst>
                <a:path w="7881" h="7822" extrusionOk="0">
                  <a:moveTo>
                    <a:pt x="3912" y="7822"/>
                  </a:moveTo>
                  <a:cubicBezTo>
                    <a:pt x="1752" y="7822"/>
                    <a:pt x="1" y="6071"/>
                    <a:pt x="59" y="3911"/>
                  </a:cubicBezTo>
                  <a:cubicBezTo>
                    <a:pt x="59" y="1693"/>
                    <a:pt x="1810" y="0"/>
                    <a:pt x="3970" y="0"/>
                  </a:cubicBezTo>
                  <a:cubicBezTo>
                    <a:pt x="6188" y="0"/>
                    <a:pt x="7881" y="1751"/>
                    <a:pt x="7881" y="3970"/>
                  </a:cubicBezTo>
                  <a:cubicBezTo>
                    <a:pt x="7881" y="6129"/>
                    <a:pt x="6130" y="7822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0" name="Google Shape;8340;p19"/>
            <p:cNvSpPr/>
            <p:nvPr/>
          </p:nvSpPr>
          <p:spPr>
            <a:xfrm>
              <a:off x="3321125" y="16433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12" y="7822"/>
                  </a:moveTo>
                  <a:cubicBezTo>
                    <a:pt x="1694" y="7822"/>
                    <a:pt x="1" y="6071"/>
                    <a:pt x="1" y="3912"/>
                  </a:cubicBezTo>
                  <a:cubicBezTo>
                    <a:pt x="59" y="1694"/>
                    <a:pt x="1810" y="1"/>
                    <a:pt x="3970" y="1"/>
                  </a:cubicBezTo>
                  <a:cubicBezTo>
                    <a:pt x="6130" y="59"/>
                    <a:pt x="7881" y="1810"/>
                    <a:pt x="7823" y="3970"/>
                  </a:cubicBezTo>
                  <a:cubicBezTo>
                    <a:pt x="7823" y="6130"/>
                    <a:pt x="6071" y="7881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1" name="Google Shape;8341;p19"/>
            <p:cNvSpPr/>
            <p:nvPr/>
          </p:nvSpPr>
          <p:spPr>
            <a:xfrm>
              <a:off x="3812900" y="3851250"/>
              <a:ext cx="198500" cy="197025"/>
            </a:xfrm>
            <a:custGeom>
              <a:avLst/>
              <a:gdLst/>
              <a:ahLst/>
              <a:cxnLst/>
              <a:rect l="l" t="t" r="r" b="b"/>
              <a:pathLst>
                <a:path w="7940" h="7881" extrusionOk="0">
                  <a:moveTo>
                    <a:pt x="7939" y="3969"/>
                  </a:moveTo>
                  <a:cubicBezTo>
                    <a:pt x="7881" y="6188"/>
                    <a:pt x="6130" y="7880"/>
                    <a:pt x="3970" y="7880"/>
                  </a:cubicBezTo>
                  <a:cubicBezTo>
                    <a:pt x="1752" y="7880"/>
                    <a:pt x="1" y="6071"/>
                    <a:pt x="59" y="3911"/>
                  </a:cubicBezTo>
                  <a:cubicBezTo>
                    <a:pt x="117" y="1693"/>
                    <a:pt x="1869" y="0"/>
                    <a:pt x="4028" y="59"/>
                  </a:cubicBezTo>
                  <a:cubicBezTo>
                    <a:pt x="6188" y="59"/>
                    <a:pt x="7939" y="1810"/>
                    <a:pt x="7939" y="39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2" name="Google Shape;8342;p19"/>
            <p:cNvSpPr/>
            <p:nvPr/>
          </p:nvSpPr>
          <p:spPr>
            <a:xfrm>
              <a:off x="2585675" y="2869150"/>
              <a:ext cx="195550" cy="195575"/>
            </a:xfrm>
            <a:custGeom>
              <a:avLst/>
              <a:gdLst/>
              <a:ahLst/>
              <a:cxnLst/>
              <a:rect l="l" t="t" r="r" b="b"/>
              <a:pathLst>
                <a:path w="7822" h="7823" extrusionOk="0">
                  <a:moveTo>
                    <a:pt x="7822" y="3912"/>
                  </a:moveTo>
                  <a:cubicBezTo>
                    <a:pt x="7822" y="6071"/>
                    <a:pt x="6129" y="7823"/>
                    <a:pt x="3911" y="7823"/>
                  </a:cubicBezTo>
                  <a:cubicBezTo>
                    <a:pt x="1751" y="7823"/>
                    <a:pt x="0" y="6130"/>
                    <a:pt x="0" y="3970"/>
                  </a:cubicBezTo>
                  <a:cubicBezTo>
                    <a:pt x="0" y="1752"/>
                    <a:pt x="1693" y="59"/>
                    <a:pt x="3853" y="1"/>
                  </a:cubicBezTo>
                  <a:cubicBezTo>
                    <a:pt x="6071" y="1"/>
                    <a:pt x="7763" y="1752"/>
                    <a:pt x="7822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3" name="Google Shape;8343;p19"/>
            <p:cNvSpPr/>
            <p:nvPr/>
          </p:nvSpPr>
          <p:spPr>
            <a:xfrm>
              <a:off x="3567750" y="3851250"/>
              <a:ext cx="197025" cy="198475"/>
            </a:xfrm>
            <a:custGeom>
              <a:avLst/>
              <a:gdLst/>
              <a:ahLst/>
              <a:cxnLst/>
              <a:rect l="l" t="t" r="r" b="b"/>
              <a:pathLst>
                <a:path w="7881" h="7939" extrusionOk="0">
                  <a:moveTo>
                    <a:pt x="4028" y="59"/>
                  </a:moveTo>
                  <a:cubicBezTo>
                    <a:pt x="6188" y="117"/>
                    <a:pt x="7881" y="1868"/>
                    <a:pt x="7822" y="4028"/>
                  </a:cubicBezTo>
                  <a:cubicBezTo>
                    <a:pt x="7822" y="6246"/>
                    <a:pt x="6013" y="7939"/>
                    <a:pt x="3853" y="7880"/>
                  </a:cubicBezTo>
                  <a:cubicBezTo>
                    <a:pt x="1693" y="7822"/>
                    <a:pt x="1" y="6071"/>
                    <a:pt x="1" y="3853"/>
                  </a:cubicBezTo>
                  <a:cubicBezTo>
                    <a:pt x="59" y="1693"/>
                    <a:pt x="1868" y="0"/>
                    <a:pt x="4028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4" name="Google Shape;8344;p19"/>
            <p:cNvSpPr/>
            <p:nvPr/>
          </p:nvSpPr>
          <p:spPr>
            <a:xfrm>
              <a:off x="4551300" y="1891450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7763" y="3912"/>
                  </a:moveTo>
                  <a:cubicBezTo>
                    <a:pt x="7763" y="6071"/>
                    <a:pt x="6071" y="7764"/>
                    <a:pt x="3853" y="7764"/>
                  </a:cubicBezTo>
                  <a:cubicBezTo>
                    <a:pt x="1693" y="7764"/>
                    <a:pt x="0" y="6013"/>
                    <a:pt x="0" y="3853"/>
                  </a:cubicBezTo>
                  <a:cubicBezTo>
                    <a:pt x="0" y="1693"/>
                    <a:pt x="1751" y="1"/>
                    <a:pt x="3969" y="1"/>
                  </a:cubicBezTo>
                  <a:cubicBezTo>
                    <a:pt x="6129" y="1"/>
                    <a:pt x="7822" y="1693"/>
                    <a:pt x="7763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5" name="Google Shape;8345;p19"/>
            <p:cNvSpPr/>
            <p:nvPr/>
          </p:nvSpPr>
          <p:spPr>
            <a:xfrm>
              <a:off x="4059525" y="385270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3794" y="59"/>
                  </a:moveTo>
                  <a:cubicBezTo>
                    <a:pt x="5954" y="1"/>
                    <a:pt x="7705" y="1693"/>
                    <a:pt x="7705" y="3853"/>
                  </a:cubicBezTo>
                  <a:cubicBezTo>
                    <a:pt x="7705" y="6013"/>
                    <a:pt x="6013" y="7764"/>
                    <a:pt x="3853" y="7764"/>
                  </a:cubicBezTo>
                  <a:cubicBezTo>
                    <a:pt x="1693" y="7764"/>
                    <a:pt x="0" y="6071"/>
                    <a:pt x="0" y="3911"/>
                  </a:cubicBezTo>
                  <a:cubicBezTo>
                    <a:pt x="0" y="1752"/>
                    <a:pt x="1693" y="59"/>
                    <a:pt x="379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6" name="Google Shape;8346;p19"/>
            <p:cNvSpPr/>
            <p:nvPr/>
          </p:nvSpPr>
          <p:spPr>
            <a:xfrm>
              <a:off x="2585675" y="2380300"/>
              <a:ext cx="194100" cy="194125"/>
            </a:xfrm>
            <a:custGeom>
              <a:avLst/>
              <a:gdLst/>
              <a:ahLst/>
              <a:cxnLst/>
              <a:rect l="l" t="t" r="r" b="b"/>
              <a:pathLst>
                <a:path w="7764" h="7765" extrusionOk="0">
                  <a:moveTo>
                    <a:pt x="3911" y="59"/>
                  </a:moveTo>
                  <a:cubicBezTo>
                    <a:pt x="6071" y="59"/>
                    <a:pt x="7763" y="1810"/>
                    <a:pt x="7763" y="3912"/>
                  </a:cubicBezTo>
                  <a:cubicBezTo>
                    <a:pt x="7763" y="6071"/>
                    <a:pt x="6012" y="7764"/>
                    <a:pt x="3853" y="7764"/>
                  </a:cubicBezTo>
                  <a:cubicBezTo>
                    <a:pt x="1693" y="7764"/>
                    <a:pt x="0" y="6013"/>
                    <a:pt x="59" y="3853"/>
                  </a:cubicBezTo>
                  <a:cubicBezTo>
                    <a:pt x="59" y="1694"/>
                    <a:pt x="1810" y="1"/>
                    <a:pt x="391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7" name="Google Shape;8347;p19"/>
            <p:cNvSpPr/>
            <p:nvPr/>
          </p:nvSpPr>
          <p:spPr>
            <a:xfrm>
              <a:off x="3322600" y="3854175"/>
              <a:ext cx="192650" cy="192625"/>
            </a:xfrm>
            <a:custGeom>
              <a:avLst/>
              <a:gdLst/>
              <a:ahLst/>
              <a:cxnLst/>
              <a:rect l="l" t="t" r="r" b="b"/>
              <a:pathLst>
                <a:path w="7706" h="7705" extrusionOk="0">
                  <a:moveTo>
                    <a:pt x="7705" y="3852"/>
                  </a:moveTo>
                  <a:cubicBezTo>
                    <a:pt x="7705" y="5954"/>
                    <a:pt x="5954" y="7705"/>
                    <a:pt x="3853" y="7705"/>
                  </a:cubicBezTo>
                  <a:cubicBezTo>
                    <a:pt x="1751" y="7705"/>
                    <a:pt x="0" y="5954"/>
                    <a:pt x="0" y="3852"/>
                  </a:cubicBezTo>
                  <a:cubicBezTo>
                    <a:pt x="0" y="1693"/>
                    <a:pt x="1751" y="0"/>
                    <a:pt x="3911" y="0"/>
                  </a:cubicBezTo>
                  <a:cubicBezTo>
                    <a:pt x="6012" y="0"/>
                    <a:pt x="7705" y="1751"/>
                    <a:pt x="7705" y="38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8" name="Google Shape;8348;p19"/>
            <p:cNvSpPr/>
            <p:nvPr/>
          </p:nvSpPr>
          <p:spPr>
            <a:xfrm>
              <a:off x="2585675" y="3117225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3969" y="1"/>
                  </a:moveTo>
                  <a:cubicBezTo>
                    <a:pt x="6071" y="59"/>
                    <a:pt x="7822" y="1869"/>
                    <a:pt x="7763" y="3970"/>
                  </a:cubicBezTo>
                  <a:cubicBezTo>
                    <a:pt x="7705" y="6071"/>
                    <a:pt x="5954" y="7764"/>
                    <a:pt x="3853" y="7706"/>
                  </a:cubicBezTo>
                  <a:cubicBezTo>
                    <a:pt x="1751" y="7706"/>
                    <a:pt x="0" y="5896"/>
                    <a:pt x="59" y="3795"/>
                  </a:cubicBezTo>
                  <a:cubicBezTo>
                    <a:pt x="117" y="1694"/>
                    <a:pt x="1868" y="1"/>
                    <a:pt x="39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9" name="Google Shape;8349;p19"/>
            <p:cNvSpPr/>
            <p:nvPr/>
          </p:nvSpPr>
          <p:spPr>
            <a:xfrm>
              <a:off x="4795000" y="2133700"/>
              <a:ext cx="192625" cy="194100"/>
            </a:xfrm>
            <a:custGeom>
              <a:avLst/>
              <a:gdLst/>
              <a:ahLst/>
              <a:cxnLst/>
              <a:rect l="l" t="t" r="r" b="b"/>
              <a:pathLst>
                <a:path w="7705" h="7764" extrusionOk="0">
                  <a:moveTo>
                    <a:pt x="3911" y="7764"/>
                  </a:moveTo>
                  <a:cubicBezTo>
                    <a:pt x="1810" y="7764"/>
                    <a:pt x="58" y="6012"/>
                    <a:pt x="0" y="3911"/>
                  </a:cubicBezTo>
                  <a:cubicBezTo>
                    <a:pt x="0" y="1810"/>
                    <a:pt x="1751" y="59"/>
                    <a:pt x="3853" y="59"/>
                  </a:cubicBezTo>
                  <a:cubicBezTo>
                    <a:pt x="5954" y="0"/>
                    <a:pt x="7705" y="1751"/>
                    <a:pt x="7705" y="3911"/>
                  </a:cubicBezTo>
                  <a:cubicBezTo>
                    <a:pt x="7705" y="5954"/>
                    <a:pt x="6012" y="7705"/>
                    <a:pt x="3911" y="776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0" name="Google Shape;8350;p19"/>
            <p:cNvSpPr/>
            <p:nvPr/>
          </p:nvSpPr>
          <p:spPr>
            <a:xfrm>
              <a:off x="4306125" y="164485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7706" y="3911"/>
                  </a:moveTo>
                  <a:cubicBezTo>
                    <a:pt x="7648" y="6012"/>
                    <a:pt x="5896" y="7763"/>
                    <a:pt x="3737" y="7705"/>
                  </a:cubicBezTo>
                  <a:cubicBezTo>
                    <a:pt x="1694" y="7647"/>
                    <a:pt x="1" y="5896"/>
                    <a:pt x="1" y="3794"/>
                  </a:cubicBezTo>
                  <a:cubicBezTo>
                    <a:pt x="1" y="1693"/>
                    <a:pt x="1810" y="0"/>
                    <a:pt x="3912" y="0"/>
                  </a:cubicBezTo>
                  <a:cubicBezTo>
                    <a:pt x="6013" y="59"/>
                    <a:pt x="7706" y="1810"/>
                    <a:pt x="7706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1" name="Google Shape;8351;p19"/>
            <p:cNvSpPr/>
            <p:nvPr/>
          </p:nvSpPr>
          <p:spPr>
            <a:xfrm>
              <a:off x="4546925" y="3606100"/>
              <a:ext cx="195550" cy="194100"/>
            </a:xfrm>
            <a:custGeom>
              <a:avLst/>
              <a:gdLst/>
              <a:ahLst/>
              <a:cxnLst/>
              <a:rect l="l" t="t" r="r" b="b"/>
              <a:pathLst>
                <a:path w="7822" h="7764" extrusionOk="0">
                  <a:moveTo>
                    <a:pt x="3853" y="7763"/>
                  </a:moveTo>
                  <a:cubicBezTo>
                    <a:pt x="1751" y="7705"/>
                    <a:pt x="0" y="5895"/>
                    <a:pt x="58" y="3794"/>
                  </a:cubicBezTo>
                  <a:cubicBezTo>
                    <a:pt x="117" y="1693"/>
                    <a:pt x="1926" y="0"/>
                    <a:pt x="3969" y="58"/>
                  </a:cubicBezTo>
                  <a:cubicBezTo>
                    <a:pt x="6129" y="117"/>
                    <a:pt x="7822" y="1868"/>
                    <a:pt x="7763" y="4028"/>
                  </a:cubicBezTo>
                  <a:cubicBezTo>
                    <a:pt x="7705" y="6071"/>
                    <a:pt x="5954" y="7763"/>
                    <a:pt x="3853" y="77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2" name="Google Shape;8352;p19"/>
            <p:cNvSpPr/>
            <p:nvPr/>
          </p:nvSpPr>
          <p:spPr>
            <a:xfrm>
              <a:off x="2832275" y="1887075"/>
              <a:ext cx="194125" cy="194100"/>
            </a:xfrm>
            <a:custGeom>
              <a:avLst/>
              <a:gdLst/>
              <a:ahLst/>
              <a:cxnLst/>
              <a:rect l="l" t="t" r="r" b="b"/>
              <a:pathLst>
                <a:path w="7765" h="7764" extrusionOk="0">
                  <a:moveTo>
                    <a:pt x="7764" y="3911"/>
                  </a:moveTo>
                  <a:cubicBezTo>
                    <a:pt x="7706" y="6013"/>
                    <a:pt x="5955" y="7764"/>
                    <a:pt x="3912" y="7706"/>
                  </a:cubicBezTo>
                  <a:cubicBezTo>
                    <a:pt x="1752" y="7706"/>
                    <a:pt x="1" y="5954"/>
                    <a:pt x="59" y="3795"/>
                  </a:cubicBezTo>
                  <a:cubicBezTo>
                    <a:pt x="118" y="1693"/>
                    <a:pt x="1869" y="1"/>
                    <a:pt x="3970" y="59"/>
                  </a:cubicBezTo>
                  <a:cubicBezTo>
                    <a:pt x="6071" y="59"/>
                    <a:pt x="7764" y="1810"/>
                    <a:pt x="7764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3" name="Google Shape;8353;p19"/>
            <p:cNvSpPr/>
            <p:nvPr/>
          </p:nvSpPr>
          <p:spPr>
            <a:xfrm>
              <a:off x="4796450" y="3362400"/>
              <a:ext cx="191175" cy="189725"/>
            </a:xfrm>
            <a:custGeom>
              <a:avLst/>
              <a:gdLst/>
              <a:ahLst/>
              <a:cxnLst/>
              <a:rect l="l" t="t" r="r" b="b"/>
              <a:pathLst>
                <a:path w="7647" h="7589" extrusionOk="0">
                  <a:moveTo>
                    <a:pt x="3795" y="0"/>
                  </a:moveTo>
                  <a:cubicBezTo>
                    <a:pt x="5896" y="0"/>
                    <a:pt x="7647" y="1751"/>
                    <a:pt x="7589" y="3794"/>
                  </a:cubicBezTo>
                  <a:cubicBezTo>
                    <a:pt x="7589" y="5896"/>
                    <a:pt x="5896" y="7588"/>
                    <a:pt x="3795" y="7588"/>
                  </a:cubicBezTo>
                  <a:cubicBezTo>
                    <a:pt x="1693" y="7588"/>
                    <a:pt x="0" y="5837"/>
                    <a:pt x="0" y="3736"/>
                  </a:cubicBezTo>
                  <a:cubicBezTo>
                    <a:pt x="0" y="1693"/>
                    <a:pt x="1752" y="0"/>
                    <a:pt x="379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4" name="Google Shape;8354;p19"/>
            <p:cNvSpPr/>
            <p:nvPr/>
          </p:nvSpPr>
          <p:spPr>
            <a:xfrm>
              <a:off x="3081825" y="1646300"/>
              <a:ext cx="189725" cy="191200"/>
            </a:xfrm>
            <a:custGeom>
              <a:avLst/>
              <a:gdLst/>
              <a:ahLst/>
              <a:cxnLst/>
              <a:rect l="l" t="t" r="r" b="b"/>
              <a:pathLst>
                <a:path w="7589" h="7648" extrusionOk="0">
                  <a:moveTo>
                    <a:pt x="3794" y="1"/>
                  </a:moveTo>
                  <a:cubicBezTo>
                    <a:pt x="5837" y="1"/>
                    <a:pt x="7588" y="1752"/>
                    <a:pt x="7588" y="3853"/>
                  </a:cubicBezTo>
                  <a:cubicBezTo>
                    <a:pt x="7588" y="5896"/>
                    <a:pt x="5896" y="7589"/>
                    <a:pt x="3794" y="7589"/>
                  </a:cubicBezTo>
                  <a:cubicBezTo>
                    <a:pt x="1751" y="7647"/>
                    <a:pt x="0" y="5896"/>
                    <a:pt x="0" y="3795"/>
                  </a:cubicBezTo>
                  <a:cubicBezTo>
                    <a:pt x="0" y="1693"/>
                    <a:pt x="1693" y="1"/>
                    <a:pt x="3794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5" name="Google Shape;8355;p19"/>
            <p:cNvSpPr/>
            <p:nvPr/>
          </p:nvSpPr>
          <p:spPr>
            <a:xfrm>
              <a:off x="2835200" y="3609000"/>
              <a:ext cx="189725" cy="189725"/>
            </a:xfrm>
            <a:custGeom>
              <a:avLst/>
              <a:gdLst/>
              <a:ahLst/>
              <a:cxnLst/>
              <a:rect l="l" t="t" r="r" b="b"/>
              <a:pathLst>
                <a:path w="7589" h="7589" extrusionOk="0">
                  <a:moveTo>
                    <a:pt x="3795" y="1"/>
                  </a:moveTo>
                  <a:cubicBezTo>
                    <a:pt x="5896" y="59"/>
                    <a:pt x="7589" y="1752"/>
                    <a:pt x="7530" y="3795"/>
                  </a:cubicBezTo>
                  <a:cubicBezTo>
                    <a:pt x="7530" y="5896"/>
                    <a:pt x="5838" y="7589"/>
                    <a:pt x="3736" y="7531"/>
                  </a:cubicBezTo>
                  <a:cubicBezTo>
                    <a:pt x="1635" y="7531"/>
                    <a:pt x="1" y="5838"/>
                    <a:pt x="1" y="3737"/>
                  </a:cubicBezTo>
                  <a:cubicBezTo>
                    <a:pt x="59" y="1635"/>
                    <a:pt x="1752" y="1"/>
                    <a:pt x="379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6" name="Google Shape;8356;p19"/>
            <p:cNvSpPr/>
            <p:nvPr/>
          </p:nvSpPr>
          <p:spPr>
            <a:xfrm>
              <a:off x="4309050" y="3855625"/>
              <a:ext cx="186825" cy="188275"/>
            </a:xfrm>
            <a:custGeom>
              <a:avLst/>
              <a:gdLst/>
              <a:ahLst/>
              <a:cxnLst/>
              <a:rect l="l" t="t" r="r" b="b"/>
              <a:pathLst>
                <a:path w="7473" h="7531" extrusionOk="0">
                  <a:moveTo>
                    <a:pt x="3736" y="7530"/>
                  </a:moveTo>
                  <a:cubicBezTo>
                    <a:pt x="1635" y="7530"/>
                    <a:pt x="1" y="5896"/>
                    <a:pt x="1" y="3794"/>
                  </a:cubicBezTo>
                  <a:cubicBezTo>
                    <a:pt x="1" y="1693"/>
                    <a:pt x="1635" y="0"/>
                    <a:pt x="3736" y="59"/>
                  </a:cubicBezTo>
                  <a:cubicBezTo>
                    <a:pt x="5838" y="59"/>
                    <a:pt x="7472" y="1693"/>
                    <a:pt x="7472" y="3736"/>
                  </a:cubicBezTo>
                  <a:cubicBezTo>
                    <a:pt x="7472" y="5837"/>
                    <a:pt x="5838" y="7530"/>
                    <a:pt x="3736" y="75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7" name="Google Shape;8357;p19"/>
            <p:cNvSpPr/>
            <p:nvPr/>
          </p:nvSpPr>
          <p:spPr>
            <a:xfrm>
              <a:off x="2590050" y="213660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3736" y="7531"/>
                  </a:moveTo>
                  <a:cubicBezTo>
                    <a:pt x="1635" y="7531"/>
                    <a:pt x="0" y="5896"/>
                    <a:pt x="0" y="3737"/>
                  </a:cubicBezTo>
                  <a:cubicBezTo>
                    <a:pt x="0" y="1694"/>
                    <a:pt x="1635" y="59"/>
                    <a:pt x="3678" y="59"/>
                  </a:cubicBezTo>
                  <a:cubicBezTo>
                    <a:pt x="5837" y="1"/>
                    <a:pt x="7472" y="1694"/>
                    <a:pt x="7472" y="3795"/>
                  </a:cubicBezTo>
                  <a:cubicBezTo>
                    <a:pt x="7472" y="5896"/>
                    <a:pt x="5837" y="7531"/>
                    <a:pt x="3736" y="753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8" name="Google Shape;8358;p19"/>
            <p:cNvSpPr/>
            <p:nvPr/>
          </p:nvSpPr>
          <p:spPr>
            <a:xfrm>
              <a:off x="2590050" y="3363850"/>
              <a:ext cx="186800" cy="186800"/>
            </a:xfrm>
            <a:custGeom>
              <a:avLst/>
              <a:gdLst/>
              <a:ahLst/>
              <a:cxnLst/>
              <a:rect l="l" t="t" r="r" b="b"/>
              <a:pathLst>
                <a:path w="7472" h="7472" extrusionOk="0">
                  <a:moveTo>
                    <a:pt x="3736" y="1"/>
                  </a:moveTo>
                  <a:cubicBezTo>
                    <a:pt x="5837" y="59"/>
                    <a:pt x="7472" y="1693"/>
                    <a:pt x="7413" y="3795"/>
                  </a:cubicBezTo>
                  <a:cubicBezTo>
                    <a:pt x="7413" y="5838"/>
                    <a:pt x="5721" y="7472"/>
                    <a:pt x="3678" y="7414"/>
                  </a:cubicBezTo>
                  <a:cubicBezTo>
                    <a:pt x="1635" y="7414"/>
                    <a:pt x="0" y="5721"/>
                    <a:pt x="0" y="3678"/>
                  </a:cubicBezTo>
                  <a:cubicBezTo>
                    <a:pt x="0" y="1635"/>
                    <a:pt x="1693" y="1"/>
                    <a:pt x="37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9" name="Google Shape;8359;p19"/>
            <p:cNvSpPr/>
            <p:nvPr/>
          </p:nvSpPr>
          <p:spPr>
            <a:xfrm>
              <a:off x="3083275" y="3857075"/>
              <a:ext cx="186800" cy="185350"/>
            </a:xfrm>
            <a:custGeom>
              <a:avLst/>
              <a:gdLst/>
              <a:ahLst/>
              <a:cxnLst/>
              <a:rect l="l" t="t" r="r" b="b"/>
              <a:pathLst>
                <a:path w="7472" h="7414" extrusionOk="0">
                  <a:moveTo>
                    <a:pt x="7414" y="3678"/>
                  </a:moveTo>
                  <a:cubicBezTo>
                    <a:pt x="7472" y="5779"/>
                    <a:pt x="5779" y="7414"/>
                    <a:pt x="3736" y="7414"/>
                  </a:cubicBezTo>
                  <a:cubicBezTo>
                    <a:pt x="1693" y="7414"/>
                    <a:pt x="1" y="5779"/>
                    <a:pt x="59" y="3736"/>
                  </a:cubicBezTo>
                  <a:cubicBezTo>
                    <a:pt x="59" y="1694"/>
                    <a:pt x="1693" y="59"/>
                    <a:pt x="3678" y="1"/>
                  </a:cubicBezTo>
                  <a:cubicBezTo>
                    <a:pt x="5779" y="1"/>
                    <a:pt x="7414" y="1635"/>
                    <a:pt x="7472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0" name="Google Shape;8360;p19"/>
            <p:cNvSpPr/>
            <p:nvPr/>
          </p:nvSpPr>
          <p:spPr>
            <a:xfrm>
              <a:off x="5045975" y="2628375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737" y="7414"/>
                  </a:moveTo>
                  <a:cubicBezTo>
                    <a:pt x="1635" y="7414"/>
                    <a:pt x="1" y="5721"/>
                    <a:pt x="1" y="3678"/>
                  </a:cubicBezTo>
                  <a:cubicBezTo>
                    <a:pt x="1" y="1635"/>
                    <a:pt x="1635" y="1"/>
                    <a:pt x="3737" y="1"/>
                  </a:cubicBez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79" y="7414"/>
                    <a:pt x="3737" y="74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1" name="Google Shape;8361;p19"/>
            <p:cNvSpPr/>
            <p:nvPr/>
          </p:nvSpPr>
          <p:spPr>
            <a:xfrm>
              <a:off x="3818750" y="1401150"/>
              <a:ext cx="188275" cy="186800"/>
            </a:xfrm>
            <a:custGeom>
              <a:avLst/>
              <a:gdLst/>
              <a:ahLst/>
              <a:cxnLst/>
              <a:rect l="l" t="t" r="r" b="b"/>
              <a:pathLst>
                <a:path w="7531" h="7472" extrusionOk="0">
                  <a:moveTo>
                    <a:pt x="59" y="3678"/>
                  </a:moveTo>
                  <a:cubicBezTo>
                    <a:pt x="59" y="1635"/>
                    <a:pt x="1751" y="0"/>
                    <a:pt x="3853" y="59"/>
                  </a:cubicBezTo>
                  <a:cubicBezTo>
                    <a:pt x="5896" y="59"/>
                    <a:pt x="7530" y="1810"/>
                    <a:pt x="7472" y="3853"/>
                  </a:cubicBezTo>
                  <a:cubicBezTo>
                    <a:pt x="7413" y="5837"/>
                    <a:pt x="5721" y="7472"/>
                    <a:pt x="3736" y="7472"/>
                  </a:cubicBezTo>
                  <a:cubicBezTo>
                    <a:pt x="1693" y="7413"/>
                    <a:pt x="0" y="5721"/>
                    <a:pt x="59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2" name="Google Shape;8362;p19"/>
            <p:cNvSpPr/>
            <p:nvPr/>
          </p:nvSpPr>
          <p:spPr>
            <a:xfrm>
              <a:off x="5045975" y="2875000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678" y="0"/>
                  </a:moveTo>
                  <a:cubicBezTo>
                    <a:pt x="5721" y="0"/>
                    <a:pt x="7414" y="1693"/>
                    <a:pt x="7414" y="3736"/>
                  </a:cubicBezTo>
                  <a:cubicBezTo>
                    <a:pt x="7355" y="5721"/>
                    <a:pt x="5721" y="7413"/>
                    <a:pt x="3678" y="7413"/>
                  </a:cubicBezTo>
                  <a:cubicBezTo>
                    <a:pt x="1635" y="7413"/>
                    <a:pt x="1" y="5721"/>
                    <a:pt x="1" y="3678"/>
                  </a:cubicBezTo>
                  <a:cubicBezTo>
                    <a:pt x="1" y="1635"/>
                    <a:pt x="1694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3" name="Google Shape;8363;p19"/>
            <p:cNvSpPr/>
            <p:nvPr/>
          </p:nvSpPr>
          <p:spPr>
            <a:xfrm>
              <a:off x="3573575" y="1402600"/>
              <a:ext cx="185375" cy="185350"/>
            </a:xfrm>
            <a:custGeom>
              <a:avLst/>
              <a:gdLst/>
              <a:ahLst/>
              <a:cxnLst/>
              <a:rect l="l" t="t" r="r" b="b"/>
              <a:pathLst>
                <a:path w="7415" h="7414" extrusionOk="0">
                  <a:moveTo>
                    <a:pt x="3678" y="1"/>
                  </a:move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21" y="7414"/>
                    <a:pt x="3678" y="7355"/>
                  </a:cubicBezTo>
                  <a:cubicBezTo>
                    <a:pt x="1635" y="7355"/>
                    <a:pt x="1" y="5663"/>
                    <a:pt x="1" y="3678"/>
                  </a:cubicBezTo>
                  <a:cubicBezTo>
                    <a:pt x="1" y="1635"/>
                    <a:pt x="1694" y="1"/>
                    <a:pt x="36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4" name="Google Shape;8364;p19"/>
            <p:cNvSpPr/>
            <p:nvPr/>
          </p:nvSpPr>
          <p:spPr>
            <a:xfrm>
              <a:off x="4799375" y="1895825"/>
              <a:ext cx="183875" cy="183900"/>
            </a:xfrm>
            <a:custGeom>
              <a:avLst/>
              <a:gdLst/>
              <a:ahLst/>
              <a:cxnLst/>
              <a:rect l="l" t="t" r="r" b="b"/>
              <a:pathLst>
                <a:path w="7355" h="7356" extrusionOk="0">
                  <a:moveTo>
                    <a:pt x="3678" y="7356"/>
                  </a:moveTo>
                  <a:cubicBezTo>
                    <a:pt x="1693" y="7356"/>
                    <a:pt x="0" y="5663"/>
                    <a:pt x="0" y="3678"/>
                  </a:cubicBezTo>
                  <a:cubicBezTo>
                    <a:pt x="59" y="1635"/>
                    <a:pt x="1751" y="1"/>
                    <a:pt x="3736" y="1"/>
                  </a:cubicBezTo>
                  <a:cubicBezTo>
                    <a:pt x="5720" y="59"/>
                    <a:pt x="7355" y="1694"/>
                    <a:pt x="7355" y="3678"/>
                  </a:cubicBezTo>
                  <a:cubicBezTo>
                    <a:pt x="7355" y="5663"/>
                    <a:pt x="5662" y="7356"/>
                    <a:pt x="3678" y="735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5" name="Google Shape;8365;p19"/>
            <p:cNvSpPr/>
            <p:nvPr/>
          </p:nvSpPr>
          <p:spPr>
            <a:xfrm>
              <a:off x="5045975" y="238615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355" y="3678"/>
                  </a:moveTo>
                  <a:cubicBezTo>
                    <a:pt x="7355" y="5662"/>
                    <a:pt x="5721" y="7355"/>
                    <a:pt x="3678" y="7355"/>
                  </a:cubicBezTo>
                  <a:cubicBezTo>
                    <a:pt x="1694" y="7355"/>
                    <a:pt x="1" y="5662"/>
                    <a:pt x="1" y="3619"/>
                  </a:cubicBezTo>
                  <a:cubicBezTo>
                    <a:pt x="59" y="1693"/>
                    <a:pt x="1694" y="0"/>
                    <a:pt x="3678" y="0"/>
                  </a:cubicBezTo>
                  <a:cubicBezTo>
                    <a:pt x="5663" y="0"/>
                    <a:pt x="7355" y="1635"/>
                    <a:pt x="7355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6" name="Google Shape;8366;p19"/>
            <p:cNvSpPr/>
            <p:nvPr/>
          </p:nvSpPr>
          <p:spPr>
            <a:xfrm>
              <a:off x="4557125" y="1649225"/>
              <a:ext cx="183900" cy="185350"/>
            </a:xfrm>
            <a:custGeom>
              <a:avLst/>
              <a:gdLst/>
              <a:ahLst/>
              <a:cxnLst/>
              <a:rect l="l" t="t" r="r" b="b"/>
              <a:pathLst>
                <a:path w="7356" h="7414" extrusionOk="0">
                  <a:moveTo>
                    <a:pt x="3678" y="0"/>
                  </a:moveTo>
                  <a:cubicBezTo>
                    <a:pt x="5663" y="0"/>
                    <a:pt x="7355" y="1693"/>
                    <a:pt x="7355" y="3736"/>
                  </a:cubicBezTo>
                  <a:cubicBezTo>
                    <a:pt x="7355" y="5721"/>
                    <a:pt x="5663" y="7413"/>
                    <a:pt x="3620" y="7355"/>
                  </a:cubicBezTo>
                  <a:cubicBezTo>
                    <a:pt x="1635" y="7355"/>
                    <a:pt x="1" y="5721"/>
                    <a:pt x="1" y="3736"/>
                  </a:cubicBezTo>
                  <a:cubicBezTo>
                    <a:pt x="1" y="1693"/>
                    <a:pt x="1635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7" name="Google Shape;8367;p19"/>
            <p:cNvSpPr/>
            <p:nvPr/>
          </p:nvSpPr>
          <p:spPr>
            <a:xfrm>
              <a:off x="4062450" y="140115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7355" y="3853"/>
                  </a:moveTo>
                  <a:cubicBezTo>
                    <a:pt x="7296" y="5896"/>
                    <a:pt x="5545" y="7530"/>
                    <a:pt x="3561" y="7413"/>
                  </a:cubicBezTo>
                  <a:cubicBezTo>
                    <a:pt x="1576" y="7297"/>
                    <a:pt x="0" y="5604"/>
                    <a:pt x="58" y="3619"/>
                  </a:cubicBezTo>
                  <a:cubicBezTo>
                    <a:pt x="175" y="1576"/>
                    <a:pt x="1926" y="0"/>
                    <a:pt x="3853" y="117"/>
                  </a:cubicBezTo>
                  <a:cubicBezTo>
                    <a:pt x="5896" y="234"/>
                    <a:pt x="7472" y="1926"/>
                    <a:pt x="7355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8" name="Google Shape;8368;p19"/>
            <p:cNvSpPr/>
            <p:nvPr/>
          </p:nvSpPr>
          <p:spPr>
            <a:xfrm>
              <a:off x="3326975" y="140260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297" y="3795"/>
                  </a:moveTo>
                  <a:cubicBezTo>
                    <a:pt x="7238" y="5838"/>
                    <a:pt x="5604" y="7355"/>
                    <a:pt x="3619" y="7297"/>
                  </a:cubicBezTo>
                  <a:cubicBezTo>
                    <a:pt x="1576" y="7239"/>
                    <a:pt x="0" y="5604"/>
                    <a:pt x="59" y="3620"/>
                  </a:cubicBezTo>
                  <a:cubicBezTo>
                    <a:pt x="117" y="1577"/>
                    <a:pt x="1810" y="1"/>
                    <a:pt x="3794" y="59"/>
                  </a:cubicBezTo>
                  <a:cubicBezTo>
                    <a:pt x="5837" y="117"/>
                    <a:pt x="7355" y="1810"/>
                    <a:pt x="7297" y="37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9" name="Google Shape;8369;p19"/>
            <p:cNvSpPr/>
            <p:nvPr/>
          </p:nvSpPr>
          <p:spPr>
            <a:xfrm>
              <a:off x="5047450" y="3123075"/>
              <a:ext cx="182425" cy="182425"/>
            </a:xfrm>
            <a:custGeom>
              <a:avLst/>
              <a:gdLst/>
              <a:ahLst/>
              <a:cxnLst/>
              <a:rect l="l" t="t" r="r" b="b"/>
              <a:pathLst>
                <a:path w="7297" h="7297" extrusionOk="0">
                  <a:moveTo>
                    <a:pt x="7296" y="3619"/>
                  </a:moveTo>
                  <a:cubicBezTo>
                    <a:pt x="7296" y="5604"/>
                    <a:pt x="5662" y="7238"/>
                    <a:pt x="3678" y="7297"/>
                  </a:cubicBezTo>
                  <a:cubicBezTo>
                    <a:pt x="1635" y="7297"/>
                    <a:pt x="0" y="5662"/>
                    <a:pt x="0" y="3678"/>
                  </a:cubicBezTo>
                  <a:cubicBezTo>
                    <a:pt x="0" y="1635"/>
                    <a:pt x="1635" y="0"/>
                    <a:pt x="3619" y="0"/>
                  </a:cubicBezTo>
                  <a:cubicBezTo>
                    <a:pt x="5604" y="0"/>
                    <a:pt x="7238" y="1635"/>
                    <a:pt x="7296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0" name="Google Shape;8370;p19"/>
            <p:cNvSpPr/>
            <p:nvPr/>
          </p:nvSpPr>
          <p:spPr>
            <a:xfrm>
              <a:off x="3821650" y="4102250"/>
              <a:ext cx="180975" cy="180950"/>
            </a:xfrm>
            <a:custGeom>
              <a:avLst/>
              <a:gdLst/>
              <a:ahLst/>
              <a:cxnLst/>
              <a:rect l="l" t="t" r="r" b="b"/>
              <a:pathLst>
                <a:path w="7239" h="7238" extrusionOk="0">
                  <a:moveTo>
                    <a:pt x="7239" y="3619"/>
                  </a:moveTo>
                  <a:cubicBezTo>
                    <a:pt x="7239" y="5662"/>
                    <a:pt x="5663" y="7238"/>
                    <a:pt x="3620" y="7238"/>
                  </a:cubicBezTo>
                  <a:cubicBezTo>
                    <a:pt x="1577" y="7238"/>
                    <a:pt x="1" y="5604"/>
                    <a:pt x="59" y="3619"/>
                  </a:cubicBezTo>
                  <a:cubicBezTo>
                    <a:pt x="59" y="1634"/>
                    <a:pt x="1635" y="58"/>
                    <a:pt x="3620" y="58"/>
                  </a:cubicBezTo>
                  <a:cubicBezTo>
                    <a:pt x="5605" y="0"/>
                    <a:pt x="7239" y="1634"/>
                    <a:pt x="723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1" name="Google Shape;8371;p19"/>
            <p:cNvSpPr/>
            <p:nvPr/>
          </p:nvSpPr>
          <p:spPr>
            <a:xfrm>
              <a:off x="3576500" y="4103700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546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20" y="0"/>
                  </a:cubicBezTo>
                  <a:cubicBezTo>
                    <a:pt x="5604" y="0"/>
                    <a:pt x="7180" y="1518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2" name="Google Shape;8372;p19"/>
            <p:cNvSpPr/>
            <p:nvPr/>
          </p:nvSpPr>
          <p:spPr>
            <a:xfrm>
              <a:off x="2350725" y="2629850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3561" y="59"/>
                  </a:moveTo>
                  <a:cubicBezTo>
                    <a:pt x="5604" y="0"/>
                    <a:pt x="7180" y="1635"/>
                    <a:pt x="7180" y="3619"/>
                  </a:cubicBezTo>
                  <a:cubicBezTo>
                    <a:pt x="7180" y="5604"/>
                    <a:pt x="5604" y="7180"/>
                    <a:pt x="3619" y="7238"/>
                  </a:cubicBezTo>
                  <a:cubicBezTo>
                    <a:pt x="1577" y="7238"/>
                    <a:pt x="1" y="5662"/>
                    <a:pt x="1" y="3619"/>
                  </a:cubicBezTo>
                  <a:cubicBezTo>
                    <a:pt x="1" y="1635"/>
                    <a:pt x="1577" y="59"/>
                    <a:pt x="35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3" name="Google Shape;8373;p19"/>
            <p:cNvSpPr/>
            <p:nvPr/>
          </p:nvSpPr>
          <p:spPr>
            <a:xfrm>
              <a:off x="4802275" y="3613375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7180" y="3562"/>
                  </a:moveTo>
                  <a:cubicBezTo>
                    <a:pt x="7180" y="5604"/>
                    <a:pt x="5604" y="7239"/>
                    <a:pt x="3562" y="7180"/>
                  </a:cubicBezTo>
                  <a:cubicBezTo>
                    <a:pt x="1577" y="7180"/>
                    <a:pt x="1" y="5604"/>
                    <a:pt x="1" y="3620"/>
                  </a:cubicBezTo>
                  <a:cubicBezTo>
                    <a:pt x="1" y="1577"/>
                    <a:pt x="1577" y="1"/>
                    <a:pt x="3620" y="1"/>
                  </a:cubicBezTo>
                  <a:cubicBezTo>
                    <a:pt x="5604" y="1"/>
                    <a:pt x="7180" y="1577"/>
                    <a:pt x="7180" y="35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4" name="Google Shape;8374;p19"/>
            <p:cNvSpPr/>
            <p:nvPr/>
          </p:nvSpPr>
          <p:spPr>
            <a:xfrm>
              <a:off x="2839575" y="1652125"/>
              <a:ext cx="179525" cy="179525"/>
            </a:xfrm>
            <a:custGeom>
              <a:avLst/>
              <a:gdLst/>
              <a:ahLst/>
              <a:cxnLst/>
              <a:rect l="l" t="t" r="r" b="b"/>
              <a:pathLst>
                <a:path w="7181" h="7181" extrusionOk="0">
                  <a:moveTo>
                    <a:pt x="7180" y="3620"/>
                  </a:moveTo>
                  <a:cubicBezTo>
                    <a:pt x="7180" y="5605"/>
                    <a:pt x="5604" y="7181"/>
                    <a:pt x="3561" y="7181"/>
                  </a:cubicBezTo>
                  <a:cubicBezTo>
                    <a:pt x="1577" y="7122"/>
                    <a:pt x="1" y="5546"/>
                    <a:pt x="59" y="3562"/>
                  </a:cubicBezTo>
                  <a:cubicBezTo>
                    <a:pt x="59" y="1519"/>
                    <a:pt x="1635" y="1"/>
                    <a:pt x="3678" y="1"/>
                  </a:cubicBezTo>
                  <a:cubicBezTo>
                    <a:pt x="5663" y="1"/>
                    <a:pt x="7180" y="1577"/>
                    <a:pt x="7180" y="36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5" name="Google Shape;8375;p19"/>
            <p:cNvSpPr/>
            <p:nvPr/>
          </p:nvSpPr>
          <p:spPr>
            <a:xfrm>
              <a:off x="2594425" y="1894375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03" y="7180"/>
                  </a:moveTo>
                  <a:cubicBezTo>
                    <a:pt x="1518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59"/>
                  </a:cubicBezTo>
                  <a:cubicBezTo>
                    <a:pt x="5546" y="59"/>
                    <a:pt x="7122" y="1635"/>
                    <a:pt x="7122" y="3619"/>
                  </a:cubicBezTo>
                  <a:cubicBezTo>
                    <a:pt x="7122" y="5604"/>
                    <a:pt x="5487" y="7180"/>
                    <a:pt x="3503" y="71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6" name="Google Shape;8376;p19"/>
            <p:cNvSpPr/>
            <p:nvPr/>
          </p:nvSpPr>
          <p:spPr>
            <a:xfrm>
              <a:off x="2350725" y="2877925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604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19" y="0"/>
                  </a:cubicBezTo>
                  <a:cubicBezTo>
                    <a:pt x="5604" y="0"/>
                    <a:pt x="7122" y="1576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7" name="Google Shape;8377;p19"/>
            <p:cNvSpPr/>
            <p:nvPr/>
          </p:nvSpPr>
          <p:spPr>
            <a:xfrm>
              <a:off x="4555675" y="3860000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61" y="59"/>
                  </a:moveTo>
                  <a:cubicBezTo>
                    <a:pt x="5546" y="59"/>
                    <a:pt x="7122" y="1577"/>
                    <a:pt x="7122" y="3619"/>
                  </a:cubicBezTo>
                  <a:cubicBezTo>
                    <a:pt x="7122" y="5604"/>
                    <a:pt x="5546" y="7180"/>
                    <a:pt x="3503" y="7180"/>
                  </a:cubicBezTo>
                  <a:cubicBezTo>
                    <a:pt x="1518" y="7180"/>
                    <a:pt x="0" y="5604"/>
                    <a:pt x="0" y="3561"/>
                  </a:cubicBezTo>
                  <a:cubicBezTo>
                    <a:pt x="0" y="1577"/>
                    <a:pt x="1576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8" name="Google Shape;8378;p19"/>
            <p:cNvSpPr/>
            <p:nvPr/>
          </p:nvSpPr>
          <p:spPr>
            <a:xfrm>
              <a:off x="2352175" y="2389075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61" y="7121"/>
                  </a:moveTo>
                  <a:cubicBezTo>
                    <a:pt x="1577" y="7121"/>
                    <a:pt x="1" y="5545"/>
                    <a:pt x="1" y="3561"/>
                  </a:cubicBezTo>
                  <a:cubicBezTo>
                    <a:pt x="1" y="1576"/>
                    <a:pt x="1577" y="0"/>
                    <a:pt x="3561" y="0"/>
                  </a:cubicBezTo>
                  <a:cubicBezTo>
                    <a:pt x="5488" y="0"/>
                    <a:pt x="7064" y="1576"/>
                    <a:pt x="7064" y="3502"/>
                  </a:cubicBezTo>
                  <a:cubicBezTo>
                    <a:pt x="7064" y="5487"/>
                    <a:pt x="5546" y="7121"/>
                    <a:pt x="3561" y="71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9" name="Google Shape;8379;p19"/>
            <p:cNvSpPr/>
            <p:nvPr/>
          </p:nvSpPr>
          <p:spPr>
            <a:xfrm>
              <a:off x="4066825" y="410370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3561" y="0"/>
                  </a:moveTo>
                  <a:cubicBezTo>
                    <a:pt x="5545" y="0"/>
                    <a:pt x="7121" y="1576"/>
                    <a:pt x="7121" y="3561"/>
                  </a:cubicBezTo>
                  <a:cubicBezTo>
                    <a:pt x="7121" y="5546"/>
                    <a:pt x="5545" y="7122"/>
                    <a:pt x="3561" y="7122"/>
                  </a:cubicBezTo>
                  <a:cubicBezTo>
                    <a:pt x="1576" y="7122"/>
                    <a:pt x="0" y="5546"/>
                    <a:pt x="0" y="3619"/>
                  </a:cubicBezTo>
                  <a:cubicBezTo>
                    <a:pt x="0" y="1635"/>
                    <a:pt x="1576" y="0"/>
                    <a:pt x="356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0" name="Google Shape;8380;p19"/>
            <p:cNvSpPr/>
            <p:nvPr/>
          </p:nvSpPr>
          <p:spPr>
            <a:xfrm>
              <a:off x="5050350" y="214245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0"/>
                  </a:moveTo>
                  <a:cubicBezTo>
                    <a:pt x="5488" y="0"/>
                    <a:pt x="7064" y="1576"/>
                    <a:pt x="7064" y="3503"/>
                  </a:cubicBezTo>
                  <a:cubicBezTo>
                    <a:pt x="7064" y="5487"/>
                    <a:pt x="5488" y="7122"/>
                    <a:pt x="3503" y="7063"/>
                  </a:cubicBezTo>
                  <a:cubicBezTo>
                    <a:pt x="1519" y="7063"/>
                    <a:pt x="1" y="5487"/>
                    <a:pt x="1" y="3503"/>
                  </a:cubicBezTo>
                  <a:cubicBezTo>
                    <a:pt x="1" y="1576"/>
                    <a:pt x="1577" y="0"/>
                    <a:pt x="35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1" name="Google Shape;8381;p19"/>
            <p:cNvSpPr/>
            <p:nvPr/>
          </p:nvSpPr>
          <p:spPr>
            <a:xfrm>
              <a:off x="3331350" y="410370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7122"/>
                  </a:moveTo>
                  <a:cubicBezTo>
                    <a:pt x="1576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0"/>
                  </a:cubicBezTo>
                  <a:cubicBezTo>
                    <a:pt x="5487" y="59"/>
                    <a:pt x="7063" y="1635"/>
                    <a:pt x="7063" y="3619"/>
                  </a:cubicBezTo>
                  <a:cubicBezTo>
                    <a:pt x="7063" y="5546"/>
                    <a:pt x="5487" y="7122"/>
                    <a:pt x="3503" y="71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2" name="Google Shape;8382;p19"/>
            <p:cNvSpPr/>
            <p:nvPr/>
          </p:nvSpPr>
          <p:spPr>
            <a:xfrm>
              <a:off x="4313425" y="1406975"/>
              <a:ext cx="178075" cy="176600"/>
            </a:xfrm>
            <a:custGeom>
              <a:avLst/>
              <a:gdLst/>
              <a:ahLst/>
              <a:cxnLst/>
              <a:rect l="l" t="t" r="r" b="b"/>
              <a:pathLst>
                <a:path w="7123" h="7064" extrusionOk="0">
                  <a:moveTo>
                    <a:pt x="1" y="3503"/>
                  </a:moveTo>
                  <a:cubicBezTo>
                    <a:pt x="1" y="1577"/>
                    <a:pt x="1577" y="1"/>
                    <a:pt x="3561" y="1"/>
                  </a:cubicBezTo>
                  <a:cubicBezTo>
                    <a:pt x="5546" y="1"/>
                    <a:pt x="7122" y="1577"/>
                    <a:pt x="7122" y="3561"/>
                  </a:cubicBezTo>
                  <a:cubicBezTo>
                    <a:pt x="7064" y="5488"/>
                    <a:pt x="5488" y="7064"/>
                    <a:pt x="3503" y="7064"/>
                  </a:cubicBezTo>
                  <a:cubicBezTo>
                    <a:pt x="1577" y="7064"/>
                    <a:pt x="1" y="5429"/>
                    <a:pt x="1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3" name="Google Shape;8383;p19"/>
            <p:cNvSpPr/>
            <p:nvPr/>
          </p:nvSpPr>
          <p:spPr>
            <a:xfrm>
              <a:off x="2352175" y="3126000"/>
              <a:ext cx="176600" cy="176575"/>
            </a:xfrm>
            <a:custGeom>
              <a:avLst/>
              <a:gdLst/>
              <a:ahLst/>
              <a:cxnLst/>
              <a:rect l="l" t="t" r="r" b="b"/>
              <a:pathLst>
                <a:path w="7064" h="7063" extrusionOk="0">
                  <a:moveTo>
                    <a:pt x="3561" y="7063"/>
                  </a:moveTo>
                  <a:cubicBezTo>
                    <a:pt x="1635" y="7063"/>
                    <a:pt x="1" y="5487"/>
                    <a:pt x="1" y="3561"/>
                  </a:cubicBezTo>
                  <a:cubicBezTo>
                    <a:pt x="1" y="1635"/>
                    <a:pt x="1577" y="0"/>
                    <a:pt x="3503" y="0"/>
                  </a:cubicBezTo>
                  <a:cubicBezTo>
                    <a:pt x="5429" y="0"/>
                    <a:pt x="7064" y="1576"/>
                    <a:pt x="7064" y="3502"/>
                  </a:cubicBezTo>
                  <a:cubicBezTo>
                    <a:pt x="7064" y="5429"/>
                    <a:pt x="5488" y="7063"/>
                    <a:pt x="3561" y="70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4" name="Google Shape;8384;p19"/>
            <p:cNvSpPr/>
            <p:nvPr/>
          </p:nvSpPr>
          <p:spPr>
            <a:xfrm>
              <a:off x="2841050" y="3861450"/>
              <a:ext cx="178050" cy="178075"/>
            </a:xfrm>
            <a:custGeom>
              <a:avLst/>
              <a:gdLst/>
              <a:ahLst/>
              <a:cxnLst/>
              <a:rect l="l" t="t" r="r" b="b"/>
              <a:pathLst>
                <a:path w="7122" h="7123" extrusionOk="0">
                  <a:moveTo>
                    <a:pt x="3502" y="1"/>
                  </a:moveTo>
                  <a:cubicBezTo>
                    <a:pt x="5428" y="1"/>
                    <a:pt x="7063" y="1577"/>
                    <a:pt x="7063" y="3503"/>
                  </a:cubicBezTo>
                  <a:cubicBezTo>
                    <a:pt x="7121" y="5429"/>
                    <a:pt x="5545" y="7064"/>
                    <a:pt x="3561" y="7064"/>
                  </a:cubicBezTo>
                  <a:cubicBezTo>
                    <a:pt x="1634" y="7122"/>
                    <a:pt x="58" y="5546"/>
                    <a:pt x="0" y="3561"/>
                  </a:cubicBezTo>
                  <a:cubicBezTo>
                    <a:pt x="0" y="1635"/>
                    <a:pt x="1576" y="59"/>
                    <a:pt x="35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5" name="Google Shape;8385;p19"/>
            <p:cNvSpPr/>
            <p:nvPr/>
          </p:nvSpPr>
          <p:spPr>
            <a:xfrm>
              <a:off x="2594425" y="361485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7063" y="3561"/>
                  </a:moveTo>
                  <a:cubicBezTo>
                    <a:pt x="7063" y="5487"/>
                    <a:pt x="5429" y="7121"/>
                    <a:pt x="3503" y="7063"/>
                  </a:cubicBezTo>
                  <a:cubicBezTo>
                    <a:pt x="1576" y="7063"/>
                    <a:pt x="0" y="5429"/>
                    <a:pt x="0" y="3503"/>
                  </a:cubicBezTo>
                  <a:cubicBezTo>
                    <a:pt x="59" y="1576"/>
                    <a:pt x="1635" y="0"/>
                    <a:pt x="3561" y="0"/>
                  </a:cubicBezTo>
                  <a:cubicBezTo>
                    <a:pt x="5487" y="59"/>
                    <a:pt x="7122" y="1635"/>
                    <a:pt x="7063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6" name="Google Shape;8386;p19"/>
            <p:cNvSpPr/>
            <p:nvPr/>
          </p:nvSpPr>
          <p:spPr>
            <a:xfrm>
              <a:off x="5050350" y="336822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7064" y="3503"/>
                  </a:moveTo>
                  <a:cubicBezTo>
                    <a:pt x="7064" y="5429"/>
                    <a:pt x="5429" y="7064"/>
                    <a:pt x="3503" y="7064"/>
                  </a:cubicBezTo>
                  <a:cubicBezTo>
                    <a:pt x="1635" y="7064"/>
                    <a:pt x="1" y="5487"/>
                    <a:pt x="1" y="3561"/>
                  </a:cubicBezTo>
                  <a:cubicBezTo>
                    <a:pt x="1" y="1635"/>
                    <a:pt x="1635" y="1"/>
                    <a:pt x="3562" y="1"/>
                  </a:cubicBezTo>
                  <a:cubicBezTo>
                    <a:pt x="5429" y="59"/>
                    <a:pt x="7005" y="1635"/>
                    <a:pt x="7064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7" name="Google Shape;8387;p19"/>
            <p:cNvSpPr/>
            <p:nvPr/>
          </p:nvSpPr>
          <p:spPr>
            <a:xfrm>
              <a:off x="3087650" y="140697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3561" y="1"/>
                  </a:moveTo>
                  <a:cubicBezTo>
                    <a:pt x="5487" y="1"/>
                    <a:pt x="7063" y="1635"/>
                    <a:pt x="7063" y="3503"/>
                  </a:cubicBezTo>
                  <a:cubicBezTo>
                    <a:pt x="7063" y="5429"/>
                    <a:pt x="5429" y="7064"/>
                    <a:pt x="3503" y="7005"/>
                  </a:cubicBezTo>
                  <a:cubicBezTo>
                    <a:pt x="1577" y="6947"/>
                    <a:pt x="1" y="5371"/>
                    <a:pt x="59" y="3503"/>
                  </a:cubicBezTo>
                  <a:cubicBezTo>
                    <a:pt x="59" y="1577"/>
                    <a:pt x="1693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8" name="Google Shape;8388;p19"/>
            <p:cNvSpPr/>
            <p:nvPr/>
          </p:nvSpPr>
          <p:spPr>
            <a:xfrm>
              <a:off x="4316350" y="4106625"/>
              <a:ext cx="172225" cy="173675"/>
            </a:xfrm>
            <a:custGeom>
              <a:avLst/>
              <a:gdLst/>
              <a:ahLst/>
              <a:cxnLst/>
              <a:rect l="l" t="t" r="r" b="b"/>
              <a:pathLst>
                <a:path w="6889" h="6947" extrusionOk="0">
                  <a:moveTo>
                    <a:pt x="6888" y="3502"/>
                  </a:moveTo>
                  <a:cubicBezTo>
                    <a:pt x="6888" y="5429"/>
                    <a:pt x="5312" y="6946"/>
                    <a:pt x="3386" y="6888"/>
                  </a:cubicBezTo>
                  <a:cubicBezTo>
                    <a:pt x="1460" y="6888"/>
                    <a:pt x="1" y="5370"/>
                    <a:pt x="1" y="3444"/>
                  </a:cubicBezTo>
                  <a:cubicBezTo>
                    <a:pt x="1" y="1518"/>
                    <a:pt x="1577" y="0"/>
                    <a:pt x="3503" y="0"/>
                  </a:cubicBezTo>
                  <a:cubicBezTo>
                    <a:pt x="5371" y="59"/>
                    <a:pt x="6888" y="1576"/>
                    <a:pt x="6888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9" name="Google Shape;8389;p19"/>
            <p:cNvSpPr/>
            <p:nvPr/>
          </p:nvSpPr>
          <p:spPr>
            <a:xfrm>
              <a:off x="2353650" y="2145375"/>
              <a:ext cx="172200" cy="172200"/>
            </a:xfrm>
            <a:custGeom>
              <a:avLst/>
              <a:gdLst/>
              <a:ahLst/>
              <a:cxnLst/>
              <a:rect l="l" t="t" r="r" b="b"/>
              <a:pathLst>
                <a:path w="6888" h="6888" extrusionOk="0">
                  <a:moveTo>
                    <a:pt x="6888" y="3444"/>
                  </a:moveTo>
                  <a:cubicBezTo>
                    <a:pt x="6888" y="5370"/>
                    <a:pt x="5429" y="6830"/>
                    <a:pt x="3502" y="6888"/>
                  </a:cubicBezTo>
                  <a:cubicBezTo>
                    <a:pt x="1518" y="6888"/>
                    <a:pt x="0" y="5370"/>
                    <a:pt x="59" y="3386"/>
                  </a:cubicBezTo>
                  <a:cubicBezTo>
                    <a:pt x="59" y="1459"/>
                    <a:pt x="1576" y="0"/>
                    <a:pt x="3502" y="0"/>
                  </a:cubicBezTo>
                  <a:cubicBezTo>
                    <a:pt x="5370" y="0"/>
                    <a:pt x="6888" y="1518"/>
                    <a:pt x="6888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0" name="Google Shape;8390;p19"/>
            <p:cNvSpPr/>
            <p:nvPr/>
          </p:nvSpPr>
          <p:spPr>
            <a:xfrm>
              <a:off x="4805200" y="1656525"/>
              <a:ext cx="172225" cy="170750"/>
            </a:xfrm>
            <a:custGeom>
              <a:avLst/>
              <a:gdLst/>
              <a:ahLst/>
              <a:cxnLst/>
              <a:rect l="l" t="t" r="r" b="b"/>
              <a:pathLst>
                <a:path w="6889" h="6830" extrusionOk="0">
                  <a:moveTo>
                    <a:pt x="6888" y="3386"/>
                  </a:moveTo>
                  <a:cubicBezTo>
                    <a:pt x="6888" y="5312"/>
                    <a:pt x="5371" y="6829"/>
                    <a:pt x="3503" y="6829"/>
                  </a:cubicBezTo>
                  <a:cubicBezTo>
                    <a:pt x="1518" y="6829"/>
                    <a:pt x="1" y="5312"/>
                    <a:pt x="59" y="3386"/>
                  </a:cubicBezTo>
                  <a:cubicBezTo>
                    <a:pt x="59" y="1459"/>
                    <a:pt x="1577" y="0"/>
                    <a:pt x="3503" y="0"/>
                  </a:cubicBezTo>
                  <a:cubicBezTo>
                    <a:pt x="5371" y="0"/>
                    <a:pt x="6888" y="1518"/>
                    <a:pt x="6888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1" name="Google Shape;8391;p19"/>
            <p:cNvSpPr/>
            <p:nvPr/>
          </p:nvSpPr>
          <p:spPr>
            <a:xfrm>
              <a:off x="3090575" y="4108075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6830" y="3444"/>
                  </a:moveTo>
                  <a:cubicBezTo>
                    <a:pt x="6830" y="5312"/>
                    <a:pt x="5312" y="6830"/>
                    <a:pt x="3386" y="6830"/>
                  </a:cubicBezTo>
                  <a:cubicBezTo>
                    <a:pt x="1518" y="6771"/>
                    <a:pt x="0" y="5254"/>
                    <a:pt x="59" y="3328"/>
                  </a:cubicBezTo>
                  <a:cubicBezTo>
                    <a:pt x="59" y="1460"/>
                    <a:pt x="1576" y="1"/>
                    <a:pt x="3444" y="1"/>
                  </a:cubicBezTo>
                  <a:cubicBezTo>
                    <a:pt x="5370" y="1"/>
                    <a:pt x="6830" y="1518"/>
                    <a:pt x="6830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2" name="Google Shape;8392;p19"/>
            <p:cNvSpPr/>
            <p:nvPr/>
          </p:nvSpPr>
          <p:spPr>
            <a:xfrm>
              <a:off x="2355100" y="3371150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3444" y="6830"/>
                  </a:moveTo>
                  <a:cubicBezTo>
                    <a:pt x="1518" y="6830"/>
                    <a:pt x="1" y="5312"/>
                    <a:pt x="1" y="3444"/>
                  </a:cubicBezTo>
                  <a:cubicBezTo>
                    <a:pt x="1" y="1518"/>
                    <a:pt x="1518" y="59"/>
                    <a:pt x="3386" y="0"/>
                  </a:cubicBezTo>
                  <a:cubicBezTo>
                    <a:pt x="5312" y="0"/>
                    <a:pt x="6830" y="1518"/>
                    <a:pt x="6830" y="3444"/>
                  </a:cubicBezTo>
                  <a:cubicBezTo>
                    <a:pt x="6830" y="5312"/>
                    <a:pt x="5312" y="6830"/>
                    <a:pt x="3444" y="68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3" name="Google Shape;8393;p19"/>
            <p:cNvSpPr/>
            <p:nvPr/>
          </p:nvSpPr>
          <p:spPr>
            <a:xfrm>
              <a:off x="5053275" y="1903125"/>
              <a:ext cx="170750" cy="170775"/>
            </a:xfrm>
            <a:custGeom>
              <a:avLst/>
              <a:gdLst/>
              <a:ahLst/>
              <a:cxnLst/>
              <a:rect l="l" t="t" r="r" b="b"/>
              <a:pathLst>
                <a:path w="6830" h="6831" extrusionOk="0">
                  <a:moveTo>
                    <a:pt x="3445" y="1"/>
                  </a:moveTo>
                  <a:cubicBezTo>
                    <a:pt x="5312" y="59"/>
                    <a:pt x="6830" y="1577"/>
                    <a:pt x="6772" y="3445"/>
                  </a:cubicBezTo>
                  <a:cubicBezTo>
                    <a:pt x="6772" y="5312"/>
                    <a:pt x="5254" y="6830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59" y="1518"/>
                    <a:pt x="1577" y="1"/>
                    <a:pt x="344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4" name="Google Shape;8394;p19"/>
            <p:cNvSpPr/>
            <p:nvPr/>
          </p:nvSpPr>
          <p:spPr>
            <a:xfrm>
              <a:off x="4564425" y="140990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2" y="3386"/>
                  </a:moveTo>
                  <a:cubicBezTo>
                    <a:pt x="6772" y="5195"/>
                    <a:pt x="5254" y="6771"/>
                    <a:pt x="3386" y="6771"/>
                  </a:cubicBezTo>
                  <a:cubicBezTo>
                    <a:pt x="1577" y="6771"/>
                    <a:pt x="1" y="5254"/>
                    <a:pt x="1" y="3444"/>
                  </a:cubicBezTo>
                  <a:cubicBezTo>
                    <a:pt x="1" y="1576"/>
                    <a:pt x="1518" y="59"/>
                    <a:pt x="3328" y="0"/>
                  </a:cubicBezTo>
                  <a:cubicBezTo>
                    <a:pt x="5196" y="0"/>
                    <a:pt x="6772" y="1518"/>
                    <a:pt x="6772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5" name="Google Shape;8395;p19"/>
            <p:cNvSpPr/>
            <p:nvPr/>
          </p:nvSpPr>
          <p:spPr>
            <a:xfrm>
              <a:off x="5296975" y="2635675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1" y="3386"/>
                  </a:moveTo>
                  <a:cubicBezTo>
                    <a:pt x="6771" y="5196"/>
                    <a:pt x="5254" y="6772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1" y="1577"/>
                    <a:pt x="1518" y="59"/>
                    <a:pt x="3328" y="1"/>
                  </a:cubicBezTo>
                  <a:cubicBezTo>
                    <a:pt x="5137" y="1"/>
                    <a:pt x="6713" y="1518"/>
                    <a:pt x="6771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6" name="Google Shape;8396;p19"/>
            <p:cNvSpPr/>
            <p:nvPr/>
          </p:nvSpPr>
          <p:spPr>
            <a:xfrm>
              <a:off x="4806675" y="3865850"/>
              <a:ext cx="170750" cy="169275"/>
            </a:xfrm>
            <a:custGeom>
              <a:avLst/>
              <a:gdLst/>
              <a:ahLst/>
              <a:cxnLst/>
              <a:rect l="l" t="t" r="r" b="b"/>
              <a:pathLst>
                <a:path w="6830" h="6771" extrusionOk="0">
                  <a:moveTo>
                    <a:pt x="3444" y="6771"/>
                  </a:moveTo>
                  <a:cubicBezTo>
                    <a:pt x="1576" y="6771"/>
                    <a:pt x="58" y="5253"/>
                    <a:pt x="0" y="3385"/>
                  </a:cubicBezTo>
                  <a:cubicBezTo>
                    <a:pt x="0" y="1518"/>
                    <a:pt x="1576" y="0"/>
                    <a:pt x="3444" y="0"/>
                  </a:cubicBezTo>
                  <a:cubicBezTo>
                    <a:pt x="5253" y="0"/>
                    <a:pt x="6771" y="1518"/>
                    <a:pt x="6771" y="3327"/>
                  </a:cubicBezTo>
                  <a:cubicBezTo>
                    <a:pt x="6829" y="5195"/>
                    <a:pt x="5253" y="6713"/>
                    <a:pt x="3444" y="677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7" name="Google Shape;8397;p19"/>
            <p:cNvSpPr/>
            <p:nvPr/>
          </p:nvSpPr>
          <p:spPr>
            <a:xfrm>
              <a:off x="5296975" y="2882300"/>
              <a:ext cx="169300" cy="170750"/>
            </a:xfrm>
            <a:custGeom>
              <a:avLst/>
              <a:gdLst/>
              <a:ahLst/>
              <a:cxnLst/>
              <a:rect l="l" t="t" r="r" b="b"/>
              <a:pathLst>
                <a:path w="6772" h="6830" extrusionOk="0">
                  <a:moveTo>
                    <a:pt x="6713" y="3444"/>
                  </a:moveTo>
                  <a:cubicBezTo>
                    <a:pt x="6713" y="5254"/>
                    <a:pt x="5137" y="6830"/>
                    <a:pt x="3328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9"/>
                  </a:cubicBezTo>
                  <a:cubicBezTo>
                    <a:pt x="5254" y="59"/>
                    <a:pt x="6771" y="1635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8" name="Google Shape;8398;p19"/>
            <p:cNvSpPr/>
            <p:nvPr/>
          </p:nvSpPr>
          <p:spPr>
            <a:xfrm>
              <a:off x="3827500" y="1167650"/>
              <a:ext cx="170750" cy="169300"/>
            </a:xfrm>
            <a:custGeom>
              <a:avLst/>
              <a:gdLst/>
              <a:ahLst/>
              <a:cxnLst/>
              <a:rect l="l" t="t" r="r" b="b"/>
              <a:pathLst>
                <a:path w="6830" h="6772" extrusionOk="0">
                  <a:moveTo>
                    <a:pt x="3386" y="6772"/>
                  </a:moveTo>
                  <a:cubicBezTo>
                    <a:pt x="1518" y="6714"/>
                    <a:pt x="0" y="5138"/>
                    <a:pt x="59" y="3328"/>
                  </a:cubicBezTo>
                  <a:cubicBezTo>
                    <a:pt x="59" y="1519"/>
                    <a:pt x="1635" y="1"/>
                    <a:pt x="3444" y="1"/>
                  </a:cubicBezTo>
                  <a:cubicBezTo>
                    <a:pt x="5254" y="1"/>
                    <a:pt x="6830" y="1635"/>
                    <a:pt x="6771" y="3445"/>
                  </a:cubicBezTo>
                  <a:cubicBezTo>
                    <a:pt x="6713" y="5254"/>
                    <a:pt x="5195" y="6772"/>
                    <a:pt x="3386" y="67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9" name="Google Shape;8399;p19"/>
            <p:cNvSpPr/>
            <p:nvPr/>
          </p:nvSpPr>
          <p:spPr>
            <a:xfrm>
              <a:off x="2603175" y="1656525"/>
              <a:ext cx="167850" cy="170750"/>
            </a:xfrm>
            <a:custGeom>
              <a:avLst/>
              <a:gdLst/>
              <a:ahLst/>
              <a:cxnLst/>
              <a:rect l="l" t="t" r="r" b="b"/>
              <a:pathLst>
                <a:path w="6714" h="6830" extrusionOk="0">
                  <a:moveTo>
                    <a:pt x="6713" y="3444"/>
                  </a:moveTo>
                  <a:cubicBezTo>
                    <a:pt x="6713" y="5253"/>
                    <a:pt x="5137" y="6829"/>
                    <a:pt x="3269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8"/>
                  </a:cubicBezTo>
                  <a:cubicBezTo>
                    <a:pt x="5254" y="58"/>
                    <a:pt x="6713" y="1634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0" name="Google Shape;8400;p19"/>
            <p:cNvSpPr/>
            <p:nvPr/>
          </p:nvSpPr>
          <p:spPr>
            <a:xfrm>
              <a:off x="3580875" y="116765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3445" y="6714"/>
                  </a:moveTo>
                  <a:cubicBezTo>
                    <a:pt x="1577" y="6772"/>
                    <a:pt x="1" y="5196"/>
                    <a:pt x="59" y="3328"/>
                  </a:cubicBezTo>
                  <a:cubicBezTo>
                    <a:pt x="59" y="1519"/>
                    <a:pt x="1577" y="1"/>
                    <a:pt x="3386" y="1"/>
                  </a:cubicBezTo>
                  <a:cubicBezTo>
                    <a:pt x="5254" y="1"/>
                    <a:pt x="6772" y="1577"/>
                    <a:pt x="6772" y="3386"/>
                  </a:cubicBezTo>
                  <a:cubicBezTo>
                    <a:pt x="6772" y="5196"/>
                    <a:pt x="5196" y="6714"/>
                    <a:pt x="3445" y="67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1" name="Google Shape;8401;p19"/>
            <p:cNvSpPr/>
            <p:nvPr/>
          </p:nvSpPr>
          <p:spPr>
            <a:xfrm>
              <a:off x="5054750" y="3620675"/>
              <a:ext cx="166375" cy="166375"/>
            </a:xfrm>
            <a:custGeom>
              <a:avLst/>
              <a:gdLst/>
              <a:ahLst/>
              <a:cxnLst/>
              <a:rect l="l" t="t" r="r" b="b"/>
              <a:pathLst>
                <a:path w="6655" h="6655" extrusionOk="0">
                  <a:moveTo>
                    <a:pt x="6654" y="3328"/>
                  </a:moveTo>
                  <a:cubicBezTo>
                    <a:pt x="6654" y="5196"/>
                    <a:pt x="5137" y="6655"/>
                    <a:pt x="3327" y="6655"/>
                  </a:cubicBezTo>
                  <a:cubicBezTo>
                    <a:pt x="1459" y="6597"/>
                    <a:pt x="0" y="5079"/>
                    <a:pt x="0" y="3270"/>
                  </a:cubicBezTo>
                  <a:cubicBezTo>
                    <a:pt x="58" y="1460"/>
                    <a:pt x="1518" y="1"/>
                    <a:pt x="3327" y="1"/>
                  </a:cubicBezTo>
                  <a:cubicBezTo>
                    <a:pt x="5195" y="1"/>
                    <a:pt x="6654" y="1518"/>
                    <a:pt x="6654" y="33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2" name="Google Shape;8402;p19"/>
            <p:cNvSpPr/>
            <p:nvPr/>
          </p:nvSpPr>
          <p:spPr>
            <a:xfrm>
              <a:off x="5296975" y="2391975"/>
              <a:ext cx="169300" cy="170775"/>
            </a:xfrm>
            <a:custGeom>
              <a:avLst/>
              <a:gdLst/>
              <a:ahLst/>
              <a:cxnLst/>
              <a:rect l="l" t="t" r="r" b="b"/>
              <a:pathLst>
                <a:path w="6772" h="6831" extrusionOk="0">
                  <a:moveTo>
                    <a:pt x="3269" y="6772"/>
                  </a:moveTo>
                  <a:cubicBezTo>
                    <a:pt x="1401" y="6655"/>
                    <a:pt x="1" y="5137"/>
                    <a:pt x="59" y="3328"/>
                  </a:cubicBezTo>
                  <a:cubicBezTo>
                    <a:pt x="176" y="1460"/>
                    <a:pt x="1693" y="1"/>
                    <a:pt x="3503" y="118"/>
                  </a:cubicBezTo>
                  <a:cubicBezTo>
                    <a:pt x="5371" y="234"/>
                    <a:pt x="6771" y="1694"/>
                    <a:pt x="6713" y="3503"/>
                  </a:cubicBezTo>
                  <a:cubicBezTo>
                    <a:pt x="6596" y="5371"/>
                    <a:pt x="5079" y="6830"/>
                    <a:pt x="3269" y="67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3" name="Google Shape;8403;p19"/>
            <p:cNvSpPr/>
            <p:nvPr/>
          </p:nvSpPr>
          <p:spPr>
            <a:xfrm>
              <a:off x="4562975" y="4111000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8"/>
                    <a:pt x="5137" y="6538"/>
                    <a:pt x="3327" y="6538"/>
                  </a:cubicBezTo>
                  <a:cubicBezTo>
                    <a:pt x="1459" y="6596"/>
                    <a:pt x="0" y="5137"/>
                    <a:pt x="0" y="3269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137" y="0"/>
                    <a:pt x="6538" y="1460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4" name="Google Shape;8404;p19"/>
            <p:cNvSpPr/>
            <p:nvPr/>
          </p:nvSpPr>
          <p:spPr>
            <a:xfrm>
              <a:off x="4072650" y="1169125"/>
              <a:ext cx="166375" cy="164925"/>
            </a:xfrm>
            <a:custGeom>
              <a:avLst/>
              <a:gdLst/>
              <a:ahLst/>
              <a:cxnLst/>
              <a:rect l="l" t="t" r="r" b="b"/>
              <a:pathLst>
                <a:path w="6655" h="6597" extrusionOk="0">
                  <a:moveTo>
                    <a:pt x="3328" y="0"/>
                  </a:moveTo>
                  <a:cubicBezTo>
                    <a:pt x="5196" y="0"/>
                    <a:pt x="6655" y="1518"/>
                    <a:pt x="6597" y="3327"/>
                  </a:cubicBezTo>
                  <a:cubicBezTo>
                    <a:pt x="6597" y="5195"/>
                    <a:pt x="5137" y="6596"/>
                    <a:pt x="3328" y="6596"/>
                  </a:cubicBezTo>
                  <a:cubicBezTo>
                    <a:pt x="1460" y="6596"/>
                    <a:pt x="1" y="5137"/>
                    <a:pt x="1" y="3269"/>
                  </a:cubicBezTo>
                  <a:cubicBezTo>
                    <a:pt x="59" y="1460"/>
                    <a:pt x="1518" y="0"/>
                    <a:pt x="33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5" name="Google Shape;8405;p19"/>
            <p:cNvSpPr/>
            <p:nvPr/>
          </p:nvSpPr>
          <p:spPr>
            <a:xfrm>
              <a:off x="2846875" y="1411350"/>
              <a:ext cx="166375" cy="167850"/>
            </a:xfrm>
            <a:custGeom>
              <a:avLst/>
              <a:gdLst/>
              <a:ahLst/>
              <a:cxnLst/>
              <a:rect l="l" t="t" r="r" b="b"/>
              <a:pathLst>
                <a:path w="6655" h="6714" extrusionOk="0">
                  <a:moveTo>
                    <a:pt x="6596" y="3386"/>
                  </a:moveTo>
                  <a:cubicBezTo>
                    <a:pt x="6596" y="5254"/>
                    <a:pt x="5079" y="6713"/>
                    <a:pt x="3269" y="6655"/>
                  </a:cubicBezTo>
                  <a:cubicBezTo>
                    <a:pt x="1401" y="6597"/>
                    <a:pt x="0" y="5137"/>
                    <a:pt x="0" y="3328"/>
                  </a:cubicBezTo>
                  <a:cubicBezTo>
                    <a:pt x="59" y="1460"/>
                    <a:pt x="1576" y="1"/>
                    <a:pt x="3386" y="59"/>
                  </a:cubicBezTo>
                  <a:cubicBezTo>
                    <a:pt x="5195" y="59"/>
                    <a:pt x="6655" y="1577"/>
                    <a:pt x="6596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6" name="Google Shape;8406;p19"/>
            <p:cNvSpPr/>
            <p:nvPr/>
          </p:nvSpPr>
          <p:spPr>
            <a:xfrm>
              <a:off x="5299900" y="3131825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9"/>
                    <a:pt x="5137" y="6538"/>
                    <a:pt x="3327" y="6597"/>
                  </a:cubicBezTo>
                  <a:cubicBezTo>
                    <a:pt x="1460" y="6597"/>
                    <a:pt x="0" y="5137"/>
                    <a:pt x="0" y="3269"/>
                  </a:cubicBezTo>
                  <a:cubicBezTo>
                    <a:pt x="0" y="1460"/>
                    <a:pt x="1401" y="1"/>
                    <a:pt x="3211" y="1"/>
                  </a:cubicBezTo>
                  <a:cubicBezTo>
                    <a:pt x="5078" y="1"/>
                    <a:pt x="6538" y="1402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7" name="Google Shape;8407;p19"/>
            <p:cNvSpPr/>
            <p:nvPr/>
          </p:nvSpPr>
          <p:spPr>
            <a:xfrm>
              <a:off x="2358025" y="1901675"/>
              <a:ext cx="164925" cy="164925"/>
            </a:xfrm>
            <a:custGeom>
              <a:avLst/>
              <a:gdLst/>
              <a:ahLst/>
              <a:cxnLst/>
              <a:rect l="l" t="t" r="r" b="b"/>
              <a:pathLst>
                <a:path w="6597" h="6597" extrusionOk="0">
                  <a:moveTo>
                    <a:pt x="3327" y="6596"/>
                  </a:moveTo>
                  <a:cubicBezTo>
                    <a:pt x="1518" y="6596"/>
                    <a:pt x="59" y="5195"/>
                    <a:pt x="0" y="3327"/>
                  </a:cubicBezTo>
                  <a:cubicBezTo>
                    <a:pt x="0" y="1518"/>
                    <a:pt x="1401" y="59"/>
                    <a:pt x="3269" y="59"/>
                  </a:cubicBezTo>
                  <a:cubicBezTo>
                    <a:pt x="5079" y="0"/>
                    <a:pt x="6538" y="1460"/>
                    <a:pt x="6538" y="3269"/>
                  </a:cubicBezTo>
                  <a:cubicBezTo>
                    <a:pt x="6596" y="5137"/>
                    <a:pt x="5137" y="6538"/>
                    <a:pt x="3327" y="659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8" name="Google Shape;8408;p19"/>
            <p:cNvSpPr/>
            <p:nvPr/>
          </p:nvSpPr>
          <p:spPr>
            <a:xfrm>
              <a:off x="3337175" y="1170575"/>
              <a:ext cx="164925" cy="163475"/>
            </a:xfrm>
            <a:custGeom>
              <a:avLst/>
              <a:gdLst/>
              <a:ahLst/>
              <a:cxnLst/>
              <a:rect l="l" t="t" r="r" b="b"/>
              <a:pathLst>
                <a:path w="6597" h="6539" extrusionOk="0">
                  <a:moveTo>
                    <a:pt x="3270" y="1"/>
                  </a:moveTo>
                  <a:cubicBezTo>
                    <a:pt x="5079" y="1"/>
                    <a:pt x="6538" y="1402"/>
                    <a:pt x="6538" y="3211"/>
                  </a:cubicBezTo>
                  <a:cubicBezTo>
                    <a:pt x="6597" y="5079"/>
                    <a:pt x="5138" y="6538"/>
                    <a:pt x="3328" y="6538"/>
                  </a:cubicBezTo>
                  <a:cubicBezTo>
                    <a:pt x="1460" y="6538"/>
                    <a:pt x="59" y="5137"/>
                    <a:pt x="1" y="3269"/>
                  </a:cubicBezTo>
                  <a:cubicBezTo>
                    <a:pt x="1" y="1460"/>
                    <a:pt x="1402" y="1"/>
                    <a:pt x="32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9" name="Google Shape;8409;p19"/>
            <p:cNvSpPr/>
            <p:nvPr/>
          </p:nvSpPr>
          <p:spPr>
            <a:xfrm>
              <a:off x="2601725" y="3864375"/>
              <a:ext cx="163450" cy="163475"/>
            </a:xfrm>
            <a:custGeom>
              <a:avLst/>
              <a:gdLst/>
              <a:ahLst/>
              <a:cxnLst/>
              <a:rect l="l" t="t" r="r" b="b"/>
              <a:pathLst>
                <a:path w="6538" h="6539" extrusionOk="0">
                  <a:moveTo>
                    <a:pt x="3269" y="1"/>
                  </a:moveTo>
                  <a:cubicBezTo>
                    <a:pt x="5137" y="1"/>
                    <a:pt x="6538" y="1460"/>
                    <a:pt x="6538" y="3328"/>
                  </a:cubicBezTo>
                  <a:cubicBezTo>
                    <a:pt x="6538" y="5137"/>
                    <a:pt x="5078" y="6538"/>
                    <a:pt x="3211" y="6538"/>
                  </a:cubicBezTo>
                  <a:cubicBezTo>
                    <a:pt x="1401" y="6538"/>
                    <a:pt x="0" y="5079"/>
                    <a:pt x="0" y="3269"/>
                  </a:cubicBezTo>
                  <a:cubicBezTo>
                    <a:pt x="0" y="1402"/>
                    <a:pt x="1460" y="1"/>
                    <a:pt x="32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0" name="Google Shape;8410;p19"/>
            <p:cNvSpPr/>
            <p:nvPr/>
          </p:nvSpPr>
          <p:spPr>
            <a:xfrm>
              <a:off x="2112875" y="28866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5020"/>
                    <a:pt x="5020" y="6480"/>
                    <a:pt x="3269" y="6480"/>
                  </a:cubicBezTo>
                  <a:cubicBezTo>
                    <a:pt x="1401" y="6480"/>
                    <a:pt x="0" y="5020"/>
                    <a:pt x="0" y="3211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020" y="0"/>
                    <a:pt x="6479" y="1460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1" name="Google Shape;8411;p19"/>
            <p:cNvSpPr/>
            <p:nvPr/>
          </p:nvSpPr>
          <p:spPr>
            <a:xfrm>
              <a:off x="3585250" y="4357600"/>
              <a:ext cx="162025" cy="163475"/>
            </a:xfrm>
            <a:custGeom>
              <a:avLst/>
              <a:gdLst/>
              <a:ahLst/>
              <a:cxnLst/>
              <a:rect l="l" t="t" r="r" b="b"/>
              <a:pathLst>
                <a:path w="6481" h="6539" extrusionOk="0">
                  <a:moveTo>
                    <a:pt x="3211" y="6538"/>
                  </a:moveTo>
                  <a:cubicBezTo>
                    <a:pt x="1460" y="6538"/>
                    <a:pt x="1" y="5079"/>
                    <a:pt x="1" y="3270"/>
                  </a:cubicBezTo>
                  <a:cubicBezTo>
                    <a:pt x="1" y="1460"/>
                    <a:pt x="1460" y="1"/>
                    <a:pt x="3270" y="59"/>
                  </a:cubicBezTo>
                  <a:cubicBezTo>
                    <a:pt x="5021" y="59"/>
                    <a:pt x="6480" y="1518"/>
                    <a:pt x="6480" y="3328"/>
                  </a:cubicBezTo>
                  <a:cubicBezTo>
                    <a:pt x="6480" y="5079"/>
                    <a:pt x="5021" y="6538"/>
                    <a:pt x="3211" y="653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2" name="Google Shape;8412;p19"/>
            <p:cNvSpPr/>
            <p:nvPr/>
          </p:nvSpPr>
          <p:spPr>
            <a:xfrm>
              <a:off x="383187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5020" y="0"/>
                    <a:pt x="6480" y="1401"/>
                    <a:pt x="6480" y="3269"/>
                  </a:cubicBezTo>
                  <a:cubicBezTo>
                    <a:pt x="6480" y="5020"/>
                    <a:pt x="5020" y="6479"/>
                    <a:pt x="3269" y="6479"/>
                  </a:cubicBezTo>
                  <a:cubicBezTo>
                    <a:pt x="1460" y="6479"/>
                    <a:pt x="1" y="5020"/>
                    <a:pt x="1" y="3211"/>
                  </a:cubicBezTo>
                  <a:cubicBezTo>
                    <a:pt x="1" y="1401"/>
                    <a:pt x="1401" y="0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3" name="Google Shape;8413;p19"/>
            <p:cNvSpPr/>
            <p:nvPr/>
          </p:nvSpPr>
          <p:spPr>
            <a:xfrm>
              <a:off x="2112875" y="26400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4962"/>
                    <a:pt x="5078" y="6422"/>
                    <a:pt x="3269" y="6480"/>
                  </a:cubicBezTo>
                  <a:cubicBezTo>
                    <a:pt x="1459" y="6480"/>
                    <a:pt x="0" y="5021"/>
                    <a:pt x="0" y="3211"/>
                  </a:cubicBezTo>
                  <a:cubicBezTo>
                    <a:pt x="0" y="1460"/>
                    <a:pt x="1459" y="1"/>
                    <a:pt x="3211" y="1"/>
                  </a:cubicBezTo>
                  <a:cubicBezTo>
                    <a:pt x="5020" y="1"/>
                    <a:pt x="6479" y="1402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4" name="Google Shape;8414;p19"/>
            <p:cNvSpPr/>
            <p:nvPr/>
          </p:nvSpPr>
          <p:spPr>
            <a:xfrm>
              <a:off x="2848325" y="41124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70" y="6480"/>
                  </a:moveTo>
                  <a:cubicBezTo>
                    <a:pt x="1518" y="6480"/>
                    <a:pt x="59" y="5020"/>
                    <a:pt x="1" y="3269"/>
                  </a:cubicBezTo>
                  <a:cubicBezTo>
                    <a:pt x="1" y="1460"/>
                    <a:pt x="1460" y="1"/>
                    <a:pt x="3211" y="1"/>
                  </a:cubicBezTo>
                  <a:cubicBezTo>
                    <a:pt x="5021" y="1"/>
                    <a:pt x="6480" y="1402"/>
                    <a:pt x="6480" y="3211"/>
                  </a:cubicBezTo>
                  <a:cubicBezTo>
                    <a:pt x="6480" y="4962"/>
                    <a:pt x="5079" y="6421"/>
                    <a:pt x="3270" y="64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5" name="Google Shape;8415;p19"/>
            <p:cNvSpPr/>
            <p:nvPr/>
          </p:nvSpPr>
          <p:spPr>
            <a:xfrm>
              <a:off x="2359475" y="36221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4962" y="0"/>
                    <a:pt x="6480" y="1459"/>
                    <a:pt x="6480" y="3211"/>
                  </a:cubicBezTo>
                  <a:cubicBezTo>
                    <a:pt x="6480" y="5020"/>
                    <a:pt x="5021" y="6479"/>
                    <a:pt x="3269" y="6479"/>
                  </a:cubicBezTo>
                  <a:cubicBezTo>
                    <a:pt x="1460" y="6479"/>
                    <a:pt x="1" y="5078"/>
                    <a:pt x="1" y="3269"/>
                  </a:cubicBezTo>
                  <a:cubicBezTo>
                    <a:pt x="1" y="1518"/>
                    <a:pt x="1402" y="59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6" name="Google Shape;8416;p19"/>
            <p:cNvSpPr/>
            <p:nvPr/>
          </p:nvSpPr>
          <p:spPr>
            <a:xfrm>
              <a:off x="4320725" y="11705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80" y="3211"/>
                  </a:moveTo>
                  <a:cubicBezTo>
                    <a:pt x="6480" y="5021"/>
                    <a:pt x="5021" y="6480"/>
                    <a:pt x="3269" y="6480"/>
                  </a:cubicBezTo>
                  <a:cubicBezTo>
                    <a:pt x="1518" y="6480"/>
                    <a:pt x="59" y="5021"/>
                    <a:pt x="59" y="3269"/>
                  </a:cubicBezTo>
                  <a:cubicBezTo>
                    <a:pt x="1" y="1518"/>
                    <a:pt x="1518" y="1"/>
                    <a:pt x="3269" y="59"/>
                  </a:cubicBezTo>
                  <a:cubicBezTo>
                    <a:pt x="5021" y="59"/>
                    <a:pt x="6480" y="1518"/>
                    <a:pt x="6480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7" name="Google Shape;8417;p19"/>
            <p:cNvSpPr/>
            <p:nvPr/>
          </p:nvSpPr>
          <p:spPr>
            <a:xfrm>
              <a:off x="407412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0" y="0"/>
                  </a:moveTo>
                  <a:cubicBezTo>
                    <a:pt x="5020" y="0"/>
                    <a:pt x="6479" y="1459"/>
                    <a:pt x="6479" y="3269"/>
                  </a:cubicBezTo>
                  <a:cubicBezTo>
                    <a:pt x="6479" y="4962"/>
                    <a:pt x="5020" y="6421"/>
                    <a:pt x="3269" y="6479"/>
                  </a:cubicBezTo>
                  <a:cubicBezTo>
                    <a:pt x="1518" y="6479"/>
                    <a:pt x="0" y="4962"/>
                    <a:pt x="58" y="3211"/>
                  </a:cubicBezTo>
                  <a:cubicBezTo>
                    <a:pt x="58" y="1459"/>
                    <a:pt x="1518" y="59"/>
                    <a:pt x="321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8" name="Google Shape;8418;p19"/>
            <p:cNvSpPr/>
            <p:nvPr/>
          </p:nvSpPr>
          <p:spPr>
            <a:xfrm>
              <a:off x="5301350" y="2149750"/>
              <a:ext cx="160550" cy="162000"/>
            </a:xfrm>
            <a:custGeom>
              <a:avLst/>
              <a:gdLst/>
              <a:ahLst/>
              <a:cxnLst/>
              <a:rect l="l" t="t" r="r" b="b"/>
              <a:pathLst>
                <a:path w="6422" h="6480" extrusionOk="0">
                  <a:moveTo>
                    <a:pt x="3211" y="6479"/>
                  </a:moveTo>
                  <a:cubicBezTo>
                    <a:pt x="1460" y="6479"/>
                    <a:pt x="1" y="5020"/>
                    <a:pt x="1" y="3269"/>
                  </a:cubicBezTo>
                  <a:cubicBezTo>
                    <a:pt x="1" y="1518"/>
                    <a:pt x="1460" y="59"/>
                    <a:pt x="3153" y="59"/>
                  </a:cubicBezTo>
                  <a:cubicBezTo>
                    <a:pt x="4962" y="0"/>
                    <a:pt x="6421" y="1518"/>
                    <a:pt x="6421" y="3269"/>
                  </a:cubicBezTo>
                  <a:cubicBezTo>
                    <a:pt x="6421" y="5020"/>
                    <a:pt x="4962" y="6479"/>
                    <a:pt x="3211" y="64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9" name="Google Shape;8419;p19"/>
            <p:cNvSpPr/>
            <p:nvPr/>
          </p:nvSpPr>
          <p:spPr>
            <a:xfrm>
              <a:off x="2112875" y="2396350"/>
              <a:ext cx="162000" cy="162025"/>
            </a:xfrm>
            <a:custGeom>
              <a:avLst/>
              <a:gdLst/>
              <a:ahLst/>
              <a:cxnLst/>
              <a:rect l="l" t="t" r="r" b="b"/>
              <a:pathLst>
                <a:path w="6480" h="6481" extrusionOk="0">
                  <a:moveTo>
                    <a:pt x="6421" y="3270"/>
                  </a:moveTo>
                  <a:cubicBezTo>
                    <a:pt x="6421" y="5021"/>
                    <a:pt x="4962" y="6480"/>
                    <a:pt x="3211" y="6480"/>
                  </a:cubicBezTo>
                  <a:cubicBezTo>
                    <a:pt x="1459" y="6422"/>
                    <a:pt x="0" y="4962"/>
                    <a:pt x="0" y="3270"/>
                  </a:cubicBezTo>
                  <a:cubicBezTo>
                    <a:pt x="59" y="1519"/>
                    <a:pt x="1518" y="1"/>
                    <a:pt x="3269" y="59"/>
                  </a:cubicBezTo>
                  <a:cubicBezTo>
                    <a:pt x="5020" y="59"/>
                    <a:pt x="6479" y="1519"/>
                    <a:pt x="6421" y="32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0" name="Google Shape;8420;p19"/>
            <p:cNvSpPr/>
            <p:nvPr/>
          </p:nvSpPr>
          <p:spPr>
            <a:xfrm>
              <a:off x="5301350" y="3376975"/>
              <a:ext cx="159075" cy="160550"/>
            </a:xfrm>
            <a:custGeom>
              <a:avLst/>
              <a:gdLst/>
              <a:ahLst/>
              <a:cxnLst/>
              <a:rect l="l" t="t" r="r" b="b"/>
              <a:pathLst>
                <a:path w="6363" h="6422" extrusionOk="0">
                  <a:moveTo>
                    <a:pt x="6363" y="3211"/>
                  </a:moveTo>
                  <a:cubicBezTo>
                    <a:pt x="6363" y="4962"/>
                    <a:pt x="4904" y="6422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59" y="1402"/>
                    <a:pt x="1460" y="1"/>
                    <a:pt x="3211" y="1"/>
                  </a:cubicBezTo>
                  <a:cubicBezTo>
                    <a:pt x="4904" y="1"/>
                    <a:pt x="6363" y="1460"/>
                    <a:pt x="636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1" name="Google Shape;8421;p19"/>
            <p:cNvSpPr/>
            <p:nvPr/>
          </p:nvSpPr>
          <p:spPr>
            <a:xfrm>
              <a:off x="3340100" y="4360525"/>
              <a:ext cx="159100" cy="159075"/>
            </a:xfrm>
            <a:custGeom>
              <a:avLst/>
              <a:gdLst/>
              <a:ahLst/>
              <a:cxnLst/>
              <a:rect l="l" t="t" r="r" b="b"/>
              <a:pathLst>
                <a:path w="6364" h="6363" extrusionOk="0">
                  <a:moveTo>
                    <a:pt x="6363" y="3153"/>
                  </a:moveTo>
                  <a:cubicBezTo>
                    <a:pt x="6363" y="4904"/>
                    <a:pt x="4904" y="6363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1" y="1460"/>
                    <a:pt x="1460" y="1"/>
                    <a:pt x="3153" y="1"/>
                  </a:cubicBezTo>
                  <a:cubicBezTo>
                    <a:pt x="4904" y="1"/>
                    <a:pt x="6363" y="1460"/>
                    <a:pt x="6363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2" name="Google Shape;8422;p19"/>
            <p:cNvSpPr/>
            <p:nvPr/>
          </p:nvSpPr>
          <p:spPr>
            <a:xfrm>
              <a:off x="2114325" y="3134750"/>
              <a:ext cx="159075" cy="159075"/>
            </a:xfrm>
            <a:custGeom>
              <a:avLst/>
              <a:gdLst/>
              <a:ahLst/>
              <a:cxnLst/>
              <a:rect l="l" t="t" r="r" b="b"/>
              <a:pathLst>
                <a:path w="6363" h="6363" extrusionOk="0">
                  <a:moveTo>
                    <a:pt x="3153" y="6363"/>
                  </a:moveTo>
                  <a:cubicBezTo>
                    <a:pt x="1460" y="6363"/>
                    <a:pt x="1" y="4904"/>
                    <a:pt x="1" y="3152"/>
                  </a:cubicBezTo>
                  <a:cubicBezTo>
                    <a:pt x="1" y="1460"/>
                    <a:pt x="1460" y="0"/>
                    <a:pt x="3153" y="0"/>
                  </a:cubicBezTo>
                  <a:cubicBezTo>
                    <a:pt x="4904" y="0"/>
                    <a:pt x="6363" y="1460"/>
                    <a:pt x="6363" y="3152"/>
                  </a:cubicBezTo>
                  <a:cubicBezTo>
                    <a:pt x="6363" y="4904"/>
                    <a:pt x="4904" y="6363"/>
                    <a:pt x="3153" y="63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3" name="Google Shape;8423;p19"/>
            <p:cNvSpPr/>
            <p:nvPr/>
          </p:nvSpPr>
          <p:spPr>
            <a:xfrm>
              <a:off x="4812500" y="1415725"/>
              <a:ext cx="159075" cy="157625"/>
            </a:xfrm>
            <a:custGeom>
              <a:avLst/>
              <a:gdLst/>
              <a:ahLst/>
              <a:cxnLst/>
              <a:rect l="l" t="t" r="r" b="b"/>
              <a:pathLst>
                <a:path w="6363" h="6305" extrusionOk="0">
                  <a:moveTo>
                    <a:pt x="6305" y="3153"/>
                  </a:moveTo>
                  <a:cubicBezTo>
                    <a:pt x="6363" y="4904"/>
                    <a:pt x="4904" y="6305"/>
                    <a:pt x="3153" y="6305"/>
                  </a:cubicBezTo>
                  <a:cubicBezTo>
                    <a:pt x="1401" y="6305"/>
                    <a:pt x="1" y="4904"/>
                    <a:pt x="1" y="3211"/>
                  </a:cubicBezTo>
                  <a:cubicBezTo>
                    <a:pt x="1" y="1460"/>
                    <a:pt x="1401" y="1"/>
                    <a:pt x="3211" y="1"/>
                  </a:cubicBezTo>
                  <a:cubicBezTo>
                    <a:pt x="4904" y="1"/>
                    <a:pt x="6305" y="1402"/>
                    <a:pt x="6305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4" name="Google Shape;8424;p19"/>
            <p:cNvSpPr/>
            <p:nvPr/>
          </p:nvSpPr>
          <p:spPr>
            <a:xfrm>
              <a:off x="5059125" y="1660900"/>
              <a:ext cx="159075" cy="160525"/>
            </a:xfrm>
            <a:custGeom>
              <a:avLst/>
              <a:gdLst/>
              <a:ahLst/>
              <a:cxnLst/>
              <a:rect l="l" t="t" r="r" b="b"/>
              <a:pathLst>
                <a:path w="6363" h="6421" extrusionOk="0">
                  <a:moveTo>
                    <a:pt x="6363" y="3269"/>
                  </a:moveTo>
                  <a:cubicBezTo>
                    <a:pt x="6304" y="5020"/>
                    <a:pt x="4845" y="6421"/>
                    <a:pt x="3094" y="6363"/>
                  </a:cubicBezTo>
                  <a:cubicBezTo>
                    <a:pt x="1343" y="6363"/>
                    <a:pt x="0" y="4903"/>
                    <a:pt x="0" y="3211"/>
                  </a:cubicBezTo>
                  <a:cubicBezTo>
                    <a:pt x="59" y="1401"/>
                    <a:pt x="1518" y="0"/>
                    <a:pt x="3269" y="59"/>
                  </a:cubicBezTo>
                  <a:cubicBezTo>
                    <a:pt x="4962" y="117"/>
                    <a:pt x="6363" y="1518"/>
                    <a:pt x="6363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5" name="Google Shape;8425;p19"/>
            <p:cNvSpPr/>
            <p:nvPr/>
          </p:nvSpPr>
          <p:spPr>
            <a:xfrm>
              <a:off x="3097875" y="1172050"/>
              <a:ext cx="157625" cy="159075"/>
            </a:xfrm>
            <a:custGeom>
              <a:avLst/>
              <a:gdLst/>
              <a:ahLst/>
              <a:cxnLst/>
              <a:rect l="l" t="t" r="r" b="b"/>
              <a:pathLst>
                <a:path w="6305" h="6363" extrusionOk="0">
                  <a:moveTo>
                    <a:pt x="6304" y="3152"/>
                  </a:moveTo>
                  <a:cubicBezTo>
                    <a:pt x="6304" y="4903"/>
                    <a:pt x="4903" y="6362"/>
                    <a:pt x="3152" y="6362"/>
                  </a:cubicBezTo>
                  <a:cubicBezTo>
                    <a:pt x="1401" y="6362"/>
                    <a:pt x="0" y="4962"/>
                    <a:pt x="0" y="3210"/>
                  </a:cubicBezTo>
                  <a:cubicBezTo>
                    <a:pt x="0" y="1459"/>
                    <a:pt x="1401" y="0"/>
                    <a:pt x="3152" y="58"/>
                  </a:cubicBezTo>
                  <a:cubicBezTo>
                    <a:pt x="4903" y="58"/>
                    <a:pt x="6304" y="1459"/>
                    <a:pt x="6304" y="31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6" name="Google Shape;8426;p19"/>
            <p:cNvSpPr/>
            <p:nvPr/>
          </p:nvSpPr>
          <p:spPr>
            <a:xfrm>
              <a:off x="4323650" y="4361975"/>
              <a:ext cx="156175" cy="156175"/>
            </a:xfrm>
            <a:custGeom>
              <a:avLst/>
              <a:gdLst/>
              <a:ahLst/>
              <a:cxnLst/>
              <a:rect l="l" t="t" r="r" b="b"/>
              <a:pathLst>
                <a:path w="6247" h="6247" extrusionOk="0">
                  <a:moveTo>
                    <a:pt x="3152" y="1"/>
                  </a:moveTo>
                  <a:cubicBezTo>
                    <a:pt x="4904" y="59"/>
                    <a:pt x="6246" y="1460"/>
                    <a:pt x="6246" y="3211"/>
                  </a:cubicBezTo>
                  <a:cubicBezTo>
                    <a:pt x="6188" y="4904"/>
                    <a:pt x="4845" y="6247"/>
                    <a:pt x="3094" y="6188"/>
                  </a:cubicBezTo>
                  <a:cubicBezTo>
                    <a:pt x="1343" y="6188"/>
                    <a:pt x="0" y="4787"/>
                    <a:pt x="59" y="3036"/>
                  </a:cubicBezTo>
                  <a:cubicBezTo>
                    <a:pt x="59" y="1343"/>
                    <a:pt x="1460" y="1"/>
                    <a:pt x="31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7" name="Google Shape;8427;p19"/>
            <p:cNvSpPr/>
            <p:nvPr/>
          </p:nvSpPr>
          <p:spPr>
            <a:xfrm>
              <a:off x="2609025" y="1417200"/>
              <a:ext cx="156150" cy="154700"/>
            </a:xfrm>
            <a:custGeom>
              <a:avLst/>
              <a:gdLst/>
              <a:ahLst/>
              <a:cxnLst/>
              <a:rect l="l" t="t" r="r" b="b"/>
              <a:pathLst>
                <a:path w="6246" h="6188" extrusionOk="0">
                  <a:moveTo>
                    <a:pt x="6187" y="3094"/>
                  </a:moveTo>
                  <a:cubicBezTo>
                    <a:pt x="6246" y="4787"/>
                    <a:pt x="4845" y="6188"/>
                    <a:pt x="3152" y="6188"/>
                  </a:cubicBezTo>
                  <a:cubicBezTo>
                    <a:pt x="1459" y="6188"/>
                    <a:pt x="58" y="4845"/>
                    <a:pt x="58" y="3152"/>
                  </a:cubicBezTo>
                  <a:cubicBezTo>
                    <a:pt x="0" y="1401"/>
                    <a:pt x="1401" y="59"/>
                    <a:pt x="3094" y="0"/>
                  </a:cubicBezTo>
                  <a:cubicBezTo>
                    <a:pt x="4786" y="0"/>
                    <a:pt x="6187" y="1401"/>
                    <a:pt x="618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8" name="Google Shape;8428;p19"/>
            <p:cNvSpPr/>
            <p:nvPr/>
          </p:nvSpPr>
          <p:spPr>
            <a:xfrm>
              <a:off x="5060575" y="387312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4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4"/>
                  </a:cubicBezTo>
                  <a:cubicBezTo>
                    <a:pt x="1" y="1343"/>
                    <a:pt x="1401" y="1"/>
                    <a:pt x="3094" y="1"/>
                  </a:cubicBezTo>
                  <a:cubicBezTo>
                    <a:pt x="4845" y="1"/>
                    <a:pt x="6188" y="1402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9" name="Google Shape;8429;p19"/>
            <p:cNvSpPr/>
            <p:nvPr/>
          </p:nvSpPr>
          <p:spPr>
            <a:xfrm>
              <a:off x="2115775" y="215412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787"/>
                    <a:pt x="4846" y="6129"/>
                    <a:pt x="3153" y="6188"/>
                  </a:cubicBezTo>
                  <a:cubicBezTo>
                    <a:pt x="1402" y="6188"/>
                    <a:pt x="1" y="4787"/>
                    <a:pt x="1" y="3036"/>
                  </a:cubicBezTo>
                  <a:cubicBezTo>
                    <a:pt x="59" y="1343"/>
                    <a:pt x="1402" y="0"/>
                    <a:pt x="3153" y="0"/>
                  </a:cubicBezTo>
                  <a:cubicBezTo>
                    <a:pt x="4846" y="0"/>
                    <a:pt x="6188" y="1343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0" name="Google Shape;8430;p19"/>
            <p:cNvSpPr/>
            <p:nvPr/>
          </p:nvSpPr>
          <p:spPr>
            <a:xfrm>
              <a:off x="4813950" y="411537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845"/>
                    <a:pt x="4787" y="6188"/>
                    <a:pt x="3095" y="6188"/>
                  </a:cubicBezTo>
                  <a:cubicBezTo>
                    <a:pt x="1402" y="6188"/>
                    <a:pt x="1" y="4728"/>
                    <a:pt x="59" y="3036"/>
                  </a:cubicBezTo>
                  <a:cubicBezTo>
                    <a:pt x="59" y="1401"/>
                    <a:pt x="1460" y="0"/>
                    <a:pt x="3095" y="0"/>
                  </a:cubicBezTo>
                  <a:cubicBezTo>
                    <a:pt x="4787" y="0"/>
                    <a:pt x="6188" y="1401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1" name="Google Shape;8431;p19"/>
            <p:cNvSpPr/>
            <p:nvPr/>
          </p:nvSpPr>
          <p:spPr>
            <a:xfrm>
              <a:off x="3099325" y="436197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5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5"/>
                  </a:cubicBezTo>
                  <a:cubicBezTo>
                    <a:pt x="1" y="1460"/>
                    <a:pt x="1343" y="59"/>
                    <a:pt x="3036" y="59"/>
                  </a:cubicBezTo>
                  <a:cubicBezTo>
                    <a:pt x="4729" y="1"/>
                    <a:pt x="6129" y="1402"/>
                    <a:pt x="612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2" name="Google Shape;8432;p19"/>
            <p:cNvSpPr/>
            <p:nvPr/>
          </p:nvSpPr>
          <p:spPr>
            <a:xfrm>
              <a:off x="2115775" y="3378450"/>
              <a:ext cx="156175" cy="156150"/>
            </a:xfrm>
            <a:custGeom>
              <a:avLst/>
              <a:gdLst/>
              <a:ahLst/>
              <a:cxnLst/>
              <a:rect l="l" t="t" r="r" b="b"/>
              <a:pathLst>
                <a:path w="6247" h="6246" extrusionOk="0">
                  <a:moveTo>
                    <a:pt x="3153" y="59"/>
                  </a:moveTo>
                  <a:cubicBezTo>
                    <a:pt x="4846" y="117"/>
                    <a:pt x="6247" y="1576"/>
                    <a:pt x="6188" y="3211"/>
                  </a:cubicBezTo>
                  <a:cubicBezTo>
                    <a:pt x="6130" y="4903"/>
                    <a:pt x="4671" y="6246"/>
                    <a:pt x="3036" y="6188"/>
                  </a:cubicBezTo>
                  <a:cubicBezTo>
                    <a:pt x="1343" y="6129"/>
                    <a:pt x="1" y="4728"/>
                    <a:pt x="59" y="3036"/>
                  </a:cubicBezTo>
                  <a:cubicBezTo>
                    <a:pt x="118" y="1343"/>
                    <a:pt x="1519" y="0"/>
                    <a:pt x="3153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3" name="Google Shape;8433;p19"/>
            <p:cNvSpPr/>
            <p:nvPr/>
          </p:nvSpPr>
          <p:spPr>
            <a:xfrm>
              <a:off x="2362400" y="1663800"/>
              <a:ext cx="156175" cy="154725"/>
            </a:xfrm>
            <a:custGeom>
              <a:avLst/>
              <a:gdLst/>
              <a:ahLst/>
              <a:cxnLst/>
              <a:rect l="l" t="t" r="r" b="b"/>
              <a:pathLst>
                <a:path w="6247" h="6189" extrusionOk="0">
                  <a:moveTo>
                    <a:pt x="59" y="3095"/>
                  </a:moveTo>
                  <a:cubicBezTo>
                    <a:pt x="59" y="1402"/>
                    <a:pt x="1518" y="1"/>
                    <a:pt x="3152" y="59"/>
                  </a:cubicBezTo>
                  <a:cubicBezTo>
                    <a:pt x="4845" y="59"/>
                    <a:pt x="6246" y="1519"/>
                    <a:pt x="6188" y="3211"/>
                  </a:cubicBezTo>
                  <a:cubicBezTo>
                    <a:pt x="6129" y="4846"/>
                    <a:pt x="4729" y="6188"/>
                    <a:pt x="3094" y="6188"/>
                  </a:cubicBezTo>
                  <a:cubicBezTo>
                    <a:pt x="1401" y="6188"/>
                    <a:pt x="0" y="4729"/>
                    <a:pt x="5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4" name="Google Shape;8434;p19"/>
            <p:cNvSpPr/>
            <p:nvPr/>
          </p:nvSpPr>
          <p:spPr>
            <a:xfrm>
              <a:off x="4571725" y="1174950"/>
              <a:ext cx="153250" cy="154725"/>
            </a:xfrm>
            <a:custGeom>
              <a:avLst/>
              <a:gdLst/>
              <a:ahLst/>
              <a:cxnLst/>
              <a:rect l="l" t="t" r="r" b="b"/>
              <a:pathLst>
                <a:path w="6130" h="6189" extrusionOk="0">
                  <a:moveTo>
                    <a:pt x="6129" y="3094"/>
                  </a:moveTo>
                  <a:cubicBezTo>
                    <a:pt x="6129" y="4729"/>
                    <a:pt x="4787" y="6130"/>
                    <a:pt x="3094" y="6130"/>
                  </a:cubicBezTo>
                  <a:cubicBezTo>
                    <a:pt x="1460" y="6188"/>
                    <a:pt x="0" y="4729"/>
                    <a:pt x="59" y="3036"/>
                  </a:cubicBezTo>
                  <a:cubicBezTo>
                    <a:pt x="59" y="1402"/>
                    <a:pt x="1460" y="1"/>
                    <a:pt x="3094" y="1"/>
                  </a:cubicBezTo>
                  <a:cubicBezTo>
                    <a:pt x="4728" y="1"/>
                    <a:pt x="6129" y="1402"/>
                    <a:pt x="6129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5" name="Google Shape;8435;p19"/>
            <p:cNvSpPr/>
            <p:nvPr/>
          </p:nvSpPr>
          <p:spPr>
            <a:xfrm>
              <a:off x="5308650" y="1911875"/>
              <a:ext cx="153250" cy="153250"/>
            </a:xfrm>
            <a:custGeom>
              <a:avLst/>
              <a:gdLst/>
              <a:ahLst/>
              <a:cxnLst/>
              <a:rect l="l" t="t" r="r" b="b"/>
              <a:pathLst>
                <a:path w="6130" h="6130" extrusionOk="0">
                  <a:moveTo>
                    <a:pt x="6129" y="3036"/>
                  </a:moveTo>
                  <a:cubicBezTo>
                    <a:pt x="6129" y="4671"/>
                    <a:pt x="4728" y="6071"/>
                    <a:pt x="3094" y="6130"/>
                  </a:cubicBezTo>
                  <a:cubicBezTo>
                    <a:pt x="1460" y="6130"/>
                    <a:pt x="0" y="4729"/>
                    <a:pt x="0" y="3036"/>
                  </a:cubicBezTo>
                  <a:cubicBezTo>
                    <a:pt x="0" y="1402"/>
                    <a:pt x="1401" y="1"/>
                    <a:pt x="3036" y="1"/>
                  </a:cubicBezTo>
                  <a:cubicBezTo>
                    <a:pt x="4728" y="1"/>
                    <a:pt x="6071" y="1402"/>
                    <a:pt x="6129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6" name="Google Shape;8436;p19"/>
            <p:cNvSpPr/>
            <p:nvPr/>
          </p:nvSpPr>
          <p:spPr>
            <a:xfrm>
              <a:off x="2855625" y="1173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3036"/>
                  </a:moveTo>
                  <a:cubicBezTo>
                    <a:pt x="5955" y="4670"/>
                    <a:pt x="4612" y="5954"/>
                    <a:pt x="2919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285"/>
                    <a:pt x="1343" y="0"/>
                    <a:pt x="2978" y="0"/>
                  </a:cubicBezTo>
                  <a:cubicBezTo>
                    <a:pt x="4670" y="59"/>
                    <a:pt x="5955" y="1343"/>
                    <a:pt x="5955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7" name="Google Shape;8437;p19"/>
            <p:cNvSpPr/>
            <p:nvPr/>
          </p:nvSpPr>
          <p:spPr>
            <a:xfrm>
              <a:off x="5307200" y="3627975"/>
              <a:ext cx="148850" cy="150325"/>
            </a:xfrm>
            <a:custGeom>
              <a:avLst/>
              <a:gdLst/>
              <a:ahLst/>
              <a:cxnLst/>
              <a:rect l="l" t="t" r="r" b="b"/>
              <a:pathLst>
                <a:path w="5954" h="6013" extrusionOk="0">
                  <a:moveTo>
                    <a:pt x="2977" y="6013"/>
                  </a:moveTo>
                  <a:cubicBezTo>
                    <a:pt x="1284" y="6013"/>
                    <a:pt x="0" y="4670"/>
                    <a:pt x="0" y="3036"/>
                  </a:cubicBezTo>
                  <a:cubicBezTo>
                    <a:pt x="0" y="1343"/>
                    <a:pt x="1343" y="1"/>
                    <a:pt x="3035" y="59"/>
                  </a:cubicBezTo>
                  <a:cubicBezTo>
                    <a:pt x="4670" y="59"/>
                    <a:pt x="5954" y="1402"/>
                    <a:pt x="5954" y="3036"/>
                  </a:cubicBezTo>
                  <a:cubicBezTo>
                    <a:pt x="5954" y="4729"/>
                    <a:pt x="4611" y="6013"/>
                    <a:pt x="2977" y="60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8" name="Google Shape;8438;p19"/>
            <p:cNvSpPr/>
            <p:nvPr/>
          </p:nvSpPr>
          <p:spPr>
            <a:xfrm>
              <a:off x="3839175" y="931250"/>
              <a:ext cx="147400" cy="148875"/>
            </a:xfrm>
            <a:custGeom>
              <a:avLst/>
              <a:gdLst/>
              <a:ahLst/>
              <a:cxnLst/>
              <a:rect l="l" t="t" r="r" b="b"/>
              <a:pathLst>
                <a:path w="5896" h="5955" extrusionOk="0">
                  <a:moveTo>
                    <a:pt x="2977" y="5955"/>
                  </a:moveTo>
                  <a:cubicBezTo>
                    <a:pt x="1285" y="5955"/>
                    <a:pt x="0" y="4612"/>
                    <a:pt x="0" y="2978"/>
                  </a:cubicBezTo>
                  <a:cubicBezTo>
                    <a:pt x="0" y="1285"/>
                    <a:pt x="1285" y="1"/>
                    <a:pt x="2977" y="1"/>
                  </a:cubicBezTo>
                  <a:cubicBezTo>
                    <a:pt x="4612" y="1"/>
                    <a:pt x="5896" y="1285"/>
                    <a:pt x="5896" y="2920"/>
                  </a:cubicBezTo>
                  <a:cubicBezTo>
                    <a:pt x="5896" y="4612"/>
                    <a:pt x="4612" y="5896"/>
                    <a:pt x="2977" y="595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9" name="Google Shape;8439;p19"/>
            <p:cNvSpPr/>
            <p:nvPr/>
          </p:nvSpPr>
          <p:spPr>
            <a:xfrm>
              <a:off x="2365325" y="3871675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4" y="2977"/>
                  </a:moveTo>
                  <a:cubicBezTo>
                    <a:pt x="5954" y="4670"/>
                    <a:pt x="4670" y="5954"/>
                    <a:pt x="3035" y="5954"/>
                  </a:cubicBezTo>
                  <a:cubicBezTo>
                    <a:pt x="1343" y="5954"/>
                    <a:pt x="0" y="4612"/>
                    <a:pt x="0" y="2919"/>
                  </a:cubicBezTo>
                  <a:cubicBezTo>
                    <a:pt x="59" y="1285"/>
                    <a:pt x="1343" y="0"/>
                    <a:pt x="3035" y="0"/>
                  </a:cubicBezTo>
                  <a:cubicBezTo>
                    <a:pt x="4670" y="0"/>
                    <a:pt x="5954" y="1343"/>
                    <a:pt x="5954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0" name="Google Shape;8440;p19"/>
            <p:cNvSpPr/>
            <p:nvPr/>
          </p:nvSpPr>
          <p:spPr>
            <a:xfrm>
              <a:off x="2607550" y="4118300"/>
              <a:ext cx="150325" cy="150325"/>
            </a:xfrm>
            <a:custGeom>
              <a:avLst/>
              <a:gdLst/>
              <a:ahLst/>
              <a:cxnLst/>
              <a:rect l="l" t="t" r="r" b="b"/>
              <a:pathLst>
                <a:path w="6013" h="6013" extrusionOk="0">
                  <a:moveTo>
                    <a:pt x="6013" y="2977"/>
                  </a:moveTo>
                  <a:cubicBezTo>
                    <a:pt x="6013" y="4611"/>
                    <a:pt x="4729" y="5954"/>
                    <a:pt x="3036" y="5954"/>
                  </a:cubicBezTo>
                  <a:cubicBezTo>
                    <a:pt x="1343" y="6012"/>
                    <a:pt x="1" y="4670"/>
                    <a:pt x="59" y="2977"/>
                  </a:cubicBezTo>
                  <a:cubicBezTo>
                    <a:pt x="59" y="1284"/>
                    <a:pt x="1343" y="0"/>
                    <a:pt x="3036" y="0"/>
                  </a:cubicBezTo>
                  <a:cubicBezTo>
                    <a:pt x="4670" y="0"/>
                    <a:pt x="6013" y="1343"/>
                    <a:pt x="6013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1" name="Google Shape;8441;p19"/>
            <p:cNvSpPr/>
            <p:nvPr/>
          </p:nvSpPr>
          <p:spPr>
            <a:xfrm>
              <a:off x="5553800" y="2892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1" y="2919"/>
                  </a:moveTo>
                  <a:cubicBezTo>
                    <a:pt x="1" y="1285"/>
                    <a:pt x="1343" y="1"/>
                    <a:pt x="3036" y="59"/>
                  </a:cubicBezTo>
                  <a:cubicBezTo>
                    <a:pt x="4670" y="59"/>
                    <a:pt x="5955" y="1402"/>
                    <a:pt x="5955" y="3095"/>
                  </a:cubicBezTo>
                  <a:cubicBezTo>
                    <a:pt x="5896" y="4729"/>
                    <a:pt x="4612" y="5955"/>
                    <a:pt x="2919" y="5955"/>
                  </a:cubicBezTo>
                  <a:cubicBezTo>
                    <a:pt x="1285" y="5955"/>
                    <a:pt x="1" y="4612"/>
                    <a:pt x="1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2" name="Google Shape;8442;p19"/>
            <p:cNvSpPr/>
            <p:nvPr/>
          </p:nvSpPr>
          <p:spPr>
            <a:xfrm>
              <a:off x="5553800" y="26459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2977"/>
                  </a:moveTo>
                  <a:cubicBezTo>
                    <a:pt x="5955" y="4670"/>
                    <a:pt x="4612" y="5954"/>
                    <a:pt x="2978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343"/>
                    <a:pt x="1285" y="59"/>
                    <a:pt x="2919" y="0"/>
                  </a:cubicBezTo>
                  <a:cubicBezTo>
                    <a:pt x="4612" y="0"/>
                    <a:pt x="5955" y="1284"/>
                    <a:pt x="5955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3" name="Google Shape;8443;p19"/>
            <p:cNvSpPr/>
            <p:nvPr/>
          </p:nvSpPr>
          <p:spPr>
            <a:xfrm>
              <a:off x="3592550" y="931250"/>
              <a:ext cx="147425" cy="148875"/>
            </a:xfrm>
            <a:custGeom>
              <a:avLst/>
              <a:gdLst/>
              <a:ahLst/>
              <a:cxnLst/>
              <a:rect l="l" t="t" r="r" b="b"/>
              <a:pathLst>
                <a:path w="5897" h="5955" extrusionOk="0">
                  <a:moveTo>
                    <a:pt x="5896" y="2978"/>
                  </a:moveTo>
                  <a:cubicBezTo>
                    <a:pt x="5896" y="4612"/>
                    <a:pt x="4612" y="5955"/>
                    <a:pt x="2919" y="5896"/>
                  </a:cubicBezTo>
                  <a:cubicBezTo>
                    <a:pt x="1285" y="5896"/>
                    <a:pt x="1" y="4612"/>
                    <a:pt x="1" y="2978"/>
                  </a:cubicBezTo>
                  <a:cubicBezTo>
                    <a:pt x="1" y="1285"/>
                    <a:pt x="1285" y="1"/>
                    <a:pt x="2978" y="1"/>
                  </a:cubicBezTo>
                  <a:cubicBezTo>
                    <a:pt x="4612" y="1"/>
                    <a:pt x="5896" y="1285"/>
                    <a:pt x="5896" y="29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4" name="Google Shape;8444;p19"/>
            <p:cNvSpPr/>
            <p:nvPr/>
          </p:nvSpPr>
          <p:spPr>
            <a:xfrm>
              <a:off x="4571725" y="4366375"/>
              <a:ext cx="147400" cy="147400"/>
            </a:xfrm>
            <a:custGeom>
              <a:avLst/>
              <a:gdLst/>
              <a:ahLst/>
              <a:cxnLst/>
              <a:rect l="l" t="t" r="r" b="b"/>
              <a:pathLst>
                <a:path w="5896" h="5896" extrusionOk="0">
                  <a:moveTo>
                    <a:pt x="5896" y="2977"/>
                  </a:moveTo>
                  <a:cubicBezTo>
                    <a:pt x="5896" y="4553"/>
                    <a:pt x="4553" y="5895"/>
                    <a:pt x="2919" y="5895"/>
                  </a:cubicBezTo>
                  <a:cubicBezTo>
                    <a:pt x="1285" y="5895"/>
                    <a:pt x="0" y="4553"/>
                    <a:pt x="0" y="2860"/>
                  </a:cubicBezTo>
                  <a:cubicBezTo>
                    <a:pt x="0" y="1226"/>
                    <a:pt x="1343" y="0"/>
                    <a:pt x="2977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5" name="Google Shape;8445;p19"/>
            <p:cNvSpPr/>
            <p:nvPr/>
          </p:nvSpPr>
          <p:spPr>
            <a:xfrm>
              <a:off x="5555275" y="24051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553" y="5837"/>
                    <a:pt x="2919" y="5837"/>
                  </a:cubicBezTo>
                  <a:cubicBezTo>
                    <a:pt x="1284" y="5837"/>
                    <a:pt x="0" y="4553"/>
                    <a:pt x="0" y="2919"/>
                  </a:cubicBezTo>
                  <a:cubicBezTo>
                    <a:pt x="0" y="1284"/>
                    <a:pt x="1284" y="0"/>
                    <a:pt x="2919" y="0"/>
                  </a:cubicBezTo>
                  <a:cubicBezTo>
                    <a:pt x="4495" y="0"/>
                    <a:pt x="5837" y="1284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6" name="Google Shape;8446;p19"/>
            <p:cNvSpPr/>
            <p:nvPr/>
          </p:nvSpPr>
          <p:spPr>
            <a:xfrm>
              <a:off x="2120150" y="1910425"/>
              <a:ext cx="147425" cy="147400"/>
            </a:xfrm>
            <a:custGeom>
              <a:avLst/>
              <a:gdLst/>
              <a:ahLst/>
              <a:cxnLst/>
              <a:rect l="l" t="t" r="r" b="b"/>
              <a:pathLst>
                <a:path w="5897" h="5896" extrusionOk="0">
                  <a:moveTo>
                    <a:pt x="5896" y="2919"/>
                  </a:moveTo>
                  <a:cubicBezTo>
                    <a:pt x="5896" y="4553"/>
                    <a:pt x="4612" y="5896"/>
                    <a:pt x="2978" y="5896"/>
                  </a:cubicBezTo>
                  <a:cubicBezTo>
                    <a:pt x="1344" y="5896"/>
                    <a:pt x="1" y="4612"/>
                    <a:pt x="1" y="2977"/>
                  </a:cubicBezTo>
                  <a:cubicBezTo>
                    <a:pt x="1" y="1343"/>
                    <a:pt x="1285" y="59"/>
                    <a:pt x="2920" y="1"/>
                  </a:cubicBezTo>
                  <a:cubicBezTo>
                    <a:pt x="4554" y="1"/>
                    <a:pt x="5838" y="1285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7" name="Google Shape;8447;p19"/>
            <p:cNvSpPr/>
            <p:nvPr/>
          </p:nvSpPr>
          <p:spPr>
            <a:xfrm>
              <a:off x="4081400" y="93272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5896" y="2919"/>
                  </a:moveTo>
                  <a:cubicBezTo>
                    <a:pt x="5896" y="4553"/>
                    <a:pt x="4554" y="5837"/>
                    <a:pt x="2919" y="5837"/>
                  </a:cubicBezTo>
                  <a:cubicBezTo>
                    <a:pt x="1285" y="5779"/>
                    <a:pt x="1" y="4437"/>
                    <a:pt x="59" y="2861"/>
                  </a:cubicBezTo>
                  <a:cubicBezTo>
                    <a:pt x="59" y="1226"/>
                    <a:pt x="1402" y="0"/>
                    <a:pt x="2978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8" name="Google Shape;8448;p19"/>
            <p:cNvSpPr/>
            <p:nvPr/>
          </p:nvSpPr>
          <p:spPr>
            <a:xfrm>
              <a:off x="5553800" y="314057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2978" y="1"/>
                  </a:moveTo>
                  <a:cubicBezTo>
                    <a:pt x="4554" y="1"/>
                    <a:pt x="5896" y="1402"/>
                    <a:pt x="5896" y="2978"/>
                  </a:cubicBezTo>
                  <a:cubicBezTo>
                    <a:pt x="5838" y="4554"/>
                    <a:pt x="4554" y="5838"/>
                    <a:pt x="2978" y="5838"/>
                  </a:cubicBezTo>
                  <a:cubicBezTo>
                    <a:pt x="1343" y="5838"/>
                    <a:pt x="1" y="4495"/>
                    <a:pt x="59" y="2861"/>
                  </a:cubicBezTo>
                  <a:cubicBezTo>
                    <a:pt x="59" y="1285"/>
                    <a:pt x="1402" y="1"/>
                    <a:pt x="29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9" name="Google Shape;8449;p19"/>
            <p:cNvSpPr/>
            <p:nvPr/>
          </p:nvSpPr>
          <p:spPr>
            <a:xfrm>
              <a:off x="5064950" y="14215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8" y="2977"/>
                  </a:moveTo>
                  <a:cubicBezTo>
                    <a:pt x="5838" y="4553"/>
                    <a:pt x="4495" y="5838"/>
                    <a:pt x="2919" y="5838"/>
                  </a:cubicBezTo>
                  <a:cubicBezTo>
                    <a:pt x="1343" y="5838"/>
                    <a:pt x="1" y="4495"/>
                    <a:pt x="59" y="2919"/>
                  </a:cubicBezTo>
                  <a:cubicBezTo>
                    <a:pt x="59" y="1343"/>
                    <a:pt x="1402" y="0"/>
                    <a:pt x="2978" y="59"/>
                  </a:cubicBezTo>
                  <a:cubicBezTo>
                    <a:pt x="4554" y="59"/>
                    <a:pt x="5838" y="1401"/>
                    <a:pt x="5838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0" name="Google Shape;8450;p19"/>
            <p:cNvSpPr/>
            <p:nvPr/>
          </p:nvSpPr>
          <p:spPr>
            <a:xfrm>
              <a:off x="3345950" y="9327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0" y="4437"/>
                    <a:pt x="0" y="2861"/>
                  </a:cubicBezTo>
                  <a:cubicBezTo>
                    <a:pt x="59" y="1284"/>
                    <a:pt x="1401" y="0"/>
                    <a:pt x="2977" y="0"/>
                  </a:cubicBezTo>
                  <a:cubicBezTo>
                    <a:pt x="4553" y="0"/>
                    <a:pt x="5837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1" name="Google Shape;8451;p19"/>
            <p:cNvSpPr/>
            <p:nvPr/>
          </p:nvSpPr>
          <p:spPr>
            <a:xfrm>
              <a:off x="2857100" y="43663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58" y="4553"/>
                    <a:pt x="0" y="2977"/>
                  </a:cubicBezTo>
                  <a:cubicBezTo>
                    <a:pt x="0" y="1401"/>
                    <a:pt x="1284" y="58"/>
                    <a:pt x="2860" y="58"/>
                  </a:cubicBezTo>
                  <a:cubicBezTo>
                    <a:pt x="4436" y="0"/>
                    <a:pt x="5779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2" name="Google Shape;8452;p19"/>
            <p:cNvSpPr/>
            <p:nvPr/>
          </p:nvSpPr>
          <p:spPr>
            <a:xfrm>
              <a:off x="2121625" y="3630900"/>
              <a:ext cx="144500" cy="145950"/>
            </a:xfrm>
            <a:custGeom>
              <a:avLst/>
              <a:gdLst/>
              <a:ahLst/>
              <a:cxnLst/>
              <a:rect l="l" t="t" r="r" b="b"/>
              <a:pathLst>
                <a:path w="5780" h="5838" extrusionOk="0">
                  <a:moveTo>
                    <a:pt x="2919" y="0"/>
                  </a:moveTo>
                  <a:cubicBezTo>
                    <a:pt x="4437" y="0"/>
                    <a:pt x="5779" y="1343"/>
                    <a:pt x="5779" y="2919"/>
                  </a:cubicBezTo>
                  <a:cubicBezTo>
                    <a:pt x="5779" y="4495"/>
                    <a:pt x="4437" y="5837"/>
                    <a:pt x="2861" y="5779"/>
                  </a:cubicBezTo>
                  <a:cubicBezTo>
                    <a:pt x="1285" y="5779"/>
                    <a:pt x="0" y="4437"/>
                    <a:pt x="0" y="2861"/>
                  </a:cubicBezTo>
                  <a:cubicBezTo>
                    <a:pt x="0" y="1343"/>
                    <a:pt x="1343" y="0"/>
                    <a:pt x="291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3" name="Google Shape;8453;p19"/>
            <p:cNvSpPr/>
            <p:nvPr/>
          </p:nvSpPr>
          <p:spPr>
            <a:xfrm>
              <a:off x="3840625" y="4611525"/>
              <a:ext cx="144500" cy="143025"/>
            </a:xfrm>
            <a:custGeom>
              <a:avLst/>
              <a:gdLst/>
              <a:ahLst/>
              <a:cxnLst/>
              <a:rect l="l" t="t" r="r" b="b"/>
              <a:pathLst>
                <a:path w="5780" h="5721" extrusionOk="0">
                  <a:moveTo>
                    <a:pt x="5779" y="2802"/>
                  </a:moveTo>
                  <a:cubicBezTo>
                    <a:pt x="5779" y="4378"/>
                    <a:pt x="4437" y="5721"/>
                    <a:pt x="2861" y="5721"/>
                  </a:cubicBezTo>
                  <a:cubicBezTo>
                    <a:pt x="1343" y="5721"/>
                    <a:pt x="59" y="4436"/>
                    <a:pt x="1" y="2860"/>
                  </a:cubicBezTo>
                  <a:cubicBezTo>
                    <a:pt x="1" y="1284"/>
                    <a:pt x="1285" y="0"/>
                    <a:pt x="2861" y="0"/>
                  </a:cubicBezTo>
                  <a:cubicBezTo>
                    <a:pt x="4437" y="0"/>
                    <a:pt x="5721" y="1226"/>
                    <a:pt x="5779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4" name="Google Shape;8454;p19"/>
            <p:cNvSpPr/>
            <p:nvPr/>
          </p:nvSpPr>
          <p:spPr>
            <a:xfrm>
              <a:off x="1879375" y="28954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1"/>
                  </a:moveTo>
                  <a:cubicBezTo>
                    <a:pt x="4437" y="1"/>
                    <a:pt x="5663" y="1285"/>
                    <a:pt x="5721" y="2861"/>
                  </a:cubicBezTo>
                  <a:cubicBezTo>
                    <a:pt x="5721" y="4437"/>
                    <a:pt x="4437" y="5721"/>
                    <a:pt x="2861" y="5721"/>
                  </a:cubicBezTo>
                  <a:cubicBezTo>
                    <a:pt x="1285" y="5721"/>
                    <a:pt x="1" y="4437"/>
                    <a:pt x="1" y="2861"/>
                  </a:cubicBezTo>
                  <a:cubicBezTo>
                    <a:pt x="1" y="1285"/>
                    <a:pt x="1285" y="59"/>
                    <a:pt x="28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5" name="Google Shape;8455;p19"/>
            <p:cNvSpPr/>
            <p:nvPr/>
          </p:nvSpPr>
          <p:spPr>
            <a:xfrm>
              <a:off x="1879375" y="26488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5720"/>
                  </a:moveTo>
                  <a:cubicBezTo>
                    <a:pt x="1285" y="5720"/>
                    <a:pt x="1" y="4436"/>
                    <a:pt x="1" y="2860"/>
                  </a:cubicBezTo>
                  <a:cubicBezTo>
                    <a:pt x="1" y="1284"/>
                    <a:pt x="1285" y="0"/>
                    <a:pt x="2919" y="0"/>
                  </a:cubicBezTo>
                  <a:cubicBezTo>
                    <a:pt x="4495" y="58"/>
                    <a:pt x="5721" y="1343"/>
                    <a:pt x="5721" y="2919"/>
                  </a:cubicBezTo>
                  <a:cubicBezTo>
                    <a:pt x="5663" y="4495"/>
                    <a:pt x="4437" y="5720"/>
                    <a:pt x="2861" y="57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6" name="Google Shape;8456;p19"/>
            <p:cNvSpPr/>
            <p:nvPr/>
          </p:nvSpPr>
          <p:spPr>
            <a:xfrm>
              <a:off x="3594025" y="4610050"/>
              <a:ext cx="143025" cy="144500"/>
            </a:xfrm>
            <a:custGeom>
              <a:avLst/>
              <a:gdLst/>
              <a:ahLst/>
              <a:cxnLst/>
              <a:rect l="l" t="t" r="r" b="b"/>
              <a:pathLst>
                <a:path w="5721" h="5780" extrusionOk="0">
                  <a:moveTo>
                    <a:pt x="2860" y="5780"/>
                  </a:moveTo>
                  <a:cubicBezTo>
                    <a:pt x="1284" y="5780"/>
                    <a:pt x="59" y="4495"/>
                    <a:pt x="0" y="2919"/>
                  </a:cubicBezTo>
                  <a:cubicBezTo>
                    <a:pt x="0" y="1343"/>
                    <a:pt x="1343" y="1"/>
                    <a:pt x="2919" y="59"/>
                  </a:cubicBezTo>
                  <a:cubicBezTo>
                    <a:pt x="4495" y="59"/>
                    <a:pt x="5720" y="1343"/>
                    <a:pt x="5720" y="2919"/>
                  </a:cubicBezTo>
                  <a:cubicBezTo>
                    <a:pt x="5720" y="4495"/>
                    <a:pt x="4436" y="5780"/>
                    <a:pt x="2860" y="57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7" name="Google Shape;8457;p19"/>
            <p:cNvSpPr/>
            <p:nvPr/>
          </p:nvSpPr>
          <p:spPr>
            <a:xfrm>
              <a:off x="5556725" y="215995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2802" y="5663"/>
                  </a:moveTo>
                  <a:cubicBezTo>
                    <a:pt x="1226" y="5663"/>
                    <a:pt x="0" y="4379"/>
                    <a:pt x="59" y="2803"/>
                  </a:cubicBezTo>
                  <a:cubicBezTo>
                    <a:pt x="59" y="1227"/>
                    <a:pt x="1343" y="1"/>
                    <a:pt x="2919" y="1"/>
                  </a:cubicBezTo>
                  <a:cubicBezTo>
                    <a:pt x="4495" y="59"/>
                    <a:pt x="5662" y="1285"/>
                    <a:pt x="5662" y="2861"/>
                  </a:cubicBezTo>
                  <a:cubicBezTo>
                    <a:pt x="5662" y="4437"/>
                    <a:pt x="4437" y="5663"/>
                    <a:pt x="2802" y="56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8" name="Google Shape;8458;p19"/>
            <p:cNvSpPr/>
            <p:nvPr/>
          </p:nvSpPr>
          <p:spPr>
            <a:xfrm>
              <a:off x="4821250" y="11808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60"/>
                  </a:moveTo>
                  <a:cubicBezTo>
                    <a:pt x="5663" y="4436"/>
                    <a:pt x="4379" y="5662"/>
                    <a:pt x="2803" y="5662"/>
                  </a:cubicBezTo>
                  <a:cubicBezTo>
                    <a:pt x="1227" y="5662"/>
                    <a:pt x="1" y="4436"/>
                    <a:pt x="1" y="2802"/>
                  </a:cubicBezTo>
                  <a:cubicBezTo>
                    <a:pt x="1" y="1284"/>
                    <a:pt x="1227" y="59"/>
                    <a:pt x="2744" y="59"/>
                  </a:cubicBezTo>
                  <a:cubicBezTo>
                    <a:pt x="4379" y="0"/>
                    <a:pt x="5604" y="1226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9" name="Google Shape;8459;p19"/>
            <p:cNvSpPr/>
            <p:nvPr/>
          </p:nvSpPr>
          <p:spPr>
            <a:xfrm>
              <a:off x="5314475" y="16711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03"/>
                  </a:moveTo>
                  <a:cubicBezTo>
                    <a:pt x="5663" y="4379"/>
                    <a:pt x="4437" y="5663"/>
                    <a:pt x="2803" y="5663"/>
                  </a:cubicBezTo>
                  <a:cubicBezTo>
                    <a:pt x="1227" y="5663"/>
                    <a:pt x="1" y="4379"/>
                    <a:pt x="1" y="2803"/>
                  </a:cubicBezTo>
                  <a:cubicBezTo>
                    <a:pt x="1" y="1227"/>
                    <a:pt x="1227" y="1"/>
                    <a:pt x="2803" y="1"/>
                  </a:cubicBezTo>
                  <a:cubicBezTo>
                    <a:pt x="4379" y="1"/>
                    <a:pt x="5663" y="1227"/>
                    <a:pt x="566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0" name="Google Shape;8460;p19"/>
            <p:cNvSpPr/>
            <p:nvPr/>
          </p:nvSpPr>
          <p:spPr>
            <a:xfrm>
              <a:off x="1880850" y="2408025"/>
              <a:ext cx="140100" cy="140125"/>
            </a:xfrm>
            <a:custGeom>
              <a:avLst/>
              <a:gdLst/>
              <a:ahLst/>
              <a:cxnLst/>
              <a:rect l="l" t="t" r="r" b="b"/>
              <a:pathLst>
                <a:path w="5604" h="5605" extrusionOk="0">
                  <a:moveTo>
                    <a:pt x="5604" y="2803"/>
                  </a:moveTo>
                  <a:cubicBezTo>
                    <a:pt x="5604" y="4379"/>
                    <a:pt x="4378" y="5604"/>
                    <a:pt x="2744" y="5604"/>
                  </a:cubicBezTo>
                  <a:cubicBezTo>
                    <a:pt x="1226" y="5546"/>
                    <a:pt x="0" y="4379"/>
                    <a:pt x="0" y="2803"/>
                  </a:cubicBezTo>
                  <a:cubicBezTo>
                    <a:pt x="0" y="1227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1" name="Google Shape;8461;p19"/>
            <p:cNvSpPr/>
            <p:nvPr/>
          </p:nvSpPr>
          <p:spPr>
            <a:xfrm>
              <a:off x="5067875" y="4122675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2802" y="5604"/>
                  </a:moveTo>
                  <a:cubicBezTo>
                    <a:pt x="1226" y="5604"/>
                    <a:pt x="0" y="4378"/>
                    <a:pt x="0" y="2802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78" y="0"/>
                    <a:pt x="5604" y="1284"/>
                    <a:pt x="5604" y="2860"/>
                  </a:cubicBezTo>
                  <a:cubicBezTo>
                    <a:pt x="5604" y="4378"/>
                    <a:pt x="4378" y="5604"/>
                    <a:pt x="2802" y="56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2" name="Google Shape;8462;p19"/>
            <p:cNvSpPr/>
            <p:nvPr/>
          </p:nvSpPr>
          <p:spPr>
            <a:xfrm>
              <a:off x="4330950" y="934175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2" y="2861"/>
                  </a:moveTo>
                  <a:cubicBezTo>
                    <a:pt x="5662" y="4437"/>
                    <a:pt x="4436" y="5663"/>
                    <a:pt x="2860" y="5663"/>
                  </a:cubicBezTo>
                  <a:cubicBezTo>
                    <a:pt x="1226" y="5663"/>
                    <a:pt x="0" y="4379"/>
                    <a:pt x="59" y="2803"/>
                  </a:cubicBezTo>
                  <a:cubicBezTo>
                    <a:pt x="59" y="1226"/>
                    <a:pt x="1284" y="59"/>
                    <a:pt x="2860" y="59"/>
                  </a:cubicBezTo>
                  <a:cubicBezTo>
                    <a:pt x="4436" y="1"/>
                    <a:pt x="5662" y="1285"/>
                    <a:pt x="5662" y="28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3" name="Google Shape;8463;p19"/>
            <p:cNvSpPr/>
            <p:nvPr/>
          </p:nvSpPr>
          <p:spPr>
            <a:xfrm>
              <a:off x="4085800" y="4617350"/>
              <a:ext cx="140100" cy="138650"/>
            </a:xfrm>
            <a:custGeom>
              <a:avLst/>
              <a:gdLst/>
              <a:ahLst/>
              <a:cxnLst/>
              <a:rect l="l" t="t" r="r" b="b"/>
              <a:pathLst>
                <a:path w="5604" h="5546" extrusionOk="0">
                  <a:moveTo>
                    <a:pt x="2802" y="5546"/>
                  </a:moveTo>
                  <a:cubicBezTo>
                    <a:pt x="1226" y="5546"/>
                    <a:pt x="0" y="4320"/>
                    <a:pt x="0" y="2744"/>
                  </a:cubicBezTo>
                  <a:cubicBezTo>
                    <a:pt x="0" y="1168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ubicBezTo>
                    <a:pt x="5604" y="4379"/>
                    <a:pt x="4378" y="5546"/>
                    <a:pt x="2802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4" name="Google Shape;8464;p19"/>
            <p:cNvSpPr/>
            <p:nvPr/>
          </p:nvSpPr>
          <p:spPr>
            <a:xfrm>
              <a:off x="5558175" y="3387200"/>
              <a:ext cx="140125" cy="140125"/>
            </a:xfrm>
            <a:custGeom>
              <a:avLst/>
              <a:gdLst/>
              <a:ahLst/>
              <a:cxnLst/>
              <a:rect l="l" t="t" r="r" b="b"/>
              <a:pathLst>
                <a:path w="5605" h="5605" extrusionOk="0">
                  <a:moveTo>
                    <a:pt x="2744" y="5546"/>
                  </a:moveTo>
                  <a:cubicBezTo>
                    <a:pt x="1227" y="5546"/>
                    <a:pt x="1" y="4320"/>
                    <a:pt x="1" y="2744"/>
                  </a:cubicBezTo>
                  <a:cubicBezTo>
                    <a:pt x="1" y="1226"/>
                    <a:pt x="1285" y="0"/>
                    <a:pt x="2803" y="0"/>
                  </a:cubicBezTo>
                  <a:cubicBezTo>
                    <a:pt x="4379" y="0"/>
                    <a:pt x="5604" y="1285"/>
                    <a:pt x="5546" y="2802"/>
                  </a:cubicBezTo>
                  <a:cubicBezTo>
                    <a:pt x="5546" y="4378"/>
                    <a:pt x="4320" y="5604"/>
                    <a:pt x="2744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5" name="Google Shape;8465;p19"/>
            <p:cNvSpPr/>
            <p:nvPr/>
          </p:nvSpPr>
          <p:spPr>
            <a:xfrm>
              <a:off x="2369700" y="1424500"/>
              <a:ext cx="141575" cy="140100"/>
            </a:xfrm>
            <a:custGeom>
              <a:avLst/>
              <a:gdLst/>
              <a:ahLst/>
              <a:cxnLst/>
              <a:rect l="l" t="t" r="r" b="b"/>
              <a:pathLst>
                <a:path w="5663" h="5604" extrusionOk="0">
                  <a:moveTo>
                    <a:pt x="5604" y="2860"/>
                  </a:moveTo>
                  <a:cubicBezTo>
                    <a:pt x="5546" y="4436"/>
                    <a:pt x="4320" y="5604"/>
                    <a:pt x="2744" y="5604"/>
                  </a:cubicBezTo>
                  <a:cubicBezTo>
                    <a:pt x="1226" y="5545"/>
                    <a:pt x="0" y="4320"/>
                    <a:pt x="59" y="2744"/>
                  </a:cubicBezTo>
                  <a:cubicBezTo>
                    <a:pt x="59" y="1226"/>
                    <a:pt x="1343" y="0"/>
                    <a:pt x="2860" y="59"/>
                  </a:cubicBezTo>
                  <a:cubicBezTo>
                    <a:pt x="4437" y="59"/>
                    <a:pt x="5662" y="1343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6" name="Google Shape;8466;p19"/>
            <p:cNvSpPr/>
            <p:nvPr/>
          </p:nvSpPr>
          <p:spPr>
            <a:xfrm>
              <a:off x="3350325" y="4612975"/>
              <a:ext cx="138650" cy="138650"/>
            </a:xfrm>
            <a:custGeom>
              <a:avLst/>
              <a:gdLst/>
              <a:ahLst/>
              <a:cxnLst/>
              <a:rect l="l" t="t" r="r" b="b"/>
              <a:pathLst>
                <a:path w="5546" h="5546" extrusionOk="0">
                  <a:moveTo>
                    <a:pt x="2802" y="1"/>
                  </a:moveTo>
                  <a:cubicBezTo>
                    <a:pt x="4320" y="1"/>
                    <a:pt x="5546" y="1226"/>
                    <a:pt x="5546" y="2802"/>
                  </a:cubicBezTo>
                  <a:cubicBezTo>
                    <a:pt x="5546" y="4320"/>
                    <a:pt x="4320" y="5546"/>
                    <a:pt x="2744" y="5546"/>
                  </a:cubicBezTo>
                  <a:cubicBezTo>
                    <a:pt x="1226" y="5546"/>
                    <a:pt x="0" y="4320"/>
                    <a:pt x="0" y="2802"/>
                  </a:cubicBezTo>
                  <a:cubicBezTo>
                    <a:pt x="0" y="1226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7" name="Google Shape;8467;p19"/>
            <p:cNvSpPr/>
            <p:nvPr/>
          </p:nvSpPr>
          <p:spPr>
            <a:xfrm>
              <a:off x="5311575" y="388042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5545" y="2802"/>
                  </a:moveTo>
                  <a:cubicBezTo>
                    <a:pt x="5545" y="4320"/>
                    <a:pt x="4320" y="5604"/>
                    <a:pt x="2744" y="5546"/>
                  </a:cubicBezTo>
                  <a:cubicBezTo>
                    <a:pt x="1284" y="5546"/>
                    <a:pt x="0" y="4320"/>
                    <a:pt x="0" y="2802"/>
                  </a:cubicBezTo>
                  <a:cubicBezTo>
                    <a:pt x="0" y="1285"/>
                    <a:pt x="1284" y="1"/>
                    <a:pt x="2802" y="1"/>
                  </a:cubicBezTo>
                  <a:cubicBezTo>
                    <a:pt x="4320" y="59"/>
                    <a:pt x="5545" y="1285"/>
                    <a:pt x="5545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8" name="Google Shape;8468;p19"/>
            <p:cNvSpPr/>
            <p:nvPr/>
          </p:nvSpPr>
          <p:spPr>
            <a:xfrm>
              <a:off x="3106625" y="935650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5604" y="2802"/>
                  </a:moveTo>
                  <a:cubicBezTo>
                    <a:pt x="5604" y="4320"/>
                    <a:pt x="4320" y="5604"/>
                    <a:pt x="2744" y="5545"/>
                  </a:cubicBezTo>
                  <a:cubicBezTo>
                    <a:pt x="1226" y="5545"/>
                    <a:pt x="0" y="4320"/>
                    <a:pt x="0" y="2744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20" y="0"/>
                    <a:pt x="5604" y="1284"/>
                    <a:pt x="5546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9" name="Google Shape;8469;p19"/>
            <p:cNvSpPr/>
            <p:nvPr/>
          </p:nvSpPr>
          <p:spPr>
            <a:xfrm>
              <a:off x="1876475" y="3144950"/>
              <a:ext cx="140100" cy="138675"/>
            </a:xfrm>
            <a:custGeom>
              <a:avLst/>
              <a:gdLst/>
              <a:ahLst/>
              <a:cxnLst/>
              <a:rect l="l" t="t" r="r" b="b"/>
              <a:pathLst>
                <a:path w="5604" h="5547" extrusionOk="0">
                  <a:moveTo>
                    <a:pt x="2802" y="1"/>
                  </a:moveTo>
                  <a:cubicBezTo>
                    <a:pt x="4320" y="1"/>
                    <a:pt x="5604" y="1227"/>
                    <a:pt x="5604" y="2744"/>
                  </a:cubicBezTo>
                  <a:cubicBezTo>
                    <a:pt x="5604" y="4320"/>
                    <a:pt x="4378" y="5546"/>
                    <a:pt x="2802" y="5546"/>
                  </a:cubicBezTo>
                  <a:cubicBezTo>
                    <a:pt x="1284" y="5546"/>
                    <a:pt x="58" y="4320"/>
                    <a:pt x="58" y="2803"/>
                  </a:cubicBezTo>
                  <a:cubicBezTo>
                    <a:pt x="0" y="1285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0" name="Google Shape;8470;p19"/>
            <p:cNvSpPr/>
            <p:nvPr/>
          </p:nvSpPr>
          <p:spPr>
            <a:xfrm>
              <a:off x="2617775" y="117787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2802" y="59"/>
                  </a:moveTo>
                  <a:cubicBezTo>
                    <a:pt x="4320" y="59"/>
                    <a:pt x="5546" y="1343"/>
                    <a:pt x="5546" y="2802"/>
                  </a:cubicBezTo>
                  <a:cubicBezTo>
                    <a:pt x="5546" y="4378"/>
                    <a:pt x="4203" y="5604"/>
                    <a:pt x="2685" y="5604"/>
                  </a:cubicBezTo>
                  <a:cubicBezTo>
                    <a:pt x="1226" y="5546"/>
                    <a:pt x="0" y="4262"/>
                    <a:pt x="0" y="2744"/>
                  </a:cubicBezTo>
                  <a:cubicBezTo>
                    <a:pt x="59" y="1285"/>
                    <a:pt x="1284" y="1"/>
                    <a:pt x="2802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1" name="Google Shape;8471;p19"/>
            <p:cNvSpPr/>
            <p:nvPr/>
          </p:nvSpPr>
          <p:spPr>
            <a:xfrm>
              <a:off x="4822725" y="4370750"/>
              <a:ext cx="137175" cy="137175"/>
            </a:xfrm>
            <a:custGeom>
              <a:avLst/>
              <a:gdLst/>
              <a:ahLst/>
              <a:cxnLst/>
              <a:rect l="l" t="t" r="r" b="b"/>
              <a:pathLst>
                <a:path w="5487" h="5487" extrusionOk="0">
                  <a:moveTo>
                    <a:pt x="0" y="2744"/>
                  </a:moveTo>
                  <a:cubicBezTo>
                    <a:pt x="0" y="1284"/>
                    <a:pt x="1284" y="0"/>
                    <a:pt x="2802" y="0"/>
                  </a:cubicBezTo>
                  <a:cubicBezTo>
                    <a:pt x="4261" y="0"/>
                    <a:pt x="5487" y="1284"/>
                    <a:pt x="5487" y="2802"/>
                  </a:cubicBezTo>
                  <a:cubicBezTo>
                    <a:pt x="5487" y="4261"/>
                    <a:pt x="4203" y="5487"/>
                    <a:pt x="2744" y="5487"/>
                  </a:cubicBezTo>
                  <a:cubicBezTo>
                    <a:pt x="1284" y="5487"/>
                    <a:pt x="0" y="4203"/>
                    <a:pt x="0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2" name="Google Shape;8472;p19"/>
            <p:cNvSpPr/>
            <p:nvPr/>
          </p:nvSpPr>
          <p:spPr>
            <a:xfrm>
              <a:off x="2124550" y="1672575"/>
              <a:ext cx="138650" cy="137175"/>
            </a:xfrm>
            <a:custGeom>
              <a:avLst/>
              <a:gdLst/>
              <a:ahLst/>
              <a:cxnLst/>
              <a:rect l="l" t="t" r="r" b="b"/>
              <a:pathLst>
                <a:path w="5546" h="5487" extrusionOk="0">
                  <a:moveTo>
                    <a:pt x="5487" y="2744"/>
                  </a:moveTo>
                  <a:cubicBezTo>
                    <a:pt x="5545" y="4203"/>
                    <a:pt x="4261" y="5487"/>
                    <a:pt x="2802" y="5487"/>
                  </a:cubicBezTo>
                  <a:cubicBezTo>
                    <a:pt x="1284" y="5487"/>
                    <a:pt x="0" y="4261"/>
                    <a:pt x="0" y="2744"/>
                  </a:cubicBezTo>
                  <a:cubicBezTo>
                    <a:pt x="0" y="1284"/>
                    <a:pt x="1226" y="59"/>
                    <a:pt x="2685" y="0"/>
                  </a:cubicBezTo>
                  <a:cubicBezTo>
                    <a:pt x="4203" y="0"/>
                    <a:pt x="5487" y="1226"/>
                    <a:pt x="5487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3" name="Google Shape;8473;p19"/>
            <p:cNvSpPr/>
            <p:nvPr/>
          </p:nvSpPr>
          <p:spPr>
            <a:xfrm>
              <a:off x="2372625" y="4124125"/>
              <a:ext cx="135725" cy="137200"/>
            </a:xfrm>
            <a:custGeom>
              <a:avLst/>
              <a:gdLst/>
              <a:ahLst/>
              <a:cxnLst/>
              <a:rect l="l" t="t" r="r" b="b"/>
              <a:pathLst>
                <a:path w="5429" h="5488" extrusionOk="0">
                  <a:moveTo>
                    <a:pt x="5429" y="2744"/>
                  </a:moveTo>
                  <a:cubicBezTo>
                    <a:pt x="5429" y="4262"/>
                    <a:pt x="4144" y="5487"/>
                    <a:pt x="2685" y="5487"/>
                  </a:cubicBezTo>
                  <a:cubicBezTo>
                    <a:pt x="1167" y="5429"/>
                    <a:pt x="0" y="4203"/>
                    <a:pt x="0" y="2744"/>
                  </a:cubicBezTo>
                  <a:cubicBezTo>
                    <a:pt x="0" y="1226"/>
                    <a:pt x="1284" y="1"/>
                    <a:pt x="2743" y="59"/>
                  </a:cubicBezTo>
                  <a:cubicBezTo>
                    <a:pt x="4203" y="59"/>
                    <a:pt x="5429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4" name="Google Shape;8474;p19"/>
            <p:cNvSpPr/>
            <p:nvPr/>
          </p:nvSpPr>
          <p:spPr>
            <a:xfrm>
              <a:off x="1882300" y="2162875"/>
              <a:ext cx="137200" cy="135750"/>
            </a:xfrm>
            <a:custGeom>
              <a:avLst/>
              <a:gdLst/>
              <a:ahLst/>
              <a:cxnLst/>
              <a:rect l="l" t="t" r="r" b="b"/>
              <a:pathLst>
                <a:path w="5488" h="5430" extrusionOk="0">
                  <a:moveTo>
                    <a:pt x="5429" y="2744"/>
                  </a:moveTo>
                  <a:cubicBezTo>
                    <a:pt x="5429" y="4262"/>
                    <a:pt x="4203" y="5429"/>
                    <a:pt x="2744" y="5429"/>
                  </a:cubicBezTo>
                  <a:cubicBezTo>
                    <a:pt x="1226" y="5429"/>
                    <a:pt x="1" y="4145"/>
                    <a:pt x="59" y="2627"/>
                  </a:cubicBezTo>
                  <a:cubicBezTo>
                    <a:pt x="117" y="1168"/>
                    <a:pt x="1343" y="1"/>
                    <a:pt x="2802" y="1"/>
                  </a:cubicBezTo>
                  <a:cubicBezTo>
                    <a:pt x="4262" y="59"/>
                    <a:pt x="5487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5" name="Google Shape;8475;p19"/>
            <p:cNvSpPr/>
            <p:nvPr/>
          </p:nvSpPr>
          <p:spPr>
            <a:xfrm>
              <a:off x="4335325" y="4618825"/>
              <a:ext cx="135725" cy="135725"/>
            </a:xfrm>
            <a:custGeom>
              <a:avLst/>
              <a:gdLst/>
              <a:ahLst/>
              <a:cxnLst/>
              <a:rect l="l" t="t" r="r" b="b"/>
              <a:pathLst>
                <a:path w="5429" h="5429" extrusionOk="0">
                  <a:moveTo>
                    <a:pt x="5370" y="2685"/>
                  </a:moveTo>
                  <a:cubicBezTo>
                    <a:pt x="5429" y="4144"/>
                    <a:pt x="4203" y="5370"/>
                    <a:pt x="2744" y="5429"/>
                  </a:cubicBezTo>
                  <a:cubicBezTo>
                    <a:pt x="1226" y="5429"/>
                    <a:pt x="0" y="4203"/>
                    <a:pt x="0" y="2685"/>
                  </a:cubicBezTo>
                  <a:cubicBezTo>
                    <a:pt x="0" y="1226"/>
                    <a:pt x="1168" y="0"/>
                    <a:pt x="2685" y="0"/>
                  </a:cubicBezTo>
                  <a:cubicBezTo>
                    <a:pt x="4145" y="0"/>
                    <a:pt x="5370" y="1168"/>
                    <a:pt x="5370" y="26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6" name="Google Shape;8476;p19"/>
            <p:cNvSpPr/>
            <p:nvPr/>
          </p:nvSpPr>
          <p:spPr>
            <a:xfrm>
              <a:off x="3109550" y="4615900"/>
              <a:ext cx="134275" cy="134275"/>
            </a:xfrm>
            <a:custGeom>
              <a:avLst/>
              <a:gdLst/>
              <a:ahLst/>
              <a:cxnLst/>
              <a:rect l="l" t="t" r="r" b="b"/>
              <a:pathLst>
                <a:path w="5371" h="5371" extrusionOk="0">
                  <a:moveTo>
                    <a:pt x="2744" y="0"/>
                  </a:moveTo>
                  <a:cubicBezTo>
                    <a:pt x="4203" y="0"/>
                    <a:pt x="5370" y="1226"/>
                    <a:pt x="5312" y="2744"/>
                  </a:cubicBezTo>
                  <a:cubicBezTo>
                    <a:pt x="5312" y="4203"/>
                    <a:pt x="4144" y="5371"/>
                    <a:pt x="2627" y="5312"/>
                  </a:cubicBezTo>
                  <a:cubicBezTo>
                    <a:pt x="1109" y="5312"/>
                    <a:pt x="0" y="4145"/>
                    <a:pt x="0" y="2569"/>
                  </a:cubicBezTo>
                  <a:cubicBezTo>
                    <a:pt x="59" y="1109"/>
                    <a:pt x="1226" y="0"/>
                    <a:pt x="2744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7" name="Google Shape;8477;p19"/>
            <p:cNvSpPr/>
            <p:nvPr/>
          </p:nvSpPr>
          <p:spPr>
            <a:xfrm>
              <a:off x="5561100" y="1922100"/>
              <a:ext cx="134275" cy="132825"/>
            </a:xfrm>
            <a:custGeom>
              <a:avLst/>
              <a:gdLst/>
              <a:ahLst/>
              <a:cxnLst/>
              <a:rect l="l" t="t" r="r" b="b"/>
              <a:pathLst>
                <a:path w="5371" h="5313" extrusionOk="0">
                  <a:moveTo>
                    <a:pt x="2686" y="1"/>
                  </a:moveTo>
                  <a:cubicBezTo>
                    <a:pt x="4203" y="1"/>
                    <a:pt x="5371" y="1226"/>
                    <a:pt x="5312" y="2744"/>
                  </a:cubicBezTo>
                  <a:cubicBezTo>
                    <a:pt x="5312" y="4203"/>
                    <a:pt x="4145" y="5312"/>
                    <a:pt x="2627" y="5312"/>
                  </a:cubicBezTo>
                  <a:cubicBezTo>
                    <a:pt x="1110" y="5312"/>
                    <a:pt x="1" y="4086"/>
                    <a:pt x="1" y="2569"/>
                  </a:cubicBezTo>
                  <a:cubicBezTo>
                    <a:pt x="59" y="1110"/>
                    <a:pt x="1226" y="1"/>
                    <a:pt x="268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8" name="Google Shape;8478;p19"/>
            <p:cNvSpPr/>
            <p:nvPr/>
          </p:nvSpPr>
          <p:spPr>
            <a:xfrm>
              <a:off x="4583400" y="940025"/>
              <a:ext cx="131350" cy="131350"/>
            </a:xfrm>
            <a:custGeom>
              <a:avLst/>
              <a:gdLst/>
              <a:ahLst/>
              <a:cxnLst/>
              <a:rect l="l" t="t" r="r" b="b"/>
              <a:pathLst>
                <a:path w="5254" h="5254" extrusionOk="0">
                  <a:moveTo>
                    <a:pt x="2627" y="0"/>
                  </a:moveTo>
                  <a:cubicBezTo>
                    <a:pt x="4086" y="0"/>
                    <a:pt x="5254" y="1109"/>
                    <a:pt x="5254" y="2569"/>
                  </a:cubicBezTo>
                  <a:cubicBezTo>
                    <a:pt x="5254" y="4086"/>
                    <a:pt x="4086" y="5254"/>
                    <a:pt x="2569" y="5254"/>
                  </a:cubicBezTo>
                  <a:cubicBezTo>
                    <a:pt x="1109" y="5254"/>
                    <a:pt x="0" y="4086"/>
                    <a:pt x="0" y="2627"/>
                  </a:cubicBezTo>
                  <a:cubicBezTo>
                    <a:pt x="0" y="1109"/>
                    <a:pt x="1109" y="0"/>
                    <a:pt x="26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9" name="Google Shape;8479;p19"/>
            <p:cNvSpPr/>
            <p:nvPr/>
          </p:nvSpPr>
          <p:spPr>
            <a:xfrm>
              <a:off x="2127450" y="3880425"/>
              <a:ext cx="132825" cy="132825"/>
            </a:xfrm>
            <a:custGeom>
              <a:avLst/>
              <a:gdLst/>
              <a:ahLst/>
              <a:cxnLst/>
              <a:rect l="l" t="t" r="r" b="b"/>
              <a:pathLst>
                <a:path w="5313" h="5313" extrusionOk="0">
                  <a:moveTo>
                    <a:pt x="2686" y="1"/>
                  </a:moveTo>
                  <a:cubicBezTo>
                    <a:pt x="4145" y="1"/>
                    <a:pt x="5313" y="1168"/>
                    <a:pt x="5313" y="2627"/>
                  </a:cubicBezTo>
                  <a:cubicBezTo>
                    <a:pt x="5313" y="4145"/>
                    <a:pt x="4145" y="5312"/>
                    <a:pt x="2628" y="5312"/>
                  </a:cubicBezTo>
                  <a:cubicBezTo>
                    <a:pt x="1110" y="5254"/>
                    <a:pt x="1" y="4087"/>
                    <a:pt x="1" y="2627"/>
                  </a:cubicBezTo>
                  <a:cubicBezTo>
                    <a:pt x="1" y="1110"/>
                    <a:pt x="1168" y="1"/>
                    <a:pt x="262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0" name="Google Shape;8480;p19"/>
            <p:cNvSpPr/>
            <p:nvPr/>
          </p:nvSpPr>
          <p:spPr>
            <a:xfrm>
              <a:off x="1880850" y="3390125"/>
              <a:ext cx="132800" cy="132800"/>
            </a:xfrm>
            <a:custGeom>
              <a:avLst/>
              <a:gdLst/>
              <a:ahLst/>
              <a:cxnLst/>
              <a:rect l="l" t="t" r="r" b="b"/>
              <a:pathLst>
                <a:path w="5312" h="5312" extrusionOk="0">
                  <a:moveTo>
                    <a:pt x="2627" y="0"/>
                  </a:moveTo>
                  <a:cubicBezTo>
                    <a:pt x="4086" y="0"/>
                    <a:pt x="5254" y="1168"/>
                    <a:pt x="5312" y="2627"/>
                  </a:cubicBezTo>
                  <a:cubicBezTo>
                    <a:pt x="5312" y="4145"/>
                    <a:pt x="4145" y="5312"/>
                    <a:pt x="2627" y="5312"/>
                  </a:cubicBezTo>
                  <a:cubicBezTo>
                    <a:pt x="1168" y="5312"/>
                    <a:pt x="0" y="4145"/>
                    <a:pt x="0" y="2685"/>
                  </a:cubicBezTo>
                  <a:cubicBezTo>
                    <a:pt x="0" y="1168"/>
                    <a:pt x="1168" y="59"/>
                    <a:pt x="2627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1" name="Google Shape;8481;p19"/>
            <p:cNvSpPr/>
            <p:nvPr/>
          </p:nvSpPr>
          <p:spPr>
            <a:xfrm>
              <a:off x="2616300" y="4372200"/>
              <a:ext cx="132825" cy="134275"/>
            </a:xfrm>
            <a:custGeom>
              <a:avLst/>
              <a:gdLst/>
              <a:ahLst/>
              <a:cxnLst/>
              <a:rect l="l" t="t" r="r" b="b"/>
              <a:pathLst>
                <a:path w="5313" h="5371" extrusionOk="0">
                  <a:moveTo>
                    <a:pt x="5313" y="2744"/>
                  </a:moveTo>
                  <a:cubicBezTo>
                    <a:pt x="5313" y="4262"/>
                    <a:pt x="4087" y="5371"/>
                    <a:pt x="2628" y="5371"/>
                  </a:cubicBezTo>
                  <a:cubicBezTo>
                    <a:pt x="1110" y="5312"/>
                    <a:pt x="1" y="4145"/>
                    <a:pt x="1" y="2569"/>
                  </a:cubicBezTo>
                  <a:cubicBezTo>
                    <a:pt x="59" y="1110"/>
                    <a:pt x="1285" y="1"/>
                    <a:pt x="2744" y="59"/>
                  </a:cubicBezTo>
                  <a:cubicBezTo>
                    <a:pt x="4204" y="117"/>
                    <a:pt x="5313" y="1285"/>
                    <a:pt x="5313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2" name="Google Shape;8482;p19"/>
            <p:cNvSpPr/>
            <p:nvPr/>
          </p:nvSpPr>
          <p:spPr>
            <a:xfrm>
              <a:off x="2864375" y="940025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8" y="0"/>
                    <a:pt x="5196" y="1168"/>
                    <a:pt x="5196" y="2627"/>
                  </a:cubicBezTo>
                  <a:cubicBezTo>
                    <a:pt x="5254" y="4028"/>
                    <a:pt x="4028" y="5254"/>
                    <a:pt x="2569" y="5254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3" name="Google Shape;8483;p19"/>
            <p:cNvSpPr/>
            <p:nvPr/>
          </p:nvSpPr>
          <p:spPr>
            <a:xfrm>
              <a:off x="5562550" y="3638200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9" y="0"/>
                    <a:pt x="5196" y="1168"/>
                    <a:pt x="5254" y="2569"/>
                  </a:cubicBezTo>
                  <a:cubicBezTo>
                    <a:pt x="5254" y="4028"/>
                    <a:pt x="4029" y="5254"/>
                    <a:pt x="2628" y="5195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168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4" name="Google Shape;8484;p19"/>
            <p:cNvSpPr/>
            <p:nvPr/>
          </p:nvSpPr>
          <p:spPr>
            <a:xfrm>
              <a:off x="5073700" y="1188100"/>
              <a:ext cx="129900" cy="128425"/>
            </a:xfrm>
            <a:custGeom>
              <a:avLst/>
              <a:gdLst/>
              <a:ahLst/>
              <a:cxnLst/>
              <a:rect l="l" t="t" r="r" b="b"/>
              <a:pathLst>
                <a:path w="5196" h="5137" extrusionOk="0">
                  <a:moveTo>
                    <a:pt x="2569" y="0"/>
                  </a:moveTo>
                  <a:cubicBezTo>
                    <a:pt x="4028" y="0"/>
                    <a:pt x="5196" y="1226"/>
                    <a:pt x="5196" y="2627"/>
                  </a:cubicBezTo>
                  <a:cubicBezTo>
                    <a:pt x="5137" y="3969"/>
                    <a:pt x="3970" y="5137"/>
                    <a:pt x="2569" y="5137"/>
                  </a:cubicBezTo>
                  <a:cubicBezTo>
                    <a:pt x="1168" y="5137"/>
                    <a:pt x="1" y="3911"/>
                    <a:pt x="1" y="2510"/>
                  </a:cubicBezTo>
                  <a:cubicBezTo>
                    <a:pt x="59" y="1109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5" name="Google Shape;8485;p19"/>
            <p:cNvSpPr/>
            <p:nvPr/>
          </p:nvSpPr>
          <p:spPr>
            <a:xfrm>
              <a:off x="5320325" y="1430325"/>
              <a:ext cx="129900" cy="128450"/>
            </a:xfrm>
            <a:custGeom>
              <a:avLst/>
              <a:gdLst/>
              <a:ahLst/>
              <a:cxnLst/>
              <a:rect l="l" t="t" r="r" b="b"/>
              <a:pathLst>
                <a:path w="5196" h="5138" extrusionOk="0">
                  <a:moveTo>
                    <a:pt x="5137" y="2627"/>
                  </a:moveTo>
                  <a:cubicBezTo>
                    <a:pt x="5137" y="4028"/>
                    <a:pt x="3970" y="5137"/>
                    <a:pt x="2569" y="5137"/>
                  </a:cubicBezTo>
                  <a:cubicBezTo>
                    <a:pt x="1168" y="5137"/>
                    <a:pt x="0" y="3912"/>
                    <a:pt x="0" y="2511"/>
                  </a:cubicBezTo>
                  <a:cubicBezTo>
                    <a:pt x="59" y="1110"/>
                    <a:pt x="1285" y="1"/>
                    <a:pt x="2627" y="1"/>
                  </a:cubicBezTo>
                  <a:cubicBezTo>
                    <a:pt x="4028" y="59"/>
                    <a:pt x="5195" y="1226"/>
                    <a:pt x="5137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6" name="Google Shape;8486;p19"/>
            <p:cNvSpPr/>
            <p:nvPr/>
          </p:nvSpPr>
          <p:spPr>
            <a:xfrm>
              <a:off x="1886675" y="1920650"/>
              <a:ext cx="128450" cy="126975"/>
            </a:xfrm>
            <a:custGeom>
              <a:avLst/>
              <a:gdLst/>
              <a:ahLst/>
              <a:cxnLst/>
              <a:rect l="l" t="t" r="r" b="b"/>
              <a:pathLst>
                <a:path w="5138" h="5079" extrusionOk="0">
                  <a:moveTo>
                    <a:pt x="2569" y="0"/>
                  </a:moveTo>
                  <a:cubicBezTo>
                    <a:pt x="3970" y="0"/>
                    <a:pt x="5079" y="1109"/>
                    <a:pt x="5079" y="2510"/>
                  </a:cubicBezTo>
                  <a:cubicBezTo>
                    <a:pt x="5137" y="3969"/>
                    <a:pt x="3970" y="5078"/>
                    <a:pt x="2569" y="5078"/>
                  </a:cubicBezTo>
                  <a:cubicBezTo>
                    <a:pt x="1168" y="5078"/>
                    <a:pt x="59" y="3969"/>
                    <a:pt x="1" y="2568"/>
                  </a:cubicBezTo>
                  <a:cubicBezTo>
                    <a:pt x="1" y="1168"/>
                    <a:pt x="1110" y="59"/>
                    <a:pt x="256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7" name="Google Shape;8487;p19"/>
            <p:cNvSpPr/>
            <p:nvPr/>
          </p:nvSpPr>
          <p:spPr>
            <a:xfrm>
              <a:off x="5812100" y="2904175"/>
              <a:ext cx="125525" cy="127000"/>
            </a:xfrm>
            <a:custGeom>
              <a:avLst/>
              <a:gdLst/>
              <a:ahLst/>
              <a:cxnLst/>
              <a:rect l="l" t="t" r="r" b="b"/>
              <a:pathLst>
                <a:path w="5021" h="5080" extrusionOk="0">
                  <a:moveTo>
                    <a:pt x="2510" y="5021"/>
                  </a:moveTo>
                  <a:cubicBezTo>
                    <a:pt x="1109" y="5079"/>
                    <a:pt x="0" y="3970"/>
                    <a:pt x="0" y="2511"/>
                  </a:cubicBezTo>
                  <a:cubicBezTo>
                    <a:pt x="0" y="1110"/>
                    <a:pt x="1051" y="1"/>
                    <a:pt x="2510" y="1"/>
                  </a:cubicBezTo>
                  <a:cubicBezTo>
                    <a:pt x="3911" y="1"/>
                    <a:pt x="5020" y="1052"/>
                    <a:pt x="5020" y="2452"/>
                  </a:cubicBezTo>
                  <a:cubicBezTo>
                    <a:pt x="5020" y="3912"/>
                    <a:pt x="3969" y="5021"/>
                    <a:pt x="2510" y="50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8" name="Google Shape;8488;p19"/>
            <p:cNvSpPr/>
            <p:nvPr/>
          </p:nvSpPr>
          <p:spPr>
            <a:xfrm>
              <a:off x="5810625" y="2660475"/>
              <a:ext cx="127000" cy="127000"/>
            </a:xfrm>
            <a:custGeom>
              <a:avLst/>
              <a:gdLst/>
              <a:ahLst/>
              <a:cxnLst/>
              <a:rect l="l" t="t" r="r" b="b"/>
              <a:pathLst>
                <a:path w="5080" h="5080" extrusionOk="0">
                  <a:moveTo>
                    <a:pt x="2569" y="5079"/>
                  </a:moveTo>
                  <a:cubicBezTo>
                    <a:pt x="1168" y="5079"/>
                    <a:pt x="59" y="3970"/>
                    <a:pt x="1" y="2569"/>
                  </a:cubicBezTo>
                  <a:cubicBezTo>
                    <a:pt x="1" y="1168"/>
                    <a:pt x="1110" y="59"/>
                    <a:pt x="2569" y="1"/>
                  </a:cubicBezTo>
                  <a:cubicBezTo>
                    <a:pt x="3970" y="1"/>
                    <a:pt x="5079" y="1110"/>
                    <a:pt x="5079" y="2569"/>
                  </a:cubicBezTo>
                  <a:cubicBezTo>
                    <a:pt x="5079" y="3970"/>
                    <a:pt x="3970" y="5079"/>
                    <a:pt x="2569" y="50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9" name="Google Shape;8489;p19"/>
            <p:cNvSpPr/>
            <p:nvPr/>
          </p:nvSpPr>
          <p:spPr>
            <a:xfrm>
              <a:off x="4581925" y="4623200"/>
              <a:ext cx="127000" cy="126975"/>
            </a:xfrm>
            <a:custGeom>
              <a:avLst/>
              <a:gdLst/>
              <a:ahLst/>
              <a:cxnLst/>
              <a:rect l="l" t="t" r="r" b="b"/>
              <a:pathLst>
                <a:path w="5080" h="5079" extrusionOk="0">
                  <a:moveTo>
                    <a:pt x="5079" y="2510"/>
                  </a:moveTo>
                  <a:cubicBezTo>
                    <a:pt x="5079" y="3911"/>
                    <a:pt x="3970" y="5020"/>
                    <a:pt x="2569" y="5079"/>
                  </a:cubicBezTo>
                  <a:cubicBezTo>
                    <a:pt x="1168" y="5079"/>
                    <a:pt x="1" y="3969"/>
                    <a:pt x="1" y="2569"/>
                  </a:cubicBezTo>
                  <a:cubicBezTo>
                    <a:pt x="1" y="1109"/>
                    <a:pt x="1110" y="0"/>
                    <a:pt x="2511" y="0"/>
                  </a:cubicBezTo>
                  <a:cubicBezTo>
                    <a:pt x="3912" y="0"/>
                    <a:pt x="5021" y="1109"/>
                    <a:pt x="5079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0" name="Google Shape;8490;p19"/>
            <p:cNvSpPr/>
            <p:nvPr/>
          </p:nvSpPr>
          <p:spPr>
            <a:xfrm>
              <a:off x="3849400" y="694850"/>
              <a:ext cx="126975" cy="127000"/>
            </a:xfrm>
            <a:custGeom>
              <a:avLst/>
              <a:gdLst/>
              <a:ahLst/>
              <a:cxnLst/>
              <a:rect l="l" t="t" r="r" b="b"/>
              <a:pathLst>
                <a:path w="5079" h="5080" extrusionOk="0">
                  <a:moveTo>
                    <a:pt x="2510" y="59"/>
                  </a:moveTo>
                  <a:cubicBezTo>
                    <a:pt x="3911" y="1"/>
                    <a:pt x="5078" y="1110"/>
                    <a:pt x="5078" y="2569"/>
                  </a:cubicBezTo>
                  <a:cubicBezTo>
                    <a:pt x="5078" y="3970"/>
                    <a:pt x="3969" y="5079"/>
                    <a:pt x="2510" y="5079"/>
                  </a:cubicBezTo>
                  <a:cubicBezTo>
                    <a:pt x="1109" y="5079"/>
                    <a:pt x="58" y="3970"/>
                    <a:pt x="0" y="2628"/>
                  </a:cubicBezTo>
                  <a:cubicBezTo>
                    <a:pt x="0" y="1168"/>
                    <a:pt x="1109" y="59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1" name="Google Shape;8491;p19"/>
            <p:cNvSpPr/>
            <p:nvPr/>
          </p:nvSpPr>
          <p:spPr>
            <a:xfrm>
              <a:off x="36027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5020" y="2452"/>
                  </a:moveTo>
                  <a:cubicBezTo>
                    <a:pt x="5020" y="3911"/>
                    <a:pt x="3970" y="5020"/>
                    <a:pt x="2510" y="5020"/>
                  </a:cubicBezTo>
                  <a:cubicBezTo>
                    <a:pt x="1109" y="5020"/>
                    <a:pt x="59" y="3911"/>
                    <a:pt x="0" y="2510"/>
                  </a:cubicBezTo>
                  <a:cubicBezTo>
                    <a:pt x="0" y="1109"/>
                    <a:pt x="1109" y="0"/>
                    <a:pt x="2510" y="0"/>
                  </a:cubicBezTo>
                  <a:cubicBezTo>
                    <a:pt x="3911" y="0"/>
                    <a:pt x="5020" y="1051"/>
                    <a:pt x="5020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2" name="Google Shape;8492;p19"/>
            <p:cNvSpPr/>
            <p:nvPr/>
          </p:nvSpPr>
          <p:spPr>
            <a:xfrm>
              <a:off x="2867300" y="4620275"/>
              <a:ext cx="124075" cy="124075"/>
            </a:xfrm>
            <a:custGeom>
              <a:avLst/>
              <a:gdLst/>
              <a:ahLst/>
              <a:cxnLst/>
              <a:rect l="l" t="t" r="r" b="b"/>
              <a:pathLst>
                <a:path w="4963" h="4963" extrusionOk="0">
                  <a:moveTo>
                    <a:pt x="2511" y="4962"/>
                  </a:moveTo>
                  <a:cubicBezTo>
                    <a:pt x="1110" y="4962"/>
                    <a:pt x="1" y="3853"/>
                    <a:pt x="1" y="2452"/>
                  </a:cubicBezTo>
                  <a:cubicBezTo>
                    <a:pt x="1" y="1110"/>
                    <a:pt x="1110" y="1"/>
                    <a:pt x="2511" y="1"/>
                  </a:cubicBezTo>
                  <a:cubicBezTo>
                    <a:pt x="3911" y="1"/>
                    <a:pt x="4962" y="1110"/>
                    <a:pt x="4962" y="2510"/>
                  </a:cubicBezTo>
                  <a:cubicBezTo>
                    <a:pt x="4962" y="3911"/>
                    <a:pt x="3911" y="4962"/>
                    <a:pt x="2511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3" name="Google Shape;8493;p19"/>
            <p:cNvSpPr/>
            <p:nvPr/>
          </p:nvSpPr>
          <p:spPr>
            <a:xfrm>
              <a:off x="5812100" y="2415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0" y="1"/>
                  </a:moveTo>
                  <a:cubicBezTo>
                    <a:pt x="3853" y="1"/>
                    <a:pt x="4962" y="1110"/>
                    <a:pt x="4962" y="2511"/>
                  </a:cubicBezTo>
                  <a:cubicBezTo>
                    <a:pt x="5020" y="3853"/>
                    <a:pt x="3911" y="4962"/>
                    <a:pt x="2510" y="4962"/>
                  </a:cubicBezTo>
                  <a:cubicBezTo>
                    <a:pt x="1109" y="5021"/>
                    <a:pt x="0" y="3912"/>
                    <a:pt x="0" y="2511"/>
                  </a:cubicBezTo>
                  <a:cubicBezTo>
                    <a:pt x="0" y="1110"/>
                    <a:pt x="1109" y="1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4" name="Google Shape;8494;p19"/>
            <p:cNvSpPr/>
            <p:nvPr/>
          </p:nvSpPr>
          <p:spPr>
            <a:xfrm>
              <a:off x="5812100" y="3152250"/>
              <a:ext cx="125525" cy="124075"/>
            </a:xfrm>
            <a:custGeom>
              <a:avLst/>
              <a:gdLst/>
              <a:ahLst/>
              <a:cxnLst/>
              <a:rect l="l" t="t" r="r" b="b"/>
              <a:pathLst>
                <a:path w="5021" h="4963" extrusionOk="0">
                  <a:moveTo>
                    <a:pt x="2452" y="4962"/>
                  </a:moveTo>
                  <a:cubicBezTo>
                    <a:pt x="1109" y="4904"/>
                    <a:pt x="0" y="3795"/>
                    <a:pt x="59" y="2394"/>
                  </a:cubicBezTo>
                  <a:cubicBezTo>
                    <a:pt x="59" y="1052"/>
                    <a:pt x="1168" y="1"/>
                    <a:pt x="2510" y="1"/>
                  </a:cubicBezTo>
                  <a:cubicBezTo>
                    <a:pt x="3911" y="1"/>
                    <a:pt x="5020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5" name="Google Shape;8495;p19"/>
            <p:cNvSpPr/>
            <p:nvPr/>
          </p:nvSpPr>
          <p:spPr>
            <a:xfrm>
              <a:off x="2378450" y="1186625"/>
              <a:ext cx="124075" cy="122600"/>
            </a:xfrm>
            <a:custGeom>
              <a:avLst/>
              <a:gdLst/>
              <a:ahLst/>
              <a:cxnLst/>
              <a:rect l="l" t="t" r="r" b="b"/>
              <a:pathLst>
                <a:path w="4963" h="4904" extrusionOk="0">
                  <a:moveTo>
                    <a:pt x="2452" y="4904"/>
                  </a:moveTo>
                  <a:cubicBezTo>
                    <a:pt x="1110" y="4904"/>
                    <a:pt x="1" y="3853"/>
                    <a:pt x="1" y="2452"/>
                  </a:cubicBezTo>
                  <a:cubicBezTo>
                    <a:pt x="1" y="1110"/>
                    <a:pt x="1110" y="1"/>
                    <a:pt x="2510" y="1"/>
                  </a:cubicBezTo>
                  <a:cubicBezTo>
                    <a:pt x="3853" y="1"/>
                    <a:pt x="4962" y="1110"/>
                    <a:pt x="4962" y="2511"/>
                  </a:cubicBezTo>
                  <a:cubicBezTo>
                    <a:pt x="4904" y="3853"/>
                    <a:pt x="3795" y="4904"/>
                    <a:pt x="2452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6" name="Google Shape;8496;p19"/>
            <p:cNvSpPr/>
            <p:nvPr/>
          </p:nvSpPr>
          <p:spPr>
            <a:xfrm>
              <a:off x="40930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1" y="0"/>
                  </a:moveTo>
                  <a:cubicBezTo>
                    <a:pt x="3912" y="59"/>
                    <a:pt x="5021" y="1168"/>
                    <a:pt x="4962" y="2569"/>
                  </a:cubicBezTo>
                  <a:cubicBezTo>
                    <a:pt x="4962" y="3911"/>
                    <a:pt x="3853" y="5020"/>
                    <a:pt x="2452" y="4962"/>
                  </a:cubicBezTo>
                  <a:cubicBezTo>
                    <a:pt x="1052" y="4962"/>
                    <a:pt x="1" y="3853"/>
                    <a:pt x="1" y="2510"/>
                  </a:cubicBezTo>
                  <a:cubicBezTo>
                    <a:pt x="1" y="1109"/>
                    <a:pt x="1110" y="0"/>
                    <a:pt x="25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7" name="Google Shape;8497;p19"/>
            <p:cNvSpPr/>
            <p:nvPr/>
          </p:nvSpPr>
          <p:spPr>
            <a:xfrm>
              <a:off x="1885225" y="3641100"/>
              <a:ext cx="124050" cy="124075"/>
            </a:xfrm>
            <a:custGeom>
              <a:avLst/>
              <a:gdLst/>
              <a:ahLst/>
              <a:cxnLst/>
              <a:rect l="l" t="t" r="r" b="b"/>
              <a:pathLst>
                <a:path w="4962" h="4963" extrusionOk="0">
                  <a:moveTo>
                    <a:pt x="2452" y="1"/>
                  </a:moveTo>
                  <a:cubicBezTo>
                    <a:pt x="3853" y="1"/>
                    <a:pt x="4962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ubicBezTo>
                    <a:pt x="1051" y="4962"/>
                    <a:pt x="0" y="3853"/>
                    <a:pt x="0" y="2453"/>
                  </a:cubicBezTo>
                  <a:cubicBezTo>
                    <a:pt x="0" y="1110"/>
                    <a:pt x="1109" y="1"/>
                    <a:pt x="24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8" name="Google Shape;8498;p19"/>
            <p:cNvSpPr/>
            <p:nvPr/>
          </p:nvSpPr>
          <p:spPr>
            <a:xfrm>
              <a:off x="5318875" y="4129975"/>
              <a:ext cx="124050" cy="125500"/>
            </a:xfrm>
            <a:custGeom>
              <a:avLst/>
              <a:gdLst/>
              <a:ahLst/>
              <a:cxnLst/>
              <a:rect l="l" t="t" r="r" b="b"/>
              <a:pathLst>
                <a:path w="4962" h="5020" extrusionOk="0">
                  <a:moveTo>
                    <a:pt x="58" y="2510"/>
                  </a:moveTo>
                  <a:cubicBezTo>
                    <a:pt x="58" y="1109"/>
                    <a:pt x="1167" y="0"/>
                    <a:pt x="2568" y="58"/>
                  </a:cubicBezTo>
                  <a:cubicBezTo>
                    <a:pt x="3911" y="117"/>
                    <a:pt x="4962" y="1226"/>
                    <a:pt x="4962" y="2568"/>
                  </a:cubicBezTo>
                  <a:cubicBezTo>
                    <a:pt x="4962" y="3911"/>
                    <a:pt x="3794" y="5020"/>
                    <a:pt x="2452" y="5020"/>
                  </a:cubicBezTo>
                  <a:cubicBezTo>
                    <a:pt x="1109" y="4962"/>
                    <a:pt x="0" y="3853"/>
                    <a:pt x="58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9" name="Google Shape;8499;p19"/>
            <p:cNvSpPr/>
            <p:nvPr/>
          </p:nvSpPr>
          <p:spPr>
            <a:xfrm>
              <a:off x="3357625" y="696325"/>
              <a:ext cx="124050" cy="124050"/>
            </a:xfrm>
            <a:custGeom>
              <a:avLst/>
              <a:gdLst/>
              <a:ahLst/>
              <a:cxnLst/>
              <a:rect l="l" t="t" r="r" b="b"/>
              <a:pathLst>
                <a:path w="4962" h="4962" extrusionOk="0">
                  <a:moveTo>
                    <a:pt x="2510" y="4962"/>
                  </a:moveTo>
                  <a:cubicBezTo>
                    <a:pt x="1168" y="4962"/>
                    <a:pt x="59" y="3853"/>
                    <a:pt x="0" y="2510"/>
                  </a:cubicBezTo>
                  <a:cubicBezTo>
                    <a:pt x="0" y="1168"/>
                    <a:pt x="1109" y="59"/>
                    <a:pt x="2452" y="59"/>
                  </a:cubicBezTo>
                  <a:cubicBezTo>
                    <a:pt x="3794" y="0"/>
                    <a:pt x="4903" y="1109"/>
                    <a:pt x="4903" y="2452"/>
                  </a:cubicBezTo>
                  <a:cubicBezTo>
                    <a:pt x="4962" y="3794"/>
                    <a:pt x="3853" y="4903"/>
                    <a:pt x="2510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0" name="Google Shape;8500;p19"/>
            <p:cNvSpPr/>
            <p:nvPr/>
          </p:nvSpPr>
          <p:spPr>
            <a:xfrm>
              <a:off x="5076625" y="43780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1" y="2393"/>
                  </a:moveTo>
                  <a:cubicBezTo>
                    <a:pt x="59" y="1051"/>
                    <a:pt x="1226" y="0"/>
                    <a:pt x="2511" y="0"/>
                  </a:cubicBezTo>
                  <a:cubicBezTo>
                    <a:pt x="3853" y="58"/>
                    <a:pt x="4962" y="1226"/>
                    <a:pt x="4904" y="2510"/>
                  </a:cubicBezTo>
                  <a:cubicBezTo>
                    <a:pt x="4904" y="3852"/>
                    <a:pt x="3736" y="4962"/>
                    <a:pt x="2394" y="4903"/>
                  </a:cubicBezTo>
                  <a:cubicBezTo>
                    <a:pt x="1051" y="4903"/>
                    <a:pt x="1" y="3736"/>
                    <a:pt x="1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1" name="Google Shape;8501;p19"/>
            <p:cNvSpPr/>
            <p:nvPr/>
          </p:nvSpPr>
          <p:spPr>
            <a:xfrm>
              <a:off x="4830000" y="944400"/>
              <a:ext cx="122625" cy="122600"/>
            </a:xfrm>
            <a:custGeom>
              <a:avLst/>
              <a:gdLst/>
              <a:ahLst/>
              <a:cxnLst/>
              <a:rect l="l" t="t" r="r" b="b"/>
              <a:pathLst>
                <a:path w="4905" h="4904" extrusionOk="0">
                  <a:moveTo>
                    <a:pt x="4904" y="2452"/>
                  </a:moveTo>
                  <a:cubicBezTo>
                    <a:pt x="4904" y="3794"/>
                    <a:pt x="3795" y="4903"/>
                    <a:pt x="2453" y="4903"/>
                  </a:cubicBezTo>
                  <a:cubicBezTo>
                    <a:pt x="1110" y="4903"/>
                    <a:pt x="1" y="3736"/>
                    <a:pt x="1" y="2452"/>
                  </a:cubicBezTo>
                  <a:cubicBezTo>
                    <a:pt x="1" y="1109"/>
                    <a:pt x="1168" y="0"/>
                    <a:pt x="2453" y="0"/>
                  </a:cubicBezTo>
                  <a:cubicBezTo>
                    <a:pt x="3795" y="0"/>
                    <a:pt x="4904" y="1109"/>
                    <a:pt x="4904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2" name="Google Shape;8502;p19"/>
            <p:cNvSpPr/>
            <p:nvPr/>
          </p:nvSpPr>
          <p:spPr>
            <a:xfrm>
              <a:off x="2131825" y="14332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3" y="4904"/>
                  </a:moveTo>
                  <a:cubicBezTo>
                    <a:pt x="1110" y="4904"/>
                    <a:pt x="1" y="3795"/>
                    <a:pt x="1" y="2452"/>
                  </a:cubicBezTo>
                  <a:cubicBezTo>
                    <a:pt x="59" y="1109"/>
                    <a:pt x="1168" y="0"/>
                    <a:pt x="2511" y="0"/>
                  </a:cubicBezTo>
                  <a:cubicBezTo>
                    <a:pt x="3853" y="59"/>
                    <a:pt x="4962" y="1168"/>
                    <a:pt x="4904" y="2510"/>
                  </a:cubicBezTo>
                  <a:cubicBezTo>
                    <a:pt x="4904" y="3853"/>
                    <a:pt x="3795" y="4962"/>
                    <a:pt x="2453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3" name="Google Shape;8503;p19"/>
            <p:cNvSpPr/>
            <p:nvPr/>
          </p:nvSpPr>
          <p:spPr>
            <a:xfrm>
              <a:off x="5565475" y="1679875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2" y="0"/>
                  </a:moveTo>
                  <a:cubicBezTo>
                    <a:pt x="3795" y="0"/>
                    <a:pt x="4962" y="1109"/>
                    <a:pt x="4962" y="2452"/>
                  </a:cubicBezTo>
                  <a:cubicBezTo>
                    <a:pt x="4962" y="3794"/>
                    <a:pt x="3853" y="4903"/>
                    <a:pt x="2511" y="4903"/>
                  </a:cubicBezTo>
                  <a:cubicBezTo>
                    <a:pt x="1168" y="4962"/>
                    <a:pt x="59" y="3852"/>
                    <a:pt x="59" y="2510"/>
                  </a:cubicBezTo>
                  <a:cubicBezTo>
                    <a:pt x="1" y="1167"/>
                    <a:pt x="1110" y="58"/>
                    <a:pt x="245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4" name="Google Shape;8504;p19"/>
            <p:cNvSpPr/>
            <p:nvPr/>
          </p:nvSpPr>
          <p:spPr>
            <a:xfrm>
              <a:off x="3847925" y="4868350"/>
              <a:ext cx="121150" cy="121150"/>
            </a:xfrm>
            <a:custGeom>
              <a:avLst/>
              <a:gdLst/>
              <a:ahLst/>
              <a:cxnLst/>
              <a:rect l="l" t="t" r="r" b="b"/>
              <a:pathLst>
                <a:path w="4846" h="4846" extrusionOk="0">
                  <a:moveTo>
                    <a:pt x="4845" y="2394"/>
                  </a:moveTo>
                  <a:cubicBezTo>
                    <a:pt x="4845" y="3736"/>
                    <a:pt x="3795" y="4845"/>
                    <a:pt x="2452" y="4845"/>
                  </a:cubicBezTo>
                  <a:cubicBezTo>
                    <a:pt x="1168" y="4845"/>
                    <a:pt x="59" y="3795"/>
                    <a:pt x="59" y="2452"/>
                  </a:cubicBezTo>
                  <a:cubicBezTo>
                    <a:pt x="1" y="1110"/>
                    <a:pt x="1110" y="59"/>
                    <a:pt x="2394" y="59"/>
                  </a:cubicBezTo>
                  <a:cubicBezTo>
                    <a:pt x="3736" y="1"/>
                    <a:pt x="4845" y="1110"/>
                    <a:pt x="4845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5" name="Google Shape;8505;p19"/>
            <p:cNvSpPr/>
            <p:nvPr/>
          </p:nvSpPr>
          <p:spPr>
            <a:xfrm>
              <a:off x="1644450" y="2660475"/>
              <a:ext cx="119675" cy="119700"/>
            </a:xfrm>
            <a:custGeom>
              <a:avLst/>
              <a:gdLst/>
              <a:ahLst/>
              <a:cxnLst/>
              <a:rect l="l" t="t" r="r" b="b"/>
              <a:pathLst>
                <a:path w="4787" h="4788" extrusionOk="0">
                  <a:moveTo>
                    <a:pt x="2393" y="1"/>
                  </a:moveTo>
                  <a:cubicBezTo>
                    <a:pt x="3678" y="1"/>
                    <a:pt x="4787" y="1052"/>
                    <a:pt x="4787" y="2394"/>
                  </a:cubicBezTo>
                  <a:cubicBezTo>
                    <a:pt x="4787" y="3678"/>
                    <a:pt x="3736" y="4787"/>
                    <a:pt x="2393" y="4787"/>
                  </a:cubicBezTo>
                  <a:cubicBezTo>
                    <a:pt x="1109" y="4787"/>
                    <a:pt x="0" y="3737"/>
                    <a:pt x="0" y="2394"/>
                  </a:cubicBezTo>
                  <a:cubicBezTo>
                    <a:pt x="0" y="1110"/>
                    <a:pt x="1051" y="1"/>
                    <a:pt x="23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6" name="Google Shape;8506;p19"/>
            <p:cNvSpPr/>
            <p:nvPr/>
          </p:nvSpPr>
          <p:spPr>
            <a:xfrm>
              <a:off x="3605700" y="4868350"/>
              <a:ext cx="121125" cy="121150"/>
            </a:xfrm>
            <a:custGeom>
              <a:avLst/>
              <a:gdLst/>
              <a:ahLst/>
              <a:cxnLst/>
              <a:rect l="l" t="t" r="r" b="b"/>
              <a:pathLst>
                <a:path w="4845" h="4846" extrusionOk="0">
                  <a:moveTo>
                    <a:pt x="4787" y="2394"/>
                  </a:moveTo>
                  <a:cubicBezTo>
                    <a:pt x="4845" y="3736"/>
                    <a:pt x="3736" y="4845"/>
                    <a:pt x="2452" y="4845"/>
                  </a:cubicBezTo>
                  <a:cubicBezTo>
                    <a:pt x="1109" y="4845"/>
                    <a:pt x="59" y="3795"/>
                    <a:pt x="0" y="2452"/>
                  </a:cubicBezTo>
                  <a:cubicBezTo>
                    <a:pt x="0" y="1110"/>
                    <a:pt x="1051" y="59"/>
                    <a:pt x="2393" y="59"/>
                  </a:cubicBezTo>
                  <a:cubicBezTo>
                    <a:pt x="3736" y="1"/>
                    <a:pt x="4787" y="1110"/>
                    <a:pt x="4787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7" name="Google Shape;8507;p19"/>
            <p:cNvSpPr/>
            <p:nvPr/>
          </p:nvSpPr>
          <p:spPr>
            <a:xfrm>
              <a:off x="4342625" y="699250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8"/>
                  </a:moveTo>
                  <a:cubicBezTo>
                    <a:pt x="1051" y="4728"/>
                    <a:pt x="59" y="3736"/>
                    <a:pt x="59" y="2393"/>
                  </a:cubicBezTo>
                  <a:cubicBezTo>
                    <a:pt x="0" y="1051"/>
                    <a:pt x="1051" y="0"/>
                    <a:pt x="2452" y="0"/>
                  </a:cubicBezTo>
                  <a:cubicBezTo>
                    <a:pt x="3736" y="58"/>
                    <a:pt x="4787" y="1051"/>
                    <a:pt x="4728" y="2393"/>
                  </a:cubicBezTo>
                  <a:cubicBezTo>
                    <a:pt x="4728" y="3736"/>
                    <a:pt x="3736" y="4728"/>
                    <a:pt x="2393" y="47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8" name="Google Shape;8508;p19"/>
            <p:cNvSpPr/>
            <p:nvPr/>
          </p:nvSpPr>
          <p:spPr>
            <a:xfrm>
              <a:off x="5568400" y="38906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8" y="2393"/>
                  </a:moveTo>
                  <a:cubicBezTo>
                    <a:pt x="4728" y="3736"/>
                    <a:pt x="3736" y="4728"/>
                    <a:pt x="2394" y="4728"/>
                  </a:cubicBezTo>
                  <a:cubicBezTo>
                    <a:pt x="1051" y="4728"/>
                    <a:pt x="0" y="3678"/>
                    <a:pt x="0" y="2335"/>
                  </a:cubicBezTo>
                  <a:cubicBezTo>
                    <a:pt x="59" y="1051"/>
                    <a:pt x="1109" y="0"/>
                    <a:pt x="2394" y="0"/>
                  </a:cubicBezTo>
                  <a:cubicBezTo>
                    <a:pt x="3736" y="59"/>
                    <a:pt x="4728" y="1051"/>
                    <a:pt x="4728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9" name="Google Shape;8509;p19"/>
            <p:cNvSpPr/>
            <p:nvPr/>
          </p:nvSpPr>
          <p:spPr>
            <a:xfrm>
              <a:off x="2134750" y="41343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9" y="2393"/>
                  </a:moveTo>
                  <a:cubicBezTo>
                    <a:pt x="4670" y="3678"/>
                    <a:pt x="3678" y="4728"/>
                    <a:pt x="2336" y="4670"/>
                  </a:cubicBezTo>
                  <a:cubicBezTo>
                    <a:pt x="993" y="4670"/>
                    <a:pt x="1" y="3619"/>
                    <a:pt x="1" y="2277"/>
                  </a:cubicBezTo>
                  <a:cubicBezTo>
                    <a:pt x="59" y="992"/>
                    <a:pt x="1051" y="0"/>
                    <a:pt x="2394" y="0"/>
                  </a:cubicBezTo>
                  <a:cubicBezTo>
                    <a:pt x="3736" y="0"/>
                    <a:pt x="4729" y="1051"/>
                    <a:pt x="4670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0" name="Google Shape;8510;p19"/>
            <p:cNvSpPr/>
            <p:nvPr/>
          </p:nvSpPr>
          <p:spPr>
            <a:xfrm>
              <a:off x="2381375" y="43809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5" y="4729"/>
                  </a:moveTo>
                  <a:cubicBezTo>
                    <a:pt x="993" y="4670"/>
                    <a:pt x="0" y="3678"/>
                    <a:pt x="0" y="2336"/>
                  </a:cubicBezTo>
                  <a:cubicBezTo>
                    <a:pt x="0" y="993"/>
                    <a:pt x="1109" y="1"/>
                    <a:pt x="2452" y="1"/>
                  </a:cubicBezTo>
                  <a:cubicBezTo>
                    <a:pt x="3736" y="59"/>
                    <a:pt x="4728" y="1110"/>
                    <a:pt x="4728" y="2394"/>
                  </a:cubicBezTo>
                  <a:cubicBezTo>
                    <a:pt x="4670" y="3736"/>
                    <a:pt x="3619" y="4729"/>
                    <a:pt x="2335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1" name="Google Shape;8511;p19"/>
            <p:cNvSpPr/>
            <p:nvPr/>
          </p:nvSpPr>
          <p:spPr>
            <a:xfrm>
              <a:off x="4097450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2336" y="0"/>
                  </a:moveTo>
                  <a:cubicBezTo>
                    <a:pt x="3620" y="0"/>
                    <a:pt x="4671" y="993"/>
                    <a:pt x="4671" y="2277"/>
                  </a:cubicBezTo>
                  <a:cubicBezTo>
                    <a:pt x="4671" y="3619"/>
                    <a:pt x="3678" y="4612"/>
                    <a:pt x="2336" y="4670"/>
                  </a:cubicBezTo>
                  <a:cubicBezTo>
                    <a:pt x="1052" y="4670"/>
                    <a:pt x="1" y="3619"/>
                    <a:pt x="1" y="2335"/>
                  </a:cubicBezTo>
                  <a:cubicBezTo>
                    <a:pt x="1" y="993"/>
                    <a:pt x="993" y="0"/>
                    <a:pt x="233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2" name="Google Shape;8512;p19"/>
            <p:cNvSpPr/>
            <p:nvPr/>
          </p:nvSpPr>
          <p:spPr>
            <a:xfrm>
              <a:off x="5815025" y="2171625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9"/>
                  </a:moveTo>
                  <a:cubicBezTo>
                    <a:pt x="1051" y="4729"/>
                    <a:pt x="0" y="3678"/>
                    <a:pt x="0" y="2336"/>
                  </a:cubicBezTo>
                  <a:cubicBezTo>
                    <a:pt x="58" y="1052"/>
                    <a:pt x="1051" y="1"/>
                    <a:pt x="2393" y="1"/>
                  </a:cubicBezTo>
                  <a:cubicBezTo>
                    <a:pt x="3736" y="1"/>
                    <a:pt x="4786" y="1052"/>
                    <a:pt x="4728" y="2394"/>
                  </a:cubicBezTo>
                  <a:cubicBezTo>
                    <a:pt x="4728" y="3737"/>
                    <a:pt x="3677" y="4729"/>
                    <a:pt x="239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3" name="Google Shape;8513;p19"/>
            <p:cNvSpPr/>
            <p:nvPr/>
          </p:nvSpPr>
          <p:spPr>
            <a:xfrm>
              <a:off x="5816475" y="33988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0"/>
                  </a:moveTo>
                  <a:cubicBezTo>
                    <a:pt x="3619" y="0"/>
                    <a:pt x="4670" y="993"/>
                    <a:pt x="4670" y="2335"/>
                  </a:cubicBezTo>
                  <a:cubicBezTo>
                    <a:pt x="4670" y="3619"/>
                    <a:pt x="3619" y="4670"/>
                    <a:pt x="2335" y="4670"/>
                  </a:cubicBezTo>
                  <a:cubicBezTo>
                    <a:pt x="993" y="4670"/>
                    <a:pt x="0" y="3619"/>
                    <a:pt x="0" y="2335"/>
                  </a:cubicBezTo>
                  <a:cubicBezTo>
                    <a:pt x="0" y="993"/>
                    <a:pt x="993" y="0"/>
                    <a:pt x="23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4" name="Google Shape;8514;p19"/>
            <p:cNvSpPr/>
            <p:nvPr/>
          </p:nvSpPr>
          <p:spPr>
            <a:xfrm>
              <a:off x="1644450" y="2907100"/>
              <a:ext cx="118225" cy="119675"/>
            </a:xfrm>
            <a:custGeom>
              <a:avLst/>
              <a:gdLst/>
              <a:ahLst/>
              <a:cxnLst/>
              <a:rect l="l" t="t" r="r" b="b"/>
              <a:pathLst>
                <a:path w="4729" h="4787" extrusionOk="0">
                  <a:moveTo>
                    <a:pt x="2335" y="59"/>
                  </a:moveTo>
                  <a:cubicBezTo>
                    <a:pt x="3678" y="1"/>
                    <a:pt x="4728" y="1051"/>
                    <a:pt x="4728" y="2394"/>
                  </a:cubicBezTo>
                  <a:cubicBezTo>
                    <a:pt x="4728" y="3736"/>
                    <a:pt x="3736" y="4729"/>
                    <a:pt x="2452" y="4787"/>
                  </a:cubicBezTo>
                  <a:cubicBezTo>
                    <a:pt x="1109" y="4787"/>
                    <a:pt x="0" y="3736"/>
                    <a:pt x="0" y="2394"/>
                  </a:cubicBezTo>
                  <a:cubicBezTo>
                    <a:pt x="0" y="1110"/>
                    <a:pt x="1051" y="59"/>
                    <a:pt x="233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5" name="Google Shape;8515;p19"/>
            <p:cNvSpPr/>
            <p:nvPr/>
          </p:nvSpPr>
          <p:spPr>
            <a:xfrm>
              <a:off x="2627975" y="9458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6" y="1"/>
                  </a:moveTo>
                  <a:cubicBezTo>
                    <a:pt x="3678" y="1"/>
                    <a:pt x="4729" y="1051"/>
                    <a:pt x="4729" y="2336"/>
                  </a:cubicBezTo>
                  <a:cubicBezTo>
                    <a:pt x="4729" y="3678"/>
                    <a:pt x="3678" y="4729"/>
                    <a:pt x="2336" y="4729"/>
                  </a:cubicBezTo>
                  <a:cubicBezTo>
                    <a:pt x="993" y="4729"/>
                    <a:pt x="1" y="3678"/>
                    <a:pt x="1" y="2394"/>
                  </a:cubicBezTo>
                  <a:cubicBezTo>
                    <a:pt x="1" y="1051"/>
                    <a:pt x="1052" y="59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6" name="Google Shape;8516;p19"/>
            <p:cNvSpPr/>
            <p:nvPr/>
          </p:nvSpPr>
          <p:spPr>
            <a:xfrm>
              <a:off x="1645900" y="2419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1"/>
                  </a:moveTo>
                  <a:cubicBezTo>
                    <a:pt x="3678" y="1"/>
                    <a:pt x="4670" y="993"/>
                    <a:pt x="4670" y="2336"/>
                  </a:cubicBezTo>
                  <a:cubicBezTo>
                    <a:pt x="4670" y="3620"/>
                    <a:pt x="3620" y="4670"/>
                    <a:pt x="2335" y="4670"/>
                  </a:cubicBezTo>
                  <a:cubicBezTo>
                    <a:pt x="993" y="4670"/>
                    <a:pt x="1" y="3620"/>
                    <a:pt x="1" y="2336"/>
                  </a:cubicBezTo>
                  <a:cubicBezTo>
                    <a:pt x="1" y="993"/>
                    <a:pt x="1051" y="1"/>
                    <a:pt x="23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7" name="Google Shape;8517;p19"/>
            <p:cNvSpPr/>
            <p:nvPr/>
          </p:nvSpPr>
          <p:spPr>
            <a:xfrm>
              <a:off x="3118300" y="700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277" y="4612"/>
                  </a:moveTo>
                  <a:cubicBezTo>
                    <a:pt x="993" y="4612"/>
                    <a:pt x="0" y="3561"/>
                    <a:pt x="0" y="2219"/>
                  </a:cubicBezTo>
                  <a:cubicBezTo>
                    <a:pt x="59" y="993"/>
                    <a:pt x="1109" y="0"/>
                    <a:pt x="2394" y="0"/>
                  </a:cubicBezTo>
                  <a:cubicBezTo>
                    <a:pt x="3678" y="0"/>
                    <a:pt x="4670" y="1109"/>
                    <a:pt x="4670" y="2394"/>
                  </a:cubicBezTo>
                  <a:cubicBezTo>
                    <a:pt x="4612" y="3678"/>
                    <a:pt x="3561" y="4670"/>
                    <a:pt x="2277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8" name="Google Shape;8518;p19"/>
            <p:cNvSpPr/>
            <p:nvPr/>
          </p:nvSpPr>
          <p:spPr>
            <a:xfrm>
              <a:off x="1645900" y="31551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4670" y="2335"/>
                  </a:moveTo>
                  <a:cubicBezTo>
                    <a:pt x="4670" y="3678"/>
                    <a:pt x="3620" y="4670"/>
                    <a:pt x="2277" y="4670"/>
                  </a:cubicBezTo>
                  <a:cubicBezTo>
                    <a:pt x="1051" y="4612"/>
                    <a:pt x="1" y="3620"/>
                    <a:pt x="1" y="2335"/>
                  </a:cubicBezTo>
                  <a:cubicBezTo>
                    <a:pt x="1" y="1051"/>
                    <a:pt x="1051" y="1"/>
                    <a:pt x="2394" y="59"/>
                  </a:cubicBezTo>
                  <a:cubicBezTo>
                    <a:pt x="3620" y="59"/>
                    <a:pt x="4670" y="1110"/>
                    <a:pt x="4670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9" name="Google Shape;8519;p19"/>
            <p:cNvSpPr/>
            <p:nvPr/>
          </p:nvSpPr>
          <p:spPr>
            <a:xfrm>
              <a:off x="1892525" y="1682775"/>
              <a:ext cx="116750" cy="116775"/>
            </a:xfrm>
            <a:custGeom>
              <a:avLst/>
              <a:gdLst/>
              <a:ahLst/>
              <a:cxnLst/>
              <a:rect l="l" t="t" r="r" b="b"/>
              <a:pathLst>
                <a:path w="4670" h="4671" extrusionOk="0">
                  <a:moveTo>
                    <a:pt x="4670" y="2336"/>
                  </a:moveTo>
                  <a:cubicBezTo>
                    <a:pt x="4670" y="3620"/>
                    <a:pt x="3619" y="4670"/>
                    <a:pt x="2277" y="4670"/>
                  </a:cubicBezTo>
                  <a:cubicBezTo>
                    <a:pt x="1051" y="4670"/>
                    <a:pt x="0" y="3620"/>
                    <a:pt x="0" y="2394"/>
                  </a:cubicBezTo>
                  <a:cubicBezTo>
                    <a:pt x="0" y="1051"/>
                    <a:pt x="1051" y="1"/>
                    <a:pt x="2335" y="59"/>
                  </a:cubicBezTo>
                  <a:cubicBezTo>
                    <a:pt x="3619" y="59"/>
                    <a:pt x="4611" y="1051"/>
                    <a:pt x="4670" y="23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0" name="Google Shape;8520;p19"/>
            <p:cNvSpPr/>
            <p:nvPr/>
          </p:nvSpPr>
          <p:spPr>
            <a:xfrm>
              <a:off x="4832925" y="4629025"/>
              <a:ext cx="116775" cy="115325"/>
            </a:xfrm>
            <a:custGeom>
              <a:avLst/>
              <a:gdLst/>
              <a:ahLst/>
              <a:cxnLst/>
              <a:rect l="l" t="t" r="r" b="b"/>
              <a:pathLst>
                <a:path w="4671" h="4613" extrusionOk="0">
                  <a:moveTo>
                    <a:pt x="2336" y="1"/>
                  </a:moveTo>
                  <a:cubicBezTo>
                    <a:pt x="3678" y="1"/>
                    <a:pt x="4670" y="1051"/>
                    <a:pt x="4670" y="2336"/>
                  </a:cubicBezTo>
                  <a:cubicBezTo>
                    <a:pt x="4670" y="3620"/>
                    <a:pt x="3620" y="4612"/>
                    <a:pt x="2336" y="4612"/>
                  </a:cubicBezTo>
                  <a:cubicBezTo>
                    <a:pt x="1051" y="4612"/>
                    <a:pt x="1" y="3561"/>
                    <a:pt x="59" y="2277"/>
                  </a:cubicBezTo>
                  <a:cubicBezTo>
                    <a:pt x="59" y="993"/>
                    <a:pt x="1110" y="1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1" name="Google Shape;8521;p19"/>
            <p:cNvSpPr/>
            <p:nvPr/>
          </p:nvSpPr>
          <p:spPr>
            <a:xfrm>
              <a:off x="3360525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4671" y="2335"/>
                  </a:moveTo>
                  <a:cubicBezTo>
                    <a:pt x="4671" y="3619"/>
                    <a:pt x="3620" y="4670"/>
                    <a:pt x="2277" y="4612"/>
                  </a:cubicBezTo>
                  <a:cubicBezTo>
                    <a:pt x="1052" y="4612"/>
                    <a:pt x="1" y="3561"/>
                    <a:pt x="1" y="2335"/>
                  </a:cubicBezTo>
                  <a:cubicBezTo>
                    <a:pt x="1" y="993"/>
                    <a:pt x="1052" y="0"/>
                    <a:pt x="2394" y="0"/>
                  </a:cubicBezTo>
                  <a:cubicBezTo>
                    <a:pt x="3678" y="0"/>
                    <a:pt x="4671" y="1051"/>
                    <a:pt x="4671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2" name="Google Shape;8522;p19"/>
            <p:cNvSpPr/>
            <p:nvPr/>
          </p:nvSpPr>
          <p:spPr>
            <a:xfrm>
              <a:off x="1889600" y="3890650"/>
              <a:ext cx="113850" cy="112375"/>
            </a:xfrm>
            <a:custGeom>
              <a:avLst/>
              <a:gdLst/>
              <a:ahLst/>
              <a:cxnLst/>
              <a:rect l="l" t="t" r="r" b="b"/>
              <a:pathLst>
                <a:path w="4554" h="4495" extrusionOk="0">
                  <a:moveTo>
                    <a:pt x="4553" y="2277"/>
                  </a:moveTo>
                  <a:cubicBezTo>
                    <a:pt x="4495" y="3503"/>
                    <a:pt x="3503" y="4495"/>
                    <a:pt x="2277" y="4495"/>
                  </a:cubicBezTo>
                  <a:cubicBezTo>
                    <a:pt x="993" y="4436"/>
                    <a:pt x="0" y="3386"/>
                    <a:pt x="59" y="2160"/>
                  </a:cubicBezTo>
                  <a:cubicBezTo>
                    <a:pt x="117" y="934"/>
                    <a:pt x="1109" y="0"/>
                    <a:pt x="2277" y="0"/>
                  </a:cubicBezTo>
                  <a:cubicBezTo>
                    <a:pt x="3561" y="0"/>
                    <a:pt x="4553" y="993"/>
                    <a:pt x="4553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3" name="Google Shape;8523;p19"/>
            <p:cNvSpPr/>
            <p:nvPr/>
          </p:nvSpPr>
          <p:spPr>
            <a:xfrm>
              <a:off x="4345525" y="4872725"/>
              <a:ext cx="112400" cy="112400"/>
            </a:xfrm>
            <a:custGeom>
              <a:avLst/>
              <a:gdLst/>
              <a:ahLst/>
              <a:cxnLst/>
              <a:rect l="l" t="t" r="r" b="b"/>
              <a:pathLst>
                <a:path w="4496" h="4496" extrusionOk="0">
                  <a:moveTo>
                    <a:pt x="2277" y="4495"/>
                  </a:moveTo>
                  <a:cubicBezTo>
                    <a:pt x="993" y="4495"/>
                    <a:pt x="1" y="3444"/>
                    <a:pt x="1" y="2219"/>
                  </a:cubicBezTo>
                  <a:cubicBezTo>
                    <a:pt x="59" y="993"/>
                    <a:pt x="1052" y="1"/>
                    <a:pt x="2336" y="1"/>
                  </a:cubicBezTo>
                  <a:cubicBezTo>
                    <a:pt x="3503" y="59"/>
                    <a:pt x="4495" y="1051"/>
                    <a:pt x="4495" y="2219"/>
                  </a:cubicBezTo>
                  <a:cubicBezTo>
                    <a:pt x="4495" y="3503"/>
                    <a:pt x="3503" y="4495"/>
                    <a:pt x="2277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4" name="Google Shape;8524;p19"/>
            <p:cNvSpPr/>
            <p:nvPr/>
          </p:nvSpPr>
          <p:spPr>
            <a:xfrm>
              <a:off x="2626525" y="4626125"/>
              <a:ext cx="112400" cy="112375"/>
            </a:xfrm>
            <a:custGeom>
              <a:avLst/>
              <a:gdLst/>
              <a:ahLst/>
              <a:cxnLst/>
              <a:rect l="l" t="t" r="r" b="b"/>
              <a:pathLst>
                <a:path w="4496" h="4495" extrusionOk="0">
                  <a:moveTo>
                    <a:pt x="2277" y="0"/>
                  </a:moveTo>
                  <a:cubicBezTo>
                    <a:pt x="3503" y="0"/>
                    <a:pt x="4495" y="1051"/>
                    <a:pt x="4495" y="2276"/>
                  </a:cubicBezTo>
                  <a:cubicBezTo>
                    <a:pt x="4495" y="3502"/>
                    <a:pt x="3444" y="4495"/>
                    <a:pt x="2219" y="4495"/>
                  </a:cubicBezTo>
                  <a:cubicBezTo>
                    <a:pt x="993" y="4495"/>
                    <a:pt x="59" y="3502"/>
                    <a:pt x="1" y="2276"/>
                  </a:cubicBezTo>
                  <a:cubicBezTo>
                    <a:pt x="1" y="1051"/>
                    <a:pt x="1051" y="0"/>
                    <a:pt x="227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5" name="Google Shape;8525;p19"/>
            <p:cNvSpPr/>
            <p:nvPr/>
          </p:nvSpPr>
          <p:spPr>
            <a:xfrm>
              <a:off x="5819400" y="1933775"/>
              <a:ext cx="110925" cy="109475"/>
            </a:xfrm>
            <a:custGeom>
              <a:avLst/>
              <a:gdLst/>
              <a:ahLst/>
              <a:cxnLst/>
              <a:rect l="l" t="t" r="r" b="b"/>
              <a:pathLst>
                <a:path w="4437" h="4379" extrusionOk="0">
                  <a:moveTo>
                    <a:pt x="4436" y="2160"/>
                  </a:moveTo>
                  <a:cubicBezTo>
                    <a:pt x="4436" y="3386"/>
                    <a:pt x="3502" y="4378"/>
                    <a:pt x="2277" y="4378"/>
                  </a:cubicBezTo>
                  <a:cubicBezTo>
                    <a:pt x="992" y="4378"/>
                    <a:pt x="0" y="3444"/>
                    <a:pt x="0" y="2160"/>
                  </a:cubicBezTo>
                  <a:cubicBezTo>
                    <a:pt x="0" y="934"/>
                    <a:pt x="992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6" name="Google Shape;8526;p19"/>
            <p:cNvSpPr/>
            <p:nvPr/>
          </p:nvSpPr>
          <p:spPr>
            <a:xfrm>
              <a:off x="5329075" y="1196850"/>
              <a:ext cx="110925" cy="110925"/>
            </a:xfrm>
            <a:custGeom>
              <a:avLst/>
              <a:gdLst/>
              <a:ahLst/>
              <a:cxnLst/>
              <a:rect l="l" t="t" r="r" b="b"/>
              <a:pathLst>
                <a:path w="4437" h="4437" extrusionOk="0">
                  <a:moveTo>
                    <a:pt x="4437" y="2218"/>
                  </a:moveTo>
                  <a:cubicBezTo>
                    <a:pt x="4437" y="3444"/>
                    <a:pt x="3503" y="4378"/>
                    <a:pt x="2277" y="4437"/>
                  </a:cubicBezTo>
                  <a:cubicBezTo>
                    <a:pt x="993" y="4437"/>
                    <a:pt x="1" y="3444"/>
                    <a:pt x="59" y="2160"/>
                  </a:cubicBezTo>
                  <a:cubicBezTo>
                    <a:pt x="59" y="934"/>
                    <a:pt x="1051" y="0"/>
                    <a:pt x="2277" y="0"/>
                  </a:cubicBezTo>
                  <a:cubicBezTo>
                    <a:pt x="3503" y="0"/>
                    <a:pt x="4437" y="993"/>
                    <a:pt x="4437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7" name="Google Shape;8527;p19"/>
            <p:cNvSpPr/>
            <p:nvPr/>
          </p:nvSpPr>
          <p:spPr>
            <a:xfrm>
              <a:off x="4593600" y="703625"/>
              <a:ext cx="110950" cy="109450"/>
            </a:xfrm>
            <a:custGeom>
              <a:avLst/>
              <a:gdLst/>
              <a:ahLst/>
              <a:cxnLst/>
              <a:rect l="l" t="t" r="r" b="b"/>
              <a:pathLst>
                <a:path w="4438" h="4378" extrusionOk="0">
                  <a:moveTo>
                    <a:pt x="4379" y="2218"/>
                  </a:moveTo>
                  <a:cubicBezTo>
                    <a:pt x="4379" y="3444"/>
                    <a:pt x="3445" y="4378"/>
                    <a:pt x="2219" y="4378"/>
                  </a:cubicBezTo>
                  <a:cubicBezTo>
                    <a:pt x="935" y="4378"/>
                    <a:pt x="1" y="3444"/>
                    <a:pt x="1" y="2160"/>
                  </a:cubicBezTo>
                  <a:cubicBezTo>
                    <a:pt x="59" y="934"/>
                    <a:pt x="993" y="0"/>
                    <a:pt x="2219" y="0"/>
                  </a:cubicBezTo>
                  <a:cubicBezTo>
                    <a:pt x="3445" y="0"/>
                    <a:pt x="4437" y="992"/>
                    <a:pt x="4379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8" name="Google Shape;8528;p19"/>
            <p:cNvSpPr/>
            <p:nvPr/>
          </p:nvSpPr>
          <p:spPr>
            <a:xfrm>
              <a:off x="1648825" y="2174550"/>
              <a:ext cx="110925" cy="112400"/>
            </a:xfrm>
            <a:custGeom>
              <a:avLst/>
              <a:gdLst/>
              <a:ahLst/>
              <a:cxnLst/>
              <a:rect l="l" t="t" r="r" b="b"/>
              <a:pathLst>
                <a:path w="4437" h="4496" extrusionOk="0">
                  <a:moveTo>
                    <a:pt x="4436" y="2277"/>
                  </a:moveTo>
                  <a:cubicBezTo>
                    <a:pt x="4436" y="3503"/>
                    <a:pt x="3503" y="4437"/>
                    <a:pt x="2277" y="4495"/>
                  </a:cubicBezTo>
                  <a:cubicBezTo>
                    <a:pt x="993" y="4495"/>
                    <a:pt x="0" y="3503"/>
                    <a:pt x="0" y="2277"/>
                  </a:cubicBezTo>
                  <a:cubicBezTo>
                    <a:pt x="0" y="993"/>
                    <a:pt x="993" y="1"/>
                    <a:pt x="2218" y="59"/>
                  </a:cubicBezTo>
                  <a:cubicBezTo>
                    <a:pt x="3444" y="59"/>
                    <a:pt x="4436" y="993"/>
                    <a:pt x="4436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9" name="Google Shape;8529;p19"/>
            <p:cNvSpPr/>
            <p:nvPr/>
          </p:nvSpPr>
          <p:spPr>
            <a:xfrm>
              <a:off x="3121225" y="4875650"/>
              <a:ext cx="109450" cy="108000"/>
            </a:xfrm>
            <a:custGeom>
              <a:avLst/>
              <a:gdLst/>
              <a:ahLst/>
              <a:cxnLst/>
              <a:rect l="l" t="t" r="r" b="b"/>
              <a:pathLst>
                <a:path w="4378" h="4320" extrusionOk="0">
                  <a:moveTo>
                    <a:pt x="4378" y="2160"/>
                  </a:moveTo>
                  <a:cubicBezTo>
                    <a:pt x="4378" y="3386"/>
                    <a:pt x="3386" y="4320"/>
                    <a:pt x="2160" y="4320"/>
                  </a:cubicBezTo>
                  <a:cubicBezTo>
                    <a:pt x="934" y="4320"/>
                    <a:pt x="0" y="3327"/>
                    <a:pt x="59" y="2102"/>
                  </a:cubicBezTo>
                  <a:cubicBezTo>
                    <a:pt x="59" y="876"/>
                    <a:pt x="1051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0" name="Google Shape;8530;p19"/>
            <p:cNvSpPr/>
            <p:nvPr/>
          </p:nvSpPr>
          <p:spPr>
            <a:xfrm>
              <a:off x="1648825" y="3401800"/>
              <a:ext cx="110925" cy="109450"/>
            </a:xfrm>
            <a:custGeom>
              <a:avLst/>
              <a:gdLst/>
              <a:ahLst/>
              <a:cxnLst/>
              <a:rect l="l" t="t" r="r" b="b"/>
              <a:pathLst>
                <a:path w="4437" h="4378" extrusionOk="0">
                  <a:moveTo>
                    <a:pt x="59" y="2160"/>
                  </a:moveTo>
                  <a:cubicBezTo>
                    <a:pt x="59" y="934"/>
                    <a:pt x="993" y="0"/>
                    <a:pt x="2277" y="59"/>
                  </a:cubicBezTo>
                  <a:cubicBezTo>
                    <a:pt x="3444" y="59"/>
                    <a:pt x="4436" y="1051"/>
                    <a:pt x="4378" y="2277"/>
                  </a:cubicBezTo>
                  <a:cubicBezTo>
                    <a:pt x="4378" y="3444"/>
                    <a:pt x="3386" y="4378"/>
                    <a:pt x="2218" y="4378"/>
                  </a:cubicBezTo>
                  <a:cubicBezTo>
                    <a:pt x="993" y="4378"/>
                    <a:pt x="0" y="3444"/>
                    <a:pt x="59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1" name="Google Shape;8531;p19"/>
            <p:cNvSpPr/>
            <p:nvPr/>
          </p:nvSpPr>
          <p:spPr>
            <a:xfrm>
              <a:off x="5574225" y="1440550"/>
              <a:ext cx="108025" cy="108000"/>
            </a:xfrm>
            <a:custGeom>
              <a:avLst/>
              <a:gdLst/>
              <a:ahLst/>
              <a:cxnLst/>
              <a:rect l="l" t="t" r="r" b="b"/>
              <a:pathLst>
                <a:path w="4321" h="4320" extrusionOk="0">
                  <a:moveTo>
                    <a:pt x="2161" y="4320"/>
                  </a:moveTo>
                  <a:cubicBezTo>
                    <a:pt x="993" y="4320"/>
                    <a:pt x="1" y="3386"/>
                    <a:pt x="1" y="2218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328" y="0"/>
                    <a:pt x="4320" y="934"/>
                    <a:pt x="4320" y="2160"/>
                  </a:cubicBezTo>
                  <a:cubicBezTo>
                    <a:pt x="4320" y="3327"/>
                    <a:pt x="3386" y="4320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2" name="Google Shape;8532;p19"/>
            <p:cNvSpPr/>
            <p:nvPr/>
          </p:nvSpPr>
          <p:spPr>
            <a:xfrm>
              <a:off x="5820850" y="3649875"/>
              <a:ext cx="108000" cy="108000"/>
            </a:xfrm>
            <a:custGeom>
              <a:avLst/>
              <a:gdLst/>
              <a:ahLst/>
              <a:cxnLst/>
              <a:rect l="l" t="t" r="r" b="b"/>
              <a:pathLst>
                <a:path w="4320" h="4320" extrusionOk="0">
                  <a:moveTo>
                    <a:pt x="2160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1" y="992"/>
                    <a:pt x="993" y="0"/>
                    <a:pt x="2160" y="0"/>
                  </a:cubicBezTo>
                  <a:cubicBezTo>
                    <a:pt x="3328" y="0"/>
                    <a:pt x="4320" y="992"/>
                    <a:pt x="4320" y="2160"/>
                  </a:cubicBezTo>
                  <a:cubicBezTo>
                    <a:pt x="4320" y="3327"/>
                    <a:pt x="3328" y="4320"/>
                    <a:pt x="2160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3" name="Google Shape;8533;p19"/>
            <p:cNvSpPr/>
            <p:nvPr/>
          </p:nvSpPr>
          <p:spPr>
            <a:xfrm>
              <a:off x="5083925" y="950225"/>
              <a:ext cx="109475" cy="109475"/>
            </a:xfrm>
            <a:custGeom>
              <a:avLst/>
              <a:gdLst/>
              <a:ahLst/>
              <a:cxnLst/>
              <a:rect l="l" t="t" r="r" b="b"/>
              <a:pathLst>
                <a:path w="4379" h="4379" extrusionOk="0">
                  <a:moveTo>
                    <a:pt x="4320" y="2161"/>
                  </a:moveTo>
                  <a:cubicBezTo>
                    <a:pt x="4378" y="3328"/>
                    <a:pt x="3386" y="4320"/>
                    <a:pt x="2219" y="4379"/>
                  </a:cubicBezTo>
                  <a:cubicBezTo>
                    <a:pt x="1051" y="4379"/>
                    <a:pt x="59" y="3445"/>
                    <a:pt x="0" y="2219"/>
                  </a:cubicBezTo>
                  <a:cubicBezTo>
                    <a:pt x="0" y="1051"/>
                    <a:pt x="993" y="59"/>
                    <a:pt x="2160" y="59"/>
                  </a:cubicBezTo>
                  <a:cubicBezTo>
                    <a:pt x="3328" y="1"/>
                    <a:pt x="4320" y="993"/>
                    <a:pt x="4320" y="21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4" name="Google Shape;8534;p19"/>
            <p:cNvSpPr/>
            <p:nvPr/>
          </p:nvSpPr>
          <p:spPr>
            <a:xfrm>
              <a:off x="2876050" y="703625"/>
              <a:ext cx="108025" cy="109450"/>
            </a:xfrm>
            <a:custGeom>
              <a:avLst/>
              <a:gdLst/>
              <a:ahLst/>
              <a:cxnLst/>
              <a:rect l="l" t="t" r="r" b="b"/>
              <a:pathLst>
                <a:path w="4321" h="4378" extrusionOk="0">
                  <a:moveTo>
                    <a:pt x="2161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59" y="992"/>
                    <a:pt x="1052" y="0"/>
                    <a:pt x="2219" y="59"/>
                  </a:cubicBezTo>
                  <a:cubicBezTo>
                    <a:pt x="3328" y="59"/>
                    <a:pt x="4320" y="1051"/>
                    <a:pt x="4320" y="2218"/>
                  </a:cubicBezTo>
                  <a:cubicBezTo>
                    <a:pt x="4320" y="3386"/>
                    <a:pt x="3328" y="4378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5" name="Google Shape;8535;p19"/>
            <p:cNvSpPr/>
            <p:nvPr/>
          </p:nvSpPr>
          <p:spPr>
            <a:xfrm>
              <a:off x="5329075" y="4386800"/>
              <a:ext cx="105100" cy="106550"/>
            </a:xfrm>
            <a:custGeom>
              <a:avLst/>
              <a:gdLst/>
              <a:ahLst/>
              <a:cxnLst/>
              <a:rect l="l" t="t" r="r" b="b"/>
              <a:pathLst>
                <a:path w="4204" h="4262" extrusionOk="0">
                  <a:moveTo>
                    <a:pt x="4203" y="2102"/>
                  </a:moveTo>
                  <a:cubicBezTo>
                    <a:pt x="4203" y="3269"/>
                    <a:pt x="3211" y="4203"/>
                    <a:pt x="2102" y="4261"/>
                  </a:cubicBezTo>
                  <a:cubicBezTo>
                    <a:pt x="935" y="4261"/>
                    <a:pt x="1" y="3269"/>
                    <a:pt x="1" y="2102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211" y="0"/>
                    <a:pt x="4203" y="993"/>
                    <a:pt x="4203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6" name="Google Shape;8536;p19"/>
            <p:cNvSpPr/>
            <p:nvPr/>
          </p:nvSpPr>
          <p:spPr>
            <a:xfrm>
              <a:off x="2140600" y="1195400"/>
              <a:ext cx="105075" cy="105075"/>
            </a:xfrm>
            <a:custGeom>
              <a:avLst/>
              <a:gdLst/>
              <a:ahLst/>
              <a:cxnLst/>
              <a:rect l="l" t="t" r="r" b="b"/>
              <a:pathLst>
                <a:path w="4203" h="4203" extrusionOk="0">
                  <a:moveTo>
                    <a:pt x="2102" y="0"/>
                  </a:moveTo>
                  <a:cubicBezTo>
                    <a:pt x="3211" y="0"/>
                    <a:pt x="4203" y="934"/>
                    <a:pt x="4203" y="2101"/>
                  </a:cubicBezTo>
                  <a:cubicBezTo>
                    <a:pt x="4203" y="3269"/>
                    <a:pt x="3269" y="4203"/>
                    <a:pt x="2102" y="4203"/>
                  </a:cubicBezTo>
                  <a:cubicBezTo>
                    <a:pt x="992" y="4203"/>
                    <a:pt x="59" y="3269"/>
                    <a:pt x="0" y="2160"/>
                  </a:cubicBezTo>
                  <a:cubicBezTo>
                    <a:pt x="0" y="992"/>
                    <a:pt x="934" y="58"/>
                    <a:pt x="210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7" name="Google Shape;8537;p19"/>
            <p:cNvSpPr/>
            <p:nvPr/>
          </p:nvSpPr>
          <p:spPr>
            <a:xfrm>
              <a:off x="2388675" y="954600"/>
              <a:ext cx="102175" cy="102175"/>
            </a:xfrm>
            <a:custGeom>
              <a:avLst/>
              <a:gdLst/>
              <a:ahLst/>
              <a:cxnLst/>
              <a:rect l="l" t="t" r="r" b="b"/>
              <a:pathLst>
                <a:path w="4087" h="4087" extrusionOk="0">
                  <a:moveTo>
                    <a:pt x="4086" y="2044"/>
                  </a:moveTo>
                  <a:cubicBezTo>
                    <a:pt x="4086" y="3211"/>
                    <a:pt x="3211" y="4087"/>
                    <a:pt x="2043" y="4087"/>
                  </a:cubicBezTo>
                  <a:cubicBezTo>
                    <a:pt x="876" y="4028"/>
                    <a:pt x="0" y="3153"/>
                    <a:pt x="0" y="1986"/>
                  </a:cubicBezTo>
                  <a:cubicBezTo>
                    <a:pt x="59" y="876"/>
                    <a:pt x="934" y="1"/>
                    <a:pt x="2043" y="1"/>
                  </a:cubicBezTo>
                  <a:cubicBezTo>
                    <a:pt x="3211" y="1"/>
                    <a:pt x="4086" y="876"/>
                    <a:pt x="4086" y="20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8" name="Google Shape;8538;p19"/>
            <p:cNvSpPr/>
            <p:nvPr/>
          </p:nvSpPr>
          <p:spPr>
            <a:xfrm>
              <a:off x="5577150" y="4141650"/>
              <a:ext cx="102175" cy="102150"/>
            </a:xfrm>
            <a:custGeom>
              <a:avLst/>
              <a:gdLst/>
              <a:ahLst/>
              <a:cxnLst/>
              <a:rect l="l" t="t" r="r" b="b"/>
              <a:pathLst>
                <a:path w="4087" h="4086" extrusionOk="0">
                  <a:moveTo>
                    <a:pt x="4087" y="2043"/>
                  </a:moveTo>
                  <a:cubicBezTo>
                    <a:pt x="4087" y="3210"/>
                    <a:pt x="3153" y="4086"/>
                    <a:pt x="2044" y="4086"/>
                  </a:cubicBezTo>
                  <a:cubicBezTo>
                    <a:pt x="876" y="4086"/>
                    <a:pt x="1" y="3210"/>
                    <a:pt x="1" y="2043"/>
                  </a:cubicBezTo>
                  <a:cubicBezTo>
                    <a:pt x="1" y="876"/>
                    <a:pt x="876" y="0"/>
                    <a:pt x="2044" y="0"/>
                  </a:cubicBezTo>
                  <a:cubicBezTo>
                    <a:pt x="3211" y="0"/>
                    <a:pt x="4087" y="934"/>
                    <a:pt x="4087" y="204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9" name="Google Shape;8539;p19"/>
            <p:cNvSpPr/>
            <p:nvPr/>
          </p:nvSpPr>
          <p:spPr>
            <a:xfrm>
              <a:off x="4593600" y="4877100"/>
              <a:ext cx="103650" cy="103650"/>
            </a:xfrm>
            <a:custGeom>
              <a:avLst/>
              <a:gdLst/>
              <a:ahLst/>
              <a:cxnLst/>
              <a:rect l="l" t="t" r="r" b="b"/>
              <a:pathLst>
                <a:path w="4146" h="4146" extrusionOk="0">
                  <a:moveTo>
                    <a:pt x="4087" y="2102"/>
                  </a:moveTo>
                  <a:cubicBezTo>
                    <a:pt x="4087" y="3269"/>
                    <a:pt x="3211" y="4145"/>
                    <a:pt x="2044" y="4145"/>
                  </a:cubicBezTo>
                  <a:cubicBezTo>
                    <a:pt x="877" y="4145"/>
                    <a:pt x="1" y="3211"/>
                    <a:pt x="1" y="2044"/>
                  </a:cubicBezTo>
                  <a:cubicBezTo>
                    <a:pt x="1" y="935"/>
                    <a:pt x="935" y="1"/>
                    <a:pt x="2102" y="59"/>
                  </a:cubicBezTo>
                  <a:cubicBezTo>
                    <a:pt x="3211" y="59"/>
                    <a:pt x="4145" y="935"/>
                    <a:pt x="4087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0" name="Google Shape;8540;p19"/>
            <p:cNvSpPr/>
            <p:nvPr/>
          </p:nvSpPr>
          <p:spPr>
            <a:xfrm>
              <a:off x="1653200" y="1932325"/>
              <a:ext cx="102175" cy="103625"/>
            </a:xfrm>
            <a:custGeom>
              <a:avLst/>
              <a:gdLst/>
              <a:ahLst/>
              <a:cxnLst/>
              <a:rect l="l" t="t" r="r" b="b"/>
              <a:pathLst>
                <a:path w="4087" h="4145" extrusionOk="0">
                  <a:moveTo>
                    <a:pt x="1985" y="4086"/>
                  </a:moveTo>
                  <a:cubicBezTo>
                    <a:pt x="818" y="4086"/>
                    <a:pt x="0" y="3152"/>
                    <a:pt x="0" y="1985"/>
                  </a:cubicBezTo>
                  <a:cubicBezTo>
                    <a:pt x="59" y="876"/>
                    <a:pt x="993" y="0"/>
                    <a:pt x="2160" y="58"/>
                  </a:cubicBezTo>
                  <a:cubicBezTo>
                    <a:pt x="3269" y="117"/>
                    <a:pt x="4086" y="992"/>
                    <a:pt x="4086" y="2160"/>
                  </a:cubicBezTo>
                  <a:cubicBezTo>
                    <a:pt x="4028" y="3269"/>
                    <a:pt x="3152" y="4144"/>
                    <a:pt x="1985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1" name="Google Shape;8541;p19"/>
            <p:cNvSpPr/>
            <p:nvPr/>
          </p:nvSpPr>
          <p:spPr>
            <a:xfrm>
              <a:off x="6067475" y="2673625"/>
              <a:ext cx="100700" cy="100700"/>
            </a:xfrm>
            <a:custGeom>
              <a:avLst/>
              <a:gdLst/>
              <a:ahLst/>
              <a:cxnLst/>
              <a:rect l="l" t="t" r="r" b="b"/>
              <a:pathLst>
                <a:path w="4028" h="4028" extrusionOk="0">
                  <a:moveTo>
                    <a:pt x="2043" y="4028"/>
                  </a:moveTo>
                  <a:cubicBezTo>
                    <a:pt x="934" y="4028"/>
                    <a:pt x="0" y="3152"/>
                    <a:pt x="0" y="2043"/>
                  </a:cubicBezTo>
                  <a:cubicBezTo>
                    <a:pt x="0" y="934"/>
                    <a:pt x="876" y="0"/>
                    <a:pt x="2043" y="59"/>
                  </a:cubicBezTo>
                  <a:cubicBezTo>
                    <a:pt x="3152" y="59"/>
                    <a:pt x="4028" y="934"/>
                    <a:pt x="4028" y="2043"/>
                  </a:cubicBezTo>
                  <a:cubicBezTo>
                    <a:pt x="4028" y="3152"/>
                    <a:pt x="3152" y="4028"/>
                    <a:pt x="2043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2" name="Google Shape;8542;p19"/>
            <p:cNvSpPr/>
            <p:nvPr/>
          </p:nvSpPr>
          <p:spPr>
            <a:xfrm>
              <a:off x="5088300" y="4636325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876" y="4028"/>
                    <a:pt x="1" y="3153"/>
                    <a:pt x="1" y="1985"/>
                  </a:cubicBezTo>
                  <a:cubicBezTo>
                    <a:pt x="1" y="876"/>
                    <a:pt x="876" y="1"/>
                    <a:pt x="1985" y="1"/>
                  </a:cubicBezTo>
                  <a:cubicBezTo>
                    <a:pt x="3153" y="1"/>
                    <a:pt x="4028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3" name="Google Shape;8543;p19"/>
            <p:cNvSpPr/>
            <p:nvPr/>
          </p:nvSpPr>
          <p:spPr>
            <a:xfrm>
              <a:off x="1899825" y="1443475"/>
              <a:ext cx="102150" cy="102150"/>
            </a:xfrm>
            <a:custGeom>
              <a:avLst/>
              <a:gdLst/>
              <a:ahLst/>
              <a:cxnLst/>
              <a:rect l="l" t="t" r="r" b="b"/>
              <a:pathLst>
                <a:path w="4086" h="4086" extrusionOk="0">
                  <a:moveTo>
                    <a:pt x="2101" y="58"/>
                  </a:moveTo>
                  <a:cubicBezTo>
                    <a:pt x="3210" y="58"/>
                    <a:pt x="4086" y="992"/>
                    <a:pt x="4028" y="2101"/>
                  </a:cubicBezTo>
                  <a:cubicBezTo>
                    <a:pt x="4028" y="3210"/>
                    <a:pt x="3094" y="4086"/>
                    <a:pt x="1926" y="4086"/>
                  </a:cubicBezTo>
                  <a:cubicBezTo>
                    <a:pt x="817" y="4028"/>
                    <a:pt x="0" y="3094"/>
                    <a:pt x="58" y="1985"/>
                  </a:cubicBezTo>
                  <a:cubicBezTo>
                    <a:pt x="58" y="876"/>
                    <a:pt x="992" y="0"/>
                    <a:pt x="2101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4" name="Google Shape;8544;p19"/>
            <p:cNvSpPr/>
            <p:nvPr/>
          </p:nvSpPr>
          <p:spPr>
            <a:xfrm>
              <a:off x="6066000" y="2917325"/>
              <a:ext cx="102175" cy="100700"/>
            </a:xfrm>
            <a:custGeom>
              <a:avLst/>
              <a:gdLst/>
              <a:ahLst/>
              <a:cxnLst/>
              <a:rect l="l" t="t" r="r" b="b"/>
              <a:pathLst>
                <a:path w="4087" h="4028" extrusionOk="0">
                  <a:moveTo>
                    <a:pt x="4028" y="2043"/>
                  </a:moveTo>
                  <a:cubicBezTo>
                    <a:pt x="4028" y="3094"/>
                    <a:pt x="3094" y="4028"/>
                    <a:pt x="1985" y="3969"/>
                  </a:cubicBezTo>
                  <a:cubicBezTo>
                    <a:pt x="935" y="3969"/>
                    <a:pt x="1" y="3035"/>
                    <a:pt x="59" y="1926"/>
                  </a:cubicBezTo>
                  <a:cubicBezTo>
                    <a:pt x="118" y="876"/>
                    <a:pt x="993" y="0"/>
                    <a:pt x="2044" y="0"/>
                  </a:cubicBezTo>
                  <a:cubicBezTo>
                    <a:pt x="3153" y="0"/>
                    <a:pt x="4087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5" name="Google Shape;8545;p19"/>
            <p:cNvSpPr/>
            <p:nvPr/>
          </p:nvSpPr>
          <p:spPr>
            <a:xfrm>
              <a:off x="2878975" y="4878575"/>
              <a:ext cx="100725" cy="100700"/>
            </a:xfrm>
            <a:custGeom>
              <a:avLst/>
              <a:gdLst/>
              <a:ahLst/>
              <a:cxnLst/>
              <a:rect l="l" t="t" r="r" b="b"/>
              <a:pathLst>
                <a:path w="4029" h="4028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935" y="4028"/>
                    <a:pt x="1" y="3094"/>
                    <a:pt x="59" y="1985"/>
                  </a:cubicBezTo>
                  <a:cubicBezTo>
                    <a:pt x="59" y="934"/>
                    <a:pt x="935" y="58"/>
                    <a:pt x="1985" y="0"/>
                  </a:cubicBezTo>
                  <a:cubicBezTo>
                    <a:pt x="3094" y="0"/>
                    <a:pt x="4028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6" name="Google Shape;8546;p19"/>
            <p:cNvSpPr/>
            <p:nvPr/>
          </p:nvSpPr>
          <p:spPr>
            <a:xfrm>
              <a:off x="3862525" y="465750"/>
              <a:ext cx="100700" cy="100725"/>
            </a:xfrm>
            <a:custGeom>
              <a:avLst/>
              <a:gdLst/>
              <a:ahLst/>
              <a:cxnLst/>
              <a:rect l="l" t="t" r="r" b="b"/>
              <a:pathLst>
                <a:path w="4028" h="4029" extrusionOk="0">
                  <a:moveTo>
                    <a:pt x="4028" y="1985"/>
                  </a:moveTo>
                  <a:cubicBezTo>
                    <a:pt x="4028" y="3094"/>
                    <a:pt x="3094" y="4028"/>
                    <a:pt x="1985" y="3970"/>
                  </a:cubicBezTo>
                  <a:cubicBezTo>
                    <a:pt x="934" y="3970"/>
                    <a:pt x="0" y="3094"/>
                    <a:pt x="0" y="1985"/>
                  </a:cubicBezTo>
                  <a:cubicBezTo>
                    <a:pt x="0" y="935"/>
                    <a:pt x="934" y="1"/>
                    <a:pt x="1985" y="1"/>
                  </a:cubicBezTo>
                  <a:cubicBezTo>
                    <a:pt x="3036" y="1"/>
                    <a:pt x="3970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7" name="Google Shape;8547;p19"/>
            <p:cNvSpPr/>
            <p:nvPr/>
          </p:nvSpPr>
          <p:spPr>
            <a:xfrm>
              <a:off x="3615900" y="465750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2044" y="4028"/>
                  </a:moveTo>
                  <a:cubicBezTo>
                    <a:pt x="935" y="4028"/>
                    <a:pt x="1" y="3094"/>
                    <a:pt x="1" y="2044"/>
                  </a:cubicBezTo>
                  <a:cubicBezTo>
                    <a:pt x="1" y="935"/>
                    <a:pt x="935" y="1"/>
                    <a:pt x="2044" y="1"/>
                  </a:cubicBezTo>
                  <a:cubicBezTo>
                    <a:pt x="3094" y="1"/>
                    <a:pt x="3970" y="876"/>
                    <a:pt x="4028" y="1985"/>
                  </a:cubicBezTo>
                  <a:cubicBezTo>
                    <a:pt x="4028" y="3036"/>
                    <a:pt x="3153" y="3970"/>
                    <a:pt x="2044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8" name="Google Shape;8548;p19"/>
            <p:cNvSpPr/>
            <p:nvPr/>
          </p:nvSpPr>
          <p:spPr>
            <a:xfrm>
              <a:off x="2143500" y="4389725"/>
              <a:ext cx="100725" cy="99250"/>
            </a:xfrm>
            <a:custGeom>
              <a:avLst/>
              <a:gdLst/>
              <a:ahLst/>
              <a:cxnLst/>
              <a:rect l="l" t="t" r="r" b="b"/>
              <a:pathLst>
                <a:path w="4029" h="3970" extrusionOk="0">
                  <a:moveTo>
                    <a:pt x="3970" y="1985"/>
                  </a:moveTo>
                  <a:cubicBezTo>
                    <a:pt x="4028" y="3035"/>
                    <a:pt x="3095" y="3969"/>
                    <a:pt x="1986" y="3969"/>
                  </a:cubicBezTo>
                  <a:cubicBezTo>
                    <a:pt x="935" y="3969"/>
                    <a:pt x="59" y="3094"/>
                    <a:pt x="1" y="2043"/>
                  </a:cubicBezTo>
                  <a:cubicBezTo>
                    <a:pt x="1" y="934"/>
                    <a:pt x="935" y="0"/>
                    <a:pt x="1986" y="0"/>
                  </a:cubicBezTo>
                  <a:cubicBezTo>
                    <a:pt x="3036" y="0"/>
                    <a:pt x="3970" y="876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9" name="Google Shape;8549;p19"/>
            <p:cNvSpPr/>
            <p:nvPr/>
          </p:nvSpPr>
          <p:spPr>
            <a:xfrm>
              <a:off x="1654650" y="3652775"/>
              <a:ext cx="99250" cy="100725"/>
            </a:xfrm>
            <a:custGeom>
              <a:avLst/>
              <a:gdLst/>
              <a:ahLst/>
              <a:cxnLst/>
              <a:rect l="l" t="t" r="r" b="b"/>
              <a:pathLst>
                <a:path w="3970" h="4029" extrusionOk="0">
                  <a:moveTo>
                    <a:pt x="1985" y="59"/>
                  </a:moveTo>
                  <a:cubicBezTo>
                    <a:pt x="3036" y="1"/>
                    <a:pt x="3970" y="935"/>
                    <a:pt x="3970" y="2044"/>
                  </a:cubicBezTo>
                  <a:cubicBezTo>
                    <a:pt x="3970" y="3095"/>
                    <a:pt x="3094" y="4028"/>
                    <a:pt x="1985" y="4028"/>
                  </a:cubicBezTo>
                  <a:cubicBezTo>
                    <a:pt x="935" y="4028"/>
                    <a:pt x="1" y="3095"/>
                    <a:pt x="1" y="1986"/>
                  </a:cubicBezTo>
                  <a:cubicBezTo>
                    <a:pt x="1" y="935"/>
                    <a:pt x="876" y="59"/>
                    <a:pt x="198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0" name="Google Shape;8550;p19"/>
            <p:cNvSpPr/>
            <p:nvPr/>
          </p:nvSpPr>
          <p:spPr>
            <a:xfrm>
              <a:off x="6067475" y="2428475"/>
              <a:ext cx="99250" cy="99250"/>
            </a:xfrm>
            <a:custGeom>
              <a:avLst/>
              <a:gdLst/>
              <a:ahLst/>
              <a:cxnLst/>
              <a:rect l="l" t="t" r="r" b="b"/>
              <a:pathLst>
                <a:path w="3970" h="3970" extrusionOk="0">
                  <a:moveTo>
                    <a:pt x="1985" y="0"/>
                  </a:moveTo>
                  <a:cubicBezTo>
                    <a:pt x="3035" y="0"/>
                    <a:pt x="3911" y="876"/>
                    <a:pt x="3969" y="1926"/>
                  </a:cubicBezTo>
                  <a:cubicBezTo>
                    <a:pt x="3969" y="2977"/>
                    <a:pt x="3094" y="3911"/>
                    <a:pt x="2043" y="3911"/>
                  </a:cubicBezTo>
                  <a:cubicBezTo>
                    <a:pt x="992" y="3969"/>
                    <a:pt x="59" y="3035"/>
                    <a:pt x="59" y="1985"/>
                  </a:cubicBezTo>
                  <a:cubicBezTo>
                    <a:pt x="0" y="934"/>
                    <a:pt x="934" y="58"/>
                    <a:pt x="198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1" name="Google Shape;8551;p19"/>
            <p:cNvSpPr/>
            <p:nvPr/>
          </p:nvSpPr>
          <p:spPr>
            <a:xfrm>
              <a:off x="4841675" y="709450"/>
              <a:ext cx="99275" cy="99250"/>
            </a:xfrm>
            <a:custGeom>
              <a:avLst/>
              <a:gdLst/>
              <a:ahLst/>
              <a:cxnLst/>
              <a:rect l="l" t="t" r="r" b="b"/>
              <a:pathLst>
                <a:path w="3971" h="3970" extrusionOk="0">
                  <a:moveTo>
                    <a:pt x="3970" y="1985"/>
                  </a:moveTo>
                  <a:cubicBezTo>
                    <a:pt x="3970" y="3036"/>
                    <a:pt x="3036" y="3970"/>
                    <a:pt x="1986" y="3970"/>
                  </a:cubicBezTo>
                  <a:cubicBezTo>
                    <a:pt x="935" y="3911"/>
                    <a:pt x="1" y="2978"/>
                    <a:pt x="59" y="1927"/>
                  </a:cubicBezTo>
                  <a:cubicBezTo>
                    <a:pt x="59" y="876"/>
                    <a:pt x="993" y="1"/>
                    <a:pt x="2044" y="1"/>
                  </a:cubicBezTo>
                  <a:cubicBezTo>
                    <a:pt x="3095" y="1"/>
                    <a:pt x="3970" y="935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2" name="Google Shape;8552;p19"/>
            <p:cNvSpPr/>
            <p:nvPr/>
          </p:nvSpPr>
          <p:spPr>
            <a:xfrm>
              <a:off x="5825225" y="1691525"/>
              <a:ext cx="99250" cy="99275"/>
            </a:xfrm>
            <a:custGeom>
              <a:avLst/>
              <a:gdLst/>
              <a:ahLst/>
              <a:cxnLst/>
              <a:rect l="l" t="t" r="r" b="b"/>
              <a:pathLst>
                <a:path w="3970" h="3971" extrusionOk="0">
                  <a:moveTo>
                    <a:pt x="1985" y="3970"/>
                  </a:moveTo>
                  <a:cubicBezTo>
                    <a:pt x="876" y="3970"/>
                    <a:pt x="1" y="3036"/>
                    <a:pt x="1" y="1986"/>
                  </a:cubicBezTo>
                  <a:cubicBezTo>
                    <a:pt x="1" y="935"/>
                    <a:pt x="935" y="1"/>
                    <a:pt x="1985" y="59"/>
                  </a:cubicBezTo>
                  <a:cubicBezTo>
                    <a:pt x="3036" y="59"/>
                    <a:pt x="3970" y="993"/>
                    <a:pt x="3970" y="2044"/>
                  </a:cubicBezTo>
                  <a:cubicBezTo>
                    <a:pt x="3911" y="3095"/>
                    <a:pt x="3036" y="3970"/>
                    <a:pt x="198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3" name="Google Shape;8553;p19"/>
            <p:cNvSpPr/>
            <p:nvPr/>
          </p:nvSpPr>
          <p:spPr>
            <a:xfrm>
              <a:off x="4106225" y="465750"/>
              <a:ext cx="97800" cy="99250"/>
            </a:xfrm>
            <a:custGeom>
              <a:avLst/>
              <a:gdLst/>
              <a:ahLst/>
              <a:cxnLst/>
              <a:rect l="l" t="t" r="r" b="b"/>
              <a:pathLst>
                <a:path w="3912" h="3970" extrusionOk="0">
                  <a:moveTo>
                    <a:pt x="3911" y="1985"/>
                  </a:moveTo>
                  <a:cubicBezTo>
                    <a:pt x="3911" y="3036"/>
                    <a:pt x="3035" y="3970"/>
                    <a:pt x="1985" y="3970"/>
                  </a:cubicBezTo>
                  <a:cubicBezTo>
                    <a:pt x="934" y="3970"/>
                    <a:pt x="0" y="3036"/>
                    <a:pt x="0" y="1985"/>
                  </a:cubicBezTo>
                  <a:cubicBezTo>
                    <a:pt x="0" y="935"/>
                    <a:pt x="876" y="59"/>
                    <a:pt x="1926" y="59"/>
                  </a:cubicBezTo>
                  <a:cubicBezTo>
                    <a:pt x="2977" y="1"/>
                    <a:pt x="3911" y="935"/>
                    <a:pt x="3911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4" name="Google Shape;8554;p19"/>
            <p:cNvSpPr/>
            <p:nvPr/>
          </p:nvSpPr>
          <p:spPr>
            <a:xfrm>
              <a:off x="2393050" y="4634875"/>
              <a:ext cx="94875" cy="96325"/>
            </a:xfrm>
            <a:custGeom>
              <a:avLst/>
              <a:gdLst/>
              <a:ahLst/>
              <a:cxnLst/>
              <a:rect l="l" t="t" r="r" b="b"/>
              <a:pathLst>
                <a:path w="3795" h="3853" extrusionOk="0">
                  <a:moveTo>
                    <a:pt x="3794" y="1868"/>
                  </a:moveTo>
                  <a:cubicBezTo>
                    <a:pt x="3794" y="2977"/>
                    <a:pt x="2977" y="3794"/>
                    <a:pt x="1926" y="3794"/>
                  </a:cubicBezTo>
                  <a:cubicBezTo>
                    <a:pt x="817" y="3853"/>
                    <a:pt x="0" y="2977"/>
                    <a:pt x="0" y="1868"/>
                  </a:cubicBezTo>
                  <a:cubicBezTo>
                    <a:pt x="0" y="817"/>
                    <a:pt x="817" y="0"/>
                    <a:pt x="1926" y="0"/>
                  </a:cubicBezTo>
                  <a:cubicBezTo>
                    <a:pt x="2977" y="0"/>
                    <a:pt x="3794" y="817"/>
                    <a:pt x="3794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5" name="Google Shape;8555;p19"/>
            <p:cNvSpPr/>
            <p:nvPr/>
          </p:nvSpPr>
          <p:spPr>
            <a:xfrm>
              <a:off x="6068925" y="3165400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3853" y="1985"/>
                  </a:moveTo>
                  <a:cubicBezTo>
                    <a:pt x="3853" y="3035"/>
                    <a:pt x="2977" y="3853"/>
                    <a:pt x="1927" y="3853"/>
                  </a:cubicBezTo>
                  <a:cubicBezTo>
                    <a:pt x="818" y="3853"/>
                    <a:pt x="1" y="2977"/>
                    <a:pt x="59" y="1868"/>
                  </a:cubicBezTo>
                  <a:cubicBezTo>
                    <a:pt x="59" y="817"/>
                    <a:pt x="934" y="0"/>
                    <a:pt x="1985" y="0"/>
                  </a:cubicBezTo>
                  <a:cubicBezTo>
                    <a:pt x="3036" y="59"/>
                    <a:pt x="3853" y="934"/>
                    <a:pt x="3853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6" name="Google Shape;8556;p19"/>
            <p:cNvSpPr/>
            <p:nvPr/>
          </p:nvSpPr>
          <p:spPr>
            <a:xfrm>
              <a:off x="3370750" y="467225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1868" y="3853"/>
                  </a:moveTo>
                  <a:cubicBezTo>
                    <a:pt x="818" y="3794"/>
                    <a:pt x="0" y="2977"/>
                    <a:pt x="59" y="1868"/>
                  </a:cubicBezTo>
                  <a:cubicBezTo>
                    <a:pt x="59" y="817"/>
                    <a:pt x="934" y="0"/>
                    <a:pt x="1985" y="59"/>
                  </a:cubicBezTo>
                  <a:cubicBezTo>
                    <a:pt x="3094" y="59"/>
                    <a:pt x="3853" y="934"/>
                    <a:pt x="3853" y="1985"/>
                  </a:cubicBezTo>
                  <a:cubicBezTo>
                    <a:pt x="3795" y="3094"/>
                    <a:pt x="2977" y="3853"/>
                    <a:pt x="1868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7" name="Google Shape;8557;p19"/>
            <p:cNvSpPr/>
            <p:nvPr/>
          </p:nvSpPr>
          <p:spPr>
            <a:xfrm>
              <a:off x="5828150" y="3902325"/>
              <a:ext cx="93425" cy="94875"/>
            </a:xfrm>
            <a:custGeom>
              <a:avLst/>
              <a:gdLst/>
              <a:ahLst/>
              <a:cxnLst/>
              <a:rect l="l" t="t" r="r" b="b"/>
              <a:pathLst>
                <a:path w="3737" h="3795" extrusionOk="0">
                  <a:moveTo>
                    <a:pt x="3736" y="1926"/>
                  </a:moveTo>
                  <a:cubicBezTo>
                    <a:pt x="3736" y="3036"/>
                    <a:pt x="2861" y="3794"/>
                    <a:pt x="1810" y="3794"/>
                  </a:cubicBezTo>
                  <a:cubicBezTo>
                    <a:pt x="759" y="3736"/>
                    <a:pt x="0" y="2919"/>
                    <a:pt x="0" y="1926"/>
                  </a:cubicBezTo>
                  <a:cubicBezTo>
                    <a:pt x="0" y="817"/>
                    <a:pt x="876" y="0"/>
                    <a:pt x="1927" y="59"/>
                  </a:cubicBezTo>
                  <a:cubicBezTo>
                    <a:pt x="2977" y="59"/>
                    <a:pt x="3736" y="876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8" name="Google Shape;8558;p19"/>
            <p:cNvSpPr/>
            <p:nvPr/>
          </p:nvSpPr>
          <p:spPr>
            <a:xfrm>
              <a:off x="1899825" y="4146025"/>
              <a:ext cx="94875" cy="94875"/>
            </a:xfrm>
            <a:custGeom>
              <a:avLst/>
              <a:gdLst/>
              <a:ahLst/>
              <a:cxnLst/>
              <a:rect l="l" t="t" r="r" b="b"/>
              <a:pathLst>
                <a:path w="3795" h="3795" extrusionOk="0">
                  <a:moveTo>
                    <a:pt x="3794" y="1926"/>
                  </a:moveTo>
                  <a:cubicBezTo>
                    <a:pt x="3736" y="2977"/>
                    <a:pt x="2919" y="3794"/>
                    <a:pt x="1810" y="3794"/>
                  </a:cubicBezTo>
                  <a:cubicBezTo>
                    <a:pt x="759" y="3736"/>
                    <a:pt x="0" y="2919"/>
                    <a:pt x="0" y="1810"/>
                  </a:cubicBezTo>
                  <a:cubicBezTo>
                    <a:pt x="58" y="759"/>
                    <a:pt x="876" y="0"/>
                    <a:pt x="1868" y="0"/>
                  </a:cubicBezTo>
                  <a:cubicBezTo>
                    <a:pt x="2977" y="0"/>
                    <a:pt x="3794" y="817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9" name="Google Shape;8559;p19"/>
            <p:cNvSpPr/>
            <p:nvPr/>
          </p:nvSpPr>
          <p:spPr>
            <a:xfrm>
              <a:off x="2639650" y="712375"/>
              <a:ext cx="94875" cy="93425"/>
            </a:xfrm>
            <a:custGeom>
              <a:avLst/>
              <a:gdLst/>
              <a:ahLst/>
              <a:cxnLst/>
              <a:rect l="l" t="t" r="r" b="b"/>
              <a:pathLst>
                <a:path w="3795" h="3737" extrusionOk="0">
                  <a:moveTo>
                    <a:pt x="1927" y="3736"/>
                  </a:moveTo>
                  <a:cubicBezTo>
                    <a:pt x="876" y="3736"/>
                    <a:pt x="59" y="2919"/>
                    <a:pt x="59" y="1868"/>
                  </a:cubicBezTo>
                  <a:cubicBezTo>
                    <a:pt x="1" y="818"/>
                    <a:pt x="818" y="0"/>
                    <a:pt x="1869" y="0"/>
                  </a:cubicBezTo>
                  <a:cubicBezTo>
                    <a:pt x="2919" y="0"/>
                    <a:pt x="3737" y="818"/>
                    <a:pt x="3737" y="1810"/>
                  </a:cubicBezTo>
                  <a:cubicBezTo>
                    <a:pt x="3795" y="2861"/>
                    <a:pt x="2978" y="3678"/>
                    <a:pt x="1927" y="37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0" name="Google Shape;8560;p19"/>
            <p:cNvSpPr/>
            <p:nvPr/>
          </p:nvSpPr>
          <p:spPr>
            <a:xfrm>
              <a:off x="6070375" y="2184775"/>
              <a:ext cx="93425" cy="91950"/>
            </a:xfrm>
            <a:custGeom>
              <a:avLst/>
              <a:gdLst/>
              <a:ahLst/>
              <a:cxnLst/>
              <a:rect l="l" t="t" r="r" b="b"/>
              <a:pathLst>
                <a:path w="3737" h="3678" extrusionOk="0">
                  <a:moveTo>
                    <a:pt x="3737" y="1868"/>
                  </a:moveTo>
                  <a:cubicBezTo>
                    <a:pt x="3737" y="2860"/>
                    <a:pt x="2861" y="3678"/>
                    <a:pt x="1869" y="3678"/>
                  </a:cubicBezTo>
                  <a:cubicBezTo>
                    <a:pt x="876" y="3678"/>
                    <a:pt x="1" y="2802"/>
                    <a:pt x="59" y="1810"/>
                  </a:cubicBezTo>
                  <a:cubicBezTo>
                    <a:pt x="59" y="817"/>
                    <a:pt x="935" y="0"/>
                    <a:pt x="1927" y="0"/>
                  </a:cubicBezTo>
                  <a:cubicBezTo>
                    <a:pt x="2919" y="59"/>
                    <a:pt x="3737" y="876"/>
                    <a:pt x="3737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1" name="Google Shape;8561;p19"/>
            <p:cNvSpPr/>
            <p:nvPr/>
          </p:nvSpPr>
          <p:spPr>
            <a:xfrm>
              <a:off x="3862525" y="5129550"/>
              <a:ext cx="91950" cy="91975"/>
            </a:xfrm>
            <a:custGeom>
              <a:avLst/>
              <a:gdLst/>
              <a:ahLst/>
              <a:cxnLst/>
              <a:rect l="l" t="t" r="r" b="b"/>
              <a:pathLst>
                <a:path w="3678" h="3679" extrusionOk="0">
                  <a:moveTo>
                    <a:pt x="3678" y="1869"/>
                  </a:moveTo>
                  <a:cubicBezTo>
                    <a:pt x="3678" y="2861"/>
                    <a:pt x="2860" y="3678"/>
                    <a:pt x="1868" y="3678"/>
                  </a:cubicBezTo>
                  <a:cubicBezTo>
                    <a:pt x="876" y="3678"/>
                    <a:pt x="0" y="2803"/>
                    <a:pt x="0" y="1810"/>
                  </a:cubicBezTo>
                  <a:cubicBezTo>
                    <a:pt x="59" y="818"/>
                    <a:pt x="934" y="1"/>
                    <a:pt x="1868" y="59"/>
                  </a:cubicBezTo>
                  <a:cubicBezTo>
                    <a:pt x="2860" y="59"/>
                    <a:pt x="3678" y="876"/>
                    <a:pt x="3678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2" name="Google Shape;8562;p19"/>
            <p:cNvSpPr/>
            <p:nvPr/>
          </p:nvSpPr>
          <p:spPr>
            <a:xfrm>
              <a:off x="4357200" y="470125"/>
              <a:ext cx="91975" cy="91975"/>
            </a:xfrm>
            <a:custGeom>
              <a:avLst/>
              <a:gdLst/>
              <a:ahLst/>
              <a:cxnLst/>
              <a:rect l="l" t="t" r="r" b="b"/>
              <a:pathLst>
                <a:path w="3679" h="3679" extrusionOk="0">
                  <a:moveTo>
                    <a:pt x="3620" y="1810"/>
                  </a:moveTo>
                  <a:cubicBezTo>
                    <a:pt x="3678" y="2744"/>
                    <a:pt x="2861" y="3620"/>
                    <a:pt x="1869" y="3678"/>
                  </a:cubicBezTo>
                  <a:cubicBezTo>
                    <a:pt x="876" y="3678"/>
                    <a:pt x="1" y="2803"/>
                    <a:pt x="1" y="1810"/>
                  </a:cubicBezTo>
                  <a:cubicBezTo>
                    <a:pt x="1" y="876"/>
                    <a:pt x="818" y="1"/>
                    <a:pt x="1810" y="1"/>
                  </a:cubicBezTo>
                  <a:cubicBezTo>
                    <a:pt x="2744" y="1"/>
                    <a:pt x="3620" y="818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3" name="Google Shape;8563;p19"/>
            <p:cNvSpPr/>
            <p:nvPr/>
          </p:nvSpPr>
          <p:spPr>
            <a:xfrm>
              <a:off x="3620275" y="5131025"/>
              <a:ext cx="91975" cy="90500"/>
            </a:xfrm>
            <a:custGeom>
              <a:avLst/>
              <a:gdLst/>
              <a:ahLst/>
              <a:cxnLst/>
              <a:rect l="l" t="t" r="r" b="b"/>
              <a:pathLst>
                <a:path w="3679" h="3620" extrusionOk="0">
                  <a:moveTo>
                    <a:pt x="1869" y="3619"/>
                  </a:moveTo>
                  <a:cubicBezTo>
                    <a:pt x="876" y="3619"/>
                    <a:pt x="1" y="2744"/>
                    <a:pt x="1" y="1810"/>
                  </a:cubicBezTo>
                  <a:cubicBezTo>
                    <a:pt x="1" y="817"/>
                    <a:pt x="876" y="0"/>
                    <a:pt x="1869" y="0"/>
                  </a:cubicBezTo>
                  <a:cubicBezTo>
                    <a:pt x="2803" y="0"/>
                    <a:pt x="3620" y="817"/>
                    <a:pt x="3620" y="1751"/>
                  </a:cubicBezTo>
                  <a:cubicBezTo>
                    <a:pt x="3678" y="2744"/>
                    <a:pt x="2803" y="3619"/>
                    <a:pt x="186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4" name="Google Shape;8564;p19"/>
            <p:cNvSpPr/>
            <p:nvPr/>
          </p:nvSpPr>
          <p:spPr>
            <a:xfrm>
              <a:off x="1412425" y="2921700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19" y="1810"/>
                  </a:moveTo>
                  <a:cubicBezTo>
                    <a:pt x="3619" y="2802"/>
                    <a:pt x="2802" y="3619"/>
                    <a:pt x="1810" y="3619"/>
                  </a:cubicBezTo>
                  <a:cubicBezTo>
                    <a:pt x="818" y="3619"/>
                    <a:pt x="0" y="2802"/>
                    <a:pt x="0" y="1810"/>
                  </a:cubicBezTo>
                  <a:cubicBezTo>
                    <a:pt x="0" y="876"/>
                    <a:pt x="818" y="59"/>
                    <a:pt x="1751" y="0"/>
                  </a:cubicBezTo>
                  <a:cubicBezTo>
                    <a:pt x="2744" y="0"/>
                    <a:pt x="3561" y="817"/>
                    <a:pt x="3619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5" name="Google Shape;8565;p19"/>
            <p:cNvSpPr/>
            <p:nvPr/>
          </p:nvSpPr>
          <p:spPr>
            <a:xfrm>
              <a:off x="4846075" y="4884400"/>
              <a:ext cx="91950" cy="90500"/>
            </a:xfrm>
            <a:custGeom>
              <a:avLst/>
              <a:gdLst/>
              <a:ahLst/>
              <a:cxnLst/>
              <a:rect l="l" t="t" r="r" b="b"/>
              <a:pathLst>
                <a:path w="3678" h="3620" extrusionOk="0">
                  <a:moveTo>
                    <a:pt x="1868" y="1"/>
                  </a:moveTo>
                  <a:cubicBezTo>
                    <a:pt x="2802" y="1"/>
                    <a:pt x="3677" y="876"/>
                    <a:pt x="3619" y="1810"/>
                  </a:cubicBezTo>
                  <a:cubicBezTo>
                    <a:pt x="3619" y="2802"/>
                    <a:pt x="2743" y="3620"/>
                    <a:pt x="1751" y="3620"/>
                  </a:cubicBezTo>
                  <a:cubicBezTo>
                    <a:pt x="817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6" name="Google Shape;8566;p19"/>
            <p:cNvSpPr/>
            <p:nvPr/>
          </p:nvSpPr>
          <p:spPr>
            <a:xfrm>
              <a:off x="1659025" y="1695925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20" y="1810"/>
                  </a:moveTo>
                  <a:cubicBezTo>
                    <a:pt x="3620" y="2802"/>
                    <a:pt x="2803" y="3619"/>
                    <a:pt x="1810" y="3619"/>
                  </a:cubicBezTo>
                  <a:cubicBezTo>
                    <a:pt x="818" y="3619"/>
                    <a:pt x="1" y="2802"/>
                    <a:pt x="1" y="1810"/>
                  </a:cubicBezTo>
                  <a:cubicBezTo>
                    <a:pt x="1" y="876"/>
                    <a:pt x="818" y="58"/>
                    <a:pt x="1752" y="0"/>
                  </a:cubicBezTo>
                  <a:cubicBezTo>
                    <a:pt x="2744" y="0"/>
                    <a:pt x="3562" y="817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7" name="Google Shape;8567;p19"/>
            <p:cNvSpPr/>
            <p:nvPr/>
          </p:nvSpPr>
          <p:spPr>
            <a:xfrm>
              <a:off x="1412425" y="2675075"/>
              <a:ext cx="90500" cy="91975"/>
            </a:xfrm>
            <a:custGeom>
              <a:avLst/>
              <a:gdLst/>
              <a:ahLst/>
              <a:cxnLst/>
              <a:rect l="l" t="t" r="r" b="b"/>
              <a:pathLst>
                <a:path w="3620" h="3679" extrusionOk="0">
                  <a:moveTo>
                    <a:pt x="1810" y="1"/>
                  </a:moveTo>
                  <a:cubicBezTo>
                    <a:pt x="2802" y="59"/>
                    <a:pt x="3619" y="935"/>
                    <a:pt x="3619" y="1869"/>
                  </a:cubicBezTo>
                  <a:cubicBezTo>
                    <a:pt x="3561" y="2861"/>
                    <a:pt x="2685" y="3678"/>
                    <a:pt x="1751" y="3620"/>
                  </a:cubicBezTo>
                  <a:cubicBezTo>
                    <a:pt x="759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8" name="Google Shape;8568;p19"/>
            <p:cNvSpPr/>
            <p:nvPr/>
          </p:nvSpPr>
          <p:spPr>
            <a:xfrm>
              <a:off x="5340750" y="9619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2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744"/>
                    <a:pt x="1" y="1752"/>
                  </a:cubicBezTo>
                  <a:cubicBezTo>
                    <a:pt x="1" y="760"/>
                    <a:pt x="759" y="1"/>
                    <a:pt x="1752" y="1"/>
                  </a:cubicBezTo>
                  <a:cubicBezTo>
                    <a:pt x="2744" y="1"/>
                    <a:pt x="3503" y="760"/>
                    <a:pt x="3503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9" name="Google Shape;8569;p19"/>
            <p:cNvSpPr/>
            <p:nvPr/>
          </p:nvSpPr>
          <p:spPr>
            <a:xfrm>
              <a:off x="5584450" y="120852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1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685"/>
                    <a:pt x="1" y="1751"/>
                  </a:cubicBezTo>
                  <a:cubicBezTo>
                    <a:pt x="1" y="759"/>
                    <a:pt x="759" y="0"/>
                    <a:pt x="1752" y="0"/>
                  </a:cubicBezTo>
                  <a:cubicBezTo>
                    <a:pt x="2744" y="0"/>
                    <a:pt x="3503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0" name="Google Shape;8570;p19"/>
            <p:cNvSpPr/>
            <p:nvPr/>
          </p:nvSpPr>
          <p:spPr>
            <a:xfrm>
              <a:off x="3132900" y="4716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2" y="1751"/>
                  </a:moveTo>
                  <a:cubicBezTo>
                    <a:pt x="3502" y="2744"/>
                    <a:pt x="2744" y="3503"/>
                    <a:pt x="1751" y="3503"/>
                  </a:cubicBezTo>
                  <a:cubicBezTo>
                    <a:pt x="759" y="3503"/>
                    <a:pt x="0" y="2744"/>
                    <a:pt x="0" y="1751"/>
                  </a:cubicBezTo>
                  <a:cubicBezTo>
                    <a:pt x="0" y="817"/>
                    <a:pt x="759" y="0"/>
                    <a:pt x="1751" y="0"/>
                  </a:cubicBezTo>
                  <a:cubicBezTo>
                    <a:pt x="2685" y="0"/>
                    <a:pt x="3502" y="759"/>
                    <a:pt x="3502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1" name="Google Shape;8571;p19"/>
            <p:cNvSpPr/>
            <p:nvPr/>
          </p:nvSpPr>
          <p:spPr>
            <a:xfrm>
              <a:off x="6073300" y="341347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1752" y="3502"/>
                  </a:moveTo>
                  <a:cubicBezTo>
                    <a:pt x="759" y="3502"/>
                    <a:pt x="1" y="2685"/>
                    <a:pt x="1" y="1751"/>
                  </a:cubicBezTo>
                  <a:cubicBezTo>
                    <a:pt x="1" y="759"/>
                    <a:pt x="818" y="0"/>
                    <a:pt x="1810" y="0"/>
                  </a:cubicBezTo>
                  <a:cubicBezTo>
                    <a:pt x="2744" y="0"/>
                    <a:pt x="3503" y="759"/>
                    <a:pt x="3503" y="1751"/>
                  </a:cubicBezTo>
                  <a:cubicBezTo>
                    <a:pt x="3503" y="2744"/>
                    <a:pt x="2744" y="3502"/>
                    <a:pt x="1752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2" name="Google Shape;8572;p19"/>
            <p:cNvSpPr/>
            <p:nvPr/>
          </p:nvSpPr>
          <p:spPr>
            <a:xfrm>
              <a:off x="1413875" y="2434300"/>
              <a:ext cx="87575" cy="86125"/>
            </a:xfrm>
            <a:custGeom>
              <a:avLst/>
              <a:gdLst/>
              <a:ahLst/>
              <a:cxnLst/>
              <a:rect l="l" t="t" r="r" b="b"/>
              <a:pathLst>
                <a:path w="3503" h="3445" extrusionOk="0">
                  <a:moveTo>
                    <a:pt x="1752" y="3444"/>
                  </a:moveTo>
                  <a:cubicBezTo>
                    <a:pt x="760" y="3444"/>
                    <a:pt x="1" y="2744"/>
                    <a:pt x="1" y="1752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744" y="1"/>
                    <a:pt x="3445" y="759"/>
                    <a:pt x="3503" y="1693"/>
                  </a:cubicBezTo>
                  <a:cubicBezTo>
                    <a:pt x="3503" y="2686"/>
                    <a:pt x="2744" y="3444"/>
                    <a:pt x="1752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3" name="Google Shape;8573;p19"/>
            <p:cNvSpPr/>
            <p:nvPr/>
          </p:nvSpPr>
          <p:spPr>
            <a:xfrm>
              <a:off x="4112050" y="5131025"/>
              <a:ext cx="87575" cy="89025"/>
            </a:xfrm>
            <a:custGeom>
              <a:avLst/>
              <a:gdLst/>
              <a:ahLst/>
              <a:cxnLst/>
              <a:rect l="l" t="t" r="r" b="b"/>
              <a:pathLst>
                <a:path w="3503" h="3561" extrusionOk="0">
                  <a:moveTo>
                    <a:pt x="3503" y="1751"/>
                  </a:moveTo>
                  <a:cubicBezTo>
                    <a:pt x="3503" y="2744"/>
                    <a:pt x="2744" y="3561"/>
                    <a:pt x="1752" y="3561"/>
                  </a:cubicBezTo>
                  <a:cubicBezTo>
                    <a:pt x="760" y="3561"/>
                    <a:pt x="1" y="2802"/>
                    <a:pt x="1" y="1810"/>
                  </a:cubicBezTo>
                  <a:cubicBezTo>
                    <a:pt x="1" y="817"/>
                    <a:pt x="701" y="59"/>
                    <a:pt x="1693" y="59"/>
                  </a:cubicBezTo>
                  <a:cubicBezTo>
                    <a:pt x="2686" y="0"/>
                    <a:pt x="3445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4" name="Google Shape;8574;p19"/>
            <p:cNvSpPr/>
            <p:nvPr/>
          </p:nvSpPr>
          <p:spPr>
            <a:xfrm>
              <a:off x="1413875" y="317122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5"/>
                    <a:pt x="1693" y="3445"/>
                  </a:cubicBezTo>
                  <a:cubicBezTo>
                    <a:pt x="760" y="3386"/>
                    <a:pt x="1" y="2627"/>
                    <a:pt x="59" y="1693"/>
                  </a:cubicBezTo>
                  <a:cubicBezTo>
                    <a:pt x="59" y="759"/>
                    <a:pt x="818" y="1"/>
                    <a:pt x="1752" y="1"/>
                  </a:cubicBezTo>
                  <a:cubicBezTo>
                    <a:pt x="2744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5" name="Google Shape;8575;p19"/>
            <p:cNvSpPr/>
            <p:nvPr/>
          </p:nvSpPr>
          <p:spPr>
            <a:xfrm>
              <a:off x="3376575" y="513247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4"/>
                    <a:pt x="1752" y="3444"/>
                  </a:cubicBezTo>
                  <a:cubicBezTo>
                    <a:pt x="760" y="3444"/>
                    <a:pt x="1" y="2686"/>
                    <a:pt x="1" y="1693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686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6" name="Google Shape;8576;p19"/>
            <p:cNvSpPr/>
            <p:nvPr/>
          </p:nvSpPr>
          <p:spPr>
            <a:xfrm>
              <a:off x="2639650" y="4887325"/>
              <a:ext cx="86125" cy="84650"/>
            </a:xfrm>
            <a:custGeom>
              <a:avLst/>
              <a:gdLst/>
              <a:ahLst/>
              <a:cxnLst/>
              <a:rect l="l" t="t" r="r" b="b"/>
              <a:pathLst>
                <a:path w="3445" h="3386" extrusionOk="0">
                  <a:moveTo>
                    <a:pt x="3445" y="1693"/>
                  </a:moveTo>
                  <a:cubicBezTo>
                    <a:pt x="3445" y="2627"/>
                    <a:pt x="2628" y="3386"/>
                    <a:pt x="1694" y="3386"/>
                  </a:cubicBezTo>
                  <a:cubicBezTo>
                    <a:pt x="760" y="3327"/>
                    <a:pt x="1" y="2569"/>
                    <a:pt x="59" y="1635"/>
                  </a:cubicBezTo>
                  <a:cubicBezTo>
                    <a:pt x="59" y="701"/>
                    <a:pt x="818" y="0"/>
                    <a:pt x="1752" y="0"/>
                  </a:cubicBezTo>
                  <a:cubicBezTo>
                    <a:pt x="2686" y="0"/>
                    <a:pt x="3445" y="759"/>
                    <a:pt x="3445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7" name="Google Shape;8577;p19"/>
            <p:cNvSpPr/>
            <p:nvPr/>
          </p:nvSpPr>
          <p:spPr>
            <a:xfrm>
              <a:off x="1661950" y="3903775"/>
              <a:ext cx="84675" cy="86125"/>
            </a:xfrm>
            <a:custGeom>
              <a:avLst/>
              <a:gdLst/>
              <a:ahLst/>
              <a:cxnLst/>
              <a:rect l="l" t="t" r="r" b="b"/>
              <a:pathLst>
                <a:path w="3387" h="3445" extrusionOk="0">
                  <a:moveTo>
                    <a:pt x="1693" y="1"/>
                  </a:moveTo>
                  <a:cubicBezTo>
                    <a:pt x="2627" y="1"/>
                    <a:pt x="3386" y="818"/>
                    <a:pt x="3386" y="1752"/>
                  </a:cubicBezTo>
                  <a:cubicBezTo>
                    <a:pt x="3386" y="2686"/>
                    <a:pt x="2569" y="3444"/>
                    <a:pt x="1635" y="3386"/>
                  </a:cubicBezTo>
                  <a:cubicBezTo>
                    <a:pt x="701" y="3386"/>
                    <a:pt x="1" y="2627"/>
                    <a:pt x="1" y="1693"/>
                  </a:cubicBezTo>
                  <a:cubicBezTo>
                    <a:pt x="1" y="759"/>
                    <a:pt x="759" y="1"/>
                    <a:pt x="16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8" name="Google Shape;8578;p19"/>
            <p:cNvSpPr/>
            <p:nvPr/>
          </p:nvSpPr>
          <p:spPr>
            <a:xfrm>
              <a:off x="5587375" y="4398475"/>
              <a:ext cx="81725" cy="81725"/>
            </a:xfrm>
            <a:custGeom>
              <a:avLst/>
              <a:gdLst/>
              <a:ahLst/>
              <a:cxnLst/>
              <a:rect l="l" t="t" r="r" b="b"/>
              <a:pathLst>
                <a:path w="3269" h="3269" extrusionOk="0">
                  <a:moveTo>
                    <a:pt x="1635" y="3269"/>
                  </a:moveTo>
                  <a:cubicBezTo>
                    <a:pt x="701" y="3269"/>
                    <a:pt x="0" y="2510"/>
                    <a:pt x="0" y="1635"/>
                  </a:cubicBezTo>
                  <a:cubicBezTo>
                    <a:pt x="0" y="759"/>
                    <a:pt x="759" y="0"/>
                    <a:pt x="1693" y="0"/>
                  </a:cubicBezTo>
                  <a:cubicBezTo>
                    <a:pt x="2569" y="59"/>
                    <a:pt x="3269" y="817"/>
                    <a:pt x="3269" y="1693"/>
                  </a:cubicBezTo>
                  <a:cubicBezTo>
                    <a:pt x="3211" y="2569"/>
                    <a:pt x="2510" y="3269"/>
                    <a:pt x="1635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9" name="Google Shape;8579;p19"/>
            <p:cNvSpPr/>
            <p:nvPr/>
          </p:nvSpPr>
          <p:spPr>
            <a:xfrm>
              <a:off x="6076225" y="1948375"/>
              <a:ext cx="81750" cy="81725"/>
            </a:xfrm>
            <a:custGeom>
              <a:avLst/>
              <a:gdLst/>
              <a:ahLst/>
              <a:cxnLst/>
              <a:rect l="l" t="t" r="r" b="b"/>
              <a:pathLst>
                <a:path w="3270" h="3269" extrusionOk="0">
                  <a:moveTo>
                    <a:pt x="1693" y="3211"/>
                  </a:moveTo>
                  <a:cubicBezTo>
                    <a:pt x="818" y="3269"/>
                    <a:pt x="59" y="2510"/>
                    <a:pt x="0" y="1635"/>
                  </a:cubicBezTo>
                  <a:cubicBezTo>
                    <a:pt x="0" y="759"/>
                    <a:pt x="759" y="0"/>
                    <a:pt x="1635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452"/>
                    <a:pt x="2569" y="3211"/>
                    <a:pt x="169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0" name="Google Shape;8580;p19"/>
            <p:cNvSpPr/>
            <p:nvPr/>
          </p:nvSpPr>
          <p:spPr>
            <a:xfrm>
              <a:off x="2152275" y="964825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3269" y="1635"/>
                  </a:moveTo>
                  <a:cubicBezTo>
                    <a:pt x="3269" y="2510"/>
                    <a:pt x="2568" y="3211"/>
                    <a:pt x="1693" y="3269"/>
                  </a:cubicBezTo>
                  <a:cubicBezTo>
                    <a:pt x="759" y="3269"/>
                    <a:pt x="0" y="2510"/>
                    <a:pt x="59" y="1577"/>
                  </a:cubicBezTo>
                  <a:cubicBezTo>
                    <a:pt x="59" y="701"/>
                    <a:pt x="817" y="0"/>
                    <a:pt x="1693" y="0"/>
                  </a:cubicBezTo>
                  <a:cubicBezTo>
                    <a:pt x="2568" y="0"/>
                    <a:pt x="3269" y="759"/>
                    <a:pt x="3269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1" name="Google Shape;8581;p19"/>
            <p:cNvSpPr/>
            <p:nvPr/>
          </p:nvSpPr>
          <p:spPr>
            <a:xfrm>
              <a:off x="5833975" y="1453675"/>
              <a:ext cx="81750" cy="81750"/>
            </a:xfrm>
            <a:custGeom>
              <a:avLst/>
              <a:gdLst/>
              <a:ahLst/>
              <a:cxnLst/>
              <a:rect l="l" t="t" r="r" b="b"/>
              <a:pathLst>
                <a:path w="3270" h="3270" extrusionOk="0">
                  <a:moveTo>
                    <a:pt x="3270" y="1635"/>
                  </a:moveTo>
                  <a:cubicBezTo>
                    <a:pt x="3270" y="2511"/>
                    <a:pt x="2511" y="3269"/>
                    <a:pt x="1635" y="3269"/>
                  </a:cubicBezTo>
                  <a:cubicBezTo>
                    <a:pt x="760" y="3269"/>
                    <a:pt x="1" y="2511"/>
                    <a:pt x="1" y="1635"/>
                  </a:cubicBezTo>
                  <a:cubicBezTo>
                    <a:pt x="1" y="759"/>
                    <a:pt x="760" y="1"/>
                    <a:pt x="1635" y="1"/>
                  </a:cubicBezTo>
                  <a:cubicBezTo>
                    <a:pt x="2511" y="1"/>
                    <a:pt x="3211" y="759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2" name="Google Shape;8582;p19"/>
            <p:cNvSpPr/>
            <p:nvPr/>
          </p:nvSpPr>
          <p:spPr>
            <a:xfrm>
              <a:off x="4361600" y="5135400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1634" y="3269"/>
                  </a:moveTo>
                  <a:cubicBezTo>
                    <a:pt x="759" y="3269"/>
                    <a:pt x="58" y="2569"/>
                    <a:pt x="0" y="1693"/>
                  </a:cubicBezTo>
                  <a:cubicBezTo>
                    <a:pt x="0" y="759"/>
                    <a:pt x="700" y="0"/>
                    <a:pt x="1634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510"/>
                    <a:pt x="2510" y="3211"/>
                    <a:pt x="1634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3" name="Google Shape;8583;p19"/>
            <p:cNvSpPr/>
            <p:nvPr/>
          </p:nvSpPr>
          <p:spPr>
            <a:xfrm>
              <a:off x="3137275" y="5136850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3094"/>
                  </a:moveTo>
                  <a:cubicBezTo>
                    <a:pt x="701" y="3153"/>
                    <a:pt x="0" y="2452"/>
                    <a:pt x="0" y="1577"/>
                  </a:cubicBezTo>
                  <a:cubicBezTo>
                    <a:pt x="0" y="701"/>
                    <a:pt x="642" y="1"/>
                    <a:pt x="1518" y="1"/>
                  </a:cubicBezTo>
                  <a:cubicBezTo>
                    <a:pt x="2452" y="1"/>
                    <a:pt x="3094" y="643"/>
                    <a:pt x="3152" y="1518"/>
                  </a:cubicBezTo>
                  <a:cubicBezTo>
                    <a:pt x="3152" y="2394"/>
                    <a:pt x="2452" y="3094"/>
                    <a:pt x="1576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4" name="Google Shape;8584;p19"/>
            <p:cNvSpPr/>
            <p:nvPr/>
          </p:nvSpPr>
          <p:spPr>
            <a:xfrm>
              <a:off x="1416800" y="2190600"/>
              <a:ext cx="80275" cy="80300"/>
            </a:xfrm>
            <a:custGeom>
              <a:avLst/>
              <a:gdLst/>
              <a:ahLst/>
              <a:cxnLst/>
              <a:rect l="l" t="t" r="r" b="b"/>
              <a:pathLst>
                <a:path w="3211" h="3212" extrusionOk="0">
                  <a:moveTo>
                    <a:pt x="1635" y="1"/>
                  </a:moveTo>
                  <a:cubicBezTo>
                    <a:pt x="2510" y="1"/>
                    <a:pt x="3211" y="701"/>
                    <a:pt x="3211" y="1635"/>
                  </a:cubicBezTo>
                  <a:cubicBezTo>
                    <a:pt x="3211" y="2511"/>
                    <a:pt x="2510" y="3211"/>
                    <a:pt x="1635" y="3211"/>
                  </a:cubicBezTo>
                  <a:cubicBezTo>
                    <a:pt x="759" y="3211"/>
                    <a:pt x="0" y="2511"/>
                    <a:pt x="0" y="1635"/>
                  </a:cubicBezTo>
                  <a:cubicBezTo>
                    <a:pt x="0" y="701"/>
                    <a:pt x="701" y="1"/>
                    <a:pt x="16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5" name="Google Shape;8585;p19"/>
            <p:cNvSpPr/>
            <p:nvPr/>
          </p:nvSpPr>
          <p:spPr>
            <a:xfrm>
              <a:off x="5340750" y="4646550"/>
              <a:ext cx="80275" cy="80275"/>
            </a:xfrm>
            <a:custGeom>
              <a:avLst/>
              <a:gdLst/>
              <a:ahLst/>
              <a:cxnLst/>
              <a:rect l="l" t="t" r="r" b="b"/>
              <a:pathLst>
                <a:path w="3211" h="3211" extrusionOk="0">
                  <a:moveTo>
                    <a:pt x="3211" y="1635"/>
                  </a:moveTo>
                  <a:cubicBezTo>
                    <a:pt x="3211" y="2510"/>
                    <a:pt x="2511" y="3211"/>
                    <a:pt x="1635" y="3211"/>
                  </a:cubicBezTo>
                  <a:cubicBezTo>
                    <a:pt x="701" y="3211"/>
                    <a:pt x="1" y="2510"/>
                    <a:pt x="1" y="1576"/>
                  </a:cubicBezTo>
                  <a:cubicBezTo>
                    <a:pt x="1" y="701"/>
                    <a:pt x="759" y="0"/>
                    <a:pt x="1635" y="0"/>
                  </a:cubicBezTo>
                  <a:cubicBezTo>
                    <a:pt x="2511" y="0"/>
                    <a:pt x="3211" y="701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6" name="Google Shape;8586;p19"/>
            <p:cNvSpPr/>
            <p:nvPr/>
          </p:nvSpPr>
          <p:spPr>
            <a:xfrm>
              <a:off x="1911500" y="1208525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0"/>
                  </a:moveTo>
                  <a:cubicBezTo>
                    <a:pt x="2510" y="0"/>
                    <a:pt x="3152" y="701"/>
                    <a:pt x="3152" y="1635"/>
                  </a:cubicBezTo>
                  <a:cubicBezTo>
                    <a:pt x="3094" y="2510"/>
                    <a:pt x="2452" y="3152"/>
                    <a:pt x="1576" y="3152"/>
                  </a:cubicBezTo>
                  <a:cubicBezTo>
                    <a:pt x="642" y="3152"/>
                    <a:pt x="0" y="2452"/>
                    <a:pt x="0" y="1576"/>
                  </a:cubicBezTo>
                  <a:cubicBezTo>
                    <a:pt x="0" y="701"/>
                    <a:pt x="700" y="0"/>
                    <a:pt x="15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7" name="Google Shape;8587;p19"/>
            <p:cNvSpPr/>
            <p:nvPr/>
          </p:nvSpPr>
          <p:spPr>
            <a:xfrm>
              <a:off x="4608200" y="475975"/>
              <a:ext cx="81750" cy="80275"/>
            </a:xfrm>
            <a:custGeom>
              <a:avLst/>
              <a:gdLst/>
              <a:ahLst/>
              <a:cxnLst/>
              <a:rect l="l" t="t" r="r" b="b"/>
              <a:pathLst>
                <a:path w="3270" h="3211" extrusionOk="0">
                  <a:moveTo>
                    <a:pt x="1693" y="0"/>
                  </a:moveTo>
                  <a:cubicBezTo>
                    <a:pt x="2569" y="0"/>
                    <a:pt x="3269" y="759"/>
                    <a:pt x="3269" y="1635"/>
                  </a:cubicBezTo>
                  <a:cubicBezTo>
                    <a:pt x="3211" y="2510"/>
                    <a:pt x="2511" y="3211"/>
                    <a:pt x="1577" y="3211"/>
                  </a:cubicBezTo>
                  <a:cubicBezTo>
                    <a:pt x="701" y="3152"/>
                    <a:pt x="1" y="2452"/>
                    <a:pt x="1" y="1576"/>
                  </a:cubicBezTo>
                  <a:cubicBezTo>
                    <a:pt x="59" y="642"/>
                    <a:pt x="759" y="0"/>
                    <a:pt x="16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8" name="Google Shape;8588;p19"/>
            <p:cNvSpPr/>
            <p:nvPr/>
          </p:nvSpPr>
          <p:spPr>
            <a:xfrm>
              <a:off x="5098525" y="718200"/>
              <a:ext cx="80275" cy="81750"/>
            </a:xfrm>
            <a:custGeom>
              <a:avLst/>
              <a:gdLst/>
              <a:ahLst/>
              <a:cxnLst/>
              <a:rect l="l" t="t" r="r" b="b"/>
              <a:pathLst>
                <a:path w="3211" h="3270" extrusionOk="0">
                  <a:moveTo>
                    <a:pt x="1635" y="3211"/>
                  </a:moveTo>
                  <a:cubicBezTo>
                    <a:pt x="759" y="3270"/>
                    <a:pt x="0" y="2569"/>
                    <a:pt x="0" y="1635"/>
                  </a:cubicBezTo>
                  <a:cubicBezTo>
                    <a:pt x="0" y="760"/>
                    <a:pt x="701" y="59"/>
                    <a:pt x="1576" y="1"/>
                  </a:cubicBezTo>
                  <a:cubicBezTo>
                    <a:pt x="2452" y="1"/>
                    <a:pt x="3211" y="701"/>
                    <a:pt x="3211" y="1577"/>
                  </a:cubicBezTo>
                  <a:cubicBezTo>
                    <a:pt x="3211" y="2511"/>
                    <a:pt x="2510" y="3211"/>
                    <a:pt x="1635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9" name="Google Shape;8589;p19"/>
            <p:cNvSpPr/>
            <p:nvPr/>
          </p:nvSpPr>
          <p:spPr>
            <a:xfrm>
              <a:off x="6079150" y="3664450"/>
              <a:ext cx="77350" cy="77375"/>
            </a:xfrm>
            <a:custGeom>
              <a:avLst/>
              <a:gdLst/>
              <a:ahLst/>
              <a:cxnLst/>
              <a:rect l="l" t="t" r="r" b="b"/>
              <a:pathLst>
                <a:path w="3094" h="3095" extrusionOk="0">
                  <a:moveTo>
                    <a:pt x="3094" y="1519"/>
                  </a:moveTo>
                  <a:cubicBezTo>
                    <a:pt x="3094" y="2394"/>
                    <a:pt x="2393" y="3095"/>
                    <a:pt x="1576" y="3095"/>
                  </a:cubicBezTo>
                  <a:cubicBezTo>
                    <a:pt x="701" y="3095"/>
                    <a:pt x="0" y="2452"/>
                    <a:pt x="0" y="1577"/>
                  </a:cubicBezTo>
                  <a:cubicBezTo>
                    <a:pt x="0" y="701"/>
                    <a:pt x="642" y="59"/>
                    <a:pt x="1518" y="1"/>
                  </a:cubicBezTo>
                  <a:cubicBezTo>
                    <a:pt x="2335" y="1"/>
                    <a:pt x="3094" y="701"/>
                    <a:pt x="3094" y="15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0" name="Google Shape;8590;p19"/>
            <p:cNvSpPr/>
            <p:nvPr/>
          </p:nvSpPr>
          <p:spPr>
            <a:xfrm>
              <a:off x="1418250" y="3417850"/>
              <a:ext cx="78825" cy="77350"/>
            </a:xfrm>
            <a:custGeom>
              <a:avLst/>
              <a:gdLst/>
              <a:ahLst/>
              <a:cxnLst/>
              <a:rect l="l" t="t" r="r" b="b"/>
              <a:pathLst>
                <a:path w="3153" h="3094" extrusionOk="0">
                  <a:moveTo>
                    <a:pt x="1577" y="3094"/>
                  </a:moveTo>
                  <a:cubicBezTo>
                    <a:pt x="701" y="3094"/>
                    <a:pt x="1" y="2393"/>
                    <a:pt x="1" y="1576"/>
                  </a:cubicBezTo>
                  <a:cubicBezTo>
                    <a:pt x="1" y="701"/>
                    <a:pt x="760" y="0"/>
                    <a:pt x="1577" y="0"/>
                  </a:cubicBezTo>
                  <a:cubicBezTo>
                    <a:pt x="2452" y="59"/>
                    <a:pt x="3094" y="701"/>
                    <a:pt x="3094" y="1518"/>
                  </a:cubicBezTo>
                  <a:cubicBezTo>
                    <a:pt x="3153" y="2393"/>
                    <a:pt x="2452" y="3094"/>
                    <a:pt x="157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1" name="Google Shape;8591;p19"/>
            <p:cNvSpPr/>
            <p:nvPr/>
          </p:nvSpPr>
          <p:spPr>
            <a:xfrm>
              <a:off x="2890650" y="477425"/>
              <a:ext cx="77375" cy="77375"/>
            </a:xfrm>
            <a:custGeom>
              <a:avLst/>
              <a:gdLst/>
              <a:ahLst/>
              <a:cxnLst/>
              <a:rect l="l" t="t" r="r" b="b"/>
              <a:pathLst>
                <a:path w="3095" h="3095" extrusionOk="0">
                  <a:moveTo>
                    <a:pt x="3094" y="1518"/>
                  </a:moveTo>
                  <a:cubicBezTo>
                    <a:pt x="3094" y="2336"/>
                    <a:pt x="2452" y="3036"/>
                    <a:pt x="1577" y="3094"/>
                  </a:cubicBezTo>
                  <a:cubicBezTo>
                    <a:pt x="759" y="3094"/>
                    <a:pt x="1" y="2394"/>
                    <a:pt x="59" y="1518"/>
                  </a:cubicBezTo>
                  <a:cubicBezTo>
                    <a:pt x="59" y="701"/>
                    <a:pt x="759" y="1"/>
                    <a:pt x="1577" y="1"/>
                  </a:cubicBezTo>
                  <a:cubicBezTo>
                    <a:pt x="2394" y="1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2" name="Google Shape;8592;p19"/>
            <p:cNvSpPr/>
            <p:nvPr/>
          </p:nvSpPr>
          <p:spPr>
            <a:xfrm>
              <a:off x="5835450" y="4154775"/>
              <a:ext cx="77350" cy="77350"/>
            </a:xfrm>
            <a:custGeom>
              <a:avLst/>
              <a:gdLst/>
              <a:ahLst/>
              <a:cxnLst/>
              <a:rect l="l" t="t" r="r" b="b"/>
              <a:pathLst>
                <a:path w="3094" h="3094" extrusionOk="0">
                  <a:moveTo>
                    <a:pt x="3094" y="1518"/>
                  </a:moveTo>
                  <a:cubicBezTo>
                    <a:pt x="3094" y="2335"/>
                    <a:pt x="2335" y="3094"/>
                    <a:pt x="1518" y="3036"/>
                  </a:cubicBezTo>
                  <a:cubicBezTo>
                    <a:pt x="701" y="3036"/>
                    <a:pt x="0" y="2277"/>
                    <a:pt x="59" y="1460"/>
                  </a:cubicBezTo>
                  <a:cubicBezTo>
                    <a:pt x="59" y="701"/>
                    <a:pt x="759" y="0"/>
                    <a:pt x="1576" y="0"/>
                  </a:cubicBezTo>
                  <a:cubicBezTo>
                    <a:pt x="2393" y="0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3" name="Google Shape;8593;p19"/>
            <p:cNvSpPr/>
            <p:nvPr/>
          </p:nvSpPr>
          <p:spPr>
            <a:xfrm>
              <a:off x="2401800" y="719675"/>
              <a:ext cx="75900" cy="77350"/>
            </a:xfrm>
            <a:custGeom>
              <a:avLst/>
              <a:gdLst/>
              <a:ahLst/>
              <a:cxnLst/>
              <a:rect l="l" t="t" r="r" b="b"/>
              <a:pathLst>
                <a:path w="3036" h="3094" extrusionOk="0">
                  <a:moveTo>
                    <a:pt x="3036" y="1576"/>
                  </a:moveTo>
                  <a:cubicBezTo>
                    <a:pt x="3036" y="2393"/>
                    <a:pt x="2277" y="3094"/>
                    <a:pt x="1460" y="3036"/>
                  </a:cubicBezTo>
                  <a:cubicBezTo>
                    <a:pt x="643" y="3036"/>
                    <a:pt x="0" y="2277"/>
                    <a:pt x="59" y="1518"/>
                  </a:cubicBezTo>
                  <a:cubicBezTo>
                    <a:pt x="59" y="701"/>
                    <a:pt x="818" y="0"/>
                    <a:pt x="1635" y="59"/>
                  </a:cubicBezTo>
                  <a:cubicBezTo>
                    <a:pt x="2394" y="117"/>
                    <a:pt x="3036" y="817"/>
                    <a:pt x="3036" y="15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4" name="Google Shape;8594;p19"/>
            <p:cNvSpPr/>
            <p:nvPr/>
          </p:nvSpPr>
          <p:spPr>
            <a:xfrm>
              <a:off x="2156650" y="4645075"/>
              <a:ext cx="74450" cy="74450"/>
            </a:xfrm>
            <a:custGeom>
              <a:avLst/>
              <a:gdLst/>
              <a:ahLst/>
              <a:cxnLst/>
              <a:rect l="l" t="t" r="r" b="b"/>
              <a:pathLst>
                <a:path w="2978" h="2978" extrusionOk="0">
                  <a:moveTo>
                    <a:pt x="2919" y="1518"/>
                  </a:moveTo>
                  <a:cubicBezTo>
                    <a:pt x="2919" y="2336"/>
                    <a:pt x="2277" y="2978"/>
                    <a:pt x="1460" y="2978"/>
                  </a:cubicBezTo>
                  <a:cubicBezTo>
                    <a:pt x="642" y="2978"/>
                    <a:pt x="0" y="2277"/>
                    <a:pt x="0" y="1460"/>
                  </a:cubicBezTo>
                  <a:cubicBezTo>
                    <a:pt x="59" y="701"/>
                    <a:pt x="701" y="1"/>
                    <a:pt x="1518" y="59"/>
                  </a:cubicBezTo>
                  <a:cubicBezTo>
                    <a:pt x="2335" y="59"/>
                    <a:pt x="2977" y="701"/>
                    <a:pt x="2919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5" name="Google Shape;8595;p19"/>
            <p:cNvSpPr/>
            <p:nvPr/>
          </p:nvSpPr>
          <p:spPr>
            <a:xfrm>
              <a:off x="1910025" y="4402850"/>
              <a:ext cx="73000" cy="72975"/>
            </a:xfrm>
            <a:custGeom>
              <a:avLst/>
              <a:gdLst/>
              <a:ahLst/>
              <a:cxnLst/>
              <a:rect l="l" t="t" r="r" b="b"/>
              <a:pathLst>
                <a:path w="2920" h="2919" extrusionOk="0">
                  <a:moveTo>
                    <a:pt x="1460" y="0"/>
                  </a:moveTo>
                  <a:cubicBezTo>
                    <a:pt x="2277" y="0"/>
                    <a:pt x="2919" y="642"/>
                    <a:pt x="2919" y="1460"/>
                  </a:cubicBezTo>
                  <a:cubicBezTo>
                    <a:pt x="2919" y="2277"/>
                    <a:pt x="2277" y="2919"/>
                    <a:pt x="1460" y="2919"/>
                  </a:cubicBezTo>
                  <a:cubicBezTo>
                    <a:pt x="643" y="2919"/>
                    <a:pt x="59" y="2335"/>
                    <a:pt x="1" y="1518"/>
                  </a:cubicBezTo>
                  <a:cubicBezTo>
                    <a:pt x="1" y="701"/>
                    <a:pt x="643" y="59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6" name="Google Shape;8596;p19"/>
            <p:cNvSpPr/>
            <p:nvPr/>
          </p:nvSpPr>
          <p:spPr>
            <a:xfrm>
              <a:off x="1669250" y="1459525"/>
              <a:ext cx="70075" cy="71525"/>
            </a:xfrm>
            <a:custGeom>
              <a:avLst/>
              <a:gdLst/>
              <a:ahLst/>
              <a:cxnLst/>
              <a:rect l="l" t="t" r="r" b="b"/>
              <a:pathLst>
                <a:path w="2803" h="2861" extrusionOk="0">
                  <a:moveTo>
                    <a:pt x="1401" y="2802"/>
                  </a:moveTo>
                  <a:cubicBezTo>
                    <a:pt x="584" y="2802"/>
                    <a:pt x="1" y="2218"/>
                    <a:pt x="1" y="1401"/>
                  </a:cubicBezTo>
                  <a:cubicBezTo>
                    <a:pt x="1" y="584"/>
                    <a:pt x="584" y="0"/>
                    <a:pt x="1401" y="0"/>
                  </a:cubicBezTo>
                  <a:cubicBezTo>
                    <a:pt x="2219" y="0"/>
                    <a:pt x="2802" y="642"/>
                    <a:pt x="2802" y="1401"/>
                  </a:cubicBezTo>
                  <a:cubicBezTo>
                    <a:pt x="2802" y="2218"/>
                    <a:pt x="2219" y="2860"/>
                    <a:pt x="1401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7" name="Google Shape;8597;p19"/>
            <p:cNvSpPr/>
            <p:nvPr/>
          </p:nvSpPr>
          <p:spPr>
            <a:xfrm>
              <a:off x="5102900" y="4894625"/>
              <a:ext cx="71525" cy="70050"/>
            </a:xfrm>
            <a:custGeom>
              <a:avLst/>
              <a:gdLst/>
              <a:ahLst/>
              <a:cxnLst/>
              <a:rect l="l" t="t" r="r" b="b"/>
              <a:pathLst>
                <a:path w="2861" h="2802" extrusionOk="0">
                  <a:moveTo>
                    <a:pt x="1460" y="2802"/>
                  </a:moveTo>
                  <a:cubicBezTo>
                    <a:pt x="642" y="2802"/>
                    <a:pt x="0" y="2218"/>
                    <a:pt x="0" y="1401"/>
                  </a:cubicBezTo>
                  <a:cubicBezTo>
                    <a:pt x="0" y="584"/>
                    <a:pt x="584" y="0"/>
                    <a:pt x="1401" y="0"/>
                  </a:cubicBezTo>
                  <a:cubicBezTo>
                    <a:pt x="2218" y="0"/>
                    <a:pt x="2802" y="584"/>
                    <a:pt x="2860" y="1401"/>
                  </a:cubicBezTo>
                  <a:cubicBezTo>
                    <a:pt x="2860" y="2160"/>
                    <a:pt x="2218" y="2802"/>
                    <a:pt x="1460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8" name="Google Shape;8598;p19"/>
            <p:cNvSpPr/>
            <p:nvPr/>
          </p:nvSpPr>
          <p:spPr>
            <a:xfrm>
              <a:off x="1422625" y="1949825"/>
              <a:ext cx="70075" cy="68600"/>
            </a:xfrm>
            <a:custGeom>
              <a:avLst/>
              <a:gdLst/>
              <a:ahLst/>
              <a:cxnLst/>
              <a:rect l="l" t="t" r="r" b="b"/>
              <a:pathLst>
                <a:path w="2803" h="2744" extrusionOk="0">
                  <a:moveTo>
                    <a:pt x="2803" y="1401"/>
                  </a:moveTo>
                  <a:cubicBezTo>
                    <a:pt x="2803" y="2160"/>
                    <a:pt x="2161" y="2744"/>
                    <a:pt x="1402" y="2744"/>
                  </a:cubicBezTo>
                  <a:cubicBezTo>
                    <a:pt x="643" y="2744"/>
                    <a:pt x="1" y="2102"/>
                    <a:pt x="1" y="1343"/>
                  </a:cubicBezTo>
                  <a:cubicBezTo>
                    <a:pt x="59" y="584"/>
                    <a:pt x="701" y="1"/>
                    <a:pt x="1402" y="1"/>
                  </a:cubicBezTo>
                  <a:cubicBezTo>
                    <a:pt x="2161" y="1"/>
                    <a:pt x="2803" y="643"/>
                    <a:pt x="2803" y="14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9" name="Google Shape;8599;p19"/>
            <p:cNvSpPr/>
            <p:nvPr/>
          </p:nvSpPr>
          <p:spPr>
            <a:xfrm>
              <a:off x="4611125" y="5141225"/>
              <a:ext cx="68600" cy="70075"/>
            </a:xfrm>
            <a:custGeom>
              <a:avLst/>
              <a:gdLst/>
              <a:ahLst/>
              <a:cxnLst/>
              <a:rect l="l" t="t" r="r" b="b"/>
              <a:pathLst>
                <a:path w="2744" h="2803" extrusionOk="0">
                  <a:moveTo>
                    <a:pt x="1343" y="2803"/>
                  </a:moveTo>
                  <a:cubicBezTo>
                    <a:pt x="584" y="2744"/>
                    <a:pt x="0" y="2161"/>
                    <a:pt x="0" y="1402"/>
                  </a:cubicBezTo>
                  <a:cubicBezTo>
                    <a:pt x="0" y="643"/>
                    <a:pt x="642" y="1"/>
                    <a:pt x="1401" y="1"/>
                  </a:cubicBezTo>
                  <a:cubicBezTo>
                    <a:pt x="2160" y="59"/>
                    <a:pt x="2744" y="701"/>
                    <a:pt x="2744" y="1460"/>
                  </a:cubicBezTo>
                  <a:cubicBezTo>
                    <a:pt x="2744" y="2161"/>
                    <a:pt x="2102" y="2803"/>
                    <a:pt x="134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0" name="Google Shape;8600;p19"/>
            <p:cNvSpPr/>
            <p:nvPr/>
          </p:nvSpPr>
          <p:spPr>
            <a:xfrm>
              <a:off x="2407625" y="4897525"/>
              <a:ext cx="65700" cy="64250"/>
            </a:xfrm>
            <a:custGeom>
              <a:avLst/>
              <a:gdLst/>
              <a:ahLst/>
              <a:cxnLst/>
              <a:rect l="l" t="t" r="r" b="b"/>
              <a:pathLst>
                <a:path w="2628" h="2570" extrusionOk="0">
                  <a:moveTo>
                    <a:pt x="1343" y="2569"/>
                  </a:moveTo>
                  <a:cubicBezTo>
                    <a:pt x="643" y="2569"/>
                    <a:pt x="59" y="2044"/>
                    <a:pt x="59" y="1343"/>
                  </a:cubicBezTo>
                  <a:cubicBezTo>
                    <a:pt x="1" y="585"/>
                    <a:pt x="585" y="1"/>
                    <a:pt x="1343" y="1"/>
                  </a:cubicBezTo>
                  <a:cubicBezTo>
                    <a:pt x="2044" y="1"/>
                    <a:pt x="2569" y="526"/>
                    <a:pt x="2569" y="1227"/>
                  </a:cubicBezTo>
                  <a:cubicBezTo>
                    <a:pt x="2628" y="1986"/>
                    <a:pt x="2044" y="2511"/>
                    <a:pt x="1343" y="25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1" name="Google Shape;8601;p19"/>
            <p:cNvSpPr/>
            <p:nvPr/>
          </p:nvSpPr>
          <p:spPr>
            <a:xfrm>
              <a:off x="1425550" y="367175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1285" y="1"/>
                  </a:moveTo>
                  <a:cubicBezTo>
                    <a:pt x="1985" y="1"/>
                    <a:pt x="2569" y="526"/>
                    <a:pt x="2569" y="1285"/>
                  </a:cubicBezTo>
                  <a:cubicBezTo>
                    <a:pt x="2569" y="2044"/>
                    <a:pt x="1985" y="2569"/>
                    <a:pt x="1226" y="2569"/>
                  </a:cubicBezTo>
                  <a:cubicBezTo>
                    <a:pt x="526" y="2511"/>
                    <a:pt x="1" y="1985"/>
                    <a:pt x="1" y="1227"/>
                  </a:cubicBezTo>
                  <a:cubicBezTo>
                    <a:pt x="1" y="526"/>
                    <a:pt x="584" y="1"/>
                    <a:pt x="128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2" name="Google Shape;8602;p19"/>
            <p:cNvSpPr/>
            <p:nvPr/>
          </p:nvSpPr>
          <p:spPr>
            <a:xfrm>
              <a:off x="1672175" y="416060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2569" y="1285"/>
                  </a:moveTo>
                  <a:cubicBezTo>
                    <a:pt x="2569" y="2044"/>
                    <a:pt x="1985" y="2569"/>
                    <a:pt x="1284" y="2569"/>
                  </a:cubicBezTo>
                  <a:cubicBezTo>
                    <a:pt x="526" y="2569"/>
                    <a:pt x="0" y="1985"/>
                    <a:pt x="0" y="1227"/>
                  </a:cubicBezTo>
                  <a:cubicBezTo>
                    <a:pt x="0" y="526"/>
                    <a:pt x="584" y="1"/>
                    <a:pt x="1284" y="1"/>
                  </a:cubicBezTo>
                  <a:cubicBezTo>
                    <a:pt x="2043" y="59"/>
                    <a:pt x="2569" y="585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3" name="Google Shape;8603;p19"/>
            <p:cNvSpPr/>
            <p:nvPr/>
          </p:nvSpPr>
          <p:spPr>
            <a:xfrm>
              <a:off x="4859200" y="483275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343" y="0"/>
                  </a:moveTo>
                  <a:cubicBezTo>
                    <a:pt x="2043" y="0"/>
                    <a:pt x="2569" y="584"/>
                    <a:pt x="2569" y="1284"/>
                  </a:cubicBezTo>
                  <a:cubicBezTo>
                    <a:pt x="2569" y="2043"/>
                    <a:pt x="1985" y="2627"/>
                    <a:pt x="1226" y="2569"/>
                  </a:cubicBezTo>
                  <a:cubicBezTo>
                    <a:pt x="526" y="2569"/>
                    <a:pt x="0" y="1985"/>
                    <a:pt x="0" y="1284"/>
                  </a:cubicBezTo>
                  <a:cubicBezTo>
                    <a:pt x="59" y="526"/>
                    <a:pt x="584" y="0"/>
                    <a:pt x="134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4" name="Google Shape;8604;p19"/>
            <p:cNvSpPr/>
            <p:nvPr/>
          </p:nvSpPr>
          <p:spPr>
            <a:xfrm>
              <a:off x="6084975" y="1709050"/>
              <a:ext cx="64225" cy="65700"/>
            </a:xfrm>
            <a:custGeom>
              <a:avLst/>
              <a:gdLst/>
              <a:ahLst/>
              <a:cxnLst/>
              <a:rect l="l" t="t" r="r" b="b"/>
              <a:pathLst>
                <a:path w="2569" h="2628" extrusionOk="0">
                  <a:moveTo>
                    <a:pt x="2569" y="1285"/>
                  </a:moveTo>
                  <a:cubicBezTo>
                    <a:pt x="2569" y="2043"/>
                    <a:pt x="2044" y="2569"/>
                    <a:pt x="1343" y="2569"/>
                  </a:cubicBezTo>
                  <a:cubicBezTo>
                    <a:pt x="584" y="2627"/>
                    <a:pt x="1" y="2043"/>
                    <a:pt x="1" y="1285"/>
                  </a:cubicBezTo>
                  <a:cubicBezTo>
                    <a:pt x="59" y="584"/>
                    <a:pt x="584" y="0"/>
                    <a:pt x="1343" y="59"/>
                  </a:cubicBezTo>
                  <a:cubicBezTo>
                    <a:pt x="2044" y="59"/>
                    <a:pt x="2569" y="584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5" name="Google Shape;8605;p19"/>
            <p:cNvSpPr/>
            <p:nvPr/>
          </p:nvSpPr>
          <p:spPr>
            <a:xfrm>
              <a:off x="2897950" y="5142700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285" y="2627"/>
                  </a:moveTo>
                  <a:cubicBezTo>
                    <a:pt x="584" y="2627"/>
                    <a:pt x="0" y="2102"/>
                    <a:pt x="0" y="1343"/>
                  </a:cubicBezTo>
                  <a:cubicBezTo>
                    <a:pt x="0" y="642"/>
                    <a:pt x="526" y="59"/>
                    <a:pt x="1226" y="59"/>
                  </a:cubicBezTo>
                  <a:cubicBezTo>
                    <a:pt x="1985" y="0"/>
                    <a:pt x="2569" y="584"/>
                    <a:pt x="2569" y="1343"/>
                  </a:cubicBezTo>
                  <a:cubicBezTo>
                    <a:pt x="2569" y="2043"/>
                    <a:pt x="2043" y="2627"/>
                    <a:pt x="1285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6" name="Google Shape;8606;p19"/>
            <p:cNvSpPr/>
            <p:nvPr/>
          </p:nvSpPr>
          <p:spPr>
            <a:xfrm>
              <a:off x="6333050" y="2936300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452" y="1985"/>
                    <a:pt x="1927" y="2510"/>
                    <a:pt x="1168" y="2510"/>
                  </a:cubicBezTo>
                  <a:cubicBezTo>
                    <a:pt x="526" y="2452"/>
                    <a:pt x="1" y="1926"/>
                    <a:pt x="1" y="1226"/>
                  </a:cubicBezTo>
                  <a:cubicBezTo>
                    <a:pt x="1" y="525"/>
                    <a:pt x="584" y="0"/>
                    <a:pt x="1285" y="0"/>
                  </a:cubicBezTo>
                  <a:cubicBezTo>
                    <a:pt x="1985" y="0"/>
                    <a:pt x="2510" y="584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7" name="Google Shape;8607;p19"/>
            <p:cNvSpPr/>
            <p:nvPr/>
          </p:nvSpPr>
          <p:spPr>
            <a:xfrm>
              <a:off x="5597575" y="975050"/>
              <a:ext cx="61325" cy="61300"/>
            </a:xfrm>
            <a:custGeom>
              <a:avLst/>
              <a:gdLst/>
              <a:ahLst/>
              <a:cxnLst/>
              <a:rect l="l" t="t" r="r" b="b"/>
              <a:pathLst>
                <a:path w="2453" h="2452" extrusionOk="0">
                  <a:moveTo>
                    <a:pt x="1227" y="0"/>
                  </a:moveTo>
                  <a:cubicBezTo>
                    <a:pt x="1927" y="0"/>
                    <a:pt x="2452" y="584"/>
                    <a:pt x="2452" y="1226"/>
                  </a:cubicBezTo>
                  <a:cubicBezTo>
                    <a:pt x="2452" y="1868"/>
                    <a:pt x="1869" y="2452"/>
                    <a:pt x="1227" y="2452"/>
                  </a:cubicBezTo>
                  <a:cubicBezTo>
                    <a:pt x="526" y="2452"/>
                    <a:pt x="1" y="1868"/>
                    <a:pt x="1" y="1168"/>
                  </a:cubicBezTo>
                  <a:cubicBezTo>
                    <a:pt x="1" y="525"/>
                    <a:pt x="585" y="0"/>
                    <a:pt x="12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8" name="Google Shape;8608;p19"/>
            <p:cNvSpPr/>
            <p:nvPr/>
          </p:nvSpPr>
          <p:spPr>
            <a:xfrm>
              <a:off x="3634875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1226" y="2510"/>
                  </a:moveTo>
                  <a:cubicBezTo>
                    <a:pt x="526" y="2510"/>
                    <a:pt x="1" y="1926"/>
                    <a:pt x="1" y="1226"/>
                  </a:cubicBezTo>
                  <a:cubicBezTo>
                    <a:pt x="59" y="525"/>
                    <a:pt x="584" y="0"/>
                    <a:pt x="1226" y="0"/>
                  </a:cubicBezTo>
                  <a:cubicBezTo>
                    <a:pt x="1927" y="0"/>
                    <a:pt x="2510" y="584"/>
                    <a:pt x="2452" y="1284"/>
                  </a:cubicBezTo>
                  <a:cubicBezTo>
                    <a:pt x="2452" y="1985"/>
                    <a:pt x="1927" y="2510"/>
                    <a:pt x="1226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9" name="Google Shape;8609;p19"/>
            <p:cNvSpPr/>
            <p:nvPr/>
          </p:nvSpPr>
          <p:spPr>
            <a:xfrm>
              <a:off x="6333050" y="2692600"/>
              <a:ext cx="62775" cy="62775"/>
            </a:xfrm>
            <a:custGeom>
              <a:avLst/>
              <a:gdLst/>
              <a:ahLst/>
              <a:cxnLst/>
              <a:rect l="l" t="t" r="r" b="b"/>
              <a:pathLst>
                <a:path w="2511" h="2511" extrusionOk="0">
                  <a:moveTo>
                    <a:pt x="2510" y="1284"/>
                  </a:moveTo>
                  <a:cubicBezTo>
                    <a:pt x="2510" y="1985"/>
                    <a:pt x="1927" y="2510"/>
                    <a:pt x="1226" y="2510"/>
                  </a:cubicBezTo>
                  <a:cubicBezTo>
                    <a:pt x="526" y="2510"/>
                    <a:pt x="1" y="1985"/>
                    <a:pt x="1" y="1284"/>
                  </a:cubicBezTo>
                  <a:cubicBezTo>
                    <a:pt x="1" y="584"/>
                    <a:pt x="584" y="0"/>
                    <a:pt x="1285" y="59"/>
                  </a:cubicBezTo>
                  <a:cubicBezTo>
                    <a:pt x="1985" y="59"/>
                    <a:pt x="2510" y="584"/>
                    <a:pt x="2510" y="128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0" name="Google Shape;8610;p19"/>
            <p:cNvSpPr/>
            <p:nvPr/>
          </p:nvSpPr>
          <p:spPr>
            <a:xfrm>
              <a:off x="3881500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510" y="1926"/>
                    <a:pt x="1985" y="2452"/>
                    <a:pt x="1284" y="2452"/>
                  </a:cubicBezTo>
                  <a:cubicBezTo>
                    <a:pt x="584" y="2510"/>
                    <a:pt x="0" y="1985"/>
                    <a:pt x="0" y="1226"/>
                  </a:cubicBezTo>
                  <a:cubicBezTo>
                    <a:pt x="0" y="525"/>
                    <a:pt x="584" y="0"/>
                    <a:pt x="1284" y="0"/>
                  </a:cubicBezTo>
                  <a:cubicBezTo>
                    <a:pt x="1985" y="0"/>
                    <a:pt x="2510" y="525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1" name="Google Shape;8611;p19"/>
            <p:cNvSpPr/>
            <p:nvPr/>
          </p:nvSpPr>
          <p:spPr>
            <a:xfrm>
              <a:off x="6333050" y="2447425"/>
              <a:ext cx="61325" cy="59875"/>
            </a:xfrm>
            <a:custGeom>
              <a:avLst/>
              <a:gdLst/>
              <a:ahLst/>
              <a:cxnLst/>
              <a:rect l="l" t="t" r="r" b="b"/>
              <a:pathLst>
                <a:path w="2453" h="2395" extrusionOk="0">
                  <a:moveTo>
                    <a:pt x="2452" y="1168"/>
                  </a:moveTo>
                  <a:cubicBezTo>
                    <a:pt x="2452" y="1810"/>
                    <a:pt x="1868" y="2394"/>
                    <a:pt x="1226" y="2394"/>
                  </a:cubicBezTo>
                  <a:cubicBezTo>
                    <a:pt x="643" y="2394"/>
                    <a:pt x="59" y="1869"/>
                    <a:pt x="59" y="1227"/>
                  </a:cubicBezTo>
                  <a:cubicBezTo>
                    <a:pt x="1" y="585"/>
                    <a:pt x="584" y="1"/>
                    <a:pt x="1226" y="1"/>
                  </a:cubicBezTo>
                  <a:cubicBezTo>
                    <a:pt x="1868" y="1"/>
                    <a:pt x="2452" y="585"/>
                    <a:pt x="2452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2" name="Google Shape;8612;p19"/>
            <p:cNvSpPr/>
            <p:nvPr/>
          </p:nvSpPr>
          <p:spPr>
            <a:xfrm>
              <a:off x="6086425" y="3919825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227" y="1"/>
                  </a:moveTo>
                  <a:cubicBezTo>
                    <a:pt x="1869" y="1"/>
                    <a:pt x="2453" y="584"/>
                    <a:pt x="2453" y="1226"/>
                  </a:cubicBezTo>
                  <a:cubicBezTo>
                    <a:pt x="2453" y="1869"/>
                    <a:pt x="1869" y="2394"/>
                    <a:pt x="1285" y="2452"/>
                  </a:cubicBezTo>
                  <a:cubicBezTo>
                    <a:pt x="585" y="2452"/>
                    <a:pt x="1" y="1869"/>
                    <a:pt x="59" y="1168"/>
                  </a:cubicBezTo>
                  <a:cubicBezTo>
                    <a:pt x="59" y="584"/>
                    <a:pt x="585" y="1"/>
                    <a:pt x="1227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3" name="Google Shape;8613;p19"/>
            <p:cNvSpPr/>
            <p:nvPr/>
          </p:nvSpPr>
          <p:spPr>
            <a:xfrm>
              <a:off x="2657175" y="486175"/>
              <a:ext cx="59850" cy="59875"/>
            </a:xfrm>
            <a:custGeom>
              <a:avLst/>
              <a:gdLst/>
              <a:ahLst/>
              <a:cxnLst/>
              <a:rect l="l" t="t" r="r" b="b"/>
              <a:pathLst>
                <a:path w="2394" h="2395" extrusionOk="0">
                  <a:moveTo>
                    <a:pt x="2394" y="1168"/>
                  </a:moveTo>
                  <a:cubicBezTo>
                    <a:pt x="2394" y="1752"/>
                    <a:pt x="1868" y="2336"/>
                    <a:pt x="1226" y="2394"/>
                  </a:cubicBezTo>
                  <a:cubicBezTo>
                    <a:pt x="584" y="2394"/>
                    <a:pt x="0" y="1810"/>
                    <a:pt x="0" y="1168"/>
                  </a:cubicBezTo>
                  <a:cubicBezTo>
                    <a:pt x="0" y="526"/>
                    <a:pt x="584" y="1"/>
                    <a:pt x="1168" y="1"/>
                  </a:cubicBezTo>
                  <a:cubicBezTo>
                    <a:pt x="1810" y="1"/>
                    <a:pt x="2394" y="526"/>
                    <a:pt x="2394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4" name="Google Shape;8614;p19"/>
            <p:cNvSpPr/>
            <p:nvPr/>
          </p:nvSpPr>
          <p:spPr>
            <a:xfrm>
              <a:off x="4126650" y="239575"/>
              <a:ext cx="58400" cy="59850"/>
            </a:xfrm>
            <a:custGeom>
              <a:avLst/>
              <a:gdLst/>
              <a:ahLst/>
              <a:cxnLst/>
              <a:rect l="l" t="t" r="r" b="b"/>
              <a:pathLst>
                <a:path w="2336" h="2394" extrusionOk="0">
                  <a:moveTo>
                    <a:pt x="1168" y="2335"/>
                  </a:moveTo>
                  <a:cubicBezTo>
                    <a:pt x="526" y="2394"/>
                    <a:pt x="0" y="1810"/>
                    <a:pt x="0" y="1226"/>
                  </a:cubicBezTo>
                  <a:cubicBezTo>
                    <a:pt x="0" y="584"/>
                    <a:pt x="526" y="0"/>
                    <a:pt x="1168" y="0"/>
                  </a:cubicBezTo>
                  <a:cubicBezTo>
                    <a:pt x="1752" y="0"/>
                    <a:pt x="2335" y="526"/>
                    <a:pt x="2335" y="1168"/>
                  </a:cubicBezTo>
                  <a:cubicBezTo>
                    <a:pt x="2335" y="1810"/>
                    <a:pt x="1810" y="2335"/>
                    <a:pt x="1168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5" name="Google Shape;8615;p19"/>
            <p:cNvSpPr/>
            <p:nvPr/>
          </p:nvSpPr>
          <p:spPr>
            <a:xfrm>
              <a:off x="5845650" y="1223125"/>
              <a:ext cx="56950" cy="58375"/>
            </a:xfrm>
            <a:custGeom>
              <a:avLst/>
              <a:gdLst/>
              <a:ahLst/>
              <a:cxnLst/>
              <a:rect l="l" t="t" r="r" b="b"/>
              <a:pathLst>
                <a:path w="2278" h="2335" extrusionOk="0">
                  <a:moveTo>
                    <a:pt x="2277" y="1167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335"/>
                    <a:pt x="1" y="1810"/>
                    <a:pt x="1" y="1109"/>
                  </a:cubicBezTo>
                  <a:cubicBezTo>
                    <a:pt x="59" y="467"/>
                    <a:pt x="526" y="0"/>
                    <a:pt x="1168" y="0"/>
                  </a:cubicBezTo>
                  <a:cubicBezTo>
                    <a:pt x="1810" y="0"/>
                    <a:pt x="2277" y="525"/>
                    <a:pt x="2277" y="116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6" name="Google Shape;8616;p19"/>
            <p:cNvSpPr/>
            <p:nvPr/>
          </p:nvSpPr>
          <p:spPr>
            <a:xfrm>
              <a:off x="3394100" y="241025"/>
              <a:ext cx="58400" cy="56950"/>
            </a:xfrm>
            <a:custGeom>
              <a:avLst/>
              <a:gdLst/>
              <a:ahLst/>
              <a:cxnLst/>
              <a:rect l="l" t="t" r="r" b="b"/>
              <a:pathLst>
                <a:path w="2336" h="2278" extrusionOk="0">
                  <a:moveTo>
                    <a:pt x="2277" y="1168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277"/>
                    <a:pt x="0" y="1752"/>
                    <a:pt x="59" y="1051"/>
                  </a:cubicBezTo>
                  <a:cubicBezTo>
                    <a:pt x="59" y="409"/>
                    <a:pt x="584" y="1"/>
                    <a:pt x="1226" y="1"/>
                  </a:cubicBezTo>
                  <a:cubicBezTo>
                    <a:pt x="1868" y="1"/>
                    <a:pt x="2335" y="526"/>
                    <a:pt x="2277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7" name="Google Shape;8617;p19"/>
            <p:cNvSpPr/>
            <p:nvPr/>
          </p:nvSpPr>
          <p:spPr>
            <a:xfrm>
              <a:off x="6335975" y="3185825"/>
              <a:ext cx="56925" cy="56925"/>
            </a:xfrm>
            <a:custGeom>
              <a:avLst/>
              <a:gdLst/>
              <a:ahLst/>
              <a:cxnLst/>
              <a:rect l="l" t="t" r="r" b="b"/>
              <a:pathLst>
                <a:path w="2277" h="2277" extrusionOk="0">
                  <a:moveTo>
                    <a:pt x="1168" y="2277"/>
                  </a:moveTo>
                  <a:cubicBezTo>
                    <a:pt x="526" y="2277"/>
                    <a:pt x="0" y="1810"/>
                    <a:pt x="0" y="1168"/>
                  </a:cubicBezTo>
                  <a:cubicBezTo>
                    <a:pt x="0" y="467"/>
                    <a:pt x="467" y="0"/>
                    <a:pt x="1168" y="0"/>
                  </a:cubicBezTo>
                  <a:cubicBezTo>
                    <a:pt x="1810" y="0"/>
                    <a:pt x="2277" y="526"/>
                    <a:pt x="2277" y="1109"/>
                  </a:cubicBezTo>
                  <a:cubicBezTo>
                    <a:pt x="2277" y="1751"/>
                    <a:pt x="1751" y="2277"/>
                    <a:pt x="1168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8" name="Google Shape;8618;p19"/>
            <p:cNvSpPr/>
            <p:nvPr/>
          </p:nvSpPr>
          <p:spPr>
            <a:xfrm>
              <a:off x="5356800" y="731350"/>
              <a:ext cx="56950" cy="55475"/>
            </a:xfrm>
            <a:custGeom>
              <a:avLst/>
              <a:gdLst/>
              <a:ahLst/>
              <a:cxnLst/>
              <a:rect l="l" t="t" r="r" b="b"/>
              <a:pathLst>
                <a:path w="2278" h="2219" extrusionOk="0">
                  <a:moveTo>
                    <a:pt x="1168" y="2218"/>
                  </a:moveTo>
                  <a:cubicBezTo>
                    <a:pt x="526" y="2218"/>
                    <a:pt x="59" y="1810"/>
                    <a:pt x="1" y="1168"/>
                  </a:cubicBezTo>
                  <a:cubicBezTo>
                    <a:pt x="1" y="467"/>
                    <a:pt x="468" y="0"/>
                    <a:pt x="1110" y="0"/>
                  </a:cubicBezTo>
                  <a:cubicBezTo>
                    <a:pt x="1752" y="0"/>
                    <a:pt x="2277" y="467"/>
                    <a:pt x="2277" y="1051"/>
                  </a:cubicBezTo>
                  <a:cubicBezTo>
                    <a:pt x="2277" y="1693"/>
                    <a:pt x="1810" y="2218"/>
                    <a:pt x="1168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9" name="Google Shape;8619;p19"/>
            <p:cNvSpPr/>
            <p:nvPr/>
          </p:nvSpPr>
          <p:spPr>
            <a:xfrm>
              <a:off x="1924625" y="979425"/>
              <a:ext cx="52550" cy="52550"/>
            </a:xfrm>
            <a:custGeom>
              <a:avLst/>
              <a:gdLst/>
              <a:ahLst/>
              <a:cxnLst/>
              <a:rect l="l" t="t" r="r" b="b"/>
              <a:pathLst>
                <a:path w="2102" h="2102" extrusionOk="0">
                  <a:moveTo>
                    <a:pt x="2102" y="1051"/>
                  </a:moveTo>
                  <a:cubicBezTo>
                    <a:pt x="2102" y="1576"/>
                    <a:pt x="1635" y="2043"/>
                    <a:pt x="1051" y="2102"/>
                  </a:cubicBezTo>
                  <a:cubicBezTo>
                    <a:pt x="526" y="2102"/>
                    <a:pt x="0" y="1576"/>
                    <a:pt x="0" y="993"/>
                  </a:cubicBezTo>
                  <a:cubicBezTo>
                    <a:pt x="0" y="467"/>
                    <a:pt x="526" y="0"/>
                    <a:pt x="1051" y="0"/>
                  </a:cubicBezTo>
                  <a:cubicBezTo>
                    <a:pt x="1576" y="0"/>
                    <a:pt x="2102" y="467"/>
                    <a:pt x="2102" y="10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0" name="Google Shape;8620;p19"/>
            <p:cNvSpPr/>
            <p:nvPr/>
          </p:nvSpPr>
          <p:spPr>
            <a:xfrm>
              <a:off x="6337425" y="22052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1051" y="0"/>
                  </a:moveTo>
                  <a:cubicBezTo>
                    <a:pt x="1577" y="0"/>
                    <a:pt x="2102" y="467"/>
                    <a:pt x="2102" y="993"/>
                  </a:cubicBezTo>
                  <a:cubicBezTo>
                    <a:pt x="2160" y="1576"/>
                    <a:pt x="1635" y="2102"/>
                    <a:pt x="1051" y="2102"/>
                  </a:cubicBezTo>
                  <a:cubicBezTo>
                    <a:pt x="526" y="2043"/>
                    <a:pt x="1" y="1576"/>
                    <a:pt x="1" y="1051"/>
                  </a:cubicBezTo>
                  <a:cubicBezTo>
                    <a:pt x="1" y="467"/>
                    <a:pt x="526" y="0"/>
                    <a:pt x="105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1" name="Google Shape;8621;p19"/>
            <p:cNvSpPr/>
            <p:nvPr/>
          </p:nvSpPr>
          <p:spPr>
            <a:xfrm>
              <a:off x="1431400" y="171487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2101" y="1052"/>
                  </a:moveTo>
                  <a:cubicBezTo>
                    <a:pt x="2101" y="1635"/>
                    <a:pt x="1635" y="2102"/>
                    <a:pt x="1051" y="2102"/>
                  </a:cubicBezTo>
                  <a:cubicBezTo>
                    <a:pt x="467" y="2102"/>
                    <a:pt x="0" y="1577"/>
                    <a:pt x="0" y="1052"/>
                  </a:cubicBezTo>
                  <a:cubicBezTo>
                    <a:pt x="0" y="468"/>
                    <a:pt x="525" y="1"/>
                    <a:pt x="1051" y="1"/>
                  </a:cubicBezTo>
                  <a:cubicBezTo>
                    <a:pt x="1576" y="59"/>
                    <a:pt x="2101" y="526"/>
                    <a:pt x="2101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2" name="Google Shape;8622;p19"/>
            <p:cNvSpPr/>
            <p:nvPr/>
          </p:nvSpPr>
          <p:spPr>
            <a:xfrm>
              <a:off x="5601950" y="4661125"/>
              <a:ext cx="52575" cy="52575"/>
            </a:xfrm>
            <a:custGeom>
              <a:avLst/>
              <a:gdLst/>
              <a:ahLst/>
              <a:cxnLst/>
              <a:rect l="l" t="t" r="r" b="b"/>
              <a:pathLst>
                <a:path w="2103" h="2103" extrusionOk="0">
                  <a:moveTo>
                    <a:pt x="2102" y="993"/>
                  </a:moveTo>
                  <a:cubicBezTo>
                    <a:pt x="2102" y="1519"/>
                    <a:pt x="1635" y="2044"/>
                    <a:pt x="1052" y="2044"/>
                  </a:cubicBezTo>
                  <a:cubicBezTo>
                    <a:pt x="526" y="2102"/>
                    <a:pt x="1" y="1577"/>
                    <a:pt x="1" y="993"/>
                  </a:cubicBezTo>
                  <a:cubicBezTo>
                    <a:pt x="1" y="468"/>
                    <a:pt x="468" y="1"/>
                    <a:pt x="1052" y="1"/>
                  </a:cubicBezTo>
                  <a:cubicBezTo>
                    <a:pt x="1577" y="1"/>
                    <a:pt x="2044" y="468"/>
                    <a:pt x="2102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3" name="Google Shape;8623;p19"/>
            <p:cNvSpPr/>
            <p:nvPr/>
          </p:nvSpPr>
          <p:spPr>
            <a:xfrm>
              <a:off x="4865025" y="51500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2102" y="992"/>
                  </a:moveTo>
                  <a:cubicBezTo>
                    <a:pt x="2161" y="1518"/>
                    <a:pt x="1694" y="2043"/>
                    <a:pt x="1110" y="2101"/>
                  </a:cubicBezTo>
                  <a:cubicBezTo>
                    <a:pt x="526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2" y="0"/>
                  </a:cubicBezTo>
                  <a:cubicBezTo>
                    <a:pt x="1577" y="0"/>
                    <a:pt x="2102" y="467"/>
                    <a:pt x="2102" y="99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4" name="Google Shape;8624;p19"/>
            <p:cNvSpPr/>
            <p:nvPr/>
          </p:nvSpPr>
          <p:spPr>
            <a:xfrm>
              <a:off x="4376175" y="242500"/>
              <a:ext cx="52575" cy="52550"/>
            </a:xfrm>
            <a:custGeom>
              <a:avLst/>
              <a:gdLst/>
              <a:ahLst/>
              <a:cxnLst/>
              <a:rect l="l" t="t" r="r" b="b"/>
              <a:pathLst>
                <a:path w="2103" h="2102" extrusionOk="0">
                  <a:moveTo>
                    <a:pt x="2102" y="1109"/>
                  </a:moveTo>
                  <a:cubicBezTo>
                    <a:pt x="2044" y="1634"/>
                    <a:pt x="1577" y="2101"/>
                    <a:pt x="1051" y="2101"/>
                  </a:cubicBezTo>
                  <a:cubicBezTo>
                    <a:pt x="468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1" y="58"/>
                  </a:cubicBezTo>
                  <a:cubicBezTo>
                    <a:pt x="1635" y="58"/>
                    <a:pt x="2102" y="525"/>
                    <a:pt x="2102" y="110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5" name="Google Shape;8625;p19"/>
            <p:cNvSpPr/>
            <p:nvPr/>
          </p:nvSpPr>
          <p:spPr>
            <a:xfrm>
              <a:off x="1190625" y="2942125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8"/>
                    <a:pt x="1518" y="1985"/>
                    <a:pt x="992" y="1985"/>
                  </a:cubicBezTo>
                  <a:cubicBezTo>
                    <a:pt x="409" y="1985"/>
                    <a:pt x="0" y="1576"/>
                    <a:pt x="0" y="993"/>
                  </a:cubicBezTo>
                  <a:cubicBezTo>
                    <a:pt x="0" y="409"/>
                    <a:pt x="350" y="117"/>
                    <a:pt x="876" y="59"/>
                  </a:cubicBezTo>
                  <a:cubicBezTo>
                    <a:pt x="1459" y="0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6" name="Google Shape;8626;p19"/>
            <p:cNvSpPr/>
            <p:nvPr/>
          </p:nvSpPr>
          <p:spPr>
            <a:xfrm>
              <a:off x="2169775" y="734250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1927" y="935"/>
                  </a:moveTo>
                  <a:cubicBezTo>
                    <a:pt x="1868" y="1577"/>
                    <a:pt x="1577" y="1927"/>
                    <a:pt x="935" y="1927"/>
                  </a:cubicBezTo>
                  <a:cubicBezTo>
                    <a:pt x="351" y="1927"/>
                    <a:pt x="1" y="1577"/>
                    <a:pt x="1" y="935"/>
                  </a:cubicBezTo>
                  <a:cubicBezTo>
                    <a:pt x="59" y="410"/>
                    <a:pt x="351" y="59"/>
                    <a:pt x="935" y="59"/>
                  </a:cubicBezTo>
                  <a:cubicBezTo>
                    <a:pt x="1577" y="1"/>
                    <a:pt x="1810" y="410"/>
                    <a:pt x="1927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7" name="Google Shape;8627;p19"/>
            <p:cNvSpPr/>
            <p:nvPr/>
          </p:nvSpPr>
          <p:spPr>
            <a:xfrm>
              <a:off x="1190625" y="2695500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9"/>
                    <a:pt x="1518" y="1927"/>
                    <a:pt x="992" y="1985"/>
                  </a:cubicBezTo>
                  <a:cubicBezTo>
                    <a:pt x="409" y="1985"/>
                    <a:pt x="0" y="1577"/>
                    <a:pt x="0" y="993"/>
                  </a:cubicBezTo>
                  <a:cubicBezTo>
                    <a:pt x="0" y="409"/>
                    <a:pt x="350" y="118"/>
                    <a:pt x="876" y="59"/>
                  </a:cubicBezTo>
                  <a:cubicBezTo>
                    <a:pt x="1459" y="1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8" name="Google Shape;8628;p19"/>
            <p:cNvSpPr/>
            <p:nvPr/>
          </p:nvSpPr>
          <p:spPr>
            <a:xfrm>
              <a:off x="6340350" y="3432425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934" y="1927"/>
                  </a:moveTo>
                  <a:cubicBezTo>
                    <a:pt x="409" y="1927"/>
                    <a:pt x="0" y="1519"/>
                    <a:pt x="0" y="935"/>
                  </a:cubicBezTo>
                  <a:cubicBezTo>
                    <a:pt x="0" y="410"/>
                    <a:pt x="467" y="1"/>
                    <a:pt x="993" y="1"/>
                  </a:cubicBezTo>
                  <a:cubicBezTo>
                    <a:pt x="1576" y="59"/>
                    <a:pt x="1868" y="410"/>
                    <a:pt x="1927" y="935"/>
                  </a:cubicBezTo>
                  <a:cubicBezTo>
                    <a:pt x="1927" y="1519"/>
                    <a:pt x="1518" y="1927"/>
                    <a:pt x="934" y="19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9" name="Google Shape;8629;p19"/>
            <p:cNvSpPr/>
            <p:nvPr/>
          </p:nvSpPr>
          <p:spPr>
            <a:xfrm>
              <a:off x="3151850" y="245400"/>
              <a:ext cx="48200" cy="46725"/>
            </a:xfrm>
            <a:custGeom>
              <a:avLst/>
              <a:gdLst/>
              <a:ahLst/>
              <a:cxnLst/>
              <a:rect l="l" t="t" r="r" b="b"/>
              <a:pathLst>
                <a:path w="1928" h="1869" extrusionOk="0">
                  <a:moveTo>
                    <a:pt x="1927" y="993"/>
                  </a:moveTo>
                  <a:cubicBezTo>
                    <a:pt x="1869" y="1518"/>
                    <a:pt x="1577" y="1869"/>
                    <a:pt x="993" y="1869"/>
                  </a:cubicBezTo>
                  <a:cubicBezTo>
                    <a:pt x="410" y="1869"/>
                    <a:pt x="1" y="1402"/>
                    <a:pt x="59" y="876"/>
                  </a:cubicBezTo>
                  <a:cubicBezTo>
                    <a:pt x="118" y="293"/>
                    <a:pt x="468" y="1"/>
                    <a:pt x="1052" y="1"/>
                  </a:cubicBezTo>
                  <a:cubicBezTo>
                    <a:pt x="1635" y="59"/>
                    <a:pt x="1869" y="409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0" name="Google Shape;8630;p19"/>
            <p:cNvSpPr/>
            <p:nvPr/>
          </p:nvSpPr>
          <p:spPr>
            <a:xfrm>
              <a:off x="5850025" y="4415975"/>
              <a:ext cx="48200" cy="48175"/>
            </a:xfrm>
            <a:custGeom>
              <a:avLst/>
              <a:gdLst/>
              <a:ahLst/>
              <a:cxnLst/>
              <a:rect l="l" t="t" r="r" b="b"/>
              <a:pathLst>
                <a:path w="1928" h="1927" extrusionOk="0">
                  <a:moveTo>
                    <a:pt x="935" y="1"/>
                  </a:moveTo>
                  <a:cubicBezTo>
                    <a:pt x="1519" y="1"/>
                    <a:pt x="1927" y="409"/>
                    <a:pt x="1927" y="935"/>
                  </a:cubicBezTo>
                  <a:cubicBezTo>
                    <a:pt x="1927" y="1518"/>
                    <a:pt x="1519" y="1927"/>
                    <a:pt x="993" y="1927"/>
                  </a:cubicBezTo>
                  <a:cubicBezTo>
                    <a:pt x="410" y="1869"/>
                    <a:pt x="59" y="1577"/>
                    <a:pt x="59" y="993"/>
                  </a:cubicBezTo>
                  <a:cubicBezTo>
                    <a:pt x="1" y="468"/>
                    <a:pt x="410" y="1"/>
                    <a:pt x="9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1" name="Google Shape;8631;p19"/>
            <p:cNvSpPr/>
            <p:nvPr/>
          </p:nvSpPr>
          <p:spPr>
            <a:xfrm>
              <a:off x="3640725" y="5393675"/>
              <a:ext cx="49625" cy="49650"/>
            </a:xfrm>
            <a:custGeom>
              <a:avLst/>
              <a:gdLst/>
              <a:ahLst/>
              <a:cxnLst/>
              <a:rect l="l" t="t" r="r" b="b"/>
              <a:pathLst>
                <a:path w="1985" h="1986" extrusionOk="0">
                  <a:moveTo>
                    <a:pt x="934" y="1985"/>
                  </a:moveTo>
                  <a:cubicBezTo>
                    <a:pt x="409" y="1927"/>
                    <a:pt x="0" y="1460"/>
                    <a:pt x="58" y="935"/>
                  </a:cubicBezTo>
                  <a:cubicBezTo>
                    <a:pt x="117" y="351"/>
                    <a:pt x="584" y="1"/>
                    <a:pt x="1109" y="59"/>
                  </a:cubicBezTo>
                  <a:cubicBezTo>
                    <a:pt x="1693" y="118"/>
                    <a:pt x="1985" y="468"/>
                    <a:pt x="1985" y="1052"/>
                  </a:cubicBezTo>
                  <a:cubicBezTo>
                    <a:pt x="1985" y="1577"/>
                    <a:pt x="1518" y="1985"/>
                    <a:pt x="934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2" name="Google Shape;8632;p19"/>
            <p:cNvSpPr/>
            <p:nvPr/>
          </p:nvSpPr>
          <p:spPr>
            <a:xfrm>
              <a:off x="3884400" y="5393675"/>
              <a:ext cx="48200" cy="49650"/>
            </a:xfrm>
            <a:custGeom>
              <a:avLst/>
              <a:gdLst/>
              <a:ahLst/>
              <a:cxnLst/>
              <a:rect l="l" t="t" r="r" b="b"/>
              <a:pathLst>
                <a:path w="1928" h="1986" extrusionOk="0">
                  <a:moveTo>
                    <a:pt x="1927" y="993"/>
                  </a:moveTo>
                  <a:cubicBezTo>
                    <a:pt x="1927" y="1577"/>
                    <a:pt x="1519" y="1985"/>
                    <a:pt x="993" y="1985"/>
                  </a:cubicBezTo>
                  <a:cubicBezTo>
                    <a:pt x="409" y="1985"/>
                    <a:pt x="1" y="1519"/>
                    <a:pt x="1" y="993"/>
                  </a:cubicBezTo>
                  <a:cubicBezTo>
                    <a:pt x="59" y="409"/>
                    <a:pt x="409" y="59"/>
                    <a:pt x="935" y="59"/>
                  </a:cubicBezTo>
                  <a:cubicBezTo>
                    <a:pt x="1519" y="1"/>
                    <a:pt x="1927" y="468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3" name="Google Shape;8633;p19"/>
            <p:cNvSpPr/>
            <p:nvPr/>
          </p:nvSpPr>
          <p:spPr>
            <a:xfrm>
              <a:off x="1190625" y="2454725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1868" y="935"/>
                  </a:moveTo>
                  <a:cubicBezTo>
                    <a:pt x="1809" y="1518"/>
                    <a:pt x="1459" y="1869"/>
                    <a:pt x="934" y="1810"/>
                  </a:cubicBezTo>
                  <a:cubicBezTo>
                    <a:pt x="350" y="1810"/>
                    <a:pt x="0" y="1402"/>
                    <a:pt x="58" y="876"/>
                  </a:cubicBezTo>
                  <a:cubicBezTo>
                    <a:pt x="117" y="351"/>
                    <a:pt x="467" y="1"/>
                    <a:pt x="992" y="1"/>
                  </a:cubicBezTo>
                  <a:cubicBezTo>
                    <a:pt x="1518" y="1"/>
                    <a:pt x="1809" y="409"/>
                    <a:pt x="1868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4" name="Google Shape;8634;p19"/>
            <p:cNvSpPr/>
            <p:nvPr/>
          </p:nvSpPr>
          <p:spPr>
            <a:xfrm>
              <a:off x="1434300" y="39227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460" y="117"/>
                    <a:pt x="1869" y="409"/>
                    <a:pt x="1810" y="993"/>
                  </a:cubicBezTo>
                  <a:cubicBezTo>
                    <a:pt x="1810" y="1518"/>
                    <a:pt x="1460" y="1868"/>
                    <a:pt x="876" y="1868"/>
                  </a:cubicBezTo>
                  <a:cubicBezTo>
                    <a:pt x="351" y="1810"/>
                    <a:pt x="1" y="1460"/>
                    <a:pt x="1" y="934"/>
                  </a:cubicBezTo>
                  <a:cubicBezTo>
                    <a:pt x="1" y="351"/>
                    <a:pt x="351" y="117"/>
                    <a:pt x="9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5" name="Google Shape;8635;p19"/>
            <p:cNvSpPr/>
            <p:nvPr/>
          </p:nvSpPr>
          <p:spPr>
            <a:xfrm>
              <a:off x="1680925" y="122457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934"/>
                  </a:moveTo>
                  <a:cubicBezTo>
                    <a:pt x="1810" y="1460"/>
                    <a:pt x="1518" y="1868"/>
                    <a:pt x="934" y="1868"/>
                  </a:cubicBezTo>
                  <a:cubicBezTo>
                    <a:pt x="351" y="1868"/>
                    <a:pt x="0" y="1518"/>
                    <a:pt x="0" y="934"/>
                  </a:cubicBezTo>
                  <a:cubicBezTo>
                    <a:pt x="0" y="409"/>
                    <a:pt x="351" y="59"/>
                    <a:pt x="876" y="59"/>
                  </a:cubicBezTo>
                  <a:cubicBezTo>
                    <a:pt x="1460" y="0"/>
                    <a:pt x="1752" y="351"/>
                    <a:pt x="1868" y="93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6" name="Google Shape;8636;p19"/>
            <p:cNvSpPr/>
            <p:nvPr/>
          </p:nvSpPr>
          <p:spPr>
            <a:xfrm>
              <a:off x="5358275" y="4906300"/>
              <a:ext cx="45250" cy="45250"/>
            </a:xfrm>
            <a:custGeom>
              <a:avLst/>
              <a:gdLst/>
              <a:ahLst/>
              <a:cxnLst/>
              <a:rect l="l" t="t" r="r" b="b"/>
              <a:pathLst>
                <a:path w="1810" h="1810" extrusionOk="0">
                  <a:moveTo>
                    <a:pt x="876" y="0"/>
                  </a:moveTo>
                  <a:cubicBezTo>
                    <a:pt x="1459" y="59"/>
                    <a:pt x="1810" y="350"/>
                    <a:pt x="1810" y="876"/>
                  </a:cubicBezTo>
                  <a:cubicBezTo>
                    <a:pt x="1810" y="1459"/>
                    <a:pt x="1518" y="1810"/>
                    <a:pt x="934" y="1810"/>
                  </a:cubicBezTo>
                  <a:cubicBezTo>
                    <a:pt x="409" y="1810"/>
                    <a:pt x="58" y="1518"/>
                    <a:pt x="0" y="992"/>
                  </a:cubicBezTo>
                  <a:cubicBezTo>
                    <a:pt x="0" y="409"/>
                    <a:pt x="350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7" name="Google Shape;8637;p19"/>
            <p:cNvSpPr/>
            <p:nvPr/>
          </p:nvSpPr>
          <p:spPr>
            <a:xfrm>
              <a:off x="1192075" y="318582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701"/>
                  </a:moveTo>
                  <a:cubicBezTo>
                    <a:pt x="1751" y="1518"/>
                    <a:pt x="1460" y="1868"/>
                    <a:pt x="876" y="1868"/>
                  </a:cubicBezTo>
                  <a:cubicBezTo>
                    <a:pt x="351" y="1868"/>
                    <a:pt x="0" y="1518"/>
                    <a:pt x="0" y="993"/>
                  </a:cubicBezTo>
                  <a:cubicBezTo>
                    <a:pt x="0" y="409"/>
                    <a:pt x="351" y="0"/>
                    <a:pt x="934" y="117"/>
                  </a:cubicBezTo>
                  <a:cubicBezTo>
                    <a:pt x="1285" y="175"/>
                    <a:pt x="1576" y="526"/>
                    <a:pt x="1868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8" name="Google Shape;8638;p19"/>
            <p:cNvSpPr/>
            <p:nvPr/>
          </p:nvSpPr>
          <p:spPr>
            <a:xfrm>
              <a:off x="2660100" y="5152900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992" y="1869"/>
                  </a:moveTo>
                  <a:cubicBezTo>
                    <a:pt x="409" y="1810"/>
                    <a:pt x="0" y="1518"/>
                    <a:pt x="0" y="935"/>
                  </a:cubicBezTo>
                  <a:cubicBezTo>
                    <a:pt x="0" y="351"/>
                    <a:pt x="350" y="1"/>
                    <a:pt x="934" y="1"/>
                  </a:cubicBezTo>
                  <a:cubicBezTo>
                    <a:pt x="1459" y="1"/>
                    <a:pt x="1810" y="351"/>
                    <a:pt x="1810" y="876"/>
                  </a:cubicBezTo>
                  <a:cubicBezTo>
                    <a:pt x="1868" y="1460"/>
                    <a:pt x="1518" y="1752"/>
                    <a:pt x="992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9" name="Google Shape;8639;p19"/>
            <p:cNvSpPr/>
            <p:nvPr/>
          </p:nvSpPr>
          <p:spPr>
            <a:xfrm>
              <a:off x="3395550" y="53951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518" y="117"/>
                    <a:pt x="1869" y="350"/>
                    <a:pt x="1869" y="934"/>
                  </a:cubicBezTo>
                  <a:cubicBezTo>
                    <a:pt x="1869" y="1518"/>
                    <a:pt x="1518" y="1868"/>
                    <a:pt x="935" y="1868"/>
                  </a:cubicBezTo>
                  <a:cubicBezTo>
                    <a:pt x="409" y="1868"/>
                    <a:pt x="59" y="1518"/>
                    <a:pt x="59" y="993"/>
                  </a:cubicBezTo>
                  <a:cubicBezTo>
                    <a:pt x="1" y="409"/>
                    <a:pt x="409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0" name="Google Shape;8640;p19"/>
            <p:cNvSpPr/>
            <p:nvPr/>
          </p:nvSpPr>
          <p:spPr>
            <a:xfrm>
              <a:off x="4132475" y="5396600"/>
              <a:ext cx="46725" cy="45275"/>
            </a:xfrm>
            <a:custGeom>
              <a:avLst/>
              <a:gdLst/>
              <a:ahLst/>
              <a:cxnLst/>
              <a:rect l="l" t="t" r="r" b="b"/>
              <a:pathLst>
                <a:path w="1869" h="1811" extrusionOk="0">
                  <a:moveTo>
                    <a:pt x="1869" y="876"/>
                  </a:moveTo>
                  <a:cubicBezTo>
                    <a:pt x="1752" y="1460"/>
                    <a:pt x="1460" y="1810"/>
                    <a:pt x="876" y="1810"/>
                  </a:cubicBezTo>
                  <a:cubicBezTo>
                    <a:pt x="351" y="1752"/>
                    <a:pt x="1" y="1402"/>
                    <a:pt x="1" y="818"/>
                  </a:cubicBezTo>
                  <a:cubicBezTo>
                    <a:pt x="59" y="292"/>
                    <a:pt x="409" y="1"/>
                    <a:pt x="935" y="1"/>
                  </a:cubicBezTo>
                  <a:cubicBezTo>
                    <a:pt x="1519" y="1"/>
                    <a:pt x="1752" y="351"/>
                    <a:pt x="1869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1" name="Google Shape;8641;p19"/>
            <p:cNvSpPr/>
            <p:nvPr/>
          </p:nvSpPr>
          <p:spPr>
            <a:xfrm>
              <a:off x="1926075" y="4661125"/>
              <a:ext cx="45275" cy="43825"/>
            </a:xfrm>
            <a:custGeom>
              <a:avLst/>
              <a:gdLst/>
              <a:ahLst/>
              <a:cxnLst/>
              <a:rect l="l" t="t" r="r" b="b"/>
              <a:pathLst>
                <a:path w="1811" h="1753" extrusionOk="0">
                  <a:moveTo>
                    <a:pt x="1810" y="993"/>
                  </a:moveTo>
                  <a:cubicBezTo>
                    <a:pt x="1518" y="1227"/>
                    <a:pt x="1227" y="1577"/>
                    <a:pt x="876" y="1635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293" y="1"/>
                    <a:pt x="818" y="59"/>
                  </a:cubicBezTo>
                  <a:cubicBezTo>
                    <a:pt x="1168" y="118"/>
                    <a:pt x="1460" y="410"/>
                    <a:pt x="1810" y="643"/>
                  </a:cubicBezTo>
                  <a:cubicBezTo>
                    <a:pt x="1810" y="760"/>
                    <a:pt x="1810" y="876"/>
                    <a:pt x="1810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2" name="Google Shape;8642;p19"/>
            <p:cNvSpPr/>
            <p:nvPr/>
          </p:nvSpPr>
          <p:spPr>
            <a:xfrm>
              <a:off x="5117475" y="493475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2"/>
                  </a:moveTo>
                  <a:cubicBezTo>
                    <a:pt x="1519" y="1285"/>
                    <a:pt x="1227" y="1635"/>
                    <a:pt x="877" y="1694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351" y="1"/>
                    <a:pt x="818" y="59"/>
                  </a:cubicBezTo>
                  <a:cubicBezTo>
                    <a:pt x="1168" y="118"/>
                    <a:pt x="1460" y="468"/>
                    <a:pt x="1810" y="701"/>
                  </a:cubicBezTo>
                  <a:cubicBezTo>
                    <a:pt x="1810" y="818"/>
                    <a:pt x="1810" y="935"/>
                    <a:pt x="1810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3" name="Google Shape;8643;p19"/>
            <p:cNvSpPr/>
            <p:nvPr/>
          </p:nvSpPr>
          <p:spPr>
            <a:xfrm>
              <a:off x="6096650" y="1472650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1"/>
                  </a:moveTo>
                  <a:cubicBezTo>
                    <a:pt x="1460" y="1285"/>
                    <a:pt x="1226" y="1635"/>
                    <a:pt x="876" y="1693"/>
                  </a:cubicBezTo>
                  <a:cubicBezTo>
                    <a:pt x="351" y="1752"/>
                    <a:pt x="1" y="1401"/>
                    <a:pt x="1" y="876"/>
                  </a:cubicBezTo>
                  <a:cubicBezTo>
                    <a:pt x="1" y="351"/>
                    <a:pt x="351" y="0"/>
                    <a:pt x="818" y="59"/>
                  </a:cubicBezTo>
                  <a:cubicBezTo>
                    <a:pt x="1168" y="117"/>
                    <a:pt x="1460" y="467"/>
                    <a:pt x="1810" y="701"/>
                  </a:cubicBezTo>
                  <a:lnTo>
                    <a:pt x="1810" y="105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4" name="Google Shape;8644;p19"/>
            <p:cNvSpPr/>
            <p:nvPr/>
          </p:nvSpPr>
          <p:spPr>
            <a:xfrm>
              <a:off x="6098100" y="4173750"/>
              <a:ext cx="37975" cy="42325"/>
            </a:xfrm>
            <a:custGeom>
              <a:avLst/>
              <a:gdLst/>
              <a:ahLst/>
              <a:cxnLst/>
              <a:rect l="l" t="t" r="r" b="b"/>
              <a:pathLst>
                <a:path w="1519" h="1693" extrusionOk="0">
                  <a:moveTo>
                    <a:pt x="643" y="1693"/>
                  </a:moveTo>
                  <a:cubicBezTo>
                    <a:pt x="410" y="1401"/>
                    <a:pt x="1" y="1051"/>
                    <a:pt x="59" y="817"/>
                  </a:cubicBezTo>
                  <a:cubicBezTo>
                    <a:pt x="118" y="526"/>
                    <a:pt x="526" y="117"/>
                    <a:pt x="818" y="59"/>
                  </a:cubicBezTo>
                  <a:cubicBezTo>
                    <a:pt x="993" y="0"/>
                    <a:pt x="1460" y="467"/>
                    <a:pt x="1460" y="759"/>
                  </a:cubicBezTo>
                  <a:cubicBezTo>
                    <a:pt x="1519" y="1051"/>
                    <a:pt x="1168" y="1343"/>
                    <a:pt x="993" y="1635"/>
                  </a:cubicBezTo>
                  <a:cubicBezTo>
                    <a:pt x="876" y="1635"/>
                    <a:pt x="760" y="1635"/>
                    <a:pt x="643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5" name="Google Shape;8645;p19"/>
            <p:cNvSpPr/>
            <p:nvPr/>
          </p:nvSpPr>
          <p:spPr>
            <a:xfrm>
              <a:off x="1196450" y="2212500"/>
              <a:ext cx="40875" cy="37950"/>
            </a:xfrm>
            <a:custGeom>
              <a:avLst/>
              <a:gdLst/>
              <a:ahLst/>
              <a:cxnLst/>
              <a:rect l="l" t="t" r="r" b="b"/>
              <a:pathLst>
                <a:path w="1635" h="1518" extrusionOk="0">
                  <a:moveTo>
                    <a:pt x="1635" y="934"/>
                  </a:moveTo>
                  <a:cubicBezTo>
                    <a:pt x="1285" y="1109"/>
                    <a:pt x="993" y="1518"/>
                    <a:pt x="701" y="1460"/>
                  </a:cubicBezTo>
                  <a:cubicBezTo>
                    <a:pt x="409" y="1401"/>
                    <a:pt x="59" y="993"/>
                    <a:pt x="0" y="701"/>
                  </a:cubicBezTo>
                  <a:cubicBezTo>
                    <a:pt x="0" y="467"/>
                    <a:pt x="467" y="0"/>
                    <a:pt x="701" y="0"/>
                  </a:cubicBezTo>
                  <a:cubicBezTo>
                    <a:pt x="993" y="0"/>
                    <a:pt x="1343" y="350"/>
                    <a:pt x="1635" y="584"/>
                  </a:cubicBezTo>
                  <a:lnTo>
                    <a:pt x="1635" y="934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6" name="Google Shape;8646;p19"/>
            <p:cNvSpPr/>
            <p:nvPr/>
          </p:nvSpPr>
          <p:spPr>
            <a:xfrm>
              <a:off x="6346175" y="1970250"/>
              <a:ext cx="40900" cy="36525"/>
            </a:xfrm>
            <a:custGeom>
              <a:avLst/>
              <a:gdLst/>
              <a:ahLst/>
              <a:cxnLst/>
              <a:rect l="l" t="t" r="r" b="b"/>
              <a:pathLst>
                <a:path w="1636" h="1461" extrusionOk="0">
                  <a:moveTo>
                    <a:pt x="1577" y="935"/>
                  </a:moveTo>
                  <a:cubicBezTo>
                    <a:pt x="1285" y="1110"/>
                    <a:pt x="935" y="1460"/>
                    <a:pt x="701" y="1402"/>
                  </a:cubicBezTo>
                  <a:cubicBezTo>
                    <a:pt x="409" y="1402"/>
                    <a:pt x="59" y="935"/>
                    <a:pt x="1" y="643"/>
                  </a:cubicBezTo>
                  <a:cubicBezTo>
                    <a:pt x="1" y="468"/>
                    <a:pt x="468" y="1"/>
                    <a:pt x="701" y="1"/>
                  </a:cubicBezTo>
                  <a:cubicBezTo>
                    <a:pt x="993" y="1"/>
                    <a:pt x="1285" y="351"/>
                    <a:pt x="1635" y="526"/>
                  </a:cubicBezTo>
                  <a:cubicBezTo>
                    <a:pt x="1635" y="643"/>
                    <a:pt x="1635" y="818"/>
                    <a:pt x="1577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7" name="Google Shape;8647;p19"/>
            <p:cNvSpPr/>
            <p:nvPr/>
          </p:nvSpPr>
          <p:spPr>
            <a:xfrm>
              <a:off x="1685300" y="4417450"/>
              <a:ext cx="37975" cy="40875"/>
            </a:xfrm>
            <a:custGeom>
              <a:avLst/>
              <a:gdLst/>
              <a:ahLst/>
              <a:cxnLst/>
              <a:rect l="l" t="t" r="r" b="b"/>
              <a:pathLst>
                <a:path w="1519" h="1635" extrusionOk="0">
                  <a:moveTo>
                    <a:pt x="935" y="0"/>
                  </a:moveTo>
                  <a:cubicBezTo>
                    <a:pt x="1110" y="292"/>
                    <a:pt x="1518" y="642"/>
                    <a:pt x="1460" y="876"/>
                  </a:cubicBezTo>
                  <a:cubicBezTo>
                    <a:pt x="1401" y="1167"/>
                    <a:pt x="993" y="1576"/>
                    <a:pt x="701" y="1576"/>
                  </a:cubicBezTo>
                  <a:cubicBezTo>
                    <a:pt x="468" y="1634"/>
                    <a:pt x="59" y="1167"/>
                    <a:pt x="1" y="934"/>
                  </a:cubicBezTo>
                  <a:cubicBezTo>
                    <a:pt x="1" y="642"/>
                    <a:pt x="351" y="292"/>
                    <a:pt x="584" y="0"/>
                  </a:cubicBezTo>
                  <a:lnTo>
                    <a:pt x="935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8" name="Google Shape;8648;p19"/>
            <p:cNvSpPr/>
            <p:nvPr/>
          </p:nvSpPr>
          <p:spPr>
            <a:xfrm>
              <a:off x="4630100" y="246875"/>
              <a:ext cx="37950" cy="40875"/>
            </a:xfrm>
            <a:custGeom>
              <a:avLst/>
              <a:gdLst/>
              <a:ahLst/>
              <a:cxnLst/>
              <a:rect l="l" t="t" r="r" b="b"/>
              <a:pathLst>
                <a:path w="1518" h="1635" extrusionOk="0">
                  <a:moveTo>
                    <a:pt x="934" y="0"/>
                  </a:moveTo>
                  <a:cubicBezTo>
                    <a:pt x="1109" y="292"/>
                    <a:pt x="1518" y="642"/>
                    <a:pt x="1459" y="876"/>
                  </a:cubicBezTo>
                  <a:cubicBezTo>
                    <a:pt x="1401" y="1168"/>
                    <a:pt x="993" y="1576"/>
                    <a:pt x="701" y="1576"/>
                  </a:cubicBezTo>
                  <a:cubicBezTo>
                    <a:pt x="526" y="1635"/>
                    <a:pt x="59" y="1168"/>
                    <a:pt x="59" y="934"/>
                  </a:cubicBezTo>
                  <a:cubicBezTo>
                    <a:pt x="0" y="584"/>
                    <a:pt x="350" y="292"/>
                    <a:pt x="584" y="0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9" name="Google Shape;8649;p19"/>
            <p:cNvSpPr/>
            <p:nvPr/>
          </p:nvSpPr>
          <p:spPr>
            <a:xfrm>
              <a:off x="2175625" y="4910675"/>
              <a:ext cx="36500" cy="40875"/>
            </a:xfrm>
            <a:custGeom>
              <a:avLst/>
              <a:gdLst/>
              <a:ahLst/>
              <a:cxnLst/>
              <a:rect l="l" t="t" r="r" b="b"/>
              <a:pathLst>
                <a:path w="1460" h="1635" extrusionOk="0">
                  <a:moveTo>
                    <a:pt x="584" y="1635"/>
                  </a:moveTo>
                  <a:cubicBezTo>
                    <a:pt x="350" y="1343"/>
                    <a:pt x="0" y="1051"/>
                    <a:pt x="0" y="759"/>
                  </a:cubicBezTo>
                  <a:cubicBezTo>
                    <a:pt x="58" y="467"/>
                    <a:pt x="467" y="59"/>
                    <a:pt x="759" y="59"/>
                  </a:cubicBezTo>
                  <a:cubicBezTo>
                    <a:pt x="934" y="0"/>
                    <a:pt x="1401" y="467"/>
                    <a:pt x="1459" y="701"/>
                  </a:cubicBezTo>
                  <a:cubicBezTo>
                    <a:pt x="1459" y="993"/>
                    <a:pt x="1109" y="1343"/>
                    <a:pt x="934" y="1635"/>
                  </a:cubicBezTo>
                  <a:cubicBezTo>
                    <a:pt x="817" y="1635"/>
                    <a:pt x="701" y="1635"/>
                    <a:pt x="584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0" name="Google Shape;8650;p19"/>
            <p:cNvSpPr/>
            <p:nvPr/>
          </p:nvSpPr>
          <p:spPr>
            <a:xfrm>
              <a:off x="4379100" y="5399525"/>
              <a:ext cx="40875" cy="36500"/>
            </a:xfrm>
            <a:custGeom>
              <a:avLst/>
              <a:gdLst/>
              <a:ahLst/>
              <a:cxnLst/>
              <a:rect l="l" t="t" r="r" b="b"/>
              <a:pathLst>
                <a:path w="1635" h="1460" extrusionOk="0">
                  <a:moveTo>
                    <a:pt x="59" y="526"/>
                  </a:moveTo>
                  <a:cubicBezTo>
                    <a:pt x="351" y="351"/>
                    <a:pt x="701" y="0"/>
                    <a:pt x="993" y="59"/>
                  </a:cubicBezTo>
                  <a:cubicBezTo>
                    <a:pt x="1226" y="117"/>
                    <a:pt x="1576" y="526"/>
                    <a:pt x="1635" y="818"/>
                  </a:cubicBezTo>
                  <a:cubicBezTo>
                    <a:pt x="1635" y="1051"/>
                    <a:pt x="1168" y="1460"/>
                    <a:pt x="876" y="1460"/>
                  </a:cubicBezTo>
                  <a:cubicBezTo>
                    <a:pt x="584" y="1460"/>
                    <a:pt x="292" y="1109"/>
                    <a:pt x="0" y="876"/>
                  </a:cubicBezTo>
                  <a:cubicBezTo>
                    <a:pt x="0" y="759"/>
                    <a:pt x="59" y="642"/>
                    <a:pt x="59" y="5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1" name="Google Shape;8651;p19"/>
            <p:cNvSpPr/>
            <p:nvPr/>
          </p:nvSpPr>
          <p:spPr>
            <a:xfrm>
              <a:off x="2422225" y="497850"/>
              <a:ext cx="43800" cy="35050"/>
            </a:xfrm>
            <a:custGeom>
              <a:avLst/>
              <a:gdLst/>
              <a:ahLst/>
              <a:cxnLst/>
              <a:rect l="l" t="t" r="r" b="b"/>
              <a:pathLst>
                <a:path w="1752" h="1402" extrusionOk="0">
                  <a:moveTo>
                    <a:pt x="1752" y="701"/>
                  </a:moveTo>
                  <a:cubicBezTo>
                    <a:pt x="1285" y="1052"/>
                    <a:pt x="993" y="1402"/>
                    <a:pt x="759" y="1402"/>
                  </a:cubicBezTo>
                  <a:cubicBezTo>
                    <a:pt x="468" y="1402"/>
                    <a:pt x="234" y="993"/>
                    <a:pt x="1" y="760"/>
                  </a:cubicBezTo>
                  <a:cubicBezTo>
                    <a:pt x="234" y="468"/>
                    <a:pt x="409" y="59"/>
                    <a:pt x="701" y="59"/>
                  </a:cubicBezTo>
                  <a:cubicBezTo>
                    <a:pt x="935" y="1"/>
                    <a:pt x="1285" y="351"/>
                    <a:pt x="1752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2" name="Google Shape;8652;p19"/>
            <p:cNvSpPr/>
            <p:nvPr/>
          </p:nvSpPr>
          <p:spPr>
            <a:xfrm>
              <a:off x="1203750" y="3439725"/>
              <a:ext cx="27750" cy="36525"/>
            </a:xfrm>
            <a:custGeom>
              <a:avLst/>
              <a:gdLst/>
              <a:ahLst/>
              <a:cxnLst/>
              <a:rect l="l" t="t" r="r" b="b"/>
              <a:pathLst>
                <a:path w="1110" h="1461" extrusionOk="0">
                  <a:moveTo>
                    <a:pt x="351" y="1402"/>
                  </a:moveTo>
                  <a:cubicBezTo>
                    <a:pt x="234" y="1110"/>
                    <a:pt x="59" y="818"/>
                    <a:pt x="0" y="526"/>
                  </a:cubicBezTo>
                  <a:cubicBezTo>
                    <a:pt x="0" y="351"/>
                    <a:pt x="234" y="176"/>
                    <a:pt x="409" y="1"/>
                  </a:cubicBezTo>
                  <a:cubicBezTo>
                    <a:pt x="642" y="234"/>
                    <a:pt x="993" y="409"/>
                    <a:pt x="1051" y="701"/>
                  </a:cubicBezTo>
                  <a:cubicBezTo>
                    <a:pt x="1109" y="876"/>
                    <a:pt x="818" y="1168"/>
                    <a:pt x="642" y="1460"/>
                  </a:cubicBezTo>
                  <a:cubicBezTo>
                    <a:pt x="526" y="1460"/>
                    <a:pt x="467" y="1402"/>
                    <a:pt x="351" y="14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3" name="Google Shape;8653;p19"/>
            <p:cNvSpPr/>
            <p:nvPr/>
          </p:nvSpPr>
          <p:spPr>
            <a:xfrm>
              <a:off x="3159150" y="5402450"/>
              <a:ext cx="42350" cy="27750"/>
            </a:xfrm>
            <a:custGeom>
              <a:avLst/>
              <a:gdLst/>
              <a:ahLst/>
              <a:cxnLst/>
              <a:rect l="l" t="t" r="r" b="b"/>
              <a:pathLst>
                <a:path w="1694" h="1110" extrusionOk="0">
                  <a:moveTo>
                    <a:pt x="1694" y="642"/>
                  </a:moveTo>
                  <a:cubicBezTo>
                    <a:pt x="1285" y="876"/>
                    <a:pt x="1051" y="1109"/>
                    <a:pt x="876" y="1051"/>
                  </a:cubicBezTo>
                  <a:cubicBezTo>
                    <a:pt x="584" y="992"/>
                    <a:pt x="293" y="759"/>
                    <a:pt x="1" y="584"/>
                  </a:cubicBezTo>
                  <a:cubicBezTo>
                    <a:pt x="234" y="409"/>
                    <a:pt x="468" y="0"/>
                    <a:pt x="701" y="0"/>
                  </a:cubicBezTo>
                  <a:cubicBezTo>
                    <a:pt x="935" y="0"/>
                    <a:pt x="1227" y="350"/>
                    <a:pt x="1635" y="64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4" name="Google Shape;8654;p19"/>
            <p:cNvSpPr/>
            <p:nvPr/>
          </p:nvSpPr>
          <p:spPr>
            <a:xfrm>
              <a:off x="2914000" y="258550"/>
              <a:ext cx="36500" cy="26275"/>
            </a:xfrm>
            <a:custGeom>
              <a:avLst/>
              <a:gdLst/>
              <a:ahLst/>
              <a:cxnLst/>
              <a:rect l="l" t="t" r="r" b="b"/>
              <a:pathLst>
                <a:path w="1460" h="1051" extrusionOk="0">
                  <a:moveTo>
                    <a:pt x="1460" y="0"/>
                  </a:moveTo>
                  <a:cubicBezTo>
                    <a:pt x="1285" y="467"/>
                    <a:pt x="1226" y="759"/>
                    <a:pt x="1051" y="934"/>
                  </a:cubicBezTo>
                  <a:cubicBezTo>
                    <a:pt x="876" y="1051"/>
                    <a:pt x="526" y="1051"/>
                    <a:pt x="292" y="992"/>
                  </a:cubicBezTo>
                  <a:cubicBezTo>
                    <a:pt x="176" y="934"/>
                    <a:pt x="117" y="701"/>
                    <a:pt x="1" y="584"/>
                  </a:cubicBezTo>
                  <a:cubicBezTo>
                    <a:pt x="176" y="467"/>
                    <a:pt x="351" y="350"/>
                    <a:pt x="584" y="234"/>
                  </a:cubicBezTo>
                  <a:cubicBezTo>
                    <a:pt x="759" y="175"/>
                    <a:pt x="993" y="117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5" name="Google Shape;8655;p19"/>
            <p:cNvSpPr/>
            <p:nvPr/>
          </p:nvSpPr>
          <p:spPr>
            <a:xfrm>
              <a:off x="6349100" y="3686350"/>
              <a:ext cx="24825" cy="33575"/>
            </a:xfrm>
            <a:custGeom>
              <a:avLst/>
              <a:gdLst/>
              <a:ahLst/>
              <a:cxnLst/>
              <a:rect l="l" t="t" r="r" b="b"/>
              <a:pathLst>
                <a:path w="993" h="1343" extrusionOk="0">
                  <a:moveTo>
                    <a:pt x="993" y="0"/>
                  </a:moveTo>
                  <a:cubicBezTo>
                    <a:pt x="935" y="351"/>
                    <a:pt x="876" y="526"/>
                    <a:pt x="818" y="759"/>
                  </a:cubicBezTo>
                  <a:cubicBezTo>
                    <a:pt x="701" y="934"/>
                    <a:pt x="526" y="1109"/>
                    <a:pt x="409" y="1343"/>
                  </a:cubicBezTo>
                  <a:cubicBezTo>
                    <a:pt x="292" y="1168"/>
                    <a:pt x="1" y="1051"/>
                    <a:pt x="1" y="876"/>
                  </a:cubicBezTo>
                  <a:cubicBezTo>
                    <a:pt x="1" y="584"/>
                    <a:pt x="117" y="292"/>
                    <a:pt x="292" y="117"/>
                  </a:cubicBezTo>
                  <a:cubicBezTo>
                    <a:pt x="409" y="0"/>
                    <a:pt x="643" y="59"/>
                    <a:pt x="9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656" name="Google Shape;8656;p19"/>
          <p:cNvSpPr txBox="1">
            <a:spLocks noGrp="1"/>
          </p:cNvSpPr>
          <p:nvPr>
            <p:ph type="subTitle" idx="1"/>
          </p:nvPr>
        </p:nvSpPr>
        <p:spPr>
          <a:xfrm>
            <a:off x="1181425" y="3053500"/>
            <a:ext cx="2907600" cy="466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400" b="1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8657" name="Google Shape;8657;p19"/>
          <p:cNvSpPr txBox="1">
            <a:spLocks noGrp="1"/>
          </p:cNvSpPr>
          <p:nvPr>
            <p:ph type="subTitle" idx="2"/>
          </p:nvPr>
        </p:nvSpPr>
        <p:spPr>
          <a:xfrm>
            <a:off x="4836300" y="3053500"/>
            <a:ext cx="2907600" cy="466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400" b="1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8658" name="Google Shape;8658;p19"/>
          <p:cNvSpPr txBox="1">
            <a:spLocks noGrp="1"/>
          </p:cNvSpPr>
          <p:nvPr>
            <p:ph type="subTitle" idx="3"/>
          </p:nvPr>
        </p:nvSpPr>
        <p:spPr>
          <a:xfrm>
            <a:off x="1181425" y="3357400"/>
            <a:ext cx="2907600" cy="71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659" name="Google Shape;8659;p19"/>
          <p:cNvSpPr txBox="1">
            <a:spLocks noGrp="1"/>
          </p:cNvSpPr>
          <p:nvPr>
            <p:ph type="subTitle" idx="4"/>
          </p:nvPr>
        </p:nvSpPr>
        <p:spPr>
          <a:xfrm>
            <a:off x="4836300" y="3357400"/>
            <a:ext cx="2907600" cy="71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660" name="Google Shape;8660;p19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solidFill>
                  <a:schemeClr val="dk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grpSp>
        <p:nvGrpSpPr>
          <p:cNvPr id="8661" name="Google Shape;8661;p19"/>
          <p:cNvGrpSpPr/>
          <p:nvPr/>
        </p:nvGrpSpPr>
        <p:grpSpPr>
          <a:xfrm flipH="1">
            <a:off x="6426137" y="-104948"/>
            <a:ext cx="2283803" cy="1317677"/>
            <a:chOff x="3301910" y="1552030"/>
            <a:chExt cx="1544989" cy="891406"/>
          </a:xfrm>
        </p:grpSpPr>
        <p:sp>
          <p:nvSpPr>
            <p:cNvPr id="8662" name="Google Shape;8662;p19"/>
            <p:cNvSpPr/>
            <p:nvPr/>
          </p:nvSpPr>
          <p:spPr>
            <a:xfrm>
              <a:off x="3822382" y="1776977"/>
              <a:ext cx="234524" cy="234524"/>
            </a:xfrm>
            <a:custGeom>
              <a:avLst/>
              <a:gdLst/>
              <a:ahLst/>
              <a:cxnLst/>
              <a:rect l="l" t="t" r="r" b="b"/>
              <a:pathLst>
                <a:path w="26351" h="26351" extrusionOk="0">
                  <a:moveTo>
                    <a:pt x="8067" y="0"/>
                  </a:moveTo>
                  <a:lnTo>
                    <a:pt x="8067" y="8066"/>
                  </a:lnTo>
                  <a:lnTo>
                    <a:pt x="1" y="8066"/>
                  </a:lnTo>
                  <a:lnTo>
                    <a:pt x="1" y="18284"/>
                  </a:lnTo>
                  <a:lnTo>
                    <a:pt x="8067" y="18284"/>
                  </a:lnTo>
                  <a:lnTo>
                    <a:pt x="8067" y="26350"/>
                  </a:lnTo>
                  <a:lnTo>
                    <a:pt x="18217" y="26350"/>
                  </a:lnTo>
                  <a:lnTo>
                    <a:pt x="18217" y="18284"/>
                  </a:lnTo>
                  <a:lnTo>
                    <a:pt x="26351" y="18284"/>
                  </a:lnTo>
                  <a:lnTo>
                    <a:pt x="26351" y="8066"/>
                  </a:lnTo>
                  <a:lnTo>
                    <a:pt x="18217" y="8066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3" name="Google Shape;8663;p19"/>
            <p:cNvSpPr/>
            <p:nvPr/>
          </p:nvSpPr>
          <p:spPr>
            <a:xfrm>
              <a:off x="4265095" y="1552030"/>
              <a:ext cx="183669" cy="183669"/>
            </a:xfrm>
            <a:custGeom>
              <a:avLst/>
              <a:gdLst/>
              <a:ahLst/>
              <a:cxnLst/>
              <a:rect l="l" t="t" r="r" b="b"/>
              <a:pathLst>
                <a:path w="20637" h="20637" extrusionOk="0">
                  <a:moveTo>
                    <a:pt x="6319" y="1"/>
                  </a:moveTo>
                  <a:lnTo>
                    <a:pt x="6319" y="6319"/>
                  </a:lnTo>
                  <a:lnTo>
                    <a:pt x="0" y="6319"/>
                  </a:lnTo>
                  <a:lnTo>
                    <a:pt x="0" y="14251"/>
                  </a:lnTo>
                  <a:lnTo>
                    <a:pt x="6319" y="14251"/>
                  </a:lnTo>
                  <a:lnTo>
                    <a:pt x="6319" y="20637"/>
                  </a:lnTo>
                  <a:lnTo>
                    <a:pt x="14251" y="20637"/>
                  </a:lnTo>
                  <a:lnTo>
                    <a:pt x="14251" y="14251"/>
                  </a:lnTo>
                  <a:lnTo>
                    <a:pt x="20637" y="14251"/>
                  </a:lnTo>
                  <a:lnTo>
                    <a:pt x="20637" y="6319"/>
                  </a:lnTo>
                  <a:lnTo>
                    <a:pt x="14251" y="6319"/>
                  </a:lnTo>
                  <a:lnTo>
                    <a:pt x="14251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4" name="Google Shape;8664;p19"/>
            <p:cNvSpPr/>
            <p:nvPr/>
          </p:nvSpPr>
          <p:spPr>
            <a:xfrm>
              <a:off x="4612972" y="1671683"/>
              <a:ext cx="233928" cy="233919"/>
            </a:xfrm>
            <a:custGeom>
              <a:avLst/>
              <a:gdLst/>
              <a:ahLst/>
              <a:cxnLst/>
              <a:rect l="l" t="t" r="r" b="b"/>
              <a:pathLst>
                <a:path w="26284" h="26283" extrusionOk="0">
                  <a:moveTo>
                    <a:pt x="8067" y="0"/>
                  </a:moveTo>
                  <a:lnTo>
                    <a:pt x="8067" y="8067"/>
                  </a:lnTo>
                  <a:lnTo>
                    <a:pt x="1" y="8067"/>
                  </a:lnTo>
                  <a:lnTo>
                    <a:pt x="1" y="18217"/>
                  </a:lnTo>
                  <a:lnTo>
                    <a:pt x="8067" y="18217"/>
                  </a:lnTo>
                  <a:lnTo>
                    <a:pt x="8067" y="26283"/>
                  </a:lnTo>
                  <a:lnTo>
                    <a:pt x="18217" y="26283"/>
                  </a:lnTo>
                  <a:lnTo>
                    <a:pt x="18217" y="18217"/>
                  </a:lnTo>
                  <a:lnTo>
                    <a:pt x="26284" y="18217"/>
                  </a:lnTo>
                  <a:lnTo>
                    <a:pt x="26284" y="8067"/>
                  </a:lnTo>
                  <a:lnTo>
                    <a:pt x="18217" y="8067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5" name="Google Shape;8665;p19"/>
            <p:cNvSpPr/>
            <p:nvPr/>
          </p:nvSpPr>
          <p:spPr>
            <a:xfrm>
              <a:off x="3653077" y="1712960"/>
              <a:ext cx="140006" cy="139997"/>
            </a:xfrm>
            <a:custGeom>
              <a:avLst/>
              <a:gdLst/>
              <a:ahLst/>
              <a:cxnLst/>
              <a:rect l="l" t="t" r="r" b="b"/>
              <a:pathLst>
                <a:path w="15731" h="15730" extrusionOk="0">
                  <a:moveTo>
                    <a:pt x="4841" y="1"/>
                  </a:moveTo>
                  <a:lnTo>
                    <a:pt x="4841" y="4840"/>
                  </a:lnTo>
                  <a:lnTo>
                    <a:pt x="1" y="4840"/>
                  </a:lnTo>
                  <a:lnTo>
                    <a:pt x="1" y="10890"/>
                  </a:lnTo>
                  <a:lnTo>
                    <a:pt x="4841" y="10890"/>
                  </a:lnTo>
                  <a:lnTo>
                    <a:pt x="4841" y="15730"/>
                  </a:lnTo>
                  <a:lnTo>
                    <a:pt x="10890" y="15730"/>
                  </a:lnTo>
                  <a:lnTo>
                    <a:pt x="10890" y="10890"/>
                  </a:lnTo>
                  <a:lnTo>
                    <a:pt x="15730" y="10890"/>
                  </a:lnTo>
                  <a:lnTo>
                    <a:pt x="15730" y="4840"/>
                  </a:lnTo>
                  <a:lnTo>
                    <a:pt x="10890" y="4840"/>
                  </a:lnTo>
                  <a:lnTo>
                    <a:pt x="10890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6" name="Google Shape;8666;p19"/>
            <p:cNvSpPr/>
            <p:nvPr/>
          </p:nvSpPr>
          <p:spPr>
            <a:xfrm>
              <a:off x="3301910" y="1921754"/>
              <a:ext cx="56835" cy="56844"/>
            </a:xfrm>
            <a:custGeom>
              <a:avLst/>
              <a:gdLst/>
              <a:ahLst/>
              <a:cxnLst/>
              <a:rect l="l" t="t" r="r" b="b"/>
              <a:pathLst>
                <a:path w="6386" h="6387" extrusionOk="0">
                  <a:moveTo>
                    <a:pt x="1949" y="0"/>
                  </a:moveTo>
                  <a:lnTo>
                    <a:pt x="1949" y="1950"/>
                  </a:lnTo>
                  <a:lnTo>
                    <a:pt x="0" y="1950"/>
                  </a:lnTo>
                  <a:lnTo>
                    <a:pt x="0" y="4437"/>
                  </a:lnTo>
                  <a:lnTo>
                    <a:pt x="1949" y="4437"/>
                  </a:lnTo>
                  <a:lnTo>
                    <a:pt x="1949" y="6386"/>
                  </a:lnTo>
                  <a:lnTo>
                    <a:pt x="4436" y="6386"/>
                  </a:lnTo>
                  <a:lnTo>
                    <a:pt x="4436" y="4437"/>
                  </a:lnTo>
                  <a:lnTo>
                    <a:pt x="6386" y="4437"/>
                  </a:lnTo>
                  <a:lnTo>
                    <a:pt x="6386" y="1950"/>
                  </a:lnTo>
                  <a:lnTo>
                    <a:pt x="4436" y="1950"/>
                  </a:lnTo>
                  <a:lnTo>
                    <a:pt x="4436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7" name="Google Shape;8667;p19"/>
            <p:cNvSpPr/>
            <p:nvPr/>
          </p:nvSpPr>
          <p:spPr>
            <a:xfrm>
              <a:off x="3624366" y="1615442"/>
              <a:ext cx="56844" cy="56248"/>
            </a:xfrm>
            <a:custGeom>
              <a:avLst/>
              <a:gdLst/>
              <a:ahLst/>
              <a:cxnLst/>
              <a:rect l="l" t="t" r="r" b="b"/>
              <a:pathLst>
                <a:path w="6387" h="6320" extrusionOk="0">
                  <a:moveTo>
                    <a:pt x="1950" y="1"/>
                  </a:moveTo>
                  <a:lnTo>
                    <a:pt x="1950" y="1950"/>
                  </a:lnTo>
                  <a:lnTo>
                    <a:pt x="0" y="1950"/>
                  </a:lnTo>
                  <a:lnTo>
                    <a:pt x="0" y="4370"/>
                  </a:lnTo>
                  <a:lnTo>
                    <a:pt x="1950" y="4370"/>
                  </a:lnTo>
                  <a:lnTo>
                    <a:pt x="1950" y="6320"/>
                  </a:lnTo>
                  <a:lnTo>
                    <a:pt x="4437" y="6320"/>
                  </a:lnTo>
                  <a:lnTo>
                    <a:pt x="4437" y="4370"/>
                  </a:lnTo>
                  <a:lnTo>
                    <a:pt x="6386" y="4370"/>
                  </a:lnTo>
                  <a:lnTo>
                    <a:pt x="6386" y="1950"/>
                  </a:lnTo>
                  <a:lnTo>
                    <a:pt x="4437" y="1950"/>
                  </a:lnTo>
                  <a:lnTo>
                    <a:pt x="4437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8" name="Google Shape;8668;p19"/>
            <p:cNvSpPr/>
            <p:nvPr/>
          </p:nvSpPr>
          <p:spPr>
            <a:xfrm>
              <a:off x="3403014" y="2303439"/>
              <a:ext cx="140593" cy="139997"/>
            </a:xfrm>
            <a:custGeom>
              <a:avLst/>
              <a:gdLst/>
              <a:ahLst/>
              <a:cxnLst/>
              <a:rect l="l" t="t" r="r" b="b"/>
              <a:pathLst>
                <a:path w="15797" h="15730" extrusionOk="0">
                  <a:moveTo>
                    <a:pt x="4840" y="0"/>
                  </a:moveTo>
                  <a:lnTo>
                    <a:pt x="4840" y="4840"/>
                  </a:lnTo>
                  <a:lnTo>
                    <a:pt x="0" y="4840"/>
                  </a:lnTo>
                  <a:lnTo>
                    <a:pt x="0" y="10890"/>
                  </a:lnTo>
                  <a:lnTo>
                    <a:pt x="4840" y="10890"/>
                  </a:lnTo>
                  <a:lnTo>
                    <a:pt x="4840" y="15729"/>
                  </a:lnTo>
                  <a:lnTo>
                    <a:pt x="10957" y="15729"/>
                  </a:lnTo>
                  <a:lnTo>
                    <a:pt x="10957" y="10890"/>
                  </a:lnTo>
                  <a:lnTo>
                    <a:pt x="15797" y="10890"/>
                  </a:lnTo>
                  <a:lnTo>
                    <a:pt x="15797" y="4840"/>
                  </a:lnTo>
                  <a:lnTo>
                    <a:pt x="10957" y="4840"/>
                  </a:lnTo>
                  <a:lnTo>
                    <a:pt x="1095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40554193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_POINT">
    <p:bg>
      <p:bgPr>
        <a:solidFill>
          <a:schemeClr val="lt1"/>
        </a:solidFill>
        <a:effectLst/>
      </p:bgPr>
    </p:bg>
    <p:spTree>
      <p:nvGrpSpPr>
        <p:cNvPr id="1" name="Shape 23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52" name="Google Shape;2352;p8"/>
          <p:cNvGrpSpPr/>
          <p:nvPr/>
        </p:nvGrpSpPr>
        <p:grpSpPr>
          <a:xfrm>
            <a:off x="0" y="0"/>
            <a:ext cx="9144125" cy="5143391"/>
            <a:chOff x="0" y="0"/>
            <a:chExt cx="9144125" cy="5143391"/>
          </a:xfrm>
        </p:grpSpPr>
        <p:sp>
          <p:nvSpPr>
            <p:cNvPr id="2353" name="Google Shape;2353;p8"/>
            <p:cNvSpPr/>
            <p:nvPr/>
          </p:nvSpPr>
          <p:spPr>
            <a:xfrm>
              <a:off x="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4" name="Google Shape;2354;p8"/>
            <p:cNvSpPr/>
            <p:nvPr/>
          </p:nvSpPr>
          <p:spPr>
            <a:xfrm>
              <a:off x="38100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" name="Google Shape;2355;p8"/>
            <p:cNvSpPr/>
            <p:nvPr/>
          </p:nvSpPr>
          <p:spPr>
            <a:xfrm>
              <a:off x="76201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" name="Google Shape;2356;p8"/>
            <p:cNvSpPr/>
            <p:nvPr/>
          </p:nvSpPr>
          <p:spPr>
            <a:xfrm>
              <a:off x="114301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" name="Google Shape;2357;p8"/>
            <p:cNvSpPr/>
            <p:nvPr/>
          </p:nvSpPr>
          <p:spPr>
            <a:xfrm>
              <a:off x="152402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" name="Google Shape;2358;p8"/>
            <p:cNvSpPr/>
            <p:nvPr/>
          </p:nvSpPr>
          <p:spPr>
            <a:xfrm>
              <a:off x="190502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" name="Google Shape;2359;p8"/>
            <p:cNvSpPr/>
            <p:nvPr/>
          </p:nvSpPr>
          <p:spPr>
            <a:xfrm>
              <a:off x="228603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" name="Google Shape;2360;p8"/>
            <p:cNvSpPr/>
            <p:nvPr/>
          </p:nvSpPr>
          <p:spPr>
            <a:xfrm>
              <a:off x="266703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" name="Google Shape;2361;p8"/>
            <p:cNvSpPr/>
            <p:nvPr/>
          </p:nvSpPr>
          <p:spPr>
            <a:xfrm>
              <a:off x="304804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" name="Google Shape;2362;p8"/>
            <p:cNvSpPr/>
            <p:nvPr/>
          </p:nvSpPr>
          <p:spPr>
            <a:xfrm>
              <a:off x="342904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" name="Google Shape;2363;p8"/>
            <p:cNvSpPr/>
            <p:nvPr/>
          </p:nvSpPr>
          <p:spPr>
            <a:xfrm>
              <a:off x="381005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" name="Google Shape;2364;p8"/>
            <p:cNvSpPr/>
            <p:nvPr/>
          </p:nvSpPr>
          <p:spPr>
            <a:xfrm>
              <a:off x="419105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" name="Google Shape;2365;p8"/>
            <p:cNvSpPr/>
            <p:nvPr/>
          </p:nvSpPr>
          <p:spPr>
            <a:xfrm>
              <a:off x="457206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" name="Google Shape;2366;p8"/>
            <p:cNvSpPr/>
            <p:nvPr/>
          </p:nvSpPr>
          <p:spPr>
            <a:xfrm>
              <a:off x="495306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" name="Google Shape;2367;p8"/>
            <p:cNvSpPr/>
            <p:nvPr/>
          </p:nvSpPr>
          <p:spPr>
            <a:xfrm>
              <a:off x="533407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" name="Google Shape;2368;p8"/>
            <p:cNvSpPr/>
            <p:nvPr/>
          </p:nvSpPr>
          <p:spPr>
            <a:xfrm>
              <a:off x="571507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" name="Google Shape;2369;p8"/>
            <p:cNvSpPr/>
            <p:nvPr/>
          </p:nvSpPr>
          <p:spPr>
            <a:xfrm>
              <a:off x="609608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" name="Google Shape;2370;p8"/>
            <p:cNvSpPr/>
            <p:nvPr/>
          </p:nvSpPr>
          <p:spPr>
            <a:xfrm>
              <a:off x="647708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" name="Google Shape;2371;p8"/>
            <p:cNvSpPr/>
            <p:nvPr/>
          </p:nvSpPr>
          <p:spPr>
            <a:xfrm>
              <a:off x="685809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" name="Google Shape;2372;p8"/>
            <p:cNvSpPr/>
            <p:nvPr/>
          </p:nvSpPr>
          <p:spPr>
            <a:xfrm>
              <a:off x="723909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" name="Google Shape;2373;p8"/>
            <p:cNvSpPr/>
            <p:nvPr/>
          </p:nvSpPr>
          <p:spPr>
            <a:xfrm>
              <a:off x="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" name="Google Shape;2374;p8"/>
            <p:cNvSpPr/>
            <p:nvPr/>
          </p:nvSpPr>
          <p:spPr>
            <a:xfrm>
              <a:off x="38100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" name="Google Shape;2375;p8"/>
            <p:cNvSpPr/>
            <p:nvPr/>
          </p:nvSpPr>
          <p:spPr>
            <a:xfrm>
              <a:off x="76201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" name="Google Shape;2376;p8"/>
            <p:cNvSpPr/>
            <p:nvPr/>
          </p:nvSpPr>
          <p:spPr>
            <a:xfrm>
              <a:off x="114301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" name="Google Shape;2377;p8"/>
            <p:cNvSpPr/>
            <p:nvPr/>
          </p:nvSpPr>
          <p:spPr>
            <a:xfrm>
              <a:off x="152402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" name="Google Shape;2378;p8"/>
            <p:cNvSpPr/>
            <p:nvPr/>
          </p:nvSpPr>
          <p:spPr>
            <a:xfrm>
              <a:off x="190502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" name="Google Shape;2379;p8"/>
            <p:cNvSpPr/>
            <p:nvPr/>
          </p:nvSpPr>
          <p:spPr>
            <a:xfrm>
              <a:off x="228603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" name="Google Shape;2380;p8"/>
            <p:cNvSpPr/>
            <p:nvPr/>
          </p:nvSpPr>
          <p:spPr>
            <a:xfrm>
              <a:off x="266703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" name="Google Shape;2381;p8"/>
            <p:cNvSpPr/>
            <p:nvPr/>
          </p:nvSpPr>
          <p:spPr>
            <a:xfrm>
              <a:off x="304804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" name="Google Shape;2382;p8"/>
            <p:cNvSpPr/>
            <p:nvPr/>
          </p:nvSpPr>
          <p:spPr>
            <a:xfrm>
              <a:off x="342904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" name="Google Shape;2383;p8"/>
            <p:cNvSpPr/>
            <p:nvPr/>
          </p:nvSpPr>
          <p:spPr>
            <a:xfrm>
              <a:off x="381005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" name="Google Shape;2384;p8"/>
            <p:cNvSpPr/>
            <p:nvPr/>
          </p:nvSpPr>
          <p:spPr>
            <a:xfrm>
              <a:off x="419105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" name="Google Shape;2385;p8"/>
            <p:cNvSpPr/>
            <p:nvPr/>
          </p:nvSpPr>
          <p:spPr>
            <a:xfrm>
              <a:off x="457206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" name="Google Shape;2386;p8"/>
            <p:cNvSpPr/>
            <p:nvPr/>
          </p:nvSpPr>
          <p:spPr>
            <a:xfrm>
              <a:off x="495306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" name="Google Shape;2387;p8"/>
            <p:cNvSpPr/>
            <p:nvPr/>
          </p:nvSpPr>
          <p:spPr>
            <a:xfrm>
              <a:off x="533407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" name="Google Shape;2388;p8"/>
            <p:cNvSpPr/>
            <p:nvPr/>
          </p:nvSpPr>
          <p:spPr>
            <a:xfrm>
              <a:off x="571507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" name="Google Shape;2389;p8"/>
            <p:cNvSpPr/>
            <p:nvPr/>
          </p:nvSpPr>
          <p:spPr>
            <a:xfrm>
              <a:off x="609608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" name="Google Shape;2390;p8"/>
            <p:cNvSpPr/>
            <p:nvPr/>
          </p:nvSpPr>
          <p:spPr>
            <a:xfrm>
              <a:off x="647708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" name="Google Shape;2391;p8"/>
            <p:cNvSpPr/>
            <p:nvPr/>
          </p:nvSpPr>
          <p:spPr>
            <a:xfrm>
              <a:off x="685809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" name="Google Shape;2392;p8"/>
            <p:cNvSpPr/>
            <p:nvPr/>
          </p:nvSpPr>
          <p:spPr>
            <a:xfrm>
              <a:off x="723909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" name="Google Shape;2393;p8"/>
            <p:cNvSpPr/>
            <p:nvPr/>
          </p:nvSpPr>
          <p:spPr>
            <a:xfrm>
              <a:off x="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" name="Google Shape;2394;p8"/>
            <p:cNvSpPr/>
            <p:nvPr/>
          </p:nvSpPr>
          <p:spPr>
            <a:xfrm>
              <a:off x="38100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" name="Google Shape;2395;p8"/>
            <p:cNvSpPr/>
            <p:nvPr/>
          </p:nvSpPr>
          <p:spPr>
            <a:xfrm>
              <a:off x="76201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" name="Google Shape;2396;p8"/>
            <p:cNvSpPr/>
            <p:nvPr/>
          </p:nvSpPr>
          <p:spPr>
            <a:xfrm>
              <a:off x="114301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" name="Google Shape;2397;p8"/>
            <p:cNvSpPr/>
            <p:nvPr/>
          </p:nvSpPr>
          <p:spPr>
            <a:xfrm>
              <a:off x="152402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" name="Google Shape;2398;p8"/>
            <p:cNvSpPr/>
            <p:nvPr/>
          </p:nvSpPr>
          <p:spPr>
            <a:xfrm>
              <a:off x="190502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" name="Google Shape;2399;p8"/>
            <p:cNvSpPr/>
            <p:nvPr/>
          </p:nvSpPr>
          <p:spPr>
            <a:xfrm>
              <a:off x="228603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" name="Google Shape;2400;p8"/>
            <p:cNvSpPr/>
            <p:nvPr/>
          </p:nvSpPr>
          <p:spPr>
            <a:xfrm>
              <a:off x="266703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" name="Google Shape;2401;p8"/>
            <p:cNvSpPr/>
            <p:nvPr/>
          </p:nvSpPr>
          <p:spPr>
            <a:xfrm>
              <a:off x="304804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" name="Google Shape;2402;p8"/>
            <p:cNvSpPr/>
            <p:nvPr/>
          </p:nvSpPr>
          <p:spPr>
            <a:xfrm>
              <a:off x="342904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" name="Google Shape;2403;p8"/>
            <p:cNvSpPr/>
            <p:nvPr/>
          </p:nvSpPr>
          <p:spPr>
            <a:xfrm>
              <a:off x="381005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" name="Google Shape;2404;p8"/>
            <p:cNvSpPr/>
            <p:nvPr/>
          </p:nvSpPr>
          <p:spPr>
            <a:xfrm>
              <a:off x="419105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" name="Google Shape;2405;p8"/>
            <p:cNvSpPr/>
            <p:nvPr/>
          </p:nvSpPr>
          <p:spPr>
            <a:xfrm>
              <a:off x="457206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" name="Google Shape;2406;p8"/>
            <p:cNvSpPr/>
            <p:nvPr/>
          </p:nvSpPr>
          <p:spPr>
            <a:xfrm>
              <a:off x="495306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" name="Google Shape;2407;p8"/>
            <p:cNvSpPr/>
            <p:nvPr/>
          </p:nvSpPr>
          <p:spPr>
            <a:xfrm>
              <a:off x="533407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" name="Google Shape;2408;p8"/>
            <p:cNvSpPr/>
            <p:nvPr/>
          </p:nvSpPr>
          <p:spPr>
            <a:xfrm>
              <a:off x="571507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" name="Google Shape;2409;p8"/>
            <p:cNvSpPr/>
            <p:nvPr/>
          </p:nvSpPr>
          <p:spPr>
            <a:xfrm>
              <a:off x="609608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" name="Google Shape;2410;p8"/>
            <p:cNvSpPr/>
            <p:nvPr/>
          </p:nvSpPr>
          <p:spPr>
            <a:xfrm>
              <a:off x="647708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" name="Google Shape;2411;p8"/>
            <p:cNvSpPr/>
            <p:nvPr/>
          </p:nvSpPr>
          <p:spPr>
            <a:xfrm>
              <a:off x="685809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" name="Google Shape;2412;p8"/>
            <p:cNvSpPr/>
            <p:nvPr/>
          </p:nvSpPr>
          <p:spPr>
            <a:xfrm>
              <a:off x="723909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" name="Google Shape;2413;p8"/>
            <p:cNvSpPr/>
            <p:nvPr/>
          </p:nvSpPr>
          <p:spPr>
            <a:xfrm>
              <a:off x="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" name="Google Shape;2414;p8"/>
            <p:cNvSpPr/>
            <p:nvPr/>
          </p:nvSpPr>
          <p:spPr>
            <a:xfrm>
              <a:off x="38100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" name="Google Shape;2415;p8"/>
            <p:cNvSpPr/>
            <p:nvPr/>
          </p:nvSpPr>
          <p:spPr>
            <a:xfrm>
              <a:off x="76201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" name="Google Shape;2416;p8"/>
            <p:cNvSpPr/>
            <p:nvPr/>
          </p:nvSpPr>
          <p:spPr>
            <a:xfrm>
              <a:off x="114301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" name="Google Shape;2417;p8"/>
            <p:cNvSpPr/>
            <p:nvPr/>
          </p:nvSpPr>
          <p:spPr>
            <a:xfrm>
              <a:off x="152402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" name="Google Shape;2418;p8"/>
            <p:cNvSpPr/>
            <p:nvPr/>
          </p:nvSpPr>
          <p:spPr>
            <a:xfrm>
              <a:off x="190502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" name="Google Shape;2419;p8"/>
            <p:cNvSpPr/>
            <p:nvPr/>
          </p:nvSpPr>
          <p:spPr>
            <a:xfrm>
              <a:off x="228603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" name="Google Shape;2420;p8"/>
            <p:cNvSpPr/>
            <p:nvPr/>
          </p:nvSpPr>
          <p:spPr>
            <a:xfrm>
              <a:off x="266703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" name="Google Shape;2421;p8"/>
            <p:cNvSpPr/>
            <p:nvPr/>
          </p:nvSpPr>
          <p:spPr>
            <a:xfrm>
              <a:off x="304804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" name="Google Shape;2422;p8"/>
            <p:cNvSpPr/>
            <p:nvPr/>
          </p:nvSpPr>
          <p:spPr>
            <a:xfrm>
              <a:off x="342904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" name="Google Shape;2423;p8"/>
            <p:cNvSpPr/>
            <p:nvPr/>
          </p:nvSpPr>
          <p:spPr>
            <a:xfrm>
              <a:off x="381005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" name="Google Shape;2424;p8"/>
            <p:cNvSpPr/>
            <p:nvPr/>
          </p:nvSpPr>
          <p:spPr>
            <a:xfrm>
              <a:off x="419105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" name="Google Shape;2425;p8"/>
            <p:cNvSpPr/>
            <p:nvPr/>
          </p:nvSpPr>
          <p:spPr>
            <a:xfrm>
              <a:off x="457206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" name="Google Shape;2426;p8"/>
            <p:cNvSpPr/>
            <p:nvPr/>
          </p:nvSpPr>
          <p:spPr>
            <a:xfrm>
              <a:off x="495306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" name="Google Shape;2427;p8"/>
            <p:cNvSpPr/>
            <p:nvPr/>
          </p:nvSpPr>
          <p:spPr>
            <a:xfrm>
              <a:off x="533407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" name="Google Shape;2428;p8"/>
            <p:cNvSpPr/>
            <p:nvPr/>
          </p:nvSpPr>
          <p:spPr>
            <a:xfrm>
              <a:off x="571507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" name="Google Shape;2429;p8"/>
            <p:cNvSpPr/>
            <p:nvPr/>
          </p:nvSpPr>
          <p:spPr>
            <a:xfrm>
              <a:off x="609608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" name="Google Shape;2430;p8"/>
            <p:cNvSpPr/>
            <p:nvPr/>
          </p:nvSpPr>
          <p:spPr>
            <a:xfrm>
              <a:off x="647708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" name="Google Shape;2431;p8"/>
            <p:cNvSpPr/>
            <p:nvPr/>
          </p:nvSpPr>
          <p:spPr>
            <a:xfrm>
              <a:off x="685809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" name="Google Shape;2432;p8"/>
            <p:cNvSpPr/>
            <p:nvPr/>
          </p:nvSpPr>
          <p:spPr>
            <a:xfrm>
              <a:off x="723909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" name="Google Shape;2433;p8"/>
            <p:cNvSpPr/>
            <p:nvPr/>
          </p:nvSpPr>
          <p:spPr>
            <a:xfrm>
              <a:off x="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" name="Google Shape;2434;p8"/>
            <p:cNvSpPr/>
            <p:nvPr/>
          </p:nvSpPr>
          <p:spPr>
            <a:xfrm>
              <a:off x="38100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" name="Google Shape;2435;p8"/>
            <p:cNvSpPr/>
            <p:nvPr/>
          </p:nvSpPr>
          <p:spPr>
            <a:xfrm>
              <a:off x="76201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" name="Google Shape;2436;p8"/>
            <p:cNvSpPr/>
            <p:nvPr/>
          </p:nvSpPr>
          <p:spPr>
            <a:xfrm>
              <a:off x="114301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" name="Google Shape;2437;p8"/>
            <p:cNvSpPr/>
            <p:nvPr/>
          </p:nvSpPr>
          <p:spPr>
            <a:xfrm>
              <a:off x="152402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" name="Google Shape;2438;p8"/>
            <p:cNvSpPr/>
            <p:nvPr/>
          </p:nvSpPr>
          <p:spPr>
            <a:xfrm>
              <a:off x="190502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" name="Google Shape;2439;p8"/>
            <p:cNvSpPr/>
            <p:nvPr/>
          </p:nvSpPr>
          <p:spPr>
            <a:xfrm>
              <a:off x="228603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" name="Google Shape;2440;p8"/>
            <p:cNvSpPr/>
            <p:nvPr/>
          </p:nvSpPr>
          <p:spPr>
            <a:xfrm>
              <a:off x="266703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" name="Google Shape;2441;p8"/>
            <p:cNvSpPr/>
            <p:nvPr/>
          </p:nvSpPr>
          <p:spPr>
            <a:xfrm>
              <a:off x="304804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" name="Google Shape;2442;p8"/>
            <p:cNvSpPr/>
            <p:nvPr/>
          </p:nvSpPr>
          <p:spPr>
            <a:xfrm>
              <a:off x="342904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" name="Google Shape;2443;p8"/>
            <p:cNvSpPr/>
            <p:nvPr/>
          </p:nvSpPr>
          <p:spPr>
            <a:xfrm>
              <a:off x="381005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" name="Google Shape;2444;p8"/>
            <p:cNvSpPr/>
            <p:nvPr/>
          </p:nvSpPr>
          <p:spPr>
            <a:xfrm>
              <a:off x="419105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" name="Google Shape;2445;p8"/>
            <p:cNvSpPr/>
            <p:nvPr/>
          </p:nvSpPr>
          <p:spPr>
            <a:xfrm>
              <a:off x="457206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" name="Google Shape;2446;p8"/>
            <p:cNvSpPr/>
            <p:nvPr/>
          </p:nvSpPr>
          <p:spPr>
            <a:xfrm>
              <a:off x="495306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" name="Google Shape;2447;p8"/>
            <p:cNvSpPr/>
            <p:nvPr/>
          </p:nvSpPr>
          <p:spPr>
            <a:xfrm>
              <a:off x="533407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" name="Google Shape;2448;p8"/>
            <p:cNvSpPr/>
            <p:nvPr/>
          </p:nvSpPr>
          <p:spPr>
            <a:xfrm>
              <a:off x="571507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" name="Google Shape;2449;p8"/>
            <p:cNvSpPr/>
            <p:nvPr/>
          </p:nvSpPr>
          <p:spPr>
            <a:xfrm>
              <a:off x="609608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" name="Google Shape;2450;p8"/>
            <p:cNvSpPr/>
            <p:nvPr/>
          </p:nvSpPr>
          <p:spPr>
            <a:xfrm>
              <a:off x="647708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" name="Google Shape;2451;p8"/>
            <p:cNvSpPr/>
            <p:nvPr/>
          </p:nvSpPr>
          <p:spPr>
            <a:xfrm>
              <a:off x="685809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" name="Google Shape;2452;p8"/>
            <p:cNvSpPr/>
            <p:nvPr/>
          </p:nvSpPr>
          <p:spPr>
            <a:xfrm>
              <a:off x="723909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" name="Google Shape;2453;p8"/>
            <p:cNvSpPr/>
            <p:nvPr/>
          </p:nvSpPr>
          <p:spPr>
            <a:xfrm>
              <a:off x="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" name="Google Shape;2454;p8"/>
            <p:cNvSpPr/>
            <p:nvPr/>
          </p:nvSpPr>
          <p:spPr>
            <a:xfrm>
              <a:off x="38100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" name="Google Shape;2455;p8"/>
            <p:cNvSpPr/>
            <p:nvPr/>
          </p:nvSpPr>
          <p:spPr>
            <a:xfrm>
              <a:off x="76201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" name="Google Shape;2456;p8"/>
            <p:cNvSpPr/>
            <p:nvPr/>
          </p:nvSpPr>
          <p:spPr>
            <a:xfrm>
              <a:off x="114301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" name="Google Shape;2457;p8"/>
            <p:cNvSpPr/>
            <p:nvPr/>
          </p:nvSpPr>
          <p:spPr>
            <a:xfrm>
              <a:off x="152402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" name="Google Shape;2458;p8"/>
            <p:cNvSpPr/>
            <p:nvPr/>
          </p:nvSpPr>
          <p:spPr>
            <a:xfrm>
              <a:off x="190502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" name="Google Shape;2459;p8"/>
            <p:cNvSpPr/>
            <p:nvPr/>
          </p:nvSpPr>
          <p:spPr>
            <a:xfrm>
              <a:off x="228603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" name="Google Shape;2460;p8"/>
            <p:cNvSpPr/>
            <p:nvPr/>
          </p:nvSpPr>
          <p:spPr>
            <a:xfrm>
              <a:off x="266703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" name="Google Shape;2461;p8"/>
            <p:cNvSpPr/>
            <p:nvPr/>
          </p:nvSpPr>
          <p:spPr>
            <a:xfrm>
              <a:off x="304804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" name="Google Shape;2462;p8"/>
            <p:cNvSpPr/>
            <p:nvPr/>
          </p:nvSpPr>
          <p:spPr>
            <a:xfrm>
              <a:off x="342904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" name="Google Shape;2463;p8"/>
            <p:cNvSpPr/>
            <p:nvPr/>
          </p:nvSpPr>
          <p:spPr>
            <a:xfrm>
              <a:off x="381005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" name="Google Shape;2464;p8"/>
            <p:cNvSpPr/>
            <p:nvPr/>
          </p:nvSpPr>
          <p:spPr>
            <a:xfrm>
              <a:off x="419105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" name="Google Shape;2465;p8"/>
            <p:cNvSpPr/>
            <p:nvPr/>
          </p:nvSpPr>
          <p:spPr>
            <a:xfrm>
              <a:off x="457206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" name="Google Shape;2466;p8"/>
            <p:cNvSpPr/>
            <p:nvPr/>
          </p:nvSpPr>
          <p:spPr>
            <a:xfrm>
              <a:off x="495306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" name="Google Shape;2467;p8"/>
            <p:cNvSpPr/>
            <p:nvPr/>
          </p:nvSpPr>
          <p:spPr>
            <a:xfrm>
              <a:off x="533407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" name="Google Shape;2468;p8"/>
            <p:cNvSpPr/>
            <p:nvPr/>
          </p:nvSpPr>
          <p:spPr>
            <a:xfrm>
              <a:off x="571507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" name="Google Shape;2469;p8"/>
            <p:cNvSpPr/>
            <p:nvPr/>
          </p:nvSpPr>
          <p:spPr>
            <a:xfrm>
              <a:off x="609608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" name="Google Shape;2470;p8"/>
            <p:cNvSpPr/>
            <p:nvPr/>
          </p:nvSpPr>
          <p:spPr>
            <a:xfrm>
              <a:off x="647708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" name="Google Shape;2471;p8"/>
            <p:cNvSpPr/>
            <p:nvPr/>
          </p:nvSpPr>
          <p:spPr>
            <a:xfrm>
              <a:off x="685809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" name="Google Shape;2472;p8"/>
            <p:cNvSpPr/>
            <p:nvPr/>
          </p:nvSpPr>
          <p:spPr>
            <a:xfrm>
              <a:off x="723909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" name="Google Shape;2473;p8"/>
            <p:cNvSpPr/>
            <p:nvPr/>
          </p:nvSpPr>
          <p:spPr>
            <a:xfrm>
              <a:off x="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" name="Google Shape;2474;p8"/>
            <p:cNvSpPr/>
            <p:nvPr/>
          </p:nvSpPr>
          <p:spPr>
            <a:xfrm>
              <a:off x="38100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" name="Google Shape;2475;p8"/>
            <p:cNvSpPr/>
            <p:nvPr/>
          </p:nvSpPr>
          <p:spPr>
            <a:xfrm>
              <a:off x="76201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" name="Google Shape;2476;p8"/>
            <p:cNvSpPr/>
            <p:nvPr/>
          </p:nvSpPr>
          <p:spPr>
            <a:xfrm>
              <a:off x="114301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" name="Google Shape;2477;p8"/>
            <p:cNvSpPr/>
            <p:nvPr/>
          </p:nvSpPr>
          <p:spPr>
            <a:xfrm>
              <a:off x="152402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" name="Google Shape;2478;p8"/>
            <p:cNvSpPr/>
            <p:nvPr/>
          </p:nvSpPr>
          <p:spPr>
            <a:xfrm>
              <a:off x="190502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" name="Google Shape;2479;p8"/>
            <p:cNvSpPr/>
            <p:nvPr/>
          </p:nvSpPr>
          <p:spPr>
            <a:xfrm>
              <a:off x="228603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" name="Google Shape;2480;p8"/>
            <p:cNvSpPr/>
            <p:nvPr/>
          </p:nvSpPr>
          <p:spPr>
            <a:xfrm>
              <a:off x="266703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" name="Google Shape;2481;p8"/>
            <p:cNvSpPr/>
            <p:nvPr/>
          </p:nvSpPr>
          <p:spPr>
            <a:xfrm>
              <a:off x="304804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" name="Google Shape;2482;p8"/>
            <p:cNvSpPr/>
            <p:nvPr/>
          </p:nvSpPr>
          <p:spPr>
            <a:xfrm>
              <a:off x="342904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" name="Google Shape;2483;p8"/>
            <p:cNvSpPr/>
            <p:nvPr/>
          </p:nvSpPr>
          <p:spPr>
            <a:xfrm>
              <a:off x="381005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" name="Google Shape;2484;p8"/>
            <p:cNvSpPr/>
            <p:nvPr/>
          </p:nvSpPr>
          <p:spPr>
            <a:xfrm>
              <a:off x="419105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" name="Google Shape;2485;p8"/>
            <p:cNvSpPr/>
            <p:nvPr/>
          </p:nvSpPr>
          <p:spPr>
            <a:xfrm>
              <a:off x="457206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" name="Google Shape;2486;p8"/>
            <p:cNvSpPr/>
            <p:nvPr/>
          </p:nvSpPr>
          <p:spPr>
            <a:xfrm>
              <a:off x="495306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" name="Google Shape;2487;p8"/>
            <p:cNvSpPr/>
            <p:nvPr/>
          </p:nvSpPr>
          <p:spPr>
            <a:xfrm>
              <a:off x="533407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" name="Google Shape;2488;p8"/>
            <p:cNvSpPr/>
            <p:nvPr/>
          </p:nvSpPr>
          <p:spPr>
            <a:xfrm>
              <a:off x="571507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" name="Google Shape;2489;p8"/>
            <p:cNvSpPr/>
            <p:nvPr/>
          </p:nvSpPr>
          <p:spPr>
            <a:xfrm>
              <a:off x="609608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" name="Google Shape;2490;p8"/>
            <p:cNvSpPr/>
            <p:nvPr/>
          </p:nvSpPr>
          <p:spPr>
            <a:xfrm>
              <a:off x="647708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" name="Google Shape;2491;p8"/>
            <p:cNvSpPr/>
            <p:nvPr/>
          </p:nvSpPr>
          <p:spPr>
            <a:xfrm>
              <a:off x="685809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" name="Google Shape;2492;p8"/>
            <p:cNvSpPr/>
            <p:nvPr/>
          </p:nvSpPr>
          <p:spPr>
            <a:xfrm>
              <a:off x="723909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" name="Google Shape;2493;p8"/>
            <p:cNvSpPr/>
            <p:nvPr/>
          </p:nvSpPr>
          <p:spPr>
            <a:xfrm>
              <a:off x="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" name="Google Shape;2494;p8"/>
            <p:cNvSpPr/>
            <p:nvPr/>
          </p:nvSpPr>
          <p:spPr>
            <a:xfrm>
              <a:off x="38100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" name="Google Shape;2495;p8"/>
            <p:cNvSpPr/>
            <p:nvPr/>
          </p:nvSpPr>
          <p:spPr>
            <a:xfrm>
              <a:off x="76201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" name="Google Shape;2496;p8"/>
            <p:cNvSpPr/>
            <p:nvPr/>
          </p:nvSpPr>
          <p:spPr>
            <a:xfrm>
              <a:off x="114301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" name="Google Shape;2497;p8"/>
            <p:cNvSpPr/>
            <p:nvPr/>
          </p:nvSpPr>
          <p:spPr>
            <a:xfrm>
              <a:off x="152402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" name="Google Shape;2498;p8"/>
            <p:cNvSpPr/>
            <p:nvPr/>
          </p:nvSpPr>
          <p:spPr>
            <a:xfrm>
              <a:off x="190502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" name="Google Shape;2499;p8"/>
            <p:cNvSpPr/>
            <p:nvPr/>
          </p:nvSpPr>
          <p:spPr>
            <a:xfrm>
              <a:off x="228603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" name="Google Shape;2500;p8"/>
            <p:cNvSpPr/>
            <p:nvPr/>
          </p:nvSpPr>
          <p:spPr>
            <a:xfrm>
              <a:off x="266703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" name="Google Shape;2501;p8"/>
            <p:cNvSpPr/>
            <p:nvPr/>
          </p:nvSpPr>
          <p:spPr>
            <a:xfrm>
              <a:off x="304804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" name="Google Shape;2502;p8"/>
            <p:cNvSpPr/>
            <p:nvPr/>
          </p:nvSpPr>
          <p:spPr>
            <a:xfrm>
              <a:off x="342904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" name="Google Shape;2503;p8"/>
            <p:cNvSpPr/>
            <p:nvPr/>
          </p:nvSpPr>
          <p:spPr>
            <a:xfrm>
              <a:off x="381005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" name="Google Shape;2504;p8"/>
            <p:cNvSpPr/>
            <p:nvPr/>
          </p:nvSpPr>
          <p:spPr>
            <a:xfrm>
              <a:off x="419105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" name="Google Shape;2505;p8"/>
            <p:cNvSpPr/>
            <p:nvPr/>
          </p:nvSpPr>
          <p:spPr>
            <a:xfrm>
              <a:off x="457206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" name="Google Shape;2506;p8"/>
            <p:cNvSpPr/>
            <p:nvPr/>
          </p:nvSpPr>
          <p:spPr>
            <a:xfrm>
              <a:off x="495306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" name="Google Shape;2507;p8"/>
            <p:cNvSpPr/>
            <p:nvPr/>
          </p:nvSpPr>
          <p:spPr>
            <a:xfrm>
              <a:off x="533407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" name="Google Shape;2508;p8"/>
            <p:cNvSpPr/>
            <p:nvPr/>
          </p:nvSpPr>
          <p:spPr>
            <a:xfrm>
              <a:off x="571507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" name="Google Shape;2509;p8"/>
            <p:cNvSpPr/>
            <p:nvPr/>
          </p:nvSpPr>
          <p:spPr>
            <a:xfrm>
              <a:off x="609608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" name="Google Shape;2510;p8"/>
            <p:cNvSpPr/>
            <p:nvPr/>
          </p:nvSpPr>
          <p:spPr>
            <a:xfrm>
              <a:off x="647708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" name="Google Shape;2511;p8"/>
            <p:cNvSpPr/>
            <p:nvPr/>
          </p:nvSpPr>
          <p:spPr>
            <a:xfrm>
              <a:off x="685809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" name="Google Shape;2512;p8"/>
            <p:cNvSpPr/>
            <p:nvPr/>
          </p:nvSpPr>
          <p:spPr>
            <a:xfrm>
              <a:off x="723909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" name="Google Shape;2513;p8"/>
            <p:cNvSpPr/>
            <p:nvPr/>
          </p:nvSpPr>
          <p:spPr>
            <a:xfrm>
              <a:off x="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" name="Google Shape;2514;p8"/>
            <p:cNvSpPr/>
            <p:nvPr/>
          </p:nvSpPr>
          <p:spPr>
            <a:xfrm>
              <a:off x="38100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" name="Google Shape;2515;p8"/>
            <p:cNvSpPr/>
            <p:nvPr/>
          </p:nvSpPr>
          <p:spPr>
            <a:xfrm>
              <a:off x="76201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" name="Google Shape;2516;p8"/>
            <p:cNvSpPr/>
            <p:nvPr/>
          </p:nvSpPr>
          <p:spPr>
            <a:xfrm>
              <a:off x="114301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" name="Google Shape;2517;p8"/>
            <p:cNvSpPr/>
            <p:nvPr/>
          </p:nvSpPr>
          <p:spPr>
            <a:xfrm>
              <a:off x="152402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" name="Google Shape;2518;p8"/>
            <p:cNvSpPr/>
            <p:nvPr/>
          </p:nvSpPr>
          <p:spPr>
            <a:xfrm>
              <a:off x="190502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" name="Google Shape;2519;p8"/>
            <p:cNvSpPr/>
            <p:nvPr/>
          </p:nvSpPr>
          <p:spPr>
            <a:xfrm>
              <a:off x="228603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" name="Google Shape;2520;p8"/>
            <p:cNvSpPr/>
            <p:nvPr/>
          </p:nvSpPr>
          <p:spPr>
            <a:xfrm>
              <a:off x="266703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" name="Google Shape;2521;p8"/>
            <p:cNvSpPr/>
            <p:nvPr/>
          </p:nvSpPr>
          <p:spPr>
            <a:xfrm>
              <a:off x="304804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" name="Google Shape;2522;p8"/>
            <p:cNvSpPr/>
            <p:nvPr/>
          </p:nvSpPr>
          <p:spPr>
            <a:xfrm>
              <a:off x="342904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" name="Google Shape;2523;p8"/>
            <p:cNvSpPr/>
            <p:nvPr/>
          </p:nvSpPr>
          <p:spPr>
            <a:xfrm>
              <a:off x="381005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" name="Google Shape;2524;p8"/>
            <p:cNvSpPr/>
            <p:nvPr/>
          </p:nvSpPr>
          <p:spPr>
            <a:xfrm>
              <a:off x="419105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" name="Google Shape;2525;p8"/>
            <p:cNvSpPr/>
            <p:nvPr/>
          </p:nvSpPr>
          <p:spPr>
            <a:xfrm>
              <a:off x="457206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" name="Google Shape;2526;p8"/>
            <p:cNvSpPr/>
            <p:nvPr/>
          </p:nvSpPr>
          <p:spPr>
            <a:xfrm>
              <a:off x="495306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" name="Google Shape;2527;p8"/>
            <p:cNvSpPr/>
            <p:nvPr/>
          </p:nvSpPr>
          <p:spPr>
            <a:xfrm>
              <a:off x="533407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" name="Google Shape;2528;p8"/>
            <p:cNvSpPr/>
            <p:nvPr/>
          </p:nvSpPr>
          <p:spPr>
            <a:xfrm>
              <a:off x="571507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" name="Google Shape;2529;p8"/>
            <p:cNvSpPr/>
            <p:nvPr/>
          </p:nvSpPr>
          <p:spPr>
            <a:xfrm>
              <a:off x="609608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" name="Google Shape;2530;p8"/>
            <p:cNvSpPr/>
            <p:nvPr/>
          </p:nvSpPr>
          <p:spPr>
            <a:xfrm>
              <a:off x="647708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" name="Google Shape;2531;p8"/>
            <p:cNvSpPr/>
            <p:nvPr/>
          </p:nvSpPr>
          <p:spPr>
            <a:xfrm>
              <a:off x="685809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" name="Google Shape;2532;p8"/>
            <p:cNvSpPr/>
            <p:nvPr/>
          </p:nvSpPr>
          <p:spPr>
            <a:xfrm>
              <a:off x="723909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" name="Google Shape;2533;p8"/>
            <p:cNvSpPr/>
            <p:nvPr/>
          </p:nvSpPr>
          <p:spPr>
            <a:xfrm>
              <a:off x="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" name="Google Shape;2534;p8"/>
            <p:cNvSpPr/>
            <p:nvPr/>
          </p:nvSpPr>
          <p:spPr>
            <a:xfrm>
              <a:off x="38100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" name="Google Shape;2535;p8"/>
            <p:cNvSpPr/>
            <p:nvPr/>
          </p:nvSpPr>
          <p:spPr>
            <a:xfrm>
              <a:off x="76201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" name="Google Shape;2536;p8"/>
            <p:cNvSpPr/>
            <p:nvPr/>
          </p:nvSpPr>
          <p:spPr>
            <a:xfrm>
              <a:off x="114301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" name="Google Shape;2537;p8"/>
            <p:cNvSpPr/>
            <p:nvPr/>
          </p:nvSpPr>
          <p:spPr>
            <a:xfrm>
              <a:off x="152402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" name="Google Shape;2538;p8"/>
            <p:cNvSpPr/>
            <p:nvPr/>
          </p:nvSpPr>
          <p:spPr>
            <a:xfrm>
              <a:off x="190502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" name="Google Shape;2539;p8"/>
            <p:cNvSpPr/>
            <p:nvPr/>
          </p:nvSpPr>
          <p:spPr>
            <a:xfrm>
              <a:off x="228603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" name="Google Shape;2540;p8"/>
            <p:cNvSpPr/>
            <p:nvPr/>
          </p:nvSpPr>
          <p:spPr>
            <a:xfrm>
              <a:off x="266703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" name="Google Shape;2541;p8"/>
            <p:cNvSpPr/>
            <p:nvPr/>
          </p:nvSpPr>
          <p:spPr>
            <a:xfrm>
              <a:off x="304804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" name="Google Shape;2542;p8"/>
            <p:cNvSpPr/>
            <p:nvPr/>
          </p:nvSpPr>
          <p:spPr>
            <a:xfrm>
              <a:off x="342904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" name="Google Shape;2543;p8"/>
            <p:cNvSpPr/>
            <p:nvPr/>
          </p:nvSpPr>
          <p:spPr>
            <a:xfrm>
              <a:off x="381005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" name="Google Shape;2544;p8"/>
            <p:cNvSpPr/>
            <p:nvPr/>
          </p:nvSpPr>
          <p:spPr>
            <a:xfrm>
              <a:off x="419105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" name="Google Shape;2545;p8"/>
            <p:cNvSpPr/>
            <p:nvPr/>
          </p:nvSpPr>
          <p:spPr>
            <a:xfrm>
              <a:off x="457206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" name="Google Shape;2546;p8"/>
            <p:cNvSpPr/>
            <p:nvPr/>
          </p:nvSpPr>
          <p:spPr>
            <a:xfrm>
              <a:off x="495306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" name="Google Shape;2547;p8"/>
            <p:cNvSpPr/>
            <p:nvPr/>
          </p:nvSpPr>
          <p:spPr>
            <a:xfrm>
              <a:off x="533407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" name="Google Shape;2548;p8"/>
            <p:cNvSpPr/>
            <p:nvPr/>
          </p:nvSpPr>
          <p:spPr>
            <a:xfrm>
              <a:off x="571507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" name="Google Shape;2549;p8"/>
            <p:cNvSpPr/>
            <p:nvPr/>
          </p:nvSpPr>
          <p:spPr>
            <a:xfrm>
              <a:off x="609608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" name="Google Shape;2550;p8"/>
            <p:cNvSpPr/>
            <p:nvPr/>
          </p:nvSpPr>
          <p:spPr>
            <a:xfrm>
              <a:off x="647708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" name="Google Shape;2551;p8"/>
            <p:cNvSpPr/>
            <p:nvPr/>
          </p:nvSpPr>
          <p:spPr>
            <a:xfrm>
              <a:off x="685809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" name="Google Shape;2552;p8"/>
            <p:cNvSpPr/>
            <p:nvPr/>
          </p:nvSpPr>
          <p:spPr>
            <a:xfrm>
              <a:off x="723909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" name="Google Shape;2553;p8"/>
            <p:cNvSpPr/>
            <p:nvPr/>
          </p:nvSpPr>
          <p:spPr>
            <a:xfrm>
              <a:off x="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" name="Google Shape;2554;p8"/>
            <p:cNvSpPr/>
            <p:nvPr/>
          </p:nvSpPr>
          <p:spPr>
            <a:xfrm>
              <a:off x="38100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" name="Google Shape;2555;p8"/>
            <p:cNvSpPr/>
            <p:nvPr/>
          </p:nvSpPr>
          <p:spPr>
            <a:xfrm>
              <a:off x="76201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" name="Google Shape;2556;p8"/>
            <p:cNvSpPr/>
            <p:nvPr/>
          </p:nvSpPr>
          <p:spPr>
            <a:xfrm>
              <a:off x="114301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" name="Google Shape;2557;p8"/>
            <p:cNvSpPr/>
            <p:nvPr/>
          </p:nvSpPr>
          <p:spPr>
            <a:xfrm>
              <a:off x="152402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" name="Google Shape;2558;p8"/>
            <p:cNvSpPr/>
            <p:nvPr/>
          </p:nvSpPr>
          <p:spPr>
            <a:xfrm>
              <a:off x="190502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" name="Google Shape;2559;p8"/>
            <p:cNvSpPr/>
            <p:nvPr/>
          </p:nvSpPr>
          <p:spPr>
            <a:xfrm>
              <a:off x="228603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" name="Google Shape;2560;p8"/>
            <p:cNvSpPr/>
            <p:nvPr/>
          </p:nvSpPr>
          <p:spPr>
            <a:xfrm>
              <a:off x="266703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" name="Google Shape;2561;p8"/>
            <p:cNvSpPr/>
            <p:nvPr/>
          </p:nvSpPr>
          <p:spPr>
            <a:xfrm>
              <a:off x="304804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" name="Google Shape;2562;p8"/>
            <p:cNvSpPr/>
            <p:nvPr/>
          </p:nvSpPr>
          <p:spPr>
            <a:xfrm>
              <a:off x="342904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" name="Google Shape;2563;p8"/>
            <p:cNvSpPr/>
            <p:nvPr/>
          </p:nvSpPr>
          <p:spPr>
            <a:xfrm>
              <a:off x="381005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" name="Google Shape;2564;p8"/>
            <p:cNvSpPr/>
            <p:nvPr/>
          </p:nvSpPr>
          <p:spPr>
            <a:xfrm>
              <a:off x="419105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" name="Google Shape;2565;p8"/>
            <p:cNvSpPr/>
            <p:nvPr/>
          </p:nvSpPr>
          <p:spPr>
            <a:xfrm>
              <a:off x="457206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" name="Google Shape;2566;p8"/>
            <p:cNvSpPr/>
            <p:nvPr/>
          </p:nvSpPr>
          <p:spPr>
            <a:xfrm>
              <a:off x="495306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" name="Google Shape;2567;p8"/>
            <p:cNvSpPr/>
            <p:nvPr/>
          </p:nvSpPr>
          <p:spPr>
            <a:xfrm>
              <a:off x="533407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" name="Google Shape;2568;p8"/>
            <p:cNvSpPr/>
            <p:nvPr/>
          </p:nvSpPr>
          <p:spPr>
            <a:xfrm>
              <a:off x="571507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" name="Google Shape;2569;p8"/>
            <p:cNvSpPr/>
            <p:nvPr/>
          </p:nvSpPr>
          <p:spPr>
            <a:xfrm>
              <a:off x="609608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" name="Google Shape;2570;p8"/>
            <p:cNvSpPr/>
            <p:nvPr/>
          </p:nvSpPr>
          <p:spPr>
            <a:xfrm>
              <a:off x="647708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" name="Google Shape;2571;p8"/>
            <p:cNvSpPr/>
            <p:nvPr/>
          </p:nvSpPr>
          <p:spPr>
            <a:xfrm>
              <a:off x="685809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" name="Google Shape;2572;p8"/>
            <p:cNvSpPr/>
            <p:nvPr/>
          </p:nvSpPr>
          <p:spPr>
            <a:xfrm>
              <a:off x="723909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" name="Google Shape;2573;p8"/>
            <p:cNvSpPr/>
            <p:nvPr/>
          </p:nvSpPr>
          <p:spPr>
            <a:xfrm>
              <a:off x="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" name="Google Shape;2574;p8"/>
            <p:cNvSpPr/>
            <p:nvPr/>
          </p:nvSpPr>
          <p:spPr>
            <a:xfrm>
              <a:off x="38100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" name="Google Shape;2575;p8"/>
            <p:cNvSpPr/>
            <p:nvPr/>
          </p:nvSpPr>
          <p:spPr>
            <a:xfrm>
              <a:off x="76201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" name="Google Shape;2576;p8"/>
            <p:cNvSpPr/>
            <p:nvPr/>
          </p:nvSpPr>
          <p:spPr>
            <a:xfrm>
              <a:off x="114301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" name="Google Shape;2577;p8"/>
            <p:cNvSpPr/>
            <p:nvPr/>
          </p:nvSpPr>
          <p:spPr>
            <a:xfrm>
              <a:off x="152402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" name="Google Shape;2578;p8"/>
            <p:cNvSpPr/>
            <p:nvPr/>
          </p:nvSpPr>
          <p:spPr>
            <a:xfrm>
              <a:off x="190502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" name="Google Shape;2579;p8"/>
            <p:cNvSpPr/>
            <p:nvPr/>
          </p:nvSpPr>
          <p:spPr>
            <a:xfrm>
              <a:off x="228603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" name="Google Shape;2580;p8"/>
            <p:cNvSpPr/>
            <p:nvPr/>
          </p:nvSpPr>
          <p:spPr>
            <a:xfrm>
              <a:off x="266703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" name="Google Shape;2581;p8"/>
            <p:cNvSpPr/>
            <p:nvPr/>
          </p:nvSpPr>
          <p:spPr>
            <a:xfrm>
              <a:off x="304804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" name="Google Shape;2582;p8"/>
            <p:cNvSpPr/>
            <p:nvPr/>
          </p:nvSpPr>
          <p:spPr>
            <a:xfrm>
              <a:off x="342904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" name="Google Shape;2583;p8"/>
            <p:cNvSpPr/>
            <p:nvPr/>
          </p:nvSpPr>
          <p:spPr>
            <a:xfrm>
              <a:off x="381005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" name="Google Shape;2584;p8"/>
            <p:cNvSpPr/>
            <p:nvPr/>
          </p:nvSpPr>
          <p:spPr>
            <a:xfrm>
              <a:off x="419105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" name="Google Shape;2585;p8"/>
            <p:cNvSpPr/>
            <p:nvPr/>
          </p:nvSpPr>
          <p:spPr>
            <a:xfrm>
              <a:off x="457206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" name="Google Shape;2586;p8"/>
            <p:cNvSpPr/>
            <p:nvPr/>
          </p:nvSpPr>
          <p:spPr>
            <a:xfrm>
              <a:off x="495306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" name="Google Shape;2587;p8"/>
            <p:cNvSpPr/>
            <p:nvPr/>
          </p:nvSpPr>
          <p:spPr>
            <a:xfrm>
              <a:off x="533407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" name="Google Shape;2588;p8"/>
            <p:cNvSpPr/>
            <p:nvPr/>
          </p:nvSpPr>
          <p:spPr>
            <a:xfrm>
              <a:off x="571507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" name="Google Shape;2589;p8"/>
            <p:cNvSpPr/>
            <p:nvPr/>
          </p:nvSpPr>
          <p:spPr>
            <a:xfrm>
              <a:off x="609608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" name="Google Shape;2590;p8"/>
            <p:cNvSpPr/>
            <p:nvPr/>
          </p:nvSpPr>
          <p:spPr>
            <a:xfrm>
              <a:off x="647708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" name="Google Shape;2591;p8"/>
            <p:cNvSpPr/>
            <p:nvPr/>
          </p:nvSpPr>
          <p:spPr>
            <a:xfrm>
              <a:off x="685809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" name="Google Shape;2592;p8"/>
            <p:cNvSpPr/>
            <p:nvPr/>
          </p:nvSpPr>
          <p:spPr>
            <a:xfrm>
              <a:off x="723909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" name="Google Shape;2593;p8"/>
            <p:cNvSpPr/>
            <p:nvPr/>
          </p:nvSpPr>
          <p:spPr>
            <a:xfrm>
              <a:off x="7620110" y="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" name="Google Shape;2594;p8"/>
            <p:cNvSpPr/>
            <p:nvPr/>
          </p:nvSpPr>
          <p:spPr>
            <a:xfrm>
              <a:off x="8001115" y="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" name="Google Shape;2595;p8"/>
            <p:cNvSpPr/>
            <p:nvPr/>
          </p:nvSpPr>
          <p:spPr>
            <a:xfrm>
              <a:off x="8382120" y="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" name="Google Shape;2596;p8"/>
            <p:cNvSpPr/>
            <p:nvPr/>
          </p:nvSpPr>
          <p:spPr>
            <a:xfrm>
              <a:off x="8763125" y="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" name="Google Shape;2597;p8"/>
            <p:cNvSpPr/>
            <p:nvPr/>
          </p:nvSpPr>
          <p:spPr>
            <a:xfrm>
              <a:off x="7620110" y="342894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" name="Google Shape;2598;p8"/>
            <p:cNvSpPr/>
            <p:nvPr/>
          </p:nvSpPr>
          <p:spPr>
            <a:xfrm>
              <a:off x="8001115" y="342894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" name="Google Shape;2599;p8"/>
            <p:cNvSpPr/>
            <p:nvPr/>
          </p:nvSpPr>
          <p:spPr>
            <a:xfrm>
              <a:off x="8382120" y="342894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" name="Google Shape;2600;p8"/>
            <p:cNvSpPr/>
            <p:nvPr/>
          </p:nvSpPr>
          <p:spPr>
            <a:xfrm>
              <a:off x="8763125" y="342894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" name="Google Shape;2601;p8"/>
            <p:cNvSpPr/>
            <p:nvPr/>
          </p:nvSpPr>
          <p:spPr>
            <a:xfrm>
              <a:off x="7620110" y="685788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" name="Google Shape;2602;p8"/>
            <p:cNvSpPr/>
            <p:nvPr/>
          </p:nvSpPr>
          <p:spPr>
            <a:xfrm>
              <a:off x="8001115" y="685788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" name="Google Shape;2603;p8"/>
            <p:cNvSpPr/>
            <p:nvPr/>
          </p:nvSpPr>
          <p:spPr>
            <a:xfrm>
              <a:off x="8382120" y="685788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" name="Google Shape;2604;p8"/>
            <p:cNvSpPr/>
            <p:nvPr/>
          </p:nvSpPr>
          <p:spPr>
            <a:xfrm>
              <a:off x="8763125" y="685788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" name="Google Shape;2605;p8"/>
            <p:cNvSpPr/>
            <p:nvPr/>
          </p:nvSpPr>
          <p:spPr>
            <a:xfrm>
              <a:off x="7620110" y="1028682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" name="Google Shape;2606;p8"/>
            <p:cNvSpPr/>
            <p:nvPr/>
          </p:nvSpPr>
          <p:spPr>
            <a:xfrm>
              <a:off x="8001115" y="1028682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" name="Google Shape;2607;p8"/>
            <p:cNvSpPr/>
            <p:nvPr/>
          </p:nvSpPr>
          <p:spPr>
            <a:xfrm>
              <a:off x="8382120" y="1028682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" name="Google Shape;2608;p8"/>
            <p:cNvSpPr/>
            <p:nvPr/>
          </p:nvSpPr>
          <p:spPr>
            <a:xfrm>
              <a:off x="8763125" y="1028682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" name="Google Shape;2609;p8"/>
            <p:cNvSpPr/>
            <p:nvPr/>
          </p:nvSpPr>
          <p:spPr>
            <a:xfrm>
              <a:off x="7620110" y="1371576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0" name="Google Shape;2610;p8"/>
            <p:cNvSpPr/>
            <p:nvPr/>
          </p:nvSpPr>
          <p:spPr>
            <a:xfrm>
              <a:off x="8001115" y="1371576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" name="Google Shape;2611;p8"/>
            <p:cNvSpPr/>
            <p:nvPr/>
          </p:nvSpPr>
          <p:spPr>
            <a:xfrm>
              <a:off x="8382120" y="1371576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" name="Google Shape;2612;p8"/>
            <p:cNvSpPr/>
            <p:nvPr/>
          </p:nvSpPr>
          <p:spPr>
            <a:xfrm>
              <a:off x="8763125" y="1371576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" name="Google Shape;2613;p8"/>
            <p:cNvSpPr/>
            <p:nvPr/>
          </p:nvSpPr>
          <p:spPr>
            <a:xfrm>
              <a:off x="7620110" y="171447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" name="Google Shape;2614;p8"/>
            <p:cNvSpPr/>
            <p:nvPr/>
          </p:nvSpPr>
          <p:spPr>
            <a:xfrm>
              <a:off x="8001115" y="171447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" name="Google Shape;2615;p8"/>
            <p:cNvSpPr/>
            <p:nvPr/>
          </p:nvSpPr>
          <p:spPr>
            <a:xfrm>
              <a:off x="8382120" y="171447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" name="Google Shape;2616;p8"/>
            <p:cNvSpPr/>
            <p:nvPr/>
          </p:nvSpPr>
          <p:spPr>
            <a:xfrm>
              <a:off x="8763125" y="171447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" name="Google Shape;2617;p8"/>
            <p:cNvSpPr/>
            <p:nvPr/>
          </p:nvSpPr>
          <p:spPr>
            <a:xfrm>
              <a:off x="7620110" y="205736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" name="Google Shape;2618;p8"/>
            <p:cNvSpPr/>
            <p:nvPr/>
          </p:nvSpPr>
          <p:spPr>
            <a:xfrm>
              <a:off x="8001115" y="205736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" name="Google Shape;2619;p8"/>
            <p:cNvSpPr/>
            <p:nvPr/>
          </p:nvSpPr>
          <p:spPr>
            <a:xfrm>
              <a:off x="8382120" y="205736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" name="Google Shape;2620;p8"/>
            <p:cNvSpPr/>
            <p:nvPr/>
          </p:nvSpPr>
          <p:spPr>
            <a:xfrm>
              <a:off x="8763125" y="205736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" name="Google Shape;2621;p8"/>
            <p:cNvSpPr/>
            <p:nvPr/>
          </p:nvSpPr>
          <p:spPr>
            <a:xfrm>
              <a:off x="7620110" y="2400259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" name="Google Shape;2622;p8"/>
            <p:cNvSpPr/>
            <p:nvPr/>
          </p:nvSpPr>
          <p:spPr>
            <a:xfrm>
              <a:off x="8001115" y="2400259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" name="Google Shape;2623;p8"/>
            <p:cNvSpPr/>
            <p:nvPr/>
          </p:nvSpPr>
          <p:spPr>
            <a:xfrm>
              <a:off x="8382120" y="2400259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" name="Google Shape;2624;p8"/>
            <p:cNvSpPr/>
            <p:nvPr/>
          </p:nvSpPr>
          <p:spPr>
            <a:xfrm>
              <a:off x="8763125" y="2400259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" name="Google Shape;2625;p8"/>
            <p:cNvSpPr/>
            <p:nvPr/>
          </p:nvSpPr>
          <p:spPr>
            <a:xfrm>
              <a:off x="7620110" y="274315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" name="Google Shape;2626;p8"/>
            <p:cNvSpPr/>
            <p:nvPr/>
          </p:nvSpPr>
          <p:spPr>
            <a:xfrm>
              <a:off x="8001115" y="274315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" name="Google Shape;2627;p8"/>
            <p:cNvSpPr/>
            <p:nvPr/>
          </p:nvSpPr>
          <p:spPr>
            <a:xfrm>
              <a:off x="8382120" y="274315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" name="Google Shape;2628;p8"/>
            <p:cNvSpPr/>
            <p:nvPr/>
          </p:nvSpPr>
          <p:spPr>
            <a:xfrm>
              <a:off x="8763125" y="274315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" name="Google Shape;2629;p8"/>
            <p:cNvSpPr/>
            <p:nvPr/>
          </p:nvSpPr>
          <p:spPr>
            <a:xfrm>
              <a:off x="7620110" y="308604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" name="Google Shape;2630;p8"/>
            <p:cNvSpPr/>
            <p:nvPr/>
          </p:nvSpPr>
          <p:spPr>
            <a:xfrm>
              <a:off x="8001115" y="308604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" name="Google Shape;2631;p8"/>
            <p:cNvSpPr/>
            <p:nvPr/>
          </p:nvSpPr>
          <p:spPr>
            <a:xfrm>
              <a:off x="8382120" y="308604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" name="Google Shape;2632;p8"/>
            <p:cNvSpPr/>
            <p:nvPr/>
          </p:nvSpPr>
          <p:spPr>
            <a:xfrm>
              <a:off x="8763125" y="308604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" name="Google Shape;2633;p8"/>
            <p:cNvSpPr/>
            <p:nvPr/>
          </p:nvSpPr>
          <p:spPr>
            <a:xfrm>
              <a:off x="7620110" y="342894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4" name="Google Shape;2634;p8"/>
            <p:cNvSpPr/>
            <p:nvPr/>
          </p:nvSpPr>
          <p:spPr>
            <a:xfrm>
              <a:off x="8001115" y="342894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5" name="Google Shape;2635;p8"/>
            <p:cNvSpPr/>
            <p:nvPr/>
          </p:nvSpPr>
          <p:spPr>
            <a:xfrm>
              <a:off x="8382120" y="342894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6" name="Google Shape;2636;p8"/>
            <p:cNvSpPr/>
            <p:nvPr/>
          </p:nvSpPr>
          <p:spPr>
            <a:xfrm>
              <a:off x="8763125" y="342894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7" name="Google Shape;2637;p8"/>
            <p:cNvSpPr/>
            <p:nvPr/>
          </p:nvSpPr>
          <p:spPr>
            <a:xfrm>
              <a:off x="7620110" y="377182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8" name="Google Shape;2638;p8"/>
            <p:cNvSpPr/>
            <p:nvPr/>
          </p:nvSpPr>
          <p:spPr>
            <a:xfrm>
              <a:off x="8001115" y="377182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9" name="Google Shape;2639;p8"/>
            <p:cNvSpPr/>
            <p:nvPr/>
          </p:nvSpPr>
          <p:spPr>
            <a:xfrm>
              <a:off x="8382120" y="377182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0" name="Google Shape;2640;p8"/>
            <p:cNvSpPr/>
            <p:nvPr/>
          </p:nvSpPr>
          <p:spPr>
            <a:xfrm>
              <a:off x="8763125" y="377182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1" name="Google Shape;2641;p8"/>
            <p:cNvSpPr/>
            <p:nvPr/>
          </p:nvSpPr>
          <p:spPr>
            <a:xfrm>
              <a:off x="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2" name="Google Shape;2642;p8"/>
            <p:cNvSpPr/>
            <p:nvPr/>
          </p:nvSpPr>
          <p:spPr>
            <a:xfrm>
              <a:off x="38100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3" name="Google Shape;2643;p8"/>
            <p:cNvSpPr/>
            <p:nvPr/>
          </p:nvSpPr>
          <p:spPr>
            <a:xfrm>
              <a:off x="76201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4" name="Google Shape;2644;p8"/>
            <p:cNvSpPr/>
            <p:nvPr/>
          </p:nvSpPr>
          <p:spPr>
            <a:xfrm>
              <a:off x="114301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5" name="Google Shape;2645;p8"/>
            <p:cNvSpPr/>
            <p:nvPr/>
          </p:nvSpPr>
          <p:spPr>
            <a:xfrm>
              <a:off x="152402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6" name="Google Shape;2646;p8"/>
            <p:cNvSpPr/>
            <p:nvPr/>
          </p:nvSpPr>
          <p:spPr>
            <a:xfrm>
              <a:off x="190502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7" name="Google Shape;2647;p8"/>
            <p:cNvSpPr/>
            <p:nvPr/>
          </p:nvSpPr>
          <p:spPr>
            <a:xfrm>
              <a:off x="228603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" name="Google Shape;2648;p8"/>
            <p:cNvSpPr/>
            <p:nvPr/>
          </p:nvSpPr>
          <p:spPr>
            <a:xfrm>
              <a:off x="266703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9" name="Google Shape;2649;p8"/>
            <p:cNvSpPr/>
            <p:nvPr/>
          </p:nvSpPr>
          <p:spPr>
            <a:xfrm>
              <a:off x="304804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0" name="Google Shape;2650;p8"/>
            <p:cNvSpPr/>
            <p:nvPr/>
          </p:nvSpPr>
          <p:spPr>
            <a:xfrm>
              <a:off x="342904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1" name="Google Shape;2651;p8"/>
            <p:cNvSpPr/>
            <p:nvPr/>
          </p:nvSpPr>
          <p:spPr>
            <a:xfrm>
              <a:off x="381005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2" name="Google Shape;2652;p8"/>
            <p:cNvSpPr/>
            <p:nvPr/>
          </p:nvSpPr>
          <p:spPr>
            <a:xfrm>
              <a:off x="419105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3" name="Google Shape;2653;p8"/>
            <p:cNvSpPr/>
            <p:nvPr/>
          </p:nvSpPr>
          <p:spPr>
            <a:xfrm>
              <a:off x="457206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4" name="Google Shape;2654;p8"/>
            <p:cNvSpPr/>
            <p:nvPr/>
          </p:nvSpPr>
          <p:spPr>
            <a:xfrm>
              <a:off x="495306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" name="Google Shape;2655;p8"/>
            <p:cNvSpPr/>
            <p:nvPr/>
          </p:nvSpPr>
          <p:spPr>
            <a:xfrm>
              <a:off x="533407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6" name="Google Shape;2656;p8"/>
            <p:cNvSpPr/>
            <p:nvPr/>
          </p:nvSpPr>
          <p:spPr>
            <a:xfrm>
              <a:off x="571507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7" name="Google Shape;2657;p8"/>
            <p:cNvSpPr/>
            <p:nvPr/>
          </p:nvSpPr>
          <p:spPr>
            <a:xfrm>
              <a:off x="609608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8" name="Google Shape;2658;p8"/>
            <p:cNvSpPr/>
            <p:nvPr/>
          </p:nvSpPr>
          <p:spPr>
            <a:xfrm>
              <a:off x="647708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9" name="Google Shape;2659;p8"/>
            <p:cNvSpPr/>
            <p:nvPr/>
          </p:nvSpPr>
          <p:spPr>
            <a:xfrm>
              <a:off x="685809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0" name="Google Shape;2660;p8"/>
            <p:cNvSpPr/>
            <p:nvPr/>
          </p:nvSpPr>
          <p:spPr>
            <a:xfrm>
              <a:off x="723909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1" name="Google Shape;2661;p8"/>
            <p:cNvSpPr/>
            <p:nvPr/>
          </p:nvSpPr>
          <p:spPr>
            <a:xfrm>
              <a:off x="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2" name="Google Shape;2662;p8"/>
            <p:cNvSpPr/>
            <p:nvPr/>
          </p:nvSpPr>
          <p:spPr>
            <a:xfrm>
              <a:off x="38100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" name="Google Shape;2663;p8"/>
            <p:cNvSpPr/>
            <p:nvPr/>
          </p:nvSpPr>
          <p:spPr>
            <a:xfrm>
              <a:off x="76201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4" name="Google Shape;2664;p8"/>
            <p:cNvSpPr/>
            <p:nvPr/>
          </p:nvSpPr>
          <p:spPr>
            <a:xfrm>
              <a:off x="114301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" name="Google Shape;2665;p8"/>
            <p:cNvSpPr/>
            <p:nvPr/>
          </p:nvSpPr>
          <p:spPr>
            <a:xfrm>
              <a:off x="152402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" name="Google Shape;2666;p8"/>
            <p:cNvSpPr/>
            <p:nvPr/>
          </p:nvSpPr>
          <p:spPr>
            <a:xfrm>
              <a:off x="190502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" name="Google Shape;2667;p8"/>
            <p:cNvSpPr/>
            <p:nvPr/>
          </p:nvSpPr>
          <p:spPr>
            <a:xfrm>
              <a:off x="228603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" name="Google Shape;2668;p8"/>
            <p:cNvSpPr/>
            <p:nvPr/>
          </p:nvSpPr>
          <p:spPr>
            <a:xfrm>
              <a:off x="266703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" name="Google Shape;2669;p8"/>
            <p:cNvSpPr/>
            <p:nvPr/>
          </p:nvSpPr>
          <p:spPr>
            <a:xfrm>
              <a:off x="304804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" name="Google Shape;2670;p8"/>
            <p:cNvSpPr/>
            <p:nvPr/>
          </p:nvSpPr>
          <p:spPr>
            <a:xfrm>
              <a:off x="342904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" name="Google Shape;2671;p8"/>
            <p:cNvSpPr/>
            <p:nvPr/>
          </p:nvSpPr>
          <p:spPr>
            <a:xfrm>
              <a:off x="381005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2" name="Google Shape;2672;p8"/>
            <p:cNvSpPr/>
            <p:nvPr/>
          </p:nvSpPr>
          <p:spPr>
            <a:xfrm>
              <a:off x="419105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3" name="Google Shape;2673;p8"/>
            <p:cNvSpPr/>
            <p:nvPr/>
          </p:nvSpPr>
          <p:spPr>
            <a:xfrm>
              <a:off x="457206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4" name="Google Shape;2674;p8"/>
            <p:cNvSpPr/>
            <p:nvPr/>
          </p:nvSpPr>
          <p:spPr>
            <a:xfrm>
              <a:off x="495306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" name="Google Shape;2675;p8"/>
            <p:cNvSpPr/>
            <p:nvPr/>
          </p:nvSpPr>
          <p:spPr>
            <a:xfrm>
              <a:off x="533407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" name="Google Shape;2676;p8"/>
            <p:cNvSpPr/>
            <p:nvPr/>
          </p:nvSpPr>
          <p:spPr>
            <a:xfrm>
              <a:off x="571507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" name="Google Shape;2677;p8"/>
            <p:cNvSpPr/>
            <p:nvPr/>
          </p:nvSpPr>
          <p:spPr>
            <a:xfrm>
              <a:off x="609608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" name="Google Shape;2678;p8"/>
            <p:cNvSpPr/>
            <p:nvPr/>
          </p:nvSpPr>
          <p:spPr>
            <a:xfrm>
              <a:off x="647708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" name="Google Shape;2679;p8"/>
            <p:cNvSpPr/>
            <p:nvPr/>
          </p:nvSpPr>
          <p:spPr>
            <a:xfrm>
              <a:off x="685809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" name="Google Shape;2680;p8"/>
            <p:cNvSpPr/>
            <p:nvPr/>
          </p:nvSpPr>
          <p:spPr>
            <a:xfrm>
              <a:off x="723909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1" name="Google Shape;2681;p8"/>
            <p:cNvSpPr/>
            <p:nvPr/>
          </p:nvSpPr>
          <p:spPr>
            <a:xfrm>
              <a:off x="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2" name="Google Shape;2682;p8"/>
            <p:cNvSpPr/>
            <p:nvPr/>
          </p:nvSpPr>
          <p:spPr>
            <a:xfrm>
              <a:off x="38100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3" name="Google Shape;2683;p8"/>
            <p:cNvSpPr/>
            <p:nvPr/>
          </p:nvSpPr>
          <p:spPr>
            <a:xfrm>
              <a:off x="76201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4" name="Google Shape;2684;p8"/>
            <p:cNvSpPr/>
            <p:nvPr/>
          </p:nvSpPr>
          <p:spPr>
            <a:xfrm>
              <a:off x="114301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5" name="Google Shape;2685;p8"/>
            <p:cNvSpPr/>
            <p:nvPr/>
          </p:nvSpPr>
          <p:spPr>
            <a:xfrm>
              <a:off x="152402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6" name="Google Shape;2686;p8"/>
            <p:cNvSpPr/>
            <p:nvPr/>
          </p:nvSpPr>
          <p:spPr>
            <a:xfrm>
              <a:off x="190502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7" name="Google Shape;2687;p8"/>
            <p:cNvSpPr/>
            <p:nvPr/>
          </p:nvSpPr>
          <p:spPr>
            <a:xfrm>
              <a:off x="228603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8" name="Google Shape;2688;p8"/>
            <p:cNvSpPr/>
            <p:nvPr/>
          </p:nvSpPr>
          <p:spPr>
            <a:xfrm>
              <a:off x="266703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9" name="Google Shape;2689;p8"/>
            <p:cNvSpPr/>
            <p:nvPr/>
          </p:nvSpPr>
          <p:spPr>
            <a:xfrm>
              <a:off x="304804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0" name="Google Shape;2690;p8"/>
            <p:cNvSpPr/>
            <p:nvPr/>
          </p:nvSpPr>
          <p:spPr>
            <a:xfrm>
              <a:off x="342904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1" name="Google Shape;2691;p8"/>
            <p:cNvSpPr/>
            <p:nvPr/>
          </p:nvSpPr>
          <p:spPr>
            <a:xfrm>
              <a:off x="381005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2" name="Google Shape;2692;p8"/>
            <p:cNvSpPr/>
            <p:nvPr/>
          </p:nvSpPr>
          <p:spPr>
            <a:xfrm>
              <a:off x="419105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3" name="Google Shape;2693;p8"/>
            <p:cNvSpPr/>
            <p:nvPr/>
          </p:nvSpPr>
          <p:spPr>
            <a:xfrm>
              <a:off x="457206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4" name="Google Shape;2694;p8"/>
            <p:cNvSpPr/>
            <p:nvPr/>
          </p:nvSpPr>
          <p:spPr>
            <a:xfrm>
              <a:off x="495306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5" name="Google Shape;2695;p8"/>
            <p:cNvSpPr/>
            <p:nvPr/>
          </p:nvSpPr>
          <p:spPr>
            <a:xfrm>
              <a:off x="533407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6" name="Google Shape;2696;p8"/>
            <p:cNvSpPr/>
            <p:nvPr/>
          </p:nvSpPr>
          <p:spPr>
            <a:xfrm>
              <a:off x="571507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7" name="Google Shape;2697;p8"/>
            <p:cNvSpPr/>
            <p:nvPr/>
          </p:nvSpPr>
          <p:spPr>
            <a:xfrm>
              <a:off x="609608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8" name="Google Shape;2698;p8"/>
            <p:cNvSpPr/>
            <p:nvPr/>
          </p:nvSpPr>
          <p:spPr>
            <a:xfrm>
              <a:off x="647708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9" name="Google Shape;2699;p8"/>
            <p:cNvSpPr/>
            <p:nvPr/>
          </p:nvSpPr>
          <p:spPr>
            <a:xfrm>
              <a:off x="685809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0" name="Google Shape;2700;p8"/>
            <p:cNvSpPr/>
            <p:nvPr/>
          </p:nvSpPr>
          <p:spPr>
            <a:xfrm>
              <a:off x="723909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1" name="Google Shape;2701;p8"/>
            <p:cNvSpPr/>
            <p:nvPr/>
          </p:nvSpPr>
          <p:spPr>
            <a:xfrm>
              <a:off x="7620110" y="411471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2" name="Google Shape;2702;p8"/>
            <p:cNvSpPr/>
            <p:nvPr/>
          </p:nvSpPr>
          <p:spPr>
            <a:xfrm>
              <a:off x="8001115" y="411471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3" name="Google Shape;2703;p8"/>
            <p:cNvSpPr/>
            <p:nvPr/>
          </p:nvSpPr>
          <p:spPr>
            <a:xfrm>
              <a:off x="8382120" y="411471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4" name="Google Shape;2704;p8"/>
            <p:cNvSpPr/>
            <p:nvPr/>
          </p:nvSpPr>
          <p:spPr>
            <a:xfrm>
              <a:off x="8763125" y="411471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5" name="Google Shape;2705;p8"/>
            <p:cNvSpPr/>
            <p:nvPr/>
          </p:nvSpPr>
          <p:spPr>
            <a:xfrm>
              <a:off x="7620110" y="445760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6" name="Google Shape;2706;p8"/>
            <p:cNvSpPr/>
            <p:nvPr/>
          </p:nvSpPr>
          <p:spPr>
            <a:xfrm>
              <a:off x="8001115" y="445760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7" name="Google Shape;2707;p8"/>
            <p:cNvSpPr/>
            <p:nvPr/>
          </p:nvSpPr>
          <p:spPr>
            <a:xfrm>
              <a:off x="8382120" y="445760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8" name="Google Shape;2708;p8"/>
            <p:cNvSpPr/>
            <p:nvPr/>
          </p:nvSpPr>
          <p:spPr>
            <a:xfrm>
              <a:off x="8763125" y="445760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9" name="Google Shape;2709;p8"/>
            <p:cNvSpPr/>
            <p:nvPr/>
          </p:nvSpPr>
          <p:spPr>
            <a:xfrm>
              <a:off x="7620110" y="480049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0" name="Google Shape;2710;p8"/>
            <p:cNvSpPr/>
            <p:nvPr/>
          </p:nvSpPr>
          <p:spPr>
            <a:xfrm>
              <a:off x="8001115" y="480049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1" name="Google Shape;2711;p8"/>
            <p:cNvSpPr/>
            <p:nvPr/>
          </p:nvSpPr>
          <p:spPr>
            <a:xfrm>
              <a:off x="8382120" y="480049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2" name="Google Shape;2712;p8"/>
            <p:cNvSpPr/>
            <p:nvPr/>
          </p:nvSpPr>
          <p:spPr>
            <a:xfrm>
              <a:off x="8763125" y="480049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713" name="Google Shape;2713;p8"/>
          <p:cNvSpPr/>
          <p:nvPr/>
        </p:nvSpPr>
        <p:spPr>
          <a:xfrm flipH="1">
            <a:off x="0" y="0"/>
            <a:ext cx="9144000" cy="5143500"/>
          </a:xfrm>
          <a:prstGeom prst="rtTriangle">
            <a:avLst/>
          </a:prstGeom>
          <a:solidFill>
            <a:srgbClr val="005051">
              <a:alpha val="1023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714" name="Google Shape;2714;p8"/>
          <p:cNvGrpSpPr/>
          <p:nvPr/>
        </p:nvGrpSpPr>
        <p:grpSpPr>
          <a:xfrm>
            <a:off x="553048" y="535000"/>
            <a:ext cx="8105852" cy="4302000"/>
            <a:chOff x="553048" y="535000"/>
            <a:chExt cx="8105852" cy="4302000"/>
          </a:xfrm>
        </p:grpSpPr>
        <p:sp>
          <p:nvSpPr>
            <p:cNvPr id="2715" name="Google Shape;2715;p8"/>
            <p:cNvSpPr/>
            <p:nvPr/>
          </p:nvSpPr>
          <p:spPr>
            <a:xfrm>
              <a:off x="942300" y="763600"/>
              <a:ext cx="7716600" cy="4073400"/>
            </a:xfrm>
            <a:prstGeom prst="roundRect">
              <a:avLst>
                <a:gd name="adj" fmla="val 2480"/>
              </a:avLst>
            </a:prstGeom>
            <a:solidFill>
              <a:srgbClr val="222828">
                <a:alpha val="20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6" name="Google Shape;2716;p8"/>
            <p:cNvSpPr/>
            <p:nvPr/>
          </p:nvSpPr>
          <p:spPr>
            <a:xfrm>
              <a:off x="712275" y="535000"/>
              <a:ext cx="7716600" cy="4073400"/>
            </a:xfrm>
            <a:prstGeom prst="roundRect">
              <a:avLst>
                <a:gd name="adj" fmla="val 2480"/>
              </a:avLst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7" name="Google Shape;2717;p8"/>
            <p:cNvSpPr/>
            <p:nvPr/>
          </p:nvSpPr>
          <p:spPr>
            <a:xfrm>
              <a:off x="848698" y="898261"/>
              <a:ext cx="317374" cy="317436"/>
            </a:xfrm>
            <a:custGeom>
              <a:avLst/>
              <a:gdLst/>
              <a:ahLst/>
              <a:cxnLst/>
              <a:rect l="l" t="t" r="r" b="b"/>
              <a:pathLst>
                <a:path w="15209" h="15212" extrusionOk="0">
                  <a:moveTo>
                    <a:pt x="7604" y="0"/>
                  </a:moveTo>
                  <a:cubicBezTo>
                    <a:pt x="3404" y="0"/>
                    <a:pt x="0" y="3405"/>
                    <a:pt x="0" y="7605"/>
                  </a:cubicBezTo>
                  <a:cubicBezTo>
                    <a:pt x="0" y="11805"/>
                    <a:pt x="3404" y="15212"/>
                    <a:pt x="7604" y="15212"/>
                  </a:cubicBezTo>
                  <a:cubicBezTo>
                    <a:pt x="11804" y="15212"/>
                    <a:pt x="15209" y="11805"/>
                    <a:pt x="15209" y="7605"/>
                  </a:cubicBezTo>
                  <a:cubicBezTo>
                    <a:pt x="15209" y="3405"/>
                    <a:pt x="11804" y="0"/>
                    <a:pt x="76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8" name="Google Shape;2718;p8"/>
            <p:cNvSpPr/>
            <p:nvPr/>
          </p:nvSpPr>
          <p:spPr>
            <a:xfrm>
              <a:off x="553048" y="931482"/>
              <a:ext cx="549400" cy="250994"/>
            </a:xfrm>
            <a:custGeom>
              <a:avLst/>
              <a:gdLst/>
              <a:ahLst/>
              <a:cxnLst/>
              <a:rect l="l" t="t" r="r" b="b"/>
              <a:pathLst>
                <a:path w="26328" h="12028" extrusionOk="0">
                  <a:moveTo>
                    <a:pt x="1493" y="0"/>
                  </a:moveTo>
                  <a:cubicBezTo>
                    <a:pt x="671" y="0"/>
                    <a:pt x="0" y="668"/>
                    <a:pt x="0" y="1494"/>
                  </a:cubicBezTo>
                  <a:cubicBezTo>
                    <a:pt x="0" y="2319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1"/>
                    <a:pt x="23340" y="5330"/>
                  </a:cubicBezTo>
                  <a:lnTo>
                    <a:pt x="23340" y="6698"/>
                  </a:lnTo>
                  <a:cubicBezTo>
                    <a:pt x="23340" y="7944"/>
                    <a:pt x="21591" y="9038"/>
                    <a:pt x="19596" y="9038"/>
                  </a:cubicBezTo>
                  <a:lnTo>
                    <a:pt x="1493" y="9038"/>
                  </a:lnTo>
                  <a:cubicBezTo>
                    <a:pt x="671" y="9038"/>
                    <a:pt x="0" y="9706"/>
                    <a:pt x="0" y="10532"/>
                  </a:cubicBezTo>
                  <a:cubicBezTo>
                    <a:pt x="0" y="11357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5"/>
                  </a:cubicBezTo>
                  <a:lnTo>
                    <a:pt x="26327" y="5327"/>
                  </a:lnTo>
                  <a:cubicBezTo>
                    <a:pt x="26327" y="2340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9" name="Google Shape;2719;p8"/>
            <p:cNvSpPr/>
            <p:nvPr/>
          </p:nvSpPr>
          <p:spPr>
            <a:xfrm>
              <a:off x="848698" y="1332681"/>
              <a:ext cx="317374" cy="317457"/>
            </a:xfrm>
            <a:custGeom>
              <a:avLst/>
              <a:gdLst/>
              <a:ahLst/>
              <a:cxnLst/>
              <a:rect l="l" t="t" r="r" b="b"/>
              <a:pathLst>
                <a:path w="15209" h="15213" extrusionOk="0">
                  <a:moveTo>
                    <a:pt x="7604" y="1"/>
                  </a:moveTo>
                  <a:cubicBezTo>
                    <a:pt x="3404" y="1"/>
                    <a:pt x="0" y="3408"/>
                    <a:pt x="0" y="7608"/>
                  </a:cubicBezTo>
                  <a:cubicBezTo>
                    <a:pt x="0" y="11808"/>
                    <a:pt x="3404" y="15212"/>
                    <a:pt x="7604" y="15212"/>
                  </a:cubicBezTo>
                  <a:cubicBezTo>
                    <a:pt x="11804" y="15212"/>
                    <a:pt x="15209" y="11808"/>
                    <a:pt x="15209" y="7608"/>
                  </a:cubicBezTo>
                  <a:cubicBezTo>
                    <a:pt x="15209" y="3408"/>
                    <a:pt x="11804" y="1"/>
                    <a:pt x="76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0" name="Google Shape;2720;p8"/>
            <p:cNvSpPr/>
            <p:nvPr/>
          </p:nvSpPr>
          <p:spPr>
            <a:xfrm>
              <a:off x="553048" y="1365902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1"/>
                  </a:moveTo>
                  <a:cubicBezTo>
                    <a:pt x="671" y="1"/>
                    <a:pt x="0" y="671"/>
                    <a:pt x="0" y="1497"/>
                  </a:cubicBezTo>
                  <a:cubicBezTo>
                    <a:pt x="0" y="2320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4"/>
                    <a:pt x="23340" y="5330"/>
                  </a:cubicBezTo>
                  <a:lnTo>
                    <a:pt x="23340" y="6699"/>
                  </a:lnTo>
                  <a:cubicBezTo>
                    <a:pt x="23340" y="7948"/>
                    <a:pt x="21591" y="9042"/>
                    <a:pt x="19596" y="9042"/>
                  </a:cubicBezTo>
                  <a:lnTo>
                    <a:pt x="1493" y="9042"/>
                  </a:lnTo>
                  <a:cubicBezTo>
                    <a:pt x="671" y="9042"/>
                    <a:pt x="0" y="9709"/>
                    <a:pt x="0" y="10535"/>
                  </a:cubicBezTo>
                  <a:cubicBezTo>
                    <a:pt x="0" y="11361"/>
                    <a:pt x="671" y="12028"/>
                    <a:pt x="1493" y="12028"/>
                  </a:cubicBezTo>
                  <a:lnTo>
                    <a:pt x="19596" y="12028"/>
                  </a:lnTo>
                  <a:cubicBezTo>
                    <a:pt x="23370" y="12028"/>
                    <a:pt x="26327" y="9688"/>
                    <a:pt x="26327" y="6699"/>
                  </a:cubicBezTo>
                  <a:lnTo>
                    <a:pt x="26327" y="5330"/>
                  </a:lnTo>
                  <a:cubicBezTo>
                    <a:pt x="26327" y="2344"/>
                    <a:pt x="23370" y="1"/>
                    <a:pt x="19596" y="1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1" name="Google Shape;2721;p8"/>
            <p:cNvSpPr/>
            <p:nvPr/>
          </p:nvSpPr>
          <p:spPr>
            <a:xfrm>
              <a:off x="848698" y="1767184"/>
              <a:ext cx="317374" cy="317436"/>
            </a:xfrm>
            <a:custGeom>
              <a:avLst/>
              <a:gdLst/>
              <a:ahLst/>
              <a:cxnLst/>
              <a:rect l="l" t="t" r="r" b="b"/>
              <a:pathLst>
                <a:path w="15209" h="15212" extrusionOk="0">
                  <a:moveTo>
                    <a:pt x="7604" y="0"/>
                  </a:moveTo>
                  <a:cubicBezTo>
                    <a:pt x="3404" y="0"/>
                    <a:pt x="0" y="3404"/>
                    <a:pt x="0" y="7605"/>
                  </a:cubicBezTo>
                  <a:cubicBezTo>
                    <a:pt x="0" y="11805"/>
                    <a:pt x="3404" y="15212"/>
                    <a:pt x="7604" y="15212"/>
                  </a:cubicBezTo>
                  <a:cubicBezTo>
                    <a:pt x="11804" y="15212"/>
                    <a:pt x="15209" y="11805"/>
                    <a:pt x="15209" y="7605"/>
                  </a:cubicBezTo>
                  <a:cubicBezTo>
                    <a:pt x="15209" y="3404"/>
                    <a:pt x="11804" y="0"/>
                    <a:pt x="76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2" name="Google Shape;2722;p8"/>
            <p:cNvSpPr/>
            <p:nvPr/>
          </p:nvSpPr>
          <p:spPr>
            <a:xfrm>
              <a:off x="553048" y="1800405"/>
              <a:ext cx="549400" cy="250994"/>
            </a:xfrm>
            <a:custGeom>
              <a:avLst/>
              <a:gdLst/>
              <a:ahLst/>
              <a:cxnLst/>
              <a:rect l="l" t="t" r="r" b="b"/>
              <a:pathLst>
                <a:path w="26328" h="12028" extrusionOk="0">
                  <a:moveTo>
                    <a:pt x="1493" y="0"/>
                  </a:moveTo>
                  <a:cubicBezTo>
                    <a:pt x="671" y="0"/>
                    <a:pt x="0" y="668"/>
                    <a:pt x="0" y="1493"/>
                  </a:cubicBezTo>
                  <a:cubicBezTo>
                    <a:pt x="0" y="2319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1"/>
                    <a:pt x="23340" y="5330"/>
                  </a:cubicBezTo>
                  <a:lnTo>
                    <a:pt x="23340" y="6695"/>
                  </a:lnTo>
                  <a:cubicBezTo>
                    <a:pt x="23340" y="7944"/>
                    <a:pt x="21591" y="9038"/>
                    <a:pt x="19596" y="9038"/>
                  </a:cubicBezTo>
                  <a:lnTo>
                    <a:pt x="1493" y="9038"/>
                  </a:lnTo>
                  <a:cubicBezTo>
                    <a:pt x="671" y="9038"/>
                    <a:pt x="0" y="9706"/>
                    <a:pt x="0" y="10532"/>
                  </a:cubicBezTo>
                  <a:cubicBezTo>
                    <a:pt x="0" y="11357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5"/>
                  </a:cubicBezTo>
                  <a:lnTo>
                    <a:pt x="26327" y="5327"/>
                  </a:lnTo>
                  <a:cubicBezTo>
                    <a:pt x="26327" y="2340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3" name="Google Shape;2723;p8"/>
            <p:cNvSpPr/>
            <p:nvPr/>
          </p:nvSpPr>
          <p:spPr>
            <a:xfrm>
              <a:off x="848698" y="2201603"/>
              <a:ext cx="317374" cy="317457"/>
            </a:xfrm>
            <a:custGeom>
              <a:avLst/>
              <a:gdLst/>
              <a:ahLst/>
              <a:cxnLst/>
              <a:rect l="l" t="t" r="r" b="b"/>
              <a:pathLst>
                <a:path w="15209" h="15213" extrusionOk="0">
                  <a:moveTo>
                    <a:pt x="7604" y="1"/>
                  </a:moveTo>
                  <a:cubicBezTo>
                    <a:pt x="3404" y="1"/>
                    <a:pt x="0" y="3405"/>
                    <a:pt x="0" y="7608"/>
                  </a:cubicBezTo>
                  <a:cubicBezTo>
                    <a:pt x="0" y="11808"/>
                    <a:pt x="3404" y="15212"/>
                    <a:pt x="7604" y="15212"/>
                  </a:cubicBezTo>
                  <a:cubicBezTo>
                    <a:pt x="11804" y="15212"/>
                    <a:pt x="15209" y="11808"/>
                    <a:pt x="15209" y="7608"/>
                  </a:cubicBezTo>
                  <a:cubicBezTo>
                    <a:pt x="15209" y="3405"/>
                    <a:pt x="11804" y="1"/>
                    <a:pt x="76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4" name="Google Shape;2724;p8"/>
            <p:cNvSpPr/>
            <p:nvPr/>
          </p:nvSpPr>
          <p:spPr>
            <a:xfrm>
              <a:off x="553048" y="2234824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1"/>
                  </a:moveTo>
                  <a:cubicBezTo>
                    <a:pt x="671" y="1"/>
                    <a:pt x="0" y="668"/>
                    <a:pt x="0" y="1494"/>
                  </a:cubicBezTo>
                  <a:cubicBezTo>
                    <a:pt x="0" y="2320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4"/>
                    <a:pt x="23340" y="5330"/>
                  </a:cubicBezTo>
                  <a:lnTo>
                    <a:pt x="23340" y="6699"/>
                  </a:lnTo>
                  <a:cubicBezTo>
                    <a:pt x="23340" y="7945"/>
                    <a:pt x="21591" y="9039"/>
                    <a:pt x="19596" y="9039"/>
                  </a:cubicBezTo>
                  <a:lnTo>
                    <a:pt x="1493" y="9039"/>
                  </a:lnTo>
                  <a:cubicBezTo>
                    <a:pt x="671" y="9039"/>
                    <a:pt x="0" y="9706"/>
                    <a:pt x="0" y="10532"/>
                  </a:cubicBezTo>
                  <a:cubicBezTo>
                    <a:pt x="0" y="11358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9"/>
                  </a:cubicBezTo>
                  <a:lnTo>
                    <a:pt x="26327" y="5330"/>
                  </a:lnTo>
                  <a:cubicBezTo>
                    <a:pt x="26327" y="2341"/>
                    <a:pt x="23370" y="1"/>
                    <a:pt x="19596" y="1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5" name="Google Shape;2725;p8"/>
            <p:cNvSpPr/>
            <p:nvPr/>
          </p:nvSpPr>
          <p:spPr>
            <a:xfrm>
              <a:off x="848698" y="2636106"/>
              <a:ext cx="317374" cy="317374"/>
            </a:xfrm>
            <a:custGeom>
              <a:avLst/>
              <a:gdLst/>
              <a:ahLst/>
              <a:cxnLst/>
              <a:rect l="l" t="t" r="r" b="b"/>
              <a:pathLst>
                <a:path w="15209" h="15209" extrusionOk="0">
                  <a:moveTo>
                    <a:pt x="7604" y="0"/>
                  </a:moveTo>
                  <a:cubicBezTo>
                    <a:pt x="3404" y="0"/>
                    <a:pt x="0" y="3404"/>
                    <a:pt x="0" y="7604"/>
                  </a:cubicBezTo>
                  <a:cubicBezTo>
                    <a:pt x="0" y="11805"/>
                    <a:pt x="3404" y="15209"/>
                    <a:pt x="7604" y="15209"/>
                  </a:cubicBezTo>
                  <a:cubicBezTo>
                    <a:pt x="11804" y="15209"/>
                    <a:pt x="15209" y="11805"/>
                    <a:pt x="15209" y="7604"/>
                  </a:cubicBezTo>
                  <a:cubicBezTo>
                    <a:pt x="15209" y="3404"/>
                    <a:pt x="11804" y="0"/>
                    <a:pt x="76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6" name="Google Shape;2726;p8"/>
            <p:cNvSpPr/>
            <p:nvPr/>
          </p:nvSpPr>
          <p:spPr>
            <a:xfrm>
              <a:off x="553048" y="2669265"/>
              <a:ext cx="549400" cy="250994"/>
            </a:xfrm>
            <a:custGeom>
              <a:avLst/>
              <a:gdLst/>
              <a:ahLst/>
              <a:cxnLst/>
              <a:rect l="l" t="t" r="r" b="b"/>
              <a:pathLst>
                <a:path w="26328" h="12028" extrusionOk="0">
                  <a:moveTo>
                    <a:pt x="1493" y="0"/>
                  </a:moveTo>
                  <a:cubicBezTo>
                    <a:pt x="671" y="0"/>
                    <a:pt x="0" y="671"/>
                    <a:pt x="0" y="1496"/>
                  </a:cubicBezTo>
                  <a:cubicBezTo>
                    <a:pt x="0" y="2322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4"/>
                    <a:pt x="23340" y="5330"/>
                  </a:cubicBezTo>
                  <a:lnTo>
                    <a:pt x="23340" y="6698"/>
                  </a:lnTo>
                  <a:cubicBezTo>
                    <a:pt x="23340" y="7947"/>
                    <a:pt x="21591" y="9041"/>
                    <a:pt x="19596" y="9041"/>
                  </a:cubicBezTo>
                  <a:lnTo>
                    <a:pt x="1493" y="9041"/>
                  </a:lnTo>
                  <a:cubicBezTo>
                    <a:pt x="671" y="9041"/>
                    <a:pt x="0" y="9709"/>
                    <a:pt x="0" y="10534"/>
                  </a:cubicBezTo>
                  <a:cubicBezTo>
                    <a:pt x="0" y="11360"/>
                    <a:pt x="671" y="12028"/>
                    <a:pt x="1493" y="12028"/>
                  </a:cubicBezTo>
                  <a:lnTo>
                    <a:pt x="19596" y="12028"/>
                  </a:lnTo>
                  <a:cubicBezTo>
                    <a:pt x="23370" y="12028"/>
                    <a:pt x="26327" y="9688"/>
                    <a:pt x="26327" y="6698"/>
                  </a:cubicBezTo>
                  <a:lnTo>
                    <a:pt x="26327" y="5330"/>
                  </a:lnTo>
                  <a:cubicBezTo>
                    <a:pt x="26327" y="2343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7" name="Google Shape;2727;p8"/>
            <p:cNvSpPr/>
            <p:nvPr/>
          </p:nvSpPr>
          <p:spPr>
            <a:xfrm>
              <a:off x="848698" y="3070526"/>
              <a:ext cx="317374" cy="317457"/>
            </a:xfrm>
            <a:custGeom>
              <a:avLst/>
              <a:gdLst/>
              <a:ahLst/>
              <a:cxnLst/>
              <a:rect l="l" t="t" r="r" b="b"/>
              <a:pathLst>
                <a:path w="15209" h="15213" extrusionOk="0">
                  <a:moveTo>
                    <a:pt x="7604" y="1"/>
                  </a:moveTo>
                  <a:cubicBezTo>
                    <a:pt x="3404" y="1"/>
                    <a:pt x="0" y="3405"/>
                    <a:pt x="0" y="7605"/>
                  </a:cubicBezTo>
                  <a:cubicBezTo>
                    <a:pt x="0" y="11805"/>
                    <a:pt x="3404" y="15212"/>
                    <a:pt x="7604" y="15212"/>
                  </a:cubicBezTo>
                  <a:cubicBezTo>
                    <a:pt x="11804" y="15212"/>
                    <a:pt x="15209" y="11805"/>
                    <a:pt x="15209" y="7605"/>
                  </a:cubicBezTo>
                  <a:cubicBezTo>
                    <a:pt x="15209" y="3405"/>
                    <a:pt x="11804" y="1"/>
                    <a:pt x="76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8" name="Google Shape;2728;p8"/>
            <p:cNvSpPr/>
            <p:nvPr/>
          </p:nvSpPr>
          <p:spPr>
            <a:xfrm>
              <a:off x="553048" y="3103747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0"/>
                  </a:moveTo>
                  <a:cubicBezTo>
                    <a:pt x="671" y="0"/>
                    <a:pt x="0" y="668"/>
                    <a:pt x="0" y="1494"/>
                  </a:cubicBezTo>
                  <a:cubicBezTo>
                    <a:pt x="0" y="2320"/>
                    <a:pt x="671" y="2987"/>
                    <a:pt x="1493" y="2987"/>
                  </a:cubicBezTo>
                  <a:lnTo>
                    <a:pt x="19596" y="2987"/>
                  </a:lnTo>
                  <a:cubicBezTo>
                    <a:pt x="21591" y="2987"/>
                    <a:pt x="23340" y="4081"/>
                    <a:pt x="23340" y="5330"/>
                  </a:cubicBezTo>
                  <a:lnTo>
                    <a:pt x="23340" y="6696"/>
                  </a:lnTo>
                  <a:cubicBezTo>
                    <a:pt x="23340" y="7945"/>
                    <a:pt x="21591" y="9039"/>
                    <a:pt x="19596" y="9039"/>
                  </a:cubicBezTo>
                  <a:lnTo>
                    <a:pt x="1493" y="9039"/>
                  </a:lnTo>
                  <a:cubicBezTo>
                    <a:pt x="671" y="9039"/>
                    <a:pt x="0" y="9706"/>
                    <a:pt x="0" y="10532"/>
                  </a:cubicBezTo>
                  <a:cubicBezTo>
                    <a:pt x="0" y="11358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6"/>
                  </a:cubicBezTo>
                  <a:lnTo>
                    <a:pt x="26327" y="5330"/>
                  </a:lnTo>
                  <a:cubicBezTo>
                    <a:pt x="26327" y="2340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9" name="Google Shape;2729;p8"/>
            <p:cNvSpPr/>
            <p:nvPr/>
          </p:nvSpPr>
          <p:spPr>
            <a:xfrm>
              <a:off x="848698" y="3504966"/>
              <a:ext cx="317374" cy="317436"/>
            </a:xfrm>
            <a:custGeom>
              <a:avLst/>
              <a:gdLst/>
              <a:ahLst/>
              <a:cxnLst/>
              <a:rect l="l" t="t" r="r" b="b"/>
              <a:pathLst>
                <a:path w="15209" h="15212" extrusionOk="0">
                  <a:moveTo>
                    <a:pt x="7604" y="0"/>
                  </a:moveTo>
                  <a:cubicBezTo>
                    <a:pt x="3404" y="0"/>
                    <a:pt x="0" y="3407"/>
                    <a:pt x="0" y="7607"/>
                  </a:cubicBezTo>
                  <a:cubicBezTo>
                    <a:pt x="0" y="11807"/>
                    <a:pt x="3404" y="15212"/>
                    <a:pt x="7604" y="15212"/>
                  </a:cubicBezTo>
                  <a:cubicBezTo>
                    <a:pt x="11804" y="15212"/>
                    <a:pt x="15209" y="11807"/>
                    <a:pt x="15209" y="7607"/>
                  </a:cubicBezTo>
                  <a:cubicBezTo>
                    <a:pt x="15209" y="3407"/>
                    <a:pt x="11804" y="0"/>
                    <a:pt x="76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0" name="Google Shape;2730;p8"/>
            <p:cNvSpPr/>
            <p:nvPr/>
          </p:nvSpPr>
          <p:spPr>
            <a:xfrm>
              <a:off x="553048" y="3538167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1"/>
                  </a:moveTo>
                  <a:cubicBezTo>
                    <a:pt x="671" y="1"/>
                    <a:pt x="0" y="672"/>
                    <a:pt x="0" y="1497"/>
                  </a:cubicBezTo>
                  <a:cubicBezTo>
                    <a:pt x="0" y="2320"/>
                    <a:pt x="671" y="2991"/>
                    <a:pt x="1493" y="2991"/>
                  </a:cubicBezTo>
                  <a:lnTo>
                    <a:pt x="19596" y="2991"/>
                  </a:lnTo>
                  <a:cubicBezTo>
                    <a:pt x="21591" y="2991"/>
                    <a:pt x="23340" y="4085"/>
                    <a:pt x="23340" y="5331"/>
                  </a:cubicBezTo>
                  <a:lnTo>
                    <a:pt x="23340" y="6699"/>
                  </a:lnTo>
                  <a:cubicBezTo>
                    <a:pt x="23340" y="7948"/>
                    <a:pt x="21591" y="9042"/>
                    <a:pt x="19596" y="9042"/>
                  </a:cubicBezTo>
                  <a:lnTo>
                    <a:pt x="1493" y="9042"/>
                  </a:lnTo>
                  <a:cubicBezTo>
                    <a:pt x="671" y="9042"/>
                    <a:pt x="0" y="9710"/>
                    <a:pt x="0" y="10535"/>
                  </a:cubicBezTo>
                  <a:cubicBezTo>
                    <a:pt x="0" y="11361"/>
                    <a:pt x="671" y="12029"/>
                    <a:pt x="1493" y="12029"/>
                  </a:cubicBezTo>
                  <a:lnTo>
                    <a:pt x="19596" y="12029"/>
                  </a:lnTo>
                  <a:cubicBezTo>
                    <a:pt x="23370" y="12029"/>
                    <a:pt x="26327" y="9689"/>
                    <a:pt x="26327" y="6699"/>
                  </a:cubicBezTo>
                  <a:lnTo>
                    <a:pt x="26327" y="5331"/>
                  </a:lnTo>
                  <a:cubicBezTo>
                    <a:pt x="26327" y="2344"/>
                    <a:pt x="23370" y="1"/>
                    <a:pt x="19596" y="1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1" name="Google Shape;2731;p8"/>
            <p:cNvSpPr/>
            <p:nvPr/>
          </p:nvSpPr>
          <p:spPr>
            <a:xfrm>
              <a:off x="848698" y="3939449"/>
              <a:ext cx="317374" cy="317395"/>
            </a:xfrm>
            <a:custGeom>
              <a:avLst/>
              <a:gdLst/>
              <a:ahLst/>
              <a:cxnLst/>
              <a:rect l="l" t="t" r="r" b="b"/>
              <a:pathLst>
                <a:path w="15209" h="15210" extrusionOk="0">
                  <a:moveTo>
                    <a:pt x="7604" y="1"/>
                  </a:moveTo>
                  <a:cubicBezTo>
                    <a:pt x="3404" y="1"/>
                    <a:pt x="0" y="3405"/>
                    <a:pt x="0" y="7605"/>
                  </a:cubicBezTo>
                  <a:cubicBezTo>
                    <a:pt x="0" y="11805"/>
                    <a:pt x="3404" y="15209"/>
                    <a:pt x="7604" y="15209"/>
                  </a:cubicBezTo>
                  <a:cubicBezTo>
                    <a:pt x="11804" y="15209"/>
                    <a:pt x="15209" y="11805"/>
                    <a:pt x="15209" y="7605"/>
                  </a:cubicBezTo>
                  <a:cubicBezTo>
                    <a:pt x="15209" y="3405"/>
                    <a:pt x="11804" y="1"/>
                    <a:pt x="76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2" name="Google Shape;2732;p8"/>
            <p:cNvSpPr/>
            <p:nvPr/>
          </p:nvSpPr>
          <p:spPr>
            <a:xfrm>
              <a:off x="553048" y="3972670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0"/>
                  </a:moveTo>
                  <a:cubicBezTo>
                    <a:pt x="671" y="0"/>
                    <a:pt x="0" y="668"/>
                    <a:pt x="0" y="1494"/>
                  </a:cubicBezTo>
                  <a:cubicBezTo>
                    <a:pt x="0" y="2320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1"/>
                    <a:pt x="23340" y="5330"/>
                  </a:cubicBezTo>
                  <a:lnTo>
                    <a:pt x="23340" y="6695"/>
                  </a:lnTo>
                  <a:cubicBezTo>
                    <a:pt x="23340" y="7944"/>
                    <a:pt x="21591" y="9038"/>
                    <a:pt x="19596" y="9038"/>
                  </a:cubicBezTo>
                  <a:lnTo>
                    <a:pt x="1493" y="9038"/>
                  </a:lnTo>
                  <a:cubicBezTo>
                    <a:pt x="671" y="9038"/>
                    <a:pt x="0" y="9706"/>
                    <a:pt x="0" y="10532"/>
                  </a:cubicBezTo>
                  <a:cubicBezTo>
                    <a:pt x="0" y="11358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5"/>
                  </a:cubicBezTo>
                  <a:lnTo>
                    <a:pt x="26327" y="5327"/>
                  </a:lnTo>
                  <a:cubicBezTo>
                    <a:pt x="26327" y="2340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733" name="Google Shape;2733;p8"/>
          <p:cNvSpPr txBox="1">
            <a:spLocks noGrp="1"/>
          </p:cNvSpPr>
          <p:nvPr>
            <p:ph type="title"/>
          </p:nvPr>
        </p:nvSpPr>
        <p:spPr>
          <a:xfrm>
            <a:off x="1388100" y="1307100"/>
            <a:ext cx="6367800" cy="2529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2">
  <p:cSld name="Title and two columns 2">
    <p:spTree>
      <p:nvGrpSpPr>
        <p:cNvPr id="1" name="Shape 86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670" name="Google Shape;8670;p20"/>
          <p:cNvGrpSpPr/>
          <p:nvPr/>
        </p:nvGrpSpPr>
        <p:grpSpPr>
          <a:xfrm>
            <a:off x="293774" y="4069153"/>
            <a:ext cx="3570247" cy="3277714"/>
            <a:chOff x="1190625" y="238125"/>
            <a:chExt cx="5205200" cy="5205200"/>
          </a:xfrm>
        </p:grpSpPr>
        <p:sp>
          <p:nvSpPr>
            <p:cNvPr id="8671" name="Google Shape;8671;p20"/>
            <p:cNvSpPr/>
            <p:nvPr/>
          </p:nvSpPr>
          <p:spPr>
            <a:xfrm>
              <a:off x="3537100" y="2352575"/>
              <a:ext cx="739875" cy="745725"/>
            </a:xfrm>
            <a:custGeom>
              <a:avLst/>
              <a:gdLst/>
              <a:ahLst/>
              <a:cxnLst/>
              <a:rect l="l" t="t" r="r" b="b"/>
              <a:pathLst>
                <a:path w="29595" h="29829" extrusionOk="0">
                  <a:moveTo>
                    <a:pt x="19963" y="23699"/>
                  </a:moveTo>
                  <a:cubicBezTo>
                    <a:pt x="20956" y="20839"/>
                    <a:pt x="23057" y="19438"/>
                    <a:pt x="25509" y="19847"/>
                  </a:cubicBezTo>
                  <a:cubicBezTo>
                    <a:pt x="27785" y="20197"/>
                    <a:pt x="29478" y="22123"/>
                    <a:pt x="29536" y="24400"/>
                  </a:cubicBezTo>
                  <a:cubicBezTo>
                    <a:pt x="29595" y="26793"/>
                    <a:pt x="28077" y="28777"/>
                    <a:pt x="25684" y="29303"/>
                  </a:cubicBezTo>
                  <a:cubicBezTo>
                    <a:pt x="23232" y="29828"/>
                    <a:pt x="21189" y="28544"/>
                    <a:pt x="19963" y="25625"/>
                  </a:cubicBezTo>
                  <a:cubicBezTo>
                    <a:pt x="19146" y="28135"/>
                    <a:pt x="17512" y="29595"/>
                    <a:pt x="14768" y="29536"/>
                  </a:cubicBezTo>
                  <a:cubicBezTo>
                    <a:pt x="12609" y="29536"/>
                    <a:pt x="11266" y="28369"/>
                    <a:pt x="10040" y="25567"/>
                  </a:cubicBezTo>
                  <a:cubicBezTo>
                    <a:pt x="9690" y="26910"/>
                    <a:pt x="8990" y="27960"/>
                    <a:pt x="7881" y="28661"/>
                  </a:cubicBezTo>
                  <a:cubicBezTo>
                    <a:pt x="6830" y="29420"/>
                    <a:pt x="5604" y="29711"/>
                    <a:pt x="4320" y="29478"/>
                  </a:cubicBezTo>
                  <a:cubicBezTo>
                    <a:pt x="2044" y="29069"/>
                    <a:pt x="409" y="27201"/>
                    <a:pt x="234" y="25042"/>
                  </a:cubicBezTo>
                  <a:cubicBezTo>
                    <a:pt x="59" y="22532"/>
                    <a:pt x="1402" y="20664"/>
                    <a:pt x="4145" y="19672"/>
                  </a:cubicBezTo>
                  <a:cubicBezTo>
                    <a:pt x="1518" y="18796"/>
                    <a:pt x="1" y="17103"/>
                    <a:pt x="176" y="14243"/>
                  </a:cubicBezTo>
                  <a:cubicBezTo>
                    <a:pt x="351" y="12200"/>
                    <a:pt x="1577" y="10741"/>
                    <a:pt x="4203" y="9749"/>
                  </a:cubicBezTo>
                  <a:cubicBezTo>
                    <a:pt x="2744" y="9340"/>
                    <a:pt x="1635" y="8581"/>
                    <a:pt x="993" y="7355"/>
                  </a:cubicBezTo>
                  <a:cubicBezTo>
                    <a:pt x="293" y="6071"/>
                    <a:pt x="176" y="4787"/>
                    <a:pt x="643" y="3445"/>
                  </a:cubicBezTo>
                  <a:cubicBezTo>
                    <a:pt x="1343" y="1285"/>
                    <a:pt x="3386" y="1"/>
                    <a:pt x="5721" y="234"/>
                  </a:cubicBezTo>
                  <a:cubicBezTo>
                    <a:pt x="7822" y="409"/>
                    <a:pt x="9632" y="2161"/>
                    <a:pt x="9924" y="4320"/>
                  </a:cubicBezTo>
                  <a:cubicBezTo>
                    <a:pt x="10274" y="6713"/>
                    <a:pt x="8990" y="8640"/>
                    <a:pt x="6130" y="9807"/>
                  </a:cubicBezTo>
                  <a:cubicBezTo>
                    <a:pt x="8114" y="10332"/>
                    <a:pt x="9457" y="11558"/>
                    <a:pt x="10040" y="13660"/>
                  </a:cubicBezTo>
                  <a:cubicBezTo>
                    <a:pt x="10683" y="11617"/>
                    <a:pt x="11908" y="10332"/>
                    <a:pt x="13893" y="9749"/>
                  </a:cubicBezTo>
                  <a:cubicBezTo>
                    <a:pt x="11091" y="8581"/>
                    <a:pt x="9807" y="6538"/>
                    <a:pt x="10274" y="4087"/>
                  </a:cubicBezTo>
                  <a:cubicBezTo>
                    <a:pt x="10741" y="1752"/>
                    <a:pt x="12784" y="118"/>
                    <a:pt x="15177" y="176"/>
                  </a:cubicBezTo>
                  <a:cubicBezTo>
                    <a:pt x="17395" y="234"/>
                    <a:pt x="19380" y="1869"/>
                    <a:pt x="19788" y="4087"/>
                  </a:cubicBezTo>
                  <a:cubicBezTo>
                    <a:pt x="20197" y="6597"/>
                    <a:pt x="18913" y="8698"/>
                    <a:pt x="16111" y="9749"/>
                  </a:cubicBezTo>
                  <a:cubicBezTo>
                    <a:pt x="18096" y="10332"/>
                    <a:pt x="19380" y="11617"/>
                    <a:pt x="19963" y="13660"/>
                  </a:cubicBezTo>
                  <a:cubicBezTo>
                    <a:pt x="20430" y="12259"/>
                    <a:pt x="21131" y="11266"/>
                    <a:pt x="22240" y="10566"/>
                  </a:cubicBezTo>
                  <a:cubicBezTo>
                    <a:pt x="23349" y="9924"/>
                    <a:pt x="24575" y="9749"/>
                    <a:pt x="25859" y="10041"/>
                  </a:cubicBezTo>
                  <a:cubicBezTo>
                    <a:pt x="28135" y="10566"/>
                    <a:pt x="29595" y="12492"/>
                    <a:pt x="29536" y="14827"/>
                  </a:cubicBezTo>
                  <a:cubicBezTo>
                    <a:pt x="29536" y="17103"/>
                    <a:pt x="27902" y="19030"/>
                    <a:pt x="25684" y="19438"/>
                  </a:cubicBezTo>
                  <a:cubicBezTo>
                    <a:pt x="23232" y="19964"/>
                    <a:pt x="21248" y="18738"/>
                    <a:pt x="19963" y="15878"/>
                  </a:cubicBezTo>
                  <a:cubicBezTo>
                    <a:pt x="19380" y="17804"/>
                    <a:pt x="18154" y="19030"/>
                    <a:pt x="16111" y="19672"/>
                  </a:cubicBezTo>
                  <a:cubicBezTo>
                    <a:pt x="18154" y="20314"/>
                    <a:pt x="19380" y="21598"/>
                    <a:pt x="19963" y="23641"/>
                  </a:cubicBezTo>
                  <a:close/>
                  <a:moveTo>
                    <a:pt x="10040" y="23758"/>
                  </a:moveTo>
                  <a:cubicBezTo>
                    <a:pt x="10624" y="21598"/>
                    <a:pt x="11850" y="20314"/>
                    <a:pt x="13951" y="19672"/>
                  </a:cubicBezTo>
                  <a:cubicBezTo>
                    <a:pt x="11908" y="19088"/>
                    <a:pt x="10683" y="17804"/>
                    <a:pt x="10040" y="15819"/>
                  </a:cubicBezTo>
                  <a:cubicBezTo>
                    <a:pt x="9398" y="17921"/>
                    <a:pt x="8114" y="19088"/>
                    <a:pt x="6013" y="19672"/>
                  </a:cubicBezTo>
                  <a:cubicBezTo>
                    <a:pt x="8173" y="20255"/>
                    <a:pt x="9457" y="21540"/>
                    <a:pt x="10040" y="237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2" name="Google Shape;8672;p20"/>
            <p:cNvSpPr/>
            <p:nvPr/>
          </p:nvSpPr>
          <p:spPr>
            <a:xfrm>
              <a:off x="3793925" y="3092425"/>
              <a:ext cx="237900" cy="240800"/>
            </a:xfrm>
            <a:custGeom>
              <a:avLst/>
              <a:gdLst/>
              <a:ahLst/>
              <a:cxnLst/>
              <a:rect l="l" t="t" r="r" b="b"/>
              <a:pathLst>
                <a:path w="9516" h="9632" extrusionOk="0">
                  <a:moveTo>
                    <a:pt x="4729" y="9632"/>
                  </a:moveTo>
                  <a:cubicBezTo>
                    <a:pt x="2102" y="9632"/>
                    <a:pt x="1" y="7414"/>
                    <a:pt x="1" y="4845"/>
                  </a:cubicBezTo>
                  <a:cubicBezTo>
                    <a:pt x="1" y="2277"/>
                    <a:pt x="2219" y="1"/>
                    <a:pt x="4787" y="59"/>
                  </a:cubicBezTo>
                  <a:cubicBezTo>
                    <a:pt x="7356" y="117"/>
                    <a:pt x="9515" y="2335"/>
                    <a:pt x="9515" y="4904"/>
                  </a:cubicBezTo>
                  <a:cubicBezTo>
                    <a:pt x="9515" y="7472"/>
                    <a:pt x="7356" y="9632"/>
                    <a:pt x="4729" y="963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3" name="Google Shape;8673;p20"/>
            <p:cNvSpPr/>
            <p:nvPr/>
          </p:nvSpPr>
          <p:spPr>
            <a:xfrm>
              <a:off x="3300700" y="2600650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729" y="9574"/>
                  </a:moveTo>
                  <a:cubicBezTo>
                    <a:pt x="2102" y="9574"/>
                    <a:pt x="1" y="7414"/>
                    <a:pt x="1" y="4787"/>
                  </a:cubicBezTo>
                  <a:cubicBezTo>
                    <a:pt x="1" y="2161"/>
                    <a:pt x="2160" y="1"/>
                    <a:pt x="4729" y="59"/>
                  </a:cubicBezTo>
                  <a:cubicBezTo>
                    <a:pt x="7355" y="59"/>
                    <a:pt x="9573" y="2277"/>
                    <a:pt x="9515" y="4846"/>
                  </a:cubicBezTo>
                  <a:cubicBezTo>
                    <a:pt x="9515" y="7414"/>
                    <a:pt x="7297" y="9574"/>
                    <a:pt x="4729" y="957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4" name="Google Shape;8674;p20"/>
            <p:cNvSpPr/>
            <p:nvPr/>
          </p:nvSpPr>
          <p:spPr>
            <a:xfrm>
              <a:off x="3547325" y="3093900"/>
              <a:ext cx="237875" cy="239325"/>
            </a:xfrm>
            <a:custGeom>
              <a:avLst/>
              <a:gdLst/>
              <a:ahLst/>
              <a:cxnLst/>
              <a:rect l="l" t="t" r="r" b="b"/>
              <a:pathLst>
                <a:path w="9515" h="9573" extrusionOk="0">
                  <a:moveTo>
                    <a:pt x="9515" y="4786"/>
                  </a:moveTo>
                  <a:cubicBezTo>
                    <a:pt x="9515" y="7355"/>
                    <a:pt x="7355" y="9573"/>
                    <a:pt x="4728" y="9573"/>
                  </a:cubicBezTo>
                  <a:cubicBezTo>
                    <a:pt x="2160" y="9573"/>
                    <a:pt x="0" y="7355"/>
                    <a:pt x="0" y="4786"/>
                  </a:cubicBezTo>
                  <a:cubicBezTo>
                    <a:pt x="59" y="2218"/>
                    <a:pt x="2160" y="58"/>
                    <a:pt x="4728" y="58"/>
                  </a:cubicBezTo>
                  <a:cubicBezTo>
                    <a:pt x="7297" y="0"/>
                    <a:pt x="9515" y="2218"/>
                    <a:pt x="9515" y="47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5" name="Google Shape;8675;p20"/>
            <p:cNvSpPr/>
            <p:nvPr/>
          </p:nvSpPr>
          <p:spPr>
            <a:xfrm>
              <a:off x="3299250" y="2848725"/>
              <a:ext cx="239350" cy="237900"/>
            </a:xfrm>
            <a:custGeom>
              <a:avLst/>
              <a:gdLst/>
              <a:ahLst/>
              <a:cxnLst/>
              <a:rect l="l" t="t" r="r" b="b"/>
              <a:pathLst>
                <a:path w="9574" h="9516" extrusionOk="0">
                  <a:moveTo>
                    <a:pt x="9573" y="4729"/>
                  </a:moveTo>
                  <a:cubicBezTo>
                    <a:pt x="9573" y="7355"/>
                    <a:pt x="7355" y="9515"/>
                    <a:pt x="4787" y="9515"/>
                  </a:cubicBezTo>
                  <a:cubicBezTo>
                    <a:pt x="2160" y="9457"/>
                    <a:pt x="0" y="7297"/>
                    <a:pt x="59" y="4729"/>
                  </a:cubicBezTo>
                  <a:cubicBezTo>
                    <a:pt x="117" y="2102"/>
                    <a:pt x="2218" y="1"/>
                    <a:pt x="4787" y="1"/>
                  </a:cubicBezTo>
                  <a:cubicBezTo>
                    <a:pt x="7355" y="1"/>
                    <a:pt x="9573" y="2160"/>
                    <a:pt x="957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6" name="Google Shape;8676;p20"/>
            <p:cNvSpPr/>
            <p:nvPr/>
          </p:nvSpPr>
          <p:spPr>
            <a:xfrm>
              <a:off x="4036175" y="2358425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904" y="59"/>
                  </a:moveTo>
                  <a:cubicBezTo>
                    <a:pt x="7530" y="175"/>
                    <a:pt x="9573" y="2277"/>
                    <a:pt x="9456" y="4903"/>
                  </a:cubicBezTo>
                  <a:cubicBezTo>
                    <a:pt x="9398" y="7530"/>
                    <a:pt x="7238" y="9573"/>
                    <a:pt x="4670" y="9456"/>
                  </a:cubicBezTo>
                  <a:cubicBezTo>
                    <a:pt x="2043" y="9398"/>
                    <a:pt x="0" y="7238"/>
                    <a:pt x="59" y="4670"/>
                  </a:cubicBezTo>
                  <a:cubicBezTo>
                    <a:pt x="176" y="2043"/>
                    <a:pt x="2277" y="0"/>
                    <a:pt x="490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7" name="Google Shape;8677;p20"/>
            <p:cNvSpPr/>
            <p:nvPr/>
          </p:nvSpPr>
          <p:spPr>
            <a:xfrm>
              <a:off x="4039100" y="3098275"/>
              <a:ext cx="232050" cy="232050"/>
            </a:xfrm>
            <a:custGeom>
              <a:avLst/>
              <a:gdLst/>
              <a:ahLst/>
              <a:cxnLst/>
              <a:rect l="l" t="t" r="r" b="b"/>
              <a:pathLst>
                <a:path w="9282" h="9282" extrusionOk="0">
                  <a:moveTo>
                    <a:pt x="4670" y="0"/>
                  </a:moveTo>
                  <a:cubicBezTo>
                    <a:pt x="7238" y="0"/>
                    <a:pt x="9281" y="2043"/>
                    <a:pt x="9281" y="4670"/>
                  </a:cubicBezTo>
                  <a:cubicBezTo>
                    <a:pt x="9281" y="7238"/>
                    <a:pt x="7180" y="9281"/>
                    <a:pt x="4611" y="9281"/>
                  </a:cubicBezTo>
                  <a:cubicBezTo>
                    <a:pt x="2043" y="9223"/>
                    <a:pt x="0" y="7180"/>
                    <a:pt x="0" y="4611"/>
                  </a:cubicBezTo>
                  <a:cubicBezTo>
                    <a:pt x="0" y="2043"/>
                    <a:pt x="2102" y="0"/>
                    <a:pt x="467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8" name="Google Shape;8678;p20"/>
            <p:cNvSpPr/>
            <p:nvPr/>
          </p:nvSpPr>
          <p:spPr>
            <a:xfrm>
              <a:off x="3303625" y="2361350"/>
              <a:ext cx="232050" cy="232025"/>
            </a:xfrm>
            <a:custGeom>
              <a:avLst/>
              <a:gdLst/>
              <a:ahLst/>
              <a:cxnLst/>
              <a:rect l="l" t="t" r="r" b="b"/>
              <a:pathLst>
                <a:path w="9282" h="9281" extrusionOk="0">
                  <a:moveTo>
                    <a:pt x="0" y="4670"/>
                  </a:moveTo>
                  <a:cubicBezTo>
                    <a:pt x="0" y="2101"/>
                    <a:pt x="2043" y="0"/>
                    <a:pt x="4612" y="0"/>
                  </a:cubicBezTo>
                  <a:cubicBezTo>
                    <a:pt x="7238" y="0"/>
                    <a:pt x="9281" y="2101"/>
                    <a:pt x="9281" y="4670"/>
                  </a:cubicBezTo>
                  <a:cubicBezTo>
                    <a:pt x="9223" y="7238"/>
                    <a:pt x="7180" y="9281"/>
                    <a:pt x="4670" y="9281"/>
                  </a:cubicBezTo>
                  <a:cubicBezTo>
                    <a:pt x="2043" y="9281"/>
                    <a:pt x="0" y="7238"/>
                    <a:pt x="0" y="46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9" name="Google Shape;8679;p20"/>
            <p:cNvSpPr/>
            <p:nvPr/>
          </p:nvSpPr>
          <p:spPr>
            <a:xfrm>
              <a:off x="3303625" y="3098275"/>
              <a:ext cx="232050" cy="230575"/>
            </a:xfrm>
            <a:custGeom>
              <a:avLst/>
              <a:gdLst/>
              <a:ahLst/>
              <a:cxnLst/>
              <a:rect l="l" t="t" r="r" b="b"/>
              <a:pathLst>
                <a:path w="9282" h="9223" extrusionOk="0">
                  <a:moveTo>
                    <a:pt x="4670" y="9223"/>
                  </a:moveTo>
                  <a:cubicBezTo>
                    <a:pt x="2160" y="9223"/>
                    <a:pt x="59" y="7180"/>
                    <a:pt x="59" y="4670"/>
                  </a:cubicBezTo>
                  <a:cubicBezTo>
                    <a:pt x="0" y="2160"/>
                    <a:pt x="2102" y="0"/>
                    <a:pt x="4612" y="59"/>
                  </a:cubicBezTo>
                  <a:cubicBezTo>
                    <a:pt x="7122" y="59"/>
                    <a:pt x="9165" y="2101"/>
                    <a:pt x="9223" y="4553"/>
                  </a:cubicBezTo>
                  <a:cubicBezTo>
                    <a:pt x="9281" y="7063"/>
                    <a:pt x="7180" y="9223"/>
                    <a:pt x="4670" y="922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0" name="Google Shape;8680;p20"/>
            <p:cNvSpPr/>
            <p:nvPr/>
          </p:nvSpPr>
          <p:spPr>
            <a:xfrm>
              <a:off x="3798325" y="2116175"/>
              <a:ext cx="229125" cy="230600"/>
            </a:xfrm>
            <a:custGeom>
              <a:avLst/>
              <a:gdLst/>
              <a:ahLst/>
              <a:cxnLst/>
              <a:rect l="l" t="t" r="r" b="b"/>
              <a:pathLst>
                <a:path w="9165" h="9224" extrusionOk="0">
                  <a:moveTo>
                    <a:pt x="9164" y="4612"/>
                  </a:moveTo>
                  <a:cubicBezTo>
                    <a:pt x="9164" y="7122"/>
                    <a:pt x="7063" y="9223"/>
                    <a:pt x="4553" y="9165"/>
                  </a:cubicBezTo>
                  <a:cubicBezTo>
                    <a:pt x="2043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1"/>
                  </a:cubicBezTo>
                  <a:cubicBezTo>
                    <a:pt x="7121" y="59"/>
                    <a:pt x="9164" y="2102"/>
                    <a:pt x="9164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1" name="Google Shape;8681;p20"/>
            <p:cNvSpPr/>
            <p:nvPr/>
          </p:nvSpPr>
          <p:spPr>
            <a:xfrm>
              <a:off x="4287175" y="2605025"/>
              <a:ext cx="230575" cy="230600"/>
            </a:xfrm>
            <a:custGeom>
              <a:avLst/>
              <a:gdLst/>
              <a:ahLst/>
              <a:cxnLst/>
              <a:rect l="l" t="t" r="r" b="b"/>
              <a:pathLst>
                <a:path w="9223" h="9224" extrusionOk="0">
                  <a:moveTo>
                    <a:pt x="9223" y="4612"/>
                  </a:moveTo>
                  <a:cubicBezTo>
                    <a:pt x="9223" y="7122"/>
                    <a:pt x="7063" y="9223"/>
                    <a:pt x="4553" y="9223"/>
                  </a:cubicBezTo>
                  <a:cubicBezTo>
                    <a:pt x="2101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59"/>
                  </a:cubicBezTo>
                  <a:cubicBezTo>
                    <a:pt x="7121" y="59"/>
                    <a:pt x="9164" y="2102"/>
                    <a:pt x="9223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2" name="Google Shape;8682;p20"/>
            <p:cNvSpPr/>
            <p:nvPr/>
          </p:nvSpPr>
          <p:spPr>
            <a:xfrm>
              <a:off x="4287175" y="2853100"/>
              <a:ext cx="229125" cy="229150"/>
            </a:xfrm>
            <a:custGeom>
              <a:avLst/>
              <a:gdLst/>
              <a:ahLst/>
              <a:cxnLst/>
              <a:rect l="l" t="t" r="r" b="b"/>
              <a:pathLst>
                <a:path w="9165" h="9166" extrusionOk="0">
                  <a:moveTo>
                    <a:pt x="4611" y="9165"/>
                  </a:moveTo>
                  <a:cubicBezTo>
                    <a:pt x="2101" y="9107"/>
                    <a:pt x="0" y="7064"/>
                    <a:pt x="59" y="4554"/>
                  </a:cubicBezTo>
                  <a:cubicBezTo>
                    <a:pt x="59" y="2044"/>
                    <a:pt x="2101" y="1"/>
                    <a:pt x="4611" y="1"/>
                  </a:cubicBezTo>
                  <a:cubicBezTo>
                    <a:pt x="7121" y="1"/>
                    <a:pt x="9164" y="2102"/>
                    <a:pt x="9164" y="4554"/>
                  </a:cubicBezTo>
                  <a:cubicBezTo>
                    <a:pt x="9164" y="7064"/>
                    <a:pt x="7063" y="9165"/>
                    <a:pt x="4611" y="91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3" name="Google Shape;8683;p20"/>
            <p:cNvSpPr/>
            <p:nvPr/>
          </p:nvSpPr>
          <p:spPr>
            <a:xfrm>
              <a:off x="3551700" y="2116175"/>
              <a:ext cx="229125" cy="229125"/>
            </a:xfrm>
            <a:custGeom>
              <a:avLst/>
              <a:gdLst/>
              <a:ahLst/>
              <a:cxnLst/>
              <a:rect l="l" t="t" r="r" b="b"/>
              <a:pathLst>
                <a:path w="9165" h="9165" extrusionOk="0">
                  <a:moveTo>
                    <a:pt x="9165" y="4612"/>
                  </a:moveTo>
                  <a:cubicBezTo>
                    <a:pt x="9106" y="7122"/>
                    <a:pt x="7063" y="9165"/>
                    <a:pt x="4553" y="9165"/>
                  </a:cubicBezTo>
                  <a:cubicBezTo>
                    <a:pt x="2043" y="9165"/>
                    <a:pt x="0" y="7064"/>
                    <a:pt x="0" y="4554"/>
                  </a:cubicBezTo>
                  <a:cubicBezTo>
                    <a:pt x="0" y="2044"/>
                    <a:pt x="2102" y="1"/>
                    <a:pt x="4612" y="59"/>
                  </a:cubicBezTo>
                  <a:cubicBezTo>
                    <a:pt x="7122" y="59"/>
                    <a:pt x="9165" y="2102"/>
                    <a:pt x="9165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4" name="Google Shape;8684;p20"/>
            <p:cNvSpPr/>
            <p:nvPr/>
          </p:nvSpPr>
          <p:spPr>
            <a:xfrm>
              <a:off x="3799775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7005" y="8990"/>
                    <a:pt x="4495" y="8990"/>
                  </a:cubicBezTo>
                  <a:cubicBezTo>
                    <a:pt x="1985" y="8990"/>
                    <a:pt x="0" y="7005"/>
                    <a:pt x="0" y="4495"/>
                  </a:cubicBezTo>
                  <a:cubicBezTo>
                    <a:pt x="0" y="1985"/>
                    <a:pt x="1985" y="1"/>
                    <a:pt x="4495" y="1"/>
                  </a:cubicBezTo>
                  <a:cubicBezTo>
                    <a:pt x="7005" y="1"/>
                    <a:pt x="8989" y="1985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5" name="Google Shape;8685;p20"/>
            <p:cNvSpPr/>
            <p:nvPr/>
          </p:nvSpPr>
          <p:spPr>
            <a:xfrm>
              <a:off x="4290075" y="236572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95"/>
                  </a:moveTo>
                  <a:cubicBezTo>
                    <a:pt x="8990" y="7005"/>
                    <a:pt x="7005" y="8989"/>
                    <a:pt x="4495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1985" y="0"/>
                    <a:pt x="4437" y="0"/>
                  </a:cubicBezTo>
                  <a:cubicBezTo>
                    <a:pt x="6947" y="0"/>
                    <a:pt x="8990" y="1985"/>
                    <a:pt x="8990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6" name="Google Shape;8686;p20"/>
            <p:cNvSpPr/>
            <p:nvPr/>
          </p:nvSpPr>
          <p:spPr>
            <a:xfrm>
              <a:off x="3553150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37"/>
                  </a:moveTo>
                  <a:cubicBezTo>
                    <a:pt x="8990" y="6947"/>
                    <a:pt x="7005" y="8990"/>
                    <a:pt x="4495" y="8990"/>
                  </a:cubicBezTo>
                  <a:cubicBezTo>
                    <a:pt x="1985" y="8990"/>
                    <a:pt x="1" y="6947"/>
                    <a:pt x="1" y="4437"/>
                  </a:cubicBezTo>
                  <a:cubicBezTo>
                    <a:pt x="1" y="1985"/>
                    <a:pt x="1985" y="1"/>
                    <a:pt x="4437" y="1"/>
                  </a:cubicBezTo>
                  <a:cubicBezTo>
                    <a:pt x="6947" y="1"/>
                    <a:pt x="8990" y="1985"/>
                    <a:pt x="8990" y="443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7" name="Google Shape;8687;p20"/>
            <p:cNvSpPr/>
            <p:nvPr/>
          </p:nvSpPr>
          <p:spPr>
            <a:xfrm>
              <a:off x="3064300" y="260795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4"/>
                  </a:moveTo>
                  <a:cubicBezTo>
                    <a:pt x="8990" y="7063"/>
                    <a:pt x="6947" y="8990"/>
                    <a:pt x="4437" y="8990"/>
                  </a:cubicBezTo>
                  <a:cubicBezTo>
                    <a:pt x="1927" y="8990"/>
                    <a:pt x="1" y="6947"/>
                    <a:pt x="1" y="4437"/>
                  </a:cubicBezTo>
                  <a:cubicBezTo>
                    <a:pt x="1" y="1985"/>
                    <a:pt x="2044" y="1"/>
                    <a:pt x="4495" y="1"/>
                  </a:cubicBezTo>
                  <a:cubicBezTo>
                    <a:pt x="7005" y="1"/>
                    <a:pt x="8990" y="2044"/>
                    <a:pt x="8990" y="455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8" name="Google Shape;8688;p20"/>
            <p:cNvSpPr/>
            <p:nvPr/>
          </p:nvSpPr>
          <p:spPr>
            <a:xfrm>
              <a:off x="3064300" y="28545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3"/>
                  </a:moveTo>
                  <a:cubicBezTo>
                    <a:pt x="8990" y="7005"/>
                    <a:pt x="6947" y="8989"/>
                    <a:pt x="4437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2044" y="0"/>
                    <a:pt x="4554" y="0"/>
                  </a:cubicBezTo>
                  <a:cubicBezTo>
                    <a:pt x="7005" y="59"/>
                    <a:pt x="8990" y="2043"/>
                    <a:pt x="8990" y="45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9" name="Google Shape;8689;p20"/>
            <p:cNvSpPr/>
            <p:nvPr/>
          </p:nvSpPr>
          <p:spPr>
            <a:xfrm>
              <a:off x="4043475" y="211910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6946" y="8990"/>
                    <a:pt x="4436" y="8990"/>
                  </a:cubicBezTo>
                  <a:cubicBezTo>
                    <a:pt x="1985" y="8931"/>
                    <a:pt x="0" y="6947"/>
                    <a:pt x="0" y="4495"/>
                  </a:cubicBezTo>
                  <a:cubicBezTo>
                    <a:pt x="0" y="1985"/>
                    <a:pt x="2043" y="1"/>
                    <a:pt x="4553" y="1"/>
                  </a:cubicBezTo>
                  <a:cubicBezTo>
                    <a:pt x="7005" y="1"/>
                    <a:pt x="8989" y="2044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0" name="Google Shape;8690;p20"/>
            <p:cNvSpPr/>
            <p:nvPr/>
          </p:nvSpPr>
          <p:spPr>
            <a:xfrm>
              <a:off x="3308000" y="2119100"/>
              <a:ext cx="223300" cy="224750"/>
            </a:xfrm>
            <a:custGeom>
              <a:avLst/>
              <a:gdLst/>
              <a:ahLst/>
              <a:cxnLst/>
              <a:rect l="l" t="t" r="r" b="b"/>
              <a:pathLst>
                <a:path w="8932" h="8990" extrusionOk="0">
                  <a:moveTo>
                    <a:pt x="4495" y="59"/>
                  </a:moveTo>
                  <a:cubicBezTo>
                    <a:pt x="6888" y="59"/>
                    <a:pt x="8931" y="2102"/>
                    <a:pt x="8931" y="4495"/>
                  </a:cubicBezTo>
                  <a:cubicBezTo>
                    <a:pt x="8873" y="6947"/>
                    <a:pt x="6830" y="8990"/>
                    <a:pt x="4378" y="8931"/>
                  </a:cubicBezTo>
                  <a:cubicBezTo>
                    <a:pt x="1985" y="8873"/>
                    <a:pt x="1" y="6888"/>
                    <a:pt x="1" y="4495"/>
                  </a:cubicBezTo>
                  <a:cubicBezTo>
                    <a:pt x="1" y="2044"/>
                    <a:pt x="2044" y="1"/>
                    <a:pt x="449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1" name="Google Shape;8691;p20"/>
            <p:cNvSpPr/>
            <p:nvPr/>
          </p:nvSpPr>
          <p:spPr>
            <a:xfrm>
              <a:off x="4290075" y="3102650"/>
              <a:ext cx="223300" cy="223275"/>
            </a:xfrm>
            <a:custGeom>
              <a:avLst/>
              <a:gdLst/>
              <a:ahLst/>
              <a:cxnLst/>
              <a:rect l="l" t="t" r="r" b="b"/>
              <a:pathLst>
                <a:path w="8932" h="8931" extrusionOk="0">
                  <a:moveTo>
                    <a:pt x="8932" y="4436"/>
                  </a:moveTo>
                  <a:cubicBezTo>
                    <a:pt x="8932" y="6888"/>
                    <a:pt x="6947" y="8931"/>
                    <a:pt x="4495" y="8931"/>
                  </a:cubicBezTo>
                  <a:cubicBezTo>
                    <a:pt x="2044" y="8931"/>
                    <a:pt x="1" y="6888"/>
                    <a:pt x="1" y="4436"/>
                  </a:cubicBezTo>
                  <a:cubicBezTo>
                    <a:pt x="59" y="2043"/>
                    <a:pt x="2044" y="0"/>
                    <a:pt x="4437" y="0"/>
                  </a:cubicBezTo>
                  <a:cubicBezTo>
                    <a:pt x="6889" y="0"/>
                    <a:pt x="8932" y="1985"/>
                    <a:pt x="8932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2" name="Google Shape;8692;p20"/>
            <p:cNvSpPr/>
            <p:nvPr/>
          </p:nvSpPr>
          <p:spPr>
            <a:xfrm>
              <a:off x="4043475" y="3346350"/>
              <a:ext cx="223275" cy="221825"/>
            </a:xfrm>
            <a:custGeom>
              <a:avLst/>
              <a:gdLst/>
              <a:ahLst/>
              <a:cxnLst/>
              <a:rect l="l" t="t" r="r" b="b"/>
              <a:pathLst>
                <a:path w="8931" h="8873" extrusionOk="0">
                  <a:moveTo>
                    <a:pt x="8931" y="4378"/>
                  </a:moveTo>
                  <a:cubicBezTo>
                    <a:pt x="8931" y="6829"/>
                    <a:pt x="6888" y="8872"/>
                    <a:pt x="4495" y="8872"/>
                  </a:cubicBezTo>
                  <a:cubicBezTo>
                    <a:pt x="2043" y="8872"/>
                    <a:pt x="59" y="6888"/>
                    <a:pt x="59" y="4436"/>
                  </a:cubicBezTo>
                  <a:cubicBezTo>
                    <a:pt x="0" y="2043"/>
                    <a:pt x="2043" y="0"/>
                    <a:pt x="4495" y="0"/>
                  </a:cubicBezTo>
                  <a:cubicBezTo>
                    <a:pt x="6888" y="0"/>
                    <a:pt x="8873" y="1985"/>
                    <a:pt x="8931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3" name="Google Shape;8693;p20"/>
            <p:cNvSpPr/>
            <p:nvPr/>
          </p:nvSpPr>
          <p:spPr>
            <a:xfrm>
              <a:off x="3065775" y="2365725"/>
              <a:ext cx="221825" cy="223275"/>
            </a:xfrm>
            <a:custGeom>
              <a:avLst/>
              <a:gdLst/>
              <a:ahLst/>
              <a:cxnLst/>
              <a:rect l="l" t="t" r="r" b="b"/>
              <a:pathLst>
                <a:path w="8873" h="8931" extrusionOk="0">
                  <a:moveTo>
                    <a:pt x="4378" y="8931"/>
                  </a:moveTo>
                  <a:cubicBezTo>
                    <a:pt x="1985" y="8872"/>
                    <a:pt x="0" y="6888"/>
                    <a:pt x="0" y="4495"/>
                  </a:cubicBezTo>
                  <a:cubicBezTo>
                    <a:pt x="0" y="2043"/>
                    <a:pt x="2101" y="0"/>
                    <a:pt x="4495" y="59"/>
                  </a:cubicBezTo>
                  <a:cubicBezTo>
                    <a:pt x="6946" y="117"/>
                    <a:pt x="8872" y="2101"/>
                    <a:pt x="8872" y="4495"/>
                  </a:cubicBezTo>
                  <a:cubicBezTo>
                    <a:pt x="8814" y="6946"/>
                    <a:pt x="6829" y="8931"/>
                    <a:pt x="4378" y="88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4" name="Google Shape;8694;p20"/>
            <p:cNvSpPr/>
            <p:nvPr/>
          </p:nvSpPr>
          <p:spPr>
            <a:xfrm>
              <a:off x="3309450" y="3346350"/>
              <a:ext cx="220375" cy="220375"/>
            </a:xfrm>
            <a:custGeom>
              <a:avLst/>
              <a:gdLst/>
              <a:ahLst/>
              <a:cxnLst/>
              <a:rect l="l" t="t" r="r" b="b"/>
              <a:pathLst>
                <a:path w="8815" h="8815" extrusionOk="0">
                  <a:moveTo>
                    <a:pt x="8757" y="4436"/>
                  </a:moveTo>
                  <a:cubicBezTo>
                    <a:pt x="8757" y="6888"/>
                    <a:pt x="6772" y="8814"/>
                    <a:pt x="4320" y="8814"/>
                  </a:cubicBezTo>
                  <a:cubicBezTo>
                    <a:pt x="1927" y="8756"/>
                    <a:pt x="1" y="6829"/>
                    <a:pt x="1" y="4378"/>
                  </a:cubicBezTo>
                  <a:cubicBezTo>
                    <a:pt x="59" y="1926"/>
                    <a:pt x="1986" y="0"/>
                    <a:pt x="4437" y="58"/>
                  </a:cubicBezTo>
                  <a:cubicBezTo>
                    <a:pt x="6889" y="58"/>
                    <a:pt x="8815" y="2043"/>
                    <a:pt x="8757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5" name="Google Shape;8695;p20"/>
            <p:cNvSpPr/>
            <p:nvPr/>
          </p:nvSpPr>
          <p:spPr>
            <a:xfrm>
              <a:off x="3067225" y="3104100"/>
              <a:ext cx="218900" cy="218925"/>
            </a:xfrm>
            <a:custGeom>
              <a:avLst/>
              <a:gdLst/>
              <a:ahLst/>
              <a:cxnLst/>
              <a:rect l="l" t="t" r="r" b="b"/>
              <a:pathLst>
                <a:path w="8756" h="8757" extrusionOk="0">
                  <a:moveTo>
                    <a:pt x="8756" y="4378"/>
                  </a:moveTo>
                  <a:cubicBezTo>
                    <a:pt x="8756" y="6830"/>
                    <a:pt x="6830" y="8756"/>
                    <a:pt x="4378" y="8756"/>
                  </a:cubicBezTo>
                  <a:cubicBezTo>
                    <a:pt x="1927" y="8756"/>
                    <a:pt x="0" y="6830"/>
                    <a:pt x="0" y="4378"/>
                  </a:cubicBezTo>
                  <a:cubicBezTo>
                    <a:pt x="0" y="1927"/>
                    <a:pt x="1927" y="1"/>
                    <a:pt x="4378" y="1"/>
                  </a:cubicBezTo>
                  <a:cubicBezTo>
                    <a:pt x="6830" y="59"/>
                    <a:pt x="8698" y="1985"/>
                    <a:pt x="8698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6" name="Google Shape;8696;p20"/>
            <p:cNvSpPr/>
            <p:nvPr/>
          </p:nvSpPr>
          <p:spPr>
            <a:xfrm>
              <a:off x="4294475" y="2123475"/>
              <a:ext cx="215975" cy="216000"/>
            </a:xfrm>
            <a:custGeom>
              <a:avLst/>
              <a:gdLst/>
              <a:ahLst/>
              <a:cxnLst/>
              <a:rect l="l" t="t" r="r" b="b"/>
              <a:pathLst>
                <a:path w="8639" h="8640" extrusionOk="0">
                  <a:moveTo>
                    <a:pt x="4319" y="1"/>
                  </a:moveTo>
                  <a:cubicBezTo>
                    <a:pt x="6713" y="1"/>
                    <a:pt x="8639" y="1927"/>
                    <a:pt x="8639" y="4320"/>
                  </a:cubicBezTo>
                  <a:cubicBezTo>
                    <a:pt x="8639" y="6713"/>
                    <a:pt x="6654" y="8639"/>
                    <a:pt x="4261" y="8639"/>
                  </a:cubicBezTo>
                  <a:cubicBezTo>
                    <a:pt x="1868" y="8581"/>
                    <a:pt x="0" y="6655"/>
                    <a:pt x="0" y="4262"/>
                  </a:cubicBezTo>
                  <a:cubicBezTo>
                    <a:pt x="0" y="1869"/>
                    <a:pt x="1926" y="1"/>
                    <a:pt x="431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7" name="Google Shape;8697;p20"/>
            <p:cNvSpPr/>
            <p:nvPr/>
          </p:nvSpPr>
          <p:spPr>
            <a:xfrm>
              <a:off x="3805600" y="1876875"/>
              <a:ext cx="214550" cy="215975"/>
            </a:xfrm>
            <a:custGeom>
              <a:avLst/>
              <a:gdLst/>
              <a:ahLst/>
              <a:cxnLst/>
              <a:rect l="l" t="t" r="r" b="b"/>
              <a:pathLst>
                <a:path w="8582" h="8639" extrusionOk="0">
                  <a:moveTo>
                    <a:pt x="8581" y="4319"/>
                  </a:moveTo>
                  <a:cubicBezTo>
                    <a:pt x="8581" y="6654"/>
                    <a:pt x="6655" y="8581"/>
                    <a:pt x="4320" y="8639"/>
                  </a:cubicBezTo>
                  <a:cubicBezTo>
                    <a:pt x="1927" y="8639"/>
                    <a:pt x="1" y="6654"/>
                    <a:pt x="1" y="4319"/>
                  </a:cubicBezTo>
                  <a:cubicBezTo>
                    <a:pt x="1" y="1926"/>
                    <a:pt x="1927" y="0"/>
                    <a:pt x="4262" y="0"/>
                  </a:cubicBezTo>
                  <a:cubicBezTo>
                    <a:pt x="6655" y="0"/>
                    <a:pt x="8581" y="1926"/>
                    <a:pt x="8581" y="43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8" name="Google Shape;8698;p20"/>
            <p:cNvSpPr/>
            <p:nvPr/>
          </p:nvSpPr>
          <p:spPr>
            <a:xfrm>
              <a:off x="4541075" y="2612325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4320" y="1"/>
                  </a:moveTo>
                  <a:cubicBezTo>
                    <a:pt x="6713" y="1"/>
                    <a:pt x="8639" y="1985"/>
                    <a:pt x="8639" y="4320"/>
                  </a:cubicBezTo>
                  <a:cubicBezTo>
                    <a:pt x="8639" y="6713"/>
                    <a:pt x="6713" y="8640"/>
                    <a:pt x="4320" y="8640"/>
                  </a:cubicBezTo>
                  <a:cubicBezTo>
                    <a:pt x="1927" y="8640"/>
                    <a:pt x="1" y="6713"/>
                    <a:pt x="1" y="4320"/>
                  </a:cubicBezTo>
                  <a:cubicBezTo>
                    <a:pt x="1" y="1985"/>
                    <a:pt x="1927" y="1"/>
                    <a:pt x="432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9" name="Google Shape;8699;p20"/>
            <p:cNvSpPr/>
            <p:nvPr/>
          </p:nvSpPr>
          <p:spPr>
            <a:xfrm>
              <a:off x="4541075" y="2858950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8639" y="4320"/>
                  </a:moveTo>
                  <a:cubicBezTo>
                    <a:pt x="8639" y="6655"/>
                    <a:pt x="6655" y="8639"/>
                    <a:pt x="4320" y="8639"/>
                  </a:cubicBezTo>
                  <a:cubicBezTo>
                    <a:pt x="1927" y="8639"/>
                    <a:pt x="1" y="6713"/>
                    <a:pt x="1" y="4320"/>
                  </a:cubicBezTo>
                  <a:cubicBezTo>
                    <a:pt x="1" y="1985"/>
                    <a:pt x="1927" y="59"/>
                    <a:pt x="4262" y="59"/>
                  </a:cubicBezTo>
                  <a:cubicBezTo>
                    <a:pt x="6655" y="0"/>
                    <a:pt x="8581" y="1927"/>
                    <a:pt x="8639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0" name="Google Shape;8700;p20"/>
            <p:cNvSpPr/>
            <p:nvPr/>
          </p:nvSpPr>
          <p:spPr>
            <a:xfrm>
              <a:off x="3557525" y="1875400"/>
              <a:ext cx="217475" cy="217450"/>
            </a:xfrm>
            <a:custGeom>
              <a:avLst/>
              <a:gdLst/>
              <a:ahLst/>
              <a:cxnLst/>
              <a:rect l="l" t="t" r="r" b="b"/>
              <a:pathLst>
                <a:path w="8699" h="8698" extrusionOk="0">
                  <a:moveTo>
                    <a:pt x="4262" y="8640"/>
                  </a:moveTo>
                  <a:cubicBezTo>
                    <a:pt x="1927" y="8640"/>
                    <a:pt x="1" y="6597"/>
                    <a:pt x="59" y="4262"/>
                  </a:cubicBezTo>
                  <a:cubicBezTo>
                    <a:pt x="118" y="1927"/>
                    <a:pt x="2102" y="1"/>
                    <a:pt x="4379" y="59"/>
                  </a:cubicBezTo>
                  <a:cubicBezTo>
                    <a:pt x="6772" y="117"/>
                    <a:pt x="8698" y="2102"/>
                    <a:pt x="8640" y="4437"/>
                  </a:cubicBezTo>
                  <a:cubicBezTo>
                    <a:pt x="8581" y="6830"/>
                    <a:pt x="6597" y="8698"/>
                    <a:pt x="4262" y="864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1" name="Google Shape;8701;p20"/>
            <p:cNvSpPr/>
            <p:nvPr/>
          </p:nvSpPr>
          <p:spPr>
            <a:xfrm>
              <a:off x="3070150" y="2123475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6" y="8581"/>
                    <a:pt x="0" y="6597"/>
                    <a:pt x="0" y="4262"/>
                  </a:cubicBezTo>
                  <a:cubicBezTo>
                    <a:pt x="0" y="1927"/>
                    <a:pt x="1926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2" name="Google Shape;8702;p20"/>
            <p:cNvSpPr/>
            <p:nvPr/>
          </p:nvSpPr>
          <p:spPr>
            <a:xfrm>
              <a:off x="4295925" y="3349250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7" y="8581"/>
                    <a:pt x="0" y="6597"/>
                    <a:pt x="0" y="4320"/>
                  </a:cubicBezTo>
                  <a:cubicBezTo>
                    <a:pt x="0" y="1985"/>
                    <a:pt x="1927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3" name="Google Shape;8703;p20"/>
            <p:cNvSpPr/>
            <p:nvPr/>
          </p:nvSpPr>
          <p:spPr>
            <a:xfrm>
              <a:off x="4542525" y="2371550"/>
              <a:ext cx="213100" cy="213075"/>
            </a:xfrm>
            <a:custGeom>
              <a:avLst/>
              <a:gdLst/>
              <a:ahLst/>
              <a:cxnLst/>
              <a:rect l="l" t="t" r="r" b="b"/>
              <a:pathLst>
                <a:path w="8524" h="8523" extrusionOk="0">
                  <a:moveTo>
                    <a:pt x="8523" y="4203"/>
                  </a:moveTo>
                  <a:cubicBezTo>
                    <a:pt x="8523" y="6596"/>
                    <a:pt x="6597" y="8523"/>
                    <a:pt x="4262" y="8464"/>
                  </a:cubicBezTo>
                  <a:cubicBezTo>
                    <a:pt x="1927" y="8464"/>
                    <a:pt x="59" y="6596"/>
                    <a:pt x="1" y="4262"/>
                  </a:cubicBezTo>
                  <a:cubicBezTo>
                    <a:pt x="1" y="1927"/>
                    <a:pt x="1927" y="1"/>
                    <a:pt x="4262" y="1"/>
                  </a:cubicBezTo>
                  <a:cubicBezTo>
                    <a:pt x="6597" y="1"/>
                    <a:pt x="8465" y="1868"/>
                    <a:pt x="8523" y="42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4" name="Google Shape;8704;p20"/>
            <p:cNvSpPr/>
            <p:nvPr/>
          </p:nvSpPr>
          <p:spPr>
            <a:xfrm>
              <a:off x="4049300" y="1878325"/>
              <a:ext cx="213075" cy="211625"/>
            </a:xfrm>
            <a:custGeom>
              <a:avLst/>
              <a:gdLst/>
              <a:ahLst/>
              <a:cxnLst/>
              <a:rect l="l" t="t" r="r" b="b"/>
              <a:pathLst>
                <a:path w="8523" h="8465" extrusionOk="0">
                  <a:moveTo>
                    <a:pt x="4203" y="0"/>
                  </a:moveTo>
                  <a:cubicBezTo>
                    <a:pt x="6538" y="0"/>
                    <a:pt x="8464" y="1868"/>
                    <a:pt x="8464" y="4203"/>
                  </a:cubicBezTo>
                  <a:cubicBezTo>
                    <a:pt x="8523" y="6538"/>
                    <a:pt x="6655" y="8464"/>
                    <a:pt x="4262" y="8464"/>
                  </a:cubicBezTo>
                  <a:cubicBezTo>
                    <a:pt x="1927" y="8464"/>
                    <a:pt x="1" y="6596"/>
                    <a:pt x="59" y="4203"/>
                  </a:cubicBezTo>
                  <a:cubicBezTo>
                    <a:pt x="59" y="1868"/>
                    <a:pt x="1869" y="0"/>
                    <a:pt x="42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5" name="Google Shape;8705;p20"/>
            <p:cNvSpPr/>
            <p:nvPr/>
          </p:nvSpPr>
          <p:spPr>
            <a:xfrm>
              <a:off x="3560450" y="3598800"/>
              <a:ext cx="211625" cy="210150"/>
            </a:xfrm>
            <a:custGeom>
              <a:avLst/>
              <a:gdLst/>
              <a:ahLst/>
              <a:cxnLst/>
              <a:rect l="l" t="t" r="r" b="b"/>
              <a:pathLst>
                <a:path w="8465" h="8406" extrusionOk="0">
                  <a:moveTo>
                    <a:pt x="8406" y="4145"/>
                  </a:moveTo>
                  <a:cubicBezTo>
                    <a:pt x="8464" y="6538"/>
                    <a:pt x="6597" y="8406"/>
                    <a:pt x="4262" y="8406"/>
                  </a:cubicBezTo>
                  <a:cubicBezTo>
                    <a:pt x="1927" y="8406"/>
                    <a:pt x="59" y="6596"/>
                    <a:pt x="1" y="4203"/>
                  </a:cubicBezTo>
                  <a:cubicBezTo>
                    <a:pt x="1" y="1868"/>
                    <a:pt x="1869" y="0"/>
                    <a:pt x="4203" y="0"/>
                  </a:cubicBezTo>
                  <a:cubicBezTo>
                    <a:pt x="6538" y="0"/>
                    <a:pt x="8406" y="1810"/>
                    <a:pt x="8406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6" name="Google Shape;8706;p20"/>
            <p:cNvSpPr/>
            <p:nvPr/>
          </p:nvSpPr>
          <p:spPr>
            <a:xfrm>
              <a:off x="3807075" y="3597325"/>
              <a:ext cx="211600" cy="211625"/>
            </a:xfrm>
            <a:custGeom>
              <a:avLst/>
              <a:gdLst/>
              <a:ahLst/>
              <a:cxnLst/>
              <a:rect l="l" t="t" r="r" b="b"/>
              <a:pathLst>
                <a:path w="8464" h="8465" extrusionOk="0">
                  <a:moveTo>
                    <a:pt x="4203" y="8465"/>
                  </a:moveTo>
                  <a:cubicBezTo>
                    <a:pt x="1868" y="8465"/>
                    <a:pt x="0" y="6597"/>
                    <a:pt x="0" y="4204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96" y="1"/>
                    <a:pt x="8464" y="1927"/>
                    <a:pt x="8464" y="4320"/>
                  </a:cubicBezTo>
                  <a:cubicBezTo>
                    <a:pt x="8406" y="6655"/>
                    <a:pt x="6538" y="8465"/>
                    <a:pt x="4203" y="84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7" name="Google Shape;8707;p20"/>
            <p:cNvSpPr/>
            <p:nvPr/>
          </p:nvSpPr>
          <p:spPr>
            <a:xfrm>
              <a:off x="2824975" y="2615250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6"/>
                  </a:moveTo>
                  <a:cubicBezTo>
                    <a:pt x="1869" y="8406"/>
                    <a:pt x="1" y="6596"/>
                    <a:pt x="1" y="4203"/>
                  </a:cubicBezTo>
                  <a:cubicBezTo>
                    <a:pt x="1" y="1868"/>
                    <a:pt x="1869" y="1"/>
                    <a:pt x="4262" y="1"/>
                  </a:cubicBezTo>
                  <a:cubicBezTo>
                    <a:pt x="6597" y="1"/>
                    <a:pt x="8406" y="1927"/>
                    <a:pt x="8406" y="4262"/>
                  </a:cubicBezTo>
                  <a:cubicBezTo>
                    <a:pt x="8406" y="6596"/>
                    <a:pt x="6538" y="8406"/>
                    <a:pt x="4204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8" name="Google Shape;8708;p20"/>
            <p:cNvSpPr/>
            <p:nvPr/>
          </p:nvSpPr>
          <p:spPr>
            <a:xfrm>
              <a:off x="2824975" y="2861875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5"/>
                  </a:moveTo>
                  <a:cubicBezTo>
                    <a:pt x="1810" y="8405"/>
                    <a:pt x="1" y="6538"/>
                    <a:pt x="1" y="4203"/>
                  </a:cubicBezTo>
                  <a:cubicBezTo>
                    <a:pt x="1" y="1868"/>
                    <a:pt x="1869" y="0"/>
                    <a:pt x="4204" y="0"/>
                  </a:cubicBezTo>
                  <a:cubicBezTo>
                    <a:pt x="6538" y="0"/>
                    <a:pt x="8406" y="1868"/>
                    <a:pt x="8406" y="4203"/>
                  </a:cubicBezTo>
                  <a:cubicBezTo>
                    <a:pt x="8406" y="6596"/>
                    <a:pt x="6538" y="8405"/>
                    <a:pt x="4204" y="840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9" name="Google Shape;8709;p20"/>
            <p:cNvSpPr/>
            <p:nvPr/>
          </p:nvSpPr>
          <p:spPr>
            <a:xfrm>
              <a:off x="4544000" y="3108475"/>
              <a:ext cx="210150" cy="210175"/>
            </a:xfrm>
            <a:custGeom>
              <a:avLst/>
              <a:gdLst/>
              <a:ahLst/>
              <a:cxnLst/>
              <a:rect l="l" t="t" r="r" b="b"/>
              <a:pathLst>
                <a:path w="8406" h="8407" extrusionOk="0">
                  <a:moveTo>
                    <a:pt x="4203" y="8406"/>
                  </a:moveTo>
                  <a:cubicBezTo>
                    <a:pt x="1868" y="8406"/>
                    <a:pt x="0" y="6597"/>
                    <a:pt x="0" y="4203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38" y="1"/>
                    <a:pt x="8406" y="1869"/>
                    <a:pt x="8406" y="4203"/>
                  </a:cubicBezTo>
                  <a:cubicBezTo>
                    <a:pt x="8406" y="6538"/>
                    <a:pt x="6596" y="8406"/>
                    <a:pt x="4203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0" name="Google Shape;8710;p20"/>
            <p:cNvSpPr/>
            <p:nvPr/>
          </p:nvSpPr>
          <p:spPr>
            <a:xfrm>
              <a:off x="3313850" y="1879775"/>
              <a:ext cx="210150" cy="208700"/>
            </a:xfrm>
            <a:custGeom>
              <a:avLst/>
              <a:gdLst/>
              <a:ahLst/>
              <a:cxnLst/>
              <a:rect l="l" t="t" r="r" b="b"/>
              <a:pathLst>
                <a:path w="8406" h="8348" extrusionOk="0">
                  <a:moveTo>
                    <a:pt x="4203" y="8348"/>
                  </a:moveTo>
                  <a:cubicBezTo>
                    <a:pt x="1868" y="8348"/>
                    <a:pt x="0" y="6480"/>
                    <a:pt x="58" y="4145"/>
                  </a:cubicBezTo>
                  <a:cubicBezTo>
                    <a:pt x="58" y="1810"/>
                    <a:pt x="1926" y="1"/>
                    <a:pt x="4261" y="1"/>
                  </a:cubicBezTo>
                  <a:cubicBezTo>
                    <a:pt x="6596" y="1"/>
                    <a:pt x="8405" y="1869"/>
                    <a:pt x="8405" y="4203"/>
                  </a:cubicBezTo>
                  <a:cubicBezTo>
                    <a:pt x="8405" y="6538"/>
                    <a:pt x="6538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1" name="Google Shape;8711;p20"/>
            <p:cNvSpPr/>
            <p:nvPr/>
          </p:nvSpPr>
          <p:spPr>
            <a:xfrm>
              <a:off x="3071600" y="3352175"/>
              <a:ext cx="210150" cy="210150"/>
            </a:xfrm>
            <a:custGeom>
              <a:avLst/>
              <a:gdLst/>
              <a:ahLst/>
              <a:cxnLst/>
              <a:rect l="l" t="t" r="r" b="b"/>
              <a:pathLst>
                <a:path w="8406" h="8406" extrusionOk="0">
                  <a:moveTo>
                    <a:pt x="4262" y="8406"/>
                  </a:moveTo>
                  <a:cubicBezTo>
                    <a:pt x="1868" y="8406"/>
                    <a:pt x="1" y="6538"/>
                    <a:pt x="1" y="4203"/>
                  </a:cubicBezTo>
                  <a:cubicBezTo>
                    <a:pt x="1" y="1868"/>
                    <a:pt x="1868" y="1"/>
                    <a:pt x="4203" y="1"/>
                  </a:cubicBezTo>
                  <a:cubicBezTo>
                    <a:pt x="6538" y="1"/>
                    <a:pt x="8348" y="1810"/>
                    <a:pt x="8406" y="4145"/>
                  </a:cubicBezTo>
                  <a:cubicBezTo>
                    <a:pt x="8406" y="6480"/>
                    <a:pt x="6596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2" name="Google Shape;8712;p20"/>
            <p:cNvSpPr/>
            <p:nvPr/>
          </p:nvSpPr>
          <p:spPr>
            <a:xfrm>
              <a:off x="2826450" y="2373025"/>
              <a:ext cx="207225" cy="208675"/>
            </a:xfrm>
            <a:custGeom>
              <a:avLst/>
              <a:gdLst/>
              <a:ahLst/>
              <a:cxnLst/>
              <a:rect l="l" t="t" r="r" b="b"/>
              <a:pathLst>
                <a:path w="8289" h="8347" extrusionOk="0">
                  <a:moveTo>
                    <a:pt x="4145" y="8347"/>
                  </a:moveTo>
                  <a:cubicBezTo>
                    <a:pt x="1810" y="8347"/>
                    <a:pt x="0" y="6479"/>
                    <a:pt x="0" y="4203"/>
                  </a:cubicBezTo>
                  <a:cubicBezTo>
                    <a:pt x="0" y="1868"/>
                    <a:pt x="1868" y="0"/>
                    <a:pt x="4145" y="0"/>
                  </a:cubicBezTo>
                  <a:cubicBezTo>
                    <a:pt x="6421" y="0"/>
                    <a:pt x="8289" y="1868"/>
                    <a:pt x="8289" y="4203"/>
                  </a:cubicBezTo>
                  <a:cubicBezTo>
                    <a:pt x="8289" y="6479"/>
                    <a:pt x="6421" y="8347"/>
                    <a:pt x="4145" y="834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3" name="Google Shape;8713;p20"/>
            <p:cNvSpPr/>
            <p:nvPr/>
          </p:nvSpPr>
          <p:spPr>
            <a:xfrm>
              <a:off x="4050775" y="3598800"/>
              <a:ext cx="208700" cy="208700"/>
            </a:xfrm>
            <a:custGeom>
              <a:avLst/>
              <a:gdLst/>
              <a:ahLst/>
              <a:cxnLst/>
              <a:rect l="l" t="t" r="r" b="b"/>
              <a:pathLst>
                <a:path w="8348" h="8348" extrusionOk="0">
                  <a:moveTo>
                    <a:pt x="8347" y="4145"/>
                  </a:moveTo>
                  <a:cubicBezTo>
                    <a:pt x="8347" y="6479"/>
                    <a:pt x="6538" y="8347"/>
                    <a:pt x="4203" y="8347"/>
                  </a:cubicBezTo>
                  <a:cubicBezTo>
                    <a:pt x="1926" y="8347"/>
                    <a:pt x="59" y="6538"/>
                    <a:pt x="59" y="4203"/>
                  </a:cubicBezTo>
                  <a:cubicBezTo>
                    <a:pt x="0" y="1926"/>
                    <a:pt x="1868" y="59"/>
                    <a:pt x="4144" y="59"/>
                  </a:cubicBezTo>
                  <a:cubicBezTo>
                    <a:pt x="6479" y="0"/>
                    <a:pt x="8347" y="1868"/>
                    <a:pt x="8347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4" name="Google Shape;8714;p20"/>
            <p:cNvSpPr/>
            <p:nvPr/>
          </p:nvSpPr>
          <p:spPr>
            <a:xfrm>
              <a:off x="3315300" y="3598800"/>
              <a:ext cx="207250" cy="208700"/>
            </a:xfrm>
            <a:custGeom>
              <a:avLst/>
              <a:gdLst/>
              <a:ahLst/>
              <a:cxnLst/>
              <a:rect l="l" t="t" r="r" b="b"/>
              <a:pathLst>
                <a:path w="8290" h="8348" extrusionOk="0">
                  <a:moveTo>
                    <a:pt x="4145" y="59"/>
                  </a:moveTo>
                  <a:cubicBezTo>
                    <a:pt x="6421" y="0"/>
                    <a:pt x="8289" y="1926"/>
                    <a:pt x="8289" y="4203"/>
                  </a:cubicBezTo>
                  <a:cubicBezTo>
                    <a:pt x="8289" y="6421"/>
                    <a:pt x="6421" y="8289"/>
                    <a:pt x="4203" y="8347"/>
                  </a:cubicBezTo>
                  <a:cubicBezTo>
                    <a:pt x="1927" y="8347"/>
                    <a:pt x="0" y="6479"/>
                    <a:pt x="0" y="4203"/>
                  </a:cubicBezTo>
                  <a:cubicBezTo>
                    <a:pt x="0" y="1926"/>
                    <a:pt x="1868" y="59"/>
                    <a:pt x="414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5" name="Google Shape;8715;p20"/>
            <p:cNvSpPr/>
            <p:nvPr/>
          </p:nvSpPr>
          <p:spPr>
            <a:xfrm>
              <a:off x="2826450" y="3109950"/>
              <a:ext cx="207225" cy="208700"/>
            </a:xfrm>
            <a:custGeom>
              <a:avLst/>
              <a:gdLst/>
              <a:ahLst/>
              <a:cxnLst/>
              <a:rect l="l" t="t" r="r" b="b"/>
              <a:pathLst>
                <a:path w="8289" h="8348" extrusionOk="0">
                  <a:moveTo>
                    <a:pt x="8289" y="4144"/>
                  </a:moveTo>
                  <a:cubicBezTo>
                    <a:pt x="8289" y="6362"/>
                    <a:pt x="6421" y="8289"/>
                    <a:pt x="4203" y="8289"/>
                  </a:cubicBezTo>
                  <a:cubicBezTo>
                    <a:pt x="1927" y="8347"/>
                    <a:pt x="0" y="6421"/>
                    <a:pt x="0" y="4144"/>
                  </a:cubicBezTo>
                  <a:cubicBezTo>
                    <a:pt x="0" y="1926"/>
                    <a:pt x="1868" y="58"/>
                    <a:pt x="4145" y="0"/>
                  </a:cubicBezTo>
                  <a:cubicBezTo>
                    <a:pt x="6363" y="0"/>
                    <a:pt x="8289" y="1868"/>
                    <a:pt x="8289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6" name="Google Shape;8716;p20"/>
            <p:cNvSpPr/>
            <p:nvPr/>
          </p:nvSpPr>
          <p:spPr>
            <a:xfrm>
              <a:off x="4298850" y="1881250"/>
              <a:ext cx="205775" cy="205775"/>
            </a:xfrm>
            <a:custGeom>
              <a:avLst/>
              <a:gdLst/>
              <a:ahLst/>
              <a:cxnLst/>
              <a:rect l="l" t="t" r="r" b="b"/>
              <a:pathLst>
                <a:path w="8231" h="8231" extrusionOk="0">
                  <a:moveTo>
                    <a:pt x="8230" y="4086"/>
                  </a:moveTo>
                  <a:cubicBezTo>
                    <a:pt x="8230" y="6363"/>
                    <a:pt x="6362" y="8230"/>
                    <a:pt x="4144" y="8230"/>
                  </a:cubicBezTo>
                  <a:cubicBezTo>
                    <a:pt x="1868" y="8230"/>
                    <a:pt x="58" y="6421"/>
                    <a:pt x="58" y="4144"/>
                  </a:cubicBezTo>
                  <a:cubicBezTo>
                    <a:pt x="0" y="1868"/>
                    <a:pt x="1868" y="0"/>
                    <a:pt x="4144" y="0"/>
                  </a:cubicBezTo>
                  <a:cubicBezTo>
                    <a:pt x="6421" y="59"/>
                    <a:pt x="8230" y="1868"/>
                    <a:pt x="8230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7" name="Google Shape;8717;p20"/>
            <p:cNvSpPr/>
            <p:nvPr/>
          </p:nvSpPr>
          <p:spPr>
            <a:xfrm>
              <a:off x="4545450" y="2127850"/>
              <a:ext cx="207250" cy="205775"/>
            </a:xfrm>
            <a:custGeom>
              <a:avLst/>
              <a:gdLst/>
              <a:ahLst/>
              <a:cxnLst/>
              <a:rect l="l" t="t" r="r" b="b"/>
              <a:pathLst>
                <a:path w="8290" h="8231" extrusionOk="0">
                  <a:moveTo>
                    <a:pt x="8231" y="4087"/>
                  </a:moveTo>
                  <a:cubicBezTo>
                    <a:pt x="8289" y="6363"/>
                    <a:pt x="6421" y="8231"/>
                    <a:pt x="4145" y="8231"/>
                  </a:cubicBezTo>
                  <a:cubicBezTo>
                    <a:pt x="1869" y="8231"/>
                    <a:pt x="59" y="6422"/>
                    <a:pt x="59" y="4145"/>
                  </a:cubicBezTo>
                  <a:cubicBezTo>
                    <a:pt x="1" y="1927"/>
                    <a:pt x="1869" y="1"/>
                    <a:pt x="4145" y="59"/>
                  </a:cubicBezTo>
                  <a:cubicBezTo>
                    <a:pt x="6363" y="59"/>
                    <a:pt x="8231" y="1869"/>
                    <a:pt x="8231" y="408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8" name="Google Shape;8718;p20"/>
            <p:cNvSpPr/>
            <p:nvPr/>
          </p:nvSpPr>
          <p:spPr>
            <a:xfrm>
              <a:off x="4548375" y="3355100"/>
              <a:ext cx="202850" cy="202850"/>
            </a:xfrm>
            <a:custGeom>
              <a:avLst/>
              <a:gdLst/>
              <a:ahLst/>
              <a:cxnLst/>
              <a:rect l="l" t="t" r="r" b="b"/>
              <a:pathLst>
                <a:path w="8114" h="8114" extrusionOk="0">
                  <a:moveTo>
                    <a:pt x="8056" y="4028"/>
                  </a:moveTo>
                  <a:cubicBezTo>
                    <a:pt x="8114" y="6304"/>
                    <a:pt x="6304" y="8114"/>
                    <a:pt x="4086" y="8114"/>
                  </a:cubicBezTo>
                  <a:cubicBezTo>
                    <a:pt x="1810" y="8114"/>
                    <a:pt x="0" y="6363"/>
                    <a:pt x="0" y="4086"/>
                  </a:cubicBezTo>
                  <a:cubicBezTo>
                    <a:pt x="0" y="1868"/>
                    <a:pt x="1693" y="59"/>
                    <a:pt x="3911" y="59"/>
                  </a:cubicBezTo>
                  <a:cubicBezTo>
                    <a:pt x="6188" y="0"/>
                    <a:pt x="8056" y="1751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9" name="Google Shape;8719;p20"/>
            <p:cNvSpPr/>
            <p:nvPr/>
          </p:nvSpPr>
          <p:spPr>
            <a:xfrm>
              <a:off x="3075975" y="1882700"/>
              <a:ext cx="201400" cy="202875"/>
            </a:xfrm>
            <a:custGeom>
              <a:avLst/>
              <a:gdLst/>
              <a:ahLst/>
              <a:cxnLst/>
              <a:rect l="l" t="t" r="r" b="b"/>
              <a:pathLst>
                <a:path w="8056" h="8115" extrusionOk="0">
                  <a:moveTo>
                    <a:pt x="8056" y="4086"/>
                  </a:moveTo>
                  <a:cubicBezTo>
                    <a:pt x="8056" y="6363"/>
                    <a:pt x="6246" y="8114"/>
                    <a:pt x="3970" y="8114"/>
                  </a:cubicBezTo>
                  <a:cubicBezTo>
                    <a:pt x="1752" y="8056"/>
                    <a:pt x="1" y="6305"/>
                    <a:pt x="1" y="4028"/>
                  </a:cubicBezTo>
                  <a:cubicBezTo>
                    <a:pt x="1" y="1752"/>
                    <a:pt x="1810" y="1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0" name="Google Shape;8720;p20"/>
            <p:cNvSpPr/>
            <p:nvPr/>
          </p:nvSpPr>
          <p:spPr>
            <a:xfrm>
              <a:off x="2829375" y="21307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5" y="3970"/>
                  </a:moveTo>
                  <a:cubicBezTo>
                    <a:pt x="8055" y="6188"/>
                    <a:pt x="6304" y="7997"/>
                    <a:pt x="4086" y="8056"/>
                  </a:cubicBezTo>
                  <a:cubicBezTo>
                    <a:pt x="1810" y="8056"/>
                    <a:pt x="0" y="6246"/>
                    <a:pt x="0" y="4028"/>
                  </a:cubicBezTo>
                  <a:cubicBezTo>
                    <a:pt x="0" y="1810"/>
                    <a:pt x="1751" y="1"/>
                    <a:pt x="3969" y="1"/>
                  </a:cubicBezTo>
                  <a:cubicBezTo>
                    <a:pt x="6187" y="1"/>
                    <a:pt x="7997" y="1752"/>
                    <a:pt x="805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1" name="Google Shape;8721;p20"/>
            <p:cNvSpPr/>
            <p:nvPr/>
          </p:nvSpPr>
          <p:spPr>
            <a:xfrm>
              <a:off x="4301750" y="36031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6" y="3970"/>
                  </a:moveTo>
                  <a:cubicBezTo>
                    <a:pt x="8056" y="6246"/>
                    <a:pt x="6305" y="7997"/>
                    <a:pt x="4087" y="8055"/>
                  </a:cubicBezTo>
                  <a:cubicBezTo>
                    <a:pt x="1810" y="8055"/>
                    <a:pt x="1" y="6246"/>
                    <a:pt x="1" y="4028"/>
                  </a:cubicBezTo>
                  <a:cubicBezTo>
                    <a:pt x="1" y="1810"/>
                    <a:pt x="1810" y="0"/>
                    <a:pt x="4028" y="0"/>
                  </a:cubicBezTo>
                  <a:cubicBezTo>
                    <a:pt x="6246" y="0"/>
                    <a:pt x="8056" y="1751"/>
                    <a:pt x="8056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2" name="Google Shape;8722;p20"/>
            <p:cNvSpPr/>
            <p:nvPr/>
          </p:nvSpPr>
          <p:spPr>
            <a:xfrm>
              <a:off x="4790600" y="2619625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4029" y="1"/>
                  </a:moveTo>
                  <a:cubicBezTo>
                    <a:pt x="6247" y="1"/>
                    <a:pt x="8056" y="1810"/>
                    <a:pt x="8056" y="4028"/>
                  </a:cubicBezTo>
                  <a:cubicBezTo>
                    <a:pt x="8056" y="6246"/>
                    <a:pt x="6305" y="8056"/>
                    <a:pt x="4087" y="8056"/>
                  </a:cubicBezTo>
                  <a:cubicBezTo>
                    <a:pt x="1810" y="8056"/>
                    <a:pt x="59" y="6305"/>
                    <a:pt x="1" y="4028"/>
                  </a:cubicBezTo>
                  <a:cubicBezTo>
                    <a:pt x="1" y="1810"/>
                    <a:pt x="1810" y="59"/>
                    <a:pt x="402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3" name="Google Shape;8723;p20"/>
            <p:cNvSpPr/>
            <p:nvPr/>
          </p:nvSpPr>
          <p:spPr>
            <a:xfrm>
              <a:off x="3564825" y="1641925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8056" y="4028"/>
                  </a:moveTo>
                  <a:cubicBezTo>
                    <a:pt x="8056" y="6246"/>
                    <a:pt x="6246" y="7997"/>
                    <a:pt x="4028" y="7997"/>
                  </a:cubicBezTo>
                  <a:cubicBezTo>
                    <a:pt x="1810" y="7997"/>
                    <a:pt x="1" y="6129"/>
                    <a:pt x="59" y="3911"/>
                  </a:cubicBezTo>
                  <a:cubicBezTo>
                    <a:pt x="59" y="1752"/>
                    <a:pt x="1869" y="0"/>
                    <a:pt x="4028" y="0"/>
                  </a:cubicBezTo>
                  <a:cubicBezTo>
                    <a:pt x="6246" y="0"/>
                    <a:pt x="8056" y="1752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4" name="Google Shape;8724;p20"/>
            <p:cNvSpPr/>
            <p:nvPr/>
          </p:nvSpPr>
          <p:spPr>
            <a:xfrm>
              <a:off x="3811450" y="16404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4086" y="58"/>
                  </a:moveTo>
                  <a:cubicBezTo>
                    <a:pt x="6304" y="58"/>
                    <a:pt x="8056" y="1868"/>
                    <a:pt x="8056" y="4086"/>
                  </a:cubicBezTo>
                  <a:cubicBezTo>
                    <a:pt x="8056" y="6304"/>
                    <a:pt x="6246" y="8055"/>
                    <a:pt x="4028" y="8055"/>
                  </a:cubicBezTo>
                  <a:cubicBezTo>
                    <a:pt x="1810" y="8055"/>
                    <a:pt x="0" y="6246"/>
                    <a:pt x="59" y="4028"/>
                  </a:cubicBezTo>
                  <a:cubicBezTo>
                    <a:pt x="59" y="1810"/>
                    <a:pt x="1868" y="0"/>
                    <a:pt x="4086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5" name="Google Shape;8725;p20"/>
            <p:cNvSpPr/>
            <p:nvPr/>
          </p:nvSpPr>
          <p:spPr>
            <a:xfrm>
              <a:off x="4790600" y="2866250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8056" y="4086"/>
                  </a:moveTo>
                  <a:cubicBezTo>
                    <a:pt x="8056" y="6304"/>
                    <a:pt x="6247" y="8055"/>
                    <a:pt x="4029" y="8055"/>
                  </a:cubicBezTo>
                  <a:cubicBezTo>
                    <a:pt x="1810" y="8055"/>
                    <a:pt x="1" y="6246"/>
                    <a:pt x="59" y="4028"/>
                  </a:cubicBezTo>
                  <a:cubicBezTo>
                    <a:pt x="59" y="1810"/>
                    <a:pt x="1869" y="0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6" name="Google Shape;8726;p20"/>
            <p:cNvSpPr/>
            <p:nvPr/>
          </p:nvSpPr>
          <p:spPr>
            <a:xfrm>
              <a:off x="2829375" y="3356550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7997" y="4028"/>
                  </a:moveTo>
                  <a:cubicBezTo>
                    <a:pt x="7997" y="6246"/>
                    <a:pt x="6187" y="7997"/>
                    <a:pt x="4028" y="7997"/>
                  </a:cubicBezTo>
                  <a:cubicBezTo>
                    <a:pt x="1810" y="7997"/>
                    <a:pt x="0" y="6130"/>
                    <a:pt x="58" y="3912"/>
                  </a:cubicBezTo>
                  <a:cubicBezTo>
                    <a:pt x="58" y="1752"/>
                    <a:pt x="1926" y="1"/>
                    <a:pt x="4086" y="1"/>
                  </a:cubicBezTo>
                  <a:cubicBezTo>
                    <a:pt x="6246" y="59"/>
                    <a:pt x="8055" y="1869"/>
                    <a:pt x="7997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7" name="Google Shape;8727;p20"/>
            <p:cNvSpPr/>
            <p:nvPr/>
          </p:nvSpPr>
          <p:spPr>
            <a:xfrm>
              <a:off x="3075975" y="3603175"/>
              <a:ext cx="199950" cy="201400"/>
            </a:xfrm>
            <a:custGeom>
              <a:avLst/>
              <a:gdLst/>
              <a:ahLst/>
              <a:cxnLst/>
              <a:rect l="l" t="t" r="r" b="b"/>
              <a:pathLst>
                <a:path w="7998" h="8056" extrusionOk="0">
                  <a:moveTo>
                    <a:pt x="4087" y="0"/>
                  </a:moveTo>
                  <a:cubicBezTo>
                    <a:pt x="6246" y="59"/>
                    <a:pt x="7997" y="1868"/>
                    <a:pt x="7997" y="4028"/>
                  </a:cubicBezTo>
                  <a:cubicBezTo>
                    <a:pt x="7997" y="6246"/>
                    <a:pt x="6130" y="8055"/>
                    <a:pt x="3970" y="7997"/>
                  </a:cubicBezTo>
                  <a:cubicBezTo>
                    <a:pt x="1752" y="7939"/>
                    <a:pt x="1" y="6129"/>
                    <a:pt x="59" y="3970"/>
                  </a:cubicBezTo>
                  <a:cubicBezTo>
                    <a:pt x="59" y="1810"/>
                    <a:pt x="1869" y="0"/>
                    <a:pt x="40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8" name="Google Shape;8728;p20"/>
            <p:cNvSpPr/>
            <p:nvPr/>
          </p:nvSpPr>
          <p:spPr>
            <a:xfrm>
              <a:off x="4056600" y="1641925"/>
              <a:ext cx="198475" cy="198475"/>
            </a:xfrm>
            <a:custGeom>
              <a:avLst/>
              <a:gdLst/>
              <a:ahLst/>
              <a:cxnLst/>
              <a:rect l="l" t="t" r="r" b="b"/>
              <a:pathLst>
                <a:path w="7939" h="7939" extrusionOk="0">
                  <a:moveTo>
                    <a:pt x="3970" y="7939"/>
                  </a:moveTo>
                  <a:cubicBezTo>
                    <a:pt x="1810" y="7939"/>
                    <a:pt x="1" y="6129"/>
                    <a:pt x="1" y="3970"/>
                  </a:cubicBezTo>
                  <a:cubicBezTo>
                    <a:pt x="1" y="1810"/>
                    <a:pt x="1810" y="0"/>
                    <a:pt x="3970" y="0"/>
                  </a:cubicBezTo>
                  <a:cubicBezTo>
                    <a:pt x="6130" y="0"/>
                    <a:pt x="7939" y="1810"/>
                    <a:pt x="7939" y="3970"/>
                  </a:cubicBezTo>
                  <a:cubicBezTo>
                    <a:pt x="7939" y="6188"/>
                    <a:pt x="6130" y="7939"/>
                    <a:pt x="3970" y="793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9" name="Google Shape;8729;p20"/>
            <p:cNvSpPr/>
            <p:nvPr/>
          </p:nvSpPr>
          <p:spPr>
            <a:xfrm>
              <a:off x="4792075" y="2377400"/>
              <a:ext cx="199950" cy="199925"/>
            </a:xfrm>
            <a:custGeom>
              <a:avLst/>
              <a:gdLst/>
              <a:ahLst/>
              <a:cxnLst/>
              <a:rect l="l" t="t" r="r" b="b"/>
              <a:pathLst>
                <a:path w="7998" h="7997" extrusionOk="0">
                  <a:moveTo>
                    <a:pt x="3970" y="58"/>
                  </a:moveTo>
                  <a:cubicBezTo>
                    <a:pt x="6129" y="0"/>
                    <a:pt x="7939" y="1810"/>
                    <a:pt x="7939" y="3969"/>
                  </a:cubicBezTo>
                  <a:cubicBezTo>
                    <a:pt x="7997" y="6129"/>
                    <a:pt x="6188" y="7939"/>
                    <a:pt x="4028" y="7997"/>
                  </a:cubicBezTo>
                  <a:cubicBezTo>
                    <a:pt x="1868" y="7997"/>
                    <a:pt x="59" y="6246"/>
                    <a:pt x="0" y="4028"/>
                  </a:cubicBezTo>
                  <a:cubicBezTo>
                    <a:pt x="0" y="1926"/>
                    <a:pt x="1810" y="58"/>
                    <a:pt x="3970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0" name="Google Shape;8730;p20"/>
            <p:cNvSpPr/>
            <p:nvPr/>
          </p:nvSpPr>
          <p:spPr>
            <a:xfrm>
              <a:off x="4793525" y="31157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70" y="1"/>
                  </a:moveTo>
                  <a:cubicBezTo>
                    <a:pt x="6130" y="1"/>
                    <a:pt x="7881" y="1752"/>
                    <a:pt x="7881" y="3911"/>
                  </a:cubicBezTo>
                  <a:cubicBezTo>
                    <a:pt x="7881" y="6129"/>
                    <a:pt x="6071" y="7881"/>
                    <a:pt x="3853" y="7881"/>
                  </a:cubicBezTo>
                  <a:cubicBezTo>
                    <a:pt x="1693" y="7822"/>
                    <a:pt x="1" y="6071"/>
                    <a:pt x="1" y="3911"/>
                  </a:cubicBezTo>
                  <a:cubicBezTo>
                    <a:pt x="1" y="1693"/>
                    <a:pt x="1752" y="1"/>
                    <a:pt x="39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1" name="Google Shape;8731;p20"/>
            <p:cNvSpPr/>
            <p:nvPr/>
          </p:nvSpPr>
          <p:spPr>
            <a:xfrm>
              <a:off x="2584200" y="2622550"/>
              <a:ext cx="197025" cy="195550"/>
            </a:xfrm>
            <a:custGeom>
              <a:avLst/>
              <a:gdLst/>
              <a:ahLst/>
              <a:cxnLst/>
              <a:rect l="l" t="t" r="r" b="b"/>
              <a:pathLst>
                <a:path w="7881" h="7822" extrusionOk="0">
                  <a:moveTo>
                    <a:pt x="3912" y="7822"/>
                  </a:moveTo>
                  <a:cubicBezTo>
                    <a:pt x="1752" y="7822"/>
                    <a:pt x="1" y="6071"/>
                    <a:pt x="59" y="3911"/>
                  </a:cubicBezTo>
                  <a:cubicBezTo>
                    <a:pt x="59" y="1693"/>
                    <a:pt x="1810" y="0"/>
                    <a:pt x="3970" y="0"/>
                  </a:cubicBezTo>
                  <a:cubicBezTo>
                    <a:pt x="6188" y="0"/>
                    <a:pt x="7881" y="1751"/>
                    <a:pt x="7881" y="3970"/>
                  </a:cubicBezTo>
                  <a:cubicBezTo>
                    <a:pt x="7881" y="6129"/>
                    <a:pt x="6130" y="7822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2" name="Google Shape;8732;p20"/>
            <p:cNvSpPr/>
            <p:nvPr/>
          </p:nvSpPr>
          <p:spPr>
            <a:xfrm>
              <a:off x="3321125" y="16433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12" y="7822"/>
                  </a:moveTo>
                  <a:cubicBezTo>
                    <a:pt x="1694" y="7822"/>
                    <a:pt x="1" y="6071"/>
                    <a:pt x="1" y="3912"/>
                  </a:cubicBezTo>
                  <a:cubicBezTo>
                    <a:pt x="59" y="1694"/>
                    <a:pt x="1810" y="1"/>
                    <a:pt x="3970" y="1"/>
                  </a:cubicBezTo>
                  <a:cubicBezTo>
                    <a:pt x="6130" y="59"/>
                    <a:pt x="7881" y="1810"/>
                    <a:pt x="7823" y="3970"/>
                  </a:cubicBezTo>
                  <a:cubicBezTo>
                    <a:pt x="7823" y="6130"/>
                    <a:pt x="6071" y="7881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3" name="Google Shape;8733;p20"/>
            <p:cNvSpPr/>
            <p:nvPr/>
          </p:nvSpPr>
          <p:spPr>
            <a:xfrm>
              <a:off x="3812900" y="3851250"/>
              <a:ext cx="198500" cy="197025"/>
            </a:xfrm>
            <a:custGeom>
              <a:avLst/>
              <a:gdLst/>
              <a:ahLst/>
              <a:cxnLst/>
              <a:rect l="l" t="t" r="r" b="b"/>
              <a:pathLst>
                <a:path w="7940" h="7881" extrusionOk="0">
                  <a:moveTo>
                    <a:pt x="7939" y="3969"/>
                  </a:moveTo>
                  <a:cubicBezTo>
                    <a:pt x="7881" y="6188"/>
                    <a:pt x="6130" y="7880"/>
                    <a:pt x="3970" y="7880"/>
                  </a:cubicBezTo>
                  <a:cubicBezTo>
                    <a:pt x="1752" y="7880"/>
                    <a:pt x="1" y="6071"/>
                    <a:pt x="59" y="3911"/>
                  </a:cubicBezTo>
                  <a:cubicBezTo>
                    <a:pt x="117" y="1693"/>
                    <a:pt x="1869" y="0"/>
                    <a:pt x="4028" y="59"/>
                  </a:cubicBezTo>
                  <a:cubicBezTo>
                    <a:pt x="6188" y="59"/>
                    <a:pt x="7939" y="1810"/>
                    <a:pt x="7939" y="39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4" name="Google Shape;8734;p20"/>
            <p:cNvSpPr/>
            <p:nvPr/>
          </p:nvSpPr>
          <p:spPr>
            <a:xfrm>
              <a:off x="2585675" y="2869150"/>
              <a:ext cx="195550" cy="195575"/>
            </a:xfrm>
            <a:custGeom>
              <a:avLst/>
              <a:gdLst/>
              <a:ahLst/>
              <a:cxnLst/>
              <a:rect l="l" t="t" r="r" b="b"/>
              <a:pathLst>
                <a:path w="7822" h="7823" extrusionOk="0">
                  <a:moveTo>
                    <a:pt x="7822" y="3912"/>
                  </a:moveTo>
                  <a:cubicBezTo>
                    <a:pt x="7822" y="6071"/>
                    <a:pt x="6129" y="7823"/>
                    <a:pt x="3911" y="7823"/>
                  </a:cubicBezTo>
                  <a:cubicBezTo>
                    <a:pt x="1751" y="7823"/>
                    <a:pt x="0" y="6130"/>
                    <a:pt x="0" y="3970"/>
                  </a:cubicBezTo>
                  <a:cubicBezTo>
                    <a:pt x="0" y="1752"/>
                    <a:pt x="1693" y="59"/>
                    <a:pt x="3853" y="1"/>
                  </a:cubicBezTo>
                  <a:cubicBezTo>
                    <a:pt x="6071" y="1"/>
                    <a:pt x="7763" y="1752"/>
                    <a:pt x="7822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5" name="Google Shape;8735;p20"/>
            <p:cNvSpPr/>
            <p:nvPr/>
          </p:nvSpPr>
          <p:spPr>
            <a:xfrm>
              <a:off x="3567750" y="3851250"/>
              <a:ext cx="197025" cy="198475"/>
            </a:xfrm>
            <a:custGeom>
              <a:avLst/>
              <a:gdLst/>
              <a:ahLst/>
              <a:cxnLst/>
              <a:rect l="l" t="t" r="r" b="b"/>
              <a:pathLst>
                <a:path w="7881" h="7939" extrusionOk="0">
                  <a:moveTo>
                    <a:pt x="4028" y="59"/>
                  </a:moveTo>
                  <a:cubicBezTo>
                    <a:pt x="6188" y="117"/>
                    <a:pt x="7881" y="1868"/>
                    <a:pt x="7822" y="4028"/>
                  </a:cubicBezTo>
                  <a:cubicBezTo>
                    <a:pt x="7822" y="6246"/>
                    <a:pt x="6013" y="7939"/>
                    <a:pt x="3853" y="7880"/>
                  </a:cubicBezTo>
                  <a:cubicBezTo>
                    <a:pt x="1693" y="7822"/>
                    <a:pt x="1" y="6071"/>
                    <a:pt x="1" y="3853"/>
                  </a:cubicBezTo>
                  <a:cubicBezTo>
                    <a:pt x="59" y="1693"/>
                    <a:pt x="1868" y="0"/>
                    <a:pt x="4028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6" name="Google Shape;8736;p20"/>
            <p:cNvSpPr/>
            <p:nvPr/>
          </p:nvSpPr>
          <p:spPr>
            <a:xfrm>
              <a:off x="4551300" y="1891450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7763" y="3912"/>
                  </a:moveTo>
                  <a:cubicBezTo>
                    <a:pt x="7763" y="6071"/>
                    <a:pt x="6071" y="7764"/>
                    <a:pt x="3853" y="7764"/>
                  </a:cubicBezTo>
                  <a:cubicBezTo>
                    <a:pt x="1693" y="7764"/>
                    <a:pt x="0" y="6013"/>
                    <a:pt x="0" y="3853"/>
                  </a:cubicBezTo>
                  <a:cubicBezTo>
                    <a:pt x="0" y="1693"/>
                    <a:pt x="1751" y="1"/>
                    <a:pt x="3969" y="1"/>
                  </a:cubicBezTo>
                  <a:cubicBezTo>
                    <a:pt x="6129" y="1"/>
                    <a:pt x="7822" y="1693"/>
                    <a:pt x="7763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7" name="Google Shape;8737;p20"/>
            <p:cNvSpPr/>
            <p:nvPr/>
          </p:nvSpPr>
          <p:spPr>
            <a:xfrm>
              <a:off x="4059525" y="385270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3794" y="59"/>
                  </a:moveTo>
                  <a:cubicBezTo>
                    <a:pt x="5954" y="1"/>
                    <a:pt x="7705" y="1693"/>
                    <a:pt x="7705" y="3853"/>
                  </a:cubicBezTo>
                  <a:cubicBezTo>
                    <a:pt x="7705" y="6013"/>
                    <a:pt x="6013" y="7764"/>
                    <a:pt x="3853" y="7764"/>
                  </a:cubicBezTo>
                  <a:cubicBezTo>
                    <a:pt x="1693" y="7764"/>
                    <a:pt x="0" y="6071"/>
                    <a:pt x="0" y="3911"/>
                  </a:cubicBezTo>
                  <a:cubicBezTo>
                    <a:pt x="0" y="1752"/>
                    <a:pt x="1693" y="59"/>
                    <a:pt x="379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8" name="Google Shape;8738;p20"/>
            <p:cNvSpPr/>
            <p:nvPr/>
          </p:nvSpPr>
          <p:spPr>
            <a:xfrm>
              <a:off x="2585675" y="2380300"/>
              <a:ext cx="194100" cy="194125"/>
            </a:xfrm>
            <a:custGeom>
              <a:avLst/>
              <a:gdLst/>
              <a:ahLst/>
              <a:cxnLst/>
              <a:rect l="l" t="t" r="r" b="b"/>
              <a:pathLst>
                <a:path w="7764" h="7765" extrusionOk="0">
                  <a:moveTo>
                    <a:pt x="3911" y="59"/>
                  </a:moveTo>
                  <a:cubicBezTo>
                    <a:pt x="6071" y="59"/>
                    <a:pt x="7763" y="1810"/>
                    <a:pt x="7763" y="3912"/>
                  </a:cubicBezTo>
                  <a:cubicBezTo>
                    <a:pt x="7763" y="6071"/>
                    <a:pt x="6012" y="7764"/>
                    <a:pt x="3853" y="7764"/>
                  </a:cubicBezTo>
                  <a:cubicBezTo>
                    <a:pt x="1693" y="7764"/>
                    <a:pt x="0" y="6013"/>
                    <a:pt x="59" y="3853"/>
                  </a:cubicBezTo>
                  <a:cubicBezTo>
                    <a:pt x="59" y="1694"/>
                    <a:pt x="1810" y="1"/>
                    <a:pt x="391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9" name="Google Shape;8739;p20"/>
            <p:cNvSpPr/>
            <p:nvPr/>
          </p:nvSpPr>
          <p:spPr>
            <a:xfrm>
              <a:off x="3322600" y="3854175"/>
              <a:ext cx="192650" cy="192625"/>
            </a:xfrm>
            <a:custGeom>
              <a:avLst/>
              <a:gdLst/>
              <a:ahLst/>
              <a:cxnLst/>
              <a:rect l="l" t="t" r="r" b="b"/>
              <a:pathLst>
                <a:path w="7706" h="7705" extrusionOk="0">
                  <a:moveTo>
                    <a:pt x="7705" y="3852"/>
                  </a:moveTo>
                  <a:cubicBezTo>
                    <a:pt x="7705" y="5954"/>
                    <a:pt x="5954" y="7705"/>
                    <a:pt x="3853" y="7705"/>
                  </a:cubicBezTo>
                  <a:cubicBezTo>
                    <a:pt x="1751" y="7705"/>
                    <a:pt x="0" y="5954"/>
                    <a:pt x="0" y="3852"/>
                  </a:cubicBezTo>
                  <a:cubicBezTo>
                    <a:pt x="0" y="1693"/>
                    <a:pt x="1751" y="0"/>
                    <a:pt x="3911" y="0"/>
                  </a:cubicBezTo>
                  <a:cubicBezTo>
                    <a:pt x="6012" y="0"/>
                    <a:pt x="7705" y="1751"/>
                    <a:pt x="7705" y="38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0" name="Google Shape;8740;p20"/>
            <p:cNvSpPr/>
            <p:nvPr/>
          </p:nvSpPr>
          <p:spPr>
            <a:xfrm>
              <a:off x="2585675" y="3117225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3969" y="1"/>
                  </a:moveTo>
                  <a:cubicBezTo>
                    <a:pt x="6071" y="59"/>
                    <a:pt x="7822" y="1869"/>
                    <a:pt x="7763" y="3970"/>
                  </a:cubicBezTo>
                  <a:cubicBezTo>
                    <a:pt x="7705" y="6071"/>
                    <a:pt x="5954" y="7764"/>
                    <a:pt x="3853" y="7706"/>
                  </a:cubicBezTo>
                  <a:cubicBezTo>
                    <a:pt x="1751" y="7706"/>
                    <a:pt x="0" y="5896"/>
                    <a:pt x="59" y="3795"/>
                  </a:cubicBezTo>
                  <a:cubicBezTo>
                    <a:pt x="117" y="1694"/>
                    <a:pt x="1868" y="1"/>
                    <a:pt x="39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1" name="Google Shape;8741;p20"/>
            <p:cNvSpPr/>
            <p:nvPr/>
          </p:nvSpPr>
          <p:spPr>
            <a:xfrm>
              <a:off x="4795000" y="2133700"/>
              <a:ext cx="192625" cy="194100"/>
            </a:xfrm>
            <a:custGeom>
              <a:avLst/>
              <a:gdLst/>
              <a:ahLst/>
              <a:cxnLst/>
              <a:rect l="l" t="t" r="r" b="b"/>
              <a:pathLst>
                <a:path w="7705" h="7764" extrusionOk="0">
                  <a:moveTo>
                    <a:pt x="3911" y="7764"/>
                  </a:moveTo>
                  <a:cubicBezTo>
                    <a:pt x="1810" y="7764"/>
                    <a:pt x="58" y="6012"/>
                    <a:pt x="0" y="3911"/>
                  </a:cubicBezTo>
                  <a:cubicBezTo>
                    <a:pt x="0" y="1810"/>
                    <a:pt x="1751" y="59"/>
                    <a:pt x="3853" y="59"/>
                  </a:cubicBezTo>
                  <a:cubicBezTo>
                    <a:pt x="5954" y="0"/>
                    <a:pt x="7705" y="1751"/>
                    <a:pt x="7705" y="3911"/>
                  </a:cubicBezTo>
                  <a:cubicBezTo>
                    <a:pt x="7705" y="5954"/>
                    <a:pt x="6012" y="7705"/>
                    <a:pt x="3911" y="776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2" name="Google Shape;8742;p20"/>
            <p:cNvSpPr/>
            <p:nvPr/>
          </p:nvSpPr>
          <p:spPr>
            <a:xfrm>
              <a:off x="4306125" y="164485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7706" y="3911"/>
                  </a:moveTo>
                  <a:cubicBezTo>
                    <a:pt x="7648" y="6012"/>
                    <a:pt x="5896" y="7763"/>
                    <a:pt x="3737" y="7705"/>
                  </a:cubicBezTo>
                  <a:cubicBezTo>
                    <a:pt x="1694" y="7647"/>
                    <a:pt x="1" y="5896"/>
                    <a:pt x="1" y="3794"/>
                  </a:cubicBezTo>
                  <a:cubicBezTo>
                    <a:pt x="1" y="1693"/>
                    <a:pt x="1810" y="0"/>
                    <a:pt x="3912" y="0"/>
                  </a:cubicBezTo>
                  <a:cubicBezTo>
                    <a:pt x="6013" y="59"/>
                    <a:pt x="7706" y="1810"/>
                    <a:pt x="7706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3" name="Google Shape;8743;p20"/>
            <p:cNvSpPr/>
            <p:nvPr/>
          </p:nvSpPr>
          <p:spPr>
            <a:xfrm>
              <a:off x="4546925" y="3606100"/>
              <a:ext cx="195550" cy="194100"/>
            </a:xfrm>
            <a:custGeom>
              <a:avLst/>
              <a:gdLst/>
              <a:ahLst/>
              <a:cxnLst/>
              <a:rect l="l" t="t" r="r" b="b"/>
              <a:pathLst>
                <a:path w="7822" h="7764" extrusionOk="0">
                  <a:moveTo>
                    <a:pt x="3853" y="7763"/>
                  </a:moveTo>
                  <a:cubicBezTo>
                    <a:pt x="1751" y="7705"/>
                    <a:pt x="0" y="5895"/>
                    <a:pt x="58" y="3794"/>
                  </a:cubicBezTo>
                  <a:cubicBezTo>
                    <a:pt x="117" y="1693"/>
                    <a:pt x="1926" y="0"/>
                    <a:pt x="3969" y="58"/>
                  </a:cubicBezTo>
                  <a:cubicBezTo>
                    <a:pt x="6129" y="117"/>
                    <a:pt x="7822" y="1868"/>
                    <a:pt x="7763" y="4028"/>
                  </a:cubicBezTo>
                  <a:cubicBezTo>
                    <a:pt x="7705" y="6071"/>
                    <a:pt x="5954" y="7763"/>
                    <a:pt x="3853" y="77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4" name="Google Shape;8744;p20"/>
            <p:cNvSpPr/>
            <p:nvPr/>
          </p:nvSpPr>
          <p:spPr>
            <a:xfrm>
              <a:off x="2832275" y="1887075"/>
              <a:ext cx="194125" cy="194100"/>
            </a:xfrm>
            <a:custGeom>
              <a:avLst/>
              <a:gdLst/>
              <a:ahLst/>
              <a:cxnLst/>
              <a:rect l="l" t="t" r="r" b="b"/>
              <a:pathLst>
                <a:path w="7765" h="7764" extrusionOk="0">
                  <a:moveTo>
                    <a:pt x="7764" y="3911"/>
                  </a:moveTo>
                  <a:cubicBezTo>
                    <a:pt x="7706" y="6013"/>
                    <a:pt x="5955" y="7764"/>
                    <a:pt x="3912" y="7706"/>
                  </a:cubicBezTo>
                  <a:cubicBezTo>
                    <a:pt x="1752" y="7706"/>
                    <a:pt x="1" y="5954"/>
                    <a:pt x="59" y="3795"/>
                  </a:cubicBezTo>
                  <a:cubicBezTo>
                    <a:pt x="118" y="1693"/>
                    <a:pt x="1869" y="1"/>
                    <a:pt x="3970" y="59"/>
                  </a:cubicBezTo>
                  <a:cubicBezTo>
                    <a:pt x="6071" y="59"/>
                    <a:pt x="7764" y="1810"/>
                    <a:pt x="7764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5" name="Google Shape;8745;p20"/>
            <p:cNvSpPr/>
            <p:nvPr/>
          </p:nvSpPr>
          <p:spPr>
            <a:xfrm>
              <a:off x="4796450" y="3362400"/>
              <a:ext cx="191175" cy="189725"/>
            </a:xfrm>
            <a:custGeom>
              <a:avLst/>
              <a:gdLst/>
              <a:ahLst/>
              <a:cxnLst/>
              <a:rect l="l" t="t" r="r" b="b"/>
              <a:pathLst>
                <a:path w="7647" h="7589" extrusionOk="0">
                  <a:moveTo>
                    <a:pt x="3795" y="0"/>
                  </a:moveTo>
                  <a:cubicBezTo>
                    <a:pt x="5896" y="0"/>
                    <a:pt x="7647" y="1751"/>
                    <a:pt x="7589" y="3794"/>
                  </a:cubicBezTo>
                  <a:cubicBezTo>
                    <a:pt x="7589" y="5896"/>
                    <a:pt x="5896" y="7588"/>
                    <a:pt x="3795" y="7588"/>
                  </a:cubicBezTo>
                  <a:cubicBezTo>
                    <a:pt x="1693" y="7588"/>
                    <a:pt x="0" y="5837"/>
                    <a:pt x="0" y="3736"/>
                  </a:cubicBezTo>
                  <a:cubicBezTo>
                    <a:pt x="0" y="1693"/>
                    <a:pt x="1752" y="0"/>
                    <a:pt x="379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6" name="Google Shape;8746;p20"/>
            <p:cNvSpPr/>
            <p:nvPr/>
          </p:nvSpPr>
          <p:spPr>
            <a:xfrm>
              <a:off x="3081825" y="1646300"/>
              <a:ext cx="189725" cy="191200"/>
            </a:xfrm>
            <a:custGeom>
              <a:avLst/>
              <a:gdLst/>
              <a:ahLst/>
              <a:cxnLst/>
              <a:rect l="l" t="t" r="r" b="b"/>
              <a:pathLst>
                <a:path w="7589" h="7648" extrusionOk="0">
                  <a:moveTo>
                    <a:pt x="3794" y="1"/>
                  </a:moveTo>
                  <a:cubicBezTo>
                    <a:pt x="5837" y="1"/>
                    <a:pt x="7588" y="1752"/>
                    <a:pt x="7588" y="3853"/>
                  </a:cubicBezTo>
                  <a:cubicBezTo>
                    <a:pt x="7588" y="5896"/>
                    <a:pt x="5896" y="7589"/>
                    <a:pt x="3794" y="7589"/>
                  </a:cubicBezTo>
                  <a:cubicBezTo>
                    <a:pt x="1751" y="7647"/>
                    <a:pt x="0" y="5896"/>
                    <a:pt x="0" y="3795"/>
                  </a:cubicBezTo>
                  <a:cubicBezTo>
                    <a:pt x="0" y="1693"/>
                    <a:pt x="1693" y="1"/>
                    <a:pt x="3794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7" name="Google Shape;8747;p20"/>
            <p:cNvSpPr/>
            <p:nvPr/>
          </p:nvSpPr>
          <p:spPr>
            <a:xfrm>
              <a:off x="2835200" y="3609000"/>
              <a:ext cx="189725" cy="189725"/>
            </a:xfrm>
            <a:custGeom>
              <a:avLst/>
              <a:gdLst/>
              <a:ahLst/>
              <a:cxnLst/>
              <a:rect l="l" t="t" r="r" b="b"/>
              <a:pathLst>
                <a:path w="7589" h="7589" extrusionOk="0">
                  <a:moveTo>
                    <a:pt x="3795" y="1"/>
                  </a:moveTo>
                  <a:cubicBezTo>
                    <a:pt x="5896" y="59"/>
                    <a:pt x="7589" y="1752"/>
                    <a:pt x="7530" y="3795"/>
                  </a:cubicBezTo>
                  <a:cubicBezTo>
                    <a:pt x="7530" y="5896"/>
                    <a:pt x="5838" y="7589"/>
                    <a:pt x="3736" y="7531"/>
                  </a:cubicBezTo>
                  <a:cubicBezTo>
                    <a:pt x="1635" y="7531"/>
                    <a:pt x="1" y="5838"/>
                    <a:pt x="1" y="3737"/>
                  </a:cubicBezTo>
                  <a:cubicBezTo>
                    <a:pt x="59" y="1635"/>
                    <a:pt x="1752" y="1"/>
                    <a:pt x="379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8" name="Google Shape;8748;p20"/>
            <p:cNvSpPr/>
            <p:nvPr/>
          </p:nvSpPr>
          <p:spPr>
            <a:xfrm>
              <a:off x="4309050" y="3855625"/>
              <a:ext cx="186825" cy="188275"/>
            </a:xfrm>
            <a:custGeom>
              <a:avLst/>
              <a:gdLst/>
              <a:ahLst/>
              <a:cxnLst/>
              <a:rect l="l" t="t" r="r" b="b"/>
              <a:pathLst>
                <a:path w="7473" h="7531" extrusionOk="0">
                  <a:moveTo>
                    <a:pt x="3736" y="7530"/>
                  </a:moveTo>
                  <a:cubicBezTo>
                    <a:pt x="1635" y="7530"/>
                    <a:pt x="1" y="5896"/>
                    <a:pt x="1" y="3794"/>
                  </a:cubicBezTo>
                  <a:cubicBezTo>
                    <a:pt x="1" y="1693"/>
                    <a:pt x="1635" y="0"/>
                    <a:pt x="3736" y="59"/>
                  </a:cubicBezTo>
                  <a:cubicBezTo>
                    <a:pt x="5838" y="59"/>
                    <a:pt x="7472" y="1693"/>
                    <a:pt x="7472" y="3736"/>
                  </a:cubicBezTo>
                  <a:cubicBezTo>
                    <a:pt x="7472" y="5837"/>
                    <a:pt x="5838" y="7530"/>
                    <a:pt x="3736" y="75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9" name="Google Shape;8749;p20"/>
            <p:cNvSpPr/>
            <p:nvPr/>
          </p:nvSpPr>
          <p:spPr>
            <a:xfrm>
              <a:off x="2590050" y="213660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3736" y="7531"/>
                  </a:moveTo>
                  <a:cubicBezTo>
                    <a:pt x="1635" y="7531"/>
                    <a:pt x="0" y="5896"/>
                    <a:pt x="0" y="3737"/>
                  </a:cubicBezTo>
                  <a:cubicBezTo>
                    <a:pt x="0" y="1694"/>
                    <a:pt x="1635" y="59"/>
                    <a:pt x="3678" y="59"/>
                  </a:cubicBezTo>
                  <a:cubicBezTo>
                    <a:pt x="5837" y="1"/>
                    <a:pt x="7472" y="1694"/>
                    <a:pt x="7472" y="3795"/>
                  </a:cubicBezTo>
                  <a:cubicBezTo>
                    <a:pt x="7472" y="5896"/>
                    <a:pt x="5837" y="7531"/>
                    <a:pt x="3736" y="753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0" name="Google Shape;8750;p20"/>
            <p:cNvSpPr/>
            <p:nvPr/>
          </p:nvSpPr>
          <p:spPr>
            <a:xfrm>
              <a:off x="2590050" y="3363850"/>
              <a:ext cx="186800" cy="186800"/>
            </a:xfrm>
            <a:custGeom>
              <a:avLst/>
              <a:gdLst/>
              <a:ahLst/>
              <a:cxnLst/>
              <a:rect l="l" t="t" r="r" b="b"/>
              <a:pathLst>
                <a:path w="7472" h="7472" extrusionOk="0">
                  <a:moveTo>
                    <a:pt x="3736" y="1"/>
                  </a:moveTo>
                  <a:cubicBezTo>
                    <a:pt x="5837" y="59"/>
                    <a:pt x="7472" y="1693"/>
                    <a:pt x="7413" y="3795"/>
                  </a:cubicBezTo>
                  <a:cubicBezTo>
                    <a:pt x="7413" y="5838"/>
                    <a:pt x="5721" y="7472"/>
                    <a:pt x="3678" y="7414"/>
                  </a:cubicBezTo>
                  <a:cubicBezTo>
                    <a:pt x="1635" y="7414"/>
                    <a:pt x="0" y="5721"/>
                    <a:pt x="0" y="3678"/>
                  </a:cubicBezTo>
                  <a:cubicBezTo>
                    <a:pt x="0" y="1635"/>
                    <a:pt x="1693" y="1"/>
                    <a:pt x="37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1" name="Google Shape;8751;p20"/>
            <p:cNvSpPr/>
            <p:nvPr/>
          </p:nvSpPr>
          <p:spPr>
            <a:xfrm>
              <a:off x="3083275" y="3857075"/>
              <a:ext cx="186800" cy="185350"/>
            </a:xfrm>
            <a:custGeom>
              <a:avLst/>
              <a:gdLst/>
              <a:ahLst/>
              <a:cxnLst/>
              <a:rect l="l" t="t" r="r" b="b"/>
              <a:pathLst>
                <a:path w="7472" h="7414" extrusionOk="0">
                  <a:moveTo>
                    <a:pt x="7414" y="3678"/>
                  </a:moveTo>
                  <a:cubicBezTo>
                    <a:pt x="7472" y="5779"/>
                    <a:pt x="5779" y="7414"/>
                    <a:pt x="3736" y="7414"/>
                  </a:cubicBezTo>
                  <a:cubicBezTo>
                    <a:pt x="1693" y="7414"/>
                    <a:pt x="1" y="5779"/>
                    <a:pt x="59" y="3736"/>
                  </a:cubicBezTo>
                  <a:cubicBezTo>
                    <a:pt x="59" y="1694"/>
                    <a:pt x="1693" y="59"/>
                    <a:pt x="3678" y="1"/>
                  </a:cubicBezTo>
                  <a:cubicBezTo>
                    <a:pt x="5779" y="1"/>
                    <a:pt x="7414" y="1635"/>
                    <a:pt x="7472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2" name="Google Shape;8752;p20"/>
            <p:cNvSpPr/>
            <p:nvPr/>
          </p:nvSpPr>
          <p:spPr>
            <a:xfrm>
              <a:off x="5045975" y="2628375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737" y="7414"/>
                  </a:moveTo>
                  <a:cubicBezTo>
                    <a:pt x="1635" y="7414"/>
                    <a:pt x="1" y="5721"/>
                    <a:pt x="1" y="3678"/>
                  </a:cubicBezTo>
                  <a:cubicBezTo>
                    <a:pt x="1" y="1635"/>
                    <a:pt x="1635" y="1"/>
                    <a:pt x="3737" y="1"/>
                  </a:cubicBez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79" y="7414"/>
                    <a:pt x="3737" y="74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3" name="Google Shape;8753;p20"/>
            <p:cNvSpPr/>
            <p:nvPr/>
          </p:nvSpPr>
          <p:spPr>
            <a:xfrm>
              <a:off x="3818750" y="1401150"/>
              <a:ext cx="188275" cy="186800"/>
            </a:xfrm>
            <a:custGeom>
              <a:avLst/>
              <a:gdLst/>
              <a:ahLst/>
              <a:cxnLst/>
              <a:rect l="l" t="t" r="r" b="b"/>
              <a:pathLst>
                <a:path w="7531" h="7472" extrusionOk="0">
                  <a:moveTo>
                    <a:pt x="59" y="3678"/>
                  </a:moveTo>
                  <a:cubicBezTo>
                    <a:pt x="59" y="1635"/>
                    <a:pt x="1751" y="0"/>
                    <a:pt x="3853" y="59"/>
                  </a:cubicBezTo>
                  <a:cubicBezTo>
                    <a:pt x="5896" y="59"/>
                    <a:pt x="7530" y="1810"/>
                    <a:pt x="7472" y="3853"/>
                  </a:cubicBezTo>
                  <a:cubicBezTo>
                    <a:pt x="7413" y="5837"/>
                    <a:pt x="5721" y="7472"/>
                    <a:pt x="3736" y="7472"/>
                  </a:cubicBezTo>
                  <a:cubicBezTo>
                    <a:pt x="1693" y="7413"/>
                    <a:pt x="0" y="5721"/>
                    <a:pt x="59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4" name="Google Shape;8754;p20"/>
            <p:cNvSpPr/>
            <p:nvPr/>
          </p:nvSpPr>
          <p:spPr>
            <a:xfrm>
              <a:off x="5045975" y="2875000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678" y="0"/>
                  </a:moveTo>
                  <a:cubicBezTo>
                    <a:pt x="5721" y="0"/>
                    <a:pt x="7414" y="1693"/>
                    <a:pt x="7414" y="3736"/>
                  </a:cubicBezTo>
                  <a:cubicBezTo>
                    <a:pt x="7355" y="5721"/>
                    <a:pt x="5721" y="7413"/>
                    <a:pt x="3678" y="7413"/>
                  </a:cubicBezTo>
                  <a:cubicBezTo>
                    <a:pt x="1635" y="7413"/>
                    <a:pt x="1" y="5721"/>
                    <a:pt x="1" y="3678"/>
                  </a:cubicBezTo>
                  <a:cubicBezTo>
                    <a:pt x="1" y="1635"/>
                    <a:pt x="1694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5" name="Google Shape;8755;p20"/>
            <p:cNvSpPr/>
            <p:nvPr/>
          </p:nvSpPr>
          <p:spPr>
            <a:xfrm>
              <a:off x="3573575" y="1402600"/>
              <a:ext cx="185375" cy="185350"/>
            </a:xfrm>
            <a:custGeom>
              <a:avLst/>
              <a:gdLst/>
              <a:ahLst/>
              <a:cxnLst/>
              <a:rect l="l" t="t" r="r" b="b"/>
              <a:pathLst>
                <a:path w="7415" h="7414" extrusionOk="0">
                  <a:moveTo>
                    <a:pt x="3678" y="1"/>
                  </a:move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21" y="7414"/>
                    <a:pt x="3678" y="7355"/>
                  </a:cubicBezTo>
                  <a:cubicBezTo>
                    <a:pt x="1635" y="7355"/>
                    <a:pt x="1" y="5663"/>
                    <a:pt x="1" y="3678"/>
                  </a:cubicBezTo>
                  <a:cubicBezTo>
                    <a:pt x="1" y="1635"/>
                    <a:pt x="1694" y="1"/>
                    <a:pt x="36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6" name="Google Shape;8756;p20"/>
            <p:cNvSpPr/>
            <p:nvPr/>
          </p:nvSpPr>
          <p:spPr>
            <a:xfrm>
              <a:off x="4799375" y="1895825"/>
              <a:ext cx="183875" cy="183900"/>
            </a:xfrm>
            <a:custGeom>
              <a:avLst/>
              <a:gdLst/>
              <a:ahLst/>
              <a:cxnLst/>
              <a:rect l="l" t="t" r="r" b="b"/>
              <a:pathLst>
                <a:path w="7355" h="7356" extrusionOk="0">
                  <a:moveTo>
                    <a:pt x="3678" y="7356"/>
                  </a:moveTo>
                  <a:cubicBezTo>
                    <a:pt x="1693" y="7356"/>
                    <a:pt x="0" y="5663"/>
                    <a:pt x="0" y="3678"/>
                  </a:cubicBezTo>
                  <a:cubicBezTo>
                    <a:pt x="59" y="1635"/>
                    <a:pt x="1751" y="1"/>
                    <a:pt x="3736" y="1"/>
                  </a:cubicBezTo>
                  <a:cubicBezTo>
                    <a:pt x="5720" y="59"/>
                    <a:pt x="7355" y="1694"/>
                    <a:pt x="7355" y="3678"/>
                  </a:cubicBezTo>
                  <a:cubicBezTo>
                    <a:pt x="7355" y="5663"/>
                    <a:pt x="5662" y="7356"/>
                    <a:pt x="3678" y="735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7" name="Google Shape;8757;p20"/>
            <p:cNvSpPr/>
            <p:nvPr/>
          </p:nvSpPr>
          <p:spPr>
            <a:xfrm>
              <a:off x="5045975" y="238615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355" y="3678"/>
                  </a:moveTo>
                  <a:cubicBezTo>
                    <a:pt x="7355" y="5662"/>
                    <a:pt x="5721" y="7355"/>
                    <a:pt x="3678" y="7355"/>
                  </a:cubicBezTo>
                  <a:cubicBezTo>
                    <a:pt x="1694" y="7355"/>
                    <a:pt x="1" y="5662"/>
                    <a:pt x="1" y="3619"/>
                  </a:cubicBezTo>
                  <a:cubicBezTo>
                    <a:pt x="59" y="1693"/>
                    <a:pt x="1694" y="0"/>
                    <a:pt x="3678" y="0"/>
                  </a:cubicBezTo>
                  <a:cubicBezTo>
                    <a:pt x="5663" y="0"/>
                    <a:pt x="7355" y="1635"/>
                    <a:pt x="7355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8" name="Google Shape;8758;p20"/>
            <p:cNvSpPr/>
            <p:nvPr/>
          </p:nvSpPr>
          <p:spPr>
            <a:xfrm>
              <a:off x="4557125" y="1649225"/>
              <a:ext cx="183900" cy="185350"/>
            </a:xfrm>
            <a:custGeom>
              <a:avLst/>
              <a:gdLst/>
              <a:ahLst/>
              <a:cxnLst/>
              <a:rect l="l" t="t" r="r" b="b"/>
              <a:pathLst>
                <a:path w="7356" h="7414" extrusionOk="0">
                  <a:moveTo>
                    <a:pt x="3678" y="0"/>
                  </a:moveTo>
                  <a:cubicBezTo>
                    <a:pt x="5663" y="0"/>
                    <a:pt x="7355" y="1693"/>
                    <a:pt x="7355" y="3736"/>
                  </a:cubicBezTo>
                  <a:cubicBezTo>
                    <a:pt x="7355" y="5721"/>
                    <a:pt x="5663" y="7413"/>
                    <a:pt x="3620" y="7355"/>
                  </a:cubicBezTo>
                  <a:cubicBezTo>
                    <a:pt x="1635" y="7355"/>
                    <a:pt x="1" y="5721"/>
                    <a:pt x="1" y="3736"/>
                  </a:cubicBezTo>
                  <a:cubicBezTo>
                    <a:pt x="1" y="1693"/>
                    <a:pt x="1635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9" name="Google Shape;8759;p20"/>
            <p:cNvSpPr/>
            <p:nvPr/>
          </p:nvSpPr>
          <p:spPr>
            <a:xfrm>
              <a:off x="4062450" y="140115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7355" y="3853"/>
                  </a:moveTo>
                  <a:cubicBezTo>
                    <a:pt x="7296" y="5896"/>
                    <a:pt x="5545" y="7530"/>
                    <a:pt x="3561" y="7413"/>
                  </a:cubicBezTo>
                  <a:cubicBezTo>
                    <a:pt x="1576" y="7297"/>
                    <a:pt x="0" y="5604"/>
                    <a:pt x="58" y="3619"/>
                  </a:cubicBezTo>
                  <a:cubicBezTo>
                    <a:pt x="175" y="1576"/>
                    <a:pt x="1926" y="0"/>
                    <a:pt x="3853" y="117"/>
                  </a:cubicBezTo>
                  <a:cubicBezTo>
                    <a:pt x="5896" y="234"/>
                    <a:pt x="7472" y="1926"/>
                    <a:pt x="7355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0" name="Google Shape;8760;p20"/>
            <p:cNvSpPr/>
            <p:nvPr/>
          </p:nvSpPr>
          <p:spPr>
            <a:xfrm>
              <a:off x="3326975" y="140260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297" y="3795"/>
                  </a:moveTo>
                  <a:cubicBezTo>
                    <a:pt x="7238" y="5838"/>
                    <a:pt x="5604" y="7355"/>
                    <a:pt x="3619" y="7297"/>
                  </a:cubicBezTo>
                  <a:cubicBezTo>
                    <a:pt x="1576" y="7239"/>
                    <a:pt x="0" y="5604"/>
                    <a:pt x="59" y="3620"/>
                  </a:cubicBezTo>
                  <a:cubicBezTo>
                    <a:pt x="117" y="1577"/>
                    <a:pt x="1810" y="1"/>
                    <a:pt x="3794" y="59"/>
                  </a:cubicBezTo>
                  <a:cubicBezTo>
                    <a:pt x="5837" y="117"/>
                    <a:pt x="7355" y="1810"/>
                    <a:pt x="7297" y="37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1" name="Google Shape;8761;p20"/>
            <p:cNvSpPr/>
            <p:nvPr/>
          </p:nvSpPr>
          <p:spPr>
            <a:xfrm>
              <a:off x="5047450" y="3123075"/>
              <a:ext cx="182425" cy="182425"/>
            </a:xfrm>
            <a:custGeom>
              <a:avLst/>
              <a:gdLst/>
              <a:ahLst/>
              <a:cxnLst/>
              <a:rect l="l" t="t" r="r" b="b"/>
              <a:pathLst>
                <a:path w="7297" h="7297" extrusionOk="0">
                  <a:moveTo>
                    <a:pt x="7296" y="3619"/>
                  </a:moveTo>
                  <a:cubicBezTo>
                    <a:pt x="7296" y="5604"/>
                    <a:pt x="5662" y="7238"/>
                    <a:pt x="3678" y="7297"/>
                  </a:cubicBezTo>
                  <a:cubicBezTo>
                    <a:pt x="1635" y="7297"/>
                    <a:pt x="0" y="5662"/>
                    <a:pt x="0" y="3678"/>
                  </a:cubicBezTo>
                  <a:cubicBezTo>
                    <a:pt x="0" y="1635"/>
                    <a:pt x="1635" y="0"/>
                    <a:pt x="3619" y="0"/>
                  </a:cubicBezTo>
                  <a:cubicBezTo>
                    <a:pt x="5604" y="0"/>
                    <a:pt x="7238" y="1635"/>
                    <a:pt x="7296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2" name="Google Shape;8762;p20"/>
            <p:cNvSpPr/>
            <p:nvPr/>
          </p:nvSpPr>
          <p:spPr>
            <a:xfrm>
              <a:off x="3821650" y="4102250"/>
              <a:ext cx="180975" cy="180950"/>
            </a:xfrm>
            <a:custGeom>
              <a:avLst/>
              <a:gdLst/>
              <a:ahLst/>
              <a:cxnLst/>
              <a:rect l="l" t="t" r="r" b="b"/>
              <a:pathLst>
                <a:path w="7239" h="7238" extrusionOk="0">
                  <a:moveTo>
                    <a:pt x="7239" y="3619"/>
                  </a:moveTo>
                  <a:cubicBezTo>
                    <a:pt x="7239" y="5662"/>
                    <a:pt x="5663" y="7238"/>
                    <a:pt x="3620" y="7238"/>
                  </a:cubicBezTo>
                  <a:cubicBezTo>
                    <a:pt x="1577" y="7238"/>
                    <a:pt x="1" y="5604"/>
                    <a:pt x="59" y="3619"/>
                  </a:cubicBezTo>
                  <a:cubicBezTo>
                    <a:pt x="59" y="1634"/>
                    <a:pt x="1635" y="58"/>
                    <a:pt x="3620" y="58"/>
                  </a:cubicBezTo>
                  <a:cubicBezTo>
                    <a:pt x="5605" y="0"/>
                    <a:pt x="7239" y="1634"/>
                    <a:pt x="723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3" name="Google Shape;8763;p20"/>
            <p:cNvSpPr/>
            <p:nvPr/>
          </p:nvSpPr>
          <p:spPr>
            <a:xfrm>
              <a:off x="3576500" y="4103700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546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20" y="0"/>
                  </a:cubicBezTo>
                  <a:cubicBezTo>
                    <a:pt x="5604" y="0"/>
                    <a:pt x="7180" y="1518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4" name="Google Shape;8764;p20"/>
            <p:cNvSpPr/>
            <p:nvPr/>
          </p:nvSpPr>
          <p:spPr>
            <a:xfrm>
              <a:off x="2350725" y="2629850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3561" y="59"/>
                  </a:moveTo>
                  <a:cubicBezTo>
                    <a:pt x="5604" y="0"/>
                    <a:pt x="7180" y="1635"/>
                    <a:pt x="7180" y="3619"/>
                  </a:cubicBezTo>
                  <a:cubicBezTo>
                    <a:pt x="7180" y="5604"/>
                    <a:pt x="5604" y="7180"/>
                    <a:pt x="3619" y="7238"/>
                  </a:cubicBezTo>
                  <a:cubicBezTo>
                    <a:pt x="1577" y="7238"/>
                    <a:pt x="1" y="5662"/>
                    <a:pt x="1" y="3619"/>
                  </a:cubicBezTo>
                  <a:cubicBezTo>
                    <a:pt x="1" y="1635"/>
                    <a:pt x="1577" y="59"/>
                    <a:pt x="35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5" name="Google Shape;8765;p20"/>
            <p:cNvSpPr/>
            <p:nvPr/>
          </p:nvSpPr>
          <p:spPr>
            <a:xfrm>
              <a:off x="4802275" y="3613375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7180" y="3562"/>
                  </a:moveTo>
                  <a:cubicBezTo>
                    <a:pt x="7180" y="5604"/>
                    <a:pt x="5604" y="7239"/>
                    <a:pt x="3562" y="7180"/>
                  </a:cubicBezTo>
                  <a:cubicBezTo>
                    <a:pt x="1577" y="7180"/>
                    <a:pt x="1" y="5604"/>
                    <a:pt x="1" y="3620"/>
                  </a:cubicBezTo>
                  <a:cubicBezTo>
                    <a:pt x="1" y="1577"/>
                    <a:pt x="1577" y="1"/>
                    <a:pt x="3620" y="1"/>
                  </a:cubicBezTo>
                  <a:cubicBezTo>
                    <a:pt x="5604" y="1"/>
                    <a:pt x="7180" y="1577"/>
                    <a:pt x="7180" y="35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6" name="Google Shape;8766;p20"/>
            <p:cNvSpPr/>
            <p:nvPr/>
          </p:nvSpPr>
          <p:spPr>
            <a:xfrm>
              <a:off x="2839575" y="1652125"/>
              <a:ext cx="179525" cy="179525"/>
            </a:xfrm>
            <a:custGeom>
              <a:avLst/>
              <a:gdLst/>
              <a:ahLst/>
              <a:cxnLst/>
              <a:rect l="l" t="t" r="r" b="b"/>
              <a:pathLst>
                <a:path w="7181" h="7181" extrusionOk="0">
                  <a:moveTo>
                    <a:pt x="7180" y="3620"/>
                  </a:moveTo>
                  <a:cubicBezTo>
                    <a:pt x="7180" y="5605"/>
                    <a:pt x="5604" y="7181"/>
                    <a:pt x="3561" y="7181"/>
                  </a:cubicBezTo>
                  <a:cubicBezTo>
                    <a:pt x="1577" y="7122"/>
                    <a:pt x="1" y="5546"/>
                    <a:pt x="59" y="3562"/>
                  </a:cubicBezTo>
                  <a:cubicBezTo>
                    <a:pt x="59" y="1519"/>
                    <a:pt x="1635" y="1"/>
                    <a:pt x="3678" y="1"/>
                  </a:cubicBezTo>
                  <a:cubicBezTo>
                    <a:pt x="5663" y="1"/>
                    <a:pt x="7180" y="1577"/>
                    <a:pt x="7180" y="36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7" name="Google Shape;8767;p20"/>
            <p:cNvSpPr/>
            <p:nvPr/>
          </p:nvSpPr>
          <p:spPr>
            <a:xfrm>
              <a:off x="2594425" y="1894375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03" y="7180"/>
                  </a:moveTo>
                  <a:cubicBezTo>
                    <a:pt x="1518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59"/>
                  </a:cubicBezTo>
                  <a:cubicBezTo>
                    <a:pt x="5546" y="59"/>
                    <a:pt x="7122" y="1635"/>
                    <a:pt x="7122" y="3619"/>
                  </a:cubicBezTo>
                  <a:cubicBezTo>
                    <a:pt x="7122" y="5604"/>
                    <a:pt x="5487" y="7180"/>
                    <a:pt x="3503" y="71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8" name="Google Shape;8768;p20"/>
            <p:cNvSpPr/>
            <p:nvPr/>
          </p:nvSpPr>
          <p:spPr>
            <a:xfrm>
              <a:off x="2350725" y="2877925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604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19" y="0"/>
                  </a:cubicBezTo>
                  <a:cubicBezTo>
                    <a:pt x="5604" y="0"/>
                    <a:pt x="7122" y="1576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9" name="Google Shape;8769;p20"/>
            <p:cNvSpPr/>
            <p:nvPr/>
          </p:nvSpPr>
          <p:spPr>
            <a:xfrm>
              <a:off x="4555675" y="3860000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61" y="59"/>
                  </a:moveTo>
                  <a:cubicBezTo>
                    <a:pt x="5546" y="59"/>
                    <a:pt x="7122" y="1577"/>
                    <a:pt x="7122" y="3619"/>
                  </a:cubicBezTo>
                  <a:cubicBezTo>
                    <a:pt x="7122" y="5604"/>
                    <a:pt x="5546" y="7180"/>
                    <a:pt x="3503" y="7180"/>
                  </a:cubicBezTo>
                  <a:cubicBezTo>
                    <a:pt x="1518" y="7180"/>
                    <a:pt x="0" y="5604"/>
                    <a:pt x="0" y="3561"/>
                  </a:cubicBezTo>
                  <a:cubicBezTo>
                    <a:pt x="0" y="1577"/>
                    <a:pt x="1576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0" name="Google Shape;8770;p20"/>
            <p:cNvSpPr/>
            <p:nvPr/>
          </p:nvSpPr>
          <p:spPr>
            <a:xfrm>
              <a:off x="2352175" y="2389075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61" y="7121"/>
                  </a:moveTo>
                  <a:cubicBezTo>
                    <a:pt x="1577" y="7121"/>
                    <a:pt x="1" y="5545"/>
                    <a:pt x="1" y="3561"/>
                  </a:cubicBezTo>
                  <a:cubicBezTo>
                    <a:pt x="1" y="1576"/>
                    <a:pt x="1577" y="0"/>
                    <a:pt x="3561" y="0"/>
                  </a:cubicBezTo>
                  <a:cubicBezTo>
                    <a:pt x="5488" y="0"/>
                    <a:pt x="7064" y="1576"/>
                    <a:pt x="7064" y="3502"/>
                  </a:cubicBezTo>
                  <a:cubicBezTo>
                    <a:pt x="7064" y="5487"/>
                    <a:pt x="5546" y="7121"/>
                    <a:pt x="3561" y="71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1" name="Google Shape;8771;p20"/>
            <p:cNvSpPr/>
            <p:nvPr/>
          </p:nvSpPr>
          <p:spPr>
            <a:xfrm>
              <a:off x="4066825" y="410370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3561" y="0"/>
                  </a:moveTo>
                  <a:cubicBezTo>
                    <a:pt x="5545" y="0"/>
                    <a:pt x="7121" y="1576"/>
                    <a:pt x="7121" y="3561"/>
                  </a:cubicBezTo>
                  <a:cubicBezTo>
                    <a:pt x="7121" y="5546"/>
                    <a:pt x="5545" y="7122"/>
                    <a:pt x="3561" y="7122"/>
                  </a:cubicBezTo>
                  <a:cubicBezTo>
                    <a:pt x="1576" y="7122"/>
                    <a:pt x="0" y="5546"/>
                    <a:pt x="0" y="3619"/>
                  </a:cubicBezTo>
                  <a:cubicBezTo>
                    <a:pt x="0" y="1635"/>
                    <a:pt x="1576" y="0"/>
                    <a:pt x="356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2" name="Google Shape;8772;p20"/>
            <p:cNvSpPr/>
            <p:nvPr/>
          </p:nvSpPr>
          <p:spPr>
            <a:xfrm>
              <a:off x="5050350" y="214245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0"/>
                  </a:moveTo>
                  <a:cubicBezTo>
                    <a:pt x="5488" y="0"/>
                    <a:pt x="7064" y="1576"/>
                    <a:pt x="7064" y="3503"/>
                  </a:cubicBezTo>
                  <a:cubicBezTo>
                    <a:pt x="7064" y="5487"/>
                    <a:pt x="5488" y="7122"/>
                    <a:pt x="3503" y="7063"/>
                  </a:cubicBezTo>
                  <a:cubicBezTo>
                    <a:pt x="1519" y="7063"/>
                    <a:pt x="1" y="5487"/>
                    <a:pt x="1" y="3503"/>
                  </a:cubicBezTo>
                  <a:cubicBezTo>
                    <a:pt x="1" y="1576"/>
                    <a:pt x="1577" y="0"/>
                    <a:pt x="35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3" name="Google Shape;8773;p20"/>
            <p:cNvSpPr/>
            <p:nvPr/>
          </p:nvSpPr>
          <p:spPr>
            <a:xfrm>
              <a:off x="3331350" y="410370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7122"/>
                  </a:moveTo>
                  <a:cubicBezTo>
                    <a:pt x="1576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0"/>
                  </a:cubicBezTo>
                  <a:cubicBezTo>
                    <a:pt x="5487" y="59"/>
                    <a:pt x="7063" y="1635"/>
                    <a:pt x="7063" y="3619"/>
                  </a:cubicBezTo>
                  <a:cubicBezTo>
                    <a:pt x="7063" y="5546"/>
                    <a:pt x="5487" y="7122"/>
                    <a:pt x="3503" y="71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4" name="Google Shape;8774;p20"/>
            <p:cNvSpPr/>
            <p:nvPr/>
          </p:nvSpPr>
          <p:spPr>
            <a:xfrm>
              <a:off x="4313425" y="1406975"/>
              <a:ext cx="178075" cy="176600"/>
            </a:xfrm>
            <a:custGeom>
              <a:avLst/>
              <a:gdLst/>
              <a:ahLst/>
              <a:cxnLst/>
              <a:rect l="l" t="t" r="r" b="b"/>
              <a:pathLst>
                <a:path w="7123" h="7064" extrusionOk="0">
                  <a:moveTo>
                    <a:pt x="1" y="3503"/>
                  </a:moveTo>
                  <a:cubicBezTo>
                    <a:pt x="1" y="1577"/>
                    <a:pt x="1577" y="1"/>
                    <a:pt x="3561" y="1"/>
                  </a:cubicBezTo>
                  <a:cubicBezTo>
                    <a:pt x="5546" y="1"/>
                    <a:pt x="7122" y="1577"/>
                    <a:pt x="7122" y="3561"/>
                  </a:cubicBezTo>
                  <a:cubicBezTo>
                    <a:pt x="7064" y="5488"/>
                    <a:pt x="5488" y="7064"/>
                    <a:pt x="3503" y="7064"/>
                  </a:cubicBezTo>
                  <a:cubicBezTo>
                    <a:pt x="1577" y="7064"/>
                    <a:pt x="1" y="5429"/>
                    <a:pt x="1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5" name="Google Shape;8775;p20"/>
            <p:cNvSpPr/>
            <p:nvPr/>
          </p:nvSpPr>
          <p:spPr>
            <a:xfrm>
              <a:off x="2352175" y="3126000"/>
              <a:ext cx="176600" cy="176575"/>
            </a:xfrm>
            <a:custGeom>
              <a:avLst/>
              <a:gdLst/>
              <a:ahLst/>
              <a:cxnLst/>
              <a:rect l="l" t="t" r="r" b="b"/>
              <a:pathLst>
                <a:path w="7064" h="7063" extrusionOk="0">
                  <a:moveTo>
                    <a:pt x="3561" y="7063"/>
                  </a:moveTo>
                  <a:cubicBezTo>
                    <a:pt x="1635" y="7063"/>
                    <a:pt x="1" y="5487"/>
                    <a:pt x="1" y="3561"/>
                  </a:cubicBezTo>
                  <a:cubicBezTo>
                    <a:pt x="1" y="1635"/>
                    <a:pt x="1577" y="0"/>
                    <a:pt x="3503" y="0"/>
                  </a:cubicBezTo>
                  <a:cubicBezTo>
                    <a:pt x="5429" y="0"/>
                    <a:pt x="7064" y="1576"/>
                    <a:pt x="7064" y="3502"/>
                  </a:cubicBezTo>
                  <a:cubicBezTo>
                    <a:pt x="7064" y="5429"/>
                    <a:pt x="5488" y="7063"/>
                    <a:pt x="3561" y="70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6" name="Google Shape;8776;p20"/>
            <p:cNvSpPr/>
            <p:nvPr/>
          </p:nvSpPr>
          <p:spPr>
            <a:xfrm>
              <a:off x="2841050" y="3861450"/>
              <a:ext cx="178050" cy="178075"/>
            </a:xfrm>
            <a:custGeom>
              <a:avLst/>
              <a:gdLst/>
              <a:ahLst/>
              <a:cxnLst/>
              <a:rect l="l" t="t" r="r" b="b"/>
              <a:pathLst>
                <a:path w="7122" h="7123" extrusionOk="0">
                  <a:moveTo>
                    <a:pt x="3502" y="1"/>
                  </a:moveTo>
                  <a:cubicBezTo>
                    <a:pt x="5428" y="1"/>
                    <a:pt x="7063" y="1577"/>
                    <a:pt x="7063" y="3503"/>
                  </a:cubicBezTo>
                  <a:cubicBezTo>
                    <a:pt x="7121" y="5429"/>
                    <a:pt x="5545" y="7064"/>
                    <a:pt x="3561" y="7064"/>
                  </a:cubicBezTo>
                  <a:cubicBezTo>
                    <a:pt x="1634" y="7122"/>
                    <a:pt x="58" y="5546"/>
                    <a:pt x="0" y="3561"/>
                  </a:cubicBezTo>
                  <a:cubicBezTo>
                    <a:pt x="0" y="1635"/>
                    <a:pt x="1576" y="59"/>
                    <a:pt x="35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7" name="Google Shape;8777;p20"/>
            <p:cNvSpPr/>
            <p:nvPr/>
          </p:nvSpPr>
          <p:spPr>
            <a:xfrm>
              <a:off x="2594425" y="361485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7063" y="3561"/>
                  </a:moveTo>
                  <a:cubicBezTo>
                    <a:pt x="7063" y="5487"/>
                    <a:pt x="5429" y="7121"/>
                    <a:pt x="3503" y="7063"/>
                  </a:cubicBezTo>
                  <a:cubicBezTo>
                    <a:pt x="1576" y="7063"/>
                    <a:pt x="0" y="5429"/>
                    <a:pt x="0" y="3503"/>
                  </a:cubicBezTo>
                  <a:cubicBezTo>
                    <a:pt x="59" y="1576"/>
                    <a:pt x="1635" y="0"/>
                    <a:pt x="3561" y="0"/>
                  </a:cubicBezTo>
                  <a:cubicBezTo>
                    <a:pt x="5487" y="59"/>
                    <a:pt x="7122" y="1635"/>
                    <a:pt x="7063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8" name="Google Shape;8778;p20"/>
            <p:cNvSpPr/>
            <p:nvPr/>
          </p:nvSpPr>
          <p:spPr>
            <a:xfrm>
              <a:off x="5050350" y="336822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7064" y="3503"/>
                  </a:moveTo>
                  <a:cubicBezTo>
                    <a:pt x="7064" y="5429"/>
                    <a:pt x="5429" y="7064"/>
                    <a:pt x="3503" y="7064"/>
                  </a:cubicBezTo>
                  <a:cubicBezTo>
                    <a:pt x="1635" y="7064"/>
                    <a:pt x="1" y="5487"/>
                    <a:pt x="1" y="3561"/>
                  </a:cubicBezTo>
                  <a:cubicBezTo>
                    <a:pt x="1" y="1635"/>
                    <a:pt x="1635" y="1"/>
                    <a:pt x="3562" y="1"/>
                  </a:cubicBezTo>
                  <a:cubicBezTo>
                    <a:pt x="5429" y="59"/>
                    <a:pt x="7005" y="1635"/>
                    <a:pt x="7064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9" name="Google Shape;8779;p20"/>
            <p:cNvSpPr/>
            <p:nvPr/>
          </p:nvSpPr>
          <p:spPr>
            <a:xfrm>
              <a:off x="3087650" y="140697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3561" y="1"/>
                  </a:moveTo>
                  <a:cubicBezTo>
                    <a:pt x="5487" y="1"/>
                    <a:pt x="7063" y="1635"/>
                    <a:pt x="7063" y="3503"/>
                  </a:cubicBezTo>
                  <a:cubicBezTo>
                    <a:pt x="7063" y="5429"/>
                    <a:pt x="5429" y="7064"/>
                    <a:pt x="3503" y="7005"/>
                  </a:cubicBezTo>
                  <a:cubicBezTo>
                    <a:pt x="1577" y="6947"/>
                    <a:pt x="1" y="5371"/>
                    <a:pt x="59" y="3503"/>
                  </a:cubicBezTo>
                  <a:cubicBezTo>
                    <a:pt x="59" y="1577"/>
                    <a:pt x="1693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0" name="Google Shape;8780;p20"/>
            <p:cNvSpPr/>
            <p:nvPr/>
          </p:nvSpPr>
          <p:spPr>
            <a:xfrm>
              <a:off x="4316350" y="4106625"/>
              <a:ext cx="172225" cy="173675"/>
            </a:xfrm>
            <a:custGeom>
              <a:avLst/>
              <a:gdLst/>
              <a:ahLst/>
              <a:cxnLst/>
              <a:rect l="l" t="t" r="r" b="b"/>
              <a:pathLst>
                <a:path w="6889" h="6947" extrusionOk="0">
                  <a:moveTo>
                    <a:pt x="6888" y="3502"/>
                  </a:moveTo>
                  <a:cubicBezTo>
                    <a:pt x="6888" y="5429"/>
                    <a:pt x="5312" y="6946"/>
                    <a:pt x="3386" y="6888"/>
                  </a:cubicBezTo>
                  <a:cubicBezTo>
                    <a:pt x="1460" y="6888"/>
                    <a:pt x="1" y="5370"/>
                    <a:pt x="1" y="3444"/>
                  </a:cubicBezTo>
                  <a:cubicBezTo>
                    <a:pt x="1" y="1518"/>
                    <a:pt x="1577" y="0"/>
                    <a:pt x="3503" y="0"/>
                  </a:cubicBezTo>
                  <a:cubicBezTo>
                    <a:pt x="5371" y="59"/>
                    <a:pt x="6888" y="1576"/>
                    <a:pt x="6888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1" name="Google Shape;8781;p20"/>
            <p:cNvSpPr/>
            <p:nvPr/>
          </p:nvSpPr>
          <p:spPr>
            <a:xfrm>
              <a:off x="2353650" y="2145375"/>
              <a:ext cx="172200" cy="172200"/>
            </a:xfrm>
            <a:custGeom>
              <a:avLst/>
              <a:gdLst/>
              <a:ahLst/>
              <a:cxnLst/>
              <a:rect l="l" t="t" r="r" b="b"/>
              <a:pathLst>
                <a:path w="6888" h="6888" extrusionOk="0">
                  <a:moveTo>
                    <a:pt x="6888" y="3444"/>
                  </a:moveTo>
                  <a:cubicBezTo>
                    <a:pt x="6888" y="5370"/>
                    <a:pt x="5429" y="6830"/>
                    <a:pt x="3502" y="6888"/>
                  </a:cubicBezTo>
                  <a:cubicBezTo>
                    <a:pt x="1518" y="6888"/>
                    <a:pt x="0" y="5370"/>
                    <a:pt x="59" y="3386"/>
                  </a:cubicBezTo>
                  <a:cubicBezTo>
                    <a:pt x="59" y="1459"/>
                    <a:pt x="1576" y="0"/>
                    <a:pt x="3502" y="0"/>
                  </a:cubicBezTo>
                  <a:cubicBezTo>
                    <a:pt x="5370" y="0"/>
                    <a:pt x="6888" y="1518"/>
                    <a:pt x="6888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2" name="Google Shape;8782;p20"/>
            <p:cNvSpPr/>
            <p:nvPr/>
          </p:nvSpPr>
          <p:spPr>
            <a:xfrm>
              <a:off x="4805200" y="1656525"/>
              <a:ext cx="172225" cy="170750"/>
            </a:xfrm>
            <a:custGeom>
              <a:avLst/>
              <a:gdLst/>
              <a:ahLst/>
              <a:cxnLst/>
              <a:rect l="l" t="t" r="r" b="b"/>
              <a:pathLst>
                <a:path w="6889" h="6830" extrusionOk="0">
                  <a:moveTo>
                    <a:pt x="6888" y="3386"/>
                  </a:moveTo>
                  <a:cubicBezTo>
                    <a:pt x="6888" y="5312"/>
                    <a:pt x="5371" y="6829"/>
                    <a:pt x="3503" y="6829"/>
                  </a:cubicBezTo>
                  <a:cubicBezTo>
                    <a:pt x="1518" y="6829"/>
                    <a:pt x="1" y="5312"/>
                    <a:pt x="59" y="3386"/>
                  </a:cubicBezTo>
                  <a:cubicBezTo>
                    <a:pt x="59" y="1459"/>
                    <a:pt x="1577" y="0"/>
                    <a:pt x="3503" y="0"/>
                  </a:cubicBezTo>
                  <a:cubicBezTo>
                    <a:pt x="5371" y="0"/>
                    <a:pt x="6888" y="1518"/>
                    <a:pt x="6888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3" name="Google Shape;8783;p20"/>
            <p:cNvSpPr/>
            <p:nvPr/>
          </p:nvSpPr>
          <p:spPr>
            <a:xfrm>
              <a:off x="3090575" y="4108075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6830" y="3444"/>
                  </a:moveTo>
                  <a:cubicBezTo>
                    <a:pt x="6830" y="5312"/>
                    <a:pt x="5312" y="6830"/>
                    <a:pt x="3386" y="6830"/>
                  </a:cubicBezTo>
                  <a:cubicBezTo>
                    <a:pt x="1518" y="6771"/>
                    <a:pt x="0" y="5254"/>
                    <a:pt x="59" y="3328"/>
                  </a:cubicBezTo>
                  <a:cubicBezTo>
                    <a:pt x="59" y="1460"/>
                    <a:pt x="1576" y="1"/>
                    <a:pt x="3444" y="1"/>
                  </a:cubicBezTo>
                  <a:cubicBezTo>
                    <a:pt x="5370" y="1"/>
                    <a:pt x="6830" y="1518"/>
                    <a:pt x="6830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4" name="Google Shape;8784;p20"/>
            <p:cNvSpPr/>
            <p:nvPr/>
          </p:nvSpPr>
          <p:spPr>
            <a:xfrm>
              <a:off x="2355100" y="3371150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3444" y="6830"/>
                  </a:moveTo>
                  <a:cubicBezTo>
                    <a:pt x="1518" y="6830"/>
                    <a:pt x="1" y="5312"/>
                    <a:pt x="1" y="3444"/>
                  </a:cubicBezTo>
                  <a:cubicBezTo>
                    <a:pt x="1" y="1518"/>
                    <a:pt x="1518" y="59"/>
                    <a:pt x="3386" y="0"/>
                  </a:cubicBezTo>
                  <a:cubicBezTo>
                    <a:pt x="5312" y="0"/>
                    <a:pt x="6830" y="1518"/>
                    <a:pt x="6830" y="3444"/>
                  </a:cubicBezTo>
                  <a:cubicBezTo>
                    <a:pt x="6830" y="5312"/>
                    <a:pt x="5312" y="6830"/>
                    <a:pt x="3444" y="68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5" name="Google Shape;8785;p20"/>
            <p:cNvSpPr/>
            <p:nvPr/>
          </p:nvSpPr>
          <p:spPr>
            <a:xfrm>
              <a:off x="5053275" y="1903125"/>
              <a:ext cx="170750" cy="170775"/>
            </a:xfrm>
            <a:custGeom>
              <a:avLst/>
              <a:gdLst/>
              <a:ahLst/>
              <a:cxnLst/>
              <a:rect l="l" t="t" r="r" b="b"/>
              <a:pathLst>
                <a:path w="6830" h="6831" extrusionOk="0">
                  <a:moveTo>
                    <a:pt x="3445" y="1"/>
                  </a:moveTo>
                  <a:cubicBezTo>
                    <a:pt x="5312" y="59"/>
                    <a:pt x="6830" y="1577"/>
                    <a:pt x="6772" y="3445"/>
                  </a:cubicBezTo>
                  <a:cubicBezTo>
                    <a:pt x="6772" y="5312"/>
                    <a:pt x="5254" y="6830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59" y="1518"/>
                    <a:pt x="1577" y="1"/>
                    <a:pt x="344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6" name="Google Shape;8786;p20"/>
            <p:cNvSpPr/>
            <p:nvPr/>
          </p:nvSpPr>
          <p:spPr>
            <a:xfrm>
              <a:off x="4564425" y="140990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2" y="3386"/>
                  </a:moveTo>
                  <a:cubicBezTo>
                    <a:pt x="6772" y="5195"/>
                    <a:pt x="5254" y="6771"/>
                    <a:pt x="3386" y="6771"/>
                  </a:cubicBezTo>
                  <a:cubicBezTo>
                    <a:pt x="1577" y="6771"/>
                    <a:pt x="1" y="5254"/>
                    <a:pt x="1" y="3444"/>
                  </a:cubicBezTo>
                  <a:cubicBezTo>
                    <a:pt x="1" y="1576"/>
                    <a:pt x="1518" y="59"/>
                    <a:pt x="3328" y="0"/>
                  </a:cubicBezTo>
                  <a:cubicBezTo>
                    <a:pt x="5196" y="0"/>
                    <a:pt x="6772" y="1518"/>
                    <a:pt x="6772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7" name="Google Shape;8787;p20"/>
            <p:cNvSpPr/>
            <p:nvPr/>
          </p:nvSpPr>
          <p:spPr>
            <a:xfrm>
              <a:off x="5296975" y="2635675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1" y="3386"/>
                  </a:moveTo>
                  <a:cubicBezTo>
                    <a:pt x="6771" y="5196"/>
                    <a:pt x="5254" y="6772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1" y="1577"/>
                    <a:pt x="1518" y="59"/>
                    <a:pt x="3328" y="1"/>
                  </a:cubicBezTo>
                  <a:cubicBezTo>
                    <a:pt x="5137" y="1"/>
                    <a:pt x="6713" y="1518"/>
                    <a:pt x="6771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8" name="Google Shape;8788;p20"/>
            <p:cNvSpPr/>
            <p:nvPr/>
          </p:nvSpPr>
          <p:spPr>
            <a:xfrm>
              <a:off x="4806675" y="3865850"/>
              <a:ext cx="170750" cy="169275"/>
            </a:xfrm>
            <a:custGeom>
              <a:avLst/>
              <a:gdLst/>
              <a:ahLst/>
              <a:cxnLst/>
              <a:rect l="l" t="t" r="r" b="b"/>
              <a:pathLst>
                <a:path w="6830" h="6771" extrusionOk="0">
                  <a:moveTo>
                    <a:pt x="3444" y="6771"/>
                  </a:moveTo>
                  <a:cubicBezTo>
                    <a:pt x="1576" y="6771"/>
                    <a:pt x="58" y="5253"/>
                    <a:pt x="0" y="3385"/>
                  </a:cubicBezTo>
                  <a:cubicBezTo>
                    <a:pt x="0" y="1518"/>
                    <a:pt x="1576" y="0"/>
                    <a:pt x="3444" y="0"/>
                  </a:cubicBezTo>
                  <a:cubicBezTo>
                    <a:pt x="5253" y="0"/>
                    <a:pt x="6771" y="1518"/>
                    <a:pt x="6771" y="3327"/>
                  </a:cubicBezTo>
                  <a:cubicBezTo>
                    <a:pt x="6829" y="5195"/>
                    <a:pt x="5253" y="6713"/>
                    <a:pt x="3444" y="677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9" name="Google Shape;8789;p20"/>
            <p:cNvSpPr/>
            <p:nvPr/>
          </p:nvSpPr>
          <p:spPr>
            <a:xfrm>
              <a:off x="5296975" y="2882300"/>
              <a:ext cx="169300" cy="170750"/>
            </a:xfrm>
            <a:custGeom>
              <a:avLst/>
              <a:gdLst/>
              <a:ahLst/>
              <a:cxnLst/>
              <a:rect l="l" t="t" r="r" b="b"/>
              <a:pathLst>
                <a:path w="6772" h="6830" extrusionOk="0">
                  <a:moveTo>
                    <a:pt x="6713" y="3444"/>
                  </a:moveTo>
                  <a:cubicBezTo>
                    <a:pt x="6713" y="5254"/>
                    <a:pt x="5137" y="6830"/>
                    <a:pt x="3328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9"/>
                  </a:cubicBezTo>
                  <a:cubicBezTo>
                    <a:pt x="5254" y="59"/>
                    <a:pt x="6771" y="1635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0" name="Google Shape;8790;p20"/>
            <p:cNvSpPr/>
            <p:nvPr/>
          </p:nvSpPr>
          <p:spPr>
            <a:xfrm>
              <a:off x="3827500" y="1167650"/>
              <a:ext cx="170750" cy="169300"/>
            </a:xfrm>
            <a:custGeom>
              <a:avLst/>
              <a:gdLst/>
              <a:ahLst/>
              <a:cxnLst/>
              <a:rect l="l" t="t" r="r" b="b"/>
              <a:pathLst>
                <a:path w="6830" h="6772" extrusionOk="0">
                  <a:moveTo>
                    <a:pt x="3386" y="6772"/>
                  </a:moveTo>
                  <a:cubicBezTo>
                    <a:pt x="1518" y="6714"/>
                    <a:pt x="0" y="5138"/>
                    <a:pt x="59" y="3328"/>
                  </a:cubicBezTo>
                  <a:cubicBezTo>
                    <a:pt x="59" y="1519"/>
                    <a:pt x="1635" y="1"/>
                    <a:pt x="3444" y="1"/>
                  </a:cubicBezTo>
                  <a:cubicBezTo>
                    <a:pt x="5254" y="1"/>
                    <a:pt x="6830" y="1635"/>
                    <a:pt x="6771" y="3445"/>
                  </a:cubicBezTo>
                  <a:cubicBezTo>
                    <a:pt x="6713" y="5254"/>
                    <a:pt x="5195" y="6772"/>
                    <a:pt x="3386" y="67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1" name="Google Shape;8791;p20"/>
            <p:cNvSpPr/>
            <p:nvPr/>
          </p:nvSpPr>
          <p:spPr>
            <a:xfrm>
              <a:off x="2603175" y="1656525"/>
              <a:ext cx="167850" cy="170750"/>
            </a:xfrm>
            <a:custGeom>
              <a:avLst/>
              <a:gdLst/>
              <a:ahLst/>
              <a:cxnLst/>
              <a:rect l="l" t="t" r="r" b="b"/>
              <a:pathLst>
                <a:path w="6714" h="6830" extrusionOk="0">
                  <a:moveTo>
                    <a:pt x="6713" y="3444"/>
                  </a:moveTo>
                  <a:cubicBezTo>
                    <a:pt x="6713" y="5253"/>
                    <a:pt x="5137" y="6829"/>
                    <a:pt x="3269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8"/>
                  </a:cubicBezTo>
                  <a:cubicBezTo>
                    <a:pt x="5254" y="58"/>
                    <a:pt x="6713" y="1634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2" name="Google Shape;8792;p20"/>
            <p:cNvSpPr/>
            <p:nvPr/>
          </p:nvSpPr>
          <p:spPr>
            <a:xfrm>
              <a:off x="3580875" y="116765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3445" y="6714"/>
                  </a:moveTo>
                  <a:cubicBezTo>
                    <a:pt x="1577" y="6772"/>
                    <a:pt x="1" y="5196"/>
                    <a:pt x="59" y="3328"/>
                  </a:cubicBezTo>
                  <a:cubicBezTo>
                    <a:pt x="59" y="1519"/>
                    <a:pt x="1577" y="1"/>
                    <a:pt x="3386" y="1"/>
                  </a:cubicBezTo>
                  <a:cubicBezTo>
                    <a:pt x="5254" y="1"/>
                    <a:pt x="6772" y="1577"/>
                    <a:pt x="6772" y="3386"/>
                  </a:cubicBezTo>
                  <a:cubicBezTo>
                    <a:pt x="6772" y="5196"/>
                    <a:pt x="5196" y="6714"/>
                    <a:pt x="3445" y="67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3" name="Google Shape;8793;p20"/>
            <p:cNvSpPr/>
            <p:nvPr/>
          </p:nvSpPr>
          <p:spPr>
            <a:xfrm>
              <a:off x="5054750" y="3620675"/>
              <a:ext cx="166375" cy="166375"/>
            </a:xfrm>
            <a:custGeom>
              <a:avLst/>
              <a:gdLst/>
              <a:ahLst/>
              <a:cxnLst/>
              <a:rect l="l" t="t" r="r" b="b"/>
              <a:pathLst>
                <a:path w="6655" h="6655" extrusionOk="0">
                  <a:moveTo>
                    <a:pt x="6654" y="3328"/>
                  </a:moveTo>
                  <a:cubicBezTo>
                    <a:pt x="6654" y="5196"/>
                    <a:pt x="5137" y="6655"/>
                    <a:pt x="3327" y="6655"/>
                  </a:cubicBezTo>
                  <a:cubicBezTo>
                    <a:pt x="1459" y="6597"/>
                    <a:pt x="0" y="5079"/>
                    <a:pt x="0" y="3270"/>
                  </a:cubicBezTo>
                  <a:cubicBezTo>
                    <a:pt x="58" y="1460"/>
                    <a:pt x="1518" y="1"/>
                    <a:pt x="3327" y="1"/>
                  </a:cubicBezTo>
                  <a:cubicBezTo>
                    <a:pt x="5195" y="1"/>
                    <a:pt x="6654" y="1518"/>
                    <a:pt x="6654" y="33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4" name="Google Shape;8794;p20"/>
            <p:cNvSpPr/>
            <p:nvPr/>
          </p:nvSpPr>
          <p:spPr>
            <a:xfrm>
              <a:off x="5296975" y="2391975"/>
              <a:ext cx="169300" cy="170775"/>
            </a:xfrm>
            <a:custGeom>
              <a:avLst/>
              <a:gdLst/>
              <a:ahLst/>
              <a:cxnLst/>
              <a:rect l="l" t="t" r="r" b="b"/>
              <a:pathLst>
                <a:path w="6772" h="6831" extrusionOk="0">
                  <a:moveTo>
                    <a:pt x="3269" y="6772"/>
                  </a:moveTo>
                  <a:cubicBezTo>
                    <a:pt x="1401" y="6655"/>
                    <a:pt x="1" y="5137"/>
                    <a:pt x="59" y="3328"/>
                  </a:cubicBezTo>
                  <a:cubicBezTo>
                    <a:pt x="176" y="1460"/>
                    <a:pt x="1693" y="1"/>
                    <a:pt x="3503" y="118"/>
                  </a:cubicBezTo>
                  <a:cubicBezTo>
                    <a:pt x="5371" y="234"/>
                    <a:pt x="6771" y="1694"/>
                    <a:pt x="6713" y="3503"/>
                  </a:cubicBezTo>
                  <a:cubicBezTo>
                    <a:pt x="6596" y="5371"/>
                    <a:pt x="5079" y="6830"/>
                    <a:pt x="3269" y="67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5" name="Google Shape;8795;p20"/>
            <p:cNvSpPr/>
            <p:nvPr/>
          </p:nvSpPr>
          <p:spPr>
            <a:xfrm>
              <a:off x="4562975" y="4111000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8"/>
                    <a:pt x="5137" y="6538"/>
                    <a:pt x="3327" y="6538"/>
                  </a:cubicBezTo>
                  <a:cubicBezTo>
                    <a:pt x="1459" y="6596"/>
                    <a:pt x="0" y="5137"/>
                    <a:pt x="0" y="3269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137" y="0"/>
                    <a:pt x="6538" y="1460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6" name="Google Shape;8796;p20"/>
            <p:cNvSpPr/>
            <p:nvPr/>
          </p:nvSpPr>
          <p:spPr>
            <a:xfrm>
              <a:off x="4072650" y="1169125"/>
              <a:ext cx="166375" cy="164925"/>
            </a:xfrm>
            <a:custGeom>
              <a:avLst/>
              <a:gdLst/>
              <a:ahLst/>
              <a:cxnLst/>
              <a:rect l="l" t="t" r="r" b="b"/>
              <a:pathLst>
                <a:path w="6655" h="6597" extrusionOk="0">
                  <a:moveTo>
                    <a:pt x="3328" y="0"/>
                  </a:moveTo>
                  <a:cubicBezTo>
                    <a:pt x="5196" y="0"/>
                    <a:pt x="6655" y="1518"/>
                    <a:pt x="6597" y="3327"/>
                  </a:cubicBezTo>
                  <a:cubicBezTo>
                    <a:pt x="6597" y="5195"/>
                    <a:pt x="5137" y="6596"/>
                    <a:pt x="3328" y="6596"/>
                  </a:cubicBezTo>
                  <a:cubicBezTo>
                    <a:pt x="1460" y="6596"/>
                    <a:pt x="1" y="5137"/>
                    <a:pt x="1" y="3269"/>
                  </a:cubicBezTo>
                  <a:cubicBezTo>
                    <a:pt x="59" y="1460"/>
                    <a:pt x="1518" y="0"/>
                    <a:pt x="33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7" name="Google Shape;8797;p20"/>
            <p:cNvSpPr/>
            <p:nvPr/>
          </p:nvSpPr>
          <p:spPr>
            <a:xfrm>
              <a:off x="2846875" y="1411350"/>
              <a:ext cx="166375" cy="167850"/>
            </a:xfrm>
            <a:custGeom>
              <a:avLst/>
              <a:gdLst/>
              <a:ahLst/>
              <a:cxnLst/>
              <a:rect l="l" t="t" r="r" b="b"/>
              <a:pathLst>
                <a:path w="6655" h="6714" extrusionOk="0">
                  <a:moveTo>
                    <a:pt x="6596" y="3386"/>
                  </a:moveTo>
                  <a:cubicBezTo>
                    <a:pt x="6596" y="5254"/>
                    <a:pt x="5079" y="6713"/>
                    <a:pt x="3269" y="6655"/>
                  </a:cubicBezTo>
                  <a:cubicBezTo>
                    <a:pt x="1401" y="6597"/>
                    <a:pt x="0" y="5137"/>
                    <a:pt x="0" y="3328"/>
                  </a:cubicBezTo>
                  <a:cubicBezTo>
                    <a:pt x="59" y="1460"/>
                    <a:pt x="1576" y="1"/>
                    <a:pt x="3386" y="59"/>
                  </a:cubicBezTo>
                  <a:cubicBezTo>
                    <a:pt x="5195" y="59"/>
                    <a:pt x="6655" y="1577"/>
                    <a:pt x="6596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8" name="Google Shape;8798;p20"/>
            <p:cNvSpPr/>
            <p:nvPr/>
          </p:nvSpPr>
          <p:spPr>
            <a:xfrm>
              <a:off x="5299900" y="3131825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9"/>
                    <a:pt x="5137" y="6538"/>
                    <a:pt x="3327" y="6597"/>
                  </a:cubicBezTo>
                  <a:cubicBezTo>
                    <a:pt x="1460" y="6597"/>
                    <a:pt x="0" y="5137"/>
                    <a:pt x="0" y="3269"/>
                  </a:cubicBezTo>
                  <a:cubicBezTo>
                    <a:pt x="0" y="1460"/>
                    <a:pt x="1401" y="1"/>
                    <a:pt x="3211" y="1"/>
                  </a:cubicBezTo>
                  <a:cubicBezTo>
                    <a:pt x="5078" y="1"/>
                    <a:pt x="6538" y="1402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9" name="Google Shape;8799;p20"/>
            <p:cNvSpPr/>
            <p:nvPr/>
          </p:nvSpPr>
          <p:spPr>
            <a:xfrm>
              <a:off x="2358025" y="1901675"/>
              <a:ext cx="164925" cy="164925"/>
            </a:xfrm>
            <a:custGeom>
              <a:avLst/>
              <a:gdLst/>
              <a:ahLst/>
              <a:cxnLst/>
              <a:rect l="l" t="t" r="r" b="b"/>
              <a:pathLst>
                <a:path w="6597" h="6597" extrusionOk="0">
                  <a:moveTo>
                    <a:pt x="3327" y="6596"/>
                  </a:moveTo>
                  <a:cubicBezTo>
                    <a:pt x="1518" y="6596"/>
                    <a:pt x="59" y="5195"/>
                    <a:pt x="0" y="3327"/>
                  </a:cubicBezTo>
                  <a:cubicBezTo>
                    <a:pt x="0" y="1518"/>
                    <a:pt x="1401" y="59"/>
                    <a:pt x="3269" y="59"/>
                  </a:cubicBezTo>
                  <a:cubicBezTo>
                    <a:pt x="5079" y="0"/>
                    <a:pt x="6538" y="1460"/>
                    <a:pt x="6538" y="3269"/>
                  </a:cubicBezTo>
                  <a:cubicBezTo>
                    <a:pt x="6596" y="5137"/>
                    <a:pt x="5137" y="6538"/>
                    <a:pt x="3327" y="659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0" name="Google Shape;8800;p20"/>
            <p:cNvSpPr/>
            <p:nvPr/>
          </p:nvSpPr>
          <p:spPr>
            <a:xfrm>
              <a:off x="3337175" y="1170575"/>
              <a:ext cx="164925" cy="163475"/>
            </a:xfrm>
            <a:custGeom>
              <a:avLst/>
              <a:gdLst/>
              <a:ahLst/>
              <a:cxnLst/>
              <a:rect l="l" t="t" r="r" b="b"/>
              <a:pathLst>
                <a:path w="6597" h="6539" extrusionOk="0">
                  <a:moveTo>
                    <a:pt x="3270" y="1"/>
                  </a:moveTo>
                  <a:cubicBezTo>
                    <a:pt x="5079" y="1"/>
                    <a:pt x="6538" y="1402"/>
                    <a:pt x="6538" y="3211"/>
                  </a:cubicBezTo>
                  <a:cubicBezTo>
                    <a:pt x="6597" y="5079"/>
                    <a:pt x="5138" y="6538"/>
                    <a:pt x="3328" y="6538"/>
                  </a:cubicBezTo>
                  <a:cubicBezTo>
                    <a:pt x="1460" y="6538"/>
                    <a:pt x="59" y="5137"/>
                    <a:pt x="1" y="3269"/>
                  </a:cubicBezTo>
                  <a:cubicBezTo>
                    <a:pt x="1" y="1460"/>
                    <a:pt x="1402" y="1"/>
                    <a:pt x="32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1" name="Google Shape;8801;p20"/>
            <p:cNvSpPr/>
            <p:nvPr/>
          </p:nvSpPr>
          <p:spPr>
            <a:xfrm>
              <a:off x="2601725" y="3864375"/>
              <a:ext cx="163450" cy="163475"/>
            </a:xfrm>
            <a:custGeom>
              <a:avLst/>
              <a:gdLst/>
              <a:ahLst/>
              <a:cxnLst/>
              <a:rect l="l" t="t" r="r" b="b"/>
              <a:pathLst>
                <a:path w="6538" h="6539" extrusionOk="0">
                  <a:moveTo>
                    <a:pt x="3269" y="1"/>
                  </a:moveTo>
                  <a:cubicBezTo>
                    <a:pt x="5137" y="1"/>
                    <a:pt x="6538" y="1460"/>
                    <a:pt x="6538" y="3328"/>
                  </a:cubicBezTo>
                  <a:cubicBezTo>
                    <a:pt x="6538" y="5137"/>
                    <a:pt x="5078" y="6538"/>
                    <a:pt x="3211" y="6538"/>
                  </a:cubicBezTo>
                  <a:cubicBezTo>
                    <a:pt x="1401" y="6538"/>
                    <a:pt x="0" y="5079"/>
                    <a:pt x="0" y="3269"/>
                  </a:cubicBezTo>
                  <a:cubicBezTo>
                    <a:pt x="0" y="1402"/>
                    <a:pt x="1460" y="1"/>
                    <a:pt x="32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2" name="Google Shape;8802;p20"/>
            <p:cNvSpPr/>
            <p:nvPr/>
          </p:nvSpPr>
          <p:spPr>
            <a:xfrm>
              <a:off x="2112875" y="28866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5020"/>
                    <a:pt x="5020" y="6480"/>
                    <a:pt x="3269" y="6480"/>
                  </a:cubicBezTo>
                  <a:cubicBezTo>
                    <a:pt x="1401" y="6480"/>
                    <a:pt x="0" y="5020"/>
                    <a:pt x="0" y="3211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020" y="0"/>
                    <a:pt x="6479" y="1460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3" name="Google Shape;8803;p20"/>
            <p:cNvSpPr/>
            <p:nvPr/>
          </p:nvSpPr>
          <p:spPr>
            <a:xfrm>
              <a:off x="3585250" y="4357600"/>
              <a:ext cx="162025" cy="163475"/>
            </a:xfrm>
            <a:custGeom>
              <a:avLst/>
              <a:gdLst/>
              <a:ahLst/>
              <a:cxnLst/>
              <a:rect l="l" t="t" r="r" b="b"/>
              <a:pathLst>
                <a:path w="6481" h="6539" extrusionOk="0">
                  <a:moveTo>
                    <a:pt x="3211" y="6538"/>
                  </a:moveTo>
                  <a:cubicBezTo>
                    <a:pt x="1460" y="6538"/>
                    <a:pt x="1" y="5079"/>
                    <a:pt x="1" y="3270"/>
                  </a:cubicBezTo>
                  <a:cubicBezTo>
                    <a:pt x="1" y="1460"/>
                    <a:pt x="1460" y="1"/>
                    <a:pt x="3270" y="59"/>
                  </a:cubicBezTo>
                  <a:cubicBezTo>
                    <a:pt x="5021" y="59"/>
                    <a:pt x="6480" y="1518"/>
                    <a:pt x="6480" y="3328"/>
                  </a:cubicBezTo>
                  <a:cubicBezTo>
                    <a:pt x="6480" y="5079"/>
                    <a:pt x="5021" y="6538"/>
                    <a:pt x="3211" y="653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4" name="Google Shape;8804;p20"/>
            <p:cNvSpPr/>
            <p:nvPr/>
          </p:nvSpPr>
          <p:spPr>
            <a:xfrm>
              <a:off x="383187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5020" y="0"/>
                    <a:pt x="6480" y="1401"/>
                    <a:pt x="6480" y="3269"/>
                  </a:cubicBezTo>
                  <a:cubicBezTo>
                    <a:pt x="6480" y="5020"/>
                    <a:pt x="5020" y="6479"/>
                    <a:pt x="3269" y="6479"/>
                  </a:cubicBezTo>
                  <a:cubicBezTo>
                    <a:pt x="1460" y="6479"/>
                    <a:pt x="1" y="5020"/>
                    <a:pt x="1" y="3211"/>
                  </a:cubicBezTo>
                  <a:cubicBezTo>
                    <a:pt x="1" y="1401"/>
                    <a:pt x="1401" y="0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5" name="Google Shape;8805;p20"/>
            <p:cNvSpPr/>
            <p:nvPr/>
          </p:nvSpPr>
          <p:spPr>
            <a:xfrm>
              <a:off x="2112875" y="26400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4962"/>
                    <a:pt x="5078" y="6422"/>
                    <a:pt x="3269" y="6480"/>
                  </a:cubicBezTo>
                  <a:cubicBezTo>
                    <a:pt x="1459" y="6480"/>
                    <a:pt x="0" y="5021"/>
                    <a:pt x="0" y="3211"/>
                  </a:cubicBezTo>
                  <a:cubicBezTo>
                    <a:pt x="0" y="1460"/>
                    <a:pt x="1459" y="1"/>
                    <a:pt x="3211" y="1"/>
                  </a:cubicBezTo>
                  <a:cubicBezTo>
                    <a:pt x="5020" y="1"/>
                    <a:pt x="6479" y="1402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6" name="Google Shape;8806;p20"/>
            <p:cNvSpPr/>
            <p:nvPr/>
          </p:nvSpPr>
          <p:spPr>
            <a:xfrm>
              <a:off x="2848325" y="41124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70" y="6480"/>
                  </a:moveTo>
                  <a:cubicBezTo>
                    <a:pt x="1518" y="6480"/>
                    <a:pt x="59" y="5020"/>
                    <a:pt x="1" y="3269"/>
                  </a:cubicBezTo>
                  <a:cubicBezTo>
                    <a:pt x="1" y="1460"/>
                    <a:pt x="1460" y="1"/>
                    <a:pt x="3211" y="1"/>
                  </a:cubicBezTo>
                  <a:cubicBezTo>
                    <a:pt x="5021" y="1"/>
                    <a:pt x="6480" y="1402"/>
                    <a:pt x="6480" y="3211"/>
                  </a:cubicBezTo>
                  <a:cubicBezTo>
                    <a:pt x="6480" y="4962"/>
                    <a:pt x="5079" y="6421"/>
                    <a:pt x="3270" y="64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7" name="Google Shape;8807;p20"/>
            <p:cNvSpPr/>
            <p:nvPr/>
          </p:nvSpPr>
          <p:spPr>
            <a:xfrm>
              <a:off x="2359475" y="36221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4962" y="0"/>
                    <a:pt x="6480" y="1459"/>
                    <a:pt x="6480" y="3211"/>
                  </a:cubicBezTo>
                  <a:cubicBezTo>
                    <a:pt x="6480" y="5020"/>
                    <a:pt x="5021" y="6479"/>
                    <a:pt x="3269" y="6479"/>
                  </a:cubicBezTo>
                  <a:cubicBezTo>
                    <a:pt x="1460" y="6479"/>
                    <a:pt x="1" y="5078"/>
                    <a:pt x="1" y="3269"/>
                  </a:cubicBezTo>
                  <a:cubicBezTo>
                    <a:pt x="1" y="1518"/>
                    <a:pt x="1402" y="59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8" name="Google Shape;8808;p20"/>
            <p:cNvSpPr/>
            <p:nvPr/>
          </p:nvSpPr>
          <p:spPr>
            <a:xfrm>
              <a:off x="4320725" y="11705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80" y="3211"/>
                  </a:moveTo>
                  <a:cubicBezTo>
                    <a:pt x="6480" y="5021"/>
                    <a:pt x="5021" y="6480"/>
                    <a:pt x="3269" y="6480"/>
                  </a:cubicBezTo>
                  <a:cubicBezTo>
                    <a:pt x="1518" y="6480"/>
                    <a:pt x="59" y="5021"/>
                    <a:pt x="59" y="3269"/>
                  </a:cubicBezTo>
                  <a:cubicBezTo>
                    <a:pt x="1" y="1518"/>
                    <a:pt x="1518" y="1"/>
                    <a:pt x="3269" y="59"/>
                  </a:cubicBezTo>
                  <a:cubicBezTo>
                    <a:pt x="5021" y="59"/>
                    <a:pt x="6480" y="1518"/>
                    <a:pt x="6480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9" name="Google Shape;8809;p20"/>
            <p:cNvSpPr/>
            <p:nvPr/>
          </p:nvSpPr>
          <p:spPr>
            <a:xfrm>
              <a:off x="407412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0" y="0"/>
                  </a:moveTo>
                  <a:cubicBezTo>
                    <a:pt x="5020" y="0"/>
                    <a:pt x="6479" y="1459"/>
                    <a:pt x="6479" y="3269"/>
                  </a:cubicBezTo>
                  <a:cubicBezTo>
                    <a:pt x="6479" y="4962"/>
                    <a:pt x="5020" y="6421"/>
                    <a:pt x="3269" y="6479"/>
                  </a:cubicBezTo>
                  <a:cubicBezTo>
                    <a:pt x="1518" y="6479"/>
                    <a:pt x="0" y="4962"/>
                    <a:pt x="58" y="3211"/>
                  </a:cubicBezTo>
                  <a:cubicBezTo>
                    <a:pt x="58" y="1459"/>
                    <a:pt x="1518" y="59"/>
                    <a:pt x="321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0" name="Google Shape;8810;p20"/>
            <p:cNvSpPr/>
            <p:nvPr/>
          </p:nvSpPr>
          <p:spPr>
            <a:xfrm>
              <a:off x="5301350" y="2149750"/>
              <a:ext cx="160550" cy="162000"/>
            </a:xfrm>
            <a:custGeom>
              <a:avLst/>
              <a:gdLst/>
              <a:ahLst/>
              <a:cxnLst/>
              <a:rect l="l" t="t" r="r" b="b"/>
              <a:pathLst>
                <a:path w="6422" h="6480" extrusionOk="0">
                  <a:moveTo>
                    <a:pt x="3211" y="6479"/>
                  </a:moveTo>
                  <a:cubicBezTo>
                    <a:pt x="1460" y="6479"/>
                    <a:pt x="1" y="5020"/>
                    <a:pt x="1" y="3269"/>
                  </a:cubicBezTo>
                  <a:cubicBezTo>
                    <a:pt x="1" y="1518"/>
                    <a:pt x="1460" y="59"/>
                    <a:pt x="3153" y="59"/>
                  </a:cubicBezTo>
                  <a:cubicBezTo>
                    <a:pt x="4962" y="0"/>
                    <a:pt x="6421" y="1518"/>
                    <a:pt x="6421" y="3269"/>
                  </a:cubicBezTo>
                  <a:cubicBezTo>
                    <a:pt x="6421" y="5020"/>
                    <a:pt x="4962" y="6479"/>
                    <a:pt x="3211" y="64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1" name="Google Shape;8811;p20"/>
            <p:cNvSpPr/>
            <p:nvPr/>
          </p:nvSpPr>
          <p:spPr>
            <a:xfrm>
              <a:off x="2112875" y="2396350"/>
              <a:ext cx="162000" cy="162025"/>
            </a:xfrm>
            <a:custGeom>
              <a:avLst/>
              <a:gdLst/>
              <a:ahLst/>
              <a:cxnLst/>
              <a:rect l="l" t="t" r="r" b="b"/>
              <a:pathLst>
                <a:path w="6480" h="6481" extrusionOk="0">
                  <a:moveTo>
                    <a:pt x="6421" y="3270"/>
                  </a:moveTo>
                  <a:cubicBezTo>
                    <a:pt x="6421" y="5021"/>
                    <a:pt x="4962" y="6480"/>
                    <a:pt x="3211" y="6480"/>
                  </a:cubicBezTo>
                  <a:cubicBezTo>
                    <a:pt x="1459" y="6422"/>
                    <a:pt x="0" y="4962"/>
                    <a:pt x="0" y="3270"/>
                  </a:cubicBezTo>
                  <a:cubicBezTo>
                    <a:pt x="59" y="1519"/>
                    <a:pt x="1518" y="1"/>
                    <a:pt x="3269" y="59"/>
                  </a:cubicBezTo>
                  <a:cubicBezTo>
                    <a:pt x="5020" y="59"/>
                    <a:pt x="6479" y="1519"/>
                    <a:pt x="6421" y="32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2" name="Google Shape;8812;p20"/>
            <p:cNvSpPr/>
            <p:nvPr/>
          </p:nvSpPr>
          <p:spPr>
            <a:xfrm>
              <a:off x="5301350" y="3376975"/>
              <a:ext cx="159075" cy="160550"/>
            </a:xfrm>
            <a:custGeom>
              <a:avLst/>
              <a:gdLst/>
              <a:ahLst/>
              <a:cxnLst/>
              <a:rect l="l" t="t" r="r" b="b"/>
              <a:pathLst>
                <a:path w="6363" h="6422" extrusionOk="0">
                  <a:moveTo>
                    <a:pt x="6363" y="3211"/>
                  </a:moveTo>
                  <a:cubicBezTo>
                    <a:pt x="6363" y="4962"/>
                    <a:pt x="4904" y="6422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59" y="1402"/>
                    <a:pt x="1460" y="1"/>
                    <a:pt x="3211" y="1"/>
                  </a:cubicBezTo>
                  <a:cubicBezTo>
                    <a:pt x="4904" y="1"/>
                    <a:pt x="6363" y="1460"/>
                    <a:pt x="636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3" name="Google Shape;8813;p20"/>
            <p:cNvSpPr/>
            <p:nvPr/>
          </p:nvSpPr>
          <p:spPr>
            <a:xfrm>
              <a:off x="3340100" y="4360525"/>
              <a:ext cx="159100" cy="159075"/>
            </a:xfrm>
            <a:custGeom>
              <a:avLst/>
              <a:gdLst/>
              <a:ahLst/>
              <a:cxnLst/>
              <a:rect l="l" t="t" r="r" b="b"/>
              <a:pathLst>
                <a:path w="6364" h="6363" extrusionOk="0">
                  <a:moveTo>
                    <a:pt x="6363" y="3153"/>
                  </a:moveTo>
                  <a:cubicBezTo>
                    <a:pt x="6363" y="4904"/>
                    <a:pt x="4904" y="6363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1" y="1460"/>
                    <a:pt x="1460" y="1"/>
                    <a:pt x="3153" y="1"/>
                  </a:cubicBezTo>
                  <a:cubicBezTo>
                    <a:pt x="4904" y="1"/>
                    <a:pt x="6363" y="1460"/>
                    <a:pt x="6363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4" name="Google Shape;8814;p20"/>
            <p:cNvSpPr/>
            <p:nvPr/>
          </p:nvSpPr>
          <p:spPr>
            <a:xfrm>
              <a:off x="2114325" y="3134750"/>
              <a:ext cx="159075" cy="159075"/>
            </a:xfrm>
            <a:custGeom>
              <a:avLst/>
              <a:gdLst/>
              <a:ahLst/>
              <a:cxnLst/>
              <a:rect l="l" t="t" r="r" b="b"/>
              <a:pathLst>
                <a:path w="6363" h="6363" extrusionOk="0">
                  <a:moveTo>
                    <a:pt x="3153" y="6363"/>
                  </a:moveTo>
                  <a:cubicBezTo>
                    <a:pt x="1460" y="6363"/>
                    <a:pt x="1" y="4904"/>
                    <a:pt x="1" y="3152"/>
                  </a:cubicBezTo>
                  <a:cubicBezTo>
                    <a:pt x="1" y="1460"/>
                    <a:pt x="1460" y="0"/>
                    <a:pt x="3153" y="0"/>
                  </a:cubicBezTo>
                  <a:cubicBezTo>
                    <a:pt x="4904" y="0"/>
                    <a:pt x="6363" y="1460"/>
                    <a:pt x="6363" y="3152"/>
                  </a:cubicBezTo>
                  <a:cubicBezTo>
                    <a:pt x="6363" y="4904"/>
                    <a:pt x="4904" y="6363"/>
                    <a:pt x="3153" y="63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5" name="Google Shape;8815;p20"/>
            <p:cNvSpPr/>
            <p:nvPr/>
          </p:nvSpPr>
          <p:spPr>
            <a:xfrm>
              <a:off x="4812500" y="1415725"/>
              <a:ext cx="159075" cy="157625"/>
            </a:xfrm>
            <a:custGeom>
              <a:avLst/>
              <a:gdLst/>
              <a:ahLst/>
              <a:cxnLst/>
              <a:rect l="l" t="t" r="r" b="b"/>
              <a:pathLst>
                <a:path w="6363" h="6305" extrusionOk="0">
                  <a:moveTo>
                    <a:pt x="6305" y="3153"/>
                  </a:moveTo>
                  <a:cubicBezTo>
                    <a:pt x="6363" y="4904"/>
                    <a:pt x="4904" y="6305"/>
                    <a:pt x="3153" y="6305"/>
                  </a:cubicBezTo>
                  <a:cubicBezTo>
                    <a:pt x="1401" y="6305"/>
                    <a:pt x="1" y="4904"/>
                    <a:pt x="1" y="3211"/>
                  </a:cubicBezTo>
                  <a:cubicBezTo>
                    <a:pt x="1" y="1460"/>
                    <a:pt x="1401" y="1"/>
                    <a:pt x="3211" y="1"/>
                  </a:cubicBezTo>
                  <a:cubicBezTo>
                    <a:pt x="4904" y="1"/>
                    <a:pt x="6305" y="1402"/>
                    <a:pt x="6305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6" name="Google Shape;8816;p20"/>
            <p:cNvSpPr/>
            <p:nvPr/>
          </p:nvSpPr>
          <p:spPr>
            <a:xfrm>
              <a:off x="5059125" y="1660900"/>
              <a:ext cx="159075" cy="160525"/>
            </a:xfrm>
            <a:custGeom>
              <a:avLst/>
              <a:gdLst/>
              <a:ahLst/>
              <a:cxnLst/>
              <a:rect l="l" t="t" r="r" b="b"/>
              <a:pathLst>
                <a:path w="6363" h="6421" extrusionOk="0">
                  <a:moveTo>
                    <a:pt x="6363" y="3269"/>
                  </a:moveTo>
                  <a:cubicBezTo>
                    <a:pt x="6304" y="5020"/>
                    <a:pt x="4845" y="6421"/>
                    <a:pt x="3094" y="6363"/>
                  </a:cubicBezTo>
                  <a:cubicBezTo>
                    <a:pt x="1343" y="6363"/>
                    <a:pt x="0" y="4903"/>
                    <a:pt x="0" y="3211"/>
                  </a:cubicBezTo>
                  <a:cubicBezTo>
                    <a:pt x="59" y="1401"/>
                    <a:pt x="1518" y="0"/>
                    <a:pt x="3269" y="59"/>
                  </a:cubicBezTo>
                  <a:cubicBezTo>
                    <a:pt x="4962" y="117"/>
                    <a:pt x="6363" y="1518"/>
                    <a:pt x="6363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7" name="Google Shape;8817;p20"/>
            <p:cNvSpPr/>
            <p:nvPr/>
          </p:nvSpPr>
          <p:spPr>
            <a:xfrm>
              <a:off x="3097875" y="1172050"/>
              <a:ext cx="157625" cy="159075"/>
            </a:xfrm>
            <a:custGeom>
              <a:avLst/>
              <a:gdLst/>
              <a:ahLst/>
              <a:cxnLst/>
              <a:rect l="l" t="t" r="r" b="b"/>
              <a:pathLst>
                <a:path w="6305" h="6363" extrusionOk="0">
                  <a:moveTo>
                    <a:pt x="6304" y="3152"/>
                  </a:moveTo>
                  <a:cubicBezTo>
                    <a:pt x="6304" y="4903"/>
                    <a:pt x="4903" y="6362"/>
                    <a:pt x="3152" y="6362"/>
                  </a:cubicBezTo>
                  <a:cubicBezTo>
                    <a:pt x="1401" y="6362"/>
                    <a:pt x="0" y="4962"/>
                    <a:pt x="0" y="3210"/>
                  </a:cubicBezTo>
                  <a:cubicBezTo>
                    <a:pt x="0" y="1459"/>
                    <a:pt x="1401" y="0"/>
                    <a:pt x="3152" y="58"/>
                  </a:cubicBezTo>
                  <a:cubicBezTo>
                    <a:pt x="4903" y="58"/>
                    <a:pt x="6304" y="1459"/>
                    <a:pt x="6304" y="31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8" name="Google Shape;8818;p20"/>
            <p:cNvSpPr/>
            <p:nvPr/>
          </p:nvSpPr>
          <p:spPr>
            <a:xfrm>
              <a:off x="4323650" y="4361975"/>
              <a:ext cx="156175" cy="156175"/>
            </a:xfrm>
            <a:custGeom>
              <a:avLst/>
              <a:gdLst/>
              <a:ahLst/>
              <a:cxnLst/>
              <a:rect l="l" t="t" r="r" b="b"/>
              <a:pathLst>
                <a:path w="6247" h="6247" extrusionOk="0">
                  <a:moveTo>
                    <a:pt x="3152" y="1"/>
                  </a:moveTo>
                  <a:cubicBezTo>
                    <a:pt x="4904" y="59"/>
                    <a:pt x="6246" y="1460"/>
                    <a:pt x="6246" y="3211"/>
                  </a:cubicBezTo>
                  <a:cubicBezTo>
                    <a:pt x="6188" y="4904"/>
                    <a:pt x="4845" y="6247"/>
                    <a:pt x="3094" y="6188"/>
                  </a:cubicBezTo>
                  <a:cubicBezTo>
                    <a:pt x="1343" y="6188"/>
                    <a:pt x="0" y="4787"/>
                    <a:pt x="59" y="3036"/>
                  </a:cubicBezTo>
                  <a:cubicBezTo>
                    <a:pt x="59" y="1343"/>
                    <a:pt x="1460" y="1"/>
                    <a:pt x="31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9" name="Google Shape;8819;p20"/>
            <p:cNvSpPr/>
            <p:nvPr/>
          </p:nvSpPr>
          <p:spPr>
            <a:xfrm>
              <a:off x="2609025" y="1417200"/>
              <a:ext cx="156150" cy="154700"/>
            </a:xfrm>
            <a:custGeom>
              <a:avLst/>
              <a:gdLst/>
              <a:ahLst/>
              <a:cxnLst/>
              <a:rect l="l" t="t" r="r" b="b"/>
              <a:pathLst>
                <a:path w="6246" h="6188" extrusionOk="0">
                  <a:moveTo>
                    <a:pt x="6187" y="3094"/>
                  </a:moveTo>
                  <a:cubicBezTo>
                    <a:pt x="6246" y="4787"/>
                    <a:pt x="4845" y="6188"/>
                    <a:pt x="3152" y="6188"/>
                  </a:cubicBezTo>
                  <a:cubicBezTo>
                    <a:pt x="1459" y="6188"/>
                    <a:pt x="58" y="4845"/>
                    <a:pt x="58" y="3152"/>
                  </a:cubicBezTo>
                  <a:cubicBezTo>
                    <a:pt x="0" y="1401"/>
                    <a:pt x="1401" y="59"/>
                    <a:pt x="3094" y="0"/>
                  </a:cubicBezTo>
                  <a:cubicBezTo>
                    <a:pt x="4786" y="0"/>
                    <a:pt x="6187" y="1401"/>
                    <a:pt x="618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0" name="Google Shape;8820;p20"/>
            <p:cNvSpPr/>
            <p:nvPr/>
          </p:nvSpPr>
          <p:spPr>
            <a:xfrm>
              <a:off x="5060575" y="387312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4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4"/>
                  </a:cubicBezTo>
                  <a:cubicBezTo>
                    <a:pt x="1" y="1343"/>
                    <a:pt x="1401" y="1"/>
                    <a:pt x="3094" y="1"/>
                  </a:cubicBezTo>
                  <a:cubicBezTo>
                    <a:pt x="4845" y="1"/>
                    <a:pt x="6188" y="1402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1" name="Google Shape;8821;p20"/>
            <p:cNvSpPr/>
            <p:nvPr/>
          </p:nvSpPr>
          <p:spPr>
            <a:xfrm>
              <a:off x="2115775" y="215412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787"/>
                    <a:pt x="4846" y="6129"/>
                    <a:pt x="3153" y="6188"/>
                  </a:cubicBezTo>
                  <a:cubicBezTo>
                    <a:pt x="1402" y="6188"/>
                    <a:pt x="1" y="4787"/>
                    <a:pt x="1" y="3036"/>
                  </a:cubicBezTo>
                  <a:cubicBezTo>
                    <a:pt x="59" y="1343"/>
                    <a:pt x="1402" y="0"/>
                    <a:pt x="3153" y="0"/>
                  </a:cubicBezTo>
                  <a:cubicBezTo>
                    <a:pt x="4846" y="0"/>
                    <a:pt x="6188" y="1343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2" name="Google Shape;8822;p20"/>
            <p:cNvSpPr/>
            <p:nvPr/>
          </p:nvSpPr>
          <p:spPr>
            <a:xfrm>
              <a:off x="4813950" y="411537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845"/>
                    <a:pt x="4787" y="6188"/>
                    <a:pt x="3095" y="6188"/>
                  </a:cubicBezTo>
                  <a:cubicBezTo>
                    <a:pt x="1402" y="6188"/>
                    <a:pt x="1" y="4728"/>
                    <a:pt x="59" y="3036"/>
                  </a:cubicBezTo>
                  <a:cubicBezTo>
                    <a:pt x="59" y="1401"/>
                    <a:pt x="1460" y="0"/>
                    <a:pt x="3095" y="0"/>
                  </a:cubicBezTo>
                  <a:cubicBezTo>
                    <a:pt x="4787" y="0"/>
                    <a:pt x="6188" y="1401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3" name="Google Shape;8823;p20"/>
            <p:cNvSpPr/>
            <p:nvPr/>
          </p:nvSpPr>
          <p:spPr>
            <a:xfrm>
              <a:off x="3099325" y="436197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5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5"/>
                  </a:cubicBezTo>
                  <a:cubicBezTo>
                    <a:pt x="1" y="1460"/>
                    <a:pt x="1343" y="59"/>
                    <a:pt x="3036" y="59"/>
                  </a:cubicBezTo>
                  <a:cubicBezTo>
                    <a:pt x="4729" y="1"/>
                    <a:pt x="6129" y="1402"/>
                    <a:pt x="612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4" name="Google Shape;8824;p20"/>
            <p:cNvSpPr/>
            <p:nvPr/>
          </p:nvSpPr>
          <p:spPr>
            <a:xfrm>
              <a:off x="2115775" y="3378450"/>
              <a:ext cx="156175" cy="156150"/>
            </a:xfrm>
            <a:custGeom>
              <a:avLst/>
              <a:gdLst/>
              <a:ahLst/>
              <a:cxnLst/>
              <a:rect l="l" t="t" r="r" b="b"/>
              <a:pathLst>
                <a:path w="6247" h="6246" extrusionOk="0">
                  <a:moveTo>
                    <a:pt x="3153" y="59"/>
                  </a:moveTo>
                  <a:cubicBezTo>
                    <a:pt x="4846" y="117"/>
                    <a:pt x="6247" y="1576"/>
                    <a:pt x="6188" y="3211"/>
                  </a:cubicBezTo>
                  <a:cubicBezTo>
                    <a:pt x="6130" y="4903"/>
                    <a:pt x="4671" y="6246"/>
                    <a:pt x="3036" y="6188"/>
                  </a:cubicBezTo>
                  <a:cubicBezTo>
                    <a:pt x="1343" y="6129"/>
                    <a:pt x="1" y="4728"/>
                    <a:pt x="59" y="3036"/>
                  </a:cubicBezTo>
                  <a:cubicBezTo>
                    <a:pt x="118" y="1343"/>
                    <a:pt x="1519" y="0"/>
                    <a:pt x="3153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5" name="Google Shape;8825;p20"/>
            <p:cNvSpPr/>
            <p:nvPr/>
          </p:nvSpPr>
          <p:spPr>
            <a:xfrm>
              <a:off x="2362400" y="1663800"/>
              <a:ext cx="156175" cy="154725"/>
            </a:xfrm>
            <a:custGeom>
              <a:avLst/>
              <a:gdLst/>
              <a:ahLst/>
              <a:cxnLst/>
              <a:rect l="l" t="t" r="r" b="b"/>
              <a:pathLst>
                <a:path w="6247" h="6189" extrusionOk="0">
                  <a:moveTo>
                    <a:pt x="59" y="3095"/>
                  </a:moveTo>
                  <a:cubicBezTo>
                    <a:pt x="59" y="1402"/>
                    <a:pt x="1518" y="1"/>
                    <a:pt x="3152" y="59"/>
                  </a:cubicBezTo>
                  <a:cubicBezTo>
                    <a:pt x="4845" y="59"/>
                    <a:pt x="6246" y="1519"/>
                    <a:pt x="6188" y="3211"/>
                  </a:cubicBezTo>
                  <a:cubicBezTo>
                    <a:pt x="6129" y="4846"/>
                    <a:pt x="4729" y="6188"/>
                    <a:pt x="3094" y="6188"/>
                  </a:cubicBezTo>
                  <a:cubicBezTo>
                    <a:pt x="1401" y="6188"/>
                    <a:pt x="0" y="4729"/>
                    <a:pt x="5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6" name="Google Shape;8826;p20"/>
            <p:cNvSpPr/>
            <p:nvPr/>
          </p:nvSpPr>
          <p:spPr>
            <a:xfrm>
              <a:off x="4571725" y="1174950"/>
              <a:ext cx="153250" cy="154725"/>
            </a:xfrm>
            <a:custGeom>
              <a:avLst/>
              <a:gdLst/>
              <a:ahLst/>
              <a:cxnLst/>
              <a:rect l="l" t="t" r="r" b="b"/>
              <a:pathLst>
                <a:path w="6130" h="6189" extrusionOk="0">
                  <a:moveTo>
                    <a:pt x="6129" y="3094"/>
                  </a:moveTo>
                  <a:cubicBezTo>
                    <a:pt x="6129" y="4729"/>
                    <a:pt x="4787" y="6130"/>
                    <a:pt x="3094" y="6130"/>
                  </a:cubicBezTo>
                  <a:cubicBezTo>
                    <a:pt x="1460" y="6188"/>
                    <a:pt x="0" y="4729"/>
                    <a:pt x="59" y="3036"/>
                  </a:cubicBezTo>
                  <a:cubicBezTo>
                    <a:pt x="59" y="1402"/>
                    <a:pt x="1460" y="1"/>
                    <a:pt x="3094" y="1"/>
                  </a:cubicBezTo>
                  <a:cubicBezTo>
                    <a:pt x="4728" y="1"/>
                    <a:pt x="6129" y="1402"/>
                    <a:pt x="6129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7" name="Google Shape;8827;p20"/>
            <p:cNvSpPr/>
            <p:nvPr/>
          </p:nvSpPr>
          <p:spPr>
            <a:xfrm>
              <a:off x="5308650" y="1911875"/>
              <a:ext cx="153250" cy="153250"/>
            </a:xfrm>
            <a:custGeom>
              <a:avLst/>
              <a:gdLst/>
              <a:ahLst/>
              <a:cxnLst/>
              <a:rect l="l" t="t" r="r" b="b"/>
              <a:pathLst>
                <a:path w="6130" h="6130" extrusionOk="0">
                  <a:moveTo>
                    <a:pt x="6129" y="3036"/>
                  </a:moveTo>
                  <a:cubicBezTo>
                    <a:pt x="6129" y="4671"/>
                    <a:pt x="4728" y="6071"/>
                    <a:pt x="3094" y="6130"/>
                  </a:cubicBezTo>
                  <a:cubicBezTo>
                    <a:pt x="1460" y="6130"/>
                    <a:pt x="0" y="4729"/>
                    <a:pt x="0" y="3036"/>
                  </a:cubicBezTo>
                  <a:cubicBezTo>
                    <a:pt x="0" y="1402"/>
                    <a:pt x="1401" y="1"/>
                    <a:pt x="3036" y="1"/>
                  </a:cubicBezTo>
                  <a:cubicBezTo>
                    <a:pt x="4728" y="1"/>
                    <a:pt x="6071" y="1402"/>
                    <a:pt x="6129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8" name="Google Shape;8828;p20"/>
            <p:cNvSpPr/>
            <p:nvPr/>
          </p:nvSpPr>
          <p:spPr>
            <a:xfrm>
              <a:off x="2855625" y="1173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3036"/>
                  </a:moveTo>
                  <a:cubicBezTo>
                    <a:pt x="5955" y="4670"/>
                    <a:pt x="4612" y="5954"/>
                    <a:pt x="2919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285"/>
                    <a:pt x="1343" y="0"/>
                    <a:pt x="2978" y="0"/>
                  </a:cubicBezTo>
                  <a:cubicBezTo>
                    <a:pt x="4670" y="59"/>
                    <a:pt x="5955" y="1343"/>
                    <a:pt x="5955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9" name="Google Shape;8829;p20"/>
            <p:cNvSpPr/>
            <p:nvPr/>
          </p:nvSpPr>
          <p:spPr>
            <a:xfrm>
              <a:off x="5307200" y="3627975"/>
              <a:ext cx="148850" cy="150325"/>
            </a:xfrm>
            <a:custGeom>
              <a:avLst/>
              <a:gdLst/>
              <a:ahLst/>
              <a:cxnLst/>
              <a:rect l="l" t="t" r="r" b="b"/>
              <a:pathLst>
                <a:path w="5954" h="6013" extrusionOk="0">
                  <a:moveTo>
                    <a:pt x="2977" y="6013"/>
                  </a:moveTo>
                  <a:cubicBezTo>
                    <a:pt x="1284" y="6013"/>
                    <a:pt x="0" y="4670"/>
                    <a:pt x="0" y="3036"/>
                  </a:cubicBezTo>
                  <a:cubicBezTo>
                    <a:pt x="0" y="1343"/>
                    <a:pt x="1343" y="1"/>
                    <a:pt x="3035" y="59"/>
                  </a:cubicBezTo>
                  <a:cubicBezTo>
                    <a:pt x="4670" y="59"/>
                    <a:pt x="5954" y="1402"/>
                    <a:pt x="5954" y="3036"/>
                  </a:cubicBezTo>
                  <a:cubicBezTo>
                    <a:pt x="5954" y="4729"/>
                    <a:pt x="4611" y="6013"/>
                    <a:pt x="2977" y="60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0" name="Google Shape;8830;p20"/>
            <p:cNvSpPr/>
            <p:nvPr/>
          </p:nvSpPr>
          <p:spPr>
            <a:xfrm>
              <a:off x="3839175" y="931250"/>
              <a:ext cx="147400" cy="148875"/>
            </a:xfrm>
            <a:custGeom>
              <a:avLst/>
              <a:gdLst/>
              <a:ahLst/>
              <a:cxnLst/>
              <a:rect l="l" t="t" r="r" b="b"/>
              <a:pathLst>
                <a:path w="5896" h="5955" extrusionOk="0">
                  <a:moveTo>
                    <a:pt x="2977" y="5955"/>
                  </a:moveTo>
                  <a:cubicBezTo>
                    <a:pt x="1285" y="5955"/>
                    <a:pt x="0" y="4612"/>
                    <a:pt x="0" y="2978"/>
                  </a:cubicBezTo>
                  <a:cubicBezTo>
                    <a:pt x="0" y="1285"/>
                    <a:pt x="1285" y="1"/>
                    <a:pt x="2977" y="1"/>
                  </a:cubicBezTo>
                  <a:cubicBezTo>
                    <a:pt x="4612" y="1"/>
                    <a:pt x="5896" y="1285"/>
                    <a:pt x="5896" y="2920"/>
                  </a:cubicBezTo>
                  <a:cubicBezTo>
                    <a:pt x="5896" y="4612"/>
                    <a:pt x="4612" y="5896"/>
                    <a:pt x="2977" y="595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1" name="Google Shape;8831;p20"/>
            <p:cNvSpPr/>
            <p:nvPr/>
          </p:nvSpPr>
          <p:spPr>
            <a:xfrm>
              <a:off x="2365325" y="3871675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4" y="2977"/>
                  </a:moveTo>
                  <a:cubicBezTo>
                    <a:pt x="5954" y="4670"/>
                    <a:pt x="4670" y="5954"/>
                    <a:pt x="3035" y="5954"/>
                  </a:cubicBezTo>
                  <a:cubicBezTo>
                    <a:pt x="1343" y="5954"/>
                    <a:pt x="0" y="4612"/>
                    <a:pt x="0" y="2919"/>
                  </a:cubicBezTo>
                  <a:cubicBezTo>
                    <a:pt x="59" y="1285"/>
                    <a:pt x="1343" y="0"/>
                    <a:pt x="3035" y="0"/>
                  </a:cubicBezTo>
                  <a:cubicBezTo>
                    <a:pt x="4670" y="0"/>
                    <a:pt x="5954" y="1343"/>
                    <a:pt x="5954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2" name="Google Shape;8832;p20"/>
            <p:cNvSpPr/>
            <p:nvPr/>
          </p:nvSpPr>
          <p:spPr>
            <a:xfrm>
              <a:off x="2607550" y="4118300"/>
              <a:ext cx="150325" cy="150325"/>
            </a:xfrm>
            <a:custGeom>
              <a:avLst/>
              <a:gdLst/>
              <a:ahLst/>
              <a:cxnLst/>
              <a:rect l="l" t="t" r="r" b="b"/>
              <a:pathLst>
                <a:path w="6013" h="6013" extrusionOk="0">
                  <a:moveTo>
                    <a:pt x="6013" y="2977"/>
                  </a:moveTo>
                  <a:cubicBezTo>
                    <a:pt x="6013" y="4611"/>
                    <a:pt x="4729" y="5954"/>
                    <a:pt x="3036" y="5954"/>
                  </a:cubicBezTo>
                  <a:cubicBezTo>
                    <a:pt x="1343" y="6012"/>
                    <a:pt x="1" y="4670"/>
                    <a:pt x="59" y="2977"/>
                  </a:cubicBezTo>
                  <a:cubicBezTo>
                    <a:pt x="59" y="1284"/>
                    <a:pt x="1343" y="0"/>
                    <a:pt x="3036" y="0"/>
                  </a:cubicBezTo>
                  <a:cubicBezTo>
                    <a:pt x="4670" y="0"/>
                    <a:pt x="6013" y="1343"/>
                    <a:pt x="6013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3" name="Google Shape;8833;p20"/>
            <p:cNvSpPr/>
            <p:nvPr/>
          </p:nvSpPr>
          <p:spPr>
            <a:xfrm>
              <a:off x="5553800" y="2892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1" y="2919"/>
                  </a:moveTo>
                  <a:cubicBezTo>
                    <a:pt x="1" y="1285"/>
                    <a:pt x="1343" y="1"/>
                    <a:pt x="3036" y="59"/>
                  </a:cubicBezTo>
                  <a:cubicBezTo>
                    <a:pt x="4670" y="59"/>
                    <a:pt x="5955" y="1402"/>
                    <a:pt x="5955" y="3095"/>
                  </a:cubicBezTo>
                  <a:cubicBezTo>
                    <a:pt x="5896" y="4729"/>
                    <a:pt x="4612" y="5955"/>
                    <a:pt x="2919" y="5955"/>
                  </a:cubicBezTo>
                  <a:cubicBezTo>
                    <a:pt x="1285" y="5955"/>
                    <a:pt x="1" y="4612"/>
                    <a:pt x="1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4" name="Google Shape;8834;p20"/>
            <p:cNvSpPr/>
            <p:nvPr/>
          </p:nvSpPr>
          <p:spPr>
            <a:xfrm>
              <a:off x="5553800" y="26459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2977"/>
                  </a:moveTo>
                  <a:cubicBezTo>
                    <a:pt x="5955" y="4670"/>
                    <a:pt x="4612" y="5954"/>
                    <a:pt x="2978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343"/>
                    <a:pt x="1285" y="59"/>
                    <a:pt x="2919" y="0"/>
                  </a:cubicBezTo>
                  <a:cubicBezTo>
                    <a:pt x="4612" y="0"/>
                    <a:pt x="5955" y="1284"/>
                    <a:pt x="5955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5" name="Google Shape;8835;p20"/>
            <p:cNvSpPr/>
            <p:nvPr/>
          </p:nvSpPr>
          <p:spPr>
            <a:xfrm>
              <a:off x="3592550" y="931250"/>
              <a:ext cx="147425" cy="148875"/>
            </a:xfrm>
            <a:custGeom>
              <a:avLst/>
              <a:gdLst/>
              <a:ahLst/>
              <a:cxnLst/>
              <a:rect l="l" t="t" r="r" b="b"/>
              <a:pathLst>
                <a:path w="5897" h="5955" extrusionOk="0">
                  <a:moveTo>
                    <a:pt x="5896" y="2978"/>
                  </a:moveTo>
                  <a:cubicBezTo>
                    <a:pt x="5896" y="4612"/>
                    <a:pt x="4612" y="5955"/>
                    <a:pt x="2919" y="5896"/>
                  </a:cubicBezTo>
                  <a:cubicBezTo>
                    <a:pt x="1285" y="5896"/>
                    <a:pt x="1" y="4612"/>
                    <a:pt x="1" y="2978"/>
                  </a:cubicBezTo>
                  <a:cubicBezTo>
                    <a:pt x="1" y="1285"/>
                    <a:pt x="1285" y="1"/>
                    <a:pt x="2978" y="1"/>
                  </a:cubicBezTo>
                  <a:cubicBezTo>
                    <a:pt x="4612" y="1"/>
                    <a:pt x="5896" y="1285"/>
                    <a:pt x="5896" y="29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6" name="Google Shape;8836;p20"/>
            <p:cNvSpPr/>
            <p:nvPr/>
          </p:nvSpPr>
          <p:spPr>
            <a:xfrm>
              <a:off x="4571725" y="4366375"/>
              <a:ext cx="147400" cy="147400"/>
            </a:xfrm>
            <a:custGeom>
              <a:avLst/>
              <a:gdLst/>
              <a:ahLst/>
              <a:cxnLst/>
              <a:rect l="l" t="t" r="r" b="b"/>
              <a:pathLst>
                <a:path w="5896" h="5896" extrusionOk="0">
                  <a:moveTo>
                    <a:pt x="5896" y="2977"/>
                  </a:moveTo>
                  <a:cubicBezTo>
                    <a:pt x="5896" y="4553"/>
                    <a:pt x="4553" y="5895"/>
                    <a:pt x="2919" y="5895"/>
                  </a:cubicBezTo>
                  <a:cubicBezTo>
                    <a:pt x="1285" y="5895"/>
                    <a:pt x="0" y="4553"/>
                    <a:pt x="0" y="2860"/>
                  </a:cubicBezTo>
                  <a:cubicBezTo>
                    <a:pt x="0" y="1226"/>
                    <a:pt x="1343" y="0"/>
                    <a:pt x="2977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7" name="Google Shape;8837;p20"/>
            <p:cNvSpPr/>
            <p:nvPr/>
          </p:nvSpPr>
          <p:spPr>
            <a:xfrm>
              <a:off x="5555275" y="24051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553" y="5837"/>
                    <a:pt x="2919" y="5837"/>
                  </a:cubicBezTo>
                  <a:cubicBezTo>
                    <a:pt x="1284" y="5837"/>
                    <a:pt x="0" y="4553"/>
                    <a:pt x="0" y="2919"/>
                  </a:cubicBezTo>
                  <a:cubicBezTo>
                    <a:pt x="0" y="1284"/>
                    <a:pt x="1284" y="0"/>
                    <a:pt x="2919" y="0"/>
                  </a:cubicBezTo>
                  <a:cubicBezTo>
                    <a:pt x="4495" y="0"/>
                    <a:pt x="5837" y="1284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8" name="Google Shape;8838;p20"/>
            <p:cNvSpPr/>
            <p:nvPr/>
          </p:nvSpPr>
          <p:spPr>
            <a:xfrm>
              <a:off x="2120150" y="1910425"/>
              <a:ext cx="147425" cy="147400"/>
            </a:xfrm>
            <a:custGeom>
              <a:avLst/>
              <a:gdLst/>
              <a:ahLst/>
              <a:cxnLst/>
              <a:rect l="l" t="t" r="r" b="b"/>
              <a:pathLst>
                <a:path w="5897" h="5896" extrusionOk="0">
                  <a:moveTo>
                    <a:pt x="5896" y="2919"/>
                  </a:moveTo>
                  <a:cubicBezTo>
                    <a:pt x="5896" y="4553"/>
                    <a:pt x="4612" y="5896"/>
                    <a:pt x="2978" y="5896"/>
                  </a:cubicBezTo>
                  <a:cubicBezTo>
                    <a:pt x="1344" y="5896"/>
                    <a:pt x="1" y="4612"/>
                    <a:pt x="1" y="2977"/>
                  </a:cubicBezTo>
                  <a:cubicBezTo>
                    <a:pt x="1" y="1343"/>
                    <a:pt x="1285" y="59"/>
                    <a:pt x="2920" y="1"/>
                  </a:cubicBezTo>
                  <a:cubicBezTo>
                    <a:pt x="4554" y="1"/>
                    <a:pt x="5838" y="1285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9" name="Google Shape;8839;p20"/>
            <p:cNvSpPr/>
            <p:nvPr/>
          </p:nvSpPr>
          <p:spPr>
            <a:xfrm>
              <a:off x="4081400" y="93272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5896" y="2919"/>
                  </a:moveTo>
                  <a:cubicBezTo>
                    <a:pt x="5896" y="4553"/>
                    <a:pt x="4554" y="5837"/>
                    <a:pt x="2919" y="5837"/>
                  </a:cubicBezTo>
                  <a:cubicBezTo>
                    <a:pt x="1285" y="5779"/>
                    <a:pt x="1" y="4437"/>
                    <a:pt x="59" y="2861"/>
                  </a:cubicBezTo>
                  <a:cubicBezTo>
                    <a:pt x="59" y="1226"/>
                    <a:pt x="1402" y="0"/>
                    <a:pt x="2978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0" name="Google Shape;8840;p20"/>
            <p:cNvSpPr/>
            <p:nvPr/>
          </p:nvSpPr>
          <p:spPr>
            <a:xfrm>
              <a:off x="5553800" y="314057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2978" y="1"/>
                  </a:moveTo>
                  <a:cubicBezTo>
                    <a:pt x="4554" y="1"/>
                    <a:pt x="5896" y="1402"/>
                    <a:pt x="5896" y="2978"/>
                  </a:cubicBezTo>
                  <a:cubicBezTo>
                    <a:pt x="5838" y="4554"/>
                    <a:pt x="4554" y="5838"/>
                    <a:pt x="2978" y="5838"/>
                  </a:cubicBezTo>
                  <a:cubicBezTo>
                    <a:pt x="1343" y="5838"/>
                    <a:pt x="1" y="4495"/>
                    <a:pt x="59" y="2861"/>
                  </a:cubicBezTo>
                  <a:cubicBezTo>
                    <a:pt x="59" y="1285"/>
                    <a:pt x="1402" y="1"/>
                    <a:pt x="29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1" name="Google Shape;8841;p20"/>
            <p:cNvSpPr/>
            <p:nvPr/>
          </p:nvSpPr>
          <p:spPr>
            <a:xfrm>
              <a:off x="5064950" y="14215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8" y="2977"/>
                  </a:moveTo>
                  <a:cubicBezTo>
                    <a:pt x="5838" y="4553"/>
                    <a:pt x="4495" y="5838"/>
                    <a:pt x="2919" y="5838"/>
                  </a:cubicBezTo>
                  <a:cubicBezTo>
                    <a:pt x="1343" y="5838"/>
                    <a:pt x="1" y="4495"/>
                    <a:pt x="59" y="2919"/>
                  </a:cubicBezTo>
                  <a:cubicBezTo>
                    <a:pt x="59" y="1343"/>
                    <a:pt x="1402" y="0"/>
                    <a:pt x="2978" y="59"/>
                  </a:cubicBezTo>
                  <a:cubicBezTo>
                    <a:pt x="4554" y="59"/>
                    <a:pt x="5838" y="1401"/>
                    <a:pt x="5838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2" name="Google Shape;8842;p20"/>
            <p:cNvSpPr/>
            <p:nvPr/>
          </p:nvSpPr>
          <p:spPr>
            <a:xfrm>
              <a:off x="3345950" y="9327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0" y="4437"/>
                    <a:pt x="0" y="2861"/>
                  </a:cubicBezTo>
                  <a:cubicBezTo>
                    <a:pt x="59" y="1284"/>
                    <a:pt x="1401" y="0"/>
                    <a:pt x="2977" y="0"/>
                  </a:cubicBezTo>
                  <a:cubicBezTo>
                    <a:pt x="4553" y="0"/>
                    <a:pt x="5837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3" name="Google Shape;8843;p20"/>
            <p:cNvSpPr/>
            <p:nvPr/>
          </p:nvSpPr>
          <p:spPr>
            <a:xfrm>
              <a:off x="2857100" y="43663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58" y="4553"/>
                    <a:pt x="0" y="2977"/>
                  </a:cubicBezTo>
                  <a:cubicBezTo>
                    <a:pt x="0" y="1401"/>
                    <a:pt x="1284" y="58"/>
                    <a:pt x="2860" y="58"/>
                  </a:cubicBezTo>
                  <a:cubicBezTo>
                    <a:pt x="4436" y="0"/>
                    <a:pt x="5779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4" name="Google Shape;8844;p20"/>
            <p:cNvSpPr/>
            <p:nvPr/>
          </p:nvSpPr>
          <p:spPr>
            <a:xfrm>
              <a:off x="2121625" y="3630900"/>
              <a:ext cx="144500" cy="145950"/>
            </a:xfrm>
            <a:custGeom>
              <a:avLst/>
              <a:gdLst/>
              <a:ahLst/>
              <a:cxnLst/>
              <a:rect l="l" t="t" r="r" b="b"/>
              <a:pathLst>
                <a:path w="5780" h="5838" extrusionOk="0">
                  <a:moveTo>
                    <a:pt x="2919" y="0"/>
                  </a:moveTo>
                  <a:cubicBezTo>
                    <a:pt x="4437" y="0"/>
                    <a:pt x="5779" y="1343"/>
                    <a:pt x="5779" y="2919"/>
                  </a:cubicBezTo>
                  <a:cubicBezTo>
                    <a:pt x="5779" y="4495"/>
                    <a:pt x="4437" y="5837"/>
                    <a:pt x="2861" y="5779"/>
                  </a:cubicBezTo>
                  <a:cubicBezTo>
                    <a:pt x="1285" y="5779"/>
                    <a:pt x="0" y="4437"/>
                    <a:pt x="0" y="2861"/>
                  </a:cubicBezTo>
                  <a:cubicBezTo>
                    <a:pt x="0" y="1343"/>
                    <a:pt x="1343" y="0"/>
                    <a:pt x="291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5" name="Google Shape;8845;p20"/>
            <p:cNvSpPr/>
            <p:nvPr/>
          </p:nvSpPr>
          <p:spPr>
            <a:xfrm>
              <a:off x="3840625" y="4611525"/>
              <a:ext cx="144500" cy="143025"/>
            </a:xfrm>
            <a:custGeom>
              <a:avLst/>
              <a:gdLst/>
              <a:ahLst/>
              <a:cxnLst/>
              <a:rect l="l" t="t" r="r" b="b"/>
              <a:pathLst>
                <a:path w="5780" h="5721" extrusionOk="0">
                  <a:moveTo>
                    <a:pt x="5779" y="2802"/>
                  </a:moveTo>
                  <a:cubicBezTo>
                    <a:pt x="5779" y="4378"/>
                    <a:pt x="4437" y="5721"/>
                    <a:pt x="2861" y="5721"/>
                  </a:cubicBezTo>
                  <a:cubicBezTo>
                    <a:pt x="1343" y="5721"/>
                    <a:pt x="59" y="4436"/>
                    <a:pt x="1" y="2860"/>
                  </a:cubicBezTo>
                  <a:cubicBezTo>
                    <a:pt x="1" y="1284"/>
                    <a:pt x="1285" y="0"/>
                    <a:pt x="2861" y="0"/>
                  </a:cubicBezTo>
                  <a:cubicBezTo>
                    <a:pt x="4437" y="0"/>
                    <a:pt x="5721" y="1226"/>
                    <a:pt x="5779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6" name="Google Shape;8846;p20"/>
            <p:cNvSpPr/>
            <p:nvPr/>
          </p:nvSpPr>
          <p:spPr>
            <a:xfrm>
              <a:off x="1879375" y="28954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1"/>
                  </a:moveTo>
                  <a:cubicBezTo>
                    <a:pt x="4437" y="1"/>
                    <a:pt x="5663" y="1285"/>
                    <a:pt x="5721" y="2861"/>
                  </a:cubicBezTo>
                  <a:cubicBezTo>
                    <a:pt x="5721" y="4437"/>
                    <a:pt x="4437" y="5721"/>
                    <a:pt x="2861" y="5721"/>
                  </a:cubicBezTo>
                  <a:cubicBezTo>
                    <a:pt x="1285" y="5721"/>
                    <a:pt x="1" y="4437"/>
                    <a:pt x="1" y="2861"/>
                  </a:cubicBezTo>
                  <a:cubicBezTo>
                    <a:pt x="1" y="1285"/>
                    <a:pt x="1285" y="59"/>
                    <a:pt x="28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7" name="Google Shape;8847;p20"/>
            <p:cNvSpPr/>
            <p:nvPr/>
          </p:nvSpPr>
          <p:spPr>
            <a:xfrm>
              <a:off x="1879375" y="26488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5720"/>
                  </a:moveTo>
                  <a:cubicBezTo>
                    <a:pt x="1285" y="5720"/>
                    <a:pt x="1" y="4436"/>
                    <a:pt x="1" y="2860"/>
                  </a:cubicBezTo>
                  <a:cubicBezTo>
                    <a:pt x="1" y="1284"/>
                    <a:pt x="1285" y="0"/>
                    <a:pt x="2919" y="0"/>
                  </a:cubicBezTo>
                  <a:cubicBezTo>
                    <a:pt x="4495" y="58"/>
                    <a:pt x="5721" y="1343"/>
                    <a:pt x="5721" y="2919"/>
                  </a:cubicBezTo>
                  <a:cubicBezTo>
                    <a:pt x="5663" y="4495"/>
                    <a:pt x="4437" y="5720"/>
                    <a:pt x="2861" y="57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8" name="Google Shape;8848;p20"/>
            <p:cNvSpPr/>
            <p:nvPr/>
          </p:nvSpPr>
          <p:spPr>
            <a:xfrm>
              <a:off x="3594025" y="4610050"/>
              <a:ext cx="143025" cy="144500"/>
            </a:xfrm>
            <a:custGeom>
              <a:avLst/>
              <a:gdLst/>
              <a:ahLst/>
              <a:cxnLst/>
              <a:rect l="l" t="t" r="r" b="b"/>
              <a:pathLst>
                <a:path w="5721" h="5780" extrusionOk="0">
                  <a:moveTo>
                    <a:pt x="2860" y="5780"/>
                  </a:moveTo>
                  <a:cubicBezTo>
                    <a:pt x="1284" y="5780"/>
                    <a:pt x="59" y="4495"/>
                    <a:pt x="0" y="2919"/>
                  </a:cubicBezTo>
                  <a:cubicBezTo>
                    <a:pt x="0" y="1343"/>
                    <a:pt x="1343" y="1"/>
                    <a:pt x="2919" y="59"/>
                  </a:cubicBezTo>
                  <a:cubicBezTo>
                    <a:pt x="4495" y="59"/>
                    <a:pt x="5720" y="1343"/>
                    <a:pt x="5720" y="2919"/>
                  </a:cubicBezTo>
                  <a:cubicBezTo>
                    <a:pt x="5720" y="4495"/>
                    <a:pt x="4436" y="5780"/>
                    <a:pt x="2860" y="57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9" name="Google Shape;8849;p20"/>
            <p:cNvSpPr/>
            <p:nvPr/>
          </p:nvSpPr>
          <p:spPr>
            <a:xfrm>
              <a:off x="5556725" y="215995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2802" y="5663"/>
                  </a:moveTo>
                  <a:cubicBezTo>
                    <a:pt x="1226" y="5663"/>
                    <a:pt x="0" y="4379"/>
                    <a:pt x="59" y="2803"/>
                  </a:cubicBezTo>
                  <a:cubicBezTo>
                    <a:pt x="59" y="1227"/>
                    <a:pt x="1343" y="1"/>
                    <a:pt x="2919" y="1"/>
                  </a:cubicBezTo>
                  <a:cubicBezTo>
                    <a:pt x="4495" y="59"/>
                    <a:pt x="5662" y="1285"/>
                    <a:pt x="5662" y="2861"/>
                  </a:cubicBezTo>
                  <a:cubicBezTo>
                    <a:pt x="5662" y="4437"/>
                    <a:pt x="4437" y="5663"/>
                    <a:pt x="2802" y="56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0" name="Google Shape;8850;p20"/>
            <p:cNvSpPr/>
            <p:nvPr/>
          </p:nvSpPr>
          <p:spPr>
            <a:xfrm>
              <a:off x="4821250" y="11808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60"/>
                  </a:moveTo>
                  <a:cubicBezTo>
                    <a:pt x="5663" y="4436"/>
                    <a:pt x="4379" y="5662"/>
                    <a:pt x="2803" y="5662"/>
                  </a:cubicBezTo>
                  <a:cubicBezTo>
                    <a:pt x="1227" y="5662"/>
                    <a:pt x="1" y="4436"/>
                    <a:pt x="1" y="2802"/>
                  </a:cubicBezTo>
                  <a:cubicBezTo>
                    <a:pt x="1" y="1284"/>
                    <a:pt x="1227" y="59"/>
                    <a:pt x="2744" y="59"/>
                  </a:cubicBezTo>
                  <a:cubicBezTo>
                    <a:pt x="4379" y="0"/>
                    <a:pt x="5604" y="1226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1" name="Google Shape;8851;p20"/>
            <p:cNvSpPr/>
            <p:nvPr/>
          </p:nvSpPr>
          <p:spPr>
            <a:xfrm>
              <a:off x="5314475" y="16711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03"/>
                  </a:moveTo>
                  <a:cubicBezTo>
                    <a:pt x="5663" y="4379"/>
                    <a:pt x="4437" y="5663"/>
                    <a:pt x="2803" y="5663"/>
                  </a:cubicBezTo>
                  <a:cubicBezTo>
                    <a:pt x="1227" y="5663"/>
                    <a:pt x="1" y="4379"/>
                    <a:pt x="1" y="2803"/>
                  </a:cubicBezTo>
                  <a:cubicBezTo>
                    <a:pt x="1" y="1227"/>
                    <a:pt x="1227" y="1"/>
                    <a:pt x="2803" y="1"/>
                  </a:cubicBezTo>
                  <a:cubicBezTo>
                    <a:pt x="4379" y="1"/>
                    <a:pt x="5663" y="1227"/>
                    <a:pt x="566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2" name="Google Shape;8852;p20"/>
            <p:cNvSpPr/>
            <p:nvPr/>
          </p:nvSpPr>
          <p:spPr>
            <a:xfrm>
              <a:off x="1880850" y="2408025"/>
              <a:ext cx="140100" cy="140125"/>
            </a:xfrm>
            <a:custGeom>
              <a:avLst/>
              <a:gdLst/>
              <a:ahLst/>
              <a:cxnLst/>
              <a:rect l="l" t="t" r="r" b="b"/>
              <a:pathLst>
                <a:path w="5604" h="5605" extrusionOk="0">
                  <a:moveTo>
                    <a:pt x="5604" y="2803"/>
                  </a:moveTo>
                  <a:cubicBezTo>
                    <a:pt x="5604" y="4379"/>
                    <a:pt x="4378" y="5604"/>
                    <a:pt x="2744" y="5604"/>
                  </a:cubicBezTo>
                  <a:cubicBezTo>
                    <a:pt x="1226" y="5546"/>
                    <a:pt x="0" y="4379"/>
                    <a:pt x="0" y="2803"/>
                  </a:cubicBezTo>
                  <a:cubicBezTo>
                    <a:pt x="0" y="1227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3" name="Google Shape;8853;p20"/>
            <p:cNvSpPr/>
            <p:nvPr/>
          </p:nvSpPr>
          <p:spPr>
            <a:xfrm>
              <a:off x="5067875" y="4122675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2802" y="5604"/>
                  </a:moveTo>
                  <a:cubicBezTo>
                    <a:pt x="1226" y="5604"/>
                    <a:pt x="0" y="4378"/>
                    <a:pt x="0" y="2802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78" y="0"/>
                    <a:pt x="5604" y="1284"/>
                    <a:pt x="5604" y="2860"/>
                  </a:cubicBezTo>
                  <a:cubicBezTo>
                    <a:pt x="5604" y="4378"/>
                    <a:pt x="4378" y="5604"/>
                    <a:pt x="2802" y="56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4" name="Google Shape;8854;p20"/>
            <p:cNvSpPr/>
            <p:nvPr/>
          </p:nvSpPr>
          <p:spPr>
            <a:xfrm>
              <a:off x="4330950" y="934175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2" y="2861"/>
                  </a:moveTo>
                  <a:cubicBezTo>
                    <a:pt x="5662" y="4437"/>
                    <a:pt x="4436" y="5663"/>
                    <a:pt x="2860" y="5663"/>
                  </a:cubicBezTo>
                  <a:cubicBezTo>
                    <a:pt x="1226" y="5663"/>
                    <a:pt x="0" y="4379"/>
                    <a:pt x="59" y="2803"/>
                  </a:cubicBezTo>
                  <a:cubicBezTo>
                    <a:pt x="59" y="1226"/>
                    <a:pt x="1284" y="59"/>
                    <a:pt x="2860" y="59"/>
                  </a:cubicBezTo>
                  <a:cubicBezTo>
                    <a:pt x="4436" y="1"/>
                    <a:pt x="5662" y="1285"/>
                    <a:pt x="5662" y="28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5" name="Google Shape;8855;p20"/>
            <p:cNvSpPr/>
            <p:nvPr/>
          </p:nvSpPr>
          <p:spPr>
            <a:xfrm>
              <a:off x="4085800" y="4617350"/>
              <a:ext cx="140100" cy="138650"/>
            </a:xfrm>
            <a:custGeom>
              <a:avLst/>
              <a:gdLst/>
              <a:ahLst/>
              <a:cxnLst/>
              <a:rect l="l" t="t" r="r" b="b"/>
              <a:pathLst>
                <a:path w="5604" h="5546" extrusionOk="0">
                  <a:moveTo>
                    <a:pt x="2802" y="5546"/>
                  </a:moveTo>
                  <a:cubicBezTo>
                    <a:pt x="1226" y="5546"/>
                    <a:pt x="0" y="4320"/>
                    <a:pt x="0" y="2744"/>
                  </a:cubicBezTo>
                  <a:cubicBezTo>
                    <a:pt x="0" y="1168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ubicBezTo>
                    <a:pt x="5604" y="4379"/>
                    <a:pt x="4378" y="5546"/>
                    <a:pt x="2802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6" name="Google Shape;8856;p20"/>
            <p:cNvSpPr/>
            <p:nvPr/>
          </p:nvSpPr>
          <p:spPr>
            <a:xfrm>
              <a:off x="5558175" y="3387200"/>
              <a:ext cx="140125" cy="140125"/>
            </a:xfrm>
            <a:custGeom>
              <a:avLst/>
              <a:gdLst/>
              <a:ahLst/>
              <a:cxnLst/>
              <a:rect l="l" t="t" r="r" b="b"/>
              <a:pathLst>
                <a:path w="5605" h="5605" extrusionOk="0">
                  <a:moveTo>
                    <a:pt x="2744" y="5546"/>
                  </a:moveTo>
                  <a:cubicBezTo>
                    <a:pt x="1227" y="5546"/>
                    <a:pt x="1" y="4320"/>
                    <a:pt x="1" y="2744"/>
                  </a:cubicBezTo>
                  <a:cubicBezTo>
                    <a:pt x="1" y="1226"/>
                    <a:pt x="1285" y="0"/>
                    <a:pt x="2803" y="0"/>
                  </a:cubicBezTo>
                  <a:cubicBezTo>
                    <a:pt x="4379" y="0"/>
                    <a:pt x="5604" y="1285"/>
                    <a:pt x="5546" y="2802"/>
                  </a:cubicBezTo>
                  <a:cubicBezTo>
                    <a:pt x="5546" y="4378"/>
                    <a:pt x="4320" y="5604"/>
                    <a:pt x="2744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7" name="Google Shape;8857;p20"/>
            <p:cNvSpPr/>
            <p:nvPr/>
          </p:nvSpPr>
          <p:spPr>
            <a:xfrm>
              <a:off x="2369700" y="1424500"/>
              <a:ext cx="141575" cy="140100"/>
            </a:xfrm>
            <a:custGeom>
              <a:avLst/>
              <a:gdLst/>
              <a:ahLst/>
              <a:cxnLst/>
              <a:rect l="l" t="t" r="r" b="b"/>
              <a:pathLst>
                <a:path w="5663" h="5604" extrusionOk="0">
                  <a:moveTo>
                    <a:pt x="5604" y="2860"/>
                  </a:moveTo>
                  <a:cubicBezTo>
                    <a:pt x="5546" y="4436"/>
                    <a:pt x="4320" y="5604"/>
                    <a:pt x="2744" y="5604"/>
                  </a:cubicBezTo>
                  <a:cubicBezTo>
                    <a:pt x="1226" y="5545"/>
                    <a:pt x="0" y="4320"/>
                    <a:pt x="59" y="2744"/>
                  </a:cubicBezTo>
                  <a:cubicBezTo>
                    <a:pt x="59" y="1226"/>
                    <a:pt x="1343" y="0"/>
                    <a:pt x="2860" y="59"/>
                  </a:cubicBezTo>
                  <a:cubicBezTo>
                    <a:pt x="4437" y="59"/>
                    <a:pt x="5662" y="1343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8" name="Google Shape;8858;p20"/>
            <p:cNvSpPr/>
            <p:nvPr/>
          </p:nvSpPr>
          <p:spPr>
            <a:xfrm>
              <a:off x="3350325" y="4612975"/>
              <a:ext cx="138650" cy="138650"/>
            </a:xfrm>
            <a:custGeom>
              <a:avLst/>
              <a:gdLst/>
              <a:ahLst/>
              <a:cxnLst/>
              <a:rect l="l" t="t" r="r" b="b"/>
              <a:pathLst>
                <a:path w="5546" h="5546" extrusionOk="0">
                  <a:moveTo>
                    <a:pt x="2802" y="1"/>
                  </a:moveTo>
                  <a:cubicBezTo>
                    <a:pt x="4320" y="1"/>
                    <a:pt x="5546" y="1226"/>
                    <a:pt x="5546" y="2802"/>
                  </a:cubicBezTo>
                  <a:cubicBezTo>
                    <a:pt x="5546" y="4320"/>
                    <a:pt x="4320" y="5546"/>
                    <a:pt x="2744" y="5546"/>
                  </a:cubicBezTo>
                  <a:cubicBezTo>
                    <a:pt x="1226" y="5546"/>
                    <a:pt x="0" y="4320"/>
                    <a:pt x="0" y="2802"/>
                  </a:cubicBezTo>
                  <a:cubicBezTo>
                    <a:pt x="0" y="1226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9" name="Google Shape;8859;p20"/>
            <p:cNvSpPr/>
            <p:nvPr/>
          </p:nvSpPr>
          <p:spPr>
            <a:xfrm>
              <a:off x="5311575" y="388042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5545" y="2802"/>
                  </a:moveTo>
                  <a:cubicBezTo>
                    <a:pt x="5545" y="4320"/>
                    <a:pt x="4320" y="5604"/>
                    <a:pt x="2744" y="5546"/>
                  </a:cubicBezTo>
                  <a:cubicBezTo>
                    <a:pt x="1284" y="5546"/>
                    <a:pt x="0" y="4320"/>
                    <a:pt x="0" y="2802"/>
                  </a:cubicBezTo>
                  <a:cubicBezTo>
                    <a:pt x="0" y="1285"/>
                    <a:pt x="1284" y="1"/>
                    <a:pt x="2802" y="1"/>
                  </a:cubicBezTo>
                  <a:cubicBezTo>
                    <a:pt x="4320" y="59"/>
                    <a:pt x="5545" y="1285"/>
                    <a:pt x="5545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0" name="Google Shape;8860;p20"/>
            <p:cNvSpPr/>
            <p:nvPr/>
          </p:nvSpPr>
          <p:spPr>
            <a:xfrm>
              <a:off x="3106625" y="935650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5604" y="2802"/>
                  </a:moveTo>
                  <a:cubicBezTo>
                    <a:pt x="5604" y="4320"/>
                    <a:pt x="4320" y="5604"/>
                    <a:pt x="2744" y="5545"/>
                  </a:cubicBezTo>
                  <a:cubicBezTo>
                    <a:pt x="1226" y="5545"/>
                    <a:pt x="0" y="4320"/>
                    <a:pt x="0" y="2744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20" y="0"/>
                    <a:pt x="5604" y="1284"/>
                    <a:pt x="5546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1" name="Google Shape;8861;p20"/>
            <p:cNvSpPr/>
            <p:nvPr/>
          </p:nvSpPr>
          <p:spPr>
            <a:xfrm>
              <a:off x="1876475" y="3144950"/>
              <a:ext cx="140100" cy="138675"/>
            </a:xfrm>
            <a:custGeom>
              <a:avLst/>
              <a:gdLst/>
              <a:ahLst/>
              <a:cxnLst/>
              <a:rect l="l" t="t" r="r" b="b"/>
              <a:pathLst>
                <a:path w="5604" h="5547" extrusionOk="0">
                  <a:moveTo>
                    <a:pt x="2802" y="1"/>
                  </a:moveTo>
                  <a:cubicBezTo>
                    <a:pt x="4320" y="1"/>
                    <a:pt x="5604" y="1227"/>
                    <a:pt x="5604" y="2744"/>
                  </a:cubicBezTo>
                  <a:cubicBezTo>
                    <a:pt x="5604" y="4320"/>
                    <a:pt x="4378" y="5546"/>
                    <a:pt x="2802" y="5546"/>
                  </a:cubicBezTo>
                  <a:cubicBezTo>
                    <a:pt x="1284" y="5546"/>
                    <a:pt x="58" y="4320"/>
                    <a:pt x="58" y="2803"/>
                  </a:cubicBezTo>
                  <a:cubicBezTo>
                    <a:pt x="0" y="1285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2" name="Google Shape;8862;p20"/>
            <p:cNvSpPr/>
            <p:nvPr/>
          </p:nvSpPr>
          <p:spPr>
            <a:xfrm>
              <a:off x="2617775" y="117787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2802" y="59"/>
                  </a:moveTo>
                  <a:cubicBezTo>
                    <a:pt x="4320" y="59"/>
                    <a:pt x="5546" y="1343"/>
                    <a:pt x="5546" y="2802"/>
                  </a:cubicBezTo>
                  <a:cubicBezTo>
                    <a:pt x="5546" y="4378"/>
                    <a:pt x="4203" y="5604"/>
                    <a:pt x="2685" y="5604"/>
                  </a:cubicBezTo>
                  <a:cubicBezTo>
                    <a:pt x="1226" y="5546"/>
                    <a:pt x="0" y="4262"/>
                    <a:pt x="0" y="2744"/>
                  </a:cubicBezTo>
                  <a:cubicBezTo>
                    <a:pt x="59" y="1285"/>
                    <a:pt x="1284" y="1"/>
                    <a:pt x="2802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3" name="Google Shape;8863;p20"/>
            <p:cNvSpPr/>
            <p:nvPr/>
          </p:nvSpPr>
          <p:spPr>
            <a:xfrm>
              <a:off x="4822725" y="4370750"/>
              <a:ext cx="137175" cy="137175"/>
            </a:xfrm>
            <a:custGeom>
              <a:avLst/>
              <a:gdLst/>
              <a:ahLst/>
              <a:cxnLst/>
              <a:rect l="l" t="t" r="r" b="b"/>
              <a:pathLst>
                <a:path w="5487" h="5487" extrusionOk="0">
                  <a:moveTo>
                    <a:pt x="0" y="2744"/>
                  </a:moveTo>
                  <a:cubicBezTo>
                    <a:pt x="0" y="1284"/>
                    <a:pt x="1284" y="0"/>
                    <a:pt x="2802" y="0"/>
                  </a:cubicBezTo>
                  <a:cubicBezTo>
                    <a:pt x="4261" y="0"/>
                    <a:pt x="5487" y="1284"/>
                    <a:pt x="5487" y="2802"/>
                  </a:cubicBezTo>
                  <a:cubicBezTo>
                    <a:pt x="5487" y="4261"/>
                    <a:pt x="4203" y="5487"/>
                    <a:pt x="2744" y="5487"/>
                  </a:cubicBezTo>
                  <a:cubicBezTo>
                    <a:pt x="1284" y="5487"/>
                    <a:pt x="0" y="4203"/>
                    <a:pt x="0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4" name="Google Shape;8864;p20"/>
            <p:cNvSpPr/>
            <p:nvPr/>
          </p:nvSpPr>
          <p:spPr>
            <a:xfrm>
              <a:off x="2124550" y="1672575"/>
              <a:ext cx="138650" cy="137175"/>
            </a:xfrm>
            <a:custGeom>
              <a:avLst/>
              <a:gdLst/>
              <a:ahLst/>
              <a:cxnLst/>
              <a:rect l="l" t="t" r="r" b="b"/>
              <a:pathLst>
                <a:path w="5546" h="5487" extrusionOk="0">
                  <a:moveTo>
                    <a:pt x="5487" y="2744"/>
                  </a:moveTo>
                  <a:cubicBezTo>
                    <a:pt x="5545" y="4203"/>
                    <a:pt x="4261" y="5487"/>
                    <a:pt x="2802" y="5487"/>
                  </a:cubicBezTo>
                  <a:cubicBezTo>
                    <a:pt x="1284" y="5487"/>
                    <a:pt x="0" y="4261"/>
                    <a:pt x="0" y="2744"/>
                  </a:cubicBezTo>
                  <a:cubicBezTo>
                    <a:pt x="0" y="1284"/>
                    <a:pt x="1226" y="59"/>
                    <a:pt x="2685" y="0"/>
                  </a:cubicBezTo>
                  <a:cubicBezTo>
                    <a:pt x="4203" y="0"/>
                    <a:pt x="5487" y="1226"/>
                    <a:pt x="5487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5" name="Google Shape;8865;p20"/>
            <p:cNvSpPr/>
            <p:nvPr/>
          </p:nvSpPr>
          <p:spPr>
            <a:xfrm>
              <a:off x="2372625" y="4124125"/>
              <a:ext cx="135725" cy="137200"/>
            </a:xfrm>
            <a:custGeom>
              <a:avLst/>
              <a:gdLst/>
              <a:ahLst/>
              <a:cxnLst/>
              <a:rect l="l" t="t" r="r" b="b"/>
              <a:pathLst>
                <a:path w="5429" h="5488" extrusionOk="0">
                  <a:moveTo>
                    <a:pt x="5429" y="2744"/>
                  </a:moveTo>
                  <a:cubicBezTo>
                    <a:pt x="5429" y="4262"/>
                    <a:pt x="4144" y="5487"/>
                    <a:pt x="2685" y="5487"/>
                  </a:cubicBezTo>
                  <a:cubicBezTo>
                    <a:pt x="1167" y="5429"/>
                    <a:pt x="0" y="4203"/>
                    <a:pt x="0" y="2744"/>
                  </a:cubicBezTo>
                  <a:cubicBezTo>
                    <a:pt x="0" y="1226"/>
                    <a:pt x="1284" y="1"/>
                    <a:pt x="2743" y="59"/>
                  </a:cubicBezTo>
                  <a:cubicBezTo>
                    <a:pt x="4203" y="59"/>
                    <a:pt x="5429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6" name="Google Shape;8866;p20"/>
            <p:cNvSpPr/>
            <p:nvPr/>
          </p:nvSpPr>
          <p:spPr>
            <a:xfrm>
              <a:off x="1882300" y="2162875"/>
              <a:ext cx="137200" cy="135750"/>
            </a:xfrm>
            <a:custGeom>
              <a:avLst/>
              <a:gdLst/>
              <a:ahLst/>
              <a:cxnLst/>
              <a:rect l="l" t="t" r="r" b="b"/>
              <a:pathLst>
                <a:path w="5488" h="5430" extrusionOk="0">
                  <a:moveTo>
                    <a:pt x="5429" y="2744"/>
                  </a:moveTo>
                  <a:cubicBezTo>
                    <a:pt x="5429" y="4262"/>
                    <a:pt x="4203" y="5429"/>
                    <a:pt x="2744" y="5429"/>
                  </a:cubicBezTo>
                  <a:cubicBezTo>
                    <a:pt x="1226" y="5429"/>
                    <a:pt x="1" y="4145"/>
                    <a:pt x="59" y="2627"/>
                  </a:cubicBezTo>
                  <a:cubicBezTo>
                    <a:pt x="117" y="1168"/>
                    <a:pt x="1343" y="1"/>
                    <a:pt x="2802" y="1"/>
                  </a:cubicBezTo>
                  <a:cubicBezTo>
                    <a:pt x="4262" y="59"/>
                    <a:pt x="5487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7" name="Google Shape;8867;p20"/>
            <p:cNvSpPr/>
            <p:nvPr/>
          </p:nvSpPr>
          <p:spPr>
            <a:xfrm>
              <a:off x="4335325" y="4618825"/>
              <a:ext cx="135725" cy="135725"/>
            </a:xfrm>
            <a:custGeom>
              <a:avLst/>
              <a:gdLst/>
              <a:ahLst/>
              <a:cxnLst/>
              <a:rect l="l" t="t" r="r" b="b"/>
              <a:pathLst>
                <a:path w="5429" h="5429" extrusionOk="0">
                  <a:moveTo>
                    <a:pt x="5370" y="2685"/>
                  </a:moveTo>
                  <a:cubicBezTo>
                    <a:pt x="5429" y="4144"/>
                    <a:pt x="4203" y="5370"/>
                    <a:pt x="2744" y="5429"/>
                  </a:cubicBezTo>
                  <a:cubicBezTo>
                    <a:pt x="1226" y="5429"/>
                    <a:pt x="0" y="4203"/>
                    <a:pt x="0" y="2685"/>
                  </a:cubicBezTo>
                  <a:cubicBezTo>
                    <a:pt x="0" y="1226"/>
                    <a:pt x="1168" y="0"/>
                    <a:pt x="2685" y="0"/>
                  </a:cubicBezTo>
                  <a:cubicBezTo>
                    <a:pt x="4145" y="0"/>
                    <a:pt x="5370" y="1168"/>
                    <a:pt x="5370" y="26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8" name="Google Shape;8868;p20"/>
            <p:cNvSpPr/>
            <p:nvPr/>
          </p:nvSpPr>
          <p:spPr>
            <a:xfrm>
              <a:off x="3109550" y="4615900"/>
              <a:ext cx="134275" cy="134275"/>
            </a:xfrm>
            <a:custGeom>
              <a:avLst/>
              <a:gdLst/>
              <a:ahLst/>
              <a:cxnLst/>
              <a:rect l="l" t="t" r="r" b="b"/>
              <a:pathLst>
                <a:path w="5371" h="5371" extrusionOk="0">
                  <a:moveTo>
                    <a:pt x="2744" y="0"/>
                  </a:moveTo>
                  <a:cubicBezTo>
                    <a:pt x="4203" y="0"/>
                    <a:pt x="5370" y="1226"/>
                    <a:pt x="5312" y="2744"/>
                  </a:cubicBezTo>
                  <a:cubicBezTo>
                    <a:pt x="5312" y="4203"/>
                    <a:pt x="4144" y="5371"/>
                    <a:pt x="2627" y="5312"/>
                  </a:cubicBezTo>
                  <a:cubicBezTo>
                    <a:pt x="1109" y="5312"/>
                    <a:pt x="0" y="4145"/>
                    <a:pt x="0" y="2569"/>
                  </a:cubicBezTo>
                  <a:cubicBezTo>
                    <a:pt x="59" y="1109"/>
                    <a:pt x="1226" y="0"/>
                    <a:pt x="2744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9" name="Google Shape;8869;p20"/>
            <p:cNvSpPr/>
            <p:nvPr/>
          </p:nvSpPr>
          <p:spPr>
            <a:xfrm>
              <a:off x="5561100" y="1922100"/>
              <a:ext cx="134275" cy="132825"/>
            </a:xfrm>
            <a:custGeom>
              <a:avLst/>
              <a:gdLst/>
              <a:ahLst/>
              <a:cxnLst/>
              <a:rect l="l" t="t" r="r" b="b"/>
              <a:pathLst>
                <a:path w="5371" h="5313" extrusionOk="0">
                  <a:moveTo>
                    <a:pt x="2686" y="1"/>
                  </a:moveTo>
                  <a:cubicBezTo>
                    <a:pt x="4203" y="1"/>
                    <a:pt x="5371" y="1226"/>
                    <a:pt x="5312" y="2744"/>
                  </a:cubicBezTo>
                  <a:cubicBezTo>
                    <a:pt x="5312" y="4203"/>
                    <a:pt x="4145" y="5312"/>
                    <a:pt x="2627" y="5312"/>
                  </a:cubicBezTo>
                  <a:cubicBezTo>
                    <a:pt x="1110" y="5312"/>
                    <a:pt x="1" y="4086"/>
                    <a:pt x="1" y="2569"/>
                  </a:cubicBezTo>
                  <a:cubicBezTo>
                    <a:pt x="59" y="1110"/>
                    <a:pt x="1226" y="1"/>
                    <a:pt x="268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0" name="Google Shape;8870;p20"/>
            <p:cNvSpPr/>
            <p:nvPr/>
          </p:nvSpPr>
          <p:spPr>
            <a:xfrm>
              <a:off x="4583400" y="940025"/>
              <a:ext cx="131350" cy="131350"/>
            </a:xfrm>
            <a:custGeom>
              <a:avLst/>
              <a:gdLst/>
              <a:ahLst/>
              <a:cxnLst/>
              <a:rect l="l" t="t" r="r" b="b"/>
              <a:pathLst>
                <a:path w="5254" h="5254" extrusionOk="0">
                  <a:moveTo>
                    <a:pt x="2627" y="0"/>
                  </a:moveTo>
                  <a:cubicBezTo>
                    <a:pt x="4086" y="0"/>
                    <a:pt x="5254" y="1109"/>
                    <a:pt x="5254" y="2569"/>
                  </a:cubicBezTo>
                  <a:cubicBezTo>
                    <a:pt x="5254" y="4086"/>
                    <a:pt x="4086" y="5254"/>
                    <a:pt x="2569" y="5254"/>
                  </a:cubicBezTo>
                  <a:cubicBezTo>
                    <a:pt x="1109" y="5254"/>
                    <a:pt x="0" y="4086"/>
                    <a:pt x="0" y="2627"/>
                  </a:cubicBezTo>
                  <a:cubicBezTo>
                    <a:pt x="0" y="1109"/>
                    <a:pt x="1109" y="0"/>
                    <a:pt x="26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1" name="Google Shape;8871;p20"/>
            <p:cNvSpPr/>
            <p:nvPr/>
          </p:nvSpPr>
          <p:spPr>
            <a:xfrm>
              <a:off x="2127450" y="3880425"/>
              <a:ext cx="132825" cy="132825"/>
            </a:xfrm>
            <a:custGeom>
              <a:avLst/>
              <a:gdLst/>
              <a:ahLst/>
              <a:cxnLst/>
              <a:rect l="l" t="t" r="r" b="b"/>
              <a:pathLst>
                <a:path w="5313" h="5313" extrusionOk="0">
                  <a:moveTo>
                    <a:pt x="2686" y="1"/>
                  </a:moveTo>
                  <a:cubicBezTo>
                    <a:pt x="4145" y="1"/>
                    <a:pt x="5313" y="1168"/>
                    <a:pt x="5313" y="2627"/>
                  </a:cubicBezTo>
                  <a:cubicBezTo>
                    <a:pt x="5313" y="4145"/>
                    <a:pt x="4145" y="5312"/>
                    <a:pt x="2628" y="5312"/>
                  </a:cubicBezTo>
                  <a:cubicBezTo>
                    <a:pt x="1110" y="5254"/>
                    <a:pt x="1" y="4087"/>
                    <a:pt x="1" y="2627"/>
                  </a:cubicBezTo>
                  <a:cubicBezTo>
                    <a:pt x="1" y="1110"/>
                    <a:pt x="1168" y="1"/>
                    <a:pt x="262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2" name="Google Shape;8872;p20"/>
            <p:cNvSpPr/>
            <p:nvPr/>
          </p:nvSpPr>
          <p:spPr>
            <a:xfrm>
              <a:off x="1880850" y="3390125"/>
              <a:ext cx="132800" cy="132800"/>
            </a:xfrm>
            <a:custGeom>
              <a:avLst/>
              <a:gdLst/>
              <a:ahLst/>
              <a:cxnLst/>
              <a:rect l="l" t="t" r="r" b="b"/>
              <a:pathLst>
                <a:path w="5312" h="5312" extrusionOk="0">
                  <a:moveTo>
                    <a:pt x="2627" y="0"/>
                  </a:moveTo>
                  <a:cubicBezTo>
                    <a:pt x="4086" y="0"/>
                    <a:pt x="5254" y="1168"/>
                    <a:pt x="5312" y="2627"/>
                  </a:cubicBezTo>
                  <a:cubicBezTo>
                    <a:pt x="5312" y="4145"/>
                    <a:pt x="4145" y="5312"/>
                    <a:pt x="2627" y="5312"/>
                  </a:cubicBezTo>
                  <a:cubicBezTo>
                    <a:pt x="1168" y="5312"/>
                    <a:pt x="0" y="4145"/>
                    <a:pt x="0" y="2685"/>
                  </a:cubicBezTo>
                  <a:cubicBezTo>
                    <a:pt x="0" y="1168"/>
                    <a:pt x="1168" y="59"/>
                    <a:pt x="2627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3" name="Google Shape;8873;p20"/>
            <p:cNvSpPr/>
            <p:nvPr/>
          </p:nvSpPr>
          <p:spPr>
            <a:xfrm>
              <a:off x="2616300" y="4372200"/>
              <a:ext cx="132825" cy="134275"/>
            </a:xfrm>
            <a:custGeom>
              <a:avLst/>
              <a:gdLst/>
              <a:ahLst/>
              <a:cxnLst/>
              <a:rect l="l" t="t" r="r" b="b"/>
              <a:pathLst>
                <a:path w="5313" h="5371" extrusionOk="0">
                  <a:moveTo>
                    <a:pt x="5313" y="2744"/>
                  </a:moveTo>
                  <a:cubicBezTo>
                    <a:pt x="5313" y="4262"/>
                    <a:pt x="4087" y="5371"/>
                    <a:pt x="2628" y="5371"/>
                  </a:cubicBezTo>
                  <a:cubicBezTo>
                    <a:pt x="1110" y="5312"/>
                    <a:pt x="1" y="4145"/>
                    <a:pt x="1" y="2569"/>
                  </a:cubicBezTo>
                  <a:cubicBezTo>
                    <a:pt x="59" y="1110"/>
                    <a:pt x="1285" y="1"/>
                    <a:pt x="2744" y="59"/>
                  </a:cubicBezTo>
                  <a:cubicBezTo>
                    <a:pt x="4204" y="117"/>
                    <a:pt x="5313" y="1285"/>
                    <a:pt x="5313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4" name="Google Shape;8874;p20"/>
            <p:cNvSpPr/>
            <p:nvPr/>
          </p:nvSpPr>
          <p:spPr>
            <a:xfrm>
              <a:off x="2864375" y="940025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8" y="0"/>
                    <a:pt x="5196" y="1168"/>
                    <a:pt x="5196" y="2627"/>
                  </a:cubicBezTo>
                  <a:cubicBezTo>
                    <a:pt x="5254" y="4028"/>
                    <a:pt x="4028" y="5254"/>
                    <a:pt x="2569" y="5254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5" name="Google Shape;8875;p20"/>
            <p:cNvSpPr/>
            <p:nvPr/>
          </p:nvSpPr>
          <p:spPr>
            <a:xfrm>
              <a:off x="5562550" y="3638200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9" y="0"/>
                    <a:pt x="5196" y="1168"/>
                    <a:pt x="5254" y="2569"/>
                  </a:cubicBezTo>
                  <a:cubicBezTo>
                    <a:pt x="5254" y="4028"/>
                    <a:pt x="4029" y="5254"/>
                    <a:pt x="2628" y="5195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168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6" name="Google Shape;8876;p20"/>
            <p:cNvSpPr/>
            <p:nvPr/>
          </p:nvSpPr>
          <p:spPr>
            <a:xfrm>
              <a:off x="5073700" y="1188100"/>
              <a:ext cx="129900" cy="128425"/>
            </a:xfrm>
            <a:custGeom>
              <a:avLst/>
              <a:gdLst/>
              <a:ahLst/>
              <a:cxnLst/>
              <a:rect l="l" t="t" r="r" b="b"/>
              <a:pathLst>
                <a:path w="5196" h="5137" extrusionOk="0">
                  <a:moveTo>
                    <a:pt x="2569" y="0"/>
                  </a:moveTo>
                  <a:cubicBezTo>
                    <a:pt x="4028" y="0"/>
                    <a:pt x="5196" y="1226"/>
                    <a:pt x="5196" y="2627"/>
                  </a:cubicBezTo>
                  <a:cubicBezTo>
                    <a:pt x="5137" y="3969"/>
                    <a:pt x="3970" y="5137"/>
                    <a:pt x="2569" y="5137"/>
                  </a:cubicBezTo>
                  <a:cubicBezTo>
                    <a:pt x="1168" y="5137"/>
                    <a:pt x="1" y="3911"/>
                    <a:pt x="1" y="2510"/>
                  </a:cubicBezTo>
                  <a:cubicBezTo>
                    <a:pt x="59" y="1109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7" name="Google Shape;8877;p20"/>
            <p:cNvSpPr/>
            <p:nvPr/>
          </p:nvSpPr>
          <p:spPr>
            <a:xfrm>
              <a:off x="5320325" y="1430325"/>
              <a:ext cx="129900" cy="128450"/>
            </a:xfrm>
            <a:custGeom>
              <a:avLst/>
              <a:gdLst/>
              <a:ahLst/>
              <a:cxnLst/>
              <a:rect l="l" t="t" r="r" b="b"/>
              <a:pathLst>
                <a:path w="5196" h="5138" extrusionOk="0">
                  <a:moveTo>
                    <a:pt x="5137" y="2627"/>
                  </a:moveTo>
                  <a:cubicBezTo>
                    <a:pt x="5137" y="4028"/>
                    <a:pt x="3970" y="5137"/>
                    <a:pt x="2569" y="5137"/>
                  </a:cubicBezTo>
                  <a:cubicBezTo>
                    <a:pt x="1168" y="5137"/>
                    <a:pt x="0" y="3912"/>
                    <a:pt x="0" y="2511"/>
                  </a:cubicBezTo>
                  <a:cubicBezTo>
                    <a:pt x="59" y="1110"/>
                    <a:pt x="1285" y="1"/>
                    <a:pt x="2627" y="1"/>
                  </a:cubicBezTo>
                  <a:cubicBezTo>
                    <a:pt x="4028" y="59"/>
                    <a:pt x="5195" y="1226"/>
                    <a:pt x="5137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8" name="Google Shape;8878;p20"/>
            <p:cNvSpPr/>
            <p:nvPr/>
          </p:nvSpPr>
          <p:spPr>
            <a:xfrm>
              <a:off x="1886675" y="1920650"/>
              <a:ext cx="128450" cy="126975"/>
            </a:xfrm>
            <a:custGeom>
              <a:avLst/>
              <a:gdLst/>
              <a:ahLst/>
              <a:cxnLst/>
              <a:rect l="l" t="t" r="r" b="b"/>
              <a:pathLst>
                <a:path w="5138" h="5079" extrusionOk="0">
                  <a:moveTo>
                    <a:pt x="2569" y="0"/>
                  </a:moveTo>
                  <a:cubicBezTo>
                    <a:pt x="3970" y="0"/>
                    <a:pt x="5079" y="1109"/>
                    <a:pt x="5079" y="2510"/>
                  </a:cubicBezTo>
                  <a:cubicBezTo>
                    <a:pt x="5137" y="3969"/>
                    <a:pt x="3970" y="5078"/>
                    <a:pt x="2569" y="5078"/>
                  </a:cubicBezTo>
                  <a:cubicBezTo>
                    <a:pt x="1168" y="5078"/>
                    <a:pt x="59" y="3969"/>
                    <a:pt x="1" y="2568"/>
                  </a:cubicBezTo>
                  <a:cubicBezTo>
                    <a:pt x="1" y="1168"/>
                    <a:pt x="1110" y="59"/>
                    <a:pt x="256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9" name="Google Shape;8879;p20"/>
            <p:cNvSpPr/>
            <p:nvPr/>
          </p:nvSpPr>
          <p:spPr>
            <a:xfrm>
              <a:off x="5812100" y="2904175"/>
              <a:ext cx="125525" cy="127000"/>
            </a:xfrm>
            <a:custGeom>
              <a:avLst/>
              <a:gdLst/>
              <a:ahLst/>
              <a:cxnLst/>
              <a:rect l="l" t="t" r="r" b="b"/>
              <a:pathLst>
                <a:path w="5021" h="5080" extrusionOk="0">
                  <a:moveTo>
                    <a:pt x="2510" y="5021"/>
                  </a:moveTo>
                  <a:cubicBezTo>
                    <a:pt x="1109" y="5079"/>
                    <a:pt x="0" y="3970"/>
                    <a:pt x="0" y="2511"/>
                  </a:cubicBezTo>
                  <a:cubicBezTo>
                    <a:pt x="0" y="1110"/>
                    <a:pt x="1051" y="1"/>
                    <a:pt x="2510" y="1"/>
                  </a:cubicBezTo>
                  <a:cubicBezTo>
                    <a:pt x="3911" y="1"/>
                    <a:pt x="5020" y="1052"/>
                    <a:pt x="5020" y="2452"/>
                  </a:cubicBezTo>
                  <a:cubicBezTo>
                    <a:pt x="5020" y="3912"/>
                    <a:pt x="3969" y="5021"/>
                    <a:pt x="2510" y="50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0" name="Google Shape;8880;p20"/>
            <p:cNvSpPr/>
            <p:nvPr/>
          </p:nvSpPr>
          <p:spPr>
            <a:xfrm>
              <a:off x="5810625" y="2660475"/>
              <a:ext cx="127000" cy="127000"/>
            </a:xfrm>
            <a:custGeom>
              <a:avLst/>
              <a:gdLst/>
              <a:ahLst/>
              <a:cxnLst/>
              <a:rect l="l" t="t" r="r" b="b"/>
              <a:pathLst>
                <a:path w="5080" h="5080" extrusionOk="0">
                  <a:moveTo>
                    <a:pt x="2569" y="5079"/>
                  </a:moveTo>
                  <a:cubicBezTo>
                    <a:pt x="1168" y="5079"/>
                    <a:pt x="59" y="3970"/>
                    <a:pt x="1" y="2569"/>
                  </a:cubicBezTo>
                  <a:cubicBezTo>
                    <a:pt x="1" y="1168"/>
                    <a:pt x="1110" y="59"/>
                    <a:pt x="2569" y="1"/>
                  </a:cubicBezTo>
                  <a:cubicBezTo>
                    <a:pt x="3970" y="1"/>
                    <a:pt x="5079" y="1110"/>
                    <a:pt x="5079" y="2569"/>
                  </a:cubicBezTo>
                  <a:cubicBezTo>
                    <a:pt x="5079" y="3970"/>
                    <a:pt x="3970" y="5079"/>
                    <a:pt x="2569" y="50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1" name="Google Shape;8881;p20"/>
            <p:cNvSpPr/>
            <p:nvPr/>
          </p:nvSpPr>
          <p:spPr>
            <a:xfrm>
              <a:off x="4581925" y="4623200"/>
              <a:ext cx="127000" cy="126975"/>
            </a:xfrm>
            <a:custGeom>
              <a:avLst/>
              <a:gdLst/>
              <a:ahLst/>
              <a:cxnLst/>
              <a:rect l="l" t="t" r="r" b="b"/>
              <a:pathLst>
                <a:path w="5080" h="5079" extrusionOk="0">
                  <a:moveTo>
                    <a:pt x="5079" y="2510"/>
                  </a:moveTo>
                  <a:cubicBezTo>
                    <a:pt x="5079" y="3911"/>
                    <a:pt x="3970" y="5020"/>
                    <a:pt x="2569" y="5079"/>
                  </a:cubicBezTo>
                  <a:cubicBezTo>
                    <a:pt x="1168" y="5079"/>
                    <a:pt x="1" y="3969"/>
                    <a:pt x="1" y="2569"/>
                  </a:cubicBezTo>
                  <a:cubicBezTo>
                    <a:pt x="1" y="1109"/>
                    <a:pt x="1110" y="0"/>
                    <a:pt x="2511" y="0"/>
                  </a:cubicBezTo>
                  <a:cubicBezTo>
                    <a:pt x="3912" y="0"/>
                    <a:pt x="5021" y="1109"/>
                    <a:pt x="5079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2" name="Google Shape;8882;p20"/>
            <p:cNvSpPr/>
            <p:nvPr/>
          </p:nvSpPr>
          <p:spPr>
            <a:xfrm>
              <a:off x="3849400" y="694850"/>
              <a:ext cx="126975" cy="127000"/>
            </a:xfrm>
            <a:custGeom>
              <a:avLst/>
              <a:gdLst/>
              <a:ahLst/>
              <a:cxnLst/>
              <a:rect l="l" t="t" r="r" b="b"/>
              <a:pathLst>
                <a:path w="5079" h="5080" extrusionOk="0">
                  <a:moveTo>
                    <a:pt x="2510" y="59"/>
                  </a:moveTo>
                  <a:cubicBezTo>
                    <a:pt x="3911" y="1"/>
                    <a:pt x="5078" y="1110"/>
                    <a:pt x="5078" y="2569"/>
                  </a:cubicBezTo>
                  <a:cubicBezTo>
                    <a:pt x="5078" y="3970"/>
                    <a:pt x="3969" y="5079"/>
                    <a:pt x="2510" y="5079"/>
                  </a:cubicBezTo>
                  <a:cubicBezTo>
                    <a:pt x="1109" y="5079"/>
                    <a:pt x="58" y="3970"/>
                    <a:pt x="0" y="2628"/>
                  </a:cubicBezTo>
                  <a:cubicBezTo>
                    <a:pt x="0" y="1168"/>
                    <a:pt x="1109" y="59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3" name="Google Shape;8883;p20"/>
            <p:cNvSpPr/>
            <p:nvPr/>
          </p:nvSpPr>
          <p:spPr>
            <a:xfrm>
              <a:off x="36027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5020" y="2452"/>
                  </a:moveTo>
                  <a:cubicBezTo>
                    <a:pt x="5020" y="3911"/>
                    <a:pt x="3970" y="5020"/>
                    <a:pt x="2510" y="5020"/>
                  </a:cubicBezTo>
                  <a:cubicBezTo>
                    <a:pt x="1109" y="5020"/>
                    <a:pt x="59" y="3911"/>
                    <a:pt x="0" y="2510"/>
                  </a:cubicBezTo>
                  <a:cubicBezTo>
                    <a:pt x="0" y="1109"/>
                    <a:pt x="1109" y="0"/>
                    <a:pt x="2510" y="0"/>
                  </a:cubicBezTo>
                  <a:cubicBezTo>
                    <a:pt x="3911" y="0"/>
                    <a:pt x="5020" y="1051"/>
                    <a:pt x="5020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4" name="Google Shape;8884;p20"/>
            <p:cNvSpPr/>
            <p:nvPr/>
          </p:nvSpPr>
          <p:spPr>
            <a:xfrm>
              <a:off x="2867300" y="4620275"/>
              <a:ext cx="124075" cy="124075"/>
            </a:xfrm>
            <a:custGeom>
              <a:avLst/>
              <a:gdLst/>
              <a:ahLst/>
              <a:cxnLst/>
              <a:rect l="l" t="t" r="r" b="b"/>
              <a:pathLst>
                <a:path w="4963" h="4963" extrusionOk="0">
                  <a:moveTo>
                    <a:pt x="2511" y="4962"/>
                  </a:moveTo>
                  <a:cubicBezTo>
                    <a:pt x="1110" y="4962"/>
                    <a:pt x="1" y="3853"/>
                    <a:pt x="1" y="2452"/>
                  </a:cubicBezTo>
                  <a:cubicBezTo>
                    <a:pt x="1" y="1110"/>
                    <a:pt x="1110" y="1"/>
                    <a:pt x="2511" y="1"/>
                  </a:cubicBezTo>
                  <a:cubicBezTo>
                    <a:pt x="3911" y="1"/>
                    <a:pt x="4962" y="1110"/>
                    <a:pt x="4962" y="2510"/>
                  </a:cubicBezTo>
                  <a:cubicBezTo>
                    <a:pt x="4962" y="3911"/>
                    <a:pt x="3911" y="4962"/>
                    <a:pt x="2511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5" name="Google Shape;8885;p20"/>
            <p:cNvSpPr/>
            <p:nvPr/>
          </p:nvSpPr>
          <p:spPr>
            <a:xfrm>
              <a:off x="5812100" y="2415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0" y="1"/>
                  </a:moveTo>
                  <a:cubicBezTo>
                    <a:pt x="3853" y="1"/>
                    <a:pt x="4962" y="1110"/>
                    <a:pt x="4962" y="2511"/>
                  </a:cubicBezTo>
                  <a:cubicBezTo>
                    <a:pt x="5020" y="3853"/>
                    <a:pt x="3911" y="4962"/>
                    <a:pt x="2510" y="4962"/>
                  </a:cubicBezTo>
                  <a:cubicBezTo>
                    <a:pt x="1109" y="5021"/>
                    <a:pt x="0" y="3912"/>
                    <a:pt x="0" y="2511"/>
                  </a:cubicBezTo>
                  <a:cubicBezTo>
                    <a:pt x="0" y="1110"/>
                    <a:pt x="1109" y="1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6" name="Google Shape;8886;p20"/>
            <p:cNvSpPr/>
            <p:nvPr/>
          </p:nvSpPr>
          <p:spPr>
            <a:xfrm>
              <a:off x="5812100" y="3152250"/>
              <a:ext cx="125525" cy="124075"/>
            </a:xfrm>
            <a:custGeom>
              <a:avLst/>
              <a:gdLst/>
              <a:ahLst/>
              <a:cxnLst/>
              <a:rect l="l" t="t" r="r" b="b"/>
              <a:pathLst>
                <a:path w="5021" h="4963" extrusionOk="0">
                  <a:moveTo>
                    <a:pt x="2452" y="4962"/>
                  </a:moveTo>
                  <a:cubicBezTo>
                    <a:pt x="1109" y="4904"/>
                    <a:pt x="0" y="3795"/>
                    <a:pt x="59" y="2394"/>
                  </a:cubicBezTo>
                  <a:cubicBezTo>
                    <a:pt x="59" y="1052"/>
                    <a:pt x="1168" y="1"/>
                    <a:pt x="2510" y="1"/>
                  </a:cubicBezTo>
                  <a:cubicBezTo>
                    <a:pt x="3911" y="1"/>
                    <a:pt x="5020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7" name="Google Shape;8887;p20"/>
            <p:cNvSpPr/>
            <p:nvPr/>
          </p:nvSpPr>
          <p:spPr>
            <a:xfrm>
              <a:off x="2378450" y="1186625"/>
              <a:ext cx="124075" cy="122600"/>
            </a:xfrm>
            <a:custGeom>
              <a:avLst/>
              <a:gdLst/>
              <a:ahLst/>
              <a:cxnLst/>
              <a:rect l="l" t="t" r="r" b="b"/>
              <a:pathLst>
                <a:path w="4963" h="4904" extrusionOk="0">
                  <a:moveTo>
                    <a:pt x="2452" y="4904"/>
                  </a:moveTo>
                  <a:cubicBezTo>
                    <a:pt x="1110" y="4904"/>
                    <a:pt x="1" y="3853"/>
                    <a:pt x="1" y="2452"/>
                  </a:cubicBezTo>
                  <a:cubicBezTo>
                    <a:pt x="1" y="1110"/>
                    <a:pt x="1110" y="1"/>
                    <a:pt x="2510" y="1"/>
                  </a:cubicBezTo>
                  <a:cubicBezTo>
                    <a:pt x="3853" y="1"/>
                    <a:pt x="4962" y="1110"/>
                    <a:pt x="4962" y="2511"/>
                  </a:cubicBezTo>
                  <a:cubicBezTo>
                    <a:pt x="4904" y="3853"/>
                    <a:pt x="3795" y="4904"/>
                    <a:pt x="2452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8" name="Google Shape;8888;p20"/>
            <p:cNvSpPr/>
            <p:nvPr/>
          </p:nvSpPr>
          <p:spPr>
            <a:xfrm>
              <a:off x="40930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1" y="0"/>
                  </a:moveTo>
                  <a:cubicBezTo>
                    <a:pt x="3912" y="59"/>
                    <a:pt x="5021" y="1168"/>
                    <a:pt x="4962" y="2569"/>
                  </a:cubicBezTo>
                  <a:cubicBezTo>
                    <a:pt x="4962" y="3911"/>
                    <a:pt x="3853" y="5020"/>
                    <a:pt x="2452" y="4962"/>
                  </a:cubicBezTo>
                  <a:cubicBezTo>
                    <a:pt x="1052" y="4962"/>
                    <a:pt x="1" y="3853"/>
                    <a:pt x="1" y="2510"/>
                  </a:cubicBezTo>
                  <a:cubicBezTo>
                    <a:pt x="1" y="1109"/>
                    <a:pt x="1110" y="0"/>
                    <a:pt x="25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9" name="Google Shape;8889;p20"/>
            <p:cNvSpPr/>
            <p:nvPr/>
          </p:nvSpPr>
          <p:spPr>
            <a:xfrm>
              <a:off x="1885225" y="3641100"/>
              <a:ext cx="124050" cy="124075"/>
            </a:xfrm>
            <a:custGeom>
              <a:avLst/>
              <a:gdLst/>
              <a:ahLst/>
              <a:cxnLst/>
              <a:rect l="l" t="t" r="r" b="b"/>
              <a:pathLst>
                <a:path w="4962" h="4963" extrusionOk="0">
                  <a:moveTo>
                    <a:pt x="2452" y="1"/>
                  </a:moveTo>
                  <a:cubicBezTo>
                    <a:pt x="3853" y="1"/>
                    <a:pt x="4962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ubicBezTo>
                    <a:pt x="1051" y="4962"/>
                    <a:pt x="0" y="3853"/>
                    <a:pt x="0" y="2453"/>
                  </a:cubicBezTo>
                  <a:cubicBezTo>
                    <a:pt x="0" y="1110"/>
                    <a:pt x="1109" y="1"/>
                    <a:pt x="24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0" name="Google Shape;8890;p20"/>
            <p:cNvSpPr/>
            <p:nvPr/>
          </p:nvSpPr>
          <p:spPr>
            <a:xfrm>
              <a:off x="5318875" y="4129975"/>
              <a:ext cx="124050" cy="125500"/>
            </a:xfrm>
            <a:custGeom>
              <a:avLst/>
              <a:gdLst/>
              <a:ahLst/>
              <a:cxnLst/>
              <a:rect l="l" t="t" r="r" b="b"/>
              <a:pathLst>
                <a:path w="4962" h="5020" extrusionOk="0">
                  <a:moveTo>
                    <a:pt x="58" y="2510"/>
                  </a:moveTo>
                  <a:cubicBezTo>
                    <a:pt x="58" y="1109"/>
                    <a:pt x="1167" y="0"/>
                    <a:pt x="2568" y="58"/>
                  </a:cubicBezTo>
                  <a:cubicBezTo>
                    <a:pt x="3911" y="117"/>
                    <a:pt x="4962" y="1226"/>
                    <a:pt x="4962" y="2568"/>
                  </a:cubicBezTo>
                  <a:cubicBezTo>
                    <a:pt x="4962" y="3911"/>
                    <a:pt x="3794" y="5020"/>
                    <a:pt x="2452" y="5020"/>
                  </a:cubicBezTo>
                  <a:cubicBezTo>
                    <a:pt x="1109" y="4962"/>
                    <a:pt x="0" y="3853"/>
                    <a:pt x="58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1" name="Google Shape;8891;p20"/>
            <p:cNvSpPr/>
            <p:nvPr/>
          </p:nvSpPr>
          <p:spPr>
            <a:xfrm>
              <a:off x="3357625" y="696325"/>
              <a:ext cx="124050" cy="124050"/>
            </a:xfrm>
            <a:custGeom>
              <a:avLst/>
              <a:gdLst/>
              <a:ahLst/>
              <a:cxnLst/>
              <a:rect l="l" t="t" r="r" b="b"/>
              <a:pathLst>
                <a:path w="4962" h="4962" extrusionOk="0">
                  <a:moveTo>
                    <a:pt x="2510" y="4962"/>
                  </a:moveTo>
                  <a:cubicBezTo>
                    <a:pt x="1168" y="4962"/>
                    <a:pt x="59" y="3853"/>
                    <a:pt x="0" y="2510"/>
                  </a:cubicBezTo>
                  <a:cubicBezTo>
                    <a:pt x="0" y="1168"/>
                    <a:pt x="1109" y="59"/>
                    <a:pt x="2452" y="59"/>
                  </a:cubicBezTo>
                  <a:cubicBezTo>
                    <a:pt x="3794" y="0"/>
                    <a:pt x="4903" y="1109"/>
                    <a:pt x="4903" y="2452"/>
                  </a:cubicBezTo>
                  <a:cubicBezTo>
                    <a:pt x="4962" y="3794"/>
                    <a:pt x="3853" y="4903"/>
                    <a:pt x="2510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2" name="Google Shape;8892;p20"/>
            <p:cNvSpPr/>
            <p:nvPr/>
          </p:nvSpPr>
          <p:spPr>
            <a:xfrm>
              <a:off x="5076625" y="43780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1" y="2393"/>
                  </a:moveTo>
                  <a:cubicBezTo>
                    <a:pt x="59" y="1051"/>
                    <a:pt x="1226" y="0"/>
                    <a:pt x="2511" y="0"/>
                  </a:cubicBezTo>
                  <a:cubicBezTo>
                    <a:pt x="3853" y="58"/>
                    <a:pt x="4962" y="1226"/>
                    <a:pt x="4904" y="2510"/>
                  </a:cubicBezTo>
                  <a:cubicBezTo>
                    <a:pt x="4904" y="3852"/>
                    <a:pt x="3736" y="4962"/>
                    <a:pt x="2394" y="4903"/>
                  </a:cubicBezTo>
                  <a:cubicBezTo>
                    <a:pt x="1051" y="4903"/>
                    <a:pt x="1" y="3736"/>
                    <a:pt x="1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3" name="Google Shape;8893;p20"/>
            <p:cNvSpPr/>
            <p:nvPr/>
          </p:nvSpPr>
          <p:spPr>
            <a:xfrm>
              <a:off x="4830000" y="944400"/>
              <a:ext cx="122625" cy="122600"/>
            </a:xfrm>
            <a:custGeom>
              <a:avLst/>
              <a:gdLst/>
              <a:ahLst/>
              <a:cxnLst/>
              <a:rect l="l" t="t" r="r" b="b"/>
              <a:pathLst>
                <a:path w="4905" h="4904" extrusionOk="0">
                  <a:moveTo>
                    <a:pt x="4904" y="2452"/>
                  </a:moveTo>
                  <a:cubicBezTo>
                    <a:pt x="4904" y="3794"/>
                    <a:pt x="3795" y="4903"/>
                    <a:pt x="2453" y="4903"/>
                  </a:cubicBezTo>
                  <a:cubicBezTo>
                    <a:pt x="1110" y="4903"/>
                    <a:pt x="1" y="3736"/>
                    <a:pt x="1" y="2452"/>
                  </a:cubicBezTo>
                  <a:cubicBezTo>
                    <a:pt x="1" y="1109"/>
                    <a:pt x="1168" y="0"/>
                    <a:pt x="2453" y="0"/>
                  </a:cubicBezTo>
                  <a:cubicBezTo>
                    <a:pt x="3795" y="0"/>
                    <a:pt x="4904" y="1109"/>
                    <a:pt x="4904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4" name="Google Shape;8894;p20"/>
            <p:cNvSpPr/>
            <p:nvPr/>
          </p:nvSpPr>
          <p:spPr>
            <a:xfrm>
              <a:off x="2131825" y="14332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3" y="4904"/>
                  </a:moveTo>
                  <a:cubicBezTo>
                    <a:pt x="1110" y="4904"/>
                    <a:pt x="1" y="3795"/>
                    <a:pt x="1" y="2452"/>
                  </a:cubicBezTo>
                  <a:cubicBezTo>
                    <a:pt x="59" y="1109"/>
                    <a:pt x="1168" y="0"/>
                    <a:pt x="2511" y="0"/>
                  </a:cubicBezTo>
                  <a:cubicBezTo>
                    <a:pt x="3853" y="59"/>
                    <a:pt x="4962" y="1168"/>
                    <a:pt x="4904" y="2510"/>
                  </a:cubicBezTo>
                  <a:cubicBezTo>
                    <a:pt x="4904" y="3853"/>
                    <a:pt x="3795" y="4962"/>
                    <a:pt x="2453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5" name="Google Shape;8895;p20"/>
            <p:cNvSpPr/>
            <p:nvPr/>
          </p:nvSpPr>
          <p:spPr>
            <a:xfrm>
              <a:off x="5565475" y="1679875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2" y="0"/>
                  </a:moveTo>
                  <a:cubicBezTo>
                    <a:pt x="3795" y="0"/>
                    <a:pt x="4962" y="1109"/>
                    <a:pt x="4962" y="2452"/>
                  </a:cubicBezTo>
                  <a:cubicBezTo>
                    <a:pt x="4962" y="3794"/>
                    <a:pt x="3853" y="4903"/>
                    <a:pt x="2511" y="4903"/>
                  </a:cubicBezTo>
                  <a:cubicBezTo>
                    <a:pt x="1168" y="4962"/>
                    <a:pt x="59" y="3852"/>
                    <a:pt x="59" y="2510"/>
                  </a:cubicBezTo>
                  <a:cubicBezTo>
                    <a:pt x="1" y="1167"/>
                    <a:pt x="1110" y="58"/>
                    <a:pt x="245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6" name="Google Shape;8896;p20"/>
            <p:cNvSpPr/>
            <p:nvPr/>
          </p:nvSpPr>
          <p:spPr>
            <a:xfrm>
              <a:off x="3847925" y="4868350"/>
              <a:ext cx="121150" cy="121150"/>
            </a:xfrm>
            <a:custGeom>
              <a:avLst/>
              <a:gdLst/>
              <a:ahLst/>
              <a:cxnLst/>
              <a:rect l="l" t="t" r="r" b="b"/>
              <a:pathLst>
                <a:path w="4846" h="4846" extrusionOk="0">
                  <a:moveTo>
                    <a:pt x="4845" y="2394"/>
                  </a:moveTo>
                  <a:cubicBezTo>
                    <a:pt x="4845" y="3736"/>
                    <a:pt x="3795" y="4845"/>
                    <a:pt x="2452" y="4845"/>
                  </a:cubicBezTo>
                  <a:cubicBezTo>
                    <a:pt x="1168" y="4845"/>
                    <a:pt x="59" y="3795"/>
                    <a:pt x="59" y="2452"/>
                  </a:cubicBezTo>
                  <a:cubicBezTo>
                    <a:pt x="1" y="1110"/>
                    <a:pt x="1110" y="59"/>
                    <a:pt x="2394" y="59"/>
                  </a:cubicBezTo>
                  <a:cubicBezTo>
                    <a:pt x="3736" y="1"/>
                    <a:pt x="4845" y="1110"/>
                    <a:pt x="4845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7" name="Google Shape;8897;p20"/>
            <p:cNvSpPr/>
            <p:nvPr/>
          </p:nvSpPr>
          <p:spPr>
            <a:xfrm>
              <a:off x="1644450" y="2660475"/>
              <a:ext cx="119675" cy="119700"/>
            </a:xfrm>
            <a:custGeom>
              <a:avLst/>
              <a:gdLst/>
              <a:ahLst/>
              <a:cxnLst/>
              <a:rect l="l" t="t" r="r" b="b"/>
              <a:pathLst>
                <a:path w="4787" h="4788" extrusionOk="0">
                  <a:moveTo>
                    <a:pt x="2393" y="1"/>
                  </a:moveTo>
                  <a:cubicBezTo>
                    <a:pt x="3678" y="1"/>
                    <a:pt x="4787" y="1052"/>
                    <a:pt x="4787" y="2394"/>
                  </a:cubicBezTo>
                  <a:cubicBezTo>
                    <a:pt x="4787" y="3678"/>
                    <a:pt x="3736" y="4787"/>
                    <a:pt x="2393" y="4787"/>
                  </a:cubicBezTo>
                  <a:cubicBezTo>
                    <a:pt x="1109" y="4787"/>
                    <a:pt x="0" y="3737"/>
                    <a:pt x="0" y="2394"/>
                  </a:cubicBezTo>
                  <a:cubicBezTo>
                    <a:pt x="0" y="1110"/>
                    <a:pt x="1051" y="1"/>
                    <a:pt x="23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8" name="Google Shape;8898;p20"/>
            <p:cNvSpPr/>
            <p:nvPr/>
          </p:nvSpPr>
          <p:spPr>
            <a:xfrm>
              <a:off x="3605700" y="4868350"/>
              <a:ext cx="121125" cy="121150"/>
            </a:xfrm>
            <a:custGeom>
              <a:avLst/>
              <a:gdLst/>
              <a:ahLst/>
              <a:cxnLst/>
              <a:rect l="l" t="t" r="r" b="b"/>
              <a:pathLst>
                <a:path w="4845" h="4846" extrusionOk="0">
                  <a:moveTo>
                    <a:pt x="4787" y="2394"/>
                  </a:moveTo>
                  <a:cubicBezTo>
                    <a:pt x="4845" y="3736"/>
                    <a:pt x="3736" y="4845"/>
                    <a:pt x="2452" y="4845"/>
                  </a:cubicBezTo>
                  <a:cubicBezTo>
                    <a:pt x="1109" y="4845"/>
                    <a:pt x="59" y="3795"/>
                    <a:pt x="0" y="2452"/>
                  </a:cubicBezTo>
                  <a:cubicBezTo>
                    <a:pt x="0" y="1110"/>
                    <a:pt x="1051" y="59"/>
                    <a:pt x="2393" y="59"/>
                  </a:cubicBezTo>
                  <a:cubicBezTo>
                    <a:pt x="3736" y="1"/>
                    <a:pt x="4787" y="1110"/>
                    <a:pt x="4787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9" name="Google Shape;8899;p20"/>
            <p:cNvSpPr/>
            <p:nvPr/>
          </p:nvSpPr>
          <p:spPr>
            <a:xfrm>
              <a:off x="4342625" y="699250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8"/>
                  </a:moveTo>
                  <a:cubicBezTo>
                    <a:pt x="1051" y="4728"/>
                    <a:pt x="59" y="3736"/>
                    <a:pt x="59" y="2393"/>
                  </a:cubicBezTo>
                  <a:cubicBezTo>
                    <a:pt x="0" y="1051"/>
                    <a:pt x="1051" y="0"/>
                    <a:pt x="2452" y="0"/>
                  </a:cubicBezTo>
                  <a:cubicBezTo>
                    <a:pt x="3736" y="58"/>
                    <a:pt x="4787" y="1051"/>
                    <a:pt x="4728" y="2393"/>
                  </a:cubicBezTo>
                  <a:cubicBezTo>
                    <a:pt x="4728" y="3736"/>
                    <a:pt x="3736" y="4728"/>
                    <a:pt x="2393" y="47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0" name="Google Shape;8900;p20"/>
            <p:cNvSpPr/>
            <p:nvPr/>
          </p:nvSpPr>
          <p:spPr>
            <a:xfrm>
              <a:off x="5568400" y="38906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8" y="2393"/>
                  </a:moveTo>
                  <a:cubicBezTo>
                    <a:pt x="4728" y="3736"/>
                    <a:pt x="3736" y="4728"/>
                    <a:pt x="2394" y="4728"/>
                  </a:cubicBezTo>
                  <a:cubicBezTo>
                    <a:pt x="1051" y="4728"/>
                    <a:pt x="0" y="3678"/>
                    <a:pt x="0" y="2335"/>
                  </a:cubicBezTo>
                  <a:cubicBezTo>
                    <a:pt x="59" y="1051"/>
                    <a:pt x="1109" y="0"/>
                    <a:pt x="2394" y="0"/>
                  </a:cubicBezTo>
                  <a:cubicBezTo>
                    <a:pt x="3736" y="59"/>
                    <a:pt x="4728" y="1051"/>
                    <a:pt x="4728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1" name="Google Shape;8901;p20"/>
            <p:cNvSpPr/>
            <p:nvPr/>
          </p:nvSpPr>
          <p:spPr>
            <a:xfrm>
              <a:off x="2134750" y="41343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9" y="2393"/>
                  </a:moveTo>
                  <a:cubicBezTo>
                    <a:pt x="4670" y="3678"/>
                    <a:pt x="3678" y="4728"/>
                    <a:pt x="2336" y="4670"/>
                  </a:cubicBezTo>
                  <a:cubicBezTo>
                    <a:pt x="993" y="4670"/>
                    <a:pt x="1" y="3619"/>
                    <a:pt x="1" y="2277"/>
                  </a:cubicBezTo>
                  <a:cubicBezTo>
                    <a:pt x="59" y="992"/>
                    <a:pt x="1051" y="0"/>
                    <a:pt x="2394" y="0"/>
                  </a:cubicBezTo>
                  <a:cubicBezTo>
                    <a:pt x="3736" y="0"/>
                    <a:pt x="4729" y="1051"/>
                    <a:pt x="4670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2" name="Google Shape;8902;p20"/>
            <p:cNvSpPr/>
            <p:nvPr/>
          </p:nvSpPr>
          <p:spPr>
            <a:xfrm>
              <a:off x="2381375" y="43809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5" y="4729"/>
                  </a:moveTo>
                  <a:cubicBezTo>
                    <a:pt x="993" y="4670"/>
                    <a:pt x="0" y="3678"/>
                    <a:pt x="0" y="2336"/>
                  </a:cubicBezTo>
                  <a:cubicBezTo>
                    <a:pt x="0" y="993"/>
                    <a:pt x="1109" y="1"/>
                    <a:pt x="2452" y="1"/>
                  </a:cubicBezTo>
                  <a:cubicBezTo>
                    <a:pt x="3736" y="59"/>
                    <a:pt x="4728" y="1110"/>
                    <a:pt x="4728" y="2394"/>
                  </a:cubicBezTo>
                  <a:cubicBezTo>
                    <a:pt x="4670" y="3736"/>
                    <a:pt x="3619" y="4729"/>
                    <a:pt x="2335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3" name="Google Shape;8903;p20"/>
            <p:cNvSpPr/>
            <p:nvPr/>
          </p:nvSpPr>
          <p:spPr>
            <a:xfrm>
              <a:off x="4097450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2336" y="0"/>
                  </a:moveTo>
                  <a:cubicBezTo>
                    <a:pt x="3620" y="0"/>
                    <a:pt x="4671" y="993"/>
                    <a:pt x="4671" y="2277"/>
                  </a:cubicBezTo>
                  <a:cubicBezTo>
                    <a:pt x="4671" y="3619"/>
                    <a:pt x="3678" y="4612"/>
                    <a:pt x="2336" y="4670"/>
                  </a:cubicBezTo>
                  <a:cubicBezTo>
                    <a:pt x="1052" y="4670"/>
                    <a:pt x="1" y="3619"/>
                    <a:pt x="1" y="2335"/>
                  </a:cubicBezTo>
                  <a:cubicBezTo>
                    <a:pt x="1" y="993"/>
                    <a:pt x="993" y="0"/>
                    <a:pt x="233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4" name="Google Shape;8904;p20"/>
            <p:cNvSpPr/>
            <p:nvPr/>
          </p:nvSpPr>
          <p:spPr>
            <a:xfrm>
              <a:off x="5815025" y="2171625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9"/>
                  </a:moveTo>
                  <a:cubicBezTo>
                    <a:pt x="1051" y="4729"/>
                    <a:pt x="0" y="3678"/>
                    <a:pt x="0" y="2336"/>
                  </a:cubicBezTo>
                  <a:cubicBezTo>
                    <a:pt x="58" y="1052"/>
                    <a:pt x="1051" y="1"/>
                    <a:pt x="2393" y="1"/>
                  </a:cubicBezTo>
                  <a:cubicBezTo>
                    <a:pt x="3736" y="1"/>
                    <a:pt x="4786" y="1052"/>
                    <a:pt x="4728" y="2394"/>
                  </a:cubicBezTo>
                  <a:cubicBezTo>
                    <a:pt x="4728" y="3737"/>
                    <a:pt x="3677" y="4729"/>
                    <a:pt x="239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5" name="Google Shape;8905;p20"/>
            <p:cNvSpPr/>
            <p:nvPr/>
          </p:nvSpPr>
          <p:spPr>
            <a:xfrm>
              <a:off x="5816475" y="33988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0"/>
                  </a:moveTo>
                  <a:cubicBezTo>
                    <a:pt x="3619" y="0"/>
                    <a:pt x="4670" y="993"/>
                    <a:pt x="4670" y="2335"/>
                  </a:cubicBezTo>
                  <a:cubicBezTo>
                    <a:pt x="4670" y="3619"/>
                    <a:pt x="3619" y="4670"/>
                    <a:pt x="2335" y="4670"/>
                  </a:cubicBezTo>
                  <a:cubicBezTo>
                    <a:pt x="993" y="4670"/>
                    <a:pt x="0" y="3619"/>
                    <a:pt x="0" y="2335"/>
                  </a:cubicBezTo>
                  <a:cubicBezTo>
                    <a:pt x="0" y="993"/>
                    <a:pt x="993" y="0"/>
                    <a:pt x="23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6" name="Google Shape;8906;p20"/>
            <p:cNvSpPr/>
            <p:nvPr/>
          </p:nvSpPr>
          <p:spPr>
            <a:xfrm>
              <a:off x="1644450" y="2907100"/>
              <a:ext cx="118225" cy="119675"/>
            </a:xfrm>
            <a:custGeom>
              <a:avLst/>
              <a:gdLst/>
              <a:ahLst/>
              <a:cxnLst/>
              <a:rect l="l" t="t" r="r" b="b"/>
              <a:pathLst>
                <a:path w="4729" h="4787" extrusionOk="0">
                  <a:moveTo>
                    <a:pt x="2335" y="59"/>
                  </a:moveTo>
                  <a:cubicBezTo>
                    <a:pt x="3678" y="1"/>
                    <a:pt x="4728" y="1051"/>
                    <a:pt x="4728" y="2394"/>
                  </a:cubicBezTo>
                  <a:cubicBezTo>
                    <a:pt x="4728" y="3736"/>
                    <a:pt x="3736" y="4729"/>
                    <a:pt x="2452" y="4787"/>
                  </a:cubicBezTo>
                  <a:cubicBezTo>
                    <a:pt x="1109" y="4787"/>
                    <a:pt x="0" y="3736"/>
                    <a:pt x="0" y="2394"/>
                  </a:cubicBezTo>
                  <a:cubicBezTo>
                    <a:pt x="0" y="1110"/>
                    <a:pt x="1051" y="59"/>
                    <a:pt x="233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7" name="Google Shape;8907;p20"/>
            <p:cNvSpPr/>
            <p:nvPr/>
          </p:nvSpPr>
          <p:spPr>
            <a:xfrm>
              <a:off x="2627975" y="9458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6" y="1"/>
                  </a:moveTo>
                  <a:cubicBezTo>
                    <a:pt x="3678" y="1"/>
                    <a:pt x="4729" y="1051"/>
                    <a:pt x="4729" y="2336"/>
                  </a:cubicBezTo>
                  <a:cubicBezTo>
                    <a:pt x="4729" y="3678"/>
                    <a:pt x="3678" y="4729"/>
                    <a:pt x="2336" y="4729"/>
                  </a:cubicBezTo>
                  <a:cubicBezTo>
                    <a:pt x="993" y="4729"/>
                    <a:pt x="1" y="3678"/>
                    <a:pt x="1" y="2394"/>
                  </a:cubicBezTo>
                  <a:cubicBezTo>
                    <a:pt x="1" y="1051"/>
                    <a:pt x="1052" y="59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8" name="Google Shape;8908;p20"/>
            <p:cNvSpPr/>
            <p:nvPr/>
          </p:nvSpPr>
          <p:spPr>
            <a:xfrm>
              <a:off x="1645900" y="2419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1"/>
                  </a:moveTo>
                  <a:cubicBezTo>
                    <a:pt x="3678" y="1"/>
                    <a:pt x="4670" y="993"/>
                    <a:pt x="4670" y="2336"/>
                  </a:cubicBezTo>
                  <a:cubicBezTo>
                    <a:pt x="4670" y="3620"/>
                    <a:pt x="3620" y="4670"/>
                    <a:pt x="2335" y="4670"/>
                  </a:cubicBezTo>
                  <a:cubicBezTo>
                    <a:pt x="993" y="4670"/>
                    <a:pt x="1" y="3620"/>
                    <a:pt x="1" y="2336"/>
                  </a:cubicBezTo>
                  <a:cubicBezTo>
                    <a:pt x="1" y="993"/>
                    <a:pt x="1051" y="1"/>
                    <a:pt x="23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9" name="Google Shape;8909;p20"/>
            <p:cNvSpPr/>
            <p:nvPr/>
          </p:nvSpPr>
          <p:spPr>
            <a:xfrm>
              <a:off x="3118300" y="700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277" y="4612"/>
                  </a:moveTo>
                  <a:cubicBezTo>
                    <a:pt x="993" y="4612"/>
                    <a:pt x="0" y="3561"/>
                    <a:pt x="0" y="2219"/>
                  </a:cubicBezTo>
                  <a:cubicBezTo>
                    <a:pt x="59" y="993"/>
                    <a:pt x="1109" y="0"/>
                    <a:pt x="2394" y="0"/>
                  </a:cubicBezTo>
                  <a:cubicBezTo>
                    <a:pt x="3678" y="0"/>
                    <a:pt x="4670" y="1109"/>
                    <a:pt x="4670" y="2394"/>
                  </a:cubicBezTo>
                  <a:cubicBezTo>
                    <a:pt x="4612" y="3678"/>
                    <a:pt x="3561" y="4670"/>
                    <a:pt x="2277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0" name="Google Shape;8910;p20"/>
            <p:cNvSpPr/>
            <p:nvPr/>
          </p:nvSpPr>
          <p:spPr>
            <a:xfrm>
              <a:off x="1645900" y="31551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4670" y="2335"/>
                  </a:moveTo>
                  <a:cubicBezTo>
                    <a:pt x="4670" y="3678"/>
                    <a:pt x="3620" y="4670"/>
                    <a:pt x="2277" y="4670"/>
                  </a:cubicBezTo>
                  <a:cubicBezTo>
                    <a:pt x="1051" y="4612"/>
                    <a:pt x="1" y="3620"/>
                    <a:pt x="1" y="2335"/>
                  </a:cubicBezTo>
                  <a:cubicBezTo>
                    <a:pt x="1" y="1051"/>
                    <a:pt x="1051" y="1"/>
                    <a:pt x="2394" y="59"/>
                  </a:cubicBezTo>
                  <a:cubicBezTo>
                    <a:pt x="3620" y="59"/>
                    <a:pt x="4670" y="1110"/>
                    <a:pt x="4670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1" name="Google Shape;8911;p20"/>
            <p:cNvSpPr/>
            <p:nvPr/>
          </p:nvSpPr>
          <p:spPr>
            <a:xfrm>
              <a:off x="1892525" y="1682775"/>
              <a:ext cx="116750" cy="116775"/>
            </a:xfrm>
            <a:custGeom>
              <a:avLst/>
              <a:gdLst/>
              <a:ahLst/>
              <a:cxnLst/>
              <a:rect l="l" t="t" r="r" b="b"/>
              <a:pathLst>
                <a:path w="4670" h="4671" extrusionOk="0">
                  <a:moveTo>
                    <a:pt x="4670" y="2336"/>
                  </a:moveTo>
                  <a:cubicBezTo>
                    <a:pt x="4670" y="3620"/>
                    <a:pt x="3619" y="4670"/>
                    <a:pt x="2277" y="4670"/>
                  </a:cubicBezTo>
                  <a:cubicBezTo>
                    <a:pt x="1051" y="4670"/>
                    <a:pt x="0" y="3620"/>
                    <a:pt x="0" y="2394"/>
                  </a:cubicBezTo>
                  <a:cubicBezTo>
                    <a:pt x="0" y="1051"/>
                    <a:pt x="1051" y="1"/>
                    <a:pt x="2335" y="59"/>
                  </a:cubicBezTo>
                  <a:cubicBezTo>
                    <a:pt x="3619" y="59"/>
                    <a:pt x="4611" y="1051"/>
                    <a:pt x="4670" y="23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2" name="Google Shape;8912;p20"/>
            <p:cNvSpPr/>
            <p:nvPr/>
          </p:nvSpPr>
          <p:spPr>
            <a:xfrm>
              <a:off x="4832925" y="4629025"/>
              <a:ext cx="116775" cy="115325"/>
            </a:xfrm>
            <a:custGeom>
              <a:avLst/>
              <a:gdLst/>
              <a:ahLst/>
              <a:cxnLst/>
              <a:rect l="l" t="t" r="r" b="b"/>
              <a:pathLst>
                <a:path w="4671" h="4613" extrusionOk="0">
                  <a:moveTo>
                    <a:pt x="2336" y="1"/>
                  </a:moveTo>
                  <a:cubicBezTo>
                    <a:pt x="3678" y="1"/>
                    <a:pt x="4670" y="1051"/>
                    <a:pt x="4670" y="2336"/>
                  </a:cubicBezTo>
                  <a:cubicBezTo>
                    <a:pt x="4670" y="3620"/>
                    <a:pt x="3620" y="4612"/>
                    <a:pt x="2336" y="4612"/>
                  </a:cubicBezTo>
                  <a:cubicBezTo>
                    <a:pt x="1051" y="4612"/>
                    <a:pt x="1" y="3561"/>
                    <a:pt x="59" y="2277"/>
                  </a:cubicBezTo>
                  <a:cubicBezTo>
                    <a:pt x="59" y="993"/>
                    <a:pt x="1110" y="1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3" name="Google Shape;8913;p20"/>
            <p:cNvSpPr/>
            <p:nvPr/>
          </p:nvSpPr>
          <p:spPr>
            <a:xfrm>
              <a:off x="3360525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4671" y="2335"/>
                  </a:moveTo>
                  <a:cubicBezTo>
                    <a:pt x="4671" y="3619"/>
                    <a:pt x="3620" y="4670"/>
                    <a:pt x="2277" y="4612"/>
                  </a:cubicBezTo>
                  <a:cubicBezTo>
                    <a:pt x="1052" y="4612"/>
                    <a:pt x="1" y="3561"/>
                    <a:pt x="1" y="2335"/>
                  </a:cubicBezTo>
                  <a:cubicBezTo>
                    <a:pt x="1" y="993"/>
                    <a:pt x="1052" y="0"/>
                    <a:pt x="2394" y="0"/>
                  </a:cubicBezTo>
                  <a:cubicBezTo>
                    <a:pt x="3678" y="0"/>
                    <a:pt x="4671" y="1051"/>
                    <a:pt x="4671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4" name="Google Shape;8914;p20"/>
            <p:cNvSpPr/>
            <p:nvPr/>
          </p:nvSpPr>
          <p:spPr>
            <a:xfrm>
              <a:off x="1889600" y="3890650"/>
              <a:ext cx="113850" cy="112375"/>
            </a:xfrm>
            <a:custGeom>
              <a:avLst/>
              <a:gdLst/>
              <a:ahLst/>
              <a:cxnLst/>
              <a:rect l="l" t="t" r="r" b="b"/>
              <a:pathLst>
                <a:path w="4554" h="4495" extrusionOk="0">
                  <a:moveTo>
                    <a:pt x="4553" y="2277"/>
                  </a:moveTo>
                  <a:cubicBezTo>
                    <a:pt x="4495" y="3503"/>
                    <a:pt x="3503" y="4495"/>
                    <a:pt x="2277" y="4495"/>
                  </a:cubicBezTo>
                  <a:cubicBezTo>
                    <a:pt x="993" y="4436"/>
                    <a:pt x="0" y="3386"/>
                    <a:pt x="59" y="2160"/>
                  </a:cubicBezTo>
                  <a:cubicBezTo>
                    <a:pt x="117" y="934"/>
                    <a:pt x="1109" y="0"/>
                    <a:pt x="2277" y="0"/>
                  </a:cubicBezTo>
                  <a:cubicBezTo>
                    <a:pt x="3561" y="0"/>
                    <a:pt x="4553" y="993"/>
                    <a:pt x="4553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5" name="Google Shape;8915;p20"/>
            <p:cNvSpPr/>
            <p:nvPr/>
          </p:nvSpPr>
          <p:spPr>
            <a:xfrm>
              <a:off x="4345525" y="4872725"/>
              <a:ext cx="112400" cy="112400"/>
            </a:xfrm>
            <a:custGeom>
              <a:avLst/>
              <a:gdLst/>
              <a:ahLst/>
              <a:cxnLst/>
              <a:rect l="l" t="t" r="r" b="b"/>
              <a:pathLst>
                <a:path w="4496" h="4496" extrusionOk="0">
                  <a:moveTo>
                    <a:pt x="2277" y="4495"/>
                  </a:moveTo>
                  <a:cubicBezTo>
                    <a:pt x="993" y="4495"/>
                    <a:pt x="1" y="3444"/>
                    <a:pt x="1" y="2219"/>
                  </a:cubicBezTo>
                  <a:cubicBezTo>
                    <a:pt x="59" y="993"/>
                    <a:pt x="1052" y="1"/>
                    <a:pt x="2336" y="1"/>
                  </a:cubicBezTo>
                  <a:cubicBezTo>
                    <a:pt x="3503" y="59"/>
                    <a:pt x="4495" y="1051"/>
                    <a:pt x="4495" y="2219"/>
                  </a:cubicBezTo>
                  <a:cubicBezTo>
                    <a:pt x="4495" y="3503"/>
                    <a:pt x="3503" y="4495"/>
                    <a:pt x="2277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6" name="Google Shape;8916;p20"/>
            <p:cNvSpPr/>
            <p:nvPr/>
          </p:nvSpPr>
          <p:spPr>
            <a:xfrm>
              <a:off x="2626525" y="4626125"/>
              <a:ext cx="112400" cy="112375"/>
            </a:xfrm>
            <a:custGeom>
              <a:avLst/>
              <a:gdLst/>
              <a:ahLst/>
              <a:cxnLst/>
              <a:rect l="l" t="t" r="r" b="b"/>
              <a:pathLst>
                <a:path w="4496" h="4495" extrusionOk="0">
                  <a:moveTo>
                    <a:pt x="2277" y="0"/>
                  </a:moveTo>
                  <a:cubicBezTo>
                    <a:pt x="3503" y="0"/>
                    <a:pt x="4495" y="1051"/>
                    <a:pt x="4495" y="2276"/>
                  </a:cubicBezTo>
                  <a:cubicBezTo>
                    <a:pt x="4495" y="3502"/>
                    <a:pt x="3444" y="4495"/>
                    <a:pt x="2219" y="4495"/>
                  </a:cubicBezTo>
                  <a:cubicBezTo>
                    <a:pt x="993" y="4495"/>
                    <a:pt x="59" y="3502"/>
                    <a:pt x="1" y="2276"/>
                  </a:cubicBezTo>
                  <a:cubicBezTo>
                    <a:pt x="1" y="1051"/>
                    <a:pt x="1051" y="0"/>
                    <a:pt x="227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7" name="Google Shape;8917;p20"/>
            <p:cNvSpPr/>
            <p:nvPr/>
          </p:nvSpPr>
          <p:spPr>
            <a:xfrm>
              <a:off x="5819400" y="1933775"/>
              <a:ext cx="110925" cy="109475"/>
            </a:xfrm>
            <a:custGeom>
              <a:avLst/>
              <a:gdLst/>
              <a:ahLst/>
              <a:cxnLst/>
              <a:rect l="l" t="t" r="r" b="b"/>
              <a:pathLst>
                <a:path w="4437" h="4379" extrusionOk="0">
                  <a:moveTo>
                    <a:pt x="4436" y="2160"/>
                  </a:moveTo>
                  <a:cubicBezTo>
                    <a:pt x="4436" y="3386"/>
                    <a:pt x="3502" y="4378"/>
                    <a:pt x="2277" y="4378"/>
                  </a:cubicBezTo>
                  <a:cubicBezTo>
                    <a:pt x="992" y="4378"/>
                    <a:pt x="0" y="3444"/>
                    <a:pt x="0" y="2160"/>
                  </a:cubicBezTo>
                  <a:cubicBezTo>
                    <a:pt x="0" y="934"/>
                    <a:pt x="992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8" name="Google Shape;8918;p20"/>
            <p:cNvSpPr/>
            <p:nvPr/>
          </p:nvSpPr>
          <p:spPr>
            <a:xfrm>
              <a:off x="5329075" y="1196850"/>
              <a:ext cx="110925" cy="110925"/>
            </a:xfrm>
            <a:custGeom>
              <a:avLst/>
              <a:gdLst/>
              <a:ahLst/>
              <a:cxnLst/>
              <a:rect l="l" t="t" r="r" b="b"/>
              <a:pathLst>
                <a:path w="4437" h="4437" extrusionOk="0">
                  <a:moveTo>
                    <a:pt x="4437" y="2218"/>
                  </a:moveTo>
                  <a:cubicBezTo>
                    <a:pt x="4437" y="3444"/>
                    <a:pt x="3503" y="4378"/>
                    <a:pt x="2277" y="4437"/>
                  </a:cubicBezTo>
                  <a:cubicBezTo>
                    <a:pt x="993" y="4437"/>
                    <a:pt x="1" y="3444"/>
                    <a:pt x="59" y="2160"/>
                  </a:cubicBezTo>
                  <a:cubicBezTo>
                    <a:pt x="59" y="934"/>
                    <a:pt x="1051" y="0"/>
                    <a:pt x="2277" y="0"/>
                  </a:cubicBezTo>
                  <a:cubicBezTo>
                    <a:pt x="3503" y="0"/>
                    <a:pt x="4437" y="993"/>
                    <a:pt x="4437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9" name="Google Shape;8919;p20"/>
            <p:cNvSpPr/>
            <p:nvPr/>
          </p:nvSpPr>
          <p:spPr>
            <a:xfrm>
              <a:off x="4593600" y="703625"/>
              <a:ext cx="110950" cy="109450"/>
            </a:xfrm>
            <a:custGeom>
              <a:avLst/>
              <a:gdLst/>
              <a:ahLst/>
              <a:cxnLst/>
              <a:rect l="l" t="t" r="r" b="b"/>
              <a:pathLst>
                <a:path w="4438" h="4378" extrusionOk="0">
                  <a:moveTo>
                    <a:pt x="4379" y="2218"/>
                  </a:moveTo>
                  <a:cubicBezTo>
                    <a:pt x="4379" y="3444"/>
                    <a:pt x="3445" y="4378"/>
                    <a:pt x="2219" y="4378"/>
                  </a:cubicBezTo>
                  <a:cubicBezTo>
                    <a:pt x="935" y="4378"/>
                    <a:pt x="1" y="3444"/>
                    <a:pt x="1" y="2160"/>
                  </a:cubicBezTo>
                  <a:cubicBezTo>
                    <a:pt x="59" y="934"/>
                    <a:pt x="993" y="0"/>
                    <a:pt x="2219" y="0"/>
                  </a:cubicBezTo>
                  <a:cubicBezTo>
                    <a:pt x="3445" y="0"/>
                    <a:pt x="4437" y="992"/>
                    <a:pt x="4379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0" name="Google Shape;8920;p20"/>
            <p:cNvSpPr/>
            <p:nvPr/>
          </p:nvSpPr>
          <p:spPr>
            <a:xfrm>
              <a:off x="1648825" y="2174550"/>
              <a:ext cx="110925" cy="112400"/>
            </a:xfrm>
            <a:custGeom>
              <a:avLst/>
              <a:gdLst/>
              <a:ahLst/>
              <a:cxnLst/>
              <a:rect l="l" t="t" r="r" b="b"/>
              <a:pathLst>
                <a:path w="4437" h="4496" extrusionOk="0">
                  <a:moveTo>
                    <a:pt x="4436" y="2277"/>
                  </a:moveTo>
                  <a:cubicBezTo>
                    <a:pt x="4436" y="3503"/>
                    <a:pt x="3503" y="4437"/>
                    <a:pt x="2277" y="4495"/>
                  </a:cubicBezTo>
                  <a:cubicBezTo>
                    <a:pt x="993" y="4495"/>
                    <a:pt x="0" y="3503"/>
                    <a:pt x="0" y="2277"/>
                  </a:cubicBezTo>
                  <a:cubicBezTo>
                    <a:pt x="0" y="993"/>
                    <a:pt x="993" y="1"/>
                    <a:pt x="2218" y="59"/>
                  </a:cubicBezTo>
                  <a:cubicBezTo>
                    <a:pt x="3444" y="59"/>
                    <a:pt x="4436" y="993"/>
                    <a:pt x="4436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1" name="Google Shape;8921;p20"/>
            <p:cNvSpPr/>
            <p:nvPr/>
          </p:nvSpPr>
          <p:spPr>
            <a:xfrm>
              <a:off x="3121225" y="4875650"/>
              <a:ext cx="109450" cy="108000"/>
            </a:xfrm>
            <a:custGeom>
              <a:avLst/>
              <a:gdLst/>
              <a:ahLst/>
              <a:cxnLst/>
              <a:rect l="l" t="t" r="r" b="b"/>
              <a:pathLst>
                <a:path w="4378" h="4320" extrusionOk="0">
                  <a:moveTo>
                    <a:pt x="4378" y="2160"/>
                  </a:moveTo>
                  <a:cubicBezTo>
                    <a:pt x="4378" y="3386"/>
                    <a:pt x="3386" y="4320"/>
                    <a:pt x="2160" y="4320"/>
                  </a:cubicBezTo>
                  <a:cubicBezTo>
                    <a:pt x="934" y="4320"/>
                    <a:pt x="0" y="3327"/>
                    <a:pt x="59" y="2102"/>
                  </a:cubicBezTo>
                  <a:cubicBezTo>
                    <a:pt x="59" y="876"/>
                    <a:pt x="1051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2" name="Google Shape;8922;p20"/>
            <p:cNvSpPr/>
            <p:nvPr/>
          </p:nvSpPr>
          <p:spPr>
            <a:xfrm>
              <a:off x="1648825" y="3401800"/>
              <a:ext cx="110925" cy="109450"/>
            </a:xfrm>
            <a:custGeom>
              <a:avLst/>
              <a:gdLst/>
              <a:ahLst/>
              <a:cxnLst/>
              <a:rect l="l" t="t" r="r" b="b"/>
              <a:pathLst>
                <a:path w="4437" h="4378" extrusionOk="0">
                  <a:moveTo>
                    <a:pt x="59" y="2160"/>
                  </a:moveTo>
                  <a:cubicBezTo>
                    <a:pt x="59" y="934"/>
                    <a:pt x="993" y="0"/>
                    <a:pt x="2277" y="59"/>
                  </a:cubicBezTo>
                  <a:cubicBezTo>
                    <a:pt x="3444" y="59"/>
                    <a:pt x="4436" y="1051"/>
                    <a:pt x="4378" y="2277"/>
                  </a:cubicBezTo>
                  <a:cubicBezTo>
                    <a:pt x="4378" y="3444"/>
                    <a:pt x="3386" y="4378"/>
                    <a:pt x="2218" y="4378"/>
                  </a:cubicBezTo>
                  <a:cubicBezTo>
                    <a:pt x="993" y="4378"/>
                    <a:pt x="0" y="3444"/>
                    <a:pt x="59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3" name="Google Shape;8923;p20"/>
            <p:cNvSpPr/>
            <p:nvPr/>
          </p:nvSpPr>
          <p:spPr>
            <a:xfrm>
              <a:off x="5574225" y="1440550"/>
              <a:ext cx="108025" cy="108000"/>
            </a:xfrm>
            <a:custGeom>
              <a:avLst/>
              <a:gdLst/>
              <a:ahLst/>
              <a:cxnLst/>
              <a:rect l="l" t="t" r="r" b="b"/>
              <a:pathLst>
                <a:path w="4321" h="4320" extrusionOk="0">
                  <a:moveTo>
                    <a:pt x="2161" y="4320"/>
                  </a:moveTo>
                  <a:cubicBezTo>
                    <a:pt x="993" y="4320"/>
                    <a:pt x="1" y="3386"/>
                    <a:pt x="1" y="2218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328" y="0"/>
                    <a:pt x="4320" y="934"/>
                    <a:pt x="4320" y="2160"/>
                  </a:cubicBezTo>
                  <a:cubicBezTo>
                    <a:pt x="4320" y="3327"/>
                    <a:pt x="3386" y="4320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4" name="Google Shape;8924;p20"/>
            <p:cNvSpPr/>
            <p:nvPr/>
          </p:nvSpPr>
          <p:spPr>
            <a:xfrm>
              <a:off x="5820850" y="3649875"/>
              <a:ext cx="108000" cy="108000"/>
            </a:xfrm>
            <a:custGeom>
              <a:avLst/>
              <a:gdLst/>
              <a:ahLst/>
              <a:cxnLst/>
              <a:rect l="l" t="t" r="r" b="b"/>
              <a:pathLst>
                <a:path w="4320" h="4320" extrusionOk="0">
                  <a:moveTo>
                    <a:pt x="2160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1" y="992"/>
                    <a:pt x="993" y="0"/>
                    <a:pt x="2160" y="0"/>
                  </a:cubicBezTo>
                  <a:cubicBezTo>
                    <a:pt x="3328" y="0"/>
                    <a:pt x="4320" y="992"/>
                    <a:pt x="4320" y="2160"/>
                  </a:cubicBezTo>
                  <a:cubicBezTo>
                    <a:pt x="4320" y="3327"/>
                    <a:pt x="3328" y="4320"/>
                    <a:pt x="2160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5" name="Google Shape;8925;p20"/>
            <p:cNvSpPr/>
            <p:nvPr/>
          </p:nvSpPr>
          <p:spPr>
            <a:xfrm>
              <a:off x="5083925" y="950225"/>
              <a:ext cx="109475" cy="109475"/>
            </a:xfrm>
            <a:custGeom>
              <a:avLst/>
              <a:gdLst/>
              <a:ahLst/>
              <a:cxnLst/>
              <a:rect l="l" t="t" r="r" b="b"/>
              <a:pathLst>
                <a:path w="4379" h="4379" extrusionOk="0">
                  <a:moveTo>
                    <a:pt x="4320" y="2161"/>
                  </a:moveTo>
                  <a:cubicBezTo>
                    <a:pt x="4378" y="3328"/>
                    <a:pt x="3386" y="4320"/>
                    <a:pt x="2219" y="4379"/>
                  </a:cubicBezTo>
                  <a:cubicBezTo>
                    <a:pt x="1051" y="4379"/>
                    <a:pt x="59" y="3445"/>
                    <a:pt x="0" y="2219"/>
                  </a:cubicBezTo>
                  <a:cubicBezTo>
                    <a:pt x="0" y="1051"/>
                    <a:pt x="993" y="59"/>
                    <a:pt x="2160" y="59"/>
                  </a:cubicBezTo>
                  <a:cubicBezTo>
                    <a:pt x="3328" y="1"/>
                    <a:pt x="4320" y="993"/>
                    <a:pt x="4320" y="21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6" name="Google Shape;8926;p20"/>
            <p:cNvSpPr/>
            <p:nvPr/>
          </p:nvSpPr>
          <p:spPr>
            <a:xfrm>
              <a:off x="2876050" y="703625"/>
              <a:ext cx="108025" cy="109450"/>
            </a:xfrm>
            <a:custGeom>
              <a:avLst/>
              <a:gdLst/>
              <a:ahLst/>
              <a:cxnLst/>
              <a:rect l="l" t="t" r="r" b="b"/>
              <a:pathLst>
                <a:path w="4321" h="4378" extrusionOk="0">
                  <a:moveTo>
                    <a:pt x="2161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59" y="992"/>
                    <a:pt x="1052" y="0"/>
                    <a:pt x="2219" y="59"/>
                  </a:cubicBezTo>
                  <a:cubicBezTo>
                    <a:pt x="3328" y="59"/>
                    <a:pt x="4320" y="1051"/>
                    <a:pt x="4320" y="2218"/>
                  </a:cubicBezTo>
                  <a:cubicBezTo>
                    <a:pt x="4320" y="3386"/>
                    <a:pt x="3328" y="4378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7" name="Google Shape;8927;p20"/>
            <p:cNvSpPr/>
            <p:nvPr/>
          </p:nvSpPr>
          <p:spPr>
            <a:xfrm>
              <a:off x="5329075" y="4386800"/>
              <a:ext cx="105100" cy="106550"/>
            </a:xfrm>
            <a:custGeom>
              <a:avLst/>
              <a:gdLst/>
              <a:ahLst/>
              <a:cxnLst/>
              <a:rect l="l" t="t" r="r" b="b"/>
              <a:pathLst>
                <a:path w="4204" h="4262" extrusionOk="0">
                  <a:moveTo>
                    <a:pt x="4203" y="2102"/>
                  </a:moveTo>
                  <a:cubicBezTo>
                    <a:pt x="4203" y="3269"/>
                    <a:pt x="3211" y="4203"/>
                    <a:pt x="2102" y="4261"/>
                  </a:cubicBezTo>
                  <a:cubicBezTo>
                    <a:pt x="935" y="4261"/>
                    <a:pt x="1" y="3269"/>
                    <a:pt x="1" y="2102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211" y="0"/>
                    <a:pt x="4203" y="993"/>
                    <a:pt x="4203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8" name="Google Shape;8928;p20"/>
            <p:cNvSpPr/>
            <p:nvPr/>
          </p:nvSpPr>
          <p:spPr>
            <a:xfrm>
              <a:off x="2140600" y="1195400"/>
              <a:ext cx="105075" cy="105075"/>
            </a:xfrm>
            <a:custGeom>
              <a:avLst/>
              <a:gdLst/>
              <a:ahLst/>
              <a:cxnLst/>
              <a:rect l="l" t="t" r="r" b="b"/>
              <a:pathLst>
                <a:path w="4203" h="4203" extrusionOk="0">
                  <a:moveTo>
                    <a:pt x="2102" y="0"/>
                  </a:moveTo>
                  <a:cubicBezTo>
                    <a:pt x="3211" y="0"/>
                    <a:pt x="4203" y="934"/>
                    <a:pt x="4203" y="2101"/>
                  </a:cubicBezTo>
                  <a:cubicBezTo>
                    <a:pt x="4203" y="3269"/>
                    <a:pt x="3269" y="4203"/>
                    <a:pt x="2102" y="4203"/>
                  </a:cubicBezTo>
                  <a:cubicBezTo>
                    <a:pt x="992" y="4203"/>
                    <a:pt x="59" y="3269"/>
                    <a:pt x="0" y="2160"/>
                  </a:cubicBezTo>
                  <a:cubicBezTo>
                    <a:pt x="0" y="992"/>
                    <a:pt x="934" y="58"/>
                    <a:pt x="210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9" name="Google Shape;8929;p20"/>
            <p:cNvSpPr/>
            <p:nvPr/>
          </p:nvSpPr>
          <p:spPr>
            <a:xfrm>
              <a:off x="2388675" y="954600"/>
              <a:ext cx="102175" cy="102175"/>
            </a:xfrm>
            <a:custGeom>
              <a:avLst/>
              <a:gdLst/>
              <a:ahLst/>
              <a:cxnLst/>
              <a:rect l="l" t="t" r="r" b="b"/>
              <a:pathLst>
                <a:path w="4087" h="4087" extrusionOk="0">
                  <a:moveTo>
                    <a:pt x="4086" y="2044"/>
                  </a:moveTo>
                  <a:cubicBezTo>
                    <a:pt x="4086" y="3211"/>
                    <a:pt x="3211" y="4087"/>
                    <a:pt x="2043" y="4087"/>
                  </a:cubicBezTo>
                  <a:cubicBezTo>
                    <a:pt x="876" y="4028"/>
                    <a:pt x="0" y="3153"/>
                    <a:pt x="0" y="1986"/>
                  </a:cubicBezTo>
                  <a:cubicBezTo>
                    <a:pt x="59" y="876"/>
                    <a:pt x="934" y="1"/>
                    <a:pt x="2043" y="1"/>
                  </a:cubicBezTo>
                  <a:cubicBezTo>
                    <a:pt x="3211" y="1"/>
                    <a:pt x="4086" y="876"/>
                    <a:pt x="4086" y="20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0" name="Google Shape;8930;p20"/>
            <p:cNvSpPr/>
            <p:nvPr/>
          </p:nvSpPr>
          <p:spPr>
            <a:xfrm>
              <a:off x="5577150" y="4141650"/>
              <a:ext cx="102175" cy="102150"/>
            </a:xfrm>
            <a:custGeom>
              <a:avLst/>
              <a:gdLst/>
              <a:ahLst/>
              <a:cxnLst/>
              <a:rect l="l" t="t" r="r" b="b"/>
              <a:pathLst>
                <a:path w="4087" h="4086" extrusionOk="0">
                  <a:moveTo>
                    <a:pt x="4087" y="2043"/>
                  </a:moveTo>
                  <a:cubicBezTo>
                    <a:pt x="4087" y="3210"/>
                    <a:pt x="3153" y="4086"/>
                    <a:pt x="2044" y="4086"/>
                  </a:cubicBezTo>
                  <a:cubicBezTo>
                    <a:pt x="876" y="4086"/>
                    <a:pt x="1" y="3210"/>
                    <a:pt x="1" y="2043"/>
                  </a:cubicBezTo>
                  <a:cubicBezTo>
                    <a:pt x="1" y="876"/>
                    <a:pt x="876" y="0"/>
                    <a:pt x="2044" y="0"/>
                  </a:cubicBezTo>
                  <a:cubicBezTo>
                    <a:pt x="3211" y="0"/>
                    <a:pt x="4087" y="934"/>
                    <a:pt x="4087" y="204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1" name="Google Shape;8931;p20"/>
            <p:cNvSpPr/>
            <p:nvPr/>
          </p:nvSpPr>
          <p:spPr>
            <a:xfrm>
              <a:off x="4593600" y="4877100"/>
              <a:ext cx="103650" cy="103650"/>
            </a:xfrm>
            <a:custGeom>
              <a:avLst/>
              <a:gdLst/>
              <a:ahLst/>
              <a:cxnLst/>
              <a:rect l="l" t="t" r="r" b="b"/>
              <a:pathLst>
                <a:path w="4146" h="4146" extrusionOk="0">
                  <a:moveTo>
                    <a:pt x="4087" y="2102"/>
                  </a:moveTo>
                  <a:cubicBezTo>
                    <a:pt x="4087" y="3269"/>
                    <a:pt x="3211" y="4145"/>
                    <a:pt x="2044" y="4145"/>
                  </a:cubicBezTo>
                  <a:cubicBezTo>
                    <a:pt x="877" y="4145"/>
                    <a:pt x="1" y="3211"/>
                    <a:pt x="1" y="2044"/>
                  </a:cubicBezTo>
                  <a:cubicBezTo>
                    <a:pt x="1" y="935"/>
                    <a:pt x="935" y="1"/>
                    <a:pt x="2102" y="59"/>
                  </a:cubicBezTo>
                  <a:cubicBezTo>
                    <a:pt x="3211" y="59"/>
                    <a:pt x="4145" y="935"/>
                    <a:pt x="4087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2" name="Google Shape;8932;p20"/>
            <p:cNvSpPr/>
            <p:nvPr/>
          </p:nvSpPr>
          <p:spPr>
            <a:xfrm>
              <a:off x="1653200" y="1932325"/>
              <a:ext cx="102175" cy="103625"/>
            </a:xfrm>
            <a:custGeom>
              <a:avLst/>
              <a:gdLst/>
              <a:ahLst/>
              <a:cxnLst/>
              <a:rect l="l" t="t" r="r" b="b"/>
              <a:pathLst>
                <a:path w="4087" h="4145" extrusionOk="0">
                  <a:moveTo>
                    <a:pt x="1985" y="4086"/>
                  </a:moveTo>
                  <a:cubicBezTo>
                    <a:pt x="818" y="4086"/>
                    <a:pt x="0" y="3152"/>
                    <a:pt x="0" y="1985"/>
                  </a:cubicBezTo>
                  <a:cubicBezTo>
                    <a:pt x="59" y="876"/>
                    <a:pt x="993" y="0"/>
                    <a:pt x="2160" y="58"/>
                  </a:cubicBezTo>
                  <a:cubicBezTo>
                    <a:pt x="3269" y="117"/>
                    <a:pt x="4086" y="992"/>
                    <a:pt x="4086" y="2160"/>
                  </a:cubicBezTo>
                  <a:cubicBezTo>
                    <a:pt x="4028" y="3269"/>
                    <a:pt x="3152" y="4144"/>
                    <a:pt x="1985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3" name="Google Shape;8933;p20"/>
            <p:cNvSpPr/>
            <p:nvPr/>
          </p:nvSpPr>
          <p:spPr>
            <a:xfrm>
              <a:off x="6067475" y="2673625"/>
              <a:ext cx="100700" cy="100700"/>
            </a:xfrm>
            <a:custGeom>
              <a:avLst/>
              <a:gdLst/>
              <a:ahLst/>
              <a:cxnLst/>
              <a:rect l="l" t="t" r="r" b="b"/>
              <a:pathLst>
                <a:path w="4028" h="4028" extrusionOk="0">
                  <a:moveTo>
                    <a:pt x="2043" y="4028"/>
                  </a:moveTo>
                  <a:cubicBezTo>
                    <a:pt x="934" y="4028"/>
                    <a:pt x="0" y="3152"/>
                    <a:pt x="0" y="2043"/>
                  </a:cubicBezTo>
                  <a:cubicBezTo>
                    <a:pt x="0" y="934"/>
                    <a:pt x="876" y="0"/>
                    <a:pt x="2043" y="59"/>
                  </a:cubicBezTo>
                  <a:cubicBezTo>
                    <a:pt x="3152" y="59"/>
                    <a:pt x="4028" y="934"/>
                    <a:pt x="4028" y="2043"/>
                  </a:cubicBezTo>
                  <a:cubicBezTo>
                    <a:pt x="4028" y="3152"/>
                    <a:pt x="3152" y="4028"/>
                    <a:pt x="2043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4" name="Google Shape;8934;p20"/>
            <p:cNvSpPr/>
            <p:nvPr/>
          </p:nvSpPr>
          <p:spPr>
            <a:xfrm>
              <a:off x="5088300" y="4636325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876" y="4028"/>
                    <a:pt x="1" y="3153"/>
                    <a:pt x="1" y="1985"/>
                  </a:cubicBezTo>
                  <a:cubicBezTo>
                    <a:pt x="1" y="876"/>
                    <a:pt x="876" y="1"/>
                    <a:pt x="1985" y="1"/>
                  </a:cubicBezTo>
                  <a:cubicBezTo>
                    <a:pt x="3153" y="1"/>
                    <a:pt x="4028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5" name="Google Shape;8935;p20"/>
            <p:cNvSpPr/>
            <p:nvPr/>
          </p:nvSpPr>
          <p:spPr>
            <a:xfrm>
              <a:off x="1899825" y="1443475"/>
              <a:ext cx="102150" cy="102150"/>
            </a:xfrm>
            <a:custGeom>
              <a:avLst/>
              <a:gdLst/>
              <a:ahLst/>
              <a:cxnLst/>
              <a:rect l="l" t="t" r="r" b="b"/>
              <a:pathLst>
                <a:path w="4086" h="4086" extrusionOk="0">
                  <a:moveTo>
                    <a:pt x="2101" y="58"/>
                  </a:moveTo>
                  <a:cubicBezTo>
                    <a:pt x="3210" y="58"/>
                    <a:pt x="4086" y="992"/>
                    <a:pt x="4028" y="2101"/>
                  </a:cubicBezTo>
                  <a:cubicBezTo>
                    <a:pt x="4028" y="3210"/>
                    <a:pt x="3094" y="4086"/>
                    <a:pt x="1926" y="4086"/>
                  </a:cubicBezTo>
                  <a:cubicBezTo>
                    <a:pt x="817" y="4028"/>
                    <a:pt x="0" y="3094"/>
                    <a:pt x="58" y="1985"/>
                  </a:cubicBezTo>
                  <a:cubicBezTo>
                    <a:pt x="58" y="876"/>
                    <a:pt x="992" y="0"/>
                    <a:pt x="2101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6" name="Google Shape;8936;p20"/>
            <p:cNvSpPr/>
            <p:nvPr/>
          </p:nvSpPr>
          <p:spPr>
            <a:xfrm>
              <a:off x="6066000" y="2917325"/>
              <a:ext cx="102175" cy="100700"/>
            </a:xfrm>
            <a:custGeom>
              <a:avLst/>
              <a:gdLst/>
              <a:ahLst/>
              <a:cxnLst/>
              <a:rect l="l" t="t" r="r" b="b"/>
              <a:pathLst>
                <a:path w="4087" h="4028" extrusionOk="0">
                  <a:moveTo>
                    <a:pt x="4028" y="2043"/>
                  </a:moveTo>
                  <a:cubicBezTo>
                    <a:pt x="4028" y="3094"/>
                    <a:pt x="3094" y="4028"/>
                    <a:pt x="1985" y="3969"/>
                  </a:cubicBezTo>
                  <a:cubicBezTo>
                    <a:pt x="935" y="3969"/>
                    <a:pt x="1" y="3035"/>
                    <a:pt x="59" y="1926"/>
                  </a:cubicBezTo>
                  <a:cubicBezTo>
                    <a:pt x="118" y="876"/>
                    <a:pt x="993" y="0"/>
                    <a:pt x="2044" y="0"/>
                  </a:cubicBezTo>
                  <a:cubicBezTo>
                    <a:pt x="3153" y="0"/>
                    <a:pt x="4087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7" name="Google Shape;8937;p20"/>
            <p:cNvSpPr/>
            <p:nvPr/>
          </p:nvSpPr>
          <p:spPr>
            <a:xfrm>
              <a:off x="2878975" y="4878575"/>
              <a:ext cx="100725" cy="100700"/>
            </a:xfrm>
            <a:custGeom>
              <a:avLst/>
              <a:gdLst/>
              <a:ahLst/>
              <a:cxnLst/>
              <a:rect l="l" t="t" r="r" b="b"/>
              <a:pathLst>
                <a:path w="4029" h="4028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935" y="4028"/>
                    <a:pt x="1" y="3094"/>
                    <a:pt x="59" y="1985"/>
                  </a:cubicBezTo>
                  <a:cubicBezTo>
                    <a:pt x="59" y="934"/>
                    <a:pt x="935" y="58"/>
                    <a:pt x="1985" y="0"/>
                  </a:cubicBezTo>
                  <a:cubicBezTo>
                    <a:pt x="3094" y="0"/>
                    <a:pt x="4028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8" name="Google Shape;8938;p20"/>
            <p:cNvSpPr/>
            <p:nvPr/>
          </p:nvSpPr>
          <p:spPr>
            <a:xfrm>
              <a:off x="3862525" y="465750"/>
              <a:ext cx="100700" cy="100725"/>
            </a:xfrm>
            <a:custGeom>
              <a:avLst/>
              <a:gdLst/>
              <a:ahLst/>
              <a:cxnLst/>
              <a:rect l="l" t="t" r="r" b="b"/>
              <a:pathLst>
                <a:path w="4028" h="4029" extrusionOk="0">
                  <a:moveTo>
                    <a:pt x="4028" y="1985"/>
                  </a:moveTo>
                  <a:cubicBezTo>
                    <a:pt x="4028" y="3094"/>
                    <a:pt x="3094" y="4028"/>
                    <a:pt x="1985" y="3970"/>
                  </a:cubicBezTo>
                  <a:cubicBezTo>
                    <a:pt x="934" y="3970"/>
                    <a:pt x="0" y="3094"/>
                    <a:pt x="0" y="1985"/>
                  </a:cubicBezTo>
                  <a:cubicBezTo>
                    <a:pt x="0" y="935"/>
                    <a:pt x="934" y="1"/>
                    <a:pt x="1985" y="1"/>
                  </a:cubicBezTo>
                  <a:cubicBezTo>
                    <a:pt x="3036" y="1"/>
                    <a:pt x="3970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9" name="Google Shape;8939;p20"/>
            <p:cNvSpPr/>
            <p:nvPr/>
          </p:nvSpPr>
          <p:spPr>
            <a:xfrm>
              <a:off x="3615900" y="465750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2044" y="4028"/>
                  </a:moveTo>
                  <a:cubicBezTo>
                    <a:pt x="935" y="4028"/>
                    <a:pt x="1" y="3094"/>
                    <a:pt x="1" y="2044"/>
                  </a:cubicBezTo>
                  <a:cubicBezTo>
                    <a:pt x="1" y="935"/>
                    <a:pt x="935" y="1"/>
                    <a:pt x="2044" y="1"/>
                  </a:cubicBezTo>
                  <a:cubicBezTo>
                    <a:pt x="3094" y="1"/>
                    <a:pt x="3970" y="876"/>
                    <a:pt x="4028" y="1985"/>
                  </a:cubicBezTo>
                  <a:cubicBezTo>
                    <a:pt x="4028" y="3036"/>
                    <a:pt x="3153" y="3970"/>
                    <a:pt x="2044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0" name="Google Shape;8940;p20"/>
            <p:cNvSpPr/>
            <p:nvPr/>
          </p:nvSpPr>
          <p:spPr>
            <a:xfrm>
              <a:off x="2143500" y="4389725"/>
              <a:ext cx="100725" cy="99250"/>
            </a:xfrm>
            <a:custGeom>
              <a:avLst/>
              <a:gdLst/>
              <a:ahLst/>
              <a:cxnLst/>
              <a:rect l="l" t="t" r="r" b="b"/>
              <a:pathLst>
                <a:path w="4029" h="3970" extrusionOk="0">
                  <a:moveTo>
                    <a:pt x="3970" y="1985"/>
                  </a:moveTo>
                  <a:cubicBezTo>
                    <a:pt x="4028" y="3035"/>
                    <a:pt x="3095" y="3969"/>
                    <a:pt x="1986" y="3969"/>
                  </a:cubicBezTo>
                  <a:cubicBezTo>
                    <a:pt x="935" y="3969"/>
                    <a:pt x="59" y="3094"/>
                    <a:pt x="1" y="2043"/>
                  </a:cubicBezTo>
                  <a:cubicBezTo>
                    <a:pt x="1" y="934"/>
                    <a:pt x="935" y="0"/>
                    <a:pt x="1986" y="0"/>
                  </a:cubicBezTo>
                  <a:cubicBezTo>
                    <a:pt x="3036" y="0"/>
                    <a:pt x="3970" y="876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1" name="Google Shape;8941;p20"/>
            <p:cNvSpPr/>
            <p:nvPr/>
          </p:nvSpPr>
          <p:spPr>
            <a:xfrm>
              <a:off x="1654650" y="3652775"/>
              <a:ext cx="99250" cy="100725"/>
            </a:xfrm>
            <a:custGeom>
              <a:avLst/>
              <a:gdLst/>
              <a:ahLst/>
              <a:cxnLst/>
              <a:rect l="l" t="t" r="r" b="b"/>
              <a:pathLst>
                <a:path w="3970" h="4029" extrusionOk="0">
                  <a:moveTo>
                    <a:pt x="1985" y="59"/>
                  </a:moveTo>
                  <a:cubicBezTo>
                    <a:pt x="3036" y="1"/>
                    <a:pt x="3970" y="935"/>
                    <a:pt x="3970" y="2044"/>
                  </a:cubicBezTo>
                  <a:cubicBezTo>
                    <a:pt x="3970" y="3095"/>
                    <a:pt x="3094" y="4028"/>
                    <a:pt x="1985" y="4028"/>
                  </a:cubicBezTo>
                  <a:cubicBezTo>
                    <a:pt x="935" y="4028"/>
                    <a:pt x="1" y="3095"/>
                    <a:pt x="1" y="1986"/>
                  </a:cubicBezTo>
                  <a:cubicBezTo>
                    <a:pt x="1" y="935"/>
                    <a:pt x="876" y="59"/>
                    <a:pt x="198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2" name="Google Shape;8942;p20"/>
            <p:cNvSpPr/>
            <p:nvPr/>
          </p:nvSpPr>
          <p:spPr>
            <a:xfrm>
              <a:off x="6067475" y="2428475"/>
              <a:ext cx="99250" cy="99250"/>
            </a:xfrm>
            <a:custGeom>
              <a:avLst/>
              <a:gdLst/>
              <a:ahLst/>
              <a:cxnLst/>
              <a:rect l="l" t="t" r="r" b="b"/>
              <a:pathLst>
                <a:path w="3970" h="3970" extrusionOk="0">
                  <a:moveTo>
                    <a:pt x="1985" y="0"/>
                  </a:moveTo>
                  <a:cubicBezTo>
                    <a:pt x="3035" y="0"/>
                    <a:pt x="3911" y="876"/>
                    <a:pt x="3969" y="1926"/>
                  </a:cubicBezTo>
                  <a:cubicBezTo>
                    <a:pt x="3969" y="2977"/>
                    <a:pt x="3094" y="3911"/>
                    <a:pt x="2043" y="3911"/>
                  </a:cubicBezTo>
                  <a:cubicBezTo>
                    <a:pt x="992" y="3969"/>
                    <a:pt x="59" y="3035"/>
                    <a:pt x="59" y="1985"/>
                  </a:cubicBezTo>
                  <a:cubicBezTo>
                    <a:pt x="0" y="934"/>
                    <a:pt x="934" y="58"/>
                    <a:pt x="198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3" name="Google Shape;8943;p20"/>
            <p:cNvSpPr/>
            <p:nvPr/>
          </p:nvSpPr>
          <p:spPr>
            <a:xfrm>
              <a:off x="4841675" y="709450"/>
              <a:ext cx="99275" cy="99250"/>
            </a:xfrm>
            <a:custGeom>
              <a:avLst/>
              <a:gdLst/>
              <a:ahLst/>
              <a:cxnLst/>
              <a:rect l="l" t="t" r="r" b="b"/>
              <a:pathLst>
                <a:path w="3971" h="3970" extrusionOk="0">
                  <a:moveTo>
                    <a:pt x="3970" y="1985"/>
                  </a:moveTo>
                  <a:cubicBezTo>
                    <a:pt x="3970" y="3036"/>
                    <a:pt x="3036" y="3970"/>
                    <a:pt x="1986" y="3970"/>
                  </a:cubicBezTo>
                  <a:cubicBezTo>
                    <a:pt x="935" y="3911"/>
                    <a:pt x="1" y="2978"/>
                    <a:pt x="59" y="1927"/>
                  </a:cubicBezTo>
                  <a:cubicBezTo>
                    <a:pt x="59" y="876"/>
                    <a:pt x="993" y="1"/>
                    <a:pt x="2044" y="1"/>
                  </a:cubicBezTo>
                  <a:cubicBezTo>
                    <a:pt x="3095" y="1"/>
                    <a:pt x="3970" y="935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4" name="Google Shape;8944;p20"/>
            <p:cNvSpPr/>
            <p:nvPr/>
          </p:nvSpPr>
          <p:spPr>
            <a:xfrm>
              <a:off x="5825225" y="1691525"/>
              <a:ext cx="99250" cy="99275"/>
            </a:xfrm>
            <a:custGeom>
              <a:avLst/>
              <a:gdLst/>
              <a:ahLst/>
              <a:cxnLst/>
              <a:rect l="l" t="t" r="r" b="b"/>
              <a:pathLst>
                <a:path w="3970" h="3971" extrusionOk="0">
                  <a:moveTo>
                    <a:pt x="1985" y="3970"/>
                  </a:moveTo>
                  <a:cubicBezTo>
                    <a:pt x="876" y="3970"/>
                    <a:pt x="1" y="3036"/>
                    <a:pt x="1" y="1986"/>
                  </a:cubicBezTo>
                  <a:cubicBezTo>
                    <a:pt x="1" y="935"/>
                    <a:pt x="935" y="1"/>
                    <a:pt x="1985" y="59"/>
                  </a:cubicBezTo>
                  <a:cubicBezTo>
                    <a:pt x="3036" y="59"/>
                    <a:pt x="3970" y="993"/>
                    <a:pt x="3970" y="2044"/>
                  </a:cubicBezTo>
                  <a:cubicBezTo>
                    <a:pt x="3911" y="3095"/>
                    <a:pt x="3036" y="3970"/>
                    <a:pt x="198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5" name="Google Shape;8945;p20"/>
            <p:cNvSpPr/>
            <p:nvPr/>
          </p:nvSpPr>
          <p:spPr>
            <a:xfrm>
              <a:off x="4106225" y="465750"/>
              <a:ext cx="97800" cy="99250"/>
            </a:xfrm>
            <a:custGeom>
              <a:avLst/>
              <a:gdLst/>
              <a:ahLst/>
              <a:cxnLst/>
              <a:rect l="l" t="t" r="r" b="b"/>
              <a:pathLst>
                <a:path w="3912" h="3970" extrusionOk="0">
                  <a:moveTo>
                    <a:pt x="3911" y="1985"/>
                  </a:moveTo>
                  <a:cubicBezTo>
                    <a:pt x="3911" y="3036"/>
                    <a:pt x="3035" y="3970"/>
                    <a:pt x="1985" y="3970"/>
                  </a:cubicBezTo>
                  <a:cubicBezTo>
                    <a:pt x="934" y="3970"/>
                    <a:pt x="0" y="3036"/>
                    <a:pt x="0" y="1985"/>
                  </a:cubicBezTo>
                  <a:cubicBezTo>
                    <a:pt x="0" y="935"/>
                    <a:pt x="876" y="59"/>
                    <a:pt x="1926" y="59"/>
                  </a:cubicBezTo>
                  <a:cubicBezTo>
                    <a:pt x="2977" y="1"/>
                    <a:pt x="3911" y="935"/>
                    <a:pt x="3911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6" name="Google Shape;8946;p20"/>
            <p:cNvSpPr/>
            <p:nvPr/>
          </p:nvSpPr>
          <p:spPr>
            <a:xfrm>
              <a:off x="2393050" y="4634875"/>
              <a:ext cx="94875" cy="96325"/>
            </a:xfrm>
            <a:custGeom>
              <a:avLst/>
              <a:gdLst/>
              <a:ahLst/>
              <a:cxnLst/>
              <a:rect l="l" t="t" r="r" b="b"/>
              <a:pathLst>
                <a:path w="3795" h="3853" extrusionOk="0">
                  <a:moveTo>
                    <a:pt x="3794" y="1868"/>
                  </a:moveTo>
                  <a:cubicBezTo>
                    <a:pt x="3794" y="2977"/>
                    <a:pt x="2977" y="3794"/>
                    <a:pt x="1926" y="3794"/>
                  </a:cubicBezTo>
                  <a:cubicBezTo>
                    <a:pt x="817" y="3853"/>
                    <a:pt x="0" y="2977"/>
                    <a:pt x="0" y="1868"/>
                  </a:cubicBezTo>
                  <a:cubicBezTo>
                    <a:pt x="0" y="817"/>
                    <a:pt x="817" y="0"/>
                    <a:pt x="1926" y="0"/>
                  </a:cubicBezTo>
                  <a:cubicBezTo>
                    <a:pt x="2977" y="0"/>
                    <a:pt x="3794" y="817"/>
                    <a:pt x="3794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7" name="Google Shape;8947;p20"/>
            <p:cNvSpPr/>
            <p:nvPr/>
          </p:nvSpPr>
          <p:spPr>
            <a:xfrm>
              <a:off x="6068925" y="3165400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3853" y="1985"/>
                  </a:moveTo>
                  <a:cubicBezTo>
                    <a:pt x="3853" y="3035"/>
                    <a:pt x="2977" y="3853"/>
                    <a:pt x="1927" y="3853"/>
                  </a:cubicBezTo>
                  <a:cubicBezTo>
                    <a:pt x="818" y="3853"/>
                    <a:pt x="1" y="2977"/>
                    <a:pt x="59" y="1868"/>
                  </a:cubicBezTo>
                  <a:cubicBezTo>
                    <a:pt x="59" y="817"/>
                    <a:pt x="934" y="0"/>
                    <a:pt x="1985" y="0"/>
                  </a:cubicBezTo>
                  <a:cubicBezTo>
                    <a:pt x="3036" y="59"/>
                    <a:pt x="3853" y="934"/>
                    <a:pt x="3853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8" name="Google Shape;8948;p20"/>
            <p:cNvSpPr/>
            <p:nvPr/>
          </p:nvSpPr>
          <p:spPr>
            <a:xfrm>
              <a:off x="3370750" y="467225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1868" y="3853"/>
                  </a:moveTo>
                  <a:cubicBezTo>
                    <a:pt x="818" y="3794"/>
                    <a:pt x="0" y="2977"/>
                    <a:pt x="59" y="1868"/>
                  </a:cubicBezTo>
                  <a:cubicBezTo>
                    <a:pt x="59" y="817"/>
                    <a:pt x="934" y="0"/>
                    <a:pt x="1985" y="59"/>
                  </a:cubicBezTo>
                  <a:cubicBezTo>
                    <a:pt x="3094" y="59"/>
                    <a:pt x="3853" y="934"/>
                    <a:pt x="3853" y="1985"/>
                  </a:cubicBezTo>
                  <a:cubicBezTo>
                    <a:pt x="3795" y="3094"/>
                    <a:pt x="2977" y="3853"/>
                    <a:pt x="1868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9" name="Google Shape;8949;p20"/>
            <p:cNvSpPr/>
            <p:nvPr/>
          </p:nvSpPr>
          <p:spPr>
            <a:xfrm>
              <a:off x="5828150" y="3902325"/>
              <a:ext cx="93425" cy="94875"/>
            </a:xfrm>
            <a:custGeom>
              <a:avLst/>
              <a:gdLst/>
              <a:ahLst/>
              <a:cxnLst/>
              <a:rect l="l" t="t" r="r" b="b"/>
              <a:pathLst>
                <a:path w="3737" h="3795" extrusionOk="0">
                  <a:moveTo>
                    <a:pt x="3736" y="1926"/>
                  </a:moveTo>
                  <a:cubicBezTo>
                    <a:pt x="3736" y="3036"/>
                    <a:pt x="2861" y="3794"/>
                    <a:pt x="1810" y="3794"/>
                  </a:cubicBezTo>
                  <a:cubicBezTo>
                    <a:pt x="759" y="3736"/>
                    <a:pt x="0" y="2919"/>
                    <a:pt x="0" y="1926"/>
                  </a:cubicBezTo>
                  <a:cubicBezTo>
                    <a:pt x="0" y="817"/>
                    <a:pt x="876" y="0"/>
                    <a:pt x="1927" y="59"/>
                  </a:cubicBezTo>
                  <a:cubicBezTo>
                    <a:pt x="2977" y="59"/>
                    <a:pt x="3736" y="876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0" name="Google Shape;8950;p20"/>
            <p:cNvSpPr/>
            <p:nvPr/>
          </p:nvSpPr>
          <p:spPr>
            <a:xfrm>
              <a:off x="1899825" y="4146025"/>
              <a:ext cx="94875" cy="94875"/>
            </a:xfrm>
            <a:custGeom>
              <a:avLst/>
              <a:gdLst/>
              <a:ahLst/>
              <a:cxnLst/>
              <a:rect l="l" t="t" r="r" b="b"/>
              <a:pathLst>
                <a:path w="3795" h="3795" extrusionOk="0">
                  <a:moveTo>
                    <a:pt x="3794" y="1926"/>
                  </a:moveTo>
                  <a:cubicBezTo>
                    <a:pt x="3736" y="2977"/>
                    <a:pt x="2919" y="3794"/>
                    <a:pt x="1810" y="3794"/>
                  </a:cubicBezTo>
                  <a:cubicBezTo>
                    <a:pt x="759" y="3736"/>
                    <a:pt x="0" y="2919"/>
                    <a:pt x="0" y="1810"/>
                  </a:cubicBezTo>
                  <a:cubicBezTo>
                    <a:pt x="58" y="759"/>
                    <a:pt x="876" y="0"/>
                    <a:pt x="1868" y="0"/>
                  </a:cubicBezTo>
                  <a:cubicBezTo>
                    <a:pt x="2977" y="0"/>
                    <a:pt x="3794" y="817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1" name="Google Shape;8951;p20"/>
            <p:cNvSpPr/>
            <p:nvPr/>
          </p:nvSpPr>
          <p:spPr>
            <a:xfrm>
              <a:off x="2639650" y="712375"/>
              <a:ext cx="94875" cy="93425"/>
            </a:xfrm>
            <a:custGeom>
              <a:avLst/>
              <a:gdLst/>
              <a:ahLst/>
              <a:cxnLst/>
              <a:rect l="l" t="t" r="r" b="b"/>
              <a:pathLst>
                <a:path w="3795" h="3737" extrusionOk="0">
                  <a:moveTo>
                    <a:pt x="1927" y="3736"/>
                  </a:moveTo>
                  <a:cubicBezTo>
                    <a:pt x="876" y="3736"/>
                    <a:pt x="59" y="2919"/>
                    <a:pt x="59" y="1868"/>
                  </a:cubicBezTo>
                  <a:cubicBezTo>
                    <a:pt x="1" y="818"/>
                    <a:pt x="818" y="0"/>
                    <a:pt x="1869" y="0"/>
                  </a:cubicBezTo>
                  <a:cubicBezTo>
                    <a:pt x="2919" y="0"/>
                    <a:pt x="3737" y="818"/>
                    <a:pt x="3737" y="1810"/>
                  </a:cubicBezTo>
                  <a:cubicBezTo>
                    <a:pt x="3795" y="2861"/>
                    <a:pt x="2978" y="3678"/>
                    <a:pt x="1927" y="37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2" name="Google Shape;8952;p20"/>
            <p:cNvSpPr/>
            <p:nvPr/>
          </p:nvSpPr>
          <p:spPr>
            <a:xfrm>
              <a:off x="6070375" y="2184775"/>
              <a:ext cx="93425" cy="91950"/>
            </a:xfrm>
            <a:custGeom>
              <a:avLst/>
              <a:gdLst/>
              <a:ahLst/>
              <a:cxnLst/>
              <a:rect l="l" t="t" r="r" b="b"/>
              <a:pathLst>
                <a:path w="3737" h="3678" extrusionOk="0">
                  <a:moveTo>
                    <a:pt x="3737" y="1868"/>
                  </a:moveTo>
                  <a:cubicBezTo>
                    <a:pt x="3737" y="2860"/>
                    <a:pt x="2861" y="3678"/>
                    <a:pt x="1869" y="3678"/>
                  </a:cubicBezTo>
                  <a:cubicBezTo>
                    <a:pt x="876" y="3678"/>
                    <a:pt x="1" y="2802"/>
                    <a:pt x="59" y="1810"/>
                  </a:cubicBezTo>
                  <a:cubicBezTo>
                    <a:pt x="59" y="817"/>
                    <a:pt x="935" y="0"/>
                    <a:pt x="1927" y="0"/>
                  </a:cubicBezTo>
                  <a:cubicBezTo>
                    <a:pt x="2919" y="59"/>
                    <a:pt x="3737" y="876"/>
                    <a:pt x="3737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3" name="Google Shape;8953;p20"/>
            <p:cNvSpPr/>
            <p:nvPr/>
          </p:nvSpPr>
          <p:spPr>
            <a:xfrm>
              <a:off x="3862525" y="5129550"/>
              <a:ext cx="91950" cy="91975"/>
            </a:xfrm>
            <a:custGeom>
              <a:avLst/>
              <a:gdLst/>
              <a:ahLst/>
              <a:cxnLst/>
              <a:rect l="l" t="t" r="r" b="b"/>
              <a:pathLst>
                <a:path w="3678" h="3679" extrusionOk="0">
                  <a:moveTo>
                    <a:pt x="3678" y="1869"/>
                  </a:moveTo>
                  <a:cubicBezTo>
                    <a:pt x="3678" y="2861"/>
                    <a:pt x="2860" y="3678"/>
                    <a:pt x="1868" y="3678"/>
                  </a:cubicBezTo>
                  <a:cubicBezTo>
                    <a:pt x="876" y="3678"/>
                    <a:pt x="0" y="2803"/>
                    <a:pt x="0" y="1810"/>
                  </a:cubicBezTo>
                  <a:cubicBezTo>
                    <a:pt x="59" y="818"/>
                    <a:pt x="934" y="1"/>
                    <a:pt x="1868" y="59"/>
                  </a:cubicBezTo>
                  <a:cubicBezTo>
                    <a:pt x="2860" y="59"/>
                    <a:pt x="3678" y="876"/>
                    <a:pt x="3678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4" name="Google Shape;8954;p20"/>
            <p:cNvSpPr/>
            <p:nvPr/>
          </p:nvSpPr>
          <p:spPr>
            <a:xfrm>
              <a:off x="4357200" y="470125"/>
              <a:ext cx="91975" cy="91975"/>
            </a:xfrm>
            <a:custGeom>
              <a:avLst/>
              <a:gdLst/>
              <a:ahLst/>
              <a:cxnLst/>
              <a:rect l="l" t="t" r="r" b="b"/>
              <a:pathLst>
                <a:path w="3679" h="3679" extrusionOk="0">
                  <a:moveTo>
                    <a:pt x="3620" y="1810"/>
                  </a:moveTo>
                  <a:cubicBezTo>
                    <a:pt x="3678" y="2744"/>
                    <a:pt x="2861" y="3620"/>
                    <a:pt x="1869" y="3678"/>
                  </a:cubicBezTo>
                  <a:cubicBezTo>
                    <a:pt x="876" y="3678"/>
                    <a:pt x="1" y="2803"/>
                    <a:pt x="1" y="1810"/>
                  </a:cubicBezTo>
                  <a:cubicBezTo>
                    <a:pt x="1" y="876"/>
                    <a:pt x="818" y="1"/>
                    <a:pt x="1810" y="1"/>
                  </a:cubicBezTo>
                  <a:cubicBezTo>
                    <a:pt x="2744" y="1"/>
                    <a:pt x="3620" y="818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5" name="Google Shape;8955;p20"/>
            <p:cNvSpPr/>
            <p:nvPr/>
          </p:nvSpPr>
          <p:spPr>
            <a:xfrm>
              <a:off x="3620275" y="5131025"/>
              <a:ext cx="91975" cy="90500"/>
            </a:xfrm>
            <a:custGeom>
              <a:avLst/>
              <a:gdLst/>
              <a:ahLst/>
              <a:cxnLst/>
              <a:rect l="l" t="t" r="r" b="b"/>
              <a:pathLst>
                <a:path w="3679" h="3620" extrusionOk="0">
                  <a:moveTo>
                    <a:pt x="1869" y="3619"/>
                  </a:moveTo>
                  <a:cubicBezTo>
                    <a:pt x="876" y="3619"/>
                    <a:pt x="1" y="2744"/>
                    <a:pt x="1" y="1810"/>
                  </a:cubicBezTo>
                  <a:cubicBezTo>
                    <a:pt x="1" y="817"/>
                    <a:pt x="876" y="0"/>
                    <a:pt x="1869" y="0"/>
                  </a:cubicBezTo>
                  <a:cubicBezTo>
                    <a:pt x="2803" y="0"/>
                    <a:pt x="3620" y="817"/>
                    <a:pt x="3620" y="1751"/>
                  </a:cubicBezTo>
                  <a:cubicBezTo>
                    <a:pt x="3678" y="2744"/>
                    <a:pt x="2803" y="3619"/>
                    <a:pt x="186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6" name="Google Shape;8956;p20"/>
            <p:cNvSpPr/>
            <p:nvPr/>
          </p:nvSpPr>
          <p:spPr>
            <a:xfrm>
              <a:off x="1412425" y="2921700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19" y="1810"/>
                  </a:moveTo>
                  <a:cubicBezTo>
                    <a:pt x="3619" y="2802"/>
                    <a:pt x="2802" y="3619"/>
                    <a:pt x="1810" y="3619"/>
                  </a:cubicBezTo>
                  <a:cubicBezTo>
                    <a:pt x="818" y="3619"/>
                    <a:pt x="0" y="2802"/>
                    <a:pt x="0" y="1810"/>
                  </a:cubicBezTo>
                  <a:cubicBezTo>
                    <a:pt x="0" y="876"/>
                    <a:pt x="818" y="59"/>
                    <a:pt x="1751" y="0"/>
                  </a:cubicBezTo>
                  <a:cubicBezTo>
                    <a:pt x="2744" y="0"/>
                    <a:pt x="3561" y="817"/>
                    <a:pt x="3619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7" name="Google Shape;8957;p20"/>
            <p:cNvSpPr/>
            <p:nvPr/>
          </p:nvSpPr>
          <p:spPr>
            <a:xfrm>
              <a:off x="4846075" y="4884400"/>
              <a:ext cx="91950" cy="90500"/>
            </a:xfrm>
            <a:custGeom>
              <a:avLst/>
              <a:gdLst/>
              <a:ahLst/>
              <a:cxnLst/>
              <a:rect l="l" t="t" r="r" b="b"/>
              <a:pathLst>
                <a:path w="3678" h="3620" extrusionOk="0">
                  <a:moveTo>
                    <a:pt x="1868" y="1"/>
                  </a:moveTo>
                  <a:cubicBezTo>
                    <a:pt x="2802" y="1"/>
                    <a:pt x="3677" y="876"/>
                    <a:pt x="3619" y="1810"/>
                  </a:cubicBezTo>
                  <a:cubicBezTo>
                    <a:pt x="3619" y="2802"/>
                    <a:pt x="2743" y="3620"/>
                    <a:pt x="1751" y="3620"/>
                  </a:cubicBezTo>
                  <a:cubicBezTo>
                    <a:pt x="817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8" name="Google Shape;8958;p20"/>
            <p:cNvSpPr/>
            <p:nvPr/>
          </p:nvSpPr>
          <p:spPr>
            <a:xfrm>
              <a:off x="1659025" y="1695925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20" y="1810"/>
                  </a:moveTo>
                  <a:cubicBezTo>
                    <a:pt x="3620" y="2802"/>
                    <a:pt x="2803" y="3619"/>
                    <a:pt x="1810" y="3619"/>
                  </a:cubicBezTo>
                  <a:cubicBezTo>
                    <a:pt x="818" y="3619"/>
                    <a:pt x="1" y="2802"/>
                    <a:pt x="1" y="1810"/>
                  </a:cubicBezTo>
                  <a:cubicBezTo>
                    <a:pt x="1" y="876"/>
                    <a:pt x="818" y="58"/>
                    <a:pt x="1752" y="0"/>
                  </a:cubicBezTo>
                  <a:cubicBezTo>
                    <a:pt x="2744" y="0"/>
                    <a:pt x="3562" y="817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9" name="Google Shape;8959;p20"/>
            <p:cNvSpPr/>
            <p:nvPr/>
          </p:nvSpPr>
          <p:spPr>
            <a:xfrm>
              <a:off x="1412425" y="2675075"/>
              <a:ext cx="90500" cy="91975"/>
            </a:xfrm>
            <a:custGeom>
              <a:avLst/>
              <a:gdLst/>
              <a:ahLst/>
              <a:cxnLst/>
              <a:rect l="l" t="t" r="r" b="b"/>
              <a:pathLst>
                <a:path w="3620" h="3679" extrusionOk="0">
                  <a:moveTo>
                    <a:pt x="1810" y="1"/>
                  </a:moveTo>
                  <a:cubicBezTo>
                    <a:pt x="2802" y="59"/>
                    <a:pt x="3619" y="935"/>
                    <a:pt x="3619" y="1869"/>
                  </a:cubicBezTo>
                  <a:cubicBezTo>
                    <a:pt x="3561" y="2861"/>
                    <a:pt x="2685" y="3678"/>
                    <a:pt x="1751" y="3620"/>
                  </a:cubicBezTo>
                  <a:cubicBezTo>
                    <a:pt x="759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0" name="Google Shape;8960;p20"/>
            <p:cNvSpPr/>
            <p:nvPr/>
          </p:nvSpPr>
          <p:spPr>
            <a:xfrm>
              <a:off x="5340750" y="9619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2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744"/>
                    <a:pt x="1" y="1752"/>
                  </a:cubicBezTo>
                  <a:cubicBezTo>
                    <a:pt x="1" y="760"/>
                    <a:pt x="759" y="1"/>
                    <a:pt x="1752" y="1"/>
                  </a:cubicBezTo>
                  <a:cubicBezTo>
                    <a:pt x="2744" y="1"/>
                    <a:pt x="3503" y="760"/>
                    <a:pt x="3503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1" name="Google Shape;8961;p20"/>
            <p:cNvSpPr/>
            <p:nvPr/>
          </p:nvSpPr>
          <p:spPr>
            <a:xfrm>
              <a:off x="5584450" y="120852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1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685"/>
                    <a:pt x="1" y="1751"/>
                  </a:cubicBezTo>
                  <a:cubicBezTo>
                    <a:pt x="1" y="759"/>
                    <a:pt x="759" y="0"/>
                    <a:pt x="1752" y="0"/>
                  </a:cubicBezTo>
                  <a:cubicBezTo>
                    <a:pt x="2744" y="0"/>
                    <a:pt x="3503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2" name="Google Shape;8962;p20"/>
            <p:cNvSpPr/>
            <p:nvPr/>
          </p:nvSpPr>
          <p:spPr>
            <a:xfrm>
              <a:off x="3132900" y="4716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2" y="1751"/>
                  </a:moveTo>
                  <a:cubicBezTo>
                    <a:pt x="3502" y="2744"/>
                    <a:pt x="2744" y="3503"/>
                    <a:pt x="1751" y="3503"/>
                  </a:cubicBezTo>
                  <a:cubicBezTo>
                    <a:pt x="759" y="3503"/>
                    <a:pt x="0" y="2744"/>
                    <a:pt x="0" y="1751"/>
                  </a:cubicBezTo>
                  <a:cubicBezTo>
                    <a:pt x="0" y="817"/>
                    <a:pt x="759" y="0"/>
                    <a:pt x="1751" y="0"/>
                  </a:cubicBezTo>
                  <a:cubicBezTo>
                    <a:pt x="2685" y="0"/>
                    <a:pt x="3502" y="759"/>
                    <a:pt x="3502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3" name="Google Shape;8963;p20"/>
            <p:cNvSpPr/>
            <p:nvPr/>
          </p:nvSpPr>
          <p:spPr>
            <a:xfrm>
              <a:off x="6073300" y="341347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1752" y="3502"/>
                  </a:moveTo>
                  <a:cubicBezTo>
                    <a:pt x="759" y="3502"/>
                    <a:pt x="1" y="2685"/>
                    <a:pt x="1" y="1751"/>
                  </a:cubicBezTo>
                  <a:cubicBezTo>
                    <a:pt x="1" y="759"/>
                    <a:pt x="818" y="0"/>
                    <a:pt x="1810" y="0"/>
                  </a:cubicBezTo>
                  <a:cubicBezTo>
                    <a:pt x="2744" y="0"/>
                    <a:pt x="3503" y="759"/>
                    <a:pt x="3503" y="1751"/>
                  </a:cubicBezTo>
                  <a:cubicBezTo>
                    <a:pt x="3503" y="2744"/>
                    <a:pt x="2744" y="3502"/>
                    <a:pt x="1752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4" name="Google Shape;8964;p20"/>
            <p:cNvSpPr/>
            <p:nvPr/>
          </p:nvSpPr>
          <p:spPr>
            <a:xfrm>
              <a:off x="1413875" y="2434300"/>
              <a:ext cx="87575" cy="86125"/>
            </a:xfrm>
            <a:custGeom>
              <a:avLst/>
              <a:gdLst/>
              <a:ahLst/>
              <a:cxnLst/>
              <a:rect l="l" t="t" r="r" b="b"/>
              <a:pathLst>
                <a:path w="3503" h="3445" extrusionOk="0">
                  <a:moveTo>
                    <a:pt x="1752" y="3444"/>
                  </a:moveTo>
                  <a:cubicBezTo>
                    <a:pt x="760" y="3444"/>
                    <a:pt x="1" y="2744"/>
                    <a:pt x="1" y="1752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744" y="1"/>
                    <a:pt x="3445" y="759"/>
                    <a:pt x="3503" y="1693"/>
                  </a:cubicBezTo>
                  <a:cubicBezTo>
                    <a:pt x="3503" y="2686"/>
                    <a:pt x="2744" y="3444"/>
                    <a:pt x="1752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5" name="Google Shape;8965;p20"/>
            <p:cNvSpPr/>
            <p:nvPr/>
          </p:nvSpPr>
          <p:spPr>
            <a:xfrm>
              <a:off x="4112050" y="5131025"/>
              <a:ext cx="87575" cy="89025"/>
            </a:xfrm>
            <a:custGeom>
              <a:avLst/>
              <a:gdLst/>
              <a:ahLst/>
              <a:cxnLst/>
              <a:rect l="l" t="t" r="r" b="b"/>
              <a:pathLst>
                <a:path w="3503" h="3561" extrusionOk="0">
                  <a:moveTo>
                    <a:pt x="3503" y="1751"/>
                  </a:moveTo>
                  <a:cubicBezTo>
                    <a:pt x="3503" y="2744"/>
                    <a:pt x="2744" y="3561"/>
                    <a:pt x="1752" y="3561"/>
                  </a:cubicBezTo>
                  <a:cubicBezTo>
                    <a:pt x="760" y="3561"/>
                    <a:pt x="1" y="2802"/>
                    <a:pt x="1" y="1810"/>
                  </a:cubicBezTo>
                  <a:cubicBezTo>
                    <a:pt x="1" y="817"/>
                    <a:pt x="701" y="59"/>
                    <a:pt x="1693" y="59"/>
                  </a:cubicBezTo>
                  <a:cubicBezTo>
                    <a:pt x="2686" y="0"/>
                    <a:pt x="3445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6" name="Google Shape;8966;p20"/>
            <p:cNvSpPr/>
            <p:nvPr/>
          </p:nvSpPr>
          <p:spPr>
            <a:xfrm>
              <a:off x="1413875" y="317122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5"/>
                    <a:pt x="1693" y="3445"/>
                  </a:cubicBezTo>
                  <a:cubicBezTo>
                    <a:pt x="760" y="3386"/>
                    <a:pt x="1" y="2627"/>
                    <a:pt x="59" y="1693"/>
                  </a:cubicBezTo>
                  <a:cubicBezTo>
                    <a:pt x="59" y="759"/>
                    <a:pt x="818" y="1"/>
                    <a:pt x="1752" y="1"/>
                  </a:cubicBezTo>
                  <a:cubicBezTo>
                    <a:pt x="2744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7" name="Google Shape;8967;p20"/>
            <p:cNvSpPr/>
            <p:nvPr/>
          </p:nvSpPr>
          <p:spPr>
            <a:xfrm>
              <a:off x="3376575" y="513247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4"/>
                    <a:pt x="1752" y="3444"/>
                  </a:cubicBezTo>
                  <a:cubicBezTo>
                    <a:pt x="760" y="3444"/>
                    <a:pt x="1" y="2686"/>
                    <a:pt x="1" y="1693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686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8" name="Google Shape;8968;p20"/>
            <p:cNvSpPr/>
            <p:nvPr/>
          </p:nvSpPr>
          <p:spPr>
            <a:xfrm>
              <a:off x="2639650" y="4887325"/>
              <a:ext cx="86125" cy="84650"/>
            </a:xfrm>
            <a:custGeom>
              <a:avLst/>
              <a:gdLst/>
              <a:ahLst/>
              <a:cxnLst/>
              <a:rect l="l" t="t" r="r" b="b"/>
              <a:pathLst>
                <a:path w="3445" h="3386" extrusionOk="0">
                  <a:moveTo>
                    <a:pt x="3445" y="1693"/>
                  </a:moveTo>
                  <a:cubicBezTo>
                    <a:pt x="3445" y="2627"/>
                    <a:pt x="2628" y="3386"/>
                    <a:pt x="1694" y="3386"/>
                  </a:cubicBezTo>
                  <a:cubicBezTo>
                    <a:pt x="760" y="3327"/>
                    <a:pt x="1" y="2569"/>
                    <a:pt x="59" y="1635"/>
                  </a:cubicBezTo>
                  <a:cubicBezTo>
                    <a:pt x="59" y="701"/>
                    <a:pt x="818" y="0"/>
                    <a:pt x="1752" y="0"/>
                  </a:cubicBezTo>
                  <a:cubicBezTo>
                    <a:pt x="2686" y="0"/>
                    <a:pt x="3445" y="759"/>
                    <a:pt x="3445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9" name="Google Shape;8969;p20"/>
            <p:cNvSpPr/>
            <p:nvPr/>
          </p:nvSpPr>
          <p:spPr>
            <a:xfrm>
              <a:off x="1661950" y="3903775"/>
              <a:ext cx="84675" cy="86125"/>
            </a:xfrm>
            <a:custGeom>
              <a:avLst/>
              <a:gdLst/>
              <a:ahLst/>
              <a:cxnLst/>
              <a:rect l="l" t="t" r="r" b="b"/>
              <a:pathLst>
                <a:path w="3387" h="3445" extrusionOk="0">
                  <a:moveTo>
                    <a:pt x="1693" y="1"/>
                  </a:moveTo>
                  <a:cubicBezTo>
                    <a:pt x="2627" y="1"/>
                    <a:pt x="3386" y="818"/>
                    <a:pt x="3386" y="1752"/>
                  </a:cubicBezTo>
                  <a:cubicBezTo>
                    <a:pt x="3386" y="2686"/>
                    <a:pt x="2569" y="3444"/>
                    <a:pt x="1635" y="3386"/>
                  </a:cubicBezTo>
                  <a:cubicBezTo>
                    <a:pt x="701" y="3386"/>
                    <a:pt x="1" y="2627"/>
                    <a:pt x="1" y="1693"/>
                  </a:cubicBezTo>
                  <a:cubicBezTo>
                    <a:pt x="1" y="759"/>
                    <a:pt x="759" y="1"/>
                    <a:pt x="16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0" name="Google Shape;8970;p20"/>
            <p:cNvSpPr/>
            <p:nvPr/>
          </p:nvSpPr>
          <p:spPr>
            <a:xfrm>
              <a:off x="5587375" y="4398475"/>
              <a:ext cx="81725" cy="81725"/>
            </a:xfrm>
            <a:custGeom>
              <a:avLst/>
              <a:gdLst/>
              <a:ahLst/>
              <a:cxnLst/>
              <a:rect l="l" t="t" r="r" b="b"/>
              <a:pathLst>
                <a:path w="3269" h="3269" extrusionOk="0">
                  <a:moveTo>
                    <a:pt x="1635" y="3269"/>
                  </a:moveTo>
                  <a:cubicBezTo>
                    <a:pt x="701" y="3269"/>
                    <a:pt x="0" y="2510"/>
                    <a:pt x="0" y="1635"/>
                  </a:cubicBezTo>
                  <a:cubicBezTo>
                    <a:pt x="0" y="759"/>
                    <a:pt x="759" y="0"/>
                    <a:pt x="1693" y="0"/>
                  </a:cubicBezTo>
                  <a:cubicBezTo>
                    <a:pt x="2569" y="59"/>
                    <a:pt x="3269" y="817"/>
                    <a:pt x="3269" y="1693"/>
                  </a:cubicBezTo>
                  <a:cubicBezTo>
                    <a:pt x="3211" y="2569"/>
                    <a:pt x="2510" y="3269"/>
                    <a:pt x="1635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1" name="Google Shape;8971;p20"/>
            <p:cNvSpPr/>
            <p:nvPr/>
          </p:nvSpPr>
          <p:spPr>
            <a:xfrm>
              <a:off x="6076225" y="1948375"/>
              <a:ext cx="81750" cy="81725"/>
            </a:xfrm>
            <a:custGeom>
              <a:avLst/>
              <a:gdLst/>
              <a:ahLst/>
              <a:cxnLst/>
              <a:rect l="l" t="t" r="r" b="b"/>
              <a:pathLst>
                <a:path w="3270" h="3269" extrusionOk="0">
                  <a:moveTo>
                    <a:pt x="1693" y="3211"/>
                  </a:moveTo>
                  <a:cubicBezTo>
                    <a:pt x="818" y="3269"/>
                    <a:pt x="59" y="2510"/>
                    <a:pt x="0" y="1635"/>
                  </a:cubicBezTo>
                  <a:cubicBezTo>
                    <a:pt x="0" y="759"/>
                    <a:pt x="759" y="0"/>
                    <a:pt x="1635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452"/>
                    <a:pt x="2569" y="3211"/>
                    <a:pt x="169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2" name="Google Shape;8972;p20"/>
            <p:cNvSpPr/>
            <p:nvPr/>
          </p:nvSpPr>
          <p:spPr>
            <a:xfrm>
              <a:off x="2152275" y="964825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3269" y="1635"/>
                  </a:moveTo>
                  <a:cubicBezTo>
                    <a:pt x="3269" y="2510"/>
                    <a:pt x="2568" y="3211"/>
                    <a:pt x="1693" y="3269"/>
                  </a:cubicBezTo>
                  <a:cubicBezTo>
                    <a:pt x="759" y="3269"/>
                    <a:pt x="0" y="2510"/>
                    <a:pt x="59" y="1577"/>
                  </a:cubicBezTo>
                  <a:cubicBezTo>
                    <a:pt x="59" y="701"/>
                    <a:pt x="817" y="0"/>
                    <a:pt x="1693" y="0"/>
                  </a:cubicBezTo>
                  <a:cubicBezTo>
                    <a:pt x="2568" y="0"/>
                    <a:pt x="3269" y="759"/>
                    <a:pt x="3269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3" name="Google Shape;8973;p20"/>
            <p:cNvSpPr/>
            <p:nvPr/>
          </p:nvSpPr>
          <p:spPr>
            <a:xfrm>
              <a:off x="5833975" y="1453675"/>
              <a:ext cx="81750" cy="81750"/>
            </a:xfrm>
            <a:custGeom>
              <a:avLst/>
              <a:gdLst/>
              <a:ahLst/>
              <a:cxnLst/>
              <a:rect l="l" t="t" r="r" b="b"/>
              <a:pathLst>
                <a:path w="3270" h="3270" extrusionOk="0">
                  <a:moveTo>
                    <a:pt x="3270" y="1635"/>
                  </a:moveTo>
                  <a:cubicBezTo>
                    <a:pt x="3270" y="2511"/>
                    <a:pt x="2511" y="3269"/>
                    <a:pt x="1635" y="3269"/>
                  </a:cubicBezTo>
                  <a:cubicBezTo>
                    <a:pt x="760" y="3269"/>
                    <a:pt x="1" y="2511"/>
                    <a:pt x="1" y="1635"/>
                  </a:cubicBezTo>
                  <a:cubicBezTo>
                    <a:pt x="1" y="759"/>
                    <a:pt x="760" y="1"/>
                    <a:pt x="1635" y="1"/>
                  </a:cubicBezTo>
                  <a:cubicBezTo>
                    <a:pt x="2511" y="1"/>
                    <a:pt x="3211" y="759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4" name="Google Shape;8974;p20"/>
            <p:cNvSpPr/>
            <p:nvPr/>
          </p:nvSpPr>
          <p:spPr>
            <a:xfrm>
              <a:off x="4361600" y="5135400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1634" y="3269"/>
                  </a:moveTo>
                  <a:cubicBezTo>
                    <a:pt x="759" y="3269"/>
                    <a:pt x="58" y="2569"/>
                    <a:pt x="0" y="1693"/>
                  </a:cubicBezTo>
                  <a:cubicBezTo>
                    <a:pt x="0" y="759"/>
                    <a:pt x="700" y="0"/>
                    <a:pt x="1634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510"/>
                    <a:pt x="2510" y="3211"/>
                    <a:pt x="1634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5" name="Google Shape;8975;p20"/>
            <p:cNvSpPr/>
            <p:nvPr/>
          </p:nvSpPr>
          <p:spPr>
            <a:xfrm>
              <a:off x="3137275" y="5136850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3094"/>
                  </a:moveTo>
                  <a:cubicBezTo>
                    <a:pt x="701" y="3153"/>
                    <a:pt x="0" y="2452"/>
                    <a:pt x="0" y="1577"/>
                  </a:cubicBezTo>
                  <a:cubicBezTo>
                    <a:pt x="0" y="701"/>
                    <a:pt x="642" y="1"/>
                    <a:pt x="1518" y="1"/>
                  </a:cubicBezTo>
                  <a:cubicBezTo>
                    <a:pt x="2452" y="1"/>
                    <a:pt x="3094" y="643"/>
                    <a:pt x="3152" y="1518"/>
                  </a:cubicBezTo>
                  <a:cubicBezTo>
                    <a:pt x="3152" y="2394"/>
                    <a:pt x="2452" y="3094"/>
                    <a:pt x="1576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6" name="Google Shape;8976;p20"/>
            <p:cNvSpPr/>
            <p:nvPr/>
          </p:nvSpPr>
          <p:spPr>
            <a:xfrm>
              <a:off x="1416800" y="2190600"/>
              <a:ext cx="80275" cy="80300"/>
            </a:xfrm>
            <a:custGeom>
              <a:avLst/>
              <a:gdLst/>
              <a:ahLst/>
              <a:cxnLst/>
              <a:rect l="l" t="t" r="r" b="b"/>
              <a:pathLst>
                <a:path w="3211" h="3212" extrusionOk="0">
                  <a:moveTo>
                    <a:pt x="1635" y="1"/>
                  </a:moveTo>
                  <a:cubicBezTo>
                    <a:pt x="2510" y="1"/>
                    <a:pt x="3211" y="701"/>
                    <a:pt x="3211" y="1635"/>
                  </a:cubicBezTo>
                  <a:cubicBezTo>
                    <a:pt x="3211" y="2511"/>
                    <a:pt x="2510" y="3211"/>
                    <a:pt x="1635" y="3211"/>
                  </a:cubicBezTo>
                  <a:cubicBezTo>
                    <a:pt x="759" y="3211"/>
                    <a:pt x="0" y="2511"/>
                    <a:pt x="0" y="1635"/>
                  </a:cubicBezTo>
                  <a:cubicBezTo>
                    <a:pt x="0" y="701"/>
                    <a:pt x="701" y="1"/>
                    <a:pt x="16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7" name="Google Shape;8977;p20"/>
            <p:cNvSpPr/>
            <p:nvPr/>
          </p:nvSpPr>
          <p:spPr>
            <a:xfrm>
              <a:off x="5340750" y="4646550"/>
              <a:ext cx="80275" cy="80275"/>
            </a:xfrm>
            <a:custGeom>
              <a:avLst/>
              <a:gdLst/>
              <a:ahLst/>
              <a:cxnLst/>
              <a:rect l="l" t="t" r="r" b="b"/>
              <a:pathLst>
                <a:path w="3211" h="3211" extrusionOk="0">
                  <a:moveTo>
                    <a:pt x="3211" y="1635"/>
                  </a:moveTo>
                  <a:cubicBezTo>
                    <a:pt x="3211" y="2510"/>
                    <a:pt x="2511" y="3211"/>
                    <a:pt x="1635" y="3211"/>
                  </a:cubicBezTo>
                  <a:cubicBezTo>
                    <a:pt x="701" y="3211"/>
                    <a:pt x="1" y="2510"/>
                    <a:pt x="1" y="1576"/>
                  </a:cubicBezTo>
                  <a:cubicBezTo>
                    <a:pt x="1" y="701"/>
                    <a:pt x="759" y="0"/>
                    <a:pt x="1635" y="0"/>
                  </a:cubicBezTo>
                  <a:cubicBezTo>
                    <a:pt x="2511" y="0"/>
                    <a:pt x="3211" y="701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8" name="Google Shape;8978;p20"/>
            <p:cNvSpPr/>
            <p:nvPr/>
          </p:nvSpPr>
          <p:spPr>
            <a:xfrm>
              <a:off x="1911500" y="1208525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0"/>
                  </a:moveTo>
                  <a:cubicBezTo>
                    <a:pt x="2510" y="0"/>
                    <a:pt x="3152" y="701"/>
                    <a:pt x="3152" y="1635"/>
                  </a:cubicBezTo>
                  <a:cubicBezTo>
                    <a:pt x="3094" y="2510"/>
                    <a:pt x="2452" y="3152"/>
                    <a:pt x="1576" y="3152"/>
                  </a:cubicBezTo>
                  <a:cubicBezTo>
                    <a:pt x="642" y="3152"/>
                    <a:pt x="0" y="2452"/>
                    <a:pt x="0" y="1576"/>
                  </a:cubicBezTo>
                  <a:cubicBezTo>
                    <a:pt x="0" y="701"/>
                    <a:pt x="700" y="0"/>
                    <a:pt x="15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9" name="Google Shape;8979;p20"/>
            <p:cNvSpPr/>
            <p:nvPr/>
          </p:nvSpPr>
          <p:spPr>
            <a:xfrm>
              <a:off x="4608200" y="475975"/>
              <a:ext cx="81750" cy="80275"/>
            </a:xfrm>
            <a:custGeom>
              <a:avLst/>
              <a:gdLst/>
              <a:ahLst/>
              <a:cxnLst/>
              <a:rect l="l" t="t" r="r" b="b"/>
              <a:pathLst>
                <a:path w="3270" h="3211" extrusionOk="0">
                  <a:moveTo>
                    <a:pt x="1693" y="0"/>
                  </a:moveTo>
                  <a:cubicBezTo>
                    <a:pt x="2569" y="0"/>
                    <a:pt x="3269" y="759"/>
                    <a:pt x="3269" y="1635"/>
                  </a:cubicBezTo>
                  <a:cubicBezTo>
                    <a:pt x="3211" y="2510"/>
                    <a:pt x="2511" y="3211"/>
                    <a:pt x="1577" y="3211"/>
                  </a:cubicBezTo>
                  <a:cubicBezTo>
                    <a:pt x="701" y="3152"/>
                    <a:pt x="1" y="2452"/>
                    <a:pt x="1" y="1576"/>
                  </a:cubicBezTo>
                  <a:cubicBezTo>
                    <a:pt x="59" y="642"/>
                    <a:pt x="759" y="0"/>
                    <a:pt x="16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0" name="Google Shape;8980;p20"/>
            <p:cNvSpPr/>
            <p:nvPr/>
          </p:nvSpPr>
          <p:spPr>
            <a:xfrm>
              <a:off x="5098525" y="718200"/>
              <a:ext cx="80275" cy="81750"/>
            </a:xfrm>
            <a:custGeom>
              <a:avLst/>
              <a:gdLst/>
              <a:ahLst/>
              <a:cxnLst/>
              <a:rect l="l" t="t" r="r" b="b"/>
              <a:pathLst>
                <a:path w="3211" h="3270" extrusionOk="0">
                  <a:moveTo>
                    <a:pt x="1635" y="3211"/>
                  </a:moveTo>
                  <a:cubicBezTo>
                    <a:pt x="759" y="3270"/>
                    <a:pt x="0" y="2569"/>
                    <a:pt x="0" y="1635"/>
                  </a:cubicBezTo>
                  <a:cubicBezTo>
                    <a:pt x="0" y="760"/>
                    <a:pt x="701" y="59"/>
                    <a:pt x="1576" y="1"/>
                  </a:cubicBezTo>
                  <a:cubicBezTo>
                    <a:pt x="2452" y="1"/>
                    <a:pt x="3211" y="701"/>
                    <a:pt x="3211" y="1577"/>
                  </a:cubicBezTo>
                  <a:cubicBezTo>
                    <a:pt x="3211" y="2511"/>
                    <a:pt x="2510" y="3211"/>
                    <a:pt x="1635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1" name="Google Shape;8981;p20"/>
            <p:cNvSpPr/>
            <p:nvPr/>
          </p:nvSpPr>
          <p:spPr>
            <a:xfrm>
              <a:off x="6079150" y="3664450"/>
              <a:ext cx="77350" cy="77375"/>
            </a:xfrm>
            <a:custGeom>
              <a:avLst/>
              <a:gdLst/>
              <a:ahLst/>
              <a:cxnLst/>
              <a:rect l="l" t="t" r="r" b="b"/>
              <a:pathLst>
                <a:path w="3094" h="3095" extrusionOk="0">
                  <a:moveTo>
                    <a:pt x="3094" y="1519"/>
                  </a:moveTo>
                  <a:cubicBezTo>
                    <a:pt x="3094" y="2394"/>
                    <a:pt x="2393" y="3095"/>
                    <a:pt x="1576" y="3095"/>
                  </a:cubicBezTo>
                  <a:cubicBezTo>
                    <a:pt x="701" y="3095"/>
                    <a:pt x="0" y="2452"/>
                    <a:pt x="0" y="1577"/>
                  </a:cubicBezTo>
                  <a:cubicBezTo>
                    <a:pt x="0" y="701"/>
                    <a:pt x="642" y="59"/>
                    <a:pt x="1518" y="1"/>
                  </a:cubicBezTo>
                  <a:cubicBezTo>
                    <a:pt x="2335" y="1"/>
                    <a:pt x="3094" y="701"/>
                    <a:pt x="3094" y="15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2" name="Google Shape;8982;p20"/>
            <p:cNvSpPr/>
            <p:nvPr/>
          </p:nvSpPr>
          <p:spPr>
            <a:xfrm>
              <a:off x="1418250" y="3417850"/>
              <a:ext cx="78825" cy="77350"/>
            </a:xfrm>
            <a:custGeom>
              <a:avLst/>
              <a:gdLst/>
              <a:ahLst/>
              <a:cxnLst/>
              <a:rect l="l" t="t" r="r" b="b"/>
              <a:pathLst>
                <a:path w="3153" h="3094" extrusionOk="0">
                  <a:moveTo>
                    <a:pt x="1577" y="3094"/>
                  </a:moveTo>
                  <a:cubicBezTo>
                    <a:pt x="701" y="3094"/>
                    <a:pt x="1" y="2393"/>
                    <a:pt x="1" y="1576"/>
                  </a:cubicBezTo>
                  <a:cubicBezTo>
                    <a:pt x="1" y="701"/>
                    <a:pt x="760" y="0"/>
                    <a:pt x="1577" y="0"/>
                  </a:cubicBezTo>
                  <a:cubicBezTo>
                    <a:pt x="2452" y="59"/>
                    <a:pt x="3094" y="701"/>
                    <a:pt x="3094" y="1518"/>
                  </a:cubicBezTo>
                  <a:cubicBezTo>
                    <a:pt x="3153" y="2393"/>
                    <a:pt x="2452" y="3094"/>
                    <a:pt x="157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3" name="Google Shape;8983;p20"/>
            <p:cNvSpPr/>
            <p:nvPr/>
          </p:nvSpPr>
          <p:spPr>
            <a:xfrm>
              <a:off x="2890650" y="477425"/>
              <a:ext cx="77375" cy="77375"/>
            </a:xfrm>
            <a:custGeom>
              <a:avLst/>
              <a:gdLst/>
              <a:ahLst/>
              <a:cxnLst/>
              <a:rect l="l" t="t" r="r" b="b"/>
              <a:pathLst>
                <a:path w="3095" h="3095" extrusionOk="0">
                  <a:moveTo>
                    <a:pt x="3094" y="1518"/>
                  </a:moveTo>
                  <a:cubicBezTo>
                    <a:pt x="3094" y="2336"/>
                    <a:pt x="2452" y="3036"/>
                    <a:pt x="1577" y="3094"/>
                  </a:cubicBezTo>
                  <a:cubicBezTo>
                    <a:pt x="759" y="3094"/>
                    <a:pt x="1" y="2394"/>
                    <a:pt x="59" y="1518"/>
                  </a:cubicBezTo>
                  <a:cubicBezTo>
                    <a:pt x="59" y="701"/>
                    <a:pt x="759" y="1"/>
                    <a:pt x="1577" y="1"/>
                  </a:cubicBezTo>
                  <a:cubicBezTo>
                    <a:pt x="2394" y="1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4" name="Google Shape;8984;p20"/>
            <p:cNvSpPr/>
            <p:nvPr/>
          </p:nvSpPr>
          <p:spPr>
            <a:xfrm>
              <a:off x="5835450" y="4154775"/>
              <a:ext cx="77350" cy="77350"/>
            </a:xfrm>
            <a:custGeom>
              <a:avLst/>
              <a:gdLst/>
              <a:ahLst/>
              <a:cxnLst/>
              <a:rect l="l" t="t" r="r" b="b"/>
              <a:pathLst>
                <a:path w="3094" h="3094" extrusionOk="0">
                  <a:moveTo>
                    <a:pt x="3094" y="1518"/>
                  </a:moveTo>
                  <a:cubicBezTo>
                    <a:pt x="3094" y="2335"/>
                    <a:pt x="2335" y="3094"/>
                    <a:pt x="1518" y="3036"/>
                  </a:cubicBezTo>
                  <a:cubicBezTo>
                    <a:pt x="701" y="3036"/>
                    <a:pt x="0" y="2277"/>
                    <a:pt x="59" y="1460"/>
                  </a:cubicBezTo>
                  <a:cubicBezTo>
                    <a:pt x="59" y="701"/>
                    <a:pt x="759" y="0"/>
                    <a:pt x="1576" y="0"/>
                  </a:cubicBezTo>
                  <a:cubicBezTo>
                    <a:pt x="2393" y="0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5" name="Google Shape;8985;p20"/>
            <p:cNvSpPr/>
            <p:nvPr/>
          </p:nvSpPr>
          <p:spPr>
            <a:xfrm>
              <a:off x="2401800" y="719675"/>
              <a:ext cx="75900" cy="77350"/>
            </a:xfrm>
            <a:custGeom>
              <a:avLst/>
              <a:gdLst/>
              <a:ahLst/>
              <a:cxnLst/>
              <a:rect l="l" t="t" r="r" b="b"/>
              <a:pathLst>
                <a:path w="3036" h="3094" extrusionOk="0">
                  <a:moveTo>
                    <a:pt x="3036" y="1576"/>
                  </a:moveTo>
                  <a:cubicBezTo>
                    <a:pt x="3036" y="2393"/>
                    <a:pt x="2277" y="3094"/>
                    <a:pt x="1460" y="3036"/>
                  </a:cubicBezTo>
                  <a:cubicBezTo>
                    <a:pt x="643" y="3036"/>
                    <a:pt x="0" y="2277"/>
                    <a:pt x="59" y="1518"/>
                  </a:cubicBezTo>
                  <a:cubicBezTo>
                    <a:pt x="59" y="701"/>
                    <a:pt x="818" y="0"/>
                    <a:pt x="1635" y="59"/>
                  </a:cubicBezTo>
                  <a:cubicBezTo>
                    <a:pt x="2394" y="117"/>
                    <a:pt x="3036" y="817"/>
                    <a:pt x="3036" y="15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6" name="Google Shape;8986;p20"/>
            <p:cNvSpPr/>
            <p:nvPr/>
          </p:nvSpPr>
          <p:spPr>
            <a:xfrm>
              <a:off x="2156650" y="4645075"/>
              <a:ext cx="74450" cy="74450"/>
            </a:xfrm>
            <a:custGeom>
              <a:avLst/>
              <a:gdLst/>
              <a:ahLst/>
              <a:cxnLst/>
              <a:rect l="l" t="t" r="r" b="b"/>
              <a:pathLst>
                <a:path w="2978" h="2978" extrusionOk="0">
                  <a:moveTo>
                    <a:pt x="2919" y="1518"/>
                  </a:moveTo>
                  <a:cubicBezTo>
                    <a:pt x="2919" y="2336"/>
                    <a:pt x="2277" y="2978"/>
                    <a:pt x="1460" y="2978"/>
                  </a:cubicBezTo>
                  <a:cubicBezTo>
                    <a:pt x="642" y="2978"/>
                    <a:pt x="0" y="2277"/>
                    <a:pt x="0" y="1460"/>
                  </a:cubicBezTo>
                  <a:cubicBezTo>
                    <a:pt x="59" y="701"/>
                    <a:pt x="701" y="1"/>
                    <a:pt x="1518" y="59"/>
                  </a:cubicBezTo>
                  <a:cubicBezTo>
                    <a:pt x="2335" y="59"/>
                    <a:pt x="2977" y="701"/>
                    <a:pt x="2919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7" name="Google Shape;8987;p20"/>
            <p:cNvSpPr/>
            <p:nvPr/>
          </p:nvSpPr>
          <p:spPr>
            <a:xfrm>
              <a:off x="1910025" y="4402850"/>
              <a:ext cx="73000" cy="72975"/>
            </a:xfrm>
            <a:custGeom>
              <a:avLst/>
              <a:gdLst/>
              <a:ahLst/>
              <a:cxnLst/>
              <a:rect l="l" t="t" r="r" b="b"/>
              <a:pathLst>
                <a:path w="2920" h="2919" extrusionOk="0">
                  <a:moveTo>
                    <a:pt x="1460" y="0"/>
                  </a:moveTo>
                  <a:cubicBezTo>
                    <a:pt x="2277" y="0"/>
                    <a:pt x="2919" y="642"/>
                    <a:pt x="2919" y="1460"/>
                  </a:cubicBezTo>
                  <a:cubicBezTo>
                    <a:pt x="2919" y="2277"/>
                    <a:pt x="2277" y="2919"/>
                    <a:pt x="1460" y="2919"/>
                  </a:cubicBezTo>
                  <a:cubicBezTo>
                    <a:pt x="643" y="2919"/>
                    <a:pt x="59" y="2335"/>
                    <a:pt x="1" y="1518"/>
                  </a:cubicBezTo>
                  <a:cubicBezTo>
                    <a:pt x="1" y="701"/>
                    <a:pt x="643" y="59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8" name="Google Shape;8988;p20"/>
            <p:cNvSpPr/>
            <p:nvPr/>
          </p:nvSpPr>
          <p:spPr>
            <a:xfrm>
              <a:off x="1669250" y="1459525"/>
              <a:ext cx="70075" cy="71525"/>
            </a:xfrm>
            <a:custGeom>
              <a:avLst/>
              <a:gdLst/>
              <a:ahLst/>
              <a:cxnLst/>
              <a:rect l="l" t="t" r="r" b="b"/>
              <a:pathLst>
                <a:path w="2803" h="2861" extrusionOk="0">
                  <a:moveTo>
                    <a:pt x="1401" y="2802"/>
                  </a:moveTo>
                  <a:cubicBezTo>
                    <a:pt x="584" y="2802"/>
                    <a:pt x="1" y="2218"/>
                    <a:pt x="1" y="1401"/>
                  </a:cubicBezTo>
                  <a:cubicBezTo>
                    <a:pt x="1" y="584"/>
                    <a:pt x="584" y="0"/>
                    <a:pt x="1401" y="0"/>
                  </a:cubicBezTo>
                  <a:cubicBezTo>
                    <a:pt x="2219" y="0"/>
                    <a:pt x="2802" y="642"/>
                    <a:pt x="2802" y="1401"/>
                  </a:cubicBezTo>
                  <a:cubicBezTo>
                    <a:pt x="2802" y="2218"/>
                    <a:pt x="2219" y="2860"/>
                    <a:pt x="1401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9" name="Google Shape;8989;p20"/>
            <p:cNvSpPr/>
            <p:nvPr/>
          </p:nvSpPr>
          <p:spPr>
            <a:xfrm>
              <a:off x="5102900" y="4894625"/>
              <a:ext cx="71525" cy="70050"/>
            </a:xfrm>
            <a:custGeom>
              <a:avLst/>
              <a:gdLst/>
              <a:ahLst/>
              <a:cxnLst/>
              <a:rect l="l" t="t" r="r" b="b"/>
              <a:pathLst>
                <a:path w="2861" h="2802" extrusionOk="0">
                  <a:moveTo>
                    <a:pt x="1460" y="2802"/>
                  </a:moveTo>
                  <a:cubicBezTo>
                    <a:pt x="642" y="2802"/>
                    <a:pt x="0" y="2218"/>
                    <a:pt x="0" y="1401"/>
                  </a:cubicBezTo>
                  <a:cubicBezTo>
                    <a:pt x="0" y="584"/>
                    <a:pt x="584" y="0"/>
                    <a:pt x="1401" y="0"/>
                  </a:cubicBezTo>
                  <a:cubicBezTo>
                    <a:pt x="2218" y="0"/>
                    <a:pt x="2802" y="584"/>
                    <a:pt x="2860" y="1401"/>
                  </a:cubicBezTo>
                  <a:cubicBezTo>
                    <a:pt x="2860" y="2160"/>
                    <a:pt x="2218" y="2802"/>
                    <a:pt x="1460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0" name="Google Shape;8990;p20"/>
            <p:cNvSpPr/>
            <p:nvPr/>
          </p:nvSpPr>
          <p:spPr>
            <a:xfrm>
              <a:off x="1422625" y="1949825"/>
              <a:ext cx="70075" cy="68600"/>
            </a:xfrm>
            <a:custGeom>
              <a:avLst/>
              <a:gdLst/>
              <a:ahLst/>
              <a:cxnLst/>
              <a:rect l="l" t="t" r="r" b="b"/>
              <a:pathLst>
                <a:path w="2803" h="2744" extrusionOk="0">
                  <a:moveTo>
                    <a:pt x="2803" y="1401"/>
                  </a:moveTo>
                  <a:cubicBezTo>
                    <a:pt x="2803" y="2160"/>
                    <a:pt x="2161" y="2744"/>
                    <a:pt x="1402" y="2744"/>
                  </a:cubicBezTo>
                  <a:cubicBezTo>
                    <a:pt x="643" y="2744"/>
                    <a:pt x="1" y="2102"/>
                    <a:pt x="1" y="1343"/>
                  </a:cubicBezTo>
                  <a:cubicBezTo>
                    <a:pt x="59" y="584"/>
                    <a:pt x="701" y="1"/>
                    <a:pt x="1402" y="1"/>
                  </a:cubicBezTo>
                  <a:cubicBezTo>
                    <a:pt x="2161" y="1"/>
                    <a:pt x="2803" y="643"/>
                    <a:pt x="2803" y="14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1" name="Google Shape;8991;p20"/>
            <p:cNvSpPr/>
            <p:nvPr/>
          </p:nvSpPr>
          <p:spPr>
            <a:xfrm>
              <a:off x="4611125" y="5141225"/>
              <a:ext cx="68600" cy="70075"/>
            </a:xfrm>
            <a:custGeom>
              <a:avLst/>
              <a:gdLst/>
              <a:ahLst/>
              <a:cxnLst/>
              <a:rect l="l" t="t" r="r" b="b"/>
              <a:pathLst>
                <a:path w="2744" h="2803" extrusionOk="0">
                  <a:moveTo>
                    <a:pt x="1343" y="2803"/>
                  </a:moveTo>
                  <a:cubicBezTo>
                    <a:pt x="584" y="2744"/>
                    <a:pt x="0" y="2161"/>
                    <a:pt x="0" y="1402"/>
                  </a:cubicBezTo>
                  <a:cubicBezTo>
                    <a:pt x="0" y="643"/>
                    <a:pt x="642" y="1"/>
                    <a:pt x="1401" y="1"/>
                  </a:cubicBezTo>
                  <a:cubicBezTo>
                    <a:pt x="2160" y="59"/>
                    <a:pt x="2744" y="701"/>
                    <a:pt x="2744" y="1460"/>
                  </a:cubicBezTo>
                  <a:cubicBezTo>
                    <a:pt x="2744" y="2161"/>
                    <a:pt x="2102" y="2803"/>
                    <a:pt x="134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2" name="Google Shape;8992;p20"/>
            <p:cNvSpPr/>
            <p:nvPr/>
          </p:nvSpPr>
          <p:spPr>
            <a:xfrm>
              <a:off x="2407625" y="4897525"/>
              <a:ext cx="65700" cy="64250"/>
            </a:xfrm>
            <a:custGeom>
              <a:avLst/>
              <a:gdLst/>
              <a:ahLst/>
              <a:cxnLst/>
              <a:rect l="l" t="t" r="r" b="b"/>
              <a:pathLst>
                <a:path w="2628" h="2570" extrusionOk="0">
                  <a:moveTo>
                    <a:pt x="1343" y="2569"/>
                  </a:moveTo>
                  <a:cubicBezTo>
                    <a:pt x="643" y="2569"/>
                    <a:pt x="59" y="2044"/>
                    <a:pt x="59" y="1343"/>
                  </a:cubicBezTo>
                  <a:cubicBezTo>
                    <a:pt x="1" y="585"/>
                    <a:pt x="585" y="1"/>
                    <a:pt x="1343" y="1"/>
                  </a:cubicBezTo>
                  <a:cubicBezTo>
                    <a:pt x="2044" y="1"/>
                    <a:pt x="2569" y="526"/>
                    <a:pt x="2569" y="1227"/>
                  </a:cubicBezTo>
                  <a:cubicBezTo>
                    <a:pt x="2628" y="1986"/>
                    <a:pt x="2044" y="2511"/>
                    <a:pt x="1343" y="25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3" name="Google Shape;8993;p20"/>
            <p:cNvSpPr/>
            <p:nvPr/>
          </p:nvSpPr>
          <p:spPr>
            <a:xfrm>
              <a:off x="1425550" y="367175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1285" y="1"/>
                  </a:moveTo>
                  <a:cubicBezTo>
                    <a:pt x="1985" y="1"/>
                    <a:pt x="2569" y="526"/>
                    <a:pt x="2569" y="1285"/>
                  </a:cubicBezTo>
                  <a:cubicBezTo>
                    <a:pt x="2569" y="2044"/>
                    <a:pt x="1985" y="2569"/>
                    <a:pt x="1226" y="2569"/>
                  </a:cubicBezTo>
                  <a:cubicBezTo>
                    <a:pt x="526" y="2511"/>
                    <a:pt x="1" y="1985"/>
                    <a:pt x="1" y="1227"/>
                  </a:cubicBezTo>
                  <a:cubicBezTo>
                    <a:pt x="1" y="526"/>
                    <a:pt x="584" y="1"/>
                    <a:pt x="128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4" name="Google Shape;8994;p20"/>
            <p:cNvSpPr/>
            <p:nvPr/>
          </p:nvSpPr>
          <p:spPr>
            <a:xfrm>
              <a:off x="1672175" y="416060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2569" y="1285"/>
                  </a:moveTo>
                  <a:cubicBezTo>
                    <a:pt x="2569" y="2044"/>
                    <a:pt x="1985" y="2569"/>
                    <a:pt x="1284" y="2569"/>
                  </a:cubicBezTo>
                  <a:cubicBezTo>
                    <a:pt x="526" y="2569"/>
                    <a:pt x="0" y="1985"/>
                    <a:pt x="0" y="1227"/>
                  </a:cubicBezTo>
                  <a:cubicBezTo>
                    <a:pt x="0" y="526"/>
                    <a:pt x="584" y="1"/>
                    <a:pt x="1284" y="1"/>
                  </a:cubicBezTo>
                  <a:cubicBezTo>
                    <a:pt x="2043" y="59"/>
                    <a:pt x="2569" y="585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5" name="Google Shape;8995;p20"/>
            <p:cNvSpPr/>
            <p:nvPr/>
          </p:nvSpPr>
          <p:spPr>
            <a:xfrm>
              <a:off x="4859200" y="483275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343" y="0"/>
                  </a:moveTo>
                  <a:cubicBezTo>
                    <a:pt x="2043" y="0"/>
                    <a:pt x="2569" y="584"/>
                    <a:pt x="2569" y="1284"/>
                  </a:cubicBezTo>
                  <a:cubicBezTo>
                    <a:pt x="2569" y="2043"/>
                    <a:pt x="1985" y="2627"/>
                    <a:pt x="1226" y="2569"/>
                  </a:cubicBezTo>
                  <a:cubicBezTo>
                    <a:pt x="526" y="2569"/>
                    <a:pt x="0" y="1985"/>
                    <a:pt x="0" y="1284"/>
                  </a:cubicBezTo>
                  <a:cubicBezTo>
                    <a:pt x="59" y="526"/>
                    <a:pt x="584" y="0"/>
                    <a:pt x="134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6" name="Google Shape;8996;p20"/>
            <p:cNvSpPr/>
            <p:nvPr/>
          </p:nvSpPr>
          <p:spPr>
            <a:xfrm>
              <a:off x="6084975" y="1709050"/>
              <a:ext cx="64225" cy="65700"/>
            </a:xfrm>
            <a:custGeom>
              <a:avLst/>
              <a:gdLst/>
              <a:ahLst/>
              <a:cxnLst/>
              <a:rect l="l" t="t" r="r" b="b"/>
              <a:pathLst>
                <a:path w="2569" h="2628" extrusionOk="0">
                  <a:moveTo>
                    <a:pt x="2569" y="1285"/>
                  </a:moveTo>
                  <a:cubicBezTo>
                    <a:pt x="2569" y="2043"/>
                    <a:pt x="2044" y="2569"/>
                    <a:pt x="1343" y="2569"/>
                  </a:cubicBezTo>
                  <a:cubicBezTo>
                    <a:pt x="584" y="2627"/>
                    <a:pt x="1" y="2043"/>
                    <a:pt x="1" y="1285"/>
                  </a:cubicBezTo>
                  <a:cubicBezTo>
                    <a:pt x="59" y="584"/>
                    <a:pt x="584" y="0"/>
                    <a:pt x="1343" y="59"/>
                  </a:cubicBezTo>
                  <a:cubicBezTo>
                    <a:pt x="2044" y="59"/>
                    <a:pt x="2569" y="584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7" name="Google Shape;8997;p20"/>
            <p:cNvSpPr/>
            <p:nvPr/>
          </p:nvSpPr>
          <p:spPr>
            <a:xfrm>
              <a:off x="2897950" y="5142700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285" y="2627"/>
                  </a:moveTo>
                  <a:cubicBezTo>
                    <a:pt x="584" y="2627"/>
                    <a:pt x="0" y="2102"/>
                    <a:pt x="0" y="1343"/>
                  </a:cubicBezTo>
                  <a:cubicBezTo>
                    <a:pt x="0" y="642"/>
                    <a:pt x="526" y="59"/>
                    <a:pt x="1226" y="59"/>
                  </a:cubicBezTo>
                  <a:cubicBezTo>
                    <a:pt x="1985" y="0"/>
                    <a:pt x="2569" y="584"/>
                    <a:pt x="2569" y="1343"/>
                  </a:cubicBezTo>
                  <a:cubicBezTo>
                    <a:pt x="2569" y="2043"/>
                    <a:pt x="2043" y="2627"/>
                    <a:pt x="1285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8" name="Google Shape;8998;p20"/>
            <p:cNvSpPr/>
            <p:nvPr/>
          </p:nvSpPr>
          <p:spPr>
            <a:xfrm>
              <a:off x="6333050" y="2936300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452" y="1985"/>
                    <a:pt x="1927" y="2510"/>
                    <a:pt x="1168" y="2510"/>
                  </a:cubicBezTo>
                  <a:cubicBezTo>
                    <a:pt x="526" y="2452"/>
                    <a:pt x="1" y="1926"/>
                    <a:pt x="1" y="1226"/>
                  </a:cubicBezTo>
                  <a:cubicBezTo>
                    <a:pt x="1" y="525"/>
                    <a:pt x="584" y="0"/>
                    <a:pt x="1285" y="0"/>
                  </a:cubicBezTo>
                  <a:cubicBezTo>
                    <a:pt x="1985" y="0"/>
                    <a:pt x="2510" y="584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9" name="Google Shape;8999;p20"/>
            <p:cNvSpPr/>
            <p:nvPr/>
          </p:nvSpPr>
          <p:spPr>
            <a:xfrm>
              <a:off x="5597575" y="975050"/>
              <a:ext cx="61325" cy="61300"/>
            </a:xfrm>
            <a:custGeom>
              <a:avLst/>
              <a:gdLst/>
              <a:ahLst/>
              <a:cxnLst/>
              <a:rect l="l" t="t" r="r" b="b"/>
              <a:pathLst>
                <a:path w="2453" h="2452" extrusionOk="0">
                  <a:moveTo>
                    <a:pt x="1227" y="0"/>
                  </a:moveTo>
                  <a:cubicBezTo>
                    <a:pt x="1927" y="0"/>
                    <a:pt x="2452" y="584"/>
                    <a:pt x="2452" y="1226"/>
                  </a:cubicBezTo>
                  <a:cubicBezTo>
                    <a:pt x="2452" y="1868"/>
                    <a:pt x="1869" y="2452"/>
                    <a:pt x="1227" y="2452"/>
                  </a:cubicBezTo>
                  <a:cubicBezTo>
                    <a:pt x="526" y="2452"/>
                    <a:pt x="1" y="1868"/>
                    <a:pt x="1" y="1168"/>
                  </a:cubicBezTo>
                  <a:cubicBezTo>
                    <a:pt x="1" y="525"/>
                    <a:pt x="585" y="0"/>
                    <a:pt x="12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0" name="Google Shape;9000;p20"/>
            <p:cNvSpPr/>
            <p:nvPr/>
          </p:nvSpPr>
          <p:spPr>
            <a:xfrm>
              <a:off x="3634875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1226" y="2510"/>
                  </a:moveTo>
                  <a:cubicBezTo>
                    <a:pt x="526" y="2510"/>
                    <a:pt x="1" y="1926"/>
                    <a:pt x="1" y="1226"/>
                  </a:cubicBezTo>
                  <a:cubicBezTo>
                    <a:pt x="59" y="525"/>
                    <a:pt x="584" y="0"/>
                    <a:pt x="1226" y="0"/>
                  </a:cubicBezTo>
                  <a:cubicBezTo>
                    <a:pt x="1927" y="0"/>
                    <a:pt x="2510" y="584"/>
                    <a:pt x="2452" y="1284"/>
                  </a:cubicBezTo>
                  <a:cubicBezTo>
                    <a:pt x="2452" y="1985"/>
                    <a:pt x="1927" y="2510"/>
                    <a:pt x="1226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1" name="Google Shape;9001;p20"/>
            <p:cNvSpPr/>
            <p:nvPr/>
          </p:nvSpPr>
          <p:spPr>
            <a:xfrm>
              <a:off x="6333050" y="2692600"/>
              <a:ext cx="62775" cy="62775"/>
            </a:xfrm>
            <a:custGeom>
              <a:avLst/>
              <a:gdLst/>
              <a:ahLst/>
              <a:cxnLst/>
              <a:rect l="l" t="t" r="r" b="b"/>
              <a:pathLst>
                <a:path w="2511" h="2511" extrusionOk="0">
                  <a:moveTo>
                    <a:pt x="2510" y="1284"/>
                  </a:moveTo>
                  <a:cubicBezTo>
                    <a:pt x="2510" y="1985"/>
                    <a:pt x="1927" y="2510"/>
                    <a:pt x="1226" y="2510"/>
                  </a:cubicBezTo>
                  <a:cubicBezTo>
                    <a:pt x="526" y="2510"/>
                    <a:pt x="1" y="1985"/>
                    <a:pt x="1" y="1284"/>
                  </a:cubicBezTo>
                  <a:cubicBezTo>
                    <a:pt x="1" y="584"/>
                    <a:pt x="584" y="0"/>
                    <a:pt x="1285" y="59"/>
                  </a:cubicBezTo>
                  <a:cubicBezTo>
                    <a:pt x="1985" y="59"/>
                    <a:pt x="2510" y="584"/>
                    <a:pt x="2510" y="128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2" name="Google Shape;9002;p20"/>
            <p:cNvSpPr/>
            <p:nvPr/>
          </p:nvSpPr>
          <p:spPr>
            <a:xfrm>
              <a:off x="3881500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510" y="1926"/>
                    <a:pt x="1985" y="2452"/>
                    <a:pt x="1284" y="2452"/>
                  </a:cubicBezTo>
                  <a:cubicBezTo>
                    <a:pt x="584" y="2510"/>
                    <a:pt x="0" y="1985"/>
                    <a:pt x="0" y="1226"/>
                  </a:cubicBezTo>
                  <a:cubicBezTo>
                    <a:pt x="0" y="525"/>
                    <a:pt x="584" y="0"/>
                    <a:pt x="1284" y="0"/>
                  </a:cubicBezTo>
                  <a:cubicBezTo>
                    <a:pt x="1985" y="0"/>
                    <a:pt x="2510" y="525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3" name="Google Shape;9003;p20"/>
            <p:cNvSpPr/>
            <p:nvPr/>
          </p:nvSpPr>
          <p:spPr>
            <a:xfrm>
              <a:off x="6333050" y="2447425"/>
              <a:ext cx="61325" cy="59875"/>
            </a:xfrm>
            <a:custGeom>
              <a:avLst/>
              <a:gdLst/>
              <a:ahLst/>
              <a:cxnLst/>
              <a:rect l="l" t="t" r="r" b="b"/>
              <a:pathLst>
                <a:path w="2453" h="2395" extrusionOk="0">
                  <a:moveTo>
                    <a:pt x="2452" y="1168"/>
                  </a:moveTo>
                  <a:cubicBezTo>
                    <a:pt x="2452" y="1810"/>
                    <a:pt x="1868" y="2394"/>
                    <a:pt x="1226" y="2394"/>
                  </a:cubicBezTo>
                  <a:cubicBezTo>
                    <a:pt x="643" y="2394"/>
                    <a:pt x="59" y="1869"/>
                    <a:pt x="59" y="1227"/>
                  </a:cubicBezTo>
                  <a:cubicBezTo>
                    <a:pt x="1" y="585"/>
                    <a:pt x="584" y="1"/>
                    <a:pt x="1226" y="1"/>
                  </a:cubicBezTo>
                  <a:cubicBezTo>
                    <a:pt x="1868" y="1"/>
                    <a:pt x="2452" y="585"/>
                    <a:pt x="2452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4" name="Google Shape;9004;p20"/>
            <p:cNvSpPr/>
            <p:nvPr/>
          </p:nvSpPr>
          <p:spPr>
            <a:xfrm>
              <a:off x="6086425" y="3919825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227" y="1"/>
                  </a:moveTo>
                  <a:cubicBezTo>
                    <a:pt x="1869" y="1"/>
                    <a:pt x="2453" y="584"/>
                    <a:pt x="2453" y="1226"/>
                  </a:cubicBezTo>
                  <a:cubicBezTo>
                    <a:pt x="2453" y="1869"/>
                    <a:pt x="1869" y="2394"/>
                    <a:pt x="1285" y="2452"/>
                  </a:cubicBezTo>
                  <a:cubicBezTo>
                    <a:pt x="585" y="2452"/>
                    <a:pt x="1" y="1869"/>
                    <a:pt x="59" y="1168"/>
                  </a:cubicBezTo>
                  <a:cubicBezTo>
                    <a:pt x="59" y="584"/>
                    <a:pt x="585" y="1"/>
                    <a:pt x="1227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5" name="Google Shape;9005;p20"/>
            <p:cNvSpPr/>
            <p:nvPr/>
          </p:nvSpPr>
          <p:spPr>
            <a:xfrm>
              <a:off x="2657175" y="486175"/>
              <a:ext cx="59850" cy="59875"/>
            </a:xfrm>
            <a:custGeom>
              <a:avLst/>
              <a:gdLst/>
              <a:ahLst/>
              <a:cxnLst/>
              <a:rect l="l" t="t" r="r" b="b"/>
              <a:pathLst>
                <a:path w="2394" h="2395" extrusionOk="0">
                  <a:moveTo>
                    <a:pt x="2394" y="1168"/>
                  </a:moveTo>
                  <a:cubicBezTo>
                    <a:pt x="2394" y="1752"/>
                    <a:pt x="1868" y="2336"/>
                    <a:pt x="1226" y="2394"/>
                  </a:cubicBezTo>
                  <a:cubicBezTo>
                    <a:pt x="584" y="2394"/>
                    <a:pt x="0" y="1810"/>
                    <a:pt x="0" y="1168"/>
                  </a:cubicBezTo>
                  <a:cubicBezTo>
                    <a:pt x="0" y="526"/>
                    <a:pt x="584" y="1"/>
                    <a:pt x="1168" y="1"/>
                  </a:cubicBezTo>
                  <a:cubicBezTo>
                    <a:pt x="1810" y="1"/>
                    <a:pt x="2394" y="526"/>
                    <a:pt x="2394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6" name="Google Shape;9006;p20"/>
            <p:cNvSpPr/>
            <p:nvPr/>
          </p:nvSpPr>
          <p:spPr>
            <a:xfrm>
              <a:off x="4126650" y="239575"/>
              <a:ext cx="58400" cy="59850"/>
            </a:xfrm>
            <a:custGeom>
              <a:avLst/>
              <a:gdLst/>
              <a:ahLst/>
              <a:cxnLst/>
              <a:rect l="l" t="t" r="r" b="b"/>
              <a:pathLst>
                <a:path w="2336" h="2394" extrusionOk="0">
                  <a:moveTo>
                    <a:pt x="1168" y="2335"/>
                  </a:moveTo>
                  <a:cubicBezTo>
                    <a:pt x="526" y="2394"/>
                    <a:pt x="0" y="1810"/>
                    <a:pt x="0" y="1226"/>
                  </a:cubicBezTo>
                  <a:cubicBezTo>
                    <a:pt x="0" y="584"/>
                    <a:pt x="526" y="0"/>
                    <a:pt x="1168" y="0"/>
                  </a:cubicBezTo>
                  <a:cubicBezTo>
                    <a:pt x="1752" y="0"/>
                    <a:pt x="2335" y="526"/>
                    <a:pt x="2335" y="1168"/>
                  </a:cubicBezTo>
                  <a:cubicBezTo>
                    <a:pt x="2335" y="1810"/>
                    <a:pt x="1810" y="2335"/>
                    <a:pt x="1168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7" name="Google Shape;9007;p20"/>
            <p:cNvSpPr/>
            <p:nvPr/>
          </p:nvSpPr>
          <p:spPr>
            <a:xfrm>
              <a:off x="5845650" y="1223125"/>
              <a:ext cx="56950" cy="58375"/>
            </a:xfrm>
            <a:custGeom>
              <a:avLst/>
              <a:gdLst/>
              <a:ahLst/>
              <a:cxnLst/>
              <a:rect l="l" t="t" r="r" b="b"/>
              <a:pathLst>
                <a:path w="2278" h="2335" extrusionOk="0">
                  <a:moveTo>
                    <a:pt x="2277" y="1167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335"/>
                    <a:pt x="1" y="1810"/>
                    <a:pt x="1" y="1109"/>
                  </a:cubicBezTo>
                  <a:cubicBezTo>
                    <a:pt x="59" y="467"/>
                    <a:pt x="526" y="0"/>
                    <a:pt x="1168" y="0"/>
                  </a:cubicBezTo>
                  <a:cubicBezTo>
                    <a:pt x="1810" y="0"/>
                    <a:pt x="2277" y="525"/>
                    <a:pt x="2277" y="116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8" name="Google Shape;9008;p20"/>
            <p:cNvSpPr/>
            <p:nvPr/>
          </p:nvSpPr>
          <p:spPr>
            <a:xfrm>
              <a:off x="3394100" y="241025"/>
              <a:ext cx="58400" cy="56950"/>
            </a:xfrm>
            <a:custGeom>
              <a:avLst/>
              <a:gdLst/>
              <a:ahLst/>
              <a:cxnLst/>
              <a:rect l="l" t="t" r="r" b="b"/>
              <a:pathLst>
                <a:path w="2336" h="2278" extrusionOk="0">
                  <a:moveTo>
                    <a:pt x="2277" y="1168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277"/>
                    <a:pt x="0" y="1752"/>
                    <a:pt x="59" y="1051"/>
                  </a:cubicBezTo>
                  <a:cubicBezTo>
                    <a:pt x="59" y="409"/>
                    <a:pt x="584" y="1"/>
                    <a:pt x="1226" y="1"/>
                  </a:cubicBezTo>
                  <a:cubicBezTo>
                    <a:pt x="1868" y="1"/>
                    <a:pt x="2335" y="526"/>
                    <a:pt x="2277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9" name="Google Shape;9009;p20"/>
            <p:cNvSpPr/>
            <p:nvPr/>
          </p:nvSpPr>
          <p:spPr>
            <a:xfrm>
              <a:off x="6335975" y="3185825"/>
              <a:ext cx="56925" cy="56925"/>
            </a:xfrm>
            <a:custGeom>
              <a:avLst/>
              <a:gdLst/>
              <a:ahLst/>
              <a:cxnLst/>
              <a:rect l="l" t="t" r="r" b="b"/>
              <a:pathLst>
                <a:path w="2277" h="2277" extrusionOk="0">
                  <a:moveTo>
                    <a:pt x="1168" y="2277"/>
                  </a:moveTo>
                  <a:cubicBezTo>
                    <a:pt x="526" y="2277"/>
                    <a:pt x="0" y="1810"/>
                    <a:pt x="0" y="1168"/>
                  </a:cubicBezTo>
                  <a:cubicBezTo>
                    <a:pt x="0" y="467"/>
                    <a:pt x="467" y="0"/>
                    <a:pt x="1168" y="0"/>
                  </a:cubicBezTo>
                  <a:cubicBezTo>
                    <a:pt x="1810" y="0"/>
                    <a:pt x="2277" y="526"/>
                    <a:pt x="2277" y="1109"/>
                  </a:cubicBezTo>
                  <a:cubicBezTo>
                    <a:pt x="2277" y="1751"/>
                    <a:pt x="1751" y="2277"/>
                    <a:pt x="1168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0" name="Google Shape;9010;p20"/>
            <p:cNvSpPr/>
            <p:nvPr/>
          </p:nvSpPr>
          <p:spPr>
            <a:xfrm>
              <a:off x="5356800" y="731350"/>
              <a:ext cx="56950" cy="55475"/>
            </a:xfrm>
            <a:custGeom>
              <a:avLst/>
              <a:gdLst/>
              <a:ahLst/>
              <a:cxnLst/>
              <a:rect l="l" t="t" r="r" b="b"/>
              <a:pathLst>
                <a:path w="2278" h="2219" extrusionOk="0">
                  <a:moveTo>
                    <a:pt x="1168" y="2218"/>
                  </a:moveTo>
                  <a:cubicBezTo>
                    <a:pt x="526" y="2218"/>
                    <a:pt x="59" y="1810"/>
                    <a:pt x="1" y="1168"/>
                  </a:cubicBezTo>
                  <a:cubicBezTo>
                    <a:pt x="1" y="467"/>
                    <a:pt x="468" y="0"/>
                    <a:pt x="1110" y="0"/>
                  </a:cubicBezTo>
                  <a:cubicBezTo>
                    <a:pt x="1752" y="0"/>
                    <a:pt x="2277" y="467"/>
                    <a:pt x="2277" y="1051"/>
                  </a:cubicBezTo>
                  <a:cubicBezTo>
                    <a:pt x="2277" y="1693"/>
                    <a:pt x="1810" y="2218"/>
                    <a:pt x="1168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1" name="Google Shape;9011;p20"/>
            <p:cNvSpPr/>
            <p:nvPr/>
          </p:nvSpPr>
          <p:spPr>
            <a:xfrm>
              <a:off x="1924625" y="979425"/>
              <a:ext cx="52550" cy="52550"/>
            </a:xfrm>
            <a:custGeom>
              <a:avLst/>
              <a:gdLst/>
              <a:ahLst/>
              <a:cxnLst/>
              <a:rect l="l" t="t" r="r" b="b"/>
              <a:pathLst>
                <a:path w="2102" h="2102" extrusionOk="0">
                  <a:moveTo>
                    <a:pt x="2102" y="1051"/>
                  </a:moveTo>
                  <a:cubicBezTo>
                    <a:pt x="2102" y="1576"/>
                    <a:pt x="1635" y="2043"/>
                    <a:pt x="1051" y="2102"/>
                  </a:cubicBezTo>
                  <a:cubicBezTo>
                    <a:pt x="526" y="2102"/>
                    <a:pt x="0" y="1576"/>
                    <a:pt x="0" y="993"/>
                  </a:cubicBezTo>
                  <a:cubicBezTo>
                    <a:pt x="0" y="467"/>
                    <a:pt x="526" y="0"/>
                    <a:pt x="1051" y="0"/>
                  </a:cubicBezTo>
                  <a:cubicBezTo>
                    <a:pt x="1576" y="0"/>
                    <a:pt x="2102" y="467"/>
                    <a:pt x="2102" y="10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2" name="Google Shape;9012;p20"/>
            <p:cNvSpPr/>
            <p:nvPr/>
          </p:nvSpPr>
          <p:spPr>
            <a:xfrm>
              <a:off x="6337425" y="22052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1051" y="0"/>
                  </a:moveTo>
                  <a:cubicBezTo>
                    <a:pt x="1577" y="0"/>
                    <a:pt x="2102" y="467"/>
                    <a:pt x="2102" y="993"/>
                  </a:cubicBezTo>
                  <a:cubicBezTo>
                    <a:pt x="2160" y="1576"/>
                    <a:pt x="1635" y="2102"/>
                    <a:pt x="1051" y="2102"/>
                  </a:cubicBezTo>
                  <a:cubicBezTo>
                    <a:pt x="526" y="2043"/>
                    <a:pt x="1" y="1576"/>
                    <a:pt x="1" y="1051"/>
                  </a:cubicBezTo>
                  <a:cubicBezTo>
                    <a:pt x="1" y="467"/>
                    <a:pt x="526" y="0"/>
                    <a:pt x="105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3" name="Google Shape;9013;p20"/>
            <p:cNvSpPr/>
            <p:nvPr/>
          </p:nvSpPr>
          <p:spPr>
            <a:xfrm>
              <a:off x="1431400" y="171487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2101" y="1052"/>
                  </a:moveTo>
                  <a:cubicBezTo>
                    <a:pt x="2101" y="1635"/>
                    <a:pt x="1635" y="2102"/>
                    <a:pt x="1051" y="2102"/>
                  </a:cubicBezTo>
                  <a:cubicBezTo>
                    <a:pt x="467" y="2102"/>
                    <a:pt x="0" y="1577"/>
                    <a:pt x="0" y="1052"/>
                  </a:cubicBezTo>
                  <a:cubicBezTo>
                    <a:pt x="0" y="468"/>
                    <a:pt x="525" y="1"/>
                    <a:pt x="1051" y="1"/>
                  </a:cubicBezTo>
                  <a:cubicBezTo>
                    <a:pt x="1576" y="59"/>
                    <a:pt x="2101" y="526"/>
                    <a:pt x="2101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4" name="Google Shape;9014;p20"/>
            <p:cNvSpPr/>
            <p:nvPr/>
          </p:nvSpPr>
          <p:spPr>
            <a:xfrm>
              <a:off x="5601950" y="4661125"/>
              <a:ext cx="52575" cy="52575"/>
            </a:xfrm>
            <a:custGeom>
              <a:avLst/>
              <a:gdLst/>
              <a:ahLst/>
              <a:cxnLst/>
              <a:rect l="l" t="t" r="r" b="b"/>
              <a:pathLst>
                <a:path w="2103" h="2103" extrusionOk="0">
                  <a:moveTo>
                    <a:pt x="2102" y="993"/>
                  </a:moveTo>
                  <a:cubicBezTo>
                    <a:pt x="2102" y="1519"/>
                    <a:pt x="1635" y="2044"/>
                    <a:pt x="1052" y="2044"/>
                  </a:cubicBezTo>
                  <a:cubicBezTo>
                    <a:pt x="526" y="2102"/>
                    <a:pt x="1" y="1577"/>
                    <a:pt x="1" y="993"/>
                  </a:cubicBezTo>
                  <a:cubicBezTo>
                    <a:pt x="1" y="468"/>
                    <a:pt x="468" y="1"/>
                    <a:pt x="1052" y="1"/>
                  </a:cubicBezTo>
                  <a:cubicBezTo>
                    <a:pt x="1577" y="1"/>
                    <a:pt x="2044" y="468"/>
                    <a:pt x="2102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5" name="Google Shape;9015;p20"/>
            <p:cNvSpPr/>
            <p:nvPr/>
          </p:nvSpPr>
          <p:spPr>
            <a:xfrm>
              <a:off x="4865025" y="51500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2102" y="992"/>
                  </a:moveTo>
                  <a:cubicBezTo>
                    <a:pt x="2161" y="1518"/>
                    <a:pt x="1694" y="2043"/>
                    <a:pt x="1110" y="2101"/>
                  </a:cubicBezTo>
                  <a:cubicBezTo>
                    <a:pt x="526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2" y="0"/>
                  </a:cubicBezTo>
                  <a:cubicBezTo>
                    <a:pt x="1577" y="0"/>
                    <a:pt x="2102" y="467"/>
                    <a:pt x="2102" y="99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6" name="Google Shape;9016;p20"/>
            <p:cNvSpPr/>
            <p:nvPr/>
          </p:nvSpPr>
          <p:spPr>
            <a:xfrm>
              <a:off x="4376175" y="242500"/>
              <a:ext cx="52575" cy="52550"/>
            </a:xfrm>
            <a:custGeom>
              <a:avLst/>
              <a:gdLst/>
              <a:ahLst/>
              <a:cxnLst/>
              <a:rect l="l" t="t" r="r" b="b"/>
              <a:pathLst>
                <a:path w="2103" h="2102" extrusionOk="0">
                  <a:moveTo>
                    <a:pt x="2102" y="1109"/>
                  </a:moveTo>
                  <a:cubicBezTo>
                    <a:pt x="2044" y="1634"/>
                    <a:pt x="1577" y="2101"/>
                    <a:pt x="1051" y="2101"/>
                  </a:cubicBezTo>
                  <a:cubicBezTo>
                    <a:pt x="468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1" y="58"/>
                  </a:cubicBezTo>
                  <a:cubicBezTo>
                    <a:pt x="1635" y="58"/>
                    <a:pt x="2102" y="525"/>
                    <a:pt x="2102" y="110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7" name="Google Shape;9017;p20"/>
            <p:cNvSpPr/>
            <p:nvPr/>
          </p:nvSpPr>
          <p:spPr>
            <a:xfrm>
              <a:off x="1190625" y="2942125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8"/>
                    <a:pt x="1518" y="1985"/>
                    <a:pt x="992" y="1985"/>
                  </a:cubicBezTo>
                  <a:cubicBezTo>
                    <a:pt x="409" y="1985"/>
                    <a:pt x="0" y="1576"/>
                    <a:pt x="0" y="993"/>
                  </a:cubicBezTo>
                  <a:cubicBezTo>
                    <a:pt x="0" y="409"/>
                    <a:pt x="350" y="117"/>
                    <a:pt x="876" y="59"/>
                  </a:cubicBezTo>
                  <a:cubicBezTo>
                    <a:pt x="1459" y="0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8" name="Google Shape;9018;p20"/>
            <p:cNvSpPr/>
            <p:nvPr/>
          </p:nvSpPr>
          <p:spPr>
            <a:xfrm>
              <a:off x="2169775" y="734250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1927" y="935"/>
                  </a:moveTo>
                  <a:cubicBezTo>
                    <a:pt x="1868" y="1577"/>
                    <a:pt x="1577" y="1927"/>
                    <a:pt x="935" y="1927"/>
                  </a:cubicBezTo>
                  <a:cubicBezTo>
                    <a:pt x="351" y="1927"/>
                    <a:pt x="1" y="1577"/>
                    <a:pt x="1" y="935"/>
                  </a:cubicBezTo>
                  <a:cubicBezTo>
                    <a:pt x="59" y="410"/>
                    <a:pt x="351" y="59"/>
                    <a:pt x="935" y="59"/>
                  </a:cubicBezTo>
                  <a:cubicBezTo>
                    <a:pt x="1577" y="1"/>
                    <a:pt x="1810" y="410"/>
                    <a:pt x="1927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9" name="Google Shape;9019;p20"/>
            <p:cNvSpPr/>
            <p:nvPr/>
          </p:nvSpPr>
          <p:spPr>
            <a:xfrm>
              <a:off x="1190625" y="2695500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9"/>
                    <a:pt x="1518" y="1927"/>
                    <a:pt x="992" y="1985"/>
                  </a:cubicBezTo>
                  <a:cubicBezTo>
                    <a:pt x="409" y="1985"/>
                    <a:pt x="0" y="1577"/>
                    <a:pt x="0" y="993"/>
                  </a:cubicBezTo>
                  <a:cubicBezTo>
                    <a:pt x="0" y="409"/>
                    <a:pt x="350" y="118"/>
                    <a:pt x="876" y="59"/>
                  </a:cubicBezTo>
                  <a:cubicBezTo>
                    <a:pt x="1459" y="1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0" name="Google Shape;9020;p20"/>
            <p:cNvSpPr/>
            <p:nvPr/>
          </p:nvSpPr>
          <p:spPr>
            <a:xfrm>
              <a:off x="6340350" y="3432425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934" y="1927"/>
                  </a:moveTo>
                  <a:cubicBezTo>
                    <a:pt x="409" y="1927"/>
                    <a:pt x="0" y="1519"/>
                    <a:pt x="0" y="935"/>
                  </a:cubicBezTo>
                  <a:cubicBezTo>
                    <a:pt x="0" y="410"/>
                    <a:pt x="467" y="1"/>
                    <a:pt x="993" y="1"/>
                  </a:cubicBezTo>
                  <a:cubicBezTo>
                    <a:pt x="1576" y="59"/>
                    <a:pt x="1868" y="410"/>
                    <a:pt x="1927" y="935"/>
                  </a:cubicBezTo>
                  <a:cubicBezTo>
                    <a:pt x="1927" y="1519"/>
                    <a:pt x="1518" y="1927"/>
                    <a:pt x="934" y="19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1" name="Google Shape;9021;p20"/>
            <p:cNvSpPr/>
            <p:nvPr/>
          </p:nvSpPr>
          <p:spPr>
            <a:xfrm>
              <a:off x="3151850" y="245400"/>
              <a:ext cx="48200" cy="46725"/>
            </a:xfrm>
            <a:custGeom>
              <a:avLst/>
              <a:gdLst/>
              <a:ahLst/>
              <a:cxnLst/>
              <a:rect l="l" t="t" r="r" b="b"/>
              <a:pathLst>
                <a:path w="1928" h="1869" extrusionOk="0">
                  <a:moveTo>
                    <a:pt x="1927" y="993"/>
                  </a:moveTo>
                  <a:cubicBezTo>
                    <a:pt x="1869" y="1518"/>
                    <a:pt x="1577" y="1869"/>
                    <a:pt x="993" y="1869"/>
                  </a:cubicBezTo>
                  <a:cubicBezTo>
                    <a:pt x="410" y="1869"/>
                    <a:pt x="1" y="1402"/>
                    <a:pt x="59" y="876"/>
                  </a:cubicBezTo>
                  <a:cubicBezTo>
                    <a:pt x="118" y="293"/>
                    <a:pt x="468" y="1"/>
                    <a:pt x="1052" y="1"/>
                  </a:cubicBezTo>
                  <a:cubicBezTo>
                    <a:pt x="1635" y="59"/>
                    <a:pt x="1869" y="409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2" name="Google Shape;9022;p20"/>
            <p:cNvSpPr/>
            <p:nvPr/>
          </p:nvSpPr>
          <p:spPr>
            <a:xfrm>
              <a:off x="5850025" y="4415975"/>
              <a:ext cx="48200" cy="48175"/>
            </a:xfrm>
            <a:custGeom>
              <a:avLst/>
              <a:gdLst/>
              <a:ahLst/>
              <a:cxnLst/>
              <a:rect l="l" t="t" r="r" b="b"/>
              <a:pathLst>
                <a:path w="1928" h="1927" extrusionOk="0">
                  <a:moveTo>
                    <a:pt x="935" y="1"/>
                  </a:moveTo>
                  <a:cubicBezTo>
                    <a:pt x="1519" y="1"/>
                    <a:pt x="1927" y="409"/>
                    <a:pt x="1927" y="935"/>
                  </a:cubicBezTo>
                  <a:cubicBezTo>
                    <a:pt x="1927" y="1518"/>
                    <a:pt x="1519" y="1927"/>
                    <a:pt x="993" y="1927"/>
                  </a:cubicBezTo>
                  <a:cubicBezTo>
                    <a:pt x="410" y="1869"/>
                    <a:pt x="59" y="1577"/>
                    <a:pt x="59" y="993"/>
                  </a:cubicBezTo>
                  <a:cubicBezTo>
                    <a:pt x="1" y="468"/>
                    <a:pt x="410" y="1"/>
                    <a:pt x="9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3" name="Google Shape;9023;p20"/>
            <p:cNvSpPr/>
            <p:nvPr/>
          </p:nvSpPr>
          <p:spPr>
            <a:xfrm>
              <a:off x="3640725" y="5393675"/>
              <a:ext cx="49625" cy="49650"/>
            </a:xfrm>
            <a:custGeom>
              <a:avLst/>
              <a:gdLst/>
              <a:ahLst/>
              <a:cxnLst/>
              <a:rect l="l" t="t" r="r" b="b"/>
              <a:pathLst>
                <a:path w="1985" h="1986" extrusionOk="0">
                  <a:moveTo>
                    <a:pt x="934" y="1985"/>
                  </a:moveTo>
                  <a:cubicBezTo>
                    <a:pt x="409" y="1927"/>
                    <a:pt x="0" y="1460"/>
                    <a:pt x="58" y="935"/>
                  </a:cubicBezTo>
                  <a:cubicBezTo>
                    <a:pt x="117" y="351"/>
                    <a:pt x="584" y="1"/>
                    <a:pt x="1109" y="59"/>
                  </a:cubicBezTo>
                  <a:cubicBezTo>
                    <a:pt x="1693" y="118"/>
                    <a:pt x="1985" y="468"/>
                    <a:pt x="1985" y="1052"/>
                  </a:cubicBezTo>
                  <a:cubicBezTo>
                    <a:pt x="1985" y="1577"/>
                    <a:pt x="1518" y="1985"/>
                    <a:pt x="934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4" name="Google Shape;9024;p20"/>
            <p:cNvSpPr/>
            <p:nvPr/>
          </p:nvSpPr>
          <p:spPr>
            <a:xfrm>
              <a:off x="3884400" y="5393675"/>
              <a:ext cx="48200" cy="49650"/>
            </a:xfrm>
            <a:custGeom>
              <a:avLst/>
              <a:gdLst/>
              <a:ahLst/>
              <a:cxnLst/>
              <a:rect l="l" t="t" r="r" b="b"/>
              <a:pathLst>
                <a:path w="1928" h="1986" extrusionOk="0">
                  <a:moveTo>
                    <a:pt x="1927" y="993"/>
                  </a:moveTo>
                  <a:cubicBezTo>
                    <a:pt x="1927" y="1577"/>
                    <a:pt x="1519" y="1985"/>
                    <a:pt x="993" y="1985"/>
                  </a:cubicBezTo>
                  <a:cubicBezTo>
                    <a:pt x="409" y="1985"/>
                    <a:pt x="1" y="1519"/>
                    <a:pt x="1" y="993"/>
                  </a:cubicBezTo>
                  <a:cubicBezTo>
                    <a:pt x="59" y="409"/>
                    <a:pt x="409" y="59"/>
                    <a:pt x="935" y="59"/>
                  </a:cubicBezTo>
                  <a:cubicBezTo>
                    <a:pt x="1519" y="1"/>
                    <a:pt x="1927" y="468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5" name="Google Shape;9025;p20"/>
            <p:cNvSpPr/>
            <p:nvPr/>
          </p:nvSpPr>
          <p:spPr>
            <a:xfrm>
              <a:off x="1190625" y="2454725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1868" y="935"/>
                  </a:moveTo>
                  <a:cubicBezTo>
                    <a:pt x="1809" y="1518"/>
                    <a:pt x="1459" y="1869"/>
                    <a:pt x="934" y="1810"/>
                  </a:cubicBezTo>
                  <a:cubicBezTo>
                    <a:pt x="350" y="1810"/>
                    <a:pt x="0" y="1402"/>
                    <a:pt x="58" y="876"/>
                  </a:cubicBezTo>
                  <a:cubicBezTo>
                    <a:pt x="117" y="351"/>
                    <a:pt x="467" y="1"/>
                    <a:pt x="992" y="1"/>
                  </a:cubicBezTo>
                  <a:cubicBezTo>
                    <a:pt x="1518" y="1"/>
                    <a:pt x="1809" y="409"/>
                    <a:pt x="1868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6" name="Google Shape;9026;p20"/>
            <p:cNvSpPr/>
            <p:nvPr/>
          </p:nvSpPr>
          <p:spPr>
            <a:xfrm>
              <a:off x="1434300" y="39227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460" y="117"/>
                    <a:pt x="1869" y="409"/>
                    <a:pt x="1810" y="993"/>
                  </a:cubicBezTo>
                  <a:cubicBezTo>
                    <a:pt x="1810" y="1518"/>
                    <a:pt x="1460" y="1868"/>
                    <a:pt x="876" y="1868"/>
                  </a:cubicBezTo>
                  <a:cubicBezTo>
                    <a:pt x="351" y="1810"/>
                    <a:pt x="1" y="1460"/>
                    <a:pt x="1" y="934"/>
                  </a:cubicBezTo>
                  <a:cubicBezTo>
                    <a:pt x="1" y="351"/>
                    <a:pt x="351" y="117"/>
                    <a:pt x="9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7" name="Google Shape;9027;p20"/>
            <p:cNvSpPr/>
            <p:nvPr/>
          </p:nvSpPr>
          <p:spPr>
            <a:xfrm>
              <a:off x="1680925" y="122457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934"/>
                  </a:moveTo>
                  <a:cubicBezTo>
                    <a:pt x="1810" y="1460"/>
                    <a:pt x="1518" y="1868"/>
                    <a:pt x="934" y="1868"/>
                  </a:cubicBezTo>
                  <a:cubicBezTo>
                    <a:pt x="351" y="1868"/>
                    <a:pt x="0" y="1518"/>
                    <a:pt x="0" y="934"/>
                  </a:cubicBezTo>
                  <a:cubicBezTo>
                    <a:pt x="0" y="409"/>
                    <a:pt x="351" y="59"/>
                    <a:pt x="876" y="59"/>
                  </a:cubicBezTo>
                  <a:cubicBezTo>
                    <a:pt x="1460" y="0"/>
                    <a:pt x="1752" y="351"/>
                    <a:pt x="1868" y="93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8" name="Google Shape;9028;p20"/>
            <p:cNvSpPr/>
            <p:nvPr/>
          </p:nvSpPr>
          <p:spPr>
            <a:xfrm>
              <a:off x="5358275" y="4906300"/>
              <a:ext cx="45250" cy="45250"/>
            </a:xfrm>
            <a:custGeom>
              <a:avLst/>
              <a:gdLst/>
              <a:ahLst/>
              <a:cxnLst/>
              <a:rect l="l" t="t" r="r" b="b"/>
              <a:pathLst>
                <a:path w="1810" h="1810" extrusionOk="0">
                  <a:moveTo>
                    <a:pt x="876" y="0"/>
                  </a:moveTo>
                  <a:cubicBezTo>
                    <a:pt x="1459" y="59"/>
                    <a:pt x="1810" y="350"/>
                    <a:pt x="1810" y="876"/>
                  </a:cubicBezTo>
                  <a:cubicBezTo>
                    <a:pt x="1810" y="1459"/>
                    <a:pt x="1518" y="1810"/>
                    <a:pt x="934" y="1810"/>
                  </a:cubicBezTo>
                  <a:cubicBezTo>
                    <a:pt x="409" y="1810"/>
                    <a:pt x="58" y="1518"/>
                    <a:pt x="0" y="992"/>
                  </a:cubicBezTo>
                  <a:cubicBezTo>
                    <a:pt x="0" y="409"/>
                    <a:pt x="350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9" name="Google Shape;9029;p20"/>
            <p:cNvSpPr/>
            <p:nvPr/>
          </p:nvSpPr>
          <p:spPr>
            <a:xfrm>
              <a:off x="1192075" y="318582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701"/>
                  </a:moveTo>
                  <a:cubicBezTo>
                    <a:pt x="1751" y="1518"/>
                    <a:pt x="1460" y="1868"/>
                    <a:pt x="876" y="1868"/>
                  </a:cubicBezTo>
                  <a:cubicBezTo>
                    <a:pt x="351" y="1868"/>
                    <a:pt x="0" y="1518"/>
                    <a:pt x="0" y="993"/>
                  </a:cubicBezTo>
                  <a:cubicBezTo>
                    <a:pt x="0" y="409"/>
                    <a:pt x="351" y="0"/>
                    <a:pt x="934" y="117"/>
                  </a:cubicBezTo>
                  <a:cubicBezTo>
                    <a:pt x="1285" y="175"/>
                    <a:pt x="1576" y="526"/>
                    <a:pt x="1868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0" name="Google Shape;9030;p20"/>
            <p:cNvSpPr/>
            <p:nvPr/>
          </p:nvSpPr>
          <p:spPr>
            <a:xfrm>
              <a:off x="2660100" y="5152900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992" y="1869"/>
                  </a:moveTo>
                  <a:cubicBezTo>
                    <a:pt x="409" y="1810"/>
                    <a:pt x="0" y="1518"/>
                    <a:pt x="0" y="935"/>
                  </a:cubicBezTo>
                  <a:cubicBezTo>
                    <a:pt x="0" y="351"/>
                    <a:pt x="350" y="1"/>
                    <a:pt x="934" y="1"/>
                  </a:cubicBezTo>
                  <a:cubicBezTo>
                    <a:pt x="1459" y="1"/>
                    <a:pt x="1810" y="351"/>
                    <a:pt x="1810" y="876"/>
                  </a:cubicBezTo>
                  <a:cubicBezTo>
                    <a:pt x="1868" y="1460"/>
                    <a:pt x="1518" y="1752"/>
                    <a:pt x="992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1" name="Google Shape;9031;p20"/>
            <p:cNvSpPr/>
            <p:nvPr/>
          </p:nvSpPr>
          <p:spPr>
            <a:xfrm>
              <a:off x="3395550" y="53951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518" y="117"/>
                    <a:pt x="1869" y="350"/>
                    <a:pt x="1869" y="934"/>
                  </a:cubicBezTo>
                  <a:cubicBezTo>
                    <a:pt x="1869" y="1518"/>
                    <a:pt x="1518" y="1868"/>
                    <a:pt x="935" y="1868"/>
                  </a:cubicBezTo>
                  <a:cubicBezTo>
                    <a:pt x="409" y="1868"/>
                    <a:pt x="59" y="1518"/>
                    <a:pt x="59" y="993"/>
                  </a:cubicBezTo>
                  <a:cubicBezTo>
                    <a:pt x="1" y="409"/>
                    <a:pt x="409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2" name="Google Shape;9032;p20"/>
            <p:cNvSpPr/>
            <p:nvPr/>
          </p:nvSpPr>
          <p:spPr>
            <a:xfrm>
              <a:off x="4132475" y="5396600"/>
              <a:ext cx="46725" cy="45275"/>
            </a:xfrm>
            <a:custGeom>
              <a:avLst/>
              <a:gdLst/>
              <a:ahLst/>
              <a:cxnLst/>
              <a:rect l="l" t="t" r="r" b="b"/>
              <a:pathLst>
                <a:path w="1869" h="1811" extrusionOk="0">
                  <a:moveTo>
                    <a:pt x="1869" y="876"/>
                  </a:moveTo>
                  <a:cubicBezTo>
                    <a:pt x="1752" y="1460"/>
                    <a:pt x="1460" y="1810"/>
                    <a:pt x="876" y="1810"/>
                  </a:cubicBezTo>
                  <a:cubicBezTo>
                    <a:pt x="351" y="1752"/>
                    <a:pt x="1" y="1402"/>
                    <a:pt x="1" y="818"/>
                  </a:cubicBezTo>
                  <a:cubicBezTo>
                    <a:pt x="59" y="292"/>
                    <a:pt x="409" y="1"/>
                    <a:pt x="935" y="1"/>
                  </a:cubicBezTo>
                  <a:cubicBezTo>
                    <a:pt x="1519" y="1"/>
                    <a:pt x="1752" y="351"/>
                    <a:pt x="1869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3" name="Google Shape;9033;p20"/>
            <p:cNvSpPr/>
            <p:nvPr/>
          </p:nvSpPr>
          <p:spPr>
            <a:xfrm>
              <a:off x="1926075" y="4661125"/>
              <a:ext cx="45275" cy="43825"/>
            </a:xfrm>
            <a:custGeom>
              <a:avLst/>
              <a:gdLst/>
              <a:ahLst/>
              <a:cxnLst/>
              <a:rect l="l" t="t" r="r" b="b"/>
              <a:pathLst>
                <a:path w="1811" h="1753" extrusionOk="0">
                  <a:moveTo>
                    <a:pt x="1810" y="993"/>
                  </a:moveTo>
                  <a:cubicBezTo>
                    <a:pt x="1518" y="1227"/>
                    <a:pt x="1227" y="1577"/>
                    <a:pt x="876" y="1635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293" y="1"/>
                    <a:pt x="818" y="59"/>
                  </a:cubicBezTo>
                  <a:cubicBezTo>
                    <a:pt x="1168" y="118"/>
                    <a:pt x="1460" y="410"/>
                    <a:pt x="1810" y="643"/>
                  </a:cubicBezTo>
                  <a:cubicBezTo>
                    <a:pt x="1810" y="760"/>
                    <a:pt x="1810" y="876"/>
                    <a:pt x="1810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4" name="Google Shape;9034;p20"/>
            <p:cNvSpPr/>
            <p:nvPr/>
          </p:nvSpPr>
          <p:spPr>
            <a:xfrm>
              <a:off x="5117475" y="493475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2"/>
                  </a:moveTo>
                  <a:cubicBezTo>
                    <a:pt x="1519" y="1285"/>
                    <a:pt x="1227" y="1635"/>
                    <a:pt x="877" y="1694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351" y="1"/>
                    <a:pt x="818" y="59"/>
                  </a:cubicBezTo>
                  <a:cubicBezTo>
                    <a:pt x="1168" y="118"/>
                    <a:pt x="1460" y="468"/>
                    <a:pt x="1810" y="701"/>
                  </a:cubicBezTo>
                  <a:cubicBezTo>
                    <a:pt x="1810" y="818"/>
                    <a:pt x="1810" y="935"/>
                    <a:pt x="1810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5" name="Google Shape;9035;p20"/>
            <p:cNvSpPr/>
            <p:nvPr/>
          </p:nvSpPr>
          <p:spPr>
            <a:xfrm>
              <a:off x="6096650" y="1472650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1"/>
                  </a:moveTo>
                  <a:cubicBezTo>
                    <a:pt x="1460" y="1285"/>
                    <a:pt x="1226" y="1635"/>
                    <a:pt x="876" y="1693"/>
                  </a:cubicBezTo>
                  <a:cubicBezTo>
                    <a:pt x="351" y="1752"/>
                    <a:pt x="1" y="1401"/>
                    <a:pt x="1" y="876"/>
                  </a:cubicBezTo>
                  <a:cubicBezTo>
                    <a:pt x="1" y="351"/>
                    <a:pt x="351" y="0"/>
                    <a:pt x="818" y="59"/>
                  </a:cubicBezTo>
                  <a:cubicBezTo>
                    <a:pt x="1168" y="117"/>
                    <a:pt x="1460" y="467"/>
                    <a:pt x="1810" y="701"/>
                  </a:cubicBezTo>
                  <a:lnTo>
                    <a:pt x="1810" y="105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6" name="Google Shape;9036;p20"/>
            <p:cNvSpPr/>
            <p:nvPr/>
          </p:nvSpPr>
          <p:spPr>
            <a:xfrm>
              <a:off x="6098100" y="4173750"/>
              <a:ext cx="37975" cy="42325"/>
            </a:xfrm>
            <a:custGeom>
              <a:avLst/>
              <a:gdLst/>
              <a:ahLst/>
              <a:cxnLst/>
              <a:rect l="l" t="t" r="r" b="b"/>
              <a:pathLst>
                <a:path w="1519" h="1693" extrusionOk="0">
                  <a:moveTo>
                    <a:pt x="643" y="1693"/>
                  </a:moveTo>
                  <a:cubicBezTo>
                    <a:pt x="410" y="1401"/>
                    <a:pt x="1" y="1051"/>
                    <a:pt x="59" y="817"/>
                  </a:cubicBezTo>
                  <a:cubicBezTo>
                    <a:pt x="118" y="526"/>
                    <a:pt x="526" y="117"/>
                    <a:pt x="818" y="59"/>
                  </a:cubicBezTo>
                  <a:cubicBezTo>
                    <a:pt x="993" y="0"/>
                    <a:pt x="1460" y="467"/>
                    <a:pt x="1460" y="759"/>
                  </a:cubicBezTo>
                  <a:cubicBezTo>
                    <a:pt x="1519" y="1051"/>
                    <a:pt x="1168" y="1343"/>
                    <a:pt x="993" y="1635"/>
                  </a:cubicBezTo>
                  <a:cubicBezTo>
                    <a:pt x="876" y="1635"/>
                    <a:pt x="760" y="1635"/>
                    <a:pt x="643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7" name="Google Shape;9037;p20"/>
            <p:cNvSpPr/>
            <p:nvPr/>
          </p:nvSpPr>
          <p:spPr>
            <a:xfrm>
              <a:off x="1196450" y="2212500"/>
              <a:ext cx="40875" cy="37950"/>
            </a:xfrm>
            <a:custGeom>
              <a:avLst/>
              <a:gdLst/>
              <a:ahLst/>
              <a:cxnLst/>
              <a:rect l="l" t="t" r="r" b="b"/>
              <a:pathLst>
                <a:path w="1635" h="1518" extrusionOk="0">
                  <a:moveTo>
                    <a:pt x="1635" y="934"/>
                  </a:moveTo>
                  <a:cubicBezTo>
                    <a:pt x="1285" y="1109"/>
                    <a:pt x="993" y="1518"/>
                    <a:pt x="701" y="1460"/>
                  </a:cubicBezTo>
                  <a:cubicBezTo>
                    <a:pt x="409" y="1401"/>
                    <a:pt x="59" y="993"/>
                    <a:pt x="0" y="701"/>
                  </a:cubicBezTo>
                  <a:cubicBezTo>
                    <a:pt x="0" y="467"/>
                    <a:pt x="467" y="0"/>
                    <a:pt x="701" y="0"/>
                  </a:cubicBezTo>
                  <a:cubicBezTo>
                    <a:pt x="993" y="0"/>
                    <a:pt x="1343" y="350"/>
                    <a:pt x="1635" y="584"/>
                  </a:cubicBezTo>
                  <a:lnTo>
                    <a:pt x="1635" y="934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8" name="Google Shape;9038;p20"/>
            <p:cNvSpPr/>
            <p:nvPr/>
          </p:nvSpPr>
          <p:spPr>
            <a:xfrm>
              <a:off x="6346175" y="1970250"/>
              <a:ext cx="40900" cy="36525"/>
            </a:xfrm>
            <a:custGeom>
              <a:avLst/>
              <a:gdLst/>
              <a:ahLst/>
              <a:cxnLst/>
              <a:rect l="l" t="t" r="r" b="b"/>
              <a:pathLst>
                <a:path w="1636" h="1461" extrusionOk="0">
                  <a:moveTo>
                    <a:pt x="1577" y="935"/>
                  </a:moveTo>
                  <a:cubicBezTo>
                    <a:pt x="1285" y="1110"/>
                    <a:pt x="935" y="1460"/>
                    <a:pt x="701" y="1402"/>
                  </a:cubicBezTo>
                  <a:cubicBezTo>
                    <a:pt x="409" y="1402"/>
                    <a:pt x="59" y="935"/>
                    <a:pt x="1" y="643"/>
                  </a:cubicBezTo>
                  <a:cubicBezTo>
                    <a:pt x="1" y="468"/>
                    <a:pt x="468" y="1"/>
                    <a:pt x="701" y="1"/>
                  </a:cubicBezTo>
                  <a:cubicBezTo>
                    <a:pt x="993" y="1"/>
                    <a:pt x="1285" y="351"/>
                    <a:pt x="1635" y="526"/>
                  </a:cubicBezTo>
                  <a:cubicBezTo>
                    <a:pt x="1635" y="643"/>
                    <a:pt x="1635" y="818"/>
                    <a:pt x="1577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9" name="Google Shape;9039;p20"/>
            <p:cNvSpPr/>
            <p:nvPr/>
          </p:nvSpPr>
          <p:spPr>
            <a:xfrm>
              <a:off x="1685300" y="4417450"/>
              <a:ext cx="37975" cy="40875"/>
            </a:xfrm>
            <a:custGeom>
              <a:avLst/>
              <a:gdLst/>
              <a:ahLst/>
              <a:cxnLst/>
              <a:rect l="l" t="t" r="r" b="b"/>
              <a:pathLst>
                <a:path w="1519" h="1635" extrusionOk="0">
                  <a:moveTo>
                    <a:pt x="935" y="0"/>
                  </a:moveTo>
                  <a:cubicBezTo>
                    <a:pt x="1110" y="292"/>
                    <a:pt x="1518" y="642"/>
                    <a:pt x="1460" y="876"/>
                  </a:cubicBezTo>
                  <a:cubicBezTo>
                    <a:pt x="1401" y="1167"/>
                    <a:pt x="993" y="1576"/>
                    <a:pt x="701" y="1576"/>
                  </a:cubicBezTo>
                  <a:cubicBezTo>
                    <a:pt x="468" y="1634"/>
                    <a:pt x="59" y="1167"/>
                    <a:pt x="1" y="934"/>
                  </a:cubicBezTo>
                  <a:cubicBezTo>
                    <a:pt x="1" y="642"/>
                    <a:pt x="351" y="292"/>
                    <a:pt x="584" y="0"/>
                  </a:cubicBezTo>
                  <a:lnTo>
                    <a:pt x="935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0" name="Google Shape;9040;p20"/>
            <p:cNvSpPr/>
            <p:nvPr/>
          </p:nvSpPr>
          <p:spPr>
            <a:xfrm>
              <a:off x="4630100" y="246875"/>
              <a:ext cx="37950" cy="40875"/>
            </a:xfrm>
            <a:custGeom>
              <a:avLst/>
              <a:gdLst/>
              <a:ahLst/>
              <a:cxnLst/>
              <a:rect l="l" t="t" r="r" b="b"/>
              <a:pathLst>
                <a:path w="1518" h="1635" extrusionOk="0">
                  <a:moveTo>
                    <a:pt x="934" y="0"/>
                  </a:moveTo>
                  <a:cubicBezTo>
                    <a:pt x="1109" y="292"/>
                    <a:pt x="1518" y="642"/>
                    <a:pt x="1459" y="876"/>
                  </a:cubicBezTo>
                  <a:cubicBezTo>
                    <a:pt x="1401" y="1168"/>
                    <a:pt x="993" y="1576"/>
                    <a:pt x="701" y="1576"/>
                  </a:cubicBezTo>
                  <a:cubicBezTo>
                    <a:pt x="526" y="1635"/>
                    <a:pt x="59" y="1168"/>
                    <a:pt x="59" y="934"/>
                  </a:cubicBezTo>
                  <a:cubicBezTo>
                    <a:pt x="0" y="584"/>
                    <a:pt x="350" y="292"/>
                    <a:pt x="584" y="0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1" name="Google Shape;9041;p20"/>
            <p:cNvSpPr/>
            <p:nvPr/>
          </p:nvSpPr>
          <p:spPr>
            <a:xfrm>
              <a:off x="2175625" y="4910675"/>
              <a:ext cx="36500" cy="40875"/>
            </a:xfrm>
            <a:custGeom>
              <a:avLst/>
              <a:gdLst/>
              <a:ahLst/>
              <a:cxnLst/>
              <a:rect l="l" t="t" r="r" b="b"/>
              <a:pathLst>
                <a:path w="1460" h="1635" extrusionOk="0">
                  <a:moveTo>
                    <a:pt x="584" y="1635"/>
                  </a:moveTo>
                  <a:cubicBezTo>
                    <a:pt x="350" y="1343"/>
                    <a:pt x="0" y="1051"/>
                    <a:pt x="0" y="759"/>
                  </a:cubicBezTo>
                  <a:cubicBezTo>
                    <a:pt x="58" y="467"/>
                    <a:pt x="467" y="59"/>
                    <a:pt x="759" y="59"/>
                  </a:cubicBezTo>
                  <a:cubicBezTo>
                    <a:pt x="934" y="0"/>
                    <a:pt x="1401" y="467"/>
                    <a:pt x="1459" y="701"/>
                  </a:cubicBezTo>
                  <a:cubicBezTo>
                    <a:pt x="1459" y="993"/>
                    <a:pt x="1109" y="1343"/>
                    <a:pt x="934" y="1635"/>
                  </a:cubicBezTo>
                  <a:cubicBezTo>
                    <a:pt x="817" y="1635"/>
                    <a:pt x="701" y="1635"/>
                    <a:pt x="584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2" name="Google Shape;9042;p20"/>
            <p:cNvSpPr/>
            <p:nvPr/>
          </p:nvSpPr>
          <p:spPr>
            <a:xfrm>
              <a:off x="4379100" y="5399525"/>
              <a:ext cx="40875" cy="36500"/>
            </a:xfrm>
            <a:custGeom>
              <a:avLst/>
              <a:gdLst/>
              <a:ahLst/>
              <a:cxnLst/>
              <a:rect l="l" t="t" r="r" b="b"/>
              <a:pathLst>
                <a:path w="1635" h="1460" extrusionOk="0">
                  <a:moveTo>
                    <a:pt x="59" y="526"/>
                  </a:moveTo>
                  <a:cubicBezTo>
                    <a:pt x="351" y="351"/>
                    <a:pt x="701" y="0"/>
                    <a:pt x="993" y="59"/>
                  </a:cubicBezTo>
                  <a:cubicBezTo>
                    <a:pt x="1226" y="117"/>
                    <a:pt x="1576" y="526"/>
                    <a:pt x="1635" y="818"/>
                  </a:cubicBezTo>
                  <a:cubicBezTo>
                    <a:pt x="1635" y="1051"/>
                    <a:pt x="1168" y="1460"/>
                    <a:pt x="876" y="1460"/>
                  </a:cubicBezTo>
                  <a:cubicBezTo>
                    <a:pt x="584" y="1460"/>
                    <a:pt x="292" y="1109"/>
                    <a:pt x="0" y="876"/>
                  </a:cubicBezTo>
                  <a:cubicBezTo>
                    <a:pt x="0" y="759"/>
                    <a:pt x="59" y="642"/>
                    <a:pt x="59" y="5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3" name="Google Shape;9043;p20"/>
            <p:cNvSpPr/>
            <p:nvPr/>
          </p:nvSpPr>
          <p:spPr>
            <a:xfrm>
              <a:off x="2422225" y="497850"/>
              <a:ext cx="43800" cy="35050"/>
            </a:xfrm>
            <a:custGeom>
              <a:avLst/>
              <a:gdLst/>
              <a:ahLst/>
              <a:cxnLst/>
              <a:rect l="l" t="t" r="r" b="b"/>
              <a:pathLst>
                <a:path w="1752" h="1402" extrusionOk="0">
                  <a:moveTo>
                    <a:pt x="1752" y="701"/>
                  </a:moveTo>
                  <a:cubicBezTo>
                    <a:pt x="1285" y="1052"/>
                    <a:pt x="993" y="1402"/>
                    <a:pt x="759" y="1402"/>
                  </a:cubicBezTo>
                  <a:cubicBezTo>
                    <a:pt x="468" y="1402"/>
                    <a:pt x="234" y="993"/>
                    <a:pt x="1" y="760"/>
                  </a:cubicBezTo>
                  <a:cubicBezTo>
                    <a:pt x="234" y="468"/>
                    <a:pt x="409" y="59"/>
                    <a:pt x="701" y="59"/>
                  </a:cubicBezTo>
                  <a:cubicBezTo>
                    <a:pt x="935" y="1"/>
                    <a:pt x="1285" y="351"/>
                    <a:pt x="1752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4" name="Google Shape;9044;p20"/>
            <p:cNvSpPr/>
            <p:nvPr/>
          </p:nvSpPr>
          <p:spPr>
            <a:xfrm>
              <a:off x="1203750" y="3439725"/>
              <a:ext cx="27750" cy="36525"/>
            </a:xfrm>
            <a:custGeom>
              <a:avLst/>
              <a:gdLst/>
              <a:ahLst/>
              <a:cxnLst/>
              <a:rect l="l" t="t" r="r" b="b"/>
              <a:pathLst>
                <a:path w="1110" h="1461" extrusionOk="0">
                  <a:moveTo>
                    <a:pt x="351" y="1402"/>
                  </a:moveTo>
                  <a:cubicBezTo>
                    <a:pt x="234" y="1110"/>
                    <a:pt x="59" y="818"/>
                    <a:pt x="0" y="526"/>
                  </a:cubicBezTo>
                  <a:cubicBezTo>
                    <a:pt x="0" y="351"/>
                    <a:pt x="234" y="176"/>
                    <a:pt x="409" y="1"/>
                  </a:cubicBezTo>
                  <a:cubicBezTo>
                    <a:pt x="642" y="234"/>
                    <a:pt x="993" y="409"/>
                    <a:pt x="1051" y="701"/>
                  </a:cubicBezTo>
                  <a:cubicBezTo>
                    <a:pt x="1109" y="876"/>
                    <a:pt x="818" y="1168"/>
                    <a:pt x="642" y="1460"/>
                  </a:cubicBezTo>
                  <a:cubicBezTo>
                    <a:pt x="526" y="1460"/>
                    <a:pt x="467" y="1402"/>
                    <a:pt x="351" y="14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5" name="Google Shape;9045;p20"/>
            <p:cNvSpPr/>
            <p:nvPr/>
          </p:nvSpPr>
          <p:spPr>
            <a:xfrm>
              <a:off x="3159150" y="5402450"/>
              <a:ext cx="42350" cy="27750"/>
            </a:xfrm>
            <a:custGeom>
              <a:avLst/>
              <a:gdLst/>
              <a:ahLst/>
              <a:cxnLst/>
              <a:rect l="l" t="t" r="r" b="b"/>
              <a:pathLst>
                <a:path w="1694" h="1110" extrusionOk="0">
                  <a:moveTo>
                    <a:pt x="1694" y="642"/>
                  </a:moveTo>
                  <a:cubicBezTo>
                    <a:pt x="1285" y="876"/>
                    <a:pt x="1051" y="1109"/>
                    <a:pt x="876" y="1051"/>
                  </a:cubicBezTo>
                  <a:cubicBezTo>
                    <a:pt x="584" y="992"/>
                    <a:pt x="293" y="759"/>
                    <a:pt x="1" y="584"/>
                  </a:cubicBezTo>
                  <a:cubicBezTo>
                    <a:pt x="234" y="409"/>
                    <a:pt x="468" y="0"/>
                    <a:pt x="701" y="0"/>
                  </a:cubicBezTo>
                  <a:cubicBezTo>
                    <a:pt x="935" y="0"/>
                    <a:pt x="1227" y="350"/>
                    <a:pt x="1635" y="64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6" name="Google Shape;9046;p20"/>
            <p:cNvSpPr/>
            <p:nvPr/>
          </p:nvSpPr>
          <p:spPr>
            <a:xfrm>
              <a:off x="2914000" y="258550"/>
              <a:ext cx="36500" cy="26275"/>
            </a:xfrm>
            <a:custGeom>
              <a:avLst/>
              <a:gdLst/>
              <a:ahLst/>
              <a:cxnLst/>
              <a:rect l="l" t="t" r="r" b="b"/>
              <a:pathLst>
                <a:path w="1460" h="1051" extrusionOk="0">
                  <a:moveTo>
                    <a:pt x="1460" y="0"/>
                  </a:moveTo>
                  <a:cubicBezTo>
                    <a:pt x="1285" y="467"/>
                    <a:pt x="1226" y="759"/>
                    <a:pt x="1051" y="934"/>
                  </a:cubicBezTo>
                  <a:cubicBezTo>
                    <a:pt x="876" y="1051"/>
                    <a:pt x="526" y="1051"/>
                    <a:pt x="292" y="992"/>
                  </a:cubicBezTo>
                  <a:cubicBezTo>
                    <a:pt x="176" y="934"/>
                    <a:pt x="117" y="701"/>
                    <a:pt x="1" y="584"/>
                  </a:cubicBezTo>
                  <a:cubicBezTo>
                    <a:pt x="176" y="467"/>
                    <a:pt x="351" y="350"/>
                    <a:pt x="584" y="234"/>
                  </a:cubicBezTo>
                  <a:cubicBezTo>
                    <a:pt x="759" y="175"/>
                    <a:pt x="993" y="117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7" name="Google Shape;9047;p20"/>
            <p:cNvSpPr/>
            <p:nvPr/>
          </p:nvSpPr>
          <p:spPr>
            <a:xfrm>
              <a:off x="6349100" y="3686350"/>
              <a:ext cx="24825" cy="33575"/>
            </a:xfrm>
            <a:custGeom>
              <a:avLst/>
              <a:gdLst/>
              <a:ahLst/>
              <a:cxnLst/>
              <a:rect l="l" t="t" r="r" b="b"/>
              <a:pathLst>
                <a:path w="993" h="1343" extrusionOk="0">
                  <a:moveTo>
                    <a:pt x="993" y="0"/>
                  </a:moveTo>
                  <a:cubicBezTo>
                    <a:pt x="935" y="351"/>
                    <a:pt x="876" y="526"/>
                    <a:pt x="818" y="759"/>
                  </a:cubicBezTo>
                  <a:cubicBezTo>
                    <a:pt x="701" y="934"/>
                    <a:pt x="526" y="1109"/>
                    <a:pt x="409" y="1343"/>
                  </a:cubicBezTo>
                  <a:cubicBezTo>
                    <a:pt x="292" y="1168"/>
                    <a:pt x="1" y="1051"/>
                    <a:pt x="1" y="876"/>
                  </a:cubicBezTo>
                  <a:cubicBezTo>
                    <a:pt x="1" y="584"/>
                    <a:pt x="117" y="292"/>
                    <a:pt x="292" y="117"/>
                  </a:cubicBezTo>
                  <a:cubicBezTo>
                    <a:pt x="409" y="0"/>
                    <a:pt x="643" y="59"/>
                    <a:pt x="9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9048" name="Google Shape;9048;p20"/>
          <p:cNvPicPr preferRelativeResize="0"/>
          <p:nvPr/>
        </p:nvPicPr>
        <p:blipFill rotWithShape="1">
          <a:blip r:embed="rId2">
            <a:alphaModFix/>
          </a:blip>
          <a:srcRect l="21453" r="19185"/>
          <a:stretch/>
        </p:blipFill>
        <p:spPr>
          <a:xfrm rot="10520431" flipH="1">
            <a:off x="-142704" y="-1563594"/>
            <a:ext cx="9332932" cy="3265140"/>
          </a:xfrm>
          <a:prstGeom prst="rect">
            <a:avLst/>
          </a:prstGeom>
          <a:noFill/>
          <a:ln>
            <a:noFill/>
          </a:ln>
        </p:spPr>
      </p:pic>
      <p:pic>
        <p:nvPicPr>
          <p:cNvPr id="9049" name="Google Shape;9049;p20"/>
          <p:cNvPicPr preferRelativeResize="0"/>
          <p:nvPr/>
        </p:nvPicPr>
        <p:blipFill rotWithShape="1">
          <a:blip r:embed="rId2">
            <a:alphaModFix/>
          </a:blip>
          <a:srcRect l="21453" r="19185"/>
          <a:stretch/>
        </p:blipFill>
        <p:spPr>
          <a:xfrm flipH="1">
            <a:off x="0" y="3556525"/>
            <a:ext cx="9589176" cy="2650176"/>
          </a:xfrm>
          <a:prstGeom prst="rect">
            <a:avLst/>
          </a:prstGeom>
          <a:noFill/>
          <a:ln>
            <a:noFill/>
          </a:ln>
        </p:spPr>
      </p:pic>
      <p:sp>
        <p:nvSpPr>
          <p:cNvPr id="9050" name="Google Shape;9050;p20"/>
          <p:cNvSpPr txBox="1">
            <a:spLocks noGrp="1"/>
          </p:cNvSpPr>
          <p:nvPr>
            <p:ph type="subTitle" idx="1"/>
          </p:nvPr>
        </p:nvSpPr>
        <p:spPr>
          <a:xfrm>
            <a:off x="1138950" y="2077400"/>
            <a:ext cx="3211200" cy="466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400" b="1"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9051" name="Google Shape;9051;p20"/>
          <p:cNvSpPr txBox="1">
            <a:spLocks noGrp="1"/>
          </p:cNvSpPr>
          <p:nvPr>
            <p:ph type="subTitle" idx="2"/>
          </p:nvPr>
        </p:nvSpPr>
        <p:spPr>
          <a:xfrm>
            <a:off x="4793850" y="2077400"/>
            <a:ext cx="3211200" cy="466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400" b="1"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9052" name="Google Shape;9052;p20"/>
          <p:cNvSpPr txBox="1">
            <a:spLocks noGrp="1"/>
          </p:cNvSpPr>
          <p:nvPr>
            <p:ph type="subTitle" idx="3"/>
          </p:nvPr>
        </p:nvSpPr>
        <p:spPr>
          <a:xfrm>
            <a:off x="1138950" y="2447125"/>
            <a:ext cx="3211200" cy="136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053" name="Google Shape;9053;p20"/>
          <p:cNvSpPr txBox="1">
            <a:spLocks noGrp="1"/>
          </p:cNvSpPr>
          <p:nvPr>
            <p:ph type="subTitle" idx="4"/>
          </p:nvPr>
        </p:nvSpPr>
        <p:spPr>
          <a:xfrm>
            <a:off x="4793850" y="2447125"/>
            <a:ext cx="3211200" cy="136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054" name="Google Shape;9054;p20"/>
          <p:cNvGrpSpPr/>
          <p:nvPr/>
        </p:nvGrpSpPr>
        <p:grpSpPr>
          <a:xfrm>
            <a:off x="4504974" y="-2550147"/>
            <a:ext cx="3570247" cy="3277714"/>
            <a:chOff x="1190625" y="238125"/>
            <a:chExt cx="5205200" cy="5205200"/>
          </a:xfrm>
        </p:grpSpPr>
        <p:sp>
          <p:nvSpPr>
            <p:cNvPr id="9055" name="Google Shape;9055;p20"/>
            <p:cNvSpPr/>
            <p:nvPr/>
          </p:nvSpPr>
          <p:spPr>
            <a:xfrm>
              <a:off x="3537100" y="2352575"/>
              <a:ext cx="739875" cy="745725"/>
            </a:xfrm>
            <a:custGeom>
              <a:avLst/>
              <a:gdLst/>
              <a:ahLst/>
              <a:cxnLst/>
              <a:rect l="l" t="t" r="r" b="b"/>
              <a:pathLst>
                <a:path w="29595" h="29829" extrusionOk="0">
                  <a:moveTo>
                    <a:pt x="19963" y="23699"/>
                  </a:moveTo>
                  <a:cubicBezTo>
                    <a:pt x="20956" y="20839"/>
                    <a:pt x="23057" y="19438"/>
                    <a:pt x="25509" y="19847"/>
                  </a:cubicBezTo>
                  <a:cubicBezTo>
                    <a:pt x="27785" y="20197"/>
                    <a:pt x="29478" y="22123"/>
                    <a:pt x="29536" y="24400"/>
                  </a:cubicBezTo>
                  <a:cubicBezTo>
                    <a:pt x="29595" y="26793"/>
                    <a:pt x="28077" y="28777"/>
                    <a:pt x="25684" y="29303"/>
                  </a:cubicBezTo>
                  <a:cubicBezTo>
                    <a:pt x="23232" y="29828"/>
                    <a:pt x="21189" y="28544"/>
                    <a:pt x="19963" y="25625"/>
                  </a:cubicBezTo>
                  <a:cubicBezTo>
                    <a:pt x="19146" y="28135"/>
                    <a:pt x="17512" y="29595"/>
                    <a:pt x="14768" y="29536"/>
                  </a:cubicBezTo>
                  <a:cubicBezTo>
                    <a:pt x="12609" y="29536"/>
                    <a:pt x="11266" y="28369"/>
                    <a:pt x="10040" y="25567"/>
                  </a:cubicBezTo>
                  <a:cubicBezTo>
                    <a:pt x="9690" y="26910"/>
                    <a:pt x="8990" y="27960"/>
                    <a:pt x="7881" y="28661"/>
                  </a:cubicBezTo>
                  <a:cubicBezTo>
                    <a:pt x="6830" y="29420"/>
                    <a:pt x="5604" y="29711"/>
                    <a:pt x="4320" y="29478"/>
                  </a:cubicBezTo>
                  <a:cubicBezTo>
                    <a:pt x="2044" y="29069"/>
                    <a:pt x="409" y="27201"/>
                    <a:pt x="234" y="25042"/>
                  </a:cubicBezTo>
                  <a:cubicBezTo>
                    <a:pt x="59" y="22532"/>
                    <a:pt x="1402" y="20664"/>
                    <a:pt x="4145" y="19672"/>
                  </a:cubicBezTo>
                  <a:cubicBezTo>
                    <a:pt x="1518" y="18796"/>
                    <a:pt x="1" y="17103"/>
                    <a:pt x="176" y="14243"/>
                  </a:cubicBezTo>
                  <a:cubicBezTo>
                    <a:pt x="351" y="12200"/>
                    <a:pt x="1577" y="10741"/>
                    <a:pt x="4203" y="9749"/>
                  </a:cubicBezTo>
                  <a:cubicBezTo>
                    <a:pt x="2744" y="9340"/>
                    <a:pt x="1635" y="8581"/>
                    <a:pt x="993" y="7355"/>
                  </a:cubicBezTo>
                  <a:cubicBezTo>
                    <a:pt x="293" y="6071"/>
                    <a:pt x="176" y="4787"/>
                    <a:pt x="643" y="3445"/>
                  </a:cubicBezTo>
                  <a:cubicBezTo>
                    <a:pt x="1343" y="1285"/>
                    <a:pt x="3386" y="1"/>
                    <a:pt x="5721" y="234"/>
                  </a:cubicBezTo>
                  <a:cubicBezTo>
                    <a:pt x="7822" y="409"/>
                    <a:pt x="9632" y="2161"/>
                    <a:pt x="9924" y="4320"/>
                  </a:cubicBezTo>
                  <a:cubicBezTo>
                    <a:pt x="10274" y="6713"/>
                    <a:pt x="8990" y="8640"/>
                    <a:pt x="6130" y="9807"/>
                  </a:cubicBezTo>
                  <a:cubicBezTo>
                    <a:pt x="8114" y="10332"/>
                    <a:pt x="9457" y="11558"/>
                    <a:pt x="10040" y="13660"/>
                  </a:cubicBezTo>
                  <a:cubicBezTo>
                    <a:pt x="10683" y="11617"/>
                    <a:pt x="11908" y="10332"/>
                    <a:pt x="13893" y="9749"/>
                  </a:cubicBezTo>
                  <a:cubicBezTo>
                    <a:pt x="11091" y="8581"/>
                    <a:pt x="9807" y="6538"/>
                    <a:pt x="10274" y="4087"/>
                  </a:cubicBezTo>
                  <a:cubicBezTo>
                    <a:pt x="10741" y="1752"/>
                    <a:pt x="12784" y="118"/>
                    <a:pt x="15177" y="176"/>
                  </a:cubicBezTo>
                  <a:cubicBezTo>
                    <a:pt x="17395" y="234"/>
                    <a:pt x="19380" y="1869"/>
                    <a:pt x="19788" y="4087"/>
                  </a:cubicBezTo>
                  <a:cubicBezTo>
                    <a:pt x="20197" y="6597"/>
                    <a:pt x="18913" y="8698"/>
                    <a:pt x="16111" y="9749"/>
                  </a:cubicBezTo>
                  <a:cubicBezTo>
                    <a:pt x="18096" y="10332"/>
                    <a:pt x="19380" y="11617"/>
                    <a:pt x="19963" y="13660"/>
                  </a:cubicBezTo>
                  <a:cubicBezTo>
                    <a:pt x="20430" y="12259"/>
                    <a:pt x="21131" y="11266"/>
                    <a:pt x="22240" y="10566"/>
                  </a:cubicBezTo>
                  <a:cubicBezTo>
                    <a:pt x="23349" y="9924"/>
                    <a:pt x="24575" y="9749"/>
                    <a:pt x="25859" y="10041"/>
                  </a:cubicBezTo>
                  <a:cubicBezTo>
                    <a:pt x="28135" y="10566"/>
                    <a:pt x="29595" y="12492"/>
                    <a:pt x="29536" y="14827"/>
                  </a:cubicBezTo>
                  <a:cubicBezTo>
                    <a:pt x="29536" y="17103"/>
                    <a:pt x="27902" y="19030"/>
                    <a:pt x="25684" y="19438"/>
                  </a:cubicBezTo>
                  <a:cubicBezTo>
                    <a:pt x="23232" y="19964"/>
                    <a:pt x="21248" y="18738"/>
                    <a:pt x="19963" y="15878"/>
                  </a:cubicBezTo>
                  <a:cubicBezTo>
                    <a:pt x="19380" y="17804"/>
                    <a:pt x="18154" y="19030"/>
                    <a:pt x="16111" y="19672"/>
                  </a:cubicBezTo>
                  <a:cubicBezTo>
                    <a:pt x="18154" y="20314"/>
                    <a:pt x="19380" y="21598"/>
                    <a:pt x="19963" y="23641"/>
                  </a:cubicBezTo>
                  <a:close/>
                  <a:moveTo>
                    <a:pt x="10040" y="23758"/>
                  </a:moveTo>
                  <a:cubicBezTo>
                    <a:pt x="10624" y="21598"/>
                    <a:pt x="11850" y="20314"/>
                    <a:pt x="13951" y="19672"/>
                  </a:cubicBezTo>
                  <a:cubicBezTo>
                    <a:pt x="11908" y="19088"/>
                    <a:pt x="10683" y="17804"/>
                    <a:pt x="10040" y="15819"/>
                  </a:cubicBezTo>
                  <a:cubicBezTo>
                    <a:pt x="9398" y="17921"/>
                    <a:pt x="8114" y="19088"/>
                    <a:pt x="6013" y="19672"/>
                  </a:cubicBezTo>
                  <a:cubicBezTo>
                    <a:pt x="8173" y="20255"/>
                    <a:pt x="9457" y="21540"/>
                    <a:pt x="10040" y="237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6" name="Google Shape;9056;p20"/>
            <p:cNvSpPr/>
            <p:nvPr/>
          </p:nvSpPr>
          <p:spPr>
            <a:xfrm>
              <a:off x="3793925" y="3092425"/>
              <a:ext cx="237900" cy="240800"/>
            </a:xfrm>
            <a:custGeom>
              <a:avLst/>
              <a:gdLst/>
              <a:ahLst/>
              <a:cxnLst/>
              <a:rect l="l" t="t" r="r" b="b"/>
              <a:pathLst>
                <a:path w="9516" h="9632" extrusionOk="0">
                  <a:moveTo>
                    <a:pt x="4729" y="9632"/>
                  </a:moveTo>
                  <a:cubicBezTo>
                    <a:pt x="2102" y="9632"/>
                    <a:pt x="1" y="7414"/>
                    <a:pt x="1" y="4845"/>
                  </a:cubicBezTo>
                  <a:cubicBezTo>
                    <a:pt x="1" y="2277"/>
                    <a:pt x="2219" y="1"/>
                    <a:pt x="4787" y="59"/>
                  </a:cubicBezTo>
                  <a:cubicBezTo>
                    <a:pt x="7356" y="117"/>
                    <a:pt x="9515" y="2335"/>
                    <a:pt x="9515" y="4904"/>
                  </a:cubicBezTo>
                  <a:cubicBezTo>
                    <a:pt x="9515" y="7472"/>
                    <a:pt x="7356" y="9632"/>
                    <a:pt x="4729" y="963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7" name="Google Shape;9057;p20"/>
            <p:cNvSpPr/>
            <p:nvPr/>
          </p:nvSpPr>
          <p:spPr>
            <a:xfrm>
              <a:off x="3300700" y="2600650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729" y="9574"/>
                  </a:moveTo>
                  <a:cubicBezTo>
                    <a:pt x="2102" y="9574"/>
                    <a:pt x="1" y="7414"/>
                    <a:pt x="1" y="4787"/>
                  </a:cubicBezTo>
                  <a:cubicBezTo>
                    <a:pt x="1" y="2161"/>
                    <a:pt x="2160" y="1"/>
                    <a:pt x="4729" y="59"/>
                  </a:cubicBezTo>
                  <a:cubicBezTo>
                    <a:pt x="7355" y="59"/>
                    <a:pt x="9573" y="2277"/>
                    <a:pt x="9515" y="4846"/>
                  </a:cubicBezTo>
                  <a:cubicBezTo>
                    <a:pt x="9515" y="7414"/>
                    <a:pt x="7297" y="9574"/>
                    <a:pt x="4729" y="957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8" name="Google Shape;9058;p20"/>
            <p:cNvSpPr/>
            <p:nvPr/>
          </p:nvSpPr>
          <p:spPr>
            <a:xfrm>
              <a:off x="3547325" y="3093900"/>
              <a:ext cx="237875" cy="239325"/>
            </a:xfrm>
            <a:custGeom>
              <a:avLst/>
              <a:gdLst/>
              <a:ahLst/>
              <a:cxnLst/>
              <a:rect l="l" t="t" r="r" b="b"/>
              <a:pathLst>
                <a:path w="9515" h="9573" extrusionOk="0">
                  <a:moveTo>
                    <a:pt x="9515" y="4786"/>
                  </a:moveTo>
                  <a:cubicBezTo>
                    <a:pt x="9515" y="7355"/>
                    <a:pt x="7355" y="9573"/>
                    <a:pt x="4728" y="9573"/>
                  </a:cubicBezTo>
                  <a:cubicBezTo>
                    <a:pt x="2160" y="9573"/>
                    <a:pt x="0" y="7355"/>
                    <a:pt x="0" y="4786"/>
                  </a:cubicBezTo>
                  <a:cubicBezTo>
                    <a:pt x="59" y="2218"/>
                    <a:pt x="2160" y="58"/>
                    <a:pt x="4728" y="58"/>
                  </a:cubicBezTo>
                  <a:cubicBezTo>
                    <a:pt x="7297" y="0"/>
                    <a:pt x="9515" y="2218"/>
                    <a:pt x="9515" y="47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9" name="Google Shape;9059;p20"/>
            <p:cNvSpPr/>
            <p:nvPr/>
          </p:nvSpPr>
          <p:spPr>
            <a:xfrm>
              <a:off x="3299250" y="2848725"/>
              <a:ext cx="239350" cy="237900"/>
            </a:xfrm>
            <a:custGeom>
              <a:avLst/>
              <a:gdLst/>
              <a:ahLst/>
              <a:cxnLst/>
              <a:rect l="l" t="t" r="r" b="b"/>
              <a:pathLst>
                <a:path w="9574" h="9516" extrusionOk="0">
                  <a:moveTo>
                    <a:pt x="9573" y="4729"/>
                  </a:moveTo>
                  <a:cubicBezTo>
                    <a:pt x="9573" y="7355"/>
                    <a:pt x="7355" y="9515"/>
                    <a:pt x="4787" y="9515"/>
                  </a:cubicBezTo>
                  <a:cubicBezTo>
                    <a:pt x="2160" y="9457"/>
                    <a:pt x="0" y="7297"/>
                    <a:pt x="59" y="4729"/>
                  </a:cubicBezTo>
                  <a:cubicBezTo>
                    <a:pt x="117" y="2102"/>
                    <a:pt x="2218" y="1"/>
                    <a:pt x="4787" y="1"/>
                  </a:cubicBezTo>
                  <a:cubicBezTo>
                    <a:pt x="7355" y="1"/>
                    <a:pt x="9573" y="2160"/>
                    <a:pt x="957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0" name="Google Shape;9060;p20"/>
            <p:cNvSpPr/>
            <p:nvPr/>
          </p:nvSpPr>
          <p:spPr>
            <a:xfrm>
              <a:off x="4036175" y="2358425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904" y="59"/>
                  </a:moveTo>
                  <a:cubicBezTo>
                    <a:pt x="7530" y="175"/>
                    <a:pt x="9573" y="2277"/>
                    <a:pt x="9456" y="4903"/>
                  </a:cubicBezTo>
                  <a:cubicBezTo>
                    <a:pt x="9398" y="7530"/>
                    <a:pt x="7238" y="9573"/>
                    <a:pt x="4670" y="9456"/>
                  </a:cubicBezTo>
                  <a:cubicBezTo>
                    <a:pt x="2043" y="9398"/>
                    <a:pt x="0" y="7238"/>
                    <a:pt x="59" y="4670"/>
                  </a:cubicBezTo>
                  <a:cubicBezTo>
                    <a:pt x="176" y="2043"/>
                    <a:pt x="2277" y="0"/>
                    <a:pt x="490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1" name="Google Shape;9061;p20"/>
            <p:cNvSpPr/>
            <p:nvPr/>
          </p:nvSpPr>
          <p:spPr>
            <a:xfrm>
              <a:off x="4039100" y="3098275"/>
              <a:ext cx="232050" cy="232050"/>
            </a:xfrm>
            <a:custGeom>
              <a:avLst/>
              <a:gdLst/>
              <a:ahLst/>
              <a:cxnLst/>
              <a:rect l="l" t="t" r="r" b="b"/>
              <a:pathLst>
                <a:path w="9282" h="9282" extrusionOk="0">
                  <a:moveTo>
                    <a:pt x="4670" y="0"/>
                  </a:moveTo>
                  <a:cubicBezTo>
                    <a:pt x="7238" y="0"/>
                    <a:pt x="9281" y="2043"/>
                    <a:pt x="9281" y="4670"/>
                  </a:cubicBezTo>
                  <a:cubicBezTo>
                    <a:pt x="9281" y="7238"/>
                    <a:pt x="7180" y="9281"/>
                    <a:pt x="4611" y="9281"/>
                  </a:cubicBezTo>
                  <a:cubicBezTo>
                    <a:pt x="2043" y="9223"/>
                    <a:pt x="0" y="7180"/>
                    <a:pt x="0" y="4611"/>
                  </a:cubicBezTo>
                  <a:cubicBezTo>
                    <a:pt x="0" y="2043"/>
                    <a:pt x="2102" y="0"/>
                    <a:pt x="467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2" name="Google Shape;9062;p20"/>
            <p:cNvSpPr/>
            <p:nvPr/>
          </p:nvSpPr>
          <p:spPr>
            <a:xfrm>
              <a:off x="3303625" y="2361350"/>
              <a:ext cx="232050" cy="232025"/>
            </a:xfrm>
            <a:custGeom>
              <a:avLst/>
              <a:gdLst/>
              <a:ahLst/>
              <a:cxnLst/>
              <a:rect l="l" t="t" r="r" b="b"/>
              <a:pathLst>
                <a:path w="9282" h="9281" extrusionOk="0">
                  <a:moveTo>
                    <a:pt x="0" y="4670"/>
                  </a:moveTo>
                  <a:cubicBezTo>
                    <a:pt x="0" y="2101"/>
                    <a:pt x="2043" y="0"/>
                    <a:pt x="4612" y="0"/>
                  </a:cubicBezTo>
                  <a:cubicBezTo>
                    <a:pt x="7238" y="0"/>
                    <a:pt x="9281" y="2101"/>
                    <a:pt x="9281" y="4670"/>
                  </a:cubicBezTo>
                  <a:cubicBezTo>
                    <a:pt x="9223" y="7238"/>
                    <a:pt x="7180" y="9281"/>
                    <a:pt x="4670" y="9281"/>
                  </a:cubicBezTo>
                  <a:cubicBezTo>
                    <a:pt x="2043" y="9281"/>
                    <a:pt x="0" y="7238"/>
                    <a:pt x="0" y="46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3" name="Google Shape;9063;p20"/>
            <p:cNvSpPr/>
            <p:nvPr/>
          </p:nvSpPr>
          <p:spPr>
            <a:xfrm>
              <a:off x="3303625" y="3098275"/>
              <a:ext cx="232050" cy="230575"/>
            </a:xfrm>
            <a:custGeom>
              <a:avLst/>
              <a:gdLst/>
              <a:ahLst/>
              <a:cxnLst/>
              <a:rect l="l" t="t" r="r" b="b"/>
              <a:pathLst>
                <a:path w="9282" h="9223" extrusionOk="0">
                  <a:moveTo>
                    <a:pt x="4670" y="9223"/>
                  </a:moveTo>
                  <a:cubicBezTo>
                    <a:pt x="2160" y="9223"/>
                    <a:pt x="59" y="7180"/>
                    <a:pt x="59" y="4670"/>
                  </a:cubicBezTo>
                  <a:cubicBezTo>
                    <a:pt x="0" y="2160"/>
                    <a:pt x="2102" y="0"/>
                    <a:pt x="4612" y="59"/>
                  </a:cubicBezTo>
                  <a:cubicBezTo>
                    <a:pt x="7122" y="59"/>
                    <a:pt x="9165" y="2101"/>
                    <a:pt x="9223" y="4553"/>
                  </a:cubicBezTo>
                  <a:cubicBezTo>
                    <a:pt x="9281" y="7063"/>
                    <a:pt x="7180" y="9223"/>
                    <a:pt x="4670" y="922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4" name="Google Shape;9064;p20"/>
            <p:cNvSpPr/>
            <p:nvPr/>
          </p:nvSpPr>
          <p:spPr>
            <a:xfrm>
              <a:off x="3798325" y="2116175"/>
              <a:ext cx="229125" cy="230600"/>
            </a:xfrm>
            <a:custGeom>
              <a:avLst/>
              <a:gdLst/>
              <a:ahLst/>
              <a:cxnLst/>
              <a:rect l="l" t="t" r="r" b="b"/>
              <a:pathLst>
                <a:path w="9165" h="9224" extrusionOk="0">
                  <a:moveTo>
                    <a:pt x="9164" y="4612"/>
                  </a:moveTo>
                  <a:cubicBezTo>
                    <a:pt x="9164" y="7122"/>
                    <a:pt x="7063" y="9223"/>
                    <a:pt x="4553" y="9165"/>
                  </a:cubicBezTo>
                  <a:cubicBezTo>
                    <a:pt x="2043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1"/>
                  </a:cubicBezTo>
                  <a:cubicBezTo>
                    <a:pt x="7121" y="59"/>
                    <a:pt x="9164" y="2102"/>
                    <a:pt x="9164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5" name="Google Shape;9065;p20"/>
            <p:cNvSpPr/>
            <p:nvPr/>
          </p:nvSpPr>
          <p:spPr>
            <a:xfrm>
              <a:off x="4287175" y="2605025"/>
              <a:ext cx="230575" cy="230600"/>
            </a:xfrm>
            <a:custGeom>
              <a:avLst/>
              <a:gdLst/>
              <a:ahLst/>
              <a:cxnLst/>
              <a:rect l="l" t="t" r="r" b="b"/>
              <a:pathLst>
                <a:path w="9223" h="9224" extrusionOk="0">
                  <a:moveTo>
                    <a:pt x="9223" y="4612"/>
                  </a:moveTo>
                  <a:cubicBezTo>
                    <a:pt x="9223" y="7122"/>
                    <a:pt x="7063" y="9223"/>
                    <a:pt x="4553" y="9223"/>
                  </a:cubicBezTo>
                  <a:cubicBezTo>
                    <a:pt x="2101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59"/>
                  </a:cubicBezTo>
                  <a:cubicBezTo>
                    <a:pt x="7121" y="59"/>
                    <a:pt x="9164" y="2102"/>
                    <a:pt x="9223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6" name="Google Shape;9066;p20"/>
            <p:cNvSpPr/>
            <p:nvPr/>
          </p:nvSpPr>
          <p:spPr>
            <a:xfrm>
              <a:off x="4287175" y="2853100"/>
              <a:ext cx="229125" cy="229150"/>
            </a:xfrm>
            <a:custGeom>
              <a:avLst/>
              <a:gdLst/>
              <a:ahLst/>
              <a:cxnLst/>
              <a:rect l="l" t="t" r="r" b="b"/>
              <a:pathLst>
                <a:path w="9165" h="9166" extrusionOk="0">
                  <a:moveTo>
                    <a:pt x="4611" y="9165"/>
                  </a:moveTo>
                  <a:cubicBezTo>
                    <a:pt x="2101" y="9107"/>
                    <a:pt x="0" y="7064"/>
                    <a:pt x="59" y="4554"/>
                  </a:cubicBezTo>
                  <a:cubicBezTo>
                    <a:pt x="59" y="2044"/>
                    <a:pt x="2101" y="1"/>
                    <a:pt x="4611" y="1"/>
                  </a:cubicBezTo>
                  <a:cubicBezTo>
                    <a:pt x="7121" y="1"/>
                    <a:pt x="9164" y="2102"/>
                    <a:pt x="9164" y="4554"/>
                  </a:cubicBezTo>
                  <a:cubicBezTo>
                    <a:pt x="9164" y="7064"/>
                    <a:pt x="7063" y="9165"/>
                    <a:pt x="4611" y="91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7" name="Google Shape;9067;p20"/>
            <p:cNvSpPr/>
            <p:nvPr/>
          </p:nvSpPr>
          <p:spPr>
            <a:xfrm>
              <a:off x="3551700" y="2116175"/>
              <a:ext cx="229125" cy="229125"/>
            </a:xfrm>
            <a:custGeom>
              <a:avLst/>
              <a:gdLst/>
              <a:ahLst/>
              <a:cxnLst/>
              <a:rect l="l" t="t" r="r" b="b"/>
              <a:pathLst>
                <a:path w="9165" h="9165" extrusionOk="0">
                  <a:moveTo>
                    <a:pt x="9165" y="4612"/>
                  </a:moveTo>
                  <a:cubicBezTo>
                    <a:pt x="9106" y="7122"/>
                    <a:pt x="7063" y="9165"/>
                    <a:pt x="4553" y="9165"/>
                  </a:cubicBezTo>
                  <a:cubicBezTo>
                    <a:pt x="2043" y="9165"/>
                    <a:pt x="0" y="7064"/>
                    <a:pt x="0" y="4554"/>
                  </a:cubicBezTo>
                  <a:cubicBezTo>
                    <a:pt x="0" y="2044"/>
                    <a:pt x="2102" y="1"/>
                    <a:pt x="4612" y="59"/>
                  </a:cubicBezTo>
                  <a:cubicBezTo>
                    <a:pt x="7122" y="59"/>
                    <a:pt x="9165" y="2102"/>
                    <a:pt x="9165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8" name="Google Shape;9068;p20"/>
            <p:cNvSpPr/>
            <p:nvPr/>
          </p:nvSpPr>
          <p:spPr>
            <a:xfrm>
              <a:off x="3799775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7005" y="8990"/>
                    <a:pt x="4495" y="8990"/>
                  </a:cubicBezTo>
                  <a:cubicBezTo>
                    <a:pt x="1985" y="8990"/>
                    <a:pt x="0" y="7005"/>
                    <a:pt x="0" y="4495"/>
                  </a:cubicBezTo>
                  <a:cubicBezTo>
                    <a:pt x="0" y="1985"/>
                    <a:pt x="1985" y="1"/>
                    <a:pt x="4495" y="1"/>
                  </a:cubicBezTo>
                  <a:cubicBezTo>
                    <a:pt x="7005" y="1"/>
                    <a:pt x="8989" y="1985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9" name="Google Shape;9069;p20"/>
            <p:cNvSpPr/>
            <p:nvPr/>
          </p:nvSpPr>
          <p:spPr>
            <a:xfrm>
              <a:off x="4290075" y="236572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95"/>
                  </a:moveTo>
                  <a:cubicBezTo>
                    <a:pt x="8990" y="7005"/>
                    <a:pt x="7005" y="8989"/>
                    <a:pt x="4495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1985" y="0"/>
                    <a:pt x="4437" y="0"/>
                  </a:cubicBezTo>
                  <a:cubicBezTo>
                    <a:pt x="6947" y="0"/>
                    <a:pt x="8990" y="1985"/>
                    <a:pt x="8990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0" name="Google Shape;9070;p20"/>
            <p:cNvSpPr/>
            <p:nvPr/>
          </p:nvSpPr>
          <p:spPr>
            <a:xfrm>
              <a:off x="3553150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37"/>
                  </a:moveTo>
                  <a:cubicBezTo>
                    <a:pt x="8990" y="6947"/>
                    <a:pt x="7005" y="8990"/>
                    <a:pt x="4495" y="8990"/>
                  </a:cubicBezTo>
                  <a:cubicBezTo>
                    <a:pt x="1985" y="8990"/>
                    <a:pt x="1" y="6947"/>
                    <a:pt x="1" y="4437"/>
                  </a:cubicBezTo>
                  <a:cubicBezTo>
                    <a:pt x="1" y="1985"/>
                    <a:pt x="1985" y="1"/>
                    <a:pt x="4437" y="1"/>
                  </a:cubicBezTo>
                  <a:cubicBezTo>
                    <a:pt x="6947" y="1"/>
                    <a:pt x="8990" y="1985"/>
                    <a:pt x="8990" y="443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1" name="Google Shape;9071;p20"/>
            <p:cNvSpPr/>
            <p:nvPr/>
          </p:nvSpPr>
          <p:spPr>
            <a:xfrm>
              <a:off x="3064300" y="260795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4"/>
                  </a:moveTo>
                  <a:cubicBezTo>
                    <a:pt x="8990" y="7063"/>
                    <a:pt x="6947" y="8990"/>
                    <a:pt x="4437" y="8990"/>
                  </a:cubicBezTo>
                  <a:cubicBezTo>
                    <a:pt x="1927" y="8990"/>
                    <a:pt x="1" y="6947"/>
                    <a:pt x="1" y="4437"/>
                  </a:cubicBezTo>
                  <a:cubicBezTo>
                    <a:pt x="1" y="1985"/>
                    <a:pt x="2044" y="1"/>
                    <a:pt x="4495" y="1"/>
                  </a:cubicBezTo>
                  <a:cubicBezTo>
                    <a:pt x="7005" y="1"/>
                    <a:pt x="8990" y="2044"/>
                    <a:pt x="8990" y="455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2" name="Google Shape;9072;p20"/>
            <p:cNvSpPr/>
            <p:nvPr/>
          </p:nvSpPr>
          <p:spPr>
            <a:xfrm>
              <a:off x="3064300" y="28545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3"/>
                  </a:moveTo>
                  <a:cubicBezTo>
                    <a:pt x="8990" y="7005"/>
                    <a:pt x="6947" y="8989"/>
                    <a:pt x="4437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2044" y="0"/>
                    <a:pt x="4554" y="0"/>
                  </a:cubicBezTo>
                  <a:cubicBezTo>
                    <a:pt x="7005" y="59"/>
                    <a:pt x="8990" y="2043"/>
                    <a:pt x="8990" y="45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3" name="Google Shape;9073;p20"/>
            <p:cNvSpPr/>
            <p:nvPr/>
          </p:nvSpPr>
          <p:spPr>
            <a:xfrm>
              <a:off x="4043475" y="211910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6946" y="8990"/>
                    <a:pt x="4436" y="8990"/>
                  </a:cubicBezTo>
                  <a:cubicBezTo>
                    <a:pt x="1985" y="8931"/>
                    <a:pt x="0" y="6947"/>
                    <a:pt x="0" y="4495"/>
                  </a:cubicBezTo>
                  <a:cubicBezTo>
                    <a:pt x="0" y="1985"/>
                    <a:pt x="2043" y="1"/>
                    <a:pt x="4553" y="1"/>
                  </a:cubicBezTo>
                  <a:cubicBezTo>
                    <a:pt x="7005" y="1"/>
                    <a:pt x="8989" y="2044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4" name="Google Shape;9074;p20"/>
            <p:cNvSpPr/>
            <p:nvPr/>
          </p:nvSpPr>
          <p:spPr>
            <a:xfrm>
              <a:off x="3308000" y="2119100"/>
              <a:ext cx="223300" cy="224750"/>
            </a:xfrm>
            <a:custGeom>
              <a:avLst/>
              <a:gdLst/>
              <a:ahLst/>
              <a:cxnLst/>
              <a:rect l="l" t="t" r="r" b="b"/>
              <a:pathLst>
                <a:path w="8932" h="8990" extrusionOk="0">
                  <a:moveTo>
                    <a:pt x="4495" y="59"/>
                  </a:moveTo>
                  <a:cubicBezTo>
                    <a:pt x="6888" y="59"/>
                    <a:pt x="8931" y="2102"/>
                    <a:pt x="8931" y="4495"/>
                  </a:cubicBezTo>
                  <a:cubicBezTo>
                    <a:pt x="8873" y="6947"/>
                    <a:pt x="6830" y="8990"/>
                    <a:pt x="4378" y="8931"/>
                  </a:cubicBezTo>
                  <a:cubicBezTo>
                    <a:pt x="1985" y="8873"/>
                    <a:pt x="1" y="6888"/>
                    <a:pt x="1" y="4495"/>
                  </a:cubicBezTo>
                  <a:cubicBezTo>
                    <a:pt x="1" y="2044"/>
                    <a:pt x="2044" y="1"/>
                    <a:pt x="449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5" name="Google Shape;9075;p20"/>
            <p:cNvSpPr/>
            <p:nvPr/>
          </p:nvSpPr>
          <p:spPr>
            <a:xfrm>
              <a:off x="4290075" y="3102650"/>
              <a:ext cx="223300" cy="223275"/>
            </a:xfrm>
            <a:custGeom>
              <a:avLst/>
              <a:gdLst/>
              <a:ahLst/>
              <a:cxnLst/>
              <a:rect l="l" t="t" r="r" b="b"/>
              <a:pathLst>
                <a:path w="8932" h="8931" extrusionOk="0">
                  <a:moveTo>
                    <a:pt x="8932" y="4436"/>
                  </a:moveTo>
                  <a:cubicBezTo>
                    <a:pt x="8932" y="6888"/>
                    <a:pt x="6947" y="8931"/>
                    <a:pt x="4495" y="8931"/>
                  </a:cubicBezTo>
                  <a:cubicBezTo>
                    <a:pt x="2044" y="8931"/>
                    <a:pt x="1" y="6888"/>
                    <a:pt x="1" y="4436"/>
                  </a:cubicBezTo>
                  <a:cubicBezTo>
                    <a:pt x="59" y="2043"/>
                    <a:pt x="2044" y="0"/>
                    <a:pt x="4437" y="0"/>
                  </a:cubicBezTo>
                  <a:cubicBezTo>
                    <a:pt x="6889" y="0"/>
                    <a:pt x="8932" y="1985"/>
                    <a:pt x="8932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6" name="Google Shape;9076;p20"/>
            <p:cNvSpPr/>
            <p:nvPr/>
          </p:nvSpPr>
          <p:spPr>
            <a:xfrm>
              <a:off x="4043475" y="3346350"/>
              <a:ext cx="223275" cy="221825"/>
            </a:xfrm>
            <a:custGeom>
              <a:avLst/>
              <a:gdLst/>
              <a:ahLst/>
              <a:cxnLst/>
              <a:rect l="l" t="t" r="r" b="b"/>
              <a:pathLst>
                <a:path w="8931" h="8873" extrusionOk="0">
                  <a:moveTo>
                    <a:pt x="8931" y="4378"/>
                  </a:moveTo>
                  <a:cubicBezTo>
                    <a:pt x="8931" y="6829"/>
                    <a:pt x="6888" y="8872"/>
                    <a:pt x="4495" y="8872"/>
                  </a:cubicBezTo>
                  <a:cubicBezTo>
                    <a:pt x="2043" y="8872"/>
                    <a:pt x="59" y="6888"/>
                    <a:pt x="59" y="4436"/>
                  </a:cubicBezTo>
                  <a:cubicBezTo>
                    <a:pt x="0" y="2043"/>
                    <a:pt x="2043" y="0"/>
                    <a:pt x="4495" y="0"/>
                  </a:cubicBezTo>
                  <a:cubicBezTo>
                    <a:pt x="6888" y="0"/>
                    <a:pt x="8873" y="1985"/>
                    <a:pt x="8931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7" name="Google Shape;9077;p20"/>
            <p:cNvSpPr/>
            <p:nvPr/>
          </p:nvSpPr>
          <p:spPr>
            <a:xfrm>
              <a:off x="3065775" y="2365725"/>
              <a:ext cx="221825" cy="223275"/>
            </a:xfrm>
            <a:custGeom>
              <a:avLst/>
              <a:gdLst/>
              <a:ahLst/>
              <a:cxnLst/>
              <a:rect l="l" t="t" r="r" b="b"/>
              <a:pathLst>
                <a:path w="8873" h="8931" extrusionOk="0">
                  <a:moveTo>
                    <a:pt x="4378" y="8931"/>
                  </a:moveTo>
                  <a:cubicBezTo>
                    <a:pt x="1985" y="8872"/>
                    <a:pt x="0" y="6888"/>
                    <a:pt x="0" y="4495"/>
                  </a:cubicBezTo>
                  <a:cubicBezTo>
                    <a:pt x="0" y="2043"/>
                    <a:pt x="2101" y="0"/>
                    <a:pt x="4495" y="59"/>
                  </a:cubicBezTo>
                  <a:cubicBezTo>
                    <a:pt x="6946" y="117"/>
                    <a:pt x="8872" y="2101"/>
                    <a:pt x="8872" y="4495"/>
                  </a:cubicBezTo>
                  <a:cubicBezTo>
                    <a:pt x="8814" y="6946"/>
                    <a:pt x="6829" y="8931"/>
                    <a:pt x="4378" y="88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8" name="Google Shape;9078;p20"/>
            <p:cNvSpPr/>
            <p:nvPr/>
          </p:nvSpPr>
          <p:spPr>
            <a:xfrm>
              <a:off x="3309450" y="3346350"/>
              <a:ext cx="220375" cy="220375"/>
            </a:xfrm>
            <a:custGeom>
              <a:avLst/>
              <a:gdLst/>
              <a:ahLst/>
              <a:cxnLst/>
              <a:rect l="l" t="t" r="r" b="b"/>
              <a:pathLst>
                <a:path w="8815" h="8815" extrusionOk="0">
                  <a:moveTo>
                    <a:pt x="8757" y="4436"/>
                  </a:moveTo>
                  <a:cubicBezTo>
                    <a:pt x="8757" y="6888"/>
                    <a:pt x="6772" y="8814"/>
                    <a:pt x="4320" y="8814"/>
                  </a:cubicBezTo>
                  <a:cubicBezTo>
                    <a:pt x="1927" y="8756"/>
                    <a:pt x="1" y="6829"/>
                    <a:pt x="1" y="4378"/>
                  </a:cubicBezTo>
                  <a:cubicBezTo>
                    <a:pt x="59" y="1926"/>
                    <a:pt x="1986" y="0"/>
                    <a:pt x="4437" y="58"/>
                  </a:cubicBezTo>
                  <a:cubicBezTo>
                    <a:pt x="6889" y="58"/>
                    <a:pt x="8815" y="2043"/>
                    <a:pt x="8757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9" name="Google Shape;9079;p20"/>
            <p:cNvSpPr/>
            <p:nvPr/>
          </p:nvSpPr>
          <p:spPr>
            <a:xfrm>
              <a:off x="3067225" y="3104100"/>
              <a:ext cx="218900" cy="218925"/>
            </a:xfrm>
            <a:custGeom>
              <a:avLst/>
              <a:gdLst/>
              <a:ahLst/>
              <a:cxnLst/>
              <a:rect l="l" t="t" r="r" b="b"/>
              <a:pathLst>
                <a:path w="8756" h="8757" extrusionOk="0">
                  <a:moveTo>
                    <a:pt x="8756" y="4378"/>
                  </a:moveTo>
                  <a:cubicBezTo>
                    <a:pt x="8756" y="6830"/>
                    <a:pt x="6830" y="8756"/>
                    <a:pt x="4378" y="8756"/>
                  </a:cubicBezTo>
                  <a:cubicBezTo>
                    <a:pt x="1927" y="8756"/>
                    <a:pt x="0" y="6830"/>
                    <a:pt x="0" y="4378"/>
                  </a:cubicBezTo>
                  <a:cubicBezTo>
                    <a:pt x="0" y="1927"/>
                    <a:pt x="1927" y="1"/>
                    <a:pt x="4378" y="1"/>
                  </a:cubicBezTo>
                  <a:cubicBezTo>
                    <a:pt x="6830" y="59"/>
                    <a:pt x="8698" y="1985"/>
                    <a:pt x="8698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0" name="Google Shape;9080;p20"/>
            <p:cNvSpPr/>
            <p:nvPr/>
          </p:nvSpPr>
          <p:spPr>
            <a:xfrm>
              <a:off x="4294475" y="2123475"/>
              <a:ext cx="215975" cy="216000"/>
            </a:xfrm>
            <a:custGeom>
              <a:avLst/>
              <a:gdLst/>
              <a:ahLst/>
              <a:cxnLst/>
              <a:rect l="l" t="t" r="r" b="b"/>
              <a:pathLst>
                <a:path w="8639" h="8640" extrusionOk="0">
                  <a:moveTo>
                    <a:pt x="4319" y="1"/>
                  </a:moveTo>
                  <a:cubicBezTo>
                    <a:pt x="6713" y="1"/>
                    <a:pt x="8639" y="1927"/>
                    <a:pt x="8639" y="4320"/>
                  </a:cubicBezTo>
                  <a:cubicBezTo>
                    <a:pt x="8639" y="6713"/>
                    <a:pt x="6654" y="8639"/>
                    <a:pt x="4261" y="8639"/>
                  </a:cubicBezTo>
                  <a:cubicBezTo>
                    <a:pt x="1868" y="8581"/>
                    <a:pt x="0" y="6655"/>
                    <a:pt x="0" y="4262"/>
                  </a:cubicBezTo>
                  <a:cubicBezTo>
                    <a:pt x="0" y="1869"/>
                    <a:pt x="1926" y="1"/>
                    <a:pt x="431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1" name="Google Shape;9081;p20"/>
            <p:cNvSpPr/>
            <p:nvPr/>
          </p:nvSpPr>
          <p:spPr>
            <a:xfrm>
              <a:off x="3805600" y="1876875"/>
              <a:ext cx="214550" cy="215975"/>
            </a:xfrm>
            <a:custGeom>
              <a:avLst/>
              <a:gdLst/>
              <a:ahLst/>
              <a:cxnLst/>
              <a:rect l="l" t="t" r="r" b="b"/>
              <a:pathLst>
                <a:path w="8582" h="8639" extrusionOk="0">
                  <a:moveTo>
                    <a:pt x="8581" y="4319"/>
                  </a:moveTo>
                  <a:cubicBezTo>
                    <a:pt x="8581" y="6654"/>
                    <a:pt x="6655" y="8581"/>
                    <a:pt x="4320" y="8639"/>
                  </a:cubicBezTo>
                  <a:cubicBezTo>
                    <a:pt x="1927" y="8639"/>
                    <a:pt x="1" y="6654"/>
                    <a:pt x="1" y="4319"/>
                  </a:cubicBezTo>
                  <a:cubicBezTo>
                    <a:pt x="1" y="1926"/>
                    <a:pt x="1927" y="0"/>
                    <a:pt x="4262" y="0"/>
                  </a:cubicBezTo>
                  <a:cubicBezTo>
                    <a:pt x="6655" y="0"/>
                    <a:pt x="8581" y="1926"/>
                    <a:pt x="8581" y="43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2" name="Google Shape;9082;p20"/>
            <p:cNvSpPr/>
            <p:nvPr/>
          </p:nvSpPr>
          <p:spPr>
            <a:xfrm>
              <a:off x="4541075" y="2612325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4320" y="1"/>
                  </a:moveTo>
                  <a:cubicBezTo>
                    <a:pt x="6713" y="1"/>
                    <a:pt x="8639" y="1985"/>
                    <a:pt x="8639" y="4320"/>
                  </a:cubicBezTo>
                  <a:cubicBezTo>
                    <a:pt x="8639" y="6713"/>
                    <a:pt x="6713" y="8640"/>
                    <a:pt x="4320" y="8640"/>
                  </a:cubicBezTo>
                  <a:cubicBezTo>
                    <a:pt x="1927" y="8640"/>
                    <a:pt x="1" y="6713"/>
                    <a:pt x="1" y="4320"/>
                  </a:cubicBezTo>
                  <a:cubicBezTo>
                    <a:pt x="1" y="1985"/>
                    <a:pt x="1927" y="1"/>
                    <a:pt x="432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3" name="Google Shape;9083;p20"/>
            <p:cNvSpPr/>
            <p:nvPr/>
          </p:nvSpPr>
          <p:spPr>
            <a:xfrm>
              <a:off x="4541075" y="2858950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8639" y="4320"/>
                  </a:moveTo>
                  <a:cubicBezTo>
                    <a:pt x="8639" y="6655"/>
                    <a:pt x="6655" y="8639"/>
                    <a:pt x="4320" y="8639"/>
                  </a:cubicBezTo>
                  <a:cubicBezTo>
                    <a:pt x="1927" y="8639"/>
                    <a:pt x="1" y="6713"/>
                    <a:pt x="1" y="4320"/>
                  </a:cubicBezTo>
                  <a:cubicBezTo>
                    <a:pt x="1" y="1985"/>
                    <a:pt x="1927" y="59"/>
                    <a:pt x="4262" y="59"/>
                  </a:cubicBezTo>
                  <a:cubicBezTo>
                    <a:pt x="6655" y="0"/>
                    <a:pt x="8581" y="1927"/>
                    <a:pt x="8639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4" name="Google Shape;9084;p20"/>
            <p:cNvSpPr/>
            <p:nvPr/>
          </p:nvSpPr>
          <p:spPr>
            <a:xfrm>
              <a:off x="3557525" y="1875400"/>
              <a:ext cx="217475" cy="217450"/>
            </a:xfrm>
            <a:custGeom>
              <a:avLst/>
              <a:gdLst/>
              <a:ahLst/>
              <a:cxnLst/>
              <a:rect l="l" t="t" r="r" b="b"/>
              <a:pathLst>
                <a:path w="8699" h="8698" extrusionOk="0">
                  <a:moveTo>
                    <a:pt x="4262" y="8640"/>
                  </a:moveTo>
                  <a:cubicBezTo>
                    <a:pt x="1927" y="8640"/>
                    <a:pt x="1" y="6597"/>
                    <a:pt x="59" y="4262"/>
                  </a:cubicBezTo>
                  <a:cubicBezTo>
                    <a:pt x="118" y="1927"/>
                    <a:pt x="2102" y="1"/>
                    <a:pt x="4379" y="59"/>
                  </a:cubicBezTo>
                  <a:cubicBezTo>
                    <a:pt x="6772" y="117"/>
                    <a:pt x="8698" y="2102"/>
                    <a:pt x="8640" y="4437"/>
                  </a:cubicBezTo>
                  <a:cubicBezTo>
                    <a:pt x="8581" y="6830"/>
                    <a:pt x="6597" y="8698"/>
                    <a:pt x="4262" y="864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5" name="Google Shape;9085;p20"/>
            <p:cNvSpPr/>
            <p:nvPr/>
          </p:nvSpPr>
          <p:spPr>
            <a:xfrm>
              <a:off x="3070150" y="2123475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6" y="8581"/>
                    <a:pt x="0" y="6597"/>
                    <a:pt x="0" y="4262"/>
                  </a:cubicBezTo>
                  <a:cubicBezTo>
                    <a:pt x="0" y="1927"/>
                    <a:pt x="1926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6" name="Google Shape;9086;p20"/>
            <p:cNvSpPr/>
            <p:nvPr/>
          </p:nvSpPr>
          <p:spPr>
            <a:xfrm>
              <a:off x="4295925" y="3349250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7" y="8581"/>
                    <a:pt x="0" y="6597"/>
                    <a:pt x="0" y="4320"/>
                  </a:cubicBezTo>
                  <a:cubicBezTo>
                    <a:pt x="0" y="1985"/>
                    <a:pt x="1927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7" name="Google Shape;9087;p20"/>
            <p:cNvSpPr/>
            <p:nvPr/>
          </p:nvSpPr>
          <p:spPr>
            <a:xfrm>
              <a:off x="4542525" y="2371550"/>
              <a:ext cx="213100" cy="213075"/>
            </a:xfrm>
            <a:custGeom>
              <a:avLst/>
              <a:gdLst/>
              <a:ahLst/>
              <a:cxnLst/>
              <a:rect l="l" t="t" r="r" b="b"/>
              <a:pathLst>
                <a:path w="8524" h="8523" extrusionOk="0">
                  <a:moveTo>
                    <a:pt x="8523" y="4203"/>
                  </a:moveTo>
                  <a:cubicBezTo>
                    <a:pt x="8523" y="6596"/>
                    <a:pt x="6597" y="8523"/>
                    <a:pt x="4262" y="8464"/>
                  </a:cubicBezTo>
                  <a:cubicBezTo>
                    <a:pt x="1927" y="8464"/>
                    <a:pt x="59" y="6596"/>
                    <a:pt x="1" y="4262"/>
                  </a:cubicBezTo>
                  <a:cubicBezTo>
                    <a:pt x="1" y="1927"/>
                    <a:pt x="1927" y="1"/>
                    <a:pt x="4262" y="1"/>
                  </a:cubicBezTo>
                  <a:cubicBezTo>
                    <a:pt x="6597" y="1"/>
                    <a:pt x="8465" y="1868"/>
                    <a:pt x="8523" y="42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8" name="Google Shape;9088;p20"/>
            <p:cNvSpPr/>
            <p:nvPr/>
          </p:nvSpPr>
          <p:spPr>
            <a:xfrm>
              <a:off x="4049300" y="1878325"/>
              <a:ext cx="213075" cy="211625"/>
            </a:xfrm>
            <a:custGeom>
              <a:avLst/>
              <a:gdLst/>
              <a:ahLst/>
              <a:cxnLst/>
              <a:rect l="l" t="t" r="r" b="b"/>
              <a:pathLst>
                <a:path w="8523" h="8465" extrusionOk="0">
                  <a:moveTo>
                    <a:pt x="4203" y="0"/>
                  </a:moveTo>
                  <a:cubicBezTo>
                    <a:pt x="6538" y="0"/>
                    <a:pt x="8464" y="1868"/>
                    <a:pt x="8464" y="4203"/>
                  </a:cubicBezTo>
                  <a:cubicBezTo>
                    <a:pt x="8523" y="6538"/>
                    <a:pt x="6655" y="8464"/>
                    <a:pt x="4262" y="8464"/>
                  </a:cubicBezTo>
                  <a:cubicBezTo>
                    <a:pt x="1927" y="8464"/>
                    <a:pt x="1" y="6596"/>
                    <a:pt x="59" y="4203"/>
                  </a:cubicBezTo>
                  <a:cubicBezTo>
                    <a:pt x="59" y="1868"/>
                    <a:pt x="1869" y="0"/>
                    <a:pt x="42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9" name="Google Shape;9089;p20"/>
            <p:cNvSpPr/>
            <p:nvPr/>
          </p:nvSpPr>
          <p:spPr>
            <a:xfrm>
              <a:off x="3560450" y="3598800"/>
              <a:ext cx="211625" cy="210150"/>
            </a:xfrm>
            <a:custGeom>
              <a:avLst/>
              <a:gdLst/>
              <a:ahLst/>
              <a:cxnLst/>
              <a:rect l="l" t="t" r="r" b="b"/>
              <a:pathLst>
                <a:path w="8465" h="8406" extrusionOk="0">
                  <a:moveTo>
                    <a:pt x="8406" y="4145"/>
                  </a:moveTo>
                  <a:cubicBezTo>
                    <a:pt x="8464" y="6538"/>
                    <a:pt x="6597" y="8406"/>
                    <a:pt x="4262" y="8406"/>
                  </a:cubicBezTo>
                  <a:cubicBezTo>
                    <a:pt x="1927" y="8406"/>
                    <a:pt x="59" y="6596"/>
                    <a:pt x="1" y="4203"/>
                  </a:cubicBezTo>
                  <a:cubicBezTo>
                    <a:pt x="1" y="1868"/>
                    <a:pt x="1869" y="0"/>
                    <a:pt x="4203" y="0"/>
                  </a:cubicBezTo>
                  <a:cubicBezTo>
                    <a:pt x="6538" y="0"/>
                    <a:pt x="8406" y="1810"/>
                    <a:pt x="8406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0" name="Google Shape;9090;p20"/>
            <p:cNvSpPr/>
            <p:nvPr/>
          </p:nvSpPr>
          <p:spPr>
            <a:xfrm>
              <a:off x="3807075" y="3597325"/>
              <a:ext cx="211600" cy="211625"/>
            </a:xfrm>
            <a:custGeom>
              <a:avLst/>
              <a:gdLst/>
              <a:ahLst/>
              <a:cxnLst/>
              <a:rect l="l" t="t" r="r" b="b"/>
              <a:pathLst>
                <a:path w="8464" h="8465" extrusionOk="0">
                  <a:moveTo>
                    <a:pt x="4203" y="8465"/>
                  </a:moveTo>
                  <a:cubicBezTo>
                    <a:pt x="1868" y="8465"/>
                    <a:pt x="0" y="6597"/>
                    <a:pt x="0" y="4204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96" y="1"/>
                    <a:pt x="8464" y="1927"/>
                    <a:pt x="8464" y="4320"/>
                  </a:cubicBezTo>
                  <a:cubicBezTo>
                    <a:pt x="8406" y="6655"/>
                    <a:pt x="6538" y="8465"/>
                    <a:pt x="4203" y="84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1" name="Google Shape;9091;p20"/>
            <p:cNvSpPr/>
            <p:nvPr/>
          </p:nvSpPr>
          <p:spPr>
            <a:xfrm>
              <a:off x="2824975" y="2615250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6"/>
                  </a:moveTo>
                  <a:cubicBezTo>
                    <a:pt x="1869" y="8406"/>
                    <a:pt x="1" y="6596"/>
                    <a:pt x="1" y="4203"/>
                  </a:cubicBezTo>
                  <a:cubicBezTo>
                    <a:pt x="1" y="1868"/>
                    <a:pt x="1869" y="1"/>
                    <a:pt x="4262" y="1"/>
                  </a:cubicBezTo>
                  <a:cubicBezTo>
                    <a:pt x="6597" y="1"/>
                    <a:pt x="8406" y="1927"/>
                    <a:pt x="8406" y="4262"/>
                  </a:cubicBezTo>
                  <a:cubicBezTo>
                    <a:pt x="8406" y="6596"/>
                    <a:pt x="6538" y="8406"/>
                    <a:pt x="4204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2" name="Google Shape;9092;p20"/>
            <p:cNvSpPr/>
            <p:nvPr/>
          </p:nvSpPr>
          <p:spPr>
            <a:xfrm>
              <a:off x="2824975" y="2861875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5"/>
                  </a:moveTo>
                  <a:cubicBezTo>
                    <a:pt x="1810" y="8405"/>
                    <a:pt x="1" y="6538"/>
                    <a:pt x="1" y="4203"/>
                  </a:cubicBezTo>
                  <a:cubicBezTo>
                    <a:pt x="1" y="1868"/>
                    <a:pt x="1869" y="0"/>
                    <a:pt x="4204" y="0"/>
                  </a:cubicBezTo>
                  <a:cubicBezTo>
                    <a:pt x="6538" y="0"/>
                    <a:pt x="8406" y="1868"/>
                    <a:pt x="8406" y="4203"/>
                  </a:cubicBezTo>
                  <a:cubicBezTo>
                    <a:pt x="8406" y="6596"/>
                    <a:pt x="6538" y="8405"/>
                    <a:pt x="4204" y="840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3" name="Google Shape;9093;p20"/>
            <p:cNvSpPr/>
            <p:nvPr/>
          </p:nvSpPr>
          <p:spPr>
            <a:xfrm>
              <a:off x="4544000" y="3108475"/>
              <a:ext cx="210150" cy="210175"/>
            </a:xfrm>
            <a:custGeom>
              <a:avLst/>
              <a:gdLst/>
              <a:ahLst/>
              <a:cxnLst/>
              <a:rect l="l" t="t" r="r" b="b"/>
              <a:pathLst>
                <a:path w="8406" h="8407" extrusionOk="0">
                  <a:moveTo>
                    <a:pt x="4203" y="8406"/>
                  </a:moveTo>
                  <a:cubicBezTo>
                    <a:pt x="1868" y="8406"/>
                    <a:pt x="0" y="6597"/>
                    <a:pt x="0" y="4203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38" y="1"/>
                    <a:pt x="8406" y="1869"/>
                    <a:pt x="8406" y="4203"/>
                  </a:cubicBezTo>
                  <a:cubicBezTo>
                    <a:pt x="8406" y="6538"/>
                    <a:pt x="6596" y="8406"/>
                    <a:pt x="4203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4" name="Google Shape;9094;p20"/>
            <p:cNvSpPr/>
            <p:nvPr/>
          </p:nvSpPr>
          <p:spPr>
            <a:xfrm>
              <a:off x="3313850" y="1879775"/>
              <a:ext cx="210150" cy="208700"/>
            </a:xfrm>
            <a:custGeom>
              <a:avLst/>
              <a:gdLst/>
              <a:ahLst/>
              <a:cxnLst/>
              <a:rect l="l" t="t" r="r" b="b"/>
              <a:pathLst>
                <a:path w="8406" h="8348" extrusionOk="0">
                  <a:moveTo>
                    <a:pt x="4203" y="8348"/>
                  </a:moveTo>
                  <a:cubicBezTo>
                    <a:pt x="1868" y="8348"/>
                    <a:pt x="0" y="6480"/>
                    <a:pt x="58" y="4145"/>
                  </a:cubicBezTo>
                  <a:cubicBezTo>
                    <a:pt x="58" y="1810"/>
                    <a:pt x="1926" y="1"/>
                    <a:pt x="4261" y="1"/>
                  </a:cubicBezTo>
                  <a:cubicBezTo>
                    <a:pt x="6596" y="1"/>
                    <a:pt x="8405" y="1869"/>
                    <a:pt x="8405" y="4203"/>
                  </a:cubicBezTo>
                  <a:cubicBezTo>
                    <a:pt x="8405" y="6538"/>
                    <a:pt x="6538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5" name="Google Shape;9095;p20"/>
            <p:cNvSpPr/>
            <p:nvPr/>
          </p:nvSpPr>
          <p:spPr>
            <a:xfrm>
              <a:off x="3071600" y="3352175"/>
              <a:ext cx="210150" cy="210150"/>
            </a:xfrm>
            <a:custGeom>
              <a:avLst/>
              <a:gdLst/>
              <a:ahLst/>
              <a:cxnLst/>
              <a:rect l="l" t="t" r="r" b="b"/>
              <a:pathLst>
                <a:path w="8406" h="8406" extrusionOk="0">
                  <a:moveTo>
                    <a:pt x="4262" y="8406"/>
                  </a:moveTo>
                  <a:cubicBezTo>
                    <a:pt x="1868" y="8406"/>
                    <a:pt x="1" y="6538"/>
                    <a:pt x="1" y="4203"/>
                  </a:cubicBezTo>
                  <a:cubicBezTo>
                    <a:pt x="1" y="1868"/>
                    <a:pt x="1868" y="1"/>
                    <a:pt x="4203" y="1"/>
                  </a:cubicBezTo>
                  <a:cubicBezTo>
                    <a:pt x="6538" y="1"/>
                    <a:pt x="8348" y="1810"/>
                    <a:pt x="8406" y="4145"/>
                  </a:cubicBezTo>
                  <a:cubicBezTo>
                    <a:pt x="8406" y="6480"/>
                    <a:pt x="6596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6" name="Google Shape;9096;p20"/>
            <p:cNvSpPr/>
            <p:nvPr/>
          </p:nvSpPr>
          <p:spPr>
            <a:xfrm>
              <a:off x="2826450" y="2373025"/>
              <a:ext cx="207225" cy="208675"/>
            </a:xfrm>
            <a:custGeom>
              <a:avLst/>
              <a:gdLst/>
              <a:ahLst/>
              <a:cxnLst/>
              <a:rect l="l" t="t" r="r" b="b"/>
              <a:pathLst>
                <a:path w="8289" h="8347" extrusionOk="0">
                  <a:moveTo>
                    <a:pt x="4145" y="8347"/>
                  </a:moveTo>
                  <a:cubicBezTo>
                    <a:pt x="1810" y="8347"/>
                    <a:pt x="0" y="6479"/>
                    <a:pt x="0" y="4203"/>
                  </a:cubicBezTo>
                  <a:cubicBezTo>
                    <a:pt x="0" y="1868"/>
                    <a:pt x="1868" y="0"/>
                    <a:pt x="4145" y="0"/>
                  </a:cubicBezTo>
                  <a:cubicBezTo>
                    <a:pt x="6421" y="0"/>
                    <a:pt x="8289" y="1868"/>
                    <a:pt x="8289" y="4203"/>
                  </a:cubicBezTo>
                  <a:cubicBezTo>
                    <a:pt x="8289" y="6479"/>
                    <a:pt x="6421" y="8347"/>
                    <a:pt x="4145" y="834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7" name="Google Shape;9097;p20"/>
            <p:cNvSpPr/>
            <p:nvPr/>
          </p:nvSpPr>
          <p:spPr>
            <a:xfrm>
              <a:off x="4050775" y="3598800"/>
              <a:ext cx="208700" cy="208700"/>
            </a:xfrm>
            <a:custGeom>
              <a:avLst/>
              <a:gdLst/>
              <a:ahLst/>
              <a:cxnLst/>
              <a:rect l="l" t="t" r="r" b="b"/>
              <a:pathLst>
                <a:path w="8348" h="8348" extrusionOk="0">
                  <a:moveTo>
                    <a:pt x="8347" y="4145"/>
                  </a:moveTo>
                  <a:cubicBezTo>
                    <a:pt x="8347" y="6479"/>
                    <a:pt x="6538" y="8347"/>
                    <a:pt x="4203" y="8347"/>
                  </a:cubicBezTo>
                  <a:cubicBezTo>
                    <a:pt x="1926" y="8347"/>
                    <a:pt x="59" y="6538"/>
                    <a:pt x="59" y="4203"/>
                  </a:cubicBezTo>
                  <a:cubicBezTo>
                    <a:pt x="0" y="1926"/>
                    <a:pt x="1868" y="59"/>
                    <a:pt x="4144" y="59"/>
                  </a:cubicBezTo>
                  <a:cubicBezTo>
                    <a:pt x="6479" y="0"/>
                    <a:pt x="8347" y="1868"/>
                    <a:pt x="8347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8" name="Google Shape;9098;p20"/>
            <p:cNvSpPr/>
            <p:nvPr/>
          </p:nvSpPr>
          <p:spPr>
            <a:xfrm>
              <a:off x="3315300" y="3598800"/>
              <a:ext cx="207250" cy="208700"/>
            </a:xfrm>
            <a:custGeom>
              <a:avLst/>
              <a:gdLst/>
              <a:ahLst/>
              <a:cxnLst/>
              <a:rect l="l" t="t" r="r" b="b"/>
              <a:pathLst>
                <a:path w="8290" h="8348" extrusionOk="0">
                  <a:moveTo>
                    <a:pt x="4145" y="59"/>
                  </a:moveTo>
                  <a:cubicBezTo>
                    <a:pt x="6421" y="0"/>
                    <a:pt x="8289" y="1926"/>
                    <a:pt x="8289" y="4203"/>
                  </a:cubicBezTo>
                  <a:cubicBezTo>
                    <a:pt x="8289" y="6421"/>
                    <a:pt x="6421" y="8289"/>
                    <a:pt x="4203" y="8347"/>
                  </a:cubicBezTo>
                  <a:cubicBezTo>
                    <a:pt x="1927" y="8347"/>
                    <a:pt x="0" y="6479"/>
                    <a:pt x="0" y="4203"/>
                  </a:cubicBezTo>
                  <a:cubicBezTo>
                    <a:pt x="0" y="1926"/>
                    <a:pt x="1868" y="59"/>
                    <a:pt x="414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9" name="Google Shape;9099;p20"/>
            <p:cNvSpPr/>
            <p:nvPr/>
          </p:nvSpPr>
          <p:spPr>
            <a:xfrm>
              <a:off x="2826450" y="3109950"/>
              <a:ext cx="207225" cy="208700"/>
            </a:xfrm>
            <a:custGeom>
              <a:avLst/>
              <a:gdLst/>
              <a:ahLst/>
              <a:cxnLst/>
              <a:rect l="l" t="t" r="r" b="b"/>
              <a:pathLst>
                <a:path w="8289" h="8348" extrusionOk="0">
                  <a:moveTo>
                    <a:pt x="8289" y="4144"/>
                  </a:moveTo>
                  <a:cubicBezTo>
                    <a:pt x="8289" y="6362"/>
                    <a:pt x="6421" y="8289"/>
                    <a:pt x="4203" y="8289"/>
                  </a:cubicBezTo>
                  <a:cubicBezTo>
                    <a:pt x="1927" y="8347"/>
                    <a:pt x="0" y="6421"/>
                    <a:pt x="0" y="4144"/>
                  </a:cubicBezTo>
                  <a:cubicBezTo>
                    <a:pt x="0" y="1926"/>
                    <a:pt x="1868" y="58"/>
                    <a:pt x="4145" y="0"/>
                  </a:cubicBezTo>
                  <a:cubicBezTo>
                    <a:pt x="6363" y="0"/>
                    <a:pt x="8289" y="1868"/>
                    <a:pt x="8289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0" name="Google Shape;9100;p20"/>
            <p:cNvSpPr/>
            <p:nvPr/>
          </p:nvSpPr>
          <p:spPr>
            <a:xfrm>
              <a:off x="4298850" y="1881250"/>
              <a:ext cx="205775" cy="205775"/>
            </a:xfrm>
            <a:custGeom>
              <a:avLst/>
              <a:gdLst/>
              <a:ahLst/>
              <a:cxnLst/>
              <a:rect l="l" t="t" r="r" b="b"/>
              <a:pathLst>
                <a:path w="8231" h="8231" extrusionOk="0">
                  <a:moveTo>
                    <a:pt x="8230" y="4086"/>
                  </a:moveTo>
                  <a:cubicBezTo>
                    <a:pt x="8230" y="6363"/>
                    <a:pt x="6362" y="8230"/>
                    <a:pt x="4144" y="8230"/>
                  </a:cubicBezTo>
                  <a:cubicBezTo>
                    <a:pt x="1868" y="8230"/>
                    <a:pt x="58" y="6421"/>
                    <a:pt x="58" y="4144"/>
                  </a:cubicBezTo>
                  <a:cubicBezTo>
                    <a:pt x="0" y="1868"/>
                    <a:pt x="1868" y="0"/>
                    <a:pt x="4144" y="0"/>
                  </a:cubicBezTo>
                  <a:cubicBezTo>
                    <a:pt x="6421" y="59"/>
                    <a:pt x="8230" y="1868"/>
                    <a:pt x="8230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1" name="Google Shape;9101;p20"/>
            <p:cNvSpPr/>
            <p:nvPr/>
          </p:nvSpPr>
          <p:spPr>
            <a:xfrm>
              <a:off x="4545450" y="2127850"/>
              <a:ext cx="207250" cy="205775"/>
            </a:xfrm>
            <a:custGeom>
              <a:avLst/>
              <a:gdLst/>
              <a:ahLst/>
              <a:cxnLst/>
              <a:rect l="l" t="t" r="r" b="b"/>
              <a:pathLst>
                <a:path w="8290" h="8231" extrusionOk="0">
                  <a:moveTo>
                    <a:pt x="8231" y="4087"/>
                  </a:moveTo>
                  <a:cubicBezTo>
                    <a:pt x="8289" y="6363"/>
                    <a:pt x="6421" y="8231"/>
                    <a:pt x="4145" y="8231"/>
                  </a:cubicBezTo>
                  <a:cubicBezTo>
                    <a:pt x="1869" y="8231"/>
                    <a:pt x="59" y="6422"/>
                    <a:pt x="59" y="4145"/>
                  </a:cubicBezTo>
                  <a:cubicBezTo>
                    <a:pt x="1" y="1927"/>
                    <a:pt x="1869" y="1"/>
                    <a:pt x="4145" y="59"/>
                  </a:cubicBezTo>
                  <a:cubicBezTo>
                    <a:pt x="6363" y="59"/>
                    <a:pt x="8231" y="1869"/>
                    <a:pt x="8231" y="408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2" name="Google Shape;9102;p20"/>
            <p:cNvSpPr/>
            <p:nvPr/>
          </p:nvSpPr>
          <p:spPr>
            <a:xfrm>
              <a:off x="4548375" y="3355100"/>
              <a:ext cx="202850" cy="202850"/>
            </a:xfrm>
            <a:custGeom>
              <a:avLst/>
              <a:gdLst/>
              <a:ahLst/>
              <a:cxnLst/>
              <a:rect l="l" t="t" r="r" b="b"/>
              <a:pathLst>
                <a:path w="8114" h="8114" extrusionOk="0">
                  <a:moveTo>
                    <a:pt x="8056" y="4028"/>
                  </a:moveTo>
                  <a:cubicBezTo>
                    <a:pt x="8114" y="6304"/>
                    <a:pt x="6304" y="8114"/>
                    <a:pt x="4086" y="8114"/>
                  </a:cubicBezTo>
                  <a:cubicBezTo>
                    <a:pt x="1810" y="8114"/>
                    <a:pt x="0" y="6363"/>
                    <a:pt x="0" y="4086"/>
                  </a:cubicBezTo>
                  <a:cubicBezTo>
                    <a:pt x="0" y="1868"/>
                    <a:pt x="1693" y="59"/>
                    <a:pt x="3911" y="59"/>
                  </a:cubicBezTo>
                  <a:cubicBezTo>
                    <a:pt x="6188" y="0"/>
                    <a:pt x="8056" y="1751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3" name="Google Shape;9103;p20"/>
            <p:cNvSpPr/>
            <p:nvPr/>
          </p:nvSpPr>
          <p:spPr>
            <a:xfrm>
              <a:off x="3075975" y="1882700"/>
              <a:ext cx="201400" cy="202875"/>
            </a:xfrm>
            <a:custGeom>
              <a:avLst/>
              <a:gdLst/>
              <a:ahLst/>
              <a:cxnLst/>
              <a:rect l="l" t="t" r="r" b="b"/>
              <a:pathLst>
                <a:path w="8056" h="8115" extrusionOk="0">
                  <a:moveTo>
                    <a:pt x="8056" y="4086"/>
                  </a:moveTo>
                  <a:cubicBezTo>
                    <a:pt x="8056" y="6363"/>
                    <a:pt x="6246" y="8114"/>
                    <a:pt x="3970" y="8114"/>
                  </a:cubicBezTo>
                  <a:cubicBezTo>
                    <a:pt x="1752" y="8056"/>
                    <a:pt x="1" y="6305"/>
                    <a:pt x="1" y="4028"/>
                  </a:cubicBezTo>
                  <a:cubicBezTo>
                    <a:pt x="1" y="1752"/>
                    <a:pt x="1810" y="1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4" name="Google Shape;9104;p20"/>
            <p:cNvSpPr/>
            <p:nvPr/>
          </p:nvSpPr>
          <p:spPr>
            <a:xfrm>
              <a:off x="2829375" y="21307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5" y="3970"/>
                  </a:moveTo>
                  <a:cubicBezTo>
                    <a:pt x="8055" y="6188"/>
                    <a:pt x="6304" y="7997"/>
                    <a:pt x="4086" y="8056"/>
                  </a:cubicBezTo>
                  <a:cubicBezTo>
                    <a:pt x="1810" y="8056"/>
                    <a:pt x="0" y="6246"/>
                    <a:pt x="0" y="4028"/>
                  </a:cubicBezTo>
                  <a:cubicBezTo>
                    <a:pt x="0" y="1810"/>
                    <a:pt x="1751" y="1"/>
                    <a:pt x="3969" y="1"/>
                  </a:cubicBezTo>
                  <a:cubicBezTo>
                    <a:pt x="6187" y="1"/>
                    <a:pt x="7997" y="1752"/>
                    <a:pt x="805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5" name="Google Shape;9105;p20"/>
            <p:cNvSpPr/>
            <p:nvPr/>
          </p:nvSpPr>
          <p:spPr>
            <a:xfrm>
              <a:off x="4301750" y="36031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6" y="3970"/>
                  </a:moveTo>
                  <a:cubicBezTo>
                    <a:pt x="8056" y="6246"/>
                    <a:pt x="6305" y="7997"/>
                    <a:pt x="4087" y="8055"/>
                  </a:cubicBezTo>
                  <a:cubicBezTo>
                    <a:pt x="1810" y="8055"/>
                    <a:pt x="1" y="6246"/>
                    <a:pt x="1" y="4028"/>
                  </a:cubicBezTo>
                  <a:cubicBezTo>
                    <a:pt x="1" y="1810"/>
                    <a:pt x="1810" y="0"/>
                    <a:pt x="4028" y="0"/>
                  </a:cubicBezTo>
                  <a:cubicBezTo>
                    <a:pt x="6246" y="0"/>
                    <a:pt x="8056" y="1751"/>
                    <a:pt x="8056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6" name="Google Shape;9106;p20"/>
            <p:cNvSpPr/>
            <p:nvPr/>
          </p:nvSpPr>
          <p:spPr>
            <a:xfrm>
              <a:off x="4790600" y="2619625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4029" y="1"/>
                  </a:moveTo>
                  <a:cubicBezTo>
                    <a:pt x="6247" y="1"/>
                    <a:pt x="8056" y="1810"/>
                    <a:pt x="8056" y="4028"/>
                  </a:cubicBezTo>
                  <a:cubicBezTo>
                    <a:pt x="8056" y="6246"/>
                    <a:pt x="6305" y="8056"/>
                    <a:pt x="4087" y="8056"/>
                  </a:cubicBezTo>
                  <a:cubicBezTo>
                    <a:pt x="1810" y="8056"/>
                    <a:pt x="59" y="6305"/>
                    <a:pt x="1" y="4028"/>
                  </a:cubicBezTo>
                  <a:cubicBezTo>
                    <a:pt x="1" y="1810"/>
                    <a:pt x="1810" y="59"/>
                    <a:pt x="402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7" name="Google Shape;9107;p20"/>
            <p:cNvSpPr/>
            <p:nvPr/>
          </p:nvSpPr>
          <p:spPr>
            <a:xfrm>
              <a:off x="3564825" y="1641925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8056" y="4028"/>
                  </a:moveTo>
                  <a:cubicBezTo>
                    <a:pt x="8056" y="6246"/>
                    <a:pt x="6246" y="7997"/>
                    <a:pt x="4028" y="7997"/>
                  </a:cubicBezTo>
                  <a:cubicBezTo>
                    <a:pt x="1810" y="7997"/>
                    <a:pt x="1" y="6129"/>
                    <a:pt x="59" y="3911"/>
                  </a:cubicBezTo>
                  <a:cubicBezTo>
                    <a:pt x="59" y="1752"/>
                    <a:pt x="1869" y="0"/>
                    <a:pt x="4028" y="0"/>
                  </a:cubicBezTo>
                  <a:cubicBezTo>
                    <a:pt x="6246" y="0"/>
                    <a:pt x="8056" y="1752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8" name="Google Shape;9108;p20"/>
            <p:cNvSpPr/>
            <p:nvPr/>
          </p:nvSpPr>
          <p:spPr>
            <a:xfrm>
              <a:off x="3811450" y="16404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4086" y="58"/>
                  </a:moveTo>
                  <a:cubicBezTo>
                    <a:pt x="6304" y="58"/>
                    <a:pt x="8056" y="1868"/>
                    <a:pt x="8056" y="4086"/>
                  </a:cubicBezTo>
                  <a:cubicBezTo>
                    <a:pt x="8056" y="6304"/>
                    <a:pt x="6246" y="8055"/>
                    <a:pt x="4028" y="8055"/>
                  </a:cubicBezTo>
                  <a:cubicBezTo>
                    <a:pt x="1810" y="8055"/>
                    <a:pt x="0" y="6246"/>
                    <a:pt x="59" y="4028"/>
                  </a:cubicBezTo>
                  <a:cubicBezTo>
                    <a:pt x="59" y="1810"/>
                    <a:pt x="1868" y="0"/>
                    <a:pt x="4086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9" name="Google Shape;9109;p20"/>
            <p:cNvSpPr/>
            <p:nvPr/>
          </p:nvSpPr>
          <p:spPr>
            <a:xfrm>
              <a:off x="4790600" y="2866250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8056" y="4086"/>
                  </a:moveTo>
                  <a:cubicBezTo>
                    <a:pt x="8056" y="6304"/>
                    <a:pt x="6247" y="8055"/>
                    <a:pt x="4029" y="8055"/>
                  </a:cubicBezTo>
                  <a:cubicBezTo>
                    <a:pt x="1810" y="8055"/>
                    <a:pt x="1" y="6246"/>
                    <a:pt x="59" y="4028"/>
                  </a:cubicBezTo>
                  <a:cubicBezTo>
                    <a:pt x="59" y="1810"/>
                    <a:pt x="1869" y="0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0" name="Google Shape;9110;p20"/>
            <p:cNvSpPr/>
            <p:nvPr/>
          </p:nvSpPr>
          <p:spPr>
            <a:xfrm>
              <a:off x="2829375" y="3356550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7997" y="4028"/>
                  </a:moveTo>
                  <a:cubicBezTo>
                    <a:pt x="7997" y="6246"/>
                    <a:pt x="6187" y="7997"/>
                    <a:pt x="4028" y="7997"/>
                  </a:cubicBezTo>
                  <a:cubicBezTo>
                    <a:pt x="1810" y="7997"/>
                    <a:pt x="0" y="6130"/>
                    <a:pt x="58" y="3912"/>
                  </a:cubicBezTo>
                  <a:cubicBezTo>
                    <a:pt x="58" y="1752"/>
                    <a:pt x="1926" y="1"/>
                    <a:pt x="4086" y="1"/>
                  </a:cubicBezTo>
                  <a:cubicBezTo>
                    <a:pt x="6246" y="59"/>
                    <a:pt x="8055" y="1869"/>
                    <a:pt x="7997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1" name="Google Shape;9111;p20"/>
            <p:cNvSpPr/>
            <p:nvPr/>
          </p:nvSpPr>
          <p:spPr>
            <a:xfrm>
              <a:off x="3075975" y="3603175"/>
              <a:ext cx="199950" cy="201400"/>
            </a:xfrm>
            <a:custGeom>
              <a:avLst/>
              <a:gdLst/>
              <a:ahLst/>
              <a:cxnLst/>
              <a:rect l="l" t="t" r="r" b="b"/>
              <a:pathLst>
                <a:path w="7998" h="8056" extrusionOk="0">
                  <a:moveTo>
                    <a:pt x="4087" y="0"/>
                  </a:moveTo>
                  <a:cubicBezTo>
                    <a:pt x="6246" y="59"/>
                    <a:pt x="7997" y="1868"/>
                    <a:pt x="7997" y="4028"/>
                  </a:cubicBezTo>
                  <a:cubicBezTo>
                    <a:pt x="7997" y="6246"/>
                    <a:pt x="6130" y="8055"/>
                    <a:pt x="3970" y="7997"/>
                  </a:cubicBezTo>
                  <a:cubicBezTo>
                    <a:pt x="1752" y="7939"/>
                    <a:pt x="1" y="6129"/>
                    <a:pt x="59" y="3970"/>
                  </a:cubicBezTo>
                  <a:cubicBezTo>
                    <a:pt x="59" y="1810"/>
                    <a:pt x="1869" y="0"/>
                    <a:pt x="40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2" name="Google Shape;9112;p20"/>
            <p:cNvSpPr/>
            <p:nvPr/>
          </p:nvSpPr>
          <p:spPr>
            <a:xfrm>
              <a:off x="4056600" y="1641925"/>
              <a:ext cx="198475" cy="198475"/>
            </a:xfrm>
            <a:custGeom>
              <a:avLst/>
              <a:gdLst/>
              <a:ahLst/>
              <a:cxnLst/>
              <a:rect l="l" t="t" r="r" b="b"/>
              <a:pathLst>
                <a:path w="7939" h="7939" extrusionOk="0">
                  <a:moveTo>
                    <a:pt x="3970" y="7939"/>
                  </a:moveTo>
                  <a:cubicBezTo>
                    <a:pt x="1810" y="7939"/>
                    <a:pt x="1" y="6129"/>
                    <a:pt x="1" y="3970"/>
                  </a:cubicBezTo>
                  <a:cubicBezTo>
                    <a:pt x="1" y="1810"/>
                    <a:pt x="1810" y="0"/>
                    <a:pt x="3970" y="0"/>
                  </a:cubicBezTo>
                  <a:cubicBezTo>
                    <a:pt x="6130" y="0"/>
                    <a:pt x="7939" y="1810"/>
                    <a:pt x="7939" y="3970"/>
                  </a:cubicBezTo>
                  <a:cubicBezTo>
                    <a:pt x="7939" y="6188"/>
                    <a:pt x="6130" y="7939"/>
                    <a:pt x="3970" y="793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3" name="Google Shape;9113;p20"/>
            <p:cNvSpPr/>
            <p:nvPr/>
          </p:nvSpPr>
          <p:spPr>
            <a:xfrm>
              <a:off x="4792075" y="2377400"/>
              <a:ext cx="199950" cy="199925"/>
            </a:xfrm>
            <a:custGeom>
              <a:avLst/>
              <a:gdLst/>
              <a:ahLst/>
              <a:cxnLst/>
              <a:rect l="l" t="t" r="r" b="b"/>
              <a:pathLst>
                <a:path w="7998" h="7997" extrusionOk="0">
                  <a:moveTo>
                    <a:pt x="3970" y="58"/>
                  </a:moveTo>
                  <a:cubicBezTo>
                    <a:pt x="6129" y="0"/>
                    <a:pt x="7939" y="1810"/>
                    <a:pt x="7939" y="3969"/>
                  </a:cubicBezTo>
                  <a:cubicBezTo>
                    <a:pt x="7997" y="6129"/>
                    <a:pt x="6188" y="7939"/>
                    <a:pt x="4028" y="7997"/>
                  </a:cubicBezTo>
                  <a:cubicBezTo>
                    <a:pt x="1868" y="7997"/>
                    <a:pt x="59" y="6246"/>
                    <a:pt x="0" y="4028"/>
                  </a:cubicBezTo>
                  <a:cubicBezTo>
                    <a:pt x="0" y="1926"/>
                    <a:pt x="1810" y="58"/>
                    <a:pt x="3970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4" name="Google Shape;9114;p20"/>
            <p:cNvSpPr/>
            <p:nvPr/>
          </p:nvSpPr>
          <p:spPr>
            <a:xfrm>
              <a:off x="4793525" y="31157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70" y="1"/>
                  </a:moveTo>
                  <a:cubicBezTo>
                    <a:pt x="6130" y="1"/>
                    <a:pt x="7881" y="1752"/>
                    <a:pt x="7881" y="3911"/>
                  </a:cubicBezTo>
                  <a:cubicBezTo>
                    <a:pt x="7881" y="6129"/>
                    <a:pt x="6071" y="7881"/>
                    <a:pt x="3853" y="7881"/>
                  </a:cubicBezTo>
                  <a:cubicBezTo>
                    <a:pt x="1693" y="7822"/>
                    <a:pt x="1" y="6071"/>
                    <a:pt x="1" y="3911"/>
                  </a:cubicBezTo>
                  <a:cubicBezTo>
                    <a:pt x="1" y="1693"/>
                    <a:pt x="1752" y="1"/>
                    <a:pt x="39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5" name="Google Shape;9115;p20"/>
            <p:cNvSpPr/>
            <p:nvPr/>
          </p:nvSpPr>
          <p:spPr>
            <a:xfrm>
              <a:off x="2584200" y="2622550"/>
              <a:ext cx="197025" cy="195550"/>
            </a:xfrm>
            <a:custGeom>
              <a:avLst/>
              <a:gdLst/>
              <a:ahLst/>
              <a:cxnLst/>
              <a:rect l="l" t="t" r="r" b="b"/>
              <a:pathLst>
                <a:path w="7881" h="7822" extrusionOk="0">
                  <a:moveTo>
                    <a:pt x="3912" y="7822"/>
                  </a:moveTo>
                  <a:cubicBezTo>
                    <a:pt x="1752" y="7822"/>
                    <a:pt x="1" y="6071"/>
                    <a:pt x="59" y="3911"/>
                  </a:cubicBezTo>
                  <a:cubicBezTo>
                    <a:pt x="59" y="1693"/>
                    <a:pt x="1810" y="0"/>
                    <a:pt x="3970" y="0"/>
                  </a:cubicBezTo>
                  <a:cubicBezTo>
                    <a:pt x="6188" y="0"/>
                    <a:pt x="7881" y="1751"/>
                    <a:pt x="7881" y="3970"/>
                  </a:cubicBezTo>
                  <a:cubicBezTo>
                    <a:pt x="7881" y="6129"/>
                    <a:pt x="6130" y="7822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6" name="Google Shape;9116;p20"/>
            <p:cNvSpPr/>
            <p:nvPr/>
          </p:nvSpPr>
          <p:spPr>
            <a:xfrm>
              <a:off x="3321125" y="16433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12" y="7822"/>
                  </a:moveTo>
                  <a:cubicBezTo>
                    <a:pt x="1694" y="7822"/>
                    <a:pt x="1" y="6071"/>
                    <a:pt x="1" y="3912"/>
                  </a:cubicBezTo>
                  <a:cubicBezTo>
                    <a:pt x="59" y="1694"/>
                    <a:pt x="1810" y="1"/>
                    <a:pt x="3970" y="1"/>
                  </a:cubicBezTo>
                  <a:cubicBezTo>
                    <a:pt x="6130" y="59"/>
                    <a:pt x="7881" y="1810"/>
                    <a:pt x="7823" y="3970"/>
                  </a:cubicBezTo>
                  <a:cubicBezTo>
                    <a:pt x="7823" y="6130"/>
                    <a:pt x="6071" y="7881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7" name="Google Shape;9117;p20"/>
            <p:cNvSpPr/>
            <p:nvPr/>
          </p:nvSpPr>
          <p:spPr>
            <a:xfrm>
              <a:off x="3812900" y="3851250"/>
              <a:ext cx="198500" cy="197025"/>
            </a:xfrm>
            <a:custGeom>
              <a:avLst/>
              <a:gdLst/>
              <a:ahLst/>
              <a:cxnLst/>
              <a:rect l="l" t="t" r="r" b="b"/>
              <a:pathLst>
                <a:path w="7940" h="7881" extrusionOk="0">
                  <a:moveTo>
                    <a:pt x="7939" y="3969"/>
                  </a:moveTo>
                  <a:cubicBezTo>
                    <a:pt x="7881" y="6188"/>
                    <a:pt x="6130" y="7880"/>
                    <a:pt x="3970" y="7880"/>
                  </a:cubicBezTo>
                  <a:cubicBezTo>
                    <a:pt x="1752" y="7880"/>
                    <a:pt x="1" y="6071"/>
                    <a:pt x="59" y="3911"/>
                  </a:cubicBezTo>
                  <a:cubicBezTo>
                    <a:pt x="117" y="1693"/>
                    <a:pt x="1869" y="0"/>
                    <a:pt x="4028" y="59"/>
                  </a:cubicBezTo>
                  <a:cubicBezTo>
                    <a:pt x="6188" y="59"/>
                    <a:pt x="7939" y="1810"/>
                    <a:pt x="7939" y="39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8" name="Google Shape;9118;p20"/>
            <p:cNvSpPr/>
            <p:nvPr/>
          </p:nvSpPr>
          <p:spPr>
            <a:xfrm>
              <a:off x="2585675" y="2869150"/>
              <a:ext cx="195550" cy="195575"/>
            </a:xfrm>
            <a:custGeom>
              <a:avLst/>
              <a:gdLst/>
              <a:ahLst/>
              <a:cxnLst/>
              <a:rect l="l" t="t" r="r" b="b"/>
              <a:pathLst>
                <a:path w="7822" h="7823" extrusionOk="0">
                  <a:moveTo>
                    <a:pt x="7822" y="3912"/>
                  </a:moveTo>
                  <a:cubicBezTo>
                    <a:pt x="7822" y="6071"/>
                    <a:pt x="6129" y="7823"/>
                    <a:pt x="3911" y="7823"/>
                  </a:cubicBezTo>
                  <a:cubicBezTo>
                    <a:pt x="1751" y="7823"/>
                    <a:pt x="0" y="6130"/>
                    <a:pt x="0" y="3970"/>
                  </a:cubicBezTo>
                  <a:cubicBezTo>
                    <a:pt x="0" y="1752"/>
                    <a:pt x="1693" y="59"/>
                    <a:pt x="3853" y="1"/>
                  </a:cubicBezTo>
                  <a:cubicBezTo>
                    <a:pt x="6071" y="1"/>
                    <a:pt x="7763" y="1752"/>
                    <a:pt x="7822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9" name="Google Shape;9119;p20"/>
            <p:cNvSpPr/>
            <p:nvPr/>
          </p:nvSpPr>
          <p:spPr>
            <a:xfrm>
              <a:off x="3567750" y="3851250"/>
              <a:ext cx="197025" cy="198475"/>
            </a:xfrm>
            <a:custGeom>
              <a:avLst/>
              <a:gdLst/>
              <a:ahLst/>
              <a:cxnLst/>
              <a:rect l="l" t="t" r="r" b="b"/>
              <a:pathLst>
                <a:path w="7881" h="7939" extrusionOk="0">
                  <a:moveTo>
                    <a:pt x="4028" y="59"/>
                  </a:moveTo>
                  <a:cubicBezTo>
                    <a:pt x="6188" y="117"/>
                    <a:pt x="7881" y="1868"/>
                    <a:pt x="7822" y="4028"/>
                  </a:cubicBezTo>
                  <a:cubicBezTo>
                    <a:pt x="7822" y="6246"/>
                    <a:pt x="6013" y="7939"/>
                    <a:pt x="3853" y="7880"/>
                  </a:cubicBezTo>
                  <a:cubicBezTo>
                    <a:pt x="1693" y="7822"/>
                    <a:pt x="1" y="6071"/>
                    <a:pt x="1" y="3853"/>
                  </a:cubicBezTo>
                  <a:cubicBezTo>
                    <a:pt x="59" y="1693"/>
                    <a:pt x="1868" y="0"/>
                    <a:pt x="4028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0" name="Google Shape;9120;p20"/>
            <p:cNvSpPr/>
            <p:nvPr/>
          </p:nvSpPr>
          <p:spPr>
            <a:xfrm>
              <a:off x="4551300" y="1891450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7763" y="3912"/>
                  </a:moveTo>
                  <a:cubicBezTo>
                    <a:pt x="7763" y="6071"/>
                    <a:pt x="6071" y="7764"/>
                    <a:pt x="3853" y="7764"/>
                  </a:cubicBezTo>
                  <a:cubicBezTo>
                    <a:pt x="1693" y="7764"/>
                    <a:pt x="0" y="6013"/>
                    <a:pt x="0" y="3853"/>
                  </a:cubicBezTo>
                  <a:cubicBezTo>
                    <a:pt x="0" y="1693"/>
                    <a:pt x="1751" y="1"/>
                    <a:pt x="3969" y="1"/>
                  </a:cubicBezTo>
                  <a:cubicBezTo>
                    <a:pt x="6129" y="1"/>
                    <a:pt x="7822" y="1693"/>
                    <a:pt x="7763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1" name="Google Shape;9121;p20"/>
            <p:cNvSpPr/>
            <p:nvPr/>
          </p:nvSpPr>
          <p:spPr>
            <a:xfrm>
              <a:off x="4059525" y="385270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3794" y="59"/>
                  </a:moveTo>
                  <a:cubicBezTo>
                    <a:pt x="5954" y="1"/>
                    <a:pt x="7705" y="1693"/>
                    <a:pt x="7705" y="3853"/>
                  </a:cubicBezTo>
                  <a:cubicBezTo>
                    <a:pt x="7705" y="6013"/>
                    <a:pt x="6013" y="7764"/>
                    <a:pt x="3853" y="7764"/>
                  </a:cubicBezTo>
                  <a:cubicBezTo>
                    <a:pt x="1693" y="7764"/>
                    <a:pt x="0" y="6071"/>
                    <a:pt x="0" y="3911"/>
                  </a:cubicBezTo>
                  <a:cubicBezTo>
                    <a:pt x="0" y="1752"/>
                    <a:pt x="1693" y="59"/>
                    <a:pt x="379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2" name="Google Shape;9122;p20"/>
            <p:cNvSpPr/>
            <p:nvPr/>
          </p:nvSpPr>
          <p:spPr>
            <a:xfrm>
              <a:off x="2585675" y="2380300"/>
              <a:ext cx="194100" cy="194125"/>
            </a:xfrm>
            <a:custGeom>
              <a:avLst/>
              <a:gdLst/>
              <a:ahLst/>
              <a:cxnLst/>
              <a:rect l="l" t="t" r="r" b="b"/>
              <a:pathLst>
                <a:path w="7764" h="7765" extrusionOk="0">
                  <a:moveTo>
                    <a:pt x="3911" y="59"/>
                  </a:moveTo>
                  <a:cubicBezTo>
                    <a:pt x="6071" y="59"/>
                    <a:pt x="7763" y="1810"/>
                    <a:pt x="7763" y="3912"/>
                  </a:cubicBezTo>
                  <a:cubicBezTo>
                    <a:pt x="7763" y="6071"/>
                    <a:pt x="6012" y="7764"/>
                    <a:pt x="3853" y="7764"/>
                  </a:cubicBezTo>
                  <a:cubicBezTo>
                    <a:pt x="1693" y="7764"/>
                    <a:pt x="0" y="6013"/>
                    <a:pt x="59" y="3853"/>
                  </a:cubicBezTo>
                  <a:cubicBezTo>
                    <a:pt x="59" y="1694"/>
                    <a:pt x="1810" y="1"/>
                    <a:pt x="391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3" name="Google Shape;9123;p20"/>
            <p:cNvSpPr/>
            <p:nvPr/>
          </p:nvSpPr>
          <p:spPr>
            <a:xfrm>
              <a:off x="3322600" y="3854175"/>
              <a:ext cx="192650" cy="192625"/>
            </a:xfrm>
            <a:custGeom>
              <a:avLst/>
              <a:gdLst/>
              <a:ahLst/>
              <a:cxnLst/>
              <a:rect l="l" t="t" r="r" b="b"/>
              <a:pathLst>
                <a:path w="7706" h="7705" extrusionOk="0">
                  <a:moveTo>
                    <a:pt x="7705" y="3852"/>
                  </a:moveTo>
                  <a:cubicBezTo>
                    <a:pt x="7705" y="5954"/>
                    <a:pt x="5954" y="7705"/>
                    <a:pt x="3853" y="7705"/>
                  </a:cubicBezTo>
                  <a:cubicBezTo>
                    <a:pt x="1751" y="7705"/>
                    <a:pt x="0" y="5954"/>
                    <a:pt x="0" y="3852"/>
                  </a:cubicBezTo>
                  <a:cubicBezTo>
                    <a:pt x="0" y="1693"/>
                    <a:pt x="1751" y="0"/>
                    <a:pt x="3911" y="0"/>
                  </a:cubicBezTo>
                  <a:cubicBezTo>
                    <a:pt x="6012" y="0"/>
                    <a:pt x="7705" y="1751"/>
                    <a:pt x="7705" y="38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4" name="Google Shape;9124;p20"/>
            <p:cNvSpPr/>
            <p:nvPr/>
          </p:nvSpPr>
          <p:spPr>
            <a:xfrm>
              <a:off x="2585675" y="3117225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3969" y="1"/>
                  </a:moveTo>
                  <a:cubicBezTo>
                    <a:pt x="6071" y="59"/>
                    <a:pt x="7822" y="1869"/>
                    <a:pt x="7763" y="3970"/>
                  </a:cubicBezTo>
                  <a:cubicBezTo>
                    <a:pt x="7705" y="6071"/>
                    <a:pt x="5954" y="7764"/>
                    <a:pt x="3853" y="7706"/>
                  </a:cubicBezTo>
                  <a:cubicBezTo>
                    <a:pt x="1751" y="7706"/>
                    <a:pt x="0" y="5896"/>
                    <a:pt x="59" y="3795"/>
                  </a:cubicBezTo>
                  <a:cubicBezTo>
                    <a:pt x="117" y="1694"/>
                    <a:pt x="1868" y="1"/>
                    <a:pt x="39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5" name="Google Shape;9125;p20"/>
            <p:cNvSpPr/>
            <p:nvPr/>
          </p:nvSpPr>
          <p:spPr>
            <a:xfrm>
              <a:off x="4795000" y="2133700"/>
              <a:ext cx="192625" cy="194100"/>
            </a:xfrm>
            <a:custGeom>
              <a:avLst/>
              <a:gdLst/>
              <a:ahLst/>
              <a:cxnLst/>
              <a:rect l="l" t="t" r="r" b="b"/>
              <a:pathLst>
                <a:path w="7705" h="7764" extrusionOk="0">
                  <a:moveTo>
                    <a:pt x="3911" y="7764"/>
                  </a:moveTo>
                  <a:cubicBezTo>
                    <a:pt x="1810" y="7764"/>
                    <a:pt x="58" y="6012"/>
                    <a:pt x="0" y="3911"/>
                  </a:cubicBezTo>
                  <a:cubicBezTo>
                    <a:pt x="0" y="1810"/>
                    <a:pt x="1751" y="59"/>
                    <a:pt x="3853" y="59"/>
                  </a:cubicBezTo>
                  <a:cubicBezTo>
                    <a:pt x="5954" y="0"/>
                    <a:pt x="7705" y="1751"/>
                    <a:pt x="7705" y="3911"/>
                  </a:cubicBezTo>
                  <a:cubicBezTo>
                    <a:pt x="7705" y="5954"/>
                    <a:pt x="6012" y="7705"/>
                    <a:pt x="3911" y="776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6" name="Google Shape;9126;p20"/>
            <p:cNvSpPr/>
            <p:nvPr/>
          </p:nvSpPr>
          <p:spPr>
            <a:xfrm>
              <a:off x="4306125" y="164485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7706" y="3911"/>
                  </a:moveTo>
                  <a:cubicBezTo>
                    <a:pt x="7648" y="6012"/>
                    <a:pt x="5896" y="7763"/>
                    <a:pt x="3737" y="7705"/>
                  </a:cubicBezTo>
                  <a:cubicBezTo>
                    <a:pt x="1694" y="7647"/>
                    <a:pt x="1" y="5896"/>
                    <a:pt x="1" y="3794"/>
                  </a:cubicBezTo>
                  <a:cubicBezTo>
                    <a:pt x="1" y="1693"/>
                    <a:pt x="1810" y="0"/>
                    <a:pt x="3912" y="0"/>
                  </a:cubicBezTo>
                  <a:cubicBezTo>
                    <a:pt x="6013" y="59"/>
                    <a:pt x="7706" y="1810"/>
                    <a:pt x="7706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7" name="Google Shape;9127;p20"/>
            <p:cNvSpPr/>
            <p:nvPr/>
          </p:nvSpPr>
          <p:spPr>
            <a:xfrm>
              <a:off x="4546925" y="3606100"/>
              <a:ext cx="195550" cy="194100"/>
            </a:xfrm>
            <a:custGeom>
              <a:avLst/>
              <a:gdLst/>
              <a:ahLst/>
              <a:cxnLst/>
              <a:rect l="l" t="t" r="r" b="b"/>
              <a:pathLst>
                <a:path w="7822" h="7764" extrusionOk="0">
                  <a:moveTo>
                    <a:pt x="3853" y="7763"/>
                  </a:moveTo>
                  <a:cubicBezTo>
                    <a:pt x="1751" y="7705"/>
                    <a:pt x="0" y="5895"/>
                    <a:pt x="58" y="3794"/>
                  </a:cubicBezTo>
                  <a:cubicBezTo>
                    <a:pt x="117" y="1693"/>
                    <a:pt x="1926" y="0"/>
                    <a:pt x="3969" y="58"/>
                  </a:cubicBezTo>
                  <a:cubicBezTo>
                    <a:pt x="6129" y="117"/>
                    <a:pt x="7822" y="1868"/>
                    <a:pt x="7763" y="4028"/>
                  </a:cubicBezTo>
                  <a:cubicBezTo>
                    <a:pt x="7705" y="6071"/>
                    <a:pt x="5954" y="7763"/>
                    <a:pt x="3853" y="77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8" name="Google Shape;9128;p20"/>
            <p:cNvSpPr/>
            <p:nvPr/>
          </p:nvSpPr>
          <p:spPr>
            <a:xfrm>
              <a:off x="2832275" y="1887075"/>
              <a:ext cx="194125" cy="194100"/>
            </a:xfrm>
            <a:custGeom>
              <a:avLst/>
              <a:gdLst/>
              <a:ahLst/>
              <a:cxnLst/>
              <a:rect l="l" t="t" r="r" b="b"/>
              <a:pathLst>
                <a:path w="7765" h="7764" extrusionOk="0">
                  <a:moveTo>
                    <a:pt x="7764" y="3911"/>
                  </a:moveTo>
                  <a:cubicBezTo>
                    <a:pt x="7706" y="6013"/>
                    <a:pt x="5955" y="7764"/>
                    <a:pt x="3912" y="7706"/>
                  </a:cubicBezTo>
                  <a:cubicBezTo>
                    <a:pt x="1752" y="7706"/>
                    <a:pt x="1" y="5954"/>
                    <a:pt x="59" y="3795"/>
                  </a:cubicBezTo>
                  <a:cubicBezTo>
                    <a:pt x="118" y="1693"/>
                    <a:pt x="1869" y="1"/>
                    <a:pt x="3970" y="59"/>
                  </a:cubicBezTo>
                  <a:cubicBezTo>
                    <a:pt x="6071" y="59"/>
                    <a:pt x="7764" y="1810"/>
                    <a:pt x="7764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9" name="Google Shape;9129;p20"/>
            <p:cNvSpPr/>
            <p:nvPr/>
          </p:nvSpPr>
          <p:spPr>
            <a:xfrm>
              <a:off x="4796450" y="3362400"/>
              <a:ext cx="191175" cy="189725"/>
            </a:xfrm>
            <a:custGeom>
              <a:avLst/>
              <a:gdLst/>
              <a:ahLst/>
              <a:cxnLst/>
              <a:rect l="l" t="t" r="r" b="b"/>
              <a:pathLst>
                <a:path w="7647" h="7589" extrusionOk="0">
                  <a:moveTo>
                    <a:pt x="3795" y="0"/>
                  </a:moveTo>
                  <a:cubicBezTo>
                    <a:pt x="5896" y="0"/>
                    <a:pt x="7647" y="1751"/>
                    <a:pt x="7589" y="3794"/>
                  </a:cubicBezTo>
                  <a:cubicBezTo>
                    <a:pt x="7589" y="5896"/>
                    <a:pt x="5896" y="7588"/>
                    <a:pt x="3795" y="7588"/>
                  </a:cubicBezTo>
                  <a:cubicBezTo>
                    <a:pt x="1693" y="7588"/>
                    <a:pt x="0" y="5837"/>
                    <a:pt x="0" y="3736"/>
                  </a:cubicBezTo>
                  <a:cubicBezTo>
                    <a:pt x="0" y="1693"/>
                    <a:pt x="1752" y="0"/>
                    <a:pt x="379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0" name="Google Shape;9130;p20"/>
            <p:cNvSpPr/>
            <p:nvPr/>
          </p:nvSpPr>
          <p:spPr>
            <a:xfrm>
              <a:off x="3081825" y="1646300"/>
              <a:ext cx="189725" cy="191200"/>
            </a:xfrm>
            <a:custGeom>
              <a:avLst/>
              <a:gdLst/>
              <a:ahLst/>
              <a:cxnLst/>
              <a:rect l="l" t="t" r="r" b="b"/>
              <a:pathLst>
                <a:path w="7589" h="7648" extrusionOk="0">
                  <a:moveTo>
                    <a:pt x="3794" y="1"/>
                  </a:moveTo>
                  <a:cubicBezTo>
                    <a:pt x="5837" y="1"/>
                    <a:pt x="7588" y="1752"/>
                    <a:pt x="7588" y="3853"/>
                  </a:cubicBezTo>
                  <a:cubicBezTo>
                    <a:pt x="7588" y="5896"/>
                    <a:pt x="5896" y="7589"/>
                    <a:pt x="3794" y="7589"/>
                  </a:cubicBezTo>
                  <a:cubicBezTo>
                    <a:pt x="1751" y="7647"/>
                    <a:pt x="0" y="5896"/>
                    <a:pt x="0" y="3795"/>
                  </a:cubicBezTo>
                  <a:cubicBezTo>
                    <a:pt x="0" y="1693"/>
                    <a:pt x="1693" y="1"/>
                    <a:pt x="3794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1" name="Google Shape;9131;p20"/>
            <p:cNvSpPr/>
            <p:nvPr/>
          </p:nvSpPr>
          <p:spPr>
            <a:xfrm>
              <a:off x="2835200" y="3609000"/>
              <a:ext cx="189725" cy="189725"/>
            </a:xfrm>
            <a:custGeom>
              <a:avLst/>
              <a:gdLst/>
              <a:ahLst/>
              <a:cxnLst/>
              <a:rect l="l" t="t" r="r" b="b"/>
              <a:pathLst>
                <a:path w="7589" h="7589" extrusionOk="0">
                  <a:moveTo>
                    <a:pt x="3795" y="1"/>
                  </a:moveTo>
                  <a:cubicBezTo>
                    <a:pt x="5896" y="59"/>
                    <a:pt x="7589" y="1752"/>
                    <a:pt x="7530" y="3795"/>
                  </a:cubicBezTo>
                  <a:cubicBezTo>
                    <a:pt x="7530" y="5896"/>
                    <a:pt x="5838" y="7589"/>
                    <a:pt x="3736" y="7531"/>
                  </a:cubicBezTo>
                  <a:cubicBezTo>
                    <a:pt x="1635" y="7531"/>
                    <a:pt x="1" y="5838"/>
                    <a:pt x="1" y="3737"/>
                  </a:cubicBezTo>
                  <a:cubicBezTo>
                    <a:pt x="59" y="1635"/>
                    <a:pt x="1752" y="1"/>
                    <a:pt x="379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2" name="Google Shape;9132;p20"/>
            <p:cNvSpPr/>
            <p:nvPr/>
          </p:nvSpPr>
          <p:spPr>
            <a:xfrm>
              <a:off x="4309050" y="3855625"/>
              <a:ext cx="186825" cy="188275"/>
            </a:xfrm>
            <a:custGeom>
              <a:avLst/>
              <a:gdLst/>
              <a:ahLst/>
              <a:cxnLst/>
              <a:rect l="l" t="t" r="r" b="b"/>
              <a:pathLst>
                <a:path w="7473" h="7531" extrusionOk="0">
                  <a:moveTo>
                    <a:pt x="3736" y="7530"/>
                  </a:moveTo>
                  <a:cubicBezTo>
                    <a:pt x="1635" y="7530"/>
                    <a:pt x="1" y="5896"/>
                    <a:pt x="1" y="3794"/>
                  </a:cubicBezTo>
                  <a:cubicBezTo>
                    <a:pt x="1" y="1693"/>
                    <a:pt x="1635" y="0"/>
                    <a:pt x="3736" y="59"/>
                  </a:cubicBezTo>
                  <a:cubicBezTo>
                    <a:pt x="5838" y="59"/>
                    <a:pt x="7472" y="1693"/>
                    <a:pt x="7472" y="3736"/>
                  </a:cubicBezTo>
                  <a:cubicBezTo>
                    <a:pt x="7472" y="5837"/>
                    <a:pt x="5838" y="7530"/>
                    <a:pt x="3736" y="75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3" name="Google Shape;9133;p20"/>
            <p:cNvSpPr/>
            <p:nvPr/>
          </p:nvSpPr>
          <p:spPr>
            <a:xfrm>
              <a:off x="2590050" y="213660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3736" y="7531"/>
                  </a:moveTo>
                  <a:cubicBezTo>
                    <a:pt x="1635" y="7531"/>
                    <a:pt x="0" y="5896"/>
                    <a:pt x="0" y="3737"/>
                  </a:cubicBezTo>
                  <a:cubicBezTo>
                    <a:pt x="0" y="1694"/>
                    <a:pt x="1635" y="59"/>
                    <a:pt x="3678" y="59"/>
                  </a:cubicBezTo>
                  <a:cubicBezTo>
                    <a:pt x="5837" y="1"/>
                    <a:pt x="7472" y="1694"/>
                    <a:pt x="7472" y="3795"/>
                  </a:cubicBezTo>
                  <a:cubicBezTo>
                    <a:pt x="7472" y="5896"/>
                    <a:pt x="5837" y="7531"/>
                    <a:pt x="3736" y="753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4" name="Google Shape;9134;p20"/>
            <p:cNvSpPr/>
            <p:nvPr/>
          </p:nvSpPr>
          <p:spPr>
            <a:xfrm>
              <a:off x="2590050" y="3363850"/>
              <a:ext cx="186800" cy="186800"/>
            </a:xfrm>
            <a:custGeom>
              <a:avLst/>
              <a:gdLst/>
              <a:ahLst/>
              <a:cxnLst/>
              <a:rect l="l" t="t" r="r" b="b"/>
              <a:pathLst>
                <a:path w="7472" h="7472" extrusionOk="0">
                  <a:moveTo>
                    <a:pt x="3736" y="1"/>
                  </a:moveTo>
                  <a:cubicBezTo>
                    <a:pt x="5837" y="59"/>
                    <a:pt x="7472" y="1693"/>
                    <a:pt x="7413" y="3795"/>
                  </a:cubicBezTo>
                  <a:cubicBezTo>
                    <a:pt x="7413" y="5838"/>
                    <a:pt x="5721" y="7472"/>
                    <a:pt x="3678" y="7414"/>
                  </a:cubicBezTo>
                  <a:cubicBezTo>
                    <a:pt x="1635" y="7414"/>
                    <a:pt x="0" y="5721"/>
                    <a:pt x="0" y="3678"/>
                  </a:cubicBezTo>
                  <a:cubicBezTo>
                    <a:pt x="0" y="1635"/>
                    <a:pt x="1693" y="1"/>
                    <a:pt x="37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5" name="Google Shape;9135;p20"/>
            <p:cNvSpPr/>
            <p:nvPr/>
          </p:nvSpPr>
          <p:spPr>
            <a:xfrm>
              <a:off x="3083275" y="3857075"/>
              <a:ext cx="186800" cy="185350"/>
            </a:xfrm>
            <a:custGeom>
              <a:avLst/>
              <a:gdLst/>
              <a:ahLst/>
              <a:cxnLst/>
              <a:rect l="l" t="t" r="r" b="b"/>
              <a:pathLst>
                <a:path w="7472" h="7414" extrusionOk="0">
                  <a:moveTo>
                    <a:pt x="7414" y="3678"/>
                  </a:moveTo>
                  <a:cubicBezTo>
                    <a:pt x="7472" y="5779"/>
                    <a:pt x="5779" y="7414"/>
                    <a:pt x="3736" y="7414"/>
                  </a:cubicBezTo>
                  <a:cubicBezTo>
                    <a:pt x="1693" y="7414"/>
                    <a:pt x="1" y="5779"/>
                    <a:pt x="59" y="3736"/>
                  </a:cubicBezTo>
                  <a:cubicBezTo>
                    <a:pt x="59" y="1694"/>
                    <a:pt x="1693" y="59"/>
                    <a:pt x="3678" y="1"/>
                  </a:cubicBezTo>
                  <a:cubicBezTo>
                    <a:pt x="5779" y="1"/>
                    <a:pt x="7414" y="1635"/>
                    <a:pt x="7472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6" name="Google Shape;9136;p20"/>
            <p:cNvSpPr/>
            <p:nvPr/>
          </p:nvSpPr>
          <p:spPr>
            <a:xfrm>
              <a:off x="5045975" y="2628375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737" y="7414"/>
                  </a:moveTo>
                  <a:cubicBezTo>
                    <a:pt x="1635" y="7414"/>
                    <a:pt x="1" y="5721"/>
                    <a:pt x="1" y="3678"/>
                  </a:cubicBezTo>
                  <a:cubicBezTo>
                    <a:pt x="1" y="1635"/>
                    <a:pt x="1635" y="1"/>
                    <a:pt x="3737" y="1"/>
                  </a:cubicBez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79" y="7414"/>
                    <a:pt x="3737" y="74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7" name="Google Shape;9137;p20"/>
            <p:cNvSpPr/>
            <p:nvPr/>
          </p:nvSpPr>
          <p:spPr>
            <a:xfrm>
              <a:off x="3818750" y="1401150"/>
              <a:ext cx="188275" cy="186800"/>
            </a:xfrm>
            <a:custGeom>
              <a:avLst/>
              <a:gdLst/>
              <a:ahLst/>
              <a:cxnLst/>
              <a:rect l="l" t="t" r="r" b="b"/>
              <a:pathLst>
                <a:path w="7531" h="7472" extrusionOk="0">
                  <a:moveTo>
                    <a:pt x="59" y="3678"/>
                  </a:moveTo>
                  <a:cubicBezTo>
                    <a:pt x="59" y="1635"/>
                    <a:pt x="1751" y="0"/>
                    <a:pt x="3853" y="59"/>
                  </a:cubicBezTo>
                  <a:cubicBezTo>
                    <a:pt x="5896" y="59"/>
                    <a:pt x="7530" y="1810"/>
                    <a:pt x="7472" y="3853"/>
                  </a:cubicBezTo>
                  <a:cubicBezTo>
                    <a:pt x="7413" y="5837"/>
                    <a:pt x="5721" y="7472"/>
                    <a:pt x="3736" y="7472"/>
                  </a:cubicBezTo>
                  <a:cubicBezTo>
                    <a:pt x="1693" y="7413"/>
                    <a:pt x="0" y="5721"/>
                    <a:pt x="59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8" name="Google Shape;9138;p20"/>
            <p:cNvSpPr/>
            <p:nvPr/>
          </p:nvSpPr>
          <p:spPr>
            <a:xfrm>
              <a:off x="5045975" y="2875000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678" y="0"/>
                  </a:moveTo>
                  <a:cubicBezTo>
                    <a:pt x="5721" y="0"/>
                    <a:pt x="7414" y="1693"/>
                    <a:pt x="7414" y="3736"/>
                  </a:cubicBezTo>
                  <a:cubicBezTo>
                    <a:pt x="7355" y="5721"/>
                    <a:pt x="5721" y="7413"/>
                    <a:pt x="3678" y="7413"/>
                  </a:cubicBezTo>
                  <a:cubicBezTo>
                    <a:pt x="1635" y="7413"/>
                    <a:pt x="1" y="5721"/>
                    <a:pt x="1" y="3678"/>
                  </a:cubicBezTo>
                  <a:cubicBezTo>
                    <a:pt x="1" y="1635"/>
                    <a:pt x="1694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9" name="Google Shape;9139;p20"/>
            <p:cNvSpPr/>
            <p:nvPr/>
          </p:nvSpPr>
          <p:spPr>
            <a:xfrm>
              <a:off x="3573575" y="1402600"/>
              <a:ext cx="185375" cy="185350"/>
            </a:xfrm>
            <a:custGeom>
              <a:avLst/>
              <a:gdLst/>
              <a:ahLst/>
              <a:cxnLst/>
              <a:rect l="l" t="t" r="r" b="b"/>
              <a:pathLst>
                <a:path w="7415" h="7414" extrusionOk="0">
                  <a:moveTo>
                    <a:pt x="3678" y="1"/>
                  </a:move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21" y="7414"/>
                    <a:pt x="3678" y="7355"/>
                  </a:cubicBezTo>
                  <a:cubicBezTo>
                    <a:pt x="1635" y="7355"/>
                    <a:pt x="1" y="5663"/>
                    <a:pt x="1" y="3678"/>
                  </a:cubicBezTo>
                  <a:cubicBezTo>
                    <a:pt x="1" y="1635"/>
                    <a:pt x="1694" y="1"/>
                    <a:pt x="36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0" name="Google Shape;9140;p20"/>
            <p:cNvSpPr/>
            <p:nvPr/>
          </p:nvSpPr>
          <p:spPr>
            <a:xfrm>
              <a:off x="4799375" y="1895825"/>
              <a:ext cx="183875" cy="183900"/>
            </a:xfrm>
            <a:custGeom>
              <a:avLst/>
              <a:gdLst/>
              <a:ahLst/>
              <a:cxnLst/>
              <a:rect l="l" t="t" r="r" b="b"/>
              <a:pathLst>
                <a:path w="7355" h="7356" extrusionOk="0">
                  <a:moveTo>
                    <a:pt x="3678" y="7356"/>
                  </a:moveTo>
                  <a:cubicBezTo>
                    <a:pt x="1693" y="7356"/>
                    <a:pt x="0" y="5663"/>
                    <a:pt x="0" y="3678"/>
                  </a:cubicBezTo>
                  <a:cubicBezTo>
                    <a:pt x="59" y="1635"/>
                    <a:pt x="1751" y="1"/>
                    <a:pt x="3736" y="1"/>
                  </a:cubicBezTo>
                  <a:cubicBezTo>
                    <a:pt x="5720" y="59"/>
                    <a:pt x="7355" y="1694"/>
                    <a:pt x="7355" y="3678"/>
                  </a:cubicBezTo>
                  <a:cubicBezTo>
                    <a:pt x="7355" y="5663"/>
                    <a:pt x="5662" y="7356"/>
                    <a:pt x="3678" y="735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1" name="Google Shape;9141;p20"/>
            <p:cNvSpPr/>
            <p:nvPr/>
          </p:nvSpPr>
          <p:spPr>
            <a:xfrm>
              <a:off x="5045975" y="238615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355" y="3678"/>
                  </a:moveTo>
                  <a:cubicBezTo>
                    <a:pt x="7355" y="5662"/>
                    <a:pt x="5721" y="7355"/>
                    <a:pt x="3678" y="7355"/>
                  </a:cubicBezTo>
                  <a:cubicBezTo>
                    <a:pt x="1694" y="7355"/>
                    <a:pt x="1" y="5662"/>
                    <a:pt x="1" y="3619"/>
                  </a:cubicBezTo>
                  <a:cubicBezTo>
                    <a:pt x="59" y="1693"/>
                    <a:pt x="1694" y="0"/>
                    <a:pt x="3678" y="0"/>
                  </a:cubicBezTo>
                  <a:cubicBezTo>
                    <a:pt x="5663" y="0"/>
                    <a:pt x="7355" y="1635"/>
                    <a:pt x="7355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2" name="Google Shape;9142;p20"/>
            <p:cNvSpPr/>
            <p:nvPr/>
          </p:nvSpPr>
          <p:spPr>
            <a:xfrm>
              <a:off x="4557125" y="1649225"/>
              <a:ext cx="183900" cy="185350"/>
            </a:xfrm>
            <a:custGeom>
              <a:avLst/>
              <a:gdLst/>
              <a:ahLst/>
              <a:cxnLst/>
              <a:rect l="l" t="t" r="r" b="b"/>
              <a:pathLst>
                <a:path w="7356" h="7414" extrusionOk="0">
                  <a:moveTo>
                    <a:pt x="3678" y="0"/>
                  </a:moveTo>
                  <a:cubicBezTo>
                    <a:pt x="5663" y="0"/>
                    <a:pt x="7355" y="1693"/>
                    <a:pt x="7355" y="3736"/>
                  </a:cubicBezTo>
                  <a:cubicBezTo>
                    <a:pt x="7355" y="5721"/>
                    <a:pt x="5663" y="7413"/>
                    <a:pt x="3620" y="7355"/>
                  </a:cubicBezTo>
                  <a:cubicBezTo>
                    <a:pt x="1635" y="7355"/>
                    <a:pt x="1" y="5721"/>
                    <a:pt x="1" y="3736"/>
                  </a:cubicBezTo>
                  <a:cubicBezTo>
                    <a:pt x="1" y="1693"/>
                    <a:pt x="1635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3" name="Google Shape;9143;p20"/>
            <p:cNvSpPr/>
            <p:nvPr/>
          </p:nvSpPr>
          <p:spPr>
            <a:xfrm>
              <a:off x="4062450" y="140115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7355" y="3853"/>
                  </a:moveTo>
                  <a:cubicBezTo>
                    <a:pt x="7296" y="5896"/>
                    <a:pt x="5545" y="7530"/>
                    <a:pt x="3561" y="7413"/>
                  </a:cubicBezTo>
                  <a:cubicBezTo>
                    <a:pt x="1576" y="7297"/>
                    <a:pt x="0" y="5604"/>
                    <a:pt x="58" y="3619"/>
                  </a:cubicBezTo>
                  <a:cubicBezTo>
                    <a:pt x="175" y="1576"/>
                    <a:pt x="1926" y="0"/>
                    <a:pt x="3853" y="117"/>
                  </a:cubicBezTo>
                  <a:cubicBezTo>
                    <a:pt x="5896" y="234"/>
                    <a:pt x="7472" y="1926"/>
                    <a:pt x="7355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4" name="Google Shape;9144;p20"/>
            <p:cNvSpPr/>
            <p:nvPr/>
          </p:nvSpPr>
          <p:spPr>
            <a:xfrm>
              <a:off x="3326975" y="140260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297" y="3795"/>
                  </a:moveTo>
                  <a:cubicBezTo>
                    <a:pt x="7238" y="5838"/>
                    <a:pt x="5604" y="7355"/>
                    <a:pt x="3619" y="7297"/>
                  </a:cubicBezTo>
                  <a:cubicBezTo>
                    <a:pt x="1576" y="7239"/>
                    <a:pt x="0" y="5604"/>
                    <a:pt x="59" y="3620"/>
                  </a:cubicBezTo>
                  <a:cubicBezTo>
                    <a:pt x="117" y="1577"/>
                    <a:pt x="1810" y="1"/>
                    <a:pt x="3794" y="59"/>
                  </a:cubicBezTo>
                  <a:cubicBezTo>
                    <a:pt x="5837" y="117"/>
                    <a:pt x="7355" y="1810"/>
                    <a:pt x="7297" y="37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5" name="Google Shape;9145;p20"/>
            <p:cNvSpPr/>
            <p:nvPr/>
          </p:nvSpPr>
          <p:spPr>
            <a:xfrm>
              <a:off x="5047450" y="3123075"/>
              <a:ext cx="182425" cy="182425"/>
            </a:xfrm>
            <a:custGeom>
              <a:avLst/>
              <a:gdLst/>
              <a:ahLst/>
              <a:cxnLst/>
              <a:rect l="l" t="t" r="r" b="b"/>
              <a:pathLst>
                <a:path w="7297" h="7297" extrusionOk="0">
                  <a:moveTo>
                    <a:pt x="7296" y="3619"/>
                  </a:moveTo>
                  <a:cubicBezTo>
                    <a:pt x="7296" y="5604"/>
                    <a:pt x="5662" y="7238"/>
                    <a:pt x="3678" y="7297"/>
                  </a:cubicBezTo>
                  <a:cubicBezTo>
                    <a:pt x="1635" y="7297"/>
                    <a:pt x="0" y="5662"/>
                    <a:pt x="0" y="3678"/>
                  </a:cubicBezTo>
                  <a:cubicBezTo>
                    <a:pt x="0" y="1635"/>
                    <a:pt x="1635" y="0"/>
                    <a:pt x="3619" y="0"/>
                  </a:cubicBezTo>
                  <a:cubicBezTo>
                    <a:pt x="5604" y="0"/>
                    <a:pt x="7238" y="1635"/>
                    <a:pt x="7296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6" name="Google Shape;9146;p20"/>
            <p:cNvSpPr/>
            <p:nvPr/>
          </p:nvSpPr>
          <p:spPr>
            <a:xfrm>
              <a:off x="3821650" y="4102250"/>
              <a:ext cx="180975" cy="180950"/>
            </a:xfrm>
            <a:custGeom>
              <a:avLst/>
              <a:gdLst/>
              <a:ahLst/>
              <a:cxnLst/>
              <a:rect l="l" t="t" r="r" b="b"/>
              <a:pathLst>
                <a:path w="7239" h="7238" extrusionOk="0">
                  <a:moveTo>
                    <a:pt x="7239" y="3619"/>
                  </a:moveTo>
                  <a:cubicBezTo>
                    <a:pt x="7239" y="5662"/>
                    <a:pt x="5663" y="7238"/>
                    <a:pt x="3620" y="7238"/>
                  </a:cubicBezTo>
                  <a:cubicBezTo>
                    <a:pt x="1577" y="7238"/>
                    <a:pt x="1" y="5604"/>
                    <a:pt x="59" y="3619"/>
                  </a:cubicBezTo>
                  <a:cubicBezTo>
                    <a:pt x="59" y="1634"/>
                    <a:pt x="1635" y="58"/>
                    <a:pt x="3620" y="58"/>
                  </a:cubicBezTo>
                  <a:cubicBezTo>
                    <a:pt x="5605" y="0"/>
                    <a:pt x="7239" y="1634"/>
                    <a:pt x="723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7" name="Google Shape;9147;p20"/>
            <p:cNvSpPr/>
            <p:nvPr/>
          </p:nvSpPr>
          <p:spPr>
            <a:xfrm>
              <a:off x="3576500" y="4103700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546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20" y="0"/>
                  </a:cubicBezTo>
                  <a:cubicBezTo>
                    <a:pt x="5604" y="0"/>
                    <a:pt x="7180" y="1518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8" name="Google Shape;9148;p20"/>
            <p:cNvSpPr/>
            <p:nvPr/>
          </p:nvSpPr>
          <p:spPr>
            <a:xfrm>
              <a:off x="2350725" y="2629850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3561" y="59"/>
                  </a:moveTo>
                  <a:cubicBezTo>
                    <a:pt x="5604" y="0"/>
                    <a:pt x="7180" y="1635"/>
                    <a:pt x="7180" y="3619"/>
                  </a:cubicBezTo>
                  <a:cubicBezTo>
                    <a:pt x="7180" y="5604"/>
                    <a:pt x="5604" y="7180"/>
                    <a:pt x="3619" y="7238"/>
                  </a:cubicBezTo>
                  <a:cubicBezTo>
                    <a:pt x="1577" y="7238"/>
                    <a:pt x="1" y="5662"/>
                    <a:pt x="1" y="3619"/>
                  </a:cubicBezTo>
                  <a:cubicBezTo>
                    <a:pt x="1" y="1635"/>
                    <a:pt x="1577" y="59"/>
                    <a:pt x="35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9" name="Google Shape;9149;p20"/>
            <p:cNvSpPr/>
            <p:nvPr/>
          </p:nvSpPr>
          <p:spPr>
            <a:xfrm>
              <a:off x="4802275" y="3613375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7180" y="3562"/>
                  </a:moveTo>
                  <a:cubicBezTo>
                    <a:pt x="7180" y="5604"/>
                    <a:pt x="5604" y="7239"/>
                    <a:pt x="3562" y="7180"/>
                  </a:cubicBezTo>
                  <a:cubicBezTo>
                    <a:pt x="1577" y="7180"/>
                    <a:pt x="1" y="5604"/>
                    <a:pt x="1" y="3620"/>
                  </a:cubicBezTo>
                  <a:cubicBezTo>
                    <a:pt x="1" y="1577"/>
                    <a:pt x="1577" y="1"/>
                    <a:pt x="3620" y="1"/>
                  </a:cubicBezTo>
                  <a:cubicBezTo>
                    <a:pt x="5604" y="1"/>
                    <a:pt x="7180" y="1577"/>
                    <a:pt x="7180" y="35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0" name="Google Shape;9150;p20"/>
            <p:cNvSpPr/>
            <p:nvPr/>
          </p:nvSpPr>
          <p:spPr>
            <a:xfrm>
              <a:off x="2839575" y="1652125"/>
              <a:ext cx="179525" cy="179525"/>
            </a:xfrm>
            <a:custGeom>
              <a:avLst/>
              <a:gdLst/>
              <a:ahLst/>
              <a:cxnLst/>
              <a:rect l="l" t="t" r="r" b="b"/>
              <a:pathLst>
                <a:path w="7181" h="7181" extrusionOk="0">
                  <a:moveTo>
                    <a:pt x="7180" y="3620"/>
                  </a:moveTo>
                  <a:cubicBezTo>
                    <a:pt x="7180" y="5605"/>
                    <a:pt x="5604" y="7181"/>
                    <a:pt x="3561" y="7181"/>
                  </a:cubicBezTo>
                  <a:cubicBezTo>
                    <a:pt x="1577" y="7122"/>
                    <a:pt x="1" y="5546"/>
                    <a:pt x="59" y="3562"/>
                  </a:cubicBezTo>
                  <a:cubicBezTo>
                    <a:pt x="59" y="1519"/>
                    <a:pt x="1635" y="1"/>
                    <a:pt x="3678" y="1"/>
                  </a:cubicBezTo>
                  <a:cubicBezTo>
                    <a:pt x="5663" y="1"/>
                    <a:pt x="7180" y="1577"/>
                    <a:pt x="7180" y="36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1" name="Google Shape;9151;p20"/>
            <p:cNvSpPr/>
            <p:nvPr/>
          </p:nvSpPr>
          <p:spPr>
            <a:xfrm>
              <a:off x="2594425" y="1894375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03" y="7180"/>
                  </a:moveTo>
                  <a:cubicBezTo>
                    <a:pt x="1518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59"/>
                  </a:cubicBezTo>
                  <a:cubicBezTo>
                    <a:pt x="5546" y="59"/>
                    <a:pt x="7122" y="1635"/>
                    <a:pt x="7122" y="3619"/>
                  </a:cubicBezTo>
                  <a:cubicBezTo>
                    <a:pt x="7122" y="5604"/>
                    <a:pt x="5487" y="7180"/>
                    <a:pt x="3503" y="71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2" name="Google Shape;9152;p20"/>
            <p:cNvSpPr/>
            <p:nvPr/>
          </p:nvSpPr>
          <p:spPr>
            <a:xfrm>
              <a:off x="2350725" y="2877925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604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19" y="0"/>
                  </a:cubicBezTo>
                  <a:cubicBezTo>
                    <a:pt x="5604" y="0"/>
                    <a:pt x="7122" y="1576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3" name="Google Shape;9153;p20"/>
            <p:cNvSpPr/>
            <p:nvPr/>
          </p:nvSpPr>
          <p:spPr>
            <a:xfrm>
              <a:off x="4555675" y="3860000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61" y="59"/>
                  </a:moveTo>
                  <a:cubicBezTo>
                    <a:pt x="5546" y="59"/>
                    <a:pt x="7122" y="1577"/>
                    <a:pt x="7122" y="3619"/>
                  </a:cubicBezTo>
                  <a:cubicBezTo>
                    <a:pt x="7122" y="5604"/>
                    <a:pt x="5546" y="7180"/>
                    <a:pt x="3503" y="7180"/>
                  </a:cubicBezTo>
                  <a:cubicBezTo>
                    <a:pt x="1518" y="7180"/>
                    <a:pt x="0" y="5604"/>
                    <a:pt x="0" y="3561"/>
                  </a:cubicBezTo>
                  <a:cubicBezTo>
                    <a:pt x="0" y="1577"/>
                    <a:pt x="1576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4" name="Google Shape;9154;p20"/>
            <p:cNvSpPr/>
            <p:nvPr/>
          </p:nvSpPr>
          <p:spPr>
            <a:xfrm>
              <a:off x="2352175" y="2389075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61" y="7121"/>
                  </a:moveTo>
                  <a:cubicBezTo>
                    <a:pt x="1577" y="7121"/>
                    <a:pt x="1" y="5545"/>
                    <a:pt x="1" y="3561"/>
                  </a:cubicBezTo>
                  <a:cubicBezTo>
                    <a:pt x="1" y="1576"/>
                    <a:pt x="1577" y="0"/>
                    <a:pt x="3561" y="0"/>
                  </a:cubicBezTo>
                  <a:cubicBezTo>
                    <a:pt x="5488" y="0"/>
                    <a:pt x="7064" y="1576"/>
                    <a:pt x="7064" y="3502"/>
                  </a:cubicBezTo>
                  <a:cubicBezTo>
                    <a:pt x="7064" y="5487"/>
                    <a:pt x="5546" y="7121"/>
                    <a:pt x="3561" y="71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5" name="Google Shape;9155;p20"/>
            <p:cNvSpPr/>
            <p:nvPr/>
          </p:nvSpPr>
          <p:spPr>
            <a:xfrm>
              <a:off x="4066825" y="410370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3561" y="0"/>
                  </a:moveTo>
                  <a:cubicBezTo>
                    <a:pt x="5545" y="0"/>
                    <a:pt x="7121" y="1576"/>
                    <a:pt x="7121" y="3561"/>
                  </a:cubicBezTo>
                  <a:cubicBezTo>
                    <a:pt x="7121" y="5546"/>
                    <a:pt x="5545" y="7122"/>
                    <a:pt x="3561" y="7122"/>
                  </a:cubicBezTo>
                  <a:cubicBezTo>
                    <a:pt x="1576" y="7122"/>
                    <a:pt x="0" y="5546"/>
                    <a:pt x="0" y="3619"/>
                  </a:cubicBezTo>
                  <a:cubicBezTo>
                    <a:pt x="0" y="1635"/>
                    <a:pt x="1576" y="0"/>
                    <a:pt x="356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6" name="Google Shape;9156;p20"/>
            <p:cNvSpPr/>
            <p:nvPr/>
          </p:nvSpPr>
          <p:spPr>
            <a:xfrm>
              <a:off x="5050350" y="214245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0"/>
                  </a:moveTo>
                  <a:cubicBezTo>
                    <a:pt x="5488" y="0"/>
                    <a:pt x="7064" y="1576"/>
                    <a:pt x="7064" y="3503"/>
                  </a:cubicBezTo>
                  <a:cubicBezTo>
                    <a:pt x="7064" y="5487"/>
                    <a:pt x="5488" y="7122"/>
                    <a:pt x="3503" y="7063"/>
                  </a:cubicBezTo>
                  <a:cubicBezTo>
                    <a:pt x="1519" y="7063"/>
                    <a:pt x="1" y="5487"/>
                    <a:pt x="1" y="3503"/>
                  </a:cubicBezTo>
                  <a:cubicBezTo>
                    <a:pt x="1" y="1576"/>
                    <a:pt x="1577" y="0"/>
                    <a:pt x="35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7" name="Google Shape;9157;p20"/>
            <p:cNvSpPr/>
            <p:nvPr/>
          </p:nvSpPr>
          <p:spPr>
            <a:xfrm>
              <a:off x="3331350" y="410370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7122"/>
                  </a:moveTo>
                  <a:cubicBezTo>
                    <a:pt x="1576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0"/>
                  </a:cubicBezTo>
                  <a:cubicBezTo>
                    <a:pt x="5487" y="59"/>
                    <a:pt x="7063" y="1635"/>
                    <a:pt x="7063" y="3619"/>
                  </a:cubicBezTo>
                  <a:cubicBezTo>
                    <a:pt x="7063" y="5546"/>
                    <a:pt x="5487" y="7122"/>
                    <a:pt x="3503" y="71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8" name="Google Shape;9158;p20"/>
            <p:cNvSpPr/>
            <p:nvPr/>
          </p:nvSpPr>
          <p:spPr>
            <a:xfrm>
              <a:off x="4313425" y="1406975"/>
              <a:ext cx="178075" cy="176600"/>
            </a:xfrm>
            <a:custGeom>
              <a:avLst/>
              <a:gdLst/>
              <a:ahLst/>
              <a:cxnLst/>
              <a:rect l="l" t="t" r="r" b="b"/>
              <a:pathLst>
                <a:path w="7123" h="7064" extrusionOk="0">
                  <a:moveTo>
                    <a:pt x="1" y="3503"/>
                  </a:moveTo>
                  <a:cubicBezTo>
                    <a:pt x="1" y="1577"/>
                    <a:pt x="1577" y="1"/>
                    <a:pt x="3561" y="1"/>
                  </a:cubicBezTo>
                  <a:cubicBezTo>
                    <a:pt x="5546" y="1"/>
                    <a:pt x="7122" y="1577"/>
                    <a:pt x="7122" y="3561"/>
                  </a:cubicBezTo>
                  <a:cubicBezTo>
                    <a:pt x="7064" y="5488"/>
                    <a:pt x="5488" y="7064"/>
                    <a:pt x="3503" y="7064"/>
                  </a:cubicBezTo>
                  <a:cubicBezTo>
                    <a:pt x="1577" y="7064"/>
                    <a:pt x="1" y="5429"/>
                    <a:pt x="1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9" name="Google Shape;9159;p20"/>
            <p:cNvSpPr/>
            <p:nvPr/>
          </p:nvSpPr>
          <p:spPr>
            <a:xfrm>
              <a:off x="2352175" y="3126000"/>
              <a:ext cx="176600" cy="176575"/>
            </a:xfrm>
            <a:custGeom>
              <a:avLst/>
              <a:gdLst/>
              <a:ahLst/>
              <a:cxnLst/>
              <a:rect l="l" t="t" r="r" b="b"/>
              <a:pathLst>
                <a:path w="7064" h="7063" extrusionOk="0">
                  <a:moveTo>
                    <a:pt x="3561" y="7063"/>
                  </a:moveTo>
                  <a:cubicBezTo>
                    <a:pt x="1635" y="7063"/>
                    <a:pt x="1" y="5487"/>
                    <a:pt x="1" y="3561"/>
                  </a:cubicBezTo>
                  <a:cubicBezTo>
                    <a:pt x="1" y="1635"/>
                    <a:pt x="1577" y="0"/>
                    <a:pt x="3503" y="0"/>
                  </a:cubicBezTo>
                  <a:cubicBezTo>
                    <a:pt x="5429" y="0"/>
                    <a:pt x="7064" y="1576"/>
                    <a:pt x="7064" y="3502"/>
                  </a:cubicBezTo>
                  <a:cubicBezTo>
                    <a:pt x="7064" y="5429"/>
                    <a:pt x="5488" y="7063"/>
                    <a:pt x="3561" y="70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0" name="Google Shape;9160;p20"/>
            <p:cNvSpPr/>
            <p:nvPr/>
          </p:nvSpPr>
          <p:spPr>
            <a:xfrm>
              <a:off x="2841050" y="3861450"/>
              <a:ext cx="178050" cy="178075"/>
            </a:xfrm>
            <a:custGeom>
              <a:avLst/>
              <a:gdLst/>
              <a:ahLst/>
              <a:cxnLst/>
              <a:rect l="l" t="t" r="r" b="b"/>
              <a:pathLst>
                <a:path w="7122" h="7123" extrusionOk="0">
                  <a:moveTo>
                    <a:pt x="3502" y="1"/>
                  </a:moveTo>
                  <a:cubicBezTo>
                    <a:pt x="5428" y="1"/>
                    <a:pt x="7063" y="1577"/>
                    <a:pt x="7063" y="3503"/>
                  </a:cubicBezTo>
                  <a:cubicBezTo>
                    <a:pt x="7121" y="5429"/>
                    <a:pt x="5545" y="7064"/>
                    <a:pt x="3561" y="7064"/>
                  </a:cubicBezTo>
                  <a:cubicBezTo>
                    <a:pt x="1634" y="7122"/>
                    <a:pt x="58" y="5546"/>
                    <a:pt x="0" y="3561"/>
                  </a:cubicBezTo>
                  <a:cubicBezTo>
                    <a:pt x="0" y="1635"/>
                    <a:pt x="1576" y="59"/>
                    <a:pt x="35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1" name="Google Shape;9161;p20"/>
            <p:cNvSpPr/>
            <p:nvPr/>
          </p:nvSpPr>
          <p:spPr>
            <a:xfrm>
              <a:off x="2594425" y="361485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7063" y="3561"/>
                  </a:moveTo>
                  <a:cubicBezTo>
                    <a:pt x="7063" y="5487"/>
                    <a:pt x="5429" y="7121"/>
                    <a:pt x="3503" y="7063"/>
                  </a:cubicBezTo>
                  <a:cubicBezTo>
                    <a:pt x="1576" y="7063"/>
                    <a:pt x="0" y="5429"/>
                    <a:pt x="0" y="3503"/>
                  </a:cubicBezTo>
                  <a:cubicBezTo>
                    <a:pt x="59" y="1576"/>
                    <a:pt x="1635" y="0"/>
                    <a:pt x="3561" y="0"/>
                  </a:cubicBezTo>
                  <a:cubicBezTo>
                    <a:pt x="5487" y="59"/>
                    <a:pt x="7122" y="1635"/>
                    <a:pt x="7063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2" name="Google Shape;9162;p20"/>
            <p:cNvSpPr/>
            <p:nvPr/>
          </p:nvSpPr>
          <p:spPr>
            <a:xfrm>
              <a:off x="5050350" y="336822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7064" y="3503"/>
                  </a:moveTo>
                  <a:cubicBezTo>
                    <a:pt x="7064" y="5429"/>
                    <a:pt x="5429" y="7064"/>
                    <a:pt x="3503" y="7064"/>
                  </a:cubicBezTo>
                  <a:cubicBezTo>
                    <a:pt x="1635" y="7064"/>
                    <a:pt x="1" y="5487"/>
                    <a:pt x="1" y="3561"/>
                  </a:cubicBezTo>
                  <a:cubicBezTo>
                    <a:pt x="1" y="1635"/>
                    <a:pt x="1635" y="1"/>
                    <a:pt x="3562" y="1"/>
                  </a:cubicBezTo>
                  <a:cubicBezTo>
                    <a:pt x="5429" y="59"/>
                    <a:pt x="7005" y="1635"/>
                    <a:pt x="7064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3" name="Google Shape;9163;p20"/>
            <p:cNvSpPr/>
            <p:nvPr/>
          </p:nvSpPr>
          <p:spPr>
            <a:xfrm>
              <a:off x="3087650" y="140697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3561" y="1"/>
                  </a:moveTo>
                  <a:cubicBezTo>
                    <a:pt x="5487" y="1"/>
                    <a:pt x="7063" y="1635"/>
                    <a:pt x="7063" y="3503"/>
                  </a:cubicBezTo>
                  <a:cubicBezTo>
                    <a:pt x="7063" y="5429"/>
                    <a:pt x="5429" y="7064"/>
                    <a:pt x="3503" y="7005"/>
                  </a:cubicBezTo>
                  <a:cubicBezTo>
                    <a:pt x="1577" y="6947"/>
                    <a:pt x="1" y="5371"/>
                    <a:pt x="59" y="3503"/>
                  </a:cubicBezTo>
                  <a:cubicBezTo>
                    <a:pt x="59" y="1577"/>
                    <a:pt x="1693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4" name="Google Shape;9164;p20"/>
            <p:cNvSpPr/>
            <p:nvPr/>
          </p:nvSpPr>
          <p:spPr>
            <a:xfrm>
              <a:off x="4316350" y="4106625"/>
              <a:ext cx="172225" cy="173675"/>
            </a:xfrm>
            <a:custGeom>
              <a:avLst/>
              <a:gdLst/>
              <a:ahLst/>
              <a:cxnLst/>
              <a:rect l="l" t="t" r="r" b="b"/>
              <a:pathLst>
                <a:path w="6889" h="6947" extrusionOk="0">
                  <a:moveTo>
                    <a:pt x="6888" y="3502"/>
                  </a:moveTo>
                  <a:cubicBezTo>
                    <a:pt x="6888" y="5429"/>
                    <a:pt x="5312" y="6946"/>
                    <a:pt x="3386" y="6888"/>
                  </a:cubicBezTo>
                  <a:cubicBezTo>
                    <a:pt x="1460" y="6888"/>
                    <a:pt x="1" y="5370"/>
                    <a:pt x="1" y="3444"/>
                  </a:cubicBezTo>
                  <a:cubicBezTo>
                    <a:pt x="1" y="1518"/>
                    <a:pt x="1577" y="0"/>
                    <a:pt x="3503" y="0"/>
                  </a:cubicBezTo>
                  <a:cubicBezTo>
                    <a:pt x="5371" y="59"/>
                    <a:pt x="6888" y="1576"/>
                    <a:pt x="6888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5" name="Google Shape;9165;p20"/>
            <p:cNvSpPr/>
            <p:nvPr/>
          </p:nvSpPr>
          <p:spPr>
            <a:xfrm>
              <a:off x="2353650" y="2145375"/>
              <a:ext cx="172200" cy="172200"/>
            </a:xfrm>
            <a:custGeom>
              <a:avLst/>
              <a:gdLst/>
              <a:ahLst/>
              <a:cxnLst/>
              <a:rect l="l" t="t" r="r" b="b"/>
              <a:pathLst>
                <a:path w="6888" h="6888" extrusionOk="0">
                  <a:moveTo>
                    <a:pt x="6888" y="3444"/>
                  </a:moveTo>
                  <a:cubicBezTo>
                    <a:pt x="6888" y="5370"/>
                    <a:pt x="5429" y="6830"/>
                    <a:pt x="3502" y="6888"/>
                  </a:cubicBezTo>
                  <a:cubicBezTo>
                    <a:pt x="1518" y="6888"/>
                    <a:pt x="0" y="5370"/>
                    <a:pt x="59" y="3386"/>
                  </a:cubicBezTo>
                  <a:cubicBezTo>
                    <a:pt x="59" y="1459"/>
                    <a:pt x="1576" y="0"/>
                    <a:pt x="3502" y="0"/>
                  </a:cubicBezTo>
                  <a:cubicBezTo>
                    <a:pt x="5370" y="0"/>
                    <a:pt x="6888" y="1518"/>
                    <a:pt x="6888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6" name="Google Shape;9166;p20"/>
            <p:cNvSpPr/>
            <p:nvPr/>
          </p:nvSpPr>
          <p:spPr>
            <a:xfrm>
              <a:off x="4805200" y="1656525"/>
              <a:ext cx="172225" cy="170750"/>
            </a:xfrm>
            <a:custGeom>
              <a:avLst/>
              <a:gdLst/>
              <a:ahLst/>
              <a:cxnLst/>
              <a:rect l="l" t="t" r="r" b="b"/>
              <a:pathLst>
                <a:path w="6889" h="6830" extrusionOk="0">
                  <a:moveTo>
                    <a:pt x="6888" y="3386"/>
                  </a:moveTo>
                  <a:cubicBezTo>
                    <a:pt x="6888" y="5312"/>
                    <a:pt x="5371" y="6829"/>
                    <a:pt x="3503" y="6829"/>
                  </a:cubicBezTo>
                  <a:cubicBezTo>
                    <a:pt x="1518" y="6829"/>
                    <a:pt x="1" y="5312"/>
                    <a:pt x="59" y="3386"/>
                  </a:cubicBezTo>
                  <a:cubicBezTo>
                    <a:pt x="59" y="1459"/>
                    <a:pt x="1577" y="0"/>
                    <a:pt x="3503" y="0"/>
                  </a:cubicBezTo>
                  <a:cubicBezTo>
                    <a:pt x="5371" y="0"/>
                    <a:pt x="6888" y="1518"/>
                    <a:pt x="6888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7" name="Google Shape;9167;p20"/>
            <p:cNvSpPr/>
            <p:nvPr/>
          </p:nvSpPr>
          <p:spPr>
            <a:xfrm>
              <a:off x="3090575" y="4108075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6830" y="3444"/>
                  </a:moveTo>
                  <a:cubicBezTo>
                    <a:pt x="6830" y="5312"/>
                    <a:pt x="5312" y="6830"/>
                    <a:pt x="3386" y="6830"/>
                  </a:cubicBezTo>
                  <a:cubicBezTo>
                    <a:pt x="1518" y="6771"/>
                    <a:pt x="0" y="5254"/>
                    <a:pt x="59" y="3328"/>
                  </a:cubicBezTo>
                  <a:cubicBezTo>
                    <a:pt x="59" y="1460"/>
                    <a:pt x="1576" y="1"/>
                    <a:pt x="3444" y="1"/>
                  </a:cubicBezTo>
                  <a:cubicBezTo>
                    <a:pt x="5370" y="1"/>
                    <a:pt x="6830" y="1518"/>
                    <a:pt x="6830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8" name="Google Shape;9168;p20"/>
            <p:cNvSpPr/>
            <p:nvPr/>
          </p:nvSpPr>
          <p:spPr>
            <a:xfrm>
              <a:off x="2355100" y="3371150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3444" y="6830"/>
                  </a:moveTo>
                  <a:cubicBezTo>
                    <a:pt x="1518" y="6830"/>
                    <a:pt x="1" y="5312"/>
                    <a:pt x="1" y="3444"/>
                  </a:cubicBezTo>
                  <a:cubicBezTo>
                    <a:pt x="1" y="1518"/>
                    <a:pt x="1518" y="59"/>
                    <a:pt x="3386" y="0"/>
                  </a:cubicBezTo>
                  <a:cubicBezTo>
                    <a:pt x="5312" y="0"/>
                    <a:pt x="6830" y="1518"/>
                    <a:pt x="6830" y="3444"/>
                  </a:cubicBezTo>
                  <a:cubicBezTo>
                    <a:pt x="6830" y="5312"/>
                    <a:pt x="5312" y="6830"/>
                    <a:pt x="3444" y="68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9" name="Google Shape;9169;p20"/>
            <p:cNvSpPr/>
            <p:nvPr/>
          </p:nvSpPr>
          <p:spPr>
            <a:xfrm>
              <a:off x="5053275" y="1903125"/>
              <a:ext cx="170750" cy="170775"/>
            </a:xfrm>
            <a:custGeom>
              <a:avLst/>
              <a:gdLst/>
              <a:ahLst/>
              <a:cxnLst/>
              <a:rect l="l" t="t" r="r" b="b"/>
              <a:pathLst>
                <a:path w="6830" h="6831" extrusionOk="0">
                  <a:moveTo>
                    <a:pt x="3445" y="1"/>
                  </a:moveTo>
                  <a:cubicBezTo>
                    <a:pt x="5312" y="59"/>
                    <a:pt x="6830" y="1577"/>
                    <a:pt x="6772" y="3445"/>
                  </a:cubicBezTo>
                  <a:cubicBezTo>
                    <a:pt x="6772" y="5312"/>
                    <a:pt x="5254" y="6830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59" y="1518"/>
                    <a:pt x="1577" y="1"/>
                    <a:pt x="344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0" name="Google Shape;9170;p20"/>
            <p:cNvSpPr/>
            <p:nvPr/>
          </p:nvSpPr>
          <p:spPr>
            <a:xfrm>
              <a:off x="4564425" y="140990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2" y="3386"/>
                  </a:moveTo>
                  <a:cubicBezTo>
                    <a:pt x="6772" y="5195"/>
                    <a:pt x="5254" y="6771"/>
                    <a:pt x="3386" y="6771"/>
                  </a:cubicBezTo>
                  <a:cubicBezTo>
                    <a:pt x="1577" y="6771"/>
                    <a:pt x="1" y="5254"/>
                    <a:pt x="1" y="3444"/>
                  </a:cubicBezTo>
                  <a:cubicBezTo>
                    <a:pt x="1" y="1576"/>
                    <a:pt x="1518" y="59"/>
                    <a:pt x="3328" y="0"/>
                  </a:cubicBezTo>
                  <a:cubicBezTo>
                    <a:pt x="5196" y="0"/>
                    <a:pt x="6772" y="1518"/>
                    <a:pt x="6772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1" name="Google Shape;9171;p20"/>
            <p:cNvSpPr/>
            <p:nvPr/>
          </p:nvSpPr>
          <p:spPr>
            <a:xfrm>
              <a:off x="5296975" y="2635675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1" y="3386"/>
                  </a:moveTo>
                  <a:cubicBezTo>
                    <a:pt x="6771" y="5196"/>
                    <a:pt x="5254" y="6772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1" y="1577"/>
                    <a:pt x="1518" y="59"/>
                    <a:pt x="3328" y="1"/>
                  </a:cubicBezTo>
                  <a:cubicBezTo>
                    <a:pt x="5137" y="1"/>
                    <a:pt x="6713" y="1518"/>
                    <a:pt x="6771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2" name="Google Shape;9172;p20"/>
            <p:cNvSpPr/>
            <p:nvPr/>
          </p:nvSpPr>
          <p:spPr>
            <a:xfrm>
              <a:off x="4806675" y="3865850"/>
              <a:ext cx="170750" cy="169275"/>
            </a:xfrm>
            <a:custGeom>
              <a:avLst/>
              <a:gdLst/>
              <a:ahLst/>
              <a:cxnLst/>
              <a:rect l="l" t="t" r="r" b="b"/>
              <a:pathLst>
                <a:path w="6830" h="6771" extrusionOk="0">
                  <a:moveTo>
                    <a:pt x="3444" y="6771"/>
                  </a:moveTo>
                  <a:cubicBezTo>
                    <a:pt x="1576" y="6771"/>
                    <a:pt x="58" y="5253"/>
                    <a:pt x="0" y="3385"/>
                  </a:cubicBezTo>
                  <a:cubicBezTo>
                    <a:pt x="0" y="1518"/>
                    <a:pt x="1576" y="0"/>
                    <a:pt x="3444" y="0"/>
                  </a:cubicBezTo>
                  <a:cubicBezTo>
                    <a:pt x="5253" y="0"/>
                    <a:pt x="6771" y="1518"/>
                    <a:pt x="6771" y="3327"/>
                  </a:cubicBezTo>
                  <a:cubicBezTo>
                    <a:pt x="6829" y="5195"/>
                    <a:pt x="5253" y="6713"/>
                    <a:pt x="3444" y="677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3" name="Google Shape;9173;p20"/>
            <p:cNvSpPr/>
            <p:nvPr/>
          </p:nvSpPr>
          <p:spPr>
            <a:xfrm>
              <a:off x="5296975" y="2882300"/>
              <a:ext cx="169300" cy="170750"/>
            </a:xfrm>
            <a:custGeom>
              <a:avLst/>
              <a:gdLst/>
              <a:ahLst/>
              <a:cxnLst/>
              <a:rect l="l" t="t" r="r" b="b"/>
              <a:pathLst>
                <a:path w="6772" h="6830" extrusionOk="0">
                  <a:moveTo>
                    <a:pt x="6713" y="3444"/>
                  </a:moveTo>
                  <a:cubicBezTo>
                    <a:pt x="6713" y="5254"/>
                    <a:pt x="5137" y="6830"/>
                    <a:pt x="3328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9"/>
                  </a:cubicBezTo>
                  <a:cubicBezTo>
                    <a:pt x="5254" y="59"/>
                    <a:pt x="6771" y="1635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4" name="Google Shape;9174;p20"/>
            <p:cNvSpPr/>
            <p:nvPr/>
          </p:nvSpPr>
          <p:spPr>
            <a:xfrm>
              <a:off x="3827500" y="1167650"/>
              <a:ext cx="170750" cy="169300"/>
            </a:xfrm>
            <a:custGeom>
              <a:avLst/>
              <a:gdLst/>
              <a:ahLst/>
              <a:cxnLst/>
              <a:rect l="l" t="t" r="r" b="b"/>
              <a:pathLst>
                <a:path w="6830" h="6772" extrusionOk="0">
                  <a:moveTo>
                    <a:pt x="3386" y="6772"/>
                  </a:moveTo>
                  <a:cubicBezTo>
                    <a:pt x="1518" y="6714"/>
                    <a:pt x="0" y="5138"/>
                    <a:pt x="59" y="3328"/>
                  </a:cubicBezTo>
                  <a:cubicBezTo>
                    <a:pt x="59" y="1519"/>
                    <a:pt x="1635" y="1"/>
                    <a:pt x="3444" y="1"/>
                  </a:cubicBezTo>
                  <a:cubicBezTo>
                    <a:pt x="5254" y="1"/>
                    <a:pt x="6830" y="1635"/>
                    <a:pt x="6771" y="3445"/>
                  </a:cubicBezTo>
                  <a:cubicBezTo>
                    <a:pt x="6713" y="5254"/>
                    <a:pt x="5195" y="6772"/>
                    <a:pt x="3386" y="67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5" name="Google Shape;9175;p20"/>
            <p:cNvSpPr/>
            <p:nvPr/>
          </p:nvSpPr>
          <p:spPr>
            <a:xfrm>
              <a:off x="2603175" y="1656525"/>
              <a:ext cx="167850" cy="170750"/>
            </a:xfrm>
            <a:custGeom>
              <a:avLst/>
              <a:gdLst/>
              <a:ahLst/>
              <a:cxnLst/>
              <a:rect l="l" t="t" r="r" b="b"/>
              <a:pathLst>
                <a:path w="6714" h="6830" extrusionOk="0">
                  <a:moveTo>
                    <a:pt x="6713" y="3444"/>
                  </a:moveTo>
                  <a:cubicBezTo>
                    <a:pt x="6713" y="5253"/>
                    <a:pt x="5137" y="6829"/>
                    <a:pt x="3269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8"/>
                  </a:cubicBezTo>
                  <a:cubicBezTo>
                    <a:pt x="5254" y="58"/>
                    <a:pt x="6713" y="1634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6" name="Google Shape;9176;p20"/>
            <p:cNvSpPr/>
            <p:nvPr/>
          </p:nvSpPr>
          <p:spPr>
            <a:xfrm>
              <a:off x="3580875" y="116765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3445" y="6714"/>
                  </a:moveTo>
                  <a:cubicBezTo>
                    <a:pt x="1577" y="6772"/>
                    <a:pt x="1" y="5196"/>
                    <a:pt x="59" y="3328"/>
                  </a:cubicBezTo>
                  <a:cubicBezTo>
                    <a:pt x="59" y="1519"/>
                    <a:pt x="1577" y="1"/>
                    <a:pt x="3386" y="1"/>
                  </a:cubicBezTo>
                  <a:cubicBezTo>
                    <a:pt x="5254" y="1"/>
                    <a:pt x="6772" y="1577"/>
                    <a:pt x="6772" y="3386"/>
                  </a:cubicBezTo>
                  <a:cubicBezTo>
                    <a:pt x="6772" y="5196"/>
                    <a:pt x="5196" y="6714"/>
                    <a:pt x="3445" y="67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7" name="Google Shape;9177;p20"/>
            <p:cNvSpPr/>
            <p:nvPr/>
          </p:nvSpPr>
          <p:spPr>
            <a:xfrm>
              <a:off x="5054750" y="3620675"/>
              <a:ext cx="166375" cy="166375"/>
            </a:xfrm>
            <a:custGeom>
              <a:avLst/>
              <a:gdLst/>
              <a:ahLst/>
              <a:cxnLst/>
              <a:rect l="l" t="t" r="r" b="b"/>
              <a:pathLst>
                <a:path w="6655" h="6655" extrusionOk="0">
                  <a:moveTo>
                    <a:pt x="6654" y="3328"/>
                  </a:moveTo>
                  <a:cubicBezTo>
                    <a:pt x="6654" y="5196"/>
                    <a:pt x="5137" y="6655"/>
                    <a:pt x="3327" y="6655"/>
                  </a:cubicBezTo>
                  <a:cubicBezTo>
                    <a:pt x="1459" y="6597"/>
                    <a:pt x="0" y="5079"/>
                    <a:pt x="0" y="3270"/>
                  </a:cubicBezTo>
                  <a:cubicBezTo>
                    <a:pt x="58" y="1460"/>
                    <a:pt x="1518" y="1"/>
                    <a:pt x="3327" y="1"/>
                  </a:cubicBezTo>
                  <a:cubicBezTo>
                    <a:pt x="5195" y="1"/>
                    <a:pt x="6654" y="1518"/>
                    <a:pt x="6654" y="33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8" name="Google Shape;9178;p20"/>
            <p:cNvSpPr/>
            <p:nvPr/>
          </p:nvSpPr>
          <p:spPr>
            <a:xfrm>
              <a:off x="5296975" y="2391975"/>
              <a:ext cx="169300" cy="170775"/>
            </a:xfrm>
            <a:custGeom>
              <a:avLst/>
              <a:gdLst/>
              <a:ahLst/>
              <a:cxnLst/>
              <a:rect l="l" t="t" r="r" b="b"/>
              <a:pathLst>
                <a:path w="6772" h="6831" extrusionOk="0">
                  <a:moveTo>
                    <a:pt x="3269" y="6772"/>
                  </a:moveTo>
                  <a:cubicBezTo>
                    <a:pt x="1401" y="6655"/>
                    <a:pt x="1" y="5137"/>
                    <a:pt x="59" y="3328"/>
                  </a:cubicBezTo>
                  <a:cubicBezTo>
                    <a:pt x="176" y="1460"/>
                    <a:pt x="1693" y="1"/>
                    <a:pt x="3503" y="118"/>
                  </a:cubicBezTo>
                  <a:cubicBezTo>
                    <a:pt x="5371" y="234"/>
                    <a:pt x="6771" y="1694"/>
                    <a:pt x="6713" y="3503"/>
                  </a:cubicBezTo>
                  <a:cubicBezTo>
                    <a:pt x="6596" y="5371"/>
                    <a:pt x="5079" y="6830"/>
                    <a:pt x="3269" y="67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9" name="Google Shape;9179;p20"/>
            <p:cNvSpPr/>
            <p:nvPr/>
          </p:nvSpPr>
          <p:spPr>
            <a:xfrm>
              <a:off x="4562975" y="4111000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8"/>
                    <a:pt x="5137" y="6538"/>
                    <a:pt x="3327" y="6538"/>
                  </a:cubicBezTo>
                  <a:cubicBezTo>
                    <a:pt x="1459" y="6596"/>
                    <a:pt x="0" y="5137"/>
                    <a:pt x="0" y="3269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137" y="0"/>
                    <a:pt x="6538" y="1460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0" name="Google Shape;9180;p20"/>
            <p:cNvSpPr/>
            <p:nvPr/>
          </p:nvSpPr>
          <p:spPr>
            <a:xfrm>
              <a:off x="4072650" y="1169125"/>
              <a:ext cx="166375" cy="164925"/>
            </a:xfrm>
            <a:custGeom>
              <a:avLst/>
              <a:gdLst/>
              <a:ahLst/>
              <a:cxnLst/>
              <a:rect l="l" t="t" r="r" b="b"/>
              <a:pathLst>
                <a:path w="6655" h="6597" extrusionOk="0">
                  <a:moveTo>
                    <a:pt x="3328" y="0"/>
                  </a:moveTo>
                  <a:cubicBezTo>
                    <a:pt x="5196" y="0"/>
                    <a:pt x="6655" y="1518"/>
                    <a:pt x="6597" y="3327"/>
                  </a:cubicBezTo>
                  <a:cubicBezTo>
                    <a:pt x="6597" y="5195"/>
                    <a:pt x="5137" y="6596"/>
                    <a:pt x="3328" y="6596"/>
                  </a:cubicBezTo>
                  <a:cubicBezTo>
                    <a:pt x="1460" y="6596"/>
                    <a:pt x="1" y="5137"/>
                    <a:pt x="1" y="3269"/>
                  </a:cubicBezTo>
                  <a:cubicBezTo>
                    <a:pt x="59" y="1460"/>
                    <a:pt x="1518" y="0"/>
                    <a:pt x="33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1" name="Google Shape;9181;p20"/>
            <p:cNvSpPr/>
            <p:nvPr/>
          </p:nvSpPr>
          <p:spPr>
            <a:xfrm>
              <a:off x="2846875" y="1411350"/>
              <a:ext cx="166375" cy="167850"/>
            </a:xfrm>
            <a:custGeom>
              <a:avLst/>
              <a:gdLst/>
              <a:ahLst/>
              <a:cxnLst/>
              <a:rect l="l" t="t" r="r" b="b"/>
              <a:pathLst>
                <a:path w="6655" h="6714" extrusionOk="0">
                  <a:moveTo>
                    <a:pt x="6596" y="3386"/>
                  </a:moveTo>
                  <a:cubicBezTo>
                    <a:pt x="6596" y="5254"/>
                    <a:pt x="5079" y="6713"/>
                    <a:pt x="3269" y="6655"/>
                  </a:cubicBezTo>
                  <a:cubicBezTo>
                    <a:pt x="1401" y="6597"/>
                    <a:pt x="0" y="5137"/>
                    <a:pt x="0" y="3328"/>
                  </a:cubicBezTo>
                  <a:cubicBezTo>
                    <a:pt x="59" y="1460"/>
                    <a:pt x="1576" y="1"/>
                    <a:pt x="3386" y="59"/>
                  </a:cubicBezTo>
                  <a:cubicBezTo>
                    <a:pt x="5195" y="59"/>
                    <a:pt x="6655" y="1577"/>
                    <a:pt x="6596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2" name="Google Shape;9182;p20"/>
            <p:cNvSpPr/>
            <p:nvPr/>
          </p:nvSpPr>
          <p:spPr>
            <a:xfrm>
              <a:off x="5299900" y="3131825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9"/>
                    <a:pt x="5137" y="6538"/>
                    <a:pt x="3327" y="6597"/>
                  </a:cubicBezTo>
                  <a:cubicBezTo>
                    <a:pt x="1460" y="6597"/>
                    <a:pt x="0" y="5137"/>
                    <a:pt x="0" y="3269"/>
                  </a:cubicBezTo>
                  <a:cubicBezTo>
                    <a:pt x="0" y="1460"/>
                    <a:pt x="1401" y="1"/>
                    <a:pt x="3211" y="1"/>
                  </a:cubicBezTo>
                  <a:cubicBezTo>
                    <a:pt x="5078" y="1"/>
                    <a:pt x="6538" y="1402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3" name="Google Shape;9183;p20"/>
            <p:cNvSpPr/>
            <p:nvPr/>
          </p:nvSpPr>
          <p:spPr>
            <a:xfrm>
              <a:off x="2358025" y="1901675"/>
              <a:ext cx="164925" cy="164925"/>
            </a:xfrm>
            <a:custGeom>
              <a:avLst/>
              <a:gdLst/>
              <a:ahLst/>
              <a:cxnLst/>
              <a:rect l="l" t="t" r="r" b="b"/>
              <a:pathLst>
                <a:path w="6597" h="6597" extrusionOk="0">
                  <a:moveTo>
                    <a:pt x="3327" y="6596"/>
                  </a:moveTo>
                  <a:cubicBezTo>
                    <a:pt x="1518" y="6596"/>
                    <a:pt x="59" y="5195"/>
                    <a:pt x="0" y="3327"/>
                  </a:cubicBezTo>
                  <a:cubicBezTo>
                    <a:pt x="0" y="1518"/>
                    <a:pt x="1401" y="59"/>
                    <a:pt x="3269" y="59"/>
                  </a:cubicBezTo>
                  <a:cubicBezTo>
                    <a:pt x="5079" y="0"/>
                    <a:pt x="6538" y="1460"/>
                    <a:pt x="6538" y="3269"/>
                  </a:cubicBezTo>
                  <a:cubicBezTo>
                    <a:pt x="6596" y="5137"/>
                    <a:pt x="5137" y="6538"/>
                    <a:pt x="3327" y="659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4" name="Google Shape;9184;p20"/>
            <p:cNvSpPr/>
            <p:nvPr/>
          </p:nvSpPr>
          <p:spPr>
            <a:xfrm>
              <a:off x="3337175" y="1170575"/>
              <a:ext cx="164925" cy="163475"/>
            </a:xfrm>
            <a:custGeom>
              <a:avLst/>
              <a:gdLst/>
              <a:ahLst/>
              <a:cxnLst/>
              <a:rect l="l" t="t" r="r" b="b"/>
              <a:pathLst>
                <a:path w="6597" h="6539" extrusionOk="0">
                  <a:moveTo>
                    <a:pt x="3270" y="1"/>
                  </a:moveTo>
                  <a:cubicBezTo>
                    <a:pt x="5079" y="1"/>
                    <a:pt x="6538" y="1402"/>
                    <a:pt x="6538" y="3211"/>
                  </a:cubicBezTo>
                  <a:cubicBezTo>
                    <a:pt x="6597" y="5079"/>
                    <a:pt x="5138" y="6538"/>
                    <a:pt x="3328" y="6538"/>
                  </a:cubicBezTo>
                  <a:cubicBezTo>
                    <a:pt x="1460" y="6538"/>
                    <a:pt x="59" y="5137"/>
                    <a:pt x="1" y="3269"/>
                  </a:cubicBezTo>
                  <a:cubicBezTo>
                    <a:pt x="1" y="1460"/>
                    <a:pt x="1402" y="1"/>
                    <a:pt x="32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5" name="Google Shape;9185;p20"/>
            <p:cNvSpPr/>
            <p:nvPr/>
          </p:nvSpPr>
          <p:spPr>
            <a:xfrm>
              <a:off x="2601725" y="3864375"/>
              <a:ext cx="163450" cy="163475"/>
            </a:xfrm>
            <a:custGeom>
              <a:avLst/>
              <a:gdLst/>
              <a:ahLst/>
              <a:cxnLst/>
              <a:rect l="l" t="t" r="r" b="b"/>
              <a:pathLst>
                <a:path w="6538" h="6539" extrusionOk="0">
                  <a:moveTo>
                    <a:pt x="3269" y="1"/>
                  </a:moveTo>
                  <a:cubicBezTo>
                    <a:pt x="5137" y="1"/>
                    <a:pt x="6538" y="1460"/>
                    <a:pt x="6538" y="3328"/>
                  </a:cubicBezTo>
                  <a:cubicBezTo>
                    <a:pt x="6538" y="5137"/>
                    <a:pt x="5078" y="6538"/>
                    <a:pt x="3211" y="6538"/>
                  </a:cubicBezTo>
                  <a:cubicBezTo>
                    <a:pt x="1401" y="6538"/>
                    <a:pt x="0" y="5079"/>
                    <a:pt x="0" y="3269"/>
                  </a:cubicBezTo>
                  <a:cubicBezTo>
                    <a:pt x="0" y="1402"/>
                    <a:pt x="1460" y="1"/>
                    <a:pt x="32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6" name="Google Shape;9186;p20"/>
            <p:cNvSpPr/>
            <p:nvPr/>
          </p:nvSpPr>
          <p:spPr>
            <a:xfrm>
              <a:off x="2112875" y="28866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5020"/>
                    <a:pt x="5020" y="6480"/>
                    <a:pt x="3269" y="6480"/>
                  </a:cubicBezTo>
                  <a:cubicBezTo>
                    <a:pt x="1401" y="6480"/>
                    <a:pt x="0" y="5020"/>
                    <a:pt x="0" y="3211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020" y="0"/>
                    <a:pt x="6479" y="1460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7" name="Google Shape;9187;p20"/>
            <p:cNvSpPr/>
            <p:nvPr/>
          </p:nvSpPr>
          <p:spPr>
            <a:xfrm>
              <a:off x="3585250" y="4357600"/>
              <a:ext cx="162025" cy="163475"/>
            </a:xfrm>
            <a:custGeom>
              <a:avLst/>
              <a:gdLst/>
              <a:ahLst/>
              <a:cxnLst/>
              <a:rect l="l" t="t" r="r" b="b"/>
              <a:pathLst>
                <a:path w="6481" h="6539" extrusionOk="0">
                  <a:moveTo>
                    <a:pt x="3211" y="6538"/>
                  </a:moveTo>
                  <a:cubicBezTo>
                    <a:pt x="1460" y="6538"/>
                    <a:pt x="1" y="5079"/>
                    <a:pt x="1" y="3270"/>
                  </a:cubicBezTo>
                  <a:cubicBezTo>
                    <a:pt x="1" y="1460"/>
                    <a:pt x="1460" y="1"/>
                    <a:pt x="3270" y="59"/>
                  </a:cubicBezTo>
                  <a:cubicBezTo>
                    <a:pt x="5021" y="59"/>
                    <a:pt x="6480" y="1518"/>
                    <a:pt x="6480" y="3328"/>
                  </a:cubicBezTo>
                  <a:cubicBezTo>
                    <a:pt x="6480" y="5079"/>
                    <a:pt x="5021" y="6538"/>
                    <a:pt x="3211" y="653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8" name="Google Shape;9188;p20"/>
            <p:cNvSpPr/>
            <p:nvPr/>
          </p:nvSpPr>
          <p:spPr>
            <a:xfrm>
              <a:off x="383187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5020" y="0"/>
                    <a:pt x="6480" y="1401"/>
                    <a:pt x="6480" y="3269"/>
                  </a:cubicBezTo>
                  <a:cubicBezTo>
                    <a:pt x="6480" y="5020"/>
                    <a:pt x="5020" y="6479"/>
                    <a:pt x="3269" y="6479"/>
                  </a:cubicBezTo>
                  <a:cubicBezTo>
                    <a:pt x="1460" y="6479"/>
                    <a:pt x="1" y="5020"/>
                    <a:pt x="1" y="3211"/>
                  </a:cubicBezTo>
                  <a:cubicBezTo>
                    <a:pt x="1" y="1401"/>
                    <a:pt x="1401" y="0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9" name="Google Shape;9189;p20"/>
            <p:cNvSpPr/>
            <p:nvPr/>
          </p:nvSpPr>
          <p:spPr>
            <a:xfrm>
              <a:off x="2112875" y="26400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4962"/>
                    <a:pt x="5078" y="6422"/>
                    <a:pt x="3269" y="6480"/>
                  </a:cubicBezTo>
                  <a:cubicBezTo>
                    <a:pt x="1459" y="6480"/>
                    <a:pt x="0" y="5021"/>
                    <a:pt x="0" y="3211"/>
                  </a:cubicBezTo>
                  <a:cubicBezTo>
                    <a:pt x="0" y="1460"/>
                    <a:pt x="1459" y="1"/>
                    <a:pt x="3211" y="1"/>
                  </a:cubicBezTo>
                  <a:cubicBezTo>
                    <a:pt x="5020" y="1"/>
                    <a:pt x="6479" y="1402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0" name="Google Shape;9190;p20"/>
            <p:cNvSpPr/>
            <p:nvPr/>
          </p:nvSpPr>
          <p:spPr>
            <a:xfrm>
              <a:off x="2848325" y="41124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70" y="6480"/>
                  </a:moveTo>
                  <a:cubicBezTo>
                    <a:pt x="1518" y="6480"/>
                    <a:pt x="59" y="5020"/>
                    <a:pt x="1" y="3269"/>
                  </a:cubicBezTo>
                  <a:cubicBezTo>
                    <a:pt x="1" y="1460"/>
                    <a:pt x="1460" y="1"/>
                    <a:pt x="3211" y="1"/>
                  </a:cubicBezTo>
                  <a:cubicBezTo>
                    <a:pt x="5021" y="1"/>
                    <a:pt x="6480" y="1402"/>
                    <a:pt x="6480" y="3211"/>
                  </a:cubicBezTo>
                  <a:cubicBezTo>
                    <a:pt x="6480" y="4962"/>
                    <a:pt x="5079" y="6421"/>
                    <a:pt x="3270" y="64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1" name="Google Shape;9191;p20"/>
            <p:cNvSpPr/>
            <p:nvPr/>
          </p:nvSpPr>
          <p:spPr>
            <a:xfrm>
              <a:off x="2359475" y="36221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4962" y="0"/>
                    <a:pt x="6480" y="1459"/>
                    <a:pt x="6480" y="3211"/>
                  </a:cubicBezTo>
                  <a:cubicBezTo>
                    <a:pt x="6480" y="5020"/>
                    <a:pt x="5021" y="6479"/>
                    <a:pt x="3269" y="6479"/>
                  </a:cubicBezTo>
                  <a:cubicBezTo>
                    <a:pt x="1460" y="6479"/>
                    <a:pt x="1" y="5078"/>
                    <a:pt x="1" y="3269"/>
                  </a:cubicBezTo>
                  <a:cubicBezTo>
                    <a:pt x="1" y="1518"/>
                    <a:pt x="1402" y="59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2" name="Google Shape;9192;p20"/>
            <p:cNvSpPr/>
            <p:nvPr/>
          </p:nvSpPr>
          <p:spPr>
            <a:xfrm>
              <a:off x="4320725" y="11705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80" y="3211"/>
                  </a:moveTo>
                  <a:cubicBezTo>
                    <a:pt x="6480" y="5021"/>
                    <a:pt x="5021" y="6480"/>
                    <a:pt x="3269" y="6480"/>
                  </a:cubicBezTo>
                  <a:cubicBezTo>
                    <a:pt x="1518" y="6480"/>
                    <a:pt x="59" y="5021"/>
                    <a:pt x="59" y="3269"/>
                  </a:cubicBezTo>
                  <a:cubicBezTo>
                    <a:pt x="1" y="1518"/>
                    <a:pt x="1518" y="1"/>
                    <a:pt x="3269" y="59"/>
                  </a:cubicBezTo>
                  <a:cubicBezTo>
                    <a:pt x="5021" y="59"/>
                    <a:pt x="6480" y="1518"/>
                    <a:pt x="6480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3" name="Google Shape;9193;p20"/>
            <p:cNvSpPr/>
            <p:nvPr/>
          </p:nvSpPr>
          <p:spPr>
            <a:xfrm>
              <a:off x="407412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0" y="0"/>
                  </a:moveTo>
                  <a:cubicBezTo>
                    <a:pt x="5020" y="0"/>
                    <a:pt x="6479" y="1459"/>
                    <a:pt x="6479" y="3269"/>
                  </a:cubicBezTo>
                  <a:cubicBezTo>
                    <a:pt x="6479" y="4962"/>
                    <a:pt x="5020" y="6421"/>
                    <a:pt x="3269" y="6479"/>
                  </a:cubicBezTo>
                  <a:cubicBezTo>
                    <a:pt x="1518" y="6479"/>
                    <a:pt x="0" y="4962"/>
                    <a:pt x="58" y="3211"/>
                  </a:cubicBezTo>
                  <a:cubicBezTo>
                    <a:pt x="58" y="1459"/>
                    <a:pt x="1518" y="59"/>
                    <a:pt x="321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4" name="Google Shape;9194;p20"/>
            <p:cNvSpPr/>
            <p:nvPr/>
          </p:nvSpPr>
          <p:spPr>
            <a:xfrm>
              <a:off x="5301350" y="2149750"/>
              <a:ext cx="160550" cy="162000"/>
            </a:xfrm>
            <a:custGeom>
              <a:avLst/>
              <a:gdLst/>
              <a:ahLst/>
              <a:cxnLst/>
              <a:rect l="l" t="t" r="r" b="b"/>
              <a:pathLst>
                <a:path w="6422" h="6480" extrusionOk="0">
                  <a:moveTo>
                    <a:pt x="3211" y="6479"/>
                  </a:moveTo>
                  <a:cubicBezTo>
                    <a:pt x="1460" y="6479"/>
                    <a:pt x="1" y="5020"/>
                    <a:pt x="1" y="3269"/>
                  </a:cubicBezTo>
                  <a:cubicBezTo>
                    <a:pt x="1" y="1518"/>
                    <a:pt x="1460" y="59"/>
                    <a:pt x="3153" y="59"/>
                  </a:cubicBezTo>
                  <a:cubicBezTo>
                    <a:pt x="4962" y="0"/>
                    <a:pt x="6421" y="1518"/>
                    <a:pt x="6421" y="3269"/>
                  </a:cubicBezTo>
                  <a:cubicBezTo>
                    <a:pt x="6421" y="5020"/>
                    <a:pt x="4962" y="6479"/>
                    <a:pt x="3211" y="64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5" name="Google Shape;9195;p20"/>
            <p:cNvSpPr/>
            <p:nvPr/>
          </p:nvSpPr>
          <p:spPr>
            <a:xfrm>
              <a:off x="2112875" y="2396350"/>
              <a:ext cx="162000" cy="162025"/>
            </a:xfrm>
            <a:custGeom>
              <a:avLst/>
              <a:gdLst/>
              <a:ahLst/>
              <a:cxnLst/>
              <a:rect l="l" t="t" r="r" b="b"/>
              <a:pathLst>
                <a:path w="6480" h="6481" extrusionOk="0">
                  <a:moveTo>
                    <a:pt x="6421" y="3270"/>
                  </a:moveTo>
                  <a:cubicBezTo>
                    <a:pt x="6421" y="5021"/>
                    <a:pt x="4962" y="6480"/>
                    <a:pt x="3211" y="6480"/>
                  </a:cubicBezTo>
                  <a:cubicBezTo>
                    <a:pt x="1459" y="6422"/>
                    <a:pt x="0" y="4962"/>
                    <a:pt x="0" y="3270"/>
                  </a:cubicBezTo>
                  <a:cubicBezTo>
                    <a:pt x="59" y="1519"/>
                    <a:pt x="1518" y="1"/>
                    <a:pt x="3269" y="59"/>
                  </a:cubicBezTo>
                  <a:cubicBezTo>
                    <a:pt x="5020" y="59"/>
                    <a:pt x="6479" y="1519"/>
                    <a:pt x="6421" y="32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6" name="Google Shape;9196;p20"/>
            <p:cNvSpPr/>
            <p:nvPr/>
          </p:nvSpPr>
          <p:spPr>
            <a:xfrm>
              <a:off x="5301350" y="3376975"/>
              <a:ext cx="159075" cy="160550"/>
            </a:xfrm>
            <a:custGeom>
              <a:avLst/>
              <a:gdLst/>
              <a:ahLst/>
              <a:cxnLst/>
              <a:rect l="l" t="t" r="r" b="b"/>
              <a:pathLst>
                <a:path w="6363" h="6422" extrusionOk="0">
                  <a:moveTo>
                    <a:pt x="6363" y="3211"/>
                  </a:moveTo>
                  <a:cubicBezTo>
                    <a:pt x="6363" y="4962"/>
                    <a:pt x="4904" y="6422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59" y="1402"/>
                    <a:pt x="1460" y="1"/>
                    <a:pt x="3211" y="1"/>
                  </a:cubicBezTo>
                  <a:cubicBezTo>
                    <a:pt x="4904" y="1"/>
                    <a:pt x="6363" y="1460"/>
                    <a:pt x="636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7" name="Google Shape;9197;p20"/>
            <p:cNvSpPr/>
            <p:nvPr/>
          </p:nvSpPr>
          <p:spPr>
            <a:xfrm>
              <a:off x="3340100" y="4360525"/>
              <a:ext cx="159100" cy="159075"/>
            </a:xfrm>
            <a:custGeom>
              <a:avLst/>
              <a:gdLst/>
              <a:ahLst/>
              <a:cxnLst/>
              <a:rect l="l" t="t" r="r" b="b"/>
              <a:pathLst>
                <a:path w="6364" h="6363" extrusionOk="0">
                  <a:moveTo>
                    <a:pt x="6363" y="3153"/>
                  </a:moveTo>
                  <a:cubicBezTo>
                    <a:pt x="6363" y="4904"/>
                    <a:pt x="4904" y="6363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1" y="1460"/>
                    <a:pt x="1460" y="1"/>
                    <a:pt x="3153" y="1"/>
                  </a:cubicBezTo>
                  <a:cubicBezTo>
                    <a:pt x="4904" y="1"/>
                    <a:pt x="6363" y="1460"/>
                    <a:pt x="6363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8" name="Google Shape;9198;p20"/>
            <p:cNvSpPr/>
            <p:nvPr/>
          </p:nvSpPr>
          <p:spPr>
            <a:xfrm>
              <a:off x="2114325" y="3134750"/>
              <a:ext cx="159075" cy="159075"/>
            </a:xfrm>
            <a:custGeom>
              <a:avLst/>
              <a:gdLst/>
              <a:ahLst/>
              <a:cxnLst/>
              <a:rect l="l" t="t" r="r" b="b"/>
              <a:pathLst>
                <a:path w="6363" h="6363" extrusionOk="0">
                  <a:moveTo>
                    <a:pt x="3153" y="6363"/>
                  </a:moveTo>
                  <a:cubicBezTo>
                    <a:pt x="1460" y="6363"/>
                    <a:pt x="1" y="4904"/>
                    <a:pt x="1" y="3152"/>
                  </a:cubicBezTo>
                  <a:cubicBezTo>
                    <a:pt x="1" y="1460"/>
                    <a:pt x="1460" y="0"/>
                    <a:pt x="3153" y="0"/>
                  </a:cubicBezTo>
                  <a:cubicBezTo>
                    <a:pt x="4904" y="0"/>
                    <a:pt x="6363" y="1460"/>
                    <a:pt x="6363" y="3152"/>
                  </a:cubicBezTo>
                  <a:cubicBezTo>
                    <a:pt x="6363" y="4904"/>
                    <a:pt x="4904" y="6363"/>
                    <a:pt x="3153" y="63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9" name="Google Shape;9199;p20"/>
            <p:cNvSpPr/>
            <p:nvPr/>
          </p:nvSpPr>
          <p:spPr>
            <a:xfrm>
              <a:off x="4812500" y="1415725"/>
              <a:ext cx="159075" cy="157625"/>
            </a:xfrm>
            <a:custGeom>
              <a:avLst/>
              <a:gdLst/>
              <a:ahLst/>
              <a:cxnLst/>
              <a:rect l="l" t="t" r="r" b="b"/>
              <a:pathLst>
                <a:path w="6363" h="6305" extrusionOk="0">
                  <a:moveTo>
                    <a:pt x="6305" y="3153"/>
                  </a:moveTo>
                  <a:cubicBezTo>
                    <a:pt x="6363" y="4904"/>
                    <a:pt x="4904" y="6305"/>
                    <a:pt x="3153" y="6305"/>
                  </a:cubicBezTo>
                  <a:cubicBezTo>
                    <a:pt x="1401" y="6305"/>
                    <a:pt x="1" y="4904"/>
                    <a:pt x="1" y="3211"/>
                  </a:cubicBezTo>
                  <a:cubicBezTo>
                    <a:pt x="1" y="1460"/>
                    <a:pt x="1401" y="1"/>
                    <a:pt x="3211" y="1"/>
                  </a:cubicBezTo>
                  <a:cubicBezTo>
                    <a:pt x="4904" y="1"/>
                    <a:pt x="6305" y="1402"/>
                    <a:pt x="6305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0" name="Google Shape;9200;p20"/>
            <p:cNvSpPr/>
            <p:nvPr/>
          </p:nvSpPr>
          <p:spPr>
            <a:xfrm>
              <a:off x="5059125" y="1660900"/>
              <a:ext cx="159075" cy="160525"/>
            </a:xfrm>
            <a:custGeom>
              <a:avLst/>
              <a:gdLst/>
              <a:ahLst/>
              <a:cxnLst/>
              <a:rect l="l" t="t" r="r" b="b"/>
              <a:pathLst>
                <a:path w="6363" h="6421" extrusionOk="0">
                  <a:moveTo>
                    <a:pt x="6363" y="3269"/>
                  </a:moveTo>
                  <a:cubicBezTo>
                    <a:pt x="6304" y="5020"/>
                    <a:pt x="4845" y="6421"/>
                    <a:pt x="3094" y="6363"/>
                  </a:cubicBezTo>
                  <a:cubicBezTo>
                    <a:pt x="1343" y="6363"/>
                    <a:pt x="0" y="4903"/>
                    <a:pt x="0" y="3211"/>
                  </a:cubicBezTo>
                  <a:cubicBezTo>
                    <a:pt x="59" y="1401"/>
                    <a:pt x="1518" y="0"/>
                    <a:pt x="3269" y="59"/>
                  </a:cubicBezTo>
                  <a:cubicBezTo>
                    <a:pt x="4962" y="117"/>
                    <a:pt x="6363" y="1518"/>
                    <a:pt x="6363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1" name="Google Shape;9201;p20"/>
            <p:cNvSpPr/>
            <p:nvPr/>
          </p:nvSpPr>
          <p:spPr>
            <a:xfrm>
              <a:off x="3097875" y="1172050"/>
              <a:ext cx="157625" cy="159075"/>
            </a:xfrm>
            <a:custGeom>
              <a:avLst/>
              <a:gdLst/>
              <a:ahLst/>
              <a:cxnLst/>
              <a:rect l="l" t="t" r="r" b="b"/>
              <a:pathLst>
                <a:path w="6305" h="6363" extrusionOk="0">
                  <a:moveTo>
                    <a:pt x="6304" y="3152"/>
                  </a:moveTo>
                  <a:cubicBezTo>
                    <a:pt x="6304" y="4903"/>
                    <a:pt x="4903" y="6362"/>
                    <a:pt x="3152" y="6362"/>
                  </a:cubicBezTo>
                  <a:cubicBezTo>
                    <a:pt x="1401" y="6362"/>
                    <a:pt x="0" y="4962"/>
                    <a:pt x="0" y="3210"/>
                  </a:cubicBezTo>
                  <a:cubicBezTo>
                    <a:pt x="0" y="1459"/>
                    <a:pt x="1401" y="0"/>
                    <a:pt x="3152" y="58"/>
                  </a:cubicBezTo>
                  <a:cubicBezTo>
                    <a:pt x="4903" y="58"/>
                    <a:pt x="6304" y="1459"/>
                    <a:pt x="6304" y="31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2" name="Google Shape;9202;p20"/>
            <p:cNvSpPr/>
            <p:nvPr/>
          </p:nvSpPr>
          <p:spPr>
            <a:xfrm>
              <a:off x="4323650" y="4361975"/>
              <a:ext cx="156175" cy="156175"/>
            </a:xfrm>
            <a:custGeom>
              <a:avLst/>
              <a:gdLst/>
              <a:ahLst/>
              <a:cxnLst/>
              <a:rect l="l" t="t" r="r" b="b"/>
              <a:pathLst>
                <a:path w="6247" h="6247" extrusionOk="0">
                  <a:moveTo>
                    <a:pt x="3152" y="1"/>
                  </a:moveTo>
                  <a:cubicBezTo>
                    <a:pt x="4904" y="59"/>
                    <a:pt x="6246" y="1460"/>
                    <a:pt x="6246" y="3211"/>
                  </a:cubicBezTo>
                  <a:cubicBezTo>
                    <a:pt x="6188" y="4904"/>
                    <a:pt x="4845" y="6247"/>
                    <a:pt x="3094" y="6188"/>
                  </a:cubicBezTo>
                  <a:cubicBezTo>
                    <a:pt x="1343" y="6188"/>
                    <a:pt x="0" y="4787"/>
                    <a:pt x="59" y="3036"/>
                  </a:cubicBezTo>
                  <a:cubicBezTo>
                    <a:pt x="59" y="1343"/>
                    <a:pt x="1460" y="1"/>
                    <a:pt x="31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3" name="Google Shape;9203;p20"/>
            <p:cNvSpPr/>
            <p:nvPr/>
          </p:nvSpPr>
          <p:spPr>
            <a:xfrm>
              <a:off x="2609025" y="1417200"/>
              <a:ext cx="156150" cy="154700"/>
            </a:xfrm>
            <a:custGeom>
              <a:avLst/>
              <a:gdLst/>
              <a:ahLst/>
              <a:cxnLst/>
              <a:rect l="l" t="t" r="r" b="b"/>
              <a:pathLst>
                <a:path w="6246" h="6188" extrusionOk="0">
                  <a:moveTo>
                    <a:pt x="6187" y="3094"/>
                  </a:moveTo>
                  <a:cubicBezTo>
                    <a:pt x="6246" y="4787"/>
                    <a:pt x="4845" y="6188"/>
                    <a:pt x="3152" y="6188"/>
                  </a:cubicBezTo>
                  <a:cubicBezTo>
                    <a:pt x="1459" y="6188"/>
                    <a:pt x="58" y="4845"/>
                    <a:pt x="58" y="3152"/>
                  </a:cubicBezTo>
                  <a:cubicBezTo>
                    <a:pt x="0" y="1401"/>
                    <a:pt x="1401" y="59"/>
                    <a:pt x="3094" y="0"/>
                  </a:cubicBezTo>
                  <a:cubicBezTo>
                    <a:pt x="4786" y="0"/>
                    <a:pt x="6187" y="1401"/>
                    <a:pt x="618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4" name="Google Shape;9204;p20"/>
            <p:cNvSpPr/>
            <p:nvPr/>
          </p:nvSpPr>
          <p:spPr>
            <a:xfrm>
              <a:off x="5060575" y="387312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4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4"/>
                  </a:cubicBezTo>
                  <a:cubicBezTo>
                    <a:pt x="1" y="1343"/>
                    <a:pt x="1401" y="1"/>
                    <a:pt x="3094" y="1"/>
                  </a:cubicBezTo>
                  <a:cubicBezTo>
                    <a:pt x="4845" y="1"/>
                    <a:pt x="6188" y="1402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5" name="Google Shape;9205;p20"/>
            <p:cNvSpPr/>
            <p:nvPr/>
          </p:nvSpPr>
          <p:spPr>
            <a:xfrm>
              <a:off x="2115775" y="215412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787"/>
                    <a:pt x="4846" y="6129"/>
                    <a:pt x="3153" y="6188"/>
                  </a:cubicBezTo>
                  <a:cubicBezTo>
                    <a:pt x="1402" y="6188"/>
                    <a:pt x="1" y="4787"/>
                    <a:pt x="1" y="3036"/>
                  </a:cubicBezTo>
                  <a:cubicBezTo>
                    <a:pt x="59" y="1343"/>
                    <a:pt x="1402" y="0"/>
                    <a:pt x="3153" y="0"/>
                  </a:cubicBezTo>
                  <a:cubicBezTo>
                    <a:pt x="4846" y="0"/>
                    <a:pt x="6188" y="1343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6" name="Google Shape;9206;p20"/>
            <p:cNvSpPr/>
            <p:nvPr/>
          </p:nvSpPr>
          <p:spPr>
            <a:xfrm>
              <a:off x="4813950" y="411537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845"/>
                    <a:pt x="4787" y="6188"/>
                    <a:pt x="3095" y="6188"/>
                  </a:cubicBezTo>
                  <a:cubicBezTo>
                    <a:pt x="1402" y="6188"/>
                    <a:pt x="1" y="4728"/>
                    <a:pt x="59" y="3036"/>
                  </a:cubicBezTo>
                  <a:cubicBezTo>
                    <a:pt x="59" y="1401"/>
                    <a:pt x="1460" y="0"/>
                    <a:pt x="3095" y="0"/>
                  </a:cubicBezTo>
                  <a:cubicBezTo>
                    <a:pt x="4787" y="0"/>
                    <a:pt x="6188" y="1401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7" name="Google Shape;9207;p20"/>
            <p:cNvSpPr/>
            <p:nvPr/>
          </p:nvSpPr>
          <p:spPr>
            <a:xfrm>
              <a:off x="3099325" y="436197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5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5"/>
                  </a:cubicBezTo>
                  <a:cubicBezTo>
                    <a:pt x="1" y="1460"/>
                    <a:pt x="1343" y="59"/>
                    <a:pt x="3036" y="59"/>
                  </a:cubicBezTo>
                  <a:cubicBezTo>
                    <a:pt x="4729" y="1"/>
                    <a:pt x="6129" y="1402"/>
                    <a:pt x="612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8" name="Google Shape;9208;p20"/>
            <p:cNvSpPr/>
            <p:nvPr/>
          </p:nvSpPr>
          <p:spPr>
            <a:xfrm>
              <a:off x="2115775" y="3378450"/>
              <a:ext cx="156175" cy="156150"/>
            </a:xfrm>
            <a:custGeom>
              <a:avLst/>
              <a:gdLst/>
              <a:ahLst/>
              <a:cxnLst/>
              <a:rect l="l" t="t" r="r" b="b"/>
              <a:pathLst>
                <a:path w="6247" h="6246" extrusionOk="0">
                  <a:moveTo>
                    <a:pt x="3153" y="59"/>
                  </a:moveTo>
                  <a:cubicBezTo>
                    <a:pt x="4846" y="117"/>
                    <a:pt x="6247" y="1576"/>
                    <a:pt x="6188" y="3211"/>
                  </a:cubicBezTo>
                  <a:cubicBezTo>
                    <a:pt x="6130" y="4903"/>
                    <a:pt x="4671" y="6246"/>
                    <a:pt x="3036" y="6188"/>
                  </a:cubicBezTo>
                  <a:cubicBezTo>
                    <a:pt x="1343" y="6129"/>
                    <a:pt x="1" y="4728"/>
                    <a:pt x="59" y="3036"/>
                  </a:cubicBezTo>
                  <a:cubicBezTo>
                    <a:pt x="118" y="1343"/>
                    <a:pt x="1519" y="0"/>
                    <a:pt x="3153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9" name="Google Shape;9209;p20"/>
            <p:cNvSpPr/>
            <p:nvPr/>
          </p:nvSpPr>
          <p:spPr>
            <a:xfrm>
              <a:off x="2362400" y="1663800"/>
              <a:ext cx="156175" cy="154725"/>
            </a:xfrm>
            <a:custGeom>
              <a:avLst/>
              <a:gdLst/>
              <a:ahLst/>
              <a:cxnLst/>
              <a:rect l="l" t="t" r="r" b="b"/>
              <a:pathLst>
                <a:path w="6247" h="6189" extrusionOk="0">
                  <a:moveTo>
                    <a:pt x="59" y="3095"/>
                  </a:moveTo>
                  <a:cubicBezTo>
                    <a:pt x="59" y="1402"/>
                    <a:pt x="1518" y="1"/>
                    <a:pt x="3152" y="59"/>
                  </a:cubicBezTo>
                  <a:cubicBezTo>
                    <a:pt x="4845" y="59"/>
                    <a:pt x="6246" y="1519"/>
                    <a:pt x="6188" y="3211"/>
                  </a:cubicBezTo>
                  <a:cubicBezTo>
                    <a:pt x="6129" y="4846"/>
                    <a:pt x="4729" y="6188"/>
                    <a:pt x="3094" y="6188"/>
                  </a:cubicBezTo>
                  <a:cubicBezTo>
                    <a:pt x="1401" y="6188"/>
                    <a:pt x="0" y="4729"/>
                    <a:pt x="5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0" name="Google Shape;9210;p20"/>
            <p:cNvSpPr/>
            <p:nvPr/>
          </p:nvSpPr>
          <p:spPr>
            <a:xfrm>
              <a:off x="4571725" y="1174950"/>
              <a:ext cx="153250" cy="154725"/>
            </a:xfrm>
            <a:custGeom>
              <a:avLst/>
              <a:gdLst/>
              <a:ahLst/>
              <a:cxnLst/>
              <a:rect l="l" t="t" r="r" b="b"/>
              <a:pathLst>
                <a:path w="6130" h="6189" extrusionOk="0">
                  <a:moveTo>
                    <a:pt x="6129" y="3094"/>
                  </a:moveTo>
                  <a:cubicBezTo>
                    <a:pt x="6129" y="4729"/>
                    <a:pt x="4787" y="6130"/>
                    <a:pt x="3094" y="6130"/>
                  </a:cubicBezTo>
                  <a:cubicBezTo>
                    <a:pt x="1460" y="6188"/>
                    <a:pt x="0" y="4729"/>
                    <a:pt x="59" y="3036"/>
                  </a:cubicBezTo>
                  <a:cubicBezTo>
                    <a:pt x="59" y="1402"/>
                    <a:pt x="1460" y="1"/>
                    <a:pt x="3094" y="1"/>
                  </a:cubicBezTo>
                  <a:cubicBezTo>
                    <a:pt x="4728" y="1"/>
                    <a:pt x="6129" y="1402"/>
                    <a:pt x="6129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1" name="Google Shape;9211;p20"/>
            <p:cNvSpPr/>
            <p:nvPr/>
          </p:nvSpPr>
          <p:spPr>
            <a:xfrm>
              <a:off x="5308650" y="1911875"/>
              <a:ext cx="153250" cy="153250"/>
            </a:xfrm>
            <a:custGeom>
              <a:avLst/>
              <a:gdLst/>
              <a:ahLst/>
              <a:cxnLst/>
              <a:rect l="l" t="t" r="r" b="b"/>
              <a:pathLst>
                <a:path w="6130" h="6130" extrusionOk="0">
                  <a:moveTo>
                    <a:pt x="6129" y="3036"/>
                  </a:moveTo>
                  <a:cubicBezTo>
                    <a:pt x="6129" y="4671"/>
                    <a:pt x="4728" y="6071"/>
                    <a:pt x="3094" y="6130"/>
                  </a:cubicBezTo>
                  <a:cubicBezTo>
                    <a:pt x="1460" y="6130"/>
                    <a:pt x="0" y="4729"/>
                    <a:pt x="0" y="3036"/>
                  </a:cubicBezTo>
                  <a:cubicBezTo>
                    <a:pt x="0" y="1402"/>
                    <a:pt x="1401" y="1"/>
                    <a:pt x="3036" y="1"/>
                  </a:cubicBezTo>
                  <a:cubicBezTo>
                    <a:pt x="4728" y="1"/>
                    <a:pt x="6071" y="1402"/>
                    <a:pt x="6129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2" name="Google Shape;9212;p20"/>
            <p:cNvSpPr/>
            <p:nvPr/>
          </p:nvSpPr>
          <p:spPr>
            <a:xfrm>
              <a:off x="2855625" y="1173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3036"/>
                  </a:moveTo>
                  <a:cubicBezTo>
                    <a:pt x="5955" y="4670"/>
                    <a:pt x="4612" y="5954"/>
                    <a:pt x="2919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285"/>
                    <a:pt x="1343" y="0"/>
                    <a:pt x="2978" y="0"/>
                  </a:cubicBezTo>
                  <a:cubicBezTo>
                    <a:pt x="4670" y="59"/>
                    <a:pt x="5955" y="1343"/>
                    <a:pt x="5955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3" name="Google Shape;9213;p20"/>
            <p:cNvSpPr/>
            <p:nvPr/>
          </p:nvSpPr>
          <p:spPr>
            <a:xfrm>
              <a:off x="5307200" y="3627975"/>
              <a:ext cx="148850" cy="150325"/>
            </a:xfrm>
            <a:custGeom>
              <a:avLst/>
              <a:gdLst/>
              <a:ahLst/>
              <a:cxnLst/>
              <a:rect l="l" t="t" r="r" b="b"/>
              <a:pathLst>
                <a:path w="5954" h="6013" extrusionOk="0">
                  <a:moveTo>
                    <a:pt x="2977" y="6013"/>
                  </a:moveTo>
                  <a:cubicBezTo>
                    <a:pt x="1284" y="6013"/>
                    <a:pt x="0" y="4670"/>
                    <a:pt x="0" y="3036"/>
                  </a:cubicBezTo>
                  <a:cubicBezTo>
                    <a:pt x="0" y="1343"/>
                    <a:pt x="1343" y="1"/>
                    <a:pt x="3035" y="59"/>
                  </a:cubicBezTo>
                  <a:cubicBezTo>
                    <a:pt x="4670" y="59"/>
                    <a:pt x="5954" y="1402"/>
                    <a:pt x="5954" y="3036"/>
                  </a:cubicBezTo>
                  <a:cubicBezTo>
                    <a:pt x="5954" y="4729"/>
                    <a:pt x="4611" y="6013"/>
                    <a:pt x="2977" y="60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4" name="Google Shape;9214;p20"/>
            <p:cNvSpPr/>
            <p:nvPr/>
          </p:nvSpPr>
          <p:spPr>
            <a:xfrm>
              <a:off x="3839175" y="931250"/>
              <a:ext cx="147400" cy="148875"/>
            </a:xfrm>
            <a:custGeom>
              <a:avLst/>
              <a:gdLst/>
              <a:ahLst/>
              <a:cxnLst/>
              <a:rect l="l" t="t" r="r" b="b"/>
              <a:pathLst>
                <a:path w="5896" h="5955" extrusionOk="0">
                  <a:moveTo>
                    <a:pt x="2977" y="5955"/>
                  </a:moveTo>
                  <a:cubicBezTo>
                    <a:pt x="1285" y="5955"/>
                    <a:pt x="0" y="4612"/>
                    <a:pt x="0" y="2978"/>
                  </a:cubicBezTo>
                  <a:cubicBezTo>
                    <a:pt x="0" y="1285"/>
                    <a:pt x="1285" y="1"/>
                    <a:pt x="2977" y="1"/>
                  </a:cubicBezTo>
                  <a:cubicBezTo>
                    <a:pt x="4612" y="1"/>
                    <a:pt x="5896" y="1285"/>
                    <a:pt x="5896" y="2920"/>
                  </a:cubicBezTo>
                  <a:cubicBezTo>
                    <a:pt x="5896" y="4612"/>
                    <a:pt x="4612" y="5896"/>
                    <a:pt x="2977" y="595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5" name="Google Shape;9215;p20"/>
            <p:cNvSpPr/>
            <p:nvPr/>
          </p:nvSpPr>
          <p:spPr>
            <a:xfrm>
              <a:off x="2365325" y="3871675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4" y="2977"/>
                  </a:moveTo>
                  <a:cubicBezTo>
                    <a:pt x="5954" y="4670"/>
                    <a:pt x="4670" y="5954"/>
                    <a:pt x="3035" y="5954"/>
                  </a:cubicBezTo>
                  <a:cubicBezTo>
                    <a:pt x="1343" y="5954"/>
                    <a:pt x="0" y="4612"/>
                    <a:pt x="0" y="2919"/>
                  </a:cubicBezTo>
                  <a:cubicBezTo>
                    <a:pt x="59" y="1285"/>
                    <a:pt x="1343" y="0"/>
                    <a:pt x="3035" y="0"/>
                  </a:cubicBezTo>
                  <a:cubicBezTo>
                    <a:pt x="4670" y="0"/>
                    <a:pt x="5954" y="1343"/>
                    <a:pt x="5954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6" name="Google Shape;9216;p20"/>
            <p:cNvSpPr/>
            <p:nvPr/>
          </p:nvSpPr>
          <p:spPr>
            <a:xfrm>
              <a:off x="2607550" y="4118300"/>
              <a:ext cx="150325" cy="150325"/>
            </a:xfrm>
            <a:custGeom>
              <a:avLst/>
              <a:gdLst/>
              <a:ahLst/>
              <a:cxnLst/>
              <a:rect l="l" t="t" r="r" b="b"/>
              <a:pathLst>
                <a:path w="6013" h="6013" extrusionOk="0">
                  <a:moveTo>
                    <a:pt x="6013" y="2977"/>
                  </a:moveTo>
                  <a:cubicBezTo>
                    <a:pt x="6013" y="4611"/>
                    <a:pt x="4729" y="5954"/>
                    <a:pt x="3036" y="5954"/>
                  </a:cubicBezTo>
                  <a:cubicBezTo>
                    <a:pt x="1343" y="6012"/>
                    <a:pt x="1" y="4670"/>
                    <a:pt x="59" y="2977"/>
                  </a:cubicBezTo>
                  <a:cubicBezTo>
                    <a:pt x="59" y="1284"/>
                    <a:pt x="1343" y="0"/>
                    <a:pt x="3036" y="0"/>
                  </a:cubicBezTo>
                  <a:cubicBezTo>
                    <a:pt x="4670" y="0"/>
                    <a:pt x="6013" y="1343"/>
                    <a:pt x="6013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7" name="Google Shape;9217;p20"/>
            <p:cNvSpPr/>
            <p:nvPr/>
          </p:nvSpPr>
          <p:spPr>
            <a:xfrm>
              <a:off x="5553800" y="2892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1" y="2919"/>
                  </a:moveTo>
                  <a:cubicBezTo>
                    <a:pt x="1" y="1285"/>
                    <a:pt x="1343" y="1"/>
                    <a:pt x="3036" y="59"/>
                  </a:cubicBezTo>
                  <a:cubicBezTo>
                    <a:pt x="4670" y="59"/>
                    <a:pt x="5955" y="1402"/>
                    <a:pt x="5955" y="3095"/>
                  </a:cubicBezTo>
                  <a:cubicBezTo>
                    <a:pt x="5896" y="4729"/>
                    <a:pt x="4612" y="5955"/>
                    <a:pt x="2919" y="5955"/>
                  </a:cubicBezTo>
                  <a:cubicBezTo>
                    <a:pt x="1285" y="5955"/>
                    <a:pt x="1" y="4612"/>
                    <a:pt x="1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8" name="Google Shape;9218;p20"/>
            <p:cNvSpPr/>
            <p:nvPr/>
          </p:nvSpPr>
          <p:spPr>
            <a:xfrm>
              <a:off x="5553800" y="26459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2977"/>
                  </a:moveTo>
                  <a:cubicBezTo>
                    <a:pt x="5955" y="4670"/>
                    <a:pt x="4612" y="5954"/>
                    <a:pt x="2978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343"/>
                    <a:pt x="1285" y="59"/>
                    <a:pt x="2919" y="0"/>
                  </a:cubicBezTo>
                  <a:cubicBezTo>
                    <a:pt x="4612" y="0"/>
                    <a:pt x="5955" y="1284"/>
                    <a:pt x="5955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9" name="Google Shape;9219;p20"/>
            <p:cNvSpPr/>
            <p:nvPr/>
          </p:nvSpPr>
          <p:spPr>
            <a:xfrm>
              <a:off x="3592550" y="931250"/>
              <a:ext cx="147425" cy="148875"/>
            </a:xfrm>
            <a:custGeom>
              <a:avLst/>
              <a:gdLst/>
              <a:ahLst/>
              <a:cxnLst/>
              <a:rect l="l" t="t" r="r" b="b"/>
              <a:pathLst>
                <a:path w="5897" h="5955" extrusionOk="0">
                  <a:moveTo>
                    <a:pt x="5896" y="2978"/>
                  </a:moveTo>
                  <a:cubicBezTo>
                    <a:pt x="5896" y="4612"/>
                    <a:pt x="4612" y="5955"/>
                    <a:pt x="2919" y="5896"/>
                  </a:cubicBezTo>
                  <a:cubicBezTo>
                    <a:pt x="1285" y="5896"/>
                    <a:pt x="1" y="4612"/>
                    <a:pt x="1" y="2978"/>
                  </a:cubicBezTo>
                  <a:cubicBezTo>
                    <a:pt x="1" y="1285"/>
                    <a:pt x="1285" y="1"/>
                    <a:pt x="2978" y="1"/>
                  </a:cubicBezTo>
                  <a:cubicBezTo>
                    <a:pt x="4612" y="1"/>
                    <a:pt x="5896" y="1285"/>
                    <a:pt x="5896" y="29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0" name="Google Shape;9220;p20"/>
            <p:cNvSpPr/>
            <p:nvPr/>
          </p:nvSpPr>
          <p:spPr>
            <a:xfrm>
              <a:off x="4571725" y="4366375"/>
              <a:ext cx="147400" cy="147400"/>
            </a:xfrm>
            <a:custGeom>
              <a:avLst/>
              <a:gdLst/>
              <a:ahLst/>
              <a:cxnLst/>
              <a:rect l="l" t="t" r="r" b="b"/>
              <a:pathLst>
                <a:path w="5896" h="5896" extrusionOk="0">
                  <a:moveTo>
                    <a:pt x="5896" y="2977"/>
                  </a:moveTo>
                  <a:cubicBezTo>
                    <a:pt x="5896" y="4553"/>
                    <a:pt x="4553" y="5895"/>
                    <a:pt x="2919" y="5895"/>
                  </a:cubicBezTo>
                  <a:cubicBezTo>
                    <a:pt x="1285" y="5895"/>
                    <a:pt x="0" y="4553"/>
                    <a:pt x="0" y="2860"/>
                  </a:cubicBezTo>
                  <a:cubicBezTo>
                    <a:pt x="0" y="1226"/>
                    <a:pt x="1343" y="0"/>
                    <a:pt x="2977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1" name="Google Shape;9221;p20"/>
            <p:cNvSpPr/>
            <p:nvPr/>
          </p:nvSpPr>
          <p:spPr>
            <a:xfrm>
              <a:off x="5555275" y="24051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553" y="5837"/>
                    <a:pt x="2919" y="5837"/>
                  </a:cubicBezTo>
                  <a:cubicBezTo>
                    <a:pt x="1284" y="5837"/>
                    <a:pt x="0" y="4553"/>
                    <a:pt x="0" y="2919"/>
                  </a:cubicBezTo>
                  <a:cubicBezTo>
                    <a:pt x="0" y="1284"/>
                    <a:pt x="1284" y="0"/>
                    <a:pt x="2919" y="0"/>
                  </a:cubicBezTo>
                  <a:cubicBezTo>
                    <a:pt x="4495" y="0"/>
                    <a:pt x="5837" y="1284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2" name="Google Shape;9222;p20"/>
            <p:cNvSpPr/>
            <p:nvPr/>
          </p:nvSpPr>
          <p:spPr>
            <a:xfrm>
              <a:off x="2120150" y="1910425"/>
              <a:ext cx="147425" cy="147400"/>
            </a:xfrm>
            <a:custGeom>
              <a:avLst/>
              <a:gdLst/>
              <a:ahLst/>
              <a:cxnLst/>
              <a:rect l="l" t="t" r="r" b="b"/>
              <a:pathLst>
                <a:path w="5897" h="5896" extrusionOk="0">
                  <a:moveTo>
                    <a:pt x="5896" y="2919"/>
                  </a:moveTo>
                  <a:cubicBezTo>
                    <a:pt x="5896" y="4553"/>
                    <a:pt x="4612" y="5896"/>
                    <a:pt x="2978" y="5896"/>
                  </a:cubicBezTo>
                  <a:cubicBezTo>
                    <a:pt x="1344" y="5896"/>
                    <a:pt x="1" y="4612"/>
                    <a:pt x="1" y="2977"/>
                  </a:cubicBezTo>
                  <a:cubicBezTo>
                    <a:pt x="1" y="1343"/>
                    <a:pt x="1285" y="59"/>
                    <a:pt x="2920" y="1"/>
                  </a:cubicBezTo>
                  <a:cubicBezTo>
                    <a:pt x="4554" y="1"/>
                    <a:pt x="5838" y="1285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3" name="Google Shape;9223;p20"/>
            <p:cNvSpPr/>
            <p:nvPr/>
          </p:nvSpPr>
          <p:spPr>
            <a:xfrm>
              <a:off x="4081400" y="93272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5896" y="2919"/>
                  </a:moveTo>
                  <a:cubicBezTo>
                    <a:pt x="5896" y="4553"/>
                    <a:pt x="4554" y="5837"/>
                    <a:pt x="2919" y="5837"/>
                  </a:cubicBezTo>
                  <a:cubicBezTo>
                    <a:pt x="1285" y="5779"/>
                    <a:pt x="1" y="4437"/>
                    <a:pt x="59" y="2861"/>
                  </a:cubicBezTo>
                  <a:cubicBezTo>
                    <a:pt x="59" y="1226"/>
                    <a:pt x="1402" y="0"/>
                    <a:pt x="2978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4" name="Google Shape;9224;p20"/>
            <p:cNvSpPr/>
            <p:nvPr/>
          </p:nvSpPr>
          <p:spPr>
            <a:xfrm>
              <a:off x="5553800" y="314057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2978" y="1"/>
                  </a:moveTo>
                  <a:cubicBezTo>
                    <a:pt x="4554" y="1"/>
                    <a:pt x="5896" y="1402"/>
                    <a:pt x="5896" y="2978"/>
                  </a:cubicBezTo>
                  <a:cubicBezTo>
                    <a:pt x="5838" y="4554"/>
                    <a:pt x="4554" y="5838"/>
                    <a:pt x="2978" y="5838"/>
                  </a:cubicBezTo>
                  <a:cubicBezTo>
                    <a:pt x="1343" y="5838"/>
                    <a:pt x="1" y="4495"/>
                    <a:pt x="59" y="2861"/>
                  </a:cubicBezTo>
                  <a:cubicBezTo>
                    <a:pt x="59" y="1285"/>
                    <a:pt x="1402" y="1"/>
                    <a:pt x="29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5" name="Google Shape;9225;p20"/>
            <p:cNvSpPr/>
            <p:nvPr/>
          </p:nvSpPr>
          <p:spPr>
            <a:xfrm>
              <a:off x="5064950" y="14215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8" y="2977"/>
                  </a:moveTo>
                  <a:cubicBezTo>
                    <a:pt x="5838" y="4553"/>
                    <a:pt x="4495" y="5838"/>
                    <a:pt x="2919" y="5838"/>
                  </a:cubicBezTo>
                  <a:cubicBezTo>
                    <a:pt x="1343" y="5838"/>
                    <a:pt x="1" y="4495"/>
                    <a:pt x="59" y="2919"/>
                  </a:cubicBezTo>
                  <a:cubicBezTo>
                    <a:pt x="59" y="1343"/>
                    <a:pt x="1402" y="0"/>
                    <a:pt x="2978" y="59"/>
                  </a:cubicBezTo>
                  <a:cubicBezTo>
                    <a:pt x="4554" y="59"/>
                    <a:pt x="5838" y="1401"/>
                    <a:pt x="5838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6" name="Google Shape;9226;p20"/>
            <p:cNvSpPr/>
            <p:nvPr/>
          </p:nvSpPr>
          <p:spPr>
            <a:xfrm>
              <a:off x="3345950" y="9327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0" y="4437"/>
                    <a:pt x="0" y="2861"/>
                  </a:cubicBezTo>
                  <a:cubicBezTo>
                    <a:pt x="59" y="1284"/>
                    <a:pt x="1401" y="0"/>
                    <a:pt x="2977" y="0"/>
                  </a:cubicBezTo>
                  <a:cubicBezTo>
                    <a:pt x="4553" y="0"/>
                    <a:pt x="5837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7" name="Google Shape;9227;p20"/>
            <p:cNvSpPr/>
            <p:nvPr/>
          </p:nvSpPr>
          <p:spPr>
            <a:xfrm>
              <a:off x="2857100" y="43663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58" y="4553"/>
                    <a:pt x="0" y="2977"/>
                  </a:cubicBezTo>
                  <a:cubicBezTo>
                    <a:pt x="0" y="1401"/>
                    <a:pt x="1284" y="58"/>
                    <a:pt x="2860" y="58"/>
                  </a:cubicBezTo>
                  <a:cubicBezTo>
                    <a:pt x="4436" y="0"/>
                    <a:pt x="5779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8" name="Google Shape;9228;p20"/>
            <p:cNvSpPr/>
            <p:nvPr/>
          </p:nvSpPr>
          <p:spPr>
            <a:xfrm>
              <a:off x="2121625" y="3630900"/>
              <a:ext cx="144500" cy="145950"/>
            </a:xfrm>
            <a:custGeom>
              <a:avLst/>
              <a:gdLst/>
              <a:ahLst/>
              <a:cxnLst/>
              <a:rect l="l" t="t" r="r" b="b"/>
              <a:pathLst>
                <a:path w="5780" h="5838" extrusionOk="0">
                  <a:moveTo>
                    <a:pt x="2919" y="0"/>
                  </a:moveTo>
                  <a:cubicBezTo>
                    <a:pt x="4437" y="0"/>
                    <a:pt x="5779" y="1343"/>
                    <a:pt x="5779" y="2919"/>
                  </a:cubicBezTo>
                  <a:cubicBezTo>
                    <a:pt x="5779" y="4495"/>
                    <a:pt x="4437" y="5837"/>
                    <a:pt x="2861" y="5779"/>
                  </a:cubicBezTo>
                  <a:cubicBezTo>
                    <a:pt x="1285" y="5779"/>
                    <a:pt x="0" y="4437"/>
                    <a:pt x="0" y="2861"/>
                  </a:cubicBezTo>
                  <a:cubicBezTo>
                    <a:pt x="0" y="1343"/>
                    <a:pt x="1343" y="0"/>
                    <a:pt x="291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9" name="Google Shape;9229;p20"/>
            <p:cNvSpPr/>
            <p:nvPr/>
          </p:nvSpPr>
          <p:spPr>
            <a:xfrm>
              <a:off x="3840625" y="4611525"/>
              <a:ext cx="144500" cy="143025"/>
            </a:xfrm>
            <a:custGeom>
              <a:avLst/>
              <a:gdLst/>
              <a:ahLst/>
              <a:cxnLst/>
              <a:rect l="l" t="t" r="r" b="b"/>
              <a:pathLst>
                <a:path w="5780" h="5721" extrusionOk="0">
                  <a:moveTo>
                    <a:pt x="5779" y="2802"/>
                  </a:moveTo>
                  <a:cubicBezTo>
                    <a:pt x="5779" y="4378"/>
                    <a:pt x="4437" y="5721"/>
                    <a:pt x="2861" y="5721"/>
                  </a:cubicBezTo>
                  <a:cubicBezTo>
                    <a:pt x="1343" y="5721"/>
                    <a:pt x="59" y="4436"/>
                    <a:pt x="1" y="2860"/>
                  </a:cubicBezTo>
                  <a:cubicBezTo>
                    <a:pt x="1" y="1284"/>
                    <a:pt x="1285" y="0"/>
                    <a:pt x="2861" y="0"/>
                  </a:cubicBezTo>
                  <a:cubicBezTo>
                    <a:pt x="4437" y="0"/>
                    <a:pt x="5721" y="1226"/>
                    <a:pt x="5779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0" name="Google Shape;9230;p20"/>
            <p:cNvSpPr/>
            <p:nvPr/>
          </p:nvSpPr>
          <p:spPr>
            <a:xfrm>
              <a:off x="1879375" y="28954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1"/>
                  </a:moveTo>
                  <a:cubicBezTo>
                    <a:pt x="4437" y="1"/>
                    <a:pt x="5663" y="1285"/>
                    <a:pt x="5721" y="2861"/>
                  </a:cubicBezTo>
                  <a:cubicBezTo>
                    <a:pt x="5721" y="4437"/>
                    <a:pt x="4437" y="5721"/>
                    <a:pt x="2861" y="5721"/>
                  </a:cubicBezTo>
                  <a:cubicBezTo>
                    <a:pt x="1285" y="5721"/>
                    <a:pt x="1" y="4437"/>
                    <a:pt x="1" y="2861"/>
                  </a:cubicBezTo>
                  <a:cubicBezTo>
                    <a:pt x="1" y="1285"/>
                    <a:pt x="1285" y="59"/>
                    <a:pt x="28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1" name="Google Shape;9231;p20"/>
            <p:cNvSpPr/>
            <p:nvPr/>
          </p:nvSpPr>
          <p:spPr>
            <a:xfrm>
              <a:off x="1879375" y="26488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5720"/>
                  </a:moveTo>
                  <a:cubicBezTo>
                    <a:pt x="1285" y="5720"/>
                    <a:pt x="1" y="4436"/>
                    <a:pt x="1" y="2860"/>
                  </a:cubicBezTo>
                  <a:cubicBezTo>
                    <a:pt x="1" y="1284"/>
                    <a:pt x="1285" y="0"/>
                    <a:pt x="2919" y="0"/>
                  </a:cubicBezTo>
                  <a:cubicBezTo>
                    <a:pt x="4495" y="58"/>
                    <a:pt x="5721" y="1343"/>
                    <a:pt x="5721" y="2919"/>
                  </a:cubicBezTo>
                  <a:cubicBezTo>
                    <a:pt x="5663" y="4495"/>
                    <a:pt x="4437" y="5720"/>
                    <a:pt x="2861" y="57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2" name="Google Shape;9232;p20"/>
            <p:cNvSpPr/>
            <p:nvPr/>
          </p:nvSpPr>
          <p:spPr>
            <a:xfrm>
              <a:off x="3594025" y="4610050"/>
              <a:ext cx="143025" cy="144500"/>
            </a:xfrm>
            <a:custGeom>
              <a:avLst/>
              <a:gdLst/>
              <a:ahLst/>
              <a:cxnLst/>
              <a:rect l="l" t="t" r="r" b="b"/>
              <a:pathLst>
                <a:path w="5721" h="5780" extrusionOk="0">
                  <a:moveTo>
                    <a:pt x="2860" y="5780"/>
                  </a:moveTo>
                  <a:cubicBezTo>
                    <a:pt x="1284" y="5780"/>
                    <a:pt x="59" y="4495"/>
                    <a:pt x="0" y="2919"/>
                  </a:cubicBezTo>
                  <a:cubicBezTo>
                    <a:pt x="0" y="1343"/>
                    <a:pt x="1343" y="1"/>
                    <a:pt x="2919" y="59"/>
                  </a:cubicBezTo>
                  <a:cubicBezTo>
                    <a:pt x="4495" y="59"/>
                    <a:pt x="5720" y="1343"/>
                    <a:pt x="5720" y="2919"/>
                  </a:cubicBezTo>
                  <a:cubicBezTo>
                    <a:pt x="5720" y="4495"/>
                    <a:pt x="4436" y="5780"/>
                    <a:pt x="2860" y="57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3" name="Google Shape;9233;p20"/>
            <p:cNvSpPr/>
            <p:nvPr/>
          </p:nvSpPr>
          <p:spPr>
            <a:xfrm>
              <a:off x="5556725" y="215995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2802" y="5663"/>
                  </a:moveTo>
                  <a:cubicBezTo>
                    <a:pt x="1226" y="5663"/>
                    <a:pt x="0" y="4379"/>
                    <a:pt x="59" y="2803"/>
                  </a:cubicBezTo>
                  <a:cubicBezTo>
                    <a:pt x="59" y="1227"/>
                    <a:pt x="1343" y="1"/>
                    <a:pt x="2919" y="1"/>
                  </a:cubicBezTo>
                  <a:cubicBezTo>
                    <a:pt x="4495" y="59"/>
                    <a:pt x="5662" y="1285"/>
                    <a:pt x="5662" y="2861"/>
                  </a:cubicBezTo>
                  <a:cubicBezTo>
                    <a:pt x="5662" y="4437"/>
                    <a:pt x="4437" y="5663"/>
                    <a:pt x="2802" y="56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4" name="Google Shape;9234;p20"/>
            <p:cNvSpPr/>
            <p:nvPr/>
          </p:nvSpPr>
          <p:spPr>
            <a:xfrm>
              <a:off x="4821250" y="11808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60"/>
                  </a:moveTo>
                  <a:cubicBezTo>
                    <a:pt x="5663" y="4436"/>
                    <a:pt x="4379" y="5662"/>
                    <a:pt x="2803" y="5662"/>
                  </a:cubicBezTo>
                  <a:cubicBezTo>
                    <a:pt x="1227" y="5662"/>
                    <a:pt x="1" y="4436"/>
                    <a:pt x="1" y="2802"/>
                  </a:cubicBezTo>
                  <a:cubicBezTo>
                    <a:pt x="1" y="1284"/>
                    <a:pt x="1227" y="59"/>
                    <a:pt x="2744" y="59"/>
                  </a:cubicBezTo>
                  <a:cubicBezTo>
                    <a:pt x="4379" y="0"/>
                    <a:pt x="5604" y="1226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5" name="Google Shape;9235;p20"/>
            <p:cNvSpPr/>
            <p:nvPr/>
          </p:nvSpPr>
          <p:spPr>
            <a:xfrm>
              <a:off x="5314475" y="16711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03"/>
                  </a:moveTo>
                  <a:cubicBezTo>
                    <a:pt x="5663" y="4379"/>
                    <a:pt x="4437" y="5663"/>
                    <a:pt x="2803" y="5663"/>
                  </a:cubicBezTo>
                  <a:cubicBezTo>
                    <a:pt x="1227" y="5663"/>
                    <a:pt x="1" y="4379"/>
                    <a:pt x="1" y="2803"/>
                  </a:cubicBezTo>
                  <a:cubicBezTo>
                    <a:pt x="1" y="1227"/>
                    <a:pt x="1227" y="1"/>
                    <a:pt x="2803" y="1"/>
                  </a:cubicBezTo>
                  <a:cubicBezTo>
                    <a:pt x="4379" y="1"/>
                    <a:pt x="5663" y="1227"/>
                    <a:pt x="566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6" name="Google Shape;9236;p20"/>
            <p:cNvSpPr/>
            <p:nvPr/>
          </p:nvSpPr>
          <p:spPr>
            <a:xfrm>
              <a:off x="1880850" y="2408025"/>
              <a:ext cx="140100" cy="140125"/>
            </a:xfrm>
            <a:custGeom>
              <a:avLst/>
              <a:gdLst/>
              <a:ahLst/>
              <a:cxnLst/>
              <a:rect l="l" t="t" r="r" b="b"/>
              <a:pathLst>
                <a:path w="5604" h="5605" extrusionOk="0">
                  <a:moveTo>
                    <a:pt x="5604" y="2803"/>
                  </a:moveTo>
                  <a:cubicBezTo>
                    <a:pt x="5604" y="4379"/>
                    <a:pt x="4378" y="5604"/>
                    <a:pt x="2744" y="5604"/>
                  </a:cubicBezTo>
                  <a:cubicBezTo>
                    <a:pt x="1226" y="5546"/>
                    <a:pt x="0" y="4379"/>
                    <a:pt x="0" y="2803"/>
                  </a:cubicBezTo>
                  <a:cubicBezTo>
                    <a:pt x="0" y="1227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7" name="Google Shape;9237;p20"/>
            <p:cNvSpPr/>
            <p:nvPr/>
          </p:nvSpPr>
          <p:spPr>
            <a:xfrm>
              <a:off x="5067875" y="4122675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2802" y="5604"/>
                  </a:moveTo>
                  <a:cubicBezTo>
                    <a:pt x="1226" y="5604"/>
                    <a:pt x="0" y="4378"/>
                    <a:pt x="0" y="2802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78" y="0"/>
                    <a:pt x="5604" y="1284"/>
                    <a:pt x="5604" y="2860"/>
                  </a:cubicBezTo>
                  <a:cubicBezTo>
                    <a:pt x="5604" y="4378"/>
                    <a:pt x="4378" y="5604"/>
                    <a:pt x="2802" y="56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8" name="Google Shape;9238;p20"/>
            <p:cNvSpPr/>
            <p:nvPr/>
          </p:nvSpPr>
          <p:spPr>
            <a:xfrm>
              <a:off x="4330950" y="934175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2" y="2861"/>
                  </a:moveTo>
                  <a:cubicBezTo>
                    <a:pt x="5662" y="4437"/>
                    <a:pt x="4436" y="5663"/>
                    <a:pt x="2860" y="5663"/>
                  </a:cubicBezTo>
                  <a:cubicBezTo>
                    <a:pt x="1226" y="5663"/>
                    <a:pt x="0" y="4379"/>
                    <a:pt x="59" y="2803"/>
                  </a:cubicBezTo>
                  <a:cubicBezTo>
                    <a:pt x="59" y="1226"/>
                    <a:pt x="1284" y="59"/>
                    <a:pt x="2860" y="59"/>
                  </a:cubicBezTo>
                  <a:cubicBezTo>
                    <a:pt x="4436" y="1"/>
                    <a:pt x="5662" y="1285"/>
                    <a:pt x="5662" y="28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9" name="Google Shape;9239;p20"/>
            <p:cNvSpPr/>
            <p:nvPr/>
          </p:nvSpPr>
          <p:spPr>
            <a:xfrm>
              <a:off x="4085800" y="4617350"/>
              <a:ext cx="140100" cy="138650"/>
            </a:xfrm>
            <a:custGeom>
              <a:avLst/>
              <a:gdLst/>
              <a:ahLst/>
              <a:cxnLst/>
              <a:rect l="l" t="t" r="r" b="b"/>
              <a:pathLst>
                <a:path w="5604" h="5546" extrusionOk="0">
                  <a:moveTo>
                    <a:pt x="2802" y="5546"/>
                  </a:moveTo>
                  <a:cubicBezTo>
                    <a:pt x="1226" y="5546"/>
                    <a:pt x="0" y="4320"/>
                    <a:pt x="0" y="2744"/>
                  </a:cubicBezTo>
                  <a:cubicBezTo>
                    <a:pt x="0" y="1168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ubicBezTo>
                    <a:pt x="5604" y="4379"/>
                    <a:pt x="4378" y="5546"/>
                    <a:pt x="2802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0" name="Google Shape;9240;p20"/>
            <p:cNvSpPr/>
            <p:nvPr/>
          </p:nvSpPr>
          <p:spPr>
            <a:xfrm>
              <a:off x="5558175" y="3387200"/>
              <a:ext cx="140125" cy="140125"/>
            </a:xfrm>
            <a:custGeom>
              <a:avLst/>
              <a:gdLst/>
              <a:ahLst/>
              <a:cxnLst/>
              <a:rect l="l" t="t" r="r" b="b"/>
              <a:pathLst>
                <a:path w="5605" h="5605" extrusionOk="0">
                  <a:moveTo>
                    <a:pt x="2744" y="5546"/>
                  </a:moveTo>
                  <a:cubicBezTo>
                    <a:pt x="1227" y="5546"/>
                    <a:pt x="1" y="4320"/>
                    <a:pt x="1" y="2744"/>
                  </a:cubicBezTo>
                  <a:cubicBezTo>
                    <a:pt x="1" y="1226"/>
                    <a:pt x="1285" y="0"/>
                    <a:pt x="2803" y="0"/>
                  </a:cubicBezTo>
                  <a:cubicBezTo>
                    <a:pt x="4379" y="0"/>
                    <a:pt x="5604" y="1285"/>
                    <a:pt x="5546" y="2802"/>
                  </a:cubicBezTo>
                  <a:cubicBezTo>
                    <a:pt x="5546" y="4378"/>
                    <a:pt x="4320" y="5604"/>
                    <a:pt x="2744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1" name="Google Shape;9241;p20"/>
            <p:cNvSpPr/>
            <p:nvPr/>
          </p:nvSpPr>
          <p:spPr>
            <a:xfrm>
              <a:off x="2369700" y="1424500"/>
              <a:ext cx="141575" cy="140100"/>
            </a:xfrm>
            <a:custGeom>
              <a:avLst/>
              <a:gdLst/>
              <a:ahLst/>
              <a:cxnLst/>
              <a:rect l="l" t="t" r="r" b="b"/>
              <a:pathLst>
                <a:path w="5663" h="5604" extrusionOk="0">
                  <a:moveTo>
                    <a:pt x="5604" y="2860"/>
                  </a:moveTo>
                  <a:cubicBezTo>
                    <a:pt x="5546" y="4436"/>
                    <a:pt x="4320" y="5604"/>
                    <a:pt x="2744" y="5604"/>
                  </a:cubicBezTo>
                  <a:cubicBezTo>
                    <a:pt x="1226" y="5545"/>
                    <a:pt x="0" y="4320"/>
                    <a:pt x="59" y="2744"/>
                  </a:cubicBezTo>
                  <a:cubicBezTo>
                    <a:pt x="59" y="1226"/>
                    <a:pt x="1343" y="0"/>
                    <a:pt x="2860" y="59"/>
                  </a:cubicBezTo>
                  <a:cubicBezTo>
                    <a:pt x="4437" y="59"/>
                    <a:pt x="5662" y="1343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2" name="Google Shape;9242;p20"/>
            <p:cNvSpPr/>
            <p:nvPr/>
          </p:nvSpPr>
          <p:spPr>
            <a:xfrm>
              <a:off x="3350325" y="4612975"/>
              <a:ext cx="138650" cy="138650"/>
            </a:xfrm>
            <a:custGeom>
              <a:avLst/>
              <a:gdLst/>
              <a:ahLst/>
              <a:cxnLst/>
              <a:rect l="l" t="t" r="r" b="b"/>
              <a:pathLst>
                <a:path w="5546" h="5546" extrusionOk="0">
                  <a:moveTo>
                    <a:pt x="2802" y="1"/>
                  </a:moveTo>
                  <a:cubicBezTo>
                    <a:pt x="4320" y="1"/>
                    <a:pt x="5546" y="1226"/>
                    <a:pt x="5546" y="2802"/>
                  </a:cubicBezTo>
                  <a:cubicBezTo>
                    <a:pt x="5546" y="4320"/>
                    <a:pt x="4320" y="5546"/>
                    <a:pt x="2744" y="5546"/>
                  </a:cubicBezTo>
                  <a:cubicBezTo>
                    <a:pt x="1226" y="5546"/>
                    <a:pt x="0" y="4320"/>
                    <a:pt x="0" y="2802"/>
                  </a:cubicBezTo>
                  <a:cubicBezTo>
                    <a:pt x="0" y="1226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3" name="Google Shape;9243;p20"/>
            <p:cNvSpPr/>
            <p:nvPr/>
          </p:nvSpPr>
          <p:spPr>
            <a:xfrm>
              <a:off x="5311575" y="388042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5545" y="2802"/>
                  </a:moveTo>
                  <a:cubicBezTo>
                    <a:pt x="5545" y="4320"/>
                    <a:pt x="4320" y="5604"/>
                    <a:pt x="2744" y="5546"/>
                  </a:cubicBezTo>
                  <a:cubicBezTo>
                    <a:pt x="1284" y="5546"/>
                    <a:pt x="0" y="4320"/>
                    <a:pt x="0" y="2802"/>
                  </a:cubicBezTo>
                  <a:cubicBezTo>
                    <a:pt x="0" y="1285"/>
                    <a:pt x="1284" y="1"/>
                    <a:pt x="2802" y="1"/>
                  </a:cubicBezTo>
                  <a:cubicBezTo>
                    <a:pt x="4320" y="59"/>
                    <a:pt x="5545" y="1285"/>
                    <a:pt x="5545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4" name="Google Shape;9244;p20"/>
            <p:cNvSpPr/>
            <p:nvPr/>
          </p:nvSpPr>
          <p:spPr>
            <a:xfrm>
              <a:off x="3106625" y="935650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5604" y="2802"/>
                  </a:moveTo>
                  <a:cubicBezTo>
                    <a:pt x="5604" y="4320"/>
                    <a:pt x="4320" y="5604"/>
                    <a:pt x="2744" y="5545"/>
                  </a:cubicBezTo>
                  <a:cubicBezTo>
                    <a:pt x="1226" y="5545"/>
                    <a:pt x="0" y="4320"/>
                    <a:pt x="0" y="2744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20" y="0"/>
                    <a:pt x="5604" y="1284"/>
                    <a:pt x="5546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5" name="Google Shape;9245;p20"/>
            <p:cNvSpPr/>
            <p:nvPr/>
          </p:nvSpPr>
          <p:spPr>
            <a:xfrm>
              <a:off x="1876475" y="3144950"/>
              <a:ext cx="140100" cy="138675"/>
            </a:xfrm>
            <a:custGeom>
              <a:avLst/>
              <a:gdLst/>
              <a:ahLst/>
              <a:cxnLst/>
              <a:rect l="l" t="t" r="r" b="b"/>
              <a:pathLst>
                <a:path w="5604" h="5547" extrusionOk="0">
                  <a:moveTo>
                    <a:pt x="2802" y="1"/>
                  </a:moveTo>
                  <a:cubicBezTo>
                    <a:pt x="4320" y="1"/>
                    <a:pt x="5604" y="1227"/>
                    <a:pt x="5604" y="2744"/>
                  </a:cubicBezTo>
                  <a:cubicBezTo>
                    <a:pt x="5604" y="4320"/>
                    <a:pt x="4378" y="5546"/>
                    <a:pt x="2802" y="5546"/>
                  </a:cubicBezTo>
                  <a:cubicBezTo>
                    <a:pt x="1284" y="5546"/>
                    <a:pt x="58" y="4320"/>
                    <a:pt x="58" y="2803"/>
                  </a:cubicBezTo>
                  <a:cubicBezTo>
                    <a:pt x="0" y="1285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6" name="Google Shape;9246;p20"/>
            <p:cNvSpPr/>
            <p:nvPr/>
          </p:nvSpPr>
          <p:spPr>
            <a:xfrm>
              <a:off x="2617775" y="117787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2802" y="59"/>
                  </a:moveTo>
                  <a:cubicBezTo>
                    <a:pt x="4320" y="59"/>
                    <a:pt x="5546" y="1343"/>
                    <a:pt x="5546" y="2802"/>
                  </a:cubicBezTo>
                  <a:cubicBezTo>
                    <a:pt x="5546" y="4378"/>
                    <a:pt x="4203" y="5604"/>
                    <a:pt x="2685" y="5604"/>
                  </a:cubicBezTo>
                  <a:cubicBezTo>
                    <a:pt x="1226" y="5546"/>
                    <a:pt x="0" y="4262"/>
                    <a:pt x="0" y="2744"/>
                  </a:cubicBezTo>
                  <a:cubicBezTo>
                    <a:pt x="59" y="1285"/>
                    <a:pt x="1284" y="1"/>
                    <a:pt x="2802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7" name="Google Shape;9247;p20"/>
            <p:cNvSpPr/>
            <p:nvPr/>
          </p:nvSpPr>
          <p:spPr>
            <a:xfrm>
              <a:off x="4822725" y="4370750"/>
              <a:ext cx="137175" cy="137175"/>
            </a:xfrm>
            <a:custGeom>
              <a:avLst/>
              <a:gdLst/>
              <a:ahLst/>
              <a:cxnLst/>
              <a:rect l="l" t="t" r="r" b="b"/>
              <a:pathLst>
                <a:path w="5487" h="5487" extrusionOk="0">
                  <a:moveTo>
                    <a:pt x="0" y="2744"/>
                  </a:moveTo>
                  <a:cubicBezTo>
                    <a:pt x="0" y="1284"/>
                    <a:pt x="1284" y="0"/>
                    <a:pt x="2802" y="0"/>
                  </a:cubicBezTo>
                  <a:cubicBezTo>
                    <a:pt x="4261" y="0"/>
                    <a:pt x="5487" y="1284"/>
                    <a:pt x="5487" y="2802"/>
                  </a:cubicBezTo>
                  <a:cubicBezTo>
                    <a:pt x="5487" y="4261"/>
                    <a:pt x="4203" y="5487"/>
                    <a:pt x="2744" y="5487"/>
                  </a:cubicBezTo>
                  <a:cubicBezTo>
                    <a:pt x="1284" y="5487"/>
                    <a:pt x="0" y="4203"/>
                    <a:pt x="0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8" name="Google Shape;9248;p20"/>
            <p:cNvSpPr/>
            <p:nvPr/>
          </p:nvSpPr>
          <p:spPr>
            <a:xfrm>
              <a:off x="2124550" y="1672575"/>
              <a:ext cx="138650" cy="137175"/>
            </a:xfrm>
            <a:custGeom>
              <a:avLst/>
              <a:gdLst/>
              <a:ahLst/>
              <a:cxnLst/>
              <a:rect l="l" t="t" r="r" b="b"/>
              <a:pathLst>
                <a:path w="5546" h="5487" extrusionOk="0">
                  <a:moveTo>
                    <a:pt x="5487" y="2744"/>
                  </a:moveTo>
                  <a:cubicBezTo>
                    <a:pt x="5545" y="4203"/>
                    <a:pt x="4261" y="5487"/>
                    <a:pt x="2802" y="5487"/>
                  </a:cubicBezTo>
                  <a:cubicBezTo>
                    <a:pt x="1284" y="5487"/>
                    <a:pt x="0" y="4261"/>
                    <a:pt x="0" y="2744"/>
                  </a:cubicBezTo>
                  <a:cubicBezTo>
                    <a:pt x="0" y="1284"/>
                    <a:pt x="1226" y="59"/>
                    <a:pt x="2685" y="0"/>
                  </a:cubicBezTo>
                  <a:cubicBezTo>
                    <a:pt x="4203" y="0"/>
                    <a:pt x="5487" y="1226"/>
                    <a:pt x="5487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9" name="Google Shape;9249;p20"/>
            <p:cNvSpPr/>
            <p:nvPr/>
          </p:nvSpPr>
          <p:spPr>
            <a:xfrm>
              <a:off x="2372625" y="4124125"/>
              <a:ext cx="135725" cy="137200"/>
            </a:xfrm>
            <a:custGeom>
              <a:avLst/>
              <a:gdLst/>
              <a:ahLst/>
              <a:cxnLst/>
              <a:rect l="l" t="t" r="r" b="b"/>
              <a:pathLst>
                <a:path w="5429" h="5488" extrusionOk="0">
                  <a:moveTo>
                    <a:pt x="5429" y="2744"/>
                  </a:moveTo>
                  <a:cubicBezTo>
                    <a:pt x="5429" y="4262"/>
                    <a:pt x="4144" y="5487"/>
                    <a:pt x="2685" y="5487"/>
                  </a:cubicBezTo>
                  <a:cubicBezTo>
                    <a:pt x="1167" y="5429"/>
                    <a:pt x="0" y="4203"/>
                    <a:pt x="0" y="2744"/>
                  </a:cubicBezTo>
                  <a:cubicBezTo>
                    <a:pt x="0" y="1226"/>
                    <a:pt x="1284" y="1"/>
                    <a:pt x="2743" y="59"/>
                  </a:cubicBezTo>
                  <a:cubicBezTo>
                    <a:pt x="4203" y="59"/>
                    <a:pt x="5429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0" name="Google Shape;9250;p20"/>
            <p:cNvSpPr/>
            <p:nvPr/>
          </p:nvSpPr>
          <p:spPr>
            <a:xfrm>
              <a:off x="1882300" y="2162875"/>
              <a:ext cx="137200" cy="135750"/>
            </a:xfrm>
            <a:custGeom>
              <a:avLst/>
              <a:gdLst/>
              <a:ahLst/>
              <a:cxnLst/>
              <a:rect l="l" t="t" r="r" b="b"/>
              <a:pathLst>
                <a:path w="5488" h="5430" extrusionOk="0">
                  <a:moveTo>
                    <a:pt x="5429" y="2744"/>
                  </a:moveTo>
                  <a:cubicBezTo>
                    <a:pt x="5429" y="4262"/>
                    <a:pt x="4203" y="5429"/>
                    <a:pt x="2744" y="5429"/>
                  </a:cubicBezTo>
                  <a:cubicBezTo>
                    <a:pt x="1226" y="5429"/>
                    <a:pt x="1" y="4145"/>
                    <a:pt x="59" y="2627"/>
                  </a:cubicBezTo>
                  <a:cubicBezTo>
                    <a:pt x="117" y="1168"/>
                    <a:pt x="1343" y="1"/>
                    <a:pt x="2802" y="1"/>
                  </a:cubicBezTo>
                  <a:cubicBezTo>
                    <a:pt x="4262" y="59"/>
                    <a:pt x="5487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1" name="Google Shape;9251;p20"/>
            <p:cNvSpPr/>
            <p:nvPr/>
          </p:nvSpPr>
          <p:spPr>
            <a:xfrm>
              <a:off x="4335325" y="4618825"/>
              <a:ext cx="135725" cy="135725"/>
            </a:xfrm>
            <a:custGeom>
              <a:avLst/>
              <a:gdLst/>
              <a:ahLst/>
              <a:cxnLst/>
              <a:rect l="l" t="t" r="r" b="b"/>
              <a:pathLst>
                <a:path w="5429" h="5429" extrusionOk="0">
                  <a:moveTo>
                    <a:pt x="5370" y="2685"/>
                  </a:moveTo>
                  <a:cubicBezTo>
                    <a:pt x="5429" y="4144"/>
                    <a:pt x="4203" y="5370"/>
                    <a:pt x="2744" y="5429"/>
                  </a:cubicBezTo>
                  <a:cubicBezTo>
                    <a:pt x="1226" y="5429"/>
                    <a:pt x="0" y="4203"/>
                    <a:pt x="0" y="2685"/>
                  </a:cubicBezTo>
                  <a:cubicBezTo>
                    <a:pt x="0" y="1226"/>
                    <a:pt x="1168" y="0"/>
                    <a:pt x="2685" y="0"/>
                  </a:cubicBezTo>
                  <a:cubicBezTo>
                    <a:pt x="4145" y="0"/>
                    <a:pt x="5370" y="1168"/>
                    <a:pt x="5370" y="26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2" name="Google Shape;9252;p20"/>
            <p:cNvSpPr/>
            <p:nvPr/>
          </p:nvSpPr>
          <p:spPr>
            <a:xfrm>
              <a:off x="3109550" y="4615900"/>
              <a:ext cx="134275" cy="134275"/>
            </a:xfrm>
            <a:custGeom>
              <a:avLst/>
              <a:gdLst/>
              <a:ahLst/>
              <a:cxnLst/>
              <a:rect l="l" t="t" r="r" b="b"/>
              <a:pathLst>
                <a:path w="5371" h="5371" extrusionOk="0">
                  <a:moveTo>
                    <a:pt x="2744" y="0"/>
                  </a:moveTo>
                  <a:cubicBezTo>
                    <a:pt x="4203" y="0"/>
                    <a:pt x="5370" y="1226"/>
                    <a:pt x="5312" y="2744"/>
                  </a:cubicBezTo>
                  <a:cubicBezTo>
                    <a:pt x="5312" y="4203"/>
                    <a:pt x="4144" y="5371"/>
                    <a:pt x="2627" y="5312"/>
                  </a:cubicBezTo>
                  <a:cubicBezTo>
                    <a:pt x="1109" y="5312"/>
                    <a:pt x="0" y="4145"/>
                    <a:pt x="0" y="2569"/>
                  </a:cubicBezTo>
                  <a:cubicBezTo>
                    <a:pt x="59" y="1109"/>
                    <a:pt x="1226" y="0"/>
                    <a:pt x="2744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3" name="Google Shape;9253;p20"/>
            <p:cNvSpPr/>
            <p:nvPr/>
          </p:nvSpPr>
          <p:spPr>
            <a:xfrm>
              <a:off x="5561100" y="1922100"/>
              <a:ext cx="134275" cy="132825"/>
            </a:xfrm>
            <a:custGeom>
              <a:avLst/>
              <a:gdLst/>
              <a:ahLst/>
              <a:cxnLst/>
              <a:rect l="l" t="t" r="r" b="b"/>
              <a:pathLst>
                <a:path w="5371" h="5313" extrusionOk="0">
                  <a:moveTo>
                    <a:pt x="2686" y="1"/>
                  </a:moveTo>
                  <a:cubicBezTo>
                    <a:pt x="4203" y="1"/>
                    <a:pt x="5371" y="1226"/>
                    <a:pt x="5312" y="2744"/>
                  </a:cubicBezTo>
                  <a:cubicBezTo>
                    <a:pt x="5312" y="4203"/>
                    <a:pt x="4145" y="5312"/>
                    <a:pt x="2627" y="5312"/>
                  </a:cubicBezTo>
                  <a:cubicBezTo>
                    <a:pt x="1110" y="5312"/>
                    <a:pt x="1" y="4086"/>
                    <a:pt x="1" y="2569"/>
                  </a:cubicBezTo>
                  <a:cubicBezTo>
                    <a:pt x="59" y="1110"/>
                    <a:pt x="1226" y="1"/>
                    <a:pt x="268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4" name="Google Shape;9254;p20"/>
            <p:cNvSpPr/>
            <p:nvPr/>
          </p:nvSpPr>
          <p:spPr>
            <a:xfrm>
              <a:off x="4583400" y="940025"/>
              <a:ext cx="131350" cy="131350"/>
            </a:xfrm>
            <a:custGeom>
              <a:avLst/>
              <a:gdLst/>
              <a:ahLst/>
              <a:cxnLst/>
              <a:rect l="l" t="t" r="r" b="b"/>
              <a:pathLst>
                <a:path w="5254" h="5254" extrusionOk="0">
                  <a:moveTo>
                    <a:pt x="2627" y="0"/>
                  </a:moveTo>
                  <a:cubicBezTo>
                    <a:pt x="4086" y="0"/>
                    <a:pt x="5254" y="1109"/>
                    <a:pt x="5254" y="2569"/>
                  </a:cubicBezTo>
                  <a:cubicBezTo>
                    <a:pt x="5254" y="4086"/>
                    <a:pt x="4086" y="5254"/>
                    <a:pt x="2569" y="5254"/>
                  </a:cubicBezTo>
                  <a:cubicBezTo>
                    <a:pt x="1109" y="5254"/>
                    <a:pt x="0" y="4086"/>
                    <a:pt x="0" y="2627"/>
                  </a:cubicBezTo>
                  <a:cubicBezTo>
                    <a:pt x="0" y="1109"/>
                    <a:pt x="1109" y="0"/>
                    <a:pt x="26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5" name="Google Shape;9255;p20"/>
            <p:cNvSpPr/>
            <p:nvPr/>
          </p:nvSpPr>
          <p:spPr>
            <a:xfrm>
              <a:off x="2127450" y="3880425"/>
              <a:ext cx="132825" cy="132825"/>
            </a:xfrm>
            <a:custGeom>
              <a:avLst/>
              <a:gdLst/>
              <a:ahLst/>
              <a:cxnLst/>
              <a:rect l="l" t="t" r="r" b="b"/>
              <a:pathLst>
                <a:path w="5313" h="5313" extrusionOk="0">
                  <a:moveTo>
                    <a:pt x="2686" y="1"/>
                  </a:moveTo>
                  <a:cubicBezTo>
                    <a:pt x="4145" y="1"/>
                    <a:pt x="5313" y="1168"/>
                    <a:pt x="5313" y="2627"/>
                  </a:cubicBezTo>
                  <a:cubicBezTo>
                    <a:pt x="5313" y="4145"/>
                    <a:pt x="4145" y="5312"/>
                    <a:pt x="2628" y="5312"/>
                  </a:cubicBezTo>
                  <a:cubicBezTo>
                    <a:pt x="1110" y="5254"/>
                    <a:pt x="1" y="4087"/>
                    <a:pt x="1" y="2627"/>
                  </a:cubicBezTo>
                  <a:cubicBezTo>
                    <a:pt x="1" y="1110"/>
                    <a:pt x="1168" y="1"/>
                    <a:pt x="262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6" name="Google Shape;9256;p20"/>
            <p:cNvSpPr/>
            <p:nvPr/>
          </p:nvSpPr>
          <p:spPr>
            <a:xfrm>
              <a:off x="1880850" y="3390125"/>
              <a:ext cx="132800" cy="132800"/>
            </a:xfrm>
            <a:custGeom>
              <a:avLst/>
              <a:gdLst/>
              <a:ahLst/>
              <a:cxnLst/>
              <a:rect l="l" t="t" r="r" b="b"/>
              <a:pathLst>
                <a:path w="5312" h="5312" extrusionOk="0">
                  <a:moveTo>
                    <a:pt x="2627" y="0"/>
                  </a:moveTo>
                  <a:cubicBezTo>
                    <a:pt x="4086" y="0"/>
                    <a:pt x="5254" y="1168"/>
                    <a:pt x="5312" y="2627"/>
                  </a:cubicBezTo>
                  <a:cubicBezTo>
                    <a:pt x="5312" y="4145"/>
                    <a:pt x="4145" y="5312"/>
                    <a:pt x="2627" y="5312"/>
                  </a:cubicBezTo>
                  <a:cubicBezTo>
                    <a:pt x="1168" y="5312"/>
                    <a:pt x="0" y="4145"/>
                    <a:pt x="0" y="2685"/>
                  </a:cubicBezTo>
                  <a:cubicBezTo>
                    <a:pt x="0" y="1168"/>
                    <a:pt x="1168" y="59"/>
                    <a:pt x="2627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7" name="Google Shape;9257;p20"/>
            <p:cNvSpPr/>
            <p:nvPr/>
          </p:nvSpPr>
          <p:spPr>
            <a:xfrm>
              <a:off x="2616300" y="4372200"/>
              <a:ext cx="132825" cy="134275"/>
            </a:xfrm>
            <a:custGeom>
              <a:avLst/>
              <a:gdLst/>
              <a:ahLst/>
              <a:cxnLst/>
              <a:rect l="l" t="t" r="r" b="b"/>
              <a:pathLst>
                <a:path w="5313" h="5371" extrusionOk="0">
                  <a:moveTo>
                    <a:pt x="5313" y="2744"/>
                  </a:moveTo>
                  <a:cubicBezTo>
                    <a:pt x="5313" y="4262"/>
                    <a:pt x="4087" y="5371"/>
                    <a:pt x="2628" y="5371"/>
                  </a:cubicBezTo>
                  <a:cubicBezTo>
                    <a:pt x="1110" y="5312"/>
                    <a:pt x="1" y="4145"/>
                    <a:pt x="1" y="2569"/>
                  </a:cubicBezTo>
                  <a:cubicBezTo>
                    <a:pt x="59" y="1110"/>
                    <a:pt x="1285" y="1"/>
                    <a:pt x="2744" y="59"/>
                  </a:cubicBezTo>
                  <a:cubicBezTo>
                    <a:pt x="4204" y="117"/>
                    <a:pt x="5313" y="1285"/>
                    <a:pt x="5313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8" name="Google Shape;9258;p20"/>
            <p:cNvSpPr/>
            <p:nvPr/>
          </p:nvSpPr>
          <p:spPr>
            <a:xfrm>
              <a:off x="2864375" y="940025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8" y="0"/>
                    <a:pt x="5196" y="1168"/>
                    <a:pt x="5196" y="2627"/>
                  </a:cubicBezTo>
                  <a:cubicBezTo>
                    <a:pt x="5254" y="4028"/>
                    <a:pt x="4028" y="5254"/>
                    <a:pt x="2569" y="5254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9" name="Google Shape;9259;p20"/>
            <p:cNvSpPr/>
            <p:nvPr/>
          </p:nvSpPr>
          <p:spPr>
            <a:xfrm>
              <a:off x="5562550" y="3638200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9" y="0"/>
                    <a:pt x="5196" y="1168"/>
                    <a:pt x="5254" y="2569"/>
                  </a:cubicBezTo>
                  <a:cubicBezTo>
                    <a:pt x="5254" y="4028"/>
                    <a:pt x="4029" y="5254"/>
                    <a:pt x="2628" y="5195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168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0" name="Google Shape;9260;p20"/>
            <p:cNvSpPr/>
            <p:nvPr/>
          </p:nvSpPr>
          <p:spPr>
            <a:xfrm>
              <a:off x="5073700" y="1188100"/>
              <a:ext cx="129900" cy="128425"/>
            </a:xfrm>
            <a:custGeom>
              <a:avLst/>
              <a:gdLst/>
              <a:ahLst/>
              <a:cxnLst/>
              <a:rect l="l" t="t" r="r" b="b"/>
              <a:pathLst>
                <a:path w="5196" h="5137" extrusionOk="0">
                  <a:moveTo>
                    <a:pt x="2569" y="0"/>
                  </a:moveTo>
                  <a:cubicBezTo>
                    <a:pt x="4028" y="0"/>
                    <a:pt x="5196" y="1226"/>
                    <a:pt x="5196" y="2627"/>
                  </a:cubicBezTo>
                  <a:cubicBezTo>
                    <a:pt x="5137" y="3969"/>
                    <a:pt x="3970" y="5137"/>
                    <a:pt x="2569" y="5137"/>
                  </a:cubicBezTo>
                  <a:cubicBezTo>
                    <a:pt x="1168" y="5137"/>
                    <a:pt x="1" y="3911"/>
                    <a:pt x="1" y="2510"/>
                  </a:cubicBezTo>
                  <a:cubicBezTo>
                    <a:pt x="59" y="1109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1" name="Google Shape;9261;p20"/>
            <p:cNvSpPr/>
            <p:nvPr/>
          </p:nvSpPr>
          <p:spPr>
            <a:xfrm>
              <a:off x="5320325" y="1430325"/>
              <a:ext cx="129900" cy="128450"/>
            </a:xfrm>
            <a:custGeom>
              <a:avLst/>
              <a:gdLst/>
              <a:ahLst/>
              <a:cxnLst/>
              <a:rect l="l" t="t" r="r" b="b"/>
              <a:pathLst>
                <a:path w="5196" h="5138" extrusionOk="0">
                  <a:moveTo>
                    <a:pt x="5137" y="2627"/>
                  </a:moveTo>
                  <a:cubicBezTo>
                    <a:pt x="5137" y="4028"/>
                    <a:pt x="3970" y="5137"/>
                    <a:pt x="2569" y="5137"/>
                  </a:cubicBezTo>
                  <a:cubicBezTo>
                    <a:pt x="1168" y="5137"/>
                    <a:pt x="0" y="3912"/>
                    <a:pt x="0" y="2511"/>
                  </a:cubicBezTo>
                  <a:cubicBezTo>
                    <a:pt x="59" y="1110"/>
                    <a:pt x="1285" y="1"/>
                    <a:pt x="2627" y="1"/>
                  </a:cubicBezTo>
                  <a:cubicBezTo>
                    <a:pt x="4028" y="59"/>
                    <a:pt x="5195" y="1226"/>
                    <a:pt x="5137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2" name="Google Shape;9262;p20"/>
            <p:cNvSpPr/>
            <p:nvPr/>
          </p:nvSpPr>
          <p:spPr>
            <a:xfrm>
              <a:off x="1886675" y="1920650"/>
              <a:ext cx="128450" cy="126975"/>
            </a:xfrm>
            <a:custGeom>
              <a:avLst/>
              <a:gdLst/>
              <a:ahLst/>
              <a:cxnLst/>
              <a:rect l="l" t="t" r="r" b="b"/>
              <a:pathLst>
                <a:path w="5138" h="5079" extrusionOk="0">
                  <a:moveTo>
                    <a:pt x="2569" y="0"/>
                  </a:moveTo>
                  <a:cubicBezTo>
                    <a:pt x="3970" y="0"/>
                    <a:pt x="5079" y="1109"/>
                    <a:pt x="5079" y="2510"/>
                  </a:cubicBezTo>
                  <a:cubicBezTo>
                    <a:pt x="5137" y="3969"/>
                    <a:pt x="3970" y="5078"/>
                    <a:pt x="2569" y="5078"/>
                  </a:cubicBezTo>
                  <a:cubicBezTo>
                    <a:pt x="1168" y="5078"/>
                    <a:pt x="59" y="3969"/>
                    <a:pt x="1" y="2568"/>
                  </a:cubicBezTo>
                  <a:cubicBezTo>
                    <a:pt x="1" y="1168"/>
                    <a:pt x="1110" y="59"/>
                    <a:pt x="256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3" name="Google Shape;9263;p20"/>
            <p:cNvSpPr/>
            <p:nvPr/>
          </p:nvSpPr>
          <p:spPr>
            <a:xfrm>
              <a:off x="5812100" y="2904175"/>
              <a:ext cx="125525" cy="127000"/>
            </a:xfrm>
            <a:custGeom>
              <a:avLst/>
              <a:gdLst/>
              <a:ahLst/>
              <a:cxnLst/>
              <a:rect l="l" t="t" r="r" b="b"/>
              <a:pathLst>
                <a:path w="5021" h="5080" extrusionOk="0">
                  <a:moveTo>
                    <a:pt x="2510" y="5021"/>
                  </a:moveTo>
                  <a:cubicBezTo>
                    <a:pt x="1109" y="5079"/>
                    <a:pt x="0" y="3970"/>
                    <a:pt x="0" y="2511"/>
                  </a:cubicBezTo>
                  <a:cubicBezTo>
                    <a:pt x="0" y="1110"/>
                    <a:pt x="1051" y="1"/>
                    <a:pt x="2510" y="1"/>
                  </a:cubicBezTo>
                  <a:cubicBezTo>
                    <a:pt x="3911" y="1"/>
                    <a:pt x="5020" y="1052"/>
                    <a:pt x="5020" y="2452"/>
                  </a:cubicBezTo>
                  <a:cubicBezTo>
                    <a:pt x="5020" y="3912"/>
                    <a:pt x="3969" y="5021"/>
                    <a:pt x="2510" y="50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4" name="Google Shape;9264;p20"/>
            <p:cNvSpPr/>
            <p:nvPr/>
          </p:nvSpPr>
          <p:spPr>
            <a:xfrm>
              <a:off x="5810625" y="2660475"/>
              <a:ext cx="127000" cy="127000"/>
            </a:xfrm>
            <a:custGeom>
              <a:avLst/>
              <a:gdLst/>
              <a:ahLst/>
              <a:cxnLst/>
              <a:rect l="l" t="t" r="r" b="b"/>
              <a:pathLst>
                <a:path w="5080" h="5080" extrusionOk="0">
                  <a:moveTo>
                    <a:pt x="2569" y="5079"/>
                  </a:moveTo>
                  <a:cubicBezTo>
                    <a:pt x="1168" y="5079"/>
                    <a:pt x="59" y="3970"/>
                    <a:pt x="1" y="2569"/>
                  </a:cubicBezTo>
                  <a:cubicBezTo>
                    <a:pt x="1" y="1168"/>
                    <a:pt x="1110" y="59"/>
                    <a:pt x="2569" y="1"/>
                  </a:cubicBezTo>
                  <a:cubicBezTo>
                    <a:pt x="3970" y="1"/>
                    <a:pt x="5079" y="1110"/>
                    <a:pt x="5079" y="2569"/>
                  </a:cubicBezTo>
                  <a:cubicBezTo>
                    <a:pt x="5079" y="3970"/>
                    <a:pt x="3970" y="5079"/>
                    <a:pt x="2569" y="50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5" name="Google Shape;9265;p20"/>
            <p:cNvSpPr/>
            <p:nvPr/>
          </p:nvSpPr>
          <p:spPr>
            <a:xfrm>
              <a:off x="4581925" y="4623200"/>
              <a:ext cx="127000" cy="126975"/>
            </a:xfrm>
            <a:custGeom>
              <a:avLst/>
              <a:gdLst/>
              <a:ahLst/>
              <a:cxnLst/>
              <a:rect l="l" t="t" r="r" b="b"/>
              <a:pathLst>
                <a:path w="5080" h="5079" extrusionOk="0">
                  <a:moveTo>
                    <a:pt x="5079" y="2510"/>
                  </a:moveTo>
                  <a:cubicBezTo>
                    <a:pt x="5079" y="3911"/>
                    <a:pt x="3970" y="5020"/>
                    <a:pt x="2569" y="5079"/>
                  </a:cubicBezTo>
                  <a:cubicBezTo>
                    <a:pt x="1168" y="5079"/>
                    <a:pt x="1" y="3969"/>
                    <a:pt x="1" y="2569"/>
                  </a:cubicBezTo>
                  <a:cubicBezTo>
                    <a:pt x="1" y="1109"/>
                    <a:pt x="1110" y="0"/>
                    <a:pt x="2511" y="0"/>
                  </a:cubicBezTo>
                  <a:cubicBezTo>
                    <a:pt x="3912" y="0"/>
                    <a:pt x="5021" y="1109"/>
                    <a:pt x="5079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6" name="Google Shape;9266;p20"/>
            <p:cNvSpPr/>
            <p:nvPr/>
          </p:nvSpPr>
          <p:spPr>
            <a:xfrm>
              <a:off x="3849400" y="694850"/>
              <a:ext cx="126975" cy="127000"/>
            </a:xfrm>
            <a:custGeom>
              <a:avLst/>
              <a:gdLst/>
              <a:ahLst/>
              <a:cxnLst/>
              <a:rect l="l" t="t" r="r" b="b"/>
              <a:pathLst>
                <a:path w="5079" h="5080" extrusionOk="0">
                  <a:moveTo>
                    <a:pt x="2510" y="59"/>
                  </a:moveTo>
                  <a:cubicBezTo>
                    <a:pt x="3911" y="1"/>
                    <a:pt x="5078" y="1110"/>
                    <a:pt x="5078" y="2569"/>
                  </a:cubicBezTo>
                  <a:cubicBezTo>
                    <a:pt x="5078" y="3970"/>
                    <a:pt x="3969" y="5079"/>
                    <a:pt x="2510" y="5079"/>
                  </a:cubicBezTo>
                  <a:cubicBezTo>
                    <a:pt x="1109" y="5079"/>
                    <a:pt x="58" y="3970"/>
                    <a:pt x="0" y="2628"/>
                  </a:cubicBezTo>
                  <a:cubicBezTo>
                    <a:pt x="0" y="1168"/>
                    <a:pt x="1109" y="59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7" name="Google Shape;9267;p20"/>
            <p:cNvSpPr/>
            <p:nvPr/>
          </p:nvSpPr>
          <p:spPr>
            <a:xfrm>
              <a:off x="36027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5020" y="2452"/>
                  </a:moveTo>
                  <a:cubicBezTo>
                    <a:pt x="5020" y="3911"/>
                    <a:pt x="3970" y="5020"/>
                    <a:pt x="2510" y="5020"/>
                  </a:cubicBezTo>
                  <a:cubicBezTo>
                    <a:pt x="1109" y="5020"/>
                    <a:pt x="59" y="3911"/>
                    <a:pt x="0" y="2510"/>
                  </a:cubicBezTo>
                  <a:cubicBezTo>
                    <a:pt x="0" y="1109"/>
                    <a:pt x="1109" y="0"/>
                    <a:pt x="2510" y="0"/>
                  </a:cubicBezTo>
                  <a:cubicBezTo>
                    <a:pt x="3911" y="0"/>
                    <a:pt x="5020" y="1051"/>
                    <a:pt x="5020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8" name="Google Shape;9268;p20"/>
            <p:cNvSpPr/>
            <p:nvPr/>
          </p:nvSpPr>
          <p:spPr>
            <a:xfrm>
              <a:off x="2867300" y="4620275"/>
              <a:ext cx="124075" cy="124075"/>
            </a:xfrm>
            <a:custGeom>
              <a:avLst/>
              <a:gdLst/>
              <a:ahLst/>
              <a:cxnLst/>
              <a:rect l="l" t="t" r="r" b="b"/>
              <a:pathLst>
                <a:path w="4963" h="4963" extrusionOk="0">
                  <a:moveTo>
                    <a:pt x="2511" y="4962"/>
                  </a:moveTo>
                  <a:cubicBezTo>
                    <a:pt x="1110" y="4962"/>
                    <a:pt x="1" y="3853"/>
                    <a:pt x="1" y="2452"/>
                  </a:cubicBezTo>
                  <a:cubicBezTo>
                    <a:pt x="1" y="1110"/>
                    <a:pt x="1110" y="1"/>
                    <a:pt x="2511" y="1"/>
                  </a:cubicBezTo>
                  <a:cubicBezTo>
                    <a:pt x="3911" y="1"/>
                    <a:pt x="4962" y="1110"/>
                    <a:pt x="4962" y="2510"/>
                  </a:cubicBezTo>
                  <a:cubicBezTo>
                    <a:pt x="4962" y="3911"/>
                    <a:pt x="3911" y="4962"/>
                    <a:pt x="2511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9" name="Google Shape;9269;p20"/>
            <p:cNvSpPr/>
            <p:nvPr/>
          </p:nvSpPr>
          <p:spPr>
            <a:xfrm>
              <a:off x="5812100" y="2415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0" y="1"/>
                  </a:moveTo>
                  <a:cubicBezTo>
                    <a:pt x="3853" y="1"/>
                    <a:pt x="4962" y="1110"/>
                    <a:pt x="4962" y="2511"/>
                  </a:cubicBezTo>
                  <a:cubicBezTo>
                    <a:pt x="5020" y="3853"/>
                    <a:pt x="3911" y="4962"/>
                    <a:pt x="2510" y="4962"/>
                  </a:cubicBezTo>
                  <a:cubicBezTo>
                    <a:pt x="1109" y="5021"/>
                    <a:pt x="0" y="3912"/>
                    <a:pt x="0" y="2511"/>
                  </a:cubicBezTo>
                  <a:cubicBezTo>
                    <a:pt x="0" y="1110"/>
                    <a:pt x="1109" y="1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0" name="Google Shape;9270;p20"/>
            <p:cNvSpPr/>
            <p:nvPr/>
          </p:nvSpPr>
          <p:spPr>
            <a:xfrm>
              <a:off x="5812100" y="3152250"/>
              <a:ext cx="125525" cy="124075"/>
            </a:xfrm>
            <a:custGeom>
              <a:avLst/>
              <a:gdLst/>
              <a:ahLst/>
              <a:cxnLst/>
              <a:rect l="l" t="t" r="r" b="b"/>
              <a:pathLst>
                <a:path w="5021" h="4963" extrusionOk="0">
                  <a:moveTo>
                    <a:pt x="2452" y="4962"/>
                  </a:moveTo>
                  <a:cubicBezTo>
                    <a:pt x="1109" y="4904"/>
                    <a:pt x="0" y="3795"/>
                    <a:pt x="59" y="2394"/>
                  </a:cubicBezTo>
                  <a:cubicBezTo>
                    <a:pt x="59" y="1052"/>
                    <a:pt x="1168" y="1"/>
                    <a:pt x="2510" y="1"/>
                  </a:cubicBezTo>
                  <a:cubicBezTo>
                    <a:pt x="3911" y="1"/>
                    <a:pt x="5020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1" name="Google Shape;9271;p20"/>
            <p:cNvSpPr/>
            <p:nvPr/>
          </p:nvSpPr>
          <p:spPr>
            <a:xfrm>
              <a:off x="2378450" y="1186625"/>
              <a:ext cx="124075" cy="122600"/>
            </a:xfrm>
            <a:custGeom>
              <a:avLst/>
              <a:gdLst/>
              <a:ahLst/>
              <a:cxnLst/>
              <a:rect l="l" t="t" r="r" b="b"/>
              <a:pathLst>
                <a:path w="4963" h="4904" extrusionOk="0">
                  <a:moveTo>
                    <a:pt x="2452" y="4904"/>
                  </a:moveTo>
                  <a:cubicBezTo>
                    <a:pt x="1110" y="4904"/>
                    <a:pt x="1" y="3853"/>
                    <a:pt x="1" y="2452"/>
                  </a:cubicBezTo>
                  <a:cubicBezTo>
                    <a:pt x="1" y="1110"/>
                    <a:pt x="1110" y="1"/>
                    <a:pt x="2510" y="1"/>
                  </a:cubicBezTo>
                  <a:cubicBezTo>
                    <a:pt x="3853" y="1"/>
                    <a:pt x="4962" y="1110"/>
                    <a:pt x="4962" y="2511"/>
                  </a:cubicBezTo>
                  <a:cubicBezTo>
                    <a:pt x="4904" y="3853"/>
                    <a:pt x="3795" y="4904"/>
                    <a:pt x="2452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2" name="Google Shape;9272;p20"/>
            <p:cNvSpPr/>
            <p:nvPr/>
          </p:nvSpPr>
          <p:spPr>
            <a:xfrm>
              <a:off x="40930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1" y="0"/>
                  </a:moveTo>
                  <a:cubicBezTo>
                    <a:pt x="3912" y="59"/>
                    <a:pt x="5021" y="1168"/>
                    <a:pt x="4962" y="2569"/>
                  </a:cubicBezTo>
                  <a:cubicBezTo>
                    <a:pt x="4962" y="3911"/>
                    <a:pt x="3853" y="5020"/>
                    <a:pt x="2452" y="4962"/>
                  </a:cubicBezTo>
                  <a:cubicBezTo>
                    <a:pt x="1052" y="4962"/>
                    <a:pt x="1" y="3853"/>
                    <a:pt x="1" y="2510"/>
                  </a:cubicBezTo>
                  <a:cubicBezTo>
                    <a:pt x="1" y="1109"/>
                    <a:pt x="1110" y="0"/>
                    <a:pt x="25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3" name="Google Shape;9273;p20"/>
            <p:cNvSpPr/>
            <p:nvPr/>
          </p:nvSpPr>
          <p:spPr>
            <a:xfrm>
              <a:off x="1885225" y="3641100"/>
              <a:ext cx="124050" cy="124075"/>
            </a:xfrm>
            <a:custGeom>
              <a:avLst/>
              <a:gdLst/>
              <a:ahLst/>
              <a:cxnLst/>
              <a:rect l="l" t="t" r="r" b="b"/>
              <a:pathLst>
                <a:path w="4962" h="4963" extrusionOk="0">
                  <a:moveTo>
                    <a:pt x="2452" y="1"/>
                  </a:moveTo>
                  <a:cubicBezTo>
                    <a:pt x="3853" y="1"/>
                    <a:pt x="4962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ubicBezTo>
                    <a:pt x="1051" y="4962"/>
                    <a:pt x="0" y="3853"/>
                    <a:pt x="0" y="2453"/>
                  </a:cubicBezTo>
                  <a:cubicBezTo>
                    <a:pt x="0" y="1110"/>
                    <a:pt x="1109" y="1"/>
                    <a:pt x="24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4" name="Google Shape;9274;p20"/>
            <p:cNvSpPr/>
            <p:nvPr/>
          </p:nvSpPr>
          <p:spPr>
            <a:xfrm>
              <a:off x="5318875" y="4129975"/>
              <a:ext cx="124050" cy="125500"/>
            </a:xfrm>
            <a:custGeom>
              <a:avLst/>
              <a:gdLst/>
              <a:ahLst/>
              <a:cxnLst/>
              <a:rect l="l" t="t" r="r" b="b"/>
              <a:pathLst>
                <a:path w="4962" h="5020" extrusionOk="0">
                  <a:moveTo>
                    <a:pt x="58" y="2510"/>
                  </a:moveTo>
                  <a:cubicBezTo>
                    <a:pt x="58" y="1109"/>
                    <a:pt x="1167" y="0"/>
                    <a:pt x="2568" y="58"/>
                  </a:cubicBezTo>
                  <a:cubicBezTo>
                    <a:pt x="3911" y="117"/>
                    <a:pt x="4962" y="1226"/>
                    <a:pt x="4962" y="2568"/>
                  </a:cubicBezTo>
                  <a:cubicBezTo>
                    <a:pt x="4962" y="3911"/>
                    <a:pt x="3794" y="5020"/>
                    <a:pt x="2452" y="5020"/>
                  </a:cubicBezTo>
                  <a:cubicBezTo>
                    <a:pt x="1109" y="4962"/>
                    <a:pt x="0" y="3853"/>
                    <a:pt x="58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5" name="Google Shape;9275;p20"/>
            <p:cNvSpPr/>
            <p:nvPr/>
          </p:nvSpPr>
          <p:spPr>
            <a:xfrm>
              <a:off x="3357625" y="696325"/>
              <a:ext cx="124050" cy="124050"/>
            </a:xfrm>
            <a:custGeom>
              <a:avLst/>
              <a:gdLst/>
              <a:ahLst/>
              <a:cxnLst/>
              <a:rect l="l" t="t" r="r" b="b"/>
              <a:pathLst>
                <a:path w="4962" h="4962" extrusionOk="0">
                  <a:moveTo>
                    <a:pt x="2510" y="4962"/>
                  </a:moveTo>
                  <a:cubicBezTo>
                    <a:pt x="1168" y="4962"/>
                    <a:pt x="59" y="3853"/>
                    <a:pt x="0" y="2510"/>
                  </a:cubicBezTo>
                  <a:cubicBezTo>
                    <a:pt x="0" y="1168"/>
                    <a:pt x="1109" y="59"/>
                    <a:pt x="2452" y="59"/>
                  </a:cubicBezTo>
                  <a:cubicBezTo>
                    <a:pt x="3794" y="0"/>
                    <a:pt x="4903" y="1109"/>
                    <a:pt x="4903" y="2452"/>
                  </a:cubicBezTo>
                  <a:cubicBezTo>
                    <a:pt x="4962" y="3794"/>
                    <a:pt x="3853" y="4903"/>
                    <a:pt x="2510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6" name="Google Shape;9276;p20"/>
            <p:cNvSpPr/>
            <p:nvPr/>
          </p:nvSpPr>
          <p:spPr>
            <a:xfrm>
              <a:off x="5076625" y="43780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1" y="2393"/>
                  </a:moveTo>
                  <a:cubicBezTo>
                    <a:pt x="59" y="1051"/>
                    <a:pt x="1226" y="0"/>
                    <a:pt x="2511" y="0"/>
                  </a:cubicBezTo>
                  <a:cubicBezTo>
                    <a:pt x="3853" y="58"/>
                    <a:pt x="4962" y="1226"/>
                    <a:pt x="4904" y="2510"/>
                  </a:cubicBezTo>
                  <a:cubicBezTo>
                    <a:pt x="4904" y="3852"/>
                    <a:pt x="3736" y="4962"/>
                    <a:pt x="2394" y="4903"/>
                  </a:cubicBezTo>
                  <a:cubicBezTo>
                    <a:pt x="1051" y="4903"/>
                    <a:pt x="1" y="3736"/>
                    <a:pt x="1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7" name="Google Shape;9277;p20"/>
            <p:cNvSpPr/>
            <p:nvPr/>
          </p:nvSpPr>
          <p:spPr>
            <a:xfrm>
              <a:off x="4830000" y="944400"/>
              <a:ext cx="122625" cy="122600"/>
            </a:xfrm>
            <a:custGeom>
              <a:avLst/>
              <a:gdLst/>
              <a:ahLst/>
              <a:cxnLst/>
              <a:rect l="l" t="t" r="r" b="b"/>
              <a:pathLst>
                <a:path w="4905" h="4904" extrusionOk="0">
                  <a:moveTo>
                    <a:pt x="4904" y="2452"/>
                  </a:moveTo>
                  <a:cubicBezTo>
                    <a:pt x="4904" y="3794"/>
                    <a:pt x="3795" y="4903"/>
                    <a:pt x="2453" y="4903"/>
                  </a:cubicBezTo>
                  <a:cubicBezTo>
                    <a:pt x="1110" y="4903"/>
                    <a:pt x="1" y="3736"/>
                    <a:pt x="1" y="2452"/>
                  </a:cubicBezTo>
                  <a:cubicBezTo>
                    <a:pt x="1" y="1109"/>
                    <a:pt x="1168" y="0"/>
                    <a:pt x="2453" y="0"/>
                  </a:cubicBezTo>
                  <a:cubicBezTo>
                    <a:pt x="3795" y="0"/>
                    <a:pt x="4904" y="1109"/>
                    <a:pt x="4904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8" name="Google Shape;9278;p20"/>
            <p:cNvSpPr/>
            <p:nvPr/>
          </p:nvSpPr>
          <p:spPr>
            <a:xfrm>
              <a:off x="2131825" y="14332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3" y="4904"/>
                  </a:moveTo>
                  <a:cubicBezTo>
                    <a:pt x="1110" y="4904"/>
                    <a:pt x="1" y="3795"/>
                    <a:pt x="1" y="2452"/>
                  </a:cubicBezTo>
                  <a:cubicBezTo>
                    <a:pt x="59" y="1109"/>
                    <a:pt x="1168" y="0"/>
                    <a:pt x="2511" y="0"/>
                  </a:cubicBezTo>
                  <a:cubicBezTo>
                    <a:pt x="3853" y="59"/>
                    <a:pt x="4962" y="1168"/>
                    <a:pt x="4904" y="2510"/>
                  </a:cubicBezTo>
                  <a:cubicBezTo>
                    <a:pt x="4904" y="3853"/>
                    <a:pt x="3795" y="4962"/>
                    <a:pt x="2453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9" name="Google Shape;9279;p20"/>
            <p:cNvSpPr/>
            <p:nvPr/>
          </p:nvSpPr>
          <p:spPr>
            <a:xfrm>
              <a:off x="5565475" y="1679875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2" y="0"/>
                  </a:moveTo>
                  <a:cubicBezTo>
                    <a:pt x="3795" y="0"/>
                    <a:pt x="4962" y="1109"/>
                    <a:pt x="4962" y="2452"/>
                  </a:cubicBezTo>
                  <a:cubicBezTo>
                    <a:pt x="4962" y="3794"/>
                    <a:pt x="3853" y="4903"/>
                    <a:pt x="2511" y="4903"/>
                  </a:cubicBezTo>
                  <a:cubicBezTo>
                    <a:pt x="1168" y="4962"/>
                    <a:pt x="59" y="3852"/>
                    <a:pt x="59" y="2510"/>
                  </a:cubicBezTo>
                  <a:cubicBezTo>
                    <a:pt x="1" y="1167"/>
                    <a:pt x="1110" y="58"/>
                    <a:pt x="245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0" name="Google Shape;9280;p20"/>
            <p:cNvSpPr/>
            <p:nvPr/>
          </p:nvSpPr>
          <p:spPr>
            <a:xfrm>
              <a:off x="3847925" y="4868350"/>
              <a:ext cx="121150" cy="121150"/>
            </a:xfrm>
            <a:custGeom>
              <a:avLst/>
              <a:gdLst/>
              <a:ahLst/>
              <a:cxnLst/>
              <a:rect l="l" t="t" r="r" b="b"/>
              <a:pathLst>
                <a:path w="4846" h="4846" extrusionOk="0">
                  <a:moveTo>
                    <a:pt x="4845" y="2394"/>
                  </a:moveTo>
                  <a:cubicBezTo>
                    <a:pt x="4845" y="3736"/>
                    <a:pt x="3795" y="4845"/>
                    <a:pt x="2452" y="4845"/>
                  </a:cubicBezTo>
                  <a:cubicBezTo>
                    <a:pt x="1168" y="4845"/>
                    <a:pt x="59" y="3795"/>
                    <a:pt x="59" y="2452"/>
                  </a:cubicBezTo>
                  <a:cubicBezTo>
                    <a:pt x="1" y="1110"/>
                    <a:pt x="1110" y="59"/>
                    <a:pt x="2394" y="59"/>
                  </a:cubicBezTo>
                  <a:cubicBezTo>
                    <a:pt x="3736" y="1"/>
                    <a:pt x="4845" y="1110"/>
                    <a:pt x="4845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1" name="Google Shape;9281;p20"/>
            <p:cNvSpPr/>
            <p:nvPr/>
          </p:nvSpPr>
          <p:spPr>
            <a:xfrm>
              <a:off x="1644450" y="2660475"/>
              <a:ext cx="119675" cy="119700"/>
            </a:xfrm>
            <a:custGeom>
              <a:avLst/>
              <a:gdLst/>
              <a:ahLst/>
              <a:cxnLst/>
              <a:rect l="l" t="t" r="r" b="b"/>
              <a:pathLst>
                <a:path w="4787" h="4788" extrusionOk="0">
                  <a:moveTo>
                    <a:pt x="2393" y="1"/>
                  </a:moveTo>
                  <a:cubicBezTo>
                    <a:pt x="3678" y="1"/>
                    <a:pt x="4787" y="1052"/>
                    <a:pt x="4787" y="2394"/>
                  </a:cubicBezTo>
                  <a:cubicBezTo>
                    <a:pt x="4787" y="3678"/>
                    <a:pt x="3736" y="4787"/>
                    <a:pt x="2393" y="4787"/>
                  </a:cubicBezTo>
                  <a:cubicBezTo>
                    <a:pt x="1109" y="4787"/>
                    <a:pt x="0" y="3737"/>
                    <a:pt x="0" y="2394"/>
                  </a:cubicBezTo>
                  <a:cubicBezTo>
                    <a:pt x="0" y="1110"/>
                    <a:pt x="1051" y="1"/>
                    <a:pt x="23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2" name="Google Shape;9282;p20"/>
            <p:cNvSpPr/>
            <p:nvPr/>
          </p:nvSpPr>
          <p:spPr>
            <a:xfrm>
              <a:off x="3605700" y="4868350"/>
              <a:ext cx="121125" cy="121150"/>
            </a:xfrm>
            <a:custGeom>
              <a:avLst/>
              <a:gdLst/>
              <a:ahLst/>
              <a:cxnLst/>
              <a:rect l="l" t="t" r="r" b="b"/>
              <a:pathLst>
                <a:path w="4845" h="4846" extrusionOk="0">
                  <a:moveTo>
                    <a:pt x="4787" y="2394"/>
                  </a:moveTo>
                  <a:cubicBezTo>
                    <a:pt x="4845" y="3736"/>
                    <a:pt x="3736" y="4845"/>
                    <a:pt x="2452" y="4845"/>
                  </a:cubicBezTo>
                  <a:cubicBezTo>
                    <a:pt x="1109" y="4845"/>
                    <a:pt x="59" y="3795"/>
                    <a:pt x="0" y="2452"/>
                  </a:cubicBezTo>
                  <a:cubicBezTo>
                    <a:pt x="0" y="1110"/>
                    <a:pt x="1051" y="59"/>
                    <a:pt x="2393" y="59"/>
                  </a:cubicBezTo>
                  <a:cubicBezTo>
                    <a:pt x="3736" y="1"/>
                    <a:pt x="4787" y="1110"/>
                    <a:pt x="4787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3" name="Google Shape;9283;p20"/>
            <p:cNvSpPr/>
            <p:nvPr/>
          </p:nvSpPr>
          <p:spPr>
            <a:xfrm>
              <a:off x="4342625" y="699250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8"/>
                  </a:moveTo>
                  <a:cubicBezTo>
                    <a:pt x="1051" y="4728"/>
                    <a:pt x="59" y="3736"/>
                    <a:pt x="59" y="2393"/>
                  </a:cubicBezTo>
                  <a:cubicBezTo>
                    <a:pt x="0" y="1051"/>
                    <a:pt x="1051" y="0"/>
                    <a:pt x="2452" y="0"/>
                  </a:cubicBezTo>
                  <a:cubicBezTo>
                    <a:pt x="3736" y="58"/>
                    <a:pt x="4787" y="1051"/>
                    <a:pt x="4728" y="2393"/>
                  </a:cubicBezTo>
                  <a:cubicBezTo>
                    <a:pt x="4728" y="3736"/>
                    <a:pt x="3736" y="4728"/>
                    <a:pt x="2393" y="47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4" name="Google Shape;9284;p20"/>
            <p:cNvSpPr/>
            <p:nvPr/>
          </p:nvSpPr>
          <p:spPr>
            <a:xfrm>
              <a:off x="5568400" y="38906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8" y="2393"/>
                  </a:moveTo>
                  <a:cubicBezTo>
                    <a:pt x="4728" y="3736"/>
                    <a:pt x="3736" y="4728"/>
                    <a:pt x="2394" y="4728"/>
                  </a:cubicBezTo>
                  <a:cubicBezTo>
                    <a:pt x="1051" y="4728"/>
                    <a:pt x="0" y="3678"/>
                    <a:pt x="0" y="2335"/>
                  </a:cubicBezTo>
                  <a:cubicBezTo>
                    <a:pt x="59" y="1051"/>
                    <a:pt x="1109" y="0"/>
                    <a:pt x="2394" y="0"/>
                  </a:cubicBezTo>
                  <a:cubicBezTo>
                    <a:pt x="3736" y="59"/>
                    <a:pt x="4728" y="1051"/>
                    <a:pt x="4728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5" name="Google Shape;9285;p20"/>
            <p:cNvSpPr/>
            <p:nvPr/>
          </p:nvSpPr>
          <p:spPr>
            <a:xfrm>
              <a:off x="2134750" y="41343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9" y="2393"/>
                  </a:moveTo>
                  <a:cubicBezTo>
                    <a:pt x="4670" y="3678"/>
                    <a:pt x="3678" y="4728"/>
                    <a:pt x="2336" y="4670"/>
                  </a:cubicBezTo>
                  <a:cubicBezTo>
                    <a:pt x="993" y="4670"/>
                    <a:pt x="1" y="3619"/>
                    <a:pt x="1" y="2277"/>
                  </a:cubicBezTo>
                  <a:cubicBezTo>
                    <a:pt x="59" y="992"/>
                    <a:pt x="1051" y="0"/>
                    <a:pt x="2394" y="0"/>
                  </a:cubicBezTo>
                  <a:cubicBezTo>
                    <a:pt x="3736" y="0"/>
                    <a:pt x="4729" y="1051"/>
                    <a:pt x="4670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6" name="Google Shape;9286;p20"/>
            <p:cNvSpPr/>
            <p:nvPr/>
          </p:nvSpPr>
          <p:spPr>
            <a:xfrm>
              <a:off x="2381375" y="43809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5" y="4729"/>
                  </a:moveTo>
                  <a:cubicBezTo>
                    <a:pt x="993" y="4670"/>
                    <a:pt x="0" y="3678"/>
                    <a:pt x="0" y="2336"/>
                  </a:cubicBezTo>
                  <a:cubicBezTo>
                    <a:pt x="0" y="993"/>
                    <a:pt x="1109" y="1"/>
                    <a:pt x="2452" y="1"/>
                  </a:cubicBezTo>
                  <a:cubicBezTo>
                    <a:pt x="3736" y="59"/>
                    <a:pt x="4728" y="1110"/>
                    <a:pt x="4728" y="2394"/>
                  </a:cubicBezTo>
                  <a:cubicBezTo>
                    <a:pt x="4670" y="3736"/>
                    <a:pt x="3619" y="4729"/>
                    <a:pt x="2335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7" name="Google Shape;9287;p20"/>
            <p:cNvSpPr/>
            <p:nvPr/>
          </p:nvSpPr>
          <p:spPr>
            <a:xfrm>
              <a:off x="4097450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2336" y="0"/>
                  </a:moveTo>
                  <a:cubicBezTo>
                    <a:pt x="3620" y="0"/>
                    <a:pt x="4671" y="993"/>
                    <a:pt x="4671" y="2277"/>
                  </a:cubicBezTo>
                  <a:cubicBezTo>
                    <a:pt x="4671" y="3619"/>
                    <a:pt x="3678" y="4612"/>
                    <a:pt x="2336" y="4670"/>
                  </a:cubicBezTo>
                  <a:cubicBezTo>
                    <a:pt x="1052" y="4670"/>
                    <a:pt x="1" y="3619"/>
                    <a:pt x="1" y="2335"/>
                  </a:cubicBezTo>
                  <a:cubicBezTo>
                    <a:pt x="1" y="993"/>
                    <a:pt x="993" y="0"/>
                    <a:pt x="233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8" name="Google Shape;9288;p20"/>
            <p:cNvSpPr/>
            <p:nvPr/>
          </p:nvSpPr>
          <p:spPr>
            <a:xfrm>
              <a:off x="5815025" y="2171625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9"/>
                  </a:moveTo>
                  <a:cubicBezTo>
                    <a:pt x="1051" y="4729"/>
                    <a:pt x="0" y="3678"/>
                    <a:pt x="0" y="2336"/>
                  </a:cubicBezTo>
                  <a:cubicBezTo>
                    <a:pt x="58" y="1052"/>
                    <a:pt x="1051" y="1"/>
                    <a:pt x="2393" y="1"/>
                  </a:cubicBezTo>
                  <a:cubicBezTo>
                    <a:pt x="3736" y="1"/>
                    <a:pt x="4786" y="1052"/>
                    <a:pt x="4728" y="2394"/>
                  </a:cubicBezTo>
                  <a:cubicBezTo>
                    <a:pt x="4728" y="3737"/>
                    <a:pt x="3677" y="4729"/>
                    <a:pt x="239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9" name="Google Shape;9289;p20"/>
            <p:cNvSpPr/>
            <p:nvPr/>
          </p:nvSpPr>
          <p:spPr>
            <a:xfrm>
              <a:off x="5816475" y="33988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0"/>
                  </a:moveTo>
                  <a:cubicBezTo>
                    <a:pt x="3619" y="0"/>
                    <a:pt x="4670" y="993"/>
                    <a:pt x="4670" y="2335"/>
                  </a:cubicBezTo>
                  <a:cubicBezTo>
                    <a:pt x="4670" y="3619"/>
                    <a:pt x="3619" y="4670"/>
                    <a:pt x="2335" y="4670"/>
                  </a:cubicBezTo>
                  <a:cubicBezTo>
                    <a:pt x="993" y="4670"/>
                    <a:pt x="0" y="3619"/>
                    <a:pt x="0" y="2335"/>
                  </a:cubicBezTo>
                  <a:cubicBezTo>
                    <a:pt x="0" y="993"/>
                    <a:pt x="993" y="0"/>
                    <a:pt x="23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0" name="Google Shape;9290;p20"/>
            <p:cNvSpPr/>
            <p:nvPr/>
          </p:nvSpPr>
          <p:spPr>
            <a:xfrm>
              <a:off x="1644450" y="2907100"/>
              <a:ext cx="118225" cy="119675"/>
            </a:xfrm>
            <a:custGeom>
              <a:avLst/>
              <a:gdLst/>
              <a:ahLst/>
              <a:cxnLst/>
              <a:rect l="l" t="t" r="r" b="b"/>
              <a:pathLst>
                <a:path w="4729" h="4787" extrusionOk="0">
                  <a:moveTo>
                    <a:pt x="2335" y="59"/>
                  </a:moveTo>
                  <a:cubicBezTo>
                    <a:pt x="3678" y="1"/>
                    <a:pt x="4728" y="1051"/>
                    <a:pt x="4728" y="2394"/>
                  </a:cubicBezTo>
                  <a:cubicBezTo>
                    <a:pt x="4728" y="3736"/>
                    <a:pt x="3736" y="4729"/>
                    <a:pt x="2452" y="4787"/>
                  </a:cubicBezTo>
                  <a:cubicBezTo>
                    <a:pt x="1109" y="4787"/>
                    <a:pt x="0" y="3736"/>
                    <a:pt x="0" y="2394"/>
                  </a:cubicBezTo>
                  <a:cubicBezTo>
                    <a:pt x="0" y="1110"/>
                    <a:pt x="1051" y="59"/>
                    <a:pt x="233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1" name="Google Shape;9291;p20"/>
            <p:cNvSpPr/>
            <p:nvPr/>
          </p:nvSpPr>
          <p:spPr>
            <a:xfrm>
              <a:off x="2627975" y="9458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6" y="1"/>
                  </a:moveTo>
                  <a:cubicBezTo>
                    <a:pt x="3678" y="1"/>
                    <a:pt x="4729" y="1051"/>
                    <a:pt x="4729" y="2336"/>
                  </a:cubicBezTo>
                  <a:cubicBezTo>
                    <a:pt x="4729" y="3678"/>
                    <a:pt x="3678" y="4729"/>
                    <a:pt x="2336" y="4729"/>
                  </a:cubicBezTo>
                  <a:cubicBezTo>
                    <a:pt x="993" y="4729"/>
                    <a:pt x="1" y="3678"/>
                    <a:pt x="1" y="2394"/>
                  </a:cubicBezTo>
                  <a:cubicBezTo>
                    <a:pt x="1" y="1051"/>
                    <a:pt x="1052" y="59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2" name="Google Shape;9292;p20"/>
            <p:cNvSpPr/>
            <p:nvPr/>
          </p:nvSpPr>
          <p:spPr>
            <a:xfrm>
              <a:off x="1645900" y="2419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1"/>
                  </a:moveTo>
                  <a:cubicBezTo>
                    <a:pt x="3678" y="1"/>
                    <a:pt x="4670" y="993"/>
                    <a:pt x="4670" y="2336"/>
                  </a:cubicBezTo>
                  <a:cubicBezTo>
                    <a:pt x="4670" y="3620"/>
                    <a:pt x="3620" y="4670"/>
                    <a:pt x="2335" y="4670"/>
                  </a:cubicBezTo>
                  <a:cubicBezTo>
                    <a:pt x="993" y="4670"/>
                    <a:pt x="1" y="3620"/>
                    <a:pt x="1" y="2336"/>
                  </a:cubicBezTo>
                  <a:cubicBezTo>
                    <a:pt x="1" y="993"/>
                    <a:pt x="1051" y="1"/>
                    <a:pt x="23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3" name="Google Shape;9293;p20"/>
            <p:cNvSpPr/>
            <p:nvPr/>
          </p:nvSpPr>
          <p:spPr>
            <a:xfrm>
              <a:off x="3118300" y="700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277" y="4612"/>
                  </a:moveTo>
                  <a:cubicBezTo>
                    <a:pt x="993" y="4612"/>
                    <a:pt x="0" y="3561"/>
                    <a:pt x="0" y="2219"/>
                  </a:cubicBezTo>
                  <a:cubicBezTo>
                    <a:pt x="59" y="993"/>
                    <a:pt x="1109" y="0"/>
                    <a:pt x="2394" y="0"/>
                  </a:cubicBezTo>
                  <a:cubicBezTo>
                    <a:pt x="3678" y="0"/>
                    <a:pt x="4670" y="1109"/>
                    <a:pt x="4670" y="2394"/>
                  </a:cubicBezTo>
                  <a:cubicBezTo>
                    <a:pt x="4612" y="3678"/>
                    <a:pt x="3561" y="4670"/>
                    <a:pt x="2277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4" name="Google Shape;9294;p20"/>
            <p:cNvSpPr/>
            <p:nvPr/>
          </p:nvSpPr>
          <p:spPr>
            <a:xfrm>
              <a:off x="1645900" y="31551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4670" y="2335"/>
                  </a:moveTo>
                  <a:cubicBezTo>
                    <a:pt x="4670" y="3678"/>
                    <a:pt x="3620" y="4670"/>
                    <a:pt x="2277" y="4670"/>
                  </a:cubicBezTo>
                  <a:cubicBezTo>
                    <a:pt x="1051" y="4612"/>
                    <a:pt x="1" y="3620"/>
                    <a:pt x="1" y="2335"/>
                  </a:cubicBezTo>
                  <a:cubicBezTo>
                    <a:pt x="1" y="1051"/>
                    <a:pt x="1051" y="1"/>
                    <a:pt x="2394" y="59"/>
                  </a:cubicBezTo>
                  <a:cubicBezTo>
                    <a:pt x="3620" y="59"/>
                    <a:pt x="4670" y="1110"/>
                    <a:pt x="4670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5" name="Google Shape;9295;p20"/>
            <p:cNvSpPr/>
            <p:nvPr/>
          </p:nvSpPr>
          <p:spPr>
            <a:xfrm>
              <a:off x="1892525" y="1682775"/>
              <a:ext cx="116750" cy="116775"/>
            </a:xfrm>
            <a:custGeom>
              <a:avLst/>
              <a:gdLst/>
              <a:ahLst/>
              <a:cxnLst/>
              <a:rect l="l" t="t" r="r" b="b"/>
              <a:pathLst>
                <a:path w="4670" h="4671" extrusionOk="0">
                  <a:moveTo>
                    <a:pt x="4670" y="2336"/>
                  </a:moveTo>
                  <a:cubicBezTo>
                    <a:pt x="4670" y="3620"/>
                    <a:pt x="3619" y="4670"/>
                    <a:pt x="2277" y="4670"/>
                  </a:cubicBezTo>
                  <a:cubicBezTo>
                    <a:pt x="1051" y="4670"/>
                    <a:pt x="0" y="3620"/>
                    <a:pt x="0" y="2394"/>
                  </a:cubicBezTo>
                  <a:cubicBezTo>
                    <a:pt x="0" y="1051"/>
                    <a:pt x="1051" y="1"/>
                    <a:pt x="2335" y="59"/>
                  </a:cubicBezTo>
                  <a:cubicBezTo>
                    <a:pt x="3619" y="59"/>
                    <a:pt x="4611" y="1051"/>
                    <a:pt x="4670" y="23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6" name="Google Shape;9296;p20"/>
            <p:cNvSpPr/>
            <p:nvPr/>
          </p:nvSpPr>
          <p:spPr>
            <a:xfrm>
              <a:off x="4832925" y="4629025"/>
              <a:ext cx="116775" cy="115325"/>
            </a:xfrm>
            <a:custGeom>
              <a:avLst/>
              <a:gdLst/>
              <a:ahLst/>
              <a:cxnLst/>
              <a:rect l="l" t="t" r="r" b="b"/>
              <a:pathLst>
                <a:path w="4671" h="4613" extrusionOk="0">
                  <a:moveTo>
                    <a:pt x="2336" y="1"/>
                  </a:moveTo>
                  <a:cubicBezTo>
                    <a:pt x="3678" y="1"/>
                    <a:pt x="4670" y="1051"/>
                    <a:pt x="4670" y="2336"/>
                  </a:cubicBezTo>
                  <a:cubicBezTo>
                    <a:pt x="4670" y="3620"/>
                    <a:pt x="3620" y="4612"/>
                    <a:pt x="2336" y="4612"/>
                  </a:cubicBezTo>
                  <a:cubicBezTo>
                    <a:pt x="1051" y="4612"/>
                    <a:pt x="1" y="3561"/>
                    <a:pt x="59" y="2277"/>
                  </a:cubicBezTo>
                  <a:cubicBezTo>
                    <a:pt x="59" y="993"/>
                    <a:pt x="1110" y="1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7" name="Google Shape;9297;p20"/>
            <p:cNvSpPr/>
            <p:nvPr/>
          </p:nvSpPr>
          <p:spPr>
            <a:xfrm>
              <a:off x="3360525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4671" y="2335"/>
                  </a:moveTo>
                  <a:cubicBezTo>
                    <a:pt x="4671" y="3619"/>
                    <a:pt x="3620" y="4670"/>
                    <a:pt x="2277" y="4612"/>
                  </a:cubicBezTo>
                  <a:cubicBezTo>
                    <a:pt x="1052" y="4612"/>
                    <a:pt x="1" y="3561"/>
                    <a:pt x="1" y="2335"/>
                  </a:cubicBezTo>
                  <a:cubicBezTo>
                    <a:pt x="1" y="993"/>
                    <a:pt x="1052" y="0"/>
                    <a:pt x="2394" y="0"/>
                  </a:cubicBezTo>
                  <a:cubicBezTo>
                    <a:pt x="3678" y="0"/>
                    <a:pt x="4671" y="1051"/>
                    <a:pt x="4671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8" name="Google Shape;9298;p20"/>
            <p:cNvSpPr/>
            <p:nvPr/>
          </p:nvSpPr>
          <p:spPr>
            <a:xfrm>
              <a:off x="1889600" y="3890650"/>
              <a:ext cx="113850" cy="112375"/>
            </a:xfrm>
            <a:custGeom>
              <a:avLst/>
              <a:gdLst/>
              <a:ahLst/>
              <a:cxnLst/>
              <a:rect l="l" t="t" r="r" b="b"/>
              <a:pathLst>
                <a:path w="4554" h="4495" extrusionOk="0">
                  <a:moveTo>
                    <a:pt x="4553" y="2277"/>
                  </a:moveTo>
                  <a:cubicBezTo>
                    <a:pt x="4495" y="3503"/>
                    <a:pt x="3503" y="4495"/>
                    <a:pt x="2277" y="4495"/>
                  </a:cubicBezTo>
                  <a:cubicBezTo>
                    <a:pt x="993" y="4436"/>
                    <a:pt x="0" y="3386"/>
                    <a:pt x="59" y="2160"/>
                  </a:cubicBezTo>
                  <a:cubicBezTo>
                    <a:pt x="117" y="934"/>
                    <a:pt x="1109" y="0"/>
                    <a:pt x="2277" y="0"/>
                  </a:cubicBezTo>
                  <a:cubicBezTo>
                    <a:pt x="3561" y="0"/>
                    <a:pt x="4553" y="993"/>
                    <a:pt x="4553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9" name="Google Shape;9299;p20"/>
            <p:cNvSpPr/>
            <p:nvPr/>
          </p:nvSpPr>
          <p:spPr>
            <a:xfrm>
              <a:off x="4345525" y="4872725"/>
              <a:ext cx="112400" cy="112400"/>
            </a:xfrm>
            <a:custGeom>
              <a:avLst/>
              <a:gdLst/>
              <a:ahLst/>
              <a:cxnLst/>
              <a:rect l="l" t="t" r="r" b="b"/>
              <a:pathLst>
                <a:path w="4496" h="4496" extrusionOk="0">
                  <a:moveTo>
                    <a:pt x="2277" y="4495"/>
                  </a:moveTo>
                  <a:cubicBezTo>
                    <a:pt x="993" y="4495"/>
                    <a:pt x="1" y="3444"/>
                    <a:pt x="1" y="2219"/>
                  </a:cubicBezTo>
                  <a:cubicBezTo>
                    <a:pt x="59" y="993"/>
                    <a:pt x="1052" y="1"/>
                    <a:pt x="2336" y="1"/>
                  </a:cubicBezTo>
                  <a:cubicBezTo>
                    <a:pt x="3503" y="59"/>
                    <a:pt x="4495" y="1051"/>
                    <a:pt x="4495" y="2219"/>
                  </a:cubicBezTo>
                  <a:cubicBezTo>
                    <a:pt x="4495" y="3503"/>
                    <a:pt x="3503" y="4495"/>
                    <a:pt x="2277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0" name="Google Shape;9300;p20"/>
            <p:cNvSpPr/>
            <p:nvPr/>
          </p:nvSpPr>
          <p:spPr>
            <a:xfrm>
              <a:off x="2626525" y="4626125"/>
              <a:ext cx="112400" cy="112375"/>
            </a:xfrm>
            <a:custGeom>
              <a:avLst/>
              <a:gdLst/>
              <a:ahLst/>
              <a:cxnLst/>
              <a:rect l="l" t="t" r="r" b="b"/>
              <a:pathLst>
                <a:path w="4496" h="4495" extrusionOk="0">
                  <a:moveTo>
                    <a:pt x="2277" y="0"/>
                  </a:moveTo>
                  <a:cubicBezTo>
                    <a:pt x="3503" y="0"/>
                    <a:pt x="4495" y="1051"/>
                    <a:pt x="4495" y="2276"/>
                  </a:cubicBezTo>
                  <a:cubicBezTo>
                    <a:pt x="4495" y="3502"/>
                    <a:pt x="3444" y="4495"/>
                    <a:pt x="2219" y="4495"/>
                  </a:cubicBezTo>
                  <a:cubicBezTo>
                    <a:pt x="993" y="4495"/>
                    <a:pt x="59" y="3502"/>
                    <a:pt x="1" y="2276"/>
                  </a:cubicBezTo>
                  <a:cubicBezTo>
                    <a:pt x="1" y="1051"/>
                    <a:pt x="1051" y="0"/>
                    <a:pt x="227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1" name="Google Shape;9301;p20"/>
            <p:cNvSpPr/>
            <p:nvPr/>
          </p:nvSpPr>
          <p:spPr>
            <a:xfrm>
              <a:off x="5819400" y="1933775"/>
              <a:ext cx="110925" cy="109475"/>
            </a:xfrm>
            <a:custGeom>
              <a:avLst/>
              <a:gdLst/>
              <a:ahLst/>
              <a:cxnLst/>
              <a:rect l="l" t="t" r="r" b="b"/>
              <a:pathLst>
                <a:path w="4437" h="4379" extrusionOk="0">
                  <a:moveTo>
                    <a:pt x="4436" y="2160"/>
                  </a:moveTo>
                  <a:cubicBezTo>
                    <a:pt x="4436" y="3386"/>
                    <a:pt x="3502" y="4378"/>
                    <a:pt x="2277" y="4378"/>
                  </a:cubicBezTo>
                  <a:cubicBezTo>
                    <a:pt x="992" y="4378"/>
                    <a:pt x="0" y="3444"/>
                    <a:pt x="0" y="2160"/>
                  </a:cubicBezTo>
                  <a:cubicBezTo>
                    <a:pt x="0" y="934"/>
                    <a:pt x="992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2" name="Google Shape;9302;p20"/>
            <p:cNvSpPr/>
            <p:nvPr/>
          </p:nvSpPr>
          <p:spPr>
            <a:xfrm>
              <a:off x="5329075" y="1196850"/>
              <a:ext cx="110925" cy="110925"/>
            </a:xfrm>
            <a:custGeom>
              <a:avLst/>
              <a:gdLst/>
              <a:ahLst/>
              <a:cxnLst/>
              <a:rect l="l" t="t" r="r" b="b"/>
              <a:pathLst>
                <a:path w="4437" h="4437" extrusionOk="0">
                  <a:moveTo>
                    <a:pt x="4437" y="2218"/>
                  </a:moveTo>
                  <a:cubicBezTo>
                    <a:pt x="4437" y="3444"/>
                    <a:pt x="3503" y="4378"/>
                    <a:pt x="2277" y="4437"/>
                  </a:cubicBezTo>
                  <a:cubicBezTo>
                    <a:pt x="993" y="4437"/>
                    <a:pt x="1" y="3444"/>
                    <a:pt x="59" y="2160"/>
                  </a:cubicBezTo>
                  <a:cubicBezTo>
                    <a:pt x="59" y="934"/>
                    <a:pt x="1051" y="0"/>
                    <a:pt x="2277" y="0"/>
                  </a:cubicBezTo>
                  <a:cubicBezTo>
                    <a:pt x="3503" y="0"/>
                    <a:pt x="4437" y="993"/>
                    <a:pt x="4437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3" name="Google Shape;9303;p20"/>
            <p:cNvSpPr/>
            <p:nvPr/>
          </p:nvSpPr>
          <p:spPr>
            <a:xfrm>
              <a:off x="4593600" y="703625"/>
              <a:ext cx="110950" cy="109450"/>
            </a:xfrm>
            <a:custGeom>
              <a:avLst/>
              <a:gdLst/>
              <a:ahLst/>
              <a:cxnLst/>
              <a:rect l="l" t="t" r="r" b="b"/>
              <a:pathLst>
                <a:path w="4438" h="4378" extrusionOk="0">
                  <a:moveTo>
                    <a:pt x="4379" y="2218"/>
                  </a:moveTo>
                  <a:cubicBezTo>
                    <a:pt x="4379" y="3444"/>
                    <a:pt x="3445" y="4378"/>
                    <a:pt x="2219" y="4378"/>
                  </a:cubicBezTo>
                  <a:cubicBezTo>
                    <a:pt x="935" y="4378"/>
                    <a:pt x="1" y="3444"/>
                    <a:pt x="1" y="2160"/>
                  </a:cubicBezTo>
                  <a:cubicBezTo>
                    <a:pt x="59" y="934"/>
                    <a:pt x="993" y="0"/>
                    <a:pt x="2219" y="0"/>
                  </a:cubicBezTo>
                  <a:cubicBezTo>
                    <a:pt x="3445" y="0"/>
                    <a:pt x="4437" y="992"/>
                    <a:pt x="4379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4" name="Google Shape;9304;p20"/>
            <p:cNvSpPr/>
            <p:nvPr/>
          </p:nvSpPr>
          <p:spPr>
            <a:xfrm>
              <a:off x="1648825" y="2174550"/>
              <a:ext cx="110925" cy="112400"/>
            </a:xfrm>
            <a:custGeom>
              <a:avLst/>
              <a:gdLst/>
              <a:ahLst/>
              <a:cxnLst/>
              <a:rect l="l" t="t" r="r" b="b"/>
              <a:pathLst>
                <a:path w="4437" h="4496" extrusionOk="0">
                  <a:moveTo>
                    <a:pt x="4436" y="2277"/>
                  </a:moveTo>
                  <a:cubicBezTo>
                    <a:pt x="4436" y="3503"/>
                    <a:pt x="3503" y="4437"/>
                    <a:pt x="2277" y="4495"/>
                  </a:cubicBezTo>
                  <a:cubicBezTo>
                    <a:pt x="993" y="4495"/>
                    <a:pt x="0" y="3503"/>
                    <a:pt x="0" y="2277"/>
                  </a:cubicBezTo>
                  <a:cubicBezTo>
                    <a:pt x="0" y="993"/>
                    <a:pt x="993" y="1"/>
                    <a:pt x="2218" y="59"/>
                  </a:cubicBezTo>
                  <a:cubicBezTo>
                    <a:pt x="3444" y="59"/>
                    <a:pt x="4436" y="993"/>
                    <a:pt x="4436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5" name="Google Shape;9305;p20"/>
            <p:cNvSpPr/>
            <p:nvPr/>
          </p:nvSpPr>
          <p:spPr>
            <a:xfrm>
              <a:off x="3121225" y="4875650"/>
              <a:ext cx="109450" cy="108000"/>
            </a:xfrm>
            <a:custGeom>
              <a:avLst/>
              <a:gdLst/>
              <a:ahLst/>
              <a:cxnLst/>
              <a:rect l="l" t="t" r="r" b="b"/>
              <a:pathLst>
                <a:path w="4378" h="4320" extrusionOk="0">
                  <a:moveTo>
                    <a:pt x="4378" y="2160"/>
                  </a:moveTo>
                  <a:cubicBezTo>
                    <a:pt x="4378" y="3386"/>
                    <a:pt x="3386" y="4320"/>
                    <a:pt x="2160" y="4320"/>
                  </a:cubicBezTo>
                  <a:cubicBezTo>
                    <a:pt x="934" y="4320"/>
                    <a:pt x="0" y="3327"/>
                    <a:pt x="59" y="2102"/>
                  </a:cubicBezTo>
                  <a:cubicBezTo>
                    <a:pt x="59" y="876"/>
                    <a:pt x="1051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6" name="Google Shape;9306;p20"/>
            <p:cNvSpPr/>
            <p:nvPr/>
          </p:nvSpPr>
          <p:spPr>
            <a:xfrm>
              <a:off x="1648825" y="3401800"/>
              <a:ext cx="110925" cy="109450"/>
            </a:xfrm>
            <a:custGeom>
              <a:avLst/>
              <a:gdLst/>
              <a:ahLst/>
              <a:cxnLst/>
              <a:rect l="l" t="t" r="r" b="b"/>
              <a:pathLst>
                <a:path w="4437" h="4378" extrusionOk="0">
                  <a:moveTo>
                    <a:pt x="59" y="2160"/>
                  </a:moveTo>
                  <a:cubicBezTo>
                    <a:pt x="59" y="934"/>
                    <a:pt x="993" y="0"/>
                    <a:pt x="2277" y="59"/>
                  </a:cubicBezTo>
                  <a:cubicBezTo>
                    <a:pt x="3444" y="59"/>
                    <a:pt x="4436" y="1051"/>
                    <a:pt x="4378" y="2277"/>
                  </a:cubicBezTo>
                  <a:cubicBezTo>
                    <a:pt x="4378" y="3444"/>
                    <a:pt x="3386" y="4378"/>
                    <a:pt x="2218" y="4378"/>
                  </a:cubicBezTo>
                  <a:cubicBezTo>
                    <a:pt x="993" y="4378"/>
                    <a:pt x="0" y="3444"/>
                    <a:pt x="59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7" name="Google Shape;9307;p20"/>
            <p:cNvSpPr/>
            <p:nvPr/>
          </p:nvSpPr>
          <p:spPr>
            <a:xfrm>
              <a:off x="5574225" y="1440550"/>
              <a:ext cx="108025" cy="108000"/>
            </a:xfrm>
            <a:custGeom>
              <a:avLst/>
              <a:gdLst/>
              <a:ahLst/>
              <a:cxnLst/>
              <a:rect l="l" t="t" r="r" b="b"/>
              <a:pathLst>
                <a:path w="4321" h="4320" extrusionOk="0">
                  <a:moveTo>
                    <a:pt x="2161" y="4320"/>
                  </a:moveTo>
                  <a:cubicBezTo>
                    <a:pt x="993" y="4320"/>
                    <a:pt x="1" y="3386"/>
                    <a:pt x="1" y="2218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328" y="0"/>
                    <a:pt x="4320" y="934"/>
                    <a:pt x="4320" y="2160"/>
                  </a:cubicBezTo>
                  <a:cubicBezTo>
                    <a:pt x="4320" y="3327"/>
                    <a:pt x="3386" y="4320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8" name="Google Shape;9308;p20"/>
            <p:cNvSpPr/>
            <p:nvPr/>
          </p:nvSpPr>
          <p:spPr>
            <a:xfrm>
              <a:off x="5820850" y="3649875"/>
              <a:ext cx="108000" cy="108000"/>
            </a:xfrm>
            <a:custGeom>
              <a:avLst/>
              <a:gdLst/>
              <a:ahLst/>
              <a:cxnLst/>
              <a:rect l="l" t="t" r="r" b="b"/>
              <a:pathLst>
                <a:path w="4320" h="4320" extrusionOk="0">
                  <a:moveTo>
                    <a:pt x="2160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1" y="992"/>
                    <a:pt x="993" y="0"/>
                    <a:pt x="2160" y="0"/>
                  </a:cubicBezTo>
                  <a:cubicBezTo>
                    <a:pt x="3328" y="0"/>
                    <a:pt x="4320" y="992"/>
                    <a:pt x="4320" y="2160"/>
                  </a:cubicBezTo>
                  <a:cubicBezTo>
                    <a:pt x="4320" y="3327"/>
                    <a:pt x="3328" y="4320"/>
                    <a:pt x="2160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9" name="Google Shape;9309;p20"/>
            <p:cNvSpPr/>
            <p:nvPr/>
          </p:nvSpPr>
          <p:spPr>
            <a:xfrm>
              <a:off x="5083925" y="950225"/>
              <a:ext cx="109475" cy="109475"/>
            </a:xfrm>
            <a:custGeom>
              <a:avLst/>
              <a:gdLst/>
              <a:ahLst/>
              <a:cxnLst/>
              <a:rect l="l" t="t" r="r" b="b"/>
              <a:pathLst>
                <a:path w="4379" h="4379" extrusionOk="0">
                  <a:moveTo>
                    <a:pt x="4320" y="2161"/>
                  </a:moveTo>
                  <a:cubicBezTo>
                    <a:pt x="4378" y="3328"/>
                    <a:pt x="3386" y="4320"/>
                    <a:pt x="2219" y="4379"/>
                  </a:cubicBezTo>
                  <a:cubicBezTo>
                    <a:pt x="1051" y="4379"/>
                    <a:pt x="59" y="3445"/>
                    <a:pt x="0" y="2219"/>
                  </a:cubicBezTo>
                  <a:cubicBezTo>
                    <a:pt x="0" y="1051"/>
                    <a:pt x="993" y="59"/>
                    <a:pt x="2160" y="59"/>
                  </a:cubicBezTo>
                  <a:cubicBezTo>
                    <a:pt x="3328" y="1"/>
                    <a:pt x="4320" y="993"/>
                    <a:pt x="4320" y="21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0" name="Google Shape;9310;p20"/>
            <p:cNvSpPr/>
            <p:nvPr/>
          </p:nvSpPr>
          <p:spPr>
            <a:xfrm>
              <a:off x="2876050" y="703625"/>
              <a:ext cx="108025" cy="109450"/>
            </a:xfrm>
            <a:custGeom>
              <a:avLst/>
              <a:gdLst/>
              <a:ahLst/>
              <a:cxnLst/>
              <a:rect l="l" t="t" r="r" b="b"/>
              <a:pathLst>
                <a:path w="4321" h="4378" extrusionOk="0">
                  <a:moveTo>
                    <a:pt x="2161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59" y="992"/>
                    <a:pt x="1052" y="0"/>
                    <a:pt x="2219" y="59"/>
                  </a:cubicBezTo>
                  <a:cubicBezTo>
                    <a:pt x="3328" y="59"/>
                    <a:pt x="4320" y="1051"/>
                    <a:pt x="4320" y="2218"/>
                  </a:cubicBezTo>
                  <a:cubicBezTo>
                    <a:pt x="4320" y="3386"/>
                    <a:pt x="3328" y="4378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1" name="Google Shape;9311;p20"/>
            <p:cNvSpPr/>
            <p:nvPr/>
          </p:nvSpPr>
          <p:spPr>
            <a:xfrm>
              <a:off x="5329075" y="4386800"/>
              <a:ext cx="105100" cy="106550"/>
            </a:xfrm>
            <a:custGeom>
              <a:avLst/>
              <a:gdLst/>
              <a:ahLst/>
              <a:cxnLst/>
              <a:rect l="l" t="t" r="r" b="b"/>
              <a:pathLst>
                <a:path w="4204" h="4262" extrusionOk="0">
                  <a:moveTo>
                    <a:pt x="4203" y="2102"/>
                  </a:moveTo>
                  <a:cubicBezTo>
                    <a:pt x="4203" y="3269"/>
                    <a:pt x="3211" y="4203"/>
                    <a:pt x="2102" y="4261"/>
                  </a:cubicBezTo>
                  <a:cubicBezTo>
                    <a:pt x="935" y="4261"/>
                    <a:pt x="1" y="3269"/>
                    <a:pt x="1" y="2102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211" y="0"/>
                    <a:pt x="4203" y="993"/>
                    <a:pt x="4203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2" name="Google Shape;9312;p20"/>
            <p:cNvSpPr/>
            <p:nvPr/>
          </p:nvSpPr>
          <p:spPr>
            <a:xfrm>
              <a:off x="2140600" y="1195400"/>
              <a:ext cx="105075" cy="105075"/>
            </a:xfrm>
            <a:custGeom>
              <a:avLst/>
              <a:gdLst/>
              <a:ahLst/>
              <a:cxnLst/>
              <a:rect l="l" t="t" r="r" b="b"/>
              <a:pathLst>
                <a:path w="4203" h="4203" extrusionOk="0">
                  <a:moveTo>
                    <a:pt x="2102" y="0"/>
                  </a:moveTo>
                  <a:cubicBezTo>
                    <a:pt x="3211" y="0"/>
                    <a:pt x="4203" y="934"/>
                    <a:pt x="4203" y="2101"/>
                  </a:cubicBezTo>
                  <a:cubicBezTo>
                    <a:pt x="4203" y="3269"/>
                    <a:pt x="3269" y="4203"/>
                    <a:pt x="2102" y="4203"/>
                  </a:cubicBezTo>
                  <a:cubicBezTo>
                    <a:pt x="992" y="4203"/>
                    <a:pt x="59" y="3269"/>
                    <a:pt x="0" y="2160"/>
                  </a:cubicBezTo>
                  <a:cubicBezTo>
                    <a:pt x="0" y="992"/>
                    <a:pt x="934" y="58"/>
                    <a:pt x="210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3" name="Google Shape;9313;p20"/>
            <p:cNvSpPr/>
            <p:nvPr/>
          </p:nvSpPr>
          <p:spPr>
            <a:xfrm>
              <a:off x="2388675" y="954600"/>
              <a:ext cx="102175" cy="102175"/>
            </a:xfrm>
            <a:custGeom>
              <a:avLst/>
              <a:gdLst/>
              <a:ahLst/>
              <a:cxnLst/>
              <a:rect l="l" t="t" r="r" b="b"/>
              <a:pathLst>
                <a:path w="4087" h="4087" extrusionOk="0">
                  <a:moveTo>
                    <a:pt x="4086" y="2044"/>
                  </a:moveTo>
                  <a:cubicBezTo>
                    <a:pt x="4086" y="3211"/>
                    <a:pt x="3211" y="4087"/>
                    <a:pt x="2043" y="4087"/>
                  </a:cubicBezTo>
                  <a:cubicBezTo>
                    <a:pt x="876" y="4028"/>
                    <a:pt x="0" y="3153"/>
                    <a:pt x="0" y="1986"/>
                  </a:cubicBezTo>
                  <a:cubicBezTo>
                    <a:pt x="59" y="876"/>
                    <a:pt x="934" y="1"/>
                    <a:pt x="2043" y="1"/>
                  </a:cubicBezTo>
                  <a:cubicBezTo>
                    <a:pt x="3211" y="1"/>
                    <a:pt x="4086" y="876"/>
                    <a:pt x="4086" y="20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4" name="Google Shape;9314;p20"/>
            <p:cNvSpPr/>
            <p:nvPr/>
          </p:nvSpPr>
          <p:spPr>
            <a:xfrm>
              <a:off x="5577150" y="4141650"/>
              <a:ext cx="102175" cy="102150"/>
            </a:xfrm>
            <a:custGeom>
              <a:avLst/>
              <a:gdLst/>
              <a:ahLst/>
              <a:cxnLst/>
              <a:rect l="l" t="t" r="r" b="b"/>
              <a:pathLst>
                <a:path w="4087" h="4086" extrusionOk="0">
                  <a:moveTo>
                    <a:pt x="4087" y="2043"/>
                  </a:moveTo>
                  <a:cubicBezTo>
                    <a:pt x="4087" y="3210"/>
                    <a:pt x="3153" y="4086"/>
                    <a:pt x="2044" y="4086"/>
                  </a:cubicBezTo>
                  <a:cubicBezTo>
                    <a:pt x="876" y="4086"/>
                    <a:pt x="1" y="3210"/>
                    <a:pt x="1" y="2043"/>
                  </a:cubicBezTo>
                  <a:cubicBezTo>
                    <a:pt x="1" y="876"/>
                    <a:pt x="876" y="0"/>
                    <a:pt x="2044" y="0"/>
                  </a:cubicBezTo>
                  <a:cubicBezTo>
                    <a:pt x="3211" y="0"/>
                    <a:pt x="4087" y="934"/>
                    <a:pt x="4087" y="204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5" name="Google Shape;9315;p20"/>
            <p:cNvSpPr/>
            <p:nvPr/>
          </p:nvSpPr>
          <p:spPr>
            <a:xfrm>
              <a:off x="4593600" y="4877100"/>
              <a:ext cx="103650" cy="103650"/>
            </a:xfrm>
            <a:custGeom>
              <a:avLst/>
              <a:gdLst/>
              <a:ahLst/>
              <a:cxnLst/>
              <a:rect l="l" t="t" r="r" b="b"/>
              <a:pathLst>
                <a:path w="4146" h="4146" extrusionOk="0">
                  <a:moveTo>
                    <a:pt x="4087" y="2102"/>
                  </a:moveTo>
                  <a:cubicBezTo>
                    <a:pt x="4087" y="3269"/>
                    <a:pt x="3211" y="4145"/>
                    <a:pt x="2044" y="4145"/>
                  </a:cubicBezTo>
                  <a:cubicBezTo>
                    <a:pt x="877" y="4145"/>
                    <a:pt x="1" y="3211"/>
                    <a:pt x="1" y="2044"/>
                  </a:cubicBezTo>
                  <a:cubicBezTo>
                    <a:pt x="1" y="935"/>
                    <a:pt x="935" y="1"/>
                    <a:pt x="2102" y="59"/>
                  </a:cubicBezTo>
                  <a:cubicBezTo>
                    <a:pt x="3211" y="59"/>
                    <a:pt x="4145" y="935"/>
                    <a:pt x="4087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6" name="Google Shape;9316;p20"/>
            <p:cNvSpPr/>
            <p:nvPr/>
          </p:nvSpPr>
          <p:spPr>
            <a:xfrm>
              <a:off x="1653200" y="1932325"/>
              <a:ext cx="102175" cy="103625"/>
            </a:xfrm>
            <a:custGeom>
              <a:avLst/>
              <a:gdLst/>
              <a:ahLst/>
              <a:cxnLst/>
              <a:rect l="l" t="t" r="r" b="b"/>
              <a:pathLst>
                <a:path w="4087" h="4145" extrusionOk="0">
                  <a:moveTo>
                    <a:pt x="1985" y="4086"/>
                  </a:moveTo>
                  <a:cubicBezTo>
                    <a:pt x="818" y="4086"/>
                    <a:pt x="0" y="3152"/>
                    <a:pt x="0" y="1985"/>
                  </a:cubicBezTo>
                  <a:cubicBezTo>
                    <a:pt x="59" y="876"/>
                    <a:pt x="993" y="0"/>
                    <a:pt x="2160" y="58"/>
                  </a:cubicBezTo>
                  <a:cubicBezTo>
                    <a:pt x="3269" y="117"/>
                    <a:pt x="4086" y="992"/>
                    <a:pt x="4086" y="2160"/>
                  </a:cubicBezTo>
                  <a:cubicBezTo>
                    <a:pt x="4028" y="3269"/>
                    <a:pt x="3152" y="4144"/>
                    <a:pt x="1985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7" name="Google Shape;9317;p20"/>
            <p:cNvSpPr/>
            <p:nvPr/>
          </p:nvSpPr>
          <p:spPr>
            <a:xfrm>
              <a:off x="6067475" y="2673625"/>
              <a:ext cx="100700" cy="100700"/>
            </a:xfrm>
            <a:custGeom>
              <a:avLst/>
              <a:gdLst/>
              <a:ahLst/>
              <a:cxnLst/>
              <a:rect l="l" t="t" r="r" b="b"/>
              <a:pathLst>
                <a:path w="4028" h="4028" extrusionOk="0">
                  <a:moveTo>
                    <a:pt x="2043" y="4028"/>
                  </a:moveTo>
                  <a:cubicBezTo>
                    <a:pt x="934" y="4028"/>
                    <a:pt x="0" y="3152"/>
                    <a:pt x="0" y="2043"/>
                  </a:cubicBezTo>
                  <a:cubicBezTo>
                    <a:pt x="0" y="934"/>
                    <a:pt x="876" y="0"/>
                    <a:pt x="2043" y="59"/>
                  </a:cubicBezTo>
                  <a:cubicBezTo>
                    <a:pt x="3152" y="59"/>
                    <a:pt x="4028" y="934"/>
                    <a:pt x="4028" y="2043"/>
                  </a:cubicBezTo>
                  <a:cubicBezTo>
                    <a:pt x="4028" y="3152"/>
                    <a:pt x="3152" y="4028"/>
                    <a:pt x="2043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8" name="Google Shape;9318;p20"/>
            <p:cNvSpPr/>
            <p:nvPr/>
          </p:nvSpPr>
          <p:spPr>
            <a:xfrm>
              <a:off x="5088300" y="4636325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876" y="4028"/>
                    <a:pt x="1" y="3153"/>
                    <a:pt x="1" y="1985"/>
                  </a:cubicBezTo>
                  <a:cubicBezTo>
                    <a:pt x="1" y="876"/>
                    <a:pt x="876" y="1"/>
                    <a:pt x="1985" y="1"/>
                  </a:cubicBezTo>
                  <a:cubicBezTo>
                    <a:pt x="3153" y="1"/>
                    <a:pt x="4028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9" name="Google Shape;9319;p20"/>
            <p:cNvSpPr/>
            <p:nvPr/>
          </p:nvSpPr>
          <p:spPr>
            <a:xfrm>
              <a:off x="1899825" y="1443475"/>
              <a:ext cx="102150" cy="102150"/>
            </a:xfrm>
            <a:custGeom>
              <a:avLst/>
              <a:gdLst/>
              <a:ahLst/>
              <a:cxnLst/>
              <a:rect l="l" t="t" r="r" b="b"/>
              <a:pathLst>
                <a:path w="4086" h="4086" extrusionOk="0">
                  <a:moveTo>
                    <a:pt x="2101" y="58"/>
                  </a:moveTo>
                  <a:cubicBezTo>
                    <a:pt x="3210" y="58"/>
                    <a:pt x="4086" y="992"/>
                    <a:pt x="4028" y="2101"/>
                  </a:cubicBezTo>
                  <a:cubicBezTo>
                    <a:pt x="4028" y="3210"/>
                    <a:pt x="3094" y="4086"/>
                    <a:pt x="1926" y="4086"/>
                  </a:cubicBezTo>
                  <a:cubicBezTo>
                    <a:pt x="817" y="4028"/>
                    <a:pt x="0" y="3094"/>
                    <a:pt x="58" y="1985"/>
                  </a:cubicBezTo>
                  <a:cubicBezTo>
                    <a:pt x="58" y="876"/>
                    <a:pt x="992" y="0"/>
                    <a:pt x="2101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0" name="Google Shape;9320;p20"/>
            <p:cNvSpPr/>
            <p:nvPr/>
          </p:nvSpPr>
          <p:spPr>
            <a:xfrm>
              <a:off x="6066000" y="2917325"/>
              <a:ext cx="102175" cy="100700"/>
            </a:xfrm>
            <a:custGeom>
              <a:avLst/>
              <a:gdLst/>
              <a:ahLst/>
              <a:cxnLst/>
              <a:rect l="l" t="t" r="r" b="b"/>
              <a:pathLst>
                <a:path w="4087" h="4028" extrusionOk="0">
                  <a:moveTo>
                    <a:pt x="4028" y="2043"/>
                  </a:moveTo>
                  <a:cubicBezTo>
                    <a:pt x="4028" y="3094"/>
                    <a:pt x="3094" y="4028"/>
                    <a:pt x="1985" y="3969"/>
                  </a:cubicBezTo>
                  <a:cubicBezTo>
                    <a:pt x="935" y="3969"/>
                    <a:pt x="1" y="3035"/>
                    <a:pt x="59" y="1926"/>
                  </a:cubicBezTo>
                  <a:cubicBezTo>
                    <a:pt x="118" y="876"/>
                    <a:pt x="993" y="0"/>
                    <a:pt x="2044" y="0"/>
                  </a:cubicBezTo>
                  <a:cubicBezTo>
                    <a:pt x="3153" y="0"/>
                    <a:pt x="4087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1" name="Google Shape;9321;p20"/>
            <p:cNvSpPr/>
            <p:nvPr/>
          </p:nvSpPr>
          <p:spPr>
            <a:xfrm>
              <a:off x="2878975" y="4878575"/>
              <a:ext cx="100725" cy="100700"/>
            </a:xfrm>
            <a:custGeom>
              <a:avLst/>
              <a:gdLst/>
              <a:ahLst/>
              <a:cxnLst/>
              <a:rect l="l" t="t" r="r" b="b"/>
              <a:pathLst>
                <a:path w="4029" h="4028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935" y="4028"/>
                    <a:pt x="1" y="3094"/>
                    <a:pt x="59" y="1985"/>
                  </a:cubicBezTo>
                  <a:cubicBezTo>
                    <a:pt x="59" y="934"/>
                    <a:pt x="935" y="58"/>
                    <a:pt x="1985" y="0"/>
                  </a:cubicBezTo>
                  <a:cubicBezTo>
                    <a:pt x="3094" y="0"/>
                    <a:pt x="4028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2" name="Google Shape;9322;p20"/>
            <p:cNvSpPr/>
            <p:nvPr/>
          </p:nvSpPr>
          <p:spPr>
            <a:xfrm>
              <a:off x="3862525" y="465750"/>
              <a:ext cx="100700" cy="100725"/>
            </a:xfrm>
            <a:custGeom>
              <a:avLst/>
              <a:gdLst/>
              <a:ahLst/>
              <a:cxnLst/>
              <a:rect l="l" t="t" r="r" b="b"/>
              <a:pathLst>
                <a:path w="4028" h="4029" extrusionOk="0">
                  <a:moveTo>
                    <a:pt x="4028" y="1985"/>
                  </a:moveTo>
                  <a:cubicBezTo>
                    <a:pt x="4028" y="3094"/>
                    <a:pt x="3094" y="4028"/>
                    <a:pt x="1985" y="3970"/>
                  </a:cubicBezTo>
                  <a:cubicBezTo>
                    <a:pt x="934" y="3970"/>
                    <a:pt x="0" y="3094"/>
                    <a:pt x="0" y="1985"/>
                  </a:cubicBezTo>
                  <a:cubicBezTo>
                    <a:pt x="0" y="935"/>
                    <a:pt x="934" y="1"/>
                    <a:pt x="1985" y="1"/>
                  </a:cubicBezTo>
                  <a:cubicBezTo>
                    <a:pt x="3036" y="1"/>
                    <a:pt x="3970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3" name="Google Shape;9323;p20"/>
            <p:cNvSpPr/>
            <p:nvPr/>
          </p:nvSpPr>
          <p:spPr>
            <a:xfrm>
              <a:off x="3615900" y="465750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2044" y="4028"/>
                  </a:moveTo>
                  <a:cubicBezTo>
                    <a:pt x="935" y="4028"/>
                    <a:pt x="1" y="3094"/>
                    <a:pt x="1" y="2044"/>
                  </a:cubicBezTo>
                  <a:cubicBezTo>
                    <a:pt x="1" y="935"/>
                    <a:pt x="935" y="1"/>
                    <a:pt x="2044" y="1"/>
                  </a:cubicBezTo>
                  <a:cubicBezTo>
                    <a:pt x="3094" y="1"/>
                    <a:pt x="3970" y="876"/>
                    <a:pt x="4028" y="1985"/>
                  </a:cubicBezTo>
                  <a:cubicBezTo>
                    <a:pt x="4028" y="3036"/>
                    <a:pt x="3153" y="3970"/>
                    <a:pt x="2044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4" name="Google Shape;9324;p20"/>
            <p:cNvSpPr/>
            <p:nvPr/>
          </p:nvSpPr>
          <p:spPr>
            <a:xfrm>
              <a:off x="2143500" y="4389725"/>
              <a:ext cx="100725" cy="99250"/>
            </a:xfrm>
            <a:custGeom>
              <a:avLst/>
              <a:gdLst/>
              <a:ahLst/>
              <a:cxnLst/>
              <a:rect l="l" t="t" r="r" b="b"/>
              <a:pathLst>
                <a:path w="4029" h="3970" extrusionOk="0">
                  <a:moveTo>
                    <a:pt x="3970" y="1985"/>
                  </a:moveTo>
                  <a:cubicBezTo>
                    <a:pt x="4028" y="3035"/>
                    <a:pt x="3095" y="3969"/>
                    <a:pt x="1986" y="3969"/>
                  </a:cubicBezTo>
                  <a:cubicBezTo>
                    <a:pt x="935" y="3969"/>
                    <a:pt x="59" y="3094"/>
                    <a:pt x="1" y="2043"/>
                  </a:cubicBezTo>
                  <a:cubicBezTo>
                    <a:pt x="1" y="934"/>
                    <a:pt x="935" y="0"/>
                    <a:pt x="1986" y="0"/>
                  </a:cubicBezTo>
                  <a:cubicBezTo>
                    <a:pt x="3036" y="0"/>
                    <a:pt x="3970" y="876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5" name="Google Shape;9325;p20"/>
            <p:cNvSpPr/>
            <p:nvPr/>
          </p:nvSpPr>
          <p:spPr>
            <a:xfrm>
              <a:off x="1654650" y="3652775"/>
              <a:ext cx="99250" cy="100725"/>
            </a:xfrm>
            <a:custGeom>
              <a:avLst/>
              <a:gdLst/>
              <a:ahLst/>
              <a:cxnLst/>
              <a:rect l="l" t="t" r="r" b="b"/>
              <a:pathLst>
                <a:path w="3970" h="4029" extrusionOk="0">
                  <a:moveTo>
                    <a:pt x="1985" y="59"/>
                  </a:moveTo>
                  <a:cubicBezTo>
                    <a:pt x="3036" y="1"/>
                    <a:pt x="3970" y="935"/>
                    <a:pt x="3970" y="2044"/>
                  </a:cubicBezTo>
                  <a:cubicBezTo>
                    <a:pt x="3970" y="3095"/>
                    <a:pt x="3094" y="4028"/>
                    <a:pt x="1985" y="4028"/>
                  </a:cubicBezTo>
                  <a:cubicBezTo>
                    <a:pt x="935" y="4028"/>
                    <a:pt x="1" y="3095"/>
                    <a:pt x="1" y="1986"/>
                  </a:cubicBezTo>
                  <a:cubicBezTo>
                    <a:pt x="1" y="935"/>
                    <a:pt x="876" y="59"/>
                    <a:pt x="198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6" name="Google Shape;9326;p20"/>
            <p:cNvSpPr/>
            <p:nvPr/>
          </p:nvSpPr>
          <p:spPr>
            <a:xfrm>
              <a:off x="6067475" y="2428475"/>
              <a:ext cx="99250" cy="99250"/>
            </a:xfrm>
            <a:custGeom>
              <a:avLst/>
              <a:gdLst/>
              <a:ahLst/>
              <a:cxnLst/>
              <a:rect l="l" t="t" r="r" b="b"/>
              <a:pathLst>
                <a:path w="3970" h="3970" extrusionOk="0">
                  <a:moveTo>
                    <a:pt x="1985" y="0"/>
                  </a:moveTo>
                  <a:cubicBezTo>
                    <a:pt x="3035" y="0"/>
                    <a:pt x="3911" y="876"/>
                    <a:pt x="3969" y="1926"/>
                  </a:cubicBezTo>
                  <a:cubicBezTo>
                    <a:pt x="3969" y="2977"/>
                    <a:pt x="3094" y="3911"/>
                    <a:pt x="2043" y="3911"/>
                  </a:cubicBezTo>
                  <a:cubicBezTo>
                    <a:pt x="992" y="3969"/>
                    <a:pt x="59" y="3035"/>
                    <a:pt x="59" y="1985"/>
                  </a:cubicBezTo>
                  <a:cubicBezTo>
                    <a:pt x="0" y="934"/>
                    <a:pt x="934" y="58"/>
                    <a:pt x="198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7" name="Google Shape;9327;p20"/>
            <p:cNvSpPr/>
            <p:nvPr/>
          </p:nvSpPr>
          <p:spPr>
            <a:xfrm>
              <a:off x="4841675" y="709450"/>
              <a:ext cx="99275" cy="99250"/>
            </a:xfrm>
            <a:custGeom>
              <a:avLst/>
              <a:gdLst/>
              <a:ahLst/>
              <a:cxnLst/>
              <a:rect l="l" t="t" r="r" b="b"/>
              <a:pathLst>
                <a:path w="3971" h="3970" extrusionOk="0">
                  <a:moveTo>
                    <a:pt x="3970" y="1985"/>
                  </a:moveTo>
                  <a:cubicBezTo>
                    <a:pt x="3970" y="3036"/>
                    <a:pt x="3036" y="3970"/>
                    <a:pt x="1986" y="3970"/>
                  </a:cubicBezTo>
                  <a:cubicBezTo>
                    <a:pt x="935" y="3911"/>
                    <a:pt x="1" y="2978"/>
                    <a:pt x="59" y="1927"/>
                  </a:cubicBezTo>
                  <a:cubicBezTo>
                    <a:pt x="59" y="876"/>
                    <a:pt x="993" y="1"/>
                    <a:pt x="2044" y="1"/>
                  </a:cubicBezTo>
                  <a:cubicBezTo>
                    <a:pt x="3095" y="1"/>
                    <a:pt x="3970" y="935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8" name="Google Shape;9328;p20"/>
            <p:cNvSpPr/>
            <p:nvPr/>
          </p:nvSpPr>
          <p:spPr>
            <a:xfrm>
              <a:off x="5825225" y="1691525"/>
              <a:ext cx="99250" cy="99275"/>
            </a:xfrm>
            <a:custGeom>
              <a:avLst/>
              <a:gdLst/>
              <a:ahLst/>
              <a:cxnLst/>
              <a:rect l="l" t="t" r="r" b="b"/>
              <a:pathLst>
                <a:path w="3970" h="3971" extrusionOk="0">
                  <a:moveTo>
                    <a:pt x="1985" y="3970"/>
                  </a:moveTo>
                  <a:cubicBezTo>
                    <a:pt x="876" y="3970"/>
                    <a:pt x="1" y="3036"/>
                    <a:pt x="1" y="1986"/>
                  </a:cubicBezTo>
                  <a:cubicBezTo>
                    <a:pt x="1" y="935"/>
                    <a:pt x="935" y="1"/>
                    <a:pt x="1985" y="59"/>
                  </a:cubicBezTo>
                  <a:cubicBezTo>
                    <a:pt x="3036" y="59"/>
                    <a:pt x="3970" y="993"/>
                    <a:pt x="3970" y="2044"/>
                  </a:cubicBezTo>
                  <a:cubicBezTo>
                    <a:pt x="3911" y="3095"/>
                    <a:pt x="3036" y="3970"/>
                    <a:pt x="198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9" name="Google Shape;9329;p20"/>
            <p:cNvSpPr/>
            <p:nvPr/>
          </p:nvSpPr>
          <p:spPr>
            <a:xfrm>
              <a:off x="4106225" y="465750"/>
              <a:ext cx="97800" cy="99250"/>
            </a:xfrm>
            <a:custGeom>
              <a:avLst/>
              <a:gdLst/>
              <a:ahLst/>
              <a:cxnLst/>
              <a:rect l="l" t="t" r="r" b="b"/>
              <a:pathLst>
                <a:path w="3912" h="3970" extrusionOk="0">
                  <a:moveTo>
                    <a:pt x="3911" y="1985"/>
                  </a:moveTo>
                  <a:cubicBezTo>
                    <a:pt x="3911" y="3036"/>
                    <a:pt x="3035" y="3970"/>
                    <a:pt x="1985" y="3970"/>
                  </a:cubicBezTo>
                  <a:cubicBezTo>
                    <a:pt x="934" y="3970"/>
                    <a:pt x="0" y="3036"/>
                    <a:pt x="0" y="1985"/>
                  </a:cubicBezTo>
                  <a:cubicBezTo>
                    <a:pt x="0" y="935"/>
                    <a:pt x="876" y="59"/>
                    <a:pt x="1926" y="59"/>
                  </a:cubicBezTo>
                  <a:cubicBezTo>
                    <a:pt x="2977" y="1"/>
                    <a:pt x="3911" y="935"/>
                    <a:pt x="3911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0" name="Google Shape;9330;p20"/>
            <p:cNvSpPr/>
            <p:nvPr/>
          </p:nvSpPr>
          <p:spPr>
            <a:xfrm>
              <a:off x="2393050" y="4634875"/>
              <a:ext cx="94875" cy="96325"/>
            </a:xfrm>
            <a:custGeom>
              <a:avLst/>
              <a:gdLst/>
              <a:ahLst/>
              <a:cxnLst/>
              <a:rect l="l" t="t" r="r" b="b"/>
              <a:pathLst>
                <a:path w="3795" h="3853" extrusionOk="0">
                  <a:moveTo>
                    <a:pt x="3794" y="1868"/>
                  </a:moveTo>
                  <a:cubicBezTo>
                    <a:pt x="3794" y="2977"/>
                    <a:pt x="2977" y="3794"/>
                    <a:pt x="1926" y="3794"/>
                  </a:cubicBezTo>
                  <a:cubicBezTo>
                    <a:pt x="817" y="3853"/>
                    <a:pt x="0" y="2977"/>
                    <a:pt x="0" y="1868"/>
                  </a:cubicBezTo>
                  <a:cubicBezTo>
                    <a:pt x="0" y="817"/>
                    <a:pt x="817" y="0"/>
                    <a:pt x="1926" y="0"/>
                  </a:cubicBezTo>
                  <a:cubicBezTo>
                    <a:pt x="2977" y="0"/>
                    <a:pt x="3794" y="817"/>
                    <a:pt x="3794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1" name="Google Shape;9331;p20"/>
            <p:cNvSpPr/>
            <p:nvPr/>
          </p:nvSpPr>
          <p:spPr>
            <a:xfrm>
              <a:off x="6068925" y="3165400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3853" y="1985"/>
                  </a:moveTo>
                  <a:cubicBezTo>
                    <a:pt x="3853" y="3035"/>
                    <a:pt x="2977" y="3853"/>
                    <a:pt x="1927" y="3853"/>
                  </a:cubicBezTo>
                  <a:cubicBezTo>
                    <a:pt x="818" y="3853"/>
                    <a:pt x="1" y="2977"/>
                    <a:pt x="59" y="1868"/>
                  </a:cubicBezTo>
                  <a:cubicBezTo>
                    <a:pt x="59" y="817"/>
                    <a:pt x="934" y="0"/>
                    <a:pt x="1985" y="0"/>
                  </a:cubicBezTo>
                  <a:cubicBezTo>
                    <a:pt x="3036" y="59"/>
                    <a:pt x="3853" y="934"/>
                    <a:pt x="3853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2" name="Google Shape;9332;p20"/>
            <p:cNvSpPr/>
            <p:nvPr/>
          </p:nvSpPr>
          <p:spPr>
            <a:xfrm>
              <a:off x="3370750" y="467225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1868" y="3853"/>
                  </a:moveTo>
                  <a:cubicBezTo>
                    <a:pt x="818" y="3794"/>
                    <a:pt x="0" y="2977"/>
                    <a:pt x="59" y="1868"/>
                  </a:cubicBezTo>
                  <a:cubicBezTo>
                    <a:pt x="59" y="817"/>
                    <a:pt x="934" y="0"/>
                    <a:pt x="1985" y="59"/>
                  </a:cubicBezTo>
                  <a:cubicBezTo>
                    <a:pt x="3094" y="59"/>
                    <a:pt x="3853" y="934"/>
                    <a:pt x="3853" y="1985"/>
                  </a:cubicBezTo>
                  <a:cubicBezTo>
                    <a:pt x="3795" y="3094"/>
                    <a:pt x="2977" y="3853"/>
                    <a:pt x="1868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3" name="Google Shape;9333;p20"/>
            <p:cNvSpPr/>
            <p:nvPr/>
          </p:nvSpPr>
          <p:spPr>
            <a:xfrm>
              <a:off x="5828150" y="3902325"/>
              <a:ext cx="93425" cy="94875"/>
            </a:xfrm>
            <a:custGeom>
              <a:avLst/>
              <a:gdLst/>
              <a:ahLst/>
              <a:cxnLst/>
              <a:rect l="l" t="t" r="r" b="b"/>
              <a:pathLst>
                <a:path w="3737" h="3795" extrusionOk="0">
                  <a:moveTo>
                    <a:pt x="3736" y="1926"/>
                  </a:moveTo>
                  <a:cubicBezTo>
                    <a:pt x="3736" y="3036"/>
                    <a:pt x="2861" y="3794"/>
                    <a:pt x="1810" y="3794"/>
                  </a:cubicBezTo>
                  <a:cubicBezTo>
                    <a:pt x="759" y="3736"/>
                    <a:pt x="0" y="2919"/>
                    <a:pt x="0" y="1926"/>
                  </a:cubicBezTo>
                  <a:cubicBezTo>
                    <a:pt x="0" y="817"/>
                    <a:pt x="876" y="0"/>
                    <a:pt x="1927" y="59"/>
                  </a:cubicBezTo>
                  <a:cubicBezTo>
                    <a:pt x="2977" y="59"/>
                    <a:pt x="3736" y="876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4" name="Google Shape;9334;p20"/>
            <p:cNvSpPr/>
            <p:nvPr/>
          </p:nvSpPr>
          <p:spPr>
            <a:xfrm>
              <a:off x="1899825" y="4146025"/>
              <a:ext cx="94875" cy="94875"/>
            </a:xfrm>
            <a:custGeom>
              <a:avLst/>
              <a:gdLst/>
              <a:ahLst/>
              <a:cxnLst/>
              <a:rect l="l" t="t" r="r" b="b"/>
              <a:pathLst>
                <a:path w="3795" h="3795" extrusionOk="0">
                  <a:moveTo>
                    <a:pt x="3794" y="1926"/>
                  </a:moveTo>
                  <a:cubicBezTo>
                    <a:pt x="3736" y="2977"/>
                    <a:pt x="2919" y="3794"/>
                    <a:pt x="1810" y="3794"/>
                  </a:cubicBezTo>
                  <a:cubicBezTo>
                    <a:pt x="759" y="3736"/>
                    <a:pt x="0" y="2919"/>
                    <a:pt x="0" y="1810"/>
                  </a:cubicBezTo>
                  <a:cubicBezTo>
                    <a:pt x="58" y="759"/>
                    <a:pt x="876" y="0"/>
                    <a:pt x="1868" y="0"/>
                  </a:cubicBezTo>
                  <a:cubicBezTo>
                    <a:pt x="2977" y="0"/>
                    <a:pt x="3794" y="817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5" name="Google Shape;9335;p20"/>
            <p:cNvSpPr/>
            <p:nvPr/>
          </p:nvSpPr>
          <p:spPr>
            <a:xfrm>
              <a:off x="2639650" y="712375"/>
              <a:ext cx="94875" cy="93425"/>
            </a:xfrm>
            <a:custGeom>
              <a:avLst/>
              <a:gdLst/>
              <a:ahLst/>
              <a:cxnLst/>
              <a:rect l="l" t="t" r="r" b="b"/>
              <a:pathLst>
                <a:path w="3795" h="3737" extrusionOk="0">
                  <a:moveTo>
                    <a:pt x="1927" y="3736"/>
                  </a:moveTo>
                  <a:cubicBezTo>
                    <a:pt x="876" y="3736"/>
                    <a:pt x="59" y="2919"/>
                    <a:pt x="59" y="1868"/>
                  </a:cubicBezTo>
                  <a:cubicBezTo>
                    <a:pt x="1" y="818"/>
                    <a:pt x="818" y="0"/>
                    <a:pt x="1869" y="0"/>
                  </a:cubicBezTo>
                  <a:cubicBezTo>
                    <a:pt x="2919" y="0"/>
                    <a:pt x="3737" y="818"/>
                    <a:pt x="3737" y="1810"/>
                  </a:cubicBezTo>
                  <a:cubicBezTo>
                    <a:pt x="3795" y="2861"/>
                    <a:pt x="2978" y="3678"/>
                    <a:pt x="1927" y="37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6" name="Google Shape;9336;p20"/>
            <p:cNvSpPr/>
            <p:nvPr/>
          </p:nvSpPr>
          <p:spPr>
            <a:xfrm>
              <a:off x="6070375" y="2184775"/>
              <a:ext cx="93425" cy="91950"/>
            </a:xfrm>
            <a:custGeom>
              <a:avLst/>
              <a:gdLst/>
              <a:ahLst/>
              <a:cxnLst/>
              <a:rect l="l" t="t" r="r" b="b"/>
              <a:pathLst>
                <a:path w="3737" h="3678" extrusionOk="0">
                  <a:moveTo>
                    <a:pt x="3737" y="1868"/>
                  </a:moveTo>
                  <a:cubicBezTo>
                    <a:pt x="3737" y="2860"/>
                    <a:pt x="2861" y="3678"/>
                    <a:pt x="1869" y="3678"/>
                  </a:cubicBezTo>
                  <a:cubicBezTo>
                    <a:pt x="876" y="3678"/>
                    <a:pt x="1" y="2802"/>
                    <a:pt x="59" y="1810"/>
                  </a:cubicBezTo>
                  <a:cubicBezTo>
                    <a:pt x="59" y="817"/>
                    <a:pt x="935" y="0"/>
                    <a:pt x="1927" y="0"/>
                  </a:cubicBezTo>
                  <a:cubicBezTo>
                    <a:pt x="2919" y="59"/>
                    <a:pt x="3737" y="876"/>
                    <a:pt x="3737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7" name="Google Shape;9337;p20"/>
            <p:cNvSpPr/>
            <p:nvPr/>
          </p:nvSpPr>
          <p:spPr>
            <a:xfrm>
              <a:off x="3862525" y="5129550"/>
              <a:ext cx="91950" cy="91975"/>
            </a:xfrm>
            <a:custGeom>
              <a:avLst/>
              <a:gdLst/>
              <a:ahLst/>
              <a:cxnLst/>
              <a:rect l="l" t="t" r="r" b="b"/>
              <a:pathLst>
                <a:path w="3678" h="3679" extrusionOk="0">
                  <a:moveTo>
                    <a:pt x="3678" y="1869"/>
                  </a:moveTo>
                  <a:cubicBezTo>
                    <a:pt x="3678" y="2861"/>
                    <a:pt x="2860" y="3678"/>
                    <a:pt x="1868" y="3678"/>
                  </a:cubicBezTo>
                  <a:cubicBezTo>
                    <a:pt x="876" y="3678"/>
                    <a:pt x="0" y="2803"/>
                    <a:pt x="0" y="1810"/>
                  </a:cubicBezTo>
                  <a:cubicBezTo>
                    <a:pt x="59" y="818"/>
                    <a:pt x="934" y="1"/>
                    <a:pt x="1868" y="59"/>
                  </a:cubicBezTo>
                  <a:cubicBezTo>
                    <a:pt x="2860" y="59"/>
                    <a:pt x="3678" y="876"/>
                    <a:pt x="3678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8" name="Google Shape;9338;p20"/>
            <p:cNvSpPr/>
            <p:nvPr/>
          </p:nvSpPr>
          <p:spPr>
            <a:xfrm>
              <a:off x="4357200" y="470125"/>
              <a:ext cx="91975" cy="91975"/>
            </a:xfrm>
            <a:custGeom>
              <a:avLst/>
              <a:gdLst/>
              <a:ahLst/>
              <a:cxnLst/>
              <a:rect l="l" t="t" r="r" b="b"/>
              <a:pathLst>
                <a:path w="3679" h="3679" extrusionOk="0">
                  <a:moveTo>
                    <a:pt x="3620" y="1810"/>
                  </a:moveTo>
                  <a:cubicBezTo>
                    <a:pt x="3678" y="2744"/>
                    <a:pt x="2861" y="3620"/>
                    <a:pt x="1869" y="3678"/>
                  </a:cubicBezTo>
                  <a:cubicBezTo>
                    <a:pt x="876" y="3678"/>
                    <a:pt x="1" y="2803"/>
                    <a:pt x="1" y="1810"/>
                  </a:cubicBezTo>
                  <a:cubicBezTo>
                    <a:pt x="1" y="876"/>
                    <a:pt x="818" y="1"/>
                    <a:pt x="1810" y="1"/>
                  </a:cubicBezTo>
                  <a:cubicBezTo>
                    <a:pt x="2744" y="1"/>
                    <a:pt x="3620" y="818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9" name="Google Shape;9339;p20"/>
            <p:cNvSpPr/>
            <p:nvPr/>
          </p:nvSpPr>
          <p:spPr>
            <a:xfrm>
              <a:off x="3620275" y="5131025"/>
              <a:ext cx="91975" cy="90500"/>
            </a:xfrm>
            <a:custGeom>
              <a:avLst/>
              <a:gdLst/>
              <a:ahLst/>
              <a:cxnLst/>
              <a:rect l="l" t="t" r="r" b="b"/>
              <a:pathLst>
                <a:path w="3679" h="3620" extrusionOk="0">
                  <a:moveTo>
                    <a:pt x="1869" y="3619"/>
                  </a:moveTo>
                  <a:cubicBezTo>
                    <a:pt x="876" y="3619"/>
                    <a:pt x="1" y="2744"/>
                    <a:pt x="1" y="1810"/>
                  </a:cubicBezTo>
                  <a:cubicBezTo>
                    <a:pt x="1" y="817"/>
                    <a:pt x="876" y="0"/>
                    <a:pt x="1869" y="0"/>
                  </a:cubicBezTo>
                  <a:cubicBezTo>
                    <a:pt x="2803" y="0"/>
                    <a:pt x="3620" y="817"/>
                    <a:pt x="3620" y="1751"/>
                  </a:cubicBezTo>
                  <a:cubicBezTo>
                    <a:pt x="3678" y="2744"/>
                    <a:pt x="2803" y="3619"/>
                    <a:pt x="186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0" name="Google Shape;9340;p20"/>
            <p:cNvSpPr/>
            <p:nvPr/>
          </p:nvSpPr>
          <p:spPr>
            <a:xfrm>
              <a:off x="1412425" y="2921700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19" y="1810"/>
                  </a:moveTo>
                  <a:cubicBezTo>
                    <a:pt x="3619" y="2802"/>
                    <a:pt x="2802" y="3619"/>
                    <a:pt x="1810" y="3619"/>
                  </a:cubicBezTo>
                  <a:cubicBezTo>
                    <a:pt x="818" y="3619"/>
                    <a:pt x="0" y="2802"/>
                    <a:pt x="0" y="1810"/>
                  </a:cubicBezTo>
                  <a:cubicBezTo>
                    <a:pt x="0" y="876"/>
                    <a:pt x="818" y="59"/>
                    <a:pt x="1751" y="0"/>
                  </a:cubicBezTo>
                  <a:cubicBezTo>
                    <a:pt x="2744" y="0"/>
                    <a:pt x="3561" y="817"/>
                    <a:pt x="3619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1" name="Google Shape;9341;p20"/>
            <p:cNvSpPr/>
            <p:nvPr/>
          </p:nvSpPr>
          <p:spPr>
            <a:xfrm>
              <a:off x="4846075" y="4884400"/>
              <a:ext cx="91950" cy="90500"/>
            </a:xfrm>
            <a:custGeom>
              <a:avLst/>
              <a:gdLst/>
              <a:ahLst/>
              <a:cxnLst/>
              <a:rect l="l" t="t" r="r" b="b"/>
              <a:pathLst>
                <a:path w="3678" h="3620" extrusionOk="0">
                  <a:moveTo>
                    <a:pt x="1868" y="1"/>
                  </a:moveTo>
                  <a:cubicBezTo>
                    <a:pt x="2802" y="1"/>
                    <a:pt x="3677" y="876"/>
                    <a:pt x="3619" y="1810"/>
                  </a:cubicBezTo>
                  <a:cubicBezTo>
                    <a:pt x="3619" y="2802"/>
                    <a:pt x="2743" y="3620"/>
                    <a:pt x="1751" y="3620"/>
                  </a:cubicBezTo>
                  <a:cubicBezTo>
                    <a:pt x="817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2" name="Google Shape;9342;p20"/>
            <p:cNvSpPr/>
            <p:nvPr/>
          </p:nvSpPr>
          <p:spPr>
            <a:xfrm>
              <a:off x="1659025" y="1695925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20" y="1810"/>
                  </a:moveTo>
                  <a:cubicBezTo>
                    <a:pt x="3620" y="2802"/>
                    <a:pt x="2803" y="3619"/>
                    <a:pt x="1810" y="3619"/>
                  </a:cubicBezTo>
                  <a:cubicBezTo>
                    <a:pt x="818" y="3619"/>
                    <a:pt x="1" y="2802"/>
                    <a:pt x="1" y="1810"/>
                  </a:cubicBezTo>
                  <a:cubicBezTo>
                    <a:pt x="1" y="876"/>
                    <a:pt x="818" y="58"/>
                    <a:pt x="1752" y="0"/>
                  </a:cubicBezTo>
                  <a:cubicBezTo>
                    <a:pt x="2744" y="0"/>
                    <a:pt x="3562" y="817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3" name="Google Shape;9343;p20"/>
            <p:cNvSpPr/>
            <p:nvPr/>
          </p:nvSpPr>
          <p:spPr>
            <a:xfrm>
              <a:off x="1412425" y="2675075"/>
              <a:ext cx="90500" cy="91975"/>
            </a:xfrm>
            <a:custGeom>
              <a:avLst/>
              <a:gdLst/>
              <a:ahLst/>
              <a:cxnLst/>
              <a:rect l="l" t="t" r="r" b="b"/>
              <a:pathLst>
                <a:path w="3620" h="3679" extrusionOk="0">
                  <a:moveTo>
                    <a:pt x="1810" y="1"/>
                  </a:moveTo>
                  <a:cubicBezTo>
                    <a:pt x="2802" y="59"/>
                    <a:pt x="3619" y="935"/>
                    <a:pt x="3619" y="1869"/>
                  </a:cubicBezTo>
                  <a:cubicBezTo>
                    <a:pt x="3561" y="2861"/>
                    <a:pt x="2685" y="3678"/>
                    <a:pt x="1751" y="3620"/>
                  </a:cubicBezTo>
                  <a:cubicBezTo>
                    <a:pt x="759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4" name="Google Shape;9344;p20"/>
            <p:cNvSpPr/>
            <p:nvPr/>
          </p:nvSpPr>
          <p:spPr>
            <a:xfrm>
              <a:off x="5340750" y="9619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2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744"/>
                    <a:pt x="1" y="1752"/>
                  </a:cubicBezTo>
                  <a:cubicBezTo>
                    <a:pt x="1" y="760"/>
                    <a:pt x="759" y="1"/>
                    <a:pt x="1752" y="1"/>
                  </a:cubicBezTo>
                  <a:cubicBezTo>
                    <a:pt x="2744" y="1"/>
                    <a:pt x="3503" y="760"/>
                    <a:pt x="3503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5" name="Google Shape;9345;p20"/>
            <p:cNvSpPr/>
            <p:nvPr/>
          </p:nvSpPr>
          <p:spPr>
            <a:xfrm>
              <a:off x="5584450" y="120852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1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685"/>
                    <a:pt x="1" y="1751"/>
                  </a:cubicBezTo>
                  <a:cubicBezTo>
                    <a:pt x="1" y="759"/>
                    <a:pt x="759" y="0"/>
                    <a:pt x="1752" y="0"/>
                  </a:cubicBezTo>
                  <a:cubicBezTo>
                    <a:pt x="2744" y="0"/>
                    <a:pt x="3503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6" name="Google Shape;9346;p20"/>
            <p:cNvSpPr/>
            <p:nvPr/>
          </p:nvSpPr>
          <p:spPr>
            <a:xfrm>
              <a:off x="3132900" y="4716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2" y="1751"/>
                  </a:moveTo>
                  <a:cubicBezTo>
                    <a:pt x="3502" y="2744"/>
                    <a:pt x="2744" y="3503"/>
                    <a:pt x="1751" y="3503"/>
                  </a:cubicBezTo>
                  <a:cubicBezTo>
                    <a:pt x="759" y="3503"/>
                    <a:pt x="0" y="2744"/>
                    <a:pt x="0" y="1751"/>
                  </a:cubicBezTo>
                  <a:cubicBezTo>
                    <a:pt x="0" y="817"/>
                    <a:pt x="759" y="0"/>
                    <a:pt x="1751" y="0"/>
                  </a:cubicBezTo>
                  <a:cubicBezTo>
                    <a:pt x="2685" y="0"/>
                    <a:pt x="3502" y="759"/>
                    <a:pt x="3502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7" name="Google Shape;9347;p20"/>
            <p:cNvSpPr/>
            <p:nvPr/>
          </p:nvSpPr>
          <p:spPr>
            <a:xfrm>
              <a:off x="6073300" y="341347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1752" y="3502"/>
                  </a:moveTo>
                  <a:cubicBezTo>
                    <a:pt x="759" y="3502"/>
                    <a:pt x="1" y="2685"/>
                    <a:pt x="1" y="1751"/>
                  </a:cubicBezTo>
                  <a:cubicBezTo>
                    <a:pt x="1" y="759"/>
                    <a:pt x="818" y="0"/>
                    <a:pt x="1810" y="0"/>
                  </a:cubicBezTo>
                  <a:cubicBezTo>
                    <a:pt x="2744" y="0"/>
                    <a:pt x="3503" y="759"/>
                    <a:pt x="3503" y="1751"/>
                  </a:cubicBezTo>
                  <a:cubicBezTo>
                    <a:pt x="3503" y="2744"/>
                    <a:pt x="2744" y="3502"/>
                    <a:pt x="1752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8" name="Google Shape;9348;p20"/>
            <p:cNvSpPr/>
            <p:nvPr/>
          </p:nvSpPr>
          <p:spPr>
            <a:xfrm>
              <a:off x="1413875" y="2434300"/>
              <a:ext cx="87575" cy="86125"/>
            </a:xfrm>
            <a:custGeom>
              <a:avLst/>
              <a:gdLst/>
              <a:ahLst/>
              <a:cxnLst/>
              <a:rect l="l" t="t" r="r" b="b"/>
              <a:pathLst>
                <a:path w="3503" h="3445" extrusionOk="0">
                  <a:moveTo>
                    <a:pt x="1752" y="3444"/>
                  </a:moveTo>
                  <a:cubicBezTo>
                    <a:pt x="760" y="3444"/>
                    <a:pt x="1" y="2744"/>
                    <a:pt x="1" y="1752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744" y="1"/>
                    <a:pt x="3445" y="759"/>
                    <a:pt x="3503" y="1693"/>
                  </a:cubicBezTo>
                  <a:cubicBezTo>
                    <a:pt x="3503" y="2686"/>
                    <a:pt x="2744" y="3444"/>
                    <a:pt x="1752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9" name="Google Shape;9349;p20"/>
            <p:cNvSpPr/>
            <p:nvPr/>
          </p:nvSpPr>
          <p:spPr>
            <a:xfrm>
              <a:off x="4112050" y="5131025"/>
              <a:ext cx="87575" cy="89025"/>
            </a:xfrm>
            <a:custGeom>
              <a:avLst/>
              <a:gdLst/>
              <a:ahLst/>
              <a:cxnLst/>
              <a:rect l="l" t="t" r="r" b="b"/>
              <a:pathLst>
                <a:path w="3503" h="3561" extrusionOk="0">
                  <a:moveTo>
                    <a:pt x="3503" y="1751"/>
                  </a:moveTo>
                  <a:cubicBezTo>
                    <a:pt x="3503" y="2744"/>
                    <a:pt x="2744" y="3561"/>
                    <a:pt x="1752" y="3561"/>
                  </a:cubicBezTo>
                  <a:cubicBezTo>
                    <a:pt x="760" y="3561"/>
                    <a:pt x="1" y="2802"/>
                    <a:pt x="1" y="1810"/>
                  </a:cubicBezTo>
                  <a:cubicBezTo>
                    <a:pt x="1" y="817"/>
                    <a:pt x="701" y="59"/>
                    <a:pt x="1693" y="59"/>
                  </a:cubicBezTo>
                  <a:cubicBezTo>
                    <a:pt x="2686" y="0"/>
                    <a:pt x="3445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0" name="Google Shape;9350;p20"/>
            <p:cNvSpPr/>
            <p:nvPr/>
          </p:nvSpPr>
          <p:spPr>
            <a:xfrm>
              <a:off x="1413875" y="317122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5"/>
                    <a:pt x="1693" y="3445"/>
                  </a:cubicBezTo>
                  <a:cubicBezTo>
                    <a:pt x="760" y="3386"/>
                    <a:pt x="1" y="2627"/>
                    <a:pt x="59" y="1693"/>
                  </a:cubicBezTo>
                  <a:cubicBezTo>
                    <a:pt x="59" y="759"/>
                    <a:pt x="818" y="1"/>
                    <a:pt x="1752" y="1"/>
                  </a:cubicBezTo>
                  <a:cubicBezTo>
                    <a:pt x="2744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1" name="Google Shape;9351;p20"/>
            <p:cNvSpPr/>
            <p:nvPr/>
          </p:nvSpPr>
          <p:spPr>
            <a:xfrm>
              <a:off x="3376575" y="513247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4"/>
                    <a:pt x="1752" y="3444"/>
                  </a:cubicBezTo>
                  <a:cubicBezTo>
                    <a:pt x="760" y="3444"/>
                    <a:pt x="1" y="2686"/>
                    <a:pt x="1" y="1693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686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2" name="Google Shape;9352;p20"/>
            <p:cNvSpPr/>
            <p:nvPr/>
          </p:nvSpPr>
          <p:spPr>
            <a:xfrm>
              <a:off x="2639650" y="4887325"/>
              <a:ext cx="86125" cy="84650"/>
            </a:xfrm>
            <a:custGeom>
              <a:avLst/>
              <a:gdLst/>
              <a:ahLst/>
              <a:cxnLst/>
              <a:rect l="l" t="t" r="r" b="b"/>
              <a:pathLst>
                <a:path w="3445" h="3386" extrusionOk="0">
                  <a:moveTo>
                    <a:pt x="3445" y="1693"/>
                  </a:moveTo>
                  <a:cubicBezTo>
                    <a:pt x="3445" y="2627"/>
                    <a:pt x="2628" y="3386"/>
                    <a:pt x="1694" y="3386"/>
                  </a:cubicBezTo>
                  <a:cubicBezTo>
                    <a:pt x="760" y="3327"/>
                    <a:pt x="1" y="2569"/>
                    <a:pt x="59" y="1635"/>
                  </a:cubicBezTo>
                  <a:cubicBezTo>
                    <a:pt x="59" y="701"/>
                    <a:pt x="818" y="0"/>
                    <a:pt x="1752" y="0"/>
                  </a:cubicBezTo>
                  <a:cubicBezTo>
                    <a:pt x="2686" y="0"/>
                    <a:pt x="3445" y="759"/>
                    <a:pt x="3445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3" name="Google Shape;9353;p20"/>
            <p:cNvSpPr/>
            <p:nvPr/>
          </p:nvSpPr>
          <p:spPr>
            <a:xfrm>
              <a:off x="1661950" y="3903775"/>
              <a:ext cx="84675" cy="86125"/>
            </a:xfrm>
            <a:custGeom>
              <a:avLst/>
              <a:gdLst/>
              <a:ahLst/>
              <a:cxnLst/>
              <a:rect l="l" t="t" r="r" b="b"/>
              <a:pathLst>
                <a:path w="3387" h="3445" extrusionOk="0">
                  <a:moveTo>
                    <a:pt x="1693" y="1"/>
                  </a:moveTo>
                  <a:cubicBezTo>
                    <a:pt x="2627" y="1"/>
                    <a:pt x="3386" y="818"/>
                    <a:pt x="3386" y="1752"/>
                  </a:cubicBezTo>
                  <a:cubicBezTo>
                    <a:pt x="3386" y="2686"/>
                    <a:pt x="2569" y="3444"/>
                    <a:pt x="1635" y="3386"/>
                  </a:cubicBezTo>
                  <a:cubicBezTo>
                    <a:pt x="701" y="3386"/>
                    <a:pt x="1" y="2627"/>
                    <a:pt x="1" y="1693"/>
                  </a:cubicBezTo>
                  <a:cubicBezTo>
                    <a:pt x="1" y="759"/>
                    <a:pt x="759" y="1"/>
                    <a:pt x="16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4" name="Google Shape;9354;p20"/>
            <p:cNvSpPr/>
            <p:nvPr/>
          </p:nvSpPr>
          <p:spPr>
            <a:xfrm>
              <a:off x="5587375" y="4398475"/>
              <a:ext cx="81725" cy="81725"/>
            </a:xfrm>
            <a:custGeom>
              <a:avLst/>
              <a:gdLst/>
              <a:ahLst/>
              <a:cxnLst/>
              <a:rect l="l" t="t" r="r" b="b"/>
              <a:pathLst>
                <a:path w="3269" h="3269" extrusionOk="0">
                  <a:moveTo>
                    <a:pt x="1635" y="3269"/>
                  </a:moveTo>
                  <a:cubicBezTo>
                    <a:pt x="701" y="3269"/>
                    <a:pt x="0" y="2510"/>
                    <a:pt x="0" y="1635"/>
                  </a:cubicBezTo>
                  <a:cubicBezTo>
                    <a:pt x="0" y="759"/>
                    <a:pt x="759" y="0"/>
                    <a:pt x="1693" y="0"/>
                  </a:cubicBezTo>
                  <a:cubicBezTo>
                    <a:pt x="2569" y="59"/>
                    <a:pt x="3269" y="817"/>
                    <a:pt x="3269" y="1693"/>
                  </a:cubicBezTo>
                  <a:cubicBezTo>
                    <a:pt x="3211" y="2569"/>
                    <a:pt x="2510" y="3269"/>
                    <a:pt x="1635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5" name="Google Shape;9355;p20"/>
            <p:cNvSpPr/>
            <p:nvPr/>
          </p:nvSpPr>
          <p:spPr>
            <a:xfrm>
              <a:off x="6076225" y="1948375"/>
              <a:ext cx="81750" cy="81725"/>
            </a:xfrm>
            <a:custGeom>
              <a:avLst/>
              <a:gdLst/>
              <a:ahLst/>
              <a:cxnLst/>
              <a:rect l="l" t="t" r="r" b="b"/>
              <a:pathLst>
                <a:path w="3270" h="3269" extrusionOk="0">
                  <a:moveTo>
                    <a:pt x="1693" y="3211"/>
                  </a:moveTo>
                  <a:cubicBezTo>
                    <a:pt x="818" y="3269"/>
                    <a:pt x="59" y="2510"/>
                    <a:pt x="0" y="1635"/>
                  </a:cubicBezTo>
                  <a:cubicBezTo>
                    <a:pt x="0" y="759"/>
                    <a:pt x="759" y="0"/>
                    <a:pt x="1635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452"/>
                    <a:pt x="2569" y="3211"/>
                    <a:pt x="169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6" name="Google Shape;9356;p20"/>
            <p:cNvSpPr/>
            <p:nvPr/>
          </p:nvSpPr>
          <p:spPr>
            <a:xfrm>
              <a:off x="2152275" y="964825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3269" y="1635"/>
                  </a:moveTo>
                  <a:cubicBezTo>
                    <a:pt x="3269" y="2510"/>
                    <a:pt x="2568" y="3211"/>
                    <a:pt x="1693" y="3269"/>
                  </a:cubicBezTo>
                  <a:cubicBezTo>
                    <a:pt x="759" y="3269"/>
                    <a:pt x="0" y="2510"/>
                    <a:pt x="59" y="1577"/>
                  </a:cubicBezTo>
                  <a:cubicBezTo>
                    <a:pt x="59" y="701"/>
                    <a:pt x="817" y="0"/>
                    <a:pt x="1693" y="0"/>
                  </a:cubicBezTo>
                  <a:cubicBezTo>
                    <a:pt x="2568" y="0"/>
                    <a:pt x="3269" y="759"/>
                    <a:pt x="3269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7" name="Google Shape;9357;p20"/>
            <p:cNvSpPr/>
            <p:nvPr/>
          </p:nvSpPr>
          <p:spPr>
            <a:xfrm>
              <a:off x="5833975" y="1453675"/>
              <a:ext cx="81750" cy="81750"/>
            </a:xfrm>
            <a:custGeom>
              <a:avLst/>
              <a:gdLst/>
              <a:ahLst/>
              <a:cxnLst/>
              <a:rect l="l" t="t" r="r" b="b"/>
              <a:pathLst>
                <a:path w="3270" h="3270" extrusionOk="0">
                  <a:moveTo>
                    <a:pt x="3270" y="1635"/>
                  </a:moveTo>
                  <a:cubicBezTo>
                    <a:pt x="3270" y="2511"/>
                    <a:pt x="2511" y="3269"/>
                    <a:pt x="1635" y="3269"/>
                  </a:cubicBezTo>
                  <a:cubicBezTo>
                    <a:pt x="760" y="3269"/>
                    <a:pt x="1" y="2511"/>
                    <a:pt x="1" y="1635"/>
                  </a:cubicBezTo>
                  <a:cubicBezTo>
                    <a:pt x="1" y="759"/>
                    <a:pt x="760" y="1"/>
                    <a:pt x="1635" y="1"/>
                  </a:cubicBezTo>
                  <a:cubicBezTo>
                    <a:pt x="2511" y="1"/>
                    <a:pt x="3211" y="759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8" name="Google Shape;9358;p20"/>
            <p:cNvSpPr/>
            <p:nvPr/>
          </p:nvSpPr>
          <p:spPr>
            <a:xfrm>
              <a:off x="4361600" y="5135400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1634" y="3269"/>
                  </a:moveTo>
                  <a:cubicBezTo>
                    <a:pt x="759" y="3269"/>
                    <a:pt x="58" y="2569"/>
                    <a:pt x="0" y="1693"/>
                  </a:cubicBezTo>
                  <a:cubicBezTo>
                    <a:pt x="0" y="759"/>
                    <a:pt x="700" y="0"/>
                    <a:pt x="1634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510"/>
                    <a:pt x="2510" y="3211"/>
                    <a:pt x="1634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9" name="Google Shape;9359;p20"/>
            <p:cNvSpPr/>
            <p:nvPr/>
          </p:nvSpPr>
          <p:spPr>
            <a:xfrm>
              <a:off x="3137275" y="5136850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3094"/>
                  </a:moveTo>
                  <a:cubicBezTo>
                    <a:pt x="701" y="3153"/>
                    <a:pt x="0" y="2452"/>
                    <a:pt x="0" y="1577"/>
                  </a:cubicBezTo>
                  <a:cubicBezTo>
                    <a:pt x="0" y="701"/>
                    <a:pt x="642" y="1"/>
                    <a:pt x="1518" y="1"/>
                  </a:cubicBezTo>
                  <a:cubicBezTo>
                    <a:pt x="2452" y="1"/>
                    <a:pt x="3094" y="643"/>
                    <a:pt x="3152" y="1518"/>
                  </a:cubicBezTo>
                  <a:cubicBezTo>
                    <a:pt x="3152" y="2394"/>
                    <a:pt x="2452" y="3094"/>
                    <a:pt x="1576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0" name="Google Shape;9360;p20"/>
            <p:cNvSpPr/>
            <p:nvPr/>
          </p:nvSpPr>
          <p:spPr>
            <a:xfrm>
              <a:off x="1416800" y="2190600"/>
              <a:ext cx="80275" cy="80300"/>
            </a:xfrm>
            <a:custGeom>
              <a:avLst/>
              <a:gdLst/>
              <a:ahLst/>
              <a:cxnLst/>
              <a:rect l="l" t="t" r="r" b="b"/>
              <a:pathLst>
                <a:path w="3211" h="3212" extrusionOk="0">
                  <a:moveTo>
                    <a:pt x="1635" y="1"/>
                  </a:moveTo>
                  <a:cubicBezTo>
                    <a:pt x="2510" y="1"/>
                    <a:pt x="3211" y="701"/>
                    <a:pt x="3211" y="1635"/>
                  </a:cubicBezTo>
                  <a:cubicBezTo>
                    <a:pt x="3211" y="2511"/>
                    <a:pt x="2510" y="3211"/>
                    <a:pt x="1635" y="3211"/>
                  </a:cubicBezTo>
                  <a:cubicBezTo>
                    <a:pt x="759" y="3211"/>
                    <a:pt x="0" y="2511"/>
                    <a:pt x="0" y="1635"/>
                  </a:cubicBezTo>
                  <a:cubicBezTo>
                    <a:pt x="0" y="701"/>
                    <a:pt x="701" y="1"/>
                    <a:pt x="16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1" name="Google Shape;9361;p20"/>
            <p:cNvSpPr/>
            <p:nvPr/>
          </p:nvSpPr>
          <p:spPr>
            <a:xfrm>
              <a:off x="5340750" y="4646550"/>
              <a:ext cx="80275" cy="80275"/>
            </a:xfrm>
            <a:custGeom>
              <a:avLst/>
              <a:gdLst/>
              <a:ahLst/>
              <a:cxnLst/>
              <a:rect l="l" t="t" r="r" b="b"/>
              <a:pathLst>
                <a:path w="3211" h="3211" extrusionOk="0">
                  <a:moveTo>
                    <a:pt x="3211" y="1635"/>
                  </a:moveTo>
                  <a:cubicBezTo>
                    <a:pt x="3211" y="2510"/>
                    <a:pt x="2511" y="3211"/>
                    <a:pt x="1635" y="3211"/>
                  </a:cubicBezTo>
                  <a:cubicBezTo>
                    <a:pt x="701" y="3211"/>
                    <a:pt x="1" y="2510"/>
                    <a:pt x="1" y="1576"/>
                  </a:cubicBezTo>
                  <a:cubicBezTo>
                    <a:pt x="1" y="701"/>
                    <a:pt x="759" y="0"/>
                    <a:pt x="1635" y="0"/>
                  </a:cubicBezTo>
                  <a:cubicBezTo>
                    <a:pt x="2511" y="0"/>
                    <a:pt x="3211" y="701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2" name="Google Shape;9362;p20"/>
            <p:cNvSpPr/>
            <p:nvPr/>
          </p:nvSpPr>
          <p:spPr>
            <a:xfrm>
              <a:off x="1911500" y="1208525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0"/>
                  </a:moveTo>
                  <a:cubicBezTo>
                    <a:pt x="2510" y="0"/>
                    <a:pt x="3152" y="701"/>
                    <a:pt x="3152" y="1635"/>
                  </a:cubicBezTo>
                  <a:cubicBezTo>
                    <a:pt x="3094" y="2510"/>
                    <a:pt x="2452" y="3152"/>
                    <a:pt x="1576" y="3152"/>
                  </a:cubicBezTo>
                  <a:cubicBezTo>
                    <a:pt x="642" y="3152"/>
                    <a:pt x="0" y="2452"/>
                    <a:pt x="0" y="1576"/>
                  </a:cubicBezTo>
                  <a:cubicBezTo>
                    <a:pt x="0" y="701"/>
                    <a:pt x="700" y="0"/>
                    <a:pt x="15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3" name="Google Shape;9363;p20"/>
            <p:cNvSpPr/>
            <p:nvPr/>
          </p:nvSpPr>
          <p:spPr>
            <a:xfrm>
              <a:off x="4608200" y="475975"/>
              <a:ext cx="81750" cy="80275"/>
            </a:xfrm>
            <a:custGeom>
              <a:avLst/>
              <a:gdLst/>
              <a:ahLst/>
              <a:cxnLst/>
              <a:rect l="l" t="t" r="r" b="b"/>
              <a:pathLst>
                <a:path w="3270" h="3211" extrusionOk="0">
                  <a:moveTo>
                    <a:pt x="1693" y="0"/>
                  </a:moveTo>
                  <a:cubicBezTo>
                    <a:pt x="2569" y="0"/>
                    <a:pt x="3269" y="759"/>
                    <a:pt x="3269" y="1635"/>
                  </a:cubicBezTo>
                  <a:cubicBezTo>
                    <a:pt x="3211" y="2510"/>
                    <a:pt x="2511" y="3211"/>
                    <a:pt x="1577" y="3211"/>
                  </a:cubicBezTo>
                  <a:cubicBezTo>
                    <a:pt x="701" y="3152"/>
                    <a:pt x="1" y="2452"/>
                    <a:pt x="1" y="1576"/>
                  </a:cubicBezTo>
                  <a:cubicBezTo>
                    <a:pt x="59" y="642"/>
                    <a:pt x="759" y="0"/>
                    <a:pt x="16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4" name="Google Shape;9364;p20"/>
            <p:cNvSpPr/>
            <p:nvPr/>
          </p:nvSpPr>
          <p:spPr>
            <a:xfrm>
              <a:off x="5098525" y="718200"/>
              <a:ext cx="80275" cy="81750"/>
            </a:xfrm>
            <a:custGeom>
              <a:avLst/>
              <a:gdLst/>
              <a:ahLst/>
              <a:cxnLst/>
              <a:rect l="l" t="t" r="r" b="b"/>
              <a:pathLst>
                <a:path w="3211" h="3270" extrusionOk="0">
                  <a:moveTo>
                    <a:pt x="1635" y="3211"/>
                  </a:moveTo>
                  <a:cubicBezTo>
                    <a:pt x="759" y="3270"/>
                    <a:pt x="0" y="2569"/>
                    <a:pt x="0" y="1635"/>
                  </a:cubicBezTo>
                  <a:cubicBezTo>
                    <a:pt x="0" y="760"/>
                    <a:pt x="701" y="59"/>
                    <a:pt x="1576" y="1"/>
                  </a:cubicBezTo>
                  <a:cubicBezTo>
                    <a:pt x="2452" y="1"/>
                    <a:pt x="3211" y="701"/>
                    <a:pt x="3211" y="1577"/>
                  </a:cubicBezTo>
                  <a:cubicBezTo>
                    <a:pt x="3211" y="2511"/>
                    <a:pt x="2510" y="3211"/>
                    <a:pt x="1635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5" name="Google Shape;9365;p20"/>
            <p:cNvSpPr/>
            <p:nvPr/>
          </p:nvSpPr>
          <p:spPr>
            <a:xfrm>
              <a:off x="6079150" y="3664450"/>
              <a:ext cx="77350" cy="77375"/>
            </a:xfrm>
            <a:custGeom>
              <a:avLst/>
              <a:gdLst/>
              <a:ahLst/>
              <a:cxnLst/>
              <a:rect l="l" t="t" r="r" b="b"/>
              <a:pathLst>
                <a:path w="3094" h="3095" extrusionOk="0">
                  <a:moveTo>
                    <a:pt x="3094" y="1519"/>
                  </a:moveTo>
                  <a:cubicBezTo>
                    <a:pt x="3094" y="2394"/>
                    <a:pt x="2393" y="3095"/>
                    <a:pt x="1576" y="3095"/>
                  </a:cubicBezTo>
                  <a:cubicBezTo>
                    <a:pt x="701" y="3095"/>
                    <a:pt x="0" y="2452"/>
                    <a:pt x="0" y="1577"/>
                  </a:cubicBezTo>
                  <a:cubicBezTo>
                    <a:pt x="0" y="701"/>
                    <a:pt x="642" y="59"/>
                    <a:pt x="1518" y="1"/>
                  </a:cubicBezTo>
                  <a:cubicBezTo>
                    <a:pt x="2335" y="1"/>
                    <a:pt x="3094" y="701"/>
                    <a:pt x="3094" y="15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6" name="Google Shape;9366;p20"/>
            <p:cNvSpPr/>
            <p:nvPr/>
          </p:nvSpPr>
          <p:spPr>
            <a:xfrm>
              <a:off x="1418250" y="3417850"/>
              <a:ext cx="78825" cy="77350"/>
            </a:xfrm>
            <a:custGeom>
              <a:avLst/>
              <a:gdLst/>
              <a:ahLst/>
              <a:cxnLst/>
              <a:rect l="l" t="t" r="r" b="b"/>
              <a:pathLst>
                <a:path w="3153" h="3094" extrusionOk="0">
                  <a:moveTo>
                    <a:pt x="1577" y="3094"/>
                  </a:moveTo>
                  <a:cubicBezTo>
                    <a:pt x="701" y="3094"/>
                    <a:pt x="1" y="2393"/>
                    <a:pt x="1" y="1576"/>
                  </a:cubicBezTo>
                  <a:cubicBezTo>
                    <a:pt x="1" y="701"/>
                    <a:pt x="760" y="0"/>
                    <a:pt x="1577" y="0"/>
                  </a:cubicBezTo>
                  <a:cubicBezTo>
                    <a:pt x="2452" y="59"/>
                    <a:pt x="3094" y="701"/>
                    <a:pt x="3094" y="1518"/>
                  </a:cubicBezTo>
                  <a:cubicBezTo>
                    <a:pt x="3153" y="2393"/>
                    <a:pt x="2452" y="3094"/>
                    <a:pt x="157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7" name="Google Shape;9367;p20"/>
            <p:cNvSpPr/>
            <p:nvPr/>
          </p:nvSpPr>
          <p:spPr>
            <a:xfrm>
              <a:off x="2890650" y="477425"/>
              <a:ext cx="77375" cy="77375"/>
            </a:xfrm>
            <a:custGeom>
              <a:avLst/>
              <a:gdLst/>
              <a:ahLst/>
              <a:cxnLst/>
              <a:rect l="l" t="t" r="r" b="b"/>
              <a:pathLst>
                <a:path w="3095" h="3095" extrusionOk="0">
                  <a:moveTo>
                    <a:pt x="3094" y="1518"/>
                  </a:moveTo>
                  <a:cubicBezTo>
                    <a:pt x="3094" y="2336"/>
                    <a:pt x="2452" y="3036"/>
                    <a:pt x="1577" y="3094"/>
                  </a:cubicBezTo>
                  <a:cubicBezTo>
                    <a:pt x="759" y="3094"/>
                    <a:pt x="1" y="2394"/>
                    <a:pt x="59" y="1518"/>
                  </a:cubicBezTo>
                  <a:cubicBezTo>
                    <a:pt x="59" y="701"/>
                    <a:pt x="759" y="1"/>
                    <a:pt x="1577" y="1"/>
                  </a:cubicBezTo>
                  <a:cubicBezTo>
                    <a:pt x="2394" y="1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8" name="Google Shape;9368;p20"/>
            <p:cNvSpPr/>
            <p:nvPr/>
          </p:nvSpPr>
          <p:spPr>
            <a:xfrm>
              <a:off x="5835450" y="4154775"/>
              <a:ext cx="77350" cy="77350"/>
            </a:xfrm>
            <a:custGeom>
              <a:avLst/>
              <a:gdLst/>
              <a:ahLst/>
              <a:cxnLst/>
              <a:rect l="l" t="t" r="r" b="b"/>
              <a:pathLst>
                <a:path w="3094" h="3094" extrusionOk="0">
                  <a:moveTo>
                    <a:pt x="3094" y="1518"/>
                  </a:moveTo>
                  <a:cubicBezTo>
                    <a:pt x="3094" y="2335"/>
                    <a:pt x="2335" y="3094"/>
                    <a:pt x="1518" y="3036"/>
                  </a:cubicBezTo>
                  <a:cubicBezTo>
                    <a:pt x="701" y="3036"/>
                    <a:pt x="0" y="2277"/>
                    <a:pt x="59" y="1460"/>
                  </a:cubicBezTo>
                  <a:cubicBezTo>
                    <a:pt x="59" y="701"/>
                    <a:pt x="759" y="0"/>
                    <a:pt x="1576" y="0"/>
                  </a:cubicBezTo>
                  <a:cubicBezTo>
                    <a:pt x="2393" y="0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9" name="Google Shape;9369;p20"/>
            <p:cNvSpPr/>
            <p:nvPr/>
          </p:nvSpPr>
          <p:spPr>
            <a:xfrm>
              <a:off x="2401800" y="719675"/>
              <a:ext cx="75900" cy="77350"/>
            </a:xfrm>
            <a:custGeom>
              <a:avLst/>
              <a:gdLst/>
              <a:ahLst/>
              <a:cxnLst/>
              <a:rect l="l" t="t" r="r" b="b"/>
              <a:pathLst>
                <a:path w="3036" h="3094" extrusionOk="0">
                  <a:moveTo>
                    <a:pt x="3036" y="1576"/>
                  </a:moveTo>
                  <a:cubicBezTo>
                    <a:pt x="3036" y="2393"/>
                    <a:pt x="2277" y="3094"/>
                    <a:pt x="1460" y="3036"/>
                  </a:cubicBezTo>
                  <a:cubicBezTo>
                    <a:pt x="643" y="3036"/>
                    <a:pt x="0" y="2277"/>
                    <a:pt x="59" y="1518"/>
                  </a:cubicBezTo>
                  <a:cubicBezTo>
                    <a:pt x="59" y="701"/>
                    <a:pt x="818" y="0"/>
                    <a:pt x="1635" y="59"/>
                  </a:cubicBezTo>
                  <a:cubicBezTo>
                    <a:pt x="2394" y="117"/>
                    <a:pt x="3036" y="817"/>
                    <a:pt x="3036" y="15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0" name="Google Shape;9370;p20"/>
            <p:cNvSpPr/>
            <p:nvPr/>
          </p:nvSpPr>
          <p:spPr>
            <a:xfrm>
              <a:off x="2156650" y="4645075"/>
              <a:ext cx="74450" cy="74450"/>
            </a:xfrm>
            <a:custGeom>
              <a:avLst/>
              <a:gdLst/>
              <a:ahLst/>
              <a:cxnLst/>
              <a:rect l="l" t="t" r="r" b="b"/>
              <a:pathLst>
                <a:path w="2978" h="2978" extrusionOk="0">
                  <a:moveTo>
                    <a:pt x="2919" y="1518"/>
                  </a:moveTo>
                  <a:cubicBezTo>
                    <a:pt x="2919" y="2336"/>
                    <a:pt x="2277" y="2978"/>
                    <a:pt x="1460" y="2978"/>
                  </a:cubicBezTo>
                  <a:cubicBezTo>
                    <a:pt x="642" y="2978"/>
                    <a:pt x="0" y="2277"/>
                    <a:pt x="0" y="1460"/>
                  </a:cubicBezTo>
                  <a:cubicBezTo>
                    <a:pt x="59" y="701"/>
                    <a:pt x="701" y="1"/>
                    <a:pt x="1518" y="59"/>
                  </a:cubicBezTo>
                  <a:cubicBezTo>
                    <a:pt x="2335" y="59"/>
                    <a:pt x="2977" y="701"/>
                    <a:pt x="2919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1" name="Google Shape;9371;p20"/>
            <p:cNvSpPr/>
            <p:nvPr/>
          </p:nvSpPr>
          <p:spPr>
            <a:xfrm>
              <a:off x="1910025" y="4402850"/>
              <a:ext cx="73000" cy="72975"/>
            </a:xfrm>
            <a:custGeom>
              <a:avLst/>
              <a:gdLst/>
              <a:ahLst/>
              <a:cxnLst/>
              <a:rect l="l" t="t" r="r" b="b"/>
              <a:pathLst>
                <a:path w="2920" h="2919" extrusionOk="0">
                  <a:moveTo>
                    <a:pt x="1460" y="0"/>
                  </a:moveTo>
                  <a:cubicBezTo>
                    <a:pt x="2277" y="0"/>
                    <a:pt x="2919" y="642"/>
                    <a:pt x="2919" y="1460"/>
                  </a:cubicBezTo>
                  <a:cubicBezTo>
                    <a:pt x="2919" y="2277"/>
                    <a:pt x="2277" y="2919"/>
                    <a:pt x="1460" y="2919"/>
                  </a:cubicBezTo>
                  <a:cubicBezTo>
                    <a:pt x="643" y="2919"/>
                    <a:pt x="59" y="2335"/>
                    <a:pt x="1" y="1518"/>
                  </a:cubicBezTo>
                  <a:cubicBezTo>
                    <a:pt x="1" y="701"/>
                    <a:pt x="643" y="59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2" name="Google Shape;9372;p20"/>
            <p:cNvSpPr/>
            <p:nvPr/>
          </p:nvSpPr>
          <p:spPr>
            <a:xfrm>
              <a:off x="1669250" y="1459525"/>
              <a:ext cx="70075" cy="71525"/>
            </a:xfrm>
            <a:custGeom>
              <a:avLst/>
              <a:gdLst/>
              <a:ahLst/>
              <a:cxnLst/>
              <a:rect l="l" t="t" r="r" b="b"/>
              <a:pathLst>
                <a:path w="2803" h="2861" extrusionOk="0">
                  <a:moveTo>
                    <a:pt x="1401" y="2802"/>
                  </a:moveTo>
                  <a:cubicBezTo>
                    <a:pt x="584" y="2802"/>
                    <a:pt x="1" y="2218"/>
                    <a:pt x="1" y="1401"/>
                  </a:cubicBezTo>
                  <a:cubicBezTo>
                    <a:pt x="1" y="584"/>
                    <a:pt x="584" y="0"/>
                    <a:pt x="1401" y="0"/>
                  </a:cubicBezTo>
                  <a:cubicBezTo>
                    <a:pt x="2219" y="0"/>
                    <a:pt x="2802" y="642"/>
                    <a:pt x="2802" y="1401"/>
                  </a:cubicBezTo>
                  <a:cubicBezTo>
                    <a:pt x="2802" y="2218"/>
                    <a:pt x="2219" y="2860"/>
                    <a:pt x="1401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3" name="Google Shape;9373;p20"/>
            <p:cNvSpPr/>
            <p:nvPr/>
          </p:nvSpPr>
          <p:spPr>
            <a:xfrm>
              <a:off x="5102900" y="4894625"/>
              <a:ext cx="71525" cy="70050"/>
            </a:xfrm>
            <a:custGeom>
              <a:avLst/>
              <a:gdLst/>
              <a:ahLst/>
              <a:cxnLst/>
              <a:rect l="l" t="t" r="r" b="b"/>
              <a:pathLst>
                <a:path w="2861" h="2802" extrusionOk="0">
                  <a:moveTo>
                    <a:pt x="1460" y="2802"/>
                  </a:moveTo>
                  <a:cubicBezTo>
                    <a:pt x="642" y="2802"/>
                    <a:pt x="0" y="2218"/>
                    <a:pt x="0" y="1401"/>
                  </a:cubicBezTo>
                  <a:cubicBezTo>
                    <a:pt x="0" y="584"/>
                    <a:pt x="584" y="0"/>
                    <a:pt x="1401" y="0"/>
                  </a:cubicBezTo>
                  <a:cubicBezTo>
                    <a:pt x="2218" y="0"/>
                    <a:pt x="2802" y="584"/>
                    <a:pt x="2860" y="1401"/>
                  </a:cubicBezTo>
                  <a:cubicBezTo>
                    <a:pt x="2860" y="2160"/>
                    <a:pt x="2218" y="2802"/>
                    <a:pt x="1460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4" name="Google Shape;9374;p20"/>
            <p:cNvSpPr/>
            <p:nvPr/>
          </p:nvSpPr>
          <p:spPr>
            <a:xfrm>
              <a:off x="1422625" y="1949825"/>
              <a:ext cx="70075" cy="68600"/>
            </a:xfrm>
            <a:custGeom>
              <a:avLst/>
              <a:gdLst/>
              <a:ahLst/>
              <a:cxnLst/>
              <a:rect l="l" t="t" r="r" b="b"/>
              <a:pathLst>
                <a:path w="2803" h="2744" extrusionOk="0">
                  <a:moveTo>
                    <a:pt x="2803" y="1401"/>
                  </a:moveTo>
                  <a:cubicBezTo>
                    <a:pt x="2803" y="2160"/>
                    <a:pt x="2161" y="2744"/>
                    <a:pt x="1402" y="2744"/>
                  </a:cubicBezTo>
                  <a:cubicBezTo>
                    <a:pt x="643" y="2744"/>
                    <a:pt x="1" y="2102"/>
                    <a:pt x="1" y="1343"/>
                  </a:cubicBezTo>
                  <a:cubicBezTo>
                    <a:pt x="59" y="584"/>
                    <a:pt x="701" y="1"/>
                    <a:pt x="1402" y="1"/>
                  </a:cubicBezTo>
                  <a:cubicBezTo>
                    <a:pt x="2161" y="1"/>
                    <a:pt x="2803" y="643"/>
                    <a:pt x="2803" y="14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5" name="Google Shape;9375;p20"/>
            <p:cNvSpPr/>
            <p:nvPr/>
          </p:nvSpPr>
          <p:spPr>
            <a:xfrm>
              <a:off x="4611125" y="5141225"/>
              <a:ext cx="68600" cy="70075"/>
            </a:xfrm>
            <a:custGeom>
              <a:avLst/>
              <a:gdLst/>
              <a:ahLst/>
              <a:cxnLst/>
              <a:rect l="l" t="t" r="r" b="b"/>
              <a:pathLst>
                <a:path w="2744" h="2803" extrusionOk="0">
                  <a:moveTo>
                    <a:pt x="1343" y="2803"/>
                  </a:moveTo>
                  <a:cubicBezTo>
                    <a:pt x="584" y="2744"/>
                    <a:pt x="0" y="2161"/>
                    <a:pt x="0" y="1402"/>
                  </a:cubicBezTo>
                  <a:cubicBezTo>
                    <a:pt x="0" y="643"/>
                    <a:pt x="642" y="1"/>
                    <a:pt x="1401" y="1"/>
                  </a:cubicBezTo>
                  <a:cubicBezTo>
                    <a:pt x="2160" y="59"/>
                    <a:pt x="2744" y="701"/>
                    <a:pt x="2744" y="1460"/>
                  </a:cubicBezTo>
                  <a:cubicBezTo>
                    <a:pt x="2744" y="2161"/>
                    <a:pt x="2102" y="2803"/>
                    <a:pt x="134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6" name="Google Shape;9376;p20"/>
            <p:cNvSpPr/>
            <p:nvPr/>
          </p:nvSpPr>
          <p:spPr>
            <a:xfrm>
              <a:off x="2407625" y="4897525"/>
              <a:ext cx="65700" cy="64250"/>
            </a:xfrm>
            <a:custGeom>
              <a:avLst/>
              <a:gdLst/>
              <a:ahLst/>
              <a:cxnLst/>
              <a:rect l="l" t="t" r="r" b="b"/>
              <a:pathLst>
                <a:path w="2628" h="2570" extrusionOk="0">
                  <a:moveTo>
                    <a:pt x="1343" y="2569"/>
                  </a:moveTo>
                  <a:cubicBezTo>
                    <a:pt x="643" y="2569"/>
                    <a:pt x="59" y="2044"/>
                    <a:pt x="59" y="1343"/>
                  </a:cubicBezTo>
                  <a:cubicBezTo>
                    <a:pt x="1" y="585"/>
                    <a:pt x="585" y="1"/>
                    <a:pt x="1343" y="1"/>
                  </a:cubicBezTo>
                  <a:cubicBezTo>
                    <a:pt x="2044" y="1"/>
                    <a:pt x="2569" y="526"/>
                    <a:pt x="2569" y="1227"/>
                  </a:cubicBezTo>
                  <a:cubicBezTo>
                    <a:pt x="2628" y="1986"/>
                    <a:pt x="2044" y="2511"/>
                    <a:pt x="1343" y="25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7" name="Google Shape;9377;p20"/>
            <p:cNvSpPr/>
            <p:nvPr/>
          </p:nvSpPr>
          <p:spPr>
            <a:xfrm>
              <a:off x="1425550" y="367175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1285" y="1"/>
                  </a:moveTo>
                  <a:cubicBezTo>
                    <a:pt x="1985" y="1"/>
                    <a:pt x="2569" y="526"/>
                    <a:pt x="2569" y="1285"/>
                  </a:cubicBezTo>
                  <a:cubicBezTo>
                    <a:pt x="2569" y="2044"/>
                    <a:pt x="1985" y="2569"/>
                    <a:pt x="1226" y="2569"/>
                  </a:cubicBezTo>
                  <a:cubicBezTo>
                    <a:pt x="526" y="2511"/>
                    <a:pt x="1" y="1985"/>
                    <a:pt x="1" y="1227"/>
                  </a:cubicBezTo>
                  <a:cubicBezTo>
                    <a:pt x="1" y="526"/>
                    <a:pt x="584" y="1"/>
                    <a:pt x="128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8" name="Google Shape;9378;p20"/>
            <p:cNvSpPr/>
            <p:nvPr/>
          </p:nvSpPr>
          <p:spPr>
            <a:xfrm>
              <a:off x="1672175" y="416060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2569" y="1285"/>
                  </a:moveTo>
                  <a:cubicBezTo>
                    <a:pt x="2569" y="2044"/>
                    <a:pt x="1985" y="2569"/>
                    <a:pt x="1284" y="2569"/>
                  </a:cubicBezTo>
                  <a:cubicBezTo>
                    <a:pt x="526" y="2569"/>
                    <a:pt x="0" y="1985"/>
                    <a:pt x="0" y="1227"/>
                  </a:cubicBezTo>
                  <a:cubicBezTo>
                    <a:pt x="0" y="526"/>
                    <a:pt x="584" y="1"/>
                    <a:pt x="1284" y="1"/>
                  </a:cubicBezTo>
                  <a:cubicBezTo>
                    <a:pt x="2043" y="59"/>
                    <a:pt x="2569" y="585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9" name="Google Shape;9379;p20"/>
            <p:cNvSpPr/>
            <p:nvPr/>
          </p:nvSpPr>
          <p:spPr>
            <a:xfrm>
              <a:off x="4859200" y="483275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343" y="0"/>
                  </a:moveTo>
                  <a:cubicBezTo>
                    <a:pt x="2043" y="0"/>
                    <a:pt x="2569" y="584"/>
                    <a:pt x="2569" y="1284"/>
                  </a:cubicBezTo>
                  <a:cubicBezTo>
                    <a:pt x="2569" y="2043"/>
                    <a:pt x="1985" y="2627"/>
                    <a:pt x="1226" y="2569"/>
                  </a:cubicBezTo>
                  <a:cubicBezTo>
                    <a:pt x="526" y="2569"/>
                    <a:pt x="0" y="1985"/>
                    <a:pt x="0" y="1284"/>
                  </a:cubicBezTo>
                  <a:cubicBezTo>
                    <a:pt x="59" y="526"/>
                    <a:pt x="584" y="0"/>
                    <a:pt x="134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0" name="Google Shape;9380;p20"/>
            <p:cNvSpPr/>
            <p:nvPr/>
          </p:nvSpPr>
          <p:spPr>
            <a:xfrm>
              <a:off x="6084975" y="1709050"/>
              <a:ext cx="64225" cy="65700"/>
            </a:xfrm>
            <a:custGeom>
              <a:avLst/>
              <a:gdLst/>
              <a:ahLst/>
              <a:cxnLst/>
              <a:rect l="l" t="t" r="r" b="b"/>
              <a:pathLst>
                <a:path w="2569" h="2628" extrusionOk="0">
                  <a:moveTo>
                    <a:pt x="2569" y="1285"/>
                  </a:moveTo>
                  <a:cubicBezTo>
                    <a:pt x="2569" y="2043"/>
                    <a:pt x="2044" y="2569"/>
                    <a:pt x="1343" y="2569"/>
                  </a:cubicBezTo>
                  <a:cubicBezTo>
                    <a:pt x="584" y="2627"/>
                    <a:pt x="1" y="2043"/>
                    <a:pt x="1" y="1285"/>
                  </a:cubicBezTo>
                  <a:cubicBezTo>
                    <a:pt x="59" y="584"/>
                    <a:pt x="584" y="0"/>
                    <a:pt x="1343" y="59"/>
                  </a:cubicBezTo>
                  <a:cubicBezTo>
                    <a:pt x="2044" y="59"/>
                    <a:pt x="2569" y="584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1" name="Google Shape;9381;p20"/>
            <p:cNvSpPr/>
            <p:nvPr/>
          </p:nvSpPr>
          <p:spPr>
            <a:xfrm>
              <a:off x="2897950" y="5142700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285" y="2627"/>
                  </a:moveTo>
                  <a:cubicBezTo>
                    <a:pt x="584" y="2627"/>
                    <a:pt x="0" y="2102"/>
                    <a:pt x="0" y="1343"/>
                  </a:cubicBezTo>
                  <a:cubicBezTo>
                    <a:pt x="0" y="642"/>
                    <a:pt x="526" y="59"/>
                    <a:pt x="1226" y="59"/>
                  </a:cubicBezTo>
                  <a:cubicBezTo>
                    <a:pt x="1985" y="0"/>
                    <a:pt x="2569" y="584"/>
                    <a:pt x="2569" y="1343"/>
                  </a:cubicBezTo>
                  <a:cubicBezTo>
                    <a:pt x="2569" y="2043"/>
                    <a:pt x="2043" y="2627"/>
                    <a:pt x="1285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2" name="Google Shape;9382;p20"/>
            <p:cNvSpPr/>
            <p:nvPr/>
          </p:nvSpPr>
          <p:spPr>
            <a:xfrm>
              <a:off x="6333050" y="2936300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452" y="1985"/>
                    <a:pt x="1927" y="2510"/>
                    <a:pt x="1168" y="2510"/>
                  </a:cubicBezTo>
                  <a:cubicBezTo>
                    <a:pt x="526" y="2452"/>
                    <a:pt x="1" y="1926"/>
                    <a:pt x="1" y="1226"/>
                  </a:cubicBezTo>
                  <a:cubicBezTo>
                    <a:pt x="1" y="525"/>
                    <a:pt x="584" y="0"/>
                    <a:pt x="1285" y="0"/>
                  </a:cubicBezTo>
                  <a:cubicBezTo>
                    <a:pt x="1985" y="0"/>
                    <a:pt x="2510" y="584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3" name="Google Shape;9383;p20"/>
            <p:cNvSpPr/>
            <p:nvPr/>
          </p:nvSpPr>
          <p:spPr>
            <a:xfrm>
              <a:off x="5597575" y="975050"/>
              <a:ext cx="61325" cy="61300"/>
            </a:xfrm>
            <a:custGeom>
              <a:avLst/>
              <a:gdLst/>
              <a:ahLst/>
              <a:cxnLst/>
              <a:rect l="l" t="t" r="r" b="b"/>
              <a:pathLst>
                <a:path w="2453" h="2452" extrusionOk="0">
                  <a:moveTo>
                    <a:pt x="1227" y="0"/>
                  </a:moveTo>
                  <a:cubicBezTo>
                    <a:pt x="1927" y="0"/>
                    <a:pt x="2452" y="584"/>
                    <a:pt x="2452" y="1226"/>
                  </a:cubicBezTo>
                  <a:cubicBezTo>
                    <a:pt x="2452" y="1868"/>
                    <a:pt x="1869" y="2452"/>
                    <a:pt x="1227" y="2452"/>
                  </a:cubicBezTo>
                  <a:cubicBezTo>
                    <a:pt x="526" y="2452"/>
                    <a:pt x="1" y="1868"/>
                    <a:pt x="1" y="1168"/>
                  </a:cubicBezTo>
                  <a:cubicBezTo>
                    <a:pt x="1" y="525"/>
                    <a:pt x="585" y="0"/>
                    <a:pt x="12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4" name="Google Shape;9384;p20"/>
            <p:cNvSpPr/>
            <p:nvPr/>
          </p:nvSpPr>
          <p:spPr>
            <a:xfrm>
              <a:off x="3634875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1226" y="2510"/>
                  </a:moveTo>
                  <a:cubicBezTo>
                    <a:pt x="526" y="2510"/>
                    <a:pt x="1" y="1926"/>
                    <a:pt x="1" y="1226"/>
                  </a:cubicBezTo>
                  <a:cubicBezTo>
                    <a:pt x="59" y="525"/>
                    <a:pt x="584" y="0"/>
                    <a:pt x="1226" y="0"/>
                  </a:cubicBezTo>
                  <a:cubicBezTo>
                    <a:pt x="1927" y="0"/>
                    <a:pt x="2510" y="584"/>
                    <a:pt x="2452" y="1284"/>
                  </a:cubicBezTo>
                  <a:cubicBezTo>
                    <a:pt x="2452" y="1985"/>
                    <a:pt x="1927" y="2510"/>
                    <a:pt x="1226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5" name="Google Shape;9385;p20"/>
            <p:cNvSpPr/>
            <p:nvPr/>
          </p:nvSpPr>
          <p:spPr>
            <a:xfrm>
              <a:off x="6333050" y="2692600"/>
              <a:ext cx="62775" cy="62775"/>
            </a:xfrm>
            <a:custGeom>
              <a:avLst/>
              <a:gdLst/>
              <a:ahLst/>
              <a:cxnLst/>
              <a:rect l="l" t="t" r="r" b="b"/>
              <a:pathLst>
                <a:path w="2511" h="2511" extrusionOk="0">
                  <a:moveTo>
                    <a:pt x="2510" y="1284"/>
                  </a:moveTo>
                  <a:cubicBezTo>
                    <a:pt x="2510" y="1985"/>
                    <a:pt x="1927" y="2510"/>
                    <a:pt x="1226" y="2510"/>
                  </a:cubicBezTo>
                  <a:cubicBezTo>
                    <a:pt x="526" y="2510"/>
                    <a:pt x="1" y="1985"/>
                    <a:pt x="1" y="1284"/>
                  </a:cubicBezTo>
                  <a:cubicBezTo>
                    <a:pt x="1" y="584"/>
                    <a:pt x="584" y="0"/>
                    <a:pt x="1285" y="59"/>
                  </a:cubicBezTo>
                  <a:cubicBezTo>
                    <a:pt x="1985" y="59"/>
                    <a:pt x="2510" y="584"/>
                    <a:pt x="2510" y="128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6" name="Google Shape;9386;p20"/>
            <p:cNvSpPr/>
            <p:nvPr/>
          </p:nvSpPr>
          <p:spPr>
            <a:xfrm>
              <a:off x="3881500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510" y="1926"/>
                    <a:pt x="1985" y="2452"/>
                    <a:pt x="1284" y="2452"/>
                  </a:cubicBezTo>
                  <a:cubicBezTo>
                    <a:pt x="584" y="2510"/>
                    <a:pt x="0" y="1985"/>
                    <a:pt x="0" y="1226"/>
                  </a:cubicBezTo>
                  <a:cubicBezTo>
                    <a:pt x="0" y="525"/>
                    <a:pt x="584" y="0"/>
                    <a:pt x="1284" y="0"/>
                  </a:cubicBezTo>
                  <a:cubicBezTo>
                    <a:pt x="1985" y="0"/>
                    <a:pt x="2510" y="525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7" name="Google Shape;9387;p20"/>
            <p:cNvSpPr/>
            <p:nvPr/>
          </p:nvSpPr>
          <p:spPr>
            <a:xfrm>
              <a:off x="6333050" y="2447425"/>
              <a:ext cx="61325" cy="59875"/>
            </a:xfrm>
            <a:custGeom>
              <a:avLst/>
              <a:gdLst/>
              <a:ahLst/>
              <a:cxnLst/>
              <a:rect l="l" t="t" r="r" b="b"/>
              <a:pathLst>
                <a:path w="2453" h="2395" extrusionOk="0">
                  <a:moveTo>
                    <a:pt x="2452" y="1168"/>
                  </a:moveTo>
                  <a:cubicBezTo>
                    <a:pt x="2452" y="1810"/>
                    <a:pt x="1868" y="2394"/>
                    <a:pt x="1226" y="2394"/>
                  </a:cubicBezTo>
                  <a:cubicBezTo>
                    <a:pt x="643" y="2394"/>
                    <a:pt x="59" y="1869"/>
                    <a:pt x="59" y="1227"/>
                  </a:cubicBezTo>
                  <a:cubicBezTo>
                    <a:pt x="1" y="585"/>
                    <a:pt x="584" y="1"/>
                    <a:pt x="1226" y="1"/>
                  </a:cubicBezTo>
                  <a:cubicBezTo>
                    <a:pt x="1868" y="1"/>
                    <a:pt x="2452" y="585"/>
                    <a:pt x="2452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8" name="Google Shape;9388;p20"/>
            <p:cNvSpPr/>
            <p:nvPr/>
          </p:nvSpPr>
          <p:spPr>
            <a:xfrm>
              <a:off x="6086425" y="3919825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227" y="1"/>
                  </a:moveTo>
                  <a:cubicBezTo>
                    <a:pt x="1869" y="1"/>
                    <a:pt x="2453" y="584"/>
                    <a:pt x="2453" y="1226"/>
                  </a:cubicBezTo>
                  <a:cubicBezTo>
                    <a:pt x="2453" y="1869"/>
                    <a:pt x="1869" y="2394"/>
                    <a:pt x="1285" y="2452"/>
                  </a:cubicBezTo>
                  <a:cubicBezTo>
                    <a:pt x="585" y="2452"/>
                    <a:pt x="1" y="1869"/>
                    <a:pt x="59" y="1168"/>
                  </a:cubicBezTo>
                  <a:cubicBezTo>
                    <a:pt x="59" y="584"/>
                    <a:pt x="585" y="1"/>
                    <a:pt x="1227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9" name="Google Shape;9389;p20"/>
            <p:cNvSpPr/>
            <p:nvPr/>
          </p:nvSpPr>
          <p:spPr>
            <a:xfrm>
              <a:off x="2657175" y="486175"/>
              <a:ext cx="59850" cy="59875"/>
            </a:xfrm>
            <a:custGeom>
              <a:avLst/>
              <a:gdLst/>
              <a:ahLst/>
              <a:cxnLst/>
              <a:rect l="l" t="t" r="r" b="b"/>
              <a:pathLst>
                <a:path w="2394" h="2395" extrusionOk="0">
                  <a:moveTo>
                    <a:pt x="2394" y="1168"/>
                  </a:moveTo>
                  <a:cubicBezTo>
                    <a:pt x="2394" y="1752"/>
                    <a:pt x="1868" y="2336"/>
                    <a:pt x="1226" y="2394"/>
                  </a:cubicBezTo>
                  <a:cubicBezTo>
                    <a:pt x="584" y="2394"/>
                    <a:pt x="0" y="1810"/>
                    <a:pt x="0" y="1168"/>
                  </a:cubicBezTo>
                  <a:cubicBezTo>
                    <a:pt x="0" y="526"/>
                    <a:pt x="584" y="1"/>
                    <a:pt x="1168" y="1"/>
                  </a:cubicBezTo>
                  <a:cubicBezTo>
                    <a:pt x="1810" y="1"/>
                    <a:pt x="2394" y="526"/>
                    <a:pt x="2394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0" name="Google Shape;9390;p20"/>
            <p:cNvSpPr/>
            <p:nvPr/>
          </p:nvSpPr>
          <p:spPr>
            <a:xfrm>
              <a:off x="4126650" y="239575"/>
              <a:ext cx="58400" cy="59850"/>
            </a:xfrm>
            <a:custGeom>
              <a:avLst/>
              <a:gdLst/>
              <a:ahLst/>
              <a:cxnLst/>
              <a:rect l="l" t="t" r="r" b="b"/>
              <a:pathLst>
                <a:path w="2336" h="2394" extrusionOk="0">
                  <a:moveTo>
                    <a:pt x="1168" y="2335"/>
                  </a:moveTo>
                  <a:cubicBezTo>
                    <a:pt x="526" y="2394"/>
                    <a:pt x="0" y="1810"/>
                    <a:pt x="0" y="1226"/>
                  </a:cubicBezTo>
                  <a:cubicBezTo>
                    <a:pt x="0" y="584"/>
                    <a:pt x="526" y="0"/>
                    <a:pt x="1168" y="0"/>
                  </a:cubicBezTo>
                  <a:cubicBezTo>
                    <a:pt x="1752" y="0"/>
                    <a:pt x="2335" y="526"/>
                    <a:pt x="2335" y="1168"/>
                  </a:cubicBezTo>
                  <a:cubicBezTo>
                    <a:pt x="2335" y="1810"/>
                    <a:pt x="1810" y="2335"/>
                    <a:pt x="1168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1" name="Google Shape;9391;p20"/>
            <p:cNvSpPr/>
            <p:nvPr/>
          </p:nvSpPr>
          <p:spPr>
            <a:xfrm>
              <a:off x="5845650" y="1223125"/>
              <a:ext cx="56950" cy="58375"/>
            </a:xfrm>
            <a:custGeom>
              <a:avLst/>
              <a:gdLst/>
              <a:ahLst/>
              <a:cxnLst/>
              <a:rect l="l" t="t" r="r" b="b"/>
              <a:pathLst>
                <a:path w="2278" h="2335" extrusionOk="0">
                  <a:moveTo>
                    <a:pt x="2277" y="1167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335"/>
                    <a:pt x="1" y="1810"/>
                    <a:pt x="1" y="1109"/>
                  </a:cubicBezTo>
                  <a:cubicBezTo>
                    <a:pt x="59" y="467"/>
                    <a:pt x="526" y="0"/>
                    <a:pt x="1168" y="0"/>
                  </a:cubicBezTo>
                  <a:cubicBezTo>
                    <a:pt x="1810" y="0"/>
                    <a:pt x="2277" y="525"/>
                    <a:pt x="2277" y="116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2" name="Google Shape;9392;p20"/>
            <p:cNvSpPr/>
            <p:nvPr/>
          </p:nvSpPr>
          <p:spPr>
            <a:xfrm>
              <a:off x="3394100" y="241025"/>
              <a:ext cx="58400" cy="56950"/>
            </a:xfrm>
            <a:custGeom>
              <a:avLst/>
              <a:gdLst/>
              <a:ahLst/>
              <a:cxnLst/>
              <a:rect l="l" t="t" r="r" b="b"/>
              <a:pathLst>
                <a:path w="2336" h="2278" extrusionOk="0">
                  <a:moveTo>
                    <a:pt x="2277" y="1168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277"/>
                    <a:pt x="0" y="1752"/>
                    <a:pt x="59" y="1051"/>
                  </a:cubicBezTo>
                  <a:cubicBezTo>
                    <a:pt x="59" y="409"/>
                    <a:pt x="584" y="1"/>
                    <a:pt x="1226" y="1"/>
                  </a:cubicBezTo>
                  <a:cubicBezTo>
                    <a:pt x="1868" y="1"/>
                    <a:pt x="2335" y="526"/>
                    <a:pt x="2277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3" name="Google Shape;9393;p20"/>
            <p:cNvSpPr/>
            <p:nvPr/>
          </p:nvSpPr>
          <p:spPr>
            <a:xfrm>
              <a:off x="6335975" y="3185825"/>
              <a:ext cx="56925" cy="56925"/>
            </a:xfrm>
            <a:custGeom>
              <a:avLst/>
              <a:gdLst/>
              <a:ahLst/>
              <a:cxnLst/>
              <a:rect l="l" t="t" r="r" b="b"/>
              <a:pathLst>
                <a:path w="2277" h="2277" extrusionOk="0">
                  <a:moveTo>
                    <a:pt x="1168" y="2277"/>
                  </a:moveTo>
                  <a:cubicBezTo>
                    <a:pt x="526" y="2277"/>
                    <a:pt x="0" y="1810"/>
                    <a:pt x="0" y="1168"/>
                  </a:cubicBezTo>
                  <a:cubicBezTo>
                    <a:pt x="0" y="467"/>
                    <a:pt x="467" y="0"/>
                    <a:pt x="1168" y="0"/>
                  </a:cubicBezTo>
                  <a:cubicBezTo>
                    <a:pt x="1810" y="0"/>
                    <a:pt x="2277" y="526"/>
                    <a:pt x="2277" y="1109"/>
                  </a:cubicBezTo>
                  <a:cubicBezTo>
                    <a:pt x="2277" y="1751"/>
                    <a:pt x="1751" y="2277"/>
                    <a:pt x="1168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4" name="Google Shape;9394;p20"/>
            <p:cNvSpPr/>
            <p:nvPr/>
          </p:nvSpPr>
          <p:spPr>
            <a:xfrm>
              <a:off x="5356800" y="731350"/>
              <a:ext cx="56950" cy="55475"/>
            </a:xfrm>
            <a:custGeom>
              <a:avLst/>
              <a:gdLst/>
              <a:ahLst/>
              <a:cxnLst/>
              <a:rect l="l" t="t" r="r" b="b"/>
              <a:pathLst>
                <a:path w="2278" h="2219" extrusionOk="0">
                  <a:moveTo>
                    <a:pt x="1168" y="2218"/>
                  </a:moveTo>
                  <a:cubicBezTo>
                    <a:pt x="526" y="2218"/>
                    <a:pt x="59" y="1810"/>
                    <a:pt x="1" y="1168"/>
                  </a:cubicBezTo>
                  <a:cubicBezTo>
                    <a:pt x="1" y="467"/>
                    <a:pt x="468" y="0"/>
                    <a:pt x="1110" y="0"/>
                  </a:cubicBezTo>
                  <a:cubicBezTo>
                    <a:pt x="1752" y="0"/>
                    <a:pt x="2277" y="467"/>
                    <a:pt x="2277" y="1051"/>
                  </a:cubicBezTo>
                  <a:cubicBezTo>
                    <a:pt x="2277" y="1693"/>
                    <a:pt x="1810" y="2218"/>
                    <a:pt x="1168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5" name="Google Shape;9395;p20"/>
            <p:cNvSpPr/>
            <p:nvPr/>
          </p:nvSpPr>
          <p:spPr>
            <a:xfrm>
              <a:off x="1924625" y="979425"/>
              <a:ext cx="52550" cy="52550"/>
            </a:xfrm>
            <a:custGeom>
              <a:avLst/>
              <a:gdLst/>
              <a:ahLst/>
              <a:cxnLst/>
              <a:rect l="l" t="t" r="r" b="b"/>
              <a:pathLst>
                <a:path w="2102" h="2102" extrusionOk="0">
                  <a:moveTo>
                    <a:pt x="2102" y="1051"/>
                  </a:moveTo>
                  <a:cubicBezTo>
                    <a:pt x="2102" y="1576"/>
                    <a:pt x="1635" y="2043"/>
                    <a:pt x="1051" y="2102"/>
                  </a:cubicBezTo>
                  <a:cubicBezTo>
                    <a:pt x="526" y="2102"/>
                    <a:pt x="0" y="1576"/>
                    <a:pt x="0" y="993"/>
                  </a:cubicBezTo>
                  <a:cubicBezTo>
                    <a:pt x="0" y="467"/>
                    <a:pt x="526" y="0"/>
                    <a:pt x="1051" y="0"/>
                  </a:cubicBezTo>
                  <a:cubicBezTo>
                    <a:pt x="1576" y="0"/>
                    <a:pt x="2102" y="467"/>
                    <a:pt x="2102" y="10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6" name="Google Shape;9396;p20"/>
            <p:cNvSpPr/>
            <p:nvPr/>
          </p:nvSpPr>
          <p:spPr>
            <a:xfrm>
              <a:off x="6337425" y="22052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1051" y="0"/>
                  </a:moveTo>
                  <a:cubicBezTo>
                    <a:pt x="1577" y="0"/>
                    <a:pt x="2102" y="467"/>
                    <a:pt x="2102" y="993"/>
                  </a:cubicBezTo>
                  <a:cubicBezTo>
                    <a:pt x="2160" y="1576"/>
                    <a:pt x="1635" y="2102"/>
                    <a:pt x="1051" y="2102"/>
                  </a:cubicBezTo>
                  <a:cubicBezTo>
                    <a:pt x="526" y="2043"/>
                    <a:pt x="1" y="1576"/>
                    <a:pt x="1" y="1051"/>
                  </a:cubicBezTo>
                  <a:cubicBezTo>
                    <a:pt x="1" y="467"/>
                    <a:pt x="526" y="0"/>
                    <a:pt x="105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7" name="Google Shape;9397;p20"/>
            <p:cNvSpPr/>
            <p:nvPr/>
          </p:nvSpPr>
          <p:spPr>
            <a:xfrm>
              <a:off x="1431400" y="171487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2101" y="1052"/>
                  </a:moveTo>
                  <a:cubicBezTo>
                    <a:pt x="2101" y="1635"/>
                    <a:pt x="1635" y="2102"/>
                    <a:pt x="1051" y="2102"/>
                  </a:cubicBezTo>
                  <a:cubicBezTo>
                    <a:pt x="467" y="2102"/>
                    <a:pt x="0" y="1577"/>
                    <a:pt x="0" y="1052"/>
                  </a:cubicBezTo>
                  <a:cubicBezTo>
                    <a:pt x="0" y="468"/>
                    <a:pt x="525" y="1"/>
                    <a:pt x="1051" y="1"/>
                  </a:cubicBezTo>
                  <a:cubicBezTo>
                    <a:pt x="1576" y="59"/>
                    <a:pt x="2101" y="526"/>
                    <a:pt x="2101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8" name="Google Shape;9398;p20"/>
            <p:cNvSpPr/>
            <p:nvPr/>
          </p:nvSpPr>
          <p:spPr>
            <a:xfrm>
              <a:off x="5601950" y="4661125"/>
              <a:ext cx="52575" cy="52575"/>
            </a:xfrm>
            <a:custGeom>
              <a:avLst/>
              <a:gdLst/>
              <a:ahLst/>
              <a:cxnLst/>
              <a:rect l="l" t="t" r="r" b="b"/>
              <a:pathLst>
                <a:path w="2103" h="2103" extrusionOk="0">
                  <a:moveTo>
                    <a:pt x="2102" y="993"/>
                  </a:moveTo>
                  <a:cubicBezTo>
                    <a:pt x="2102" y="1519"/>
                    <a:pt x="1635" y="2044"/>
                    <a:pt x="1052" y="2044"/>
                  </a:cubicBezTo>
                  <a:cubicBezTo>
                    <a:pt x="526" y="2102"/>
                    <a:pt x="1" y="1577"/>
                    <a:pt x="1" y="993"/>
                  </a:cubicBezTo>
                  <a:cubicBezTo>
                    <a:pt x="1" y="468"/>
                    <a:pt x="468" y="1"/>
                    <a:pt x="1052" y="1"/>
                  </a:cubicBezTo>
                  <a:cubicBezTo>
                    <a:pt x="1577" y="1"/>
                    <a:pt x="2044" y="468"/>
                    <a:pt x="2102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9" name="Google Shape;9399;p20"/>
            <p:cNvSpPr/>
            <p:nvPr/>
          </p:nvSpPr>
          <p:spPr>
            <a:xfrm>
              <a:off x="4865025" y="51500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2102" y="992"/>
                  </a:moveTo>
                  <a:cubicBezTo>
                    <a:pt x="2161" y="1518"/>
                    <a:pt x="1694" y="2043"/>
                    <a:pt x="1110" y="2101"/>
                  </a:cubicBezTo>
                  <a:cubicBezTo>
                    <a:pt x="526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2" y="0"/>
                  </a:cubicBezTo>
                  <a:cubicBezTo>
                    <a:pt x="1577" y="0"/>
                    <a:pt x="2102" y="467"/>
                    <a:pt x="2102" y="99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0" name="Google Shape;9400;p20"/>
            <p:cNvSpPr/>
            <p:nvPr/>
          </p:nvSpPr>
          <p:spPr>
            <a:xfrm>
              <a:off x="4376175" y="242500"/>
              <a:ext cx="52575" cy="52550"/>
            </a:xfrm>
            <a:custGeom>
              <a:avLst/>
              <a:gdLst/>
              <a:ahLst/>
              <a:cxnLst/>
              <a:rect l="l" t="t" r="r" b="b"/>
              <a:pathLst>
                <a:path w="2103" h="2102" extrusionOk="0">
                  <a:moveTo>
                    <a:pt x="2102" y="1109"/>
                  </a:moveTo>
                  <a:cubicBezTo>
                    <a:pt x="2044" y="1634"/>
                    <a:pt x="1577" y="2101"/>
                    <a:pt x="1051" y="2101"/>
                  </a:cubicBezTo>
                  <a:cubicBezTo>
                    <a:pt x="468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1" y="58"/>
                  </a:cubicBezTo>
                  <a:cubicBezTo>
                    <a:pt x="1635" y="58"/>
                    <a:pt x="2102" y="525"/>
                    <a:pt x="2102" y="110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1" name="Google Shape;9401;p20"/>
            <p:cNvSpPr/>
            <p:nvPr/>
          </p:nvSpPr>
          <p:spPr>
            <a:xfrm>
              <a:off x="1190625" y="2942125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8"/>
                    <a:pt x="1518" y="1985"/>
                    <a:pt x="992" y="1985"/>
                  </a:cubicBezTo>
                  <a:cubicBezTo>
                    <a:pt x="409" y="1985"/>
                    <a:pt x="0" y="1576"/>
                    <a:pt x="0" y="993"/>
                  </a:cubicBezTo>
                  <a:cubicBezTo>
                    <a:pt x="0" y="409"/>
                    <a:pt x="350" y="117"/>
                    <a:pt x="876" y="59"/>
                  </a:cubicBezTo>
                  <a:cubicBezTo>
                    <a:pt x="1459" y="0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2" name="Google Shape;9402;p20"/>
            <p:cNvSpPr/>
            <p:nvPr/>
          </p:nvSpPr>
          <p:spPr>
            <a:xfrm>
              <a:off x="2169775" y="734250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1927" y="935"/>
                  </a:moveTo>
                  <a:cubicBezTo>
                    <a:pt x="1868" y="1577"/>
                    <a:pt x="1577" y="1927"/>
                    <a:pt x="935" y="1927"/>
                  </a:cubicBezTo>
                  <a:cubicBezTo>
                    <a:pt x="351" y="1927"/>
                    <a:pt x="1" y="1577"/>
                    <a:pt x="1" y="935"/>
                  </a:cubicBezTo>
                  <a:cubicBezTo>
                    <a:pt x="59" y="410"/>
                    <a:pt x="351" y="59"/>
                    <a:pt x="935" y="59"/>
                  </a:cubicBezTo>
                  <a:cubicBezTo>
                    <a:pt x="1577" y="1"/>
                    <a:pt x="1810" y="410"/>
                    <a:pt x="1927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3" name="Google Shape;9403;p20"/>
            <p:cNvSpPr/>
            <p:nvPr/>
          </p:nvSpPr>
          <p:spPr>
            <a:xfrm>
              <a:off x="1190625" y="2695500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9"/>
                    <a:pt x="1518" y="1927"/>
                    <a:pt x="992" y="1985"/>
                  </a:cubicBezTo>
                  <a:cubicBezTo>
                    <a:pt x="409" y="1985"/>
                    <a:pt x="0" y="1577"/>
                    <a:pt x="0" y="993"/>
                  </a:cubicBezTo>
                  <a:cubicBezTo>
                    <a:pt x="0" y="409"/>
                    <a:pt x="350" y="118"/>
                    <a:pt x="876" y="59"/>
                  </a:cubicBezTo>
                  <a:cubicBezTo>
                    <a:pt x="1459" y="1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4" name="Google Shape;9404;p20"/>
            <p:cNvSpPr/>
            <p:nvPr/>
          </p:nvSpPr>
          <p:spPr>
            <a:xfrm>
              <a:off x="6340350" y="3432425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934" y="1927"/>
                  </a:moveTo>
                  <a:cubicBezTo>
                    <a:pt x="409" y="1927"/>
                    <a:pt x="0" y="1519"/>
                    <a:pt x="0" y="935"/>
                  </a:cubicBezTo>
                  <a:cubicBezTo>
                    <a:pt x="0" y="410"/>
                    <a:pt x="467" y="1"/>
                    <a:pt x="993" y="1"/>
                  </a:cubicBezTo>
                  <a:cubicBezTo>
                    <a:pt x="1576" y="59"/>
                    <a:pt x="1868" y="410"/>
                    <a:pt x="1927" y="935"/>
                  </a:cubicBezTo>
                  <a:cubicBezTo>
                    <a:pt x="1927" y="1519"/>
                    <a:pt x="1518" y="1927"/>
                    <a:pt x="934" y="19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5" name="Google Shape;9405;p20"/>
            <p:cNvSpPr/>
            <p:nvPr/>
          </p:nvSpPr>
          <p:spPr>
            <a:xfrm>
              <a:off x="3151850" y="245400"/>
              <a:ext cx="48200" cy="46725"/>
            </a:xfrm>
            <a:custGeom>
              <a:avLst/>
              <a:gdLst/>
              <a:ahLst/>
              <a:cxnLst/>
              <a:rect l="l" t="t" r="r" b="b"/>
              <a:pathLst>
                <a:path w="1928" h="1869" extrusionOk="0">
                  <a:moveTo>
                    <a:pt x="1927" y="993"/>
                  </a:moveTo>
                  <a:cubicBezTo>
                    <a:pt x="1869" y="1518"/>
                    <a:pt x="1577" y="1869"/>
                    <a:pt x="993" y="1869"/>
                  </a:cubicBezTo>
                  <a:cubicBezTo>
                    <a:pt x="410" y="1869"/>
                    <a:pt x="1" y="1402"/>
                    <a:pt x="59" y="876"/>
                  </a:cubicBezTo>
                  <a:cubicBezTo>
                    <a:pt x="118" y="293"/>
                    <a:pt x="468" y="1"/>
                    <a:pt x="1052" y="1"/>
                  </a:cubicBezTo>
                  <a:cubicBezTo>
                    <a:pt x="1635" y="59"/>
                    <a:pt x="1869" y="409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6" name="Google Shape;9406;p20"/>
            <p:cNvSpPr/>
            <p:nvPr/>
          </p:nvSpPr>
          <p:spPr>
            <a:xfrm>
              <a:off x="5850025" y="4415975"/>
              <a:ext cx="48200" cy="48175"/>
            </a:xfrm>
            <a:custGeom>
              <a:avLst/>
              <a:gdLst/>
              <a:ahLst/>
              <a:cxnLst/>
              <a:rect l="l" t="t" r="r" b="b"/>
              <a:pathLst>
                <a:path w="1928" h="1927" extrusionOk="0">
                  <a:moveTo>
                    <a:pt x="935" y="1"/>
                  </a:moveTo>
                  <a:cubicBezTo>
                    <a:pt x="1519" y="1"/>
                    <a:pt x="1927" y="409"/>
                    <a:pt x="1927" y="935"/>
                  </a:cubicBezTo>
                  <a:cubicBezTo>
                    <a:pt x="1927" y="1518"/>
                    <a:pt x="1519" y="1927"/>
                    <a:pt x="993" y="1927"/>
                  </a:cubicBezTo>
                  <a:cubicBezTo>
                    <a:pt x="410" y="1869"/>
                    <a:pt x="59" y="1577"/>
                    <a:pt x="59" y="993"/>
                  </a:cubicBezTo>
                  <a:cubicBezTo>
                    <a:pt x="1" y="468"/>
                    <a:pt x="410" y="1"/>
                    <a:pt x="9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7" name="Google Shape;9407;p20"/>
            <p:cNvSpPr/>
            <p:nvPr/>
          </p:nvSpPr>
          <p:spPr>
            <a:xfrm>
              <a:off x="3640725" y="5393675"/>
              <a:ext cx="49625" cy="49650"/>
            </a:xfrm>
            <a:custGeom>
              <a:avLst/>
              <a:gdLst/>
              <a:ahLst/>
              <a:cxnLst/>
              <a:rect l="l" t="t" r="r" b="b"/>
              <a:pathLst>
                <a:path w="1985" h="1986" extrusionOk="0">
                  <a:moveTo>
                    <a:pt x="934" y="1985"/>
                  </a:moveTo>
                  <a:cubicBezTo>
                    <a:pt x="409" y="1927"/>
                    <a:pt x="0" y="1460"/>
                    <a:pt x="58" y="935"/>
                  </a:cubicBezTo>
                  <a:cubicBezTo>
                    <a:pt x="117" y="351"/>
                    <a:pt x="584" y="1"/>
                    <a:pt x="1109" y="59"/>
                  </a:cubicBezTo>
                  <a:cubicBezTo>
                    <a:pt x="1693" y="118"/>
                    <a:pt x="1985" y="468"/>
                    <a:pt x="1985" y="1052"/>
                  </a:cubicBezTo>
                  <a:cubicBezTo>
                    <a:pt x="1985" y="1577"/>
                    <a:pt x="1518" y="1985"/>
                    <a:pt x="934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8" name="Google Shape;9408;p20"/>
            <p:cNvSpPr/>
            <p:nvPr/>
          </p:nvSpPr>
          <p:spPr>
            <a:xfrm>
              <a:off x="3884400" y="5393675"/>
              <a:ext cx="48200" cy="49650"/>
            </a:xfrm>
            <a:custGeom>
              <a:avLst/>
              <a:gdLst/>
              <a:ahLst/>
              <a:cxnLst/>
              <a:rect l="l" t="t" r="r" b="b"/>
              <a:pathLst>
                <a:path w="1928" h="1986" extrusionOk="0">
                  <a:moveTo>
                    <a:pt x="1927" y="993"/>
                  </a:moveTo>
                  <a:cubicBezTo>
                    <a:pt x="1927" y="1577"/>
                    <a:pt x="1519" y="1985"/>
                    <a:pt x="993" y="1985"/>
                  </a:cubicBezTo>
                  <a:cubicBezTo>
                    <a:pt x="409" y="1985"/>
                    <a:pt x="1" y="1519"/>
                    <a:pt x="1" y="993"/>
                  </a:cubicBezTo>
                  <a:cubicBezTo>
                    <a:pt x="59" y="409"/>
                    <a:pt x="409" y="59"/>
                    <a:pt x="935" y="59"/>
                  </a:cubicBezTo>
                  <a:cubicBezTo>
                    <a:pt x="1519" y="1"/>
                    <a:pt x="1927" y="468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9" name="Google Shape;9409;p20"/>
            <p:cNvSpPr/>
            <p:nvPr/>
          </p:nvSpPr>
          <p:spPr>
            <a:xfrm>
              <a:off x="1190625" y="2454725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1868" y="935"/>
                  </a:moveTo>
                  <a:cubicBezTo>
                    <a:pt x="1809" y="1518"/>
                    <a:pt x="1459" y="1869"/>
                    <a:pt x="934" y="1810"/>
                  </a:cubicBezTo>
                  <a:cubicBezTo>
                    <a:pt x="350" y="1810"/>
                    <a:pt x="0" y="1402"/>
                    <a:pt x="58" y="876"/>
                  </a:cubicBezTo>
                  <a:cubicBezTo>
                    <a:pt x="117" y="351"/>
                    <a:pt x="467" y="1"/>
                    <a:pt x="992" y="1"/>
                  </a:cubicBezTo>
                  <a:cubicBezTo>
                    <a:pt x="1518" y="1"/>
                    <a:pt x="1809" y="409"/>
                    <a:pt x="1868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0" name="Google Shape;9410;p20"/>
            <p:cNvSpPr/>
            <p:nvPr/>
          </p:nvSpPr>
          <p:spPr>
            <a:xfrm>
              <a:off x="1434300" y="39227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460" y="117"/>
                    <a:pt x="1869" y="409"/>
                    <a:pt x="1810" y="993"/>
                  </a:cubicBezTo>
                  <a:cubicBezTo>
                    <a:pt x="1810" y="1518"/>
                    <a:pt x="1460" y="1868"/>
                    <a:pt x="876" y="1868"/>
                  </a:cubicBezTo>
                  <a:cubicBezTo>
                    <a:pt x="351" y="1810"/>
                    <a:pt x="1" y="1460"/>
                    <a:pt x="1" y="934"/>
                  </a:cubicBezTo>
                  <a:cubicBezTo>
                    <a:pt x="1" y="351"/>
                    <a:pt x="351" y="117"/>
                    <a:pt x="9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1" name="Google Shape;9411;p20"/>
            <p:cNvSpPr/>
            <p:nvPr/>
          </p:nvSpPr>
          <p:spPr>
            <a:xfrm>
              <a:off x="1680925" y="122457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934"/>
                  </a:moveTo>
                  <a:cubicBezTo>
                    <a:pt x="1810" y="1460"/>
                    <a:pt x="1518" y="1868"/>
                    <a:pt x="934" y="1868"/>
                  </a:cubicBezTo>
                  <a:cubicBezTo>
                    <a:pt x="351" y="1868"/>
                    <a:pt x="0" y="1518"/>
                    <a:pt x="0" y="934"/>
                  </a:cubicBezTo>
                  <a:cubicBezTo>
                    <a:pt x="0" y="409"/>
                    <a:pt x="351" y="59"/>
                    <a:pt x="876" y="59"/>
                  </a:cubicBezTo>
                  <a:cubicBezTo>
                    <a:pt x="1460" y="0"/>
                    <a:pt x="1752" y="351"/>
                    <a:pt x="1868" y="93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2" name="Google Shape;9412;p20"/>
            <p:cNvSpPr/>
            <p:nvPr/>
          </p:nvSpPr>
          <p:spPr>
            <a:xfrm>
              <a:off x="5358275" y="4906300"/>
              <a:ext cx="45250" cy="45250"/>
            </a:xfrm>
            <a:custGeom>
              <a:avLst/>
              <a:gdLst/>
              <a:ahLst/>
              <a:cxnLst/>
              <a:rect l="l" t="t" r="r" b="b"/>
              <a:pathLst>
                <a:path w="1810" h="1810" extrusionOk="0">
                  <a:moveTo>
                    <a:pt x="876" y="0"/>
                  </a:moveTo>
                  <a:cubicBezTo>
                    <a:pt x="1459" y="59"/>
                    <a:pt x="1810" y="350"/>
                    <a:pt x="1810" y="876"/>
                  </a:cubicBezTo>
                  <a:cubicBezTo>
                    <a:pt x="1810" y="1459"/>
                    <a:pt x="1518" y="1810"/>
                    <a:pt x="934" y="1810"/>
                  </a:cubicBezTo>
                  <a:cubicBezTo>
                    <a:pt x="409" y="1810"/>
                    <a:pt x="58" y="1518"/>
                    <a:pt x="0" y="992"/>
                  </a:cubicBezTo>
                  <a:cubicBezTo>
                    <a:pt x="0" y="409"/>
                    <a:pt x="350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3" name="Google Shape;9413;p20"/>
            <p:cNvSpPr/>
            <p:nvPr/>
          </p:nvSpPr>
          <p:spPr>
            <a:xfrm>
              <a:off x="1192075" y="318582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701"/>
                  </a:moveTo>
                  <a:cubicBezTo>
                    <a:pt x="1751" y="1518"/>
                    <a:pt x="1460" y="1868"/>
                    <a:pt x="876" y="1868"/>
                  </a:cubicBezTo>
                  <a:cubicBezTo>
                    <a:pt x="351" y="1868"/>
                    <a:pt x="0" y="1518"/>
                    <a:pt x="0" y="993"/>
                  </a:cubicBezTo>
                  <a:cubicBezTo>
                    <a:pt x="0" y="409"/>
                    <a:pt x="351" y="0"/>
                    <a:pt x="934" y="117"/>
                  </a:cubicBezTo>
                  <a:cubicBezTo>
                    <a:pt x="1285" y="175"/>
                    <a:pt x="1576" y="526"/>
                    <a:pt x="1868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4" name="Google Shape;9414;p20"/>
            <p:cNvSpPr/>
            <p:nvPr/>
          </p:nvSpPr>
          <p:spPr>
            <a:xfrm>
              <a:off x="2660100" y="5152900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992" y="1869"/>
                  </a:moveTo>
                  <a:cubicBezTo>
                    <a:pt x="409" y="1810"/>
                    <a:pt x="0" y="1518"/>
                    <a:pt x="0" y="935"/>
                  </a:cubicBezTo>
                  <a:cubicBezTo>
                    <a:pt x="0" y="351"/>
                    <a:pt x="350" y="1"/>
                    <a:pt x="934" y="1"/>
                  </a:cubicBezTo>
                  <a:cubicBezTo>
                    <a:pt x="1459" y="1"/>
                    <a:pt x="1810" y="351"/>
                    <a:pt x="1810" y="876"/>
                  </a:cubicBezTo>
                  <a:cubicBezTo>
                    <a:pt x="1868" y="1460"/>
                    <a:pt x="1518" y="1752"/>
                    <a:pt x="992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5" name="Google Shape;9415;p20"/>
            <p:cNvSpPr/>
            <p:nvPr/>
          </p:nvSpPr>
          <p:spPr>
            <a:xfrm>
              <a:off x="3395550" y="53951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518" y="117"/>
                    <a:pt x="1869" y="350"/>
                    <a:pt x="1869" y="934"/>
                  </a:cubicBezTo>
                  <a:cubicBezTo>
                    <a:pt x="1869" y="1518"/>
                    <a:pt x="1518" y="1868"/>
                    <a:pt x="935" y="1868"/>
                  </a:cubicBezTo>
                  <a:cubicBezTo>
                    <a:pt x="409" y="1868"/>
                    <a:pt x="59" y="1518"/>
                    <a:pt x="59" y="993"/>
                  </a:cubicBezTo>
                  <a:cubicBezTo>
                    <a:pt x="1" y="409"/>
                    <a:pt x="409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6" name="Google Shape;9416;p20"/>
            <p:cNvSpPr/>
            <p:nvPr/>
          </p:nvSpPr>
          <p:spPr>
            <a:xfrm>
              <a:off x="4132475" y="5396600"/>
              <a:ext cx="46725" cy="45275"/>
            </a:xfrm>
            <a:custGeom>
              <a:avLst/>
              <a:gdLst/>
              <a:ahLst/>
              <a:cxnLst/>
              <a:rect l="l" t="t" r="r" b="b"/>
              <a:pathLst>
                <a:path w="1869" h="1811" extrusionOk="0">
                  <a:moveTo>
                    <a:pt x="1869" y="876"/>
                  </a:moveTo>
                  <a:cubicBezTo>
                    <a:pt x="1752" y="1460"/>
                    <a:pt x="1460" y="1810"/>
                    <a:pt x="876" y="1810"/>
                  </a:cubicBezTo>
                  <a:cubicBezTo>
                    <a:pt x="351" y="1752"/>
                    <a:pt x="1" y="1402"/>
                    <a:pt x="1" y="818"/>
                  </a:cubicBezTo>
                  <a:cubicBezTo>
                    <a:pt x="59" y="292"/>
                    <a:pt x="409" y="1"/>
                    <a:pt x="935" y="1"/>
                  </a:cubicBezTo>
                  <a:cubicBezTo>
                    <a:pt x="1519" y="1"/>
                    <a:pt x="1752" y="351"/>
                    <a:pt x="1869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7" name="Google Shape;9417;p20"/>
            <p:cNvSpPr/>
            <p:nvPr/>
          </p:nvSpPr>
          <p:spPr>
            <a:xfrm>
              <a:off x="1926075" y="4661125"/>
              <a:ext cx="45275" cy="43825"/>
            </a:xfrm>
            <a:custGeom>
              <a:avLst/>
              <a:gdLst/>
              <a:ahLst/>
              <a:cxnLst/>
              <a:rect l="l" t="t" r="r" b="b"/>
              <a:pathLst>
                <a:path w="1811" h="1753" extrusionOk="0">
                  <a:moveTo>
                    <a:pt x="1810" y="993"/>
                  </a:moveTo>
                  <a:cubicBezTo>
                    <a:pt x="1518" y="1227"/>
                    <a:pt x="1227" y="1577"/>
                    <a:pt x="876" y="1635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293" y="1"/>
                    <a:pt x="818" y="59"/>
                  </a:cubicBezTo>
                  <a:cubicBezTo>
                    <a:pt x="1168" y="118"/>
                    <a:pt x="1460" y="410"/>
                    <a:pt x="1810" y="643"/>
                  </a:cubicBezTo>
                  <a:cubicBezTo>
                    <a:pt x="1810" y="760"/>
                    <a:pt x="1810" y="876"/>
                    <a:pt x="1810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8" name="Google Shape;9418;p20"/>
            <p:cNvSpPr/>
            <p:nvPr/>
          </p:nvSpPr>
          <p:spPr>
            <a:xfrm>
              <a:off x="5117475" y="493475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2"/>
                  </a:moveTo>
                  <a:cubicBezTo>
                    <a:pt x="1519" y="1285"/>
                    <a:pt x="1227" y="1635"/>
                    <a:pt x="877" y="1694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351" y="1"/>
                    <a:pt x="818" y="59"/>
                  </a:cubicBezTo>
                  <a:cubicBezTo>
                    <a:pt x="1168" y="118"/>
                    <a:pt x="1460" y="468"/>
                    <a:pt x="1810" y="701"/>
                  </a:cubicBezTo>
                  <a:cubicBezTo>
                    <a:pt x="1810" y="818"/>
                    <a:pt x="1810" y="935"/>
                    <a:pt x="1810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9" name="Google Shape;9419;p20"/>
            <p:cNvSpPr/>
            <p:nvPr/>
          </p:nvSpPr>
          <p:spPr>
            <a:xfrm>
              <a:off x="6096650" y="1472650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1"/>
                  </a:moveTo>
                  <a:cubicBezTo>
                    <a:pt x="1460" y="1285"/>
                    <a:pt x="1226" y="1635"/>
                    <a:pt x="876" y="1693"/>
                  </a:cubicBezTo>
                  <a:cubicBezTo>
                    <a:pt x="351" y="1752"/>
                    <a:pt x="1" y="1401"/>
                    <a:pt x="1" y="876"/>
                  </a:cubicBezTo>
                  <a:cubicBezTo>
                    <a:pt x="1" y="351"/>
                    <a:pt x="351" y="0"/>
                    <a:pt x="818" y="59"/>
                  </a:cubicBezTo>
                  <a:cubicBezTo>
                    <a:pt x="1168" y="117"/>
                    <a:pt x="1460" y="467"/>
                    <a:pt x="1810" y="701"/>
                  </a:cubicBezTo>
                  <a:lnTo>
                    <a:pt x="1810" y="105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0" name="Google Shape;9420;p20"/>
            <p:cNvSpPr/>
            <p:nvPr/>
          </p:nvSpPr>
          <p:spPr>
            <a:xfrm>
              <a:off x="6098100" y="4173750"/>
              <a:ext cx="37975" cy="42325"/>
            </a:xfrm>
            <a:custGeom>
              <a:avLst/>
              <a:gdLst/>
              <a:ahLst/>
              <a:cxnLst/>
              <a:rect l="l" t="t" r="r" b="b"/>
              <a:pathLst>
                <a:path w="1519" h="1693" extrusionOk="0">
                  <a:moveTo>
                    <a:pt x="643" y="1693"/>
                  </a:moveTo>
                  <a:cubicBezTo>
                    <a:pt x="410" y="1401"/>
                    <a:pt x="1" y="1051"/>
                    <a:pt x="59" y="817"/>
                  </a:cubicBezTo>
                  <a:cubicBezTo>
                    <a:pt x="118" y="526"/>
                    <a:pt x="526" y="117"/>
                    <a:pt x="818" y="59"/>
                  </a:cubicBezTo>
                  <a:cubicBezTo>
                    <a:pt x="993" y="0"/>
                    <a:pt x="1460" y="467"/>
                    <a:pt x="1460" y="759"/>
                  </a:cubicBezTo>
                  <a:cubicBezTo>
                    <a:pt x="1519" y="1051"/>
                    <a:pt x="1168" y="1343"/>
                    <a:pt x="993" y="1635"/>
                  </a:cubicBezTo>
                  <a:cubicBezTo>
                    <a:pt x="876" y="1635"/>
                    <a:pt x="760" y="1635"/>
                    <a:pt x="643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1" name="Google Shape;9421;p20"/>
            <p:cNvSpPr/>
            <p:nvPr/>
          </p:nvSpPr>
          <p:spPr>
            <a:xfrm>
              <a:off x="1196450" y="2212500"/>
              <a:ext cx="40875" cy="37950"/>
            </a:xfrm>
            <a:custGeom>
              <a:avLst/>
              <a:gdLst/>
              <a:ahLst/>
              <a:cxnLst/>
              <a:rect l="l" t="t" r="r" b="b"/>
              <a:pathLst>
                <a:path w="1635" h="1518" extrusionOk="0">
                  <a:moveTo>
                    <a:pt x="1635" y="934"/>
                  </a:moveTo>
                  <a:cubicBezTo>
                    <a:pt x="1285" y="1109"/>
                    <a:pt x="993" y="1518"/>
                    <a:pt x="701" y="1460"/>
                  </a:cubicBezTo>
                  <a:cubicBezTo>
                    <a:pt x="409" y="1401"/>
                    <a:pt x="59" y="993"/>
                    <a:pt x="0" y="701"/>
                  </a:cubicBezTo>
                  <a:cubicBezTo>
                    <a:pt x="0" y="467"/>
                    <a:pt x="467" y="0"/>
                    <a:pt x="701" y="0"/>
                  </a:cubicBezTo>
                  <a:cubicBezTo>
                    <a:pt x="993" y="0"/>
                    <a:pt x="1343" y="350"/>
                    <a:pt x="1635" y="584"/>
                  </a:cubicBezTo>
                  <a:lnTo>
                    <a:pt x="1635" y="934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2" name="Google Shape;9422;p20"/>
            <p:cNvSpPr/>
            <p:nvPr/>
          </p:nvSpPr>
          <p:spPr>
            <a:xfrm>
              <a:off x="6346175" y="1970250"/>
              <a:ext cx="40900" cy="36525"/>
            </a:xfrm>
            <a:custGeom>
              <a:avLst/>
              <a:gdLst/>
              <a:ahLst/>
              <a:cxnLst/>
              <a:rect l="l" t="t" r="r" b="b"/>
              <a:pathLst>
                <a:path w="1636" h="1461" extrusionOk="0">
                  <a:moveTo>
                    <a:pt x="1577" y="935"/>
                  </a:moveTo>
                  <a:cubicBezTo>
                    <a:pt x="1285" y="1110"/>
                    <a:pt x="935" y="1460"/>
                    <a:pt x="701" y="1402"/>
                  </a:cubicBezTo>
                  <a:cubicBezTo>
                    <a:pt x="409" y="1402"/>
                    <a:pt x="59" y="935"/>
                    <a:pt x="1" y="643"/>
                  </a:cubicBezTo>
                  <a:cubicBezTo>
                    <a:pt x="1" y="468"/>
                    <a:pt x="468" y="1"/>
                    <a:pt x="701" y="1"/>
                  </a:cubicBezTo>
                  <a:cubicBezTo>
                    <a:pt x="993" y="1"/>
                    <a:pt x="1285" y="351"/>
                    <a:pt x="1635" y="526"/>
                  </a:cubicBezTo>
                  <a:cubicBezTo>
                    <a:pt x="1635" y="643"/>
                    <a:pt x="1635" y="818"/>
                    <a:pt x="1577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3" name="Google Shape;9423;p20"/>
            <p:cNvSpPr/>
            <p:nvPr/>
          </p:nvSpPr>
          <p:spPr>
            <a:xfrm>
              <a:off x="1685300" y="4417450"/>
              <a:ext cx="37975" cy="40875"/>
            </a:xfrm>
            <a:custGeom>
              <a:avLst/>
              <a:gdLst/>
              <a:ahLst/>
              <a:cxnLst/>
              <a:rect l="l" t="t" r="r" b="b"/>
              <a:pathLst>
                <a:path w="1519" h="1635" extrusionOk="0">
                  <a:moveTo>
                    <a:pt x="935" y="0"/>
                  </a:moveTo>
                  <a:cubicBezTo>
                    <a:pt x="1110" y="292"/>
                    <a:pt x="1518" y="642"/>
                    <a:pt x="1460" y="876"/>
                  </a:cubicBezTo>
                  <a:cubicBezTo>
                    <a:pt x="1401" y="1167"/>
                    <a:pt x="993" y="1576"/>
                    <a:pt x="701" y="1576"/>
                  </a:cubicBezTo>
                  <a:cubicBezTo>
                    <a:pt x="468" y="1634"/>
                    <a:pt x="59" y="1167"/>
                    <a:pt x="1" y="934"/>
                  </a:cubicBezTo>
                  <a:cubicBezTo>
                    <a:pt x="1" y="642"/>
                    <a:pt x="351" y="292"/>
                    <a:pt x="584" y="0"/>
                  </a:cubicBezTo>
                  <a:lnTo>
                    <a:pt x="935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4" name="Google Shape;9424;p20"/>
            <p:cNvSpPr/>
            <p:nvPr/>
          </p:nvSpPr>
          <p:spPr>
            <a:xfrm>
              <a:off x="4630100" y="246875"/>
              <a:ext cx="37950" cy="40875"/>
            </a:xfrm>
            <a:custGeom>
              <a:avLst/>
              <a:gdLst/>
              <a:ahLst/>
              <a:cxnLst/>
              <a:rect l="l" t="t" r="r" b="b"/>
              <a:pathLst>
                <a:path w="1518" h="1635" extrusionOk="0">
                  <a:moveTo>
                    <a:pt x="934" y="0"/>
                  </a:moveTo>
                  <a:cubicBezTo>
                    <a:pt x="1109" y="292"/>
                    <a:pt x="1518" y="642"/>
                    <a:pt x="1459" y="876"/>
                  </a:cubicBezTo>
                  <a:cubicBezTo>
                    <a:pt x="1401" y="1168"/>
                    <a:pt x="993" y="1576"/>
                    <a:pt x="701" y="1576"/>
                  </a:cubicBezTo>
                  <a:cubicBezTo>
                    <a:pt x="526" y="1635"/>
                    <a:pt x="59" y="1168"/>
                    <a:pt x="59" y="934"/>
                  </a:cubicBezTo>
                  <a:cubicBezTo>
                    <a:pt x="0" y="584"/>
                    <a:pt x="350" y="292"/>
                    <a:pt x="584" y="0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5" name="Google Shape;9425;p20"/>
            <p:cNvSpPr/>
            <p:nvPr/>
          </p:nvSpPr>
          <p:spPr>
            <a:xfrm>
              <a:off x="2175625" y="4910675"/>
              <a:ext cx="36500" cy="40875"/>
            </a:xfrm>
            <a:custGeom>
              <a:avLst/>
              <a:gdLst/>
              <a:ahLst/>
              <a:cxnLst/>
              <a:rect l="l" t="t" r="r" b="b"/>
              <a:pathLst>
                <a:path w="1460" h="1635" extrusionOk="0">
                  <a:moveTo>
                    <a:pt x="584" y="1635"/>
                  </a:moveTo>
                  <a:cubicBezTo>
                    <a:pt x="350" y="1343"/>
                    <a:pt x="0" y="1051"/>
                    <a:pt x="0" y="759"/>
                  </a:cubicBezTo>
                  <a:cubicBezTo>
                    <a:pt x="58" y="467"/>
                    <a:pt x="467" y="59"/>
                    <a:pt x="759" y="59"/>
                  </a:cubicBezTo>
                  <a:cubicBezTo>
                    <a:pt x="934" y="0"/>
                    <a:pt x="1401" y="467"/>
                    <a:pt x="1459" y="701"/>
                  </a:cubicBezTo>
                  <a:cubicBezTo>
                    <a:pt x="1459" y="993"/>
                    <a:pt x="1109" y="1343"/>
                    <a:pt x="934" y="1635"/>
                  </a:cubicBezTo>
                  <a:cubicBezTo>
                    <a:pt x="817" y="1635"/>
                    <a:pt x="701" y="1635"/>
                    <a:pt x="584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6" name="Google Shape;9426;p20"/>
            <p:cNvSpPr/>
            <p:nvPr/>
          </p:nvSpPr>
          <p:spPr>
            <a:xfrm>
              <a:off x="4379100" y="5399525"/>
              <a:ext cx="40875" cy="36500"/>
            </a:xfrm>
            <a:custGeom>
              <a:avLst/>
              <a:gdLst/>
              <a:ahLst/>
              <a:cxnLst/>
              <a:rect l="l" t="t" r="r" b="b"/>
              <a:pathLst>
                <a:path w="1635" h="1460" extrusionOk="0">
                  <a:moveTo>
                    <a:pt x="59" y="526"/>
                  </a:moveTo>
                  <a:cubicBezTo>
                    <a:pt x="351" y="351"/>
                    <a:pt x="701" y="0"/>
                    <a:pt x="993" y="59"/>
                  </a:cubicBezTo>
                  <a:cubicBezTo>
                    <a:pt x="1226" y="117"/>
                    <a:pt x="1576" y="526"/>
                    <a:pt x="1635" y="818"/>
                  </a:cubicBezTo>
                  <a:cubicBezTo>
                    <a:pt x="1635" y="1051"/>
                    <a:pt x="1168" y="1460"/>
                    <a:pt x="876" y="1460"/>
                  </a:cubicBezTo>
                  <a:cubicBezTo>
                    <a:pt x="584" y="1460"/>
                    <a:pt x="292" y="1109"/>
                    <a:pt x="0" y="876"/>
                  </a:cubicBezTo>
                  <a:cubicBezTo>
                    <a:pt x="0" y="759"/>
                    <a:pt x="59" y="642"/>
                    <a:pt x="59" y="5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7" name="Google Shape;9427;p20"/>
            <p:cNvSpPr/>
            <p:nvPr/>
          </p:nvSpPr>
          <p:spPr>
            <a:xfrm>
              <a:off x="2422225" y="497850"/>
              <a:ext cx="43800" cy="35050"/>
            </a:xfrm>
            <a:custGeom>
              <a:avLst/>
              <a:gdLst/>
              <a:ahLst/>
              <a:cxnLst/>
              <a:rect l="l" t="t" r="r" b="b"/>
              <a:pathLst>
                <a:path w="1752" h="1402" extrusionOk="0">
                  <a:moveTo>
                    <a:pt x="1752" y="701"/>
                  </a:moveTo>
                  <a:cubicBezTo>
                    <a:pt x="1285" y="1052"/>
                    <a:pt x="993" y="1402"/>
                    <a:pt x="759" y="1402"/>
                  </a:cubicBezTo>
                  <a:cubicBezTo>
                    <a:pt x="468" y="1402"/>
                    <a:pt x="234" y="993"/>
                    <a:pt x="1" y="760"/>
                  </a:cubicBezTo>
                  <a:cubicBezTo>
                    <a:pt x="234" y="468"/>
                    <a:pt x="409" y="59"/>
                    <a:pt x="701" y="59"/>
                  </a:cubicBezTo>
                  <a:cubicBezTo>
                    <a:pt x="935" y="1"/>
                    <a:pt x="1285" y="351"/>
                    <a:pt x="1752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8" name="Google Shape;9428;p20"/>
            <p:cNvSpPr/>
            <p:nvPr/>
          </p:nvSpPr>
          <p:spPr>
            <a:xfrm>
              <a:off x="1203750" y="3439725"/>
              <a:ext cx="27750" cy="36525"/>
            </a:xfrm>
            <a:custGeom>
              <a:avLst/>
              <a:gdLst/>
              <a:ahLst/>
              <a:cxnLst/>
              <a:rect l="l" t="t" r="r" b="b"/>
              <a:pathLst>
                <a:path w="1110" h="1461" extrusionOk="0">
                  <a:moveTo>
                    <a:pt x="351" y="1402"/>
                  </a:moveTo>
                  <a:cubicBezTo>
                    <a:pt x="234" y="1110"/>
                    <a:pt x="59" y="818"/>
                    <a:pt x="0" y="526"/>
                  </a:cubicBezTo>
                  <a:cubicBezTo>
                    <a:pt x="0" y="351"/>
                    <a:pt x="234" y="176"/>
                    <a:pt x="409" y="1"/>
                  </a:cubicBezTo>
                  <a:cubicBezTo>
                    <a:pt x="642" y="234"/>
                    <a:pt x="993" y="409"/>
                    <a:pt x="1051" y="701"/>
                  </a:cubicBezTo>
                  <a:cubicBezTo>
                    <a:pt x="1109" y="876"/>
                    <a:pt x="818" y="1168"/>
                    <a:pt x="642" y="1460"/>
                  </a:cubicBezTo>
                  <a:cubicBezTo>
                    <a:pt x="526" y="1460"/>
                    <a:pt x="467" y="1402"/>
                    <a:pt x="351" y="14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9" name="Google Shape;9429;p20"/>
            <p:cNvSpPr/>
            <p:nvPr/>
          </p:nvSpPr>
          <p:spPr>
            <a:xfrm>
              <a:off x="3159150" y="5402450"/>
              <a:ext cx="42350" cy="27750"/>
            </a:xfrm>
            <a:custGeom>
              <a:avLst/>
              <a:gdLst/>
              <a:ahLst/>
              <a:cxnLst/>
              <a:rect l="l" t="t" r="r" b="b"/>
              <a:pathLst>
                <a:path w="1694" h="1110" extrusionOk="0">
                  <a:moveTo>
                    <a:pt x="1694" y="642"/>
                  </a:moveTo>
                  <a:cubicBezTo>
                    <a:pt x="1285" y="876"/>
                    <a:pt x="1051" y="1109"/>
                    <a:pt x="876" y="1051"/>
                  </a:cubicBezTo>
                  <a:cubicBezTo>
                    <a:pt x="584" y="992"/>
                    <a:pt x="293" y="759"/>
                    <a:pt x="1" y="584"/>
                  </a:cubicBezTo>
                  <a:cubicBezTo>
                    <a:pt x="234" y="409"/>
                    <a:pt x="468" y="0"/>
                    <a:pt x="701" y="0"/>
                  </a:cubicBezTo>
                  <a:cubicBezTo>
                    <a:pt x="935" y="0"/>
                    <a:pt x="1227" y="350"/>
                    <a:pt x="1635" y="64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0" name="Google Shape;9430;p20"/>
            <p:cNvSpPr/>
            <p:nvPr/>
          </p:nvSpPr>
          <p:spPr>
            <a:xfrm>
              <a:off x="2914000" y="258550"/>
              <a:ext cx="36500" cy="26275"/>
            </a:xfrm>
            <a:custGeom>
              <a:avLst/>
              <a:gdLst/>
              <a:ahLst/>
              <a:cxnLst/>
              <a:rect l="l" t="t" r="r" b="b"/>
              <a:pathLst>
                <a:path w="1460" h="1051" extrusionOk="0">
                  <a:moveTo>
                    <a:pt x="1460" y="0"/>
                  </a:moveTo>
                  <a:cubicBezTo>
                    <a:pt x="1285" y="467"/>
                    <a:pt x="1226" y="759"/>
                    <a:pt x="1051" y="934"/>
                  </a:cubicBezTo>
                  <a:cubicBezTo>
                    <a:pt x="876" y="1051"/>
                    <a:pt x="526" y="1051"/>
                    <a:pt x="292" y="992"/>
                  </a:cubicBezTo>
                  <a:cubicBezTo>
                    <a:pt x="176" y="934"/>
                    <a:pt x="117" y="701"/>
                    <a:pt x="1" y="584"/>
                  </a:cubicBezTo>
                  <a:cubicBezTo>
                    <a:pt x="176" y="467"/>
                    <a:pt x="351" y="350"/>
                    <a:pt x="584" y="234"/>
                  </a:cubicBezTo>
                  <a:cubicBezTo>
                    <a:pt x="759" y="175"/>
                    <a:pt x="993" y="117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1" name="Google Shape;9431;p20"/>
            <p:cNvSpPr/>
            <p:nvPr/>
          </p:nvSpPr>
          <p:spPr>
            <a:xfrm>
              <a:off x="6349100" y="3686350"/>
              <a:ext cx="24825" cy="33575"/>
            </a:xfrm>
            <a:custGeom>
              <a:avLst/>
              <a:gdLst/>
              <a:ahLst/>
              <a:cxnLst/>
              <a:rect l="l" t="t" r="r" b="b"/>
              <a:pathLst>
                <a:path w="993" h="1343" extrusionOk="0">
                  <a:moveTo>
                    <a:pt x="993" y="0"/>
                  </a:moveTo>
                  <a:cubicBezTo>
                    <a:pt x="935" y="351"/>
                    <a:pt x="876" y="526"/>
                    <a:pt x="818" y="759"/>
                  </a:cubicBezTo>
                  <a:cubicBezTo>
                    <a:pt x="701" y="934"/>
                    <a:pt x="526" y="1109"/>
                    <a:pt x="409" y="1343"/>
                  </a:cubicBezTo>
                  <a:cubicBezTo>
                    <a:pt x="292" y="1168"/>
                    <a:pt x="1" y="1051"/>
                    <a:pt x="1" y="876"/>
                  </a:cubicBezTo>
                  <a:cubicBezTo>
                    <a:pt x="1" y="584"/>
                    <a:pt x="117" y="292"/>
                    <a:pt x="292" y="117"/>
                  </a:cubicBezTo>
                  <a:cubicBezTo>
                    <a:pt x="409" y="0"/>
                    <a:pt x="643" y="59"/>
                    <a:pt x="9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432" name="Google Shape;9432;p20"/>
          <p:cNvGrpSpPr/>
          <p:nvPr/>
        </p:nvGrpSpPr>
        <p:grpSpPr>
          <a:xfrm>
            <a:off x="-42098" y="1511713"/>
            <a:ext cx="718833" cy="2871856"/>
            <a:chOff x="3991695" y="982492"/>
            <a:chExt cx="601433" cy="2402825"/>
          </a:xfrm>
        </p:grpSpPr>
        <p:sp>
          <p:nvSpPr>
            <p:cNvPr id="9433" name="Google Shape;9433;p20"/>
            <p:cNvSpPr/>
            <p:nvPr/>
          </p:nvSpPr>
          <p:spPr>
            <a:xfrm>
              <a:off x="3991697" y="1710686"/>
              <a:ext cx="218681" cy="218675"/>
            </a:xfrm>
            <a:custGeom>
              <a:avLst/>
              <a:gdLst/>
              <a:ahLst/>
              <a:cxnLst/>
              <a:rect l="l" t="t" r="r" b="b"/>
              <a:pathLst>
                <a:path w="38048" h="38047" extrusionOk="0">
                  <a:moveTo>
                    <a:pt x="11630" y="0"/>
                  </a:moveTo>
                  <a:lnTo>
                    <a:pt x="11630" y="11697"/>
                  </a:lnTo>
                  <a:lnTo>
                    <a:pt x="1" y="11697"/>
                  </a:lnTo>
                  <a:lnTo>
                    <a:pt x="1" y="26418"/>
                  </a:lnTo>
                  <a:lnTo>
                    <a:pt x="11630" y="26418"/>
                  </a:lnTo>
                  <a:lnTo>
                    <a:pt x="11630" y="38047"/>
                  </a:lnTo>
                  <a:lnTo>
                    <a:pt x="26351" y="38047"/>
                  </a:lnTo>
                  <a:lnTo>
                    <a:pt x="26351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351" y="11697"/>
                  </a:lnTo>
                  <a:lnTo>
                    <a:pt x="26351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4" name="Google Shape;9434;p20"/>
            <p:cNvSpPr/>
            <p:nvPr/>
          </p:nvSpPr>
          <p:spPr>
            <a:xfrm>
              <a:off x="4265095" y="1552030"/>
              <a:ext cx="183669" cy="183669"/>
            </a:xfrm>
            <a:custGeom>
              <a:avLst/>
              <a:gdLst/>
              <a:ahLst/>
              <a:cxnLst/>
              <a:rect l="l" t="t" r="r" b="b"/>
              <a:pathLst>
                <a:path w="20637" h="20637" extrusionOk="0">
                  <a:moveTo>
                    <a:pt x="6319" y="1"/>
                  </a:moveTo>
                  <a:lnTo>
                    <a:pt x="6319" y="6319"/>
                  </a:lnTo>
                  <a:lnTo>
                    <a:pt x="0" y="6319"/>
                  </a:lnTo>
                  <a:lnTo>
                    <a:pt x="0" y="14251"/>
                  </a:lnTo>
                  <a:lnTo>
                    <a:pt x="6319" y="14251"/>
                  </a:lnTo>
                  <a:lnTo>
                    <a:pt x="6319" y="20637"/>
                  </a:lnTo>
                  <a:lnTo>
                    <a:pt x="14251" y="20637"/>
                  </a:lnTo>
                  <a:lnTo>
                    <a:pt x="14251" y="14251"/>
                  </a:lnTo>
                  <a:lnTo>
                    <a:pt x="20637" y="14251"/>
                  </a:lnTo>
                  <a:lnTo>
                    <a:pt x="20637" y="6319"/>
                  </a:lnTo>
                  <a:lnTo>
                    <a:pt x="14251" y="6319"/>
                  </a:lnTo>
                  <a:lnTo>
                    <a:pt x="14251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5" name="Google Shape;9435;p20"/>
            <p:cNvSpPr/>
            <p:nvPr/>
          </p:nvSpPr>
          <p:spPr>
            <a:xfrm>
              <a:off x="4409450" y="3201639"/>
              <a:ext cx="183678" cy="183678"/>
            </a:xfrm>
            <a:custGeom>
              <a:avLst/>
              <a:gdLst/>
              <a:ahLst/>
              <a:cxnLst/>
              <a:rect l="l" t="t" r="r" b="b"/>
              <a:pathLst>
                <a:path w="20638" h="20638" extrusionOk="0">
                  <a:moveTo>
                    <a:pt x="6319" y="1"/>
                  </a:moveTo>
                  <a:lnTo>
                    <a:pt x="6319" y="6319"/>
                  </a:lnTo>
                  <a:lnTo>
                    <a:pt x="1" y="6319"/>
                  </a:lnTo>
                  <a:lnTo>
                    <a:pt x="1" y="14318"/>
                  </a:lnTo>
                  <a:lnTo>
                    <a:pt x="6319" y="14318"/>
                  </a:lnTo>
                  <a:lnTo>
                    <a:pt x="6319" y="20637"/>
                  </a:lnTo>
                  <a:lnTo>
                    <a:pt x="14318" y="20637"/>
                  </a:lnTo>
                  <a:lnTo>
                    <a:pt x="14318" y="14318"/>
                  </a:lnTo>
                  <a:lnTo>
                    <a:pt x="20637" y="14318"/>
                  </a:lnTo>
                  <a:lnTo>
                    <a:pt x="20637" y="6319"/>
                  </a:lnTo>
                  <a:lnTo>
                    <a:pt x="14318" y="6319"/>
                  </a:lnTo>
                  <a:lnTo>
                    <a:pt x="14318" y="1"/>
                  </a:lnTo>
                  <a:close/>
                </a:path>
              </a:pathLst>
            </a:cu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6" name="Google Shape;9436;p20"/>
            <p:cNvSpPr/>
            <p:nvPr/>
          </p:nvSpPr>
          <p:spPr>
            <a:xfrm>
              <a:off x="4331497" y="2456590"/>
              <a:ext cx="233928" cy="233919"/>
            </a:xfrm>
            <a:custGeom>
              <a:avLst/>
              <a:gdLst/>
              <a:ahLst/>
              <a:cxnLst/>
              <a:rect l="l" t="t" r="r" b="b"/>
              <a:pathLst>
                <a:path w="26284" h="26283" extrusionOk="0">
                  <a:moveTo>
                    <a:pt x="8067" y="0"/>
                  </a:moveTo>
                  <a:lnTo>
                    <a:pt x="8067" y="8067"/>
                  </a:lnTo>
                  <a:lnTo>
                    <a:pt x="1" y="8067"/>
                  </a:lnTo>
                  <a:lnTo>
                    <a:pt x="1" y="18217"/>
                  </a:lnTo>
                  <a:lnTo>
                    <a:pt x="8067" y="18217"/>
                  </a:lnTo>
                  <a:lnTo>
                    <a:pt x="8067" y="26283"/>
                  </a:lnTo>
                  <a:lnTo>
                    <a:pt x="18217" y="26283"/>
                  </a:lnTo>
                  <a:lnTo>
                    <a:pt x="18217" y="18217"/>
                  </a:lnTo>
                  <a:lnTo>
                    <a:pt x="26284" y="18217"/>
                  </a:lnTo>
                  <a:lnTo>
                    <a:pt x="26284" y="8067"/>
                  </a:lnTo>
                  <a:lnTo>
                    <a:pt x="18217" y="8067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7" name="Google Shape;9437;p20"/>
            <p:cNvSpPr/>
            <p:nvPr/>
          </p:nvSpPr>
          <p:spPr>
            <a:xfrm>
              <a:off x="3991695" y="1039327"/>
              <a:ext cx="333830" cy="333839"/>
            </a:xfrm>
            <a:custGeom>
              <a:avLst/>
              <a:gdLst/>
              <a:ahLst/>
              <a:cxnLst/>
              <a:rect l="l" t="t" r="r" b="b"/>
              <a:pathLst>
                <a:path w="37509" h="37510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5"/>
                  </a:lnTo>
                  <a:lnTo>
                    <a:pt x="11495" y="26015"/>
                  </a:lnTo>
                  <a:lnTo>
                    <a:pt x="11495" y="37509"/>
                  </a:lnTo>
                  <a:lnTo>
                    <a:pt x="26014" y="37509"/>
                  </a:lnTo>
                  <a:lnTo>
                    <a:pt x="26014" y="26015"/>
                  </a:lnTo>
                  <a:lnTo>
                    <a:pt x="37509" y="26015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8" name="Google Shape;9438;p20"/>
            <p:cNvSpPr/>
            <p:nvPr/>
          </p:nvSpPr>
          <p:spPr>
            <a:xfrm>
              <a:off x="4028185" y="2070117"/>
              <a:ext cx="333830" cy="334435"/>
            </a:xfrm>
            <a:custGeom>
              <a:avLst/>
              <a:gdLst/>
              <a:ahLst/>
              <a:cxnLst/>
              <a:rect l="l" t="t" r="r" b="b"/>
              <a:pathLst>
                <a:path w="37509" h="37577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4"/>
                  </a:lnTo>
                  <a:lnTo>
                    <a:pt x="11495" y="26014"/>
                  </a:lnTo>
                  <a:lnTo>
                    <a:pt x="11495" y="37576"/>
                  </a:lnTo>
                  <a:lnTo>
                    <a:pt x="26014" y="37576"/>
                  </a:lnTo>
                  <a:lnTo>
                    <a:pt x="26014" y="26014"/>
                  </a:lnTo>
                  <a:lnTo>
                    <a:pt x="37509" y="26014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9" name="Google Shape;9439;p20"/>
            <p:cNvSpPr/>
            <p:nvPr/>
          </p:nvSpPr>
          <p:spPr>
            <a:xfrm>
              <a:off x="4056910" y="2903863"/>
              <a:ext cx="114267" cy="114276"/>
            </a:xfrm>
            <a:custGeom>
              <a:avLst/>
              <a:gdLst/>
              <a:ahLst/>
              <a:cxnLst/>
              <a:rect l="l" t="t" r="r" b="b"/>
              <a:pathLst>
                <a:path w="12839" h="12840" extrusionOk="0">
                  <a:moveTo>
                    <a:pt x="3899" y="1"/>
                  </a:moveTo>
                  <a:lnTo>
                    <a:pt x="3899" y="3967"/>
                  </a:lnTo>
                  <a:lnTo>
                    <a:pt x="0" y="3967"/>
                  </a:lnTo>
                  <a:lnTo>
                    <a:pt x="0" y="8874"/>
                  </a:lnTo>
                  <a:lnTo>
                    <a:pt x="3899" y="8874"/>
                  </a:lnTo>
                  <a:lnTo>
                    <a:pt x="3899" y="12840"/>
                  </a:lnTo>
                  <a:lnTo>
                    <a:pt x="8873" y="12840"/>
                  </a:lnTo>
                  <a:lnTo>
                    <a:pt x="8873" y="8874"/>
                  </a:lnTo>
                  <a:lnTo>
                    <a:pt x="12839" y="8874"/>
                  </a:lnTo>
                  <a:lnTo>
                    <a:pt x="12839" y="3967"/>
                  </a:lnTo>
                  <a:lnTo>
                    <a:pt x="8873" y="3967"/>
                  </a:lnTo>
                  <a:lnTo>
                    <a:pt x="8873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0" name="Google Shape;9440;p20"/>
            <p:cNvSpPr/>
            <p:nvPr/>
          </p:nvSpPr>
          <p:spPr>
            <a:xfrm>
              <a:off x="4300392" y="982492"/>
              <a:ext cx="56239" cy="56844"/>
            </a:xfrm>
            <a:custGeom>
              <a:avLst/>
              <a:gdLst/>
              <a:ahLst/>
              <a:cxnLst/>
              <a:rect l="l" t="t" r="r" b="b"/>
              <a:pathLst>
                <a:path w="6319" h="6387" extrusionOk="0">
                  <a:moveTo>
                    <a:pt x="1950" y="1"/>
                  </a:moveTo>
                  <a:lnTo>
                    <a:pt x="1950" y="1950"/>
                  </a:lnTo>
                  <a:lnTo>
                    <a:pt x="0" y="1950"/>
                  </a:lnTo>
                  <a:lnTo>
                    <a:pt x="0" y="4437"/>
                  </a:lnTo>
                  <a:lnTo>
                    <a:pt x="1950" y="4437"/>
                  </a:lnTo>
                  <a:lnTo>
                    <a:pt x="1950" y="6387"/>
                  </a:lnTo>
                  <a:lnTo>
                    <a:pt x="4370" y="6387"/>
                  </a:lnTo>
                  <a:lnTo>
                    <a:pt x="4370" y="4437"/>
                  </a:lnTo>
                  <a:lnTo>
                    <a:pt x="6319" y="4437"/>
                  </a:lnTo>
                  <a:lnTo>
                    <a:pt x="6319" y="1950"/>
                  </a:lnTo>
                  <a:lnTo>
                    <a:pt x="4370" y="1950"/>
                  </a:lnTo>
                  <a:lnTo>
                    <a:pt x="4370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441" name="Google Shape;9441;p20"/>
          <p:cNvGrpSpPr/>
          <p:nvPr/>
        </p:nvGrpSpPr>
        <p:grpSpPr>
          <a:xfrm>
            <a:off x="8469652" y="166613"/>
            <a:ext cx="718833" cy="2871856"/>
            <a:chOff x="3991695" y="982492"/>
            <a:chExt cx="601433" cy="2402825"/>
          </a:xfrm>
        </p:grpSpPr>
        <p:sp>
          <p:nvSpPr>
            <p:cNvPr id="9442" name="Google Shape;9442;p20"/>
            <p:cNvSpPr/>
            <p:nvPr/>
          </p:nvSpPr>
          <p:spPr>
            <a:xfrm>
              <a:off x="3991697" y="1710686"/>
              <a:ext cx="218681" cy="218675"/>
            </a:xfrm>
            <a:custGeom>
              <a:avLst/>
              <a:gdLst/>
              <a:ahLst/>
              <a:cxnLst/>
              <a:rect l="l" t="t" r="r" b="b"/>
              <a:pathLst>
                <a:path w="38048" h="38047" extrusionOk="0">
                  <a:moveTo>
                    <a:pt x="11630" y="0"/>
                  </a:moveTo>
                  <a:lnTo>
                    <a:pt x="11630" y="11697"/>
                  </a:lnTo>
                  <a:lnTo>
                    <a:pt x="1" y="11697"/>
                  </a:lnTo>
                  <a:lnTo>
                    <a:pt x="1" y="26418"/>
                  </a:lnTo>
                  <a:lnTo>
                    <a:pt x="11630" y="26418"/>
                  </a:lnTo>
                  <a:lnTo>
                    <a:pt x="11630" y="38047"/>
                  </a:lnTo>
                  <a:lnTo>
                    <a:pt x="26351" y="38047"/>
                  </a:lnTo>
                  <a:lnTo>
                    <a:pt x="26351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351" y="11697"/>
                  </a:lnTo>
                  <a:lnTo>
                    <a:pt x="26351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3" name="Google Shape;9443;p20"/>
            <p:cNvSpPr/>
            <p:nvPr/>
          </p:nvSpPr>
          <p:spPr>
            <a:xfrm>
              <a:off x="4265095" y="1552030"/>
              <a:ext cx="183669" cy="183669"/>
            </a:xfrm>
            <a:custGeom>
              <a:avLst/>
              <a:gdLst/>
              <a:ahLst/>
              <a:cxnLst/>
              <a:rect l="l" t="t" r="r" b="b"/>
              <a:pathLst>
                <a:path w="20637" h="20637" extrusionOk="0">
                  <a:moveTo>
                    <a:pt x="6319" y="1"/>
                  </a:moveTo>
                  <a:lnTo>
                    <a:pt x="6319" y="6319"/>
                  </a:lnTo>
                  <a:lnTo>
                    <a:pt x="0" y="6319"/>
                  </a:lnTo>
                  <a:lnTo>
                    <a:pt x="0" y="14251"/>
                  </a:lnTo>
                  <a:lnTo>
                    <a:pt x="6319" y="14251"/>
                  </a:lnTo>
                  <a:lnTo>
                    <a:pt x="6319" y="20637"/>
                  </a:lnTo>
                  <a:lnTo>
                    <a:pt x="14251" y="20637"/>
                  </a:lnTo>
                  <a:lnTo>
                    <a:pt x="14251" y="14251"/>
                  </a:lnTo>
                  <a:lnTo>
                    <a:pt x="20637" y="14251"/>
                  </a:lnTo>
                  <a:lnTo>
                    <a:pt x="20637" y="6319"/>
                  </a:lnTo>
                  <a:lnTo>
                    <a:pt x="14251" y="6319"/>
                  </a:lnTo>
                  <a:lnTo>
                    <a:pt x="14251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4" name="Google Shape;9444;p20"/>
            <p:cNvSpPr/>
            <p:nvPr/>
          </p:nvSpPr>
          <p:spPr>
            <a:xfrm>
              <a:off x="4409450" y="3201639"/>
              <a:ext cx="183678" cy="183678"/>
            </a:xfrm>
            <a:custGeom>
              <a:avLst/>
              <a:gdLst/>
              <a:ahLst/>
              <a:cxnLst/>
              <a:rect l="l" t="t" r="r" b="b"/>
              <a:pathLst>
                <a:path w="20638" h="20638" extrusionOk="0">
                  <a:moveTo>
                    <a:pt x="6319" y="1"/>
                  </a:moveTo>
                  <a:lnTo>
                    <a:pt x="6319" y="6319"/>
                  </a:lnTo>
                  <a:lnTo>
                    <a:pt x="1" y="6319"/>
                  </a:lnTo>
                  <a:lnTo>
                    <a:pt x="1" y="14318"/>
                  </a:lnTo>
                  <a:lnTo>
                    <a:pt x="6319" y="14318"/>
                  </a:lnTo>
                  <a:lnTo>
                    <a:pt x="6319" y="20637"/>
                  </a:lnTo>
                  <a:lnTo>
                    <a:pt x="14318" y="20637"/>
                  </a:lnTo>
                  <a:lnTo>
                    <a:pt x="14318" y="14318"/>
                  </a:lnTo>
                  <a:lnTo>
                    <a:pt x="20637" y="14318"/>
                  </a:lnTo>
                  <a:lnTo>
                    <a:pt x="20637" y="6319"/>
                  </a:lnTo>
                  <a:lnTo>
                    <a:pt x="14318" y="6319"/>
                  </a:lnTo>
                  <a:lnTo>
                    <a:pt x="14318" y="1"/>
                  </a:lnTo>
                  <a:close/>
                </a:path>
              </a:pathLst>
            </a:cu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5" name="Google Shape;9445;p20"/>
            <p:cNvSpPr/>
            <p:nvPr/>
          </p:nvSpPr>
          <p:spPr>
            <a:xfrm>
              <a:off x="4331497" y="2456590"/>
              <a:ext cx="233928" cy="233919"/>
            </a:xfrm>
            <a:custGeom>
              <a:avLst/>
              <a:gdLst/>
              <a:ahLst/>
              <a:cxnLst/>
              <a:rect l="l" t="t" r="r" b="b"/>
              <a:pathLst>
                <a:path w="26284" h="26283" extrusionOk="0">
                  <a:moveTo>
                    <a:pt x="8067" y="0"/>
                  </a:moveTo>
                  <a:lnTo>
                    <a:pt x="8067" y="8067"/>
                  </a:lnTo>
                  <a:lnTo>
                    <a:pt x="1" y="8067"/>
                  </a:lnTo>
                  <a:lnTo>
                    <a:pt x="1" y="18217"/>
                  </a:lnTo>
                  <a:lnTo>
                    <a:pt x="8067" y="18217"/>
                  </a:lnTo>
                  <a:lnTo>
                    <a:pt x="8067" y="26283"/>
                  </a:lnTo>
                  <a:lnTo>
                    <a:pt x="18217" y="26283"/>
                  </a:lnTo>
                  <a:lnTo>
                    <a:pt x="18217" y="18217"/>
                  </a:lnTo>
                  <a:lnTo>
                    <a:pt x="26284" y="18217"/>
                  </a:lnTo>
                  <a:lnTo>
                    <a:pt x="26284" y="8067"/>
                  </a:lnTo>
                  <a:lnTo>
                    <a:pt x="18217" y="8067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6" name="Google Shape;9446;p20"/>
            <p:cNvSpPr/>
            <p:nvPr/>
          </p:nvSpPr>
          <p:spPr>
            <a:xfrm>
              <a:off x="3991695" y="1039327"/>
              <a:ext cx="333830" cy="333839"/>
            </a:xfrm>
            <a:custGeom>
              <a:avLst/>
              <a:gdLst/>
              <a:ahLst/>
              <a:cxnLst/>
              <a:rect l="l" t="t" r="r" b="b"/>
              <a:pathLst>
                <a:path w="37509" h="37510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5"/>
                  </a:lnTo>
                  <a:lnTo>
                    <a:pt x="11495" y="26015"/>
                  </a:lnTo>
                  <a:lnTo>
                    <a:pt x="11495" y="37509"/>
                  </a:lnTo>
                  <a:lnTo>
                    <a:pt x="26014" y="37509"/>
                  </a:lnTo>
                  <a:lnTo>
                    <a:pt x="26014" y="26015"/>
                  </a:lnTo>
                  <a:lnTo>
                    <a:pt x="37509" y="26015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7" name="Google Shape;9447;p20"/>
            <p:cNvSpPr/>
            <p:nvPr/>
          </p:nvSpPr>
          <p:spPr>
            <a:xfrm>
              <a:off x="4028185" y="2070117"/>
              <a:ext cx="333830" cy="334435"/>
            </a:xfrm>
            <a:custGeom>
              <a:avLst/>
              <a:gdLst/>
              <a:ahLst/>
              <a:cxnLst/>
              <a:rect l="l" t="t" r="r" b="b"/>
              <a:pathLst>
                <a:path w="37509" h="37577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4"/>
                  </a:lnTo>
                  <a:lnTo>
                    <a:pt x="11495" y="26014"/>
                  </a:lnTo>
                  <a:lnTo>
                    <a:pt x="11495" y="37576"/>
                  </a:lnTo>
                  <a:lnTo>
                    <a:pt x="26014" y="37576"/>
                  </a:lnTo>
                  <a:lnTo>
                    <a:pt x="26014" y="26014"/>
                  </a:lnTo>
                  <a:lnTo>
                    <a:pt x="37509" y="26014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8" name="Google Shape;9448;p20"/>
            <p:cNvSpPr/>
            <p:nvPr/>
          </p:nvSpPr>
          <p:spPr>
            <a:xfrm>
              <a:off x="4056910" y="2903863"/>
              <a:ext cx="114267" cy="114276"/>
            </a:xfrm>
            <a:custGeom>
              <a:avLst/>
              <a:gdLst/>
              <a:ahLst/>
              <a:cxnLst/>
              <a:rect l="l" t="t" r="r" b="b"/>
              <a:pathLst>
                <a:path w="12839" h="12840" extrusionOk="0">
                  <a:moveTo>
                    <a:pt x="3899" y="1"/>
                  </a:moveTo>
                  <a:lnTo>
                    <a:pt x="3899" y="3967"/>
                  </a:lnTo>
                  <a:lnTo>
                    <a:pt x="0" y="3967"/>
                  </a:lnTo>
                  <a:lnTo>
                    <a:pt x="0" y="8874"/>
                  </a:lnTo>
                  <a:lnTo>
                    <a:pt x="3899" y="8874"/>
                  </a:lnTo>
                  <a:lnTo>
                    <a:pt x="3899" y="12840"/>
                  </a:lnTo>
                  <a:lnTo>
                    <a:pt x="8873" y="12840"/>
                  </a:lnTo>
                  <a:lnTo>
                    <a:pt x="8873" y="8874"/>
                  </a:lnTo>
                  <a:lnTo>
                    <a:pt x="12839" y="8874"/>
                  </a:lnTo>
                  <a:lnTo>
                    <a:pt x="12839" y="3967"/>
                  </a:lnTo>
                  <a:lnTo>
                    <a:pt x="8873" y="3967"/>
                  </a:lnTo>
                  <a:lnTo>
                    <a:pt x="8873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9" name="Google Shape;9449;p20"/>
            <p:cNvSpPr/>
            <p:nvPr/>
          </p:nvSpPr>
          <p:spPr>
            <a:xfrm>
              <a:off x="4300392" y="982492"/>
              <a:ext cx="56239" cy="56844"/>
            </a:xfrm>
            <a:custGeom>
              <a:avLst/>
              <a:gdLst/>
              <a:ahLst/>
              <a:cxnLst/>
              <a:rect l="l" t="t" r="r" b="b"/>
              <a:pathLst>
                <a:path w="6319" h="6387" extrusionOk="0">
                  <a:moveTo>
                    <a:pt x="1950" y="1"/>
                  </a:moveTo>
                  <a:lnTo>
                    <a:pt x="1950" y="1950"/>
                  </a:lnTo>
                  <a:lnTo>
                    <a:pt x="0" y="1950"/>
                  </a:lnTo>
                  <a:lnTo>
                    <a:pt x="0" y="4437"/>
                  </a:lnTo>
                  <a:lnTo>
                    <a:pt x="1950" y="4437"/>
                  </a:lnTo>
                  <a:lnTo>
                    <a:pt x="1950" y="6387"/>
                  </a:lnTo>
                  <a:lnTo>
                    <a:pt x="4370" y="6387"/>
                  </a:lnTo>
                  <a:lnTo>
                    <a:pt x="4370" y="4437"/>
                  </a:lnTo>
                  <a:lnTo>
                    <a:pt x="6319" y="4437"/>
                  </a:lnTo>
                  <a:lnTo>
                    <a:pt x="6319" y="1950"/>
                  </a:lnTo>
                  <a:lnTo>
                    <a:pt x="4370" y="1950"/>
                  </a:lnTo>
                  <a:lnTo>
                    <a:pt x="4370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450" name="Google Shape;9450;p20"/>
          <p:cNvSpPr/>
          <p:nvPr/>
        </p:nvSpPr>
        <p:spPr>
          <a:xfrm>
            <a:off x="8513283" y="3276955"/>
            <a:ext cx="279596" cy="279585"/>
          </a:xfrm>
          <a:custGeom>
            <a:avLst/>
            <a:gdLst/>
            <a:ahLst/>
            <a:cxnLst/>
            <a:rect l="l" t="t" r="r" b="b"/>
            <a:pathLst>
              <a:path w="26284" h="26283" extrusionOk="0">
                <a:moveTo>
                  <a:pt x="8067" y="0"/>
                </a:moveTo>
                <a:lnTo>
                  <a:pt x="8067" y="8067"/>
                </a:lnTo>
                <a:lnTo>
                  <a:pt x="1" y="8067"/>
                </a:lnTo>
                <a:lnTo>
                  <a:pt x="1" y="18217"/>
                </a:lnTo>
                <a:lnTo>
                  <a:pt x="8067" y="18217"/>
                </a:lnTo>
                <a:lnTo>
                  <a:pt x="8067" y="26283"/>
                </a:lnTo>
                <a:lnTo>
                  <a:pt x="18217" y="26283"/>
                </a:lnTo>
                <a:lnTo>
                  <a:pt x="18217" y="18217"/>
                </a:lnTo>
                <a:lnTo>
                  <a:pt x="26284" y="18217"/>
                </a:lnTo>
                <a:lnTo>
                  <a:pt x="26284" y="8067"/>
                </a:lnTo>
                <a:lnTo>
                  <a:pt x="18217" y="8067"/>
                </a:lnTo>
                <a:lnTo>
                  <a:pt x="18217" y="0"/>
                </a:lnTo>
                <a:close/>
              </a:path>
            </a:pathLst>
          </a:custGeom>
          <a:solidFill>
            <a:srgbClr val="29ABD9">
              <a:alpha val="3333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44842920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3">
  <p:cSld name="Title and two columns 3">
    <p:spTree>
      <p:nvGrpSpPr>
        <p:cNvPr id="1" name="Shape 94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52" name="Google Shape;9452;p21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solidFill>
                  <a:schemeClr val="dk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9453" name="Google Shape;9453;p21"/>
          <p:cNvSpPr txBox="1">
            <a:spLocks noGrp="1"/>
          </p:cNvSpPr>
          <p:nvPr>
            <p:ph type="body" idx="1"/>
          </p:nvPr>
        </p:nvSpPr>
        <p:spPr>
          <a:xfrm>
            <a:off x="720000" y="1292150"/>
            <a:ext cx="3707400" cy="3276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●"/>
              <a:defRPr sz="1400">
                <a:solidFill>
                  <a:srgbClr val="434343"/>
                </a:solidFill>
              </a:defRPr>
            </a:lvl1pPr>
            <a:lvl2pPr marL="914400" lvl="1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○"/>
              <a:defRPr>
                <a:solidFill>
                  <a:srgbClr val="434343"/>
                </a:solidFill>
              </a:defRPr>
            </a:lvl2pPr>
            <a:lvl3pPr marL="1371600" lvl="2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■"/>
              <a:defRPr>
                <a:solidFill>
                  <a:srgbClr val="434343"/>
                </a:solidFill>
              </a:defRPr>
            </a:lvl3pPr>
            <a:lvl4pPr marL="1828800" lvl="3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●"/>
              <a:defRPr>
                <a:solidFill>
                  <a:srgbClr val="434343"/>
                </a:solidFill>
              </a:defRPr>
            </a:lvl4pPr>
            <a:lvl5pPr marL="2286000" lvl="4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○"/>
              <a:defRPr>
                <a:solidFill>
                  <a:srgbClr val="434343"/>
                </a:solidFill>
              </a:defRPr>
            </a:lvl5pPr>
            <a:lvl6pPr marL="2743200" lvl="5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■"/>
              <a:defRPr>
                <a:solidFill>
                  <a:srgbClr val="434343"/>
                </a:solidFill>
              </a:defRPr>
            </a:lvl6pPr>
            <a:lvl7pPr marL="3200400" lvl="6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●"/>
              <a:defRPr>
                <a:solidFill>
                  <a:srgbClr val="434343"/>
                </a:solidFill>
              </a:defRPr>
            </a:lvl7pPr>
            <a:lvl8pPr marL="3657600" lvl="7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○"/>
              <a:defRPr>
                <a:solidFill>
                  <a:srgbClr val="434343"/>
                </a:solidFill>
              </a:defRPr>
            </a:lvl8pPr>
            <a:lvl9pPr marL="4114800" lvl="8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■"/>
              <a:defRPr>
                <a:solidFill>
                  <a:srgbClr val="434343"/>
                </a:solidFill>
              </a:defRPr>
            </a:lvl9pPr>
          </a:lstStyle>
          <a:p>
            <a:endParaRPr/>
          </a:p>
        </p:txBody>
      </p:sp>
      <p:sp>
        <p:nvSpPr>
          <p:cNvPr id="9454" name="Google Shape;9454;p21"/>
          <p:cNvSpPr txBox="1">
            <a:spLocks noGrp="1"/>
          </p:cNvSpPr>
          <p:nvPr>
            <p:ph type="body" idx="2"/>
          </p:nvPr>
        </p:nvSpPr>
        <p:spPr>
          <a:xfrm>
            <a:off x="4721500" y="1292150"/>
            <a:ext cx="3707400" cy="3276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●"/>
              <a:defRPr sz="1400">
                <a:solidFill>
                  <a:srgbClr val="434343"/>
                </a:solidFill>
              </a:defRPr>
            </a:lvl1pPr>
            <a:lvl2pPr marL="914400" lvl="1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○"/>
              <a:defRPr>
                <a:solidFill>
                  <a:srgbClr val="434343"/>
                </a:solidFill>
              </a:defRPr>
            </a:lvl2pPr>
            <a:lvl3pPr marL="1371600" lvl="2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■"/>
              <a:defRPr>
                <a:solidFill>
                  <a:srgbClr val="434343"/>
                </a:solidFill>
              </a:defRPr>
            </a:lvl3pPr>
            <a:lvl4pPr marL="1828800" lvl="3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●"/>
              <a:defRPr>
                <a:solidFill>
                  <a:srgbClr val="434343"/>
                </a:solidFill>
              </a:defRPr>
            </a:lvl4pPr>
            <a:lvl5pPr marL="2286000" lvl="4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○"/>
              <a:defRPr>
                <a:solidFill>
                  <a:srgbClr val="434343"/>
                </a:solidFill>
              </a:defRPr>
            </a:lvl5pPr>
            <a:lvl6pPr marL="2743200" lvl="5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■"/>
              <a:defRPr>
                <a:solidFill>
                  <a:srgbClr val="434343"/>
                </a:solidFill>
              </a:defRPr>
            </a:lvl6pPr>
            <a:lvl7pPr marL="3200400" lvl="6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●"/>
              <a:defRPr>
                <a:solidFill>
                  <a:srgbClr val="434343"/>
                </a:solidFill>
              </a:defRPr>
            </a:lvl7pPr>
            <a:lvl8pPr marL="3657600" lvl="7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○"/>
              <a:defRPr>
                <a:solidFill>
                  <a:srgbClr val="434343"/>
                </a:solidFill>
              </a:defRPr>
            </a:lvl8pPr>
            <a:lvl9pPr marL="4114800" lvl="8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■"/>
              <a:defRPr>
                <a:solidFill>
                  <a:srgbClr val="434343"/>
                </a:solidFill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51551888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spTree>
      <p:nvGrpSpPr>
        <p:cNvPr id="1" name="Shape 94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456" name="Google Shape;9456;p22"/>
          <p:cNvPicPr preferRelativeResize="0"/>
          <p:nvPr/>
        </p:nvPicPr>
        <p:blipFill rotWithShape="1">
          <a:blip r:embed="rId2">
            <a:alphaModFix/>
          </a:blip>
          <a:srcRect l="21453" r="19185"/>
          <a:stretch/>
        </p:blipFill>
        <p:spPr>
          <a:xfrm rot="486719">
            <a:off x="-358925" y="3619450"/>
            <a:ext cx="8021851" cy="291405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9457" name="Google Shape;9457;p22"/>
          <p:cNvGrpSpPr/>
          <p:nvPr/>
        </p:nvGrpSpPr>
        <p:grpSpPr>
          <a:xfrm>
            <a:off x="-1606095" y="-2299316"/>
            <a:ext cx="3429186" cy="3429186"/>
            <a:chOff x="1190625" y="238125"/>
            <a:chExt cx="5205200" cy="5205200"/>
          </a:xfrm>
        </p:grpSpPr>
        <p:sp>
          <p:nvSpPr>
            <p:cNvPr id="9458" name="Google Shape;9458;p22"/>
            <p:cNvSpPr/>
            <p:nvPr/>
          </p:nvSpPr>
          <p:spPr>
            <a:xfrm>
              <a:off x="3537100" y="2352575"/>
              <a:ext cx="739875" cy="745725"/>
            </a:xfrm>
            <a:custGeom>
              <a:avLst/>
              <a:gdLst/>
              <a:ahLst/>
              <a:cxnLst/>
              <a:rect l="l" t="t" r="r" b="b"/>
              <a:pathLst>
                <a:path w="29595" h="29829" extrusionOk="0">
                  <a:moveTo>
                    <a:pt x="19963" y="23699"/>
                  </a:moveTo>
                  <a:cubicBezTo>
                    <a:pt x="20956" y="20839"/>
                    <a:pt x="23057" y="19438"/>
                    <a:pt x="25509" y="19847"/>
                  </a:cubicBezTo>
                  <a:cubicBezTo>
                    <a:pt x="27785" y="20197"/>
                    <a:pt x="29478" y="22123"/>
                    <a:pt x="29536" y="24400"/>
                  </a:cubicBezTo>
                  <a:cubicBezTo>
                    <a:pt x="29595" y="26793"/>
                    <a:pt x="28077" y="28777"/>
                    <a:pt x="25684" y="29303"/>
                  </a:cubicBezTo>
                  <a:cubicBezTo>
                    <a:pt x="23232" y="29828"/>
                    <a:pt x="21189" y="28544"/>
                    <a:pt x="19963" y="25625"/>
                  </a:cubicBezTo>
                  <a:cubicBezTo>
                    <a:pt x="19146" y="28135"/>
                    <a:pt x="17512" y="29595"/>
                    <a:pt x="14768" y="29536"/>
                  </a:cubicBezTo>
                  <a:cubicBezTo>
                    <a:pt x="12609" y="29536"/>
                    <a:pt x="11266" y="28369"/>
                    <a:pt x="10040" y="25567"/>
                  </a:cubicBezTo>
                  <a:cubicBezTo>
                    <a:pt x="9690" y="26910"/>
                    <a:pt x="8990" y="27960"/>
                    <a:pt x="7881" y="28661"/>
                  </a:cubicBezTo>
                  <a:cubicBezTo>
                    <a:pt x="6830" y="29420"/>
                    <a:pt x="5604" y="29711"/>
                    <a:pt x="4320" y="29478"/>
                  </a:cubicBezTo>
                  <a:cubicBezTo>
                    <a:pt x="2044" y="29069"/>
                    <a:pt x="409" y="27201"/>
                    <a:pt x="234" y="25042"/>
                  </a:cubicBezTo>
                  <a:cubicBezTo>
                    <a:pt x="59" y="22532"/>
                    <a:pt x="1402" y="20664"/>
                    <a:pt x="4145" y="19672"/>
                  </a:cubicBezTo>
                  <a:cubicBezTo>
                    <a:pt x="1518" y="18796"/>
                    <a:pt x="1" y="17103"/>
                    <a:pt x="176" y="14243"/>
                  </a:cubicBezTo>
                  <a:cubicBezTo>
                    <a:pt x="351" y="12200"/>
                    <a:pt x="1577" y="10741"/>
                    <a:pt x="4203" y="9749"/>
                  </a:cubicBezTo>
                  <a:cubicBezTo>
                    <a:pt x="2744" y="9340"/>
                    <a:pt x="1635" y="8581"/>
                    <a:pt x="993" y="7355"/>
                  </a:cubicBezTo>
                  <a:cubicBezTo>
                    <a:pt x="293" y="6071"/>
                    <a:pt x="176" y="4787"/>
                    <a:pt x="643" y="3445"/>
                  </a:cubicBezTo>
                  <a:cubicBezTo>
                    <a:pt x="1343" y="1285"/>
                    <a:pt x="3386" y="1"/>
                    <a:pt x="5721" y="234"/>
                  </a:cubicBezTo>
                  <a:cubicBezTo>
                    <a:pt x="7822" y="409"/>
                    <a:pt x="9632" y="2161"/>
                    <a:pt x="9924" y="4320"/>
                  </a:cubicBezTo>
                  <a:cubicBezTo>
                    <a:pt x="10274" y="6713"/>
                    <a:pt x="8990" y="8640"/>
                    <a:pt x="6130" y="9807"/>
                  </a:cubicBezTo>
                  <a:cubicBezTo>
                    <a:pt x="8114" y="10332"/>
                    <a:pt x="9457" y="11558"/>
                    <a:pt x="10040" y="13660"/>
                  </a:cubicBezTo>
                  <a:cubicBezTo>
                    <a:pt x="10683" y="11617"/>
                    <a:pt x="11908" y="10332"/>
                    <a:pt x="13893" y="9749"/>
                  </a:cubicBezTo>
                  <a:cubicBezTo>
                    <a:pt x="11091" y="8581"/>
                    <a:pt x="9807" y="6538"/>
                    <a:pt x="10274" y="4087"/>
                  </a:cubicBezTo>
                  <a:cubicBezTo>
                    <a:pt x="10741" y="1752"/>
                    <a:pt x="12784" y="118"/>
                    <a:pt x="15177" y="176"/>
                  </a:cubicBezTo>
                  <a:cubicBezTo>
                    <a:pt x="17395" y="234"/>
                    <a:pt x="19380" y="1869"/>
                    <a:pt x="19788" y="4087"/>
                  </a:cubicBezTo>
                  <a:cubicBezTo>
                    <a:pt x="20197" y="6597"/>
                    <a:pt x="18913" y="8698"/>
                    <a:pt x="16111" y="9749"/>
                  </a:cubicBezTo>
                  <a:cubicBezTo>
                    <a:pt x="18096" y="10332"/>
                    <a:pt x="19380" y="11617"/>
                    <a:pt x="19963" y="13660"/>
                  </a:cubicBezTo>
                  <a:cubicBezTo>
                    <a:pt x="20430" y="12259"/>
                    <a:pt x="21131" y="11266"/>
                    <a:pt x="22240" y="10566"/>
                  </a:cubicBezTo>
                  <a:cubicBezTo>
                    <a:pt x="23349" y="9924"/>
                    <a:pt x="24575" y="9749"/>
                    <a:pt x="25859" y="10041"/>
                  </a:cubicBezTo>
                  <a:cubicBezTo>
                    <a:pt x="28135" y="10566"/>
                    <a:pt x="29595" y="12492"/>
                    <a:pt x="29536" y="14827"/>
                  </a:cubicBezTo>
                  <a:cubicBezTo>
                    <a:pt x="29536" y="17103"/>
                    <a:pt x="27902" y="19030"/>
                    <a:pt x="25684" y="19438"/>
                  </a:cubicBezTo>
                  <a:cubicBezTo>
                    <a:pt x="23232" y="19964"/>
                    <a:pt x="21248" y="18738"/>
                    <a:pt x="19963" y="15878"/>
                  </a:cubicBezTo>
                  <a:cubicBezTo>
                    <a:pt x="19380" y="17804"/>
                    <a:pt x="18154" y="19030"/>
                    <a:pt x="16111" y="19672"/>
                  </a:cubicBezTo>
                  <a:cubicBezTo>
                    <a:pt x="18154" y="20314"/>
                    <a:pt x="19380" y="21598"/>
                    <a:pt x="19963" y="23641"/>
                  </a:cubicBezTo>
                  <a:close/>
                  <a:moveTo>
                    <a:pt x="10040" y="23758"/>
                  </a:moveTo>
                  <a:cubicBezTo>
                    <a:pt x="10624" y="21598"/>
                    <a:pt x="11850" y="20314"/>
                    <a:pt x="13951" y="19672"/>
                  </a:cubicBezTo>
                  <a:cubicBezTo>
                    <a:pt x="11908" y="19088"/>
                    <a:pt x="10683" y="17804"/>
                    <a:pt x="10040" y="15819"/>
                  </a:cubicBezTo>
                  <a:cubicBezTo>
                    <a:pt x="9398" y="17921"/>
                    <a:pt x="8114" y="19088"/>
                    <a:pt x="6013" y="19672"/>
                  </a:cubicBezTo>
                  <a:cubicBezTo>
                    <a:pt x="8173" y="20255"/>
                    <a:pt x="9457" y="21540"/>
                    <a:pt x="10040" y="237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9" name="Google Shape;9459;p22"/>
            <p:cNvSpPr/>
            <p:nvPr/>
          </p:nvSpPr>
          <p:spPr>
            <a:xfrm>
              <a:off x="3793925" y="3092425"/>
              <a:ext cx="237900" cy="240800"/>
            </a:xfrm>
            <a:custGeom>
              <a:avLst/>
              <a:gdLst/>
              <a:ahLst/>
              <a:cxnLst/>
              <a:rect l="l" t="t" r="r" b="b"/>
              <a:pathLst>
                <a:path w="9516" h="9632" extrusionOk="0">
                  <a:moveTo>
                    <a:pt x="4729" y="9632"/>
                  </a:moveTo>
                  <a:cubicBezTo>
                    <a:pt x="2102" y="9632"/>
                    <a:pt x="1" y="7414"/>
                    <a:pt x="1" y="4845"/>
                  </a:cubicBezTo>
                  <a:cubicBezTo>
                    <a:pt x="1" y="2277"/>
                    <a:pt x="2219" y="1"/>
                    <a:pt x="4787" y="59"/>
                  </a:cubicBezTo>
                  <a:cubicBezTo>
                    <a:pt x="7356" y="117"/>
                    <a:pt x="9515" y="2335"/>
                    <a:pt x="9515" y="4904"/>
                  </a:cubicBezTo>
                  <a:cubicBezTo>
                    <a:pt x="9515" y="7472"/>
                    <a:pt x="7356" y="9632"/>
                    <a:pt x="4729" y="963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0" name="Google Shape;9460;p22"/>
            <p:cNvSpPr/>
            <p:nvPr/>
          </p:nvSpPr>
          <p:spPr>
            <a:xfrm>
              <a:off x="3300700" y="2600650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729" y="9574"/>
                  </a:moveTo>
                  <a:cubicBezTo>
                    <a:pt x="2102" y="9574"/>
                    <a:pt x="1" y="7414"/>
                    <a:pt x="1" y="4787"/>
                  </a:cubicBezTo>
                  <a:cubicBezTo>
                    <a:pt x="1" y="2161"/>
                    <a:pt x="2160" y="1"/>
                    <a:pt x="4729" y="59"/>
                  </a:cubicBezTo>
                  <a:cubicBezTo>
                    <a:pt x="7355" y="59"/>
                    <a:pt x="9573" y="2277"/>
                    <a:pt x="9515" y="4846"/>
                  </a:cubicBezTo>
                  <a:cubicBezTo>
                    <a:pt x="9515" y="7414"/>
                    <a:pt x="7297" y="9574"/>
                    <a:pt x="4729" y="957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1" name="Google Shape;9461;p22"/>
            <p:cNvSpPr/>
            <p:nvPr/>
          </p:nvSpPr>
          <p:spPr>
            <a:xfrm>
              <a:off x="3547325" y="3093900"/>
              <a:ext cx="237875" cy="239325"/>
            </a:xfrm>
            <a:custGeom>
              <a:avLst/>
              <a:gdLst/>
              <a:ahLst/>
              <a:cxnLst/>
              <a:rect l="l" t="t" r="r" b="b"/>
              <a:pathLst>
                <a:path w="9515" h="9573" extrusionOk="0">
                  <a:moveTo>
                    <a:pt x="9515" y="4786"/>
                  </a:moveTo>
                  <a:cubicBezTo>
                    <a:pt x="9515" y="7355"/>
                    <a:pt x="7355" y="9573"/>
                    <a:pt x="4728" y="9573"/>
                  </a:cubicBezTo>
                  <a:cubicBezTo>
                    <a:pt x="2160" y="9573"/>
                    <a:pt x="0" y="7355"/>
                    <a:pt x="0" y="4786"/>
                  </a:cubicBezTo>
                  <a:cubicBezTo>
                    <a:pt x="59" y="2218"/>
                    <a:pt x="2160" y="58"/>
                    <a:pt x="4728" y="58"/>
                  </a:cubicBezTo>
                  <a:cubicBezTo>
                    <a:pt x="7297" y="0"/>
                    <a:pt x="9515" y="2218"/>
                    <a:pt x="9515" y="47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2" name="Google Shape;9462;p22"/>
            <p:cNvSpPr/>
            <p:nvPr/>
          </p:nvSpPr>
          <p:spPr>
            <a:xfrm>
              <a:off x="3299250" y="2848725"/>
              <a:ext cx="239350" cy="237900"/>
            </a:xfrm>
            <a:custGeom>
              <a:avLst/>
              <a:gdLst/>
              <a:ahLst/>
              <a:cxnLst/>
              <a:rect l="l" t="t" r="r" b="b"/>
              <a:pathLst>
                <a:path w="9574" h="9516" extrusionOk="0">
                  <a:moveTo>
                    <a:pt x="9573" y="4729"/>
                  </a:moveTo>
                  <a:cubicBezTo>
                    <a:pt x="9573" y="7355"/>
                    <a:pt x="7355" y="9515"/>
                    <a:pt x="4787" y="9515"/>
                  </a:cubicBezTo>
                  <a:cubicBezTo>
                    <a:pt x="2160" y="9457"/>
                    <a:pt x="0" y="7297"/>
                    <a:pt x="59" y="4729"/>
                  </a:cubicBezTo>
                  <a:cubicBezTo>
                    <a:pt x="117" y="2102"/>
                    <a:pt x="2218" y="1"/>
                    <a:pt x="4787" y="1"/>
                  </a:cubicBezTo>
                  <a:cubicBezTo>
                    <a:pt x="7355" y="1"/>
                    <a:pt x="9573" y="2160"/>
                    <a:pt x="957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3" name="Google Shape;9463;p22"/>
            <p:cNvSpPr/>
            <p:nvPr/>
          </p:nvSpPr>
          <p:spPr>
            <a:xfrm>
              <a:off x="4036175" y="2358425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904" y="59"/>
                  </a:moveTo>
                  <a:cubicBezTo>
                    <a:pt x="7530" y="175"/>
                    <a:pt x="9573" y="2277"/>
                    <a:pt x="9456" y="4903"/>
                  </a:cubicBezTo>
                  <a:cubicBezTo>
                    <a:pt x="9398" y="7530"/>
                    <a:pt x="7238" y="9573"/>
                    <a:pt x="4670" y="9456"/>
                  </a:cubicBezTo>
                  <a:cubicBezTo>
                    <a:pt x="2043" y="9398"/>
                    <a:pt x="0" y="7238"/>
                    <a:pt x="59" y="4670"/>
                  </a:cubicBezTo>
                  <a:cubicBezTo>
                    <a:pt x="176" y="2043"/>
                    <a:pt x="2277" y="0"/>
                    <a:pt x="490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4" name="Google Shape;9464;p22"/>
            <p:cNvSpPr/>
            <p:nvPr/>
          </p:nvSpPr>
          <p:spPr>
            <a:xfrm>
              <a:off x="4039100" y="3098275"/>
              <a:ext cx="232050" cy="232050"/>
            </a:xfrm>
            <a:custGeom>
              <a:avLst/>
              <a:gdLst/>
              <a:ahLst/>
              <a:cxnLst/>
              <a:rect l="l" t="t" r="r" b="b"/>
              <a:pathLst>
                <a:path w="9282" h="9282" extrusionOk="0">
                  <a:moveTo>
                    <a:pt x="4670" y="0"/>
                  </a:moveTo>
                  <a:cubicBezTo>
                    <a:pt x="7238" y="0"/>
                    <a:pt x="9281" y="2043"/>
                    <a:pt x="9281" y="4670"/>
                  </a:cubicBezTo>
                  <a:cubicBezTo>
                    <a:pt x="9281" y="7238"/>
                    <a:pt x="7180" y="9281"/>
                    <a:pt x="4611" y="9281"/>
                  </a:cubicBezTo>
                  <a:cubicBezTo>
                    <a:pt x="2043" y="9223"/>
                    <a:pt x="0" y="7180"/>
                    <a:pt x="0" y="4611"/>
                  </a:cubicBezTo>
                  <a:cubicBezTo>
                    <a:pt x="0" y="2043"/>
                    <a:pt x="2102" y="0"/>
                    <a:pt x="467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5" name="Google Shape;9465;p22"/>
            <p:cNvSpPr/>
            <p:nvPr/>
          </p:nvSpPr>
          <p:spPr>
            <a:xfrm>
              <a:off x="3303625" y="2361350"/>
              <a:ext cx="232050" cy="232025"/>
            </a:xfrm>
            <a:custGeom>
              <a:avLst/>
              <a:gdLst/>
              <a:ahLst/>
              <a:cxnLst/>
              <a:rect l="l" t="t" r="r" b="b"/>
              <a:pathLst>
                <a:path w="9282" h="9281" extrusionOk="0">
                  <a:moveTo>
                    <a:pt x="0" y="4670"/>
                  </a:moveTo>
                  <a:cubicBezTo>
                    <a:pt x="0" y="2101"/>
                    <a:pt x="2043" y="0"/>
                    <a:pt x="4612" y="0"/>
                  </a:cubicBezTo>
                  <a:cubicBezTo>
                    <a:pt x="7238" y="0"/>
                    <a:pt x="9281" y="2101"/>
                    <a:pt x="9281" y="4670"/>
                  </a:cubicBezTo>
                  <a:cubicBezTo>
                    <a:pt x="9223" y="7238"/>
                    <a:pt x="7180" y="9281"/>
                    <a:pt x="4670" y="9281"/>
                  </a:cubicBezTo>
                  <a:cubicBezTo>
                    <a:pt x="2043" y="9281"/>
                    <a:pt x="0" y="7238"/>
                    <a:pt x="0" y="46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6" name="Google Shape;9466;p22"/>
            <p:cNvSpPr/>
            <p:nvPr/>
          </p:nvSpPr>
          <p:spPr>
            <a:xfrm>
              <a:off x="3303625" y="3098275"/>
              <a:ext cx="232050" cy="230575"/>
            </a:xfrm>
            <a:custGeom>
              <a:avLst/>
              <a:gdLst/>
              <a:ahLst/>
              <a:cxnLst/>
              <a:rect l="l" t="t" r="r" b="b"/>
              <a:pathLst>
                <a:path w="9282" h="9223" extrusionOk="0">
                  <a:moveTo>
                    <a:pt x="4670" y="9223"/>
                  </a:moveTo>
                  <a:cubicBezTo>
                    <a:pt x="2160" y="9223"/>
                    <a:pt x="59" y="7180"/>
                    <a:pt x="59" y="4670"/>
                  </a:cubicBezTo>
                  <a:cubicBezTo>
                    <a:pt x="0" y="2160"/>
                    <a:pt x="2102" y="0"/>
                    <a:pt x="4612" y="59"/>
                  </a:cubicBezTo>
                  <a:cubicBezTo>
                    <a:pt x="7122" y="59"/>
                    <a:pt x="9165" y="2101"/>
                    <a:pt x="9223" y="4553"/>
                  </a:cubicBezTo>
                  <a:cubicBezTo>
                    <a:pt x="9281" y="7063"/>
                    <a:pt x="7180" y="9223"/>
                    <a:pt x="4670" y="922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7" name="Google Shape;9467;p22"/>
            <p:cNvSpPr/>
            <p:nvPr/>
          </p:nvSpPr>
          <p:spPr>
            <a:xfrm>
              <a:off x="3798325" y="2116175"/>
              <a:ext cx="229125" cy="230600"/>
            </a:xfrm>
            <a:custGeom>
              <a:avLst/>
              <a:gdLst/>
              <a:ahLst/>
              <a:cxnLst/>
              <a:rect l="l" t="t" r="r" b="b"/>
              <a:pathLst>
                <a:path w="9165" h="9224" extrusionOk="0">
                  <a:moveTo>
                    <a:pt x="9164" y="4612"/>
                  </a:moveTo>
                  <a:cubicBezTo>
                    <a:pt x="9164" y="7122"/>
                    <a:pt x="7063" y="9223"/>
                    <a:pt x="4553" y="9165"/>
                  </a:cubicBezTo>
                  <a:cubicBezTo>
                    <a:pt x="2043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1"/>
                  </a:cubicBezTo>
                  <a:cubicBezTo>
                    <a:pt x="7121" y="59"/>
                    <a:pt x="9164" y="2102"/>
                    <a:pt x="9164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8" name="Google Shape;9468;p22"/>
            <p:cNvSpPr/>
            <p:nvPr/>
          </p:nvSpPr>
          <p:spPr>
            <a:xfrm>
              <a:off x="4287175" y="2605025"/>
              <a:ext cx="230575" cy="230600"/>
            </a:xfrm>
            <a:custGeom>
              <a:avLst/>
              <a:gdLst/>
              <a:ahLst/>
              <a:cxnLst/>
              <a:rect l="l" t="t" r="r" b="b"/>
              <a:pathLst>
                <a:path w="9223" h="9224" extrusionOk="0">
                  <a:moveTo>
                    <a:pt x="9223" y="4612"/>
                  </a:moveTo>
                  <a:cubicBezTo>
                    <a:pt x="9223" y="7122"/>
                    <a:pt x="7063" y="9223"/>
                    <a:pt x="4553" y="9223"/>
                  </a:cubicBezTo>
                  <a:cubicBezTo>
                    <a:pt x="2101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59"/>
                  </a:cubicBezTo>
                  <a:cubicBezTo>
                    <a:pt x="7121" y="59"/>
                    <a:pt x="9164" y="2102"/>
                    <a:pt x="9223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9" name="Google Shape;9469;p22"/>
            <p:cNvSpPr/>
            <p:nvPr/>
          </p:nvSpPr>
          <p:spPr>
            <a:xfrm>
              <a:off x="4287175" y="2853100"/>
              <a:ext cx="229125" cy="229150"/>
            </a:xfrm>
            <a:custGeom>
              <a:avLst/>
              <a:gdLst/>
              <a:ahLst/>
              <a:cxnLst/>
              <a:rect l="l" t="t" r="r" b="b"/>
              <a:pathLst>
                <a:path w="9165" h="9166" extrusionOk="0">
                  <a:moveTo>
                    <a:pt x="4611" y="9165"/>
                  </a:moveTo>
                  <a:cubicBezTo>
                    <a:pt x="2101" y="9107"/>
                    <a:pt x="0" y="7064"/>
                    <a:pt x="59" y="4554"/>
                  </a:cubicBezTo>
                  <a:cubicBezTo>
                    <a:pt x="59" y="2044"/>
                    <a:pt x="2101" y="1"/>
                    <a:pt x="4611" y="1"/>
                  </a:cubicBezTo>
                  <a:cubicBezTo>
                    <a:pt x="7121" y="1"/>
                    <a:pt x="9164" y="2102"/>
                    <a:pt x="9164" y="4554"/>
                  </a:cubicBezTo>
                  <a:cubicBezTo>
                    <a:pt x="9164" y="7064"/>
                    <a:pt x="7063" y="9165"/>
                    <a:pt x="4611" y="91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0" name="Google Shape;9470;p22"/>
            <p:cNvSpPr/>
            <p:nvPr/>
          </p:nvSpPr>
          <p:spPr>
            <a:xfrm>
              <a:off x="3551700" y="2116175"/>
              <a:ext cx="229125" cy="229125"/>
            </a:xfrm>
            <a:custGeom>
              <a:avLst/>
              <a:gdLst/>
              <a:ahLst/>
              <a:cxnLst/>
              <a:rect l="l" t="t" r="r" b="b"/>
              <a:pathLst>
                <a:path w="9165" h="9165" extrusionOk="0">
                  <a:moveTo>
                    <a:pt x="9165" y="4612"/>
                  </a:moveTo>
                  <a:cubicBezTo>
                    <a:pt x="9106" y="7122"/>
                    <a:pt x="7063" y="9165"/>
                    <a:pt x="4553" y="9165"/>
                  </a:cubicBezTo>
                  <a:cubicBezTo>
                    <a:pt x="2043" y="9165"/>
                    <a:pt x="0" y="7064"/>
                    <a:pt x="0" y="4554"/>
                  </a:cubicBezTo>
                  <a:cubicBezTo>
                    <a:pt x="0" y="2044"/>
                    <a:pt x="2102" y="1"/>
                    <a:pt x="4612" y="59"/>
                  </a:cubicBezTo>
                  <a:cubicBezTo>
                    <a:pt x="7122" y="59"/>
                    <a:pt x="9165" y="2102"/>
                    <a:pt x="9165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1" name="Google Shape;9471;p22"/>
            <p:cNvSpPr/>
            <p:nvPr/>
          </p:nvSpPr>
          <p:spPr>
            <a:xfrm>
              <a:off x="3799775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7005" y="8990"/>
                    <a:pt x="4495" y="8990"/>
                  </a:cubicBezTo>
                  <a:cubicBezTo>
                    <a:pt x="1985" y="8990"/>
                    <a:pt x="0" y="7005"/>
                    <a:pt x="0" y="4495"/>
                  </a:cubicBezTo>
                  <a:cubicBezTo>
                    <a:pt x="0" y="1985"/>
                    <a:pt x="1985" y="1"/>
                    <a:pt x="4495" y="1"/>
                  </a:cubicBezTo>
                  <a:cubicBezTo>
                    <a:pt x="7005" y="1"/>
                    <a:pt x="8989" y="1985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2" name="Google Shape;9472;p22"/>
            <p:cNvSpPr/>
            <p:nvPr/>
          </p:nvSpPr>
          <p:spPr>
            <a:xfrm>
              <a:off x="4290075" y="236572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95"/>
                  </a:moveTo>
                  <a:cubicBezTo>
                    <a:pt x="8990" y="7005"/>
                    <a:pt x="7005" y="8989"/>
                    <a:pt x="4495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1985" y="0"/>
                    <a:pt x="4437" y="0"/>
                  </a:cubicBezTo>
                  <a:cubicBezTo>
                    <a:pt x="6947" y="0"/>
                    <a:pt x="8990" y="1985"/>
                    <a:pt x="8990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3" name="Google Shape;9473;p22"/>
            <p:cNvSpPr/>
            <p:nvPr/>
          </p:nvSpPr>
          <p:spPr>
            <a:xfrm>
              <a:off x="3553150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37"/>
                  </a:moveTo>
                  <a:cubicBezTo>
                    <a:pt x="8990" y="6947"/>
                    <a:pt x="7005" y="8990"/>
                    <a:pt x="4495" y="8990"/>
                  </a:cubicBezTo>
                  <a:cubicBezTo>
                    <a:pt x="1985" y="8990"/>
                    <a:pt x="1" y="6947"/>
                    <a:pt x="1" y="4437"/>
                  </a:cubicBezTo>
                  <a:cubicBezTo>
                    <a:pt x="1" y="1985"/>
                    <a:pt x="1985" y="1"/>
                    <a:pt x="4437" y="1"/>
                  </a:cubicBezTo>
                  <a:cubicBezTo>
                    <a:pt x="6947" y="1"/>
                    <a:pt x="8990" y="1985"/>
                    <a:pt x="8990" y="443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4" name="Google Shape;9474;p22"/>
            <p:cNvSpPr/>
            <p:nvPr/>
          </p:nvSpPr>
          <p:spPr>
            <a:xfrm>
              <a:off x="3064300" y="260795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4"/>
                  </a:moveTo>
                  <a:cubicBezTo>
                    <a:pt x="8990" y="7063"/>
                    <a:pt x="6947" y="8990"/>
                    <a:pt x="4437" y="8990"/>
                  </a:cubicBezTo>
                  <a:cubicBezTo>
                    <a:pt x="1927" y="8990"/>
                    <a:pt x="1" y="6947"/>
                    <a:pt x="1" y="4437"/>
                  </a:cubicBezTo>
                  <a:cubicBezTo>
                    <a:pt x="1" y="1985"/>
                    <a:pt x="2044" y="1"/>
                    <a:pt x="4495" y="1"/>
                  </a:cubicBezTo>
                  <a:cubicBezTo>
                    <a:pt x="7005" y="1"/>
                    <a:pt x="8990" y="2044"/>
                    <a:pt x="8990" y="455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5" name="Google Shape;9475;p22"/>
            <p:cNvSpPr/>
            <p:nvPr/>
          </p:nvSpPr>
          <p:spPr>
            <a:xfrm>
              <a:off x="3064300" y="28545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3"/>
                  </a:moveTo>
                  <a:cubicBezTo>
                    <a:pt x="8990" y="7005"/>
                    <a:pt x="6947" y="8989"/>
                    <a:pt x="4437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2044" y="0"/>
                    <a:pt x="4554" y="0"/>
                  </a:cubicBezTo>
                  <a:cubicBezTo>
                    <a:pt x="7005" y="59"/>
                    <a:pt x="8990" y="2043"/>
                    <a:pt x="8990" y="45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6" name="Google Shape;9476;p22"/>
            <p:cNvSpPr/>
            <p:nvPr/>
          </p:nvSpPr>
          <p:spPr>
            <a:xfrm>
              <a:off x="4043475" y="211910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6946" y="8990"/>
                    <a:pt x="4436" y="8990"/>
                  </a:cubicBezTo>
                  <a:cubicBezTo>
                    <a:pt x="1985" y="8931"/>
                    <a:pt x="0" y="6947"/>
                    <a:pt x="0" y="4495"/>
                  </a:cubicBezTo>
                  <a:cubicBezTo>
                    <a:pt x="0" y="1985"/>
                    <a:pt x="2043" y="1"/>
                    <a:pt x="4553" y="1"/>
                  </a:cubicBezTo>
                  <a:cubicBezTo>
                    <a:pt x="7005" y="1"/>
                    <a:pt x="8989" y="2044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7" name="Google Shape;9477;p22"/>
            <p:cNvSpPr/>
            <p:nvPr/>
          </p:nvSpPr>
          <p:spPr>
            <a:xfrm>
              <a:off x="3308000" y="2119100"/>
              <a:ext cx="223300" cy="224750"/>
            </a:xfrm>
            <a:custGeom>
              <a:avLst/>
              <a:gdLst/>
              <a:ahLst/>
              <a:cxnLst/>
              <a:rect l="l" t="t" r="r" b="b"/>
              <a:pathLst>
                <a:path w="8932" h="8990" extrusionOk="0">
                  <a:moveTo>
                    <a:pt x="4495" y="59"/>
                  </a:moveTo>
                  <a:cubicBezTo>
                    <a:pt x="6888" y="59"/>
                    <a:pt x="8931" y="2102"/>
                    <a:pt x="8931" y="4495"/>
                  </a:cubicBezTo>
                  <a:cubicBezTo>
                    <a:pt x="8873" y="6947"/>
                    <a:pt x="6830" y="8990"/>
                    <a:pt x="4378" y="8931"/>
                  </a:cubicBezTo>
                  <a:cubicBezTo>
                    <a:pt x="1985" y="8873"/>
                    <a:pt x="1" y="6888"/>
                    <a:pt x="1" y="4495"/>
                  </a:cubicBezTo>
                  <a:cubicBezTo>
                    <a:pt x="1" y="2044"/>
                    <a:pt x="2044" y="1"/>
                    <a:pt x="449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8" name="Google Shape;9478;p22"/>
            <p:cNvSpPr/>
            <p:nvPr/>
          </p:nvSpPr>
          <p:spPr>
            <a:xfrm>
              <a:off x="4290075" y="3102650"/>
              <a:ext cx="223300" cy="223275"/>
            </a:xfrm>
            <a:custGeom>
              <a:avLst/>
              <a:gdLst/>
              <a:ahLst/>
              <a:cxnLst/>
              <a:rect l="l" t="t" r="r" b="b"/>
              <a:pathLst>
                <a:path w="8932" h="8931" extrusionOk="0">
                  <a:moveTo>
                    <a:pt x="8932" y="4436"/>
                  </a:moveTo>
                  <a:cubicBezTo>
                    <a:pt x="8932" y="6888"/>
                    <a:pt x="6947" y="8931"/>
                    <a:pt x="4495" y="8931"/>
                  </a:cubicBezTo>
                  <a:cubicBezTo>
                    <a:pt x="2044" y="8931"/>
                    <a:pt x="1" y="6888"/>
                    <a:pt x="1" y="4436"/>
                  </a:cubicBezTo>
                  <a:cubicBezTo>
                    <a:pt x="59" y="2043"/>
                    <a:pt x="2044" y="0"/>
                    <a:pt x="4437" y="0"/>
                  </a:cubicBezTo>
                  <a:cubicBezTo>
                    <a:pt x="6889" y="0"/>
                    <a:pt x="8932" y="1985"/>
                    <a:pt x="8932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9" name="Google Shape;9479;p22"/>
            <p:cNvSpPr/>
            <p:nvPr/>
          </p:nvSpPr>
          <p:spPr>
            <a:xfrm>
              <a:off x="4043475" y="3346350"/>
              <a:ext cx="223275" cy="221825"/>
            </a:xfrm>
            <a:custGeom>
              <a:avLst/>
              <a:gdLst/>
              <a:ahLst/>
              <a:cxnLst/>
              <a:rect l="l" t="t" r="r" b="b"/>
              <a:pathLst>
                <a:path w="8931" h="8873" extrusionOk="0">
                  <a:moveTo>
                    <a:pt x="8931" y="4378"/>
                  </a:moveTo>
                  <a:cubicBezTo>
                    <a:pt x="8931" y="6829"/>
                    <a:pt x="6888" y="8872"/>
                    <a:pt x="4495" y="8872"/>
                  </a:cubicBezTo>
                  <a:cubicBezTo>
                    <a:pt x="2043" y="8872"/>
                    <a:pt x="59" y="6888"/>
                    <a:pt x="59" y="4436"/>
                  </a:cubicBezTo>
                  <a:cubicBezTo>
                    <a:pt x="0" y="2043"/>
                    <a:pt x="2043" y="0"/>
                    <a:pt x="4495" y="0"/>
                  </a:cubicBezTo>
                  <a:cubicBezTo>
                    <a:pt x="6888" y="0"/>
                    <a:pt x="8873" y="1985"/>
                    <a:pt x="8931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0" name="Google Shape;9480;p22"/>
            <p:cNvSpPr/>
            <p:nvPr/>
          </p:nvSpPr>
          <p:spPr>
            <a:xfrm>
              <a:off x="3065775" y="2365725"/>
              <a:ext cx="221825" cy="223275"/>
            </a:xfrm>
            <a:custGeom>
              <a:avLst/>
              <a:gdLst/>
              <a:ahLst/>
              <a:cxnLst/>
              <a:rect l="l" t="t" r="r" b="b"/>
              <a:pathLst>
                <a:path w="8873" h="8931" extrusionOk="0">
                  <a:moveTo>
                    <a:pt x="4378" y="8931"/>
                  </a:moveTo>
                  <a:cubicBezTo>
                    <a:pt x="1985" y="8872"/>
                    <a:pt x="0" y="6888"/>
                    <a:pt x="0" y="4495"/>
                  </a:cubicBezTo>
                  <a:cubicBezTo>
                    <a:pt x="0" y="2043"/>
                    <a:pt x="2101" y="0"/>
                    <a:pt x="4495" y="59"/>
                  </a:cubicBezTo>
                  <a:cubicBezTo>
                    <a:pt x="6946" y="117"/>
                    <a:pt x="8872" y="2101"/>
                    <a:pt x="8872" y="4495"/>
                  </a:cubicBezTo>
                  <a:cubicBezTo>
                    <a:pt x="8814" y="6946"/>
                    <a:pt x="6829" y="8931"/>
                    <a:pt x="4378" y="88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1" name="Google Shape;9481;p22"/>
            <p:cNvSpPr/>
            <p:nvPr/>
          </p:nvSpPr>
          <p:spPr>
            <a:xfrm>
              <a:off x="3309450" y="3346350"/>
              <a:ext cx="220375" cy="220375"/>
            </a:xfrm>
            <a:custGeom>
              <a:avLst/>
              <a:gdLst/>
              <a:ahLst/>
              <a:cxnLst/>
              <a:rect l="l" t="t" r="r" b="b"/>
              <a:pathLst>
                <a:path w="8815" h="8815" extrusionOk="0">
                  <a:moveTo>
                    <a:pt x="8757" y="4436"/>
                  </a:moveTo>
                  <a:cubicBezTo>
                    <a:pt x="8757" y="6888"/>
                    <a:pt x="6772" y="8814"/>
                    <a:pt x="4320" y="8814"/>
                  </a:cubicBezTo>
                  <a:cubicBezTo>
                    <a:pt x="1927" y="8756"/>
                    <a:pt x="1" y="6829"/>
                    <a:pt x="1" y="4378"/>
                  </a:cubicBezTo>
                  <a:cubicBezTo>
                    <a:pt x="59" y="1926"/>
                    <a:pt x="1986" y="0"/>
                    <a:pt x="4437" y="58"/>
                  </a:cubicBezTo>
                  <a:cubicBezTo>
                    <a:pt x="6889" y="58"/>
                    <a:pt x="8815" y="2043"/>
                    <a:pt x="8757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2" name="Google Shape;9482;p22"/>
            <p:cNvSpPr/>
            <p:nvPr/>
          </p:nvSpPr>
          <p:spPr>
            <a:xfrm>
              <a:off x="3067225" y="3104100"/>
              <a:ext cx="218900" cy="218925"/>
            </a:xfrm>
            <a:custGeom>
              <a:avLst/>
              <a:gdLst/>
              <a:ahLst/>
              <a:cxnLst/>
              <a:rect l="l" t="t" r="r" b="b"/>
              <a:pathLst>
                <a:path w="8756" h="8757" extrusionOk="0">
                  <a:moveTo>
                    <a:pt x="8756" y="4378"/>
                  </a:moveTo>
                  <a:cubicBezTo>
                    <a:pt x="8756" y="6830"/>
                    <a:pt x="6830" y="8756"/>
                    <a:pt x="4378" y="8756"/>
                  </a:cubicBezTo>
                  <a:cubicBezTo>
                    <a:pt x="1927" y="8756"/>
                    <a:pt x="0" y="6830"/>
                    <a:pt x="0" y="4378"/>
                  </a:cubicBezTo>
                  <a:cubicBezTo>
                    <a:pt x="0" y="1927"/>
                    <a:pt x="1927" y="1"/>
                    <a:pt x="4378" y="1"/>
                  </a:cubicBezTo>
                  <a:cubicBezTo>
                    <a:pt x="6830" y="59"/>
                    <a:pt x="8698" y="1985"/>
                    <a:pt x="8698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3" name="Google Shape;9483;p22"/>
            <p:cNvSpPr/>
            <p:nvPr/>
          </p:nvSpPr>
          <p:spPr>
            <a:xfrm>
              <a:off x="4294475" y="2123475"/>
              <a:ext cx="215975" cy="216000"/>
            </a:xfrm>
            <a:custGeom>
              <a:avLst/>
              <a:gdLst/>
              <a:ahLst/>
              <a:cxnLst/>
              <a:rect l="l" t="t" r="r" b="b"/>
              <a:pathLst>
                <a:path w="8639" h="8640" extrusionOk="0">
                  <a:moveTo>
                    <a:pt x="4319" y="1"/>
                  </a:moveTo>
                  <a:cubicBezTo>
                    <a:pt x="6713" y="1"/>
                    <a:pt x="8639" y="1927"/>
                    <a:pt x="8639" y="4320"/>
                  </a:cubicBezTo>
                  <a:cubicBezTo>
                    <a:pt x="8639" y="6713"/>
                    <a:pt x="6654" y="8639"/>
                    <a:pt x="4261" y="8639"/>
                  </a:cubicBezTo>
                  <a:cubicBezTo>
                    <a:pt x="1868" y="8581"/>
                    <a:pt x="0" y="6655"/>
                    <a:pt x="0" y="4262"/>
                  </a:cubicBezTo>
                  <a:cubicBezTo>
                    <a:pt x="0" y="1869"/>
                    <a:pt x="1926" y="1"/>
                    <a:pt x="431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4" name="Google Shape;9484;p22"/>
            <p:cNvSpPr/>
            <p:nvPr/>
          </p:nvSpPr>
          <p:spPr>
            <a:xfrm>
              <a:off x="3805600" y="1876875"/>
              <a:ext cx="214550" cy="215975"/>
            </a:xfrm>
            <a:custGeom>
              <a:avLst/>
              <a:gdLst/>
              <a:ahLst/>
              <a:cxnLst/>
              <a:rect l="l" t="t" r="r" b="b"/>
              <a:pathLst>
                <a:path w="8582" h="8639" extrusionOk="0">
                  <a:moveTo>
                    <a:pt x="8581" y="4319"/>
                  </a:moveTo>
                  <a:cubicBezTo>
                    <a:pt x="8581" y="6654"/>
                    <a:pt x="6655" y="8581"/>
                    <a:pt x="4320" y="8639"/>
                  </a:cubicBezTo>
                  <a:cubicBezTo>
                    <a:pt x="1927" y="8639"/>
                    <a:pt x="1" y="6654"/>
                    <a:pt x="1" y="4319"/>
                  </a:cubicBezTo>
                  <a:cubicBezTo>
                    <a:pt x="1" y="1926"/>
                    <a:pt x="1927" y="0"/>
                    <a:pt x="4262" y="0"/>
                  </a:cubicBezTo>
                  <a:cubicBezTo>
                    <a:pt x="6655" y="0"/>
                    <a:pt x="8581" y="1926"/>
                    <a:pt x="8581" y="43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5" name="Google Shape;9485;p22"/>
            <p:cNvSpPr/>
            <p:nvPr/>
          </p:nvSpPr>
          <p:spPr>
            <a:xfrm>
              <a:off x="4541075" y="2612325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4320" y="1"/>
                  </a:moveTo>
                  <a:cubicBezTo>
                    <a:pt x="6713" y="1"/>
                    <a:pt x="8639" y="1985"/>
                    <a:pt x="8639" y="4320"/>
                  </a:cubicBezTo>
                  <a:cubicBezTo>
                    <a:pt x="8639" y="6713"/>
                    <a:pt x="6713" y="8640"/>
                    <a:pt x="4320" y="8640"/>
                  </a:cubicBezTo>
                  <a:cubicBezTo>
                    <a:pt x="1927" y="8640"/>
                    <a:pt x="1" y="6713"/>
                    <a:pt x="1" y="4320"/>
                  </a:cubicBezTo>
                  <a:cubicBezTo>
                    <a:pt x="1" y="1985"/>
                    <a:pt x="1927" y="1"/>
                    <a:pt x="432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6" name="Google Shape;9486;p22"/>
            <p:cNvSpPr/>
            <p:nvPr/>
          </p:nvSpPr>
          <p:spPr>
            <a:xfrm>
              <a:off x="4541075" y="2858950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8639" y="4320"/>
                  </a:moveTo>
                  <a:cubicBezTo>
                    <a:pt x="8639" y="6655"/>
                    <a:pt x="6655" y="8639"/>
                    <a:pt x="4320" y="8639"/>
                  </a:cubicBezTo>
                  <a:cubicBezTo>
                    <a:pt x="1927" y="8639"/>
                    <a:pt x="1" y="6713"/>
                    <a:pt x="1" y="4320"/>
                  </a:cubicBezTo>
                  <a:cubicBezTo>
                    <a:pt x="1" y="1985"/>
                    <a:pt x="1927" y="59"/>
                    <a:pt x="4262" y="59"/>
                  </a:cubicBezTo>
                  <a:cubicBezTo>
                    <a:pt x="6655" y="0"/>
                    <a:pt x="8581" y="1927"/>
                    <a:pt x="8639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7" name="Google Shape;9487;p22"/>
            <p:cNvSpPr/>
            <p:nvPr/>
          </p:nvSpPr>
          <p:spPr>
            <a:xfrm>
              <a:off x="3557525" y="1875400"/>
              <a:ext cx="217475" cy="217450"/>
            </a:xfrm>
            <a:custGeom>
              <a:avLst/>
              <a:gdLst/>
              <a:ahLst/>
              <a:cxnLst/>
              <a:rect l="l" t="t" r="r" b="b"/>
              <a:pathLst>
                <a:path w="8699" h="8698" extrusionOk="0">
                  <a:moveTo>
                    <a:pt x="4262" y="8640"/>
                  </a:moveTo>
                  <a:cubicBezTo>
                    <a:pt x="1927" y="8640"/>
                    <a:pt x="1" y="6597"/>
                    <a:pt x="59" y="4262"/>
                  </a:cubicBezTo>
                  <a:cubicBezTo>
                    <a:pt x="118" y="1927"/>
                    <a:pt x="2102" y="1"/>
                    <a:pt x="4379" y="59"/>
                  </a:cubicBezTo>
                  <a:cubicBezTo>
                    <a:pt x="6772" y="117"/>
                    <a:pt x="8698" y="2102"/>
                    <a:pt x="8640" y="4437"/>
                  </a:cubicBezTo>
                  <a:cubicBezTo>
                    <a:pt x="8581" y="6830"/>
                    <a:pt x="6597" y="8698"/>
                    <a:pt x="4262" y="864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8" name="Google Shape;9488;p22"/>
            <p:cNvSpPr/>
            <p:nvPr/>
          </p:nvSpPr>
          <p:spPr>
            <a:xfrm>
              <a:off x="3070150" y="2123475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6" y="8581"/>
                    <a:pt x="0" y="6597"/>
                    <a:pt x="0" y="4262"/>
                  </a:cubicBezTo>
                  <a:cubicBezTo>
                    <a:pt x="0" y="1927"/>
                    <a:pt x="1926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9" name="Google Shape;9489;p22"/>
            <p:cNvSpPr/>
            <p:nvPr/>
          </p:nvSpPr>
          <p:spPr>
            <a:xfrm>
              <a:off x="4295925" y="3349250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7" y="8581"/>
                    <a:pt x="0" y="6597"/>
                    <a:pt x="0" y="4320"/>
                  </a:cubicBezTo>
                  <a:cubicBezTo>
                    <a:pt x="0" y="1985"/>
                    <a:pt x="1927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0" name="Google Shape;9490;p22"/>
            <p:cNvSpPr/>
            <p:nvPr/>
          </p:nvSpPr>
          <p:spPr>
            <a:xfrm>
              <a:off x="4542525" y="2371550"/>
              <a:ext cx="213100" cy="213075"/>
            </a:xfrm>
            <a:custGeom>
              <a:avLst/>
              <a:gdLst/>
              <a:ahLst/>
              <a:cxnLst/>
              <a:rect l="l" t="t" r="r" b="b"/>
              <a:pathLst>
                <a:path w="8524" h="8523" extrusionOk="0">
                  <a:moveTo>
                    <a:pt x="8523" y="4203"/>
                  </a:moveTo>
                  <a:cubicBezTo>
                    <a:pt x="8523" y="6596"/>
                    <a:pt x="6597" y="8523"/>
                    <a:pt x="4262" y="8464"/>
                  </a:cubicBezTo>
                  <a:cubicBezTo>
                    <a:pt x="1927" y="8464"/>
                    <a:pt x="59" y="6596"/>
                    <a:pt x="1" y="4262"/>
                  </a:cubicBezTo>
                  <a:cubicBezTo>
                    <a:pt x="1" y="1927"/>
                    <a:pt x="1927" y="1"/>
                    <a:pt x="4262" y="1"/>
                  </a:cubicBezTo>
                  <a:cubicBezTo>
                    <a:pt x="6597" y="1"/>
                    <a:pt x="8465" y="1868"/>
                    <a:pt x="8523" y="42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1" name="Google Shape;9491;p22"/>
            <p:cNvSpPr/>
            <p:nvPr/>
          </p:nvSpPr>
          <p:spPr>
            <a:xfrm>
              <a:off x="4049300" y="1878325"/>
              <a:ext cx="213075" cy="211625"/>
            </a:xfrm>
            <a:custGeom>
              <a:avLst/>
              <a:gdLst/>
              <a:ahLst/>
              <a:cxnLst/>
              <a:rect l="l" t="t" r="r" b="b"/>
              <a:pathLst>
                <a:path w="8523" h="8465" extrusionOk="0">
                  <a:moveTo>
                    <a:pt x="4203" y="0"/>
                  </a:moveTo>
                  <a:cubicBezTo>
                    <a:pt x="6538" y="0"/>
                    <a:pt x="8464" y="1868"/>
                    <a:pt x="8464" y="4203"/>
                  </a:cubicBezTo>
                  <a:cubicBezTo>
                    <a:pt x="8523" y="6538"/>
                    <a:pt x="6655" y="8464"/>
                    <a:pt x="4262" y="8464"/>
                  </a:cubicBezTo>
                  <a:cubicBezTo>
                    <a:pt x="1927" y="8464"/>
                    <a:pt x="1" y="6596"/>
                    <a:pt x="59" y="4203"/>
                  </a:cubicBezTo>
                  <a:cubicBezTo>
                    <a:pt x="59" y="1868"/>
                    <a:pt x="1869" y="0"/>
                    <a:pt x="42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2" name="Google Shape;9492;p22"/>
            <p:cNvSpPr/>
            <p:nvPr/>
          </p:nvSpPr>
          <p:spPr>
            <a:xfrm>
              <a:off x="3560450" y="3598800"/>
              <a:ext cx="211625" cy="210150"/>
            </a:xfrm>
            <a:custGeom>
              <a:avLst/>
              <a:gdLst/>
              <a:ahLst/>
              <a:cxnLst/>
              <a:rect l="l" t="t" r="r" b="b"/>
              <a:pathLst>
                <a:path w="8465" h="8406" extrusionOk="0">
                  <a:moveTo>
                    <a:pt x="8406" y="4145"/>
                  </a:moveTo>
                  <a:cubicBezTo>
                    <a:pt x="8464" y="6538"/>
                    <a:pt x="6597" y="8406"/>
                    <a:pt x="4262" y="8406"/>
                  </a:cubicBezTo>
                  <a:cubicBezTo>
                    <a:pt x="1927" y="8406"/>
                    <a:pt x="59" y="6596"/>
                    <a:pt x="1" y="4203"/>
                  </a:cubicBezTo>
                  <a:cubicBezTo>
                    <a:pt x="1" y="1868"/>
                    <a:pt x="1869" y="0"/>
                    <a:pt x="4203" y="0"/>
                  </a:cubicBezTo>
                  <a:cubicBezTo>
                    <a:pt x="6538" y="0"/>
                    <a:pt x="8406" y="1810"/>
                    <a:pt x="8406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3" name="Google Shape;9493;p22"/>
            <p:cNvSpPr/>
            <p:nvPr/>
          </p:nvSpPr>
          <p:spPr>
            <a:xfrm>
              <a:off x="3807075" y="3597325"/>
              <a:ext cx="211600" cy="211625"/>
            </a:xfrm>
            <a:custGeom>
              <a:avLst/>
              <a:gdLst/>
              <a:ahLst/>
              <a:cxnLst/>
              <a:rect l="l" t="t" r="r" b="b"/>
              <a:pathLst>
                <a:path w="8464" h="8465" extrusionOk="0">
                  <a:moveTo>
                    <a:pt x="4203" y="8465"/>
                  </a:moveTo>
                  <a:cubicBezTo>
                    <a:pt x="1868" y="8465"/>
                    <a:pt x="0" y="6597"/>
                    <a:pt x="0" y="4204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96" y="1"/>
                    <a:pt x="8464" y="1927"/>
                    <a:pt x="8464" y="4320"/>
                  </a:cubicBezTo>
                  <a:cubicBezTo>
                    <a:pt x="8406" y="6655"/>
                    <a:pt x="6538" y="8465"/>
                    <a:pt x="4203" y="84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4" name="Google Shape;9494;p22"/>
            <p:cNvSpPr/>
            <p:nvPr/>
          </p:nvSpPr>
          <p:spPr>
            <a:xfrm>
              <a:off x="2824975" y="2615250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6"/>
                  </a:moveTo>
                  <a:cubicBezTo>
                    <a:pt x="1869" y="8406"/>
                    <a:pt x="1" y="6596"/>
                    <a:pt x="1" y="4203"/>
                  </a:cubicBezTo>
                  <a:cubicBezTo>
                    <a:pt x="1" y="1868"/>
                    <a:pt x="1869" y="1"/>
                    <a:pt x="4262" y="1"/>
                  </a:cubicBezTo>
                  <a:cubicBezTo>
                    <a:pt x="6597" y="1"/>
                    <a:pt x="8406" y="1927"/>
                    <a:pt x="8406" y="4262"/>
                  </a:cubicBezTo>
                  <a:cubicBezTo>
                    <a:pt x="8406" y="6596"/>
                    <a:pt x="6538" y="8406"/>
                    <a:pt x="4204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5" name="Google Shape;9495;p22"/>
            <p:cNvSpPr/>
            <p:nvPr/>
          </p:nvSpPr>
          <p:spPr>
            <a:xfrm>
              <a:off x="2824975" y="2861875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5"/>
                  </a:moveTo>
                  <a:cubicBezTo>
                    <a:pt x="1810" y="8405"/>
                    <a:pt x="1" y="6538"/>
                    <a:pt x="1" y="4203"/>
                  </a:cubicBezTo>
                  <a:cubicBezTo>
                    <a:pt x="1" y="1868"/>
                    <a:pt x="1869" y="0"/>
                    <a:pt x="4204" y="0"/>
                  </a:cubicBezTo>
                  <a:cubicBezTo>
                    <a:pt x="6538" y="0"/>
                    <a:pt x="8406" y="1868"/>
                    <a:pt x="8406" y="4203"/>
                  </a:cubicBezTo>
                  <a:cubicBezTo>
                    <a:pt x="8406" y="6596"/>
                    <a:pt x="6538" y="8405"/>
                    <a:pt x="4204" y="840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6" name="Google Shape;9496;p22"/>
            <p:cNvSpPr/>
            <p:nvPr/>
          </p:nvSpPr>
          <p:spPr>
            <a:xfrm>
              <a:off x="4544000" y="3108475"/>
              <a:ext cx="210150" cy="210175"/>
            </a:xfrm>
            <a:custGeom>
              <a:avLst/>
              <a:gdLst/>
              <a:ahLst/>
              <a:cxnLst/>
              <a:rect l="l" t="t" r="r" b="b"/>
              <a:pathLst>
                <a:path w="8406" h="8407" extrusionOk="0">
                  <a:moveTo>
                    <a:pt x="4203" y="8406"/>
                  </a:moveTo>
                  <a:cubicBezTo>
                    <a:pt x="1868" y="8406"/>
                    <a:pt x="0" y="6597"/>
                    <a:pt x="0" y="4203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38" y="1"/>
                    <a:pt x="8406" y="1869"/>
                    <a:pt x="8406" y="4203"/>
                  </a:cubicBezTo>
                  <a:cubicBezTo>
                    <a:pt x="8406" y="6538"/>
                    <a:pt x="6596" y="8406"/>
                    <a:pt x="4203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7" name="Google Shape;9497;p22"/>
            <p:cNvSpPr/>
            <p:nvPr/>
          </p:nvSpPr>
          <p:spPr>
            <a:xfrm>
              <a:off x="3313850" y="1879775"/>
              <a:ext cx="210150" cy="208700"/>
            </a:xfrm>
            <a:custGeom>
              <a:avLst/>
              <a:gdLst/>
              <a:ahLst/>
              <a:cxnLst/>
              <a:rect l="l" t="t" r="r" b="b"/>
              <a:pathLst>
                <a:path w="8406" h="8348" extrusionOk="0">
                  <a:moveTo>
                    <a:pt x="4203" y="8348"/>
                  </a:moveTo>
                  <a:cubicBezTo>
                    <a:pt x="1868" y="8348"/>
                    <a:pt x="0" y="6480"/>
                    <a:pt x="58" y="4145"/>
                  </a:cubicBezTo>
                  <a:cubicBezTo>
                    <a:pt x="58" y="1810"/>
                    <a:pt x="1926" y="1"/>
                    <a:pt x="4261" y="1"/>
                  </a:cubicBezTo>
                  <a:cubicBezTo>
                    <a:pt x="6596" y="1"/>
                    <a:pt x="8405" y="1869"/>
                    <a:pt x="8405" y="4203"/>
                  </a:cubicBezTo>
                  <a:cubicBezTo>
                    <a:pt x="8405" y="6538"/>
                    <a:pt x="6538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8" name="Google Shape;9498;p22"/>
            <p:cNvSpPr/>
            <p:nvPr/>
          </p:nvSpPr>
          <p:spPr>
            <a:xfrm>
              <a:off x="3071600" y="3352175"/>
              <a:ext cx="210150" cy="210150"/>
            </a:xfrm>
            <a:custGeom>
              <a:avLst/>
              <a:gdLst/>
              <a:ahLst/>
              <a:cxnLst/>
              <a:rect l="l" t="t" r="r" b="b"/>
              <a:pathLst>
                <a:path w="8406" h="8406" extrusionOk="0">
                  <a:moveTo>
                    <a:pt x="4262" y="8406"/>
                  </a:moveTo>
                  <a:cubicBezTo>
                    <a:pt x="1868" y="8406"/>
                    <a:pt x="1" y="6538"/>
                    <a:pt x="1" y="4203"/>
                  </a:cubicBezTo>
                  <a:cubicBezTo>
                    <a:pt x="1" y="1868"/>
                    <a:pt x="1868" y="1"/>
                    <a:pt x="4203" y="1"/>
                  </a:cubicBezTo>
                  <a:cubicBezTo>
                    <a:pt x="6538" y="1"/>
                    <a:pt x="8348" y="1810"/>
                    <a:pt x="8406" y="4145"/>
                  </a:cubicBezTo>
                  <a:cubicBezTo>
                    <a:pt x="8406" y="6480"/>
                    <a:pt x="6596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9" name="Google Shape;9499;p22"/>
            <p:cNvSpPr/>
            <p:nvPr/>
          </p:nvSpPr>
          <p:spPr>
            <a:xfrm>
              <a:off x="2826450" y="2373025"/>
              <a:ext cx="207225" cy="208675"/>
            </a:xfrm>
            <a:custGeom>
              <a:avLst/>
              <a:gdLst/>
              <a:ahLst/>
              <a:cxnLst/>
              <a:rect l="l" t="t" r="r" b="b"/>
              <a:pathLst>
                <a:path w="8289" h="8347" extrusionOk="0">
                  <a:moveTo>
                    <a:pt x="4145" y="8347"/>
                  </a:moveTo>
                  <a:cubicBezTo>
                    <a:pt x="1810" y="8347"/>
                    <a:pt x="0" y="6479"/>
                    <a:pt x="0" y="4203"/>
                  </a:cubicBezTo>
                  <a:cubicBezTo>
                    <a:pt x="0" y="1868"/>
                    <a:pt x="1868" y="0"/>
                    <a:pt x="4145" y="0"/>
                  </a:cubicBezTo>
                  <a:cubicBezTo>
                    <a:pt x="6421" y="0"/>
                    <a:pt x="8289" y="1868"/>
                    <a:pt x="8289" y="4203"/>
                  </a:cubicBezTo>
                  <a:cubicBezTo>
                    <a:pt x="8289" y="6479"/>
                    <a:pt x="6421" y="8347"/>
                    <a:pt x="4145" y="834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0" name="Google Shape;9500;p22"/>
            <p:cNvSpPr/>
            <p:nvPr/>
          </p:nvSpPr>
          <p:spPr>
            <a:xfrm>
              <a:off x="4050775" y="3598800"/>
              <a:ext cx="208700" cy="208700"/>
            </a:xfrm>
            <a:custGeom>
              <a:avLst/>
              <a:gdLst/>
              <a:ahLst/>
              <a:cxnLst/>
              <a:rect l="l" t="t" r="r" b="b"/>
              <a:pathLst>
                <a:path w="8348" h="8348" extrusionOk="0">
                  <a:moveTo>
                    <a:pt x="8347" y="4145"/>
                  </a:moveTo>
                  <a:cubicBezTo>
                    <a:pt x="8347" y="6479"/>
                    <a:pt x="6538" y="8347"/>
                    <a:pt x="4203" y="8347"/>
                  </a:cubicBezTo>
                  <a:cubicBezTo>
                    <a:pt x="1926" y="8347"/>
                    <a:pt x="59" y="6538"/>
                    <a:pt x="59" y="4203"/>
                  </a:cubicBezTo>
                  <a:cubicBezTo>
                    <a:pt x="0" y="1926"/>
                    <a:pt x="1868" y="59"/>
                    <a:pt x="4144" y="59"/>
                  </a:cubicBezTo>
                  <a:cubicBezTo>
                    <a:pt x="6479" y="0"/>
                    <a:pt x="8347" y="1868"/>
                    <a:pt x="8347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1" name="Google Shape;9501;p22"/>
            <p:cNvSpPr/>
            <p:nvPr/>
          </p:nvSpPr>
          <p:spPr>
            <a:xfrm>
              <a:off x="3315300" y="3598800"/>
              <a:ext cx="207250" cy="208700"/>
            </a:xfrm>
            <a:custGeom>
              <a:avLst/>
              <a:gdLst/>
              <a:ahLst/>
              <a:cxnLst/>
              <a:rect l="l" t="t" r="r" b="b"/>
              <a:pathLst>
                <a:path w="8290" h="8348" extrusionOk="0">
                  <a:moveTo>
                    <a:pt x="4145" y="59"/>
                  </a:moveTo>
                  <a:cubicBezTo>
                    <a:pt x="6421" y="0"/>
                    <a:pt x="8289" y="1926"/>
                    <a:pt x="8289" y="4203"/>
                  </a:cubicBezTo>
                  <a:cubicBezTo>
                    <a:pt x="8289" y="6421"/>
                    <a:pt x="6421" y="8289"/>
                    <a:pt x="4203" y="8347"/>
                  </a:cubicBezTo>
                  <a:cubicBezTo>
                    <a:pt x="1927" y="8347"/>
                    <a:pt x="0" y="6479"/>
                    <a:pt x="0" y="4203"/>
                  </a:cubicBezTo>
                  <a:cubicBezTo>
                    <a:pt x="0" y="1926"/>
                    <a:pt x="1868" y="59"/>
                    <a:pt x="414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2" name="Google Shape;9502;p22"/>
            <p:cNvSpPr/>
            <p:nvPr/>
          </p:nvSpPr>
          <p:spPr>
            <a:xfrm>
              <a:off x="2826450" y="3109950"/>
              <a:ext cx="207225" cy="208700"/>
            </a:xfrm>
            <a:custGeom>
              <a:avLst/>
              <a:gdLst/>
              <a:ahLst/>
              <a:cxnLst/>
              <a:rect l="l" t="t" r="r" b="b"/>
              <a:pathLst>
                <a:path w="8289" h="8348" extrusionOk="0">
                  <a:moveTo>
                    <a:pt x="8289" y="4144"/>
                  </a:moveTo>
                  <a:cubicBezTo>
                    <a:pt x="8289" y="6362"/>
                    <a:pt x="6421" y="8289"/>
                    <a:pt x="4203" y="8289"/>
                  </a:cubicBezTo>
                  <a:cubicBezTo>
                    <a:pt x="1927" y="8347"/>
                    <a:pt x="0" y="6421"/>
                    <a:pt x="0" y="4144"/>
                  </a:cubicBezTo>
                  <a:cubicBezTo>
                    <a:pt x="0" y="1926"/>
                    <a:pt x="1868" y="58"/>
                    <a:pt x="4145" y="0"/>
                  </a:cubicBezTo>
                  <a:cubicBezTo>
                    <a:pt x="6363" y="0"/>
                    <a:pt x="8289" y="1868"/>
                    <a:pt x="8289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3" name="Google Shape;9503;p22"/>
            <p:cNvSpPr/>
            <p:nvPr/>
          </p:nvSpPr>
          <p:spPr>
            <a:xfrm>
              <a:off x="4298850" y="1881250"/>
              <a:ext cx="205775" cy="205775"/>
            </a:xfrm>
            <a:custGeom>
              <a:avLst/>
              <a:gdLst/>
              <a:ahLst/>
              <a:cxnLst/>
              <a:rect l="l" t="t" r="r" b="b"/>
              <a:pathLst>
                <a:path w="8231" h="8231" extrusionOk="0">
                  <a:moveTo>
                    <a:pt x="8230" y="4086"/>
                  </a:moveTo>
                  <a:cubicBezTo>
                    <a:pt x="8230" y="6363"/>
                    <a:pt x="6362" y="8230"/>
                    <a:pt x="4144" y="8230"/>
                  </a:cubicBezTo>
                  <a:cubicBezTo>
                    <a:pt x="1868" y="8230"/>
                    <a:pt x="58" y="6421"/>
                    <a:pt x="58" y="4144"/>
                  </a:cubicBezTo>
                  <a:cubicBezTo>
                    <a:pt x="0" y="1868"/>
                    <a:pt x="1868" y="0"/>
                    <a:pt x="4144" y="0"/>
                  </a:cubicBezTo>
                  <a:cubicBezTo>
                    <a:pt x="6421" y="59"/>
                    <a:pt x="8230" y="1868"/>
                    <a:pt x="8230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4" name="Google Shape;9504;p22"/>
            <p:cNvSpPr/>
            <p:nvPr/>
          </p:nvSpPr>
          <p:spPr>
            <a:xfrm>
              <a:off x="4545450" y="2127850"/>
              <a:ext cx="207250" cy="205775"/>
            </a:xfrm>
            <a:custGeom>
              <a:avLst/>
              <a:gdLst/>
              <a:ahLst/>
              <a:cxnLst/>
              <a:rect l="l" t="t" r="r" b="b"/>
              <a:pathLst>
                <a:path w="8290" h="8231" extrusionOk="0">
                  <a:moveTo>
                    <a:pt x="8231" y="4087"/>
                  </a:moveTo>
                  <a:cubicBezTo>
                    <a:pt x="8289" y="6363"/>
                    <a:pt x="6421" y="8231"/>
                    <a:pt x="4145" y="8231"/>
                  </a:cubicBezTo>
                  <a:cubicBezTo>
                    <a:pt x="1869" y="8231"/>
                    <a:pt x="59" y="6422"/>
                    <a:pt x="59" y="4145"/>
                  </a:cubicBezTo>
                  <a:cubicBezTo>
                    <a:pt x="1" y="1927"/>
                    <a:pt x="1869" y="1"/>
                    <a:pt x="4145" y="59"/>
                  </a:cubicBezTo>
                  <a:cubicBezTo>
                    <a:pt x="6363" y="59"/>
                    <a:pt x="8231" y="1869"/>
                    <a:pt x="8231" y="408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5" name="Google Shape;9505;p22"/>
            <p:cNvSpPr/>
            <p:nvPr/>
          </p:nvSpPr>
          <p:spPr>
            <a:xfrm>
              <a:off x="4548375" y="3355100"/>
              <a:ext cx="202850" cy="202850"/>
            </a:xfrm>
            <a:custGeom>
              <a:avLst/>
              <a:gdLst/>
              <a:ahLst/>
              <a:cxnLst/>
              <a:rect l="l" t="t" r="r" b="b"/>
              <a:pathLst>
                <a:path w="8114" h="8114" extrusionOk="0">
                  <a:moveTo>
                    <a:pt x="8056" y="4028"/>
                  </a:moveTo>
                  <a:cubicBezTo>
                    <a:pt x="8114" y="6304"/>
                    <a:pt x="6304" y="8114"/>
                    <a:pt x="4086" y="8114"/>
                  </a:cubicBezTo>
                  <a:cubicBezTo>
                    <a:pt x="1810" y="8114"/>
                    <a:pt x="0" y="6363"/>
                    <a:pt x="0" y="4086"/>
                  </a:cubicBezTo>
                  <a:cubicBezTo>
                    <a:pt x="0" y="1868"/>
                    <a:pt x="1693" y="59"/>
                    <a:pt x="3911" y="59"/>
                  </a:cubicBezTo>
                  <a:cubicBezTo>
                    <a:pt x="6188" y="0"/>
                    <a:pt x="8056" y="1751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6" name="Google Shape;9506;p22"/>
            <p:cNvSpPr/>
            <p:nvPr/>
          </p:nvSpPr>
          <p:spPr>
            <a:xfrm>
              <a:off x="3075975" y="1882700"/>
              <a:ext cx="201400" cy="202875"/>
            </a:xfrm>
            <a:custGeom>
              <a:avLst/>
              <a:gdLst/>
              <a:ahLst/>
              <a:cxnLst/>
              <a:rect l="l" t="t" r="r" b="b"/>
              <a:pathLst>
                <a:path w="8056" h="8115" extrusionOk="0">
                  <a:moveTo>
                    <a:pt x="8056" y="4086"/>
                  </a:moveTo>
                  <a:cubicBezTo>
                    <a:pt x="8056" y="6363"/>
                    <a:pt x="6246" y="8114"/>
                    <a:pt x="3970" y="8114"/>
                  </a:cubicBezTo>
                  <a:cubicBezTo>
                    <a:pt x="1752" y="8056"/>
                    <a:pt x="1" y="6305"/>
                    <a:pt x="1" y="4028"/>
                  </a:cubicBezTo>
                  <a:cubicBezTo>
                    <a:pt x="1" y="1752"/>
                    <a:pt x="1810" y="1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7" name="Google Shape;9507;p22"/>
            <p:cNvSpPr/>
            <p:nvPr/>
          </p:nvSpPr>
          <p:spPr>
            <a:xfrm>
              <a:off x="2829375" y="21307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5" y="3970"/>
                  </a:moveTo>
                  <a:cubicBezTo>
                    <a:pt x="8055" y="6188"/>
                    <a:pt x="6304" y="7997"/>
                    <a:pt x="4086" y="8056"/>
                  </a:cubicBezTo>
                  <a:cubicBezTo>
                    <a:pt x="1810" y="8056"/>
                    <a:pt x="0" y="6246"/>
                    <a:pt x="0" y="4028"/>
                  </a:cubicBezTo>
                  <a:cubicBezTo>
                    <a:pt x="0" y="1810"/>
                    <a:pt x="1751" y="1"/>
                    <a:pt x="3969" y="1"/>
                  </a:cubicBezTo>
                  <a:cubicBezTo>
                    <a:pt x="6187" y="1"/>
                    <a:pt x="7997" y="1752"/>
                    <a:pt x="805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8" name="Google Shape;9508;p22"/>
            <p:cNvSpPr/>
            <p:nvPr/>
          </p:nvSpPr>
          <p:spPr>
            <a:xfrm>
              <a:off x="4301750" y="36031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6" y="3970"/>
                  </a:moveTo>
                  <a:cubicBezTo>
                    <a:pt x="8056" y="6246"/>
                    <a:pt x="6305" y="7997"/>
                    <a:pt x="4087" y="8055"/>
                  </a:cubicBezTo>
                  <a:cubicBezTo>
                    <a:pt x="1810" y="8055"/>
                    <a:pt x="1" y="6246"/>
                    <a:pt x="1" y="4028"/>
                  </a:cubicBezTo>
                  <a:cubicBezTo>
                    <a:pt x="1" y="1810"/>
                    <a:pt x="1810" y="0"/>
                    <a:pt x="4028" y="0"/>
                  </a:cubicBezTo>
                  <a:cubicBezTo>
                    <a:pt x="6246" y="0"/>
                    <a:pt x="8056" y="1751"/>
                    <a:pt x="8056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9" name="Google Shape;9509;p22"/>
            <p:cNvSpPr/>
            <p:nvPr/>
          </p:nvSpPr>
          <p:spPr>
            <a:xfrm>
              <a:off x="4790600" y="2619625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4029" y="1"/>
                  </a:moveTo>
                  <a:cubicBezTo>
                    <a:pt x="6247" y="1"/>
                    <a:pt x="8056" y="1810"/>
                    <a:pt x="8056" y="4028"/>
                  </a:cubicBezTo>
                  <a:cubicBezTo>
                    <a:pt x="8056" y="6246"/>
                    <a:pt x="6305" y="8056"/>
                    <a:pt x="4087" y="8056"/>
                  </a:cubicBezTo>
                  <a:cubicBezTo>
                    <a:pt x="1810" y="8056"/>
                    <a:pt x="59" y="6305"/>
                    <a:pt x="1" y="4028"/>
                  </a:cubicBezTo>
                  <a:cubicBezTo>
                    <a:pt x="1" y="1810"/>
                    <a:pt x="1810" y="59"/>
                    <a:pt x="402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0" name="Google Shape;9510;p22"/>
            <p:cNvSpPr/>
            <p:nvPr/>
          </p:nvSpPr>
          <p:spPr>
            <a:xfrm>
              <a:off x="3564825" y="1641925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8056" y="4028"/>
                  </a:moveTo>
                  <a:cubicBezTo>
                    <a:pt x="8056" y="6246"/>
                    <a:pt x="6246" y="7997"/>
                    <a:pt x="4028" y="7997"/>
                  </a:cubicBezTo>
                  <a:cubicBezTo>
                    <a:pt x="1810" y="7997"/>
                    <a:pt x="1" y="6129"/>
                    <a:pt x="59" y="3911"/>
                  </a:cubicBezTo>
                  <a:cubicBezTo>
                    <a:pt x="59" y="1752"/>
                    <a:pt x="1869" y="0"/>
                    <a:pt x="4028" y="0"/>
                  </a:cubicBezTo>
                  <a:cubicBezTo>
                    <a:pt x="6246" y="0"/>
                    <a:pt x="8056" y="1752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1" name="Google Shape;9511;p22"/>
            <p:cNvSpPr/>
            <p:nvPr/>
          </p:nvSpPr>
          <p:spPr>
            <a:xfrm>
              <a:off x="3811450" y="16404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4086" y="58"/>
                  </a:moveTo>
                  <a:cubicBezTo>
                    <a:pt x="6304" y="58"/>
                    <a:pt x="8056" y="1868"/>
                    <a:pt x="8056" y="4086"/>
                  </a:cubicBezTo>
                  <a:cubicBezTo>
                    <a:pt x="8056" y="6304"/>
                    <a:pt x="6246" y="8055"/>
                    <a:pt x="4028" y="8055"/>
                  </a:cubicBezTo>
                  <a:cubicBezTo>
                    <a:pt x="1810" y="8055"/>
                    <a:pt x="0" y="6246"/>
                    <a:pt x="59" y="4028"/>
                  </a:cubicBezTo>
                  <a:cubicBezTo>
                    <a:pt x="59" y="1810"/>
                    <a:pt x="1868" y="0"/>
                    <a:pt x="4086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2" name="Google Shape;9512;p22"/>
            <p:cNvSpPr/>
            <p:nvPr/>
          </p:nvSpPr>
          <p:spPr>
            <a:xfrm>
              <a:off x="4790600" y="2866250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8056" y="4086"/>
                  </a:moveTo>
                  <a:cubicBezTo>
                    <a:pt x="8056" y="6304"/>
                    <a:pt x="6247" y="8055"/>
                    <a:pt x="4029" y="8055"/>
                  </a:cubicBezTo>
                  <a:cubicBezTo>
                    <a:pt x="1810" y="8055"/>
                    <a:pt x="1" y="6246"/>
                    <a:pt x="59" y="4028"/>
                  </a:cubicBezTo>
                  <a:cubicBezTo>
                    <a:pt x="59" y="1810"/>
                    <a:pt x="1869" y="0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3" name="Google Shape;9513;p22"/>
            <p:cNvSpPr/>
            <p:nvPr/>
          </p:nvSpPr>
          <p:spPr>
            <a:xfrm>
              <a:off x="2829375" y="3356550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7997" y="4028"/>
                  </a:moveTo>
                  <a:cubicBezTo>
                    <a:pt x="7997" y="6246"/>
                    <a:pt x="6187" y="7997"/>
                    <a:pt x="4028" y="7997"/>
                  </a:cubicBezTo>
                  <a:cubicBezTo>
                    <a:pt x="1810" y="7997"/>
                    <a:pt x="0" y="6130"/>
                    <a:pt x="58" y="3912"/>
                  </a:cubicBezTo>
                  <a:cubicBezTo>
                    <a:pt x="58" y="1752"/>
                    <a:pt x="1926" y="1"/>
                    <a:pt x="4086" y="1"/>
                  </a:cubicBezTo>
                  <a:cubicBezTo>
                    <a:pt x="6246" y="59"/>
                    <a:pt x="8055" y="1869"/>
                    <a:pt x="7997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4" name="Google Shape;9514;p22"/>
            <p:cNvSpPr/>
            <p:nvPr/>
          </p:nvSpPr>
          <p:spPr>
            <a:xfrm>
              <a:off x="3075975" y="3603175"/>
              <a:ext cx="199950" cy="201400"/>
            </a:xfrm>
            <a:custGeom>
              <a:avLst/>
              <a:gdLst/>
              <a:ahLst/>
              <a:cxnLst/>
              <a:rect l="l" t="t" r="r" b="b"/>
              <a:pathLst>
                <a:path w="7998" h="8056" extrusionOk="0">
                  <a:moveTo>
                    <a:pt x="4087" y="0"/>
                  </a:moveTo>
                  <a:cubicBezTo>
                    <a:pt x="6246" y="59"/>
                    <a:pt x="7997" y="1868"/>
                    <a:pt x="7997" y="4028"/>
                  </a:cubicBezTo>
                  <a:cubicBezTo>
                    <a:pt x="7997" y="6246"/>
                    <a:pt x="6130" y="8055"/>
                    <a:pt x="3970" y="7997"/>
                  </a:cubicBezTo>
                  <a:cubicBezTo>
                    <a:pt x="1752" y="7939"/>
                    <a:pt x="1" y="6129"/>
                    <a:pt x="59" y="3970"/>
                  </a:cubicBezTo>
                  <a:cubicBezTo>
                    <a:pt x="59" y="1810"/>
                    <a:pt x="1869" y="0"/>
                    <a:pt x="40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5" name="Google Shape;9515;p22"/>
            <p:cNvSpPr/>
            <p:nvPr/>
          </p:nvSpPr>
          <p:spPr>
            <a:xfrm>
              <a:off x="4056600" y="1641925"/>
              <a:ext cx="198475" cy="198475"/>
            </a:xfrm>
            <a:custGeom>
              <a:avLst/>
              <a:gdLst/>
              <a:ahLst/>
              <a:cxnLst/>
              <a:rect l="l" t="t" r="r" b="b"/>
              <a:pathLst>
                <a:path w="7939" h="7939" extrusionOk="0">
                  <a:moveTo>
                    <a:pt x="3970" y="7939"/>
                  </a:moveTo>
                  <a:cubicBezTo>
                    <a:pt x="1810" y="7939"/>
                    <a:pt x="1" y="6129"/>
                    <a:pt x="1" y="3970"/>
                  </a:cubicBezTo>
                  <a:cubicBezTo>
                    <a:pt x="1" y="1810"/>
                    <a:pt x="1810" y="0"/>
                    <a:pt x="3970" y="0"/>
                  </a:cubicBezTo>
                  <a:cubicBezTo>
                    <a:pt x="6130" y="0"/>
                    <a:pt x="7939" y="1810"/>
                    <a:pt x="7939" y="3970"/>
                  </a:cubicBezTo>
                  <a:cubicBezTo>
                    <a:pt x="7939" y="6188"/>
                    <a:pt x="6130" y="7939"/>
                    <a:pt x="3970" y="793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6" name="Google Shape;9516;p22"/>
            <p:cNvSpPr/>
            <p:nvPr/>
          </p:nvSpPr>
          <p:spPr>
            <a:xfrm>
              <a:off x="4792075" y="2377400"/>
              <a:ext cx="199950" cy="199925"/>
            </a:xfrm>
            <a:custGeom>
              <a:avLst/>
              <a:gdLst/>
              <a:ahLst/>
              <a:cxnLst/>
              <a:rect l="l" t="t" r="r" b="b"/>
              <a:pathLst>
                <a:path w="7998" h="7997" extrusionOk="0">
                  <a:moveTo>
                    <a:pt x="3970" y="58"/>
                  </a:moveTo>
                  <a:cubicBezTo>
                    <a:pt x="6129" y="0"/>
                    <a:pt x="7939" y="1810"/>
                    <a:pt x="7939" y="3969"/>
                  </a:cubicBezTo>
                  <a:cubicBezTo>
                    <a:pt x="7997" y="6129"/>
                    <a:pt x="6188" y="7939"/>
                    <a:pt x="4028" y="7997"/>
                  </a:cubicBezTo>
                  <a:cubicBezTo>
                    <a:pt x="1868" y="7997"/>
                    <a:pt x="59" y="6246"/>
                    <a:pt x="0" y="4028"/>
                  </a:cubicBezTo>
                  <a:cubicBezTo>
                    <a:pt x="0" y="1926"/>
                    <a:pt x="1810" y="58"/>
                    <a:pt x="3970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7" name="Google Shape;9517;p22"/>
            <p:cNvSpPr/>
            <p:nvPr/>
          </p:nvSpPr>
          <p:spPr>
            <a:xfrm>
              <a:off x="4793525" y="31157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70" y="1"/>
                  </a:moveTo>
                  <a:cubicBezTo>
                    <a:pt x="6130" y="1"/>
                    <a:pt x="7881" y="1752"/>
                    <a:pt x="7881" y="3911"/>
                  </a:cubicBezTo>
                  <a:cubicBezTo>
                    <a:pt x="7881" y="6129"/>
                    <a:pt x="6071" y="7881"/>
                    <a:pt x="3853" y="7881"/>
                  </a:cubicBezTo>
                  <a:cubicBezTo>
                    <a:pt x="1693" y="7822"/>
                    <a:pt x="1" y="6071"/>
                    <a:pt x="1" y="3911"/>
                  </a:cubicBezTo>
                  <a:cubicBezTo>
                    <a:pt x="1" y="1693"/>
                    <a:pt x="1752" y="1"/>
                    <a:pt x="39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8" name="Google Shape;9518;p22"/>
            <p:cNvSpPr/>
            <p:nvPr/>
          </p:nvSpPr>
          <p:spPr>
            <a:xfrm>
              <a:off x="2584200" y="2622550"/>
              <a:ext cx="197025" cy="195550"/>
            </a:xfrm>
            <a:custGeom>
              <a:avLst/>
              <a:gdLst/>
              <a:ahLst/>
              <a:cxnLst/>
              <a:rect l="l" t="t" r="r" b="b"/>
              <a:pathLst>
                <a:path w="7881" h="7822" extrusionOk="0">
                  <a:moveTo>
                    <a:pt x="3912" y="7822"/>
                  </a:moveTo>
                  <a:cubicBezTo>
                    <a:pt x="1752" y="7822"/>
                    <a:pt x="1" y="6071"/>
                    <a:pt x="59" y="3911"/>
                  </a:cubicBezTo>
                  <a:cubicBezTo>
                    <a:pt x="59" y="1693"/>
                    <a:pt x="1810" y="0"/>
                    <a:pt x="3970" y="0"/>
                  </a:cubicBezTo>
                  <a:cubicBezTo>
                    <a:pt x="6188" y="0"/>
                    <a:pt x="7881" y="1751"/>
                    <a:pt x="7881" y="3970"/>
                  </a:cubicBezTo>
                  <a:cubicBezTo>
                    <a:pt x="7881" y="6129"/>
                    <a:pt x="6130" y="7822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9" name="Google Shape;9519;p22"/>
            <p:cNvSpPr/>
            <p:nvPr/>
          </p:nvSpPr>
          <p:spPr>
            <a:xfrm>
              <a:off x="3321125" y="16433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12" y="7822"/>
                  </a:moveTo>
                  <a:cubicBezTo>
                    <a:pt x="1694" y="7822"/>
                    <a:pt x="1" y="6071"/>
                    <a:pt x="1" y="3912"/>
                  </a:cubicBezTo>
                  <a:cubicBezTo>
                    <a:pt x="59" y="1694"/>
                    <a:pt x="1810" y="1"/>
                    <a:pt x="3970" y="1"/>
                  </a:cubicBezTo>
                  <a:cubicBezTo>
                    <a:pt x="6130" y="59"/>
                    <a:pt x="7881" y="1810"/>
                    <a:pt x="7823" y="3970"/>
                  </a:cubicBezTo>
                  <a:cubicBezTo>
                    <a:pt x="7823" y="6130"/>
                    <a:pt x="6071" y="7881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0" name="Google Shape;9520;p22"/>
            <p:cNvSpPr/>
            <p:nvPr/>
          </p:nvSpPr>
          <p:spPr>
            <a:xfrm>
              <a:off x="3812900" y="3851250"/>
              <a:ext cx="198500" cy="197025"/>
            </a:xfrm>
            <a:custGeom>
              <a:avLst/>
              <a:gdLst/>
              <a:ahLst/>
              <a:cxnLst/>
              <a:rect l="l" t="t" r="r" b="b"/>
              <a:pathLst>
                <a:path w="7940" h="7881" extrusionOk="0">
                  <a:moveTo>
                    <a:pt x="7939" y="3969"/>
                  </a:moveTo>
                  <a:cubicBezTo>
                    <a:pt x="7881" y="6188"/>
                    <a:pt x="6130" y="7880"/>
                    <a:pt x="3970" y="7880"/>
                  </a:cubicBezTo>
                  <a:cubicBezTo>
                    <a:pt x="1752" y="7880"/>
                    <a:pt x="1" y="6071"/>
                    <a:pt x="59" y="3911"/>
                  </a:cubicBezTo>
                  <a:cubicBezTo>
                    <a:pt x="117" y="1693"/>
                    <a:pt x="1869" y="0"/>
                    <a:pt x="4028" y="59"/>
                  </a:cubicBezTo>
                  <a:cubicBezTo>
                    <a:pt x="6188" y="59"/>
                    <a:pt x="7939" y="1810"/>
                    <a:pt x="7939" y="39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1" name="Google Shape;9521;p22"/>
            <p:cNvSpPr/>
            <p:nvPr/>
          </p:nvSpPr>
          <p:spPr>
            <a:xfrm>
              <a:off x="2585675" y="2869150"/>
              <a:ext cx="195550" cy="195575"/>
            </a:xfrm>
            <a:custGeom>
              <a:avLst/>
              <a:gdLst/>
              <a:ahLst/>
              <a:cxnLst/>
              <a:rect l="l" t="t" r="r" b="b"/>
              <a:pathLst>
                <a:path w="7822" h="7823" extrusionOk="0">
                  <a:moveTo>
                    <a:pt x="7822" y="3912"/>
                  </a:moveTo>
                  <a:cubicBezTo>
                    <a:pt x="7822" y="6071"/>
                    <a:pt x="6129" y="7823"/>
                    <a:pt x="3911" y="7823"/>
                  </a:cubicBezTo>
                  <a:cubicBezTo>
                    <a:pt x="1751" y="7823"/>
                    <a:pt x="0" y="6130"/>
                    <a:pt x="0" y="3970"/>
                  </a:cubicBezTo>
                  <a:cubicBezTo>
                    <a:pt x="0" y="1752"/>
                    <a:pt x="1693" y="59"/>
                    <a:pt x="3853" y="1"/>
                  </a:cubicBezTo>
                  <a:cubicBezTo>
                    <a:pt x="6071" y="1"/>
                    <a:pt x="7763" y="1752"/>
                    <a:pt x="7822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2" name="Google Shape;9522;p22"/>
            <p:cNvSpPr/>
            <p:nvPr/>
          </p:nvSpPr>
          <p:spPr>
            <a:xfrm>
              <a:off x="3567750" y="3851250"/>
              <a:ext cx="197025" cy="198475"/>
            </a:xfrm>
            <a:custGeom>
              <a:avLst/>
              <a:gdLst/>
              <a:ahLst/>
              <a:cxnLst/>
              <a:rect l="l" t="t" r="r" b="b"/>
              <a:pathLst>
                <a:path w="7881" h="7939" extrusionOk="0">
                  <a:moveTo>
                    <a:pt x="4028" y="59"/>
                  </a:moveTo>
                  <a:cubicBezTo>
                    <a:pt x="6188" y="117"/>
                    <a:pt x="7881" y="1868"/>
                    <a:pt x="7822" y="4028"/>
                  </a:cubicBezTo>
                  <a:cubicBezTo>
                    <a:pt x="7822" y="6246"/>
                    <a:pt x="6013" y="7939"/>
                    <a:pt x="3853" y="7880"/>
                  </a:cubicBezTo>
                  <a:cubicBezTo>
                    <a:pt x="1693" y="7822"/>
                    <a:pt x="1" y="6071"/>
                    <a:pt x="1" y="3853"/>
                  </a:cubicBezTo>
                  <a:cubicBezTo>
                    <a:pt x="59" y="1693"/>
                    <a:pt x="1868" y="0"/>
                    <a:pt x="4028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3" name="Google Shape;9523;p22"/>
            <p:cNvSpPr/>
            <p:nvPr/>
          </p:nvSpPr>
          <p:spPr>
            <a:xfrm>
              <a:off x="4551300" y="1891450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7763" y="3912"/>
                  </a:moveTo>
                  <a:cubicBezTo>
                    <a:pt x="7763" y="6071"/>
                    <a:pt x="6071" y="7764"/>
                    <a:pt x="3853" y="7764"/>
                  </a:cubicBezTo>
                  <a:cubicBezTo>
                    <a:pt x="1693" y="7764"/>
                    <a:pt x="0" y="6013"/>
                    <a:pt x="0" y="3853"/>
                  </a:cubicBezTo>
                  <a:cubicBezTo>
                    <a:pt x="0" y="1693"/>
                    <a:pt x="1751" y="1"/>
                    <a:pt x="3969" y="1"/>
                  </a:cubicBezTo>
                  <a:cubicBezTo>
                    <a:pt x="6129" y="1"/>
                    <a:pt x="7822" y="1693"/>
                    <a:pt x="7763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4" name="Google Shape;9524;p22"/>
            <p:cNvSpPr/>
            <p:nvPr/>
          </p:nvSpPr>
          <p:spPr>
            <a:xfrm>
              <a:off x="4059525" y="385270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3794" y="59"/>
                  </a:moveTo>
                  <a:cubicBezTo>
                    <a:pt x="5954" y="1"/>
                    <a:pt x="7705" y="1693"/>
                    <a:pt x="7705" y="3853"/>
                  </a:cubicBezTo>
                  <a:cubicBezTo>
                    <a:pt x="7705" y="6013"/>
                    <a:pt x="6013" y="7764"/>
                    <a:pt x="3853" y="7764"/>
                  </a:cubicBezTo>
                  <a:cubicBezTo>
                    <a:pt x="1693" y="7764"/>
                    <a:pt x="0" y="6071"/>
                    <a:pt x="0" y="3911"/>
                  </a:cubicBezTo>
                  <a:cubicBezTo>
                    <a:pt x="0" y="1752"/>
                    <a:pt x="1693" y="59"/>
                    <a:pt x="379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5" name="Google Shape;9525;p22"/>
            <p:cNvSpPr/>
            <p:nvPr/>
          </p:nvSpPr>
          <p:spPr>
            <a:xfrm>
              <a:off x="2585675" y="2380300"/>
              <a:ext cx="194100" cy="194125"/>
            </a:xfrm>
            <a:custGeom>
              <a:avLst/>
              <a:gdLst/>
              <a:ahLst/>
              <a:cxnLst/>
              <a:rect l="l" t="t" r="r" b="b"/>
              <a:pathLst>
                <a:path w="7764" h="7765" extrusionOk="0">
                  <a:moveTo>
                    <a:pt x="3911" y="59"/>
                  </a:moveTo>
                  <a:cubicBezTo>
                    <a:pt x="6071" y="59"/>
                    <a:pt x="7763" y="1810"/>
                    <a:pt x="7763" y="3912"/>
                  </a:cubicBezTo>
                  <a:cubicBezTo>
                    <a:pt x="7763" y="6071"/>
                    <a:pt x="6012" y="7764"/>
                    <a:pt x="3853" y="7764"/>
                  </a:cubicBezTo>
                  <a:cubicBezTo>
                    <a:pt x="1693" y="7764"/>
                    <a:pt x="0" y="6013"/>
                    <a:pt x="59" y="3853"/>
                  </a:cubicBezTo>
                  <a:cubicBezTo>
                    <a:pt x="59" y="1694"/>
                    <a:pt x="1810" y="1"/>
                    <a:pt x="391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6" name="Google Shape;9526;p22"/>
            <p:cNvSpPr/>
            <p:nvPr/>
          </p:nvSpPr>
          <p:spPr>
            <a:xfrm>
              <a:off x="3322600" y="3854175"/>
              <a:ext cx="192650" cy="192625"/>
            </a:xfrm>
            <a:custGeom>
              <a:avLst/>
              <a:gdLst/>
              <a:ahLst/>
              <a:cxnLst/>
              <a:rect l="l" t="t" r="r" b="b"/>
              <a:pathLst>
                <a:path w="7706" h="7705" extrusionOk="0">
                  <a:moveTo>
                    <a:pt x="7705" y="3852"/>
                  </a:moveTo>
                  <a:cubicBezTo>
                    <a:pt x="7705" y="5954"/>
                    <a:pt x="5954" y="7705"/>
                    <a:pt x="3853" y="7705"/>
                  </a:cubicBezTo>
                  <a:cubicBezTo>
                    <a:pt x="1751" y="7705"/>
                    <a:pt x="0" y="5954"/>
                    <a:pt x="0" y="3852"/>
                  </a:cubicBezTo>
                  <a:cubicBezTo>
                    <a:pt x="0" y="1693"/>
                    <a:pt x="1751" y="0"/>
                    <a:pt x="3911" y="0"/>
                  </a:cubicBezTo>
                  <a:cubicBezTo>
                    <a:pt x="6012" y="0"/>
                    <a:pt x="7705" y="1751"/>
                    <a:pt x="7705" y="38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7" name="Google Shape;9527;p22"/>
            <p:cNvSpPr/>
            <p:nvPr/>
          </p:nvSpPr>
          <p:spPr>
            <a:xfrm>
              <a:off x="2585675" y="3117225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3969" y="1"/>
                  </a:moveTo>
                  <a:cubicBezTo>
                    <a:pt x="6071" y="59"/>
                    <a:pt x="7822" y="1869"/>
                    <a:pt x="7763" y="3970"/>
                  </a:cubicBezTo>
                  <a:cubicBezTo>
                    <a:pt x="7705" y="6071"/>
                    <a:pt x="5954" y="7764"/>
                    <a:pt x="3853" y="7706"/>
                  </a:cubicBezTo>
                  <a:cubicBezTo>
                    <a:pt x="1751" y="7706"/>
                    <a:pt x="0" y="5896"/>
                    <a:pt x="59" y="3795"/>
                  </a:cubicBezTo>
                  <a:cubicBezTo>
                    <a:pt x="117" y="1694"/>
                    <a:pt x="1868" y="1"/>
                    <a:pt x="39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8" name="Google Shape;9528;p22"/>
            <p:cNvSpPr/>
            <p:nvPr/>
          </p:nvSpPr>
          <p:spPr>
            <a:xfrm>
              <a:off x="4795000" y="2133700"/>
              <a:ext cx="192625" cy="194100"/>
            </a:xfrm>
            <a:custGeom>
              <a:avLst/>
              <a:gdLst/>
              <a:ahLst/>
              <a:cxnLst/>
              <a:rect l="l" t="t" r="r" b="b"/>
              <a:pathLst>
                <a:path w="7705" h="7764" extrusionOk="0">
                  <a:moveTo>
                    <a:pt x="3911" y="7764"/>
                  </a:moveTo>
                  <a:cubicBezTo>
                    <a:pt x="1810" y="7764"/>
                    <a:pt x="58" y="6012"/>
                    <a:pt x="0" y="3911"/>
                  </a:cubicBezTo>
                  <a:cubicBezTo>
                    <a:pt x="0" y="1810"/>
                    <a:pt x="1751" y="59"/>
                    <a:pt x="3853" y="59"/>
                  </a:cubicBezTo>
                  <a:cubicBezTo>
                    <a:pt x="5954" y="0"/>
                    <a:pt x="7705" y="1751"/>
                    <a:pt x="7705" y="3911"/>
                  </a:cubicBezTo>
                  <a:cubicBezTo>
                    <a:pt x="7705" y="5954"/>
                    <a:pt x="6012" y="7705"/>
                    <a:pt x="3911" y="776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9" name="Google Shape;9529;p22"/>
            <p:cNvSpPr/>
            <p:nvPr/>
          </p:nvSpPr>
          <p:spPr>
            <a:xfrm>
              <a:off x="4306125" y="164485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7706" y="3911"/>
                  </a:moveTo>
                  <a:cubicBezTo>
                    <a:pt x="7648" y="6012"/>
                    <a:pt x="5896" y="7763"/>
                    <a:pt x="3737" y="7705"/>
                  </a:cubicBezTo>
                  <a:cubicBezTo>
                    <a:pt x="1694" y="7647"/>
                    <a:pt x="1" y="5896"/>
                    <a:pt x="1" y="3794"/>
                  </a:cubicBezTo>
                  <a:cubicBezTo>
                    <a:pt x="1" y="1693"/>
                    <a:pt x="1810" y="0"/>
                    <a:pt x="3912" y="0"/>
                  </a:cubicBezTo>
                  <a:cubicBezTo>
                    <a:pt x="6013" y="59"/>
                    <a:pt x="7706" y="1810"/>
                    <a:pt x="7706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0" name="Google Shape;9530;p22"/>
            <p:cNvSpPr/>
            <p:nvPr/>
          </p:nvSpPr>
          <p:spPr>
            <a:xfrm>
              <a:off x="4546925" y="3606100"/>
              <a:ext cx="195550" cy="194100"/>
            </a:xfrm>
            <a:custGeom>
              <a:avLst/>
              <a:gdLst/>
              <a:ahLst/>
              <a:cxnLst/>
              <a:rect l="l" t="t" r="r" b="b"/>
              <a:pathLst>
                <a:path w="7822" h="7764" extrusionOk="0">
                  <a:moveTo>
                    <a:pt x="3853" y="7763"/>
                  </a:moveTo>
                  <a:cubicBezTo>
                    <a:pt x="1751" y="7705"/>
                    <a:pt x="0" y="5895"/>
                    <a:pt x="58" y="3794"/>
                  </a:cubicBezTo>
                  <a:cubicBezTo>
                    <a:pt x="117" y="1693"/>
                    <a:pt x="1926" y="0"/>
                    <a:pt x="3969" y="58"/>
                  </a:cubicBezTo>
                  <a:cubicBezTo>
                    <a:pt x="6129" y="117"/>
                    <a:pt x="7822" y="1868"/>
                    <a:pt x="7763" y="4028"/>
                  </a:cubicBezTo>
                  <a:cubicBezTo>
                    <a:pt x="7705" y="6071"/>
                    <a:pt x="5954" y="7763"/>
                    <a:pt x="3853" y="77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1" name="Google Shape;9531;p22"/>
            <p:cNvSpPr/>
            <p:nvPr/>
          </p:nvSpPr>
          <p:spPr>
            <a:xfrm>
              <a:off x="2832275" y="1887075"/>
              <a:ext cx="194125" cy="194100"/>
            </a:xfrm>
            <a:custGeom>
              <a:avLst/>
              <a:gdLst/>
              <a:ahLst/>
              <a:cxnLst/>
              <a:rect l="l" t="t" r="r" b="b"/>
              <a:pathLst>
                <a:path w="7765" h="7764" extrusionOk="0">
                  <a:moveTo>
                    <a:pt x="7764" y="3911"/>
                  </a:moveTo>
                  <a:cubicBezTo>
                    <a:pt x="7706" y="6013"/>
                    <a:pt x="5955" y="7764"/>
                    <a:pt x="3912" y="7706"/>
                  </a:cubicBezTo>
                  <a:cubicBezTo>
                    <a:pt x="1752" y="7706"/>
                    <a:pt x="1" y="5954"/>
                    <a:pt x="59" y="3795"/>
                  </a:cubicBezTo>
                  <a:cubicBezTo>
                    <a:pt x="118" y="1693"/>
                    <a:pt x="1869" y="1"/>
                    <a:pt x="3970" y="59"/>
                  </a:cubicBezTo>
                  <a:cubicBezTo>
                    <a:pt x="6071" y="59"/>
                    <a:pt x="7764" y="1810"/>
                    <a:pt x="7764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2" name="Google Shape;9532;p22"/>
            <p:cNvSpPr/>
            <p:nvPr/>
          </p:nvSpPr>
          <p:spPr>
            <a:xfrm>
              <a:off x="4796450" y="3362400"/>
              <a:ext cx="191175" cy="189725"/>
            </a:xfrm>
            <a:custGeom>
              <a:avLst/>
              <a:gdLst/>
              <a:ahLst/>
              <a:cxnLst/>
              <a:rect l="l" t="t" r="r" b="b"/>
              <a:pathLst>
                <a:path w="7647" h="7589" extrusionOk="0">
                  <a:moveTo>
                    <a:pt x="3795" y="0"/>
                  </a:moveTo>
                  <a:cubicBezTo>
                    <a:pt x="5896" y="0"/>
                    <a:pt x="7647" y="1751"/>
                    <a:pt x="7589" y="3794"/>
                  </a:cubicBezTo>
                  <a:cubicBezTo>
                    <a:pt x="7589" y="5896"/>
                    <a:pt x="5896" y="7588"/>
                    <a:pt x="3795" y="7588"/>
                  </a:cubicBezTo>
                  <a:cubicBezTo>
                    <a:pt x="1693" y="7588"/>
                    <a:pt x="0" y="5837"/>
                    <a:pt x="0" y="3736"/>
                  </a:cubicBezTo>
                  <a:cubicBezTo>
                    <a:pt x="0" y="1693"/>
                    <a:pt x="1752" y="0"/>
                    <a:pt x="379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3" name="Google Shape;9533;p22"/>
            <p:cNvSpPr/>
            <p:nvPr/>
          </p:nvSpPr>
          <p:spPr>
            <a:xfrm>
              <a:off x="3081825" y="1646300"/>
              <a:ext cx="189725" cy="191200"/>
            </a:xfrm>
            <a:custGeom>
              <a:avLst/>
              <a:gdLst/>
              <a:ahLst/>
              <a:cxnLst/>
              <a:rect l="l" t="t" r="r" b="b"/>
              <a:pathLst>
                <a:path w="7589" h="7648" extrusionOk="0">
                  <a:moveTo>
                    <a:pt x="3794" y="1"/>
                  </a:moveTo>
                  <a:cubicBezTo>
                    <a:pt x="5837" y="1"/>
                    <a:pt x="7588" y="1752"/>
                    <a:pt x="7588" y="3853"/>
                  </a:cubicBezTo>
                  <a:cubicBezTo>
                    <a:pt x="7588" y="5896"/>
                    <a:pt x="5896" y="7589"/>
                    <a:pt x="3794" y="7589"/>
                  </a:cubicBezTo>
                  <a:cubicBezTo>
                    <a:pt x="1751" y="7647"/>
                    <a:pt x="0" y="5896"/>
                    <a:pt x="0" y="3795"/>
                  </a:cubicBezTo>
                  <a:cubicBezTo>
                    <a:pt x="0" y="1693"/>
                    <a:pt x="1693" y="1"/>
                    <a:pt x="3794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4" name="Google Shape;9534;p22"/>
            <p:cNvSpPr/>
            <p:nvPr/>
          </p:nvSpPr>
          <p:spPr>
            <a:xfrm>
              <a:off x="2835200" y="3609000"/>
              <a:ext cx="189725" cy="189725"/>
            </a:xfrm>
            <a:custGeom>
              <a:avLst/>
              <a:gdLst/>
              <a:ahLst/>
              <a:cxnLst/>
              <a:rect l="l" t="t" r="r" b="b"/>
              <a:pathLst>
                <a:path w="7589" h="7589" extrusionOk="0">
                  <a:moveTo>
                    <a:pt x="3795" y="1"/>
                  </a:moveTo>
                  <a:cubicBezTo>
                    <a:pt x="5896" y="59"/>
                    <a:pt x="7589" y="1752"/>
                    <a:pt x="7530" y="3795"/>
                  </a:cubicBezTo>
                  <a:cubicBezTo>
                    <a:pt x="7530" y="5896"/>
                    <a:pt x="5838" y="7589"/>
                    <a:pt x="3736" y="7531"/>
                  </a:cubicBezTo>
                  <a:cubicBezTo>
                    <a:pt x="1635" y="7531"/>
                    <a:pt x="1" y="5838"/>
                    <a:pt x="1" y="3737"/>
                  </a:cubicBezTo>
                  <a:cubicBezTo>
                    <a:pt x="59" y="1635"/>
                    <a:pt x="1752" y="1"/>
                    <a:pt x="379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5" name="Google Shape;9535;p22"/>
            <p:cNvSpPr/>
            <p:nvPr/>
          </p:nvSpPr>
          <p:spPr>
            <a:xfrm>
              <a:off x="4309050" y="3855625"/>
              <a:ext cx="186825" cy="188275"/>
            </a:xfrm>
            <a:custGeom>
              <a:avLst/>
              <a:gdLst/>
              <a:ahLst/>
              <a:cxnLst/>
              <a:rect l="l" t="t" r="r" b="b"/>
              <a:pathLst>
                <a:path w="7473" h="7531" extrusionOk="0">
                  <a:moveTo>
                    <a:pt x="3736" y="7530"/>
                  </a:moveTo>
                  <a:cubicBezTo>
                    <a:pt x="1635" y="7530"/>
                    <a:pt x="1" y="5896"/>
                    <a:pt x="1" y="3794"/>
                  </a:cubicBezTo>
                  <a:cubicBezTo>
                    <a:pt x="1" y="1693"/>
                    <a:pt x="1635" y="0"/>
                    <a:pt x="3736" y="59"/>
                  </a:cubicBezTo>
                  <a:cubicBezTo>
                    <a:pt x="5838" y="59"/>
                    <a:pt x="7472" y="1693"/>
                    <a:pt x="7472" y="3736"/>
                  </a:cubicBezTo>
                  <a:cubicBezTo>
                    <a:pt x="7472" y="5837"/>
                    <a:pt x="5838" y="7530"/>
                    <a:pt x="3736" y="75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6" name="Google Shape;9536;p22"/>
            <p:cNvSpPr/>
            <p:nvPr/>
          </p:nvSpPr>
          <p:spPr>
            <a:xfrm>
              <a:off x="2590050" y="213660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3736" y="7531"/>
                  </a:moveTo>
                  <a:cubicBezTo>
                    <a:pt x="1635" y="7531"/>
                    <a:pt x="0" y="5896"/>
                    <a:pt x="0" y="3737"/>
                  </a:cubicBezTo>
                  <a:cubicBezTo>
                    <a:pt x="0" y="1694"/>
                    <a:pt x="1635" y="59"/>
                    <a:pt x="3678" y="59"/>
                  </a:cubicBezTo>
                  <a:cubicBezTo>
                    <a:pt x="5837" y="1"/>
                    <a:pt x="7472" y="1694"/>
                    <a:pt x="7472" y="3795"/>
                  </a:cubicBezTo>
                  <a:cubicBezTo>
                    <a:pt x="7472" y="5896"/>
                    <a:pt x="5837" y="7531"/>
                    <a:pt x="3736" y="753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7" name="Google Shape;9537;p22"/>
            <p:cNvSpPr/>
            <p:nvPr/>
          </p:nvSpPr>
          <p:spPr>
            <a:xfrm>
              <a:off x="2590050" y="3363850"/>
              <a:ext cx="186800" cy="186800"/>
            </a:xfrm>
            <a:custGeom>
              <a:avLst/>
              <a:gdLst/>
              <a:ahLst/>
              <a:cxnLst/>
              <a:rect l="l" t="t" r="r" b="b"/>
              <a:pathLst>
                <a:path w="7472" h="7472" extrusionOk="0">
                  <a:moveTo>
                    <a:pt x="3736" y="1"/>
                  </a:moveTo>
                  <a:cubicBezTo>
                    <a:pt x="5837" y="59"/>
                    <a:pt x="7472" y="1693"/>
                    <a:pt x="7413" y="3795"/>
                  </a:cubicBezTo>
                  <a:cubicBezTo>
                    <a:pt x="7413" y="5838"/>
                    <a:pt x="5721" y="7472"/>
                    <a:pt x="3678" y="7414"/>
                  </a:cubicBezTo>
                  <a:cubicBezTo>
                    <a:pt x="1635" y="7414"/>
                    <a:pt x="0" y="5721"/>
                    <a:pt x="0" y="3678"/>
                  </a:cubicBezTo>
                  <a:cubicBezTo>
                    <a:pt x="0" y="1635"/>
                    <a:pt x="1693" y="1"/>
                    <a:pt x="37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8" name="Google Shape;9538;p22"/>
            <p:cNvSpPr/>
            <p:nvPr/>
          </p:nvSpPr>
          <p:spPr>
            <a:xfrm>
              <a:off x="3083275" y="3857075"/>
              <a:ext cx="186800" cy="185350"/>
            </a:xfrm>
            <a:custGeom>
              <a:avLst/>
              <a:gdLst/>
              <a:ahLst/>
              <a:cxnLst/>
              <a:rect l="l" t="t" r="r" b="b"/>
              <a:pathLst>
                <a:path w="7472" h="7414" extrusionOk="0">
                  <a:moveTo>
                    <a:pt x="7414" y="3678"/>
                  </a:moveTo>
                  <a:cubicBezTo>
                    <a:pt x="7472" y="5779"/>
                    <a:pt x="5779" y="7414"/>
                    <a:pt x="3736" y="7414"/>
                  </a:cubicBezTo>
                  <a:cubicBezTo>
                    <a:pt x="1693" y="7414"/>
                    <a:pt x="1" y="5779"/>
                    <a:pt x="59" y="3736"/>
                  </a:cubicBezTo>
                  <a:cubicBezTo>
                    <a:pt x="59" y="1694"/>
                    <a:pt x="1693" y="59"/>
                    <a:pt x="3678" y="1"/>
                  </a:cubicBezTo>
                  <a:cubicBezTo>
                    <a:pt x="5779" y="1"/>
                    <a:pt x="7414" y="1635"/>
                    <a:pt x="7472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9" name="Google Shape;9539;p22"/>
            <p:cNvSpPr/>
            <p:nvPr/>
          </p:nvSpPr>
          <p:spPr>
            <a:xfrm>
              <a:off x="5045975" y="2628375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737" y="7414"/>
                  </a:moveTo>
                  <a:cubicBezTo>
                    <a:pt x="1635" y="7414"/>
                    <a:pt x="1" y="5721"/>
                    <a:pt x="1" y="3678"/>
                  </a:cubicBezTo>
                  <a:cubicBezTo>
                    <a:pt x="1" y="1635"/>
                    <a:pt x="1635" y="1"/>
                    <a:pt x="3737" y="1"/>
                  </a:cubicBez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79" y="7414"/>
                    <a:pt x="3737" y="74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0" name="Google Shape;9540;p22"/>
            <p:cNvSpPr/>
            <p:nvPr/>
          </p:nvSpPr>
          <p:spPr>
            <a:xfrm>
              <a:off x="3818750" y="1401150"/>
              <a:ext cx="188275" cy="186800"/>
            </a:xfrm>
            <a:custGeom>
              <a:avLst/>
              <a:gdLst/>
              <a:ahLst/>
              <a:cxnLst/>
              <a:rect l="l" t="t" r="r" b="b"/>
              <a:pathLst>
                <a:path w="7531" h="7472" extrusionOk="0">
                  <a:moveTo>
                    <a:pt x="59" y="3678"/>
                  </a:moveTo>
                  <a:cubicBezTo>
                    <a:pt x="59" y="1635"/>
                    <a:pt x="1751" y="0"/>
                    <a:pt x="3853" y="59"/>
                  </a:cubicBezTo>
                  <a:cubicBezTo>
                    <a:pt x="5896" y="59"/>
                    <a:pt x="7530" y="1810"/>
                    <a:pt x="7472" y="3853"/>
                  </a:cubicBezTo>
                  <a:cubicBezTo>
                    <a:pt x="7413" y="5837"/>
                    <a:pt x="5721" y="7472"/>
                    <a:pt x="3736" y="7472"/>
                  </a:cubicBezTo>
                  <a:cubicBezTo>
                    <a:pt x="1693" y="7413"/>
                    <a:pt x="0" y="5721"/>
                    <a:pt x="59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1" name="Google Shape;9541;p22"/>
            <p:cNvSpPr/>
            <p:nvPr/>
          </p:nvSpPr>
          <p:spPr>
            <a:xfrm>
              <a:off x="5045975" y="2875000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678" y="0"/>
                  </a:moveTo>
                  <a:cubicBezTo>
                    <a:pt x="5721" y="0"/>
                    <a:pt x="7414" y="1693"/>
                    <a:pt x="7414" y="3736"/>
                  </a:cubicBezTo>
                  <a:cubicBezTo>
                    <a:pt x="7355" y="5721"/>
                    <a:pt x="5721" y="7413"/>
                    <a:pt x="3678" y="7413"/>
                  </a:cubicBezTo>
                  <a:cubicBezTo>
                    <a:pt x="1635" y="7413"/>
                    <a:pt x="1" y="5721"/>
                    <a:pt x="1" y="3678"/>
                  </a:cubicBezTo>
                  <a:cubicBezTo>
                    <a:pt x="1" y="1635"/>
                    <a:pt x="1694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2" name="Google Shape;9542;p22"/>
            <p:cNvSpPr/>
            <p:nvPr/>
          </p:nvSpPr>
          <p:spPr>
            <a:xfrm>
              <a:off x="3573575" y="1402600"/>
              <a:ext cx="185375" cy="185350"/>
            </a:xfrm>
            <a:custGeom>
              <a:avLst/>
              <a:gdLst/>
              <a:ahLst/>
              <a:cxnLst/>
              <a:rect l="l" t="t" r="r" b="b"/>
              <a:pathLst>
                <a:path w="7415" h="7414" extrusionOk="0">
                  <a:moveTo>
                    <a:pt x="3678" y="1"/>
                  </a:move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21" y="7414"/>
                    <a:pt x="3678" y="7355"/>
                  </a:cubicBezTo>
                  <a:cubicBezTo>
                    <a:pt x="1635" y="7355"/>
                    <a:pt x="1" y="5663"/>
                    <a:pt x="1" y="3678"/>
                  </a:cubicBezTo>
                  <a:cubicBezTo>
                    <a:pt x="1" y="1635"/>
                    <a:pt x="1694" y="1"/>
                    <a:pt x="36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3" name="Google Shape;9543;p22"/>
            <p:cNvSpPr/>
            <p:nvPr/>
          </p:nvSpPr>
          <p:spPr>
            <a:xfrm>
              <a:off x="4799375" y="1895825"/>
              <a:ext cx="183875" cy="183900"/>
            </a:xfrm>
            <a:custGeom>
              <a:avLst/>
              <a:gdLst/>
              <a:ahLst/>
              <a:cxnLst/>
              <a:rect l="l" t="t" r="r" b="b"/>
              <a:pathLst>
                <a:path w="7355" h="7356" extrusionOk="0">
                  <a:moveTo>
                    <a:pt x="3678" y="7356"/>
                  </a:moveTo>
                  <a:cubicBezTo>
                    <a:pt x="1693" y="7356"/>
                    <a:pt x="0" y="5663"/>
                    <a:pt x="0" y="3678"/>
                  </a:cubicBezTo>
                  <a:cubicBezTo>
                    <a:pt x="59" y="1635"/>
                    <a:pt x="1751" y="1"/>
                    <a:pt x="3736" y="1"/>
                  </a:cubicBezTo>
                  <a:cubicBezTo>
                    <a:pt x="5720" y="59"/>
                    <a:pt x="7355" y="1694"/>
                    <a:pt x="7355" y="3678"/>
                  </a:cubicBezTo>
                  <a:cubicBezTo>
                    <a:pt x="7355" y="5663"/>
                    <a:pt x="5662" y="7356"/>
                    <a:pt x="3678" y="735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4" name="Google Shape;9544;p22"/>
            <p:cNvSpPr/>
            <p:nvPr/>
          </p:nvSpPr>
          <p:spPr>
            <a:xfrm>
              <a:off x="5045975" y="238615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355" y="3678"/>
                  </a:moveTo>
                  <a:cubicBezTo>
                    <a:pt x="7355" y="5662"/>
                    <a:pt x="5721" y="7355"/>
                    <a:pt x="3678" y="7355"/>
                  </a:cubicBezTo>
                  <a:cubicBezTo>
                    <a:pt x="1694" y="7355"/>
                    <a:pt x="1" y="5662"/>
                    <a:pt x="1" y="3619"/>
                  </a:cubicBezTo>
                  <a:cubicBezTo>
                    <a:pt x="59" y="1693"/>
                    <a:pt x="1694" y="0"/>
                    <a:pt x="3678" y="0"/>
                  </a:cubicBezTo>
                  <a:cubicBezTo>
                    <a:pt x="5663" y="0"/>
                    <a:pt x="7355" y="1635"/>
                    <a:pt x="7355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5" name="Google Shape;9545;p22"/>
            <p:cNvSpPr/>
            <p:nvPr/>
          </p:nvSpPr>
          <p:spPr>
            <a:xfrm>
              <a:off x="4557125" y="1649225"/>
              <a:ext cx="183900" cy="185350"/>
            </a:xfrm>
            <a:custGeom>
              <a:avLst/>
              <a:gdLst/>
              <a:ahLst/>
              <a:cxnLst/>
              <a:rect l="l" t="t" r="r" b="b"/>
              <a:pathLst>
                <a:path w="7356" h="7414" extrusionOk="0">
                  <a:moveTo>
                    <a:pt x="3678" y="0"/>
                  </a:moveTo>
                  <a:cubicBezTo>
                    <a:pt x="5663" y="0"/>
                    <a:pt x="7355" y="1693"/>
                    <a:pt x="7355" y="3736"/>
                  </a:cubicBezTo>
                  <a:cubicBezTo>
                    <a:pt x="7355" y="5721"/>
                    <a:pt x="5663" y="7413"/>
                    <a:pt x="3620" y="7355"/>
                  </a:cubicBezTo>
                  <a:cubicBezTo>
                    <a:pt x="1635" y="7355"/>
                    <a:pt x="1" y="5721"/>
                    <a:pt x="1" y="3736"/>
                  </a:cubicBezTo>
                  <a:cubicBezTo>
                    <a:pt x="1" y="1693"/>
                    <a:pt x="1635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6" name="Google Shape;9546;p22"/>
            <p:cNvSpPr/>
            <p:nvPr/>
          </p:nvSpPr>
          <p:spPr>
            <a:xfrm>
              <a:off x="4062450" y="140115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7355" y="3853"/>
                  </a:moveTo>
                  <a:cubicBezTo>
                    <a:pt x="7296" y="5896"/>
                    <a:pt x="5545" y="7530"/>
                    <a:pt x="3561" y="7413"/>
                  </a:cubicBezTo>
                  <a:cubicBezTo>
                    <a:pt x="1576" y="7297"/>
                    <a:pt x="0" y="5604"/>
                    <a:pt x="58" y="3619"/>
                  </a:cubicBezTo>
                  <a:cubicBezTo>
                    <a:pt x="175" y="1576"/>
                    <a:pt x="1926" y="0"/>
                    <a:pt x="3853" y="117"/>
                  </a:cubicBezTo>
                  <a:cubicBezTo>
                    <a:pt x="5896" y="234"/>
                    <a:pt x="7472" y="1926"/>
                    <a:pt x="7355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7" name="Google Shape;9547;p22"/>
            <p:cNvSpPr/>
            <p:nvPr/>
          </p:nvSpPr>
          <p:spPr>
            <a:xfrm>
              <a:off x="3326975" y="140260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297" y="3795"/>
                  </a:moveTo>
                  <a:cubicBezTo>
                    <a:pt x="7238" y="5838"/>
                    <a:pt x="5604" y="7355"/>
                    <a:pt x="3619" y="7297"/>
                  </a:cubicBezTo>
                  <a:cubicBezTo>
                    <a:pt x="1576" y="7239"/>
                    <a:pt x="0" y="5604"/>
                    <a:pt x="59" y="3620"/>
                  </a:cubicBezTo>
                  <a:cubicBezTo>
                    <a:pt x="117" y="1577"/>
                    <a:pt x="1810" y="1"/>
                    <a:pt x="3794" y="59"/>
                  </a:cubicBezTo>
                  <a:cubicBezTo>
                    <a:pt x="5837" y="117"/>
                    <a:pt x="7355" y="1810"/>
                    <a:pt x="7297" y="37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8" name="Google Shape;9548;p22"/>
            <p:cNvSpPr/>
            <p:nvPr/>
          </p:nvSpPr>
          <p:spPr>
            <a:xfrm>
              <a:off x="5047450" y="3123075"/>
              <a:ext cx="182425" cy="182425"/>
            </a:xfrm>
            <a:custGeom>
              <a:avLst/>
              <a:gdLst/>
              <a:ahLst/>
              <a:cxnLst/>
              <a:rect l="l" t="t" r="r" b="b"/>
              <a:pathLst>
                <a:path w="7297" h="7297" extrusionOk="0">
                  <a:moveTo>
                    <a:pt x="7296" y="3619"/>
                  </a:moveTo>
                  <a:cubicBezTo>
                    <a:pt x="7296" y="5604"/>
                    <a:pt x="5662" y="7238"/>
                    <a:pt x="3678" y="7297"/>
                  </a:cubicBezTo>
                  <a:cubicBezTo>
                    <a:pt x="1635" y="7297"/>
                    <a:pt x="0" y="5662"/>
                    <a:pt x="0" y="3678"/>
                  </a:cubicBezTo>
                  <a:cubicBezTo>
                    <a:pt x="0" y="1635"/>
                    <a:pt x="1635" y="0"/>
                    <a:pt x="3619" y="0"/>
                  </a:cubicBezTo>
                  <a:cubicBezTo>
                    <a:pt x="5604" y="0"/>
                    <a:pt x="7238" y="1635"/>
                    <a:pt x="7296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9" name="Google Shape;9549;p22"/>
            <p:cNvSpPr/>
            <p:nvPr/>
          </p:nvSpPr>
          <p:spPr>
            <a:xfrm>
              <a:off x="3821650" y="4102250"/>
              <a:ext cx="180975" cy="180950"/>
            </a:xfrm>
            <a:custGeom>
              <a:avLst/>
              <a:gdLst/>
              <a:ahLst/>
              <a:cxnLst/>
              <a:rect l="l" t="t" r="r" b="b"/>
              <a:pathLst>
                <a:path w="7239" h="7238" extrusionOk="0">
                  <a:moveTo>
                    <a:pt x="7239" y="3619"/>
                  </a:moveTo>
                  <a:cubicBezTo>
                    <a:pt x="7239" y="5662"/>
                    <a:pt x="5663" y="7238"/>
                    <a:pt x="3620" y="7238"/>
                  </a:cubicBezTo>
                  <a:cubicBezTo>
                    <a:pt x="1577" y="7238"/>
                    <a:pt x="1" y="5604"/>
                    <a:pt x="59" y="3619"/>
                  </a:cubicBezTo>
                  <a:cubicBezTo>
                    <a:pt x="59" y="1634"/>
                    <a:pt x="1635" y="58"/>
                    <a:pt x="3620" y="58"/>
                  </a:cubicBezTo>
                  <a:cubicBezTo>
                    <a:pt x="5605" y="0"/>
                    <a:pt x="7239" y="1634"/>
                    <a:pt x="723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0" name="Google Shape;9550;p22"/>
            <p:cNvSpPr/>
            <p:nvPr/>
          </p:nvSpPr>
          <p:spPr>
            <a:xfrm>
              <a:off x="3576500" y="4103700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546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20" y="0"/>
                  </a:cubicBezTo>
                  <a:cubicBezTo>
                    <a:pt x="5604" y="0"/>
                    <a:pt x="7180" y="1518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1" name="Google Shape;9551;p22"/>
            <p:cNvSpPr/>
            <p:nvPr/>
          </p:nvSpPr>
          <p:spPr>
            <a:xfrm>
              <a:off x="2350725" y="2629850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3561" y="59"/>
                  </a:moveTo>
                  <a:cubicBezTo>
                    <a:pt x="5604" y="0"/>
                    <a:pt x="7180" y="1635"/>
                    <a:pt x="7180" y="3619"/>
                  </a:cubicBezTo>
                  <a:cubicBezTo>
                    <a:pt x="7180" y="5604"/>
                    <a:pt x="5604" y="7180"/>
                    <a:pt x="3619" y="7238"/>
                  </a:cubicBezTo>
                  <a:cubicBezTo>
                    <a:pt x="1577" y="7238"/>
                    <a:pt x="1" y="5662"/>
                    <a:pt x="1" y="3619"/>
                  </a:cubicBezTo>
                  <a:cubicBezTo>
                    <a:pt x="1" y="1635"/>
                    <a:pt x="1577" y="59"/>
                    <a:pt x="35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2" name="Google Shape;9552;p22"/>
            <p:cNvSpPr/>
            <p:nvPr/>
          </p:nvSpPr>
          <p:spPr>
            <a:xfrm>
              <a:off x="4802275" y="3613375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7180" y="3562"/>
                  </a:moveTo>
                  <a:cubicBezTo>
                    <a:pt x="7180" y="5604"/>
                    <a:pt x="5604" y="7239"/>
                    <a:pt x="3562" y="7180"/>
                  </a:cubicBezTo>
                  <a:cubicBezTo>
                    <a:pt x="1577" y="7180"/>
                    <a:pt x="1" y="5604"/>
                    <a:pt x="1" y="3620"/>
                  </a:cubicBezTo>
                  <a:cubicBezTo>
                    <a:pt x="1" y="1577"/>
                    <a:pt x="1577" y="1"/>
                    <a:pt x="3620" y="1"/>
                  </a:cubicBezTo>
                  <a:cubicBezTo>
                    <a:pt x="5604" y="1"/>
                    <a:pt x="7180" y="1577"/>
                    <a:pt x="7180" y="35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3" name="Google Shape;9553;p22"/>
            <p:cNvSpPr/>
            <p:nvPr/>
          </p:nvSpPr>
          <p:spPr>
            <a:xfrm>
              <a:off x="2839575" y="1652125"/>
              <a:ext cx="179525" cy="179525"/>
            </a:xfrm>
            <a:custGeom>
              <a:avLst/>
              <a:gdLst/>
              <a:ahLst/>
              <a:cxnLst/>
              <a:rect l="l" t="t" r="r" b="b"/>
              <a:pathLst>
                <a:path w="7181" h="7181" extrusionOk="0">
                  <a:moveTo>
                    <a:pt x="7180" y="3620"/>
                  </a:moveTo>
                  <a:cubicBezTo>
                    <a:pt x="7180" y="5605"/>
                    <a:pt x="5604" y="7181"/>
                    <a:pt x="3561" y="7181"/>
                  </a:cubicBezTo>
                  <a:cubicBezTo>
                    <a:pt x="1577" y="7122"/>
                    <a:pt x="1" y="5546"/>
                    <a:pt x="59" y="3562"/>
                  </a:cubicBezTo>
                  <a:cubicBezTo>
                    <a:pt x="59" y="1519"/>
                    <a:pt x="1635" y="1"/>
                    <a:pt x="3678" y="1"/>
                  </a:cubicBezTo>
                  <a:cubicBezTo>
                    <a:pt x="5663" y="1"/>
                    <a:pt x="7180" y="1577"/>
                    <a:pt x="7180" y="36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4" name="Google Shape;9554;p22"/>
            <p:cNvSpPr/>
            <p:nvPr/>
          </p:nvSpPr>
          <p:spPr>
            <a:xfrm>
              <a:off x="2594425" y="1894375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03" y="7180"/>
                  </a:moveTo>
                  <a:cubicBezTo>
                    <a:pt x="1518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59"/>
                  </a:cubicBezTo>
                  <a:cubicBezTo>
                    <a:pt x="5546" y="59"/>
                    <a:pt x="7122" y="1635"/>
                    <a:pt x="7122" y="3619"/>
                  </a:cubicBezTo>
                  <a:cubicBezTo>
                    <a:pt x="7122" y="5604"/>
                    <a:pt x="5487" y="7180"/>
                    <a:pt x="3503" y="71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5" name="Google Shape;9555;p22"/>
            <p:cNvSpPr/>
            <p:nvPr/>
          </p:nvSpPr>
          <p:spPr>
            <a:xfrm>
              <a:off x="2350725" y="2877925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604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19" y="0"/>
                  </a:cubicBezTo>
                  <a:cubicBezTo>
                    <a:pt x="5604" y="0"/>
                    <a:pt x="7122" y="1576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6" name="Google Shape;9556;p22"/>
            <p:cNvSpPr/>
            <p:nvPr/>
          </p:nvSpPr>
          <p:spPr>
            <a:xfrm>
              <a:off x="4555675" y="3860000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61" y="59"/>
                  </a:moveTo>
                  <a:cubicBezTo>
                    <a:pt x="5546" y="59"/>
                    <a:pt x="7122" y="1577"/>
                    <a:pt x="7122" y="3619"/>
                  </a:cubicBezTo>
                  <a:cubicBezTo>
                    <a:pt x="7122" y="5604"/>
                    <a:pt x="5546" y="7180"/>
                    <a:pt x="3503" y="7180"/>
                  </a:cubicBezTo>
                  <a:cubicBezTo>
                    <a:pt x="1518" y="7180"/>
                    <a:pt x="0" y="5604"/>
                    <a:pt x="0" y="3561"/>
                  </a:cubicBezTo>
                  <a:cubicBezTo>
                    <a:pt x="0" y="1577"/>
                    <a:pt x="1576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7" name="Google Shape;9557;p22"/>
            <p:cNvSpPr/>
            <p:nvPr/>
          </p:nvSpPr>
          <p:spPr>
            <a:xfrm>
              <a:off x="2352175" y="2389075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61" y="7121"/>
                  </a:moveTo>
                  <a:cubicBezTo>
                    <a:pt x="1577" y="7121"/>
                    <a:pt x="1" y="5545"/>
                    <a:pt x="1" y="3561"/>
                  </a:cubicBezTo>
                  <a:cubicBezTo>
                    <a:pt x="1" y="1576"/>
                    <a:pt x="1577" y="0"/>
                    <a:pt x="3561" y="0"/>
                  </a:cubicBezTo>
                  <a:cubicBezTo>
                    <a:pt x="5488" y="0"/>
                    <a:pt x="7064" y="1576"/>
                    <a:pt x="7064" y="3502"/>
                  </a:cubicBezTo>
                  <a:cubicBezTo>
                    <a:pt x="7064" y="5487"/>
                    <a:pt x="5546" y="7121"/>
                    <a:pt x="3561" y="71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8" name="Google Shape;9558;p22"/>
            <p:cNvSpPr/>
            <p:nvPr/>
          </p:nvSpPr>
          <p:spPr>
            <a:xfrm>
              <a:off x="4066825" y="410370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3561" y="0"/>
                  </a:moveTo>
                  <a:cubicBezTo>
                    <a:pt x="5545" y="0"/>
                    <a:pt x="7121" y="1576"/>
                    <a:pt x="7121" y="3561"/>
                  </a:cubicBezTo>
                  <a:cubicBezTo>
                    <a:pt x="7121" y="5546"/>
                    <a:pt x="5545" y="7122"/>
                    <a:pt x="3561" y="7122"/>
                  </a:cubicBezTo>
                  <a:cubicBezTo>
                    <a:pt x="1576" y="7122"/>
                    <a:pt x="0" y="5546"/>
                    <a:pt x="0" y="3619"/>
                  </a:cubicBezTo>
                  <a:cubicBezTo>
                    <a:pt x="0" y="1635"/>
                    <a:pt x="1576" y="0"/>
                    <a:pt x="356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9" name="Google Shape;9559;p22"/>
            <p:cNvSpPr/>
            <p:nvPr/>
          </p:nvSpPr>
          <p:spPr>
            <a:xfrm>
              <a:off x="5050350" y="214245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0"/>
                  </a:moveTo>
                  <a:cubicBezTo>
                    <a:pt x="5488" y="0"/>
                    <a:pt x="7064" y="1576"/>
                    <a:pt x="7064" y="3503"/>
                  </a:cubicBezTo>
                  <a:cubicBezTo>
                    <a:pt x="7064" y="5487"/>
                    <a:pt x="5488" y="7122"/>
                    <a:pt x="3503" y="7063"/>
                  </a:cubicBezTo>
                  <a:cubicBezTo>
                    <a:pt x="1519" y="7063"/>
                    <a:pt x="1" y="5487"/>
                    <a:pt x="1" y="3503"/>
                  </a:cubicBezTo>
                  <a:cubicBezTo>
                    <a:pt x="1" y="1576"/>
                    <a:pt x="1577" y="0"/>
                    <a:pt x="35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0" name="Google Shape;9560;p22"/>
            <p:cNvSpPr/>
            <p:nvPr/>
          </p:nvSpPr>
          <p:spPr>
            <a:xfrm>
              <a:off x="3331350" y="410370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7122"/>
                  </a:moveTo>
                  <a:cubicBezTo>
                    <a:pt x="1576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0"/>
                  </a:cubicBezTo>
                  <a:cubicBezTo>
                    <a:pt x="5487" y="59"/>
                    <a:pt x="7063" y="1635"/>
                    <a:pt x="7063" y="3619"/>
                  </a:cubicBezTo>
                  <a:cubicBezTo>
                    <a:pt x="7063" y="5546"/>
                    <a:pt x="5487" y="7122"/>
                    <a:pt x="3503" y="71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1" name="Google Shape;9561;p22"/>
            <p:cNvSpPr/>
            <p:nvPr/>
          </p:nvSpPr>
          <p:spPr>
            <a:xfrm>
              <a:off x="4313425" y="1406975"/>
              <a:ext cx="178075" cy="176600"/>
            </a:xfrm>
            <a:custGeom>
              <a:avLst/>
              <a:gdLst/>
              <a:ahLst/>
              <a:cxnLst/>
              <a:rect l="l" t="t" r="r" b="b"/>
              <a:pathLst>
                <a:path w="7123" h="7064" extrusionOk="0">
                  <a:moveTo>
                    <a:pt x="1" y="3503"/>
                  </a:moveTo>
                  <a:cubicBezTo>
                    <a:pt x="1" y="1577"/>
                    <a:pt x="1577" y="1"/>
                    <a:pt x="3561" y="1"/>
                  </a:cubicBezTo>
                  <a:cubicBezTo>
                    <a:pt x="5546" y="1"/>
                    <a:pt x="7122" y="1577"/>
                    <a:pt x="7122" y="3561"/>
                  </a:cubicBezTo>
                  <a:cubicBezTo>
                    <a:pt x="7064" y="5488"/>
                    <a:pt x="5488" y="7064"/>
                    <a:pt x="3503" y="7064"/>
                  </a:cubicBezTo>
                  <a:cubicBezTo>
                    <a:pt x="1577" y="7064"/>
                    <a:pt x="1" y="5429"/>
                    <a:pt x="1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2" name="Google Shape;9562;p22"/>
            <p:cNvSpPr/>
            <p:nvPr/>
          </p:nvSpPr>
          <p:spPr>
            <a:xfrm>
              <a:off x="2352175" y="3126000"/>
              <a:ext cx="176600" cy="176575"/>
            </a:xfrm>
            <a:custGeom>
              <a:avLst/>
              <a:gdLst/>
              <a:ahLst/>
              <a:cxnLst/>
              <a:rect l="l" t="t" r="r" b="b"/>
              <a:pathLst>
                <a:path w="7064" h="7063" extrusionOk="0">
                  <a:moveTo>
                    <a:pt x="3561" y="7063"/>
                  </a:moveTo>
                  <a:cubicBezTo>
                    <a:pt x="1635" y="7063"/>
                    <a:pt x="1" y="5487"/>
                    <a:pt x="1" y="3561"/>
                  </a:cubicBezTo>
                  <a:cubicBezTo>
                    <a:pt x="1" y="1635"/>
                    <a:pt x="1577" y="0"/>
                    <a:pt x="3503" y="0"/>
                  </a:cubicBezTo>
                  <a:cubicBezTo>
                    <a:pt x="5429" y="0"/>
                    <a:pt x="7064" y="1576"/>
                    <a:pt x="7064" y="3502"/>
                  </a:cubicBezTo>
                  <a:cubicBezTo>
                    <a:pt x="7064" y="5429"/>
                    <a:pt x="5488" y="7063"/>
                    <a:pt x="3561" y="70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3" name="Google Shape;9563;p22"/>
            <p:cNvSpPr/>
            <p:nvPr/>
          </p:nvSpPr>
          <p:spPr>
            <a:xfrm>
              <a:off x="2841050" y="3861450"/>
              <a:ext cx="178050" cy="178075"/>
            </a:xfrm>
            <a:custGeom>
              <a:avLst/>
              <a:gdLst/>
              <a:ahLst/>
              <a:cxnLst/>
              <a:rect l="l" t="t" r="r" b="b"/>
              <a:pathLst>
                <a:path w="7122" h="7123" extrusionOk="0">
                  <a:moveTo>
                    <a:pt x="3502" y="1"/>
                  </a:moveTo>
                  <a:cubicBezTo>
                    <a:pt x="5428" y="1"/>
                    <a:pt x="7063" y="1577"/>
                    <a:pt x="7063" y="3503"/>
                  </a:cubicBezTo>
                  <a:cubicBezTo>
                    <a:pt x="7121" y="5429"/>
                    <a:pt x="5545" y="7064"/>
                    <a:pt x="3561" y="7064"/>
                  </a:cubicBezTo>
                  <a:cubicBezTo>
                    <a:pt x="1634" y="7122"/>
                    <a:pt x="58" y="5546"/>
                    <a:pt x="0" y="3561"/>
                  </a:cubicBezTo>
                  <a:cubicBezTo>
                    <a:pt x="0" y="1635"/>
                    <a:pt x="1576" y="59"/>
                    <a:pt x="35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4" name="Google Shape;9564;p22"/>
            <p:cNvSpPr/>
            <p:nvPr/>
          </p:nvSpPr>
          <p:spPr>
            <a:xfrm>
              <a:off x="2594425" y="361485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7063" y="3561"/>
                  </a:moveTo>
                  <a:cubicBezTo>
                    <a:pt x="7063" y="5487"/>
                    <a:pt x="5429" y="7121"/>
                    <a:pt x="3503" y="7063"/>
                  </a:cubicBezTo>
                  <a:cubicBezTo>
                    <a:pt x="1576" y="7063"/>
                    <a:pt x="0" y="5429"/>
                    <a:pt x="0" y="3503"/>
                  </a:cubicBezTo>
                  <a:cubicBezTo>
                    <a:pt x="59" y="1576"/>
                    <a:pt x="1635" y="0"/>
                    <a:pt x="3561" y="0"/>
                  </a:cubicBezTo>
                  <a:cubicBezTo>
                    <a:pt x="5487" y="59"/>
                    <a:pt x="7122" y="1635"/>
                    <a:pt x="7063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5" name="Google Shape;9565;p22"/>
            <p:cNvSpPr/>
            <p:nvPr/>
          </p:nvSpPr>
          <p:spPr>
            <a:xfrm>
              <a:off x="5050350" y="336822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7064" y="3503"/>
                  </a:moveTo>
                  <a:cubicBezTo>
                    <a:pt x="7064" y="5429"/>
                    <a:pt x="5429" y="7064"/>
                    <a:pt x="3503" y="7064"/>
                  </a:cubicBezTo>
                  <a:cubicBezTo>
                    <a:pt x="1635" y="7064"/>
                    <a:pt x="1" y="5487"/>
                    <a:pt x="1" y="3561"/>
                  </a:cubicBezTo>
                  <a:cubicBezTo>
                    <a:pt x="1" y="1635"/>
                    <a:pt x="1635" y="1"/>
                    <a:pt x="3562" y="1"/>
                  </a:cubicBezTo>
                  <a:cubicBezTo>
                    <a:pt x="5429" y="59"/>
                    <a:pt x="7005" y="1635"/>
                    <a:pt x="7064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6" name="Google Shape;9566;p22"/>
            <p:cNvSpPr/>
            <p:nvPr/>
          </p:nvSpPr>
          <p:spPr>
            <a:xfrm>
              <a:off x="3087650" y="140697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3561" y="1"/>
                  </a:moveTo>
                  <a:cubicBezTo>
                    <a:pt x="5487" y="1"/>
                    <a:pt x="7063" y="1635"/>
                    <a:pt x="7063" y="3503"/>
                  </a:cubicBezTo>
                  <a:cubicBezTo>
                    <a:pt x="7063" y="5429"/>
                    <a:pt x="5429" y="7064"/>
                    <a:pt x="3503" y="7005"/>
                  </a:cubicBezTo>
                  <a:cubicBezTo>
                    <a:pt x="1577" y="6947"/>
                    <a:pt x="1" y="5371"/>
                    <a:pt x="59" y="3503"/>
                  </a:cubicBezTo>
                  <a:cubicBezTo>
                    <a:pt x="59" y="1577"/>
                    <a:pt x="1693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7" name="Google Shape;9567;p22"/>
            <p:cNvSpPr/>
            <p:nvPr/>
          </p:nvSpPr>
          <p:spPr>
            <a:xfrm>
              <a:off x="4316350" y="4106625"/>
              <a:ext cx="172225" cy="173675"/>
            </a:xfrm>
            <a:custGeom>
              <a:avLst/>
              <a:gdLst/>
              <a:ahLst/>
              <a:cxnLst/>
              <a:rect l="l" t="t" r="r" b="b"/>
              <a:pathLst>
                <a:path w="6889" h="6947" extrusionOk="0">
                  <a:moveTo>
                    <a:pt x="6888" y="3502"/>
                  </a:moveTo>
                  <a:cubicBezTo>
                    <a:pt x="6888" y="5429"/>
                    <a:pt x="5312" y="6946"/>
                    <a:pt x="3386" y="6888"/>
                  </a:cubicBezTo>
                  <a:cubicBezTo>
                    <a:pt x="1460" y="6888"/>
                    <a:pt x="1" y="5370"/>
                    <a:pt x="1" y="3444"/>
                  </a:cubicBezTo>
                  <a:cubicBezTo>
                    <a:pt x="1" y="1518"/>
                    <a:pt x="1577" y="0"/>
                    <a:pt x="3503" y="0"/>
                  </a:cubicBezTo>
                  <a:cubicBezTo>
                    <a:pt x="5371" y="59"/>
                    <a:pt x="6888" y="1576"/>
                    <a:pt x="6888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8" name="Google Shape;9568;p22"/>
            <p:cNvSpPr/>
            <p:nvPr/>
          </p:nvSpPr>
          <p:spPr>
            <a:xfrm>
              <a:off x="2353650" y="2145375"/>
              <a:ext cx="172200" cy="172200"/>
            </a:xfrm>
            <a:custGeom>
              <a:avLst/>
              <a:gdLst/>
              <a:ahLst/>
              <a:cxnLst/>
              <a:rect l="l" t="t" r="r" b="b"/>
              <a:pathLst>
                <a:path w="6888" h="6888" extrusionOk="0">
                  <a:moveTo>
                    <a:pt x="6888" y="3444"/>
                  </a:moveTo>
                  <a:cubicBezTo>
                    <a:pt x="6888" y="5370"/>
                    <a:pt x="5429" y="6830"/>
                    <a:pt x="3502" y="6888"/>
                  </a:cubicBezTo>
                  <a:cubicBezTo>
                    <a:pt x="1518" y="6888"/>
                    <a:pt x="0" y="5370"/>
                    <a:pt x="59" y="3386"/>
                  </a:cubicBezTo>
                  <a:cubicBezTo>
                    <a:pt x="59" y="1459"/>
                    <a:pt x="1576" y="0"/>
                    <a:pt x="3502" y="0"/>
                  </a:cubicBezTo>
                  <a:cubicBezTo>
                    <a:pt x="5370" y="0"/>
                    <a:pt x="6888" y="1518"/>
                    <a:pt x="6888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9" name="Google Shape;9569;p22"/>
            <p:cNvSpPr/>
            <p:nvPr/>
          </p:nvSpPr>
          <p:spPr>
            <a:xfrm>
              <a:off x="4805200" y="1656525"/>
              <a:ext cx="172225" cy="170750"/>
            </a:xfrm>
            <a:custGeom>
              <a:avLst/>
              <a:gdLst/>
              <a:ahLst/>
              <a:cxnLst/>
              <a:rect l="l" t="t" r="r" b="b"/>
              <a:pathLst>
                <a:path w="6889" h="6830" extrusionOk="0">
                  <a:moveTo>
                    <a:pt x="6888" y="3386"/>
                  </a:moveTo>
                  <a:cubicBezTo>
                    <a:pt x="6888" y="5312"/>
                    <a:pt x="5371" y="6829"/>
                    <a:pt x="3503" y="6829"/>
                  </a:cubicBezTo>
                  <a:cubicBezTo>
                    <a:pt x="1518" y="6829"/>
                    <a:pt x="1" y="5312"/>
                    <a:pt x="59" y="3386"/>
                  </a:cubicBezTo>
                  <a:cubicBezTo>
                    <a:pt x="59" y="1459"/>
                    <a:pt x="1577" y="0"/>
                    <a:pt x="3503" y="0"/>
                  </a:cubicBezTo>
                  <a:cubicBezTo>
                    <a:pt x="5371" y="0"/>
                    <a:pt x="6888" y="1518"/>
                    <a:pt x="6888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0" name="Google Shape;9570;p22"/>
            <p:cNvSpPr/>
            <p:nvPr/>
          </p:nvSpPr>
          <p:spPr>
            <a:xfrm>
              <a:off x="3090575" y="4108075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6830" y="3444"/>
                  </a:moveTo>
                  <a:cubicBezTo>
                    <a:pt x="6830" y="5312"/>
                    <a:pt x="5312" y="6830"/>
                    <a:pt x="3386" y="6830"/>
                  </a:cubicBezTo>
                  <a:cubicBezTo>
                    <a:pt x="1518" y="6771"/>
                    <a:pt x="0" y="5254"/>
                    <a:pt x="59" y="3328"/>
                  </a:cubicBezTo>
                  <a:cubicBezTo>
                    <a:pt x="59" y="1460"/>
                    <a:pt x="1576" y="1"/>
                    <a:pt x="3444" y="1"/>
                  </a:cubicBezTo>
                  <a:cubicBezTo>
                    <a:pt x="5370" y="1"/>
                    <a:pt x="6830" y="1518"/>
                    <a:pt x="6830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1" name="Google Shape;9571;p22"/>
            <p:cNvSpPr/>
            <p:nvPr/>
          </p:nvSpPr>
          <p:spPr>
            <a:xfrm>
              <a:off x="2355100" y="3371150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3444" y="6830"/>
                  </a:moveTo>
                  <a:cubicBezTo>
                    <a:pt x="1518" y="6830"/>
                    <a:pt x="1" y="5312"/>
                    <a:pt x="1" y="3444"/>
                  </a:cubicBezTo>
                  <a:cubicBezTo>
                    <a:pt x="1" y="1518"/>
                    <a:pt x="1518" y="59"/>
                    <a:pt x="3386" y="0"/>
                  </a:cubicBezTo>
                  <a:cubicBezTo>
                    <a:pt x="5312" y="0"/>
                    <a:pt x="6830" y="1518"/>
                    <a:pt x="6830" y="3444"/>
                  </a:cubicBezTo>
                  <a:cubicBezTo>
                    <a:pt x="6830" y="5312"/>
                    <a:pt x="5312" y="6830"/>
                    <a:pt x="3444" y="68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2" name="Google Shape;9572;p22"/>
            <p:cNvSpPr/>
            <p:nvPr/>
          </p:nvSpPr>
          <p:spPr>
            <a:xfrm>
              <a:off x="5053275" y="1903125"/>
              <a:ext cx="170750" cy="170775"/>
            </a:xfrm>
            <a:custGeom>
              <a:avLst/>
              <a:gdLst/>
              <a:ahLst/>
              <a:cxnLst/>
              <a:rect l="l" t="t" r="r" b="b"/>
              <a:pathLst>
                <a:path w="6830" h="6831" extrusionOk="0">
                  <a:moveTo>
                    <a:pt x="3445" y="1"/>
                  </a:moveTo>
                  <a:cubicBezTo>
                    <a:pt x="5312" y="59"/>
                    <a:pt x="6830" y="1577"/>
                    <a:pt x="6772" y="3445"/>
                  </a:cubicBezTo>
                  <a:cubicBezTo>
                    <a:pt x="6772" y="5312"/>
                    <a:pt x="5254" y="6830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59" y="1518"/>
                    <a:pt x="1577" y="1"/>
                    <a:pt x="344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3" name="Google Shape;9573;p22"/>
            <p:cNvSpPr/>
            <p:nvPr/>
          </p:nvSpPr>
          <p:spPr>
            <a:xfrm>
              <a:off x="4564425" y="140990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2" y="3386"/>
                  </a:moveTo>
                  <a:cubicBezTo>
                    <a:pt x="6772" y="5195"/>
                    <a:pt x="5254" y="6771"/>
                    <a:pt x="3386" y="6771"/>
                  </a:cubicBezTo>
                  <a:cubicBezTo>
                    <a:pt x="1577" y="6771"/>
                    <a:pt x="1" y="5254"/>
                    <a:pt x="1" y="3444"/>
                  </a:cubicBezTo>
                  <a:cubicBezTo>
                    <a:pt x="1" y="1576"/>
                    <a:pt x="1518" y="59"/>
                    <a:pt x="3328" y="0"/>
                  </a:cubicBezTo>
                  <a:cubicBezTo>
                    <a:pt x="5196" y="0"/>
                    <a:pt x="6772" y="1518"/>
                    <a:pt x="6772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4" name="Google Shape;9574;p22"/>
            <p:cNvSpPr/>
            <p:nvPr/>
          </p:nvSpPr>
          <p:spPr>
            <a:xfrm>
              <a:off x="5296975" y="2635675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1" y="3386"/>
                  </a:moveTo>
                  <a:cubicBezTo>
                    <a:pt x="6771" y="5196"/>
                    <a:pt x="5254" y="6772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1" y="1577"/>
                    <a:pt x="1518" y="59"/>
                    <a:pt x="3328" y="1"/>
                  </a:cubicBezTo>
                  <a:cubicBezTo>
                    <a:pt x="5137" y="1"/>
                    <a:pt x="6713" y="1518"/>
                    <a:pt x="6771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5" name="Google Shape;9575;p22"/>
            <p:cNvSpPr/>
            <p:nvPr/>
          </p:nvSpPr>
          <p:spPr>
            <a:xfrm>
              <a:off x="4806675" y="3865850"/>
              <a:ext cx="170750" cy="169275"/>
            </a:xfrm>
            <a:custGeom>
              <a:avLst/>
              <a:gdLst/>
              <a:ahLst/>
              <a:cxnLst/>
              <a:rect l="l" t="t" r="r" b="b"/>
              <a:pathLst>
                <a:path w="6830" h="6771" extrusionOk="0">
                  <a:moveTo>
                    <a:pt x="3444" y="6771"/>
                  </a:moveTo>
                  <a:cubicBezTo>
                    <a:pt x="1576" y="6771"/>
                    <a:pt x="58" y="5253"/>
                    <a:pt x="0" y="3385"/>
                  </a:cubicBezTo>
                  <a:cubicBezTo>
                    <a:pt x="0" y="1518"/>
                    <a:pt x="1576" y="0"/>
                    <a:pt x="3444" y="0"/>
                  </a:cubicBezTo>
                  <a:cubicBezTo>
                    <a:pt x="5253" y="0"/>
                    <a:pt x="6771" y="1518"/>
                    <a:pt x="6771" y="3327"/>
                  </a:cubicBezTo>
                  <a:cubicBezTo>
                    <a:pt x="6829" y="5195"/>
                    <a:pt x="5253" y="6713"/>
                    <a:pt x="3444" y="677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6" name="Google Shape;9576;p22"/>
            <p:cNvSpPr/>
            <p:nvPr/>
          </p:nvSpPr>
          <p:spPr>
            <a:xfrm>
              <a:off x="5296975" y="2882300"/>
              <a:ext cx="169300" cy="170750"/>
            </a:xfrm>
            <a:custGeom>
              <a:avLst/>
              <a:gdLst/>
              <a:ahLst/>
              <a:cxnLst/>
              <a:rect l="l" t="t" r="r" b="b"/>
              <a:pathLst>
                <a:path w="6772" h="6830" extrusionOk="0">
                  <a:moveTo>
                    <a:pt x="6713" y="3444"/>
                  </a:moveTo>
                  <a:cubicBezTo>
                    <a:pt x="6713" y="5254"/>
                    <a:pt x="5137" y="6830"/>
                    <a:pt x="3328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9"/>
                  </a:cubicBezTo>
                  <a:cubicBezTo>
                    <a:pt x="5254" y="59"/>
                    <a:pt x="6771" y="1635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7" name="Google Shape;9577;p22"/>
            <p:cNvSpPr/>
            <p:nvPr/>
          </p:nvSpPr>
          <p:spPr>
            <a:xfrm>
              <a:off x="3827500" y="1167650"/>
              <a:ext cx="170750" cy="169300"/>
            </a:xfrm>
            <a:custGeom>
              <a:avLst/>
              <a:gdLst/>
              <a:ahLst/>
              <a:cxnLst/>
              <a:rect l="l" t="t" r="r" b="b"/>
              <a:pathLst>
                <a:path w="6830" h="6772" extrusionOk="0">
                  <a:moveTo>
                    <a:pt x="3386" y="6772"/>
                  </a:moveTo>
                  <a:cubicBezTo>
                    <a:pt x="1518" y="6714"/>
                    <a:pt x="0" y="5138"/>
                    <a:pt x="59" y="3328"/>
                  </a:cubicBezTo>
                  <a:cubicBezTo>
                    <a:pt x="59" y="1519"/>
                    <a:pt x="1635" y="1"/>
                    <a:pt x="3444" y="1"/>
                  </a:cubicBezTo>
                  <a:cubicBezTo>
                    <a:pt x="5254" y="1"/>
                    <a:pt x="6830" y="1635"/>
                    <a:pt x="6771" y="3445"/>
                  </a:cubicBezTo>
                  <a:cubicBezTo>
                    <a:pt x="6713" y="5254"/>
                    <a:pt x="5195" y="6772"/>
                    <a:pt x="3386" y="67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8" name="Google Shape;9578;p22"/>
            <p:cNvSpPr/>
            <p:nvPr/>
          </p:nvSpPr>
          <p:spPr>
            <a:xfrm>
              <a:off x="2603175" y="1656525"/>
              <a:ext cx="167850" cy="170750"/>
            </a:xfrm>
            <a:custGeom>
              <a:avLst/>
              <a:gdLst/>
              <a:ahLst/>
              <a:cxnLst/>
              <a:rect l="l" t="t" r="r" b="b"/>
              <a:pathLst>
                <a:path w="6714" h="6830" extrusionOk="0">
                  <a:moveTo>
                    <a:pt x="6713" y="3444"/>
                  </a:moveTo>
                  <a:cubicBezTo>
                    <a:pt x="6713" y="5253"/>
                    <a:pt x="5137" y="6829"/>
                    <a:pt x="3269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8"/>
                  </a:cubicBezTo>
                  <a:cubicBezTo>
                    <a:pt x="5254" y="58"/>
                    <a:pt x="6713" y="1634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9" name="Google Shape;9579;p22"/>
            <p:cNvSpPr/>
            <p:nvPr/>
          </p:nvSpPr>
          <p:spPr>
            <a:xfrm>
              <a:off x="3580875" y="116765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3445" y="6714"/>
                  </a:moveTo>
                  <a:cubicBezTo>
                    <a:pt x="1577" y="6772"/>
                    <a:pt x="1" y="5196"/>
                    <a:pt x="59" y="3328"/>
                  </a:cubicBezTo>
                  <a:cubicBezTo>
                    <a:pt x="59" y="1519"/>
                    <a:pt x="1577" y="1"/>
                    <a:pt x="3386" y="1"/>
                  </a:cubicBezTo>
                  <a:cubicBezTo>
                    <a:pt x="5254" y="1"/>
                    <a:pt x="6772" y="1577"/>
                    <a:pt x="6772" y="3386"/>
                  </a:cubicBezTo>
                  <a:cubicBezTo>
                    <a:pt x="6772" y="5196"/>
                    <a:pt x="5196" y="6714"/>
                    <a:pt x="3445" y="67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0" name="Google Shape;9580;p22"/>
            <p:cNvSpPr/>
            <p:nvPr/>
          </p:nvSpPr>
          <p:spPr>
            <a:xfrm>
              <a:off x="5054750" y="3620675"/>
              <a:ext cx="166375" cy="166375"/>
            </a:xfrm>
            <a:custGeom>
              <a:avLst/>
              <a:gdLst/>
              <a:ahLst/>
              <a:cxnLst/>
              <a:rect l="l" t="t" r="r" b="b"/>
              <a:pathLst>
                <a:path w="6655" h="6655" extrusionOk="0">
                  <a:moveTo>
                    <a:pt x="6654" y="3328"/>
                  </a:moveTo>
                  <a:cubicBezTo>
                    <a:pt x="6654" y="5196"/>
                    <a:pt x="5137" y="6655"/>
                    <a:pt x="3327" y="6655"/>
                  </a:cubicBezTo>
                  <a:cubicBezTo>
                    <a:pt x="1459" y="6597"/>
                    <a:pt x="0" y="5079"/>
                    <a:pt x="0" y="3270"/>
                  </a:cubicBezTo>
                  <a:cubicBezTo>
                    <a:pt x="58" y="1460"/>
                    <a:pt x="1518" y="1"/>
                    <a:pt x="3327" y="1"/>
                  </a:cubicBezTo>
                  <a:cubicBezTo>
                    <a:pt x="5195" y="1"/>
                    <a:pt x="6654" y="1518"/>
                    <a:pt x="6654" y="33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1" name="Google Shape;9581;p22"/>
            <p:cNvSpPr/>
            <p:nvPr/>
          </p:nvSpPr>
          <p:spPr>
            <a:xfrm>
              <a:off x="5296975" y="2391975"/>
              <a:ext cx="169300" cy="170775"/>
            </a:xfrm>
            <a:custGeom>
              <a:avLst/>
              <a:gdLst/>
              <a:ahLst/>
              <a:cxnLst/>
              <a:rect l="l" t="t" r="r" b="b"/>
              <a:pathLst>
                <a:path w="6772" h="6831" extrusionOk="0">
                  <a:moveTo>
                    <a:pt x="3269" y="6772"/>
                  </a:moveTo>
                  <a:cubicBezTo>
                    <a:pt x="1401" y="6655"/>
                    <a:pt x="1" y="5137"/>
                    <a:pt x="59" y="3328"/>
                  </a:cubicBezTo>
                  <a:cubicBezTo>
                    <a:pt x="176" y="1460"/>
                    <a:pt x="1693" y="1"/>
                    <a:pt x="3503" y="118"/>
                  </a:cubicBezTo>
                  <a:cubicBezTo>
                    <a:pt x="5371" y="234"/>
                    <a:pt x="6771" y="1694"/>
                    <a:pt x="6713" y="3503"/>
                  </a:cubicBezTo>
                  <a:cubicBezTo>
                    <a:pt x="6596" y="5371"/>
                    <a:pt x="5079" y="6830"/>
                    <a:pt x="3269" y="67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2" name="Google Shape;9582;p22"/>
            <p:cNvSpPr/>
            <p:nvPr/>
          </p:nvSpPr>
          <p:spPr>
            <a:xfrm>
              <a:off x="4562975" y="4111000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8"/>
                    <a:pt x="5137" y="6538"/>
                    <a:pt x="3327" y="6538"/>
                  </a:cubicBezTo>
                  <a:cubicBezTo>
                    <a:pt x="1459" y="6596"/>
                    <a:pt x="0" y="5137"/>
                    <a:pt x="0" y="3269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137" y="0"/>
                    <a:pt x="6538" y="1460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3" name="Google Shape;9583;p22"/>
            <p:cNvSpPr/>
            <p:nvPr/>
          </p:nvSpPr>
          <p:spPr>
            <a:xfrm>
              <a:off x="4072650" y="1169125"/>
              <a:ext cx="166375" cy="164925"/>
            </a:xfrm>
            <a:custGeom>
              <a:avLst/>
              <a:gdLst/>
              <a:ahLst/>
              <a:cxnLst/>
              <a:rect l="l" t="t" r="r" b="b"/>
              <a:pathLst>
                <a:path w="6655" h="6597" extrusionOk="0">
                  <a:moveTo>
                    <a:pt x="3328" y="0"/>
                  </a:moveTo>
                  <a:cubicBezTo>
                    <a:pt x="5196" y="0"/>
                    <a:pt x="6655" y="1518"/>
                    <a:pt x="6597" y="3327"/>
                  </a:cubicBezTo>
                  <a:cubicBezTo>
                    <a:pt x="6597" y="5195"/>
                    <a:pt x="5137" y="6596"/>
                    <a:pt x="3328" y="6596"/>
                  </a:cubicBezTo>
                  <a:cubicBezTo>
                    <a:pt x="1460" y="6596"/>
                    <a:pt x="1" y="5137"/>
                    <a:pt x="1" y="3269"/>
                  </a:cubicBezTo>
                  <a:cubicBezTo>
                    <a:pt x="59" y="1460"/>
                    <a:pt x="1518" y="0"/>
                    <a:pt x="33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4" name="Google Shape;9584;p22"/>
            <p:cNvSpPr/>
            <p:nvPr/>
          </p:nvSpPr>
          <p:spPr>
            <a:xfrm>
              <a:off x="2846875" y="1411350"/>
              <a:ext cx="166375" cy="167850"/>
            </a:xfrm>
            <a:custGeom>
              <a:avLst/>
              <a:gdLst/>
              <a:ahLst/>
              <a:cxnLst/>
              <a:rect l="l" t="t" r="r" b="b"/>
              <a:pathLst>
                <a:path w="6655" h="6714" extrusionOk="0">
                  <a:moveTo>
                    <a:pt x="6596" y="3386"/>
                  </a:moveTo>
                  <a:cubicBezTo>
                    <a:pt x="6596" y="5254"/>
                    <a:pt x="5079" y="6713"/>
                    <a:pt x="3269" y="6655"/>
                  </a:cubicBezTo>
                  <a:cubicBezTo>
                    <a:pt x="1401" y="6597"/>
                    <a:pt x="0" y="5137"/>
                    <a:pt x="0" y="3328"/>
                  </a:cubicBezTo>
                  <a:cubicBezTo>
                    <a:pt x="59" y="1460"/>
                    <a:pt x="1576" y="1"/>
                    <a:pt x="3386" y="59"/>
                  </a:cubicBezTo>
                  <a:cubicBezTo>
                    <a:pt x="5195" y="59"/>
                    <a:pt x="6655" y="1577"/>
                    <a:pt x="6596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5" name="Google Shape;9585;p22"/>
            <p:cNvSpPr/>
            <p:nvPr/>
          </p:nvSpPr>
          <p:spPr>
            <a:xfrm>
              <a:off x="5299900" y="3131825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9"/>
                    <a:pt x="5137" y="6538"/>
                    <a:pt x="3327" y="6597"/>
                  </a:cubicBezTo>
                  <a:cubicBezTo>
                    <a:pt x="1460" y="6597"/>
                    <a:pt x="0" y="5137"/>
                    <a:pt x="0" y="3269"/>
                  </a:cubicBezTo>
                  <a:cubicBezTo>
                    <a:pt x="0" y="1460"/>
                    <a:pt x="1401" y="1"/>
                    <a:pt x="3211" y="1"/>
                  </a:cubicBezTo>
                  <a:cubicBezTo>
                    <a:pt x="5078" y="1"/>
                    <a:pt x="6538" y="1402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6" name="Google Shape;9586;p22"/>
            <p:cNvSpPr/>
            <p:nvPr/>
          </p:nvSpPr>
          <p:spPr>
            <a:xfrm>
              <a:off x="2358025" y="1901675"/>
              <a:ext cx="164925" cy="164925"/>
            </a:xfrm>
            <a:custGeom>
              <a:avLst/>
              <a:gdLst/>
              <a:ahLst/>
              <a:cxnLst/>
              <a:rect l="l" t="t" r="r" b="b"/>
              <a:pathLst>
                <a:path w="6597" h="6597" extrusionOk="0">
                  <a:moveTo>
                    <a:pt x="3327" y="6596"/>
                  </a:moveTo>
                  <a:cubicBezTo>
                    <a:pt x="1518" y="6596"/>
                    <a:pt x="59" y="5195"/>
                    <a:pt x="0" y="3327"/>
                  </a:cubicBezTo>
                  <a:cubicBezTo>
                    <a:pt x="0" y="1518"/>
                    <a:pt x="1401" y="59"/>
                    <a:pt x="3269" y="59"/>
                  </a:cubicBezTo>
                  <a:cubicBezTo>
                    <a:pt x="5079" y="0"/>
                    <a:pt x="6538" y="1460"/>
                    <a:pt x="6538" y="3269"/>
                  </a:cubicBezTo>
                  <a:cubicBezTo>
                    <a:pt x="6596" y="5137"/>
                    <a:pt x="5137" y="6538"/>
                    <a:pt x="3327" y="659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7" name="Google Shape;9587;p22"/>
            <p:cNvSpPr/>
            <p:nvPr/>
          </p:nvSpPr>
          <p:spPr>
            <a:xfrm>
              <a:off x="3337175" y="1170575"/>
              <a:ext cx="164925" cy="163475"/>
            </a:xfrm>
            <a:custGeom>
              <a:avLst/>
              <a:gdLst/>
              <a:ahLst/>
              <a:cxnLst/>
              <a:rect l="l" t="t" r="r" b="b"/>
              <a:pathLst>
                <a:path w="6597" h="6539" extrusionOk="0">
                  <a:moveTo>
                    <a:pt x="3270" y="1"/>
                  </a:moveTo>
                  <a:cubicBezTo>
                    <a:pt x="5079" y="1"/>
                    <a:pt x="6538" y="1402"/>
                    <a:pt x="6538" y="3211"/>
                  </a:cubicBezTo>
                  <a:cubicBezTo>
                    <a:pt x="6597" y="5079"/>
                    <a:pt x="5138" y="6538"/>
                    <a:pt x="3328" y="6538"/>
                  </a:cubicBezTo>
                  <a:cubicBezTo>
                    <a:pt x="1460" y="6538"/>
                    <a:pt x="59" y="5137"/>
                    <a:pt x="1" y="3269"/>
                  </a:cubicBezTo>
                  <a:cubicBezTo>
                    <a:pt x="1" y="1460"/>
                    <a:pt x="1402" y="1"/>
                    <a:pt x="32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8" name="Google Shape;9588;p22"/>
            <p:cNvSpPr/>
            <p:nvPr/>
          </p:nvSpPr>
          <p:spPr>
            <a:xfrm>
              <a:off x="2601725" y="3864375"/>
              <a:ext cx="163450" cy="163475"/>
            </a:xfrm>
            <a:custGeom>
              <a:avLst/>
              <a:gdLst/>
              <a:ahLst/>
              <a:cxnLst/>
              <a:rect l="l" t="t" r="r" b="b"/>
              <a:pathLst>
                <a:path w="6538" h="6539" extrusionOk="0">
                  <a:moveTo>
                    <a:pt x="3269" y="1"/>
                  </a:moveTo>
                  <a:cubicBezTo>
                    <a:pt x="5137" y="1"/>
                    <a:pt x="6538" y="1460"/>
                    <a:pt x="6538" y="3328"/>
                  </a:cubicBezTo>
                  <a:cubicBezTo>
                    <a:pt x="6538" y="5137"/>
                    <a:pt x="5078" y="6538"/>
                    <a:pt x="3211" y="6538"/>
                  </a:cubicBezTo>
                  <a:cubicBezTo>
                    <a:pt x="1401" y="6538"/>
                    <a:pt x="0" y="5079"/>
                    <a:pt x="0" y="3269"/>
                  </a:cubicBezTo>
                  <a:cubicBezTo>
                    <a:pt x="0" y="1402"/>
                    <a:pt x="1460" y="1"/>
                    <a:pt x="32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9" name="Google Shape;9589;p22"/>
            <p:cNvSpPr/>
            <p:nvPr/>
          </p:nvSpPr>
          <p:spPr>
            <a:xfrm>
              <a:off x="2112875" y="28866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5020"/>
                    <a:pt x="5020" y="6480"/>
                    <a:pt x="3269" y="6480"/>
                  </a:cubicBezTo>
                  <a:cubicBezTo>
                    <a:pt x="1401" y="6480"/>
                    <a:pt x="0" y="5020"/>
                    <a:pt x="0" y="3211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020" y="0"/>
                    <a:pt x="6479" y="1460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0" name="Google Shape;9590;p22"/>
            <p:cNvSpPr/>
            <p:nvPr/>
          </p:nvSpPr>
          <p:spPr>
            <a:xfrm>
              <a:off x="3585250" y="4357600"/>
              <a:ext cx="162025" cy="163475"/>
            </a:xfrm>
            <a:custGeom>
              <a:avLst/>
              <a:gdLst/>
              <a:ahLst/>
              <a:cxnLst/>
              <a:rect l="l" t="t" r="r" b="b"/>
              <a:pathLst>
                <a:path w="6481" h="6539" extrusionOk="0">
                  <a:moveTo>
                    <a:pt x="3211" y="6538"/>
                  </a:moveTo>
                  <a:cubicBezTo>
                    <a:pt x="1460" y="6538"/>
                    <a:pt x="1" y="5079"/>
                    <a:pt x="1" y="3270"/>
                  </a:cubicBezTo>
                  <a:cubicBezTo>
                    <a:pt x="1" y="1460"/>
                    <a:pt x="1460" y="1"/>
                    <a:pt x="3270" y="59"/>
                  </a:cubicBezTo>
                  <a:cubicBezTo>
                    <a:pt x="5021" y="59"/>
                    <a:pt x="6480" y="1518"/>
                    <a:pt x="6480" y="3328"/>
                  </a:cubicBezTo>
                  <a:cubicBezTo>
                    <a:pt x="6480" y="5079"/>
                    <a:pt x="5021" y="6538"/>
                    <a:pt x="3211" y="653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1" name="Google Shape;9591;p22"/>
            <p:cNvSpPr/>
            <p:nvPr/>
          </p:nvSpPr>
          <p:spPr>
            <a:xfrm>
              <a:off x="383187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5020" y="0"/>
                    <a:pt x="6480" y="1401"/>
                    <a:pt x="6480" y="3269"/>
                  </a:cubicBezTo>
                  <a:cubicBezTo>
                    <a:pt x="6480" y="5020"/>
                    <a:pt x="5020" y="6479"/>
                    <a:pt x="3269" y="6479"/>
                  </a:cubicBezTo>
                  <a:cubicBezTo>
                    <a:pt x="1460" y="6479"/>
                    <a:pt x="1" y="5020"/>
                    <a:pt x="1" y="3211"/>
                  </a:cubicBezTo>
                  <a:cubicBezTo>
                    <a:pt x="1" y="1401"/>
                    <a:pt x="1401" y="0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2" name="Google Shape;9592;p22"/>
            <p:cNvSpPr/>
            <p:nvPr/>
          </p:nvSpPr>
          <p:spPr>
            <a:xfrm>
              <a:off x="2112875" y="26400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4962"/>
                    <a:pt x="5078" y="6422"/>
                    <a:pt x="3269" y="6480"/>
                  </a:cubicBezTo>
                  <a:cubicBezTo>
                    <a:pt x="1459" y="6480"/>
                    <a:pt x="0" y="5021"/>
                    <a:pt x="0" y="3211"/>
                  </a:cubicBezTo>
                  <a:cubicBezTo>
                    <a:pt x="0" y="1460"/>
                    <a:pt x="1459" y="1"/>
                    <a:pt x="3211" y="1"/>
                  </a:cubicBezTo>
                  <a:cubicBezTo>
                    <a:pt x="5020" y="1"/>
                    <a:pt x="6479" y="1402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3" name="Google Shape;9593;p22"/>
            <p:cNvSpPr/>
            <p:nvPr/>
          </p:nvSpPr>
          <p:spPr>
            <a:xfrm>
              <a:off x="2848325" y="41124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70" y="6480"/>
                  </a:moveTo>
                  <a:cubicBezTo>
                    <a:pt x="1518" y="6480"/>
                    <a:pt x="59" y="5020"/>
                    <a:pt x="1" y="3269"/>
                  </a:cubicBezTo>
                  <a:cubicBezTo>
                    <a:pt x="1" y="1460"/>
                    <a:pt x="1460" y="1"/>
                    <a:pt x="3211" y="1"/>
                  </a:cubicBezTo>
                  <a:cubicBezTo>
                    <a:pt x="5021" y="1"/>
                    <a:pt x="6480" y="1402"/>
                    <a:pt x="6480" y="3211"/>
                  </a:cubicBezTo>
                  <a:cubicBezTo>
                    <a:pt x="6480" y="4962"/>
                    <a:pt x="5079" y="6421"/>
                    <a:pt x="3270" y="64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4" name="Google Shape;9594;p22"/>
            <p:cNvSpPr/>
            <p:nvPr/>
          </p:nvSpPr>
          <p:spPr>
            <a:xfrm>
              <a:off x="2359475" y="36221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4962" y="0"/>
                    <a:pt x="6480" y="1459"/>
                    <a:pt x="6480" y="3211"/>
                  </a:cubicBezTo>
                  <a:cubicBezTo>
                    <a:pt x="6480" y="5020"/>
                    <a:pt x="5021" y="6479"/>
                    <a:pt x="3269" y="6479"/>
                  </a:cubicBezTo>
                  <a:cubicBezTo>
                    <a:pt x="1460" y="6479"/>
                    <a:pt x="1" y="5078"/>
                    <a:pt x="1" y="3269"/>
                  </a:cubicBezTo>
                  <a:cubicBezTo>
                    <a:pt x="1" y="1518"/>
                    <a:pt x="1402" y="59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5" name="Google Shape;9595;p22"/>
            <p:cNvSpPr/>
            <p:nvPr/>
          </p:nvSpPr>
          <p:spPr>
            <a:xfrm>
              <a:off x="4320725" y="11705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80" y="3211"/>
                  </a:moveTo>
                  <a:cubicBezTo>
                    <a:pt x="6480" y="5021"/>
                    <a:pt x="5021" y="6480"/>
                    <a:pt x="3269" y="6480"/>
                  </a:cubicBezTo>
                  <a:cubicBezTo>
                    <a:pt x="1518" y="6480"/>
                    <a:pt x="59" y="5021"/>
                    <a:pt x="59" y="3269"/>
                  </a:cubicBezTo>
                  <a:cubicBezTo>
                    <a:pt x="1" y="1518"/>
                    <a:pt x="1518" y="1"/>
                    <a:pt x="3269" y="59"/>
                  </a:cubicBezTo>
                  <a:cubicBezTo>
                    <a:pt x="5021" y="59"/>
                    <a:pt x="6480" y="1518"/>
                    <a:pt x="6480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6" name="Google Shape;9596;p22"/>
            <p:cNvSpPr/>
            <p:nvPr/>
          </p:nvSpPr>
          <p:spPr>
            <a:xfrm>
              <a:off x="407412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0" y="0"/>
                  </a:moveTo>
                  <a:cubicBezTo>
                    <a:pt x="5020" y="0"/>
                    <a:pt x="6479" y="1459"/>
                    <a:pt x="6479" y="3269"/>
                  </a:cubicBezTo>
                  <a:cubicBezTo>
                    <a:pt x="6479" y="4962"/>
                    <a:pt x="5020" y="6421"/>
                    <a:pt x="3269" y="6479"/>
                  </a:cubicBezTo>
                  <a:cubicBezTo>
                    <a:pt x="1518" y="6479"/>
                    <a:pt x="0" y="4962"/>
                    <a:pt x="58" y="3211"/>
                  </a:cubicBezTo>
                  <a:cubicBezTo>
                    <a:pt x="58" y="1459"/>
                    <a:pt x="1518" y="59"/>
                    <a:pt x="321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7" name="Google Shape;9597;p22"/>
            <p:cNvSpPr/>
            <p:nvPr/>
          </p:nvSpPr>
          <p:spPr>
            <a:xfrm>
              <a:off x="5301350" y="2149750"/>
              <a:ext cx="160550" cy="162000"/>
            </a:xfrm>
            <a:custGeom>
              <a:avLst/>
              <a:gdLst/>
              <a:ahLst/>
              <a:cxnLst/>
              <a:rect l="l" t="t" r="r" b="b"/>
              <a:pathLst>
                <a:path w="6422" h="6480" extrusionOk="0">
                  <a:moveTo>
                    <a:pt x="3211" y="6479"/>
                  </a:moveTo>
                  <a:cubicBezTo>
                    <a:pt x="1460" y="6479"/>
                    <a:pt x="1" y="5020"/>
                    <a:pt x="1" y="3269"/>
                  </a:cubicBezTo>
                  <a:cubicBezTo>
                    <a:pt x="1" y="1518"/>
                    <a:pt x="1460" y="59"/>
                    <a:pt x="3153" y="59"/>
                  </a:cubicBezTo>
                  <a:cubicBezTo>
                    <a:pt x="4962" y="0"/>
                    <a:pt x="6421" y="1518"/>
                    <a:pt x="6421" y="3269"/>
                  </a:cubicBezTo>
                  <a:cubicBezTo>
                    <a:pt x="6421" y="5020"/>
                    <a:pt x="4962" y="6479"/>
                    <a:pt x="3211" y="64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8" name="Google Shape;9598;p22"/>
            <p:cNvSpPr/>
            <p:nvPr/>
          </p:nvSpPr>
          <p:spPr>
            <a:xfrm>
              <a:off x="2112875" y="2396350"/>
              <a:ext cx="162000" cy="162025"/>
            </a:xfrm>
            <a:custGeom>
              <a:avLst/>
              <a:gdLst/>
              <a:ahLst/>
              <a:cxnLst/>
              <a:rect l="l" t="t" r="r" b="b"/>
              <a:pathLst>
                <a:path w="6480" h="6481" extrusionOk="0">
                  <a:moveTo>
                    <a:pt x="6421" y="3270"/>
                  </a:moveTo>
                  <a:cubicBezTo>
                    <a:pt x="6421" y="5021"/>
                    <a:pt x="4962" y="6480"/>
                    <a:pt x="3211" y="6480"/>
                  </a:cubicBezTo>
                  <a:cubicBezTo>
                    <a:pt x="1459" y="6422"/>
                    <a:pt x="0" y="4962"/>
                    <a:pt x="0" y="3270"/>
                  </a:cubicBezTo>
                  <a:cubicBezTo>
                    <a:pt x="59" y="1519"/>
                    <a:pt x="1518" y="1"/>
                    <a:pt x="3269" y="59"/>
                  </a:cubicBezTo>
                  <a:cubicBezTo>
                    <a:pt x="5020" y="59"/>
                    <a:pt x="6479" y="1519"/>
                    <a:pt x="6421" y="32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9" name="Google Shape;9599;p22"/>
            <p:cNvSpPr/>
            <p:nvPr/>
          </p:nvSpPr>
          <p:spPr>
            <a:xfrm>
              <a:off x="5301350" y="3376975"/>
              <a:ext cx="159075" cy="160550"/>
            </a:xfrm>
            <a:custGeom>
              <a:avLst/>
              <a:gdLst/>
              <a:ahLst/>
              <a:cxnLst/>
              <a:rect l="l" t="t" r="r" b="b"/>
              <a:pathLst>
                <a:path w="6363" h="6422" extrusionOk="0">
                  <a:moveTo>
                    <a:pt x="6363" y="3211"/>
                  </a:moveTo>
                  <a:cubicBezTo>
                    <a:pt x="6363" y="4962"/>
                    <a:pt x="4904" y="6422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59" y="1402"/>
                    <a:pt x="1460" y="1"/>
                    <a:pt x="3211" y="1"/>
                  </a:cubicBezTo>
                  <a:cubicBezTo>
                    <a:pt x="4904" y="1"/>
                    <a:pt x="6363" y="1460"/>
                    <a:pt x="636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0" name="Google Shape;9600;p22"/>
            <p:cNvSpPr/>
            <p:nvPr/>
          </p:nvSpPr>
          <p:spPr>
            <a:xfrm>
              <a:off x="3340100" y="4360525"/>
              <a:ext cx="159100" cy="159075"/>
            </a:xfrm>
            <a:custGeom>
              <a:avLst/>
              <a:gdLst/>
              <a:ahLst/>
              <a:cxnLst/>
              <a:rect l="l" t="t" r="r" b="b"/>
              <a:pathLst>
                <a:path w="6364" h="6363" extrusionOk="0">
                  <a:moveTo>
                    <a:pt x="6363" y="3153"/>
                  </a:moveTo>
                  <a:cubicBezTo>
                    <a:pt x="6363" y="4904"/>
                    <a:pt x="4904" y="6363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1" y="1460"/>
                    <a:pt x="1460" y="1"/>
                    <a:pt x="3153" y="1"/>
                  </a:cubicBezTo>
                  <a:cubicBezTo>
                    <a:pt x="4904" y="1"/>
                    <a:pt x="6363" y="1460"/>
                    <a:pt x="6363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1" name="Google Shape;9601;p22"/>
            <p:cNvSpPr/>
            <p:nvPr/>
          </p:nvSpPr>
          <p:spPr>
            <a:xfrm>
              <a:off x="2114325" y="3134750"/>
              <a:ext cx="159075" cy="159075"/>
            </a:xfrm>
            <a:custGeom>
              <a:avLst/>
              <a:gdLst/>
              <a:ahLst/>
              <a:cxnLst/>
              <a:rect l="l" t="t" r="r" b="b"/>
              <a:pathLst>
                <a:path w="6363" h="6363" extrusionOk="0">
                  <a:moveTo>
                    <a:pt x="3153" y="6363"/>
                  </a:moveTo>
                  <a:cubicBezTo>
                    <a:pt x="1460" y="6363"/>
                    <a:pt x="1" y="4904"/>
                    <a:pt x="1" y="3152"/>
                  </a:cubicBezTo>
                  <a:cubicBezTo>
                    <a:pt x="1" y="1460"/>
                    <a:pt x="1460" y="0"/>
                    <a:pt x="3153" y="0"/>
                  </a:cubicBezTo>
                  <a:cubicBezTo>
                    <a:pt x="4904" y="0"/>
                    <a:pt x="6363" y="1460"/>
                    <a:pt x="6363" y="3152"/>
                  </a:cubicBezTo>
                  <a:cubicBezTo>
                    <a:pt x="6363" y="4904"/>
                    <a:pt x="4904" y="6363"/>
                    <a:pt x="3153" y="63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2" name="Google Shape;9602;p22"/>
            <p:cNvSpPr/>
            <p:nvPr/>
          </p:nvSpPr>
          <p:spPr>
            <a:xfrm>
              <a:off x="4812500" y="1415725"/>
              <a:ext cx="159075" cy="157625"/>
            </a:xfrm>
            <a:custGeom>
              <a:avLst/>
              <a:gdLst/>
              <a:ahLst/>
              <a:cxnLst/>
              <a:rect l="l" t="t" r="r" b="b"/>
              <a:pathLst>
                <a:path w="6363" h="6305" extrusionOk="0">
                  <a:moveTo>
                    <a:pt x="6305" y="3153"/>
                  </a:moveTo>
                  <a:cubicBezTo>
                    <a:pt x="6363" y="4904"/>
                    <a:pt x="4904" y="6305"/>
                    <a:pt x="3153" y="6305"/>
                  </a:cubicBezTo>
                  <a:cubicBezTo>
                    <a:pt x="1401" y="6305"/>
                    <a:pt x="1" y="4904"/>
                    <a:pt x="1" y="3211"/>
                  </a:cubicBezTo>
                  <a:cubicBezTo>
                    <a:pt x="1" y="1460"/>
                    <a:pt x="1401" y="1"/>
                    <a:pt x="3211" y="1"/>
                  </a:cubicBezTo>
                  <a:cubicBezTo>
                    <a:pt x="4904" y="1"/>
                    <a:pt x="6305" y="1402"/>
                    <a:pt x="6305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3" name="Google Shape;9603;p22"/>
            <p:cNvSpPr/>
            <p:nvPr/>
          </p:nvSpPr>
          <p:spPr>
            <a:xfrm>
              <a:off x="5059125" y="1660900"/>
              <a:ext cx="159075" cy="160525"/>
            </a:xfrm>
            <a:custGeom>
              <a:avLst/>
              <a:gdLst/>
              <a:ahLst/>
              <a:cxnLst/>
              <a:rect l="l" t="t" r="r" b="b"/>
              <a:pathLst>
                <a:path w="6363" h="6421" extrusionOk="0">
                  <a:moveTo>
                    <a:pt x="6363" y="3269"/>
                  </a:moveTo>
                  <a:cubicBezTo>
                    <a:pt x="6304" y="5020"/>
                    <a:pt x="4845" y="6421"/>
                    <a:pt x="3094" y="6363"/>
                  </a:cubicBezTo>
                  <a:cubicBezTo>
                    <a:pt x="1343" y="6363"/>
                    <a:pt x="0" y="4903"/>
                    <a:pt x="0" y="3211"/>
                  </a:cubicBezTo>
                  <a:cubicBezTo>
                    <a:pt x="59" y="1401"/>
                    <a:pt x="1518" y="0"/>
                    <a:pt x="3269" y="59"/>
                  </a:cubicBezTo>
                  <a:cubicBezTo>
                    <a:pt x="4962" y="117"/>
                    <a:pt x="6363" y="1518"/>
                    <a:pt x="6363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4" name="Google Shape;9604;p22"/>
            <p:cNvSpPr/>
            <p:nvPr/>
          </p:nvSpPr>
          <p:spPr>
            <a:xfrm>
              <a:off x="3097875" y="1172050"/>
              <a:ext cx="157625" cy="159075"/>
            </a:xfrm>
            <a:custGeom>
              <a:avLst/>
              <a:gdLst/>
              <a:ahLst/>
              <a:cxnLst/>
              <a:rect l="l" t="t" r="r" b="b"/>
              <a:pathLst>
                <a:path w="6305" h="6363" extrusionOk="0">
                  <a:moveTo>
                    <a:pt x="6304" y="3152"/>
                  </a:moveTo>
                  <a:cubicBezTo>
                    <a:pt x="6304" y="4903"/>
                    <a:pt x="4903" y="6362"/>
                    <a:pt x="3152" y="6362"/>
                  </a:cubicBezTo>
                  <a:cubicBezTo>
                    <a:pt x="1401" y="6362"/>
                    <a:pt x="0" y="4962"/>
                    <a:pt x="0" y="3210"/>
                  </a:cubicBezTo>
                  <a:cubicBezTo>
                    <a:pt x="0" y="1459"/>
                    <a:pt x="1401" y="0"/>
                    <a:pt x="3152" y="58"/>
                  </a:cubicBezTo>
                  <a:cubicBezTo>
                    <a:pt x="4903" y="58"/>
                    <a:pt x="6304" y="1459"/>
                    <a:pt x="6304" y="31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5" name="Google Shape;9605;p22"/>
            <p:cNvSpPr/>
            <p:nvPr/>
          </p:nvSpPr>
          <p:spPr>
            <a:xfrm>
              <a:off x="4323650" y="4361975"/>
              <a:ext cx="156175" cy="156175"/>
            </a:xfrm>
            <a:custGeom>
              <a:avLst/>
              <a:gdLst/>
              <a:ahLst/>
              <a:cxnLst/>
              <a:rect l="l" t="t" r="r" b="b"/>
              <a:pathLst>
                <a:path w="6247" h="6247" extrusionOk="0">
                  <a:moveTo>
                    <a:pt x="3152" y="1"/>
                  </a:moveTo>
                  <a:cubicBezTo>
                    <a:pt x="4904" y="59"/>
                    <a:pt x="6246" y="1460"/>
                    <a:pt x="6246" y="3211"/>
                  </a:cubicBezTo>
                  <a:cubicBezTo>
                    <a:pt x="6188" y="4904"/>
                    <a:pt x="4845" y="6247"/>
                    <a:pt x="3094" y="6188"/>
                  </a:cubicBezTo>
                  <a:cubicBezTo>
                    <a:pt x="1343" y="6188"/>
                    <a:pt x="0" y="4787"/>
                    <a:pt x="59" y="3036"/>
                  </a:cubicBezTo>
                  <a:cubicBezTo>
                    <a:pt x="59" y="1343"/>
                    <a:pt x="1460" y="1"/>
                    <a:pt x="31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6" name="Google Shape;9606;p22"/>
            <p:cNvSpPr/>
            <p:nvPr/>
          </p:nvSpPr>
          <p:spPr>
            <a:xfrm>
              <a:off x="2609025" y="1417200"/>
              <a:ext cx="156150" cy="154700"/>
            </a:xfrm>
            <a:custGeom>
              <a:avLst/>
              <a:gdLst/>
              <a:ahLst/>
              <a:cxnLst/>
              <a:rect l="l" t="t" r="r" b="b"/>
              <a:pathLst>
                <a:path w="6246" h="6188" extrusionOk="0">
                  <a:moveTo>
                    <a:pt x="6187" y="3094"/>
                  </a:moveTo>
                  <a:cubicBezTo>
                    <a:pt x="6246" y="4787"/>
                    <a:pt x="4845" y="6188"/>
                    <a:pt x="3152" y="6188"/>
                  </a:cubicBezTo>
                  <a:cubicBezTo>
                    <a:pt x="1459" y="6188"/>
                    <a:pt x="58" y="4845"/>
                    <a:pt x="58" y="3152"/>
                  </a:cubicBezTo>
                  <a:cubicBezTo>
                    <a:pt x="0" y="1401"/>
                    <a:pt x="1401" y="59"/>
                    <a:pt x="3094" y="0"/>
                  </a:cubicBezTo>
                  <a:cubicBezTo>
                    <a:pt x="4786" y="0"/>
                    <a:pt x="6187" y="1401"/>
                    <a:pt x="618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7" name="Google Shape;9607;p22"/>
            <p:cNvSpPr/>
            <p:nvPr/>
          </p:nvSpPr>
          <p:spPr>
            <a:xfrm>
              <a:off x="5060575" y="387312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4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4"/>
                  </a:cubicBezTo>
                  <a:cubicBezTo>
                    <a:pt x="1" y="1343"/>
                    <a:pt x="1401" y="1"/>
                    <a:pt x="3094" y="1"/>
                  </a:cubicBezTo>
                  <a:cubicBezTo>
                    <a:pt x="4845" y="1"/>
                    <a:pt x="6188" y="1402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8" name="Google Shape;9608;p22"/>
            <p:cNvSpPr/>
            <p:nvPr/>
          </p:nvSpPr>
          <p:spPr>
            <a:xfrm>
              <a:off x="2115775" y="215412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787"/>
                    <a:pt x="4846" y="6129"/>
                    <a:pt x="3153" y="6188"/>
                  </a:cubicBezTo>
                  <a:cubicBezTo>
                    <a:pt x="1402" y="6188"/>
                    <a:pt x="1" y="4787"/>
                    <a:pt x="1" y="3036"/>
                  </a:cubicBezTo>
                  <a:cubicBezTo>
                    <a:pt x="59" y="1343"/>
                    <a:pt x="1402" y="0"/>
                    <a:pt x="3153" y="0"/>
                  </a:cubicBezTo>
                  <a:cubicBezTo>
                    <a:pt x="4846" y="0"/>
                    <a:pt x="6188" y="1343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9" name="Google Shape;9609;p22"/>
            <p:cNvSpPr/>
            <p:nvPr/>
          </p:nvSpPr>
          <p:spPr>
            <a:xfrm>
              <a:off x="4813950" y="411537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845"/>
                    <a:pt x="4787" y="6188"/>
                    <a:pt x="3095" y="6188"/>
                  </a:cubicBezTo>
                  <a:cubicBezTo>
                    <a:pt x="1402" y="6188"/>
                    <a:pt x="1" y="4728"/>
                    <a:pt x="59" y="3036"/>
                  </a:cubicBezTo>
                  <a:cubicBezTo>
                    <a:pt x="59" y="1401"/>
                    <a:pt x="1460" y="0"/>
                    <a:pt x="3095" y="0"/>
                  </a:cubicBezTo>
                  <a:cubicBezTo>
                    <a:pt x="4787" y="0"/>
                    <a:pt x="6188" y="1401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0" name="Google Shape;9610;p22"/>
            <p:cNvSpPr/>
            <p:nvPr/>
          </p:nvSpPr>
          <p:spPr>
            <a:xfrm>
              <a:off x="3099325" y="436197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5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5"/>
                  </a:cubicBezTo>
                  <a:cubicBezTo>
                    <a:pt x="1" y="1460"/>
                    <a:pt x="1343" y="59"/>
                    <a:pt x="3036" y="59"/>
                  </a:cubicBezTo>
                  <a:cubicBezTo>
                    <a:pt x="4729" y="1"/>
                    <a:pt x="6129" y="1402"/>
                    <a:pt x="612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1" name="Google Shape;9611;p22"/>
            <p:cNvSpPr/>
            <p:nvPr/>
          </p:nvSpPr>
          <p:spPr>
            <a:xfrm>
              <a:off x="2115775" y="3378450"/>
              <a:ext cx="156175" cy="156150"/>
            </a:xfrm>
            <a:custGeom>
              <a:avLst/>
              <a:gdLst/>
              <a:ahLst/>
              <a:cxnLst/>
              <a:rect l="l" t="t" r="r" b="b"/>
              <a:pathLst>
                <a:path w="6247" h="6246" extrusionOk="0">
                  <a:moveTo>
                    <a:pt x="3153" y="59"/>
                  </a:moveTo>
                  <a:cubicBezTo>
                    <a:pt x="4846" y="117"/>
                    <a:pt x="6247" y="1576"/>
                    <a:pt x="6188" y="3211"/>
                  </a:cubicBezTo>
                  <a:cubicBezTo>
                    <a:pt x="6130" y="4903"/>
                    <a:pt x="4671" y="6246"/>
                    <a:pt x="3036" y="6188"/>
                  </a:cubicBezTo>
                  <a:cubicBezTo>
                    <a:pt x="1343" y="6129"/>
                    <a:pt x="1" y="4728"/>
                    <a:pt x="59" y="3036"/>
                  </a:cubicBezTo>
                  <a:cubicBezTo>
                    <a:pt x="118" y="1343"/>
                    <a:pt x="1519" y="0"/>
                    <a:pt x="3153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2" name="Google Shape;9612;p22"/>
            <p:cNvSpPr/>
            <p:nvPr/>
          </p:nvSpPr>
          <p:spPr>
            <a:xfrm>
              <a:off x="2362400" y="1663800"/>
              <a:ext cx="156175" cy="154725"/>
            </a:xfrm>
            <a:custGeom>
              <a:avLst/>
              <a:gdLst/>
              <a:ahLst/>
              <a:cxnLst/>
              <a:rect l="l" t="t" r="r" b="b"/>
              <a:pathLst>
                <a:path w="6247" h="6189" extrusionOk="0">
                  <a:moveTo>
                    <a:pt x="59" y="3095"/>
                  </a:moveTo>
                  <a:cubicBezTo>
                    <a:pt x="59" y="1402"/>
                    <a:pt x="1518" y="1"/>
                    <a:pt x="3152" y="59"/>
                  </a:cubicBezTo>
                  <a:cubicBezTo>
                    <a:pt x="4845" y="59"/>
                    <a:pt x="6246" y="1519"/>
                    <a:pt x="6188" y="3211"/>
                  </a:cubicBezTo>
                  <a:cubicBezTo>
                    <a:pt x="6129" y="4846"/>
                    <a:pt x="4729" y="6188"/>
                    <a:pt x="3094" y="6188"/>
                  </a:cubicBezTo>
                  <a:cubicBezTo>
                    <a:pt x="1401" y="6188"/>
                    <a:pt x="0" y="4729"/>
                    <a:pt x="5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3" name="Google Shape;9613;p22"/>
            <p:cNvSpPr/>
            <p:nvPr/>
          </p:nvSpPr>
          <p:spPr>
            <a:xfrm>
              <a:off x="4571725" y="1174950"/>
              <a:ext cx="153250" cy="154725"/>
            </a:xfrm>
            <a:custGeom>
              <a:avLst/>
              <a:gdLst/>
              <a:ahLst/>
              <a:cxnLst/>
              <a:rect l="l" t="t" r="r" b="b"/>
              <a:pathLst>
                <a:path w="6130" h="6189" extrusionOk="0">
                  <a:moveTo>
                    <a:pt x="6129" y="3094"/>
                  </a:moveTo>
                  <a:cubicBezTo>
                    <a:pt x="6129" y="4729"/>
                    <a:pt x="4787" y="6130"/>
                    <a:pt x="3094" y="6130"/>
                  </a:cubicBezTo>
                  <a:cubicBezTo>
                    <a:pt x="1460" y="6188"/>
                    <a:pt x="0" y="4729"/>
                    <a:pt x="59" y="3036"/>
                  </a:cubicBezTo>
                  <a:cubicBezTo>
                    <a:pt x="59" y="1402"/>
                    <a:pt x="1460" y="1"/>
                    <a:pt x="3094" y="1"/>
                  </a:cubicBezTo>
                  <a:cubicBezTo>
                    <a:pt x="4728" y="1"/>
                    <a:pt x="6129" y="1402"/>
                    <a:pt x="6129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4" name="Google Shape;9614;p22"/>
            <p:cNvSpPr/>
            <p:nvPr/>
          </p:nvSpPr>
          <p:spPr>
            <a:xfrm>
              <a:off x="5308650" y="1911875"/>
              <a:ext cx="153250" cy="153250"/>
            </a:xfrm>
            <a:custGeom>
              <a:avLst/>
              <a:gdLst/>
              <a:ahLst/>
              <a:cxnLst/>
              <a:rect l="l" t="t" r="r" b="b"/>
              <a:pathLst>
                <a:path w="6130" h="6130" extrusionOk="0">
                  <a:moveTo>
                    <a:pt x="6129" y="3036"/>
                  </a:moveTo>
                  <a:cubicBezTo>
                    <a:pt x="6129" y="4671"/>
                    <a:pt x="4728" y="6071"/>
                    <a:pt x="3094" y="6130"/>
                  </a:cubicBezTo>
                  <a:cubicBezTo>
                    <a:pt x="1460" y="6130"/>
                    <a:pt x="0" y="4729"/>
                    <a:pt x="0" y="3036"/>
                  </a:cubicBezTo>
                  <a:cubicBezTo>
                    <a:pt x="0" y="1402"/>
                    <a:pt x="1401" y="1"/>
                    <a:pt x="3036" y="1"/>
                  </a:cubicBezTo>
                  <a:cubicBezTo>
                    <a:pt x="4728" y="1"/>
                    <a:pt x="6071" y="1402"/>
                    <a:pt x="6129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5" name="Google Shape;9615;p22"/>
            <p:cNvSpPr/>
            <p:nvPr/>
          </p:nvSpPr>
          <p:spPr>
            <a:xfrm>
              <a:off x="2855625" y="1173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3036"/>
                  </a:moveTo>
                  <a:cubicBezTo>
                    <a:pt x="5955" y="4670"/>
                    <a:pt x="4612" y="5954"/>
                    <a:pt x="2919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285"/>
                    <a:pt x="1343" y="0"/>
                    <a:pt x="2978" y="0"/>
                  </a:cubicBezTo>
                  <a:cubicBezTo>
                    <a:pt x="4670" y="59"/>
                    <a:pt x="5955" y="1343"/>
                    <a:pt x="5955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6" name="Google Shape;9616;p22"/>
            <p:cNvSpPr/>
            <p:nvPr/>
          </p:nvSpPr>
          <p:spPr>
            <a:xfrm>
              <a:off x="5307200" y="3627975"/>
              <a:ext cx="148850" cy="150325"/>
            </a:xfrm>
            <a:custGeom>
              <a:avLst/>
              <a:gdLst/>
              <a:ahLst/>
              <a:cxnLst/>
              <a:rect l="l" t="t" r="r" b="b"/>
              <a:pathLst>
                <a:path w="5954" h="6013" extrusionOk="0">
                  <a:moveTo>
                    <a:pt x="2977" y="6013"/>
                  </a:moveTo>
                  <a:cubicBezTo>
                    <a:pt x="1284" y="6013"/>
                    <a:pt x="0" y="4670"/>
                    <a:pt x="0" y="3036"/>
                  </a:cubicBezTo>
                  <a:cubicBezTo>
                    <a:pt x="0" y="1343"/>
                    <a:pt x="1343" y="1"/>
                    <a:pt x="3035" y="59"/>
                  </a:cubicBezTo>
                  <a:cubicBezTo>
                    <a:pt x="4670" y="59"/>
                    <a:pt x="5954" y="1402"/>
                    <a:pt x="5954" y="3036"/>
                  </a:cubicBezTo>
                  <a:cubicBezTo>
                    <a:pt x="5954" y="4729"/>
                    <a:pt x="4611" y="6013"/>
                    <a:pt x="2977" y="60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7" name="Google Shape;9617;p22"/>
            <p:cNvSpPr/>
            <p:nvPr/>
          </p:nvSpPr>
          <p:spPr>
            <a:xfrm>
              <a:off x="3839175" y="931250"/>
              <a:ext cx="147400" cy="148875"/>
            </a:xfrm>
            <a:custGeom>
              <a:avLst/>
              <a:gdLst/>
              <a:ahLst/>
              <a:cxnLst/>
              <a:rect l="l" t="t" r="r" b="b"/>
              <a:pathLst>
                <a:path w="5896" h="5955" extrusionOk="0">
                  <a:moveTo>
                    <a:pt x="2977" y="5955"/>
                  </a:moveTo>
                  <a:cubicBezTo>
                    <a:pt x="1285" y="5955"/>
                    <a:pt x="0" y="4612"/>
                    <a:pt x="0" y="2978"/>
                  </a:cubicBezTo>
                  <a:cubicBezTo>
                    <a:pt x="0" y="1285"/>
                    <a:pt x="1285" y="1"/>
                    <a:pt x="2977" y="1"/>
                  </a:cubicBezTo>
                  <a:cubicBezTo>
                    <a:pt x="4612" y="1"/>
                    <a:pt x="5896" y="1285"/>
                    <a:pt x="5896" y="2920"/>
                  </a:cubicBezTo>
                  <a:cubicBezTo>
                    <a:pt x="5896" y="4612"/>
                    <a:pt x="4612" y="5896"/>
                    <a:pt x="2977" y="595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8" name="Google Shape;9618;p22"/>
            <p:cNvSpPr/>
            <p:nvPr/>
          </p:nvSpPr>
          <p:spPr>
            <a:xfrm>
              <a:off x="2365325" y="3871675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4" y="2977"/>
                  </a:moveTo>
                  <a:cubicBezTo>
                    <a:pt x="5954" y="4670"/>
                    <a:pt x="4670" y="5954"/>
                    <a:pt x="3035" y="5954"/>
                  </a:cubicBezTo>
                  <a:cubicBezTo>
                    <a:pt x="1343" y="5954"/>
                    <a:pt x="0" y="4612"/>
                    <a:pt x="0" y="2919"/>
                  </a:cubicBezTo>
                  <a:cubicBezTo>
                    <a:pt x="59" y="1285"/>
                    <a:pt x="1343" y="0"/>
                    <a:pt x="3035" y="0"/>
                  </a:cubicBezTo>
                  <a:cubicBezTo>
                    <a:pt x="4670" y="0"/>
                    <a:pt x="5954" y="1343"/>
                    <a:pt x="5954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9" name="Google Shape;9619;p22"/>
            <p:cNvSpPr/>
            <p:nvPr/>
          </p:nvSpPr>
          <p:spPr>
            <a:xfrm>
              <a:off x="2607550" y="4118300"/>
              <a:ext cx="150325" cy="150325"/>
            </a:xfrm>
            <a:custGeom>
              <a:avLst/>
              <a:gdLst/>
              <a:ahLst/>
              <a:cxnLst/>
              <a:rect l="l" t="t" r="r" b="b"/>
              <a:pathLst>
                <a:path w="6013" h="6013" extrusionOk="0">
                  <a:moveTo>
                    <a:pt x="6013" y="2977"/>
                  </a:moveTo>
                  <a:cubicBezTo>
                    <a:pt x="6013" y="4611"/>
                    <a:pt x="4729" y="5954"/>
                    <a:pt x="3036" y="5954"/>
                  </a:cubicBezTo>
                  <a:cubicBezTo>
                    <a:pt x="1343" y="6012"/>
                    <a:pt x="1" y="4670"/>
                    <a:pt x="59" y="2977"/>
                  </a:cubicBezTo>
                  <a:cubicBezTo>
                    <a:pt x="59" y="1284"/>
                    <a:pt x="1343" y="0"/>
                    <a:pt x="3036" y="0"/>
                  </a:cubicBezTo>
                  <a:cubicBezTo>
                    <a:pt x="4670" y="0"/>
                    <a:pt x="6013" y="1343"/>
                    <a:pt x="6013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0" name="Google Shape;9620;p22"/>
            <p:cNvSpPr/>
            <p:nvPr/>
          </p:nvSpPr>
          <p:spPr>
            <a:xfrm>
              <a:off x="5553800" y="2892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1" y="2919"/>
                  </a:moveTo>
                  <a:cubicBezTo>
                    <a:pt x="1" y="1285"/>
                    <a:pt x="1343" y="1"/>
                    <a:pt x="3036" y="59"/>
                  </a:cubicBezTo>
                  <a:cubicBezTo>
                    <a:pt x="4670" y="59"/>
                    <a:pt x="5955" y="1402"/>
                    <a:pt x="5955" y="3095"/>
                  </a:cubicBezTo>
                  <a:cubicBezTo>
                    <a:pt x="5896" y="4729"/>
                    <a:pt x="4612" y="5955"/>
                    <a:pt x="2919" y="5955"/>
                  </a:cubicBezTo>
                  <a:cubicBezTo>
                    <a:pt x="1285" y="5955"/>
                    <a:pt x="1" y="4612"/>
                    <a:pt x="1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1" name="Google Shape;9621;p22"/>
            <p:cNvSpPr/>
            <p:nvPr/>
          </p:nvSpPr>
          <p:spPr>
            <a:xfrm>
              <a:off x="5553800" y="26459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2977"/>
                  </a:moveTo>
                  <a:cubicBezTo>
                    <a:pt x="5955" y="4670"/>
                    <a:pt x="4612" y="5954"/>
                    <a:pt x="2978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343"/>
                    <a:pt x="1285" y="59"/>
                    <a:pt x="2919" y="0"/>
                  </a:cubicBezTo>
                  <a:cubicBezTo>
                    <a:pt x="4612" y="0"/>
                    <a:pt x="5955" y="1284"/>
                    <a:pt x="5955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2" name="Google Shape;9622;p22"/>
            <p:cNvSpPr/>
            <p:nvPr/>
          </p:nvSpPr>
          <p:spPr>
            <a:xfrm>
              <a:off x="3592550" y="931250"/>
              <a:ext cx="147425" cy="148875"/>
            </a:xfrm>
            <a:custGeom>
              <a:avLst/>
              <a:gdLst/>
              <a:ahLst/>
              <a:cxnLst/>
              <a:rect l="l" t="t" r="r" b="b"/>
              <a:pathLst>
                <a:path w="5897" h="5955" extrusionOk="0">
                  <a:moveTo>
                    <a:pt x="5896" y="2978"/>
                  </a:moveTo>
                  <a:cubicBezTo>
                    <a:pt x="5896" y="4612"/>
                    <a:pt x="4612" y="5955"/>
                    <a:pt x="2919" y="5896"/>
                  </a:cubicBezTo>
                  <a:cubicBezTo>
                    <a:pt x="1285" y="5896"/>
                    <a:pt x="1" y="4612"/>
                    <a:pt x="1" y="2978"/>
                  </a:cubicBezTo>
                  <a:cubicBezTo>
                    <a:pt x="1" y="1285"/>
                    <a:pt x="1285" y="1"/>
                    <a:pt x="2978" y="1"/>
                  </a:cubicBezTo>
                  <a:cubicBezTo>
                    <a:pt x="4612" y="1"/>
                    <a:pt x="5896" y="1285"/>
                    <a:pt x="5896" y="29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3" name="Google Shape;9623;p22"/>
            <p:cNvSpPr/>
            <p:nvPr/>
          </p:nvSpPr>
          <p:spPr>
            <a:xfrm>
              <a:off x="4571725" y="4366375"/>
              <a:ext cx="147400" cy="147400"/>
            </a:xfrm>
            <a:custGeom>
              <a:avLst/>
              <a:gdLst/>
              <a:ahLst/>
              <a:cxnLst/>
              <a:rect l="l" t="t" r="r" b="b"/>
              <a:pathLst>
                <a:path w="5896" h="5896" extrusionOk="0">
                  <a:moveTo>
                    <a:pt x="5896" y="2977"/>
                  </a:moveTo>
                  <a:cubicBezTo>
                    <a:pt x="5896" y="4553"/>
                    <a:pt x="4553" y="5895"/>
                    <a:pt x="2919" y="5895"/>
                  </a:cubicBezTo>
                  <a:cubicBezTo>
                    <a:pt x="1285" y="5895"/>
                    <a:pt x="0" y="4553"/>
                    <a:pt x="0" y="2860"/>
                  </a:cubicBezTo>
                  <a:cubicBezTo>
                    <a:pt x="0" y="1226"/>
                    <a:pt x="1343" y="0"/>
                    <a:pt x="2977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4" name="Google Shape;9624;p22"/>
            <p:cNvSpPr/>
            <p:nvPr/>
          </p:nvSpPr>
          <p:spPr>
            <a:xfrm>
              <a:off x="5555275" y="24051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553" y="5837"/>
                    <a:pt x="2919" y="5837"/>
                  </a:cubicBezTo>
                  <a:cubicBezTo>
                    <a:pt x="1284" y="5837"/>
                    <a:pt x="0" y="4553"/>
                    <a:pt x="0" y="2919"/>
                  </a:cubicBezTo>
                  <a:cubicBezTo>
                    <a:pt x="0" y="1284"/>
                    <a:pt x="1284" y="0"/>
                    <a:pt x="2919" y="0"/>
                  </a:cubicBezTo>
                  <a:cubicBezTo>
                    <a:pt x="4495" y="0"/>
                    <a:pt x="5837" y="1284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5" name="Google Shape;9625;p22"/>
            <p:cNvSpPr/>
            <p:nvPr/>
          </p:nvSpPr>
          <p:spPr>
            <a:xfrm>
              <a:off x="2120150" y="1910425"/>
              <a:ext cx="147425" cy="147400"/>
            </a:xfrm>
            <a:custGeom>
              <a:avLst/>
              <a:gdLst/>
              <a:ahLst/>
              <a:cxnLst/>
              <a:rect l="l" t="t" r="r" b="b"/>
              <a:pathLst>
                <a:path w="5897" h="5896" extrusionOk="0">
                  <a:moveTo>
                    <a:pt x="5896" y="2919"/>
                  </a:moveTo>
                  <a:cubicBezTo>
                    <a:pt x="5896" y="4553"/>
                    <a:pt x="4612" y="5896"/>
                    <a:pt x="2978" y="5896"/>
                  </a:cubicBezTo>
                  <a:cubicBezTo>
                    <a:pt x="1344" y="5896"/>
                    <a:pt x="1" y="4612"/>
                    <a:pt x="1" y="2977"/>
                  </a:cubicBezTo>
                  <a:cubicBezTo>
                    <a:pt x="1" y="1343"/>
                    <a:pt x="1285" y="59"/>
                    <a:pt x="2920" y="1"/>
                  </a:cubicBezTo>
                  <a:cubicBezTo>
                    <a:pt x="4554" y="1"/>
                    <a:pt x="5838" y="1285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6" name="Google Shape;9626;p22"/>
            <p:cNvSpPr/>
            <p:nvPr/>
          </p:nvSpPr>
          <p:spPr>
            <a:xfrm>
              <a:off x="4081400" y="93272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5896" y="2919"/>
                  </a:moveTo>
                  <a:cubicBezTo>
                    <a:pt x="5896" y="4553"/>
                    <a:pt x="4554" y="5837"/>
                    <a:pt x="2919" y="5837"/>
                  </a:cubicBezTo>
                  <a:cubicBezTo>
                    <a:pt x="1285" y="5779"/>
                    <a:pt x="1" y="4437"/>
                    <a:pt x="59" y="2861"/>
                  </a:cubicBezTo>
                  <a:cubicBezTo>
                    <a:pt x="59" y="1226"/>
                    <a:pt x="1402" y="0"/>
                    <a:pt x="2978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7" name="Google Shape;9627;p22"/>
            <p:cNvSpPr/>
            <p:nvPr/>
          </p:nvSpPr>
          <p:spPr>
            <a:xfrm>
              <a:off x="5553800" y="314057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2978" y="1"/>
                  </a:moveTo>
                  <a:cubicBezTo>
                    <a:pt x="4554" y="1"/>
                    <a:pt x="5896" y="1402"/>
                    <a:pt x="5896" y="2978"/>
                  </a:cubicBezTo>
                  <a:cubicBezTo>
                    <a:pt x="5838" y="4554"/>
                    <a:pt x="4554" y="5838"/>
                    <a:pt x="2978" y="5838"/>
                  </a:cubicBezTo>
                  <a:cubicBezTo>
                    <a:pt x="1343" y="5838"/>
                    <a:pt x="1" y="4495"/>
                    <a:pt x="59" y="2861"/>
                  </a:cubicBezTo>
                  <a:cubicBezTo>
                    <a:pt x="59" y="1285"/>
                    <a:pt x="1402" y="1"/>
                    <a:pt x="29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8" name="Google Shape;9628;p22"/>
            <p:cNvSpPr/>
            <p:nvPr/>
          </p:nvSpPr>
          <p:spPr>
            <a:xfrm>
              <a:off x="5064950" y="14215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8" y="2977"/>
                  </a:moveTo>
                  <a:cubicBezTo>
                    <a:pt x="5838" y="4553"/>
                    <a:pt x="4495" y="5838"/>
                    <a:pt x="2919" y="5838"/>
                  </a:cubicBezTo>
                  <a:cubicBezTo>
                    <a:pt x="1343" y="5838"/>
                    <a:pt x="1" y="4495"/>
                    <a:pt x="59" y="2919"/>
                  </a:cubicBezTo>
                  <a:cubicBezTo>
                    <a:pt x="59" y="1343"/>
                    <a:pt x="1402" y="0"/>
                    <a:pt x="2978" y="59"/>
                  </a:cubicBezTo>
                  <a:cubicBezTo>
                    <a:pt x="4554" y="59"/>
                    <a:pt x="5838" y="1401"/>
                    <a:pt x="5838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9" name="Google Shape;9629;p22"/>
            <p:cNvSpPr/>
            <p:nvPr/>
          </p:nvSpPr>
          <p:spPr>
            <a:xfrm>
              <a:off x="3345950" y="9327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0" y="4437"/>
                    <a:pt x="0" y="2861"/>
                  </a:cubicBezTo>
                  <a:cubicBezTo>
                    <a:pt x="59" y="1284"/>
                    <a:pt x="1401" y="0"/>
                    <a:pt x="2977" y="0"/>
                  </a:cubicBezTo>
                  <a:cubicBezTo>
                    <a:pt x="4553" y="0"/>
                    <a:pt x="5837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0" name="Google Shape;9630;p22"/>
            <p:cNvSpPr/>
            <p:nvPr/>
          </p:nvSpPr>
          <p:spPr>
            <a:xfrm>
              <a:off x="2857100" y="43663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58" y="4553"/>
                    <a:pt x="0" y="2977"/>
                  </a:cubicBezTo>
                  <a:cubicBezTo>
                    <a:pt x="0" y="1401"/>
                    <a:pt x="1284" y="58"/>
                    <a:pt x="2860" y="58"/>
                  </a:cubicBezTo>
                  <a:cubicBezTo>
                    <a:pt x="4436" y="0"/>
                    <a:pt x="5779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1" name="Google Shape;9631;p22"/>
            <p:cNvSpPr/>
            <p:nvPr/>
          </p:nvSpPr>
          <p:spPr>
            <a:xfrm>
              <a:off x="2121625" y="3630900"/>
              <a:ext cx="144500" cy="145950"/>
            </a:xfrm>
            <a:custGeom>
              <a:avLst/>
              <a:gdLst/>
              <a:ahLst/>
              <a:cxnLst/>
              <a:rect l="l" t="t" r="r" b="b"/>
              <a:pathLst>
                <a:path w="5780" h="5838" extrusionOk="0">
                  <a:moveTo>
                    <a:pt x="2919" y="0"/>
                  </a:moveTo>
                  <a:cubicBezTo>
                    <a:pt x="4437" y="0"/>
                    <a:pt x="5779" y="1343"/>
                    <a:pt x="5779" y="2919"/>
                  </a:cubicBezTo>
                  <a:cubicBezTo>
                    <a:pt x="5779" y="4495"/>
                    <a:pt x="4437" y="5837"/>
                    <a:pt x="2861" y="5779"/>
                  </a:cubicBezTo>
                  <a:cubicBezTo>
                    <a:pt x="1285" y="5779"/>
                    <a:pt x="0" y="4437"/>
                    <a:pt x="0" y="2861"/>
                  </a:cubicBezTo>
                  <a:cubicBezTo>
                    <a:pt x="0" y="1343"/>
                    <a:pt x="1343" y="0"/>
                    <a:pt x="291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2" name="Google Shape;9632;p22"/>
            <p:cNvSpPr/>
            <p:nvPr/>
          </p:nvSpPr>
          <p:spPr>
            <a:xfrm>
              <a:off x="3840625" y="4611525"/>
              <a:ext cx="144500" cy="143025"/>
            </a:xfrm>
            <a:custGeom>
              <a:avLst/>
              <a:gdLst/>
              <a:ahLst/>
              <a:cxnLst/>
              <a:rect l="l" t="t" r="r" b="b"/>
              <a:pathLst>
                <a:path w="5780" h="5721" extrusionOk="0">
                  <a:moveTo>
                    <a:pt x="5779" y="2802"/>
                  </a:moveTo>
                  <a:cubicBezTo>
                    <a:pt x="5779" y="4378"/>
                    <a:pt x="4437" y="5721"/>
                    <a:pt x="2861" y="5721"/>
                  </a:cubicBezTo>
                  <a:cubicBezTo>
                    <a:pt x="1343" y="5721"/>
                    <a:pt x="59" y="4436"/>
                    <a:pt x="1" y="2860"/>
                  </a:cubicBezTo>
                  <a:cubicBezTo>
                    <a:pt x="1" y="1284"/>
                    <a:pt x="1285" y="0"/>
                    <a:pt x="2861" y="0"/>
                  </a:cubicBezTo>
                  <a:cubicBezTo>
                    <a:pt x="4437" y="0"/>
                    <a:pt x="5721" y="1226"/>
                    <a:pt x="5779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3" name="Google Shape;9633;p22"/>
            <p:cNvSpPr/>
            <p:nvPr/>
          </p:nvSpPr>
          <p:spPr>
            <a:xfrm>
              <a:off x="1879375" y="28954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1"/>
                  </a:moveTo>
                  <a:cubicBezTo>
                    <a:pt x="4437" y="1"/>
                    <a:pt x="5663" y="1285"/>
                    <a:pt x="5721" y="2861"/>
                  </a:cubicBezTo>
                  <a:cubicBezTo>
                    <a:pt x="5721" y="4437"/>
                    <a:pt x="4437" y="5721"/>
                    <a:pt x="2861" y="5721"/>
                  </a:cubicBezTo>
                  <a:cubicBezTo>
                    <a:pt x="1285" y="5721"/>
                    <a:pt x="1" y="4437"/>
                    <a:pt x="1" y="2861"/>
                  </a:cubicBezTo>
                  <a:cubicBezTo>
                    <a:pt x="1" y="1285"/>
                    <a:pt x="1285" y="59"/>
                    <a:pt x="28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4" name="Google Shape;9634;p22"/>
            <p:cNvSpPr/>
            <p:nvPr/>
          </p:nvSpPr>
          <p:spPr>
            <a:xfrm>
              <a:off x="1879375" y="26488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5720"/>
                  </a:moveTo>
                  <a:cubicBezTo>
                    <a:pt x="1285" y="5720"/>
                    <a:pt x="1" y="4436"/>
                    <a:pt x="1" y="2860"/>
                  </a:cubicBezTo>
                  <a:cubicBezTo>
                    <a:pt x="1" y="1284"/>
                    <a:pt x="1285" y="0"/>
                    <a:pt x="2919" y="0"/>
                  </a:cubicBezTo>
                  <a:cubicBezTo>
                    <a:pt x="4495" y="58"/>
                    <a:pt x="5721" y="1343"/>
                    <a:pt x="5721" y="2919"/>
                  </a:cubicBezTo>
                  <a:cubicBezTo>
                    <a:pt x="5663" y="4495"/>
                    <a:pt x="4437" y="5720"/>
                    <a:pt x="2861" y="57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5" name="Google Shape;9635;p22"/>
            <p:cNvSpPr/>
            <p:nvPr/>
          </p:nvSpPr>
          <p:spPr>
            <a:xfrm>
              <a:off x="3594025" y="4610050"/>
              <a:ext cx="143025" cy="144500"/>
            </a:xfrm>
            <a:custGeom>
              <a:avLst/>
              <a:gdLst/>
              <a:ahLst/>
              <a:cxnLst/>
              <a:rect l="l" t="t" r="r" b="b"/>
              <a:pathLst>
                <a:path w="5721" h="5780" extrusionOk="0">
                  <a:moveTo>
                    <a:pt x="2860" y="5780"/>
                  </a:moveTo>
                  <a:cubicBezTo>
                    <a:pt x="1284" y="5780"/>
                    <a:pt x="59" y="4495"/>
                    <a:pt x="0" y="2919"/>
                  </a:cubicBezTo>
                  <a:cubicBezTo>
                    <a:pt x="0" y="1343"/>
                    <a:pt x="1343" y="1"/>
                    <a:pt x="2919" y="59"/>
                  </a:cubicBezTo>
                  <a:cubicBezTo>
                    <a:pt x="4495" y="59"/>
                    <a:pt x="5720" y="1343"/>
                    <a:pt x="5720" y="2919"/>
                  </a:cubicBezTo>
                  <a:cubicBezTo>
                    <a:pt x="5720" y="4495"/>
                    <a:pt x="4436" y="5780"/>
                    <a:pt x="2860" y="57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6" name="Google Shape;9636;p22"/>
            <p:cNvSpPr/>
            <p:nvPr/>
          </p:nvSpPr>
          <p:spPr>
            <a:xfrm>
              <a:off x="5556725" y="215995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2802" y="5663"/>
                  </a:moveTo>
                  <a:cubicBezTo>
                    <a:pt x="1226" y="5663"/>
                    <a:pt x="0" y="4379"/>
                    <a:pt x="59" y="2803"/>
                  </a:cubicBezTo>
                  <a:cubicBezTo>
                    <a:pt x="59" y="1227"/>
                    <a:pt x="1343" y="1"/>
                    <a:pt x="2919" y="1"/>
                  </a:cubicBezTo>
                  <a:cubicBezTo>
                    <a:pt x="4495" y="59"/>
                    <a:pt x="5662" y="1285"/>
                    <a:pt x="5662" y="2861"/>
                  </a:cubicBezTo>
                  <a:cubicBezTo>
                    <a:pt x="5662" y="4437"/>
                    <a:pt x="4437" y="5663"/>
                    <a:pt x="2802" y="56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7" name="Google Shape;9637;p22"/>
            <p:cNvSpPr/>
            <p:nvPr/>
          </p:nvSpPr>
          <p:spPr>
            <a:xfrm>
              <a:off x="4821250" y="11808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60"/>
                  </a:moveTo>
                  <a:cubicBezTo>
                    <a:pt x="5663" y="4436"/>
                    <a:pt x="4379" y="5662"/>
                    <a:pt x="2803" y="5662"/>
                  </a:cubicBezTo>
                  <a:cubicBezTo>
                    <a:pt x="1227" y="5662"/>
                    <a:pt x="1" y="4436"/>
                    <a:pt x="1" y="2802"/>
                  </a:cubicBezTo>
                  <a:cubicBezTo>
                    <a:pt x="1" y="1284"/>
                    <a:pt x="1227" y="59"/>
                    <a:pt x="2744" y="59"/>
                  </a:cubicBezTo>
                  <a:cubicBezTo>
                    <a:pt x="4379" y="0"/>
                    <a:pt x="5604" y="1226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8" name="Google Shape;9638;p22"/>
            <p:cNvSpPr/>
            <p:nvPr/>
          </p:nvSpPr>
          <p:spPr>
            <a:xfrm>
              <a:off x="5314475" y="16711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03"/>
                  </a:moveTo>
                  <a:cubicBezTo>
                    <a:pt x="5663" y="4379"/>
                    <a:pt x="4437" y="5663"/>
                    <a:pt x="2803" y="5663"/>
                  </a:cubicBezTo>
                  <a:cubicBezTo>
                    <a:pt x="1227" y="5663"/>
                    <a:pt x="1" y="4379"/>
                    <a:pt x="1" y="2803"/>
                  </a:cubicBezTo>
                  <a:cubicBezTo>
                    <a:pt x="1" y="1227"/>
                    <a:pt x="1227" y="1"/>
                    <a:pt x="2803" y="1"/>
                  </a:cubicBezTo>
                  <a:cubicBezTo>
                    <a:pt x="4379" y="1"/>
                    <a:pt x="5663" y="1227"/>
                    <a:pt x="566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9" name="Google Shape;9639;p22"/>
            <p:cNvSpPr/>
            <p:nvPr/>
          </p:nvSpPr>
          <p:spPr>
            <a:xfrm>
              <a:off x="1880850" y="2408025"/>
              <a:ext cx="140100" cy="140125"/>
            </a:xfrm>
            <a:custGeom>
              <a:avLst/>
              <a:gdLst/>
              <a:ahLst/>
              <a:cxnLst/>
              <a:rect l="l" t="t" r="r" b="b"/>
              <a:pathLst>
                <a:path w="5604" h="5605" extrusionOk="0">
                  <a:moveTo>
                    <a:pt x="5604" y="2803"/>
                  </a:moveTo>
                  <a:cubicBezTo>
                    <a:pt x="5604" y="4379"/>
                    <a:pt x="4378" y="5604"/>
                    <a:pt x="2744" y="5604"/>
                  </a:cubicBezTo>
                  <a:cubicBezTo>
                    <a:pt x="1226" y="5546"/>
                    <a:pt x="0" y="4379"/>
                    <a:pt x="0" y="2803"/>
                  </a:cubicBezTo>
                  <a:cubicBezTo>
                    <a:pt x="0" y="1227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0" name="Google Shape;9640;p22"/>
            <p:cNvSpPr/>
            <p:nvPr/>
          </p:nvSpPr>
          <p:spPr>
            <a:xfrm>
              <a:off x="5067875" y="4122675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2802" y="5604"/>
                  </a:moveTo>
                  <a:cubicBezTo>
                    <a:pt x="1226" y="5604"/>
                    <a:pt x="0" y="4378"/>
                    <a:pt x="0" y="2802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78" y="0"/>
                    <a:pt x="5604" y="1284"/>
                    <a:pt x="5604" y="2860"/>
                  </a:cubicBezTo>
                  <a:cubicBezTo>
                    <a:pt x="5604" y="4378"/>
                    <a:pt x="4378" y="5604"/>
                    <a:pt x="2802" y="56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1" name="Google Shape;9641;p22"/>
            <p:cNvSpPr/>
            <p:nvPr/>
          </p:nvSpPr>
          <p:spPr>
            <a:xfrm>
              <a:off x="4330950" y="934175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2" y="2861"/>
                  </a:moveTo>
                  <a:cubicBezTo>
                    <a:pt x="5662" y="4437"/>
                    <a:pt x="4436" y="5663"/>
                    <a:pt x="2860" y="5663"/>
                  </a:cubicBezTo>
                  <a:cubicBezTo>
                    <a:pt x="1226" y="5663"/>
                    <a:pt x="0" y="4379"/>
                    <a:pt x="59" y="2803"/>
                  </a:cubicBezTo>
                  <a:cubicBezTo>
                    <a:pt x="59" y="1226"/>
                    <a:pt x="1284" y="59"/>
                    <a:pt x="2860" y="59"/>
                  </a:cubicBezTo>
                  <a:cubicBezTo>
                    <a:pt x="4436" y="1"/>
                    <a:pt x="5662" y="1285"/>
                    <a:pt x="5662" y="28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2" name="Google Shape;9642;p22"/>
            <p:cNvSpPr/>
            <p:nvPr/>
          </p:nvSpPr>
          <p:spPr>
            <a:xfrm>
              <a:off x="4085800" y="4617350"/>
              <a:ext cx="140100" cy="138650"/>
            </a:xfrm>
            <a:custGeom>
              <a:avLst/>
              <a:gdLst/>
              <a:ahLst/>
              <a:cxnLst/>
              <a:rect l="l" t="t" r="r" b="b"/>
              <a:pathLst>
                <a:path w="5604" h="5546" extrusionOk="0">
                  <a:moveTo>
                    <a:pt x="2802" y="5546"/>
                  </a:moveTo>
                  <a:cubicBezTo>
                    <a:pt x="1226" y="5546"/>
                    <a:pt x="0" y="4320"/>
                    <a:pt x="0" y="2744"/>
                  </a:cubicBezTo>
                  <a:cubicBezTo>
                    <a:pt x="0" y="1168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ubicBezTo>
                    <a:pt x="5604" y="4379"/>
                    <a:pt x="4378" y="5546"/>
                    <a:pt x="2802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3" name="Google Shape;9643;p22"/>
            <p:cNvSpPr/>
            <p:nvPr/>
          </p:nvSpPr>
          <p:spPr>
            <a:xfrm>
              <a:off x="5558175" y="3387200"/>
              <a:ext cx="140125" cy="140125"/>
            </a:xfrm>
            <a:custGeom>
              <a:avLst/>
              <a:gdLst/>
              <a:ahLst/>
              <a:cxnLst/>
              <a:rect l="l" t="t" r="r" b="b"/>
              <a:pathLst>
                <a:path w="5605" h="5605" extrusionOk="0">
                  <a:moveTo>
                    <a:pt x="2744" y="5546"/>
                  </a:moveTo>
                  <a:cubicBezTo>
                    <a:pt x="1227" y="5546"/>
                    <a:pt x="1" y="4320"/>
                    <a:pt x="1" y="2744"/>
                  </a:cubicBezTo>
                  <a:cubicBezTo>
                    <a:pt x="1" y="1226"/>
                    <a:pt x="1285" y="0"/>
                    <a:pt x="2803" y="0"/>
                  </a:cubicBezTo>
                  <a:cubicBezTo>
                    <a:pt x="4379" y="0"/>
                    <a:pt x="5604" y="1285"/>
                    <a:pt x="5546" y="2802"/>
                  </a:cubicBezTo>
                  <a:cubicBezTo>
                    <a:pt x="5546" y="4378"/>
                    <a:pt x="4320" y="5604"/>
                    <a:pt x="2744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4" name="Google Shape;9644;p22"/>
            <p:cNvSpPr/>
            <p:nvPr/>
          </p:nvSpPr>
          <p:spPr>
            <a:xfrm>
              <a:off x="2369700" y="1424500"/>
              <a:ext cx="141575" cy="140100"/>
            </a:xfrm>
            <a:custGeom>
              <a:avLst/>
              <a:gdLst/>
              <a:ahLst/>
              <a:cxnLst/>
              <a:rect l="l" t="t" r="r" b="b"/>
              <a:pathLst>
                <a:path w="5663" h="5604" extrusionOk="0">
                  <a:moveTo>
                    <a:pt x="5604" y="2860"/>
                  </a:moveTo>
                  <a:cubicBezTo>
                    <a:pt x="5546" y="4436"/>
                    <a:pt x="4320" y="5604"/>
                    <a:pt x="2744" y="5604"/>
                  </a:cubicBezTo>
                  <a:cubicBezTo>
                    <a:pt x="1226" y="5545"/>
                    <a:pt x="0" y="4320"/>
                    <a:pt x="59" y="2744"/>
                  </a:cubicBezTo>
                  <a:cubicBezTo>
                    <a:pt x="59" y="1226"/>
                    <a:pt x="1343" y="0"/>
                    <a:pt x="2860" y="59"/>
                  </a:cubicBezTo>
                  <a:cubicBezTo>
                    <a:pt x="4437" y="59"/>
                    <a:pt x="5662" y="1343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5" name="Google Shape;9645;p22"/>
            <p:cNvSpPr/>
            <p:nvPr/>
          </p:nvSpPr>
          <p:spPr>
            <a:xfrm>
              <a:off x="3350325" y="4612975"/>
              <a:ext cx="138650" cy="138650"/>
            </a:xfrm>
            <a:custGeom>
              <a:avLst/>
              <a:gdLst/>
              <a:ahLst/>
              <a:cxnLst/>
              <a:rect l="l" t="t" r="r" b="b"/>
              <a:pathLst>
                <a:path w="5546" h="5546" extrusionOk="0">
                  <a:moveTo>
                    <a:pt x="2802" y="1"/>
                  </a:moveTo>
                  <a:cubicBezTo>
                    <a:pt x="4320" y="1"/>
                    <a:pt x="5546" y="1226"/>
                    <a:pt x="5546" y="2802"/>
                  </a:cubicBezTo>
                  <a:cubicBezTo>
                    <a:pt x="5546" y="4320"/>
                    <a:pt x="4320" y="5546"/>
                    <a:pt x="2744" y="5546"/>
                  </a:cubicBezTo>
                  <a:cubicBezTo>
                    <a:pt x="1226" y="5546"/>
                    <a:pt x="0" y="4320"/>
                    <a:pt x="0" y="2802"/>
                  </a:cubicBezTo>
                  <a:cubicBezTo>
                    <a:pt x="0" y="1226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6" name="Google Shape;9646;p22"/>
            <p:cNvSpPr/>
            <p:nvPr/>
          </p:nvSpPr>
          <p:spPr>
            <a:xfrm>
              <a:off x="5311575" y="388042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5545" y="2802"/>
                  </a:moveTo>
                  <a:cubicBezTo>
                    <a:pt x="5545" y="4320"/>
                    <a:pt x="4320" y="5604"/>
                    <a:pt x="2744" y="5546"/>
                  </a:cubicBezTo>
                  <a:cubicBezTo>
                    <a:pt x="1284" y="5546"/>
                    <a:pt x="0" y="4320"/>
                    <a:pt x="0" y="2802"/>
                  </a:cubicBezTo>
                  <a:cubicBezTo>
                    <a:pt x="0" y="1285"/>
                    <a:pt x="1284" y="1"/>
                    <a:pt x="2802" y="1"/>
                  </a:cubicBezTo>
                  <a:cubicBezTo>
                    <a:pt x="4320" y="59"/>
                    <a:pt x="5545" y="1285"/>
                    <a:pt x="5545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7" name="Google Shape;9647;p22"/>
            <p:cNvSpPr/>
            <p:nvPr/>
          </p:nvSpPr>
          <p:spPr>
            <a:xfrm>
              <a:off x="3106625" y="935650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5604" y="2802"/>
                  </a:moveTo>
                  <a:cubicBezTo>
                    <a:pt x="5604" y="4320"/>
                    <a:pt x="4320" y="5604"/>
                    <a:pt x="2744" y="5545"/>
                  </a:cubicBezTo>
                  <a:cubicBezTo>
                    <a:pt x="1226" y="5545"/>
                    <a:pt x="0" y="4320"/>
                    <a:pt x="0" y="2744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20" y="0"/>
                    <a:pt x="5604" y="1284"/>
                    <a:pt x="5546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8" name="Google Shape;9648;p22"/>
            <p:cNvSpPr/>
            <p:nvPr/>
          </p:nvSpPr>
          <p:spPr>
            <a:xfrm>
              <a:off x="1876475" y="3144950"/>
              <a:ext cx="140100" cy="138675"/>
            </a:xfrm>
            <a:custGeom>
              <a:avLst/>
              <a:gdLst/>
              <a:ahLst/>
              <a:cxnLst/>
              <a:rect l="l" t="t" r="r" b="b"/>
              <a:pathLst>
                <a:path w="5604" h="5547" extrusionOk="0">
                  <a:moveTo>
                    <a:pt x="2802" y="1"/>
                  </a:moveTo>
                  <a:cubicBezTo>
                    <a:pt x="4320" y="1"/>
                    <a:pt x="5604" y="1227"/>
                    <a:pt x="5604" y="2744"/>
                  </a:cubicBezTo>
                  <a:cubicBezTo>
                    <a:pt x="5604" y="4320"/>
                    <a:pt x="4378" y="5546"/>
                    <a:pt x="2802" y="5546"/>
                  </a:cubicBezTo>
                  <a:cubicBezTo>
                    <a:pt x="1284" y="5546"/>
                    <a:pt x="58" y="4320"/>
                    <a:pt x="58" y="2803"/>
                  </a:cubicBezTo>
                  <a:cubicBezTo>
                    <a:pt x="0" y="1285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9" name="Google Shape;9649;p22"/>
            <p:cNvSpPr/>
            <p:nvPr/>
          </p:nvSpPr>
          <p:spPr>
            <a:xfrm>
              <a:off x="2617775" y="117787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2802" y="59"/>
                  </a:moveTo>
                  <a:cubicBezTo>
                    <a:pt x="4320" y="59"/>
                    <a:pt x="5546" y="1343"/>
                    <a:pt x="5546" y="2802"/>
                  </a:cubicBezTo>
                  <a:cubicBezTo>
                    <a:pt x="5546" y="4378"/>
                    <a:pt x="4203" y="5604"/>
                    <a:pt x="2685" y="5604"/>
                  </a:cubicBezTo>
                  <a:cubicBezTo>
                    <a:pt x="1226" y="5546"/>
                    <a:pt x="0" y="4262"/>
                    <a:pt x="0" y="2744"/>
                  </a:cubicBezTo>
                  <a:cubicBezTo>
                    <a:pt x="59" y="1285"/>
                    <a:pt x="1284" y="1"/>
                    <a:pt x="2802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0" name="Google Shape;9650;p22"/>
            <p:cNvSpPr/>
            <p:nvPr/>
          </p:nvSpPr>
          <p:spPr>
            <a:xfrm>
              <a:off x="4822725" y="4370750"/>
              <a:ext cx="137175" cy="137175"/>
            </a:xfrm>
            <a:custGeom>
              <a:avLst/>
              <a:gdLst/>
              <a:ahLst/>
              <a:cxnLst/>
              <a:rect l="l" t="t" r="r" b="b"/>
              <a:pathLst>
                <a:path w="5487" h="5487" extrusionOk="0">
                  <a:moveTo>
                    <a:pt x="0" y="2744"/>
                  </a:moveTo>
                  <a:cubicBezTo>
                    <a:pt x="0" y="1284"/>
                    <a:pt x="1284" y="0"/>
                    <a:pt x="2802" y="0"/>
                  </a:cubicBezTo>
                  <a:cubicBezTo>
                    <a:pt x="4261" y="0"/>
                    <a:pt x="5487" y="1284"/>
                    <a:pt x="5487" y="2802"/>
                  </a:cubicBezTo>
                  <a:cubicBezTo>
                    <a:pt x="5487" y="4261"/>
                    <a:pt x="4203" y="5487"/>
                    <a:pt x="2744" y="5487"/>
                  </a:cubicBezTo>
                  <a:cubicBezTo>
                    <a:pt x="1284" y="5487"/>
                    <a:pt x="0" y="4203"/>
                    <a:pt x="0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1" name="Google Shape;9651;p22"/>
            <p:cNvSpPr/>
            <p:nvPr/>
          </p:nvSpPr>
          <p:spPr>
            <a:xfrm>
              <a:off x="2124550" y="1672575"/>
              <a:ext cx="138650" cy="137175"/>
            </a:xfrm>
            <a:custGeom>
              <a:avLst/>
              <a:gdLst/>
              <a:ahLst/>
              <a:cxnLst/>
              <a:rect l="l" t="t" r="r" b="b"/>
              <a:pathLst>
                <a:path w="5546" h="5487" extrusionOk="0">
                  <a:moveTo>
                    <a:pt x="5487" y="2744"/>
                  </a:moveTo>
                  <a:cubicBezTo>
                    <a:pt x="5545" y="4203"/>
                    <a:pt x="4261" y="5487"/>
                    <a:pt x="2802" y="5487"/>
                  </a:cubicBezTo>
                  <a:cubicBezTo>
                    <a:pt x="1284" y="5487"/>
                    <a:pt x="0" y="4261"/>
                    <a:pt x="0" y="2744"/>
                  </a:cubicBezTo>
                  <a:cubicBezTo>
                    <a:pt x="0" y="1284"/>
                    <a:pt x="1226" y="59"/>
                    <a:pt x="2685" y="0"/>
                  </a:cubicBezTo>
                  <a:cubicBezTo>
                    <a:pt x="4203" y="0"/>
                    <a:pt x="5487" y="1226"/>
                    <a:pt x="5487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2" name="Google Shape;9652;p22"/>
            <p:cNvSpPr/>
            <p:nvPr/>
          </p:nvSpPr>
          <p:spPr>
            <a:xfrm>
              <a:off x="2372625" y="4124125"/>
              <a:ext cx="135725" cy="137200"/>
            </a:xfrm>
            <a:custGeom>
              <a:avLst/>
              <a:gdLst/>
              <a:ahLst/>
              <a:cxnLst/>
              <a:rect l="l" t="t" r="r" b="b"/>
              <a:pathLst>
                <a:path w="5429" h="5488" extrusionOk="0">
                  <a:moveTo>
                    <a:pt x="5429" y="2744"/>
                  </a:moveTo>
                  <a:cubicBezTo>
                    <a:pt x="5429" y="4262"/>
                    <a:pt x="4144" y="5487"/>
                    <a:pt x="2685" y="5487"/>
                  </a:cubicBezTo>
                  <a:cubicBezTo>
                    <a:pt x="1167" y="5429"/>
                    <a:pt x="0" y="4203"/>
                    <a:pt x="0" y="2744"/>
                  </a:cubicBezTo>
                  <a:cubicBezTo>
                    <a:pt x="0" y="1226"/>
                    <a:pt x="1284" y="1"/>
                    <a:pt x="2743" y="59"/>
                  </a:cubicBezTo>
                  <a:cubicBezTo>
                    <a:pt x="4203" y="59"/>
                    <a:pt x="5429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3" name="Google Shape;9653;p22"/>
            <p:cNvSpPr/>
            <p:nvPr/>
          </p:nvSpPr>
          <p:spPr>
            <a:xfrm>
              <a:off x="1882300" y="2162875"/>
              <a:ext cx="137200" cy="135750"/>
            </a:xfrm>
            <a:custGeom>
              <a:avLst/>
              <a:gdLst/>
              <a:ahLst/>
              <a:cxnLst/>
              <a:rect l="l" t="t" r="r" b="b"/>
              <a:pathLst>
                <a:path w="5488" h="5430" extrusionOk="0">
                  <a:moveTo>
                    <a:pt x="5429" y="2744"/>
                  </a:moveTo>
                  <a:cubicBezTo>
                    <a:pt x="5429" y="4262"/>
                    <a:pt x="4203" y="5429"/>
                    <a:pt x="2744" y="5429"/>
                  </a:cubicBezTo>
                  <a:cubicBezTo>
                    <a:pt x="1226" y="5429"/>
                    <a:pt x="1" y="4145"/>
                    <a:pt x="59" y="2627"/>
                  </a:cubicBezTo>
                  <a:cubicBezTo>
                    <a:pt x="117" y="1168"/>
                    <a:pt x="1343" y="1"/>
                    <a:pt x="2802" y="1"/>
                  </a:cubicBezTo>
                  <a:cubicBezTo>
                    <a:pt x="4262" y="59"/>
                    <a:pt x="5487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4" name="Google Shape;9654;p22"/>
            <p:cNvSpPr/>
            <p:nvPr/>
          </p:nvSpPr>
          <p:spPr>
            <a:xfrm>
              <a:off x="4335325" y="4618825"/>
              <a:ext cx="135725" cy="135725"/>
            </a:xfrm>
            <a:custGeom>
              <a:avLst/>
              <a:gdLst/>
              <a:ahLst/>
              <a:cxnLst/>
              <a:rect l="l" t="t" r="r" b="b"/>
              <a:pathLst>
                <a:path w="5429" h="5429" extrusionOk="0">
                  <a:moveTo>
                    <a:pt x="5370" y="2685"/>
                  </a:moveTo>
                  <a:cubicBezTo>
                    <a:pt x="5429" y="4144"/>
                    <a:pt x="4203" y="5370"/>
                    <a:pt x="2744" y="5429"/>
                  </a:cubicBezTo>
                  <a:cubicBezTo>
                    <a:pt x="1226" y="5429"/>
                    <a:pt x="0" y="4203"/>
                    <a:pt x="0" y="2685"/>
                  </a:cubicBezTo>
                  <a:cubicBezTo>
                    <a:pt x="0" y="1226"/>
                    <a:pt x="1168" y="0"/>
                    <a:pt x="2685" y="0"/>
                  </a:cubicBezTo>
                  <a:cubicBezTo>
                    <a:pt x="4145" y="0"/>
                    <a:pt x="5370" y="1168"/>
                    <a:pt x="5370" y="26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5" name="Google Shape;9655;p22"/>
            <p:cNvSpPr/>
            <p:nvPr/>
          </p:nvSpPr>
          <p:spPr>
            <a:xfrm>
              <a:off x="3109550" y="4615900"/>
              <a:ext cx="134275" cy="134275"/>
            </a:xfrm>
            <a:custGeom>
              <a:avLst/>
              <a:gdLst/>
              <a:ahLst/>
              <a:cxnLst/>
              <a:rect l="l" t="t" r="r" b="b"/>
              <a:pathLst>
                <a:path w="5371" h="5371" extrusionOk="0">
                  <a:moveTo>
                    <a:pt x="2744" y="0"/>
                  </a:moveTo>
                  <a:cubicBezTo>
                    <a:pt x="4203" y="0"/>
                    <a:pt x="5370" y="1226"/>
                    <a:pt x="5312" y="2744"/>
                  </a:cubicBezTo>
                  <a:cubicBezTo>
                    <a:pt x="5312" y="4203"/>
                    <a:pt x="4144" y="5371"/>
                    <a:pt x="2627" y="5312"/>
                  </a:cubicBezTo>
                  <a:cubicBezTo>
                    <a:pt x="1109" y="5312"/>
                    <a:pt x="0" y="4145"/>
                    <a:pt x="0" y="2569"/>
                  </a:cubicBezTo>
                  <a:cubicBezTo>
                    <a:pt x="59" y="1109"/>
                    <a:pt x="1226" y="0"/>
                    <a:pt x="2744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6" name="Google Shape;9656;p22"/>
            <p:cNvSpPr/>
            <p:nvPr/>
          </p:nvSpPr>
          <p:spPr>
            <a:xfrm>
              <a:off x="5561100" y="1922100"/>
              <a:ext cx="134275" cy="132825"/>
            </a:xfrm>
            <a:custGeom>
              <a:avLst/>
              <a:gdLst/>
              <a:ahLst/>
              <a:cxnLst/>
              <a:rect l="l" t="t" r="r" b="b"/>
              <a:pathLst>
                <a:path w="5371" h="5313" extrusionOk="0">
                  <a:moveTo>
                    <a:pt x="2686" y="1"/>
                  </a:moveTo>
                  <a:cubicBezTo>
                    <a:pt x="4203" y="1"/>
                    <a:pt x="5371" y="1226"/>
                    <a:pt x="5312" y="2744"/>
                  </a:cubicBezTo>
                  <a:cubicBezTo>
                    <a:pt x="5312" y="4203"/>
                    <a:pt x="4145" y="5312"/>
                    <a:pt x="2627" y="5312"/>
                  </a:cubicBezTo>
                  <a:cubicBezTo>
                    <a:pt x="1110" y="5312"/>
                    <a:pt x="1" y="4086"/>
                    <a:pt x="1" y="2569"/>
                  </a:cubicBezTo>
                  <a:cubicBezTo>
                    <a:pt x="59" y="1110"/>
                    <a:pt x="1226" y="1"/>
                    <a:pt x="268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7" name="Google Shape;9657;p22"/>
            <p:cNvSpPr/>
            <p:nvPr/>
          </p:nvSpPr>
          <p:spPr>
            <a:xfrm>
              <a:off x="4583400" y="940025"/>
              <a:ext cx="131350" cy="131350"/>
            </a:xfrm>
            <a:custGeom>
              <a:avLst/>
              <a:gdLst/>
              <a:ahLst/>
              <a:cxnLst/>
              <a:rect l="l" t="t" r="r" b="b"/>
              <a:pathLst>
                <a:path w="5254" h="5254" extrusionOk="0">
                  <a:moveTo>
                    <a:pt x="2627" y="0"/>
                  </a:moveTo>
                  <a:cubicBezTo>
                    <a:pt x="4086" y="0"/>
                    <a:pt x="5254" y="1109"/>
                    <a:pt x="5254" y="2569"/>
                  </a:cubicBezTo>
                  <a:cubicBezTo>
                    <a:pt x="5254" y="4086"/>
                    <a:pt x="4086" y="5254"/>
                    <a:pt x="2569" y="5254"/>
                  </a:cubicBezTo>
                  <a:cubicBezTo>
                    <a:pt x="1109" y="5254"/>
                    <a:pt x="0" y="4086"/>
                    <a:pt x="0" y="2627"/>
                  </a:cubicBezTo>
                  <a:cubicBezTo>
                    <a:pt x="0" y="1109"/>
                    <a:pt x="1109" y="0"/>
                    <a:pt x="26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8" name="Google Shape;9658;p22"/>
            <p:cNvSpPr/>
            <p:nvPr/>
          </p:nvSpPr>
          <p:spPr>
            <a:xfrm>
              <a:off x="2127450" y="3880425"/>
              <a:ext cx="132825" cy="132825"/>
            </a:xfrm>
            <a:custGeom>
              <a:avLst/>
              <a:gdLst/>
              <a:ahLst/>
              <a:cxnLst/>
              <a:rect l="l" t="t" r="r" b="b"/>
              <a:pathLst>
                <a:path w="5313" h="5313" extrusionOk="0">
                  <a:moveTo>
                    <a:pt x="2686" y="1"/>
                  </a:moveTo>
                  <a:cubicBezTo>
                    <a:pt x="4145" y="1"/>
                    <a:pt x="5313" y="1168"/>
                    <a:pt x="5313" y="2627"/>
                  </a:cubicBezTo>
                  <a:cubicBezTo>
                    <a:pt x="5313" y="4145"/>
                    <a:pt x="4145" y="5312"/>
                    <a:pt x="2628" y="5312"/>
                  </a:cubicBezTo>
                  <a:cubicBezTo>
                    <a:pt x="1110" y="5254"/>
                    <a:pt x="1" y="4087"/>
                    <a:pt x="1" y="2627"/>
                  </a:cubicBezTo>
                  <a:cubicBezTo>
                    <a:pt x="1" y="1110"/>
                    <a:pt x="1168" y="1"/>
                    <a:pt x="262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9" name="Google Shape;9659;p22"/>
            <p:cNvSpPr/>
            <p:nvPr/>
          </p:nvSpPr>
          <p:spPr>
            <a:xfrm>
              <a:off x="1880850" y="3390125"/>
              <a:ext cx="132800" cy="132800"/>
            </a:xfrm>
            <a:custGeom>
              <a:avLst/>
              <a:gdLst/>
              <a:ahLst/>
              <a:cxnLst/>
              <a:rect l="l" t="t" r="r" b="b"/>
              <a:pathLst>
                <a:path w="5312" h="5312" extrusionOk="0">
                  <a:moveTo>
                    <a:pt x="2627" y="0"/>
                  </a:moveTo>
                  <a:cubicBezTo>
                    <a:pt x="4086" y="0"/>
                    <a:pt x="5254" y="1168"/>
                    <a:pt x="5312" y="2627"/>
                  </a:cubicBezTo>
                  <a:cubicBezTo>
                    <a:pt x="5312" y="4145"/>
                    <a:pt x="4145" y="5312"/>
                    <a:pt x="2627" y="5312"/>
                  </a:cubicBezTo>
                  <a:cubicBezTo>
                    <a:pt x="1168" y="5312"/>
                    <a:pt x="0" y="4145"/>
                    <a:pt x="0" y="2685"/>
                  </a:cubicBezTo>
                  <a:cubicBezTo>
                    <a:pt x="0" y="1168"/>
                    <a:pt x="1168" y="59"/>
                    <a:pt x="2627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0" name="Google Shape;9660;p22"/>
            <p:cNvSpPr/>
            <p:nvPr/>
          </p:nvSpPr>
          <p:spPr>
            <a:xfrm>
              <a:off x="2616300" y="4372200"/>
              <a:ext cx="132825" cy="134275"/>
            </a:xfrm>
            <a:custGeom>
              <a:avLst/>
              <a:gdLst/>
              <a:ahLst/>
              <a:cxnLst/>
              <a:rect l="l" t="t" r="r" b="b"/>
              <a:pathLst>
                <a:path w="5313" h="5371" extrusionOk="0">
                  <a:moveTo>
                    <a:pt x="5313" y="2744"/>
                  </a:moveTo>
                  <a:cubicBezTo>
                    <a:pt x="5313" y="4262"/>
                    <a:pt x="4087" y="5371"/>
                    <a:pt x="2628" y="5371"/>
                  </a:cubicBezTo>
                  <a:cubicBezTo>
                    <a:pt x="1110" y="5312"/>
                    <a:pt x="1" y="4145"/>
                    <a:pt x="1" y="2569"/>
                  </a:cubicBezTo>
                  <a:cubicBezTo>
                    <a:pt x="59" y="1110"/>
                    <a:pt x="1285" y="1"/>
                    <a:pt x="2744" y="59"/>
                  </a:cubicBezTo>
                  <a:cubicBezTo>
                    <a:pt x="4204" y="117"/>
                    <a:pt x="5313" y="1285"/>
                    <a:pt x="5313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1" name="Google Shape;9661;p22"/>
            <p:cNvSpPr/>
            <p:nvPr/>
          </p:nvSpPr>
          <p:spPr>
            <a:xfrm>
              <a:off x="2864375" y="940025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8" y="0"/>
                    <a:pt x="5196" y="1168"/>
                    <a:pt x="5196" y="2627"/>
                  </a:cubicBezTo>
                  <a:cubicBezTo>
                    <a:pt x="5254" y="4028"/>
                    <a:pt x="4028" y="5254"/>
                    <a:pt x="2569" y="5254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2" name="Google Shape;9662;p22"/>
            <p:cNvSpPr/>
            <p:nvPr/>
          </p:nvSpPr>
          <p:spPr>
            <a:xfrm>
              <a:off x="5562550" y="3638200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9" y="0"/>
                    <a:pt x="5196" y="1168"/>
                    <a:pt x="5254" y="2569"/>
                  </a:cubicBezTo>
                  <a:cubicBezTo>
                    <a:pt x="5254" y="4028"/>
                    <a:pt x="4029" y="5254"/>
                    <a:pt x="2628" y="5195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168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3" name="Google Shape;9663;p22"/>
            <p:cNvSpPr/>
            <p:nvPr/>
          </p:nvSpPr>
          <p:spPr>
            <a:xfrm>
              <a:off x="5073700" y="1188100"/>
              <a:ext cx="129900" cy="128425"/>
            </a:xfrm>
            <a:custGeom>
              <a:avLst/>
              <a:gdLst/>
              <a:ahLst/>
              <a:cxnLst/>
              <a:rect l="l" t="t" r="r" b="b"/>
              <a:pathLst>
                <a:path w="5196" h="5137" extrusionOk="0">
                  <a:moveTo>
                    <a:pt x="2569" y="0"/>
                  </a:moveTo>
                  <a:cubicBezTo>
                    <a:pt x="4028" y="0"/>
                    <a:pt x="5196" y="1226"/>
                    <a:pt x="5196" y="2627"/>
                  </a:cubicBezTo>
                  <a:cubicBezTo>
                    <a:pt x="5137" y="3969"/>
                    <a:pt x="3970" y="5137"/>
                    <a:pt x="2569" y="5137"/>
                  </a:cubicBezTo>
                  <a:cubicBezTo>
                    <a:pt x="1168" y="5137"/>
                    <a:pt x="1" y="3911"/>
                    <a:pt x="1" y="2510"/>
                  </a:cubicBezTo>
                  <a:cubicBezTo>
                    <a:pt x="59" y="1109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4" name="Google Shape;9664;p22"/>
            <p:cNvSpPr/>
            <p:nvPr/>
          </p:nvSpPr>
          <p:spPr>
            <a:xfrm>
              <a:off x="5320325" y="1430325"/>
              <a:ext cx="129900" cy="128450"/>
            </a:xfrm>
            <a:custGeom>
              <a:avLst/>
              <a:gdLst/>
              <a:ahLst/>
              <a:cxnLst/>
              <a:rect l="l" t="t" r="r" b="b"/>
              <a:pathLst>
                <a:path w="5196" h="5138" extrusionOk="0">
                  <a:moveTo>
                    <a:pt x="5137" y="2627"/>
                  </a:moveTo>
                  <a:cubicBezTo>
                    <a:pt x="5137" y="4028"/>
                    <a:pt x="3970" y="5137"/>
                    <a:pt x="2569" y="5137"/>
                  </a:cubicBezTo>
                  <a:cubicBezTo>
                    <a:pt x="1168" y="5137"/>
                    <a:pt x="0" y="3912"/>
                    <a:pt x="0" y="2511"/>
                  </a:cubicBezTo>
                  <a:cubicBezTo>
                    <a:pt x="59" y="1110"/>
                    <a:pt x="1285" y="1"/>
                    <a:pt x="2627" y="1"/>
                  </a:cubicBezTo>
                  <a:cubicBezTo>
                    <a:pt x="4028" y="59"/>
                    <a:pt x="5195" y="1226"/>
                    <a:pt x="5137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5" name="Google Shape;9665;p22"/>
            <p:cNvSpPr/>
            <p:nvPr/>
          </p:nvSpPr>
          <p:spPr>
            <a:xfrm>
              <a:off x="1886675" y="1920650"/>
              <a:ext cx="128450" cy="126975"/>
            </a:xfrm>
            <a:custGeom>
              <a:avLst/>
              <a:gdLst/>
              <a:ahLst/>
              <a:cxnLst/>
              <a:rect l="l" t="t" r="r" b="b"/>
              <a:pathLst>
                <a:path w="5138" h="5079" extrusionOk="0">
                  <a:moveTo>
                    <a:pt x="2569" y="0"/>
                  </a:moveTo>
                  <a:cubicBezTo>
                    <a:pt x="3970" y="0"/>
                    <a:pt x="5079" y="1109"/>
                    <a:pt x="5079" y="2510"/>
                  </a:cubicBezTo>
                  <a:cubicBezTo>
                    <a:pt x="5137" y="3969"/>
                    <a:pt x="3970" y="5078"/>
                    <a:pt x="2569" y="5078"/>
                  </a:cubicBezTo>
                  <a:cubicBezTo>
                    <a:pt x="1168" y="5078"/>
                    <a:pt x="59" y="3969"/>
                    <a:pt x="1" y="2568"/>
                  </a:cubicBezTo>
                  <a:cubicBezTo>
                    <a:pt x="1" y="1168"/>
                    <a:pt x="1110" y="59"/>
                    <a:pt x="256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6" name="Google Shape;9666;p22"/>
            <p:cNvSpPr/>
            <p:nvPr/>
          </p:nvSpPr>
          <p:spPr>
            <a:xfrm>
              <a:off x="5812100" y="2904175"/>
              <a:ext cx="125525" cy="127000"/>
            </a:xfrm>
            <a:custGeom>
              <a:avLst/>
              <a:gdLst/>
              <a:ahLst/>
              <a:cxnLst/>
              <a:rect l="l" t="t" r="r" b="b"/>
              <a:pathLst>
                <a:path w="5021" h="5080" extrusionOk="0">
                  <a:moveTo>
                    <a:pt x="2510" y="5021"/>
                  </a:moveTo>
                  <a:cubicBezTo>
                    <a:pt x="1109" y="5079"/>
                    <a:pt x="0" y="3970"/>
                    <a:pt x="0" y="2511"/>
                  </a:cubicBezTo>
                  <a:cubicBezTo>
                    <a:pt x="0" y="1110"/>
                    <a:pt x="1051" y="1"/>
                    <a:pt x="2510" y="1"/>
                  </a:cubicBezTo>
                  <a:cubicBezTo>
                    <a:pt x="3911" y="1"/>
                    <a:pt x="5020" y="1052"/>
                    <a:pt x="5020" y="2452"/>
                  </a:cubicBezTo>
                  <a:cubicBezTo>
                    <a:pt x="5020" y="3912"/>
                    <a:pt x="3969" y="5021"/>
                    <a:pt x="2510" y="50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7" name="Google Shape;9667;p22"/>
            <p:cNvSpPr/>
            <p:nvPr/>
          </p:nvSpPr>
          <p:spPr>
            <a:xfrm>
              <a:off x="5810625" y="2660475"/>
              <a:ext cx="127000" cy="127000"/>
            </a:xfrm>
            <a:custGeom>
              <a:avLst/>
              <a:gdLst/>
              <a:ahLst/>
              <a:cxnLst/>
              <a:rect l="l" t="t" r="r" b="b"/>
              <a:pathLst>
                <a:path w="5080" h="5080" extrusionOk="0">
                  <a:moveTo>
                    <a:pt x="2569" y="5079"/>
                  </a:moveTo>
                  <a:cubicBezTo>
                    <a:pt x="1168" y="5079"/>
                    <a:pt x="59" y="3970"/>
                    <a:pt x="1" y="2569"/>
                  </a:cubicBezTo>
                  <a:cubicBezTo>
                    <a:pt x="1" y="1168"/>
                    <a:pt x="1110" y="59"/>
                    <a:pt x="2569" y="1"/>
                  </a:cubicBezTo>
                  <a:cubicBezTo>
                    <a:pt x="3970" y="1"/>
                    <a:pt x="5079" y="1110"/>
                    <a:pt x="5079" y="2569"/>
                  </a:cubicBezTo>
                  <a:cubicBezTo>
                    <a:pt x="5079" y="3970"/>
                    <a:pt x="3970" y="5079"/>
                    <a:pt x="2569" y="50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8" name="Google Shape;9668;p22"/>
            <p:cNvSpPr/>
            <p:nvPr/>
          </p:nvSpPr>
          <p:spPr>
            <a:xfrm>
              <a:off x="4581925" y="4623200"/>
              <a:ext cx="127000" cy="126975"/>
            </a:xfrm>
            <a:custGeom>
              <a:avLst/>
              <a:gdLst/>
              <a:ahLst/>
              <a:cxnLst/>
              <a:rect l="l" t="t" r="r" b="b"/>
              <a:pathLst>
                <a:path w="5080" h="5079" extrusionOk="0">
                  <a:moveTo>
                    <a:pt x="5079" y="2510"/>
                  </a:moveTo>
                  <a:cubicBezTo>
                    <a:pt x="5079" y="3911"/>
                    <a:pt x="3970" y="5020"/>
                    <a:pt x="2569" y="5079"/>
                  </a:cubicBezTo>
                  <a:cubicBezTo>
                    <a:pt x="1168" y="5079"/>
                    <a:pt x="1" y="3969"/>
                    <a:pt x="1" y="2569"/>
                  </a:cubicBezTo>
                  <a:cubicBezTo>
                    <a:pt x="1" y="1109"/>
                    <a:pt x="1110" y="0"/>
                    <a:pt x="2511" y="0"/>
                  </a:cubicBezTo>
                  <a:cubicBezTo>
                    <a:pt x="3912" y="0"/>
                    <a:pt x="5021" y="1109"/>
                    <a:pt x="5079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9" name="Google Shape;9669;p22"/>
            <p:cNvSpPr/>
            <p:nvPr/>
          </p:nvSpPr>
          <p:spPr>
            <a:xfrm>
              <a:off x="3849400" y="694850"/>
              <a:ext cx="126975" cy="127000"/>
            </a:xfrm>
            <a:custGeom>
              <a:avLst/>
              <a:gdLst/>
              <a:ahLst/>
              <a:cxnLst/>
              <a:rect l="l" t="t" r="r" b="b"/>
              <a:pathLst>
                <a:path w="5079" h="5080" extrusionOk="0">
                  <a:moveTo>
                    <a:pt x="2510" y="59"/>
                  </a:moveTo>
                  <a:cubicBezTo>
                    <a:pt x="3911" y="1"/>
                    <a:pt x="5078" y="1110"/>
                    <a:pt x="5078" y="2569"/>
                  </a:cubicBezTo>
                  <a:cubicBezTo>
                    <a:pt x="5078" y="3970"/>
                    <a:pt x="3969" y="5079"/>
                    <a:pt x="2510" y="5079"/>
                  </a:cubicBezTo>
                  <a:cubicBezTo>
                    <a:pt x="1109" y="5079"/>
                    <a:pt x="58" y="3970"/>
                    <a:pt x="0" y="2628"/>
                  </a:cubicBezTo>
                  <a:cubicBezTo>
                    <a:pt x="0" y="1168"/>
                    <a:pt x="1109" y="59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0" name="Google Shape;9670;p22"/>
            <p:cNvSpPr/>
            <p:nvPr/>
          </p:nvSpPr>
          <p:spPr>
            <a:xfrm>
              <a:off x="36027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5020" y="2452"/>
                  </a:moveTo>
                  <a:cubicBezTo>
                    <a:pt x="5020" y="3911"/>
                    <a:pt x="3970" y="5020"/>
                    <a:pt x="2510" y="5020"/>
                  </a:cubicBezTo>
                  <a:cubicBezTo>
                    <a:pt x="1109" y="5020"/>
                    <a:pt x="59" y="3911"/>
                    <a:pt x="0" y="2510"/>
                  </a:cubicBezTo>
                  <a:cubicBezTo>
                    <a:pt x="0" y="1109"/>
                    <a:pt x="1109" y="0"/>
                    <a:pt x="2510" y="0"/>
                  </a:cubicBezTo>
                  <a:cubicBezTo>
                    <a:pt x="3911" y="0"/>
                    <a:pt x="5020" y="1051"/>
                    <a:pt x="5020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1" name="Google Shape;9671;p22"/>
            <p:cNvSpPr/>
            <p:nvPr/>
          </p:nvSpPr>
          <p:spPr>
            <a:xfrm>
              <a:off x="2867300" y="4620275"/>
              <a:ext cx="124075" cy="124075"/>
            </a:xfrm>
            <a:custGeom>
              <a:avLst/>
              <a:gdLst/>
              <a:ahLst/>
              <a:cxnLst/>
              <a:rect l="l" t="t" r="r" b="b"/>
              <a:pathLst>
                <a:path w="4963" h="4963" extrusionOk="0">
                  <a:moveTo>
                    <a:pt x="2511" y="4962"/>
                  </a:moveTo>
                  <a:cubicBezTo>
                    <a:pt x="1110" y="4962"/>
                    <a:pt x="1" y="3853"/>
                    <a:pt x="1" y="2452"/>
                  </a:cubicBezTo>
                  <a:cubicBezTo>
                    <a:pt x="1" y="1110"/>
                    <a:pt x="1110" y="1"/>
                    <a:pt x="2511" y="1"/>
                  </a:cubicBezTo>
                  <a:cubicBezTo>
                    <a:pt x="3911" y="1"/>
                    <a:pt x="4962" y="1110"/>
                    <a:pt x="4962" y="2510"/>
                  </a:cubicBezTo>
                  <a:cubicBezTo>
                    <a:pt x="4962" y="3911"/>
                    <a:pt x="3911" y="4962"/>
                    <a:pt x="2511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2" name="Google Shape;9672;p22"/>
            <p:cNvSpPr/>
            <p:nvPr/>
          </p:nvSpPr>
          <p:spPr>
            <a:xfrm>
              <a:off x="5812100" y="2415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0" y="1"/>
                  </a:moveTo>
                  <a:cubicBezTo>
                    <a:pt x="3853" y="1"/>
                    <a:pt x="4962" y="1110"/>
                    <a:pt x="4962" y="2511"/>
                  </a:cubicBezTo>
                  <a:cubicBezTo>
                    <a:pt x="5020" y="3853"/>
                    <a:pt x="3911" y="4962"/>
                    <a:pt x="2510" y="4962"/>
                  </a:cubicBezTo>
                  <a:cubicBezTo>
                    <a:pt x="1109" y="5021"/>
                    <a:pt x="0" y="3912"/>
                    <a:pt x="0" y="2511"/>
                  </a:cubicBezTo>
                  <a:cubicBezTo>
                    <a:pt x="0" y="1110"/>
                    <a:pt x="1109" y="1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3" name="Google Shape;9673;p22"/>
            <p:cNvSpPr/>
            <p:nvPr/>
          </p:nvSpPr>
          <p:spPr>
            <a:xfrm>
              <a:off x="5812100" y="3152250"/>
              <a:ext cx="125525" cy="124075"/>
            </a:xfrm>
            <a:custGeom>
              <a:avLst/>
              <a:gdLst/>
              <a:ahLst/>
              <a:cxnLst/>
              <a:rect l="l" t="t" r="r" b="b"/>
              <a:pathLst>
                <a:path w="5021" h="4963" extrusionOk="0">
                  <a:moveTo>
                    <a:pt x="2452" y="4962"/>
                  </a:moveTo>
                  <a:cubicBezTo>
                    <a:pt x="1109" y="4904"/>
                    <a:pt x="0" y="3795"/>
                    <a:pt x="59" y="2394"/>
                  </a:cubicBezTo>
                  <a:cubicBezTo>
                    <a:pt x="59" y="1052"/>
                    <a:pt x="1168" y="1"/>
                    <a:pt x="2510" y="1"/>
                  </a:cubicBezTo>
                  <a:cubicBezTo>
                    <a:pt x="3911" y="1"/>
                    <a:pt x="5020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4" name="Google Shape;9674;p22"/>
            <p:cNvSpPr/>
            <p:nvPr/>
          </p:nvSpPr>
          <p:spPr>
            <a:xfrm>
              <a:off x="2378450" y="1186625"/>
              <a:ext cx="124075" cy="122600"/>
            </a:xfrm>
            <a:custGeom>
              <a:avLst/>
              <a:gdLst/>
              <a:ahLst/>
              <a:cxnLst/>
              <a:rect l="l" t="t" r="r" b="b"/>
              <a:pathLst>
                <a:path w="4963" h="4904" extrusionOk="0">
                  <a:moveTo>
                    <a:pt x="2452" y="4904"/>
                  </a:moveTo>
                  <a:cubicBezTo>
                    <a:pt x="1110" y="4904"/>
                    <a:pt x="1" y="3853"/>
                    <a:pt x="1" y="2452"/>
                  </a:cubicBezTo>
                  <a:cubicBezTo>
                    <a:pt x="1" y="1110"/>
                    <a:pt x="1110" y="1"/>
                    <a:pt x="2510" y="1"/>
                  </a:cubicBezTo>
                  <a:cubicBezTo>
                    <a:pt x="3853" y="1"/>
                    <a:pt x="4962" y="1110"/>
                    <a:pt x="4962" y="2511"/>
                  </a:cubicBezTo>
                  <a:cubicBezTo>
                    <a:pt x="4904" y="3853"/>
                    <a:pt x="3795" y="4904"/>
                    <a:pt x="2452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5" name="Google Shape;9675;p22"/>
            <p:cNvSpPr/>
            <p:nvPr/>
          </p:nvSpPr>
          <p:spPr>
            <a:xfrm>
              <a:off x="40930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1" y="0"/>
                  </a:moveTo>
                  <a:cubicBezTo>
                    <a:pt x="3912" y="59"/>
                    <a:pt x="5021" y="1168"/>
                    <a:pt x="4962" y="2569"/>
                  </a:cubicBezTo>
                  <a:cubicBezTo>
                    <a:pt x="4962" y="3911"/>
                    <a:pt x="3853" y="5020"/>
                    <a:pt x="2452" y="4962"/>
                  </a:cubicBezTo>
                  <a:cubicBezTo>
                    <a:pt x="1052" y="4962"/>
                    <a:pt x="1" y="3853"/>
                    <a:pt x="1" y="2510"/>
                  </a:cubicBezTo>
                  <a:cubicBezTo>
                    <a:pt x="1" y="1109"/>
                    <a:pt x="1110" y="0"/>
                    <a:pt x="25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6" name="Google Shape;9676;p22"/>
            <p:cNvSpPr/>
            <p:nvPr/>
          </p:nvSpPr>
          <p:spPr>
            <a:xfrm>
              <a:off x="1885225" y="3641100"/>
              <a:ext cx="124050" cy="124075"/>
            </a:xfrm>
            <a:custGeom>
              <a:avLst/>
              <a:gdLst/>
              <a:ahLst/>
              <a:cxnLst/>
              <a:rect l="l" t="t" r="r" b="b"/>
              <a:pathLst>
                <a:path w="4962" h="4963" extrusionOk="0">
                  <a:moveTo>
                    <a:pt x="2452" y="1"/>
                  </a:moveTo>
                  <a:cubicBezTo>
                    <a:pt x="3853" y="1"/>
                    <a:pt x="4962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ubicBezTo>
                    <a:pt x="1051" y="4962"/>
                    <a:pt x="0" y="3853"/>
                    <a:pt x="0" y="2453"/>
                  </a:cubicBezTo>
                  <a:cubicBezTo>
                    <a:pt x="0" y="1110"/>
                    <a:pt x="1109" y="1"/>
                    <a:pt x="24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7" name="Google Shape;9677;p22"/>
            <p:cNvSpPr/>
            <p:nvPr/>
          </p:nvSpPr>
          <p:spPr>
            <a:xfrm>
              <a:off x="5318875" y="4129975"/>
              <a:ext cx="124050" cy="125500"/>
            </a:xfrm>
            <a:custGeom>
              <a:avLst/>
              <a:gdLst/>
              <a:ahLst/>
              <a:cxnLst/>
              <a:rect l="l" t="t" r="r" b="b"/>
              <a:pathLst>
                <a:path w="4962" h="5020" extrusionOk="0">
                  <a:moveTo>
                    <a:pt x="58" y="2510"/>
                  </a:moveTo>
                  <a:cubicBezTo>
                    <a:pt x="58" y="1109"/>
                    <a:pt x="1167" y="0"/>
                    <a:pt x="2568" y="58"/>
                  </a:cubicBezTo>
                  <a:cubicBezTo>
                    <a:pt x="3911" y="117"/>
                    <a:pt x="4962" y="1226"/>
                    <a:pt x="4962" y="2568"/>
                  </a:cubicBezTo>
                  <a:cubicBezTo>
                    <a:pt x="4962" y="3911"/>
                    <a:pt x="3794" y="5020"/>
                    <a:pt x="2452" y="5020"/>
                  </a:cubicBezTo>
                  <a:cubicBezTo>
                    <a:pt x="1109" y="4962"/>
                    <a:pt x="0" y="3853"/>
                    <a:pt x="58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8" name="Google Shape;9678;p22"/>
            <p:cNvSpPr/>
            <p:nvPr/>
          </p:nvSpPr>
          <p:spPr>
            <a:xfrm>
              <a:off x="3357625" y="696325"/>
              <a:ext cx="124050" cy="124050"/>
            </a:xfrm>
            <a:custGeom>
              <a:avLst/>
              <a:gdLst/>
              <a:ahLst/>
              <a:cxnLst/>
              <a:rect l="l" t="t" r="r" b="b"/>
              <a:pathLst>
                <a:path w="4962" h="4962" extrusionOk="0">
                  <a:moveTo>
                    <a:pt x="2510" y="4962"/>
                  </a:moveTo>
                  <a:cubicBezTo>
                    <a:pt x="1168" y="4962"/>
                    <a:pt x="59" y="3853"/>
                    <a:pt x="0" y="2510"/>
                  </a:cubicBezTo>
                  <a:cubicBezTo>
                    <a:pt x="0" y="1168"/>
                    <a:pt x="1109" y="59"/>
                    <a:pt x="2452" y="59"/>
                  </a:cubicBezTo>
                  <a:cubicBezTo>
                    <a:pt x="3794" y="0"/>
                    <a:pt x="4903" y="1109"/>
                    <a:pt x="4903" y="2452"/>
                  </a:cubicBezTo>
                  <a:cubicBezTo>
                    <a:pt x="4962" y="3794"/>
                    <a:pt x="3853" y="4903"/>
                    <a:pt x="2510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9" name="Google Shape;9679;p22"/>
            <p:cNvSpPr/>
            <p:nvPr/>
          </p:nvSpPr>
          <p:spPr>
            <a:xfrm>
              <a:off x="5076625" y="43780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1" y="2393"/>
                  </a:moveTo>
                  <a:cubicBezTo>
                    <a:pt x="59" y="1051"/>
                    <a:pt x="1226" y="0"/>
                    <a:pt x="2511" y="0"/>
                  </a:cubicBezTo>
                  <a:cubicBezTo>
                    <a:pt x="3853" y="58"/>
                    <a:pt x="4962" y="1226"/>
                    <a:pt x="4904" y="2510"/>
                  </a:cubicBezTo>
                  <a:cubicBezTo>
                    <a:pt x="4904" y="3852"/>
                    <a:pt x="3736" y="4962"/>
                    <a:pt x="2394" y="4903"/>
                  </a:cubicBezTo>
                  <a:cubicBezTo>
                    <a:pt x="1051" y="4903"/>
                    <a:pt x="1" y="3736"/>
                    <a:pt x="1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0" name="Google Shape;9680;p22"/>
            <p:cNvSpPr/>
            <p:nvPr/>
          </p:nvSpPr>
          <p:spPr>
            <a:xfrm>
              <a:off x="4830000" y="944400"/>
              <a:ext cx="122625" cy="122600"/>
            </a:xfrm>
            <a:custGeom>
              <a:avLst/>
              <a:gdLst/>
              <a:ahLst/>
              <a:cxnLst/>
              <a:rect l="l" t="t" r="r" b="b"/>
              <a:pathLst>
                <a:path w="4905" h="4904" extrusionOk="0">
                  <a:moveTo>
                    <a:pt x="4904" y="2452"/>
                  </a:moveTo>
                  <a:cubicBezTo>
                    <a:pt x="4904" y="3794"/>
                    <a:pt x="3795" y="4903"/>
                    <a:pt x="2453" y="4903"/>
                  </a:cubicBezTo>
                  <a:cubicBezTo>
                    <a:pt x="1110" y="4903"/>
                    <a:pt x="1" y="3736"/>
                    <a:pt x="1" y="2452"/>
                  </a:cubicBezTo>
                  <a:cubicBezTo>
                    <a:pt x="1" y="1109"/>
                    <a:pt x="1168" y="0"/>
                    <a:pt x="2453" y="0"/>
                  </a:cubicBezTo>
                  <a:cubicBezTo>
                    <a:pt x="3795" y="0"/>
                    <a:pt x="4904" y="1109"/>
                    <a:pt x="4904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1" name="Google Shape;9681;p22"/>
            <p:cNvSpPr/>
            <p:nvPr/>
          </p:nvSpPr>
          <p:spPr>
            <a:xfrm>
              <a:off x="2131825" y="14332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3" y="4904"/>
                  </a:moveTo>
                  <a:cubicBezTo>
                    <a:pt x="1110" y="4904"/>
                    <a:pt x="1" y="3795"/>
                    <a:pt x="1" y="2452"/>
                  </a:cubicBezTo>
                  <a:cubicBezTo>
                    <a:pt x="59" y="1109"/>
                    <a:pt x="1168" y="0"/>
                    <a:pt x="2511" y="0"/>
                  </a:cubicBezTo>
                  <a:cubicBezTo>
                    <a:pt x="3853" y="59"/>
                    <a:pt x="4962" y="1168"/>
                    <a:pt x="4904" y="2510"/>
                  </a:cubicBezTo>
                  <a:cubicBezTo>
                    <a:pt x="4904" y="3853"/>
                    <a:pt x="3795" y="4962"/>
                    <a:pt x="2453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2" name="Google Shape;9682;p22"/>
            <p:cNvSpPr/>
            <p:nvPr/>
          </p:nvSpPr>
          <p:spPr>
            <a:xfrm>
              <a:off x="5565475" y="1679875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2" y="0"/>
                  </a:moveTo>
                  <a:cubicBezTo>
                    <a:pt x="3795" y="0"/>
                    <a:pt x="4962" y="1109"/>
                    <a:pt x="4962" y="2452"/>
                  </a:cubicBezTo>
                  <a:cubicBezTo>
                    <a:pt x="4962" y="3794"/>
                    <a:pt x="3853" y="4903"/>
                    <a:pt x="2511" y="4903"/>
                  </a:cubicBezTo>
                  <a:cubicBezTo>
                    <a:pt x="1168" y="4962"/>
                    <a:pt x="59" y="3852"/>
                    <a:pt x="59" y="2510"/>
                  </a:cubicBezTo>
                  <a:cubicBezTo>
                    <a:pt x="1" y="1167"/>
                    <a:pt x="1110" y="58"/>
                    <a:pt x="245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3" name="Google Shape;9683;p22"/>
            <p:cNvSpPr/>
            <p:nvPr/>
          </p:nvSpPr>
          <p:spPr>
            <a:xfrm>
              <a:off x="3847925" y="4868350"/>
              <a:ext cx="121150" cy="121150"/>
            </a:xfrm>
            <a:custGeom>
              <a:avLst/>
              <a:gdLst/>
              <a:ahLst/>
              <a:cxnLst/>
              <a:rect l="l" t="t" r="r" b="b"/>
              <a:pathLst>
                <a:path w="4846" h="4846" extrusionOk="0">
                  <a:moveTo>
                    <a:pt x="4845" y="2394"/>
                  </a:moveTo>
                  <a:cubicBezTo>
                    <a:pt x="4845" y="3736"/>
                    <a:pt x="3795" y="4845"/>
                    <a:pt x="2452" y="4845"/>
                  </a:cubicBezTo>
                  <a:cubicBezTo>
                    <a:pt x="1168" y="4845"/>
                    <a:pt x="59" y="3795"/>
                    <a:pt x="59" y="2452"/>
                  </a:cubicBezTo>
                  <a:cubicBezTo>
                    <a:pt x="1" y="1110"/>
                    <a:pt x="1110" y="59"/>
                    <a:pt x="2394" y="59"/>
                  </a:cubicBezTo>
                  <a:cubicBezTo>
                    <a:pt x="3736" y="1"/>
                    <a:pt x="4845" y="1110"/>
                    <a:pt x="4845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4" name="Google Shape;9684;p22"/>
            <p:cNvSpPr/>
            <p:nvPr/>
          </p:nvSpPr>
          <p:spPr>
            <a:xfrm>
              <a:off x="1644450" y="2660475"/>
              <a:ext cx="119675" cy="119700"/>
            </a:xfrm>
            <a:custGeom>
              <a:avLst/>
              <a:gdLst/>
              <a:ahLst/>
              <a:cxnLst/>
              <a:rect l="l" t="t" r="r" b="b"/>
              <a:pathLst>
                <a:path w="4787" h="4788" extrusionOk="0">
                  <a:moveTo>
                    <a:pt x="2393" y="1"/>
                  </a:moveTo>
                  <a:cubicBezTo>
                    <a:pt x="3678" y="1"/>
                    <a:pt x="4787" y="1052"/>
                    <a:pt x="4787" y="2394"/>
                  </a:cubicBezTo>
                  <a:cubicBezTo>
                    <a:pt x="4787" y="3678"/>
                    <a:pt x="3736" y="4787"/>
                    <a:pt x="2393" y="4787"/>
                  </a:cubicBezTo>
                  <a:cubicBezTo>
                    <a:pt x="1109" y="4787"/>
                    <a:pt x="0" y="3737"/>
                    <a:pt x="0" y="2394"/>
                  </a:cubicBezTo>
                  <a:cubicBezTo>
                    <a:pt x="0" y="1110"/>
                    <a:pt x="1051" y="1"/>
                    <a:pt x="23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5" name="Google Shape;9685;p22"/>
            <p:cNvSpPr/>
            <p:nvPr/>
          </p:nvSpPr>
          <p:spPr>
            <a:xfrm>
              <a:off x="3605700" y="4868350"/>
              <a:ext cx="121125" cy="121150"/>
            </a:xfrm>
            <a:custGeom>
              <a:avLst/>
              <a:gdLst/>
              <a:ahLst/>
              <a:cxnLst/>
              <a:rect l="l" t="t" r="r" b="b"/>
              <a:pathLst>
                <a:path w="4845" h="4846" extrusionOk="0">
                  <a:moveTo>
                    <a:pt x="4787" y="2394"/>
                  </a:moveTo>
                  <a:cubicBezTo>
                    <a:pt x="4845" y="3736"/>
                    <a:pt x="3736" y="4845"/>
                    <a:pt x="2452" y="4845"/>
                  </a:cubicBezTo>
                  <a:cubicBezTo>
                    <a:pt x="1109" y="4845"/>
                    <a:pt x="59" y="3795"/>
                    <a:pt x="0" y="2452"/>
                  </a:cubicBezTo>
                  <a:cubicBezTo>
                    <a:pt x="0" y="1110"/>
                    <a:pt x="1051" y="59"/>
                    <a:pt x="2393" y="59"/>
                  </a:cubicBezTo>
                  <a:cubicBezTo>
                    <a:pt x="3736" y="1"/>
                    <a:pt x="4787" y="1110"/>
                    <a:pt x="4787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6" name="Google Shape;9686;p22"/>
            <p:cNvSpPr/>
            <p:nvPr/>
          </p:nvSpPr>
          <p:spPr>
            <a:xfrm>
              <a:off x="4342625" y="699250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8"/>
                  </a:moveTo>
                  <a:cubicBezTo>
                    <a:pt x="1051" y="4728"/>
                    <a:pt x="59" y="3736"/>
                    <a:pt x="59" y="2393"/>
                  </a:cubicBezTo>
                  <a:cubicBezTo>
                    <a:pt x="0" y="1051"/>
                    <a:pt x="1051" y="0"/>
                    <a:pt x="2452" y="0"/>
                  </a:cubicBezTo>
                  <a:cubicBezTo>
                    <a:pt x="3736" y="58"/>
                    <a:pt x="4787" y="1051"/>
                    <a:pt x="4728" y="2393"/>
                  </a:cubicBezTo>
                  <a:cubicBezTo>
                    <a:pt x="4728" y="3736"/>
                    <a:pt x="3736" y="4728"/>
                    <a:pt x="2393" y="47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7" name="Google Shape;9687;p22"/>
            <p:cNvSpPr/>
            <p:nvPr/>
          </p:nvSpPr>
          <p:spPr>
            <a:xfrm>
              <a:off x="5568400" y="38906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8" y="2393"/>
                  </a:moveTo>
                  <a:cubicBezTo>
                    <a:pt x="4728" y="3736"/>
                    <a:pt x="3736" y="4728"/>
                    <a:pt x="2394" y="4728"/>
                  </a:cubicBezTo>
                  <a:cubicBezTo>
                    <a:pt x="1051" y="4728"/>
                    <a:pt x="0" y="3678"/>
                    <a:pt x="0" y="2335"/>
                  </a:cubicBezTo>
                  <a:cubicBezTo>
                    <a:pt x="59" y="1051"/>
                    <a:pt x="1109" y="0"/>
                    <a:pt x="2394" y="0"/>
                  </a:cubicBezTo>
                  <a:cubicBezTo>
                    <a:pt x="3736" y="59"/>
                    <a:pt x="4728" y="1051"/>
                    <a:pt x="4728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8" name="Google Shape;9688;p22"/>
            <p:cNvSpPr/>
            <p:nvPr/>
          </p:nvSpPr>
          <p:spPr>
            <a:xfrm>
              <a:off x="2134750" y="41343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9" y="2393"/>
                  </a:moveTo>
                  <a:cubicBezTo>
                    <a:pt x="4670" y="3678"/>
                    <a:pt x="3678" y="4728"/>
                    <a:pt x="2336" y="4670"/>
                  </a:cubicBezTo>
                  <a:cubicBezTo>
                    <a:pt x="993" y="4670"/>
                    <a:pt x="1" y="3619"/>
                    <a:pt x="1" y="2277"/>
                  </a:cubicBezTo>
                  <a:cubicBezTo>
                    <a:pt x="59" y="992"/>
                    <a:pt x="1051" y="0"/>
                    <a:pt x="2394" y="0"/>
                  </a:cubicBezTo>
                  <a:cubicBezTo>
                    <a:pt x="3736" y="0"/>
                    <a:pt x="4729" y="1051"/>
                    <a:pt x="4670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9" name="Google Shape;9689;p22"/>
            <p:cNvSpPr/>
            <p:nvPr/>
          </p:nvSpPr>
          <p:spPr>
            <a:xfrm>
              <a:off x="2381375" y="43809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5" y="4729"/>
                  </a:moveTo>
                  <a:cubicBezTo>
                    <a:pt x="993" y="4670"/>
                    <a:pt x="0" y="3678"/>
                    <a:pt x="0" y="2336"/>
                  </a:cubicBezTo>
                  <a:cubicBezTo>
                    <a:pt x="0" y="993"/>
                    <a:pt x="1109" y="1"/>
                    <a:pt x="2452" y="1"/>
                  </a:cubicBezTo>
                  <a:cubicBezTo>
                    <a:pt x="3736" y="59"/>
                    <a:pt x="4728" y="1110"/>
                    <a:pt x="4728" y="2394"/>
                  </a:cubicBezTo>
                  <a:cubicBezTo>
                    <a:pt x="4670" y="3736"/>
                    <a:pt x="3619" y="4729"/>
                    <a:pt x="2335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0" name="Google Shape;9690;p22"/>
            <p:cNvSpPr/>
            <p:nvPr/>
          </p:nvSpPr>
          <p:spPr>
            <a:xfrm>
              <a:off x="4097450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2336" y="0"/>
                  </a:moveTo>
                  <a:cubicBezTo>
                    <a:pt x="3620" y="0"/>
                    <a:pt x="4671" y="993"/>
                    <a:pt x="4671" y="2277"/>
                  </a:cubicBezTo>
                  <a:cubicBezTo>
                    <a:pt x="4671" y="3619"/>
                    <a:pt x="3678" y="4612"/>
                    <a:pt x="2336" y="4670"/>
                  </a:cubicBezTo>
                  <a:cubicBezTo>
                    <a:pt x="1052" y="4670"/>
                    <a:pt x="1" y="3619"/>
                    <a:pt x="1" y="2335"/>
                  </a:cubicBezTo>
                  <a:cubicBezTo>
                    <a:pt x="1" y="993"/>
                    <a:pt x="993" y="0"/>
                    <a:pt x="233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1" name="Google Shape;9691;p22"/>
            <p:cNvSpPr/>
            <p:nvPr/>
          </p:nvSpPr>
          <p:spPr>
            <a:xfrm>
              <a:off x="5815025" y="2171625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9"/>
                  </a:moveTo>
                  <a:cubicBezTo>
                    <a:pt x="1051" y="4729"/>
                    <a:pt x="0" y="3678"/>
                    <a:pt x="0" y="2336"/>
                  </a:cubicBezTo>
                  <a:cubicBezTo>
                    <a:pt x="58" y="1052"/>
                    <a:pt x="1051" y="1"/>
                    <a:pt x="2393" y="1"/>
                  </a:cubicBezTo>
                  <a:cubicBezTo>
                    <a:pt x="3736" y="1"/>
                    <a:pt x="4786" y="1052"/>
                    <a:pt x="4728" y="2394"/>
                  </a:cubicBezTo>
                  <a:cubicBezTo>
                    <a:pt x="4728" y="3737"/>
                    <a:pt x="3677" y="4729"/>
                    <a:pt x="239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2" name="Google Shape;9692;p22"/>
            <p:cNvSpPr/>
            <p:nvPr/>
          </p:nvSpPr>
          <p:spPr>
            <a:xfrm>
              <a:off x="5816475" y="33988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0"/>
                  </a:moveTo>
                  <a:cubicBezTo>
                    <a:pt x="3619" y="0"/>
                    <a:pt x="4670" y="993"/>
                    <a:pt x="4670" y="2335"/>
                  </a:cubicBezTo>
                  <a:cubicBezTo>
                    <a:pt x="4670" y="3619"/>
                    <a:pt x="3619" y="4670"/>
                    <a:pt x="2335" y="4670"/>
                  </a:cubicBezTo>
                  <a:cubicBezTo>
                    <a:pt x="993" y="4670"/>
                    <a:pt x="0" y="3619"/>
                    <a:pt x="0" y="2335"/>
                  </a:cubicBezTo>
                  <a:cubicBezTo>
                    <a:pt x="0" y="993"/>
                    <a:pt x="993" y="0"/>
                    <a:pt x="23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3" name="Google Shape;9693;p22"/>
            <p:cNvSpPr/>
            <p:nvPr/>
          </p:nvSpPr>
          <p:spPr>
            <a:xfrm>
              <a:off x="1644450" y="2907100"/>
              <a:ext cx="118225" cy="119675"/>
            </a:xfrm>
            <a:custGeom>
              <a:avLst/>
              <a:gdLst/>
              <a:ahLst/>
              <a:cxnLst/>
              <a:rect l="l" t="t" r="r" b="b"/>
              <a:pathLst>
                <a:path w="4729" h="4787" extrusionOk="0">
                  <a:moveTo>
                    <a:pt x="2335" y="59"/>
                  </a:moveTo>
                  <a:cubicBezTo>
                    <a:pt x="3678" y="1"/>
                    <a:pt x="4728" y="1051"/>
                    <a:pt x="4728" y="2394"/>
                  </a:cubicBezTo>
                  <a:cubicBezTo>
                    <a:pt x="4728" y="3736"/>
                    <a:pt x="3736" y="4729"/>
                    <a:pt x="2452" y="4787"/>
                  </a:cubicBezTo>
                  <a:cubicBezTo>
                    <a:pt x="1109" y="4787"/>
                    <a:pt x="0" y="3736"/>
                    <a:pt x="0" y="2394"/>
                  </a:cubicBezTo>
                  <a:cubicBezTo>
                    <a:pt x="0" y="1110"/>
                    <a:pt x="1051" y="59"/>
                    <a:pt x="233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4" name="Google Shape;9694;p22"/>
            <p:cNvSpPr/>
            <p:nvPr/>
          </p:nvSpPr>
          <p:spPr>
            <a:xfrm>
              <a:off x="2627975" y="9458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6" y="1"/>
                  </a:moveTo>
                  <a:cubicBezTo>
                    <a:pt x="3678" y="1"/>
                    <a:pt x="4729" y="1051"/>
                    <a:pt x="4729" y="2336"/>
                  </a:cubicBezTo>
                  <a:cubicBezTo>
                    <a:pt x="4729" y="3678"/>
                    <a:pt x="3678" y="4729"/>
                    <a:pt x="2336" y="4729"/>
                  </a:cubicBezTo>
                  <a:cubicBezTo>
                    <a:pt x="993" y="4729"/>
                    <a:pt x="1" y="3678"/>
                    <a:pt x="1" y="2394"/>
                  </a:cubicBezTo>
                  <a:cubicBezTo>
                    <a:pt x="1" y="1051"/>
                    <a:pt x="1052" y="59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5" name="Google Shape;9695;p22"/>
            <p:cNvSpPr/>
            <p:nvPr/>
          </p:nvSpPr>
          <p:spPr>
            <a:xfrm>
              <a:off x="1645900" y="2419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1"/>
                  </a:moveTo>
                  <a:cubicBezTo>
                    <a:pt x="3678" y="1"/>
                    <a:pt x="4670" y="993"/>
                    <a:pt x="4670" y="2336"/>
                  </a:cubicBezTo>
                  <a:cubicBezTo>
                    <a:pt x="4670" y="3620"/>
                    <a:pt x="3620" y="4670"/>
                    <a:pt x="2335" y="4670"/>
                  </a:cubicBezTo>
                  <a:cubicBezTo>
                    <a:pt x="993" y="4670"/>
                    <a:pt x="1" y="3620"/>
                    <a:pt x="1" y="2336"/>
                  </a:cubicBezTo>
                  <a:cubicBezTo>
                    <a:pt x="1" y="993"/>
                    <a:pt x="1051" y="1"/>
                    <a:pt x="23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6" name="Google Shape;9696;p22"/>
            <p:cNvSpPr/>
            <p:nvPr/>
          </p:nvSpPr>
          <p:spPr>
            <a:xfrm>
              <a:off x="3118300" y="700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277" y="4612"/>
                  </a:moveTo>
                  <a:cubicBezTo>
                    <a:pt x="993" y="4612"/>
                    <a:pt x="0" y="3561"/>
                    <a:pt x="0" y="2219"/>
                  </a:cubicBezTo>
                  <a:cubicBezTo>
                    <a:pt x="59" y="993"/>
                    <a:pt x="1109" y="0"/>
                    <a:pt x="2394" y="0"/>
                  </a:cubicBezTo>
                  <a:cubicBezTo>
                    <a:pt x="3678" y="0"/>
                    <a:pt x="4670" y="1109"/>
                    <a:pt x="4670" y="2394"/>
                  </a:cubicBezTo>
                  <a:cubicBezTo>
                    <a:pt x="4612" y="3678"/>
                    <a:pt x="3561" y="4670"/>
                    <a:pt x="2277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7" name="Google Shape;9697;p22"/>
            <p:cNvSpPr/>
            <p:nvPr/>
          </p:nvSpPr>
          <p:spPr>
            <a:xfrm>
              <a:off x="1645900" y="31551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4670" y="2335"/>
                  </a:moveTo>
                  <a:cubicBezTo>
                    <a:pt x="4670" y="3678"/>
                    <a:pt x="3620" y="4670"/>
                    <a:pt x="2277" y="4670"/>
                  </a:cubicBezTo>
                  <a:cubicBezTo>
                    <a:pt x="1051" y="4612"/>
                    <a:pt x="1" y="3620"/>
                    <a:pt x="1" y="2335"/>
                  </a:cubicBezTo>
                  <a:cubicBezTo>
                    <a:pt x="1" y="1051"/>
                    <a:pt x="1051" y="1"/>
                    <a:pt x="2394" y="59"/>
                  </a:cubicBezTo>
                  <a:cubicBezTo>
                    <a:pt x="3620" y="59"/>
                    <a:pt x="4670" y="1110"/>
                    <a:pt x="4670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8" name="Google Shape;9698;p22"/>
            <p:cNvSpPr/>
            <p:nvPr/>
          </p:nvSpPr>
          <p:spPr>
            <a:xfrm>
              <a:off x="1892525" y="1682775"/>
              <a:ext cx="116750" cy="116775"/>
            </a:xfrm>
            <a:custGeom>
              <a:avLst/>
              <a:gdLst/>
              <a:ahLst/>
              <a:cxnLst/>
              <a:rect l="l" t="t" r="r" b="b"/>
              <a:pathLst>
                <a:path w="4670" h="4671" extrusionOk="0">
                  <a:moveTo>
                    <a:pt x="4670" y="2336"/>
                  </a:moveTo>
                  <a:cubicBezTo>
                    <a:pt x="4670" y="3620"/>
                    <a:pt x="3619" y="4670"/>
                    <a:pt x="2277" y="4670"/>
                  </a:cubicBezTo>
                  <a:cubicBezTo>
                    <a:pt x="1051" y="4670"/>
                    <a:pt x="0" y="3620"/>
                    <a:pt x="0" y="2394"/>
                  </a:cubicBezTo>
                  <a:cubicBezTo>
                    <a:pt x="0" y="1051"/>
                    <a:pt x="1051" y="1"/>
                    <a:pt x="2335" y="59"/>
                  </a:cubicBezTo>
                  <a:cubicBezTo>
                    <a:pt x="3619" y="59"/>
                    <a:pt x="4611" y="1051"/>
                    <a:pt x="4670" y="23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9" name="Google Shape;9699;p22"/>
            <p:cNvSpPr/>
            <p:nvPr/>
          </p:nvSpPr>
          <p:spPr>
            <a:xfrm>
              <a:off x="4832925" y="4629025"/>
              <a:ext cx="116775" cy="115325"/>
            </a:xfrm>
            <a:custGeom>
              <a:avLst/>
              <a:gdLst/>
              <a:ahLst/>
              <a:cxnLst/>
              <a:rect l="l" t="t" r="r" b="b"/>
              <a:pathLst>
                <a:path w="4671" h="4613" extrusionOk="0">
                  <a:moveTo>
                    <a:pt x="2336" y="1"/>
                  </a:moveTo>
                  <a:cubicBezTo>
                    <a:pt x="3678" y="1"/>
                    <a:pt x="4670" y="1051"/>
                    <a:pt x="4670" y="2336"/>
                  </a:cubicBezTo>
                  <a:cubicBezTo>
                    <a:pt x="4670" y="3620"/>
                    <a:pt x="3620" y="4612"/>
                    <a:pt x="2336" y="4612"/>
                  </a:cubicBezTo>
                  <a:cubicBezTo>
                    <a:pt x="1051" y="4612"/>
                    <a:pt x="1" y="3561"/>
                    <a:pt x="59" y="2277"/>
                  </a:cubicBezTo>
                  <a:cubicBezTo>
                    <a:pt x="59" y="993"/>
                    <a:pt x="1110" y="1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0" name="Google Shape;9700;p22"/>
            <p:cNvSpPr/>
            <p:nvPr/>
          </p:nvSpPr>
          <p:spPr>
            <a:xfrm>
              <a:off x="3360525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4671" y="2335"/>
                  </a:moveTo>
                  <a:cubicBezTo>
                    <a:pt x="4671" y="3619"/>
                    <a:pt x="3620" y="4670"/>
                    <a:pt x="2277" y="4612"/>
                  </a:cubicBezTo>
                  <a:cubicBezTo>
                    <a:pt x="1052" y="4612"/>
                    <a:pt x="1" y="3561"/>
                    <a:pt x="1" y="2335"/>
                  </a:cubicBezTo>
                  <a:cubicBezTo>
                    <a:pt x="1" y="993"/>
                    <a:pt x="1052" y="0"/>
                    <a:pt x="2394" y="0"/>
                  </a:cubicBezTo>
                  <a:cubicBezTo>
                    <a:pt x="3678" y="0"/>
                    <a:pt x="4671" y="1051"/>
                    <a:pt x="4671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1" name="Google Shape;9701;p22"/>
            <p:cNvSpPr/>
            <p:nvPr/>
          </p:nvSpPr>
          <p:spPr>
            <a:xfrm>
              <a:off x="1889600" y="3890650"/>
              <a:ext cx="113850" cy="112375"/>
            </a:xfrm>
            <a:custGeom>
              <a:avLst/>
              <a:gdLst/>
              <a:ahLst/>
              <a:cxnLst/>
              <a:rect l="l" t="t" r="r" b="b"/>
              <a:pathLst>
                <a:path w="4554" h="4495" extrusionOk="0">
                  <a:moveTo>
                    <a:pt x="4553" y="2277"/>
                  </a:moveTo>
                  <a:cubicBezTo>
                    <a:pt x="4495" y="3503"/>
                    <a:pt x="3503" y="4495"/>
                    <a:pt x="2277" y="4495"/>
                  </a:cubicBezTo>
                  <a:cubicBezTo>
                    <a:pt x="993" y="4436"/>
                    <a:pt x="0" y="3386"/>
                    <a:pt x="59" y="2160"/>
                  </a:cubicBezTo>
                  <a:cubicBezTo>
                    <a:pt x="117" y="934"/>
                    <a:pt x="1109" y="0"/>
                    <a:pt x="2277" y="0"/>
                  </a:cubicBezTo>
                  <a:cubicBezTo>
                    <a:pt x="3561" y="0"/>
                    <a:pt x="4553" y="993"/>
                    <a:pt x="4553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2" name="Google Shape;9702;p22"/>
            <p:cNvSpPr/>
            <p:nvPr/>
          </p:nvSpPr>
          <p:spPr>
            <a:xfrm>
              <a:off x="4345525" y="4872725"/>
              <a:ext cx="112400" cy="112400"/>
            </a:xfrm>
            <a:custGeom>
              <a:avLst/>
              <a:gdLst/>
              <a:ahLst/>
              <a:cxnLst/>
              <a:rect l="l" t="t" r="r" b="b"/>
              <a:pathLst>
                <a:path w="4496" h="4496" extrusionOk="0">
                  <a:moveTo>
                    <a:pt x="2277" y="4495"/>
                  </a:moveTo>
                  <a:cubicBezTo>
                    <a:pt x="993" y="4495"/>
                    <a:pt x="1" y="3444"/>
                    <a:pt x="1" y="2219"/>
                  </a:cubicBezTo>
                  <a:cubicBezTo>
                    <a:pt x="59" y="993"/>
                    <a:pt x="1052" y="1"/>
                    <a:pt x="2336" y="1"/>
                  </a:cubicBezTo>
                  <a:cubicBezTo>
                    <a:pt x="3503" y="59"/>
                    <a:pt x="4495" y="1051"/>
                    <a:pt x="4495" y="2219"/>
                  </a:cubicBezTo>
                  <a:cubicBezTo>
                    <a:pt x="4495" y="3503"/>
                    <a:pt x="3503" y="4495"/>
                    <a:pt x="2277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3" name="Google Shape;9703;p22"/>
            <p:cNvSpPr/>
            <p:nvPr/>
          </p:nvSpPr>
          <p:spPr>
            <a:xfrm>
              <a:off x="2626525" y="4626125"/>
              <a:ext cx="112400" cy="112375"/>
            </a:xfrm>
            <a:custGeom>
              <a:avLst/>
              <a:gdLst/>
              <a:ahLst/>
              <a:cxnLst/>
              <a:rect l="l" t="t" r="r" b="b"/>
              <a:pathLst>
                <a:path w="4496" h="4495" extrusionOk="0">
                  <a:moveTo>
                    <a:pt x="2277" y="0"/>
                  </a:moveTo>
                  <a:cubicBezTo>
                    <a:pt x="3503" y="0"/>
                    <a:pt x="4495" y="1051"/>
                    <a:pt x="4495" y="2276"/>
                  </a:cubicBezTo>
                  <a:cubicBezTo>
                    <a:pt x="4495" y="3502"/>
                    <a:pt x="3444" y="4495"/>
                    <a:pt x="2219" y="4495"/>
                  </a:cubicBezTo>
                  <a:cubicBezTo>
                    <a:pt x="993" y="4495"/>
                    <a:pt x="59" y="3502"/>
                    <a:pt x="1" y="2276"/>
                  </a:cubicBezTo>
                  <a:cubicBezTo>
                    <a:pt x="1" y="1051"/>
                    <a:pt x="1051" y="0"/>
                    <a:pt x="227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4" name="Google Shape;9704;p22"/>
            <p:cNvSpPr/>
            <p:nvPr/>
          </p:nvSpPr>
          <p:spPr>
            <a:xfrm>
              <a:off x="5819400" y="1933775"/>
              <a:ext cx="110925" cy="109475"/>
            </a:xfrm>
            <a:custGeom>
              <a:avLst/>
              <a:gdLst/>
              <a:ahLst/>
              <a:cxnLst/>
              <a:rect l="l" t="t" r="r" b="b"/>
              <a:pathLst>
                <a:path w="4437" h="4379" extrusionOk="0">
                  <a:moveTo>
                    <a:pt x="4436" y="2160"/>
                  </a:moveTo>
                  <a:cubicBezTo>
                    <a:pt x="4436" y="3386"/>
                    <a:pt x="3502" y="4378"/>
                    <a:pt x="2277" y="4378"/>
                  </a:cubicBezTo>
                  <a:cubicBezTo>
                    <a:pt x="992" y="4378"/>
                    <a:pt x="0" y="3444"/>
                    <a:pt x="0" y="2160"/>
                  </a:cubicBezTo>
                  <a:cubicBezTo>
                    <a:pt x="0" y="934"/>
                    <a:pt x="992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5" name="Google Shape;9705;p22"/>
            <p:cNvSpPr/>
            <p:nvPr/>
          </p:nvSpPr>
          <p:spPr>
            <a:xfrm>
              <a:off x="5329075" y="1196850"/>
              <a:ext cx="110925" cy="110925"/>
            </a:xfrm>
            <a:custGeom>
              <a:avLst/>
              <a:gdLst/>
              <a:ahLst/>
              <a:cxnLst/>
              <a:rect l="l" t="t" r="r" b="b"/>
              <a:pathLst>
                <a:path w="4437" h="4437" extrusionOk="0">
                  <a:moveTo>
                    <a:pt x="4437" y="2218"/>
                  </a:moveTo>
                  <a:cubicBezTo>
                    <a:pt x="4437" y="3444"/>
                    <a:pt x="3503" y="4378"/>
                    <a:pt x="2277" y="4437"/>
                  </a:cubicBezTo>
                  <a:cubicBezTo>
                    <a:pt x="993" y="4437"/>
                    <a:pt x="1" y="3444"/>
                    <a:pt x="59" y="2160"/>
                  </a:cubicBezTo>
                  <a:cubicBezTo>
                    <a:pt x="59" y="934"/>
                    <a:pt x="1051" y="0"/>
                    <a:pt x="2277" y="0"/>
                  </a:cubicBezTo>
                  <a:cubicBezTo>
                    <a:pt x="3503" y="0"/>
                    <a:pt x="4437" y="993"/>
                    <a:pt x="4437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6" name="Google Shape;9706;p22"/>
            <p:cNvSpPr/>
            <p:nvPr/>
          </p:nvSpPr>
          <p:spPr>
            <a:xfrm>
              <a:off x="4593600" y="703625"/>
              <a:ext cx="110950" cy="109450"/>
            </a:xfrm>
            <a:custGeom>
              <a:avLst/>
              <a:gdLst/>
              <a:ahLst/>
              <a:cxnLst/>
              <a:rect l="l" t="t" r="r" b="b"/>
              <a:pathLst>
                <a:path w="4438" h="4378" extrusionOk="0">
                  <a:moveTo>
                    <a:pt x="4379" y="2218"/>
                  </a:moveTo>
                  <a:cubicBezTo>
                    <a:pt x="4379" y="3444"/>
                    <a:pt x="3445" y="4378"/>
                    <a:pt x="2219" y="4378"/>
                  </a:cubicBezTo>
                  <a:cubicBezTo>
                    <a:pt x="935" y="4378"/>
                    <a:pt x="1" y="3444"/>
                    <a:pt x="1" y="2160"/>
                  </a:cubicBezTo>
                  <a:cubicBezTo>
                    <a:pt x="59" y="934"/>
                    <a:pt x="993" y="0"/>
                    <a:pt x="2219" y="0"/>
                  </a:cubicBezTo>
                  <a:cubicBezTo>
                    <a:pt x="3445" y="0"/>
                    <a:pt x="4437" y="992"/>
                    <a:pt x="4379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7" name="Google Shape;9707;p22"/>
            <p:cNvSpPr/>
            <p:nvPr/>
          </p:nvSpPr>
          <p:spPr>
            <a:xfrm>
              <a:off x="1648825" y="2174550"/>
              <a:ext cx="110925" cy="112400"/>
            </a:xfrm>
            <a:custGeom>
              <a:avLst/>
              <a:gdLst/>
              <a:ahLst/>
              <a:cxnLst/>
              <a:rect l="l" t="t" r="r" b="b"/>
              <a:pathLst>
                <a:path w="4437" h="4496" extrusionOk="0">
                  <a:moveTo>
                    <a:pt x="4436" y="2277"/>
                  </a:moveTo>
                  <a:cubicBezTo>
                    <a:pt x="4436" y="3503"/>
                    <a:pt x="3503" y="4437"/>
                    <a:pt x="2277" y="4495"/>
                  </a:cubicBezTo>
                  <a:cubicBezTo>
                    <a:pt x="993" y="4495"/>
                    <a:pt x="0" y="3503"/>
                    <a:pt x="0" y="2277"/>
                  </a:cubicBezTo>
                  <a:cubicBezTo>
                    <a:pt x="0" y="993"/>
                    <a:pt x="993" y="1"/>
                    <a:pt x="2218" y="59"/>
                  </a:cubicBezTo>
                  <a:cubicBezTo>
                    <a:pt x="3444" y="59"/>
                    <a:pt x="4436" y="993"/>
                    <a:pt x="4436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8" name="Google Shape;9708;p22"/>
            <p:cNvSpPr/>
            <p:nvPr/>
          </p:nvSpPr>
          <p:spPr>
            <a:xfrm>
              <a:off x="3121225" y="4875650"/>
              <a:ext cx="109450" cy="108000"/>
            </a:xfrm>
            <a:custGeom>
              <a:avLst/>
              <a:gdLst/>
              <a:ahLst/>
              <a:cxnLst/>
              <a:rect l="l" t="t" r="r" b="b"/>
              <a:pathLst>
                <a:path w="4378" h="4320" extrusionOk="0">
                  <a:moveTo>
                    <a:pt x="4378" y="2160"/>
                  </a:moveTo>
                  <a:cubicBezTo>
                    <a:pt x="4378" y="3386"/>
                    <a:pt x="3386" y="4320"/>
                    <a:pt x="2160" y="4320"/>
                  </a:cubicBezTo>
                  <a:cubicBezTo>
                    <a:pt x="934" y="4320"/>
                    <a:pt x="0" y="3327"/>
                    <a:pt x="59" y="2102"/>
                  </a:cubicBezTo>
                  <a:cubicBezTo>
                    <a:pt x="59" y="876"/>
                    <a:pt x="1051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9" name="Google Shape;9709;p22"/>
            <p:cNvSpPr/>
            <p:nvPr/>
          </p:nvSpPr>
          <p:spPr>
            <a:xfrm>
              <a:off x="1648825" y="3401800"/>
              <a:ext cx="110925" cy="109450"/>
            </a:xfrm>
            <a:custGeom>
              <a:avLst/>
              <a:gdLst/>
              <a:ahLst/>
              <a:cxnLst/>
              <a:rect l="l" t="t" r="r" b="b"/>
              <a:pathLst>
                <a:path w="4437" h="4378" extrusionOk="0">
                  <a:moveTo>
                    <a:pt x="59" y="2160"/>
                  </a:moveTo>
                  <a:cubicBezTo>
                    <a:pt x="59" y="934"/>
                    <a:pt x="993" y="0"/>
                    <a:pt x="2277" y="59"/>
                  </a:cubicBezTo>
                  <a:cubicBezTo>
                    <a:pt x="3444" y="59"/>
                    <a:pt x="4436" y="1051"/>
                    <a:pt x="4378" y="2277"/>
                  </a:cubicBezTo>
                  <a:cubicBezTo>
                    <a:pt x="4378" y="3444"/>
                    <a:pt x="3386" y="4378"/>
                    <a:pt x="2218" y="4378"/>
                  </a:cubicBezTo>
                  <a:cubicBezTo>
                    <a:pt x="993" y="4378"/>
                    <a:pt x="0" y="3444"/>
                    <a:pt x="59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0" name="Google Shape;9710;p22"/>
            <p:cNvSpPr/>
            <p:nvPr/>
          </p:nvSpPr>
          <p:spPr>
            <a:xfrm>
              <a:off x="5574225" y="1440550"/>
              <a:ext cx="108025" cy="108000"/>
            </a:xfrm>
            <a:custGeom>
              <a:avLst/>
              <a:gdLst/>
              <a:ahLst/>
              <a:cxnLst/>
              <a:rect l="l" t="t" r="r" b="b"/>
              <a:pathLst>
                <a:path w="4321" h="4320" extrusionOk="0">
                  <a:moveTo>
                    <a:pt x="2161" y="4320"/>
                  </a:moveTo>
                  <a:cubicBezTo>
                    <a:pt x="993" y="4320"/>
                    <a:pt x="1" y="3386"/>
                    <a:pt x="1" y="2218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328" y="0"/>
                    <a:pt x="4320" y="934"/>
                    <a:pt x="4320" y="2160"/>
                  </a:cubicBezTo>
                  <a:cubicBezTo>
                    <a:pt x="4320" y="3327"/>
                    <a:pt x="3386" y="4320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1" name="Google Shape;9711;p22"/>
            <p:cNvSpPr/>
            <p:nvPr/>
          </p:nvSpPr>
          <p:spPr>
            <a:xfrm>
              <a:off x="5820850" y="3649875"/>
              <a:ext cx="108000" cy="108000"/>
            </a:xfrm>
            <a:custGeom>
              <a:avLst/>
              <a:gdLst/>
              <a:ahLst/>
              <a:cxnLst/>
              <a:rect l="l" t="t" r="r" b="b"/>
              <a:pathLst>
                <a:path w="4320" h="4320" extrusionOk="0">
                  <a:moveTo>
                    <a:pt x="2160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1" y="992"/>
                    <a:pt x="993" y="0"/>
                    <a:pt x="2160" y="0"/>
                  </a:cubicBezTo>
                  <a:cubicBezTo>
                    <a:pt x="3328" y="0"/>
                    <a:pt x="4320" y="992"/>
                    <a:pt x="4320" y="2160"/>
                  </a:cubicBezTo>
                  <a:cubicBezTo>
                    <a:pt x="4320" y="3327"/>
                    <a:pt x="3328" y="4320"/>
                    <a:pt x="2160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2" name="Google Shape;9712;p22"/>
            <p:cNvSpPr/>
            <p:nvPr/>
          </p:nvSpPr>
          <p:spPr>
            <a:xfrm>
              <a:off x="5083925" y="950225"/>
              <a:ext cx="109475" cy="109475"/>
            </a:xfrm>
            <a:custGeom>
              <a:avLst/>
              <a:gdLst/>
              <a:ahLst/>
              <a:cxnLst/>
              <a:rect l="l" t="t" r="r" b="b"/>
              <a:pathLst>
                <a:path w="4379" h="4379" extrusionOk="0">
                  <a:moveTo>
                    <a:pt x="4320" y="2161"/>
                  </a:moveTo>
                  <a:cubicBezTo>
                    <a:pt x="4378" y="3328"/>
                    <a:pt x="3386" y="4320"/>
                    <a:pt x="2219" y="4379"/>
                  </a:cubicBezTo>
                  <a:cubicBezTo>
                    <a:pt x="1051" y="4379"/>
                    <a:pt x="59" y="3445"/>
                    <a:pt x="0" y="2219"/>
                  </a:cubicBezTo>
                  <a:cubicBezTo>
                    <a:pt x="0" y="1051"/>
                    <a:pt x="993" y="59"/>
                    <a:pt x="2160" y="59"/>
                  </a:cubicBezTo>
                  <a:cubicBezTo>
                    <a:pt x="3328" y="1"/>
                    <a:pt x="4320" y="993"/>
                    <a:pt x="4320" y="21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3" name="Google Shape;9713;p22"/>
            <p:cNvSpPr/>
            <p:nvPr/>
          </p:nvSpPr>
          <p:spPr>
            <a:xfrm>
              <a:off x="2876050" y="703625"/>
              <a:ext cx="108025" cy="109450"/>
            </a:xfrm>
            <a:custGeom>
              <a:avLst/>
              <a:gdLst/>
              <a:ahLst/>
              <a:cxnLst/>
              <a:rect l="l" t="t" r="r" b="b"/>
              <a:pathLst>
                <a:path w="4321" h="4378" extrusionOk="0">
                  <a:moveTo>
                    <a:pt x="2161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59" y="992"/>
                    <a:pt x="1052" y="0"/>
                    <a:pt x="2219" y="59"/>
                  </a:cubicBezTo>
                  <a:cubicBezTo>
                    <a:pt x="3328" y="59"/>
                    <a:pt x="4320" y="1051"/>
                    <a:pt x="4320" y="2218"/>
                  </a:cubicBezTo>
                  <a:cubicBezTo>
                    <a:pt x="4320" y="3386"/>
                    <a:pt x="3328" y="4378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4" name="Google Shape;9714;p22"/>
            <p:cNvSpPr/>
            <p:nvPr/>
          </p:nvSpPr>
          <p:spPr>
            <a:xfrm>
              <a:off x="5329075" y="4386800"/>
              <a:ext cx="105100" cy="106550"/>
            </a:xfrm>
            <a:custGeom>
              <a:avLst/>
              <a:gdLst/>
              <a:ahLst/>
              <a:cxnLst/>
              <a:rect l="l" t="t" r="r" b="b"/>
              <a:pathLst>
                <a:path w="4204" h="4262" extrusionOk="0">
                  <a:moveTo>
                    <a:pt x="4203" y="2102"/>
                  </a:moveTo>
                  <a:cubicBezTo>
                    <a:pt x="4203" y="3269"/>
                    <a:pt x="3211" y="4203"/>
                    <a:pt x="2102" y="4261"/>
                  </a:cubicBezTo>
                  <a:cubicBezTo>
                    <a:pt x="935" y="4261"/>
                    <a:pt x="1" y="3269"/>
                    <a:pt x="1" y="2102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211" y="0"/>
                    <a:pt x="4203" y="993"/>
                    <a:pt x="4203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5" name="Google Shape;9715;p22"/>
            <p:cNvSpPr/>
            <p:nvPr/>
          </p:nvSpPr>
          <p:spPr>
            <a:xfrm>
              <a:off x="2140600" y="1195400"/>
              <a:ext cx="105075" cy="105075"/>
            </a:xfrm>
            <a:custGeom>
              <a:avLst/>
              <a:gdLst/>
              <a:ahLst/>
              <a:cxnLst/>
              <a:rect l="l" t="t" r="r" b="b"/>
              <a:pathLst>
                <a:path w="4203" h="4203" extrusionOk="0">
                  <a:moveTo>
                    <a:pt x="2102" y="0"/>
                  </a:moveTo>
                  <a:cubicBezTo>
                    <a:pt x="3211" y="0"/>
                    <a:pt x="4203" y="934"/>
                    <a:pt x="4203" y="2101"/>
                  </a:cubicBezTo>
                  <a:cubicBezTo>
                    <a:pt x="4203" y="3269"/>
                    <a:pt x="3269" y="4203"/>
                    <a:pt x="2102" y="4203"/>
                  </a:cubicBezTo>
                  <a:cubicBezTo>
                    <a:pt x="992" y="4203"/>
                    <a:pt x="59" y="3269"/>
                    <a:pt x="0" y="2160"/>
                  </a:cubicBezTo>
                  <a:cubicBezTo>
                    <a:pt x="0" y="992"/>
                    <a:pt x="934" y="58"/>
                    <a:pt x="210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6" name="Google Shape;9716;p22"/>
            <p:cNvSpPr/>
            <p:nvPr/>
          </p:nvSpPr>
          <p:spPr>
            <a:xfrm>
              <a:off x="2388675" y="954600"/>
              <a:ext cx="102175" cy="102175"/>
            </a:xfrm>
            <a:custGeom>
              <a:avLst/>
              <a:gdLst/>
              <a:ahLst/>
              <a:cxnLst/>
              <a:rect l="l" t="t" r="r" b="b"/>
              <a:pathLst>
                <a:path w="4087" h="4087" extrusionOk="0">
                  <a:moveTo>
                    <a:pt x="4086" y="2044"/>
                  </a:moveTo>
                  <a:cubicBezTo>
                    <a:pt x="4086" y="3211"/>
                    <a:pt x="3211" y="4087"/>
                    <a:pt x="2043" y="4087"/>
                  </a:cubicBezTo>
                  <a:cubicBezTo>
                    <a:pt x="876" y="4028"/>
                    <a:pt x="0" y="3153"/>
                    <a:pt x="0" y="1986"/>
                  </a:cubicBezTo>
                  <a:cubicBezTo>
                    <a:pt x="59" y="876"/>
                    <a:pt x="934" y="1"/>
                    <a:pt x="2043" y="1"/>
                  </a:cubicBezTo>
                  <a:cubicBezTo>
                    <a:pt x="3211" y="1"/>
                    <a:pt x="4086" y="876"/>
                    <a:pt x="4086" y="20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7" name="Google Shape;9717;p22"/>
            <p:cNvSpPr/>
            <p:nvPr/>
          </p:nvSpPr>
          <p:spPr>
            <a:xfrm>
              <a:off x="5577150" y="4141650"/>
              <a:ext cx="102175" cy="102150"/>
            </a:xfrm>
            <a:custGeom>
              <a:avLst/>
              <a:gdLst/>
              <a:ahLst/>
              <a:cxnLst/>
              <a:rect l="l" t="t" r="r" b="b"/>
              <a:pathLst>
                <a:path w="4087" h="4086" extrusionOk="0">
                  <a:moveTo>
                    <a:pt x="4087" y="2043"/>
                  </a:moveTo>
                  <a:cubicBezTo>
                    <a:pt x="4087" y="3210"/>
                    <a:pt x="3153" y="4086"/>
                    <a:pt x="2044" y="4086"/>
                  </a:cubicBezTo>
                  <a:cubicBezTo>
                    <a:pt x="876" y="4086"/>
                    <a:pt x="1" y="3210"/>
                    <a:pt x="1" y="2043"/>
                  </a:cubicBezTo>
                  <a:cubicBezTo>
                    <a:pt x="1" y="876"/>
                    <a:pt x="876" y="0"/>
                    <a:pt x="2044" y="0"/>
                  </a:cubicBezTo>
                  <a:cubicBezTo>
                    <a:pt x="3211" y="0"/>
                    <a:pt x="4087" y="934"/>
                    <a:pt x="4087" y="204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8" name="Google Shape;9718;p22"/>
            <p:cNvSpPr/>
            <p:nvPr/>
          </p:nvSpPr>
          <p:spPr>
            <a:xfrm>
              <a:off x="4593600" y="4877100"/>
              <a:ext cx="103650" cy="103650"/>
            </a:xfrm>
            <a:custGeom>
              <a:avLst/>
              <a:gdLst/>
              <a:ahLst/>
              <a:cxnLst/>
              <a:rect l="l" t="t" r="r" b="b"/>
              <a:pathLst>
                <a:path w="4146" h="4146" extrusionOk="0">
                  <a:moveTo>
                    <a:pt x="4087" y="2102"/>
                  </a:moveTo>
                  <a:cubicBezTo>
                    <a:pt x="4087" y="3269"/>
                    <a:pt x="3211" y="4145"/>
                    <a:pt x="2044" y="4145"/>
                  </a:cubicBezTo>
                  <a:cubicBezTo>
                    <a:pt x="877" y="4145"/>
                    <a:pt x="1" y="3211"/>
                    <a:pt x="1" y="2044"/>
                  </a:cubicBezTo>
                  <a:cubicBezTo>
                    <a:pt x="1" y="935"/>
                    <a:pt x="935" y="1"/>
                    <a:pt x="2102" y="59"/>
                  </a:cubicBezTo>
                  <a:cubicBezTo>
                    <a:pt x="3211" y="59"/>
                    <a:pt x="4145" y="935"/>
                    <a:pt x="4087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9" name="Google Shape;9719;p22"/>
            <p:cNvSpPr/>
            <p:nvPr/>
          </p:nvSpPr>
          <p:spPr>
            <a:xfrm>
              <a:off x="1653200" y="1932325"/>
              <a:ext cx="102175" cy="103625"/>
            </a:xfrm>
            <a:custGeom>
              <a:avLst/>
              <a:gdLst/>
              <a:ahLst/>
              <a:cxnLst/>
              <a:rect l="l" t="t" r="r" b="b"/>
              <a:pathLst>
                <a:path w="4087" h="4145" extrusionOk="0">
                  <a:moveTo>
                    <a:pt x="1985" y="4086"/>
                  </a:moveTo>
                  <a:cubicBezTo>
                    <a:pt x="818" y="4086"/>
                    <a:pt x="0" y="3152"/>
                    <a:pt x="0" y="1985"/>
                  </a:cubicBezTo>
                  <a:cubicBezTo>
                    <a:pt x="59" y="876"/>
                    <a:pt x="993" y="0"/>
                    <a:pt x="2160" y="58"/>
                  </a:cubicBezTo>
                  <a:cubicBezTo>
                    <a:pt x="3269" y="117"/>
                    <a:pt x="4086" y="992"/>
                    <a:pt x="4086" y="2160"/>
                  </a:cubicBezTo>
                  <a:cubicBezTo>
                    <a:pt x="4028" y="3269"/>
                    <a:pt x="3152" y="4144"/>
                    <a:pt x="1985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0" name="Google Shape;9720;p22"/>
            <p:cNvSpPr/>
            <p:nvPr/>
          </p:nvSpPr>
          <p:spPr>
            <a:xfrm>
              <a:off x="6067475" y="2673625"/>
              <a:ext cx="100700" cy="100700"/>
            </a:xfrm>
            <a:custGeom>
              <a:avLst/>
              <a:gdLst/>
              <a:ahLst/>
              <a:cxnLst/>
              <a:rect l="l" t="t" r="r" b="b"/>
              <a:pathLst>
                <a:path w="4028" h="4028" extrusionOk="0">
                  <a:moveTo>
                    <a:pt x="2043" y="4028"/>
                  </a:moveTo>
                  <a:cubicBezTo>
                    <a:pt x="934" y="4028"/>
                    <a:pt x="0" y="3152"/>
                    <a:pt x="0" y="2043"/>
                  </a:cubicBezTo>
                  <a:cubicBezTo>
                    <a:pt x="0" y="934"/>
                    <a:pt x="876" y="0"/>
                    <a:pt x="2043" y="59"/>
                  </a:cubicBezTo>
                  <a:cubicBezTo>
                    <a:pt x="3152" y="59"/>
                    <a:pt x="4028" y="934"/>
                    <a:pt x="4028" y="2043"/>
                  </a:cubicBezTo>
                  <a:cubicBezTo>
                    <a:pt x="4028" y="3152"/>
                    <a:pt x="3152" y="4028"/>
                    <a:pt x="2043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1" name="Google Shape;9721;p22"/>
            <p:cNvSpPr/>
            <p:nvPr/>
          </p:nvSpPr>
          <p:spPr>
            <a:xfrm>
              <a:off x="5088300" y="4636325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876" y="4028"/>
                    <a:pt x="1" y="3153"/>
                    <a:pt x="1" y="1985"/>
                  </a:cubicBezTo>
                  <a:cubicBezTo>
                    <a:pt x="1" y="876"/>
                    <a:pt x="876" y="1"/>
                    <a:pt x="1985" y="1"/>
                  </a:cubicBezTo>
                  <a:cubicBezTo>
                    <a:pt x="3153" y="1"/>
                    <a:pt x="4028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2" name="Google Shape;9722;p22"/>
            <p:cNvSpPr/>
            <p:nvPr/>
          </p:nvSpPr>
          <p:spPr>
            <a:xfrm>
              <a:off x="1899825" y="1443475"/>
              <a:ext cx="102150" cy="102150"/>
            </a:xfrm>
            <a:custGeom>
              <a:avLst/>
              <a:gdLst/>
              <a:ahLst/>
              <a:cxnLst/>
              <a:rect l="l" t="t" r="r" b="b"/>
              <a:pathLst>
                <a:path w="4086" h="4086" extrusionOk="0">
                  <a:moveTo>
                    <a:pt x="2101" y="58"/>
                  </a:moveTo>
                  <a:cubicBezTo>
                    <a:pt x="3210" y="58"/>
                    <a:pt x="4086" y="992"/>
                    <a:pt x="4028" y="2101"/>
                  </a:cubicBezTo>
                  <a:cubicBezTo>
                    <a:pt x="4028" y="3210"/>
                    <a:pt x="3094" y="4086"/>
                    <a:pt x="1926" y="4086"/>
                  </a:cubicBezTo>
                  <a:cubicBezTo>
                    <a:pt x="817" y="4028"/>
                    <a:pt x="0" y="3094"/>
                    <a:pt x="58" y="1985"/>
                  </a:cubicBezTo>
                  <a:cubicBezTo>
                    <a:pt x="58" y="876"/>
                    <a:pt x="992" y="0"/>
                    <a:pt x="2101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3" name="Google Shape;9723;p22"/>
            <p:cNvSpPr/>
            <p:nvPr/>
          </p:nvSpPr>
          <p:spPr>
            <a:xfrm>
              <a:off x="6066000" y="2917325"/>
              <a:ext cx="102175" cy="100700"/>
            </a:xfrm>
            <a:custGeom>
              <a:avLst/>
              <a:gdLst/>
              <a:ahLst/>
              <a:cxnLst/>
              <a:rect l="l" t="t" r="r" b="b"/>
              <a:pathLst>
                <a:path w="4087" h="4028" extrusionOk="0">
                  <a:moveTo>
                    <a:pt x="4028" y="2043"/>
                  </a:moveTo>
                  <a:cubicBezTo>
                    <a:pt x="4028" y="3094"/>
                    <a:pt x="3094" y="4028"/>
                    <a:pt x="1985" y="3969"/>
                  </a:cubicBezTo>
                  <a:cubicBezTo>
                    <a:pt x="935" y="3969"/>
                    <a:pt x="1" y="3035"/>
                    <a:pt x="59" y="1926"/>
                  </a:cubicBezTo>
                  <a:cubicBezTo>
                    <a:pt x="118" y="876"/>
                    <a:pt x="993" y="0"/>
                    <a:pt x="2044" y="0"/>
                  </a:cubicBezTo>
                  <a:cubicBezTo>
                    <a:pt x="3153" y="0"/>
                    <a:pt x="4087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4" name="Google Shape;9724;p22"/>
            <p:cNvSpPr/>
            <p:nvPr/>
          </p:nvSpPr>
          <p:spPr>
            <a:xfrm>
              <a:off x="2878975" y="4878575"/>
              <a:ext cx="100725" cy="100700"/>
            </a:xfrm>
            <a:custGeom>
              <a:avLst/>
              <a:gdLst/>
              <a:ahLst/>
              <a:cxnLst/>
              <a:rect l="l" t="t" r="r" b="b"/>
              <a:pathLst>
                <a:path w="4029" h="4028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935" y="4028"/>
                    <a:pt x="1" y="3094"/>
                    <a:pt x="59" y="1985"/>
                  </a:cubicBezTo>
                  <a:cubicBezTo>
                    <a:pt x="59" y="934"/>
                    <a:pt x="935" y="58"/>
                    <a:pt x="1985" y="0"/>
                  </a:cubicBezTo>
                  <a:cubicBezTo>
                    <a:pt x="3094" y="0"/>
                    <a:pt x="4028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5" name="Google Shape;9725;p22"/>
            <p:cNvSpPr/>
            <p:nvPr/>
          </p:nvSpPr>
          <p:spPr>
            <a:xfrm>
              <a:off x="3862525" y="465750"/>
              <a:ext cx="100700" cy="100725"/>
            </a:xfrm>
            <a:custGeom>
              <a:avLst/>
              <a:gdLst/>
              <a:ahLst/>
              <a:cxnLst/>
              <a:rect l="l" t="t" r="r" b="b"/>
              <a:pathLst>
                <a:path w="4028" h="4029" extrusionOk="0">
                  <a:moveTo>
                    <a:pt x="4028" y="1985"/>
                  </a:moveTo>
                  <a:cubicBezTo>
                    <a:pt x="4028" y="3094"/>
                    <a:pt x="3094" y="4028"/>
                    <a:pt x="1985" y="3970"/>
                  </a:cubicBezTo>
                  <a:cubicBezTo>
                    <a:pt x="934" y="3970"/>
                    <a:pt x="0" y="3094"/>
                    <a:pt x="0" y="1985"/>
                  </a:cubicBezTo>
                  <a:cubicBezTo>
                    <a:pt x="0" y="935"/>
                    <a:pt x="934" y="1"/>
                    <a:pt x="1985" y="1"/>
                  </a:cubicBezTo>
                  <a:cubicBezTo>
                    <a:pt x="3036" y="1"/>
                    <a:pt x="3970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6" name="Google Shape;9726;p22"/>
            <p:cNvSpPr/>
            <p:nvPr/>
          </p:nvSpPr>
          <p:spPr>
            <a:xfrm>
              <a:off x="3615900" y="465750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2044" y="4028"/>
                  </a:moveTo>
                  <a:cubicBezTo>
                    <a:pt x="935" y="4028"/>
                    <a:pt x="1" y="3094"/>
                    <a:pt x="1" y="2044"/>
                  </a:cubicBezTo>
                  <a:cubicBezTo>
                    <a:pt x="1" y="935"/>
                    <a:pt x="935" y="1"/>
                    <a:pt x="2044" y="1"/>
                  </a:cubicBezTo>
                  <a:cubicBezTo>
                    <a:pt x="3094" y="1"/>
                    <a:pt x="3970" y="876"/>
                    <a:pt x="4028" y="1985"/>
                  </a:cubicBezTo>
                  <a:cubicBezTo>
                    <a:pt x="4028" y="3036"/>
                    <a:pt x="3153" y="3970"/>
                    <a:pt x="2044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7" name="Google Shape;9727;p22"/>
            <p:cNvSpPr/>
            <p:nvPr/>
          </p:nvSpPr>
          <p:spPr>
            <a:xfrm>
              <a:off x="2143500" y="4389725"/>
              <a:ext cx="100725" cy="99250"/>
            </a:xfrm>
            <a:custGeom>
              <a:avLst/>
              <a:gdLst/>
              <a:ahLst/>
              <a:cxnLst/>
              <a:rect l="l" t="t" r="r" b="b"/>
              <a:pathLst>
                <a:path w="4029" h="3970" extrusionOk="0">
                  <a:moveTo>
                    <a:pt x="3970" y="1985"/>
                  </a:moveTo>
                  <a:cubicBezTo>
                    <a:pt x="4028" y="3035"/>
                    <a:pt x="3095" y="3969"/>
                    <a:pt x="1986" y="3969"/>
                  </a:cubicBezTo>
                  <a:cubicBezTo>
                    <a:pt x="935" y="3969"/>
                    <a:pt x="59" y="3094"/>
                    <a:pt x="1" y="2043"/>
                  </a:cubicBezTo>
                  <a:cubicBezTo>
                    <a:pt x="1" y="934"/>
                    <a:pt x="935" y="0"/>
                    <a:pt x="1986" y="0"/>
                  </a:cubicBezTo>
                  <a:cubicBezTo>
                    <a:pt x="3036" y="0"/>
                    <a:pt x="3970" y="876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8" name="Google Shape;9728;p22"/>
            <p:cNvSpPr/>
            <p:nvPr/>
          </p:nvSpPr>
          <p:spPr>
            <a:xfrm>
              <a:off x="1654650" y="3652775"/>
              <a:ext cx="99250" cy="100725"/>
            </a:xfrm>
            <a:custGeom>
              <a:avLst/>
              <a:gdLst/>
              <a:ahLst/>
              <a:cxnLst/>
              <a:rect l="l" t="t" r="r" b="b"/>
              <a:pathLst>
                <a:path w="3970" h="4029" extrusionOk="0">
                  <a:moveTo>
                    <a:pt x="1985" y="59"/>
                  </a:moveTo>
                  <a:cubicBezTo>
                    <a:pt x="3036" y="1"/>
                    <a:pt x="3970" y="935"/>
                    <a:pt x="3970" y="2044"/>
                  </a:cubicBezTo>
                  <a:cubicBezTo>
                    <a:pt x="3970" y="3095"/>
                    <a:pt x="3094" y="4028"/>
                    <a:pt x="1985" y="4028"/>
                  </a:cubicBezTo>
                  <a:cubicBezTo>
                    <a:pt x="935" y="4028"/>
                    <a:pt x="1" y="3095"/>
                    <a:pt x="1" y="1986"/>
                  </a:cubicBezTo>
                  <a:cubicBezTo>
                    <a:pt x="1" y="935"/>
                    <a:pt x="876" y="59"/>
                    <a:pt x="198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9" name="Google Shape;9729;p22"/>
            <p:cNvSpPr/>
            <p:nvPr/>
          </p:nvSpPr>
          <p:spPr>
            <a:xfrm>
              <a:off x="6067475" y="2428475"/>
              <a:ext cx="99250" cy="99250"/>
            </a:xfrm>
            <a:custGeom>
              <a:avLst/>
              <a:gdLst/>
              <a:ahLst/>
              <a:cxnLst/>
              <a:rect l="l" t="t" r="r" b="b"/>
              <a:pathLst>
                <a:path w="3970" h="3970" extrusionOk="0">
                  <a:moveTo>
                    <a:pt x="1985" y="0"/>
                  </a:moveTo>
                  <a:cubicBezTo>
                    <a:pt x="3035" y="0"/>
                    <a:pt x="3911" y="876"/>
                    <a:pt x="3969" y="1926"/>
                  </a:cubicBezTo>
                  <a:cubicBezTo>
                    <a:pt x="3969" y="2977"/>
                    <a:pt x="3094" y="3911"/>
                    <a:pt x="2043" y="3911"/>
                  </a:cubicBezTo>
                  <a:cubicBezTo>
                    <a:pt x="992" y="3969"/>
                    <a:pt x="59" y="3035"/>
                    <a:pt x="59" y="1985"/>
                  </a:cubicBezTo>
                  <a:cubicBezTo>
                    <a:pt x="0" y="934"/>
                    <a:pt x="934" y="58"/>
                    <a:pt x="198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0" name="Google Shape;9730;p22"/>
            <p:cNvSpPr/>
            <p:nvPr/>
          </p:nvSpPr>
          <p:spPr>
            <a:xfrm>
              <a:off x="4841675" y="709450"/>
              <a:ext cx="99275" cy="99250"/>
            </a:xfrm>
            <a:custGeom>
              <a:avLst/>
              <a:gdLst/>
              <a:ahLst/>
              <a:cxnLst/>
              <a:rect l="l" t="t" r="r" b="b"/>
              <a:pathLst>
                <a:path w="3971" h="3970" extrusionOk="0">
                  <a:moveTo>
                    <a:pt x="3970" y="1985"/>
                  </a:moveTo>
                  <a:cubicBezTo>
                    <a:pt x="3970" y="3036"/>
                    <a:pt x="3036" y="3970"/>
                    <a:pt x="1986" y="3970"/>
                  </a:cubicBezTo>
                  <a:cubicBezTo>
                    <a:pt x="935" y="3911"/>
                    <a:pt x="1" y="2978"/>
                    <a:pt x="59" y="1927"/>
                  </a:cubicBezTo>
                  <a:cubicBezTo>
                    <a:pt x="59" y="876"/>
                    <a:pt x="993" y="1"/>
                    <a:pt x="2044" y="1"/>
                  </a:cubicBezTo>
                  <a:cubicBezTo>
                    <a:pt x="3095" y="1"/>
                    <a:pt x="3970" y="935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1" name="Google Shape;9731;p22"/>
            <p:cNvSpPr/>
            <p:nvPr/>
          </p:nvSpPr>
          <p:spPr>
            <a:xfrm>
              <a:off x="5825225" y="1691525"/>
              <a:ext cx="99250" cy="99275"/>
            </a:xfrm>
            <a:custGeom>
              <a:avLst/>
              <a:gdLst/>
              <a:ahLst/>
              <a:cxnLst/>
              <a:rect l="l" t="t" r="r" b="b"/>
              <a:pathLst>
                <a:path w="3970" h="3971" extrusionOk="0">
                  <a:moveTo>
                    <a:pt x="1985" y="3970"/>
                  </a:moveTo>
                  <a:cubicBezTo>
                    <a:pt x="876" y="3970"/>
                    <a:pt x="1" y="3036"/>
                    <a:pt x="1" y="1986"/>
                  </a:cubicBezTo>
                  <a:cubicBezTo>
                    <a:pt x="1" y="935"/>
                    <a:pt x="935" y="1"/>
                    <a:pt x="1985" y="59"/>
                  </a:cubicBezTo>
                  <a:cubicBezTo>
                    <a:pt x="3036" y="59"/>
                    <a:pt x="3970" y="993"/>
                    <a:pt x="3970" y="2044"/>
                  </a:cubicBezTo>
                  <a:cubicBezTo>
                    <a:pt x="3911" y="3095"/>
                    <a:pt x="3036" y="3970"/>
                    <a:pt x="198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2" name="Google Shape;9732;p22"/>
            <p:cNvSpPr/>
            <p:nvPr/>
          </p:nvSpPr>
          <p:spPr>
            <a:xfrm>
              <a:off x="4106225" y="465750"/>
              <a:ext cx="97800" cy="99250"/>
            </a:xfrm>
            <a:custGeom>
              <a:avLst/>
              <a:gdLst/>
              <a:ahLst/>
              <a:cxnLst/>
              <a:rect l="l" t="t" r="r" b="b"/>
              <a:pathLst>
                <a:path w="3912" h="3970" extrusionOk="0">
                  <a:moveTo>
                    <a:pt x="3911" y="1985"/>
                  </a:moveTo>
                  <a:cubicBezTo>
                    <a:pt x="3911" y="3036"/>
                    <a:pt x="3035" y="3970"/>
                    <a:pt x="1985" y="3970"/>
                  </a:cubicBezTo>
                  <a:cubicBezTo>
                    <a:pt x="934" y="3970"/>
                    <a:pt x="0" y="3036"/>
                    <a:pt x="0" y="1985"/>
                  </a:cubicBezTo>
                  <a:cubicBezTo>
                    <a:pt x="0" y="935"/>
                    <a:pt x="876" y="59"/>
                    <a:pt x="1926" y="59"/>
                  </a:cubicBezTo>
                  <a:cubicBezTo>
                    <a:pt x="2977" y="1"/>
                    <a:pt x="3911" y="935"/>
                    <a:pt x="3911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3" name="Google Shape;9733;p22"/>
            <p:cNvSpPr/>
            <p:nvPr/>
          </p:nvSpPr>
          <p:spPr>
            <a:xfrm>
              <a:off x="2393050" y="4634875"/>
              <a:ext cx="94875" cy="96325"/>
            </a:xfrm>
            <a:custGeom>
              <a:avLst/>
              <a:gdLst/>
              <a:ahLst/>
              <a:cxnLst/>
              <a:rect l="l" t="t" r="r" b="b"/>
              <a:pathLst>
                <a:path w="3795" h="3853" extrusionOk="0">
                  <a:moveTo>
                    <a:pt x="3794" y="1868"/>
                  </a:moveTo>
                  <a:cubicBezTo>
                    <a:pt x="3794" y="2977"/>
                    <a:pt x="2977" y="3794"/>
                    <a:pt x="1926" y="3794"/>
                  </a:cubicBezTo>
                  <a:cubicBezTo>
                    <a:pt x="817" y="3853"/>
                    <a:pt x="0" y="2977"/>
                    <a:pt x="0" y="1868"/>
                  </a:cubicBezTo>
                  <a:cubicBezTo>
                    <a:pt x="0" y="817"/>
                    <a:pt x="817" y="0"/>
                    <a:pt x="1926" y="0"/>
                  </a:cubicBezTo>
                  <a:cubicBezTo>
                    <a:pt x="2977" y="0"/>
                    <a:pt x="3794" y="817"/>
                    <a:pt x="3794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4" name="Google Shape;9734;p22"/>
            <p:cNvSpPr/>
            <p:nvPr/>
          </p:nvSpPr>
          <p:spPr>
            <a:xfrm>
              <a:off x="6068925" y="3165400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3853" y="1985"/>
                  </a:moveTo>
                  <a:cubicBezTo>
                    <a:pt x="3853" y="3035"/>
                    <a:pt x="2977" y="3853"/>
                    <a:pt x="1927" y="3853"/>
                  </a:cubicBezTo>
                  <a:cubicBezTo>
                    <a:pt x="818" y="3853"/>
                    <a:pt x="1" y="2977"/>
                    <a:pt x="59" y="1868"/>
                  </a:cubicBezTo>
                  <a:cubicBezTo>
                    <a:pt x="59" y="817"/>
                    <a:pt x="934" y="0"/>
                    <a:pt x="1985" y="0"/>
                  </a:cubicBezTo>
                  <a:cubicBezTo>
                    <a:pt x="3036" y="59"/>
                    <a:pt x="3853" y="934"/>
                    <a:pt x="3853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5" name="Google Shape;9735;p22"/>
            <p:cNvSpPr/>
            <p:nvPr/>
          </p:nvSpPr>
          <p:spPr>
            <a:xfrm>
              <a:off x="3370750" y="467225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1868" y="3853"/>
                  </a:moveTo>
                  <a:cubicBezTo>
                    <a:pt x="818" y="3794"/>
                    <a:pt x="0" y="2977"/>
                    <a:pt x="59" y="1868"/>
                  </a:cubicBezTo>
                  <a:cubicBezTo>
                    <a:pt x="59" y="817"/>
                    <a:pt x="934" y="0"/>
                    <a:pt x="1985" y="59"/>
                  </a:cubicBezTo>
                  <a:cubicBezTo>
                    <a:pt x="3094" y="59"/>
                    <a:pt x="3853" y="934"/>
                    <a:pt x="3853" y="1985"/>
                  </a:cubicBezTo>
                  <a:cubicBezTo>
                    <a:pt x="3795" y="3094"/>
                    <a:pt x="2977" y="3853"/>
                    <a:pt x="1868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6" name="Google Shape;9736;p22"/>
            <p:cNvSpPr/>
            <p:nvPr/>
          </p:nvSpPr>
          <p:spPr>
            <a:xfrm>
              <a:off x="5828150" y="3902325"/>
              <a:ext cx="93425" cy="94875"/>
            </a:xfrm>
            <a:custGeom>
              <a:avLst/>
              <a:gdLst/>
              <a:ahLst/>
              <a:cxnLst/>
              <a:rect l="l" t="t" r="r" b="b"/>
              <a:pathLst>
                <a:path w="3737" h="3795" extrusionOk="0">
                  <a:moveTo>
                    <a:pt x="3736" y="1926"/>
                  </a:moveTo>
                  <a:cubicBezTo>
                    <a:pt x="3736" y="3036"/>
                    <a:pt x="2861" y="3794"/>
                    <a:pt x="1810" y="3794"/>
                  </a:cubicBezTo>
                  <a:cubicBezTo>
                    <a:pt x="759" y="3736"/>
                    <a:pt x="0" y="2919"/>
                    <a:pt x="0" y="1926"/>
                  </a:cubicBezTo>
                  <a:cubicBezTo>
                    <a:pt x="0" y="817"/>
                    <a:pt x="876" y="0"/>
                    <a:pt x="1927" y="59"/>
                  </a:cubicBezTo>
                  <a:cubicBezTo>
                    <a:pt x="2977" y="59"/>
                    <a:pt x="3736" y="876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7" name="Google Shape;9737;p22"/>
            <p:cNvSpPr/>
            <p:nvPr/>
          </p:nvSpPr>
          <p:spPr>
            <a:xfrm>
              <a:off x="1899825" y="4146025"/>
              <a:ext cx="94875" cy="94875"/>
            </a:xfrm>
            <a:custGeom>
              <a:avLst/>
              <a:gdLst/>
              <a:ahLst/>
              <a:cxnLst/>
              <a:rect l="l" t="t" r="r" b="b"/>
              <a:pathLst>
                <a:path w="3795" h="3795" extrusionOk="0">
                  <a:moveTo>
                    <a:pt x="3794" y="1926"/>
                  </a:moveTo>
                  <a:cubicBezTo>
                    <a:pt x="3736" y="2977"/>
                    <a:pt x="2919" y="3794"/>
                    <a:pt x="1810" y="3794"/>
                  </a:cubicBezTo>
                  <a:cubicBezTo>
                    <a:pt x="759" y="3736"/>
                    <a:pt x="0" y="2919"/>
                    <a:pt x="0" y="1810"/>
                  </a:cubicBezTo>
                  <a:cubicBezTo>
                    <a:pt x="58" y="759"/>
                    <a:pt x="876" y="0"/>
                    <a:pt x="1868" y="0"/>
                  </a:cubicBezTo>
                  <a:cubicBezTo>
                    <a:pt x="2977" y="0"/>
                    <a:pt x="3794" y="817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8" name="Google Shape;9738;p22"/>
            <p:cNvSpPr/>
            <p:nvPr/>
          </p:nvSpPr>
          <p:spPr>
            <a:xfrm>
              <a:off x="2639650" y="712375"/>
              <a:ext cx="94875" cy="93425"/>
            </a:xfrm>
            <a:custGeom>
              <a:avLst/>
              <a:gdLst/>
              <a:ahLst/>
              <a:cxnLst/>
              <a:rect l="l" t="t" r="r" b="b"/>
              <a:pathLst>
                <a:path w="3795" h="3737" extrusionOk="0">
                  <a:moveTo>
                    <a:pt x="1927" y="3736"/>
                  </a:moveTo>
                  <a:cubicBezTo>
                    <a:pt x="876" y="3736"/>
                    <a:pt x="59" y="2919"/>
                    <a:pt x="59" y="1868"/>
                  </a:cubicBezTo>
                  <a:cubicBezTo>
                    <a:pt x="1" y="818"/>
                    <a:pt x="818" y="0"/>
                    <a:pt x="1869" y="0"/>
                  </a:cubicBezTo>
                  <a:cubicBezTo>
                    <a:pt x="2919" y="0"/>
                    <a:pt x="3737" y="818"/>
                    <a:pt x="3737" y="1810"/>
                  </a:cubicBezTo>
                  <a:cubicBezTo>
                    <a:pt x="3795" y="2861"/>
                    <a:pt x="2978" y="3678"/>
                    <a:pt x="1927" y="37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9" name="Google Shape;9739;p22"/>
            <p:cNvSpPr/>
            <p:nvPr/>
          </p:nvSpPr>
          <p:spPr>
            <a:xfrm>
              <a:off x="6070375" y="2184775"/>
              <a:ext cx="93425" cy="91950"/>
            </a:xfrm>
            <a:custGeom>
              <a:avLst/>
              <a:gdLst/>
              <a:ahLst/>
              <a:cxnLst/>
              <a:rect l="l" t="t" r="r" b="b"/>
              <a:pathLst>
                <a:path w="3737" h="3678" extrusionOk="0">
                  <a:moveTo>
                    <a:pt x="3737" y="1868"/>
                  </a:moveTo>
                  <a:cubicBezTo>
                    <a:pt x="3737" y="2860"/>
                    <a:pt x="2861" y="3678"/>
                    <a:pt x="1869" y="3678"/>
                  </a:cubicBezTo>
                  <a:cubicBezTo>
                    <a:pt x="876" y="3678"/>
                    <a:pt x="1" y="2802"/>
                    <a:pt x="59" y="1810"/>
                  </a:cubicBezTo>
                  <a:cubicBezTo>
                    <a:pt x="59" y="817"/>
                    <a:pt x="935" y="0"/>
                    <a:pt x="1927" y="0"/>
                  </a:cubicBezTo>
                  <a:cubicBezTo>
                    <a:pt x="2919" y="59"/>
                    <a:pt x="3737" y="876"/>
                    <a:pt x="3737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0" name="Google Shape;9740;p22"/>
            <p:cNvSpPr/>
            <p:nvPr/>
          </p:nvSpPr>
          <p:spPr>
            <a:xfrm>
              <a:off x="3862525" y="5129550"/>
              <a:ext cx="91950" cy="91975"/>
            </a:xfrm>
            <a:custGeom>
              <a:avLst/>
              <a:gdLst/>
              <a:ahLst/>
              <a:cxnLst/>
              <a:rect l="l" t="t" r="r" b="b"/>
              <a:pathLst>
                <a:path w="3678" h="3679" extrusionOk="0">
                  <a:moveTo>
                    <a:pt x="3678" y="1869"/>
                  </a:moveTo>
                  <a:cubicBezTo>
                    <a:pt x="3678" y="2861"/>
                    <a:pt x="2860" y="3678"/>
                    <a:pt x="1868" y="3678"/>
                  </a:cubicBezTo>
                  <a:cubicBezTo>
                    <a:pt x="876" y="3678"/>
                    <a:pt x="0" y="2803"/>
                    <a:pt x="0" y="1810"/>
                  </a:cubicBezTo>
                  <a:cubicBezTo>
                    <a:pt x="59" y="818"/>
                    <a:pt x="934" y="1"/>
                    <a:pt x="1868" y="59"/>
                  </a:cubicBezTo>
                  <a:cubicBezTo>
                    <a:pt x="2860" y="59"/>
                    <a:pt x="3678" y="876"/>
                    <a:pt x="3678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1" name="Google Shape;9741;p22"/>
            <p:cNvSpPr/>
            <p:nvPr/>
          </p:nvSpPr>
          <p:spPr>
            <a:xfrm>
              <a:off x="4357200" y="470125"/>
              <a:ext cx="91975" cy="91975"/>
            </a:xfrm>
            <a:custGeom>
              <a:avLst/>
              <a:gdLst/>
              <a:ahLst/>
              <a:cxnLst/>
              <a:rect l="l" t="t" r="r" b="b"/>
              <a:pathLst>
                <a:path w="3679" h="3679" extrusionOk="0">
                  <a:moveTo>
                    <a:pt x="3620" y="1810"/>
                  </a:moveTo>
                  <a:cubicBezTo>
                    <a:pt x="3678" y="2744"/>
                    <a:pt x="2861" y="3620"/>
                    <a:pt x="1869" y="3678"/>
                  </a:cubicBezTo>
                  <a:cubicBezTo>
                    <a:pt x="876" y="3678"/>
                    <a:pt x="1" y="2803"/>
                    <a:pt x="1" y="1810"/>
                  </a:cubicBezTo>
                  <a:cubicBezTo>
                    <a:pt x="1" y="876"/>
                    <a:pt x="818" y="1"/>
                    <a:pt x="1810" y="1"/>
                  </a:cubicBezTo>
                  <a:cubicBezTo>
                    <a:pt x="2744" y="1"/>
                    <a:pt x="3620" y="818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2" name="Google Shape;9742;p22"/>
            <p:cNvSpPr/>
            <p:nvPr/>
          </p:nvSpPr>
          <p:spPr>
            <a:xfrm>
              <a:off x="3620275" y="5131025"/>
              <a:ext cx="91975" cy="90500"/>
            </a:xfrm>
            <a:custGeom>
              <a:avLst/>
              <a:gdLst/>
              <a:ahLst/>
              <a:cxnLst/>
              <a:rect l="l" t="t" r="r" b="b"/>
              <a:pathLst>
                <a:path w="3679" h="3620" extrusionOk="0">
                  <a:moveTo>
                    <a:pt x="1869" y="3619"/>
                  </a:moveTo>
                  <a:cubicBezTo>
                    <a:pt x="876" y="3619"/>
                    <a:pt x="1" y="2744"/>
                    <a:pt x="1" y="1810"/>
                  </a:cubicBezTo>
                  <a:cubicBezTo>
                    <a:pt x="1" y="817"/>
                    <a:pt x="876" y="0"/>
                    <a:pt x="1869" y="0"/>
                  </a:cubicBezTo>
                  <a:cubicBezTo>
                    <a:pt x="2803" y="0"/>
                    <a:pt x="3620" y="817"/>
                    <a:pt x="3620" y="1751"/>
                  </a:cubicBezTo>
                  <a:cubicBezTo>
                    <a:pt x="3678" y="2744"/>
                    <a:pt x="2803" y="3619"/>
                    <a:pt x="186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3" name="Google Shape;9743;p22"/>
            <p:cNvSpPr/>
            <p:nvPr/>
          </p:nvSpPr>
          <p:spPr>
            <a:xfrm>
              <a:off x="1412425" y="2921700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19" y="1810"/>
                  </a:moveTo>
                  <a:cubicBezTo>
                    <a:pt x="3619" y="2802"/>
                    <a:pt x="2802" y="3619"/>
                    <a:pt x="1810" y="3619"/>
                  </a:cubicBezTo>
                  <a:cubicBezTo>
                    <a:pt x="818" y="3619"/>
                    <a:pt x="0" y="2802"/>
                    <a:pt x="0" y="1810"/>
                  </a:cubicBezTo>
                  <a:cubicBezTo>
                    <a:pt x="0" y="876"/>
                    <a:pt x="818" y="59"/>
                    <a:pt x="1751" y="0"/>
                  </a:cubicBezTo>
                  <a:cubicBezTo>
                    <a:pt x="2744" y="0"/>
                    <a:pt x="3561" y="817"/>
                    <a:pt x="3619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4" name="Google Shape;9744;p22"/>
            <p:cNvSpPr/>
            <p:nvPr/>
          </p:nvSpPr>
          <p:spPr>
            <a:xfrm>
              <a:off x="4846075" y="4884400"/>
              <a:ext cx="91950" cy="90500"/>
            </a:xfrm>
            <a:custGeom>
              <a:avLst/>
              <a:gdLst/>
              <a:ahLst/>
              <a:cxnLst/>
              <a:rect l="l" t="t" r="r" b="b"/>
              <a:pathLst>
                <a:path w="3678" h="3620" extrusionOk="0">
                  <a:moveTo>
                    <a:pt x="1868" y="1"/>
                  </a:moveTo>
                  <a:cubicBezTo>
                    <a:pt x="2802" y="1"/>
                    <a:pt x="3677" y="876"/>
                    <a:pt x="3619" y="1810"/>
                  </a:cubicBezTo>
                  <a:cubicBezTo>
                    <a:pt x="3619" y="2802"/>
                    <a:pt x="2743" y="3620"/>
                    <a:pt x="1751" y="3620"/>
                  </a:cubicBezTo>
                  <a:cubicBezTo>
                    <a:pt x="817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5" name="Google Shape;9745;p22"/>
            <p:cNvSpPr/>
            <p:nvPr/>
          </p:nvSpPr>
          <p:spPr>
            <a:xfrm>
              <a:off x="1659025" y="1695925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20" y="1810"/>
                  </a:moveTo>
                  <a:cubicBezTo>
                    <a:pt x="3620" y="2802"/>
                    <a:pt x="2803" y="3619"/>
                    <a:pt x="1810" y="3619"/>
                  </a:cubicBezTo>
                  <a:cubicBezTo>
                    <a:pt x="818" y="3619"/>
                    <a:pt x="1" y="2802"/>
                    <a:pt x="1" y="1810"/>
                  </a:cubicBezTo>
                  <a:cubicBezTo>
                    <a:pt x="1" y="876"/>
                    <a:pt x="818" y="58"/>
                    <a:pt x="1752" y="0"/>
                  </a:cubicBezTo>
                  <a:cubicBezTo>
                    <a:pt x="2744" y="0"/>
                    <a:pt x="3562" y="817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6" name="Google Shape;9746;p22"/>
            <p:cNvSpPr/>
            <p:nvPr/>
          </p:nvSpPr>
          <p:spPr>
            <a:xfrm>
              <a:off x="1412425" y="2675075"/>
              <a:ext cx="90500" cy="91975"/>
            </a:xfrm>
            <a:custGeom>
              <a:avLst/>
              <a:gdLst/>
              <a:ahLst/>
              <a:cxnLst/>
              <a:rect l="l" t="t" r="r" b="b"/>
              <a:pathLst>
                <a:path w="3620" h="3679" extrusionOk="0">
                  <a:moveTo>
                    <a:pt x="1810" y="1"/>
                  </a:moveTo>
                  <a:cubicBezTo>
                    <a:pt x="2802" y="59"/>
                    <a:pt x="3619" y="935"/>
                    <a:pt x="3619" y="1869"/>
                  </a:cubicBezTo>
                  <a:cubicBezTo>
                    <a:pt x="3561" y="2861"/>
                    <a:pt x="2685" y="3678"/>
                    <a:pt x="1751" y="3620"/>
                  </a:cubicBezTo>
                  <a:cubicBezTo>
                    <a:pt x="759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7" name="Google Shape;9747;p22"/>
            <p:cNvSpPr/>
            <p:nvPr/>
          </p:nvSpPr>
          <p:spPr>
            <a:xfrm>
              <a:off x="5340750" y="9619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2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744"/>
                    <a:pt x="1" y="1752"/>
                  </a:cubicBezTo>
                  <a:cubicBezTo>
                    <a:pt x="1" y="760"/>
                    <a:pt x="759" y="1"/>
                    <a:pt x="1752" y="1"/>
                  </a:cubicBezTo>
                  <a:cubicBezTo>
                    <a:pt x="2744" y="1"/>
                    <a:pt x="3503" y="760"/>
                    <a:pt x="3503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8" name="Google Shape;9748;p22"/>
            <p:cNvSpPr/>
            <p:nvPr/>
          </p:nvSpPr>
          <p:spPr>
            <a:xfrm>
              <a:off x="5584450" y="120852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1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685"/>
                    <a:pt x="1" y="1751"/>
                  </a:cubicBezTo>
                  <a:cubicBezTo>
                    <a:pt x="1" y="759"/>
                    <a:pt x="759" y="0"/>
                    <a:pt x="1752" y="0"/>
                  </a:cubicBezTo>
                  <a:cubicBezTo>
                    <a:pt x="2744" y="0"/>
                    <a:pt x="3503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9" name="Google Shape;9749;p22"/>
            <p:cNvSpPr/>
            <p:nvPr/>
          </p:nvSpPr>
          <p:spPr>
            <a:xfrm>
              <a:off x="3132900" y="4716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2" y="1751"/>
                  </a:moveTo>
                  <a:cubicBezTo>
                    <a:pt x="3502" y="2744"/>
                    <a:pt x="2744" y="3503"/>
                    <a:pt x="1751" y="3503"/>
                  </a:cubicBezTo>
                  <a:cubicBezTo>
                    <a:pt x="759" y="3503"/>
                    <a:pt x="0" y="2744"/>
                    <a:pt x="0" y="1751"/>
                  </a:cubicBezTo>
                  <a:cubicBezTo>
                    <a:pt x="0" y="817"/>
                    <a:pt x="759" y="0"/>
                    <a:pt x="1751" y="0"/>
                  </a:cubicBezTo>
                  <a:cubicBezTo>
                    <a:pt x="2685" y="0"/>
                    <a:pt x="3502" y="759"/>
                    <a:pt x="3502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0" name="Google Shape;9750;p22"/>
            <p:cNvSpPr/>
            <p:nvPr/>
          </p:nvSpPr>
          <p:spPr>
            <a:xfrm>
              <a:off x="6073300" y="341347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1752" y="3502"/>
                  </a:moveTo>
                  <a:cubicBezTo>
                    <a:pt x="759" y="3502"/>
                    <a:pt x="1" y="2685"/>
                    <a:pt x="1" y="1751"/>
                  </a:cubicBezTo>
                  <a:cubicBezTo>
                    <a:pt x="1" y="759"/>
                    <a:pt x="818" y="0"/>
                    <a:pt x="1810" y="0"/>
                  </a:cubicBezTo>
                  <a:cubicBezTo>
                    <a:pt x="2744" y="0"/>
                    <a:pt x="3503" y="759"/>
                    <a:pt x="3503" y="1751"/>
                  </a:cubicBezTo>
                  <a:cubicBezTo>
                    <a:pt x="3503" y="2744"/>
                    <a:pt x="2744" y="3502"/>
                    <a:pt x="1752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1" name="Google Shape;9751;p22"/>
            <p:cNvSpPr/>
            <p:nvPr/>
          </p:nvSpPr>
          <p:spPr>
            <a:xfrm>
              <a:off x="1413875" y="2434300"/>
              <a:ext cx="87575" cy="86125"/>
            </a:xfrm>
            <a:custGeom>
              <a:avLst/>
              <a:gdLst/>
              <a:ahLst/>
              <a:cxnLst/>
              <a:rect l="l" t="t" r="r" b="b"/>
              <a:pathLst>
                <a:path w="3503" h="3445" extrusionOk="0">
                  <a:moveTo>
                    <a:pt x="1752" y="3444"/>
                  </a:moveTo>
                  <a:cubicBezTo>
                    <a:pt x="760" y="3444"/>
                    <a:pt x="1" y="2744"/>
                    <a:pt x="1" y="1752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744" y="1"/>
                    <a:pt x="3445" y="759"/>
                    <a:pt x="3503" y="1693"/>
                  </a:cubicBezTo>
                  <a:cubicBezTo>
                    <a:pt x="3503" y="2686"/>
                    <a:pt x="2744" y="3444"/>
                    <a:pt x="1752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2" name="Google Shape;9752;p22"/>
            <p:cNvSpPr/>
            <p:nvPr/>
          </p:nvSpPr>
          <p:spPr>
            <a:xfrm>
              <a:off x="4112050" y="5131025"/>
              <a:ext cx="87575" cy="89025"/>
            </a:xfrm>
            <a:custGeom>
              <a:avLst/>
              <a:gdLst/>
              <a:ahLst/>
              <a:cxnLst/>
              <a:rect l="l" t="t" r="r" b="b"/>
              <a:pathLst>
                <a:path w="3503" h="3561" extrusionOk="0">
                  <a:moveTo>
                    <a:pt x="3503" y="1751"/>
                  </a:moveTo>
                  <a:cubicBezTo>
                    <a:pt x="3503" y="2744"/>
                    <a:pt x="2744" y="3561"/>
                    <a:pt x="1752" y="3561"/>
                  </a:cubicBezTo>
                  <a:cubicBezTo>
                    <a:pt x="760" y="3561"/>
                    <a:pt x="1" y="2802"/>
                    <a:pt x="1" y="1810"/>
                  </a:cubicBezTo>
                  <a:cubicBezTo>
                    <a:pt x="1" y="817"/>
                    <a:pt x="701" y="59"/>
                    <a:pt x="1693" y="59"/>
                  </a:cubicBezTo>
                  <a:cubicBezTo>
                    <a:pt x="2686" y="0"/>
                    <a:pt x="3445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3" name="Google Shape;9753;p22"/>
            <p:cNvSpPr/>
            <p:nvPr/>
          </p:nvSpPr>
          <p:spPr>
            <a:xfrm>
              <a:off x="1413875" y="317122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5"/>
                    <a:pt x="1693" y="3445"/>
                  </a:cubicBezTo>
                  <a:cubicBezTo>
                    <a:pt x="760" y="3386"/>
                    <a:pt x="1" y="2627"/>
                    <a:pt x="59" y="1693"/>
                  </a:cubicBezTo>
                  <a:cubicBezTo>
                    <a:pt x="59" y="759"/>
                    <a:pt x="818" y="1"/>
                    <a:pt x="1752" y="1"/>
                  </a:cubicBezTo>
                  <a:cubicBezTo>
                    <a:pt x="2744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4" name="Google Shape;9754;p22"/>
            <p:cNvSpPr/>
            <p:nvPr/>
          </p:nvSpPr>
          <p:spPr>
            <a:xfrm>
              <a:off x="3376575" y="513247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4"/>
                    <a:pt x="1752" y="3444"/>
                  </a:cubicBezTo>
                  <a:cubicBezTo>
                    <a:pt x="760" y="3444"/>
                    <a:pt x="1" y="2686"/>
                    <a:pt x="1" y="1693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686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5" name="Google Shape;9755;p22"/>
            <p:cNvSpPr/>
            <p:nvPr/>
          </p:nvSpPr>
          <p:spPr>
            <a:xfrm>
              <a:off x="2639650" y="4887325"/>
              <a:ext cx="86125" cy="84650"/>
            </a:xfrm>
            <a:custGeom>
              <a:avLst/>
              <a:gdLst/>
              <a:ahLst/>
              <a:cxnLst/>
              <a:rect l="l" t="t" r="r" b="b"/>
              <a:pathLst>
                <a:path w="3445" h="3386" extrusionOk="0">
                  <a:moveTo>
                    <a:pt x="3445" y="1693"/>
                  </a:moveTo>
                  <a:cubicBezTo>
                    <a:pt x="3445" y="2627"/>
                    <a:pt x="2628" y="3386"/>
                    <a:pt x="1694" y="3386"/>
                  </a:cubicBezTo>
                  <a:cubicBezTo>
                    <a:pt x="760" y="3327"/>
                    <a:pt x="1" y="2569"/>
                    <a:pt x="59" y="1635"/>
                  </a:cubicBezTo>
                  <a:cubicBezTo>
                    <a:pt x="59" y="701"/>
                    <a:pt x="818" y="0"/>
                    <a:pt x="1752" y="0"/>
                  </a:cubicBezTo>
                  <a:cubicBezTo>
                    <a:pt x="2686" y="0"/>
                    <a:pt x="3445" y="759"/>
                    <a:pt x="3445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6" name="Google Shape;9756;p22"/>
            <p:cNvSpPr/>
            <p:nvPr/>
          </p:nvSpPr>
          <p:spPr>
            <a:xfrm>
              <a:off x="1661950" y="3903775"/>
              <a:ext cx="84675" cy="86125"/>
            </a:xfrm>
            <a:custGeom>
              <a:avLst/>
              <a:gdLst/>
              <a:ahLst/>
              <a:cxnLst/>
              <a:rect l="l" t="t" r="r" b="b"/>
              <a:pathLst>
                <a:path w="3387" h="3445" extrusionOk="0">
                  <a:moveTo>
                    <a:pt x="1693" y="1"/>
                  </a:moveTo>
                  <a:cubicBezTo>
                    <a:pt x="2627" y="1"/>
                    <a:pt x="3386" y="818"/>
                    <a:pt x="3386" y="1752"/>
                  </a:cubicBezTo>
                  <a:cubicBezTo>
                    <a:pt x="3386" y="2686"/>
                    <a:pt x="2569" y="3444"/>
                    <a:pt x="1635" y="3386"/>
                  </a:cubicBezTo>
                  <a:cubicBezTo>
                    <a:pt x="701" y="3386"/>
                    <a:pt x="1" y="2627"/>
                    <a:pt x="1" y="1693"/>
                  </a:cubicBezTo>
                  <a:cubicBezTo>
                    <a:pt x="1" y="759"/>
                    <a:pt x="759" y="1"/>
                    <a:pt x="16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7" name="Google Shape;9757;p22"/>
            <p:cNvSpPr/>
            <p:nvPr/>
          </p:nvSpPr>
          <p:spPr>
            <a:xfrm>
              <a:off x="5587375" y="4398475"/>
              <a:ext cx="81725" cy="81725"/>
            </a:xfrm>
            <a:custGeom>
              <a:avLst/>
              <a:gdLst/>
              <a:ahLst/>
              <a:cxnLst/>
              <a:rect l="l" t="t" r="r" b="b"/>
              <a:pathLst>
                <a:path w="3269" h="3269" extrusionOk="0">
                  <a:moveTo>
                    <a:pt x="1635" y="3269"/>
                  </a:moveTo>
                  <a:cubicBezTo>
                    <a:pt x="701" y="3269"/>
                    <a:pt x="0" y="2510"/>
                    <a:pt x="0" y="1635"/>
                  </a:cubicBezTo>
                  <a:cubicBezTo>
                    <a:pt x="0" y="759"/>
                    <a:pt x="759" y="0"/>
                    <a:pt x="1693" y="0"/>
                  </a:cubicBezTo>
                  <a:cubicBezTo>
                    <a:pt x="2569" y="59"/>
                    <a:pt x="3269" y="817"/>
                    <a:pt x="3269" y="1693"/>
                  </a:cubicBezTo>
                  <a:cubicBezTo>
                    <a:pt x="3211" y="2569"/>
                    <a:pt x="2510" y="3269"/>
                    <a:pt x="1635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8" name="Google Shape;9758;p22"/>
            <p:cNvSpPr/>
            <p:nvPr/>
          </p:nvSpPr>
          <p:spPr>
            <a:xfrm>
              <a:off x="6076225" y="1948375"/>
              <a:ext cx="81750" cy="81725"/>
            </a:xfrm>
            <a:custGeom>
              <a:avLst/>
              <a:gdLst/>
              <a:ahLst/>
              <a:cxnLst/>
              <a:rect l="l" t="t" r="r" b="b"/>
              <a:pathLst>
                <a:path w="3270" h="3269" extrusionOk="0">
                  <a:moveTo>
                    <a:pt x="1693" y="3211"/>
                  </a:moveTo>
                  <a:cubicBezTo>
                    <a:pt x="818" y="3269"/>
                    <a:pt x="59" y="2510"/>
                    <a:pt x="0" y="1635"/>
                  </a:cubicBezTo>
                  <a:cubicBezTo>
                    <a:pt x="0" y="759"/>
                    <a:pt x="759" y="0"/>
                    <a:pt x="1635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452"/>
                    <a:pt x="2569" y="3211"/>
                    <a:pt x="169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9" name="Google Shape;9759;p22"/>
            <p:cNvSpPr/>
            <p:nvPr/>
          </p:nvSpPr>
          <p:spPr>
            <a:xfrm>
              <a:off x="2152275" y="964825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3269" y="1635"/>
                  </a:moveTo>
                  <a:cubicBezTo>
                    <a:pt x="3269" y="2510"/>
                    <a:pt x="2568" y="3211"/>
                    <a:pt x="1693" y="3269"/>
                  </a:cubicBezTo>
                  <a:cubicBezTo>
                    <a:pt x="759" y="3269"/>
                    <a:pt x="0" y="2510"/>
                    <a:pt x="59" y="1577"/>
                  </a:cubicBezTo>
                  <a:cubicBezTo>
                    <a:pt x="59" y="701"/>
                    <a:pt x="817" y="0"/>
                    <a:pt x="1693" y="0"/>
                  </a:cubicBezTo>
                  <a:cubicBezTo>
                    <a:pt x="2568" y="0"/>
                    <a:pt x="3269" y="759"/>
                    <a:pt x="3269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0" name="Google Shape;9760;p22"/>
            <p:cNvSpPr/>
            <p:nvPr/>
          </p:nvSpPr>
          <p:spPr>
            <a:xfrm>
              <a:off x="5833975" y="1453675"/>
              <a:ext cx="81750" cy="81750"/>
            </a:xfrm>
            <a:custGeom>
              <a:avLst/>
              <a:gdLst/>
              <a:ahLst/>
              <a:cxnLst/>
              <a:rect l="l" t="t" r="r" b="b"/>
              <a:pathLst>
                <a:path w="3270" h="3270" extrusionOk="0">
                  <a:moveTo>
                    <a:pt x="3270" y="1635"/>
                  </a:moveTo>
                  <a:cubicBezTo>
                    <a:pt x="3270" y="2511"/>
                    <a:pt x="2511" y="3269"/>
                    <a:pt x="1635" y="3269"/>
                  </a:cubicBezTo>
                  <a:cubicBezTo>
                    <a:pt x="760" y="3269"/>
                    <a:pt x="1" y="2511"/>
                    <a:pt x="1" y="1635"/>
                  </a:cubicBezTo>
                  <a:cubicBezTo>
                    <a:pt x="1" y="759"/>
                    <a:pt x="760" y="1"/>
                    <a:pt x="1635" y="1"/>
                  </a:cubicBezTo>
                  <a:cubicBezTo>
                    <a:pt x="2511" y="1"/>
                    <a:pt x="3211" y="759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1" name="Google Shape;9761;p22"/>
            <p:cNvSpPr/>
            <p:nvPr/>
          </p:nvSpPr>
          <p:spPr>
            <a:xfrm>
              <a:off x="4361600" y="5135400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1634" y="3269"/>
                  </a:moveTo>
                  <a:cubicBezTo>
                    <a:pt x="759" y="3269"/>
                    <a:pt x="58" y="2569"/>
                    <a:pt x="0" y="1693"/>
                  </a:cubicBezTo>
                  <a:cubicBezTo>
                    <a:pt x="0" y="759"/>
                    <a:pt x="700" y="0"/>
                    <a:pt x="1634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510"/>
                    <a:pt x="2510" y="3211"/>
                    <a:pt x="1634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2" name="Google Shape;9762;p22"/>
            <p:cNvSpPr/>
            <p:nvPr/>
          </p:nvSpPr>
          <p:spPr>
            <a:xfrm>
              <a:off x="3137275" y="5136850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3094"/>
                  </a:moveTo>
                  <a:cubicBezTo>
                    <a:pt x="701" y="3153"/>
                    <a:pt x="0" y="2452"/>
                    <a:pt x="0" y="1577"/>
                  </a:cubicBezTo>
                  <a:cubicBezTo>
                    <a:pt x="0" y="701"/>
                    <a:pt x="642" y="1"/>
                    <a:pt x="1518" y="1"/>
                  </a:cubicBezTo>
                  <a:cubicBezTo>
                    <a:pt x="2452" y="1"/>
                    <a:pt x="3094" y="643"/>
                    <a:pt x="3152" y="1518"/>
                  </a:cubicBezTo>
                  <a:cubicBezTo>
                    <a:pt x="3152" y="2394"/>
                    <a:pt x="2452" y="3094"/>
                    <a:pt x="1576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3" name="Google Shape;9763;p22"/>
            <p:cNvSpPr/>
            <p:nvPr/>
          </p:nvSpPr>
          <p:spPr>
            <a:xfrm>
              <a:off x="1416800" y="2190600"/>
              <a:ext cx="80275" cy="80300"/>
            </a:xfrm>
            <a:custGeom>
              <a:avLst/>
              <a:gdLst/>
              <a:ahLst/>
              <a:cxnLst/>
              <a:rect l="l" t="t" r="r" b="b"/>
              <a:pathLst>
                <a:path w="3211" h="3212" extrusionOk="0">
                  <a:moveTo>
                    <a:pt x="1635" y="1"/>
                  </a:moveTo>
                  <a:cubicBezTo>
                    <a:pt x="2510" y="1"/>
                    <a:pt x="3211" y="701"/>
                    <a:pt x="3211" y="1635"/>
                  </a:cubicBezTo>
                  <a:cubicBezTo>
                    <a:pt x="3211" y="2511"/>
                    <a:pt x="2510" y="3211"/>
                    <a:pt x="1635" y="3211"/>
                  </a:cubicBezTo>
                  <a:cubicBezTo>
                    <a:pt x="759" y="3211"/>
                    <a:pt x="0" y="2511"/>
                    <a:pt x="0" y="1635"/>
                  </a:cubicBezTo>
                  <a:cubicBezTo>
                    <a:pt x="0" y="701"/>
                    <a:pt x="701" y="1"/>
                    <a:pt x="16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4" name="Google Shape;9764;p22"/>
            <p:cNvSpPr/>
            <p:nvPr/>
          </p:nvSpPr>
          <p:spPr>
            <a:xfrm>
              <a:off x="5340750" y="4646550"/>
              <a:ext cx="80275" cy="80275"/>
            </a:xfrm>
            <a:custGeom>
              <a:avLst/>
              <a:gdLst/>
              <a:ahLst/>
              <a:cxnLst/>
              <a:rect l="l" t="t" r="r" b="b"/>
              <a:pathLst>
                <a:path w="3211" h="3211" extrusionOk="0">
                  <a:moveTo>
                    <a:pt x="3211" y="1635"/>
                  </a:moveTo>
                  <a:cubicBezTo>
                    <a:pt x="3211" y="2510"/>
                    <a:pt x="2511" y="3211"/>
                    <a:pt x="1635" y="3211"/>
                  </a:cubicBezTo>
                  <a:cubicBezTo>
                    <a:pt x="701" y="3211"/>
                    <a:pt x="1" y="2510"/>
                    <a:pt x="1" y="1576"/>
                  </a:cubicBezTo>
                  <a:cubicBezTo>
                    <a:pt x="1" y="701"/>
                    <a:pt x="759" y="0"/>
                    <a:pt x="1635" y="0"/>
                  </a:cubicBezTo>
                  <a:cubicBezTo>
                    <a:pt x="2511" y="0"/>
                    <a:pt x="3211" y="701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5" name="Google Shape;9765;p22"/>
            <p:cNvSpPr/>
            <p:nvPr/>
          </p:nvSpPr>
          <p:spPr>
            <a:xfrm>
              <a:off x="1911500" y="1208525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0"/>
                  </a:moveTo>
                  <a:cubicBezTo>
                    <a:pt x="2510" y="0"/>
                    <a:pt x="3152" y="701"/>
                    <a:pt x="3152" y="1635"/>
                  </a:cubicBezTo>
                  <a:cubicBezTo>
                    <a:pt x="3094" y="2510"/>
                    <a:pt x="2452" y="3152"/>
                    <a:pt x="1576" y="3152"/>
                  </a:cubicBezTo>
                  <a:cubicBezTo>
                    <a:pt x="642" y="3152"/>
                    <a:pt x="0" y="2452"/>
                    <a:pt x="0" y="1576"/>
                  </a:cubicBezTo>
                  <a:cubicBezTo>
                    <a:pt x="0" y="701"/>
                    <a:pt x="700" y="0"/>
                    <a:pt x="15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6" name="Google Shape;9766;p22"/>
            <p:cNvSpPr/>
            <p:nvPr/>
          </p:nvSpPr>
          <p:spPr>
            <a:xfrm>
              <a:off x="4608200" y="475975"/>
              <a:ext cx="81750" cy="80275"/>
            </a:xfrm>
            <a:custGeom>
              <a:avLst/>
              <a:gdLst/>
              <a:ahLst/>
              <a:cxnLst/>
              <a:rect l="l" t="t" r="r" b="b"/>
              <a:pathLst>
                <a:path w="3270" h="3211" extrusionOk="0">
                  <a:moveTo>
                    <a:pt x="1693" y="0"/>
                  </a:moveTo>
                  <a:cubicBezTo>
                    <a:pt x="2569" y="0"/>
                    <a:pt x="3269" y="759"/>
                    <a:pt x="3269" y="1635"/>
                  </a:cubicBezTo>
                  <a:cubicBezTo>
                    <a:pt x="3211" y="2510"/>
                    <a:pt x="2511" y="3211"/>
                    <a:pt x="1577" y="3211"/>
                  </a:cubicBezTo>
                  <a:cubicBezTo>
                    <a:pt x="701" y="3152"/>
                    <a:pt x="1" y="2452"/>
                    <a:pt x="1" y="1576"/>
                  </a:cubicBezTo>
                  <a:cubicBezTo>
                    <a:pt x="59" y="642"/>
                    <a:pt x="759" y="0"/>
                    <a:pt x="16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7" name="Google Shape;9767;p22"/>
            <p:cNvSpPr/>
            <p:nvPr/>
          </p:nvSpPr>
          <p:spPr>
            <a:xfrm>
              <a:off x="5098525" y="718200"/>
              <a:ext cx="80275" cy="81750"/>
            </a:xfrm>
            <a:custGeom>
              <a:avLst/>
              <a:gdLst/>
              <a:ahLst/>
              <a:cxnLst/>
              <a:rect l="l" t="t" r="r" b="b"/>
              <a:pathLst>
                <a:path w="3211" h="3270" extrusionOk="0">
                  <a:moveTo>
                    <a:pt x="1635" y="3211"/>
                  </a:moveTo>
                  <a:cubicBezTo>
                    <a:pt x="759" y="3270"/>
                    <a:pt x="0" y="2569"/>
                    <a:pt x="0" y="1635"/>
                  </a:cubicBezTo>
                  <a:cubicBezTo>
                    <a:pt x="0" y="760"/>
                    <a:pt x="701" y="59"/>
                    <a:pt x="1576" y="1"/>
                  </a:cubicBezTo>
                  <a:cubicBezTo>
                    <a:pt x="2452" y="1"/>
                    <a:pt x="3211" y="701"/>
                    <a:pt x="3211" y="1577"/>
                  </a:cubicBezTo>
                  <a:cubicBezTo>
                    <a:pt x="3211" y="2511"/>
                    <a:pt x="2510" y="3211"/>
                    <a:pt x="1635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8" name="Google Shape;9768;p22"/>
            <p:cNvSpPr/>
            <p:nvPr/>
          </p:nvSpPr>
          <p:spPr>
            <a:xfrm>
              <a:off x="6079150" y="3664450"/>
              <a:ext cx="77350" cy="77375"/>
            </a:xfrm>
            <a:custGeom>
              <a:avLst/>
              <a:gdLst/>
              <a:ahLst/>
              <a:cxnLst/>
              <a:rect l="l" t="t" r="r" b="b"/>
              <a:pathLst>
                <a:path w="3094" h="3095" extrusionOk="0">
                  <a:moveTo>
                    <a:pt x="3094" y="1519"/>
                  </a:moveTo>
                  <a:cubicBezTo>
                    <a:pt x="3094" y="2394"/>
                    <a:pt x="2393" y="3095"/>
                    <a:pt x="1576" y="3095"/>
                  </a:cubicBezTo>
                  <a:cubicBezTo>
                    <a:pt x="701" y="3095"/>
                    <a:pt x="0" y="2452"/>
                    <a:pt x="0" y="1577"/>
                  </a:cubicBezTo>
                  <a:cubicBezTo>
                    <a:pt x="0" y="701"/>
                    <a:pt x="642" y="59"/>
                    <a:pt x="1518" y="1"/>
                  </a:cubicBezTo>
                  <a:cubicBezTo>
                    <a:pt x="2335" y="1"/>
                    <a:pt x="3094" y="701"/>
                    <a:pt x="3094" y="15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9" name="Google Shape;9769;p22"/>
            <p:cNvSpPr/>
            <p:nvPr/>
          </p:nvSpPr>
          <p:spPr>
            <a:xfrm>
              <a:off x="1418250" y="3417850"/>
              <a:ext cx="78825" cy="77350"/>
            </a:xfrm>
            <a:custGeom>
              <a:avLst/>
              <a:gdLst/>
              <a:ahLst/>
              <a:cxnLst/>
              <a:rect l="l" t="t" r="r" b="b"/>
              <a:pathLst>
                <a:path w="3153" h="3094" extrusionOk="0">
                  <a:moveTo>
                    <a:pt x="1577" y="3094"/>
                  </a:moveTo>
                  <a:cubicBezTo>
                    <a:pt x="701" y="3094"/>
                    <a:pt x="1" y="2393"/>
                    <a:pt x="1" y="1576"/>
                  </a:cubicBezTo>
                  <a:cubicBezTo>
                    <a:pt x="1" y="701"/>
                    <a:pt x="760" y="0"/>
                    <a:pt x="1577" y="0"/>
                  </a:cubicBezTo>
                  <a:cubicBezTo>
                    <a:pt x="2452" y="59"/>
                    <a:pt x="3094" y="701"/>
                    <a:pt x="3094" y="1518"/>
                  </a:cubicBezTo>
                  <a:cubicBezTo>
                    <a:pt x="3153" y="2393"/>
                    <a:pt x="2452" y="3094"/>
                    <a:pt x="157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0" name="Google Shape;9770;p22"/>
            <p:cNvSpPr/>
            <p:nvPr/>
          </p:nvSpPr>
          <p:spPr>
            <a:xfrm>
              <a:off x="2890650" y="477425"/>
              <a:ext cx="77375" cy="77375"/>
            </a:xfrm>
            <a:custGeom>
              <a:avLst/>
              <a:gdLst/>
              <a:ahLst/>
              <a:cxnLst/>
              <a:rect l="l" t="t" r="r" b="b"/>
              <a:pathLst>
                <a:path w="3095" h="3095" extrusionOk="0">
                  <a:moveTo>
                    <a:pt x="3094" y="1518"/>
                  </a:moveTo>
                  <a:cubicBezTo>
                    <a:pt x="3094" y="2336"/>
                    <a:pt x="2452" y="3036"/>
                    <a:pt x="1577" y="3094"/>
                  </a:cubicBezTo>
                  <a:cubicBezTo>
                    <a:pt x="759" y="3094"/>
                    <a:pt x="1" y="2394"/>
                    <a:pt x="59" y="1518"/>
                  </a:cubicBezTo>
                  <a:cubicBezTo>
                    <a:pt x="59" y="701"/>
                    <a:pt x="759" y="1"/>
                    <a:pt x="1577" y="1"/>
                  </a:cubicBezTo>
                  <a:cubicBezTo>
                    <a:pt x="2394" y="1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1" name="Google Shape;9771;p22"/>
            <p:cNvSpPr/>
            <p:nvPr/>
          </p:nvSpPr>
          <p:spPr>
            <a:xfrm>
              <a:off x="5835450" y="4154775"/>
              <a:ext cx="77350" cy="77350"/>
            </a:xfrm>
            <a:custGeom>
              <a:avLst/>
              <a:gdLst/>
              <a:ahLst/>
              <a:cxnLst/>
              <a:rect l="l" t="t" r="r" b="b"/>
              <a:pathLst>
                <a:path w="3094" h="3094" extrusionOk="0">
                  <a:moveTo>
                    <a:pt x="3094" y="1518"/>
                  </a:moveTo>
                  <a:cubicBezTo>
                    <a:pt x="3094" y="2335"/>
                    <a:pt x="2335" y="3094"/>
                    <a:pt x="1518" y="3036"/>
                  </a:cubicBezTo>
                  <a:cubicBezTo>
                    <a:pt x="701" y="3036"/>
                    <a:pt x="0" y="2277"/>
                    <a:pt x="59" y="1460"/>
                  </a:cubicBezTo>
                  <a:cubicBezTo>
                    <a:pt x="59" y="701"/>
                    <a:pt x="759" y="0"/>
                    <a:pt x="1576" y="0"/>
                  </a:cubicBezTo>
                  <a:cubicBezTo>
                    <a:pt x="2393" y="0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2" name="Google Shape;9772;p22"/>
            <p:cNvSpPr/>
            <p:nvPr/>
          </p:nvSpPr>
          <p:spPr>
            <a:xfrm>
              <a:off x="2401800" y="719675"/>
              <a:ext cx="75900" cy="77350"/>
            </a:xfrm>
            <a:custGeom>
              <a:avLst/>
              <a:gdLst/>
              <a:ahLst/>
              <a:cxnLst/>
              <a:rect l="l" t="t" r="r" b="b"/>
              <a:pathLst>
                <a:path w="3036" h="3094" extrusionOk="0">
                  <a:moveTo>
                    <a:pt x="3036" y="1576"/>
                  </a:moveTo>
                  <a:cubicBezTo>
                    <a:pt x="3036" y="2393"/>
                    <a:pt x="2277" y="3094"/>
                    <a:pt x="1460" y="3036"/>
                  </a:cubicBezTo>
                  <a:cubicBezTo>
                    <a:pt x="643" y="3036"/>
                    <a:pt x="0" y="2277"/>
                    <a:pt x="59" y="1518"/>
                  </a:cubicBezTo>
                  <a:cubicBezTo>
                    <a:pt x="59" y="701"/>
                    <a:pt x="818" y="0"/>
                    <a:pt x="1635" y="59"/>
                  </a:cubicBezTo>
                  <a:cubicBezTo>
                    <a:pt x="2394" y="117"/>
                    <a:pt x="3036" y="817"/>
                    <a:pt x="3036" y="15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3" name="Google Shape;9773;p22"/>
            <p:cNvSpPr/>
            <p:nvPr/>
          </p:nvSpPr>
          <p:spPr>
            <a:xfrm>
              <a:off x="2156650" y="4645075"/>
              <a:ext cx="74450" cy="74450"/>
            </a:xfrm>
            <a:custGeom>
              <a:avLst/>
              <a:gdLst/>
              <a:ahLst/>
              <a:cxnLst/>
              <a:rect l="l" t="t" r="r" b="b"/>
              <a:pathLst>
                <a:path w="2978" h="2978" extrusionOk="0">
                  <a:moveTo>
                    <a:pt x="2919" y="1518"/>
                  </a:moveTo>
                  <a:cubicBezTo>
                    <a:pt x="2919" y="2336"/>
                    <a:pt x="2277" y="2978"/>
                    <a:pt x="1460" y="2978"/>
                  </a:cubicBezTo>
                  <a:cubicBezTo>
                    <a:pt x="642" y="2978"/>
                    <a:pt x="0" y="2277"/>
                    <a:pt x="0" y="1460"/>
                  </a:cubicBezTo>
                  <a:cubicBezTo>
                    <a:pt x="59" y="701"/>
                    <a:pt x="701" y="1"/>
                    <a:pt x="1518" y="59"/>
                  </a:cubicBezTo>
                  <a:cubicBezTo>
                    <a:pt x="2335" y="59"/>
                    <a:pt x="2977" y="701"/>
                    <a:pt x="2919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4" name="Google Shape;9774;p22"/>
            <p:cNvSpPr/>
            <p:nvPr/>
          </p:nvSpPr>
          <p:spPr>
            <a:xfrm>
              <a:off x="1910025" y="4402850"/>
              <a:ext cx="73000" cy="72975"/>
            </a:xfrm>
            <a:custGeom>
              <a:avLst/>
              <a:gdLst/>
              <a:ahLst/>
              <a:cxnLst/>
              <a:rect l="l" t="t" r="r" b="b"/>
              <a:pathLst>
                <a:path w="2920" h="2919" extrusionOk="0">
                  <a:moveTo>
                    <a:pt x="1460" y="0"/>
                  </a:moveTo>
                  <a:cubicBezTo>
                    <a:pt x="2277" y="0"/>
                    <a:pt x="2919" y="642"/>
                    <a:pt x="2919" y="1460"/>
                  </a:cubicBezTo>
                  <a:cubicBezTo>
                    <a:pt x="2919" y="2277"/>
                    <a:pt x="2277" y="2919"/>
                    <a:pt x="1460" y="2919"/>
                  </a:cubicBezTo>
                  <a:cubicBezTo>
                    <a:pt x="643" y="2919"/>
                    <a:pt x="59" y="2335"/>
                    <a:pt x="1" y="1518"/>
                  </a:cubicBezTo>
                  <a:cubicBezTo>
                    <a:pt x="1" y="701"/>
                    <a:pt x="643" y="59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5" name="Google Shape;9775;p22"/>
            <p:cNvSpPr/>
            <p:nvPr/>
          </p:nvSpPr>
          <p:spPr>
            <a:xfrm>
              <a:off x="1669250" y="1459525"/>
              <a:ext cx="70075" cy="71525"/>
            </a:xfrm>
            <a:custGeom>
              <a:avLst/>
              <a:gdLst/>
              <a:ahLst/>
              <a:cxnLst/>
              <a:rect l="l" t="t" r="r" b="b"/>
              <a:pathLst>
                <a:path w="2803" h="2861" extrusionOk="0">
                  <a:moveTo>
                    <a:pt x="1401" y="2802"/>
                  </a:moveTo>
                  <a:cubicBezTo>
                    <a:pt x="584" y="2802"/>
                    <a:pt x="1" y="2218"/>
                    <a:pt x="1" y="1401"/>
                  </a:cubicBezTo>
                  <a:cubicBezTo>
                    <a:pt x="1" y="584"/>
                    <a:pt x="584" y="0"/>
                    <a:pt x="1401" y="0"/>
                  </a:cubicBezTo>
                  <a:cubicBezTo>
                    <a:pt x="2219" y="0"/>
                    <a:pt x="2802" y="642"/>
                    <a:pt x="2802" y="1401"/>
                  </a:cubicBezTo>
                  <a:cubicBezTo>
                    <a:pt x="2802" y="2218"/>
                    <a:pt x="2219" y="2860"/>
                    <a:pt x="1401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6" name="Google Shape;9776;p22"/>
            <p:cNvSpPr/>
            <p:nvPr/>
          </p:nvSpPr>
          <p:spPr>
            <a:xfrm>
              <a:off x="5102900" y="4894625"/>
              <a:ext cx="71525" cy="70050"/>
            </a:xfrm>
            <a:custGeom>
              <a:avLst/>
              <a:gdLst/>
              <a:ahLst/>
              <a:cxnLst/>
              <a:rect l="l" t="t" r="r" b="b"/>
              <a:pathLst>
                <a:path w="2861" h="2802" extrusionOk="0">
                  <a:moveTo>
                    <a:pt x="1460" y="2802"/>
                  </a:moveTo>
                  <a:cubicBezTo>
                    <a:pt x="642" y="2802"/>
                    <a:pt x="0" y="2218"/>
                    <a:pt x="0" y="1401"/>
                  </a:cubicBezTo>
                  <a:cubicBezTo>
                    <a:pt x="0" y="584"/>
                    <a:pt x="584" y="0"/>
                    <a:pt x="1401" y="0"/>
                  </a:cubicBezTo>
                  <a:cubicBezTo>
                    <a:pt x="2218" y="0"/>
                    <a:pt x="2802" y="584"/>
                    <a:pt x="2860" y="1401"/>
                  </a:cubicBezTo>
                  <a:cubicBezTo>
                    <a:pt x="2860" y="2160"/>
                    <a:pt x="2218" y="2802"/>
                    <a:pt x="1460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7" name="Google Shape;9777;p22"/>
            <p:cNvSpPr/>
            <p:nvPr/>
          </p:nvSpPr>
          <p:spPr>
            <a:xfrm>
              <a:off x="1422625" y="1949825"/>
              <a:ext cx="70075" cy="68600"/>
            </a:xfrm>
            <a:custGeom>
              <a:avLst/>
              <a:gdLst/>
              <a:ahLst/>
              <a:cxnLst/>
              <a:rect l="l" t="t" r="r" b="b"/>
              <a:pathLst>
                <a:path w="2803" h="2744" extrusionOk="0">
                  <a:moveTo>
                    <a:pt x="2803" y="1401"/>
                  </a:moveTo>
                  <a:cubicBezTo>
                    <a:pt x="2803" y="2160"/>
                    <a:pt x="2161" y="2744"/>
                    <a:pt x="1402" y="2744"/>
                  </a:cubicBezTo>
                  <a:cubicBezTo>
                    <a:pt x="643" y="2744"/>
                    <a:pt x="1" y="2102"/>
                    <a:pt x="1" y="1343"/>
                  </a:cubicBezTo>
                  <a:cubicBezTo>
                    <a:pt x="59" y="584"/>
                    <a:pt x="701" y="1"/>
                    <a:pt x="1402" y="1"/>
                  </a:cubicBezTo>
                  <a:cubicBezTo>
                    <a:pt x="2161" y="1"/>
                    <a:pt x="2803" y="643"/>
                    <a:pt x="2803" y="14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8" name="Google Shape;9778;p22"/>
            <p:cNvSpPr/>
            <p:nvPr/>
          </p:nvSpPr>
          <p:spPr>
            <a:xfrm>
              <a:off x="4611125" y="5141225"/>
              <a:ext cx="68600" cy="70075"/>
            </a:xfrm>
            <a:custGeom>
              <a:avLst/>
              <a:gdLst/>
              <a:ahLst/>
              <a:cxnLst/>
              <a:rect l="l" t="t" r="r" b="b"/>
              <a:pathLst>
                <a:path w="2744" h="2803" extrusionOk="0">
                  <a:moveTo>
                    <a:pt x="1343" y="2803"/>
                  </a:moveTo>
                  <a:cubicBezTo>
                    <a:pt x="584" y="2744"/>
                    <a:pt x="0" y="2161"/>
                    <a:pt x="0" y="1402"/>
                  </a:cubicBezTo>
                  <a:cubicBezTo>
                    <a:pt x="0" y="643"/>
                    <a:pt x="642" y="1"/>
                    <a:pt x="1401" y="1"/>
                  </a:cubicBezTo>
                  <a:cubicBezTo>
                    <a:pt x="2160" y="59"/>
                    <a:pt x="2744" y="701"/>
                    <a:pt x="2744" y="1460"/>
                  </a:cubicBezTo>
                  <a:cubicBezTo>
                    <a:pt x="2744" y="2161"/>
                    <a:pt x="2102" y="2803"/>
                    <a:pt x="134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9" name="Google Shape;9779;p22"/>
            <p:cNvSpPr/>
            <p:nvPr/>
          </p:nvSpPr>
          <p:spPr>
            <a:xfrm>
              <a:off x="2407625" y="4897525"/>
              <a:ext cx="65700" cy="64250"/>
            </a:xfrm>
            <a:custGeom>
              <a:avLst/>
              <a:gdLst/>
              <a:ahLst/>
              <a:cxnLst/>
              <a:rect l="l" t="t" r="r" b="b"/>
              <a:pathLst>
                <a:path w="2628" h="2570" extrusionOk="0">
                  <a:moveTo>
                    <a:pt x="1343" y="2569"/>
                  </a:moveTo>
                  <a:cubicBezTo>
                    <a:pt x="643" y="2569"/>
                    <a:pt x="59" y="2044"/>
                    <a:pt x="59" y="1343"/>
                  </a:cubicBezTo>
                  <a:cubicBezTo>
                    <a:pt x="1" y="585"/>
                    <a:pt x="585" y="1"/>
                    <a:pt x="1343" y="1"/>
                  </a:cubicBezTo>
                  <a:cubicBezTo>
                    <a:pt x="2044" y="1"/>
                    <a:pt x="2569" y="526"/>
                    <a:pt x="2569" y="1227"/>
                  </a:cubicBezTo>
                  <a:cubicBezTo>
                    <a:pt x="2628" y="1986"/>
                    <a:pt x="2044" y="2511"/>
                    <a:pt x="1343" y="25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0" name="Google Shape;9780;p22"/>
            <p:cNvSpPr/>
            <p:nvPr/>
          </p:nvSpPr>
          <p:spPr>
            <a:xfrm>
              <a:off x="1425550" y="367175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1285" y="1"/>
                  </a:moveTo>
                  <a:cubicBezTo>
                    <a:pt x="1985" y="1"/>
                    <a:pt x="2569" y="526"/>
                    <a:pt x="2569" y="1285"/>
                  </a:cubicBezTo>
                  <a:cubicBezTo>
                    <a:pt x="2569" y="2044"/>
                    <a:pt x="1985" y="2569"/>
                    <a:pt x="1226" y="2569"/>
                  </a:cubicBezTo>
                  <a:cubicBezTo>
                    <a:pt x="526" y="2511"/>
                    <a:pt x="1" y="1985"/>
                    <a:pt x="1" y="1227"/>
                  </a:cubicBezTo>
                  <a:cubicBezTo>
                    <a:pt x="1" y="526"/>
                    <a:pt x="584" y="1"/>
                    <a:pt x="128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1" name="Google Shape;9781;p22"/>
            <p:cNvSpPr/>
            <p:nvPr/>
          </p:nvSpPr>
          <p:spPr>
            <a:xfrm>
              <a:off x="1672175" y="416060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2569" y="1285"/>
                  </a:moveTo>
                  <a:cubicBezTo>
                    <a:pt x="2569" y="2044"/>
                    <a:pt x="1985" y="2569"/>
                    <a:pt x="1284" y="2569"/>
                  </a:cubicBezTo>
                  <a:cubicBezTo>
                    <a:pt x="526" y="2569"/>
                    <a:pt x="0" y="1985"/>
                    <a:pt x="0" y="1227"/>
                  </a:cubicBezTo>
                  <a:cubicBezTo>
                    <a:pt x="0" y="526"/>
                    <a:pt x="584" y="1"/>
                    <a:pt x="1284" y="1"/>
                  </a:cubicBezTo>
                  <a:cubicBezTo>
                    <a:pt x="2043" y="59"/>
                    <a:pt x="2569" y="585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2" name="Google Shape;9782;p22"/>
            <p:cNvSpPr/>
            <p:nvPr/>
          </p:nvSpPr>
          <p:spPr>
            <a:xfrm>
              <a:off x="4859200" y="483275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343" y="0"/>
                  </a:moveTo>
                  <a:cubicBezTo>
                    <a:pt x="2043" y="0"/>
                    <a:pt x="2569" y="584"/>
                    <a:pt x="2569" y="1284"/>
                  </a:cubicBezTo>
                  <a:cubicBezTo>
                    <a:pt x="2569" y="2043"/>
                    <a:pt x="1985" y="2627"/>
                    <a:pt x="1226" y="2569"/>
                  </a:cubicBezTo>
                  <a:cubicBezTo>
                    <a:pt x="526" y="2569"/>
                    <a:pt x="0" y="1985"/>
                    <a:pt x="0" y="1284"/>
                  </a:cubicBezTo>
                  <a:cubicBezTo>
                    <a:pt x="59" y="526"/>
                    <a:pt x="584" y="0"/>
                    <a:pt x="134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3" name="Google Shape;9783;p22"/>
            <p:cNvSpPr/>
            <p:nvPr/>
          </p:nvSpPr>
          <p:spPr>
            <a:xfrm>
              <a:off x="6084975" y="1709050"/>
              <a:ext cx="64225" cy="65700"/>
            </a:xfrm>
            <a:custGeom>
              <a:avLst/>
              <a:gdLst/>
              <a:ahLst/>
              <a:cxnLst/>
              <a:rect l="l" t="t" r="r" b="b"/>
              <a:pathLst>
                <a:path w="2569" h="2628" extrusionOk="0">
                  <a:moveTo>
                    <a:pt x="2569" y="1285"/>
                  </a:moveTo>
                  <a:cubicBezTo>
                    <a:pt x="2569" y="2043"/>
                    <a:pt x="2044" y="2569"/>
                    <a:pt x="1343" y="2569"/>
                  </a:cubicBezTo>
                  <a:cubicBezTo>
                    <a:pt x="584" y="2627"/>
                    <a:pt x="1" y="2043"/>
                    <a:pt x="1" y="1285"/>
                  </a:cubicBezTo>
                  <a:cubicBezTo>
                    <a:pt x="59" y="584"/>
                    <a:pt x="584" y="0"/>
                    <a:pt x="1343" y="59"/>
                  </a:cubicBezTo>
                  <a:cubicBezTo>
                    <a:pt x="2044" y="59"/>
                    <a:pt x="2569" y="584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4" name="Google Shape;9784;p22"/>
            <p:cNvSpPr/>
            <p:nvPr/>
          </p:nvSpPr>
          <p:spPr>
            <a:xfrm>
              <a:off x="2897950" y="5142700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285" y="2627"/>
                  </a:moveTo>
                  <a:cubicBezTo>
                    <a:pt x="584" y="2627"/>
                    <a:pt x="0" y="2102"/>
                    <a:pt x="0" y="1343"/>
                  </a:cubicBezTo>
                  <a:cubicBezTo>
                    <a:pt x="0" y="642"/>
                    <a:pt x="526" y="59"/>
                    <a:pt x="1226" y="59"/>
                  </a:cubicBezTo>
                  <a:cubicBezTo>
                    <a:pt x="1985" y="0"/>
                    <a:pt x="2569" y="584"/>
                    <a:pt x="2569" y="1343"/>
                  </a:cubicBezTo>
                  <a:cubicBezTo>
                    <a:pt x="2569" y="2043"/>
                    <a:pt x="2043" y="2627"/>
                    <a:pt x="1285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5" name="Google Shape;9785;p22"/>
            <p:cNvSpPr/>
            <p:nvPr/>
          </p:nvSpPr>
          <p:spPr>
            <a:xfrm>
              <a:off x="6333050" y="2936300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452" y="1985"/>
                    <a:pt x="1927" y="2510"/>
                    <a:pt x="1168" y="2510"/>
                  </a:cubicBezTo>
                  <a:cubicBezTo>
                    <a:pt x="526" y="2452"/>
                    <a:pt x="1" y="1926"/>
                    <a:pt x="1" y="1226"/>
                  </a:cubicBezTo>
                  <a:cubicBezTo>
                    <a:pt x="1" y="525"/>
                    <a:pt x="584" y="0"/>
                    <a:pt x="1285" y="0"/>
                  </a:cubicBezTo>
                  <a:cubicBezTo>
                    <a:pt x="1985" y="0"/>
                    <a:pt x="2510" y="584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6" name="Google Shape;9786;p22"/>
            <p:cNvSpPr/>
            <p:nvPr/>
          </p:nvSpPr>
          <p:spPr>
            <a:xfrm>
              <a:off x="5597575" y="975050"/>
              <a:ext cx="61325" cy="61300"/>
            </a:xfrm>
            <a:custGeom>
              <a:avLst/>
              <a:gdLst/>
              <a:ahLst/>
              <a:cxnLst/>
              <a:rect l="l" t="t" r="r" b="b"/>
              <a:pathLst>
                <a:path w="2453" h="2452" extrusionOk="0">
                  <a:moveTo>
                    <a:pt x="1227" y="0"/>
                  </a:moveTo>
                  <a:cubicBezTo>
                    <a:pt x="1927" y="0"/>
                    <a:pt x="2452" y="584"/>
                    <a:pt x="2452" y="1226"/>
                  </a:cubicBezTo>
                  <a:cubicBezTo>
                    <a:pt x="2452" y="1868"/>
                    <a:pt x="1869" y="2452"/>
                    <a:pt x="1227" y="2452"/>
                  </a:cubicBezTo>
                  <a:cubicBezTo>
                    <a:pt x="526" y="2452"/>
                    <a:pt x="1" y="1868"/>
                    <a:pt x="1" y="1168"/>
                  </a:cubicBezTo>
                  <a:cubicBezTo>
                    <a:pt x="1" y="525"/>
                    <a:pt x="585" y="0"/>
                    <a:pt x="12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7" name="Google Shape;9787;p22"/>
            <p:cNvSpPr/>
            <p:nvPr/>
          </p:nvSpPr>
          <p:spPr>
            <a:xfrm>
              <a:off x="3634875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1226" y="2510"/>
                  </a:moveTo>
                  <a:cubicBezTo>
                    <a:pt x="526" y="2510"/>
                    <a:pt x="1" y="1926"/>
                    <a:pt x="1" y="1226"/>
                  </a:cubicBezTo>
                  <a:cubicBezTo>
                    <a:pt x="59" y="525"/>
                    <a:pt x="584" y="0"/>
                    <a:pt x="1226" y="0"/>
                  </a:cubicBezTo>
                  <a:cubicBezTo>
                    <a:pt x="1927" y="0"/>
                    <a:pt x="2510" y="584"/>
                    <a:pt x="2452" y="1284"/>
                  </a:cubicBezTo>
                  <a:cubicBezTo>
                    <a:pt x="2452" y="1985"/>
                    <a:pt x="1927" y="2510"/>
                    <a:pt x="1226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8" name="Google Shape;9788;p22"/>
            <p:cNvSpPr/>
            <p:nvPr/>
          </p:nvSpPr>
          <p:spPr>
            <a:xfrm>
              <a:off x="6333050" y="2692600"/>
              <a:ext cx="62775" cy="62775"/>
            </a:xfrm>
            <a:custGeom>
              <a:avLst/>
              <a:gdLst/>
              <a:ahLst/>
              <a:cxnLst/>
              <a:rect l="l" t="t" r="r" b="b"/>
              <a:pathLst>
                <a:path w="2511" h="2511" extrusionOk="0">
                  <a:moveTo>
                    <a:pt x="2510" y="1284"/>
                  </a:moveTo>
                  <a:cubicBezTo>
                    <a:pt x="2510" y="1985"/>
                    <a:pt x="1927" y="2510"/>
                    <a:pt x="1226" y="2510"/>
                  </a:cubicBezTo>
                  <a:cubicBezTo>
                    <a:pt x="526" y="2510"/>
                    <a:pt x="1" y="1985"/>
                    <a:pt x="1" y="1284"/>
                  </a:cubicBezTo>
                  <a:cubicBezTo>
                    <a:pt x="1" y="584"/>
                    <a:pt x="584" y="0"/>
                    <a:pt x="1285" y="59"/>
                  </a:cubicBezTo>
                  <a:cubicBezTo>
                    <a:pt x="1985" y="59"/>
                    <a:pt x="2510" y="584"/>
                    <a:pt x="2510" y="128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9" name="Google Shape;9789;p22"/>
            <p:cNvSpPr/>
            <p:nvPr/>
          </p:nvSpPr>
          <p:spPr>
            <a:xfrm>
              <a:off x="3881500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510" y="1926"/>
                    <a:pt x="1985" y="2452"/>
                    <a:pt x="1284" y="2452"/>
                  </a:cubicBezTo>
                  <a:cubicBezTo>
                    <a:pt x="584" y="2510"/>
                    <a:pt x="0" y="1985"/>
                    <a:pt x="0" y="1226"/>
                  </a:cubicBezTo>
                  <a:cubicBezTo>
                    <a:pt x="0" y="525"/>
                    <a:pt x="584" y="0"/>
                    <a:pt x="1284" y="0"/>
                  </a:cubicBezTo>
                  <a:cubicBezTo>
                    <a:pt x="1985" y="0"/>
                    <a:pt x="2510" y="525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0" name="Google Shape;9790;p22"/>
            <p:cNvSpPr/>
            <p:nvPr/>
          </p:nvSpPr>
          <p:spPr>
            <a:xfrm>
              <a:off x="6333050" y="2447425"/>
              <a:ext cx="61325" cy="59875"/>
            </a:xfrm>
            <a:custGeom>
              <a:avLst/>
              <a:gdLst/>
              <a:ahLst/>
              <a:cxnLst/>
              <a:rect l="l" t="t" r="r" b="b"/>
              <a:pathLst>
                <a:path w="2453" h="2395" extrusionOk="0">
                  <a:moveTo>
                    <a:pt x="2452" y="1168"/>
                  </a:moveTo>
                  <a:cubicBezTo>
                    <a:pt x="2452" y="1810"/>
                    <a:pt x="1868" y="2394"/>
                    <a:pt x="1226" y="2394"/>
                  </a:cubicBezTo>
                  <a:cubicBezTo>
                    <a:pt x="643" y="2394"/>
                    <a:pt x="59" y="1869"/>
                    <a:pt x="59" y="1227"/>
                  </a:cubicBezTo>
                  <a:cubicBezTo>
                    <a:pt x="1" y="585"/>
                    <a:pt x="584" y="1"/>
                    <a:pt x="1226" y="1"/>
                  </a:cubicBezTo>
                  <a:cubicBezTo>
                    <a:pt x="1868" y="1"/>
                    <a:pt x="2452" y="585"/>
                    <a:pt x="2452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1" name="Google Shape;9791;p22"/>
            <p:cNvSpPr/>
            <p:nvPr/>
          </p:nvSpPr>
          <p:spPr>
            <a:xfrm>
              <a:off x="6086425" y="3919825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227" y="1"/>
                  </a:moveTo>
                  <a:cubicBezTo>
                    <a:pt x="1869" y="1"/>
                    <a:pt x="2453" y="584"/>
                    <a:pt x="2453" y="1226"/>
                  </a:cubicBezTo>
                  <a:cubicBezTo>
                    <a:pt x="2453" y="1869"/>
                    <a:pt x="1869" y="2394"/>
                    <a:pt x="1285" y="2452"/>
                  </a:cubicBezTo>
                  <a:cubicBezTo>
                    <a:pt x="585" y="2452"/>
                    <a:pt x="1" y="1869"/>
                    <a:pt x="59" y="1168"/>
                  </a:cubicBezTo>
                  <a:cubicBezTo>
                    <a:pt x="59" y="584"/>
                    <a:pt x="585" y="1"/>
                    <a:pt x="1227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2" name="Google Shape;9792;p22"/>
            <p:cNvSpPr/>
            <p:nvPr/>
          </p:nvSpPr>
          <p:spPr>
            <a:xfrm>
              <a:off x="2657175" y="486175"/>
              <a:ext cx="59850" cy="59875"/>
            </a:xfrm>
            <a:custGeom>
              <a:avLst/>
              <a:gdLst/>
              <a:ahLst/>
              <a:cxnLst/>
              <a:rect l="l" t="t" r="r" b="b"/>
              <a:pathLst>
                <a:path w="2394" h="2395" extrusionOk="0">
                  <a:moveTo>
                    <a:pt x="2394" y="1168"/>
                  </a:moveTo>
                  <a:cubicBezTo>
                    <a:pt x="2394" y="1752"/>
                    <a:pt x="1868" y="2336"/>
                    <a:pt x="1226" y="2394"/>
                  </a:cubicBezTo>
                  <a:cubicBezTo>
                    <a:pt x="584" y="2394"/>
                    <a:pt x="0" y="1810"/>
                    <a:pt x="0" y="1168"/>
                  </a:cubicBezTo>
                  <a:cubicBezTo>
                    <a:pt x="0" y="526"/>
                    <a:pt x="584" y="1"/>
                    <a:pt x="1168" y="1"/>
                  </a:cubicBezTo>
                  <a:cubicBezTo>
                    <a:pt x="1810" y="1"/>
                    <a:pt x="2394" y="526"/>
                    <a:pt x="2394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3" name="Google Shape;9793;p22"/>
            <p:cNvSpPr/>
            <p:nvPr/>
          </p:nvSpPr>
          <p:spPr>
            <a:xfrm>
              <a:off x="4126650" y="239575"/>
              <a:ext cx="58400" cy="59850"/>
            </a:xfrm>
            <a:custGeom>
              <a:avLst/>
              <a:gdLst/>
              <a:ahLst/>
              <a:cxnLst/>
              <a:rect l="l" t="t" r="r" b="b"/>
              <a:pathLst>
                <a:path w="2336" h="2394" extrusionOk="0">
                  <a:moveTo>
                    <a:pt x="1168" y="2335"/>
                  </a:moveTo>
                  <a:cubicBezTo>
                    <a:pt x="526" y="2394"/>
                    <a:pt x="0" y="1810"/>
                    <a:pt x="0" y="1226"/>
                  </a:cubicBezTo>
                  <a:cubicBezTo>
                    <a:pt x="0" y="584"/>
                    <a:pt x="526" y="0"/>
                    <a:pt x="1168" y="0"/>
                  </a:cubicBezTo>
                  <a:cubicBezTo>
                    <a:pt x="1752" y="0"/>
                    <a:pt x="2335" y="526"/>
                    <a:pt x="2335" y="1168"/>
                  </a:cubicBezTo>
                  <a:cubicBezTo>
                    <a:pt x="2335" y="1810"/>
                    <a:pt x="1810" y="2335"/>
                    <a:pt x="1168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4" name="Google Shape;9794;p22"/>
            <p:cNvSpPr/>
            <p:nvPr/>
          </p:nvSpPr>
          <p:spPr>
            <a:xfrm>
              <a:off x="5845650" y="1223125"/>
              <a:ext cx="56950" cy="58375"/>
            </a:xfrm>
            <a:custGeom>
              <a:avLst/>
              <a:gdLst/>
              <a:ahLst/>
              <a:cxnLst/>
              <a:rect l="l" t="t" r="r" b="b"/>
              <a:pathLst>
                <a:path w="2278" h="2335" extrusionOk="0">
                  <a:moveTo>
                    <a:pt x="2277" y="1167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335"/>
                    <a:pt x="1" y="1810"/>
                    <a:pt x="1" y="1109"/>
                  </a:cubicBezTo>
                  <a:cubicBezTo>
                    <a:pt x="59" y="467"/>
                    <a:pt x="526" y="0"/>
                    <a:pt x="1168" y="0"/>
                  </a:cubicBezTo>
                  <a:cubicBezTo>
                    <a:pt x="1810" y="0"/>
                    <a:pt x="2277" y="525"/>
                    <a:pt x="2277" y="116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5" name="Google Shape;9795;p22"/>
            <p:cNvSpPr/>
            <p:nvPr/>
          </p:nvSpPr>
          <p:spPr>
            <a:xfrm>
              <a:off x="3394100" y="241025"/>
              <a:ext cx="58400" cy="56950"/>
            </a:xfrm>
            <a:custGeom>
              <a:avLst/>
              <a:gdLst/>
              <a:ahLst/>
              <a:cxnLst/>
              <a:rect l="l" t="t" r="r" b="b"/>
              <a:pathLst>
                <a:path w="2336" h="2278" extrusionOk="0">
                  <a:moveTo>
                    <a:pt x="2277" y="1168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277"/>
                    <a:pt x="0" y="1752"/>
                    <a:pt x="59" y="1051"/>
                  </a:cubicBezTo>
                  <a:cubicBezTo>
                    <a:pt x="59" y="409"/>
                    <a:pt x="584" y="1"/>
                    <a:pt x="1226" y="1"/>
                  </a:cubicBezTo>
                  <a:cubicBezTo>
                    <a:pt x="1868" y="1"/>
                    <a:pt x="2335" y="526"/>
                    <a:pt x="2277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6" name="Google Shape;9796;p22"/>
            <p:cNvSpPr/>
            <p:nvPr/>
          </p:nvSpPr>
          <p:spPr>
            <a:xfrm>
              <a:off x="6335975" y="3185825"/>
              <a:ext cx="56925" cy="56925"/>
            </a:xfrm>
            <a:custGeom>
              <a:avLst/>
              <a:gdLst/>
              <a:ahLst/>
              <a:cxnLst/>
              <a:rect l="l" t="t" r="r" b="b"/>
              <a:pathLst>
                <a:path w="2277" h="2277" extrusionOk="0">
                  <a:moveTo>
                    <a:pt x="1168" y="2277"/>
                  </a:moveTo>
                  <a:cubicBezTo>
                    <a:pt x="526" y="2277"/>
                    <a:pt x="0" y="1810"/>
                    <a:pt x="0" y="1168"/>
                  </a:cubicBezTo>
                  <a:cubicBezTo>
                    <a:pt x="0" y="467"/>
                    <a:pt x="467" y="0"/>
                    <a:pt x="1168" y="0"/>
                  </a:cubicBezTo>
                  <a:cubicBezTo>
                    <a:pt x="1810" y="0"/>
                    <a:pt x="2277" y="526"/>
                    <a:pt x="2277" y="1109"/>
                  </a:cubicBezTo>
                  <a:cubicBezTo>
                    <a:pt x="2277" y="1751"/>
                    <a:pt x="1751" y="2277"/>
                    <a:pt x="1168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7" name="Google Shape;9797;p22"/>
            <p:cNvSpPr/>
            <p:nvPr/>
          </p:nvSpPr>
          <p:spPr>
            <a:xfrm>
              <a:off x="5356800" y="731350"/>
              <a:ext cx="56950" cy="55475"/>
            </a:xfrm>
            <a:custGeom>
              <a:avLst/>
              <a:gdLst/>
              <a:ahLst/>
              <a:cxnLst/>
              <a:rect l="l" t="t" r="r" b="b"/>
              <a:pathLst>
                <a:path w="2278" h="2219" extrusionOk="0">
                  <a:moveTo>
                    <a:pt x="1168" y="2218"/>
                  </a:moveTo>
                  <a:cubicBezTo>
                    <a:pt x="526" y="2218"/>
                    <a:pt x="59" y="1810"/>
                    <a:pt x="1" y="1168"/>
                  </a:cubicBezTo>
                  <a:cubicBezTo>
                    <a:pt x="1" y="467"/>
                    <a:pt x="468" y="0"/>
                    <a:pt x="1110" y="0"/>
                  </a:cubicBezTo>
                  <a:cubicBezTo>
                    <a:pt x="1752" y="0"/>
                    <a:pt x="2277" y="467"/>
                    <a:pt x="2277" y="1051"/>
                  </a:cubicBezTo>
                  <a:cubicBezTo>
                    <a:pt x="2277" y="1693"/>
                    <a:pt x="1810" y="2218"/>
                    <a:pt x="1168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8" name="Google Shape;9798;p22"/>
            <p:cNvSpPr/>
            <p:nvPr/>
          </p:nvSpPr>
          <p:spPr>
            <a:xfrm>
              <a:off x="1924625" y="979425"/>
              <a:ext cx="52550" cy="52550"/>
            </a:xfrm>
            <a:custGeom>
              <a:avLst/>
              <a:gdLst/>
              <a:ahLst/>
              <a:cxnLst/>
              <a:rect l="l" t="t" r="r" b="b"/>
              <a:pathLst>
                <a:path w="2102" h="2102" extrusionOk="0">
                  <a:moveTo>
                    <a:pt x="2102" y="1051"/>
                  </a:moveTo>
                  <a:cubicBezTo>
                    <a:pt x="2102" y="1576"/>
                    <a:pt x="1635" y="2043"/>
                    <a:pt x="1051" y="2102"/>
                  </a:cubicBezTo>
                  <a:cubicBezTo>
                    <a:pt x="526" y="2102"/>
                    <a:pt x="0" y="1576"/>
                    <a:pt x="0" y="993"/>
                  </a:cubicBezTo>
                  <a:cubicBezTo>
                    <a:pt x="0" y="467"/>
                    <a:pt x="526" y="0"/>
                    <a:pt x="1051" y="0"/>
                  </a:cubicBezTo>
                  <a:cubicBezTo>
                    <a:pt x="1576" y="0"/>
                    <a:pt x="2102" y="467"/>
                    <a:pt x="2102" y="10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9" name="Google Shape;9799;p22"/>
            <p:cNvSpPr/>
            <p:nvPr/>
          </p:nvSpPr>
          <p:spPr>
            <a:xfrm>
              <a:off x="6337425" y="22052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1051" y="0"/>
                  </a:moveTo>
                  <a:cubicBezTo>
                    <a:pt x="1577" y="0"/>
                    <a:pt x="2102" y="467"/>
                    <a:pt x="2102" y="993"/>
                  </a:cubicBezTo>
                  <a:cubicBezTo>
                    <a:pt x="2160" y="1576"/>
                    <a:pt x="1635" y="2102"/>
                    <a:pt x="1051" y="2102"/>
                  </a:cubicBezTo>
                  <a:cubicBezTo>
                    <a:pt x="526" y="2043"/>
                    <a:pt x="1" y="1576"/>
                    <a:pt x="1" y="1051"/>
                  </a:cubicBezTo>
                  <a:cubicBezTo>
                    <a:pt x="1" y="467"/>
                    <a:pt x="526" y="0"/>
                    <a:pt x="105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0" name="Google Shape;9800;p22"/>
            <p:cNvSpPr/>
            <p:nvPr/>
          </p:nvSpPr>
          <p:spPr>
            <a:xfrm>
              <a:off x="1431400" y="171487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2101" y="1052"/>
                  </a:moveTo>
                  <a:cubicBezTo>
                    <a:pt x="2101" y="1635"/>
                    <a:pt x="1635" y="2102"/>
                    <a:pt x="1051" y="2102"/>
                  </a:cubicBezTo>
                  <a:cubicBezTo>
                    <a:pt x="467" y="2102"/>
                    <a:pt x="0" y="1577"/>
                    <a:pt x="0" y="1052"/>
                  </a:cubicBezTo>
                  <a:cubicBezTo>
                    <a:pt x="0" y="468"/>
                    <a:pt x="525" y="1"/>
                    <a:pt x="1051" y="1"/>
                  </a:cubicBezTo>
                  <a:cubicBezTo>
                    <a:pt x="1576" y="59"/>
                    <a:pt x="2101" y="526"/>
                    <a:pt x="2101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1" name="Google Shape;9801;p22"/>
            <p:cNvSpPr/>
            <p:nvPr/>
          </p:nvSpPr>
          <p:spPr>
            <a:xfrm>
              <a:off x="5601950" y="4661125"/>
              <a:ext cx="52575" cy="52575"/>
            </a:xfrm>
            <a:custGeom>
              <a:avLst/>
              <a:gdLst/>
              <a:ahLst/>
              <a:cxnLst/>
              <a:rect l="l" t="t" r="r" b="b"/>
              <a:pathLst>
                <a:path w="2103" h="2103" extrusionOk="0">
                  <a:moveTo>
                    <a:pt x="2102" y="993"/>
                  </a:moveTo>
                  <a:cubicBezTo>
                    <a:pt x="2102" y="1519"/>
                    <a:pt x="1635" y="2044"/>
                    <a:pt x="1052" y="2044"/>
                  </a:cubicBezTo>
                  <a:cubicBezTo>
                    <a:pt x="526" y="2102"/>
                    <a:pt x="1" y="1577"/>
                    <a:pt x="1" y="993"/>
                  </a:cubicBezTo>
                  <a:cubicBezTo>
                    <a:pt x="1" y="468"/>
                    <a:pt x="468" y="1"/>
                    <a:pt x="1052" y="1"/>
                  </a:cubicBezTo>
                  <a:cubicBezTo>
                    <a:pt x="1577" y="1"/>
                    <a:pt x="2044" y="468"/>
                    <a:pt x="2102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2" name="Google Shape;9802;p22"/>
            <p:cNvSpPr/>
            <p:nvPr/>
          </p:nvSpPr>
          <p:spPr>
            <a:xfrm>
              <a:off x="4865025" y="51500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2102" y="992"/>
                  </a:moveTo>
                  <a:cubicBezTo>
                    <a:pt x="2161" y="1518"/>
                    <a:pt x="1694" y="2043"/>
                    <a:pt x="1110" y="2101"/>
                  </a:cubicBezTo>
                  <a:cubicBezTo>
                    <a:pt x="526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2" y="0"/>
                  </a:cubicBezTo>
                  <a:cubicBezTo>
                    <a:pt x="1577" y="0"/>
                    <a:pt x="2102" y="467"/>
                    <a:pt x="2102" y="99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3" name="Google Shape;9803;p22"/>
            <p:cNvSpPr/>
            <p:nvPr/>
          </p:nvSpPr>
          <p:spPr>
            <a:xfrm>
              <a:off x="4376175" y="242500"/>
              <a:ext cx="52575" cy="52550"/>
            </a:xfrm>
            <a:custGeom>
              <a:avLst/>
              <a:gdLst/>
              <a:ahLst/>
              <a:cxnLst/>
              <a:rect l="l" t="t" r="r" b="b"/>
              <a:pathLst>
                <a:path w="2103" h="2102" extrusionOk="0">
                  <a:moveTo>
                    <a:pt x="2102" y="1109"/>
                  </a:moveTo>
                  <a:cubicBezTo>
                    <a:pt x="2044" y="1634"/>
                    <a:pt x="1577" y="2101"/>
                    <a:pt x="1051" y="2101"/>
                  </a:cubicBezTo>
                  <a:cubicBezTo>
                    <a:pt x="468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1" y="58"/>
                  </a:cubicBezTo>
                  <a:cubicBezTo>
                    <a:pt x="1635" y="58"/>
                    <a:pt x="2102" y="525"/>
                    <a:pt x="2102" y="110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4" name="Google Shape;9804;p22"/>
            <p:cNvSpPr/>
            <p:nvPr/>
          </p:nvSpPr>
          <p:spPr>
            <a:xfrm>
              <a:off x="1190625" y="2942125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8"/>
                    <a:pt x="1518" y="1985"/>
                    <a:pt x="992" y="1985"/>
                  </a:cubicBezTo>
                  <a:cubicBezTo>
                    <a:pt x="409" y="1985"/>
                    <a:pt x="0" y="1576"/>
                    <a:pt x="0" y="993"/>
                  </a:cubicBezTo>
                  <a:cubicBezTo>
                    <a:pt x="0" y="409"/>
                    <a:pt x="350" y="117"/>
                    <a:pt x="876" y="59"/>
                  </a:cubicBezTo>
                  <a:cubicBezTo>
                    <a:pt x="1459" y="0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5" name="Google Shape;9805;p22"/>
            <p:cNvSpPr/>
            <p:nvPr/>
          </p:nvSpPr>
          <p:spPr>
            <a:xfrm>
              <a:off x="2169775" y="734250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1927" y="935"/>
                  </a:moveTo>
                  <a:cubicBezTo>
                    <a:pt x="1868" y="1577"/>
                    <a:pt x="1577" y="1927"/>
                    <a:pt x="935" y="1927"/>
                  </a:cubicBezTo>
                  <a:cubicBezTo>
                    <a:pt x="351" y="1927"/>
                    <a:pt x="1" y="1577"/>
                    <a:pt x="1" y="935"/>
                  </a:cubicBezTo>
                  <a:cubicBezTo>
                    <a:pt x="59" y="410"/>
                    <a:pt x="351" y="59"/>
                    <a:pt x="935" y="59"/>
                  </a:cubicBezTo>
                  <a:cubicBezTo>
                    <a:pt x="1577" y="1"/>
                    <a:pt x="1810" y="410"/>
                    <a:pt x="1927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6" name="Google Shape;9806;p22"/>
            <p:cNvSpPr/>
            <p:nvPr/>
          </p:nvSpPr>
          <p:spPr>
            <a:xfrm>
              <a:off x="1190625" y="2695500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9"/>
                    <a:pt x="1518" y="1927"/>
                    <a:pt x="992" y="1985"/>
                  </a:cubicBezTo>
                  <a:cubicBezTo>
                    <a:pt x="409" y="1985"/>
                    <a:pt x="0" y="1577"/>
                    <a:pt x="0" y="993"/>
                  </a:cubicBezTo>
                  <a:cubicBezTo>
                    <a:pt x="0" y="409"/>
                    <a:pt x="350" y="118"/>
                    <a:pt x="876" y="59"/>
                  </a:cubicBezTo>
                  <a:cubicBezTo>
                    <a:pt x="1459" y="1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7" name="Google Shape;9807;p22"/>
            <p:cNvSpPr/>
            <p:nvPr/>
          </p:nvSpPr>
          <p:spPr>
            <a:xfrm>
              <a:off x="6340350" y="3432425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934" y="1927"/>
                  </a:moveTo>
                  <a:cubicBezTo>
                    <a:pt x="409" y="1927"/>
                    <a:pt x="0" y="1519"/>
                    <a:pt x="0" y="935"/>
                  </a:cubicBezTo>
                  <a:cubicBezTo>
                    <a:pt x="0" y="410"/>
                    <a:pt x="467" y="1"/>
                    <a:pt x="993" y="1"/>
                  </a:cubicBezTo>
                  <a:cubicBezTo>
                    <a:pt x="1576" y="59"/>
                    <a:pt x="1868" y="410"/>
                    <a:pt x="1927" y="935"/>
                  </a:cubicBezTo>
                  <a:cubicBezTo>
                    <a:pt x="1927" y="1519"/>
                    <a:pt x="1518" y="1927"/>
                    <a:pt x="934" y="19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8" name="Google Shape;9808;p22"/>
            <p:cNvSpPr/>
            <p:nvPr/>
          </p:nvSpPr>
          <p:spPr>
            <a:xfrm>
              <a:off x="3151850" y="245400"/>
              <a:ext cx="48200" cy="46725"/>
            </a:xfrm>
            <a:custGeom>
              <a:avLst/>
              <a:gdLst/>
              <a:ahLst/>
              <a:cxnLst/>
              <a:rect l="l" t="t" r="r" b="b"/>
              <a:pathLst>
                <a:path w="1928" h="1869" extrusionOk="0">
                  <a:moveTo>
                    <a:pt x="1927" y="993"/>
                  </a:moveTo>
                  <a:cubicBezTo>
                    <a:pt x="1869" y="1518"/>
                    <a:pt x="1577" y="1869"/>
                    <a:pt x="993" y="1869"/>
                  </a:cubicBezTo>
                  <a:cubicBezTo>
                    <a:pt x="410" y="1869"/>
                    <a:pt x="1" y="1402"/>
                    <a:pt x="59" y="876"/>
                  </a:cubicBezTo>
                  <a:cubicBezTo>
                    <a:pt x="118" y="293"/>
                    <a:pt x="468" y="1"/>
                    <a:pt x="1052" y="1"/>
                  </a:cubicBezTo>
                  <a:cubicBezTo>
                    <a:pt x="1635" y="59"/>
                    <a:pt x="1869" y="409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9" name="Google Shape;9809;p22"/>
            <p:cNvSpPr/>
            <p:nvPr/>
          </p:nvSpPr>
          <p:spPr>
            <a:xfrm>
              <a:off x="5850025" y="4415975"/>
              <a:ext cx="48200" cy="48175"/>
            </a:xfrm>
            <a:custGeom>
              <a:avLst/>
              <a:gdLst/>
              <a:ahLst/>
              <a:cxnLst/>
              <a:rect l="l" t="t" r="r" b="b"/>
              <a:pathLst>
                <a:path w="1928" h="1927" extrusionOk="0">
                  <a:moveTo>
                    <a:pt x="935" y="1"/>
                  </a:moveTo>
                  <a:cubicBezTo>
                    <a:pt x="1519" y="1"/>
                    <a:pt x="1927" y="409"/>
                    <a:pt x="1927" y="935"/>
                  </a:cubicBezTo>
                  <a:cubicBezTo>
                    <a:pt x="1927" y="1518"/>
                    <a:pt x="1519" y="1927"/>
                    <a:pt x="993" y="1927"/>
                  </a:cubicBezTo>
                  <a:cubicBezTo>
                    <a:pt x="410" y="1869"/>
                    <a:pt x="59" y="1577"/>
                    <a:pt x="59" y="993"/>
                  </a:cubicBezTo>
                  <a:cubicBezTo>
                    <a:pt x="1" y="468"/>
                    <a:pt x="410" y="1"/>
                    <a:pt x="9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0" name="Google Shape;9810;p22"/>
            <p:cNvSpPr/>
            <p:nvPr/>
          </p:nvSpPr>
          <p:spPr>
            <a:xfrm>
              <a:off x="3640725" y="5393675"/>
              <a:ext cx="49625" cy="49650"/>
            </a:xfrm>
            <a:custGeom>
              <a:avLst/>
              <a:gdLst/>
              <a:ahLst/>
              <a:cxnLst/>
              <a:rect l="l" t="t" r="r" b="b"/>
              <a:pathLst>
                <a:path w="1985" h="1986" extrusionOk="0">
                  <a:moveTo>
                    <a:pt x="934" y="1985"/>
                  </a:moveTo>
                  <a:cubicBezTo>
                    <a:pt x="409" y="1927"/>
                    <a:pt x="0" y="1460"/>
                    <a:pt x="58" y="935"/>
                  </a:cubicBezTo>
                  <a:cubicBezTo>
                    <a:pt x="117" y="351"/>
                    <a:pt x="584" y="1"/>
                    <a:pt x="1109" y="59"/>
                  </a:cubicBezTo>
                  <a:cubicBezTo>
                    <a:pt x="1693" y="118"/>
                    <a:pt x="1985" y="468"/>
                    <a:pt x="1985" y="1052"/>
                  </a:cubicBezTo>
                  <a:cubicBezTo>
                    <a:pt x="1985" y="1577"/>
                    <a:pt x="1518" y="1985"/>
                    <a:pt x="934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1" name="Google Shape;9811;p22"/>
            <p:cNvSpPr/>
            <p:nvPr/>
          </p:nvSpPr>
          <p:spPr>
            <a:xfrm>
              <a:off x="3884400" y="5393675"/>
              <a:ext cx="48200" cy="49650"/>
            </a:xfrm>
            <a:custGeom>
              <a:avLst/>
              <a:gdLst/>
              <a:ahLst/>
              <a:cxnLst/>
              <a:rect l="l" t="t" r="r" b="b"/>
              <a:pathLst>
                <a:path w="1928" h="1986" extrusionOk="0">
                  <a:moveTo>
                    <a:pt x="1927" y="993"/>
                  </a:moveTo>
                  <a:cubicBezTo>
                    <a:pt x="1927" y="1577"/>
                    <a:pt x="1519" y="1985"/>
                    <a:pt x="993" y="1985"/>
                  </a:cubicBezTo>
                  <a:cubicBezTo>
                    <a:pt x="409" y="1985"/>
                    <a:pt x="1" y="1519"/>
                    <a:pt x="1" y="993"/>
                  </a:cubicBezTo>
                  <a:cubicBezTo>
                    <a:pt x="59" y="409"/>
                    <a:pt x="409" y="59"/>
                    <a:pt x="935" y="59"/>
                  </a:cubicBezTo>
                  <a:cubicBezTo>
                    <a:pt x="1519" y="1"/>
                    <a:pt x="1927" y="468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2" name="Google Shape;9812;p22"/>
            <p:cNvSpPr/>
            <p:nvPr/>
          </p:nvSpPr>
          <p:spPr>
            <a:xfrm>
              <a:off x="1190625" y="2454725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1868" y="935"/>
                  </a:moveTo>
                  <a:cubicBezTo>
                    <a:pt x="1809" y="1518"/>
                    <a:pt x="1459" y="1869"/>
                    <a:pt x="934" y="1810"/>
                  </a:cubicBezTo>
                  <a:cubicBezTo>
                    <a:pt x="350" y="1810"/>
                    <a:pt x="0" y="1402"/>
                    <a:pt x="58" y="876"/>
                  </a:cubicBezTo>
                  <a:cubicBezTo>
                    <a:pt x="117" y="351"/>
                    <a:pt x="467" y="1"/>
                    <a:pt x="992" y="1"/>
                  </a:cubicBezTo>
                  <a:cubicBezTo>
                    <a:pt x="1518" y="1"/>
                    <a:pt x="1809" y="409"/>
                    <a:pt x="1868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3" name="Google Shape;9813;p22"/>
            <p:cNvSpPr/>
            <p:nvPr/>
          </p:nvSpPr>
          <p:spPr>
            <a:xfrm>
              <a:off x="1434300" y="39227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460" y="117"/>
                    <a:pt x="1869" y="409"/>
                    <a:pt x="1810" y="993"/>
                  </a:cubicBezTo>
                  <a:cubicBezTo>
                    <a:pt x="1810" y="1518"/>
                    <a:pt x="1460" y="1868"/>
                    <a:pt x="876" y="1868"/>
                  </a:cubicBezTo>
                  <a:cubicBezTo>
                    <a:pt x="351" y="1810"/>
                    <a:pt x="1" y="1460"/>
                    <a:pt x="1" y="934"/>
                  </a:cubicBezTo>
                  <a:cubicBezTo>
                    <a:pt x="1" y="351"/>
                    <a:pt x="351" y="117"/>
                    <a:pt x="9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4" name="Google Shape;9814;p22"/>
            <p:cNvSpPr/>
            <p:nvPr/>
          </p:nvSpPr>
          <p:spPr>
            <a:xfrm>
              <a:off x="1680925" y="122457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934"/>
                  </a:moveTo>
                  <a:cubicBezTo>
                    <a:pt x="1810" y="1460"/>
                    <a:pt x="1518" y="1868"/>
                    <a:pt x="934" y="1868"/>
                  </a:cubicBezTo>
                  <a:cubicBezTo>
                    <a:pt x="351" y="1868"/>
                    <a:pt x="0" y="1518"/>
                    <a:pt x="0" y="934"/>
                  </a:cubicBezTo>
                  <a:cubicBezTo>
                    <a:pt x="0" y="409"/>
                    <a:pt x="351" y="59"/>
                    <a:pt x="876" y="59"/>
                  </a:cubicBezTo>
                  <a:cubicBezTo>
                    <a:pt x="1460" y="0"/>
                    <a:pt x="1752" y="351"/>
                    <a:pt x="1868" y="93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5" name="Google Shape;9815;p22"/>
            <p:cNvSpPr/>
            <p:nvPr/>
          </p:nvSpPr>
          <p:spPr>
            <a:xfrm>
              <a:off x="5358275" y="4906300"/>
              <a:ext cx="45250" cy="45250"/>
            </a:xfrm>
            <a:custGeom>
              <a:avLst/>
              <a:gdLst/>
              <a:ahLst/>
              <a:cxnLst/>
              <a:rect l="l" t="t" r="r" b="b"/>
              <a:pathLst>
                <a:path w="1810" h="1810" extrusionOk="0">
                  <a:moveTo>
                    <a:pt x="876" y="0"/>
                  </a:moveTo>
                  <a:cubicBezTo>
                    <a:pt x="1459" y="59"/>
                    <a:pt x="1810" y="350"/>
                    <a:pt x="1810" y="876"/>
                  </a:cubicBezTo>
                  <a:cubicBezTo>
                    <a:pt x="1810" y="1459"/>
                    <a:pt x="1518" y="1810"/>
                    <a:pt x="934" y="1810"/>
                  </a:cubicBezTo>
                  <a:cubicBezTo>
                    <a:pt x="409" y="1810"/>
                    <a:pt x="58" y="1518"/>
                    <a:pt x="0" y="992"/>
                  </a:cubicBezTo>
                  <a:cubicBezTo>
                    <a:pt x="0" y="409"/>
                    <a:pt x="350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6" name="Google Shape;9816;p22"/>
            <p:cNvSpPr/>
            <p:nvPr/>
          </p:nvSpPr>
          <p:spPr>
            <a:xfrm>
              <a:off x="1192075" y="318582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701"/>
                  </a:moveTo>
                  <a:cubicBezTo>
                    <a:pt x="1751" y="1518"/>
                    <a:pt x="1460" y="1868"/>
                    <a:pt x="876" y="1868"/>
                  </a:cubicBezTo>
                  <a:cubicBezTo>
                    <a:pt x="351" y="1868"/>
                    <a:pt x="0" y="1518"/>
                    <a:pt x="0" y="993"/>
                  </a:cubicBezTo>
                  <a:cubicBezTo>
                    <a:pt x="0" y="409"/>
                    <a:pt x="351" y="0"/>
                    <a:pt x="934" y="117"/>
                  </a:cubicBezTo>
                  <a:cubicBezTo>
                    <a:pt x="1285" y="175"/>
                    <a:pt x="1576" y="526"/>
                    <a:pt x="1868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7" name="Google Shape;9817;p22"/>
            <p:cNvSpPr/>
            <p:nvPr/>
          </p:nvSpPr>
          <p:spPr>
            <a:xfrm>
              <a:off x="2660100" y="5152900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992" y="1869"/>
                  </a:moveTo>
                  <a:cubicBezTo>
                    <a:pt x="409" y="1810"/>
                    <a:pt x="0" y="1518"/>
                    <a:pt x="0" y="935"/>
                  </a:cubicBezTo>
                  <a:cubicBezTo>
                    <a:pt x="0" y="351"/>
                    <a:pt x="350" y="1"/>
                    <a:pt x="934" y="1"/>
                  </a:cubicBezTo>
                  <a:cubicBezTo>
                    <a:pt x="1459" y="1"/>
                    <a:pt x="1810" y="351"/>
                    <a:pt x="1810" y="876"/>
                  </a:cubicBezTo>
                  <a:cubicBezTo>
                    <a:pt x="1868" y="1460"/>
                    <a:pt x="1518" y="1752"/>
                    <a:pt x="992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8" name="Google Shape;9818;p22"/>
            <p:cNvSpPr/>
            <p:nvPr/>
          </p:nvSpPr>
          <p:spPr>
            <a:xfrm>
              <a:off x="3395550" y="53951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518" y="117"/>
                    <a:pt x="1869" y="350"/>
                    <a:pt x="1869" y="934"/>
                  </a:cubicBezTo>
                  <a:cubicBezTo>
                    <a:pt x="1869" y="1518"/>
                    <a:pt x="1518" y="1868"/>
                    <a:pt x="935" y="1868"/>
                  </a:cubicBezTo>
                  <a:cubicBezTo>
                    <a:pt x="409" y="1868"/>
                    <a:pt x="59" y="1518"/>
                    <a:pt x="59" y="993"/>
                  </a:cubicBezTo>
                  <a:cubicBezTo>
                    <a:pt x="1" y="409"/>
                    <a:pt x="409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9" name="Google Shape;9819;p22"/>
            <p:cNvSpPr/>
            <p:nvPr/>
          </p:nvSpPr>
          <p:spPr>
            <a:xfrm>
              <a:off x="4132475" y="5396600"/>
              <a:ext cx="46725" cy="45275"/>
            </a:xfrm>
            <a:custGeom>
              <a:avLst/>
              <a:gdLst/>
              <a:ahLst/>
              <a:cxnLst/>
              <a:rect l="l" t="t" r="r" b="b"/>
              <a:pathLst>
                <a:path w="1869" h="1811" extrusionOk="0">
                  <a:moveTo>
                    <a:pt x="1869" y="876"/>
                  </a:moveTo>
                  <a:cubicBezTo>
                    <a:pt x="1752" y="1460"/>
                    <a:pt x="1460" y="1810"/>
                    <a:pt x="876" y="1810"/>
                  </a:cubicBezTo>
                  <a:cubicBezTo>
                    <a:pt x="351" y="1752"/>
                    <a:pt x="1" y="1402"/>
                    <a:pt x="1" y="818"/>
                  </a:cubicBezTo>
                  <a:cubicBezTo>
                    <a:pt x="59" y="292"/>
                    <a:pt x="409" y="1"/>
                    <a:pt x="935" y="1"/>
                  </a:cubicBezTo>
                  <a:cubicBezTo>
                    <a:pt x="1519" y="1"/>
                    <a:pt x="1752" y="351"/>
                    <a:pt x="1869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0" name="Google Shape;9820;p22"/>
            <p:cNvSpPr/>
            <p:nvPr/>
          </p:nvSpPr>
          <p:spPr>
            <a:xfrm>
              <a:off x="1926075" y="4661125"/>
              <a:ext cx="45275" cy="43825"/>
            </a:xfrm>
            <a:custGeom>
              <a:avLst/>
              <a:gdLst/>
              <a:ahLst/>
              <a:cxnLst/>
              <a:rect l="l" t="t" r="r" b="b"/>
              <a:pathLst>
                <a:path w="1811" h="1753" extrusionOk="0">
                  <a:moveTo>
                    <a:pt x="1810" y="993"/>
                  </a:moveTo>
                  <a:cubicBezTo>
                    <a:pt x="1518" y="1227"/>
                    <a:pt x="1227" y="1577"/>
                    <a:pt x="876" y="1635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293" y="1"/>
                    <a:pt x="818" y="59"/>
                  </a:cubicBezTo>
                  <a:cubicBezTo>
                    <a:pt x="1168" y="118"/>
                    <a:pt x="1460" y="410"/>
                    <a:pt x="1810" y="643"/>
                  </a:cubicBezTo>
                  <a:cubicBezTo>
                    <a:pt x="1810" y="760"/>
                    <a:pt x="1810" y="876"/>
                    <a:pt x="1810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1" name="Google Shape;9821;p22"/>
            <p:cNvSpPr/>
            <p:nvPr/>
          </p:nvSpPr>
          <p:spPr>
            <a:xfrm>
              <a:off x="5117475" y="493475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2"/>
                  </a:moveTo>
                  <a:cubicBezTo>
                    <a:pt x="1519" y="1285"/>
                    <a:pt x="1227" y="1635"/>
                    <a:pt x="877" y="1694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351" y="1"/>
                    <a:pt x="818" y="59"/>
                  </a:cubicBezTo>
                  <a:cubicBezTo>
                    <a:pt x="1168" y="118"/>
                    <a:pt x="1460" y="468"/>
                    <a:pt x="1810" y="701"/>
                  </a:cubicBezTo>
                  <a:cubicBezTo>
                    <a:pt x="1810" y="818"/>
                    <a:pt x="1810" y="935"/>
                    <a:pt x="1810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2" name="Google Shape;9822;p22"/>
            <p:cNvSpPr/>
            <p:nvPr/>
          </p:nvSpPr>
          <p:spPr>
            <a:xfrm>
              <a:off x="6096650" y="1472650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1"/>
                  </a:moveTo>
                  <a:cubicBezTo>
                    <a:pt x="1460" y="1285"/>
                    <a:pt x="1226" y="1635"/>
                    <a:pt x="876" y="1693"/>
                  </a:cubicBezTo>
                  <a:cubicBezTo>
                    <a:pt x="351" y="1752"/>
                    <a:pt x="1" y="1401"/>
                    <a:pt x="1" y="876"/>
                  </a:cubicBezTo>
                  <a:cubicBezTo>
                    <a:pt x="1" y="351"/>
                    <a:pt x="351" y="0"/>
                    <a:pt x="818" y="59"/>
                  </a:cubicBezTo>
                  <a:cubicBezTo>
                    <a:pt x="1168" y="117"/>
                    <a:pt x="1460" y="467"/>
                    <a:pt x="1810" y="701"/>
                  </a:cubicBezTo>
                  <a:lnTo>
                    <a:pt x="1810" y="105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3" name="Google Shape;9823;p22"/>
            <p:cNvSpPr/>
            <p:nvPr/>
          </p:nvSpPr>
          <p:spPr>
            <a:xfrm>
              <a:off x="6098100" y="4173750"/>
              <a:ext cx="37975" cy="42325"/>
            </a:xfrm>
            <a:custGeom>
              <a:avLst/>
              <a:gdLst/>
              <a:ahLst/>
              <a:cxnLst/>
              <a:rect l="l" t="t" r="r" b="b"/>
              <a:pathLst>
                <a:path w="1519" h="1693" extrusionOk="0">
                  <a:moveTo>
                    <a:pt x="643" y="1693"/>
                  </a:moveTo>
                  <a:cubicBezTo>
                    <a:pt x="410" y="1401"/>
                    <a:pt x="1" y="1051"/>
                    <a:pt x="59" y="817"/>
                  </a:cubicBezTo>
                  <a:cubicBezTo>
                    <a:pt x="118" y="526"/>
                    <a:pt x="526" y="117"/>
                    <a:pt x="818" y="59"/>
                  </a:cubicBezTo>
                  <a:cubicBezTo>
                    <a:pt x="993" y="0"/>
                    <a:pt x="1460" y="467"/>
                    <a:pt x="1460" y="759"/>
                  </a:cubicBezTo>
                  <a:cubicBezTo>
                    <a:pt x="1519" y="1051"/>
                    <a:pt x="1168" y="1343"/>
                    <a:pt x="993" y="1635"/>
                  </a:cubicBezTo>
                  <a:cubicBezTo>
                    <a:pt x="876" y="1635"/>
                    <a:pt x="760" y="1635"/>
                    <a:pt x="643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4" name="Google Shape;9824;p22"/>
            <p:cNvSpPr/>
            <p:nvPr/>
          </p:nvSpPr>
          <p:spPr>
            <a:xfrm>
              <a:off x="1196450" y="2212500"/>
              <a:ext cx="40875" cy="37950"/>
            </a:xfrm>
            <a:custGeom>
              <a:avLst/>
              <a:gdLst/>
              <a:ahLst/>
              <a:cxnLst/>
              <a:rect l="l" t="t" r="r" b="b"/>
              <a:pathLst>
                <a:path w="1635" h="1518" extrusionOk="0">
                  <a:moveTo>
                    <a:pt x="1635" y="934"/>
                  </a:moveTo>
                  <a:cubicBezTo>
                    <a:pt x="1285" y="1109"/>
                    <a:pt x="993" y="1518"/>
                    <a:pt x="701" y="1460"/>
                  </a:cubicBezTo>
                  <a:cubicBezTo>
                    <a:pt x="409" y="1401"/>
                    <a:pt x="59" y="993"/>
                    <a:pt x="0" y="701"/>
                  </a:cubicBezTo>
                  <a:cubicBezTo>
                    <a:pt x="0" y="467"/>
                    <a:pt x="467" y="0"/>
                    <a:pt x="701" y="0"/>
                  </a:cubicBezTo>
                  <a:cubicBezTo>
                    <a:pt x="993" y="0"/>
                    <a:pt x="1343" y="350"/>
                    <a:pt x="1635" y="584"/>
                  </a:cubicBezTo>
                  <a:lnTo>
                    <a:pt x="1635" y="934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5" name="Google Shape;9825;p22"/>
            <p:cNvSpPr/>
            <p:nvPr/>
          </p:nvSpPr>
          <p:spPr>
            <a:xfrm>
              <a:off x="6346175" y="1970250"/>
              <a:ext cx="40900" cy="36525"/>
            </a:xfrm>
            <a:custGeom>
              <a:avLst/>
              <a:gdLst/>
              <a:ahLst/>
              <a:cxnLst/>
              <a:rect l="l" t="t" r="r" b="b"/>
              <a:pathLst>
                <a:path w="1636" h="1461" extrusionOk="0">
                  <a:moveTo>
                    <a:pt x="1577" y="935"/>
                  </a:moveTo>
                  <a:cubicBezTo>
                    <a:pt x="1285" y="1110"/>
                    <a:pt x="935" y="1460"/>
                    <a:pt x="701" y="1402"/>
                  </a:cubicBezTo>
                  <a:cubicBezTo>
                    <a:pt x="409" y="1402"/>
                    <a:pt x="59" y="935"/>
                    <a:pt x="1" y="643"/>
                  </a:cubicBezTo>
                  <a:cubicBezTo>
                    <a:pt x="1" y="468"/>
                    <a:pt x="468" y="1"/>
                    <a:pt x="701" y="1"/>
                  </a:cubicBezTo>
                  <a:cubicBezTo>
                    <a:pt x="993" y="1"/>
                    <a:pt x="1285" y="351"/>
                    <a:pt x="1635" y="526"/>
                  </a:cubicBezTo>
                  <a:cubicBezTo>
                    <a:pt x="1635" y="643"/>
                    <a:pt x="1635" y="818"/>
                    <a:pt x="1577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6" name="Google Shape;9826;p22"/>
            <p:cNvSpPr/>
            <p:nvPr/>
          </p:nvSpPr>
          <p:spPr>
            <a:xfrm>
              <a:off x="1685300" y="4417450"/>
              <a:ext cx="37975" cy="40875"/>
            </a:xfrm>
            <a:custGeom>
              <a:avLst/>
              <a:gdLst/>
              <a:ahLst/>
              <a:cxnLst/>
              <a:rect l="l" t="t" r="r" b="b"/>
              <a:pathLst>
                <a:path w="1519" h="1635" extrusionOk="0">
                  <a:moveTo>
                    <a:pt x="935" y="0"/>
                  </a:moveTo>
                  <a:cubicBezTo>
                    <a:pt x="1110" y="292"/>
                    <a:pt x="1518" y="642"/>
                    <a:pt x="1460" y="876"/>
                  </a:cubicBezTo>
                  <a:cubicBezTo>
                    <a:pt x="1401" y="1167"/>
                    <a:pt x="993" y="1576"/>
                    <a:pt x="701" y="1576"/>
                  </a:cubicBezTo>
                  <a:cubicBezTo>
                    <a:pt x="468" y="1634"/>
                    <a:pt x="59" y="1167"/>
                    <a:pt x="1" y="934"/>
                  </a:cubicBezTo>
                  <a:cubicBezTo>
                    <a:pt x="1" y="642"/>
                    <a:pt x="351" y="292"/>
                    <a:pt x="584" y="0"/>
                  </a:cubicBezTo>
                  <a:lnTo>
                    <a:pt x="935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7" name="Google Shape;9827;p22"/>
            <p:cNvSpPr/>
            <p:nvPr/>
          </p:nvSpPr>
          <p:spPr>
            <a:xfrm>
              <a:off x="4630100" y="246875"/>
              <a:ext cx="37950" cy="40875"/>
            </a:xfrm>
            <a:custGeom>
              <a:avLst/>
              <a:gdLst/>
              <a:ahLst/>
              <a:cxnLst/>
              <a:rect l="l" t="t" r="r" b="b"/>
              <a:pathLst>
                <a:path w="1518" h="1635" extrusionOk="0">
                  <a:moveTo>
                    <a:pt x="934" y="0"/>
                  </a:moveTo>
                  <a:cubicBezTo>
                    <a:pt x="1109" y="292"/>
                    <a:pt x="1518" y="642"/>
                    <a:pt x="1459" y="876"/>
                  </a:cubicBezTo>
                  <a:cubicBezTo>
                    <a:pt x="1401" y="1168"/>
                    <a:pt x="993" y="1576"/>
                    <a:pt x="701" y="1576"/>
                  </a:cubicBezTo>
                  <a:cubicBezTo>
                    <a:pt x="526" y="1635"/>
                    <a:pt x="59" y="1168"/>
                    <a:pt x="59" y="934"/>
                  </a:cubicBezTo>
                  <a:cubicBezTo>
                    <a:pt x="0" y="584"/>
                    <a:pt x="350" y="292"/>
                    <a:pt x="584" y="0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8" name="Google Shape;9828;p22"/>
            <p:cNvSpPr/>
            <p:nvPr/>
          </p:nvSpPr>
          <p:spPr>
            <a:xfrm>
              <a:off x="2175625" y="4910675"/>
              <a:ext cx="36500" cy="40875"/>
            </a:xfrm>
            <a:custGeom>
              <a:avLst/>
              <a:gdLst/>
              <a:ahLst/>
              <a:cxnLst/>
              <a:rect l="l" t="t" r="r" b="b"/>
              <a:pathLst>
                <a:path w="1460" h="1635" extrusionOk="0">
                  <a:moveTo>
                    <a:pt x="584" y="1635"/>
                  </a:moveTo>
                  <a:cubicBezTo>
                    <a:pt x="350" y="1343"/>
                    <a:pt x="0" y="1051"/>
                    <a:pt x="0" y="759"/>
                  </a:cubicBezTo>
                  <a:cubicBezTo>
                    <a:pt x="58" y="467"/>
                    <a:pt x="467" y="59"/>
                    <a:pt x="759" y="59"/>
                  </a:cubicBezTo>
                  <a:cubicBezTo>
                    <a:pt x="934" y="0"/>
                    <a:pt x="1401" y="467"/>
                    <a:pt x="1459" y="701"/>
                  </a:cubicBezTo>
                  <a:cubicBezTo>
                    <a:pt x="1459" y="993"/>
                    <a:pt x="1109" y="1343"/>
                    <a:pt x="934" y="1635"/>
                  </a:cubicBezTo>
                  <a:cubicBezTo>
                    <a:pt x="817" y="1635"/>
                    <a:pt x="701" y="1635"/>
                    <a:pt x="584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9" name="Google Shape;9829;p22"/>
            <p:cNvSpPr/>
            <p:nvPr/>
          </p:nvSpPr>
          <p:spPr>
            <a:xfrm>
              <a:off x="4379100" y="5399525"/>
              <a:ext cx="40875" cy="36500"/>
            </a:xfrm>
            <a:custGeom>
              <a:avLst/>
              <a:gdLst/>
              <a:ahLst/>
              <a:cxnLst/>
              <a:rect l="l" t="t" r="r" b="b"/>
              <a:pathLst>
                <a:path w="1635" h="1460" extrusionOk="0">
                  <a:moveTo>
                    <a:pt x="59" y="526"/>
                  </a:moveTo>
                  <a:cubicBezTo>
                    <a:pt x="351" y="351"/>
                    <a:pt x="701" y="0"/>
                    <a:pt x="993" y="59"/>
                  </a:cubicBezTo>
                  <a:cubicBezTo>
                    <a:pt x="1226" y="117"/>
                    <a:pt x="1576" y="526"/>
                    <a:pt x="1635" y="818"/>
                  </a:cubicBezTo>
                  <a:cubicBezTo>
                    <a:pt x="1635" y="1051"/>
                    <a:pt x="1168" y="1460"/>
                    <a:pt x="876" y="1460"/>
                  </a:cubicBezTo>
                  <a:cubicBezTo>
                    <a:pt x="584" y="1460"/>
                    <a:pt x="292" y="1109"/>
                    <a:pt x="0" y="876"/>
                  </a:cubicBezTo>
                  <a:cubicBezTo>
                    <a:pt x="0" y="759"/>
                    <a:pt x="59" y="642"/>
                    <a:pt x="59" y="5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0" name="Google Shape;9830;p22"/>
            <p:cNvSpPr/>
            <p:nvPr/>
          </p:nvSpPr>
          <p:spPr>
            <a:xfrm>
              <a:off x="2422225" y="497850"/>
              <a:ext cx="43800" cy="35050"/>
            </a:xfrm>
            <a:custGeom>
              <a:avLst/>
              <a:gdLst/>
              <a:ahLst/>
              <a:cxnLst/>
              <a:rect l="l" t="t" r="r" b="b"/>
              <a:pathLst>
                <a:path w="1752" h="1402" extrusionOk="0">
                  <a:moveTo>
                    <a:pt x="1752" y="701"/>
                  </a:moveTo>
                  <a:cubicBezTo>
                    <a:pt x="1285" y="1052"/>
                    <a:pt x="993" y="1402"/>
                    <a:pt x="759" y="1402"/>
                  </a:cubicBezTo>
                  <a:cubicBezTo>
                    <a:pt x="468" y="1402"/>
                    <a:pt x="234" y="993"/>
                    <a:pt x="1" y="760"/>
                  </a:cubicBezTo>
                  <a:cubicBezTo>
                    <a:pt x="234" y="468"/>
                    <a:pt x="409" y="59"/>
                    <a:pt x="701" y="59"/>
                  </a:cubicBezTo>
                  <a:cubicBezTo>
                    <a:pt x="935" y="1"/>
                    <a:pt x="1285" y="351"/>
                    <a:pt x="1752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1" name="Google Shape;9831;p22"/>
            <p:cNvSpPr/>
            <p:nvPr/>
          </p:nvSpPr>
          <p:spPr>
            <a:xfrm>
              <a:off x="1203750" y="3439725"/>
              <a:ext cx="27750" cy="36525"/>
            </a:xfrm>
            <a:custGeom>
              <a:avLst/>
              <a:gdLst/>
              <a:ahLst/>
              <a:cxnLst/>
              <a:rect l="l" t="t" r="r" b="b"/>
              <a:pathLst>
                <a:path w="1110" h="1461" extrusionOk="0">
                  <a:moveTo>
                    <a:pt x="351" y="1402"/>
                  </a:moveTo>
                  <a:cubicBezTo>
                    <a:pt x="234" y="1110"/>
                    <a:pt x="59" y="818"/>
                    <a:pt x="0" y="526"/>
                  </a:cubicBezTo>
                  <a:cubicBezTo>
                    <a:pt x="0" y="351"/>
                    <a:pt x="234" y="176"/>
                    <a:pt x="409" y="1"/>
                  </a:cubicBezTo>
                  <a:cubicBezTo>
                    <a:pt x="642" y="234"/>
                    <a:pt x="993" y="409"/>
                    <a:pt x="1051" y="701"/>
                  </a:cubicBezTo>
                  <a:cubicBezTo>
                    <a:pt x="1109" y="876"/>
                    <a:pt x="818" y="1168"/>
                    <a:pt x="642" y="1460"/>
                  </a:cubicBezTo>
                  <a:cubicBezTo>
                    <a:pt x="526" y="1460"/>
                    <a:pt x="467" y="1402"/>
                    <a:pt x="351" y="14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2" name="Google Shape;9832;p22"/>
            <p:cNvSpPr/>
            <p:nvPr/>
          </p:nvSpPr>
          <p:spPr>
            <a:xfrm>
              <a:off x="3159150" y="5402450"/>
              <a:ext cx="42350" cy="27750"/>
            </a:xfrm>
            <a:custGeom>
              <a:avLst/>
              <a:gdLst/>
              <a:ahLst/>
              <a:cxnLst/>
              <a:rect l="l" t="t" r="r" b="b"/>
              <a:pathLst>
                <a:path w="1694" h="1110" extrusionOk="0">
                  <a:moveTo>
                    <a:pt x="1694" y="642"/>
                  </a:moveTo>
                  <a:cubicBezTo>
                    <a:pt x="1285" y="876"/>
                    <a:pt x="1051" y="1109"/>
                    <a:pt x="876" y="1051"/>
                  </a:cubicBezTo>
                  <a:cubicBezTo>
                    <a:pt x="584" y="992"/>
                    <a:pt x="293" y="759"/>
                    <a:pt x="1" y="584"/>
                  </a:cubicBezTo>
                  <a:cubicBezTo>
                    <a:pt x="234" y="409"/>
                    <a:pt x="468" y="0"/>
                    <a:pt x="701" y="0"/>
                  </a:cubicBezTo>
                  <a:cubicBezTo>
                    <a:pt x="935" y="0"/>
                    <a:pt x="1227" y="350"/>
                    <a:pt x="1635" y="64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3" name="Google Shape;9833;p22"/>
            <p:cNvSpPr/>
            <p:nvPr/>
          </p:nvSpPr>
          <p:spPr>
            <a:xfrm>
              <a:off x="2914000" y="258550"/>
              <a:ext cx="36500" cy="26275"/>
            </a:xfrm>
            <a:custGeom>
              <a:avLst/>
              <a:gdLst/>
              <a:ahLst/>
              <a:cxnLst/>
              <a:rect l="l" t="t" r="r" b="b"/>
              <a:pathLst>
                <a:path w="1460" h="1051" extrusionOk="0">
                  <a:moveTo>
                    <a:pt x="1460" y="0"/>
                  </a:moveTo>
                  <a:cubicBezTo>
                    <a:pt x="1285" y="467"/>
                    <a:pt x="1226" y="759"/>
                    <a:pt x="1051" y="934"/>
                  </a:cubicBezTo>
                  <a:cubicBezTo>
                    <a:pt x="876" y="1051"/>
                    <a:pt x="526" y="1051"/>
                    <a:pt x="292" y="992"/>
                  </a:cubicBezTo>
                  <a:cubicBezTo>
                    <a:pt x="176" y="934"/>
                    <a:pt x="117" y="701"/>
                    <a:pt x="1" y="584"/>
                  </a:cubicBezTo>
                  <a:cubicBezTo>
                    <a:pt x="176" y="467"/>
                    <a:pt x="351" y="350"/>
                    <a:pt x="584" y="234"/>
                  </a:cubicBezTo>
                  <a:cubicBezTo>
                    <a:pt x="759" y="175"/>
                    <a:pt x="993" y="117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4" name="Google Shape;9834;p22"/>
            <p:cNvSpPr/>
            <p:nvPr/>
          </p:nvSpPr>
          <p:spPr>
            <a:xfrm>
              <a:off x="6349100" y="3686350"/>
              <a:ext cx="24825" cy="33575"/>
            </a:xfrm>
            <a:custGeom>
              <a:avLst/>
              <a:gdLst/>
              <a:ahLst/>
              <a:cxnLst/>
              <a:rect l="l" t="t" r="r" b="b"/>
              <a:pathLst>
                <a:path w="993" h="1343" extrusionOk="0">
                  <a:moveTo>
                    <a:pt x="993" y="0"/>
                  </a:moveTo>
                  <a:cubicBezTo>
                    <a:pt x="935" y="351"/>
                    <a:pt x="876" y="526"/>
                    <a:pt x="818" y="759"/>
                  </a:cubicBezTo>
                  <a:cubicBezTo>
                    <a:pt x="701" y="934"/>
                    <a:pt x="526" y="1109"/>
                    <a:pt x="409" y="1343"/>
                  </a:cubicBezTo>
                  <a:cubicBezTo>
                    <a:pt x="292" y="1168"/>
                    <a:pt x="1" y="1051"/>
                    <a:pt x="1" y="876"/>
                  </a:cubicBezTo>
                  <a:cubicBezTo>
                    <a:pt x="1" y="584"/>
                    <a:pt x="117" y="292"/>
                    <a:pt x="292" y="117"/>
                  </a:cubicBezTo>
                  <a:cubicBezTo>
                    <a:pt x="409" y="0"/>
                    <a:pt x="643" y="59"/>
                    <a:pt x="9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835" name="Google Shape;9835;p22"/>
          <p:cNvGrpSpPr/>
          <p:nvPr/>
        </p:nvGrpSpPr>
        <p:grpSpPr>
          <a:xfrm>
            <a:off x="4892555" y="4032959"/>
            <a:ext cx="3429186" cy="3429186"/>
            <a:chOff x="1190625" y="238125"/>
            <a:chExt cx="5205200" cy="5205200"/>
          </a:xfrm>
        </p:grpSpPr>
        <p:sp>
          <p:nvSpPr>
            <p:cNvPr id="9836" name="Google Shape;9836;p22"/>
            <p:cNvSpPr/>
            <p:nvPr/>
          </p:nvSpPr>
          <p:spPr>
            <a:xfrm>
              <a:off x="3537100" y="2352575"/>
              <a:ext cx="739875" cy="745725"/>
            </a:xfrm>
            <a:custGeom>
              <a:avLst/>
              <a:gdLst/>
              <a:ahLst/>
              <a:cxnLst/>
              <a:rect l="l" t="t" r="r" b="b"/>
              <a:pathLst>
                <a:path w="29595" h="29829" extrusionOk="0">
                  <a:moveTo>
                    <a:pt x="19963" y="23699"/>
                  </a:moveTo>
                  <a:cubicBezTo>
                    <a:pt x="20956" y="20839"/>
                    <a:pt x="23057" y="19438"/>
                    <a:pt x="25509" y="19847"/>
                  </a:cubicBezTo>
                  <a:cubicBezTo>
                    <a:pt x="27785" y="20197"/>
                    <a:pt x="29478" y="22123"/>
                    <a:pt x="29536" y="24400"/>
                  </a:cubicBezTo>
                  <a:cubicBezTo>
                    <a:pt x="29595" y="26793"/>
                    <a:pt x="28077" y="28777"/>
                    <a:pt x="25684" y="29303"/>
                  </a:cubicBezTo>
                  <a:cubicBezTo>
                    <a:pt x="23232" y="29828"/>
                    <a:pt x="21189" y="28544"/>
                    <a:pt x="19963" y="25625"/>
                  </a:cubicBezTo>
                  <a:cubicBezTo>
                    <a:pt x="19146" y="28135"/>
                    <a:pt x="17512" y="29595"/>
                    <a:pt x="14768" y="29536"/>
                  </a:cubicBezTo>
                  <a:cubicBezTo>
                    <a:pt x="12609" y="29536"/>
                    <a:pt x="11266" y="28369"/>
                    <a:pt x="10040" y="25567"/>
                  </a:cubicBezTo>
                  <a:cubicBezTo>
                    <a:pt x="9690" y="26910"/>
                    <a:pt x="8990" y="27960"/>
                    <a:pt x="7881" y="28661"/>
                  </a:cubicBezTo>
                  <a:cubicBezTo>
                    <a:pt x="6830" y="29420"/>
                    <a:pt x="5604" y="29711"/>
                    <a:pt x="4320" y="29478"/>
                  </a:cubicBezTo>
                  <a:cubicBezTo>
                    <a:pt x="2044" y="29069"/>
                    <a:pt x="409" y="27201"/>
                    <a:pt x="234" y="25042"/>
                  </a:cubicBezTo>
                  <a:cubicBezTo>
                    <a:pt x="59" y="22532"/>
                    <a:pt x="1402" y="20664"/>
                    <a:pt x="4145" y="19672"/>
                  </a:cubicBezTo>
                  <a:cubicBezTo>
                    <a:pt x="1518" y="18796"/>
                    <a:pt x="1" y="17103"/>
                    <a:pt x="176" y="14243"/>
                  </a:cubicBezTo>
                  <a:cubicBezTo>
                    <a:pt x="351" y="12200"/>
                    <a:pt x="1577" y="10741"/>
                    <a:pt x="4203" y="9749"/>
                  </a:cubicBezTo>
                  <a:cubicBezTo>
                    <a:pt x="2744" y="9340"/>
                    <a:pt x="1635" y="8581"/>
                    <a:pt x="993" y="7355"/>
                  </a:cubicBezTo>
                  <a:cubicBezTo>
                    <a:pt x="293" y="6071"/>
                    <a:pt x="176" y="4787"/>
                    <a:pt x="643" y="3445"/>
                  </a:cubicBezTo>
                  <a:cubicBezTo>
                    <a:pt x="1343" y="1285"/>
                    <a:pt x="3386" y="1"/>
                    <a:pt x="5721" y="234"/>
                  </a:cubicBezTo>
                  <a:cubicBezTo>
                    <a:pt x="7822" y="409"/>
                    <a:pt x="9632" y="2161"/>
                    <a:pt x="9924" y="4320"/>
                  </a:cubicBezTo>
                  <a:cubicBezTo>
                    <a:pt x="10274" y="6713"/>
                    <a:pt x="8990" y="8640"/>
                    <a:pt x="6130" y="9807"/>
                  </a:cubicBezTo>
                  <a:cubicBezTo>
                    <a:pt x="8114" y="10332"/>
                    <a:pt x="9457" y="11558"/>
                    <a:pt x="10040" y="13660"/>
                  </a:cubicBezTo>
                  <a:cubicBezTo>
                    <a:pt x="10683" y="11617"/>
                    <a:pt x="11908" y="10332"/>
                    <a:pt x="13893" y="9749"/>
                  </a:cubicBezTo>
                  <a:cubicBezTo>
                    <a:pt x="11091" y="8581"/>
                    <a:pt x="9807" y="6538"/>
                    <a:pt x="10274" y="4087"/>
                  </a:cubicBezTo>
                  <a:cubicBezTo>
                    <a:pt x="10741" y="1752"/>
                    <a:pt x="12784" y="118"/>
                    <a:pt x="15177" y="176"/>
                  </a:cubicBezTo>
                  <a:cubicBezTo>
                    <a:pt x="17395" y="234"/>
                    <a:pt x="19380" y="1869"/>
                    <a:pt x="19788" y="4087"/>
                  </a:cubicBezTo>
                  <a:cubicBezTo>
                    <a:pt x="20197" y="6597"/>
                    <a:pt x="18913" y="8698"/>
                    <a:pt x="16111" y="9749"/>
                  </a:cubicBezTo>
                  <a:cubicBezTo>
                    <a:pt x="18096" y="10332"/>
                    <a:pt x="19380" y="11617"/>
                    <a:pt x="19963" y="13660"/>
                  </a:cubicBezTo>
                  <a:cubicBezTo>
                    <a:pt x="20430" y="12259"/>
                    <a:pt x="21131" y="11266"/>
                    <a:pt x="22240" y="10566"/>
                  </a:cubicBezTo>
                  <a:cubicBezTo>
                    <a:pt x="23349" y="9924"/>
                    <a:pt x="24575" y="9749"/>
                    <a:pt x="25859" y="10041"/>
                  </a:cubicBezTo>
                  <a:cubicBezTo>
                    <a:pt x="28135" y="10566"/>
                    <a:pt x="29595" y="12492"/>
                    <a:pt x="29536" y="14827"/>
                  </a:cubicBezTo>
                  <a:cubicBezTo>
                    <a:pt x="29536" y="17103"/>
                    <a:pt x="27902" y="19030"/>
                    <a:pt x="25684" y="19438"/>
                  </a:cubicBezTo>
                  <a:cubicBezTo>
                    <a:pt x="23232" y="19964"/>
                    <a:pt x="21248" y="18738"/>
                    <a:pt x="19963" y="15878"/>
                  </a:cubicBezTo>
                  <a:cubicBezTo>
                    <a:pt x="19380" y="17804"/>
                    <a:pt x="18154" y="19030"/>
                    <a:pt x="16111" y="19672"/>
                  </a:cubicBezTo>
                  <a:cubicBezTo>
                    <a:pt x="18154" y="20314"/>
                    <a:pt x="19380" y="21598"/>
                    <a:pt x="19963" y="23641"/>
                  </a:cubicBezTo>
                  <a:close/>
                  <a:moveTo>
                    <a:pt x="10040" y="23758"/>
                  </a:moveTo>
                  <a:cubicBezTo>
                    <a:pt x="10624" y="21598"/>
                    <a:pt x="11850" y="20314"/>
                    <a:pt x="13951" y="19672"/>
                  </a:cubicBezTo>
                  <a:cubicBezTo>
                    <a:pt x="11908" y="19088"/>
                    <a:pt x="10683" y="17804"/>
                    <a:pt x="10040" y="15819"/>
                  </a:cubicBezTo>
                  <a:cubicBezTo>
                    <a:pt x="9398" y="17921"/>
                    <a:pt x="8114" y="19088"/>
                    <a:pt x="6013" y="19672"/>
                  </a:cubicBezTo>
                  <a:cubicBezTo>
                    <a:pt x="8173" y="20255"/>
                    <a:pt x="9457" y="21540"/>
                    <a:pt x="10040" y="237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7" name="Google Shape;9837;p22"/>
            <p:cNvSpPr/>
            <p:nvPr/>
          </p:nvSpPr>
          <p:spPr>
            <a:xfrm>
              <a:off x="3793925" y="3092425"/>
              <a:ext cx="237900" cy="240800"/>
            </a:xfrm>
            <a:custGeom>
              <a:avLst/>
              <a:gdLst/>
              <a:ahLst/>
              <a:cxnLst/>
              <a:rect l="l" t="t" r="r" b="b"/>
              <a:pathLst>
                <a:path w="9516" h="9632" extrusionOk="0">
                  <a:moveTo>
                    <a:pt x="4729" y="9632"/>
                  </a:moveTo>
                  <a:cubicBezTo>
                    <a:pt x="2102" y="9632"/>
                    <a:pt x="1" y="7414"/>
                    <a:pt x="1" y="4845"/>
                  </a:cubicBezTo>
                  <a:cubicBezTo>
                    <a:pt x="1" y="2277"/>
                    <a:pt x="2219" y="1"/>
                    <a:pt x="4787" y="59"/>
                  </a:cubicBezTo>
                  <a:cubicBezTo>
                    <a:pt x="7356" y="117"/>
                    <a:pt x="9515" y="2335"/>
                    <a:pt x="9515" y="4904"/>
                  </a:cubicBezTo>
                  <a:cubicBezTo>
                    <a:pt x="9515" y="7472"/>
                    <a:pt x="7356" y="9632"/>
                    <a:pt x="4729" y="963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8" name="Google Shape;9838;p22"/>
            <p:cNvSpPr/>
            <p:nvPr/>
          </p:nvSpPr>
          <p:spPr>
            <a:xfrm>
              <a:off x="3300700" y="2600650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729" y="9574"/>
                  </a:moveTo>
                  <a:cubicBezTo>
                    <a:pt x="2102" y="9574"/>
                    <a:pt x="1" y="7414"/>
                    <a:pt x="1" y="4787"/>
                  </a:cubicBezTo>
                  <a:cubicBezTo>
                    <a:pt x="1" y="2161"/>
                    <a:pt x="2160" y="1"/>
                    <a:pt x="4729" y="59"/>
                  </a:cubicBezTo>
                  <a:cubicBezTo>
                    <a:pt x="7355" y="59"/>
                    <a:pt x="9573" y="2277"/>
                    <a:pt x="9515" y="4846"/>
                  </a:cubicBezTo>
                  <a:cubicBezTo>
                    <a:pt x="9515" y="7414"/>
                    <a:pt x="7297" y="9574"/>
                    <a:pt x="4729" y="957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9" name="Google Shape;9839;p22"/>
            <p:cNvSpPr/>
            <p:nvPr/>
          </p:nvSpPr>
          <p:spPr>
            <a:xfrm>
              <a:off x="3547325" y="3093900"/>
              <a:ext cx="237875" cy="239325"/>
            </a:xfrm>
            <a:custGeom>
              <a:avLst/>
              <a:gdLst/>
              <a:ahLst/>
              <a:cxnLst/>
              <a:rect l="l" t="t" r="r" b="b"/>
              <a:pathLst>
                <a:path w="9515" h="9573" extrusionOk="0">
                  <a:moveTo>
                    <a:pt x="9515" y="4786"/>
                  </a:moveTo>
                  <a:cubicBezTo>
                    <a:pt x="9515" y="7355"/>
                    <a:pt x="7355" y="9573"/>
                    <a:pt x="4728" y="9573"/>
                  </a:cubicBezTo>
                  <a:cubicBezTo>
                    <a:pt x="2160" y="9573"/>
                    <a:pt x="0" y="7355"/>
                    <a:pt x="0" y="4786"/>
                  </a:cubicBezTo>
                  <a:cubicBezTo>
                    <a:pt x="59" y="2218"/>
                    <a:pt x="2160" y="58"/>
                    <a:pt x="4728" y="58"/>
                  </a:cubicBezTo>
                  <a:cubicBezTo>
                    <a:pt x="7297" y="0"/>
                    <a:pt x="9515" y="2218"/>
                    <a:pt x="9515" y="47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0" name="Google Shape;9840;p22"/>
            <p:cNvSpPr/>
            <p:nvPr/>
          </p:nvSpPr>
          <p:spPr>
            <a:xfrm>
              <a:off x="3299250" y="2848725"/>
              <a:ext cx="239350" cy="237900"/>
            </a:xfrm>
            <a:custGeom>
              <a:avLst/>
              <a:gdLst/>
              <a:ahLst/>
              <a:cxnLst/>
              <a:rect l="l" t="t" r="r" b="b"/>
              <a:pathLst>
                <a:path w="9574" h="9516" extrusionOk="0">
                  <a:moveTo>
                    <a:pt x="9573" y="4729"/>
                  </a:moveTo>
                  <a:cubicBezTo>
                    <a:pt x="9573" y="7355"/>
                    <a:pt x="7355" y="9515"/>
                    <a:pt x="4787" y="9515"/>
                  </a:cubicBezTo>
                  <a:cubicBezTo>
                    <a:pt x="2160" y="9457"/>
                    <a:pt x="0" y="7297"/>
                    <a:pt x="59" y="4729"/>
                  </a:cubicBezTo>
                  <a:cubicBezTo>
                    <a:pt x="117" y="2102"/>
                    <a:pt x="2218" y="1"/>
                    <a:pt x="4787" y="1"/>
                  </a:cubicBezTo>
                  <a:cubicBezTo>
                    <a:pt x="7355" y="1"/>
                    <a:pt x="9573" y="2160"/>
                    <a:pt x="957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1" name="Google Shape;9841;p22"/>
            <p:cNvSpPr/>
            <p:nvPr/>
          </p:nvSpPr>
          <p:spPr>
            <a:xfrm>
              <a:off x="4036175" y="2358425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904" y="59"/>
                  </a:moveTo>
                  <a:cubicBezTo>
                    <a:pt x="7530" y="175"/>
                    <a:pt x="9573" y="2277"/>
                    <a:pt x="9456" y="4903"/>
                  </a:cubicBezTo>
                  <a:cubicBezTo>
                    <a:pt x="9398" y="7530"/>
                    <a:pt x="7238" y="9573"/>
                    <a:pt x="4670" y="9456"/>
                  </a:cubicBezTo>
                  <a:cubicBezTo>
                    <a:pt x="2043" y="9398"/>
                    <a:pt x="0" y="7238"/>
                    <a:pt x="59" y="4670"/>
                  </a:cubicBezTo>
                  <a:cubicBezTo>
                    <a:pt x="176" y="2043"/>
                    <a:pt x="2277" y="0"/>
                    <a:pt x="490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2" name="Google Shape;9842;p22"/>
            <p:cNvSpPr/>
            <p:nvPr/>
          </p:nvSpPr>
          <p:spPr>
            <a:xfrm>
              <a:off x="4039100" y="3098275"/>
              <a:ext cx="232050" cy="232050"/>
            </a:xfrm>
            <a:custGeom>
              <a:avLst/>
              <a:gdLst/>
              <a:ahLst/>
              <a:cxnLst/>
              <a:rect l="l" t="t" r="r" b="b"/>
              <a:pathLst>
                <a:path w="9282" h="9282" extrusionOk="0">
                  <a:moveTo>
                    <a:pt x="4670" y="0"/>
                  </a:moveTo>
                  <a:cubicBezTo>
                    <a:pt x="7238" y="0"/>
                    <a:pt x="9281" y="2043"/>
                    <a:pt x="9281" y="4670"/>
                  </a:cubicBezTo>
                  <a:cubicBezTo>
                    <a:pt x="9281" y="7238"/>
                    <a:pt x="7180" y="9281"/>
                    <a:pt x="4611" y="9281"/>
                  </a:cubicBezTo>
                  <a:cubicBezTo>
                    <a:pt x="2043" y="9223"/>
                    <a:pt x="0" y="7180"/>
                    <a:pt x="0" y="4611"/>
                  </a:cubicBezTo>
                  <a:cubicBezTo>
                    <a:pt x="0" y="2043"/>
                    <a:pt x="2102" y="0"/>
                    <a:pt x="467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3" name="Google Shape;9843;p22"/>
            <p:cNvSpPr/>
            <p:nvPr/>
          </p:nvSpPr>
          <p:spPr>
            <a:xfrm>
              <a:off x="3303625" y="2361350"/>
              <a:ext cx="232050" cy="232025"/>
            </a:xfrm>
            <a:custGeom>
              <a:avLst/>
              <a:gdLst/>
              <a:ahLst/>
              <a:cxnLst/>
              <a:rect l="l" t="t" r="r" b="b"/>
              <a:pathLst>
                <a:path w="9282" h="9281" extrusionOk="0">
                  <a:moveTo>
                    <a:pt x="0" y="4670"/>
                  </a:moveTo>
                  <a:cubicBezTo>
                    <a:pt x="0" y="2101"/>
                    <a:pt x="2043" y="0"/>
                    <a:pt x="4612" y="0"/>
                  </a:cubicBezTo>
                  <a:cubicBezTo>
                    <a:pt x="7238" y="0"/>
                    <a:pt x="9281" y="2101"/>
                    <a:pt x="9281" y="4670"/>
                  </a:cubicBezTo>
                  <a:cubicBezTo>
                    <a:pt x="9223" y="7238"/>
                    <a:pt x="7180" y="9281"/>
                    <a:pt x="4670" y="9281"/>
                  </a:cubicBezTo>
                  <a:cubicBezTo>
                    <a:pt x="2043" y="9281"/>
                    <a:pt x="0" y="7238"/>
                    <a:pt x="0" y="46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4" name="Google Shape;9844;p22"/>
            <p:cNvSpPr/>
            <p:nvPr/>
          </p:nvSpPr>
          <p:spPr>
            <a:xfrm>
              <a:off x="3303625" y="3098275"/>
              <a:ext cx="232050" cy="230575"/>
            </a:xfrm>
            <a:custGeom>
              <a:avLst/>
              <a:gdLst/>
              <a:ahLst/>
              <a:cxnLst/>
              <a:rect l="l" t="t" r="r" b="b"/>
              <a:pathLst>
                <a:path w="9282" h="9223" extrusionOk="0">
                  <a:moveTo>
                    <a:pt x="4670" y="9223"/>
                  </a:moveTo>
                  <a:cubicBezTo>
                    <a:pt x="2160" y="9223"/>
                    <a:pt x="59" y="7180"/>
                    <a:pt x="59" y="4670"/>
                  </a:cubicBezTo>
                  <a:cubicBezTo>
                    <a:pt x="0" y="2160"/>
                    <a:pt x="2102" y="0"/>
                    <a:pt x="4612" y="59"/>
                  </a:cubicBezTo>
                  <a:cubicBezTo>
                    <a:pt x="7122" y="59"/>
                    <a:pt x="9165" y="2101"/>
                    <a:pt x="9223" y="4553"/>
                  </a:cubicBezTo>
                  <a:cubicBezTo>
                    <a:pt x="9281" y="7063"/>
                    <a:pt x="7180" y="9223"/>
                    <a:pt x="4670" y="922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5" name="Google Shape;9845;p22"/>
            <p:cNvSpPr/>
            <p:nvPr/>
          </p:nvSpPr>
          <p:spPr>
            <a:xfrm>
              <a:off x="3798325" y="2116175"/>
              <a:ext cx="229125" cy="230600"/>
            </a:xfrm>
            <a:custGeom>
              <a:avLst/>
              <a:gdLst/>
              <a:ahLst/>
              <a:cxnLst/>
              <a:rect l="l" t="t" r="r" b="b"/>
              <a:pathLst>
                <a:path w="9165" h="9224" extrusionOk="0">
                  <a:moveTo>
                    <a:pt x="9164" y="4612"/>
                  </a:moveTo>
                  <a:cubicBezTo>
                    <a:pt x="9164" y="7122"/>
                    <a:pt x="7063" y="9223"/>
                    <a:pt x="4553" y="9165"/>
                  </a:cubicBezTo>
                  <a:cubicBezTo>
                    <a:pt x="2043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1"/>
                  </a:cubicBezTo>
                  <a:cubicBezTo>
                    <a:pt x="7121" y="59"/>
                    <a:pt x="9164" y="2102"/>
                    <a:pt x="9164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6" name="Google Shape;9846;p22"/>
            <p:cNvSpPr/>
            <p:nvPr/>
          </p:nvSpPr>
          <p:spPr>
            <a:xfrm>
              <a:off x="4287175" y="2605025"/>
              <a:ext cx="230575" cy="230600"/>
            </a:xfrm>
            <a:custGeom>
              <a:avLst/>
              <a:gdLst/>
              <a:ahLst/>
              <a:cxnLst/>
              <a:rect l="l" t="t" r="r" b="b"/>
              <a:pathLst>
                <a:path w="9223" h="9224" extrusionOk="0">
                  <a:moveTo>
                    <a:pt x="9223" y="4612"/>
                  </a:moveTo>
                  <a:cubicBezTo>
                    <a:pt x="9223" y="7122"/>
                    <a:pt x="7063" y="9223"/>
                    <a:pt x="4553" y="9223"/>
                  </a:cubicBezTo>
                  <a:cubicBezTo>
                    <a:pt x="2101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59"/>
                  </a:cubicBezTo>
                  <a:cubicBezTo>
                    <a:pt x="7121" y="59"/>
                    <a:pt x="9164" y="2102"/>
                    <a:pt x="9223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7" name="Google Shape;9847;p22"/>
            <p:cNvSpPr/>
            <p:nvPr/>
          </p:nvSpPr>
          <p:spPr>
            <a:xfrm>
              <a:off x="4287175" y="2853100"/>
              <a:ext cx="229125" cy="229150"/>
            </a:xfrm>
            <a:custGeom>
              <a:avLst/>
              <a:gdLst/>
              <a:ahLst/>
              <a:cxnLst/>
              <a:rect l="l" t="t" r="r" b="b"/>
              <a:pathLst>
                <a:path w="9165" h="9166" extrusionOk="0">
                  <a:moveTo>
                    <a:pt x="4611" y="9165"/>
                  </a:moveTo>
                  <a:cubicBezTo>
                    <a:pt x="2101" y="9107"/>
                    <a:pt x="0" y="7064"/>
                    <a:pt x="59" y="4554"/>
                  </a:cubicBezTo>
                  <a:cubicBezTo>
                    <a:pt x="59" y="2044"/>
                    <a:pt x="2101" y="1"/>
                    <a:pt x="4611" y="1"/>
                  </a:cubicBezTo>
                  <a:cubicBezTo>
                    <a:pt x="7121" y="1"/>
                    <a:pt x="9164" y="2102"/>
                    <a:pt x="9164" y="4554"/>
                  </a:cubicBezTo>
                  <a:cubicBezTo>
                    <a:pt x="9164" y="7064"/>
                    <a:pt x="7063" y="9165"/>
                    <a:pt x="4611" y="91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8" name="Google Shape;9848;p22"/>
            <p:cNvSpPr/>
            <p:nvPr/>
          </p:nvSpPr>
          <p:spPr>
            <a:xfrm>
              <a:off x="3551700" y="2116175"/>
              <a:ext cx="229125" cy="229125"/>
            </a:xfrm>
            <a:custGeom>
              <a:avLst/>
              <a:gdLst/>
              <a:ahLst/>
              <a:cxnLst/>
              <a:rect l="l" t="t" r="r" b="b"/>
              <a:pathLst>
                <a:path w="9165" h="9165" extrusionOk="0">
                  <a:moveTo>
                    <a:pt x="9165" y="4612"/>
                  </a:moveTo>
                  <a:cubicBezTo>
                    <a:pt x="9106" y="7122"/>
                    <a:pt x="7063" y="9165"/>
                    <a:pt x="4553" y="9165"/>
                  </a:cubicBezTo>
                  <a:cubicBezTo>
                    <a:pt x="2043" y="9165"/>
                    <a:pt x="0" y="7064"/>
                    <a:pt x="0" y="4554"/>
                  </a:cubicBezTo>
                  <a:cubicBezTo>
                    <a:pt x="0" y="2044"/>
                    <a:pt x="2102" y="1"/>
                    <a:pt x="4612" y="59"/>
                  </a:cubicBezTo>
                  <a:cubicBezTo>
                    <a:pt x="7122" y="59"/>
                    <a:pt x="9165" y="2102"/>
                    <a:pt x="9165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9" name="Google Shape;9849;p22"/>
            <p:cNvSpPr/>
            <p:nvPr/>
          </p:nvSpPr>
          <p:spPr>
            <a:xfrm>
              <a:off x="3799775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7005" y="8990"/>
                    <a:pt x="4495" y="8990"/>
                  </a:cubicBezTo>
                  <a:cubicBezTo>
                    <a:pt x="1985" y="8990"/>
                    <a:pt x="0" y="7005"/>
                    <a:pt x="0" y="4495"/>
                  </a:cubicBezTo>
                  <a:cubicBezTo>
                    <a:pt x="0" y="1985"/>
                    <a:pt x="1985" y="1"/>
                    <a:pt x="4495" y="1"/>
                  </a:cubicBezTo>
                  <a:cubicBezTo>
                    <a:pt x="7005" y="1"/>
                    <a:pt x="8989" y="1985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0" name="Google Shape;9850;p22"/>
            <p:cNvSpPr/>
            <p:nvPr/>
          </p:nvSpPr>
          <p:spPr>
            <a:xfrm>
              <a:off x="4290075" y="236572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95"/>
                  </a:moveTo>
                  <a:cubicBezTo>
                    <a:pt x="8990" y="7005"/>
                    <a:pt x="7005" y="8989"/>
                    <a:pt x="4495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1985" y="0"/>
                    <a:pt x="4437" y="0"/>
                  </a:cubicBezTo>
                  <a:cubicBezTo>
                    <a:pt x="6947" y="0"/>
                    <a:pt x="8990" y="1985"/>
                    <a:pt x="8990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1" name="Google Shape;9851;p22"/>
            <p:cNvSpPr/>
            <p:nvPr/>
          </p:nvSpPr>
          <p:spPr>
            <a:xfrm>
              <a:off x="3553150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37"/>
                  </a:moveTo>
                  <a:cubicBezTo>
                    <a:pt x="8990" y="6947"/>
                    <a:pt x="7005" y="8990"/>
                    <a:pt x="4495" y="8990"/>
                  </a:cubicBezTo>
                  <a:cubicBezTo>
                    <a:pt x="1985" y="8990"/>
                    <a:pt x="1" y="6947"/>
                    <a:pt x="1" y="4437"/>
                  </a:cubicBezTo>
                  <a:cubicBezTo>
                    <a:pt x="1" y="1985"/>
                    <a:pt x="1985" y="1"/>
                    <a:pt x="4437" y="1"/>
                  </a:cubicBezTo>
                  <a:cubicBezTo>
                    <a:pt x="6947" y="1"/>
                    <a:pt x="8990" y="1985"/>
                    <a:pt x="8990" y="443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2" name="Google Shape;9852;p22"/>
            <p:cNvSpPr/>
            <p:nvPr/>
          </p:nvSpPr>
          <p:spPr>
            <a:xfrm>
              <a:off x="3064300" y="260795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4"/>
                  </a:moveTo>
                  <a:cubicBezTo>
                    <a:pt x="8990" y="7063"/>
                    <a:pt x="6947" y="8990"/>
                    <a:pt x="4437" y="8990"/>
                  </a:cubicBezTo>
                  <a:cubicBezTo>
                    <a:pt x="1927" y="8990"/>
                    <a:pt x="1" y="6947"/>
                    <a:pt x="1" y="4437"/>
                  </a:cubicBezTo>
                  <a:cubicBezTo>
                    <a:pt x="1" y="1985"/>
                    <a:pt x="2044" y="1"/>
                    <a:pt x="4495" y="1"/>
                  </a:cubicBezTo>
                  <a:cubicBezTo>
                    <a:pt x="7005" y="1"/>
                    <a:pt x="8990" y="2044"/>
                    <a:pt x="8990" y="455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3" name="Google Shape;9853;p22"/>
            <p:cNvSpPr/>
            <p:nvPr/>
          </p:nvSpPr>
          <p:spPr>
            <a:xfrm>
              <a:off x="3064300" y="28545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3"/>
                  </a:moveTo>
                  <a:cubicBezTo>
                    <a:pt x="8990" y="7005"/>
                    <a:pt x="6947" y="8989"/>
                    <a:pt x="4437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2044" y="0"/>
                    <a:pt x="4554" y="0"/>
                  </a:cubicBezTo>
                  <a:cubicBezTo>
                    <a:pt x="7005" y="59"/>
                    <a:pt x="8990" y="2043"/>
                    <a:pt x="8990" y="45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4" name="Google Shape;9854;p22"/>
            <p:cNvSpPr/>
            <p:nvPr/>
          </p:nvSpPr>
          <p:spPr>
            <a:xfrm>
              <a:off x="4043475" y="211910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6946" y="8990"/>
                    <a:pt x="4436" y="8990"/>
                  </a:cubicBezTo>
                  <a:cubicBezTo>
                    <a:pt x="1985" y="8931"/>
                    <a:pt x="0" y="6947"/>
                    <a:pt x="0" y="4495"/>
                  </a:cubicBezTo>
                  <a:cubicBezTo>
                    <a:pt x="0" y="1985"/>
                    <a:pt x="2043" y="1"/>
                    <a:pt x="4553" y="1"/>
                  </a:cubicBezTo>
                  <a:cubicBezTo>
                    <a:pt x="7005" y="1"/>
                    <a:pt x="8989" y="2044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5" name="Google Shape;9855;p22"/>
            <p:cNvSpPr/>
            <p:nvPr/>
          </p:nvSpPr>
          <p:spPr>
            <a:xfrm>
              <a:off x="3308000" y="2119100"/>
              <a:ext cx="223300" cy="224750"/>
            </a:xfrm>
            <a:custGeom>
              <a:avLst/>
              <a:gdLst/>
              <a:ahLst/>
              <a:cxnLst/>
              <a:rect l="l" t="t" r="r" b="b"/>
              <a:pathLst>
                <a:path w="8932" h="8990" extrusionOk="0">
                  <a:moveTo>
                    <a:pt x="4495" y="59"/>
                  </a:moveTo>
                  <a:cubicBezTo>
                    <a:pt x="6888" y="59"/>
                    <a:pt x="8931" y="2102"/>
                    <a:pt x="8931" y="4495"/>
                  </a:cubicBezTo>
                  <a:cubicBezTo>
                    <a:pt x="8873" y="6947"/>
                    <a:pt x="6830" y="8990"/>
                    <a:pt x="4378" y="8931"/>
                  </a:cubicBezTo>
                  <a:cubicBezTo>
                    <a:pt x="1985" y="8873"/>
                    <a:pt x="1" y="6888"/>
                    <a:pt x="1" y="4495"/>
                  </a:cubicBezTo>
                  <a:cubicBezTo>
                    <a:pt x="1" y="2044"/>
                    <a:pt x="2044" y="1"/>
                    <a:pt x="449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6" name="Google Shape;9856;p22"/>
            <p:cNvSpPr/>
            <p:nvPr/>
          </p:nvSpPr>
          <p:spPr>
            <a:xfrm>
              <a:off x="4290075" y="3102650"/>
              <a:ext cx="223300" cy="223275"/>
            </a:xfrm>
            <a:custGeom>
              <a:avLst/>
              <a:gdLst/>
              <a:ahLst/>
              <a:cxnLst/>
              <a:rect l="l" t="t" r="r" b="b"/>
              <a:pathLst>
                <a:path w="8932" h="8931" extrusionOk="0">
                  <a:moveTo>
                    <a:pt x="8932" y="4436"/>
                  </a:moveTo>
                  <a:cubicBezTo>
                    <a:pt x="8932" y="6888"/>
                    <a:pt x="6947" y="8931"/>
                    <a:pt x="4495" y="8931"/>
                  </a:cubicBezTo>
                  <a:cubicBezTo>
                    <a:pt x="2044" y="8931"/>
                    <a:pt x="1" y="6888"/>
                    <a:pt x="1" y="4436"/>
                  </a:cubicBezTo>
                  <a:cubicBezTo>
                    <a:pt x="59" y="2043"/>
                    <a:pt x="2044" y="0"/>
                    <a:pt x="4437" y="0"/>
                  </a:cubicBezTo>
                  <a:cubicBezTo>
                    <a:pt x="6889" y="0"/>
                    <a:pt x="8932" y="1985"/>
                    <a:pt x="8932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7" name="Google Shape;9857;p22"/>
            <p:cNvSpPr/>
            <p:nvPr/>
          </p:nvSpPr>
          <p:spPr>
            <a:xfrm>
              <a:off x="4043475" y="3346350"/>
              <a:ext cx="223275" cy="221825"/>
            </a:xfrm>
            <a:custGeom>
              <a:avLst/>
              <a:gdLst/>
              <a:ahLst/>
              <a:cxnLst/>
              <a:rect l="l" t="t" r="r" b="b"/>
              <a:pathLst>
                <a:path w="8931" h="8873" extrusionOk="0">
                  <a:moveTo>
                    <a:pt x="8931" y="4378"/>
                  </a:moveTo>
                  <a:cubicBezTo>
                    <a:pt x="8931" y="6829"/>
                    <a:pt x="6888" y="8872"/>
                    <a:pt x="4495" y="8872"/>
                  </a:cubicBezTo>
                  <a:cubicBezTo>
                    <a:pt x="2043" y="8872"/>
                    <a:pt x="59" y="6888"/>
                    <a:pt x="59" y="4436"/>
                  </a:cubicBezTo>
                  <a:cubicBezTo>
                    <a:pt x="0" y="2043"/>
                    <a:pt x="2043" y="0"/>
                    <a:pt x="4495" y="0"/>
                  </a:cubicBezTo>
                  <a:cubicBezTo>
                    <a:pt x="6888" y="0"/>
                    <a:pt x="8873" y="1985"/>
                    <a:pt x="8931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8" name="Google Shape;9858;p22"/>
            <p:cNvSpPr/>
            <p:nvPr/>
          </p:nvSpPr>
          <p:spPr>
            <a:xfrm>
              <a:off x="3065775" y="2365725"/>
              <a:ext cx="221825" cy="223275"/>
            </a:xfrm>
            <a:custGeom>
              <a:avLst/>
              <a:gdLst/>
              <a:ahLst/>
              <a:cxnLst/>
              <a:rect l="l" t="t" r="r" b="b"/>
              <a:pathLst>
                <a:path w="8873" h="8931" extrusionOk="0">
                  <a:moveTo>
                    <a:pt x="4378" y="8931"/>
                  </a:moveTo>
                  <a:cubicBezTo>
                    <a:pt x="1985" y="8872"/>
                    <a:pt x="0" y="6888"/>
                    <a:pt x="0" y="4495"/>
                  </a:cubicBezTo>
                  <a:cubicBezTo>
                    <a:pt x="0" y="2043"/>
                    <a:pt x="2101" y="0"/>
                    <a:pt x="4495" y="59"/>
                  </a:cubicBezTo>
                  <a:cubicBezTo>
                    <a:pt x="6946" y="117"/>
                    <a:pt x="8872" y="2101"/>
                    <a:pt x="8872" y="4495"/>
                  </a:cubicBezTo>
                  <a:cubicBezTo>
                    <a:pt x="8814" y="6946"/>
                    <a:pt x="6829" y="8931"/>
                    <a:pt x="4378" y="88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9" name="Google Shape;9859;p22"/>
            <p:cNvSpPr/>
            <p:nvPr/>
          </p:nvSpPr>
          <p:spPr>
            <a:xfrm>
              <a:off x="3309450" y="3346350"/>
              <a:ext cx="220375" cy="220375"/>
            </a:xfrm>
            <a:custGeom>
              <a:avLst/>
              <a:gdLst/>
              <a:ahLst/>
              <a:cxnLst/>
              <a:rect l="l" t="t" r="r" b="b"/>
              <a:pathLst>
                <a:path w="8815" h="8815" extrusionOk="0">
                  <a:moveTo>
                    <a:pt x="8757" y="4436"/>
                  </a:moveTo>
                  <a:cubicBezTo>
                    <a:pt x="8757" y="6888"/>
                    <a:pt x="6772" y="8814"/>
                    <a:pt x="4320" y="8814"/>
                  </a:cubicBezTo>
                  <a:cubicBezTo>
                    <a:pt x="1927" y="8756"/>
                    <a:pt x="1" y="6829"/>
                    <a:pt x="1" y="4378"/>
                  </a:cubicBezTo>
                  <a:cubicBezTo>
                    <a:pt x="59" y="1926"/>
                    <a:pt x="1986" y="0"/>
                    <a:pt x="4437" y="58"/>
                  </a:cubicBezTo>
                  <a:cubicBezTo>
                    <a:pt x="6889" y="58"/>
                    <a:pt x="8815" y="2043"/>
                    <a:pt x="8757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0" name="Google Shape;9860;p22"/>
            <p:cNvSpPr/>
            <p:nvPr/>
          </p:nvSpPr>
          <p:spPr>
            <a:xfrm>
              <a:off x="3067225" y="3104100"/>
              <a:ext cx="218900" cy="218925"/>
            </a:xfrm>
            <a:custGeom>
              <a:avLst/>
              <a:gdLst/>
              <a:ahLst/>
              <a:cxnLst/>
              <a:rect l="l" t="t" r="r" b="b"/>
              <a:pathLst>
                <a:path w="8756" h="8757" extrusionOk="0">
                  <a:moveTo>
                    <a:pt x="8756" y="4378"/>
                  </a:moveTo>
                  <a:cubicBezTo>
                    <a:pt x="8756" y="6830"/>
                    <a:pt x="6830" y="8756"/>
                    <a:pt x="4378" y="8756"/>
                  </a:cubicBezTo>
                  <a:cubicBezTo>
                    <a:pt x="1927" y="8756"/>
                    <a:pt x="0" y="6830"/>
                    <a:pt x="0" y="4378"/>
                  </a:cubicBezTo>
                  <a:cubicBezTo>
                    <a:pt x="0" y="1927"/>
                    <a:pt x="1927" y="1"/>
                    <a:pt x="4378" y="1"/>
                  </a:cubicBezTo>
                  <a:cubicBezTo>
                    <a:pt x="6830" y="59"/>
                    <a:pt x="8698" y="1985"/>
                    <a:pt x="8698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1" name="Google Shape;9861;p22"/>
            <p:cNvSpPr/>
            <p:nvPr/>
          </p:nvSpPr>
          <p:spPr>
            <a:xfrm>
              <a:off x="4294475" y="2123475"/>
              <a:ext cx="215975" cy="216000"/>
            </a:xfrm>
            <a:custGeom>
              <a:avLst/>
              <a:gdLst/>
              <a:ahLst/>
              <a:cxnLst/>
              <a:rect l="l" t="t" r="r" b="b"/>
              <a:pathLst>
                <a:path w="8639" h="8640" extrusionOk="0">
                  <a:moveTo>
                    <a:pt x="4319" y="1"/>
                  </a:moveTo>
                  <a:cubicBezTo>
                    <a:pt x="6713" y="1"/>
                    <a:pt x="8639" y="1927"/>
                    <a:pt x="8639" y="4320"/>
                  </a:cubicBezTo>
                  <a:cubicBezTo>
                    <a:pt x="8639" y="6713"/>
                    <a:pt x="6654" y="8639"/>
                    <a:pt x="4261" y="8639"/>
                  </a:cubicBezTo>
                  <a:cubicBezTo>
                    <a:pt x="1868" y="8581"/>
                    <a:pt x="0" y="6655"/>
                    <a:pt x="0" y="4262"/>
                  </a:cubicBezTo>
                  <a:cubicBezTo>
                    <a:pt x="0" y="1869"/>
                    <a:pt x="1926" y="1"/>
                    <a:pt x="431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2" name="Google Shape;9862;p22"/>
            <p:cNvSpPr/>
            <p:nvPr/>
          </p:nvSpPr>
          <p:spPr>
            <a:xfrm>
              <a:off x="3805600" y="1876875"/>
              <a:ext cx="214550" cy="215975"/>
            </a:xfrm>
            <a:custGeom>
              <a:avLst/>
              <a:gdLst/>
              <a:ahLst/>
              <a:cxnLst/>
              <a:rect l="l" t="t" r="r" b="b"/>
              <a:pathLst>
                <a:path w="8582" h="8639" extrusionOk="0">
                  <a:moveTo>
                    <a:pt x="8581" y="4319"/>
                  </a:moveTo>
                  <a:cubicBezTo>
                    <a:pt x="8581" y="6654"/>
                    <a:pt x="6655" y="8581"/>
                    <a:pt x="4320" y="8639"/>
                  </a:cubicBezTo>
                  <a:cubicBezTo>
                    <a:pt x="1927" y="8639"/>
                    <a:pt x="1" y="6654"/>
                    <a:pt x="1" y="4319"/>
                  </a:cubicBezTo>
                  <a:cubicBezTo>
                    <a:pt x="1" y="1926"/>
                    <a:pt x="1927" y="0"/>
                    <a:pt x="4262" y="0"/>
                  </a:cubicBezTo>
                  <a:cubicBezTo>
                    <a:pt x="6655" y="0"/>
                    <a:pt x="8581" y="1926"/>
                    <a:pt x="8581" y="43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3" name="Google Shape;9863;p22"/>
            <p:cNvSpPr/>
            <p:nvPr/>
          </p:nvSpPr>
          <p:spPr>
            <a:xfrm>
              <a:off x="4541075" y="2612325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4320" y="1"/>
                  </a:moveTo>
                  <a:cubicBezTo>
                    <a:pt x="6713" y="1"/>
                    <a:pt x="8639" y="1985"/>
                    <a:pt x="8639" y="4320"/>
                  </a:cubicBezTo>
                  <a:cubicBezTo>
                    <a:pt x="8639" y="6713"/>
                    <a:pt x="6713" y="8640"/>
                    <a:pt x="4320" y="8640"/>
                  </a:cubicBezTo>
                  <a:cubicBezTo>
                    <a:pt x="1927" y="8640"/>
                    <a:pt x="1" y="6713"/>
                    <a:pt x="1" y="4320"/>
                  </a:cubicBezTo>
                  <a:cubicBezTo>
                    <a:pt x="1" y="1985"/>
                    <a:pt x="1927" y="1"/>
                    <a:pt x="432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4" name="Google Shape;9864;p22"/>
            <p:cNvSpPr/>
            <p:nvPr/>
          </p:nvSpPr>
          <p:spPr>
            <a:xfrm>
              <a:off x="4541075" y="2858950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8639" y="4320"/>
                  </a:moveTo>
                  <a:cubicBezTo>
                    <a:pt x="8639" y="6655"/>
                    <a:pt x="6655" y="8639"/>
                    <a:pt x="4320" y="8639"/>
                  </a:cubicBezTo>
                  <a:cubicBezTo>
                    <a:pt x="1927" y="8639"/>
                    <a:pt x="1" y="6713"/>
                    <a:pt x="1" y="4320"/>
                  </a:cubicBezTo>
                  <a:cubicBezTo>
                    <a:pt x="1" y="1985"/>
                    <a:pt x="1927" y="59"/>
                    <a:pt x="4262" y="59"/>
                  </a:cubicBezTo>
                  <a:cubicBezTo>
                    <a:pt x="6655" y="0"/>
                    <a:pt x="8581" y="1927"/>
                    <a:pt x="8639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5" name="Google Shape;9865;p22"/>
            <p:cNvSpPr/>
            <p:nvPr/>
          </p:nvSpPr>
          <p:spPr>
            <a:xfrm>
              <a:off x="3557525" y="1875400"/>
              <a:ext cx="217475" cy="217450"/>
            </a:xfrm>
            <a:custGeom>
              <a:avLst/>
              <a:gdLst/>
              <a:ahLst/>
              <a:cxnLst/>
              <a:rect l="l" t="t" r="r" b="b"/>
              <a:pathLst>
                <a:path w="8699" h="8698" extrusionOk="0">
                  <a:moveTo>
                    <a:pt x="4262" y="8640"/>
                  </a:moveTo>
                  <a:cubicBezTo>
                    <a:pt x="1927" y="8640"/>
                    <a:pt x="1" y="6597"/>
                    <a:pt x="59" y="4262"/>
                  </a:cubicBezTo>
                  <a:cubicBezTo>
                    <a:pt x="118" y="1927"/>
                    <a:pt x="2102" y="1"/>
                    <a:pt x="4379" y="59"/>
                  </a:cubicBezTo>
                  <a:cubicBezTo>
                    <a:pt x="6772" y="117"/>
                    <a:pt x="8698" y="2102"/>
                    <a:pt x="8640" y="4437"/>
                  </a:cubicBezTo>
                  <a:cubicBezTo>
                    <a:pt x="8581" y="6830"/>
                    <a:pt x="6597" y="8698"/>
                    <a:pt x="4262" y="864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6" name="Google Shape;9866;p22"/>
            <p:cNvSpPr/>
            <p:nvPr/>
          </p:nvSpPr>
          <p:spPr>
            <a:xfrm>
              <a:off x="3070150" y="2123475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6" y="8581"/>
                    <a:pt x="0" y="6597"/>
                    <a:pt x="0" y="4262"/>
                  </a:cubicBezTo>
                  <a:cubicBezTo>
                    <a:pt x="0" y="1927"/>
                    <a:pt x="1926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7" name="Google Shape;9867;p22"/>
            <p:cNvSpPr/>
            <p:nvPr/>
          </p:nvSpPr>
          <p:spPr>
            <a:xfrm>
              <a:off x="4295925" y="3349250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7" y="8581"/>
                    <a:pt x="0" y="6597"/>
                    <a:pt x="0" y="4320"/>
                  </a:cubicBezTo>
                  <a:cubicBezTo>
                    <a:pt x="0" y="1985"/>
                    <a:pt x="1927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8" name="Google Shape;9868;p22"/>
            <p:cNvSpPr/>
            <p:nvPr/>
          </p:nvSpPr>
          <p:spPr>
            <a:xfrm>
              <a:off x="4542525" y="2371550"/>
              <a:ext cx="213100" cy="213075"/>
            </a:xfrm>
            <a:custGeom>
              <a:avLst/>
              <a:gdLst/>
              <a:ahLst/>
              <a:cxnLst/>
              <a:rect l="l" t="t" r="r" b="b"/>
              <a:pathLst>
                <a:path w="8524" h="8523" extrusionOk="0">
                  <a:moveTo>
                    <a:pt x="8523" y="4203"/>
                  </a:moveTo>
                  <a:cubicBezTo>
                    <a:pt x="8523" y="6596"/>
                    <a:pt x="6597" y="8523"/>
                    <a:pt x="4262" y="8464"/>
                  </a:cubicBezTo>
                  <a:cubicBezTo>
                    <a:pt x="1927" y="8464"/>
                    <a:pt x="59" y="6596"/>
                    <a:pt x="1" y="4262"/>
                  </a:cubicBezTo>
                  <a:cubicBezTo>
                    <a:pt x="1" y="1927"/>
                    <a:pt x="1927" y="1"/>
                    <a:pt x="4262" y="1"/>
                  </a:cubicBezTo>
                  <a:cubicBezTo>
                    <a:pt x="6597" y="1"/>
                    <a:pt x="8465" y="1868"/>
                    <a:pt x="8523" y="42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9" name="Google Shape;9869;p22"/>
            <p:cNvSpPr/>
            <p:nvPr/>
          </p:nvSpPr>
          <p:spPr>
            <a:xfrm>
              <a:off x="4049300" y="1878325"/>
              <a:ext cx="213075" cy="211625"/>
            </a:xfrm>
            <a:custGeom>
              <a:avLst/>
              <a:gdLst/>
              <a:ahLst/>
              <a:cxnLst/>
              <a:rect l="l" t="t" r="r" b="b"/>
              <a:pathLst>
                <a:path w="8523" h="8465" extrusionOk="0">
                  <a:moveTo>
                    <a:pt x="4203" y="0"/>
                  </a:moveTo>
                  <a:cubicBezTo>
                    <a:pt x="6538" y="0"/>
                    <a:pt x="8464" y="1868"/>
                    <a:pt x="8464" y="4203"/>
                  </a:cubicBezTo>
                  <a:cubicBezTo>
                    <a:pt x="8523" y="6538"/>
                    <a:pt x="6655" y="8464"/>
                    <a:pt x="4262" y="8464"/>
                  </a:cubicBezTo>
                  <a:cubicBezTo>
                    <a:pt x="1927" y="8464"/>
                    <a:pt x="1" y="6596"/>
                    <a:pt x="59" y="4203"/>
                  </a:cubicBezTo>
                  <a:cubicBezTo>
                    <a:pt x="59" y="1868"/>
                    <a:pt x="1869" y="0"/>
                    <a:pt x="42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0" name="Google Shape;9870;p22"/>
            <p:cNvSpPr/>
            <p:nvPr/>
          </p:nvSpPr>
          <p:spPr>
            <a:xfrm>
              <a:off x="3560450" y="3598800"/>
              <a:ext cx="211625" cy="210150"/>
            </a:xfrm>
            <a:custGeom>
              <a:avLst/>
              <a:gdLst/>
              <a:ahLst/>
              <a:cxnLst/>
              <a:rect l="l" t="t" r="r" b="b"/>
              <a:pathLst>
                <a:path w="8465" h="8406" extrusionOk="0">
                  <a:moveTo>
                    <a:pt x="8406" y="4145"/>
                  </a:moveTo>
                  <a:cubicBezTo>
                    <a:pt x="8464" y="6538"/>
                    <a:pt x="6597" y="8406"/>
                    <a:pt x="4262" y="8406"/>
                  </a:cubicBezTo>
                  <a:cubicBezTo>
                    <a:pt x="1927" y="8406"/>
                    <a:pt x="59" y="6596"/>
                    <a:pt x="1" y="4203"/>
                  </a:cubicBezTo>
                  <a:cubicBezTo>
                    <a:pt x="1" y="1868"/>
                    <a:pt x="1869" y="0"/>
                    <a:pt x="4203" y="0"/>
                  </a:cubicBezTo>
                  <a:cubicBezTo>
                    <a:pt x="6538" y="0"/>
                    <a:pt x="8406" y="1810"/>
                    <a:pt x="8406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1" name="Google Shape;9871;p22"/>
            <p:cNvSpPr/>
            <p:nvPr/>
          </p:nvSpPr>
          <p:spPr>
            <a:xfrm>
              <a:off x="3807075" y="3597325"/>
              <a:ext cx="211600" cy="211625"/>
            </a:xfrm>
            <a:custGeom>
              <a:avLst/>
              <a:gdLst/>
              <a:ahLst/>
              <a:cxnLst/>
              <a:rect l="l" t="t" r="r" b="b"/>
              <a:pathLst>
                <a:path w="8464" h="8465" extrusionOk="0">
                  <a:moveTo>
                    <a:pt x="4203" y="8465"/>
                  </a:moveTo>
                  <a:cubicBezTo>
                    <a:pt x="1868" y="8465"/>
                    <a:pt x="0" y="6597"/>
                    <a:pt x="0" y="4204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96" y="1"/>
                    <a:pt x="8464" y="1927"/>
                    <a:pt x="8464" y="4320"/>
                  </a:cubicBezTo>
                  <a:cubicBezTo>
                    <a:pt x="8406" y="6655"/>
                    <a:pt x="6538" y="8465"/>
                    <a:pt x="4203" y="84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2" name="Google Shape;9872;p22"/>
            <p:cNvSpPr/>
            <p:nvPr/>
          </p:nvSpPr>
          <p:spPr>
            <a:xfrm>
              <a:off x="2824975" y="2615250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6"/>
                  </a:moveTo>
                  <a:cubicBezTo>
                    <a:pt x="1869" y="8406"/>
                    <a:pt x="1" y="6596"/>
                    <a:pt x="1" y="4203"/>
                  </a:cubicBezTo>
                  <a:cubicBezTo>
                    <a:pt x="1" y="1868"/>
                    <a:pt x="1869" y="1"/>
                    <a:pt x="4262" y="1"/>
                  </a:cubicBezTo>
                  <a:cubicBezTo>
                    <a:pt x="6597" y="1"/>
                    <a:pt x="8406" y="1927"/>
                    <a:pt x="8406" y="4262"/>
                  </a:cubicBezTo>
                  <a:cubicBezTo>
                    <a:pt x="8406" y="6596"/>
                    <a:pt x="6538" y="8406"/>
                    <a:pt x="4204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3" name="Google Shape;9873;p22"/>
            <p:cNvSpPr/>
            <p:nvPr/>
          </p:nvSpPr>
          <p:spPr>
            <a:xfrm>
              <a:off x="2824975" y="2861875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5"/>
                  </a:moveTo>
                  <a:cubicBezTo>
                    <a:pt x="1810" y="8405"/>
                    <a:pt x="1" y="6538"/>
                    <a:pt x="1" y="4203"/>
                  </a:cubicBezTo>
                  <a:cubicBezTo>
                    <a:pt x="1" y="1868"/>
                    <a:pt x="1869" y="0"/>
                    <a:pt x="4204" y="0"/>
                  </a:cubicBezTo>
                  <a:cubicBezTo>
                    <a:pt x="6538" y="0"/>
                    <a:pt x="8406" y="1868"/>
                    <a:pt x="8406" y="4203"/>
                  </a:cubicBezTo>
                  <a:cubicBezTo>
                    <a:pt x="8406" y="6596"/>
                    <a:pt x="6538" y="8405"/>
                    <a:pt x="4204" y="840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4" name="Google Shape;9874;p22"/>
            <p:cNvSpPr/>
            <p:nvPr/>
          </p:nvSpPr>
          <p:spPr>
            <a:xfrm>
              <a:off x="4544000" y="3108475"/>
              <a:ext cx="210150" cy="210175"/>
            </a:xfrm>
            <a:custGeom>
              <a:avLst/>
              <a:gdLst/>
              <a:ahLst/>
              <a:cxnLst/>
              <a:rect l="l" t="t" r="r" b="b"/>
              <a:pathLst>
                <a:path w="8406" h="8407" extrusionOk="0">
                  <a:moveTo>
                    <a:pt x="4203" y="8406"/>
                  </a:moveTo>
                  <a:cubicBezTo>
                    <a:pt x="1868" y="8406"/>
                    <a:pt x="0" y="6597"/>
                    <a:pt x="0" y="4203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38" y="1"/>
                    <a:pt x="8406" y="1869"/>
                    <a:pt x="8406" y="4203"/>
                  </a:cubicBezTo>
                  <a:cubicBezTo>
                    <a:pt x="8406" y="6538"/>
                    <a:pt x="6596" y="8406"/>
                    <a:pt x="4203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5" name="Google Shape;9875;p22"/>
            <p:cNvSpPr/>
            <p:nvPr/>
          </p:nvSpPr>
          <p:spPr>
            <a:xfrm>
              <a:off x="3313850" y="1879775"/>
              <a:ext cx="210150" cy="208700"/>
            </a:xfrm>
            <a:custGeom>
              <a:avLst/>
              <a:gdLst/>
              <a:ahLst/>
              <a:cxnLst/>
              <a:rect l="l" t="t" r="r" b="b"/>
              <a:pathLst>
                <a:path w="8406" h="8348" extrusionOk="0">
                  <a:moveTo>
                    <a:pt x="4203" y="8348"/>
                  </a:moveTo>
                  <a:cubicBezTo>
                    <a:pt x="1868" y="8348"/>
                    <a:pt x="0" y="6480"/>
                    <a:pt x="58" y="4145"/>
                  </a:cubicBezTo>
                  <a:cubicBezTo>
                    <a:pt x="58" y="1810"/>
                    <a:pt x="1926" y="1"/>
                    <a:pt x="4261" y="1"/>
                  </a:cubicBezTo>
                  <a:cubicBezTo>
                    <a:pt x="6596" y="1"/>
                    <a:pt x="8405" y="1869"/>
                    <a:pt x="8405" y="4203"/>
                  </a:cubicBezTo>
                  <a:cubicBezTo>
                    <a:pt x="8405" y="6538"/>
                    <a:pt x="6538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6" name="Google Shape;9876;p22"/>
            <p:cNvSpPr/>
            <p:nvPr/>
          </p:nvSpPr>
          <p:spPr>
            <a:xfrm>
              <a:off x="3071600" y="3352175"/>
              <a:ext cx="210150" cy="210150"/>
            </a:xfrm>
            <a:custGeom>
              <a:avLst/>
              <a:gdLst/>
              <a:ahLst/>
              <a:cxnLst/>
              <a:rect l="l" t="t" r="r" b="b"/>
              <a:pathLst>
                <a:path w="8406" h="8406" extrusionOk="0">
                  <a:moveTo>
                    <a:pt x="4262" y="8406"/>
                  </a:moveTo>
                  <a:cubicBezTo>
                    <a:pt x="1868" y="8406"/>
                    <a:pt x="1" y="6538"/>
                    <a:pt x="1" y="4203"/>
                  </a:cubicBezTo>
                  <a:cubicBezTo>
                    <a:pt x="1" y="1868"/>
                    <a:pt x="1868" y="1"/>
                    <a:pt x="4203" y="1"/>
                  </a:cubicBezTo>
                  <a:cubicBezTo>
                    <a:pt x="6538" y="1"/>
                    <a:pt x="8348" y="1810"/>
                    <a:pt x="8406" y="4145"/>
                  </a:cubicBezTo>
                  <a:cubicBezTo>
                    <a:pt x="8406" y="6480"/>
                    <a:pt x="6596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7" name="Google Shape;9877;p22"/>
            <p:cNvSpPr/>
            <p:nvPr/>
          </p:nvSpPr>
          <p:spPr>
            <a:xfrm>
              <a:off x="2826450" y="2373025"/>
              <a:ext cx="207225" cy="208675"/>
            </a:xfrm>
            <a:custGeom>
              <a:avLst/>
              <a:gdLst/>
              <a:ahLst/>
              <a:cxnLst/>
              <a:rect l="l" t="t" r="r" b="b"/>
              <a:pathLst>
                <a:path w="8289" h="8347" extrusionOk="0">
                  <a:moveTo>
                    <a:pt x="4145" y="8347"/>
                  </a:moveTo>
                  <a:cubicBezTo>
                    <a:pt x="1810" y="8347"/>
                    <a:pt x="0" y="6479"/>
                    <a:pt x="0" y="4203"/>
                  </a:cubicBezTo>
                  <a:cubicBezTo>
                    <a:pt x="0" y="1868"/>
                    <a:pt x="1868" y="0"/>
                    <a:pt x="4145" y="0"/>
                  </a:cubicBezTo>
                  <a:cubicBezTo>
                    <a:pt x="6421" y="0"/>
                    <a:pt x="8289" y="1868"/>
                    <a:pt x="8289" y="4203"/>
                  </a:cubicBezTo>
                  <a:cubicBezTo>
                    <a:pt x="8289" y="6479"/>
                    <a:pt x="6421" y="8347"/>
                    <a:pt x="4145" y="834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8" name="Google Shape;9878;p22"/>
            <p:cNvSpPr/>
            <p:nvPr/>
          </p:nvSpPr>
          <p:spPr>
            <a:xfrm>
              <a:off x="4050775" y="3598800"/>
              <a:ext cx="208700" cy="208700"/>
            </a:xfrm>
            <a:custGeom>
              <a:avLst/>
              <a:gdLst/>
              <a:ahLst/>
              <a:cxnLst/>
              <a:rect l="l" t="t" r="r" b="b"/>
              <a:pathLst>
                <a:path w="8348" h="8348" extrusionOk="0">
                  <a:moveTo>
                    <a:pt x="8347" y="4145"/>
                  </a:moveTo>
                  <a:cubicBezTo>
                    <a:pt x="8347" y="6479"/>
                    <a:pt x="6538" y="8347"/>
                    <a:pt x="4203" y="8347"/>
                  </a:cubicBezTo>
                  <a:cubicBezTo>
                    <a:pt x="1926" y="8347"/>
                    <a:pt x="59" y="6538"/>
                    <a:pt x="59" y="4203"/>
                  </a:cubicBezTo>
                  <a:cubicBezTo>
                    <a:pt x="0" y="1926"/>
                    <a:pt x="1868" y="59"/>
                    <a:pt x="4144" y="59"/>
                  </a:cubicBezTo>
                  <a:cubicBezTo>
                    <a:pt x="6479" y="0"/>
                    <a:pt x="8347" y="1868"/>
                    <a:pt x="8347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9" name="Google Shape;9879;p22"/>
            <p:cNvSpPr/>
            <p:nvPr/>
          </p:nvSpPr>
          <p:spPr>
            <a:xfrm>
              <a:off x="3315300" y="3598800"/>
              <a:ext cx="207250" cy="208700"/>
            </a:xfrm>
            <a:custGeom>
              <a:avLst/>
              <a:gdLst/>
              <a:ahLst/>
              <a:cxnLst/>
              <a:rect l="l" t="t" r="r" b="b"/>
              <a:pathLst>
                <a:path w="8290" h="8348" extrusionOk="0">
                  <a:moveTo>
                    <a:pt x="4145" y="59"/>
                  </a:moveTo>
                  <a:cubicBezTo>
                    <a:pt x="6421" y="0"/>
                    <a:pt x="8289" y="1926"/>
                    <a:pt x="8289" y="4203"/>
                  </a:cubicBezTo>
                  <a:cubicBezTo>
                    <a:pt x="8289" y="6421"/>
                    <a:pt x="6421" y="8289"/>
                    <a:pt x="4203" y="8347"/>
                  </a:cubicBezTo>
                  <a:cubicBezTo>
                    <a:pt x="1927" y="8347"/>
                    <a:pt x="0" y="6479"/>
                    <a:pt x="0" y="4203"/>
                  </a:cubicBezTo>
                  <a:cubicBezTo>
                    <a:pt x="0" y="1926"/>
                    <a:pt x="1868" y="59"/>
                    <a:pt x="414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0" name="Google Shape;9880;p22"/>
            <p:cNvSpPr/>
            <p:nvPr/>
          </p:nvSpPr>
          <p:spPr>
            <a:xfrm>
              <a:off x="2826450" y="3109950"/>
              <a:ext cx="207225" cy="208700"/>
            </a:xfrm>
            <a:custGeom>
              <a:avLst/>
              <a:gdLst/>
              <a:ahLst/>
              <a:cxnLst/>
              <a:rect l="l" t="t" r="r" b="b"/>
              <a:pathLst>
                <a:path w="8289" h="8348" extrusionOk="0">
                  <a:moveTo>
                    <a:pt x="8289" y="4144"/>
                  </a:moveTo>
                  <a:cubicBezTo>
                    <a:pt x="8289" y="6362"/>
                    <a:pt x="6421" y="8289"/>
                    <a:pt x="4203" y="8289"/>
                  </a:cubicBezTo>
                  <a:cubicBezTo>
                    <a:pt x="1927" y="8347"/>
                    <a:pt x="0" y="6421"/>
                    <a:pt x="0" y="4144"/>
                  </a:cubicBezTo>
                  <a:cubicBezTo>
                    <a:pt x="0" y="1926"/>
                    <a:pt x="1868" y="58"/>
                    <a:pt x="4145" y="0"/>
                  </a:cubicBezTo>
                  <a:cubicBezTo>
                    <a:pt x="6363" y="0"/>
                    <a:pt x="8289" y="1868"/>
                    <a:pt x="8289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1" name="Google Shape;9881;p22"/>
            <p:cNvSpPr/>
            <p:nvPr/>
          </p:nvSpPr>
          <p:spPr>
            <a:xfrm>
              <a:off x="4298850" y="1881250"/>
              <a:ext cx="205775" cy="205775"/>
            </a:xfrm>
            <a:custGeom>
              <a:avLst/>
              <a:gdLst/>
              <a:ahLst/>
              <a:cxnLst/>
              <a:rect l="l" t="t" r="r" b="b"/>
              <a:pathLst>
                <a:path w="8231" h="8231" extrusionOk="0">
                  <a:moveTo>
                    <a:pt x="8230" y="4086"/>
                  </a:moveTo>
                  <a:cubicBezTo>
                    <a:pt x="8230" y="6363"/>
                    <a:pt x="6362" y="8230"/>
                    <a:pt x="4144" y="8230"/>
                  </a:cubicBezTo>
                  <a:cubicBezTo>
                    <a:pt x="1868" y="8230"/>
                    <a:pt x="58" y="6421"/>
                    <a:pt x="58" y="4144"/>
                  </a:cubicBezTo>
                  <a:cubicBezTo>
                    <a:pt x="0" y="1868"/>
                    <a:pt x="1868" y="0"/>
                    <a:pt x="4144" y="0"/>
                  </a:cubicBezTo>
                  <a:cubicBezTo>
                    <a:pt x="6421" y="59"/>
                    <a:pt x="8230" y="1868"/>
                    <a:pt x="8230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2" name="Google Shape;9882;p22"/>
            <p:cNvSpPr/>
            <p:nvPr/>
          </p:nvSpPr>
          <p:spPr>
            <a:xfrm>
              <a:off x="4545450" y="2127850"/>
              <a:ext cx="207250" cy="205775"/>
            </a:xfrm>
            <a:custGeom>
              <a:avLst/>
              <a:gdLst/>
              <a:ahLst/>
              <a:cxnLst/>
              <a:rect l="l" t="t" r="r" b="b"/>
              <a:pathLst>
                <a:path w="8290" h="8231" extrusionOk="0">
                  <a:moveTo>
                    <a:pt x="8231" y="4087"/>
                  </a:moveTo>
                  <a:cubicBezTo>
                    <a:pt x="8289" y="6363"/>
                    <a:pt x="6421" y="8231"/>
                    <a:pt x="4145" y="8231"/>
                  </a:cubicBezTo>
                  <a:cubicBezTo>
                    <a:pt x="1869" y="8231"/>
                    <a:pt x="59" y="6422"/>
                    <a:pt x="59" y="4145"/>
                  </a:cubicBezTo>
                  <a:cubicBezTo>
                    <a:pt x="1" y="1927"/>
                    <a:pt x="1869" y="1"/>
                    <a:pt x="4145" y="59"/>
                  </a:cubicBezTo>
                  <a:cubicBezTo>
                    <a:pt x="6363" y="59"/>
                    <a:pt x="8231" y="1869"/>
                    <a:pt x="8231" y="408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3" name="Google Shape;9883;p22"/>
            <p:cNvSpPr/>
            <p:nvPr/>
          </p:nvSpPr>
          <p:spPr>
            <a:xfrm>
              <a:off x="4548375" y="3355100"/>
              <a:ext cx="202850" cy="202850"/>
            </a:xfrm>
            <a:custGeom>
              <a:avLst/>
              <a:gdLst/>
              <a:ahLst/>
              <a:cxnLst/>
              <a:rect l="l" t="t" r="r" b="b"/>
              <a:pathLst>
                <a:path w="8114" h="8114" extrusionOk="0">
                  <a:moveTo>
                    <a:pt x="8056" y="4028"/>
                  </a:moveTo>
                  <a:cubicBezTo>
                    <a:pt x="8114" y="6304"/>
                    <a:pt x="6304" y="8114"/>
                    <a:pt x="4086" y="8114"/>
                  </a:cubicBezTo>
                  <a:cubicBezTo>
                    <a:pt x="1810" y="8114"/>
                    <a:pt x="0" y="6363"/>
                    <a:pt x="0" y="4086"/>
                  </a:cubicBezTo>
                  <a:cubicBezTo>
                    <a:pt x="0" y="1868"/>
                    <a:pt x="1693" y="59"/>
                    <a:pt x="3911" y="59"/>
                  </a:cubicBezTo>
                  <a:cubicBezTo>
                    <a:pt x="6188" y="0"/>
                    <a:pt x="8056" y="1751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4" name="Google Shape;9884;p22"/>
            <p:cNvSpPr/>
            <p:nvPr/>
          </p:nvSpPr>
          <p:spPr>
            <a:xfrm>
              <a:off x="3075975" y="1882700"/>
              <a:ext cx="201400" cy="202875"/>
            </a:xfrm>
            <a:custGeom>
              <a:avLst/>
              <a:gdLst/>
              <a:ahLst/>
              <a:cxnLst/>
              <a:rect l="l" t="t" r="r" b="b"/>
              <a:pathLst>
                <a:path w="8056" h="8115" extrusionOk="0">
                  <a:moveTo>
                    <a:pt x="8056" y="4086"/>
                  </a:moveTo>
                  <a:cubicBezTo>
                    <a:pt x="8056" y="6363"/>
                    <a:pt x="6246" y="8114"/>
                    <a:pt x="3970" y="8114"/>
                  </a:cubicBezTo>
                  <a:cubicBezTo>
                    <a:pt x="1752" y="8056"/>
                    <a:pt x="1" y="6305"/>
                    <a:pt x="1" y="4028"/>
                  </a:cubicBezTo>
                  <a:cubicBezTo>
                    <a:pt x="1" y="1752"/>
                    <a:pt x="1810" y="1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5" name="Google Shape;9885;p22"/>
            <p:cNvSpPr/>
            <p:nvPr/>
          </p:nvSpPr>
          <p:spPr>
            <a:xfrm>
              <a:off x="2829375" y="21307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5" y="3970"/>
                  </a:moveTo>
                  <a:cubicBezTo>
                    <a:pt x="8055" y="6188"/>
                    <a:pt x="6304" y="7997"/>
                    <a:pt x="4086" y="8056"/>
                  </a:cubicBezTo>
                  <a:cubicBezTo>
                    <a:pt x="1810" y="8056"/>
                    <a:pt x="0" y="6246"/>
                    <a:pt x="0" y="4028"/>
                  </a:cubicBezTo>
                  <a:cubicBezTo>
                    <a:pt x="0" y="1810"/>
                    <a:pt x="1751" y="1"/>
                    <a:pt x="3969" y="1"/>
                  </a:cubicBezTo>
                  <a:cubicBezTo>
                    <a:pt x="6187" y="1"/>
                    <a:pt x="7997" y="1752"/>
                    <a:pt x="805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6" name="Google Shape;9886;p22"/>
            <p:cNvSpPr/>
            <p:nvPr/>
          </p:nvSpPr>
          <p:spPr>
            <a:xfrm>
              <a:off x="4301750" y="36031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6" y="3970"/>
                  </a:moveTo>
                  <a:cubicBezTo>
                    <a:pt x="8056" y="6246"/>
                    <a:pt x="6305" y="7997"/>
                    <a:pt x="4087" y="8055"/>
                  </a:cubicBezTo>
                  <a:cubicBezTo>
                    <a:pt x="1810" y="8055"/>
                    <a:pt x="1" y="6246"/>
                    <a:pt x="1" y="4028"/>
                  </a:cubicBezTo>
                  <a:cubicBezTo>
                    <a:pt x="1" y="1810"/>
                    <a:pt x="1810" y="0"/>
                    <a:pt x="4028" y="0"/>
                  </a:cubicBezTo>
                  <a:cubicBezTo>
                    <a:pt x="6246" y="0"/>
                    <a:pt x="8056" y="1751"/>
                    <a:pt x="8056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7" name="Google Shape;9887;p22"/>
            <p:cNvSpPr/>
            <p:nvPr/>
          </p:nvSpPr>
          <p:spPr>
            <a:xfrm>
              <a:off x="4790600" y="2619625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4029" y="1"/>
                  </a:moveTo>
                  <a:cubicBezTo>
                    <a:pt x="6247" y="1"/>
                    <a:pt x="8056" y="1810"/>
                    <a:pt x="8056" y="4028"/>
                  </a:cubicBezTo>
                  <a:cubicBezTo>
                    <a:pt x="8056" y="6246"/>
                    <a:pt x="6305" y="8056"/>
                    <a:pt x="4087" y="8056"/>
                  </a:cubicBezTo>
                  <a:cubicBezTo>
                    <a:pt x="1810" y="8056"/>
                    <a:pt x="59" y="6305"/>
                    <a:pt x="1" y="4028"/>
                  </a:cubicBezTo>
                  <a:cubicBezTo>
                    <a:pt x="1" y="1810"/>
                    <a:pt x="1810" y="59"/>
                    <a:pt x="402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8" name="Google Shape;9888;p22"/>
            <p:cNvSpPr/>
            <p:nvPr/>
          </p:nvSpPr>
          <p:spPr>
            <a:xfrm>
              <a:off x="3564825" y="1641925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8056" y="4028"/>
                  </a:moveTo>
                  <a:cubicBezTo>
                    <a:pt x="8056" y="6246"/>
                    <a:pt x="6246" y="7997"/>
                    <a:pt x="4028" y="7997"/>
                  </a:cubicBezTo>
                  <a:cubicBezTo>
                    <a:pt x="1810" y="7997"/>
                    <a:pt x="1" y="6129"/>
                    <a:pt x="59" y="3911"/>
                  </a:cubicBezTo>
                  <a:cubicBezTo>
                    <a:pt x="59" y="1752"/>
                    <a:pt x="1869" y="0"/>
                    <a:pt x="4028" y="0"/>
                  </a:cubicBezTo>
                  <a:cubicBezTo>
                    <a:pt x="6246" y="0"/>
                    <a:pt x="8056" y="1752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9" name="Google Shape;9889;p22"/>
            <p:cNvSpPr/>
            <p:nvPr/>
          </p:nvSpPr>
          <p:spPr>
            <a:xfrm>
              <a:off x="3811450" y="16404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4086" y="58"/>
                  </a:moveTo>
                  <a:cubicBezTo>
                    <a:pt x="6304" y="58"/>
                    <a:pt x="8056" y="1868"/>
                    <a:pt x="8056" y="4086"/>
                  </a:cubicBezTo>
                  <a:cubicBezTo>
                    <a:pt x="8056" y="6304"/>
                    <a:pt x="6246" y="8055"/>
                    <a:pt x="4028" y="8055"/>
                  </a:cubicBezTo>
                  <a:cubicBezTo>
                    <a:pt x="1810" y="8055"/>
                    <a:pt x="0" y="6246"/>
                    <a:pt x="59" y="4028"/>
                  </a:cubicBezTo>
                  <a:cubicBezTo>
                    <a:pt x="59" y="1810"/>
                    <a:pt x="1868" y="0"/>
                    <a:pt x="4086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0" name="Google Shape;9890;p22"/>
            <p:cNvSpPr/>
            <p:nvPr/>
          </p:nvSpPr>
          <p:spPr>
            <a:xfrm>
              <a:off x="4790600" y="2866250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8056" y="4086"/>
                  </a:moveTo>
                  <a:cubicBezTo>
                    <a:pt x="8056" y="6304"/>
                    <a:pt x="6247" y="8055"/>
                    <a:pt x="4029" y="8055"/>
                  </a:cubicBezTo>
                  <a:cubicBezTo>
                    <a:pt x="1810" y="8055"/>
                    <a:pt x="1" y="6246"/>
                    <a:pt x="59" y="4028"/>
                  </a:cubicBezTo>
                  <a:cubicBezTo>
                    <a:pt x="59" y="1810"/>
                    <a:pt x="1869" y="0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1" name="Google Shape;9891;p22"/>
            <p:cNvSpPr/>
            <p:nvPr/>
          </p:nvSpPr>
          <p:spPr>
            <a:xfrm>
              <a:off x="2829375" y="3356550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7997" y="4028"/>
                  </a:moveTo>
                  <a:cubicBezTo>
                    <a:pt x="7997" y="6246"/>
                    <a:pt x="6187" y="7997"/>
                    <a:pt x="4028" y="7997"/>
                  </a:cubicBezTo>
                  <a:cubicBezTo>
                    <a:pt x="1810" y="7997"/>
                    <a:pt x="0" y="6130"/>
                    <a:pt x="58" y="3912"/>
                  </a:cubicBezTo>
                  <a:cubicBezTo>
                    <a:pt x="58" y="1752"/>
                    <a:pt x="1926" y="1"/>
                    <a:pt x="4086" y="1"/>
                  </a:cubicBezTo>
                  <a:cubicBezTo>
                    <a:pt x="6246" y="59"/>
                    <a:pt x="8055" y="1869"/>
                    <a:pt x="7997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2" name="Google Shape;9892;p22"/>
            <p:cNvSpPr/>
            <p:nvPr/>
          </p:nvSpPr>
          <p:spPr>
            <a:xfrm>
              <a:off x="3075975" y="3603175"/>
              <a:ext cx="199950" cy="201400"/>
            </a:xfrm>
            <a:custGeom>
              <a:avLst/>
              <a:gdLst/>
              <a:ahLst/>
              <a:cxnLst/>
              <a:rect l="l" t="t" r="r" b="b"/>
              <a:pathLst>
                <a:path w="7998" h="8056" extrusionOk="0">
                  <a:moveTo>
                    <a:pt x="4087" y="0"/>
                  </a:moveTo>
                  <a:cubicBezTo>
                    <a:pt x="6246" y="59"/>
                    <a:pt x="7997" y="1868"/>
                    <a:pt x="7997" y="4028"/>
                  </a:cubicBezTo>
                  <a:cubicBezTo>
                    <a:pt x="7997" y="6246"/>
                    <a:pt x="6130" y="8055"/>
                    <a:pt x="3970" y="7997"/>
                  </a:cubicBezTo>
                  <a:cubicBezTo>
                    <a:pt x="1752" y="7939"/>
                    <a:pt x="1" y="6129"/>
                    <a:pt x="59" y="3970"/>
                  </a:cubicBezTo>
                  <a:cubicBezTo>
                    <a:pt x="59" y="1810"/>
                    <a:pt x="1869" y="0"/>
                    <a:pt x="40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3" name="Google Shape;9893;p22"/>
            <p:cNvSpPr/>
            <p:nvPr/>
          </p:nvSpPr>
          <p:spPr>
            <a:xfrm>
              <a:off x="4056600" y="1641925"/>
              <a:ext cx="198475" cy="198475"/>
            </a:xfrm>
            <a:custGeom>
              <a:avLst/>
              <a:gdLst/>
              <a:ahLst/>
              <a:cxnLst/>
              <a:rect l="l" t="t" r="r" b="b"/>
              <a:pathLst>
                <a:path w="7939" h="7939" extrusionOk="0">
                  <a:moveTo>
                    <a:pt x="3970" y="7939"/>
                  </a:moveTo>
                  <a:cubicBezTo>
                    <a:pt x="1810" y="7939"/>
                    <a:pt x="1" y="6129"/>
                    <a:pt x="1" y="3970"/>
                  </a:cubicBezTo>
                  <a:cubicBezTo>
                    <a:pt x="1" y="1810"/>
                    <a:pt x="1810" y="0"/>
                    <a:pt x="3970" y="0"/>
                  </a:cubicBezTo>
                  <a:cubicBezTo>
                    <a:pt x="6130" y="0"/>
                    <a:pt x="7939" y="1810"/>
                    <a:pt x="7939" y="3970"/>
                  </a:cubicBezTo>
                  <a:cubicBezTo>
                    <a:pt x="7939" y="6188"/>
                    <a:pt x="6130" y="7939"/>
                    <a:pt x="3970" y="793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4" name="Google Shape;9894;p22"/>
            <p:cNvSpPr/>
            <p:nvPr/>
          </p:nvSpPr>
          <p:spPr>
            <a:xfrm>
              <a:off x="4792075" y="2377400"/>
              <a:ext cx="199950" cy="199925"/>
            </a:xfrm>
            <a:custGeom>
              <a:avLst/>
              <a:gdLst/>
              <a:ahLst/>
              <a:cxnLst/>
              <a:rect l="l" t="t" r="r" b="b"/>
              <a:pathLst>
                <a:path w="7998" h="7997" extrusionOk="0">
                  <a:moveTo>
                    <a:pt x="3970" y="58"/>
                  </a:moveTo>
                  <a:cubicBezTo>
                    <a:pt x="6129" y="0"/>
                    <a:pt x="7939" y="1810"/>
                    <a:pt x="7939" y="3969"/>
                  </a:cubicBezTo>
                  <a:cubicBezTo>
                    <a:pt x="7997" y="6129"/>
                    <a:pt x="6188" y="7939"/>
                    <a:pt x="4028" y="7997"/>
                  </a:cubicBezTo>
                  <a:cubicBezTo>
                    <a:pt x="1868" y="7997"/>
                    <a:pt x="59" y="6246"/>
                    <a:pt x="0" y="4028"/>
                  </a:cubicBezTo>
                  <a:cubicBezTo>
                    <a:pt x="0" y="1926"/>
                    <a:pt x="1810" y="58"/>
                    <a:pt x="3970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5" name="Google Shape;9895;p22"/>
            <p:cNvSpPr/>
            <p:nvPr/>
          </p:nvSpPr>
          <p:spPr>
            <a:xfrm>
              <a:off x="4793525" y="31157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70" y="1"/>
                  </a:moveTo>
                  <a:cubicBezTo>
                    <a:pt x="6130" y="1"/>
                    <a:pt x="7881" y="1752"/>
                    <a:pt x="7881" y="3911"/>
                  </a:cubicBezTo>
                  <a:cubicBezTo>
                    <a:pt x="7881" y="6129"/>
                    <a:pt x="6071" y="7881"/>
                    <a:pt x="3853" y="7881"/>
                  </a:cubicBezTo>
                  <a:cubicBezTo>
                    <a:pt x="1693" y="7822"/>
                    <a:pt x="1" y="6071"/>
                    <a:pt x="1" y="3911"/>
                  </a:cubicBezTo>
                  <a:cubicBezTo>
                    <a:pt x="1" y="1693"/>
                    <a:pt x="1752" y="1"/>
                    <a:pt x="39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6" name="Google Shape;9896;p22"/>
            <p:cNvSpPr/>
            <p:nvPr/>
          </p:nvSpPr>
          <p:spPr>
            <a:xfrm>
              <a:off x="2584200" y="2622550"/>
              <a:ext cx="197025" cy="195550"/>
            </a:xfrm>
            <a:custGeom>
              <a:avLst/>
              <a:gdLst/>
              <a:ahLst/>
              <a:cxnLst/>
              <a:rect l="l" t="t" r="r" b="b"/>
              <a:pathLst>
                <a:path w="7881" h="7822" extrusionOk="0">
                  <a:moveTo>
                    <a:pt x="3912" y="7822"/>
                  </a:moveTo>
                  <a:cubicBezTo>
                    <a:pt x="1752" y="7822"/>
                    <a:pt x="1" y="6071"/>
                    <a:pt x="59" y="3911"/>
                  </a:cubicBezTo>
                  <a:cubicBezTo>
                    <a:pt x="59" y="1693"/>
                    <a:pt x="1810" y="0"/>
                    <a:pt x="3970" y="0"/>
                  </a:cubicBezTo>
                  <a:cubicBezTo>
                    <a:pt x="6188" y="0"/>
                    <a:pt x="7881" y="1751"/>
                    <a:pt x="7881" y="3970"/>
                  </a:cubicBezTo>
                  <a:cubicBezTo>
                    <a:pt x="7881" y="6129"/>
                    <a:pt x="6130" y="7822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7" name="Google Shape;9897;p22"/>
            <p:cNvSpPr/>
            <p:nvPr/>
          </p:nvSpPr>
          <p:spPr>
            <a:xfrm>
              <a:off x="3321125" y="16433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12" y="7822"/>
                  </a:moveTo>
                  <a:cubicBezTo>
                    <a:pt x="1694" y="7822"/>
                    <a:pt x="1" y="6071"/>
                    <a:pt x="1" y="3912"/>
                  </a:cubicBezTo>
                  <a:cubicBezTo>
                    <a:pt x="59" y="1694"/>
                    <a:pt x="1810" y="1"/>
                    <a:pt x="3970" y="1"/>
                  </a:cubicBezTo>
                  <a:cubicBezTo>
                    <a:pt x="6130" y="59"/>
                    <a:pt x="7881" y="1810"/>
                    <a:pt x="7823" y="3970"/>
                  </a:cubicBezTo>
                  <a:cubicBezTo>
                    <a:pt x="7823" y="6130"/>
                    <a:pt x="6071" y="7881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8" name="Google Shape;9898;p22"/>
            <p:cNvSpPr/>
            <p:nvPr/>
          </p:nvSpPr>
          <p:spPr>
            <a:xfrm>
              <a:off x="3812900" y="3851250"/>
              <a:ext cx="198500" cy="197025"/>
            </a:xfrm>
            <a:custGeom>
              <a:avLst/>
              <a:gdLst/>
              <a:ahLst/>
              <a:cxnLst/>
              <a:rect l="l" t="t" r="r" b="b"/>
              <a:pathLst>
                <a:path w="7940" h="7881" extrusionOk="0">
                  <a:moveTo>
                    <a:pt x="7939" y="3969"/>
                  </a:moveTo>
                  <a:cubicBezTo>
                    <a:pt x="7881" y="6188"/>
                    <a:pt x="6130" y="7880"/>
                    <a:pt x="3970" y="7880"/>
                  </a:cubicBezTo>
                  <a:cubicBezTo>
                    <a:pt x="1752" y="7880"/>
                    <a:pt x="1" y="6071"/>
                    <a:pt x="59" y="3911"/>
                  </a:cubicBezTo>
                  <a:cubicBezTo>
                    <a:pt x="117" y="1693"/>
                    <a:pt x="1869" y="0"/>
                    <a:pt x="4028" y="59"/>
                  </a:cubicBezTo>
                  <a:cubicBezTo>
                    <a:pt x="6188" y="59"/>
                    <a:pt x="7939" y="1810"/>
                    <a:pt x="7939" y="39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9" name="Google Shape;9899;p22"/>
            <p:cNvSpPr/>
            <p:nvPr/>
          </p:nvSpPr>
          <p:spPr>
            <a:xfrm>
              <a:off x="2585675" y="2869150"/>
              <a:ext cx="195550" cy="195575"/>
            </a:xfrm>
            <a:custGeom>
              <a:avLst/>
              <a:gdLst/>
              <a:ahLst/>
              <a:cxnLst/>
              <a:rect l="l" t="t" r="r" b="b"/>
              <a:pathLst>
                <a:path w="7822" h="7823" extrusionOk="0">
                  <a:moveTo>
                    <a:pt x="7822" y="3912"/>
                  </a:moveTo>
                  <a:cubicBezTo>
                    <a:pt x="7822" y="6071"/>
                    <a:pt x="6129" y="7823"/>
                    <a:pt x="3911" y="7823"/>
                  </a:cubicBezTo>
                  <a:cubicBezTo>
                    <a:pt x="1751" y="7823"/>
                    <a:pt x="0" y="6130"/>
                    <a:pt x="0" y="3970"/>
                  </a:cubicBezTo>
                  <a:cubicBezTo>
                    <a:pt x="0" y="1752"/>
                    <a:pt x="1693" y="59"/>
                    <a:pt x="3853" y="1"/>
                  </a:cubicBezTo>
                  <a:cubicBezTo>
                    <a:pt x="6071" y="1"/>
                    <a:pt x="7763" y="1752"/>
                    <a:pt x="7822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0" name="Google Shape;9900;p22"/>
            <p:cNvSpPr/>
            <p:nvPr/>
          </p:nvSpPr>
          <p:spPr>
            <a:xfrm>
              <a:off x="3567750" y="3851250"/>
              <a:ext cx="197025" cy="198475"/>
            </a:xfrm>
            <a:custGeom>
              <a:avLst/>
              <a:gdLst/>
              <a:ahLst/>
              <a:cxnLst/>
              <a:rect l="l" t="t" r="r" b="b"/>
              <a:pathLst>
                <a:path w="7881" h="7939" extrusionOk="0">
                  <a:moveTo>
                    <a:pt x="4028" y="59"/>
                  </a:moveTo>
                  <a:cubicBezTo>
                    <a:pt x="6188" y="117"/>
                    <a:pt x="7881" y="1868"/>
                    <a:pt x="7822" y="4028"/>
                  </a:cubicBezTo>
                  <a:cubicBezTo>
                    <a:pt x="7822" y="6246"/>
                    <a:pt x="6013" y="7939"/>
                    <a:pt x="3853" y="7880"/>
                  </a:cubicBezTo>
                  <a:cubicBezTo>
                    <a:pt x="1693" y="7822"/>
                    <a:pt x="1" y="6071"/>
                    <a:pt x="1" y="3853"/>
                  </a:cubicBezTo>
                  <a:cubicBezTo>
                    <a:pt x="59" y="1693"/>
                    <a:pt x="1868" y="0"/>
                    <a:pt x="4028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1" name="Google Shape;9901;p22"/>
            <p:cNvSpPr/>
            <p:nvPr/>
          </p:nvSpPr>
          <p:spPr>
            <a:xfrm>
              <a:off x="4551300" y="1891450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7763" y="3912"/>
                  </a:moveTo>
                  <a:cubicBezTo>
                    <a:pt x="7763" y="6071"/>
                    <a:pt x="6071" y="7764"/>
                    <a:pt x="3853" y="7764"/>
                  </a:cubicBezTo>
                  <a:cubicBezTo>
                    <a:pt x="1693" y="7764"/>
                    <a:pt x="0" y="6013"/>
                    <a:pt x="0" y="3853"/>
                  </a:cubicBezTo>
                  <a:cubicBezTo>
                    <a:pt x="0" y="1693"/>
                    <a:pt x="1751" y="1"/>
                    <a:pt x="3969" y="1"/>
                  </a:cubicBezTo>
                  <a:cubicBezTo>
                    <a:pt x="6129" y="1"/>
                    <a:pt x="7822" y="1693"/>
                    <a:pt x="7763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2" name="Google Shape;9902;p22"/>
            <p:cNvSpPr/>
            <p:nvPr/>
          </p:nvSpPr>
          <p:spPr>
            <a:xfrm>
              <a:off x="4059525" y="385270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3794" y="59"/>
                  </a:moveTo>
                  <a:cubicBezTo>
                    <a:pt x="5954" y="1"/>
                    <a:pt x="7705" y="1693"/>
                    <a:pt x="7705" y="3853"/>
                  </a:cubicBezTo>
                  <a:cubicBezTo>
                    <a:pt x="7705" y="6013"/>
                    <a:pt x="6013" y="7764"/>
                    <a:pt x="3853" y="7764"/>
                  </a:cubicBezTo>
                  <a:cubicBezTo>
                    <a:pt x="1693" y="7764"/>
                    <a:pt x="0" y="6071"/>
                    <a:pt x="0" y="3911"/>
                  </a:cubicBezTo>
                  <a:cubicBezTo>
                    <a:pt x="0" y="1752"/>
                    <a:pt x="1693" y="59"/>
                    <a:pt x="379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3" name="Google Shape;9903;p22"/>
            <p:cNvSpPr/>
            <p:nvPr/>
          </p:nvSpPr>
          <p:spPr>
            <a:xfrm>
              <a:off x="2585675" y="2380300"/>
              <a:ext cx="194100" cy="194125"/>
            </a:xfrm>
            <a:custGeom>
              <a:avLst/>
              <a:gdLst/>
              <a:ahLst/>
              <a:cxnLst/>
              <a:rect l="l" t="t" r="r" b="b"/>
              <a:pathLst>
                <a:path w="7764" h="7765" extrusionOk="0">
                  <a:moveTo>
                    <a:pt x="3911" y="59"/>
                  </a:moveTo>
                  <a:cubicBezTo>
                    <a:pt x="6071" y="59"/>
                    <a:pt x="7763" y="1810"/>
                    <a:pt x="7763" y="3912"/>
                  </a:cubicBezTo>
                  <a:cubicBezTo>
                    <a:pt x="7763" y="6071"/>
                    <a:pt x="6012" y="7764"/>
                    <a:pt x="3853" y="7764"/>
                  </a:cubicBezTo>
                  <a:cubicBezTo>
                    <a:pt x="1693" y="7764"/>
                    <a:pt x="0" y="6013"/>
                    <a:pt x="59" y="3853"/>
                  </a:cubicBezTo>
                  <a:cubicBezTo>
                    <a:pt x="59" y="1694"/>
                    <a:pt x="1810" y="1"/>
                    <a:pt x="391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4" name="Google Shape;9904;p22"/>
            <p:cNvSpPr/>
            <p:nvPr/>
          </p:nvSpPr>
          <p:spPr>
            <a:xfrm>
              <a:off x="3322600" y="3854175"/>
              <a:ext cx="192650" cy="192625"/>
            </a:xfrm>
            <a:custGeom>
              <a:avLst/>
              <a:gdLst/>
              <a:ahLst/>
              <a:cxnLst/>
              <a:rect l="l" t="t" r="r" b="b"/>
              <a:pathLst>
                <a:path w="7706" h="7705" extrusionOk="0">
                  <a:moveTo>
                    <a:pt x="7705" y="3852"/>
                  </a:moveTo>
                  <a:cubicBezTo>
                    <a:pt x="7705" y="5954"/>
                    <a:pt x="5954" y="7705"/>
                    <a:pt x="3853" y="7705"/>
                  </a:cubicBezTo>
                  <a:cubicBezTo>
                    <a:pt x="1751" y="7705"/>
                    <a:pt x="0" y="5954"/>
                    <a:pt x="0" y="3852"/>
                  </a:cubicBezTo>
                  <a:cubicBezTo>
                    <a:pt x="0" y="1693"/>
                    <a:pt x="1751" y="0"/>
                    <a:pt x="3911" y="0"/>
                  </a:cubicBezTo>
                  <a:cubicBezTo>
                    <a:pt x="6012" y="0"/>
                    <a:pt x="7705" y="1751"/>
                    <a:pt x="7705" y="38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5" name="Google Shape;9905;p22"/>
            <p:cNvSpPr/>
            <p:nvPr/>
          </p:nvSpPr>
          <p:spPr>
            <a:xfrm>
              <a:off x="2585675" y="3117225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3969" y="1"/>
                  </a:moveTo>
                  <a:cubicBezTo>
                    <a:pt x="6071" y="59"/>
                    <a:pt x="7822" y="1869"/>
                    <a:pt x="7763" y="3970"/>
                  </a:cubicBezTo>
                  <a:cubicBezTo>
                    <a:pt x="7705" y="6071"/>
                    <a:pt x="5954" y="7764"/>
                    <a:pt x="3853" y="7706"/>
                  </a:cubicBezTo>
                  <a:cubicBezTo>
                    <a:pt x="1751" y="7706"/>
                    <a:pt x="0" y="5896"/>
                    <a:pt x="59" y="3795"/>
                  </a:cubicBezTo>
                  <a:cubicBezTo>
                    <a:pt x="117" y="1694"/>
                    <a:pt x="1868" y="1"/>
                    <a:pt x="39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6" name="Google Shape;9906;p22"/>
            <p:cNvSpPr/>
            <p:nvPr/>
          </p:nvSpPr>
          <p:spPr>
            <a:xfrm>
              <a:off x="4795000" y="2133700"/>
              <a:ext cx="192625" cy="194100"/>
            </a:xfrm>
            <a:custGeom>
              <a:avLst/>
              <a:gdLst/>
              <a:ahLst/>
              <a:cxnLst/>
              <a:rect l="l" t="t" r="r" b="b"/>
              <a:pathLst>
                <a:path w="7705" h="7764" extrusionOk="0">
                  <a:moveTo>
                    <a:pt x="3911" y="7764"/>
                  </a:moveTo>
                  <a:cubicBezTo>
                    <a:pt x="1810" y="7764"/>
                    <a:pt x="58" y="6012"/>
                    <a:pt x="0" y="3911"/>
                  </a:cubicBezTo>
                  <a:cubicBezTo>
                    <a:pt x="0" y="1810"/>
                    <a:pt x="1751" y="59"/>
                    <a:pt x="3853" y="59"/>
                  </a:cubicBezTo>
                  <a:cubicBezTo>
                    <a:pt x="5954" y="0"/>
                    <a:pt x="7705" y="1751"/>
                    <a:pt x="7705" y="3911"/>
                  </a:cubicBezTo>
                  <a:cubicBezTo>
                    <a:pt x="7705" y="5954"/>
                    <a:pt x="6012" y="7705"/>
                    <a:pt x="3911" y="776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7" name="Google Shape;9907;p22"/>
            <p:cNvSpPr/>
            <p:nvPr/>
          </p:nvSpPr>
          <p:spPr>
            <a:xfrm>
              <a:off x="4306125" y="164485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7706" y="3911"/>
                  </a:moveTo>
                  <a:cubicBezTo>
                    <a:pt x="7648" y="6012"/>
                    <a:pt x="5896" y="7763"/>
                    <a:pt x="3737" y="7705"/>
                  </a:cubicBezTo>
                  <a:cubicBezTo>
                    <a:pt x="1694" y="7647"/>
                    <a:pt x="1" y="5896"/>
                    <a:pt x="1" y="3794"/>
                  </a:cubicBezTo>
                  <a:cubicBezTo>
                    <a:pt x="1" y="1693"/>
                    <a:pt x="1810" y="0"/>
                    <a:pt x="3912" y="0"/>
                  </a:cubicBezTo>
                  <a:cubicBezTo>
                    <a:pt x="6013" y="59"/>
                    <a:pt x="7706" y="1810"/>
                    <a:pt x="7706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8" name="Google Shape;9908;p22"/>
            <p:cNvSpPr/>
            <p:nvPr/>
          </p:nvSpPr>
          <p:spPr>
            <a:xfrm>
              <a:off x="4546925" y="3606100"/>
              <a:ext cx="195550" cy="194100"/>
            </a:xfrm>
            <a:custGeom>
              <a:avLst/>
              <a:gdLst/>
              <a:ahLst/>
              <a:cxnLst/>
              <a:rect l="l" t="t" r="r" b="b"/>
              <a:pathLst>
                <a:path w="7822" h="7764" extrusionOk="0">
                  <a:moveTo>
                    <a:pt x="3853" y="7763"/>
                  </a:moveTo>
                  <a:cubicBezTo>
                    <a:pt x="1751" y="7705"/>
                    <a:pt x="0" y="5895"/>
                    <a:pt x="58" y="3794"/>
                  </a:cubicBezTo>
                  <a:cubicBezTo>
                    <a:pt x="117" y="1693"/>
                    <a:pt x="1926" y="0"/>
                    <a:pt x="3969" y="58"/>
                  </a:cubicBezTo>
                  <a:cubicBezTo>
                    <a:pt x="6129" y="117"/>
                    <a:pt x="7822" y="1868"/>
                    <a:pt x="7763" y="4028"/>
                  </a:cubicBezTo>
                  <a:cubicBezTo>
                    <a:pt x="7705" y="6071"/>
                    <a:pt x="5954" y="7763"/>
                    <a:pt x="3853" y="77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9" name="Google Shape;9909;p22"/>
            <p:cNvSpPr/>
            <p:nvPr/>
          </p:nvSpPr>
          <p:spPr>
            <a:xfrm>
              <a:off x="2832275" y="1887075"/>
              <a:ext cx="194125" cy="194100"/>
            </a:xfrm>
            <a:custGeom>
              <a:avLst/>
              <a:gdLst/>
              <a:ahLst/>
              <a:cxnLst/>
              <a:rect l="l" t="t" r="r" b="b"/>
              <a:pathLst>
                <a:path w="7765" h="7764" extrusionOk="0">
                  <a:moveTo>
                    <a:pt x="7764" y="3911"/>
                  </a:moveTo>
                  <a:cubicBezTo>
                    <a:pt x="7706" y="6013"/>
                    <a:pt x="5955" y="7764"/>
                    <a:pt x="3912" y="7706"/>
                  </a:cubicBezTo>
                  <a:cubicBezTo>
                    <a:pt x="1752" y="7706"/>
                    <a:pt x="1" y="5954"/>
                    <a:pt x="59" y="3795"/>
                  </a:cubicBezTo>
                  <a:cubicBezTo>
                    <a:pt x="118" y="1693"/>
                    <a:pt x="1869" y="1"/>
                    <a:pt x="3970" y="59"/>
                  </a:cubicBezTo>
                  <a:cubicBezTo>
                    <a:pt x="6071" y="59"/>
                    <a:pt x="7764" y="1810"/>
                    <a:pt x="7764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0" name="Google Shape;9910;p22"/>
            <p:cNvSpPr/>
            <p:nvPr/>
          </p:nvSpPr>
          <p:spPr>
            <a:xfrm>
              <a:off x="4796450" y="3362400"/>
              <a:ext cx="191175" cy="189725"/>
            </a:xfrm>
            <a:custGeom>
              <a:avLst/>
              <a:gdLst/>
              <a:ahLst/>
              <a:cxnLst/>
              <a:rect l="l" t="t" r="r" b="b"/>
              <a:pathLst>
                <a:path w="7647" h="7589" extrusionOk="0">
                  <a:moveTo>
                    <a:pt x="3795" y="0"/>
                  </a:moveTo>
                  <a:cubicBezTo>
                    <a:pt x="5896" y="0"/>
                    <a:pt x="7647" y="1751"/>
                    <a:pt x="7589" y="3794"/>
                  </a:cubicBezTo>
                  <a:cubicBezTo>
                    <a:pt x="7589" y="5896"/>
                    <a:pt x="5896" y="7588"/>
                    <a:pt x="3795" y="7588"/>
                  </a:cubicBezTo>
                  <a:cubicBezTo>
                    <a:pt x="1693" y="7588"/>
                    <a:pt x="0" y="5837"/>
                    <a:pt x="0" y="3736"/>
                  </a:cubicBezTo>
                  <a:cubicBezTo>
                    <a:pt x="0" y="1693"/>
                    <a:pt x="1752" y="0"/>
                    <a:pt x="379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1" name="Google Shape;9911;p22"/>
            <p:cNvSpPr/>
            <p:nvPr/>
          </p:nvSpPr>
          <p:spPr>
            <a:xfrm>
              <a:off x="3081825" y="1646300"/>
              <a:ext cx="189725" cy="191200"/>
            </a:xfrm>
            <a:custGeom>
              <a:avLst/>
              <a:gdLst/>
              <a:ahLst/>
              <a:cxnLst/>
              <a:rect l="l" t="t" r="r" b="b"/>
              <a:pathLst>
                <a:path w="7589" h="7648" extrusionOk="0">
                  <a:moveTo>
                    <a:pt x="3794" y="1"/>
                  </a:moveTo>
                  <a:cubicBezTo>
                    <a:pt x="5837" y="1"/>
                    <a:pt x="7588" y="1752"/>
                    <a:pt x="7588" y="3853"/>
                  </a:cubicBezTo>
                  <a:cubicBezTo>
                    <a:pt x="7588" y="5896"/>
                    <a:pt x="5896" y="7589"/>
                    <a:pt x="3794" y="7589"/>
                  </a:cubicBezTo>
                  <a:cubicBezTo>
                    <a:pt x="1751" y="7647"/>
                    <a:pt x="0" y="5896"/>
                    <a:pt x="0" y="3795"/>
                  </a:cubicBezTo>
                  <a:cubicBezTo>
                    <a:pt x="0" y="1693"/>
                    <a:pt x="1693" y="1"/>
                    <a:pt x="3794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2" name="Google Shape;9912;p22"/>
            <p:cNvSpPr/>
            <p:nvPr/>
          </p:nvSpPr>
          <p:spPr>
            <a:xfrm>
              <a:off x="2835200" y="3609000"/>
              <a:ext cx="189725" cy="189725"/>
            </a:xfrm>
            <a:custGeom>
              <a:avLst/>
              <a:gdLst/>
              <a:ahLst/>
              <a:cxnLst/>
              <a:rect l="l" t="t" r="r" b="b"/>
              <a:pathLst>
                <a:path w="7589" h="7589" extrusionOk="0">
                  <a:moveTo>
                    <a:pt x="3795" y="1"/>
                  </a:moveTo>
                  <a:cubicBezTo>
                    <a:pt x="5896" y="59"/>
                    <a:pt x="7589" y="1752"/>
                    <a:pt x="7530" y="3795"/>
                  </a:cubicBezTo>
                  <a:cubicBezTo>
                    <a:pt x="7530" y="5896"/>
                    <a:pt x="5838" y="7589"/>
                    <a:pt x="3736" y="7531"/>
                  </a:cubicBezTo>
                  <a:cubicBezTo>
                    <a:pt x="1635" y="7531"/>
                    <a:pt x="1" y="5838"/>
                    <a:pt x="1" y="3737"/>
                  </a:cubicBezTo>
                  <a:cubicBezTo>
                    <a:pt x="59" y="1635"/>
                    <a:pt x="1752" y="1"/>
                    <a:pt x="379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3" name="Google Shape;9913;p22"/>
            <p:cNvSpPr/>
            <p:nvPr/>
          </p:nvSpPr>
          <p:spPr>
            <a:xfrm>
              <a:off x="4309050" y="3855625"/>
              <a:ext cx="186825" cy="188275"/>
            </a:xfrm>
            <a:custGeom>
              <a:avLst/>
              <a:gdLst/>
              <a:ahLst/>
              <a:cxnLst/>
              <a:rect l="l" t="t" r="r" b="b"/>
              <a:pathLst>
                <a:path w="7473" h="7531" extrusionOk="0">
                  <a:moveTo>
                    <a:pt x="3736" y="7530"/>
                  </a:moveTo>
                  <a:cubicBezTo>
                    <a:pt x="1635" y="7530"/>
                    <a:pt x="1" y="5896"/>
                    <a:pt x="1" y="3794"/>
                  </a:cubicBezTo>
                  <a:cubicBezTo>
                    <a:pt x="1" y="1693"/>
                    <a:pt x="1635" y="0"/>
                    <a:pt x="3736" y="59"/>
                  </a:cubicBezTo>
                  <a:cubicBezTo>
                    <a:pt x="5838" y="59"/>
                    <a:pt x="7472" y="1693"/>
                    <a:pt x="7472" y="3736"/>
                  </a:cubicBezTo>
                  <a:cubicBezTo>
                    <a:pt x="7472" y="5837"/>
                    <a:pt x="5838" y="7530"/>
                    <a:pt x="3736" y="75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4" name="Google Shape;9914;p22"/>
            <p:cNvSpPr/>
            <p:nvPr/>
          </p:nvSpPr>
          <p:spPr>
            <a:xfrm>
              <a:off x="2590050" y="213660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3736" y="7531"/>
                  </a:moveTo>
                  <a:cubicBezTo>
                    <a:pt x="1635" y="7531"/>
                    <a:pt x="0" y="5896"/>
                    <a:pt x="0" y="3737"/>
                  </a:cubicBezTo>
                  <a:cubicBezTo>
                    <a:pt x="0" y="1694"/>
                    <a:pt x="1635" y="59"/>
                    <a:pt x="3678" y="59"/>
                  </a:cubicBezTo>
                  <a:cubicBezTo>
                    <a:pt x="5837" y="1"/>
                    <a:pt x="7472" y="1694"/>
                    <a:pt x="7472" y="3795"/>
                  </a:cubicBezTo>
                  <a:cubicBezTo>
                    <a:pt x="7472" y="5896"/>
                    <a:pt x="5837" y="7531"/>
                    <a:pt x="3736" y="753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5" name="Google Shape;9915;p22"/>
            <p:cNvSpPr/>
            <p:nvPr/>
          </p:nvSpPr>
          <p:spPr>
            <a:xfrm>
              <a:off x="2590050" y="3363850"/>
              <a:ext cx="186800" cy="186800"/>
            </a:xfrm>
            <a:custGeom>
              <a:avLst/>
              <a:gdLst/>
              <a:ahLst/>
              <a:cxnLst/>
              <a:rect l="l" t="t" r="r" b="b"/>
              <a:pathLst>
                <a:path w="7472" h="7472" extrusionOk="0">
                  <a:moveTo>
                    <a:pt x="3736" y="1"/>
                  </a:moveTo>
                  <a:cubicBezTo>
                    <a:pt x="5837" y="59"/>
                    <a:pt x="7472" y="1693"/>
                    <a:pt x="7413" y="3795"/>
                  </a:cubicBezTo>
                  <a:cubicBezTo>
                    <a:pt x="7413" y="5838"/>
                    <a:pt x="5721" y="7472"/>
                    <a:pt x="3678" y="7414"/>
                  </a:cubicBezTo>
                  <a:cubicBezTo>
                    <a:pt x="1635" y="7414"/>
                    <a:pt x="0" y="5721"/>
                    <a:pt x="0" y="3678"/>
                  </a:cubicBezTo>
                  <a:cubicBezTo>
                    <a:pt x="0" y="1635"/>
                    <a:pt x="1693" y="1"/>
                    <a:pt x="37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6" name="Google Shape;9916;p22"/>
            <p:cNvSpPr/>
            <p:nvPr/>
          </p:nvSpPr>
          <p:spPr>
            <a:xfrm>
              <a:off x="3083275" y="3857075"/>
              <a:ext cx="186800" cy="185350"/>
            </a:xfrm>
            <a:custGeom>
              <a:avLst/>
              <a:gdLst/>
              <a:ahLst/>
              <a:cxnLst/>
              <a:rect l="l" t="t" r="r" b="b"/>
              <a:pathLst>
                <a:path w="7472" h="7414" extrusionOk="0">
                  <a:moveTo>
                    <a:pt x="7414" y="3678"/>
                  </a:moveTo>
                  <a:cubicBezTo>
                    <a:pt x="7472" y="5779"/>
                    <a:pt x="5779" y="7414"/>
                    <a:pt x="3736" y="7414"/>
                  </a:cubicBezTo>
                  <a:cubicBezTo>
                    <a:pt x="1693" y="7414"/>
                    <a:pt x="1" y="5779"/>
                    <a:pt x="59" y="3736"/>
                  </a:cubicBezTo>
                  <a:cubicBezTo>
                    <a:pt x="59" y="1694"/>
                    <a:pt x="1693" y="59"/>
                    <a:pt x="3678" y="1"/>
                  </a:cubicBezTo>
                  <a:cubicBezTo>
                    <a:pt x="5779" y="1"/>
                    <a:pt x="7414" y="1635"/>
                    <a:pt x="7472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7" name="Google Shape;9917;p22"/>
            <p:cNvSpPr/>
            <p:nvPr/>
          </p:nvSpPr>
          <p:spPr>
            <a:xfrm>
              <a:off x="5045975" y="2628375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737" y="7414"/>
                  </a:moveTo>
                  <a:cubicBezTo>
                    <a:pt x="1635" y="7414"/>
                    <a:pt x="1" y="5721"/>
                    <a:pt x="1" y="3678"/>
                  </a:cubicBezTo>
                  <a:cubicBezTo>
                    <a:pt x="1" y="1635"/>
                    <a:pt x="1635" y="1"/>
                    <a:pt x="3737" y="1"/>
                  </a:cubicBez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79" y="7414"/>
                    <a:pt x="3737" y="74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8" name="Google Shape;9918;p22"/>
            <p:cNvSpPr/>
            <p:nvPr/>
          </p:nvSpPr>
          <p:spPr>
            <a:xfrm>
              <a:off x="3818750" y="1401150"/>
              <a:ext cx="188275" cy="186800"/>
            </a:xfrm>
            <a:custGeom>
              <a:avLst/>
              <a:gdLst/>
              <a:ahLst/>
              <a:cxnLst/>
              <a:rect l="l" t="t" r="r" b="b"/>
              <a:pathLst>
                <a:path w="7531" h="7472" extrusionOk="0">
                  <a:moveTo>
                    <a:pt x="59" y="3678"/>
                  </a:moveTo>
                  <a:cubicBezTo>
                    <a:pt x="59" y="1635"/>
                    <a:pt x="1751" y="0"/>
                    <a:pt x="3853" y="59"/>
                  </a:cubicBezTo>
                  <a:cubicBezTo>
                    <a:pt x="5896" y="59"/>
                    <a:pt x="7530" y="1810"/>
                    <a:pt x="7472" y="3853"/>
                  </a:cubicBezTo>
                  <a:cubicBezTo>
                    <a:pt x="7413" y="5837"/>
                    <a:pt x="5721" y="7472"/>
                    <a:pt x="3736" y="7472"/>
                  </a:cubicBezTo>
                  <a:cubicBezTo>
                    <a:pt x="1693" y="7413"/>
                    <a:pt x="0" y="5721"/>
                    <a:pt x="59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9" name="Google Shape;9919;p22"/>
            <p:cNvSpPr/>
            <p:nvPr/>
          </p:nvSpPr>
          <p:spPr>
            <a:xfrm>
              <a:off x="5045975" y="2875000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678" y="0"/>
                  </a:moveTo>
                  <a:cubicBezTo>
                    <a:pt x="5721" y="0"/>
                    <a:pt x="7414" y="1693"/>
                    <a:pt x="7414" y="3736"/>
                  </a:cubicBezTo>
                  <a:cubicBezTo>
                    <a:pt x="7355" y="5721"/>
                    <a:pt x="5721" y="7413"/>
                    <a:pt x="3678" y="7413"/>
                  </a:cubicBezTo>
                  <a:cubicBezTo>
                    <a:pt x="1635" y="7413"/>
                    <a:pt x="1" y="5721"/>
                    <a:pt x="1" y="3678"/>
                  </a:cubicBezTo>
                  <a:cubicBezTo>
                    <a:pt x="1" y="1635"/>
                    <a:pt x="1694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0" name="Google Shape;9920;p22"/>
            <p:cNvSpPr/>
            <p:nvPr/>
          </p:nvSpPr>
          <p:spPr>
            <a:xfrm>
              <a:off x="3573575" y="1402600"/>
              <a:ext cx="185375" cy="185350"/>
            </a:xfrm>
            <a:custGeom>
              <a:avLst/>
              <a:gdLst/>
              <a:ahLst/>
              <a:cxnLst/>
              <a:rect l="l" t="t" r="r" b="b"/>
              <a:pathLst>
                <a:path w="7415" h="7414" extrusionOk="0">
                  <a:moveTo>
                    <a:pt x="3678" y="1"/>
                  </a:move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21" y="7414"/>
                    <a:pt x="3678" y="7355"/>
                  </a:cubicBezTo>
                  <a:cubicBezTo>
                    <a:pt x="1635" y="7355"/>
                    <a:pt x="1" y="5663"/>
                    <a:pt x="1" y="3678"/>
                  </a:cubicBezTo>
                  <a:cubicBezTo>
                    <a:pt x="1" y="1635"/>
                    <a:pt x="1694" y="1"/>
                    <a:pt x="36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1" name="Google Shape;9921;p22"/>
            <p:cNvSpPr/>
            <p:nvPr/>
          </p:nvSpPr>
          <p:spPr>
            <a:xfrm>
              <a:off x="4799375" y="1895825"/>
              <a:ext cx="183875" cy="183900"/>
            </a:xfrm>
            <a:custGeom>
              <a:avLst/>
              <a:gdLst/>
              <a:ahLst/>
              <a:cxnLst/>
              <a:rect l="l" t="t" r="r" b="b"/>
              <a:pathLst>
                <a:path w="7355" h="7356" extrusionOk="0">
                  <a:moveTo>
                    <a:pt x="3678" y="7356"/>
                  </a:moveTo>
                  <a:cubicBezTo>
                    <a:pt x="1693" y="7356"/>
                    <a:pt x="0" y="5663"/>
                    <a:pt x="0" y="3678"/>
                  </a:cubicBezTo>
                  <a:cubicBezTo>
                    <a:pt x="59" y="1635"/>
                    <a:pt x="1751" y="1"/>
                    <a:pt x="3736" y="1"/>
                  </a:cubicBezTo>
                  <a:cubicBezTo>
                    <a:pt x="5720" y="59"/>
                    <a:pt x="7355" y="1694"/>
                    <a:pt x="7355" y="3678"/>
                  </a:cubicBezTo>
                  <a:cubicBezTo>
                    <a:pt x="7355" y="5663"/>
                    <a:pt x="5662" y="7356"/>
                    <a:pt x="3678" y="735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2" name="Google Shape;9922;p22"/>
            <p:cNvSpPr/>
            <p:nvPr/>
          </p:nvSpPr>
          <p:spPr>
            <a:xfrm>
              <a:off x="5045975" y="238615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355" y="3678"/>
                  </a:moveTo>
                  <a:cubicBezTo>
                    <a:pt x="7355" y="5662"/>
                    <a:pt x="5721" y="7355"/>
                    <a:pt x="3678" y="7355"/>
                  </a:cubicBezTo>
                  <a:cubicBezTo>
                    <a:pt x="1694" y="7355"/>
                    <a:pt x="1" y="5662"/>
                    <a:pt x="1" y="3619"/>
                  </a:cubicBezTo>
                  <a:cubicBezTo>
                    <a:pt x="59" y="1693"/>
                    <a:pt x="1694" y="0"/>
                    <a:pt x="3678" y="0"/>
                  </a:cubicBezTo>
                  <a:cubicBezTo>
                    <a:pt x="5663" y="0"/>
                    <a:pt x="7355" y="1635"/>
                    <a:pt x="7355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3" name="Google Shape;9923;p22"/>
            <p:cNvSpPr/>
            <p:nvPr/>
          </p:nvSpPr>
          <p:spPr>
            <a:xfrm>
              <a:off x="4557125" y="1649225"/>
              <a:ext cx="183900" cy="185350"/>
            </a:xfrm>
            <a:custGeom>
              <a:avLst/>
              <a:gdLst/>
              <a:ahLst/>
              <a:cxnLst/>
              <a:rect l="l" t="t" r="r" b="b"/>
              <a:pathLst>
                <a:path w="7356" h="7414" extrusionOk="0">
                  <a:moveTo>
                    <a:pt x="3678" y="0"/>
                  </a:moveTo>
                  <a:cubicBezTo>
                    <a:pt x="5663" y="0"/>
                    <a:pt x="7355" y="1693"/>
                    <a:pt x="7355" y="3736"/>
                  </a:cubicBezTo>
                  <a:cubicBezTo>
                    <a:pt x="7355" y="5721"/>
                    <a:pt x="5663" y="7413"/>
                    <a:pt x="3620" y="7355"/>
                  </a:cubicBezTo>
                  <a:cubicBezTo>
                    <a:pt x="1635" y="7355"/>
                    <a:pt x="1" y="5721"/>
                    <a:pt x="1" y="3736"/>
                  </a:cubicBezTo>
                  <a:cubicBezTo>
                    <a:pt x="1" y="1693"/>
                    <a:pt x="1635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4" name="Google Shape;9924;p22"/>
            <p:cNvSpPr/>
            <p:nvPr/>
          </p:nvSpPr>
          <p:spPr>
            <a:xfrm>
              <a:off x="4062450" y="140115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7355" y="3853"/>
                  </a:moveTo>
                  <a:cubicBezTo>
                    <a:pt x="7296" y="5896"/>
                    <a:pt x="5545" y="7530"/>
                    <a:pt x="3561" y="7413"/>
                  </a:cubicBezTo>
                  <a:cubicBezTo>
                    <a:pt x="1576" y="7297"/>
                    <a:pt x="0" y="5604"/>
                    <a:pt x="58" y="3619"/>
                  </a:cubicBezTo>
                  <a:cubicBezTo>
                    <a:pt x="175" y="1576"/>
                    <a:pt x="1926" y="0"/>
                    <a:pt x="3853" y="117"/>
                  </a:cubicBezTo>
                  <a:cubicBezTo>
                    <a:pt x="5896" y="234"/>
                    <a:pt x="7472" y="1926"/>
                    <a:pt x="7355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5" name="Google Shape;9925;p22"/>
            <p:cNvSpPr/>
            <p:nvPr/>
          </p:nvSpPr>
          <p:spPr>
            <a:xfrm>
              <a:off x="3326975" y="140260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297" y="3795"/>
                  </a:moveTo>
                  <a:cubicBezTo>
                    <a:pt x="7238" y="5838"/>
                    <a:pt x="5604" y="7355"/>
                    <a:pt x="3619" y="7297"/>
                  </a:cubicBezTo>
                  <a:cubicBezTo>
                    <a:pt x="1576" y="7239"/>
                    <a:pt x="0" y="5604"/>
                    <a:pt x="59" y="3620"/>
                  </a:cubicBezTo>
                  <a:cubicBezTo>
                    <a:pt x="117" y="1577"/>
                    <a:pt x="1810" y="1"/>
                    <a:pt x="3794" y="59"/>
                  </a:cubicBezTo>
                  <a:cubicBezTo>
                    <a:pt x="5837" y="117"/>
                    <a:pt x="7355" y="1810"/>
                    <a:pt x="7297" y="37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6" name="Google Shape;9926;p22"/>
            <p:cNvSpPr/>
            <p:nvPr/>
          </p:nvSpPr>
          <p:spPr>
            <a:xfrm>
              <a:off x="5047450" y="3123075"/>
              <a:ext cx="182425" cy="182425"/>
            </a:xfrm>
            <a:custGeom>
              <a:avLst/>
              <a:gdLst/>
              <a:ahLst/>
              <a:cxnLst/>
              <a:rect l="l" t="t" r="r" b="b"/>
              <a:pathLst>
                <a:path w="7297" h="7297" extrusionOk="0">
                  <a:moveTo>
                    <a:pt x="7296" y="3619"/>
                  </a:moveTo>
                  <a:cubicBezTo>
                    <a:pt x="7296" y="5604"/>
                    <a:pt x="5662" y="7238"/>
                    <a:pt x="3678" y="7297"/>
                  </a:cubicBezTo>
                  <a:cubicBezTo>
                    <a:pt x="1635" y="7297"/>
                    <a:pt x="0" y="5662"/>
                    <a:pt x="0" y="3678"/>
                  </a:cubicBezTo>
                  <a:cubicBezTo>
                    <a:pt x="0" y="1635"/>
                    <a:pt x="1635" y="0"/>
                    <a:pt x="3619" y="0"/>
                  </a:cubicBezTo>
                  <a:cubicBezTo>
                    <a:pt x="5604" y="0"/>
                    <a:pt x="7238" y="1635"/>
                    <a:pt x="7296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7" name="Google Shape;9927;p22"/>
            <p:cNvSpPr/>
            <p:nvPr/>
          </p:nvSpPr>
          <p:spPr>
            <a:xfrm>
              <a:off x="3821650" y="4102250"/>
              <a:ext cx="180975" cy="180950"/>
            </a:xfrm>
            <a:custGeom>
              <a:avLst/>
              <a:gdLst/>
              <a:ahLst/>
              <a:cxnLst/>
              <a:rect l="l" t="t" r="r" b="b"/>
              <a:pathLst>
                <a:path w="7239" h="7238" extrusionOk="0">
                  <a:moveTo>
                    <a:pt x="7239" y="3619"/>
                  </a:moveTo>
                  <a:cubicBezTo>
                    <a:pt x="7239" y="5662"/>
                    <a:pt x="5663" y="7238"/>
                    <a:pt x="3620" y="7238"/>
                  </a:cubicBezTo>
                  <a:cubicBezTo>
                    <a:pt x="1577" y="7238"/>
                    <a:pt x="1" y="5604"/>
                    <a:pt x="59" y="3619"/>
                  </a:cubicBezTo>
                  <a:cubicBezTo>
                    <a:pt x="59" y="1634"/>
                    <a:pt x="1635" y="58"/>
                    <a:pt x="3620" y="58"/>
                  </a:cubicBezTo>
                  <a:cubicBezTo>
                    <a:pt x="5605" y="0"/>
                    <a:pt x="7239" y="1634"/>
                    <a:pt x="723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8" name="Google Shape;9928;p22"/>
            <p:cNvSpPr/>
            <p:nvPr/>
          </p:nvSpPr>
          <p:spPr>
            <a:xfrm>
              <a:off x="3576500" y="4103700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546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20" y="0"/>
                  </a:cubicBezTo>
                  <a:cubicBezTo>
                    <a:pt x="5604" y="0"/>
                    <a:pt x="7180" y="1518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9" name="Google Shape;9929;p22"/>
            <p:cNvSpPr/>
            <p:nvPr/>
          </p:nvSpPr>
          <p:spPr>
            <a:xfrm>
              <a:off x="2350725" y="2629850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3561" y="59"/>
                  </a:moveTo>
                  <a:cubicBezTo>
                    <a:pt x="5604" y="0"/>
                    <a:pt x="7180" y="1635"/>
                    <a:pt x="7180" y="3619"/>
                  </a:cubicBezTo>
                  <a:cubicBezTo>
                    <a:pt x="7180" y="5604"/>
                    <a:pt x="5604" y="7180"/>
                    <a:pt x="3619" y="7238"/>
                  </a:cubicBezTo>
                  <a:cubicBezTo>
                    <a:pt x="1577" y="7238"/>
                    <a:pt x="1" y="5662"/>
                    <a:pt x="1" y="3619"/>
                  </a:cubicBezTo>
                  <a:cubicBezTo>
                    <a:pt x="1" y="1635"/>
                    <a:pt x="1577" y="59"/>
                    <a:pt x="35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0" name="Google Shape;9930;p22"/>
            <p:cNvSpPr/>
            <p:nvPr/>
          </p:nvSpPr>
          <p:spPr>
            <a:xfrm>
              <a:off x="4802275" y="3613375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7180" y="3562"/>
                  </a:moveTo>
                  <a:cubicBezTo>
                    <a:pt x="7180" y="5604"/>
                    <a:pt x="5604" y="7239"/>
                    <a:pt x="3562" y="7180"/>
                  </a:cubicBezTo>
                  <a:cubicBezTo>
                    <a:pt x="1577" y="7180"/>
                    <a:pt x="1" y="5604"/>
                    <a:pt x="1" y="3620"/>
                  </a:cubicBezTo>
                  <a:cubicBezTo>
                    <a:pt x="1" y="1577"/>
                    <a:pt x="1577" y="1"/>
                    <a:pt x="3620" y="1"/>
                  </a:cubicBezTo>
                  <a:cubicBezTo>
                    <a:pt x="5604" y="1"/>
                    <a:pt x="7180" y="1577"/>
                    <a:pt x="7180" y="35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1" name="Google Shape;9931;p22"/>
            <p:cNvSpPr/>
            <p:nvPr/>
          </p:nvSpPr>
          <p:spPr>
            <a:xfrm>
              <a:off x="2839575" y="1652125"/>
              <a:ext cx="179525" cy="179525"/>
            </a:xfrm>
            <a:custGeom>
              <a:avLst/>
              <a:gdLst/>
              <a:ahLst/>
              <a:cxnLst/>
              <a:rect l="l" t="t" r="r" b="b"/>
              <a:pathLst>
                <a:path w="7181" h="7181" extrusionOk="0">
                  <a:moveTo>
                    <a:pt x="7180" y="3620"/>
                  </a:moveTo>
                  <a:cubicBezTo>
                    <a:pt x="7180" y="5605"/>
                    <a:pt x="5604" y="7181"/>
                    <a:pt x="3561" y="7181"/>
                  </a:cubicBezTo>
                  <a:cubicBezTo>
                    <a:pt x="1577" y="7122"/>
                    <a:pt x="1" y="5546"/>
                    <a:pt x="59" y="3562"/>
                  </a:cubicBezTo>
                  <a:cubicBezTo>
                    <a:pt x="59" y="1519"/>
                    <a:pt x="1635" y="1"/>
                    <a:pt x="3678" y="1"/>
                  </a:cubicBezTo>
                  <a:cubicBezTo>
                    <a:pt x="5663" y="1"/>
                    <a:pt x="7180" y="1577"/>
                    <a:pt x="7180" y="36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2" name="Google Shape;9932;p22"/>
            <p:cNvSpPr/>
            <p:nvPr/>
          </p:nvSpPr>
          <p:spPr>
            <a:xfrm>
              <a:off x="2594425" y="1894375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03" y="7180"/>
                  </a:moveTo>
                  <a:cubicBezTo>
                    <a:pt x="1518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59"/>
                  </a:cubicBezTo>
                  <a:cubicBezTo>
                    <a:pt x="5546" y="59"/>
                    <a:pt x="7122" y="1635"/>
                    <a:pt x="7122" y="3619"/>
                  </a:cubicBezTo>
                  <a:cubicBezTo>
                    <a:pt x="7122" y="5604"/>
                    <a:pt x="5487" y="7180"/>
                    <a:pt x="3503" y="71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3" name="Google Shape;9933;p22"/>
            <p:cNvSpPr/>
            <p:nvPr/>
          </p:nvSpPr>
          <p:spPr>
            <a:xfrm>
              <a:off x="2350725" y="2877925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604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19" y="0"/>
                  </a:cubicBezTo>
                  <a:cubicBezTo>
                    <a:pt x="5604" y="0"/>
                    <a:pt x="7122" y="1576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4" name="Google Shape;9934;p22"/>
            <p:cNvSpPr/>
            <p:nvPr/>
          </p:nvSpPr>
          <p:spPr>
            <a:xfrm>
              <a:off x="4555675" y="3860000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61" y="59"/>
                  </a:moveTo>
                  <a:cubicBezTo>
                    <a:pt x="5546" y="59"/>
                    <a:pt x="7122" y="1577"/>
                    <a:pt x="7122" y="3619"/>
                  </a:cubicBezTo>
                  <a:cubicBezTo>
                    <a:pt x="7122" y="5604"/>
                    <a:pt x="5546" y="7180"/>
                    <a:pt x="3503" y="7180"/>
                  </a:cubicBezTo>
                  <a:cubicBezTo>
                    <a:pt x="1518" y="7180"/>
                    <a:pt x="0" y="5604"/>
                    <a:pt x="0" y="3561"/>
                  </a:cubicBezTo>
                  <a:cubicBezTo>
                    <a:pt x="0" y="1577"/>
                    <a:pt x="1576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5" name="Google Shape;9935;p22"/>
            <p:cNvSpPr/>
            <p:nvPr/>
          </p:nvSpPr>
          <p:spPr>
            <a:xfrm>
              <a:off x="2352175" y="2389075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61" y="7121"/>
                  </a:moveTo>
                  <a:cubicBezTo>
                    <a:pt x="1577" y="7121"/>
                    <a:pt x="1" y="5545"/>
                    <a:pt x="1" y="3561"/>
                  </a:cubicBezTo>
                  <a:cubicBezTo>
                    <a:pt x="1" y="1576"/>
                    <a:pt x="1577" y="0"/>
                    <a:pt x="3561" y="0"/>
                  </a:cubicBezTo>
                  <a:cubicBezTo>
                    <a:pt x="5488" y="0"/>
                    <a:pt x="7064" y="1576"/>
                    <a:pt x="7064" y="3502"/>
                  </a:cubicBezTo>
                  <a:cubicBezTo>
                    <a:pt x="7064" y="5487"/>
                    <a:pt x="5546" y="7121"/>
                    <a:pt x="3561" y="71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6" name="Google Shape;9936;p22"/>
            <p:cNvSpPr/>
            <p:nvPr/>
          </p:nvSpPr>
          <p:spPr>
            <a:xfrm>
              <a:off x="4066825" y="410370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3561" y="0"/>
                  </a:moveTo>
                  <a:cubicBezTo>
                    <a:pt x="5545" y="0"/>
                    <a:pt x="7121" y="1576"/>
                    <a:pt x="7121" y="3561"/>
                  </a:cubicBezTo>
                  <a:cubicBezTo>
                    <a:pt x="7121" y="5546"/>
                    <a:pt x="5545" y="7122"/>
                    <a:pt x="3561" y="7122"/>
                  </a:cubicBezTo>
                  <a:cubicBezTo>
                    <a:pt x="1576" y="7122"/>
                    <a:pt x="0" y="5546"/>
                    <a:pt x="0" y="3619"/>
                  </a:cubicBezTo>
                  <a:cubicBezTo>
                    <a:pt x="0" y="1635"/>
                    <a:pt x="1576" y="0"/>
                    <a:pt x="356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7" name="Google Shape;9937;p22"/>
            <p:cNvSpPr/>
            <p:nvPr/>
          </p:nvSpPr>
          <p:spPr>
            <a:xfrm>
              <a:off x="5050350" y="214245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0"/>
                  </a:moveTo>
                  <a:cubicBezTo>
                    <a:pt x="5488" y="0"/>
                    <a:pt x="7064" y="1576"/>
                    <a:pt x="7064" y="3503"/>
                  </a:cubicBezTo>
                  <a:cubicBezTo>
                    <a:pt x="7064" y="5487"/>
                    <a:pt x="5488" y="7122"/>
                    <a:pt x="3503" y="7063"/>
                  </a:cubicBezTo>
                  <a:cubicBezTo>
                    <a:pt x="1519" y="7063"/>
                    <a:pt x="1" y="5487"/>
                    <a:pt x="1" y="3503"/>
                  </a:cubicBezTo>
                  <a:cubicBezTo>
                    <a:pt x="1" y="1576"/>
                    <a:pt x="1577" y="0"/>
                    <a:pt x="35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8" name="Google Shape;9938;p22"/>
            <p:cNvSpPr/>
            <p:nvPr/>
          </p:nvSpPr>
          <p:spPr>
            <a:xfrm>
              <a:off x="3331350" y="410370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7122"/>
                  </a:moveTo>
                  <a:cubicBezTo>
                    <a:pt x="1576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0"/>
                  </a:cubicBezTo>
                  <a:cubicBezTo>
                    <a:pt x="5487" y="59"/>
                    <a:pt x="7063" y="1635"/>
                    <a:pt x="7063" y="3619"/>
                  </a:cubicBezTo>
                  <a:cubicBezTo>
                    <a:pt x="7063" y="5546"/>
                    <a:pt x="5487" y="7122"/>
                    <a:pt x="3503" y="71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9" name="Google Shape;9939;p22"/>
            <p:cNvSpPr/>
            <p:nvPr/>
          </p:nvSpPr>
          <p:spPr>
            <a:xfrm>
              <a:off x="4313425" y="1406975"/>
              <a:ext cx="178075" cy="176600"/>
            </a:xfrm>
            <a:custGeom>
              <a:avLst/>
              <a:gdLst/>
              <a:ahLst/>
              <a:cxnLst/>
              <a:rect l="l" t="t" r="r" b="b"/>
              <a:pathLst>
                <a:path w="7123" h="7064" extrusionOk="0">
                  <a:moveTo>
                    <a:pt x="1" y="3503"/>
                  </a:moveTo>
                  <a:cubicBezTo>
                    <a:pt x="1" y="1577"/>
                    <a:pt x="1577" y="1"/>
                    <a:pt x="3561" y="1"/>
                  </a:cubicBezTo>
                  <a:cubicBezTo>
                    <a:pt x="5546" y="1"/>
                    <a:pt x="7122" y="1577"/>
                    <a:pt x="7122" y="3561"/>
                  </a:cubicBezTo>
                  <a:cubicBezTo>
                    <a:pt x="7064" y="5488"/>
                    <a:pt x="5488" y="7064"/>
                    <a:pt x="3503" y="7064"/>
                  </a:cubicBezTo>
                  <a:cubicBezTo>
                    <a:pt x="1577" y="7064"/>
                    <a:pt x="1" y="5429"/>
                    <a:pt x="1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0" name="Google Shape;9940;p22"/>
            <p:cNvSpPr/>
            <p:nvPr/>
          </p:nvSpPr>
          <p:spPr>
            <a:xfrm>
              <a:off x="2352175" y="3126000"/>
              <a:ext cx="176600" cy="176575"/>
            </a:xfrm>
            <a:custGeom>
              <a:avLst/>
              <a:gdLst/>
              <a:ahLst/>
              <a:cxnLst/>
              <a:rect l="l" t="t" r="r" b="b"/>
              <a:pathLst>
                <a:path w="7064" h="7063" extrusionOk="0">
                  <a:moveTo>
                    <a:pt x="3561" y="7063"/>
                  </a:moveTo>
                  <a:cubicBezTo>
                    <a:pt x="1635" y="7063"/>
                    <a:pt x="1" y="5487"/>
                    <a:pt x="1" y="3561"/>
                  </a:cubicBezTo>
                  <a:cubicBezTo>
                    <a:pt x="1" y="1635"/>
                    <a:pt x="1577" y="0"/>
                    <a:pt x="3503" y="0"/>
                  </a:cubicBezTo>
                  <a:cubicBezTo>
                    <a:pt x="5429" y="0"/>
                    <a:pt x="7064" y="1576"/>
                    <a:pt x="7064" y="3502"/>
                  </a:cubicBezTo>
                  <a:cubicBezTo>
                    <a:pt x="7064" y="5429"/>
                    <a:pt x="5488" y="7063"/>
                    <a:pt x="3561" y="70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1" name="Google Shape;9941;p22"/>
            <p:cNvSpPr/>
            <p:nvPr/>
          </p:nvSpPr>
          <p:spPr>
            <a:xfrm>
              <a:off x="2841050" y="3861450"/>
              <a:ext cx="178050" cy="178075"/>
            </a:xfrm>
            <a:custGeom>
              <a:avLst/>
              <a:gdLst/>
              <a:ahLst/>
              <a:cxnLst/>
              <a:rect l="l" t="t" r="r" b="b"/>
              <a:pathLst>
                <a:path w="7122" h="7123" extrusionOk="0">
                  <a:moveTo>
                    <a:pt x="3502" y="1"/>
                  </a:moveTo>
                  <a:cubicBezTo>
                    <a:pt x="5428" y="1"/>
                    <a:pt x="7063" y="1577"/>
                    <a:pt x="7063" y="3503"/>
                  </a:cubicBezTo>
                  <a:cubicBezTo>
                    <a:pt x="7121" y="5429"/>
                    <a:pt x="5545" y="7064"/>
                    <a:pt x="3561" y="7064"/>
                  </a:cubicBezTo>
                  <a:cubicBezTo>
                    <a:pt x="1634" y="7122"/>
                    <a:pt x="58" y="5546"/>
                    <a:pt x="0" y="3561"/>
                  </a:cubicBezTo>
                  <a:cubicBezTo>
                    <a:pt x="0" y="1635"/>
                    <a:pt x="1576" y="59"/>
                    <a:pt x="35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2" name="Google Shape;9942;p22"/>
            <p:cNvSpPr/>
            <p:nvPr/>
          </p:nvSpPr>
          <p:spPr>
            <a:xfrm>
              <a:off x="2594425" y="361485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7063" y="3561"/>
                  </a:moveTo>
                  <a:cubicBezTo>
                    <a:pt x="7063" y="5487"/>
                    <a:pt x="5429" y="7121"/>
                    <a:pt x="3503" y="7063"/>
                  </a:cubicBezTo>
                  <a:cubicBezTo>
                    <a:pt x="1576" y="7063"/>
                    <a:pt x="0" y="5429"/>
                    <a:pt x="0" y="3503"/>
                  </a:cubicBezTo>
                  <a:cubicBezTo>
                    <a:pt x="59" y="1576"/>
                    <a:pt x="1635" y="0"/>
                    <a:pt x="3561" y="0"/>
                  </a:cubicBezTo>
                  <a:cubicBezTo>
                    <a:pt x="5487" y="59"/>
                    <a:pt x="7122" y="1635"/>
                    <a:pt x="7063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3" name="Google Shape;9943;p22"/>
            <p:cNvSpPr/>
            <p:nvPr/>
          </p:nvSpPr>
          <p:spPr>
            <a:xfrm>
              <a:off x="5050350" y="336822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7064" y="3503"/>
                  </a:moveTo>
                  <a:cubicBezTo>
                    <a:pt x="7064" y="5429"/>
                    <a:pt x="5429" y="7064"/>
                    <a:pt x="3503" y="7064"/>
                  </a:cubicBezTo>
                  <a:cubicBezTo>
                    <a:pt x="1635" y="7064"/>
                    <a:pt x="1" y="5487"/>
                    <a:pt x="1" y="3561"/>
                  </a:cubicBezTo>
                  <a:cubicBezTo>
                    <a:pt x="1" y="1635"/>
                    <a:pt x="1635" y="1"/>
                    <a:pt x="3562" y="1"/>
                  </a:cubicBezTo>
                  <a:cubicBezTo>
                    <a:pt x="5429" y="59"/>
                    <a:pt x="7005" y="1635"/>
                    <a:pt x="7064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4" name="Google Shape;9944;p22"/>
            <p:cNvSpPr/>
            <p:nvPr/>
          </p:nvSpPr>
          <p:spPr>
            <a:xfrm>
              <a:off x="3087650" y="140697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3561" y="1"/>
                  </a:moveTo>
                  <a:cubicBezTo>
                    <a:pt x="5487" y="1"/>
                    <a:pt x="7063" y="1635"/>
                    <a:pt x="7063" y="3503"/>
                  </a:cubicBezTo>
                  <a:cubicBezTo>
                    <a:pt x="7063" y="5429"/>
                    <a:pt x="5429" y="7064"/>
                    <a:pt x="3503" y="7005"/>
                  </a:cubicBezTo>
                  <a:cubicBezTo>
                    <a:pt x="1577" y="6947"/>
                    <a:pt x="1" y="5371"/>
                    <a:pt x="59" y="3503"/>
                  </a:cubicBezTo>
                  <a:cubicBezTo>
                    <a:pt x="59" y="1577"/>
                    <a:pt x="1693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5" name="Google Shape;9945;p22"/>
            <p:cNvSpPr/>
            <p:nvPr/>
          </p:nvSpPr>
          <p:spPr>
            <a:xfrm>
              <a:off x="4316350" y="4106625"/>
              <a:ext cx="172225" cy="173675"/>
            </a:xfrm>
            <a:custGeom>
              <a:avLst/>
              <a:gdLst/>
              <a:ahLst/>
              <a:cxnLst/>
              <a:rect l="l" t="t" r="r" b="b"/>
              <a:pathLst>
                <a:path w="6889" h="6947" extrusionOk="0">
                  <a:moveTo>
                    <a:pt x="6888" y="3502"/>
                  </a:moveTo>
                  <a:cubicBezTo>
                    <a:pt x="6888" y="5429"/>
                    <a:pt x="5312" y="6946"/>
                    <a:pt x="3386" y="6888"/>
                  </a:cubicBezTo>
                  <a:cubicBezTo>
                    <a:pt x="1460" y="6888"/>
                    <a:pt x="1" y="5370"/>
                    <a:pt x="1" y="3444"/>
                  </a:cubicBezTo>
                  <a:cubicBezTo>
                    <a:pt x="1" y="1518"/>
                    <a:pt x="1577" y="0"/>
                    <a:pt x="3503" y="0"/>
                  </a:cubicBezTo>
                  <a:cubicBezTo>
                    <a:pt x="5371" y="59"/>
                    <a:pt x="6888" y="1576"/>
                    <a:pt x="6888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6" name="Google Shape;9946;p22"/>
            <p:cNvSpPr/>
            <p:nvPr/>
          </p:nvSpPr>
          <p:spPr>
            <a:xfrm>
              <a:off x="2353650" y="2145375"/>
              <a:ext cx="172200" cy="172200"/>
            </a:xfrm>
            <a:custGeom>
              <a:avLst/>
              <a:gdLst/>
              <a:ahLst/>
              <a:cxnLst/>
              <a:rect l="l" t="t" r="r" b="b"/>
              <a:pathLst>
                <a:path w="6888" h="6888" extrusionOk="0">
                  <a:moveTo>
                    <a:pt x="6888" y="3444"/>
                  </a:moveTo>
                  <a:cubicBezTo>
                    <a:pt x="6888" y="5370"/>
                    <a:pt x="5429" y="6830"/>
                    <a:pt x="3502" y="6888"/>
                  </a:cubicBezTo>
                  <a:cubicBezTo>
                    <a:pt x="1518" y="6888"/>
                    <a:pt x="0" y="5370"/>
                    <a:pt x="59" y="3386"/>
                  </a:cubicBezTo>
                  <a:cubicBezTo>
                    <a:pt x="59" y="1459"/>
                    <a:pt x="1576" y="0"/>
                    <a:pt x="3502" y="0"/>
                  </a:cubicBezTo>
                  <a:cubicBezTo>
                    <a:pt x="5370" y="0"/>
                    <a:pt x="6888" y="1518"/>
                    <a:pt x="6888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7" name="Google Shape;9947;p22"/>
            <p:cNvSpPr/>
            <p:nvPr/>
          </p:nvSpPr>
          <p:spPr>
            <a:xfrm>
              <a:off x="4805200" y="1656525"/>
              <a:ext cx="172225" cy="170750"/>
            </a:xfrm>
            <a:custGeom>
              <a:avLst/>
              <a:gdLst/>
              <a:ahLst/>
              <a:cxnLst/>
              <a:rect l="l" t="t" r="r" b="b"/>
              <a:pathLst>
                <a:path w="6889" h="6830" extrusionOk="0">
                  <a:moveTo>
                    <a:pt x="6888" y="3386"/>
                  </a:moveTo>
                  <a:cubicBezTo>
                    <a:pt x="6888" y="5312"/>
                    <a:pt x="5371" y="6829"/>
                    <a:pt x="3503" y="6829"/>
                  </a:cubicBezTo>
                  <a:cubicBezTo>
                    <a:pt x="1518" y="6829"/>
                    <a:pt x="1" y="5312"/>
                    <a:pt x="59" y="3386"/>
                  </a:cubicBezTo>
                  <a:cubicBezTo>
                    <a:pt x="59" y="1459"/>
                    <a:pt x="1577" y="0"/>
                    <a:pt x="3503" y="0"/>
                  </a:cubicBezTo>
                  <a:cubicBezTo>
                    <a:pt x="5371" y="0"/>
                    <a:pt x="6888" y="1518"/>
                    <a:pt x="6888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8" name="Google Shape;9948;p22"/>
            <p:cNvSpPr/>
            <p:nvPr/>
          </p:nvSpPr>
          <p:spPr>
            <a:xfrm>
              <a:off x="3090575" y="4108075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6830" y="3444"/>
                  </a:moveTo>
                  <a:cubicBezTo>
                    <a:pt x="6830" y="5312"/>
                    <a:pt x="5312" y="6830"/>
                    <a:pt x="3386" y="6830"/>
                  </a:cubicBezTo>
                  <a:cubicBezTo>
                    <a:pt x="1518" y="6771"/>
                    <a:pt x="0" y="5254"/>
                    <a:pt x="59" y="3328"/>
                  </a:cubicBezTo>
                  <a:cubicBezTo>
                    <a:pt x="59" y="1460"/>
                    <a:pt x="1576" y="1"/>
                    <a:pt x="3444" y="1"/>
                  </a:cubicBezTo>
                  <a:cubicBezTo>
                    <a:pt x="5370" y="1"/>
                    <a:pt x="6830" y="1518"/>
                    <a:pt x="6830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9" name="Google Shape;9949;p22"/>
            <p:cNvSpPr/>
            <p:nvPr/>
          </p:nvSpPr>
          <p:spPr>
            <a:xfrm>
              <a:off x="2355100" y="3371150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3444" y="6830"/>
                  </a:moveTo>
                  <a:cubicBezTo>
                    <a:pt x="1518" y="6830"/>
                    <a:pt x="1" y="5312"/>
                    <a:pt x="1" y="3444"/>
                  </a:cubicBezTo>
                  <a:cubicBezTo>
                    <a:pt x="1" y="1518"/>
                    <a:pt x="1518" y="59"/>
                    <a:pt x="3386" y="0"/>
                  </a:cubicBezTo>
                  <a:cubicBezTo>
                    <a:pt x="5312" y="0"/>
                    <a:pt x="6830" y="1518"/>
                    <a:pt x="6830" y="3444"/>
                  </a:cubicBezTo>
                  <a:cubicBezTo>
                    <a:pt x="6830" y="5312"/>
                    <a:pt x="5312" y="6830"/>
                    <a:pt x="3444" y="68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0" name="Google Shape;9950;p22"/>
            <p:cNvSpPr/>
            <p:nvPr/>
          </p:nvSpPr>
          <p:spPr>
            <a:xfrm>
              <a:off x="5053275" y="1903125"/>
              <a:ext cx="170750" cy="170775"/>
            </a:xfrm>
            <a:custGeom>
              <a:avLst/>
              <a:gdLst/>
              <a:ahLst/>
              <a:cxnLst/>
              <a:rect l="l" t="t" r="r" b="b"/>
              <a:pathLst>
                <a:path w="6830" h="6831" extrusionOk="0">
                  <a:moveTo>
                    <a:pt x="3445" y="1"/>
                  </a:moveTo>
                  <a:cubicBezTo>
                    <a:pt x="5312" y="59"/>
                    <a:pt x="6830" y="1577"/>
                    <a:pt x="6772" y="3445"/>
                  </a:cubicBezTo>
                  <a:cubicBezTo>
                    <a:pt x="6772" y="5312"/>
                    <a:pt x="5254" y="6830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59" y="1518"/>
                    <a:pt x="1577" y="1"/>
                    <a:pt x="344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1" name="Google Shape;9951;p22"/>
            <p:cNvSpPr/>
            <p:nvPr/>
          </p:nvSpPr>
          <p:spPr>
            <a:xfrm>
              <a:off x="4564425" y="140990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2" y="3386"/>
                  </a:moveTo>
                  <a:cubicBezTo>
                    <a:pt x="6772" y="5195"/>
                    <a:pt x="5254" y="6771"/>
                    <a:pt x="3386" y="6771"/>
                  </a:cubicBezTo>
                  <a:cubicBezTo>
                    <a:pt x="1577" y="6771"/>
                    <a:pt x="1" y="5254"/>
                    <a:pt x="1" y="3444"/>
                  </a:cubicBezTo>
                  <a:cubicBezTo>
                    <a:pt x="1" y="1576"/>
                    <a:pt x="1518" y="59"/>
                    <a:pt x="3328" y="0"/>
                  </a:cubicBezTo>
                  <a:cubicBezTo>
                    <a:pt x="5196" y="0"/>
                    <a:pt x="6772" y="1518"/>
                    <a:pt x="6772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2" name="Google Shape;9952;p22"/>
            <p:cNvSpPr/>
            <p:nvPr/>
          </p:nvSpPr>
          <p:spPr>
            <a:xfrm>
              <a:off x="5296975" y="2635675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1" y="3386"/>
                  </a:moveTo>
                  <a:cubicBezTo>
                    <a:pt x="6771" y="5196"/>
                    <a:pt x="5254" y="6772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1" y="1577"/>
                    <a:pt x="1518" y="59"/>
                    <a:pt x="3328" y="1"/>
                  </a:cubicBezTo>
                  <a:cubicBezTo>
                    <a:pt x="5137" y="1"/>
                    <a:pt x="6713" y="1518"/>
                    <a:pt x="6771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3" name="Google Shape;9953;p22"/>
            <p:cNvSpPr/>
            <p:nvPr/>
          </p:nvSpPr>
          <p:spPr>
            <a:xfrm>
              <a:off x="4806675" y="3865850"/>
              <a:ext cx="170750" cy="169275"/>
            </a:xfrm>
            <a:custGeom>
              <a:avLst/>
              <a:gdLst/>
              <a:ahLst/>
              <a:cxnLst/>
              <a:rect l="l" t="t" r="r" b="b"/>
              <a:pathLst>
                <a:path w="6830" h="6771" extrusionOk="0">
                  <a:moveTo>
                    <a:pt x="3444" y="6771"/>
                  </a:moveTo>
                  <a:cubicBezTo>
                    <a:pt x="1576" y="6771"/>
                    <a:pt x="58" y="5253"/>
                    <a:pt x="0" y="3385"/>
                  </a:cubicBezTo>
                  <a:cubicBezTo>
                    <a:pt x="0" y="1518"/>
                    <a:pt x="1576" y="0"/>
                    <a:pt x="3444" y="0"/>
                  </a:cubicBezTo>
                  <a:cubicBezTo>
                    <a:pt x="5253" y="0"/>
                    <a:pt x="6771" y="1518"/>
                    <a:pt x="6771" y="3327"/>
                  </a:cubicBezTo>
                  <a:cubicBezTo>
                    <a:pt x="6829" y="5195"/>
                    <a:pt x="5253" y="6713"/>
                    <a:pt x="3444" y="677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4" name="Google Shape;9954;p22"/>
            <p:cNvSpPr/>
            <p:nvPr/>
          </p:nvSpPr>
          <p:spPr>
            <a:xfrm>
              <a:off x="5296975" y="2882300"/>
              <a:ext cx="169300" cy="170750"/>
            </a:xfrm>
            <a:custGeom>
              <a:avLst/>
              <a:gdLst/>
              <a:ahLst/>
              <a:cxnLst/>
              <a:rect l="l" t="t" r="r" b="b"/>
              <a:pathLst>
                <a:path w="6772" h="6830" extrusionOk="0">
                  <a:moveTo>
                    <a:pt x="6713" y="3444"/>
                  </a:moveTo>
                  <a:cubicBezTo>
                    <a:pt x="6713" y="5254"/>
                    <a:pt x="5137" y="6830"/>
                    <a:pt x="3328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9"/>
                  </a:cubicBezTo>
                  <a:cubicBezTo>
                    <a:pt x="5254" y="59"/>
                    <a:pt x="6771" y="1635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5" name="Google Shape;9955;p22"/>
            <p:cNvSpPr/>
            <p:nvPr/>
          </p:nvSpPr>
          <p:spPr>
            <a:xfrm>
              <a:off x="3827500" y="1167650"/>
              <a:ext cx="170750" cy="169300"/>
            </a:xfrm>
            <a:custGeom>
              <a:avLst/>
              <a:gdLst/>
              <a:ahLst/>
              <a:cxnLst/>
              <a:rect l="l" t="t" r="r" b="b"/>
              <a:pathLst>
                <a:path w="6830" h="6772" extrusionOk="0">
                  <a:moveTo>
                    <a:pt x="3386" y="6772"/>
                  </a:moveTo>
                  <a:cubicBezTo>
                    <a:pt x="1518" y="6714"/>
                    <a:pt x="0" y="5138"/>
                    <a:pt x="59" y="3328"/>
                  </a:cubicBezTo>
                  <a:cubicBezTo>
                    <a:pt x="59" y="1519"/>
                    <a:pt x="1635" y="1"/>
                    <a:pt x="3444" y="1"/>
                  </a:cubicBezTo>
                  <a:cubicBezTo>
                    <a:pt x="5254" y="1"/>
                    <a:pt x="6830" y="1635"/>
                    <a:pt x="6771" y="3445"/>
                  </a:cubicBezTo>
                  <a:cubicBezTo>
                    <a:pt x="6713" y="5254"/>
                    <a:pt x="5195" y="6772"/>
                    <a:pt x="3386" y="67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6" name="Google Shape;9956;p22"/>
            <p:cNvSpPr/>
            <p:nvPr/>
          </p:nvSpPr>
          <p:spPr>
            <a:xfrm>
              <a:off x="2603175" y="1656525"/>
              <a:ext cx="167850" cy="170750"/>
            </a:xfrm>
            <a:custGeom>
              <a:avLst/>
              <a:gdLst/>
              <a:ahLst/>
              <a:cxnLst/>
              <a:rect l="l" t="t" r="r" b="b"/>
              <a:pathLst>
                <a:path w="6714" h="6830" extrusionOk="0">
                  <a:moveTo>
                    <a:pt x="6713" y="3444"/>
                  </a:moveTo>
                  <a:cubicBezTo>
                    <a:pt x="6713" y="5253"/>
                    <a:pt x="5137" y="6829"/>
                    <a:pt x="3269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8"/>
                  </a:cubicBezTo>
                  <a:cubicBezTo>
                    <a:pt x="5254" y="58"/>
                    <a:pt x="6713" y="1634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7" name="Google Shape;9957;p22"/>
            <p:cNvSpPr/>
            <p:nvPr/>
          </p:nvSpPr>
          <p:spPr>
            <a:xfrm>
              <a:off x="3580875" y="116765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3445" y="6714"/>
                  </a:moveTo>
                  <a:cubicBezTo>
                    <a:pt x="1577" y="6772"/>
                    <a:pt x="1" y="5196"/>
                    <a:pt x="59" y="3328"/>
                  </a:cubicBezTo>
                  <a:cubicBezTo>
                    <a:pt x="59" y="1519"/>
                    <a:pt x="1577" y="1"/>
                    <a:pt x="3386" y="1"/>
                  </a:cubicBezTo>
                  <a:cubicBezTo>
                    <a:pt x="5254" y="1"/>
                    <a:pt x="6772" y="1577"/>
                    <a:pt x="6772" y="3386"/>
                  </a:cubicBezTo>
                  <a:cubicBezTo>
                    <a:pt x="6772" y="5196"/>
                    <a:pt x="5196" y="6714"/>
                    <a:pt x="3445" y="67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8" name="Google Shape;9958;p22"/>
            <p:cNvSpPr/>
            <p:nvPr/>
          </p:nvSpPr>
          <p:spPr>
            <a:xfrm>
              <a:off x="5054750" y="3620675"/>
              <a:ext cx="166375" cy="166375"/>
            </a:xfrm>
            <a:custGeom>
              <a:avLst/>
              <a:gdLst/>
              <a:ahLst/>
              <a:cxnLst/>
              <a:rect l="l" t="t" r="r" b="b"/>
              <a:pathLst>
                <a:path w="6655" h="6655" extrusionOk="0">
                  <a:moveTo>
                    <a:pt x="6654" y="3328"/>
                  </a:moveTo>
                  <a:cubicBezTo>
                    <a:pt x="6654" y="5196"/>
                    <a:pt x="5137" y="6655"/>
                    <a:pt x="3327" y="6655"/>
                  </a:cubicBezTo>
                  <a:cubicBezTo>
                    <a:pt x="1459" y="6597"/>
                    <a:pt x="0" y="5079"/>
                    <a:pt x="0" y="3270"/>
                  </a:cubicBezTo>
                  <a:cubicBezTo>
                    <a:pt x="58" y="1460"/>
                    <a:pt x="1518" y="1"/>
                    <a:pt x="3327" y="1"/>
                  </a:cubicBezTo>
                  <a:cubicBezTo>
                    <a:pt x="5195" y="1"/>
                    <a:pt x="6654" y="1518"/>
                    <a:pt x="6654" y="33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9" name="Google Shape;9959;p22"/>
            <p:cNvSpPr/>
            <p:nvPr/>
          </p:nvSpPr>
          <p:spPr>
            <a:xfrm>
              <a:off x="5296975" y="2391975"/>
              <a:ext cx="169300" cy="170775"/>
            </a:xfrm>
            <a:custGeom>
              <a:avLst/>
              <a:gdLst/>
              <a:ahLst/>
              <a:cxnLst/>
              <a:rect l="l" t="t" r="r" b="b"/>
              <a:pathLst>
                <a:path w="6772" h="6831" extrusionOk="0">
                  <a:moveTo>
                    <a:pt x="3269" y="6772"/>
                  </a:moveTo>
                  <a:cubicBezTo>
                    <a:pt x="1401" y="6655"/>
                    <a:pt x="1" y="5137"/>
                    <a:pt x="59" y="3328"/>
                  </a:cubicBezTo>
                  <a:cubicBezTo>
                    <a:pt x="176" y="1460"/>
                    <a:pt x="1693" y="1"/>
                    <a:pt x="3503" y="118"/>
                  </a:cubicBezTo>
                  <a:cubicBezTo>
                    <a:pt x="5371" y="234"/>
                    <a:pt x="6771" y="1694"/>
                    <a:pt x="6713" y="3503"/>
                  </a:cubicBezTo>
                  <a:cubicBezTo>
                    <a:pt x="6596" y="5371"/>
                    <a:pt x="5079" y="6830"/>
                    <a:pt x="3269" y="67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0" name="Google Shape;9960;p22"/>
            <p:cNvSpPr/>
            <p:nvPr/>
          </p:nvSpPr>
          <p:spPr>
            <a:xfrm>
              <a:off x="4562975" y="4111000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8"/>
                    <a:pt x="5137" y="6538"/>
                    <a:pt x="3327" y="6538"/>
                  </a:cubicBezTo>
                  <a:cubicBezTo>
                    <a:pt x="1459" y="6596"/>
                    <a:pt x="0" y="5137"/>
                    <a:pt x="0" y="3269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137" y="0"/>
                    <a:pt x="6538" y="1460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1" name="Google Shape;9961;p22"/>
            <p:cNvSpPr/>
            <p:nvPr/>
          </p:nvSpPr>
          <p:spPr>
            <a:xfrm>
              <a:off x="4072650" y="1169125"/>
              <a:ext cx="166375" cy="164925"/>
            </a:xfrm>
            <a:custGeom>
              <a:avLst/>
              <a:gdLst/>
              <a:ahLst/>
              <a:cxnLst/>
              <a:rect l="l" t="t" r="r" b="b"/>
              <a:pathLst>
                <a:path w="6655" h="6597" extrusionOk="0">
                  <a:moveTo>
                    <a:pt x="3328" y="0"/>
                  </a:moveTo>
                  <a:cubicBezTo>
                    <a:pt x="5196" y="0"/>
                    <a:pt x="6655" y="1518"/>
                    <a:pt x="6597" y="3327"/>
                  </a:cubicBezTo>
                  <a:cubicBezTo>
                    <a:pt x="6597" y="5195"/>
                    <a:pt x="5137" y="6596"/>
                    <a:pt x="3328" y="6596"/>
                  </a:cubicBezTo>
                  <a:cubicBezTo>
                    <a:pt x="1460" y="6596"/>
                    <a:pt x="1" y="5137"/>
                    <a:pt x="1" y="3269"/>
                  </a:cubicBezTo>
                  <a:cubicBezTo>
                    <a:pt x="59" y="1460"/>
                    <a:pt x="1518" y="0"/>
                    <a:pt x="33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2" name="Google Shape;9962;p22"/>
            <p:cNvSpPr/>
            <p:nvPr/>
          </p:nvSpPr>
          <p:spPr>
            <a:xfrm>
              <a:off x="2846875" y="1411350"/>
              <a:ext cx="166375" cy="167850"/>
            </a:xfrm>
            <a:custGeom>
              <a:avLst/>
              <a:gdLst/>
              <a:ahLst/>
              <a:cxnLst/>
              <a:rect l="l" t="t" r="r" b="b"/>
              <a:pathLst>
                <a:path w="6655" h="6714" extrusionOk="0">
                  <a:moveTo>
                    <a:pt x="6596" y="3386"/>
                  </a:moveTo>
                  <a:cubicBezTo>
                    <a:pt x="6596" y="5254"/>
                    <a:pt x="5079" y="6713"/>
                    <a:pt x="3269" y="6655"/>
                  </a:cubicBezTo>
                  <a:cubicBezTo>
                    <a:pt x="1401" y="6597"/>
                    <a:pt x="0" y="5137"/>
                    <a:pt x="0" y="3328"/>
                  </a:cubicBezTo>
                  <a:cubicBezTo>
                    <a:pt x="59" y="1460"/>
                    <a:pt x="1576" y="1"/>
                    <a:pt x="3386" y="59"/>
                  </a:cubicBezTo>
                  <a:cubicBezTo>
                    <a:pt x="5195" y="59"/>
                    <a:pt x="6655" y="1577"/>
                    <a:pt x="6596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3" name="Google Shape;9963;p22"/>
            <p:cNvSpPr/>
            <p:nvPr/>
          </p:nvSpPr>
          <p:spPr>
            <a:xfrm>
              <a:off x="5299900" y="3131825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9"/>
                    <a:pt x="5137" y="6538"/>
                    <a:pt x="3327" y="6597"/>
                  </a:cubicBezTo>
                  <a:cubicBezTo>
                    <a:pt x="1460" y="6597"/>
                    <a:pt x="0" y="5137"/>
                    <a:pt x="0" y="3269"/>
                  </a:cubicBezTo>
                  <a:cubicBezTo>
                    <a:pt x="0" y="1460"/>
                    <a:pt x="1401" y="1"/>
                    <a:pt x="3211" y="1"/>
                  </a:cubicBezTo>
                  <a:cubicBezTo>
                    <a:pt x="5078" y="1"/>
                    <a:pt x="6538" y="1402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4" name="Google Shape;9964;p22"/>
            <p:cNvSpPr/>
            <p:nvPr/>
          </p:nvSpPr>
          <p:spPr>
            <a:xfrm>
              <a:off x="2358025" y="1901675"/>
              <a:ext cx="164925" cy="164925"/>
            </a:xfrm>
            <a:custGeom>
              <a:avLst/>
              <a:gdLst/>
              <a:ahLst/>
              <a:cxnLst/>
              <a:rect l="l" t="t" r="r" b="b"/>
              <a:pathLst>
                <a:path w="6597" h="6597" extrusionOk="0">
                  <a:moveTo>
                    <a:pt x="3327" y="6596"/>
                  </a:moveTo>
                  <a:cubicBezTo>
                    <a:pt x="1518" y="6596"/>
                    <a:pt x="59" y="5195"/>
                    <a:pt x="0" y="3327"/>
                  </a:cubicBezTo>
                  <a:cubicBezTo>
                    <a:pt x="0" y="1518"/>
                    <a:pt x="1401" y="59"/>
                    <a:pt x="3269" y="59"/>
                  </a:cubicBezTo>
                  <a:cubicBezTo>
                    <a:pt x="5079" y="0"/>
                    <a:pt x="6538" y="1460"/>
                    <a:pt x="6538" y="3269"/>
                  </a:cubicBezTo>
                  <a:cubicBezTo>
                    <a:pt x="6596" y="5137"/>
                    <a:pt x="5137" y="6538"/>
                    <a:pt x="3327" y="659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5" name="Google Shape;9965;p22"/>
            <p:cNvSpPr/>
            <p:nvPr/>
          </p:nvSpPr>
          <p:spPr>
            <a:xfrm>
              <a:off x="3337175" y="1170575"/>
              <a:ext cx="164925" cy="163475"/>
            </a:xfrm>
            <a:custGeom>
              <a:avLst/>
              <a:gdLst/>
              <a:ahLst/>
              <a:cxnLst/>
              <a:rect l="l" t="t" r="r" b="b"/>
              <a:pathLst>
                <a:path w="6597" h="6539" extrusionOk="0">
                  <a:moveTo>
                    <a:pt x="3270" y="1"/>
                  </a:moveTo>
                  <a:cubicBezTo>
                    <a:pt x="5079" y="1"/>
                    <a:pt x="6538" y="1402"/>
                    <a:pt x="6538" y="3211"/>
                  </a:cubicBezTo>
                  <a:cubicBezTo>
                    <a:pt x="6597" y="5079"/>
                    <a:pt x="5138" y="6538"/>
                    <a:pt x="3328" y="6538"/>
                  </a:cubicBezTo>
                  <a:cubicBezTo>
                    <a:pt x="1460" y="6538"/>
                    <a:pt x="59" y="5137"/>
                    <a:pt x="1" y="3269"/>
                  </a:cubicBezTo>
                  <a:cubicBezTo>
                    <a:pt x="1" y="1460"/>
                    <a:pt x="1402" y="1"/>
                    <a:pt x="32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6" name="Google Shape;9966;p22"/>
            <p:cNvSpPr/>
            <p:nvPr/>
          </p:nvSpPr>
          <p:spPr>
            <a:xfrm>
              <a:off x="2601725" y="3864375"/>
              <a:ext cx="163450" cy="163475"/>
            </a:xfrm>
            <a:custGeom>
              <a:avLst/>
              <a:gdLst/>
              <a:ahLst/>
              <a:cxnLst/>
              <a:rect l="l" t="t" r="r" b="b"/>
              <a:pathLst>
                <a:path w="6538" h="6539" extrusionOk="0">
                  <a:moveTo>
                    <a:pt x="3269" y="1"/>
                  </a:moveTo>
                  <a:cubicBezTo>
                    <a:pt x="5137" y="1"/>
                    <a:pt x="6538" y="1460"/>
                    <a:pt x="6538" y="3328"/>
                  </a:cubicBezTo>
                  <a:cubicBezTo>
                    <a:pt x="6538" y="5137"/>
                    <a:pt x="5078" y="6538"/>
                    <a:pt x="3211" y="6538"/>
                  </a:cubicBezTo>
                  <a:cubicBezTo>
                    <a:pt x="1401" y="6538"/>
                    <a:pt x="0" y="5079"/>
                    <a:pt x="0" y="3269"/>
                  </a:cubicBezTo>
                  <a:cubicBezTo>
                    <a:pt x="0" y="1402"/>
                    <a:pt x="1460" y="1"/>
                    <a:pt x="32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7" name="Google Shape;9967;p22"/>
            <p:cNvSpPr/>
            <p:nvPr/>
          </p:nvSpPr>
          <p:spPr>
            <a:xfrm>
              <a:off x="2112875" y="28866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5020"/>
                    <a:pt x="5020" y="6480"/>
                    <a:pt x="3269" y="6480"/>
                  </a:cubicBezTo>
                  <a:cubicBezTo>
                    <a:pt x="1401" y="6480"/>
                    <a:pt x="0" y="5020"/>
                    <a:pt x="0" y="3211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020" y="0"/>
                    <a:pt x="6479" y="1460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8" name="Google Shape;9968;p22"/>
            <p:cNvSpPr/>
            <p:nvPr/>
          </p:nvSpPr>
          <p:spPr>
            <a:xfrm>
              <a:off x="3585250" y="4357600"/>
              <a:ext cx="162025" cy="163475"/>
            </a:xfrm>
            <a:custGeom>
              <a:avLst/>
              <a:gdLst/>
              <a:ahLst/>
              <a:cxnLst/>
              <a:rect l="l" t="t" r="r" b="b"/>
              <a:pathLst>
                <a:path w="6481" h="6539" extrusionOk="0">
                  <a:moveTo>
                    <a:pt x="3211" y="6538"/>
                  </a:moveTo>
                  <a:cubicBezTo>
                    <a:pt x="1460" y="6538"/>
                    <a:pt x="1" y="5079"/>
                    <a:pt x="1" y="3270"/>
                  </a:cubicBezTo>
                  <a:cubicBezTo>
                    <a:pt x="1" y="1460"/>
                    <a:pt x="1460" y="1"/>
                    <a:pt x="3270" y="59"/>
                  </a:cubicBezTo>
                  <a:cubicBezTo>
                    <a:pt x="5021" y="59"/>
                    <a:pt x="6480" y="1518"/>
                    <a:pt x="6480" y="3328"/>
                  </a:cubicBezTo>
                  <a:cubicBezTo>
                    <a:pt x="6480" y="5079"/>
                    <a:pt x="5021" y="6538"/>
                    <a:pt x="3211" y="653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9" name="Google Shape;9969;p22"/>
            <p:cNvSpPr/>
            <p:nvPr/>
          </p:nvSpPr>
          <p:spPr>
            <a:xfrm>
              <a:off x="383187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5020" y="0"/>
                    <a:pt x="6480" y="1401"/>
                    <a:pt x="6480" y="3269"/>
                  </a:cubicBezTo>
                  <a:cubicBezTo>
                    <a:pt x="6480" y="5020"/>
                    <a:pt x="5020" y="6479"/>
                    <a:pt x="3269" y="6479"/>
                  </a:cubicBezTo>
                  <a:cubicBezTo>
                    <a:pt x="1460" y="6479"/>
                    <a:pt x="1" y="5020"/>
                    <a:pt x="1" y="3211"/>
                  </a:cubicBezTo>
                  <a:cubicBezTo>
                    <a:pt x="1" y="1401"/>
                    <a:pt x="1401" y="0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0" name="Google Shape;9970;p22"/>
            <p:cNvSpPr/>
            <p:nvPr/>
          </p:nvSpPr>
          <p:spPr>
            <a:xfrm>
              <a:off x="2112875" y="26400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4962"/>
                    <a:pt x="5078" y="6422"/>
                    <a:pt x="3269" y="6480"/>
                  </a:cubicBezTo>
                  <a:cubicBezTo>
                    <a:pt x="1459" y="6480"/>
                    <a:pt x="0" y="5021"/>
                    <a:pt x="0" y="3211"/>
                  </a:cubicBezTo>
                  <a:cubicBezTo>
                    <a:pt x="0" y="1460"/>
                    <a:pt x="1459" y="1"/>
                    <a:pt x="3211" y="1"/>
                  </a:cubicBezTo>
                  <a:cubicBezTo>
                    <a:pt x="5020" y="1"/>
                    <a:pt x="6479" y="1402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1" name="Google Shape;9971;p22"/>
            <p:cNvSpPr/>
            <p:nvPr/>
          </p:nvSpPr>
          <p:spPr>
            <a:xfrm>
              <a:off x="2848325" y="41124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70" y="6480"/>
                  </a:moveTo>
                  <a:cubicBezTo>
                    <a:pt x="1518" y="6480"/>
                    <a:pt x="59" y="5020"/>
                    <a:pt x="1" y="3269"/>
                  </a:cubicBezTo>
                  <a:cubicBezTo>
                    <a:pt x="1" y="1460"/>
                    <a:pt x="1460" y="1"/>
                    <a:pt x="3211" y="1"/>
                  </a:cubicBezTo>
                  <a:cubicBezTo>
                    <a:pt x="5021" y="1"/>
                    <a:pt x="6480" y="1402"/>
                    <a:pt x="6480" y="3211"/>
                  </a:cubicBezTo>
                  <a:cubicBezTo>
                    <a:pt x="6480" y="4962"/>
                    <a:pt x="5079" y="6421"/>
                    <a:pt x="3270" y="64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2" name="Google Shape;9972;p22"/>
            <p:cNvSpPr/>
            <p:nvPr/>
          </p:nvSpPr>
          <p:spPr>
            <a:xfrm>
              <a:off x="2359475" y="36221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4962" y="0"/>
                    <a:pt x="6480" y="1459"/>
                    <a:pt x="6480" y="3211"/>
                  </a:cubicBezTo>
                  <a:cubicBezTo>
                    <a:pt x="6480" y="5020"/>
                    <a:pt x="5021" y="6479"/>
                    <a:pt x="3269" y="6479"/>
                  </a:cubicBezTo>
                  <a:cubicBezTo>
                    <a:pt x="1460" y="6479"/>
                    <a:pt x="1" y="5078"/>
                    <a:pt x="1" y="3269"/>
                  </a:cubicBezTo>
                  <a:cubicBezTo>
                    <a:pt x="1" y="1518"/>
                    <a:pt x="1402" y="59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3" name="Google Shape;9973;p22"/>
            <p:cNvSpPr/>
            <p:nvPr/>
          </p:nvSpPr>
          <p:spPr>
            <a:xfrm>
              <a:off x="4320725" y="11705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80" y="3211"/>
                  </a:moveTo>
                  <a:cubicBezTo>
                    <a:pt x="6480" y="5021"/>
                    <a:pt x="5021" y="6480"/>
                    <a:pt x="3269" y="6480"/>
                  </a:cubicBezTo>
                  <a:cubicBezTo>
                    <a:pt x="1518" y="6480"/>
                    <a:pt x="59" y="5021"/>
                    <a:pt x="59" y="3269"/>
                  </a:cubicBezTo>
                  <a:cubicBezTo>
                    <a:pt x="1" y="1518"/>
                    <a:pt x="1518" y="1"/>
                    <a:pt x="3269" y="59"/>
                  </a:cubicBezTo>
                  <a:cubicBezTo>
                    <a:pt x="5021" y="59"/>
                    <a:pt x="6480" y="1518"/>
                    <a:pt x="6480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4" name="Google Shape;9974;p22"/>
            <p:cNvSpPr/>
            <p:nvPr/>
          </p:nvSpPr>
          <p:spPr>
            <a:xfrm>
              <a:off x="407412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0" y="0"/>
                  </a:moveTo>
                  <a:cubicBezTo>
                    <a:pt x="5020" y="0"/>
                    <a:pt x="6479" y="1459"/>
                    <a:pt x="6479" y="3269"/>
                  </a:cubicBezTo>
                  <a:cubicBezTo>
                    <a:pt x="6479" y="4962"/>
                    <a:pt x="5020" y="6421"/>
                    <a:pt x="3269" y="6479"/>
                  </a:cubicBezTo>
                  <a:cubicBezTo>
                    <a:pt x="1518" y="6479"/>
                    <a:pt x="0" y="4962"/>
                    <a:pt x="58" y="3211"/>
                  </a:cubicBezTo>
                  <a:cubicBezTo>
                    <a:pt x="58" y="1459"/>
                    <a:pt x="1518" y="59"/>
                    <a:pt x="321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5" name="Google Shape;9975;p22"/>
            <p:cNvSpPr/>
            <p:nvPr/>
          </p:nvSpPr>
          <p:spPr>
            <a:xfrm>
              <a:off x="5301350" y="2149750"/>
              <a:ext cx="160550" cy="162000"/>
            </a:xfrm>
            <a:custGeom>
              <a:avLst/>
              <a:gdLst/>
              <a:ahLst/>
              <a:cxnLst/>
              <a:rect l="l" t="t" r="r" b="b"/>
              <a:pathLst>
                <a:path w="6422" h="6480" extrusionOk="0">
                  <a:moveTo>
                    <a:pt x="3211" y="6479"/>
                  </a:moveTo>
                  <a:cubicBezTo>
                    <a:pt x="1460" y="6479"/>
                    <a:pt x="1" y="5020"/>
                    <a:pt x="1" y="3269"/>
                  </a:cubicBezTo>
                  <a:cubicBezTo>
                    <a:pt x="1" y="1518"/>
                    <a:pt x="1460" y="59"/>
                    <a:pt x="3153" y="59"/>
                  </a:cubicBezTo>
                  <a:cubicBezTo>
                    <a:pt x="4962" y="0"/>
                    <a:pt x="6421" y="1518"/>
                    <a:pt x="6421" y="3269"/>
                  </a:cubicBezTo>
                  <a:cubicBezTo>
                    <a:pt x="6421" y="5020"/>
                    <a:pt x="4962" y="6479"/>
                    <a:pt x="3211" y="64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6" name="Google Shape;9976;p22"/>
            <p:cNvSpPr/>
            <p:nvPr/>
          </p:nvSpPr>
          <p:spPr>
            <a:xfrm>
              <a:off x="2112875" y="2396350"/>
              <a:ext cx="162000" cy="162025"/>
            </a:xfrm>
            <a:custGeom>
              <a:avLst/>
              <a:gdLst/>
              <a:ahLst/>
              <a:cxnLst/>
              <a:rect l="l" t="t" r="r" b="b"/>
              <a:pathLst>
                <a:path w="6480" h="6481" extrusionOk="0">
                  <a:moveTo>
                    <a:pt x="6421" y="3270"/>
                  </a:moveTo>
                  <a:cubicBezTo>
                    <a:pt x="6421" y="5021"/>
                    <a:pt x="4962" y="6480"/>
                    <a:pt x="3211" y="6480"/>
                  </a:cubicBezTo>
                  <a:cubicBezTo>
                    <a:pt x="1459" y="6422"/>
                    <a:pt x="0" y="4962"/>
                    <a:pt x="0" y="3270"/>
                  </a:cubicBezTo>
                  <a:cubicBezTo>
                    <a:pt x="59" y="1519"/>
                    <a:pt x="1518" y="1"/>
                    <a:pt x="3269" y="59"/>
                  </a:cubicBezTo>
                  <a:cubicBezTo>
                    <a:pt x="5020" y="59"/>
                    <a:pt x="6479" y="1519"/>
                    <a:pt x="6421" y="32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7" name="Google Shape;9977;p22"/>
            <p:cNvSpPr/>
            <p:nvPr/>
          </p:nvSpPr>
          <p:spPr>
            <a:xfrm>
              <a:off x="5301350" y="3376975"/>
              <a:ext cx="159075" cy="160550"/>
            </a:xfrm>
            <a:custGeom>
              <a:avLst/>
              <a:gdLst/>
              <a:ahLst/>
              <a:cxnLst/>
              <a:rect l="l" t="t" r="r" b="b"/>
              <a:pathLst>
                <a:path w="6363" h="6422" extrusionOk="0">
                  <a:moveTo>
                    <a:pt x="6363" y="3211"/>
                  </a:moveTo>
                  <a:cubicBezTo>
                    <a:pt x="6363" y="4962"/>
                    <a:pt x="4904" y="6422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59" y="1402"/>
                    <a:pt x="1460" y="1"/>
                    <a:pt x="3211" y="1"/>
                  </a:cubicBezTo>
                  <a:cubicBezTo>
                    <a:pt x="4904" y="1"/>
                    <a:pt x="6363" y="1460"/>
                    <a:pt x="636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8" name="Google Shape;9978;p22"/>
            <p:cNvSpPr/>
            <p:nvPr/>
          </p:nvSpPr>
          <p:spPr>
            <a:xfrm>
              <a:off x="3340100" y="4360525"/>
              <a:ext cx="159100" cy="159075"/>
            </a:xfrm>
            <a:custGeom>
              <a:avLst/>
              <a:gdLst/>
              <a:ahLst/>
              <a:cxnLst/>
              <a:rect l="l" t="t" r="r" b="b"/>
              <a:pathLst>
                <a:path w="6364" h="6363" extrusionOk="0">
                  <a:moveTo>
                    <a:pt x="6363" y="3153"/>
                  </a:moveTo>
                  <a:cubicBezTo>
                    <a:pt x="6363" y="4904"/>
                    <a:pt x="4904" y="6363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1" y="1460"/>
                    <a:pt x="1460" y="1"/>
                    <a:pt x="3153" y="1"/>
                  </a:cubicBezTo>
                  <a:cubicBezTo>
                    <a:pt x="4904" y="1"/>
                    <a:pt x="6363" y="1460"/>
                    <a:pt x="6363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9" name="Google Shape;9979;p22"/>
            <p:cNvSpPr/>
            <p:nvPr/>
          </p:nvSpPr>
          <p:spPr>
            <a:xfrm>
              <a:off x="2114325" y="3134750"/>
              <a:ext cx="159075" cy="159075"/>
            </a:xfrm>
            <a:custGeom>
              <a:avLst/>
              <a:gdLst/>
              <a:ahLst/>
              <a:cxnLst/>
              <a:rect l="l" t="t" r="r" b="b"/>
              <a:pathLst>
                <a:path w="6363" h="6363" extrusionOk="0">
                  <a:moveTo>
                    <a:pt x="3153" y="6363"/>
                  </a:moveTo>
                  <a:cubicBezTo>
                    <a:pt x="1460" y="6363"/>
                    <a:pt x="1" y="4904"/>
                    <a:pt x="1" y="3152"/>
                  </a:cubicBezTo>
                  <a:cubicBezTo>
                    <a:pt x="1" y="1460"/>
                    <a:pt x="1460" y="0"/>
                    <a:pt x="3153" y="0"/>
                  </a:cubicBezTo>
                  <a:cubicBezTo>
                    <a:pt x="4904" y="0"/>
                    <a:pt x="6363" y="1460"/>
                    <a:pt x="6363" y="3152"/>
                  </a:cubicBezTo>
                  <a:cubicBezTo>
                    <a:pt x="6363" y="4904"/>
                    <a:pt x="4904" y="6363"/>
                    <a:pt x="3153" y="63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0" name="Google Shape;9980;p22"/>
            <p:cNvSpPr/>
            <p:nvPr/>
          </p:nvSpPr>
          <p:spPr>
            <a:xfrm>
              <a:off x="4812500" y="1415725"/>
              <a:ext cx="159075" cy="157625"/>
            </a:xfrm>
            <a:custGeom>
              <a:avLst/>
              <a:gdLst/>
              <a:ahLst/>
              <a:cxnLst/>
              <a:rect l="l" t="t" r="r" b="b"/>
              <a:pathLst>
                <a:path w="6363" h="6305" extrusionOk="0">
                  <a:moveTo>
                    <a:pt x="6305" y="3153"/>
                  </a:moveTo>
                  <a:cubicBezTo>
                    <a:pt x="6363" y="4904"/>
                    <a:pt x="4904" y="6305"/>
                    <a:pt x="3153" y="6305"/>
                  </a:cubicBezTo>
                  <a:cubicBezTo>
                    <a:pt x="1401" y="6305"/>
                    <a:pt x="1" y="4904"/>
                    <a:pt x="1" y="3211"/>
                  </a:cubicBezTo>
                  <a:cubicBezTo>
                    <a:pt x="1" y="1460"/>
                    <a:pt x="1401" y="1"/>
                    <a:pt x="3211" y="1"/>
                  </a:cubicBezTo>
                  <a:cubicBezTo>
                    <a:pt x="4904" y="1"/>
                    <a:pt x="6305" y="1402"/>
                    <a:pt x="6305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1" name="Google Shape;9981;p22"/>
            <p:cNvSpPr/>
            <p:nvPr/>
          </p:nvSpPr>
          <p:spPr>
            <a:xfrm>
              <a:off x="5059125" y="1660900"/>
              <a:ext cx="159075" cy="160525"/>
            </a:xfrm>
            <a:custGeom>
              <a:avLst/>
              <a:gdLst/>
              <a:ahLst/>
              <a:cxnLst/>
              <a:rect l="l" t="t" r="r" b="b"/>
              <a:pathLst>
                <a:path w="6363" h="6421" extrusionOk="0">
                  <a:moveTo>
                    <a:pt x="6363" y="3269"/>
                  </a:moveTo>
                  <a:cubicBezTo>
                    <a:pt x="6304" y="5020"/>
                    <a:pt x="4845" y="6421"/>
                    <a:pt x="3094" y="6363"/>
                  </a:cubicBezTo>
                  <a:cubicBezTo>
                    <a:pt x="1343" y="6363"/>
                    <a:pt x="0" y="4903"/>
                    <a:pt x="0" y="3211"/>
                  </a:cubicBezTo>
                  <a:cubicBezTo>
                    <a:pt x="59" y="1401"/>
                    <a:pt x="1518" y="0"/>
                    <a:pt x="3269" y="59"/>
                  </a:cubicBezTo>
                  <a:cubicBezTo>
                    <a:pt x="4962" y="117"/>
                    <a:pt x="6363" y="1518"/>
                    <a:pt x="6363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2" name="Google Shape;9982;p22"/>
            <p:cNvSpPr/>
            <p:nvPr/>
          </p:nvSpPr>
          <p:spPr>
            <a:xfrm>
              <a:off x="3097875" y="1172050"/>
              <a:ext cx="157625" cy="159075"/>
            </a:xfrm>
            <a:custGeom>
              <a:avLst/>
              <a:gdLst/>
              <a:ahLst/>
              <a:cxnLst/>
              <a:rect l="l" t="t" r="r" b="b"/>
              <a:pathLst>
                <a:path w="6305" h="6363" extrusionOk="0">
                  <a:moveTo>
                    <a:pt x="6304" y="3152"/>
                  </a:moveTo>
                  <a:cubicBezTo>
                    <a:pt x="6304" y="4903"/>
                    <a:pt x="4903" y="6362"/>
                    <a:pt x="3152" y="6362"/>
                  </a:cubicBezTo>
                  <a:cubicBezTo>
                    <a:pt x="1401" y="6362"/>
                    <a:pt x="0" y="4962"/>
                    <a:pt x="0" y="3210"/>
                  </a:cubicBezTo>
                  <a:cubicBezTo>
                    <a:pt x="0" y="1459"/>
                    <a:pt x="1401" y="0"/>
                    <a:pt x="3152" y="58"/>
                  </a:cubicBezTo>
                  <a:cubicBezTo>
                    <a:pt x="4903" y="58"/>
                    <a:pt x="6304" y="1459"/>
                    <a:pt x="6304" y="31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3" name="Google Shape;9983;p22"/>
            <p:cNvSpPr/>
            <p:nvPr/>
          </p:nvSpPr>
          <p:spPr>
            <a:xfrm>
              <a:off x="4323650" y="4361975"/>
              <a:ext cx="156175" cy="156175"/>
            </a:xfrm>
            <a:custGeom>
              <a:avLst/>
              <a:gdLst/>
              <a:ahLst/>
              <a:cxnLst/>
              <a:rect l="l" t="t" r="r" b="b"/>
              <a:pathLst>
                <a:path w="6247" h="6247" extrusionOk="0">
                  <a:moveTo>
                    <a:pt x="3152" y="1"/>
                  </a:moveTo>
                  <a:cubicBezTo>
                    <a:pt x="4904" y="59"/>
                    <a:pt x="6246" y="1460"/>
                    <a:pt x="6246" y="3211"/>
                  </a:cubicBezTo>
                  <a:cubicBezTo>
                    <a:pt x="6188" y="4904"/>
                    <a:pt x="4845" y="6247"/>
                    <a:pt x="3094" y="6188"/>
                  </a:cubicBezTo>
                  <a:cubicBezTo>
                    <a:pt x="1343" y="6188"/>
                    <a:pt x="0" y="4787"/>
                    <a:pt x="59" y="3036"/>
                  </a:cubicBezTo>
                  <a:cubicBezTo>
                    <a:pt x="59" y="1343"/>
                    <a:pt x="1460" y="1"/>
                    <a:pt x="31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4" name="Google Shape;9984;p22"/>
            <p:cNvSpPr/>
            <p:nvPr/>
          </p:nvSpPr>
          <p:spPr>
            <a:xfrm>
              <a:off x="2609025" y="1417200"/>
              <a:ext cx="156150" cy="154700"/>
            </a:xfrm>
            <a:custGeom>
              <a:avLst/>
              <a:gdLst/>
              <a:ahLst/>
              <a:cxnLst/>
              <a:rect l="l" t="t" r="r" b="b"/>
              <a:pathLst>
                <a:path w="6246" h="6188" extrusionOk="0">
                  <a:moveTo>
                    <a:pt x="6187" y="3094"/>
                  </a:moveTo>
                  <a:cubicBezTo>
                    <a:pt x="6246" y="4787"/>
                    <a:pt x="4845" y="6188"/>
                    <a:pt x="3152" y="6188"/>
                  </a:cubicBezTo>
                  <a:cubicBezTo>
                    <a:pt x="1459" y="6188"/>
                    <a:pt x="58" y="4845"/>
                    <a:pt x="58" y="3152"/>
                  </a:cubicBezTo>
                  <a:cubicBezTo>
                    <a:pt x="0" y="1401"/>
                    <a:pt x="1401" y="59"/>
                    <a:pt x="3094" y="0"/>
                  </a:cubicBezTo>
                  <a:cubicBezTo>
                    <a:pt x="4786" y="0"/>
                    <a:pt x="6187" y="1401"/>
                    <a:pt x="618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5" name="Google Shape;9985;p22"/>
            <p:cNvSpPr/>
            <p:nvPr/>
          </p:nvSpPr>
          <p:spPr>
            <a:xfrm>
              <a:off x="5060575" y="387312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4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4"/>
                  </a:cubicBezTo>
                  <a:cubicBezTo>
                    <a:pt x="1" y="1343"/>
                    <a:pt x="1401" y="1"/>
                    <a:pt x="3094" y="1"/>
                  </a:cubicBezTo>
                  <a:cubicBezTo>
                    <a:pt x="4845" y="1"/>
                    <a:pt x="6188" y="1402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6" name="Google Shape;9986;p22"/>
            <p:cNvSpPr/>
            <p:nvPr/>
          </p:nvSpPr>
          <p:spPr>
            <a:xfrm>
              <a:off x="2115775" y="215412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787"/>
                    <a:pt x="4846" y="6129"/>
                    <a:pt x="3153" y="6188"/>
                  </a:cubicBezTo>
                  <a:cubicBezTo>
                    <a:pt x="1402" y="6188"/>
                    <a:pt x="1" y="4787"/>
                    <a:pt x="1" y="3036"/>
                  </a:cubicBezTo>
                  <a:cubicBezTo>
                    <a:pt x="59" y="1343"/>
                    <a:pt x="1402" y="0"/>
                    <a:pt x="3153" y="0"/>
                  </a:cubicBezTo>
                  <a:cubicBezTo>
                    <a:pt x="4846" y="0"/>
                    <a:pt x="6188" y="1343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7" name="Google Shape;9987;p22"/>
            <p:cNvSpPr/>
            <p:nvPr/>
          </p:nvSpPr>
          <p:spPr>
            <a:xfrm>
              <a:off x="4813950" y="411537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845"/>
                    <a:pt x="4787" y="6188"/>
                    <a:pt x="3095" y="6188"/>
                  </a:cubicBezTo>
                  <a:cubicBezTo>
                    <a:pt x="1402" y="6188"/>
                    <a:pt x="1" y="4728"/>
                    <a:pt x="59" y="3036"/>
                  </a:cubicBezTo>
                  <a:cubicBezTo>
                    <a:pt x="59" y="1401"/>
                    <a:pt x="1460" y="0"/>
                    <a:pt x="3095" y="0"/>
                  </a:cubicBezTo>
                  <a:cubicBezTo>
                    <a:pt x="4787" y="0"/>
                    <a:pt x="6188" y="1401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8" name="Google Shape;9988;p22"/>
            <p:cNvSpPr/>
            <p:nvPr/>
          </p:nvSpPr>
          <p:spPr>
            <a:xfrm>
              <a:off x="3099325" y="436197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5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5"/>
                  </a:cubicBezTo>
                  <a:cubicBezTo>
                    <a:pt x="1" y="1460"/>
                    <a:pt x="1343" y="59"/>
                    <a:pt x="3036" y="59"/>
                  </a:cubicBezTo>
                  <a:cubicBezTo>
                    <a:pt x="4729" y="1"/>
                    <a:pt x="6129" y="1402"/>
                    <a:pt x="612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9" name="Google Shape;9989;p22"/>
            <p:cNvSpPr/>
            <p:nvPr/>
          </p:nvSpPr>
          <p:spPr>
            <a:xfrm>
              <a:off x="2115775" y="3378450"/>
              <a:ext cx="156175" cy="156150"/>
            </a:xfrm>
            <a:custGeom>
              <a:avLst/>
              <a:gdLst/>
              <a:ahLst/>
              <a:cxnLst/>
              <a:rect l="l" t="t" r="r" b="b"/>
              <a:pathLst>
                <a:path w="6247" h="6246" extrusionOk="0">
                  <a:moveTo>
                    <a:pt x="3153" y="59"/>
                  </a:moveTo>
                  <a:cubicBezTo>
                    <a:pt x="4846" y="117"/>
                    <a:pt x="6247" y="1576"/>
                    <a:pt x="6188" y="3211"/>
                  </a:cubicBezTo>
                  <a:cubicBezTo>
                    <a:pt x="6130" y="4903"/>
                    <a:pt x="4671" y="6246"/>
                    <a:pt x="3036" y="6188"/>
                  </a:cubicBezTo>
                  <a:cubicBezTo>
                    <a:pt x="1343" y="6129"/>
                    <a:pt x="1" y="4728"/>
                    <a:pt x="59" y="3036"/>
                  </a:cubicBezTo>
                  <a:cubicBezTo>
                    <a:pt x="118" y="1343"/>
                    <a:pt x="1519" y="0"/>
                    <a:pt x="3153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0" name="Google Shape;9990;p22"/>
            <p:cNvSpPr/>
            <p:nvPr/>
          </p:nvSpPr>
          <p:spPr>
            <a:xfrm>
              <a:off x="2362400" y="1663800"/>
              <a:ext cx="156175" cy="154725"/>
            </a:xfrm>
            <a:custGeom>
              <a:avLst/>
              <a:gdLst/>
              <a:ahLst/>
              <a:cxnLst/>
              <a:rect l="l" t="t" r="r" b="b"/>
              <a:pathLst>
                <a:path w="6247" h="6189" extrusionOk="0">
                  <a:moveTo>
                    <a:pt x="59" y="3095"/>
                  </a:moveTo>
                  <a:cubicBezTo>
                    <a:pt x="59" y="1402"/>
                    <a:pt x="1518" y="1"/>
                    <a:pt x="3152" y="59"/>
                  </a:cubicBezTo>
                  <a:cubicBezTo>
                    <a:pt x="4845" y="59"/>
                    <a:pt x="6246" y="1519"/>
                    <a:pt x="6188" y="3211"/>
                  </a:cubicBezTo>
                  <a:cubicBezTo>
                    <a:pt x="6129" y="4846"/>
                    <a:pt x="4729" y="6188"/>
                    <a:pt x="3094" y="6188"/>
                  </a:cubicBezTo>
                  <a:cubicBezTo>
                    <a:pt x="1401" y="6188"/>
                    <a:pt x="0" y="4729"/>
                    <a:pt x="5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1" name="Google Shape;9991;p22"/>
            <p:cNvSpPr/>
            <p:nvPr/>
          </p:nvSpPr>
          <p:spPr>
            <a:xfrm>
              <a:off x="4571725" y="1174950"/>
              <a:ext cx="153250" cy="154725"/>
            </a:xfrm>
            <a:custGeom>
              <a:avLst/>
              <a:gdLst/>
              <a:ahLst/>
              <a:cxnLst/>
              <a:rect l="l" t="t" r="r" b="b"/>
              <a:pathLst>
                <a:path w="6130" h="6189" extrusionOk="0">
                  <a:moveTo>
                    <a:pt x="6129" y="3094"/>
                  </a:moveTo>
                  <a:cubicBezTo>
                    <a:pt x="6129" y="4729"/>
                    <a:pt x="4787" y="6130"/>
                    <a:pt x="3094" y="6130"/>
                  </a:cubicBezTo>
                  <a:cubicBezTo>
                    <a:pt x="1460" y="6188"/>
                    <a:pt x="0" y="4729"/>
                    <a:pt x="59" y="3036"/>
                  </a:cubicBezTo>
                  <a:cubicBezTo>
                    <a:pt x="59" y="1402"/>
                    <a:pt x="1460" y="1"/>
                    <a:pt x="3094" y="1"/>
                  </a:cubicBezTo>
                  <a:cubicBezTo>
                    <a:pt x="4728" y="1"/>
                    <a:pt x="6129" y="1402"/>
                    <a:pt x="6129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2" name="Google Shape;9992;p22"/>
            <p:cNvSpPr/>
            <p:nvPr/>
          </p:nvSpPr>
          <p:spPr>
            <a:xfrm>
              <a:off x="5308650" y="1911875"/>
              <a:ext cx="153250" cy="153250"/>
            </a:xfrm>
            <a:custGeom>
              <a:avLst/>
              <a:gdLst/>
              <a:ahLst/>
              <a:cxnLst/>
              <a:rect l="l" t="t" r="r" b="b"/>
              <a:pathLst>
                <a:path w="6130" h="6130" extrusionOk="0">
                  <a:moveTo>
                    <a:pt x="6129" y="3036"/>
                  </a:moveTo>
                  <a:cubicBezTo>
                    <a:pt x="6129" y="4671"/>
                    <a:pt x="4728" y="6071"/>
                    <a:pt x="3094" y="6130"/>
                  </a:cubicBezTo>
                  <a:cubicBezTo>
                    <a:pt x="1460" y="6130"/>
                    <a:pt x="0" y="4729"/>
                    <a:pt x="0" y="3036"/>
                  </a:cubicBezTo>
                  <a:cubicBezTo>
                    <a:pt x="0" y="1402"/>
                    <a:pt x="1401" y="1"/>
                    <a:pt x="3036" y="1"/>
                  </a:cubicBezTo>
                  <a:cubicBezTo>
                    <a:pt x="4728" y="1"/>
                    <a:pt x="6071" y="1402"/>
                    <a:pt x="6129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3" name="Google Shape;9993;p22"/>
            <p:cNvSpPr/>
            <p:nvPr/>
          </p:nvSpPr>
          <p:spPr>
            <a:xfrm>
              <a:off x="2855625" y="1173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3036"/>
                  </a:moveTo>
                  <a:cubicBezTo>
                    <a:pt x="5955" y="4670"/>
                    <a:pt x="4612" y="5954"/>
                    <a:pt x="2919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285"/>
                    <a:pt x="1343" y="0"/>
                    <a:pt x="2978" y="0"/>
                  </a:cubicBezTo>
                  <a:cubicBezTo>
                    <a:pt x="4670" y="59"/>
                    <a:pt x="5955" y="1343"/>
                    <a:pt x="5955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4" name="Google Shape;9994;p22"/>
            <p:cNvSpPr/>
            <p:nvPr/>
          </p:nvSpPr>
          <p:spPr>
            <a:xfrm>
              <a:off x="5307200" y="3627975"/>
              <a:ext cx="148850" cy="150325"/>
            </a:xfrm>
            <a:custGeom>
              <a:avLst/>
              <a:gdLst/>
              <a:ahLst/>
              <a:cxnLst/>
              <a:rect l="l" t="t" r="r" b="b"/>
              <a:pathLst>
                <a:path w="5954" h="6013" extrusionOk="0">
                  <a:moveTo>
                    <a:pt x="2977" y="6013"/>
                  </a:moveTo>
                  <a:cubicBezTo>
                    <a:pt x="1284" y="6013"/>
                    <a:pt x="0" y="4670"/>
                    <a:pt x="0" y="3036"/>
                  </a:cubicBezTo>
                  <a:cubicBezTo>
                    <a:pt x="0" y="1343"/>
                    <a:pt x="1343" y="1"/>
                    <a:pt x="3035" y="59"/>
                  </a:cubicBezTo>
                  <a:cubicBezTo>
                    <a:pt x="4670" y="59"/>
                    <a:pt x="5954" y="1402"/>
                    <a:pt x="5954" y="3036"/>
                  </a:cubicBezTo>
                  <a:cubicBezTo>
                    <a:pt x="5954" y="4729"/>
                    <a:pt x="4611" y="6013"/>
                    <a:pt x="2977" y="60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5" name="Google Shape;9995;p22"/>
            <p:cNvSpPr/>
            <p:nvPr/>
          </p:nvSpPr>
          <p:spPr>
            <a:xfrm>
              <a:off x="3839175" y="931250"/>
              <a:ext cx="147400" cy="148875"/>
            </a:xfrm>
            <a:custGeom>
              <a:avLst/>
              <a:gdLst/>
              <a:ahLst/>
              <a:cxnLst/>
              <a:rect l="l" t="t" r="r" b="b"/>
              <a:pathLst>
                <a:path w="5896" h="5955" extrusionOk="0">
                  <a:moveTo>
                    <a:pt x="2977" y="5955"/>
                  </a:moveTo>
                  <a:cubicBezTo>
                    <a:pt x="1285" y="5955"/>
                    <a:pt x="0" y="4612"/>
                    <a:pt x="0" y="2978"/>
                  </a:cubicBezTo>
                  <a:cubicBezTo>
                    <a:pt x="0" y="1285"/>
                    <a:pt x="1285" y="1"/>
                    <a:pt x="2977" y="1"/>
                  </a:cubicBezTo>
                  <a:cubicBezTo>
                    <a:pt x="4612" y="1"/>
                    <a:pt x="5896" y="1285"/>
                    <a:pt x="5896" y="2920"/>
                  </a:cubicBezTo>
                  <a:cubicBezTo>
                    <a:pt x="5896" y="4612"/>
                    <a:pt x="4612" y="5896"/>
                    <a:pt x="2977" y="595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6" name="Google Shape;9996;p22"/>
            <p:cNvSpPr/>
            <p:nvPr/>
          </p:nvSpPr>
          <p:spPr>
            <a:xfrm>
              <a:off x="2365325" y="3871675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4" y="2977"/>
                  </a:moveTo>
                  <a:cubicBezTo>
                    <a:pt x="5954" y="4670"/>
                    <a:pt x="4670" y="5954"/>
                    <a:pt x="3035" y="5954"/>
                  </a:cubicBezTo>
                  <a:cubicBezTo>
                    <a:pt x="1343" y="5954"/>
                    <a:pt x="0" y="4612"/>
                    <a:pt x="0" y="2919"/>
                  </a:cubicBezTo>
                  <a:cubicBezTo>
                    <a:pt x="59" y="1285"/>
                    <a:pt x="1343" y="0"/>
                    <a:pt x="3035" y="0"/>
                  </a:cubicBezTo>
                  <a:cubicBezTo>
                    <a:pt x="4670" y="0"/>
                    <a:pt x="5954" y="1343"/>
                    <a:pt x="5954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7" name="Google Shape;9997;p22"/>
            <p:cNvSpPr/>
            <p:nvPr/>
          </p:nvSpPr>
          <p:spPr>
            <a:xfrm>
              <a:off x="2607550" y="4118300"/>
              <a:ext cx="150325" cy="150325"/>
            </a:xfrm>
            <a:custGeom>
              <a:avLst/>
              <a:gdLst/>
              <a:ahLst/>
              <a:cxnLst/>
              <a:rect l="l" t="t" r="r" b="b"/>
              <a:pathLst>
                <a:path w="6013" h="6013" extrusionOk="0">
                  <a:moveTo>
                    <a:pt x="6013" y="2977"/>
                  </a:moveTo>
                  <a:cubicBezTo>
                    <a:pt x="6013" y="4611"/>
                    <a:pt x="4729" y="5954"/>
                    <a:pt x="3036" y="5954"/>
                  </a:cubicBezTo>
                  <a:cubicBezTo>
                    <a:pt x="1343" y="6012"/>
                    <a:pt x="1" y="4670"/>
                    <a:pt x="59" y="2977"/>
                  </a:cubicBezTo>
                  <a:cubicBezTo>
                    <a:pt x="59" y="1284"/>
                    <a:pt x="1343" y="0"/>
                    <a:pt x="3036" y="0"/>
                  </a:cubicBezTo>
                  <a:cubicBezTo>
                    <a:pt x="4670" y="0"/>
                    <a:pt x="6013" y="1343"/>
                    <a:pt x="6013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8" name="Google Shape;9998;p22"/>
            <p:cNvSpPr/>
            <p:nvPr/>
          </p:nvSpPr>
          <p:spPr>
            <a:xfrm>
              <a:off x="5553800" y="2892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1" y="2919"/>
                  </a:moveTo>
                  <a:cubicBezTo>
                    <a:pt x="1" y="1285"/>
                    <a:pt x="1343" y="1"/>
                    <a:pt x="3036" y="59"/>
                  </a:cubicBezTo>
                  <a:cubicBezTo>
                    <a:pt x="4670" y="59"/>
                    <a:pt x="5955" y="1402"/>
                    <a:pt x="5955" y="3095"/>
                  </a:cubicBezTo>
                  <a:cubicBezTo>
                    <a:pt x="5896" y="4729"/>
                    <a:pt x="4612" y="5955"/>
                    <a:pt x="2919" y="5955"/>
                  </a:cubicBezTo>
                  <a:cubicBezTo>
                    <a:pt x="1285" y="5955"/>
                    <a:pt x="1" y="4612"/>
                    <a:pt x="1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9" name="Google Shape;9999;p22"/>
            <p:cNvSpPr/>
            <p:nvPr/>
          </p:nvSpPr>
          <p:spPr>
            <a:xfrm>
              <a:off x="5553800" y="26459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2977"/>
                  </a:moveTo>
                  <a:cubicBezTo>
                    <a:pt x="5955" y="4670"/>
                    <a:pt x="4612" y="5954"/>
                    <a:pt x="2978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343"/>
                    <a:pt x="1285" y="59"/>
                    <a:pt x="2919" y="0"/>
                  </a:cubicBezTo>
                  <a:cubicBezTo>
                    <a:pt x="4612" y="0"/>
                    <a:pt x="5955" y="1284"/>
                    <a:pt x="5955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0" name="Google Shape;10000;p22"/>
            <p:cNvSpPr/>
            <p:nvPr/>
          </p:nvSpPr>
          <p:spPr>
            <a:xfrm>
              <a:off x="3592550" y="931250"/>
              <a:ext cx="147425" cy="148875"/>
            </a:xfrm>
            <a:custGeom>
              <a:avLst/>
              <a:gdLst/>
              <a:ahLst/>
              <a:cxnLst/>
              <a:rect l="l" t="t" r="r" b="b"/>
              <a:pathLst>
                <a:path w="5897" h="5955" extrusionOk="0">
                  <a:moveTo>
                    <a:pt x="5896" y="2978"/>
                  </a:moveTo>
                  <a:cubicBezTo>
                    <a:pt x="5896" y="4612"/>
                    <a:pt x="4612" y="5955"/>
                    <a:pt x="2919" y="5896"/>
                  </a:cubicBezTo>
                  <a:cubicBezTo>
                    <a:pt x="1285" y="5896"/>
                    <a:pt x="1" y="4612"/>
                    <a:pt x="1" y="2978"/>
                  </a:cubicBezTo>
                  <a:cubicBezTo>
                    <a:pt x="1" y="1285"/>
                    <a:pt x="1285" y="1"/>
                    <a:pt x="2978" y="1"/>
                  </a:cubicBezTo>
                  <a:cubicBezTo>
                    <a:pt x="4612" y="1"/>
                    <a:pt x="5896" y="1285"/>
                    <a:pt x="5896" y="29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1" name="Google Shape;10001;p22"/>
            <p:cNvSpPr/>
            <p:nvPr/>
          </p:nvSpPr>
          <p:spPr>
            <a:xfrm>
              <a:off x="4571725" y="4366375"/>
              <a:ext cx="147400" cy="147400"/>
            </a:xfrm>
            <a:custGeom>
              <a:avLst/>
              <a:gdLst/>
              <a:ahLst/>
              <a:cxnLst/>
              <a:rect l="l" t="t" r="r" b="b"/>
              <a:pathLst>
                <a:path w="5896" h="5896" extrusionOk="0">
                  <a:moveTo>
                    <a:pt x="5896" y="2977"/>
                  </a:moveTo>
                  <a:cubicBezTo>
                    <a:pt x="5896" y="4553"/>
                    <a:pt x="4553" y="5895"/>
                    <a:pt x="2919" y="5895"/>
                  </a:cubicBezTo>
                  <a:cubicBezTo>
                    <a:pt x="1285" y="5895"/>
                    <a:pt x="0" y="4553"/>
                    <a:pt x="0" y="2860"/>
                  </a:cubicBezTo>
                  <a:cubicBezTo>
                    <a:pt x="0" y="1226"/>
                    <a:pt x="1343" y="0"/>
                    <a:pt x="2977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2" name="Google Shape;10002;p22"/>
            <p:cNvSpPr/>
            <p:nvPr/>
          </p:nvSpPr>
          <p:spPr>
            <a:xfrm>
              <a:off x="5555275" y="24051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553" y="5837"/>
                    <a:pt x="2919" y="5837"/>
                  </a:cubicBezTo>
                  <a:cubicBezTo>
                    <a:pt x="1284" y="5837"/>
                    <a:pt x="0" y="4553"/>
                    <a:pt x="0" y="2919"/>
                  </a:cubicBezTo>
                  <a:cubicBezTo>
                    <a:pt x="0" y="1284"/>
                    <a:pt x="1284" y="0"/>
                    <a:pt x="2919" y="0"/>
                  </a:cubicBezTo>
                  <a:cubicBezTo>
                    <a:pt x="4495" y="0"/>
                    <a:pt x="5837" y="1284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3" name="Google Shape;10003;p22"/>
            <p:cNvSpPr/>
            <p:nvPr/>
          </p:nvSpPr>
          <p:spPr>
            <a:xfrm>
              <a:off x="2120150" y="1910425"/>
              <a:ext cx="147425" cy="147400"/>
            </a:xfrm>
            <a:custGeom>
              <a:avLst/>
              <a:gdLst/>
              <a:ahLst/>
              <a:cxnLst/>
              <a:rect l="l" t="t" r="r" b="b"/>
              <a:pathLst>
                <a:path w="5897" h="5896" extrusionOk="0">
                  <a:moveTo>
                    <a:pt x="5896" y="2919"/>
                  </a:moveTo>
                  <a:cubicBezTo>
                    <a:pt x="5896" y="4553"/>
                    <a:pt x="4612" y="5896"/>
                    <a:pt x="2978" y="5896"/>
                  </a:cubicBezTo>
                  <a:cubicBezTo>
                    <a:pt x="1344" y="5896"/>
                    <a:pt x="1" y="4612"/>
                    <a:pt x="1" y="2977"/>
                  </a:cubicBezTo>
                  <a:cubicBezTo>
                    <a:pt x="1" y="1343"/>
                    <a:pt x="1285" y="59"/>
                    <a:pt x="2920" y="1"/>
                  </a:cubicBezTo>
                  <a:cubicBezTo>
                    <a:pt x="4554" y="1"/>
                    <a:pt x="5838" y="1285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4" name="Google Shape;10004;p22"/>
            <p:cNvSpPr/>
            <p:nvPr/>
          </p:nvSpPr>
          <p:spPr>
            <a:xfrm>
              <a:off x="4081400" y="93272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5896" y="2919"/>
                  </a:moveTo>
                  <a:cubicBezTo>
                    <a:pt x="5896" y="4553"/>
                    <a:pt x="4554" y="5837"/>
                    <a:pt x="2919" y="5837"/>
                  </a:cubicBezTo>
                  <a:cubicBezTo>
                    <a:pt x="1285" y="5779"/>
                    <a:pt x="1" y="4437"/>
                    <a:pt x="59" y="2861"/>
                  </a:cubicBezTo>
                  <a:cubicBezTo>
                    <a:pt x="59" y="1226"/>
                    <a:pt x="1402" y="0"/>
                    <a:pt x="2978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5" name="Google Shape;10005;p22"/>
            <p:cNvSpPr/>
            <p:nvPr/>
          </p:nvSpPr>
          <p:spPr>
            <a:xfrm>
              <a:off x="5553800" y="314057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2978" y="1"/>
                  </a:moveTo>
                  <a:cubicBezTo>
                    <a:pt x="4554" y="1"/>
                    <a:pt x="5896" y="1402"/>
                    <a:pt x="5896" y="2978"/>
                  </a:cubicBezTo>
                  <a:cubicBezTo>
                    <a:pt x="5838" y="4554"/>
                    <a:pt x="4554" y="5838"/>
                    <a:pt x="2978" y="5838"/>
                  </a:cubicBezTo>
                  <a:cubicBezTo>
                    <a:pt x="1343" y="5838"/>
                    <a:pt x="1" y="4495"/>
                    <a:pt x="59" y="2861"/>
                  </a:cubicBezTo>
                  <a:cubicBezTo>
                    <a:pt x="59" y="1285"/>
                    <a:pt x="1402" y="1"/>
                    <a:pt x="29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6" name="Google Shape;10006;p22"/>
            <p:cNvSpPr/>
            <p:nvPr/>
          </p:nvSpPr>
          <p:spPr>
            <a:xfrm>
              <a:off x="5064950" y="14215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8" y="2977"/>
                  </a:moveTo>
                  <a:cubicBezTo>
                    <a:pt x="5838" y="4553"/>
                    <a:pt x="4495" y="5838"/>
                    <a:pt x="2919" y="5838"/>
                  </a:cubicBezTo>
                  <a:cubicBezTo>
                    <a:pt x="1343" y="5838"/>
                    <a:pt x="1" y="4495"/>
                    <a:pt x="59" y="2919"/>
                  </a:cubicBezTo>
                  <a:cubicBezTo>
                    <a:pt x="59" y="1343"/>
                    <a:pt x="1402" y="0"/>
                    <a:pt x="2978" y="59"/>
                  </a:cubicBezTo>
                  <a:cubicBezTo>
                    <a:pt x="4554" y="59"/>
                    <a:pt x="5838" y="1401"/>
                    <a:pt x="5838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7" name="Google Shape;10007;p22"/>
            <p:cNvSpPr/>
            <p:nvPr/>
          </p:nvSpPr>
          <p:spPr>
            <a:xfrm>
              <a:off x="3345950" y="9327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0" y="4437"/>
                    <a:pt x="0" y="2861"/>
                  </a:cubicBezTo>
                  <a:cubicBezTo>
                    <a:pt x="59" y="1284"/>
                    <a:pt x="1401" y="0"/>
                    <a:pt x="2977" y="0"/>
                  </a:cubicBezTo>
                  <a:cubicBezTo>
                    <a:pt x="4553" y="0"/>
                    <a:pt x="5837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8" name="Google Shape;10008;p22"/>
            <p:cNvSpPr/>
            <p:nvPr/>
          </p:nvSpPr>
          <p:spPr>
            <a:xfrm>
              <a:off x="2857100" y="43663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58" y="4553"/>
                    <a:pt x="0" y="2977"/>
                  </a:cubicBezTo>
                  <a:cubicBezTo>
                    <a:pt x="0" y="1401"/>
                    <a:pt x="1284" y="58"/>
                    <a:pt x="2860" y="58"/>
                  </a:cubicBezTo>
                  <a:cubicBezTo>
                    <a:pt x="4436" y="0"/>
                    <a:pt x="5779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9" name="Google Shape;10009;p22"/>
            <p:cNvSpPr/>
            <p:nvPr/>
          </p:nvSpPr>
          <p:spPr>
            <a:xfrm>
              <a:off x="2121625" y="3630900"/>
              <a:ext cx="144500" cy="145950"/>
            </a:xfrm>
            <a:custGeom>
              <a:avLst/>
              <a:gdLst/>
              <a:ahLst/>
              <a:cxnLst/>
              <a:rect l="l" t="t" r="r" b="b"/>
              <a:pathLst>
                <a:path w="5780" h="5838" extrusionOk="0">
                  <a:moveTo>
                    <a:pt x="2919" y="0"/>
                  </a:moveTo>
                  <a:cubicBezTo>
                    <a:pt x="4437" y="0"/>
                    <a:pt x="5779" y="1343"/>
                    <a:pt x="5779" y="2919"/>
                  </a:cubicBezTo>
                  <a:cubicBezTo>
                    <a:pt x="5779" y="4495"/>
                    <a:pt x="4437" y="5837"/>
                    <a:pt x="2861" y="5779"/>
                  </a:cubicBezTo>
                  <a:cubicBezTo>
                    <a:pt x="1285" y="5779"/>
                    <a:pt x="0" y="4437"/>
                    <a:pt x="0" y="2861"/>
                  </a:cubicBezTo>
                  <a:cubicBezTo>
                    <a:pt x="0" y="1343"/>
                    <a:pt x="1343" y="0"/>
                    <a:pt x="291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0" name="Google Shape;10010;p22"/>
            <p:cNvSpPr/>
            <p:nvPr/>
          </p:nvSpPr>
          <p:spPr>
            <a:xfrm>
              <a:off x="3840625" y="4611525"/>
              <a:ext cx="144500" cy="143025"/>
            </a:xfrm>
            <a:custGeom>
              <a:avLst/>
              <a:gdLst/>
              <a:ahLst/>
              <a:cxnLst/>
              <a:rect l="l" t="t" r="r" b="b"/>
              <a:pathLst>
                <a:path w="5780" h="5721" extrusionOk="0">
                  <a:moveTo>
                    <a:pt x="5779" y="2802"/>
                  </a:moveTo>
                  <a:cubicBezTo>
                    <a:pt x="5779" y="4378"/>
                    <a:pt x="4437" y="5721"/>
                    <a:pt x="2861" y="5721"/>
                  </a:cubicBezTo>
                  <a:cubicBezTo>
                    <a:pt x="1343" y="5721"/>
                    <a:pt x="59" y="4436"/>
                    <a:pt x="1" y="2860"/>
                  </a:cubicBezTo>
                  <a:cubicBezTo>
                    <a:pt x="1" y="1284"/>
                    <a:pt x="1285" y="0"/>
                    <a:pt x="2861" y="0"/>
                  </a:cubicBezTo>
                  <a:cubicBezTo>
                    <a:pt x="4437" y="0"/>
                    <a:pt x="5721" y="1226"/>
                    <a:pt x="5779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1" name="Google Shape;10011;p22"/>
            <p:cNvSpPr/>
            <p:nvPr/>
          </p:nvSpPr>
          <p:spPr>
            <a:xfrm>
              <a:off x="1879375" y="28954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1"/>
                  </a:moveTo>
                  <a:cubicBezTo>
                    <a:pt x="4437" y="1"/>
                    <a:pt x="5663" y="1285"/>
                    <a:pt x="5721" y="2861"/>
                  </a:cubicBezTo>
                  <a:cubicBezTo>
                    <a:pt x="5721" y="4437"/>
                    <a:pt x="4437" y="5721"/>
                    <a:pt x="2861" y="5721"/>
                  </a:cubicBezTo>
                  <a:cubicBezTo>
                    <a:pt x="1285" y="5721"/>
                    <a:pt x="1" y="4437"/>
                    <a:pt x="1" y="2861"/>
                  </a:cubicBezTo>
                  <a:cubicBezTo>
                    <a:pt x="1" y="1285"/>
                    <a:pt x="1285" y="59"/>
                    <a:pt x="28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2" name="Google Shape;10012;p22"/>
            <p:cNvSpPr/>
            <p:nvPr/>
          </p:nvSpPr>
          <p:spPr>
            <a:xfrm>
              <a:off x="1879375" y="26488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5720"/>
                  </a:moveTo>
                  <a:cubicBezTo>
                    <a:pt x="1285" y="5720"/>
                    <a:pt x="1" y="4436"/>
                    <a:pt x="1" y="2860"/>
                  </a:cubicBezTo>
                  <a:cubicBezTo>
                    <a:pt x="1" y="1284"/>
                    <a:pt x="1285" y="0"/>
                    <a:pt x="2919" y="0"/>
                  </a:cubicBezTo>
                  <a:cubicBezTo>
                    <a:pt x="4495" y="58"/>
                    <a:pt x="5721" y="1343"/>
                    <a:pt x="5721" y="2919"/>
                  </a:cubicBezTo>
                  <a:cubicBezTo>
                    <a:pt x="5663" y="4495"/>
                    <a:pt x="4437" y="5720"/>
                    <a:pt x="2861" y="57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3" name="Google Shape;10013;p22"/>
            <p:cNvSpPr/>
            <p:nvPr/>
          </p:nvSpPr>
          <p:spPr>
            <a:xfrm>
              <a:off x="3594025" y="4610050"/>
              <a:ext cx="143025" cy="144500"/>
            </a:xfrm>
            <a:custGeom>
              <a:avLst/>
              <a:gdLst/>
              <a:ahLst/>
              <a:cxnLst/>
              <a:rect l="l" t="t" r="r" b="b"/>
              <a:pathLst>
                <a:path w="5721" h="5780" extrusionOk="0">
                  <a:moveTo>
                    <a:pt x="2860" y="5780"/>
                  </a:moveTo>
                  <a:cubicBezTo>
                    <a:pt x="1284" y="5780"/>
                    <a:pt x="59" y="4495"/>
                    <a:pt x="0" y="2919"/>
                  </a:cubicBezTo>
                  <a:cubicBezTo>
                    <a:pt x="0" y="1343"/>
                    <a:pt x="1343" y="1"/>
                    <a:pt x="2919" y="59"/>
                  </a:cubicBezTo>
                  <a:cubicBezTo>
                    <a:pt x="4495" y="59"/>
                    <a:pt x="5720" y="1343"/>
                    <a:pt x="5720" y="2919"/>
                  </a:cubicBezTo>
                  <a:cubicBezTo>
                    <a:pt x="5720" y="4495"/>
                    <a:pt x="4436" y="5780"/>
                    <a:pt x="2860" y="57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4" name="Google Shape;10014;p22"/>
            <p:cNvSpPr/>
            <p:nvPr/>
          </p:nvSpPr>
          <p:spPr>
            <a:xfrm>
              <a:off x="5556725" y="215995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2802" y="5663"/>
                  </a:moveTo>
                  <a:cubicBezTo>
                    <a:pt x="1226" y="5663"/>
                    <a:pt x="0" y="4379"/>
                    <a:pt x="59" y="2803"/>
                  </a:cubicBezTo>
                  <a:cubicBezTo>
                    <a:pt x="59" y="1227"/>
                    <a:pt x="1343" y="1"/>
                    <a:pt x="2919" y="1"/>
                  </a:cubicBezTo>
                  <a:cubicBezTo>
                    <a:pt x="4495" y="59"/>
                    <a:pt x="5662" y="1285"/>
                    <a:pt x="5662" y="2861"/>
                  </a:cubicBezTo>
                  <a:cubicBezTo>
                    <a:pt x="5662" y="4437"/>
                    <a:pt x="4437" y="5663"/>
                    <a:pt x="2802" y="56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5" name="Google Shape;10015;p22"/>
            <p:cNvSpPr/>
            <p:nvPr/>
          </p:nvSpPr>
          <p:spPr>
            <a:xfrm>
              <a:off x="4821250" y="11808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60"/>
                  </a:moveTo>
                  <a:cubicBezTo>
                    <a:pt x="5663" y="4436"/>
                    <a:pt x="4379" y="5662"/>
                    <a:pt x="2803" y="5662"/>
                  </a:cubicBezTo>
                  <a:cubicBezTo>
                    <a:pt x="1227" y="5662"/>
                    <a:pt x="1" y="4436"/>
                    <a:pt x="1" y="2802"/>
                  </a:cubicBezTo>
                  <a:cubicBezTo>
                    <a:pt x="1" y="1284"/>
                    <a:pt x="1227" y="59"/>
                    <a:pt x="2744" y="59"/>
                  </a:cubicBezTo>
                  <a:cubicBezTo>
                    <a:pt x="4379" y="0"/>
                    <a:pt x="5604" y="1226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6" name="Google Shape;10016;p22"/>
            <p:cNvSpPr/>
            <p:nvPr/>
          </p:nvSpPr>
          <p:spPr>
            <a:xfrm>
              <a:off x="5314475" y="16711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03"/>
                  </a:moveTo>
                  <a:cubicBezTo>
                    <a:pt x="5663" y="4379"/>
                    <a:pt x="4437" y="5663"/>
                    <a:pt x="2803" y="5663"/>
                  </a:cubicBezTo>
                  <a:cubicBezTo>
                    <a:pt x="1227" y="5663"/>
                    <a:pt x="1" y="4379"/>
                    <a:pt x="1" y="2803"/>
                  </a:cubicBezTo>
                  <a:cubicBezTo>
                    <a:pt x="1" y="1227"/>
                    <a:pt x="1227" y="1"/>
                    <a:pt x="2803" y="1"/>
                  </a:cubicBezTo>
                  <a:cubicBezTo>
                    <a:pt x="4379" y="1"/>
                    <a:pt x="5663" y="1227"/>
                    <a:pt x="566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7" name="Google Shape;10017;p22"/>
            <p:cNvSpPr/>
            <p:nvPr/>
          </p:nvSpPr>
          <p:spPr>
            <a:xfrm>
              <a:off x="1880850" y="2408025"/>
              <a:ext cx="140100" cy="140125"/>
            </a:xfrm>
            <a:custGeom>
              <a:avLst/>
              <a:gdLst/>
              <a:ahLst/>
              <a:cxnLst/>
              <a:rect l="l" t="t" r="r" b="b"/>
              <a:pathLst>
                <a:path w="5604" h="5605" extrusionOk="0">
                  <a:moveTo>
                    <a:pt x="5604" y="2803"/>
                  </a:moveTo>
                  <a:cubicBezTo>
                    <a:pt x="5604" y="4379"/>
                    <a:pt x="4378" y="5604"/>
                    <a:pt x="2744" y="5604"/>
                  </a:cubicBezTo>
                  <a:cubicBezTo>
                    <a:pt x="1226" y="5546"/>
                    <a:pt x="0" y="4379"/>
                    <a:pt x="0" y="2803"/>
                  </a:cubicBezTo>
                  <a:cubicBezTo>
                    <a:pt x="0" y="1227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8" name="Google Shape;10018;p22"/>
            <p:cNvSpPr/>
            <p:nvPr/>
          </p:nvSpPr>
          <p:spPr>
            <a:xfrm>
              <a:off x="5067875" y="4122675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2802" y="5604"/>
                  </a:moveTo>
                  <a:cubicBezTo>
                    <a:pt x="1226" y="5604"/>
                    <a:pt x="0" y="4378"/>
                    <a:pt x="0" y="2802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78" y="0"/>
                    <a:pt x="5604" y="1284"/>
                    <a:pt x="5604" y="2860"/>
                  </a:cubicBezTo>
                  <a:cubicBezTo>
                    <a:pt x="5604" y="4378"/>
                    <a:pt x="4378" y="5604"/>
                    <a:pt x="2802" y="56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9" name="Google Shape;10019;p22"/>
            <p:cNvSpPr/>
            <p:nvPr/>
          </p:nvSpPr>
          <p:spPr>
            <a:xfrm>
              <a:off x="4330950" y="934175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2" y="2861"/>
                  </a:moveTo>
                  <a:cubicBezTo>
                    <a:pt x="5662" y="4437"/>
                    <a:pt x="4436" y="5663"/>
                    <a:pt x="2860" y="5663"/>
                  </a:cubicBezTo>
                  <a:cubicBezTo>
                    <a:pt x="1226" y="5663"/>
                    <a:pt x="0" y="4379"/>
                    <a:pt x="59" y="2803"/>
                  </a:cubicBezTo>
                  <a:cubicBezTo>
                    <a:pt x="59" y="1226"/>
                    <a:pt x="1284" y="59"/>
                    <a:pt x="2860" y="59"/>
                  </a:cubicBezTo>
                  <a:cubicBezTo>
                    <a:pt x="4436" y="1"/>
                    <a:pt x="5662" y="1285"/>
                    <a:pt x="5662" y="28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0" name="Google Shape;10020;p22"/>
            <p:cNvSpPr/>
            <p:nvPr/>
          </p:nvSpPr>
          <p:spPr>
            <a:xfrm>
              <a:off x="4085800" y="4617350"/>
              <a:ext cx="140100" cy="138650"/>
            </a:xfrm>
            <a:custGeom>
              <a:avLst/>
              <a:gdLst/>
              <a:ahLst/>
              <a:cxnLst/>
              <a:rect l="l" t="t" r="r" b="b"/>
              <a:pathLst>
                <a:path w="5604" h="5546" extrusionOk="0">
                  <a:moveTo>
                    <a:pt x="2802" y="5546"/>
                  </a:moveTo>
                  <a:cubicBezTo>
                    <a:pt x="1226" y="5546"/>
                    <a:pt x="0" y="4320"/>
                    <a:pt x="0" y="2744"/>
                  </a:cubicBezTo>
                  <a:cubicBezTo>
                    <a:pt x="0" y="1168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ubicBezTo>
                    <a:pt x="5604" y="4379"/>
                    <a:pt x="4378" y="5546"/>
                    <a:pt x="2802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1" name="Google Shape;10021;p22"/>
            <p:cNvSpPr/>
            <p:nvPr/>
          </p:nvSpPr>
          <p:spPr>
            <a:xfrm>
              <a:off x="5558175" y="3387200"/>
              <a:ext cx="140125" cy="140125"/>
            </a:xfrm>
            <a:custGeom>
              <a:avLst/>
              <a:gdLst/>
              <a:ahLst/>
              <a:cxnLst/>
              <a:rect l="l" t="t" r="r" b="b"/>
              <a:pathLst>
                <a:path w="5605" h="5605" extrusionOk="0">
                  <a:moveTo>
                    <a:pt x="2744" y="5546"/>
                  </a:moveTo>
                  <a:cubicBezTo>
                    <a:pt x="1227" y="5546"/>
                    <a:pt x="1" y="4320"/>
                    <a:pt x="1" y="2744"/>
                  </a:cubicBezTo>
                  <a:cubicBezTo>
                    <a:pt x="1" y="1226"/>
                    <a:pt x="1285" y="0"/>
                    <a:pt x="2803" y="0"/>
                  </a:cubicBezTo>
                  <a:cubicBezTo>
                    <a:pt x="4379" y="0"/>
                    <a:pt x="5604" y="1285"/>
                    <a:pt x="5546" y="2802"/>
                  </a:cubicBezTo>
                  <a:cubicBezTo>
                    <a:pt x="5546" y="4378"/>
                    <a:pt x="4320" y="5604"/>
                    <a:pt x="2744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2" name="Google Shape;10022;p22"/>
            <p:cNvSpPr/>
            <p:nvPr/>
          </p:nvSpPr>
          <p:spPr>
            <a:xfrm>
              <a:off x="2369700" y="1424500"/>
              <a:ext cx="141575" cy="140100"/>
            </a:xfrm>
            <a:custGeom>
              <a:avLst/>
              <a:gdLst/>
              <a:ahLst/>
              <a:cxnLst/>
              <a:rect l="l" t="t" r="r" b="b"/>
              <a:pathLst>
                <a:path w="5663" h="5604" extrusionOk="0">
                  <a:moveTo>
                    <a:pt x="5604" y="2860"/>
                  </a:moveTo>
                  <a:cubicBezTo>
                    <a:pt x="5546" y="4436"/>
                    <a:pt x="4320" y="5604"/>
                    <a:pt x="2744" y="5604"/>
                  </a:cubicBezTo>
                  <a:cubicBezTo>
                    <a:pt x="1226" y="5545"/>
                    <a:pt x="0" y="4320"/>
                    <a:pt x="59" y="2744"/>
                  </a:cubicBezTo>
                  <a:cubicBezTo>
                    <a:pt x="59" y="1226"/>
                    <a:pt x="1343" y="0"/>
                    <a:pt x="2860" y="59"/>
                  </a:cubicBezTo>
                  <a:cubicBezTo>
                    <a:pt x="4437" y="59"/>
                    <a:pt x="5662" y="1343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3" name="Google Shape;10023;p22"/>
            <p:cNvSpPr/>
            <p:nvPr/>
          </p:nvSpPr>
          <p:spPr>
            <a:xfrm>
              <a:off x="3350325" y="4612975"/>
              <a:ext cx="138650" cy="138650"/>
            </a:xfrm>
            <a:custGeom>
              <a:avLst/>
              <a:gdLst/>
              <a:ahLst/>
              <a:cxnLst/>
              <a:rect l="l" t="t" r="r" b="b"/>
              <a:pathLst>
                <a:path w="5546" h="5546" extrusionOk="0">
                  <a:moveTo>
                    <a:pt x="2802" y="1"/>
                  </a:moveTo>
                  <a:cubicBezTo>
                    <a:pt x="4320" y="1"/>
                    <a:pt x="5546" y="1226"/>
                    <a:pt x="5546" y="2802"/>
                  </a:cubicBezTo>
                  <a:cubicBezTo>
                    <a:pt x="5546" y="4320"/>
                    <a:pt x="4320" y="5546"/>
                    <a:pt x="2744" y="5546"/>
                  </a:cubicBezTo>
                  <a:cubicBezTo>
                    <a:pt x="1226" y="5546"/>
                    <a:pt x="0" y="4320"/>
                    <a:pt x="0" y="2802"/>
                  </a:cubicBezTo>
                  <a:cubicBezTo>
                    <a:pt x="0" y="1226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4" name="Google Shape;10024;p22"/>
            <p:cNvSpPr/>
            <p:nvPr/>
          </p:nvSpPr>
          <p:spPr>
            <a:xfrm>
              <a:off x="5311575" y="388042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5545" y="2802"/>
                  </a:moveTo>
                  <a:cubicBezTo>
                    <a:pt x="5545" y="4320"/>
                    <a:pt x="4320" y="5604"/>
                    <a:pt x="2744" y="5546"/>
                  </a:cubicBezTo>
                  <a:cubicBezTo>
                    <a:pt x="1284" y="5546"/>
                    <a:pt x="0" y="4320"/>
                    <a:pt x="0" y="2802"/>
                  </a:cubicBezTo>
                  <a:cubicBezTo>
                    <a:pt x="0" y="1285"/>
                    <a:pt x="1284" y="1"/>
                    <a:pt x="2802" y="1"/>
                  </a:cubicBezTo>
                  <a:cubicBezTo>
                    <a:pt x="4320" y="59"/>
                    <a:pt x="5545" y="1285"/>
                    <a:pt x="5545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5" name="Google Shape;10025;p22"/>
            <p:cNvSpPr/>
            <p:nvPr/>
          </p:nvSpPr>
          <p:spPr>
            <a:xfrm>
              <a:off x="3106625" y="935650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5604" y="2802"/>
                  </a:moveTo>
                  <a:cubicBezTo>
                    <a:pt x="5604" y="4320"/>
                    <a:pt x="4320" y="5604"/>
                    <a:pt x="2744" y="5545"/>
                  </a:cubicBezTo>
                  <a:cubicBezTo>
                    <a:pt x="1226" y="5545"/>
                    <a:pt x="0" y="4320"/>
                    <a:pt x="0" y="2744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20" y="0"/>
                    <a:pt x="5604" y="1284"/>
                    <a:pt x="5546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6" name="Google Shape;10026;p22"/>
            <p:cNvSpPr/>
            <p:nvPr/>
          </p:nvSpPr>
          <p:spPr>
            <a:xfrm>
              <a:off x="1876475" y="3144950"/>
              <a:ext cx="140100" cy="138675"/>
            </a:xfrm>
            <a:custGeom>
              <a:avLst/>
              <a:gdLst/>
              <a:ahLst/>
              <a:cxnLst/>
              <a:rect l="l" t="t" r="r" b="b"/>
              <a:pathLst>
                <a:path w="5604" h="5547" extrusionOk="0">
                  <a:moveTo>
                    <a:pt x="2802" y="1"/>
                  </a:moveTo>
                  <a:cubicBezTo>
                    <a:pt x="4320" y="1"/>
                    <a:pt x="5604" y="1227"/>
                    <a:pt x="5604" y="2744"/>
                  </a:cubicBezTo>
                  <a:cubicBezTo>
                    <a:pt x="5604" y="4320"/>
                    <a:pt x="4378" y="5546"/>
                    <a:pt x="2802" y="5546"/>
                  </a:cubicBezTo>
                  <a:cubicBezTo>
                    <a:pt x="1284" y="5546"/>
                    <a:pt x="58" y="4320"/>
                    <a:pt x="58" y="2803"/>
                  </a:cubicBezTo>
                  <a:cubicBezTo>
                    <a:pt x="0" y="1285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7" name="Google Shape;10027;p22"/>
            <p:cNvSpPr/>
            <p:nvPr/>
          </p:nvSpPr>
          <p:spPr>
            <a:xfrm>
              <a:off x="2617775" y="117787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2802" y="59"/>
                  </a:moveTo>
                  <a:cubicBezTo>
                    <a:pt x="4320" y="59"/>
                    <a:pt x="5546" y="1343"/>
                    <a:pt x="5546" y="2802"/>
                  </a:cubicBezTo>
                  <a:cubicBezTo>
                    <a:pt x="5546" y="4378"/>
                    <a:pt x="4203" y="5604"/>
                    <a:pt x="2685" y="5604"/>
                  </a:cubicBezTo>
                  <a:cubicBezTo>
                    <a:pt x="1226" y="5546"/>
                    <a:pt x="0" y="4262"/>
                    <a:pt x="0" y="2744"/>
                  </a:cubicBezTo>
                  <a:cubicBezTo>
                    <a:pt x="59" y="1285"/>
                    <a:pt x="1284" y="1"/>
                    <a:pt x="2802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8" name="Google Shape;10028;p22"/>
            <p:cNvSpPr/>
            <p:nvPr/>
          </p:nvSpPr>
          <p:spPr>
            <a:xfrm>
              <a:off x="4822725" y="4370750"/>
              <a:ext cx="137175" cy="137175"/>
            </a:xfrm>
            <a:custGeom>
              <a:avLst/>
              <a:gdLst/>
              <a:ahLst/>
              <a:cxnLst/>
              <a:rect l="l" t="t" r="r" b="b"/>
              <a:pathLst>
                <a:path w="5487" h="5487" extrusionOk="0">
                  <a:moveTo>
                    <a:pt x="0" y="2744"/>
                  </a:moveTo>
                  <a:cubicBezTo>
                    <a:pt x="0" y="1284"/>
                    <a:pt x="1284" y="0"/>
                    <a:pt x="2802" y="0"/>
                  </a:cubicBezTo>
                  <a:cubicBezTo>
                    <a:pt x="4261" y="0"/>
                    <a:pt x="5487" y="1284"/>
                    <a:pt x="5487" y="2802"/>
                  </a:cubicBezTo>
                  <a:cubicBezTo>
                    <a:pt x="5487" y="4261"/>
                    <a:pt x="4203" y="5487"/>
                    <a:pt x="2744" y="5487"/>
                  </a:cubicBezTo>
                  <a:cubicBezTo>
                    <a:pt x="1284" y="5487"/>
                    <a:pt x="0" y="4203"/>
                    <a:pt x="0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9" name="Google Shape;10029;p22"/>
            <p:cNvSpPr/>
            <p:nvPr/>
          </p:nvSpPr>
          <p:spPr>
            <a:xfrm>
              <a:off x="2124550" y="1672575"/>
              <a:ext cx="138650" cy="137175"/>
            </a:xfrm>
            <a:custGeom>
              <a:avLst/>
              <a:gdLst/>
              <a:ahLst/>
              <a:cxnLst/>
              <a:rect l="l" t="t" r="r" b="b"/>
              <a:pathLst>
                <a:path w="5546" h="5487" extrusionOk="0">
                  <a:moveTo>
                    <a:pt x="5487" y="2744"/>
                  </a:moveTo>
                  <a:cubicBezTo>
                    <a:pt x="5545" y="4203"/>
                    <a:pt x="4261" y="5487"/>
                    <a:pt x="2802" y="5487"/>
                  </a:cubicBezTo>
                  <a:cubicBezTo>
                    <a:pt x="1284" y="5487"/>
                    <a:pt x="0" y="4261"/>
                    <a:pt x="0" y="2744"/>
                  </a:cubicBezTo>
                  <a:cubicBezTo>
                    <a:pt x="0" y="1284"/>
                    <a:pt x="1226" y="59"/>
                    <a:pt x="2685" y="0"/>
                  </a:cubicBezTo>
                  <a:cubicBezTo>
                    <a:pt x="4203" y="0"/>
                    <a:pt x="5487" y="1226"/>
                    <a:pt x="5487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0" name="Google Shape;10030;p22"/>
            <p:cNvSpPr/>
            <p:nvPr/>
          </p:nvSpPr>
          <p:spPr>
            <a:xfrm>
              <a:off x="2372625" y="4124125"/>
              <a:ext cx="135725" cy="137200"/>
            </a:xfrm>
            <a:custGeom>
              <a:avLst/>
              <a:gdLst/>
              <a:ahLst/>
              <a:cxnLst/>
              <a:rect l="l" t="t" r="r" b="b"/>
              <a:pathLst>
                <a:path w="5429" h="5488" extrusionOk="0">
                  <a:moveTo>
                    <a:pt x="5429" y="2744"/>
                  </a:moveTo>
                  <a:cubicBezTo>
                    <a:pt x="5429" y="4262"/>
                    <a:pt x="4144" y="5487"/>
                    <a:pt x="2685" y="5487"/>
                  </a:cubicBezTo>
                  <a:cubicBezTo>
                    <a:pt x="1167" y="5429"/>
                    <a:pt x="0" y="4203"/>
                    <a:pt x="0" y="2744"/>
                  </a:cubicBezTo>
                  <a:cubicBezTo>
                    <a:pt x="0" y="1226"/>
                    <a:pt x="1284" y="1"/>
                    <a:pt x="2743" y="59"/>
                  </a:cubicBezTo>
                  <a:cubicBezTo>
                    <a:pt x="4203" y="59"/>
                    <a:pt x="5429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1" name="Google Shape;10031;p22"/>
            <p:cNvSpPr/>
            <p:nvPr/>
          </p:nvSpPr>
          <p:spPr>
            <a:xfrm>
              <a:off x="1882300" y="2162875"/>
              <a:ext cx="137200" cy="135750"/>
            </a:xfrm>
            <a:custGeom>
              <a:avLst/>
              <a:gdLst/>
              <a:ahLst/>
              <a:cxnLst/>
              <a:rect l="l" t="t" r="r" b="b"/>
              <a:pathLst>
                <a:path w="5488" h="5430" extrusionOk="0">
                  <a:moveTo>
                    <a:pt x="5429" y="2744"/>
                  </a:moveTo>
                  <a:cubicBezTo>
                    <a:pt x="5429" y="4262"/>
                    <a:pt x="4203" y="5429"/>
                    <a:pt x="2744" y="5429"/>
                  </a:cubicBezTo>
                  <a:cubicBezTo>
                    <a:pt x="1226" y="5429"/>
                    <a:pt x="1" y="4145"/>
                    <a:pt x="59" y="2627"/>
                  </a:cubicBezTo>
                  <a:cubicBezTo>
                    <a:pt x="117" y="1168"/>
                    <a:pt x="1343" y="1"/>
                    <a:pt x="2802" y="1"/>
                  </a:cubicBezTo>
                  <a:cubicBezTo>
                    <a:pt x="4262" y="59"/>
                    <a:pt x="5487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2" name="Google Shape;10032;p22"/>
            <p:cNvSpPr/>
            <p:nvPr/>
          </p:nvSpPr>
          <p:spPr>
            <a:xfrm>
              <a:off x="4335325" y="4618825"/>
              <a:ext cx="135725" cy="135725"/>
            </a:xfrm>
            <a:custGeom>
              <a:avLst/>
              <a:gdLst/>
              <a:ahLst/>
              <a:cxnLst/>
              <a:rect l="l" t="t" r="r" b="b"/>
              <a:pathLst>
                <a:path w="5429" h="5429" extrusionOk="0">
                  <a:moveTo>
                    <a:pt x="5370" y="2685"/>
                  </a:moveTo>
                  <a:cubicBezTo>
                    <a:pt x="5429" y="4144"/>
                    <a:pt x="4203" y="5370"/>
                    <a:pt x="2744" y="5429"/>
                  </a:cubicBezTo>
                  <a:cubicBezTo>
                    <a:pt x="1226" y="5429"/>
                    <a:pt x="0" y="4203"/>
                    <a:pt x="0" y="2685"/>
                  </a:cubicBezTo>
                  <a:cubicBezTo>
                    <a:pt x="0" y="1226"/>
                    <a:pt x="1168" y="0"/>
                    <a:pt x="2685" y="0"/>
                  </a:cubicBezTo>
                  <a:cubicBezTo>
                    <a:pt x="4145" y="0"/>
                    <a:pt x="5370" y="1168"/>
                    <a:pt x="5370" y="26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3" name="Google Shape;10033;p22"/>
            <p:cNvSpPr/>
            <p:nvPr/>
          </p:nvSpPr>
          <p:spPr>
            <a:xfrm>
              <a:off x="3109550" y="4615900"/>
              <a:ext cx="134275" cy="134275"/>
            </a:xfrm>
            <a:custGeom>
              <a:avLst/>
              <a:gdLst/>
              <a:ahLst/>
              <a:cxnLst/>
              <a:rect l="l" t="t" r="r" b="b"/>
              <a:pathLst>
                <a:path w="5371" h="5371" extrusionOk="0">
                  <a:moveTo>
                    <a:pt x="2744" y="0"/>
                  </a:moveTo>
                  <a:cubicBezTo>
                    <a:pt x="4203" y="0"/>
                    <a:pt x="5370" y="1226"/>
                    <a:pt x="5312" y="2744"/>
                  </a:cubicBezTo>
                  <a:cubicBezTo>
                    <a:pt x="5312" y="4203"/>
                    <a:pt x="4144" y="5371"/>
                    <a:pt x="2627" y="5312"/>
                  </a:cubicBezTo>
                  <a:cubicBezTo>
                    <a:pt x="1109" y="5312"/>
                    <a:pt x="0" y="4145"/>
                    <a:pt x="0" y="2569"/>
                  </a:cubicBezTo>
                  <a:cubicBezTo>
                    <a:pt x="59" y="1109"/>
                    <a:pt x="1226" y="0"/>
                    <a:pt x="2744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4" name="Google Shape;10034;p22"/>
            <p:cNvSpPr/>
            <p:nvPr/>
          </p:nvSpPr>
          <p:spPr>
            <a:xfrm>
              <a:off x="5561100" y="1922100"/>
              <a:ext cx="134275" cy="132825"/>
            </a:xfrm>
            <a:custGeom>
              <a:avLst/>
              <a:gdLst/>
              <a:ahLst/>
              <a:cxnLst/>
              <a:rect l="l" t="t" r="r" b="b"/>
              <a:pathLst>
                <a:path w="5371" h="5313" extrusionOk="0">
                  <a:moveTo>
                    <a:pt x="2686" y="1"/>
                  </a:moveTo>
                  <a:cubicBezTo>
                    <a:pt x="4203" y="1"/>
                    <a:pt x="5371" y="1226"/>
                    <a:pt x="5312" y="2744"/>
                  </a:cubicBezTo>
                  <a:cubicBezTo>
                    <a:pt x="5312" y="4203"/>
                    <a:pt x="4145" y="5312"/>
                    <a:pt x="2627" y="5312"/>
                  </a:cubicBezTo>
                  <a:cubicBezTo>
                    <a:pt x="1110" y="5312"/>
                    <a:pt x="1" y="4086"/>
                    <a:pt x="1" y="2569"/>
                  </a:cubicBezTo>
                  <a:cubicBezTo>
                    <a:pt x="59" y="1110"/>
                    <a:pt x="1226" y="1"/>
                    <a:pt x="268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5" name="Google Shape;10035;p22"/>
            <p:cNvSpPr/>
            <p:nvPr/>
          </p:nvSpPr>
          <p:spPr>
            <a:xfrm>
              <a:off x="4583400" y="940025"/>
              <a:ext cx="131350" cy="131350"/>
            </a:xfrm>
            <a:custGeom>
              <a:avLst/>
              <a:gdLst/>
              <a:ahLst/>
              <a:cxnLst/>
              <a:rect l="l" t="t" r="r" b="b"/>
              <a:pathLst>
                <a:path w="5254" h="5254" extrusionOk="0">
                  <a:moveTo>
                    <a:pt x="2627" y="0"/>
                  </a:moveTo>
                  <a:cubicBezTo>
                    <a:pt x="4086" y="0"/>
                    <a:pt x="5254" y="1109"/>
                    <a:pt x="5254" y="2569"/>
                  </a:cubicBezTo>
                  <a:cubicBezTo>
                    <a:pt x="5254" y="4086"/>
                    <a:pt x="4086" y="5254"/>
                    <a:pt x="2569" y="5254"/>
                  </a:cubicBezTo>
                  <a:cubicBezTo>
                    <a:pt x="1109" y="5254"/>
                    <a:pt x="0" y="4086"/>
                    <a:pt x="0" y="2627"/>
                  </a:cubicBezTo>
                  <a:cubicBezTo>
                    <a:pt x="0" y="1109"/>
                    <a:pt x="1109" y="0"/>
                    <a:pt x="26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6" name="Google Shape;10036;p22"/>
            <p:cNvSpPr/>
            <p:nvPr/>
          </p:nvSpPr>
          <p:spPr>
            <a:xfrm>
              <a:off x="2127450" y="3880425"/>
              <a:ext cx="132825" cy="132825"/>
            </a:xfrm>
            <a:custGeom>
              <a:avLst/>
              <a:gdLst/>
              <a:ahLst/>
              <a:cxnLst/>
              <a:rect l="l" t="t" r="r" b="b"/>
              <a:pathLst>
                <a:path w="5313" h="5313" extrusionOk="0">
                  <a:moveTo>
                    <a:pt x="2686" y="1"/>
                  </a:moveTo>
                  <a:cubicBezTo>
                    <a:pt x="4145" y="1"/>
                    <a:pt x="5313" y="1168"/>
                    <a:pt x="5313" y="2627"/>
                  </a:cubicBezTo>
                  <a:cubicBezTo>
                    <a:pt x="5313" y="4145"/>
                    <a:pt x="4145" y="5312"/>
                    <a:pt x="2628" y="5312"/>
                  </a:cubicBezTo>
                  <a:cubicBezTo>
                    <a:pt x="1110" y="5254"/>
                    <a:pt x="1" y="4087"/>
                    <a:pt x="1" y="2627"/>
                  </a:cubicBezTo>
                  <a:cubicBezTo>
                    <a:pt x="1" y="1110"/>
                    <a:pt x="1168" y="1"/>
                    <a:pt x="262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7" name="Google Shape;10037;p22"/>
            <p:cNvSpPr/>
            <p:nvPr/>
          </p:nvSpPr>
          <p:spPr>
            <a:xfrm>
              <a:off x="1880850" y="3390125"/>
              <a:ext cx="132800" cy="132800"/>
            </a:xfrm>
            <a:custGeom>
              <a:avLst/>
              <a:gdLst/>
              <a:ahLst/>
              <a:cxnLst/>
              <a:rect l="l" t="t" r="r" b="b"/>
              <a:pathLst>
                <a:path w="5312" h="5312" extrusionOk="0">
                  <a:moveTo>
                    <a:pt x="2627" y="0"/>
                  </a:moveTo>
                  <a:cubicBezTo>
                    <a:pt x="4086" y="0"/>
                    <a:pt x="5254" y="1168"/>
                    <a:pt x="5312" y="2627"/>
                  </a:cubicBezTo>
                  <a:cubicBezTo>
                    <a:pt x="5312" y="4145"/>
                    <a:pt x="4145" y="5312"/>
                    <a:pt x="2627" y="5312"/>
                  </a:cubicBezTo>
                  <a:cubicBezTo>
                    <a:pt x="1168" y="5312"/>
                    <a:pt x="0" y="4145"/>
                    <a:pt x="0" y="2685"/>
                  </a:cubicBezTo>
                  <a:cubicBezTo>
                    <a:pt x="0" y="1168"/>
                    <a:pt x="1168" y="59"/>
                    <a:pt x="2627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8" name="Google Shape;10038;p22"/>
            <p:cNvSpPr/>
            <p:nvPr/>
          </p:nvSpPr>
          <p:spPr>
            <a:xfrm>
              <a:off x="2616300" y="4372200"/>
              <a:ext cx="132825" cy="134275"/>
            </a:xfrm>
            <a:custGeom>
              <a:avLst/>
              <a:gdLst/>
              <a:ahLst/>
              <a:cxnLst/>
              <a:rect l="l" t="t" r="r" b="b"/>
              <a:pathLst>
                <a:path w="5313" h="5371" extrusionOk="0">
                  <a:moveTo>
                    <a:pt x="5313" y="2744"/>
                  </a:moveTo>
                  <a:cubicBezTo>
                    <a:pt x="5313" y="4262"/>
                    <a:pt x="4087" y="5371"/>
                    <a:pt x="2628" y="5371"/>
                  </a:cubicBezTo>
                  <a:cubicBezTo>
                    <a:pt x="1110" y="5312"/>
                    <a:pt x="1" y="4145"/>
                    <a:pt x="1" y="2569"/>
                  </a:cubicBezTo>
                  <a:cubicBezTo>
                    <a:pt x="59" y="1110"/>
                    <a:pt x="1285" y="1"/>
                    <a:pt x="2744" y="59"/>
                  </a:cubicBezTo>
                  <a:cubicBezTo>
                    <a:pt x="4204" y="117"/>
                    <a:pt x="5313" y="1285"/>
                    <a:pt x="5313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9" name="Google Shape;10039;p22"/>
            <p:cNvSpPr/>
            <p:nvPr/>
          </p:nvSpPr>
          <p:spPr>
            <a:xfrm>
              <a:off x="2864375" y="940025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8" y="0"/>
                    <a:pt x="5196" y="1168"/>
                    <a:pt x="5196" y="2627"/>
                  </a:cubicBezTo>
                  <a:cubicBezTo>
                    <a:pt x="5254" y="4028"/>
                    <a:pt x="4028" y="5254"/>
                    <a:pt x="2569" y="5254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0" name="Google Shape;10040;p22"/>
            <p:cNvSpPr/>
            <p:nvPr/>
          </p:nvSpPr>
          <p:spPr>
            <a:xfrm>
              <a:off x="5562550" y="3638200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9" y="0"/>
                    <a:pt x="5196" y="1168"/>
                    <a:pt x="5254" y="2569"/>
                  </a:cubicBezTo>
                  <a:cubicBezTo>
                    <a:pt x="5254" y="4028"/>
                    <a:pt x="4029" y="5254"/>
                    <a:pt x="2628" y="5195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168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1" name="Google Shape;10041;p22"/>
            <p:cNvSpPr/>
            <p:nvPr/>
          </p:nvSpPr>
          <p:spPr>
            <a:xfrm>
              <a:off x="5073700" y="1188100"/>
              <a:ext cx="129900" cy="128425"/>
            </a:xfrm>
            <a:custGeom>
              <a:avLst/>
              <a:gdLst/>
              <a:ahLst/>
              <a:cxnLst/>
              <a:rect l="l" t="t" r="r" b="b"/>
              <a:pathLst>
                <a:path w="5196" h="5137" extrusionOk="0">
                  <a:moveTo>
                    <a:pt x="2569" y="0"/>
                  </a:moveTo>
                  <a:cubicBezTo>
                    <a:pt x="4028" y="0"/>
                    <a:pt x="5196" y="1226"/>
                    <a:pt x="5196" y="2627"/>
                  </a:cubicBezTo>
                  <a:cubicBezTo>
                    <a:pt x="5137" y="3969"/>
                    <a:pt x="3970" y="5137"/>
                    <a:pt x="2569" y="5137"/>
                  </a:cubicBezTo>
                  <a:cubicBezTo>
                    <a:pt x="1168" y="5137"/>
                    <a:pt x="1" y="3911"/>
                    <a:pt x="1" y="2510"/>
                  </a:cubicBezTo>
                  <a:cubicBezTo>
                    <a:pt x="59" y="1109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2" name="Google Shape;10042;p22"/>
            <p:cNvSpPr/>
            <p:nvPr/>
          </p:nvSpPr>
          <p:spPr>
            <a:xfrm>
              <a:off x="5320325" y="1430325"/>
              <a:ext cx="129900" cy="128450"/>
            </a:xfrm>
            <a:custGeom>
              <a:avLst/>
              <a:gdLst/>
              <a:ahLst/>
              <a:cxnLst/>
              <a:rect l="l" t="t" r="r" b="b"/>
              <a:pathLst>
                <a:path w="5196" h="5138" extrusionOk="0">
                  <a:moveTo>
                    <a:pt x="5137" y="2627"/>
                  </a:moveTo>
                  <a:cubicBezTo>
                    <a:pt x="5137" y="4028"/>
                    <a:pt x="3970" y="5137"/>
                    <a:pt x="2569" y="5137"/>
                  </a:cubicBezTo>
                  <a:cubicBezTo>
                    <a:pt x="1168" y="5137"/>
                    <a:pt x="0" y="3912"/>
                    <a:pt x="0" y="2511"/>
                  </a:cubicBezTo>
                  <a:cubicBezTo>
                    <a:pt x="59" y="1110"/>
                    <a:pt x="1285" y="1"/>
                    <a:pt x="2627" y="1"/>
                  </a:cubicBezTo>
                  <a:cubicBezTo>
                    <a:pt x="4028" y="59"/>
                    <a:pt x="5195" y="1226"/>
                    <a:pt x="5137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3" name="Google Shape;10043;p22"/>
            <p:cNvSpPr/>
            <p:nvPr/>
          </p:nvSpPr>
          <p:spPr>
            <a:xfrm>
              <a:off x="1886675" y="1920650"/>
              <a:ext cx="128450" cy="126975"/>
            </a:xfrm>
            <a:custGeom>
              <a:avLst/>
              <a:gdLst/>
              <a:ahLst/>
              <a:cxnLst/>
              <a:rect l="l" t="t" r="r" b="b"/>
              <a:pathLst>
                <a:path w="5138" h="5079" extrusionOk="0">
                  <a:moveTo>
                    <a:pt x="2569" y="0"/>
                  </a:moveTo>
                  <a:cubicBezTo>
                    <a:pt x="3970" y="0"/>
                    <a:pt x="5079" y="1109"/>
                    <a:pt x="5079" y="2510"/>
                  </a:cubicBezTo>
                  <a:cubicBezTo>
                    <a:pt x="5137" y="3969"/>
                    <a:pt x="3970" y="5078"/>
                    <a:pt x="2569" y="5078"/>
                  </a:cubicBezTo>
                  <a:cubicBezTo>
                    <a:pt x="1168" y="5078"/>
                    <a:pt x="59" y="3969"/>
                    <a:pt x="1" y="2568"/>
                  </a:cubicBezTo>
                  <a:cubicBezTo>
                    <a:pt x="1" y="1168"/>
                    <a:pt x="1110" y="59"/>
                    <a:pt x="256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4" name="Google Shape;10044;p22"/>
            <p:cNvSpPr/>
            <p:nvPr/>
          </p:nvSpPr>
          <p:spPr>
            <a:xfrm>
              <a:off x="5812100" y="2904175"/>
              <a:ext cx="125525" cy="127000"/>
            </a:xfrm>
            <a:custGeom>
              <a:avLst/>
              <a:gdLst/>
              <a:ahLst/>
              <a:cxnLst/>
              <a:rect l="l" t="t" r="r" b="b"/>
              <a:pathLst>
                <a:path w="5021" h="5080" extrusionOk="0">
                  <a:moveTo>
                    <a:pt x="2510" y="5021"/>
                  </a:moveTo>
                  <a:cubicBezTo>
                    <a:pt x="1109" y="5079"/>
                    <a:pt x="0" y="3970"/>
                    <a:pt x="0" y="2511"/>
                  </a:cubicBezTo>
                  <a:cubicBezTo>
                    <a:pt x="0" y="1110"/>
                    <a:pt x="1051" y="1"/>
                    <a:pt x="2510" y="1"/>
                  </a:cubicBezTo>
                  <a:cubicBezTo>
                    <a:pt x="3911" y="1"/>
                    <a:pt x="5020" y="1052"/>
                    <a:pt x="5020" y="2452"/>
                  </a:cubicBezTo>
                  <a:cubicBezTo>
                    <a:pt x="5020" y="3912"/>
                    <a:pt x="3969" y="5021"/>
                    <a:pt x="2510" y="50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5" name="Google Shape;10045;p22"/>
            <p:cNvSpPr/>
            <p:nvPr/>
          </p:nvSpPr>
          <p:spPr>
            <a:xfrm>
              <a:off x="5810625" y="2660475"/>
              <a:ext cx="127000" cy="127000"/>
            </a:xfrm>
            <a:custGeom>
              <a:avLst/>
              <a:gdLst/>
              <a:ahLst/>
              <a:cxnLst/>
              <a:rect l="l" t="t" r="r" b="b"/>
              <a:pathLst>
                <a:path w="5080" h="5080" extrusionOk="0">
                  <a:moveTo>
                    <a:pt x="2569" y="5079"/>
                  </a:moveTo>
                  <a:cubicBezTo>
                    <a:pt x="1168" y="5079"/>
                    <a:pt x="59" y="3970"/>
                    <a:pt x="1" y="2569"/>
                  </a:cubicBezTo>
                  <a:cubicBezTo>
                    <a:pt x="1" y="1168"/>
                    <a:pt x="1110" y="59"/>
                    <a:pt x="2569" y="1"/>
                  </a:cubicBezTo>
                  <a:cubicBezTo>
                    <a:pt x="3970" y="1"/>
                    <a:pt x="5079" y="1110"/>
                    <a:pt x="5079" y="2569"/>
                  </a:cubicBezTo>
                  <a:cubicBezTo>
                    <a:pt x="5079" y="3970"/>
                    <a:pt x="3970" y="5079"/>
                    <a:pt x="2569" y="50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6" name="Google Shape;10046;p22"/>
            <p:cNvSpPr/>
            <p:nvPr/>
          </p:nvSpPr>
          <p:spPr>
            <a:xfrm>
              <a:off x="4581925" y="4623200"/>
              <a:ext cx="127000" cy="126975"/>
            </a:xfrm>
            <a:custGeom>
              <a:avLst/>
              <a:gdLst/>
              <a:ahLst/>
              <a:cxnLst/>
              <a:rect l="l" t="t" r="r" b="b"/>
              <a:pathLst>
                <a:path w="5080" h="5079" extrusionOk="0">
                  <a:moveTo>
                    <a:pt x="5079" y="2510"/>
                  </a:moveTo>
                  <a:cubicBezTo>
                    <a:pt x="5079" y="3911"/>
                    <a:pt x="3970" y="5020"/>
                    <a:pt x="2569" y="5079"/>
                  </a:cubicBezTo>
                  <a:cubicBezTo>
                    <a:pt x="1168" y="5079"/>
                    <a:pt x="1" y="3969"/>
                    <a:pt x="1" y="2569"/>
                  </a:cubicBezTo>
                  <a:cubicBezTo>
                    <a:pt x="1" y="1109"/>
                    <a:pt x="1110" y="0"/>
                    <a:pt x="2511" y="0"/>
                  </a:cubicBezTo>
                  <a:cubicBezTo>
                    <a:pt x="3912" y="0"/>
                    <a:pt x="5021" y="1109"/>
                    <a:pt x="5079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7" name="Google Shape;10047;p22"/>
            <p:cNvSpPr/>
            <p:nvPr/>
          </p:nvSpPr>
          <p:spPr>
            <a:xfrm>
              <a:off x="3849400" y="694850"/>
              <a:ext cx="126975" cy="127000"/>
            </a:xfrm>
            <a:custGeom>
              <a:avLst/>
              <a:gdLst/>
              <a:ahLst/>
              <a:cxnLst/>
              <a:rect l="l" t="t" r="r" b="b"/>
              <a:pathLst>
                <a:path w="5079" h="5080" extrusionOk="0">
                  <a:moveTo>
                    <a:pt x="2510" y="59"/>
                  </a:moveTo>
                  <a:cubicBezTo>
                    <a:pt x="3911" y="1"/>
                    <a:pt x="5078" y="1110"/>
                    <a:pt x="5078" y="2569"/>
                  </a:cubicBezTo>
                  <a:cubicBezTo>
                    <a:pt x="5078" y="3970"/>
                    <a:pt x="3969" y="5079"/>
                    <a:pt x="2510" y="5079"/>
                  </a:cubicBezTo>
                  <a:cubicBezTo>
                    <a:pt x="1109" y="5079"/>
                    <a:pt x="58" y="3970"/>
                    <a:pt x="0" y="2628"/>
                  </a:cubicBezTo>
                  <a:cubicBezTo>
                    <a:pt x="0" y="1168"/>
                    <a:pt x="1109" y="59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8" name="Google Shape;10048;p22"/>
            <p:cNvSpPr/>
            <p:nvPr/>
          </p:nvSpPr>
          <p:spPr>
            <a:xfrm>
              <a:off x="36027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5020" y="2452"/>
                  </a:moveTo>
                  <a:cubicBezTo>
                    <a:pt x="5020" y="3911"/>
                    <a:pt x="3970" y="5020"/>
                    <a:pt x="2510" y="5020"/>
                  </a:cubicBezTo>
                  <a:cubicBezTo>
                    <a:pt x="1109" y="5020"/>
                    <a:pt x="59" y="3911"/>
                    <a:pt x="0" y="2510"/>
                  </a:cubicBezTo>
                  <a:cubicBezTo>
                    <a:pt x="0" y="1109"/>
                    <a:pt x="1109" y="0"/>
                    <a:pt x="2510" y="0"/>
                  </a:cubicBezTo>
                  <a:cubicBezTo>
                    <a:pt x="3911" y="0"/>
                    <a:pt x="5020" y="1051"/>
                    <a:pt x="5020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9" name="Google Shape;10049;p22"/>
            <p:cNvSpPr/>
            <p:nvPr/>
          </p:nvSpPr>
          <p:spPr>
            <a:xfrm>
              <a:off x="2867300" y="4620275"/>
              <a:ext cx="124075" cy="124075"/>
            </a:xfrm>
            <a:custGeom>
              <a:avLst/>
              <a:gdLst/>
              <a:ahLst/>
              <a:cxnLst/>
              <a:rect l="l" t="t" r="r" b="b"/>
              <a:pathLst>
                <a:path w="4963" h="4963" extrusionOk="0">
                  <a:moveTo>
                    <a:pt x="2511" y="4962"/>
                  </a:moveTo>
                  <a:cubicBezTo>
                    <a:pt x="1110" y="4962"/>
                    <a:pt x="1" y="3853"/>
                    <a:pt x="1" y="2452"/>
                  </a:cubicBezTo>
                  <a:cubicBezTo>
                    <a:pt x="1" y="1110"/>
                    <a:pt x="1110" y="1"/>
                    <a:pt x="2511" y="1"/>
                  </a:cubicBezTo>
                  <a:cubicBezTo>
                    <a:pt x="3911" y="1"/>
                    <a:pt x="4962" y="1110"/>
                    <a:pt x="4962" y="2510"/>
                  </a:cubicBezTo>
                  <a:cubicBezTo>
                    <a:pt x="4962" y="3911"/>
                    <a:pt x="3911" y="4962"/>
                    <a:pt x="2511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0" name="Google Shape;10050;p22"/>
            <p:cNvSpPr/>
            <p:nvPr/>
          </p:nvSpPr>
          <p:spPr>
            <a:xfrm>
              <a:off x="5812100" y="2415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0" y="1"/>
                  </a:moveTo>
                  <a:cubicBezTo>
                    <a:pt x="3853" y="1"/>
                    <a:pt x="4962" y="1110"/>
                    <a:pt x="4962" y="2511"/>
                  </a:cubicBezTo>
                  <a:cubicBezTo>
                    <a:pt x="5020" y="3853"/>
                    <a:pt x="3911" y="4962"/>
                    <a:pt x="2510" y="4962"/>
                  </a:cubicBezTo>
                  <a:cubicBezTo>
                    <a:pt x="1109" y="5021"/>
                    <a:pt x="0" y="3912"/>
                    <a:pt x="0" y="2511"/>
                  </a:cubicBezTo>
                  <a:cubicBezTo>
                    <a:pt x="0" y="1110"/>
                    <a:pt x="1109" y="1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1" name="Google Shape;10051;p22"/>
            <p:cNvSpPr/>
            <p:nvPr/>
          </p:nvSpPr>
          <p:spPr>
            <a:xfrm>
              <a:off x="5812100" y="3152250"/>
              <a:ext cx="125525" cy="124075"/>
            </a:xfrm>
            <a:custGeom>
              <a:avLst/>
              <a:gdLst/>
              <a:ahLst/>
              <a:cxnLst/>
              <a:rect l="l" t="t" r="r" b="b"/>
              <a:pathLst>
                <a:path w="5021" h="4963" extrusionOk="0">
                  <a:moveTo>
                    <a:pt x="2452" y="4962"/>
                  </a:moveTo>
                  <a:cubicBezTo>
                    <a:pt x="1109" y="4904"/>
                    <a:pt x="0" y="3795"/>
                    <a:pt x="59" y="2394"/>
                  </a:cubicBezTo>
                  <a:cubicBezTo>
                    <a:pt x="59" y="1052"/>
                    <a:pt x="1168" y="1"/>
                    <a:pt x="2510" y="1"/>
                  </a:cubicBezTo>
                  <a:cubicBezTo>
                    <a:pt x="3911" y="1"/>
                    <a:pt x="5020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2" name="Google Shape;10052;p22"/>
            <p:cNvSpPr/>
            <p:nvPr/>
          </p:nvSpPr>
          <p:spPr>
            <a:xfrm>
              <a:off x="2378450" y="1186625"/>
              <a:ext cx="124075" cy="122600"/>
            </a:xfrm>
            <a:custGeom>
              <a:avLst/>
              <a:gdLst/>
              <a:ahLst/>
              <a:cxnLst/>
              <a:rect l="l" t="t" r="r" b="b"/>
              <a:pathLst>
                <a:path w="4963" h="4904" extrusionOk="0">
                  <a:moveTo>
                    <a:pt x="2452" y="4904"/>
                  </a:moveTo>
                  <a:cubicBezTo>
                    <a:pt x="1110" y="4904"/>
                    <a:pt x="1" y="3853"/>
                    <a:pt x="1" y="2452"/>
                  </a:cubicBezTo>
                  <a:cubicBezTo>
                    <a:pt x="1" y="1110"/>
                    <a:pt x="1110" y="1"/>
                    <a:pt x="2510" y="1"/>
                  </a:cubicBezTo>
                  <a:cubicBezTo>
                    <a:pt x="3853" y="1"/>
                    <a:pt x="4962" y="1110"/>
                    <a:pt x="4962" y="2511"/>
                  </a:cubicBezTo>
                  <a:cubicBezTo>
                    <a:pt x="4904" y="3853"/>
                    <a:pt x="3795" y="4904"/>
                    <a:pt x="2452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3" name="Google Shape;10053;p22"/>
            <p:cNvSpPr/>
            <p:nvPr/>
          </p:nvSpPr>
          <p:spPr>
            <a:xfrm>
              <a:off x="40930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1" y="0"/>
                  </a:moveTo>
                  <a:cubicBezTo>
                    <a:pt x="3912" y="59"/>
                    <a:pt x="5021" y="1168"/>
                    <a:pt x="4962" y="2569"/>
                  </a:cubicBezTo>
                  <a:cubicBezTo>
                    <a:pt x="4962" y="3911"/>
                    <a:pt x="3853" y="5020"/>
                    <a:pt x="2452" y="4962"/>
                  </a:cubicBezTo>
                  <a:cubicBezTo>
                    <a:pt x="1052" y="4962"/>
                    <a:pt x="1" y="3853"/>
                    <a:pt x="1" y="2510"/>
                  </a:cubicBezTo>
                  <a:cubicBezTo>
                    <a:pt x="1" y="1109"/>
                    <a:pt x="1110" y="0"/>
                    <a:pt x="25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4" name="Google Shape;10054;p22"/>
            <p:cNvSpPr/>
            <p:nvPr/>
          </p:nvSpPr>
          <p:spPr>
            <a:xfrm>
              <a:off x="1885225" y="3641100"/>
              <a:ext cx="124050" cy="124075"/>
            </a:xfrm>
            <a:custGeom>
              <a:avLst/>
              <a:gdLst/>
              <a:ahLst/>
              <a:cxnLst/>
              <a:rect l="l" t="t" r="r" b="b"/>
              <a:pathLst>
                <a:path w="4962" h="4963" extrusionOk="0">
                  <a:moveTo>
                    <a:pt x="2452" y="1"/>
                  </a:moveTo>
                  <a:cubicBezTo>
                    <a:pt x="3853" y="1"/>
                    <a:pt x="4962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ubicBezTo>
                    <a:pt x="1051" y="4962"/>
                    <a:pt x="0" y="3853"/>
                    <a:pt x="0" y="2453"/>
                  </a:cubicBezTo>
                  <a:cubicBezTo>
                    <a:pt x="0" y="1110"/>
                    <a:pt x="1109" y="1"/>
                    <a:pt x="24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5" name="Google Shape;10055;p22"/>
            <p:cNvSpPr/>
            <p:nvPr/>
          </p:nvSpPr>
          <p:spPr>
            <a:xfrm>
              <a:off x="5318875" y="4129975"/>
              <a:ext cx="124050" cy="125500"/>
            </a:xfrm>
            <a:custGeom>
              <a:avLst/>
              <a:gdLst/>
              <a:ahLst/>
              <a:cxnLst/>
              <a:rect l="l" t="t" r="r" b="b"/>
              <a:pathLst>
                <a:path w="4962" h="5020" extrusionOk="0">
                  <a:moveTo>
                    <a:pt x="58" y="2510"/>
                  </a:moveTo>
                  <a:cubicBezTo>
                    <a:pt x="58" y="1109"/>
                    <a:pt x="1167" y="0"/>
                    <a:pt x="2568" y="58"/>
                  </a:cubicBezTo>
                  <a:cubicBezTo>
                    <a:pt x="3911" y="117"/>
                    <a:pt x="4962" y="1226"/>
                    <a:pt x="4962" y="2568"/>
                  </a:cubicBezTo>
                  <a:cubicBezTo>
                    <a:pt x="4962" y="3911"/>
                    <a:pt x="3794" y="5020"/>
                    <a:pt x="2452" y="5020"/>
                  </a:cubicBezTo>
                  <a:cubicBezTo>
                    <a:pt x="1109" y="4962"/>
                    <a:pt x="0" y="3853"/>
                    <a:pt x="58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6" name="Google Shape;10056;p22"/>
            <p:cNvSpPr/>
            <p:nvPr/>
          </p:nvSpPr>
          <p:spPr>
            <a:xfrm>
              <a:off x="3357625" y="696325"/>
              <a:ext cx="124050" cy="124050"/>
            </a:xfrm>
            <a:custGeom>
              <a:avLst/>
              <a:gdLst/>
              <a:ahLst/>
              <a:cxnLst/>
              <a:rect l="l" t="t" r="r" b="b"/>
              <a:pathLst>
                <a:path w="4962" h="4962" extrusionOk="0">
                  <a:moveTo>
                    <a:pt x="2510" y="4962"/>
                  </a:moveTo>
                  <a:cubicBezTo>
                    <a:pt x="1168" y="4962"/>
                    <a:pt x="59" y="3853"/>
                    <a:pt x="0" y="2510"/>
                  </a:cubicBezTo>
                  <a:cubicBezTo>
                    <a:pt x="0" y="1168"/>
                    <a:pt x="1109" y="59"/>
                    <a:pt x="2452" y="59"/>
                  </a:cubicBezTo>
                  <a:cubicBezTo>
                    <a:pt x="3794" y="0"/>
                    <a:pt x="4903" y="1109"/>
                    <a:pt x="4903" y="2452"/>
                  </a:cubicBezTo>
                  <a:cubicBezTo>
                    <a:pt x="4962" y="3794"/>
                    <a:pt x="3853" y="4903"/>
                    <a:pt x="2510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7" name="Google Shape;10057;p22"/>
            <p:cNvSpPr/>
            <p:nvPr/>
          </p:nvSpPr>
          <p:spPr>
            <a:xfrm>
              <a:off x="5076625" y="43780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1" y="2393"/>
                  </a:moveTo>
                  <a:cubicBezTo>
                    <a:pt x="59" y="1051"/>
                    <a:pt x="1226" y="0"/>
                    <a:pt x="2511" y="0"/>
                  </a:cubicBezTo>
                  <a:cubicBezTo>
                    <a:pt x="3853" y="58"/>
                    <a:pt x="4962" y="1226"/>
                    <a:pt x="4904" y="2510"/>
                  </a:cubicBezTo>
                  <a:cubicBezTo>
                    <a:pt x="4904" y="3852"/>
                    <a:pt x="3736" y="4962"/>
                    <a:pt x="2394" y="4903"/>
                  </a:cubicBezTo>
                  <a:cubicBezTo>
                    <a:pt x="1051" y="4903"/>
                    <a:pt x="1" y="3736"/>
                    <a:pt x="1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8" name="Google Shape;10058;p22"/>
            <p:cNvSpPr/>
            <p:nvPr/>
          </p:nvSpPr>
          <p:spPr>
            <a:xfrm>
              <a:off x="4830000" y="944400"/>
              <a:ext cx="122625" cy="122600"/>
            </a:xfrm>
            <a:custGeom>
              <a:avLst/>
              <a:gdLst/>
              <a:ahLst/>
              <a:cxnLst/>
              <a:rect l="l" t="t" r="r" b="b"/>
              <a:pathLst>
                <a:path w="4905" h="4904" extrusionOk="0">
                  <a:moveTo>
                    <a:pt x="4904" y="2452"/>
                  </a:moveTo>
                  <a:cubicBezTo>
                    <a:pt x="4904" y="3794"/>
                    <a:pt x="3795" y="4903"/>
                    <a:pt x="2453" y="4903"/>
                  </a:cubicBezTo>
                  <a:cubicBezTo>
                    <a:pt x="1110" y="4903"/>
                    <a:pt x="1" y="3736"/>
                    <a:pt x="1" y="2452"/>
                  </a:cubicBezTo>
                  <a:cubicBezTo>
                    <a:pt x="1" y="1109"/>
                    <a:pt x="1168" y="0"/>
                    <a:pt x="2453" y="0"/>
                  </a:cubicBezTo>
                  <a:cubicBezTo>
                    <a:pt x="3795" y="0"/>
                    <a:pt x="4904" y="1109"/>
                    <a:pt x="4904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9" name="Google Shape;10059;p22"/>
            <p:cNvSpPr/>
            <p:nvPr/>
          </p:nvSpPr>
          <p:spPr>
            <a:xfrm>
              <a:off x="2131825" y="14332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3" y="4904"/>
                  </a:moveTo>
                  <a:cubicBezTo>
                    <a:pt x="1110" y="4904"/>
                    <a:pt x="1" y="3795"/>
                    <a:pt x="1" y="2452"/>
                  </a:cubicBezTo>
                  <a:cubicBezTo>
                    <a:pt x="59" y="1109"/>
                    <a:pt x="1168" y="0"/>
                    <a:pt x="2511" y="0"/>
                  </a:cubicBezTo>
                  <a:cubicBezTo>
                    <a:pt x="3853" y="59"/>
                    <a:pt x="4962" y="1168"/>
                    <a:pt x="4904" y="2510"/>
                  </a:cubicBezTo>
                  <a:cubicBezTo>
                    <a:pt x="4904" y="3853"/>
                    <a:pt x="3795" y="4962"/>
                    <a:pt x="2453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0" name="Google Shape;10060;p22"/>
            <p:cNvSpPr/>
            <p:nvPr/>
          </p:nvSpPr>
          <p:spPr>
            <a:xfrm>
              <a:off x="5565475" y="1679875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2" y="0"/>
                  </a:moveTo>
                  <a:cubicBezTo>
                    <a:pt x="3795" y="0"/>
                    <a:pt x="4962" y="1109"/>
                    <a:pt x="4962" y="2452"/>
                  </a:cubicBezTo>
                  <a:cubicBezTo>
                    <a:pt x="4962" y="3794"/>
                    <a:pt x="3853" y="4903"/>
                    <a:pt x="2511" y="4903"/>
                  </a:cubicBezTo>
                  <a:cubicBezTo>
                    <a:pt x="1168" y="4962"/>
                    <a:pt x="59" y="3852"/>
                    <a:pt x="59" y="2510"/>
                  </a:cubicBezTo>
                  <a:cubicBezTo>
                    <a:pt x="1" y="1167"/>
                    <a:pt x="1110" y="58"/>
                    <a:pt x="245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1" name="Google Shape;10061;p22"/>
            <p:cNvSpPr/>
            <p:nvPr/>
          </p:nvSpPr>
          <p:spPr>
            <a:xfrm>
              <a:off x="3847925" y="4868350"/>
              <a:ext cx="121150" cy="121150"/>
            </a:xfrm>
            <a:custGeom>
              <a:avLst/>
              <a:gdLst/>
              <a:ahLst/>
              <a:cxnLst/>
              <a:rect l="l" t="t" r="r" b="b"/>
              <a:pathLst>
                <a:path w="4846" h="4846" extrusionOk="0">
                  <a:moveTo>
                    <a:pt x="4845" y="2394"/>
                  </a:moveTo>
                  <a:cubicBezTo>
                    <a:pt x="4845" y="3736"/>
                    <a:pt x="3795" y="4845"/>
                    <a:pt x="2452" y="4845"/>
                  </a:cubicBezTo>
                  <a:cubicBezTo>
                    <a:pt x="1168" y="4845"/>
                    <a:pt x="59" y="3795"/>
                    <a:pt x="59" y="2452"/>
                  </a:cubicBezTo>
                  <a:cubicBezTo>
                    <a:pt x="1" y="1110"/>
                    <a:pt x="1110" y="59"/>
                    <a:pt x="2394" y="59"/>
                  </a:cubicBezTo>
                  <a:cubicBezTo>
                    <a:pt x="3736" y="1"/>
                    <a:pt x="4845" y="1110"/>
                    <a:pt x="4845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2" name="Google Shape;10062;p22"/>
            <p:cNvSpPr/>
            <p:nvPr/>
          </p:nvSpPr>
          <p:spPr>
            <a:xfrm>
              <a:off x="1644450" y="2660475"/>
              <a:ext cx="119675" cy="119700"/>
            </a:xfrm>
            <a:custGeom>
              <a:avLst/>
              <a:gdLst/>
              <a:ahLst/>
              <a:cxnLst/>
              <a:rect l="l" t="t" r="r" b="b"/>
              <a:pathLst>
                <a:path w="4787" h="4788" extrusionOk="0">
                  <a:moveTo>
                    <a:pt x="2393" y="1"/>
                  </a:moveTo>
                  <a:cubicBezTo>
                    <a:pt x="3678" y="1"/>
                    <a:pt x="4787" y="1052"/>
                    <a:pt x="4787" y="2394"/>
                  </a:cubicBezTo>
                  <a:cubicBezTo>
                    <a:pt x="4787" y="3678"/>
                    <a:pt x="3736" y="4787"/>
                    <a:pt x="2393" y="4787"/>
                  </a:cubicBezTo>
                  <a:cubicBezTo>
                    <a:pt x="1109" y="4787"/>
                    <a:pt x="0" y="3737"/>
                    <a:pt x="0" y="2394"/>
                  </a:cubicBezTo>
                  <a:cubicBezTo>
                    <a:pt x="0" y="1110"/>
                    <a:pt x="1051" y="1"/>
                    <a:pt x="23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3" name="Google Shape;10063;p22"/>
            <p:cNvSpPr/>
            <p:nvPr/>
          </p:nvSpPr>
          <p:spPr>
            <a:xfrm>
              <a:off x="3605700" y="4868350"/>
              <a:ext cx="121125" cy="121150"/>
            </a:xfrm>
            <a:custGeom>
              <a:avLst/>
              <a:gdLst/>
              <a:ahLst/>
              <a:cxnLst/>
              <a:rect l="l" t="t" r="r" b="b"/>
              <a:pathLst>
                <a:path w="4845" h="4846" extrusionOk="0">
                  <a:moveTo>
                    <a:pt x="4787" y="2394"/>
                  </a:moveTo>
                  <a:cubicBezTo>
                    <a:pt x="4845" y="3736"/>
                    <a:pt x="3736" y="4845"/>
                    <a:pt x="2452" y="4845"/>
                  </a:cubicBezTo>
                  <a:cubicBezTo>
                    <a:pt x="1109" y="4845"/>
                    <a:pt x="59" y="3795"/>
                    <a:pt x="0" y="2452"/>
                  </a:cubicBezTo>
                  <a:cubicBezTo>
                    <a:pt x="0" y="1110"/>
                    <a:pt x="1051" y="59"/>
                    <a:pt x="2393" y="59"/>
                  </a:cubicBezTo>
                  <a:cubicBezTo>
                    <a:pt x="3736" y="1"/>
                    <a:pt x="4787" y="1110"/>
                    <a:pt x="4787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4" name="Google Shape;10064;p22"/>
            <p:cNvSpPr/>
            <p:nvPr/>
          </p:nvSpPr>
          <p:spPr>
            <a:xfrm>
              <a:off x="4342625" y="699250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8"/>
                  </a:moveTo>
                  <a:cubicBezTo>
                    <a:pt x="1051" y="4728"/>
                    <a:pt x="59" y="3736"/>
                    <a:pt x="59" y="2393"/>
                  </a:cubicBezTo>
                  <a:cubicBezTo>
                    <a:pt x="0" y="1051"/>
                    <a:pt x="1051" y="0"/>
                    <a:pt x="2452" y="0"/>
                  </a:cubicBezTo>
                  <a:cubicBezTo>
                    <a:pt x="3736" y="58"/>
                    <a:pt x="4787" y="1051"/>
                    <a:pt x="4728" y="2393"/>
                  </a:cubicBezTo>
                  <a:cubicBezTo>
                    <a:pt x="4728" y="3736"/>
                    <a:pt x="3736" y="4728"/>
                    <a:pt x="2393" y="47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5" name="Google Shape;10065;p22"/>
            <p:cNvSpPr/>
            <p:nvPr/>
          </p:nvSpPr>
          <p:spPr>
            <a:xfrm>
              <a:off x="5568400" y="38906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8" y="2393"/>
                  </a:moveTo>
                  <a:cubicBezTo>
                    <a:pt x="4728" y="3736"/>
                    <a:pt x="3736" y="4728"/>
                    <a:pt x="2394" y="4728"/>
                  </a:cubicBezTo>
                  <a:cubicBezTo>
                    <a:pt x="1051" y="4728"/>
                    <a:pt x="0" y="3678"/>
                    <a:pt x="0" y="2335"/>
                  </a:cubicBezTo>
                  <a:cubicBezTo>
                    <a:pt x="59" y="1051"/>
                    <a:pt x="1109" y="0"/>
                    <a:pt x="2394" y="0"/>
                  </a:cubicBezTo>
                  <a:cubicBezTo>
                    <a:pt x="3736" y="59"/>
                    <a:pt x="4728" y="1051"/>
                    <a:pt x="4728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6" name="Google Shape;10066;p22"/>
            <p:cNvSpPr/>
            <p:nvPr/>
          </p:nvSpPr>
          <p:spPr>
            <a:xfrm>
              <a:off x="2134750" y="41343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9" y="2393"/>
                  </a:moveTo>
                  <a:cubicBezTo>
                    <a:pt x="4670" y="3678"/>
                    <a:pt x="3678" y="4728"/>
                    <a:pt x="2336" y="4670"/>
                  </a:cubicBezTo>
                  <a:cubicBezTo>
                    <a:pt x="993" y="4670"/>
                    <a:pt x="1" y="3619"/>
                    <a:pt x="1" y="2277"/>
                  </a:cubicBezTo>
                  <a:cubicBezTo>
                    <a:pt x="59" y="992"/>
                    <a:pt x="1051" y="0"/>
                    <a:pt x="2394" y="0"/>
                  </a:cubicBezTo>
                  <a:cubicBezTo>
                    <a:pt x="3736" y="0"/>
                    <a:pt x="4729" y="1051"/>
                    <a:pt x="4670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7" name="Google Shape;10067;p22"/>
            <p:cNvSpPr/>
            <p:nvPr/>
          </p:nvSpPr>
          <p:spPr>
            <a:xfrm>
              <a:off x="2381375" y="43809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5" y="4729"/>
                  </a:moveTo>
                  <a:cubicBezTo>
                    <a:pt x="993" y="4670"/>
                    <a:pt x="0" y="3678"/>
                    <a:pt x="0" y="2336"/>
                  </a:cubicBezTo>
                  <a:cubicBezTo>
                    <a:pt x="0" y="993"/>
                    <a:pt x="1109" y="1"/>
                    <a:pt x="2452" y="1"/>
                  </a:cubicBezTo>
                  <a:cubicBezTo>
                    <a:pt x="3736" y="59"/>
                    <a:pt x="4728" y="1110"/>
                    <a:pt x="4728" y="2394"/>
                  </a:cubicBezTo>
                  <a:cubicBezTo>
                    <a:pt x="4670" y="3736"/>
                    <a:pt x="3619" y="4729"/>
                    <a:pt x="2335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8" name="Google Shape;10068;p22"/>
            <p:cNvSpPr/>
            <p:nvPr/>
          </p:nvSpPr>
          <p:spPr>
            <a:xfrm>
              <a:off x="4097450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2336" y="0"/>
                  </a:moveTo>
                  <a:cubicBezTo>
                    <a:pt x="3620" y="0"/>
                    <a:pt x="4671" y="993"/>
                    <a:pt x="4671" y="2277"/>
                  </a:cubicBezTo>
                  <a:cubicBezTo>
                    <a:pt x="4671" y="3619"/>
                    <a:pt x="3678" y="4612"/>
                    <a:pt x="2336" y="4670"/>
                  </a:cubicBezTo>
                  <a:cubicBezTo>
                    <a:pt x="1052" y="4670"/>
                    <a:pt x="1" y="3619"/>
                    <a:pt x="1" y="2335"/>
                  </a:cubicBezTo>
                  <a:cubicBezTo>
                    <a:pt x="1" y="993"/>
                    <a:pt x="993" y="0"/>
                    <a:pt x="233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9" name="Google Shape;10069;p22"/>
            <p:cNvSpPr/>
            <p:nvPr/>
          </p:nvSpPr>
          <p:spPr>
            <a:xfrm>
              <a:off x="5815025" y="2171625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9"/>
                  </a:moveTo>
                  <a:cubicBezTo>
                    <a:pt x="1051" y="4729"/>
                    <a:pt x="0" y="3678"/>
                    <a:pt x="0" y="2336"/>
                  </a:cubicBezTo>
                  <a:cubicBezTo>
                    <a:pt x="58" y="1052"/>
                    <a:pt x="1051" y="1"/>
                    <a:pt x="2393" y="1"/>
                  </a:cubicBezTo>
                  <a:cubicBezTo>
                    <a:pt x="3736" y="1"/>
                    <a:pt x="4786" y="1052"/>
                    <a:pt x="4728" y="2394"/>
                  </a:cubicBezTo>
                  <a:cubicBezTo>
                    <a:pt x="4728" y="3737"/>
                    <a:pt x="3677" y="4729"/>
                    <a:pt x="239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0" name="Google Shape;10070;p22"/>
            <p:cNvSpPr/>
            <p:nvPr/>
          </p:nvSpPr>
          <p:spPr>
            <a:xfrm>
              <a:off x="5816475" y="33988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0"/>
                  </a:moveTo>
                  <a:cubicBezTo>
                    <a:pt x="3619" y="0"/>
                    <a:pt x="4670" y="993"/>
                    <a:pt x="4670" y="2335"/>
                  </a:cubicBezTo>
                  <a:cubicBezTo>
                    <a:pt x="4670" y="3619"/>
                    <a:pt x="3619" y="4670"/>
                    <a:pt x="2335" y="4670"/>
                  </a:cubicBezTo>
                  <a:cubicBezTo>
                    <a:pt x="993" y="4670"/>
                    <a:pt x="0" y="3619"/>
                    <a:pt x="0" y="2335"/>
                  </a:cubicBezTo>
                  <a:cubicBezTo>
                    <a:pt x="0" y="993"/>
                    <a:pt x="993" y="0"/>
                    <a:pt x="23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1" name="Google Shape;10071;p22"/>
            <p:cNvSpPr/>
            <p:nvPr/>
          </p:nvSpPr>
          <p:spPr>
            <a:xfrm>
              <a:off x="1644450" y="2907100"/>
              <a:ext cx="118225" cy="119675"/>
            </a:xfrm>
            <a:custGeom>
              <a:avLst/>
              <a:gdLst/>
              <a:ahLst/>
              <a:cxnLst/>
              <a:rect l="l" t="t" r="r" b="b"/>
              <a:pathLst>
                <a:path w="4729" h="4787" extrusionOk="0">
                  <a:moveTo>
                    <a:pt x="2335" y="59"/>
                  </a:moveTo>
                  <a:cubicBezTo>
                    <a:pt x="3678" y="1"/>
                    <a:pt x="4728" y="1051"/>
                    <a:pt x="4728" y="2394"/>
                  </a:cubicBezTo>
                  <a:cubicBezTo>
                    <a:pt x="4728" y="3736"/>
                    <a:pt x="3736" y="4729"/>
                    <a:pt x="2452" y="4787"/>
                  </a:cubicBezTo>
                  <a:cubicBezTo>
                    <a:pt x="1109" y="4787"/>
                    <a:pt x="0" y="3736"/>
                    <a:pt x="0" y="2394"/>
                  </a:cubicBezTo>
                  <a:cubicBezTo>
                    <a:pt x="0" y="1110"/>
                    <a:pt x="1051" y="59"/>
                    <a:pt x="233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2" name="Google Shape;10072;p22"/>
            <p:cNvSpPr/>
            <p:nvPr/>
          </p:nvSpPr>
          <p:spPr>
            <a:xfrm>
              <a:off x="2627975" y="9458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6" y="1"/>
                  </a:moveTo>
                  <a:cubicBezTo>
                    <a:pt x="3678" y="1"/>
                    <a:pt x="4729" y="1051"/>
                    <a:pt x="4729" y="2336"/>
                  </a:cubicBezTo>
                  <a:cubicBezTo>
                    <a:pt x="4729" y="3678"/>
                    <a:pt x="3678" y="4729"/>
                    <a:pt x="2336" y="4729"/>
                  </a:cubicBezTo>
                  <a:cubicBezTo>
                    <a:pt x="993" y="4729"/>
                    <a:pt x="1" y="3678"/>
                    <a:pt x="1" y="2394"/>
                  </a:cubicBezTo>
                  <a:cubicBezTo>
                    <a:pt x="1" y="1051"/>
                    <a:pt x="1052" y="59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3" name="Google Shape;10073;p22"/>
            <p:cNvSpPr/>
            <p:nvPr/>
          </p:nvSpPr>
          <p:spPr>
            <a:xfrm>
              <a:off x="1645900" y="2419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1"/>
                  </a:moveTo>
                  <a:cubicBezTo>
                    <a:pt x="3678" y="1"/>
                    <a:pt x="4670" y="993"/>
                    <a:pt x="4670" y="2336"/>
                  </a:cubicBezTo>
                  <a:cubicBezTo>
                    <a:pt x="4670" y="3620"/>
                    <a:pt x="3620" y="4670"/>
                    <a:pt x="2335" y="4670"/>
                  </a:cubicBezTo>
                  <a:cubicBezTo>
                    <a:pt x="993" y="4670"/>
                    <a:pt x="1" y="3620"/>
                    <a:pt x="1" y="2336"/>
                  </a:cubicBezTo>
                  <a:cubicBezTo>
                    <a:pt x="1" y="993"/>
                    <a:pt x="1051" y="1"/>
                    <a:pt x="23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4" name="Google Shape;10074;p22"/>
            <p:cNvSpPr/>
            <p:nvPr/>
          </p:nvSpPr>
          <p:spPr>
            <a:xfrm>
              <a:off x="3118300" y="700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277" y="4612"/>
                  </a:moveTo>
                  <a:cubicBezTo>
                    <a:pt x="993" y="4612"/>
                    <a:pt x="0" y="3561"/>
                    <a:pt x="0" y="2219"/>
                  </a:cubicBezTo>
                  <a:cubicBezTo>
                    <a:pt x="59" y="993"/>
                    <a:pt x="1109" y="0"/>
                    <a:pt x="2394" y="0"/>
                  </a:cubicBezTo>
                  <a:cubicBezTo>
                    <a:pt x="3678" y="0"/>
                    <a:pt x="4670" y="1109"/>
                    <a:pt x="4670" y="2394"/>
                  </a:cubicBezTo>
                  <a:cubicBezTo>
                    <a:pt x="4612" y="3678"/>
                    <a:pt x="3561" y="4670"/>
                    <a:pt x="2277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5" name="Google Shape;10075;p22"/>
            <p:cNvSpPr/>
            <p:nvPr/>
          </p:nvSpPr>
          <p:spPr>
            <a:xfrm>
              <a:off x="1645900" y="31551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4670" y="2335"/>
                  </a:moveTo>
                  <a:cubicBezTo>
                    <a:pt x="4670" y="3678"/>
                    <a:pt x="3620" y="4670"/>
                    <a:pt x="2277" y="4670"/>
                  </a:cubicBezTo>
                  <a:cubicBezTo>
                    <a:pt x="1051" y="4612"/>
                    <a:pt x="1" y="3620"/>
                    <a:pt x="1" y="2335"/>
                  </a:cubicBezTo>
                  <a:cubicBezTo>
                    <a:pt x="1" y="1051"/>
                    <a:pt x="1051" y="1"/>
                    <a:pt x="2394" y="59"/>
                  </a:cubicBezTo>
                  <a:cubicBezTo>
                    <a:pt x="3620" y="59"/>
                    <a:pt x="4670" y="1110"/>
                    <a:pt x="4670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6" name="Google Shape;10076;p22"/>
            <p:cNvSpPr/>
            <p:nvPr/>
          </p:nvSpPr>
          <p:spPr>
            <a:xfrm>
              <a:off x="1892525" y="1682775"/>
              <a:ext cx="116750" cy="116775"/>
            </a:xfrm>
            <a:custGeom>
              <a:avLst/>
              <a:gdLst/>
              <a:ahLst/>
              <a:cxnLst/>
              <a:rect l="l" t="t" r="r" b="b"/>
              <a:pathLst>
                <a:path w="4670" h="4671" extrusionOk="0">
                  <a:moveTo>
                    <a:pt x="4670" y="2336"/>
                  </a:moveTo>
                  <a:cubicBezTo>
                    <a:pt x="4670" y="3620"/>
                    <a:pt x="3619" y="4670"/>
                    <a:pt x="2277" y="4670"/>
                  </a:cubicBezTo>
                  <a:cubicBezTo>
                    <a:pt x="1051" y="4670"/>
                    <a:pt x="0" y="3620"/>
                    <a:pt x="0" y="2394"/>
                  </a:cubicBezTo>
                  <a:cubicBezTo>
                    <a:pt x="0" y="1051"/>
                    <a:pt x="1051" y="1"/>
                    <a:pt x="2335" y="59"/>
                  </a:cubicBezTo>
                  <a:cubicBezTo>
                    <a:pt x="3619" y="59"/>
                    <a:pt x="4611" y="1051"/>
                    <a:pt x="4670" y="23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7" name="Google Shape;10077;p22"/>
            <p:cNvSpPr/>
            <p:nvPr/>
          </p:nvSpPr>
          <p:spPr>
            <a:xfrm>
              <a:off x="4832925" y="4629025"/>
              <a:ext cx="116775" cy="115325"/>
            </a:xfrm>
            <a:custGeom>
              <a:avLst/>
              <a:gdLst/>
              <a:ahLst/>
              <a:cxnLst/>
              <a:rect l="l" t="t" r="r" b="b"/>
              <a:pathLst>
                <a:path w="4671" h="4613" extrusionOk="0">
                  <a:moveTo>
                    <a:pt x="2336" y="1"/>
                  </a:moveTo>
                  <a:cubicBezTo>
                    <a:pt x="3678" y="1"/>
                    <a:pt x="4670" y="1051"/>
                    <a:pt x="4670" y="2336"/>
                  </a:cubicBezTo>
                  <a:cubicBezTo>
                    <a:pt x="4670" y="3620"/>
                    <a:pt x="3620" y="4612"/>
                    <a:pt x="2336" y="4612"/>
                  </a:cubicBezTo>
                  <a:cubicBezTo>
                    <a:pt x="1051" y="4612"/>
                    <a:pt x="1" y="3561"/>
                    <a:pt x="59" y="2277"/>
                  </a:cubicBezTo>
                  <a:cubicBezTo>
                    <a:pt x="59" y="993"/>
                    <a:pt x="1110" y="1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8" name="Google Shape;10078;p22"/>
            <p:cNvSpPr/>
            <p:nvPr/>
          </p:nvSpPr>
          <p:spPr>
            <a:xfrm>
              <a:off x="3360525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4671" y="2335"/>
                  </a:moveTo>
                  <a:cubicBezTo>
                    <a:pt x="4671" y="3619"/>
                    <a:pt x="3620" y="4670"/>
                    <a:pt x="2277" y="4612"/>
                  </a:cubicBezTo>
                  <a:cubicBezTo>
                    <a:pt x="1052" y="4612"/>
                    <a:pt x="1" y="3561"/>
                    <a:pt x="1" y="2335"/>
                  </a:cubicBezTo>
                  <a:cubicBezTo>
                    <a:pt x="1" y="993"/>
                    <a:pt x="1052" y="0"/>
                    <a:pt x="2394" y="0"/>
                  </a:cubicBezTo>
                  <a:cubicBezTo>
                    <a:pt x="3678" y="0"/>
                    <a:pt x="4671" y="1051"/>
                    <a:pt x="4671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9" name="Google Shape;10079;p22"/>
            <p:cNvSpPr/>
            <p:nvPr/>
          </p:nvSpPr>
          <p:spPr>
            <a:xfrm>
              <a:off x="1889600" y="3890650"/>
              <a:ext cx="113850" cy="112375"/>
            </a:xfrm>
            <a:custGeom>
              <a:avLst/>
              <a:gdLst/>
              <a:ahLst/>
              <a:cxnLst/>
              <a:rect l="l" t="t" r="r" b="b"/>
              <a:pathLst>
                <a:path w="4554" h="4495" extrusionOk="0">
                  <a:moveTo>
                    <a:pt x="4553" y="2277"/>
                  </a:moveTo>
                  <a:cubicBezTo>
                    <a:pt x="4495" y="3503"/>
                    <a:pt x="3503" y="4495"/>
                    <a:pt x="2277" y="4495"/>
                  </a:cubicBezTo>
                  <a:cubicBezTo>
                    <a:pt x="993" y="4436"/>
                    <a:pt x="0" y="3386"/>
                    <a:pt x="59" y="2160"/>
                  </a:cubicBezTo>
                  <a:cubicBezTo>
                    <a:pt x="117" y="934"/>
                    <a:pt x="1109" y="0"/>
                    <a:pt x="2277" y="0"/>
                  </a:cubicBezTo>
                  <a:cubicBezTo>
                    <a:pt x="3561" y="0"/>
                    <a:pt x="4553" y="993"/>
                    <a:pt x="4553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0" name="Google Shape;10080;p22"/>
            <p:cNvSpPr/>
            <p:nvPr/>
          </p:nvSpPr>
          <p:spPr>
            <a:xfrm>
              <a:off x="4345525" y="4872725"/>
              <a:ext cx="112400" cy="112400"/>
            </a:xfrm>
            <a:custGeom>
              <a:avLst/>
              <a:gdLst/>
              <a:ahLst/>
              <a:cxnLst/>
              <a:rect l="l" t="t" r="r" b="b"/>
              <a:pathLst>
                <a:path w="4496" h="4496" extrusionOk="0">
                  <a:moveTo>
                    <a:pt x="2277" y="4495"/>
                  </a:moveTo>
                  <a:cubicBezTo>
                    <a:pt x="993" y="4495"/>
                    <a:pt x="1" y="3444"/>
                    <a:pt x="1" y="2219"/>
                  </a:cubicBezTo>
                  <a:cubicBezTo>
                    <a:pt x="59" y="993"/>
                    <a:pt x="1052" y="1"/>
                    <a:pt x="2336" y="1"/>
                  </a:cubicBezTo>
                  <a:cubicBezTo>
                    <a:pt x="3503" y="59"/>
                    <a:pt x="4495" y="1051"/>
                    <a:pt x="4495" y="2219"/>
                  </a:cubicBezTo>
                  <a:cubicBezTo>
                    <a:pt x="4495" y="3503"/>
                    <a:pt x="3503" y="4495"/>
                    <a:pt x="2277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1" name="Google Shape;10081;p22"/>
            <p:cNvSpPr/>
            <p:nvPr/>
          </p:nvSpPr>
          <p:spPr>
            <a:xfrm>
              <a:off x="2626525" y="4626125"/>
              <a:ext cx="112400" cy="112375"/>
            </a:xfrm>
            <a:custGeom>
              <a:avLst/>
              <a:gdLst/>
              <a:ahLst/>
              <a:cxnLst/>
              <a:rect l="l" t="t" r="r" b="b"/>
              <a:pathLst>
                <a:path w="4496" h="4495" extrusionOk="0">
                  <a:moveTo>
                    <a:pt x="2277" y="0"/>
                  </a:moveTo>
                  <a:cubicBezTo>
                    <a:pt x="3503" y="0"/>
                    <a:pt x="4495" y="1051"/>
                    <a:pt x="4495" y="2276"/>
                  </a:cubicBezTo>
                  <a:cubicBezTo>
                    <a:pt x="4495" y="3502"/>
                    <a:pt x="3444" y="4495"/>
                    <a:pt x="2219" y="4495"/>
                  </a:cubicBezTo>
                  <a:cubicBezTo>
                    <a:pt x="993" y="4495"/>
                    <a:pt x="59" y="3502"/>
                    <a:pt x="1" y="2276"/>
                  </a:cubicBezTo>
                  <a:cubicBezTo>
                    <a:pt x="1" y="1051"/>
                    <a:pt x="1051" y="0"/>
                    <a:pt x="227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2" name="Google Shape;10082;p22"/>
            <p:cNvSpPr/>
            <p:nvPr/>
          </p:nvSpPr>
          <p:spPr>
            <a:xfrm>
              <a:off x="5819400" y="1933775"/>
              <a:ext cx="110925" cy="109475"/>
            </a:xfrm>
            <a:custGeom>
              <a:avLst/>
              <a:gdLst/>
              <a:ahLst/>
              <a:cxnLst/>
              <a:rect l="l" t="t" r="r" b="b"/>
              <a:pathLst>
                <a:path w="4437" h="4379" extrusionOk="0">
                  <a:moveTo>
                    <a:pt x="4436" y="2160"/>
                  </a:moveTo>
                  <a:cubicBezTo>
                    <a:pt x="4436" y="3386"/>
                    <a:pt x="3502" y="4378"/>
                    <a:pt x="2277" y="4378"/>
                  </a:cubicBezTo>
                  <a:cubicBezTo>
                    <a:pt x="992" y="4378"/>
                    <a:pt x="0" y="3444"/>
                    <a:pt x="0" y="2160"/>
                  </a:cubicBezTo>
                  <a:cubicBezTo>
                    <a:pt x="0" y="934"/>
                    <a:pt x="992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3" name="Google Shape;10083;p22"/>
            <p:cNvSpPr/>
            <p:nvPr/>
          </p:nvSpPr>
          <p:spPr>
            <a:xfrm>
              <a:off x="5329075" y="1196850"/>
              <a:ext cx="110925" cy="110925"/>
            </a:xfrm>
            <a:custGeom>
              <a:avLst/>
              <a:gdLst/>
              <a:ahLst/>
              <a:cxnLst/>
              <a:rect l="l" t="t" r="r" b="b"/>
              <a:pathLst>
                <a:path w="4437" h="4437" extrusionOk="0">
                  <a:moveTo>
                    <a:pt x="4437" y="2218"/>
                  </a:moveTo>
                  <a:cubicBezTo>
                    <a:pt x="4437" y="3444"/>
                    <a:pt x="3503" y="4378"/>
                    <a:pt x="2277" y="4437"/>
                  </a:cubicBezTo>
                  <a:cubicBezTo>
                    <a:pt x="993" y="4437"/>
                    <a:pt x="1" y="3444"/>
                    <a:pt x="59" y="2160"/>
                  </a:cubicBezTo>
                  <a:cubicBezTo>
                    <a:pt x="59" y="934"/>
                    <a:pt x="1051" y="0"/>
                    <a:pt x="2277" y="0"/>
                  </a:cubicBezTo>
                  <a:cubicBezTo>
                    <a:pt x="3503" y="0"/>
                    <a:pt x="4437" y="993"/>
                    <a:pt x="4437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4" name="Google Shape;10084;p22"/>
            <p:cNvSpPr/>
            <p:nvPr/>
          </p:nvSpPr>
          <p:spPr>
            <a:xfrm>
              <a:off x="4593600" y="703625"/>
              <a:ext cx="110950" cy="109450"/>
            </a:xfrm>
            <a:custGeom>
              <a:avLst/>
              <a:gdLst/>
              <a:ahLst/>
              <a:cxnLst/>
              <a:rect l="l" t="t" r="r" b="b"/>
              <a:pathLst>
                <a:path w="4438" h="4378" extrusionOk="0">
                  <a:moveTo>
                    <a:pt x="4379" y="2218"/>
                  </a:moveTo>
                  <a:cubicBezTo>
                    <a:pt x="4379" y="3444"/>
                    <a:pt x="3445" y="4378"/>
                    <a:pt x="2219" y="4378"/>
                  </a:cubicBezTo>
                  <a:cubicBezTo>
                    <a:pt x="935" y="4378"/>
                    <a:pt x="1" y="3444"/>
                    <a:pt x="1" y="2160"/>
                  </a:cubicBezTo>
                  <a:cubicBezTo>
                    <a:pt x="59" y="934"/>
                    <a:pt x="993" y="0"/>
                    <a:pt x="2219" y="0"/>
                  </a:cubicBezTo>
                  <a:cubicBezTo>
                    <a:pt x="3445" y="0"/>
                    <a:pt x="4437" y="992"/>
                    <a:pt x="4379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5" name="Google Shape;10085;p22"/>
            <p:cNvSpPr/>
            <p:nvPr/>
          </p:nvSpPr>
          <p:spPr>
            <a:xfrm>
              <a:off x="1648825" y="2174550"/>
              <a:ext cx="110925" cy="112400"/>
            </a:xfrm>
            <a:custGeom>
              <a:avLst/>
              <a:gdLst/>
              <a:ahLst/>
              <a:cxnLst/>
              <a:rect l="l" t="t" r="r" b="b"/>
              <a:pathLst>
                <a:path w="4437" h="4496" extrusionOk="0">
                  <a:moveTo>
                    <a:pt x="4436" y="2277"/>
                  </a:moveTo>
                  <a:cubicBezTo>
                    <a:pt x="4436" y="3503"/>
                    <a:pt x="3503" y="4437"/>
                    <a:pt x="2277" y="4495"/>
                  </a:cubicBezTo>
                  <a:cubicBezTo>
                    <a:pt x="993" y="4495"/>
                    <a:pt x="0" y="3503"/>
                    <a:pt x="0" y="2277"/>
                  </a:cubicBezTo>
                  <a:cubicBezTo>
                    <a:pt x="0" y="993"/>
                    <a:pt x="993" y="1"/>
                    <a:pt x="2218" y="59"/>
                  </a:cubicBezTo>
                  <a:cubicBezTo>
                    <a:pt x="3444" y="59"/>
                    <a:pt x="4436" y="993"/>
                    <a:pt x="4436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6" name="Google Shape;10086;p22"/>
            <p:cNvSpPr/>
            <p:nvPr/>
          </p:nvSpPr>
          <p:spPr>
            <a:xfrm>
              <a:off x="3121225" y="4875650"/>
              <a:ext cx="109450" cy="108000"/>
            </a:xfrm>
            <a:custGeom>
              <a:avLst/>
              <a:gdLst/>
              <a:ahLst/>
              <a:cxnLst/>
              <a:rect l="l" t="t" r="r" b="b"/>
              <a:pathLst>
                <a:path w="4378" h="4320" extrusionOk="0">
                  <a:moveTo>
                    <a:pt x="4378" y="2160"/>
                  </a:moveTo>
                  <a:cubicBezTo>
                    <a:pt x="4378" y="3386"/>
                    <a:pt x="3386" y="4320"/>
                    <a:pt x="2160" y="4320"/>
                  </a:cubicBezTo>
                  <a:cubicBezTo>
                    <a:pt x="934" y="4320"/>
                    <a:pt x="0" y="3327"/>
                    <a:pt x="59" y="2102"/>
                  </a:cubicBezTo>
                  <a:cubicBezTo>
                    <a:pt x="59" y="876"/>
                    <a:pt x="1051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7" name="Google Shape;10087;p22"/>
            <p:cNvSpPr/>
            <p:nvPr/>
          </p:nvSpPr>
          <p:spPr>
            <a:xfrm>
              <a:off x="1648825" y="3401800"/>
              <a:ext cx="110925" cy="109450"/>
            </a:xfrm>
            <a:custGeom>
              <a:avLst/>
              <a:gdLst/>
              <a:ahLst/>
              <a:cxnLst/>
              <a:rect l="l" t="t" r="r" b="b"/>
              <a:pathLst>
                <a:path w="4437" h="4378" extrusionOk="0">
                  <a:moveTo>
                    <a:pt x="59" y="2160"/>
                  </a:moveTo>
                  <a:cubicBezTo>
                    <a:pt x="59" y="934"/>
                    <a:pt x="993" y="0"/>
                    <a:pt x="2277" y="59"/>
                  </a:cubicBezTo>
                  <a:cubicBezTo>
                    <a:pt x="3444" y="59"/>
                    <a:pt x="4436" y="1051"/>
                    <a:pt x="4378" y="2277"/>
                  </a:cubicBezTo>
                  <a:cubicBezTo>
                    <a:pt x="4378" y="3444"/>
                    <a:pt x="3386" y="4378"/>
                    <a:pt x="2218" y="4378"/>
                  </a:cubicBezTo>
                  <a:cubicBezTo>
                    <a:pt x="993" y="4378"/>
                    <a:pt x="0" y="3444"/>
                    <a:pt x="59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8" name="Google Shape;10088;p22"/>
            <p:cNvSpPr/>
            <p:nvPr/>
          </p:nvSpPr>
          <p:spPr>
            <a:xfrm>
              <a:off x="5574225" y="1440550"/>
              <a:ext cx="108025" cy="108000"/>
            </a:xfrm>
            <a:custGeom>
              <a:avLst/>
              <a:gdLst/>
              <a:ahLst/>
              <a:cxnLst/>
              <a:rect l="l" t="t" r="r" b="b"/>
              <a:pathLst>
                <a:path w="4321" h="4320" extrusionOk="0">
                  <a:moveTo>
                    <a:pt x="2161" y="4320"/>
                  </a:moveTo>
                  <a:cubicBezTo>
                    <a:pt x="993" y="4320"/>
                    <a:pt x="1" y="3386"/>
                    <a:pt x="1" y="2218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328" y="0"/>
                    <a:pt x="4320" y="934"/>
                    <a:pt x="4320" y="2160"/>
                  </a:cubicBezTo>
                  <a:cubicBezTo>
                    <a:pt x="4320" y="3327"/>
                    <a:pt x="3386" y="4320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9" name="Google Shape;10089;p22"/>
            <p:cNvSpPr/>
            <p:nvPr/>
          </p:nvSpPr>
          <p:spPr>
            <a:xfrm>
              <a:off x="5820850" y="3649875"/>
              <a:ext cx="108000" cy="108000"/>
            </a:xfrm>
            <a:custGeom>
              <a:avLst/>
              <a:gdLst/>
              <a:ahLst/>
              <a:cxnLst/>
              <a:rect l="l" t="t" r="r" b="b"/>
              <a:pathLst>
                <a:path w="4320" h="4320" extrusionOk="0">
                  <a:moveTo>
                    <a:pt x="2160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1" y="992"/>
                    <a:pt x="993" y="0"/>
                    <a:pt x="2160" y="0"/>
                  </a:cubicBezTo>
                  <a:cubicBezTo>
                    <a:pt x="3328" y="0"/>
                    <a:pt x="4320" y="992"/>
                    <a:pt x="4320" y="2160"/>
                  </a:cubicBezTo>
                  <a:cubicBezTo>
                    <a:pt x="4320" y="3327"/>
                    <a:pt x="3328" y="4320"/>
                    <a:pt x="2160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0" name="Google Shape;10090;p22"/>
            <p:cNvSpPr/>
            <p:nvPr/>
          </p:nvSpPr>
          <p:spPr>
            <a:xfrm>
              <a:off x="5083925" y="950225"/>
              <a:ext cx="109475" cy="109475"/>
            </a:xfrm>
            <a:custGeom>
              <a:avLst/>
              <a:gdLst/>
              <a:ahLst/>
              <a:cxnLst/>
              <a:rect l="l" t="t" r="r" b="b"/>
              <a:pathLst>
                <a:path w="4379" h="4379" extrusionOk="0">
                  <a:moveTo>
                    <a:pt x="4320" y="2161"/>
                  </a:moveTo>
                  <a:cubicBezTo>
                    <a:pt x="4378" y="3328"/>
                    <a:pt x="3386" y="4320"/>
                    <a:pt x="2219" y="4379"/>
                  </a:cubicBezTo>
                  <a:cubicBezTo>
                    <a:pt x="1051" y="4379"/>
                    <a:pt x="59" y="3445"/>
                    <a:pt x="0" y="2219"/>
                  </a:cubicBezTo>
                  <a:cubicBezTo>
                    <a:pt x="0" y="1051"/>
                    <a:pt x="993" y="59"/>
                    <a:pt x="2160" y="59"/>
                  </a:cubicBezTo>
                  <a:cubicBezTo>
                    <a:pt x="3328" y="1"/>
                    <a:pt x="4320" y="993"/>
                    <a:pt x="4320" y="21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1" name="Google Shape;10091;p22"/>
            <p:cNvSpPr/>
            <p:nvPr/>
          </p:nvSpPr>
          <p:spPr>
            <a:xfrm>
              <a:off x="2876050" y="703625"/>
              <a:ext cx="108025" cy="109450"/>
            </a:xfrm>
            <a:custGeom>
              <a:avLst/>
              <a:gdLst/>
              <a:ahLst/>
              <a:cxnLst/>
              <a:rect l="l" t="t" r="r" b="b"/>
              <a:pathLst>
                <a:path w="4321" h="4378" extrusionOk="0">
                  <a:moveTo>
                    <a:pt x="2161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59" y="992"/>
                    <a:pt x="1052" y="0"/>
                    <a:pt x="2219" y="59"/>
                  </a:cubicBezTo>
                  <a:cubicBezTo>
                    <a:pt x="3328" y="59"/>
                    <a:pt x="4320" y="1051"/>
                    <a:pt x="4320" y="2218"/>
                  </a:cubicBezTo>
                  <a:cubicBezTo>
                    <a:pt x="4320" y="3386"/>
                    <a:pt x="3328" y="4378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2" name="Google Shape;10092;p22"/>
            <p:cNvSpPr/>
            <p:nvPr/>
          </p:nvSpPr>
          <p:spPr>
            <a:xfrm>
              <a:off x="5329075" y="4386800"/>
              <a:ext cx="105100" cy="106550"/>
            </a:xfrm>
            <a:custGeom>
              <a:avLst/>
              <a:gdLst/>
              <a:ahLst/>
              <a:cxnLst/>
              <a:rect l="l" t="t" r="r" b="b"/>
              <a:pathLst>
                <a:path w="4204" h="4262" extrusionOk="0">
                  <a:moveTo>
                    <a:pt x="4203" y="2102"/>
                  </a:moveTo>
                  <a:cubicBezTo>
                    <a:pt x="4203" y="3269"/>
                    <a:pt x="3211" y="4203"/>
                    <a:pt x="2102" y="4261"/>
                  </a:cubicBezTo>
                  <a:cubicBezTo>
                    <a:pt x="935" y="4261"/>
                    <a:pt x="1" y="3269"/>
                    <a:pt x="1" y="2102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211" y="0"/>
                    <a:pt x="4203" y="993"/>
                    <a:pt x="4203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3" name="Google Shape;10093;p22"/>
            <p:cNvSpPr/>
            <p:nvPr/>
          </p:nvSpPr>
          <p:spPr>
            <a:xfrm>
              <a:off x="2140600" y="1195400"/>
              <a:ext cx="105075" cy="105075"/>
            </a:xfrm>
            <a:custGeom>
              <a:avLst/>
              <a:gdLst/>
              <a:ahLst/>
              <a:cxnLst/>
              <a:rect l="l" t="t" r="r" b="b"/>
              <a:pathLst>
                <a:path w="4203" h="4203" extrusionOk="0">
                  <a:moveTo>
                    <a:pt x="2102" y="0"/>
                  </a:moveTo>
                  <a:cubicBezTo>
                    <a:pt x="3211" y="0"/>
                    <a:pt x="4203" y="934"/>
                    <a:pt x="4203" y="2101"/>
                  </a:cubicBezTo>
                  <a:cubicBezTo>
                    <a:pt x="4203" y="3269"/>
                    <a:pt x="3269" y="4203"/>
                    <a:pt x="2102" y="4203"/>
                  </a:cubicBezTo>
                  <a:cubicBezTo>
                    <a:pt x="992" y="4203"/>
                    <a:pt x="59" y="3269"/>
                    <a:pt x="0" y="2160"/>
                  </a:cubicBezTo>
                  <a:cubicBezTo>
                    <a:pt x="0" y="992"/>
                    <a:pt x="934" y="58"/>
                    <a:pt x="210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4" name="Google Shape;10094;p22"/>
            <p:cNvSpPr/>
            <p:nvPr/>
          </p:nvSpPr>
          <p:spPr>
            <a:xfrm>
              <a:off x="2388675" y="954600"/>
              <a:ext cx="102175" cy="102175"/>
            </a:xfrm>
            <a:custGeom>
              <a:avLst/>
              <a:gdLst/>
              <a:ahLst/>
              <a:cxnLst/>
              <a:rect l="l" t="t" r="r" b="b"/>
              <a:pathLst>
                <a:path w="4087" h="4087" extrusionOk="0">
                  <a:moveTo>
                    <a:pt x="4086" y="2044"/>
                  </a:moveTo>
                  <a:cubicBezTo>
                    <a:pt x="4086" y="3211"/>
                    <a:pt x="3211" y="4087"/>
                    <a:pt x="2043" y="4087"/>
                  </a:cubicBezTo>
                  <a:cubicBezTo>
                    <a:pt x="876" y="4028"/>
                    <a:pt x="0" y="3153"/>
                    <a:pt x="0" y="1986"/>
                  </a:cubicBezTo>
                  <a:cubicBezTo>
                    <a:pt x="59" y="876"/>
                    <a:pt x="934" y="1"/>
                    <a:pt x="2043" y="1"/>
                  </a:cubicBezTo>
                  <a:cubicBezTo>
                    <a:pt x="3211" y="1"/>
                    <a:pt x="4086" y="876"/>
                    <a:pt x="4086" y="20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5" name="Google Shape;10095;p22"/>
            <p:cNvSpPr/>
            <p:nvPr/>
          </p:nvSpPr>
          <p:spPr>
            <a:xfrm>
              <a:off x="5577150" y="4141650"/>
              <a:ext cx="102175" cy="102150"/>
            </a:xfrm>
            <a:custGeom>
              <a:avLst/>
              <a:gdLst/>
              <a:ahLst/>
              <a:cxnLst/>
              <a:rect l="l" t="t" r="r" b="b"/>
              <a:pathLst>
                <a:path w="4087" h="4086" extrusionOk="0">
                  <a:moveTo>
                    <a:pt x="4087" y="2043"/>
                  </a:moveTo>
                  <a:cubicBezTo>
                    <a:pt x="4087" y="3210"/>
                    <a:pt x="3153" y="4086"/>
                    <a:pt x="2044" y="4086"/>
                  </a:cubicBezTo>
                  <a:cubicBezTo>
                    <a:pt x="876" y="4086"/>
                    <a:pt x="1" y="3210"/>
                    <a:pt x="1" y="2043"/>
                  </a:cubicBezTo>
                  <a:cubicBezTo>
                    <a:pt x="1" y="876"/>
                    <a:pt x="876" y="0"/>
                    <a:pt x="2044" y="0"/>
                  </a:cubicBezTo>
                  <a:cubicBezTo>
                    <a:pt x="3211" y="0"/>
                    <a:pt x="4087" y="934"/>
                    <a:pt x="4087" y="204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6" name="Google Shape;10096;p22"/>
            <p:cNvSpPr/>
            <p:nvPr/>
          </p:nvSpPr>
          <p:spPr>
            <a:xfrm>
              <a:off x="4593600" y="4877100"/>
              <a:ext cx="103650" cy="103650"/>
            </a:xfrm>
            <a:custGeom>
              <a:avLst/>
              <a:gdLst/>
              <a:ahLst/>
              <a:cxnLst/>
              <a:rect l="l" t="t" r="r" b="b"/>
              <a:pathLst>
                <a:path w="4146" h="4146" extrusionOk="0">
                  <a:moveTo>
                    <a:pt x="4087" y="2102"/>
                  </a:moveTo>
                  <a:cubicBezTo>
                    <a:pt x="4087" y="3269"/>
                    <a:pt x="3211" y="4145"/>
                    <a:pt x="2044" y="4145"/>
                  </a:cubicBezTo>
                  <a:cubicBezTo>
                    <a:pt x="877" y="4145"/>
                    <a:pt x="1" y="3211"/>
                    <a:pt x="1" y="2044"/>
                  </a:cubicBezTo>
                  <a:cubicBezTo>
                    <a:pt x="1" y="935"/>
                    <a:pt x="935" y="1"/>
                    <a:pt x="2102" y="59"/>
                  </a:cubicBezTo>
                  <a:cubicBezTo>
                    <a:pt x="3211" y="59"/>
                    <a:pt x="4145" y="935"/>
                    <a:pt x="4087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7" name="Google Shape;10097;p22"/>
            <p:cNvSpPr/>
            <p:nvPr/>
          </p:nvSpPr>
          <p:spPr>
            <a:xfrm>
              <a:off x="1653200" y="1932325"/>
              <a:ext cx="102175" cy="103625"/>
            </a:xfrm>
            <a:custGeom>
              <a:avLst/>
              <a:gdLst/>
              <a:ahLst/>
              <a:cxnLst/>
              <a:rect l="l" t="t" r="r" b="b"/>
              <a:pathLst>
                <a:path w="4087" h="4145" extrusionOk="0">
                  <a:moveTo>
                    <a:pt x="1985" y="4086"/>
                  </a:moveTo>
                  <a:cubicBezTo>
                    <a:pt x="818" y="4086"/>
                    <a:pt x="0" y="3152"/>
                    <a:pt x="0" y="1985"/>
                  </a:cubicBezTo>
                  <a:cubicBezTo>
                    <a:pt x="59" y="876"/>
                    <a:pt x="993" y="0"/>
                    <a:pt x="2160" y="58"/>
                  </a:cubicBezTo>
                  <a:cubicBezTo>
                    <a:pt x="3269" y="117"/>
                    <a:pt x="4086" y="992"/>
                    <a:pt x="4086" y="2160"/>
                  </a:cubicBezTo>
                  <a:cubicBezTo>
                    <a:pt x="4028" y="3269"/>
                    <a:pt x="3152" y="4144"/>
                    <a:pt x="1985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8" name="Google Shape;10098;p22"/>
            <p:cNvSpPr/>
            <p:nvPr/>
          </p:nvSpPr>
          <p:spPr>
            <a:xfrm>
              <a:off x="6067475" y="2673625"/>
              <a:ext cx="100700" cy="100700"/>
            </a:xfrm>
            <a:custGeom>
              <a:avLst/>
              <a:gdLst/>
              <a:ahLst/>
              <a:cxnLst/>
              <a:rect l="l" t="t" r="r" b="b"/>
              <a:pathLst>
                <a:path w="4028" h="4028" extrusionOk="0">
                  <a:moveTo>
                    <a:pt x="2043" y="4028"/>
                  </a:moveTo>
                  <a:cubicBezTo>
                    <a:pt x="934" y="4028"/>
                    <a:pt x="0" y="3152"/>
                    <a:pt x="0" y="2043"/>
                  </a:cubicBezTo>
                  <a:cubicBezTo>
                    <a:pt x="0" y="934"/>
                    <a:pt x="876" y="0"/>
                    <a:pt x="2043" y="59"/>
                  </a:cubicBezTo>
                  <a:cubicBezTo>
                    <a:pt x="3152" y="59"/>
                    <a:pt x="4028" y="934"/>
                    <a:pt x="4028" y="2043"/>
                  </a:cubicBezTo>
                  <a:cubicBezTo>
                    <a:pt x="4028" y="3152"/>
                    <a:pt x="3152" y="4028"/>
                    <a:pt x="2043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9" name="Google Shape;10099;p22"/>
            <p:cNvSpPr/>
            <p:nvPr/>
          </p:nvSpPr>
          <p:spPr>
            <a:xfrm>
              <a:off x="5088300" y="4636325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876" y="4028"/>
                    <a:pt x="1" y="3153"/>
                    <a:pt x="1" y="1985"/>
                  </a:cubicBezTo>
                  <a:cubicBezTo>
                    <a:pt x="1" y="876"/>
                    <a:pt x="876" y="1"/>
                    <a:pt x="1985" y="1"/>
                  </a:cubicBezTo>
                  <a:cubicBezTo>
                    <a:pt x="3153" y="1"/>
                    <a:pt x="4028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0" name="Google Shape;10100;p22"/>
            <p:cNvSpPr/>
            <p:nvPr/>
          </p:nvSpPr>
          <p:spPr>
            <a:xfrm>
              <a:off x="1899825" y="1443475"/>
              <a:ext cx="102150" cy="102150"/>
            </a:xfrm>
            <a:custGeom>
              <a:avLst/>
              <a:gdLst/>
              <a:ahLst/>
              <a:cxnLst/>
              <a:rect l="l" t="t" r="r" b="b"/>
              <a:pathLst>
                <a:path w="4086" h="4086" extrusionOk="0">
                  <a:moveTo>
                    <a:pt x="2101" y="58"/>
                  </a:moveTo>
                  <a:cubicBezTo>
                    <a:pt x="3210" y="58"/>
                    <a:pt x="4086" y="992"/>
                    <a:pt x="4028" y="2101"/>
                  </a:cubicBezTo>
                  <a:cubicBezTo>
                    <a:pt x="4028" y="3210"/>
                    <a:pt x="3094" y="4086"/>
                    <a:pt x="1926" y="4086"/>
                  </a:cubicBezTo>
                  <a:cubicBezTo>
                    <a:pt x="817" y="4028"/>
                    <a:pt x="0" y="3094"/>
                    <a:pt x="58" y="1985"/>
                  </a:cubicBezTo>
                  <a:cubicBezTo>
                    <a:pt x="58" y="876"/>
                    <a:pt x="992" y="0"/>
                    <a:pt x="2101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1" name="Google Shape;10101;p22"/>
            <p:cNvSpPr/>
            <p:nvPr/>
          </p:nvSpPr>
          <p:spPr>
            <a:xfrm>
              <a:off x="6066000" y="2917325"/>
              <a:ext cx="102175" cy="100700"/>
            </a:xfrm>
            <a:custGeom>
              <a:avLst/>
              <a:gdLst/>
              <a:ahLst/>
              <a:cxnLst/>
              <a:rect l="l" t="t" r="r" b="b"/>
              <a:pathLst>
                <a:path w="4087" h="4028" extrusionOk="0">
                  <a:moveTo>
                    <a:pt x="4028" y="2043"/>
                  </a:moveTo>
                  <a:cubicBezTo>
                    <a:pt x="4028" y="3094"/>
                    <a:pt x="3094" y="4028"/>
                    <a:pt x="1985" y="3969"/>
                  </a:cubicBezTo>
                  <a:cubicBezTo>
                    <a:pt x="935" y="3969"/>
                    <a:pt x="1" y="3035"/>
                    <a:pt x="59" y="1926"/>
                  </a:cubicBezTo>
                  <a:cubicBezTo>
                    <a:pt x="118" y="876"/>
                    <a:pt x="993" y="0"/>
                    <a:pt x="2044" y="0"/>
                  </a:cubicBezTo>
                  <a:cubicBezTo>
                    <a:pt x="3153" y="0"/>
                    <a:pt x="4087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2" name="Google Shape;10102;p22"/>
            <p:cNvSpPr/>
            <p:nvPr/>
          </p:nvSpPr>
          <p:spPr>
            <a:xfrm>
              <a:off x="2878975" y="4878575"/>
              <a:ext cx="100725" cy="100700"/>
            </a:xfrm>
            <a:custGeom>
              <a:avLst/>
              <a:gdLst/>
              <a:ahLst/>
              <a:cxnLst/>
              <a:rect l="l" t="t" r="r" b="b"/>
              <a:pathLst>
                <a:path w="4029" h="4028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935" y="4028"/>
                    <a:pt x="1" y="3094"/>
                    <a:pt x="59" y="1985"/>
                  </a:cubicBezTo>
                  <a:cubicBezTo>
                    <a:pt x="59" y="934"/>
                    <a:pt x="935" y="58"/>
                    <a:pt x="1985" y="0"/>
                  </a:cubicBezTo>
                  <a:cubicBezTo>
                    <a:pt x="3094" y="0"/>
                    <a:pt x="4028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3" name="Google Shape;10103;p22"/>
            <p:cNvSpPr/>
            <p:nvPr/>
          </p:nvSpPr>
          <p:spPr>
            <a:xfrm>
              <a:off x="3862525" y="465750"/>
              <a:ext cx="100700" cy="100725"/>
            </a:xfrm>
            <a:custGeom>
              <a:avLst/>
              <a:gdLst/>
              <a:ahLst/>
              <a:cxnLst/>
              <a:rect l="l" t="t" r="r" b="b"/>
              <a:pathLst>
                <a:path w="4028" h="4029" extrusionOk="0">
                  <a:moveTo>
                    <a:pt x="4028" y="1985"/>
                  </a:moveTo>
                  <a:cubicBezTo>
                    <a:pt x="4028" y="3094"/>
                    <a:pt x="3094" y="4028"/>
                    <a:pt x="1985" y="3970"/>
                  </a:cubicBezTo>
                  <a:cubicBezTo>
                    <a:pt x="934" y="3970"/>
                    <a:pt x="0" y="3094"/>
                    <a:pt x="0" y="1985"/>
                  </a:cubicBezTo>
                  <a:cubicBezTo>
                    <a:pt x="0" y="935"/>
                    <a:pt x="934" y="1"/>
                    <a:pt x="1985" y="1"/>
                  </a:cubicBezTo>
                  <a:cubicBezTo>
                    <a:pt x="3036" y="1"/>
                    <a:pt x="3970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4" name="Google Shape;10104;p22"/>
            <p:cNvSpPr/>
            <p:nvPr/>
          </p:nvSpPr>
          <p:spPr>
            <a:xfrm>
              <a:off x="3615900" y="465750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2044" y="4028"/>
                  </a:moveTo>
                  <a:cubicBezTo>
                    <a:pt x="935" y="4028"/>
                    <a:pt x="1" y="3094"/>
                    <a:pt x="1" y="2044"/>
                  </a:cubicBezTo>
                  <a:cubicBezTo>
                    <a:pt x="1" y="935"/>
                    <a:pt x="935" y="1"/>
                    <a:pt x="2044" y="1"/>
                  </a:cubicBezTo>
                  <a:cubicBezTo>
                    <a:pt x="3094" y="1"/>
                    <a:pt x="3970" y="876"/>
                    <a:pt x="4028" y="1985"/>
                  </a:cubicBezTo>
                  <a:cubicBezTo>
                    <a:pt x="4028" y="3036"/>
                    <a:pt x="3153" y="3970"/>
                    <a:pt x="2044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5" name="Google Shape;10105;p22"/>
            <p:cNvSpPr/>
            <p:nvPr/>
          </p:nvSpPr>
          <p:spPr>
            <a:xfrm>
              <a:off x="2143500" y="4389725"/>
              <a:ext cx="100725" cy="99250"/>
            </a:xfrm>
            <a:custGeom>
              <a:avLst/>
              <a:gdLst/>
              <a:ahLst/>
              <a:cxnLst/>
              <a:rect l="l" t="t" r="r" b="b"/>
              <a:pathLst>
                <a:path w="4029" h="3970" extrusionOk="0">
                  <a:moveTo>
                    <a:pt x="3970" y="1985"/>
                  </a:moveTo>
                  <a:cubicBezTo>
                    <a:pt x="4028" y="3035"/>
                    <a:pt x="3095" y="3969"/>
                    <a:pt x="1986" y="3969"/>
                  </a:cubicBezTo>
                  <a:cubicBezTo>
                    <a:pt x="935" y="3969"/>
                    <a:pt x="59" y="3094"/>
                    <a:pt x="1" y="2043"/>
                  </a:cubicBezTo>
                  <a:cubicBezTo>
                    <a:pt x="1" y="934"/>
                    <a:pt x="935" y="0"/>
                    <a:pt x="1986" y="0"/>
                  </a:cubicBezTo>
                  <a:cubicBezTo>
                    <a:pt x="3036" y="0"/>
                    <a:pt x="3970" y="876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6" name="Google Shape;10106;p22"/>
            <p:cNvSpPr/>
            <p:nvPr/>
          </p:nvSpPr>
          <p:spPr>
            <a:xfrm>
              <a:off x="1654650" y="3652775"/>
              <a:ext cx="99250" cy="100725"/>
            </a:xfrm>
            <a:custGeom>
              <a:avLst/>
              <a:gdLst/>
              <a:ahLst/>
              <a:cxnLst/>
              <a:rect l="l" t="t" r="r" b="b"/>
              <a:pathLst>
                <a:path w="3970" h="4029" extrusionOk="0">
                  <a:moveTo>
                    <a:pt x="1985" y="59"/>
                  </a:moveTo>
                  <a:cubicBezTo>
                    <a:pt x="3036" y="1"/>
                    <a:pt x="3970" y="935"/>
                    <a:pt x="3970" y="2044"/>
                  </a:cubicBezTo>
                  <a:cubicBezTo>
                    <a:pt x="3970" y="3095"/>
                    <a:pt x="3094" y="4028"/>
                    <a:pt x="1985" y="4028"/>
                  </a:cubicBezTo>
                  <a:cubicBezTo>
                    <a:pt x="935" y="4028"/>
                    <a:pt x="1" y="3095"/>
                    <a:pt x="1" y="1986"/>
                  </a:cubicBezTo>
                  <a:cubicBezTo>
                    <a:pt x="1" y="935"/>
                    <a:pt x="876" y="59"/>
                    <a:pt x="198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7" name="Google Shape;10107;p22"/>
            <p:cNvSpPr/>
            <p:nvPr/>
          </p:nvSpPr>
          <p:spPr>
            <a:xfrm>
              <a:off x="6067475" y="2428475"/>
              <a:ext cx="99250" cy="99250"/>
            </a:xfrm>
            <a:custGeom>
              <a:avLst/>
              <a:gdLst/>
              <a:ahLst/>
              <a:cxnLst/>
              <a:rect l="l" t="t" r="r" b="b"/>
              <a:pathLst>
                <a:path w="3970" h="3970" extrusionOk="0">
                  <a:moveTo>
                    <a:pt x="1985" y="0"/>
                  </a:moveTo>
                  <a:cubicBezTo>
                    <a:pt x="3035" y="0"/>
                    <a:pt x="3911" y="876"/>
                    <a:pt x="3969" y="1926"/>
                  </a:cubicBezTo>
                  <a:cubicBezTo>
                    <a:pt x="3969" y="2977"/>
                    <a:pt x="3094" y="3911"/>
                    <a:pt x="2043" y="3911"/>
                  </a:cubicBezTo>
                  <a:cubicBezTo>
                    <a:pt x="992" y="3969"/>
                    <a:pt x="59" y="3035"/>
                    <a:pt x="59" y="1985"/>
                  </a:cubicBezTo>
                  <a:cubicBezTo>
                    <a:pt x="0" y="934"/>
                    <a:pt x="934" y="58"/>
                    <a:pt x="198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8" name="Google Shape;10108;p22"/>
            <p:cNvSpPr/>
            <p:nvPr/>
          </p:nvSpPr>
          <p:spPr>
            <a:xfrm>
              <a:off x="4841675" y="709450"/>
              <a:ext cx="99275" cy="99250"/>
            </a:xfrm>
            <a:custGeom>
              <a:avLst/>
              <a:gdLst/>
              <a:ahLst/>
              <a:cxnLst/>
              <a:rect l="l" t="t" r="r" b="b"/>
              <a:pathLst>
                <a:path w="3971" h="3970" extrusionOk="0">
                  <a:moveTo>
                    <a:pt x="3970" y="1985"/>
                  </a:moveTo>
                  <a:cubicBezTo>
                    <a:pt x="3970" y="3036"/>
                    <a:pt x="3036" y="3970"/>
                    <a:pt x="1986" y="3970"/>
                  </a:cubicBezTo>
                  <a:cubicBezTo>
                    <a:pt x="935" y="3911"/>
                    <a:pt x="1" y="2978"/>
                    <a:pt x="59" y="1927"/>
                  </a:cubicBezTo>
                  <a:cubicBezTo>
                    <a:pt x="59" y="876"/>
                    <a:pt x="993" y="1"/>
                    <a:pt x="2044" y="1"/>
                  </a:cubicBezTo>
                  <a:cubicBezTo>
                    <a:pt x="3095" y="1"/>
                    <a:pt x="3970" y="935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9" name="Google Shape;10109;p22"/>
            <p:cNvSpPr/>
            <p:nvPr/>
          </p:nvSpPr>
          <p:spPr>
            <a:xfrm>
              <a:off x="5825225" y="1691525"/>
              <a:ext cx="99250" cy="99275"/>
            </a:xfrm>
            <a:custGeom>
              <a:avLst/>
              <a:gdLst/>
              <a:ahLst/>
              <a:cxnLst/>
              <a:rect l="l" t="t" r="r" b="b"/>
              <a:pathLst>
                <a:path w="3970" h="3971" extrusionOk="0">
                  <a:moveTo>
                    <a:pt x="1985" y="3970"/>
                  </a:moveTo>
                  <a:cubicBezTo>
                    <a:pt x="876" y="3970"/>
                    <a:pt x="1" y="3036"/>
                    <a:pt x="1" y="1986"/>
                  </a:cubicBezTo>
                  <a:cubicBezTo>
                    <a:pt x="1" y="935"/>
                    <a:pt x="935" y="1"/>
                    <a:pt x="1985" y="59"/>
                  </a:cubicBezTo>
                  <a:cubicBezTo>
                    <a:pt x="3036" y="59"/>
                    <a:pt x="3970" y="993"/>
                    <a:pt x="3970" y="2044"/>
                  </a:cubicBezTo>
                  <a:cubicBezTo>
                    <a:pt x="3911" y="3095"/>
                    <a:pt x="3036" y="3970"/>
                    <a:pt x="198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0" name="Google Shape;10110;p22"/>
            <p:cNvSpPr/>
            <p:nvPr/>
          </p:nvSpPr>
          <p:spPr>
            <a:xfrm>
              <a:off x="4106225" y="465750"/>
              <a:ext cx="97800" cy="99250"/>
            </a:xfrm>
            <a:custGeom>
              <a:avLst/>
              <a:gdLst/>
              <a:ahLst/>
              <a:cxnLst/>
              <a:rect l="l" t="t" r="r" b="b"/>
              <a:pathLst>
                <a:path w="3912" h="3970" extrusionOk="0">
                  <a:moveTo>
                    <a:pt x="3911" y="1985"/>
                  </a:moveTo>
                  <a:cubicBezTo>
                    <a:pt x="3911" y="3036"/>
                    <a:pt x="3035" y="3970"/>
                    <a:pt x="1985" y="3970"/>
                  </a:cubicBezTo>
                  <a:cubicBezTo>
                    <a:pt x="934" y="3970"/>
                    <a:pt x="0" y="3036"/>
                    <a:pt x="0" y="1985"/>
                  </a:cubicBezTo>
                  <a:cubicBezTo>
                    <a:pt x="0" y="935"/>
                    <a:pt x="876" y="59"/>
                    <a:pt x="1926" y="59"/>
                  </a:cubicBezTo>
                  <a:cubicBezTo>
                    <a:pt x="2977" y="1"/>
                    <a:pt x="3911" y="935"/>
                    <a:pt x="3911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1" name="Google Shape;10111;p22"/>
            <p:cNvSpPr/>
            <p:nvPr/>
          </p:nvSpPr>
          <p:spPr>
            <a:xfrm>
              <a:off x="2393050" y="4634875"/>
              <a:ext cx="94875" cy="96325"/>
            </a:xfrm>
            <a:custGeom>
              <a:avLst/>
              <a:gdLst/>
              <a:ahLst/>
              <a:cxnLst/>
              <a:rect l="l" t="t" r="r" b="b"/>
              <a:pathLst>
                <a:path w="3795" h="3853" extrusionOk="0">
                  <a:moveTo>
                    <a:pt x="3794" y="1868"/>
                  </a:moveTo>
                  <a:cubicBezTo>
                    <a:pt x="3794" y="2977"/>
                    <a:pt x="2977" y="3794"/>
                    <a:pt x="1926" y="3794"/>
                  </a:cubicBezTo>
                  <a:cubicBezTo>
                    <a:pt x="817" y="3853"/>
                    <a:pt x="0" y="2977"/>
                    <a:pt x="0" y="1868"/>
                  </a:cubicBezTo>
                  <a:cubicBezTo>
                    <a:pt x="0" y="817"/>
                    <a:pt x="817" y="0"/>
                    <a:pt x="1926" y="0"/>
                  </a:cubicBezTo>
                  <a:cubicBezTo>
                    <a:pt x="2977" y="0"/>
                    <a:pt x="3794" y="817"/>
                    <a:pt x="3794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2" name="Google Shape;10112;p22"/>
            <p:cNvSpPr/>
            <p:nvPr/>
          </p:nvSpPr>
          <p:spPr>
            <a:xfrm>
              <a:off x="6068925" y="3165400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3853" y="1985"/>
                  </a:moveTo>
                  <a:cubicBezTo>
                    <a:pt x="3853" y="3035"/>
                    <a:pt x="2977" y="3853"/>
                    <a:pt x="1927" y="3853"/>
                  </a:cubicBezTo>
                  <a:cubicBezTo>
                    <a:pt x="818" y="3853"/>
                    <a:pt x="1" y="2977"/>
                    <a:pt x="59" y="1868"/>
                  </a:cubicBezTo>
                  <a:cubicBezTo>
                    <a:pt x="59" y="817"/>
                    <a:pt x="934" y="0"/>
                    <a:pt x="1985" y="0"/>
                  </a:cubicBezTo>
                  <a:cubicBezTo>
                    <a:pt x="3036" y="59"/>
                    <a:pt x="3853" y="934"/>
                    <a:pt x="3853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3" name="Google Shape;10113;p22"/>
            <p:cNvSpPr/>
            <p:nvPr/>
          </p:nvSpPr>
          <p:spPr>
            <a:xfrm>
              <a:off x="3370750" y="467225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1868" y="3853"/>
                  </a:moveTo>
                  <a:cubicBezTo>
                    <a:pt x="818" y="3794"/>
                    <a:pt x="0" y="2977"/>
                    <a:pt x="59" y="1868"/>
                  </a:cubicBezTo>
                  <a:cubicBezTo>
                    <a:pt x="59" y="817"/>
                    <a:pt x="934" y="0"/>
                    <a:pt x="1985" y="59"/>
                  </a:cubicBezTo>
                  <a:cubicBezTo>
                    <a:pt x="3094" y="59"/>
                    <a:pt x="3853" y="934"/>
                    <a:pt x="3853" y="1985"/>
                  </a:cubicBezTo>
                  <a:cubicBezTo>
                    <a:pt x="3795" y="3094"/>
                    <a:pt x="2977" y="3853"/>
                    <a:pt x="1868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4" name="Google Shape;10114;p22"/>
            <p:cNvSpPr/>
            <p:nvPr/>
          </p:nvSpPr>
          <p:spPr>
            <a:xfrm>
              <a:off x="5828150" y="3902325"/>
              <a:ext cx="93425" cy="94875"/>
            </a:xfrm>
            <a:custGeom>
              <a:avLst/>
              <a:gdLst/>
              <a:ahLst/>
              <a:cxnLst/>
              <a:rect l="l" t="t" r="r" b="b"/>
              <a:pathLst>
                <a:path w="3737" h="3795" extrusionOk="0">
                  <a:moveTo>
                    <a:pt x="3736" y="1926"/>
                  </a:moveTo>
                  <a:cubicBezTo>
                    <a:pt x="3736" y="3036"/>
                    <a:pt x="2861" y="3794"/>
                    <a:pt x="1810" y="3794"/>
                  </a:cubicBezTo>
                  <a:cubicBezTo>
                    <a:pt x="759" y="3736"/>
                    <a:pt x="0" y="2919"/>
                    <a:pt x="0" y="1926"/>
                  </a:cubicBezTo>
                  <a:cubicBezTo>
                    <a:pt x="0" y="817"/>
                    <a:pt x="876" y="0"/>
                    <a:pt x="1927" y="59"/>
                  </a:cubicBezTo>
                  <a:cubicBezTo>
                    <a:pt x="2977" y="59"/>
                    <a:pt x="3736" y="876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5" name="Google Shape;10115;p22"/>
            <p:cNvSpPr/>
            <p:nvPr/>
          </p:nvSpPr>
          <p:spPr>
            <a:xfrm>
              <a:off x="1899825" y="4146025"/>
              <a:ext cx="94875" cy="94875"/>
            </a:xfrm>
            <a:custGeom>
              <a:avLst/>
              <a:gdLst/>
              <a:ahLst/>
              <a:cxnLst/>
              <a:rect l="l" t="t" r="r" b="b"/>
              <a:pathLst>
                <a:path w="3795" h="3795" extrusionOk="0">
                  <a:moveTo>
                    <a:pt x="3794" y="1926"/>
                  </a:moveTo>
                  <a:cubicBezTo>
                    <a:pt x="3736" y="2977"/>
                    <a:pt x="2919" y="3794"/>
                    <a:pt x="1810" y="3794"/>
                  </a:cubicBezTo>
                  <a:cubicBezTo>
                    <a:pt x="759" y="3736"/>
                    <a:pt x="0" y="2919"/>
                    <a:pt x="0" y="1810"/>
                  </a:cubicBezTo>
                  <a:cubicBezTo>
                    <a:pt x="58" y="759"/>
                    <a:pt x="876" y="0"/>
                    <a:pt x="1868" y="0"/>
                  </a:cubicBezTo>
                  <a:cubicBezTo>
                    <a:pt x="2977" y="0"/>
                    <a:pt x="3794" y="817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6" name="Google Shape;10116;p22"/>
            <p:cNvSpPr/>
            <p:nvPr/>
          </p:nvSpPr>
          <p:spPr>
            <a:xfrm>
              <a:off x="2639650" y="712375"/>
              <a:ext cx="94875" cy="93425"/>
            </a:xfrm>
            <a:custGeom>
              <a:avLst/>
              <a:gdLst/>
              <a:ahLst/>
              <a:cxnLst/>
              <a:rect l="l" t="t" r="r" b="b"/>
              <a:pathLst>
                <a:path w="3795" h="3737" extrusionOk="0">
                  <a:moveTo>
                    <a:pt x="1927" y="3736"/>
                  </a:moveTo>
                  <a:cubicBezTo>
                    <a:pt x="876" y="3736"/>
                    <a:pt x="59" y="2919"/>
                    <a:pt x="59" y="1868"/>
                  </a:cubicBezTo>
                  <a:cubicBezTo>
                    <a:pt x="1" y="818"/>
                    <a:pt x="818" y="0"/>
                    <a:pt x="1869" y="0"/>
                  </a:cubicBezTo>
                  <a:cubicBezTo>
                    <a:pt x="2919" y="0"/>
                    <a:pt x="3737" y="818"/>
                    <a:pt x="3737" y="1810"/>
                  </a:cubicBezTo>
                  <a:cubicBezTo>
                    <a:pt x="3795" y="2861"/>
                    <a:pt x="2978" y="3678"/>
                    <a:pt x="1927" y="37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7" name="Google Shape;10117;p22"/>
            <p:cNvSpPr/>
            <p:nvPr/>
          </p:nvSpPr>
          <p:spPr>
            <a:xfrm>
              <a:off x="6070375" y="2184775"/>
              <a:ext cx="93425" cy="91950"/>
            </a:xfrm>
            <a:custGeom>
              <a:avLst/>
              <a:gdLst/>
              <a:ahLst/>
              <a:cxnLst/>
              <a:rect l="l" t="t" r="r" b="b"/>
              <a:pathLst>
                <a:path w="3737" h="3678" extrusionOk="0">
                  <a:moveTo>
                    <a:pt x="3737" y="1868"/>
                  </a:moveTo>
                  <a:cubicBezTo>
                    <a:pt x="3737" y="2860"/>
                    <a:pt x="2861" y="3678"/>
                    <a:pt x="1869" y="3678"/>
                  </a:cubicBezTo>
                  <a:cubicBezTo>
                    <a:pt x="876" y="3678"/>
                    <a:pt x="1" y="2802"/>
                    <a:pt x="59" y="1810"/>
                  </a:cubicBezTo>
                  <a:cubicBezTo>
                    <a:pt x="59" y="817"/>
                    <a:pt x="935" y="0"/>
                    <a:pt x="1927" y="0"/>
                  </a:cubicBezTo>
                  <a:cubicBezTo>
                    <a:pt x="2919" y="59"/>
                    <a:pt x="3737" y="876"/>
                    <a:pt x="3737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8" name="Google Shape;10118;p22"/>
            <p:cNvSpPr/>
            <p:nvPr/>
          </p:nvSpPr>
          <p:spPr>
            <a:xfrm>
              <a:off x="3862525" y="5129550"/>
              <a:ext cx="91950" cy="91975"/>
            </a:xfrm>
            <a:custGeom>
              <a:avLst/>
              <a:gdLst/>
              <a:ahLst/>
              <a:cxnLst/>
              <a:rect l="l" t="t" r="r" b="b"/>
              <a:pathLst>
                <a:path w="3678" h="3679" extrusionOk="0">
                  <a:moveTo>
                    <a:pt x="3678" y="1869"/>
                  </a:moveTo>
                  <a:cubicBezTo>
                    <a:pt x="3678" y="2861"/>
                    <a:pt x="2860" y="3678"/>
                    <a:pt x="1868" y="3678"/>
                  </a:cubicBezTo>
                  <a:cubicBezTo>
                    <a:pt x="876" y="3678"/>
                    <a:pt x="0" y="2803"/>
                    <a:pt x="0" y="1810"/>
                  </a:cubicBezTo>
                  <a:cubicBezTo>
                    <a:pt x="59" y="818"/>
                    <a:pt x="934" y="1"/>
                    <a:pt x="1868" y="59"/>
                  </a:cubicBezTo>
                  <a:cubicBezTo>
                    <a:pt x="2860" y="59"/>
                    <a:pt x="3678" y="876"/>
                    <a:pt x="3678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9" name="Google Shape;10119;p22"/>
            <p:cNvSpPr/>
            <p:nvPr/>
          </p:nvSpPr>
          <p:spPr>
            <a:xfrm>
              <a:off x="4357200" y="470125"/>
              <a:ext cx="91975" cy="91975"/>
            </a:xfrm>
            <a:custGeom>
              <a:avLst/>
              <a:gdLst/>
              <a:ahLst/>
              <a:cxnLst/>
              <a:rect l="l" t="t" r="r" b="b"/>
              <a:pathLst>
                <a:path w="3679" h="3679" extrusionOk="0">
                  <a:moveTo>
                    <a:pt x="3620" y="1810"/>
                  </a:moveTo>
                  <a:cubicBezTo>
                    <a:pt x="3678" y="2744"/>
                    <a:pt x="2861" y="3620"/>
                    <a:pt x="1869" y="3678"/>
                  </a:cubicBezTo>
                  <a:cubicBezTo>
                    <a:pt x="876" y="3678"/>
                    <a:pt x="1" y="2803"/>
                    <a:pt x="1" y="1810"/>
                  </a:cubicBezTo>
                  <a:cubicBezTo>
                    <a:pt x="1" y="876"/>
                    <a:pt x="818" y="1"/>
                    <a:pt x="1810" y="1"/>
                  </a:cubicBezTo>
                  <a:cubicBezTo>
                    <a:pt x="2744" y="1"/>
                    <a:pt x="3620" y="818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0" name="Google Shape;10120;p22"/>
            <p:cNvSpPr/>
            <p:nvPr/>
          </p:nvSpPr>
          <p:spPr>
            <a:xfrm>
              <a:off x="3620275" y="5131025"/>
              <a:ext cx="91975" cy="90500"/>
            </a:xfrm>
            <a:custGeom>
              <a:avLst/>
              <a:gdLst/>
              <a:ahLst/>
              <a:cxnLst/>
              <a:rect l="l" t="t" r="r" b="b"/>
              <a:pathLst>
                <a:path w="3679" h="3620" extrusionOk="0">
                  <a:moveTo>
                    <a:pt x="1869" y="3619"/>
                  </a:moveTo>
                  <a:cubicBezTo>
                    <a:pt x="876" y="3619"/>
                    <a:pt x="1" y="2744"/>
                    <a:pt x="1" y="1810"/>
                  </a:cubicBezTo>
                  <a:cubicBezTo>
                    <a:pt x="1" y="817"/>
                    <a:pt x="876" y="0"/>
                    <a:pt x="1869" y="0"/>
                  </a:cubicBezTo>
                  <a:cubicBezTo>
                    <a:pt x="2803" y="0"/>
                    <a:pt x="3620" y="817"/>
                    <a:pt x="3620" y="1751"/>
                  </a:cubicBezTo>
                  <a:cubicBezTo>
                    <a:pt x="3678" y="2744"/>
                    <a:pt x="2803" y="3619"/>
                    <a:pt x="186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1" name="Google Shape;10121;p22"/>
            <p:cNvSpPr/>
            <p:nvPr/>
          </p:nvSpPr>
          <p:spPr>
            <a:xfrm>
              <a:off x="1412425" y="2921700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19" y="1810"/>
                  </a:moveTo>
                  <a:cubicBezTo>
                    <a:pt x="3619" y="2802"/>
                    <a:pt x="2802" y="3619"/>
                    <a:pt x="1810" y="3619"/>
                  </a:cubicBezTo>
                  <a:cubicBezTo>
                    <a:pt x="818" y="3619"/>
                    <a:pt x="0" y="2802"/>
                    <a:pt x="0" y="1810"/>
                  </a:cubicBezTo>
                  <a:cubicBezTo>
                    <a:pt x="0" y="876"/>
                    <a:pt x="818" y="59"/>
                    <a:pt x="1751" y="0"/>
                  </a:cubicBezTo>
                  <a:cubicBezTo>
                    <a:pt x="2744" y="0"/>
                    <a:pt x="3561" y="817"/>
                    <a:pt x="3619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2" name="Google Shape;10122;p22"/>
            <p:cNvSpPr/>
            <p:nvPr/>
          </p:nvSpPr>
          <p:spPr>
            <a:xfrm>
              <a:off x="4846075" y="4884400"/>
              <a:ext cx="91950" cy="90500"/>
            </a:xfrm>
            <a:custGeom>
              <a:avLst/>
              <a:gdLst/>
              <a:ahLst/>
              <a:cxnLst/>
              <a:rect l="l" t="t" r="r" b="b"/>
              <a:pathLst>
                <a:path w="3678" h="3620" extrusionOk="0">
                  <a:moveTo>
                    <a:pt x="1868" y="1"/>
                  </a:moveTo>
                  <a:cubicBezTo>
                    <a:pt x="2802" y="1"/>
                    <a:pt x="3677" y="876"/>
                    <a:pt x="3619" y="1810"/>
                  </a:cubicBezTo>
                  <a:cubicBezTo>
                    <a:pt x="3619" y="2802"/>
                    <a:pt x="2743" y="3620"/>
                    <a:pt x="1751" y="3620"/>
                  </a:cubicBezTo>
                  <a:cubicBezTo>
                    <a:pt x="817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3" name="Google Shape;10123;p22"/>
            <p:cNvSpPr/>
            <p:nvPr/>
          </p:nvSpPr>
          <p:spPr>
            <a:xfrm>
              <a:off x="1659025" y="1695925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20" y="1810"/>
                  </a:moveTo>
                  <a:cubicBezTo>
                    <a:pt x="3620" y="2802"/>
                    <a:pt x="2803" y="3619"/>
                    <a:pt x="1810" y="3619"/>
                  </a:cubicBezTo>
                  <a:cubicBezTo>
                    <a:pt x="818" y="3619"/>
                    <a:pt x="1" y="2802"/>
                    <a:pt x="1" y="1810"/>
                  </a:cubicBezTo>
                  <a:cubicBezTo>
                    <a:pt x="1" y="876"/>
                    <a:pt x="818" y="58"/>
                    <a:pt x="1752" y="0"/>
                  </a:cubicBezTo>
                  <a:cubicBezTo>
                    <a:pt x="2744" y="0"/>
                    <a:pt x="3562" y="817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4" name="Google Shape;10124;p22"/>
            <p:cNvSpPr/>
            <p:nvPr/>
          </p:nvSpPr>
          <p:spPr>
            <a:xfrm>
              <a:off x="1412425" y="2675075"/>
              <a:ext cx="90500" cy="91975"/>
            </a:xfrm>
            <a:custGeom>
              <a:avLst/>
              <a:gdLst/>
              <a:ahLst/>
              <a:cxnLst/>
              <a:rect l="l" t="t" r="r" b="b"/>
              <a:pathLst>
                <a:path w="3620" h="3679" extrusionOk="0">
                  <a:moveTo>
                    <a:pt x="1810" y="1"/>
                  </a:moveTo>
                  <a:cubicBezTo>
                    <a:pt x="2802" y="59"/>
                    <a:pt x="3619" y="935"/>
                    <a:pt x="3619" y="1869"/>
                  </a:cubicBezTo>
                  <a:cubicBezTo>
                    <a:pt x="3561" y="2861"/>
                    <a:pt x="2685" y="3678"/>
                    <a:pt x="1751" y="3620"/>
                  </a:cubicBezTo>
                  <a:cubicBezTo>
                    <a:pt x="759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5" name="Google Shape;10125;p22"/>
            <p:cNvSpPr/>
            <p:nvPr/>
          </p:nvSpPr>
          <p:spPr>
            <a:xfrm>
              <a:off x="5340750" y="9619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2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744"/>
                    <a:pt x="1" y="1752"/>
                  </a:cubicBezTo>
                  <a:cubicBezTo>
                    <a:pt x="1" y="760"/>
                    <a:pt x="759" y="1"/>
                    <a:pt x="1752" y="1"/>
                  </a:cubicBezTo>
                  <a:cubicBezTo>
                    <a:pt x="2744" y="1"/>
                    <a:pt x="3503" y="760"/>
                    <a:pt x="3503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6" name="Google Shape;10126;p22"/>
            <p:cNvSpPr/>
            <p:nvPr/>
          </p:nvSpPr>
          <p:spPr>
            <a:xfrm>
              <a:off x="5584450" y="120852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1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685"/>
                    <a:pt x="1" y="1751"/>
                  </a:cubicBezTo>
                  <a:cubicBezTo>
                    <a:pt x="1" y="759"/>
                    <a:pt x="759" y="0"/>
                    <a:pt x="1752" y="0"/>
                  </a:cubicBezTo>
                  <a:cubicBezTo>
                    <a:pt x="2744" y="0"/>
                    <a:pt x="3503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7" name="Google Shape;10127;p22"/>
            <p:cNvSpPr/>
            <p:nvPr/>
          </p:nvSpPr>
          <p:spPr>
            <a:xfrm>
              <a:off x="3132900" y="4716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2" y="1751"/>
                  </a:moveTo>
                  <a:cubicBezTo>
                    <a:pt x="3502" y="2744"/>
                    <a:pt x="2744" y="3503"/>
                    <a:pt x="1751" y="3503"/>
                  </a:cubicBezTo>
                  <a:cubicBezTo>
                    <a:pt x="759" y="3503"/>
                    <a:pt x="0" y="2744"/>
                    <a:pt x="0" y="1751"/>
                  </a:cubicBezTo>
                  <a:cubicBezTo>
                    <a:pt x="0" y="817"/>
                    <a:pt x="759" y="0"/>
                    <a:pt x="1751" y="0"/>
                  </a:cubicBezTo>
                  <a:cubicBezTo>
                    <a:pt x="2685" y="0"/>
                    <a:pt x="3502" y="759"/>
                    <a:pt x="3502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8" name="Google Shape;10128;p22"/>
            <p:cNvSpPr/>
            <p:nvPr/>
          </p:nvSpPr>
          <p:spPr>
            <a:xfrm>
              <a:off x="6073300" y="341347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1752" y="3502"/>
                  </a:moveTo>
                  <a:cubicBezTo>
                    <a:pt x="759" y="3502"/>
                    <a:pt x="1" y="2685"/>
                    <a:pt x="1" y="1751"/>
                  </a:cubicBezTo>
                  <a:cubicBezTo>
                    <a:pt x="1" y="759"/>
                    <a:pt x="818" y="0"/>
                    <a:pt x="1810" y="0"/>
                  </a:cubicBezTo>
                  <a:cubicBezTo>
                    <a:pt x="2744" y="0"/>
                    <a:pt x="3503" y="759"/>
                    <a:pt x="3503" y="1751"/>
                  </a:cubicBezTo>
                  <a:cubicBezTo>
                    <a:pt x="3503" y="2744"/>
                    <a:pt x="2744" y="3502"/>
                    <a:pt x="1752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9" name="Google Shape;10129;p22"/>
            <p:cNvSpPr/>
            <p:nvPr/>
          </p:nvSpPr>
          <p:spPr>
            <a:xfrm>
              <a:off x="1413875" y="2434300"/>
              <a:ext cx="87575" cy="86125"/>
            </a:xfrm>
            <a:custGeom>
              <a:avLst/>
              <a:gdLst/>
              <a:ahLst/>
              <a:cxnLst/>
              <a:rect l="l" t="t" r="r" b="b"/>
              <a:pathLst>
                <a:path w="3503" h="3445" extrusionOk="0">
                  <a:moveTo>
                    <a:pt x="1752" y="3444"/>
                  </a:moveTo>
                  <a:cubicBezTo>
                    <a:pt x="760" y="3444"/>
                    <a:pt x="1" y="2744"/>
                    <a:pt x="1" y="1752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744" y="1"/>
                    <a:pt x="3445" y="759"/>
                    <a:pt x="3503" y="1693"/>
                  </a:cubicBezTo>
                  <a:cubicBezTo>
                    <a:pt x="3503" y="2686"/>
                    <a:pt x="2744" y="3444"/>
                    <a:pt x="1752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0" name="Google Shape;10130;p22"/>
            <p:cNvSpPr/>
            <p:nvPr/>
          </p:nvSpPr>
          <p:spPr>
            <a:xfrm>
              <a:off x="4112050" y="5131025"/>
              <a:ext cx="87575" cy="89025"/>
            </a:xfrm>
            <a:custGeom>
              <a:avLst/>
              <a:gdLst/>
              <a:ahLst/>
              <a:cxnLst/>
              <a:rect l="l" t="t" r="r" b="b"/>
              <a:pathLst>
                <a:path w="3503" h="3561" extrusionOk="0">
                  <a:moveTo>
                    <a:pt x="3503" y="1751"/>
                  </a:moveTo>
                  <a:cubicBezTo>
                    <a:pt x="3503" y="2744"/>
                    <a:pt x="2744" y="3561"/>
                    <a:pt x="1752" y="3561"/>
                  </a:cubicBezTo>
                  <a:cubicBezTo>
                    <a:pt x="760" y="3561"/>
                    <a:pt x="1" y="2802"/>
                    <a:pt x="1" y="1810"/>
                  </a:cubicBezTo>
                  <a:cubicBezTo>
                    <a:pt x="1" y="817"/>
                    <a:pt x="701" y="59"/>
                    <a:pt x="1693" y="59"/>
                  </a:cubicBezTo>
                  <a:cubicBezTo>
                    <a:pt x="2686" y="0"/>
                    <a:pt x="3445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1" name="Google Shape;10131;p22"/>
            <p:cNvSpPr/>
            <p:nvPr/>
          </p:nvSpPr>
          <p:spPr>
            <a:xfrm>
              <a:off x="1413875" y="317122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5"/>
                    <a:pt x="1693" y="3445"/>
                  </a:cubicBezTo>
                  <a:cubicBezTo>
                    <a:pt x="760" y="3386"/>
                    <a:pt x="1" y="2627"/>
                    <a:pt x="59" y="1693"/>
                  </a:cubicBezTo>
                  <a:cubicBezTo>
                    <a:pt x="59" y="759"/>
                    <a:pt x="818" y="1"/>
                    <a:pt x="1752" y="1"/>
                  </a:cubicBezTo>
                  <a:cubicBezTo>
                    <a:pt x="2744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2" name="Google Shape;10132;p22"/>
            <p:cNvSpPr/>
            <p:nvPr/>
          </p:nvSpPr>
          <p:spPr>
            <a:xfrm>
              <a:off x="3376575" y="513247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4"/>
                    <a:pt x="1752" y="3444"/>
                  </a:cubicBezTo>
                  <a:cubicBezTo>
                    <a:pt x="760" y="3444"/>
                    <a:pt x="1" y="2686"/>
                    <a:pt x="1" y="1693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686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3" name="Google Shape;10133;p22"/>
            <p:cNvSpPr/>
            <p:nvPr/>
          </p:nvSpPr>
          <p:spPr>
            <a:xfrm>
              <a:off x="2639650" y="4887325"/>
              <a:ext cx="86125" cy="84650"/>
            </a:xfrm>
            <a:custGeom>
              <a:avLst/>
              <a:gdLst/>
              <a:ahLst/>
              <a:cxnLst/>
              <a:rect l="l" t="t" r="r" b="b"/>
              <a:pathLst>
                <a:path w="3445" h="3386" extrusionOk="0">
                  <a:moveTo>
                    <a:pt x="3445" y="1693"/>
                  </a:moveTo>
                  <a:cubicBezTo>
                    <a:pt x="3445" y="2627"/>
                    <a:pt x="2628" y="3386"/>
                    <a:pt x="1694" y="3386"/>
                  </a:cubicBezTo>
                  <a:cubicBezTo>
                    <a:pt x="760" y="3327"/>
                    <a:pt x="1" y="2569"/>
                    <a:pt x="59" y="1635"/>
                  </a:cubicBezTo>
                  <a:cubicBezTo>
                    <a:pt x="59" y="701"/>
                    <a:pt x="818" y="0"/>
                    <a:pt x="1752" y="0"/>
                  </a:cubicBezTo>
                  <a:cubicBezTo>
                    <a:pt x="2686" y="0"/>
                    <a:pt x="3445" y="759"/>
                    <a:pt x="3445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4" name="Google Shape;10134;p22"/>
            <p:cNvSpPr/>
            <p:nvPr/>
          </p:nvSpPr>
          <p:spPr>
            <a:xfrm>
              <a:off x="1661950" y="3903775"/>
              <a:ext cx="84675" cy="86125"/>
            </a:xfrm>
            <a:custGeom>
              <a:avLst/>
              <a:gdLst/>
              <a:ahLst/>
              <a:cxnLst/>
              <a:rect l="l" t="t" r="r" b="b"/>
              <a:pathLst>
                <a:path w="3387" h="3445" extrusionOk="0">
                  <a:moveTo>
                    <a:pt x="1693" y="1"/>
                  </a:moveTo>
                  <a:cubicBezTo>
                    <a:pt x="2627" y="1"/>
                    <a:pt x="3386" y="818"/>
                    <a:pt x="3386" y="1752"/>
                  </a:cubicBezTo>
                  <a:cubicBezTo>
                    <a:pt x="3386" y="2686"/>
                    <a:pt x="2569" y="3444"/>
                    <a:pt x="1635" y="3386"/>
                  </a:cubicBezTo>
                  <a:cubicBezTo>
                    <a:pt x="701" y="3386"/>
                    <a:pt x="1" y="2627"/>
                    <a:pt x="1" y="1693"/>
                  </a:cubicBezTo>
                  <a:cubicBezTo>
                    <a:pt x="1" y="759"/>
                    <a:pt x="759" y="1"/>
                    <a:pt x="16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5" name="Google Shape;10135;p22"/>
            <p:cNvSpPr/>
            <p:nvPr/>
          </p:nvSpPr>
          <p:spPr>
            <a:xfrm>
              <a:off x="5587375" y="4398475"/>
              <a:ext cx="81725" cy="81725"/>
            </a:xfrm>
            <a:custGeom>
              <a:avLst/>
              <a:gdLst/>
              <a:ahLst/>
              <a:cxnLst/>
              <a:rect l="l" t="t" r="r" b="b"/>
              <a:pathLst>
                <a:path w="3269" h="3269" extrusionOk="0">
                  <a:moveTo>
                    <a:pt x="1635" y="3269"/>
                  </a:moveTo>
                  <a:cubicBezTo>
                    <a:pt x="701" y="3269"/>
                    <a:pt x="0" y="2510"/>
                    <a:pt x="0" y="1635"/>
                  </a:cubicBezTo>
                  <a:cubicBezTo>
                    <a:pt x="0" y="759"/>
                    <a:pt x="759" y="0"/>
                    <a:pt x="1693" y="0"/>
                  </a:cubicBezTo>
                  <a:cubicBezTo>
                    <a:pt x="2569" y="59"/>
                    <a:pt x="3269" y="817"/>
                    <a:pt x="3269" y="1693"/>
                  </a:cubicBezTo>
                  <a:cubicBezTo>
                    <a:pt x="3211" y="2569"/>
                    <a:pt x="2510" y="3269"/>
                    <a:pt x="1635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6" name="Google Shape;10136;p22"/>
            <p:cNvSpPr/>
            <p:nvPr/>
          </p:nvSpPr>
          <p:spPr>
            <a:xfrm>
              <a:off x="6076225" y="1948375"/>
              <a:ext cx="81750" cy="81725"/>
            </a:xfrm>
            <a:custGeom>
              <a:avLst/>
              <a:gdLst/>
              <a:ahLst/>
              <a:cxnLst/>
              <a:rect l="l" t="t" r="r" b="b"/>
              <a:pathLst>
                <a:path w="3270" h="3269" extrusionOk="0">
                  <a:moveTo>
                    <a:pt x="1693" y="3211"/>
                  </a:moveTo>
                  <a:cubicBezTo>
                    <a:pt x="818" y="3269"/>
                    <a:pt x="59" y="2510"/>
                    <a:pt x="0" y="1635"/>
                  </a:cubicBezTo>
                  <a:cubicBezTo>
                    <a:pt x="0" y="759"/>
                    <a:pt x="759" y="0"/>
                    <a:pt x="1635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452"/>
                    <a:pt x="2569" y="3211"/>
                    <a:pt x="169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7" name="Google Shape;10137;p22"/>
            <p:cNvSpPr/>
            <p:nvPr/>
          </p:nvSpPr>
          <p:spPr>
            <a:xfrm>
              <a:off x="2152275" y="964825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3269" y="1635"/>
                  </a:moveTo>
                  <a:cubicBezTo>
                    <a:pt x="3269" y="2510"/>
                    <a:pt x="2568" y="3211"/>
                    <a:pt x="1693" y="3269"/>
                  </a:cubicBezTo>
                  <a:cubicBezTo>
                    <a:pt x="759" y="3269"/>
                    <a:pt x="0" y="2510"/>
                    <a:pt x="59" y="1577"/>
                  </a:cubicBezTo>
                  <a:cubicBezTo>
                    <a:pt x="59" y="701"/>
                    <a:pt x="817" y="0"/>
                    <a:pt x="1693" y="0"/>
                  </a:cubicBezTo>
                  <a:cubicBezTo>
                    <a:pt x="2568" y="0"/>
                    <a:pt x="3269" y="759"/>
                    <a:pt x="3269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8" name="Google Shape;10138;p22"/>
            <p:cNvSpPr/>
            <p:nvPr/>
          </p:nvSpPr>
          <p:spPr>
            <a:xfrm>
              <a:off x="5833975" y="1453675"/>
              <a:ext cx="81750" cy="81750"/>
            </a:xfrm>
            <a:custGeom>
              <a:avLst/>
              <a:gdLst/>
              <a:ahLst/>
              <a:cxnLst/>
              <a:rect l="l" t="t" r="r" b="b"/>
              <a:pathLst>
                <a:path w="3270" h="3270" extrusionOk="0">
                  <a:moveTo>
                    <a:pt x="3270" y="1635"/>
                  </a:moveTo>
                  <a:cubicBezTo>
                    <a:pt x="3270" y="2511"/>
                    <a:pt x="2511" y="3269"/>
                    <a:pt x="1635" y="3269"/>
                  </a:cubicBezTo>
                  <a:cubicBezTo>
                    <a:pt x="760" y="3269"/>
                    <a:pt x="1" y="2511"/>
                    <a:pt x="1" y="1635"/>
                  </a:cubicBezTo>
                  <a:cubicBezTo>
                    <a:pt x="1" y="759"/>
                    <a:pt x="760" y="1"/>
                    <a:pt x="1635" y="1"/>
                  </a:cubicBezTo>
                  <a:cubicBezTo>
                    <a:pt x="2511" y="1"/>
                    <a:pt x="3211" y="759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9" name="Google Shape;10139;p22"/>
            <p:cNvSpPr/>
            <p:nvPr/>
          </p:nvSpPr>
          <p:spPr>
            <a:xfrm>
              <a:off x="4361600" y="5135400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1634" y="3269"/>
                  </a:moveTo>
                  <a:cubicBezTo>
                    <a:pt x="759" y="3269"/>
                    <a:pt x="58" y="2569"/>
                    <a:pt x="0" y="1693"/>
                  </a:cubicBezTo>
                  <a:cubicBezTo>
                    <a:pt x="0" y="759"/>
                    <a:pt x="700" y="0"/>
                    <a:pt x="1634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510"/>
                    <a:pt x="2510" y="3211"/>
                    <a:pt x="1634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0" name="Google Shape;10140;p22"/>
            <p:cNvSpPr/>
            <p:nvPr/>
          </p:nvSpPr>
          <p:spPr>
            <a:xfrm>
              <a:off x="3137275" y="5136850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3094"/>
                  </a:moveTo>
                  <a:cubicBezTo>
                    <a:pt x="701" y="3153"/>
                    <a:pt x="0" y="2452"/>
                    <a:pt x="0" y="1577"/>
                  </a:cubicBezTo>
                  <a:cubicBezTo>
                    <a:pt x="0" y="701"/>
                    <a:pt x="642" y="1"/>
                    <a:pt x="1518" y="1"/>
                  </a:cubicBezTo>
                  <a:cubicBezTo>
                    <a:pt x="2452" y="1"/>
                    <a:pt x="3094" y="643"/>
                    <a:pt x="3152" y="1518"/>
                  </a:cubicBezTo>
                  <a:cubicBezTo>
                    <a:pt x="3152" y="2394"/>
                    <a:pt x="2452" y="3094"/>
                    <a:pt x="1576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1" name="Google Shape;10141;p22"/>
            <p:cNvSpPr/>
            <p:nvPr/>
          </p:nvSpPr>
          <p:spPr>
            <a:xfrm>
              <a:off x="1416800" y="2190600"/>
              <a:ext cx="80275" cy="80300"/>
            </a:xfrm>
            <a:custGeom>
              <a:avLst/>
              <a:gdLst/>
              <a:ahLst/>
              <a:cxnLst/>
              <a:rect l="l" t="t" r="r" b="b"/>
              <a:pathLst>
                <a:path w="3211" h="3212" extrusionOk="0">
                  <a:moveTo>
                    <a:pt x="1635" y="1"/>
                  </a:moveTo>
                  <a:cubicBezTo>
                    <a:pt x="2510" y="1"/>
                    <a:pt x="3211" y="701"/>
                    <a:pt x="3211" y="1635"/>
                  </a:cubicBezTo>
                  <a:cubicBezTo>
                    <a:pt x="3211" y="2511"/>
                    <a:pt x="2510" y="3211"/>
                    <a:pt x="1635" y="3211"/>
                  </a:cubicBezTo>
                  <a:cubicBezTo>
                    <a:pt x="759" y="3211"/>
                    <a:pt x="0" y="2511"/>
                    <a:pt x="0" y="1635"/>
                  </a:cubicBezTo>
                  <a:cubicBezTo>
                    <a:pt x="0" y="701"/>
                    <a:pt x="701" y="1"/>
                    <a:pt x="16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2" name="Google Shape;10142;p22"/>
            <p:cNvSpPr/>
            <p:nvPr/>
          </p:nvSpPr>
          <p:spPr>
            <a:xfrm>
              <a:off x="5340750" y="4646550"/>
              <a:ext cx="80275" cy="80275"/>
            </a:xfrm>
            <a:custGeom>
              <a:avLst/>
              <a:gdLst/>
              <a:ahLst/>
              <a:cxnLst/>
              <a:rect l="l" t="t" r="r" b="b"/>
              <a:pathLst>
                <a:path w="3211" h="3211" extrusionOk="0">
                  <a:moveTo>
                    <a:pt x="3211" y="1635"/>
                  </a:moveTo>
                  <a:cubicBezTo>
                    <a:pt x="3211" y="2510"/>
                    <a:pt x="2511" y="3211"/>
                    <a:pt x="1635" y="3211"/>
                  </a:cubicBezTo>
                  <a:cubicBezTo>
                    <a:pt x="701" y="3211"/>
                    <a:pt x="1" y="2510"/>
                    <a:pt x="1" y="1576"/>
                  </a:cubicBezTo>
                  <a:cubicBezTo>
                    <a:pt x="1" y="701"/>
                    <a:pt x="759" y="0"/>
                    <a:pt x="1635" y="0"/>
                  </a:cubicBezTo>
                  <a:cubicBezTo>
                    <a:pt x="2511" y="0"/>
                    <a:pt x="3211" y="701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3" name="Google Shape;10143;p22"/>
            <p:cNvSpPr/>
            <p:nvPr/>
          </p:nvSpPr>
          <p:spPr>
            <a:xfrm>
              <a:off x="1911500" y="1208525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0"/>
                  </a:moveTo>
                  <a:cubicBezTo>
                    <a:pt x="2510" y="0"/>
                    <a:pt x="3152" y="701"/>
                    <a:pt x="3152" y="1635"/>
                  </a:cubicBezTo>
                  <a:cubicBezTo>
                    <a:pt x="3094" y="2510"/>
                    <a:pt x="2452" y="3152"/>
                    <a:pt x="1576" y="3152"/>
                  </a:cubicBezTo>
                  <a:cubicBezTo>
                    <a:pt x="642" y="3152"/>
                    <a:pt x="0" y="2452"/>
                    <a:pt x="0" y="1576"/>
                  </a:cubicBezTo>
                  <a:cubicBezTo>
                    <a:pt x="0" y="701"/>
                    <a:pt x="700" y="0"/>
                    <a:pt x="15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4" name="Google Shape;10144;p22"/>
            <p:cNvSpPr/>
            <p:nvPr/>
          </p:nvSpPr>
          <p:spPr>
            <a:xfrm>
              <a:off x="4608200" y="475975"/>
              <a:ext cx="81750" cy="80275"/>
            </a:xfrm>
            <a:custGeom>
              <a:avLst/>
              <a:gdLst/>
              <a:ahLst/>
              <a:cxnLst/>
              <a:rect l="l" t="t" r="r" b="b"/>
              <a:pathLst>
                <a:path w="3270" h="3211" extrusionOk="0">
                  <a:moveTo>
                    <a:pt x="1693" y="0"/>
                  </a:moveTo>
                  <a:cubicBezTo>
                    <a:pt x="2569" y="0"/>
                    <a:pt x="3269" y="759"/>
                    <a:pt x="3269" y="1635"/>
                  </a:cubicBezTo>
                  <a:cubicBezTo>
                    <a:pt x="3211" y="2510"/>
                    <a:pt x="2511" y="3211"/>
                    <a:pt x="1577" y="3211"/>
                  </a:cubicBezTo>
                  <a:cubicBezTo>
                    <a:pt x="701" y="3152"/>
                    <a:pt x="1" y="2452"/>
                    <a:pt x="1" y="1576"/>
                  </a:cubicBezTo>
                  <a:cubicBezTo>
                    <a:pt x="59" y="642"/>
                    <a:pt x="759" y="0"/>
                    <a:pt x="16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5" name="Google Shape;10145;p22"/>
            <p:cNvSpPr/>
            <p:nvPr/>
          </p:nvSpPr>
          <p:spPr>
            <a:xfrm>
              <a:off x="5098525" y="718200"/>
              <a:ext cx="80275" cy="81750"/>
            </a:xfrm>
            <a:custGeom>
              <a:avLst/>
              <a:gdLst/>
              <a:ahLst/>
              <a:cxnLst/>
              <a:rect l="l" t="t" r="r" b="b"/>
              <a:pathLst>
                <a:path w="3211" h="3270" extrusionOk="0">
                  <a:moveTo>
                    <a:pt x="1635" y="3211"/>
                  </a:moveTo>
                  <a:cubicBezTo>
                    <a:pt x="759" y="3270"/>
                    <a:pt x="0" y="2569"/>
                    <a:pt x="0" y="1635"/>
                  </a:cubicBezTo>
                  <a:cubicBezTo>
                    <a:pt x="0" y="760"/>
                    <a:pt x="701" y="59"/>
                    <a:pt x="1576" y="1"/>
                  </a:cubicBezTo>
                  <a:cubicBezTo>
                    <a:pt x="2452" y="1"/>
                    <a:pt x="3211" y="701"/>
                    <a:pt x="3211" y="1577"/>
                  </a:cubicBezTo>
                  <a:cubicBezTo>
                    <a:pt x="3211" y="2511"/>
                    <a:pt x="2510" y="3211"/>
                    <a:pt x="1635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6" name="Google Shape;10146;p22"/>
            <p:cNvSpPr/>
            <p:nvPr/>
          </p:nvSpPr>
          <p:spPr>
            <a:xfrm>
              <a:off x="6079150" y="3664450"/>
              <a:ext cx="77350" cy="77375"/>
            </a:xfrm>
            <a:custGeom>
              <a:avLst/>
              <a:gdLst/>
              <a:ahLst/>
              <a:cxnLst/>
              <a:rect l="l" t="t" r="r" b="b"/>
              <a:pathLst>
                <a:path w="3094" h="3095" extrusionOk="0">
                  <a:moveTo>
                    <a:pt x="3094" y="1519"/>
                  </a:moveTo>
                  <a:cubicBezTo>
                    <a:pt x="3094" y="2394"/>
                    <a:pt x="2393" y="3095"/>
                    <a:pt x="1576" y="3095"/>
                  </a:cubicBezTo>
                  <a:cubicBezTo>
                    <a:pt x="701" y="3095"/>
                    <a:pt x="0" y="2452"/>
                    <a:pt x="0" y="1577"/>
                  </a:cubicBezTo>
                  <a:cubicBezTo>
                    <a:pt x="0" y="701"/>
                    <a:pt x="642" y="59"/>
                    <a:pt x="1518" y="1"/>
                  </a:cubicBezTo>
                  <a:cubicBezTo>
                    <a:pt x="2335" y="1"/>
                    <a:pt x="3094" y="701"/>
                    <a:pt x="3094" y="15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7" name="Google Shape;10147;p22"/>
            <p:cNvSpPr/>
            <p:nvPr/>
          </p:nvSpPr>
          <p:spPr>
            <a:xfrm>
              <a:off x="1418250" y="3417850"/>
              <a:ext cx="78825" cy="77350"/>
            </a:xfrm>
            <a:custGeom>
              <a:avLst/>
              <a:gdLst/>
              <a:ahLst/>
              <a:cxnLst/>
              <a:rect l="l" t="t" r="r" b="b"/>
              <a:pathLst>
                <a:path w="3153" h="3094" extrusionOk="0">
                  <a:moveTo>
                    <a:pt x="1577" y="3094"/>
                  </a:moveTo>
                  <a:cubicBezTo>
                    <a:pt x="701" y="3094"/>
                    <a:pt x="1" y="2393"/>
                    <a:pt x="1" y="1576"/>
                  </a:cubicBezTo>
                  <a:cubicBezTo>
                    <a:pt x="1" y="701"/>
                    <a:pt x="760" y="0"/>
                    <a:pt x="1577" y="0"/>
                  </a:cubicBezTo>
                  <a:cubicBezTo>
                    <a:pt x="2452" y="59"/>
                    <a:pt x="3094" y="701"/>
                    <a:pt x="3094" y="1518"/>
                  </a:cubicBezTo>
                  <a:cubicBezTo>
                    <a:pt x="3153" y="2393"/>
                    <a:pt x="2452" y="3094"/>
                    <a:pt x="157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8" name="Google Shape;10148;p22"/>
            <p:cNvSpPr/>
            <p:nvPr/>
          </p:nvSpPr>
          <p:spPr>
            <a:xfrm>
              <a:off x="2890650" y="477425"/>
              <a:ext cx="77375" cy="77375"/>
            </a:xfrm>
            <a:custGeom>
              <a:avLst/>
              <a:gdLst/>
              <a:ahLst/>
              <a:cxnLst/>
              <a:rect l="l" t="t" r="r" b="b"/>
              <a:pathLst>
                <a:path w="3095" h="3095" extrusionOk="0">
                  <a:moveTo>
                    <a:pt x="3094" y="1518"/>
                  </a:moveTo>
                  <a:cubicBezTo>
                    <a:pt x="3094" y="2336"/>
                    <a:pt x="2452" y="3036"/>
                    <a:pt x="1577" y="3094"/>
                  </a:cubicBezTo>
                  <a:cubicBezTo>
                    <a:pt x="759" y="3094"/>
                    <a:pt x="1" y="2394"/>
                    <a:pt x="59" y="1518"/>
                  </a:cubicBezTo>
                  <a:cubicBezTo>
                    <a:pt x="59" y="701"/>
                    <a:pt x="759" y="1"/>
                    <a:pt x="1577" y="1"/>
                  </a:cubicBezTo>
                  <a:cubicBezTo>
                    <a:pt x="2394" y="1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9" name="Google Shape;10149;p22"/>
            <p:cNvSpPr/>
            <p:nvPr/>
          </p:nvSpPr>
          <p:spPr>
            <a:xfrm>
              <a:off x="5835450" y="4154775"/>
              <a:ext cx="77350" cy="77350"/>
            </a:xfrm>
            <a:custGeom>
              <a:avLst/>
              <a:gdLst/>
              <a:ahLst/>
              <a:cxnLst/>
              <a:rect l="l" t="t" r="r" b="b"/>
              <a:pathLst>
                <a:path w="3094" h="3094" extrusionOk="0">
                  <a:moveTo>
                    <a:pt x="3094" y="1518"/>
                  </a:moveTo>
                  <a:cubicBezTo>
                    <a:pt x="3094" y="2335"/>
                    <a:pt x="2335" y="3094"/>
                    <a:pt x="1518" y="3036"/>
                  </a:cubicBezTo>
                  <a:cubicBezTo>
                    <a:pt x="701" y="3036"/>
                    <a:pt x="0" y="2277"/>
                    <a:pt x="59" y="1460"/>
                  </a:cubicBezTo>
                  <a:cubicBezTo>
                    <a:pt x="59" y="701"/>
                    <a:pt x="759" y="0"/>
                    <a:pt x="1576" y="0"/>
                  </a:cubicBezTo>
                  <a:cubicBezTo>
                    <a:pt x="2393" y="0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0" name="Google Shape;10150;p22"/>
            <p:cNvSpPr/>
            <p:nvPr/>
          </p:nvSpPr>
          <p:spPr>
            <a:xfrm>
              <a:off x="2401800" y="719675"/>
              <a:ext cx="75900" cy="77350"/>
            </a:xfrm>
            <a:custGeom>
              <a:avLst/>
              <a:gdLst/>
              <a:ahLst/>
              <a:cxnLst/>
              <a:rect l="l" t="t" r="r" b="b"/>
              <a:pathLst>
                <a:path w="3036" h="3094" extrusionOk="0">
                  <a:moveTo>
                    <a:pt x="3036" y="1576"/>
                  </a:moveTo>
                  <a:cubicBezTo>
                    <a:pt x="3036" y="2393"/>
                    <a:pt x="2277" y="3094"/>
                    <a:pt x="1460" y="3036"/>
                  </a:cubicBezTo>
                  <a:cubicBezTo>
                    <a:pt x="643" y="3036"/>
                    <a:pt x="0" y="2277"/>
                    <a:pt x="59" y="1518"/>
                  </a:cubicBezTo>
                  <a:cubicBezTo>
                    <a:pt x="59" y="701"/>
                    <a:pt x="818" y="0"/>
                    <a:pt x="1635" y="59"/>
                  </a:cubicBezTo>
                  <a:cubicBezTo>
                    <a:pt x="2394" y="117"/>
                    <a:pt x="3036" y="817"/>
                    <a:pt x="3036" y="15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1" name="Google Shape;10151;p22"/>
            <p:cNvSpPr/>
            <p:nvPr/>
          </p:nvSpPr>
          <p:spPr>
            <a:xfrm>
              <a:off x="2156650" y="4645075"/>
              <a:ext cx="74450" cy="74450"/>
            </a:xfrm>
            <a:custGeom>
              <a:avLst/>
              <a:gdLst/>
              <a:ahLst/>
              <a:cxnLst/>
              <a:rect l="l" t="t" r="r" b="b"/>
              <a:pathLst>
                <a:path w="2978" h="2978" extrusionOk="0">
                  <a:moveTo>
                    <a:pt x="2919" y="1518"/>
                  </a:moveTo>
                  <a:cubicBezTo>
                    <a:pt x="2919" y="2336"/>
                    <a:pt x="2277" y="2978"/>
                    <a:pt x="1460" y="2978"/>
                  </a:cubicBezTo>
                  <a:cubicBezTo>
                    <a:pt x="642" y="2978"/>
                    <a:pt x="0" y="2277"/>
                    <a:pt x="0" y="1460"/>
                  </a:cubicBezTo>
                  <a:cubicBezTo>
                    <a:pt x="59" y="701"/>
                    <a:pt x="701" y="1"/>
                    <a:pt x="1518" y="59"/>
                  </a:cubicBezTo>
                  <a:cubicBezTo>
                    <a:pt x="2335" y="59"/>
                    <a:pt x="2977" y="701"/>
                    <a:pt x="2919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2" name="Google Shape;10152;p22"/>
            <p:cNvSpPr/>
            <p:nvPr/>
          </p:nvSpPr>
          <p:spPr>
            <a:xfrm>
              <a:off x="1910025" y="4402850"/>
              <a:ext cx="73000" cy="72975"/>
            </a:xfrm>
            <a:custGeom>
              <a:avLst/>
              <a:gdLst/>
              <a:ahLst/>
              <a:cxnLst/>
              <a:rect l="l" t="t" r="r" b="b"/>
              <a:pathLst>
                <a:path w="2920" h="2919" extrusionOk="0">
                  <a:moveTo>
                    <a:pt x="1460" y="0"/>
                  </a:moveTo>
                  <a:cubicBezTo>
                    <a:pt x="2277" y="0"/>
                    <a:pt x="2919" y="642"/>
                    <a:pt x="2919" y="1460"/>
                  </a:cubicBezTo>
                  <a:cubicBezTo>
                    <a:pt x="2919" y="2277"/>
                    <a:pt x="2277" y="2919"/>
                    <a:pt x="1460" y="2919"/>
                  </a:cubicBezTo>
                  <a:cubicBezTo>
                    <a:pt x="643" y="2919"/>
                    <a:pt x="59" y="2335"/>
                    <a:pt x="1" y="1518"/>
                  </a:cubicBezTo>
                  <a:cubicBezTo>
                    <a:pt x="1" y="701"/>
                    <a:pt x="643" y="59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3" name="Google Shape;10153;p22"/>
            <p:cNvSpPr/>
            <p:nvPr/>
          </p:nvSpPr>
          <p:spPr>
            <a:xfrm>
              <a:off x="1669250" y="1459525"/>
              <a:ext cx="70075" cy="71525"/>
            </a:xfrm>
            <a:custGeom>
              <a:avLst/>
              <a:gdLst/>
              <a:ahLst/>
              <a:cxnLst/>
              <a:rect l="l" t="t" r="r" b="b"/>
              <a:pathLst>
                <a:path w="2803" h="2861" extrusionOk="0">
                  <a:moveTo>
                    <a:pt x="1401" y="2802"/>
                  </a:moveTo>
                  <a:cubicBezTo>
                    <a:pt x="584" y="2802"/>
                    <a:pt x="1" y="2218"/>
                    <a:pt x="1" y="1401"/>
                  </a:cubicBezTo>
                  <a:cubicBezTo>
                    <a:pt x="1" y="584"/>
                    <a:pt x="584" y="0"/>
                    <a:pt x="1401" y="0"/>
                  </a:cubicBezTo>
                  <a:cubicBezTo>
                    <a:pt x="2219" y="0"/>
                    <a:pt x="2802" y="642"/>
                    <a:pt x="2802" y="1401"/>
                  </a:cubicBezTo>
                  <a:cubicBezTo>
                    <a:pt x="2802" y="2218"/>
                    <a:pt x="2219" y="2860"/>
                    <a:pt x="1401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4" name="Google Shape;10154;p22"/>
            <p:cNvSpPr/>
            <p:nvPr/>
          </p:nvSpPr>
          <p:spPr>
            <a:xfrm>
              <a:off x="5102900" y="4894625"/>
              <a:ext cx="71525" cy="70050"/>
            </a:xfrm>
            <a:custGeom>
              <a:avLst/>
              <a:gdLst/>
              <a:ahLst/>
              <a:cxnLst/>
              <a:rect l="l" t="t" r="r" b="b"/>
              <a:pathLst>
                <a:path w="2861" h="2802" extrusionOk="0">
                  <a:moveTo>
                    <a:pt x="1460" y="2802"/>
                  </a:moveTo>
                  <a:cubicBezTo>
                    <a:pt x="642" y="2802"/>
                    <a:pt x="0" y="2218"/>
                    <a:pt x="0" y="1401"/>
                  </a:cubicBezTo>
                  <a:cubicBezTo>
                    <a:pt x="0" y="584"/>
                    <a:pt x="584" y="0"/>
                    <a:pt x="1401" y="0"/>
                  </a:cubicBezTo>
                  <a:cubicBezTo>
                    <a:pt x="2218" y="0"/>
                    <a:pt x="2802" y="584"/>
                    <a:pt x="2860" y="1401"/>
                  </a:cubicBezTo>
                  <a:cubicBezTo>
                    <a:pt x="2860" y="2160"/>
                    <a:pt x="2218" y="2802"/>
                    <a:pt x="1460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5" name="Google Shape;10155;p22"/>
            <p:cNvSpPr/>
            <p:nvPr/>
          </p:nvSpPr>
          <p:spPr>
            <a:xfrm>
              <a:off x="1422625" y="1949825"/>
              <a:ext cx="70075" cy="68600"/>
            </a:xfrm>
            <a:custGeom>
              <a:avLst/>
              <a:gdLst/>
              <a:ahLst/>
              <a:cxnLst/>
              <a:rect l="l" t="t" r="r" b="b"/>
              <a:pathLst>
                <a:path w="2803" h="2744" extrusionOk="0">
                  <a:moveTo>
                    <a:pt x="2803" y="1401"/>
                  </a:moveTo>
                  <a:cubicBezTo>
                    <a:pt x="2803" y="2160"/>
                    <a:pt x="2161" y="2744"/>
                    <a:pt x="1402" y="2744"/>
                  </a:cubicBezTo>
                  <a:cubicBezTo>
                    <a:pt x="643" y="2744"/>
                    <a:pt x="1" y="2102"/>
                    <a:pt x="1" y="1343"/>
                  </a:cubicBezTo>
                  <a:cubicBezTo>
                    <a:pt x="59" y="584"/>
                    <a:pt x="701" y="1"/>
                    <a:pt x="1402" y="1"/>
                  </a:cubicBezTo>
                  <a:cubicBezTo>
                    <a:pt x="2161" y="1"/>
                    <a:pt x="2803" y="643"/>
                    <a:pt x="2803" y="14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6" name="Google Shape;10156;p22"/>
            <p:cNvSpPr/>
            <p:nvPr/>
          </p:nvSpPr>
          <p:spPr>
            <a:xfrm>
              <a:off x="4611125" y="5141225"/>
              <a:ext cx="68600" cy="70075"/>
            </a:xfrm>
            <a:custGeom>
              <a:avLst/>
              <a:gdLst/>
              <a:ahLst/>
              <a:cxnLst/>
              <a:rect l="l" t="t" r="r" b="b"/>
              <a:pathLst>
                <a:path w="2744" h="2803" extrusionOk="0">
                  <a:moveTo>
                    <a:pt x="1343" y="2803"/>
                  </a:moveTo>
                  <a:cubicBezTo>
                    <a:pt x="584" y="2744"/>
                    <a:pt x="0" y="2161"/>
                    <a:pt x="0" y="1402"/>
                  </a:cubicBezTo>
                  <a:cubicBezTo>
                    <a:pt x="0" y="643"/>
                    <a:pt x="642" y="1"/>
                    <a:pt x="1401" y="1"/>
                  </a:cubicBezTo>
                  <a:cubicBezTo>
                    <a:pt x="2160" y="59"/>
                    <a:pt x="2744" y="701"/>
                    <a:pt x="2744" y="1460"/>
                  </a:cubicBezTo>
                  <a:cubicBezTo>
                    <a:pt x="2744" y="2161"/>
                    <a:pt x="2102" y="2803"/>
                    <a:pt x="134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7" name="Google Shape;10157;p22"/>
            <p:cNvSpPr/>
            <p:nvPr/>
          </p:nvSpPr>
          <p:spPr>
            <a:xfrm>
              <a:off x="2407625" y="4897525"/>
              <a:ext cx="65700" cy="64250"/>
            </a:xfrm>
            <a:custGeom>
              <a:avLst/>
              <a:gdLst/>
              <a:ahLst/>
              <a:cxnLst/>
              <a:rect l="l" t="t" r="r" b="b"/>
              <a:pathLst>
                <a:path w="2628" h="2570" extrusionOk="0">
                  <a:moveTo>
                    <a:pt x="1343" y="2569"/>
                  </a:moveTo>
                  <a:cubicBezTo>
                    <a:pt x="643" y="2569"/>
                    <a:pt x="59" y="2044"/>
                    <a:pt x="59" y="1343"/>
                  </a:cubicBezTo>
                  <a:cubicBezTo>
                    <a:pt x="1" y="585"/>
                    <a:pt x="585" y="1"/>
                    <a:pt x="1343" y="1"/>
                  </a:cubicBezTo>
                  <a:cubicBezTo>
                    <a:pt x="2044" y="1"/>
                    <a:pt x="2569" y="526"/>
                    <a:pt x="2569" y="1227"/>
                  </a:cubicBezTo>
                  <a:cubicBezTo>
                    <a:pt x="2628" y="1986"/>
                    <a:pt x="2044" y="2511"/>
                    <a:pt x="1343" y="25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8" name="Google Shape;10158;p22"/>
            <p:cNvSpPr/>
            <p:nvPr/>
          </p:nvSpPr>
          <p:spPr>
            <a:xfrm>
              <a:off x="1425550" y="367175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1285" y="1"/>
                  </a:moveTo>
                  <a:cubicBezTo>
                    <a:pt x="1985" y="1"/>
                    <a:pt x="2569" y="526"/>
                    <a:pt x="2569" y="1285"/>
                  </a:cubicBezTo>
                  <a:cubicBezTo>
                    <a:pt x="2569" y="2044"/>
                    <a:pt x="1985" y="2569"/>
                    <a:pt x="1226" y="2569"/>
                  </a:cubicBezTo>
                  <a:cubicBezTo>
                    <a:pt x="526" y="2511"/>
                    <a:pt x="1" y="1985"/>
                    <a:pt x="1" y="1227"/>
                  </a:cubicBezTo>
                  <a:cubicBezTo>
                    <a:pt x="1" y="526"/>
                    <a:pt x="584" y="1"/>
                    <a:pt x="128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9" name="Google Shape;10159;p22"/>
            <p:cNvSpPr/>
            <p:nvPr/>
          </p:nvSpPr>
          <p:spPr>
            <a:xfrm>
              <a:off x="1672175" y="416060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2569" y="1285"/>
                  </a:moveTo>
                  <a:cubicBezTo>
                    <a:pt x="2569" y="2044"/>
                    <a:pt x="1985" y="2569"/>
                    <a:pt x="1284" y="2569"/>
                  </a:cubicBezTo>
                  <a:cubicBezTo>
                    <a:pt x="526" y="2569"/>
                    <a:pt x="0" y="1985"/>
                    <a:pt x="0" y="1227"/>
                  </a:cubicBezTo>
                  <a:cubicBezTo>
                    <a:pt x="0" y="526"/>
                    <a:pt x="584" y="1"/>
                    <a:pt x="1284" y="1"/>
                  </a:cubicBezTo>
                  <a:cubicBezTo>
                    <a:pt x="2043" y="59"/>
                    <a:pt x="2569" y="585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0" name="Google Shape;10160;p22"/>
            <p:cNvSpPr/>
            <p:nvPr/>
          </p:nvSpPr>
          <p:spPr>
            <a:xfrm>
              <a:off x="4859200" y="483275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343" y="0"/>
                  </a:moveTo>
                  <a:cubicBezTo>
                    <a:pt x="2043" y="0"/>
                    <a:pt x="2569" y="584"/>
                    <a:pt x="2569" y="1284"/>
                  </a:cubicBezTo>
                  <a:cubicBezTo>
                    <a:pt x="2569" y="2043"/>
                    <a:pt x="1985" y="2627"/>
                    <a:pt x="1226" y="2569"/>
                  </a:cubicBezTo>
                  <a:cubicBezTo>
                    <a:pt x="526" y="2569"/>
                    <a:pt x="0" y="1985"/>
                    <a:pt x="0" y="1284"/>
                  </a:cubicBezTo>
                  <a:cubicBezTo>
                    <a:pt x="59" y="526"/>
                    <a:pt x="584" y="0"/>
                    <a:pt x="134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1" name="Google Shape;10161;p22"/>
            <p:cNvSpPr/>
            <p:nvPr/>
          </p:nvSpPr>
          <p:spPr>
            <a:xfrm>
              <a:off x="6084975" y="1709050"/>
              <a:ext cx="64225" cy="65700"/>
            </a:xfrm>
            <a:custGeom>
              <a:avLst/>
              <a:gdLst/>
              <a:ahLst/>
              <a:cxnLst/>
              <a:rect l="l" t="t" r="r" b="b"/>
              <a:pathLst>
                <a:path w="2569" h="2628" extrusionOk="0">
                  <a:moveTo>
                    <a:pt x="2569" y="1285"/>
                  </a:moveTo>
                  <a:cubicBezTo>
                    <a:pt x="2569" y="2043"/>
                    <a:pt x="2044" y="2569"/>
                    <a:pt x="1343" y="2569"/>
                  </a:cubicBezTo>
                  <a:cubicBezTo>
                    <a:pt x="584" y="2627"/>
                    <a:pt x="1" y="2043"/>
                    <a:pt x="1" y="1285"/>
                  </a:cubicBezTo>
                  <a:cubicBezTo>
                    <a:pt x="59" y="584"/>
                    <a:pt x="584" y="0"/>
                    <a:pt x="1343" y="59"/>
                  </a:cubicBezTo>
                  <a:cubicBezTo>
                    <a:pt x="2044" y="59"/>
                    <a:pt x="2569" y="584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2" name="Google Shape;10162;p22"/>
            <p:cNvSpPr/>
            <p:nvPr/>
          </p:nvSpPr>
          <p:spPr>
            <a:xfrm>
              <a:off x="2897950" y="5142700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285" y="2627"/>
                  </a:moveTo>
                  <a:cubicBezTo>
                    <a:pt x="584" y="2627"/>
                    <a:pt x="0" y="2102"/>
                    <a:pt x="0" y="1343"/>
                  </a:cubicBezTo>
                  <a:cubicBezTo>
                    <a:pt x="0" y="642"/>
                    <a:pt x="526" y="59"/>
                    <a:pt x="1226" y="59"/>
                  </a:cubicBezTo>
                  <a:cubicBezTo>
                    <a:pt x="1985" y="0"/>
                    <a:pt x="2569" y="584"/>
                    <a:pt x="2569" y="1343"/>
                  </a:cubicBezTo>
                  <a:cubicBezTo>
                    <a:pt x="2569" y="2043"/>
                    <a:pt x="2043" y="2627"/>
                    <a:pt x="1285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3" name="Google Shape;10163;p22"/>
            <p:cNvSpPr/>
            <p:nvPr/>
          </p:nvSpPr>
          <p:spPr>
            <a:xfrm>
              <a:off x="6333050" y="2936300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452" y="1985"/>
                    <a:pt x="1927" y="2510"/>
                    <a:pt x="1168" y="2510"/>
                  </a:cubicBezTo>
                  <a:cubicBezTo>
                    <a:pt x="526" y="2452"/>
                    <a:pt x="1" y="1926"/>
                    <a:pt x="1" y="1226"/>
                  </a:cubicBezTo>
                  <a:cubicBezTo>
                    <a:pt x="1" y="525"/>
                    <a:pt x="584" y="0"/>
                    <a:pt x="1285" y="0"/>
                  </a:cubicBezTo>
                  <a:cubicBezTo>
                    <a:pt x="1985" y="0"/>
                    <a:pt x="2510" y="584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4" name="Google Shape;10164;p22"/>
            <p:cNvSpPr/>
            <p:nvPr/>
          </p:nvSpPr>
          <p:spPr>
            <a:xfrm>
              <a:off x="5597575" y="975050"/>
              <a:ext cx="61325" cy="61300"/>
            </a:xfrm>
            <a:custGeom>
              <a:avLst/>
              <a:gdLst/>
              <a:ahLst/>
              <a:cxnLst/>
              <a:rect l="l" t="t" r="r" b="b"/>
              <a:pathLst>
                <a:path w="2453" h="2452" extrusionOk="0">
                  <a:moveTo>
                    <a:pt x="1227" y="0"/>
                  </a:moveTo>
                  <a:cubicBezTo>
                    <a:pt x="1927" y="0"/>
                    <a:pt x="2452" y="584"/>
                    <a:pt x="2452" y="1226"/>
                  </a:cubicBezTo>
                  <a:cubicBezTo>
                    <a:pt x="2452" y="1868"/>
                    <a:pt x="1869" y="2452"/>
                    <a:pt x="1227" y="2452"/>
                  </a:cubicBezTo>
                  <a:cubicBezTo>
                    <a:pt x="526" y="2452"/>
                    <a:pt x="1" y="1868"/>
                    <a:pt x="1" y="1168"/>
                  </a:cubicBezTo>
                  <a:cubicBezTo>
                    <a:pt x="1" y="525"/>
                    <a:pt x="585" y="0"/>
                    <a:pt x="12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5" name="Google Shape;10165;p22"/>
            <p:cNvSpPr/>
            <p:nvPr/>
          </p:nvSpPr>
          <p:spPr>
            <a:xfrm>
              <a:off x="3634875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1226" y="2510"/>
                  </a:moveTo>
                  <a:cubicBezTo>
                    <a:pt x="526" y="2510"/>
                    <a:pt x="1" y="1926"/>
                    <a:pt x="1" y="1226"/>
                  </a:cubicBezTo>
                  <a:cubicBezTo>
                    <a:pt x="59" y="525"/>
                    <a:pt x="584" y="0"/>
                    <a:pt x="1226" y="0"/>
                  </a:cubicBezTo>
                  <a:cubicBezTo>
                    <a:pt x="1927" y="0"/>
                    <a:pt x="2510" y="584"/>
                    <a:pt x="2452" y="1284"/>
                  </a:cubicBezTo>
                  <a:cubicBezTo>
                    <a:pt x="2452" y="1985"/>
                    <a:pt x="1927" y="2510"/>
                    <a:pt x="1226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6" name="Google Shape;10166;p22"/>
            <p:cNvSpPr/>
            <p:nvPr/>
          </p:nvSpPr>
          <p:spPr>
            <a:xfrm>
              <a:off x="6333050" y="2692600"/>
              <a:ext cx="62775" cy="62775"/>
            </a:xfrm>
            <a:custGeom>
              <a:avLst/>
              <a:gdLst/>
              <a:ahLst/>
              <a:cxnLst/>
              <a:rect l="l" t="t" r="r" b="b"/>
              <a:pathLst>
                <a:path w="2511" h="2511" extrusionOk="0">
                  <a:moveTo>
                    <a:pt x="2510" y="1284"/>
                  </a:moveTo>
                  <a:cubicBezTo>
                    <a:pt x="2510" y="1985"/>
                    <a:pt x="1927" y="2510"/>
                    <a:pt x="1226" y="2510"/>
                  </a:cubicBezTo>
                  <a:cubicBezTo>
                    <a:pt x="526" y="2510"/>
                    <a:pt x="1" y="1985"/>
                    <a:pt x="1" y="1284"/>
                  </a:cubicBezTo>
                  <a:cubicBezTo>
                    <a:pt x="1" y="584"/>
                    <a:pt x="584" y="0"/>
                    <a:pt x="1285" y="59"/>
                  </a:cubicBezTo>
                  <a:cubicBezTo>
                    <a:pt x="1985" y="59"/>
                    <a:pt x="2510" y="584"/>
                    <a:pt x="2510" y="128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7" name="Google Shape;10167;p22"/>
            <p:cNvSpPr/>
            <p:nvPr/>
          </p:nvSpPr>
          <p:spPr>
            <a:xfrm>
              <a:off x="3881500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510" y="1926"/>
                    <a:pt x="1985" y="2452"/>
                    <a:pt x="1284" y="2452"/>
                  </a:cubicBezTo>
                  <a:cubicBezTo>
                    <a:pt x="584" y="2510"/>
                    <a:pt x="0" y="1985"/>
                    <a:pt x="0" y="1226"/>
                  </a:cubicBezTo>
                  <a:cubicBezTo>
                    <a:pt x="0" y="525"/>
                    <a:pt x="584" y="0"/>
                    <a:pt x="1284" y="0"/>
                  </a:cubicBezTo>
                  <a:cubicBezTo>
                    <a:pt x="1985" y="0"/>
                    <a:pt x="2510" y="525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8" name="Google Shape;10168;p22"/>
            <p:cNvSpPr/>
            <p:nvPr/>
          </p:nvSpPr>
          <p:spPr>
            <a:xfrm>
              <a:off x="6333050" y="2447425"/>
              <a:ext cx="61325" cy="59875"/>
            </a:xfrm>
            <a:custGeom>
              <a:avLst/>
              <a:gdLst/>
              <a:ahLst/>
              <a:cxnLst/>
              <a:rect l="l" t="t" r="r" b="b"/>
              <a:pathLst>
                <a:path w="2453" h="2395" extrusionOk="0">
                  <a:moveTo>
                    <a:pt x="2452" y="1168"/>
                  </a:moveTo>
                  <a:cubicBezTo>
                    <a:pt x="2452" y="1810"/>
                    <a:pt x="1868" y="2394"/>
                    <a:pt x="1226" y="2394"/>
                  </a:cubicBezTo>
                  <a:cubicBezTo>
                    <a:pt x="643" y="2394"/>
                    <a:pt x="59" y="1869"/>
                    <a:pt x="59" y="1227"/>
                  </a:cubicBezTo>
                  <a:cubicBezTo>
                    <a:pt x="1" y="585"/>
                    <a:pt x="584" y="1"/>
                    <a:pt x="1226" y="1"/>
                  </a:cubicBezTo>
                  <a:cubicBezTo>
                    <a:pt x="1868" y="1"/>
                    <a:pt x="2452" y="585"/>
                    <a:pt x="2452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9" name="Google Shape;10169;p22"/>
            <p:cNvSpPr/>
            <p:nvPr/>
          </p:nvSpPr>
          <p:spPr>
            <a:xfrm>
              <a:off x="6086425" y="3919825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227" y="1"/>
                  </a:moveTo>
                  <a:cubicBezTo>
                    <a:pt x="1869" y="1"/>
                    <a:pt x="2453" y="584"/>
                    <a:pt x="2453" y="1226"/>
                  </a:cubicBezTo>
                  <a:cubicBezTo>
                    <a:pt x="2453" y="1869"/>
                    <a:pt x="1869" y="2394"/>
                    <a:pt x="1285" y="2452"/>
                  </a:cubicBezTo>
                  <a:cubicBezTo>
                    <a:pt x="585" y="2452"/>
                    <a:pt x="1" y="1869"/>
                    <a:pt x="59" y="1168"/>
                  </a:cubicBezTo>
                  <a:cubicBezTo>
                    <a:pt x="59" y="584"/>
                    <a:pt x="585" y="1"/>
                    <a:pt x="1227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0" name="Google Shape;10170;p22"/>
            <p:cNvSpPr/>
            <p:nvPr/>
          </p:nvSpPr>
          <p:spPr>
            <a:xfrm>
              <a:off x="2657175" y="486175"/>
              <a:ext cx="59850" cy="59875"/>
            </a:xfrm>
            <a:custGeom>
              <a:avLst/>
              <a:gdLst/>
              <a:ahLst/>
              <a:cxnLst/>
              <a:rect l="l" t="t" r="r" b="b"/>
              <a:pathLst>
                <a:path w="2394" h="2395" extrusionOk="0">
                  <a:moveTo>
                    <a:pt x="2394" y="1168"/>
                  </a:moveTo>
                  <a:cubicBezTo>
                    <a:pt x="2394" y="1752"/>
                    <a:pt x="1868" y="2336"/>
                    <a:pt x="1226" y="2394"/>
                  </a:cubicBezTo>
                  <a:cubicBezTo>
                    <a:pt x="584" y="2394"/>
                    <a:pt x="0" y="1810"/>
                    <a:pt x="0" y="1168"/>
                  </a:cubicBezTo>
                  <a:cubicBezTo>
                    <a:pt x="0" y="526"/>
                    <a:pt x="584" y="1"/>
                    <a:pt x="1168" y="1"/>
                  </a:cubicBezTo>
                  <a:cubicBezTo>
                    <a:pt x="1810" y="1"/>
                    <a:pt x="2394" y="526"/>
                    <a:pt x="2394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1" name="Google Shape;10171;p22"/>
            <p:cNvSpPr/>
            <p:nvPr/>
          </p:nvSpPr>
          <p:spPr>
            <a:xfrm>
              <a:off x="4126650" y="239575"/>
              <a:ext cx="58400" cy="59850"/>
            </a:xfrm>
            <a:custGeom>
              <a:avLst/>
              <a:gdLst/>
              <a:ahLst/>
              <a:cxnLst/>
              <a:rect l="l" t="t" r="r" b="b"/>
              <a:pathLst>
                <a:path w="2336" h="2394" extrusionOk="0">
                  <a:moveTo>
                    <a:pt x="1168" y="2335"/>
                  </a:moveTo>
                  <a:cubicBezTo>
                    <a:pt x="526" y="2394"/>
                    <a:pt x="0" y="1810"/>
                    <a:pt x="0" y="1226"/>
                  </a:cubicBezTo>
                  <a:cubicBezTo>
                    <a:pt x="0" y="584"/>
                    <a:pt x="526" y="0"/>
                    <a:pt x="1168" y="0"/>
                  </a:cubicBezTo>
                  <a:cubicBezTo>
                    <a:pt x="1752" y="0"/>
                    <a:pt x="2335" y="526"/>
                    <a:pt x="2335" y="1168"/>
                  </a:cubicBezTo>
                  <a:cubicBezTo>
                    <a:pt x="2335" y="1810"/>
                    <a:pt x="1810" y="2335"/>
                    <a:pt x="1168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2" name="Google Shape;10172;p22"/>
            <p:cNvSpPr/>
            <p:nvPr/>
          </p:nvSpPr>
          <p:spPr>
            <a:xfrm>
              <a:off x="5845650" y="1223125"/>
              <a:ext cx="56950" cy="58375"/>
            </a:xfrm>
            <a:custGeom>
              <a:avLst/>
              <a:gdLst/>
              <a:ahLst/>
              <a:cxnLst/>
              <a:rect l="l" t="t" r="r" b="b"/>
              <a:pathLst>
                <a:path w="2278" h="2335" extrusionOk="0">
                  <a:moveTo>
                    <a:pt x="2277" y="1167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335"/>
                    <a:pt x="1" y="1810"/>
                    <a:pt x="1" y="1109"/>
                  </a:cubicBezTo>
                  <a:cubicBezTo>
                    <a:pt x="59" y="467"/>
                    <a:pt x="526" y="0"/>
                    <a:pt x="1168" y="0"/>
                  </a:cubicBezTo>
                  <a:cubicBezTo>
                    <a:pt x="1810" y="0"/>
                    <a:pt x="2277" y="525"/>
                    <a:pt x="2277" y="116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3" name="Google Shape;10173;p22"/>
            <p:cNvSpPr/>
            <p:nvPr/>
          </p:nvSpPr>
          <p:spPr>
            <a:xfrm>
              <a:off x="3394100" y="241025"/>
              <a:ext cx="58400" cy="56950"/>
            </a:xfrm>
            <a:custGeom>
              <a:avLst/>
              <a:gdLst/>
              <a:ahLst/>
              <a:cxnLst/>
              <a:rect l="l" t="t" r="r" b="b"/>
              <a:pathLst>
                <a:path w="2336" h="2278" extrusionOk="0">
                  <a:moveTo>
                    <a:pt x="2277" y="1168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277"/>
                    <a:pt x="0" y="1752"/>
                    <a:pt x="59" y="1051"/>
                  </a:cubicBezTo>
                  <a:cubicBezTo>
                    <a:pt x="59" y="409"/>
                    <a:pt x="584" y="1"/>
                    <a:pt x="1226" y="1"/>
                  </a:cubicBezTo>
                  <a:cubicBezTo>
                    <a:pt x="1868" y="1"/>
                    <a:pt x="2335" y="526"/>
                    <a:pt x="2277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4" name="Google Shape;10174;p22"/>
            <p:cNvSpPr/>
            <p:nvPr/>
          </p:nvSpPr>
          <p:spPr>
            <a:xfrm>
              <a:off x="6335975" y="3185825"/>
              <a:ext cx="56925" cy="56925"/>
            </a:xfrm>
            <a:custGeom>
              <a:avLst/>
              <a:gdLst/>
              <a:ahLst/>
              <a:cxnLst/>
              <a:rect l="l" t="t" r="r" b="b"/>
              <a:pathLst>
                <a:path w="2277" h="2277" extrusionOk="0">
                  <a:moveTo>
                    <a:pt x="1168" y="2277"/>
                  </a:moveTo>
                  <a:cubicBezTo>
                    <a:pt x="526" y="2277"/>
                    <a:pt x="0" y="1810"/>
                    <a:pt x="0" y="1168"/>
                  </a:cubicBezTo>
                  <a:cubicBezTo>
                    <a:pt x="0" y="467"/>
                    <a:pt x="467" y="0"/>
                    <a:pt x="1168" y="0"/>
                  </a:cubicBezTo>
                  <a:cubicBezTo>
                    <a:pt x="1810" y="0"/>
                    <a:pt x="2277" y="526"/>
                    <a:pt x="2277" y="1109"/>
                  </a:cubicBezTo>
                  <a:cubicBezTo>
                    <a:pt x="2277" y="1751"/>
                    <a:pt x="1751" y="2277"/>
                    <a:pt x="1168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5" name="Google Shape;10175;p22"/>
            <p:cNvSpPr/>
            <p:nvPr/>
          </p:nvSpPr>
          <p:spPr>
            <a:xfrm>
              <a:off x="5356800" y="731350"/>
              <a:ext cx="56950" cy="55475"/>
            </a:xfrm>
            <a:custGeom>
              <a:avLst/>
              <a:gdLst/>
              <a:ahLst/>
              <a:cxnLst/>
              <a:rect l="l" t="t" r="r" b="b"/>
              <a:pathLst>
                <a:path w="2278" h="2219" extrusionOk="0">
                  <a:moveTo>
                    <a:pt x="1168" y="2218"/>
                  </a:moveTo>
                  <a:cubicBezTo>
                    <a:pt x="526" y="2218"/>
                    <a:pt x="59" y="1810"/>
                    <a:pt x="1" y="1168"/>
                  </a:cubicBezTo>
                  <a:cubicBezTo>
                    <a:pt x="1" y="467"/>
                    <a:pt x="468" y="0"/>
                    <a:pt x="1110" y="0"/>
                  </a:cubicBezTo>
                  <a:cubicBezTo>
                    <a:pt x="1752" y="0"/>
                    <a:pt x="2277" y="467"/>
                    <a:pt x="2277" y="1051"/>
                  </a:cubicBezTo>
                  <a:cubicBezTo>
                    <a:pt x="2277" y="1693"/>
                    <a:pt x="1810" y="2218"/>
                    <a:pt x="1168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6" name="Google Shape;10176;p22"/>
            <p:cNvSpPr/>
            <p:nvPr/>
          </p:nvSpPr>
          <p:spPr>
            <a:xfrm>
              <a:off x="1924625" y="979425"/>
              <a:ext cx="52550" cy="52550"/>
            </a:xfrm>
            <a:custGeom>
              <a:avLst/>
              <a:gdLst/>
              <a:ahLst/>
              <a:cxnLst/>
              <a:rect l="l" t="t" r="r" b="b"/>
              <a:pathLst>
                <a:path w="2102" h="2102" extrusionOk="0">
                  <a:moveTo>
                    <a:pt x="2102" y="1051"/>
                  </a:moveTo>
                  <a:cubicBezTo>
                    <a:pt x="2102" y="1576"/>
                    <a:pt x="1635" y="2043"/>
                    <a:pt x="1051" y="2102"/>
                  </a:cubicBezTo>
                  <a:cubicBezTo>
                    <a:pt x="526" y="2102"/>
                    <a:pt x="0" y="1576"/>
                    <a:pt x="0" y="993"/>
                  </a:cubicBezTo>
                  <a:cubicBezTo>
                    <a:pt x="0" y="467"/>
                    <a:pt x="526" y="0"/>
                    <a:pt x="1051" y="0"/>
                  </a:cubicBezTo>
                  <a:cubicBezTo>
                    <a:pt x="1576" y="0"/>
                    <a:pt x="2102" y="467"/>
                    <a:pt x="2102" y="10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7" name="Google Shape;10177;p22"/>
            <p:cNvSpPr/>
            <p:nvPr/>
          </p:nvSpPr>
          <p:spPr>
            <a:xfrm>
              <a:off x="6337425" y="22052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1051" y="0"/>
                  </a:moveTo>
                  <a:cubicBezTo>
                    <a:pt x="1577" y="0"/>
                    <a:pt x="2102" y="467"/>
                    <a:pt x="2102" y="993"/>
                  </a:cubicBezTo>
                  <a:cubicBezTo>
                    <a:pt x="2160" y="1576"/>
                    <a:pt x="1635" y="2102"/>
                    <a:pt x="1051" y="2102"/>
                  </a:cubicBezTo>
                  <a:cubicBezTo>
                    <a:pt x="526" y="2043"/>
                    <a:pt x="1" y="1576"/>
                    <a:pt x="1" y="1051"/>
                  </a:cubicBezTo>
                  <a:cubicBezTo>
                    <a:pt x="1" y="467"/>
                    <a:pt x="526" y="0"/>
                    <a:pt x="105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8" name="Google Shape;10178;p22"/>
            <p:cNvSpPr/>
            <p:nvPr/>
          </p:nvSpPr>
          <p:spPr>
            <a:xfrm>
              <a:off x="1431400" y="171487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2101" y="1052"/>
                  </a:moveTo>
                  <a:cubicBezTo>
                    <a:pt x="2101" y="1635"/>
                    <a:pt x="1635" y="2102"/>
                    <a:pt x="1051" y="2102"/>
                  </a:cubicBezTo>
                  <a:cubicBezTo>
                    <a:pt x="467" y="2102"/>
                    <a:pt x="0" y="1577"/>
                    <a:pt x="0" y="1052"/>
                  </a:cubicBezTo>
                  <a:cubicBezTo>
                    <a:pt x="0" y="468"/>
                    <a:pt x="525" y="1"/>
                    <a:pt x="1051" y="1"/>
                  </a:cubicBezTo>
                  <a:cubicBezTo>
                    <a:pt x="1576" y="59"/>
                    <a:pt x="2101" y="526"/>
                    <a:pt x="2101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9" name="Google Shape;10179;p22"/>
            <p:cNvSpPr/>
            <p:nvPr/>
          </p:nvSpPr>
          <p:spPr>
            <a:xfrm>
              <a:off x="5601950" y="4661125"/>
              <a:ext cx="52575" cy="52575"/>
            </a:xfrm>
            <a:custGeom>
              <a:avLst/>
              <a:gdLst/>
              <a:ahLst/>
              <a:cxnLst/>
              <a:rect l="l" t="t" r="r" b="b"/>
              <a:pathLst>
                <a:path w="2103" h="2103" extrusionOk="0">
                  <a:moveTo>
                    <a:pt x="2102" y="993"/>
                  </a:moveTo>
                  <a:cubicBezTo>
                    <a:pt x="2102" y="1519"/>
                    <a:pt x="1635" y="2044"/>
                    <a:pt x="1052" y="2044"/>
                  </a:cubicBezTo>
                  <a:cubicBezTo>
                    <a:pt x="526" y="2102"/>
                    <a:pt x="1" y="1577"/>
                    <a:pt x="1" y="993"/>
                  </a:cubicBezTo>
                  <a:cubicBezTo>
                    <a:pt x="1" y="468"/>
                    <a:pt x="468" y="1"/>
                    <a:pt x="1052" y="1"/>
                  </a:cubicBezTo>
                  <a:cubicBezTo>
                    <a:pt x="1577" y="1"/>
                    <a:pt x="2044" y="468"/>
                    <a:pt x="2102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0" name="Google Shape;10180;p22"/>
            <p:cNvSpPr/>
            <p:nvPr/>
          </p:nvSpPr>
          <p:spPr>
            <a:xfrm>
              <a:off x="4865025" y="51500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2102" y="992"/>
                  </a:moveTo>
                  <a:cubicBezTo>
                    <a:pt x="2161" y="1518"/>
                    <a:pt x="1694" y="2043"/>
                    <a:pt x="1110" y="2101"/>
                  </a:cubicBezTo>
                  <a:cubicBezTo>
                    <a:pt x="526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2" y="0"/>
                  </a:cubicBezTo>
                  <a:cubicBezTo>
                    <a:pt x="1577" y="0"/>
                    <a:pt x="2102" y="467"/>
                    <a:pt x="2102" y="99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1" name="Google Shape;10181;p22"/>
            <p:cNvSpPr/>
            <p:nvPr/>
          </p:nvSpPr>
          <p:spPr>
            <a:xfrm>
              <a:off x="4376175" y="242500"/>
              <a:ext cx="52575" cy="52550"/>
            </a:xfrm>
            <a:custGeom>
              <a:avLst/>
              <a:gdLst/>
              <a:ahLst/>
              <a:cxnLst/>
              <a:rect l="l" t="t" r="r" b="b"/>
              <a:pathLst>
                <a:path w="2103" h="2102" extrusionOk="0">
                  <a:moveTo>
                    <a:pt x="2102" y="1109"/>
                  </a:moveTo>
                  <a:cubicBezTo>
                    <a:pt x="2044" y="1634"/>
                    <a:pt x="1577" y="2101"/>
                    <a:pt x="1051" y="2101"/>
                  </a:cubicBezTo>
                  <a:cubicBezTo>
                    <a:pt x="468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1" y="58"/>
                  </a:cubicBezTo>
                  <a:cubicBezTo>
                    <a:pt x="1635" y="58"/>
                    <a:pt x="2102" y="525"/>
                    <a:pt x="2102" y="110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2" name="Google Shape;10182;p22"/>
            <p:cNvSpPr/>
            <p:nvPr/>
          </p:nvSpPr>
          <p:spPr>
            <a:xfrm>
              <a:off x="1190625" y="2942125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8"/>
                    <a:pt x="1518" y="1985"/>
                    <a:pt x="992" y="1985"/>
                  </a:cubicBezTo>
                  <a:cubicBezTo>
                    <a:pt x="409" y="1985"/>
                    <a:pt x="0" y="1576"/>
                    <a:pt x="0" y="993"/>
                  </a:cubicBezTo>
                  <a:cubicBezTo>
                    <a:pt x="0" y="409"/>
                    <a:pt x="350" y="117"/>
                    <a:pt x="876" y="59"/>
                  </a:cubicBezTo>
                  <a:cubicBezTo>
                    <a:pt x="1459" y="0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3" name="Google Shape;10183;p22"/>
            <p:cNvSpPr/>
            <p:nvPr/>
          </p:nvSpPr>
          <p:spPr>
            <a:xfrm>
              <a:off x="2169775" y="734250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1927" y="935"/>
                  </a:moveTo>
                  <a:cubicBezTo>
                    <a:pt x="1868" y="1577"/>
                    <a:pt x="1577" y="1927"/>
                    <a:pt x="935" y="1927"/>
                  </a:cubicBezTo>
                  <a:cubicBezTo>
                    <a:pt x="351" y="1927"/>
                    <a:pt x="1" y="1577"/>
                    <a:pt x="1" y="935"/>
                  </a:cubicBezTo>
                  <a:cubicBezTo>
                    <a:pt x="59" y="410"/>
                    <a:pt x="351" y="59"/>
                    <a:pt x="935" y="59"/>
                  </a:cubicBezTo>
                  <a:cubicBezTo>
                    <a:pt x="1577" y="1"/>
                    <a:pt x="1810" y="410"/>
                    <a:pt x="1927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4" name="Google Shape;10184;p22"/>
            <p:cNvSpPr/>
            <p:nvPr/>
          </p:nvSpPr>
          <p:spPr>
            <a:xfrm>
              <a:off x="1190625" y="2695500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9"/>
                    <a:pt x="1518" y="1927"/>
                    <a:pt x="992" y="1985"/>
                  </a:cubicBezTo>
                  <a:cubicBezTo>
                    <a:pt x="409" y="1985"/>
                    <a:pt x="0" y="1577"/>
                    <a:pt x="0" y="993"/>
                  </a:cubicBezTo>
                  <a:cubicBezTo>
                    <a:pt x="0" y="409"/>
                    <a:pt x="350" y="118"/>
                    <a:pt x="876" y="59"/>
                  </a:cubicBezTo>
                  <a:cubicBezTo>
                    <a:pt x="1459" y="1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5" name="Google Shape;10185;p22"/>
            <p:cNvSpPr/>
            <p:nvPr/>
          </p:nvSpPr>
          <p:spPr>
            <a:xfrm>
              <a:off x="6340350" y="3432425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934" y="1927"/>
                  </a:moveTo>
                  <a:cubicBezTo>
                    <a:pt x="409" y="1927"/>
                    <a:pt x="0" y="1519"/>
                    <a:pt x="0" y="935"/>
                  </a:cubicBezTo>
                  <a:cubicBezTo>
                    <a:pt x="0" y="410"/>
                    <a:pt x="467" y="1"/>
                    <a:pt x="993" y="1"/>
                  </a:cubicBezTo>
                  <a:cubicBezTo>
                    <a:pt x="1576" y="59"/>
                    <a:pt x="1868" y="410"/>
                    <a:pt x="1927" y="935"/>
                  </a:cubicBezTo>
                  <a:cubicBezTo>
                    <a:pt x="1927" y="1519"/>
                    <a:pt x="1518" y="1927"/>
                    <a:pt x="934" y="19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6" name="Google Shape;10186;p22"/>
            <p:cNvSpPr/>
            <p:nvPr/>
          </p:nvSpPr>
          <p:spPr>
            <a:xfrm>
              <a:off x="3151850" y="245400"/>
              <a:ext cx="48200" cy="46725"/>
            </a:xfrm>
            <a:custGeom>
              <a:avLst/>
              <a:gdLst/>
              <a:ahLst/>
              <a:cxnLst/>
              <a:rect l="l" t="t" r="r" b="b"/>
              <a:pathLst>
                <a:path w="1928" h="1869" extrusionOk="0">
                  <a:moveTo>
                    <a:pt x="1927" y="993"/>
                  </a:moveTo>
                  <a:cubicBezTo>
                    <a:pt x="1869" y="1518"/>
                    <a:pt x="1577" y="1869"/>
                    <a:pt x="993" y="1869"/>
                  </a:cubicBezTo>
                  <a:cubicBezTo>
                    <a:pt x="410" y="1869"/>
                    <a:pt x="1" y="1402"/>
                    <a:pt x="59" y="876"/>
                  </a:cubicBezTo>
                  <a:cubicBezTo>
                    <a:pt x="118" y="293"/>
                    <a:pt x="468" y="1"/>
                    <a:pt x="1052" y="1"/>
                  </a:cubicBezTo>
                  <a:cubicBezTo>
                    <a:pt x="1635" y="59"/>
                    <a:pt x="1869" y="409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7" name="Google Shape;10187;p22"/>
            <p:cNvSpPr/>
            <p:nvPr/>
          </p:nvSpPr>
          <p:spPr>
            <a:xfrm>
              <a:off x="5850025" y="4415975"/>
              <a:ext cx="48200" cy="48175"/>
            </a:xfrm>
            <a:custGeom>
              <a:avLst/>
              <a:gdLst/>
              <a:ahLst/>
              <a:cxnLst/>
              <a:rect l="l" t="t" r="r" b="b"/>
              <a:pathLst>
                <a:path w="1928" h="1927" extrusionOk="0">
                  <a:moveTo>
                    <a:pt x="935" y="1"/>
                  </a:moveTo>
                  <a:cubicBezTo>
                    <a:pt x="1519" y="1"/>
                    <a:pt x="1927" y="409"/>
                    <a:pt x="1927" y="935"/>
                  </a:cubicBezTo>
                  <a:cubicBezTo>
                    <a:pt x="1927" y="1518"/>
                    <a:pt x="1519" y="1927"/>
                    <a:pt x="993" y="1927"/>
                  </a:cubicBezTo>
                  <a:cubicBezTo>
                    <a:pt x="410" y="1869"/>
                    <a:pt x="59" y="1577"/>
                    <a:pt x="59" y="993"/>
                  </a:cubicBezTo>
                  <a:cubicBezTo>
                    <a:pt x="1" y="468"/>
                    <a:pt x="410" y="1"/>
                    <a:pt x="9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8" name="Google Shape;10188;p22"/>
            <p:cNvSpPr/>
            <p:nvPr/>
          </p:nvSpPr>
          <p:spPr>
            <a:xfrm>
              <a:off x="3640725" y="5393675"/>
              <a:ext cx="49625" cy="49650"/>
            </a:xfrm>
            <a:custGeom>
              <a:avLst/>
              <a:gdLst/>
              <a:ahLst/>
              <a:cxnLst/>
              <a:rect l="l" t="t" r="r" b="b"/>
              <a:pathLst>
                <a:path w="1985" h="1986" extrusionOk="0">
                  <a:moveTo>
                    <a:pt x="934" y="1985"/>
                  </a:moveTo>
                  <a:cubicBezTo>
                    <a:pt x="409" y="1927"/>
                    <a:pt x="0" y="1460"/>
                    <a:pt x="58" y="935"/>
                  </a:cubicBezTo>
                  <a:cubicBezTo>
                    <a:pt x="117" y="351"/>
                    <a:pt x="584" y="1"/>
                    <a:pt x="1109" y="59"/>
                  </a:cubicBezTo>
                  <a:cubicBezTo>
                    <a:pt x="1693" y="118"/>
                    <a:pt x="1985" y="468"/>
                    <a:pt x="1985" y="1052"/>
                  </a:cubicBezTo>
                  <a:cubicBezTo>
                    <a:pt x="1985" y="1577"/>
                    <a:pt x="1518" y="1985"/>
                    <a:pt x="934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9" name="Google Shape;10189;p22"/>
            <p:cNvSpPr/>
            <p:nvPr/>
          </p:nvSpPr>
          <p:spPr>
            <a:xfrm>
              <a:off x="3884400" y="5393675"/>
              <a:ext cx="48200" cy="49650"/>
            </a:xfrm>
            <a:custGeom>
              <a:avLst/>
              <a:gdLst/>
              <a:ahLst/>
              <a:cxnLst/>
              <a:rect l="l" t="t" r="r" b="b"/>
              <a:pathLst>
                <a:path w="1928" h="1986" extrusionOk="0">
                  <a:moveTo>
                    <a:pt x="1927" y="993"/>
                  </a:moveTo>
                  <a:cubicBezTo>
                    <a:pt x="1927" y="1577"/>
                    <a:pt x="1519" y="1985"/>
                    <a:pt x="993" y="1985"/>
                  </a:cubicBezTo>
                  <a:cubicBezTo>
                    <a:pt x="409" y="1985"/>
                    <a:pt x="1" y="1519"/>
                    <a:pt x="1" y="993"/>
                  </a:cubicBezTo>
                  <a:cubicBezTo>
                    <a:pt x="59" y="409"/>
                    <a:pt x="409" y="59"/>
                    <a:pt x="935" y="59"/>
                  </a:cubicBezTo>
                  <a:cubicBezTo>
                    <a:pt x="1519" y="1"/>
                    <a:pt x="1927" y="468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0" name="Google Shape;10190;p22"/>
            <p:cNvSpPr/>
            <p:nvPr/>
          </p:nvSpPr>
          <p:spPr>
            <a:xfrm>
              <a:off x="1190625" y="2454725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1868" y="935"/>
                  </a:moveTo>
                  <a:cubicBezTo>
                    <a:pt x="1809" y="1518"/>
                    <a:pt x="1459" y="1869"/>
                    <a:pt x="934" y="1810"/>
                  </a:cubicBezTo>
                  <a:cubicBezTo>
                    <a:pt x="350" y="1810"/>
                    <a:pt x="0" y="1402"/>
                    <a:pt x="58" y="876"/>
                  </a:cubicBezTo>
                  <a:cubicBezTo>
                    <a:pt x="117" y="351"/>
                    <a:pt x="467" y="1"/>
                    <a:pt x="992" y="1"/>
                  </a:cubicBezTo>
                  <a:cubicBezTo>
                    <a:pt x="1518" y="1"/>
                    <a:pt x="1809" y="409"/>
                    <a:pt x="1868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1" name="Google Shape;10191;p22"/>
            <p:cNvSpPr/>
            <p:nvPr/>
          </p:nvSpPr>
          <p:spPr>
            <a:xfrm>
              <a:off x="1434300" y="39227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460" y="117"/>
                    <a:pt x="1869" y="409"/>
                    <a:pt x="1810" y="993"/>
                  </a:cubicBezTo>
                  <a:cubicBezTo>
                    <a:pt x="1810" y="1518"/>
                    <a:pt x="1460" y="1868"/>
                    <a:pt x="876" y="1868"/>
                  </a:cubicBezTo>
                  <a:cubicBezTo>
                    <a:pt x="351" y="1810"/>
                    <a:pt x="1" y="1460"/>
                    <a:pt x="1" y="934"/>
                  </a:cubicBezTo>
                  <a:cubicBezTo>
                    <a:pt x="1" y="351"/>
                    <a:pt x="351" y="117"/>
                    <a:pt x="9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2" name="Google Shape;10192;p22"/>
            <p:cNvSpPr/>
            <p:nvPr/>
          </p:nvSpPr>
          <p:spPr>
            <a:xfrm>
              <a:off x="1680925" y="122457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934"/>
                  </a:moveTo>
                  <a:cubicBezTo>
                    <a:pt x="1810" y="1460"/>
                    <a:pt x="1518" y="1868"/>
                    <a:pt x="934" y="1868"/>
                  </a:cubicBezTo>
                  <a:cubicBezTo>
                    <a:pt x="351" y="1868"/>
                    <a:pt x="0" y="1518"/>
                    <a:pt x="0" y="934"/>
                  </a:cubicBezTo>
                  <a:cubicBezTo>
                    <a:pt x="0" y="409"/>
                    <a:pt x="351" y="59"/>
                    <a:pt x="876" y="59"/>
                  </a:cubicBezTo>
                  <a:cubicBezTo>
                    <a:pt x="1460" y="0"/>
                    <a:pt x="1752" y="351"/>
                    <a:pt x="1868" y="93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3" name="Google Shape;10193;p22"/>
            <p:cNvSpPr/>
            <p:nvPr/>
          </p:nvSpPr>
          <p:spPr>
            <a:xfrm>
              <a:off x="5358275" y="4906300"/>
              <a:ext cx="45250" cy="45250"/>
            </a:xfrm>
            <a:custGeom>
              <a:avLst/>
              <a:gdLst/>
              <a:ahLst/>
              <a:cxnLst/>
              <a:rect l="l" t="t" r="r" b="b"/>
              <a:pathLst>
                <a:path w="1810" h="1810" extrusionOk="0">
                  <a:moveTo>
                    <a:pt x="876" y="0"/>
                  </a:moveTo>
                  <a:cubicBezTo>
                    <a:pt x="1459" y="59"/>
                    <a:pt x="1810" y="350"/>
                    <a:pt x="1810" y="876"/>
                  </a:cubicBezTo>
                  <a:cubicBezTo>
                    <a:pt x="1810" y="1459"/>
                    <a:pt x="1518" y="1810"/>
                    <a:pt x="934" y="1810"/>
                  </a:cubicBezTo>
                  <a:cubicBezTo>
                    <a:pt x="409" y="1810"/>
                    <a:pt x="58" y="1518"/>
                    <a:pt x="0" y="992"/>
                  </a:cubicBezTo>
                  <a:cubicBezTo>
                    <a:pt x="0" y="409"/>
                    <a:pt x="350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4" name="Google Shape;10194;p22"/>
            <p:cNvSpPr/>
            <p:nvPr/>
          </p:nvSpPr>
          <p:spPr>
            <a:xfrm>
              <a:off x="1192075" y="318582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701"/>
                  </a:moveTo>
                  <a:cubicBezTo>
                    <a:pt x="1751" y="1518"/>
                    <a:pt x="1460" y="1868"/>
                    <a:pt x="876" y="1868"/>
                  </a:cubicBezTo>
                  <a:cubicBezTo>
                    <a:pt x="351" y="1868"/>
                    <a:pt x="0" y="1518"/>
                    <a:pt x="0" y="993"/>
                  </a:cubicBezTo>
                  <a:cubicBezTo>
                    <a:pt x="0" y="409"/>
                    <a:pt x="351" y="0"/>
                    <a:pt x="934" y="117"/>
                  </a:cubicBezTo>
                  <a:cubicBezTo>
                    <a:pt x="1285" y="175"/>
                    <a:pt x="1576" y="526"/>
                    <a:pt x="1868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5" name="Google Shape;10195;p22"/>
            <p:cNvSpPr/>
            <p:nvPr/>
          </p:nvSpPr>
          <p:spPr>
            <a:xfrm>
              <a:off x="2660100" y="5152900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992" y="1869"/>
                  </a:moveTo>
                  <a:cubicBezTo>
                    <a:pt x="409" y="1810"/>
                    <a:pt x="0" y="1518"/>
                    <a:pt x="0" y="935"/>
                  </a:cubicBezTo>
                  <a:cubicBezTo>
                    <a:pt x="0" y="351"/>
                    <a:pt x="350" y="1"/>
                    <a:pt x="934" y="1"/>
                  </a:cubicBezTo>
                  <a:cubicBezTo>
                    <a:pt x="1459" y="1"/>
                    <a:pt x="1810" y="351"/>
                    <a:pt x="1810" y="876"/>
                  </a:cubicBezTo>
                  <a:cubicBezTo>
                    <a:pt x="1868" y="1460"/>
                    <a:pt x="1518" y="1752"/>
                    <a:pt x="992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6" name="Google Shape;10196;p22"/>
            <p:cNvSpPr/>
            <p:nvPr/>
          </p:nvSpPr>
          <p:spPr>
            <a:xfrm>
              <a:off x="3395550" y="53951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518" y="117"/>
                    <a:pt x="1869" y="350"/>
                    <a:pt x="1869" y="934"/>
                  </a:cubicBezTo>
                  <a:cubicBezTo>
                    <a:pt x="1869" y="1518"/>
                    <a:pt x="1518" y="1868"/>
                    <a:pt x="935" y="1868"/>
                  </a:cubicBezTo>
                  <a:cubicBezTo>
                    <a:pt x="409" y="1868"/>
                    <a:pt x="59" y="1518"/>
                    <a:pt x="59" y="993"/>
                  </a:cubicBezTo>
                  <a:cubicBezTo>
                    <a:pt x="1" y="409"/>
                    <a:pt x="409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7" name="Google Shape;10197;p22"/>
            <p:cNvSpPr/>
            <p:nvPr/>
          </p:nvSpPr>
          <p:spPr>
            <a:xfrm>
              <a:off x="4132475" y="5396600"/>
              <a:ext cx="46725" cy="45275"/>
            </a:xfrm>
            <a:custGeom>
              <a:avLst/>
              <a:gdLst/>
              <a:ahLst/>
              <a:cxnLst/>
              <a:rect l="l" t="t" r="r" b="b"/>
              <a:pathLst>
                <a:path w="1869" h="1811" extrusionOk="0">
                  <a:moveTo>
                    <a:pt x="1869" y="876"/>
                  </a:moveTo>
                  <a:cubicBezTo>
                    <a:pt x="1752" y="1460"/>
                    <a:pt x="1460" y="1810"/>
                    <a:pt x="876" y="1810"/>
                  </a:cubicBezTo>
                  <a:cubicBezTo>
                    <a:pt x="351" y="1752"/>
                    <a:pt x="1" y="1402"/>
                    <a:pt x="1" y="818"/>
                  </a:cubicBezTo>
                  <a:cubicBezTo>
                    <a:pt x="59" y="292"/>
                    <a:pt x="409" y="1"/>
                    <a:pt x="935" y="1"/>
                  </a:cubicBezTo>
                  <a:cubicBezTo>
                    <a:pt x="1519" y="1"/>
                    <a:pt x="1752" y="351"/>
                    <a:pt x="1869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8" name="Google Shape;10198;p22"/>
            <p:cNvSpPr/>
            <p:nvPr/>
          </p:nvSpPr>
          <p:spPr>
            <a:xfrm>
              <a:off x="1926075" y="4661125"/>
              <a:ext cx="45275" cy="43825"/>
            </a:xfrm>
            <a:custGeom>
              <a:avLst/>
              <a:gdLst/>
              <a:ahLst/>
              <a:cxnLst/>
              <a:rect l="l" t="t" r="r" b="b"/>
              <a:pathLst>
                <a:path w="1811" h="1753" extrusionOk="0">
                  <a:moveTo>
                    <a:pt x="1810" y="993"/>
                  </a:moveTo>
                  <a:cubicBezTo>
                    <a:pt x="1518" y="1227"/>
                    <a:pt x="1227" y="1577"/>
                    <a:pt x="876" y="1635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293" y="1"/>
                    <a:pt x="818" y="59"/>
                  </a:cubicBezTo>
                  <a:cubicBezTo>
                    <a:pt x="1168" y="118"/>
                    <a:pt x="1460" y="410"/>
                    <a:pt x="1810" y="643"/>
                  </a:cubicBezTo>
                  <a:cubicBezTo>
                    <a:pt x="1810" y="760"/>
                    <a:pt x="1810" y="876"/>
                    <a:pt x="1810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9" name="Google Shape;10199;p22"/>
            <p:cNvSpPr/>
            <p:nvPr/>
          </p:nvSpPr>
          <p:spPr>
            <a:xfrm>
              <a:off x="5117475" y="493475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2"/>
                  </a:moveTo>
                  <a:cubicBezTo>
                    <a:pt x="1519" y="1285"/>
                    <a:pt x="1227" y="1635"/>
                    <a:pt x="877" y="1694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351" y="1"/>
                    <a:pt x="818" y="59"/>
                  </a:cubicBezTo>
                  <a:cubicBezTo>
                    <a:pt x="1168" y="118"/>
                    <a:pt x="1460" y="468"/>
                    <a:pt x="1810" y="701"/>
                  </a:cubicBezTo>
                  <a:cubicBezTo>
                    <a:pt x="1810" y="818"/>
                    <a:pt x="1810" y="935"/>
                    <a:pt x="1810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0" name="Google Shape;10200;p22"/>
            <p:cNvSpPr/>
            <p:nvPr/>
          </p:nvSpPr>
          <p:spPr>
            <a:xfrm>
              <a:off x="6096650" y="1472650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1"/>
                  </a:moveTo>
                  <a:cubicBezTo>
                    <a:pt x="1460" y="1285"/>
                    <a:pt x="1226" y="1635"/>
                    <a:pt x="876" y="1693"/>
                  </a:cubicBezTo>
                  <a:cubicBezTo>
                    <a:pt x="351" y="1752"/>
                    <a:pt x="1" y="1401"/>
                    <a:pt x="1" y="876"/>
                  </a:cubicBezTo>
                  <a:cubicBezTo>
                    <a:pt x="1" y="351"/>
                    <a:pt x="351" y="0"/>
                    <a:pt x="818" y="59"/>
                  </a:cubicBezTo>
                  <a:cubicBezTo>
                    <a:pt x="1168" y="117"/>
                    <a:pt x="1460" y="467"/>
                    <a:pt x="1810" y="701"/>
                  </a:cubicBezTo>
                  <a:lnTo>
                    <a:pt x="1810" y="105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1" name="Google Shape;10201;p22"/>
            <p:cNvSpPr/>
            <p:nvPr/>
          </p:nvSpPr>
          <p:spPr>
            <a:xfrm>
              <a:off x="6098100" y="4173750"/>
              <a:ext cx="37975" cy="42325"/>
            </a:xfrm>
            <a:custGeom>
              <a:avLst/>
              <a:gdLst/>
              <a:ahLst/>
              <a:cxnLst/>
              <a:rect l="l" t="t" r="r" b="b"/>
              <a:pathLst>
                <a:path w="1519" h="1693" extrusionOk="0">
                  <a:moveTo>
                    <a:pt x="643" y="1693"/>
                  </a:moveTo>
                  <a:cubicBezTo>
                    <a:pt x="410" y="1401"/>
                    <a:pt x="1" y="1051"/>
                    <a:pt x="59" y="817"/>
                  </a:cubicBezTo>
                  <a:cubicBezTo>
                    <a:pt x="118" y="526"/>
                    <a:pt x="526" y="117"/>
                    <a:pt x="818" y="59"/>
                  </a:cubicBezTo>
                  <a:cubicBezTo>
                    <a:pt x="993" y="0"/>
                    <a:pt x="1460" y="467"/>
                    <a:pt x="1460" y="759"/>
                  </a:cubicBezTo>
                  <a:cubicBezTo>
                    <a:pt x="1519" y="1051"/>
                    <a:pt x="1168" y="1343"/>
                    <a:pt x="993" y="1635"/>
                  </a:cubicBezTo>
                  <a:cubicBezTo>
                    <a:pt x="876" y="1635"/>
                    <a:pt x="760" y="1635"/>
                    <a:pt x="643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2" name="Google Shape;10202;p22"/>
            <p:cNvSpPr/>
            <p:nvPr/>
          </p:nvSpPr>
          <p:spPr>
            <a:xfrm>
              <a:off x="1196450" y="2212500"/>
              <a:ext cx="40875" cy="37950"/>
            </a:xfrm>
            <a:custGeom>
              <a:avLst/>
              <a:gdLst/>
              <a:ahLst/>
              <a:cxnLst/>
              <a:rect l="l" t="t" r="r" b="b"/>
              <a:pathLst>
                <a:path w="1635" h="1518" extrusionOk="0">
                  <a:moveTo>
                    <a:pt x="1635" y="934"/>
                  </a:moveTo>
                  <a:cubicBezTo>
                    <a:pt x="1285" y="1109"/>
                    <a:pt x="993" y="1518"/>
                    <a:pt x="701" y="1460"/>
                  </a:cubicBezTo>
                  <a:cubicBezTo>
                    <a:pt x="409" y="1401"/>
                    <a:pt x="59" y="993"/>
                    <a:pt x="0" y="701"/>
                  </a:cubicBezTo>
                  <a:cubicBezTo>
                    <a:pt x="0" y="467"/>
                    <a:pt x="467" y="0"/>
                    <a:pt x="701" y="0"/>
                  </a:cubicBezTo>
                  <a:cubicBezTo>
                    <a:pt x="993" y="0"/>
                    <a:pt x="1343" y="350"/>
                    <a:pt x="1635" y="584"/>
                  </a:cubicBezTo>
                  <a:lnTo>
                    <a:pt x="1635" y="934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3" name="Google Shape;10203;p22"/>
            <p:cNvSpPr/>
            <p:nvPr/>
          </p:nvSpPr>
          <p:spPr>
            <a:xfrm>
              <a:off x="6346175" y="1970250"/>
              <a:ext cx="40900" cy="36525"/>
            </a:xfrm>
            <a:custGeom>
              <a:avLst/>
              <a:gdLst/>
              <a:ahLst/>
              <a:cxnLst/>
              <a:rect l="l" t="t" r="r" b="b"/>
              <a:pathLst>
                <a:path w="1636" h="1461" extrusionOk="0">
                  <a:moveTo>
                    <a:pt x="1577" y="935"/>
                  </a:moveTo>
                  <a:cubicBezTo>
                    <a:pt x="1285" y="1110"/>
                    <a:pt x="935" y="1460"/>
                    <a:pt x="701" y="1402"/>
                  </a:cubicBezTo>
                  <a:cubicBezTo>
                    <a:pt x="409" y="1402"/>
                    <a:pt x="59" y="935"/>
                    <a:pt x="1" y="643"/>
                  </a:cubicBezTo>
                  <a:cubicBezTo>
                    <a:pt x="1" y="468"/>
                    <a:pt x="468" y="1"/>
                    <a:pt x="701" y="1"/>
                  </a:cubicBezTo>
                  <a:cubicBezTo>
                    <a:pt x="993" y="1"/>
                    <a:pt x="1285" y="351"/>
                    <a:pt x="1635" y="526"/>
                  </a:cubicBezTo>
                  <a:cubicBezTo>
                    <a:pt x="1635" y="643"/>
                    <a:pt x="1635" y="818"/>
                    <a:pt x="1577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4" name="Google Shape;10204;p22"/>
            <p:cNvSpPr/>
            <p:nvPr/>
          </p:nvSpPr>
          <p:spPr>
            <a:xfrm>
              <a:off x="1685300" y="4417450"/>
              <a:ext cx="37975" cy="40875"/>
            </a:xfrm>
            <a:custGeom>
              <a:avLst/>
              <a:gdLst/>
              <a:ahLst/>
              <a:cxnLst/>
              <a:rect l="l" t="t" r="r" b="b"/>
              <a:pathLst>
                <a:path w="1519" h="1635" extrusionOk="0">
                  <a:moveTo>
                    <a:pt x="935" y="0"/>
                  </a:moveTo>
                  <a:cubicBezTo>
                    <a:pt x="1110" y="292"/>
                    <a:pt x="1518" y="642"/>
                    <a:pt x="1460" y="876"/>
                  </a:cubicBezTo>
                  <a:cubicBezTo>
                    <a:pt x="1401" y="1167"/>
                    <a:pt x="993" y="1576"/>
                    <a:pt x="701" y="1576"/>
                  </a:cubicBezTo>
                  <a:cubicBezTo>
                    <a:pt x="468" y="1634"/>
                    <a:pt x="59" y="1167"/>
                    <a:pt x="1" y="934"/>
                  </a:cubicBezTo>
                  <a:cubicBezTo>
                    <a:pt x="1" y="642"/>
                    <a:pt x="351" y="292"/>
                    <a:pt x="584" y="0"/>
                  </a:cubicBezTo>
                  <a:lnTo>
                    <a:pt x="935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5" name="Google Shape;10205;p22"/>
            <p:cNvSpPr/>
            <p:nvPr/>
          </p:nvSpPr>
          <p:spPr>
            <a:xfrm>
              <a:off x="4630100" y="246875"/>
              <a:ext cx="37950" cy="40875"/>
            </a:xfrm>
            <a:custGeom>
              <a:avLst/>
              <a:gdLst/>
              <a:ahLst/>
              <a:cxnLst/>
              <a:rect l="l" t="t" r="r" b="b"/>
              <a:pathLst>
                <a:path w="1518" h="1635" extrusionOk="0">
                  <a:moveTo>
                    <a:pt x="934" y="0"/>
                  </a:moveTo>
                  <a:cubicBezTo>
                    <a:pt x="1109" y="292"/>
                    <a:pt x="1518" y="642"/>
                    <a:pt x="1459" y="876"/>
                  </a:cubicBezTo>
                  <a:cubicBezTo>
                    <a:pt x="1401" y="1168"/>
                    <a:pt x="993" y="1576"/>
                    <a:pt x="701" y="1576"/>
                  </a:cubicBezTo>
                  <a:cubicBezTo>
                    <a:pt x="526" y="1635"/>
                    <a:pt x="59" y="1168"/>
                    <a:pt x="59" y="934"/>
                  </a:cubicBezTo>
                  <a:cubicBezTo>
                    <a:pt x="0" y="584"/>
                    <a:pt x="350" y="292"/>
                    <a:pt x="584" y="0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6" name="Google Shape;10206;p22"/>
            <p:cNvSpPr/>
            <p:nvPr/>
          </p:nvSpPr>
          <p:spPr>
            <a:xfrm>
              <a:off x="2175625" y="4910675"/>
              <a:ext cx="36500" cy="40875"/>
            </a:xfrm>
            <a:custGeom>
              <a:avLst/>
              <a:gdLst/>
              <a:ahLst/>
              <a:cxnLst/>
              <a:rect l="l" t="t" r="r" b="b"/>
              <a:pathLst>
                <a:path w="1460" h="1635" extrusionOk="0">
                  <a:moveTo>
                    <a:pt x="584" y="1635"/>
                  </a:moveTo>
                  <a:cubicBezTo>
                    <a:pt x="350" y="1343"/>
                    <a:pt x="0" y="1051"/>
                    <a:pt x="0" y="759"/>
                  </a:cubicBezTo>
                  <a:cubicBezTo>
                    <a:pt x="58" y="467"/>
                    <a:pt x="467" y="59"/>
                    <a:pt x="759" y="59"/>
                  </a:cubicBezTo>
                  <a:cubicBezTo>
                    <a:pt x="934" y="0"/>
                    <a:pt x="1401" y="467"/>
                    <a:pt x="1459" y="701"/>
                  </a:cubicBezTo>
                  <a:cubicBezTo>
                    <a:pt x="1459" y="993"/>
                    <a:pt x="1109" y="1343"/>
                    <a:pt x="934" y="1635"/>
                  </a:cubicBezTo>
                  <a:cubicBezTo>
                    <a:pt x="817" y="1635"/>
                    <a:pt x="701" y="1635"/>
                    <a:pt x="584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7" name="Google Shape;10207;p22"/>
            <p:cNvSpPr/>
            <p:nvPr/>
          </p:nvSpPr>
          <p:spPr>
            <a:xfrm>
              <a:off x="4379100" y="5399525"/>
              <a:ext cx="40875" cy="36500"/>
            </a:xfrm>
            <a:custGeom>
              <a:avLst/>
              <a:gdLst/>
              <a:ahLst/>
              <a:cxnLst/>
              <a:rect l="l" t="t" r="r" b="b"/>
              <a:pathLst>
                <a:path w="1635" h="1460" extrusionOk="0">
                  <a:moveTo>
                    <a:pt x="59" y="526"/>
                  </a:moveTo>
                  <a:cubicBezTo>
                    <a:pt x="351" y="351"/>
                    <a:pt x="701" y="0"/>
                    <a:pt x="993" y="59"/>
                  </a:cubicBezTo>
                  <a:cubicBezTo>
                    <a:pt x="1226" y="117"/>
                    <a:pt x="1576" y="526"/>
                    <a:pt x="1635" y="818"/>
                  </a:cubicBezTo>
                  <a:cubicBezTo>
                    <a:pt x="1635" y="1051"/>
                    <a:pt x="1168" y="1460"/>
                    <a:pt x="876" y="1460"/>
                  </a:cubicBezTo>
                  <a:cubicBezTo>
                    <a:pt x="584" y="1460"/>
                    <a:pt x="292" y="1109"/>
                    <a:pt x="0" y="876"/>
                  </a:cubicBezTo>
                  <a:cubicBezTo>
                    <a:pt x="0" y="759"/>
                    <a:pt x="59" y="642"/>
                    <a:pt x="59" y="5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8" name="Google Shape;10208;p22"/>
            <p:cNvSpPr/>
            <p:nvPr/>
          </p:nvSpPr>
          <p:spPr>
            <a:xfrm>
              <a:off x="2422225" y="497850"/>
              <a:ext cx="43800" cy="35050"/>
            </a:xfrm>
            <a:custGeom>
              <a:avLst/>
              <a:gdLst/>
              <a:ahLst/>
              <a:cxnLst/>
              <a:rect l="l" t="t" r="r" b="b"/>
              <a:pathLst>
                <a:path w="1752" h="1402" extrusionOk="0">
                  <a:moveTo>
                    <a:pt x="1752" y="701"/>
                  </a:moveTo>
                  <a:cubicBezTo>
                    <a:pt x="1285" y="1052"/>
                    <a:pt x="993" y="1402"/>
                    <a:pt x="759" y="1402"/>
                  </a:cubicBezTo>
                  <a:cubicBezTo>
                    <a:pt x="468" y="1402"/>
                    <a:pt x="234" y="993"/>
                    <a:pt x="1" y="760"/>
                  </a:cubicBezTo>
                  <a:cubicBezTo>
                    <a:pt x="234" y="468"/>
                    <a:pt x="409" y="59"/>
                    <a:pt x="701" y="59"/>
                  </a:cubicBezTo>
                  <a:cubicBezTo>
                    <a:pt x="935" y="1"/>
                    <a:pt x="1285" y="351"/>
                    <a:pt x="1752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9" name="Google Shape;10209;p22"/>
            <p:cNvSpPr/>
            <p:nvPr/>
          </p:nvSpPr>
          <p:spPr>
            <a:xfrm>
              <a:off x="1203750" y="3439725"/>
              <a:ext cx="27750" cy="36525"/>
            </a:xfrm>
            <a:custGeom>
              <a:avLst/>
              <a:gdLst/>
              <a:ahLst/>
              <a:cxnLst/>
              <a:rect l="l" t="t" r="r" b="b"/>
              <a:pathLst>
                <a:path w="1110" h="1461" extrusionOk="0">
                  <a:moveTo>
                    <a:pt x="351" y="1402"/>
                  </a:moveTo>
                  <a:cubicBezTo>
                    <a:pt x="234" y="1110"/>
                    <a:pt x="59" y="818"/>
                    <a:pt x="0" y="526"/>
                  </a:cubicBezTo>
                  <a:cubicBezTo>
                    <a:pt x="0" y="351"/>
                    <a:pt x="234" y="176"/>
                    <a:pt x="409" y="1"/>
                  </a:cubicBezTo>
                  <a:cubicBezTo>
                    <a:pt x="642" y="234"/>
                    <a:pt x="993" y="409"/>
                    <a:pt x="1051" y="701"/>
                  </a:cubicBezTo>
                  <a:cubicBezTo>
                    <a:pt x="1109" y="876"/>
                    <a:pt x="818" y="1168"/>
                    <a:pt x="642" y="1460"/>
                  </a:cubicBezTo>
                  <a:cubicBezTo>
                    <a:pt x="526" y="1460"/>
                    <a:pt x="467" y="1402"/>
                    <a:pt x="351" y="14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0" name="Google Shape;10210;p22"/>
            <p:cNvSpPr/>
            <p:nvPr/>
          </p:nvSpPr>
          <p:spPr>
            <a:xfrm>
              <a:off x="3159150" y="5402450"/>
              <a:ext cx="42350" cy="27750"/>
            </a:xfrm>
            <a:custGeom>
              <a:avLst/>
              <a:gdLst/>
              <a:ahLst/>
              <a:cxnLst/>
              <a:rect l="l" t="t" r="r" b="b"/>
              <a:pathLst>
                <a:path w="1694" h="1110" extrusionOk="0">
                  <a:moveTo>
                    <a:pt x="1694" y="642"/>
                  </a:moveTo>
                  <a:cubicBezTo>
                    <a:pt x="1285" y="876"/>
                    <a:pt x="1051" y="1109"/>
                    <a:pt x="876" y="1051"/>
                  </a:cubicBezTo>
                  <a:cubicBezTo>
                    <a:pt x="584" y="992"/>
                    <a:pt x="293" y="759"/>
                    <a:pt x="1" y="584"/>
                  </a:cubicBezTo>
                  <a:cubicBezTo>
                    <a:pt x="234" y="409"/>
                    <a:pt x="468" y="0"/>
                    <a:pt x="701" y="0"/>
                  </a:cubicBezTo>
                  <a:cubicBezTo>
                    <a:pt x="935" y="0"/>
                    <a:pt x="1227" y="350"/>
                    <a:pt x="1635" y="64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1" name="Google Shape;10211;p22"/>
            <p:cNvSpPr/>
            <p:nvPr/>
          </p:nvSpPr>
          <p:spPr>
            <a:xfrm>
              <a:off x="2914000" y="258550"/>
              <a:ext cx="36500" cy="26275"/>
            </a:xfrm>
            <a:custGeom>
              <a:avLst/>
              <a:gdLst/>
              <a:ahLst/>
              <a:cxnLst/>
              <a:rect l="l" t="t" r="r" b="b"/>
              <a:pathLst>
                <a:path w="1460" h="1051" extrusionOk="0">
                  <a:moveTo>
                    <a:pt x="1460" y="0"/>
                  </a:moveTo>
                  <a:cubicBezTo>
                    <a:pt x="1285" y="467"/>
                    <a:pt x="1226" y="759"/>
                    <a:pt x="1051" y="934"/>
                  </a:cubicBezTo>
                  <a:cubicBezTo>
                    <a:pt x="876" y="1051"/>
                    <a:pt x="526" y="1051"/>
                    <a:pt x="292" y="992"/>
                  </a:cubicBezTo>
                  <a:cubicBezTo>
                    <a:pt x="176" y="934"/>
                    <a:pt x="117" y="701"/>
                    <a:pt x="1" y="584"/>
                  </a:cubicBezTo>
                  <a:cubicBezTo>
                    <a:pt x="176" y="467"/>
                    <a:pt x="351" y="350"/>
                    <a:pt x="584" y="234"/>
                  </a:cubicBezTo>
                  <a:cubicBezTo>
                    <a:pt x="759" y="175"/>
                    <a:pt x="993" y="117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2" name="Google Shape;10212;p22"/>
            <p:cNvSpPr/>
            <p:nvPr/>
          </p:nvSpPr>
          <p:spPr>
            <a:xfrm>
              <a:off x="6349100" y="3686350"/>
              <a:ext cx="24825" cy="33575"/>
            </a:xfrm>
            <a:custGeom>
              <a:avLst/>
              <a:gdLst/>
              <a:ahLst/>
              <a:cxnLst/>
              <a:rect l="l" t="t" r="r" b="b"/>
              <a:pathLst>
                <a:path w="993" h="1343" extrusionOk="0">
                  <a:moveTo>
                    <a:pt x="993" y="0"/>
                  </a:moveTo>
                  <a:cubicBezTo>
                    <a:pt x="935" y="351"/>
                    <a:pt x="876" y="526"/>
                    <a:pt x="818" y="759"/>
                  </a:cubicBezTo>
                  <a:cubicBezTo>
                    <a:pt x="701" y="934"/>
                    <a:pt x="526" y="1109"/>
                    <a:pt x="409" y="1343"/>
                  </a:cubicBezTo>
                  <a:cubicBezTo>
                    <a:pt x="292" y="1168"/>
                    <a:pt x="1" y="1051"/>
                    <a:pt x="1" y="876"/>
                  </a:cubicBezTo>
                  <a:cubicBezTo>
                    <a:pt x="1" y="584"/>
                    <a:pt x="117" y="292"/>
                    <a:pt x="292" y="117"/>
                  </a:cubicBezTo>
                  <a:cubicBezTo>
                    <a:pt x="409" y="0"/>
                    <a:pt x="643" y="59"/>
                    <a:pt x="9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213" name="Google Shape;10213;p22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0214" name="Google Shape;10214;p22"/>
          <p:cNvSpPr txBox="1">
            <a:spLocks noGrp="1"/>
          </p:cNvSpPr>
          <p:nvPr>
            <p:ph type="subTitle" idx="1"/>
          </p:nvPr>
        </p:nvSpPr>
        <p:spPr>
          <a:xfrm>
            <a:off x="720000" y="2554637"/>
            <a:ext cx="2336400" cy="4896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 b="1"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0215" name="Google Shape;10215;p22"/>
          <p:cNvSpPr txBox="1">
            <a:spLocks noGrp="1"/>
          </p:cNvSpPr>
          <p:nvPr>
            <p:ph type="subTitle" idx="2"/>
          </p:nvPr>
        </p:nvSpPr>
        <p:spPr>
          <a:xfrm>
            <a:off x="720000" y="2950788"/>
            <a:ext cx="2336400" cy="774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216" name="Google Shape;10216;p22"/>
          <p:cNvSpPr txBox="1">
            <a:spLocks noGrp="1"/>
          </p:cNvSpPr>
          <p:nvPr>
            <p:ph type="subTitle" idx="3"/>
          </p:nvPr>
        </p:nvSpPr>
        <p:spPr>
          <a:xfrm>
            <a:off x="3403800" y="2950788"/>
            <a:ext cx="2336400" cy="774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217" name="Google Shape;10217;p22"/>
          <p:cNvSpPr txBox="1">
            <a:spLocks noGrp="1"/>
          </p:cNvSpPr>
          <p:nvPr>
            <p:ph type="subTitle" idx="4"/>
          </p:nvPr>
        </p:nvSpPr>
        <p:spPr>
          <a:xfrm>
            <a:off x="6087600" y="2950788"/>
            <a:ext cx="2336400" cy="774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218" name="Google Shape;10218;p22"/>
          <p:cNvSpPr txBox="1">
            <a:spLocks noGrp="1"/>
          </p:cNvSpPr>
          <p:nvPr>
            <p:ph type="subTitle" idx="5"/>
          </p:nvPr>
        </p:nvSpPr>
        <p:spPr>
          <a:xfrm>
            <a:off x="3403800" y="2554637"/>
            <a:ext cx="2336400" cy="4896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 b="1"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0219" name="Google Shape;10219;p22"/>
          <p:cNvSpPr txBox="1">
            <a:spLocks noGrp="1"/>
          </p:cNvSpPr>
          <p:nvPr>
            <p:ph type="subTitle" idx="6"/>
          </p:nvPr>
        </p:nvSpPr>
        <p:spPr>
          <a:xfrm>
            <a:off x="6087600" y="2554637"/>
            <a:ext cx="2336400" cy="4896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 b="1"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grpSp>
        <p:nvGrpSpPr>
          <p:cNvPr id="10220" name="Google Shape;10220;p22"/>
          <p:cNvGrpSpPr/>
          <p:nvPr/>
        </p:nvGrpSpPr>
        <p:grpSpPr>
          <a:xfrm>
            <a:off x="-28817" y="931374"/>
            <a:ext cx="748816" cy="3920870"/>
            <a:chOff x="4331497" y="606539"/>
            <a:chExt cx="626519" cy="3280513"/>
          </a:xfrm>
        </p:grpSpPr>
        <p:sp>
          <p:nvSpPr>
            <p:cNvPr id="10221" name="Google Shape;10221;p22"/>
            <p:cNvSpPr/>
            <p:nvPr/>
          </p:nvSpPr>
          <p:spPr>
            <a:xfrm>
              <a:off x="4432828" y="606539"/>
              <a:ext cx="183669" cy="183669"/>
            </a:xfrm>
            <a:custGeom>
              <a:avLst/>
              <a:gdLst/>
              <a:ahLst/>
              <a:cxnLst/>
              <a:rect l="l" t="t" r="r" b="b"/>
              <a:pathLst>
                <a:path w="20637" h="20637" extrusionOk="0">
                  <a:moveTo>
                    <a:pt x="6319" y="1"/>
                  </a:moveTo>
                  <a:lnTo>
                    <a:pt x="6319" y="6319"/>
                  </a:lnTo>
                  <a:lnTo>
                    <a:pt x="0" y="6319"/>
                  </a:lnTo>
                  <a:lnTo>
                    <a:pt x="0" y="14251"/>
                  </a:lnTo>
                  <a:lnTo>
                    <a:pt x="6319" y="14251"/>
                  </a:lnTo>
                  <a:lnTo>
                    <a:pt x="6319" y="20637"/>
                  </a:lnTo>
                  <a:lnTo>
                    <a:pt x="14251" y="20637"/>
                  </a:lnTo>
                  <a:lnTo>
                    <a:pt x="14251" y="14251"/>
                  </a:lnTo>
                  <a:lnTo>
                    <a:pt x="20637" y="14251"/>
                  </a:lnTo>
                  <a:lnTo>
                    <a:pt x="20637" y="6319"/>
                  </a:lnTo>
                  <a:lnTo>
                    <a:pt x="14251" y="6319"/>
                  </a:lnTo>
                  <a:lnTo>
                    <a:pt x="14251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2" name="Google Shape;10222;p22"/>
            <p:cNvSpPr/>
            <p:nvPr/>
          </p:nvSpPr>
          <p:spPr>
            <a:xfrm>
              <a:off x="4409450" y="3201639"/>
              <a:ext cx="183678" cy="183678"/>
            </a:xfrm>
            <a:custGeom>
              <a:avLst/>
              <a:gdLst/>
              <a:ahLst/>
              <a:cxnLst/>
              <a:rect l="l" t="t" r="r" b="b"/>
              <a:pathLst>
                <a:path w="20638" h="20638" extrusionOk="0">
                  <a:moveTo>
                    <a:pt x="6319" y="1"/>
                  </a:moveTo>
                  <a:lnTo>
                    <a:pt x="6319" y="6319"/>
                  </a:lnTo>
                  <a:lnTo>
                    <a:pt x="1" y="6319"/>
                  </a:lnTo>
                  <a:lnTo>
                    <a:pt x="1" y="14318"/>
                  </a:lnTo>
                  <a:lnTo>
                    <a:pt x="6319" y="14318"/>
                  </a:lnTo>
                  <a:lnTo>
                    <a:pt x="6319" y="20637"/>
                  </a:lnTo>
                  <a:lnTo>
                    <a:pt x="14318" y="20637"/>
                  </a:lnTo>
                  <a:lnTo>
                    <a:pt x="14318" y="14318"/>
                  </a:lnTo>
                  <a:lnTo>
                    <a:pt x="20637" y="14318"/>
                  </a:lnTo>
                  <a:lnTo>
                    <a:pt x="20637" y="6319"/>
                  </a:lnTo>
                  <a:lnTo>
                    <a:pt x="14318" y="6319"/>
                  </a:lnTo>
                  <a:lnTo>
                    <a:pt x="14318" y="1"/>
                  </a:lnTo>
                  <a:close/>
                </a:path>
              </a:pathLst>
            </a:cu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3" name="Google Shape;10223;p22"/>
            <p:cNvSpPr/>
            <p:nvPr/>
          </p:nvSpPr>
          <p:spPr>
            <a:xfrm>
              <a:off x="4331497" y="2456590"/>
              <a:ext cx="233928" cy="233919"/>
            </a:xfrm>
            <a:custGeom>
              <a:avLst/>
              <a:gdLst/>
              <a:ahLst/>
              <a:cxnLst/>
              <a:rect l="l" t="t" r="r" b="b"/>
              <a:pathLst>
                <a:path w="26284" h="26283" extrusionOk="0">
                  <a:moveTo>
                    <a:pt x="8067" y="0"/>
                  </a:moveTo>
                  <a:lnTo>
                    <a:pt x="8067" y="8067"/>
                  </a:lnTo>
                  <a:lnTo>
                    <a:pt x="1" y="8067"/>
                  </a:lnTo>
                  <a:lnTo>
                    <a:pt x="1" y="18217"/>
                  </a:lnTo>
                  <a:lnTo>
                    <a:pt x="8067" y="18217"/>
                  </a:lnTo>
                  <a:lnTo>
                    <a:pt x="8067" y="26283"/>
                  </a:lnTo>
                  <a:lnTo>
                    <a:pt x="18217" y="26283"/>
                  </a:lnTo>
                  <a:lnTo>
                    <a:pt x="18217" y="18217"/>
                  </a:lnTo>
                  <a:lnTo>
                    <a:pt x="26284" y="18217"/>
                  </a:lnTo>
                  <a:lnTo>
                    <a:pt x="26284" y="8067"/>
                  </a:lnTo>
                  <a:lnTo>
                    <a:pt x="18217" y="8067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4" name="Google Shape;10224;p22"/>
            <p:cNvSpPr/>
            <p:nvPr/>
          </p:nvSpPr>
          <p:spPr>
            <a:xfrm>
              <a:off x="4473466" y="1456475"/>
              <a:ext cx="333830" cy="333839"/>
            </a:xfrm>
            <a:custGeom>
              <a:avLst/>
              <a:gdLst/>
              <a:ahLst/>
              <a:cxnLst/>
              <a:rect l="l" t="t" r="r" b="b"/>
              <a:pathLst>
                <a:path w="37509" h="37510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5"/>
                  </a:lnTo>
                  <a:lnTo>
                    <a:pt x="11495" y="26015"/>
                  </a:lnTo>
                  <a:lnTo>
                    <a:pt x="11495" y="37509"/>
                  </a:lnTo>
                  <a:lnTo>
                    <a:pt x="26014" y="37509"/>
                  </a:lnTo>
                  <a:lnTo>
                    <a:pt x="26014" y="26015"/>
                  </a:lnTo>
                  <a:lnTo>
                    <a:pt x="37509" y="26015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5" name="Google Shape;10225;p22"/>
            <p:cNvSpPr/>
            <p:nvPr/>
          </p:nvSpPr>
          <p:spPr>
            <a:xfrm>
              <a:off x="4720801" y="2194458"/>
              <a:ext cx="161758" cy="162051"/>
            </a:xfrm>
            <a:custGeom>
              <a:avLst/>
              <a:gdLst/>
              <a:ahLst/>
              <a:cxnLst/>
              <a:rect l="l" t="t" r="r" b="b"/>
              <a:pathLst>
                <a:path w="37509" h="37577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4"/>
                  </a:lnTo>
                  <a:lnTo>
                    <a:pt x="11495" y="26014"/>
                  </a:lnTo>
                  <a:lnTo>
                    <a:pt x="11495" y="37576"/>
                  </a:lnTo>
                  <a:lnTo>
                    <a:pt x="26014" y="37576"/>
                  </a:lnTo>
                  <a:lnTo>
                    <a:pt x="26014" y="26014"/>
                  </a:lnTo>
                  <a:lnTo>
                    <a:pt x="37509" y="26014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6" name="Google Shape;10226;p22"/>
            <p:cNvSpPr/>
            <p:nvPr/>
          </p:nvSpPr>
          <p:spPr>
            <a:xfrm>
              <a:off x="4843740" y="1148815"/>
              <a:ext cx="114276" cy="114872"/>
            </a:xfrm>
            <a:custGeom>
              <a:avLst/>
              <a:gdLst/>
              <a:ahLst/>
              <a:cxnLst/>
              <a:rect l="l" t="t" r="r" b="b"/>
              <a:pathLst>
                <a:path w="12840" h="12907" extrusionOk="0">
                  <a:moveTo>
                    <a:pt x="3967" y="0"/>
                  </a:moveTo>
                  <a:lnTo>
                    <a:pt x="3967" y="3966"/>
                  </a:lnTo>
                  <a:lnTo>
                    <a:pt x="1" y="3966"/>
                  </a:lnTo>
                  <a:lnTo>
                    <a:pt x="1" y="8941"/>
                  </a:lnTo>
                  <a:lnTo>
                    <a:pt x="3967" y="8941"/>
                  </a:lnTo>
                  <a:lnTo>
                    <a:pt x="3967" y="12907"/>
                  </a:lnTo>
                  <a:lnTo>
                    <a:pt x="8941" y="12907"/>
                  </a:lnTo>
                  <a:lnTo>
                    <a:pt x="8941" y="8941"/>
                  </a:lnTo>
                  <a:lnTo>
                    <a:pt x="12840" y="8941"/>
                  </a:lnTo>
                  <a:lnTo>
                    <a:pt x="12840" y="3966"/>
                  </a:lnTo>
                  <a:lnTo>
                    <a:pt x="8941" y="3966"/>
                  </a:lnTo>
                  <a:lnTo>
                    <a:pt x="8941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7" name="Google Shape;10227;p22"/>
            <p:cNvSpPr/>
            <p:nvPr/>
          </p:nvSpPr>
          <p:spPr>
            <a:xfrm>
              <a:off x="4565416" y="3548434"/>
              <a:ext cx="338618" cy="338618"/>
            </a:xfrm>
            <a:custGeom>
              <a:avLst/>
              <a:gdLst/>
              <a:ahLst/>
              <a:cxnLst/>
              <a:rect l="l" t="t" r="r" b="b"/>
              <a:pathLst>
                <a:path w="38047" h="38047" extrusionOk="0">
                  <a:moveTo>
                    <a:pt x="11697" y="1"/>
                  </a:moveTo>
                  <a:lnTo>
                    <a:pt x="11697" y="11697"/>
                  </a:lnTo>
                  <a:lnTo>
                    <a:pt x="0" y="11697"/>
                  </a:lnTo>
                  <a:lnTo>
                    <a:pt x="0" y="26418"/>
                  </a:lnTo>
                  <a:lnTo>
                    <a:pt x="11697" y="26418"/>
                  </a:lnTo>
                  <a:lnTo>
                    <a:pt x="11697" y="38047"/>
                  </a:lnTo>
                  <a:lnTo>
                    <a:pt x="26418" y="38047"/>
                  </a:lnTo>
                  <a:lnTo>
                    <a:pt x="26418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418" y="11697"/>
                  </a:lnTo>
                  <a:lnTo>
                    <a:pt x="26418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228" name="Google Shape;10228;p22"/>
          <p:cNvSpPr/>
          <p:nvPr/>
        </p:nvSpPr>
        <p:spPr>
          <a:xfrm>
            <a:off x="8521398" y="201840"/>
            <a:ext cx="407755" cy="407755"/>
          </a:xfrm>
          <a:custGeom>
            <a:avLst/>
            <a:gdLst/>
            <a:ahLst/>
            <a:cxnLst/>
            <a:rect l="l" t="t" r="r" b="b"/>
            <a:pathLst>
              <a:path w="20638" h="20638" extrusionOk="0">
                <a:moveTo>
                  <a:pt x="6319" y="1"/>
                </a:moveTo>
                <a:lnTo>
                  <a:pt x="6319" y="6319"/>
                </a:lnTo>
                <a:lnTo>
                  <a:pt x="1" y="6319"/>
                </a:lnTo>
                <a:lnTo>
                  <a:pt x="1" y="14318"/>
                </a:lnTo>
                <a:lnTo>
                  <a:pt x="6319" y="14318"/>
                </a:lnTo>
                <a:lnTo>
                  <a:pt x="6319" y="20637"/>
                </a:lnTo>
                <a:lnTo>
                  <a:pt x="14318" y="20637"/>
                </a:lnTo>
                <a:lnTo>
                  <a:pt x="14318" y="14318"/>
                </a:lnTo>
                <a:lnTo>
                  <a:pt x="20637" y="14318"/>
                </a:lnTo>
                <a:lnTo>
                  <a:pt x="20637" y="6319"/>
                </a:lnTo>
                <a:lnTo>
                  <a:pt x="14318" y="6319"/>
                </a:lnTo>
                <a:lnTo>
                  <a:pt x="14318" y="1"/>
                </a:lnTo>
                <a:close/>
              </a:path>
            </a:pathLst>
          </a:cu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29" name="Google Shape;10229;p22"/>
          <p:cNvSpPr/>
          <p:nvPr/>
        </p:nvSpPr>
        <p:spPr>
          <a:xfrm>
            <a:off x="8485451" y="1066248"/>
            <a:ext cx="254157" cy="254157"/>
          </a:xfrm>
          <a:custGeom>
            <a:avLst/>
            <a:gdLst/>
            <a:ahLst/>
            <a:cxnLst/>
            <a:rect l="l" t="t" r="r" b="b"/>
            <a:pathLst>
              <a:path w="20638" h="20638" extrusionOk="0">
                <a:moveTo>
                  <a:pt x="6319" y="1"/>
                </a:moveTo>
                <a:lnTo>
                  <a:pt x="6319" y="6319"/>
                </a:lnTo>
                <a:lnTo>
                  <a:pt x="1" y="6319"/>
                </a:lnTo>
                <a:lnTo>
                  <a:pt x="1" y="14318"/>
                </a:lnTo>
                <a:lnTo>
                  <a:pt x="6319" y="14318"/>
                </a:lnTo>
                <a:lnTo>
                  <a:pt x="6319" y="20637"/>
                </a:lnTo>
                <a:lnTo>
                  <a:pt x="14318" y="20637"/>
                </a:lnTo>
                <a:lnTo>
                  <a:pt x="14318" y="14318"/>
                </a:lnTo>
                <a:lnTo>
                  <a:pt x="20637" y="14318"/>
                </a:lnTo>
                <a:lnTo>
                  <a:pt x="20637" y="6319"/>
                </a:lnTo>
                <a:lnTo>
                  <a:pt x="14318" y="6319"/>
                </a:lnTo>
                <a:lnTo>
                  <a:pt x="14318" y="1"/>
                </a:lnTo>
                <a:close/>
              </a:path>
            </a:pathLst>
          </a:cu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30" name="Google Shape;10230;p22"/>
          <p:cNvSpPr/>
          <p:nvPr/>
        </p:nvSpPr>
        <p:spPr>
          <a:xfrm>
            <a:off x="7784598" y="-71074"/>
            <a:ext cx="304667" cy="304675"/>
          </a:xfrm>
          <a:custGeom>
            <a:avLst/>
            <a:gdLst/>
            <a:ahLst/>
            <a:cxnLst/>
            <a:rect l="l" t="t" r="r" b="b"/>
            <a:pathLst>
              <a:path w="37509" h="37510" extrusionOk="0">
                <a:moveTo>
                  <a:pt x="11495" y="1"/>
                </a:moveTo>
                <a:lnTo>
                  <a:pt x="11495" y="11495"/>
                </a:lnTo>
                <a:lnTo>
                  <a:pt x="0" y="11495"/>
                </a:lnTo>
                <a:lnTo>
                  <a:pt x="0" y="26015"/>
                </a:lnTo>
                <a:lnTo>
                  <a:pt x="11495" y="26015"/>
                </a:lnTo>
                <a:lnTo>
                  <a:pt x="11495" y="37509"/>
                </a:lnTo>
                <a:lnTo>
                  <a:pt x="26014" y="37509"/>
                </a:lnTo>
                <a:lnTo>
                  <a:pt x="26014" y="26015"/>
                </a:lnTo>
                <a:lnTo>
                  <a:pt x="37509" y="26015"/>
                </a:lnTo>
                <a:lnTo>
                  <a:pt x="37509" y="11495"/>
                </a:lnTo>
                <a:lnTo>
                  <a:pt x="26014" y="11495"/>
                </a:lnTo>
                <a:lnTo>
                  <a:pt x="26014" y="1"/>
                </a:lnTo>
                <a:close/>
              </a:path>
            </a:pathLst>
          </a:custGeom>
          <a:solidFill>
            <a:srgbClr val="29ABD9">
              <a:alpha val="79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31" name="Google Shape;10231;p22"/>
          <p:cNvSpPr/>
          <p:nvPr/>
        </p:nvSpPr>
        <p:spPr>
          <a:xfrm>
            <a:off x="533770" y="2402228"/>
            <a:ext cx="186232" cy="186237"/>
          </a:xfrm>
          <a:custGeom>
            <a:avLst/>
            <a:gdLst/>
            <a:ahLst/>
            <a:cxnLst/>
            <a:rect l="l" t="t" r="r" b="b"/>
            <a:pathLst>
              <a:path w="37509" h="37510" extrusionOk="0">
                <a:moveTo>
                  <a:pt x="11495" y="1"/>
                </a:moveTo>
                <a:lnTo>
                  <a:pt x="11495" y="11495"/>
                </a:lnTo>
                <a:lnTo>
                  <a:pt x="0" y="11495"/>
                </a:lnTo>
                <a:lnTo>
                  <a:pt x="0" y="26015"/>
                </a:lnTo>
                <a:lnTo>
                  <a:pt x="11495" y="26015"/>
                </a:lnTo>
                <a:lnTo>
                  <a:pt x="11495" y="37509"/>
                </a:lnTo>
                <a:lnTo>
                  <a:pt x="26014" y="37509"/>
                </a:lnTo>
                <a:lnTo>
                  <a:pt x="26014" y="26015"/>
                </a:lnTo>
                <a:lnTo>
                  <a:pt x="37509" y="26015"/>
                </a:lnTo>
                <a:lnTo>
                  <a:pt x="37509" y="11495"/>
                </a:lnTo>
                <a:lnTo>
                  <a:pt x="26014" y="11495"/>
                </a:lnTo>
                <a:lnTo>
                  <a:pt x="26014" y="1"/>
                </a:lnTo>
                <a:close/>
              </a:path>
            </a:pathLst>
          </a:custGeom>
          <a:solidFill>
            <a:srgbClr val="29ABD9">
              <a:alpha val="79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109063696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1">
  <p:cSld name="Title and three columns 1">
    <p:spTree>
      <p:nvGrpSpPr>
        <p:cNvPr id="1" name="Shape 102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33" name="Google Shape;10233;p23"/>
          <p:cNvPicPr preferRelativeResize="0"/>
          <p:nvPr/>
        </p:nvPicPr>
        <p:blipFill rotWithShape="1">
          <a:blip r:embed="rId2">
            <a:alphaModFix/>
          </a:blip>
          <a:srcRect r="24930" b="24930"/>
          <a:stretch/>
        </p:blipFill>
        <p:spPr>
          <a:xfrm rot="10800000">
            <a:off x="-1066800" y="-777577"/>
            <a:ext cx="9144003" cy="2433341"/>
          </a:xfrm>
          <a:prstGeom prst="rect">
            <a:avLst/>
          </a:prstGeom>
          <a:noFill/>
          <a:ln>
            <a:noFill/>
          </a:ln>
        </p:spPr>
      </p:pic>
      <p:pic>
        <p:nvPicPr>
          <p:cNvPr id="10234" name="Google Shape;10234;p23"/>
          <p:cNvPicPr preferRelativeResize="0"/>
          <p:nvPr/>
        </p:nvPicPr>
        <p:blipFill rotWithShape="1">
          <a:blip r:embed="rId2">
            <a:alphaModFix/>
          </a:blip>
          <a:srcRect l="21453" r="19185"/>
          <a:stretch/>
        </p:blipFill>
        <p:spPr>
          <a:xfrm rot="486719">
            <a:off x="-358925" y="3619450"/>
            <a:ext cx="8021851" cy="2914050"/>
          </a:xfrm>
          <a:prstGeom prst="rect">
            <a:avLst/>
          </a:prstGeom>
          <a:noFill/>
          <a:ln>
            <a:noFill/>
          </a:ln>
        </p:spPr>
      </p:pic>
      <p:sp>
        <p:nvSpPr>
          <p:cNvPr id="10235" name="Google Shape;10235;p23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0236" name="Google Shape;10236;p23"/>
          <p:cNvSpPr txBox="1">
            <a:spLocks noGrp="1"/>
          </p:cNvSpPr>
          <p:nvPr>
            <p:ph type="subTitle" idx="1"/>
          </p:nvPr>
        </p:nvSpPr>
        <p:spPr>
          <a:xfrm>
            <a:off x="720000" y="2201587"/>
            <a:ext cx="2336400" cy="4896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 b="1"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0237" name="Google Shape;10237;p23"/>
          <p:cNvSpPr txBox="1">
            <a:spLocks noGrp="1"/>
          </p:cNvSpPr>
          <p:nvPr>
            <p:ph type="subTitle" idx="2"/>
          </p:nvPr>
        </p:nvSpPr>
        <p:spPr>
          <a:xfrm>
            <a:off x="720000" y="2597738"/>
            <a:ext cx="2336400" cy="774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238" name="Google Shape;10238;p23"/>
          <p:cNvSpPr txBox="1">
            <a:spLocks noGrp="1"/>
          </p:cNvSpPr>
          <p:nvPr>
            <p:ph type="subTitle" idx="3"/>
          </p:nvPr>
        </p:nvSpPr>
        <p:spPr>
          <a:xfrm>
            <a:off x="3403800" y="3278913"/>
            <a:ext cx="2336400" cy="774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239" name="Google Shape;10239;p23"/>
          <p:cNvSpPr txBox="1">
            <a:spLocks noGrp="1"/>
          </p:cNvSpPr>
          <p:nvPr>
            <p:ph type="subTitle" idx="4"/>
          </p:nvPr>
        </p:nvSpPr>
        <p:spPr>
          <a:xfrm>
            <a:off x="6087600" y="2597738"/>
            <a:ext cx="2336400" cy="774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240" name="Google Shape;10240;p23"/>
          <p:cNvSpPr txBox="1">
            <a:spLocks noGrp="1"/>
          </p:cNvSpPr>
          <p:nvPr>
            <p:ph type="subTitle" idx="5"/>
          </p:nvPr>
        </p:nvSpPr>
        <p:spPr>
          <a:xfrm>
            <a:off x="3403800" y="2882762"/>
            <a:ext cx="2336400" cy="4896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 b="1"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0241" name="Google Shape;10241;p23"/>
          <p:cNvSpPr txBox="1">
            <a:spLocks noGrp="1"/>
          </p:cNvSpPr>
          <p:nvPr>
            <p:ph type="subTitle" idx="6"/>
          </p:nvPr>
        </p:nvSpPr>
        <p:spPr>
          <a:xfrm>
            <a:off x="6087600" y="2201587"/>
            <a:ext cx="2336400" cy="4896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 b="1"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grpSp>
        <p:nvGrpSpPr>
          <p:cNvPr id="10242" name="Google Shape;10242;p23"/>
          <p:cNvGrpSpPr/>
          <p:nvPr/>
        </p:nvGrpSpPr>
        <p:grpSpPr>
          <a:xfrm>
            <a:off x="-28817" y="931374"/>
            <a:ext cx="748816" cy="3920870"/>
            <a:chOff x="4331497" y="606539"/>
            <a:chExt cx="626519" cy="3280513"/>
          </a:xfrm>
        </p:grpSpPr>
        <p:sp>
          <p:nvSpPr>
            <p:cNvPr id="10243" name="Google Shape;10243;p23"/>
            <p:cNvSpPr/>
            <p:nvPr/>
          </p:nvSpPr>
          <p:spPr>
            <a:xfrm>
              <a:off x="4432828" y="606539"/>
              <a:ext cx="183669" cy="183669"/>
            </a:xfrm>
            <a:custGeom>
              <a:avLst/>
              <a:gdLst/>
              <a:ahLst/>
              <a:cxnLst/>
              <a:rect l="l" t="t" r="r" b="b"/>
              <a:pathLst>
                <a:path w="20637" h="20637" extrusionOk="0">
                  <a:moveTo>
                    <a:pt x="6319" y="1"/>
                  </a:moveTo>
                  <a:lnTo>
                    <a:pt x="6319" y="6319"/>
                  </a:lnTo>
                  <a:lnTo>
                    <a:pt x="0" y="6319"/>
                  </a:lnTo>
                  <a:lnTo>
                    <a:pt x="0" y="14251"/>
                  </a:lnTo>
                  <a:lnTo>
                    <a:pt x="6319" y="14251"/>
                  </a:lnTo>
                  <a:lnTo>
                    <a:pt x="6319" y="20637"/>
                  </a:lnTo>
                  <a:lnTo>
                    <a:pt x="14251" y="20637"/>
                  </a:lnTo>
                  <a:lnTo>
                    <a:pt x="14251" y="14251"/>
                  </a:lnTo>
                  <a:lnTo>
                    <a:pt x="20637" y="14251"/>
                  </a:lnTo>
                  <a:lnTo>
                    <a:pt x="20637" y="6319"/>
                  </a:lnTo>
                  <a:lnTo>
                    <a:pt x="14251" y="6319"/>
                  </a:lnTo>
                  <a:lnTo>
                    <a:pt x="14251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4" name="Google Shape;10244;p23"/>
            <p:cNvSpPr/>
            <p:nvPr/>
          </p:nvSpPr>
          <p:spPr>
            <a:xfrm>
              <a:off x="4409450" y="3201639"/>
              <a:ext cx="183678" cy="183678"/>
            </a:xfrm>
            <a:custGeom>
              <a:avLst/>
              <a:gdLst/>
              <a:ahLst/>
              <a:cxnLst/>
              <a:rect l="l" t="t" r="r" b="b"/>
              <a:pathLst>
                <a:path w="20638" h="20638" extrusionOk="0">
                  <a:moveTo>
                    <a:pt x="6319" y="1"/>
                  </a:moveTo>
                  <a:lnTo>
                    <a:pt x="6319" y="6319"/>
                  </a:lnTo>
                  <a:lnTo>
                    <a:pt x="1" y="6319"/>
                  </a:lnTo>
                  <a:lnTo>
                    <a:pt x="1" y="14318"/>
                  </a:lnTo>
                  <a:lnTo>
                    <a:pt x="6319" y="14318"/>
                  </a:lnTo>
                  <a:lnTo>
                    <a:pt x="6319" y="20637"/>
                  </a:lnTo>
                  <a:lnTo>
                    <a:pt x="14318" y="20637"/>
                  </a:lnTo>
                  <a:lnTo>
                    <a:pt x="14318" y="14318"/>
                  </a:lnTo>
                  <a:lnTo>
                    <a:pt x="20637" y="14318"/>
                  </a:lnTo>
                  <a:lnTo>
                    <a:pt x="20637" y="6319"/>
                  </a:lnTo>
                  <a:lnTo>
                    <a:pt x="14318" y="6319"/>
                  </a:lnTo>
                  <a:lnTo>
                    <a:pt x="14318" y="1"/>
                  </a:lnTo>
                  <a:close/>
                </a:path>
              </a:pathLst>
            </a:cu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5" name="Google Shape;10245;p23"/>
            <p:cNvSpPr/>
            <p:nvPr/>
          </p:nvSpPr>
          <p:spPr>
            <a:xfrm>
              <a:off x="4331497" y="2456590"/>
              <a:ext cx="233928" cy="233919"/>
            </a:xfrm>
            <a:custGeom>
              <a:avLst/>
              <a:gdLst/>
              <a:ahLst/>
              <a:cxnLst/>
              <a:rect l="l" t="t" r="r" b="b"/>
              <a:pathLst>
                <a:path w="26284" h="26283" extrusionOk="0">
                  <a:moveTo>
                    <a:pt x="8067" y="0"/>
                  </a:moveTo>
                  <a:lnTo>
                    <a:pt x="8067" y="8067"/>
                  </a:lnTo>
                  <a:lnTo>
                    <a:pt x="1" y="8067"/>
                  </a:lnTo>
                  <a:lnTo>
                    <a:pt x="1" y="18217"/>
                  </a:lnTo>
                  <a:lnTo>
                    <a:pt x="8067" y="18217"/>
                  </a:lnTo>
                  <a:lnTo>
                    <a:pt x="8067" y="26283"/>
                  </a:lnTo>
                  <a:lnTo>
                    <a:pt x="18217" y="26283"/>
                  </a:lnTo>
                  <a:lnTo>
                    <a:pt x="18217" y="18217"/>
                  </a:lnTo>
                  <a:lnTo>
                    <a:pt x="26284" y="18217"/>
                  </a:lnTo>
                  <a:lnTo>
                    <a:pt x="26284" y="8067"/>
                  </a:lnTo>
                  <a:lnTo>
                    <a:pt x="18217" y="8067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6" name="Google Shape;10246;p23"/>
            <p:cNvSpPr/>
            <p:nvPr/>
          </p:nvSpPr>
          <p:spPr>
            <a:xfrm>
              <a:off x="4473466" y="1456475"/>
              <a:ext cx="333830" cy="333839"/>
            </a:xfrm>
            <a:custGeom>
              <a:avLst/>
              <a:gdLst/>
              <a:ahLst/>
              <a:cxnLst/>
              <a:rect l="l" t="t" r="r" b="b"/>
              <a:pathLst>
                <a:path w="37509" h="37510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5"/>
                  </a:lnTo>
                  <a:lnTo>
                    <a:pt x="11495" y="26015"/>
                  </a:lnTo>
                  <a:lnTo>
                    <a:pt x="11495" y="37509"/>
                  </a:lnTo>
                  <a:lnTo>
                    <a:pt x="26014" y="37509"/>
                  </a:lnTo>
                  <a:lnTo>
                    <a:pt x="26014" y="26015"/>
                  </a:lnTo>
                  <a:lnTo>
                    <a:pt x="37509" y="26015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7" name="Google Shape;10247;p23"/>
            <p:cNvSpPr/>
            <p:nvPr/>
          </p:nvSpPr>
          <p:spPr>
            <a:xfrm>
              <a:off x="4720801" y="2194458"/>
              <a:ext cx="161758" cy="162051"/>
            </a:xfrm>
            <a:custGeom>
              <a:avLst/>
              <a:gdLst/>
              <a:ahLst/>
              <a:cxnLst/>
              <a:rect l="l" t="t" r="r" b="b"/>
              <a:pathLst>
                <a:path w="37509" h="37577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4"/>
                  </a:lnTo>
                  <a:lnTo>
                    <a:pt x="11495" y="26014"/>
                  </a:lnTo>
                  <a:lnTo>
                    <a:pt x="11495" y="37576"/>
                  </a:lnTo>
                  <a:lnTo>
                    <a:pt x="26014" y="37576"/>
                  </a:lnTo>
                  <a:lnTo>
                    <a:pt x="26014" y="26014"/>
                  </a:lnTo>
                  <a:lnTo>
                    <a:pt x="37509" y="26014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8" name="Google Shape;10248;p23"/>
            <p:cNvSpPr/>
            <p:nvPr/>
          </p:nvSpPr>
          <p:spPr>
            <a:xfrm>
              <a:off x="4843740" y="1148815"/>
              <a:ext cx="114276" cy="114872"/>
            </a:xfrm>
            <a:custGeom>
              <a:avLst/>
              <a:gdLst/>
              <a:ahLst/>
              <a:cxnLst/>
              <a:rect l="l" t="t" r="r" b="b"/>
              <a:pathLst>
                <a:path w="12840" h="12907" extrusionOk="0">
                  <a:moveTo>
                    <a:pt x="3967" y="0"/>
                  </a:moveTo>
                  <a:lnTo>
                    <a:pt x="3967" y="3966"/>
                  </a:lnTo>
                  <a:lnTo>
                    <a:pt x="1" y="3966"/>
                  </a:lnTo>
                  <a:lnTo>
                    <a:pt x="1" y="8941"/>
                  </a:lnTo>
                  <a:lnTo>
                    <a:pt x="3967" y="8941"/>
                  </a:lnTo>
                  <a:lnTo>
                    <a:pt x="3967" y="12907"/>
                  </a:lnTo>
                  <a:lnTo>
                    <a:pt x="8941" y="12907"/>
                  </a:lnTo>
                  <a:lnTo>
                    <a:pt x="8941" y="8941"/>
                  </a:lnTo>
                  <a:lnTo>
                    <a:pt x="12840" y="8941"/>
                  </a:lnTo>
                  <a:lnTo>
                    <a:pt x="12840" y="3966"/>
                  </a:lnTo>
                  <a:lnTo>
                    <a:pt x="8941" y="3966"/>
                  </a:lnTo>
                  <a:lnTo>
                    <a:pt x="8941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9" name="Google Shape;10249;p23"/>
            <p:cNvSpPr/>
            <p:nvPr/>
          </p:nvSpPr>
          <p:spPr>
            <a:xfrm>
              <a:off x="4565416" y="3548434"/>
              <a:ext cx="338618" cy="338618"/>
            </a:xfrm>
            <a:custGeom>
              <a:avLst/>
              <a:gdLst/>
              <a:ahLst/>
              <a:cxnLst/>
              <a:rect l="l" t="t" r="r" b="b"/>
              <a:pathLst>
                <a:path w="38047" h="38047" extrusionOk="0">
                  <a:moveTo>
                    <a:pt x="11697" y="1"/>
                  </a:moveTo>
                  <a:lnTo>
                    <a:pt x="11697" y="11697"/>
                  </a:lnTo>
                  <a:lnTo>
                    <a:pt x="0" y="11697"/>
                  </a:lnTo>
                  <a:lnTo>
                    <a:pt x="0" y="26418"/>
                  </a:lnTo>
                  <a:lnTo>
                    <a:pt x="11697" y="26418"/>
                  </a:lnTo>
                  <a:lnTo>
                    <a:pt x="11697" y="38047"/>
                  </a:lnTo>
                  <a:lnTo>
                    <a:pt x="26418" y="38047"/>
                  </a:lnTo>
                  <a:lnTo>
                    <a:pt x="26418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418" y="11697"/>
                  </a:lnTo>
                  <a:lnTo>
                    <a:pt x="26418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250" name="Google Shape;10250;p23"/>
          <p:cNvSpPr/>
          <p:nvPr/>
        </p:nvSpPr>
        <p:spPr>
          <a:xfrm>
            <a:off x="8521398" y="201840"/>
            <a:ext cx="407755" cy="407755"/>
          </a:xfrm>
          <a:custGeom>
            <a:avLst/>
            <a:gdLst/>
            <a:ahLst/>
            <a:cxnLst/>
            <a:rect l="l" t="t" r="r" b="b"/>
            <a:pathLst>
              <a:path w="20638" h="20638" extrusionOk="0">
                <a:moveTo>
                  <a:pt x="6319" y="1"/>
                </a:moveTo>
                <a:lnTo>
                  <a:pt x="6319" y="6319"/>
                </a:lnTo>
                <a:lnTo>
                  <a:pt x="1" y="6319"/>
                </a:lnTo>
                <a:lnTo>
                  <a:pt x="1" y="14318"/>
                </a:lnTo>
                <a:lnTo>
                  <a:pt x="6319" y="14318"/>
                </a:lnTo>
                <a:lnTo>
                  <a:pt x="6319" y="20637"/>
                </a:lnTo>
                <a:lnTo>
                  <a:pt x="14318" y="20637"/>
                </a:lnTo>
                <a:lnTo>
                  <a:pt x="14318" y="14318"/>
                </a:lnTo>
                <a:lnTo>
                  <a:pt x="20637" y="14318"/>
                </a:lnTo>
                <a:lnTo>
                  <a:pt x="20637" y="6319"/>
                </a:lnTo>
                <a:lnTo>
                  <a:pt x="14318" y="6319"/>
                </a:lnTo>
                <a:lnTo>
                  <a:pt x="14318" y="1"/>
                </a:lnTo>
                <a:close/>
              </a:path>
            </a:pathLst>
          </a:cu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51" name="Google Shape;10251;p23"/>
          <p:cNvSpPr/>
          <p:nvPr/>
        </p:nvSpPr>
        <p:spPr>
          <a:xfrm>
            <a:off x="8485451" y="1066248"/>
            <a:ext cx="254157" cy="254157"/>
          </a:xfrm>
          <a:custGeom>
            <a:avLst/>
            <a:gdLst/>
            <a:ahLst/>
            <a:cxnLst/>
            <a:rect l="l" t="t" r="r" b="b"/>
            <a:pathLst>
              <a:path w="20638" h="20638" extrusionOk="0">
                <a:moveTo>
                  <a:pt x="6319" y="1"/>
                </a:moveTo>
                <a:lnTo>
                  <a:pt x="6319" y="6319"/>
                </a:lnTo>
                <a:lnTo>
                  <a:pt x="1" y="6319"/>
                </a:lnTo>
                <a:lnTo>
                  <a:pt x="1" y="14318"/>
                </a:lnTo>
                <a:lnTo>
                  <a:pt x="6319" y="14318"/>
                </a:lnTo>
                <a:lnTo>
                  <a:pt x="6319" y="20637"/>
                </a:lnTo>
                <a:lnTo>
                  <a:pt x="14318" y="20637"/>
                </a:lnTo>
                <a:lnTo>
                  <a:pt x="14318" y="14318"/>
                </a:lnTo>
                <a:lnTo>
                  <a:pt x="20637" y="14318"/>
                </a:lnTo>
                <a:lnTo>
                  <a:pt x="20637" y="6319"/>
                </a:lnTo>
                <a:lnTo>
                  <a:pt x="14318" y="6319"/>
                </a:lnTo>
                <a:lnTo>
                  <a:pt x="14318" y="1"/>
                </a:lnTo>
                <a:close/>
              </a:path>
            </a:pathLst>
          </a:cu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52" name="Google Shape;10252;p23"/>
          <p:cNvSpPr/>
          <p:nvPr/>
        </p:nvSpPr>
        <p:spPr>
          <a:xfrm>
            <a:off x="7784598" y="-71074"/>
            <a:ext cx="304667" cy="304675"/>
          </a:xfrm>
          <a:custGeom>
            <a:avLst/>
            <a:gdLst/>
            <a:ahLst/>
            <a:cxnLst/>
            <a:rect l="l" t="t" r="r" b="b"/>
            <a:pathLst>
              <a:path w="37509" h="37510" extrusionOk="0">
                <a:moveTo>
                  <a:pt x="11495" y="1"/>
                </a:moveTo>
                <a:lnTo>
                  <a:pt x="11495" y="11495"/>
                </a:lnTo>
                <a:lnTo>
                  <a:pt x="0" y="11495"/>
                </a:lnTo>
                <a:lnTo>
                  <a:pt x="0" y="26015"/>
                </a:lnTo>
                <a:lnTo>
                  <a:pt x="11495" y="26015"/>
                </a:lnTo>
                <a:lnTo>
                  <a:pt x="11495" y="37509"/>
                </a:lnTo>
                <a:lnTo>
                  <a:pt x="26014" y="37509"/>
                </a:lnTo>
                <a:lnTo>
                  <a:pt x="26014" y="26015"/>
                </a:lnTo>
                <a:lnTo>
                  <a:pt x="37509" y="26015"/>
                </a:lnTo>
                <a:lnTo>
                  <a:pt x="37509" y="11495"/>
                </a:lnTo>
                <a:lnTo>
                  <a:pt x="26014" y="11495"/>
                </a:lnTo>
                <a:lnTo>
                  <a:pt x="26014" y="1"/>
                </a:lnTo>
                <a:close/>
              </a:path>
            </a:pathLst>
          </a:custGeom>
          <a:solidFill>
            <a:srgbClr val="29ABD9">
              <a:alpha val="79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53" name="Google Shape;10253;p23"/>
          <p:cNvSpPr/>
          <p:nvPr/>
        </p:nvSpPr>
        <p:spPr>
          <a:xfrm>
            <a:off x="533770" y="2402228"/>
            <a:ext cx="186232" cy="186237"/>
          </a:xfrm>
          <a:custGeom>
            <a:avLst/>
            <a:gdLst/>
            <a:ahLst/>
            <a:cxnLst/>
            <a:rect l="l" t="t" r="r" b="b"/>
            <a:pathLst>
              <a:path w="37509" h="37510" extrusionOk="0">
                <a:moveTo>
                  <a:pt x="11495" y="1"/>
                </a:moveTo>
                <a:lnTo>
                  <a:pt x="11495" y="11495"/>
                </a:lnTo>
                <a:lnTo>
                  <a:pt x="0" y="11495"/>
                </a:lnTo>
                <a:lnTo>
                  <a:pt x="0" y="26015"/>
                </a:lnTo>
                <a:lnTo>
                  <a:pt x="11495" y="26015"/>
                </a:lnTo>
                <a:lnTo>
                  <a:pt x="11495" y="37509"/>
                </a:lnTo>
                <a:lnTo>
                  <a:pt x="26014" y="37509"/>
                </a:lnTo>
                <a:lnTo>
                  <a:pt x="26014" y="26015"/>
                </a:lnTo>
                <a:lnTo>
                  <a:pt x="37509" y="26015"/>
                </a:lnTo>
                <a:lnTo>
                  <a:pt x="37509" y="11495"/>
                </a:lnTo>
                <a:lnTo>
                  <a:pt x="26014" y="11495"/>
                </a:lnTo>
                <a:lnTo>
                  <a:pt x="26014" y="1"/>
                </a:lnTo>
                <a:close/>
              </a:path>
            </a:pathLst>
          </a:custGeom>
          <a:solidFill>
            <a:srgbClr val="29ABD9">
              <a:alpha val="79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0254" name="Google Shape;10254;p23"/>
          <p:cNvGrpSpPr/>
          <p:nvPr/>
        </p:nvGrpSpPr>
        <p:grpSpPr>
          <a:xfrm>
            <a:off x="4002101" y="3982855"/>
            <a:ext cx="4533209" cy="4533209"/>
            <a:chOff x="1190625" y="238125"/>
            <a:chExt cx="5205200" cy="5205200"/>
          </a:xfrm>
        </p:grpSpPr>
        <p:sp>
          <p:nvSpPr>
            <p:cNvPr id="10255" name="Google Shape;10255;p23"/>
            <p:cNvSpPr/>
            <p:nvPr/>
          </p:nvSpPr>
          <p:spPr>
            <a:xfrm>
              <a:off x="3537100" y="2352575"/>
              <a:ext cx="739875" cy="745725"/>
            </a:xfrm>
            <a:custGeom>
              <a:avLst/>
              <a:gdLst/>
              <a:ahLst/>
              <a:cxnLst/>
              <a:rect l="l" t="t" r="r" b="b"/>
              <a:pathLst>
                <a:path w="29595" h="29829" extrusionOk="0">
                  <a:moveTo>
                    <a:pt x="19963" y="23699"/>
                  </a:moveTo>
                  <a:cubicBezTo>
                    <a:pt x="20956" y="20839"/>
                    <a:pt x="23057" y="19438"/>
                    <a:pt x="25509" y="19847"/>
                  </a:cubicBezTo>
                  <a:cubicBezTo>
                    <a:pt x="27785" y="20197"/>
                    <a:pt x="29478" y="22123"/>
                    <a:pt x="29536" y="24400"/>
                  </a:cubicBezTo>
                  <a:cubicBezTo>
                    <a:pt x="29595" y="26793"/>
                    <a:pt x="28077" y="28777"/>
                    <a:pt x="25684" y="29303"/>
                  </a:cubicBezTo>
                  <a:cubicBezTo>
                    <a:pt x="23232" y="29828"/>
                    <a:pt x="21189" y="28544"/>
                    <a:pt x="19963" y="25625"/>
                  </a:cubicBezTo>
                  <a:cubicBezTo>
                    <a:pt x="19146" y="28135"/>
                    <a:pt x="17512" y="29595"/>
                    <a:pt x="14768" y="29536"/>
                  </a:cubicBezTo>
                  <a:cubicBezTo>
                    <a:pt x="12609" y="29536"/>
                    <a:pt x="11266" y="28369"/>
                    <a:pt x="10040" y="25567"/>
                  </a:cubicBezTo>
                  <a:cubicBezTo>
                    <a:pt x="9690" y="26910"/>
                    <a:pt x="8990" y="27960"/>
                    <a:pt x="7881" y="28661"/>
                  </a:cubicBezTo>
                  <a:cubicBezTo>
                    <a:pt x="6830" y="29420"/>
                    <a:pt x="5604" y="29711"/>
                    <a:pt x="4320" y="29478"/>
                  </a:cubicBezTo>
                  <a:cubicBezTo>
                    <a:pt x="2044" y="29069"/>
                    <a:pt x="409" y="27201"/>
                    <a:pt x="234" y="25042"/>
                  </a:cubicBezTo>
                  <a:cubicBezTo>
                    <a:pt x="59" y="22532"/>
                    <a:pt x="1402" y="20664"/>
                    <a:pt x="4145" y="19672"/>
                  </a:cubicBezTo>
                  <a:cubicBezTo>
                    <a:pt x="1518" y="18796"/>
                    <a:pt x="1" y="17103"/>
                    <a:pt x="176" y="14243"/>
                  </a:cubicBezTo>
                  <a:cubicBezTo>
                    <a:pt x="351" y="12200"/>
                    <a:pt x="1577" y="10741"/>
                    <a:pt x="4203" y="9749"/>
                  </a:cubicBezTo>
                  <a:cubicBezTo>
                    <a:pt x="2744" y="9340"/>
                    <a:pt x="1635" y="8581"/>
                    <a:pt x="993" y="7355"/>
                  </a:cubicBezTo>
                  <a:cubicBezTo>
                    <a:pt x="293" y="6071"/>
                    <a:pt x="176" y="4787"/>
                    <a:pt x="643" y="3445"/>
                  </a:cubicBezTo>
                  <a:cubicBezTo>
                    <a:pt x="1343" y="1285"/>
                    <a:pt x="3386" y="1"/>
                    <a:pt x="5721" y="234"/>
                  </a:cubicBezTo>
                  <a:cubicBezTo>
                    <a:pt x="7822" y="409"/>
                    <a:pt x="9632" y="2161"/>
                    <a:pt x="9924" y="4320"/>
                  </a:cubicBezTo>
                  <a:cubicBezTo>
                    <a:pt x="10274" y="6713"/>
                    <a:pt x="8990" y="8640"/>
                    <a:pt x="6130" y="9807"/>
                  </a:cubicBezTo>
                  <a:cubicBezTo>
                    <a:pt x="8114" y="10332"/>
                    <a:pt x="9457" y="11558"/>
                    <a:pt x="10040" y="13660"/>
                  </a:cubicBezTo>
                  <a:cubicBezTo>
                    <a:pt x="10683" y="11617"/>
                    <a:pt x="11908" y="10332"/>
                    <a:pt x="13893" y="9749"/>
                  </a:cubicBezTo>
                  <a:cubicBezTo>
                    <a:pt x="11091" y="8581"/>
                    <a:pt x="9807" y="6538"/>
                    <a:pt x="10274" y="4087"/>
                  </a:cubicBezTo>
                  <a:cubicBezTo>
                    <a:pt x="10741" y="1752"/>
                    <a:pt x="12784" y="118"/>
                    <a:pt x="15177" y="176"/>
                  </a:cubicBezTo>
                  <a:cubicBezTo>
                    <a:pt x="17395" y="234"/>
                    <a:pt x="19380" y="1869"/>
                    <a:pt x="19788" y="4087"/>
                  </a:cubicBezTo>
                  <a:cubicBezTo>
                    <a:pt x="20197" y="6597"/>
                    <a:pt x="18913" y="8698"/>
                    <a:pt x="16111" y="9749"/>
                  </a:cubicBezTo>
                  <a:cubicBezTo>
                    <a:pt x="18096" y="10332"/>
                    <a:pt x="19380" y="11617"/>
                    <a:pt x="19963" y="13660"/>
                  </a:cubicBezTo>
                  <a:cubicBezTo>
                    <a:pt x="20430" y="12259"/>
                    <a:pt x="21131" y="11266"/>
                    <a:pt x="22240" y="10566"/>
                  </a:cubicBezTo>
                  <a:cubicBezTo>
                    <a:pt x="23349" y="9924"/>
                    <a:pt x="24575" y="9749"/>
                    <a:pt x="25859" y="10041"/>
                  </a:cubicBezTo>
                  <a:cubicBezTo>
                    <a:pt x="28135" y="10566"/>
                    <a:pt x="29595" y="12492"/>
                    <a:pt x="29536" y="14827"/>
                  </a:cubicBezTo>
                  <a:cubicBezTo>
                    <a:pt x="29536" y="17103"/>
                    <a:pt x="27902" y="19030"/>
                    <a:pt x="25684" y="19438"/>
                  </a:cubicBezTo>
                  <a:cubicBezTo>
                    <a:pt x="23232" y="19964"/>
                    <a:pt x="21248" y="18738"/>
                    <a:pt x="19963" y="15878"/>
                  </a:cubicBezTo>
                  <a:cubicBezTo>
                    <a:pt x="19380" y="17804"/>
                    <a:pt x="18154" y="19030"/>
                    <a:pt x="16111" y="19672"/>
                  </a:cubicBezTo>
                  <a:cubicBezTo>
                    <a:pt x="18154" y="20314"/>
                    <a:pt x="19380" y="21598"/>
                    <a:pt x="19963" y="23641"/>
                  </a:cubicBezTo>
                  <a:close/>
                  <a:moveTo>
                    <a:pt x="10040" y="23758"/>
                  </a:moveTo>
                  <a:cubicBezTo>
                    <a:pt x="10624" y="21598"/>
                    <a:pt x="11850" y="20314"/>
                    <a:pt x="13951" y="19672"/>
                  </a:cubicBezTo>
                  <a:cubicBezTo>
                    <a:pt x="11908" y="19088"/>
                    <a:pt x="10683" y="17804"/>
                    <a:pt x="10040" y="15819"/>
                  </a:cubicBezTo>
                  <a:cubicBezTo>
                    <a:pt x="9398" y="17921"/>
                    <a:pt x="8114" y="19088"/>
                    <a:pt x="6013" y="19672"/>
                  </a:cubicBezTo>
                  <a:cubicBezTo>
                    <a:pt x="8173" y="20255"/>
                    <a:pt x="9457" y="21540"/>
                    <a:pt x="10040" y="237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6" name="Google Shape;10256;p23"/>
            <p:cNvSpPr/>
            <p:nvPr/>
          </p:nvSpPr>
          <p:spPr>
            <a:xfrm>
              <a:off x="3793925" y="3092425"/>
              <a:ext cx="237900" cy="240800"/>
            </a:xfrm>
            <a:custGeom>
              <a:avLst/>
              <a:gdLst/>
              <a:ahLst/>
              <a:cxnLst/>
              <a:rect l="l" t="t" r="r" b="b"/>
              <a:pathLst>
                <a:path w="9516" h="9632" extrusionOk="0">
                  <a:moveTo>
                    <a:pt x="4729" y="9632"/>
                  </a:moveTo>
                  <a:cubicBezTo>
                    <a:pt x="2102" y="9632"/>
                    <a:pt x="1" y="7414"/>
                    <a:pt x="1" y="4845"/>
                  </a:cubicBezTo>
                  <a:cubicBezTo>
                    <a:pt x="1" y="2277"/>
                    <a:pt x="2219" y="1"/>
                    <a:pt x="4787" y="59"/>
                  </a:cubicBezTo>
                  <a:cubicBezTo>
                    <a:pt x="7356" y="117"/>
                    <a:pt x="9515" y="2335"/>
                    <a:pt x="9515" y="4904"/>
                  </a:cubicBezTo>
                  <a:cubicBezTo>
                    <a:pt x="9515" y="7472"/>
                    <a:pt x="7356" y="9632"/>
                    <a:pt x="4729" y="963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7" name="Google Shape;10257;p23"/>
            <p:cNvSpPr/>
            <p:nvPr/>
          </p:nvSpPr>
          <p:spPr>
            <a:xfrm>
              <a:off x="3300700" y="2600650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729" y="9574"/>
                  </a:moveTo>
                  <a:cubicBezTo>
                    <a:pt x="2102" y="9574"/>
                    <a:pt x="1" y="7414"/>
                    <a:pt x="1" y="4787"/>
                  </a:cubicBezTo>
                  <a:cubicBezTo>
                    <a:pt x="1" y="2161"/>
                    <a:pt x="2160" y="1"/>
                    <a:pt x="4729" y="59"/>
                  </a:cubicBezTo>
                  <a:cubicBezTo>
                    <a:pt x="7355" y="59"/>
                    <a:pt x="9573" y="2277"/>
                    <a:pt x="9515" y="4846"/>
                  </a:cubicBezTo>
                  <a:cubicBezTo>
                    <a:pt x="9515" y="7414"/>
                    <a:pt x="7297" y="9574"/>
                    <a:pt x="4729" y="957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8" name="Google Shape;10258;p23"/>
            <p:cNvSpPr/>
            <p:nvPr/>
          </p:nvSpPr>
          <p:spPr>
            <a:xfrm>
              <a:off x="3547325" y="3093900"/>
              <a:ext cx="237875" cy="239325"/>
            </a:xfrm>
            <a:custGeom>
              <a:avLst/>
              <a:gdLst/>
              <a:ahLst/>
              <a:cxnLst/>
              <a:rect l="l" t="t" r="r" b="b"/>
              <a:pathLst>
                <a:path w="9515" h="9573" extrusionOk="0">
                  <a:moveTo>
                    <a:pt x="9515" y="4786"/>
                  </a:moveTo>
                  <a:cubicBezTo>
                    <a:pt x="9515" y="7355"/>
                    <a:pt x="7355" y="9573"/>
                    <a:pt x="4728" y="9573"/>
                  </a:cubicBezTo>
                  <a:cubicBezTo>
                    <a:pt x="2160" y="9573"/>
                    <a:pt x="0" y="7355"/>
                    <a:pt x="0" y="4786"/>
                  </a:cubicBezTo>
                  <a:cubicBezTo>
                    <a:pt x="59" y="2218"/>
                    <a:pt x="2160" y="58"/>
                    <a:pt x="4728" y="58"/>
                  </a:cubicBezTo>
                  <a:cubicBezTo>
                    <a:pt x="7297" y="0"/>
                    <a:pt x="9515" y="2218"/>
                    <a:pt x="9515" y="47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9" name="Google Shape;10259;p23"/>
            <p:cNvSpPr/>
            <p:nvPr/>
          </p:nvSpPr>
          <p:spPr>
            <a:xfrm>
              <a:off x="3299250" y="2848725"/>
              <a:ext cx="239350" cy="237900"/>
            </a:xfrm>
            <a:custGeom>
              <a:avLst/>
              <a:gdLst/>
              <a:ahLst/>
              <a:cxnLst/>
              <a:rect l="l" t="t" r="r" b="b"/>
              <a:pathLst>
                <a:path w="9574" h="9516" extrusionOk="0">
                  <a:moveTo>
                    <a:pt x="9573" y="4729"/>
                  </a:moveTo>
                  <a:cubicBezTo>
                    <a:pt x="9573" y="7355"/>
                    <a:pt x="7355" y="9515"/>
                    <a:pt x="4787" y="9515"/>
                  </a:cubicBezTo>
                  <a:cubicBezTo>
                    <a:pt x="2160" y="9457"/>
                    <a:pt x="0" y="7297"/>
                    <a:pt x="59" y="4729"/>
                  </a:cubicBezTo>
                  <a:cubicBezTo>
                    <a:pt x="117" y="2102"/>
                    <a:pt x="2218" y="1"/>
                    <a:pt x="4787" y="1"/>
                  </a:cubicBezTo>
                  <a:cubicBezTo>
                    <a:pt x="7355" y="1"/>
                    <a:pt x="9573" y="2160"/>
                    <a:pt x="957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0" name="Google Shape;10260;p23"/>
            <p:cNvSpPr/>
            <p:nvPr/>
          </p:nvSpPr>
          <p:spPr>
            <a:xfrm>
              <a:off x="4036175" y="2358425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904" y="59"/>
                  </a:moveTo>
                  <a:cubicBezTo>
                    <a:pt x="7530" y="175"/>
                    <a:pt x="9573" y="2277"/>
                    <a:pt x="9456" y="4903"/>
                  </a:cubicBezTo>
                  <a:cubicBezTo>
                    <a:pt x="9398" y="7530"/>
                    <a:pt x="7238" y="9573"/>
                    <a:pt x="4670" y="9456"/>
                  </a:cubicBezTo>
                  <a:cubicBezTo>
                    <a:pt x="2043" y="9398"/>
                    <a:pt x="0" y="7238"/>
                    <a:pt x="59" y="4670"/>
                  </a:cubicBezTo>
                  <a:cubicBezTo>
                    <a:pt x="176" y="2043"/>
                    <a:pt x="2277" y="0"/>
                    <a:pt x="490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1" name="Google Shape;10261;p23"/>
            <p:cNvSpPr/>
            <p:nvPr/>
          </p:nvSpPr>
          <p:spPr>
            <a:xfrm>
              <a:off x="4039100" y="3098275"/>
              <a:ext cx="232050" cy="232050"/>
            </a:xfrm>
            <a:custGeom>
              <a:avLst/>
              <a:gdLst/>
              <a:ahLst/>
              <a:cxnLst/>
              <a:rect l="l" t="t" r="r" b="b"/>
              <a:pathLst>
                <a:path w="9282" h="9282" extrusionOk="0">
                  <a:moveTo>
                    <a:pt x="4670" y="0"/>
                  </a:moveTo>
                  <a:cubicBezTo>
                    <a:pt x="7238" y="0"/>
                    <a:pt x="9281" y="2043"/>
                    <a:pt x="9281" y="4670"/>
                  </a:cubicBezTo>
                  <a:cubicBezTo>
                    <a:pt x="9281" y="7238"/>
                    <a:pt x="7180" y="9281"/>
                    <a:pt x="4611" y="9281"/>
                  </a:cubicBezTo>
                  <a:cubicBezTo>
                    <a:pt x="2043" y="9223"/>
                    <a:pt x="0" y="7180"/>
                    <a:pt x="0" y="4611"/>
                  </a:cubicBezTo>
                  <a:cubicBezTo>
                    <a:pt x="0" y="2043"/>
                    <a:pt x="2102" y="0"/>
                    <a:pt x="467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2" name="Google Shape;10262;p23"/>
            <p:cNvSpPr/>
            <p:nvPr/>
          </p:nvSpPr>
          <p:spPr>
            <a:xfrm>
              <a:off x="3303625" y="2361350"/>
              <a:ext cx="232050" cy="232025"/>
            </a:xfrm>
            <a:custGeom>
              <a:avLst/>
              <a:gdLst/>
              <a:ahLst/>
              <a:cxnLst/>
              <a:rect l="l" t="t" r="r" b="b"/>
              <a:pathLst>
                <a:path w="9282" h="9281" extrusionOk="0">
                  <a:moveTo>
                    <a:pt x="0" y="4670"/>
                  </a:moveTo>
                  <a:cubicBezTo>
                    <a:pt x="0" y="2101"/>
                    <a:pt x="2043" y="0"/>
                    <a:pt x="4612" y="0"/>
                  </a:cubicBezTo>
                  <a:cubicBezTo>
                    <a:pt x="7238" y="0"/>
                    <a:pt x="9281" y="2101"/>
                    <a:pt x="9281" y="4670"/>
                  </a:cubicBezTo>
                  <a:cubicBezTo>
                    <a:pt x="9223" y="7238"/>
                    <a:pt x="7180" y="9281"/>
                    <a:pt x="4670" y="9281"/>
                  </a:cubicBezTo>
                  <a:cubicBezTo>
                    <a:pt x="2043" y="9281"/>
                    <a:pt x="0" y="7238"/>
                    <a:pt x="0" y="46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3" name="Google Shape;10263;p23"/>
            <p:cNvSpPr/>
            <p:nvPr/>
          </p:nvSpPr>
          <p:spPr>
            <a:xfrm>
              <a:off x="3303625" y="3098275"/>
              <a:ext cx="232050" cy="230575"/>
            </a:xfrm>
            <a:custGeom>
              <a:avLst/>
              <a:gdLst/>
              <a:ahLst/>
              <a:cxnLst/>
              <a:rect l="l" t="t" r="r" b="b"/>
              <a:pathLst>
                <a:path w="9282" h="9223" extrusionOk="0">
                  <a:moveTo>
                    <a:pt x="4670" y="9223"/>
                  </a:moveTo>
                  <a:cubicBezTo>
                    <a:pt x="2160" y="9223"/>
                    <a:pt x="59" y="7180"/>
                    <a:pt x="59" y="4670"/>
                  </a:cubicBezTo>
                  <a:cubicBezTo>
                    <a:pt x="0" y="2160"/>
                    <a:pt x="2102" y="0"/>
                    <a:pt x="4612" y="59"/>
                  </a:cubicBezTo>
                  <a:cubicBezTo>
                    <a:pt x="7122" y="59"/>
                    <a:pt x="9165" y="2101"/>
                    <a:pt x="9223" y="4553"/>
                  </a:cubicBezTo>
                  <a:cubicBezTo>
                    <a:pt x="9281" y="7063"/>
                    <a:pt x="7180" y="9223"/>
                    <a:pt x="4670" y="922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4" name="Google Shape;10264;p23"/>
            <p:cNvSpPr/>
            <p:nvPr/>
          </p:nvSpPr>
          <p:spPr>
            <a:xfrm>
              <a:off x="3798325" y="2116175"/>
              <a:ext cx="229125" cy="230600"/>
            </a:xfrm>
            <a:custGeom>
              <a:avLst/>
              <a:gdLst/>
              <a:ahLst/>
              <a:cxnLst/>
              <a:rect l="l" t="t" r="r" b="b"/>
              <a:pathLst>
                <a:path w="9165" h="9224" extrusionOk="0">
                  <a:moveTo>
                    <a:pt x="9164" y="4612"/>
                  </a:moveTo>
                  <a:cubicBezTo>
                    <a:pt x="9164" y="7122"/>
                    <a:pt x="7063" y="9223"/>
                    <a:pt x="4553" y="9165"/>
                  </a:cubicBezTo>
                  <a:cubicBezTo>
                    <a:pt x="2043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1"/>
                  </a:cubicBezTo>
                  <a:cubicBezTo>
                    <a:pt x="7121" y="59"/>
                    <a:pt x="9164" y="2102"/>
                    <a:pt x="9164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5" name="Google Shape;10265;p23"/>
            <p:cNvSpPr/>
            <p:nvPr/>
          </p:nvSpPr>
          <p:spPr>
            <a:xfrm>
              <a:off x="4287175" y="2605025"/>
              <a:ext cx="230575" cy="230600"/>
            </a:xfrm>
            <a:custGeom>
              <a:avLst/>
              <a:gdLst/>
              <a:ahLst/>
              <a:cxnLst/>
              <a:rect l="l" t="t" r="r" b="b"/>
              <a:pathLst>
                <a:path w="9223" h="9224" extrusionOk="0">
                  <a:moveTo>
                    <a:pt x="9223" y="4612"/>
                  </a:moveTo>
                  <a:cubicBezTo>
                    <a:pt x="9223" y="7122"/>
                    <a:pt x="7063" y="9223"/>
                    <a:pt x="4553" y="9223"/>
                  </a:cubicBezTo>
                  <a:cubicBezTo>
                    <a:pt x="2101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59"/>
                  </a:cubicBezTo>
                  <a:cubicBezTo>
                    <a:pt x="7121" y="59"/>
                    <a:pt x="9164" y="2102"/>
                    <a:pt x="9223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6" name="Google Shape;10266;p23"/>
            <p:cNvSpPr/>
            <p:nvPr/>
          </p:nvSpPr>
          <p:spPr>
            <a:xfrm>
              <a:off x="4287175" y="2853100"/>
              <a:ext cx="229125" cy="229150"/>
            </a:xfrm>
            <a:custGeom>
              <a:avLst/>
              <a:gdLst/>
              <a:ahLst/>
              <a:cxnLst/>
              <a:rect l="l" t="t" r="r" b="b"/>
              <a:pathLst>
                <a:path w="9165" h="9166" extrusionOk="0">
                  <a:moveTo>
                    <a:pt x="4611" y="9165"/>
                  </a:moveTo>
                  <a:cubicBezTo>
                    <a:pt x="2101" y="9107"/>
                    <a:pt x="0" y="7064"/>
                    <a:pt x="59" y="4554"/>
                  </a:cubicBezTo>
                  <a:cubicBezTo>
                    <a:pt x="59" y="2044"/>
                    <a:pt x="2101" y="1"/>
                    <a:pt x="4611" y="1"/>
                  </a:cubicBezTo>
                  <a:cubicBezTo>
                    <a:pt x="7121" y="1"/>
                    <a:pt x="9164" y="2102"/>
                    <a:pt x="9164" y="4554"/>
                  </a:cubicBezTo>
                  <a:cubicBezTo>
                    <a:pt x="9164" y="7064"/>
                    <a:pt x="7063" y="9165"/>
                    <a:pt x="4611" y="91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7" name="Google Shape;10267;p23"/>
            <p:cNvSpPr/>
            <p:nvPr/>
          </p:nvSpPr>
          <p:spPr>
            <a:xfrm>
              <a:off x="3551700" y="2116175"/>
              <a:ext cx="229125" cy="229125"/>
            </a:xfrm>
            <a:custGeom>
              <a:avLst/>
              <a:gdLst/>
              <a:ahLst/>
              <a:cxnLst/>
              <a:rect l="l" t="t" r="r" b="b"/>
              <a:pathLst>
                <a:path w="9165" h="9165" extrusionOk="0">
                  <a:moveTo>
                    <a:pt x="9165" y="4612"/>
                  </a:moveTo>
                  <a:cubicBezTo>
                    <a:pt x="9106" y="7122"/>
                    <a:pt x="7063" y="9165"/>
                    <a:pt x="4553" y="9165"/>
                  </a:cubicBezTo>
                  <a:cubicBezTo>
                    <a:pt x="2043" y="9165"/>
                    <a:pt x="0" y="7064"/>
                    <a:pt x="0" y="4554"/>
                  </a:cubicBezTo>
                  <a:cubicBezTo>
                    <a:pt x="0" y="2044"/>
                    <a:pt x="2102" y="1"/>
                    <a:pt x="4612" y="59"/>
                  </a:cubicBezTo>
                  <a:cubicBezTo>
                    <a:pt x="7122" y="59"/>
                    <a:pt x="9165" y="2102"/>
                    <a:pt x="9165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8" name="Google Shape;10268;p23"/>
            <p:cNvSpPr/>
            <p:nvPr/>
          </p:nvSpPr>
          <p:spPr>
            <a:xfrm>
              <a:off x="3799775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7005" y="8990"/>
                    <a:pt x="4495" y="8990"/>
                  </a:cubicBezTo>
                  <a:cubicBezTo>
                    <a:pt x="1985" y="8990"/>
                    <a:pt x="0" y="7005"/>
                    <a:pt x="0" y="4495"/>
                  </a:cubicBezTo>
                  <a:cubicBezTo>
                    <a:pt x="0" y="1985"/>
                    <a:pt x="1985" y="1"/>
                    <a:pt x="4495" y="1"/>
                  </a:cubicBezTo>
                  <a:cubicBezTo>
                    <a:pt x="7005" y="1"/>
                    <a:pt x="8989" y="1985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9" name="Google Shape;10269;p23"/>
            <p:cNvSpPr/>
            <p:nvPr/>
          </p:nvSpPr>
          <p:spPr>
            <a:xfrm>
              <a:off x="4290075" y="236572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95"/>
                  </a:moveTo>
                  <a:cubicBezTo>
                    <a:pt x="8990" y="7005"/>
                    <a:pt x="7005" y="8989"/>
                    <a:pt x="4495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1985" y="0"/>
                    <a:pt x="4437" y="0"/>
                  </a:cubicBezTo>
                  <a:cubicBezTo>
                    <a:pt x="6947" y="0"/>
                    <a:pt x="8990" y="1985"/>
                    <a:pt x="8990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0" name="Google Shape;10270;p23"/>
            <p:cNvSpPr/>
            <p:nvPr/>
          </p:nvSpPr>
          <p:spPr>
            <a:xfrm>
              <a:off x="3553150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37"/>
                  </a:moveTo>
                  <a:cubicBezTo>
                    <a:pt x="8990" y="6947"/>
                    <a:pt x="7005" y="8990"/>
                    <a:pt x="4495" y="8990"/>
                  </a:cubicBezTo>
                  <a:cubicBezTo>
                    <a:pt x="1985" y="8990"/>
                    <a:pt x="1" y="6947"/>
                    <a:pt x="1" y="4437"/>
                  </a:cubicBezTo>
                  <a:cubicBezTo>
                    <a:pt x="1" y="1985"/>
                    <a:pt x="1985" y="1"/>
                    <a:pt x="4437" y="1"/>
                  </a:cubicBezTo>
                  <a:cubicBezTo>
                    <a:pt x="6947" y="1"/>
                    <a:pt x="8990" y="1985"/>
                    <a:pt x="8990" y="443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1" name="Google Shape;10271;p23"/>
            <p:cNvSpPr/>
            <p:nvPr/>
          </p:nvSpPr>
          <p:spPr>
            <a:xfrm>
              <a:off x="3064300" y="260795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4"/>
                  </a:moveTo>
                  <a:cubicBezTo>
                    <a:pt x="8990" y="7063"/>
                    <a:pt x="6947" y="8990"/>
                    <a:pt x="4437" y="8990"/>
                  </a:cubicBezTo>
                  <a:cubicBezTo>
                    <a:pt x="1927" y="8990"/>
                    <a:pt x="1" y="6947"/>
                    <a:pt x="1" y="4437"/>
                  </a:cubicBezTo>
                  <a:cubicBezTo>
                    <a:pt x="1" y="1985"/>
                    <a:pt x="2044" y="1"/>
                    <a:pt x="4495" y="1"/>
                  </a:cubicBezTo>
                  <a:cubicBezTo>
                    <a:pt x="7005" y="1"/>
                    <a:pt x="8990" y="2044"/>
                    <a:pt x="8990" y="455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2" name="Google Shape;10272;p23"/>
            <p:cNvSpPr/>
            <p:nvPr/>
          </p:nvSpPr>
          <p:spPr>
            <a:xfrm>
              <a:off x="3064300" y="28545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3"/>
                  </a:moveTo>
                  <a:cubicBezTo>
                    <a:pt x="8990" y="7005"/>
                    <a:pt x="6947" y="8989"/>
                    <a:pt x="4437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2044" y="0"/>
                    <a:pt x="4554" y="0"/>
                  </a:cubicBezTo>
                  <a:cubicBezTo>
                    <a:pt x="7005" y="59"/>
                    <a:pt x="8990" y="2043"/>
                    <a:pt x="8990" y="45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3" name="Google Shape;10273;p23"/>
            <p:cNvSpPr/>
            <p:nvPr/>
          </p:nvSpPr>
          <p:spPr>
            <a:xfrm>
              <a:off x="4043475" y="211910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6946" y="8990"/>
                    <a:pt x="4436" y="8990"/>
                  </a:cubicBezTo>
                  <a:cubicBezTo>
                    <a:pt x="1985" y="8931"/>
                    <a:pt x="0" y="6947"/>
                    <a:pt x="0" y="4495"/>
                  </a:cubicBezTo>
                  <a:cubicBezTo>
                    <a:pt x="0" y="1985"/>
                    <a:pt x="2043" y="1"/>
                    <a:pt x="4553" y="1"/>
                  </a:cubicBezTo>
                  <a:cubicBezTo>
                    <a:pt x="7005" y="1"/>
                    <a:pt x="8989" y="2044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4" name="Google Shape;10274;p23"/>
            <p:cNvSpPr/>
            <p:nvPr/>
          </p:nvSpPr>
          <p:spPr>
            <a:xfrm>
              <a:off x="3308000" y="2119100"/>
              <a:ext cx="223300" cy="224750"/>
            </a:xfrm>
            <a:custGeom>
              <a:avLst/>
              <a:gdLst/>
              <a:ahLst/>
              <a:cxnLst/>
              <a:rect l="l" t="t" r="r" b="b"/>
              <a:pathLst>
                <a:path w="8932" h="8990" extrusionOk="0">
                  <a:moveTo>
                    <a:pt x="4495" y="59"/>
                  </a:moveTo>
                  <a:cubicBezTo>
                    <a:pt x="6888" y="59"/>
                    <a:pt x="8931" y="2102"/>
                    <a:pt x="8931" y="4495"/>
                  </a:cubicBezTo>
                  <a:cubicBezTo>
                    <a:pt x="8873" y="6947"/>
                    <a:pt x="6830" y="8990"/>
                    <a:pt x="4378" y="8931"/>
                  </a:cubicBezTo>
                  <a:cubicBezTo>
                    <a:pt x="1985" y="8873"/>
                    <a:pt x="1" y="6888"/>
                    <a:pt x="1" y="4495"/>
                  </a:cubicBezTo>
                  <a:cubicBezTo>
                    <a:pt x="1" y="2044"/>
                    <a:pt x="2044" y="1"/>
                    <a:pt x="449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5" name="Google Shape;10275;p23"/>
            <p:cNvSpPr/>
            <p:nvPr/>
          </p:nvSpPr>
          <p:spPr>
            <a:xfrm>
              <a:off x="4290075" y="3102650"/>
              <a:ext cx="223300" cy="223275"/>
            </a:xfrm>
            <a:custGeom>
              <a:avLst/>
              <a:gdLst/>
              <a:ahLst/>
              <a:cxnLst/>
              <a:rect l="l" t="t" r="r" b="b"/>
              <a:pathLst>
                <a:path w="8932" h="8931" extrusionOk="0">
                  <a:moveTo>
                    <a:pt x="8932" y="4436"/>
                  </a:moveTo>
                  <a:cubicBezTo>
                    <a:pt x="8932" y="6888"/>
                    <a:pt x="6947" y="8931"/>
                    <a:pt x="4495" y="8931"/>
                  </a:cubicBezTo>
                  <a:cubicBezTo>
                    <a:pt x="2044" y="8931"/>
                    <a:pt x="1" y="6888"/>
                    <a:pt x="1" y="4436"/>
                  </a:cubicBezTo>
                  <a:cubicBezTo>
                    <a:pt x="59" y="2043"/>
                    <a:pt x="2044" y="0"/>
                    <a:pt x="4437" y="0"/>
                  </a:cubicBezTo>
                  <a:cubicBezTo>
                    <a:pt x="6889" y="0"/>
                    <a:pt x="8932" y="1985"/>
                    <a:pt x="8932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6" name="Google Shape;10276;p23"/>
            <p:cNvSpPr/>
            <p:nvPr/>
          </p:nvSpPr>
          <p:spPr>
            <a:xfrm>
              <a:off x="4043475" y="3346350"/>
              <a:ext cx="223275" cy="221825"/>
            </a:xfrm>
            <a:custGeom>
              <a:avLst/>
              <a:gdLst/>
              <a:ahLst/>
              <a:cxnLst/>
              <a:rect l="l" t="t" r="r" b="b"/>
              <a:pathLst>
                <a:path w="8931" h="8873" extrusionOk="0">
                  <a:moveTo>
                    <a:pt x="8931" y="4378"/>
                  </a:moveTo>
                  <a:cubicBezTo>
                    <a:pt x="8931" y="6829"/>
                    <a:pt x="6888" y="8872"/>
                    <a:pt x="4495" y="8872"/>
                  </a:cubicBezTo>
                  <a:cubicBezTo>
                    <a:pt x="2043" y="8872"/>
                    <a:pt x="59" y="6888"/>
                    <a:pt x="59" y="4436"/>
                  </a:cubicBezTo>
                  <a:cubicBezTo>
                    <a:pt x="0" y="2043"/>
                    <a:pt x="2043" y="0"/>
                    <a:pt x="4495" y="0"/>
                  </a:cubicBezTo>
                  <a:cubicBezTo>
                    <a:pt x="6888" y="0"/>
                    <a:pt x="8873" y="1985"/>
                    <a:pt x="8931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7" name="Google Shape;10277;p23"/>
            <p:cNvSpPr/>
            <p:nvPr/>
          </p:nvSpPr>
          <p:spPr>
            <a:xfrm>
              <a:off x="3065775" y="2365725"/>
              <a:ext cx="221825" cy="223275"/>
            </a:xfrm>
            <a:custGeom>
              <a:avLst/>
              <a:gdLst/>
              <a:ahLst/>
              <a:cxnLst/>
              <a:rect l="l" t="t" r="r" b="b"/>
              <a:pathLst>
                <a:path w="8873" h="8931" extrusionOk="0">
                  <a:moveTo>
                    <a:pt x="4378" y="8931"/>
                  </a:moveTo>
                  <a:cubicBezTo>
                    <a:pt x="1985" y="8872"/>
                    <a:pt x="0" y="6888"/>
                    <a:pt x="0" y="4495"/>
                  </a:cubicBezTo>
                  <a:cubicBezTo>
                    <a:pt x="0" y="2043"/>
                    <a:pt x="2101" y="0"/>
                    <a:pt x="4495" y="59"/>
                  </a:cubicBezTo>
                  <a:cubicBezTo>
                    <a:pt x="6946" y="117"/>
                    <a:pt x="8872" y="2101"/>
                    <a:pt x="8872" y="4495"/>
                  </a:cubicBezTo>
                  <a:cubicBezTo>
                    <a:pt x="8814" y="6946"/>
                    <a:pt x="6829" y="8931"/>
                    <a:pt x="4378" y="88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8" name="Google Shape;10278;p23"/>
            <p:cNvSpPr/>
            <p:nvPr/>
          </p:nvSpPr>
          <p:spPr>
            <a:xfrm>
              <a:off x="3309450" y="3346350"/>
              <a:ext cx="220375" cy="220375"/>
            </a:xfrm>
            <a:custGeom>
              <a:avLst/>
              <a:gdLst/>
              <a:ahLst/>
              <a:cxnLst/>
              <a:rect l="l" t="t" r="r" b="b"/>
              <a:pathLst>
                <a:path w="8815" h="8815" extrusionOk="0">
                  <a:moveTo>
                    <a:pt x="8757" y="4436"/>
                  </a:moveTo>
                  <a:cubicBezTo>
                    <a:pt x="8757" y="6888"/>
                    <a:pt x="6772" y="8814"/>
                    <a:pt x="4320" y="8814"/>
                  </a:cubicBezTo>
                  <a:cubicBezTo>
                    <a:pt x="1927" y="8756"/>
                    <a:pt x="1" y="6829"/>
                    <a:pt x="1" y="4378"/>
                  </a:cubicBezTo>
                  <a:cubicBezTo>
                    <a:pt x="59" y="1926"/>
                    <a:pt x="1986" y="0"/>
                    <a:pt x="4437" y="58"/>
                  </a:cubicBezTo>
                  <a:cubicBezTo>
                    <a:pt x="6889" y="58"/>
                    <a:pt x="8815" y="2043"/>
                    <a:pt x="8757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9" name="Google Shape;10279;p23"/>
            <p:cNvSpPr/>
            <p:nvPr/>
          </p:nvSpPr>
          <p:spPr>
            <a:xfrm>
              <a:off x="3067225" y="3104100"/>
              <a:ext cx="218900" cy="218925"/>
            </a:xfrm>
            <a:custGeom>
              <a:avLst/>
              <a:gdLst/>
              <a:ahLst/>
              <a:cxnLst/>
              <a:rect l="l" t="t" r="r" b="b"/>
              <a:pathLst>
                <a:path w="8756" h="8757" extrusionOk="0">
                  <a:moveTo>
                    <a:pt x="8756" y="4378"/>
                  </a:moveTo>
                  <a:cubicBezTo>
                    <a:pt x="8756" y="6830"/>
                    <a:pt x="6830" y="8756"/>
                    <a:pt x="4378" y="8756"/>
                  </a:cubicBezTo>
                  <a:cubicBezTo>
                    <a:pt x="1927" y="8756"/>
                    <a:pt x="0" y="6830"/>
                    <a:pt x="0" y="4378"/>
                  </a:cubicBezTo>
                  <a:cubicBezTo>
                    <a:pt x="0" y="1927"/>
                    <a:pt x="1927" y="1"/>
                    <a:pt x="4378" y="1"/>
                  </a:cubicBezTo>
                  <a:cubicBezTo>
                    <a:pt x="6830" y="59"/>
                    <a:pt x="8698" y="1985"/>
                    <a:pt x="8698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0" name="Google Shape;10280;p23"/>
            <p:cNvSpPr/>
            <p:nvPr/>
          </p:nvSpPr>
          <p:spPr>
            <a:xfrm>
              <a:off x="4294475" y="2123475"/>
              <a:ext cx="215975" cy="216000"/>
            </a:xfrm>
            <a:custGeom>
              <a:avLst/>
              <a:gdLst/>
              <a:ahLst/>
              <a:cxnLst/>
              <a:rect l="l" t="t" r="r" b="b"/>
              <a:pathLst>
                <a:path w="8639" h="8640" extrusionOk="0">
                  <a:moveTo>
                    <a:pt x="4319" y="1"/>
                  </a:moveTo>
                  <a:cubicBezTo>
                    <a:pt x="6713" y="1"/>
                    <a:pt x="8639" y="1927"/>
                    <a:pt x="8639" y="4320"/>
                  </a:cubicBezTo>
                  <a:cubicBezTo>
                    <a:pt x="8639" y="6713"/>
                    <a:pt x="6654" y="8639"/>
                    <a:pt x="4261" y="8639"/>
                  </a:cubicBezTo>
                  <a:cubicBezTo>
                    <a:pt x="1868" y="8581"/>
                    <a:pt x="0" y="6655"/>
                    <a:pt x="0" y="4262"/>
                  </a:cubicBezTo>
                  <a:cubicBezTo>
                    <a:pt x="0" y="1869"/>
                    <a:pt x="1926" y="1"/>
                    <a:pt x="431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1" name="Google Shape;10281;p23"/>
            <p:cNvSpPr/>
            <p:nvPr/>
          </p:nvSpPr>
          <p:spPr>
            <a:xfrm>
              <a:off x="3805600" y="1876875"/>
              <a:ext cx="214550" cy="215975"/>
            </a:xfrm>
            <a:custGeom>
              <a:avLst/>
              <a:gdLst/>
              <a:ahLst/>
              <a:cxnLst/>
              <a:rect l="l" t="t" r="r" b="b"/>
              <a:pathLst>
                <a:path w="8582" h="8639" extrusionOk="0">
                  <a:moveTo>
                    <a:pt x="8581" y="4319"/>
                  </a:moveTo>
                  <a:cubicBezTo>
                    <a:pt x="8581" y="6654"/>
                    <a:pt x="6655" y="8581"/>
                    <a:pt x="4320" y="8639"/>
                  </a:cubicBezTo>
                  <a:cubicBezTo>
                    <a:pt x="1927" y="8639"/>
                    <a:pt x="1" y="6654"/>
                    <a:pt x="1" y="4319"/>
                  </a:cubicBezTo>
                  <a:cubicBezTo>
                    <a:pt x="1" y="1926"/>
                    <a:pt x="1927" y="0"/>
                    <a:pt x="4262" y="0"/>
                  </a:cubicBezTo>
                  <a:cubicBezTo>
                    <a:pt x="6655" y="0"/>
                    <a:pt x="8581" y="1926"/>
                    <a:pt x="8581" y="43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2" name="Google Shape;10282;p23"/>
            <p:cNvSpPr/>
            <p:nvPr/>
          </p:nvSpPr>
          <p:spPr>
            <a:xfrm>
              <a:off x="4541075" y="2612325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4320" y="1"/>
                  </a:moveTo>
                  <a:cubicBezTo>
                    <a:pt x="6713" y="1"/>
                    <a:pt x="8639" y="1985"/>
                    <a:pt x="8639" y="4320"/>
                  </a:cubicBezTo>
                  <a:cubicBezTo>
                    <a:pt x="8639" y="6713"/>
                    <a:pt x="6713" y="8640"/>
                    <a:pt x="4320" y="8640"/>
                  </a:cubicBezTo>
                  <a:cubicBezTo>
                    <a:pt x="1927" y="8640"/>
                    <a:pt x="1" y="6713"/>
                    <a:pt x="1" y="4320"/>
                  </a:cubicBezTo>
                  <a:cubicBezTo>
                    <a:pt x="1" y="1985"/>
                    <a:pt x="1927" y="1"/>
                    <a:pt x="432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3" name="Google Shape;10283;p23"/>
            <p:cNvSpPr/>
            <p:nvPr/>
          </p:nvSpPr>
          <p:spPr>
            <a:xfrm>
              <a:off x="4541075" y="2858950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8639" y="4320"/>
                  </a:moveTo>
                  <a:cubicBezTo>
                    <a:pt x="8639" y="6655"/>
                    <a:pt x="6655" y="8639"/>
                    <a:pt x="4320" y="8639"/>
                  </a:cubicBezTo>
                  <a:cubicBezTo>
                    <a:pt x="1927" y="8639"/>
                    <a:pt x="1" y="6713"/>
                    <a:pt x="1" y="4320"/>
                  </a:cubicBezTo>
                  <a:cubicBezTo>
                    <a:pt x="1" y="1985"/>
                    <a:pt x="1927" y="59"/>
                    <a:pt x="4262" y="59"/>
                  </a:cubicBezTo>
                  <a:cubicBezTo>
                    <a:pt x="6655" y="0"/>
                    <a:pt x="8581" y="1927"/>
                    <a:pt x="8639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4" name="Google Shape;10284;p23"/>
            <p:cNvSpPr/>
            <p:nvPr/>
          </p:nvSpPr>
          <p:spPr>
            <a:xfrm>
              <a:off x="3557525" y="1875400"/>
              <a:ext cx="217475" cy="217450"/>
            </a:xfrm>
            <a:custGeom>
              <a:avLst/>
              <a:gdLst/>
              <a:ahLst/>
              <a:cxnLst/>
              <a:rect l="l" t="t" r="r" b="b"/>
              <a:pathLst>
                <a:path w="8699" h="8698" extrusionOk="0">
                  <a:moveTo>
                    <a:pt x="4262" y="8640"/>
                  </a:moveTo>
                  <a:cubicBezTo>
                    <a:pt x="1927" y="8640"/>
                    <a:pt x="1" y="6597"/>
                    <a:pt x="59" y="4262"/>
                  </a:cubicBezTo>
                  <a:cubicBezTo>
                    <a:pt x="118" y="1927"/>
                    <a:pt x="2102" y="1"/>
                    <a:pt x="4379" y="59"/>
                  </a:cubicBezTo>
                  <a:cubicBezTo>
                    <a:pt x="6772" y="117"/>
                    <a:pt x="8698" y="2102"/>
                    <a:pt x="8640" y="4437"/>
                  </a:cubicBezTo>
                  <a:cubicBezTo>
                    <a:pt x="8581" y="6830"/>
                    <a:pt x="6597" y="8698"/>
                    <a:pt x="4262" y="864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5" name="Google Shape;10285;p23"/>
            <p:cNvSpPr/>
            <p:nvPr/>
          </p:nvSpPr>
          <p:spPr>
            <a:xfrm>
              <a:off x="3070150" y="2123475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6" y="8581"/>
                    <a:pt x="0" y="6597"/>
                    <a:pt x="0" y="4262"/>
                  </a:cubicBezTo>
                  <a:cubicBezTo>
                    <a:pt x="0" y="1927"/>
                    <a:pt x="1926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6" name="Google Shape;10286;p23"/>
            <p:cNvSpPr/>
            <p:nvPr/>
          </p:nvSpPr>
          <p:spPr>
            <a:xfrm>
              <a:off x="4295925" y="3349250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7" y="8581"/>
                    <a:pt x="0" y="6597"/>
                    <a:pt x="0" y="4320"/>
                  </a:cubicBezTo>
                  <a:cubicBezTo>
                    <a:pt x="0" y="1985"/>
                    <a:pt x="1927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7" name="Google Shape;10287;p23"/>
            <p:cNvSpPr/>
            <p:nvPr/>
          </p:nvSpPr>
          <p:spPr>
            <a:xfrm>
              <a:off x="4542525" y="2371550"/>
              <a:ext cx="213100" cy="213075"/>
            </a:xfrm>
            <a:custGeom>
              <a:avLst/>
              <a:gdLst/>
              <a:ahLst/>
              <a:cxnLst/>
              <a:rect l="l" t="t" r="r" b="b"/>
              <a:pathLst>
                <a:path w="8524" h="8523" extrusionOk="0">
                  <a:moveTo>
                    <a:pt x="8523" y="4203"/>
                  </a:moveTo>
                  <a:cubicBezTo>
                    <a:pt x="8523" y="6596"/>
                    <a:pt x="6597" y="8523"/>
                    <a:pt x="4262" y="8464"/>
                  </a:cubicBezTo>
                  <a:cubicBezTo>
                    <a:pt x="1927" y="8464"/>
                    <a:pt x="59" y="6596"/>
                    <a:pt x="1" y="4262"/>
                  </a:cubicBezTo>
                  <a:cubicBezTo>
                    <a:pt x="1" y="1927"/>
                    <a:pt x="1927" y="1"/>
                    <a:pt x="4262" y="1"/>
                  </a:cubicBezTo>
                  <a:cubicBezTo>
                    <a:pt x="6597" y="1"/>
                    <a:pt x="8465" y="1868"/>
                    <a:pt x="8523" y="42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8" name="Google Shape;10288;p23"/>
            <p:cNvSpPr/>
            <p:nvPr/>
          </p:nvSpPr>
          <p:spPr>
            <a:xfrm>
              <a:off x="4049300" y="1878325"/>
              <a:ext cx="213075" cy="211625"/>
            </a:xfrm>
            <a:custGeom>
              <a:avLst/>
              <a:gdLst/>
              <a:ahLst/>
              <a:cxnLst/>
              <a:rect l="l" t="t" r="r" b="b"/>
              <a:pathLst>
                <a:path w="8523" h="8465" extrusionOk="0">
                  <a:moveTo>
                    <a:pt x="4203" y="0"/>
                  </a:moveTo>
                  <a:cubicBezTo>
                    <a:pt x="6538" y="0"/>
                    <a:pt x="8464" y="1868"/>
                    <a:pt x="8464" y="4203"/>
                  </a:cubicBezTo>
                  <a:cubicBezTo>
                    <a:pt x="8523" y="6538"/>
                    <a:pt x="6655" y="8464"/>
                    <a:pt x="4262" y="8464"/>
                  </a:cubicBezTo>
                  <a:cubicBezTo>
                    <a:pt x="1927" y="8464"/>
                    <a:pt x="1" y="6596"/>
                    <a:pt x="59" y="4203"/>
                  </a:cubicBezTo>
                  <a:cubicBezTo>
                    <a:pt x="59" y="1868"/>
                    <a:pt x="1869" y="0"/>
                    <a:pt x="42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9" name="Google Shape;10289;p23"/>
            <p:cNvSpPr/>
            <p:nvPr/>
          </p:nvSpPr>
          <p:spPr>
            <a:xfrm>
              <a:off x="3560450" y="3598800"/>
              <a:ext cx="211625" cy="210150"/>
            </a:xfrm>
            <a:custGeom>
              <a:avLst/>
              <a:gdLst/>
              <a:ahLst/>
              <a:cxnLst/>
              <a:rect l="l" t="t" r="r" b="b"/>
              <a:pathLst>
                <a:path w="8465" h="8406" extrusionOk="0">
                  <a:moveTo>
                    <a:pt x="8406" y="4145"/>
                  </a:moveTo>
                  <a:cubicBezTo>
                    <a:pt x="8464" y="6538"/>
                    <a:pt x="6597" y="8406"/>
                    <a:pt x="4262" y="8406"/>
                  </a:cubicBezTo>
                  <a:cubicBezTo>
                    <a:pt x="1927" y="8406"/>
                    <a:pt x="59" y="6596"/>
                    <a:pt x="1" y="4203"/>
                  </a:cubicBezTo>
                  <a:cubicBezTo>
                    <a:pt x="1" y="1868"/>
                    <a:pt x="1869" y="0"/>
                    <a:pt x="4203" y="0"/>
                  </a:cubicBezTo>
                  <a:cubicBezTo>
                    <a:pt x="6538" y="0"/>
                    <a:pt x="8406" y="1810"/>
                    <a:pt x="8406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0" name="Google Shape;10290;p23"/>
            <p:cNvSpPr/>
            <p:nvPr/>
          </p:nvSpPr>
          <p:spPr>
            <a:xfrm>
              <a:off x="3807075" y="3597325"/>
              <a:ext cx="211600" cy="211625"/>
            </a:xfrm>
            <a:custGeom>
              <a:avLst/>
              <a:gdLst/>
              <a:ahLst/>
              <a:cxnLst/>
              <a:rect l="l" t="t" r="r" b="b"/>
              <a:pathLst>
                <a:path w="8464" h="8465" extrusionOk="0">
                  <a:moveTo>
                    <a:pt x="4203" y="8465"/>
                  </a:moveTo>
                  <a:cubicBezTo>
                    <a:pt x="1868" y="8465"/>
                    <a:pt x="0" y="6597"/>
                    <a:pt x="0" y="4204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96" y="1"/>
                    <a:pt x="8464" y="1927"/>
                    <a:pt x="8464" y="4320"/>
                  </a:cubicBezTo>
                  <a:cubicBezTo>
                    <a:pt x="8406" y="6655"/>
                    <a:pt x="6538" y="8465"/>
                    <a:pt x="4203" y="84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1" name="Google Shape;10291;p23"/>
            <p:cNvSpPr/>
            <p:nvPr/>
          </p:nvSpPr>
          <p:spPr>
            <a:xfrm>
              <a:off x="2824975" y="2615250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6"/>
                  </a:moveTo>
                  <a:cubicBezTo>
                    <a:pt x="1869" y="8406"/>
                    <a:pt x="1" y="6596"/>
                    <a:pt x="1" y="4203"/>
                  </a:cubicBezTo>
                  <a:cubicBezTo>
                    <a:pt x="1" y="1868"/>
                    <a:pt x="1869" y="1"/>
                    <a:pt x="4262" y="1"/>
                  </a:cubicBezTo>
                  <a:cubicBezTo>
                    <a:pt x="6597" y="1"/>
                    <a:pt x="8406" y="1927"/>
                    <a:pt x="8406" y="4262"/>
                  </a:cubicBezTo>
                  <a:cubicBezTo>
                    <a:pt x="8406" y="6596"/>
                    <a:pt x="6538" y="8406"/>
                    <a:pt x="4204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2" name="Google Shape;10292;p23"/>
            <p:cNvSpPr/>
            <p:nvPr/>
          </p:nvSpPr>
          <p:spPr>
            <a:xfrm>
              <a:off x="2824975" y="2861875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5"/>
                  </a:moveTo>
                  <a:cubicBezTo>
                    <a:pt x="1810" y="8405"/>
                    <a:pt x="1" y="6538"/>
                    <a:pt x="1" y="4203"/>
                  </a:cubicBezTo>
                  <a:cubicBezTo>
                    <a:pt x="1" y="1868"/>
                    <a:pt x="1869" y="0"/>
                    <a:pt x="4204" y="0"/>
                  </a:cubicBezTo>
                  <a:cubicBezTo>
                    <a:pt x="6538" y="0"/>
                    <a:pt x="8406" y="1868"/>
                    <a:pt x="8406" y="4203"/>
                  </a:cubicBezTo>
                  <a:cubicBezTo>
                    <a:pt x="8406" y="6596"/>
                    <a:pt x="6538" y="8405"/>
                    <a:pt x="4204" y="840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3" name="Google Shape;10293;p23"/>
            <p:cNvSpPr/>
            <p:nvPr/>
          </p:nvSpPr>
          <p:spPr>
            <a:xfrm>
              <a:off x="4544000" y="3108475"/>
              <a:ext cx="210150" cy="210175"/>
            </a:xfrm>
            <a:custGeom>
              <a:avLst/>
              <a:gdLst/>
              <a:ahLst/>
              <a:cxnLst/>
              <a:rect l="l" t="t" r="r" b="b"/>
              <a:pathLst>
                <a:path w="8406" h="8407" extrusionOk="0">
                  <a:moveTo>
                    <a:pt x="4203" y="8406"/>
                  </a:moveTo>
                  <a:cubicBezTo>
                    <a:pt x="1868" y="8406"/>
                    <a:pt x="0" y="6597"/>
                    <a:pt x="0" y="4203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38" y="1"/>
                    <a:pt x="8406" y="1869"/>
                    <a:pt x="8406" y="4203"/>
                  </a:cubicBezTo>
                  <a:cubicBezTo>
                    <a:pt x="8406" y="6538"/>
                    <a:pt x="6596" y="8406"/>
                    <a:pt x="4203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4" name="Google Shape;10294;p23"/>
            <p:cNvSpPr/>
            <p:nvPr/>
          </p:nvSpPr>
          <p:spPr>
            <a:xfrm>
              <a:off x="3313850" y="1879775"/>
              <a:ext cx="210150" cy="208700"/>
            </a:xfrm>
            <a:custGeom>
              <a:avLst/>
              <a:gdLst/>
              <a:ahLst/>
              <a:cxnLst/>
              <a:rect l="l" t="t" r="r" b="b"/>
              <a:pathLst>
                <a:path w="8406" h="8348" extrusionOk="0">
                  <a:moveTo>
                    <a:pt x="4203" y="8348"/>
                  </a:moveTo>
                  <a:cubicBezTo>
                    <a:pt x="1868" y="8348"/>
                    <a:pt x="0" y="6480"/>
                    <a:pt x="58" y="4145"/>
                  </a:cubicBezTo>
                  <a:cubicBezTo>
                    <a:pt x="58" y="1810"/>
                    <a:pt x="1926" y="1"/>
                    <a:pt x="4261" y="1"/>
                  </a:cubicBezTo>
                  <a:cubicBezTo>
                    <a:pt x="6596" y="1"/>
                    <a:pt x="8405" y="1869"/>
                    <a:pt x="8405" y="4203"/>
                  </a:cubicBezTo>
                  <a:cubicBezTo>
                    <a:pt x="8405" y="6538"/>
                    <a:pt x="6538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5" name="Google Shape;10295;p23"/>
            <p:cNvSpPr/>
            <p:nvPr/>
          </p:nvSpPr>
          <p:spPr>
            <a:xfrm>
              <a:off x="3071600" y="3352175"/>
              <a:ext cx="210150" cy="210150"/>
            </a:xfrm>
            <a:custGeom>
              <a:avLst/>
              <a:gdLst/>
              <a:ahLst/>
              <a:cxnLst/>
              <a:rect l="l" t="t" r="r" b="b"/>
              <a:pathLst>
                <a:path w="8406" h="8406" extrusionOk="0">
                  <a:moveTo>
                    <a:pt x="4262" y="8406"/>
                  </a:moveTo>
                  <a:cubicBezTo>
                    <a:pt x="1868" y="8406"/>
                    <a:pt x="1" y="6538"/>
                    <a:pt x="1" y="4203"/>
                  </a:cubicBezTo>
                  <a:cubicBezTo>
                    <a:pt x="1" y="1868"/>
                    <a:pt x="1868" y="1"/>
                    <a:pt x="4203" y="1"/>
                  </a:cubicBezTo>
                  <a:cubicBezTo>
                    <a:pt x="6538" y="1"/>
                    <a:pt x="8348" y="1810"/>
                    <a:pt x="8406" y="4145"/>
                  </a:cubicBezTo>
                  <a:cubicBezTo>
                    <a:pt x="8406" y="6480"/>
                    <a:pt x="6596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6" name="Google Shape;10296;p23"/>
            <p:cNvSpPr/>
            <p:nvPr/>
          </p:nvSpPr>
          <p:spPr>
            <a:xfrm>
              <a:off x="2826450" y="2373025"/>
              <a:ext cx="207225" cy="208675"/>
            </a:xfrm>
            <a:custGeom>
              <a:avLst/>
              <a:gdLst/>
              <a:ahLst/>
              <a:cxnLst/>
              <a:rect l="l" t="t" r="r" b="b"/>
              <a:pathLst>
                <a:path w="8289" h="8347" extrusionOk="0">
                  <a:moveTo>
                    <a:pt x="4145" y="8347"/>
                  </a:moveTo>
                  <a:cubicBezTo>
                    <a:pt x="1810" y="8347"/>
                    <a:pt x="0" y="6479"/>
                    <a:pt x="0" y="4203"/>
                  </a:cubicBezTo>
                  <a:cubicBezTo>
                    <a:pt x="0" y="1868"/>
                    <a:pt x="1868" y="0"/>
                    <a:pt x="4145" y="0"/>
                  </a:cubicBezTo>
                  <a:cubicBezTo>
                    <a:pt x="6421" y="0"/>
                    <a:pt x="8289" y="1868"/>
                    <a:pt x="8289" y="4203"/>
                  </a:cubicBezTo>
                  <a:cubicBezTo>
                    <a:pt x="8289" y="6479"/>
                    <a:pt x="6421" y="8347"/>
                    <a:pt x="4145" y="834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7" name="Google Shape;10297;p23"/>
            <p:cNvSpPr/>
            <p:nvPr/>
          </p:nvSpPr>
          <p:spPr>
            <a:xfrm>
              <a:off x="4050775" y="3598800"/>
              <a:ext cx="208700" cy="208700"/>
            </a:xfrm>
            <a:custGeom>
              <a:avLst/>
              <a:gdLst/>
              <a:ahLst/>
              <a:cxnLst/>
              <a:rect l="l" t="t" r="r" b="b"/>
              <a:pathLst>
                <a:path w="8348" h="8348" extrusionOk="0">
                  <a:moveTo>
                    <a:pt x="8347" y="4145"/>
                  </a:moveTo>
                  <a:cubicBezTo>
                    <a:pt x="8347" y="6479"/>
                    <a:pt x="6538" y="8347"/>
                    <a:pt x="4203" y="8347"/>
                  </a:cubicBezTo>
                  <a:cubicBezTo>
                    <a:pt x="1926" y="8347"/>
                    <a:pt x="59" y="6538"/>
                    <a:pt x="59" y="4203"/>
                  </a:cubicBezTo>
                  <a:cubicBezTo>
                    <a:pt x="0" y="1926"/>
                    <a:pt x="1868" y="59"/>
                    <a:pt x="4144" y="59"/>
                  </a:cubicBezTo>
                  <a:cubicBezTo>
                    <a:pt x="6479" y="0"/>
                    <a:pt x="8347" y="1868"/>
                    <a:pt x="8347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8" name="Google Shape;10298;p23"/>
            <p:cNvSpPr/>
            <p:nvPr/>
          </p:nvSpPr>
          <p:spPr>
            <a:xfrm>
              <a:off x="3315300" y="3598800"/>
              <a:ext cx="207250" cy="208700"/>
            </a:xfrm>
            <a:custGeom>
              <a:avLst/>
              <a:gdLst/>
              <a:ahLst/>
              <a:cxnLst/>
              <a:rect l="l" t="t" r="r" b="b"/>
              <a:pathLst>
                <a:path w="8290" h="8348" extrusionOk="0">
                  <a:moveTo>
                    <a:pt x="4145" y="59"/>
                  </a:moveTo>
                  <a:cubicBezTo>
                    <a:pt x="6421" y="0"/>
                    <a:pt x="8289" y="1926"/>
                    <a:pt x="8289" y="4203"/>
                  </a:cubicBezTo>
                  <a:cubicBezTo>
                    <a:pt x="8289" y="6421"/>
                    <a:pt x="6421" y="8289"/>
                    <a:pt x="4203" y="8347"/>
                  </a:cubicBezTo>
                  <a:cubicBezTo>
                    <a:pt x="1927" y="8347"/>
                    <a:pt x="0" y="6479"/>
                    <a:pt x="0" y="4203"/>
                  </a:cubicBezTo>
                  <a:cubicBezTo>
                    <a:pt x="0" y="1926"/>
                    <a:pt x="1868" y="59"/>
                    <a:pt x="414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9" name="Google Shape;10299;p23"/>
            <p:cNvSpPr/>
            <p:nvPr/>
          </p:nvSpPr>
          <p:spPr>
            <a:xfrm>
              <a:off x="2826450" y="3109950"/>
              <a:ext cx="207225" cy="208700"/>
            </a:xfrm>
            <a:custGeom>
              <a:avLst/>
              <a:gdLst/>
              <a:ahLst/>
              <a:cxnLst/>
              <a:rect l="l" t="t" r="r" b="b"/>
              <a:pathLst>
                <a:path w="8289" h="8348" extrusionOk="0">
                  <a:moveTo>
                    <a:pt x="8289" y="4144"/>
                  </a:moveTo>
                  <a:cubicBezTo>
                    <a:pt x="8289" y="6362"/>
                    <a:pt x="6421" y="8289"/>
                    <a:pt x="4203" y="8289"/>
                  </a:cubicBezTo>
                  <a:cubicBezTo>
                    <a:pt x="1927" y="8347"/>
                    <a:pt x="0" y="6421"/>
                    <a:pt x="0" y="4144"/>
                  </a:cubicBezTo>
                  <a:cubicBezTo>
                    <a:pt x="0" y="1926"/>
                    <a:pt x="1868" y="58"/>
                    <a:pt x="4145" y="0"/>
                  </a:cubicBezTo>
                  <a:cubicBezTo>
                    <a:pt x="6363" y="0"/>
                    <a:pt x="8289" y="1868"/>
                    <a:pt x="8289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0" name="Google Shape;10300;p23"/>
            <p:cNvSpPr/>
            <p:nvPr/>
          </p:nvSpPr>
          <p:spPr>
            <a:xfrm>
              <a:off x="4298850" y="1881250"/>
              <a:ext cx="205775" cy="205775"/>
            </a:xfrm>
            <a:custGeom>
              <a:avLst/>
              <a:gdLst/>
              <a:ahLst/>
              <a:cxnLst/>
              <a:rect l="l" t="t" r="r" b="b"/>
              <a:pathLst>
                <a:path w="8231" h="8231" extrusionOk="0">
                  <a:moveTo>
                    <a:pt x="8230" y="4086"/>
                  </a:moveTo>
                  <a:cubicBezTo>
                    <a:pt x="8230" y="6363"/>
                    <a:pt x="6362" y="8230"/>
                    <a:pt x="4144" y="8230"/>
                  </a:cubicBezTo>
                  <a:cubicBezTo>
                    <a:pt x="1868" y="8230"/>
                    <a:pt x="58" y="6421"/>
                    <a:pt x="58" y="4144"/>
                  </a:cubicBezTo>
                  <a:cubicBezTo>
                    <a:pt x="0" y="1868"/>
                    <a:pt x="1868" y="0"/>
                    <a:pt x="4144" y="0"/>
                  </a:cubicBezTo>
                  <a:cubicBezTo>
                    <a:pt x="6421" y="59"/>
                    <a:pt x="8230" y="1868"/>
                    <a:pt x="8230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1" name="Google Shape;10301;p23"/>
            <p:cNvSpPr/>
            <p:nvPr/>
          </p:nvSpPr>
          <p:spPr>
            <a:xfrm>
              <a:off x="4545450" y="2127850"/>
              <a:ext cx="207250" cy="205775"/>
            </a:xfrm>
            <a:custGeom>
              <a:avLst/>
              <a:gdLst/>
              <a:ahLst/>
              <a:cxnLst/>
              <a:rect l="l" t="t" r="r" b="b"/>
              <a:pathLst>
                <a:path w="8290" h="8231" extrusionOk="0">
                  <a:moveTo>
                    <a:pt x="8231" y="4087"/>
                  </a:moveTo>
                  <a:cubicBezTo>
                    <a:pt x="8289" y="6363"/>
                    <a:pt x="6421" y="8231"/>
                    <a:pt x="4145" y="8231"/>
                  </a:cubicBezTo>
                  <a:cubicBezTo>
                    <a:pt x="1869" y="8231"/>
                    <a:pt x="59" y="6422"/>
                    <a:pt x="59" y="4145"/>
                  </a:cubicBezTo>
                  <a:cubicBezTo>
                    <a:pt x="1" y="1927"/>
                    <a:pt x="1869" y="1"/>
                    <a:pt x="4145" y="59"/>
                  </a:cubicBezTo>
                  <a:cubicBezTo>
                    <a:pt x="6363" y="59"/>
                    <a:pt x="8231" y="1869"/>
                    <a:pt x="8231" y="408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2" name="Google Shape;10302;p23"/>
            <p:cNvSpPr/>
            <p:nvPr/>
          </p:nvSpPr>
          <p:spPr>
            <a:xfrm>
              <a:off x="4548375" y="3355100"/>
              <a:ext cx="202850" cy="202850"/>
            </a:xfrm>
            <a:custGeom>
              <a:avLst/>
              <a:gdLst/>
              <a:ahLst/>
              <a:cxnLst/>
              <a:rect l="l" t="t" r="r" b="b"/>
              <a:pathLst>
                <a:path w="8114" h="8114" extrusionOk="0">
                  <a:moveTo>
                    <a:pt x="8056" y="4028"/>
                  </a:moveTo>
                  <a:cubicBezTo>
                    <a:pt x="8114" y="6304"/>
                    <a:pt x="6304" y="8114"/>
                    <a:pt x="4086" y="8114"/>
                  </a:cubicBezTo>
                  <a:cubicBezTo>
                    <a:pt x="1810" y="8114"/>
                    <a:pt x="0" y="6363"/>
                    <a:pt x="0" y="4086"/>
                  </a:cubicBezTo>
                  <a:cubicBezTo>
                    <a:pt x="0" y="1868"/>
                    <a:pt x="1693" y="59"/>
                    <a:pt x="3911" y="59"/>
                  </a:cubicBezTo>
                  <a:cubicBezTo>
                    <a:pt x="6188" y="0"/>
                    <a:pt x="8056" y="1751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3" name="Google Shape;10303;p23"/>
            <p:cNvSpPr/>
            <p:nvPr/>
          </p:nvSpPr>
          <p:spPr>
            <a:xfrm>
              <a:off x="3075975" y="1882700"/>
              <a:ext cx="201400" cy="202875"/>
            </a:xfrm>
            <a:custGeom>
              <a:avLst/>
              <a:gdLst/>
              <a:ahLst/>
              <a:cxnLst/>
              <a:rect l="l" t="t" r="r" b="b"/>
              <a:pathLst>
                <a:path w="8056" h="8115" extrusionOk="0">
                  <a:moveTo>
                    <a:pt x="8056" y="4086"/>
                  </a:moveTo>
                  <a:cubicBezTo>
                    <a:pt x="8056" y="6363"/>
                    <a:pt x="6246" y="8114"/>
                    <a:pt x="3970" y="8114"/>
                  </a:cubicBezTo>
                  <a:cubicBezTo>
                    <a:pt x="1752" y="8056"/>
                    <a:pt x="1" y="6305"/>
                    <a:pt x="1" y="4028"/>
                  </a:cubicBezTo>
                  <a:cubicBezTo>
                    <a:pt x="1" y="1752"/>
                    <a:pt x="1810" y="1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4" name="Google Shape;10304;p23"/>
            <p:cNvSpPr/>
            <p:nvPr/>
          </p:nvSpPr>
          <p:spPr>
            <a:xfrm>
              <a:off x="2829375" y="21307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5" y="3970"/>
                  </a:moveTo>
                  <a:cubicBezTo>
                    <a:pt x="8055" y="6188"/>
                    <a:pt x="6304" y="7997"/>
                    <a:pt x="4086" y="8056"/>
                  </a:cubicBezTo>
                  <a:cubicBezTo>
                    <a:pt x="1810" y="8056"/>
                    <a:pt x="0" y="6246"/>
                    <a:pt x="0" y="4028"/>
                  </a:cubicBezTo>
                  <a:cubicBezTo>
                    <a:pt x="0" y="1810"/>
                    <a:pt x="1751" y="1"/>
                    <a:pt x="3969" y="1"/>
                  </a:cubicBezTo>
                  <a:cubicBezTo>
                    <a:pt x="6187" y="1"/>
                    <a:pt x="7997" y="1752"/>
                    <a:pt x="805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5" name="Google Shape;10305;p23"/>
            <p:cNvSpPr/>
            <p:nvPr/>
          </p:nvSpPr>
          <p:spPr>
            <a:xfrm>
              <a:off x="4301750" y="36031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6" y="3970"/>
                  </a:moveTo>
                  <a:cubicBezTo>
                    <a:pt x="8056" y="6246"/>
                    <a:pt x="6305" y="7997"/>
                    <a:pt x="4087" y="8055"/>
                  </a:cubicBezTo>
                  <a:cubicBezTo>
                    <a:pt x="1810" y="8055"/>
                    <a:pt x="1" y="6246"/>
                    <a:pt x="1" y="4028"/>
                  </a:cubicBezTo>
                  <a:cubicBezTo>
                    <a:pt x="1" y="1810"/>
                    <a:pt x="1810" y="0"/>
                    <a:pt x="4028" y="0"/>
                  </a:cubicBezTo>
                  <a:cubicBezTo>
                    <a:pt x="6246" y="0"/>
                    <a:pt x="8056" y="1751"/>
                    <a:pt x="8056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6" name="Google Shape;10306;p23"/>
            <p:cNvSpPr/>
            <p:nvPr/>
          </p:nvSpPr>
          <p:spPr>
            <a:xfrm>
              <a:off x="4790600" y="2619625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4029" y="1"/>
                  </a:moveTo>
                  <a:cubicBezTo>
                    <a:pt x="6247" y="1"/>
                    <a:pt x="8056" y="1810"/>
                    <a:pt x="8056" y="4028"/>
                  </a:cubicBezTo>
                  <a:cubicBezTo>
                    <a:pt x="8056" y="6246"/>
                    <a:pt x="6305" y="8056"/>
                    <a:pt x="4087" y="8056"/>
                  </a:cubicBezTo>
                  <a:cubicBezTo>
                    <a:pt x="1810" y="8056"/>
                    <a:pt x="59" y="6305"/>
                    <a:pt x="1" y="4028"/>
                  </a:cubicBezTo>
                  <a:cubicBezTo>
                    <a:pt x="1" y="1810"/>
                    <a:pt x="1810" y="59"/>
                    <a:pt x="402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7" name="Google Shape;10307;p23"/>
            <p:cNvSpPr/>
            <p:nvPr/>
          </p:nvSpPr>
          <p:spPr>
            <a:xfrm>
              <a:off x="3564825" y="1641925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8056" y="4028"/>
                  </a:moveTo>
                  <a:cubicBezTo>
                    <a:pt x="8056" y="6246"/>
                    <a:pt x="6246" y="7997"/>
                    <a:pt x="4028" y="7997"/>
                  </a:cubicBezTo>
                  <a:cubicBezTo>
                    <a:pt x="1810" y="7997"/>
                    <a:pt x="1" y="6129"/>
                    <a:pt x="59" y="3911"/>
                  </a:cubicBezTo>
                  <a:cubicBezTo>
                    <a:pt x="59" y="1752"/>
                    <a:pt x="1869" y="0"/>
                    <a:pt x="4028" y="0"/>
                  </a:cubicBezTo>
                  <a:cubicBezTo>
                    <a:pt x="6246" y="0"/>
                    <a:pt x="8056" y="1752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8" name="Google Shape;10308;p23"/>
            <p:cNvSpPr/>
            <p:nvPr/>
          </p:nvSpPr>
          <p:spPr>
            <a:xfrm>
              <a:off x="3811450" y="16404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4086" y="58"/>
                  </a:moveTo>
                  <a:cubicBezTo>
                    <a:pt x="6304" y="58"/>
                    <a:pt x="8056" y="1868"/>
                    <a:pt x="8056" y="4086"/>
                  </a:cubicBezTo>
                  <a:cubicBezTo>
                    <a:pt x="8056" y="6304"/>
                    <a:pt x="6246" y="8055"/>
                    <a:pt x="4028" y="8055"/>
                  </a:cubicBezTo>
                  <a:cubicBezTo>
                    <a:pt x="1810" y="8055"/>
                    <a:pt x="0" y="6246"/>
                    <a:pt x="59" y="4028"/>
                  </a:cubicBezTo>
                  <a:cubicBezTo>
                    <a:pt x="59" y="1810"/>
                    <a:pt x="1868" y="0"/>
                    <a:pt x="4086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9" name="Google Shape;10309;p23"/>
            <p:cNvSpPr/>
            <p:nvPr/>
          </p:nvSpPr>
          <p:spPr>
            <a:xfrm>
              <a:off x="4790600" y="2866250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8056" y="4086"/>
                  </a:moveTo>
                  <a:cubicBezTo>
                    <a:pt x="8056" y="6304"/>
                    <a:pt x="6247" y="8055"/>
                    <a:pt x="4029" y="8055"/>
                  </a:cubicBezTo>
                  <a:cubicBezTo>
                    <a:pt x="1810" y="8055"/>
                    <a:pt x="1" y="6246"/>
                    <a:pt x="59" y="4028"/>
                  </a:cubicBezTo>
                  <a:cubicBezTo>
                    <a:pt x="59" y="1810"/>
                    <a:pt x="1869" y="0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0" name="Google Shape;10310;p23"/>
            <p:cNvSpPr/>
            <p:nvPr/>
          </p:nvSpPr>
          <p:spPr>
            <a:xfrm>
              <a:off x="2829375" y="3356550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7997" y="4028"/>
                  </a:moveTo>
                  <a:cubicBezTo>
                    <a:pt x="7997" y="6246"/>
                    <a:pt x="6187" y="7997"/>
                    <a:pt x="4028" y="7997"/>
                  </a:cubicBezTo>
                  <a:cubicBezTo>
                    <a:pt x="1810" y="7997"/>
                    <a:pt x="0" y="6130"/>
                    <a:pt x="58" y="3912"/>
                  </a:cubicBezTo>
                  <a:cubicBezTo>
                    <a:pt x="58" y="1752"/>
                    <a:pt x="1926" y="1"/>
                    <a:pt x="4086" y="1"/>
                  </a:cubicBezTo>
                  <a:cubicBezTo>
                    <a:pt x="6246" y="59"/>
                    <a:pt x="8055" y="1869"/>
                    <a:pt x="7997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1" name="Google Shape;10311;p23"/>
            <p:cNvSpPr/>
            <p:nvPr/>
          </p:nvSpPr>
          <p:spPr>
            <a:xfrm>
              <a:off x="3075975" y="3603175"/>
              <a:ext cx="199950" cy="201400"/>
            </a:xfrm>
            <a:custGeom>
              <a:avLst/>
              <a:gdLst/>
              <a:ahLst/>
              <a:cxnLst/>
              <a:rect l="l" t="t" r="r" b="b"/>
              <a:pathLst>
                <a:path w="7998" h="8056" extrusionOk="0">
                  <a:moveTo>
                    <a:pt x="4087" y="0"/>
                  </a:moveTo>
                  <a:cubicBezTo>
                    <a:pt x="6246" y="59"/>
                    <a:pt x="7997" y="1868"/>
                    <a:pt x="7997" y="4028"/>
                  </a:cubicBezTo>
                  <a:cubicBezTo>
                    <a:pt x="7997" y="6246"/>
                    <a:pt x="6130" y="8055"/>
                    <a:pt x="3970" y="7997"/>
                  </a:cubicBezTo>
                  <a:cubicBezTo>
                    <a:pt x="1752" y="7939"/>
                    <a:pt x="1" y="6129"/>
                    <a:pt x="59" y="3970"/>
                  </a:cubicBezTo>
                  <a:cubicBezTo>
                    <a:pt x="59" y="1810"/>
                    <a:pt x="1869" y="0"/>
                    <a:pt x="40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2" name="Google Shape;10312;p23"/>
            <p:cNvSpPr/>
            <p:nvPr/>
          </p:nvSpPr>
          <p:spPr>
            <a:xfrm>
              <a:off x="4056600" y="1641925"/>
              <a:ext cx="198475" cy="198475"/>
            </a:xfrm>
            <a:custGeom>
              <a:avLst/>
              <a:gdLst/>
              <a:ahLst/>
              <a:cxnLst/>
              <a:rect l="l" t="t" r="r" b="b"/>
              <a:pathLst>
                <a:path w="7939" h="7939" extrusionOk="0">
                  <a:moveTo>
                    <a:pt x="3970" y="7939"/>
                  </a:moveTo>
                  <a:cubicBezTo>
                    <a:pt x="1810" y="7939"/>
                    <a:pt x="1" y="6129"/>
                    <a:pt x="1" y="3970"/>
                  </a:cubicBezTo>
                  <a:cubicBezTo>
                    <a:pt x="1" y="1810"/>
                    <a:pt x="1810" y="0"/>
                    <a:pt x="3970" y="0"/>
                  </a:cubicBezTo>
                  <a:cubicBezTo>
                    <a:pt x="6130" y="0"/>
                    <a:pt x="7939" y="1810"/>
                    <a:pt x="7939" y="3970"/>
                  </a:cubicBezTo>
                  <a:cubicBezTo>
                    <a:pt x="7939" y="6188"/>
                    <a:pt x="6130" y="7939"/>
                    <a:pt x="3970" y="793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3" name="Google Shape;10313;p23"/>
            <p:cNvSpPr/>
            <p:nvPr/>
          </p:nvSpPr>
          <p:spPr>
            <a:xfrm>
              <a:off x="4792075" y="2377400"/>
              <a:ext cx="199950" cy="199925"/>
            </a:xfrm>
            <a:custGeom>
              <a:avLst/>
              <a:gdLst/>
              <a:ahLst/>
              <a:cxnLst/>
              <a:rect l="l" t="t" r="r" b="b"/>
              <a:pathLst>
                <a:path w="7998" h="7997" extrusionOk="0">
                  <a:moveTo>
                    <a:pt x="3970" y="58"/>
                  </a:moveTo>
                  <a:cubicBezTo>
                    <a:pt x="6129" y="0"/>
                    <a:pt x="7939" y="1810"/>
                    <a:pt x="7939" y="3969"/>
                  </a:cubicBezTo>
                  <a:cubicBezTo>
                    <a:pt x="7997" y="6129"/>
                    <a:pt x="6188" y="7939"/>
                    <a:pt x="4028" y="7997"/>
                  </a:cubicBezTo>
                  <a:cubicBezTo>
                    <a:pt x="1868" y="7997"/>
                    <a:pt x="59" y="6246"/>
                    <a:pt x="0" y="4028"/>
                  </a:cubicBezTo>
                  <a:cubicBezTo>
                    <a:pt x="0" y="1926"/>
                    <a:pt x="1810" y="58"/>
                    <a:pt x="3970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4" name="Google Shape;10314;p23"/>
            <p:cNvSpPr/>
            <p:nvPr/>
          </p:nvSpPr>
          <p:spPr>
            <a:xfrm>
              <a:off x="4793525" y="31157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70" y="1"/>
                  </a:moveTo>
                  <a:cubicBezTo>
                    <a:pt x="6130" y="1"/>
                    <a:pt x="7881" y="1752"/>
                    <a:pt x="7881" y="3911"/>
                  </a:cubicBezTo>
                  <a:cubicBezTo>
                    <a:pt x="7881" y="6129"/>
                    <a:pt x="6071" y="7881"/>
                    <a:pt x="3853" y="7881"/>
                  </a:cubicBezTo>
                  <a:cubicBezTo>
                    <a:pt x="1693" y="7822"/>
                    <a:pt x="1" y="6071"/>
                    <a:pt x="1" y="3911"/>
                  </a:cubicBezTo>
                  <a:cubicBezTo>
                    <a:pt x="1" y="1693"/>
                    <a:pt x="1752" y="1"/>
                    <a:pt x="39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5" name="Google Shape;10315;p23"/>
            <p:cNvSpPr/>
            <p:nvPr/>
          </p:nvSpPr>
          <p:spPr>
            <a:xfrm>
              <a:off x="2584200" y="2622550"/>
              <a:ext cx="197025" cy="195550"/>
            </a:xfrm>
            <a:custGeom>
              <a:avLst/>
              <a:gdLst/>
              <a:ahLst/>
              <a:cxnLst/>
              <a:rect l="l" t="t" r="r" b="b"/>
              <a:pathLst>
                <a:path w="7881" h="7822" extrusionOk="0">
                  <a:moveTo>
                    <a:pt x="3912" y="7822"/>
                  </a:moveTo>
                  <a:cubicBezTo>
                    <a:pt x="1752" y="7822"/>
                    <a:pt x="1" y="6071"/>
                    <a:pt x="59" y="3911"/>
                  </a:cubicBezTo>
                  <a:cubicBezTo>
                    <a:pt x="59" y="1693"/>
                    <a:pt x="1810" y="0"/>
                    <a:pt x="3970" y="0"/>
                  </a:cubicBezTo>
                  <a:cubicBezTo>
                    <a:pt x="6188" y="0"/>
                    <a:pt x="7881" y="1751"/>
                    <a:pt x="7881" y="3970"/>
                  </a:cubicBezTo>
                  <a:cubicBezTo>
                    <a:pt x="7881" y="6129"/>
                    <a:pt x="6130" y="7822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6" name="Google Shape;10316;p23"/>
            <p:cNvSpPr/>
            <p:nvPr/>
          </p:nvSpPr>
          <p:spPr>
            <a:xfrm>
              <a:off x="3321125" y="16433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12" y="7822"/>
                  </a:moveTo>
                  <a:cubicBezTo>
                    <a:pt x="1694" y="7822"/>
                    <a:pt x="1" y="6071"/>
                    <a:pt x="1" y="3912"/>
                  </a:cubicBezTo>
                  <a:cubicBezTo>
                    <a:pt x="59" y="1694"/>
                    <a:pt x="1810" y="1"/>
                    <a:pt x="3970" y="1"/>
                  </a:cubicBezTo>
                  <a:cubicBezTo>
                    <a:pt x="6130" y="59"/>
                    <a:pt x="7881" y="1810"/>
                    <a:pt x="7823" y="3970"/>
                  </a:cubicBezTo>
                  <a:cubicBezTo>
                    <a:pt x="7823" y="6130"/>
                    <a:pt x="6071" y="7881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7" name="Google Shape;10317;p23"/>
            <p:cNvSpPr/>
            <p:nvPr/>
          </p:nvSpPr>
          <p:spPr>
            <a:xfrm>
              <a:off x="3812900" y="3851250"/>
              <a:ext cx="198500" cy="197025"/>
            </a:xfrm>
            <a:custGeom>
              <a:avLst/>
              <a:gdLst/>
              <a:ahLst/>
              <a:cxnLst/>
              <a:rect l="l" t="t" r="r" b="b"/>
              <a:pathLst>
                <a:path w="7940" h="7881" extrusionOk="0">
                  <a:moveTo>
                    <a:pt x="7939" y="3969"/>
                  </a:moveTo>
                  <a:cubicBezTo>
                    <a:pt x="7881" y="6188"/>
                    <a:pt x="6130" y="7880"/>
                    <a:pt x="3970" y="7880"/>
                  </a:cubicBezTo>
                  <a:cubicBezTo>
                    <a:pt x="1752" y="7880"/>
                    <a:pt x="1" y="6071"/>
                    <a:pt x="59" y="3911"/>
                  </a:cubicBezTo>
                  <a:cubicBezTo>
                    <a:pt x="117" y="1693"/>
                    <a:pt x="1869" y="0"/>
                    <a:pt x="4028" y="59"/>
                  </a:cubicBezTo>
                  <a:cubicBezTo>
                    <a:pt x="6188" y="59"/>
                    <a:pt x="7939" y="1810"/>
                    <a:pt x="7939" y="39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8" name="Google Shape;10318;p23"/>
            <p:cNvSpPr/>
            <p:nvPr/>
          </p:nvSpPr>
          <p:spPr>
            <a:xfrm>
              <a:off x="2585675" y="2869150"/>
              <a:ext cx="195550" cy="195575"/>
            </a:xfrm>
            <a:custGeom>
              <a:avLst/>
              <a:gdLst/>
              <a:ahLst/>
              <a:cxnLst/>
              <a:rect l="l" t="t" r="r" b="b"/>
              <a:pathLst>
                <a:path w="7822" h="7823" extrusionOk="0">
                  <a:moveTo>
                    <a:pt x="7822" y="3912"/>
                  </a:moveTo>
                  <a:cubicBezTo>
                    <a:pt x="7822" y="6071"/>
                    <a:pt x="6129" y="7823"/>
                    <a:pt x="3911" y="7823"/>
                  </a:cubicBezTo>
                  <a:cubicBezTo>
                    <a:pt x="1751" y="7823"/>
                    <a:pt x="0" y="6130"/>
                    <a:pt x="0" y="3970"/>
                  </a:cubicBezTo>
                  <a:cubicBezTo>
                    <a:pt x="0" y="1752"/>
                    <a:pt x="1693" y="59"/>
                    <a:pt x="3853" y="1"/>
                  </a:cubicBezTo>
                  <a:cubicBezTo>
                    <a:pt x="6071" y="1"/>
                    <a:pt x="7763" y="1752"/>
                    <a:pt x="7822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9" name="Google Shape;10319;p23"/>
            <p:cNvSpPr/>
            <p:nvPr/>
          </p:nvSpPr>
          <p:spPr>
            <a:xfrm>
              <a:off x="3567750" y="3851250"/>
              <a:ext cx="197025" cy="198475"/>
            </a:xfrm>
            <a:custGeom>
              <a:avLst/>
              <a:gdLst/>
              <a:ahLst/>
              <a:cxnLst/>
              <a:rect l="l" t="t" r="r" b="b"/>
              <a:pathLst>
                <a:path w="7881" h="7939" extrusionOk="0">
                  <a:moveTo>
                    <a:pt x="4028" y="59"/>
                  </a:moveTo>
                  <a:cubicBezTo>
                    <a:pt x="6188" y="117"/>
                    <a:pt x="7881" y="1868"/>
                    <a:pt x="7822" y="4028"/>
                  </a:cubicBezTo>
                  <a:cubicBezTo>
                    <a:pt x="7822" y="6246"/>
                    <a:pt x="6013" y="7939"/>
                    <a:pt x="3853" y="7880"/>
                  </a:cubicBezTo>
                  <a:cubicBezTo>
                    <a:pt x="1693" y="7822"/>
                    <a:pt x="1" y="6071"/>
                    <a:pt x="1" y="3853"/>
                  </a:cubicBezTo>
                  <a:cubicBezTo>
                    <a:pt x="59" y="1693"/>
                    <a:pt x="1868" y="0"/>
                    <a:pt x="4028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0" name="Google Shape;10320;p23"/>
            <p:cNvSpPr/>
            <p:nvPr/>
          </p:nvSpPr>
          <p:spPr>
            <a:xfrm>
              <a:off x="4551300" y="1891450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7763" y="3912"/>
                  </a:moveTo>
                  <a:cubicBezTo>
                    <a:pt x="7763" y="6071"/>
                    <a:pt x="6071" y="7764"/>
                    <a:pt x="3853" y="7764"/>
                  </a:cubicBezTo>
                  <a:cubicBezTo>
                    <a:pt x="1693" y="7764"/>
                    <a:pt x="0" y="6013"/>
                    <a:pt x="0" y="3853"/>
                  </a:cubicBezTo>
                  <a:cubicBezTo>
                    <a:pt x="0" y="1693"/>
                    <a:pt x="1751" y="1"/>
                    <a:pt x="3969" y="1"/>
                  </a:cubicBezTo>
                  <a:cubicBezTo>
                    <a:pt x="6129" y="1"/>
                    <a:pt x="7822" y="1693"/>
                    <a:pt x="7763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1" name="Google Shape;10321;p23"/>
            <p:cNvSpPr/>
            <p:nvPr/>
          </p:nvSpPr>
          <p:spPr>
            <a:xfrm>
              <a:off x="4059525" y="385270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3794" y="59"/>
                  </a:moveTo>
                  <a:cubicBezTo>
                    <a:pt x="5954" y="1"/>
                    <a:pt x="7705" y="1693"/>
                    <a:pt x="7705" y="3853"/>
                  </a:cubicBezTo>
                  <a:cubicBezTo>
                    <a:pt x="7705" y="6013"/>
                    <a:pt x="6013" y="7764"/>
                    <a:pt x="3853" y="7764"/>
                  </a:cubicBezTo>
                  <a:cubicBezTo>
                    <a:pt x="1693" y="7764"/>
                    <a:pt x="0" y="6071"/>
                    <a:pt x="0" y="3911"/>
                  </a:cubicBezTo>
                  <a:cubicBezTo>
                    <a:pt x="0" y="1752"/>
                    <a:pt x="1693" y="59"/>
                    <a:pt x="379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2" name="Google Shape;10322;p23"/>
            <p:cNvSpPr/>
            <p:nvPr/>
          </p:nvSpPr>
          <p:spPr>
            <a:xfrm>
              <a:off x="2585675" y="2380300"/>
              <a:ext cx="194100" cy="194125"/>
            </a:xfrm>
            <a:custGeom>
              <a:avLst/>
              <a:gdLst/>
              <a:ahLst/>
              <a:cxnLst/>
              <a:rect l="l" t="t" r="r" b="b"/>
              <a:pathLst>
                <a:path w="7764" h="7765" extrusionOk="0">
                  <a:moveTo>
                    <a:pt x="3911" y="59"/>
                  </a:moveTo>
                  <a:cubicBezTo>
                    <a:pt x="6071" y="59"/>
                    <a:pt x="7763" y="1810"/>
                    <a:pt x="7763" y="3912"/>
                  </a:cubicBezTo>
                  <a:cubicBezTo>
                    <a:pt x="7763" y="6071"/>
                    <a:pt x="6012" y="7764"/>
                    <a:pt x="3853" y="7764"/>
                  </a:cubicBezTo>
                  <a:cubicBezTo>
                    <a:pt x="1693" y="7764"/>
                    <a:pt x="0" y="6013"/>
                    <a:pt x="59" y="3853"/>
                  </a:cubicBezTo>
                  <a:cubicBezTo>
                    <a:pt x="59" y="1694"/>
                    <a:pt x="1810" y="1"/>
                    <a:pt x="391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3" name="Google Shape;10323;p23"/>
            <p:cNvSpPr/>
            <p:nvPr/>
          </p:nvSpPr>
          <p:spPr>
            <a:xfrm>
              <a:off x="3322600" y="3854175"/>
              <a:ext cx="192650" cy="192625"/>
            </a:xfrm>
            <a:custGeom>
              <a:avLst/>
              <a:gdLst/>
              <a:ahLst/>
              <a:cxnLst/>
              <a:rect l="l" t="t" r="r" b="b"/>
              <a:pathLst>
                <a:path w="7706" h="7705" extrusionOk="0">
                  <a:moveTo>
                    <a:pt x="7705" y="3852"/>
                  </a:moveTo>
                  <a:cubicBezTo>
                    <a:pt x="7705" y="5954"/>
                    <a:pt x="5954" y="7705"/>
                    <a:pt x="3853" y="7705"/>
                  </a:cubicBezTo>
                  <a:cubicBezTo>
                    <a:pt x="1751" y="7705"/>
                    <a:pt x="0" y="5954"/>
                    <a:pt x="0" y="3852"/>
                  </a:cubicBezTo>
                  <a:cubicBezTo>
                    <a:pt x="0" y="1693"/>
                    <a:pt x="1751" y="0"/>
                    <a:pt x="3911" y="0"/>
                  </a:cubicBezTo>
                  <a:cubicBezTo>
                    <a:pt x="6012" y="0"/>
                    <a:pt x="7705" y="1751"/>
                    <a:pt x="7705" y="38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4" name="Google Shape;10324;p23"/>
            <p:cNvSpPr/>
            <p:nvPr/>
          </p:nvSpPr>
          <p:spPr>
            <a:xfrm>
              <a:off x="2585675" y="3117225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3969" y="1"/>
                  </a:moveTo>
                  <a:cubicBezTo>
                    <a:pt x="6071" y="59"/>
                    <a:pt x="7822" y="1869"/>
                    <a:pt x="7763" y="3970"/>
                  </a:cubicBezTo>
                  <a:cubicBezTo>
                    <a:pt x="7705" y="6071"/>
                    <a:pt x="5954" y="7764"/>
                    <a:pt x="3853" y="7706"/>
                  </a:cubicBezTo>
                  <a:cubicBezTo>
                    <a:pt x="1751" y="7706"/>
                    <a:pt x="0" y="5896"/>
                    <a:pt x="59" y="3795"/>
                  </a:cubicBezTo>
                  <a:cubicBezTo>
                    <a:pt x="117" y="1694"/>
                    <a:pt x="1868" y="1"/>
                    <a:pt x="39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5" name="Google Shape;10325;p23"/>
            <p:cNvSpPr/>
            <p:nvPr/>
          </p:nvSpPr>
          <p:spPr>
            <a:xfrm>
              <a:off x="4795000" y="2133700"/>
              <a:ext cx="192625" cy="194100"/>
            </a:xfrm>
            <a:custGeom>
              <a:avLst/>
              <a:gdLst/>
              <a:ahLst/>
              <a:cxnLst/>
              <a:rect l="l" t="t" r="r" b="b"/>
              <a:pathLst>
                <a:path w="7705" h="7764" extrusionOk="0">
                  <a:moveTo>
                    <a:pt x="3911" y="7764"/>
                  </a:moveTo>
                  <a:cubicBezTo>
                    <a:pt x="1810" y="7764"/>
                    <a:pt x="58" y="6012"/>
                    <a:pt x="0" y="3911"/>
                  </a:cubicBezTo>
                  <a:cubicBezTo>
                    <a:pt x="0" y="1810"/>
                    <a:pt x="1751" y="59"/>
                    <a:pt x="3853" y="59"/>
                  </a:cubicBezTo>
                  <a:cubicBezTo>
                    <a:pt x="5954" y="0"/>
                    <a:pt x="7705" y="1751"/>
                    <a:pt x="7705" y="3911"/>
                  </a:cubicBezTo>
                  <a:cubicBezTo>
                    <a:pt x="7705" y="5954"/>
                    <a:pt x="6012" y="7705"/>
                    <a:pt x="3911" y="776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6" name="Google Shape;10326;p23"/>
            <p:cNvSpPr/>
            <p:nvPr/>
          </p:nvSpPr>
          <p:spPr>
            <a:xfrm>
              <a:off x="4306125" y="164485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7706" y="3911"/>
                  </a:moveTo>
                  <a:cubicBezTo>
                    <a:pt x="7648" y="6012"/>
                    <a:pt x="5896" y="7763"/>
                    <a:pt x="3737" y="7705"/>
                  </a:cubicBezTo>
                  <a:cubicBezTo>
                    <a:pt x="1694" y="7647"/>
                    <a:pt x="1" y="5896"/>
                    <a:pt x="1" y="3794"/>
                  </a:cubicBezTo>
                  <a:cubicBezTo>
                    <a:pt x="1" y="1693"/>
                    <a:pt x="1810" y="0"/>
                    <a:pt x="3912" y="0"/>
                  </a:cubicBezTo>
                  <a:cubicBezTo>
                    <a:pt x="6013" y="59"/>
                    <a:pt x="7706" y="1810"/>
                    <a:pt x="7706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7" name="Google Shape;10327;p23"/>
            <p:cNvSpPr/>
            <p:nvPr/>
          </p:nvSpPr>
          <p:spPr>
            <a:xfrm>
              <a:off x="4546925" y="3606100"/>
              <a:ext cx="195550" cy="194100"/>
            </a:xfrm>
            <a:custGeom>
              <a:avLst/>
              <a:gdLst/>
              <a:ahLst/>
              <a:cxnLst/>
              <a:rect l="l" t="t" r="r" b="b"/>
              <a:pathLst>
                <a:path w="7822" h="7764" extrusionOk="0">
                  <a:moveTo>
                    <a:pt x="3853" y="7763"/>
                  </a:moveTo>
                  <a:cubicBezTo>
                    <a:pt x="1751" y="7705"/>
                    <a:pt x="0" y="5895"/>
                    <a:pt x="58" y="3794"/>
                  </a:cubicBezTo>
                  <a:cubicBezTo>
                    <a:pt x="117" y="1693"/>
                    <a:pt x="1926" y="0"/>
                    <a:pt x="3969" y="58"/>
                  </a:cubicBezTo>
                  <a:cubicBezTo>
                    <a:pt x="6129" y="117"/>
                    <a:pt x="7822" y="1868"/>
                    <a:pt x="7763" y="4028"/>
                  </a:cubicBezTo>
                  <a:cubicBezTo>
                    <a:pt x="7705" y="6071"/>
                    <a:pt x="5954" y="7763"/>
                    <a:pt x="3853" y="77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8" name="Google Shape;10328;p23"/>
            <p:cNvSpPr/>
            <p:nvPr/>
          </p:nvSpPr>
          <p:spPr>
            <a:xfrm>
              <a:off x="2832275" y="1887075"/>
              <a:ext cx="194125" cy="194100"/>
            </a:xfrm>
            <a:custGeom>
              <a:avLst/>
              <a:gdLst/>
              <a:ahLst/>
              <a:cxnLst/>
              <a:rect l="l" t="t" r="r" b="b"/>
              <a:pathLst>
                <a:path w="7765" h="7764" extrusionOk="0">
                  <a:moveTo>
                    <a:pt x="7764" y="3911"/>
                  </a:moveTo>
                  <a:cubicBezTo>
                    <a:pt x="7706" y="6013"/>
                    <a:pt x="5955" y="7764"/>
                    <a:pt x="3912" y="7706"/>
                  </a:cubicBezTo>
                  <a:cubicBezTo>
                    <a:pt x="1752" y="7706"/>
                    <a:pt x="1" y="5954"/>
                    <a:pt x="59" y="3795"/>
                  </a:cubicBezTo>
                  <a:cubicBezTo>
                    <a:pt x="118" y="1693"/>
                    <a:pt x="1869" y="1"/>
                    <a:pt x="3970" y="59"/>
                  </a:cubicBezTo>
                  <a:cubicBezTo>
                    <a:pt x="6071" y="59"/>
                    <a:pt x="7764" y="1810"/>
                    <a:pt x="7764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9" name="Google Shape;10329;p23"/>
            <p:cNvSpPr/>
            <p:nvPr/>
          </p:nvSpPr>
          <p:spPr>
            <a:xfrm>
              <a:off x="4796450" y="3362400"/>
              <a:ext cx="191175" cy="189725"/>
            </a:xfrm>
            <a:custGeom>
              <a:avLst/>
              <a:gdLst/>
              <a:ahLst/>
              <a:cxnLst/>
              <a:rect l="l" t="t" r="r" b="b"/>
              <a:pathLst>
                <a:path w="7647" h="7589" extrusionOk="0">
                  <a:moveTo>
                    <a:pt x="3795" y="0"/>
                  </a:moveTo>
                  <a:cubicBezTo>
                    <a:pt x="5896" y="0"/>
                    <a:pt x="7647" y="1751"/>
                    <a:pt x="7589" y="3794"/>
                  </a:cubicBezTo>
                  <a:cubicBezTo>
                    <a:pt x="7589" y="5896"/>
                    <a:pt x="5896" y="7588"/>
                    <a:pt x="3795" y="7588"/>
                  </a:cubicBezTo>
                  <a:cubicBezTo>
                    <a:pt x="1693" y="7588"/>
                    <a:pt x="0" y="5837"/>
                    <a:pt x="0" y="3736"/>
                  </a:cubicBezTo>
                  <a:cubicBezTo>
                    <a:pt x="0" y="1693"/>
                    <a:pt x="1752" y="0"/>
                    <a:pt x="379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0" name="Google Shape;10330;p23"/>
            <p:cNvSpPr/>
            <p:nvPr/>
          </p:nvSpPr>
          <p:spPr>
            <a:xfrm>
              <a:off x="3081825" y="1646300"/>
              <a:ext cx="189725" cy="191200"/>
            </a:xfrm>
            <a:custGeom>
              <a:avLst/>
              <a:gdLst/>
              <a:ahLst/>
              <a:cxnLst/>
              <a:rect l="l" t="t" r="r" b="b"/>
              <a:pathLst>
                <a:path w="7589" h="7648" extrusionOk="0">
                  <a:moveTo>
                    <a:pt x="3794" y="1"/>
                  </a:moveTo>
                  <a:cubicBezTo>
                    <a:pt x="5837" y="1"/>
                    <a:pt x="7588" y="1752"/>
                    <a:pt x="7588" y="3853"/>
                  </a:cubicBezTo>
                  <a:cubicBezTo>
                    <a:pt x="7588" y="5896"/>
                    <a:pt x="5896" y="7589"/>
                    <a:pt x="3794" y="7589"/>
                  </a:cubicBezTo>
                  <a:cubicBezTo>
                    <a:pt x="1751" y="7647"/>
                    <a:pt x="0" y="5896"/>
                    <a:pt x="0" y="3795"/>
                  </a:cubicBezTo>
                  <a:cubicBezTo>
                    <a:pt x="0" y="1693"/>
                    <a:pt x="1693" y="1"/>
                    <a:pt x="3794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1" name="Google Shape;10331;p23"/>
            <p:cNvSpPr/>
            <p:nvPr/>
          </p:nvSpPr>
          <p:spPr>
            <a:xfrm>
              <a:off x="2835200" y="3609000"/>
              <a:ext cx="189725" cy="189725"/>
            </a:xfrm>
            <a:custGeom>
              <a:avLst/>
              <a:gdLst/>
              <a:ahLst/>
              <a:cxnLst/>
              <a:rect l="l" t="t" r="r" b="b"/>
              <a:pathLst>
                <a:path w="7589" h="7589" extrusionOk="0">
                  <a:moveTo>
                    <a:pt x="3795" y="1"/>
                  </a:moveTo>
                  <a:cubicBezTo>
                    <a:pt x="5896" y="59"/>
                    <a:pt x="7589" y="1752"/>
                    <a:pt x="7530" y="3795"/>
                  </a:cubicBezTo>
                  <a:cubicBezTo>
                    <a:pt x="7530" y="5896"/>
                    <a:pt x="5838" y="7589"/>
                    <a:pt x="3736" y="7531"/>
                  </a:cubicBezTo>
                  <a:cubicBezTo>
                    <a:pt x="1635" y="7531"/>
                    <a:pt x="1" y="5838"/>
                    <a:pt x="1" y="3737"/>
                  </a:cubicBezTo>
                  <a:cubicBezTo>
                    <a:pt x="59" y="1635"/>
                    <a:pt x="1752" y="1"/>
                    <a:pt x="379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2" name="Google Shape;10332;p23"/>
            <p:cNvSpPr/>
            <p:nvPr/>
          </p:nvSpPr>
          <p:spPr>
            <a:xfrm>
              <a:off x="4309050" y="3855625"/>
              <a:ext cx="186825" cy="188275"/>
            </a:xfrm>
            <a:custGeom>
              <a:avLst/>
              <a:gdLst/>
              <a:ahLst/>
              <a:cxnLst/>
              <a:rect l="l" t="t" r="r" b="b"/>
              <a:pathLst>
                <a:path w="7473" h="7531" extrusionOk="0">
                  <a:moveTo>
                    <a:pt x="3736" y="7530"/>
                  </a:moveTo>
                  <a:cubicBezTo>
                    <a:pt x="1635" y="7530"/>
                    <a:pt x="1" y="5896"/>
                    <a:pt x="1" y="3794"/>
                  </a:cubicBezTo>
                  <a:cubicBezTo>
                    <a:pt x="1" y="1693"/>
                    <a:pt x="1635" y="0"/>
                    <a:pt x="3736" y="59"/>
                  </a:cubicBezTo>
                  <a:cubicBezTo>
                    <a:pt x="5838" y="59"/>
                    <a:pt x="7472" y="1693"/>
                    <a:pt x="7472" y="3736"/>
                  </a:cubicBezTo>
                  <a:cubicBezTo>
                    <a:pt x="7472" y="5837"/>
                    <a:pt x="5838" y="7530"/>
                    <a:pt x="3736" y="75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3" name="Google Shape;10333;p23"/>
            <p:cNvSpPr/>
            <p:nvPr/>
          </p:nvSpPr>
          <p:spPr>
            <a:xfrm>
              <a:off x="2590050" y="213660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3736" y="7531"/>
                  </a:moveTo>
                  <a:cubicBezTo>
                    <a:pt x="1635" y="7531"/>
                    <a:pt x="0" y="5896"/>
                    <a:pt x="0" y="3737"/>
                  </a:cubicBezTo>
                  <a:cubicBezTo>
                    <a:pt x="0" y="1694"/>
                    <a:pt x="1635" y="59"/>
                    <a:pt x="3678" y="59"/>
                  </a:cubicBezTo>
                  <a:cubicBezTo>
                    <a:pt x="5837" y="1"/>
                    <a:pt x="7472" y="1694"/>
                    <a:pt x="7472" y="3795"/>
                  </a:cubicBezTo>
                  <a:cubicBezTo>
                    <a:pt x="7472" y="5896"/>
                    <a:pt x="5837" y="7531"/>
                    <a:pt x="3736" y="753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4" name="Google Shape;10334;p23"/>
            <p:cNvSpPr/>
            <p:nvPr/>
          </p:nvSpPr>
          <p:spPr>
            <a:xfrm>
              <a:off x="2590050" y="3363850"/>
              <a:ext cx="186800" cy="186800"/>
            </a:xfrm>
            <a:custGeom>
              <a:avLst/>
              <a:gdLst/>
              <a:ahLst/>
              <a:cxnLst/>
              <a:rect l="l" t="t" r="r" b="b"/>
              <a:pathLst>
                <a:path w="7472" h="7472" extrusionOk="0">
                  <a:moveTo>
                    <a:pt x="3736" y="1"/>
                  </a:moveTo>
                  <a:cubicBezTo>
                    <a:pt x="5837" y="59"/>
                    <a:pt x="7472" y="1693"/>
                    <a:pt x="7413" y="3795"/>
                  </a:cubicBezTo>
                  <a:cubicBezTo>
                    <a:pt x="7413" y="5838"/>
                    <a:pt x="5721" y="7472"/>
                    <a:pt x="3678" y="7414"/>
                  </a:cubicBezTo>
                  <a:cubicBezTo>
                    <a:pt x="1635" y="7414"/>
                    <a:pt x="0" y="5721"/>
                    <a:pt x="0" y="3678"/>
                  </a:cubicBezTo>
                  <a:cubicBezTo>
                    <a:pt x="0" y="1635"/>
                    <a:pt x="1693" y="1"/>
                    <a:pt x="37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5" name="Google Shape;10335;p23"/>
            <p:cNvSpPr/>
            <p:nvPr/>
          </p:nvSpPr>
          <p:spPr>
            <a:xfrm>
              <a:off x="3083275" y="3857075"/>
              <a:ext cx="186800" cy="185350"/>
            </a:xfrm>
            <a:custGeom>
              <a:avLst/>
              <a:gdLst/>
              <a:ahLst/>
              <a:cxnLst/>
              <a:rect l="l" t="t" r="r" b="b"/>
              <a:pathLst>
                <a:path w="7472" h="7414" extrusionOk="0">
                  <a:moveTo>
                    <a:pt x="7414" y="3678"/>
                  </a:moveTo>
                  <a:cubicBezTo>
                    <a:pt x="7472" y="5779"/>
                    <a:pt x="5779" y="7414"/>
                    <a:pt x="3736" y="7414"/>
                  </a:cubicBezTo>
                  <a:cubicBezTo>
                    <a:pt x="1693" y="7414"/>
                    <a:pt x="1" y="5779"/>
                    <a:pt x="59" y="3736"/>
                  </a:cubicBezTo>
                  <a:cubicBezTo>
                    <a:pt x="59" y="1694"/>
                    <a:pt x="1693" y="59"/>
                    <a:pt x="3678" y="1"/>
                  </a:cubicBezTo>
                  <a:cubicBezTo>
                    <a:pt x="5779" y="1"/>
                    <a:pt x="7414" y="1635"/>
                    <a:pt x="7472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6" name="Google Shape;10336;p23"/>
            <p:cNvSpPr/>
            <p:nvPr/>
          </p:nvSpPr>
          <p:spPr>
            <a:xfrm>
              <a:off x="5045975" y="2628375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737" y="7414"/>
                  </a:moveTo>
                  <a:cubicBezTo>
                    <a:pt x="1635" y="7414"/>
                    <a:pt x="1" y="5721"/>
                    <a:pt x="1" y="3678"/>
                  </a:cubicBezTo>
                  <a:cubicBezTo>
                    <a:pt x="1" y="1635"/>
                    <a:pt x="1635" y="1"/>
                    <a:pt x="3737" y="1"/>
                  </a:cubicBez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79" y="7414"/>
                    <a:pt x="3737" y="74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7" name="Google Shape;10337;p23"/>
            <p:cNvSpPr/>
            <p:nvPr/>
          </p:nvSpPr>
          <p:spPr>
            <a:xfrm>
              <a:off x="3818750" y="1401150"/>
              <a:ext cx="188275" cy="186800"/>
            </a:xfrm>
            <a:custGeom>
              <a:avLst/>
              <a:gdLst/>
              <a:ahLst/>
              <a:cxnLst/>
              <a:rect l="l" t="t" r="r" b="b"/>
              <a:pathLst>
                <a:path w="7531" h="7472" extrusionOk="0">
                  <a:moveTo>
                    <a:pt x="59" y="3678"/>
                  </a:moveTo>
                  <a:cubicBezTo>
                    <a:pt x="59" y="1635"/>
                    <a:pt x="1751" y="0"/>
                    <a:pt x="3853" y="59"/>
                  </a:cubicBezTo>
                  <a:cubicBezTo>
                    <a:pt x="5896" y="59"/>
                    <a:pt x="7530" y="1810"/>
                    <a:pt x="7472" y="3853"/>
                  </a:cubicBezTo>
                  <a:cubicBezTo>
                    <a:pt x="7413" y="5837"/>
                    <a:pt x="5721" y="7472"/>
                    <a:pt x="3736" y="7472"/>
                  </a:cubicBezTo>
                  <a:cubicBezTo>
                    <a:pt x="1693" y="7413"/>
                    <a:pt x="0" y="5721"/>
                    <a:pt x="59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8" name="Google Shape;10338;p23"/>
            <p:cNvSpPr/>
            <p:nvPr/>
          </p:nvSpPr>
          <p:spPr>
            <a:xfrm>
              <a:off x="5045975" y="2875000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678" y="0"/>
                  </a:moveTo>
                  <a:cubicBezTo>
                    <a:pt x="5721" y="0"/>
                    <a:pt x="7414" y="1693"/>
                    <a:pt x="7414" y="3736"/>
                  </a:cubicBezTo>
                  <a:cubicBezTo>
                    <a:pt x="7355" y="5721"/>
                    <a:pt x="5721" y="7413"/>
                    <a:pt x="3678" y="7413"/>
                  </a:cubicBezTo>
                  <a:cubicBezTo>
                    <a:pt x="1635" y="7413"/>
                    <a:pt x="1" y="5721"/>
                    <a:pt x="1" y="3678"/>
                  </a:cubicBezTo>
                  <a:cubicBezTo>
                    <a:pt x="1" y="1635"/>
                    <a:pt x="1694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9" name="Google Shape;10339;p23"/>
            <p:cNvSpPr/>
            <p:nvPr/>
          </p:nvSpPr>
          <p:spPr>
            <a:xfrm>
              <a:off x="3573575" y="1402600"/>
              <a:ext cx="185375" cy="185350"/>
            </a:xfrm>
            <a:custGeom>
              <a:avLst/>
              <a:gdLst/>
              <a:ahLst/>
              <a:cxnLst/>
              <a:rect l="l" t="t" r="r" b="b"/>
              <a:pathLst>
                <a:path w="7415" h="7414" extrusionOk="0">
                  <a:moveTo>
                    <a:pt x="3678" y="1"/>
                  </a:move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21" y="7414"/>
                    <a:pt x="3678" y="7355"/>
                  </a:cubicBezTo>
                  <a:cubicBezTo>
                    <a:pt x="1635" y="7355"/>
                    <a:pt x="1" y="5663"/>
                    <a:pt x="1" y="3678"/>
                  </a:cubicBezTo>
                  <a:cubicBezTo>
                    <a:pt x="1" y="1635"/>
                    <a:pt x="1694" y="1"/>
                    <a:pt x="36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0" name="Google Shape;10340;p23"/>
            <p:cNvSpPr/>
            <p:nvPr/>
          </p:nvSpPr>
          <p:spPr>
            <a:xfrm>
              <a:off x="4799375" y="1895825"/>
              <a:ext cx="183875" cy="183900"/>
            </a:xfrm>
            <a:custGeom>
              <a:avLst/>
              <a:gdLst/>
              <a:ahLst/>
              <a:cxnLst/>
              <a:rect l="l" t="t" r="r" b="b"/>
              <a:pathLst>
                <a:path w="7355" h="7356" extrusionOk="0">
                  <a:moveTo>
                    <a:pt x="3678" y="7356"/>
                  </a:moveTo>
                  <a:cubicBezTo>
                    <a:pt x="1693" y="7356"/>
                    <a:pt x="0" y="5663"/>
                    <a:pt x="0" y="3678"/>
                  </a:cubicBezTo>
                  <a:cubicBezTo>
                    <a:pt x="59" y="1635"/>
                    <a:pt x="1751" y="1"/>
                    <a:pt x="3736" y="1"/>
                  </a:cubicBezTo>
                  <a:cubicBezTo>
                    <a:pt x="5720" y="59"/>
                    <a:pt x="7355" y="1694"/>
                    <a:pt x="7355" y="3678"/>
                  </a:cubicBezTo>
                  <a:cubicBezTo>
                    <a:pt x="7355" y="5663"/>
                    <a:pt x="5662" y="7356"/>
                    <a:pt x="3678" y="735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1" name="Google Shape;10341;p23"/>
            <p:cNvSpPr/>
            <p:nvPr/>
          </p:nvSpPr>
          <p:spPr>
            <a:xfrm>
              <a:off x="5045975" y="238615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355" y="3678"/>
                  </a:moveTo>
                  <a:cubicBezTo>
                    <a:pt x="7355" y="5662"/>
                    <a:pt x="5721" y="7355"/>
                    <a:pt x="3678" y="7355"/>
                  </a:cubicBezTo>
                  <a:cubicBezTo>
                    <a:pt x="1694" y="7355"/>
                    <a:pt x="1" y="5662"/>
                    <a:pt x="1" y="3619"/>
                  </a:cubicBezTo>
                  <a:cubicBezTo>
                    <a:pt x="59" y="1693"/>
                    <a:pt x="1694" y="0"/>
                    <a:pt x="3678" y="0"/>
                  </a:cubicBezTo>
                  <a:cubicBezTo>
                    <a:pt x="5663" y="0"/>
                    <a:pt x="7355" y="1635"/>
                    <a:pt x="7355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2" name="Google Shape;10342;p23"/>
            <p:cNvSpPr/>
            <p:nvPr/>
          </p:nvSpPr>
          <p:spPr>
            <a:xfrm>
              <a:off x="4557125" y="1649225"/>
              <a:ext cx="183900" cy="185350"/>
            </a:xfrm>
            <a:custGeom>
              <a:avLst/>
              <a:gdLst/>
              <a:ahLst/>
              <a:cxnLst/>
              <a:rect l="l" t="t" r="r" b="b"/>
              <a:pathLst>
                <a:path w="7356" h="7414" extrusionOk="0">
                  <a:moveTo>
                    <a:pt x="3678" y="0"/>
                  </a:moveTo>
                  <a:cubicBezTo>
                    <a:pt x="5663" y="0"/>
                    <a:pt x="7355" y="1693"/>
                    <a:pt x="7355" y="3736"/>
                  </a:cubicBezTo>
                  <a:cubicBezTo>
                    <a:pt x="7355" y="5721"/>
                    <a:pt x="5663" y="7413"/>
                    <a:pt x="3620" y="7355"/>
                  </a:cubicBezTo>
                  <a:cubicBezTo>
                    <a:pt x="1635" y="7355"/>
                    <a:pt x="1" y="5721"/>
                    <a:pt x="1" y="3736"/>
                  </a:cubicBezTo>
                  <a:cubicBezTo>
                    <a:pt x="1" y="1693"/>
                    <a:pt x="1635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3" name="Google Shape;10343;p23"/>
            <p:cNvSpPr/>
            <p:nvPr/>
          </p:nvSpPr>
          <p:spPr>
            <a:xfrm>
              <a:off x="4062450" y="140115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7355" y="3853"/>
                  </a:moveTo>
                  <a:cubicBezTo>
                    <a:pt x="7296" y="5896"/>
                    <a:pt x="5545" y="7530"/>
                    <a:pt x="3561" y="7413"/>
                  </a:cubicBezTo>
                  <a:cubicBezTo>
                    <a:pt x="1576" y="7297"/>
                    <a:pt x="0" y="5604"/>
                    <a:pt x="58" y="3619"/>
                  </a:cubicBezTo>
                  <a:cubicBezTo>
                    <a:pt x="175" y="1576"/>
                    <a:pt x="1926" y="0"/>
                    <a:pt x="3853" y="117"/>
                  </a:cubicBezTo>
                  <a:cubicBezTo>
                    <a:pt x="5896" y="234"/>
                    <a:pt x="7472" y="1926"/>
                    <a:pt x="7355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4" name="Google Shape;10344;p23"/>
            <p:cNvSpPr/>
            <p:nvPr/>
          </p:nvSpPr>
          <p:spPr>
            <a:xfrm>
              <a:off x="3326975" y="140260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297" y="3795"/>
                  </a:moveTo>
                  <a:cubicBezTo>
                    <a:pt x="7238" y="5838"/>
                    <a:pt x="5604" y="7355"/>
                    <a:pt x="3619" y="7297"/>
                  </a:cubicBezTo>
                  <a:cubicBezTo>
                    <a:pt x="1576" y="7239"/>
                    <a:pt x="0" y="5604"/>
                    <a:pt x="59" y="3620"/>
                  </a:cubicBezTo>
                  <a:cubicBezTo>
                    <a:pt x="117" y="1577"/>
                    <a:pt x="1810" y="1"/>
                    <a:pt x="3794" y="59"/>
                  </a:cubicBezTo>
                  <a:cubicBezTo>
                    <a:pt x="5837" y="117"/>
                    <a:pt x="7355" y="1810"/>
                    <a:pt x="7297" y="37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5" name="Google Shape;10345;p23"/>
            <p:cNvSpPr/>
            <p:nvPr/>
          </p:nvSpPr>
          <p:spPr>
            <a:xfrm>
              <a:off x="5047450" y="3123075"/>
              <a:ext cx="182425" cy="182425"/>
            </a:xfrm>
            <a:custGeom>
              <a:avLst/>
              <a:gdLst/>
              <a:ahLst/>
              <a:cxnLst/>
              <a:rect l="l" t="t" r="r" b="b"/>
              <a:pathLst>
                <a:path w="7297" h="7297" extrusionOk="0">
                  <a:moveTo>
                    <a:pt x="7296" y="3619"/>
                  </a:moveTo>
                  <a:cubicBezTo>
                    <a:pt x="7296" y="5604"/>
                    <a:pt x="5662" y="7238"/>
                    <a:pt x="3678" y="7297"/>
                  </a:cubicBezTo>
                  <a:cubicBezTo>
                    <a:pt x="1635" y="7297"/>
                    <a:pt x="0" y="5662"/>
                    <a:pt x="0" y="3678"/>
                  </a:cubicBezTo>
                  <a:cubicBezTo>
                    <a:pt x="0" y="1635"/>
                    <a:pt x="1635" y="0"/>
                    <a:pt x="3619" y="0"/>
                  </a:cubicBezTo>
                  <a:cubicBezTo>
                    <a:pt x="5604" y="0"/>
                    <a:pt x="7238" y="1635"/>
                    <a:pt x="7296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6" name="Google Shape;10346;p23"/>
            <p:cNvSpPr/>
            <p:nvPr/>
          </p:nvSpPr>
          <p:spPr>
            <a:xfrm>
              <a:off x="3821650" y="4102250"/>
              <a:ext cx="180975" cy="180950"/>
            </a:xfrm>
            <a:custGeom>
              <a:avLst/>
              <a:gdLst/>
              <a:ahLst/>
              <a:cxnLst/>
              <a:rect l="l" t="t" r="r" b="b"/>
              <a:pathLst>
                <a:path w="7239" h="7238" extrusionOk="0">
                  <a:moveTo>
                    <a:pt x="7239" y="3619"/>
                  </a:moveTo>
                  <a:cubicBezTo>
                    <a:pt x="7239" y="5662"/>
                    <a:pt x="5663" y="7238"/>
                    <a:pt x="3620" y="7238"/>
                  </a:cubicBezTo>
                  <a:cubicBezTo>
                    <a:pt x="1577" y="7238"/>
                    <a:pt x="1" y="5604"/>
                    <a:pt x="59" y="3619"/>
                  </a:cubicBezTo>
                  <a:cubicBezTo>
                    <a:pt x="59" y="1634"/>
                    <a:pt x="1635" y="58"/>
                    <a:pt x="3620" y="58"/>
                  </a:cubicBezTo>
                  <a:cubicBezTo>
                    <a:pt x="5605" y="0"/>
                    <a:pt x="7239" y="1634"/>
                    <a:pt x="723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7" name="Google Shape;10347;p23"/>
            <p:cNvSpPr/>
            <p:nvPr/>
          </p:nvSpPr>
          <p:spPr>
            <a:xfrm>
              <a:off x="3576500" y="4103700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546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20" y="0"/>
                  </a:cubicBezTo>
                  <a:cubicBezTo>
                    <a:pt x="5604" y="0"/>
                    <a:pt x="7180" y="1518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8" name="Google Shape;10348;p23"/>
            <p:cNvSpPr/>
            <p:nvPr/>
          </p:nvSpPr>
          <p:spPr>
            <a:xfrm>
              <a:off x="2350725" y="2629850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3561" y="59"/>
                  </a:moveTo>
                  <a:cubicBezTo>
                    <a:pt x="5604" y="0"/>
                    <a:pt x="7180" y="1635"/>
                    <a:pt x="7180" y="3619"/>
                  </a:cubicBezTo>
                  <a:cubicBezTo>
                    <a:pt x="7180" y="5604"/>
                    <a:pt x="5604" y="7180"/>
                    <a:pt x="3619" y="7238"/>
                  </a:cubicBezTo>
                  <a:cubicBezTo>
                    <a:pt x="1577" y="7238"/>
                    <a:pt x="1" y="5662"/>
                    <a:pt x="1" y="3619"/>
                  </a:cubicBezTo>
                  <a:cubicBezTo>
                    <a:pt x="1" y="1635"/>
                    <a:pt x="1577" y="59"/>
                    <a:pt x="35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9" name="Google Shape;10349;p23"/>
            <p:cNvSpPr/>
            <p:nvPr/>
          </p:nvSpPr>
          <p:spPr>
            <a:xfrm>
              <a:off x="4802275" y="3613375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7180" y="3562"/>
                  </a:moveTo>
                  <a:cubicBezTo>
                    <a:pt x="7180" y="5604"/>
                    <a:pt x="5604" y="7239"/>
                    <a:pt x="3562" y="7180"/>
                  </a:cubicBezTo>
                  <a:cubicBezTo>
                    <a:pt x="1577" y="7180"/>
                    <a:pt x="1" y="5604"/>
                    <a:pt x="1" y="3620"/>
                  </a:cubicBezTo>
                  <a:cubicBezTo>
                    <a:pt x="1" y="1577"/>
                    <a:pt x="1577" y="1"/>
                    <a:pt x="3620" y="1"/>
                  </a:cubicBezTo>
                  <a:cubicBezTo>
                    <a:pt x="5604" y="1"/>
                    <a:pt x="7180" y="1577"/>
                    <a:pt x="7180" y="35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0" name="Google Shape;10350;p23"/>
            <p:cNvSpPr/>
            <p:nvPr/>
          </p:nvSpPr>
          <p:spPr>
            <a:xfrm>
              <a:off x="2839575" y="1652125"/>
              <a:ext cx="179525" cy="179525"/>
            </a:xfrm>
            <a:custGeom>
              <a:avLst/>
              <a:gdLst/>
              <a:ahLst/>
              <a:cxnLst/>
              <a:rect l="l" t="t" r="r" b="b"/>
              <a:pathLst>
                <a:path w="7181" h="7181" extrusionOk="0">
                  <a:moveTo>
                    <a:pt x="7180" y="3620"/>
                  </a:moveTo>
                  <a:cubicBezTo>
                    <a:pt x="7180" y="5605"/>
                    <a:pt x="5604" y="7181"/>
                    <a:pt x="3561" y="7181"/>
                  </a:cubicBezTo>
                  <a:cubicBezTo>
                    <a:pt x="1577" y="7122"/>
                    <a:pt x="1" y="5546"/>
                    <a:pt x="59" y="3562"/>
                  </a:cubicBezTo>
                  <a:cubicBezTo>
                    <a:pt x="59" y="1519"/>
                    <a:pt x="1635" y="1"/>
                    <a:pt x="3678" y="1"/>
                  </a:cubicBezTo>
                  <a:cubicBezTo>
                    <a:pt x="5663" y="1"/>
                    <a:pt x="7180" y="1577"/>
                    <a:pt x="7180" y="36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1" name="Google Shape;10351;p23"/>
            <p:cNvSpPr/>
            <p:nvPr/>
          </p:nvSpPr>
          <p:spPr>
            <a:xfrm>
              <a:off x="2594425" y="1894375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03" y="7180"/>
                  </a:moveTo>
                  <a:cubicBezTo>
                    <a:pt x="1518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59"/>
                  </a:cubicBezTo>
                  <a:cubicBezTo>
                    <a:pt x="5546" y="59"/>
                    <a:pt x="7122" y="1635"/>
                    <a:pt x="7122" y="3619"/>
                  </a:cubicBezTo>
                  <a:cubicBezTo>
                    <a:pt x="7122" y="5604"/>
                    <a:pt x="5487" y="7180"/>
                    <a:pt x="3503" y="71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2" name="Google Shape;10352;p23"/>
            <p:cNvSpPr/>
            <p:nvPr/>
          </p:nvSpPr>
          <p:spPr>
            <a:xfrm>
              <a:off x="2350725" y="2877925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604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19" y="0"/>
                  </a:cubicBezTo>
                  <a:cubicBezTo>
                    <a:pt x="5604" y="0"/>
                    <a:pt x="7122" y="1576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3" name="Google Shape;10353;p23"/>
            <p:cNvSpPr/>
            <p:nvPr/>
          </p:nvSpPr>
          <p:spPr>
            <a:xfrm>
              <a:off x="4555675" y="3860000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61" y="59"/>
                  </a:moveTo>
                  <a:cubicBezTo>
                    <a:pt x="5546" y="59"/>
                    <a:pt x="7122" y="1577"/>
                    <a:pt x="7122" y="3619"/>
                  </a:cubicBezTo>
                  <a:cubicBezTo>
                    <a:pt x="7122" y="5604"/>
                    <a:pt x="5546" y="7180"/>
                    <a:pt x="3503" y="7180"/>
                  </a:cubicBezTo>
                  <a:cubicBezTo>
                    <a:pt x="1518" y="7180"/>
                    <a:pt x="0" y="5604"/>
                    <a:pt x="0" y="3561"/>
                  </a:cubicBezTo>
                  <a:cubicBezTo>
                    <a:pt x="0" y="1577"/>
                    <a:pt x="1576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4" name="Google Shape;10354;p23"/>
            <p:cNvSpPr/>
            <p:nvPr/>
          </p:nvSpPr>
          <p:spPr>
            <a:xfrm>
              <a:off x="2352175" y="2389075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61" y="7121"/>
                  </a:moveTo>
                  <a:cubicBezTo>
                    <a:pt x="1577" y="7121"/>
                    <a:pt x="1" y="5545"/>
                    <a:pt x="1" y="3561"/>
                  </a:cubicBezTo>
                  <a:cubicBezTo>
                    <a:pt x="1" y="1576"/>
                    <a:pt x="1577" y="0"/>
                    <a:pt x="3561" y="0"/>
                  </a:cubicBezTo>
                  <a:cubicBezTo>
                    <a:pt x="5488" y="0"/>
                    <a:pt x="7064" y="1576"/>
                    <a:pt x="7064" y="3502"/>
                  </a:cubicBezTo>
                  <a:cubicBezTo>
                    <a:pt x="7064" y="5487"/>
                    <a:pt x="5546" y="7121"/>
                    <a:pt x="3561" y="71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5" name="Google Shape;10355;p23"/>
            <p:cNvSpPr/>
            <p:nvPr/>
          </p:nvSpPr>
          <p:spPr>
            <a:xfrm>
              <a:off x="4066825" y="410370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3561" y="0"/>
                  </a:moveTo>
                  <a:cubicBezTo>
                    <a:pt x="5545" y="0"/>
                    <a:pt x="7121" y="1576"/>
                    <a:pt x="7121" y="3561"/>
                  </a:cubicBezTo>
                  <a:cubicBezTo>
                    <a:pt x="7121" y="5546"/>
                    <a:pt x="5545" y="7122"/>
                    <a:pt x="3561" y="7122"/>
                  </a:cubicBezTo>
                  <a:cubicBezTo>
                    <a:pt x="1576" y="7122"/>
                    <a:pt x="0" y="5546"/>
                    <a:pt x="0" y="3619"/>
                  </a:cubicBezTo>
                  <a:cubicBezTo>
                    <a:pt x="0" y="1635"/>
                    <a:pt x="1576" y="0"/>
                    <a:pt x="356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6" name="Google Shape;10356;p23"/>
            <p:cNvSpPr/>
            <p:nvPr/>
          </p:nvSpPr>
          <p:spPr>
            <a:xfrm>
              <a:off x="5050350" y="214245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0"/>
                  </a:moveTo>
                  <a:cubicBezTo>
                    <a:pt x="5488" y="0"/>
                    <a:pt x="7064" y="1576"/>
                    <a:pt x="7064" y="3503"/>
                  </a:cubicBezTo>
                  <a:cubicBezTo>
                    <a:pt x="7064" y="5487"/>
                    <a:pt x="5488" y="7122"/>
                    <a:pt x="3503" y="7063"/>
                  </a:cubicBezTo>
                  <a:cubicBezTo>
                    <a:pt x="1519" y="7063"/>
                    <a:pt x="1" y="5487"/>
                    <a:pt x="1" y="3503"/>
                  </a:cubicBezTo>
                  <a:cubicBezTo>
                    <a:pt x="1" y="1576"/>
                    <a:pt x="1577" y="0"/>
                    <a:pt x="35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7" name="Google Shape;10357;p23"/>
            <p:cNvSpPr/>
            <p:nvPr/>
          </p:nvSpPr>
          <p:spPr>
            <a:xfrm>
              <a:off x="3331350" y="410370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7122"/>
                  </a:moveTo>
                  <a:cubicBezTo>
                    <a:pt x="1576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0"/>
                  </a:cubicBezTo>
                  <a:cubicBezTo>
                    <a:pt x="5487" y="59"/>
                    <a:pt x="7063" y="1635"/>
                    <a:pt x="7063" y="3619"/>
                  </a:cubicBezTo>
                  <a:cubicBezTo>
                    <a:pt x="7063" y="5546"/>
                    <a:pt x="5487" y="7122"/>
                    <a:pt x="3503" y="71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8" name="Google Shape;10358;p23"/>
            <p:cNvSpPr/>
            <p:nvPr/>
          </p:nvSpPr>
          <p:spPr>
            <a:xfrm>
              <a:off x="4313425" y="1406975"/>
              <a:ext cx="178075" cy="176600"/>
            </a:xfrm>
            <a:custGeom>
              <a:avLst/>
              <a:gdLst/>
              <a:ahLst/>
              <a:cxnLst/>
              <a:rect l="l" t="t" r="r" b="b"/>
              <a:pathLst>
                <a:path w="7123" h="7064" extrusionOk="0">
                  <a:moveTo>
                    <a:pt x="1" y="3503"/>
                  </a:moveTo>
                  <a:cubicBezTo>
                    <a:pt x="1" y="1577"/>
                    <a:pt x="1577" y="1"/>
                    <a:pt x="3561" y="1"/>
                  </a:cubicBezTo>
                  <a:cubicBezTo>
                    <a:pt x="5546" y="1"/>
                    <a:pt x="7122" y="1577"/>
                    <a:pt x="7122" y="3561"/>
                  </a:cubicBezTo>
                  <a:cubicBezTo>
                    <a:pt x="7064" y="5488"/>
                    <a:pt x="5488" y="7064"/>
                    <a:pt x="3503" y="7064"/>
                  </a:cubicBezTo>
                  <a:cubicBezTo>
                    <a:pt x="1577" y="7064"/>
                    <a:pt x="1" y="5429"/>
                    <a:pt x="1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9" name="Google Shape;10359;p23"/>
            <p:cNvSpPr/>
            <p:nvPr/>
          </p:nvSpPr>
          <p:spPr>
            <a:xfrm>
              <a:off x="2352175" y="3126000"/>
              <a:ext cx="176600" cy="176575"/>
            </a:xfrm>
            <a:custGeom>
              <a:avLst/>
              <a:gdLst/>
              <a:ahLst/>
              <a:cxnLst/>
              <a:rect l="l" t="t" r="r" b="b"/>
              <a:pathLst>
                <a:path w="7064" h="7063" extrusionOk="0">
                  <a:moveTo>
                    <a:pt x="3561" y="7063"/>
                  </a:moveTo>
                  <a:cubicBezTo>
                    <a:pt x="1635" y="7063"/>
                    <a:pt x="1" y="5487"/>
                    <a:pt x="1" y="3561"/>
                  </a:cubicBezTo>
                  <a:cubicBezTo>
                    <a:pt x="1" y="1635"/>
                    <a:pt x="1577" y="0"/>
                    <a:pt x="3503" y="0"/>
                  </a:cubicBezTo>
                  <a:cubicBezTo>
                    <a:pt x="5429" y="0"/>
                    <a:pt x="7064" y="1576"/>
                    <a:pt x="7064" y="3502"/>
                  </a:cubicBezTo>
                  <a:cubicBezTo>
                    <a:pt x="7064" y="5429"/>
                    <a:pt x="5488" y="7063"/>
                    <a:pt x="3561" y="70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0" name="Google Shape;10360;p23"/>
            <p:cNvSpPr/>
            <p:nvPr/>
          </p:nvSpPr>
          <p:spPr>
            <a:xfrm>
              <a:off x="2841050" y="3861450"/>
              <a:ext cx="178050" cy="178075"/>
            </a:xfrm>
            <a:custGeom>
              <a:avLst/>
              <a:gdLst/>
              <a:ahLst/>
              <a:cxnLst/>
              <a:rect l="l" t="t" r="r" b="b"/>
              <a:pathLst>
                <a:path w="7122" h="7123" extrusionOk="0">
                  <a:moveTo>
                    <a:pt x="3502" y="1"/>
                  </a:moveTo>
                  <a:cubicBezTo>
                    <a:pt x="5428" y="1"/>
                    <a:pt x="7063" y="1577"/>
                    <a:pt x="7063" y="3503"/>
                  </a:cubicBezTo>
                  <a:cubicBezTo>
                    <a:pt x="7121" y="5429"/>
                    <a:pt x="5545" y="7064"/>
                    <a:pt x="3561" y="7064"/>
                  </a:cubicBezTo>
                  <a:cubicBezTo>
                    <a:pt x="1634" y="7122"/>
                    <a:pt x="58" y="5546"/>
                    <a:pt x="0" y="3561"/>
                  </a:cubicBezTo>
                  <a:cubicBezTo>
                    <a:pt x="0" y="1635"/>
                    <a:pt x="1576" y="59"/>
                    <a:pt x="35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1" name="Google Shape;10361;p23"/>
            <p:cNvSpPr/>
            <p:nvPr/>
          </p:nvSpPr>
          <p:spPr>
            <a:xfrm>
              <a:off x="2594425" y="361485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7063" y="3561"/>
                  </a:moveTo>
                  <a:cubicBezTo>
                    <a:pt x="7063" y="5487"/>
                    <a:pt x="5429" y="7121"/>
                    <a:pt x="3503" y="7063"/>
                  </a:cubicBezTo>
                  <a:cubicBezTo>
                    <a:pt x="1576" y="7063"/>
                    <a:pt x="0" y="5429"/>
                    <a:pt x="0" y="3503"/>
                  </a:cubicBezTo>
                  <a:cubicBezTo>
                    <a:pt x="59" y="1576"/>
                    <a:pt x="1635" y="0"/>
                    <a:pt x="3561" y="0"/>
                  </a:cubicBezTo>
                  <a:cubicBezTo>
                    <a:pt x="5487" y="59"/>
                    <a:pt x="7122" y="1635"/>
                    <a:pt x="7063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2" name="Google Shape;10362;p23"/>
            <p:cNvSpPr/>
            <p:nvPr/>
          </p:nvSpPr>
          <p:spPr>
            <a:xfrm>
              <a:off x="5050350" y="336822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7064" y="3503"/>
                  </a:moveTo>
                  <a:cubicBezTo>
                    <a:pt x="7064" y="5429"/>
                    <a:pt x="5429" y="7064"/>
                    <a:pt x="3503" y="7064"/>
                  </a:cubicBezTo>
                  <a:cubicBezTo>
                    <a:pt x="1635" y="7064"/>
                    <a:pt x="1" y="5487"/>
                    <a:pt x="1" y="3561"/>
                  </a:cubicBezTo>
                  <a:cubicBezTo>
                    <a:pt x="1" y="1635"/>
                    <a:pt x="1635" y="1"/>
                    <a:pt x="3562" y="1"/>
                  </a:cubicBezTo>
                  <a:cubicBezTo>
                    <a:pt x="5429" y="59"/>
                    <a:pt x="7005" y="1635"/>
                    <a:pt x="7064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3" name="Google Shape;10363;p23"/>
            <p:cNvSpPr/>
            <p:nvPr/>
          </p:nvSpPr>
          <p:spPr>
            <a:xfrm>
              <a:off x="3087650" y="140697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3561" y="1"/>
                  </a:moveTo>
                  <a:cubicBezTo>
                    <a:pt x="5487" y="1"/>
                    <a:pt x="7063" y="1635"/>
                    <a:pt x="7063" y="3503"/>
                  </a:cubicBezTo>
                  <a:cubicBezTo>
                    <a:pt x="7063" y="5429"/>
                    <a:pt x="5429" y="7064"/>
                    <a:pt x="3503" y="7005"/>
                  </a:cubicBezTo>
                  <a:cubicBezTo>
                    <a:pt x="1577" y="6947"/>
                    <a:pt x="1" y="5371"/>
                    <a:pt x="59" y="3503"/>
                  </a:cubicBezTo>
                  <a:cubicBezTo>
                    <a:pt x="59" y="1577"/>
                    <a:pt x="1693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4" name="Google Shape;10364;p23"/>
            <p:cNvSpPr/>
            <p:nvPr/>
          </p:nvSpPr>
          <p:spPr>
            <a:xfrm>
              <a:off x="4316350" y="4106625"/>
              <a:ext cx="172225" cy="173675"/>
            </a:xfrm>
            <a:custGeom>
              <a:avLst/>
              <a:gdLst/>
              <a:ahLst/>
              <a:cxnLst/>
              <a:rect l="l" t="t" r="r" b="b"/>
              <a:pathLst>
                <a:path w="6889" h="6947" extrusionOk="0">
                  <a:moveTo>
                    <a:pt x="6888" y="3502"/>
                  </a:moveTo>
                  <a:cubicBezTo>
                    <a:pt x="6888" y="5429"/>
                    <a:pt x="5312" y="6946"/>
                    <a:pt x="3386" y="6888"/>
                  </a:cubicBezTo>
                  <a:cubicBezTo>
                    <a:pt x="1460" y="6888"/>
                    <a:pt x="1" y="5370"/>
                    <a:pt x="1" y="3444"/>
                  </a:cubicBezTo>
                  <a:cubicBezTo>
                    <a:pt x="1" y="1518"/>
                    <a:pt x="1577" y="0"/>
                    <a:pt x="3503" y="0"/>
                  </a:cubicBezTo>
                  <a:cubicBezTo>
                    <a:pt x="5371" y="59"/>
                    <a:pt x="6888" y="1576"/>
                    <a:pt x="6888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5" name="Google Shape;10365;p23"/>
            <p:cNvSpPr/>
            <p:nvPr/>
          </p:nvSpPr>
          <p:spPr>
            <a:xfrm>
              <a:off x="2353650" y="2145375"/>
              <a:ext cx="172200" cy="172200"/>
            </a:xfrm>
            <a:custGeom>
              <a:avLst/>
              <a:gdLst/>
              <a:ahLst/>
              <a:cxnLst/>
              <a:rect l="l" t="t" r="r" b="b"/>
              <a:pathLst>
                <a:path w="6888" h="6888" extrusionOk="0">
                  <a:moveTo>
                    <a:pt x="6888" y="3444"/>
                  </a:moveTo>
                  <a:cubicBezTo>
                    <a:pt x="6888" y="5370"/>
                    <a:pt x="5429" y="6830"/>
                    <a:pt x="3502" y="6888"/>
                  </a:cubicBezTo>
                  <a:cubicBezTo>
                    <a:pt x="1518" y="6888"/>
                    <a:pt x="0" y="5370"/>
                    <a:pt x="59" y="3386"/>
                  </a:cubicBezTo>
                  <a:cubicBezTo>
                    <a:pt x="59" y="1459"/>
                    <a:pt x="1576" y="0"/>
                    <a:pt x="3502" y="0"/>
                  </a:cubicBezTo>
                  <a:cubicBezTo>
                    <a:pt x="5370" y="0"/>
                    <a:pt x="6888" y="1518"/>
                    <a:pt x="6888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6" name="Google Shape;10366;p23"/>
            <p:cNvSpPr/>
            <p:nvPr/>
          </p:nvSpPr>
          <p:spPr>
            <a:xfrm>
              <a:off x="4805200" y="1656525"/>
              <a:ext cx="172225" cy="170750"/>
            </a:xfrm>
            <a:custGeom>
              <a:avLst/>
              <a:gdLst/>
              <a:ahLst/>
              <a:cxnLst/>
              <a:rect l="l" t="t" r="r" b="b"/>
              <a:pathLst>
                <a:path w="6889" h="6830" extrusionOk="0">
                  <a:moveTo>
                    <a:pt x="6888" y="3386"/>
                  </a:moveTo>
                  <a:cubicBezTo>
                    <a:pt x="6888" y="5312"/>
                    <a:pt x="5371" y="6829"/>
                    <a:pt x="3503" y="6829"/>
                  </a:cubicBezTo>
                  <a:cubicBezTo>
                    <a:pt x="1518" y="6829"/>
                    <a:pt x="1" y="5312"/>
                    <a:pt x="59" y="3386"/>
                  </a:cubicBezTo>
                  <a:cubicBezTo>
                    <a:pt x="59" y="1459"/>
                    <a:pt x="1577" y="0"/>
                    <a:pt x="3503" y="0"/>
                  </a:cubicBezTo>
                  <a:cubicBezTo>
                    <a:pt x="5371" y="0"/>
                    <a:pt x="6888" y="1518"/>
                    <a:pt x="6888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7" name="Google Shape;10367;p23"/>
            <p:cNvSpPr/>
            <p:nvPr/>
          </p:nvSpPr>
          <p:spPr>
            <a:xfrm>
              <a:off x="3090575" y="4108075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6830" y="3444"/>
                  </a:moveTo>
                  <a:cubicBezTo>
                    <a:pt x="6830" y="5312"/>
                    <a:pt x="5312" y="6830"/>
                    <a:pt x="3386" y="6830"/>
                  </a:cubicBezTo>
                  <a:cubicBezTo>
                    <a:pt x="1518" y="6771"/>
                    <a:pt x="0" y="5254"/>
                    <a:pt x="59" y="3328"/>
                  </a:cubicBezTo>
                  <a:cubicBezTo>
                    <a:pt x="59" y="1460"/>
                    <a:pt x="1576" y="1"/>
                    <a:pt x="3444" y="1"/>
                  </a:cubicBezTo>
                  <a:cubicBezTo>
                    <a:pt x="5370" y="1"/>
                    <a:pt x="6830" y="1518"/>
                    <a:pt x="6830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8" name="Google Shape;10368;p23"/>
            <p:cNvSpPr/>
            <p:nvPr/>
          </p:nvSpPr>
          <p:spPr>
            <a:xfrm>
              <a:off x="2355100" y="3371150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3444" y="6830"/>
                  </a:moveTo>
                  <a:cubicBezTo>
                    <a:pt x="1518" y="6830"/>
                    <a:pt x="1" y="5312"/>
                    <a:pt x="1" y="3444"/>
                  </a:cubicBezTo>
                  <a:cubicBezTo>
                    <a:pt x="1" y="1518"/>
                    <a:pt x="1518" y="59"/>
                    <a:pt x="3386" y="0"/>
                  </a:cubicBezTo>
                  <a:cubicBezTo>
                    <a:pt x="5312" y="0"/>
                    <a:pt x="6830" y="1518"/>
                    <a:pt x="6830" y="3444"/>
                  </a:cubicBezTo>
                  <a:cubicBezTo>
                    <a:pt x="6830" y="5312"/>
                    <a:pt x="5312" y="6830"/>
                    <a:pt x="3444" y="68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9" name="Google Shape;10369;p23"/>
            <p:cNvSpPr/>
            <p:nvPr/>
          </p:nvSpPr>
          <p:spPr>
            <a:xfrm>
              <a:off x="5053275" y="1903125"/>
              <a:ext cx="170750" cy="170775"/>
            </a:xfrm>
            <a:custGeom>
              <a:avLst/>
              <a:gdLst/>
              <a:ahLst/>
              <a:cxnLst/>
              <a:rect l="l" t="t" r="r" b="b"/>
              <a:pathLst>
                <a:path w="6830" h="6831" extrusionOk="0">
                  <a:moveTo>
                    <a:pt x="3445" y="1"/>
                  </a:moveTo>
                  <a:cubicBezTo>
                    <a:pt x="5312" y="59"/>
                    <a:pt x="6830" y="1577"/>
                    <a:pt x="6772" y="3445"/>
                  </a:cubicBezTo>
                  <a:cubicBezTo>
                    <a:pt x="6772" y="5312"/>
                    <a:pt x="5254" y="6830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59" y="1518"/>
                    <a:pt x="1577" y="1"/>
                    <a:pt x="344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0" name="Google Shape;10370;p23"/>
            <p:cNvSpPr/>
            <p:nvPr/>
          </p:nvSpPr>
          <p:spPr>
            <a:xfrm>
              <a:off x="4564425" y="140990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2" y="3386"/>
                  </a:moveTo>
                  <a:cubicBezTo>
                    <a:pt x="6772" y="5195"/>
                    <a:pt x="5254" y="6771"/>
                    <a:pt x="3386" y="6771"/>
                  </a:cubicBezTo>
                  <a:cubicBezTo>
                    <a:pt x="1577" y="6771"/>
                    <a:pt x="1" y="5254"/>
                    <a:pt x="1" y="3444"/>
                  </a:cubicBezTo>
                  <a:cubicBezTo>
                    <a:pt x="1" y="1576"/>
                    <a:pt x="1518" y="59"/>
                    <a:pt x="3328" y="0"/>
                  </a:cubicBezTo>
                  <a:cubicBezTo>
                    <a:pt x="5196" y="0"/>
                    <a:pt x="6772" y="1518"/>
                    <a:pt x="6772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1" name="Google Shape;10371;p23"/>
            <p:cNvSpPr/>
            <p:nvPr/>
          </p:nvSpPr>
          <p:spPr>
            <a:xfrm>
              <a:off x="5296975" y="2635675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1" y="3386"/>
                  </a:moveTo>
                  <a:cubicBezTo>
                    <a:pt x="6771" y="5196"/>
                    <a:pt x="5254" y="6772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1" y="1577"/>
                    <a:pt x="1518" y="59"/>
                    <a:pt x="3328" y="1"/>
                  </a:cubicBezTo>
                  <a:cubicBezTo>
                    <a:pt x="5137" y="1"/>
                    <a:pt x="6713" y="1518"/>
                    <a:pt x="6771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2" name="Google Shape;10372;p23"/>
            <p:cNvSpPr/>
            <p:nvPr/>
          </p:nvSpPr>
          <p:spPr>
            <a:xfrm>
              <a:off x="4806675" y="3865850"/>
              <a:ext cx="170750" cy="169275"/>
            </a:xfrm>
            <a:custGeom>
              <a:avLst/>
              <a:gdLst/>
              <a:ahLst/>
              <a:cxnLst/>
              <a:rect l="l" t="t" r="r" b="b"/>
              <a:pathLst>
                <a:path w="6830" h="6771" extrusionOk="0">
                  <a:moveTo>
                    <a:pt x="3444" y="6771"/>
                  </a:moveTo>
                  <a:cubicBezTo>
                    <a:pt x="1576" y="6771"/>
                    <a:pt x="58" y="5253"/>
                    <a:pt x="0" y="3385"/>
                  </a:cubicBezTo>
                  <a:cubicBezTo>
                    <a:pt x="0" y="1518"/>
                    <a:pt x="1576" y="0"/>
                    <a:pt x="3444" y="0"/>
                  </a:cubicBezTo>
                  <a:cubicBezTo>
                    <a:pt x="5253" y="0"/>
                    <a:pt x="6771" y="1518"/>
                    <a:pt x="6771" y="3327"/>
                  </a:cubicBezTo>
                  <a:cubicBezTo>
                    <a:pt x="6829" y="5195"/>
                    <a:pt x="5253" y="6713"/>
                    <a:pt x="3444" y="677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3" name="Google Shape;10373;p23"/>
            <p:cNvSpPr/>
            <p:nvPr/>
          </p:nvSpPr>
          <p:spPr>
            <a:xfrm>
              <a:off x="5296975" y="2882300"/>
              <a:ext cx="169300" cy="170750"/>
            </a:xfrm>
            <a:custGeom>
              <a:avLst/>
              <a:gdLst/>
              <a:ahLst/>
              <a:cxnLst/>
              <a:rect l="l" t="t" r="r" b="b"/>
              <a:pathLst>
                <a:path w="6772" h="6830" extrusionOk="0">
                  <a:moveTo>
                    <a:pt x="6713" y="3444"/>
                  </a:moveTo>
                  <a:cubicBezTo>
                    <a:pt x="6713" y="5254"/>
                    <a:pt x="5137" y="6830"/>
                    <a:pt x="3328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9"/>
                  </a:cubicBezTo>
                  <a:cubicBezTo>
                    <a:pt x="5254" y="59"/>
                    <a:pt x="6771" y="1635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4" name="Google Shape;10374;p23"/>
            <p:cNvSpPr/>
            <p:nvPr/>
          </p:nvSpPr>
          <p:spPr>
            <a:xfrm>
              <a:off x="3827500" y="1167650"/>
              <a:ext cx="170750" cy="169300"/>
            </a:xfrm>
            <a:custGeom>
              <a:avLst/>
              <a:gdLst/>
              <a:ahLst/>
              <a:cxnLst/>
              <a:rect l="l" t="t" r="r" b="b"/>
              <a:pathLst>
                <a:path w="6830" h="6772" extrusionOk="0">
                  <a:moveTo>
                    <a:pt x="3386" y="6772"/>
                  </a:moveTo>
                  <a:cubicBezTo>
                    <a:pt x="1518" y="6714"/>
                    <a:pt x="0" y="5138"/>
                    <a:pt x="59" y="3328"/>
                  </a:cubicBezTo>
                  <a:cubicBezTo>
                    <a:pt x="59" y="1519"/>
                    <a:pt x="1635" y="1"/>
                    <a:pt x="3444" y="1"/>
                  </a:cubicBezTo>
                  <a:cubicBezTo>
                    <a:pt x="5254" y="1"/>
                    <a:pt x="6830" y="1635"/>
                    <a:pt x="6771" y="3445"/>
                  </a:cubicBezTo>
                  <a:cubicBezTo>
                    <a:pt x="6713" y="5254"/>
                    <a:pt x="5195" y="6772"/>
                    <a:pt x="3386" y="67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5" name="Google Shape;10375;p23"/>
            <p:cNvSpPr/>
            <p:nvPr/>
          </p:nvSpPr>
          <p:spPr>
            <a:xfrm>
              <a:off x="2603175" y="1656525"/>
              <a:ext cx="167850" cy="170750"/>
            </a:xfrm>
            <a:custGeom>
              <a:avLst/>
              <a:gdLst/>
              <a:ahLst/>
              <a:cxnLst/>
              <a:rect l="l" t="t" r="r" b="b"/>
              <a:pathLst>
                <a:path w="6714" h="6830" extrusionOk="0">
                  <a:moveTo>
                    <a:pt x="6713" y="3444"/>
                  </a:moveTo>
                  <a:cubicBezTo>
                    <a:pt x="6713" y="5253"/>
                    <a:pt x="5137" y="6829"/>
                    <a:pt x="3269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8"/>
                  </a:cubicBezTo>
                  <a:cubicBezTo>
                    <a:pt x="5254" y="58"/>
                    <a:pt x="6713" y="1634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6" name="Google Shape;10376;p23"/>
            <p:cNvSpPr/>
            <p:nvPr/>
          </p:nvSpPr>
          <p:spPr>
            <a:xfrm>
              <a:off x="3580875" y="116765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3445" y="6714"/>
                  </a:moveTo>
                  <a:cubicBezTo>
                    <a:pt x="1577" y="6772"/>
                    <a:pt x="1" y="5196"/>
                    <a:pt x="59" y="3328"/>
                  </a:cubicBezTo>
                  <a:cubicBezTo>
                    <a:pt x="59" y="1519"/>
                    <a:pt x="1577" y="1"/>
                    <a:pt x="3386" y="1"/>
                  </a:cubicBezTo>
                  <a:cubicBezTo>
                    <a:pt x="5254" y="1"/>
                    <a:pt x="6772" y="1577"/>
                    <a:pt x="6772" y="3386"/>
                  </a:cubicBezTo>
                  <a:cubicBezTo>
                    <a:pt x="6772" y="5196"/>
                    <a:pt x="5196" y="6714"/>
                    <a:pt x="3445" y="67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7" name="Google Shape;10377;p23"/>
            <p:cNvSpPr/>
            <p:nvPr/>
          </p:nvSpPr>
          <p:spPr>
            <a:xfrm>
              <a:off x="5054750" y="3620675"/>
              <a:ext cx="166375" cy="166375"/>
            </a:xfrm>
            <a:custGeom>
              <a:avLst/>
              <a:gdLst/>
              <a:ahLst/>
              <a:cxnLst/>
              <a:rect l="l" t="t" r="r" b="b"/>
              <a:pathLst>
                <a:path w="6655" h="6655" extrusionOk="0">
                  <a:moveTo>
                    <a:pt x="6654" y="3328"/>
                  </a:moveTo>
                  <a:cubicBezTo>
                    <a:pt x="6654" y="5196"/>
                    <a:pt x="5137" y="6655"/>
                    <a:pt x="3327" y="6655"/>
                  </a:cubicBezTo>
                  <a:cubicBezTo>
                    <a:pt x="1459" y="6597"/>
                    <a:pt x="0" y="5079"/>
                    <a:pt x="0" y="3270"/>
                  </a:cubicBezTo>
                  <a:cubicBezTo>
                    <a:pt x="58" y="1460"/>
                    <a:pt x="1518" y="1"/>
                    <a:pt x="3327" y="1"/>
                  </a:cubicBezTo>
                  <a:cubicBezTo>
                    <a:pt x="5195" y="1"/>
                    <a:pt x="6654" y="1518"/>
                    <a:pt x="6654" y="33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8" name="Google Shape;10378;p23"/>
            <p:cNvSpPr/>
            <p:nvPr/>
          </p:nvSpPr>
          <p:spPr>
            <a:xfrm>
              <a:off x="5296975" y="2391975"/>
              <a:ext cx="169300" cy="170775"/>
            </a:xfrm>
            <a:custGeom>
              <a:avLst/>
              <a:gdLst/>
              <a:ahLst/>
              <a:cxnLst/>
              <a:rect l="l" t="t" r="r" b="b"/>
              <a:pathLst>
                <a:path w="6772" h="6831" extrusionOk="0">
                  <a:moveTo>
                    <a:pt x="3269" y="6772"/>
                  </a:moveTo>
                  <a:cubicBezTo>
                    <a:pt x="1401" y="6655"/>
                    <a:pt x="1" y="5137"/>
                    <a:pt x="59" y="3328"/>
                  </a:cubicBezTo>
                  <a:cubicBezTo>
                    <a:pt x="176" y="1460"/>
                    <a:pt x="1693" y="1"/>
                    <a:pt x="3503" y="118"/>
                  </a:cubicBezTo>
                  <a:cubicBezTo>
                    <a:pt x="5371" y="234"/>
                    <a:pt x="6771" y="1694"/>
                    <a:pt x="6713" y="3503"/>
                  </a:cubicBezTo>
                  <a:cubicBezTo>
                    <a:pt x="6596" y="5371"/>
                    <a:pt x="5079" y="6830"/>
                    <a:pt x="3269" y="67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9" name="Google Shape;10379;p23"/>
            <p:cNvSpPr/>
            <p:nvPr/>
          </p:nvSpPr>
          <p:spPr>
            <a:xfrm>
              <a:off x="4562975" y="4111000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8"/>
                    <a:pt x="5137" y="6538"/>
                    <a:pt x="3327" y="6538"/>
                  </a:cubicBezTo>
                  <a:cubicBezTo>
                    <a:pt x="1459" y="6596"/>
                    <a:pt x="0" y="5137"/>
                    <a:pt x="0" y="3269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137" y="0"/>
                    <a:pt x="6538" y="1460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0" name="Google Shape;10380;p23"/>
            <p:cNvSpPr/>
            <p:nvPr/>
          </p:nvSpPr>
          <p:spPr>
            <a:xfrm>
              <a:off x="4072650" y="1169125"/>
              <a:ext cx="166375" cy="164925"/>
            </a:xfrm>
            <a:custGeom>
              <a:avLst/>
              <a:gdLst/>
              <a:ahLst/>
              <a:cxnLst/>
              <a:rect l="l" t="t" r="r" b="b"/>
              <a:pathLst>
                <a:path w="6655" h="6597" extrusionOk="0">
                  <a:moveTo>
                    <a:pt x="3328" y="0"/>
                  </a:moveTo>
                  <a:cubicBezTo>
                    <a:pt x="5196" y="0"/>
                    <a:pt x="6655" y="1518"/>
                    <a:pt x="6597" y="3327"/>
                  </a:cubicBezTo>
                  <a:cubicBezTo>
                    <a:pt x="6597" y="5195"/>
                    <a:pt x="5137" y="6596"/>
                    <a:pt x="3328" y="6596"/>
                  </a:cubicBezTo>
                  <a:cubicBezTo>
                    <a:pt x="1460" y="6596"/>
                    <a:pt x="1" y="5137"/>
                    <a:pt x="1" y="3269"/>
                  </a:cubicBezTo>
                  <a:cubicBezTo>
                    <a:pt x="59" y="1460"/>
                    <a:pt x="1518" y="0"/>
                    <a:pt x="33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1" name="Google Shape;10381;p23"/>
            <p:cNvSpPr/>
            <p:nvPr/>
          </p:nvSpPr>
          <p:spPr>
            <a:xfrm>
              <a:off x="2846875" y="1411350"/>
              <a:ext cx="166375" cy="167850"/>
            </a:xfrm>
            <a:custGeom>
              <a:avLst/>
              <a:gdLst/>
              <a:ahLst/>
              <a:cxnLst/>
              <a:rect l="l" t="t" r="r" b="b"/>
              <a:pathLst>
                <a:path w="6655" h="6714" extrusionOk="0">
                  <a:moveTo>
                    <a:pt x="6596" y="3386"/>
                  </a:moveTo>
                  <a:cubicBezTo>
                    <a:pt x="6596" y="5254"/>
                    <a:pt x="5079" y="6713"/>
                    <a:pt x="3269" y="6655"/>
                  </a:cubicBezTo>
                  <a:cubicBezTo>
                    <a:pt x="1401" y="6597"/>
                    <a:pt x="0" y="5137"/>
                    <a:pt x="0" y="3328"/>
                  </a:cubicBezTo>
                  <a:cubicBezTo>
                    <a:pt x="59" y="1460"/>
                    <a:pt x="1576" y="1"/>
                    <a:pt x="3386" y="59"/>
                  </a:cubicBezTo>
                  <a:cubicBezTo>
                    <a:pt x="5195" y="59"/>
                    <a:pt x="6655" y="1577"/>
                    <a:pt x="6596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2" name="Google Shape;10382;p23"/>
            <p:cNvSpPr/>
            <p:nvPr/>
          </p:nvSpPr>
          <p:spPr>
            <a:xfrm>
              <a:off x="5299900" y="3131825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9"/>
                    <a:pt x="5137" y="6538"/>
                    <a:pt x="3327" y="6597"/>
                  </a:cubicBezTo>
                  <a:cubicBezTo>
                    <a:pt x="1460" y="6597"/>
                    <a:pt x="0" y="5137"/>
                    <a:pt x="0" y="3269"/>
                  </a:cubicBezTo>
                  <a:cubicBezTo>
                    <a:pt x="0" y="1460"/>
                    <a:pt x="1401" y="1"/>
                    <a:pt x="3211" y="1"/>
                  </a:cubicBezTo>
                  <a:cubicBezTo>
                    <a:pt x="5078" y="1"/>
                    <a:pt x="6538" y="1402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3" name="Google Shape;10383;p23"/>
            <p:cNvSpPr/>
            <p:nvPr/>
          </p:nvSpPr>
          <p:spPr>
            <a:xfrm>
              <a:off x="2358025" y="1901675"/>
              <a:ext cx="164925" cy="164925"/>
            </a:xfrm>
            <a:custGeom>
              <a:avLst/>
              <a:gdLst/>
              <a:ahLst/>
              <a:cxnLst/>
              <a:rect l="l" t="t" r="r" b="b"/>
              <a:pathLst>
                <a:path w="6597" h="6597" extrusionOk="0">
                  <a:moveTo>
                    <a:pt x="3327" y="6596"/>
                  </a:moveTo>
                  <a:cubicBezTo>
                    <a:pt x="1518" y="6596"/>
                    <a:pt x="59" y="5195"/>
                    <a:pt x="0" y="3327"/>
                  </a:cubicBezTo>
                  <a:cubicBezTo>
                    <a:pt x="0" y="1518"/>
                    <a:pt x="1401" y="59"/>
                    <a:pt x="3269" y="59"/>
                  </a:cubicBezTo>
                  <a:cubicBezTo>
                    <a:pt x="5079" y="0"/>
                    <a:pt x="6538" y="1460"/>
                    <a:pt x="6538" y="3269"/>
                  </a:cubicBezTo>
                  <a:cubicBezTo>
                    <a:pt x="6596" y="5137"/>
                    <a:pt x="5137" y="6538"/>
                    <a:pt x="3327" y="659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4" name="Google Shape;10384;p23"/>
            <p:cNvSpPr/>
            <p:nvPr/>
          </p:nvSpPr>
          <p:spPr>
            <a:xfrm>
              <a:off x="3337175" y="1170575"/>
              <a:ext cx="164925" cy="163475"/>
            </a:xfrm>
            <a:custGeom>
              <a:avLst/>
              <a:gdLst/>
              <a:ahLst/>
              <a:cxnLst/>
              <a:rect l="l" t="t" r="r" b="b"/>
              <a:pathLst>
                <a:path w="6597" h="6539" extrusionOk="0">
                  <a:moveTo>
                    <a:pt x="3270" y="1"/>
                  </a:moveTo>
                  <a:cubicBezTo>
                    <a:pt x="5079" y="1"/>
                    <a:pt x="6538" y="1402"/>
                    <a:pt x="6538" y="3211"/>
                  </a:cubicBezTo>
                  <a:cubicBezTo>
                    <a:pt x="6597" y="5079"/>
                    <a:pt x="5138" y="6538"/>
                    <a:pt x="3328" y="6538"/>
                  </a:cubicBezTo>
                  <a:cubicBezTo>
                    <a:pt x="1460" y="6538"/>
                    <a:pt x="59" y="5137"/>
                    <a:pt x="1" y="3269"/>
                  </a:cubicBezTo>
                  <a:cubicBezTo>
                    <a:pt x="1" y="1460"/>
                    <a:pt x="1402" y="1"/>
                    <a:pt x="32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5" name="Google Shape;10385;p23"/>
            <p:cNvSpPr/>
            <p:nvPr/>
          </p:nvSpPr>
          <p:spPr>
            <a:xfrm>
              <a:off x="2601725" y="3864375"/>
              <a:ext cx="163450" cy="163475"/>
            </a:xfrm>
            <a:custGeom>
              <a:avLst/>
              <a:gdLst/>
              <a:ahLst/>
              <a:cxnLst/>
              <a:rect l="l" t="t" r="r" b="b"/>
              <a:pathLst>
                <a:path w="6538" h="6539" extrusionOk="0">
                  <a:moveTo>
                    <a:pt x="3269" y="1"/>
                  </a:moveTo>
                  <a:cubicBezTo>
                    <a:pt x="5137" y="1"/>
                    <a:pt x="6538" y="1460"/>
                    <a:pt x="6538" y="3328"/>
                  </a:cubicBezTo>
                  <a:cubicBezTo>
                    <a:pt x="6538" y="5137"/>
                    <a:pt x="5078" y="6538"/>
                    <a:pt x="3211" y="6538"/>
                  </a:cubicBezTo>
                  <a:cubicBezTo>
                    <a:pt x="1401" y="6538"/>
                    <a:pt x="0" y="5079"/>
                    <a:pt x="0" y="3269"/>
                  </a:cubicBezTo>
                  <a:cubicBezTo>
                    <a:pt x="0" y="1402"/>
                    <a:pt x="1460" y="1"/>
                    <a:pt x="32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6" name="Google Shape;10386;p23"/>
            <p:cNvSpPr/>
            <p:nvPr/>
          </p:nvSpPr>
          <p:spPr>
            <a:xfrm>
              <a:off x="2112875" y="28866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5020"/>
                    <a:pt x="5020" y="6480"/>
                    <a:pt x="3269" y="6480"/>
                  </a:cubicBezTo>
                  <a:cubicBezTo>
                    <a:pt x="1401" y="6480"/>
                    <a:pt x="0" y="5020"/>
                    <a:pt x="0" y="3211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020" y="0"/>
                    <a:pt x="6479" y="1460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7" name="Google Shape;10387;p23"/>
            <p:cNvSpPr/>
            <p:nvPr/>
          </p:nvSpPr>
          <p:spPr>
            <a:xfrm>
              <a:off x="3585250" y="4357600"/>
              <a:ext cx="162025" cy="163475"/>
            </a:xfrm>
            <a:custGeom>
              <a:avLst/>
              <a:gdLst/>
              <a:ahLst/>
              <a:cxnLst/>
              <a:rect l="l" t="t" r="r" b="b"/>
              <a:pathLst>
                <a:path w="6481" h="6539" extrusionOk="0">
                  <a:moveTo>
                    <a:pt x="3211" y="6538"/>
                  </a:moveTo>
                  <a:cubicBezTo>
                    <a:pt x="1460" y="6538"/>
                    <a:pt x="1" y="5079"/>
                    <a:pt x="1" y="3270"/>
                  </a:cubicBezTo>
                  <a:cubicBezTo>
                    <a:pt x="1" y="1460"/>
                    <a:pt x="1460" y="1"/>
                    <a:pt x="3270" y="59"/>
                  </a:cubicBezTo>
                  <a:cubicBezTo>
                    <a:pt x="5021" y="59"/>
                    <a:pt x="6480" y="1518"/>
                    <a:pt x="6480" y="3328"/>
                  </a:cubicBezTo>
                  <a:cubicBezTo>
                    <a:pt x="6480" y="5079"/>
                    <a:pt x="5021" y="6538"/>
                    <a:pt x="3211" y="653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8" name="Google Shape;10388;p23"/>
            <p:cNvSpPr/>
            <p:nvPr/>
          </p:nvSpPr>
          <p:spPr>
            <a:xfrm>
              <a:off x="383187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5020" y="0"/>
                    <a:pt x="6480" y="1401"/>
                    <a:pt x="6480" y="3269"/>
                  </a:cubicBezTo>
                  <a:cubicBezTo>
                    <a:pt x="6480" y="5020"/>
                    <a:pt x="5020" y="6479"/>
                    <a:pt x="3269" y="6479"/>
                  </a:cubicBezTo>
                  <a:cubicBezTo>
                    <a:pt x="1460" y="6479"/>
                    <a:pt x="1" y="5020"/>
                    <a:pt x="1" y="3211"/>
                  </a:cubicBezTo>
                  <a:cubicBezTo>
                    <a:pt x="1" y="1401"/>
                    <a:pt x="1401" y="0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9" name="Google Shape;10389;p23"/>
            <p:cNvSpPr/>
            <p:nvPr/>
          </p:nvSpPr>
          <p:spPr>
            <a:xfrm>
              <a:off x="2112875" y="26400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4962"/>
                    <a:pt x="5078" y="6422"/>
                    <a:pt x="3269" y="6480"/>
                  </a:cubicBezTo>
                  <a:cubicBezTo>
                    <a:pt x="1459" y="6480"/>
                    <a:pt x="0" y="5021"/>
                    <a:pt x="0" y="3211"/>
                  </a:cubicBezTo>
                  <a:cubicBezTo>
                    <a:pt x="0" y="1460"/>
                    <a:pt x="1459" y="1"/>
                    <a:pt x="3211" y="1"/>
                  </a:cubicBezTo>
                  <a:cubicBezTo>
                    <a:pt x="5020" y="1"/>
                    <a:pt x="6479" y="1402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0" name="Google Shape;10390;p23"/>
            <p:cNvSpPr/>
            <p:nvPr/>
          </p:nvSpPr>
          <p:spPr>
            <a:xfrm>
              <a:off x="2848325" y="41124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70" y="6480"/>
                  </a:moveTo>
                  <a:cubicBezTo>
                    <a:pt x="1518" y="6480"/>
                    <a:pt x="59" y="5020"/>
                    <a:pt x="1" y="3269"/>
                  </a:cubicBezTo>
                  <a:cubicBezTo>
                    <a:pt x="1" y="1460"/>
                    <a:pt x="1460" y="1"/>
                    <a:pt x="3211" y="1"/>
                  </a:cubicBezTo>
                  <a:cubicBezTo>
                    <a:pt x="5021" y="1"/>
                    <a:pt x="6480" y="1402"/>
                    <a:pt x="6480" y="3211"/>
                  </a:cubicBezTo>
                  <a:cubicBezTo>
                    <a:pt x="6480" y="4962"/>
                    <a:pt x="5079" y="6421"/>
                    <a:pt x="3270" y="64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1" name="Google Shape;10391;p23"/>
            <p:cNvSpPr/>
            <p:nvPr/>
          </p:nvSpPr>
          <p:spPr>
            <a:xfrm>
              <a:off x="2359475" y="36221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4962" y="0"/>
                    <a:pt x="6480" y="1459"/>
                    <a:pt x="6480" y="3211"/>
                  </a:cubicBezTo>
                  <a:cubicBezTo>
                    <a:pt x="6480" y="5020"/>
                    <a:pt x="5021" y="6479"/>
                    <a:pt x="3269" y="6479"/>
                  </a:cubicBezTo>
                  <a:cubicBezTo>
                    <a:pt x="1460" y="6479"/>
                    <a:pt x="1" y="5078"/>
                    <a:pt x="1" y="3269"/>
                  </a:cubicBezTo>
                  <a:cubicBezTo>
                    <a:pt x="1" y="1518"/>
                    <a:pt x="1402" y="59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2" name="Google Shape;10392;p23"/>
            <p:cNvSpPr/>
            <p:nvPr/>
          </p:nvSpPr>
          <p:spPr>
            <a:xfrm>
              <a:off x="4320725" y="11705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80" y="3211"/>
                  </a:moveTo>
                  <a:cubicBezTo>
                    <a:pt x="6480" y="5021"/>
                    <a:pt x="5021" y="6480"/>
                    <a:pt x="3269" y="6480"/>
                  </a:cubicBezTo>
                  <a:cubicBezTo>
                    <a:pt x="1518" y="6480"/>
                    <a:pt x="59" y="5021"/>
                    <a:pt x="59" y="3269"/>
                  </a:cubicBezTo>
                  <a:cubicBezTo>
                    <a:pt x="1" y="1518"/>
                    <a:pt x="1518" y="1"/>
                    <a:pt x="3269" y="59"/>
                  </a:cubicBezTo>
                  <a:cubicBezTo>
                    <a:pt x="5021" y="59"/>
                    <a:pt x="6480" y="1518"/>
                    <a:pt x="6480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3" name="Google Shape;10393;p23"/>
            <p:cNvSpPr/>
            <p:nvPr/>
          </p:nvSpPr>
          <p:spPr>
            <a:xfrm>
              <a:off x="407412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0" y="0"/>
                  </a:moveTo>
                  <a:cubicBezTo>
                    <a:pt x="5020" y="0"/>
                    <a:pt x="6479" y="1459"/>
                    <a:pt x="6479" y="3269"/>
                  </a:cubicBezTo>
                  <a:cubicBezTo>
                    <a:pt x="6479" y="4962"/>
                    <a:pt x="5020" y="6421"/>
                    <a:pt x="3269" y="6479"/>
                  </a:cubicBezTo>
                  <a:cubicBezTo>
                    <a:pt x="1518" y="6479"/>
                    <a:pt x="0" y="4962"/>
                    <a:pt x="58" y="3211"/>
                  </a:cubicBezTo>
                  <a:cubicBezTo>
                    <a:pt x="58" y="1459"/>
                    <a:pt x="1518" y="59"/>
                    <a:pt x="321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4" name="Google Shape;10394;p23"/>
            <p:cNvSpPr/>
            <p:nvPr/>
          </p:nvSpPr>
          <p:spPr>
            <a:xfrm>
              <a:off x="5301350" y="2149750"/>
              <a:ext cx="160550" cy="162000"/>
            </a:xfrm>
            <a:custGeom>
              <a:avLst/>
              <a:gdLst/>
              <a:ahLst/>
              <a:cxnLst/>
              <a:rect l="l" t="t" r="r" b="b"/>
              <a:pathLst>
                <a:path w="6422" h="6480" extrusionOk="0">
                  <a:moveTo>
                    <a:pt x="3211" y="6479"/>
                  </a:moveTo>
                  <a:cubicBezTo>
                    <a:pt x="1460" y="6479"/>
                    <a:pt x="1" y="5020"/>
                    <a:pt x="1" y="3269"/>
                  </a:cubicBezTo>
                  <a:cubicBezTo>
                    <a:pt x="1" y="1518"/>
                    <a:pt x="1460" y="59"/>
                    <a:pt x="3153" y="59"/>
                  </a:cubicBezTo>
                  <a:cubicBezTo>
                    <a:pt x="4962" y="0"/>
                    <a:pt x="6421" y="1518"/>
                    <a:pt x="6421" y="3269"/>
                  </a:cubicBezTo>
                  <a:cubicBezTo>
                    <a:pt x="6421" y="5020"/>
                    <a:pt x="4962" y="6479"/>
                    <a:pt x="3211" y="64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5" name="Google Shape;10395;p23"/>
            <p:cNvSpPr/>
            <p:nvPr/>
          </p:nvSpPr>
          <p:spPr>
            <a:xfrm>
              <a:off x="2112875" y="2396350"/>
              <a:ext cx="162000" cy="162025"/>
            </a:xfrm>
            <a:custGeom>
              <a:avLst/>
              <a:gdLst/>
              <a:ahLst/>
              <a:cxnLst/>
              <a:rect l="l" t="t" r="r" b="b"/>
              <a:pathLst>
                <a:path w="6480" h="6481" extrusionOk="0">
                  <a:moveTo>
                    <a:pt x="6421" y="3270"/>
                  </a:moveTo>
                  <a:cubicBezTo>
                    <a:pt x="6421" y="5021"/>
                    <a:pt x="4962" y="6480"/>
                    <a:pt x="3211" y="6480"/>
                  </a:cubicBezTo>
                  <a:cubicBezTo>
                    <a:pt x="1459" y="6422"/>
                    <a:pt x="0" y="4962"/>
                    <a:pt x="0" y="3270"/>
                  </a:cubicBezTo>
                  <a:cubicBezTo>
                    <a:pt x="59" y="1519"/>
                    <a:pt x="1518" y="1"/>
                    <a:pt x="3269" y="59"/>
                  </a:cubicBezTo>
                  <a:cubicBezTo>
                    <a:pt x="5020" y="59"/>
                    <a:pt x="6479" y="1519"/>
                    <a:pt x="6421" y="32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6" name="Google Shape;10396;p23"/>
            <p:cNvSpPr/>
            <p:nvPr/>
          </p:nvSpPr>
          <p:spPr>
            <a:xfrm>
              <a:off x="5301350" y="3376975"/>
              <a:ext cx="159075" cy="160550"/>
            </a:xfrm>
            <a:custGeom>
              <a:avLst/>
              <a:gdLst/>
              <a:ahLst/>
              <a:cxnLst/>
              <a:rect l="l" t="t" r="r" b="b"/>
              <a:pathLst>
                <a:path w="6363" h="6422" extrusionOk="0">
                  <a:moveTo>
                    <a:pt x="6363" y="3211"/>
                  </a:moveTo>
                  <a:cubicBezTo>
                    <a:pt x="6363" y="4962"/>
                    <a:pt x="4904" y="6422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59" y="1402"/>
                    <a:pt x="1460" y="1"/>
                    <a:pt x="3211" y="1"/>
                  </a:cubicBezTo>
                  <a:cubicBezTo>
                    <a:pt x="4904" y="1"/>
                    <a:pt x="6363" y="1460"/>
                    <a:pt x="636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7" name="Google Shape;10397;p23"/>
            <p:cNvSpPr/>
            <p:nvPr/>
          </p:nvSpPr>
          <p:spPr>
            <a:xfrm>
              <a:off x="3340100" y="4360525"/>
              <a:ext cx="159100" cy="159075"/>
            </a:xfrm>
            <a:custGeom>
              <a:avLst/>
              <a:gdLst/>
              <a:ahLst/>
              <a:cxnLst/>
              <a:rect l="l" t="t" r="r" b="b"/>
              <a:pathLst>
                <a:path w="6364" h="6363" extrusionOk="0">
                  <a:moveTo>
                    <a:pt x="6363" y="3153"/>
                  </a:moveTo>
                  <a:cubicBezTo>
                    <a:pt x="6363" y="4904"/>
                    <a:pt x="4904" y="6363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1" y="1460"/>
                    <a:pt x="1460" y="1"/>
                    <a:pt x="3153" y="1"/>
                  </a:cubicBezTo>
                  <a:cubicBezTo>
                    <a:pt x="4904" y="1"/>
                    <a:pt x="6363" y="1460"/>
                    <a:pt x="6363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8" name="Google Shape;10398;p23"/>
            <p:cNvSpPr/>
            <p:nvPr/>
          </p:nvSpPr>
          <p:spPr>
            <a:xfrm>
              <a:off x="2114325" y="3134750"/>
              <a:ext cx="159075" cy="159075"/>
            </a:xfrm>
            <a:custGeom>
              <a:avLst/>
              <a:gdLst/>
              <a:ahLst/>
              <a:cxnLst/>
              <a:rect l="l" t="t" r="r" b="b"/>
              <a:pathLst>
                <a:path w="6363" h="6363" extrusionOk="0">
                  <a:moveTo>
                    <a:pt x="3153" y="6363"/>
                  </a:moveTo>
                  <a:cubicBezTo>
                    <a:pt x="1460" y="6363"/>
                    <a:pt x="1" y="4904"/>
                    <a:pt x="1" y="3152"/>
                  </a:cubicBezTo>
                  <a:cubicBezTo>
                    <a:pt x="1" y="1460"/>
                    <a:pt x="1460" y="0"/>
                    <a:pt x="3153" y="0"/>
                  </a:cubicBezTo>
                  <a:cubicBezTo>
                    <a:pt x="4904" y="0"/>
                    <a:pt x="6363" y="1460"/>
                    <a:pt x="6363" y="3152"/>
                  </a:cubicBezTo>
                  <a:cubicBezTo>
                    <a:pt x="6363" y="4904"/>
                    <a:pt x="4904" y="6363"/>
                    <a:pt x="3153" y="63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9" name="Google Shape;10399;p23"/>
            <p:cNvSpPr/>
            <p:nvPr/>
          </p:nvSpPr>
          <p:spPr>
            <a:xfrm>
              <a:off x="4812500" y="1415725"/>
              <a:ext cx="159075" cy="157625"/>
            </a:xfrm>
            <a:custGeom>
              <a:avLst/>
              <a:gdLst/>
              <a:ahLst/>
              <a:cxnLst/>
              <a:rect l="l" t="t" r="r" b="b"/>
              <a:pathLst>
                <a:path w="6363" h="6305" extrusionOk="0">
                  <a:moveTo>
                    <a:pt x="6305" y="3153"/>
                  </a:moveTo>
                  <a:cubicBezTo>
                    <a:pt x="6363" y="4904"/>
                    <a:pt x="4904" y="6305"/>
                    <a:pt x="3153" y="6305"/>
                  </a:cubicBezTo>
                  <a:cubicBezTo>
                    <a:pt x="1401" y="6305"/>
                    <a:pt x="1" y="4904"/>
                    <a:pt x="1" y="3211"/>
                  </a:cubicBezTo>
                  <a:cubicBezTo>
                    <a:pt x="1" y="1460"/>
                    <a:pt x="1401" y="1"/>
                    <a:pt x="3211" y="1"/>
                  </a:cubicBezTo>
                  <a:cubicBezTo>
                    <a:pt x="4904" y="1"/>
                    <a:pt x="6305" y="1402"/>
                    <a:pt x="6305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0" name="Google Shape;10400;p23"/>
            <p:cNvSpPr/>
            <p:nvPr/>
          </p:nvSpPr>
          <p:spPr>
            <a:xfrm>
              <a:off x="5059125" y="1660900"/>
              <a:ext cx="159075" cy="160525"/>
            </a:xfrm>
            <a:custGeom>
              <a:avLst/>
              <a:gdLst/>
              <a:ahLst/>
              <a:cxnLst/>
              <a:rect l="l" t="t" r="r" b="b"/>
              <a:pathLst>
                <a:path w="6363" h="6421" extrusionOk="0">
                  <a:moveTo>
                    <a:pt x="6363" y="3269"/>
                  </a:moveTo>
                  <a:cubicBezTo>
                    <a:pt x="6304" y="5020"/>
                    <a:pt x="4845" y="6421"/>
                    <a:pt x="3094" y="6363"/>
                  </a:cubicBezTo>
                  <a:cubicBezTo>
                    <a:pt x="1343" y="6363"/>
                    <a:pt x="0" y="4903"/>
                    <a:pt x="0" y="3211"/>
                  </a:cubicBezTo>
                  <a:cubicBezTo>
                    <a:pt x="59" y="1401"/>
                    <a:pt x="1518" y="0"/>
                    <a:pt x="3269" y="59"/>
                  </a:cubicBezTo>
                  <a:cubicBezTo>
                    <a:pt x="4962" y="117"/>
                    <a:pt x="6363" y="1518"/>
                    <a:pt x="6363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1" name="Google Shape;10401;p23"/>
            <p:cNvSpPr/>
            <p:nvPr/>
          </p:nvSpPr>
          <p:spPr>
            <a:xfrm>
              <a:off x="3097875" y="1172050"/>
              <a:ext cx="157625" cy="159075"/>
            </a:xfrm>
            <a:custGeom>
              <a:avLst/>
              <a:gdLst/>
              <a:ahLst/>
              <a:cxnLst/>
              <a:rect l="l" t="t" r="r" b="b"/>
              <a:pathLst>
                <a:path w="6305" h="6363" extrusionOk="0">
                  <a:moveTo>
                    <a:pt x="6304" y="3152"/>
                  </a:moveTo>
                  <a:cubicBezTo>
                    <a:pt x="6304" y="4903"/>
                    <a:pt x="4903" y="6362"/>
                    <a:pt x="3152" y="6362"/>
                  </a:cubicBezTo>
                  <a:cubicBezTo>
                    <a:pt x="1401" y="6362"/>
                    <a:pt x="0" y="4962"/>
                    <a:pt x="0" y="3210"/>
                  </a:cubicBezTo>
                  <a:cubicBezTo>
                    <a:pt x="0" y="1459"/>
                    <a:pt x="1401" y="0"/>
                    <a:pt x="3152" y="58"/>
                  </a:cubicBezTo>
                  <a:cubicBezTo>
                    <a:pt x="4903" y="58"/>
                    <a:pt x="6304" y="1459"/>
                    <a:pt x="6304" y="31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2" name="Google Shape;10402;p23"/>
            <p:cNvSpPr/>
            <p:nvPr/>
          </p:nvSpPr>
          <p:spPr>
            <a:xfrm>
              <a:off x="4323650" y="4361975"/>
              <a:ext cx="156175" cy="156175"/>
            </a:xfrm>
            <a:custGeom>
              <a:avLst/>
              <a:gdLst/>
              <a:ahLst/>
              <a:cxnLst/>
              <a:rect l="l" t="t" r="r" b="b"/>
              <a:pathLst>
                <a:path w="6247" h="6247" extrusionOk="0">
                  <a:moveTo>
                    <a:pt x="3152" y="1"/>
                  </a:moveTo>
                  <a:cubicBezTo>
                    <a:pt x="4904" y="59"/>
                    <a:pt x="6246" y="1460"/>
                    <a:pt x="6246" y="3211"/>
                  </a:cubicBezTo>
                  <a:cubicBezTo>
                    <a:pt x="6188" y="4904"/>
                    <a:pt x="4845" y="6247"/>
                    <a:pt x="3094" y="6188"/>
                  </a:cubicBezTo>
                  <a:cubicBezTo>
                    <a:pt x="1343" y="6188"/>
                    <a:pt x="0" y="4787"/>
                    <a:pt x="59" y="3036"/>
                  </a:cubicBezTo>
                  <a:cubicBezTo>
                    <a:pt x="59" y="1343"/>
                    <a:pt x="1460" y="1"/>
                    <a:pt x="31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3" name="Google Shape;10403;p23"/>
            <p:cNvSpPr/>
            <p:nvPr/>
          </p:nvSpPr>
          <p:spPr>
            <a:xfrm>
              <a:off x="2609025" y="1417200"/>
              <a:ext cx="156150" cy="154700"/>
            </a:xfrm>
            <a:custGeom>
              <a:avLst/>
              <a:gdLst/>
              <a:ahLst/>
              <a:cxnLst/>
              <a:rect l="l" t="t" r="r" b="b"/>
              <a:pathLst>
                <a:path w="6246" h="6188" extrusionOk="0">
                  <a:moveTo>
                    <a:pt x="6187" y="3094"/>
                  </a:moveTo>
                  <a:cubicBezTo>
                    <a:pt x="6246" y="4787"/>
                    <a:pt x="4845" y="6188"/>
                    <a:pt x="3152" y="6188"/>
                  </a:cubicBezTo>
                  <a:cubicBezTo>
                    <a:pt x="1459" y="6188"/>
                    <a:pt x="58" y="4845"/>
                    <a:pt x="58" y="3152"/>
                  </a:cubicBezTo>
                  <a:cubicBezTo>
                    <a:pt x="0" y="1401"/>
                    <a:pt x="1401" y="59"/>
                    <a:pt x="3094" y="0"/>
                  </a:cubicBezTo>
                  <a:cubicBezTo>
                    <a:pt x="4786" y="0"/>
                    <a:pt x="6187" y="1401"/>
                    <a:pt x="618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4" name="Google Shape;10404;p23"/>
            <p:cNvSpPr/>
            <p:nvPr/>
          </p:nvSpPr>
          <p:spPr>
            <a:xfrm>
              <a:off x="5060575" y="387312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4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4"/>
                  </a:cubicBezTo>
                  <a:cubicBezTo>
                    <a:pt x="1" y="1343"/>
                    <a:pt x="1401" y="1"/>
                    <a:pt x="3094" y="1"/>
                  </a:cubicBezTo>
                  <a:cubicBezTo>
                    <a:pt x="4845" y="1"/>
                    <a:pt x="6188" y="1402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5" name="Google Shape;10405;p23"/>
            <p:cNvSpPr/>
            <p:nvPr/>
          </p:nvSpPr>
          <p:spPr>
            <a:xfrm>
              <a:off x="2115775" y="215412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787"/>
                    <a:pt x="4846" y="6129"/>
                    <a:pt x="3153" y="6188"/>
                  </a:cubicBezTo>
                  <a:cubicBezTo>
                    <a:pt x="1402" y="6188"/>
                    <a:pt x="1" y="4787"/>
                    <a:pt x="1" y="3036"/>
                  </a:cubicBezTo>
                  <a:cubicBezTo>
                    <a:pt x="59" y="1343"/>
                    <a:pt x="1402" y="0"/>
                    <a:pt x="3153" y="0"/>
                  </a:cubicBezTo>
                  <a:cubicBezTo>
                    <a:pt x="4846" y="0"/>
                    <a:pt x="6188" y="1343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6" name="Google Shape;10406;p23"/>
            <p:cNvSpPr/>
            <p:nvPr/>
          </p:nvSpPr>
          <p:spPr>
            <a:xfrm>
              <a:off x="4813950" y="411537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845"/>
                    <a:pt x="4787" y="6188"/>
                    <a:pt x="3095" y="6188"/>
                  </a:cubicBezTo>
                  <a:cubicBezTo>
                    <a:pt x="1402" y="6188"/>
                    <a:pt x="1" y="4728"/>
                    <a:pt x="59" y="3036"/>
                  </a:cubicBezTo>
                  <a:cubicBezTo>
                    <a:pt x="59" y="1401"/>
                    <a:pt x="1460" y="0"/>
                    <a:pt x="3095" y="0"/>
                  </a:cubicBezTo>
                  <a:cubicBezTo>
                    <a:pt x="4787" y="0"/>
                    <a:pt x="6188" y="1401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7" name="Google Shape;10407;p23"/>
            <p:cNvSpPr/>
            <p:nvPr/>
          </p:nvSpPr>
          <p:spPr>
            <a:xfrm>
              <a:off x="3099325" y="436197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5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5"/>
                  </a:cubicBezTo>
                  <a:cubicBezTo>
                    <a:pt x="1" y="1460"/>
                    <a:pt x="1343" y="59"/>
                    <a:pt x="3036" y="59"/>
                  </a:cubicBezTo>
                  <a:cubicBezTo>
                    <a:pt x="4729" y="1"/>
                    <a:pt x="6129" y="1402"/>
                    <a:pt x="612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8" name="Google Shape;10408;p23"/>
            <p:cNvSpPr/>
            <p:nvPr/>
          </p:nvSpPr>
          <p:spPr>
            <a:xfrm>
              <a:off x="2115775" y="3378450"/>
              <a:ext cx="156175" cy="156150"/>
            </a:xfrm>
            <a:custGeom>
              <a:avLst/>
              <a:gdLst/>
              <a:ahLst/>
              <a:cxnLst/>
              <a:rect l="l" t="t" r="r" b="b"/>
              <a:pathLst>
                <a:path w="6247" h="6246" extrusionOk="0">
                  <a:moveTo>
                    <a:pt x="3153" y="59"/>
                  </a:moveTo>
                  <a:cubicBezTo>
                    <a:pt x="4846" y="117"/>
                    <a:pt x="6247" y="1576"/>
                    <a:pt x="6188" y="3211"/>
                  </a:cubicBezTo>
                  <a:cubicBezTo>
                    <a:pt x="6130" y="4903"/>
                    <a:pt x="4671" y="6246"/>
                    <a:pt x="3036" y="6188"/>
                  </a:cubicBezTo>
                  <a:cubicBezTo>
                    <a:pt x="1343" y="6129"/>
                    <a:pt x="1" y="4728"/>
                    <a:pt x="59" y="3036"/>
                  </a:cubicBezTo>
                  <a:cubicBezTo>
                    <a:pt x="118" y="1343"/>
                    <a:pt x="1519" y="0"/>
                    <a:pt x="3153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9" name="Google Shape;10409;p23"/>
            <p:cNvSpPr/>
            <p:nvPr/>
          </p:nvSpPr>
          <p:spPr>
            <a:xfrm>
              <a:off x="2362400" y="1663800"/>
              <a:ext cx="156175" cy="154725"/>
            </a:xfrm>
            <a:custGeom>
              <a:avLst/>
              <a:gdLst/>
              <a:ahLst/>
              <a:cxnLst/>
              <a:rect l="l" t="t" r="r" b="b"/>
              <a:pathLst>
                <a:path w="6247" h="6189" extrusionOk="0">
                  <a:moveTo>
                    <a:pt x="59" y="3095"/>
                  </a:moveTo>
                  <a:cubicBezTo>
                    <a:pt x="59" y="1402"/>
                    <a:pt x="1518" y="1"/>
                    <a:pt x="3152" y="59"/>
                  </a:cubicBezTo>
                  <a:cubicBezTo>
                    <a:pt x="4845" y="59"/>
                    <a:pt x="6246" y="1519"/>
                    <a:pt x="6188" y="3211"/>
                  </a:cubicBezTo>
                  <a:cubicBezTo>
                    <a:pt x="6129" y="4846"/>
                    <a:pt x="4729" y="6188"/>
                    <a:pt x="3094" y="6188"/>
                  </a:cubicBezTo>
                  <a:cubicBezTo>
                    <a:pt x="1401" y="6188"/>
                    <a:pt x="0" y="4729"/>
                    <a:pt x="5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0" name="Google Shape;10410;p23"/>
            <p:cNvSpPr/>
            <p:nvPr/>
          </p:nvSpPr>
          <p:spPr>
            <a:xfrm>
              <a:off x="4571725" y="1174950"/>
              <a:ext cx="153250" cy="154725"/>
            </a:xfrm>
            <a:custGeom>
              <a:avLst/>
              <a:gdLst/>
              <a:ahLst/>
              <a:cxnLst/>
              <a:rect l="l" t="t" r="r" b="b"/>
              <a:pathLst>
                <a:path w="6130" h="6189" extrusionOk="0">
                  <a:moveTo>
                    <a:pt x="6129" y="3094"/>
                  </a:moveTo>
                  <a:cubicBezTo>
                    <a:pt x="6129" y="4729"/>
                    <a:pt x="4787" y="6130"/>
                    <a:pt x="3094" y="6130"/>
                  </a:cubicBezTo>
                  <a:cubicBezTo>
                    <a:pt x="1460" y="6188"/>
                    <a:pt x="0" y="4729"/>
                    <a:pt x="59" y="3036"/>
                  </a:cubicBezTo>
                  <a:cubicBezTo>
                    <a:pt x="59" y="1402"/>
                    <a:pt x="1460" y="1"/>
                    <a:pt x="3094" y="1"/>
                  </a:cubicBezTo>
                  <a:cubicBezTo>
                    <a:pt x="4728" y="1"/>
                    <a:pt x="6129" y="1402"/>
                    <a:pt x="6129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1" name="Google Shape;10411;p23"/>
            <p:cNvSpPr/>
            <p:nvPr/>
          </p:nvSpPr>
          <p:spPr>
            <a:xfrm>
              <a:off x="5308650" y="1911875"/>
              <a:ext cx="153250" cy="153250"/>
            </a:xfrm>
            <a:custGeom>
              <a:avLst/>
              <a:gdLst/>
              <a:ahLst/>
              <a:cxnLst/>
              <a:rect l="l" t="t" r="r" b="b"/>
              <a:pathLst>
                <a:path w="6130" h="6130" extrusionOk="0">
                  <a:moveTo>
                    <a:pt x="6129" y="3036"/>
                  </a:moveTo>
                  <a:cubicBezTo>
                    <a:pt x="6129" y="4671"/>
                    <a:pt x="4728" y="6071"/>
                    <a:pt x="3094" y="6130"/>
                  </a:cubicBezTo>
                  <a:cubicBezTo>
                    <a:pt x="1460" y="6130"/>
                    <a:pt x="0" y="4729"/>
                    <a:pt x="0" y="3036"/>
                  </a:cubicBezTo>
                  <a:cubicBezTo>
                    <a:pt x="0" y="1402"/>
                    <a:pt x="1401" y="1"/>
                    <a:pt x="3036" y="1"/>
                  </a:cubicBezTo>
                  <a:cubicBezTo>
                    <a:pt x="4728" y="1"/>
                    <a:pt x="6071" y="1402"/>
                    <a:pt x="6129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2" name="Google Shape;10412;p23"/>
            <p:cNvSpPr/>
            <p:nvPr/>
          </p:nvSpPr>
          <p:spPr>
            <a:xfrm>
              <a:off x="2855625" y="1173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3036"/>
                  </a:moveTo>
                  <a:cubicBezTo>
                    <a:pt x="5955" y="4670"/>
                    <a:pt x="4612" y="5954"/>
                    <a:pt x="2919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285"/>
                    <a:pt x="1343" y="0"/>
                    <a:pt x="2978" y="0"/>
                  </a:cubicBezTo>
                  <a:cubicBezTo>
                    <a:pt x="4670" y="59"/>
                    <a:pt x="5955" y="1343"/>
                    <a:pt x="5955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3" name="Google Shape;10413;p23"/>
            <p:cNvSpPr/>
            <p:nvPr/>
          </p:nvSpPr>
          <p:spPr>
            <a:xfrm>
              <a:off x="5307200" y="3627975"/>
              <a:ext cx="148850" cy="150325"/>
            </a:xfrm>
            <a:custGeom>
              <a:avLst/>
              <a:gdLst/>
              <a:ahLst/>
              <a:cxnLst/>
              <a:rect l="l" t="t" r="r" b="b"/>
              <a:pathLst>
                <a:path w="5954" h="6013" extrusionOk="0">
                  <a:moveTo>
                    <a:pt x="2977" y="6013"/>
                  </a:moveTo>
                  <a:cubicBezTo>
                    <a:pt x="1284" y="6013"/>
                    <a:pt x="0" y="4670"/>
                    <a:pt x="0" y="3036"/>
                  </a:cubicBezTo>
                  <a:cubicBezTo>
                    <a:pt x="0" y="1343"/>
                    <a:pt x="1343" y="1"/>
                    <a:pt x="3035" y="59"/>
                  </a:cubicBezTo>
                  <a:cubicBezTo>
                    <a:pt x="4670" y="59"/>
                    <a:pt x="5954" y="1402"/>
                    <a:pt x="5954" y="3036"/>
                  </a:cubicBezTo>
                  <a:cubicBezTo>
                    <a:pt x="5954" y="4729"/>
                    <a:pt x="4611" y="6013"/>
                    <a:pt x="2977" y="60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4" name="Google Shape;10414;p23"/>
            <p:cNvSpPr/>
            <p:nvPr/>
          </p:nvSpPr>
          <p:spPr>
            <a:xfrm>
              <a:off x="3839175" y="931250"/>
              <a:ext cx="147400" cy="148875"/>
            </a:xfrm>
            <a:custGeom>
              <a:avLst/>
              <a:gdLst/>
              <a:ahLst/>
              <a:cxnLst/>
              <a:rect l="l" t="t" r="r" b="b"/>
              <a:pathLst>
                <a:path w="5896" h="5955" extrusionOk="0">
                  <a:moveTo>
                    <a:pt x="2977" y="5955"/>
                  </a:moveTo>
                  <a:cubicBezTo>
                    <a:pt x="1285" y="5955"/>
                    <a:pt x="0" y="4612"/>
                    <a:pt x="0" y="2978"/>
                  </a:cubicBezTo>
                  <a:cubicBezTo>
                    <a:pt x="0" y="1285"/>
                    <a:pt x="1285" y="1"/>
                    <a:pt x="2977" y="1"/>
                  </a:cubicBezTo>
                  <a:cubicBezTo>
                    <a:pt x="4612" y="1"/>
                    <a:pt x="5896" y="1285"/>
                    <a:pt x="5896" y="2920"/>
                  </a:cubicBezTo>
                  <a:cubicBezTo>
                    <a:pt x="5896" y="4612"/>
                    <a:pt x="4612" y="5896"/>
                    <a:pt x="2977" y="595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5" name="Google Shape;10415;p23"/>
            <p:cNvSpPr/>
            <p:nvPr/>
          </p:nvSpPr>
          <p:spPr>
            <a:xfrm>
              <a:off x="2365325" y="3871675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4" y="2977"/>
                  </a:moveTo>
                  <a:cubicBezTo>
                    <a:pt x="5954" y="4670"/>
                    <a:pt x="4670" y="5954"/>
                    <a:pt x="3035" y="5954"/>
                  </a:cubicBezTo>
                  <a:cubicBezTo>
                    <a:pt x="1343" y="5954"/>
                    <a:pt x="0" y="4612"/>
                    <a:pt x="0" y="2919"/>
                  </a:cubicBezTo>
                  <a:cubicBezTo>
                    <a:pt x="59" y="1285"/>
                    <a:pt x="1343" y="0"/>
                    <a:pt x="3035" y="0"/>
                  </a:cubicBezTo>
                  <a:cubicBezTo>
                    <a:pt x="4670" y="0"/>
                    <a:pt x="5954" y="1343"/>
                    <a:pt x="5954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6" name="Google Shape;10416;p23"/>
            <p:cNvSpPr/>
            <p:nvPr/>
          </p:nvSpPr>
          <p:spPr>
            <a:xfrm>
              <a:off x="2607550" y="4118300"/>
              <a:ext cx="150325" cy="150325"/>
            </a:xfrm>
            <a:custGeom>
              <a:avLst/>
              <a:gdLst/>
              <a:ahLst/>
              <a:cxnLst/>
              <a:rect l="l" t="t" r="r" b="b"/>
              <a:pathLst>
                <a:path w="6013" h="6013" extrusionOk="0">
                  <a:moveTo>
                    <a:pt x="6013" y="2977"/>
                  </a:moveTo>
                  <a:cubicBezTo>
                    <a:pt x="6013" y="4611"/>
                    <a:pt x="4729" y="5954"/>
                    <a:pt x="3036" y="5954"/>
                  </a:cubicBezTo>
                  <a:cubicBezTo>
                    <a:pt x="1343" y="6012"/>
                    <a:pt x="1" y="4670"/>
                    <a:pt x="59" y="2977"/>
                  </a:cubicBezTo>
                  <a:cubicBezTo>
                    <a:pt x="59" y="1284"/>
                    <a:pt x="1343" y="0"/>
                    <a:pt x="3036" y="0"/>
                  </a:cubicBezTo>
                  <a:cubicBezTo>
                    <a:pt x="4670" y="0"/>
                    <a:pt x="6013" y="1343"/>
                    <a:pt x="6013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7" name="Google Shape;10417;p23"/>
            <p:cNvSpPr/>
            <p:nvPr/>
          </p:nvSpPr>
          <p:spPr>
            <a:xfrm>
              <a:off x="5553800" y="2892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1" y="2919"/>
                  </a:moveTo>
                  <a:cubicBezTo>
                    <a:pt x="1" y="1285"/>
                    <a:pt x="1343" y="1"/>
                    <a:pt x="3036" y="59"/>
                  </a:cubicBezTo>
                  <a:cubicBezTo>
                    <a:pt x="4670" y="59"/>
                    <a:pt x="5955" y="1402"/>
                    <a:pt x="5955" y="3095"/>
                  </a:cubicBezTo>
                  <a:cubicBezTo>
                    <a:pt x="5896" y="4729"/>
                    <a:pt x="4612" y="5955"/>
                    <a:pt x="2919" y="5955"/>
                  </a:cubicBezTo>
                  <a:cubicBezTo>
                    <a:pt x="1285" y="5955"/>
                    <a:pt x="1" y="4612"/>
                    <a:pt x="1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8" name="Google Shape;10418;p23"/>
            <p:cNvSpPr/>
            <p:nvPr/>
          </p:nvSpPr>
          <p:spPr>
            <a:xfrm>
              <a:off x="5553800" y="26459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2977"/>
                  </a:moveTo>
                  <a:cubicBezTo>
                    <a:pt x="5955" y="4670"/>
                    <a:pt x="4612" y="5954"/>
                    <a:pt x="2978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343"/>
                    <a:pt x="1285" y="59"/>
                    <a:pt x="2919" y="0"/>
                  </a:cubicBezTo>
                  <a:cubicBezTo>
                    <a:pt x="4612" y="0"/>
                    <a:pt x="5955" y="1284"/>
                    <a:pt x="5955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9" name="Google Shape;10419;p23"/>
            <p:cNvSpPr/>
            <p:nvPr/>
          </p:nvSpPr>
          <p:spPr>
            <a:xfrm>
              <a:off x="3592550" y="931250"/>
              <a:ext cx="147425" cy="148875"/>
            </a:xfrm>
            <a:custGeom>
              <a:avLst/>
              <a:gdLst/>
              <a:ahLst/>
              <a:cxnLst/>
              <a:rect l="l" t="t" r="r" b="b"/>
              <a:pathLst>
                <a:path w="5897" h="5955" extrusionOk="0">
                  <a:moveTo>
                    <a:pt x="5896" y="2978"/>
                  </a:moveTo>
                  <a:cubicBezTo>
                    <a:pt x="5896" y="4612"/>
                    <a:pt x="4612" y="5955"/>
                    <a:pt x="2919" y="5896"/>
                  </a:cubicBezTo>
                  <a:cubicBezTo>
                    <a:pt x="1285" y="5896"/>
                    <a:pt x="1" y="4612"/>
                    <a:pt x="1" y="2978"/>
                  </a:cubicBezTo>
                  <a:cubicBezTo>
                    <a:pt x="1" y="1285"/>
                    <a:pt x="1285" y="1"/>
                    <a:pt x="2978" y="1"/>
                  </a:cubicBezTo>
                  <a:cubicBezTo>
                    <a:pt x="4612" y="1"/>
                    <a:pt x="5896" y="1285"/>
                    <a:pt x="5896" y="29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0" name="Google Shape;10420;p23"/>
            <p:cNvSpPr/>
            <p:nvPr/>
          </p:nvSpPr>
          <p:spPr>
            <a:xfrm>
              <a:off x="4571725" y="4366375"/>
              <a:ext cx="147400" cy="147400"/>
            </a:xfrm>
            <a:custGeom>
              <a:avLst/>
              <a:gdLst/>
              <a:ahLst/>
              <a:cxnLst/>
              <a:rect l="l" t="t" r="r" b="b"/>
              <a:pathLst>
                <a:path w="5896" h="5896" extrusionOk="0">
                  <a:moveTo>
                    <a:pt x="5896" y="2977"/>
                  </a:moveTo>
                  <a:cubicBezTo>
                    <a:pt x="5896" y="4553"/>
                    <a:pt x="4553" y="5895"/>
                    <a:pt x="2919" y="5895"/>
                  </a:cubicBezTo>
                  <a:cubicBezTo>
                    <a:pt x="1285" y="5895"/>
                    <a:pt x="0" y="4553"/>
                    <a:pt x="0" y="2860"/>
                  </a:cubicBezTo>
                  <a:cubicBezTo>
                    <a:pt x="0" y="1226"/>
                    <a:pt x="1343" y="0"/>
                    <a:pt x="2977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1" name="Google Shape;10421;p23"/>
            <p:cNvSpPr/>
            <p:nvPr/>
          </p:nvSpPr>
          <p:spPr>
            <a:xfrm>
              <a:off x="5555275" y="24051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553" y="5837"/>
                    <a:pt x="2919" y="5837"/>
                  </a:cubicBezTo>
                  <a:cubicBezTo>
                    <a:pt x="1284" y="5837"/>
                    <a:pt x="0" y="4553"/>
                    <a:pt x="0" y="2919"/>
                  </a:cubicBezTo>
                  <a:cubicBezTo>
                    <a:pt x="0" y="1284"/>
                    <a:pt x="1284" y="0"/>
                    <a:pt x="2919" y="0"/>
                  </a:cubicBezTo>
                  <a:cubicBezTo>
                    <a:pt x="4495" y="0"/>
                    <a:pt x="5837" y="1284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2" name="Google Shape;10422;p23"/>
            <p:cNvSpPr/>
            <p:nvPr/>
          </p:nvSpPr>
          <p:spPr>
            <a:xfrm>
              <a:off x="2120150" y="1910425"/>
              <a:ext cx="147425" cy="147400"/>
            </a:xfrm>
            <a:custGeom>
              <a:avLst/>
              <a:gdLst/>
              <a:ahLst/>
              <a:cxnLst/>
              <a:rect l="l" t="t" r="r" b="b"/>
              <a:pathLst>
                <a:path w="5897" h="5896" extrusionOk="0">
                  <a:moveTo>
                    <a:pt x="5896" y="2919"/>
                  </a:moveTo>
                  <a:cubicBezTo>
                    <a:pt x="5896" y="4553"/>
                    <a:pt x="4612" y="5896"/>
                    <a:pt x="2978" y="5896"/>
                  </a:cubicBezTo>
                  <a:cubicBezTo>
                    <a:pt x="1344" y="5896"/>
                    <a:pt x="1" y="4612"/>
                    <a:pt x="1" y="2977"/>
                  </a:cubicBezTo>
                  <a:cubicBezTo>
                    <a:pt x="1" y="1343"/>
                    <a:pt x="1285" y="59"/>
                    <a:pt x="2920" y="1"/>
                  </a:cubicBezTo>
                  <a:cubicBezTo>
                    <a:pt x="4554" y="1"/>
                    <a:pt x="5838" y="1285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3" name="Google Shape;10423;p23"/>
            <p:cNvSpPr/>
            <p:nvPr/>
          </p:nvSpPr>
          <p:spPr>
            <a:xfrm>
              <a:off x="4081400" y="93272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5896" y="2919"/>
                  </a:moveTo>
                  <a:cubicBezTo>
                    <a:pt x="5896" y="4553"/>
                    <a:pt x="4554" y="5837"/>
                    <a:pt x="2919" y="5837"/>
                  </a:cubicBezTo>
                  <a:cubicBezTo>
                    <a:pt x="1285" y="5779"/>
                    <a:pt x="1" y="4437"/>
                    <a:pt x="59" y="2861"/>
                  </a:cubicBezTo>
                  <a:cubicBezTo>
                    <a:pt x="59" y="1226"/>
                    <a:pt x="1402" y="0"/>
                    <a:pt x="2978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4" name="Google Shape;10424;p23"/>
            <p:cNvSpPr/>
            <p:nvPr/>
          </p:nvSpPr>
          <p:spPr>
            <a:xfrm>
              <a:off x="5553800" y="314057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2978" y="1"/>
                  </a:moveTo>
                  <a:cubicBezTo>
                    <a:pt x="4554" y="1"/>
                    <a:pt x="5896" y="1402"/>
                    <a:pt x="5896" y="2978"/>
                  </a:cubicBezTo>
                  <a:cubicBezTo>
                    <a:pt x="5838" y="4554"/>
                    <a:pt x="4554" y="5838"/>
                    <a:pt x="2978" y="5838"/>
                  </a:cubicBezTo>
                  <a:cubicBezTo>
                    <a:pt x="1343" y="5838"/>
                    <a:pt x="1" y="4495"/>
                    <a:pt x="59" y="2861"/>
                  </a:cubicBezTo>
                  <a:cubicBezTo>
                    <a:pt x="59" y="1285"/>
                    <a:pt x="1402" y="1"/>
                    <a:pt x="29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5" name="Google Shape;10425;p23"/>
            <p:cNvSpPr/>
            <p:nvPr/>
          </p:nvSpPr>
          <p:spPr>
            <a:xfrm>
              <a:off x="5064950" y="14215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8" y="2977"/>
                  </a:moveTo>
                  <a:cubicBezTo>
                    <a:pt x="5838" y="4553"/>
                    <a:pt x="4495" y="5838"/>
                    <a:pt x="2919" y="5838"/>
                  </a:cubicBezTo>
                  <a:cubicBezTo>
                    <a:pt x="1343" y="5838"/>
                    <a:pt x="1" y="4495"/>
                    <a:pt x="59" y="2919"/>
                  </a:cubicBezTo>
                  <a:cubicBezTo>
                    <a:pt x="59" y="1343"/>
                    <a:pt x="1402" y="0"/>
                    <a:pt x="2978" y="59"/>
                  </a:cubicBezTo>
                  <a:cubicBezTo>
                    <a:pt x="4554" y="59"/>
                    <a:pt x="5838" y="1401"/>
                    <a:pt x="5838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6" name="Google Shape;10426;p23"/>
            <p:cNvSpPr/>
            <p:nvPr/>
          </p:nvSpPr>
          <p:spPr>
            <a:xfrm>
              <a:off x="3345950" y="9327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0" y="4437"/>
                    <a:pt x="0" y="2861"/>
                  </a:cubicBezTo>
                  <a:cubicBezTo>
                    <a:pt x="59" y="1284"/>
                    <a:pt x="1401" y="0"/>
                    <a:pt x="2977" y="0"/>
                  </a:cubicBezTo>
                  <a:cubicBezTo>
                    <a:pt x="4553" y="0"/>
                    <a:pt x="5837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7" name="Google Shape;10427;p23"/>
            <p:cNvSpPr/>
            <p:nvPr/>
          </p:nvSpPr>
          <p:spPr>
            <a:xfrm>
              <a:off x="2857100" y="43663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58" y="4553"/>
                    <a:pt x="0" y="2977"/>
                  </a:cubicBezTo>
                  <a:cubicBezTo>
                    <a:pt x="0" y="1401"/>
                    <a:pt x="1284" y="58"/>
                    <a:pt x="2860" y="58"/>
                  </a:cubicBezTo>
                  <a:cubicBezTo>
                    <a:pt x="4436" y="0"/>
                    <a:pt x="5779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8" name="Google Shape;10428;p23"/>
            <p:cNvSpPr/>
            <p:nvPr/>
          </p:nvSpPr>
          <p:spPr>
            <a:xfrm>
              <a:off x="2121625" y="3630900"/>
              <a:ext cx="144500" cy="145950"/>
            </a:xfrm>
            <a:custGeom>
              <a:avLst/>
              <a:gdLst/>
              <a:ahLst/>
              <a:cxnLst/>
              <a:rect l="l" t="t" r="r" b="b"/>
              <a:pathLst>
                <a:path w="5780" h="5838" extrusionOk="0">
                  <a:moveTo>
                    <a:pt x="2919" y="0"/>
                  </a:moveTo>
                  <a:cubicBezTo>
                    <a:pt x="4437" y="0"/>
                    <a:pt x="5779" y="1343"/>
                    <a:pt x="5779" y="2919"/>
                  </a:cubicBezTo>
                  <a:cubicBezTo>
                    <a:pt x="5779" y="4495"/>
                    <a:pt x="4437" y="5837"/>
                    <a:pt x="2861" y="5779"/>
                  </a:cubicBezTo>
                  <a:cubicBezTo>
                    <a:pt x="1285" y="5779"/>
                    <a:pt x="0" y="4437"/>
                    <a:pt x="0" y="2861"/>
                  </a:cubicBezTo>
                  <a:cubicBezTo>
                    <a:pt x="0" y="1343"/>
                    <a:pt x="1343" y="0"/>
                    <a:pt x="291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9" name="Google Shape;10429;p23"/>
            <p:cNvSpPr/>
            <p:nvPr/>
          </p:nvSpPr>
          <p:spPr>
            <a:xfrm>
              <a:off x="3840625" y="4611525"/>
              <a:ext cx="144500" cy="143025"/>
            </a:xfrm>
            <a:custGeom>
              <a:avLst/>
              <a:gdLst/>
              <a:ahLst/>
              <a:cxnLst/>
              <a:rect l="l" t="t" r="r" b="b"/>
              <a:pathLst>
                <a:path w="5780" h="5721" extrusionOk="0">
                  <a:moveTo>
                    <a:pt x="5779" y="2802"/>
                  </a:moveTo>
                  <a:cubicBezTo>
                    <a:pt x="5779" y="4378"/>
                    <a:pt x="4437" y="5721"/>
                    <a:pt x="2861" y="5721"/>
                  </a:cubicBezTo>
                  <a:cubicBezTo>
                    <a:pt x="1343" y="5721"/>
                    <a:pt x="59" y="4436"/>
                    <a:pt x="1" y="2860"/>
                  </a:cubicBezTo>
                  <a:cubicBezTo>
                    <a:pt x="1" y="1284"/>
                    <a:pt x="1285" y="0"/>
                    <a:pt x="2861" y="0"/>
                  </a:cubicBezTo>
                  <a:cubicBezTo>
                    <a:pt x="4437" y="0"/>
                    <a:pt x="5721" y="1226"/>
                    <a:pt x="5779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0" name="Google Shape;10430;p23"/>
            <p:cNvSpPr/>
            <p:nvPr/>
          </p:nvSpPr>
          <p:spPr>
            <a:xfrm>
              <a:off x="1879375" y="28954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1"/>
                  </a:moveTo>
                  <a:cubicBezTo>
                    <a:pt x="4437" y="1"/>
                    <a:pt x="5663" y="1285"/>
                    <a:pt x="5721" y="2861"/>
                  </a:cubicBezTo>
                  <a:cubicBezTo>
                    <a:pt x="5721" y="4437"/>
                    <a:pt x="4437" y="5721"/>
                    <a:pt x="2861" y="5721"/>
                  </a:cubicBezTo>
                  <a:cubicBezTo>
                    <a:pt x="1285" y="5721"/>
                    <a:pt x="1" y="4437"/>
                    <a:pt x="1" y="2861"/>
                  </a:cubicBezTo>
                  <a:cubicBezTo>
                    <a:pt x="1" y="1285"/>
                    <a:pt x="1285" y="59"/>
                    <a:pt x="28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1" name="Google Shape;10431;p23"/>
            <p:cNvSpPr/>
            <p:nvPr/>
          </p:nvSpPr>
          <p:spPr>
            <a:xfrm>
              <a:off x="1879375" y="26488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5720"/>
                  </a:moveTo>
                  <a:cubicBezTo>
                    <a:pt x="1285" y="5720"/>
                    <a:pt x="1" y="4436"/>
                    <a:pt x="1" y="2860"/>
                  </a:cubicBezTo>
                  <a:cubicBezTo>
                    <a:pt x="1" y="1284"/>
                    <a:pt x="1285" y="0"/>
                    <a:pt x="2919" y="0"/>
                  </a:cubicBezTo>
                  <a:cubicBezTo>
                    <a:pt x="4495" y="58"/>
                    <a:pt x="5721" y="1343"/>
                    <a:pt x="5721" y="2919"/>
                  </a:cubicBezTo>
                  <a:cubicBezTo>
                    <a:pt x="5663" y="4495"/>
                    <a:pt x="4437" y="5720"/>
                    <a:pt x="2861" y="57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2" name="Google Shape;10432;p23"/>
            <p:cNvSpPr/>
            <p:nvPr/>
          </p:nvSpPr>
          <p:spPr>
            <a:xfrm>
              <a:off x="3594025" y="4610050"/>
              <a:ext cx="143025" cy="144500"/>
            </a:xfrm>
            <a:custGeom>
              <a:avLst/>
              <a:gdLst/>
              <a:ahLst/>
              <a:cxnLst/>
              <a:rect l="l" t="t" r="r" b="b"/>
              <a:pathLst>
                <a:path w="5721" h="5780" extrusionOk="0">
                  <a:moveTo>
                    <a:pt x="2860" y="5780"/>
                  </a:moveTo>
                  <a:cubicBezTo>
                    <a:pt x="1284" y="5780"/>
                    <a:pt x="59" y="4495"/>
                    <a:pt x="0" y="2919"/>
                  </a:cubicBezTo>
                  <a:cubicBezTo>
                    <a:pt x="0" y="1343"/>
                    <a:pt x="1343" y="1"/>
                    <a:pt x="2919" y="59"/>
                  </a:cubicBezTo>
                  <a:cubicBezTo>
                    <a:pt x="4495" y="59"/>
                    <a:pt x="5720" y="1343"/>
                    <a:pt x="5720" y="2919"/>
                  </a:cubicBezTo>
                  <a:cubicBezTo>
                    <a:pt x="5720" y="4495"/>
                    <a:pt x="4436" y="5780"/>
                    <a:pt x="2860" y="57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3" name="Google Shape;10433;p23"/>
            <p:cNvSpPr/>
            <p:nvPr/>
          </p:nvSpPr>
          <p:spPr>
            <a:xfrm>
              <a:off x="5556725" y="215995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2802" y="5663"/>
                  </a:moveTo>
                  <a:cubicBezTo>
                    <a:pt x="1226" y="5663"/>
                    <a:pt x="0" y="4379"/>
                    <a:pt x="59" y="2803"/>
                  </a:cubicBezTo>
                  <a:cubicBezTo>
                    <a:pt x="59" y="1227"/>
                    <a:pt x="1343" y="1"/>
                    <a:pt x="2919" y="1"/>
                  </a:cubicBezTo>
                  <a:cubicBezTo>
                    <a:pt x="4495" y="59"/>
                    <a:pt x="5662" y="1285"/>
                    <a:pt x="5662" y="2861"/>
                  </a:cubicBezTo>
                  <a:cubicBezTo>
                    <a:pt x="5662" y="4437"/>
                    <a:pt x="4437" y="5663"/>
                    <a:pt x="2802" y="56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4" name="Google Shape;10434;p23"/>
            <p:cNvSpPr/>
            <p:nvPr/>
          </p:nvSpPr>
          <p:spPr>
            <a:xfrm>
              <a:off x="4821250" y="11808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60"/>
                  </a:moveTo>
                  <a:cubicBezTo>
                    <a:pt x="5663" y="4436"/>
                    <a:pt x="4379" y="5662"/>
                    <a:pt x="2803" y="5662"/>
                  </a:cubicBezTo>
                  <a:cubicBezTo>
                    <a:pt x="1227" y="5662"/>
                    <a:pt x="1" y="4436"/>
                    <a:pt x="1" y="2802"/>
                  </a:cubicBezTo>
                  <a:cubicBezTo>
                    <a:pt x="1" y="1284"/>
                    <a:pt x="1227" y="59"/>
                    <a:pt x="2744" y="59"/>
                  </a:cubicBezTo>
                  <a:cubicBezTo>
                    <a:pt x="4379" y="0"/>
                    <a:pt x="5604" y="1226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5" name="Google Shape;10435;p23"/>
            <p:cNvSpPr/>
            <p:nvPr/>
          </p:nvSpPr>
          <p:spPr>
            <a:xfrm>
              <a:off x="5314475" y="16711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03"/>
                  </a:moveTo>
                  <a:cubicBezTo>
                    <a:pt x="5663" y="4379"/>
                    <a:pt x="4437" y="5663"/>
                    <a:pt x="2803" y="5663"/>
                  </a:cubicBezTo>
                  <a:cubicBezTo>
                    <a:pt x="1227" y="5663"/>
                    <a:pt x="1" y="4379"/>
                    <a:pt x="1" y="2803"/>
                  </a:cubicBezTo>
                  <a:cubicBezTo>
                    <a:pt x="1" y="1227"/>
                    <a:pt x="1227" y="1"/>
                    <a:pt x="2803" y="1"/>
                  </a:cubicBezTo>
                  <a:cubicBezTo>
                    <a:pt x="4379" y="1"/>
                    <a:pt x="5663" y="1227"/>
                    <a:pt x="566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6" name="Google Shape;10436;p23"/>
            <p:cNvSpPr/>
            <p:nvPr/>
          </p:nvSpPr>
          <p:spPr>
            <a:xfrm>
              <a:off x="1880850" y="2408025"/>
              <a:ext cx="140100" cy="140125"/>
            </a:xfrm>
            <a:custGeom>
              <a:avLst/>
              <a:gdLst/>
              <a:ahLst/>
              <a:cxnLst/>
              <a:rect l="l" t="t" r="r" b="b"/>
              <a:pathLst>
                <a:path w="5604" h="5605" extrusionOk="0">
                  <a:moveTo>
                    <a:pt x="5604" y="2803"/>
                  </a:moveTo>
                  <a:cubicBezTo>
                    <a:pt x="5604" y="4379"/>
                    <a:pt x="4378" y="5604"/>
                    <a:pt x="2744" y="5604"/>
                  </a:cubicBezTo>
                  <a:cubicBezTo>
                    <a:pt x="1226" y="5546"/>
                    <a:pt x="0" y="4379"/>
                    <a:pt x="0" y="2803"/>
                  </a:cubicBezTo>
                  <a:cubicBezTo>
                    <a:pt x="0" y="1227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7" name="Google Shape;10437;p23"/>
            <p:cNvSpPr/>
            <p:nvPr/>
          </p:nvSpPr>
          <p:spPr>
            <a:xfrm>
              <a:off x="5067875" y="4122675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2802" y="5604"/>
                  </a:moveTo>
                  <a:cubicBezTo>
                    <a:pt x="1226" y="5604"/>
                    <a:pt x="0" y="4378"/>
                    <a:pt x="0" y="2802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78" y="0"/>
                    <a:pt x="5604" y="1284"/>
                    <a:pt x="5604" y="2860"/>
                  </a:cubicBezTo>
                  <a:cubicBezTo>
                    <a:pt x="5604" y="4378"/>
                    <a:pt x="4378" y="5604"/>
                    <a:pt x="2802" y="56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8" name="Google Shape;10438;p23"/>
            <p:cNvSpPr/>
            <p:nvPr/>
          </p:nvSpPr>
          <p:spPr>
            <a:xfrm>
              <a:off x="4330950" y="934175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2" y="2861"/>
                  </a:moveTo>
                  <a:cubicBezTo>
                    <a:pt x="5662" y="4437"/>
                    <a:pt x="4436" y="5663"/>
                    <a:pt x="2860" y="5663"/>
                  </a:cubicBezTo>
                  <a:cubicBezTo>
                    <a:pt x="1226" y="5663"/>
                    <a:pt x="0" y="4379"/>
                    <a:pt x="59" y="2803"/>
                  </a:cubicBezTo>
                  <a:cubicBezTo>
                    <a:pt x="59" y="1226"/>
                    <a:pt x="1284" y="59"/>
                    <a:pt x="2860" y="59"/>
                  </a:cubicBezTo>
                  <a:cubicBezTo>
                    <a:pt x="4436" y="1"/>
                    <a:pt x="5662" y="1285"/>
                    <a:pt x="5662" y="28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9" name="Google Shape;10439;p23"/>
            <p:cNvSpPr/>
            <p:nvPr/>
          </p:nvSpPr>
          <p:spPr>
            <a:xfrm>
              <a:off x="4085800" y="4617350"/>
              <a:ext cx="140100" cy="138650"/>
            </a:xfrm>
            <a:custGeom>
              <a:avLst/>
              <a:gdLst/>
              <a:ahLst/>
              <a:cxnLst/>
              <a:rect l="l" t="t" r="r" b="b"/>
              <a:pathLst>
                <a:path w="5604" h="5546" extrusionOk="0">
                  <a:moveTo>
                    <a:pt x="2802" y="5546"/>
                  </a:moveTo>
                  <a:cubicBezTo>
                    <a:pt x="1226" y="5546"/>
                    <a:pt x="0" y="4320"/>
                    <a:pt x="0" y="2744"/>
                  </a:cubicBezTo>
                  <a:cubicBezTo>
                    <a:pt x="0" y="1168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ubicBezTo>
                    <a:pt x="5604" y="4379"/>
                    <a:pt x="4378" y="5546"/>
                    <a:pt x="2802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0" name="Google Shape;10440;p23"/>
            <p:cNvSpPr/>
            <p:nvPr/>
          </p:nvSpPr>
          <p:spPr>
            <a:xfrm>
              <a:off x="5558175" y="3387200"/>
              <a:ext cx="140125" cy="140125"/>
            </a:xfrm>
            <a:custGeom>
              <a:avLst/>
              <a:gdLst/>
              <a:ahLst/>
              <a:cxnLst/>
              <a:rect l="l" t="t" r="r" b="b"/>
              <a:pathLst>
                <a:path w="5605" h="5605" extrusionOk="0">
                  <a:moveTo>
                    <a:pt x="2744" y="5546"/>
                  </a:moveTo>
                  <a:cubicBezTo>
                    <a:pt x="1227" y="5546"/>
                    <a:pt x="1" y="4320"/>
                    <a:pt x="1" y="2744"/>
                  </a:cubicBezTo>
                  <a:cubicBezTo>
                    <a:pt x="1" y="1226"/>
                    <a:pt x="1285" y="0"/>
                    <a:pt x="2803" y="0"/>
                  </a:cubicBezTo>
                  <a:cubicBezTo>
                    <a:pt x="4379" y="0"/>
                    <a:pt x="5604" y="1285"/>
                    <a:pt x="5546" y="2802"/>
                  </a:cubicBezTo>
                  <a:cubicBezTo>
                    <a:pt x="5546" y="4378"/>
                    <a:pt x="4320" y="5604"/>
                    <a:pt x="2744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1" name="Google Shape;10441;p23"/>
            <p:cNvSpPr/>
            <p:nvPr/>
          </p:nvSpPr>
          <p:spPr>
            <a:xfrm>
              <a:off x="2369700" y="1424500"/>
              <a:ext cx="141575" cy="140100"/>
            </a:xfrm>
            <a:custGeom>
              <a:avLst/>
              <a:gdLst/>
              <a:ahLst/>
              <a:cxnLst/>
              <a:rect l="l" t="t" r="r" b="b"/>
              <a:pathLst>
                <a:path w="5663" h="5604" extrusionOk="0">
                  <a:moveTo>
                    <a:pt x="5604" y="2860"/>
                  </a:moveTo>
                  <a:cubicBezTo>
                    <a:pt x="5546" y="4436"/>
                    <a:pt x="4320" y="5604"/>
                    <a:pt x="2744" y="5604"/>
                  </a:cubicBezTo>
                  <a:cubicBezTo>
                    <a:pt x="1226" y="5545"/>
                    <a:pt x="0" y="4320"/>
                    <a:pt x="59" y="2744"/>
                  </a:cubicBezTo>
                  <a:cubicBezTo>
                    <a:pt x="59" y="1226"/>
                    <a:pt x="1343" y="0"/>
                    <a:pt x="2860" y="59"/>
                  </a:cubicBezTo>
                  <a:cubicBezTo>
                    <a:pt x="4437" y="59"/>
                    <a:pt x="5662" y="1343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2" name="Google Shape;10442;p23"/>
            <p:cNvSpPr/>
            <p:nvPr/>
          </p:nvSpPr>
          <p:spPr>
            <a:xfrm>
              <a:off x="3350325" y="4612975"/>
              <a:ext cx="138650" cy="138650"/>
            </a:xfrm>
            <a:custGeom>
              <a:avLst/>
              <a:gdLst/>
              <a:ahLst/>
              <a:cxnLst/>
              <a:rect l="l" t="t" r="r" b="b"/>
              <a:pathLst>
                <a:path w="5546" h="5546" extrusionOk="0">
                  <a:moveTo>
                    <a:pt x="2802" y="1"/>
                  </a:moveTo>
                  <a:cubicBezTo>
                    <a:pt x="4320" y="1"/>
                    <a:pt x="5546" y="1226"/>
                    <a:pt x="5546" y="2802"/>
                  </a:cubicBezTo>
                  <a:cubicBezTo>
                    <a:pt x="5546" y="4320"/>
                    <a:pt x="4320" y="5546"/>
                    <a:pt x="2744" y="5546"/>
                  </a:cubicBezTo>
                  <a:cubicBezTo>
                    <a:pt x="1226" y="5546"/>
                    <a:pt x="0" y="4320"/>
                    <a:pt x="0" y="2802"/>
                  </a:cubicBezTo>
                  <a:cubicBezTo>
                    <a:pt x="0" y="1226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3" name="Google Shape;10443;p23"/>
            <p:cNvSpPr/>
            <p:nvPr/>
          </p:nvSpPr>
          <p:spPr>
            <a:xfrm>
              <a:off x="5311575" y="388042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5545" y="2802"/>
                  </a:moveTo>
                  <a:cubicBezTo>
                    <a:pt x="5545" y="4320"/>
                    <a:pt x="4320" y="5604"/>
                    <a:pt x="2744" y="5546"/>
                  </a:cubicBezTo>
                  <a:cubicBezTo>
                    <a:pt x="1284" y="5546"/>
                    <a:pt x="0" y="4320"/>
                    <a:pt x="0" y="2802"/>
                  </a:cubicBezTo>
                  <a:cubicBezTo>
                    <a:pt x="0" y="1285"/>
                    <a:pt x="1284" y="1"/>
                    <a:pt x="2802" y="1"/>
                  </a:cubicBezTo>
                  <a:cubicBezTo>
                    <a:pt x="4320" y="59"/>
                    <a:pt x="5545" y="1285"/>
                    <a:pt x="5545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4" name="Google Shape;10444;p23"/>
            <p:cNvSpPr/>
            <p:nvPr/>
          </p:nvSpPr>
          <p:spPr>
            <a:xfrm>
              <a:off x="3106625" y="935650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5604" y="2802"/>
                  </a:moveTo>
                  <a:cubicBezTo>
                    <a:pt x="5604" y="4320"/>
                    <a:pt x="4320" y="5604"/>
                    <a:pt x="2744" y="5545"/>
                  </a:cubicBezTo>
                  <a:cubicBezTo>
                    <a:pt x="1226" y="5545"/>
                    <a:pt x="0" y="4320"/>
                    <a:pt x="0" y="2744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20" y="0"/>
                    <a:pt x="5604" y="1284"/>
                    <a:pt x="5546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5" name="Google Shape;10445;p23"/>
            <p:cNvSpPr/>
            <p:nvPr/>
          </p:nvSpPr>
          <p:spPr>
            <a:xfrm>
              <a:off x="1876475" y="3144950"/>
              <a:ext cx="140100" cy="138675"/>
            </a:xfrm>
            <a:custGeom>
              <a:avLst/>
              <a:gdLst/>
              <a:ahLst/>
              <a:cxnLst/>
              <a:rect l="l" t="t" r="r" b="b"/>
              <a:pathLst>
                <a:path w="5604" h="5547" extrusionOk="0">
                  <a:moveTo>
                    <a:pt x="2802" y="1"/>
                  </a:moveTo>
                  <a:cubicBezTo>
                    <a:pt x="4320" y="1"/>
                    <a:pt x="5604" y="1227"/>
                    <a:pt x="5604" y="2744"/>
                  </a:cubicBezTo>
                  <a:cubicBezTo>
                    <a:pt x="5604" y="4320"/>
                    <a:pt x="4378" y="5546"/>
                    <a:pt x="2802" y="5546"/>
                  </a:cubicBezTo>
                  <a:cubicBezTo>
                    <a:pt x="1284" y="5546"/>
                    <a:pt x="58" y="4320"/>
                    <a:pt x="58" y="2803"/>
                  </a:cubicBezTo>
                  <a:cubicBezTo>
                    <a:pt x="0" y="1285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6" name="Google Shape;10446;p23"/>
            <p:cNvSpPr/>
            <p:nvPr/>
          </p:nvSpPr>
          <p:spPr>
            <a:xfrm>
              <a:off x="2617775" y="117787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2802" y="59"/>
                  </a:moveTo>
                  <a:cubicBezTo>
                    <a:pt x="4320" y="59"/>
                    <a:pt x="5546" y="1343"/>
                    <a:pt x="5546" y="2802"/>
                  </a:cubicBezTo>
                  <a:cubicBezTo>
                    <a:pt x="5546" y="4378"/>
                    <a:pt x="4203" y="5604"/>
                    <a:pt x="2685" y="5604"/>
                  </a:cubicBezTo>
                  <a:cubicBezTo>
                    <a:pt x="1226" y="5546"/>
                    <a:pt x="0" y="4262"/>
                    <a:pt x="0" y="2744"/>
                  </a:cubicBezTo>
                  <a:cubicBezTo>
                    <a:pt x="59" y="1285"/>
                    <a:pt x="1284" y="1"/>
                    <a:pt x="2802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7" name="Google Shape;10447;p23"/>
            <p:cNvSpPr/>
            <p:nvPr/>
          </p:nvSpPr>
          <p:spPr>
            <a:xfrm>
              <a:off x="4822725" y="4370750"/>
              <a:ext cx="137175" cy="137175"/>
            </a:xfrm>
            <a:custGeom>
              <a:avLst/>
              <a:gdLst/>
              <a:ahLst/>
              <a:cxnLst/>
              <a:rect l="l" t="t" r="r" b="b"/>
              <a:pathLst>
                <a:path w="5487" h="5487" extrusionOk="0">
                  <a:moveTo>
                    <a:pt x="0" y="2744"/>
                  </a:moveTo>
                  <a:cubicBezTo>
                    <a:pt x="0" y="1284"/>
                    <a:pt x="1284" y="0"/>
                    <a:pt x="2802" y="0"/>
                  </a:cubicBezTo>
                  <a:cubicBezTo>
                    <a:pt x="4261" y="0"/>
                    <a:pt x="5487" y="1284"/>
                    <a:pt x="5487" y="2802"/>
                  </a:cubicBezTo>
                  <a:cubicBezTo>
                    <a:pt x="5487" y="4261"/>
                    <a:pt x="4203" y="5487"/>
                    <a:pt x="2744" y="5487"/>
                  </a:cubicBezTo>
                  <a:cubicBezTo>
                    <a:pt x="1284" y="5487"/>
                    <a:pt x="0" y="4203"/>
                    <a:pt x="0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8" name="Google Shape;10448;p23"/>
            <p:cNvSpPr/>
            <p:nvPr/>
          </p:nvSpPr>
          <p:spPr>
            <a:xfrm>
              <a:off x="2124550" y="1672575"/>
              <a:ext cx="138650" cy="137175"/>
            </a:xfrm>
            <a:custGeom>
              <a:avLst/>
              <a:gdLst/>
              <a:ahLst/>
              <a:cxnLst/>
              <a:rect l="l" t="t" r="r" b="b"/>
              <a:pathLst>
                <a:path w="5546" h="5487" extrusionOk="0">
                  <a:moveTo>
                    <a:pt x="5487" y="2744"/>
                  </a:moveTo>
                  <a:cubicBezTo>
                    <a:pt x="5545" y="4203"/>
                    <a:pt x="4261" y="5487"/>
                    <a:pt x="2802" y="5487"/>
                  </a:cubicBezTo>
                  <a:cubicBezTo>
                    <a:pt x="1284" y="5487"/>
                    <a:pt x="0" y="4261"/>
                    <a:pt x="0" y="2744"/>
                  </a:cubicBezTo>
                  <a:cubicBezTo>
                    <a:pt x="0" y="1284"/>
                    <a:pt x="1226" y="59"/>
                    <a:pt x="2685" y="0"/>
                  </a:cubicBezTo>
                  <a:cubicBezTo>
                    <a:pt x="4203" y="0"/>
                    <a:pt x="5487" y="1226"/>
                    <a:pt x="5487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9" name="Google Shape;10449;p23"/>
            <p:cNvSpPr/>
            <p:nvPr/>
          </p:nvSpPr>
          <p:spPr>
            <a:xfrm>
              <a:off x="2372625" y="4124125"/>
              <a:ext cx="135725" cy="137200"/>
            </a:xfrm>
            <a:custGeom>
              <a:avLst/>
              <a:gdLst/>
              <a:ahLst/>
              <a:cxnLst/>
              <a:rect l="l" t="t" r="r" b="b"/>
              <a:pathLst>
                <a:path w="5429" h="5488" extrusionOk="0">
                  <a:moveTo>
                    <a:pt x="5429" y="2744"/>
                  </a:moveTo>
                  <a:cubicBezTo>
                    <a:pt x="5429" y="4262"/>
                    <a:pt x="4144" y="5487"/>
                    <a:pt x="2685" y="5487"/>
                  </a:cubicBezTo>
                  <a:cubicBezTo>
                    <a:pt x="1167" y="5429"/>
                    <a:pt x="0" y="4203"/>
                    <a:pt x="0" y="2744"/>
                  </a:cubicBezTo>
                  <a:cubicBezTo>
                    <a:pt x="0" y="1226"/>
                    <a:pt x="1284" y="1"/>
                    <a:pt x="2743" y="59"/>
                  </a:cubicBezTo>
                  <a:cubicBezTo>
                    <a:pt x="4203" y="59"/>
                    <a:pt x="5429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0" name="Google Shape;10450;p23"/>
            <p:cNvSpPr/>
            <p:nvPr/>
          </p:nvSpPr>
          <p:spPr>
            <a:xfrm>
              <a:off x="1882300" y="2162875"/>
              <a:ext cx="137200" cy="135750"/>
            </a:xfrm>
            <a:custGeom>
              <a:avLst/>
              <a:gdLst/>
              <a:ahLst/>
              <a:cxnLst/>
              <a:rect l="l" t="t" r="r" b="b"/>
              <a:pathLst>
                <a:path w="5488" h="5430" extrusionOk="0">
                  <a:moveTo>
                    <a:pt x="5429" y="2744"/>
                  </a:moveTo>
                  <a:cubicBezTo>
                    <a:pt x="5429" y="4262"/>
                    <a:pt x="4203" y="5429"/>
                    <a:pt x="2744" y="5429"/>
                  </a:cubicBezTo>
                  <a:cubicBezTo>
                    <a:pt x="1226" y="5429"/>
                    <a:pt x="1" y="4145"/>
                    <a:pt x="59" y="2627"/>
                  </a:cubicBezTo>
                  <a:cubicBezTo>
                    <a:pt x="117" y="1168"/>
                    <a:pt x="1343" y="1"/>
                    <a:pt x="2802" y="1"/>
                  </a:cubicBezTo>
                  <a:cubicBezTo>
                    <a:pt x="4262" y="59"/>
                    <a:pt x="5487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1" name="Google Shape;10451;p23"/>
            <p:cNvSpPr/>
            <p:nvPr/>
          </p:nvSpPr>
          <p:spPr>
            <a:xfrm>
              <a:off x="4335325" y="4618825"/>
              <a:ext cx="135725" cy="135725"/>
            </a:xfrm>
            <a:custGeom>
              <a:avLst/>
              <a:gdLst/>
              <a:ahLst/>
              <a:cxnLst/>
              <a:rect l="l" t="t" r="r" b="b"/>
              <a:pathLst>
                <a:path w="5429" h="5429" extrusionOk="0">
                  <a:moveTo>
                    <a:pt x="5370" y="2685"/>
                  </a:moveTo>
                  <a:cubicBezTo>
                    <a:pt x="5429" y="4144"/>
                    <a:pt x="4203" y="5370"/>
                    <a:pt x="2744" y="5429"/>
                  </a:cubicBezTo>
                  <a:cubicBezTo>
                    <a:pt x="1226" y="5429"/>
                    <a:pt x="0" y="4203"/>
                    <a:pt x="0" y="2685"/>
                  </a:cubicBezTo>
                  <a:cubicBezTo>
                    <a:pt x="0" y="1226"/>
                    <a:pt x="1168" y="0"/>
                    <a:pt x="2685" y="0"/>
                  </a:cubicBezTo>
                  <a:cubicBezTo>
                    <a:pt x="4145" y="0"/>
                    <a:pt x="5370" y="1168"/>
                    <a:pt x="5370" y="26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2" name="Google Shape;10452;p23"/>
            <p:cNvSpPr/>
            <p:nvPr/>
          </p:nvSpPr>
          <p:spPr>
            <a:xfrm>
              <a:off x="3109550" y="4615900"/>
              <a:ext cx="134275" cy="134275"/>
            </a:xfrm>
            <a:custGeom>
              <a:avLst/>
              <a:gdLst/>
              <a:ahLst/>
              <a:cxnLst/>
              <a:rect l="l" t="t" r="r" b="b"/>
              <a:pathLst>
                <a:path w="5371" h="5371" extrusionOk="0">
                  <a:moveTo>
                    <a:pt x="2744" y="0"/>
                  </a:moveTo>
                  <a:cubicBezTo>
                    <a:pt x="4203" y="0"/>
                    <a:pt x="5370" y="1226"/>
                    <a:pt x="5312" y="2744"/>
                  </a:cubicBezTo>
                  <a:cubicBezTo>
                    <a:pt x="5312" y="4203"/>
                    <a:pt x="4144" y="5371"/>
                    <a:pt x="2627" y="5312"/>
                  </a:cubicBezTo>
                  <a:cubicBezTo>
                    <a:pt x="1109" y="5312"/>
                    <a:pt x="0" y="4145"/>
                    <a:pt x="0" y="2569"/>
                  </a:cubicBezTo>
                  <a:cubicBezTo>
                    <a:pt x="59" y="1109"/>
                    <a:pt x="1226" y="0"/>
                    <a:pt x="2744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3" name="Google Shape;10453;p23"/>
            <p:cNvSpPr/>
            <p:nvPr/>
          </p:nvSpPr>
          <p:spPr>
            <a:xfrm>
              <a:off x="5561100" y="1922100"/>
              <a:ext cx="134275" cy="132825"/>
            </a:xfrm>
            <a:custGeom>
              <a:avLst/>
              <a:gdLst/>
              <a:ahLst/>
              <a:cxnLst/>
              <a:rect l="l" t="t" r="r" b="b"/>
              <a:pathLst>
                <a:path w="5371" h="5313" extrusionOk="0">
                  <a:moveTo>
                    <a:pt x="2686" y="1"/>
                  </a:moveTo>
                  <a:cubicBezTo>
                    <a:pt x="4203" y="1"/>
                    <a:pt x="5371" y="1226"/>
                    <a:pt x="5312" y="2744"/>
                  </a:cubicBezTo>
                  <a:cubicBezTo>
                    <a:pt x="5312" y="4203"/>
                    <a:pt x="4145" y="5312"/>
                    <a:pt x="2627" y="5312"/>
                  </a:cubicBezTo>
                  <a:cubicBezTo>
                    <a:pt x="1110" y="5312"/>
                    <a:pt x="1" y="4086"/>
                    <a:pt x="1" y="2569"/>
                  </a:cubicBezTo>
                  <a:cubicBezTo>
                    <a:pt x="59" y="1110"/>
                    <a:pt x="1226" y="1"/>
                    <a:pt x="268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4" name="Google Shape;10454;p23"/>
            <p:cNvSpPr/>
            <p:nvPr/>
          </p:nvSpPr>
          <p:spPr>
            <a:xfrm>
              <a:off x="4583400" y="940025"/>
              <a:ext cx="131350" cy="131350"/>
            </a:xfrm>
            <a:custGeom>
              <a:avLst/>
              <a:gdLst/>
              <a:ahLst/>
              <a:cxnLst/>
              <a:rect l="l" t="t" r="r" b="b"/>
              <a:pathLst>
                <a:path w="5254" h="5254" extrusionOk="0">
                  <a:moveTo>
                    <a:pt x="2627" y="0"/>
                  </a:moveTo>
                  <a:cubicBezTo>
                    <a:pt x="4086" y="0"/>
                    <a:pt x="5254" y="1109"/>
                    <a:pt x="5254" y="2569"/>
                  </a:cubicBezTo>
                  <a:cubicBezTo>
                    <a:pt x="5254" y="4086"/>
                    <a:pt x="4086" y="5254"/>
                    <a:pt x="2569" y="5254"/>
                  </a:cubicBezTo>
                  <a:cubicBezTo>
                    <a:pt x="1109" y="5254"/>
                    <a:pt x="0" y="4086"/>
                    <a:pt x="0" y="2627"/>
                  </a:cubicBezTo>
                  <a:cubicBezTo>
                    <a:pt x="0" y="1109"/>
                    <a:pt x="1109" y="0"/>
                    <a:pt x="26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5" name="Google Shape;10455;p23"/>
            <p:cNvSpPr/>
            <p:nvPr/>
          </p:nvSpPr>
          <p:spPr>
            <a:xfrm>
              <a:off x="2127450" y="3880425"/>
              <a:ext cx="132825" cy="132825"/>
            </a:xfrm>
            <a:custGeom>
              <a:avLst/>
              <a:gdLst/>
              <a:ahLst/>
              <a:cxnLst/>
              <a:rect l="l" t="t" r="r" b="b"/>
              <a:pathLst>
                <a:path w="5313" h="5313" extrusionOk="0">
                  <a:moveTo>
                    <a:pt x="2686" y="1"/>
                  </a:moveTo>
                  <a:cubicBezTo>
                    <a:pt x="4145" y="1"/>
                    <a:pt x="5313" y="1168"/>
                    <a:pt x="5313" y="2627"/>
                  </a:cubicBezTo>
                  <a:cubicBezTo>
                    <a:pt x="5313" y="4145"/>
                    <a:pt x="4145" y="5312"/>
                    <a:pt x="2628" y="5312"/>
                  </a:cubicBezTo>
                  <a:cubicBezTo>
                    <a:pt x="1110" y="5254"/>
                    <a:pt x="1" y="4087"/>
                    <a:pt x="1" y="2627"/>
                  </a:cubicBezTo>
                  <a:cubicBezTo>
                    <a:pt x="1" y="1110"/>
                    <a:pt x="1168" y="1"/>
                    <a:pt x="262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6" name="Google Shape;10456;p23"/>
            <p:cNvSpPr/>
            <p:nvPr/>
          </p:nvSpPr>
          <p:spPr>
            <a:xfrm>
              <a:off x="1880850" y="3390125"/>
              <a:ext cx="132800" cy="132800"/>
            </a:xfrm>
            <a:custGeom>
              <a:avLst/>
              <a:gdLst/>
              <a:ahLst/>
              <a:cxnLst/>
              <a:rect l="l" t="t" r="r" b="b"/>
              <a:pathLst>
                <a:path w="5312" h="5312" extrusionOk="0">
                  <a:moveTo>
                    <a:pt x="2627" y="0"/>
                  </a:moveTo>
                  <a:cubicBezTo>
                    <a:pt x="4086" y="0"/>
                    <a:pt x="5254" y="1168"/>
                    <a:pt x="5312" y="2627"/>
                  </a:cubicBezTo>
                  <a:cubicBezTo>
                    <a:pt x="5312" y="4145"/>
                    <a:pt x="4145" y="5312"/>
                    <a:pt x="2627" y="5312"/>
                  </a:cubicBezTo>
                  <a:cubicBezTo>
                    <a:pt x="1168" y="5312"/>
                    <a:pt x="0" y="4145"/>
                    <a:pt x="0" y="2685"/>
                  </a:cubicBezTo>
                  <a:cubicBezTo>
                    <a:pt x="0" y="1168"/>
                    <a:pt x="1168" y="59"/>
                    <a:pt x="2627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7" name="Google Shape;10457;p23"/>
            <p:cNvSpPr/>
            <p:nvPr/>
          </p:nvSpPr>
          <p:spPr>
            <a:xfrm>
              <a:off x="2616300" y="4372200"/>
              <a:ext cx="132825" cy="134275"/>
            </a:xfrm>
            <a:custGeom>
              <a:avLst/>
              <a:gdLst/>
              <a:ahLst/>
              <a:cxnLst/>
              <a:rect l="l" t="t" r="r" b="b"/>
              <a:pathLst>
                <a:path w="5313" h="5371" extrusionOk="0">
                  <a:moveTo>
                    <a:pt x="5313" y="2744"/>
                  </a:moveTo>
                  <a:cubicBezTo>
                    <a:pt x="5313" y="4262"/>
                    <a:pt x="4087" y="5371"/>
                    <a:pt x="2628" y="5371"/>
                  </a:cubicBezTo>
                  <a:cubicBezTo>
                    <a:pt x="1110" y="5312"/>
                    <a:pt x="1" y="4145"/>
                    <a:pt x="1" y="2569"/>
                  </a:cubicBezTo>
                  <a:cubicBezTo>
                    <a:pt x="59" y="1110"/>
                    <a:pt x="1285" y="1"/>
                    <a:pt x="2744" y="59"/>
                  </a:cubicBezTo>
                  <a:cubicBezTo>
                    <a:pt x="4204" y="117"/>
                    <a:pt x="5313" y="1285"/>
                    <a:pt x="5313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8" name="Google Shape;10458;p23"/>
            <p:cNvSpPr/>
            <p:nvPr/>
          </p:nvSpPr>
          <p:spPr>
            <a:xfrm>
              <a:off x="2864375" y="940025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8" y="0"/>
                    <a:pt x="5196" y="1168"/>
                    <a:pt x="5196" y="2627"/>
                  </a:cubicBezTo>
                  <a:cubicBezTo>
                    <a:pt x="5254" y="4028"/>
                    <a:pt x="4028" y="5254"/>
                    <a:pt x="2569" y="5254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9" name="Google Shape;10459;p23"/>
            <p:cNvSpPr/>
            <p:nvPr/>
          </p:nvSpPr>
          <p:spPr>
            <a:xfrm>
              <a:off x="5562550" y="3638200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9" y="0"/>
                    <a:pt x="5196" y="1168"/>
                    <a:pt x="5254" y="2569"/>
                  </a:cubicBezTo>
                  <a:cubicBezTo>
                    <a:pt x="5254" y="4028"/>
                    <a:pt x="4029" y="5254"/>
                    <a:pt x="2628" y="5195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168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0" name="Google Shape;10460;p23"/>
            <p:cNvSpPr/>
            <p:nvPr/>
          </p:nvSpPr>
          <p:spPr>
            <a:xfrm>
              <a:off x="5073700" y="1188100"/>
              <a:ext cx="129900" cy="128425"/>
            </a:xfrm>
            <a:custGeom>
              <a:avLst/>
              <a:gdLst/>
              <a:ahLst/>
              <a:cxnLst/>
              <a:rect l="l" t="t" r="r" b="b"/>
              <a:pathLst>
                <a:path w="5196" h="5137" extrusionOk="0">
                  <a:moveTo>
                    <a:pt x="2569" y="0"/>
                  </a:moveTo>
                  <a:cubicBezTo>
                    <a:pt x="4028" y="0"/>
                    <a:pt x="5196" y="1226"/>
                    <a:pt x="5196" y="2627"/>
                  </a:cubicBezTo>
                  <a:cubicBezTo>
                    <a:pt x="5137" y="3969"/>
                    <a:pt x="3970" y="5137"/>
                    <a:pt x="2569" y="5137"/>
                  </a:cubicBezTo>
                  <a:cubicBezTo>
                    <a:pt x="1168" y="5137"/>
                    <a:pt x="1" y="3911"/>
                    <a:pt x="1" y="2510"/>
                  </a:cubicBezTo>
                  <a:cubicBezTo>
                    <a:pt x="59" y="1109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1" name="Google Shape;10461;p23"/>
            <p:cNvSpPr/>
            <p:nvPr/>
          </p:nvSpPr>
          <p:spPr>
            <a:xfrm>
              <a:off x="5320325" y="1430325"/>
              <a:ext cx="129900" cy="128450"/>
            </a:xfrm>
            <a:custGeom>
              <a:avLst/>
              <a:gdLst/>
              <a:ahLst/>
              <a:cxnLst/>
              <a:rect l="l" t="t" r="r" b="b"/>
              <a:pathLst>
                <a:path w="5196" h="5138" extrusionOk="0">
                  <a:moveTo>
                    <a:pt x="5137" y="2627"/>
                  </a:moveTo>
                  <a:cubicBezTo>
                    <a:pt x="5137" y="4028"/>
                    <a:pt x="3970" y="5137"/>
                    <a:pt x="2569" y="5137"/>
                  </a:cubicBezTo>
                  <a:cubicBezTo>
                    <a:pt x="1168" y="5137"/>
                    <a:pt x="0" y="3912"/>
                    <a:pt x="0" y="2511"/>
                  </a:cubicBezTo>
                  <a:cubicBezTo>
                    <a:pt x="59" y="1110"/>
                    <a:pt x="1285" y="1"/>
                    <a:pt x="2627" y="1"/>
                  </a:cubicBezTo>
                  <a:cubicBezTo>
                    <a:pt x="4028" y="59"/>
                    <a:pt x="5195" y="1226"/>
                    <a:pt x="5137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2" name="Google Shape;10462;p23"/>
            <p:cNvSpPr/>
            <p:nvPr/>
          </p:nvSpPr>
          <p:spPr>
            <a:xfrm>
              <a:off x="1886675" y="1920650"/>
              <a:ext cx="128450" cy="126975"/>
            </a:xfrm>
            <a:custGeom>
              <a:avLst/>
              <a:gdLst/>
              <a:ahLst/>
              <a:cxnLst/>
              <a:rect l="l" t="t" r="r" b="b"/>
              <a:pathLst>
                <a:path w="5138" h="5079" extrusionOk="0">
                  <a:moveTo>
                    <a:pt x="2569" y="0"/>
                  </a:moveTo>
                  <a:cubicBezTo>
                    <a:pt x="3970" y="0"/>
                    <a:pt x="5079" y="1109"/>
                    <a:pt x="5079" y="2510"/>
                  </a:cubicBezTo>
                  <a:cubicBezTo>
                    <a:pt x="5137" y="3969"/>
                    <a:pt x="3970" y="5078"/>
                    <a:pt x="2569" y="5078"/>
                  </a:cubicBezTo>
                  <a:cubicBezTo>
                    <a:pt x="1168" y="5078"/>
                    <a:pt x="59" y="3969"/>
                    <a:pt x="1" y="2568"/>
                  </a:cubicBezTo>
                  <a:cubicBezTo>
                    <a:pt x="1" y="1168"/>
                    <a:pt x="1110" y="59"/>
                    <a:pt x="256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3" name="Google Shape;10463;p23"/>
            <p:cNvSpPr/>
            <p:nvPr/>
          </p:nvSpPr>
          <p:spPr>
            <a:xfrm>
              <a:off x="5812100" y="2904175"/>
              <a:ext cx="125525" cy="127000"/>
            </a:xfrm>
            <a:custGeom>
              <a:avLst/>
              <a:gdLst/>
              <a:ahLst/>
              <a:cxnLst/>
              <a:rect l="l" t="t" r="r" b="b"/>
              <a:pathLst>
                <a:path w="5021" h="5080" extrusionOk="0">
                  <a:moveTo>
                    <a:pt x="2510" y="5021"/>
                  </a:moveTo>
                  <a:cubicBezTo>
                    <a:pt x="1109" y="5079"/>
                    <a:pt x="0" y="3970"/>
                    <a:pt x="0" y="2511"/>
                  </a:cubicBezTo>
                  <a:cubicBezTo>
                    <a:pt x="0" y="1110"/>
                    <a:pt x="1051" y="1"/>
                    <a:pt x="2510" y="1"/>
                  </a:cubicBezTo>
                  <a:cubicBezTo>
                    <a:pt x="3911" y="1"/>
                    <a:pt x="5020" y="1052"/>
                    <a:pt x="5020" y="2452"/>
                  </a:cubicBezTo>
                  <a:cubicBezTo>
                    <a:pt x="5020" y="3912"/>
                    <a:pt x="3969" y="5021"/>
                    <a:pt x="2510" y="50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4" name="Google Shape;10464;p23"/>
            <p:cNvSpPr/>
            <p:nvPr/>
          </p:nvSpPr>
          <p:spPr>
            <a:xfrm>
              <a:off x="5810625" y="2660475"/>
              <a:ext cx="127000" cy="127000"/>
            </a:xfrm>
            <a:custGeom>
              <a:avLst/>
              <a:gdLst/>
              <a:ahLst/>
              <a:cxnLst/>
              <a:rect l="l" t="t" r="r" b="b"/>
              <a:pathLst>
                <a:path w="5080" h="5080" extrusionOk="0">
                  <a:moveTo>
                    <a:pt x="2569" y="5079"/>
                  </a:moveTo>
                  <a:cubicBezTo>
                    <a:pt x="1168" y="5079"/>
                    <a:pt x="59" y="3970"/>
                    <a:pt x="1" y="2569"/>
                  </a:cubicBezTo>
                  <a:cubicBezTo>
                    <a:pt x="1" y="1168"/>
                    <a:pt x="1110" y="59"/>
                    <a:pt x="2569" y="1"/>
                  </a:cubicBezTo>
                  <a:cubicBezTo>
                    <a:pt x="3970" y="1"/>
                    <a:pt x="5079" y="1110"/>
                    <a:pt x="5079" y="2569"/>
                  </a:cubicBezTo>
                  <a:cubicBezTo>
                    <a:pt x="5079" y="3970"/>
                    <a:pt x="3970" y="5079"/>
                    <a:pt x="2569" y="50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5" name="Google Shape;10465;p23"/>
            <p:cNvSpPr/>
            <p:nvPr/>
          </p:nvSpPr>
          <p:spPr>
            <a:xfrm>
              <a:off x="4581925" y="4623200"/>
              <a:ext cx="127000" cy="126975"/>
            </a:xfrm>
            <a:custGeom>
              <a:avLst/>
              <a:gdLst/>
              <a:ahLst/>
              <a:cxnLst/>
              <a:rect l="l" t="t" r="r" b="b"/>
              <a:pathLst>
                <a:path w="5080" h="5079" extrusionOk="0">
                  <a:moveTo>
                    <a:pt x="5079" y="2510"/>
                  </a:moveTo>
                  <a:cubicBezTo>
                    <a:pt x="5079" y="3911"/>
                    <a:pt x="3970" y="5020"/>
                    <a:pt x="2569" y="5079"/>
                  </a:cubicBezTo>
                  <a:cubicBezTo>
                    <a:pt x="1168" y="5079"/>
                    <a:pt x="1" y="3969"/>
                    <a:pt x="1" y="2569"/>
                  </a:cubicBezTo>
                  <a:cubicBezTo>
                    <a:pt x="1" y="1109"/>
                    <a:pt x="1110" y="0"/>
                    <a:pt x="2511" y="0"/>
                  </a:cubicBezTo>
                  <a:cubicBezTo>
                    <a:pt x="3912" y="0"/>
                    <a:pt x="5021" y="1109"/>
                    <a:pt x="5079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6" name="Google Shape;10466;p23"/>
            <p:cNvSpPr/>
            <p:nvPr/>
          </p:nvSpPr>
          <p:spPr>
            <a:xfrm>
              <a:off x="3849400" y="694850"/>
              <a:ext cx="126975" cy="127000"/>
            </a:xfrm>
            <a:custGeom>
              <a:avLst/>
              <a:gdLst/>
              <a:ahLst/>
              <a:cxnLst/>
              <a:rect l="l" t="t" r="r" b="b"/>
              <a:pathLst>
                <a:path w="5079" h="5080" extrusionOk="0">
                  <a:moveTo>
                    <a:pt x="2510" y="59"/>
                  </a:moveTo>
                  <a:cubicBezTo>
                    <a:pt x="3911" y="1"/>
                    <a:pt x="5078" y="1110"/>
                    <a:pt x="5078" y="2569"/>
                  </a:cubicBezTo>
                  <a:cubicBezTo>
                    <a:pt x="5078" y="3970"/>
                    <a:pt x="3969" y="5079"/>
                    <a:pt x="2510" y="5079"/>
                  </a:cubicBezTo>
                  <a:cubicBezTo>
                    <a:pt x="1109" y="5079"/>
                    <a:pt x="58" y="3970"/>
                    <a:pt x="0" y="2628"/>
                  </a:cubicBezTo>
                  <a:cubicBezTo>
                    <a:pt x="0" y="1168"/>
                    <a:pt x="1109" y="59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7" name="Google Shape;10467;p23"/>
            <p:cNvSpPr/>
            <p:nvPr/>
          </p:nvSpPr>
          <p:spPr>
            <a:xfrm>
              <a:off x="36027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5020" y="2452"/>
                  </a:moveTo>
                  <a:cubicBezTo>
                    <a:pt x="5020" y="3911"/>
                    <a:pt x="3970" y="5020"/>
                    <a:pt x="2510" y="5020"/>
                  </a:cubicBezTo>
                  <a:cubicBezTo>
                    <a:pt x="1109" y="5020"/>
                    <a:pt x="59" y="3911"/>
                    <a:pt x="0" y="2510"/>
                  </a:cubicBezTo>
                  <a:cubicBezTo>
                    <a:pt x="0" y="1109"/>
                    <a:pt x="1109" y="0"/>
                    <a:pt x="2510" y="0"/>
                  </a:cubicBezTo>
                  <a:cubicBezTo>
                    <a:pt x="3911" y="0"/>
                    <a:pt x="5020" y="1051"/>
                    <a:pt x="5020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8" name="Google Shape;10468;p23"/>
            <p:cNvSpPr/>
            <p:nvPr/>
          </p:nvSpPr>
          <p:spPr>
            <a:xfrm>
              <a:off x="2867300" y="4620275"/>
              <a:ext cx="124075" cy="124075"/>
            </a:xfrm>
            <a:custGeom>
              <a:avLst/>
              <a:gdLst/>
              <a:ahLst/>
              <a:cxnLst/>
              <a:rect l="l" t="t" r="r" b="b"/>
              <a:pathLst>
                <a:path w="4963" h="4963" extrusionOk="0">
                  <a:moveTo>
                    <a:pt x="2511" y="4962"/>
                  </a:moveTo>
                  <a:cubicBezTo>
                    <a:pt x="1110" y="4962"/>
                    <a:pt x="1" y="3853"/>
                    <a:pt x="1" y="2452"/>
                  </a:cubicBezTo>
                  <a:cubicBezTo>
                    <a:pt x="1" y="1110"/>
                    <a:pt x="1110" y="1"/>
                    <a:pt x="2511" y="1"/>
                  </a:cubicBezTo>
                  <a:cubicBezTo>
                    <a:pt x="3911" y="1"/>
                    <a:pt x="4962" y="1110"/>
                    <a:pt x="4962" y="2510"/>
                  </a:cubicBezTo>
                  <a:cubicBezTo>
                    <a:pt x="4962" y="3911"/>
                    <a:pt x="3911" y="4962"/>
                    <a:pt x="2511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9" name="Google Shape;10469;p23"/>
            <p:cNvSpPr/>
            <p:nvPr/>
          </p:nvSpPr>
          <p:spPr>
            <a:xfrm>
              <a:off x="5812100" y="2415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0" y="1"/>
                  </a:moveTo>
                  <a:cubicBezTo>
                    <a:pt x="3853" y="1"/>
                    <a:pt x="4962" y="1110"/>
                    <a:pt x="4962" y="2511"/>
                  </a:cubicBezTo>
                  <a:cubicBezTo>
                    <a:pt x="5020" y="3853"/>
                    <a:pt x="3911" y="4962"/>
                    <a:pt x="2510" y="4962"/>
                  </a:cubicBezTo>
                  <a:cubicBezTo>
                    <a:pt x="1109" y="5021"/>
                    <a:pt x="0" y="3912"/>
                    <a:pt x="0" y="2511"/>
                  </a:cubicBezTo>
                  <a:cubicBezTo>
                    <a:pt x="0" y="1110"/>
                    <a:pt x="1109" y="1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0" name="Google Shape;10470;p23"/>
            <p:cNvSpPr/>
            <p:nvPr/>
          </p:nvSpPr>
          <p:spPr>
            <a:xfrm>
              <a:off x="5812100" y="3152250"/>
              <a:ext cx="125525" cy="124075"/>
            </a:xfrm>
            <a:custGeom>
              <a:avLst/>
              <a:gdLst/>
              <a:ahLst/>
              <a:cxnLst/>
              <a:rect l="l" t="t" r="r" b="b"/>
              <a:pathLst>
                <a:path w="5021" h="4963" extrusionOk="0">
                  <a:moveTo>
                    <a:pt x="2452" y="4962"/>
                  </a:moveTo>
                  <a:cubicBezTo>
                    <a:pt x="1109" y="4904"/>
                    <a:pt x="0" y="3795"/>
                    <a:pt x="59" y="2394"/>
                  </a:cubicBezTo>
                  <a:cubicBezTo>
                    <a:pt x="59" y="1052"/>
                    <a:pt x="1168" y="1"/>
                    <a:pt x="2510" y="1"/>
                  </a:cubicBezTo>
                  <a:cubicBezTo>
                    <a:pt x="3911" y="1"/>
                    <a:pt x="5020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1" name="Google Shape;10471;p23"/>
            <p:cNvSpPr/>
            <p:nvPr/>
          </p:nvSpPr>
          <p:spPr>
            <a:xfrm>
              <a:off x="2378450" y="1186625"/>
              <a:ext cx="124075" cy="122600"/>
            </a:xfrm>
            <a:custGeom>
              <a:avLst/>
              <a:gdLst/>
              <a:ahLst/>
              <a:cxnLst/>
              <a:rect l="l" t="t" r="r" b="b"/>
              <a:pathLst>
                <a:path w="4963" h="4904" extrusionOk="0">
                  <a:moveTo>
                    <a:pt x="2452" y="4904"/>
                  </a:moveTo>
                  <a:cubicBezTo>
                    <a:pt x="1110" y="4904"/>
                    <a:pt x="1" y="3853"/>
                    <a:pt x="1" y="2452"/>
                  </a:cubicBezTo>
                  <a:cubicBezTo>
                    <a:pt x="1" y="1110"/>
                    <a:pt x="1110" y="1"/>
                    <a:pt x="2510" y="1"/>
                  </a:cubicBezTo>
                  <a:cubicBezTo>
                    <a:pt x="3853" y="1"/>
                    <a:pt x="4962" y="1110"/>
                    <a:pt x="4962" y="2511"/>
                  </a:cubicBezTo>
                  <a:cubicBezTo>
                    <a:pt x="4904" y="3853"/>
                    <a:pt x="3795" y="4904"/>
                    <a:pt x="2452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2" name="Google Shape;10472;p23"/>
            <p:cNvSpPr/>
            <p:nvPr/>
          </p:nvSpPr>
          <p:spPr>
            <a:xfrm>
              <a:off x="40930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1" y="0"/>
                  </a:moveTo>
                  <a:cubicBezTo>
                    <a:pt x="3912" y="59"/>
                    <a:pt x="5021" y="1168"/>
                    <a:pt x="4962" y="2569"/>
                  </a:cubicBezTo>
                  <a:cubicBezTo>
                    <a:pt x="4962" y="3911"/>
                    <a:pt x="3853" y="5020"/>
                    <a:pt x="2452" y="4962"/>
                  </a:cubicBezTo>
                  <a:cubicBezTo>
                    <a:pt x="1052" y="4962"/>
                    <a:pt x="1" y="3853"/>
                    <a:pt x="1" y="2510"/>
                  </a:cubicBezTo>
                  <a:cubicBezTo>
                    <a:pt x="1" y="1109"/>
                    <a:pt x="1110" y="0"/>
                    <a:pt x="25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3" name="Google Shape;10473;p23"/>
            <p:cNvSpPr/>
            <p:nvPr/>
          </p:nvSpPr>
          <p:spPr>
            <a:xfrm>
              <a:off x="1885225" y="3641100"/>
              <a:ext cx="124050" cy="124075"/>
            </a:xfrm>
            <a:custGeom>
              <a:avLst/>
              <a:gdLst/>
              <a:ahLst/>
              <a:cxnLst/>
              <a:rect l="l" t="t" r="r" b="b"/>
              <a:pathLst>
                <a:path w="4962" h="4963" extrusionOk="0">
                  <a:moveTo>
                    <a:pt x="2452" y="1"/>
                  </a:moveTo>
                  <a:cubicBezTo>
                    <a:pt x="3853" y="1"/>
                    <a:pt x="4962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ubicBezTo>
                    <a:pt x="1051" y="4962"/>
                    <a:pt x="0" y="3853"/>
                    <a:pt x="0" y="2453"/>
                  </a:cubicBezTo>
                  <a:cubicBezTo>
                    <a:pt x="0" y="1110"/>
                    <a:pt x="1109" y="1"/>
                    <a:pt x="24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4" name="Google Shape;10474;p23"/>
            <p:cNvSpPr/>
            <p:nvPr/>
          </p:nvSpPr>
          <p:spPr>
            <a:xfrm>
              <a:off x="5318875" y="4129975"/>
              <a:ext cx="124050" cy="125500"/>
            </a:xfrm>
            <a:custGeom>
              <a:avLst/>
              <a:gdLst/>
              <a:ahLst/>
              <a:cxnLst/>
              <a:rect l="l" t="t" r="r" b="b"/>
              <a:pathLst>
                <a:path w="4962" h="5020" extrusionOk="0">
                  <a:moveTo>
                    <a:pt x="58" y="2510"/>
                  </a:moveTo>
                  <a:cubicBezTo>
                    <a:pt x="58" y="1109"/>
                    <a:pt x="1167" y="0"/>
                    <a:pt x="2568" y="58"/>
                  </a:cubicBezTo>
                  <a:cubicBezTo>
                    <a:pt x="3911" y="117"/>
                    <a:pt x="4962" y="1226"/>
                    <a:pt x="4962" y="2568"/>
                  </a:cubicBezTo>
                  <a:cubicBezTo>
                    <a:pt x="4962" y="3911"/>
                    <a:pt x="3794" y="5020"/>
                    <a:pt x="2452" y="5020"/>
                  </a:cubicBezTo>
                  <a:cubicBezTo>
                    <a:pt x="1109" y="4962"/>
                    <a:pt x="0" y="3853"/>
                    <a:pt x="58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5" name="Google Shape;10475;p23"/>
            <p:cNvSpPr/>
            <p:nvPr/>
          </p:nvSpPr>
          <p:spPr>
            <a:xfrm>
              <a:off x="3357625" y="696325"/>
              <a:ext cx="124050" cy="124050"/>
            </a:xfrm>
            <a:custGeom>
              <a:avLst/>
              <a:gdLst/>
              <a:ahLst/>
              <a:cxnLst/>
              <a:rect l="l" t="t" r="r" b="b"/>
              <a:pathLst>
                <a:path w="4962" h="4962" extrusionOk="0">
                  <a:moveTo>
                    <a:pt x="2510" y="4962"/>
                  </a:moveTo>
                  <a:cubicBezTo>
                    <a:pt x="1168" y="4962"/>
                    <a:pt x="59" y="3853"/>
                    <a:pt x="0" y="2510"/>
                  </a:cubicBezTo>
                  <a:cubicBezTo>
                    <a:pt x="0" y="1168"/>
                    <a:pt x="1109" y="59"/>
                    <a:pt x="2452" y="59"/>
                  </a:cubicBezTo>
                  <a:cubicBezTo>
                    <a:pt x="3794" y="0"/>
                    <a:pt x="4903" y="1109"/>
                    <a:pt x="4903" y="2452"/>
                  </a:cubicBezTo>
                  <a:cubicBezTo>
                    <a:pt x="4962" y="3794"/>
                    <a:pt x="3853" y="4903"/>
                    <a:pt x="2510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6" name="Google Shape;10476;p23"/>
            <p:cNvSpPr/>
            <p:nvPr/>
          </p:nvSpPr>
          <p:spPr>
            <a:xfrm>
              <a:off x="5076625" y="43780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1" y="2393"/>
                  </a:moveTo>
                  <a:cubicBezTo>
                    <a:pt x="59" y="1051"/>
                    <a:pt x="1226" y="0"/>
                    <a:pt x="2511" y="0"/>
                  </a:cubicBezTo>
                  <a:cubicBezTo>
                    <a:pt x="3853" y="58"/>
                    <a:pt x="4962" y="1226"/>
                    <a:pt x="4904" y="2510"/>
                  </a:cubicBezTo>
                  <a:cubicBezTo>
                    <a:pt x="4904" y="3852"/>
                    <a:pt x="3736" y="4962"/>
                    <a:pt x="2394" y="4903"/>
                  </a:cubicBezTo>
                  <a:cubicBezTo>
                    <a:pt x="1051" y="4903"/>
                    <a:pt x="1" y="3736"/>
                    <a:pt x="1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7" name="Google Shape;10477;p23"/>
            <p:cNvSpPr/>
            <p:nvPr/>
          </p:nvSpPr>
          <p:spPr>
            <a:xfrm>
              <a:off x="4830000" y="944400"/>
              <a:ext cx="122625" cy="122600"/>
            </a:xfrm>
            <a:custGeom>
              <a:avLst/>
              <a:gdLst/>
              <a:ahLst/>
              <a:cxnLst/>
              <a:rect l="l" t="t" r="r" b="b"/>
              <a:pathLst>
                <a:path w="4905" h="4904" extrusionOk="0">
                  <a:moveTo>
                    <a:pt x="4904" y="2452"/>
                  </a:moveTo>
                  <a:cubicBezTo>
                    <a:pt x="4904" y="3794"/>
                    <a:pt x="3795" y="4903"/>
                    <a:pt x="2453" y="4903"/>
                  </a:cubicBezTo>
                  <a:cubicBezTo>
                    <a:pt x="1110" y="4903"/>
                    <a:pt x="1" y="3736"/>
                    <a:pt x="1" y="2452"/>
                  </a:cubicBezTo>
                  <a:cubicBezTo>
                    <a:pt x="1" y="1109"/>
                    <a:pt x="1168" y="0"/>
                    <a:pt x="2453" y="0"/>
                  </a:cubicBezTo>
                  <a:cubicBezTo>
                    <a:pt x="3795" y="0"/>
                    <a:pt x="4904" y="1109"/>
                    <a:pt x="4904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8" name="Google Shape;10478;p23"/>
            <p:cNvSpPr/>
            <p:nvPr/>
          </p:nvSpPr>
          <p:spPr>
            <a:xfrm>
              <a:off x="2131825" y="14332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3" y="4904"/>
                  </a:moveTo>
                  <a:cubicBezTo>
                    <a:pt x="1110" y="4904"/>
                    <a:pt x="1" y="3795"/>
                    <a:pt x="1" y="2452"/>
                  </a:cubicBezTo>
                  <a:cubicBezTo>
                    <a:pt x="59" y="1109"/>
                    <a:pt x="1168" y="0"/>
                    <a:pt x="2511" y="0"/>
                  </a:cubicBezTo>
                  <a:cubicBezTo>
                    <a:pt x="3853" y="59"/>
                    <a:pt x="4962" y="1168"/>
                    <a:pt x="4904" y="2510"/>
                  </a:cubicBezTo>
                  <a:cubicBezTo>
                    <a:pt x="4904" y="3853"/>
                    <a:pt x="3795" y="4962"/>
                    <a:pt x="2453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9" name="Google Shape;10479;p23"/>
            <p:cNvSpPr/>
            <p:nvPr/>
          </p:nvSpPr>
          <p:spPr>
            <a:xfrm>
              <a:off x="5565475" y="1679875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2" y="0"/>
                  </a:moveTo>
                  <a:cubicBezTo>
                    <a:pt x="3795" y="0"/>
                    <a:pt x="4962" y="1109"/>
                    <a:pt x="4962" y="2452"/>
                  </a:cubicBezTo>
                  <a:cubicBezTo>
                    <a:pt x="4962" y="3794"/>
                    <a:pt x="3853" y="4903"/>
                    <a:pt x="2511" y="4903"/>
                  </a:cubicBezTo>
                  <a:cubicBezTo>
                    <a:pt x="1168" y="4962"/>
                    <a:pt x="59" y="3852"/>
                    <a:pt x="59" y="2510"/>
                  </a:cubicBezTo>
                  <a:cubicBezTo>
                    <a:pt x="1" y="1167"/>
                    <a:pt x="1110" y="58"/>
                    <a:pt x="245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0" name="Google Shape;10480;p23"/>
            <p:cNvSpPr/>
            <p:nvPr/>
          </p:nvSpPr>
          <p:spPr>
            <a:xfrm>
              <a:off x="3847925" y="4868350"/>
              <a:ext cx="121150" cy="121150"/>
            </a:xfrm>
            <a:custGeom>
              <a:avLst/>
              <a:gdLst/>
              <a:ahLst/>
              <a:cxnLst/>
              <a:rect l="l" t="t" r="r" b="b"/>
              <a:pathLst>
                <a:path w="4846" h="4846" extrusionOk="0">
                  <a:moveTo>
                    <a:pt x="4845" y="2394"/>
                  </a:moveTo>
                  <a:cubicBezTo>
                    <a:pt x="4845" y="3736"/>
                    <a:pt x="3795" y="4845"/>
                    <a:pt x="2452" y="4845"/>
                  </a:cubicBezTo>
                  <a:cubicBezTo>
                    <a:pt x="1168" y="4845"/>
                    <a:pt x="59" y="3795"/>
                    <a:pt x="59" y="2452"/>
                  </a:cubicBezTo>
                  <a:cubicBezTo>
                    <a:pt x="1" y="1110"/>
                    <a:pt x="1110" y="59"/>
                    <a:pt x="2394" y="59"/>
                  </a:cubicBezTo>
                  <a:cubicBezTo>
                    <a:pt x="3736" y="1"/>
                    <a:pt x="4845" y="1110"/>
                    <a:pt x="4845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1" name="Google Shape;10481;p23"/>
            <p:cNvSpPr/>
            <p:nvPr/>
          </p:nvSpPr>
          <p:spPr>
            <a:xfrm>
              <a:off x="1644450" y="2660475"/>
              <a:ext cx="119675" cy="119700"/>
            </a:xfrm>
            <a:custGeom>
              <a:avLst/>
              <a:gdLst/>
              <a:ahLst/>
              <a:cxnLst/>
              <a:rect l="l" t="t" r="r" b="b"/>
              <a:pathLst>
                <a:path w="4787" h="4788" extrusionOk="0">
                  <a:moveTo>
                    <a:pt x="2393" y="1"/>
                  </a:moveTo>
                  <a:cubicBezTo>
                    <a:pt x="3678" y="1"/>
                    <a:pt x="4787" y="1052"/>
                    <a:pt x="4787" y="2394"/>
                  </a:cubicBezTo>
                  <a:cubicBezTo>
                    <a:pt x="4787" y="3678"/>
                    <a:pt x="3736" y="4787"/>
                    <a:pt x="2393" y="4787"/>
                  </a:cubicBezTo>
                  <a:cubicBezTo>
                    <a:pt x="1109" y="4787"/>
                    <a:pt x="0" y="3737"/>
                    <a:pt x="0" y="2394"/>
                  </a:cubicBezTo>
                  <a:cubicBezTo>
                    <a:pt x="0" y="1110"/>
                    <a:pt x="1051" y="1"/>
                    <a:pt x="23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2" name="Google Shape;10482;p23"/>
            <p:cNvSpPr/>
            <p:nvPr/>
          </p:nvSpPr>
          <p:spPr>
            <a:xfrm>
              <a:off x="3605700" y="4868350"/>
              <a:ext cx="121125" cy="121150"/>
            </a:xfrm>
            <a:custGeom>
              <a:avLst/>
              <a:gdLst/>
              <a:ahLst/>
              <a:cxnLst/>
              <a:rect l="l" t="t" r="r" b="b"/>
              <a:pathLst>
                <a:path w="4845" h="4846" extrusionOk="0">
                  <a:moveTo>
                    <a:pt x="4787" y="2394"/>
                  </a:moveTo>
                  <a:cubicBezTo>
                    <a:pt x="4845" y="3736"/>
                    <a:pt x="3736" y="4845"/>
                    <a:pt x="2452" y="4845"/>
                  </a:cubicBezTo>
                  <a:cubicBezTo>
                    <a:pt x="1109" y="4845"/>
                    <a:pt x="59" y="3795"/>
                    <a:pt x="0" y="2452"/>
                  </a:cubicBezTo>
                  <a:cubicBezTo>
                    <a:pt x="0" y="1110"/>
                    <a:pt x="1051" y="59"/>
                    <a:pt x="2393" y="59"/>
                  </a:cubicBezTo>
                  <a:cubicBezTo>
                    <a:pt x="3736" y="1"/>
                    <a:pt x="4787" y="1110"/>
                    <a:pt x="4787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3" name="Google Shape;10483;p23"/>
            <p:cNvSpPr/>
            <p:nvPr/>
          </p:nvSpPr>
          <p:spPr>
            <a:xfrm>
              <a:off x="4342625" y="699250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8"/>
                  </a:moveTo>
                  <a:cubicBezTo>
                    <a:pt x="1051" y="4728"/>
                    <a:pt x="59" y="3736"/>
                    <a:pt x="59" y="2393"/>
                  </a:cubicBezTo>
                  <a:cubicBezTo>
                    <a:pt x="0" y="1051"/>
                    <a:pt x="1051" y="0"/>
                    <a:pt x="2452" y="0"/>
                  </a:cubicBezTo>
                  <a:cubicBezTo>
                    <a:pt x="3736" y="58"/>
                    <a:pt x="4787" y="1051"/>
                    <a:pt x="4728" y="2393"/>
                  </a:cubicBezTo>
                  <a:cubicBezTo>
                    <a:pt x="4728" y="3736"/>
                    <a:pt x="3736" y="4728"/>
                    <a:pt x="2393" y="47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4" name="Google Shape;10484;p23"/>
            <p:cNvSpPr/>
            <p:nvPr/>
          </p:nvSpPr>
          <p:spPr>
            <a:xfrm>
              <a:off x="5568400" y="38906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8" y="2393"/>
                  </a:moveTo>
                  <a:cubicBezTo>
                    <a:pt x="4728" y="3736"/>
                    <a:pt x="3736" y="4728"/>
                    <a:pt x="2394" y="4728"/>
                  </a:cubicBezTo>
                  <a:cubicBezTo>
                    <a:pt x="1051" y="4728"/>
                    <a:pt x="0" y="3678"/>
                    <a:pt x="0" y="2335"/>
                  </a:cubicBezTo>
                  <a:cubicBezTo>
                    <a:pt x="59" y="1051"/>
                    <a:pt x="1109" y="0"/>
                    <a:pt x="2394" y="0"/>
                  </a:cubicBezTo>
                  <a:cubicBezTo>
                    <a:pt x="3736" y="59"/>
                    <a:pt x="4728" y="1051"/>
                    <a:pt x="4728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5" name="Google Shape;10485;p23"/>
            <p:cNvSpPr/>
            <p:nvPr/>
          </p:nvSpPr>
          <p:spPr>
            <a:xfrm>
              <a:off x="2134750" y="41343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9" y="2393"/>
                  </a:moveTo>
                  <a:cubicBezTo>
                    <a:pt x="4670" y="3678"/>
                    <a:pt x="3678" y="4728"/>
                    <a:pt x="2336" y="4670"/>
                  </a:cubicBezTo>
                  <a:cubicBezTo>
                    <a:pt x="993" y="4670"/>
                    <a:pt x="1" y="3619"/>
                    <a:pt x="1" y="2277"/>
                  </a:cubicBezTo>
                  <a:cubicBezTo>
                    <a:pt x="59" y="992"/>
                    <a:pt x="1051" y="0"/>
                    <a:pt x="2394" y="0"/>
                  </a:cubicBezTo>
                  <a:cubicBezTo>
                    <a:pt x="3736" y="0"/>
                    <a:pt x="4729" y="1051"/>
                    <a:pt x="4670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6" name="Google Shape;10486;p23"/>
            <p:cNvSpPr/>
            <p:nvPr/>
          </p:nvSpPr>
          <p:spPr>
            <a:xfrm>
              <a:off x="2381375" y="43809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5" y="4729"/>
                  </a:moveTo>
                  <a:cubicBezTo>
                    <a:pt x="993" y="4670"/>
                    <a:pt x="0" y="3678"/>
                    <a:pt x="0" y="2336"/>
                  </a:cubicBezTo>
                  <a:cubicBezTo>
                    <a:pt x="0" y="993"/>
                    <a:pt x="1109" y="1"/>
                    <a:pt x="2452" y="1"/>
                  </a:cubicBezTo>
                  <a:cubicBezTo>
                    <a:pt x="3736" y="59"/>
                    <a:pt x="4728" y="1110"/>
                    <a:pt x="4728" y="2394"/>
                  </a:cubicBezTo>
                  <a:cubicBezTo>
                    <a:pt x="4670" y="3736"/>
                    <a:pt x="3619" y="4729"/>
                    <a:pt x="2335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7" name="Google Shape;10487;p23"/>
            <p:cNvSpPr/>
            <p:nvPr/>
          </p:nvSpPr>
          <p:spPr>
            <a:xfrm>
              <a:off x="4097450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2336" y="0"/>
                  </a:moveTo>
                  <a:cubicBezTo>
                    <a:pt x="3620" y="0"/>
                    <a:pt x="4671" y="993"/>
                    <a:pt x="4671" y="2277"/>
                  </a:cubicBezTo>
                  <a:cubicBezTo>
                    <a:pt x="4671" y="3619"/>
                    <a:pt x="3678" y="4612"/>
                    <a:pt x="2336" y="4670"/>
                  </a:cubicBezTo>
                  <a:cubicBezTo>
                    <a:pt x="1052" y="4670"/>
                    <a:pt x="1" y="3619"/>
                    <a:pt x="1" y="2335"/>
                  </a:cubicBezTo>
                  <a:cubicBezTo>
                    <a:pt x="1" y="993"/>
                    <a:pt x="993" y="0"/>
                    <a:pt x="233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8" name="Google Shape;10488;p23"/>
            <p:cNvSpPr/>
            <p:nvPr/>
          </p:nvSpPr>
          <p:spPr>
            <a:xfrm>
              <a:off x="5815025" y="2171625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9"/>
                  </a:moveTo>
                  <a:cubicBezTo>
                    <a:pt x="1051" y="4729"/>
                    <a:pt x="0" y="3678"/>
                    <a:pt x="0" y="2336"/>
                  </a:cubicBezTo>
                  <a:cubicBezTo>
                    <a:pt x="58" y="1052"/>
                    <a:pt x="1051" y="1"/>
                    <a:pt x="2393" y="1"/>
                  </a:cubicBezTo>
                  <a:cubicBezTo>
                    <a:pt x="3736" y="1"/>
                    <a:pt x="4786" y="1052"/>
                    <a:pt x="4728" y="2394"/>
                  </a:cubicBezTo>
                  <a:cubicBezTo>
                    <a:pt x="4728" y="3737"/>
                    <a:pt x="3677" y="4729"/>
                    <a:pt x="239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9" name="Google Shape;10489;p23"/>
            <p:cNvSpPr/>
            <p:nvPr/>
          </p:nvSpPr>
          <p:spPr>
            <a:xfrm>
              <a:off x="5816475" y="33988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0"/>
                  </a:moveTo>
                  <a:cubicBezTo>
                    <a:pt x="3619" y="0"/>
                    <a:pt x="4670" y="993"/>
                    <a:pt x="4670" y="2335"/>
                  </a:cubicBezTo>
                  <a:cubicBezTo>
                    <a:pt x="4670" y="3619"/>
                    <a:pt x="3619" y="4670"/>
                    <a:pt x="2335" y="4670"/>
                  </a:cubicBezTo>
                  <a:cubicBezTo>
                    <a:pt x="993" y="4670"/>
                    <a:pt x="0" y="3619"/>
                    <a:pt x="0" y="2335"/>
                  </a:cubicBezTo>
                  <a:cubicBezTo>
                    <a:pt x="0" y="993"/>
                    <a:pt x="993" y="0"/>
                    <a:pt x="23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0" name="Google Shape;10490;p23"/>
            <p:cNvSpPr/>
            <p:nvPr/>
          </p:nvSpPr>
          <p:spPr>
            <a:xfrm>
              <a:off x="1644450" y="2907100"/>
              <a:ext cx="118225" cy="119675"/>
            </a:xfrm>
            <a:custGeom>
              <a:avLst/>
              <a:gdLst/>
              <a:ahLst/>
              <a:cxnLst/>
              <a:rect l="l" t="t" r="r" b="b"/>
              <a:pathLst>
                <a:path w="4729" h="4787" extrusionOk="0">
                  <a:moveTo>
                    <a:pt x="2335" y="59"/>
                  </a:moveTo>
                  <a:cubicBezTo>
                    <a:pt x="3678" y="1"/>
                    <a:pt x="4728" y="1051"/>
                    <a:pt x="4728" y="2394"/>
                  </a:cubicBezTo>
                  <a:cubicBezTo>
                    <a:pt x="4728" y="3736"/>
                    <a:pt x="3736" y="4729"/>
                    <a:pt x="2452" y="4787"/>
                  </a:cubicBezTo>
                  <a:cubicBezTo>
                    <a:pt x="1109" y="4787"/>
                    <a:pt x="0" y="3736"/>
                    <a:pt x="0" y="2394"/>
                  </a:cubicBezTo>
                  <a:cubicBezTo>
                    <a:pt x="0" y="1110"/>
                    <a:pt x="1051" y="59"/>
                    <a:pt x="233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1" name="Google Shape;10491;p23"/>
            <p:cNvSpPr/>
            <p:nvPr/>
          </p:nvSpPr>
          <p:spPr>
            <a:xfrm>
              <a:off x="2627975" y="9458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6" y="1"/>
                  </a:moveTo>
                  <a:cubicBezTo>
                    <a:pt x="3678" y="1"/>
                    <a:pt x="4729" y="1051"/>
                    <a:pt x="4729" y="2336"/>
                  </a:cubicBezTo>
                  <a:cubicBezTo>
                    <a:pt x="4729" y="3678"/>
                    <a:pt x="3678" y="4729"/>
                    <a:pt x="2336" y="4729"/>
                  </a:cubicBezTo>
                  <a:cubicBezTo>
                    <a:pt x="993" y="4729"/>
                    <a:pt x="1" y="3678"/>
                    <a:pt x="1" y="2394"/>
                  </a:cubicBezTo>
                  <a:cubicBezTo>
                    <a:pt x="1" y="1051"/>
                    <a:pt x="1052" y="59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2" name="Google Shape;10492;p23"/>
            <p:cNvSpPr/>
            <p:nvPr/>
          </p:nvSpPr>
          <p:spPr>
            <a:xfrm>
              <a:off x="1645900" y="2419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1"/>
                  </a:moveTo>
                  <a:cubicBezTo>
                    <a:pt x="3678" y="1"/>
                    <a:pt x="4670" y="993"/>
                    <a:pt x="4670" y="2336"/>
                  </a:cubicBezTo>
                  <a:cubicBezTo>
                    <a:pt x="4670" y="3620"/>
                    <a:pt x="3620" y="4670"/>
                    <a:pt x="2335" y="4670"/>
                  </a:cubicBezTo>
                  <a:cubicBezTo>
                    <a:pt x="993" y="4670"/>
                    <a:pt x="1" y="3620"/>
                    <a:pt x="1" y="2336"/>
                  </a:cubicBezTo>
                  <a:cubicBezTo>
                    <a:pt x="1" y="993"/>
                    <a:pt x="1051" y="1"/>
                    <a:pt x="23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3" name="Google Shape;10493;p23"/>
            <p:cNvSpPr/>
            <p:nvPr/>
          </p:nvSpPr>
          <p:spPr>
            <a:xfrm>
              <a:off x="3118300" y="700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277" y="4612"/>
                  </a:moveTo>
                  <a:cubicBezTo>
                    <a:pt x="993" y="4612"/>
                    <a:pt x="0" y="3561"/>
                    <a:pt x="0" y="2219"/>
                  </a:cubicBezTo>
                  <a:cubicBezTo>
                    <a:pt x="59" y="993"/>
                    <a:pt x="1109" y="0"/>
                    <a:pt x="2394" y="0"/>
                  </a:cubicBezTo>
                  <a:cubicBezTo>
                    <a:pt x="3678" y="0"/>
                    <a:pt x="4670" y="1109"/>
                    <a:pt x="4670" y="2394"/>
                  </a:cubicBezTo>
                  <a:cubicBezTo>
                    <a:pt x="4612" y="3678"/>
                    <a:pt x="3561" y="4670"/>
                    <a:pt x="2277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4" name="Google Shape;10494;p23"/>
            <p:cNvSpPr/>
            <p:nvPr/>
          </p:nvSpPr>
          <p:spPr>
            <a:xfrm>
              <a:off x="1645900" y="31551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4670" y="2335"/>
                  </a:moveTo>
                  <a:cubicBezTo>
                    <a:pt x="4670" y="3678"/>
                    <a:pt x="3620" y="4670"/>
                    <a:pt x="2277" y="4670"/>
                  </a:cubicBezTo>
                  <a:cubicBezTo>
                    <a:pt x="1051" y="4612"/>
                    <a:pt x="1" y="3620"/>
                    <a:pt x="1" y="2335"/>
                  </a:cubicBezTo>
                  <a:cubicBezTo>
                    <a:pt x="1" y="1051"/>
                    <a:pt x="1051" y="1"/>
                    <a:pt x="2394" y="59"/>
                  </a:cubicBezTo>
                  <a:cubicBezTo>
                    <a:pt x="3620" y="59"/>
                    <a:pt x="4670" y="1110"/>
                    <a:pt x="4670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5" name="Google Shape;10495;p23"/>
            <p:cNvSpPr/>
            <p:nvPr/>
          </p:nvSpPr>
          <p:spPr>
            <a:xfrm>
              <a:off x="1892525" y="1682775"/>
              <a:ext cx="116750" cy="116775"/>
            </a:xfrm>
            <a:custGeom>
              <a:avLst/>
              <a:gdLst/>
              <a:ahLst/>
              <a:cxnLst/>
              <a:rect l="l" t="t" r="r" b="b"/>
              <a:pathLst>
                <a:path w="4670" h="4671" extrusionOk="0">
                  <a:moveTo>
                    <a:pt x="4670" y="2336"/>
                  </a:moveTo>
                  <a:cubicBezTo>
                    <a:pt x="4670" y="3620"/>
                    <a:pt x="3619" y="4670"/>
                    <a:pt x="2277" y="4670"/>
                  </a:cubicBezTo>
                  <a:cubicBezTo>
                    <a:pt x="1051" y="4670"/>
                    <a:pt x="0" y="3620"/>
                    <a:pt x="0" y="2394"/>
                  </a:cubicBezTo>
                  <a:cubicBezTo>
                    <a:pt x="0" y="1051"/>
                    <a:pt x="1051" y="1"/>
                    <a:pt x="2335" y="59"/>
                  </a:cubicBezTo>
                  <a:cubicBezTo>
                    <a:pt x="3619" y="59"/>
                    <a:pt x="4611" y="1051"/>
                    <a:pt x="4670" y="23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6" name="Google Shape;10496;p23"/>
            <p:cNvSpPr/>
            <p:nvPr/>
          </p:nvSpPr>
          <p:spPr>
            <a:xfrm>
              <a:off x="4832925" y="4629025"/>
              <a:ext cx="116775" cy="115325"/>
            </a:xfrm>
            <a:custGeom>
              <a:avLst/>
              <a:gdLst/>
              <a:ahLst/>
              <a:cxnLst/>
              <a:rect l="l" t="t" r="r" b="b"/>
              <a:pathLst>
                <a:path w="4671" h="4613" extrusionOk="0">
                  <a:moveTo>
                    <a:pt x="2336" y="1"/>
                  </a:moveTo>
                  <a:cubicBezTo>
                    <a:pt x="3678" y="1"/>
                    <a:pt x="4670" y="1051"/>
                    <a:pt x="4670" y="2336"/>
                  </a:cubicBezTo>
                  <a:cubicBezTo>
                    <a:pt x="4670" y="3620"/>
                    <a:pt x="3620" y="4612"/>
                    <a:pt x="2336" y="4612"/>
                  </a:cubicBezTo>
                  <a:cubicBezTo>
                    <a:pt x="1051" y="4612"/>
                    <a:pt x="1" y="3561"/>
                    <a:pt x="59" y="2277"/>
                  </a:cubicBezTo>
                  <a:cubicBezTo>
                    <a:pt x="59" y="993"/>
                    <a:pt x="1110" y="1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7" name="Google Shape;10497;p23"/>
            <p:cNvSpPr/>
            <p:nvPr/>
          </p:nvSpPr>
          <p:spPr>
            <a:xfrm>
              <a:off x="3360525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4671" y="2335"/>
                  </a:moveTo>
                  <a:cubicBezTo>
                    <a:pt x="4671" y="3619"/>
                    <a:pt x="3620" y="4670"/>
                    <a:pt x="2277" y="4612"/>
                  </a:cubicBezTo>
                  <a:cubicBezTo>
                    <a:pt x="1052" y="4612"/>
                    <a:pt x="1" y="3561"/>
                    <a:pt x="1" y="2335"/>
                  </a:cubicBezTo>
                  <a:cubicBezTo>
                    <a:pt x="1" y="993"/>
                    <a:pt x="1052" y="0"/>
                    <a:pt x="2394" y="0"/>
                  </a:cubicBezTo>
                  <a:cubicBezTo>
                    <a:pt x="3678" y="0"/>
                    <a:pt x="4671" y="1051"/>
                    <a:pt x="4671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8" name="Google Shape;10498;p23"/>
            <p:cNvSpPr/>
            <p:nvPr/>
          </p:nvSpPr>
          <p:spPr>
            <a:xfrm>
              <a:off x="1889600" y="3890650"/>
              <a:ext cx="113850" cy="112375"/>
            </a:xfrm>
            <a:custGeom>
              <a:avLst/>
              <a:gdLst/>
              <a:ahLst/>
              <a:cxnLst/>
              <a:rect l="l" t="t" r="r" b="b"/>
              <a:pathLst>
                <a:path w="4554" h="4495" extrusionOk="0">
                  <a:moveTo>
                    <a:pt x="4553" y="2277"/>
                  </a:moveTo>
                  <a:cubicBezTo>
                    <a:pt x="4495" y="3503"/>
                    <a:pt x="3503" y="4495"/>
                    <a:pt x="2277" y="4495"/>
                  </a:cubicBezTo>
                  <a:cubicBezTo>
                    <a:pt x="993" y="4436"/>
                    <a:pt x="0" y="3386"/>
                    <a:pt x="59" y="2160"/>
                  </a:cubicBezTo>
                  <a:cubicBezTo>
                    <a:pt x="117" y="934"/>
                    <a:pt x="1109" y="0"/>
                    <a:pt x="2277" y="0"/>
                  </a:cubicBezTo>
                  <a:cubicBezTo>
                    <a:pt x="3561" y="0"/>
                    <a:pt x="4553" y="993"/>
                    <a:pt x="4553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9" name="Google Shape;10499;p23"/>
            <p:cNvSpPr/>
            <p:nvPr/>
          </p:nvSpPr>
          <p:spPr>
            <a:xfrm>
              <a:off x="4345525" y="4872725"/>
              <a:ext cx="112400" cy="112400"/>
            </a:xfrm>
            <a:custGeom>
              <a:avLst/>
              <a:gdLst/>
              <a:ahLst/>
              <a:cxnLst/>
              <a:rect l="l" t="t" r="r" b="b"/>
              <a:pathLst>
                <a:path w="4496" h="4496" extrusionOk="0">
                  <a:moveTo>
                    <a:pt x="2277" y="4495"/>
                  </a:moveTo>
                  <a:cubicBezTo>
                    <a:pt x="993" y="4495"/>
                    <a:pt x="1" y="3444"/>
                    <a:pt x="1" y="2219"/>
                  </a:cubicBezTo>
                  <a:cubicBezTo>
                    <a:pt x="59" y="993"/>
                    <a:pt x="1052" y="1"/>
                    <a:pt x="2336" y="1"/>
                  </a:cubicBezTo>
                  <a:cubicBezTo>
                    <a:pt x="3503" y="59"/>
                    <a:pt x="4495" y="1051"/>
                    <a:pt x="4495" y="2219"/>
                  </a:cubicBezTo>
                  <a:cubicBezTo>
                    <a:pt x="4495" y="3503"/>
                    <a:pt x="3503" y="4495"/>
                    <a:pt x="2277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0" name="Google Shape;10500;p23"/>
            <p:cNvSpPr/>
            <p:nvPr/>
          </p:nvSpPr>
          <p:spPr>
            <a:xfrm>
              <a:off x="2626525" y="4626125"/>
              <a:ext cx="112400" cy="112375"/>
            </a:xfrm>
            <a:custGeom>
              <a:avLst/>
              <a:gdLst/>
              <a:ahLst/>
              <a:cxnLst/>
              <a:rect l="l" t="t" r="r" b="b"/>
              <a:pathLst>
                <a:path w="4496" h="4495" extrusionOk="0">
                  <a:moveTo>
                    <a:pt x="2277" y="0"/>
                  </a:moveTo>
                  <a:cubicBezTo>
                    <a:pt x="3503" y="0"/>
                    <a:pt x="4495" y="1051"/>
                    <a:pt x="4495" y="2276"/>
                  </a:cubicBezTo>
                  <a:cubicBezTo>
                    <a:pt x="4495" y="3502"/>
                    <a:pt x="3444" y="4495"/>
                    <a:pt x="2219" y="4495"/>
                  </a:cubicBezTo>
                  <a:cubicBezTo>
                    <a:pt x="993" y="4495"/>
                    <a:pt x="59" y="3502"/>
                    <a:pt x="1" y="2276"/>
                  </a:cubicBezTo>
                  <a:cubicBezTo>
                    <a:pt x="1" y="1051"/>
                    <a:pt x="1051" y="0"/>
                    <a:pt x="227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1" name="Google Shape;10501;p23"/>
            <p:cNvSpPr/>
            <p:nvPr/>
          </p:nvSpPr>
          <p:spPr>
            <a:xfrm>
              <a:off x="5819400" y="1933775"/>
              <a:ext cx="110925" cy="109475"/>
            </a:xfrm>
            <a:custGeom>
              <a:avLst/>
              <a:gdLst/>
              <a:ahLst/>
              <a:cxnLst/>
              <a:rect l="l" t="t" r="r" b="b"/>
              <a:pathLst>
                <a:path w="4437" h="4379" extrusionOk="0">
                  <a:moveTo>
                    <a:pt x="4436" y="2160"/>
                  </a:moveTo>
                  <a:cubicBezTo>
                    <a:pt x="4436" y="3386"/>
                    <a:pt x="3502" y="4378"/>
                    <a:pt x="2277" y="4378"/>
                  </a:cubicBezTo>
                  <a:cubicBezTo>
                    <a:pt x="992" y="4378"/>
                    <a:pt x="0" y="3444"/>
                    <a:pt x="0" y="2160"/>
                  </a:cubicBezTo>
                  <a:cubicBezTo>
                    <a:pt x="0" y="934"/>
                    <a:pt x="992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2" name="Google Shape;10502;p23"/>
            <p:cNvSpPr/>
            <p:nvPr/>
          </p:nvSpPr>
          <p:spPr>
            <a:xfrm>
              <a:off x="5329075" y="1196850"/>
              <a:ext cx="110925" cy="110925"/>
            </a:xfrm>
            <a:custGeom>
              <a:avLst/>
              <a:gdLst/>
              <a:ahLst/>
              <a:cxnLst/>
              <a:rect l="l" t="t" r="r" b="b"/>
              <a:pathLst>
                <a:path w="4437" h="4437" extrusionOk="0">
                  <a:moveTo>
                    <a:pt x="4437" y="2218"/>
                  </a:moveTo>
                  <a:cubicBezTo>
                    <a:pt x="4437" y="3444"/>
                    <a:pt x="3503" y="4378"/>
                    <a:pt x="2277" y="4437"/>
                  </a:cubicBezTo>
                  <a:cubicBezTo>
                    <a:pt x="993" y="4437"/>
                    <a:pt x="1" y="3444"/>
                    <a:pt x="59" y="2160"/>
                  </a:cubicBezTo>
                  <a:cubicBezTo>
                    <a:pt x="59" y="934"/>
                    <a:pt x="1051" y="0"/>
                    <a:pt x="2277" y="0"/>
                  </a:cubicBezTo>
                  <a:cubicBezTo>
                    <a:pt x="3503" y="0"/>
                    <a:pt x="4437" y="993"/>
                    <a:pt x="4437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3" name="Google Shape;10503;p23"/>
            <p:cNvSpPr/>
            <p:nvPr/>
          </p:nvSpPr>
          <p:spPr>
            <a:xfrm>
              <a:off x="4593600" y="703625"/>
              <a:ext cx="110950" cy="109450"/>
            </a:xfrm>
            <a:custGeom>
              <a:avLst/>
              <a:gdLst/>
              <a:ahLst/>
              <a:cxnLst/>
              <a:rect l="l" t="t" r="r" b="b"/>
              <a:pathLst>
                <a:path w="4438" h="4378" extrusionOk="0">
                  <a:moveTo>
                    <a:pt x="4379" y="2218"/>
                  </a:moveTo>
                  <a:cubicBezTo>
                    <a:pt x="4379" y="3444"/>
                    <a:pt x="3445" y="4378"/>
                    <a:pt x="2219" y="4378"/>
                  </a:cubicBezTo>
                  <a:cubicBezTo>
                    <a:pt x="935" y="4378"/>
                    <a:pt x="1" y="3444"/>
                    <a:pt x="1" y="2160"/>
                  </a:cubicBezTo>
                  <a:cubicBezTo>
                    <a:pt x="59" y="934"/>
                    <a:pt x="993" y="0"/>
                    <a:pt x="2219" y="0"/>
                  </a:cubicBezTo>
                  <a:cubicBezTo>
                    <a:pt x="3445" y="0"/>
                    <a:pt x="4437" y="992"/>
                    <a:pt x="4379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4" name="Google Shape;10504;p23"/>
            <p:cNvSpPr/>
            <p:nvPr/>
          </p:nvSpPr>
          <p:spPr>
            <a:xfrm>
              <a:off x="1648825" y="2174550"/>
              <a:ext cx="110925" cy="112400"/>
            </a:xfrm>
            <a:custGeom>
              <a:avLst/>
              <a:gdLst/>
              <a:ahLst/>
              <a:cxnLst/>
              <a:rect l="l" t="t" r="r" b="b"/>
              <a:pathLst>
                <a:path w="4437" h="4496" extrusionOk="0">
                  <a:moveTo>
                    <a:pt x="4436" y="2277"/>
                  </a:moveTo>
                  <a:cubicBezTo>
                    <a:pt x="4436" y="3503"/>
                    <a:pt x="3503" y="4437"/>
                    <a:pt x="2277" y="4495"/>
                  </a:cubicBezTo>
                  <a:cubicBezTo>
                    <a:pt x="993" y="4495"/>
                    <a:pt x="0" y="3503"/>
                    <a:pt x="0" y="2277"/>
                  </a:cubicBezTo>
                  <a:cubicBezTo>
                    <a:pt x="0" y="993"/>
                    <a:pt x="993" y="1"/>
                    <a:pt x="2218" y="59"/>
                  </a:cubicBezTo>
                  <a:cubicBezTo>
                    <a:pt x="3444" y="59"/>
                    <a:pt x="4436" y="993"/>
                    <a:pt x="4436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5" name="Google Shape;10505;p23"/>
            <p:cNvSpPr/>
            <p:nvPr/>
          </p:nvSpPr>
          <p:spPr>
            <a:xfrm>
              <a:off x="3121225" y="4875650"/>
              <a:ext cx="109450" cy="108000"/>
            </a:xfrm>
            <a:custGeom>
              <a:avLst/>
              <a:gdLst/>
              <a:ahLst/>
              <a:cxnLst/>
              <a:rect l="l" t="t" r="r" b="b"/>
              <a:pathLst>
                <a:path w="4378" h="4320" extrusionOk="0">
                  <a:moveTo>
                    <a:pt x="4378" y="2160"/>
                  </a:moveTo>
                  <a:cubicBezTo>
                    <a:pt x="4378" y="3386"/>
                    <a:pt x="3386" y="4320"/>
                    <a:pt x="2160" y="4320"/>
                  </a:cubicBezTo>
                  <a:cubicBezTo>
                    <a:pt x="934" y="4320"/>
                    <a:pt x="0" y="3327"/>
                    <a:pt x="59" y="2102"/>
                  </a:cubicBezTo>
                  <a:cubicBezTo>
                    <a:pt x="59" y="876"/>
                    <a:pt x="1051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6" name="Google Shape;10506;p23"/>
            <p:cNvSpPr/>
            <p:nvPr/>
          </p:nvSpPr>
          <p:spPr>
            <a:xfrm>
              <a:off x="1648825" y="3401800"/>
              <a:ext cx="110925" cy="109450"/>
            </a:xfrm>
            <a:custGeom>
              <a:avLst/>
              <a:gdLst/>
              <a:ahLst/>
              <a:cxnLst/>
              <a:rect l="l" t="t" r="r" b="b"/>
              <a:pathLst>
                <a:path w="4437" h="4378" extrusionOk="0">
                  <a:moveTo>
                    <a:pt x="59" y="2160"/>
                  </a:moveTo>
                  <a:cubicBezTo>
                    <a:pt x="59" y="934"/>
                    <a:pt x="993" y="0"/>
                    <a:pt x="2277" y="59"/>
                  </a:cubicBezTo>
                  <a:cubicBezTo>
                    <a:pt x="3444" y="59"/>
                    <a:pt x="4436" y="1051"/>
                    <a:pt x="4378" y="2277"/>
                  </a:cubicBezTo>
                  <a:cubicBezTo>
                    <a:pt x="4378" y="3444"/>
                    <a:pt x="3386" y="4378"/>
                    <a:pt x="2218" y="4378"/>
                  </a:cubicBezTo>
                  <a:cubicBezTo>
                    <a:pt x="993" y="4378"/>
                    <a:pt x="0" y="3444"/>
                    <a:pt x="59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7" name="Google Shape;10507;p23"/>
            <p:cNvSpPr/>
            <p:nvPr/>
          </p:nvSpPr>
          <p:spPr>
            <a:xfrm>
              <a:off x="5574225" y="1440550"/>
              <a:ext cx="108025" cy="108000"/>
            </a:xfrm>
            <a:custGeom>
              <a:avLst/>
              <a:gdLst/>
              <a:ahLst/>
              <a:cxnLst/>
              <a:rect l="l" t="t" r="r" b="b"/>
              <a:pathLst>
                <a:path w="4321" h="4320" extrusionOk="0">
                  <a:moveTo>
                    <a:pt x="2161" y="4320"/>
                  </a:moveTo>
                  <a:cubicBezTo>
                    <a:pt x="993" y="4320"/>
                    <a:pt x="1" y="3386"/>
                    <a:pt x="1" y="2218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328" y="0"/>
                    <a:pt x="4320" y="934"/>
                    <a:pt x="4320" y="2160"/>
                  </a:cubicBezTo>
                  <a:cubicBezTo>
                    <a:pt x="4320" y="3327"/>
                    <a:pt x="3386" y="4320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8" name="Google Shape;10508;p23"/>
            <p:cNvSpPr/>
            <p:nvPr/>
          </p:nvSpPr>
          <p:spPr>
            <a:xfrm>
              <a:off x="5820850" y="3649875"/>
              <a:ext cx="108000" cy="108000"/>
            </a:xfrm>
            <a:custGeom>
              <a:avLst/>
              <a:gdLst/>
              <a:ahLst/>
              <a:cxnLst/>
              <a:rect l="l" t="t" r="r" b="b"/>
              <a:pathLst>
                <a:path w="4320" h="4320" extrusionOk="0">
                  <a:moveTo>
                    <a:pt x="2160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1" y="992"/>
                    <a:pt x="993" y="0"/>
                    <a:pt x="2160" y="0"/>
                  </a:cubicBezTo>
                  <a:cubicBezTo>
                    <a:pt x="3328" y="0"/>
                    <a:pt x="4320" y="992"/>
                    <a:pt x="4320" y="2160"/>
                  </a:cubicBezTo>
                  <a:cubicBezTo>
                    <a:pt x="4320" y="3327"/>
                    <a:pt x="3328" y="4320"/>
                    <a:pt x="2160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9" name="Google Shape;10509;p23"/>
            <p:cNvSpPr/>
            <p:nvPr/>
          </p:nvSpPr>
          <p:spPr>
            <a:xfrm>
              <a:off x="5083925" y="950225"/>
              <a:ext cx="109475" cy="109475"/>
            </a:xfrm>
            <a:custGeom>
              <a:avLst/>
              <a:gdLst/>
              <a:ahLst/>
              <a:cxnLst/>
              <a:rect l="l" t="t" r="r" b="b"/>
              <a:pathLst>
                <a:path w="4379" h="4379" extrusionOk="0">
                  <a:moveTo>
                    <a:pt x="4320" y="2161"/>
                  </a:moveTo>
                  <a:cubicBezTo>
                    <a:pt x="4378" y="3328"/>
                    <a:pt x="3386" y="4320"/>
                    <a:pt x="2219" y="4379"/>
                  </a:cubicBezTo>
                  <a:cubicBezTo>
                    <a:pt x="1051" y="4379"/>
                    <a:pt x="59" y="3445"/>
                    <a:pt x="0" y="2219"/>
                  </a:cubicBezTo>
                  <a:cubicBezTo>
                    <a:pt x="0" y="1051"/>
                    <a:pt x="993" y="59"/>
                    <a:pt x="2160" y="59"/>
                  </a:cubicBezTo>
                  <a:cubicBezTo>
                    <a:pt x="3328" y="1"/>
                    <a:pt x="4320" y="993"/>
                    <a:pt x="4320" y="21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0" name="Google Shape;10510;p23"/>
            <p:cNvSpPr/>
            <p:nvPr/>
          </p:nvSpPr>
          <p:spPr>
            <a:xfrm>
              <a:off x="2876050" y="703625"/>
              <a:ext cx="108025" cy="109450"/>
            </a:xfrm>
            <a:custGeom>
              <a:avLst/>
              <a:gdLst/>
              <a:ahLst/>
              <a:cxnLst/>
              <a:rect l="l" t="t" r="r" b="b"/>
              <a:pathLst>
                <a:path w="4321" h="4378" extrusionOk="0">
                  <a:moveTo>
                    <a:pt x="2161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59" y="992"/>
                    <a:pt x="1052" y="0"/>
                    <a:pt x="2219" y="59"/>
                  </a:cubicBezTo>
                  <a:cubicBezTo>
                    <a:pt x="3328" y="59"/>
                    <a:pt x="4320" y="1051"/>
                    <a:pt x="4320" y="2218"/>
                  </a:cubicBezTo>
                  <a:cubicBezTo>
                    <a:pt x="4320" y="3386"/>
                    <a:pt x="3328" y="4378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1" name="Google Shape;10511;p23"/>
            <p:cNvSpPr/>
            <p:nvPr/>
          </p:nvSpPr>
          <p:spPr>
            <a:xfrm>
              <a:off x="5329075" y="4386800"/>
              <a:ext cx="105100" cy="106550"/>
            </a:xfrm>
            <a:custGeom>
              <a:avLst/>
              <a:gdLst/>
              <a:ahLst/>
              <a:cxnLst/>
              <a:rect l="l" t="t" r="r" b="b"/>
              <a:pathLst>
                <a:path w="4204" h="4262" extrusionOk="0">
                  <a:moveTo>
                    <a:pt x="4203" y="2102"/>
                  </a:moveTo>
                  <a:cubicBezTo>
                    <a:pt x="4203" y="3269"/>
                    <a:pt x="3211" y="4203"/>
                    <a:pt x="2102" y="4261"/>
                  </a:cubicBezTo>
                  <a:cubicBezTo>
                    <a:pt x="935" y="4261"/>
                    <a:pt x="1" y="3269"/>
                    <a:pt x="1" y="2102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211" y="0"/>
                    <a:pt x="4203" y="993"/>
                    <a:pt x="4203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2" name="Google Shape;10512;p23"/>
            <p:cNvSpPr/>
            <p:nvPr/>
          </p:nvSpPr>
          <p:spPr>
            <a:xfrm>
              <a:off x="2140600" y="1195400"/>
              <a:ext cx="105075" cy="105075"/>
            </a:xfrm>
            <a:custGeom>
              <a:avLst/>
              <a:gdLst/>
              <a:ahLst/>
              <a:cxnLst/>
              <a:rect l="l" t="t" r="r" b="b"/>
              <a:pathLst>
                <a:path w="4203" h="4203" extrusionOk="0">
                  <a:moveTo>
                    <a:pt x="2102" y="0"/>
                  </a:moveTo>
                  <a:cubicBezTo>
                    <a:pt x="3211" y="0"/>
                    <a:pt x="4203" y="934"/>
                    <a:pt x="4203" y="2101"/>
                  </a:cubicBezTo>
                  <a:cubicBezTo>
                    <a:pt x="4203" y="3269"/>
                    <a:pt x="3269" y="4203"/>
                    <a:pt x="2102" y="4203"/>
                  </a:cubicBezTo>
                  <a:cubicBezTo>
                    <a:pt x="992" y="4203"/>
                    <a:pt x="59" y="3269"/>
                    <a:pt x="0" y="2160"/>
                  </a:cubicBezTo>
                  <a:cubicBezTo>
                    <a:pt x="0" y="992"/>
                    <a:pt x="934" y="58"/>
                    <a:pt x="210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3" name="Google Shape;10513;p23"/>
            <p:cNvSpPr/>
            <p:nvPr/>
          </p:nvSpPr>
          <p:spPr>
            <a:xfrm>
              <a:off x="2388675" y="954600"/>
              <a:ext cx="102175" cy="102175"/>
            </a:xfrm>
            <a:custGeom>
              <a:avLst/>
              <a:gdLst/>
              <a:ahLst/>
              <a:cxnLst/>
              <a:rect l="l" t="t" r="r" b="b"/>
              <a:pathLst>
                <a:path w="4087" h="4087" extrusionOk="0">
                  <a:moveTo>
                    <a:pt x="4086" y="2044"/>
                  </a:moveTo>
                  <a:cubicBezTo>
                    <a:pt x="4086" y="3211"/>
                    <a:pt x="3211" y="4087"/>
                    <a:pt x="2043" y="4087"/>
                  </a:cubicBezTo>
                  <a:cubicBezTo>
                    <a:pt x="876" y="4028"/>
                    <a:pt x="0" y="3153"/>
                    <a:pt x="0" y="1986"/>
                  </a:cubicBezTo>
                  <a:cubicBezTo>
                    <a:pt x="59" y="876"/>
                    <a:pt x="934" y="1"/>
                    <a:pt x="2043" y="1"/>
                  </a:cubicBezTo>
                  <a:cubicBezTo>
                    <a:pt x="3211" y="1"/>
                    <a:pt x="4086" y="876"/>
                    <a:pt x="4086" y="20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4" name="Google Shape;10514;p23"/>
            <p:cNvSpPr/>
            <p:nvPr/>
          </p:nvSpPr>
          <p:spPr>
            <a:xfrm>
              <a:off x="5577150" y="4141650"/>
              <a:ext cx="102175" cy="102150"/>
            </a:xfrm>
            <a:custGeom>
              <a:avLst/>
              <a:gdLst/>
              <a:ahLst/>
              <a:cxnLst/>
              <a:rect l="l" t="t" r="r" b="b"/>
              <a:pathLst>
                <a:path w="4087" h="4086" extrusionOk="0">
                  <a:moveTo>
                    <a:pt x="4087" y="2043"/>
                  </a:moveTo>
                  <a:cubicBezTo>
                    <a:pt x="4087" y="3210"/>
                    <a:pt x="3153" y="4086"/>
                    <a:pt x="2044" y="4086"/>
                  </a:cubicBezTo>
                  <a:cubicBezTo>
                    <a:pt x="876" y="4086"/>
                    <a:pt x="1" y="3210"/>
                    <a:pt x="1" y="2043"/>
                  </a:cubicBezTo>
                  <a:cubicBezTo>
                    <a:pt x="1" y="876"/>
                    <a:pt x="876" y="0"/>
                    <a:pt x="2044" y="0"/>
                  </a:cubicBezTo>
                  <a:cubicBezTo>
                    <a:pt x="3211" y="0"/>
                    <a:pt x="4087" y="934"/>
                    <a:pt x="4087" y="204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5" name="Google Shape;10515;p23"/>
            <p:cNvSpPr/>
            <p:nvPr/>
          </p:nvSpPr>
          <p:spPr>
            <a:xfrm>
              <a:off x="4593600" y="4877100"/>
              <a:ext cx="103650" cy="103650"/>
            </a:xfrm>
            <a:custGeom>
              <a:avLst/>
              <a:gdLst/>
              <a:ahLst/>
              <a:cxnLst/>
              <a:rect l="l" t="t" r="r" b="b"/>
              <a:pathLst>
                <a:path w="4146" h="4146" extrusionOk="0">
                  <a:moveTo>
                    <a:pt x="4087" y="2102"/>
                  </a:moveTo>
                  <a:cubicBezTo>
                    <a:pt x="4087" y="3269"/>
                    <a:pt x="3211" y="4145"/>
                    <a:pt x="2044" y="4145"/>
                  </a:cubicBezTo>
                  <a:cubicBezTo>
                    <a:pt x="877" y="4145"/>
                    <a:pt x="1" y="3211"/>
                    <a:pt x="1" y="2044"/>
                  </a:cubicBezTo>
                  <a:cubicBezTo>
                    <a:pt x="1" y="935"/>
                    <a:pt x="935" y="1"/>
                    <a:pt x="2102" y="59"/>
                  </a:cubicBezTo>
                  <a:cubicBezTo>
                    <a:pt x="3211" y="59"/>
                    <a:pt x="4145" y="935"/>
                    <a:pt x="4087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6" name="Google Shape;10516;p23"/>
            <p:cNvSpPr/>
            <p:nvPr/>
          </p:nvSpPr>
          <p:spPr>
            <a:xfrm>
              <a:off x="1653200" y="1932325"/>
              <a:ext cx="102175" cy="103625"/>
            </a:xfrm>
            <a:custGeom>
              <a:avLst/>
              <a:gdLst/>
              <a:ahLst/>
              <a:cxnLst/>
              <a:rect l="l" t="t" r="r" b="b"/>
              <a:pathLst>
                <a:path w="4087" h="4145" extrusionOk="0">
                  <a:moveTo>
                    <a:pt x="1985" y="4086"/>
                  </a:moveTo>
                  <a:cubicBezTo>
                    <a:pt x="818" y="4086"/>
                    <a:pt x="0" y="3152"/>
                    <a:pt x="0" y="1985"/>
                  </a:cubicBezTo>
                  <a:cubicBezTo>
                    <a:pt x="59" y="876"/>
                    <a:pt x="993" y="0"/>
                    <a:pt x="2160" y="58"/>
                  </a:cubicBezTo>
                  <a:cubicBezTo>
                    <a:pt x="3269" y="117"/>
                    <a:pt x="4086" y="992"/>
                    <a:pt x="4086" y="2160"/>
                  </a:cubicBezTo>
                  <a:cubicBezTo>
                    <a:pt x="4028" y="3269"/>
                    <a:pt x="3152" y="4144"/>
                    <a:pt x="1985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7" name="Google Shape;10517;p23"/>
            <p:cNvSpPr/>
            <p:nvPr/>
          </p:nvSpPr>
          <p:spPr>
            <a:xfrm>
              <a:off x="6067475" y="2673625"/>
              <a:ext cx="100700" cy="100700"/>
            </a:xfrm>
            <a:custGeom>
              <a:avLst/>
              <a:gdLst/>
              <a:ahLst/>
              <a:cxnLst/>
              <a:rect l="l" t="t" r="r" b="b"/>
              <a:pathLst>
                <a:path w="4028" h="4028" extrusionOk="0">
                  <a:moveTo>
                    <a:pt x="2043" y="4028"/>
                  </a:moveTo>
                  <a:cubicBezTo>
                    <a:pt x="934" y="4028"/>
                    <a:pt x="0" y="3152"/>
                    <a:pt x="0" y="2043"/>
                  </a:cubicBezTo>
                  <a:cubicBezTo>
                    <a:pt x="0" y="934"/>
                    <a:pt x="876" y="0"/>
                    <a:pt x="2043" y="59"/>
                  </a:cubicBezTo>
                  <a:cubicBezTo>
                    <a:pt x="3152" y="59"/>
                    <a:pt x="4028" y="934"/>
                    <a:pt x="4028" y="2043"/>
                  </a:cubicBezTo>
                  <a:cubicBezTo>
                    <a:pt x="4028" y="3152"/>
                    <a:pt x="3152" y="4028"/>
                    <a:pt x="2043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8" name="Google Shape;10518;p23"/>
            <p:cNvSpPr/>
            <p:nvPr/>
          </p:nvSpPr>
          <p:spPr>
            <a:xfrm>
              <a:off x="5088300" y="4636325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876" y="4028"/>
                    <a:pt x="1" y="3153"/>
                    <a:pt x="1" y="1985"/>
                  </a:cubicBezTo>
                  <a:cubicBezTo>
                    <a:pt x="1" y="876"/>
                    <a:pt x="876" y="1"/>
                    <a:pt x="1985" y="1"/>
                  </a:cubicBezTo>
                  <a:cubicBezTo>
                    <a:pt x="3153" y="1"/>
                    <a:pt x="4028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9" name="Google Shape;10519;p23"/>
            <p:cNvSpPr/>
            <p:nvPr/>
          </p:nvSpPr>
          <p:spPr>
            <a:xfrm>
              <a:off x="1899825" y="1443475"/>
              <a:ext cx="102150" cy="102150"/>
            </a:xfrm>
            <a:custGeom>
              <a:avLst/>
              <a:gdLst/>
              <a:ahLst/>
              <a:cxnLst/>
              <a:rect l="l" t="t" r="r" b="b"/>
              <a:pathLst>
                <a:path w="4086" h="4086" extrusionOk="0">
                  <a:moveTo>
                    <a:pt x="2101" y="58"/>
                  </a:moveTo>
                  <a:cubicBezTo>
                    <a:pt x="3210" y="58"/>
                    <a:pt x="4086" y="992"/>
                    <a:pt x="4028" y="2101"/>
                  </a:cubicBezTo>
                  <a:cubicBezTo>
                    <a:pt x="4028" y="3210"/>
                    <a:pt x="3094" y="4086"/>
                    <a:pt x="1926" y="4086"/>
                  </a:cubicBezTo>
                  <a:cubicBezTo>
                    <a:pt x="817" y="4028"/>
                    <a:pt x="0" y="3094"/>
                    <a:pt x="58" y="1985"/>
                  </a:cubicBezTo>
                  <a:cubicBezTo>
                    <a:pt x="58" y="876"/>
                    <a:pt x="992" y="0"/>
                    <a:pt x="2101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0" name="Google Shape;10520;p23"/>
            <p:cNvSpPr/>
            <p:nvPr/>
          </p:nvSpPr>
          <p:spPr>
            <a:xfrm>
              <a:off x="6066000" y="2917325"/>
              <a:ext cx="102175" cy="100700"/>
            </a:xfrm>
            <a:custGeom>
              <a:avLst/>
              <a:gdLst/>
              <a:ahLst/>
              <a:cxnLst/>
              <a:rect l="l" t="t" r="r" b="b"/>
              <a:pathLst>
                <a:path w="4087" h="4028" extrusionOk="0">
                  <a:moveTo>
                    <a:pt x="4028" y="2043"/>
                  </a:moveTo>
                  <a:cubicBezTo>
                    <a:pt x="4028" y="3094"/>
                    <a:pt x="3094" y="4028"/>
                    <a:pt x="1985" y="3969"/>
                  </a:cubicBezTo>
                  <a:cubicBezTo>
                    <a:pt x="935" y="3969"/>
                    <a:pt x="1" y="3035"/>
                    <a:pt x="59" y="1926"/>
                  </a:cubicBezTo>
                  <a:cubicBezTo>
                    <a:pt x="118" y="876"/>
                    <a:pt x="993" y="0"/>
                    <a:pt x="2044" y="0"/>
                  </a:cubicBezTo>
                  <a:cubicBezTo>
                    <a:pt x="3153" y="0"/>
                    <a:pt x="4087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1" name="Google Shape;10521;p23"/>
            <p:cNvSpPr/>
            <p:nvPr/>
          </p:nvSpPr>
          <p:spPr>
            <a:xfrm>
              <a:off x="2878975" y="4878575"/>
              <a:ext cx="100725" cy="100700"/>
            </a:xfrm>
            <a:custGeom>
              <a:avLst/>
              <a:gdLst/>
              <a:ahLst/>
              <a:cxnLst/>
              <a:rect l="l" t="t" r="r" b="b"/>
              <a:pathLst>
                <a:path w="4029" h="4028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935" y="4028"/>
                    <a:pt x="1" y="3094"/>
                    <a:pt x="59" y="1985"/>
                  </a:cubicBezTo>
                  <a:cubicBezTo>
                    <a:pt x="59" y="934"/>
                    <a:pt x="935" y="58"/>
                    <a:pt x="1985" y="0"/>
                  </a:cubicBezTo>
                  <a:cubicBezTo>
                    <a:pt x="3094" y="0"/>
                    <a:pt x="4028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2" name="Google Shape;10522;p23"/>
            <p:cNvSpPr/>
            <p:nvPr/>
          </p:nvSpPr>
          <p:spPr>
            <a:xfrm>
              <a:off x="3862525" y="465750"/>
              <a:ext cx="100700" cy="100725"/>
            </a:xfrm>
            <a:custGeom>
              <a:avLst/>
              <a:gdLst/>
              <a:ahLst/>
              <a:cxnLst/>
              <a:rect l="l" t="t" r="r" b="b"/>
              <a:pathLst>
                <a:path w="4028" h="4029" extrusionOk="0">
                  <a:moveTo>
                    <a:pt x="4028" y="1985"/>
                  </a:moveTo>
                  <a:cubicBezTo>
                    <a:pt x="4028" y="3094"/>
                    <a:pt x="3094" y="4028"/>
                    <a:pt x="1985" y="3970"/>
                  </a:cubicBezTo>
                  <a:cubicBezTo>
                    <a:pt x="934" y="3970"/>
                    <a:pt x="0" y="3094"/>
                    <a:pt x="0" y="1985"/>
                  </a:cubicBezTo>
                  <a:cubicBezTo>
                    <a:pt x="0" y="935"/>
                    <a:pt x="934" y="1"/>
                    <a:pt x="1985" y="1"/>
                  </a:cubicBezTo>
                  <a:cubicBezTo>
                    <a:pt x="3036" y="1"/>
                    <a:pt x="3970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3" name="Google Shape;10523;p23"/>
            <p:cNvSpPr/>
            <p:nvPr/>
          </p:nvSpPr>
          <p:spPr>
            <a:xfrm>
              <a:off x="3615900" y="465750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2044" y="4028"/>
                  </a:moveTo>
                  <a:cubicBezTo>
                    <a:pt x="935" y="4028"/>
                    <a:pt x="1" y="3094"/>
                    <a:pt x="1" y="2044"/>
                  </a:cubicBezTo>
                  <a:cubicBezTo>
                    <a:pt x="1" y="935"/>
                    <a:pt x="935" y="1"/>
                    <a:pt x="2044" y="1"/>
                  </a:cubicBezTo>
                  <a:cubicBezTo>
                    <a:pt x="3094" y="1"/>
                    <a:pt x="3970" y="876"/>
                    <a:pt x="4028" y="1985"/>
                  </a:cubicBezTo>
                  <a:cubicBezTo>
                    <a:pt x="4028" y="3036"/>
                    <a:pt x="3153" y="3970"/>
                    <a:pt x="2044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4" name="Google Shape;10524;p23"/>
            <p:cNvSpPr/>
            <p:nvPr/>
          </p:nvSpPr>
          <p:spPr>
            <a:xfrm>
              <a:off x="2143500" y="4389725"/>
              <a:ext cx="100725" cy="99250"/>
            </a:xfrm>
            <a:custGeom>
              <a:avLst/>
              <a:gdLst/>
              <a:ahLst/>
              <a:cxnLst/>
              <a:rect l="l" t="t" r="r" b="b"/>
              <a:pathLst>
                <a:path w="4029" h="3970" extrusionOk="0">
                  <a:moveTo>
                    <a:pt x="3970" y="1985"/>
                  </a:moveTo>
                  <a:cubicBezTo>
                    <a:pt x="4028" y="3035"/>
                    <a:pt x="3095" y="3969"/>
                    <a:pt x="1986" y="3969"/>
                  </a:cubicBezTo>
                  <a:cubicBezTo>
                    <a:pt x="935" y="3969"/>
                    <a:pt x="59" y="3094"/>
                    <a:pt x="1" y="2043"/>
                  </a:cubicBezTo>
                  <a:cubicBezTo>
                    <a:pt x="1" y="934"/>
                    <a:pt x="935" y="0"/>
                    <a:pt x="1986" y="0"/>
                  </a:cubicBezTo>
                  <a:cubicBezTo>
                    <a:pt x="3036" y="0"/>
                    <a:pt x="3970" y="876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5" name="Google Shape;10525;p23"/>
            <p:cNvSpPr/>
            <p:nvPr/>
          </p:nvSpPr>
          <p:spPr>
            <a:xfrm>
              <a:off x="1654650" y="3652775"/>
              <a:ext cx="99250" cy="100725"/>
            </a:xfrm>
            <a:custGeom>
              <a:avLst/>
              <a:gdLst/>
              <a:ahLst/>
              <a:cxnLst/>
              <a:rect l="l" t="t" r="r" b="b"/>
              <a:pathLst>
                <a:path w="3970" h="4029" extrusionOk="0">
                  <a:moveTo>
                    <a:pt x="1985" y="59"/>
                  </a:moveTo>
                  <a:cubicBezTo>
                    <a:pt x="3036" y="1"/>
                    <a:pt x="3970" y="935"/>
                    <a:pt x="3970" y="2044"/>
                  </a:cubicBezTo>
                  <a:cubicBezTo>
                    <a:pt x="3970" y="3095"/>
                    <a:pt x="3094" y="4028"/>
                    <a:pt x="1985" y="4028"/>
                  </a:cubicBezTo>
                  <a:cubicBezTo>
                    <a:pt x="935" y="4028"/>
                    <a:pt x="1" y="3095"/>
                    <a:pt x="1" y="1986"/>
                  </a:cubicBezTo>
                  <a:cubicBezTo>
                    <a:pt x="1" y="935"/>
                    <a:pt x="876" y="59"/>
                    <a:pt x="198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6" name="Google Shape;10526;p23"/>
            <p:cNvSpPr/>
            <p:nvPr/>
          </p:nvSpPr>
          <p:spPr>
            <a:xfrm>
              <a:off x="6067475" y="2428475"/>
              <a:ext cx="99250" cy="99250"/>
            </a:xfrm>
            <a:custGeom>
              <a:avLst/>
              <a:gdLst/>
              <a:ahLst/>
              <a:cxnLst/>
              <a:rect l="l" t="t" r="r" b="b"/>
              <a:pathLst>
                <a:path w="3970" h="3970" extrusionOk="0">
                  <a:moveTo>
                    <a:pt x="1985" y="0"/>
                  </a:moveTo>
                  <a:cubicBezTo>
                    <a:pt x="3035" y="0"/>
                    <a:pt x="3911" y="876"/>
                    <a:pt x="3969" y="1926"/>
                  </a:cubicBezTo>
                  <a:cubicBezTo>
                    <a:pt x="3969" y="2977"/>
                    <a:pt x="3094" y="3911"/>
                    <a:pt x="2043" y="3911"/>
                  </a:cubicBezTo>
                  <a:cubicBezTo>
                    <a:pt x="992" y="3969"/>
                    <a:pt x="59" y="3035"/>
                    <a:pt x="59" y="1985"/>
                  </a:cubicBezTo>
                  <a:cubicBezTo>
                    <a:pt x="0" y="934"/>
                    <a:pt x="934" y="58"/>
                    <a:pt x="198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7" name="Google Shape;10527;p23"/>
            <p:cNvSpPr/>
            <p:nvPr/>
          </p:nvSpPr>
          <p:spPr>
            <a:xfrm>
              <a:off x="4841675" y="709450"/>
              <a:ext cx="99275" cy="99250"/>
            </a:xfrm>
            <a:custGeom>
              <a:avLst/>
              <a:gdLst/>
              <a:ahLst/>
              <a:cxnLst/>
              <a:rect l="l" t="t" r="r" b="b"/>
              <a:pathLst>
                <a:path w="3971" h="3970" extrusionOk="0">
                  <a:moveTo>
                    <a:pt x="3970" y="1985"/>
                  </a:moveTo>
                  <a:cubicBezTo>
                    <a:pt x="3970" y="3036"/>
                    <a:pt x="3036" y="3970"/>
                    <a:pt x="1986" y="3970"/>
                  </a:cubicBezTo>
                  <a:cubicBezTo>
                    <a:pt x="935" y="3911"/>
                    <a:pt x="1" y="2978"/>
                    <a:pt x="59" y="1927"/>
                  </a:cubicBezTo>
                  <a:cubicBezTo>
                    <a:pt x="59" y="876"/>
                    <a:pt x="993" y="1"/>
                    <a:pt x="2044" y="1"/>
                  </a:cubicBezTo>
                  <a:cubicBezTo>
                    <a:pt x="3095" y="1"/>
                    <a:pt x="3970" y="935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8" name="Google Shape;10528;p23"/>
            <p:cNvSpPr/>
            <p:nvPr/>
          </p:nvSpPr>
          <p:spPr>
            <a:xfrm>
              <a:off x="5825225" y="1691525"/>
              <a:ext cx="99250" cy="99275"/>
            </a:xfrm>
            <a:custGeom>
              <a:avLst/>
              <a:gdLst/>
              <a:ahLst/>
              <a:cxnLst/>
              <a:rect l="l" t="t" r="r" b="b"/>
              <a:pathLst>
                <a:path w="3970" h="3971" extrusionOk="0">
                  <a:moveTo>
                    <a:pt x="1985" y="3970"/>
                  </a:moveTo>
                  <a:cubicBezTo>
                    <a:pt x="876" y="3970"/>
                    <a:pt x="1" y="3036"/>
                    <a:pt x="1" y="1986"/>
                  </a:cubicBezTo>
                  <a:cubicBezTo>
                    <a:pt x="1" y="935"/>
                    <a:pt x="935" y="1"/>
                    <a:pt x="1985" y="59"/>
                  </a:cubicBezTo>
                  <a:cubicBezTo>
                    <a:pt x="3036" y="59"/>
                    <a:pt x="3970" y="993"/>
                    <a:pt x="3970" y="2044"/>
                  </a:cubicBezTo>
                  <a:cubicBezTo>
                    <a:pt x="3911" y="3095"/>
                    <a:pt x="3036" y="3970"/>
                    <a:pt x="198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9" name="Google Shape;10529;p23"/>
            <p:cNvSpPr/>
            <p:nvPr/>
          </p:nvSpPr>
          <p:spPr>
            <a:xfrm>
              <a:off x="4106225" y="465750"/>
              <a:ext cx="97800" cy="99250"/>
            </a:xfrm>
            <a:custGeom>
              <a:avLst/>
              <a:gdLst/>
              <a:ahLst/>
              <a:cxnLst/>
              <a:rect l="l" t="t" r="r" b="b"/>
              <a:pathLst>
                <a:path w="3912" h="3970" extrusionOk="0">
                  <a:moveTo>
                    <a:pt x="3911" y="1985"/>
                  </a:moveTo>
                  <a:cubicBezTo>
                    <a:pt x="3911" y="3036"/>
                    <a:pt x="3035" y="3970"/>
                    <a:pt x="1985" y="3970"/>
                  </a:cubicBezTo>
                  <a:cubicBezTo>
                    <a:pt x="934" y="3970"/>
                    <a:pt x="0" y="3036"/>
                    <a:pt x="0" y="1985"/>
                  </a:cubicBezTo>
                  <a:cubicBezTo>
                    <a:pt x="0" y="935"/>
                    <a:pt x="876" y="59"/>
                    <a:pt x="1926" y="59"/>
                  </a:cubicBezTo>
                  <a:cubicBezTo>
                    <a:pt x="2977" y="1"/>
                    <a:pt x="3911" y="935"/>
                    <a:pt x="3911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0" name="Google Shape;10530;p23"/>
            <p:cNvSpPr/>
            <p:nvPr/>
          </p:nvSpPr>
          <p:spPr>
            <a:xfrm>
              <a:off x="2393050" y="4634875"/>
              <a:ext cx="94875" cy="96325"/>
            </a:xfrm>
            <a:custGeom>
              <a:avLst/>
              <a:gdLst/>
              <a:ahLst/>
              <a:cxnLst/>
              <a:rect l="l" t="t" r="r" b="b"/>
              <a:pathLst>
                <a:path w="3795" h="3853" extrusionOk="0">
                  <a:moveTo>
                    <a:pt x="3794" y="1868"/>
                  </a:moveTo>
                  <a:cubicBezTo>
                    <a:pt x="3794" y="2977"/>
                    <a:pt x="2977" y="3794"/>
                    <a:pt x="1926" y="3794"/>
                  </a:cubicBezTo>
                  <a:cubicBezTo>
                    <a:pt x="817" y="3853"/>
                    <a:pt x="0" y="2977"/>
                    <a:pt x="0" y="1868"/>
                  </a:cubicBezTo>
                  <a:cubicBezTo>
                    <a:pt x="0" y="817"/>
                    <a:pt x="817" y="0"/>
                    <a:pt x="1926" y="0"/>
                  </a:cubicBezTo>
                  <a:cubicBezTo>
                    <a:pt x="2977" y="0"/>
                    <a:pt x="3794" y="817"/>
                    <a:pt x="3794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1" name="Google Shape;10531;p23"/>
            <p:cNvSpPr/>
            <p:nvPr/>
          </p:nvSpPr>
          <p:spPr>
            <a:xfrm>
              <a:off x="6068925" y="3165400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3853" y="1985"/>
                  </a:moveTo>
                  <a:cubicBezTo>
                    <a:pt x="3853" y="3035"/>
                    <a:pt x="2977" y="3853"/>
                    <a:pt x="1927" y="3853"/>
                  </a:cubicBezTo>
                  <a:cubicBezTo>
                    <a:pt x="818" y="3853"/>
                    <a:pt x="1" y="2977"/>
                    <a:pt x="59" y="1868"/>
                  </a:cubicBezTo>
                  <a:cubicBezTo>
                    <a:pt x="59" y="817"/>
                    <a:pt x="934" y="0"/>
                    <a:pt x="1985" y="0"/>
                  </a:cubicBezTo>
                  <a:cubicBezTo>
                    <a:pt x="3036" y="59"/>
                    <a:pt x="3853" y="934"/>
                    <a:pt x="3853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2" name="Google Shape;10532;p23"/>
            <p:cNvSpPr/>
            <p:nvPr/>
          </p:nvSpPr>
          <p:spPr>
            <a:xfrm>
              <a:off x="3370750" y="467225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1868" y="3853"/>
                  </a:moveTo>
                  <a:cubicBezTo>
                    <a:pt x="818" y="3794"/>
                    <a:pt x="0" y="2977"/>
                    <a:pt x="59" y="1868"/>
                  </a:cubicBezTo>
                  <a:cubicBezTo>
                    <a:pt x="59" y="817"/>
                    <a:pt x="934" y="0"/>
                    <a:pt x="1985" y="59"/>
                  </a:cubicBezTo>
                  <a:cubicBezTo>
                    <a:pt x="3094" y="59"/>
                    <a:pt x="3853" y="934"/>
                    <a:pt x="3853" y="1985"/>
                  </a:cubicBezTo>
                  <a:cubicBezTo>
                    <a:pt x="3795" y="3094"/>
                    <a:pt x="2977" y="3853"/>
                    <a:pt x="1868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3" name="Google Shape;10533;p23"/>
            <p:cNvSpPr/>
            <p:nvPr/>
          </p:nvSpPr>
          <p:spPr>
            <a:xfrm>
              <a:off x="5828150" y="3902325"/>
              <a:ext cx="93425" cy="94875"/>
            </a:xfrm>
            <a:custGeom>
              <a:avLst/>
              <a:gdLst/>
              <a:ahLst/>
              <a:cxnLst/>
              <a:rect l="l" t="t" r="r" b="b"/>
              <a:pathLst>
                <a:path w="3737" h="3795" extrusionOk="0">
                  <a:moveTo>
                    <a:pt x="3736" y="1926"/>
                  </a:moveTo>
                  <a:cubicBezTo>
                    <a:pt x="3736" y="3036"/>
                    <a:pt x="2861" y="3794"/>
                    <a:pt x="1810" y="3794"/>
                  </a:cubicBezTo>
                  <a:cubicBezTo>
                    <a:pt x="759" y="3736"/>
                    <a:pt x="0" y="2919"/>
                    <a:pt x="0" y="1926"/>
                  </a:cubicBezTo>
                  <a:cubicBezTo>
                    <a:pt x="0" y="817"/>
                    <a:pt x="876" y="0"/>
                    <a:pt x="1927" y="59"/>
                  </a:cubicBezTo>
                  <a:cubicBezTo>
                    <a:pt x="2977" y="59"/>
                    <a:pt x="3736" y="876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4" name="Google Shape;10534;p23"/>
            <p:cNvSpPr/>
            <p:nvPr/>
          </p:nvSpPr>
          <p:spPr>
            <a:xfrm>
              <a:off x="1899825" y="4146025"/>
              <a:ext cx="94875" cy="94875"/>
            </a:xfrm>
            <a:custGeom>
              <a:avLst/>
              <a:gdLst/>
              <a:ahLst/>
              <a:cxnLst/>
              <a:rect l="l" t="t" r="r" b="b"/>
              <a:pathLst>
                <a:path w="3795" h="3795" extrusionOk="0">
                  <a:moveTo>
                    <a:pt x="3794" y="1926"/>
                  </a:moveTo>
                  <a:cubicBezTo>
                    <a:pt x="3736" y="2977"/>
                    <a:pt x="2919" y="3794"/>
                    <a:pt x="1810" y="3794"/>
                  </a:cubicBezTo>
                  <a:cubicBezTo>
                    <a:pt x="759" y="3736"/>
                    <a:pt x="0" y="2919"/>
                    <a:pt x="0" y="1810"/>
                  </a:cubicBezTo>
                  <a:cubicBezTo>
                    <a:pt x="58" y="759"/>
                    <a:pt x="876" y="0"/>
                    <a:pt x="1868" y="0"/>
                  </a:cubicBezTo>
                  <a:cubicBezTo>
                    <a:pt x="2977" y="0"/>
                    <a:pt x="3794" y="817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5" name="Google Shape;10535;p23"/>
            <p:cNvSpPr/>
            <p:nvPr/>
          </p:nvSpPr>
          <p:spPr>
            <a:xfrm>
              <a:off x="2639650" y="712375"/>
              <a:ext cx="94875" cy="93425"/>
            </a:xfrm>
            <a:custGeom>
              <a:avLst/>
              <a:gdLst/>
              <a:ahLst/>
              <a:cxnLst/>
              <a:rect l="l" t="t" r="r" b="b"/>
              <a:pathLst>
                <a:path w="3795" h="3737" extrusionOk="0">
                  <a:moveTo>
                    <a:pt x="1927" y="3736"/>
                  </a:moveTo>
                  <a:cubicBezTo>
                    <a:pt x="876" y="3736"/>
                    <a:pt x="59" y="2919"/>
                    <a:pt x="59" y="1868"/>
                  </a:cubicBezTo>
                  <a:cubicBezTo>
                    <a:pt x="1" y="818"/>
                    <a:pt x="818" y="0"/>
                    <a:pt x="1869" y="0"/>
                  </a:cubicBezTo>
                  <a:cubicBezTo>
                    <a:pt x="2919" y="0"/>
                    <a:pt x="3737" y="818"/>
                    <a:pt x="3737" y="1810"/>
                  </a:cubicBezTo>
                  <a:cubicBezTo>
                    <a:pt x="3795" y="2861"/>
                    <a:pt x="2978" y="3678"/>
                    <a:pt x="1927" y="37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6" name="Google Shape;10536;p23"/>
            <p:cNvSpPr/>
            <p:nvPr/>
          </p:nvSpPr>
          <p:spPr>
            <a:xfrm>
              <a:off x="6070375" y="2184775"/>
              <a:ext cx="93425" cy="91950"/>
            </a:xfrm>
            <a:custGeom>
              <a:avLst/>
              <a:gdLst/>
              <a:ahLst/>
              <a:cxnLst/>
              <a:rect l="l" t="t" r="r" b="b"/>
              <a:pathLst>
                <a:path w="3737" h="3678" extrusionOk="0">
                  <a:moveTo>
                    <a:pt x="3737" y="1868"/>
                  </a:moveTo>
                  <a:cubicBezTo>
                    <a:pt x="3737" y="2860"/>
                    <a:pt x="2861" y="3678"/>
                    <a:pt x="1869" y="3678"/>
                  </a:cubicBezTo>
                  <a:cubicBezTo>
                    <a:pt x="876" y="3678"/>
                    <a:pt x="1" y="2802"/>
                    <a:pt x="59" y="1810"/>
                  </a:cubicBezTo>
                  <a:cubicBezTo>
                    <a:pt x="59" y="817"/>
                    <a:pt x="935" y="0"/>
                    <a:pt x="1927" y="0"/>
                  </a:cubicBezTo>
                  <a:cubicBezTo>
                    <a:pt x="2919" y="59"/>
                    <a:pt x="3737" y="876"/>
                    <a:pt x="3737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7" name="Google Shape;10537;p23"/>
            <p:cNvSpPr/>
            <p:nvPr/>
          </p:nvSpPr>
          <p:spPr>
            <a:xfrm>
              <a:off x="3862525" y="5129550"/>
              <a:ext cx="91950" cy="91975"/>
            </a:xfrm>
            <a:custGeom>
              <a:avLst/>
              <a:gdLst/>
              <a:ahLst/>
              <a:cxnLst/>
              <a:rect l="l" t="t" r="r" b="b"/>
              <a:pathLst>
                <a:path w="3678" h="3679" extrusionOk="0">
                  <a:moveTo>
                    <a:pt x="3678" y="1869"/>
                  </a:moveTo>
                  <a:cubicBezTo>
                    <a:pt x="3678" y="2861"/>
                    <a:pt x="2860" y="3678"/>
                    <a:pt x="1868" y="3678"/>
                  </a:cubicBezTo>
                  <a:cubicBezTo>
                    <a:pt x="876" y="3678"/>
                    <a:pt x="0" y="2803"/>
                    <a:pt x="0" y="1810"/>
                  </a:cubicBezTo>
                  <a:cubicBezTo>
                    <a:pt x="59" y="818"/>
                    <a:pt x="934" y="1"/>
                    <a:pt x="1868" y="59"/>
                  </a:cubicBezTo>
                  <a:cubicBezTo>
                    <a:pt x="2860" y="59"/>
                    <a:pt x="3678" y="876"/>
                    <a:pt x="3678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8" name="Google Shape;10538;p23"/>
            <p:cNvSpPr/>
            <p:nvPr/>
          </p:nvSpPr>
          <p:spPr>
            <a:xfrm>
              <a:off x="4357200" y="470125"/>
              <a:ext cx="91975" cy="91975"/>
            </a:xfrm>
            <a:custGeom>
              <a:avLst/>
              <a:gdLst/>
              <a:ahLst/>
              <a:cxnLst/>
              <a:rect l="l" t="t" r="r" b="b"/>
              <a:pathLst>
                <a:path w="3679" h="3679" extrusionOk="0">
                  <a:moveTo>
                    <a:pt x="3620" y="1810"/>
                  </a:moveTo>
                  <a:cubicBezTo>
                    <a:pt x="3678" y="2744"/>
                    <a:pt x="2861" y="3620"/>
                    <a:pt x="1869" y="3678"/>
                  </a:cubicBezTo>
                  <a:cubicBezTo>
                    <a:pt x="876" y="3678"/>
                    <a:pt x="1" y="2803"/>
                    <a:pt x="1" y="1810"/>
                  </a:cubicBezTo>
                  <a:cubicBezTo>
                    <a:pt x="1" y="876"/>
                    <a:pt x="818" y="1"/>
                    <a:pt x="1810" y="1"/>
                  </a:cubicBezTo>
                  <a:cubicBezTo>
                    <a:pt x="2744" y="1"/>
                    <a:pt x="3620" y="818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9" name="Google Shape;10539;p23"/>
            <p:cNvSpPr/>
            <p:nvPr/>
          </p:nvSpPr>
          <p:spPr>
            <a:xfrm>
              <a:off x="3620275" y="5131025"/>
              <a:ext cx="91975" cy="90500"/>
            </a:xfrm>
            <a:custGeom>
              <a:avLst/>
              <a:gdLst/>
              <a:ahLst/>
              <a:cxnLst/>
              <a:rect l="l" t="t" r="r" b="b"/>
              <a:pathLst>
                <a:path w="3679" h="3620" extrusionOk="0">
                  <a:moveTo>
                    <a:pt x="1869" y="3619"/>
                  </a:moveTo>
                  <a:cubicBezTo>
                    <a:pt x="876" y="3619"/>
                    <a:pt x="1" y="2744"/>
                    <a:pt x="1" y="1810"/>
                  </a:cubicBezTo>
                  <a:cubicBezTo>
                    <a:pt x="1" y="817"/>
                    <a:pt x="876" y="0"/>
                    <a:pt x="1869" y="0"/>
                  </a:cubicBezTo>
                  <a:cubicBezTo>
                    <a:pt x="2803" y="0"/>
                    <a:pt x="3620" y="817"/>
                    <a:pt x="3620" y="1751"/>
                  </a:cubicBezTo>
                  <a:cubicBezTo>
                    <a:pt x="3678" y="2744"/>
                    <a:pt x="2803" y="3619"/>
                    <a:pt x="186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0" name="Google Shape;10540;p23"/>
            <p:cNvSpPr/>
            <p:nvPr/>
          </p:nvSpPr>
          <p:spPr>
            <a:xfrm>
              <a:off x="1412425" y="2921700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19" y="1810"/>
                  </a:moveTo>
                  <a:cubicBezTo>
                    <a:pt x="3619" y="2802"/>
                    <a:pt x="2802" y="3619"/>
                    <a:pt x="1810" y="3619"/>
                  </a:cubicBezTo>
                  <a:cubicBezTo>
                    <a:pt x="818" y="3619"/>
                    <a:pt x="0" y="2802"/>
                    <a:pt x="0" y="1810"/>
                  </a:cubicBezTo>
                  <a:cubicBezTo>
                    <a:pt x="0" y="876"/>
                    <a:pt x="818" y="59"/>
                    <a:pt x="1751" y="0"/>
                  </a:cubicBezTo>
                  <a:cubicBezTo>
                    <a:pt x="2744" y="0"/>
                    <a:pt x="3561" y="817"/>
                    <a:pt x="3619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1" name="Google Shape;10541;p23"/>
            <p:cNvSpPr/>
            <p:nvPr/>
          </p:nvSpPr>
          <p:spPr>
            <a:xfrm>
              <a:off x="4846075" y="4884400"/>
              <a:ext cx="91950" cy="90500"/>
            </a:xfrm>
            <a:custGeom>
              <a:avLst/>
              <a:gdLst/>
              <a:ahLst/>
              <a:cxnLst/>
              <a:rect l="l" t="t" r="r" b="b"/>
              <a:pathLst>
                <a:path w="3678" h="3620" extrusionOk="0">
                  <a:moveTo>
                    <a:pt x="1868" y="1"/>
                  </a:moveTo>
                  <a:cubicBezTo>
                    <a:pt x="2802" y="1"/>
                    <a:pt x="3677" y="876"/>
                    <a:pt x="3619" y="1810"/>
                  </a:cubicBezTo>
                  <a:cubicBezTo>
                    <a:pt x="3619" y="2802"/>
                    <a:pt x="2743" y="3620"/>
                    <a:pt x="1751" y="3620"/>
                  </a:cubicBezTo>
                  <a:cubicBezTo>
                    <a:pt x="817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2" name="Google Shape;10542;p23"/>
            <p:cNvSpPr/>
            <p:nvPr/>
          </p:nvSpPr>
          <p:spPr>
            <a:xfrm>
              <a:off x="1659025" y="1695925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20" y="1810"/>
                  </a:moveTo>
                  <a:cubicBezTo>
                    <a:pt x="3620" y="2802"/>
                    <a:pt x="2803" y="3619"/>
                    <a:pt x="1810" y="3619"/>
                  </a:cubicBezTo>
                  <a:cubicBezTo>
                    <a:pt x="818" y="3619"/>
                    <a:pt x="1" y="2802"/>
                    <a:pt x="1" y="1810"/>
                  </a:cubicBezTo>
                  <a:cubicBezTo>
                    <a:pt x="1" y="876"/>
                    <a:pt x="818" y="58"/>
                    <a:pt x="1752" y="0"/>
                  </a:cubicBezTo>
                  <a:cubicBezTo>
                    <a:pt x="2744" y="0"/>
                    <a:pt x="3562" y="817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3" name="Google Shape;10543;p23"/>
            <p:cNvSpPr/>
            <p:nvPr/>
          </p:nvSpPr>
          <p:spPr>
            <a:xfrm>
              <a:off x="1412425" y="2675075"/>
              <a:ext cx="90500" cy="91975"/>
            </a:xfrm>
            <a:custGeom>
              <a:avLst/>
              <a:gdLst/>
              <a:ahLst/>
              <a:cxnLst/>
              <a:rect l="l" t="t" r="r" b="b"/>
              <a:pathLst>
                <a:path w="3620" h="3679" extrusionOk="0">
                  <a:moveTo>
                    <a:pt x="1810" y="1"/>
                  </a:moveTo>
                  <a:cubicBezTo>
                    <a:pt x="2802" y="59"/>
                    <a:pt x="3619" y="935"/>
                    <a:pt x="3619" y="1869"/>
                  </a:cubicBezTo>
                  <a:cubicBezTo>
                    <a:pt x="3561" y="2861"/>
                    <a:pt x="2685" y="3678"/>
                    <a:pt x="1751" y="3620"/>
                  </a:cubicBezTo>
                  <a:cubicBezTo>
                    <a:pt x="759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4" name="Google Shape;10544;p23"/>
            <p:cNvSpPr/>
            <p:nvPr/>
          </p:nvSpPr>
          <p:spPr>
            <a:xfrm>
              <a:off x="5340750" y="9619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2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744"/>
                    <a:pt x="1" y="1752"/>
                  </a:cubicBezTo>
                  <a:cubicBezTo>
                    <a:pt x="1" y="760"/>
                    <a:pt x="759" y="1"/>
                    <a:pt x="1752" y="1"/>
                  </a:cubicBezTo>
                  <a:cubicBezTo>
                    <a:pt x="2744" y="1"/>
                    <a:pt x="3503" y="760"/>
                    <a:pt x="3503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5" name="Google Shape;10545;p23"/>
            <p:cNvSpPr/>
            <p:nvPr/>
          </p:nvSpPr>
          <p:spPr>
            <a:xfrm>
              <a:off x="5584450" y="120852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1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685"/>
                    <a:pt x="1" y="1751"/>
                  </a:cubicBezTo>
                  <a:cubicBezTo>
                    <a:pt x="1" y="759"/>
                    <a:pt x="759" y="0"/>
                    <a:pt x="1752" y="0"/>
                  </a:cubicBezTo>
                  <a:cubicBezTo>
                    <a:pt x="2744" y="0"/>
                    <a:pt x="3503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6" name="Google Shape;10546;p23"/>
            <p:cNvSpPr/>
            <p:nvPr/>
          </p:nvSpPr>
          <p:spPr>
            <a:xfrm>
              <a:off x="3132900" y="4716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2" y="1751"/>
                  </a:moveTo>
                  <a:cubicBezTo>
                    <a:pt x="3502" y="2744"/>
                    <a:pt x="2744" y="3503"/>
                    <a:pt x="1751" y="3503"/>
                  </a:cubicBezTo>
                  <a:cubicBezTo>
                    <a:pt x="759" y="3503"/>
                    <a:pt x="0" y="2744"/>
                    <a:pt x="0" y="1751"/>
                  </a:cubicBezTo>
                  <a:cubicBezTo>
                    <a:pt x="0" y="817"/>
                    <a:pt x="759" y="0"/>
                    <a:pt x="1751" y="0"/>
                  </a:cubicBezTo>
                  <a:cubicBezTo>
                    <a:pt x="2685" y="0"/>
                    <a:pt x="3502" y="759"/>
                    <a:pt x="3502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7" name="Google Shape;10547;p23"/>
            <p:cNvSpPr/>
            <p:nvPr/>
          </p:nvSpPr>
          <p:spPr>
            <a:xfrm>
              <a:off x="6073300" y="341347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1752" y="3502"/>
                  </a:moveTo>
                  <a:cubicBezTo>
                    <a:pt x="759" y="3502"/>
                    <a:pt x="1" y="2685"/>
                    <a:pt x="1" y="1751"/>
                  </a:cubicBezTo>
                  <a:cubicBezTo>
                    <a:pt x="1" y="759"/>
                    <a:pt x="818" y="0"/>
                    <a:pt x="1810" y="0"/>
                  </a:cubicBezTo>
                  <a:cubicBezTo>
                    <a:pt x="2744" y="0"/>
                    <a:pt x="3503" y="759"/>
                    <a:pt x="3503" y="1751"/>
                  </a:cubicBezTo>
                  <a:cubicBezTo>
                    <a:pt x="3503" y="2744"/>
                    <a:pt x="2744" y="3502"/>
                    <a:pt x="1752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8" name="Google Shape;10548;p23"/>
            <p:cNvSpPr/>
            <p:nvPr/>
          </p:nvSpPr>
          <p:spPr>
            <a:xfrm>
              <a:off x="1413875" y="2434300"/>
              <a:ext cx="87575" cy="86125"/>
            </a:xfrm>
            <a:custGeom>
              <a:avLst/>
              <a:gdLst/>
              <a:ahLst/>
              <a:cxnLst/>
              <a:rect l="l" t="t" r="r" b="b"/>
              <a:pathLst>
                <a:path w="3503" h="3445" extrusionOk="0">
                  <a:moveTo>
                    <a:pt x="1752" y="3444"/>
                  </a:moveTo>
                  <a:cubicBezTo>
                    <a:pt x="760" y="3444"/>
                    <a:pt x="1" y="2744"/>
                    <a:pt x="1" y="1752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744" y="1"/>
                    <a:pt x="3445" y="759"/>
                    <a:pt x="3503" y="1693"/>
                  </a:cubicBezTo>
                  <a:cubicBezTo>
                    <a:pt x="3503" y="2686"/>
                    <a:pt x="2744" y="3444"/>
                    <a:pt x="1752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9" name="Google Shape;10549;p23"/>
            <p:cNvSpPr/>
            <p:nvPr/>
          </p:nvSpPr>
          <p:spPr>
            <a:xfrm>
              <a:off x="4112050" y="5131025"/>
              <a:ext cx="87575" cy="89025"/>
            </a:xfrm>
            <a:custGeom>
              <a:avLst/>
              <a:gdLst/>
              <a:ahLst/>
              <a:cxnLst/>
              <a:rect l="l" t="t" r="r" b="b"/>
              <a:pathLst>
                <a:path w="3503" h="3561" extrusionOk="0">
                  <a:moveTo>
                    <a:pt x="3503" y="1751"/>
                  </a:moveTo>
                  <a:cubicBezTo>
                    <a:pt x="3503" y="2744"/>
                    <a:pt x="2744" y="3561"/>
                    <a:pt x="1752" y="3561"/>
                  </a:cubicBezTo>
                  <a:cubicBezTo>
                    <a:pt x="760" y="3561"/>
                    <a:pt x="1" y="2802"/>
                    <a:pt x="1" y="1810"/>
                  </a:cubicBezTo>
                  <a:cubicBezTo>
                    <a:pt x="1" y="817"/>
                    <a:pt x="701" y="59"/>
                    <a:pt x="1693" y="59"/>
                  </a:cubicBezTo>
                  <a:cubicBezTo>
                    <a:pt x="2686" y="0"/>
                    <a:pt x="3445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0" name="Google Shape;10550;p23"/>
            <p:cNvSpPr/>
            <p:nvPr/>
          </p:nvSpPr>
          <p:spPr>
            <a:xfrm>
              <a:off x="1413875" y="317122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5"/>
                    <a:pt x="1693" y="3445"/>
                  </a:cubicBezTo>
                  <a:cubicBezTo>
                    <a:pt x="760" y="3386"/>
                    <a:pt x="1" y="2627"/>
                    <a:pt x="59" y="1693"/>
                  </a:cubicBezTo>
                  <a:cubicBezTo>
                    <a:pt x="59" y="759"/>
                    <a:pt x="818" y="1"/>
                    <a:pt x="1752" y="1"/>
                  </a:cubicBezTo>
                  <a:cubicBezTo>
                    <a:pt x="2744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1" name="Google Shape;10551;p23"/>
            <p:cNvSpPr/>
            <p:nvPr/>
          </p:nvSpPr>
          <p:spPr>
            <a:xfrm>
              <a:off x="3376575" y="513247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4"/>
                    <a:pt x="1752" y="3444"/>
                  </a:cubicBezTo>
                  <a:cubicBezTo>
                    <a:pt x="760" y="3444"/>
                    <a:pt x="1" y="2686"/>
                    <a:pt x="1" y="1693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686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2" name="Google Shape;10552;p23"/>
            <p:cNvSpPr/>
            <p:nvPr/>
          </p:nvSpPr>
          <p:spPr>
            <a:xfrm>
              <a:off x="2639650" y="4887325"/>
              <a:ext cx="86125" cy="84650"/>
            </a:xfrm>
            <a:custGeom>
              <a:avLst/>
              <a:gdLst/>
              <a:ahLst/>
              <a:cxnLst/>
              <a:rect l="l" t="t" r="r" b="b"/>
              <a:pathLst>
                <a:path w="3445" h="3386" extrusionOk="0">
                  <a:moveTo>
                    <a:pt x="3445" y="1693"/>
                  </a:moveTo>
                  <a:cubicBezTo>
                    <a:pt x="3445" y="2627"/>
                    <a:pt x="2628" y="3386"/>
                    <a:pt x="1694" y="3386"/>
                  </a:cubicBezTo>
                  <a:cubicBezTo>
                    <a:pt x="760" y="3327"/>
                    <a:pt x="1" y="2569"/>
                    <a:pt x="59" y="1635"/>
                  </a:cubicBezTo>
                  <a:cubicBezTo>
                    <a:pt x="59" y="701"/>
                    <a:pt x="818" y="0"/>
                    <a:pt x="1752" y="0"/>
                  </a:cubicBezTo>
                  <a:cubicBezTo>
                    <a:pt x="2686" y="0"/>
                    <a:pt x="3445" y="759"/>
                    <a:pt x="3445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3" name="Google Shape;10553;p23"/>
            <p:cNvSpPr/>
            <p:nvPr/>
          </p:nvSpPr>
          <p:spPr>
            <a:xfrm>
              <a:off x="1661950" y="3903775"/>
              <a:ext cx="84675" cy="86125"/>
            </a:xfrm>
            <a:custGeom>
              <a:avLst/>
              <a:gdLst/>
              <a:ahLst/>
              <a:cxnLst/>
              <a:rect l="l" t="t" r="r" b="b"/>
              <a:pathLst>
                <a:path w="3387" h="3445" extrusionOk="0">
                  <a:moveTo>
                    <a:pt x="1693" y="1"/>
                  </a:moveTo>
                  <a:cubicBezTo>
                    <a:pt x="2627" y="1"/>
                    <a:pt x="3386" y="818"/>
                    <a:pt x="3386" y="1752"/>
                  </a:cubicBezTo>
                  <a:cubicBezTo>
                    <a:pt x="3386" y="2686"/>
                    <a:pt x="2569" y="3444"/>
                    <a:pt x="1635" y="3386"/>
                  </a:cubicBezTo>
                  <a:cubicBezTo>
                    <a:pt x="701" y="3386"/>
                    <a:pt x="1" y="2627"/>
                    <a:pt x="1" y="1693"/>
                  </a:cubicBezTo>
                  <a:cubicBezTo>
                    <a:pt x="1" y="759"/>
                    <a:pt x="759" y="1"/>
                    <a:pt x="16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4" name="Google Shape;10554;p23"/>
            <p:cNvSpPr/>
            <p:nvPr/>
          </p:nvSpPr>
          <p:spPr>
            <a:xfrm>
              <a:off x="5587375" y="4398475"/>
              <a:ext cx="81725" cy="81725"/>
            </a:xfrm>
            <a:custGeom>
              <a:avLst/>
              <a:gdLst/>
              <a:ahLst/>
              <a:cxnLst/>
              <a:rect l="l" t="t" r="r" b="b"/>
              <a:pathLst>
                <a:path w="3269" h="3269" extrusionOk="0">
                  <a:moveTo>
                    <a:pt x="1635" y="3269"/>
                  </a:moveTo>
                  <a:cubicBezTo>
                    <a:pt x="701" y="3269"/>
                    <a:pt x="0" y="2510"/>
                    <a:pt x="0" y="1635"/>
                  </a:cubicBezTo>
                  <a:cubicBezTo>
                    <a:pt x="0" y="759"/>
                    <a:pt x="759" y="0"/>
                    <a:pt x="1693" y="0"/>
                  </a:cubicBezTo>
                  <a:cubicBezTo>
                    <a:pt x="2569" y="59"/>
                    <a:pt x="3269" y="817"/>
                    <a:pt x="3269" y="1693"/>
                  </a:cubicBezTo>
                  <a:cubicBezTo>
                    <a:pt x="3211" y="2569"/>
                    <a:pt x="2510" y="3269"/>
                    <a:pt x="1635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5" name="Google Shape;10555;p23"/>
            <p:cNvSpPr/>
            <p:nvPr/>
          </p:nvSpPr>
          <p:spPr>
            <a:xfrm>
              <a:off x="6076225" y="1948375"/>
              <a:ext cx="81750" cy="81725"/>
            </a:xfrm>
            <a:custGeom>
              <a:avLst/>
              <a:gdLst/>
              <a:ahLst/>
              <a:cxnLst/>
              <a:rect l="l" t="t" r="r" b="b"/>
              <a:pathLst>
                <a:path w="3270" h="3269" extrusionOk="0">
                  <a:moveTo>
                    <a:pt x="1693" y="3211"/>
                  </a:moveTo>
                  <a:cubicBezTo>
                    <a:pt x="818" y="3269"/>
                    <a:pt x="59" y="2510"/>
                    <a:pt x="0" y="1635"/>
                  </a:cubicBezTo>
                  <a:cubicBezTo>
                    <a:pt x="0" y="759"/>
                    <a:pt x="759" y="0"/>
                    <a:pt x="1635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452"/>
                    <a:pt x="2569" y="3211"/>
                    <a:pt x="169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6" name="Google Shape;10556;p23"/>
            <p:cNvSpPr/>
            <p:nvPr/>
          </p:nvSpPr>
          <p:spPr>
            <a:xfrm>
              <a:off x="2152275" y="964825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3269" y="1635"/>
                  </a:moveTo>
                  <a:cubicBezTo>
                    <a:pt x="3269" y="2510"/>
                    <a:pt x="2568" y="3211"/>
                    <a:pt x="1693" y="3269"/>
                  </a:cubicBezTo>
                  <a:cubicBezTo>
                    <a:pt x="759" y="3269"/>
                    <a:pt x="0" y="2510"/>
                    <a:pt x="59" y="1577"/>
                  </a:cubicBezTo>
                  <a:cubicBezTo>
                    <a:pt x="59" y="701"/>
                    <a:pt x="817" y="0"/>
                    <a:pt x="1693" y="0"/>
                  </a:cubicBezTo>
                  <a:cubicBezTo>
                    <a:pt x="2568" y="0"/>
                    <a:pt x="3269" y="759"/>
                    <a:pt x="3269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7" name="Google Shape;10557;p23"/>
            <p:cNvSpPr/>
            <p:nvPr/>
          </p:nvSpPr>
          <p:spPr>
            <a:xfrm>
              <a:off x="5833975" y="1453675"/>
              <a:ext cx="81750" cy="81750"/>
            </a:xfrm>
            <a:custGeom>
              <a:avLst/>
              <a:gdLst/>
              <a:ahLst/>
              <a:cxnLst/>
              <a:rect l="l" t="t" r="r" b="b"/>
              <a:pathLst>
                <a:path w="3270" h="3270" extrusionOk="0">
                  <a:moveTo>
                    <a:pt x="3270" y="1635"/>
                  </a:moveTo>
                  <a:cubicBezTo>
                    <a:pt x="3270" y="2511"/>
                    <a:pt x="2511" y="3269"/>
                    <a:pt x="1635" y="3269"/>
                  </a:cubicBezTo>
                  <a:cubicBezTo>
                    <a:pt x="760" y="3269"/>
                    <a:pt x="1" y="2511"/>
                    <a:pt x="1" y="1635"/>
                  </a:cubicBezTo>
                  <a:cubicBezTo>
                    <a:pt x="1" y="759"/>
                    <a:pt x="760" y="1"/>
                    <a:pt x="1635" y="1"/>
                  </a:cubicBezTo>
                  <a:cubicBezTo>
                    <a:pt x="2511" y="1"/>
                    <a:pt x="3211" y="759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8" name="Google Shape;10558;p23"/>
            <p:cNvSpPr/>
            <p:nvPr/>
          </p:nvSpPr>
          <p:spPr>
            <a:xfrm>
              <a:off x="4361600" y="5135400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1634" y="3269"/>
                  </a:moveTo>
                  <a:cubicBezTo>
                    <a:pt x="759" y="3269"/>
                    <a:pt x="58" y="2569"/>
                    <a:pt x="0" y="1693"/>
                  </a:cubicBezTo>
                  <a:cubicBezTo>
                    <a:pt x="0" y="759"/>
                    <a:pt x="700" y="0"/>
                    <a:pt x="1634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510"/>
                    <a:pt x="2510" y="3211"/>
                    <a:pt x="1634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9" name="Google Shape;10559;p23"/>
            <p:cNvSpPr/>
            <p:nvPr/>
          </p:nvSpPr>
          <p:spPr>
            <a:xfrm>
              <a:off x="3137275" y="5136850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3094"/>
                  </a:moveTo>
                  <a:cubicBezTo>
                    <a:pt x="701" y="3153"/>
                    <a:pt x="0" y="2452"/>
                    <a:pt x="0" y="1577"/>
                  </a:cubicBezTo>
                  <a:cubicBezTo>
                    <a:pt x="0" y="701"/>
                    <a:pt x="642" y="1"/>
                    <a:pt x="1518" y="1"/>
                  </a:cubicBezTo>
                  <a:cubicBezTo>
                    <a:pt x="2452" y="1"/>
                    <a:pt x="3094" y="643"/>
                    <a:pt x="3152" y="1518"/>
                  </a:cubicBezTo>
                  <a:cubicBezTo>
                    <a:pt x="3152" y="2394"/>
                    <a:pt x="2452" y="3094"/>
                    <a:pt x="1576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0" name="Google Shape;10560;p23"/>
            <p:cNvSpPr/>
            <p:nvPr/>
          </p:nvSpPr>
          <p:spPr>
            <a:xfrm>
              <a:off x="1416800" y="2190600"/>
              <a:ext cx="80275" cy="80300"/>
            </a:xfrm>
            <a:custGeom>
              <a:avLst/>
              <a:gdLst/>
              <a:ahLst/>
              <a:cxnLst/>
              <a:rect l="l" t="t" r="r" b="b"/>
              <a:pathLst>
                <a:path w="3211" h="3212" extrusionOk="0">
                  <a:moveTo>
                    <a:pt x="1635" y="1"/>
                  </a:moveTo>
                  <a:cubicBezTo>
                    <a:pt x="2510" y="1"/>
                    <a:pt x="3211" y="701"/>
                    <a:pt x="3211" y="1635"/>
                  </a:cubicBezTo>
                  <a:cubicBezTo>
                    <a:pt x="3211" y="2511"/>
                    <a:pt x="2510" y="3211"/>
                    <a:pt x="1635" y="3211"/>
                  </a:cubicBezTo>
                  <a:cubicBezTo>
                    <a:pt x="759" y="3211"/>
                    <a:pt x="0" y="2511"/>
                    <a:pt x="0" y="1635"/>
                  </a:cubicBezTo>
                  <a:cubicBezTo>
                    <a:pt x="0" y="701"/>
                    <a:pt x="701" y="1"/>
                    <a:pt x="16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1" name="Google Shape;10561;p23"/>
            <p:cNvSpPr/>
            <p:nvPr/>
          </p:nvSpPr>
          <p:spPr>
            <a:xfrm>
              <a:off x="5340750" y="4646550"/>
              <a:ext cx="80275" cy="80275"/>
            </a:xfrm>
            <a:custGeom>
              <a:avLst/>
              <a:gdLst/>
              <a:ahLst/>
              <a:cxnLst/>
              <a:rect l="l" t="t" r="r" b="b"/>
              <a:pathLst>
                <a:path w="3211" h="3211" extrusionOk="0">
                  <a:moveTo>
                    <a:pt x="3211" y="1635"/>
                  </a:moveTo>
                  <a:cubicBezTo>
                    <a:pt x="3211" y="2510"/>
                    <a:pt x="2511" y="3211"/>
                    <a:pt x="1635" y="3211"/>
                  </a:cubicBezTo>
                  <a:cubicBezTo>
                    <a:pt x="701" y="3211"/>
                    <a:pt x="1" y="2510"/>
                    <a:pt x="1" y="1576"/>
                  </a:cubicBezTo>
                  <a:cubicBezTo>
                    <a:pt x="1" y="701"/>
                    <a:pt x="759" y="0"/>
                    <a:pt x="1635" y="0"/>
                  </a:cubicBezTo>
                  <a:cubicBezTo>
                    <a:pt x="2511" y="0"/>
                    <a:pt x="3211" y="701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2" name="Google Shape;10562;p23"/>
            <p:cNvSpPr/>
            <p:nvPr/>
          </p:nvSpPr>
          <p:spPr>
            <a:xfrm>
              <a:off x="1911500" y="1208525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0"/>
                  </a:moveTo>
                  <a:cubicBezTo>
                    <a:pt x="2510" y="0"/>
                    <a:pt x="3152" y="701"/>
                    <a:pt x="3152" y="1635"/>
                  </a:cubicBezTo>
                  <a:cubicBezTo>
                    <a:pt x="3094" y="2510"/>
                    <a:pt x="2452" y="3152"/>
                    <a:pt x="1576" y="3152"/>
                  </a:cubicBezTo>
                  <a:cubicBezTo>
                    <a:pt x="642" y="3152"/>
                    <a:pt x="0" y="2452"/>
                    <a:pt x="0" y="1576"/>
                  </a:cubicBezTo>
                  <a:cubicBezTo>
                    <a:pt x="0" y="701"/>
                    <a:pt x="700" y="0"/>
                    <a:pt x="15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3" name="Google Shape;10563;p23"/>
            <p:cNvSpPr/>
            <p:nvPr/>
          </p:nvSpPr>
          <p:spPr>
            <a:xfrm>
              <a:off x="4608200" y="475975"/>
              <a:ext cx="81750" cy="80275"/>
            </a:xfrm>
            <a:custGeom>
              <a:avLst/>
              <a:gdLst/>
              <a:ahLst/>
              <a:cxnLst/>
              <a:rect l="l" t="t" r="r" b="b"/>
              <a:pathLst>
                <a:path w="3270" h="3211" extrusionOk="0">
                  <a:moveTo>
                    <a:pt x="1693" y="0"/>
                  </a:moveTo>
                  <a:cubicBezTo>
                    <a:pt x="2569" y="0"/>
                    <a:pt x="3269" y="759"/>
                    <a:pt x="3269" y="1635"/>
                  </a:cubicBezTo>
                  <a:cubicBezTo>
                    <a:pt x="3211" y="2510"/>
                    <a:pt x="2511" y="3211"/>
                    <a:pt x="1577" y="3211"/>
                  </a:cubicBezTo>
                  <a:cubicBezTo>
                    <a:pt x="701" y="3152"/>
                    <a:pt x="1" y="2452"/>
                    <a:pt x="1" y="1576"/>
                  </a:cubicBezTo>
                  <a:cubicBezTo>
                    <a:pt x="59" y="642"/>
                    <a:pt x="759" y="0"/>
                    <a:pt x="16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4" name="Google Shape;10564;p23"/>
            <p:cNvSpPr/>
            <p:nvPr/>
          </p:nvSpPr>
          <p:spPr>
            <a:xfrm>
              <a:off x="5098525" y="718200"/>
              <a:ext cx="80275" cy="81750"/>
            </a:xfrm>
            <a:custGeom>
              <a:avLst/>
              <a:gdLst/>
              <a:ahLst/>
              <a:cxnLst/>
              <a:rect l="l" t="t" r="r" b="b"/>
              <a:pathLst>
                <a:path w="3211" h="3270" extrusionOk="0">
                  <a:moveTo>
                    <a:pt x="1635" y="3211"/>
                  </a:moveTo>
                  <a:cubicBezTo>
                    <a:pt x="759" y="3270"/>
                    <a:pt x="0" y="2569"/>
                    <a:pt x="0" y="1635"/>
                  </a:cubicBezTo>
                  <a:cubicBezTo>
                    <a:pt x="0" y="760"/>
                    <a:pt x="701" y="59"/>
                    <a:pt x="1576" y="1"/>
                  </a:cubicBezTo>
                  <a:cubicBezTo>
                    <a:pt x="2452" y="1"/>
                    <a:pt x="3211" y="701"/>
                    <a:pt x="3211" y="1577"/>
                  </a:cubicBezTo>
                  <a:cubicBezTo>
                    <a:pt x="3211" y="2511"/>
                    <a:pt x="2510" y="3211"/>
                    <a:pt x="1635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5" name="Google Shape;10565;p23"/>
            <p:cNvSpPr/>
            <p:nvPr/>
          </p:nvSpPr>
          <p:spPr>
            <a:xfrm>
              <a:off x="6079150" y="3664450"/>
              <a:ext cx="77350" cy="77375"/>
            </a:xfrm>
            <a:custGeom>
              <a:avLst/>
              <a:gdLst/>
              <a:ahLst/>
              <a:cxnLst/>
              <a:rect l="l" t="t" r="r" b="b"/>
              <a:pathLst>
                <a:path w="3094" h="3095" extrusionOk="0">
                  <a:moveTo>
                    <a:pt x="3094" y="1519"/>
                  </a:moveTo>
                  <a:cubicBezTo>
                    <a:pt x="3094" y="2394"/>
                    <a:pt x="2393" y="3095"/>
                    <a:pt x="1576" y="3095"/>
                  </a:cubicBezTo>
                  <a:cubicBezTo>
                    <a:pt x="701" y="3095"/>
                    <a:pt x="0" y="2452"/>
                    <a:pt x="0" y="1577"/>
                  </a:cubicBezTo>
                  <a:cubicBezTo>
                    <a:pt x="0" y="701"/>
                    <a:pt x="642" y="59"/>
                    <a:pt x="1518" y="1"/>
                  </a:cubicBezTo>
                  <a:cubicBezTo>
                    <a:pt x="2335" y="1"/>
                    <a:pt x="3094" y="701"/>
                    <a:pt x="3094" y="15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6" name="Google Shape;10566;p23"/>
            <p:cNvSpPr/>
            <p:nvPr/>
          </p:nvSpPr>
          <p:spPr>
            <a:xfrm>
              <a:off x="1418250" y="3417850"/>
              <a:ext cx="78825" cy="77350"/>
            </a:xfrm>
            <a:custGeom>
              <a:avLst/>
              <a:gdLst/>
              <a:ahLst/>
              <a:cxnLst/>
              <a:rect l="l" t="t" r="r" b="b"/>
              <a:pathLst>
                <a:path w="3153" h="3094" extrusionOk="0">
                  <a:moveTo>
                    <a:pt x="1577" y="3094"/>
                  </a:moveTo>
                  <a:cubicBezTo>
                    <a:pt x="701" y="3094"/>
                    <a:pt x="1" y="2393"/>
                    <a:pt x="1" y="1576"/>
                  </a:cubicBezTo>
                  <a:cubicBezTo>
                    <a:pt x="1" y="701"/>
                    <a:pt x="760" y="0"/>
                    <a:pt x="1577" y="0"/>
                  </a:cubicBezTo>
                  <a:cubicBezTo>
                    <a:pt x="2452" y="59"/>
                    <a:pt x="3094" y="701"/>
                    <a:pt x="3094" y="1518"/>
                  </a:cubicBezTo>
                  <a:cubicBezTo>
                    <a:pt x="3153" y="2393"/>
                    <a:pt x="2452" y="3094"/>
                    <a:pt x="157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7" name="Google Shape;10567;p23"/>
            <p:cNvSpPr/>
            <p:nvPr/>
          </p:nvSpPr>
          <p:spPr>
            <a:xfrm>
              <a:off x="2890650" y="477425"/>
              <a:ext cx="77375" cy="77375"/>
            </a:xfrm>
            <a:custGeom>
              <a:avLst/>
              <a:gdLst/>
              <a:ahLst/>
              <a:cxnLst/>
              <a:rect l="l" t="t" r="r" b="b"/>
              <a:pathLst>
                <a:path w="3095" h="3095" extrusionOk="0">
                  <a:moveTo>
                    <a:pt x="3094" y="1518"/>
                  </a:moveTo>
                  <a:cubicBezTo>
                    <a:pt x="3094" y="2336"/>
                    <a:pt x="2452" y="3036"/>
                    <a:pt x="1577" y="3094"/>
                  </a:cubicBezTo>
                  <a:cubicBezTo>
                    <a:pt x="759" y="3094"/>
                    <a:pt x="1" y="2394"/>
                    <a:pt x="59" y="1518"/>
                  </a:cubicBezTo>
                  <a:cubicBezTo>
                    <a:pt x="59" y="701"/>
                    <a:pt x="759" y="1"/>
                    <a:pt x="1577" y="1"/>
                  </a:cubicBezTo>
                  <a:cubicBezTo>
                    <a:pt x="2394" y="1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8" name="Google Shape;10568;p23"/>
            <p:cNvSpPr/>
            <p:nvPr/>
          </p:nvSpPr>
          <p:spPr>
            <a:xfrm>
              <a:off x="5835450" y="4154775"/>
              <a:ext cx="77350" cy="77350"/>
            </a:xfrm>
            <a:custGeom>
              <a:avLst/>
              <a:gdLst/>
              <a:ahLst/>
              <a:cxnLst/>
              <a:rect l="l" t="t" r="r" b="b"/>
              <a:pathLst>
                <a:path w="3094" h="3094" extrusionOk="0">
                  <a:moveTo>
                    <a:pt x="3094" y="1518"/>
                  </a:moveTo>
                  <a:cubicBezTo>
                    <a:pt x="3094" y="2335"/>
                    <a:pt x="2335" y="3094"/>
                    <a:pt x="1518" y="3036"/>
                  </a:cubicBezTo>
                  <a:cubicBezTo>
                    <a:pt x="701" y="3036"/>
                    <a:pt x="0" y="2277"/>
                    <a:pt x="59" y="1460"/>
                  </a:cubicBezTo>
                  <a:cubicBezTo>
                    <a:pt x="59" y="701"/>
                    <a:pt x="759" y="0"/>
                    <a:pt x="1576" y="0"/>
                  </a:cubicBezTo>
                  <a:cubicBezTo>
                    <a:pt x="2393" y="0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9" name="Google Shape;10569;p23"/>
            <p:cNvSpPr/>
            <p:nvPr/>
          </p:nvSpPr>
          <p:spPr>
            <a:xfrm>
              <a:off x="2401800" y="719675"/>
              <a:ext cx="75900" cy="77350"/>
            </a:xfrm>
            <a:custGeom>
              <a:avLst/>
              <a:gdLst/>
              <a:ahLst/>
              <a:cxnLst/>
              <a:rect l="l" t="t" r="r" b="b"/>
              <a:pathLst>
                <a:path w="3036" h="3094" extrusionOk="0">
                  <a:moveTo>
                    <a:pt x="3036" y="1576"/>
                  </a:moveTo>
                  <a:cubicBezTo>
                    <a:pt x="3036" y="2393"/>
                    <a:pt x="2277" y="3094"/>
                    <a:pt x="1460" y="3036"/>
                  </a:cubicBezTo>
                  <a:cubicBezTo>
                    <a:pt x="643" y="3036"/>
                    <a:pt x="0" y="2277"/>
                    <a:pt x="59" y="1518"/>
                  </a:cubicBezTo>
                  <a:cubicBezTo>
                    <a:pt x="59" y="701"/>
                    <a:pt x="818" y="0"/>
                    <a:pt x="1635" y="59"/>
                  </a:cubicBezTo>
                  <a:cubicBezTo>
                    <a:pt x="2394" y="117"/>
                    <a:pt x="3036" y="817"/>
                    <a:pt x="3036" y="15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0" name="Google Shape;10570;p23"/>
            <p:cNvSpPr/>
            <p:nvPr/>
          </p:nvSpPr>
          <p:spPr>
            <a:xfrm>
              <a:off x="2156650" y="4645075"/>
              <a:ext cx="74450" cy="74450"/>
            </a:xfrm>
            <a:custGeom>
              <a:avLst/>
              <a:gdLst/>
              <a:ahLst/>
              <a:cxnLst/>
              <a:rect l="l" t="t" r="r" b="b"/>
              <a:pathLst>
                <a:path w="2978" h="2978" extrusionOk="0">
                  <a:moveTo>
                    <a:pt x="2919" y="1518"/>
                  </a:moveTo>
                  <a:cubicBezTo>
                    <a:pt x="2919" y="2336"/>
                    <a:pt x="2277" y="2978"/>
                    <a:pt x="1460" y="2978"/>
                  </a:cubicBezTo>
                  <a:cubicBezTo>
                    <a:pt x="642" y="2978"/>
                    <a:pt x="0" y="2277"/>
                    <a:pt x="0" y="1460"/>
                  </a:cubicBezTo>
                  <a:cubicBezTo>
                    <a:pt x="59" y="701"/>
                    <a:pt x="701" y="1"/>
                    <a:pt x="1518" y="59"/>
                  </a:cubicBezTo>
                  <a:cubicBezTo>
                    <a:pt x="2335" y="59"/>
                    <a:pt x="2977" y="701"/>
                    <a:pt x="2919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1" name="Google Shape;10571;p23"/>
            <p:cNvSpPr/>
            <p:nvPr/>
          </p:nvSpPr>
          <p:spPr>
            <a:xfrm>
              <a:off x="1910025" y="4402850"/>
              <a:ext cx="73000" cy="72975"/>
            </a:xfrm>
            <a:custGeom>
              <a:avLst/>
              <a:gdLst/>
              <a:ahLst/>
              <a:cxnLst/>
              <a:rect l="l" t="t" r="r" b="b"/>
              <a:pathLst>
                <a:path w="2920" h="2919" extrusionOk="0">
                  <a:moveTo>
                    <a:pt x="1460" y="0"/>
                  </a:moveTo>
                  <a:cubicBezTo>
                    <a:pt x="2277" y="0"/>
                    <a:pt x="2919" y="642"/>
                    <a:pt x="2919" y="1460"/>
                  </a:cubicBezTo>
                  <a:cubicBezTo>
                    <a:pt x="2919" y="2277"/>
                    <a:pt x="2277" y="2919"/>
                    <a:pt x="1460" y="2919"/>
                  </a:cubicBezTo>
                  <a:cubicBezTo>
                    <a:pt x="643" y="2919"/>
                    <a:pt x="59" y="2335"/>
                    <a:pt x="1" y="1518"/>
                  </a:cubicBezTo>
                  <a:cubicBezTo>
                    <a:pt x="1" y="701"/>
                    <a:pt x="643" y="59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2" name="Google Shape;10572;p23"/>
            <p:cNvSpPr/>
            <p:nvPr/>
          </p:nvSpPr>
          <p:spPr>
            <a:xfrm>
              <a:off x="1669250" y="1459525"/>
              <a:ext cx="70075" cy="71525"/>
            </a:xfrm>
            <a:custGeom>
              <a:avLst/>
              <a:gdLst/>
              <a:ahLst/>
              <a:cxnLst/>
              <a:rect l="l" t="t" r="r" b="b"/>
              <a:pathLst>
                <a:path w="2803" h="2861" extrusionOk="0">
                  <a:moveTo>
                    <a:pt x="1401" y="2802"/>
                  </a:moveTo>
                  <a:cubicBezTo>
                    <a:pt x="584" y="2802"/>
                    <a:pt x="1" y="2218"/>
                    <a:pt x="1" y="1401"/>
                  </a:cubicBezTo>
                  <a:cubicBezTo>
                    <a:pt x="1" y="584"/>
                    <a:pt x="584" y="0"/>
                    <a:pt x="1401" y="0"/>
                  </a:cubicBezTo>
                  <a:cubicBezTo>
                    <a:pt x="2219" y="0"/>
                    <a:pt x="2802" y="642"/>
                    <a:pt x="2802" y="1401"/>
                  </a:cubicBezTo>
                  <a:cubicBezTo>
                    <a:pt x="2802" y="2218"/>
                    <a:pt x="2219" y="2860"/>
                    <a:pt x="1401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3" name="Google Shape;10573;p23"/>
            <p:cNvSpPr/>
            <p:nvPr/>
          </p:nvSpPr>
          <p:spPr>
            <a:xfrm>
              <a:off x="5102900" y="4894625"/>
              <a:ext cx="71525" cy="70050"/>
            </a:xfrm>
            <a:custGeom>
              <a:avLst/>
              <a:gdLst/>
              <a:ahLst/>
              <a:cxnLst/>
              <a:rect l="l" t="t" r="r" b="b"/>
              <a:pathLst>
                <a:path w="2861" h="2802" extrusionOk="0">
                  <a:moveTo>
                    <a:pt x="1460" y="2802"/>
                  </a:moveTo>
                  <a:cubicBezTo>
                    <a:pt x="642" y="2802"/>
                    <a:pt x="0" y="2218"/>
                    <a:pt x="0" y="1401"/>
                  </a:cubicBezTo>
                  <a:cubicBezTo>
                    <a:pt x="0" y="584"/>
                    <a:pt x="584" y="0"/>
                    <a:pt x="1401" y="0"/>
                  </a:cubicBezTo>
                  <a:cubicBezTo>
                    <a:pt x="2218" y="0"/>
                    <a:pt x="2802" y="584"/>
                    <a:pt x="2860" y="1401"/>
                  </a:cubicBezTo>
                  <a:cubicBezTo>
                    <a:pt x="2860" y="2160"/>
                    <a:pt x="2218" y="2802"/>
                    <a:pt x="1460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4" name="Google Shape;10574;p23"/>
            <p:cNvSpPr/>
            <p:nvPr/>
          </p:nvSpPr>
          <p:spPr>
            <a:xfrm>
              <a:off x="1422625" y="1949825"/>
              <a:ext cx="70075" cy="68600"/>
            </a:xfrm>
            <a:custGeom>
              <a:avLst/>
              <a:gdLst/>
              <a:ahLst/>
              <a:cxnLst/>
              <a:rect l="l" t="t" r="r" b="b"/>
              <a:pathLst>
                <a:path w="2803" h="2744" extrusionOk="0">
                  <a:moveTo>
                    <a:pt x="2803" y="1401"/>
                  </a:moveTo>
                  <a:cubicBezTo>
                    <a:pt x="2803" y="2160"/>
                    <a:pt x="2161" y="2744"/>
                    <a:pt x="1402" y="2744"/>
                  </a:cubicBezTo>
                  <a:cubicBezTo>
                    <a:pt x="643" y="2744"/>
                    <a:pt x="1" y="2102"/>
                    <a:pt x="1" y="1343"/>
                  </a:cubicBezTo>
                  <a:cubicBezTo>
                    <a:pt x="59" y="584"/>
                    <a:pt x="701" y="1"/>
                    <a:pt x="1402" y="1"/>
                  </a:cubicBezTo>
                  <a:cubicBezTo>
                    <a:pt x="2161" y="1"/>
                    <a:pt x="2803" y="643"/>
                    <a:pt x="2803" y="14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5" name="Google Shape;10575;p23"/>
            <p:cNvSpPr/>
            <p:nvPr/>
          </p:nvSpPr>
          <p:spPr>
            <a:xfrm>
              <a:off x="4611125" y="5141225"/>
              <a:ext cx="68600" cy="70075"/>
            </a:xfrm>
            <a:custGeom>
              <a:avLst/>
              <a:gdLst/>
              <a:ahLst/>
              <a:cxnLst/>
              <a:rect l="l" t="t" r="r" b="b"/>
              <a:pathLst>
                <a:path w="2744" h="2803" extrusionOk="0">
                  <a:moveTo>
                    <a:pt x="1343" y="2803"/>
                  </a:moveTo>
                  <a:cubicBezTo>
                    <a:pt x="584" y="2744"/>
                    <a:pt x="0" y="2161"/>
                    <a:pt x="0" y="1402"/>
                  </a:cubicBezTo>
                  <a:cubicBezTo>
                    <a:pt x="0" y="643"/>
                    <a:pt x="642" y="1"/>
                    <a:pt x="1401" y="1"/>
                  </a:cubicBezTo>
                  <a:cubicBezTo>
                    <a:pt x="2160" y="59"/>
                    <a:pt x="2744" y="701"/>
                    <a:pt x="2744" y="1460"/>
                  </a:cubicBezTo>
                  <a:cubicBezTo>
                    <a:pt x="2744" y="2161"/>
                    <a:pt x="2102" y="2803"/>
                    <a:pt x="134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6" name="Google Shape;10576;p23"/>
            <p:cNvSpPr/>
            <p:nvPr/>
          </p:nvSpPr>
          <p:spPr>
            <a:xfrm>
              <a:off x="2407625" y="4897525"/>
              <a:ext cx="65700" cy="64250"/>
            </a:xfrm>
            <a:custGeom>
              <a:avLst/>
              <a:gdLst/>
              <a:ahLst/>
              <a:cxnLst/>
              <a:rect l="l" t="t" r="r" b="b"/>
              <a:pathLst>
                <a:path w="2628" h="2570" extrusionOk="0">
                  <a:moveTo>
                    <a:pt x="1343" y="2569"/>
                  </a:moveTo>
                  <a:cubicBezTo>
                    <a:pt x="643" y="2569"/>
                    <a:pt x="59" y="2044"/>
                    <a:pt x="59" y="1343"/>
                  </a:cubicBezTo>
                  <a:cubicBezTo>
                    <a:pt x="1" y="585"/>
                    <a:pt x="585" y="1"/>
                    <a:pt x="1343" y="1"/>
                  </a:cubicBezTo>
                  <a:cubicBezTo>
                    <a:pt x="2044" y="1"/>
                    <a:pt x="2569" y="526"/>
                    <a:pt x="2569" y="1227"/>
                  </a:cubicBezTo>
                  <a:cubicBezTo>
                    <a:pt x="2628" y="1986"/>
                    <a:pt x="2044" y="2511"/>
                    <a:pt x="1343" y="25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7" name="Google Shape;10577;p23"/>
            <p:cNvSpPr/>
            <p:nvPr/>
          </p:nvSpPr>
          <p:spPr>
            <a:xfrm>
              <a:off x="1425550" y="367175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1285" y="1"/>
                  </a:moveTo>
                  <a:cubicBezTo>
                    <a:pt x="1985" y="1"/>
                    <a:pt x="2569" y="526"/>
                    <a:pt x="2569" y="1285"/>
                  </a:cubicBezTo>
                  <a:cubicBezTo>
                    <a:pt x="2569" y="2044"/>
                    <a:pt x="1985" y="2569"/>
                    <a:pt x="1226" y="2569"/>
                  </a:cubicBezTo>
                  <a:cubicBezTo>
                    <a:pt x="526" y="2511"/>
                    <a:pt x="1" y="1985"/>
                    <a:pt x="1" y="1227"/>
                  </a:cubicBezTo>
                  <a:cubicBezTo>
                    <a:pt x="1" y="526"/>
                    <a:pt x="584" y="1"/>
                    <a:pt x="128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8" name="Google Shape;10578;p23"/>
            <p:cNvSpPr/>
            <p:nvPr/>
          </p:nvSpPr>
          <p:spPr>
            <a:xfrm>
              <a:off x="1672175" y="416060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2569" y="1285"/>
                  </a:moveTo>
                  <a:cubicBezTo>
                    <a:pt x="2569" y="2044"/>
                    <a:pt x="1985" y="2569"/>
                    <a:pt x="1284" y="2569"/>
                  </a:cubicBezTo>
                  <a:cubicBezTo>
                    <a:pt x="526" y="2569"/>
                    <a:pt x="0" y="1985"/>
                    <a:pt x="0" y="1227"/>
                  </a:cubicBezTo>
                  <a:cubicBezTo>
                    <a:pt x="0" y="526"/>
                    <a:pt x="584" y="1"/>
                    <a:pt x="1284" y="1"/>
                  </a:cubicBezTo>
                  <a:cubicBezTo>
                    <a:pt x="2043" y="59"/>
                    <a:pt x="2569" y="585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9" name="Google Shape;10579;p23"/>
            <p:cNvSpPr/>
            <p:nvPr/>
          </p:nvSpPr>
          <p:spPr>
            <a:xfrm>
              <a:off x="4859200" y="483275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343" y="0"/>
                  </a:moveTo>
                  <a:cubicBezTo>
                    <a:pt x="2043" y="0"/>
                    <a:pt x="2569" y="584"/>
                    <a:pt x="2569" y="1284"/>
                  </a:cubicBezTo>
                  <a:cubicBezTo>
                    <a:pt x="2569" y="2043"/>
                    <a:pt x="1985" y="2627"/>
                    <a:pt x="1226" y="2569"/>
                  </a:cubicBezTo>
                  <a:cubicBezTo>
                    <a:pt x="526" y="2569"/>
                    <a:pt x="0" y="1985"/>
                    <a:pt x="0" y="1284"/>
                  </a:cubicBezTo>
                  <a:cubicBezTo>
                    <a:pt x="59" y="526"/>
                    <a:pt x="584" y="0"/>
                    <a:pt x="134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0" name="Google Shape;10580;p23"/>
            <p:cNvSpPr/>
            <p:nvPr/>
          </p:nvSpPr>
          <p:spPr>
            <a:xfrm>
              <a:off x="6084975" y="1709050"/>
              <a:ext cx="64225" cy="65700"/>
            </a:xfrm>
            <a:custGeom>
              <a:avLst/>
              <a:gdLst/>
              <a:ahLst/>
              <a:cxnLst/>
              <a:rect l="l" t="t" r="r" b="b"/>
              <a:pathLst>
                <a:path w="2569" h="2628" extrusionOk="0">
                  <a:moveTo>
                    <a:pt x="2569" y="1285"/>
                  </a:moveTo>
                  <a:cubicBezTo>
                    <a:pt x="2569" y="2043"/>
                    <a:pt x="2044" y="2569"/>
                    <a:pt x="1343" y="2569"/>
                  </a:cubicBezTo>
                  <a:cubicBezTo>
                    <a:pt x="584" y="2627"/>
                    <a:pt x="1" y="2043"/>
                    <a:pt x="1" y="1285"/>
                  </a:cubicBezTo>
                  <a:cubicBezTo>
                    <a:pt x="59" y="584"/>
                    <a:pt x="584" y="0"/>
                    <a:pt x="1343" y="59"/>
                  </a:cubicBezTo>
                  <a:cubicBezTo>
                    <a:pt x="2044" y="59"/>
                    <a:pt x="2569" y="584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1" name="Google Shape;10581;p23"/>
            <p:cNvSpPr/>
            <p:nvPr/>
          </p:nvSpPr>
          <p:spPr>
            <a:xfrm>
              <a:off x="2897950" y="5142700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285" y="2627"/>
                  </a:moveTo>
                  <a:cubicBezTo>
                    <a:pt x="584" y="2627"/>
                    <a:pt x="0" y="2102"/>
                    <a:pt x="0" y="1343"/>
                  </a:cubicBezTo>
                  <a:cubicBezTo>
                    <a:pt x="0" y="642"/>
                    <a:pt x="526" y="59"/>
                    <a:pt x="1226" y="59"/>
                  </a:cubicBezTo>
                  <a:cubicBezTo>
                    <a:pt x="1985" y="0"/>
                    <a:pt x="2569" y="584"/>
                    <a:pt x="2569" y="1343"/>
                  </a:cubicBezTo>
                  <a:cubicBezTo>
                    <a:pt x="2569" y="2043"/>
                    <a:pt x="2043" y="2627"/>
                    <a:pt x="1285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2" name="Google Shape;10582;p23"/>
            <p:cNvSpPr/>
            <p:nvPr/>
          </p:nvSpPr>
          <p:spPr>
            <a:xfrm>
              <a:off x="6333050" y="2936300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452" y="1985"/>
                    <a:pt x="1927" y="2510"/>
                    <a:pt x="1168" y="2510"/>
                  </a:cubicBezTo>
                  <a:cubicBezTo>
                    <a:pt x="526" y="2452"/>
                    <a:pt x="1" y="1926"/>
                    <a:pt x="1" y="1226"/>
                  </a:cubicBezTo>
                  <a:cubicBezTo>
                    <a:pt x="1" y="525"/>
                    <a:pt x="584" y="0"/>
                    <a:pt x="1285" y="0"/>
                  </a:cubicBezTo>
                  <a:cubicBezTo>
                    <a:pt x="1985" y="0"/>
                    <a:pt x="2510" y="584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3" name="Google Shape;10583;p23"/>
            <p:cNvSpPr/>
            <p:nvPr/>
          </p:nvSpPr>
          <p:spPr>
            <a:xfrm>
              <a:off x="5597575" y="975050"/>
              <a:ext cx="61325" cy="61300"/>
            </a:xfrm>
            <a:custGeom>
              <a:avLst/>
              <a:gdLst/>
              <a:ahLst/>
              <a:cxnLst/>
              <a:rect l="l" t="t" r="r" b="b"/>
              <a:pathLst>
                <a:path w="2453" h="2452" extrusionOk="0">
                  <a:moveTo>
                    <a:pt x="1227" y="0"/>
                  </a:moveTo>
                  <a:cubicBezTo>
                    <a:pt x="1927" y="0"/>
                    <a:pt x="2452" y="584"/>
                    <a:pt x="2452" y="1226"/>
                  </a:cubicBezTo>
                  <a:cubicBezTo>
                    <a:pt x="2452" y="1868"/>
                    <a:pt x="1869" y="2452"/>
                    <a:pt x="1227" y="2452"/>
                  </a:cubicBezTo>
                  <a:cubicBezTo>
                    <a:pt x="526" y="2452"/>
                    <a:pt x="1" y="1868"/>
                    <a:pt x="1" y="1168"/>
                  </a:cubicBezTo>
                  <a:cubicBezTo>
                    <a:pt x="1" y="525"/>
                    <a:pt x="585" y="0"/>
                    <a:pt x="12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4" name="Google Shape;10584;p23"/>
            <p:cNvSpPr/>
            <p:nvPr/>
          </p:nvSpPr>
          <p:spPr>
            <a:xfrm>
              <a:off x="3634875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1226" y="2510"/>
                  </a:moveTo>
                  <a:cubicBezTo>
                    <a:pt x="526" y="2510"/>
                    <a:pt x="1" y="1926"/>
                    <a:pt x="1" y="1226"/>
                  </a:cubicBezTo>
                  <a:cubicBezTo>
                    <a:pt x="59" y="525"/>
                    <a:pt x="584" y="0"/>
                    <a:pt x="1226" y="0"/>
                  </a:cubicBezTo>
                  <a:cubicBezTo>
                    <a:pt x="1927" y="0"/>
                    <a:pt x="2510" y="584"/>
                    <a:pt x="2452" y="1284"/>
                  </a:cubicBezTo>
                  <a:cubicBezTo>
                    <a:pt x="2452" y="1985"/>
                    <a:pt x="1927" y="2510"/>
                    <a:pt x="1226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5" name="Google Shape;10585;p23"/>
            <p:cNvSpPr/>
            <p:nvPr/>
          </p:nvSpPr>
          <p:spPr>
            <a:xfrm>
              <a:off x="6333050" y="2692600"/>
              <a:ext cx="62775" cy="62775"/>
            </a:xfrm>
            <a:custGeom>
              <a:avLst/>
              <a:gdLst/>
              <a:ahLst/>
              <a:cxnLst/>
              <a:rect l="l" t="t" r="r" b="b"/>
              <a:pathLst>
                <a:path w="2511" h="2511" extrusionOk="0">
                  <a:moveTo>
                    <a:pt x="2510" y="1284"/>
                  </a:moveTo>
                  <a:cubicBezTo>
                    <a:pt x="2510" y="1985"/>
                    <a:pt x="1927" y="2510"/>
                    <a:pt x="1226" y="2510"/>
                  </a:cubicBezTo>
                  <a:cubicBezTo>
                    <a:pt x="526" y="2510"/>
                    <a:pt x="1" y="1985"/>
                    <a:pt x="1" y="1284"/>
                  </a:cubicBezTo>
                  <a:cubicBezTo>
                    <a:pt x="1" y="584"/>
                    <a:pt x="584" y="0"/>
                    <a:pt x="1285" y="59"/>
                  </a:cubicBezTo>
                  <a:cubicBezTo>
                    <a:pt x="1985" y="59"/>
                    <a:pt x="2510" y="584"/>
                    <a:pt x="2510" y="128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6" name="Google Shape;10586;p23"/>
            <p:cNvSpPr/>
            <p:nvPr/>
          </p:nvSpPr>
          <p:spPr>
            <a:xfrm>
              <a:off x="3881500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510" y="1926"/>
                    <a:pt x="1985" y="2452"/>
                    <a:pt x="1284" y="2452"/>
                  </a:cubicBezTo>
                  <a:cubicBezTo>
                    <a:pt x="584" y="2510"/>
                    <a:pt x="0" y="1985"/>
                    <a:pt x="0" y="1226"/>
                  </a:cubicBezTo>
                  <a:cubicBezTo>
                    <a:pt x="0" y="525"/>
                    <a:pt x="584" y="0"/>
                    <a:pt x="1284" y="0"/>
                  </a:cubicBezTo>
                  <a:cubicBezTo>
                    <a:pt x="1985" y="0"/>
                    <a:pt x="2510" y="525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7" name="Google Shape;10587;p23"/>
            <p:cNvSpPr/>
            <p:nvPr/>
          </p:nvSpPr>
          <p:spPr>
            <a:xfrm>
              <a:off x="6333050" y="2447425"/>
              <a:ext cx="61325" cy="59875"/>
            </a:xfrm>
            <a:custGeom>
              <a:avLst/>
              <a:gdLst/>
              <a:ahLst/>
              <a:cxnLst/>
              <a:rect l="l" t="t" r="r" b="b"/>
              <a:pathLst>
                <a:path w="2453" h="2395" extrusionOk="0">
                  <a:moveTo>
                    <a:pt x="2452" y="1168"/>
                  </a:moveTo>
                  <a:cubicBezTo>
                    <a:pt x="2452" y="1810"/>
                    <a:pt x="1868" y="2394"/>
                    <a:pt x="1226" y="2394"/>
                  </a:cubicBezTo>
                  <a:cubicBezTo>
                    <a:pt x="643" y="2394"/>
                    <a:pt x="59" y="1869"/>
                    <a:pt x="59" y="1227"/>
                  </a:cubicBezTo>
                  <a:cubicBezTo>
                    <a:pt x="1" y="585"/>
                    <a:pt x="584" y="1"/>
                    <a:pt x="1226" y="1"/>
                  </a:cubicBezTo>
                  <a:cubicBezTo>
                    <a:pt x="1868" y="1"/>
                    <a:pt x="2452" y="585"/>
                    <a:pt x="2452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8" name="Google Shape;10588;p23"/>
            <p:cNvSpPr/>
            <p:nvPr/>
          </p:nvSpPr>
          <p:spPr>
            <a:xfrm>
              <a:off x="6086425" y="3919825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227" y="1"/>
                  </a:moveTo>
                  <a:cubicBezTo>
                    <a:pt x="1869" y="1"/>
                    <a:pt x="2453" y="584"/>
                    <a:pt x="2453" y="1226"/>
                  </a:cubicBezTo>
                  <a:cubicBezTo>
                    <a:pt x="2453" y="1869"/>
                    <a:pt x="1869" y="2394"/>
                    <a:pt x="1285" y="2452"/>
                  </a:cubicBezTo>
                  <a:cubicBezTo>
                    <a:pt x="585" y="2452"/>
                    <a:pt x="1" y="1869"/>
                    <a:pt x="59" y="1168"/>
                  </a:cubicBezTo>
                  <a:cubicBezTo>
                    <a:pt x="59" y="584"/>
                    <a:pt x="585" y="1"/>
                    <a:pt x="1227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9" name="Google Shape;10589;p23"/>
            <p:cNvSpPr/>
            <p:nvPr/>
          </p:nvSpPr>
          <p:spPr>
            <a:xfrm>
              <a:off x="2657175" y="486175"/>
              <a:ext cx="59850" cy="59875"/>
            </a:xfrm>
            <a:custGeom>
              <a:avLst/>
              <a:gdLst/>
              <a:ahLst/>
              <a:cxnLst/>
              <a:rect l="l" t="t" r="r" b="b"/>
              <a:pathLst>
                <a:path w="2394" h="2395" extrusionOk="0">
                  <a:moveTo>
                    <a:pt x="2394" y="1168"/>
                  </a:moveTo>
                  <a:cubicBezTo>
                    <a:pt x="2394" y="1752"/>
                    <a:pt x="1868" y="2336"/>
                    <a:pt x="1226" y="2394"/>
                  </a:cubicBezTo>
                  <a:cubicBezTo>
                    <a:pt x="584" y="2394"/>
                    <a:pt x="0" y="1810"/>
                    <a:pt x="0" y="1168"/>
                  </a:cubicBezTo>
                  <a:cubicBezTo>
                    <a:pt x="0" y="526"/>
                    <a:pt x="584" y="1"/>
                    <a:pt x="1168" y="1"/>
                  </a:cubicBezTo>
                  <a:cubicBezTo>
                    <a:pt x="1810" y="1"/>
                    <a:pt x="2394" y="526"/>
                    <a:pt x="2394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0" name="Google Shape;10590;p23"/>
            <p:cNvSpPr/>
            <p:nvPr/>
          </p:nvSpPr>
          <p:spPr>
            <a:xfrm>
              <a:off x="4126650" y="239575"/>
              <a:ext cx="58400" cy="59850"/>
            </a:xfrm>
            <a:custGeom>
              <a:avLst/>
              <a:gdLst/>
              <a:ahLst/>
              <a:cxnLst/>
              <a:rect l="l" t="t" r="r" b="b"/>
              <a:pathLst>
                <a:path w="2336" h="2394" extrusionOk="0">
                  <a:moveTo>
                    <a:pt x="1168" y="2335"/>
                  </a:moveTo>
                  <a:cubicBezTo>
                    <a:pt x="526" y="2394"/>
                    <a:pt x="0" y="1810"/>
                    <a:pt x="0" y="1226"/>
                  </a:cubicBezTo>
                  <a:cubicBezTo>
                    <a:pt x="0" y="584"/>
                    <a:pt x="526" y="0"/>
                    <a:pt x="1168" y="0"/>
                  </a:cubicBezTo>
                  <a:cubicBezTo>
                    <a:pt x="1752" y="0"/>
                    <a:pt x="2335" y="526"/>
                    <a:pt x="2335" y="1168"/>
                  </a:cubicBezTo>
                  <a:cubicBezTo>
                    <a:pt x="2335" y="1810"/>
                    <a:pt x="1810" y="2335"/>
                    <a:pt x="1168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1" name="Google Shape;10591;p23"/>
            <p:cNvSpPr/>
            <p:nvPr/>
          </p:nvSpPr>
          <p:spPr>
            <a:xfrm>
              <a:off x="5845650" y="1223125"/>
              <a:ext cx="56950" cy="58375"/>
            </a:xfrm>
            <a:custGeom>
              <a:avLst/>
              <a:gdLst/>
              <a:ahLst/>
              <a:cxnLst/>
              <a:rect l="l" t="t" r="r" b="b"/>
              <a:pathLst>
                <a:path w="2278" h="2335" extrusionOk="0">
                  <a:moveTo>
                    <a:pt x="2277" y="1167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335"/>
                    <a:pt x="1" y="1810"/>
                    <a:pt x="1" y="1109"/>
                  </a:cubicBezTo>
                  <a:cubicBezTo>
                    <a:pt x="59" y="467"/>
                    <a:pt x="526" y="0"/>
                    <a:pt x="1168" y="0"/>
                  </a:cubicBezTo>
                  <a:cubicBezTo>
                    <a:pt x="1810" y="0"/>
                    <a:pt x="2277" y="525"/>
                    <a:pt x="2277" y="116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2" name="Google Shape;10592;p23"/>
            <p:cNvSpPr/>
            <p:nvPr/>
          </p:nvSpPr>
          <p:spPr>
            <a:xfrm>
              <a:off x="3394100" y="241025"/>
              <a:ext cx="58400" cy="56950"/>
            </a:xfrm>
            <a:custGeom>
              <a:avLst/>
              <a:gdLst/>
              <a:ahLst/>
              <a:cxnLst/>
              <a:rect l="l" t="t" r="r" b="b"/>
              <a:pathLst>
                <a:path w="2336" h="2278" extrusionOk="0">
                  <a:moveTo>
                    <a:pt x="2277" y="1168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277"/>
                    <a:pt x="0" y="1752"/>
                    <a:pt x="59" y="1051"/>
                  </a:cubicBezTo>
                  <a:cubicBezTo>
                    <a:pt x="59" y="409"/>
                    <a:pt x="584" y="1"/>
                    <a:pt x="1226" y="1"/>
                  </a:cubicBezTo>
                  <a:cubicBezTo>
                    <a:pt x="1868" y="1"/>
                    <a:pt x="2335" y="526"/>
                    <a:pt x="2277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3" name="Google Shape;10593;p23"/>
            <p:cNvSpPr/>
            <p:nvPr/>
          </p:nvSpPr>
          <p:spPr>
            <a:xfrm>
              <a:off x="6335975" y="3185825"/>
              <a:ext cx="56925" cy="56925"/>
            </a:xfrm>
            <a:custGeom>
              <a:avLst/>
              <a:gdLst/>
              <a:ahLst/>
              <a:cxnLst/>
              <a:rect l="l" t="t" r="r" b="b"/>
              <a:pathLst>
                <a:path w="2277" h="2277" extrusionOk="0">
                  <a:moveTo>
                    <a:pt x="1168" y="2277"/>
                  </a:moveTo>
                  <a:cubicBezTo>
                    <a:pt x="526" y="2277"/>
                    <a:pt x="0" y="1810"/>
                    <a:pt x="0" y="1168"/>
                  </a:cubicBezTo>
                  <a:cubicBezTo>
                    <a:pt x="0" y="467"/>
                    <a:pt x="467" y="0"/>
                    <a:pt x="1168" y="0"/>
                  </a:cubicBezTo>
                  <a:cubicBezTo>
                    <a:pt x="1810" y="0"/>
                    <a:pt x="2277" y="526"/>
                    <a:pt x="2277" y="1109"/>
                  </a:cubicBezTo>
                  <a:cubicBezTo>
                    <a:pt x="2277" y="1751"/>
                    <a:pt x="1751" y="2277"/>
                    <a:pt x="1168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4" name="Google Shape;10594;p23"/>
            <p:cNvSpPr/>
            <p:nvPr/>
          </p:nvSpPr>
          <p:spPr>
            <a:xfrm>
              <a:off x="5356800" y="731350"/>
              <a:ext cx="56950" cy="55475"/>
            </a:xfrm>
            <a:custGeom>
              <a:avLst/>
              <a:gdLst/>
              <a:ahLst/>
              <a:cxnLst/>
              <a:rect l="l" t="t" r="r" b="b"/>
              <a:pathLst>
                <a:path w="2278" h="2219" extrusionOk="0">
                  <a:moveTo>
                    <a:pt x="1168" y="2218"/>
                  </a:moveTo>
                  <a:cubicBezTo>
                    <a:pt x="526" y="2218"/>
                    <a:pt x="59" y="1810"/>
                    <a:pt x="1" y="1168"/>
                  </a:cubicBezTo>
                  <a:cubicBezTo>
                    <a:pt x="1" y="467"/>
                    <a:pt x="468" y="0"/>
                    <a:pt x="1110" y="0"/>
                  </a:cubicBezTo>
                  <a:cubicBezTo>
                    <a:pt x="1752" y="0"/>
                    <a:pt x="2277" y="467"/>
                    <a:pt x="2277" y="1051"/>
                  </a:cubicBezTo>
                  <a:cubicBezTo>
                    <a:pt x="2277" y="1693"/>
                    <a:pt x="1810" y="2218"/>
                    <a:pt x="1168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5" name="Google Shape;10595;p23"/>
            <p:cNvSpPr/>
            <p:nvPr/>
          </p:nvSpPr>
          <p:spPr>
            <a:xfrm>
              <a:off x="1924625" y="979425"/>
              <a:ext cx="52550" cy="52550"/>
            </a:xfrm>
            <a:custGeom>
              <a:avLst/>
              <a:gdLst/>
              <a:ahLst/>
              <a:cxnLst/>
              <a:rect l="l" t="t" r="r" b="b"/>
              <a:pathLst>
                <a:path w="2102" h="2102" extrusionOk="0">
                  <a:moveTo>
                    <a:pt x="2102" y="1051"/>
                  </a:moveTo>
                  <a:cubicBezTo>
                    <a:pt x="2102" y="1576"/>
                    <a:pt x="1635" y="2043"/>
                    <a:pt x="1051" y="2102"/>
                  </a:cubicBezTo>
                  <a:cubicBezTo>
                    <a:pt x="526" y="2102"/>
                    <a:pt x="0" y="1576"/>
                    <a:pt x="0" y="993"/>
                  </a:cubicBezTo>
                  <a:cubicBezTo>
                    <a:pt x="0" y="467"/>
                    <a:pt x="526" y="0"/>
                    <a:pt x="1051" y="0"/>
                  </a:cubicBezTo>
                  <a:cubicBezTo>
                    <a:pt x="1576" y="0"/>
                    <a:pt x="2102" y="467"/>
                    <a:pt x="2102" y="10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6" name="Google Shape;10596;p23"/>
            <p:cNvSpPr/>
            <p:nvPr/>
          </p:nvSpPr>
          <p:spPr>
            <a:xfrm>
              <a:off x="6337425" y="22052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1051" y="0"/>
                  </a:moveTo>
                  <a:cubicBezTo>
                    <a:pt x="1577" y="0"/>
                    <a:pt x="2102" y="467"/>
                    <a:pt x="2102" y="993"/>
                  </a:cubicBezTo>
                  <a:cubicBezTo>
                    <a:pt x="2160" y="1576"/>
                    <a:pt x="1635" y="2102"/>
                    <a:pt x="1051" y="2102"/>
                  </a:cubicBezTo>
                  <a:cubicBezTo>
                    <a:pt x="526" y="2043"/>
                    <a:pt x="1" y="1576"/>
                    <a:pt x="1" y="1051"/>
                  </a:cubicBezTo>
                  <a:cubicBezTo>
                    <a:pt x="1" y="467"/>
                    <a:pt x="526" y="0"/>
                    <a:pt x="105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7" name="Google Shape;10597;p23"/>
            <p:cNvSpPr/>
            <p:nvPr/>
          </p:nvSpPr>
          <p:spPr>
            <a:xfrm>
              <a:off x="1431400" y="171487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2101" y="1052"/>
                  </a:moveTo>
                  <a:cubicBezTo>
                    <a:pt x="2101" y="1635"/>
                    <a:pt x="1635" y="2102"/>
                    <a:pt x="1051" y="2102"/>
                  </a:cubicBezTo>
                  <a:cubicBezTo>
                    <a:pt x="467" y="2102"/>
                    <a:pt x="0" y="1577"/>
                    <a:pt x="0" y="1052"/>
                  </a:cubicBezTo>
                  <a:cubicBezTo>
                    <a:pt x="0" y="468"/>
                    <a:pt x="525" y="1"/>
                    <a:pt x="1051" y="1"/>
                  </a:cubicBezTo>
                  <a:cubicBezTo>
                    <a:pt x="1576" y="59"/>
                    <a:pt x="2101" y="526"/>
                    <a:pt x="2101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8" name="Google Shape;10598;p23"/>
            <p:cNvSpPr/>
            <p:nvPr/>
          </p:nvSpPr>
          <p:spPr>
            <a:xfrm>
              <a:off x="5601950" y="4661125"/>
              <a:ext cx="52575" cy="52575"/>
            </a:xfrm>
            <a:custGeom>
              <a:avLst/>
              <a:gdLst/>
              <a:ahLst/>
              <a:cxnLst/>
              <a:rect l="l" t="t" r="r" b="b"/>
              <a:pathLst>
                <a:path w="2103" h="2103" extrusionOk="0">
                  <a:moveTo>
                    <a:pt x="2102" y="993"/>
                  </a:moveTo>
                  <a:cubicBezTo>
                    <a:pt x="2102" y="1519"/>
                    <a:pt x="1635" y="2044"/>
                    <a:pt x="1052" y="2044"/>
                  </a:cubicBezTo>
                  <a:cubicBezTo>
                    <a:pt x="526" y="2102"/>
                    <a:pt x="1" y="1577"/>
                    <a:pt x="1" y="993"/>
                  </a:cubicBezTo>
                  <a:cubicBezTo>
                    <a:pt x="1" y="468"/>
                    <a:pt x="468" y="1"/>
                    <a:pt x="1052" y="1"/>
                  </a:cubicBezTo>
                  <a:cubicBezTo>
                    <a:pt x="1577" y="1"/>
                    <a:pt x="2044" y="468"/>
                    <a:pt x="2102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9" name="Google Shape;10599;p23"/>
            <p:cNvSpPr/>
            <p:nvPr/>
          </p:nvSpPr>
          <p:spPr>
            <a:xfrm>
              <a:off x="4865025" y="51500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2102" y="992"/>
                  </a:moveTo>
                  <a:cubicBezTo>
                    <a:pt x="2161" y="1518"/>
                    <a:pt x="1694" y="2043"/>
                    <a:pt x="1110" y="2101"/>
                  </a:cubicBezTo>
                  <a:cubicBezTo>
                    <a:pt x="526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2" y="0"/>
                  </a:cubicBezTo>
                  <a:cubicBezTo>
                    <a:pt x="1577" y="0"/>
                    <a:pt x="2102" y="467"/>
                    <a:pt x="2102" y="99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0" name="Google Shape;10600;p23"/>
            <p:cNvSpPr/>
            <p:nvPr/>
          </p:nvSpPr>
          <p:spPr>
            <a:xfrm>
              <a:off x="4376175" y="242500"/>
              <a:ext cx="52575" cy="52550"/>
            </a:xfrm>
            <a:custGeom>
              <a:avLst/>
              <a:gdLst/>
              <a:ahLst/>
              <a:cxnLst/>
              <a:rect l="l" t="t" r="r" b="b"/>
              <a:pathLst>
                <a:path w="2103" h="2102" extrusionOk="0">
                  <a:moveTo>
                    <a:pt x="2102" y="1109"/>
                  </a:moveTo>
                  <a:cubicBezTo>
                    <a:pt x="2044" y="1634"/>
                    <a:pt x="1577" y="2101"/>
                    <a:pt x="1051" y="2101"/>
                  </a:cubicBezTo>
                  <a:cubicBezTo>
                    <a:pt x="468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1" y="58"/>
                  </a:cubicBezTo>
                  <a:cubicBezTo>
                    <a:pt x="1635" y="58"/>
                    <a:pt x="2102" y="525"/>
                    <a:pt x="2102" y="110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1" name="Google Shape;10601;p23"/>
            <p:cNvSpPr/>
            <p:nvPr/>
          </p:nvSpPr>
          <p:spPr>
            <a:xfrm>
              <a:off x="1190625" y="2942125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8"/>
                    <a:pt x="1518" y="1985"/>
                    <a:pt x="992" y="1985"/>
                  </a:cubicBezTo>
                  <a:cubicBezTo>
                    <a:pt x="409" y="1985"/>
                    <a:pt x="0" y="1576"/>
                    <a:pt x="0" y="993"/>
                  </a:cubicBezTo>
                  <a:cubicBezTo>
                    <a:pt x="0" y="409"/>
                    <a:pt x="350" y="117"/>
                    <a:pt x="876" y="59"/>
                  </a:cubicBezTo>
                  <a:cubicBezTo>
                    <a:pt x="1459" y="0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2" name="Google Shape;10602;p23"/>
            <p:cNvSpPr/>
            <p:nvPr/>
          </p:nvSpPr>
          <p:spPr>
            <a:xfrm>
              <a:off x="2169775" y="734250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1927" y="935"/>
                  </a:moveTo>
                  <a:cubicBezTo>
                    <a:pt x="1868" y="1577"/>
                    <a:pt x="1577" y="1927"/>
                    <a:pt x="935" y="1927"/>
                  </a:cubicBezTo>
                  <a:cubicBezTo>
                    <a:pt x="351" y="1927"/>
                    <a:pt x="1" y="1577"/>
                    <a:pt x="1" y="935"/>
                  </a:cubicBezTo>
                  <a:cubicBezTo>
                    <a:pt x="59" y="410"/>
                    <a:pt x="351" y="59"/>
                    <a:pt x="935" y="59"/>
                  </a:cubicBezTo>
                  <a:cubicBezTo>
                    <a:pt x="1577" y="1"/>
                    <a:pt x="1810" y="410"/>
                    <a:pt x="1927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3" name="Google Shape;10603;p23"/>
            <p:cNvSpPr/>
            <p:nvPr/>
          </p:nvSpPr>
          <p:spPr>
            <a:xfrm>
              <a:off x="1190625" y="2695500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9"/>
                    <a:pt x="1518" y="1927"/>
                    <a:pt x="992" y="1985"/>
                  </a:cubicBezTo>
                  <a:cubicBezTo>
                    <a:pt x="409" y="1985"/>
                    <a:pt x="0" y="1577"/>
                    <a:pt x="0" y="993"/>
                  </a:cubicBezTo>
                  <a:cubicBezTo>
                    <a:pt x="0" y="409"/>
                    <a:pt x="350" y="118"/>
                    <a:pt x="876" y="59"/>
                  </a:cubicBezTo>
                  <a:cubicBezTo>
                    <a:pt x="1459" y="1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4" name="Google Shape;10604;p23"/>
            <p:cNvSpPr/>
            <p:nvPr/>
          </p:nvSpPr>
          <p:spPr>
            <a:xfrm>
              <a:off x="6340350" y="3432425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934" y="1927"/>
                  </a:moveTo>
                  <a:cubicBezTo>
                    <a:pt x="409" y="1927"/>
                    <a:pt x="0" y="1519"/>
                    <a:pt x="0" y="935"/>
                  </a:cubicBezTo>
                  <a:cubicBezTo>
                    <a:pt x="0" y="410"/>
                    <a:pt x="467" y="1"/>
                    <a:pt x="993" y="1"/>
                  </a:cubicBezTo>
                  <a:cubicBezTo>
                    <a:pt x="1576" y="59"/>
                    <a:pt x="1868" y="410"/>
                    <a:pt x="1927" y="935"/>
                  </a:cubicBezTo>
                  <a:cubicBezTo>
                    <a:pt x="1927" y="1519"/>
                    <a:pt x="1518" y="1927"/>
                    <a:pt x="934" y="19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5" name="Google Shape;10605;p23"/>
            <p:cNvSpPr/>
            <p:nvPr/>
          </p:nvSpPr>
          <p:spPr>
            <a:xfrm>
              <a:off x="3151850" y="245400"/>
              <a:ext cx="48200" cy="46725"/>
            </a:xfrm>
            <a:custGeom>
              <a:avLst/>
              <a:gdLst/>
              <a:ahLst/>
              <a:cxnLst/>
              <a:rect l="l" t="t" r="r" b="b"/>
              <a:pathLst>
                <a:path w="1928" h="1869" extrusionOk="0">
                  <a:moveTo>
                    <a:pt x="1927" y="993"/>
                  </a:moveTo>
                  <a:cubicBezTo>
                    <a:pt x="1869" y="1518"/>
                    <a:pt x="1577" y="1869"/>
                    <a:pt x="993" y="1869"/>
                  </a:cubicBezTo>
                  <a:cubicBezTo>
                    <a:pt x="410" y="1869"/>
                    <a:pt x="1" y="1402"/>
                    <a:pt x="59" y="876"/>
                  </a:cubicBezTo>
                  <a:cubicBezTo>
                    <a:pt x="118" y="293"/>
                    <a:pt x="468" y="1"/>
                    <a:pt x="1052" y="1"/>
                  </a:cubicBezTo>
                  <a:cubicBezTo>
                    <a:pt x="1635" y="59"/>
                    <a:pt x="1869" y="409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6" name="Google Shape;10606;p23"/>
            <p:cNvSpPr/>
            <p:nvPr/>
          </p:nvSpPr>
          <p:spPr>
            <a:xfrm>
              <a:off x="5850025" y="4415975"/>
              <a:ext cx="48200" cy="48175"/>
            </a:xfrm>
            <a:custGeom>
              <a:avLst/>
              <a:gdLst/>
              <a:ahLst/>
              <a:cxnLst/>
              <a:rect l="l" t="t" r="r" b="b"/>
              <a:pathLst>
                <a:path w="1928" h="1927" extrusionOk="0">
                  <a:moveTo>
                    <a:pt x="935" y="1"/>
                  </a:moveTo>
                  <a:cubicBezTo>
                    <a:pt x="1519" y="1"/>
                    <a:pt x="1927" y="409"/>
                    <a:pt x="1927" y="935"/>
                  </a:cubicBezTo>
                  <a:cubicBezTo>
                    <a:pt x="1927" y="1518"/>
                    <a:pt x="1519" y="1927"/>
                    <a:pt x="993" y="1927"/>
                  </a:cubicBezTo>
                  <a:cubicBezTo>
                    <a:pt x="410" y="1869"/>
                    <a:pt x="59" y="1577"/>
                    <a:pt x="59" y="993"/>
                  </a:cubicBezTo>
                  <a:cubicBezTo>
                    <a:pt x="1" y="468"/>
                    <a:pt x="410" y="1"/>
                    <a:pt x="9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7" name="Google Shape;10607;p23"/>
            <p:cNvSpPr/>
            <p:nvPr/>
          </p:nvSpPr>
          <p:spPr>
            <a:xfrm>
              <a:off x="3640725" y="5393675"/>
              <a:ext cx="49625" cy="49650"/>
            </a:xfrm>
            <a:custGeom>
              <a:avLst/>
              <a:gdLst/>
              <a:ahLst/>
              <a:cxnLst/>
              <a:rect l="l" t="t" r="r" b="b"/>
              <a:pathLst>
                <a:path w="1985" h="1986" extrusionOk="0">
                  <a:moveTo>
                    <a:pt x="934" y="1985"/>
                  </a:moveTo>
                  <a:cubicBezTo>
                    <a:pt x="409" y="1927"/>
                    <a:pt x="0" y="1460"/>
                    <a:pt x="58" y="935"/>
                  </a:cubicBezTo>
                  <a:cubicBezTo>
                    <a:pt x="117" y="351"/>
                    <a:pt x="584" y="1"/>
                    <a:pt x="1109" y="59"/>
                  </a:cubicBezTo>
                  <a:cubicBezTo>
                    <a:pt x="1693" y="118"/>
                    <a:pt x="1985" y="468"/>
                    <a:pt x="1985" y="1052"/>
                  </a:cubicBezTo>
                  <a:cubicBezTo>
                    <a:pt x="1985" y="1577"/>
                    <a:pt x="1518" y="1985"/>
                    <a:pt x="934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8" name="Google Shape;10608;p23"/>
            <p:cNvSpPr/>
            <p:nvPr/>
          </p:nvSpPr>
          <p:spPr>
            <a:xfrm>
              <a:off x="3884400" y="5393675"/>
              <a:ext cx="48200" cy="49650"/>
            </a:xfrm>
            <a:custGeom>
              <a:avLst/>
              <a:gdLst/>
              <a:ahLst/>
              <a:cxnLst/>
              <a:rect l="l" t="t" r="r" b="b"/>
              <a:pathLst>
                <a:path w="1928" h="1986" extrusionOk="0">
                  <a:moveTo>
                    <a:pt x="1927" y="993"/>
                  </a:moveTo>
                  <a:cubicBezTo>
                    <a:pt x="1927" y="1577"/>
                    <a:pt x="1519" y="1985"/>
                    <a:pt x="993" y="1985"/>
                  </a:cubicBezTo>
                  <a:cubicBezTo>
                    <a:pt x="409" y="1985"/>
                    <a:pt x="1" y="1519"/>
                    <a:pt x="1" y="993"/>
                  </a:cubicBezTo>
                  <a:cubicBezTo>
                    <a:pt x="59" y="409"/>
                    <a:pt x="409" y="59"/>
                    <a:pt x="935" y="59"/>
                  </a:cubicBezTo>
                  <a:cubicBezTo>
                    <a:pt x="1519" y="1"/>
                    <a:pt x="1927" y="468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9" name="Google Shape;10609;p23"/>
            <p:cNvSpPr/>
            <p:nvPr/>
          </p:nvSpPr>
          <p:spPr>
            <a:xfrm>
              <a:off x="1190625" y="2454725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1868" y="935"/>
                  </a:moveTo>
                  <a:cubicBezTo>
                    <a:pt x="1809" y="1518"/>
                    <a:pt x="1459" y="1869"/>
                    <a:pt x="934" y="1810"/>
                  </a:cubicBezTo>
                  <a:cubicBezTo>
                    <a:pt x="350" y="1810"/>
                    <a:pt x="0" y="1402"/>
                    <a:pt x="58" y="876"/>
                  </a:cubicBezTo>
                  <a:cubicBezTo>
                    <a:pt x="117" y="351"/>
                    <a:pt x="467" y="1"/>
                    <a:pt x="992" y="1"/>
                  </a:cubicBezTo>
                  <a:cubicBezTo>
                    <a:pt x="1518" y="1"/>
                    <a:pt x="1809" y="409"/>
                    <a:pt x="1868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0" name="Google Shape;10610;p23"/>
            <p:cNvSpPr/>
            <p:nvPr/>
          </p:nvSpPr>
          <p:spPr>
            <a:xfrm>
              <a:off x="1434300" y="39227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460" y="117"/>
                    <a:pt x="1869" y="409"/>
                    <a:pt x="1810" y="993"/>
                  </a:cubicBezTo>
                  <a:cubicBezTo>
                    <a:pt x="1810" y="1518"/>
                    <a:pt x="1460" y="1868"/>
                    <a:pt x="876" y="1868"/>
                  </a:cubicBezTo>
                  <a:cubicBezTo>
                    <a:pt x="351" y="1810"/>
                    <a:pt x="1" y="1460"/>
                    <a:pt x="1" y="934"/>
                  </a:cubicBezTo>
                  <a:cubicBezTo>
                    <a:pt x="1" y="351"/>
                    <a:pt x="351" y="117"/>
                    <a:pt x="9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1" name="Google Shape;10611;p23"/>
            <p:cNvSpPr/>
            <p:nvPr/>
          </p:nvSpPr>
          <p:spPr>
            <a:xfrm>
              <a:off x="1680925" y="122457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934"/>
                  </a:moveTo>
                  <a:cubicBezTo>
                    <a:pt x="1810" y="1460"/>
                    <a:pt x="1518" y="1868"/>
                    <a:pt x="934" y="1868"/>
                  </a:cubicBezTo>
                  <a:cubicBezTo>
                    <a:pt x="351" y="1868"/>
                    <a:pt x="0" y="1518"/>
                    <a:pt x="0" y="934"/>
                  </a:cubicBezTo>
                  <a:cubicBezTo>
                    <a:pt x="0" y="409"/>
                    <a:pt x="351" y="59"/>
                    <a:pt x="876" y="59"/>
                  </a:cubicBezTo>
                  <a:cubicBezTo>
                    <a:pt x="1460" y="0"/>
                    <a:pt x="1752" y="351"/>
                    <a:pt x="1868" y="93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2" name="Google Shape;10612;p23"/>
            <p:cNvSpPr/>
            <p:nvPr/>
          </p:nvSpPr>
          <p:spPr>
            <a:xfrm>
              <a:off x="5358275" y="4906300"/>
              <a:ext cx="45250" cy="45250"/>
            </a:xfrm>
            <a:custGeom>
              <a:avLst/>
              <a:gdLst/>
              <a:ahLst/>
              <a:cxnLst/>
              <a:rect l="l" t="t" r="r" b="b"/>
              <a:pathLst>
                <a:path w="1810" h="1810" extrusionOk="0">
                  <a:moveTo>
                    <a:pt x="876" y="0"/>
                  </a:moveTo>
                  <a:cubicBezTo>
                    <a:pt x="1459" y="59"/>
                    <a:pt x="1810" y="350"/>
                    <a:pt x="1810" y="876"/>
                  </a:cubicBezTo>
                  <a:cubicBezTo>
                    <a:pt x="1810" y="1459"/>
                    <a:pt x="1518" y="1810"/>
                    <a:pt x="934" y="1810"/>
                  </a:cubicBezTo>
                  <a:cubicBezTo>
                    <a:pt x="409" y="1810"/>
                    <a:pt x="58" y="1518"/>
                    <a:pt x="0" y="992"/>
                  </a:cubicBezTo>
                  <a:cubicBezTo>
                    <a:pt x="0" y="409"/>
                    <a:pt x="350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3" name="Google Shape;10613;p23"/>
            <p:cNvSpPr/>
            <p:nvPr/>
          </p:nvSpPr>
          <p:spPr>
            <a:xfrm>
              <a:off x="1192075" y="318582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701"/>
                  </a:moveTo>
                  <a:cubicBezTo>
                    <a:pt x="1751" y="1518"/>
                    <a:pt x="1460" y="1868"/>
                    <a:pt x="876" y="1868"/>
                  </a:cubicBezTo>
                  <a:cubicBezTo>
                    <a:pt x="351" y="1868"/>
                    <a:pt x="0" y="1518"/>
                    <a:pt x="0" y="993"/>
                  </a:cubicBezTo>
                  <a:cubicBezTo>
                    <a:pt x="0" y="409"/>
                    <a:pt x="351" y="0"/>
                    <a:pt x="934" y="117"/>
                  </a:cubicBezTo>
                  <a:cubicBezTo>
                    <a:pt x="1285" y="175"/>
                    <a:pt x="1576" y="526"/>
                    <a:pt x="1868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4" name="Google Shape;10614;p23"/>
            <p:cNvSpPr/>
            <p:nvPr/>
          </p:nvSpPr>
          <p:spPr>
            <a:xfrm>
              <a:off x="2660100" y="5152900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992" y="1869"/>
                  </a:moveTo>
                  <a:cubicBezTo>
                    <a:pt x="409" y="1810"/>
                    <a:pt x="0" y="1518"/>
                    <a:pt x="0" y="935"/>
                  </a:cubicBezTo>
                  <a:cubicBezTo>
                    <a:pt x="0" y="351"/>
                    <a:pt x="350" y="1"/>
                    <a:pt x="934" y="1"/>
                  </a:cubicBezTo>
                  <a:cubicBezTo>
                    <a:pt x="1459" y="1"/>
                    <a:pt x="1810" y="351"/>
                    <a:pt x="1810" y="876"/>
                  </a:cubicBezTo>
                  <a:cubicBezTo>
                    <a:pt x="1868" y="1460"/>
                    <a:pt x="1518" y="1752"/>
                    <a:pt x="992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5" name="Google Shape;10615;p23"/>
            <p:cNvSpPr/>
            <p:nvPr/>
          </p:nvSpPr>
          <p:spPr>
            <a:xfrm>
              <a:off x="3395550" y="53951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518" y="117"/>
                    <a:pt x="1869" y="350"/>
                    <a:pt x="1869" y="934"/>
                  </a:cubicBezTo>
                  <a:cubicBezTo>
                    <a:pt x="1869" y="1518"/>
                    <a:pt x="1518" y="1868"/>
                    <a:pt x="935" y="1868"/>
                  </a:cubicBezTo>
                  <a:cubicBezTo>
                    <a:pt x="409" y="1868"/>
                    <a:pt x="59" y="1518"/>
                    <a:pt x="59" y="993"/>
                  </a:cubicBezTo>
                  <a:cubicBezTo>
                    <a:pt x="1" y="409"/>
                    <a:pt x="409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6" name="Google Shape;10616;p23"/>
            <p:cNvSpPr/>
            <p:nvPr/>
          </p:nvSpPr>
          <p:spPr>
            <a:xfrm>
              <a:off x="4132475" y="5396600"/>
              <a:ext cx="46725" cy="45275"/>
            </a:xfrm>
            <a:custGeom>
              <a:avLst/>
              <a:gdLst/>
              <a:ahLst/>
              <a:cxnLst/>
              <a:rect l="l" t="t" r="r" b="b"/>
              <a:pathLst>
                <a:path w="1869" h="1811" extrusionOk="0">
                  <a:moveTo>
                    <a:pt x="1869" y="876"/>
                  </a:moveTo>
                  <a:cubicBezTo>
                    <a:pt x="1752" y="1460"/>
                    <a:pt x="1460" y="1810"/>
                    <a:pt x="876" y="1810"/>
                  </a:cubicBezTo>
                  <a:cubicBezTo>
                    <a:pt x="351" y="1752"/>
                    <a:pt x="1" y="1402"/>
                    <a:pt x="1" y="818"/>
                  </a:cubicBezTo>
                  <a:cubicBezTo>
                    <a:pt x="59" y="292"/>
                    <a:pt x="409" y="1"/>
                    <a:pt x="935" y="1"/>
                  </a:cubicBezTo>
                  <a:cubicBezTo>
                    <a:pt x="1519" y="1"/>
                    <a:pt x="1752" y="351"/>
                    <a:pt x="1869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7" name="Google Shape;10617;p23"/>
            <p:cNvSpPr/>
            <p:nvPr/>
          </p:nvSpPr>
          <p:spPr>
            <a:xfrm>
              <a:off x="1926075" y="4661125"/>
              <a:ext cx="45275" cy="43825"/>
            </a:xfrm>
            <a:custGeom>
              <a:avLst/>
              <a:gdLst/>
              <a:ahLst/>
              <a:cxnLst/>
              <a:rect l="l" t="t" r="r" b="b"/>
              <a:pathLst>
                <a:path w="1811" h="1753" extrusionOk="0">
                  <a:moveTo>
                    <a:pt x="1810" y="993"/>
                  </a:moveTo>
                  <a:cubicBezTo>
                    <a:pt x="1518" y="1227"/>
                    <a:pt x="1227" y="1577"/>
                    <a:pt x="876" y="1635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293" y="1"/>
                    <a:pt x="818" y="59"/>
                  </a:cubicBezTo>
                  <a:cubicBezTo>
                    <a:pt x="1168" y="118"/>
                    <a:pt x="1460" y="410"/>
                    <a:pt x="1810" y="643"/>
                  </a:cubicBezTo>
                  <a:cubicBezTo>
                    <a:pt x="1810" y="760"/>
                    <a:pt x="1810" y="876"/>
                    <a:pt x="1810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8" name="Google Shape;10618;p23"/>
            <p:cNvSpPr/>
            <p:nvPr/>
          </p:nvSpPr>
          <p:spPr>
            <a:xfrm>
              <a:off x="5117475" y="493475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2"/>
                  </a:moveTo>
                  <a:cubicBezTo>
                    <a:pt x="1519" y="1285"/>
                    <a:pt x="1227" y="1635"/>
                    <a:pt x="877" y="1694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351" y="1"/>
                    <a:pt x="818" y="59"/>
                  </a:cubicBezTo>
                  <a:cubicBezTo>
                    <a:pt x="1168" y="118"/>
                    <a:pt x="1460" y="468"/>
                    <a:pt x="1810" y="701"/>
                  </a:cubicBezTo>
                  <a:cubicBezTo>
                    <a:pt x="1810" y="818"/>
                    <a:pt x="1810" y="935"/>
                    <a:pt x="1810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9" name="Google Shape;10619;p23"/>
            <p:cNvSpPr/>
            <p:nvPr/>
          </p:nvSpPr>
          <p:spPr>
            <a:xfrm>
              <a:off x="6096650" y="1472650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1"/>
                  </a:moveTo>
                  <a:cubicBezTo>
                    <a:pt x="1460" y="1285"/>
                    <a:pt x="1226" y="1635"/>
                    <a:pt x="876" y="1693"/>
                  </a:cubicBezTo>
                  <a:cubicBezTo>
                    <a:pt x="351" y="1752"/>
                    <a:pt x="1" y="1401"/>
                    <a:pt x="1" y="876"/>
                  </a:cubicBezTo>
                  <a:cubicBezTo>
                    <a:pt x="1" y="351"/>
                    <a:pt x="351" y="0"/>
                    <a:pt x="818" y="59"/>
                  </a:cubicBezTo>
                  <a:cubicBezTo>
                    <a:pt x="1168" y="117"/>
                    <a:pt x="1460" y="467"/>
                    <a:pt x="1810" y="701"/>
                  </a:cubicBezTo>
                  <a:lnTo>
                    <a:pt x="1810" y="105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0" name="Google Shape;10620;p23"/>
            <p:cNvSpPr/>
            <p:nvPr/>
          </p:nvSpPr>
          <p:spPr>
            <a:xfrm>
              <a:off x="6098100" y="4173750"/>
              <a:ext cx="37975" cy="42325"/>
            </a:xfrm>
            <a:custGeom>
              <a:avLst/>
              <a:gdLst/>
              <a:ahLst/>
              <a:cxnLst/>
              <a:rect l="l" t="t" r="r" b="b"/>
              <a:pathLst>
                <a:path w="1519" h="1693" extrusionOk="0">
                  <a:moveTo>
                    <a:pt x="643" y="1693"/>
                  </a:moveTo>
                  <a:cubicBezTo>
                    <a:pt x="410" y="1401"/>
                    <a:pt x="1" y="1051"/>
                    <a:pt x="59" y="817"/>
                  </a:cubicBezTo>
                  <a:cubicBezTo>
                    <a:pt x="118" y="526"/>
                    <a:pt x="526" y="117"/>
                    <a:pt x="818" y="59"/>
                  </a:cubicBezTo>
                  <a:cubicBezTo>
                    <a:pt x="993" y="0"/>
                    <a:pt x="1460" y="467"/>
                    <a:pt x="1460" y="759"/>
                  </a:cubicBezTo>
                  <a:cubicBezTo>
                    <a:pt x="1519" y="1051"/>
                    <a:pt x="1168" y="1343"/>
                    <a:pt x="993" y="1635"/>
                  </a:cubicBezTo>
                  <a:cubicBezTo>
                    <a:pt x="876" y="1635"/>
                    <a:pt x="760" y="1635"/>
                    <a:pt x="643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1" name="Google Shape;10621;p23"/>
            <p:cNvSpPr/>
            <p:nvPr/>
          </p:nvSpPr>
          <p:spPr>
            <a:xfrm>
              <a:off x="1196450" y="2212500"/>
              <a:ext cx="40875" cy="37950"/>
            </a:xfrm>
            <a:custGeom>
              <a:avLst/>
              <a:gdLst/>
              <a:ahLst/>
              <a:cxnLst/>
              <a:rect l="l" t="t" r="r" b="b"/>
              <a:pathLst>
                <a:path w="1635" h="1518" extrusionOk="0">
                  <a:moveTo>
                    <a:pt x="1635" y="934"/>
                  </a:moveTo>
                  <a:cubicBezTo>
                    <a:pt x="1285" y="1109"/>
                    <a:pt x="993" y="1518"/>
                    <a:pt x="701" y="1460"/>
                  </a:cubicBezTo>
                  <a:cubicBezTo>
                    <a:pt x="409" y="1401"/>
                    <a:pt x="59" y="993"/>
                    <a:pt x="0" y="701"/>
                  </a:cubicBezTo>
                  <a:cubicBezTo>
                    <a:pt x="0" y="467"/>
                    <a:pt x="467" y="0"/>
                    <a:pt x="701" y="0"/>
                  </a:cubicBezTo>
                  <a:cubicBezTo>
                    <a:pt x="993" y="0"/>
                    <a:pt x="1343" y="350"/>
                    <a:pt x="1635" y="584"/>
                  </a:cubicBezTo>
                  <a:lnTo>
                    <a:pt x="1635" y="934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2" name="Google Shape;10622;p23"/>
            <p:cNvSpPr/>
            <p:nvPr/>
          </p:nvSpPr>
          <p:spPr>
            <a:xfrm>
              <a:off x="6346175" y="1970250"/>
              <a:ext cx="40900" cy="36525"/>
            </a:xfrm>
            <a:custGeom>
              <a:avLst/>
              <a:gdLst/>
              <a:ahLst/>
              <a:cxnLst/>
              <a:rect l="l" t="t" r="r" b="b"/>
              <a:pathLst>
                <a:path w="1636" h="1461" extrusionOk="0">
                  <a:moveTo>
                    <a:pt x="1577" y="935"/>
                  </a:moveTo>
                  <a:cubicBezTo>
                    <a:pt x="1285" y="1110"/>
                    <a:pt x="935" y="1460"/>
                    <a:pt x="701" y="1402"/>
                  </a:cubicBezTo>
                  <a:cubicBezTo>
                    <a:pt x="409" y="1402"/>
                    <a:pt x="59" y="935"/>
                    <a:pt x="1" y="643"/>
                  </a:cubicBezTo>
                  <a:cubicBezTo>
                    <a:pt x="1" y="468"/>
                    <a:pt x="468" y="1"/>
                    <a:pt x="701" y="1"/>
                  </a:cubicBezTo>
                  <a:cubicBezTo>
                    <a:pt x="993" y="1"/>
                    <a:pt x="1285" y="351"/>
                    <a:pt x="1635" y="526"/>
                  </a:cubicBezTo>
                  <a:cubicBezTo>
                    <a:pt x="1635" y="643"/>
                    <a:pt x="1635" y="818"/>
                    <a:pt x="1577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3" name="Google Shape;10623;p23"/>
            <p:cNvSpPr/>
            <p:nvPr/>
          </p:nvSpPr>
          <p:spPr>
            <a:xfrm>
              <a:off x="1685300" y="4417450"/>
              <a:ext cx="37975" cy="40875"/>
            </a:xfrm>
            <a:custGeom>
              <a:avLst/>
              <a:gdLst/>
              <a:ahLst/>
              <a:cxnLst/>
              <a:rect l="l" t="t" r="r" b="b"/>
              <a:pathLst>
                <a:path w="1519" h="1635" extrusionOk="0">
                  <a:moveTo>
                    <a:pt x="935" y="0"/>
                  </a:moveTo>
                  <a:cubicBezTo>
                    <a:pt x="1110" y="292"/>
                    <a:pt x="1518" y="642"/>
                    <a:pt x="1460" y="876"/>
                  </a:cubicBezTo>
                  <a:cubicBezTo>
                    <a:pt x="1401" y="1167"/>
                    <a:pt x="993" y="1576"/>
                    <a:pt x="701" y="1576"/>
                  </a:cubicBezTo>
                  <a:cubicBezTo>
                    <a:pt x="468" y="1634"/>
                    <a:pt x="59" y="1167"/>
                    <a:pt x="1" y="934"/>
                  </a:cubicBezTo>
                  <a:cubicBezTo>
                    <a:pt x="1" y="642"/>
                    <a:pt x="351" y="292"/>
                    <a:pt x="584" y="0"/>
                  </a:cubicBezTo>
                  <a:lnTo>
                    <a:pt x="935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4" name="Google Shape;10624;p23"/>
            <p:cNvSpPr/>
            <p:nvPr/>
          </p:nvSpPr>
          <p:spPr>
            <a:xfrm>
              <a:off x="4630100" y="246875"/>
              <a:ext cx="37950" cy="40875"/>
            </a:xfrm>
            <a:custGeom>
              <a:avLst/>
              <a:gdLst/>
              <a:ahLst/>
              <a:cxnLst/>
              <a:rect l="l" t="t" r="r" b="b"/>
              <a:pathLst>
                <a:path w="1518" h="1635" extrusionOk="0">
                  <a:moveTo>
                    <a:pt x="934" y="0"/>
                  </a:moveTo>
                  <a:cubicBezTo>
                    <a:pt x="1109" y="292"/>
                    <a:pt x="1518" y="642"/>
                    <a:pt x="1459" y="876"/>
                  </a:cubicBezTo>
                  <a:cubicBezTo>
                    <a:pt x="1401" y="1168"/>
                    <a:pt x="993" y="1576"/>
                    <a:pt x="701" y="1576"/>
                  </a:cubicBezTo>
                  <a:cubicBezTo>
                    <a:pt x="526" y="1635"/>
                    <a:pt x="59" y="1168"/>
                    <a:pt x="59" y="934"/>
                  </a:cubicBezTo>
                  <a:cubicBezTo>
                    <a:pt x="0" y="584"/>
                    <a:pt x="350" y="292"/>
                    <a:pt x="584" y="0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5" name="Google Shape;10625;p23"/>
            <p:cNvSpPr/>
            <p:nvPr/>
          </p:nvSpPr>
          <p:spPr>
            <a:xfrm>
              <a:off x="2175625" y="4910675"/>
              <a:ext cx="36500" cy="40875"/>
            </a:xfrm>
            <a:custGeom>
              <a:avLst/>
              <a:gdLst/>
              <a:ahLst/>
              <a:cxnLst/>
              <a:rect l="l" t="t" r="r" b="b"/>
              <a:pathLst>
                <a:path w="1460" h="1635" extrusionOk="0">
                  <a:moveTo>
                    <a:pt x="584" y="1635"/>
                  </a:moveTo>
                  <a:cubicBezTo>
                    <a:pt x="350" y="1343"/>
                    <a:pt x="0" y="1051"/>
                    <a:pt x="0" y="759"/>
                  </a:cubicBezTo>
                  <a:cubicBezTo>
                    <a:pt x="58" y="467"/>
                    <a:pt x="467" y="59"/>
                    <a:pt x="759" y="59"/>
                  </a:cubicBezTo>
                  <a:cubicBezTo>
                    <a:pt x="934" y="0"/>
                    <a:pt x="1401" y="467"/>
                    <a:pt x="1459" y="701"/>
                  </a:cubicBezTo>
                  <a:cubicBezTo>
                    <a:pt x="1459" y="993"/>
                    <a:pt x="1109" y="1343"/>
                    <a:pt x="934" y="1635"/>
                  </a:cubicBezTo>
                  <a:cubicBezTo>
                    <a:pt x="817" y="1635"/>
                    <a:pt x="701" y="1635"/>
                    <a:pt x="584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6" name="Google Shape;10626;p23"/>
            <p:cNvSpPr/>
            <p:nvPr/>
          </p:nvSpPr>
          <p:spPr>
            <a:xfrm>
              <a:off x="4379100" y="5399525"/>
              <a:ext cx="40875" cy="36500"/>
            </a:xfrm>
            <a:custGeom>
              <a:avLst/>
              <a:gdLst/>
              <a:ahLst/>
              <a:cxnLst/>
              <a:rect l="l" t="t" r="r" b="b"/>
              <a:pathLst>
                <a:path w="1635" h="1460" extrusionOk="0">
                  <a:moveTo>
                    <a:pt x="59" y="526"/>
                  </a:moveTo>
                  <a:cubicBezTo>
                    <a:pt x="351" y="351"/>
                    <a:pt x="701" y="0"/>
                    <a:pt x="993" y="59"/>
                  </a:cubicBezTo>
                  <a:cubicBezTo>
                    <a:pt x="1226" y="117"/>
                    <a:pt x="1576" y="526"/>
                    <a:pt x="1635" y="818"/>
                  </a:cubicBezTo>
                  <a:cubicBezTo>
                    <a:pt x="1635" y="1051"/>
                    <a:pt x="1168" y="1460"/>
                    <a:pt x="876" y="1460"/>
                  </a:cubicBezTo>
                  <a:cubicBezTo>
                    <a:pt x="584" y="1460"/>
                    <a:pt x="292" y="1109"/>
                    <a:pt x="0" y="876"/>
                  </a:cubicBezTo>
                  <a:cubicBezTo>
                    <a:pt x="0" y="759"/>
                    <a:pt x="59" y="642"/>
                    <a:pt x="59" y="5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7" name="Google Shape;10627;p23"/>
            <p:cNvSpPr/>
            <p:nvPr/>
          </p:nvSpPr>
          <p:spPr>
            <a:xfrm>
              <a:off x="2422225" y="497850"/>
              <a:ext cx="43800" cy="35050"/>
            </a:xfrm>
            <a:custGeom>
              <a:avLst/>
              <a:gdLst/>
              <a:ahLst/>
              <a:cxnLst/>
              <a:rect l="l" t="t" r="r" b="b"/>
              <a:pathLst>
                <a:path w="1752" h="1402" extrusionOk="0">
                  <a:moveTo>
                    <a:pt x="1752" y="701"/>
                  </a:moveTo>
                  <a:cubicBezTo>
                    <a:pt x="1285" y="1052"/>
                    <a:pt x="993" y="1402"/>
                    <a:pt x="759" y="1402"/>
                  </a:cubicBezTo>
                  <a:cubicBezTo>
                    <a:pt x="468" y="1402"/>
                    <a:pt x="234" y="993"/>
                    <a:pt x="1" y="760"/>
                  </a:cubicBezTo>
                  <a:cubicBezTo>
                    <a:pt x="234" y="468"/>
                    <a:pt x="409" y="59"/>
                    <a:pt x="701" y="59"/>
                  </a:cubicBezTo>
                  <a:cubicBezTo>
                    <a:pt x="935" y="1"/>
                    <a:pt x="1285" y="351"/>
                    <a:pt x="1752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8" name="Google Shape;10628;p23"/>
            <p:cNvSpPr/>
            <p:nvPr/>
          </p:nvSpPr>
          <p:spPr>
            <a:xfrm>
              <a:off x="1203750" y="3439725"/>
              <a:ext cx="27750" cy="36525"/>
            </a:xfrm>
            <a:custGeom>
              <a:avLst/>
              <a:gdLst/>
              <a:ahLst/>
              <a:cxnLst/>
              <a:rect l="l" t="t" r="r" b="b"/>
              <a:pathLst>
                <a:path w="1110" h="1461" extrusionOk="0">
                  <a:moveTo>
                    <a:pt x="351" y="1402"/>
                  </a:moveTo>
                  <a:cubicBezTo>
                    <a:pt x="234" y="1110"/>
                    <a:pt x="59" y="818"/>
                    <a:pt x="0" y="526"/>
                  </a:cubicBezTo>
                  <a:cubicBezTo>
                    <a:pt x="0" y="351"/>
                    <a:pt x="234" y="176"/>
                    <a:pt x="409" y="1"/>
                  </a:cubicBezTo>
                  <a:cubicBezTo>
                    <a:pt x="642" y="234"/>
                    <a:pt x="993" y="409"/>
                    <a:pt x="1051" y="701"/>
                  </a:cubicBezTo>
                  <a:cubicBezTo>
                    <a:pt x="1109" y="876"/>
                    <a:pt x="818" y="1168"/>
                    <a:pt x="642" y="1460"/>
                  </a:cubicBezTo>
                  <a:cubicBezTo>
                    <a:pt x="526" y="1460"/>
                    <a:pt x="467" y="1402"/>
                    <a:pt x="351" y="14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9" name="Google Shape;10629;p23"/>
            <p:cNvSpPr/>
            <p:nvPr/>
          </p:nvSpPr>
          <p:spPr>
            <a:xfrm>
              <a:off x="3159150" y="5402450"/>
              <a:ext cx="42350" cy="27750"/>
            </a:xfrm>
            <a:custGeom>
              <a:avLst/>
              <a:gdLst/>
              <a:ahLst/>
              <a:cxnLst/>
              <a:rect l="l" t="t" r="r" b="b"/>
              <a:pathLst>
                <a:path w="1694" h="1110" extrusionOk="0">
                  <a:moveTo>
                    <a:pt x="1694" y="642"/>
                  </a:moveTo>
                  <a:cubicBezTo>
                    <a:pt x="1285" y="876"/>
                    <a:pt x="1051" y="1109"/>
                    <a:pt x="876" y="1051"/>
                  </a:cubicBezTo>
                  <a:cubicBezTo>
                    <a:pt x="584" y="992"/>
                    <a:pt x="293" y="759"/>
                    <a:pt x="1" y="584"/>
                  </a:cubicBezTo>
                  <a:cubicBezTo>
                    <a:pt x="234" y="409"/>
                    <a:pt x="468" y="0"/>
                    <a:pt x="701" y="0"/>
                  </a:cubicBezTo>
                  <a:cubicBezTo>
                    <a:pt x="935" y="0"/>
                    <a:pt x="1227" y="350"/>
                    <a:pt x="1635" y="64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0" name="Google Shape;10630;p23"/>
            <p:cNvSpPr/>
            <p:nvPr/>
          </p:nvSpPr>
          <p:spPr>
            <a:xfrm>
              <a:off x="2914000" y="258550"/>
              <a:ext cx="36500" cy="26275"/>
            </a:xfrm>
            <a:custGeom>
              <a:avLst/>
              <a:gdLst/>
              <a:ahLst/>
              <a:cxnLst/>
              <a:rect l="l" t="t" r="r" b="b"/>
              <a:pathLst>
                <a:path w="1460" h="1051" extrusionOk="0">
                  <a:moveTo>
                    <a:pt x="1460" y="0"/>
                  </a:moveTo>
                  <a:cubicBezTo>
                    <a:pt x="1285" y="467"/>
                    <a:pt x="1226" y="759"/>
                    <a:pt x="1051" y="934"/>
                  </a:cubicBezTo>
                  <a:cubicBezTo>
                    <a:pt x="876" y="1051"/>
                    <a:pt x="526" y="1051"/>
                    <a:pt x="292" y="992"/>
                  </a:cubicBezTo>
                  <a:cubicBezTo>
                    <a:pt x="176" y="934"/>
                    <a:pt x="117" y="701"/>
                    <a:pt x="1" y="584"/>
                  </a:cubicBezTo>
                  <a:cubicBezTo>
                    <a:pt x="176" y="467"/>
                    <a:pt x="351" y="350"/>
                    <a:pt x="584" y="234"/>
                  </a:cubicBezTo>
                  <a:cubicBezTo>
                    <a:pt x="759" y="175"/>
                    <a:pt x="993" y="117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1" name="Google Shape;10631;p23"/>
            <p:cNvSpPr/>
            <p:nvPr/>
          </p:nvSpPr>
          <p:spPr>
            <a:xfrm>
              <a:off x="6349100" y="3686350"/>
              <a:ext cx="24825" cy="33575"/>
            </a:xfrm>
            <a:custGeom>
              <a:avLst/>
              <a:gdLst/>
              <a:ahLst/>
              <a:cxnLst/>
              <a:rect l="l" t="t" r="r" b="b"/>
              <a:pathLst>
                <a:path w="993" h="1343" extrusionOk="0">
                  <a:moveTo>
                    <a:pt x="993" y="0"/>
                  </a:moveTo>
                  <a:cubicBezTo>
                    <a:pt x="935" y="351"/>
                    <a:pt x="876" y="526"/>
                    <a:pt x="818" y="759"/>
                  </a:cubicBezTo>
                  <a:cubicBezTo>
                    <a:pt x="701" y="934"/>
                    <a:pt x="526" y="1109"/>
                    <a:pt x="409" y="1343"/>
                  </a:cubicBezTo>
                  <a:cubicBezTo>
                    <a:pt x="292" y="1168"/>
                    <a:pt x="1" y="1051"/>
                    <a:pt x="1" y="876"/>
                  </a:cubicBezTo>
                  <a:cubicBezTo>
                    <a:pt x="1" y="584"/>
                    <a:pt x="117" y="292"/>
                    <a:pt x="292" y="117"/>
                  </a:cubicBezTo>
                  <a:cubicBezTo>
                    <a:pt x="409" y="0"/>
                    <a:pt x="643" y="59"/>
                    <a:pt x="9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632" name="Google Shape;10632;p23"/>
          <p:cNvGrpSpPr/>
          <p:nvPr/>
        </p:nvGrpSpPr>
        <p:grpSpPr>
          <a:xfrm>
            <a:off x="-2136074" y="-2731020"/>
            <a:ext cx="4533209" cy="4533209"/>
            <a:chOff x="1190625" y="238125"/>
            <a:chExt cx="5205200" cy="5205200"/>
          </a:xfrm>
        </p:grpSpPr>
        <p:sp>
          <p:nvSpPr>
            <p:cNvPr id="10633" name="Google Shape;10633;p23"/>
            <p:cNvSpPr/>
            <p:nvPr/>
          </p:nvSpPr>
          <p:spPr>
            <a:xfrm>
              <a:off x="3537100" y="2352575"/>
              <a:ext cx="739875" cy="745725"/>
            </a:xfrm>
            <a:custGeom>
              <a:avLst/>
              <a:gdLst/>
              <a:ahLst/>
              <a:cxnLst/>
              <a:rect l="l" t="t" r="r" b="b"/>
              <a:pathLst>
                <a:path w="29595" h="29829" extrusionOk="0">
                  <a:moveTo>
                    <a:pt x="19963" y="23699"/>
                  </a:moveTo>
                  <a:cubicBezTo>
                    <a:pt x="20956" y="20839"/>
                    <a:pt x="23057" y="19438"/>
                    <a:pt x="25509" y="19847"/>
                  </a:cubicBezTo>
                  <a:cubicBezTo>
                    <a:pt x="27785" y="20197"/>
                    <a:pt x="29478" y="22123"/>
                    <a:pt x="29536" y="24400"/>
                  </a:cubicBezTo>
                  <a:cubicBezTo>
                    <a:pt x="29595" y="26793"/>
                    <a:pt x="28077" y="28777"/>
                    <a:pt x="25684" y="29303"/>
                  </a:cubicBezTo>
                  <a:cubicBezTo>
                    <a:pt x="23232" y="29828"/>
                    <a:pt x="21189" y="28544"/>
                    <a:pt x="19963" y="25625"/>
                  </a:cubicBezTo>
                  <a:cubicBezTo>
                    <a:pt x="19146" y="28135"/>
                    <a:pt x="17512" y="29595"/>
                    <a:pt x="14768" y="29536"/>
                  </a:cubicBezTo>
                  <a:cubicBezTo>
                    <a:pt x="12609" y="29536"/>
                    <a:pt x="11266" y="28369"/>
                    <a:pt x="10040" y="25567"/>
                  </a:cubicBezTo>
                  <a:cubicBezTo>
                    <a:pt x="9690" y="26910"/>
                    <a:pt x="8990" y="27960"/>
                    <a:pt x="7881" y="28661"/>
                  </a:cubicBezTo>
                  <a:cubicBezTo>
                    <a:pt x="6830" y="29420"/>
                    <a:pt x="5604" y="29711"/>
                    <a:pt x="4320" y="29478"/>
                  </a:cubicBezTo>
                  <a:cubicBezTo>
                    <a:pt x="2044" y="29069"/>
                    <a:pt x="409" y="27201"/>
                    <a:pt x="234" y="25042"/>
                  </a:cubicBezTo>
                  <a:cubicBezTo>
                    <a:pt x="59" y="22532"/>
                    <a:pt x="1402" y="20664"/>
                    <a:pt x="4145" y="19672"/>
                  </a:cubicBezTo>
                  <a:cubicBezTo>
                    <a:pt x="1518" y="18796"/>
                    <a:pt x="1" y="17103"/>
                    <a:pt x="176" y="14243"/>
                  </a:cubicBezTo>
                  <a:cubicBezTo>
                    <a:pt x="351" y="12200"/>
                    <a:pt x="1577" y="10741"/>
                    <a:pt x="4203" y="9749"/>
                  </a:cubicBezTo>
                  <a:cubicBezTo>
                    <a:pt x="2744" y="9340"/>
                    <a:pt x="1635" y="8581"/>
                    <a:pt x="993" y="7355"/>
                  </a:cubicBezTo>
                  <a:cubicBezTo>
                    <a:pt x="293" y="6071"/>
                    <a:pt x="176" y="4787"/>
                    <a:pt x="643" y="3445"/>
                  </a:cubicBezTo>
                  <a:cubicBezTo>
                    <a:pt x="1343" y="1285"/>
                    <a:pt x="3386" y="1"/>
                    <a:pt x="5721" y="234"/>
                  </a:cubicBezTo>
                  <a:cubicBezTo>
                    <a:pt x="7822" y="409"/>
                    <a:pt x="9632" y="2161"/>
                    <a:pt x="9924" y="4320"/>
                  </a:cubicBezTo>
                  <a:cubicBezTo>
                    <a:pt x="10274" y="6713"/>
                    <a:pt x="8990" y="8640"/>
                    <a:pt x="6130" y="9807"/>
                  </a:cubicBezTo>
                  <a:cubicBezTo>
                    <a:pt x="8114" y="10332"/>
                    <a:pt x="9457" y="11558"/>
                    <a:pt x="10040" y="13660"/>
                  </a:cubicBezTo>
                  <a:cubicBezTo>
                    <a:pt x="10683" y="11617"/>
                    <a:pt x="11908" y="10332"/>
                    <a:pt x="13893" y="9749"/>
                  </a:cubicBezTo>
                  <a:cubicBezTo>
                    <a:pt x="11091" y="8581"/>
                    <a:pt x="9807" y="6538"/>
                    <a:pt x="10274" y="4087"/>
                  </a:cubicBezTo>
                  <a:cubicBezTo>
                    <a:pt x="10741" y="1752"/>
                    <a:pt x="12784" y="118"/>
                    <a:pt x="15177" y="176"/>
                  </a:cubicBezTo>
                  <a:cubicBezTo>
                    <a:pt x="17395" y="234"/>
                    <a:pt x="19380" y="1869"/>
                    <a:pt x="19788" y="4087"/>
                  </a:cubicBezTo>
                  <a:cubicBezTo>
                    <a:pt x="20197" y="6597"/>
                    <a:pt x="18913" y="8698"/>
                    <a:pt x="16111" y="9749"/>
                  </a:cubicBezTo>
                  <a:cubicBezTo>
                    <a:pt x="18096" y="10332"/>
                    <a:pt x="19380" y="11617"/>
                    <a:pt x="19963" y="13660"/>
                  </a:cubicBezTo>
                  <a:cubicBezTo>
                    <a:pt x="20430" y="12259"/>
                    <a:pt x="21131" y="11266"/>
                    <a:pt x="22240" y="10566"/>
                  </a:cubicBezTo>
                  <a:cubicBezTo>
                    <a:pt x="23349" y="9924"/>
                    <a:pt x="24575" y="9749"/>
                    <a:pt x="25859" y="10041"/>
                  </a:cubicBezTo>
                  <a:cubicBezTo>
                    <a:pt x="28135" y="10566"/>
                    <a:pt x="29595" y="12492"/>
                    <a:pt x="29536" y="14827"/>
                  </a:cubicBezTo>
                  <a:cubicBezTo>
                    <a:pt x="29536" y="17103"/>
                    <a:pt x="27902" y="19030"/>
                    <a:pt x="25684" y="19438"/>
                  </a:cubicBezTo>
                  <a:cubicBezTo>
                    <a:pt x="23232" y="19964"/>
                    <a:pt x="21248" y="18738"/>
                    <a:pt x="19963" y="15878"/>
                  </a:cubicBezTo>
                  <a:cubicBezTo>
                    <a:pt x="19380" y="17804"/>
                    <a:pt x="18154" y="19030"/>
                    <a:pt x="16111" y="19672"/>
                  </a:cubicBezTo>
                  <a:cubicBezTo>
                    <a:pt x="18154" y="20314"/>
                    <a:pt x="19380" y="21598"/>
                    <a:pt x="19963" y="23641"/>
                  </a:cubicBezTo>
                  <a:close/>
                  <a:moveTo>
                    <a:pt x="10040" y="23758"/>
                  </a:moveTo>
                  <a:cubicBezTo>
                    <a:pt x="10624" y="21598"/>
                    <a:pt x="11850" y="20314"/>
                    <a:pt x="13951" y="19672"/>
                  </a:cubicBezTo>
                  <a:cubicBezTo>
                    <a:pt x="11908" y="19088"/>
                    <a:pt x="10683" y="17804"/>
                    <a:pt x="10040" y="15819"/>
                  </a:cubicBezTo>
                  <a:cubicBezTo>
                    <a:pt x="9398" y="17921"/>
                    <a:pt x="8114" y="19088"/>
                    <a:pt x="6013" y="19672"/>
                  </a:cubicBezTo>
                  <a:cubicBezTo>
                    <a:pt x="8173" y="20255"/>
                    <a:pt x="9457" y="21540"/>
                    <a:pt x="10040" y="237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4" name="Google Shape;10634;p23"/>
            <p:cNvSpPr/>
            <p:nvPr/>
          </p:nvSpPr>
          <p:spPr>
            <a:xfrm>
              <a:off x="3793925" y="3092425"/>
              <a:ext cx="237900" cy="240800"/>
            </a:xfrm>
            <a:custGeom>
              <a:avLst/>
              <a:gdLst/>
              <a:ahLst/>
              <a:cxnLst/>
              <a:rect l="l" t="t" r="r" b="b"/>
              <a:pathLst>
                <a:path w="9516" h="9632" extrusionOk="0">
                  <a:moveTo>
                    <a:pt x="4729" y="9632"/>
                  </a:moveTo>
                  <a:cubicBezTo>
                    <a:pt x="2102" y="9632"/>
                    <a:pt x="1" y="7414"/>
                    <a:pt x="1" y="4845"/>
                  </a:cubicBezTo>
                  <a:cubicBezTo>
                    <a:pt x="1" y="2277"/>
                    <a:pt x="2219" y="1"/>
                    <a:pt x="4787" y="59"/>
                  </a:cubicBezTo>
                  <a:cubicBezTo>
                    <a:pt x="7356" y="117"/>
                    <a:pt x="9515" y="2335"/>
                    <a:pt x="9515" y="4904"/>
                  </a:cubicBezTo>
                  <a:cubicBezTo>
                    <a:pt x="9515" y="7472"/>
                    <a:pt x="7356" y="9632"/>
                    <a:pt x="4729" y="963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5" name="Google Shape;10635;p23"/>
            <p:cNvSpPr/>
            <p:nvPr/>
          </p:nvSpPr>
          <p:spPr>
            <a:xfrm>
              <a:off x="3300700" y="2600650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729" y="9574"/>
                  </a:moveTo>
                  <a:cubicBezTo>
                    <a:pt x="2102" y="9574"/>
                    <a:pt x="1" y="7414"/>
                    <a:pt x="1" y="4787"/>
                  </a:cubicBezTo>
                  <a:cubicBezTo>
                    <a:pt x="1" y="2161"/>
                    <a:pt x="2160" y="1"/>
                    <a:pt x="4729" y="59"/>
                  </a:cubicBezTo>
                  <a:cubicBezTo>
                    <a:pt x="7355" y="59"/>
                    <a:pt x="9573" y="2277"/>
                    <a:pt x="9515" y="4846"/>
                  </a:cubicBezTo>
                  <a:cubicBezTo>
                    <a:pt x="9515" y="7414"/>
                    <a:pt x="7297" y="9574"/>
                    <a:pt x="4729" y="957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6" name="Google Shape;10636;p23"/>
            <p:cNvSpPr/>
            <p:nvPr/>
          </p:nvSpPr>
          <p:spPr>
            <a:xfrm>
              <a:off x="3547325" y="3093900"/>
              <a:ext cx="237875" cy="239325"/>
            </a:xfrm>
            <a:custGeom>
              <a:avLst/>
              <a:gdLst/>
              <a:ahLst/>
              <a:cxnLst/>
              <a:rect l="l" t="t" r="r" b="b"/>
              <a:pathLst>
                <a:path w="9515" h="9573" extrusionOk="0">
                  <a:moveTo>
                    <a:pt x="9515" y="4786"/>
                  </a:moveTo>
                  <a:cubicBezTo>
                    <a:pt x="9515" y="7355"/>
                    <a:pt x="7355" y="9573"/>
                    <a:pt x="4728" y="9573"/>
                  </a:cubicBezTo>
                  <a:cubicBezTo>
                    <a:pt x="2160" y="9573"/>
                    <a:pt x="0" y="7355"/>
                    <a:pt x="0" y="4786"/>
                  </a:cubicBezTo>
                  <a:cubicBezTo>
                    <a:pt x="59" y="2218"/>
                    <a:pt x="2160" y="58"/>
                    <a:pt x="4728" y="58"/>
                  </a:cubicBezTo>
                  <a:cubicBezTo>
                    <a:pt x="7297" y="0"/>
                    <a:pt x="9515" y="2218"/>
                    <a:pt x="9515" y="47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7" name="Google Shape;10637;p23"/>
            <p:cNvSpPr/>
            <p:nvPr/>
          </p:nvSpPr>
          <p:spPr>
            <a:xfrm>
              <a:off x="3299250" y="2848725"/>
              <a:ext cx="239350" cy="237900"/>
            </a:xfrm>
            <a:custGeom>
              <a:avLst/>
              <a:gdLst/>
              <a:ahLst/>
              <a:cxnLst/>
              <a:rect l="l" t="t" r="r" b="b"/>
              <a:pathLst>
                <a:path w="9574" h="9516" extrusionOk="0">
                  <a:moveTo>
                    <a:pt x="9573" y="4729"/>
                  </a:moveTo>
                  <a:cubicBezTo>
                    <a:pt x="9573" y="7355"/>
                    <a:pt x="7355" y="9515"/>
                    <a:pt x="4787" y="9515"/>
                  </a:cubicBezTo>
                  <a:cubicBezTo>
                    <a:pt x="2160" y="9457"/>
                    <a:pt x="0" y="7297"/>
                    <a:pt x="59" y="4729"/>
                  </a:cubicBezTo>
                  <a:cubicBezTo>
                    <a:pt x="117" y="2102"/>
                    <a:pt x="2218" y="1"/>
                    <a:pt x="4787" y="1"/>
                  </a:cubicBezTo>
                  <a:cubicBezTo>
                    <a:pt x="7355" y="1"/>
                    <a:pt x="9573" y="2160"/>
                    <a:pt x="957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8" name="Google Shape;10638;p23"/>
            <p:cNvSpPr/>
            <p:nvPr/>
          </p:nvSpPr>
          <p:spPr>
            <a:xfrm>
              <a:off x="4036175" y="2358425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904" y="59"/>
                  </a:moveTo>
                  <a:cubicBezTo>
                    <a:pt x="7530" y="175"/>
                    <a:pt x="9573" y="2277"/>
                    <a:pt x="9456" y="4903"/>
                  </a:cubicBezTo>
                  <a:cubicBezTo>
                    <a:pt x="9398" y="7530"/>
                    <a:pt x="7238" y="9573"/>
                    <a:pt x="4670" y="9456"/>
                  </a:cubicBezTo>
                  <a:cubicBezTo>
                    <a:pt x="2043" y="9398"/>
                    <a:pt x="0" y="7238"/>
                    <a:pt x="59" y="4670"/>
                  </a:cubicBezTo>
                  <a:cubicBezTo>
                    <a:pt x="176" y="2043"/>
                    <a:pt x="2277" y="0"/>
                    <a:pt x="490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9" name="Google Shape;10639;p23"/>
            <p:cNvSpPr/>
            <p:nvPr/>
          </p:nvSpPr>
          <p:spPr>
            <a:xfrm>
              <a:off x="4039100" y="3098275"/>
              <a:ext cx="232050" cy="232050"/>
            </a:xfrm>
            <a:custGeom>
              <a:avLst/>
              <a:gdLst/>
              <a:ahLst/>
              <a:cxnLst/>
              <a:rect l="l" t="t" r="r" b="b"/>
              <a:pathLst>
                <a:path w="9282" h="9282" extrusionOk="0">
                  <a:moveTo>
                    <a:pt x="4670" y="0"/>
                  </a:moveTo>
                  <a:cubicBezTo>
                    <a:pt x="7238" y="0"/>
                    <a:pt x="9281" y="2043"/>
                    <a:pt x="9281" y="4670"/>
                  </a:cubicBezTo>
                  <a:cubicBezTo>
                    <a:pt x="9281" y="7238"/>
                    <a:pt x="7180" y="9281"/>
                    <a:pt x="4611" y="9281"/>
                  </a:cubicBezTo>
                  <a:cubicBezTo>
                    <a:pt x="2043" y="9223"/>
                    <a:pt x="0" y="7180"/>
                    <a:pt x="0" y="4611"/>
                  </a:cubicBezTo>
                  <a:cubicBezTo>
                    <a:pt x="0" y="2043"/>
                    <a:pt x="2102" y="0"/>
                    <a:pt x="467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0" name="Google Shape;10640;p23"/>
            <p:cNvSpPr/>
            <p:nvPr/>
          </p:nvSpPr>
          <p:spPr>
            <a:xfrm>
              <a:off x="3303625" y="2361350"/>
              <a:ext cx="232050" cy="232025"/>
            </a:xfrm>
            <a:custGeom>
              <a:avLst/>
              <a:gdLst/>
              <a:ahLst/>
              <a:cxnLst/>
              <a:rect l="l" t="t" r="r" b="b"/>
              <a:pathLst>
                <a:path w="9282" h="9281" extrusionOk="0">
                  <a:moveTo>
                    <a:pt x="0" y="4670"/>
                  </a:moveTo>
                  <a:cubicBezTo>
                    <a:pt x="0" y="2101"/>
                    <a:pt x="2043" y="0"/>
                    <a:pt x="4612" y="0"/>
                  </a:cubicBezTo>
                  <a:cubicBezTo>
                    <a:pt x="7238" y="0"/>
                    <a:pt x="9281" y="2101"/>
                    <a:pt x="9281" y="4670"/>
                  </a:cubicBezTo>
                  <a:cubicBezTo>
                    <a:pt x="9223" y="7238"/>
                    <a:pt x="7180" y="9281"/>
                    <a:pt x="4670" y="9281"/>
                  </a:cubicBezTo>
                  <a:cubicBezTo>
                    <a:pt x="2043" y="9281"/>
                    <a:pt x="0" y="7238"/>
                    <a:pt x="0" y="46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1" name="Google Shape;10641;p23"/>
            <p:cNvSpPr/>
            <p:nvPr/>
          </p:nvSpPr>
          <p:spPr>
            <a:xfrm>
              <a:off x="3303625" y="3098275"/>
              <a:ext cx="232050" cy="230575"/>
            </a:xfrm>
            <a:custGeom>
              <a:avLst/>
              <a:gdLst/>
              <a:ahLst/>
              <a:cxnLst/>
              <a:rect l="l" t="t" r="r" b="b"/>
              <a:pathLst>
                <a:path w="9282" h="9223" extrusionOk="0">
                  <a:moveTo>
                    <a:pt x="4670" y="9223"/>
                  </a:moveTo>
                  <a:cubicBezTo>
                    <a:pt x="2160" y="9223"/>
                    <a:pt x="59" y="7180"/>
                    <a:pt x="59" y="4670"/>
                  </a:cubicBezTo>
                  <a:cubicBezTo>
                    <a:pt x="0" y="2160"/>
                    <a:pt x="2102" y="0"/>
                    <a:pt x="4612" y="59"/>
                  </a:cubicBezTo>
                  <a:cubicBezTo>
                    <a:pt x="7122" y="59"/>
                    <a:pt x="9165" y="2101"/>
                    <a:pt x="9223" y="4553"/>
                  </a:cubicBezTo>
                  <a:cubicBezTo>
                    <a:pt x="9281" y="7063"/>
                    <a:pt x="7180" y="9223"/>
                    <a:pt x="4670" y="922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2" name="Google Shape;10642;p23"/>
            <p:cNvSpPr/>
            <p:nvPr/>
          </p:nvSpPr>
          <p:spPr>
            <a:xfrm>
              <a:off x="3798325" y="2116175"/>
              <a:ext cx="229125" cy="230600"/>
            </a:xfrm>
            <a:custGeom>
              <a:avLst/>
              <a:gdLst/>
              <a:ahLst/>
              <a:cxnLst/>
              <a:rect l="l" t="t" r="r" b="b"/>
              <a:pathLst>
                <a:path w="9165" h="9224" extrusionOk="0">
                  <a:moveTo>
                    <a:pt x="9164" y="4612"/>
                  </a:moveTo>
                  <a:cubicBezTo>
                    <a:pt x="9164" y="7122"/>
                    <a:pt x="7063" y="9223"/>
                    <a:pt x="4553" y="9165"/>
                  </a:cubicBezTo>
                  <a:cubicBezTo>
                    <a:pt x="2043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1"/>
                  </a:cubicBezTo>
                  <a:cubicBezTo>
                    <a:pt x="7121" y="59"/>
                    <a:pt x="9164" y="2102"/>
                    <a:pt x="9164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3" name="Google Shape;10643;p23"/>
            <p:cNvSpPr/>
            <p:nvPr/>
          </p:nvSpPr>
          <p:spPr>
            <a:xfrm>
              <a:off x="4287175" y="2605025"/>
              <a:ext cx="230575" cy="230600"/>
            </a:xfrm>
            <a:custGeom>
              <a:avLst/>
              <a:gdLst/>
              <a:ahLst/>
              <a:cxnLst/>
              <a:rect l="l" t="t" r="r" b="b"/>
              <a:pathLst>
                <a:path w="9223" h="9224" extrusionOk="0">
                  <a:moveTo>
                    <a:pt x="9223" y="4612"/>
                  </a:moveTo>
                  <a:cubicBezTo>
                    <a:pt x="9223" y="7122"/>
                    <a:pt x="7063" y="9223"/>
                    <a:pt x="4553" y="9223"/>
                  </a:cubicBezTo>
                  <a:cubicBezTo>
                    <a:pt x="2101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59"/>
                  </a:cubicBezTo>
                  <a:cubicBezTo>
                    <a:pt x="7121" y="59"/>
                    <a:pt x="9164" y="2102"/>
                    <a:pt x="9223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4" name="Google Shape;10644;p23"/>
            <p:cNvSpPr/>
            <p:nvPr/>
          </p:nvSpPr>
          <p:spPr>
            <a:xfrm>
              <a:off x="4287175" y="2853100"/>
              <a:ext cx="229125" cy="229150"/>
            </a:xfrm>
            <a:custGeom>
              <a:avLst/>
              <a:gdLst/>
              <a:ahLst/>
              <a:cxnLst/>
              <a:rect l="l" t="t" r="r" b="b"/>
              <a:pathLst>
                <a:path w="9165" h="9166" extrusionOk="0">
                  <a:moveTo>
                    <a:pt x="4611" y="9165"/>
                  </a:moveTo>
                  <a:cubicBezTo>
                    <a:pt x="2101" y="9107"/>
                    <a:pt x="0" y="7064"/>
                    <a:pt x="59" y="4554"/>
                  </a:cubicBezTo>
                  <a:cubicBezTo>
                    <a:pt x="59" y="2044"/>
                    <a:pt x="2101" y="1"/>
                    <a:pt x="4611" y="1"/>
                  </a:cubicBezTo>
                  <a:cubicBezTo>
                    <a:pt x="7121" y="1"/>
                    <a:pt x="9164" y="2102"/>
                    <a:pt x="9164" y="4554"/>
                  </a:cubicBezTo>
                  <a:cubicBezTo>
                    <a:pt x="9164" y="7064"/>
                    <a:pt x="7063" y="9165"/>
                    <a:pt x="4611" y="91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5" name="Google Shape;10645;p23"/>
            <p:cNvSpPr/>
            <p:nvPr/>
          </p:nvSpPr>
          <p:spPr>
            <a:xfrm>
              <a:off x="3551700" y="2116175"/>
              <a:ext cx="229125" cy="229125"/>
            </a:xfrm>
            <a:custGeom>
              <a:avLst/>
              <a:gdLst/>
              <a:ahLst/>
              <a:cxnLst/>
              <a:rect l="l" t="t" r="r" b="b"/>
              <a:pathLst>
                <a:path w="9165" h="9165" extrusionOk="0">
                  <a:moveTo>
                    <a:pt x="9165" y="4612"/>
                  </a:moveTo>
                  <a:cubicBezTo>
                    <a:pt x="9106" y="7122"/>
                    <a:pt x="7063" y="9165"/>
                    <a:pt x="4553" y="9165"/>
                  </a:cubicBezTo>
                  <a:cubicBezTo>
                    <a:pt x="2043" y="9165"/>
                    <a:pt x="0" y="7064"/>
                    <a:pt x="0" y="4554"/>
                  </a:cubicBezTo>
                  <a:cubicBezTo>
                    <a:pt x="0" y="2044"/>
                    <a:pt x="2102" y="1"/>
                    <a:pt x="4612" y="59"/>
                  </a:cubicBezTo>
                  <a:cubicBezTo>
                    <a:pt x="7122" y="59"/>
                    <a:pt x="9165" y="2102"/>
                    <a:pt x="9165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6" name="Google Shape;10646;p23"/>
            <p:cNvSpPr/>
            <p:nvPr/>
          </p:nvSpPr>
          <p:spPr>
            <a:xfrm>
              <a:off x="3799775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7005" y="8990"/>
                    <a:pt x="4495" y="8990"/>
                  </a:cubicBezTo>
                  <a:cubicBezTo>
                    <a:pt x="1985" y="8990"/>
                    <a:pt x="0" y="7005"/>
                    <a:pt x="0" y="4495"/>
                  </a:cubicBezTo>
                  <a:cubicBezTo>
                    <a:pt x="0" y="1985"/>
                    <a:pt x="1985" y="1"/>
                    <a:pt x="4495" y="1"/>
                  </a:cubicBezTo>
                  <a:cubicBezTo>
                    <a:pt x="7005" y="1"/>
                    <a:pt x="8989" y="1985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7" name="Google Shape;10647;p23"/>
            <p:cNvSpPr/>
            <p:nvPr/>
          </p:nvSpPr>
          <p:spPr>
            <a:xfrm>
              <a:off x="4290075" y="236572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95"/>
                  </a:moveTo>
                  <a:cubicBezTo>
                    <a:pt x="8990" y="7005"/>
                    <a:pt x="7005" y="8989"/>
                    <a:pt x="4495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1985" y="0"/>
                    <a:pt x="4437" y="0"/>
                  </a:cubicBezTo>
                  <a:cubicBezTo>
                    <a:pt x="6947" y="0"/>
                    <a:pt x="8990" y="1985"/>
                    <a:pt x="8990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8" name="Google Shape;10648;p23"/>
            <p:cNvSpPr/>
            <p:nvPr/>
          </p:nvSpPr>
          <p:spPr>
            <a:xfrm>
              <a:off x="3553150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37"/>
                  </a:moveTo>
                  <a:cubicBezTo>
                    <a:pt x="8990" y="6947"/>
                    <a:pt x="7005" y="8990"/>
                    <a:pt x="4495" y="8990"/>
                  </a:cubicBezTo>
                  <a:cubicBezTo>
                    <a:pt x="1985" y="8990"/>
                    <a:pt x="1" y="6947"/>
                    <a:pt x="1" y="4437"/>
                  </a:cubicBezTo>
                  <a:cubicBezTo>
                    <a:pt x="1" y="1985"/>
                    <a:pt x="1985" y="1"/>
                    <a:pt x="4437" y="1"/>
                  </a:cubicBezTo>
                  <a:cubicBezTo>
                    <a:pt x="6947" y="1"/>
                    <a:pt x="8990" y="1985"/>
                    <a:pt x="8990" y="443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9" name="Google Shape;10649;p23"/>
            <p:cNvSpPr/>
            <p:nvPr/>
          </p:nvSpPr>
          <p:spPr>
            <a:xfrm>
              <a:off x="3064300" y="260795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4"/>
                  </a:moveTo>
                  <a:cubicBezTo>
                    <a:pt x="8990" y="7063"/>
                    <a:pt x="6947" y="8990"/>
                    <a:pt x="4437" y="8990"/>
                  </a:cubicBezTo>
                  <a:cubicBezTo>
                    <a:pt x="1927" y="8990"/>
                    <a:pt x="1" y="6947"/>
                    <a:pt x="1" y="4437"/>
                  </a:cubicBezTo>
                  <a:cubicBezTo>
                    <a:pt x="1" y="1985"/>
                    <a:pt x="2044" y="1"/>
                    <a:pt x="4495" y="1"/>
                  </a:cubicBezTo>
                  <a:cubicBezTo>
                    <a:pt x="7005" y="1"/>
                    <a:pt x="8990" y="2044"/>
                    <a:pt x="8990" y="455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0" name="Google Shape;10650;p23"/>
            <p:cNvSpPr/>
            <p:nvPr/>
          </p:nvSpPr>
          <p:spPr>
            <a:xfrm>
              <a:off x="3064300" y="28545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3"/>
                  </a:moveTo>
                  <a:cubicBezTo>
                    <a:pt x="8990" y="7005"/>
                    <a:pt x="6947" y="8989"/>
                    <a:pt x="4437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2044" y="0"/>
                    <a:pt x="4554" y="0"/>
                  </a:cubicBezTo>
                  <a:cubicBezTo>
                    <a:pt x="7005" y="59"/>
                    <a:pt x="8990" y="2043"/>
                    <a:pt x="8990" y="45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1" name="Google Shape;10651;p23"/>
            <p:cNvSpPr/>
            <p:nvPr/>
          </p:nvSpPr>
          <p:spPr>
            <a:xfrm>
              <a:off x="4043475" y="211910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6946" y="8990"/>
                    <a:pt x="4436" y="8990"/>
                  </a:cubicBezTo>
                  <a:cubicBezTo>
                    <a:pt x="1985" y="8931"/>
                    <a:pt x="0" y="6947"/>
                    <a:pt x="0" y="4495"/>
                  </a:cubicBezTo>
                  <a:cubicBezTo>
                    <a:pt x="0" y="1985"/>
                    <a:pt x="2043" y="1"/>
                    <a:pt x="4553" y="1"/>
                  </a:cubicBezTo>
                  <a:cubicBezTo>
                    <a:pt x="7005" y="1"/>
                    <a:pt x="8989" y="2044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2" name="Google Shape;10652;p23"/>
            <p:cNvSpPr/>
            <p:nvPr/>
          </p:nvSpPr>
          <p:spPr>
            <a:xfrm>
              <a:off x="3308000" y="2119100"/>
              <a:ext cx="223300" cy="224750"/>
            </a:xfrm>
            <a:custGeom>
              <a:avLst/>
              <a:gdLst/>
              <a:ahLst/>
              <a:cxnLst/>
              <a:rect l="l" t="t" r="r" b="b"/>
              <a:pathLst>
                <a:path w="8932" h="8990" extrusionOk="0">
                  <a:moveTo>
                    <a:pt x="4495" y="59"/>
                  </a:moveTo>
                  <a:cubicBezTo>
                    <a:pt x="6888" y="59"/>
                    <a:pt x="8931" y="2102"/>
                    <a:pt x="8931" y="4495"/>
                  </a:cubicBezTo>
                  <a:cubicBezTo>
                    <a:pt x="8873" y="6947"/>
                    <a:pt x="6830" y="8990"/>
                    <a:pt x="4378" y="8931"/>
                  </a:cubicBezTo>
                  <a:cubicBezTo>
                    <a:pt x="1985" y="8873"/>
                    <a:pt x="1" y="6888"/>
                    <a:pt x="1" y="4495"/>
                  </a:cubicBezTo>
                  <a:cubicBezTo>
                    <a:pt x="1" y="2044"/>
                    <a:pt x="2044" y="1"/>
                    <a:pt x="449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3" name="Google Shape;10653;p23"/>
            <p:cNvSpPr/>
            <p:nvPr/>
          </p:nvSpPr>
          <p:spPr>
            <a:xfrm>
              <a:off x="4290075" y="3102650"/>
              <a:ext cx="223300" cy="223275"/>
            </a:xfrm>
            <a:custGeom>
              <a:avLst/>
              <a:gdLst/>
              <a:ahLst/>
              <a:cxnLst/>
              <a:rect l="l" t="t" r="r" b="b"/>
              <a:pathLst>
                <a:path w="8932" h="8931" extrusionOk="0">
                  <a:moveTo>
                    <a:pt x="8932" y="4436"/>
                  </a:moveTo>
                  <a:cubicBezTo>
                    <a:pt x="8932" y="6888"/>
                    <a:pt x="6947" y="8931"/>
                    <a:pt x="4495" y="8931"/>
                  </a:cubicBezTo>
                  <a:cubicBezTo>
                    <a:pt x="2044" y="8931"/>
                    <a:pt x="1" y="6888"/>
                    <a:pt x="1" y="4436"/>
                  </a:cubicBezTo>
                  <a:cubicBezTo>
                    <a:pt x="59" y="2043"/>
                    <a:pt x="2044" y="0"/>
                    <a:pt x="4437" y="0"/>
                  </a:cubicBezTo>
                  <a:cubicBezTo>
                    <a:pt x="6889" y="0"/>
                    <a:pt x="8932" y="1985"/>
                    <a:pt x="8932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4" name="Google Shape;10654;p23"/>
            <p:cNvSpPr/>
            <p:nvPr/>
          </p:nvSpPr>
          <p:spPr>
            <a:xfrm>
              <a:off x="4043475" y="3346350"/>
              <a:ext cx="223275" cy="221825"/>
            </a:xfrm>
            <a:custGeom>
              <a:avLst/>
              <a:gdLst/>
              <a:ahLst/>
              <a:cxnLst/>
              <a:rect l="l" t="t" r="r" b="b"/>
              <a:pathLst>
                <a:path w="8931" h="8873" extrusionOk="0">
                  <a:moveTo>
                    <a:pt x="8931" y="4378"/>
                  </a:moveTo>
                  <a:cubicBezTo>
                    <a:pt x="8931" y="6829"/>
                    <a:pt x="6888" y="8872"/>
                    <a:pt x="4495" y="8872"/>
                  </a:cubicBezTo>
                  <a:cubicBezTo>
                    <a:pt x="2043" y="8872"/>
                    <a:pt x="59" y="6888"/>
                    <a:pt x="59" y="4436"/>
                  </a:cubicBezTo>
                  <a:cubicBezTo>
                    <a:pt x="0" y="2043"/>
                    <a:pt x="2043" y="0"/>
                    <a:pt x="4495" y="0"/>
                  </a:cubicBezTo>
                  <a:cubicBezTo>
                    <a:pt x="6888" y="0"/>
                    <a:pt x="8873" y="1985"/>
                    <a:pt x="8931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5" name="Google Shape;10655;p23"/>
            <p:cNvSpPr/>
            <p:nvPr/>
          </p:nvSpPr>
          <p:spPr>
            <a:xfrm>
              <a:off x="3065775" y="2365725"/>
              <a:ext cx="221825" cy="223275"/>
            </a:xfrm>
            <a:custGeom>
              <a:avLst/>
              <a:gdLst/>
              <a:ahLst/>
              <a:cxnLst/>
              <a:rect l="l" t="t" r="r" b="b"/>
              <a:pathLst>
                <a:path w="8873" h="8931" extrusionOk="0">
                  <a:moveTo>
                    <a:pt x="4378" y="8931"/>
                  </a:moveTo>
                  <a:cubicBezTo>
                    <a:pt x="1985" y="8872"/>
                    <a:pt x="0" y="6888"/>
                    <a:pt x="0" y="4495"/>
                  </a:cubicBezTo>
                  <a:cubicBezTo>
                    <a:pt x="0" y="2043"/>
                    <a:pt x="2101" y="0"/>
                    <a:pt x="4495" y="59"/>
                  </a:cubicBezTo>
                  <a:cubicBezTo>
                    <a:pt x="6946" y="117"/>
                    <a:pt x="8872" y="2101"/>
                    <a:pt x="8872" y="4495"/>
                  </a:cubicBezTo>
                  <a:cubicBezTo>
                    <a:pt x="8814" y="6946"/>
                    <a:pt x="6829" y="8931"/>
                    <a:pt x="4378" y="88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6" name="Google Shape;10656;p23"/>
            <p:cNvSpPr/>
            <p:nvPr/>
          </p:nvSpPr>
          <p:spPr>
            <a:xfrm>
              <a:off x="3309450" y="3346350"/>
              <a:ext cx="220375" cy="220375"/>
            </a:xfrm>
            <a:custGeom>
              <a:avLst/>
              <a:gdLst/>
              <a:ahLst/>
              <a:cxnLst/>
              <a:rect l="l" t="t" r="r" b="b"/>
              <a:pathLst>
                <a:path w="8815" h="8815" extrusionOk="0">
                  <a:moveTo>
                    <a:pt x="8757" y="4436"/>
                  </a:moveTo>
                  <a:cubicBezTo>
                    <a:pt x="8757" y="6888"/>
                    <a:pt x="6772" y="8814"/>
                    <a:pt x="4320" y="8814"/>
                  </a:cubicBezTo>
                  <a:cubicBezTo>
                    <a:pt x="1927" y="8756"/>
                    <a:pt x="1" y="6829"/>
                    <a:pt x="1" y="4378"/>
                  </a:cubicBezTo>
                  <a:cubicBezTo>
                    <a:pt x="59" y="1926"/>
                    <a:pt x="1986" y="0"/>
                    <a:pt x="4437" y="58"/>
                  </a:cubicBezTo>
                  <a:cubicBezTo>
                    <a:pt x="6889" y="58"/>
                    <a:pt x="8815" y="2043"/>
                    <a:pt x="8757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7" name="Google Shape;10657;p23"/>
            <p:cNvSpPr/>
            <p:nvPr/>
          </p:nvSpPr>
          <p:spPr>
            <a:xfrm>
              <a:off x="3067225" y="3104100"/>
              <a:ext cx="218900" cy="218925"/>
            </a:xfrm>
            <a:custGeom>
              <a:avLst/>
              <a:gdLst/>
              <a:ahLst/>
              <a:cxnLst/>
              <a:rect l="l" t="t" r="r" b="b"/>
              <a:pathLst>
                <a:path w="8756" h="8757" extrusionOk="0">
                  <a:moveTo>
                    <a:pt x="8756" y="4378"/>
                  </a:moveTo>
                  <a:cubicBezTo>
                    <a:pt x="8756" y="6830"/>
                    <a:pt x="6830" y="8756"/>
                    <a:pt x="4378" y="8756"/>
                  </a:cubicBezTo>
                  <a:cubicBezTo>
                    <a:pt x="1927" y="8756"/>
                    <a:pt x="0" y="6830"/>
                    <a:pt x="0" y="4378"/>
                  </a:cubicBezTo>
                  <a:cubicBezTo>
                    <a:pt x="0" y="1927"/>
                    <a:pt x="1927" y="1"/>
                    <a:pt x="4378" y="1"/>
                  </a:cubicBezTo>
                  <a:cubicBezTo>
                    <a:pt x="6830" y="59"/>
                    <a:pt x="8698" y="1985"/>
                    <a:pt x="8698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8" name="Google Shape;10658;p23"/>
            <p:cNvSpPr/>
            <p:nvPr/>
          </p:nvSpPr>
          <p:spPr>
            <a:xfrm>
              <a:off x="4294475" y="2123475"/>
              <a:ext cx="215975" cy="216000"/>
            </a:xfrm>
            <a:custGeom>
              <a:avLst/>
              <a:gdLst/>
              <a:ahLst/>
              <a:cxnLst/>
              <a:rect l="l" t="t" r="r" b="b"/>
              <a:pathLst>
                <a:path w="8639" h="8640" extrusionOk="0">
                  <a:moveTo>
                    <a:pt x="4319" y="1"/>
                  </a:moveTo>
                  <a:cubicBezTo>
                    <a:pt x="6713" y="1"/>
                    <a:pt x="8639" y="1927"/>
                    <a:pt x="8639" y="4320"/>
                  </a:cubicBezTo>
                  <a:cubicBezTo>
                    <a:pt x="8639" y="6713"/>
                    <a:pt x="6654" y="8639"/>
                    <a:pt x="4261" y="8639"/>
                  </a:cubicBezTo>
                  <a:cubicBezTo>
                    <a:pt x="1868" y="8581"/>
                    <a:pt x="0" y="6655"/>
                    <a:pt x="0" y="4262"/>
                  </a:cubicBezTo>
                  <a:cubicBezTo>
                    <a:pt x="0" y="1869"/>
                    <a:pt x="1926" y="1"/>
                    <a:pt x="431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9" name="Google Shape;10659;p23"/>
            <p:cNvSpPr/>
            <p:nvPr/>
          </p:nvSpPr>
          <p:spPr>
            <a:xfrm>
              <a:off x="3805600" y="1876875"/>
              <a:ext cx="214550" cy="215975"/>
            </a:xfrm>
            <a:custGeom>
              <a:avLst/>
              <a:gdLst/>
              <a:ahLst/>
              <a:cxnLst/>
              <a:rect l="l" t="t" r="r" b="b"/>
              <a:pathLst>
                <a:path w="8582" h="8639" extrusionOk="0">
                  <a:moveTo>
                    <a:pt x="8581" y="4319"/>
                  </a:moveTo>
                  <a:cubicBezTo>
                    <a:pt x="8581" y="6654"/>
                    <a:pt x="6655" y="8581"/>
                    <a:pt x="4320" y="8639"/>
                  </a:cubicBezTo>
                  <a:cubicBezTo>
                    <a:pt x="1927" y="8639"/>
                    <a:pt x="1" y="6654"/>
                    <a:pt x="1" y="4319"/>
                  </a:cubicBezTo>
                  <a:cubicBezTo>
                    <a:pt x="1" y="1926"/>
                    <a:pt x="1927" y="0"/>
                    <a:pt x="4262" y="0"/>
                  </a:cubicBezTo>
                  <a:cubicBezTo>
                    <a:pt x="6655" y="0"/>
                    <a:pt x="8581" y="1926"/>
                    <a:pt x="8581" y="43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0" name="Google Shape;10660;p23"/>
            <p:cNvSpPr/>
            <p:nvPr/>
          </p:nvSpPr>
          <p:spPr>
            <a:xfrm>
              <a:off x="4541075" y="2612325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4320" y="1"/>
                  </a:moveTo>
                  <a:cubicBezTo>
                    <a:pt x="6713" y="1"/>
                    <a:pt x="8639" y="1985"/>
                    <a:pt x="8639" y="4320"/>
                  </a:cubicBezTo>
                  <a:cubicBezTo>
                    <a:pt x="8639" y="6713"/>
                    <a:pt x="6713" y="8640"/>
                    <a:pt x="4320" y="8640"/>
                  </a:cubicBezTo>
                  <a:cubicBezTo>
                    <a:pt x="1927" y="8640"/>
                    <a:pt x="1" y="6713"/>
                    <a:pt x="1" y="4320"/>
                  </a:cubicBezTo>
                  <a:cubicBezTo>
                    <a:pt x="1" y="1985"/>
                    <a:pt x="1927" y="1"/>
                    <a:pt x="432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1" name="Google Shape;10661;p23"/>
            <p:cNvSpPr/>
            <p:nvPr/>
          </p:nvSpPr>
          <p:spPr>
            <a:xfrm>
              <a:off x="4541075" y="2858950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8639" y="4320"/>
                  </a:moveTo>
                  <a:cubicBezTo>
                    <a:pt x="8639" y="6655"/>
                    <a:pt x="6655" y="8639"/>
                    <a:pt x="4320" y="8639"/>
                  </a:cubicBezTo>
                  <a:cubicBezTo>
                    <a:pt x="1927" y="8639"/>
                    <a:pt x="1" y="6713"/>
                    <a:pt x="1" y="4320"/>
                  </a:cubicBezTo>
                  <a:cubicBezTo>
                    <a:pt x="1" y="1985"/>
                    <a:pt x="1927" y="59"/>
                    <a:pt x="4262" y="59"/>
                  </a:cubicBezTo>
                  <a:cubicBezTo>
                    <a:pt x="6655" y="0"/>
                    <a:pt x="8581" y="1927"/>
                    <a:pt x="8639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2" name="Google Shape;10662;p23"/>
            <p:cNvSpPr/>
            <p:nvPr/>
          </p:nvSpPr>
          <p:spPr>
            <a:xfrm>
              <a:off x="3557525" y="1875400"/>
              <a:ext cx="217475" cy="217450"/>
            </a:xfrm>
            <a:custGeom>
              <a:avLst/>
              <a:gdLst/>
              <a:ahLst/>
              <a:cxnLst/>
              <a:rect l="l" t="t" r="r" b="b"/>
              <a:pathLst>
                <a:path w="8699" h="8698" extrusionOk="0">
                  <a:moveTo>
                    <a:pt x="4262" y="8640"/>
                  </a:moveTo>
                  <a:cubicBezTo>
                    <a:pt x="1927" y="8640"/>
                    <a:pt x="1" y="6597"/>
                    <a:pt x="59" y="4262"/>
                  </a:cubicBezTo>
                  <a:cubicBezTo>
                    <a:pt x="118" y="1927"/>
                    <a:pt x="2102" y="1"/>
                    <a:pt x="4379" y="59"/>
                  </a:cubicBezTo>
                  <a:cubicBezTo>
                    <a:pt x="6772" y="117"/>
                    <a:pt x="8698" y="2102"/>
                    <a:pt x="8640" y="4437"/>
                  </a:cubicBezTo>
                  <a:cubicBezTo>
                    <a:pt x="8581" y="6830"/>
                    <a:pt x="6597" y="8698"/>
                    <a:pt x="4262" y="864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3" name="Google Shape;10663;p23"/>
            <p:cNvSpPr/>
            <p:nvPr/>
          </p:nvSpPr>
          <p:spPr>
            <a:xfrm>
              <a:off x="3070150" y="2123475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6" y="8581"/>
                    <a:pt x="0" y="6597"/>
                    <a:pt x="0" y="4262"/>
                  </a:cubicBezTo>
                  <a:cubicBezTo>
                    <a:pt x="0" y="1927"/>
                    <a:pt x="1926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4" name="Google Shape;10664;p23"/>
            <p:cNvSpPr/>
            <p:nvPr/>
          </p:nvSpPr>
          <p:spPr>
            <a:xfrm>
              <a:off x="4295925" y="3349250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7" y="8581"/>
                    <a:pt x="0" y="6597"/>
                    <a:pt x="0" y="4320"/>
                  </a:cubicBezTo>
                  <a:cubicBezTo>
                    <a:pt x="0" y="1985"/>
                    <a:pt x="1927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5" name="Google Shape;10665;p23"/>
            <p:cNvSpPr/>
            <p:nvPr/>
          </p:nvSpPr>
          <p:spPr>
            <a:xfrm>
              <a:off x="4542525" y="2371550"/>
              <a:ext cx="213100" cy="213075"/>
            </a:xfrm>
            <a:custGeom>
              <a:avLst/>
              <a:gdLst/>
              <a:ahLst/>
              <a:cxnLst/>
              <a:rect l="l" t="t" r="r" b="b"/>
              <a:pathLst>
                <a:path w="8524" h="8523" extrusionOk="0">
                  <a:moveTo>
                    <a:pt x="8523" y="4203"/>
                  </a:moveTo>
                  <a:cubicBezTo>
                    <a:pt x="8523" y="6596"/>
                    <a:pt x="6597" y="8523"/>
                    <a:pt x="4262" y="8464"/>
                  </a:cubicBezTo>
                  <a:cubicBezTo>
                    <a:pt x="1927" y="8464"/>
                    <a:pt x="59" y="6596"/>
                    <a:pt x="1" y="4262"/>
                  </a:cubicBezTo>
                  <a:cubicBezTo>
                    <a:pt x="1" y="1927"/>
                    <a:pt x="1927" y="1"/>
                    <a:pt x="4262" y="1"/>
                  </a:cubicBezTo>
                  <a:cubicBezTo>
                    <a:pt x="6597" y="1"/>
                    <a:pt x="8465" y="1868"/>
                    <a:pt x="8523" y="42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6" name="Google Shape;10666;p23"/>
            <p:cNvSpPr/>
            <p:nvPr/>
          </p:nvSpPr>
          <p:spPr>
            <a:xfrm>
              <a:off x="4049300" y="1878325"/>
              <a:ext cx="213075" cy="211625"/>
            </a:xfrm>
            <a:custGeom>
              <a:avLst/>
              <a:gdLst/>
              <a:ahLst/>
              <a:cxnLst/>
              <a:rect l="l" t="t" r="r" b="b"/>
              <a:pathLst>
                <a:path w="8523" h="8465" extrusionOk="0">
                  <a:moveTo>
                    <a:pt x="4203" y="0"/>
                  </a:moveTo>
                  <a:cubicBezTo>
                    <a:pt x="6538" y="0"/>
                    <a:pt x="8464" y="1868"/>
                    <a:pt x="8464" y="4203"/>
                  </a:cubicBezTo>
                  <a:cubicBezTo>
                    <a:pt x="8523" y="6538"/>
                    <a:pt x="6655" y="8464"/>
                    <a:pt x="4262" y="8464"/>
                  </a:cubicBezTo>
                  <a:cubicBezTo>
                    <a:pt x="1927" y="8464"/>
                    <a:pt x="1" y="6596"/>
                    <a:pt x="59" y="4203"/>
                  </a:cubicBezTo>
                  <a:cubicBezTo>
                    <a:pt x="59" y="1868"/>
                    <a:pt x="1869" y="0"/>
                    <a:pt x="42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7" name="Google Shape;10667;p23"/>
            <p:cNvSpPr/>
            <p:nvPr/>
          </p:nvSpPr>
          <p:spPr>
            <a:xfrm>
              <a:off x="3560450" y="3598800"/>
              <a:ext cx="211625" cy="210150"/>
            </a:xfrm>
            <a:custGeom>
              <a:avLst/>
              <a:gdLst/>
              <a:ahLst/>
              <a:cxnLst/>
              <a:rect l="l" t="t" r="r" b="b"/>
              <a:pathLst>
                <a:path w="8465" h="8406" extrusionOk="0">
                  <a:moveTo>
                    <a:pt x="8406" y="4145"/>
                  </a:moveTo>
                  <a:cubicBezTo>
                    <a:pt x="8464" y="6538"/>
                    <a:pt x="6597" y="8406"/>
                    <a:pt x="4262" y="8406"/>
                  </a:cubicBezTo>
                  <a:cubicBezTo>
                    <a:pt x="1927" y="8406"/>
                    <a:pt x="59" y="6596"/>
                    <a:pt x="1" y="4203"/>
                  </a:cubicBezTo>
                  <a:cubicBezTo>
                    <a:pt x="1" y="1868"/>
                    <a:pt x="1869" y="0"/>
                    <a:pt x="4203" y="0"/>
                  </a:cubicBezTo>
                  <a:cubicBezTo>
                    <a:pt x="6538" y="0"/>
                    <a:pt x="8406" y="1810"/>
                    <a:pt x="8406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8" name="Google Shape;10668;p23"/>
            <p:cNvSpPr/>
            <p:nvPr/>
          </p:nvSpPr>
          <p:spPr>
            <a:xfrm>
              <a:off x="3807075" y="3597325"/>
              <a:ext cx="211600" cy="211625"/>
            </a:xfrm>
            <a:custGeom>
              <a:avLst/>
              <a:gdLst/>
              <a:ahLst/>
              <a:cxnLst/>
              <a:rect l="l" t="t" r="r" b="b"/>
              <a:pathLst>
                <a:path w="8464" h="8465" extrusionOk="0">
                  <a:moveTo>
                    <a:pt x="4203" y="8465"/>
                  </a:moveTo>
                  <a:cubicBezTo>
                    <a:pt x="1868" y="8465"/>
                    <a:pt x="0" y="6597"/>
                    <a:pt x="0" y="4204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96" y="1"/>
                    <a:pt x="8464" y="1927"/>
                    <a:pt x="8464" y="4320"/>
                  </a:cubicBezTo>
                  <a:cubicBezTo>
                    <a:pt x="8406" y="6655"/>
                    <a:pt x="6538" y="8465"/>
                    <a:pt x="4203" y="84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9" name="Google Shape;10669;p23"/>
            <p:cNvSpPr/>
            <p:nvPr/>
          </p:nvSpPr>
          <p:spPr>
            <a:xfrm>
              <a:off x="2824975" y="2615250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6"/>
                  </a:moveTo>
                  <a:cubicBezTo>
                    <a:pt x="1869" y="8406"/>
                    <a:pt x="1" y="6596"/>
                    <a:pt x="1" y="4203"/>
                  </a:cubicBezTo>
                  <a:cubicBezTo>
                    <a:pt x="1" y="1868"/>
                    <a:pt x="1869" y="1"/>
                    <a:pt x="4262" y="1"/>
                  </a:cubicBezTo>
                  <a:cubicBezTo>
                    <a:pt x="6597" y="1"/>
                    <a:pt x="8406" y="1927"/>
                    <a:pt x="8406" y="4262"/>
                  </a:cubicBezTo>
                  <a:cubicBezTo>
                    <a:pt x="8406" y="6596"/>
                    <a:pt x="6538" y="8406"/>
                    <a:pt x="4204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0" name="Google Shape;10670;p23"/>
            <p:cNvSpPr/>
            <p:nvPr/>
          </p:nvSpPr>
          <p:spPr>
            <a:xfrm>
              <a:off x="2824975" y="2861875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5"/>
                  </a:moveTo>
                  <a:cubicBezTo>
                    <a:pt x="1810" y="8405"/>
                    <a:pt x="1" y="6538"/>
                    <a:pt x="1" y="4203"/>
                  </a:cubicBezTo>
                  <a:cubicBezTo>
                    <a:pt x="1" y="1868"/>
                    <a:pt x="1869" y="0"/>
                    <a:pt x="4204" y="0"/>
                  </a:cubicBezTo>
                  <a:cubicBezTo>
                    <a:pt x="6538" y="0"/>
                    <a:pt x="8406" y="1868"/>
                    <a:pt x="8406" y="4203"/>
                  </a:cubicBezTo>
                  <a:cubicBezTo>
                    <a:pt x="8406" y="6596"/>
                    <a:pt x="6538" y="8405"/>
                    <a:pt x="4204" y="840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1" name="Google Shape;10671;p23"/>
            <p:cNvSpPr/>
            <p:nvPr/>
          </p:nvSpPr>
          <p:spPr>
            <a:xfrm>
              <a:off x="4544000" y="3108475"/>
              <a:ext cx="210150" cy="210175"/>
            </a:xfrm>
            <a:custGeom>
              <a:avLst/>
              <a:gdLst/>
              <a:ahLst/>
              <a:cxnLst/>
              <a:rect l="l" t="t" r="r" b="b"/>
              <a:pathLst>
                <a:path w="8406" h="8407" extrusionOk="0">
                  <a:moveTo>
                    <a:pt x="4203" y="8406"/>
                  </a:moveTo>
                  <a:cubicBezTo>
                    <a:pt x="1868" y="8406"/>
                    <a:pt x="0" y="6597"/>
                    <a:pt x="0" y="4203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38" y="1"/>
                    <a:pt x="8406" y="1869"/>
                    <a:pt x="8406" y="4203"/>
                  </a:cubicBezTo>
                  <a:cubicBezTo>
                    <a:pt x="8406" y="6538"/>
                    <a:pt x="6596" y="8406"/>
                    <a:pt x="4203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2" name="Google Shape;10672;p23"/>
            <p:cNvSpPr/>
            <p:nvPr/>
          </p:nvSpPr>
          <p:spPr>
            <a:xfrm>
              <a:off x="3313850" y="1879775"/>
              <a:ext cx="210150" cy="208700"/>
            </a:xfrm>
            <a:custGeom>
              <a:avLst/>
              <a:gdLst/>
              <a:ahLst/>
              <a:cxnLst/>
              <a:rect l="l" t="t" r="r" b="b"/>
              <a:pathLst>
                <a:path w="8406" h="8348" extrusionOk="0">
                  <a:moveTo>
                    <a:pt x="4203" y="8348"/>
                  </a:moveTo>
                  <a:cubicBezTo>
                    <a:pt x="1868" y="8348"/>
                    <a:pt x="0" y="6480"/>
                    <a:pt x="58" y="4145"/>
                  </a:cubicBezTo>
                  <a:cubicBezTo>
                    <a:pt x="58" y="1810"/>
                    <a:pt x="1926" y="1"/>
                    <a:pt x="4261" y="1"/>
                  </a:cubicBezTo>
                  <a:cubicBezTo>
                    <a:pt x="6596" y="1"/>
                    <a:pt x="8405" y="1869"/>
                    <a:pt x="8405" y="4203"/>
                  </a:cubicBezTo>
                  <a:cubicBezTo>
                    <a:pt x="8405" y="6538"/>
                    <a:pt x="6538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3" name="Google Shape;10673;p23"/>
            <p:cNvSpPr/>
            <p:nvPr/>
          </p:nvSpPr>
          <p:spPr>
            <a:xfrm>
              <a:off x="3071600" y="3352175"/>
              <a:ext cx="210150" cy="210150"/>
            </a:xfrm>
            <a:custGeom>
              <a:avLst/>
              <a:gdLst/>
              <a:ahLst/>
              <a:cxnLst/>
              <a:rect l="l" t="t" r="r" b="b"/>
              <a:pathLst>
                <a:path w="8406" h="8406" extrusionOk="0">
                  <a:moveTo>
                    <a:pt x="4262" y="8406"/>
                  </a:moveTo>
                  <a:cubicBezTo>
                    <a:pt x="1868" y="8406"/>
                    <a:pt x="1" y="6538"/>
                    <a:pt x="1" y="4203"/>
                  </a:cubicBezTo>
                  <a:cubicBezTo>
                    <a:pt x="1" y="1868"/>
                    <a:pt x="1868" y="1"/>
                    <a:pt x="4203" y="1"/>
                  </a:cubicBezTo>
                  <a:cubicBezTo>
                    <a:pt x="6538" y="1"/>
                    <a:pt x="8348" y="1810"/>
                    <a:pt x="8406" y="4145"/>
                  </a:cubicBezTo>
                  <a:cubicBezTo>
                    <a:pt x="8406" y="6480"/>
                    <a:pt x="6596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4" name="Google Shape;10674;p23"/>
            <p:cNvSpPr/>
            <p:nvPr/>
          </p:nvSpPr>
          <p:spPr>
            <a:xfrm>
              <a:off x="2826450" y="2373025"/>
              <a:ext cx="207225" cy="208675"/>
            </a:xfrm>
            <a:custGeom>
              <a:avLst/>
              <a:gdLst/>
              <a:ahLst/>
              <a:cxnLst/>
              <a:rect l="l" t="t" r="r" b="b"/>
              <a:pathLst>
                <a:path w="8289" h="8347" extrusionOk="0">
                  <a:moveTo>
                    <a:pt x="4145" y="8347"/>
                  </a:moveTo>
                  <a:cubicBezTo>
                    <a:pt x="1810" y="8347"/>
                    <a:pt x="0" y="6479"/>
                    <a:pt x="0" y="4203"/>
                  </a:cubicBezTo>
                  <a:cubicBezTo>
                    <a:pt x="0" y="1868"/>
                    <a:pt x="1868" y="0"/>
                    <a:pt x="4145" y="0"/>
                  </a:cubicBezTo>
                  <a:cubicBezTo>
                    <a:pt x="6421" y="0"/>
                    <a:pt x="8289" y="1868"/>
                    <a:pt x="8289" y="4203"/>
                  </a:cubicBezTo>
                  <a:cubicBezTo>
                    <a:pt x="8289" y="6479"/>
                    <a:pt x="6421" y="8347"/>
                    <a:pt x="4145" y="834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5" name="Google Shape;10675;p23"/>
            <p:cNvSpPr/>
            <p:nvPr/>
          </p:nvSpPr>
          <p:spPr>
            <a:xfrm>
              <a:off x="4050775" y="3598800"/>
              <a:ext cx="208700" cy="208700"/>
            </a:xfrm>
            <a:custGeom>
              <a:avLst/>
              <a:gdLst/>
              <a:ahLst/>
              <a:cxnLst/>
              <a:rect l="l" t="t" r="r" b="b"/>
              <a:pathLst>
                <a:path w="8348" h="8348" extrusionOk="0">
                  <a:moveTo>
                    <a:pt x="8347" y="4145"/>
                  </a:moveTo>
                  <a:cubicBezTo>
                    <a:pt x="8347" y="6479"/>
                    <a:pt x="6538" y="8347"/>
                    <a:pt x="4203" y="8347"/>
                  </a:cubicBezTo>
                  <a:cubicBezTo>
                    <a:pt x="1926" y="8347"/>
                    <a:pt x="59" y="6538"/>
                    <a:pt x="59" y="4203"/>
                  </a:cubicBezTo>
                  <a:cubicBezTo>
                    <a:pt x="0" y="1926"/>
                    <a:pt x="1868" y="59"/>
                    <a:pt x="4144" y="59"/>
                  </a:cubicBezTo>
                  <a:cubicBezTo>
                    <a:pt x="6479" y="0"/>
                    <a:pt x="8347" y="1868"/>
                    <a:pt x="8347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6" name="Google Shape;10676;p23"/>
            <p:cNvSpPr/>
            <p:nvPr/>
          </p:nvSpPr>
          <p:spPr>
            <a:xfrm>
              <a:off x="3315300" y="3598800"/>
              <a:ext cx="207250" cy="208700"/>
            </a:xfrm>
            <a:custGeom>
              <a:avLst/>
              <a:gdLst/>
              <a:ahLst/>
              <a:cxnLst/>
              <a:rect l="l" t="t" r="r" b="b"/>
              <a:pathLst>
                <a:path w="8290" h="8348" extrusionOk="0">
                  <a:moveTo>
                    <a:pt x="4145" y="59"/>
                  </a:moveTo>
                  <a:cubicBezTo>
                    <a:pt x="6421" y="0"/>
                    <a:pt x="8289" y="1926"/>
                    <a:pt x="8289" y="4203"/>
                  </a:cubicBezTo>
                  <a:cubicBezTo>
                    <a:pt x="8289" y="6421"/>
                    <a:pt x="6421" y="8289"/>
                    <a:pt x="4203" y="8347"/>
                  </a:cubicBezTo>
                  <a:cubicBezTo>
                    <a:pt x="1927" y="8347"/>
                    <a:pt x="0" y="6479"/>
                    <a:pt x="0" y="4203"/>
                  </a:cubicBezTo>
                  <a:cubicBezTo>
                    <a:pt x="0" y="1926"/>
                    <a:pt x="1868" y="59"/>
                    <a:pt x="414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7" name="Google Shape;10677;p23"/>
            <p:cNvSpPr/>
            <p:nvPr/>
          </p:nvSpPr>
          <p:spPr>
            <a:xfrm>
              <a:off x="2826450" y="3109950"/>
              <a:ext cx="207225" cy="208700"/>
            </a:xfrm>
            <a:custGeom>
              <a:avLst/>
              <a:gdLst/>
              <a:ahLst/>
              <a:cxnLst/>
              <a:rect l="l" t="t" r="r" b="b"/>
              <a:pathLst>
                <a:path w="8289" h="8348" extrusionOk="0">
                  <a:moveTo>
                    <a:pt x="8289" y="4144"/>
                  </a:moveTo>
                  <a:cubicBezTo>
                    <a:pt x="8289" y="6362"/>
                    <a:pt x="6421" y="8289"/>
                    <a:pt x="4203" y="8289"/>
                  </a:cubicBezTo>
                  <a:cubicBezTo>
                    <a:pt x="1927" y="8347"/>
                    <a:pt x="0" y="6421"/>
                    <a:pt x="0" y="4144"/>
                  </a:cubicBezTo>
                  <a:cubicBezTo>
                    <a:pt x="0" y="1926"/>
                    <a:pt x="1868" y="58"/>
                    <a:pt x="4145" y="0"/>
                  </a:cubicBezTo>
                  <a:cubicBezTo>
                    <a:pt x="6363" y="0"/>
                    <a:pt x="8289" y="1868"/>
                    <a:pt x="8289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8" name="Google Shape;10678;p23"/>
            <p:cNvSpPr/>
            <p:nvPr/>
          </p:nvSpPr>
          <p:spPr>
            <a:xfrm>
              <a:off x="4298850" y="1881250"/>
              <a:ext cx="205775" cy="205775"/>
            </a:xfrm>
            <a:custGeom>
              <a:avLst/>
              <a:gdLst/>
              <a:ahLst/>
              <a:cxnLst/>
              <a:rect l="l" t="t" r="r" b="b"/>
              <a:pathLst>
                <a:path w="8231" h="8231" extrusionOk="0">
                  <a:moveTo>
                    <a:pt x="8230" y="4086"/>
                  </a:moveTo>
                  <a:cubicBezTo>
                    <a:pt x="8230" y="6363"/>
                    <a:pt x="6362" y="8230"/>
                    <a:pt x="4144" y="8230"/>
                  </a:cubicBezTo>
                  <a:cubicBezTo>
                    <a:pt x="1868" y="8230"/>
                    <a:pt x="58" y="6421"/>
                    <a:pt x="58" y="4144"/>
                  </a:cubicBezTo>
                  <a:cubicBezTo>
                    <a:pt x="0" y="1868"/>
                    <a:pt x="1868" y="0"/>
                    <a:pt x="4144" y="0"/>
                  </a:cubicBezTo>
                  <a:cubicBezTo>
                    <a:pt x="6421" y="59"/>
                    <a:pt x="8230" y="1868"/>
                    <a:pt x="8230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9" name="Google Shape;10679;p23"/>
            <p:cNvSpPr/>
            <p:nvPr/>
          </p:nvSpPr>
          <p:spPr>
            <a:xfrm>
              <a:off x="4545450" y="2127850"/>
              <a:ext cx="207250" cy="205775"/>
            </a:xfrm>
            <a:custGeom>
              <a:avLst/>
              <a:gdLst/>
              <a:ahLst/>
              <a:cxnLst/>
              <a:rect l="l" t="t" r="r" b="b"/>
              <a:pathLst>
                <a:path w="8290" h="8231" extrusionOk="0">
                  <a:moveTo>
                    <a:pt x="8231" y="4087"/>
                  </a:moveTo>
                  <a:cubicBezTo>
                    <a:pt x="8289" y="6363"/>
                    <a:pt x="6421" y="8231"/>
                    <a:pt x="4145" y="8231"/>
                  </a:cubicBezTo>
                  <a:cubicBezTo>
                    <a:pt x="1869" y="8231"/>
                    <a:pt x="59" y="6422"/>
                    <a:pt x="59" y="4145"/>
                  </a:cubicBezTo>
                  <a:cubicBezTo>
                    <a:pt x="1" y="1927"/>
                    <a:pt x="1869" y="1"/>
                    <a:pt x="4145" y="59"/>
                  </a:cubicBezTo>
                  <a:cubicBezTo>
                    <a:pt x="6363" y="59"/>
                    <a:pt x="8231" y="1869"/>
                    <a:pt x="8231" y="408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0" name="Google Shape;10680;p23"/>
            <p:cNvSpPr/>
            <p:nvPr/>
          </p:nvSpPr>
          <p:spPr>
            <a:xfrm>
              <a:off x="4548375" y="3355100"/>
              <a:ext cx="202850" cy="202850"/>
            </a:xfrm>
            <a:custGeom>
              <a:avLst/>
              <a:gdLst/>
              <a:ahLst/>
              <a:cxnLst/>
              <a:rect l="l" t="t" r="r" b="b"/>
              <a:pathLst>
                <a:path w="8114" h="8114" extrusionOk="0">
                  <a:moveTo>
                    <a:pt x="8056" y="4028"/>
                  </a:moveTo>
                  <a:cubicBezTo>
                    <a:pt x="8114" y="6304"/>
                    <a:pt x="6304" y="8114"/>
                    <a:pt x="4086" y="8114"/>
                  </a:cubicBezTo>
                  <a:cubicBezTo>
                    <a:pt x="1810" y="8114"/>
                    <a:pt x="0" y="6363"/>
                    <a:pt x="0" y="4086"/>
                  </a:cubicBezTo>
                  <a:cubicBezTo>
                    <a:pt x="0" y="1868"/>
                    <a:pt x="1693" y="59"/>
                    <a:pt x="3911" y="59"/>
                  </a:cubicBezTo>
                  <a:cubicBezTo>
                    <a:pt x="6188" y="0"/>
                    <a:pt x="8056" y="1751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1" name="Google Shape;10681;p23"/>
            <p:cNvSpPr/>
            <p:nvPr/>
          </p:nvSpPr>
          <p:spPr>
            <a:xfrm>
              <a:off x="3075975" y="1882700"/>
              <a:ext cx="201400" cy="202875"/>
            </a:xfrm>
            <a:custGeom>
              <a:avLst/>
              <a:gdLst/>
              <a:ahLst/>
              <a:cxnLst/>
              <a:rect l="l" t="t" r="r" b="b"/>
              <a:pathLst>
                <a:path w="8056" h="8115" extrusionOk="0">
                  <a:moveTo>
                    <a:pt x="8056" y="4086"/>
                  </a:moveTo>
                  <a:cubicBezTo>
                    <a:pt x="8056" y="6363"/>
                    <a:pt x="6246" y="8114"/>
                    <a:pt x="3970" y="8114"/>
                  </a:cubicBezTo>
                  <a:cubicBezTo>
                    <a:pt x="1752" y="8056"/>
                    <a:pt x="1" y="6305"/>
                    <a:pt x="1" y="4028"/>
                  </a:cubicBezTo>
                  <a:cubicBezTo>
                    <a:pt x="1" y="1752"/>
                    <a:pt x="1810" y="1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2" name="Google Shape;10682;p23"/>
            <p:cNvSpPr/>
            <p:nvPr/>
          </p:nvSpPr>
          <p:spPr>
            <a:xfrm>
              <a:off x="2829375" y="21307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5" y="3970"/>
                  </a:moveTo>
                  <a:cubicBezTo>
                    <a:pt x="8055" y="6188"/>
                    <a:pt x="6304" y="7997"/>
                    <a:pt x="4086" y="8056"/>
                  </a:cubicBezTo>
                  <a:cubicBezTo>
                    <a:pt x="1810" y="8056"/>
                    <a:pt x="0" y="6246"/>
                    <a:pt x="0" y="4028"/>
                  </a:cubicBezTo>
                  <a:cubicBezTo>
                    <a:pt x="0" y="1810"/>
                    <a:pt x="1751" y="1"/>
                    <a:pt x="3969" y="1"/>
                  </a:cubicBezTo>
                  <a:cubicBezTo>
                    <a:pt x="6187" y="1"/>
                    <a:pt x="7997" y="1752"/>
                    <a:pt x="805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3" name="Google Shape;10683;p23"/>
            <p:cNvSpPr/>
            <p:nvPr/>
          </p:nvSpPr>
          <p:spPr>
            <a:xfrm>
              <a:off x="4301750" y="36031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6" y="3970"/>
                  </a:moveTo>
                  <a:cubicBezTo>
                    <a:pt x="8056" y="6246"/>
                    <a:pt x="6305" y="7997"/>
                    <a:pt x="4087" y="8055"/>
                  </a:cubicBezTo>
                  <a:cubicBezTo>
                    <a:pt x="1810" y="8055"/>
                    <a:pt x="1" y="6246"/>
                    <a:pt x="1" y="4028"/>
                  </a:cubicBezTo>
                  <a:cubicBezTo>
                    <a:pt x="1" y="1810"/>
                    <a:pt x="1810" y="0"/>
                    <a:pt x="4028" y="0"/>
                  </a:cubicBezTo>
                  <a:cubicBezTo>
                    <a:pt x="6246" y="0"/>
                    <a:pt x="8056" y="1751"/>
                    <a:pt x="8056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4" name="Google Shape;10684;p23"/>
            <p:cNvSpPr/>
            <p:nvPr/>
          </p:nvSpPr>
          <p:spPr>
            <a:xfrm>
              <a:off x="4790600" y="2619625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4029" y="1"/>
                  </a:moveTo>
                  <a:cubicBezTo>
                    <a:pt x="6247" y="1"/>
                    <a:pt x="8056" y="1810"/>
                    <a:pt x="8056" y="4028"/>
                  </a:cubicBezTo>
                  <a:cubicBezTo>
                    <a:pt x="8056" y="6246"/>
                    <a:pt x="6305" y="8056"/>
                    <a:pt x="4087" y="8056"/>
                  </a:cubicBezTo>
                  <a:cubicBezTo>
                    <a:pt x="1810" y="8056"/>
                    <a:pt x="59" y="6305"/>
                    <a:pt x="1" y="4028"/>
                  </a:cubicBezTo>
                  <a:cubicBezTo>
                    <a:pt x="1" y="1810"/>
                    <a:pt x="1810" y="59"/>
                    <a:pt x="402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5" name="Google Shape;10685;p23"/>
            <p:cNvSpPr/>
            <p:nvPr/>
          </p:nvSpPr>
          <p:spPr>
            <a:xfrm>
              <a:off x="3564825" y="1641925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8056" y="4028"/>
                  </a:moveTo>
                  <a:cubicBezTo>
                    <a:pt x="8056" y="6246"/>
                    <a:pt x="6246" y="7997"/>
                    <a:pt x="4028" y="7997"/>
                  </a:cubicBezTo>
                  <a:cubicBezTo>
                    <a:pt x="1810" y="7997"/>
                    <a:pt x="1" y="6129"/>
                    <a:pt x="59" y="3911"/>
                  </a:cubicBezTo>
                  <a:cubicBezTo>
                    <a:pt x="59" y="1752"/>
                    <a:pt x="1869" y="0"/>
                    <a:pt x="4028" y="0"/>
                  </a:cubicBezTo>
                  <a:cubicBezTo>
                    <a:pt x="6246" y="0"/>
                    <a:pt x="8056" y="1752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6" name="Google Shape;10686;p23"/>
            <p:cNvSpPr/>
            <p:nvPr/>
          </p:nvSpPr>
          <p:spPr>
            <a:xfrm>
              <a:off x="3811450" y="16404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4086" y="58"/>
                  </a:moveTo>
                  <a:cubicBezTo>
                    <a:pt x="6304" y="58"/>
                    <a:pt x="8056" y="1868"/>
                    <a:pt x="8056" y="4086"/>
                  </a:cubicBezTo>
                  <a:cubicBezTo>
                    <a:pt x="8056" y="6304"/>
                    <a:pt x="6246" y="8055"/>
                    <a:pt x="4028" y="8055"/>
                  </a:cubicBezTo>
                  <a:cubicBezTo>
                    <a:pt x="1810" y="8055"/>
                    <a:pt x="0" y="6246"/>
                    <a:pt x="59" y="4028"/>
                  </a:cubicBezTo>
                  <a:cubicBezTo>
                    <a:pt x="59" y="1810"/>
                    <a:pt x="1868" y="0"/>
                    <a:pt x="4086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7" name="Google Shape;10687;p23"/>
            <p:cNvSpPr/>
            <p:nvPr/>
          </p:nvSpPr>
          <p:spPr>
            <a:xfrm>
              <a:off x="4790600" y="2866250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8056" y="4086"/>
                  </a:moveTo>
                  <a:cubicBezTo>
                    <a:pt x="8056" y="6304"/>
                    <a:pt x="6247" y="8055"/>
                    <a:pt x="4029" y="8055"/>
                  </a:cubicBezTo>
                  <a:cubicBezTo>
                    <a:pt x="1810" y="8055"/>
                    <a:pt x="1" y="6246"/>
                    <a:pt x="59" y="4028"/>
                  </a:cubicBezTo>
                  <a:cubicBezTo>
                    <a:pt x="59" y="1810"/>
                    <a:pt x="1869" y="0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8" name="Google Shape;10688;p23"/>
            <p:cNvSpPr/>
            <p:nvPr/>
          </p:nvSpPr>
          <p:spPr>
            <a:xfrm>
              <a:off x="2829375" y="3356550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7997" y="4028"/>
                  </a:moveTo>
                  <a:cubicBezTo>
                    <a:pt x="7997" y="6246"/>
                    <a:pt x="6187" y="7997"/>
                    <a:pt x="4028" y="7997"/>
                  </a:cubicBezTo>
                  <a:cubicBezTo>
                    <a:pt x="1810" y="7997"/>
                    <a:pt x="0" y="6130"/>
                    <a:pt x="58" y="3912"/>
                  </a:cubicBezTo>
                  <a:cubicBezTo>
                    <a:pt x="58" y="1752"/>
                    <a:pt x="1926" y="1"/>
                    <a:pt x="4086" y="1"/>
                  </a:cubicBezTo>
                  <a:cubicBezTo>
                    <a:pt x="6246" y="59"/>
                    <a:pt x="8055" y="1869"/>
                    <a:pt x="7997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9" name="Google Shape;10689;p23"/>
            <p:cNvSpPr/>
            <p:nvPr/>
          </p:nvSpPr>
          <p:spPr>
            <a:xfrm>
              <a:off x="3075975" y="3603175"/>
              <a:ext cx="199950" cy="201400"/>
            </a:xfrm>
            <a:custGeom>
              <a:avLst/>
              <a:gdLst/>
              <a:ahLst/>
              <a:cxnLst/>
              <a:rect l="l" t="t" r="r" b="b"/>
              <a:pathLst>
                <a:path w="7998" h="8056" extrusionOk="0">
                  <a:moveTo>
                    <a:pt x="4087" y="0"/>
                  </a:moveTo>
                  <a:cubicBezTo>
                    <a:pt x="6246" y="59"/>
                    <a:pt x="7997" y="1868"/>
                    <a:pt x="7997" y="4028"/>
                  </a:cubicBezTo>
                  <a:cubicBezTo>
                    <a:pt x="7997" y="6246"/>
                    <a:pt x="6130" y="8055"/>
                    <a:pt x="3970" y="7997"/>
                  </a:cubicBezTo>
                  <a:cubicBezTo>
                    <a:pt x="1752" y="7939"/>
                    <a:pt x="1" y="6129"/>
                    <a:pt x="59" y="3970"/>
                  </a:cubicBezTo>
                  <a:cubicBezTo>
                    <a:pt x="59" y="1810"/>
                    <a:pt x="1869" y="0"/>
                    <a:pt x="40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0" name="Google Shape;10690;p23"/>
            <p:cNvSpPr/>
            <p:nvPr/>
          </p:nvSpPr>
          <p:spPr>
            <a:xfrm>
              <a:off x="4056600" y="1641925"/>
              <a:ext cx="198475" cy="198475"/>
            </a:xfrm>
            <a:custGeom>
              <a:avLst/>
              <a:gdLst/>
              <a:ahLst/>
              <a:cxnLst/>
              <a:rect l="l" t="t" r="r" b="b"/>
              <a:pathLst>
                <a:path w="7939" h="7939" extrusionOk="0">
                  <a:moveTo>
                    <a:pt x="3970" y="7939"/>
                  </a:moveTo>
                  <a:cubicBezTo>
                    <a:pt x="1810" y="7939"/>
                    <a:pt x="1" y="6129"/>
                    <a:pt x="1" y="3970"/>
                  </a:cubicBezTo>
                  <a:cubicBezTo>
                    <a:pt x="1" y="1810"/>
                    <a:pt x="1810" y="0"/>
                    <a:pt x="3970" y="0"/>
                  </a:cubicBezTo>
                  <a:cubicBezTo>
                    <a:pt x="6130" y="0"/>
                    <a:pt x="7939" y="1810"/>
                    <a:pt x="7939" y="3970"/>
                  </a:cubicBezTo>
                  <a:cubicBezTo>
                    <a:pt x="7939" y="6188"/>
                    <a:pt x="6130" y="7939"/>
                    <a:pt x="3970" y="793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1" name="Google Shape;10691;p23"/>
            <p:cNvSpPr/>
            <p:nvPr/>
          </p:nvSpPr>
          <p:spPr>
            <a:xfrm>
              <a:off x="4792075" y="2377400"/>
              <a:ext cx="199950" cy="199925"/>
            </a:xfrm>
            <a:custGeom>
              <a:avLst/>
              <a:gdLst/>
              <a:ahLst/>
              <a:cxnLst/>
              <a:rect l="l" t="t" r="r" b="b"/>
              <a:pathLst>
                <a:path w="7998" h="7997" extrusionOk="0">
                  <a:moveTo>
                    <a:pt x="3970" y="58"/>
                  </a:moveTo>
                  <a:cubicBezTo>
                    <a:pt x="6129" y="0"/>
                    <a:pt x="7939" y="1810"/>
                    <a:pt x="7939" y="3969"/>
                  </a:cubicBezTo>
                  <a:cubicBezTo>
                    <a:pt x="7997" y="6129"/>
                    <a:pt x="6188" y="7939"/>
                    <a:pt x="4028" y="7997"/>
                  </a:cubicBezTo>
                  <a:cubicBezTo>
                    <a:pt x="1868" y="7997"/>
                    <a:pt x="59" y="6246"/>
                    <a:pt x="0" y="4028"/>
                  </a:cubicBezTo>
                  <a:cubicBezTo>
                    <a:pt x="0" y="1926"/>
                    <a:pt x="1810" y="58"/>
                    <a:pt x="3970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2" name="Google Shape;10692;p23"/>
            <p:cNvSpPr/>
            <p:nvPr/>
          </p:nvSpPr>
          <p:spPr>
            <a:xfrm>
              <a:off x="4793525" y="31157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70" y="1"/>
                  </a:moveTo>
                  <a:cubicBezTo>
                    <a:pt x="6130" y="1"/>
                    <a:pt x="7881" y="1752"/>
                    <a:pt x="7881" y="3911"/>
                  </a:cubicBezTo>
                  <a:cubicBezTo>
                    <a:pt x="7881" y="6129"/>
                    <a:pt x="6071" y="7881"/>
                    <a:pt x="3853" y="7881"/>
                  </a:cubicBezTo>
                  <a:cubicBezTo>
                    <a:pt x="1693" y="7822"/>
                    <a:pt x="1" y="6071"/>
                    <a:pt x="1" y="3911"/>
                  </a:cubicBezTo>
                  <a:cubicBezTo>
                    <a:pt x="1" y="1693"/>
                    <a:pt x="1752" y="1"/>
                    <a:pt x="39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3" name="Google Shape;10693;p23"/>
            <p:cNvSpPr/>
            <p:nvPr/>
          </p:nvSpPr>
          <p:spPr>
            <a:xfrm>
              <a:off x="2584200" y="2622550"/>
              <a:ext cx="197025" cy="195550"/>
            </a:xfrm>
            <a:custGeom>
              <a:avLst/>
              <a:gdLst/>
              <a:ahLst/>
              <a:cxnLst/>
              <a:rect l="l" t="t" r="r" b="b"/>
              <a:pathLst>
                <a:path w="7881" h="7822" extrusionOk="0">
                  <a:moveTo>
                    <a:pt x="3912" y="7822"/>
                  </a:moveTo>
                  <a:cubicBezTo>
                    <a:pt x="1752" y="7822"/>
                    <a:pt x="1" y="6071"/>
                    <a:pt x="59" y="3911"/>
                  </a:cubicBezTo>
                  <a:cubicBezTo>
                    <a:pt x="59" y="1693"/>
                    <a:pt x="1810" y="0"/>
                    <a:pt x="3970" y="0"/>
                  </a:cubicBezTo>
                  <a:cubicBezTo>
                    <a:pt x="6188" y="0"/>
                    <a:pt x="7881" y="1751"/>
                    <a:pt x="7881" y="3970"/>
                  </a:cubicBezTo>
                  <a:cubicBezTo>
                    <a:pt x="7881" y="6129"/>
                    <a:pt x="6130" y="7822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4" name="Google Shape;10694;p23"/>
            <p:cNvSpPr/>
            <p:nvPr/>
          </p:nvSpPr>
          <p:spPr>
            <a:xfrm>
              <a:off x="3321125" y="16433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12" y="7822"/>
                  </a:moveTo>
                  <a:cubicBezTo>
                    <a:pt x="1694" y="7822"/>
                    <a:pt x="1" y="6071"/>
                    <a:pt x="1" y="3912"/>
                  </a:cubicBezTo>
                  <a:cubicBezTo>
                    <a:pt x="59" y="1694"/>
                    <a:pt x="1810" y="1"/>
                    <a:pt x="3970" y="1"/>
                  </a:cubicBezTo>
                  <a:cubicBezTo>
                    <a:pt x="6130" y="59"/>
                    <a:pt x="7881" y="1810"/>
                    <a:pt x="7823" y="3970"/>
                  </a:cubicBezTo>
                  <a:cubicBezTo>
                    <a:pt x="7823" y="6130"/>
                    <a:pt x="6071" y="7881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5" name="Google Shape;10695;p23"/>
            <p:cNvSpPr/>
            <p:nvPr/>
          </p:nvSpPr>
          <p:spPr>
            <a:xfrm>
              <a:off x="3812900" y="3851250"/>
              <a:ext cx="198500" cy="197025"/>
            </a:xfrm>
            <a:custGeom>
              <a:avLst/>
              <a:gdLst/>
              <a:ahLst/>
              <a:cxnLst/>
              <a:rect l="l" t="t" r="r" b="b"/>
              <a:pathLst>
                <a:path w="7940" h="7881" extrusionOk="0">
                  <a:moveTo>
                    <a:pt x="7939" y="3969"/>
                  </a:moveTo>
                  <a:cubicBezTo>
                    <a:pt x="7881" y="6188"/>
                    <a:pt x="6130" y="7880"/>
                    <a:pt x="3970" y="7880"/>
                  </a:cubicBezTo>
                  <a:cubicBezTo>
                    <a:pt x="1752" y="7880"/>
                    <a:pt x="1" y="6071"/>
                    <a:pt x="59" y="3911"/>
                  </a:cubicBezTo>
                  <a:cubicBezTo>
                    <a:pt x="117" y="1693"/>
                    <a:pt x="1869" y="0"/>
                    <a:pt x="4028" y="59"/>
                  </a:cubicBezTo>
                  <a:cubicBezTo>
                    <a:pt x="6188" y="59"/>
                    <a:pt x="7939" y="1810"/>
                    <a:pt x="7939" y="39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6" name="Google Shape;10696;p23"/>
            <p:cNvSpPr/>
            <p:nvPr/>
          </p:nvSpPr>
          <p:spPr>
            <a:xfrm>
              <a:off x="2585675" y="2869150"/>
              <a:ext cx="195550" cy="195575"/>
            </a:xfrm>
            <a:custGeom>
              <a:avLst/>
              <a:gdLst/>
              <a:ahLst/>
              <a:cxnLst/>
              <a:rect l="l" t="t" r="r" b="b"/>
              <a:pathLst>
                <a:path w="7822" h="7823" extrusionOk="0">
                  <a:moveTo>
                    <a:pt x="7822" y="3912"/>
                  </a:moveTo>
                  <a:cubicBezTo>
                    <a:pt x="7822" y="6071"/>
                    <a:pt x="6129" y="7823"/>
                    <a:pt x="3911" y="7823"/>
                  </a:cubicBezTo>
                  <a:cubicBezTo>
                    <a:pt x="1751" y="7823"/>
                    <a:pt x="0" y="6130"/>
                    <a:pt x="0" y="3970"/>
                  </a:cubicBezTo>
                  <a:cubicBezTo>
                    <a:pt x="0" y="1752"/>
                    <a:pt x="1693" y="59"/>
                    <a:pt x="3853" y="1"/>
                  </a:cubicBezTo>
                  <a:cubicBezTo>
                    <a:pt x="6071" y="1"/>
                    <a:pt x="7763" y="1752"/>
                    <a:pt x="7822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7" name="Google Shape;10697;p23"/>
            <p:cNvSpPr/>
            <p:nvPr/>
          </p:nvSpPr>
          <p:spPr>
            <a:xfrm>
              <a:off x="3567750" y="3851250"/>
              <a:ext cx="197025" cy="198475"/>
            </a:xfrm>
            <a:custGeom>
              <a:avLst/>
              <a:gdLst/>
              <a:ahLst/>
              <a:cxnLst/>
              <a:rect l="l" t="t" r="r" b="b"/>
              <a:pathLst>
                <a:path w="7881" h="7939" extrusionOk="0">
                  <a:moveTo>
                    <a:pt x="4028" y="59"/>
                  </a:moveTo>
                  <a:cubicBezTo>
                    <a:pt x="6188" y="117"/>
                    <a:pt x="7881" y="1868"/>
                    <a:pt x="7822" y="4028"/>
                  </a:cubicBezTo>
                  <a:cubicBezTo>
                    <a:pt x="7822" y="6246"/>
                    <a:pt x="6013" y="7939"/>
                    <a:pt x="3853" y="7880"/>
                  </a:cubicBezTo>
                  <a:cubicBezTo>
                    <a:pt x="1693" y="7822"/>
                    <a:pt x="1" y="6071"/>
                    <a:pt x="1" y="3853"/>
                  </a:cubicBezTo>
                  <a:cubicBezTo>
                    <a:pt x="59" y="1693"/>
                    <a:pt x="1868" y="0"/>
                    <a:pt x="4028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8" name="Google Shape;10698;p23"/>
            <p:cNvSpPr/>
            <p:nvPr/>
          </p:nvSpPr>
          <p:spPr>
            <a:xfrm>
              <a:off x="4551300" y="1891450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7763" y="3912"/>
                  </a:moveTo>
                  <a:cubicBezTo>
                    <a:pt x="7763" y="6071"/>
                    <a:pt x="6071" y="7764"/>
                    <a:pt x="3853" y="7764"/>
                  </a:cubicBezTo>
                  <a:cubicBezTo>
                    <a:pt x="1693" y="7764"/>
                    <a:pt x="0" y="6013"/>
                    <a:pt x="0" y="3853"/>
                  </a:cubicBezTo>
                  <a:cubicBezTo>
                    <a:pt x="0" y="1693"/>
                    <a:pt x="1751" y="1"/>
                    <a:pt x="3969" y="1"/>
                  </a:cubicBezTo>
                  <a:cubicBezTo>
                    <a:pt x="6129" y="1"/>
                    <a:pt x="7822" y="1693"/>
                    <a:pt x="7763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9" name="Google Shape;10699;p23"/>
            <p:cNvSpPr/>
            <p:nvPr/>
          </p:nvSpPr>
          <p:spPr>
            <a:xfrm>
              <a:off x="4059525" y="385270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3794" y="59"/>
                  </a:moveTo>
                  <a:cubicBezTo>
                    <a:pt x="5954" y="1"/>
                    <a:pt x="7705" y="1693"/>
                    <a:pt x="7705" y="3853"/>
                  </a:cubicBezTo>
                  <a:cubicBezTo>
                    <a:pt x="7705" y="6013"/>
                    <a:pt x="6013" y="7764"/>
                    <a:pt x="3853" y="7764"/>
                  </a:cubicBezTo>
                  <a:cubicBezTo>
                    <a:pt x="1693" y="7764"/>
                    <a:pt x="0" y="6071"/>
                    <a:pt x="0" y="3911"/>
                  </a:cubicBezTo>
                  <a:cubicBezTo>
                    <a:pt x="0" y="1752"/>
                    <a:pt x="1693" y="59"/>
                    <a:pt x="379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0" name="Google Shape;10700;p23"/>
            <p:cNvSpPr/>
            <p:nvPr/>
          </p:nvSpPr>
          <p:spPr>
            <a:xfrm>
              <a:off x="2585675" y="2380300"/>
              <a:ext cx="194100" cy="194125"/>
            </a:xfrm>
            <a:custGeom>
              <a:avLst/>
              <a:gdLst/>
              <a:ahLst/>
              <a:cxnLst/>
              <a:rect l="l" t="t" r="r" b="b"/>
              <a:pathLst>
                <a:path w="7764" h="7765" extrusionOk="0">
                  <a:moveTo>
                    <a:pt x="3911" y="59"/>
                  </a:moveTo>
                  <a:cubicBezTo>
                    <a:pt x="6071" y="59"/>
                    <a:pt x="7763" y="1810"/>
                    <a:pt x="7763" y="3912"/>
                  </a:cubicBezTo>
                  <a:cubicBezTo>
                    <a:pt x="7763" y="6071"/>
                    <a:pt x="6012" y="7764"/>
                    <a:pt x="3853" y="7764"/>
                  </a:cubicBezTo>
                  <a:cubicBezTo>
                    <a:pt x="1693" y="7764"/>
                    <a:pt x="0" y="6013"/>
                    <a:pt x="59" y="3853"/>
                  </a:cubicBezTo>
                  <a:cubicBezTo>
                    <a:pt x="59" y="1694"/>
                    <a:pt x="1810" y="1"/>
                    <a:pt x="391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1" name="Google Shape;10701;p23"/>
            <p:cNvSpPr/>
            <p:nvPr/>
          </p:nvSpPr>
          <p:spPr>
            <a:xfrm>
              <a:off x="3322600" y="3854175"/>
              <a:ext cx="192650" cy="192625"/>
            </a:xfrm>
            <a:custGeom>
              <a:avLst/>
              <a:gdLst/>
              <a:ahLst/>
              <a:cxnLst/>
              <a:rect l="l" t="t" r="r" b="b"/>
              <a:pathLst>
                <a:path w="7706" h="7705" extrusionOk="0">
                  <a:moveTo>
                    <a:pt x="7705" y="3852"/>
                  </a:moveTo>
                  <a:cubicBezTo>
                    <a:pt x="7705" y="5954"/>
                    <a:pt x="5954" y="7705"/>
                    <a:pt x="3853" y="7705"/>
                  </a:cubicBezTo>
                  <a:cubicBezTo>
                    <a:pt x="1751" y="7705"/>
                    <a:pt x="0" y="5954"/>
                    <a:pt x="0" y="3852"/>
                  </a:cubicBezTo>
                  <a:cubicBezTo>
                    <a:pt x="0" y="1693"/>
                    <a:pt x="1751" y="0"/>
                    <a:pt x="3911" y="0"/>
                  </a:cubicBezTo>
                  <a:cubicBezTo>
                    <a:pt x="6012" y="0"/>
                    <a:pt x="7705" y="1751"/>
                    <a:pt x="7705" y="38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2" name="Google Shape;10702;p23"/>
            <p:cNvSpPr/>
            <p:nvPr/>
          </p:nvSpPr>
          <p:spPr>
            <a:xfrm>
              <a:off x="2585675" y="3117225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3969" y="1"/>
                  </a:moveTo>
                  <a:cubicBezTo>
                    <a:pt x="6071" y="59"/>
                    <a:pt x="7822" y="1869"/>
                    <a:pt x="7763" y="3970"/>
                  </a:cubicBezTo>
                  <a:cubicBezTo>
                    <a:pt x="7705" y="6071"/>
                    <a:pt x="5954" y="7764"/>
                    <a:pt x="3853" y="7706"/>
                  </a:cubicBezTo>
                  <a:cubicBezTo>
                    <a:pt x="1751" y="7706"/>
                    <a:pt x="0" y="5896"/>
                    <a:pt x="59" y="3795"/>
                  </a:cubicBezTo>
                  <a:cubicBezTo>
                    <a:pt x="117" y="1694"/>
                    <a:pt x="1868" y="1"/>
                    <a:pt x="39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3" name="Google Shape;10703;p23"/>
            <p:cNvSpPr/>
            <p:nvPr/>
          </p:nvSpPr>
          <p:spPr>
            <a:xfrm>
              <a:off x="4795000" y="2133700"/>
              <a:ext cx="192625" cy="194100"/>
            </a:xfrm>
            <a:custGeom>
              <a:avLst/>
              <a:gdLst/>
              <a:ahLst/>
              <a:cxnLst/>
              <a:rect l="l" t="t" r="r" b="b"/>
              <a:pathLst>
                <a:path w="7705" h="7764" extrusionOk="0">
                  <a:moveTo>
                    <a:pt x="3911" y="7764"/>
                  </a:moveTo>
                  <a:cubicBezTo>
                    <a:pt x="1810" y="7764"/>
                    <a:pt x="58" y="6012"/>
                    <a:pt x="0" y="3911"/>
                  </a:cubicBezTo>
                  <a:cubicBezTo>
                    <a:pt x="0" y="1810"/>
                    <a:pt x="1751" y="59"/>
                    <a:pt x="3853" y="59"/>
                  </a:cubicBezTo>
                  <a:cubicBezTo>
                    <a:pt x="5954" y="0"/>
                    <a:pt x="7705" y="1751"/>
                    <a:pt x="7705" y="3911"/>
                  </a:cubicBezTo>
                  <a:cubicBezTo>
                    <a:pt x="7705" y="5954"/>
                    <a:pt x="6012" y="7705"/>
                    <a:pt x="3911" y="776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4" name="Google Shape;10704;p23"/>
            <p:cNvSpPr/>
            <p:nvPr/>
          </p:nvSpPr>
          <p:spPr>
            <a:xfrm>
              <a:off x="4306125" y="164485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7706" y="3911"/>
                  </a:moveTo>
                  <a:cubicBezTo>
                    <a:pt x="7648" y="6012"/>
                    <a:pt x="5896" y="7763"/>
                    <a:pt x="3737" y="7705"/>
                  </a:cubicBezTo>
                  <a:cubicBezTo>
                    <a:pt x="1694" y="7647"/>
                    <a:pt x="1" y="5896"/>
                    <a:pt x="1" y="3794"/>
                  </a:cubicBezTo>
                  <a:cubicBezTo>
                    <a:pt x="1" y="1693"/>
                    <a:pt x="1810" y="0"/>
                    <a:pt x="3912" y="0"/>
                  </a:cubicBezTo>
                  <a:cubicBezTo>
                    <a:pt x="6013" y="59"/>
                    <a:pt x="7706" y="1810"/>
                    <a:pt x="7706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5" name="Google Shape;10705;p23"/>
            <p:cNvSpPr/>
            <p:nvPr/>
          </p:nvSpPr>
          <p:spPr>
            <a:xfrm>
              <a:off x="4546925" y="3606100"/>
              <a:ext cx="195550" cy="194100"/>
            </a:xfrm>
            <a:custGeom>
              <a:avLst/>
              <a:gdLst/>
              <a:ahLst/>
              <a:cxnLst/>
              <a:rect l="l" t="t" r="r" b="b"/>
              <a:pathLst>
                <a:path w="7822" h="7764" extrusionOk="0">
                  <a:moveTo>
                    <a:pt x="3853" y="7763"/>
                  </a:moveTo>
                  <a:cubicBezTo>
                    <a:pt x="1751" y="7705"/>
                    <a:pt x="0" y="5895"/>
                    <a:pt x="58" y="3794"/>
                  </a:cubicBezTo>
                  <a:cubicBezTo>
                    <a:pt x="117" y="1693"/>
                    <a:pt x="1926" y="0"/>
                    <a:pt x="3969" y="58"/>
                  </a:cubicBezTo>
                  <a:cubicBezTo>
                    <a:pt x="6129" y="117"/>
                    <a:pt x="7822" y="1868"/>
                    <a:pt x="7763" y="4028"/>
                  </a:cubicBezTo>
                  <a:cubicBezTo>
                    <a:pt x="7705" y="6071"/>
                    <a:pt x="5954" y="7763"/>
                    <a:pt x="3853" y="77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6" name="Google Shape;10706;p23"/>
            <p:cNvSpPr/>
            <p:nvPr/>
          </p:nvSpPr>
          <p:spPr>
            <a:xfrm>
              <a:off x="2832275" y="1887075"/>
              <a:ext cx="194125" cy="194100"/>
            </a:xfrm>
            <a:custGeom>
              <a:avLst/>
              <a:gdLst/>
              <a:ahLst/>
              <a:cxnLst/>
              <a:rect l="l" t="t" r="r" b="b"/>
              <a:pathLst>
                <a:path w="7765" h="7764" extrusionOk="0">
                  <a:moveTo>
                    <a:pt x="7764" y="3911"/>
                  </a:moveTo>
                  <a:cubicBezTo>
                    <a:pt x="7706" y="6013"/>
                    <a:pt x="5955" y="7764"/>
                    <a:pt x="3912" y="7706"/>
                  </a:cubicBezTo>
                  <a:cubicBezTo>
                    <a:pt x="1752" y="7706"/>
                    <a:pt x="1" y="5954"/>
                    <a:pt x="59" y="3795"/>
                  </a:cubicBezTo>
                  <a:cubicBezTo>
                    <a:pt x="118" y="1693"/>
                    <a:pt x="1869" y="1"/>
                    <a:pt x="3970" y="59"/>
                  </a:cubicBezTo>
                  <a:cubicBezTo>
                    <a:pt x="6071" y="59"/>
                    <a:pt x="7764" y="1810"/>
                    <a:pt x="7764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7" name="Google Shape;10707;p23"/>
            <p:cNvSpPr/>
            <p:nvPr/>
          </p:nvSpPr>
          <p:spPr>
            <a:xfrm>
              <a:off x="4796450" y="3362400"/>
              <a:ext cx="191175" cy="189725"/>
            </a:xfrm>
            <a:custGeom>
              <a:avLst/>
              <a:gdLst/>
              <a:ahLst/>
              <a:cxnLst/>
              <a:rect l="l" t="t" r="r" b="b"/>
              <a:pathLst>
                <a:path w="7647" h="7589" extrusionOk="0">
                  <a:moveTo>
                    <a:pt x="3795" y="0"/>
                  </a:moveTo>
                  <a:cubicBezTo>
                    <a:pt x="5896" y="0"/>
                    <a:pt x="7647" y="1751"/>
                    <a:pt x="7589" y="3794"/>
                  </a:cubicBezTo>
                  <a:cubicBezTo>
                    <a:pt x="7589" y="5896"/>
                    <a:pt x="5896" y="7588"/>
                    <a:pt x="3795" y="7588"/>
                  </a:cubicBezTo>
                  <a:cubicBezTo>
                    <a:pt x="1693" y="7588"/>
                    <a:pt x="0" y="5837"/>
                    <a:pt x="0" y="3736"/>
                  </a:cubicBezTo>
                  <a:cubicBezTo>
                    <a:pt x="0" y="1693"/>
                    <a:pt x="1752" y="0"/>
                    <a:pt x="379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8" name="Google Shape;10708;p23"/>
            <p:cNvSpPr/>
            <p:nvPr/>
          </p:nvSpPr>
          <p:spPr>
            <a:xfrm>
              <a:off x="3081825" y="1646300"/>
              <a:ext cx="189725" cy="191200"/>
            </a:xfrm>
            <a:custGeom>
              <a:avLst/>
              <a:gdLst/>
              <a:ahLst/>
              <a:cxnLst/>
              <a:rect l="l" t="t" r="r" b="b"/>
              <a:pathLst>
                <a:path w="7589" h="7648" extrusionOk="0">
                  <a:moveTo>
                    <a:pt x="3794" y="1"/>
                  </a:moveTo>
                  <a:cubicBezTo>
                    <a:pt x="5837" y="1"/>
                    <a:pt x="7588" y="1752"/>
                    <a:pt x="7588" y="3853"/>
                  </a:cubicBezTo>
                  <a:cubicBezTo>
                    <a:pt x="7588" y="5896"/>
                    <a:pt x="5896" y="7589"/>
                    <a:pt x="3794" y="7589"/>
                  </a:cubicBezTo>
                  <a:cubicBezTo>
                    <a:pt x="1751" y="7647"/>
                    <a:pt x="0" y="5896"/>
                    <a:pt x="0" y="3795"/>
                  </a:cubicBezTo>
                  <a:cubicBezTo>
                    <a:pt x="0" y="1693"/>
                    <a:pt x="1693" y="1"/>
                    <a:pt x="3794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9" name="Google Shape;10709;p23"/>
            <p:cNvSpPr/>
            <p:nvPr/>
          </p:nvSpPr>
          <p:spPr>
            <a:xfrm>
              <a:off x="2835200" y="3609000"/>
              <a:ext cx="189725" cy="189725"/>
            </a:xfrm>
            <a:custGeom>
              <a:avLst/>
              <a:gdLst/>
              <a:ahLst/>
              <a:cxnLst/>
              <a:rect l="l" t="t" r="r" b="b"/>
              <a:pathLst>
                <a:path w="7589" h="7589" extrusionOk="0">
                  <a:moveTo>
                    <a:pt x="3795" y="1"/>
                  </a:moveTo>
                  <a:cubicBezTo>
                    <a:pt x="5896" y="59"/>
                    <a:pt x="7589" y="1752"/>
                    <a:pt x="7530" y="3795"/>
                  </a:cubicBezTo>
                  <a:cubicBezTo>
                    <a:pt x="7530" y="5896"/>
                    <a:pt x="5838" y="7589"/>
                    <a:pt x="3736" y="7531"/>
                  </a:cubicBezTo>
                  <a:cubicBezTo>
                    <a:pt x="1635" y="7531"/>
                    <a:pt x="1" y="5838"/>
                    <a:pt x="1" y="3737"/>
                  </a:cubicBezTo>
                  <a:cubicBezTo>
                    <a:pt x="59" y="1635"/>
                    <a:pt x="1752" y="1"/>
                    <a:pt x="379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0" name="Google Shape;10710;p23"/>
            <p:cNvSpPr/>
            <p:nvPr/>
          </p:nvSpPr>
          <p:spPr>
            <a:xfrm>
              <a:off x="4309050" y="3855625"/>
              <a:ext cx="186825" cy="188275"/>
            </a:xfrm>
            <a:custGeom>
              <a:avLst/>
              <a:gdLst/>
              <a:ahLst/>
              <a:cxnLst/>
              <a:rect l="l" t="t" r="r" b="b"/>
              <a:pathLst>
                <a:path w="7473" h="7531" extrusionOk="0">
                  <a:moveTo>
                    <a:pt x="3736" y="7530"/>
                  </a:moveTo>
                  <a:cubicBezTo>
                    <a:pt x="1635" y="7530"/>
                    <a:pt x="1" y="5896"/>
                    <a:pt x="1" y="3794"/>
                  </a:cubicBezTo>
                  <a:cubicBezTo>
                    <a:pt x="1" y="1693"/>
                    <a:pt x="1635" y="0"/>
                    <a:pt x="3736" y="59"/>
                  </a:cubicBezTo>
                  <a:cubicBezTo>
                    <a:pt x="5838" y="59"/>
                    <a:pt x="7472" y="1693"/>
                    <a:pt x="7472" y="3736"/>
                  </a:cubicBezTo>
                  <a:cubicBezTo>
                    <a:pt x="7472" y="5837"/>
                    <a:pt x="5838" y="7530"/>
                    <a:pt x="3736" y="75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1" name="Google Shape;10711;p23"/>
            <p:cNvSpPr/>
            <p:nvPr/>
          </p:nvSpPr>
          <p:spPr>
            <a:xfrm>
              <a:off x="2590050" y="213660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3736" y="7531"/>
                  </a:moveTo>
                  <a:cubicBezTo>
                    <a:pt x="1635" y="7531"/>
                    <a:pt x="0" y="5896"/>
                    <a:pt x="0" y="3737"/>
                  </a:cubicBezTo>
                  <a:cubicBezTo>
                    <a:pt x="0" y="1694"/>
                    <a:pt x="1635" y="59"/>
                    <a:pt x="3678" y="59"/>
                  </a:cubicBezTo>
                  <a:cubicBezTo>
                    <a:pt x="5837" y="1"/>
                    <a:pt x="7472" y="1694"/>
                    <a:pt x="7472" y="3795"/>
                  </a:cubicBezTo>
                  <a:cubicBezTo>
                    <a:pt x="7472" y="5896"/>
                    <a:pt x="5837" y="7531"/>
                    <a:pt x="3736" y="753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2" name="Google Shape;10712;p23"/>
            <p:cNvSpPr/>
            <p:nvPr/>
          </p:nvSpPr>
          <p:spPr>
            <a:xfrm>
              <a:off x="2590050" y="3363850"/>
              <a:ext cx="186800" cy="186800"/>
            </a:xfrm>
            <a:custGeom>
              <a:avLst/>
              <a:gdLst/>
              <a:ahLst/>
              <a:cxnLst/>
              <a:rect l="l" t="t" r="r" b="b"/>
              <a:pathLst>
                <a:path w="7472" h="7472" extrusionOk="0">
                  <a:moveTo>
                    <a:pt x="3736" y="1"/>
                  </a:moveTo>
                  <a:cubicBezTo>
                    <a:pt x="5837" y="59"/>
                    <a:pt x="7472" y="1693"/>
                    <a:pt x="7413" y="3795"/>
                  </a:cubicBezTo>
                  <a:cubicBezTo>
                    <a:pt x="7413" y="5838"/>
                    <a:pt x="5721" y="7472"/>
                    <a:pt x="3678" y="7414"/>
                  </a:cubicBezTo>
                  <a:cubicBezTo>
                    <a:pt x="1635" y="7414"/>
                    <a:pt x="0" y="5721"/>
                    <a:pt x="0" y="3678"/>
                  </a:cubicBezTo>
                  <a:cubicBezTo>
                    <a:pt x="0" y="1635"/>
                    <a:pt x="1693" y="1"/>
                    <a:pt x="37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3" name="Google Shape;10713;p23"/>
            <p:cNvSpPr/>
            <p:nvPr/>
          </p:nvSpPr>
          <p:spPr>
            <a:xfrm>
              <a:off x="3083275" y="3857075"/>
              <a:ext cx="186800" cy="185350"/>
            </a:xfrm>
            <a:custGeom>
              <a:avLst/>
              <a:gdLst/>
              <a:ahLst/>
              <a:cxnLst/>
              <a:rect l="l" t="t" r="r" b="b"/>
              <a:pathLst>
                <a:path w="7472" h="7414" extrusionOk="0">
                  <a:moveTo>
                    <a:pt x="7414" y="3678"/>
                  </a:moveTo>
                  <a:cubicBezTo>
                    <a:pt x="7472" y="5779"/>
                    <a:pt x="5779" y="7414"/>
                    <a:pt x="3736" y="7414"/>
                  </a:cubicBezTo>
                  <a:cubicBezTo>
                    <a:pt x="1693" y="7414"/>
                    <a:pt x="1" y="5779"/>
                    <a:pt x="59" y="3736"/>
                  </a:cubicBezTo>
                  <a:cubicBezTo>
                    <a:pt x="59" y="1694"/>
                    <a:pt x="1693" y="59"/>
                    <a:pt x="3678" y="1"/>
                  </a:cubicBezTo>
                  <a:cubicBezTo>
                    <a:pt x="5779" y="1"/>
                    <a:pt x="7414" y="1635"/>
                    <a:pt x="7472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4" name="Google Shape;10714;p23"/>
            <p:cNvSpPr/>
            <p:nvPr/>
          </p:nvSpPr>
          <p:spPr>
            <a:xfrm>
              <a:off x="5045975" y="2628375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737" y="7414"/>
                  </a:moveTo>
                  <a:cubicBezTo>
                    <a:pt x="1635" y="7414"/>
                    <a:pt x="1" y="5721"/>
                    <a:pt x="1" y="3678"/>
                  </a:cubicBezTo>
                  <a:cubicBezTo>
                    <a:pt x="1" y="1635"/>
                    <a:pt x="1635" y="1"/>
                    <a:pt x="3737" y="1"/>
                  </a:cubicBez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79" y="7414"/>
                    <a:pt x="3737" y="74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5" name="Google Shape;10715;p23"/>
            <p:cNvSpPr/>
            <p:nvPr/>
          </p:nvSpPr>
          <p:spPr>
            <a:xfrm>
              <a:off x="3818750" y="1401150"/>
              <a:ext cx="188275" cy="186800"/>
            </a:xfrm>
            <a:custGeom>
              <a:avLst/>
              <a:gdLst/>
              <a:ahLst/>
              <a:cxnLst/>
              <a:rect l="l" t="t" r="r" b="b"/>
              <a:pathLst>
                <a:path w="7531" h="7472" extrusionOk="0">
                  <a:moveTo>
                    <a:pt x="59" y="3678"/>
                  </a:moveTo>
                  <a:cubicBezTo>
                    <a:pt x="59" y="1635"/>
                    <a:pt x="1751" y="0"/>
                    <a:pt x="3853" y="59"/>
                  </a:cubicBezTo>
                  <a:cubicBezTo>
                    <a:pt x="5896" y="59"/>
                    <a:pt x="7530" y="1810"/>
                    <a:pt x="7472" y="3853"/>
                  </a:cubicBezTo>
                  <a:cubicBezTo>
                    <a:pt x="7413" y="5837"/>
                    <a:pt x="5721" y="7472"/>
                    <a:pt x="3736" y="7472"/>
                  </a:cubicBezTo>
                  <a:cubicBezTo>
                    <a:pt x="1693" y="7413"/>
                    <a:pt x="0" y="5721"/>
                    <a:pt x="59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6" name="Google Shape;10716;p23"/>
            <p:cNvSpPr/>
            <p:nvPr/>
          </p:nvSpPr>
          <p:spPr>
            <a:xfrm>
              <a:off x="5045975" y="2875000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678" y="0"/>
                  </a:moveTo>
                  <a:cubicBezTo>
                    <a:pt x="5721" y="0"/>
                    <a:pt x="7414" y="1693"/>
                    <a:pt x="7414" y="3736"/>
                  </a:cubicBezTo>
                  <a:cubicBezTo>
                    <a:pt x="7355" y="5721"/>
                    <a:pt x="5721" y="7413"/>
                    <a:pt x="3678" y="7413"/>
                  </a:cubicBezTo>
                  <a:cubicBezTo>
                    <a:pt x="1635" y="7413"/>
                    <a:pt x="1" y="5721"/>
                    <a:pt x="1" y="3678"/>
                  </a:cubicBezTo>
                  <a:cubicBezTo>
                    <a:pt x="1" y="1635"/>
                    <a:pt x="1694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7" name="Google Shape;10717;p23"/>
            <p:cNvSpPr/>
            <p:nvPr/>
          </p:nvSpPr>
          <p:spPr>
            <a:xfrm>
              <a:off x="3573575" y="1402600"/>
              <a:ext cx="185375" cy="185350"/>
            </a:xfrm>
            <a:custGeom>
              <a:avLst/>
              <a:gdLst/>
              <a:ahLst/>
              <a:cxnLst/>
              <a:rect l="l" t="t" r="r" b="b"/>
              <a:pathLst>
                <a:path w="7415" h="7414" extrusionOk="0">
                  <a:moveTo>
                    <a:pt x="3678" y="1"/>
                  </a:move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21" y="7414"/>
                    <a:pt x="3678" y="7355"/>
                  </a:cubicBezTo>
                  <a:cubicBezTo>
                    <a:pt x="1635" y="7355"/>
                    <a:pt x="1" y="5663"/>
                    <a:pt x="1" y="3678"/>
                  </a:cubicBezTo>
                  <a:cubicBezTo>
                    <a:pt x="1" y="1635"/>
                    <a:pt x="1694" y="1"/>
                    <a:pt x="36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8" name="Google Shape;10718;p23"/>
            <p:cNvSpPr/>
            <p:nvPr/>
          </p:nvSpPr>
          <p:spPr>
            <a:xfrm>
              <a:off x="4799375" y="1895825"/>
              <a:ext cx="183875" cy="183900"/>
            </a:xfrm>
            <a:custGeom>
              <a:avLst/>
              <a:gdLst/>
              <a:ahLst/>
              <a:cxnLst/>
              <a:rect l="l" t="t" r="r" b="b"/>
              <a:pathLst>
                <a:path w="7355" h="7356" extrusionOk="0">
                  <a:moveTo>
                    <a:pt x="3678" y="7356"/>
                  </a:moveTo>
                  <a:cubicBezTo>
                    <a:pt x="1693" y="7356"/>
                    <a:pt x="0" y="5663"/>
                    <a:pt x="0" y="3678"/>
                  </a:cubicBezTo>
                  <a:cubicBezTo>
                    <a:pt x="59" y="1635"/>
                    <a:pt x="1751" y="1"/>
                    <a:pt x="3736" y="1"/>
                  </a:cubicBezTo>
                  <a:cubicBezTo>
                    <a:pt x="5720" y="59"/>
                    <a:pt x="7355" y="1694"/>
                    <a:pt x="7355" y="3678"/>
                  </a:cubicBezTo>
                  <a:cubicBezTo>
                    <a:pt x="7355" y="5663"/>
                    <a:pt x="5662" y="7356"/>
                    <a:pt x="3678" y="735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9" name="Google Shape;10719;p23"/>
            <p:cNvSpPr/>
            <p:nvPr/>
          </p:nvSpPr>
          <p:spPr>
            <a:xfrm>
              <a:off x="5045975" y="238615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355" y="3678"/>
                  </a:moveTo>
                  <a:cubicBezTo>
                    <a:pt x="7355" y="5662"/>
                    <a:pt x="5721" y="7355"/>
                    <a:pt x="3678" y="7355"/>
                  </a:cubicBezTo>
                  <a:cubicBezTo>
                    <a:pt x="1694" y="7355"/>
                    <a:pt x="1" y="5662"/>
                    <a:pt x="1" y="3619"/>
                  </a:cubicBezTo>
                  <a:cubicBezTo>
                    <a:pt x="59" y="1693"/>
                    <a:pt x="1694" y="0"/>
                    <a:pt x="3678" y="0"/>
                  </a:cubicBezTo>
                  <a:cubicBezTo>
                    <a:pt x="5663" y="0"/>
                    <a:pt x="7355" y="1635"/>
                    <a:pt x="7355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0" name="Google Shape;10720;p23"/>
            <p:cNvSpPr/>
            <p:nvPr/>
          </p:nvSpPr>
          <p:spPr>
            <a:xfrm>
              <a:off x="4557125" y="1649225"/>
              <a:ext cx="183900" cy="185350"/>
            </a:xfrm>
            <a:custGeom>
              <a:avLst/>
              <a:gdLst/>
              <a:ahLst/>
              <a:cxnLst/>
              <a:rect l="l" t="t" r="r" b="b"/>
              <a:pathLst>
                <a:path w="7356" h="7414" extrusionOk="0">
                  <a:moveTo>
                    <a:pt x="3678" y="0"/>
                  </a:moveTo>
                  <a:cubicBezTo>
                    <a:pt x="5663" y="0"/>
                    <a:pt x="7355" y="1693"/>
                    <a:pt x="7355" y="3736"/>
                  </a:cubicBezTo>
                  <a:cubicBezTo>
                    <a:pt x="7355" y="5721"/>
                    <a:pt x="5663" y="7413"/>
                    <a:pt x="3620" y="7355"/>
                  </a:cubicBezTo>
                  <a:cubicBezTo>
                    <a:pt x="1635" y="7355"/>
                    <a:pt x="1" y="5721"/>
                    <a:pt x="1" y="3736"/>
                  </a:cubicBezTo>
                  <a:cubicBezTo>
                    <a:pt x="1" y="1693"/>
                    <a:pt x="1635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1" name="Google Shape;10721;p23"/>
            <p:cNvSpPr/>
            <p:nvPr/>
          </p:nvSpPr>
          <p:spPr>
            <a:xfrm>
              <a:off x="4062450" y="140115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7355" y="3853"/>
                  </a:moveTo>
                  <a:cubicBezTo>
                    <a:pt x="7296" y="5896"/>
                    <a:pt x="5545" y="7530"/>
                    <a:pt x="3561" y="7413"/>
                  </a:cubicBezTo>
                  <a:cubicBezTo>
                    <a:pt x="1576" y="7297"/>
                    <a:pt x="0" y="5604"/>
                    <a:pt x="58" y="3619"/>
                  </a:cubicBezTo>
                  <a:cubicBezTo>
                    <a:pt x="175" y="1576"/>
                    <a:pt x="1926" y="0"/>
                    <a:pt x="3853" y="117"/>
                  </a:cubicBezTo>
                  <a:cubicBezTo>
                    <a:pt x="5896" y="234"/>
                    <a:pt x="7472" y="1926"/>
                    <a:pt x="7355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2" name="Google Shape;10722;p23"/>
            <p:cNvSpPr/>
            <p:nvPr/>
          </p:nvSpPr>
          <p:spPr>
            <a:xfrm>
              <a:off x="3326975" y="140260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297" y="3795"/>
                  </a:moveTo>
                  <a:cubicBezTo>
                    <a:pt x="7238" y="5838"/>
                    <a:pt x="5604" y="7355"/>
                    <a:pt x="3619" y="7297"/>
                  </a:cubicBezTo>
                  <a:cubicBezTo>
                    <a:pt x="1576" y="7239"/>
                    <a:pt x="0" y="5604"/>
                    <a:pt x="59" y="3620"/>
                  </a:cubicBezTo>
                  <a:cubicBezTo>
                    <a:pt x="117" y="1577"/>
                    <a:pt x="1810" y="1"/>
                    <a:pt x="3794" y="59"/>
                  </a:cubicBezTo>
                  <a:cubicBezTo>
                    <a:pt x="5837" y="117"/>
                    <a:pt x="7355" y="1810"/>
                    <a:pt x="7297" y="37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3" name="Google Shape;10723;p23"/>
            <p:cNvSpPr/>
            <p:nvPr/>
          </p:nvSpPr>
          <p:spPr>
            <a:xfrm>
              <a:off x="5047450" y="3123075"/>
              <a:ext cx="182425" cy="182425"/>
            </a:xfrm>
            <a:custGeom>
              <a:avLst/>
              <a:gdLst/>
              <a:ahLst/>
              <a:cxnLst/>
              <a:rect l="l" t="t" r="r" b="b"/>
              <a:pathLst>
                <a:path w="7297" h="7297" extrusionOk="0">
                  <a:moveTo>
                    <a:pt x="7296" y="3619"/>
                  </a:moveTo>
                  <a:cubicBezTo>
                    <a:pt x="7296" y="5604"/>
                    <a:pt x="5662" y="7238"/>
                    <a:pt x="3678" y="7297"/>
                  </a:cubicBezTo>
                  <a:cubicBezTo>
                    <a:pt x="1635" y="7297"/>
                    <a:pt x="0" y="5662"/>
                    <a:pt x="0" y="3678"/>
                  </a:cubicBezTo>
                  <a:cubicBezTo>
                    <a:pt x="0" y="1635"/>
                    <a:pt x="1635" y="0"/>
                    <a:pt x="3619" y="0"/>
                  </a:cubicBezTo>
                  <a:cubicBezTo>
                    <a:pt x="5604" y="0"/>
                    <a:pt x="7238" y="1635"/>
                    <a:pt x="7296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4" name="Google Shape;10724;p23"/>
            <p:cNvSpPr/>
            <p:nvPr/>
          </p:nvSpPr>
          <p:spPr>
            <a:xfrm>
              <a:off x="3821650" y="4102250"/>
              <a:ext cx="180975" cy="180950"/>
            </a:xfrm>
            <a:custGeom>
              <a:avLst/>
              <a:gdLst/>
              <a:ahLst/>
              <a:cxnLst/>
              <a:rect l="l" t="t" r="r" b="b"/>
              <a:pathLst>
                <a:path w="7239" h="7238" extrusionOk="0">
                  <a:moveTo>
                    <a:pt x="7239" y="3619"/>
                  </a:moveTo>
                  <a:cubicBezTo>
                    <a:pt x="7239" y="5662"/>
                    <a:pt x="5663" y="7238"/>
                    <a:pt x="3620" y="7238"/>
                  </a:cubicBezTo>
                  <a:cubicBezTo>
                    <a:pt x="1577" y="7238"/>
                    <a:pt x="1" y="5604"/>
                    <a:pt x="59" y="3619"/>
                  </a:cubicBezTo>
                  <a:cubicBezTo>
                    <a:pt x="59" y="1634"/>
                    <a:pt x="1635" y="58"/>
                    <a:pt x="3620" y="58"/>
                  </a:cubicBezTo>
                  <a:cubicBezTo>
                    <a:pt x="5605" y="0"/>
                    <a:pt x="7239" y="1634"/>
                    <a:pt x="723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5" name="Google Shape;10725;p23"/>
            <p:cNvSpPr/>
            <p:nvPr/>
          </p:nvSpPr>
          <p:spPr>
            <a:xfrm>
              <a:off x="3576500" y="4103700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546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20" y="0"/>
                  </a:cubicBezTo>
                  <a:cubicBezTo>
                    <a:pt x="5604" y="0"/>
                    <a:pt x="7180" y="1518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6" name="Google Shape;10726;p23"/>
            <p:cNvSpPr/>
            <p:nvPr/>
          </p:nvSpPr>
          <p:spPr>
            <a:xfrm>
              <a:off x="2350725" y="2629850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3561" y="59"/>
                  </a:moveTo>
                  <a:cubicBezTo>
                    <a:pt x="5604" y="0"/>
                    <a:pt x="7180" y="1635"/>
                    <a:pt x="7180" y="3619"/>
                  </a:cubicBezTo>
                  <a:cubicBezTo>
                    <a:pt x="7180" y="5604"/>
                    <a:pt x="5604" y="7180"/>
                    <a:pt x="3619" y="7238"/>
                  </a:cubicBezTo>
                  <a:cubicBezTo>
                    <a:pt x="1577" y="7238"/>
                    <a:pt x="1" y="5662"/>
                    <a:pt x="1" y="3619"/>
                  </a:cubicBezTo>
                  <a:cubicBezTo>
                    <a:pt x="1" y="1635"/>
                    <a:pt x="1577" y="59"/>
                    <a:pt x="35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7" name="Google Shape;10727;p23"/>
            <p:cNvSpPr/>
            <p:nvPr/>
          </p:nvSpPr>
          <p:spPr>
            <a:xfrm>
              <a:off x="4802275" y="3613375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7180" y="3562"/>
                  </a:moveTo>
                  <a:cubicBezTo>
                    <a:pt x="7180" y="5604"/>
                    <a:pt x="5604" y="7239"/>
                    <a:pt x="3562" y="7180"/>
                  </a:cubicBezTo>
                  <a:cubicBezTo>
                    <a:pt x="1577" y="7180"/>
                    <a:pt x="1" y="5604"/>
                    <a:pt x="1" y="3620"/>
                  </a:cubicBezTo>
                  <a:cubicBezTo>
                    <a:pt x="1" y="1577"/>
                    <a:pt x="1577" y="1"/>
                    <a:pt x="3620" y="1"/>
                  </a:cubicBezTo>
                  <a:cubicBezTo>
                    <a:pt x="5604" y="1"/>
                    <a:pt x="7180" y="1577"/>
                    <a:pt x="7180" y="35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8" name="Google Shape;10728;p23"/>
            <p:cNvSpPr/>
            <p:nvPr/>
          </p:nvSpPr>
          <p:spPr>
            <a:xfrm>
              <a:off x="2839575" y="1652125"/>
              <a:ext cx="179525" cy="179525"/>
            </a:xfrm>
            <a:custGeom>
              <a:avLst/>
              <a:gdLst/>
              <a:ahLst/>
              <a:cxnLst/>
              <a:rect l="l" t="t" r="r" b="b"/>
              <a:pathLst>
                <a:path w="7181" h="7181" extrusionOk="0">
                  <a:moveTo>
                    <a:pt x="7180" y="3620"/>
                  </a:moveTo>
                  <a:cubicBezTo>
                    <a:pt x="7180" y="5605"/>
                    <a:pt x="5604" y="7181"/>
                    <a:pt x="3561" y="7181"/>
                  </a:cubicBezTo>
                  <a:cubicBezTo>
                    <a:pt x="1577" y="7122"/>
                    <a:pt x="1" y="5546"/>
                    <a:pt x="59" y="3562"/>
                  </a:cubicBezTo>
                  <a:cubicBezTo>
                    <a:pt x="59" y="1519"/>
                    <a:pt x="1635" y="1"/>
                    <a:pt x="3678" y="1"/>
                  </a:cubicBezTo>
                  <a:cubicBezTo>
                    <a:pt x="5663" y="1"/>
                    <a:pt x="7180" y="1577"/>
                    <a:pt x="7180" y="36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9" name="Google Shape;10729;p23"/>
            <p:cNvSpPr/>
            <p:nvPr/>
          </p:nvSpPr>
          <p:spPr>
            <a:xfrm>
              <a:off x="2594425" y="1894375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03" y="7180"/>
                  </a:moveTo>
                  <a:cubicBezTo>
                    <a:pt x="1518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59"/>
                  </a:cubicBezTo>
                  <a:cubicBezTo>
                    <a:pt x="5546" y="59"/>
                    <a:pt x="7122" y="1635"/>
                    <a:pt x="7122" y="3619"/>
                  </a:cubicBezTo>
                  <a:cubicBezTo>
                    <a:pt x="7122" y="5604"/>
                    <a:pt x="5487" y="7180"/>
                    <a:pt x="3503" y="71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0" name="Google Shape;10730;p23"/>
            <p:cNvSpPr/>
            <p:nvPr/>
          </p:nvSpPr>
          <p:spPr>
            <a:xfrm>
              <a:off x="2350725" y="2877925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604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19" y="0"/>
                  </a:cubicBezTo>
                  <a:cubicBezTo>
                    <a:pt x="5604" y="0"/>
                    <a:pt x="7122" y="1576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1" name="Google Shape;10731;p23"/>
            <p:cNvSpPr/>
            <p:nvPr/>
          </p:nvSpPr>
          <p:spPr>
            <a:xfrm>
              <a:off x="4555675" y="3860000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61" y="59"/>
                  </a:moveTo>
                  <a:cubicBezTo>
                    <a:pt x="5546" y="59"/>
                    <a:pt x="7122" y="1577"/>
                    <a:pt x="7122" y="3619"/>
                  </a:cubicBezTo>
                  <a:cubicBezTo>
                    <a:pt x="7122" y="5604"/>
                    <a:pt x="5546" y="7180"/>
                    <a:pt x="3503" y="7180"/>
                  </a:cubicBezTo>
                  <a:cubicBezTo>
                    <a:pt x="1518" y="7180"/>
                    <a:pt x="0" y="5604"/>
                    <a:pt x="0" y="3561"/>
                  </a:cubicBezTo>
                  <a:cubicBezTo>
                    <a:pt x="0" y="1577"/>
                    <a:pt x="1576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2" name="Google Shape;10732;p23"/>
            <p:cNvSpPr/>
            <p:nvPr/>
          </p:nvSpPr>
          <p:spPr>
            <a:xfrm>
              <a:off x="2352175" y="2389075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61" y="7121"/>
                  </a:moveTo>
                  <a:cubicBezTo>
                    <a:pt x="1577" y="7121"/>
                    <a:pt x="1" y="5545"/>
                    <a:pt x="1" y="3561"/>
                  </a:cubicBezTo>
                  <a:cubicBezTo>
                    <a:pt x="1" y="1576"/>
                    <a:pt x="1577" y="0"/>
                    <a:pt x="3561" y="0"/>
                  </a:cubicBezTo>
                  <a:cubicBezTo>
                    <a:pt x="5488" y="0"/>
                    <a:pt x="7064" y="1576"/>
                    <a:pt x="7064" y="3502"/>
                  </a:cubicBezTo>
                  <a:cubicBezTo>
                    <a:pt x="7064" y="5487"/>
                    <a:pt x="5546" y="7121"/>
                    <a:pt x="3561" y="71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3" name="Google Shape;10733;p23"/>
            <p:cNvSpPr/>
            <p:nvPr/>
          </p:nvSpPr>
          <p:spPr>
            <a:xfrm>
              <a:off x="4066825" y="410370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3561" y="0"/>
                  </a:moveTo>
                  <a:cubicBezTo>
                    <a:pt x="5545" y="0"/>
                    <a:pt x="7121" y="1576"/>
                    <a:pt x="7121" y="3561"/>
                  </a:cubicBezTo>
                  <a:cubicBezTo>
                    <a:pt x="7121" y="5546"/>
                    <a:pt x="5545" y="7122"/>
                    <a:pt x="3561" y="7122"/>
                  </a:cubicBezTo>
                  <a:cubicBezTo>
                    <a:pt x="1576" y="7122"/>
                    <a:pt x="0" y="5546"/>
                    <a:pt x="0" y="3619"/>
                  </a:cubicBezTo>
                  <a:cubicBezTo>
                    <a:pt x="0" y="1635"/>
                    <a:pt x="1576" y="0"/>
                    <a:pt x="356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4" name="Google Shape;10734;p23"/>
            <p:cNvSpPr/>
            <p:nvPr/>
          </p:nvSpPr>
          <p:spPr>
            <a:xfrm>
              <a:off x="5050350" y="214245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0"/>
                  </a:moveTo>
                  <a:cubicBezTo>
                    <a:pt x="5488" y="0"/>
                    <a:pt x="7064" y="1576"/>
                    <a:pt x="7064" y="3503"/>
                  </a:cubicBezTo>
                  <a:cubicBezTo>
                    <a:pt x="7064" y="5487"/>
                    <a:pt x="5488" y="7122"/>
                    <a:pt x="3503" y="7063"/>
                  </a:cubicBezTo>
                  <a:cubicBezTo>
                    <a:pt x="1519" y="7063"/>
                    <a:pt x="1" y="5487"/>
                    <a:pt x="1" y="3503"/>
                  </a:cubicBezTo>
                  <a:cubicBezTo>
                    <a:pt x="1" y="1576"/>
                    <a:pt x="1577" y="0"/>
                    <a:pt x="35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5" name="Google Shape;10735;p23"/>
            <p:cNvSpPr/>
            <p:nvPr/>
          </p:nvSpPr>
          <p:spPr>
            <a:xfrm>
              <a:off x="3331350" y="410370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7122"/>
                  </a:moveTo>
                  <a:cubicBezTo>
                    <a:pt x="1576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0"/>
                  </a:cubicBezTo>
                  <a:cubicBezTo>
                    <a:pt x="5487" y="59"/>
                    <a:pt x="7063" y="1635"/>
                    <a:pt x="7063" y="3619"/>
                  </a:cubicBezTo>
                  <a:cubicBezTo>
                    <a:pt x="7063" y="5546"/>
                    <a:pt x="5487" y="7122"/>
                    <a:pt x="3503" y="71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6" name="Google Shape;10736;p23"/>
            <p:cNvSpPr/>
            <p:nvPr/>
          </p:nvSpPr>
          <p:spPr>
            <a:xfrm>
              <a:off x="4313425" y="1406975"/>
              <a:ext cx="178075" cy="176600"/>
            </a:xfrm>
            <a:custGeom>
              <a:avLst/>
              <a:gdLst/>
              <a:ahLst/>
              <a:cxnLst/>
              <a:rect l="l" t="t" r="r" b="b"/>
              <a:pathLst>
                <a:path w="7123" h="7064" extrusionOk="0">
                  <a:moveTo>
                    <a:pt x="1" y="3503"/>
                  </a:moveTo>
                  <a:cubicBezTo>
                    <a:pt x="1" y="1577"/>
                    <a:pt x="1577" y="1"/>
                    <a:pt x="3561" y="1"/>
                  </a:cubicBezTo>
                  <a:cubicBezTo>
                    <a:pt x="5546" y="1"/>
                    <a:pt x="7122" y="1577"/>
                    <a:pt x="7122" y="3561"/>
                  </a:cubicBezTo>
                  <a:cubicBezTo>
                    <a:pt x="7064" y="5488"/>
                    <a:pt x="5488" y="7064"/>
                    <a:pt x="3503" y="7064"/>
                  </a:cubicBezTo>
                  <a:cubicBezTo>
                    <a:pt x="1577" y="7064"/>
                    <a:pt x="1" y="5429"/>
                    <a:pt x="1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7" name="Google Shape;10737;p23"/>
            <p:cNvSpPr/>
            <p:nvPr/>
          </p:nvSpPr>
          <p:spPr>
            <a:xfrm>
              <a:off x="2352175" y="3126000"/>
              <a:ext cx="176600" cy="176575"/>
            </a:xfrm>
            <a:custGeom>
              <a:avLst/>
              <a:gdLst/>
              <a:ahLst/>
              <a:cxnLst/>
              <a:rect l="l" t="t" r="r" b="b"/>
              <a:pathLst>
                <a:path w="7064" h="7063" extrusionOk="0">
                  <a:moveTo>
                    <a:pt x="3561" y="7063"/>
                  </a:moveTo>
                  <a:cubicBezTo>
                    <a:pt x="1635" y="7063"/>
                    <a:pt x="1" y="5487"/>
                    <a:pt x="1" y="3561"/>
                  </a:cubicBezTo>
                  <a:cubicBezTo>
                    <a:pt x="1" y="1635"/>
                    <a:pt x="1577" y="0"/>
                    <a:pt x="3503" y="0"/>
                  </a:cubicBezTo>
                  <a:cubicBezTo>
                    <a:pt x="5429" y="0"/>
                    <a:pt x="7064" y="1576"/>
                    <a:pt x="7064" y="3502"/>
                  </a:cubicBezTo>
                  <a:cubicBezTo>
                    <a:pt x="7064" y="5429"/>
                    <a:pt x="5488" y="7063"/>
                    <a:pt x="3561" y="70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8" name="Google Shape;10738;p23"/>
            <p:cNvSpPr/>
            <p:nvPr/>
          </p:nvSpPr>
          <p:spPr>
            <a:xfrm>
              <a:off x="2841050" y="3861450"/>
              <a:ext cx="178050" cy="178075"/>
            </a:xfrm>
            <a:custGeom>
              <a:avLst/>
              <a:gdLst/>
              <a:ahLst/>
              <a:cxnLst/>
              <a:rect l="l" t="t" r="r" b="b"/>
              <a:pathLst>
                <a:path w="7122" h="7123" extrusionOk="0">
                  <a:moveTo>
                    <a:pt x="3502" y="1"/>
                  </a:moveTo>
                  <a:cubicBezTo>
                    <a:pt x="5428" y="1"/>
                    <a:pt x="7063" y="1577"/>
                    <a:pt x="7063" y="3503"/>
                  </a:cubicBezTo>
                  <a:cubicBezTo>
                    <a:pt x="7121" y="5429"/>
                    <a:pt x="5545" y="7064"/>
                    <a:pt x="3561" y="7064"/>
                  </a:cubicBezTo>
                  <a:cubicBezTo>
                    <a:pt x="1634" y="7122"/>
                    <a:pt x="58" y="5546"/>
                    <a:pt x="0" y="3561"/>
                  </a:cubicBezTo>
                  <a:cubicBezTo>
                    <a:pt x="0" y="1635"/>
                    <a:pt x="1576" y="59"/>
                    <a:pt x="35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9" name="Google Shape;10739;p23"/>
            <p:cNvSpPr/>
            <p:nvPr/>
          </p:nvSpPr>
          <p:spPr>
            <a:xfrm>
              <a:off x="2594425" y="361485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7063" y="3561"/>
                  </a:moveTo>
                  <a:cubicBezTo>
                    <a:pt x="7063" y="5487"/>
                    <a:pt x="5429" y="7121"/>
                    <a:pt x="3503" y="7063"/>
                  </a:cubicBezTo>
                  <a:cubicBezTo>
                    <a:pt x="1576" y="7063"/>
                    <a:pt x="0" y="5429"/>
                    <a:pt x="0" y="3503"/>
                  </a:cubicBezTo>
                  <a:cubicBezTo>
                    <a:pt x="59" y="1576"/>
                    <a:pt x="1635" y="0"/>
                    <a:pt x="3561" y="0"/>
                  </a:cubicBezTo>
                  <a:cubicBezTo>
                    <a:pt x="5487" y="59"/>
                    <a:pt x="7122" y="1635"/>
                    <a:pt x="7063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0" name="Google Shape;10740;p23"/>
            <p:cNvSpPr/>
            <p:nvPr/>
          </p:nvSpPr>
          <p:spPr>
            <a:xfrm>
              <a:off x="5050350" y="336822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7064" y="3503"/>
                  </a:moveTo>
                  <a:cubicBezTo>
                    <a:pt x="7064" y="5429"/>
                    <a:pt x="5429" y="7064"/>
                    <a:pt x="3503" y="7064"/>
                  </a:cubicBezTo>
                  <a:cubicBezTo>
                    <a:pt x="1635" y="7064"/>
                    <a:pt x="1" y="5487"/>
                    <a:pt x="1" y="3561"/>
                  </a:cubicBezTo>
                  <a:cubicBezTo>
                    <a:pt x="1" y="1635"/>
                    <a:pt x="1635" y="1"/>
                    <a:pt x="3562" y="1"/>
                  </a:cubicBezTo>
                  <a:cubicBezTo>
                    <a:pt x="5429" y="59"/>
                    <a:pt x="7005" y="1635"/>
                    <a:pt x="7064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1" name="Google Shape;10741;p23"/>
            <p:cNvSpPr/>
            <p:nvPr/>
          </p:nvSpPr>
          <p:spPr>
            <a:xfrm>
              <a:off x="3087650" y="140697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3561" y="1"/>
                  </a:moveTo>
                  <a:cubicBezTo>
                    <a:pt x="5487" y="1"/>
                    <a:pt x="7063" y="1635"/>
                    <a:pt x="7063" y="3503"/>
                  </a:cubicBezTo>
                  <a:cubicBezTo>
                    <a:pt x="7063" y="5429"/>
                    <a:pt x="5429" y="7064"/>
                    <a:pt x="3503" y="7005"/>
                  </a:cubicBezTo>
                  <a:cubicBezTo>
                    <a:pt x="1577" y="6947"/>
                    <a:pt x="1" y="5371"/>
                    <a:pt x="59" y="3503"/>
                  </a:cubicBezTo>
                  <a:cubicBezTo>
                    <a:pt x="59" y="1577"/>
                    <a:pt x="1693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2" name="Google Shape;10742;p23"/>
            <p:cNvSpPr/>
            <p:nvPr/>
          </p:nvSpPr>
          <p:spPr>
            <a:xfrm>
              <a:off x="4316350" y="4106625"/>
              <a:ext cx="172225" cy="173675"/>
            </a:xfrm>
            <a:custGeom>
              <a:avLst/>
              <a:gdLst/>
              <a:ahLst/>
              <a:cxnLst/>
              <a:rect l="l" t="t" r="r" b="b"/>
              <a:pathLst>
                <a:path w="6889" h="6947" extrusionOk="0">
                  <a:moveTo>
                    <a:pt x="6888" y="3502"/>
                  </a:moveTo>
                  <a:cubicBezTo>
                    <a:pt x="6888" y="5429"/>
                    <a:pt x="5312" y="6946"/>
                    <a:pt x="3386" y="6888"/>
                  </a:cubicBezTo>
                  <a:cubicBezTo>
                    <a:pt x="1460" y="6888"/>
                    <a:pt x="1" y="5370"/>
                    <a:pt x="1" y="3444"/>
                  </a:cubicBezTo>
                  <a:cubicBezTo>
                    <a:pt x="1" y="1518"/>
                    <a:pt x="1577" y="0"/>
                    <a:pt x="3503" y="0"/>
                  </a:cubicBezTo>
                  <a:cubicBezTo>
                    <a:pt x="5371" y="59"/>
                    <a:pt x="6888" y="1576"/>
                    <a:pt x="6888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3" name="Google Shape;10743;p23"/>
            <p:cNvSpPr/>
            <p:nvPr/>
          </p:nvSpPr>
          <p:spPr>
            <a:xfrm>
              <a:off x="2353650" y="2145375"/>
              <a:ext cx="172200" cy="172200"/>
            </a:xfrm>
            <a:custGeom>
              <a:avLst/>
              <a:gdLst/>
              <a:ahLst/>
              <a:cxnLst/>
              <a:rect l="l" t="t" r="r" b="b"/>
              <a:pathLst>
                <a:path w="6888" h="6888" extrusionOk="0">
                  <a:moveTo>
                    <a:pt x="6888" y="3444"/>
                  </a:moveTo>
                  <a:cubicBezTo>
                    <a:pt x="6888" y="5370"/>
                    <a:pt x="5429" y="6830"/>
                    <a:pt x="3502" y="6888"/>
                  </a:cubicBezTo>
                  <a:cubicBezTo>
                    <a:pt x="1518" y="6888"/>
                    <a:pt x="0" y="5370"/>
                    <a:pt x="59" y="3386"/>
                  </a:cubicBezTo>
                  <a:cubicBezTo>
                    <a:pt x="59" y="1459"/>
                    <a:pt x="1576" y="0"/>
                    <a:pt x="3502" y="0"/>
                  </a:cubicBezTo>
                  <a:cubicBezTo>
                    <a:pt x="5370" y="0"/>
                    <a:pt x="6888" y="1518"/>
                    <a:pt x="6888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4" name="Google Shape;10744;p23"/>
            <p:cNvSpPr/>
            <p:nvPr/>
          </p:nvSpPr>
          <p:spPr>
            <a:xfrm>
              <a:off x="4805200" y="1656525"/>
              <a:ext cx="172225" cy="170750"/>
            </a:xfrm>
            <a:custGeom>
              <a:avLst/>
              <a:gdLst/>
              <a:ahLst/>
              <a:cxnLst/>
              <a:rect l="l" t="t" r="r" b="b"/>
              <a:pathLst>
                <a:path w="6889" h="6830" extrusionOk="0">
                  <a:moveTo>
                    <a:pt x="6888" y="3386"/>
                  </a:moveTo>
                  <a:cubicBezTo>
                    <a:pt x="6888" y="5312"/>
                    <a:pt x="5371" y="6829"/>
                    <a:pt x="3503" y="6829"/>
                  </a:cubicBezTo>
                  <a:cubicBezTo>
                    <a:pt x="1518" y="6829"/>
                    <a:pt x="1" y="5312"/>
                    <a:pt x="59" y="3386"/>
                  </a:cubicBezTo>
                  <a:cubicBezTo>
                    <a:pt x="59" y="1459"/>
                    <a:pt x="1577" y="0"/>
                    <a:pt x="3503" y="0"/>
                  </a:cubicBezTo>
                  <a:cubicBezTo>
                    <a:pt x="5371" y="0"/>
                    <a:pt x="6888" y="1518"/>
                    <a:pt x="6888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5" name="Google Shape;10745;p23"/>
            <p:cNvSpPr/>
            <p:nvPr/>
          </p:nvSpPr>
          <p:spPr>
            <a:xfrm>
              <a:off x="3090575" y="4108075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6830" y="3444"/>
                  </a:moveTo>
                  <a:cubicBezTo>
                    <a:pt x="6830" y="5312"/>
                    <a:pt x="5312" y="6830"/>
                    <a:pt x="3386" y="6830"/>
                  </a:cubicBezTo>
                  <a:cubicBezTo>
                    <a:pt x="1518" y="6771"/>
                    <a:pt x="0" y="5254"/>
                    <a:pt x="59" y="3328"/>
                  </a:cubicBezTo>
                  <a:cubicBezTo>
                    <a:pt x="59" y="1460"/>
                    <a:pt x="1576" y="1"/>
                    <a:pt x="3444" y="1"/>
                  </a:cubicBezTo>
                  <a:cubicBezTo>
                    <a:pt x="5370" y="1"/>
                    <a:pt x="6830" y="1518"/>
                    <a:pt x="6830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6" name="Google Shape;10746;p23"/>
            <p:cNvSpPr/>
            <p:nvPr/>
          </p:nvSpPr>
          <p:spPr>
            <a:xfrm>
              <a:off x="2355100" y="3371150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3444" y="6830"/>
                  </a:moveTo>
                  <a:cubicBezTo>
                    <a:pt x="1518" y="6830"/>
                    <a:pt x="1" y="5312"/>
                    <a:pt x="1" y="3444"/>
                  </a:cubicBezTo>
                  <a:cubicBezTo>
                    <a:pt x="1" y="1518"/>
                    <a:pt x="1518" y="59"/>
                    <a:pt x="3386" y="0"/>
                  </a:cubicBezTo>
                  <a:cubicBezTo>
                    <a:pt x="5312" y="0"/>
                    <a:pt x="6830" y="1518"/>
                    <a:pt x="6830" y="3444"/>
                  </a:cubicBezTo>
                  <a:cubicBezTo>
                    <a:pt x="6830" y="5312"/>
                    <a:pt x="5312" y="6830"/>
                    <a:pt x="3444" y="68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7" name="Google Shape;10747;p23"/>
            <p:cNvSpPr/>
            <p:nvPr/>
          </p:nvSpPr>
          <p:spPr>
            <a:xfrm>
              <a:off x="5053275" y="1903125"/>
              <a:ext cx="170750" cy="170775"/>
            </a:xfrm>
            <a:custGeom>
              <a:avLst/>
              <a:gdLst/>
              <a:ahLst/>
              <a:cxnLst/>
              <a:rect l="l" t="t" r="r" b="b"/>
              <a:pathLst>
                <a:path w="6830" h="6831" extrusionOk="0">
                  <a:moveTo>
                    <a:pt x="3445" y="1"/>
                  </a:moveTo>
                  <a:cubicBezTo>
                    <a:pt x="5312" y="59"/>
                    <a:pt x="6830" y="1577"/>
                    <a:pt x="6772" y="3445"/>
                  </a:cubicBezTo>
                  <a:cubicBezTo>
                    <a:pt x="6772" y="5312"/>
                    <a:pt x="5254" y="6830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59" y="1518"/>
                    <a:pt x="1577" y="1"/>
                    <a:pt x="344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8" name="Google Shape;10748;p23"/>
            <p:cNvSpPr/>
            <p:nvPr/>
          </p:nvSpPr>
          <p:spPr>
            <a:xfrm>
              <a:off x="4564425" y="140990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2" y="3386"/>
                  </a:moveTo>
                  <a:cubicBezTo>
                    <a:pt x="6772" y="5195"/>
                    <a:pt x="5254" y="6771"/>
                    <a:pt x="3386" y="6771"/>
                  </a:cubicBezTo>
                  <a:cubicBezTo>
                    <a:pt x="1577" y="6771"/>
                    <a:pt x="1" y="5254"/>
                    <a:pt x="1" y="3444"/>
                  </a:cubicBezTo>
                  <a:cubicBezTo>
                    <a:pt x="1" y="1576"/>
                    <a:pt x="1518" y="59"/>
                    <a:pt x="3328" y="0"/>
                  </a:cubicBezTo>
                  <a:cubicBezTo>
                    <a:pt x="5196" y="0"/>
                    <a:pt x="6772" y="1518"/>
                    <a:pt x="6772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9" name="Google Shape;10749;p23"/>
            <p:cNvSpPr/>
            <p:nvPr/>
          </p:nvSpPr>
          <p:spPr>
            <a:xfrm>
              <a:off x="5296975" y="2635675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1" y="3386"/>
                  </a:moveTo>
                  <a:cubicBezTo>
                    <a:pt x="6771" y="5196"/>
                    <a:pt x="5254" y="6772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1" y="1577"/>
                    <a:pt x="1518" y="59"/>
                    <a:pt x="3328" y="1"/>
                  </a:cubicBezTo>
                  <a:cubicBezTo>
                    <a:pt x="5137" y="1"/>
                    <a:pt x="6713" y="1518"/>
                    <a:pt x="6771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0" name="Google Shape;10750;p23"/>
            <p:cNvSpPr/>
            <p:nvPr/>
          </p:nvSpPr>
          <p:spPr>
            <a:xfrm>
              <a:off x="4806675" y="3865850"/>
              <a:ext cx="170750" cy="169275"/>
            </a:xfrm>
            <a:custGeom>
              <a:avLst/>
              <a:gdLst/>
              <a:ahLst/>
              <a:cxnLst/>
              <a:rect l="l" t="t" r="r" b="b"/>
              <a:pathLst>
                <a:path w="6830" h="6771" extrusionOk="0">
                  <a:moveTo>
                    <a:pt x="3444" y="6771"/>
                  </a:moveTo>
                  <a:cubicBezTo>
                    <a:pt x="1576" y="6771"/>
                    <a:pt x="58" y="5253"/>
                    <a:pt x="0" y="3385"/>
                  </a:cubicBezTo>
                  <a:cubicBezTo>
                    <a:pt x="0" y="1518"/>
                    <a:pt x="1576" y="0"/>
                    <a:pt x="3444" y="0"/>
                  </a:cubicBezTo>
                  <a:cubicBezTo>
                    <a:pt x="5253" y="0"/>
                    <a:pt x="6771" y="1518"/>
                    <a:pt x="6771" y="3327"/>
                  </a:cubicBezTo>
                  <a:cubicBezTo>
                    <a:pt x="6829" y="5195"/>
                    <a:pt x="5253" y="6713"/>
                    <a:pt x="3444" y="677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1" name="Google Shape;10751;p23"/>
            <p:cNvSpPr/>
            <p:nvPr/>
          </p:nvSpPr>
          <p:spPr>
            <a:xfrm>
              <a:off x="5296975" y="2882300"/>
              <a:ext cx="169300" cy="170750"/>
            </a:xfrm>
            <a:custGeom>
              <a:avLst/>
              <a:gdLst/>
              <a:ahLst/>
              <a:cxnLst/>
              <a:rect l="l" t="t" r="r" b="b"/>
              <a:pathLst>
                <a:path w="6772" h="6830" extrusionOk="0">
                  <a:moveTo>
                    <a:pt x="6713" y="3444"/>
                  </a:moveTo>
                  <a:cubicBezTo>
                    <a:pt x="6713" y="5254"/>
                    <a:pt x="5137" y="6830"/>
                    <a:pt x="3328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9"/>
                  </a:cubicBezTo>
                  <a:cubicBezTo>
                    <a:pt x="5254" y="59"/>
                    <a:pt x="6771" y="1635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2" name="Google Shape;10752;p23"/>
            <p:cNvSpPr/>
            <p:nvPr/>
          </p:nvSpPr>
          <p:spPr>
            <a:xfrm>
              <a:off x="3827500" y="1167650"/>
              <a:ext cx="170750" cy="169300"/>
            </a:xfrm>
            <a:custGeom>
              <a:avLst/>
              <a:gdLst/>
              <a:ahLst/>
              <a:cxnLst/>
              <a:rect l="l" t="t" r="r" b="b"/>
              <a:pathLst>
                <a:path w="6830" h="6772" extrusionOk="0">
                  <a:moveTo>
                    <a:pt x="3386" y="6772"/>
                  </a:moveTo>
                  <a:cubicBezTo>
                    <a:pt x="1518" y="6714"/>
                    <a:pt x="0" y="5138"/>
                    <a:pt x="59" y="3328"/>
                  </a:cubicBezTo>
                  <a:cubicBezTo>
                    <a:pt x="59" y="1519"/>
                    <a:pt x="1635" y="1"/>
                    <a:pt x="3444" y="1"/>
                  </a:cubicBezTo>
                  <a:cubicBezTo>
                    <a:pt x="5254" y="1"/>
                    <a:pt x="6830" y="1635"/>
                    <a:pt x="6771" y="3445"/>
                  </a:cubicBezTo>
                  <a:cubicBezTo>
                    <a:pt x="6713" y="5254"/>
                    <a:pt x="5195" y="6772"/>
                    <a:pt x="3386" y="67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3" name="Google Shape;10753;p23"/>
            <p:cNvSpPr/>
            <p:nvPr/>
          </p:nvSpPr>
          <p:spPr>
            <a:xfrm>
              <a:off x="2603175" y="1656525"/>
              <a:ext cx="167850" cy="170750"/>
            </a:xfrm>
            <a:custGeom>
              <a:avLst/>
              <a:gdLst/>
              <a:ahLst/>
              <a:cxnLst/>
              <a:rect l="l" t="t" r="r" b="b"/>
              <a:pathLst>
                <a:path w="6714" h="6830" extrusionOk="0">
                  <a:moveTo>
                    <a:pt x="6713" y="3444"/>
                  </a:moveTo>
                  <a:cubicBezTo>
                    <a:pt x="6713" y="5253"/>
                    <a:pt x="5137" y="6829"/>
                    <a:pt x="3269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8"/>
                  </a:cubicBezTo>
                  <a:cubicBezTo>
                    <a:pt x="5254" y="58"/>
                    <a:pt x="6713" y="1634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4" name="Google Shape;10754;p23"/>
            <p:cNvSpPr/>
            <p:nvPr/>
          </p:nvSpPr>
          <p:spPr>
            <a:xfrm>
              <a:off x="3580875" y="116765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3445" y="6714"/>
                  </a:moveTo>
                  <a:cubicBezTo>
                    <a:pt x="1577" y="6772"/>
                    <a:pt x="1" y="5196"/>
                    <a:pt x="59" y="3328"/>
                  </a:cubicBezTo>
                  <a:cubicBezTo>
                    <a:pt x="59" y="1519"/>
                    <a:pt x="1577" y="1"/>
                    <a:pt x="3386" y="1"/>
                  </a:cubicBezTo>
                  <a:cubicBezTo>
                    <a:pt x="5254" y="1"/>
                    <a:pt x="6772" y="1577"/>
                    <a:pt x="6772" y="3386"/>
                  </a:cubicBezTo>
                  <a:cubicBezTo>
                    <a:pt x="6772" y="5196"/>
                    <a:pt x="5196" y="6714"/>
                    <a:pt x="3445" y="67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5" name="Google Shape;10755;p23"/>
            <p:cNvSpPr/>
            <p:nvPr/>
          </p:nvSpPr>
          <p:spPr>
            <a:xfrm>
              <a:off x="5054750" y="3620675"/>
              <a:ext cx="166375" cy="166375"/>
            </a:xfrm>
            <a:custGeom>
              <a:avLst/>
              <a:gdLst/>
              <a:ahLst/>
              <a:cxnLst/>
              <a:rect l="l" t="t" r="r" b="b"/>
              <a:pathLst>
                <a:path w="6655" h="6655" extrusionOk="0">
                  <a:moveTo>
                    <a:pt x="6654" y="3328"/>
                  </a:moveTo>
                  <a:cubicBezTo>
                    <a:pt x="6654" y="5196"/>
                    <a:pt x="5137" y="6655"/>
                    <a:pt x="3327" y="6655"/>
                  </a:cubicBezTo>
                  <a:cubicBezTo>
                    <a:pt x="1459" y="6597"/>
                    <a:pt x="0" y="5079"/>
                    <a:pt x="0" y="3270"/>
                  </a:cubicBezTo>
                  <a:cubicBezTo>
                    <a:pt x="58" y="1460"/>
                    <a:pt x="1518" y="1"/>
                    <a:pt x="3327" y="1"/>
                  </a:cubicBezTo>
                  <a:cubicBezTo>
                    <a:pt x="5195" y="1"/>
                    <a:pt x="6654" y="1518"/>
                    <a:pt x="6654" y="33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6" name="Google Shape;10756;p23"/>
            <p:cNvSpPr/>
            <p:nvPr/>
          </p:nvSpPr>
          <p:spPr>
            <a:xfrm>
              <a:off x="5296975" y="2391975"/>
              <a:ext cx="169300" cy="170775"/>
            </a:xfrm>
            <a:custGeom>
              <a:avLst/>
              <a:gdLst/>
              <a:ahLst/>
              <a:cxnLst/>
              <a:rect l="l" t="t" r="r" b="b"/>
              <a:pathLst>
                <a:path w="6772" h="6831" extrusionOk="0">
                  <a:moveTo>
                    <a:pt x="3269" y="6772"/>
                  </a:moveTo>
                  <a:cubicBezTo>
                    <a:pt x="1401" y="6655"/>
                    <a:pt x="1" y="5137"/>
                    <a:pt x="59" y="3328"/>
                  </a:cubicBezTo>
                  <a:cubicBezTo>
                    <a:pt x="176" y="1460"/>
                    <a:pt x="1693" y="1"/>
                    <a:pt x="3503" y="118"/>
                  </a:cubicBezTo>
                  <a:cubicBezTo>
                    <a:pt x="5371" y="234"/>
                    <a:pt x="6771" y="1694"/>
                    <a:pt x="6713" y="3503"/>
                  </a:cubicBezTo>
                  <a:cubicBezTo>
                    <a:pt x="6596" y="5371"/>
                    <a:pt x="5079" y="6830"/>
                    <a:pt x="3269" y="67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7" name="Google Shape;10757;p23"/>
            <p:cNvSpPr/>
            <p:nvPr/>
          </p:nvSpPr>
          <p:spPr>
            <a:xfrm>
              <a:off x="4562975" y="4111000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8"/>
                    <a:pt x="5137" y="6538"/>
                    <a:pt x="3327" y="6538"/>
                  </a:cubicBezTo>
                  <a:cubicBezTo>
                    <a:pt x="1459" y="6596"/>
                    <a:pt x="0" y="5137"/>
                    <a:pt x="0" y="3269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137" y="0"/>
                    <a:pt x="6538" y="1460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8" name="Google Shape;10758;p23"/>
            <p:cNvSpPr/>
            <p:nvPr/>
          </p:nvSpPr>
          <p:spPr>
            <a:xfrm>
              <a:off x="4072650" y="1169125"/>
              <a:ext cx="166375" cy="164925"/>
            </a:xfrm>
            <a:custGeom>
              <a:avLst/>
              <a:gdLst/>
              <a:ahLst/>
              <a:cxnLst/>
              <a:rect l="l" t="t" r="r" b="b"/>
              <a:pathLst>
                <a:path w="6655" h="6597" extrusionOk="0">
                  <a:moveTo>
                    <a:pt x="3328" y="0"/>
                  </a:moveTo>
                  <a:cubicBezTo>
                    <a:pt x="5196" y="0"/>
                    <a:pt x="6655" y="1518"/>
                    <a:pt x="6597" y="3327"/>
                  </a:cubicBezTo>
                  <a:cubicBezTo>
                    <a:pt x="6597" y="5195"/>
                    <a:pt x="5137" y="6596"/>
                    <a:pt x="3328" y="6596"/>
                  </a:cubicBezTo>
                  <a:cubicBezTo>
                    <a:pt x="1460" y="6596"/>
                    <a:pt x="1" y="5137"/>
                    <a:pt x="1" y="3269"/>
                  </a:cubicBezTo>
                  <a:cubicBezTo>
                    <a:pt x="59" y="1460"/>
                    <a:pt x="1518" y="0"/>
                    <a:pt x="33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9" name="Google Shape;10759;p23"/>
            <p:cNvSpPr/>
            <p:nvPr/>
          </p:nvSpPr>
          <p:spPr>
            <a:xfrm>
              <a:off x="2846875" y="1411350"/>
              <a:ext cx="166375" cy="167850"/>
            </a:xfrm>
            <a:custGeom>
              <a:avLst/>
              <a:gdLst/>
              <a:ahLst/>
              <a:cxnLst/>
              <a:rect l="l" t="t" r="r" b="b"/>
              <a:pathLst>
                <a:path w="6655" h="6714" extrusionOk="0">
                  <a:moveTo>
                    <a:pt x="6596" y="3386"/>
                  </a:moveTo>
                  <a:cubicBezTo>
                    <a:pt x="6596" y="5254"/>
                    <a:pt x="5079" y="6713"/>
                    <a:pt x="3269" y="6655"/>
                  </a:cubicBezTo>
                  <a:cubicBezTo>
                    <a:pt x="1401" y="6597"/>
                    <a:pt x="0" y="5137"/>
                    <a:pt x="0" y="3328"/>
                  </a:cubicBezTo>
                  <a:cubicBezTo>
                    <a:pt x="59" y="1460"/>
                    <a:pt x="1576" y="1"/>
                    <a:pt x="3386" y="59"/>
                  </a:cubicBezTo>
                  <a:cubicBezTo>
                    <a:pt x="5195" y="59"/>
                    <a:pt x="6655" y="1577"/>
                    <a:pt x="6596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0" name="Google Shape;10760;p23"/>
            <p:cNvSpPr/>
            <p:nvPr/>
          </p:nvSpPr>
          <p:spPr>
            <a:xfrm>
              <a:off x="5299900" y="3131825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9"/>
                    <a:pt x="5137" y="6538"/>
                    <a:pt x="3327" y="6597"/>
                  </a:cubicBezTo>
                  <a:cubicBezTo>
                    <a:pt x="1460" y="6597"/>
                    <a:pt x="0" y="5137"/>
                    <a:pt x="0" y="3269"/>
                  </a:cubicBezTo>
                  <a:cubicBezTo>
                    <a:pt x="0" y="1460"/>
                    <a:pt x="1401" y="1"/>
                    <a:pt x="3211" y="1"/>
                  </a:cubicBezTo>
                  <a:cubicBezTo>
                    <a:pt x="5078" y="1"/>
                    <a:pt x="6538" y="1402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1" name="Google Shape;10761;p23"/>
            <p:cNvSpPr/>
            <p:nvPr/>
          </p:nvSpPr>
          <p:spPr>
            <a:xfrm>
              <a:off x="2358025" y="1901675"/>
              <a:ext cx="164925" cy="164925"/>
            </a:xfrm>
            <a:custGeom>
              <a:avLst/>
              <a:gdLst/>
              <a:ahLst/>
              <a:cxnLst/>
              <a:rect l="l" t="t" r="r" b="b"/>
              <a:pathLst>
                <a:path w="6597" h="6597" extrusionOk="0">
                  <a:moveTo>
                    <a:pt x="3327" y="6596"/>
                  </a:moveTo>
                  <a:cubicBezTo>
                    <a:pt x="1518" y="6596"/>
                    <a:pt x="59" y="5195"/>
                    <a:pt x="0" y="3327"/>
                  </a:cubicBezTo>
                  <a:cubicBezTo>
                    <a:pt x="0" y="1518"/>
                    <a:pt x="1401" y="59"/>
                    <a:pt x="3269" y="59"/>
                  </a:cubicBezTo>
                  <a:cubicBezTo>
                    <a:pt x="5079" y="0"/>
                    <a:pt x="6538" y="1460"/>
                    <a:pt x="6538" y="3269"/>
                  </a:cubicBezTo>
                  <a:cubicBezTo>
                    <a:pt x="6596" y="5137"/>
                    <a:pt x="5137" y="6538"/>
                    <a:pt x="3327" y="659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2" name="Google Shape;10762;p23"/>
            <p:cNvSpPr/>
            <p:nvPr/>
          </p:nvSpPr>
          <p:spPr>
            <a:xfrm>
              <a:off x="3337175" y="1170575"/>
              <a:ext cx="164925" cy="163475"/>
            </a:xfrm>
            <a:custGeom>
              <a:avLst/>
              <a:gdLst/>
              <a:ahLst/>
              <a:cxnLst/>
              <a:rect l="l" t="t" r="r" b="b"/>
              <a:pathLst>
                <a:path w="6597" h="6539" extrusionOk="0">
                  <a:moveTo>
                    <a:pt x="3270" y="1"/>
                  </a:moveTo>
                  <a:cubicBezTo>
                    <a:pt x="5079" y="1"/>
                    <a:pt x="6538" y="1402"/>
                    <a:pt x="6538" y="3211"/>
                  </a:cubicBezTo>
                  <a:cubicBezTo>
                    <a:pt x="6597" y="5079"/>
                    <a:pt x="5138" y="6538"/>
                    <a:pt x="3328" y="6538"/>
                  </a:cubicBezTo>
                  <a:cubicBezTo>
                    <a:pt x="1460" y="6538"/>
                    <a:pt x="59" y="5137"/>
                    <a:pt x="1" y="3269"/>
                  </a:cubicBezTo>
                  <a:cubicBezTo>
                    <a:pt x="1" y="1460"/>
                    <a:pt x="1402" y="1"/>
                    <a:pt x="32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3" name="Google Shape;10763;p23"/>
            <p:cNvSpPr/>
            <p:nvPr/>
          </p:nvSpPr>
          <p:spPr>
            <a:xfrm>
              <a:off x="2601725" y="3864375"/>
              <a:ext cx="163450" cy="163475"/>
            </a:xfrm>
            <a:custGeom>
              <a:avLst/>
              <a:gdLst/>
              <a:ahLst/>
              <a:cxnLst/>
              <a:rect l="l" t="t" r="r" b="b"/>
              <a:pathLst>
                <a:path w="6538" h="6539" extrusionOk="0">
                  <a:moveTo>
                    <a:pt x="3269" y="1"/>
                  </a:moveTo>
                  <a:cubicBezTo>
                    <a:pt x="5137" y="1"/>
                    <a:pt x="6538" y="1460"/>
                    <a:pt x="6538" y="3328"/>
                  </a:cubicBezTo>
                  <a:cubicBezTo>
                    <a:pt x="6538" y="5137"/>
                    <a:pt x="5078" y="6538"/>
                    <a:pt x="3211" y="6538"/>
                  </a:cubicBezTo>
                  <a:cubicBezTo>
                    <a:pt x="1401" y="6538"/>
                    <a:pt x="0" y="5079"/>
                    <a:pt x="0" y="3269"/>
                  </a:cubicBezTo>
                  <a:cubicBezTo>
                    <a:pt x="0" y="1402"/>
                    <a:pt x="1460" y="1"/>
                    <a:pt x="32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4" name="Google Shape;10764;p23"/>
            <p:cNvSpPr/>
            <p:nvPr/>
          </p:nvSpPr>
          <p:spPr>
            <a:xfrm>
              <a:off x="2112875" y="28866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5020"/>
                    <a:pt x="5020" y="6480"/>
                    <a:pt x="3269" y="6480"/>
                  </a:cubicBezTo>
                  <a:cubicBezTo>
                    <a:pt x="1401" y="6480"/>
                    <a:pt x="0" y="5020"/>
                    <a:pt x="0" y="3211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020" y="0"/>
                    <a:pt x="6479" y="1460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5" name="Google Shape;10765;p23"/>
            <p:cNvSpPr/>
            <p:nvPr/>
          </p:nvSpPr>
          <p:spPr>
            <a:xfrm>
              <a:off x="3585250" y="4357600"/>
              <a:ext cx="162025" cy="163475"/>
            </a:xfrm>
            <a:custGeom>
              <a:avLst/>
              <a:gdLst/>
              <a:ahLst/>
              <a:cxnLst/>
              <a:rect l="l" t="t" r="r" b="b"/>
              <a:pathLst>
                <a:path w="6481" h="6539" extrusionOk="0">
                  <a:moveTo>
                    <a:pt x="3211" y="6538"/>
                  </a:moveTo>
                  <a:cubicBezTo>
                    <a:pt x="1460" y="6538"/>
                    <a:pt x="1" y="5079"/>
                    <a:pt x="1" y="3270"/>
                  </a:cubicBezTo>
                  <a:cubicBezTo>
                    <a:pt x="1" y="1460"/>
                    <a:pt x="1460" y="1"/>
                    <a:pt x="3270" y="59"/>
                  </a:cubicBezTo>
                  <a:cubicBezTo>
                    <a:pt x="5021" y="59"/>
                    <a:pt x="6480" y="1518"/>
                    <a:pt x="6480" y="3328"/>
                  </a:cubicBezTo>
                  <a:cubicBezTo>
                    <a:pt x="6480" y="5079"/>
                    <a:pt x="5021" y="6538"/>
                    <a:pt x="3211" y="653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6" name="Google Shape;10766;p23"/>
            <p:cNvSpPr/>
            <p:nvPr/>
          </p:nvSpPr>
          <p:spPr>
            <a:xfrm>
              <a:off x="383187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5020" y="0"/>
                    <a:pt x="6480" y="1401"/>
                    <a:pt x="6480" y="3269"/>
                  </a:cubicBezTo>
                  <a:cubicBezTo>
                    <a:pt x="6480" y="5020"/>
                    <a:pt x="5020" y="6479"/>
                    <a:pt x="3269" y="6479"/>
                  </a:cubicBezTo>
                  <a:cubicBezTo>
                    <a:pt x="1460" y="6479"/>
                    <a:pt x="1" y="5020"/>
                    <a:pt x="1" y="3211"/>
                  </a:cubicBezTo>
                  <a:cubicBezTo>
                    <a:pt x="1" y="1401"/>
                    <a:pt x="1401" y="0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7" name="Google Shape;10767;p23"/>
            <p:cNvSpPr/>
            <p:nvPr/>
          </p:nvSpPr>
          <p:spPr>
            <a:xfrm>
              <a:off x="2112875" y="26400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4962"/>
                    <a:pt x="5078" y="6422"/>
                    <a:pt x="3269" y="6480"/>
                  </a:cubicBezTo>
                  <a:cubicBezTo>
                    <a:pt x="1459" y="6480"/>
                    <a:pt x="0" y="5021"/>
                    <a:pt x="0" y="3211"/>
                  </a:cubicBezTo>
                  <a:cubicBezTo>
                    <a:pt x="0" y="1460"/>
                    <a:pt x="1459" y="1"/>
                    <a:pt x="3211" y="1"/>
                  </a:cubicBezTo>
                  <a:cubicBezTo>
                    <a:pt x="5020" y="1"/>
                    <a:pt x="6479" y="1402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8" name="Google Shape;10768;p23"/>
            <p:cNvSpPr/>
            <p:nvPr/>
          </p:nvSpPr>
          <p:spPr>
            <a:xfrm>
              <a:off x="2848325" y="41124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70" y="6480"/>
                  </a:moveTo>
                  <a:cubicBezTo>
                    <a:pt x="1518" y="6480"/>
                    <a:pt x="59" y="5020"/>
                    <a:pt x="1" y="3269"/>
                  </a:cubicBezTo>
                  <a:cubicBezTo>
                    <a:pt x="1" y="1460"/>
                    <a:pt x="1460" y="1"/>
                    <a:pt x="3211" y="1"/>
                  </a:cubicBezTo>
                  <a:cubicBezTo>
                    <a:pt x="5021" y="1"/>
                    <a:pt x="6480" y="1402"/>
                    <a:pt x="6480" y="3211"/>
                  </a:cubicBezTo>
                  <a:cubicBezTo>
                    <a:pt x="6480" y="4962"/>
                    <a:pt x="5079" y="6421"/>
                    <a:pt x="3270" y="64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9" name="Google Shape;10769;p23"/>
            <p:cNvSpPr/>
            <p:nvPr/>
          </p:nvSpPr>
          <p:spPr>
            <a:xfrm>
              <a:off x="2359475" y="36221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4962" y="0"/>
                    <a:pt x="6480" y="1459"/>
                    <a:pt x="6480" y="3211"/>
                  </a:cubicBezTo>
                  <a:cubicBezTo>
                    <a:pt x="6480" y="5020"/>
                    <a:pt x="5021" y="6479"/>
                    <a:pt x="3269" y="6479"/>
                  </a:cubicBezTo>
                  <a:cubicBezTo>
                    <a:pt x="1460" y="6479"/>
                    <a:pt x="1" y="5078"/>
                    <a:pt x="1" y="3269"/>
                  </a:cubicBezTo>
                  <a:cubicBezTo>
                    <a:pt x="1" y="1518"/>
                    <a:pt x="1402" y="59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0" name="Google Shape;10770;p23"/>
            <p:cNvSpPr/>
            <p:nvPr/>
          </p:nvSpPr>
          <p:spPr>
            <a:xfrm>
              <a:off x="4320725" y="11705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80" y="3211"/>
                  </a:moveTo>
                  <a:cubicBezTo>
                    <a:pt x="6480" y="5021"/>
                    <a:pt x="5021" y="6480"/>
                    <a:pt x="3269" y="6480"/>
                  </a:cubicBezTo>
                  <a:cubicBezTo>
                    <a:pt x="1518" y="6480"/>
                    <a:pt x="59" y="5021"/>
                    <a:pt x="59" y="3269"/>
                  </a:cubicBezTo>
                  <a:cubicBezTo>
                    <a:pt x="1" y="1518"/>
                    <a:pt x="1518" y="1"/>
                    <a:pt x="3269" y="59"/>
                  </a:cubicBezTo>
                  <a:cubicBezTo>
                    <a:pt x="5021" y="59"/>
                    <a:pt x="6480" y="1518"/>
                    <a:pt x="6480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1" name="Google Shape;10771;p23"/>
            <p:cNvSpPr/>
            <p:nvPr/>
          </p:nvSpPr>
          <p:spPr>
            <a:xfrm>
              <a:off x="407412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0" y="0"/>
                  </a:moveTo>
                  <a:cubicBezTo>
                    <a:pt x="5020" y="0"/>
                    <a:pt x="6479" y="1459"/>
                    <a:pt x="6479" y="3269"/>
                  </a:cubicBezTo>
                  <a:cubicBezTo>
                    <a:pt x="6479" y="4962"/>
                    <a:pt x="5020" y="6421"/>
                    <a:pt x="3269" y="6479"/>
                  </a:cubicBezTo>
                  <a:cubicBezTo>
                    <a:pt x="1518" y="6479"/>
                    <a:pt x="0" y="4962"/>
                    <a:pt x="58" y="3211"/>
                  </a:cubicBezTo>
                  <a:cubicBezTo>
                    <a:pt x="58" y="1459"/>
                    <a:pt x="1518" y="59"/>
                    <a:pt x="321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2" name="Google Shape;10772;p23"/>
            <p:cNvSpPr/>
            <p:nvPr/>
          </p:nvSpPr>
          <p:spPr>
            <a:xfrm>
              <a:off x="5301350" y="2149750"/>
              <a:ext cx="160550" cy="162000"/>
            </a:xfrm>
            <a:custGeom>
              <a:avLst/>
              <a:gdLst/>
              <a:ahLst/>
              <a:cxnLst/>
              <a:rect l="l" t="t" r="r" b="b"/>
              <a:pathLst>
                <a:path w="6422" h="6480" extrusionOk="0">
                  <a:moveTo>
                    <a:pt x="3211" y="6479"/>
                  </a:moveTo>
                  <a:cubicBezTo>
                    <a:pt x="1460" y="6479"/>
                    <a:pt x="1" y="5020"/>
                    <a:pt x="1" y="3269"/>
                  </a:cubicBezTo>
                  <a:cubicBezTo>
                    <a:pt x="1" y="1518"/>
                    <a:pt x="1460" y="59"/>
                    <a:pt x="3153" y="59"/>
                  </a:cubicBezTo>
                  <a:cubicBezTo>
                    <a:pt x="4962" y="0"/>
                    <a:pt x="6421" y="1518"/>
                    <a:pt x="6421" y="3269"/>
                  </a:cubicBezTo>
                  <a:cubicBezTo>
                    <a:pt x="6421" y="5020"/>
                    <a:pt x="4962" y="6479"/>
                    <a:pt x="3211" y="64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3" name="Google Shape;10773;p23"/>
            <p:cNvSpPr/>
            <p:nvPr/>
          </p:nvSpPr>
          <p:spPr>
            <a:xfrm>
              <a:off x="2112875" y="2396350"/>
              <a:ext cx="162000" cy="162025"/>
            </a:xfrm>
            <a:custGeom>
              <a:avLst/>
              <a:gdLst/>
              <a:ahLst/>
              <a:cxnLst/>
              <a:rect l="l" t="t" r="r" b="b"/>
              <a:pathLst>
                <a:path w="6480" h="6481" extrusionOk="0">
                  <a:moveTo>
                    <a:pt x="6421" y="3270"/>
                  </a:moveTo>
                  <a:cubicBezTo>
                    <a:pt x="6421" y="5021"/>
                    <a:pt x="4962" y="6480"/>
                    <a:pt x="3211" y="6480"/>
                  </a:cubicBezTo>
                  <a:cubicBezTo>
                    <a:pt x="1459" y="6422"/>
                    <a:pt x="0" y="4962"/>
                    <a:pt x="0" y="3270"/>
                  </a:cubicBezTo>
                  <a:cubicBezTo>
                    <a:pt x="59" y="1519"/>
                    <a:pt x="1518" y="1"/>
                    <a:pt x="3269" y="59"/>
                  </a:cubicBezTo>
                  <a:cubicBezTo>
                    <a:pt x="5020" y="59"/>
                    <a:pt x="6479" y="1519"/>
                    <a:pt x="6421" y="32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4" name="Google Shape;10774;p23"/>
            <p:cNvSpPr/>
            <p:nvPr/>
          </p:nvSpPr>
          <p:spPr>
            <a:xfrm>
              <a:off x="5301350" y="3376975"/>
              <a:ext cx="159075" cy="160550"/>
            </a:xfrm>
            <a:custGeom>
              <a:avLst/>
              <a:gdLst/>
              <a:ahLst/>
              <a:cxnLst/>
              <a:rect l="l" t="t" r="r" b="b"/>
              <a:pathLst>
                <a:path w="6363" h="6422" extrusionOk="0">
                  <a:moveTo>
                    <a:pt x="6363" y="3211"/>
                  </a:moveTo>
                  <a:cubicBezTo>
                    <a:pt x="6363" y="4962"/>
                    <a:pt x="4904" y="6422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59" y="1402"/>
                    <a:pt x="1460" y="1"/>
                    <a:pt x="3211" y="1"/>
                  </a:cubicBezTo>
                  <a:cubicBezTo>
                    <a:pt x="4904" y="1"/>
                    <a:pt x="6363" y="1460"/>
                    <a:pt x="636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5" name="Google Shape;10775;p23"/>
            <p:cNvSpPr/>
            <p:nvPr/>
          </p:nvSpPr>
          <p:spPr>
            <a:xfrm>
              <a:off x="3340100" y="4360525"/>
              <a:ext cx="159100" cy="159075"/>
            </a:xfrm>
            <a:custGeom>
              <a:avLst/>
              <a:gdLst/>
              <a:ahLst/>
              <a:cxnLst/>
              <a:rect l="l" t="t" r="r" b="b"/>
              <a:pathLst>
                <a:path w="6364" h="6363" extrusionOk="0">
                  <a:moveTo>
                    <a:pt x="6363" y="3153"/>
                  </a:moveTo>
                  <a:cubicBezTo>
                    <a:pt x="6363" y="4904"/>
                    <a:pt x="4904" y="6363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1" y="1460"/>
                    <a:pt x="1460" y="1"/>
                    <a:pt x="3153" y="1"/>
                  </a:cubicBezTo>
                  <a:cubicBezTo>
                    <a:pt x="4904" y="1"/>
                    <a:pt x="6363" y="1460"/>
                    <a:pt x="6363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6" name="Google Shape;10776;p23"/>
            <p:cNvSpPr/>
            <p:nvPr/>
          </p:nvSpPr>
          <p:spPr>
            <a:xfrm>
              <a:off x="2114325" y="3134750"/>
              <a:ext cx="159075" cy="159075"/>
            </a:xfrm>
            <a:custGeom>
              <a:avLst/>
              <a:gdLst/>
              <a:ahLst/>
              <a:cxnLst/>
              <a:rect l="l" t="t" r="r" b="b"/>
              <a:pathLst>
                <a:path w="6363" h="6363" extrusionOk="0">
                  <a:moveTo>
                    <a:pt x="3153" y="6363"/>
                  </a:moveTo>
                  <a:cubicBezTo>
                    <a:pt x="1460" y="6363"/>
                    <a:pt x="1" y="4904"/>
                    <a:pt x="1" y="3152"/>
                  </a:cubicBezTo>
                  <a:cubicBezTo>
                    <a:pt x="1" y="1460"/>
                    <a:pt x="1460" y="0"/>
                    <a:pt x="3153" y="0"/>
                  </a:cubicBezTo>
                  <a:cubicBezTo>
                    <a:pt x="4904" y="0"/>
                    <a:pt x="6363" y="1460"/>
                    <a:pt x="6363" y="3152"/>
                  </a:cubicBezTo>
                  <a:cubicBezTo>
                    <a:pt x="6363" y="4904"/>
                    <a:pt x="4904" y="6363"/>
                    <a:pt x="3153" y="63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7" name="Google Shape;10777;p23"/>
            <p:cNvSpPr/>
            <p:nvPr/>
          </p:nvSpPr>
          <p:spPr>
            <a:xfrm>
              <a:off x="4812500" y="1415725"/>
              <a:ext cx="159075" cy="157625"/>
            </a:xfrm>
            <a:custGeom>
              <a:avLst/>
              <a:gdLst/>
              <a:ahLst/>
              <a:cxnLst/>
              <a:rect l="l" t="t" r="r" b="b"/>
              <a:pathLst>
                <a:path w="6363" h="6305" extrusionOk="0">
                  <a:moveTo>
                    <a:pt x="6305" y="3153"/>
                  </a:moveTo>
                  <a:cubicBezTo>
                    <a:pt x="6363" y="4904"/>
                    <a:pt x="4904" y="6305"/>
                    <a:pt x="3153" y="6305"/>
                  </a:cubicBezTo>
                  <a:cubicBezTo>
                    <a:pt x="1401" y="6305"/>
                    <a:pt x="1" y="4904"/>
                    <a:pt x="1" y="3211"/>
                  </a:cubicBezTo>
                  <a:cubicBezTo>
                    <a:pt x="1" y="1460"/>
                    <a:pt x="1401" y="1"/>
                    <a:pt x="3211" y="1"/>
                  </a:cubicBezTo>
                  <a:cubicBezTo>
                    <a:pt x="4904" y="1"/>
                    <a:pt x="6305" y="1402"/>
                    <a:pt x="6305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8" name="Google Shape;10778;p23"/>
            <p:cNvSpPr/>
            <p:nvPr/>
          </p:nvSpPr>
          <p:spPr>
            <a:xfrm>
              <a:off x="5059125" y="1660900"/>
              <a:ext cx="159075" cy="160525"/>
            </a:xfrm>
            <a:custGeom>
              <a:avLst/>
              <a:gdLst/>
              <a:ahLst/>
              <a:cxnLst/>
              <a:rect l="l" t="t" r="r" b="b"/>
              <a:pathLst>
                <a:path w="6363" h="6421" extrusionOk="0">
                  <a:moveTo>
                    <a:pt x="6363" y="3269"/>
                  </a:moveTo>
                  <a:cubicBezTo>
                    <a:pt x="6304" y="5020"/>
                    <a:pt x="4845" y="6421"/>
                    <a:pt x="3094" y="6363"/>
                  </a:cubicBezTo>
                  <a:cubicBezTo>
                    <a:pt x="1343" y="6363"/>
                    <a:pt x="0" y="4903"/>
                    <a:pt x="0" y="3211"/>
                  </a:cubicBezTo>
                  <a:cubicBezTo>
                    <a:pt x="59" y="1401"/>
                    <a:pt x="1518" y="0"/>
                    <a:pt x="3269" y="59"/>
                  </a:cubicBezTo>
                  <a:cubicBezTo>
                    <a:pt x="4962" y="117"/>
                    <a:pt x="6363" y="1518"/>
                    <a:pt x="6363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9" name="Google Shape;10779;p23"/>
            <p:cNvSpPr/>
            <p:nvPr/>
          </p:nvSpPr>
          <p:spPr>
            <a:xfrm>
              <a:off x="3097875" y="1172050"/>
              <a:ext cx="157625" cy="159075"/>
            </a:xfrm>
            <a:custGeom>
              <a:avLst/>
              <a:gdLst/>
              <a:ahLst/>
              <a:cxnLst/>
              <a:rect l="l" t="t" r="r" b="b"/>
              <a:pathLst>
                <a:path w="6305" h="6363" extrusionOk="0">
                  <a:moveTo>
                    <a:pt x="6304" y="3152"/>
                  </a:moveTo>
                  <a:cubicBezTo>
                    <a:pt x="6304" y="4903"/>
                    <a:pt x="4903" y="6362"/>
                    <a:pt x="3152" y="6362"/>
                  </a:cubicBezTo>
                  <a:cubicBezTo>
                    <a:pt x="1401" y="6362"/>
                    <a:pt x="0" y="4962"/>
                    <a:pt x="0" y="3210"/>
                  </a:cubicBezTo>
                  <a:cubicBezTo>
                    <a:pt x="0" y="1459"/>
                    <a:pt x="1401" y="0"/>
                    <a:pt x="3152" y="58"/>
                  </a:cubicBezTo>
                  <a:cubicBezTo>
                    <a:pt x="4903" y="58"/>
                    <a:pt x="6304" y="1459"/>
                    <a:pt x="6304" y="31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0" name="Google Shape;10780;p23"/>
            <p:cNvSpPr/>
            <p:nvPr/>
          </p:nvSpPr>
          <p:spPr>
            <a:xfrm>
              <a:off x="4323650" y="4361975"/>
              <a:ext cx="156175" cy="156175"/>
            </a:xfrm>
            <a:custGeom>
              <a:avLst/>
              <a:gdLst/>
              <a:ahLst/>
              <a:cxnLst/>
              <a:rect l="l" t="t" r="r" b="b"/>
              <a:pathLst>
                <a:path w="6247" h="6247" extrusionOk="0">
                  <a:moveTo>
                    <a:pt x="3152" y="1"/>
                  </a:moveTo>
                  <a:cubicBezTo>
                    <a:pt x="4904" y="59"/>
                    <a:pt x="6246" y="1460"/>
                    <a:pt x="6246" y="3211"/>
                  </a:cubicBezTo>
                  <a:cubicBezTo>
                    <a:pt x="6188" y="4904"/>
                    <a:pt x="4845" y="6247"/>
                    <a:pt x="3094" y="6188"/>
                  </a:cubicBezTo>
                  <a:cubicBezTo>
                    <a:pt x="1343" y="6188"/>
                    <a:pt x="0" y="4787"/>
                    <a:pt x="59" y="3036"/>
                  </a:cubicBezTo>
                  <a:cubicBezTo>
                    <a:pt x="59" y="1343"/>
                    <a:pt x="1460" y="1"/>
                    <a:pt x="31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1" name="Google Shape;10781;p23"/>
            <p:cNvSpPr/>
            <p:nvPr/>
          </p:nvSpPr>
          <p:spPr>
            <a:xfrm>
              <a:off x="2609025" y="1417200"/>
              <a:ext cx="156150" cy="154700"/>
            </a:xfrm>
            <a:custGeom>
              <a:avLst/>
              <a:gdLst/>
              <a:ahLst/>
              <a:cxnLst/>
              <a:rect l="l" t="t" r="r" b="b"/>
              <a:pathLst>
                <a:path w="6246" h="6188" extrusionOk="0">
                  <a:moveTo>
                    <a:pt x="6187" y="3094"/>
                  </a:moveTo>
                  <a:cubicBezTo>
                    <a:pt x="6246" y="4787"/>
                    <a:pt x="4845" y="6188"/>
                    <a:pt x="3152" y="6188"/>
                  </a:cubicBezTo>
                  <a:cubicBezTo>
                    <a:pt x="1459" y="6188"/>
                    <a:pt x="58" y="4845"/>
                    <a:pt x="58" y="3152"/>
                  </a:cubicBezTo>
                  <a:cubicBezTo>
                    <a:pt x="0" y="1401"/>
                    <a:pt x="1401" y="59"/>
                    <a:pt x="3094" y="0"/>
                  </a:cubicBezTo>
                  <a:cubicBezTo>
                    <a:pt x="4786" y="0"/>
                    <a:pt x="6187" y="1401"/>
                    <a:pt x="618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2" name="Google Shape;10782;p23"/>
            <p:cNvSpPr/>
            <p:nvPr/>
          </p:nvSpPr>
          <p:spPr>
            <a:xfrm>
              <a:off x="5060575" y="387312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4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4"/>
                  </a:cubicBezTo>
                  <a:cubicBezTo>
                    <a:pt x="1" y="1343"/>
                    <a:pt x="1401" y="1"/>
                    <a:pt x="3094" y="1"/>
                  </a:cubicBezTo>
                  <a:cubicBezTo>
                    <a:pt x="4845" y="1"/>
                    <a:pt x="6188" y="1402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3" name="Google Shape;10783;p23"/>
            <p:cNvSpPr/>
            <p:nvPr/>
          </p:nvSpPr>
          <p:spPr>
            <a:xfrm>
              <a:off x="2115775" y="215412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787"/>
                    <a:pt x="4846" y="6129"/>
                    <a:pt x="3153" y="6188"/>
                  </a:cubicBezTo>
                  <a:cubicBezTo>
                    <a:pt x="1402" y="6188"/>
                    <a:pt x="1" y="4787"/>
                    <a:pt x="1" y="3036"/>
                  </a:cubicBezTo>
                  <a:cubicBezTo>
                    <a:pt x="59" y="1343"/>
                    <a:pt x="1402" y="0"/>
                    <a:pt x="3153" y="0"/>
                  </a:cubicBezTo>
                  <a:cubicBezTo>
                    <a:pt x="4846" y="0"/>
                    <a:pt x="6188" y="1343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4" name="Google Shape;10784;p23"/>
            <p:cNvSpPr/>
            <p:nvPr/>
          </p:nvSpPr>
          <p:spPr>
            <a:xfrm>
              <a:off x="4813950" y="411537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845"/>
                    <a:pt x="4787" y="6188"/>
                    <a:pt x="3095" y="6188"/>
                  </a:cubicBezTo>
                  <a:cubicBezTo>
                    <a:pt x="1402" y="6188"/>
                    <a:pt x="1" y="4728"/>
                    <a:pt x="59" y="3036"/>
                  </a:cubicBezTo>
                  <a:cubicBezTo>
                    <a:pt x="59" y="1401"/>
                    <a:pt x="1460" y="0"/>
                    <a:pt x="3095" y="0"/>
                  </a:cubicBezTo>
                  <a:cubicBezTo>
                    <a:pt x="4787" y="0"/>
                    <a:pt x="6188" y="1401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5" name="Google Shape;10785;p23"/>
            <p:cNvSpPr/>
            <p:nvPr/>
          </p:nvSpPr>
          <p:spPr>
            <a:xfrm>
              <a:off x="3099325" y="436197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5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5"/>
                  </a:cubicBezTo>
                  <a:cubicBezTo>
                    <a:pt x="1" y="1460"/>
                    <a:pt x="1343" y="59"/>
                    <a:pt x="3036" y="59"/>
                  </a:cubicBezTo>
                  <a:cubicBezTo>
                    <a:pt x="4729" y="1"/>
                    <a:pt x="6129" y="1402"/>
                    <a:pt x="612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6" name="Google Shape;10786;p23"/>
            <p:cNvSpPr/>
            <p:nvPr/>
          </p:nvSpPr>
          <p:spPr>
            <a:xfrm>
              <a:off x="2115775" y="3378450"/>
              <a:ext cx="156175" cy="156150"/>
            </a:xfrm>
            <a:custGeom>
              <a:avLst/>
              <a:gdLst/>
              <a:ahLst/>
              <a:cxnLst/>
              <a:rect l="l" t="t" r="r" b="b"/>
              <a:pathLst>
                <a:path w="6247" h="6246" extrusionOk="0">
                  <a:moveTo>
                    <a:pt x="3153" y="59"/>
                  </a:moveTo>
                  <a:cubicBezTo>
                    <a:pt x="4846" y="117"/>
                    <a:pt x="6247" y="1576"/>
                    <a:pt x="6188" y="3211"/>
                  </a:cubicBezTo>
                  <a:cubicBezTo>
                    <a:pt x="6130" y="4903"/>
                    <a:pt x="4671" y="6246"/>
                    <a:pt x="3036" y="6188"/>
                  </a:cubicBezTo>
                  <a:cubicBezTo>
                    <a:pt x="1343" y="6129"/>
                    <a:pt x="1" y="4728"/>
                    <a:pt x="59" y="3036"/>
                  </a:cubicBezTo>
                  <a:cubicBezTo>
                    <a:pt x="118" y="1343"/>
                    <a:pt x="1519" y="0"/>
                    <a:pt x="3153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7" name="Google Shape;10787;p23"/>
            <p:cNvSpPr/>
            <p:nvPr/>
          </p:nvSpPr>
          <p:spPr>
            <a:xfrm>
              <a:off x="2362400" y="1663800"/>
              <a:ext cx="156175" cy="154725"/>
            </a:xfrm>
            <a:custGeom>
              <a:avLst/>
              <a:gdLst/>
              <a:ahLst/>
              <a:cxnLst/>
              <a:rect l="l" t="t" r="r" b="b"/>
              <a:pathLst>
                <a:path w="6247" h="6189" extrusionOk="0">
                  <a:moveTo>
                    <a:pt x="59" y="3095"/>
                  </a:moveTo>
                  <a:cubicBezTo>
                    <a:pt x="59" y="1402"/>
                    <a:pt x="1518" y="1"/>
                    <a:pt x="3152" y="59"/>
                  </a:cubicBezTo>
                  <a:cubicBezTo>
                    <a:pt x="4845" y="59"/>
                    <a:pt x="6246" y="1519"/>
                    <a:pt x="6188" y="3211"/>
                  </a:cubicBezTo>
                  <a:cubicBezTo>
                    <a:pt x="6129" y="4846"/>
                    <a:pt x="4729" y="6188"/>
                    <a:pt x="3094" y="6188"/>
                  </a:cubicBezTo>
                  <a:cubicBezTo>
                    <a:pt x="1401" y="6188"/>
                    <a:pt x="0" y="4729"/>
                    <a:pt x="5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8" name="Google Shape;10788;p23"/>
            <p:cNvSpPr/>
            <p:nvPr/>
          </p:nvSpPr>
          <p:spPr>
            <a:xfrm>
              <a:off x="4571725" y="1174950"/>
              <a:ext cx="153250" cy="154725"/>
            </a:xfrm>
            <a:custGeom>
              <a:avLst/>
              <a:gdLst/>
              <a:ahLst/>
              <a:cxnLst/>
              <a:rect l="l" t="t" r="r" b="b"/>
              <a:pathLst>
                <a:path w="6130" h="6189" extrusionOk="0">
                  <a:moveTo>
                    <a:pt x="6129" y="3094"/>
                  </a:moveTo>
                  <a:cubicBezTo>
                    <a:pt x="6129" y="4729"/>
                    <a:pt x="4787" y="6130"/>
                    <a:pt x="3094" y="6130"/>
                  </a:cubicBezTo>
                  <a:cubicBezTo>
                    <a:pt x="1460" y="6188"/>
                    <a:pt x="0" y="4729"/>
                    <a:pt x="59" y="3036"/>
                  </a:cubicBezTo>
                  <a:cubicBezTo>
                    <a:pt x="59" y="1402"/>
                    <a:pt x="1460" y="1"/>
                    <a:pt x="3094" y="1"/>
                  </a:cubicBezTo>
                  <a:cubicBezTo>
                    <a:pt x="4728" y="1"/>
                    <a:pt x="6129" y="1402"/>
                    <a:pt x="6129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9" name="Google Shape;10789;p23"/>
            <p:cNvSpPr/>
            <p:nvPr/>
          </p:nvSpPr>
          <p:spPr>
            <a:xfrm>
              <a:off x="5308650" y="1911875"/>
              <a:ext cx="153250" cy="153250"/>
            </a:xfrm>
            <a:custGeom>
              <a:avLst/>
              <a:gdLst/>
              <a:ahLst/>
              <a:cxnLst/>
              <a:rect l="l" t="t" r="r" b="b"/>
              <a:pathLst>
                <a:path w="6130" h="6130" extrusionOk="0">
                  <a:moveTo>
                    <a:pt x="6129" y="3036"/>
                  </a:moveTo>
                  <a:cubicBezTo>
                    <a:pt x="6129" y="4671"/>
                    <a:pt x="4728" y="6071"/>
                    <a:pt x="3094" y="6130"/>
                  </a:cubicBezTo>
                  <a:cubicBezTo>
                    <a:pt x="1460" y="6130"/>
                    <a:pt x="0" y="4729"/>
                    <a:pt x="0" y="3036"/>
                  </a:cubicBezTo>
                  <a:cubicBezTo>
                    <a:pt x="0" y="1402"/>
                    <a:pt x="1401" y="1"/>
                    <a:pt x="3036" y="1"/>
                  </a:cubicBezTo>
                  <a:cubicBezTo>
                    <a:pt x="4728" y="1"/>
                    <a:pt x="6071" y="1402"/>
                    <a:pt x="6129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0" name="Google Shape;10790;p23"/>
            <p:cNvSpPr/>
            <p:nvPr/>
          </p:nvSpPr>
          <p:spPr>
            <a:xfrm>
              <a:off x="2855625" y="1173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3036"/>
                  </a:moveTo>
                  <a:cubicBezTo>
                    <a:pt x="5955" y="4670"/>
                    <a:pt x="4612" y="5954"/>
                    <a:pt x="2919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285"/>
                    <a:pt x="1343" y="0"/>
                    <a:pt x="2978" y="0"/>
                  </a:cubicBezTo>
                  <a:cubicBezTo>
                    <a:pt x="4670" y="59"/>
                    <a:pt x="5955" y="1343"/>
                    <a:pt x="5955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1" name="Google Shape;10791;p23"/>
            <p:cNvSpPr/>
            <p:nvPr/>
          </p:nvSpPr>
          <p:spPr>
            <a:xfrm>
              <a:off x="5307200" y="3627975"/>
              <a:ext cx="148850" cy="150325"/>
            </a:xfrm>
            <a:custGeom>
              <a:avLst/>
              <a:gdLst/>
              <a:ahLst/>
              <a:cxnLst/>
              <a:rect l="l" t="t" r="r" b="b"/>
              <a:pathLst>
                <a:path w="5954" h="6013" extrusionOk="0">
                  <a:moveTo>
                    <a:pt x="2977" y="6013"/>
                  </a:moveTo>
                  <a:cubicBezTo>
                    <a:pt x="1284" y="6013"/>
                    <a:pt x="0" y="4670"/>
                    <a:pt x="0" y="3036"/>
                  </a:cubicBezTo>
                  <a:cubicBezTo>
                    <a:pt x="0" y="1343"/>
                    <a:pt x="1343" y="1"/>
                    <a:pt x="3035" y="59"/>
                  </a:cubicBezTo>
                  <a:cubicBezTo>
                    <a:pt x="4670" y="59"/>
                    <a:pt x="5954" y="1402"/>
                    <a:pt x="5954" y="3036"/>
                  </a:cubicBezTo>
                  <a:cubicBezTo>
                    <a:pt x="5954" y="4729"/>
                    <a:pt x="4611" y="6013"/>
                    <a:pt x="2977" y="60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2" name="Google Shape;10792;p23"/>
            <p:cNvSpPr/>
            <p:nvPr/>
          </p:nvSpPr>
          <p:spPr>
            <a:xfrm>
              <a:off x="3839175" y="931250"/>
              <a:ext cx="147400" cy="148875"/>
            </a:xfrm>
            <a:custGeom>
              <a:avLst/>
              <a:gdLst/>
              <a:ahLst/>
              <a:cxnLst/>
              <a:rect l="l" t="t" r="r" b="b"/>
              <a:pathLst>
                <a:path w="5896" h="5955" extrusionOk="0">
                  <a:moveTo>
                    <a:pt x="2977" y="5955"/>
                  </a:moveTo>
                  <a:cubicBezTo>
                    <a:pt x="1285" y="5955"/>
                    <a:pt x="0" y="4612"/>
                    <a:pt x="0" y="2978"/>
                  </a:cubicBezTo>
                  <a:cubicBezTo>
                    <a:pt x="0" y="1285"/>
                    <a:pt x="1285" y="1"/>
                    <a:pt x="2977" y="1"/>
                  </a:cubicBezTo>
                  <a:cubicBezTo>
                    <a:pt x="4612" y="1"/>
                    <a:pt x="5896" y="1285"/>
                    <a:pt x="5896" y="2920"/>
                  </a:cubicBezTo>
                  <a:cubicBezTo>
                    <a:pt x="5896" y="4612"/>
                    <a:pt x="4612" y="5896"/>
                    <a:pt x="2977" y="595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3" name="Google Shape;10793;p23"/>
            <p:cNvSpPr/>
            <p:nvPr/>
          </p:nvSpPr>
          <p:spPr>
            <a:xfrm>
              <a:off x="2365325" y="3871675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4" y="2977"/>
                  </a:moveTo>
                  <a:cubicBezTo>
                    <a:pt x="5954" y="4670"/>
                    <a:pt x="4670" y="5954"/>
                    <a:pt x="3035" y="5954"/>
                  </a:cubicBezTo>
                  <a:cubicBezTo>
                    <a:pt x="1343" y="5954"/>
                    <a:pt x="0" y="4612"/>
                    <a:pt x="0" y="2919"/>
                  </a:cubicBezTo>
                  <a:cubicBezTo>
                    <a:pt x="59" y="1285"/>
                    <a:pt x="1343" y="0"/>
                    <a:pt x="3035" y="0"/>
                  </a:cubicBezTo>
                  <a:cubicBezTo>
                    <a:pt x="4670" y="0"/>
                    <a:pt x="5954" y="1343"/>
                    <a:pt x="5954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4" name="Google Shape;10794;p23"/>
            <p:cNvSpPr/>
            <p:nvPr/>
          </p:nvSpPr>
          <p:spPr>
            <a:xfrm>
              <a:off x="2607550" y="4118300"/>
              <a:ext cx="150325" cy="150325"/>
            </a:xfrm>
            <a:custGeom>
              <a:avLst/>
              <a:gdLst/>
              <a:ahLst/>
              <a:cxnLst/>
              <a:rect l="l" t="t" r="r" b="b"/>
              <a:pathLst>
                <a:path w="6013" h="6013" extrusionOk="0">
                  <a:moveTo>
                    <a:pt x="6013" y="2977"/>
                  </a:moveTo>
                  <a:cubicBezTo>
                    <a:pt x="6013" y="4611"/>
                    <a:pt x="4729" y="5954"/>
                    <a:pt x="3036" y="5954"/>
                  </a:cubicBezTo>
                  <a:cubicBezTo>
                    <a:pt x="1343" y="6012"/>
                    <a:pt x="1" y="4670"/>
                    <a:pt x="59" y="2977"/>
                  </a:cubicBezTo>
                  <a:cubicBezTo>
                    <a:pt x="59" y="1284"/>
                    <a:pt x="1343" y="0"/>
                    <a:pt x="3036" y="0"/>
                  </a:cubicBezTo>
                  <a:cubicBezTo>
                    <a:pt x="4670" y="0"/>
                    <a:pt x="6013" y="1343"/>
                    <a:pt x="6013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5" name="Google Shape;10795;p23"/>
            <p:cNvSpPr/>
            <p:nvPr/>
          </p:nvSpPr>
          <p:spPr>
            <a:xfrm>
              <a:off x="5553800" y="2892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1" y="2919"/>
                  </a:moveTo>
                  <a:cubicBezTo>
                    <a:pt x="1" y="1285"/>
                    <a:pt x="1343" y="1"/>
                    <a:pt x="3036" y="59"/>
                  </a:cubicBezTo>
                  <a:cubicBezTo>
                    <a:pt x="4670" y="59"/>
                    <a:pt x="5955" y="1402"/>
                    <a:pt x="5955" y="3095"/>
                  </a:cubicBezTo>
                  <a:cubicBezTo>
                    <a:pt x="5896" y="4729"/>
                    <a:pt x="4612" y="5955"/>
                    <a:pt x="2919" y="5955"/>
                  </a:cubicBezTo>
                  <a:cubicBezTo>
                    <a:pt x="1285" y="5955"/>
                    <a:pt x="1" y="4612"/>
                    <a:pt x="1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6" name="Google Shape;10796;p23"/>
            <p:cNvSpPr/>
            <p:nvPr/>
          </p:nvSpPr>
          <p:spPr>
            <a:xfrm>
              <a:off x="5553800" y="26459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2977"/>
                  </a:moveTo>
                  <a:cubicBezTo>
                    <a:pt x="5955" y="4670"/>
                    <a:pt x="4612" y="5954"/>
                    <a:pt x="2978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343"/>
                    <a:pt x="1285" y="59"/>
                    <a:pt x="2919" y="0"/>
                  </a:cubicBezTo>
                  <a:cubicBezTo>
                    <a:pt x="4612" y="0"/>
                    <a:pt x="5955" y="1284"/>
                    <a:pt x="5955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7" name="Google Shape;10797;p23"/>
            <p:cNvSpPr/>
            <p:nvPr/>
          </p:nvSpPr>
          <p:spPr>
            <a:xfrm>
              <a:off x="3592550" y="931250"/>
              <a:ext cx="147425" cy="148875"/>
            </a:xfrm>
            <a:custGeom>
              <a:avLst/>
              <a:gdLst/>
              <a:ahLst/>
              <a:cxnLst/>
              <a:rect l="l" t="t" r="r" b="b"/>
              <a:pathLst>
                <a:path w="5897" h="5955" extrusionOk="0">
                  <a:moveTo>
                    <a:pt x="5896" y="2978"/>
                  </a:moveTo>
                  <a:cubicBezTo>
                    <a:pt x="5896" y="4612"/>
                    <a:pt x="4612" y="5955"/>
                    <a:pt x="2919" y="5896"/>
                  </a:cubicBezTo>
                  <a:cubicBezTo>
                    <a:pt x="1285" y="5896"/>
                    <a:pt x="1" y="4612"/>
                    <a:pt x="1" y="2978"/>
                  </a:cubicBezTo>
                  <a:cubicBezTo>
                    <a:pt x="1" y="1285"/>
                    <a:pt x="1285" y="1"/>
                    <a:pt x="2978" y="1"/>
                  </a:cubicBezTo>
                  <a:cubicBezTo>
                    <a:pt x="4612" y="1"/>
                    <a:pt x="5896" y="1285"/>
                    <a:pt x="5896" y="29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8" name="Google Shape;10798;p23"/>
            <p:cNvSpPr/>
            <p:nvPr/>
          </p:nvSpPr>
          <p:spPr>
            <a:xfrm>
              <a:off x="4571725" y="4366375"/>
              <a:ext cx="147400" cy="147400"/>
            </a:xfrm>
            <a:custGeom>
              <a:avLst/>
              <a:gdLst/>
              <a:ahLst/>
              <a:cxnLst/>
              <a:rect l="l" t="t" r="r" b="b"/>
              <a:pathLst>
                <a:path w="5896" h="5896" extrusionOk="0">
                  <a:moveTo>
                    <a:pt x="5896" y="2977"/>
                  </a:moveTo>
                  <a:cubicBezTo>
                    <a:pt x="5896" y="4553"/>
                    <a:pt x="4553" y="5895"/>
                    <a:pt x="2919" y="5895"/>
                  </a:cubicBezTo>
                  <a:cubicBezTo>
                    <a:pt x="1285" y="5895"/>
                    <a:pt x="0" y="4553"/>
                    <a:pt x="0" y="2860"/>
                  </a:cubicBezTo>
                  <a:cubicBezTo>
                    <a:pt x="0" y="1226"/>
                    <a:pt x="1343" y="0"/>
                    <a:pt x="2977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9" name="Google Shape;10799;p23"/>
            <p:cNvSpPr/>
            <p:nvPr/>
          </p:nvSpPr>
          <p:spPr>
            <a:xfrm>
              <a:off x="5555275" y="24051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553" y="5837"/>
                    <a:pt x="2919" y="5837"/>
                  </a:cubicBezTo>
                  <a:cubicBezTo>
                    <a:pt x="1284" y="5837"/>
                    <a:pt x="0" y="4553"/>
                    <a:pt x="0" y="2919"/>
                  </a:cubicBezTo>
                  <a:cubicBezTo>
                    <a:pt x="0" y="1284"/>
                    <a:pt x="1284" y="0"/>
                    <a:pt x="2919" y="0"/>
                  </a:cubicBezTo>
                  <a:cubicBezTo>
                    <a:pt x="4495" y="0"/>
                    <a:pt x="5837" y="1284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0" name="Google Shape;10800;p23"/>
            <p:cNvSpPr/>
            <p:nvPr/>
          </p:nvSpPr>
          <p:spPr>
            <a:xfrm>
              <a:off x="2120150" y="1910425"/>
              <a:ext cx="147425" cy="147400"/>
            </a:xfrm>
            <a:custGeom>
              <a:avLst/>
              <a:gdLst/>
              <a:ahLst/>
              <a:cxnLst/>
              <a:rect l="l" t="t" r="r" b="b"/>
              <a:pathLst>
                <a:path w="5897" h="5896" extrusionOk="0">
                  <a:moveTo>
                    <a:pt x="5896" y="2919"/>
                  </a:moveTo>
                  <a:cubicBezTo>
                    <a:pt x="5896" y="4553"/>
                    <a:pt x="4612" y="5896"/>
                    <a:pt x="2978" y="5896"/>
                  </a:cubicBezTo>
                  <a:cubicBezTo>
                    <a:pt x="1344" y="5896"/>
                    <a:pt x="1" y="4612"/>
                    <a:pt x="1" y="2977"/>
                  </a:cubicBezTo>
                  <a:cubicBezTo>
                    <a:pt x="1" y="1343"/>
                    <a:pt x="1285" y="59"/>
                    <a:pt x="2920" y="1"/>
                  </a:cubicBezTo>
                  <a:cubicBezTo>
                    <a:pt x="4554" y="1"/>
                    <a:pt x="5838" y="1285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1" name="Google Shape;10801;p23"/>
            <p:cNvSpPr/>
            <p:nvPr/>
          </p:nvSpPr>
          <p:spPr>
            <a:xfrm>
              <a:off x="4081400" y="93272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5896" y="2919"/>
                  </a:moveTo>
                  <a:cubicBezTo>
                    <a:pt x="5896" y="4553"/>
                    <a:pt x="4554" y="5837"/>
                    <a:pt x="2919" y="5837"/>
                  </a:cubicBezTo>
                  <a:cubicBezTo>
                    <a:pt x="1285" y="5779"/>
                    <a:pt x="1" y="4437"/>
                    <a:pt x="59" y="2861"/>
                  </a:cubicBezTo>
                  <a:cubicBezTo>
                    <a:pt x="59" y="1226"/>
                    <a:pt x="1402" y="0"/>
                    <a:pt x="2978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2" name="Google Shape;10802;p23"/>
            <p:cNvSpPr/>
            <p:nvPr/>
          </p:nvSpPr>
          <p:spPr>
            <a:xfrm>
              <a:off x="5553800" y="314057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2978" y="1"/>
                  </a:moveTo>
                  <a:cubicBezTo>
                    <a:pt x="4554" y="1"/>
                    <a:pt x="5896" y="1402"/>
                    <a:pt x="5896" y="2978"/>
                  </a:cubicBezTo>
                  <a:cubicBezTo>
                    <a:pt x="5838" y="4554"/>
                    <a:pt x="4554" y="5838"/>
                    <a:pt x="2978" y="5838"/>
                  </a:cubicBezTo>
                  <a:cubicBezTo>
                    <a:pt x="1343" y="5838"/>
                    <a:pt x="1" y="4495"/>
                    <a:pt x="59" y="2861"/>
                  </a:cubicBezTo>
                  <a:cubicBezTo>
                    <a:pt x="59" y="1285"/>
                    <a:pt x="1402" y="1"/>
                    <a:pt x="29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3" name="Google Shape;10803;p23"/>
            <p:cNvSpPr/>
            <p:nvPr/>
          </p:nvSpPr>
          <p:spPr>
            <a:xfrm>
              <a:off x="5064950" y="14215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8" y="2977"/>
                  </a:moveTo>
                  <a:cubicBezTo>
                    <a:pt x="5838" y="4553"/>
                    <a:pt x="4495" y="5838"/>
                    <a:pt x="2919" y="5838"/>
                  </a:cubicBezTo>
                  <a:cubicBezTo>
                    <a:pt x="1343" y="5838"/>
                    <a:pt x="1" y="4495"/>
                    <a:pt x="59" y="2919"/>
                  </a:cubicBezTo>
                  <a:cubicBezTo>
                    <a:pt x="59" y="1343"/>
                    <a:pt x="1402" y="0"/>
                    <a:pt x="2978" y="59"/>
                  </a:cubicBezTo>
                  <a:cubicBezTo>
                    <a:pt x="4554" y="59"/>
                    <a:pt x="5838" y="1401"/>
                    <a:pt x="5838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4" name="Google Shape;10804;p23"/>
            <p:cNvSpPr/>
            <p:nvPr/>
          </p:nvSpPr>
          <p:spPr>
            <a:xfrm>
              <a:off x="3345950" y="9327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0" y="4437"/>
                    <a:pt x="0" y="2861"/>
                  </a:cubicBezTo>
                  <a:cubicBezTo>
                    <a:pt x="59" y="1284"/>
                    <a:pt x="1401" y="0"/>
                    <a:pt x="2977" y="0"/>
                  </a:cubicBezTo>
                  <a:cubicBezTo>
                    <a:pt x="4553" y="0"/>
                    <a:pt x="5837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5" name="Google Shape;10805;p23"/>
            <p:cNvSpPr/>
            <p:nvPr/>
          </p:nvSpPr>
          <p:spPr>
            <a:xfrm>
              <a:off x="2857100" y="43663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58" y="4553"/>
                    <a:pt x="0" y="2977"/>
                  </a:cubicBezTo>
                  <a:cubicBezTo>
                    <a:pt x="0" y="1401"/>
                    <a:pt x="1284" y="58"/>
                    <a:pt x="2860" y="58"/>
                  </a:cubicBezTo>
                  <a:cubicBezTo>
                    <a:pt x="4436" y="0"/>
                    <a:pt x="5779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6" name="Google Shape;10806;p23"/>
            <p:cNvSpPr/>
            <p:nvPr/>
          </p:nvSpPr>
          <p:spPr>
            <a:xfrm>
              <a:off x="2121625" y="3630900"/>
              <a:ext cx="144500" cy="145950"/>
            </a:xfrm>
            <a:custGeom>
              <a:avLst/>
              <a:gdLst/>
              <a:ahLst/>
              <a:cxnLst/>
              <a:rect l="l" t="t" r="r" b="b"/>
              <a:pathLst>
                <a:path w="5780" h="5838" extrusionOk="0">
                  <a:moveTo>
                    <a:pt x="2919" y="0"/>
                  </a:moveTo>
                  <a:cubicBezTo>
                    <a:pt x="4437" y="0"/>
                    <a:pt x="5779" y="1343"/>
                    <a:pt x="5779" y="2919"/>
                  </a:cubicBezTo>
                  <a:cubicBezTo>
                    <a:pt x="5779" y="4495"/>
                    <a:pt x="4437" y="5837"/>
                    <a:pt x="2861" y="5779"/>
                  </a:cubicBezTo>
                  <a:cubicBezTo>
                    <a:pt x="1285" y="5779"/>
                    <a:pt x="0" y="4437"/>
                    <a:pt x="0" y="2861"/>
                  </a:cubicBezTo>
                  <a:cubicBezTo>
                    <a:pt x="0" y="1343"/>
                    <a:pt x="1343" y="0"/>
                    <a:pt x="291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7" name="Google Shape;10807;p23"/>
            <p:cNvSpPr/>
            <p:nvPr/>
          </p:nvSpPr>
          <p:spPr>
            <a:xfrm>
              <a:off x="3840625" y="4611525"/>
              <a:ext cx="144500" cy="143025"/>
            </a:xfrm>
            <a:custGeom>
              <a:avLst/>
              <a:gdLst/>
              <a:ahLst/>
              <a:cxnLst/>
              <a:rect l="l" t="t" r="r" b="b"/>
              <a:pathLst>
                <a:path w="5780" h="5721" extrusionOk="0">
                  <a:moveTo>
                    <a:pt x="5779" y="2802"/>
                  </a:moveTo>
                  <a:cubicBezTo>
                    <a:pt x="5779" y="4378"/>
                    <a:pt x="4437" y="5721"/>
                    <a:pt x="2861" y="5721"/>
                  </a:cubicBezTo>
                  <a:cubicBezTo>
                    <a:pt x="1343" y="5721"/>
                    <a:pt x="59" y="4436"/>
                    <a:pt x="1" y="2860"/>
                  </a:cubicBezTo>
                  <a:cubicBezTo>
                    <a:pt x="1" y="1284"/>
                    <a:pt x="1285" y="0"/>
                    <a:pt x="2861" y="0"/>
                  </a:cubicBezTo>
                  <a:cubicBezTo>
                    <a:pt x="4437" y="0"/>
                    <a:pt x="5721" y="1226"/>
                    <a:pt x="5779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8" name="Google Shape;10808;p23"/>
            <p:cNvSpPr/>
            <p:nvPr/>
          </p:nvSpPr>
          <p:spPr>
            <a:xfrm>
              <a:off x="1879375" y="28954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1"/>
                  </a:moveTo>
                  <a:cubicBezTo>
                    <a:pt x="4437" y="1"/>
                    <a:pt x="5663" y="1285"/>
                    <a:pt x="5721" y="2861"/>
                  </a:cubicBezTo>
                  <a:cubicBezTo>
                    <a:pt x="5721" y="4437"/>
                    <a:pt x="4437" y="5721"/>
                    <a:pt x="2861" y="5721"/>
                  </a:cubicBezTo>
                  <a:cubicBezTo>
                    <a:pt x="1285" y="5721"/>
                    <a:pt x="1" y="4437"/>
                    <a:pt x="1" y="2861"/>
                  </a:cubicBezTo>
                  <a:cubicBezTo>
                    <a:pt x="1" y="1285"/>
                    <a:pt x="1285" y="59"/>
                    <a:pt x="28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9" name="Google Shape;10809;p23"/>
            <p:cNvSpPr/>
            <p:nvPr/>
          </p:nvSpPr>
          <p:spPr>
            <a:xfrm>
              <a:off x="1879375" y="26488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5720"/>
                  </a:moveTo>
                  <a:cubicBezTo>
                    <a:pt x="1285" y="5720"/>
                    <a:pt x="1" y="4436"/>
                    <a:pt x="1" y="2860"/>
                  </a:cubicBezTo>
                  <a:cubicBezTo>
                    <a:pt x="1" y="1284"/>
                    <a:pt x="1285" y="0"/>
                    <a:pt x="2919" y="0"/>
                  </a:cubicBezTo>
                  <a:cubicBezTo>
                    <a:pt x="4495" y="58"/>
                    <a:pt x="5721" y="1343"/>
                    <a:pt x="5721" y="2919"/>
                  </a:cubicBezTo>
                  <a:cubicBezTo>
                    <a:pt x="5663" y="4495"/>
                    <a:pt x="4437" y="5720"/>
                    <a:pt x="2861" y="57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0" name="Google Shape;10810;p23"/>
            <p:cNvSpPr/>
            <p:nvPr/>
          </p:nvSpPr>
          <p:spPr>
            <a:xfrm>
              <a:off x="3594025" y="4610050"/>
              <a:ext cx="143025" cy="144500"/>
            </a:xfrm>
            <a:custGeom>
              <a:avLst/>
              <a:gdLst/>
              <a:ahLst/>
              <a:cxnLst/>
              <a:rect l="l" t="t" r="r" b="b"/>
              <a:pathLst>
                <a:path w="5721" h="5780" extrusionOk="0">
                  <a:moveTo>
                    <a:pt x="2860" y="5780"/>
                  </a:moveTo>
                  <a:cubicBezTo>
                    <a:pt x="1284" y="5780"/>
                    <a:pt x="59" y="4495"/>
                    <a:pt x="0" y="2919"/>
                  </a:cubicBezTo>
                  <a:cubicBezTo>
                    <a:pt x="0" y="1343"/>
                    <a:pt x="1343" y="1"/>
                    <a:pt x="2919" y="59"/>
                  </a:cubicBezTo>
                  <a:cubicBezTo>
                    <a:pt x="4495" y="59"/>
                    <a:pt x="5720" y="1343"/>
                    <a:pt x="5720" y="2919"/>
                  </a:cubicBezTo>
                  <a:cubicBezTo>
                    <a:pt x="5720" y="4495"/>
                    <a:pt x="4436" y="5780"/>
                    <a:pt x="2860" y="57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1" name="Google Shape;10811;p23"/>
            <p:cNvSpPr/>
            <p:nvPr/>
          </p:nvSpPr>
          <p:spPr>
            <a:xfrm>
              <a:off x="5556725" y="215995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2802" y="5663"/>
                  </a:moveTo>
                  <a:cubicBezTo>
                    <a:pt x="1226" y="5663"/>
                    <a:pt x="0" y="4379"/>
                    <a:pt x="59" y="2803"/>
                  </a:cubicBezTo>
                  <a:cubicBezTo>
                    <a:pt x="59" y="1227"/>
                    <a:pt x="1343" y="1"/>
                    <a:pt x="2919" y="1"/>
                  </a:cubicBezTo>
                  <a:cubicBezTo>
                    <a:pt x="4495" y="59"/>
                    <a:pt x="5662" y="1285"/>
                    <a:pt x="5662" y="2861"/>
                  </a:cubicBezTo>
                  <a:cubicBezTo>
                    <a:pt x="5662" y="4437"/>
                    <a:pt x="4437" y="5663"/>
                    <a:pt x="2802" y="56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2" name="Google Shape;10812;p23"/>
            <p:cNvSpPr/>
            <p:nvPr/>
          </p:nvSpPr>
          <p:spPr>
            <a:xfrm>
              <a:off x="4821250" y="11808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60"/>
                  </a:moveTo>
                  <a:cubicBezTo>
                    <a:pt x="5663" y="4436"/>
                    <a:pt x="4379" y="5662"/>
                    <a:pt x="2803" y="5662"/>
                  </a:cubicBezTo>
                  <a:cubicBezTo>
                    <a:pt x="1227" y="5662"/>
                    <a:pt x="1" y="4436"/>
                    <a:pt x="1" y="2802"/>
                  </a:cubicBezTo>
                  <a:cubicBezTo>
                    <a:pt x="1" y="1284"/>
                    <a:pt x="1227" y="59"/>
                    <a:pt x="2744" y="59"/>
                  </a:cubicBezTo>
                  <a:cubicBezTo>
                    <a:pt x="4379" y="0"/>
                    <a:pt x="5604" y="1226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3" name="Google Shape;10813;p23"/>
            <p:cNvSpPr/>
            <p:nvPr/>
          </p:nvSpPr>
          <p:spPr>
            <a:xfrm>
              <a:off x="5314475" y="16711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03"/>
                  </a:moveTo>
                  <a:cubicBezTo>
                    <a:pt x="5663" y="4379"/>
                    <a:pt x="4437" y="5663"/>
                    <a:pt x="2803" y="5663"/>
                  </a:cubicBezTo>
                  <a:cubicBezTo>
                    <a:pt x="1227" y="5663"/>
                    <a:pt x="1" y="4379"/>
                    <a:pt x="1" y="2803"/>
                  </a:cubicBezTo>
                  <a:cubicBezTo>
                    <a:pt x="1" y="1227"/>
                    <a:pt x="1227" y="1"/>
                    <a:pt x="2803" y="1"/>
                  </a:cubicBezTo>
                  <a:cubicBezTo>
                    <a:pt x="4379" y="1"/>
                    <a:pt x="5663" y="1227"/>
                    <a:pt x="566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4" name="Google Shape;10814;p23"/>
            <p:cNvSpPr/>
            <p:nvPr/>
          </p:nvSpPr>
          <p:spPr>
            <a:xfrm>
              <a:off x="1880850" y="2408025"/>
              <a:ext cx="140100" cy="140125"/>
            </a:xfrm>
            <a:custGeom>
              <a:avLst/>
              <a:gdLst/>
              <a:ahLst/>
              <a:cxnLst/>
              <a:rect l="l" t="t" r="r" b="b"/>
              <a:pathLst>
                <a:path w="5604" h="5605" extrusionOk="0">
                  <a:moveTo>
                    <a:pt x="5604" y="2803"/>
                  </a:moveTo>
                  <a:cubicBezTo>
                    <a:pt x="5604" y="4379"/>
                    <a:pt x="4378" y="5604"/>
                    <a:pt x="2744" y="5604"/>
                  </a:cubicBezTo>
                  <a:cubicBezTo>
                    <a:pt x="1226" y="5546"/>
                    <a:pt x="0" y="4379"/>
                    <a:pt x="0" y="2803"/>
                  </a:cubicBezTo>
                  <a:cubicBezTo>
                    <a:pt x="0" y="1227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5" name="Google Shape;10815;p23"/>
            <p:cNvSpPr/>
            <p:nvPr/>
          </p:nvSpPr>
          <p:spPr>
            <a:xfrm>
              <a:off x="5067875" y="4122675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2802" y="5604"/>
                  </a:moveTo>
                  <a:cubicBezTo>
                    <a:pt x="1226" y="5604"/>
                    <a:pt x="0" y="4378"/>
                    <a:pt x="0" y="2802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78" y="0"/>
                    <a:pt x="5604" y="1284"/>
                    <a:pt x="5604" y="2860"/>
                  </a:cubicBezTo>
                  <a:cubicBezTo>
                    <a:pt x="5604" y="4378"/>
                    <a:pt x="4378" y="5604"/>
                    <a:pt x="2802" y="56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6" name="Google Shape;10816;p23"/>
            <p:cNvSpPr/>
            <p:nvPr/>
          </p:nvSpPr>
          <p:spPr>
            <a:xfrm>
              <a:off x="4330950" y="934175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2" y="2861"/>
                  </a:moveTo>
                  <a:cubicBezTo>
                    <a:pt x="5662" y="4437"/>
                    <a:pt x="4436" y="5663"/>
                    <a:pt x="2860" y="5663"/>
                  </a:cubicBezTo>
                  <a:cubicBezTo>
                    <a:pt x="1226" y="5663"/>
                    <a:pt x="0" y="4379"/>
                    <a:pt x="59" y="2803"/>
                  </a:cubicBezTo>
                  <a:cubicBezTo>
                    <a:pt x="59" y="1226"/>
                    <a:pt x="1284" y="59"/>
                    <a:pt x="2860" y="59"/>
                  </a:cubicBezTo>
                  <a:cubicBezTo>
                    <a:pt x="4436" y="1"/>
                    <a:pt x="5662" y="1285"/>
                    <a:pt x="5662" y="28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7" name="Google Shape;10817;p23"/>
            <p:cNvSpPr/>
            <p:nvPr/>
          </p:nvSpPr>
          <p:spPr>
            <a:xfrm>
              <a:off x="4085800" y="4617350"/>
              <a:ext cx="140100" cy="138650"/>
            </a:xfrm>
            <a:custGeom>
              <a:avLst/>
              <a:gdLst/>
              <a:ahLst/>
              <a:cxnLst/>
              <a:rect l="l" t="t" r="r" b="b"/>
              <a:pathLst>
                <a:path w="5604" h="5546" extrusionOk="0">
                  <a:moveTo>
                    <a:pt x="2802" y="5546"/>
                  </a:moveTo>
                  <a:cubicBezTo>
                    <a:pt x="1226" y="5546"/>
                    <a:pt x="0" y="4320"/>
                    <a:pt x="0" y="2744"/>
                  </a:cubicBezTo>
                  <a:cubicBezTo>
                    <a:pt x="0" y="1168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ubicBezTo>
                    <a:pt x="5604" y="4379"/>
                    <a:pt x="4378" y="5546"/>
                    <a:pt x="2802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8" name="Google Shape;10818;p23"/>
            <p:cNvSpPr/>
            <p:nvPr/>
          </p:nvSpPr>
          <p:spPr>
            <a:xfrm>
              <a:off x="5558175" y="3387200"/>
              <a:ext cx="140125" cy="140125"/>
            </a:xfrm>
            <a:custGeom>
              <a:avLst/>
              <a:gdLst/>
              <a:ahLst/>
              <a:cxnLst/>
              <a:rect l="l" t="t" r="r" b="b"/>
              <a:pathLst>
                <a:path w="5605" h="5605" extrusionOk="0">
                  <a:moveTo>
                    <a:pt x="2744" y="5546"/>
                  </a:moveTo>
                  <a:cubicBezTo>
                    <a:pt x="1227" y="5546"/>
                    <a:pt x="1" y="4320"/>
                    <a:pt x="1" y="2744"/>
                  </a:cubicBezTo>
                  <a:cubicBezTo>
                    <a:pt x="1" y="1226"/>
                    <a:pt x="1285" y="0"/>
                    <a:pt x="2803" y="0"/>
                  </a:cubicBezTo>
                  <a:cubicBezTo>
                    <a:pt x="4379" y="0"/>
                    <a:pt x="5604" y="1285"/>
                    <a:pt x="5546" y="2802"/>
                  </a:cubicBezTo>
                  <a:cubicBezTo>
                    <a:pt x="5546" y="4378"/>
                    <a:pt x="4320" y="5604"/>
                    <a:pt x="2744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9" name="Google Shape;10819;p23"/>
            <p:cNvSpPr/>
            <p:nvPr/>
          </p:nvSpPr>
          <p:spPr>
            <a:xfrm>
              <a:off x="2369700" y="1424500"/>
              <a:ext cx="141575" cy="140100"/>
            </a:xfrm>
            <a:custGeom>
              <a:avLst/>
              <a:gdLst/>
              <a:ahLst/>
              <a:cxnLst/>
              <a:rect l="l" t="t" r="r" b="b"/>
              <a:pathLst>
                <a:path w="5663" h="5604" extrusionOk="0">
                  <a:moveTo>
                    <a:pt x="5604" y="2860"/>
                  </a:moveTo>
                  <a:cubicBezTo>
                    <a:pt x="5546" y="4436"/>
                    <a:pt x="4320" y="5604"/>
                    <a:pt x="2744" y="5604"/>
                  </a:cubicBezTo>
                  <a:cubicBezTo>
                    <a:pt x="1226" y="5545"/>
                    <a:pt x="0" y="4320"/>
                    <a:pt x="59" y="2744"/>
                  </a:cubicBezTo>
                  <a:cubicBezTo>
                    <a:pt x="59" y="1226"/>
                    <a:pt x="1343" y="0"/>
                    <a:pt x="2860" y="59"/>
                  </a:cubicBezTo>
                  <a:cubicBezTo>
                    <a:pt x="4437" y="59"/>
                    <a:pt x="5662" y="1343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0" name="Google Shape;10820;p23"/>
            <p:cNvSpPr/>
            <p:nvPr/>
          </p:nvSpPr>
          <p:spPr>
            <a:xfrm>
              <a:off x="3350325" y="4612975"/>
              <a:ext cx="138650" cy="138650"/>
            </a:xfrm>
            <a:custGeom>
              <a:avLst/>
              <a:gdLst/>
              <a:ahLst/>
              <a:cxnLst/>
              <a:rect l="l" t="t" r="r" b="b"/>
              <a:pathLst>
                <a:path w="5546" h="5546" extrusionOk="0">
                  <a:moveTo>
                    <a:pt x="2802" y="1"/>
                  </a:moveTo>
                  <a:cubicBezTo>
                    <a:pt x="4320" y="1"/>
                    <a:pt x="5546" y="1226"/>
                    <a:pt x="5546" y="2802"/>
                  </a:cubicBezTo>
                  <a:cubicBezTo>
                    <a:pt x="5546" y="4320"/>
                    <a:pt x="4320" y="5546"/>
                    <a:pt x="2744" y="5546"/>
                  </a:cubicBezTo>
                  <a:cubicBezTo>
                    <a:pt x="1226" y="5546"/>
                    <a:pt x="0" y="4320"/>
                    <a:pt x="0" y="2802"/>
                  </a:cubicBezTo>
                  <a:cubicBezTo>
                    <a:pt x="0" y="1226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1" name="Google Shape;10821;p23"/>
            <p:cNvSpPr/>
            <p:nvPr/>
          </p:nvSpPr>
          <p:spPr>
            <a:xfrm>
              <a:off x="5311575" y="388042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5545" y="2802"/>
                  </a:moveTo>
                  <a:cubicBezTo>
                    <a:pt x="5545" y="4320"/>
                    <a:pt x="4320" y="5604"/>
                    <a:pt x="2744" y="5546"/>
                  </a:cubicBezTo>
                  <a:cubicBezTo>
                    <a:pt x="1284" y="5546"/>
                    <a:pt x="0" y="4320"/>
                    <a:pt x="0" y="2802"/>
                  </a:cubicBezTo>
                  <a:cubicBezTo>
                    <a:pt x="0" y="1285"/>
                    <a:pt x="1284" y="1"/>
                    <a:pt x="2802" y="1"/>
                  </a:cubicBezTo>
                  <a:cubicBezTo>
                    <a:pt x="4320" y="59"/>
                    <a:pt x="5545" y="1285"/>
                    <a:pt x="5545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2" name="Google Shape;10822;p23"/>
            <p:cNvSpPr/>
            <p:nvPr/>
          </p:nvSpPr>
          <p:spPr>
            <a:xfrm>
              <a:off x="3106625" y="935650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5604" y="2802"/>
                  </a:moveTo>
                  <a:cubicBezTo>
                    <a:pt x="5604" y="4320"/>
                    <a:pt x="4320" y="5604"/>
                    <a:pt x="2744" y="5545"/>
                  </a:cubicBezTo>
                  <a:cubicBezTo>
                    <a:pt x="1226" y="5545"/>
                    <a:pt x="0" y="4320"/>
                    <a:pt x="0" y="2744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20" y="0"/>
                    <a:pt x="5604" y="1284"/>
                    <a:pt x="5546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3" name="Google Shape;10823;p23"/>
            <p:cNvSpPr/>
            <p:nvPr/>
          </p:nvSpPr>
          <p:spPr>
            <a:xfrm>
              <a:off x="1876475" y="3144950"/>
              <a:ext cx="140100" cy="138675"/>
            </a:xfrm>
            <a:custGeom>
              <a:avLst/>
              <a:gdLst/>
              <a:ahLst/>
              <a:cxnLst/>
              <a:rect l="l" t="t" r="r" b="b"/>
              <a:pathLst>
                <a:path w="5604" h="5547" extrusionOk="0">
                  <a:moveTo>
                    <a:pt x="2802" y="1"/>
                  </a:moveTo>
                  <a:cubicBezTo>
                    <a:pt x="4320" y="1"/>
                    <a:pt x="5604" y="1227"/>
                    <a:pt x="5604" y="2744"/>
                  </a:cubicBezTo>
                  <a:cubicBezTo>
                    <a:pt x="5604" y="4320"/>
                    <a:pt x="4378" y="5546"/>
                    <a:pt x="2802" y="5546"/>
                  </a:cubicBezTo>
                  <a:cubicBezTo>
                    <a:pt x="1284" y="5546"/>
                    <a:pt x="58" y="4320"/>
                    <a:pt x="58" y="2803"/>
                  </a:cubicBezTo>
                  <a:cubicBezTo>
                    <a:pt x="0" y="1285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4" name="Google Shape;10824;p23"/>
            <p:cNvSpPr/>
            <p:nvPr/>
          </p:nvSpPr>
          <p:spPr>
            <a:xfrm>
              <a:off x="2617775" y="117787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2802" y="59"/>
                  </a:moveTo>
                  <a:cubicBezTo>
                    <a:pt x="4320" y="59"/>
                    <a:pt x="5546" y="1343"/>
                    <a:pt x="5546" y="2802"/>
                  </a:cubicBezTo>
                  <a:cubicBezTo>
                    <a:pt x="5546" y="4378"/>
                    <a:pt x="4203" y="5604"/>
                    <a:pt x="2685" y="5604"/>
                  </a:cubicBezTo>
                  <a:cubicBezTo>
                    <a:pt x="1226" y="5546"/>
                    <a:pt x="0" y="4262"/>
                    <a:pt x="0" y="2744"/>
                  </a:cubicBezTo>
                  <a:cubicBezTo>
                    <a:pt x="59" y="1285"/>
                    <a:pt x="1284" y="1"/>
                    <a:pt x="2802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5" name="Google Shape;10825;p23"/>
            <p:cNvSpPr/>
            <p:nvPr/>
          </p:nvSpPr>
          <p:spPr>
            <a:xfrm>
              <a:off x="4822725" y="4370750"/>
              <a:ext cx="137175" cy="137175"/>
            </a:xfrm>
            <a:custGeom>
              <a:avLst/>
              <a:gdLst/>
              <a:ahLst/>
              <a:cxnLst/>
              <a:rect l="l" t="t" r="r" b="b"/>
              <a:pathLst>
                <a:path w="5487" h="5487" extrusionOk="0">
                  <a:moveTo>
                    <a:pt x="0" y="2744"/>
                  </a:moveTo>
                  <a:cubicBezTo>
                    <a:pt x="0" y="1284"/>
                    <a:pt x="1284" y="0"/>
                    <a:pt x="2802" y="0"/>
                  </a:cubicBezTo>
                  <a:cubicBezTo>
                    <a:pt x="4261" y="0"/>
                    <a:pt x="5487" y="1284"/>
                    <a:pt x="5487" y="2802"/>
                  </a:cubicBezTo>
                  <a:cubicBezTo>
                    <a:pt x="5487" y="4261"/>
                    <a:pt x="4203" y="5487"/>
                    <a:pt x="2744" y="5487"/>
                  </a:cubicBezTo>
                  <a:cubicBezTo>
                    <a:pt x="1284" y="5487"/>
                    <a:pt x="0" y="4203"/>
                    <a:pt x="0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6" name="Google Shape;10826;p23"/>
            <p:cNvSpPr/>
            <p:nvPr/>
          </p:nvSpPr>
          <p:spPr>
            <a:xfrm>
              <a:off x="2124550" y="1672575"/>
              <a:ext cx="138650" cy="137175"/>
            </a:xfrm>
            <a:custGeom>
              <a:avLst/>
              <a:gdLst/>
              <a:ahLst/>
              <a:cxnLst/>
              <a:rect l="l" t="t" r="r" b="b"/>
              <a:pathLst>
                <a:path w="5546" h="5487" extrusionOk="0">
                  <a:moveTo>
                    <a:pt x="5487" y="2744"/>
                  </a:moveTo>
                  <a:cubicBezTo>
                    <a:pt x="5545" y="4203"/>
                    <a:pt x="4261" y="5487"/>
                    <a:pt x="2802" y="5487"/>
                  </a:cubicBezTo>
                  <a:cubicBezTo>
                    <a:pt x="1284" y="5487"/>
                    <a:pt x="0" y="4261"/>
                    <a:pt x="0" y="2744"/>
                  </a:cubicBezTo>
                  <a:cubicBezTo>
                    <a:pt x="0" y="1284"/>
                    <a:pt x="1226" y="59"/>
                    <a:pt x="2685" y="0"/>
                  </a:cubicBezTo>
                  <a:cubicBezTo>
                    <a:pt x="4203" y="0"/>
                    <a:pt x="5487" y="1226"/>
                    <a:pt x="5487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7" name="Google Shape;10827;p23"/>
            <p:cNvSpPr/>
            <p:nvPr/>
          </p:nvSpPr>
          <p:spPr>
            <a:xfrm>
              <a:off x="2372625" y="4124125"/>
              <a:ext cx="135725" cy="137200"/>
            </a:xfrm>
            <a:custGeom>
              <a:avLst/>
              <a:gdLst/>
              <a:ahLst/>
              <a:cxnLst/>
              <a:rect l="l" t="t" r="r" b="b"/>
              <a:pathLst>
                <a:path w="5429" h="5488" extrusionOk="0">
                  <a:moveTo>
                    <a:pt x="5429" y="2744"/>
                  </a:moveTo>
                  <a:cubicBezTo>
                    <a:pt x="5429" y="4262"/>
                    <a:pt x="4144" y="5487"/>
                    <a:pt x="2685" y="5487"/>
                  </a:cubicBezTo>
                  <a:cubicBezTo>
                    <a:pt x="1167" y="5429"/>
                    <a:pt x="0" y="4203"/>
                    <a:pt x="0" y="2744"/>
                  </a:cubicBezTo>
                  <a:cubicBezTo>
                    <a:pt x="0" y="1226"/>
                    <a:pt x="1284" y="1"/>
                    <a:pt x="2743" y="59"/>
                  </a:cubicBezTo>
                  <a:cubicBezTo>
                    <a:pt x="4203" y="59"/>
                    <a:pt x="5429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8" name="Google Shape;10828;p23"/>
            <p:cNvSpPr/>
            <p:nvPr/>
          </p:nvSpPr>
          <p:spPr>
            <a:xfrm>
              <a:off x="1882300" y="2162875"/>
              <a:ext cx="137200" cy="135750"/>
            </a:xfrm>
            <a:custGeom>
              <a:avLst/>
              <a:gdLst/>
              <a:ahLst/>
              <a:cxnLst/>
              <a:rect l="l" t="t" r="r" b="b"/>
              <a:pathLst>
                <a:path w="5488" h="5430" extrusionOk="0">
                  <a:moveTo>
                    <a:pt x="5429" y="2744"/>
                  </a:moveTo>
                  <a:cubicBezTo>
                    <a:pt x="5429" y="4262"/>
                    <a:pt x="4203" y="5429"/>
                    <a:pt x="2744" y="5429"/>
                  </a:cubicBezTo>
                  <a:cubicBezTo>
                    <a:pt x="1226" y="5429"/>
                    <a:pt x="1" y="4145"/>
                    <a:pt x="59" y="2627"/>
                  </a:cubicBezTo>
                  <a:cubicBezTo>
                    <a:pt x="117" y="1168"/>
                    <a:pt x="1343" y="1"/>
                    <a:pt x="2802" y="1"/>
                  </a:cubicBezTo>
                  <a:cubicBezTo>
                    <a:pt x="4262" y="59"/>
                    <a:pt x="5487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9" name="Google Shape;10829;p23"/>
            <p:cNvSpPr/>
            <p:nvPr/>
          </p:nvSpPr>
          <p:spPr>
            <a:xfrm>
              <a:off x="4335325" y="4618825"/>
              <a:ext cx="135725" cy="135725"/>
            </a:xfrm>
            <a:custGeom>
              <a:avLst/>
              <a:gdLst/>
              <a:ahLst/>
              <a:cxnLst/>
              <a:rect l="l" t="t" r="r" b="b"/>
              <a:pathLst>
                <a:path w="5429" h="5429" extrusionOk="0">
                  <a:moveTo>
                    <a:pt x="5370" y="2685"/>
                  </a:moveTo>
                  <a:cubicBezTo>
                    <a:pt x="5429" y="4144"/>
                    <a:pt x="4203" y="5370"/>
                    <a:pt x="2744" y="5429"/>
                  </a:cubicBezTo>
                  <a:cubicBezTo>
                    <a:pt x="1226" y="5429"/>
                    <a:pt x="0" y="4203"/>
                    <a:pt x="0" y="2685"/>
                  </a:cubicBezTo>
                  <a:cubicBezTo>
                    <a:pt x="0" y="1226"/>
                    <a:pt x="1168" y="0"/>
                    <a:pt x="2685" y="0"/>
                  </a:cubicBezTo>
                  <a:cubicBezTo>
                    <a:pt x="4145" y="0"/>
                    <a:pt x="5370" y="1168"/>
                    <a:pt x="5370" y="26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0" name="Google Shape;10830;p23"/>
            <p:cNvSpPr/>
            <p:nvPr/>
          </p:nvSpPr>
          <p:spPr>
            <a:xfrm>
              <a:off x="3109550" y="4615900"/>
              <a:ext cx="134275" cy="134275"/>
            </a:xfrm>
            <a:custGeom>
              <a:avLst/>
              <a:gdLst/>
              <a:ahLst/>
              <a:cxnLst/>
              <a:rect l="l" t="t" r="r" b="b"/>
              <a:pathLst>
                <a:path w="5371" h="5371" extrusionOk="0">
                  <a:moveTo>
                    <a:pt x="2744" y="0"/>
                  </a:moveTo>
                  <a:cubicBezTo>
                    <a:pt x="4203" y="0"/>
                    <a:pt x="5370" y="1226"/>
                    <a:pt x="5312" y="2744"/>
                  </a:cubicBezTo>
                  <a:cubicBezTo>
                    <a:pt x="5312" y="4203"/>
                    <a:pt x="4144" y="5371"/>
                    <a:pt x="2627" y="5312"/>
                  </a:cubicBezTo>
                  <a:cubicBezTo>
                    <a:pt x="1109" y="5312"/>
                    <a:pt x="0" y="4145"/>
                    <a:pt x="0" y="2569"/>
                  </a:cubicBezTo>
                  <a:cubicBezTo>
                    <a:pt x="59" y="1109"/>
                    <a:pt x="1226" y="0"/>
                    <a:pt x="2744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1" name="Google Shape;10831;p23"/>
            <p:cNvSpPr/>
            <p:nvPr/>
          </p:nvSpPr>
          <p:spPr>
            <a:xfrm>
              <a:off x="5561100" y="1922100"/>
              <a:ext cx="134275" cy="132825"/>
            </a:xfrm>
            <a:custGeom>
              <a:avLst/>
              <a:gdLst/>
              <a:ahLst/>
              <a:cxnLst/>
              <a:rect l="l" t="t" r="r" b="b"/>
              <a:pathLst>
                <a:path w="5371" h="5313" extrusionOk="0">
                  <a:moveTo>
                    <a:pt x="2686" y="1"/>
                  </a:moveTo>
                  <a:cubicBezTo>
                    <a:pt x="4203" y="1"/>
                    <a:pt x="5371" y="1226"/>
                    <a:pt x="5312" y="2744"/>
                  </a:cubicBezTo>
                  <a:cubicBezTo>
                    <a:pt x="5312" y="4203"/>
                    <a:pt x="4145" y="5312"/>
                    <a:pt x="2627" y="5312"/>
                  </a:cubicBezTo>
                  <a:cubicBezTo>
                    <a:pt x="1110" y="5312"/>
                    <a:pt x="1" y="4086"/>
                    <a:pt x="1" y="2569"/>
                  </a:cubicBezTo>
                  <a:cubicBezTo>
                    <a:pt x="59" y="1110"/>
                    <a:pt x="1226" y="1"/>
                    <a:pt x="268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2" name="Google Shape;10832;p23"/>
            <p:cNvSpPr/>
            <p:nvPr/>
          </p:nvSpPr>
          <p:spPr>
            <a:xfrm>
              <a:off x="4583400" y="940025"/>
              <a:ext cx="131350" cy="131350"/>
            </a:xfrm>
            <a:custGeom>
              <a:avLst/>
              <a:gdLst/>
              <a:ahLst/>
              <a:cxnLst/>
              <a:rect l="l" t="t" r="r" b="b"/>
              <a:pathLst>
                <a:path w="5254" h="5254" extrusionOk="0">
                  <a:moveTo>
                    <a:pt x="2627" y="0"/>
                  </a:moveTo>
                  <a:cubicBezTo>
                    <a:pt x="4086" y="0"/>
                    <a:pt x="5254" y="1109"/>
                    <a:pt x="5254" y="2569"/>
                  </a:cubicBezTo>
                  <a:cubicBezTo>
                    <a:pt x="5254" y="4086"/>
                    <a:pt x="4086" y="5254"/>
                    <a:pt x="2569" y="5254"/>
                  </a:cubicBezTo>
                  <a:cubicBezTo>
                    <a:pt x="1109" y="5254"/>
                    <a:pt x="0" y="4086"/>
                    <a:pt x="0" y="2627"/>
                  </a:cubicBezTo>
                  <a:cubicBezTo>
                    <a:pt x="0" y="1109"/>
                    <a:pt x="1109" y="0"/>
                    <a:pt x="26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3" name="Google Shape;10833;p23"/>
            <p:cNvSpPr/>
            <p:nvPr/>
          </p:nvSpPr>
          <p:spPr>
            <a:xfrm>
              <a:off x="2127450" y="3880425"/>
              <a:ext cx="132825" cy="132825"/>
            </a:xfrm>
            <a:custGeom>
              <a:avLst/>
              <a:gdLst/>
              <a:ahLst/>
              <a:cxnLst/>
              <a:rect l="l" t="t" r="r" b="b"/>
              <a:pathLst>
                <a:path w="5313" h="5313" extrusionOk="0">
                  <a:moveTo>
                    <a:pt x="2686" y="1"/>
                  </a:moveTo>
                  <a:cubicBezTo>
                    <a:pt x="4145" y="1"/>
                    <a:pt x="5313" y="1168"/>
                    <a:pt x="5313" y="2627"/>
                  </a:cubicBezTo>
                  <a:cubicBezTo>
                    <a:pt x="5313" y="4145"/>
                    <a:pt x="4145" y="5312"/>
                    <a:pt x="2628" y="5312"/>
                  </a:cubicBezTo>
                  <a:cubicBezTo>
                    <a:pt x="1110" y="5254"/>
                    <a:pt x="1" y="4087"/>
                    <a:pt x="1" y="2627"/>
                  </a:cubicBezTo>
                  <a:cubicBezTo>
                    <a:pt x="1" y="1110"/>
                    <a:pt x="1168" y="1"/>
                    <a:pt x="262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4" name="Google Shape;10834;p23"/>
            <p:cNvSpPr/>
            <p:nvPr/>
          </p:nvSpPr>
          <p:spPr>
            <a:xfrm>
              <a:off x="1880850" y="3390125"/>
              <a:ext cx="132800" cy="132800"/>
            </a:xfrm>
            <a:custGeom>
              <a:avLst/>
              <a:gdLst/>
              <a:ahLst/>
              <a:cxnLst/>
              <a:rect l="l" t="t" r="r" b="b"/>
              <a:pathLst>
                <a:path w="5312" h="5312" extrusionOk="0">
                  <a:moveTo>
                    <a:pt x="2627" y="0"/>
                  </a:moveTo>
                  <a:cubicBezTo>
                    <a:pt x="4086" y="0"/>
                    <a:pt x="5254" y="1168"/>
                    <a:pt x="5312" y="2627"/>
                  </a:cubicBezTo>
                  <a:cubicBezTo>
                    <a:pt x="5312" y="4145"/>
                    <a:pt x="4145" y="5312"/>
                    <a:pt x="2627" y="5312"/>
                  </a:cubicBezTo>
                  <a:cubicBezTo>
                    <a:pt x="1168" y="5312"/>
                    <a:pt x="0" y="4145"/>
                    <a:pt x="0" y="2685"/>
                  </a:cubicBezTo>
                  <a:cubicBezTo>
                    <a:pt x="0" y="1168"/>
                    <a:pt x="1168" y="59"/>
                    <a:pt x="2627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5" name="Google Shape;10835;p23"/>
            <p:cNvSpPr/>
            <p:nvPr/>
          </p:nvSpPr>
          <p:spPr>
            <a:xfrm>
              <a:off x="2616300" y="4372200"/>
              <a:ext cx="132825" cy="134275"/>
            </a:xfrm>
            <a:custGeom>
              <a:avLst/>
              <a:gdLst/>
              <a:ahLst/>
              <a:cxnLst/>
              <a:rect l="l" t="t" r="r" b="b"/>
              <a:pathLst>
                <a:path w="5313" h="5371" extrusionOk="0">
                  <a:moveTo>
                    <a:pt x="5313" y="2744"/>
                  </a:moveTo>
                  <a:cubicBezTo>
                    <a:pt x="5313" y="4262"/>
                    <a:pt x="4087" y="5371"/>
                    <a:pt x="2628" y="5371"/>
                  </a:cubicBezTo>
                  <a:cubicBezTo>
                    <a:pt x="1110" y="5312"/>
                    <a:pt x="1" y="4145"/>
                    <a:pt x="1" y="2569"/>
                  </a:cubicBezTo>
                  <a:cubicBezTo>
                    <a:pt x="59" y="1110"/>
                    <a:pt x="1285" y="1"/>
                    <a:pt x="2744" y="59"/>
                  </a:cubicBezTo>
                  <a:cubicBezTo>
                    <a:pt x="4204" y="117"/>
                    <a:pt x="5313" y="1285"/>
                    <a:pt x="5313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6" name="Google Shape;10836;p23"/>
            <p:cNvSpPr/>
            <p:nvPr/>
          </p:nvSpPr>
          <p:spPr>
            <a:xfrm>
              <a:off x="2864375" y="940025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8" y="0"/>
                    <a:pt x="5196" y="1168"/>
                    <a:pt x="5196" y="2627"/>
                  </a:cubicBezTo>
                  <a:cubicBezTo>
                    <a:pt x="5254" y="4028"/>
                    <a:pt x="4028" y="5254"/>
                    <a:pt x="2569" y="5254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7" name="Google Shape;10837;p23"/>
            <p:cNvSpPr/>
            <p:nvPr/>
          </p:nvSpPr>
          <p:spPr>
            <a:xfrm>
              <a:off x="5562550" y="3638200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9" y="0"/>
                    <a:pt x="5196" y="1168"/>
                    <a:pt x="5254" y="2569"/>
                  </a:cubicBezTo>
                  <a:cubicBezTo>
                    <a:pt x="5254" y="4028"/>
                    <a:pt x="4029" y="5254"/>
                    <a:pt x="2628" y="5195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168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8" name="Google Shape;10838;p23"/>
            <p:cNvSpPr/>
            <p:nvPr/>
          </p:nvSpPr>
          <p:spPr>
            <a:xfrm>
              <a:off x="5073700" y="1188100"/>
              <a:ext cx="129900" cy="128425"/>
            </a:xfrm>
            <a:custGeom>
              <a:avLst/>
              <a:gdLst/>
              <a:ahLst/>
              <a:cxnLst/>
              <a:rect l="l" t="t" r="r" b="b"/>
              <a:pathLst>
                <a:path w="5196" h="5137" extrusionOk="0">
                  <a:moveTo>
                    <a:pt x="2569" y="0"/>
                  </a:moveTo>
                  <a:cubicBezTo>
                    <a:pt x="4028" y="0"/>
                    <a:pt x="5196" y="1226"/>
                    <a:pt x="5196" y="2627"/>
                  </a:cubicBezTo>
                  <a:cubicBezTo>
                    <a:pt x="5137" y="3969"/>
                    <a:pt x="3970" y="5137"/>
                    <a:pt x="2569" y="5137"/>
                  </a:cubicBezTo>
                  <a:cubicBezTo>
                    <a:pt x="1168" y="5137"/>
                    <a:pt x="1" y="3911"/>
                    <a:pt x="1" y="2510"/>
                  </a:cubicBezTo>
                  <a:cubicBezTo>
                    <a:pt x="59" y="1109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9" name="Google Shape;10839;p23"/>
            <p:cNvSpPr/>
            <p:nvPr/>
          </p:nvSpPr>
          <p:spPr>
            <a:xfrm>
              <a:off x="5320325" y="1430325"/>
              <a:ext cx="129900" cy="128450"/>
            </a:xfrm>
            <a:custGeom>
              <a:avLst/>
              <a:gdLst/>
              <a:ahLst/>
              <a:cxnLst/>
              <a:rect l="l" t="t" r="r" b="b"/>
              <a:pathLst>
                <a:path w="5196" h="5138" extrusionOk="0">
                  <a:moveTo>
                    <a:pt x="5137" y="2627"/>
                  </a:moveTo>
                  <a:cubicBezTo>
                    <a:pt x="5137" y="4028"/>
                    <a:pt x="3970" y="5137"/>
                    <a:pt x="2569" y="5137"/>
                  </a:cubicBezTo>
                  <a:cubicBezTo>
                    <a:pt x="1168" y="5137"/>
                    <a:pt x="0" y="3912"/>
                    <a:pt x="0" y="2511"/>
                  </a:cubicBezTo>
                  <a:cubicBezTo>
                    <a:pt x="59" y="1110"/>
                    <a:pt x="1285" y="1"/>
                    <a:pt x="2627" y="1"/>
                  </a:cubicBezTo>
                  <a:cubicBezTo>
                    <a:pt x="4028" y="59"/>
                    <a:pt x="5195" y="1226"/>
                    <a:pt x="5137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0" name="Google Shape;10840;p23"/>
            <p:cNvSpPr/>
            <p:nvPr/>
          </p:nvSpPr>
          <p:spPr>
            <a:xfrm>
              <a:off x="1886675" y="1920650"/>
              <a:ext cx="128450" cy="126975"/>
            </a:xfrm>
            <a:custGeom>
              <a:avLst/>
              <a:gdLst/>
              <a:ahLst/>
              <a:cxnLst/>
              <a:rect l="l" t="t" r="r" b="b"/>
              <a:pathLst>
                <a:path w="5138" h="5079" extrusionOk="0">
                  <a:moveTo>
                    <a:pt x="2569" y="0"/>
                  </a:moveTo>
                  <a:cubicBezTo>
                    <a:pt x="3970" y="0"/>
                    <a:pt x="5079" y="1109"/>
                    <a:pt x="5079" y="2510"/>
                  </a:cubicBezTo>
                  <a:cubicBezTo>
                    <a:pt x="5137" y="3969"/>
                    <a:pt x="3970" y="5078"/>
                    <a:pt x="2569" y="5078"/>
                  </a:cubicBezTo>
                  <a:cubicBezTo>
                    <a:pt x="1168" y="5078"/>
                    <a:pt x="59" y="3969"/>
                    <a:pt x="1" y="2568"/>
                  </a:cubicBezTo>
                  <a:cubicBezTo>
                    <a:pt x="1" y="1168"/>
                    <a:pt x="1110" y="59"/>
                    <a:pt x="256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1" name="Google Shape;10841;p23"/>
            <p:cNvSpPr/>
            <p:nvPr/>
          </p:nvSpPr>
          <p:spPr>
            <a:xfrm>
              <a:off x="5812100" y="2904175"/>
              <a:ext cx="125525" cy="127000"/>
            </a:xfrm>
            <a:custGeom>
              <a:avLst/>
              <a:gdLst/>
              <a:ahLst/>
              <a:cxnLst/>
              <a:rect l="l" t="t" r="r" b="b"/>
              <a:pathLst>
                <a:path w="5021" h="5080" extrusionOk="0">
                  <a:moveTo>
                    <a:pt x="2510" y="5021"/>
                  </a:moveTo>
                  <a:cubicBezTo>
                    <a:pt x="1109" y="5079"/>
                    <a:pt x="0" y="3970"/>
                    <a:pt x="0" y="2511"/>
                  </a:cubicBezTo>
                  <a:cubicBezTo>
                    <a:pt x="0" y="1110"/>
                    <a:pt x="1051" y="1"/>
                    <a:pt x="2510" y="1"/>
                  </a:cubicBezTo>
                  <a:cubicBezTo>
                    <a:pt x="3911" y="1"/>
                    <a:pt x="5020" y="1052"/>
                    <a:pt x="5020" y="2452"/>
                  </a:cubicBezTo>
                  <a:cubicBezTo>
                    <a:pt x="5020" y="3912"/>
                    <a:pt x="3969" y="5021"/>
                    <a:pt x="2510" y="50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2" name="Google Shape;10842;p23"/>
            <p:cNvSpPr/>
            <p:nvPr/>
          </p:nvSpPr>
          <p:spPr>
            <a:xfrm>
              <a:off x="5810625" y="2660475"/>
              <a:ext cx="127000" cy="127000"/>
            </a:xfrm>
            <a:custGeom>
              <a:avLst/>
              <a:gdLst/>
              <a:ahLst/>
              <a:cxnLst/>
              <a:rect l="l" t="t" r="r" b="b"/>
              <a:pathLst>
                <a:path w="5080" h="5080" extrusionOk="0">
                  <a:moveTo>
                    <a:pt x="2569" y="5079"/>
                  </a:moveTo>
                  <a:cubicBezTo>
                    <a:pt x="1168" y="5079"/>
                    <a:pt x="59" y="3970"/>
                    <a:pt x="1" y="2569"/>
                  </a:cubicBezTo>
                  <a:cubicBezTo>
                    <a:pt x="1" y="1168"/>
                    <a:pt x="1110" y="59"/>
                    <a:pt x="2569" y="1"/>
                  </a:cubicBezTo>
                  <a:cubicBezTo>
                    <a:pt x="3970" y="1"/>
                    <a:pt x="5079" y="1110"/>
                    <a:pt x="5079" y="2569"/>
                  </a:cubicBezTo>
                  <a:cubicBezTo>
                    <a:pt x="5079" y="3970"/>
                    <a:pt x="3970" y="5079"/>
                    <a:pt x="2569" y="50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3" name="Google Shape;10843;p23"/>
            <p:cNvSpPr/>
            <p:nvPr/>
          </p:nvSpPr>
          <p:spPr>
            <a:xfrm>
              <a:off x="4581925" y="4623200"/>
              <a:ext cx="127000" cy="126975"/>
            </a:xfrm>
            <a:custGeom>
              <a:avLst/>
              <a:gdLst/>
              <a:ahLst/>
              <a:cxnLst/>
              <a:rect l="l" t="t" r="r" b="b"/>
              <a:pathLst>
                <a:path w="5080" h="5079" extrusionOk="0">
                  <a:moveTo>
                    <a:pt x="5079" y="2510"/>
                  </a:moveTo>
                  <a:cubicBezTo>
                    <a:pt x="5079" y="3911"/>
                    <a:pt x="3970" y="5020"/>
                    <a:pt x="2569" y="5079"/>
                  </a:cubicBezTo>
                  <a:cubicBezTo>
                    <a:pt x="1168" y="5079"/>
                    <a:pt x="1" y="3969"/>
                    <a:pt x="1" y="2569"/>
                  </a:cubicBezTo>
                  <a:cubicBezTo>
                    <a:pt x="1" y="1109"/>
                    <a:pt x="1110" y="0"/>
                    <a:pt x="2511" y="0"/>
                  </a:cubicBezTo>
                  <a:cubicBezTo>
                    <a:pt x="3912" y="0"/>
                    <a:pt x="5021" y="1109"/>
                    <a:pt x="5079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4" name="Google Shape;10844;p23"/>
            <p:cNvSpPr/>
            <p:nvPr/>
          </p:nvSpPr>
          <p:spPr>
            <a:xfrm>
              <a:off x="3849400" y="694850"/>
              <a:ext cx="126975" cy="127000"/>
            </a:xfrm>
            <a:custGeom>
              <a:avLst/>
              <a:gdLst/>
              <a:ahLst/>
              <a:cxnLst/>
              <a:rect l="l" t="t" r="r" b="b"/>
              <a:pathLst>
                <a:path w="5079" h="5080" extrusionOk="0">
                  <a:moveTo>
                    <a:pt x="2510" y="59"/>
                  </a:moveTo>
                  <a:cubicBezTo>
                    <a:pt x="3911" y="1"/>
                    <a:pt x="5078" y="1110"/>
                    <a:pt x="5078" y="2569"/>
                  </a:cubicBezTo>
                  <a:cubicBezTo>
                    <a:pt x="5078" y="3970"/>
                    <a:pt x="3969" y="5079"/>
                    <a:pt x="2510" y="5079"/>
                  </a:cubicBezTo>
                  <a:cubicBezTo>
                    <a:pt x="1109" y="5079"/>
                    <a:pt x="58" y="3970"/>
                    <a:pt x="0" y="2628"/>
                  </a:cubicBezTo>
                  <a:cubicBezTo>
                    <a:pt x="0" y="1168"/>
                    <a:pt x="1109" y="59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5" name="Google Shape;10845;p23"/>
            <p:cNvSpPr/>
            <p:nvPr/>
          </p:nvSpPr>
          <p:spPr>
            <a:xfrm>
              <a:off x="36027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5020" y="2452"/>
                  </a:moveTo>
                  <a:cubicBezTo>
                    <a:pt x="5020" y="3911"/>
                    <a:pt x="3970" y="5020"/>
                    <a:pt x="2510" y="5020"/>
                  </a:cubicBezTo>
                  <a:cubicBezTo>
                    <a:pt x="1109" y="5020"/>
                    <a:pt x="59" y="3911"/>
                    <a:pt x="0" y="2510"/>
                  </a:cubicBezTo>
                  <a:cubicBezTo>
                    <a:pt x="0" y="1109"/>
                    <a:pt x="1109" y="0"/>
                    <a:pt x="2510" y="0"/>
                  </a:cubicBezTo>
                  <a:cubicBezTo>
                    <a:pt x="3911" y="0"/>
                    <a:pt x="5020" y="1051"/>
                    <a:pt x="5020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6" name="Google Shape;10846;p23"/>
            <p:cNvSpPr/>
            <p:nvPr/>
          </p:nvSpPr>
          <p:spPr>
            <a:xfrm>
              <a:off x="2867300" y="4620275"/>
              <a:ext cx="124075" cy="124075"/>
            </a:xfrm>
            <a:custGeom>
              <a:avLst/>
              <a:gdLst/>
              <a:ahLst/>
              <a:cxnLst/>
              <a:rect l="l" t="t" r="r" b="b"/>
              <a:pathLst>
                <a:path w="4963" h="4963" extrusionOk="0">
                  <a:moveTo>
                    <a:pt x="2511" y="4962"/>
                  </a:moveTo>
                  <a:cubicBezTo>
                    <a:pt x="1110" y="4962"/>
                    <a:pt x="1" y="3853"/>
                    <a:pt x="1" y="2452"/>
                  </a:cubicBezTo>
                  <a:cubicBezTo>
                    <a:pt x="1" y="1110"/>
                    <a:pt x="1110" y="1"/>
                    <a:pt x="2511" y="1"/>
                  </a:cubicBezTo>
                  <a:cubicBezTo>
                    <a:pt x="3911" y="1"/>
                    <a:pt x="4962" y="1110"/>
                    <a:pt x="4962" y="2510"/>
                  </a:cubicBezTo>
                  <a:cubicBezTo>
                    <a:pt x="4962" y="3911"/>
                    <a:pt x="3911" y="4962"/>
                    <a:pt x="2511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7" name="Google Shape;10847;p23"/>
            <p:cNvSpPr/>
            <p:nvPr/>
          </p:nvSpPr>
          <p:spPr>
            <a:xfrm>
              <a:off x="5812100" y="2415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0" y="1"/>
                  </a:moveTo>
                  <a:cubicBezTo>
                    <a:pt x="3853" y="1"/>
                    <a:pt x="4962" y="1110"/>
                    <a:pt x="4962" y="2511"/>
                  </a:cubicBezTo>
                  <a:cubicBezTo>
                    <a:pt x="5020" y="3853"/>
                    <a:pt x="3911" y="4962"/>
                    <a:pt x="2510" y="4962"/>
                  </a:cubicBezTo>
                  <a:cubicBezTo>
                    <a:pt x="1109" y="5021"/>
                    <a:pt x="0" y="3912"/>
                    <a:pt x="0" y="2511"/>
                  </a:cubicBezTo>
                  <a:cubicBezTo>
                    <a:pt x="0" y="1110"/>
                    <a:pt x="1109" y="1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8" name="Google Shape;10848;p23"/>
            <p:cNvSpPr/>
            <p:nvPr/>
          </p:nvSpPr>
          <p:spPr>
            <a:xfrm>
              <a:off x="5812100" y="3152250"/>
              <a:ext cx="125525" cy="124075"/>
            </a:xfrm>
            <a:custGeom>
              <a:avLst/>
              <a:gdLst/>
              <a:ahLst/>
              <a:cxnLst/>
              <a:rect l="l" t="t" r="r" b="b"/>
              <a:pathLst>
                <a:path w="5021" h="4963" extrusionOk="0">
                  <a:moveTo>
                    <a:pt x="2452" y="4962"/>
                  </a:moveTo>
                  <a:cubicBezTo>
                    <a:pt x="1109" y="4904"/>
                    <a:pt x="0" y="3795"/>
                    <a:pt x="59" y="2394"/>
                  </a:cubicBezTo>
                  <a:cubicBezTo>
                    <a:pt x="59" y="1052"/>
                    <a:pt x="1168" y="1"/>
                    <a:pt x="2510" y="1"/>
                  </a:cubicBezTo>
                  <a:cubicBezTo>
                    <a:pt x="3911" y="1"/>
                    <a:pt x="5020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9" name="Google Shape;10849;p23"/>
            <p:cNvSpPr/>
            <p:nvPr/>
          </p:nvSpPr>
          <p:spPr>
            <a:xfrm>
              <a:off x="2378450" y="1186625"/>
              <a:ext cx="124075" cy="122600"/>
            </a:xfrm>
            <a:custGeom>
              <a:avLst/>
              <a:gdLst/>
              <a:ahLst/>
              <a:cxnLst/>
              <a:rect l="l" t="t" r="r" b="b"/>
              <a:pathLst>
                <a:path w="4963" h="4904" extrusionOk="0">
                  <a:moveTo>
                    <a:pt x="2452" y="4904"/>
                  </a:moveTo>
                  <a:cubicBezTo>
                    <a:pt x="1110" y="4904"/>
                    <a:pt x="1" y="3853"/>
                    <a:pt x="1" y="2452"/>
                  </a:cubicBezTo>
                  <a:cubicBezTo>
                    <a:pt x="1" y="1110"/>
                    <a:pt x="1110" y="1"/>
                    <a:pt x="2510" y="1"/>
                  </a:cubicBezTo>
                  <a:cubicBezTo>
                    <a:pt x="3853" y="1"/>
                    <a:pt x="4962" y="1110"/>
                    <a:pt x="4962" y="2511"/>
                  </a:cubicBezTo>
                  <a:cubicBezTo>
                    <a:pt x="4904" y="3853"/>
                    <a:pt x="3795" y="4904"/>
                    <a:pt x="2452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0" name="Google Shape;10850;p23"/>
            <p:cNvSpPr/>
            <p:nvPr/>
          </p:nvSpPr>
          <p:spPr>
            <a:xfrm>
              <a:off x="40930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1" y="0"/>
                  </a:moveTo>
                  <a:cubicBezTo>
                    <a:pt x="3912" y="59"/>
                    <a:pt x="5021" y="1168"/>
                    <a:pt x="4962" y="2569"/>
                  </a:cubicBezTo>
                  <a:cubicBezTo>
                    <a:pt x="4962" y="3911"/>
                    <a:pt x="3853" y="5020"/>
                    <a:pt x="2452" y="4962"/>
                  </a:cubicBezTo>
                  <a:cubicBezTo>
                    <a:pt x="1052" y="4962"/>
                    <a:pt x="1" y="3853"/>
                    <a:pt x="1" y="2510"/>
                  </a:cubicBezTo>
                  <a:cubicBezTo>
                    <a:pt x="1" y="1109"/>
                    <a:pt x="1110" y="0"/>
                    <a:pt x="25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1" name="Google Shape;10851;p23"/>
            <p:cNvSpPr/>
            <p:nvPr/>
          </p:nvSpPr>
          <p:spPr>
            <a:xfrm>
              <a:off x="1885225" y="3641100"/>
              <a:ext cx="124050" cy="124075"/>
            </a:xfrm>
            <a:custGeom>
              <a:avLst/>
              <a:gdLst/>
              <a:ahLst/>
              <a:cxnLst/>
              <a:rect l="l" t="t" r="r" b="b"/>
              <a:pathLst>
                <a:path w="4962" h="4963" extrusionOk="0">
                  <a:moveTo>
                    <a:pt x="2452" y="1"/>
                  </a:moveTo>
                  <a:cubicBezTo>
                    <a:pt x="3853" y="1"/>
                    <a:pt x="4962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ubicBezTo>
                    <a:pt x="1051" y="4962"/>
                    <a:pt x="0" y="3853"/>
                    <a:pt x="0" y="2453"/>
                  </a:cubicBezTo>
                  <a:cubicBezTo>
                    <a:pt x="0" y="1110"/>
                    <a:pt x="1109" y="1"/>
                    <a:pt x="24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2" name="Google Shape;10852;p23"/>
            <p:cNvSpPr/>
            <p:nvPr/>
          </p:nvSpPr>
          <p:spPr>
            <a:xfrm>
              <a:off x="5318875" y="4129975"/>
              <a:ext cx="124050" cy="125500"/>
            </a:xfrm>
            <a:custGeom>
              <a:avLst/>
              <a:gdLst/>
              <a:ahLst/>
              <a:cxnLst/>
              <a:rect l="l" t="t" r="r" b="b"/>
              <a:pathLst>
                <a:path w="4962" h="5020" extrusionOk="0">
                  <a:moveTo>
                    <a:pt x="58" y="2510"/>
                  </a:moveTo>
                  <a:cubicBezTo>
                    <a:pt x="58" y="1109"/>
                    <a:pt x="1167" y="0"/>
                    <a:pt x="2568" y="58"/>
                  </a:cubicBezTo>
                  <a:cubicBezTo>
                    <a:pt x="3911" y="117"/>
                    <a:pt x="4962" y="1226"/>
                    <a:pt x="4962" y="2568"/>
                  </a:cubicBezTo>
                  <a:cubicBezTo>
                    <a:pt x="4962" y="3911"/>
                    <a:pt x="3794" y="5020"/>
                    <a:pt x="2452" y="5020"/>
                  </a:cubicBezTo>
                  <a:cubicBezTo>
                    <a:pt x="1109" y="4962"/>
                    <a:pt x="0" y="3853"/>
                    <a:pt x="58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3" name="Google Shape;10853;p23"/>
            <p:cNvSpPr/>
            <p:nvPr/>
          </p:nvSpPr>
          <p:spPr>
            <a:xfrm>
              <a:off x="3357625" y="696325"/>
              <a:ext cx="124050" cy="124050"/>
            </a:xfrm>
            <a:custGeom>
              <a:avLst/>
              <a:gdLst/>
              <a:ahLst/>
              <a:cxnLst/>
              <a:rect l="l" t="t" r="r" b="b"/>
              <a:pathLst>
                <a:path w="4962" h="4962" extrusionOk="0">
                  <a:moveTo>
                    <a:pt x="2510" y="4962"/>
                  </a:moveTo>
                  <a:cubicBezTo>
                    <a:pt x="1168" y="4962"/>
                    <a:pt x="59" y="3853"/>
                    <a:pt x="0" y="2510"/>
                  </a:cubicBezTo>
                  <a:cubicBezTo>
                    <a:pt x="0" y="1168"/>
                    <a:pt x="1109" y="59"/>
                    <a:pt x="2452" y="59"/>
                  </a:cubicBezTo>
                  <a:cubicBezTo>
                    <a:pt x="3794" y="0"/>
                    <a:pt x="4903" y="1109"/>
                    <a:pt x="4903" y="2452"/>
                  </a:cubicBezTo>
                  <a:cubicBezTo>
                    <a:pt x="4962" y="3794"/>
                    <a:pt x="3853" y="4903"/>
                    <a:pt x="2510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4" name="Google Shape;10854;p23"/>
            <p:cNvSpPr/>
            <p:nvPr/>
          </p:nvSpPr>
          <p:spPr>
            <a:xfrm>
              <a:off x="5076625" y="43780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1" y="2393"/>
                  </a:moveTo>
                  <a:cubicBezTo>
                    <a:pt x="59" y="1051"/>
                    <a:pt x="1226" y="0"/>
                    <a:pt x="2511" y="0"/>
                  </a:cubicBezTo>
                  <a:cubicBezTo>
                    <a:pt x="3853" y="58"/>
                    <a:pt x="4962" y="1226"/>
                    <a:pt x="4904" y="2510"/>
                  </a:cubicBezTo>
                  <a:cubicBezTo>
                    <a:pt x="4904" y="3852"/>
                    <a:pt x="3736" y="4962"/>
                    <a:pt x="2394" y="4903"/>
                  </a:cubicBezTo>
                  <a:cubicBezTo>
                    <a:pt x="1051" y="4903"/>
                    <a:pt x="1" y="3736"/>
                    <a:pt x="1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5" name="Google Shape;10855;p23"/>
            <p:cNvSpPr/>
            <p:nvPr/>
          </p:nvSpPr>
          <p:spPr>
            <a:xfrm>
              <a:off x="4830000" y="944400"/>
              <a:ext cx="122625" cy="122600"/>
            </a:xfrm>
            <a:custGeom>
              <a:avLst/>
              <a:gdLst/>
              <a:ahLst/>
              <a:cxnLst/>
              <a:rect l="l" t="t" r="r" b="b"/>
              <a:pathLst>
                <a:path w="4905" h="4904" extrusionOk="0">
                  <a:moveTo>
                    <a:pt x="4904" y="2452"/>
                  </a:moveTo>
                  <a:cubicBezTo>
                    <a:pt x="4904" y="3794"/>
                    <a:pt x="3795" y="4903"/>
                    <a:pt x="2453" y="4903"/>
                  </a:cubicBezTo>
                  <a:cubicBezTo>
                    <a:pt x="1110" y="4903"/>
                    <a:pt x="1" y="3736"/>
                    <a:pt x="1" y="2452"/>
                  </a:cubicBezTo>
                  <a:cubicBezTo>
                    <a:pt x="1" y="1109"/>
                    <a:pt x="1168" y="0"/>
                    <a:pt x="2453" y="0"/>
                  </a:cubicBezTo>
                  <a:cubicBezTo>
                    <a:pt x="3795" y="0"/>
                    <a:pt x="4904" y="1109"/>
                    <a:pt x="4904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6" name="Google Shape;10856;p23"/>
            <p:cNvSpPr/>
            <p:nvPr/>
          </p:nvSpPr>
          <p:spPr>
            <a:xfrm>
              <a:off x="2131825" y="14332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3" y="4904"/>
                  </a:moveTo>
                  <a:cubicBezTo>
                    <a:pt x="1110" y="4904"/>
                    <a:pt x="1" y="3795"/>
                    <a:pt x="1" y="2452"/>
                  </a:cubicBezTo>
                  <a:cubicBezTo>
                    <a:pt x="59" y="1109"/>
                    <a:pt x="1168" y="0"/>
                    <a:pt x="2511" y="0"/>
                  </a:cubicBezTo>
                  <a:cubicBezTo>
                    <a:pt x="3853" y="59"/>
                    <a:pt x="4962" y="1168"/>
                    <a:pt x="4904" y="2510"/>
                  </a:cubicBezTo>
                  <a:cubicBezTo>
                    <a:pt x="4904" y="3853"/>
                    <a:pt x="3795" y="4962"/>
                    <a:pt x="2453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7" name="Google Shape;10857;p23"/>
            <p:cNvSpPr/>
            <p:nvPr/>
          </p:nvSpPr>
          <p:spPr>
            <a:xfrm>
              <a:off x="5565475" y="1679875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2" y="0"/>
                  </a:moveTo>
                  <a:cubicBezTo>
                    <a:pt x="3795" y="0"/>
                    <a:pt x="4962" y="1109"/>
                    <a:pt x="4962" y="2452"/>
                  </a:cubicBezTo>
                  <a:cubicBezTo>
                    <a:pt x="4962" y="3794"/>
                    <a:pt x="3853" y="4903"/>
                    <a:pt x="2511" y="4903"/>
                  </a:cubicBezTo>
                  <a:cubicBezTo>
                    <a:pt x="1168" y="4962"/>
                    <a:pt x="59" y="3852"/>
                    <a:pt x="59" y="2510"/>
                  </a:cubicBezTo>
                  <a:cubicBezTo>
                    <a:pt x="1" y="1167"/>
                    <a:pt x="1110" y="58"/>
                    <a:pt x="245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8" name="Google Shape;10858;p23"/>
            <p:cNvSpPr/>
            <p:nvPr/>
          </p:nvSpPr>
          <p:spPr>
            <a:xfrm>
              <a:off x="3847925" y="4868350"/>
              <a:ext cx="121150" cy="121150"/>
            </a:xfrm>
            <a:custGeom>
              <a:avLst/>
              <a:gdLst/>
              <a:ahLst/>
              <a:cxnLst/>
              <a:rect l="l" t="t" r="r" b="b"/>
              <a:pathLst>
                <a:path w="4846" h="4846" extrusionOk="0">
                  <a:moveTo>
                    <a:pt x="4845" y="2394"/>
                  </a:moveTo>
                  <a:cubicBezTo>
                    <a:pt x="4845" y="3736"/>
                    <a:pt x="3795" y="4845"/>
                    <a:pt x="2452" y="4845"/>
                  </a:cubicBezTo>
                  <a:cubicBezTo>
                    <a:pt x="1168" y="4845"/>
                    <a:pt x="59" y="3795"/>
                    <a:pt x="59" y="2452"/>
                  </a:cubicBezTo>
                  <a:cubicBezTo>
                    <a:pt x="1" y="1110"/>
                    <a:pt x="1110" y="59"/>
                    <a:pt x="2394" y="59"/>
                  </a:cubicBezTo>
                  <a:cubicBezTo>
                    <a:pt x="3736" y="1"/>
                    <a:pt x="4845" y="1110"/>
                    <a:pt x="4845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9" name="Google Shape;10859;p23"/>
            <p:cNvSpPr/>
            <p:nvPr/>
          </p:nvSpPr>
          <p:spPr>
            <a:xfrm>
              <a:off x="1644450" y="2660475"/>
              <a:ext cx="119675" cy="119700"/>
            </a:xfrm>
            <a:custGeom>
              <a:avLst/>
              <a:gdLst/>
              <a:ahLst/>
              <a:cxnLst/>
              <a:rect l="l" t="t" r="r" b="b"/>
              <a:pathLst>
                <a:path w="4787" h="4788" extrusionOk="0">
                  <a:moveTo>
                    <a:pt x="2393" y="1"/>
                  </a:moveTo>
                  <a:cubicBezTo>
                    <a:pt x="3678" y="1"/>
                    <a:pt x="4787" y="1052"/>
                    <a:pt x="4787" y="2394"/>
                  </a:cubicBezTo>
                  <a:cubicBezTo>
                    <a:pt x="4787" y="3678"/>
                    <a:pt x="3736" y="4787"/>
                    <a:pt x="2393" y="4787"/>
                  </a:cubicBezTo>
                  <a:cubicBezTo>
                    <a:pt x="1109" y="4787"/>
                    <a:pt x="0" y="3737"/>
                    <a:pt x="0" y="2394"/>
                  </a:cubicBezTo>
                  <a:cubicBezTo>
                    <a:pt x="0" y="1110"/>
                    <a:pt x="1051" y="1"/>
                    <a:pt x="23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0" name="Google Shape;10860;p23"/>
            <p:cNvSpPr/>
            <p:nvPr/>
          </p:nvSpPr>
          <p:spPr>
            <a:xfrm>
              <a:off x="3605700" y="4868350"/>
              <a:ext cx="121125" cy="121150"/>
            </a:xfrm>
            <a:custGeom>
              <a:avLst/>
              <a:gdLst/>
              <a:ahLst/>
              <a:cxnLst/>
              <a:rect l="l" t="t" r="r" b="b"/>
              <a:pathLst>
                <a:path w="4845" h="4846" extrusionOk="0">
                  <a:moveTo>
                    <a:pt x="4787" y="2394"/>
                  </a:moveTo>
                  <a:cubicBezTo>
                    <a:pt x="4845" y="3736"/>
                    <a:pt x="3736" y="4845"/>
                    <a:pt x="2452" y="4845"/>
                  </a:cubicBezTo>
                  <a:cubicBezTo>
                    <a:pt x="1109" y="4845"/>
                    <a:pt x="59" y="3795"/>
                    <a:pt x="0" y="2452"/>
                  </a:cubicBezTo>
                  <a:cubicBezTo>
                    <a:pt x="0" y="1110"/>
                    <a:pt x="1051" y="59"/>
                    <a:pt x="2393" y="59"/>
                  </a:cubicBezTo>
                  <a:cubicBezTo>
                    <a:pt x="3736" y="1"/>
                    <a:pt x="4787" y="1110"/>
                    <a:pt x="4787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1" name="Google Shape;10861;p23"/>
            <p:cNvSpPr/>
            <p:nvPr/>
          </p:nvSpPr>
          <p:spPr>
            <a:xfrm>
              <a:off x="4342625" y="699250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8"/>
                  </a:moveTo>
                  <a:cubicBezTo>
                    <a:pt x="1051" y="4728"/>
                    <a:pt x="59" y="3736"/>
                    <a:pt x="59" y="2393"/>
                  </a:cubicBezTo>
                  <a:cubicBezTo>
                    <a:pt x="0" y="1051"/>
                    <a:pt x="1051" y="0"/>
                    <a:pt x="2452" y="0"/>
                  </a:cubicBezTo>
                  <a:cubicBezTo>
                    <a:pt x="3736" y="58"/>
                    <a:pt x="4787" y="1051"/>
                    <a:pt x="4728" y="2393"/>
                  </a:cubicBezTo>
                  <a:cubicBezTo>
                    <a:pt x="4728" y="3736"/>
                    <a:pt x="3736" y="4728"/>
                    <a:pt x="2393" y="47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2" name="Google Shape;10862;p23"/>
            <p:cNvSpPr/>
            <p:nvPr/>
          </p:nvSpPr>
          <p:spPr>
            <a:xfrm>
              <a:off x="5568400" y="38906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8" y="2393"/>
                  </a:moveTo>
                  <a:cubicBezTo>
                    <a:pt x="4728" y="3736"/>
                    <a:pt x="3736" y="4728"/>
                    <a:pt x="2394" y="4728"/>
                  </a:cubicBezTo>
                  <a:cubicBezTo>
                    <a:pt x="1051" y="4728"/>
                    <a:pt x="0" y="3678"/>
                    <a:pt x="0" y="2335"/>
                  </a:cubicBezTo>
                  <a:cubicBezTo>
                    <a:pt x="59" y="1051"/>
                    <a:pt x="1109" y="0"/>
                    <a:pt x="2394" y="0"/>
                  </a:cubicBezTo>
                  <a:cubicBezTo>
                    <a:pt x="3736" y="59"/>
                    <a:pt x="4728" y="1051"/>
                    <a:pt x="4728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3" name="Google Shape;10863;p23"/>
            <p:cNvSpPr/>
            <p:nvPr/>
          </p:nvSpPr>
          <p:spPr>
            <a:xfrm>
              <a:off x="2134750" y="41343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9" y="2393"/>
                  </a:moveTo>
                  <a:cubicBezTo>
                    <a:pt x="4670" y="3678"/>
                    <a:pt x="3678" y="4728"/>
                    <a:pt x="2336" y="4670"/>
                  </a:cubicBezTo>
                  <a:cubicBezTo>
                    <a:pt x="993" y="4670"/>
                    <a:pt x="1" y="3619"/>
                    <a:pt x="1" y="2277"/>
                  </a:cubicBezTo>
                  <a:cubicBezTo>
                    <a:pt x="59" y="992"/>
                    <a:pt x="1051" y="0"/>
                    <a:pt x="2394" y="0"/>
                  </a:cubicBezTo>
                  <a:cubicBezTo>
                    <a:pt x="3736" y="0"/>
                    <a:pt x="4729" y="1051"/>
                    <a:pt x="4670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4" name="Google Shape;10864;p23"/>
            <p:cNvSpPr/>
            <p:nvPr/>
          </p:nvSpPr>
          <p:spPr>
            <a:xfrm>
              <a:off x="2381375" y="43809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5" y="4729"/>
                  </a:moveTo>
                  <a:cubicBezTo>
                    <a:pt x="993" y="4670"/>
                    <a:pt x="0" y="3678"/>
                    <a:pt x="0" y="2336"/>
                  </a:cubicBezTo>
                  <a:cubicBezTo>
                    <a:pt x="0" y="993"/>
                    <a:pt x="1109" y="1"/>
                    <a:pt x="2452" y="1"/>
                  </a:cubicBezTo>
                  <a:cubicBezTo>
                    <a:pt x="3736" y="59"/>
                    <a:pt x="4728" y="1110"/>
                    <a:pt x="4728" y="2394"/>
                  </a:cubicBezTo>
                  <a:cubicBezTo>
                    <a:pt x="4670" y="3736"/>
                    <a:pt x="3619" y="4729"/>
                    <a:pt x="2335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5" name="Google Shape;10865;p23"/>
            <p:cNvSpPr/>
            <p:nvPr/>
          </p:nvSpPr>
          <p:spPr>
            <a:xfrm>
              <a:off x="4097450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2336" y="0"/>
                  </a:moveTo>
                  <a:cubicBezTo>
                    <a:pt x="3620" y="0"/>
                    <a:pt x="4671" y="993"/>
                    <a:pt x="4671" y="2277"/>
                  </a:cubicBezTo>
                  <a:cubicBezTo>
                    <a:pt x="4671" y="3619"/>
                    <a:pt x="3678" y="4612"/>
                    <a:pt x="2336" y="4670"/>
                  </a:cubicBezTo>
                  <a:cubicBezTo>
                    <a:pt x="1052" y="4670"/>
                    <a:pt x="1" y="3619"/>
                    <a:pt x="1" y="2335"/>
                  </a:cubicBezTo>
                  <a:cubicBezTo>
                    <a:pt x="1" y="993"/>
                    <a:pt x="993" y="0"/>
                    <a:pt x="233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6" name="Google Shape;10866;p23"/>
            <p:cNvSpPr/>
            <p:nvPr/>
          </p:nvSpPr>
          <p:spPr>
            <a:xfrm>
              <a:off x="5815025" y="2171625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9"/>
                  </a:moveTo>
                  <a:cubicBezTo>
                    <a:pt x="1051" y="4729"/>
                    <a:pt x="0" y="3678"/>
                    <a:pt x="0" y="2336"/>
                  </a:cubicBezTo>
                  <a:cubicBezTo>
                    <a:pt x="58" y="1052"/>
                    <a:pt x="1051" y="1"/>
                    <a:pt x="2393" y="1"/>
                  </a:cubicBezTo>
                  <a:cubicBezTo>
                    <a:pt x="3736" y="1"/>
                    <a:pt x="4786" y="1052"/>
                    <a:pt x="4728" y="2394"/>
                  </a:cubicBezTo>
                  <a:cubicBezTo>
                    <a:pt x="4728" y="3737"/>
                    <a:pt x="3677" y="4729"/>
                    <a:pt x="239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7" name="Google Shape;10867;p23"/>
            <p:cNvSpPr/>
            <p:nvPr/>
          </p:nvSpPr>
          <p:spPr>
            <a:xfrm>
              <a:off x="5816475" y="33988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0"/>
                  </a:moveTo>
                  <a:cubicBezTo>
                    <a:pt x="3619" y="0"/>
                    <a:pt x="4670" y="993"/>
                    <a:pt x="4670" y="2335"/>
                  </a:cubicBezTo>
                  <a:cubicBezTo>
                    <a:pt x="4670" y="3619"/>
                    <a:pt x="3619" y="4670"/>
                    <a:pt x="2335" y="4670"/>
                  </a:cubicBezTo>
                  <a:cubicBezTo>
                    <a:pt x="993" y="4670"/>
                    <a:pt x="0" y="3619"/>
                    <a:pt x="0" y="2335"/>
                  </a:cubicBezTo>
                  <a:cubicBezTo>
                    <a:pt x="0" y="993"/>
                    <a:pt x="993" y="0"/>
                    <a:pt x="23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8" name="Google Shape;10868;p23"/>
            <p:cNvSpPr/>
            <p:nvPr/>
          </p:nvSpPr>
          <p:spPr>
            <a:xfrm>
              <a:off x="1644450" y="2907100"/>
              <a:ext cx="118225" cy="119675"/>
            </a:xfrm>
            <a:custGeom>
              <a:avLst/>
              <a:gdLst/>
              <a:ahLst/>
              <a:cxnLst/>
              <a:rect l="l" t="t" r="r" b="b"/>
              <a:pathLst>
                <a:path w="4729" h="4787" extrusionOk="0">
                  <a:moveTo>
                    <a:pt x="2335" y="59"/>
                  </a:moveTo>
                  <a:cubicBezTo>
                    <a:pt x="3678" y="1"/>
                    <a:pt x="4728" y="1051"/>
                    <a:pt x="4728" y="2394"/>
                  </a:cubicBezTo>
                  <a:cubicBezTo>
                    <a:pt x="4728" y="3736"/>
                    <a:pt x="3736" y="4729"/>
                    <a:pt x="2452" y="4787"/>
                  </a:cubicBezTo>
                  <a:cubicBezTo>
                    <a:pt x="1109" y="4787"/>
                    <a:pt x="0" y="3736"/>
                    <a:pt x="0" y="2394"/>
                  </a:cubicBezTo>
                  <a:cubicBezTo>
                    <a:pt x="0" y="1110"/>
                    <a:pt x="1051" y="59"/>
                    <a:pt x="233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9" name="Google Shape;10869;p23"/>
            <p:cNvSpPr/>
            <p:nvPr/>
          </p:nvSpPr>
          <p:spPr>
            <a:xfrm>
              <a:off x="2627975" y="9458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6" y="1"/>
                  </a:moveTo>
                  <a:cubicBezTo>
                    <a:pt x="3678" y="1"/>
                    <a:pt x="4729" y="1051"/>
                    <a:pt x="4729" y="2336"/>
                  </a:cubicBezTo>
                  <a:cubicBezTo>
                    <a:pt x="4729" y="3678"/>
                    <a:pt x="3678" y="4729"/>
                    <a:pt x="2336" y="4729"/>
                  </a:cubicBezTo>
                  <a:cubicBezTo>
                    <a:pt x="993" y="4729"/>
                    <a:pt x="1" y="3678"/>
                    <a:pt x="1" y="2394"/>
                  </a:cubicBezTo>
                  <a:cubicBezTo>
                    <a:pt x="1" y="1051"/>
                    <a:pt x="1052" y="59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0" name="Google Shape;10870;p23"/>
            <p:cNvSpPr/>
            <p:nvPr/>
          </p:nvSpPr>
          <p:spPr>
            <a:xfrm>
              <a:off x="1645900" y="2419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1"/>
                  </a:moveTo>
                  <a:cubicBezTo>
                    <a:pt x="3678" y="1"/>
                    <a:pt x="4670" y="993"/>
                    <a:pt x="4670" y="2336"/>
                  </a:cubicBezTo>
                  <a:cubicBezTo>
                    <a:pt x="4670" y="3620"/>
                    <a:pt x="3620" y="4670"/>
                    <a:pt x="2335" y="4670"/>
                  </a:cubicBezTo>
                  <a:cubicBezTo>
                    <a:pt x="993" y="4670"/>
                    <a:pt x="1" y="3620"/>
                    <a:pt x="1" y="2336"/>
                  </a:cubicBezTo>
                  <a:cubicBezTo>
                    <a:pt x="1" y="993"/>
                    <a:pt x="1051" y="1"/>
                    <a:pt x="23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1" name="Google Shape;10871;p23"/>
            <p:cNvSpPr/>
            <p:nvPr/>
          </p:nvSpPr>
          <p:spPr>
            <a:xfrm>
              <a:off x="3118300" y="700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277" y="4612"/>
                  </a:moveTo>
                  <a:cubicBezTo>
                    <a:pt x="993" y="4612"/>
                    <a:pt x="0" y="3561"/>
                    <a:pt x="0" y="2219"/>
                  </a:cubicBezTo>
                  <a:cubicBezTo>
                    <a:pt x="59" y="993"/>
                    <a:pt x="1109" y="0"/>
                    <a:pt x="2394" y="0"/>
                  </a:cubicBezTo>
                  <a:cubicBezTo>
                    <a:pt x="3678" y="0"/>
                    <a:pt x="4670" y="1109"/>
                    <a:pt x="4670" y="2394"/>
                  </a:cubicBezTo>
                  <a:cubicBezTo>
                    <a:pt x="4612" y="3678"/>
                    <a:pt x="3561" y="4670"/>
                    <a:pt x="2277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2" name="Google Shape;10872;p23"/>
            <p:cNvSpPr/>
            <p:nvPr/>
          </p:nvSpPr>
          <p:spPr>
            <a:xfrm>
              <a:off x="1645900" y="31551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4670" y="2335"/>
                  </a:moveTo>
                  <a:cubicBezTo>
                    <a:pt x="4670" y="3678"/>
                    <a:pt x="3620" y="4670"/>
                    <a:pt x="2277" y="4670"/>
                  </a:cubicBezTo>
                  <a:cubicBezTo>
                    <a:pt x="1051" y="4612"/>
                    <a:pt x="1" y="3620"/>
                    <a:pt x="1" y="2335"/>
                  </a:cubicBezTo>
                  <a:cubicBezTo>
                    <a:pt x="1" y="1051"/>
                    <a:pt x="1051" y="1"/>
                    <a:pt x="2394" y="59"/>
                  </a:cubicBezTo>
                  <a:cubicBezTo>
                    <a:pt x="3620" y="59"/>
                    <a:pt x="4670" y="1110"/>
                    <a:pt x="4670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3" name="Google Shape;10873;p23"/>
            <p:cNvSpPr/>
            <p:nvPr/>
          </p:nvSpPr>
          <p:spPr>
            <a:xfrm>
              <a:off x="1892525" y="1682775"/>
              <a:ext cx="116750" cy="116775"/>
            </a:xfrm>
            <a:custGeom>
              <a:avLst/>
              <a:gdLst/>
              <a:ahLst/>
              <a:cxnLst/>
              <a:rect l="l" t="t" r="r" b="b"/>
              <a:pathLst>
                <a:path w="4670" h="4671" extrusionOk="0">
                  <a:moveTo>
                    <a:pt x="4670" y="2336"/>
                  </a:moveTo>
                  <a:cubicBezTo>
                    <a:pt x="4670" y="3620"/>
                    <a:pt x="3619" y="4670"/>
                    <a:pt x="2277" y="4670"/>
                  </a:cubicBezTo>
                  <a:cubicBezTo>
                    <a:pt x="1051" y="4670"/>
                    <a:pt x="0" y="3620"/>
                    <a:pt x="0" y="2394"/>
                  </a:cubicBezTo>
                  <a:cubicBezTo>
                    <a:pt x="0" y="1051"/>
                    <a:pt x="1051" y="1"/>
                    <a:pt x="2335" y="59"/>
                  </a:cubicBezTo>
                  <a:cubicBezTo>
                    <a:pt x="3619" y="59"/>
                    <a:pt x="4611" y="1051"/>
                    <a:pt x="4670" y="23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4" name="Google Shape;10874;p23"/>
            <p:cNvSpPr/>
            <p:nvPr/>
          </p:nvSpPr>
          <p:spPr>
            <a:xfrm>
              <a:off x="4832925" y="4629025"/>
              <a:ext cx="116775" cy="115325"/>
            </a:xfrm>
            <a:custGeom>
              <a:avLst/>
              <a:gdLst/>
              <a:ahLst/>
              <a:cxnLst/>
              <a:rect l="l" t="t" r="r" b="b"/>
              <a:pathLst>
                <a:path w="4671" h="4613" extrusionOk="0">
                  <a:moveTo>
                    <a:pt x="2336" y="1"/>
                  </a:moveTo>
                  <a:cubicBezTo>
                    <a:pt x="3678" y="1"/>
                    <a:pt x="4670" y="1051"/>
                    <a:pt x="4670" y="2336"/>
                  </a:cubicBezTo>
                  <a:cubicBezTo>
                    <a:pt x="4670" y="3620"/>
                    <a:pt x="3620" y="4612"/>
                    <a:pt x="2336" y="4612"/>
                  </a:cubicBezTo>
                  <a:cubicBezTo>
                    <a:pt x="1051" y="4612"/>
                    <a:pt x="1" y="3561"/>
                    <a:pt x="59" y="2277"/>
                  </a:cubicBezTo>
                  <a:cubicBezTo>
                    <a:pt x="59" y="993"/>
                    <a:pt x="1110" y="1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5" name="Google Shape;10875;p23"/>
            <p:cNvSpPr/>
            <p:nvPr/>
          </p:nvSpPr>
          <p:spPr>
            <a:xfrm>
              <a:off x="3360525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4671" y="2335"/>
                  </a:moveTo>
                  <a:cubicBezTo>
                    <a:pt x="4671" y="3619"/>
                    <a:pt x="3620" y="4670"/>
                    <a:pt x="2277" y="4612"/>
                  </a:cubicBezTo>
                  <a:cubicBezTo>
                    <a:pt x="1052" y="4612"/>
                    <a:pt x="1" y="3561"/>
                    <a:pt x="1" y="2335"/>
                  </a:cubicBezTo>
                  <a:cubicBezTo>
                    <a:pt x="1" y="993"/>
                    <a:pt x="1052" y="0"/>
                    <a:pt x="2394" y="0"/>
                  </a:cubicBezTo>
                  <a:cubicBezTo>
                    <a:pt x="3678" y="0"/>
                    <a:pt x="4671" y="1051"/>
                    <a:pt x="4671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6" name="Google Shape;10876;p23"/>
            <p:cNvSpPr/>
            <p:nvPr/>
          </p:nvSpPr>
          <p:spPr>
            <a:xfrm>
              <a:off x="1889600" y="3890650"/>
              <a:ext cx="113850" cy="112375"/>
            </a:xfrm>
            <a:custGeom>
              <a:avLst/>
              <a:gdLst/>
              <a:ahLst/>
              <a:cxnLst/>
              <a:rect l="l" t="t" r="r" b="b"/>
              <a:pathLst>
                <a:path w="4554" h="4495" extrusionOk="0">
                  <a:moveTo>
                    <a:pt x="4553" y="2277"/>
                  </a:moveTo>
                  <a:cubicBezTo>
                    <a:pt x="4495" y="3503"/>
                    <a:pt x="3503" y="4495"/>
                    <a:pt x="2277" y="4495"/>
                  </a:cubicBezTo>
                  <a:cubicBezTo>
                    <a:pt x="993" y="4436"/>
                    <a:pt x="0" y="3386"/>
                    <a:pt x="59" y="2160"/>
                  </a:cubicBezTo>
                  <a:cubicBezTo>
                    <a:pt x="117" y="934"/>
                    <a:pt x="1109" y="0"/>
                    <a:pt x="2277" y="0"/>
                  </a:cubicBezTo>
                  <a:cubicBezTo>
                    <a:pt x="3561" y="0"/>
                    <a:pt x="4553" y="993"/>
                    <a:pt x="4553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7" name="Google Shape;10877;p23"/>
            <p:cNvSpPr/>
            <p:nvPr/>
          </p:nvSpPr>
          <p:spPr>
            <a:xfrm>
              <a:off x="4345525" y="4872725"/>
              <a:ext cx="112400" cy="112400"/>
            </a:xfrm>
            <a:custGeom>
              <a:avLst/>
              <a:gdLst/>
              <a:ahLst/>
              <a:cxnLst/>
              <a:rect l="l" t="t" r="r" b="b"/>
              <a:pathLst>
                <a:path w="4496" h="4496" extrusionOk="0">
                  <a:moveTo>
                    <a:pt x="2277" y="4495"/>
                  </a:moveTo>
                  <a:cubicBezTo>
                    <a:pt x="993" y="4495"/>
                    <a:pt x="1" y="3444"/>
                    <a:pt x="1" y="2219"/>
                  </a:cubicBezTo>
                  <a:cubicBezTo>
                    <a:pt x="59" y="993"/>
                    <a:pt x="1052" y="1"/>
                    <a:pt x="2336" y="1"/>
                  </a:cubicBezTo>
                  <a:cubicBezTo>
                    <a:pt x="3503" y="59"/>
                    <a:pt x="4495" y="1051"/>
                    <a:pt x="4495" y="2219"/>
                  </a:cubicBezTo>
                  <a:cubicBezTo>
                    <a:pt x="4495" y="3503"/>
                    <a:pt x="3503" y="4495"/>
                    <a:pt x="2277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8" name="Google Shape;10878;p23"/>
            <p:cNvSpPr/>
            <p:nvPr/>
          </p:nvSpPr>
          <p:spPr>
            <a:xfrm>
              <a:off x="2626525" y="4626125"/>
              <a:ext cx="112400" cy="112375"/>
            </a:xfrm>
            <a:custGeom>
              <a:avLst/>
              <a:gdLst/>
              <a:ahLst/>
              <a:cxnLst/>
              <a:rect l="l" t="t" r="r" b="b"/>
              <a:pathLst>
                <a:path w="4496" h="4495" extrusionOk="0">
                  <a:moveTo>
                    <a:pt x="2277" y="0"/>
                  </a:moveTo>
                  <a:cubicBezTo>
                    <a:pt x="3503" y="0"/>
                    <a:pt x="4495" y="1051"/>
                    <a:pt x="4495" y="2276"/>
                  </a:cubicBezTo>
                  <a:cubicBezTo>
                    <a:pt x="4495" y="3502"/>
                    <a:pt x="3444" y="4495"/>
                    <a:pt x="2219" y="4495"/>
                  </a:cubicBezTo>
                  <a:cubicBezTo>
                    <a:pt x="993" y="4495"/>
                    <a:pt x="59" y="3502"/>
                    <a:pt x="1" y="2276"/>
                  </a:cubicBezTo>
                  <a:cubicBezTo>
                    <a:pt x="1" y="1051"/>
                    <a:pt x="1051" y="0"/>
                    <a:pt x="227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9" name="Google Shape;10879;p23"/>
            <p:cNvSpPr/>
            <p:nvPr/>
          </p:nvSpPr>
          <p:spPr>
            <a:xfrm>
              <a:off x="5819400" y="1933775"/>
              <a:ext cx="110925" cy="109475"/>
            </a:xfrm>
            <a:custGeom>
              <a:avLst/>
              <a:gdLst/>
              <a:ahLst/>
              <a:cxnLst/>
              <a:rect l="l" t="t" r="r" b="b"/>
              <a:pathLst>
                <a:path w="4437" h="4379" extrusionOk="0">
                  <a:moveTo>
                    <a:pt x="4436" y="2160"/>
                  </a:moveTo>
                  <a:cubicBezTo>
                    <a:pt x="4436" y="3386"/>
                    <a:pt x="3502" y="4378"/>
                    <a:pt x="2277" y="4378"/>
                  </a:cubicBezTo>
                  <a:cubicBezTo>
                    <a:pt x="992" y="4378"/>
                    <a:pt x="0" y="3444"/>
                    <a:pt x="0" y="2160"/>
                  </a:cubicBezTo>
                  <a:cubicBezTo>
                    <a:pt x="0" y="934"/>
                    <a:pt x="992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0" name="Google Shape;10880;p23"/>
            <p:cNvSpPr/>
            <p:nvPr/>
          </p:nvSpPr>
          <p:spPr>
            <a:xfrm>
              <a:off x="5329075" y="1196850"/>
              <a:ext cx="110925" cy="110925"/>
            </a:xfrm>
            <a:custGeom>
              <a:avLst/>
              <a:gdLst/>
              <a:ahLst/>
              <a:cxnLst/>
              <a:rect l="l" t="t" r="r" b="b"/>
              <a:pathLst>
                <a:path w="4437" h="4437" extrusionOk="0">
                  <a:moveTo>
                    <a:pt x="4437" y="2218"/>
                  </a:moveTo>
                  <a:cubicBezTo>
                    <a:pt x="4437" y="3444"/>
                    <a:pt x="3503" y="4378"/>
                    <a:pt x="2277" y="4437"/>
                  </a:cubicBezTo>
                  <a:cubicBezTo>
                    <a:pt x="993" y="4437"/>
                    <a:pt x="1" y="3444"/>
                    <a:pt x="59" y="2160"/>
                  </a:cubicBezTo>
                  <a:cubicBezTo>
                    <a:pt x="59" y="934"/>
                    <a:pt x="1051" y="0"/>
                    <a:pt x="2277" y="0"/>
                  </a:cubicBezTo>
                  <a:cubicBezTo>
                    <a:pt x="3503" y="0"/>
                    <a:pt x="4437" y="993"/>
                    <a:pt x="4437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1" name="Google Shape;10881;p23"/>
            <p:cNvSpPr/>
            <p:nvPr/>
          </p:nvSpPr>
          <p:spPr>
            <a:xfrm>
              <a:off x="4593600" y="703625"/>
              <a:ext cx="110950" cy="109450"/>
            </a:xfrm>
            <a:custGeom>
              <a:avLst/>
              <a:gdLst/>
              <a:ahLst/>
              <a:cxnLst/>
              <a:rect l="l" t="t" r="r" b="b"/>
              <a:pathLst>
                <a:path w="4438" h="4378" extrusionOk="0">
                  <a:moveTo>
                    <a:pt x="4379" y="2218"/>
                  </a:moveTo>
                  <a:cubicBezTo>
                    <a:pt x="4379" y="3444"/>
                    <a:pt x="3445" y="4378"/>
                    <a:pt x="2219" y="4378"/>
                  </a:cubicBezTo>
                  <a:cubicBezTo>
                    <a:pt x="935" y="4378"/>
                    <a:pt x="1" y="3444"/>
                    <a:pt x="1" y="2160"/>
                  </a:cubicBezTo>
                  <a:cubicBezTo>
                    <a:pt x="59" y="934"/>
                    <a:pt x="993" y="0"/>
                    <a:pt x="2219" y="0"/>
                  </a:cubicBezTo>
                  <a:cubicBezTo>
                    <a:pt x="3445" y="0"/>
                    <a:pt x="4437" y="992"/>
                    <a:pt x="4379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2" name="Google Shape;10882;p23"/>
            <p:cNvSpPr/>
            <p:nvPr/>
          </p:nvSpPr>
          <p:spPr>
            <a:xfrm>
              <a:off x="1648825" y="2174550"/>
              <a:ext cx="110925" cy="112400"/>
            </a:xfrm>
            <a:custGeom>
              <a:avLst/>
              <a:gdLst/>
              <a:ahLst/>
              <a:cxnLst/>
              <a:rect l="l" t="t" r="r" b="b"/>
              <a:pathLst>
                <a:path w="4437" h="4496" extrusionOk="0">
                  <a:moveTo>
                    <a:pt x="4436" y="2277"/>
                  </a:moveTo>
                  <a:cubicBezTo>
                    <a:pt x="4436" y="3503"/>
                    <a:pt x="3503" y="4437"/>
                    <a:pt x="2277" y="4495"/>
                  </a:cubicBezTo>
                  <a:cubicBezTo>
                    <a:pt x="993" y="4495"/>
                    <a:pt x="0" y="3503"/>
                    <a:pt x="0" y="2277"/>
                  </a:cubicBezTo>
                  <a:cubicBezTo>
                    <a:pt x="0" y="993"/>
                    <a:pt x="993" y="1"/>
                    <a:pt x="2218" y="59"/>
                  </a:cubicBezTo>
                  <a:cubicBezTo>
                    <a:pt x="3444" y="59"/>
                    <a:pt x="4436" y="993"/>
                    <a:pt x="4436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3" name="Google Shape;10883;p23"/>
            <p:cNvSpPr/>
            <p:nvPr/>
          </p:nvSpPr>
          <p:spPr>
            <a:xfrm>
              <a:off x="3121225" y="4875650"/>
              <a:ext cx="109450" cy="108000"/>
            </a:xfrm>
            <a:custGeom>
              <a:avLst/>
              <a:gdLst/>
              <a:ahLst/>
              <a:cxnLst/>
              <a:rect l="l" t="t" r="r" b="b"/>
              <a:pathLst>
                <a:path w="4378" h="4320" extrusionOk="0">
                  <a:moveTo>
                    <a:pt x="4378" y="2160"/>
                  </a:moveTo>
                  <a:cubicBezTo>
                    <a:pt x="4378" y="3386"/>
                    <a:pt x="3386" y="4320"/>
                    <a:pt x="2160" y="4320"/>
                  </a:cubicBezTo>
                  <a:cubicBezTo>
                    <a:pt x="934" y="4320"/>
                    <a:pt x="0" y="3327"/>
                    <a:pt x="59" y="2102"/>
                  </a:cubicBezTo>
                  <a:cubicBezTo>
                    <a:pt x="59" y="876"/>
                    <a:pt x="1051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4" name="Google Shape;10884;p23"/>
            <p:cNvSpPr/>
            <p:nvPr/>
          </p:nvSpPr>
          <p:spPr>
            <a:xfrm>
              <a:off x="1648825" y="3401800"/>
              <a:ext cx="110925" cy="109450"/>
            </a:xfrm>
            <a:custGeom>
              <a:avLst/>
              <a:gdLst/>
              <a:ahLst/>
              <a:cxnLst/>
              <a:rect l="l" t="t" r="r" b="b"/>
              <a:pathLst>
                <a:path w="4437" h="4378" extrusionOk="0">
                  <a:moveTo>
                    <a:pt x="59" y="2160"/>
                  </a:moveTo>
                  <a:cubicBezTo>
                    <a:pt x="59" y="934"/>
                    <a:pt x="993" y="0"/>
                    <a:pt x="2277" y="59"/>
                  </a:cubicBezTo>
                  <a:cubicBezTo>
                    <a:pt x="3444" y="59"/>
                    <a:pt x="4436" y="1051"/>
                    <a:pt x="4378" y="2277"/>
                  </a:cubicBezTo>
                  <a:cubicBezTo>
                    <a:pt x="4378" y="3444"/>
                    <a:pt x="3386" y="4378"/>
                    <a:pt x="2218" y="4378"/>
                  </a:cubicBezTo>
                  <a:cubicBezTo>
                    <a:pt x="993" y="4378"/>
                    <a:pt x="0" y="3444"/>
                    <a:pt x="59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5" name="Google Shape;10885;p23"/>
            <p:cNvSpPr/>
            <p:nvPr/>
          </p:nvSpPr>
          <p:spPr>
            <a:xfrm>
              <a:off x="5574225" y="1440550"/>
              <a:ext cx="108025" cy="108000"/>
            </a:xfrm>
            <a:custGeom>
              <a:avLst/>
              <a:gdLst/>
              <a:ahLst/>
              <a:cxnLst/>
              <a:rect l="l" t="t" r="r" b="b"/>
              <a:pathLst>
                <a:path w="4321" h="4320" extrusionOk="0">
                  <a:moveTo>
                    <a:pt x="2161" y="4320"/>
                  </a:moveTo>
                  <a:cubicBezTo>
                    <a:pt x="993" y="4320"/>
                    <a:pt x="1" y="3386"/>
                    <a:pt x="1" y="2218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328" y="0"/>
                    <a:pt x="4320" y="934"/>
                    <a:pt x="4320" y="2160"/>
                  </a:cubicBezTo>
                  <a:cubicBezTo>
                    <a:pt x="4320" y="3327"/>
                    <a:pt x="3386" y="4320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6" name="Google Shape;10886;p23"/>
            <p:cNvSpPr/>
            <p:nvPr/>
          </p:nvSpPr>
          <p:spPr>
            <a:xfrm>
              <a:off x="5820850" y="3649875"/>
              <a:ext cx="108000" cy="108000"/>
            </a:xfrm>
            <a:custGeom>
              <a:avLst/>
              <a:gdLst/>
              <a:ahLst/>
              <a:cxnLst/>
              <a:rect l="l" t="t" r="r" b="b"/>
              <a:pathLst>
                <a:path w="4320" h="4320" extrusionOk="0">
                  <a:moveTo>
                    <a:pt x="2160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1" y="992"/>
                    <a:pt x="993" y="0"/>
                    <a:pt x="2160" y="0"/>
                  </a:cubicBezTo>
                  <a:cubicBezTo>
                    <a:pt x="3328" y="0"/>
                    <a:pt x="4320" y="992"/>
                    <a:pt x="4320" y="2160"/>
                  </a:cubicBezTo>
                  <a:cubicBezTo>
                    <a:pt x="4320" y="3327"/>
                    <a:pt x="3328" y="4320"/>
                    <a:pt x="2160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7" name="Google Shape;10887;p23"/>
            <p:cNvSpPr/>
            <p:nvPr/>
          </p:nvSpPr>
          <p:spPr>
            <a:xfrm>
              <a:off x="5083925" y="950225"/>
              <a:ext cx="109475" cy="109475"/>
            </a:xfrm>
            <a:custGeom>
              <a:avLst/>
              <a:gdLst/>
              <a:ahLst/>
              <a:cxnLst/>
              <a:rect l="l" t="t" r="r" b="b"/>
              <a:pathLst>
                <a:path w="4379" h="4379" extrusionOk="0">
                  <a:moveTo>
                    <a:pt x="4320" y="2161"/>
                  </a:moveTo>
                  <a:cubicBezTo>
                    <a:pt x="4378" y="3328"/>
                    <a:pt x="3386" y="4320"/>
                    <a:pt x="2219" y="4379"/>
                  </a:cubicBezTo>
                  <a:cubicBezTo>
                    <a:pt x="1051" y="4379"/>
                    <a:pt x="59" y="3445"/>
                    <a:pt x="0" y="2219"/>
                  </a:cubicBezTo>
                  <a:cubicBezTo>
                    <a:pt x="0" y="1051"/>
                    <a:pt x="993" y="59"/>
                    <a:pt x="2160" y="59"/>
                  </a:cubicBezTo>
                  <a:cubicBezTo>
                    <a:pt x="3328" y="1"/>
                    <a:pt x="4320" y="993"/>
                    <a:pt x="4320" y="21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8" name="Google Shape;10888;p23"/>
            <p:cNvSpPr/>
            <p:nvPr/>
          </p:nvSpPr>
          <p:spPr>
            <a:xfrm>
              <a:off x="2876050" y="703625"/>
              <a:ext cx="108025" cy="109450"/>
            </a:xfrm>
            <a:custGeom>
              <a:avLst/>
              <a:gdLst/>
              <a:ahLst/>
              <a:cxnLst/>
              <a:rect l="l" t="t" r="r" b="b"/>
              <a:pathLst>
                <a:path w="4321" h="4378" extrusionOk="0">
                  <a:moveTo>
                    <a:pt x="2161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59" y="992"/>
                    <a:pt x="1052" y="0"/>
                    <a:pt x="2219" y="59"/>
                  </a:cubicBezTo>
                  <a:cubicBezTo>
                    <a:pt x="3328" y="59"/>
                    <a:pt x="4320" y="1051"/>
                    <a:pt x="4320" y="2218"/>
                  </a:cubicBezTo>
                  <a:cubicBezTo>
                    <a:pt x="4320" y="3386"/>
                    <a:pt x="3328" y="4378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9" name="Google Shape;10889;p23"/>
            <p:cNvSpPr/>
            <p:nvPr/>
          </p:nvSpPr>
          <p:spPr>
            <a:xfrm>
              <a:off x="5329075" y="4386800"/>
              <a:ext cx="105100" cy="106550"/>
            </a:xfrm>
            <a:custGeom>
              <a:avLst/>
              <a:gdLst/>
              <a:ahLst/>
              <a:cxnLst/>
              <a:rect l="l" t="t" r="r" b="b"/>
              <a:pathLst>
                <a:path w="4204" h="4262" extrusionOk="0">
                  <a:moveTo>
                    <a:pt x="4203" y="2102"/>
                  </a:moveTo>
                  <a:cubicBezTo>
                    <a:pt x="4203" y="3269"/>
                    <a:pt x="3211" y="4203"/>
                    <a:pt x="2102" y="4261"/>
                  </a:cubicBezTo>
                  <a:cubicBezTo>
                    <a:pt x="935" y="4261"/>
                    <a:pt x="1" y="3269"/>
                    <a:pt x="1" y="2102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211" y="0"/>
                    <a:pt x="4203" y="993"/>
                    <a:pt x="4203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0" name="Google Shape;10890;p23"/>
            <p:cNvSpPr/>
            <p:nvPr/>
          </p:nvSpPr>
          <p:spPr>
            <a:xfrm>
              <a:off x="2140600" y="1195400"/>
              <a:ext cx="105075" cy="105075"/>
            </a:xfrm>
            <a:custGeom>
              <a:avLst/>
              <a:gdLst/>
              <a:ahLst/>
              <a:cxnLst/>
              <a:rect l="l" t="t" r="r" b="b"/>
              <a:pathLst>
                <a:path w="4203" h="4203" extrusionOk="0">
                  <a:moveTo>
                    <a:pt x="2102" y="0"/>
                  </a:moveTo>
                  <a:cubicBezTo>
                    <a:pt x="3211" y="0"/>
                    <a:pt x="4203" y="934"/>
                    <a:pt x="4203" y="2101"/>
                  </a:cubicBezTo>
                  <a:cubicBezTo>
                    <a:pt x="4203" y="3269"/>
                    <a:pt x="3269" y="4203"/>
                    <a:pt x="2102" y="4203"/>
                  </a:cubicBezTo>
                  <a:cubicBezTo>
                    <a:pt x="992" y="4203"/>
                    <a:pt x="59" y="3269"/>
                    <a:pt x="0" y="2160"/>
                  </a:cubicBezTo>
                  <a:cubicBezTo>
                    <a:pt x="0" y="992"/>
                    <a:pt x="934" y="58"/>
                    <a:pt x="210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1" name="Google Shape;10891;p23"/>
            <p:cNvSpPr/>
            <p:nvPr/>
          </p:nvSpPr>
          <p:spPr>
            <a:xfrm>
              <a:off x="2388675" y="954600"/>
              <a:ext cx="102175" cy="102175"/>
            </a:xfrm>
            <a:custGeom>
              <a:avLst/>
              <a:gdLst/>
              <a:ahLst/>
              <a:cxnLst/>
              <a:rect l="l" t="t" r="r" b="b"/>
              <a:pathLst>
                <a:path w="4087" h="4087" extrusionOk="0">
                  <a:moveTo>
                    <a:pt x="4086" y="2044"/>
                  </a:moveTo>
                  <a:cubicBezTo>
                    <a:pt x="4086" y="3211"/>
                    <a:pt x="3211" y="4087"/>
                    <a:pt x="2043" y="4087"/>
                  </a:cubicBezTo>
                  <a:cubicBezTo>
                    <a:pt x="876" y="4028"/>
                    <a:pt x="0" y="3153"/>
                    <a:pt x="0" y="1986"/>
                  </a:cubicBezTo>
                  <a:cubicBezTo>
                    <a:pt x="59" y="876"/>
                    <a:pt x="934" y="1"/>
                    <a:pt x="2043" y="1"/>
                  </a:cubicBezTo>
                  <a:cubicBezTo>
                    <a:pt x="3211" y="1"/>
                    <a:pt x="4086" y="876"/>
                    <a:pt x="4086" y="20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2" name="Google Shape;10892;p23"/>
            <p:cNvSpPr/>
            <p:nvPr/>
          </p:nvSpPr>
          <p:spPr>
            <a:xfrm>
              <a:off x="5577150" y="4141650"/>
              <a:ext cx="102175" cy="102150"/>
            </a:xfrm>
            <a:custGeom>
              <a:avLst/>
              <a:gdLst/>
              <a:ahLst/>
              <a:cxnLst/>
              <a:rect l="l" t="t" r="r" b="b"/>
              <a:pathLst>
                <a:path w="4087" h="4086" extrusionOk="0">
                  <a:moveTo>
                    <a:pt x="4087" y="2043"/>
                  </a:moveTo>
                  <a:cubicBezTo>
                    <a:pt x="4087" y="3210"/>
                    <a:pt x="3153" y="4086"/>
                    <a:pt x="2044" y="4086"/>
                  </a:cubicBezTo>
                  <a:cubicBezTo>
                    <a:pt x="876" y="4086"/>
                    <a:pt x="1" y="3210"/>
                    <a:pt x="1" y="2043"/>
                  </a:cubicBezTo>
                  <a:cubicBezTo>
                    <a:pt x="1" y="876"/>
                    <a:pt x="876" y="0"/>
                    <a:pt x="2044" y="0"/>
                  </a:cubicBezTo>
                  <a:cubicBezTo>
                    <a:pt x="3211" y="0"/>
                    <a:pt x="4087" y="934"/>
                    <a:pt x="4087" y="204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3" name="Google Shape;10893;p23"/>
            <p:cNvSpPr/>
            <p:nvPr/>
          </p:nvSpPr>
          <p:spPr>
            <a:xfrm>
              <a:off x="4593600" y="4877100"/>
              <a:ext cx="103650" cy="103650"/>
            </a:xfrm>
            <a:custGeom>
              <a:avLst/>
              <a:gdLst/>
              <a:ahLst/>
              <a:cxnLst/>
              <a:rect l="l" t="t" r="r" b="b"/>
              <a:pathLst>
                <a:path w="4146" h="4146" extrusionOk="0">
                  <a:moveTo>
                    <a:pt x="4087" y="2102"/>
                  </a:moveTo>
                  <a:cubicBezTo>
                    <a:pt x="4087" y="3269"/>
                    <a:pt x="3211" y="4145"/>
                    <a:pt x="2044" y="4145"/>
                  </a:cubicBezTo>
                  <a:cubicBezTo>
                    <a:pt x="877" y="4145"/>
                    <a:pt x="1" y="3211"/>
                    <a:pt x="1" y="2044"/>
                  </a:cubicBezTo>
                  <a:cubicBezTo>
                    <a:pt x="1" y="935"/>
                    <a:pt x="935" y="1"/>
                    <a:pt x="2102" y="59"/>
                  </a:cubicBezTo>
                  <a:cubicBezTo>
                    <a:pt x="3211" y="59"/>
                    <a:pt x="4145" y="935"/>
                    <a:pt x="4087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4" name="Google Shape;10894;p23"/>
            <p:cNvSpPr/>
            <p:nvPr/>
          </p:nvSpPr>
          <p:spPr>
            <a:xfrm>
              <a:off x="1653200" y="1932325"/>
              <a:ext cx="102175" cy="103625"/>
            </a:xfrm>
            <a:custGeom>
              <a:avLst/>
              <a:gdLst/>
              <a:ahLst/>
              <a:cxnLst/>
              <a:rect l="l" t="t" r="r" b="b"/>
              <a:pathLst>
                <a:path w="4087" h="4145" extrusionOk="0">
                  <a:moveTo>
                    <a:pt x="1985" y="4086"/>
                  </a:moveTo>
                  <a:cubicBezTo>
                    <a:pt x="818" y="4086"/>
                    <a:pt x="0" y="3152"/>
                    <a:pt x="0" y="1985"/>
                  </a:cubicBezTo>
                  <a:cubicBezTo>
                    <a:pt x="59" y="876"/>
                    <a:pt x="993" y="0"/>
                    <a:pt x="2160" y="58"/>
                  </a:cubicBezTo>
                  <a:cubicBezTo>
                    <a:pt x="3269" y="117"/>
                    <a:pt x="4086" y="992"/>
                    <a:pt x="4086" y="2160"/>
                  </a:cubicBezTo>
                  <a:cubicBezTo>
                    <a:pt x="4028" y="3269"/>
                    <a:pt x="3152" y="4144"/>
                    <a:pt x="1985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5" name="Google Shape;10895;p23"/>
            <p:cNvSpPr/>
            <p:nvPr/>
          </p:nvSpPr>
          <p:spPr>
            <a:xfrm>
              <a:off x="6067475" y="2673625"/>
              <a:ext cx="100700" cy="100700"/>
            </a:xfrm>
            <a:custGeom>
              <a:avLst/>
              <a:gdLst/>
              <a:ahLst/>
              <a:cxnLst/>
              <a:rect l="l" t="t" r="r" b="b"/>
              <a:pathLst>
                <a:path w="4028" h="4028" extrusionOk="0">
                  <a:moveTo>
                    <a:pt x="2043" y="4028"/>
                  </a:moveTo>
                  <a:cubicBezTo>
                    <a:pt x="934" y="4028"/>
                    <a:pt x="0" y="3152"/>
                    <a:pt x="0" y="2043"/>
                  </a:cubicBezTo>
                  <a:cubicBezTo>
                    <a:pt x="0" y="934"/>
                    <a:pt x="876" y="0"/>
                    <a:pt x="2043" y="59"/>
                  </a:cubicBezTo>
                  <a:cubicBezTo>
                    <a:pt x="3152" y="59"/>
                    <a:pt x="4028" y="934"/>
                    <a:pt x="4028" y="2043"/>
                  </a:cubicBezTo>
                  <a:cubicBezTo>
                    <a:pt x="4028" y="3152"/>
                    <a:pt x="3152" y="4028"/>
                    <a:pt x="2043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6" name="Google Shape;10896;p23"/>
            <p:cNvSpPr/>
            <p:nvPr/>
          </p:nvSpPr>
          <p:spPr>
            <a:xfrm>
              <a:off x="5088300" y="4636325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876" y="4028"/>
                    <a:pt x="1" y="3153"/>
                    <a:pt x="1" y="1985"/>
                  </a:cubicBezTo>
                  <a:cubicBezTo>
                    <a:pt x="1" y="876"/>
                    <a:pt x="876" y="1"/>
                    <a:pt x="1985" y="1"/>
                  </a:cubicBezTo>
                  <a:cubicBezTo>
                    <a:pt x="3153" y="1"/>
                    <a:pt x="4028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7" name="Google Shape;10897;p23"/>
            <p:cNvSpPr/>
            <p:nvPr/>
          </p:nvSpPr>
          <p:spPr>
            <a:xfrm>
              <a:off x="1899825" y="1443475"/>
              <a:ext cx="102150" cy="102150"/>
            </a:xfrm>
            <a:custGeom>
              <a:avLst/>
              <a:gdLst/>
              <a:ahLst/>
              <a:cxnLst/>
              <a:rect l="l" t="t" r="r" b="b"/>
              <a:pathLst>
                <a:path w="4086" h="4086" extrusionOk="0">
                  <a:moveTo>
                    <a:pt x="2101" y="58"/>
                  </a:moveTo>
                  <a:cubicBezTo>
                    <a:pt x="3210" y="58"/>
                    <a:pt x="4086" y="992"/>
                    <a:pt x="4028" y="2101"/>
                  </a:cubicBezTo>
                  <a:cubicBezTo>
                    <a:pt x="4028" y="3210"/>
                    <a:pt x="3094" y="4086"/>
                    <a:pt x="1926" y="4086"/>
                  </a:cubicBezTo>
                  <a:cubicBezTo>
                    <a:pt x="817" y="4028"/>
                    <a:pt x="0" y="3094"/>
                    <a:pt x="58" y="1985"/>
                  </a:cubicBezTo>
                  <a:cubicBezTo>
                    <a:pt x="58" y="876"/>
                    <a:pt x="992" y="0"/>
                    <a:pt x="2101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8" name="Google Shape;10898;p23"/>
            <p:cNvSpPr/>
            <p:nvPr/>
          </p:nvSpPr>
          <p:spPr>
            <a:xfrm>
              <a:off x="6066000" y="2917325"/>
              <a:ext cx="102175" cy="100700"/>
            </a:xfrm>
            <a:custGeom>
              <a:avLst/>
              <a:gdLst/>
              <a:ahLst/>
              <a:cxnLst/>
              <a:rect l="l" t="t" r="r" b="b"/>
              <a:pathLst>
                <a:path w="4087" h="4028" extrusionOk="0">
                  <a:moveTo>
                    <a:pt x="4028" y="2043"/>
                  </a:moveTo>
                  <a:cubicBezTo>
                    <a:pt x="4028" y="3094"/>
                    <a:pt x="3094" y="4028"/>
                    <a:pt x="1985" y="3969"/>
                  </a:cubicBezTo>
                  <a:cubicBezTo>
                    <a:pt x="935" y="3969"/>
                    <a:pt x="1" y="3035"/>
                    <a:pt x="59" y="1926"/>
                  </a:cubicBezTo>
                  <a:cubicBezTo>
                    <a:pt x="118" y="876"/>
                    <a:pt x="993" y="0"/>
                    <a:pt x="2044" y="0"/>
                  </a:cubicBezTo>
                  <a:cubicBezTo>
                    <a:pt x="3153" y="0"/>
                    <a:pt x="4087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9" name="Google Shape;10899;p23"/>
            <p:cNvSpPr/>
            <p:nvPr/>
          </p:nvSpPr>
          <p:spPr>
            <a:xfrm>
              <a:off x="2878975" y="4878575"/>
              <a:ext cx="100725" cy="100700"/>
            </a:xfrm>
            <a:custGeom>
              <a:avLst/>
              <a:gdLst/>
              <a:ahLst/>
              <a:cxnLst/>
              <a:rect l="l" t="t" r="r" b="b"/>
              <a:pathLst>
                <a:path w="4029" h="4028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935" y="4028"/>
                    <a:pt x="1" y="3094"/>
                    <a:pt x="59" y="1985"/>
                  </a:cubicBezTo>
                  <a:cubicBezTo>
                    <a:pt x="59" y="934"/>
                    <a:pt x="935" y="58"/>
                    <a:pt x="1985" y="0"/>
                  </a:cubicBezTo>
                  <a:cubicBezTo>
                    <a:pt x="3094" y="0"/>
                    <a:pt x="4028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0" name="Google Shape;10900;p23"/>
            <p:cNvSpPr/>
            <p:nvPr/>
          </p:nvSpPr>
          <p:spPr>
            <a:xfrm>
              <a:off x="3862525" y="465750"/>
              <a:ext cx="100700" cy="100725"/>
            </a:xfrm>
            <a:custGeom>
              <a:avLst/>
              <a:gdLst/>
              <a:ahLst/>
              <a:cxnLst/>
              <a:rect l="l" t="t" r="r" b="b"/>
              <a:pathLst>
                <a:path w="4028" h="4029" extrusionOk="0">
                  <a:moveTo>
                    <a:pt x="4028" y="1985"/>
                  </a:moveTo>
                  <a:cubicBezTo>
                    <a:pt x="4028" y="3094"/>
                    <a:pt x="3094" y="4028"/>
                    <a:pt x="1985" y="3970"/>
                  </a:cubicBezTo>
                  <a:cubicBezTo>
                    <a:pt x="934" y="3970"/>
                    <a:pt x="0" y="3094"/>
                    <a:pt x="0" y="1985"/>
                  </a:cubicBezTo>
                  <a:cubicBezTo>
                    <a:pt x="0" y="935"/>
                    <a:pt x="934" y="1"/>
                    <a:pt x="1985" y="1"/>
                  </a:cubicBezTo>
                  <a:cubicBezTo>
                    <a:pt x="3036" y="1"/>
                    <a:pt x="3970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1" name="Google Shape;10901;p23"/>
            <p:cNvSpPr/>
            <p:nvPr/>
          </p:nvSpPr>
          <p:spPr>
            <a:xfrm>
              <a:off x="3615900" y="465750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2044" y="4028"/>
                  </a:moveTo>
                  <a:cubicBezTo>
                    <a:pt x="935" y="4028"/>
                    <a:pt x="1" y="3094"/>
                    <a:pt x="1" y="2044"/>
                  </a:cubicBezTo>
                  <a:cubicBezTo>
                    <a:pt x="1" y="935"/>
                    <a:pt x="935" y="1"/>
                    <a:pt x="2044" y="1"/>
                  </a:cubicBezTo>
                  <a:cubicBezTo>
                    <a:pt x="3094" y="1"/>
                    <a:pt x="3970" y="876"/>
                    <a:pt x="4028" y="1985"/>
                  </a:cubicBezTo>
                  <a:cubicBezTo>
                    <a:pt x="4028" y="3036"/>
                    <a:pt x="3153" y="3970"/>
                    <a:pt x="2044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2" name="Google Shape;10902;p23"/>
            <p:cNvSpPr/>
            <p:nvPr/>
          </p:nvSpPr>
          <p:spPr>
            <a:xfrm>
              <a:off x="2143500" y="4389725"/>
              <a:ext cx="100725" cy="99250"/>
            </a:xfrm>
            <a:custGeom>
              <a:avLst/>
              <a:gdLst/>
              <a:ahLst/>
              <a:cxnLst/>
              <a:rect l="l" t="t" r="r" b="b"/>
              <a:pathLst>
                <a:path w="4029" h="3970" extrusionOk="0">
                  <a:moveTo>
                    <a:pt x="3970" y="1985"/>
                  </a:moveTo>
                  <a:cubicBezTo>
                    <a:pt x="4028" y="3035"/>
                    <a:pt x="3095" y="3969"/>
                    <a:pt x="1986" y="3969"/>
                  </a:cubicBezTo>
                  <a:cubicBezTo>
                    <a:pt x="935" y="3969"/>
                    <a:pt x="59" y="3094"/>
                    <a:pt x="1" y="2043"/>
                  </a:cubicBezTo>
                  <a:cubicBezTo>
                    <a:pt x="1" y="934"/>
                    <a:pt x="935" y="0"/>
                    <a:pt x="1986" y="0"/>
                  </a:cubicBezTo>
                  <a:cubicBezTo>
                    <a:pt x="3036" y="0"/>
                    <a:pt x="3970" y="876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3" name="Google Shape;10903;p23"/>
            <p:cNvSpPr/>
            <p:nvPr/>
          </p:nvSpPr>
          <p:spPr>
            <a:xfrm>
              <a:off x="1654650" y="3652775"/>
              <a:ext cx="99250" cy="100725"/>
            </a:xfrm>
            <a:custGeom>
              <a:avLst/>
              <a:gdLst/>
              <a:ahLst/>
              <a:cxnLst/>
              <a:rect l="l" t="t" r="r" b="b"/>
              <a:pathLst>
                <a:path w="3970" h="4029" extrusionOk="0">
                  <a:moveTo>
                    <a:pt x="1985" y="59"/>
                  </a:moveTo>
                  <a:cubicBezTo>
                    <a:pt x="3036" y="1"/>
                    <a:pt x="3970" y="935"/>
                    <a:pt x="3970" y="2044"/>
                  </a:cubicBezTo>
                  <a:cubicBezTo>
                    <a:pt x="3970" y="3095"/>
                    <a:pt x="3094" y="4028"/>
                    <a:pt x="1985" y="4028"/>
                  </a:cubicBezTo>
                  <a:cubicBezTo>
                    <a:pt x="935" y="4028"/>
                    <a:pt x="1" y="3095"/>
                    <a:pt x="1" y="1986"/>
                  </a:cubicBezTo>
                  <a:cubicBezTo>
                    <a:pt x="1" y="935"/>
                    <a:pt x="876" y="59"/>
                    <a:pt x="198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4" name="Google Shape;10904;p23"/>
            <p:cNvSpPr/>
            <p:nvPr/>
          </p:nvSpPr>
          <p:spPr>
            <a:xfrm>
              <a:off x="6067475" y="2428475"/>
              <a:ext cx="99250" cy="99250"/>
            </a:xfrm>
            <a:custGeom>
              <a:avLst/>
              <a:gdLst/>
              <a:ahLst/>
              <a:cxnLst/>
              <a:rect l="l" t="t" r="r" b="b"/>
              <a:pathLst>
                <a:path w="3970" h="3970" extrusionOk="0">
                  <a:moveTo>
                    <a:pt x="1985" y="0"/>
                  </a:moveTo>
                  <a:cubicBezTo>
                    <a:pt x="3035" y="0"/>
                    <a:pt x="3911" y="876"/>
                    <a:pt x="3969" y="1926"/>
                  </a:cubicBezTo>
                  <a:cubicBezTo>
                    <a:pt x="3969" y="2977"/>
                    <a:pt x="3094" y="3911"/>
                    <a:pt x="2043" y="3911"/>
                  </a:cubicBezTo>
                  <a:cubicBezTo>
                    <a:pt x="992" y="3969"/>
                    <a:pt x="59" y="3035"/>
                    <a:pt x="59" y="1985"/>
                  </a:cubicBezTo>
                  <a:cubicBezTo>
                    <a:pt x="0" y="934"/>
                    <a:pt x="934" y="58"/>
                    <a:pt x="198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5" name="Google Shape;10905;p23"/>
            <p:cNvSpPr/>
            <p:nvPr/>
          </p:nvSpPr>
          <p:spPr>
            <a:xfrm>
              <a:off x="4841675" y="709450"/>
              <a:ext cx="99275" cy="99250"/>
            </a:xfrm>
            <a:custGeom>
              <a:avLst/>
              <a:gdLst/>
              <a:ahLst/>
              <a:cxnLst/>
              <a:rect l="l" t="t" r="r" b="b"/>
              <a:pathLst>
                <a:path w="3971" h="3970" extrusionOk="0">
                  <a:moveTo>
                    <a:pt x="3970" y="1985"/>
                  </a:moveTo>
                  <a:cubicBezTo>
                    <a:pt x="3970" y="3036"/>
                    <a:pt x="3036" y="3970"/>
                    <a:pt x="1986" y="3970"/>
                  </a:cubicBezTo>
                  <a:cubicBezTo>
                    <a:pt x="935" y="3911"/>
                    <a:pt x="1" y="2978"/>
                    <a:pt x="59" y="1927"/>
                  </a:cubicBezTo>
                  <a:cubicBezTo>
                    <a:pt x="59" y="876"/>
                    <a:pt x="993" y="1"/>
                    <a:pt x="2044" y="1"/>
                  </a:cubicBezTo>
                  <a:cubicBezTo>
                    <a:pt x="3095" y="1"/>
                    <a:pt x="3970" y="935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6" name="Google Shape;10906;p23"/>
            <p:cNvSpPr/>
            <p:nvPr/>
          </p:nvSpPr>
          <p:spPr>
            <a:xfrm>
              <a:off x="5825225" y="1691525"/>
              <a:ext cx="99250" cy="99275"/>
            </a:xfrm>
            <a:custGeom>
              <a:avLst/>
              <a:gdLst/>
              <a:ahLst/>
              <a:cxnLst/>
              <a:rect l="l" t="t" r="r" b="b"/>
              <a:pathLst>
                <a:path w="3970" h="3971" extrusionOk="0">
                  <a:moveTo>
                    <a:pt x="1985" y="3970"/>
                  </a:moveTo>
                  <a:cubicBezTo>
                    <a:pt x="876" y="3970"/>
                    <a:pt x="1" y="3036"/>
                    <a:pt x="1" y="1986"/>
                  </a:cubicBezTo>
                  <a:cubicBezTo>
                    <a:pt x="1" y="935"/>
                    <a:pt x="935" y="1"/>
                    <a:pt x="1985" y="59"/>
                  </a:cubicBezTo>
                  <a:cubicBezTo>
                    <a:pt x="3036" y="59"/>
                    <a:pt x="3970" y="993"/>
                    <a:pt x="3970" y="2044"/>
                  </a:cubicBezTo>
                  <a:cubicBezTo>
                    <a:pt x="3911" y="3095"/>
                    <a:pt x="3036" y="3970"/>
                    <a:pt x="198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7" name="Google Shape;10907;p23"/>
            <p:cNvSpPr/>
            <p:nvPr/>
          </p:nvSpPr>
          <p:spPr>
            <a:xfrm>
              <a:off x="4106225" y="465750"/>
              <a:ext cx="97800" cy="99250"/>
            </a:xfrm>
            <a:custGeom>
              <a:avLst/>
              <a:gdLst/>
              <a:ahLst/>
              <a:cxnLst/>
              <a:rect l="l" t="t" r="r" b="b"/>
              <a:pathLst>
                <a:path w="3912" h="3970" extrusionOk="0">
                  <a:moveTo>
                    <a:pt x="3911" y="1985"/>
                  </a:moveTo>
                  <a:cubicBezTo>
                    <a:pt x="3911" y="3036"/>
                    <a:pt x="3035" y="3970"/>
                    <a:pt x="1985" y="3970"/>
                  </a:cubicBezTo>
                  <a:cubicBezTo>
                    <a:pt x="934" y="3970"/>
                    <a:pt x="0" y="3036"/>
                    <a:pt x="0" y="1985"/>
                  </a:cubicBezTo>
                  <a:cubicBezTo>
                    <a:pt x="0" y="935"/>
                    <a:pt x="876" y="59"/>
                    <a:pt x="1926" y="59"/>
                  </a:cubicBezTo>
                  <a:cubicBezTo>
                    <a:pt x="2977" y="1"/>
                    <a:pt x="3911" y="935"/>
                    <a:pt x="3911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8" name="Google Shape;10908;p23"/>
            <p:cNvSpPr/>
            <p:nvPr/>
          </p:nvSpPr>
          <p:spPr>
            <a:xfrm>
              <a:off x="2393050" y="4634875"/>
              <a:ext cx="94875" cy="96325"/>
            </a:xfrm>
            <a:custGeom>
              <a:avLst/>
              <a:gdLst/>
              <a:ahLst/>
              <a:cxnLst/>
              <a:rect l="l" t="t" r="r" b="b"/>
              <a:pathLst>
                <a:path w="3795" h="3853" extrusionOk="0">
                  <a:moveTo>
                    <a:pt x="3794" y="1868"/>
                  </a:moveTo>
                  <a:cubicBezTo>
                    <a:pt x="3794" y="2977"/>
                    <a:pt x="2977" y="3794"/>
                    <a:pt x="1926" y="3794"/>
                  </a:cubicBezTo>
                  <a:cubicBezTo>
                    <a:pt x="817" y="3853"/>
                    <a:pt x="0" y="2977"/>
                    <a:pt x="0" y="1868"/>
                  </a:cubicBezTo>
                  <a:cubicBezTo>
                    <a:pt x="0" y="817"/>
                    <a:pt x="817" y="0"/>
                    <a:pt x="1926" y="0"/>
                  </a:cubicBezTo>
                  <a:cubicBezTo>
                    <a:pt x="2977" y="0"/>
                    <a:pt x="3794" y="817"/>
                    <a:pt x="3794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9" name="Google Shape;10909;p23"/>
            <p:cNvSpPr/>
            <p:nvPr/>
          </p:nvSpPr>
          <p:spPr>
            <a:xfrm>
              <a:off x="6068925" y="3165400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3853" y="1985"/>
                  </a:moveTo>
                  <a:cubicBezTo>
                    <a:pt x="3853" y="3035"/>
                    <a:pt x="2977" y="3853"/>
                    <a:pt x="1927" y="3853"/>
                  </a:cubicBezTo>
                  <a:cubicBezTo>
                    <a:pt x="818" y="3853"/>
                    <a:pt x="1" y="2977"/>
                    <a:pt x="59" y="1868"/>
                  </a:cubicBezTo>
                  <a:cubicBezTo>
                    <a:pt x="59" y="817"/>
                    <a:pt x="934" y="0"/>
                    <a:pt x="1985" y="0"/>
                  </a:cubicBezTo>
                  <a:cubicBezTo>
                    <a:pt x="3036" y="59"/>
                    <a:pt x="3853" y="934"/>
                    <a:pt x="3853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0" name="Google Shape;10910;p23"/>
            <p:cNvSpPr/>
            <p:nvPr/>
          </p:nvSpPr>
          <p:spPr>
            <a:xfrm>
              <a:off x="3370750" y="467225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1868" y="3853"/>
                  </a:moveTo>
                  <a:cubicBezTo>
                    <a:pt x="818" y="3794"/>
                    <a:pt x="0" y="2977"/>
                    <a:pt x="59" y="1868"/>
                  </a:cubicBezTo>
                  <a:cubicBezTo>
                    <a:pt x="59" y="817"/>
                    <a:pt x="934" y="0"/>
                    <a:pt x="1985" y="59"/>
                  </a:cubicBezTo>
                  <a:cubicBezTo>
                    <a:pt x="3094" y="59"/>
                    <a:pt x="3853" y="934"/>
                    <a:pt x="3853" y="1985"/>
                  </a:cubicBezTo>
                  <a:cubicBezTo>
                    <a:pt x="3795" y="3094"/>
                    <a:pt x="2977" y="3853"/>
                    <a:pt x="1868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1" name="Google Shape;10911;p23"/>
            <p:cNvSpPr/>
            <p:nvPr/>
          </p:nvSpPr>
          <p:spPr>
            <a:xfrm>
              <a:off x="5828150" y="3902325"/>
              <a:ext cx="93425" cy="94875"/>
            </a:xfrm>
            <a:custGeom>
              <a:avLst/>
              <a:gdLst/>
              <a:ahLst/>
              <a:cxnLst/>
              <a:rect l="l" t="t" r="r" b="b"/>
              <a:pathLst>
                <a:path w="3737" h="3795" extrusionOk="0">
                  <a:moveTo>
                    <a:pt x="3736" y="1926"/>
                  </a:moveTo>
                  <a:cubicBezTo>
                    <a:pt x="3736" y="3036"/>
                    <a:pt x="2861" y="3794"/>
                    <a:pt x="1810" y="3794"/>
                  </a:cubicBezTo>
                  <a:cubicBezTo>
                    <a:pt x="759" y="3736"/>
                    <a:pt x="0" y="2919"/>
                    <a:pt x="0" y="1926"/>
                  </a:cubicBezTo>
                  <a:cubicBezTo>
                    <a:pt x="0" y="817"/>
                    <a:pt x="876" y="0"/>
                    <a:pt x="1927" y="59"/>
                  </a:cubicBezTo>
                  <a:cubicBezTo>
                    <a:pt x="2977" y="59"/>
                    <a:pt x="3736" y="876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2" name="Google Shape;10912;p23"/>
            <p:cNvSpPr/>
            <p:nvPr/>
          </p:nvSpPr>
          <p:spPr>
            <a:xfrm>
              <a:off x="1899825" y="4146025"/>
              <a:ext cx="94875" cy="94875"/>
            </a:xfrm>
            <a:custGeom>
              <a:avLst/>
              <a:gdLst/>
              <a:ahLst/>
              <a:cxnLst/>
              <a:rect l="l" t="t" r="r" b="b"/>
              <a:pathLst>
                <a:path w="3795" h="3795" extrusionOk="0">
                  <a:moveTo>
                    <a:pt x="3794" y="1926"/>
                  </a:moveTo>
                  <a:cubicBezTo>
                    <a:pt x="3736" y="2977"/>
                    <a:pt x="2919" y="3794"/>
                    <a:pt x="1810" y="3794"/>
                  </a:cubicBezTo>
                  <a:cubicBezTo>
                    <a:pt x="759" y="3736"/>
                    <a:pt x="0" y="2919"/>
                    <a:pt x="0" y="1810"/>
                  </a:cubicBezTo>
                  <a:cubicBezTo>
                    <a:pt x="58" y="759"/>
                    <a:pt x="876" y="0"/>
                    <a:pt x="1868" y="0"/>
                  </a:cubicBezTo>
                  <a:cubicBezTo>
                    <a:pt x="2977" y="0"/>
                    <a:pt x="3794" y="817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3" name="Google Shape;10913;p23"/>
            <p:cNvSpPr/>
            <p:nvPr/>
          </p:nvSpPr>
          <p:spPr>
            <a:xfrm>
              <a:off x="2639650" y="712375"/>
              <a:ext cx="94875" cy="93425"/>
            </a:xfrm>
            <a:custGeom>
              <a:avLst/>
              <a:gdLst/>
              <a:ahLst/>
              <a:cxnLst/>
              <a:rect l="l" t="t" r="r" b="b"/>
              <a:pathLst>
                <a:path w="3795" h="3737" extrusionOk="0">
                  <a:moveTo>
                    <a:pt x="1927" y="3736"/>
                  </a:moveTo>
                  <a:cubicBezTo>
                    <a:pt x="876" y="3736"/>
                    <a:pt x="59" y="2919"/>
                    <a:pt x="59" y="1868"/>
                  </a:cubicBezTo>
                  <a:cubicBezTo>
                    <a:pt x="1" y="818"/>
                    <a:pt x="818" y="0"/>
                    <a:pt x="1869" y="0"/>
                  </a:cubicBezTo>
                  <a:cubicBezTo>
                    <a:pt x="2919" y="0"/>
                    <a:pt x="3737" y="818"/>
                    <a:pt x="3737" y="1810"/>
                  </a:cubicBezTo>
                  <a:cubicBezTo>
                    <a:pt x="3795" y="2861"/>
                    <a:pt x="2978" y="3678"/>
                    <a:pt x="1927" y="37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4" name="Google Shape;10914;p23"/>
            <p:cNvSpPr/>
            <p:nvPr/>
          </p:nvSpPr>
          <p:spPr>
            <a:xfrm>
              <a:off x="6070375" y="2184775"/>
              <a:ext cx="93425" cy="91950"/>
            </a:xfrm>
            <a:custGeom>
              <a:avLst/>
              <a:gdLst/>
              <a:ahLst/>
              <a:cxnLst/>
              <a:rect l="l" t="t" r="r" b="b"/>
              <a:pathLst>
                <a:path w="3737" h="3678" extrusionOk="0">
                  <a:moveTo>
                    <a:pt x="3737" y="1868"/>
                  </a:moveTo>
                  <a:cubicBezTo>
                    <a:pt x="3737" y="2860"/>
                    <a:pt x="2861" y="3678"/>
                    <a:pt x="1869" y="3678"/>
                  </a:cubicBezTo>
                  <a:cubicBezTo>
                    <a:pt x="876" y="3678"/>
                    <a:pt x="1" y="2802"/>
                    <a:pt x="59" y="1810"/>
                  </a:cubicBezTo>
                  <a:cubicBezTo>
                    <a:pt x="59" y="817"/>
                    <a:pt x="935" y="0"/>
                    <a:pt x="1927" y="0"/>
                  </a:cubicBezTo>
                  <a:cubicBezTo>
                    <a:pt x="2919" y="59"/>
                    <a:pt x="3737" y="876"/>
                    <a:pt x="3737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5" name="Google Shape;10915;p23"/>
            <p:cNvSpPr/>
            <p:nvPr/>
          </p:nvSpPr>
          <p:spPr>
            <a:xfrm>
              <a:off x="3862525" y="5129550"/>
              <a:ext cx="91950" cy="91975"/>
            </a:xfrm>
            <a:custGeom>
              <a:avLst/>
              <a:gdLst/>
              <a:ahLst/>
              <a:cxnLst/>
              <a:rect l="l" t="t" r="r" b="b"/>
              <a:pathLst>
                <a:path w="3678" h="3679" extrusionOk="0">
                  <a:moveTo>
                    <a:pt x="3678" y="1869"/>
                  </a:moveTo>
                  <a:cubicBezTo>
                    <a:pt x="3678" y="2861"/>
                    <a:pt x="2860" y="3678"/>
                    <a:pt x="1868" y="3678"/>
                  </a:cubicBezTo>
                  <a:cubicBezTo>
                    <a:pt x="876" y="3678"/>
                    <a:pt x="0" y="2803"/>
                    <a:pt x="0" y="1810"/>
                  </a:cubicBezTo>
                  <a:cubicBezTo>
                    <a:pt x="59" y="818"/>
                    <a:pt x="934" y="1"/>
                    <a:pt x="1868" y="59"/>
                  </a:cubicBezTo>
                  <a:cubicBezTo>
                    <a:pt x="2860" y="59"/>
                    <a:pt x="3678" y="876"/>
                    <a:pt x="3678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6" name="Google Shape;10916;p23"/>
            <p:cNvSpPr/>
            <p:nvPr/>
          </p:nvSpPr>
          <p:spPr>
            <a:xfrm>
              <a:off x="4357200" y="470125"/>
              <a:ext cx="91975" cy="91975"/>
            </a:xfrm>
            <a:custGeom>
              <a:avLst/>
              <a:gdLst/>
              <a:ahLst/>
              <a:cxnLst/>
              <a:rect l="l" t="t" r="r" b="b"/>
              <a:pathLst>
                <a:path w="3679" h="3679" extrusionOk="0">
                  <a:moveTo>
                    <a:pt x="3620" y="1810"/>
                  </a:moveTo>
                  <a:cubicBezTo>
                    <a:pt x="3678" y="2744"/>
                    <a:pt x="2861" y="3620"/>
                    <a:pt x="1869" y="3678"/>
                  </a:cubicBezTo>
                  <a:cubicBezTo>
                    <a:pt x="876" y="3678"/>
                    <a:pt x="1" y="2803"/>
                    <a:pt x="1" y="1810"/>
                  </a:cubicBezTo>
                  <a:cubicBezTo>
                    <a:pt x="1" y="876"/>
                    <a:pt x="818" y="1"/>
                    <a:pt x="1810" y="1"/>
                  </a:cubicBezTo>
                  <a:cubicBezTo>
                    <a:pt x="2744" y="1"/>
                    <a:pt x="3620" y="818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7" name="Google Shape;10917;p23"/>
            <p:cNvSpPr/>
            <p:nvPr/>
          </p:nvSpPr>
          <p:spPr>
            <a:xfrm>
              <a:off x="3620275" y="5131025"/>
              <a:ext cx="91975" cy="90500"/>
            </a:xfrm>
            <a:custGeom>
              <a:avLst/>
              <a:gdLst/>
              <a:ahLst/>
              <a:cxnLst/>
              <a:rect l="l" t="t" r="r" b="b"/>
              <a:pathLst>
                <a:path w="3679" h="3620" extrusionOk="0">
                  <a:moveTo>
                    <a:pt x="1869" y="3619"/>
                  </a:moveTo>
                  <a:cubicBezTo>
                    <a:pt x="876" y="3619"/>
                    <a:pt x="1" y="2744"/>
                    <a:pt x="1" y="1810"/>
                  </a:cubicBezTo>
                  <a:cubicBezTo>
                    <a:pt x="1" y="817"/>
                    <a:pt x="876" y="0"/>
                    <a:pt x="1869" y="0"/>
                  </a:cubicBezTo>
                  <a:cubicBezTo>
                    <a:pt x="2803" y="0"/>
                    <a:pt x="3620" y="817"/>
                    <a:pt x="3620" y="1751"/>
                  </a:cubicBezTo>
                  <a:cubicBezTo>
                    <a:pt x="3678" y="2744"/>
                    <a:pt x="2803" y="3619"/>
                    <a:pt x="186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8" name="Google Shape;10918;p23"/>
            <p:cNvSpPr/>
            <p:nvPr/>
          </p:nvSpPr>
          <p:spPr>
            <a:xfrm>
              <a:off x="1412425" y="2921700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19" y="1810"/>
                  </a:moveTo>
                  <a:cubicBezTo>
                    <a:pt x="3619" y="2802"/>
                    <a:pt x="2802" y="3619"/>
                    <a:pt x="1810" y="3619"/>
                  </a:cubicBezTo>
                  <a:cubicBezTo>
                    <a:pt x="818" y="3619"/>
                    <a:pt x="0" y="2802"/>
                    <a:pt x="0" y="1810"/>
                  </a:cubicBezTo>
                  <a:cubicBezTo>
                    <a:pt x="0" y="876"/>
                    <a:pt x="818" y="59"/>
                    <a:pt x="1751" y="0"/>
                  </a:cubicBezTo>
                  <a:cubicBezTo>
                    <a:pt x="2744" y="0"/>
                    <a:pt x="3561" y="817"/>
                    <a:pt x="3619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9" name="Google Shape;10919;p23"/>
            <p:cNvSpPr/>
            <p:nvPr/>
          </p:nvSpPr>
          <p:spPr>
            <a:xfrm>
              <a:off x="4846075" y="4884400"/>
              <a:ext cx="91950" cy="90500"/>
            </a:xfrm>
            <a:custGeom>
              <a:avLst/>
              <a:gdLst/>
              <a:ahLst/>
              <a:cxnLst/>
              <a:rect l="l" t="t" r="r" b="b"/>
              <a:pathLst>
                <a:path w="3678" h="3620" extrusionOk="0">
                  <a:moveTo>
                    <a:pt x="1868" y="1"/>
                  </a:moveTo>
                  <a:cubicBezTo>
                    <a:pt x="2802" y="1"/>
                    <a:pt x="3677" y="876"/>
                    <a:pt x="3619" y="1810"/>
                  </a:cubicBezTo>
                  <a:cubicBezTo>
                    <a:pt x="3619" y="2802"/>
                    <a:pt x="2743" y="3620"/>
                    <a:pt x="1751" y="3620"/>
                  </a:cubicBezTo>
                  <a:cubicBezTo>
                    <a:pt x="817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0" name="Google Shape;10920;p23"/>
            <p:cNvSpPr/>
            <p:nvPr/>
          </p:nvSpPr>
          <p:spPr>
            <a:xfrm>
              <a:off x="1659025" y="1695925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20" y="1810"/>
                  </a:moveTo>
                  <a:cubicBezTo>
                    <a:pt x="3620" y="2802"/>
                    <a:pt x="2803" y="3619"/>
                    <a:pt x="1810" y="3619"/>
                  </a:cubicBezTo>
                  <a:cubicBezTo>
                    <a:pt x="818" y="3619"/>
                    <a:pt x="1" y="2802"/>
                    <a:pt x="1" y="1810"/>
                  </a:cubicBezTo>
                  <a:cubicBezTo>
                    <a:pt x="1" y="876"/>
                    <a:pt x="818" y="58"/>
                    <a:pt x="1752" y="0"/>
                  </a:cubicBezTo>
                  <a:cubicBezTo>
                    <a:pt x="2744" y="0"/>
                    <a:pt x="3562" y="817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1" name="Google Shape;10921;p23"/>
            <p:cNvSpPr/>
            <p:nvPr/>
          </p:nvSpPr>
          <p:spPr>
            <a:xfrm>
              <a:off x="1412425" y="2675075"/>
              <a:ext cx="90500" cy="91975"/>
            </a:xfrm>
            <a:custGeom>
              <a:avLst/>
              <a:gdLst/>
              <a:ahLst/>
              <a:cxnLst/>
              <a:rect l="l" t="t" r="r" b="b"/>
              <a:pathLst>
                <a:path w="3620" h="3679" extrusionOk="0">
                  <a:moveTo>
                    <a:pt x="1810" y="1"/>
                  </a:moveTo>
                  <a:cubicBezTo>
                    <a:pt x="2802" y="59"/>
                    <a:pt x="3619" y="935"/>
                    <a:pt x="3619" y="1869"/>
                  </a:cubicBezTo>
                  <a:cubicBezTo>
                    <a:pt x="3561" y="2861"/>
                    <a:pt x="2685" y="3678"/>
                    <a:pt x="1751" y="3620"/>
                  </a:cubicBezTo>
                  <a:cubicBezTo>
                    <a:pt x="759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2" name="Google Shape;10922;p23"/>
            <p:cNvSpPr/>
            <p:nvPr/>
          </p:nvSpPr>
          <p:spPr>
            <a:xfrm>
              <a:off x="5340750" y="9619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2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744"/>
                    <a:pt x="1" y="1752"/>
                  </a:cubicBezTo>
                  <a:cubicBezTo>
                    <a:pt x="1" y="760"/>
                    <a:pt x="759" y="1"/>
                    <a:pt x="1752" y="1"/>
                  </a:cubicBezTo>
                  <a:cubicBezTo>
                    <a:pt x="2744" y="1"/>
                    <a:pt x="3503" y="760"/>
                    <a:pt x="3503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3" name="Google Shape;10923;p23"/>
            <p:cNvSpPr/>
            <p:nvPr/>
          </p:nvSpPr>
          <p:spPr>
            <a:xfrm>
              <a:off x="5584450" y="120852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1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685"/>
                    <a:pt x="1" y="1751"/>
                  </a:cubicBezTo>
                  <a:cubicBezTo>
                    <a:pt x="1" y="759"/>
                    <a:pt x="759" y="0"/>
                    <a:pt x="1752" y="0"/>
                  </a:cubicBezTo>
                  <a:cubicBezTo>
                    <a:pt x="2744" y="0"/>
                    <a:pt x="3503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4" name="Google Shape;10924;p23"/>
            <p:cNvSpPr/>
            <p:nvPr/>
          </p:nvSpPr>
          <p:spPr>
            <a:xfrm>
              <a:off x="3132900" y="4716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2" y="1751"/>
                  </a:moveTo>
                  <a:cubicBezTo>
                    <a:pt x="3502" y="2744"/>
                    <a:pt x="2744" y="3503"/>
                    <a:pt x="1751" y="3503"/>
                  </a:cubicBezTo>
                  <a:cubicBezTo>
                    <a:pt x="759" y="3503"/>
                    <a:pt x="0" y="2744"/>
                    <a:pt x="0" y="1751"/>
                  </a:cubicBezTo>
                  <a:cubicBezTo>
                    <a:pt x="0" y="817"/>
                    <a:pt x="759" y="0"/>
                    <a:pt x="1751" y="0"/>
                  </a:cubicBezTo>
                  <a:cubicBezTo>
                    <a:pt x="2685" y="0"/>
                    <a:pt x="3502" y="759"/>
                    <a:pt x="3502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5" name="Google Shape;10925;p23"/>
            <p:cNvSpPr/>
            <p:nvPr/>
          </p:nvSpPr>
          <p:spPr>
            <a:xfrm>
              <a:off x="6073300" y="341347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1752" y="3502"/>
                  </a:moveTo>
                  <a:cubicBezTo>
                    <a:pt x="759" y="3502"/>
                    <a:pt x="1" y="2685"/>
                    <a:pt x="1" y="1751"/>
                  </a:cubicBezTo>
                  <a:cubicBezTo>
                    <a:pt x="1" y="759"/>
                    <a:pt x="818" y="0"/>
                    <a:pt x="1810" y="0"/>
                  </a:cubicBezTo>
                  <a:cubicBezTo>
                    <a:pt x="2744" y="0"/>
                    <a:pt x="3503" y="759"/>
                    <a:pt x="3503" y="1751"/>
                  </a:cubicBezTo>
                  <a:cubicBezTo>
                    <a:pt x="3503" y="2744"/>
                    <a:pt x="2744" y="3502"/>
                    <a:pt x="1752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6" name="Google Shape;10926;p23"/>
            <p:cNvSpPr/>
            <p:nvPr/>
          </p:nvSpPr>
          <p:spPr>
            <a:xfrm>
              <a:off x="1413875" y="2434300"/>
              <a:ext cx="87575" cy="86125"/>
            </a:xfrm>
            <a:custGeom>
              <a:avLst/>
              <a:gdLst/>
              <a:ahLst/>
              <a:cxnLst/>
              <a:rect l="l" t="t" r="r" b="b"/>
              <a:pathLst>
                <a:path w="3503" h="3445" extrusionOk="0">
                  <a:moveTo>
                    <a:pt x="1752" y="3444"/>
                  </a:moveTo>
                  <a:cubicBezTo>
                    <a:pt x="760" y="3444"/>
                    <a:pt x="1" y="2744"/>
                    <a:pt x="1" y="1752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744" y="1"/>
                    <a:pt x="3445" y="759"/>
                    <a:pt x="3503" y="1693"/>
                  </a:cubicBezTo>
                  <a:cubicBezTo>
                    <a:pt x="3503" y="2686"/>
                    <a:pt x="2744" y="3444"/>
                    <a:pt x="1752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7" name="Google Shape;10927;p23"/>
            <p:cNvSpPr/>
            <p:nvPr/>
          </p:nvSpPr>
          <p:spPr>
            <a:xfrm>
              <a:off x="4112050" y="5131025"/>
              <a:ext cx="87575" cy="89025"/>
            </a:xfrm>
            <a:custGeom>
              <a:avLst/>
              <a:gdLst/>
              <a:ahLst/>
              <a:cxnLst/>
              <a:rect l="l" t="t" r="r" b="b"/>
              <a:pathLst>
                <a:path w="3503" h="3561" extrusionOk="0">
                  <a:moveTo>
                    <a:pt x="3503" y="1751"/>
                  </a:moveTo>
                  <a:cubicBezTo>
                    <a:pt x="3503" y="2744"/>
                    <a:pt x="2744" y="3561"/>
                    <a:pt x="1752" y="3561"/>
                  </a:cubicBezTo>
                  <a:cubicBezTo>
                    <a:pt x="760" y="3561"/>
                    <a:pt x="1" y="2802"/>
                    <a:pt x="1" y="1810"/>
                  </a:cubicBezTo>
                  <a:cubicBezTo>
                    <a:pt x="1" y="817"/>
                    <a:pt x="701" y="59"/>
                    <a:pt x="1693" y="59"/>
                  </a:cubicBezTo>
                  <a:cubicBezTo>
                    <a:pt x="2686" y="0"/>
                    <a:pt x="3445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8" name="Google Shape;10928;p23"/>
            <p:cNvSpPr/>
            <p:nvPr/>
          </p:nvSpPr>
          <p:spPr>
            <a:xfrm>
              <a:off x="1413875" y="317122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5"/>
                    <a:pt x="1693" y="3445"/>
                  </a:cubicBezTo>
                  <a:cubicBezTo>
                    <a:pt x="760" y="3386"/>
                    <a:pt x="1" y="2627"/>
                    <a:pt x="59" y="1693"/>
                  </a:cubicBezTo>
                  <a:cubicBezTo>
                    <a:pt x="59" y="759"/>
                    <a:pt x="818" y="1"/>
                    <a:pt x="1752" y="1"/>
                  </a:cubicBezTo>
                  <a:cubicBezTo>
                    <a:pt x="2744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9" name="Google Shape;10929;p23"/>
            <p:cNvSpPr/>
            <p:nvPr/>
          </p:nvSpPr>
          <p:spPr>
            <a:xfrm>
              <a:off x="3376575" y="513247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4"/>
                    <a:pt x="1752" y="3444"/>
                  </a:cubicBezTo>
                  <a:cubicBezTo>
                    <a:pt x="760" y="3444"/>
                    <a:pt x="1" y="2686"/>
                    <a:pt x="1" y="1693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686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0" name="Google Shape;10930;p23"/>
            <p:cNvSpPr/>
            <p:nvPr/>
          </p:nvSpPr>
          <p:spPr>
            <a:xfrm>
              <a:off x="2639650" y="4887325"/>
              <a:ext cx="86125" cy="84650"/>
            </a:xfrm>
            <a:custGeom>
              <a:avLst/>
              <a:gdLst/>
              <a:ahLst/>
              <a:cxnLst/>
              <a:rect l="l" t="t" r="r" b="b"/>
              <a:pathLst>
                <a:path w="3445" h="3386" extrusionOk="0">
                  <a:moveTo>
                    <a:pt x="3445" y="1693"/>
                  </a:moveTo>
                  <a:cubicBezTo>
                    <a:pt x="3445" y="2627"/>
                    <a:pt x="2628" y="3386"/>
                    <a:pt x="1694" y="3386"/>
                  </a:cubicBezTo>
                  <a:cubicBezTo>
                    <a:pt x="760" y="3327"/>
                    <a:pt x="1" y="2569"/>
                    <a:pt x="59" y="1635"/>
                  </a:cubicBezTo>
                  <a:cubicBezTo>
                    <a:pt x="59" y="701"/>
                    <a:pt x="818" y="0"/>
                    <a:pt x="1752" y="0"/>
                  </a:cubicBezTo>
                  <a:cubicBezTo>
                    <a:pt x="2686" y="0"/>
                    <a:pt x="3445" y="759"/>
                    <a:pt x="3445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1" name="Google Shape;10931;p23"/>
            <p:cNvSpPr/>
            <p:nvPr/>
          </p:nvSpPr>
          <p:spPr>
            <a:xfrm>
              <a:off x="1661950" y="3903775"/>
              <a:ext cx="84675" cy="86125"/>
            </a:xfrm>
            <a:custGeom>
              <a:avLst/>
              <a:gdLst/>
              <a:ahLst/>
              <a:cxnLst/>
              <a:rect l="l" t="t" r="r" b="b"/>
              <a:pathLst>
                <a:path w="3387" h="3445" extrusionOk="0">
                  <a:moveTo>
                    <a:pt x="1693" y="1"/>
                  </a:moveTo>
                  <a:cubicBezTo>
                    <a:pt x="2627" y="1"/>
                    <a:pt x="3386" y="818"/>
                    <a:pt x="3386" y="1752"/>
                  </a:cubicBezTo>
                  <a:cubicBezTo>
                    <a:pt x="3386" y="2686"/>
                    <a:pt x="2569" y="3444"/>
                    <a:pt x="1635" y="3386"/>
                  </a:cubicBezTo>
                  <a:cubicBezTo>
                    <a:pt x="701" y="3386"/>
                    <a:pt x="1" y="2627"/>
                    <a:pt x="1" y="1693"/>
                  </a:cubicBezTo>
                  <a:cubicBezTo>
                    <a:pt x="1" y="759"/>
                    <a:pt x="759" y="1"/>
                    <a:pt x="16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2" name="Google Shape;10932;p23"/>
            <p:cNvSpPr/>
            <p:nvPr/>
          </p:nvSpPr>
          <p:spPr>
            <a:xfrm>
              <a:off x="5587375" y="4398475"/>
              <a:ext cx="81725" cy="81725"/>
            </a:xfrm>
            <a:custGeom>
              <a:avLst/>
              <a:gdLst/>
              <a:ahLst/>
              <a:cxnLst/>
              <a:rect l="l" t="t" r="r" b="b"/>
              <a:pathLst>
                <a:path w="3269" h="3269" extrusionOk="0">
                  <a:moveTo>
                    <a:pt x="1635" y="3269"/>
                  </a:moveTo>
                  <a:cubicBezTo>
                    <a:pt x="701" y="3269"/>
                    <a:pt x="0" y="2510"/>
                    <a:pt x="0" y="1635"/>
                  </a:cubicBezTo>
                  <a:cubicBezTo>
                    <a:pt x="0" y="759"/>
                    <a:pt x="759" y="0"/>
                    <a:pt x="1693" y="0"/>
                  </a:cubicBezTo>
                  <a:cubicBezTo>
                    <a:pt x="2569" y="59"/>
                    <a:pt x="3269" y="817"/>
                    <a:pt x="3269" y="1693"/>
                  </a:cubicBezTo>
                  <a:cubicBezTo>
                    <a:pt x="3211" y="2569"/>
                    <a:pt x="2510" y="3269"/>
                    <a:pt x="1635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3" name="Google Shape;10933;p23"/>
            <p:cNvSpPr/>
            <p:nvPr/>
          </p:nvSpPr>
          <p:spPr>
            <a:xfrm>
              <a:off x="6076225" y="1948375"/>
              <a:ext cx="81750" cy="81725"/>
            </a:xfrm>
            <a:custGeom>
              <a:avLst/>
              <a:gdLst/>
              <a:ahLst/>
              <a:cxnLst/>
              <a:rect l="l" t="t" r="r" b="b"/>
              <a:pathLst>
                <a:path w="3270" h="3269" extrusionOk="0">
                  <a:moveTo>
                    <a:pt x="1693" y="3211"/>
                  </a:moveTo>
                  <a:cubicBezTo>
                    <a:pt x="818" y="3269"/>
                    <a:pt x="59" y="2510"/>
                    <a:pt x="0" y="1635"/>
                  </a:cubicBezTo>
                  <a:cubicBezTo>
                    <a:pt x="0" y="759"/>
                    <a:pt x="759" y="0"/>
                    <a:pt x="1635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452"/>
                    <a:pt x="2569" y="3211"/>
                    <a:pt x="169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4" name="Google Shape;10934;p23"/>
            <p:cNvSpPr/>
            <p:nvPr/>
          </p:nvSpPr>
          <p:spPr>
            <a:xfrm>
              <a:off x="2152275" y="964825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3269" y="1635"/>
                  </a:moveTo>
                  <a:cubicBezTo>
                    <a:pt x="3269" y="2510"/>
                    <a:pt x="2568" y="3211"/>
                    <a:pt x="1693" y="3269"/>
                  </a:cubicBezTo>
                  <a:cubicBezTo>
                    <a:pt x="759" y="3269"/>
                    <a:pt x="0" y="2510"/>
                    <a:pt x="59" y="1577"/>
                  </a:cubicBezTo>
                  <a:cubicBezTo>
                    <a:pt x="59" y="701"/>
                    <a:pt x="817" y="0"/>
                    <a:pt x="1693" y="0"/>
                  </a:cubicBezTo>
                  <a:cubicBezTo>
                    <a:pt x="2568" y="0"/>
                    <a:pt x="3269" y="759"/>
                    <a:pt x="3269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5" name="Google Shape;10935;p23"/>
            <p:cNvSpPr/>
            <p:nvPr/>
          </p:nvSpPr>
          <p:spPr>
            <a:xfrm>
              <a:off x="5833975" y="1453675"/>
              <a:ext cx="81750" cy="81750"/>
            </a:xfrm>
            <a:custGeom>
              <a:avLst/>
              <a:gdLst/>
              <a:ahLst/>
              <a:cxnLst/>
              <a:rect l="l" t="t" r="r" b="b"/>
              <a:pathLst>
                <a:path w="3270" h="3270" extrusionOk="0">
                  <a:moveTo>
                    <a:pt x="3270" y="1635"/>
                  </a:moveTo>
                  <a:cubicBezTo>
                    <a:pt x="3270" y="2511"/>
                    <a:pt x="2511" y="3269"/>
                    <a:pt x="1635" y="3269"/>
                  </a:cubicBezTo>
                  <a:cubicBezTo>
                    <a:pt x="760" y="3269"/>
                    <a:pt x="1" y="2511"/>
                    <a:pt x="1" y="1635"/>
                  </a:cubicBezTo>
                  <a:cubicBezTo>
                    <a:pt x="1" y="759"/>
                    <a:pt x="760" y="1"/>
                    <a:pt x="1635" y="1"/>
                  </a:cubicBezTo>
                  <a:cubicBezTo>
                    <a:pt x="2511" y="1"/>
                    <a:pt x="3211" y="759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6" name="Google Shape;10936;p23"/>
            <p:cNvSpPr/>
            <p:nvPr/>
          </p:nvSpPr>
          <p:spPr>
            <a:xfrm>
              <a:off x="4361600" y="5135400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1634" y="3269"/>
                  </a:moveTo>
                  <a:cubicBezTo>
                    <a:pt x="759" y="3269"/>
                    <a:pt x="58" y="2569"/>
                    <a:pt x="0" y="1693"/>
                  </a:cubicBezTo>
                  <a:cubicBezTo>
                    <a:pt x="0" y="759"/>
                    <a:pt x="700" y="0"/>
                    <a:pt x="1634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510"/>
                    <a:pt x="2510" y="3211"/>
                    <a:pt x="1634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7" name="Google Shape;10937;p23"/>
            <p:cNvSpPr/>
            <p:nvPr/>
          </p:nvSpPr>
          <p:spPr>
            <a:xfrm>
              <a:off x="3137275" y="5136850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3094"/>
                  </a:moveTo>
                  <a:cubicBezTo>
                    <a:pt x="701" y="3153"/>
                    <a:pt x="0" y="2452"/>
                    <a:pt x="0" y="1577"/>
                  </a:cubicBezTo>
                  <a:cubicBezTo>
                    <a:pt x="0" y="701"/>
                    <a:pt x="642" y="1"/>
                    <a:pt x="1518" y="1"/>
                  </a:cubicBezTo>
                  <a:cubicBezTo>
                    <a:pt x="2452" y="1"/>
                    <a:pt x="3094" y="643"/>
                    <a:pt x="3152" y="1518"/>
                  </a:cubicBezTo>
                  <a:cubicBezTo>
                    <a:pt x="3152" y="2394"/>
                    <a:pt x="2452" y="3094"/>
                    <a:pt x="1576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8" name="Google Shape;10938;p23"/>
            <p:cNvSpPr/>
            <p:nvPr/>
          </p:nvSpPr>
          <p:spPr>
            <a:xfrm>
              <a:off x="1416800" y="2190600"/>
              <a:ext cx="80275" cy="80300"/>
            </a:xfrm>
            <a:custGeom>
              <a:avLst/>
              <a:gdLst/>
              <a:ahLst/>
              <a:cxnLst/>
              <a:rect l="l" t="t" r="r" b="b"/>
              <a:pathLst>
                <a:path w="3211" h="3212" extrusionOk="0">
                  <a:moveTo>
                    <a:pt x="1635" y="1"/>
                  </a:moveTo>
                  <a:cubicBezTo>
                    <a:pt x="2510" y="1"/>
                    <a:pt x="3211" y="701"/>
                    <a:pt x="3211" y="1635"/>
                  </a:cubicBezTo>
                  <a:cubicBezTo>
                    <a:pt x="3211" y="2511"/>
                    <a:pt x="2510" y="3211"/>
                    <a:pt x="1635" y="3211"/>
                  </a:cubicBezTo>
                  <a:cubicBezTo>
                    <a:pt x="759" y="3211"/>
                    <a:pt x="0" y="2511"/>
                    <a:pt x="0" y="1635"/>
                  </a:cubicBezTo>
                  <a:cubicBezTo>
                    <a:pt x="0" y="701"/>
                    <a:pt x="701" y="1"/>
                    <a:pt x="16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9" name="Google Shape;10939;p23"/>
            <p:cNvSpPr/>
            <p:nvPr/>
          </p:nvSpPr>
          <p:spPr>
            <a:xfrm>
              <a:off x="5340750" y="4646550"/>
              <a:ext cx="80275" cy="80275"/>
            </a:xfrm>
            <a:custGeom>
              <a:avLst/>
              <a:gdLst/>
              <a:ahLst/>
              <a:cxnLst/>
              <a:rect l="l" t="t" r="r" b="b"/>
              <a:pathLst>
                <a:path w="3211" h="3211" extrusionOk="0">
                  <a:moveTo>
                    <a:pt x="3211" y="1635"/>
                  </a:moveTo>
                  <a:cubicBezTo>
                    <a:pt x="3211" y="2510"/>
                    <a:pt x="2511" y="3211"/>
                    <a:pt x="1635" y="3211"/>
                  </a:cubicBezTo>
                  <a:cubicBezTo>
                    <a:pt x="701" y="3211"/>
                    <a:pt x="1" y="2510"/>
                    <a:pt x="1" y="1576"/>
                  </a:cubicBezTo>
                  <a:cubicBezTo>
                    <a:pt x="1" y="701"/>
                    <a:pt x="759" y="0"/>
                    <a:pt x="1635" y="0"/>
                  </a:cubicBezTo>
                  <a:cubicBezTo>
                    <a:pt x="2511" y="0"/>
                    <a:pt x="3211" y="701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0" name="Google Shape;10940;p23"/>
            <p:cNvSpPr/>
            <p:nvPr/>
          </p:nvSpPr>
          <p:spPr>
            <a:xfrm>
              <a:off x="1911500" y="1208525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0"/>
                  </a:moveTo>
                  <a:cubicBezTo>
                    <a:pt x="2510" y="0"/>
                    <a:pt x="3152" y="701"/>
                    <a:pt x="3152" y="1635"/>
                  </a:cubicBezTo>
                  <a:cubicBezTo>
                    <a:pt x="3094" y="2510"/>
                    <a:pt x="2452" y="3152"/>
                    <a:pt x="1576" y="3152"/>
                  </a:cubicBezTo>
                  <a:cubicBezTo>
                    <a:pt x="642" y="3152"/>
                    <a:pt x="0" y="2452"/>
                    <a:pt x="0" y="1576"/>
                  </a:cubicBezTo>
                  <a:cubicBezTo>
                    <a:pt x="0" y="701"/>
                    <a:pt x="700" y="0"/>
                    <a:pt x="15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1" name="Google Shape;10941;p23"/>
            <p:cNvSpPr/>
            <p:nvPr/>
          </p:nvSpPr>
          <p:spPr>
            <a:xfrm>
              <a:off x="4608200" y="475975"/>
              <a:ext cx="81750" cy="80275"/>
            </a:xfrm>
            <a:custGeom>
              <a:avLst/>
              <a:gdLst/>
              <a:ahLst/>
              <a:cxnLst/>
              <a:rect l="l" t="t" r="r" b="b"/>
              <a:pathLst>
                <a:path w="3270" h="3211" extrusionOk="0">
                  <a:moveTo>
                    <a:pt x="1693" y="0"/>
                  </a:moveTo>
                  <a:cubicBezTo>
                    <a:pt x="2569" y="0"/>
                    <a:pt x="3269" y="759"/>
                    <a:pt x="3269" y="1635"/>
                  </a:cubicBezTo>
                  <a:cubicBezTo>
                    <a:pt x="3211" y="2510"/>
                    <a:pt x="2511" y="3211"/>
                    <a:pt x="1577" y="3211"/>
                  </a:cubicBezTo>
                  <a:cubicBezTo>
                    <a:pt x="701" y="3152"/>
                    <a:pt x="1" y="2452"/>
                    <a:pt x="1" y="1576"/>
                  </a:cubicBezTo>
                  <a:cubicBezTo>
                    <a:pt x="59" y="642"/>
                    <a:pt x="759" y="0"/>
                    <a:pt x="16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2" name="Google Shape;10942;p23"/>
            <p:cNvSpPr/>
            <p:nvPr/>
          </p:nvSpPr>
          <p:spPr>
            <a:xfrm>
              <a:off x="5098525" y="718200"/>
              <a:ext cx="80275" cy="81750"/>
            </a:xfrm>
            <a:custGeom>
              <a:avLst/>
              <a:gdLst/>
              <a:ahLst/>
              <a:cxnLst/>
              <a:rect l="l" t="t" r="r" b="b"/>
              <a:pathLst>
                <a:path w="3211" h="3270" extrusionOk="0">
                  <a:moveTo>
                    <a:pt x="1635" y="3211"/>
                  </a:moveTo>
                  <a:cubicBezTo>
                    <a:pt x="759" y="3270"/>
                    <a:pt x="0" y="2569"/>
                    <a:pt x="0" y="1635"/>
                  </a:cubicBezTo>
                  <a:cubicBezTo>
                    <a:pt x="0" y="760"/>
                    <a:pt x="701" y="59"/>
                    <a:pt x="1576" y="1"/>
                  </a:cubicBezTo>
                  <a:cubicBezTo>
                    <a:pt x="2452" y="1"/>
                    <a:pt x="3211" y="701"/>
                    <a:pt x="3211" y="1577"/>
                  </a:cubicBezTo>
                  <a:cubicBezTo>
                    <a:pt x="3211" y="2511"/>
                    <a:pt x="2510" y="3211"/>
                    <a:pt x="1635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3" name="Google Shape;10943;p23"/>
            <p:cNvSpPr/>
            <p:nvPr/>
          </p:nvSpPr>
          <p:spPr>
            <a:xfrm>
              <a:off x="6079150" y="3664450"/>
              <a:ext cx="77350" cy="77375"/>
            </a:xfrm>
            <a:custGeom>
              <a:avLst/>
              <a:gdLst/>
              <a:ahLst/>
              <a:cxnLst/>
              <a:rect l="l" t="t" r="r" b="b"/>
              <a:pathLst>
                <a:path w="3094" h="3095" extrusionOk="0">
                  <a:moveTo>
                    <a:pt x="3094" y="1519"/>
                  </a:moveTo>
                  <a:cubicBezTo>
                    <a:pt x="3094" y="2394"/>
                    <a:pt x="2393" y="3095"/>
                    <a:pt x="1576" y="3095"/>
                  </a:cubicBezTo>
                  <a:cubicBezTo>
                    <a:pt x="701" y="3095"/>
                    <a:pt x="0" y="2452"/>
                    <a:pt x="0" y="1577"/>
                  </a:cubicBezTo>
                  <a:cubicBezTo>
                    <a:pt x="0" y="701"/>
                    <a:pt x="642" y="59"/>
                    <a:pt x="1518" y="1"/>
                  </a:cubicBezTo>
                  <a:cubicBezTo>
                    <a:pt x="2335" y="1"/>
                    <a:pt x="3094" y="701"/>
                    <a:pt x="3094" y="15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4" name="Google Shape;10944;p23"/>
            <p:cNvSpPr/>
            <p:nvPr/>
          </p:nvSpPr>
          <p:spPr>
            <a:xfrm>
              <a:off x="1418250" y="3417850"/>
              <a:ext cx="78825" cy="77350"/>
            </a:xfrm>
            <a:custGeom>
              <a:avLst/>
              <a:gdLst/>
              <a:ahLst/>
              <a:cxnLst/>
              <a:rect l="l" t="t" r="r" b="b"/>
              <a:pathLst>
                <a:path w="3153" h="3094" extrusionOk="0">
                  <a:moveTo>
                    <a:pt x="1577" y="3094"/>
                  </a:moveTo>
                  <a:cubicBezTo>
                    <a:pt x="701" y="3094"/>
                    <a:pt x="1" y="2393"/>
                    <a:pt x="1" y="1576"/>
                  </a:cubicBezTo>
                  <a:cubicBezTo>
                    <a:pt x="1" y="701"/>
                    <a:pt x="760" y="0"/>
                    <a:pt x="1577" y="0"/>
                  </a:cubicBezTo>
                  <a:cubicBezTo>
                    <a:pt x="2452" y="59"/>
                    <a:pt x="3094" y="701"/>
                    <a:pt x="3094" y="1518"/>
                  </a:cubicBezTo>
                  <a:cubicBezTo>
                    <a:pt x="3153" y="2393"/>
                    <a:pt x="2452" y="3094"/>
                    <a:pt x="157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5" name="Google Shape;10945;p23"/>
            <p:cNvSpPr/>
            <p:nvPr/>
          </p:nvSpPr>
          <p:spPr>
            <a:xfrm>
              <a:off x="2890650" y="477425"/>
              <a:ext cx="77375" cy="77375"/>
            </a:xfrm>
            <a:custGeom>
              <a:avLst/>
              <a:gdLst/>
              <a:ahLst/>
              <a:cxnLst/>
              <a:rect l="l" t="t" r="r" b="b"/>
              <a:pathLst>
                <a:path w="3095" h="3095" extrusionOk="0">
                  <a:moveTo>
                    <a:pt x="3094" y="1518"/>
                  </a:moveTo>
                  <a:cubicBezTo>
                    <a:pt x="3094" y="2336"/>
                    <a:pt x="2452" y="3036"/>
                    <a:pt x="1577" y="3094"/>
                  </a:cubicBezTo>
                  <a:cubicBezTo>
                    <a:pt x="759" y="3094"/>
                    <a:pt x="1" y="2394"/>
                    <a:pt x="59" y="1518"/>
                  </a:cubicBezTo>
                  <a:cubicBezTo>
                    <a:pt x="59" y="701"/>
                    <a:pt x="759" y="1"/>
                    <a:pt x="1577" y="1"/>
                  </a:cubicBezTo>
                  <a:cubicBezTo>
                    <a:pt x="2394" y="1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6" name="Google Shape;10946;p23"/>
            <p:cNvSpPr/>
            <p:nvPr/>
          </p:nvSpPr>
          <p:spPr>
            <a:xfrm>
              <a:off x="5835450" y="4154775"/>
              <a:ext cx="77350" cy="77350"/>
            </a:xfrm>
            <a:custGeom>
              <a:avLst/>
              <a:gdLst/>
              <a:ahLst/>
              <a:cxnLst/>
              <a:rect l="l" t="t" r="r" b="b"/>
              <a:pathLst>
                <a:path w="3094" h="3094" extrusionOk="0">
                  <a:moveTo>
                    <a:pt x="3094" y="1518"/>
                  </a:moveTo>
                  <a:cubicBezTo>
                    <a:pt x="3094" y="2335"/>
                    <a:pt x="2335" y="3094"/>
                    <a:pt x="1518" y="3036"/>
                  </a:cubicBezTo>
                  <a:cubicBezTo>
                    <a:pt x="701" y="3036"/>
                    <a:pt x="0" y="2277"/>
                    <a:pt x="59" y="1460"/>
                  </a:cubicBezTo>
                  <a:cubicBezTo>
                    <a:pt x="59" y="701"/>
                    <a:pt x="759" y="0"/>
                    <a:pt x="1576" y="0"/>
                  </a:cubicBezTo>
                  <a:cubicBezTo>
                    <a:pt x="2393" y="0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7" name="Google Shape;10947;p23"/>
            <p:cNvSpPr/>
            <p:nvPr/>
          </p:nvSpPr>
          <p:spPr>
            <a:xfrm>
              <a:off x="2401800" y="719675"/>
              <a:ext cx="75900" cy="77350"/>
            </a:xfrm>
            <a:custGeom>
              <a:avLst/>
              <a:gdLst/>
              <a:ahLst/>
              <a:cxnLst/>
              <a:rect l="l" t="t" r="r" b="b"/>
              <a:pathLst>
                <a:path w="3036" h="3094" extrusionOk="0">
                  <a:moveTo>
                    <a:pt x="3036" y="1576"/>
                  </a:moveTo>
                  <a:cubicBezTo>
                    <a:pt x="3036" y="2393"/>
                    <a:pt x="2277" y="3094"/>
                    <a:pt x="1460" y="3036"/>
                  </a:cubicBezTo>
                  <a:cubicBezTo>
                    <a:pt x="643" y="3036"/>
                    <a:pt x="0" y="2277"/>
                    <a:pt x="59" y="1518"/>
                  </a:cubicBezTo>
                  <a:cubicBezTo>
                    <a:pt x="59" y="701"/>
                    <a:pt x="818" y="0"/>
                    <a:pt x="1635" y="59"/>
                  </a:cubicBezTo>
                  <a:cubicBezTo>
                    <a:pt x="2394" y="117"/>
                    <a:pt x="3036" y="817"/>
                    <a:pt x="3036" y="15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8" name="Google Shape;10948;p23"/>
            <p:cNvSpPr/>
            <p:nvPr/>
          </p:nvSpPr>
          <p:spPr>
            <a:xfrm>
              <a:off x="2156650" y="4645075"/>
              <a:ext cx="74450" cy="74450"/>
            </a:xfrm>
            <a:custGeom>
              <a:avLst/>
              <a:gdLst/>
              <a:ahLst/>
              <a:cxnLst/>
              <a:rect l="l" t="t" r="r" b="b"/>
              <a:pathLst>
                <a:path w="2978" h="2978" extrusionOk="0">
                  <a:moveTo>
                    <a:pt x="2919" y="1518"/>
                  </a:moveTo>
                  <a:cubicBezTo>
                    <a:pt x="2919" y="2336"/>
                    <a:pt x="2277" y="2978"/>
                    <a:pt x="1460" y="2978"/>
                  </a:cubicBezTo>
                  <a:cubicBezTo>
                    <a:pt x="642" y="2978"/>
                    <a:pt x="0" y="2277"/>
                    <a:pt x="0" y="1460"/>
                  </a:cubicBezTo>
                  <a:cubicBezTo>
                    <a:pt x="59" y="701"/>
                    <a:pt x="701" y="1"/>
                    <a:pt x="1518" y="59"/>
                  </a:cubicBezTo>
                  <a:cubicBezTo>
                    <a:pt x="2335" y="59"/>
                    <a:pt x="2977" y="701"/>
                    <a:pt x="2919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9" name="Google Shape;10949;p23"/>
            <p:cNvSpPr/>
            <p:nvPr/>
          </p:nvSpPr>
          <p:spPr>
            <a:xfrm>
              <a:off x="1910025" y="4402850"/>
              <a:ext cx="73000" cy="72975"/>
            </a:xfrm>
            <a:custGeom>
              <a:avLst/>
              <a:gdLst/>
              <a:ahLst/>
              <a:cxnLst/>
              <a:rect l="l" t="t" r="r" b="b"/>
              <a:pathLst>
                <a:path w="2920" h="2919" extrusionOk="0">
                  <a:moveTo>
                    <a:pt x="1460" y="0"/>
                  </a:moveTo>
                  <a:cubicBezTo>
                    <a:pt x="2277" y="0"/>
                    <a:pt x="2919" y="642"/>
                    <a:pt x="2919" y="1460"/>
                  </a:cubicBezTo>
                  <a:cubicBezTo>
                    <a:pt x="2919" y="2277"/>
                    <a:pt x="2277" y="2919"/>
                    <a:pt x="1460" y="2919"/>
                  </a:cubicBezTo>
                  <a:cubicBezTo>
                    <a:pt x="643" y="2919"/>
                    <a:pt x="59" y="2335"/>
                    <a:pt x="1" y="1518"/>
                  </a:cubicBezTo>
                  <a:cubicBezTo>
                    <a:pt x="1" y="701"/>
                    <a:pt x="643" y="59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0" name="Google Shape;10950;p23"/>
            <p:cNvSpPr/>
            <p:nvPr/>
          </p:nvSpPr>
          <p:spPr>
            <a:xfrm>
              <a:off x="1669250" y="1459525"/>
              <a:ext cx="70075" cy="71525"/>
            </a:xfrm>
            <a:custGeom>
              <a:avLst/>
              <a:gdLst/>
              <a:ahLst/>
              <a:cxnLst/>
              <a:rect l="l" t="t" r="r" b="b"/>
              <a:pathLst>
                <a:path w="2803" h="2861" extrusionOk="0">
                  <a:moveTo>
                    <a:pt x="1401" y="2802"/>
                  </a:moveTo>
                  <a:cubicBezTo>
                    <a:pt x="584" y="2802"/>
                    <a:pt x="1" y="2218"/>
                    <a:pt x="1" y="1401"/>
                  </a:cubicBezTo>
                  <a:cubicBezTo>
                    <a:pt x="1" y="584"/>
                    <a:pt x="584" y="0"/>
                    <a:pt x="1401" y="0"/>
                  </a:cubicBezTo>
                  <a:cubicBezTo>
                    <a:pt x="2219" y="0"/>
                    <a:pt x="2802" y="642"/>
                    <a:pt x="2802" y="1401"/>
                  </a:cubicBezTo>
                  <a:cubicBezTo>
                    <a:pt x="2802" y="2218"/>
                    <a:pt x="2219" y="2860"/>
                    <a:pt x="1401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1" name="Google Shape;10951;p23"/>
            <p:cNvSpPr/>
            <p:nvPr/>
          </p:nvSpPr>
          <p:spPr>
            <a:xfrm>
              <a:off x="5102900" y="4894625"/>
              <a:ext cx="71525" cy="70050"/>
            </a:xfrm>
            <a:custGeom>
              <a:avLst/>
              <a:gdLst/>
              <a:ahLst/>
              <a:cxnLst/>
              <a:rect l="l" t="t" r="r" b="b"/>
              <a:pathLst>
                <a:path w="2861" h="2802" extrusionOk="0">
                  <a:moveTo>
                    <a:pt x="1460" y="2802"/>
                  </a:moveTo>
                  <a:cubicBezTo>
                    <a:pt x="642" y="2802"/>
                    <a:pt x="0" y="2218"/>
                    <a:pt x="0" y="1401"/>
                  </a:cubicBezTo>
                  <a:cubicBezTo>
                    <a:pt x="0" y="584"/>
                    <a:pt x="584" y="0"/>
                    <a:pt x="1401" y="0"/>
                  </a:cubicBezTo>
                  <a:cubicBezTo>
                    <a:pt x="2218" y="0"/>
                    <a:pt x="2802" y="584"/>
                    <a:pt x="2860" y="1401"/>
                  </a:cubicBezTo>
                  <a:cubicBezTo>
                    <a:pt x="2860" y="2160"/>
                    <a:pt x="2218" y="2802"/>
                    <a:pt x="1460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2" name="Google Shape;10952;p23"/>
            <p:cNvSpPr/>
            <p:nvPr/>
          </p:nvSpPr>
          <p:spPr>
            <a:xfrm>
              <a:off x="1422625" y="1949825"/>
              <a:ext cx="70075" cy="68600"/>
            </a:xfrm>
            <a:custGeom>
              <a:avLst/>
              <a:gdLst/>
              <a:ahLst/>
              <a:cxnLst/>
              <a:rect l="l" t="t" r="r" b="b"/>
              <a:pathLst>
                <a:path w="2803" h="2744" extrusionOk="0">
                  <a:moveTo>
                    <a:pt x="2803" y="1401"/>
                  </a:moveTo>
                  <a:cubicBezTo>
                    <a:pt x="2803" y="2160"/>
                    <a:pt x="2161" y="2744"/>
                    <a:pt x="1402" y="2744"/>
                  </a:cubicBezTo>
                  <a:cubicBezTo>
                    <a:pt x="643" y="2744"/>
                    <a:pt x="1" y="2102"/>
                    <a:pt x="1" y="1343"/>
                  </a:cubicBezTo>
                  <a:cubicBezTo>
                    <a:pt x="59" y="584"/>
                    <a:pt x="701" y="1"/>
                    <a:pt x="1402" y="1"/>
                  </a:cubicBezTo>
                  <a:cubicBezTo>
                    <a:pt x="2161" y="1"/>
                    <a:pt x="2803" y="643"/>
                    <a:pt x="2803" y="14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3" name="Google Shape;10953;p23"/>
            <p:cNvSpPr/>
            <p:nvPr/>
          </p:nvSpPr>
          <p:spPr>
            <a:xfrm>
              <a:off x="4611125" y="5141225"/>
              <a:ext cx="68600" cy="70075"/>
            </a:xfrm>
            <a:custGeom>
              <a:avLst/>
              <a:gdLst/>
              <a:ahLst/>
              <a:cxnLst/>
              <a:rect l="l" t="t" r="r" b="b"/>
              <a:pathLst>
                <a:path w="2744" h="2803" extrusionOk="0">
                  <a:moveTo>
                    <a:pt x="1343" y="2803"/>
                  </a:moveTo>
                  <a:cubicBezTo>
                    <a:pt x="584" y="2744"/>
                    <a:pt x="0" y="2161"/>
                    <a:pt x="0" y="1402"/>
                  </a:cubicBezTo>
                  <a:cubicBezTo>
                    <a:pt x="0" y="643"/>
                    <a:pt x="642" y="1"/>
                    <a:pt x="1401" y="1"/>
                  </a:cubicBezTo>
                  <a:cubicBezTo>
                    <a:pt x="2160" y="59"/>
                    <a:pt x="2744" y="701"/>
                    <a:pt x="2744" y="1460"/>
                  </a:cubicBezTo>
                  <a:cubicBezTo>
                    <a:pt x="2744" y="2161"/>
                    <a:pt x="2102" y="2803"/>
                    <a:pt x="134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4" name="Google Shape;10954;p23"/>
            <p:cNvSpPr/>
            <p:nvPr/>
          </p:nvSpPr>
          <p:spPr>
            <a:xfrm>
              <a:off x="2407625" y="4897525"/>
              <a:ext cx="65700" cy="64250"/>
            </a:xfrm>
            <a:custGeom>
              <a:avLst/>
              <a:gdLst/>
              <a:ahLst/>
              <a:cxnLst/>
              <a:rect l="l" t="t" r="r" b="b"/>
              <a:pathLst>
                <a:path w="2628" h="2570" extrusionOk="0">
                  <a:moveTo>
                    <a:pt x="1343" y="2569"/>
                  </a:moveTo>
                  <a:cubicBezTo>
                    <a:pt x="643" y="2569"/>
                    <a:pt x="59" y="2044"/>
                    <a:pt x="59" y="1343"/>
                  </a:cubicBezTo>
                  <a:cubicBezTo>
                    <a:pt x="1" y="585"/>
                    <a:pt x="585" y="1"/>
                    <a:pt x="1343" y="1"/>
                  </a:cubicBezTo>
                  <a:cubicBezTo>
                    <a:pt x="2044" y="1"/>
                    <a:pt x="2569" y="526"/>
                    <a:pt x="2569" y="1227"/>
                  </a:cubicBezTo>
                  <a:cubicBezTo>
                    <a:pt x="2628" y="1986"/>
                    <a:pt x="2044" y="2511"/>
                    <a:pt x="1343" y="25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5" name="Google Shape;10955;p23"/>
            <p:cNvSpPr/>
            <p:nvPr/>
          </p:nvSpPr>
          <p:spPr>
            <a:xfrm>
              <a:off x="1425550" y="367175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1285" y="1"/>
                  </a:moveTo>
                  <a:cubicBezTo>
                    <a:pt x="1985" y="1"/>
                    <a:pt x="2569" y="526"/>
                    <a:pt x="2569" y="1285"/>
                  </a:cubicBezTo>
                  <a:cubicBezTo>
                    <a:pt x="2569" y="2044"/>
                    <a:pt x="1985" y="2569"/>
                    <a:pt x="1226" y="2569"/>
                  </a:cubicBezTo>
                  <a:cubicBezTo>
                    <a:pt x="526" y="2511"/>
                    <a:pt x="1" y="1985"/>
                    <a:pt x="1" y="1227"/>
                  </a:cubicBezTo>
                  <a:cubicBezTo>
                    <a:pt x="1" y="526"/>
                    <a:pt x="584" y="1"/>
                    <a:pt x="128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6" name="Google Shape;10956;p23"/>
            <p:cNvSpPr/>
            <p:nvPr/>
          </p:nvSpPr>
          <p:spPr>
            <a:xfrm>
              <a:off x="1672175" y="416060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2569" y="1285"/>
                  </a:moveTo>
                  <a:cubicBezTo>
                    <a:pt x="2569" y="2044"/>
                    <a:pt x="1985" y="2569"/>
                    <a:pt x="1284" y="2569"/>
                  </a:cubicBezTo>
                  <a:cubicBezTo>
                    <a:pt x="526" y="2569"/>
                    <a:pt x="0" y="1985"/>
                    <a:pt x="0" y="1227"/>
                  </a:cubicBezTo>
                  <a:cubicBezTo>
                    <a:pt x="0" y="526"/>
                    <a:pt x="584" y="1"/>
                    <a:pt x="1284" y="1"/>
                  </a:cubicBezTo>
                  <a:cubicBezTo>
                    <a:pt x="2043" y="59"/>
                    <a:pt x="2569" y="585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7" name="Google Shape;10957;p23"/>
            <p:cNvSpPr/>
            <p:nvPr/>
          </p:nvSpPr>
          <p:spPr>
            <a:xfrm>
              <a:off x="4859200" y="483275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343" y="0"/>
                  </a:moveTo>
                  <a:cubicBezTo>
                    <a:pt x="2043" y="0"/>
                    <a:pt x="2569" y="584"/>
                    <a:pt x="2569" y="1284"/>
                  </a:cubicBezTo>
                  <a:cubicBezTo>
                    <a:pt x="2569" y="2043"/>
                    <a:pt x="1985" y="2627"/>
                    <a:pt x="1226" y="2569"/>
                  </a:cubicBezTo>
                  <a:cubicBezTo>
                    <a:pt x="526" y="2569"/>
                    <a:pt x="0" y="1985"/>
                    <a:pt x="0" y="1284"/>
                  </a:cubicBezTo>
                  <a:cubicBezTo>
                    <a:pt x="59" y="526"/>
                    <a:pt x="584" y="0"/>
                    <a:pt x="134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8" name="Google Shape;10958;p23"/>
            <p:cNvSpPr/>
            <p:nvPr/>
          </p:nvSpPr>
          <p:spPr>
            <a:xfrm>
              <a:off x="6084975" y="1709050"/>
              <a:ext cx="64225" cy="65700"/>
            </a:xfrm>
            <a:custGeom>
              <a:avLst/>
              <a:gdLst/>
              <a:ahLst/>
              <a:cxnLst/>
              <a:rect l="l" t="t" r="r" b="b"/>
              <a:pathLst>
                <a:path w="2569" h="2628" extrusionOk="0">
                  <a:moveTo>
                    <a:pt x="2569" y="1285"/>
                  </a:moveTo>
                  <a:cubicBezTo>
                    <a:pt x="2569" y="2043"/>
                    <a:pt x="2044" y="2569"/>
                    <a:pt x="1343" y="2569"/>
                  </a:cubicBezTo>
                  <a:cubicBezTo>
                    <a:pt x="584" y="2627"/>
                    <a:pt x="1" y="2043"/>
                    <a:pt x="1" y="1285"/>
                  </a:cubicBezTo>
                  <a:cubicBezTo>
                    <a:pt x="59" y="584"/>
                    <a:pt x="584" y="0"/>
                    <a:pt x="1343" y="59"/>
                  </a:cubicBezTo>
                  <a:cubicBezTo>
                    <a:pt x="2044" y="59"/>
                    <a:pt x="2569" y="584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9" name="Google Shape;10959;p23"/>
            <p:cNvSpPr/>
            <p:nvPr/>
          </p:nvSpPr>
          <p:spPr>
            <a:xfrm>
              <a:off x="2897950" y="5142700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285" y="2627"/>
                  </a:moveTo>
                  <a:cubicBezTo>
                    <a:pt x="584" y="2627"/>
                    <a:pt x="0" y="2102"/>
                    <a:pt x="0" y="1343"/>
                  </a:cubicBezTo>
                  <a:cubicBezTo>
                    <a:pt x="0" y="642"/>
                    <a:pt x="526" y="59"/>
                    <a:pt x="1226" y="59"/>
                  </a:cubicBezTo>
                  <a:cubicBezTo>
                    <a:pt x="1985" y="0"/>
                    <a:pt x="2569" y="584"/>
                    <a:pt x="2569" y="1343"/>
                  </a:cubicBezTo>
                  <a:cubicBezTo>
                    <a:pt x="2569" y="2043"/>
                    <a:pt x="2043" y="2627"/>
                    <a:pt x="1285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0" name="Google Shape;10960;p23"/>
            <p:cNvSpPr/>
            <p:nvPr/>
          </p:nvSpPr>
          <p:spPr>
            <a:xfrm>
              <a:off x="6333050" y="2936300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452" y="1985"/>
                    <a:pt x="1927" y="2510"/>
                    <a:pt x="1168" y="2510"/>
                  </a:cubicBezTo>
                  <a:cubicBezTo>
                    <a:pt x="526" y="2452"/>
                    <a:pt x="1" y="1926"/>
                    <a:pt x="1" y="1226"/>
                  </a:cubicBezTo>
                  <a:cubicBezTo>
                    <a:pt x="1" y="525"/>
                    <a:pt x="584" y="0"/>
                    <a:pt x="1285" y="0"/>
                  </a:cubicBezTo>
                  <a:cubicBezTo>
                    <a:pt x="1985" y="0"/>
                    <a:pt x="2510" y="584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1" name="Google Shape;10961;p23"/>
            <p:cNvSpPr/>
            <p:nvPr/>
          </p:nvSpPr>
          <p:spPr>
            <a:xfrm>
              <a:off x="5597575" y="975050"/>
              <a:ext cx="61325" cy="61300"/>
            </a:xfrm>
            <a:custGeom>
              <a:avLst/>
              <a:gdLst/>
              <a:ahLst/>
              <a:cxnLst/>
              <a:rect l="l" t="t" r="r" b="b"/>
              <a:pathLst>
                <a:path w="2453" h="2452" extrusionOk="0">
                  <a:moveTo>
                    <a:pt x="1227" y="0"/>
                  </a:moveTo>
                  <a:cubicBezTo>
                    <a:pt x="1927" y="0"/>
                    <a:pt x="2452" y="584"/>
                    <a:pt x="2452" y="1226"/>
                  </a:cubicBezTo>
                  <a:cubicBezTo>
                    <a:pt x="2452" y="1868"/>
                    <a:pt x="1869" y="2452"/>
                    <a:pt x="1227" y="2452"/>
                  </a:cubicBezTo>
                  <a:cubicBezTo>
                    <a:pt x="526" y="2452"/>
                    <a:pt x="1" y="1868"/>
                    <a:pt x="1" y="1168"/>
                  </a:cubicBezTo>
                  <a:cubicBezTo>
                    <a:pt x="1" y="525"/>
                    <a:pt x="585" y="0"/>
                    <a:pt x="12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2" name="Google Shape;10962;p23"/>
            <p:cNvSpPr/>
            <p:nvPr/>
          </p:nvSpPr>
          <p:spPr>
            <a:xfrm>
              <a:off x="3634875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1226" y="2510"/>
                  </a:moveTo>
                  <a:cubicBezTo>
                    <a:pt x="526" y="2510"/>
                    <a:pt x="1" y="1926"/>
                    <a:pt x="1" y="1226"/>
                  </a:cubicBezTo>
                  <a:cubicBezTo>
                    <a:pt x="59" y="525"/>
                    <a:pt x="584" y="0"/>
                    <a:pt x="1226" y="0"/>
                  </a:cubicBezTo>
                  <a:cubicBezTo>
                    <a:pt x="1927" y="0"/>
                    <a:pt x="2510" y="584"/>
                    <a:pt x="2452" y="1284"/>
                  </a:cubicBezTo>
                  <a:cubicBezTo>
                    <a:pt x="2452" y="1985"/>
                    <a:pt x="1927" y="2510"/>
                    <a:pt x="1226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3" name="Google Shape;10963;p23"/>
            <p:cNvSpPr/>
            <p:nvPr/>
          </p:nvSpPr>
          <p:spPr>
            <a:xfrm>
              <a:off x="6333050" y="2692600"/>
              <a:ext cx="62775" cy="62775"/>
            </a:xfrm>
            <a:custGeom>
              <a:avLst/>
              <a:gdLst/>
              <a:ahLst/>
              <a:cxnLst/>
              <a:rect l="l" t="t" r="r" b="b"/>
              <a:pathLst>
                <a:path w="2511" h="2511" extrusionOk="0">
                  <a:moveTo>
                    <a:pt x="2510" y="1284"/>
                  </a:moveTo>
                  <a:cubicBezTo>
                    <a:pt x="2510" y="1985"/>
                    <a:pt x="1927" y="2510"/>
                    <a:pt x="1226" y="2510"/>
                  </a:cubicBezTo>
                  <a:cubicBezTo>
                    <a:pt x="526" y="2510"/>
                    <a:pt x="1" y="1985"/>
                    <a:pt x="1" y="1284"/>
                  </a:cubicBezTo>
                  <a:cubicBezTo>
                    <a:pt x="1" y="584"/>
                    <a:pt x="584" y="0"/>
                    <a:pt x="1285" y="59"/>
                  </a:cubicBezTo>
                  <a:cubicBezTo>
                    <a:pt x="1985" y="59"/>
                    <a:pt x="2510" y="584"/>
                    <a:pt x="2510" y="128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4" name="Google Shape;10964;p23"/>
            <p:cNvSpPr/>
            <p:nvPr/>
          </p:nvSpPr>
          <p:spPr>
            <a:xfrm>
              <a:off x="3881500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510" y="1926"/>
                    <a:pt x="1985" y="2452"/>
                    <a:pt x="1284" y="2452"/>
                  </a:cubicBezTo>
                  <a:cubicBezTo>
                    <a:pt x="584" y="2510"/>
                    <a:pt x="0" y="1985"/>
                    <a:pt x="0" y="1226"/>
                  </a:cubicBezTo>
                  <a:cubicBezTo>
                    <a:pt x="0" y="525"/>
                    <a:pt x="584" y="0"/>
                    <a:pt x="1284" y="0"/>
                  </a:cubicBezTo>
                  <a:cubicBezTo>
                    <a:pt x="1985" y="0"/>
                    <a:pt x="2510" y="525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5" name="Google Shape;10965;p23"/>
            <p:cNvSpPr/>
            <p:nvPr/>
          </p:nvSpPr>
          <p:spPr>
            <a:xfrm>
              <a:off x="6333050" y="2447425"/>
              <a:ext cx="61325" cy="59875"/>
            </a:xfrm>
            <a:custGeom>
              <a:avLst/>
              <a:gdLst/>
              <a:ahLst/>
              <a:cxnLst/>
              <a:rect l="l" t="t" r="r" b="b"/>
              <a:pathLst>
                <a:path w="2453" h="2395" extrusionOk="0">
                  <a:moveTo>
                    <a:pt x="2452" y="1168"/>
                  </a:moveTo>
                  <a:cubicBezTo>
                    <a:pt x="2452" y="1810"/>
                    <a:pt x="1868" y="2394"/>
                    <a:pt x="1226" y="2394"/>
                  </a:cubicBezTo>
                  <a:cubicBezTo>
                    <a:pt x="643" y="2394"/>
                    <a:pt x="59" y="1869"/>
                    <a:pt x="59" y="1227"/>
                  </a:cubicBezTo>
                  <a:cubicBezTo>
                    <a:pt x="1" y="585"/>
                    <a:pt x="584" y="1"/>
                    <a:pt x="1226" y="1"/>
                  </a:cubicBezTo>
                  <a:cubicBezTo>
                    <a:pt x="1868" y="1"/>
                    <a:pt x="2452" y="585"/>
                    <a:pt x="2452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6" name="Google Shape;10966;p23"/>
            <p:cNvSpPr/>
            <p:nvPr/>
          </p:nvSpPr>
          <p:spPr>
            <a:xfrm>
              <a:off x="6086425" y="3919825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227" y="1"/>
                  </a:moveTo>
                  <a:cubicBezTo>
                    <a:pt x="1869" y="1"/>
                    <a:pt x="2453" y="584"/>
                    <a:pt x="2453" y="1226"/>
                  </a:cubicBezTo>
                  <a:cubicBezTo>
                    <a:pt x="2453" y="1869"/>
                    <a:pt x="1869" y="2394"/>
                    <a:pt x="1285" y="2452"/>
                  </a:cubicBezTo>
                  <a:cubicBezTo>
                    <a:pt x="585" y="2452"/>
                    <a:pt x="1" y="1869"/>
                    <a:pt x="59" y="1168"/>
                  </a:cubicBezTo>
                  <a:cubicBezTo>
                    <a:pt x="59" y="584"/>
                    <a:pt x="585" y="1"/>
                    <a:pt x="1227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7" name="Google Shape;10967;p23"/>
            <p:cNvSpPr/>
            <p:nvPr/>
          </p:nvSpPr>
          <p:spPr>
            <a:xfrm>
              <a:off x="2657175" y="486175"/>
              <a:ext cx="59850" cy="59875"/>
            </a:xfrm>
            <a:custGeom>
              <a:avLst/>
              <a:gdLst/>
              <a:ahLst/>
              <a:cxnLst/>
              <a:rect l="l" t="t" r="r" b="b"/>
              <a:pathLst>
                <a:path w="2394" h="2395" extrusionOk="0">
                  <a:moveTo>
                    <a:pt x="2394" y="1168"/>
                  </a:moveTo>
                  <a:cubicBezTo>
                    <a:pt x="2394" y="1752"/>
                    <a:pt x="1868" y="2336"/>
                    <a:pt x="1226" y="2394"/>
                  </a:cubicBezTo>
                  <a:cubicBezTo>
                    <a:pt x="584" y="2394"/>
                    <a:pt x="0" y="1810"/>
                    <a:pt x="0" y="1168"/>
                  </a:cubicBezTo>
                  <a:cubicBezTo>
                    <a:pt x="0" y="526"/>
                    <a:pt x="584" y="1"/>
                    <a:pt x="1168" y="1"/>
                  </a:cubicBezTo>
                  <a:cubicBezTo>
                    <a:pt x="1810" y="1"/>
                    <a:pt x="2394" y="526"/>
                    <a:pt x="2394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8" name="Google Shape;10968;p23"/>
            <p:cNvSpPr/>
            <p:nvPr/>
          </p:nvSpPr>
          <p:spPr>
            <a:xfrm>
              <a:off x="4126650" y="239575"/>
              <a:ext cx="58400" cy="59850"/>
            </a:xfrm>
            <a:custGeom>
              <a:avLst/>
              <a:gdLst/>
              <a:ahLst/>
              <a:cxnLst/>
              <a:rect l="l" t="t" r="r" b="b"/>
              <a:pathLst>
                <a:path w="2336" h="2394" extrusionOk="0">
                  <a:moveTo>
                    <a:pt x="1168" y="2335"/>
                  </a:moveTo>
                  <a:cubicBezTo>
                    <a:pt x="526" y="2394"/>
                    <a:pt x="0" y="1810"/>
                    <a:pt x="0" y="1226"/>
                  </a:cubicBezTo>
                  <a:cubicBezTo>
                    <a:pt x="0" y="584"/>
                    <a:pt x="526" y="0"/>
                    <a:pt x="1168" y="0"/>
                  </a:cubicBezTo>
                  <a:cubicBezTo>
                    <a:pt x="1752" y="0"/>
                    <a:pt x="2335" y="526"/>
                    <a:pt x="2335" y="1168"/>
                  </a:cubicBezTo>
                  <a:cubicBezTo>
                    <a:pt x="2335" y="1810"/>
                    <a:pt x="1810" y="2335"/>
                    <a:pt x="1168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9" name="Google Shape;10969;p23"/>
            <p:cNvSpPr/>
            <p:nvPr/>
          </p:nvSpPr>
          <p:spPr>
            <a:xfrm>
              <a:off x="5845650" y="1223125"/>
              <a:ext cx="56950" cy="58375"/>
            </a:xfrm>
            <a:custGeom>
              <a:avLst/>
              <a:gdLst/>
              <a:ahLst/>
              <a:cxnLst/>
              <a:rect l="l" t="t" r="r" b="b"/>
              <a:pathLst>
                <a:path w="2278" h="2335" extrusionOk="0">
                  <a:moveTo>
                    <a:pt x="2277" y="1167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335"/>
                    <a:pt x="1" y="1810"/>
                    <a:pt x="1" y="1109"/>
                  </a:cubicBezTo>
                  <a:cubicBezTo>
                    <a:pt x="59" y="467"/>
                    <a:pt x="526" y="0"/>
                    <a:pt x="1168" y="0"/>
                  </a:cubicBezTo>
                  <a:cubicBezTo>
                    <a:pt x="1810" y="0"/>
                    <a:pt x="2277" y="525"/>
                    <a:pt x="2277" y="116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0" name="Google Shape;10970;p23"/>
            <p:cNvSpPr/>
            <p:nvPr/>
          </p:nvSpPr>
          <p:spPr>
            <a:xfrm>
              <a:off x="3394100" y="241025"/>
              <a:ext cx="58400" cy="56950"/>
            </a:xfrm>
            <a:custGeom>
              <a:avLst/>
              <a:gdLst/>
              <a:ahLst/>
              <a:cxnLst/>
              <a:rect l="l" t="t" r="r" b="b"/>
              <a:pathLst>
                <a:path w="2336" h="2278" extrusionOk="0">
                  <a:moveTo>
                    <a:pt x="2277" y="1168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277"/>
                    <a:pt x="0" y="1752"/>
                    <a:pt x="59" y="1051"/>
                  </a:cubicBezTo>
                  <a:cubicBezTo>
                    <a:pt x="59" y="409"/>
                    <a:pt x="584" y="1"/>
                    <a:pt x="1226" y="1"/>
                  </a:cubicBezTo>
                  <a:cubicBezTo>
                    <a:pt x="1868" y="1"/>
                    <a:pt x="2335" y="526"/>
                    <a:pt x="2277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1" name="Google Shape;10971;p23"/>
            <p:cNvSpPr/>
            <p:nvPr/>
          </p:nvSpPr>
          <p:spPr>
            <a:xfrm>
              <a:off x="6335975" y="3185825"/>
              <a:ext cx="56925" cy="56925"/>
            </a:xfrm>
            <a:custGeom>
              <a:avLst/>
              <a:gdLst/>
              <a:ahLst/>
              <a:cxnLst/>
              <a:rect l="l" t="t" r="r" b="b"/>
              <a:pathLst>
                <a:path w="2277" h="2277" extrusionOk="0">
                  <a:moveTo>
                    <a:pt x="1168" y="2277"/>
                  </a:moveTo>
                  <a:cubicBezTo>
                    <a:pt x="526" y="2277"/>
                    <a:pt x="0" y="1810"/>
                    <a:pt x="0" y="1168"/>
                  </a:cubicBezTo>
                  <a:cubicBezTo>
                    <a:pt x="0" y="467"/>
                    <a:pt x="467" y="0"/>
                    <a:pt x="1168" y="0"/>
                  </a:cubicBezTo>
                  <a:cubicBezTo>
                    <a:pt x="1810" y="0"/>
                    <a:pt x="2277" y="526"/>
                    <a:pt x="2277" y="1109"/>
                  </a:cubicBezTo>
                  <a:cubicBezTo>
                    <a:pt x="2277" y="1751"/>
                    <a:pt x="1751" y="2277"/>
                    <a:pt x="1168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2" name="Google Shape;10972;p23"/>
            <p:cNvSpPr/>
            <p:nvPr/>
          </p:nvSpPr>
          <p:spPr>
            <a:xfrm>
              <a:off x="5356800" y="731350"/>
              <a:ext cx="56950" cy="55475"/>
            </a:xfrm>
            <a:custGeom>
              <a:avLst/>
              <a:gdLst/>
              <a:ahLst/>
              <a:cxnLst/>
              <a:rect l="l" t="t" r="r" b="b"/>
              <a:pathLst>
                <a:path w="2278" h="2219" extrusionOk="0">
                  <a:moveTo>
                    <a:pt x="1168" y="2218"/>
                  </a:moveTo>
                  <a:cubicBezTo>
                    <a:pt x="526" y="2218"/>
                    <a:pt x="59" y="1810"/>
                    <a:pt x="1" y="1168"/>
                  </a:cubicBezTo>
                  <a:cubicBezTo>
                    <a:pt x="1" y="467"/>
                    <a:pt x="468" y="0"/>
                    <a:pt x="1110" y="0"/>
                  </a:cubicBezTo>
                  <a:cubicBezTo>
                    <a:pt x="1752" y="0"/>
                    <a:pt x="2277" y="467"/>
                    <a:pt x="2277" y="1051"/>
                  </a:cubicBezTo>
                  <a:cubicBezTo>
                    <a:pt x="2277" y="1693"/>
                    <a:pt x="1810" y="2218"/>
                    <a:pt x="1168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3" name="Google Shape;10973;p23"/>
            <p:cNvSpPr/>
            <p:nvPr/>
          </p:nvSpPr>
          <p:spPr>
            <a:xfrm>
              <a:off x="1924625" y="979425"/>
              <a:ext cx="52550" cy="52550"/>
            </a:xfrm>
            <a:custGeom>
              <a:avLst/>
              <a:gdLst/>
              <a:ahLst/>
              <a:cxnLst/>
              <a:rect l="l" t="t" r="r" b="b"/>
              <a:pathLst>
                <a:path w="2102" h="2102" extrusionOk="0">
                  <a:moveTo>
                    <a:pt x="2102" y="1051"/>
                  </a:moveTo>
                  <a:cubicBezTo>
                    <a:pt x="2102" y="1576"/>
                    <a:pt x="1635" y="2043"/>
                    <a:pt x="1051" y="2102"/>
                  </a:cubicBezTo>
                  <a:cubicBezTo>
                    <a:pt x="526" y="2102"/>
                    <a:pt x="0" y="1576"/>
                    <a:pt x="0" y="993"/>
                  </a:cubicBezTo>
                  <a:cubicBezTo>
                    <a:pt x="0" y="467"/>
                    <a:pt x="526" y="0"/>
                    <a:pt x="1051" y="0"/>
                  </a:cubicBezTo>
                  <a:cubicBezTo>
                    <a:pt x="1576" y="0"/>
                    <a:pt x="2102" y="467"/>
                    <a:pt x="2102" y="10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4" name="Google Shape;10974;p23"/>
            <p:cNvSpPr/>
            <p:nvPr/>
          </p:nvSpPr>
          <p:spPr>
            <a:xfrm>
              <a:off x="6337425" y="22052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1051" y="0"/>
                  </a:moveTo>
                  <a:cubicBezTo>
                    <a:pt x="1577" y="0"/>
                    <a:pt x="2102" y="467"/>
                    <a:pt x="2102" y="993"/>
                  </a:cubicBezTo>
                  <a:cubicBezTo>
                    <a:pt x="2160" y="1576"/>
                    <a:pt x="1635" y="2102"/>
                    <a:pt x="1051" y="2102"/>
                  </a:cubicBezTo>
                  <a:cubicBezTo>
                    <a:pt x="526" y="2043"/>
                    <a:pt x="1" y="1576"/>
                    <a:pt x="1" y="1051"/>
                  </a:cubicBezTo>
                  <a:cubicBezTo>
                    <a:pt x="1" y="467"/>
                    <a:pt x="526" y="0"/>
                    <a:pt x="105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5" name="Google Shape;10975;p23"/>
            <p:cNvSpPr/>
            <p:nvPr/>
          </p:nvSpPr>
          <p:spPr>
            <a:xfrm>
              <a:off x="1431400" y="171487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2101" y="1052"/>
                  </a:moveTo>
                  <a:cubicBezTo>
                    <a:pt x="2101" y="1635"/>
                    <a:pt x="1635" y="2102"/>
                    <a:pt x="1051" y="2102"/>
                  </a:cubicBezTo>
                  <a:cubicBezTo>
                    <a:pt x="467" y="2102"/>
                    <a:pt x="0" y="1577"/>
                    <a:pt x="0" y="1052"/>
                  </a:cubicBezTo>
                  <a:cubicBezTo>
                    <a:pt x="0" y="468"/>
                    <a:pt x="525" y="1"/>
                    <a:pt x="1051" y="1"/>
                  </a:cubicBezTo>
                  <a:cubicBezTo>
                    <a:pt x="1576" y="59"/>
                    <a:pt x="2101" y="526"/>
                    <a:pt x="2101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6" name="Google Shape;10976;p23"/>
            <p:cNvSpPr/>
            <p:nvPr/>
          </p:nvSpPr>
          <p:spPr>
            <a:xfrm>
              <a:off x="5601950" y="4661125"/>
              <a:ext cx="52575" cy="52575"/>
            </a:xfrm>
            <a:custGeom>
              <a:avLst/>
              <a:gdLst/>
              <a:ahLst/>
              <a:cxnLst/>
              <a:rect l="l" t="t" r="r" b="b"/>
              <a:pathLst>
                <a:path w="2103" h="2103" extrusionOk="0">
                  <a:moveTo>
                    <a:pt x="2102" y="993"/>
                  </a:moveTo>
                  <a:cubicBezTo>
                    <a:pt x="2102" y="1519"/>
                    <a:pt x="1635" y="2044"/>
                    <a:pt x="1052" y="2044"/>
                  </a:cubicBezTo>
                  <a:cubicBezTo>
                    <a:pt x="526" y="2102"/>
                    <a:pt x="1" y="1577"/>
                    <a:pt x="1" y="993"/>
                  </a:cubicBezTo>
                  <a:cubicBezTo>
                    <a:pt x="1" y="468"/>
                    <a:pt x="468" y="1"/>
                    <a:pt x="1052" y="1"/>
                  </a:cubicBezTo>
                  <a:cubicBezTo>
                    <a:pt x="1577" y="1"/>
                    <a:pt x="2044" y="468"/>
                    <a:pt x="2102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7" name="Google Shape;10977;p23"/>
            <p:cNvSpPr/>
            <p:nvPr/>
          </p:nvSpPr>
          <p:spPr>
            <a:xfrm>
              <a:off x="4865025" y="51500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2102" y="992"/>
                  </a:moveTo>
                  <a:cubicBezTo>
                    <a:pt x="2161" y="1518"/>
                    <a:pt x="1694" y="2043"/>
                    <a:pt x="1110" y="2101"/>
                  </a:cubicBezTo>
                  <a:cubicBezTo>
                    <a:pt x="526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2" y="0"/>
                  </a:cubicBezTo>
                  <a:cubicBezTo>
                    <a:pt x="1577" y="0"/>
                    <a:pt x="2102" y="467"/>
                    <a:pt x="2102" y="99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8" name="Google Shape;10978;p23"/>
            <p:cNvSpPr/>
            <p:nvPr/>
          </p:nvSpPr>
          <p:spPr>
            <a:xfrm>
              <a:off x="4376175" y="242500"/>
              <a:ext cx="52575" cy="52550"/>
            </a:xfrm>
            <a:custGeom>
              <a:avLst/>
              <a:gdLst/>
              <a:ahLst/>
              <a:cxnLst/>
              <a:rect l="l" t="t" r="r" b="b"/>
              <a:pathLst>
                <a:path w="2103" h="2102" extrusionOk="0">
                  <a:moveTo>
                    <a:pt x="2102" y="1109"/>
                  </a:moveTo>
                  <a:cubicBezTo>
                    <a:pt x="2044" y="1634"/>
                    <a:pt x="1577" y="2101"/>
                    <a:pt x="1051" y="2101"/>
                  </a:cubicBezTo>
                  <a:cubicBezTo>
                    <a:pt x="468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1" y="58"/>
                  </a:cubicBezTo>
                  <a:cubicBezTo>
                    <a:pt x="1635" y="58"/>
                    <a:pt x="2102" y="525"/>
                    <a:pt x="2102" y="110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9" name="Google Shape;10979;p23"/>
            <p:cNvSpPr/>
            <p:nvPr/>
          </p:nvSpPr>
          <p:spPr>
            <a:xfrm>
              <a:off x="1190625" y="2942125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8"/>
                    <a:pt x="1518" y="1985"/>
                    <a:pt x="992" y="1985"/>
                  </a:cubicBezTo>
                  <a:cubicBezTo>
                    <a:pt x="409" y="1985"/>
                    <a:pt x="0" y="1576"/>
                    <a:pt x="0" y="993"/>
                  </a:cubicBezTo>
                  <a:cubicBezTo>
                    <a:pt x="0" y="409"/>
                    <a:pt x="350" y="117"/>
                    <a:pt x="876" y="59"/>
                  </a:cubicBezTo>
                  <a:cubicBezTo>
                    <a:pt x="1459" y="0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0" name="Google Shape;10980;p23"/>
            <p:cNvSpPr/>
            <p:nvPr/>
          </p:nvSpPr>
          <p:spPr>
            <a:xfrm>
              <a:off x="2169775" y="734250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1927" y="935"/>
                  </a:moveTo>
                  <a:cubicBezTo>
                    <a:pt x="1868" y="1577"/>
                    <a:pt x="1577" y="1927"/>
                    <a:pt x="935" y="1927"/>
                  </a:cubicBezTo>
                  <a:cubicBezTo>
                    <a:pt x="351" y="1927"/>
                    <a:pt x="1" y="1577"/>
                    <a:pt x="1" y="935"/>
                  </a:cubicBezTo>
                  <a:cubicBezTo>
                    <a:pt x="59" y="410"/>
                    <a:pt x="351" y="59"/>
                    <a:pt x="935" y="59"/>
                  </a:cubicBezTo>
                  <a:cubicBezTo>
                    <a:pt x="1577" y="1"/>
                    <a:pt x="1810" y="410"/>
                    <a:pt x="1927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1" name="Google Shape;10981;p23"/>
            <p:cNvSpPr/>
            <p:nvPr/>
          </p:nvSpPr>
          <p:spPr>
            <a:xfrm>
              <a:off x="1190625" y="2695500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9"/>
                    <a:pt x="1518" y="1927"/>
                    <a:pt x="992" y="1985"/>
                  </a:cubicBezTo>
                  <a:cubicBezTo>
                    <a:pt x="409" y="1985"/>
                    <a:pt x="0" y="1577"/>
                    <a:pt x="0" y="993"/>
                  </a:cubicBezTo>
                  <a:cubicBezTo>
                    <a:pt x="0" y="409"/>
                    <a:pt x="350" y="118"/>
                    <a:pt x="876" y="59"/>
                  </a:cubicBezTo>
                  <a:cubicBezTo>
                    <a:pt x="1459" y="1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2" name="Google Shape;10982;p23"/>
            <p:cNvSpPr/>
            <p:nvPr/>
          </p:nvSpPr>
          <p:spPr>
            <a:xfrm>
              <a:off x="6340350" y="3432425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934" y="1927"/>
                  </a:moveTo>
                  <a:cubicBezTo>
                    <a:pt x="409" y="1927"/>
                    <a:pt x="0" y="1519"/>
                    <a:pt x="0" y="935"/>
                  </a:cubicBezTo>
                  <a:cubicBezTo>
                    <a:pt x="0" y="410"/>
                    <a:pt x="467" y="1"/>
                    <a:pt x="993" y="1"/>
                  </a:cubicBezTo>
                  <a:cubicBezTo>
                    <a:pt x="1576" y="59"/>
                    <a:pt x="1868" y="410"/>
                    <a:pt x="1927" y="935"/>
                  </a:cubicBezTo>
                  <a:cubicBezTo>
                    <a:pt x="1927" y="1519"/>
                    <a:pt x="1518" y="1927"/>
                    <a:pt x="934" y="19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3" name="Google Shape;10983;p23"/>
            <p:cNvSpPr/>
            <p:nvPr/>
          </p:nvSpPr>
          <p:spPr>
            <a:xfrm>
              <a:off x="3151850" y="245400"/>
              <a:ext cx="48200" cy="46725"/>
            </a:xfrm>
            <a:custGeom>
              <a:avLst/>
              <a:gdLst/>
              <a:ahLst/>
              <a:cxnLst/>
              <a:rect l="l" t="t" r="r" b="b"/>
              <a:pathLst>
                <a:path w="1928" h="1869" extrusionOk="0">
                  <a:moveTo>
                    <a:pt x="1927" y="993"/>
                  </a:moveTo>
                  <a:cubicBezTo>
                    <a:pt x="1869" y="1518"/>
                    <a:pt x="1577" y="1869"/>
                    <a:pt x="993" y="1869"/>
                  </a:cubicBezTo>
                  <a:cubicBezTo>
                    <a:pt x="410" y="1869"/>
                    <a:pt x="1" y="1402"/>
                    <a:pt x="59" y="876"/>
                  </a:cubicBezTo>
                  <a:cubicBezTo>
                    <a:pt x="118" y="293"/>
                    <a:pt x="468" y="1"/>
                    <a:pt x="1052" y="1"/>
                  </a:cubicBezTo>
                  <a:cubicBezTo>
                    <a:pt x="1635" y="59"/>
                    <a:pt x="1869" y="409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4" name="Google Shape;10984;p23"/>
            <p:cNvSpPr/>
            <p:nvPr/>
          </p:nvSpPr>
          <p:spPr>
            <a:xfrm>
              <a:off x="5850025" y="4415975"/>
              <a:ext cx="48200" cy="48175"/>
            </a:xfrm>
            <a:custGeom>
              <a:avLst/>
              <a:gdLst/>
              <a:ahLst/>
              <a:cxnLst/>
              <a:rect l="l" t="t" r="r" b="b"/>
              <a:pathLst>
                <a:path w="1928" h="1927" extrusionOk="0">
                  <a:moveTo>
                    <a:pt x="935" y="1"/>
                  </a:moveTo>
                  <a:cubicBezTo>
                    <a:pt x="1519" y="1"/>
                    <a:pt x="1927" y="409"/>
                    <a:pt x="1927" y="935"/>
                  </a:cubicBezTo>
                  <a:cubicBezTo>
                    <a:pt x="1927" y="1518"/>
                    <a:pt x="1519" y="1927"/>
                    <a:pt x="993" y="1927"/>
                  </a:cubicBezTo>
                  <a:cubicBezTo>
                    <a:pt x="410" y="1869"/>
                    <a:pt x="59" y="1577"/>
                    <a:pt x="59" y="993"/>
                  </a:cubicBezTo>
                  <a:cubicBezTo>
                    <a:pt x="1" y="468"/>
                    <a:pt x="410" y="1"/>
                    <a:pt x="9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5" name="Google Shape;10985;p23"/>
            <p:cNvSpPr/>
            <p:nvPr/>
          </p:nvSpPr>
          <p:spPr>
            <a:xfrm>
              <a:off x="3640725" y="5393675"/>
              <a:ext cx="49625" cy="49650"/>
            </a:xfrm>
            <a:custGeom>
              <a:avLst/>
              <a:gdLst/>
              <a:ahLst/>
              <a:cxnLst/>
              <a:rect l="l" t="t" r="r" b="b"/>
              <a:pathLst>
                <a:path w="1985" h="1986" extrusionOk="0">
                  <a:moveTo>
                    <a:pt x="934" y="1985"/>
                  </a:moveTo>
                  <a:cubicBezTo>
                    <a:pt x="409" y="1927"/>
                    <a:pt x="0" y="1460"/>
                    <a:pt x="58" y="935"/>
                  </a:cubicBezTo>
                  <a:cubicBezTo>
                    <a:pt x="117" y="351"/>
                    <a:pt x="584" y="1"/>
                    <a:pt x="1109" y="59"/>
                  </a:cubicBezTo>
                  <a:cubicBezTo>
                    <a:pt x="1693" y="118"/>
                    <a:pt x="1985" y="468"/>
                    <a:pt x="1985" y="1052"/>
                  </a:cubicBezTo>
                  <a:cubicBezTo>
                    <a:pt x="1985" y="1577"/>
                    <a:pt x="1518" y="1985"/>
                    <a:pt x="934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6" name="Google Shape;10986;p23"/>
            <p:cNvSpPr/>
            <p:nvPr/>
          </p:nvSpPr>
          <p:spPr>
            <a:xfrm>
              <a:off x="3884400" y="5393675"/>
              <a:ext cx="48200" cy="49650"/>
            </a:xfrm>
            <a:custGeom>
              <a:avLst/>
              <a:gdLst/>
              <a:ahLst/>
              <a:cxnLst/>
              <a:rect l="l" t="t" r="r" b="b"/>
              <a:pathLst>
                <a:path w="1928" h="1986" extrusionOk="0">
                  <a:moveTo>
                    <a:pt x="1927" y="993"/>
                  </a:moveTo>
                  <a:cubicBezTo>
                    <a:pt x="1927" y="1577"/>
                    <a:pt x="1519" y="1985"/>
                    <a:pt x="993" y="1985"/>
                  </a:cubicBezTo>
                  <a:cubicBezTo>
                    <a:pt x="409" y="1985"/>
                    <a:pt x="1" y="1519"/>
                    <a:pt x="1" y="993"/>
                  </a:cubicBezTo>
                  <a:cubicBezTo>
                    <a:pt x="59" y="409"/>
                    <a:pt x="409" y="59"/>
                    <a:pt x="935" y="59"/>
                  </a:cubicBezTo>
                  <a:cubicBezTo>
                    <a:pt x="1519" y="1"/>
                    <a:pt x="1927" y="468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7" name="Google Shape;10987;p23"/>
            <p:cNvSpPr/>
            <p:nvPr/>
          </p:nvSpPr>
          <p:spPr>
            <a:xfrm>
              <a:off x="1190625" y="2454725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1868" y="935"/>
                  </a:moveTo>
                  <a:cubicBezTo>
                    <a:pt x="1809" y="1518"/>
                    <a:pt x="1459" y="1869"/>
                    <a:pt x="934" y="1810"/>
                  </a:cubicBezTo>
                  <a:cubicBezTo>
                    <a:pt x="350" y="1810"/>
                    <a:pt x="0" y="1402"/>
                    <a:pt x="58" y="876"/>
                  </a:cubicBezTo>
                  <a:cubicBezTo>
                    <a:pt x="117" y="351"/>
                    <a:pt x="467" y="1"/>
                    <a:pt x="992" y="1"/>
                  </a:cubicBezTo>
                  <a:cubicBezTo>
                    <a:pt x="1518" y="1"/>
                    <a:pt x="1809" y="409"/>
                    <a:pt x="1868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8" name="Google Shape;10988;p23"/>
            <p:cNvSpPr/>
            <p:nvPr/>
          </p:nvSpPr>
          <p:spPr>
            <a:xfrm>
              <a:off x="1434300" y="39227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460" y="117"/>
                    <a:pt x="1869" y="409"/>
                    <a:pt x="1810" y="993"/>
                  </a:cubicBezTo>
                  <a:cubicBezTo>
                    <a:pt x="1810" y="1518"/>
                    <a:pt x="1460" y="1868"/>
                    <a:pt x="876" y="1868"/>
                  </a:cubicBezTo>
                  <a:cubicBezTo>
                    <a:pt x="351" y="1810"/>
                    <a:pt x="1" y="1460"/>
                    <a:pt x="1" y="934"/>
                  </a:cubicBezTo>
                  <a:cubicBezTo>
                    <a:pt x="1" y="351"/>
                    <a:pt x="351" y="117"/>
                    <a:pt x="9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9" name="Google Shape;10989;p23"/>
            <p:cNvSpPr/>
            <p:nvPr/>
          </p:nvSpPr>
          <p:spPr>
            <a:xfrm>
              <a:off x="1680925" y="122457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934"/>
                  </a:moveTo>
                  <a:cubicBezTo>
                    <a:pt x="1810" y="1460"/>
                    <a:pt x="1518" y="1868"/>
                    <a:pt x="934" y="1868"/>
                  </a:cubicBezTo>
                  <a:cubicBezTo>
                    <a:pt x="351" y="1868"/>
                    <a:pt x="0" y="1518"/>
                    <a:pt x="0" y="934"/>
                  </a:cubicBezTo>
                  <a:cubicBezTo>
                    <a:pt x="0" y="409"/>
                    <a:pt x="351" y="59"/>
                    <a:pt x="876" y="59"/>
                  </a:cubicBezTo>
                  <a:cubicBezTo>
                    <a:pt x="1460" y="0"/>
                    <a:pt x="1752" y="351"/>
                    <a:pt x="1868" y="93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0" name="Google Shape;10990;p23"/>
            <p:cNvSpPr/>
            <p:nvPr/>
          </p:nvSpPr>
          <p:spPr>
            <a:xfrm>
              <a:off x="5358275" y="4906300"/>
              <a:ext cx="45250" cy="45250"/>
            </a:xfrm>
            <a:custGeom>
              <a:avLst/>
              <a:gdLst/>
              <a:ahLst/>
              <a:cxnLst/>
              <a:rect l="l" t="t" r="r" b="b"/>
              <a:pathLst>
                <a:path w="1810" h="1810" extrusionOk="0">
                  <a:moveTo>
                    <a:pt x="876" y="0"/>
                  </a:moveTo>
                  <a:cubicBezTo>
                    <a:pt x="1459" y="59"/>
                    <a:pt x="1810" y="350"/>
                    <a:pt x="1810" y="876"/>
                  </a:cubicBezTo>
                  <a:cubicBezTo>
                    <a:pt x="1810" y="1459"/>
                    <a:pt x="1518" y="1810"/>
                    <a:pt x="934" y="1810"/>
                  </a:cubicBezTo>
                  <a:cubicBezTo>
                    <a:pt x="409" y="1810"/>
                    <a:pt x="58" y="1518"/>
                    <a:pt x="0" y="992"/>
                  </a:cubicBezTo>
                  <a:cubicBezTo>
                    <a:pt x="0" y="409"/>
                    <a:pt x="350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1" name="Google Shape;10991;p23"/>
            <p:cNvSpPr/>
            <p:nvPr/>
          </p:nvSpPr>
          <p:spPr>
            <a:xfrm>
              <a:off x="1192075" y="318582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701"/>
                  </a:moveTo>
                  <a:cubicBezTo>
                    <a:pt x="1751" y="1518"/>
                    <a:pt x="1460" y="1868"/>
                    <a:pt x="876" y="1868"/>
                  </a:cubicBezTo>
                  <a:cubicBezTo>
                    <a:pt x="351" y="1868"/>
                    <a:pt x="0" y="1518"/>
                    <a:pt x="0" y="993"/>
                  </a:cubicBezTo>
                  <a:cubicBezTo>
                    <a:pt x="0" y="409"/>
                    <a:pt x="351" y="0"/>
                    <a:pt x="934" y="117"/>
                  </a:cubicBezTo>
                  <a:cubicBezTo>
                    <a:pt x="1285" y="175"/>
                    <a:pt x="1576" y="526"/>
                    <a:pt x="1868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2" name="Google Shape;10992;p23"/>
            <p:cNvSpPr/>
            <p:nvPr/>
          </p:nvSpPr>
          <p:spPr>
            <a:xfrm>
              <a:off x="2660100" y="5152900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992" y="1869"/>
                  </a:moveTo>
                  <a:cubicBezTo>
                    <a:pt x="409" y="1810"/>
                    <a:pt x="0" y="1518"/>
                    <a:pt x="0" y="935"/>
                  </a:cubicBezTo>
                  <a:cubicBezTo>
                    <a:pt x="0" y="351"/>
                    <a:pt x="350" y="1"/>
                    <a:pt x="934" y="1"/>
                  </a:cubicBezTo>
                  <a:cubicBezTo>
                    <a:pt x="1459" y="1"/>
                    <a:pt x="1810" y="351"/>
                    <a:pt x="1810" y="876"/>
                  </a:cubicBezTo>
                  <a:cubicBezTo>
                    <a:pt x="1868" y="1460"/>
                    <a:pt x="1518" y="1752"/>
                    <a:pt x="992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3" name="Google Shape;10993;p23"/>
            <p:cNvSpPr/>
            <p:nvPr/>
          </p:nvSpPr>
          <p:spPr>
            <a:xfrm>
              <a:off x="3395550" y="53951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518" y="117"/>
                    <a:pt x="1869" y="350"/>
                    <a:pt x="1869" y="934"/>
                  </a:cubicBezTo>
                  <a:cubicBezTo>
                    <a:pt x="1869" y="1518"/>
                    <a:pt x="1518" y="1868"/>
                    <a:pt x="935" y="1868"/>
                  </a:cubicBezTo>
                  <a:cubicBezTo>
                    <a:pt x="409" y="1868"/>
                    <a:pt x="59" y="1518"/>
                    <a:pt x="59" y="993"/>
                  </a:cubicBezTo>
                  <a:cubicBezTo>
                    <a:pt x="1" y="409"/>
                    <a:pt x="409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4" name="Google Shape;10994;p23"/>
            <p:cNvSpPr/>
            <p:nvPr/>
          </p:nvSpPr>
          <p:spPr>
            <a:xfrm>
              <a:off x="4132475" y="5396600"/>
              <a:ext cx="46725" cy="45275"/>
            </a:xfrm>
            <a:custGeom>
              <a:avLst/>
              <a:gdLst/>
              <a:ahLst/>
              <a:cxnLst/>
              <a:rect l="l" t="t" r="r" b="b"/>
              <a:pathLst>
                <a:path w="1869" h="1811" extrusionOk="0">
                  <a:moveTo>
                    <a:pt x="1869" y="876"/>
                  </a:moveTo>
                  <a:cubicBezTo>
                    <a:pt x="1752" y="1460"/>
                    <a:pt x="1460" y="1810"/>
                    <a:pt x="876" y="1810"/>
                  </a:cubicBezTo>
                  <a:cubicBezTo>
                    <a:pt x="351" y="1752"/>
                    <a:pt x="1" y="1402"/>
                    <a:pt x="1" y="818"/>
                  </a:cubicBezTo>
                  <a:cubicBezTo>
                    <a:pt x="59" y="292"/>
                    <a:pt x="409" y="1"/>
                    <a:pt x="935" y="1"/>
                  </a:cubicBezTo>
                  <a:cubicBezTo>
                    <a:pt x="1519" y="1"/>
                    <a:pt x="1752" y="351"/>
                    <a:pt x="1869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5" name="Google Shape;10995;p23"/>
            <p:cNvSpPr/>
            <p:nvPr/>
          </p:nvSpPr>
          <p:spPr>
            <a:xfrm>
              <a:off x="1926075" y="4661125"/>
              <a:ext cx="45275" cy="43825"/>
            </a:xfrm>
            <a:custGeom>
              <a:avLst/>
              <a:gdLst/>
              <a:ahLst/>
              <a:cxnLst/>
              <a:rect l="l" t="t" r="r" b="b"/>
              <a:pathLst>
                <a:path w="1811" h="1753" extrusionOk="0">
                  <a:moveTo>
                    <a:pt x="1810" y="993"/>
                  </a:moveTo>
                  <a:cubicBezTo>
                    <a:pt x="1518" y="1227"/>
                    <a:pt x="1227" y="1577"/>
                    <a:pt x="876" y="1635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293" y="1"/>
                    <a:pt x="818" y="59"/>
                  </a:cubicBezTo>
                  <a:cubicBezTo>
                    <a:pt x="1168" y="118"/>
                    <a:pt x="1460" y="410"/>
                    <a:pt x="1810" y="643"/>
                  </a:cubicBezTo>
                  <a:cubicBezTo>
                    <a:pt x="1810" y="760"/>
                    <a:pt x="1810" y="876"/>
                    <a:pt x="1810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6" name="Google Shape;10996;p23"/>
            <p:cNvSpPr/>
            <p:nvPr/>
          </p:nvSpPr>
          <p:spPr>
            <a:xfrm>
              <a:off x="5117475" y="493475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2"/>
                  </a:moveTo>
                  <a:cubicBezTo>
                    <a:pt x="1519" y="1285"/>
                    <a:pt x="1227" y="1635"/>
                    <a:pt x="877" y="1694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351" y="1"/>
                    <a:pt x="818" y="59"/>
                  </a:cubicBezTo>
                  <a:cubicBezTo>
                    <a:pt x="1168" y="118"/>
                    <a:pt x="1460" y="468"/>
                    <a:pt x="1810" y="701"/>
                  </a:cubicBezTo>
                  <a:cubicBezTo>
                    <a:pt x="1810" y="818"/>
                    <a:pt x="1810" y="935"/>
                    <a:pt x="1810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7" name="Google Shape;10997;p23"/>
            <p:cNvSpPr/>
            <p:nvPr/>
          </p:nvSpPr>
          <p:spPr>
            <a:xfrm>
              <a:off x="6096650" y="1472650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1"/>
                  </a:moveTo>
                  <a:cubicBezTo>
                    <a:pt x="1460" y="1285"/>
                    <a:pt x="1226" y="1635"/>
                    <a:pt x="876" y="1693"/>
                  </a:cubicBezTo>
                  <a:cubicBezTo>
                    <a:pt x="351" y="1752"/>
                    <a:pt x="1" y="1401"/>
                    <a:pt x="1" y="876"/>
                  </a:cubicBezTo>
                  <a:cubicBezTo>
                    <a:pt x="1" y="351"/>
                    <a:pt x="351" y="0"/>
                    <a:pt x="818" y="59"/>
                  </a:cubicBezTo>
                  <a:cubicBezTo>
                    <a:pt x="1168" y="117"/>
                    <a:pt x="1460" y="467"/>
                    <a:pt x="1810" y="701"/>
                  </a:cubicBezTo>
                  <a:lnTo>
                    <a:pt x="1810" y="105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8" name="Google Shape;10998;p23"/>
            <p:cNvSpPr/>
            <p:nvPr/>
          </p:nvSpPr>
          <p:spPr>
            <a:xfrm>
              <a:off x="6098100" y="4173750"/>
              <a:ext cx="37975" cy="42325"/>
            </a:xfrm>
            <a:custGeom>
              <a:avLst/>
              <a:gdLst/>
              <a:ahLst/>
              <a:cxnLst/>
              <a:rect l="l" t="t" r="r" b="b"/>
              <a:pathLst>
                <a:path w="1519" h="1693" extrusionOk="0">
                  <a:moveTo>
                    <a:pt x="643" y="1693"/>
                  </a:moveTo>
                  <a:cubicBezTo>
                    <a:pt x="410" y="1401"/>
                    <a:pt x="1" y="1051"/>
                    <a:pt x="59" y="817"/>
                  </a:cubicBezTo>
                  <a:cubicBezTo>
                    <a:pt x="118" y="526"/>
                    <a:pt x="526" y="117"/>
                    <a:pt x="818" y="59"/>
                  </a:cubicBezTo>
                  <a:cubicBezTo>
                    <a:pt x="993" y="0"/>
                    <a:pt x="1460" y="467"/>
                    <a:pt x="1460" y="759"/>
                  </a:cubicBezTo>
                  <a:cubicBezTo>
                    <a:pt x="1519" y="1051"/>
                    <a:pt x="1168" y="1343"/>
                    <a:pt x="993" y="1635"/>
                  </a:cubicBezTo>
                  <a:cubicBezTo>
                    <a:pt x="876" y="1635"/>
                    <a:pt x="760" y="1635"/>
                    <a:pt x="643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9" name="Google Shape;10999;p23"/>
            <p:cNvSpPr/>
            <p:nvPr/>
          </p:nvSpPr>
          <p:spPr>
            <a:xfrm>
              <a:off x="1196450" y="2212500"/>
              <a:ext cx="40875" cy="37950"/>
            </a:xfrm>
            <a:custGeom>
              <a:avLst/>
              <a:gdLst/>
              <a:ahLst/>
              <a:cxnLst/>
              <a:rect l="l" t="t" r="r" b="b"/>
              <a:pathLst>
                <a:path w="1635" h="1518" extrusionOk="0">
                  <a:moveTo>
                    <a:pt x="1635" y="934"/>
                  </a:moveTo>
                  <a:cubicBezTo>
                    <a:pt x="1285" y="1109"/>
                    <a:pt x="993" y="1518"/>
                    <a:pt x="701" y="1460"/>
                  </a:cubicBezTo>
                  <a:cubicBezTo>
                    <a:pt x="409" y="1401"/>
                    <a:pt x="59" y="993"/>
                    <a:pt x="0" y="701"/>
                  </a:cubicBezTo>
                  <a:cubicBezTo>
                    <a:pt x="0" y="467"/>
                    <a:pt x="467" y="0"/>
                    <a:pt x="701" y="0"/>
                  </a:cubicBezTo>
                  <a:cubicBezTo>
                    <a:pt x="993" y="0"/>
                    <a:pt x="1343" y="350"/>
                    <a:pt x="1635" y="584"/>
                  </a:cubicBezTo>
                  <a:lnTo>
                    <a:pt x="1635" y="934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0" name="Google Shape;11000;p23"/>
            <p:cNvSpPr/>
            <p:nvPr/>
          </p:nvSpPr>
          <p:spPr>
            <a:xfrm>
              <a:off x="6346175" y="1970250"/>
              <a:ext cx="40900" cy="36525"/>
            </a:xfrm>
            <a:custGeom>
              <a:avLst/>
              <a:gdLst/>
              <a:ahLst/>
              <a:cxnLst/>
              <a:rect l="l" t="t" r="r" b="b"/>
              <a:pathLst>
                <a:path w="1636" h="1461" extrusionOk="0">
                  <a:moveTo>
                    <a:pt x="1577" y="935"/>
                  </a:moveTo>
                  <a:cubicBezTo>
                    <a:pt x="1285" y="1110"/>
                    <a:pt x="935" y="1460"/>
                    <a:pt x="701" y="1402"/>
                  </a:cubicBezTo>
                  <a:cubicBezTo>
                    <a:pt x="409" y="1402"/>
                    <a:pt x="59" y="935"/>
                    <a:pt x="1" y="643"/>
                  </a:cubicBezTo>
                  <a:cubicBezTo>
                    <a:pt x="1" y="468"/>
                    <a:pt x="468" y="1"/>
                    <a:pt x="701" y="1"/>
                  </a:cubicBezTo>
                  <a:cubicBezTo>
                    <a:pt x="993" y="1"/>
                    <a:pt x="1285" y="351"/>
                    <a:pt x="1635" y="526"/>
                  </a:cubicBezTo>
                  <a:cubicBezTo>
                    <a:pt x="1635" y="643"/>
                    <a:pt x="1635" y="818"/>
                    <a:pt x="1577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1" name="Google Shape;11001;p23"/>
            <p:cNvSpPr/>
            <p:nvPr/>
          </p:nvSpPr>
          <p:spPr>
            <a:xfrm>
              <a:off x="1685300" y="4417450"/>
              <a:ext cx="37975" cy="40875"/>
            </a:xfrm>
            <a:custGeom>
              <a:avLst/>
              <a:gdLst/>
              <a:ahLst/>
              <a:cxnLst/>
              <a:rect l="l" t="t" r="r" b="b"/>
              <a:pathLst>
                <a:path w="1519" h="1635" extrusionOk="0">
                  <a:moveTo>
                    <a:pt x="935" y="0"/>
                  </a:moveTo>
                  <a:cubicBezTo>
                    <a:pt x="1110" y="292"/>
                    <a:pt x="1518" y="642"/>
                    <a:pt x="1460" y="876"/>
                  </a:cubicBezTo>
                  <a:cubicBezTo>
                    <a:pt x="1401" y="1167"/>
                    <a:pt x="993" y="1576"/>
                    <a:pt x="701" y="1576"/>
                  </a:cubicBezTo>
                  <a:cubicBezTo>
                    <a:pt x="468" y="1634"/>
                    <a:pt x="59" y="1167"/>
                    <a:pt x="1" y="934"/>
                  </a:cubicBezTo>
                  <a:cubicBezTo>
                    <a:pt x="1" y="642"/>
                    <a:pt x="351" y="292"/>
                    <a:pt x="584" y="0"/>
                  </a:cubicBezTo>
                  <a:lnTo>
                    <a:pt x="935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2" name="Google Shape;11002;p23"/>
            <p:cNvSpPr/>
            <p:nvPr/>
          </p:nvSpPr>
          <p:spPr>
            <a:xfrm>
              <a:off x="4630100" y="246875"/>
              <a:ext cx="37950" cy="40875"/>
            </a:xfrm>
            <a:custGeom>
              <a:avLst/>
              <a:gdLst/>
              <a:ahLst/>
              <a:cxnLst/>
              <a:rect l="l" t="t" r="r" b="b"/>
              <a:pathLst>
                <a:path w="1518" h="1635" extrusionOk="0">
                  <a:moveTo>
                    <a:pt x="934" y="0"/>
                  </a:moveTo>
                  <a:cubicBezTo>
                    <a:pt x="1109" y="292"/>
                    <a:pt x="1518" y="642"/>
                    <a:pt x="1459" y="876"/>
                  </a:cubicBezTo>
                  <a:cubicBezTo>
                    <a:pt x="1401" y="1168"/>
                    <a:pt x="993" y="1576"/>
                    <a:pt x="701" y="1576"/>
                  </a:cubicBezTo>
                  <a:cubicBezTo>
                    <a:pt x="526" y="1635"/>
                    <a:pt x="59" y="1168"/>
                    <a:pt x="59" y="934"/>
                  </a:cubicBezTo>
                  <a:cubicBezTo>
                    <a:pt x="0" y="584"/>
                    <a:pt x="350" y="292"/>
                    <a:pt x="584" y="0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3" name="Google Shape;11003;p23"/>
            <p:cNvSpPr/>
            <p:nvPr/>
          </p:nvSpPr>
          <p:spPr>
            <a:xfrm>
              <a:off x="2175625" y="4910675"/>
              <a:ext cx="36500" cy="40875"/>
            </a:xfrm>
            <a:custGeom>
              <a:avLst/>
              <a:gdLst/>
              <a:ahLst/>
              <a:cxnLst/>
              <a:rect l="l" t="t" r="r" b="b"/>
              <a:pathLst>
                <a:path w="1460" h="1635" extrusionOk="0">
                  <a:moveTo>
                    <a:pt x="584" y="1635"/>
                  </a:moveTo>
                  <a:cubicBezTo>
                    <a:pt x="350" y="1343"/>
                    <a:pt x="0" y="1051"/>
                    <a:pt x="0" y="759"/>
                  </a:cubicBezTo>
                  <a:cubicBezTo>
                    <a:pt x="58" y="467"/>
                    <a:pt x="467" y="59"/>
                    <a:pt x="759" y="59"/>
                  </a:cubicBezTo>
                  <a:cubicBezTo>
                    <a:pt x="934" y="0"/>
                    <a:pt x="1401" y="467"/>
                    <a:pt x="1459" y="701"/>
                  </a:cubicBezTo>
                  <a:cubicBezTo>
                    <a:pt x="1459" y="993"/>
                    <a:pt x="1109" y="1343"/>
                    <a:pt x="934" y="1635"/>
                  </a:cubicBezTo>
                  <a:cubicBezTo>
                    <a:pt x="817" y="1635"/>
                    <a:pt x="701" y="1635"/>
                    <a:pt x="584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4" name="Google Shape;11004;p23"/>
            <p:cNvSpPr/>
            <p:nvPr/>
          </p:nvSpPr>
          <p:spPr>
            <a:xfrm>
              <a:off x="4379100" y="5399525"/>
              <a:ext cx="40875" cy="36500"/>
            </a:xfrm>
            <a:custGeom>
              <a:avLst/>
              <a:gdLst/>
              <a:ahLst/>
              <a:cxnLst/>
              <a:rect l="l" t="t" r="r" b="b"/>
              <a:pathLst>
                <a:path w="1635" h="1460" extrusionOk="0">
                  <a:moveTo>
                    <a:pt x="59" y="526"/>
                  </a:moveTo>
                  <a:cubicBezTo>
                    <a:pt x="351" y="351"/>
                    <a:pt x="701" y="0"/>
                    <a:pt x="993" y="59"/>
                  </a:cubicBezTo>
                  <a:cubicBezTo>
                    <a:pt x="1226" y="117"/>
                    <a:pt x="1576" y="526"/>
                    <a:pt x="1635" y="818"/>
                  </a:cubicBezTo>
                  <a:cubicBezTo>
                    <a:pt x="1635" y="1051"/>
                    <a:pt x="1168" y="1460"/>
                    <a:pt x="876" y="1460"/>
                  </a:cubicBezTo>
                  <a:cubicBezTo>
                    <a:pt x="584" y="1460"/>
                    <a:pt x="292" y="1109"/>
                    <a:pt x="0" y="876"/>
                  </a:cubicBezTo>
                  <a:cubicBezTo>
                    <a:pt x="0" y="759"/>
                    <a:pt x="59" y="642"/>
                    <a:pt x="59" y="5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5" name="Google Shape;11005;p23"/>
            <p:cNvSpPr/>
            <p:nvPr/>
          </p:nvSpPr>
          <p:spPr>
            <a:xfrm>
              <a:off x="2422225" y="497850"/>
              <a:ext cx="43800" cy="35050"/>
            </a:xfrm>
            <a:custGeom>
              <a:avLst/>
              <a:gdLst/>
              <a:ahLst/>
              <a:cxnLst/>
              <a:rect l="l" t="t" r="r" b="b"/>
              <a:pathLst>
                <a:path w="1752" h="1402" extrusionOk="0">
                  <a:moveTo>
                    <a:pt x="1752" y="701"/>
                  </a:moveTo>
                  <a:cubicBezTo>
                    <a:pt x="1285" y="1052"/>
                    <a:pt x="993" y="1402"/>
                    <a:pt x="759" y="1402"/>
                  </a:cubicBezTo>
                  <a:cubicBezTo>
                    <a:pt x="468" y="1402"/>
                    <a:pt x="234" y="993"/>
                    <a:pt x="1" y="760"/>
                  </a:cubicBezTo>
                  <a:cubicBezTo>
                    <a:pt x="234" y="468"/>
                    <a:pt x="409" y="59"/>
                    <a:pt x="701" y="59"/>
                  </a:cubicBezTo>
                  <a:cubicBezTo>
                    <a:pt x="935" y="1"/>
                    <a:pt x="1285" y="351"/>
                    <a:pt x="1752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6" name="Google Shape;11006;p23"/>
            <p:cNvSpPr/>
            <p:nvPr/>
          </p:nvSpPr>
          <p:spPr>
            <a:xfrm>
              <a:off x="1203750" y="3439725"/>
              <a:ext cx="27750" cy="36525"/>
            </a:xfrm>
            <a:custGeom>
              <a:avLst/>
              <a:gdLst/>
              <a:ahLst/>
              <a:cxnLst/>
              <a:rect l="l" t="t" r="r" b="b"/>
              <a:pathLst>
                <a:path w="1110" h="1461" extrusionOk="0">
                  <a:moveTo>
                    <a:pt x="351" y="1402"/>
                  </a:moveTo>
                  <a:cubicBezTo>
                    <a:pt x="234" y="1110"/>
                    <a:pt x="59" y="818"/>
                    <a:pt x="0" y="526"/>
                  </a:cubicBezTo>
                  <a:cubicBezTo>
                    <a:pt x="0" y="351"/>
                    <a:pt x="234" y="176"/>
                    <a:pt x="409" y="1"/>
                  </a:cubicBezTo>
                  <a:cubicBezTo>
                    <a:pt x="642" y="234"/>
                    <a:pt x="993" y="409"/>
                    <a:pt x="1051" y="701"/>
                  </a:cubicBezTo>
                  <a:cubicBezTo>
                    <a:pt x="1109" y="876"/>
                    <a:pt x="818" y="1168"/>
                    <a:pt x="642" y="1460"/>
                  </a:cubicBezTo>
                  <a:cubicBezTo>
                    <a:pt x="526" y="1460"/>
                    <a:pt x="467" y="1402"/>
                    <a:pt x="351" y="14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7" name="Google Shape;11007;p23"/>
            <p:cNvSpPr/>
            <p:nvPr/>
          </p:nvSpPr>
          <p:spPr>
            <a:xfrm>
              <a:off x="3159150" y="5402450"/>
              <a:ext cx="42350" cy="27750"/>
            </a:xfrm>
            <a:custGeom>
              <a:avLst/>
              <a:gdLst/>
              <a:ahLst/>
              <a:cxnLst/>
              <a:rect l="l" t="t" r="r" b="b"/>
              <a:pathLst>
                <a:path w="1694" h="1110" extrusionOk="0">
                  <a:moveTo>
                    <a:pt x="1694" y="642"/>
                  </a:moveTo>
                  <a:cubicBezTo>
                    <a:pt x="1285" y="876"/>
                    <a:pt x="1051" y="1109"/>
                    <a:pt x="876" y="1051"/>
                  </a:cubicBezTo>
                  <a:cubicBezTo>
                    <a:pt x="584" y="992"/>
                    <a:pt x="293" y="759"/>
                    <a:pt x="1" y="584"/>
                  </a:cubicBezTo>
                  <a:cubicBezTo>
                    <a:pt x="234" y="409"/>
                    <a:pt x="468" y="0"/>
                    <a:pt x="701" y="0"/>
                  </a:cubicBezTo>
                  <a:cubicBezTo>
                    <a:pt x="935" y="0"/>
                    <a:pt x="1227" y="350"/>
                    <a:pt x="1635" y="64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8" name="Google Shape;11008;p23"/>
            <p:cNvSpPr/>
            <p:nvPr/>
          </p:nvSpPr>
          <p:spPr>
            <a:xfrm>
              <a:off x="2914000" y="258550"/>
              <a:ext cx="36500" cy="26275"/>
            </a:xfrm>
            <a:custGeom>
              <a:avLst/>
              <a:gdLst/>
              <a:ahLst/>
              <a:cxnLst/>
              <a:rect l="l" t="t" r="r" b="b"/>
              <a:pathLst>
                <a:path w="1460" h="1051" extrusionOk="0">
                  <a:moveTo>
                    <a:pt x="1460" y="0"/>
                  </a:moveTo>
                  <a:cubicBezTo>
                    <a:pt x="1285" y="467"/>
                    <a:pt x="1226" y="759"/>
                    <a:pt x="1051" y="934"/>
                  </a:cubicBezTo>
                  <a:cubicBezTo>
                    <a:pt x="876" y="1051"/>
                    <a:pt x="526" y="1051"/>
                    <a:pt x="292" y="992"/>
                  </a:cubicBezTo>
                  <a:cubicBezTo>
                    <a:pt x="176" y="934"/>
                    <a:pt x="117" y="701"/>
                    <a:pt x="1" y="584"/>
                  </a:cubicBezTo>
                  <a:cubicBezTo>
                    <a:pt x="176" y="467"/>
                    <a:pt x="351" y="350"/>
                    <a:pt x="584" y="234"/>
                  </a:cubicBezTo>
                  <a:cubicBezTo>
                    <a:pt x="759" y="175"/>
                    <a:pt x="993" y="117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9" name="Google Shape;11009;p23"/>
            <p:cNvSpPr/>
            <p:nvPr/>
          </p:nvSpPr>
          <p:spPr>
            <a:xfrm>
              <a:off x="6349100" y="3686350"/>
              <a:ext cx="24825" cy="33575"/>
            </a:xfrm>
            <a:custGeom>
              <a:avLst/>
              <a:gdLst/>
              <a:ahLst/>
              <a:cxnLst/>
              <a:rect l="l" t="t" r="r" b="b"/>
              <a:pathLst>
                <a:path w="993" h="1343" extrusionOk="0">
                  <a:moveTo>
                    <a:pt x="993" y="0"/>
                  </a:moveTo>
                  <a:cubicBezTo>
                    <a:pt x="935" y="351"/>
                    <a:pt x="876" y="526"/>
                    <a:pt x="818" y="759"/>
                  </a:cubicBezTo>
                  <a:cubicBezTo>
                    <a:pt x="701" y="934"/>
                    <a:pt x="526" y="1109"/>
                    <a:pt x="409" y="1343"/>
                  </a:cubicBezTo>
                  <a:cubicBezTo>
                    <a:pt x="292" y="1168"/>
                    <a:pt x="1" y="1051"/>
                    <a:pt x="1" y="876"/>
                  </a:cubicBezTo>
                  <a:cubicBezTo>
                    <a:pt x="1" y="584"/>
                    <a:pt x="117" y="292"/>
                    <a:pt x="292" y="117"/>
                  </a:cubicBezTo>
                  <a:cubicBezTo>
                    <a:pt x="409" y="0"/>
                    <a:pt x="643" y="59"/>
                    <a:pt x="9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686041161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spTree>
      <p:nvGrpSpPr>
        <p:cNvPr id="1" name="Shape 110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011" name="Google Shape;11011;p24"/>
          <p:cNvPicPr preferRelativeResize="0"/>
          <p:nvPr/>
        </p:nvPicPr>
        <p:blipFill rotWithShape="1">
          <a:blip r:embed="rId2">
            <a:alphaModFix/>
          </a:blip>
          <a:srcRect l="21453" r="19185"/>
          <a:stretch/>
        </p:blipFill>
        <p:spPr>
          <a:xfrm rot="3582353">
            <a:off x="-4330838" y="2718150"/>
            <a:ext cx="9386526" cy="40992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1012" name="Google Shape;11012;p24"/>
          <p:cNvPicPr preferRelativeResize="0"/>
          <p:nvPr/>
        </p:nvPicPr>
        <p:blipFill rotWithShape="1">
          <a:blip r:embed="rId2">
            <a:alphaModFix/>
          </a:blip>
          <a:srcRect l="21453" r="19185"/>
          <a:stretch/>
        </p:blipFill>
        <p:spPr>
          <a:xfrm rot="3582353">
            <a:off x="4015912" y="-668225"/>
            <a:ext cx="9386526" cy="40992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1013" name="Google Shape;11013;p24"/>
          <p:cNvGrpSpPr/>
          <p:nvPr/>
        </p:nvGrpSpPr>
        <p:grpSpPr>
          <a:xfrm>
            <a:off x="5728772" y="3817514"/>
            <a:ext cx="3891928" cy="3891928"/>
            <a:chOff x="1190625" y="238125"/>
            <a:chExt cx="5205200" cy="5205200"/>
          </a:xfrm>
        </p:grpSpPr>
        <p:sp>
          <p:nvSpPr>
            <p:cNvPr id="11014" name="Google Shape;11014;p24"/>
            <p:cNvSpPr/>
            <p:nvPr/>
          </p:nvSpPr>
          <p:spPr>
            <a:xfrm>
              <a:off x="3537100" y="2352575"/>
              <a:ext cx="739875" cy="745725"/>
            </a:xfrm>
            <a:custGeom>
              <a:avLst/>
              <a:gdLst/>
              <a:ahLst/>
              <a:cxnLst/>
              <a:rect l="l" t="t" r="r" b="b"/>
              <a:pathLst>
                <a:path w="29595" h="29829" extrusionOk="0">
                  <a:moveTo>
                    <a:pt x="19963" y="23699"/>
                  </a:moveTo>
                  <a:cubicBezTo>
                    <a:pt x="20956" y="20839"/>
                    <a:pt x="23057" y="19438"/>
                    <a:pt x="25509" y="19847"/>
                  </a:cubicBezTo>
                  <a:cubicBezTo>
                    <a:pt x="27785" y="20197"/>
                    <a:pt x="29478" y="22123"/>
                    <a:pt x="29536" y="24400"/>
                  </a:cubicBezTo>
                  <a:cubicBezTo>
                    <a:pt x="29595" y="26793"/>
                    <a:pt x="28077" y="28777"/>
                    <a:pt x="25684" y="29303"/>
                  </a:cubicBezTo>
                  <a:cubicBezTo>
                    <a:pt x="23232" y="29828"/>
                    <a:pt x="21189" y="28544"/>
                    <a:pt x="19963" y="25625"/>
                  </a:cubicBezTo>
                  <a:cubicBezTo>
                    <a:pt x="19146" y="28135"/>
                    <a:pt x="17512" y="29595"/>
                    <a:pt x="14768" y="29536"/>
                  </a:cubicBezTo>
                  <a:cubicBezTo>
                    <a:pt x="12609" y="29536"/>
                    <a:pt x="11266" y="28369"/>
                    <a:pt x="10040" y="25567"/>
                  </a:cubicBezTo>
                  <a:cubicBezTo>
                    <a:pt x="9690" y="26910"/>
                    <a:pt x="8990" y="27960"/>
                    <a:pt x="7881" y="28661"/>
                  </a:cubicBezTo>
                  <a:cubicBezTo>
                    <a:pt x="6830" y="29420"/>
                    <a:pt x="5604" y="29711"/>
                    <a:pt x="4320" y="29478"/>
                  </a:cubicBezTo>
                  <a:cubicBezTo>
                    <a:pt x="2044" y="29069"/>
                    <a:pt x="409" y="27201"/>
                    <a:pt x="234" y="25042"/>
                  </a:cubicBezTo>
                  <a:cubicBezTo>
                    <a:pt x="59" y="22532"/>
                    <a:pt x="1402" y="20664"/>
                    <a:pt x="4145" y="19672"/>
                  </a:cubicBezTo>
                  <a:cubicBezTo>
                    <a:pt x="1518" y="18796"/>
                    <a:pt x="1" y="17103"/>
                    <a:pt x="176" y="14243"/>
                  </a:cubicBezTo>
                  <a:cubicBezTo>
                    <a:pt x="351" y="12200"/>
                    <a:pt x="1577" y="10741"/>
                    <a:pt x="4203" y="9749"/>
                  </a:cubicBezTo>
                  <a:cubicBezTo>
                    <a:pt x="2744" y="9340"/>
                    <a:pt x="1635" y="8581"/>
                    <a:pt x="993" y="7355"/>
                  </a:cubicBezTo>
                  <a:cubicBezTo>
                    <a:pt x="293" y="6071"/>
                    <a:pt x="176" y="4787"/>
                    <a:pt x="643" y="3445"/>
                  </a:cubicBezTo>
                  <a:cubicBezTo>
                    <a:pt x="1343" y="1285"/>
                    <a:pt x="3386" y="1"/>
                    <a:pt x="5721" y="234"/>
                  </a:cubicBezTo>
                  <a:cubicBezTo>
                    <a:pt x="7822" y="409"/>
                    <a:pt x="9632" y="2161"/>
                    <a:pt x="9924" y="4320"/>
                  </a:cubicBezTo>
                  <a:cubicBezTo>
                    <a:pt x="10274" y="6713"/>
                    <a:pt x="8990" y="8640"/>
                    <a:pt x="6130" y="9807"/>
                  </a:cubicBezTo>
                  <a:cubicBezTo>
                    <a:pt x="8114" y="10332"/>
                    <a:pt x="9457" y="11558"/>
                    <a:pt x="10040" y="13660"/>
                  </a:cubicBezTo>
                  <a:cubicBezTo>
                    <a:pt x="10683" y="11617"/>
                    <a:pt x="11908" y="10332"/>
                    <a:pt x="13893" y="9749"/>
                  </a:cubicBezTo>
                  <a:cubicBezTo>
                    <a:pt x="11091" y="8581"/>
                    <a:pt x="9807" y="6538"/>
                    <a:pt x="10274" y="4087"/>
                  </a:cubicBezTo>
                  <a:cubicBezTo>
                    <a:pt x="10741" y="1752"/>
                    <a:pt x="12784" y="118"/>
                    <a:pt x="15177" y="176"/>
                  </a:cubicBezTo>
                  <a:cubicBezTo>
                    <a:pt x="17395" y="234"/>
                    <a:pt x="19380" y="1869"/>
                    <a:pt x="19788" y="4087"/>
                  </a:cubicBezTo>
                  <a:cubicBezTo>
                    <a:pt x="20197" y="6597"/>
                    <a:pt x="18913" y="8698"/>
                    <a:pt x="16111" y="9749"/>
                  </a:cubicBezTo>
                  <a:cubicBezTo>
                    <a:pt x="18096" y="10332"/>
                    <a:pt x="19380" y="11617"/>
                    <a:pt x="19963" y="13660"/>
                  </a:cubicBezTo>
                  <a:cubicBezTo>
                    <a:pt x="20430" y="12259"/>
                    <a:pt x="21131" y="11266"/>
                    <a:pt x="22240" y="10566"/>
                  </a:cubicBezTo>
                  <a:cubicBezTo>
                    <a:pt x="23349" y="9924"/>
                    <a:pt x="24575" y="9749"/>
                    <a:pt x="25859" y="10041"/>
                  </a:cubicBezTo>
                  <a:cubicBezTo>
                    <a:pt x="28135" y="10566"/>
                    <a:pt x="29595" y="12492"/>
                    <a:pt x="29536" y="14827"/>
                  </a:cubicBezTo>
                  <a:cubicBezTo>
                    <a:pt x="29536" y="17103"/>
                    <a:pt x="27902" y="19030"/>
                    <a:pt x="25684" y="19438"/>
                  </a:cubicBezTo>
                  <a:cubicBezTo>
                    <a:pt x="23232" y="19964"/>
                    <a:pt x="21248" y="18738"/>
                    <a:pt x="19963" y="15878"/>
                  </a:cubicBezTo>
                  <a:cubicBezTo>
                    <a:pt x="19380" y="17804"/>
                    <a:pt x="18154" y="19030"/>
                    <a:pt x="16111" y="19672"/>
                  </a:cubicBezTo>
                  <a:cubicBezTo>
                    <a:pt x="18154" y="20314"/>
                    <a:pt x="19380" y="21598"/>
                    <a:pt x="19963" y="23641"/>
                  </a:cubicBezTo>
                  <a:close/>
                  <a:moveTo>
                    <a:pt x="10040" y="23758"/>
                  </a:moveTo>
                  <a:cubicBezTo>
                    <a:pt x="10624" y="21598"/>
                    <a:pt x="11850" y="20314"/>
                    <a:pt x="13951" y="19672"/>
                  </a:cubicBezTo>
                  <a:cubicBezTo>
                    <a:pt x="11908" y="19088"/>
                    <a:pt x="10683" y="17804"/>
                    <a:pt x="10040" y="15819"/>
                  </a:cubicBezTo>
                  <a:cubicBezTo>
                    <a:pt x="9398" y="17921"/>
                    <a:pt x="8114" y="19088"/>
                    <a:pt x="6013" y="19672"/>
                  </a:cubicBezTo>
                  <a:cubicBezTo>
                    <a:pt x="8173" y="20255"/>
                    <a:pt x="9457" y="21540"/>
                    <a:pt x="10040" y="237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5" name="Google Shape;11015;p24"/>
            <p:cNvSpPr/>
            <p:nvPr/>
          </p:nvSpPr>
          <p:spPr>
            <a:xfrm>
              <a:off x="3793925" y="3092425"/>
              <a:ext cx="237900" cy="240800"/>
            </a:xfrm>
            <a:custGeom>
              <a:avLst/>
              <a:gdLst/>
              <a:ahLst/>
              <a:cxnLst/>
              <a:rect l="l" t="t" r="r" b="b"/>
              <a:pathLst>
                <a:path w="9516" h="9632" extrusionOk="0">
                  <a:moveTo>
                    <a:pt x="4729" y="9632"/>
                  </a:moveTo>
                  <a:cubicBezTo>
                    <a:pt x="2102" y="9632"/>
                    <a:pt x="1" y="7414"/>
                    <a:pt x="1" y="4845"/>
                  </a:cubicBezTo>
                  <a:cubicBezTo>
                    <a:pt x="1" y="2277"/>
                    <a:pt x="2219" y="1"/>
                    <a:pt x="4787" y="59"/>
                  </a:cubicBezTo>
                  <a:cubicBezTo>
                    <a:pt x="7356" y="117"/>
                    <a:pt x="9515" y="2335"/>
                    <a:pt x="9515" y="4904"/>
                  </a:cubicBezTo>
                  <a:cubicBezTo>
                    <a:pt x="9515" y="7472"/>
                    <a:pt x="7356" y="9632"/>
                    <a:pt x="4729" y="963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6" name="Google Shape;11016;p24"/>
            <p:cNvSpPr/>
            <p:nvPr/>
          </p:nvSpPr>
          <p:spPr>
            <a:xfrm>
              <a:off x="3300700" y="2600650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729" y="9574"/>
                  </a:moveTo>
                  <a:cubicBezTo>
                    <a:pt x="2102" y="9574"/>
                    <a:pt x="1" y="7414"/>
                    <a:pt x="1" y="4787"/>
                  </a:cubicBezTo>
                  <a:cubicBezTo>
                    <a:pt x="1" y="2161"/>
                    <a:pt x="2160" y="1"/>
                    <a:pt x="4729" y="59"/>
                  </a:cubicBezTo>
                  <a:cubicBezTo>
                    <a:pt x="7355" y="59"/>
                    <a:pt x="9573" y="2277"/>
                    <a:pt x="9515" y="4846"/>
                  </a:cubicBezTo>
                  <a:cubicBezTo>
                    <a:pt x="9515" y="7414"/>
                    <a:pt x="7297" y="9574"/>
                    <a:pt x="4729" y="957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7" name="Google Shape;11017;p24"/>
            <p:cNvSpPr/>
            <p:nvPr/>
          </p:nvSpPr>
          <p:spPr>
            <a:xfrm>
              <a:off x="3547325" y="3093900"/>
              <a:ext cx="237875" cy="239325"/>
            </a:xfrm>
            <a:custGeom>
              <a:avLst/>
              <a:gdLst/>
              <a:ahLst/>
              <a:cxnLst/>
              <a:rect l="l" t="t" r="r" b="b"/>
              <a:pathLst>
                <a:path w="9515" h="9573" extrusionOk="0">
                  <a:moveTo>
                    <a:pt x="9515" y="4786"/>
                  </a:moveTo>
                  <a:cubicBezTo>
                    <a:pt x="9515" y="7355"/>
                    <a:pt x="7355" y="9573"/>
                    <a:pt x="4728" y="9573"/>
                  </a:cubicBezTo>
                  <a:cubicBezTo>
                    <a:pt x="2160" y="9573"/>
                    <a:pt x="0" y="7355"/>
                    <a:pt x="0" y="4786"/>
                  </a:cubicBezTo>
                  <a:cubicBezTo>
                    <a:pt x="59" y="2218"/>
                    <a:pt x="2160" y="58"/>
                    <a:pt x="4728" y="58"/>
                  </a:cubicBezTo>
                  <a:cubicBezTo>
                    <a:pt x="7297" y="0"/>
                    <a:pt x="9515" y="2218"/>
                    <a:pt x="9515" y="47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8" name="Google Shape;11018;p24"/>
            <p:cNvSpPr/>
            <p:nvPr/>
          </p:nvSpPr>
          <p:spPr>
            <a:xfrm>
              <a:off x="3299250" y="2848725"/>
              <a:ext cx="239350" cy="237900"/>
            </a:xfrm>
            <a:custGeom>
              <a:avLst/>
              <a:gdLst/>
              <a:ahLst/>
              <a:cxnLst/>
              <a:rect l="l" t="t" r="r" b="b"/>
              <a:pathLst>
                <a:path w="9574" h="9516" extrusionOk="0">
                  <a:moveTo>
                    <a:pt x="9573" y="4729"/>
                  </a:moveTo>
                  <a:cubicBezTo>
                    <a:pt x="9573" y="7355"/>
                    <a:pt x="7355" y="9515"/>
                    <a:pt x="4787" y="9515"/>
                  </a:cubicBezTo>
                  <a:cubicBezTo>
                    <a:pt x="2160" y="9457"/>
                    <a:pt x="0" y="7297"/>
                    <a:pt x="59" y="4729"/>
                  </a:cubicBezTo>
                  <a:cubicBezTo>
                    <a:pt x="117" y="2102"/>
                    <a:pt x="2218" y="1"/>
                    <a:pt x="4787" y="1"/>
                  </a:cubicBezTo>
                  <a:cubicBezTo>
                    <a:pt x="7355" y="1"/>
                    <a:pt x="9573" y="2160"/>
                    <a:pt x="957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9" name="Google Shape;11019;p24"/>
            <p:cNvSpPr/>
            <p:nvPr/>
          </p:nvSpPr>
          <p:spPr>
            <a:xfrm>
              <a:off x="4036175" y="2358425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904" y="59"/>
                  </a:moveTo>
                  <a:cubicBezTo>
                    <a:pt x="7530" y="175"/>
                    <a:pt x="9573" y="2277"/>
                    <a:pt x="9456" y="4903"/>
                  </a:cubicBezTo>
                  <a:cubicBezTo>
                    <a:pt x="9398" y="7530"/>
                    <a:pt x="7238" y="9573"/>
                    <a:pt x="4670" y="9456"/>
                  </a:cubicBezTo>
                  <a:cubicBezTo>
                    <a:pt x="2043" y="9398"/>
                    <a:pt x="0" y="7238"/>
                    <a:pt x="59" y="4670"/>
                  </a:cubicBezTo>
                  <a:cubicBezTo>
                    <a:pt x="176" y="2043"/>
                    <a:pt x="2277" y="0"/>
                    <a:pt x="490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0" name="Google Shape;11020;p24"/>
            <p:cNvSpPr/>
            <p:nvPr/>
          </p:nvSpPr>
          <p:spPr>
            <a:xfrm>
              <a:off x="4039100" y="3098275"/>
              <a:ext cx="232050" cy="232050"/>
            </a:xfrm>
            <a:custGeom>
              <a:avLst/>
              <a:gdLst/>
              <a:ahLst/>
              <a:cxnLst/>
              <a:rect l="l" t="t" r="r" b="b"/>
              <a:pathLst>
                <a:path w="9282" h="9282" extrusionOk="0">
                  <a:moveTo>
                    <a:pt x="4670" y="0"/>
                  </a:moveTo>
                  <a:cubicBezTo>
                    <a:pt x="7238" y="0"/>
                    <a:pt x="9281" y="2043"/>
                    <a:pt x="9281" y="4670"/>
                  </a:cubicBezTo>
                  <a:cubicBezTo>
                    <a:pt x="9281" y="7238"/>
                    <a:pt x="7180" y="9281"/>
                    <a:pt x="4611" y="9281"/>
                  </a:cubicBezTo>
                  <a:cubicBezTo>
                    <a:pt x="2043" y="9223"/>
                    <a:pt x="0" y="7180"/>
                    <a:pt x="0" y="4611"/>
                  </a:cubicBezTo>
                  <a:cubicBezTo>
                    <a:pt x="0" y="2043"/>
                    <a:pt x="2102" y="0"/>
                    <a:pt x="467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1" name="Google Shape;11021;p24"/>
            <p:cNvSpPr/>
            <p:nvPr/>
          </p:nvSpPr>
          <p:spPr>
            <a:xfrm>
              <a:off x="3303625" y="2361350"/>
              <a:ext cx="232050" cy="232025"/>
            </a:xfrm>
            <a:custGeom>
              <a:avLst/>
              <a:gdLst/>
              <a:ahLst/>
              <a:cxnLst/>
              <a:rect l="l" t="t" r="r" b="b"/>
              <a:pathLst>
                <a:path w="9282" h="9281" extrusionOk="0">
                  <a:moveTo>
                    <a:pt x="0" y="4670"/>
                  </a:moveTo>
                  <a:cubicBezTo>
                    <a:pt x="0" y="2101"/>
                    <a:pt x="2043" y="0"/>
                    <a:pt x="4612" y="0"/>
                  </a:cubicBezTo>
                  <a:cubicBezTo>
                    <a:pt x="7238" y="0"/>
                    <a:pt x="9281" y="2101"/>
                    <a:pt x="9281" y="4670"/>
                  </a:cubicBezTo>
                  <a:cubicBezTo>
                    <a:pt x="9223" y="7238"/>
                    <a:pt x="7180" y="9281"/>
                    <a:pt x="4670" y="9281"/>
                  </a:cubicBezTo>
                  <a:cubicBezTo>
                    <a:pt x="2043" y="9281"/>
                    <a:pt x="0" y="7238"/>
                    <a:pt x="0" y="46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2" name="Google Shape;11022;p24"/>
            <p:cNvSpPr/>
            <p:nvPr/>
          </p:nvSpPr>
          <p:spPr>
            <a:xfrm>
              <a:off x="3303625" y="3098275"/>
              <a:ext cx="232050" cy="230575"/>
            </a:xfrm>
            <a:custGeom>
              <a:avLst/>
              <a:gdLst/>
              <a:ahLst/>
              <a:cxnLst/>
              <a:rect l="l" t="t" r="r" b="b"/>
              <a:pathLst>
                <a:path w="9282" h="9223" extrusionOk="0">
                  <a:moveTo>
                    <a:pt x="4670" y="9223"/>
                  </a:moveTo>
                  <a:cubicBezTo>
                    <a:pt x="2160" y="9223"/>
                    <a:pt x="59" y="7180"/>
                    <a:pt x="59" y="4670"/>
                  </a:cubicBezTo>
                  <a:cubicBezTo>
                    <a:pt x="0" y="2160"/>
                    <a:pt x="2102" y="0"/>
                    <a:pt x="4612" y="59"/>
                  </a:cubicBezTo>
                  <a:cubicBezTo>
                    <a:pt x="7122" y="59"/>
                    <a:pt x="9165" y="2101"/>
                    <a:pt x="9223" y="4553"/>
                  </a:cubicBezTo>
                  <a:cubicBezTo>
                    <a:pt x="9281" y="7063"/>
                    <a:pt x="7180" y="9223"/>
                    <a:pt x="4670" y="922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3" name="Google Shape;11023;p24"/>
            <p:cNvSpPr/>
            <p:nvPr/>
          </p:nvSpPr>
          <p:spPr>
            <a:xfrm>
              <a:off x="3798325" y="2116175"/>
              <a:ext cx="229125" cy="230600"/>
            </a:xfrm>
            <a:custGeom>
              <a:avLst/>
              <a:gdLst/>
              <a:ahLst/>
              <a:cxnLst/>
              <a:rect l="l" t="t" r="r" b="b"/>
              <a:pathLst>
                <a:path w="9165" h="9224" extrusionOk="0">
                  <a:moveTo>
                    <a:pt x="9164" y="4612"/>
                  </a:moveTo>
                  <a:cubicBezTo>
                    <a:pt x="9164" y="7122"/>
                    <a:pt x="7063" y="9223"/>
                    <a:pt x="4553" y="9165"/>
                  </a:cubicBezTo>
                  <a:cubicBezTo>
                    <a:pt x="2043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1"/>
                  </a:cubicBezTo>
                  <a:cubicBezTo>
                    <a:pt x="7121" y="59"/>
                    <a:pt x="9164" y="2102"/>
                    <a:pt x="9164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4" name="Google Shape;11024;p24"/>
            <p:cNvSpPr/>
            <p:nvPr/>
          </p:nvSpPr>
          <p:spPr>
            <a:xfrm>
              <a:off x="4287175" y="2605025"/>
              <a:ext cx="230575" cy="230600"/>
            </a:xfrm>
            <a:custGeom>
              <a:avLst/>
              <a:gdLst/>
              <a:ahLst/>
              <a:cxnLst/>
              <a:rect l="l" t="t" r="r" b="b"/>
              <a:pathLst>
                <a:path w="9223" h="9224" extrusionOk="0">
                  <a:moveTo>
                    <a:pt x="9223" y="4612"/>
                  </a:moveTo>
                  <a:cubicBezTo>
                    <a:pt x="9223" y="7122"/>
                    <a:pt x="7063" y="9223"/>
                    <a:pt x="4553" y="9223"/>
                  </a:cubicBezTo>
                  <a:cubicBezTo>
                    <a:pt x="2101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59"/>
                  </a:cubicBezTo>
                  <a:cubicBezTo>
                    <a:pt x="7121" y="59"/>
                    <a:pt x="9164" y="2102"/>
                    <a:pt x="9223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5" name="Google Shape;11025;p24"/>
            <p:cNvSpPr/>
            <p:nvPr/>
          </p:nvSpPr>
          <p:spPr>
            <a:xfrm>
              <a:off x="4287175" y="2853100"/>
              <a:ext cx="229125" cy="229150"/>
            </a:xfrm>
            <a:custGeom>
              <a:avLst/>
              <a:gdLst/>
              <a:ahLst/>
              <a:cxnLst/>
              <a:rect l="l" t="t" r="r" b="b"/>
              <a:pathLst>
                <a:path w="9165" h="9166" extrusionOk="0">
                  <a:moveTo>
                    <a:pt x="4611" y="9165"/>
                  </a:moveTo>
                  <a:cubicBezTo>
                    <a:pt x="2101" y="9107"/>
                    <a:pt x="0" y="7064"/>
                    <a:pt x="59" y="4554"/>
                  </a:cubicBezTo>
                  <a:cubicBezTo>
                    <a:pt x="59" y="2044"/>
                    <a:pt x="2101" y="1"/>
                    <a:pt x="4611" y="1"/>
                  </a:cubicBezTo>
                  <a:cubicBezTo>
                    <a:pt x="7121" y="1"/>
                    <a:pt x="9164" y="2102"/>
                    <a:pt x="9164" y="4554"/>
                  </a:cubicBezTo>
                  <a:cubicBezTo>
                    <a:pt x="9164" y="7064"/>
                    <a:pt x="7063" y="9165"/>
                    <a:pt x="4611" y="91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6" name="Google Shape;11026;p24"/>
            <p:cNvSpPr/>
            <p:nvPr/>
          </p:nvSpPr>
          <p:spPr>
            <a:xfrm>
              <a:off x="3551700" y="2116175"/>
              <a:ext cx="229125" cy="229125"/>
            </a:xfrm>
            <a:custGeom>
              <a:avLst/>
              <a:gdLst/>
              <a:ahLst/>
              <a:cxnLst/>
              <a:rect l="l" t="t" r="r" b="b"/>
              <a:pathLst>
                <a:path w="9165" h="9165" extrusionOk="0">
                  <a:moveTo>
                    <a:pt x="9165" y="4612"/>
                  </a:moveTo>
                  <a:cubicBezTo>
                    <a:pt x="9106" y="7122"/>
                    <a:pt x="7063" y="9165"/>
                    <a:pt x="4553" y="9165"/>
                  </a:cubicBezTo>
                  <a:cubicBezTo>
                    <a:pt x="2043" y="9165"/>
                    <a:pt x="0" y="7064"/>
                    <a:pt x="0" y="4554"/>
                  </a:cubicBezTo>
                  <a:cubicBezTo>
                    <a:pt x="0" y="2044"/>
                    <a:pt x="2102" y="1"/>
                    <a:pt x="4612" y="59"/>
                  </a:cubicBezTo>
                  <a:cubicBezTo>
                    <a:pt x="7122" y="59"/>
                    <a:pt x="9165" y="2102"/>
                    <a:pt x="9165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7" name="Google Shape;11027;p24"/>
            <p:cNvSpPr/>
            <p:nvPr/>
          </p:nvSpPr>
          <p:spPr>
            <a:xfrm>
              <a:off x="3799775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7005" y="8990"/>
                    <a:pt x="4495" y="8990"/>
                  </a:cubicBezTo>
                  <a:cubicBezTo>
                    <a:pt x="1985" y="8990"/>
                    <a:pt x="0" y="7005"/>
                    <a:pt x="0" y="4495"/>
                  </a:cubicBezTo>
                  <a:cubicBezTo>
                    <a:pt x="0" y="1985"/>
                    <a:pt x="1985" y="1"/>
                    <a:pt x="4495" y="1"/>
                  </a:cubicBezTo>
                  <a:cubicBezTo>
                    <a:pt x="7005" y="1"/>
                    <a:pt x="8989" y="1985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8" name="Google Shape;11028;p24"/>
            <p:cNvSpPr/>
            <p:nvPr/>
          </p:nvSpPr>
          <p:spPr>
            <a:xfrm>
              <a:off x="4290075" y="236572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95"/>
                  </a:moveTo>
                  <a:cubicBezTo>
                    <a:pt x="8990" y="7005"/>
                    <a:pt x="7005" y="8989"/>
                    <a:pt x="4495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1985" y="0"/>
                    <a:pt x="4437" y="0"/>
                  </a:cubicBezTo>
                  <a:cubicBezTo>
                    <a:pt x="6947" y="0"/>
                    <a:pt x="8990" y="1985"/>
                    <a:pt x="8990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9" name="Google Shape;11029;p24"/>
            <p:cNvSpPr/>
            <p:nvPr/>
          </p:nvSpPr>
          <p:spPr>
            <a:xfrm>
              <a:off x="3553150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37"/>
                  </a:moveTo>
                  <a:cubicBezTo>
                    <a:pt x="8990" y="6947"/>
                    <a:pt x="7005" y="8990"/>
                    <a:pt x="4495" y="8990"/>
                  </a:cubicBezTo>
                  <a:cubicBezTo>
                    <a:pt x="1985" y="8990"/>
                    <a:pt x="1" y="6947"/>
                    <a:pt x="1" y="4437"/>
                  </a:cubicBezTo>
                  <a:cubicBezTo>
                    <a:pt x="1" y="1985"/>
                    <a:pt x="1985" y="1"/>
                    <a:pt x="4437" y="1"/>
                  </a:cubicBezTo>
                  <a:cubicBezTo>
                    <a:pt x="6947" y="1"/>
                    <a:pt x="8990" y="1985"/>
                    <a:pt x="8990" y="443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0" name="Google Shape;11030;p24"/>
            <p:cNvSpPr/>
            <p:nvPr/>
          </p:nvSpPr>
          <p:spPr>
            <a:xfrm>
              <a:off x="3064300" y="260795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4"/>
                  </a:moveTo>
                  <a:cubicBezTo>
                    <a:pt x="8990" y="7063"/>
                    <a:pt x="6947" y="8990"/>
                    <a:pt x="4437" y="8990"/>
                  </a:cubicBezTo>
                  <a:cubicBezTo>
                    <a:pt x="1927" y="8990"/>
                    <a:pt x="1" y="6947"/>
                    <a:pt x="1" y="4437"/>
                  </a:cubicBezTo>
                  <a:cubicBezTo>
                    <a:pt x="1" y="1985"/>
                    <a:pt x="2044" y="1"/>
                    <a:pt x="4495" y="1"/>
                  </a:cubicBezTo>
                  <a:cubicBezTo>
                    <a:pt x="7005" y="1"/>
                    <a:pt x="8990" y="2044"/>
                    <a:pt x="8990" y="455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1" name="Google Shape;11031;p24"/>
            <p:cNvSpPr/>
            <p:nvPr/>
          </p:nvSpPr>
          <p:spPr>
            <a:xfrm>
              <a:off x="3064300" y="28545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3"/>
                  </a:moveTo>
                  <a:cubicBezTo>
                    <a:pt x="8990" y="7005"/>
                    <a:pt x="6947" y="8989"/>
                    <a:pt x="4437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2044" y="0"/>
                    <a:pt x="4554" y="0"/>
                  </a:cubicBezTo>
                  <a:cubicBezTo>
                    <a:pt x="7005" y="59"/>
                    <a:pt x="8990" y="2043"/>
                    <a:pt x="8990" y="45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2" name="Google Shape;11032;p24"/>
            <p:cNvSpPr/>
            <p:nvPr/>
          </p:nvSpPr>
          <p:spPr>
            <a:xfrm>
              <a:off x="4043475" y="211910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6946" y="8990"/>
                    <a:pt x="4436" y="8990"/>
                  </a:cubicBezTo>
                  <a:cubicBezTo>
                    <a:pt x="1985" y="8931"/>
                    <a:pt x="0" y="6947"/>
                    <a:pt x="0" y="4495"/>
                  </a:cubicBezTo>
                  <a:cubicBezTo>
                    <a:pt x="0" y="1985"/>
                    <a:pt x="2043" y="1"/>
                    <a:pt x="4553" y="1"/>
                  </a:cubicBezTo>
                  <a:cubicBezTo>
                    <a:pt x="7005" y="1"/>
                    <a:pt x="8989" y="2044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3" name="Google Shape;11033;p24"/>
            <p:cNvSpPr/>
            <p:nvPr/>
          </p:nvSpPr>
          <p:spPr>
            <a:xfrm>
              <a:off x="3308000" y="2119100"/>
              <a:ext cx="223300" cy="224750"/>
            </a:xfrm>
            <a:custGeom>
              <a:avLst/>
              <a:gdLst/>
              <a:ahLst/>
              <a:cxnLst/>
              <a:rect l="l" t="t" r="r" b="b"/>
              <a:pathLst>
                <a:path w="8932" h="8990" extrusionOk="0">
                  <a:moveTo>
                    <a:pt x="4495" y="59"/>
                  </a:moveTo>
                  <a:cubicBezTo>
                    <a:pt x="6888" y="59"/>
                    <a:pt x="8931" y="2102"/>
                    <a:pt x="8931" y="4495"/>
                  </a:cubicBezTo>
                  <a:cubicBezTo>
                    <a:pt x="8873" y="6947"/>
                    <a:pt x="6830" y="8990"/>
                    <a:pt x="4378" y="8931"/>
                  </a:cubicBezTo>
                  <a:cubicBezTo>
                    <a:pt x="1985" y="8873"/>
                    <a:pt x="1" y="6888"/>
                    <a:pt x="1" y="4495"/>
                  </a:cubicBezTo>
                  <a:cubicBezTo>
                    <a:pt x="1" y="2044"/>
                    <a:pt x="2044" y="1"/>
                    <a:pt x="449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4" name="Google Shape;11034;p24"/>
            <p:cNvSpPr/>
            <p:nvPr/>
          </p:nvSpPr>
          <p:spPr>
            <a:xfrm>
              <a:off x="4290075" y="3102650"/>
              <a:ext cx="223300" cy="223275"/>
            </a:xfrm>
            <a:custGeom>
              <a:avLst/>
              <a:gdLst/>
              <a:ahLst/>
              <a:cxnLst/>
              <a:rect l="l" t="t" r="r" b="b"/>
              <a:pathLst>
                <a:path w="8932" h="8931" extrusionOk="0">
                  <a:moveTo>
                    <a:pt x="8932" y="4436"/>
                  </a:moveTo>
                  <a:cubicBezTo>
                    <a:pt x="8932" y="6888"/>
                    <a:pt x="6947" y="8931"/>
                    <a:pt x="4495" y="8931"/>
                  </a:cubicBezTo>
                  <a:cubicBezTo>
                    <a:pt x="2044" y="8931"/>
                    <a:pt x="1" y="6888"/>
                    <a:pt x="1" y="4436"/>
                  </a:cubicBezTo>
                  <a:cubicBezTo>
                    <a:pt x="59" y="2043"/>
                    <a:pt x="2044" y="0"/>
                    <a:pt x="4437" y="0"/>
                  </a:cubicBezTo>
                  <a:cubicBezTo>
                    <a:pt x="6889" y="0"/>
                    <a:pt x="8932" y="1985"/>
                    <a:pt x="8932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5" name="Google Shape;11035;p24"/>
            <p:cNvSpPr/>
            <p:nvPr/>
          </p:nvSpPr>
          <p:spPr>
            <a:xfrm>
              <a:off x="4043475" y="3346350"/>
              <a:ext cx="223275" cy="221825"/>
            </a:xfrm>
            <a:custGeom>
              <a:avLst/>
              <a:gdLst/>
              <a:ahLst/>
              <a:cxnLst/>
              <a:rect l="l" t="t" r="r" b="b"/>
              <a:pathLst>
                <a:path w="8931" h="8873" extrusionOk="0">
                  <a:moveTo>
                    <a:pt x="8931" y="4378"/>
                  </a:moveTo>
                  <a:cubicBezTo>
                    <a:pt x="8931" y="6829"/>
                    <a:pt x="6888" y="8872"/>
                    <a:pt x="4495" y="8872"/>
                  </a:cubicBezTo>
                  <a:cubicBezTo>
                    <a:pt x="2043" y="8872"/>
                    <a:pt x="59" y="6888"/>
                    <a:pt x="59" y="4436"/>
                  </a:cubicBezTo>
                  <a:cubicBezTo>
                    <a:pt x="0" y="2043"/>
                    <a:pt x="2043" y="0"/>
                    <a:pt x="4495" y="0"/>
                  </a:cubicBezTo>
                  <a:cubicBezTo>
                    <a:pt x="6888" y="0"/>
                    <a:pt x="8873" y="1985"/>
                    <a:pt x="8931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6" name="Google Shape;11036;p24"/>
            <p:cNvSpPr/>
            <p:nvPr/>
          </p:nvSpPr>
          <p:spPr>
            <a:xfrm>
              <a:off x="3065775" y="2365725"/>
              <a:ext cx="221825" cy="223275"/>
            </a:xfrm>
            <a:custGeom>
              <a:avLst/>
              <a:gdLst/>
              <a:ahLst/>
              <a:cxnLst/>
              <a:rect l="l" t="t" r="r" b="b"/>
              <a:pathLst>
                <a:path w="8873" h="8931" extrusionOk="0">
                  <a:moveTo>
                    <a:pt x="4378" y="8931"/>
                  </a:moveTo>
                  <a:cubicBezTo>
                    <a:pt x="1985" y="8872"/>
                    <a:pt x="0" y="6888"/>
                    <a:pt x="0" y="4495"/>
                  </a:cubicBezTo>
                  <a:cubicBezTo>
                    <a:pt x="0" y="2043"/>
                    <a:pt x="2101" y="0"/>
                    <a:pt x="4495" y="59"/>
                  </a:cubicBezTo>
                  <a:cubicBezTo>
                    <a:pt x="6946" y="117"/>
                    <a:pt x="8872" y="2101"/>
                    <a:pt x="8872" y="4495"/>
                  </a:cubicBezTo>
                  <a:cubicBezTo>
                    <a:pt x="8814" y="6946"/>
                    <a:pt x="6829" y="8931"/>
                    <a:pt x="4378" y="88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7" name="Google Shape;11037;p24"/>
            <p:cNvSpPr/>
            <p:nvPr/>
          </p:nvSpPr>
          <p:spPr>
            <a:xfrm>
              <a:off x="3309450" y="3346350"/>
              <a:ext cx="220375" cy="220375"/>
            </a:xfrm>
            <a:custGeom>
              <a:avLst/>
              <a:gdLst/>
              <a:ahLst/>
              <a:cxnLst/>
              <a:rect l="l" t="t" r="r" b="b"/>
              <a:pathLst>
                <a:path w="8815" h="8815" extrusionOk="0">
                  <a:moveTo>
                    <a:pt x="8757" y="4436"/>
                  </a:moveTo>
                  <a:cubicBezTo>
                    <a:pt x="8757" y="6888"/>
                    <a:pt x="6772" y="8814"/>
                    <a:pt x="4320" y="8814"/>
                  </a:cubicBezTo>
                  <a:cubicBezTo>
                    <a:pt x="1927" y="8756"/>
                    <a:pt x="1" y="6829"/>
                    <a:pt x="1" y="4378"/>
                  </a:cubicBezTo>
                  <a:cubicBezTo>
                    <a:pt x="59" y="1926"/>
                    <a:pt x="1986" y="0"/>
                    <a:pt x="4437" y="58"/>
                  </a:cubicBezTo>
                  <a:cubicBezTo>
                    <a:pt x="6889" y="58"/>
                    <a:pt x="8815" y="2043"/>
                    <a:pt x="8757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8" name="Google Shape;11038;p24"/>
            <p:cNvSpPr/>
            <p:nvPr/>
          </p:nvSpPr>
          <p:spPr>
            <a:xfrm>
              <a:off x="3067225" y="3104100"/>
              <a:ext cx="218900" cy="218925"/>
            </a:xfrm>
            <a:custGeom>
              <a:avLst/>
              <a:gdLst/>
              <a:ahLst/>
              <a:cxnLst/>
              <a:rect l="l" t="t" r="r" b="b"/>
              <a:pathLst>
                <a:path w="8756" h="8757" extrusionOk="0">
                  <a:moveTo>
                    <a:pt x="8756" y="4378"/>
                  </a:moveTo>
                  <a:cubicBezTo>
                    <a:pt x="8756" y="6830"/>
                    <a:pt x="6830" y="8756"/>
                    <a:pt x="4378" y="8756"/>
                  </a:cubicBezTo>
                  <a:cubicBezTo>
                    <a:pt x="1927" y="8756"/>
                    <a:pt x="0" y="6830"/>
                    <a:pt x="0" y="4378"/>
                  </a:cubicBezTo>
                  <a:cubicBezTo>
                    <a:pt x="0" y="1927"/>
                    <a:pt x="1927" y="1"/>
                    <a:pt x="4378" y="1"/>
                  </a:cubicBezTo>
                  <a:cubicBezTo>
                    <a:pt x="6830" y="59"/>
                    <a:pt x="8698" y="1985"/>
                    <a:pt x="8698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9" name="Google Shape;11039;p24"/>
            <p:cNvSpPr/>
            <p:nvPr/>
          </p:nvSpPr>
          <p:spPr>
            <a:xfrm>
              <a:off x="4294475" y="2123475"/>
              <a:ext cx="215975" cy="216000"/>
            </a:xfrm>
            <a:custGeom>
              <a:avLst/>
              <a:gdLst/>
              <a:ahLst/>
              <a:cxnLst/>
              <a:rect l="l" t="t" r="r" b="b"/>
              <a:pathLst>
                <a:path w="8639" h="8640" extrusionOk="0">
                  <a:moveTo>
                    <a:pt x="4319" y="1"/>
                  </a:moveTo>
                  <a:cubicBezTo>
                    <a:pt x="6713" y="1"/>
                    <a:pt x="8639" y="1927"/>
                    <a:pt x="8639" y="4320"/>
                  </a:cubicBezTo>
                  <a:cubicBezTo>
                    <a:pt x="8639" y="6713"/>
                    <a:pt x="6654" y="8639"/>
                    <a:pt x="4261" y="8639"/>
                  </a:cubicBezTo>
                  <a:cubicBezTo>
                    <a:pt x="1868" y="8581"/>
                    <a:pt x="0" y="6655"/>
                    <a:pt x="0" y="4262"/>
                  </a:cubicBezTo>
                  <a:cubicBezTo>
                    <a:pt x="0" y="1869"/>
                    <a:pt x="1926" y="1"/>
                    <a:pt x="431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0" name="Google Shape;11040;p24"/>
            <p:cNvSpPr/>
            <p:nvPr/>
          </p:nvSpPr>
          <p:spPr>
            <a:xfrm>
              <a:off x="3805600" y="1876875"/>
              <a:ext cx="214550" cy="215975"/>
            </a:xfrm>
            <a:custGeom>
              <a:avLst/>
              <a:gdLst/>
              <a:ahLst/>
              <a:cxnLst/>
              <a:rect l="l" t="t" r="r" b="b"/>
              <a:pathLst>
                <a:path w="8582" h="8639" extrusionOk="0">
                  <a:moveTo>
                    <a:pt x="8581" y="4319"/>
                  </a:moveTo>
                  <a:cubicBezTo>
                    <a:pt x="8581" y="6654"/>
                    <a:pt x="6655" y="8581"/>
                    <a:pt x="4320" y="8639"/>
                  </a:cubicBezTo>
                  <a:cubicBezTo>
                    <a:pt x="1927" y="8639"/>
                    <a:pt x="1" y="6654"/>
                    <a:pt x="1" y="4319"/>
                  </a:cubicBezTo>
                  <a:cubicBezTo>
                    <a:pt x="1" y="1926"/>
                    <a:pt x="1927" y="0"/>
                    <a:pt x="4262" y="0"/>
                  </a:cubicBezTo>
                  <a:cubicBezTo>
                    <a:pt x="6655" y="0"/>
                    <a:pt x="8581" y="1926"/>
                    <a:pt x="8581" y="43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1" name="Google Shape;11041;p24"/>
            <p:cNvSpPr/>
            <p:nvPr/>
          </p:nvSpPr>
          <p:spPr>
            <a:xfrm>
              <a:off x="4541075" y="2612325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4320" y="1"/>
                  </a:moveTo>
                  <a:cubicBezTo>
                    <a:pt x="6713" y="1"/>
                    <a:pt x="8639" y="1985"/>
                    <a:pt x="8639" y="4320"/>
                  </a:cubicBezTo>
                  <a:cubicBezTo>
                    <a:pt x="8639" y="6713"/>
                    <a:pt x="6713" y="8640"/>
                    <a:pt x="4320" y="8640"/>
                  </a:cubicBezTo>
                  <a:cubicBezTo>
                    <a:pt x="1927" y="8640"/>
                    <a:pt x="1" y="6713"/>
                    <a:pt x="1" y="4320"/>
                  </a:cubicBezTo>
                  <a:cubicBezTo>
                    <a:pt x="1" y="1985"/>
                    <a:pt x="1927" y="1"/>
                    <a:pt x="432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2" name="Google Shape;11042;p24"/>
            <p:cNvSpPr/>
            <p:nvPr/>
          </p:nvSpPr>
          <p:spPr>
            <a:xfrm>
              <a:off x="4541075" y="2858950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8639" y="4320"/>
                  </a:moveTo>
                  <a:cubicBezTo>
                    <a:pt x="8639" y="6655"/>
                    <a:pt x="6655" y="8639"/>
                    <a:pt x="4320" y="8639"/>
                  </a:cubicBezTo>
                  <a:cubicBezTo>
                    <a:pt x="1927" y="8639"/>
                    <a:pt x="1" y="6713"/>
                    <a:pt x="1" y="4320"/>
                  </a:cubicBezTo>
                  <a:cubicBezTo>
                    <a:pt x="1" y="1985"/>
                    <a:pt x="1927" y="59"/>
                    <a:pt x="4262" y="59"/>
                  </a:cubicBezTo>
                  <a:cubicBezTo>
                    <a:pt x="6655" y="0"/>
                    <a:pt x="8581" y="1927"/>
                    <a:pt x="8639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3" name="Google Shape;11043;p24"/>
            <p:cNvSpPr/>
            <p:nvPr/>
          </p:nvSpPr>
          <p:spPr>
            <a:xfrm>
              <a:off x="3557525" y="1875400"/>
              <a:ext cx="217475" cy="217450"/>
            </a:xfrm>
            <a:custGeom>
              <a:avLst/>
              <a:gdLst/>
              <a:ahLst/>
              <a:cxnLst/>
              <a:rect l="l" t="t" r="r" b="b"/>
              <a:pathLst>
                <a:path w="8699" h="8698" extrusionOk="0">
                  <a:moveTo>
                    <a:pt x="4262" y="8640"/>
                  </a:moveTo>
                  <a:cubicBezTo>
                    <a:pt x="1927" y="8640"/>
                    <a:pt x="1" y="6597"/>
                    <a:pt x="59" y="4262"/>
                  </a:cubicBezTo>
                  <a:cubicBezTo>
                    <a:pt x="118" y="1927"/>
                    <a:pt x="2102" y="1"/>
                    <a:pt x="4379" y="59"/>
                  </a:cubicBezTo>
                  <a:cubicBezTo>
                    <a:pt x="6772" y="117"/>
                    <a:pt x="8698" y="2102"/>
                    <a:pt x="8640" y="4437"/>
                  </a:cubicBezTo>
                  <a:cubicBezTo>
                    <a:pt x="8581" y="6830"/>
                    <a:pt x="6597" y="8698"/>
                    <a:pt x="4262" y="864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4" name="Google Shape;11044;p24"/>
            <p:cNvSpPr/>
            <p:nvPr/>
          </p:nvSpPr>
          <p:spPr>
            <a:xfrm>
              <a:off x="3070150" y="2123475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6" y="8581"/>
                    <a:pt x="0" y="6597"/>
                    <a:pt x="0" y="4262"/>
                  </a:cubicBezTo>
                  <a:cubicBezTo>
                    <a:pt x="0" y="1927"/>
                    <a:pt x="1926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5" name="Google Shape;11045;p24"/>
            <p:cNvSpPr/>
            <p:nvPr/>
          </p:nvSpPr>
          <p:spPr>
            <a:xfrm>
              <a:off x="4295925" y="3349250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7" y="8581"/>
                    <a:pt x="0" y="6597"/>
                    <a:pt x="0" y="4320"/>
                  </a:cubicBezTo>
                  <a:cubicBezTo>
                    <a:pt x="0" y="1985"/>
                    <a:pt x="1927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6" name="Google Shape;11046;p24"/>
            <p:cNvSpPr/>
            <p:nvPr/>
          </p:nvSpPr>
          <p:spPr>
            <a:xfrm>
              <a:off x="4542525" y="2371550"/>
              <a:ext cx="213100" cy="213075"/>
            </a:xfrm>
            <a:custGeom>
              <a:avLst/>
              <a:gdLst/>
              <a:ahLst/>
              <a:cxnLst/>
              <a:rect l="l" t="t" r="r" b="b"/>
              <a:pathLst>
                <a:path w="8524" h="8523" extrusionOk="0">
                  <a:moveTo>
                    <a:pt x="8523" y="4203"/>
                  </a:moveTo>
                  <a:cubicBezTo>
                    <a:pt x="8523" y="6596"/>
                    <a:pt x="6597" y="8523"/>
                    <a:pt x="4262" y="8464"/>
                  </a:cubicBezTo>
                  <a:cubicBezTo>
                    <a:pt x="1927" y="8464"/>
                    <a:pt x="59" y="6596"/>
                    <a:pt x="1" y="4262"/>
                  </a:cubicBezTo>
                  <a:cubicBezTo>
                    <a:pt x="1" y="1927"/>
                    <a:pt x="1927" y="1"/>
                    <a:pt x="4262" y="1"/>
                  </a:cubicBezTo>
                  <a:cubicBezTo>
                    <a:pt x="6597" y="1"/>
                    <a:pt x="8465" y="1868"/>
                    <a:pt x="8523" y="42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7" name="Google Shape;11047;p24"/>
            <p:cNvSpPr/>
            <p:nvPr/>
          </p:nvSpPr>
          <p:spPr>
            <a:xfrm>
              <a:off x="4049300" y="1878325"/>
              <a:ext cx="213075" cy="211625"/>
            </a:xfrm>
            <a:custGeom>
              <a:avLst/>
              <a:gdLst/>
              <a:ahLst/>
              <a:cxnLst/>
              <a:rect l="l" t="t" r="r" b="b"/>
              <a:pathLst>
                <a:path w="8523" h="8465" extrusionOk="0">
                  <a:moveTo>
                    <a:pt x="4203" y="0"/>
                  </a:moveTo>
                  <a:cubicBezTo>
                    <a:pt x="6538" y="0"/>
                    <a:pt x="8464" y="1868"/>
                    <a:pt x="8464" y="4203"/>
                  </a:cubicBezTo>
                  <a:cubicBezTo>
                    <a:pt x="8523" y="6538"/>
                    <a:pt x="6655" y="8464"/>
                    <a:pt x="4262" y="8464"/>
                  </a:cubicBezTo>
                  <a:cubicBezTo>
                    <a:pt x="1927" y="8464"/>
                    <a:pt x="1" y="6596"/>
                    <a:pt x="59" y="4203"/>
                  </a:cubicBezTo>
                  <a:cubicBezTo>
                    <a:pt x="59" y="1868"/>
                    <a:pt x="1869" y="0"/>
                    <a:pt x="42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8" name="Google Shape;11048;p24"/>
            <p:cNvSpPr/>
            <p:nvPr/>
          </p:nvSpPr>
          <p:spPr>
            <a:xfrm>
              <a:off x="3560450" y="3598800"/>
              <a:ext cx="211625" cy="210150"/>
            </a:xfrm>
            <a:custGeom>
              <a:avLst/>
              <a:gdLst/>
              <a:ahLst/>
              <a:cxnLst/>
              <a:rect l="l" t="t" r="r" b="b"/>
              <a:pathLst>
                <a:path w="8465" h="8406" extrusionOk="0">
                  <a:moveTo>
                    <a:pt x="8406" y="4145"/>
                  </a:moveTo>
                  <a:cubicBezTo>
                    <a:pt x="8464" y="6538"/>
                    <a:pt x="6597" y="8406"/>
                    <a:pt x="4262" y="8406"/>
                  </a:cubicBezTo>
                  <a:cubicBezTo>
                    <a:pt x="1927" y="8406"/>
                    <a:pt x="59" y="6596"/>
                    <a:pt x="1" y="4203"/>
                  </a:cubicBezTo>
                  <a:cubicBezTo>
                    <a:pt x="1" y="1868"/>
                    <a:pt x="1869" y="0"/>
                    <a:pt x="4203" y="0"/>
                  </a:cubicBezTo>
                  <a:cubicBezTo>
                    <a:pt x="6538" y="0"/>
                    <a:pt x="8406" y="1810"/>
                    <a:pt x="8406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9" name="Google Shape;11049;p24"/>
            <p:cNvSpPr/>
            <p:nvPr/>
          </p:nvSpPr>
          <p:spPr>
            <a:xfrm>
              <a:off x="3807075" y="3597325"/>
              <a:ext cx="211600" cy="211625"/>
            </a:xfrm>
            <a:custGeom>
              <a:avLst/>
              <a:gdLst/>
              <a:ahLst/>
              <a:cxnLst/>
              <a:rect l="l" t="t" r="r" b="b"/>
              <a:pathLst>
                <a:path w="8464" h="8465" extrusionOk="0">
                  <a:moveTo>
                    <a:pt x="4203" y="8465"/>
                  </a:moveTo>
                  <a:cubicBezTo>
                    <a:pt x="1868" y="8465"/>
                    <a:pt x="0" y="6597"/>
                    <a:pt x="0" y="4204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96" y="1"/>
                    <a:pt x="8464" y="1927"/>
                    <a:pt x="8464" y="4320"/>
                  </a:cubicBezTo>
                  <a:cubicBezTo>
                    <a:pt x="8406" y="6655"/>
                    <a:pt x="6538" y="8465"/>
                    <a:pt x="4203" y="84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0" name="Google Shape;11050;p24"/>
            <p:cNvSpPr/>
            <p:nvPr/>
          </p:nvSpPr>
          <p:spPr>
            <a:xfrm>
              <a:off x="2824975" y="2615250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6"/>
                  </a:moveTo>
                  <a:cubicBezTo>
                    <a:pt x="1869" y="8406"/>
                    <a:pt x="1" y="6596"/>
                    <a:pt x="1" y="4203"/>
                  </a:cubicBezTo>
                  <a:cubicBezTo>
                    <a:pt x="1" y="1868"/>
                    <a:pt x="1869" y="1"/>
                    <a:pt x="4262" y="1"/>
                  </a:cubicBezTo>
                  <a:cubicBezTo>
                    <a:pt x="6597" y="1"/>
                    <a:pt x="8406" y="1927"/>
                    <a:pt x="8406" y="4262"/>
                  </a:cubicBezTo>
                  <a:cubicBezTo>
                    <a:pt x="8406" y="6596"/>
                    <a:pt x="6538" y="8406"/>
                    <a:pt x="4204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1" name="Google Shape;11051;p24"/>
            <p:cNvSpPr/>
            <p:nvPr/>
          </p:nvSpPr>
          <p:spPr>
            <a:xfrm>
              <a:off x="2824975" y="2861875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5"/>
                  </a:moveTo>
                  <a:cubicBezTo>
                    <a:pt x="1810" y="8405"/>
                    <a:pt x="1" y="6538"/>
                    <a:pt x="1" y="4203"/>
                  </a:cubicBezTo>
                  <a:cubicBezTo>
                    <a:pt x="1" y="1868"/>
                    <a:pt x="1869" y="0"/>
                    <a:pt x="4204" y="0"/>
                  </a:cubicBezTo>
                  <a:cubicBezTo>
                    <a:pt x="6538" y="0"/>
                    <a:pt x="8406" y="1868"/>
                    <a:pt x="8406" y="4203"/>
                  </a:cubicBezTo>
                  <a:cubicBezTo>
                    <a:pt x="8406" y="6596"/>
                    <a:pt x="6538" y="8405"/>
                    <a:pt x="4204" y="840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2" name="Google Shape;11052;p24"/>
            <p:cNvSpPr/>
            <p:nvPr/>
          </p:nvSpPr>
          <p:spPr>
            <a:xfrm>
              <a:off x="4544000" y="3108475"/>
              <a:ext cx="210150" cy="210175"/>
            </a:xfrm>
            <a:custGeom>
              <a:avLst/>
              <a:gdLst/>
              <a:ahLst/>
              <a:cxnLst/>
              <a:rect l="l" t="t" r="r" b="b"/>
              <a:pathLst>
                <a:path w="8406" h="8407" extrusionOk="0">
                  <a:moveTo>
                    <a:pt x="4203" y="8406"/>
                  </a:moveTo>
                  <a:cubicBezTo>
                    <a:pt x="1868" y="8406"/>
                    <a:pt x="0" y="6597"/>
                    <a:pt x="0" y="4203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38" y="1"/>
                    <a:pt x="8406" y="1869"/>
                    <a:pt x="8406" y="4203"/>
                  </a:cubicBezTo>
                  <a:cubicBezTo>
                    <a:pt x="8406" y="6538"/>
                    <a:pt x="6596" y="8406"/>
                    <a:pt x="4203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3" name="Google Shape;11053;p24"/>
            <p:cNvSpPr/>
            <p:nvPr/>
          </p:nvSpPr>
          <p:spPr>
            <a:xfrm>
              <a:off x="3313850" y="1879775"/>
              <a:ext cx="210150" cy="208700"/>
            </a:xfrm>
            <a:custGeom>
              <a:avLst/>
              <a:gdLst/>
              <a:ahLst/>
              <a:cxnLst/>
              <a:rect l="l" t="t" r="r" b="b"/>
              <a:pathLst>
                <a:path w="8406" h="8348" extrusionOk="0">
                  <a:moveTo>
                    <a:pt x="4203" y="8348"/>
                  </a:moveTo>
                  <a:cubicBezTo>
                    <a:pt x="1868" y="8348"/>
                    <a:pt x="0" y="6480"/>
                    <a:pt x="58" y="4145"/>
                  </a:cubicBezTo>
                  <a:cubicBezTo>
                    <a:pt x="58" y="1810"/>
                    <a:pt x="1926" y="1"/>
                    <a:pt x="4261" y="1"/>
                  </a:cubicBezTo>
                  <a:cubicBezTo>
                    <a:pt x="6596" y="1"/>
                    <a:pt x="8405" y="1869"/>
                    <a:pt x="8405" y="4203"/>
                  </a:cubicBezTo>
                  <a:cubicBezTo>
                    <a:pt x="8405" y="6538"/>
                    <a:pt x="6538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4" name="Google Shape;11054;p24"/>
            <p:cNvSpPr/>
            <p:nvPr/>
          </p:nvSpPr>
          <p:spPr>
            <a:xfrm>
              <a:off x="3071600" y="3352175"/>
              <a:ext cx="210150" cy="210150"/>
            </a:xfrm>
            <a:custGeom>
              <a:avLst/>
              <a:gdLst/>
              <a:ahLst/>
              <a:cxnLst/>
              <a:rect l="l" t="t" r="r" b="b"/>
              <a:pathLst>
                <a:path w="8406" h="8406" extrusionOk="0">
                  <a:moveTo>
                    <a:pt x="4262" y="8406"/>
                  </a:moveTo>
                  <a:cubicBezTo>
                    <a:pt x="1868" y="8406"/>
                    <a:pt x="1" y="6538"/>
                    <a:pt x="1" y="4203"/>
                  </a:cubicBezTo>
                  <a:cubicBezTo>
                    <a:pt x="1" y="1868"/>
                    <a:pt x="1868" y="1"/>
                    <a:pt x="4203" y="1"/>
                  </a:cubicBezTo>
                  <a:cubicBezTo>
                    <a:pt x="6538" y="1"/>
                    <a:pt x="8348" y="1810"/>
                    <a:pt x="8406" y="4145"/>
                  </a:cubicBezTo>
                  <a:cubicBezTo>
                    <a:pt x="8406" y="6480"/>
                    <a:pt x="6596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5" name="Google Shape;11055;p24"/>
            <p:cNvSpPr/>
            <p:nvPr/>
          </p:nvSpPr>
          <p:spPr>
            <a:xfrm>
              <a:off x="2826450" y="2373025"/>
              <a:ext cx="207225" cy="208675"/>
            </a:xfrm>
            <a:custGeom>
              <a:avLst/>
              <a:gdLst/>
              <a:ahLst/>
              <a:cxnLst/>
              <a:rect l="l" t="t" r="r" b="b"/>
              <a:pathLst>
                <a:path w="8289" h="8347" extrusionOk="0">
                  <a:moveTo>
                    <a:pt x="4145" y="8347"/>
                  </a:moveTo>
                  <a:cubicBezTo>
                    <a:pt x="1810" y="8347"/>
                    <a:pt x="0" y="6479"/>
                    <a:pt x="0" y="4203"/>
                  </a:cubicBezTo>
                  <a:cubicBezTo>
                    <a:pt x="0" y="1868"/>
                    <a:pt x="1868" y="0"/>
                    <a:pt x="4145" y="0"/>
                  </a:cubicBezTo>
                  <a:cubicBezTo>
                    <a:pt x="6421" y="0"/>
                    <a:pt x="8289" y="1868"/>
                    <a:pt x="8289" y="4203"/>
                  </a:cubicBezTo>
                  <a:cubicBezTo>
                    <a:pt x="8289" y="6479"/>
                    <a:pt x="6421" y="8347"/>
                    <a:pt x="4145" y="834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6" name="Google Shape;11056;p24"/>
            <p:cNvSpPr/>
            <p:nvPr/>
          </p:nvSpPr>
          <p:spPr>
            <a:xfrm>
              <a:off x="4050775" y="3598800"/>
              <a:ext cx="208700" cy="208700"/>
            </a:xfrm>
            <a:custGeom>
              <a:avLst/>
              <a:gdLst/>
              <a:ahLst/>
              <a:cxnLst/>
              <a:rect l="l" t="t" r="r" b="b"/>
              <a:pathLst>
                <a:path w="8348" h="8348" extrusionOk="0">
                  <a:moveTo>
                    <a:pt x="8347" y="4145"/>
                  </a:moveTo>
                  <a:cubicBezTo>
                    <a:pt x="8347" y="6479"/>
                    <a:pt x="6538" y="8347"/>
                    <a:pt x="4203" y="8347"/>
                  </a:cubicBezTo>
                  <a:cubicBezTo>
                    <a:pt x="1926" y="8347"/>
                    <a:pt x="59" y="6538"/>
                    <a:pt x="59" y="4203"/>
                  </a:cubicBezTo>
                  <a:cubicBezTo>
                    <a:pt x="0" y="1926"/>
                    <a:pt x="1868" y="59"/>
                    <a:pt x="4144" y="59"/>
                  </a:cubicBezTo>
                  <a:cubicBezTo>
                    <a:pt x="6479" y="0"/>
                    <a:pt x="8347" y="1868"/>
                    <a:pt x="8347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7" name="Google Shape;11057;p24"/>
            <p:cNvSpPr/>
            <p:nvPr/>
          </p:nvSpPr>
          <p:spPr>
            <a:xfrm>
              <a:off x="3315300" y="3598800"/>
              <a:ext cx="207250" cy="208700"/>
            </a:xfrm>
            <a:custGeom>
              <a:avLst/>
              <a:gdLst/>
              <a:ahLst/>
              <a:cxnLst/>
              <a:rect l="l" t="t" r="r" b="b"/>
              <a:pathLst>
                <a:path w="8290" h="8348" extrusionOk="0">
                  <a:moveTo>
                    <a:pt x="4145" y="59"/>
                  </a:moveTo>
                  <a:cubicBezTo>
                    <a:pt x="6421" y="0"/>
                    <a:pt x="8289" y="1926"/>
                    <a:pt x="8289" y="4203"/>
                  </a:cubicBezTo>
                  <a:cubicBezTo>
                    <a:pt x="8289" y="6421"/>
                    <a:pt x="6421" y="8289"/>
                    <a:pt x="4203" y="8347"/>
                  </a:cubicBezTo>
                  <a:cubicBezTo>
                    <a:pt x="1927" y="8347"/>
                    <a:pt x="0" y="6479"/>
                    <a:pt x="0" y="4203"/>
                  </a:cubicBezTo>
                  <a:cubicBezTo>
                    <a:pt x="0" y="1926"/>
                    <a:pt x="1868" y="59"/>
                    <a:pt x="414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8" name="Google Shape;11058;p24"/>
            <p:cNvSpPr/>
            <p:nvPr/>
          </p:nvSpPr>
          <p:spPr>
            <a:xfrm>
              <a:off x="2826450" y="3109950"/>
              <a:ext cx="207225" cy="208700"/>
            </a:xfrm>
            <a:custGeom>
              <a:avLst/>
              <a:gdLst/>
              <a:ahLst/>
              <a:cxnLst/>
              <a:rect l="l" t="t" r="r" b="b"/>
              <a:pathLst>
                <a:path w="8289" h="8348" extrusionOk="0">
                  <a:moveTo>
                    <a:pt x="8289" y="4144"/>
                  </a:moveTo>
                  <a:cubicBezTo>
                    <a:pt x="8289" y="6362"/>
                    <a:pt x="6421" y="8289"/>
                    <a:pt x="4203" y="8289"/>
                  </a:cubicBezTo>
                  <a:cubicBezTo>
                    <a:pt x="1927" y="8347"/>
                    <a:pt x="0" y="6421"/>
                    <a:pt x="0" y="4144"/>
                  </a:cubicBezTo>
                  <a:cubicBezTo>
                    <a:pt x="0" y="1926"/>
                    <a:pt x="1868" y="58"/>
                    <a:pt x="4145" y="0"/>
                  </a:cubicBezTo>
                  <a:cubicBezTo>
                    <a:pt x="6363" y="0"/>
                    <a:pt x="8289" y="1868"/>
                    <a:pt x="8289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9" name="Google Shape;11059;p24"/>
            <p:cNvSpPr/>
            <p:nvPr/>
          </p:nvSpPr>
          <p:spPr>
            <a:xfrm>
              <a:off x="4298850" y="1881250"/>
              <a:ext cx="205775" cy="205775"/>
            </a:xfrm>
            <a:custGeom>
              <a:avLst/>
              <a:gdLst/>
              <a:ahLst/>
              <a:cxnLst/>
              <a:rect l="l" t="t" r="r" b="b"/>
              <a:pathLst>
                <a:path w="8231" h="8231" extrusionOk="0">
                  <a:moveTo>
                    <a:pt x="8230" y="4086"/>
                  </a:moveTo>
                  <a:cubicBezTo>
                    <a:pt x="8230" y="6363"/>
                    <a:pt x="6362" y="8230"/>
                    <a:pt x="4144" y="8230"/>
                  </a:cubicBezTo>
                  <a:cubicBezTo>
                    <a:pt x="1868" y="8230"/>
                    <a:pt x="58" y="6421"/>
                    <a:pt x="58" y="4144"/>
                  </a:cubicBezTo>
                  <a:cubicBezTo>
                    <a:pt x="0" y="1868"/>
                    <a:pt x="1868" y="0"/>
                    <a:pt x="4144" y="0"/>
                  </a:cubicBezTo>
                  <a:cubicBezTo>
                    <a:pt x="6421" y="59"/>
                    <a:pt x="8230" y="1868"/>
                    <a:pt x="8230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0" name="Google Shape;11060;p24"/>
            <p:cNvSpPr/>
            <p:nvPr/>
          </p:nvSpPr>
          <p:spPr>
            <a:xfrm>
              <a:off x="4545450" y="2127850"/>
              <a:ext cx="207250" cy="205775"/>
            </a:xfrm>
            <a:custGeom>
              <a:avLst/>
              <a:gdLst/>
              <a:ahLst/>
              <a:cxnLst/>
              <a:rect l="l" t="t" r="r" b="b"/>
              <a:pathLst>
                <a:path w="8290" h="8231" extrusionOk="0">
                  <a:moveTo>
                    <a:pt x="8231" y="4087"/>
                  </a:moveTo>
                  <a:cubicBezTo>
                    <a:pt x="8289" y="6363"/>
                    <a:pt x="6421" y="8231"/>
                    <a:pt x="4145" y="8231"/>
                  </a:cubicBezTo>
                  <a:cubicBezTo>
                    <a:pt x="1869" y="8231"/>
                    <a:pt x="59" y="6422"/>
                    <a:pt x="59" y="4145"/>
                  </a:cubicBezTo>
                  <a:cubicBezTo>
                    <a:pt x="1" y="1927"/>
                    <a:pt x="1869" y="1"/>
                    <a:pt x="4145" y="59"/>
                  </a:cubicBezTo>
                  <a:cubicBezTo>
                    <a:pt x="6363" y="59"/>
                    <a:pt x="8231" y="1869"/>
                    <a:pt x="8231" y="408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1" name="Google Shape;11061;p24"/>
            <p:cNvSpPr/>
            <p:nvPr/>
          </p:nvSpPr>
          <p:spPr>
            <a:xfrm>
              <a:off x="4548375" y="3355100"/>
              <a:ext cx="202850" cy="202850"/>
            </a:xfrm>
            <a:custGeom>
              <a:avLst/>
              <a:gdLst/>
              <a:ahLst/>
              <a:cxnLst/>
              <a:rect l="l" t="t" r="r" b="b"/>
              <a:pathLst>
                <a:path w="8114" h="8114" extrusionOk="0">
                  <a:moveTo>
                    <a:pt x="8056" y="4028"/>
                  </a:moveTo>
                  <a:cubicBezTo>
                    <a:pt x="8114" y="6304"/>
                    <a:pt x="6304" y="8114"/>
                    <a:pt x="4086" y="8114"/>
                  </a:cubicBezTo>
                  <a:cubicBezTo>
                    <a:pt x="1810" y="8114"/>
                    <a:pt x="0" y="6363"/>
                    <a:pt x="0" y="4086"/>
                  </a:cubicBezTo>
                  <a:cubicBezTo>
                    <a:pt x="0" y="1868"/>
                    <a:pt x="1693" y="59"/>
                    <a:pt x="3911" y="59"/>
                  </a:cubicBezTo>
                  <a:cubicBezTo>
                    <a:pt x="6188" y="0"/>
                    <a:pt x="8056" y="1751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2" name="Google Shape;11062;p24"/>
            <p:cNvSpPr/>
            <p:nvPr/>
          </p:nvSpPr>
          <p:spPr>
            <a:xfrm>
              <a:off x="3075975" y="1882700"/>
              <a:ext cx="201400" cy="202875"/>
            </a:xfrm>
            <a:custGeom>
              <a:avLst/>
              <a:gdLst/>
              <a:ahLst/>
              <a:cxnLst/>
              <a:rect l="l" t="t" r="r" b="b"/>
              <a:pathLst>
                <a:path w="8056" h="8115" extrusionOk="0">
                  <a:moveTo>
                    <a:pt x="8056" y="4086"/>
                  </a:moveTo>
                  <a:cubicBezTo>
                    <a:pt x="8056" y="6363"/>
                    <a:pt x="6246" y="8114"/>
                    <a:pt x="3970" y="8114"/>
                  </a:cubicBezTo>
                  <a:cubicBezTo>
                    <a:pt x="1752" y="8056"/>
                    <a:pt x="1" y="6305"/>
                    <a:pt x="1" y="4028"/>
                  </a:cubicBezTo>
                  <a:cubicBezTo>
                    <a:pt x="1" y="1752"/>
                    <a:pt x="1810" y="1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3" name="Google Shape;11063;p24"/>
            <p:cNvSpPr/>
            <p:nvPr/>
          </p:nvSpPr>
          <p:spPr>
            <a:xfrm>
              <a:off x="2829375" y="21307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5" y="3970"/>
                  </a:moveTo>
                  <a:cubicBezTo>
                    <a:pt x="8055" y="6188"/>
                    <a:pt x="6304" y="7997"/>
                    <a:pt x="4086" y="8056"/>
                  </a:cubicBezTo>
                  <a:cubicBezTo>
                    <a:pt x="1810" y="8056"/>
                    <a:pt x="0" y="6246"/>
                    <a:pt x="0" y="4028"/>
                  </a:cubicBezTo>
                  <a:cubicBezTo>
                    <a:pt x="0" y="1810"/>
                    <a:pt x="1751" y="1"/>
                    <a:pt x="3969" y="1"/>
                  </a:cubicBezTo>
                  <a:cubicBezTo>
                    <a:pt x="6187" y="1"/>
                    <a:pt x="7997" y="1752"/>
                    <a:pt x="805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4" name="Google Shape;11064;p24"/>
            <p:cNvSpPr/>
            <p:nvPr/>
          </p:nvSpPr>
          <p:spPr>
            <a:xfrm>
              <a:off x="4301750" y="36031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6" y="3970"/>
                  </a:moveTo>
                  <a:cubicBezTo>
                    <a:pt x="8056" y="6246"/>
                    <a:pt x="6305" y="7997"/>
                    <a:pt x="4087" y="8055"/>
                  </a:cubicBezTo>
                  <a:cubicBezTo>
                    <a:pt x="1810" y="8055"/>
                    <a:pt x="1" y="6246"/>
                    <a:pt x="1" y="4028"/>
                  </a:cubicBezTo>
                  <a:cubicBezTo>
                    <a:pt x="1" y="1810"/>
                    <a:pt x="1810" y="0"/>
                    <a:pt x="4028" y="0"/>
                  </a:cubicBezTo>
                  <a:cubicBezTo>
                    <a:pt x="6246" y="0"/>
                    <a:pt x="8056" y="1751"/>
                    <a:pt x="8056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5" name="Google Shape;11065;p24"/>
            <p:cNvSpPr/>
            <p:nvPr/>
          </p:nvSpPr>
          <p:spPr>
            <a:xfrm>
              <a:off x="4790600" y="2619625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4029" y="1"/>
                  </a:moveTo>
                  <a:cubicBezTo>
                    <a:pt x="6247" y="1"/>
                    <a:pt x="8056" y="1810"/>
                    <a:pt x="8056" y="4028"/>
                  </a:cubicBezTo>
                  <a:cubicBezTo>
                    <a:pt x="8056" y="6246"/>
                    <a:pt x="6305" y="8056"/>
                    <a:pt x="4087" y="8056"/>
                  </a:cubicBezTo>
                  <a:cubicBezTo>
                    <a:pt x="1810" y="8056"/>
                    <a:pt x="59" y="6305"/>
                    <a:pt x="1" y="4028"/>
                  </a:cubicBezTo>
                  <a:cubicBezTo>
                    <a:pt x="1" y="1810"/>
                    <a:pt x="1810" y="59"/>
                    <a:pt x="402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6" name="Google Shape;11066;p24"/>
            <p:cNvSpPr/>
            <p:nvPr/>
          </p:nvSpPr>
          <p:spPr>
            <a:xfrm>
              <a:off x="3564825" y="1641925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8056" y="4028"/>
                  </a:moveTo>
                  <a:cubicBezTo>
                    <a:pt x="8056" y="6246"/>
                    <a:pt x="6246" y="7997"/>
                    <a:pt x="4028" y="7997"/>
                  </a:cubicBezTo>
                  <a:cubicBezTo>
                    <a:pt x="1810" y="7997"/>
                    <a:pt x="1" y="6129"/>
                    <a:pt x="59" y="3911"/>
                  </a:cubicBezTo>
                  <a:cubicBezTo>
                    <a:pt x="59" y="1752"/>
                    <a:pt x="1869" y="0"/>
                    <a:pt x="4028" y="0"/>
                  </a:cubicBezTo>
                  <a:cubicBezTo>
                    <a:pt x="6246" y="0"/>
                    <a:pt x="8056" y="1752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7" name="Google Shape;11067;p24"/>
            <p:cNvSpPr/>
            <p:nvPr/>
          </p:nvSpPr>
          <p:spPr>
            <a:xfrm>
              <a:off x="3811450" y="16404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4086" y="58"/>
                  </a:moveTo>
                  <a:cubicBezTo>
                    <a:pt x="6304" y="58"/>
                    <a:pt x="8056" y="1868"/>
                    <a:pt x="8056" y="4086"/>
                  </a:cubicBezTo>
                  <a:cubicBezTo>
                    <a:pt x="8056" y="6304"/>
                    <a:pt x="6246" y="8055"/>
                    <a:pt x="4028" y="8055"/>
                  </a:cubicBezTo>
                  <a:cubicBezTo>
                    <a:pt x="1810" y="8055"/>
                    <a:pt x="0" y="6246"/>
                    <a:pt x="59" y="4028"/>
                  </a:cubicBezTo>
                  <a:cubicBezTo>
                    <a:pt x="59" y="1810"/>
                    <a:pt x="1868" y="0"/>
                    <a:pt x="4086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8" name="Google Shape;11068;p24"/>
            <p:cNvSpPr/>
            <p:nvPr/>
          </p:nvSpPr>
          <p:spPr>
            <a:xfrm>
              <a:off x="4790600" y="2866250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8056" y="4086"/>
                  </a:moveTo>
                  <a:cubicBezTo>
                    <a:pt x="8056" y="6304"/>
                    <a:pt x="6247" y="8055"/>
                    <a:pt x="4029" y="8055"/>
                  </a:cubicBezTo>
                  <a:cubicBezTo>
                    <a:pt x="1810" y="8055"/>
                    <a:pt x="1" y="6246"/>
                    <a:pt x="59" y="4028"/>
                  </a:cubicBezTo>
                  <a:cubicBezTo>
                    <a:pt x="59" y="1810"/>
                    <a:pt x="1869" y="0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9" name="Google Shape;11069;p24"/>
            <p:cNvSpPr/>
            <p:nvPr/>
          </p:nvSpPr>
          <p:spPr>
            <a:xfrm>
              <a:off x="2829375" y="3356550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7997" y="4028"/>
                  </a:moveTo>
                  <a:cubicBezTo>
                    <a:pt x="7997" y="6246"/>
                    <a:pt x="6187" y="7997"/>
                    <a:pt x="4028" y="7997"/>
                  </a:cubicBezTo>
                  <a:cubicBezTo>
                    <a:pt x="1810" y="7997"/>
                    <a:pt x="0" y="6130"/>
                    <a:pt x="58" y="3912"/>
                  </a:cubicBezTo>
                  <a:cubicBezTo>
                    <a:pt x="58" y="1752"/>
                    <a:pt x="1926" y="1"/>
                    <a:pt x="4086" y="1"/>
                  </a:cubicBezTo>
                  <a:cubicBezTo>
                    <a:pt x="6246" y="59"/>
                    <a:pt x="8055" y="1869"/>
                    <a:pt x="7997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0" name="Google Shape;11070;p24"/>
            <p:cNvSpPr/>
            <p:nvPr/>
          </p:nvSpPr>
          <p:spPr>
            <a:xfrm>
              <a:off x="3075975" y="3603175"/>
              <a:ext cx="199950" cy="201400"/>
            </a:xfrm>
            <a:custGeom>
              <a:avLst/>
              <a:gdLst/>
              <a:ahLst/>
              <a:cxnLst/>
              <a:rect l="l" t="t" r="r" b="b"/>
              <a:pathLst>
                <a:path w="7998" h="8056" extrusionOk="0">
                  <a:moveTo>
                    <a:pt x="4087" y="0"/>
                  </a:moveTo>
                  <a:cubicBezTo>
                    <a:pt x="6246" y="59"/>
                    <a:pt x="7997" y="1868"/>
                    <a:pt x="7997" y="4028"/>
                  </a:cubicBezTo>
                  <a:cubicBezTo>
                    <a:pt x="7997" y="6246"/>
                    <a:pt x="6130" y="8055"/>
                    <a:pt x="3970" y="7997"/>
                  </a:cubicBezTo>
                  <a:cubicBezTo>
                    <a:pt x="1752" y="7939"/>
                    <a:pt x="1" y="6129"/>
                    <a:pt x="59" y="3970"/>
                  </a:cubicBezTo>
                  <a:cubicBezTo>
                    <a:pt x="59" y="1810"/>
                    <a:pt x="1869" y="0"/>
                    <a:pt x="40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1" name="Google Shape;11071;p24"/>
            <p:cNvSpPr/>
            <p:nvPr/>
          </p:nvSpPr>
          <p:spPr>
            <a:xfrm>
              <a:off x="4056600" y="1641925"/>
              <a:ext cx="198475" cy="198475"/>
            </a:xfrm>
            <a:custGeom>
              <a:avLst/>
              <a:gdLst/>
              <a:ahLst/>
              <a:cxnLst/>
              <a:rect l="l" t="t" r="r" b="b"/>
              <a:pathLst>
                <a:path w="7939" h="7939" extrusionOk="0">
                  <a:moveTo>
                    <a:pt x="3970" y="7939"/>
                  </a:moveTo>
                  <a:cubicBezTo>
                    <a:pt x="1810" y="7939"/>
                    <a:pt x="1" y="6129"/>
                    <a:pt x="1" y="3970"/>
                  </a:cubicBezTo>
                  <a:cubicBezTo>
                    <a:pt x="1" y="1810"/>
                    <a:pt x="1810" y="0"/>
                    <a:pt x="3970" y="0"/>
                  </a:cubicBezTo>
                  <a:cubicBezTo>
                    <a:pt x="6130" y="0"/>
                    <a:pt x="7939" y="1810"/>
                    <a:pt x="7939" y="3970"/>
                  </a:cubicBezTo>
                  <a:cubicBezTo>
                    <a:pt x="7939" y="6188"/>
                    <a:pt x="6130" y="7939"/>
                    <a:pt x="3970" y="793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2" name="Google Shape;11072;p24"/>
            <p:cNvSpPr/>
            <p:nvPr/>
          </p:nvSpPr>
          <p:spPr>
            <a:xfrm>
              <a:off x="4792075" y="2377400"/>
              <a:ext cx="199950" cy="199925"/>
            </a:xfrm>
            <a:custGeom>
              <a:avLst/>
              <a:gdLst/>
              <a:ahLst/>
              <a:cxnLst/>
              <a:rect l="l" t="t" r="r" b="b"/>
              <a:pathLst>
                <a:path w="7998" h="7997" extrusionOk="0">
                  <a:moveTo>
                    <a:pt x="3970" y="58"/>
                  </a:moveTo>
                  <a:cubicBezTo>
                    <a:pt x="6129" y="0"/>
                    <a:pt x="7939" y="1810"/>
                    <a:pt x="7939" y="3969"/>
                  </a:cubicBezTo>
                  <a:cubicBezTo>
                    <a:pt x="7997" y="6129"/>
                    <a:pt x="6188" y="7939"/>
                    <a:pt x="4028" y="7997"/>
                  </a:cubicBezTo>
                  <a:cubicBezTo>
                    <a:pt x="1868" y="7997"/>
                    <a:pt x="59" y="6246"/>
                    <a:pt x="0" y="4028"/>
                  </a:cubicBezTo>
                  <a:cubicBezTo>
                    <a:pt x="0" y="1926"/>
                    <a:pt x="1810" y="58"/>
                    <a:pt x="3970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3" name="Google Shape;11073;p24"/>
            <p:cNvSpPr/>
            <p:nvPr/>
          </p:nvSpPr>
          <p:spPr>
            <a:xfrm>
              <a:off x="4793525" y="31157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70" y="1"/>
                  </a:moveTo>
                  <a:cubicBezTo>
                    <a:pt x="6130" y="1"/>
                    <a:pt x="7881" y="1752"/>
                    <a:pt x="7881" y="3911"/>
                  </a:cubicBezTo>
                  <a:cubicBezTo>
                    <a:pt x="7881" y="6129"/>
                    <a:pt x="6071" y="7881"/>
                    <a:pt x="3853" y="7881"/>
                  </a:cubicBezTo>
                  <a:cubicBezTo>
                    <a:pt x="1693" y="7822"/>
                    <a:pt x="1" y="6071"/>
                    <a:pt x="1" y="3911"/>
                  </a:cubicBezTo>
                  <a:cubicBezTo>
                    <a:pt x="1" y="1693"/>
                    <a:pt x="1752" y="1"/>
                    <a:pt x="39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4" name="Google Shape;11074;p24"/>
            <p:cNvSpPr/>
            <p:nvPr/>
          </p:nvSpPr>
          <p:spPr>
            <a:xfrm>
              <a:off x="2584200" y="2622550"/>
              <a:ext cx="197025" cy="195550"/>
            </a:xfrm>
            <a:custGeom>
              <a:avLst/>
              <a:gdLst/>
              <a:ahLst/>
              <a:cxnLst/>
              <a:rect l="l" t="t" r="r" b="b"/>
              <a:pathLst>
                <a:path w="7881" h="7822" extrusionOk="0">
                  <a:moveTo>
                    <a:pt x="3912" y="7822"/>
                  </a:moveTo>
                  <a:cubicBezTo>
                    <a:pt x="1752" y="7822"/>
                    <a:pt x="1" y="6071"/>
                    <a:pt x="59" y="3911"/>
                  </a:cubicBezTo>
                  <a:cubicBezTo>
                    <a:pt x="59" y="1693"/>
                    <a:pt x="1810" y="0"/>
                    <a:pt x="3970" y="0"/>
                  </a:cubicBezTo>
                  <a:cubicBezTo>
                    <a:pt x="6188" y="0"/>
                    <a:pt x="7881" y="1751"/>
                    <a:pt x="7881" y="3970"/>
                  </a:cubicBezTo>
                  <a:cubicBezTo>
                    <a:pt x="7881" y="6129"/>
                    <a:pt x="6130" y="7822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5" name="Google Shape;11075;p24"/>
            <p:cNvSpPr/>
            <p:nvPr/>
          </p:nvSpPr>
          <p:spPr>
            <a:xfrm>
              <a:off x="3321125" y="16433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12" y="7822"/>
                  </a:moveTo>
                  <a:cubicBezTo>
                    <a:pt x="1694" y="7822"/>
                    <a:pt x="1" y="6071"/>
                    <a:pt x="1" y="3912"/>
                  </a:cubicBezTo>
                  <a:cubicBezTo>
                    <a:pt x="59" y="1694"/>
                    <a:pt x="1810" y="1"/>
                    <a:pt x="3970" y="1"/>
                  </a:cubicBezTo>
                  <a:cubicBezTo>
                    <a:pt x="6130" y="59"/>
                    <a:pt x="7881" y="1810"/>
                    <a:pt x="7823" y="3970"/>
                  </a:cubicBezTo>
                  <a:cubicBezTo>
                    <a:pt x="7823" y="6130"/>
                    <a:pt x="6071" y="7881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6" name="Google Shape;11076;p24"/>
            <p:cNvSpPr/>
            <p:nvPr/>
          </p:nvSpPr>
          <p:spPr>
            <a:xfrm>
              <a:off x="3812900" y="3851250"/>
              <a:ext cx="198500" cy="197025"/>
            </a:xfrm>
            <a:custGeom>
              <a:avLst/>
              <a:gdLst/>
              <a:ahLst/>
              <a:cxnLst/>
              <a:rect l="l" t="t" r="r" b="b"/>
              <a:pathLst>
                <a:path w="7940" h="7881" extrusionOk="0">
                  <a:moveTo>
                    <a:pt x="7939" y="3969"/>
                  </a:moveTo>
                  <a:cubicBezTo>
                    <a:pt x="7881" y="6188"/>
                    <a:pt x="6130" y="7880"/>
                    <a:pt x="3970" y="7880"/>
                  </a:cubicBezTo>
                  <a:cubicBezTo>
                    <a:pt x="1752" y="7880"/>
                    <a:pt x="1" y="6071"/>
                    <a:pt x="59" y="3911"/>
                  </a:cubicBezTo>
                  <a:cubicBezTo>
                    <a:pt x="117" y="1693"/>
                    <a:pt x="1869" y="0"/>
                    <a:pt x="4028" y="59"/>
                  </a:cubicBezTo>
                  <a:cubicBezTo>
                    <a:pt x="6188" y="59"/>
                    <a:pt x="7939" y="1810"/>
                    <a:pt x="7939" y="39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7" name="Google Shape;11077;p24"/>
            <p:cNvSpPr/>
            <p:nvPr/>
          </p:nvSpPr>
          <p:spPr>
            <a:xfrm>
              <a:off x="2585675" y="2869150"/>
              <a:ext cx="195550" cy="195575"/>
            </a:xfrm>
            <a:custGeom>
              <a:avLst/>
              <a:gdLst/>
              <a:ahLst/>
              <a:cxnLst/>
              <a:rect l="l" t="t" r="r" b="b"/>
              <a:pathLst>
                <a:path w="7822" h="7823" extrusionOk="0">
                  <a:moveTo>
                    <a:pt x="7822" y="3912"/>
                  </a:moveTo>
                  <a:cubicBezTo>
                    <a:pt x="7822" y="6071"/>
                    <a:pt x="6129" y="7823"/>
                    <a:pt x="3911" y="7823"/>
                  </a:cubicBezTo>
                  <a:cubicBezTo>
                    <a:pt x="1751" y="7823"/>
                    <a:pt x="0" y="6130"/>
                    <a:pt x="0" y="3970"/>
                  </a:cubicBezTo>
                  <a:cubicBezTo>
                    <a:pt x="0" y="1752"/>
                    <a:pt x="1693" y="59"/>
                    <a:pt x="3853" y="1"/>
                  </a:cubicBezTo>
                  <a:cubicBezTo>
                    <a:pt x="6071" y="1"/>
                    <a:pt x="7763" y="1752"/>
                    <a:pt x="7822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8" name="Google Shape;11078;p24"/>
            <p:cNvSpPr/>
            <p:nvPr/>
          </p:nvSpPr>
          <p:spPr>
            <a:xfrm>
              <a:off x="3567750" y="3851250"/>
              <a:ext cx="197025" cy="198475"/>
            </a:xfrm>
            <a:custGeom>
              <a:avLst/>
              <a:gdLst/>
              <a:ahLst/>
              <a:cxnLst/>
              <a:rect l="l" t="t" r="r" b="b"/>
              <a:pathLst>
                <a:path w="7881" h="7939" extrusionOk="0">
                  <a:moveTo>
                    <a:pt x="4028" y="59"/>
                  </a:moveTo>
                  <a:cubicBezTo>
                    <a:pt x="6188" y="117"/>
                    <a:pt x="7881" y="1868"/>
                    <a:pt x="7822" y="4028"/>
                  </a:cubicBezTo>
                  <a:cubicBezTo>
                    <a:pt x="7822" y="6246"/>
                    <a:pt x="6013" y="7939"/>
                    <a:pt x="3853" y="7880"/>
                  </a:cubicBezTo>
                  <a:cubicBezTo>
                    <a:pt x="1693" y="7822"/>
                    <a:pt x="1" y="6071"/>
                    <a:pt x="1" y="3853"/>
                  </a:cubicBezTo>
                  <a:cubicBezTo>
                    <a:pt x="59" y="1693"/>
                    <a:pt x="1868" y="0"/>
                    <a:pt x="4028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9" name="Google Shape;11079;p24"/>
            <p:cNvSpPr/>
            <p:nvPr/>
          </p:nvSpPr>
          <p:spPr>
            <a:xfrm>
              <a:off x="4551300" y="1891450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7763" y="3912"/>
                  </a:moveTo>
                  <a:cubicBezTo>
                    <a:pt x="7763" y="6071"/>
                    <a:pt x="6071" y="7764"/>
                    <a:pt x="3853" y="7764"/>
                  </a:cubicBezTo>
                  <a:cubicBezTo>
                    <a:pt x="1693" y="7764"/>
                    <a:pt x="0" y="6013"/>
                    <a:pt x="0" y="3853"/>
                  </a:cubicBezTo>
                  <a:cubicBezTo>
                    <a:pt x="0" y="1693"/>
                    <a:pt x="1751" y="1"/>
                    <a:pt x="3969" y="1"/>
                  </a:cubicBezTo>
                  <a:cubicBezTo>
                    <a:pt x="6129" y="1"/>
                    <a:pt x="7822" y="1693"/>
                    <a:pt x="7763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0" name="Google Shape;11080;p24"/>
            <p:cNvSpPr/>
            <p:nvPr/>
          </p:nvSpPr>
          <p:spPr>
            <a:xfrm>
              <a:off x="4059525" y="385270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3794" y="59"/>
                  </a:moveTo>
                  <a:cubicBezTo>
                    <a:pt x="5954" y="1"/>
                    <a:pt x="7705" y="1693"/>
                    <a:pt x="7705" y="3853"/>
                  </a:cubicBezTo>
                  <a:cubicBezTo>
                    <a:pt x="7705" y="6013"/>
                    <a:pt x="6013" y="7764"/>
                    <a:pt x="3853" y="7764"/>
                  </a:cubicBezTo>
                  <a:cubicBezTo>
                    <a:pt x="1693" y="7764"/>
                    <a:pt x="0" y="6071"/>
                    <a:pt x="0" y="3911"/>
                  </a:cubicBezTo>
                  <a:cubicBezTo>
                    <a:pt x="0" y="1752"/>
                    <a:pt x="1693" y="59"/>
                    <a:pt x="379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1" name="Google Shape;11081;p24"/>
            <p:cNvSpPr/>
            <p:nvPr/>
          </p:nvSpPr>
          <p:spPr>
            <a:xfrm>
              <a:off x="2585675" y="2380300"/>
              <a:ext cx="194100" cy="194125"/>
            </a:xfrm>
            <a:custGeom>
              <a:avLst/>
              <a:gdLst/>
              <a:ahLst/>
              <a:cxnLst/>
              <a:rect l="l" t="t" r="r" b="b"/>
              <a:pathLst>
                <a:path w="7764" h="7765" extrusionOk="0">
                  <a:moveTo>
                    <a:pt x="3911" y="59"/>
                  </a:moveTo>
                  <a:cubicBezTo>
                    <a:pt x="6071" y="59"/>
                    <a:pt x="7763" y="1810"/>
                    <a:pt x="7763" y="3912"/>
                  </a:cubicBezTo>
                  <a:cubicBezTo>
                    <a:pt x="7763" y="6071"/>
                    <a:pt x="6012" y="7764"/>
                    <a:pt x="3853" y="7764"/>
                  </a:cubicBezTo>
                  <a:cubicBezTo>
                    <a:pt x="1693" y="7764"/>
                    <a:pt x="0" y="6013"/>
                    <a:pt x="59" y="3853"/>
                  </a:cubicBezTo>
                  <a:cubicBezTo>
                    <a:pt x="59" y="1694"/>
                    <a:pt x="1810" y="1"/>
                    <a:pt x="391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2" name="Google Shape;11082;p24"/>
            <p:cNvSpPr/>
            <p:nvPr/>
          </p:nvSpPr>
          <p:spPr>
            <a:xfrm>
              <a:off x="3322600" y="3854175"/>
              <a:ext cx="192650" cy="192625"/>
            </a:xfrm>
            <a:custGeom>
              <a:avLst/>
              <a:gdLst/>
              <a:ahLst/>
              <a:cxnLst/>
              <a:rect l="l" t="t" r="r" b="b"/>
              <a:pathLst>
                <a:path w="7706" h="7705" extrusionOk="0">
                  <a:moveTo>
                    <a:pt x="7705" y="3852"/>
                  </a:moveTo>
                  <a:cubicBezTo>
                    <a:pt x="7705" y="5954"/>
                    <a:pt x="5954" y="7705"/>
                    <a:pt x="3853" y="7705"/>
                  </a:cubicBezTo>
                  <a:cubicBezTo>
                    <a:pt x="1751" y="7705"/>
                    <a:pt x="0" y="5954"/>
                    <a:pt x="0" y="3852"/>
                  </a:cubicBezTo>
                  <a:cubicBezTo>
                    <a:pt x="0" y="1693"/>
                    <a:pt x="1751" y="0"/>
                    <a:pt x="3911" y="0"/>
                  </a:cubicBezTo>
                  <a:cubicBezTo>
                    <a:pt x="6012" y="0"/>
                    <a:pt x="7705" y="1751"/>
                    <a:pt x="7705" y="38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3" name="Google Shape;11083;p24"/>
            <p:cNvSpPr/>
            <p:nvPr/>
          </p:nvSpPr>
          <p:spPr>
            <a:xfrm>
              <a:off x="2585675" y="3117225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3969" y="1"/>
                  </a:moveTo>
                  <a:cubicBezTo>
                    <a:pt x="6071" y="59"/>
                    <a:pt x="7822" y="1869"/>
                    <a:pt x="7763" y="3970"/>
                  </a:cubicBezTo>
                  <a:cubicBezTo>
                    <a:pt x="7705" y="6071"/>
                    <a:pt x="5954" y="7764"/>
                    <a:pt x="3853" y="7706"/>
                  </a:cubicBezTo>
                  <a:cubicBezTo>
                    <a:pt x="1751" y="7706"/>
                    <a:pt x="0" y="5896"/>
                    <a:pt x="59" y="3795"/>
                  </a:cubicBezTo>
                  <a:cubicBezTo>
                    <a:pt x="117" y="1694"/>
                    <a:pt x="1868" y="1"/>
                    <a:pt x="39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4" name="Google Shape;11084;p24"/>
            <p:cNvSpPr/>
            <p:nvPr/>
          </p:nvSpPr>
          <p:spPr>
            <a:xfrm>
              <a:off x="4795000" y="2133700"/>
              <a:ext cx="192625" cy="194100"/>
            </a:xfrm>
            <a:custGeom>
              <a:avLst/>
              <a:gdLst/>
              <a:ahLst/>
              <a:cxnLst/>
              <a:rect l="l" t="t" r="r" b="b"/>
              <a:pathLst>
                <a:path w="7705" h="7764" extrusionOk="0">
                  <a:moveTo>
                    <a:pt x="3911" y="7764"/>
                  </a:moveTo>
                  <a:cubicBezTo>
                    <a:pt x="1810" y="7764"/>
                    <a:pt x="58" y="6012"/>
                    <a:pt x="0" y="3911"/>
                  </a:cubicBezTo>
                  <a:cubicBezTo>
                    <a:pt x="0" y="1810"/>
                    <a:pt x="1751" y="59"/>
                    <a:pt x="3853" y="59"/>
                  </a:cubicBezTo>
                  <a:cubicBezTo>
                    <a:pt x="5954" y="0"/>
                    <a:pt x="7705" y="1751"/>
                    <a:pt x="7705" y="3911"/>
                  </a:cubicBezTo>
                  <a:cubicBezTo>
                    <a:pt x="7705" y="5954"/>
                    <a:pt x="6012" y="7705"/>
                    <a:pt x="3911" y="776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5" name="Google Shape;11085;p24"/>
            <p:cNvSpPr/>
            <p:nvPr/>
          </p:nvSpPr>
          <p:spPr>
            <a:xfrm>
              <a:off x="4306125" y="164485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7706" y="3911"/>
                  </a:moveTo>
                  <a:cubicBezTo>
                    <a:pt x="7648" y="6012"/>
                    <a:pt x="5896" y="7763"/>
                    <a:pt x="3737" y="7705"/>
                  </a:cubicBezTo>
                  <a:cubicBezTo>
                    <a:pt x="1694" y="7647"/>
                    <a:pt x="1" y="5896"/>
                    <a:pt x="1" y="3794"/>
                  </a:cubicBezTo>
                  <a:cubicBezTo>
                    <a:pt x="1" y="1693"/>
                    <a:pt x="1810" y="0"/>
                    <a:pt x="3912" y="0"/>
                  </a:cubicBezTo>
                  <a:cubicBezTo>
                    <a:pt x="6013" y="59"/>
                    <a:pt x="7706" y="1810"/>
                    <a:pt x="7706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6" name="Google Shape;11086;p24"/>
            <p:cNvSpPr/>
            <p:nvPr/>
          </p:nvSpPr>
          <p:spPr>
            <a:xfrm>
              <a:off x="4546925" y="3606100"/>
              <a:ext cx="195550" cy="194100"/>
            </a:xfrm>
            <a:custGeom>
              <a:avLst/>
              <a:gdLst/>
              <a:ahLst/>
              <a:cxnLst/>
              <a:rect l="l" t="t" r="r" b="b"/>
              <a:pathLst>
                <a:path w="7822" h="7764" extrusionOk="0">
                  <a:moveTo>
                    <a:pt x="3853" y="7763"/>
                  </a:moveTo>
                  <a:cubicBezTo>
                    <a:pt x="1751" y="7705"/>
                    <a:pt x="0" y="5895"/>
                    <a:pt x="58" y="3794"/>
                  </a:cubicBezTo>
                  <a:cubicBezTo>
                    <a:pt x="117" y="1693"/>
                    <a:pt x="1926" y="0"/>
                    <a:pt x="3969" y="58"/>
                  </a:cubicBezTo>
                  <a:cubicBezTo>
                    <a:pt x="6129" y="117"/>
                    <a:pt x="7822" y="1868"/>
                    <a:pt x="7763" y="4028"/>
                  </a:cubicBezTo>
                  <a:cubicBezTo>
                    <a:pt x="7705" y="6071"/>
                    <a:pt x="5954" y="7763"/>
                    <a:pt x="3853" y="77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7" name="Google Shape;11087;p24"/>
            <p:cNvSpPr/>
            <p:nvPr/>
          </p:nvSpPr>
          <p:spPr>
            <a:xfrm>
              <a:off x="2832275" y="1887075"/>
              <a:ext cx="194125" cy="194100"/>
            </a:xfrm>
            <a:custGeom>
              <a:avLst/>
              <a:gdLst/>
              <a:ahLst/>
              <a:cxnLst/>
              <a:rect l="l" t="t" r="r" b="b"/>
              <a:pathLst>
                <a:path w="7765" h="7764" extrusionOk="0">
                  <a:moveTo>
                    <a:pt x="7764" y="3911"/>
                  </a:moveTo>
                  <a:cubicBezTo>
                    <a:pt x="7706" y="6013"/>
                    <a:pt x="5955" y="7764"/>
                    <a:pt x="3912" y="7706"/>
                  </a:cubicBezTo>
                  <a:cubicBezTo>
                    <a:pt x="1752" y="7706"/>
                    <a:pt x="1" y="5954"/>
                    <a:pt x="59" y="3795"/>
                  </a:cubicBezTo>
                  <a:cubicBezTo>
                    <a:pt x="118" y="1693"/>
                    <a:pt x="1869" y="1"/>
                    <a:pt x="3970" y="59"/>
                  </a:cubicBezTo>
                  <a:cubicBezTo>
                    <a:pt x="6071" y="59"/>
                    <a:pt x="7764" y="1810"/>
                    <a:pt x="7764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8" name="Google Shape;11088;p24"/>
            <p:cNvSpPr/>
            <p:nvPr/>
          </p:nvSpPr>
          <p:spPr>
            <a:xfrm>
              <a:off x="4796450" y="3362400"/>
              <a:ext cx="191175" cy="189725"/>
            </a:xfrm>
            <a:custGeom>
              <a:avLst/>
              <a:gdLst/>
              <a:ahLst/>
              <a:cxnLst/>
              <a:rect l="l" t="t" r="r" b="b"/>
              <a:pathLst>
                <a:path w="7647" h="7589" extrusionOk="0">
                  <a:moveTo>
                    <a:pt x="3795" y="0"/>
                  </a:moveTo>
                  <a:cubicBezTo>
                    <a:pt x="5896" y="0"/>
                    <a:pt x="7647" y="1751"/>
                    <a:pt x="7589" y="3794"/>
                  </a:cubicBezTo>
                  <a:cubicBezTo>
                    <a:pt x="7589" y="5896"/>
                    <a:pt x="5896" y="7588"/>
                    <a:pt x="3795" y="7588"/>
                  </a:cubicBezTo>
                  <a:cubicBezTo>
                    <a:pt x="1693" y="7588"/>
                    <a:pt x="0" y="5837"/>
                    <a:pt x="0" y="3736"/>
                  </a:cubicBezTo>
                  <a:cubicBezTo>
                    <a:pt x="0" y="1693"/>
                    <a:pt x="1752" y="0"/>
                    <a:pt x="379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9" name="Google Shape;11089;p24"/>
            <p:cNvSpPr/>
            <p:nvPr/>
          </p:nvSpPr>
          <p:spPr>
            <a:xfrm>
              <a:off x="3081825" y="1646300"/>
              <a:ext cx="189725" cy="191200"/>
            </a:xfrm>
            <a:custGeom>
              <a:avLst/>
              <a:gdLst/>
              <a:ahLst/>
              <a:cxnLst/>
              <a:rect l="l" t="t" r="r" b="b"/>
              <a:pathLst>
                <a:path w="7589" h="7648" extrusionOk="0">
                  <a:moveTo>
                    <a:pt x="3794" y="1"/>
                  </a:moveTo>
                  <a:cubicBezTo>
                    <a:pt x="5837" y="1"/>
                    <a:pt x="7588" y="1752"/>
                    <a:pt x="7588" y="3853"/>
                  </a:cubicBezTo>
                  <a:cubicBezTo>
                    <a:pt x="7588" y="5896"/>
                    <a:pt x="5896" y="7589"/>
                    <a:pt x="3794" y="7589"/>
                  </a:cubicBezTo>
                  <a:cubicBezTo>
                    <a:pt x="1751" y="7647"/>
                    <a:pt x="0" y="5896"/>
                    <a:pt x="0" y="3795"/>
                  </a:cubicBezTo>
                  <a:cubicBezTo>
                    <a:pt x="0" y="1693"/>
                    <a:pt x="1693" y="1"/>
                    <a:pt x="3794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0" name="Google Shape;11090;p24"/>
            <p:cNvSpPr/>
            <p:nvPr/>
          </p:nvSpPr>
          <p:spPr>
            <a:xfrm>
              <a:off x="2835200" y="3609000"/>
              <a:ext cx="189725" cy="189725"/>
            </a:xfrm>
            <a:custGeom>
              <a:avLst/>
              <a:gdLst/>
              <a:ahLst/>
              <a:cxnLst/>
              <a:rect l="l" t="t" r="r" b="b"/>
              <a:pathLst>
                <a:path w="7589" h="7589" extrusionOk="0">
                  <a:moveTo>
                    <a:pt x="3795" y="1"/>
                  </a:moveTo>
                  <a:cubicBezTo>
                    <a:pt x="5896" y="59"/>
                    <a:pt x="7589" y="1752"/>
                    <a:pt x="7530" y="3795"/>
                  </a:cubicBezTo>
                  <a:cubicBezTo>
                    <a:pt x="7530" y="5896"/>
                    <a:pt x="5838" y="7589"/>
                    <a:pt x="3736" y="7531"/>
                  </a:cubicBezTo>
                  <a:cubicBezTo>
                    <a:pt x="1635" y="7531"/>
                    <a:pt x="1" y="5838"/>
                    <a:pt x="1" y="3737"/>
                  </a:cubicBezTo>
                  <a:cubicBezTo>
                    <a:pt x="59" y="1635"/>
                    <a:pt x="1752" y="1"/>
                    <a:pt x="379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1" name="Google Shape;11091;p24"/>
            <p:cNvSpPr/>
            <p:nvPr/>
          </p:nvSpPr>
          <p:spPr>
            <a:xfrm>
              <a:off x="4309050" y="3855625"/>
              <a:ext cx="186825" cy="188275"/>
            </a:xfrm>
            <a:custGeom>
              <a:avLst/>
              <a:gdLst/>
              <a:ahLst/>
              <a:cxnLst/>
              <a:rect l="l" t="t" r="r" b="b"/>
              <a:pathLst>
                <a:path w="7473" h="7531" extrusionOk="0">
                  <a:moveTo>
                    <a:pt x="3736" y="7530"/>
                  </a:moveTo>
                  <a:cubicBezTo>
                    <a:pt x="1635" y="7530"/>
                    <a:pt x="1" y="5896"/>
                    <a:pt x="1" y="3794"/>
                  </a:cubicBezTo>
                  <a:cubicBezTo>
                    <a:pt x="1" y="1693"/>
                    <a:pt x="1635" y="0"/>
                    <a:pt x="3736" y="59"/>
                  </a:cubicBezTo>
                  <a:cubicBezTo>
                    <a:pt x="5838" y="59"/>
                    <a:pt x="7472" y="1693"/>
                    <a:pt x="7472" y="3736"/>
                  </a:cubicBezTo>
                  <a:cubicBezTo>
                    <a:pt x="7472" y="5837"/>
                    <a:pt x="5838" y="7530"/>
                    <a:pt x="3736" y="75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2" name="Google Shape;11092;p24"/>
            <p:cNvSpPr/>
            <p:nvPr/>
          </p:nvSpPr>
          <p:spPr>
            <a:xfrm>
              <a:off x="2590050" y="213660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3736" y="7531"/>
                  </a:moveTo>
                  <a:cubicBezTo>
                    <a:pt x="1635" y="7531"/>
                    <a:pt x="0" y="5896"/>
                    <a:pt x="0" y="3737"/>
                  </a:cubicBezTo>
                  <a:cubicBezTo>
                    <a:pt x="0" y="1694"/>
                    <a:pt x="1635" y="59"/>
                    <a:pt x="3678" y="59"/>
                  </a:cubicBezTo>
                  <a:cubicBezTo>
                    <a:pt x="5837" y="1"/>
                    <a:pt x="7472" y="1694"/>
                    <a:pt x="7472" y="3795"/>
                  </a:cubicBezTo>
                  <a:cubicBezTo>
                    <a:pt x="7472" y="5896"/>
                    <a:pt x="5837" y="7531"/>
                    <a:pt x="3736" y="753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3" name="Google Shape;11093;p24"/>
            <p:cNvSpPr/>
            <p:nvPr/>
          </p:nvSpPr>
          <p:spPr>
            <a:xfrm>
              <a:off x="2590050" y="3363850"/>
              <a:ext cx="186800" cy="186800"/>
            </a:xfrm>
            <a:custGeom>
              <a:avLst/>
              <a:gdLst/>
              <a:ahLst/>
              <a:cxnLst/>
              <a:rect l="l" t="t" r="r" b="b"/>
              <a:pathLst>
                <a:path w="7472" h="7472" extrusionOk="0">
                  <a:moveTo>
                    <a:pt x="3736" y="1"/>
                  </a:moveTo>
                  <a:cubicBezTo>
                    <a:pt x="5837" y="59"/>
                    <a:pt x="7472" y="1693"/>
                    <a:pt x="7413" y="3795"/>
                  </a:cubicBezTo>
                  <a:cubicBezTo>
                    <a:pt x="7413" y="5838"/>
                    <a:pt x="5721" y="7472"/>
                    <a:pt x="3678" y="7414"/>
                  </a:cubicBezTo>
                  <a:cubicBezTo>
                    <a:pt x="1635" y="7414"/>
                    <a:pt x="0" y="5721"/>
                    <a:pt x="0" y="3678"/>
                  </a:cubicBezTo>
                  <a:cubicBezTo>
                    <a:pt x="0" y="1635"/>
                    <a:pt x="1693" y="1"/>
                    <a:pt x="37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4" name="Google Shape;11094;p24"/>
            <p:cNvSpPr/>
            <p:nvPr/>
          </p:nvSpPr>
          <p:spPr>
            <a:xfrm>
              <a:off x="3083275" y="3857075"/>
              <a:ext cx="186800" cy="185350"/>
            </a:xfrm>
            <a:custGeom>
              <a:avLst/>
              <a:gdLst/>
              <a:ahLst/>
              <a:cxnLst/>
              <a:rect l="l" t="t" r="r" b="b"/>
              <a:pathLst>
                <a:path w="7472" h="7414" extrusionOk="0">
                  <a:moveTo>
                    <a:pt x="7414" y="3678"/>
                  </a:moveTo>
                  <a:cubicBezTo>
                    <a:pt x="7472" y="5779"/>
                    <a:pt x="5779" y="7414"/>
                    <a:pt x="3736" y="7414"/>
                  </a:cubicBezTo>
                  <a:cubicBezTo>
                    <a:pt x="1693" y="7414"/>
                    <a:pt x="1" y="5779"/>
                    <a:pt x="59" y="3736"/>
                  </a:cubicBezTo>
                  <a:cubicBezTo>
                    <a:pt x="59" y="1694"/>
                    <a:pt x="1693" y="59"/>
                    <a:pt x="3678" y="1"/>
                  </a:cubicBezTo>
                  <a:cubicBezTo>
                    <a:pt x="5779" y="1"/>
                    <a:pt x="7414" y="1635"/>
                    <a:pt x="7472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5" name="Google Shape;11095;p24"/>
            <p:cNvSpPr/>
            <p:nvPr/>
          </p:nvSpPr>
          <p:spPr>
            <a:xfrm>
              <a:off x="5045975" y="2628375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737" y="7414"/>
                  </a:moveTo>
                  <a:cubicBezTo>
                    <a:pt x="1635" y="7414"/>
                    <a:pt x="1" y="5721"/>
                    <a:pt x="1" y="3678"/>
                  </a:cubicBezTo>
                  <a:cubicBezTo>
                    <a:pt x="1" y="1635"/>
                    <a:pt x="1635" y="1"/>
                    <a:pt x="3737" y="1"/>
                  </a:cubicBez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79" y="7414"/>
                    <a:pt x="3737" y="74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6" name="Google Shape;11096;p24"/>
            <p:cNvSpPr/>
            <p:nvPr/>
          </p:nvSpPr>
          <p:spPr>
            <a:xfrm>
              <a:off x="3818750" y="1401150"/>
              <a:ext cx="188275" cy="186800"/>
            </a:xfrm>
            <a:custGeom>
              <a:avLst/>
              <a:gdLst/>
              <a:ahLst/>
              <a:cxnLst/>
              <a:rect l="l" t="t" r="r" b="b"/>
              <a:pathLst>
                <a:path w="7531" h="7472" extrusionOk="0">
                  <a:moveTo>
                    <a:pt x="59" y="3678"/>
                  </a:moveTo>
                  <a:cubicBezTo>
                    <a:pt x="59" y="1635"/>
                    <a:pt x="1751" y="0"/>
                    <a:pt x="3853" y="59"/>
                  </a:cubicBezTo>
                  <a:cubicBezTo>
                    <a:pt x="5896" y="59"/>
                    <a:pt x="7530" y="1810"/>
                    <a:pt x="7472" y="3853"/>
                  </a:cubicBezTo>
                  <a:cubicBezTo>
                    <a:pt x="7413" y="5837"/>
                    <a:pt x="5721" y="7472"/>
                    <a:pt x="3736" y="7472"/>
                  </a:cubicBezTo>
                  <a:cubicBezTo>
                    <a:pt x="1693" y="7413"/>
                    <a:pt x="0" y="5721"/>
                    <a:pt x="59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7" name="Google Shape;11097;p24"/>
            <p:cNvSpPr/>
            <p:nvPr/>
          </p:nvSpPr>
          <p:spPr>
            <a:xfrm>
              <a:off x="5045975" y="2875000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678" y="0"/>
                  </a:moveTo>
                  <a:cubicBezTo>
                    <a:pt x="5721" y="0"/>
                    <a:pt x="7414" y="1693"/>
                    <a:pt x="7414" y="3736"/>
                  </a:cubicBezTo>
                  <a:cubicBezTo>
                    <a:pt x="7355" y="5721"/>
                    <a:pt x="5721" y="7413"/>
                    <a:pt x="3678" y="7413"/>
                  </a:cubicBezTo>
                  <a:cubicBezTo>
                    <a:pt x="1635" y="7413"/>
                    <a:pt x="1" y="5721"/>
                    <a:pt x="1" y="3678"/>
                  </a:cubicBezTo>
                  <a:cubicBezTo>
                    <a:pt x="1" y="1635"/>
                    <a:pt x="1694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8" name="Google Shape;11098;p24"/>
            <p:cNvSpPr/>
            <p:nvPr/>
          </p:nvSpPr>
          <p:spPr>
            <a:xfrm>
              <a:off x="3573575" y="1402600"/>
              <a:ext cx="185375" cy="185350"/>
            </a:xfrm>
            <a:custGeom>
              <a:avLst/>
              <a:gdLst/>
              <a:ahLst/>
              <a:cxnLst/>
              <a:rect l="l" t="t" r="r" b="b"/>
              <a:pathLst>
                <a:path w="7415" h="7414" extrusionOk="0">
                  <a:moveTo>
                    <a:pt x="3678" y="1"/>
                  </a:move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21" y="7414"/>
                    <a:pt x="3678" y="7355"/>
                  </a:cubicBezTo>
                  <a:cubicBezTo>
                    <a:pt x="1635" y="7355"/>
                    <a:pt x="1" y="5663"/>
                    <a:pt x="1" y="3678"/>
                  </a:cubicBezTo>
                  <a:cubicBezTo>
                    <a:pt x="1" y="1635"/>
                    <a:pt x="1694" y="1"/>
                    <a:pt x="36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9" name="Google Shape;11099;p24"/>
            <p:cNvSpPr/>
            <p:nvPr/>
          </p:nvSpPr>
          <p:spPr>
            <a:xfrm>
              <a:off x="4799375" y="1895825"/>
              <a:ext cx="183875" cy="183900"/>
            </a:xfrm>
            <a:custGeom>
              <a:avLst/>
              <a:gdLst/>
              <a:ahLst/>
              <a:cxnLst/>
              <a:rect l="l" t="t" r="r" b="b"/>
              <a:pathLst>
                <a:path w="7355" h="7356" extrusionOk="0">
                  <a:moveTo>
                    <a:pt x="3678" y="7356"/>
                  </a:moveTo>
                  <a:cubicBezTo>
                    <a:pt x="1693" y="7356"/>
                    <a:pt x="0" y="5663"/>
                    <a:pt x="0" y="3678"/>
                  </a:cubicBezTo>
                  <a:cubicBezTo>
                    <a:pt x="59" y="1635"/>
                    <a:pt x="1751" y="1"/>
                    <a:pt x="3736" y="1"/>
                  </a:cubicBezTo>
                  <a:cubicBezTo>
                    <a:pt x="5720" y="59"/>
                    <a:pt x="7355" y="1694"/>
                    <a:pt x="7355" y="3678"/>
                  </a:cubicBezTo>
                  <a:cubicBezTo>
                    <a:pt x="7355" y="5663"/>
                    <a:pt x="5662" y="7356"/>
                    <a:pt x="3678" y="735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0" name="Google Shape;11100;p24"/>
            <p:cNvSpPr/>
            <p:nvPr/>
          </p:nvSpPr>
          <p:spPr>
            <a:xfrm>
              <a:off x="5045975" y="238615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355" y="3678"/>
                  </a:moveTo>
                  <a:cubicBezTo>
                    <a:pt x="7355" y="5662"/>
                    <a:pt x="5721" y="7355"/>
                    <a:pt x="3678" y="7355"/>
                  </a:cubicBezTo>
                  <a:cubicBezTo>
                    <a:pt x="1694" y="7355"/>
                    <a:pt x="1" y="5662"/>
                    <a:pt x="1" y="3619"/>
                  </a:cubicBezTo>
                  <a:cubicBezTo>
                    <a:pt x="59" y="1693"/>
                    <a:pt x="1694" y="0"/>
                    <a:pt x="3678" y="0"/>
                  </a:cubicBezTo>
                  <a:cubicBezTo>
                    <a:pt x="5663" y="0"/>
                    <a:pt x="7355" y="1635"/>
                    <a:pt x="7355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1" name="Google Shape;11101;p24"/>
            <p:cNvSpPr/>
            <p:nvPr/>
          </p:nvSpPr>
          <p:spPr>
            <a:xfrm>
              <a:off x="4557125" y="1649225"/>
              <a:ext cx="183900" cy="185350"/>
            </a:xfrm>
            <a:custGeom>
              <a:avLst/>
              <a:gdLst/>
              <a:ahLst/>
              <a:cxnLst/>
              <a:rect l="l" t="t" r="r" b="b"/>
              <a:pathLst>
                <a:path w="7356" h="7414" extrusionOk="0">
                  <a:moveTo>
                    <a:pt x="3678" y="0"/>
                  </a:moveTo>
                  <a:cubicBezTo>
                    <a:pt x="5663" y="0"/>
                    <a:pt x="7355" y="1693"/>
                    <a:pt x="7355" y="3736"/>
                  </a:cubicBezTo>
                  <a:cubicBezTo>
                    <a:pt x="7355" y="5721"/>
                    <a:pt x="5663" y="7413"/>
                    <a:pt x="3620" y="7355"/>
                  </a:cubicBezTo>
                  <a:cubicBezTo>
                    <a:pt x="1635" y="7355"/>
                    <a:pt x="1" y="5721"/>
                    <a:pt x="1" y="3736"/>
                  </a:cubicBezTo>
                  <a:cubicBezTo>
                    <a:pt x="1" y="1693"/>
                    <a:pt x="1635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2" name="Google Shape;11102;p24"/>
            <p:cNvSpPr/>
            <p:nvPr/>
          </p:nvSpPr>
          <p:spPr>
            <a:xfrm>
              <a:off x="4062450" y="140115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7355" y="3853"/>
                  </a:moveTo>
                  <a:cubicBezTo>
                    <a:pt x="7296" y="5896"/>
                    <a:pt x="5545" y="7530"/>
                    <a:pt x="3561" y="7413"/>
                  </a:cubicBezTo>
                  <a:cubicBezTo>
                    <a:pt x="1576" y="7297"/>
                    <a:pt x="0" y="5604"/>
                    <a:pt x="58" y="3619"/>
                  </a:cubicBezTo>
                  <a:cubicBezTo>
                    <a:pt x="175" y="1576"/>
                    <a:pt x="1926" y="0"/>
                    <a:pt x="3853" y="117"/>
                  </a:cubicBezTo>
                  <a:cubicBezTo>
                    <a:pt x="5896" y="234"/>
                    <a:pt x="7472" y="1926"/>
                    <a:pt x="7355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3" name="Google Shape;11103;p24"/>
            <p:cNvSpPr/>
            <p:nvPr/>
          </p:nvSpPr>
          <p:spPr>
            <a:xfrm>
              <a:off x="3326975" y="140260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297" y="3795"/>
                  </a:moveTo>
                  <a:cubicBezTo>
                    <a:pt x="7238" y="5838"/>
                    <a:pt x="5604" y="7355"/>
                    <a:pt x="3619" y="7297"/>
                  </a:cubicBezTo>
                  <a:cubicBezTo>
                    <a:pt x="1576" y="7239"/>
                    <a:pt x="0" y="5604"/>
                    <a:pt x="59" y="3620"/>
                  </a:cubicBezTo>
                  <a:cubicBezTo>
                    <a:pt x="117" y="1577"/>
                    <a:pt x="1810" y="1"/>
                    <a:pt x="3794" y="59"/>
                  </a:cubicBezTo>
                  <a:cubicBezTo>
                    <a:pt x="5837" y="117"/>
                    <a:pt x="7355" y="1810"/>
                    <a:pt x="7297" y="37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4" name="Google Shape;11104;p24"/>
            <p:cNvSpPr/>
            <p:nvPr/>
          </p:nvSpPr>
          <p:spPr>
            <a:xfrm>
              <a:off x="5047450" y="3123075"/>
              <a:ext cx="182425" cy="182425"/>
            </a:xfrm>
            <a:custGeom>
              <a:avLst/>
              <a:gdLst/>
              <a:ahLst/>
              <a:cxnLst/>
              <a:rect l="l" t="t" r="r" b="b"/>
              <a:pathLst>
                <a:path w="7297" h="7297" extrusionOk="0">
                  <a:moveTo>
                    <a:pt x="7296" y="3619"/>
                  </a:moveTo>
                  <a:cubicBezTo>
                    <a:pt x="7296" y="5604"/>
                    <a:pt x="5662" y="7238"/>
                    <a:pt x="3678" y="7297"/>
                  </a:cubicBezTo>
                  <a:cubicBezTo>
                    <a:pt x="1635" y="7297"/>
                    <a:pt x="0" y="5662"/>
                    <a:pt x="0" y="3678"/>
                  </a:cubicBezTo>
                  <a:cubicBezTo>
                    <a:pt x="0" y="1635"/>
                    <a:pt x="1635" y="0"/>
                    <a:pt x="3619" y="0"/>
                  </a:cubicBezTo>
                  <a:cubicBezTo>
                    <a:pt x="5604" y="0"/>
                    <a:pt x="7238" y="1635"/>
                    <a:pt x="7296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5" name="Google Shape;11105;p24"/>
            <p:cNvSpPr/>
            <p:nvPr/>
          </p:nvSpPr>
          <p:spPr>
            <a:xfrm>
              <a:off x="3821650" y="4102250"/>
              <a:ext cx="180975" cy="180950"/>
            </a:xfrm>
            <a:custGeom>
              <a:avLst/>
              <a:gdLst/>
              <a:ahLst/>
              <a:cxnLst/>
              <a:rect l="l" t="t" r="r" b="b"/>
              <a:pathLst>
                <a:path w="7239" h="7238" extrusionOk="0">
                  <a:moveTo>
                    <a:pt x="7239" y="3619"/>
                  </a:moveTo>
                  <a:cubicBezTo>
                    <a:pt x="7239" y="5662"/>
                    <a:pt x="5663" y="7238"/>
                    <a:pt x="3620" y="7238"/>
                  </a:cubicBezTo>
                  <a:cubicBezTo>
                    <a:pt x="1577" y="7238"/>
                    <a:pt x="1" y="5604"/>
                    <a:pt x="59" y="3619"/>
                  </a:cubicBezTo>
                  <a:cubicBezTo>
                    <a:pt x="59" y="1634"/>
                    <a:pt x="1635" y="58"/>
                    <a:pt x="3620" y="58"/>
                  </a:cubicBezTo>
                  <a:cubicBezTo>
                    <a:pt x="5605" y="0"/>
                    <a:pt x="7239" y="1634"/>
                    <a:pt x="723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6" name="Google Shape;11106;p24"/>
            <p:cNvSpPr/>
            <p:nvPr/>
          </p:nvSpPr>
          <p:spPr>
            <a:xfrm>
              <a:off x="3576500" y="4103700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546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20" y="0"/>
                  </a:cubicBezTo>
                  <a:cubicBezTo>
                    <a:pt x="5604" y="0"/>
                    <a:pt x="7180" y="1518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7" name="Google Shape;11107;p24"/>
            <p:cNvSpPr/>
            <p:nvPr/>
          </p:nvSpPr>
          <p:spPr>
            <a:xfrm>
              <a:off x="2350725" y="2629850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3561" y="59"/>
                  </a:moveTo>
                  <a:cubicBezTo>
                    <a:pt x="5604" y="0"/>
                    <a:pt x="7180" y="1635"/>
                    <a:pt x="7180" y="3619"/>
                  </a:cubicBezTo>
                  <a:cubicBezTo>
                    <a:pt x="7180" y="5604"/>
                    <a:pt x="5604" y="7180"/>
                    <a:pt x="3619" y="7238"/>
                  </a:cubicBezTo>
                  <a:cubicBezTo>
                    <a:pt x="1577" y="7238"/>
                    <a:pt x="1" y="5662"/>
                    <a:pt x="1" y="3619"/>
                  </a:cubicBezTo>
                  <a:cubicBezTo>
                    <a:pt x="1" y="1635"/>
                    <a:pt x="1577" y="59"/>
                    <a:pt x="35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8" name="Google Shape;11108;p24"/>
            <p:cNvSpPr/>
            <p:nvPr/>
          </p:nvSpPr>
          <p:spPr>
            <a:xfrm>
              <a:off x="4802275" y="3613375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7180" y="3562"/>
                  </a:moveTo>
                  <a:cubicBezTo>
                    <a:pt x="7180" y="5604"/>
                    <a:pt x="5604" y="7239"/>
                    <a:pt x="3562" y="7180"/>
                  </a:cubicBezTo>
                  <a:cubicBezTo>
                    <a:pt x="1577" y="7180"/>
                    <a:pt x="1" y="5604"/>
                    <a:pt x="1" y="3620"/>
                  </a:cubicBezTo>
                  <a:cubicBezTo>
                    <a:pt x="1" y="1577"/>
                    <a:pt x="1577" y="1"/>
                    <a:pt x="3620" y="1"/>
                  </a:cubicBezTo>
                  <a:cubicBezTo>
                    <a:pt x="5604" y="1"/>
                    <a:pt x="7180" y="1577"/>
                    <a:pt x="7180" y="35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9" name="Google Shape;11109;p24"/>
            <p:cNvSpPr/>
            <p:nvPr/>
          </p:nvSpPr>
          <p:spPr>
            <a:xfrm>
              <a:off x="2839575" y="1652125"/>
              <a:ext cx="179525" cy="179525"/>
            </a:xfrm>
            <a:custGeom>
              <a:avLst/>
              <a:gdLst/>
              <a:ahLst/>
              <a:cxnLst/>
              <a:rect l="l" t="t" r="r" b="b"/>
              <a:pathLst>
                <a:path w="7181" h="7181" extrusionOk="0">
                  <a:moveTo>
                    <a:pt x="7180" y="3620"/>
                  </a:moveTo>
                  <a:cubicBezTo>
                    <a:pt x="7180" y="5605"/>
                    <a:pt x="5604" y="7181"/>
                    <a:pt x="3561" y="7181"/>
                  </a:cubicBezTo>
                  <a:cubicBezTo>
                    <a:pt x="1577" y="7122"/>
                    <a:pt x="1" y="5546"/>
                    <a:pt x="59" y="3562"/>
                  </a:cubicBezTo>
                  <a:cubicBezTo>
                    <a:pt x="59" y="1519"/>
                    <a:pt x="1635" y="1"/>
                    <a:pt x="3678" y="1"/>
                  </a:cubicBezTo>
                  <a:cubicBezTo>
                    <a:pt x="5663" y="1"/>
                    <a:pt x="7180" y="1577"/>
                    <a:pt x="7180" y="36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0" name="Google Shape;11110;p24"/>
            <p:cNvSpPr/>
            <p:nvPr/>
          </p:nvSpPr>
          <p:spPr>
            <a:xfrm>
              <a:off x="2594425" y="1894375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03" y="7180"/>
                  </a:moveTo>
                  <a:cubicBezTo>
                    <a:pt x="1518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59"/>
                  </a:cubicBezTo>
                  <a:cubicBezTo>
                    <a:pt x="5546" y="59"/>
                    <a:pt x="7122" y="1635"/>
                    <a:pt x="7122" y="3619"/>
                  </a:cubicBezTo>
                  <a:cubicBezTo>
                    <a:pt x="7122" y="5604"/>
                    <a:pt x="5487" y="7180"/>
                    <a:pt x="3503" y="71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1" name="Google Shape;11111;p24"/>
            <p:cNvSpPr/>
            <p:nvPr/>
          </p:nvSpPr>
          <p:spPr>
            <a:xfrm>
              <a:off x="2350725" y="2877925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604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19" y="0"/>
                  </a:cubicBezTo>
                  <a:cubicBezTo>
                    <a:pt x="5604" y="0"/>
                    <a:pt x="7122" y="1576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2" name="Google Shape;11112;p24"/>
            <p:cNvSpPr/>
            <p:nvPr/>
          </p:nvSpPr>
          <p:spPr>
            <a:xfrm>
              <a:off x="4555675" y="3860000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61" y="59"/>
                  </a:moveTo>
                  <a:cubicBezTo>
                    <a:pt x="5546" y="59"/>
                    <a:pt x="7122" y="1577"/>
                    <a:pt x="7122" y="3619"/>
                  </a:cubicBezTo>
                  <a:cubicBezTo>
                    <a:pt x="7122" y="5604"/>
                    <a:pt x="5546" y="7180"/>
                    <a:pt x="3503" y="7180"/>
                  </a:cubicBezTo>
                  <a:cubicBezTo>
                    <a:pt x="1518" y="7180"/>
                    <a:pt x="0" y="5604"/>
                    <a:pt x="0" y="3561"/>
                  </a:cubicBezTo>
                  <a:cubicBezTo>
                    <a:pt x="0" y="1577"/>
                    <a:pt x="1576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3" name="Google Shape;11113;p24"/>
            <p:cNvSpPr/>
            <p:nvPr/>
          </p:nvSpPr>
          <p:spPr>
            <a:xfrm>
              <a:off x="2352175" y="2389075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61" y="7121"/>
                  </a:moveTo>
                  <a:cubicBezTo>
                    <a:pt x="1577" y="7121"/>
                    <a:pt x="1" y="5545"/>
                    <a:pt x="1" y="3561"/>
                  </a:cubicBezTo>
                  <a:cubicBezTo>
                    <a:pt x="1" y="1576"/>
                    <a:pt x="1577" y="0"/>
                    <a:pt x="3561" y="0"/>
                  </a:cubicBezTo>
                  <a:cubicBezTo>
                    <a:pt x="5488" y="0"/>
                    <a:pt x="7064" y="1576"/>
                    <a:pt x="7064" y="3502"/>
                  </a:cubicBezTo>
                  <a:cubicBezTo>
                    <a:pt x="7064" y="5487"/>
                    <a:pt x="5546" y="7121"/>
                    <a:pt x="3561" y="71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4" name="Google Shape;11114;p24"/>
            <p:cNvSpPr/>
            <p:nvPr/>
          </p:nvSpPr>
          <p:spPr>
            <a:xfrm>
              <a:off x="4066825" y="410370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3561" y="0"/>
                  </a:moveTo>
                  <a:cubicBezTo>
                    <a:pt x="5545" y="0"/>
                    <a:pt x="7121" y="1576"/>
                    <a:pt x="7121" y="3561"/>
                  </a:cubicBezTo>
                  <a:cubicBezTo>
                    <a:pt x="7121" y="5546"/>
                    <a:pt x="5545" y="7122"/>
                    <a:pt x="3561" y="7122"/>
                  </a:cubicBezTo>
                  <a:cubicBezTo>
                    <a:pt x="1576" y="7122"/>
                    <a:pt x="0" y="5546"/>
                    <a:pt x="0" y="3619"/>
                  </a:cubicBezTo>
                  <a:cubicBezTo>
                    <a:pt x="0" y="1635"/>
                    <a:pt x="1576" y="0"/>
                    <a:pt x="356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5" name="Google Shape;11115;p24"/>
            <p:cNvSpPr/>
            <p:nvPr/>
          </p:nvSpPr>
          <p:spPr>
            <a:xfrm>
              <a:off x="5050350" y="214245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0"/>
                  </a:moveTo>
                  <a:cubicBezTo>
                    <a:pt x="5488" y="0"/>
                    <a:pt x="7064" y="1576"/>
                    <a:pt x="7064" y="3503"/>
                  </a:cubicBezTo>
                  <a:cubicBezTo>
                    <a:pt x="7064" y="5487"/>
                    <a:pt x="5488" y="7122"/>
                    <a:pt x="3503" y="7063"/>
                  </a:cubicBezTo>
                  <a:cubicBezTo>
                    <a:pt x="1519" y="7063"/>
                    <a:pt x="1" y="5487"/>
                    <a:pt x="1" y="3503"/>
                  </a:cubicBezTo>
                  <a:cubicBezTo>
                    <a:pt x="1" y="1576"/>
                    <a:pt x="1577" y="0"/>
                    <a:pt x="35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6" name="Google Shape;11116;p24"/>
            <p:cNvSpPr/>
            <p:nvPr/>
          </p:nvSpPr>
          <p:spPr>
            <a:xfrm>
              <a:off x="3331350" y="410370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7122"/>
                  </a:moveTo>
                  <a:cubicBezTo>
                    <a:pt x="1576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0"/>
                  </a:cubicBezTo>
                  <a:cubicBezTo>
                    <a:pt x="5487" y="59"/>
                    <a:pt x="7063" y="1635"/>
                    <a:pt x="7063" y="3619"/>
                  </a:cubicBezTo>
                  <a:cubicBezTo>
                    <a:pt x="7063" y="5546"/>
                    <a:pt x="5487" y="7122"/>
                    <a:pt x="3503" y="71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7" name="Google Shape;11117;p24"/>
            <p:cNvSpPr/>
            <p:nvPr/>
          </p:nvSpPr>
          <p:spPr>
            <a:xfrm>
              <a:off x="4313425" y="1406975"/>
              <a:ext cx="178075" cy="176600"/>
            </a:xfrm>
            <a:custGeom>
              <a:avLst/>
              <a:gdLst/>
              <a:ahLst/>
              <a:cxnLst/>
              <a:rect l="l" t="t" r="r" b="b"/>
              <a:pathLst>
                <a:path w="7123" h="7064" extrusionOk="0">
                  <a:moveTo>
                    <a:pt x="1" y="3503"/>
                  </a:moveTo>
                  <a:cubicBezTo>
                    <a:pt x="1" y="1577"/>
                    <a:pt x="1577" y="1"/>
                    <a:pt x="3561" y="1"/>
                  </a:cubicBezTo>
                  <a:cubicBezTo>
                    <a:pt x="5546" y="1"/>
                    <a:pt x="7122" y="1577"/>
                    <a:pt x="7122" y="3561"/>
                  </a:cubicBezTo>
                  <a:cubicBezTo>
                    <a:pt x="7064" y="5488"/>
                    <a:pt x="5488" y="7064"/>
                    <a:pt x="3503" y="7064"/>
                  </a:cubicBezTo>
                  <a:cubicBezTo>
                    <a:pt x="1577" y="7064"/>
                    <a:pt x="1" y="5429"/>
                    <a:pt x="1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8" name="Google Shape;11118;p24"/>
            <p:cNvSpPr/>
            <p:nvPr/>
          </p:nvSpPr>
          <p:spPr>
            <a:xfrm>
              <a:off x="2352175" y="3126000"/>
              <a:ext cx="176600" cy="176575"/>
            </a:xfrm>
            <a:custGeom>
              <a:avLst/>
              <a:gdLst/>
              <a:ahLst/>
              <a:cxnLst/>
              <a:rect l="l" t="t" r="r" b="b"/>
              <a:pathLst>
                <a:path w="7064" h="7063" extrusionOk="0">
                  <a:moveTo>
                    <a:pt x="3561" y="7063"/>
                  </a:moveTo>
                  <a:cubicBezTo>
                    <a:pt x="1635" y="7063"/>
                    <a:pt x="1" y="5487"/>
                    <a:pt x="1" y="3561"/>
                  </a:cubicBezTo>
                  <a:cubicBezTo>
                    <a:pt x="1" y="1635"/>
                    <a:pt x="1577" y="0"/>
                    <a:pt x="3503" y="0"/>
                  </a:cubicBezTo>
                  <a:cubicBezTo>
                    <a:pt x="5429" y="0"/>
                    <a:pt x="7064" y="1576"/>
                    <a:pt x="7064" y="3502"/>
                  </a:cubicBezTo>
                  <a:cubicBezTo>
                    <a:pt x="7064" y="5429"/>
                    <a:pt x="5488" y="7063"/>
                    <a:pt x="3561" y="70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9" name="Google Shape;11119;p24"/>
            <p:cNvSpPr/>
            <p:nvPr/>
          </p:nvSpPr>
          <p:spPr>
            <a:xfrm>
              <a:off x="2841050" y="3861450"/>
              <a:ext cx="178050" cy="178075"/>
            </a:xfrm>
            <a:custGeom>
              <a:avLst/>
              <a:gdLst/>
              <a:ahLst/>
              <a:cxnLst/>
              <a:rect l="l" t="t" r="r" b="b"/>
              <a:pathLst>
                <a:path w="7122" h="7123" extrusionOk="0">
                  <a:moveTo>
                    <a:pt x="3502" y="1"/>
                  </a:moveTo>
                  <a:cubicBezTo>
                    <a:pt x="5428" y="1"/>
                    <a:pt x="7063" y="1577"/>
                    <a:pt x="7063" y="3503"/>
                  </a:cubicBezTo>
                  <a:cubicBezTo>
                    <a:pt x="7121" y="5429"/>
                    <a:pt x="5545" y="7064"/>
                    <a:pt x="3561" y="7064"/>
                  </a:cubicBezTo>
                  <a:cubicBezTo>
                    <a:pt x="1634" y="7122"/>
                    <a:pt x="58" y="5546"/>
                    <a:pt x="0" y="3561"/>
                  </a:cubicBezTo>
                  <a:cubicBezTo>
                    <a:pt x="0" y="1635"/>
                    <a:pt x="1576" y="59"/>
                    <a:pt x="35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0" name="Google Shape;11120;p24"/>
            <p:cNvSpPr/>
            <p:nvPr/>
          </p:nvSpPr>
          <p:spPr>
            <a:xfrm>
              <a:off x="2594425" y="361485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7063" y="3561"/>
                  </a:moveTo>
                  <a:cubicBezTo>
                    <a:pt x="7063" y="5487"/>
                    <a:pt x="5429" y="7121"/>
                    <a:pt x="3503" y="7063"/>
                  </a:cubicBezTo>
                  <a:cubicBezTo>
                    <a:pt x="1576" y="7063"/>
                    <a:pt x="0" y="5429"/>
                    <a:pt x="0" y="3503"/>
                  </a:cubicBezTo>
                  <a:cubicBezTo>
                    <a:pt x="59" y="1576"/>
                    <a:pt x="1635" y="0"/>
                    <a:pt x="3561" y="0"/>
                  </a:cubicBezTo>
                  <a:cubicBezTo>
                    <a:pt x="5487" y="59"/>
                    <a:pt x="7122" y="1635"/>
                    <a:pt x="7063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1" name="Google Shape;11121;p24"/>
            <p:cNvSpPr/>
            <p:nvPr/>
          </p:nvSpPr>
          <p:spPr>
            <a:xfrm>
              <a:off x="5050350" y="336822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7064" y="3503"/>
                  </a:moveTo>
                  <a:cubicBezTo>
                    <a:pt x="7064" y="5429"/>
                    <a:pt x="5429" y="7064"/>
                    <a:pt x="3503" y="7064"/>
                  </a:cubicBezTo>
                  <a:cubicBezTo>
                    <a:pt x="1635" y="7064"/>
                    <a:pt x="1" y="5487"/>
                    <a:pt x="1" y="3561"/>
                  </a:cubicBezTo>
                  <a:cubicBezTo>
                    <a:pt x="1" y="1635"/>
                    <a:pt x="1635" y="1"/>
                    <a:pt x="3562" y="1"/>
                  </a:cubicBezTo>
                  <a:cubicBezTo>
                    <a:pt x="5429" y="59"/>
                    <a:pt x="7005" y="1635"/>
                    <a:pt x="7064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2" name="Google Shape;11122;p24"/>
            <p:cNvSpPr/>
            <p:nvPr/>
          </p:nvSpPr>
          <p:spPr>
            <a:xfrm>
              <a:off x="3087650" y="140697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3561" y="1"/>
                  </a:moveTo>
                  <a:cubicBezTo>
                    <a:pt x="5487" y="1"/>
                    <a:pt x="7063" y="1635"/>
                    <a:pt x="7063" y="3503"/>
                  </a:cubicBezTo>
                  <a:cubicBezTo>
                    <a:pt x="7063" y="5429"/>
                    <a:pt x="5429" y="7064"/>
                    <a:pt x="3503" y="7005"/>
                  </a:cubicBezTo>
                  <a:cubicBezTo>
                    <a:pt x="1577" y="6947"/>
                    <a:pt x="1" y="5371"/>
                    <a:pt x="59" y="3503"/>
                  </a:cubicBezTo>
                  <a:cubicBezTo>
                    <a:pt x="59" y="1577"/>
                    <a:pt x="1693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3" name="Google Shape;11123;p24"/>
            <p:cNvSpPr/>
            <p:nvPr/>
          </p:nvSpPr>
          <p:spPr>
            <a:xfrm>
              <a:off x="4316350" y="4106625"/>
              <a:ext cx="172225" cy="173675"/>
            </a:xfrm>
            <a:custGeom>
              <a:avLst/>
              <a:gdLst/>
              <a:ahLst/>
              <a:cxnLst/>
              <a:rect l="l" t="t" r="r" b="b"/>
              <a:pathLst>
                <a:path w="6889" h="6947" extrusionOk="0">
                  <a:moveTo>
                    <a:pt x="6888" y="3502"/>
                  </a:moveTo>
                  <a:cubicBezTo>
                    <a:pt x="6888" y="5429"/>
                    <a:pt x="5312" y="6946"/>
                    <a:pt x="3386" y="6888"/>
                  </a:cubicBezTo>
                  <a:cubicBezTo>
                    <a:pt x="1460" y="6888"/>
                    <a:pt x="1" y="5370"/>
                    <a:pt x="1" y="3444"/>
                  </a:cubicBezTo>
                  <a:cubicBezTo>
                    <a:pt x="1" y="1518"/>
                    <a:pt x="1577" y="0"/>
                    <a:pt x="3503" y="0"/>
                  </a:cubicBezTo>
                  <a:cubicBezTo>
                    <a:pt x="5371" y="59"/>
                    <a:pt x="6888" y="1576"/>
                    <a:pt x="6888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4" name="Google Shape;11124;p24"/>
            <p:cNvSpPr/>
            <p:nvPr/>
          </p:nvSpPr>
          <p:spPr>
            <a:xfrm>
              <a:off x="2353650" y="2145375"/>
              <a:ext cx="172200" cy="172200"/>
            </a:xfrm>
            <a:custGeom>
              <a:avLst/>
              <a:gdLst/>
              <a:ahLst/>
              <a:cxnLst/>
              <a:rect l="l" t="t" r="r" b="b"/>
              <a:pathLst>
                <a:path w="6888" h="6888" extrusionOk="0">
                  <a:moveTo>
                    <a:pt x="6888" y="3444"/>
                  </a:moveTo>
                  <a:cubicBezTo>
                    <a:pt x="6888" y="5370"/>
                    <a:pt x="5429" y="6830"/>
                    <a:pt x="3502" y="6888"/>
                  </a:cubicBezTo>
                  <a:cubicBezTo>
                    <a:pt x="1518" y="6888"/>
                    <a:pt x="0" y="5370"/>
                    <a:pt x="59" y="3386"/>
                  </a:cubicBezTo>
                  <a:cubicBezTo>
                    <a:pt x="59" y="1459"/>
                    <a:pt x="1576" y="0"/>
                    <a:pt x="3502" y="0"/>
                  </a:cubicBezTo>
                  <a:cubicBezTo>
                    <a:pt x="5370" y="0"/>
                    <a:pt x="6888" y="1518"/>
                    <a:pt x="6888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5" name="Google Shape;11125;p24"/>
            <p:cNvSpPr/>
            <p:nvPr/>
          </p:nvSpPr>
          <p:spPr>
            <a:xfrm>
              <a:off x="4805200" y="1656525"/>
              <a:ext cx="172225" cy="170750"/>
            </a:xfrm>
            <a:custGeom>
              <a:avLst/>
              <a:gdLst/>
              <a:ahLst/>
              <a:cxnLst/>
              <a:rect l="l" t="t" r="r" b="b"/>
              <a:pathLst>
                <a:path w="6889" h="6830" extrusionOk="0">
                  <a:moveTo>
                    <a:pt x="6888" y="3386"/>
                  </a:moveTo>
                  <a:cubicBezTo>
                    <a:pt x="6888" y="5312"/>
                    <a:pt x="5371" y="6829"/>
                    <a:pt x="3503" y="6829"/>
                  </a:cubicBezTo>
                  <a:cubicBezTo>
                    <a:pt x="1518" y="6829"/>
                    <a:pt x="1" y="5312"/>
                    <a:pt x="59" y="3386"/>
                  </a:cubicBezTo>
                  <a:cubicBezTo>
                    <a:pt x="59" y="1459"/>
                    <a:pt x="1577" y="0"/>
                    <a:pt x="3503" y="0"/>
                  </a:cubicBezTo>
                  <a:cubicBezTo>
                    <a:pt x="5371" y="0"/>
                    <a:pt x="6888" y="1518"/>
                    <a:pt x="6888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6" name="Google Shape;11126;p24"/>
            <p:cNvSpPr/>
            <p:nvPr/>
          </p:nvSpPr>
          <p:spPr>
            <a:xfrm>
              <a:off x="3090575" y="4108075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6830" y="3444"/>
                  </a:moveTo>
                  <a:cubicBezTo>
                    <a:pt x="6830" y="5312"/>
                    <a:pt x="5312" y="6830"/>
                    <a:pt x="3386" y="6830"/>
                  </a:cubicBezTo>
                  <a:cubicBezTo>
                    <a:pt x="1518" y="6771"/>
                    <a:pt x="0" y="5254"/>
                    <a:pt x="59" y="3328"/>
                  </a:cubicBezTo>
                  <a:cubicBezTo>
                    <a:pt x="59" y="1460"/>
                    <a:pt x="1576" y="1"/>
                    <a:pt x="3444" y="1"/>
                  </a:cubicBezTo>
                  <a:cubicBezTo>
                    <a:pt x="5370" y="1"/>
                    <a:pt x="6830" y="1518"/>
                    <a:pt x="6830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7" name="Google Shape;11127;p24"/>
            <p:cNvSpPr/>
            <p:nvPr/>
          </p:nvSpPr>
          <p:spPr>
            <a:xfrm>
              <a:off x="2355100" y="3371150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3444" y="6830"/>
                  </a:moveTo>
                  <a:cubicBezTo>
                    <a:pt x="1518" y="6830"/>
                    <a:pt x="1" y="5312"/>
                    <a:pt x="1" y="3444"/>
                  </a:cubicBezTo>
                  <a:cubicBezTo>
                    <a:pt x="1" y="1518"/>
                    <a:pt x="1518" y="59"/>
                    <a:pt x="3386" y="0"/>
                  </a:cubicBezTo>
                  <a:cubicBezTo>
                    <a:pt x="5312" y="0"/>
                    <a:pt x="6830" y="1518"/>
                    <a:pt x="6830" y="3444"/>
                  </a:cubicBezTo>
                  <a:cubicBezTo>
                    <a:pt x="6830" y="5312"/>
                    <a:pt x="5312" y="6830"/>
                    <a:pt x="3444" y="68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8" name="Google Shape;11128;p24"/>
            <p:cNvSpPr/>
            <p:nvPr/>
          </p:nvSpPr>
          <p:spPr>
            <a:xfrm>
              <a:off x="5053275" y="1903125"/>
              <a:ext cx="170750" cy="170775"/>
            </a:xfrm>
            <a:custGeom>
              <a:avLst/>
              <a:gdLst/>
              <a:ahLst/>
              <a:cxnLst/>
              <a:rect l="l" t="t" r="r" b="b"/>
              <a:pathLst>
                <a:path w="6830" h="6831" extrusionOk="0">
                  <a:moveTo>
                    <a:pt x="3445" y="1"/>
                  </a:moveTo>
                  <a:cubicBezTo>
                    <a:pt x="5312" y="59"/>
                    <a:pt x="6830" y="1577"/>
                    <a:pt x="6772" y="3445"/>
                  </a:cubicBezTo>
                  <a:cubicBezTo>
                    <a:pt x="6772" y="5312"/>
                    <a:pt x="5254" y="6830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59" y="1518"/>
                    <a:pt x="1577" y="1"/>
                    <a:pt x="344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9" name="Google Shape;11129;p24"/>
            <p:cNvSpPr/>
            <p:nvPr/>
          </p:nvSpPr>
          <p:spPr>
            <a:xfrm>
              <a:off x="4564425" y="140990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2" y="3386"/>
                  </a:moveTo>
                  <a:cubicBezTo>
                    <a:pt x="6772" y="5195"/>
                    <a:pt x="5254" y="6771"/>
                    <a:pt x="3386" y="6771"/>
                  </a:cubicBezTo>
                  <a:cubicBezTo>
                    <a:pt x="1577" y="6771"/>
                    <a:pt x="1" y="5254"/>
                    <a:pt x="1" y="3444"/>
                  </a:cubicBezTo>
                  <a:cubicBezTo>
                    <a:pt x="1" y="1576"/>
                    <a:pt x="1518" y="59"/>
                    <a:pt x="3328" y="0"/>
                  </a:cubicBezTo>
                  <a:cubicBezTo>
                    <a:pt x="5196" y="0"/>
                    <a:pt x="6772" y="1518"/>
                    <a:pt x="6772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0" name="Google Shape;11130;p24"/>
            <p:cNvSpPr/>
            <p:nvPr/>
          </p:nvSpPr>
          <p:spPr>
            <a:xfrm>
              <a:off x="5296975" y="2635675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1" y="3386"/>
                  </a:moveTo>
                  <a:cubicBezTo>
                    <a:pt x="6771" y="5196"/>
                    <a:pt x="5254" y="6772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1" y="1577"/>
                    <a:pt x="1518" y="59"/>
                    <a:pt x="3328" y="1"/>
                  </a:cubicBezTo>
                  <a:cubicBezTo>
                    <a:pt x="5137" y="1"/>
                    <a:pt x="6713" y="1518"/>
                    <a:pt x="6771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1" name="Google Shape;11131;p24"/>
            <p:cNvSpPr/>
            <p:nvPr/>
          </p:nvSpPr>
          <p:spPr>
            <a:xfrm>
              <a:off x="4806675" y="3865850"/>
              <a:ext cx="170750" cy="169275"/>
            </a:xfrm>
            <a:custGeom>
              <a:avLst/>
              <a:gdLst/>
              <a:ahLst/>
              <a:cxnLst/>
              <a:rect l="l" t="t" r="r" b="b"/>
              <a:pathLst>
                <a:path w="6830" h="6771" extrusionOk="0">
                  <a:moveTo>
                    <a:pt x="3444" y="6771"/>
                  </a:moveTo>
                  <a:cubicBezTo>
                    <a:pt x="1576" y="6771"/>
                    <a:pt x="58" y="5253"/>
                    <a:pt x="0" y="3385"/>
                  </a:cubicBezTo>
                  <a:cubicBezTo>
                    <a:pt x="0" y="1518"/>
                    <a:pt x="1576" y="0"/>
                    <a:pt x="3444" y="0"/>
                  </a:cubicBezTo>
                  <a:cubicBezTo>
                    <a:pt x="5253" y="0"/>
                    <a:pt x="6771" y="1518"/>
                    <a:pt x="6771" y="3327"/>
                  </a:cubicBezTo>
                  <a:cubicBezTo>
                    <a:pt x="6829" y="5195"/>
                    <a:pt x="5253" y="6713"/>
                    <a:pt x="3444" y="677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2" name="Google Shape;11132;p24"/>
            <p:cNvSpPr/>
            <p:nvPr/>
          </p:nvSpPr>
          <p:spPr>
            <a:xfrm>
              <a:off x="5296975" y="2882300"/>
              <a:ext cx="169300" cy="170750"/>
            </a:xfrm>
            <a:custGeom>
              <a:avLst/>
              <a:gdLst/>
              <a:ahLst/>
              <a:cxnLst/>
              <a:rect l="l" t="t" r="r" b="b"/>
              <a:pathLst>
                <a:path w="6772" h="6830" extrusionOk="0">
                  <a:moveTo>
                    <a:pt x="6713" y="3444"/>
                  </a:moveTo>
                  <a:cubicBezTo>
                    <a:pt x="6713" y="5254"/>
                    <a:pt x="5137" y="6830"/>
                    <a:pt x="3328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9"/>
                  </a:cubicBezTo>
                  <a:cubicBezTo>
                    <a:pt x="5254" y="59"/>
                    <a:pt x="6771" y="1635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3" name="Google Shape;11133;p24"/>
            <p:cNvSpPr/>
            <p:nvPr/>
          </p:nvSpPr>
          <p:spPr>
            <a:xfrm>
              <a:off x="3827500" y="1167650"/>
              <a:ext cx="170750" cy="169300"/>
            </a:xfrm>
            <a:custGeom>
              <a:avLst/>
              <a:gdLst/>
              <a:ahLst/>
              <a:cxnLst/>
              <a:rect l="l" t="t" r="r" b="b"/>
              <a:pathLst>
                <a:path w="6830" h="6772" extrusionOk="0">
                  <a:moveTo>
                    <a:pt x="3386" y="6772"/>
                  </a:moveTo>
                  <a:cubicBezTo>
                    <a:pt x="1518" y="6714"/>
                    <a:pt x="0" y="5138"/>
                    <a:pt x="59" y="3328"/>
                  </a:cubicBezTo>
                  <a:cubicBezTo>
                    <a:pt x="59" y="1519"/>
                    <a:pt x="1635" y="1"/>
                    <a:pt x="3444" y="1"/>
                  </a:cubicBezTo>
                  <a:cubicBezTo>
                    <a:pt x="5254" y="1"/>
                    <a:pt x="6830" y="1635"/>
                    <a:pt x="6771" y="3445"/>
                  </a:cubicBezTo>
                  <a:cubicBezTo>
                    <a:pt x="6713" y="5254"/>
                    <a:pt x="5195" y="6772"/>
                    <a:pt x="3386" y="67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4" name="Google Shape;11134;p24"/>
            <p:cNvSpPr/>
            <p:nvPr/>
          </p:nvSpPr>
          <p:spPr>
            <a:xfrm>
              <a:off x="2603175" y="1656525"/>
              <a:ext cx="167850" cy="170750"/>
            </a:xfrm>
            <a:custGeom>
              <a:avLst/>
              <a:gdLst/>
              <a:ahLst/>
              <a:cxnLst/>
              <a:rect l="l" t="t" r="r" b="b"/>
              <a:pathLst>
                <a:path w="6714" h="6830" extrusionOk="0">
                  <a:moveTo>
                    <a:pt x="6713" y="3444"/>
                  </a:moveTo>
                  <a:cubicBezTo>
                    <a:pt x="6713" y="5253"/>
                    <a:pt x="5137" y="6829"/>
                    <a:pt x="3269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8"/>
                  </a:cubicBezTo>
                  <a:cubicBezTo>
                    <a:pt x="5254" y="58"/>
                    <a:pt x="6713" y="1634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5" name="Google Shape;11135;p24"/>
            <p:cNvSpPr/>
            <p:nvPr/>
          </p:nvSpPr>
          <p:spPr>
            <a:xfrm>
              <a:off x="3580875" y="116765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3445" y="6714"/>
                  </a:moveTo>
                  <a:cubicBezTo>
                    <a:pt x="1577" y="6772"/>
                    <a:pt x="1" y="5196"/>
                    <a:pt x="59" y="3328"/>
                  </a:cubicBezTo>
                  <a:cubicBezTo>
                    <a:pt x="59" y="1519"/>
                    <a:pt x="1577" y="1"/>
                    <a:pt x="3386" y="1"/>
                  </a:cubicBezTo>
                  <a:cubicBezTo>
                    <a:pt x="5254" y="1"/>
                    <a:pt x="6772" y="1577"/>
                    <a:pt x="6772" y="3386"/>
                  </a:cubicBezTo>
                  <a:cubicBezTo>
                    <a:pt x="6772" y="5196"/>
                    <a:pt x="5196" y="6714"/>
                    <a:pt x="3445" y="67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6" name="Google Shape;11136;p24"/>
            <p:cNvSpPr/>
            <p:nvPr/>
          </p:nvSpPr>
          <p:spPr>
            <a:xfrm>
              <a:off x="5054750" y="3620675"/>
              <a:ext cx="166375" cy="166375"/>
            </a:xfrm>
            <a:custGeom>
              <a:avLst/>
              <a:gdLst/>
              <a:ahLst/>
              <a:cxnLst/>
              <a:rect l="l" t="t" r="r" b="b"/>
              <a:pathLst>
                <a:path w="6655" h="6655" extrusionOk="0">
                  <a:moveTo>
                    <a:pt x="6654" y="3328"/>
                  </a:moveTo>
                  <a:cubicBezTo>
                    <a:pt x="6654" y="5196"/>
                    <a:pt x="5137" y="6655"/>
                    <a:pt x="3327" y="6655"/>
                  </a:cubicBezTo>
                  <a:cubicBezTo>
                    <a:pt x="1459" y="6597"/>
                    <a:pt x="0" y="5079"/>
                    <a:pt x="0" y="3270"/>
                  </a:cubicBezTo>
                  <a:cubicBezTo>
                    <a:pt x="58" y="1460"/>
                    <a:pt x="1518" y="1"/>
                    <a:pt x="3327" y="1"/>
                  </a:cubicBezTo>
                  <a:cubicBezTo>
                    <a:pt x="5195" y="1"/>
                    <a:pt x="6654" y="1518"/>
                    <a:pt x="6654" y="33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7" name="Google Shape;11137;p24"/>
            <p:cNvSpPr/>
            <p:nvPr/>
          </p:nvSpPr>
          <p:spPr>
            <a:xfrm>
              <a:off x="5296975" y="2391975"/>
              <a:ext cx="169300" cy="170775"/>
            </a:xfrm>
            <a:custGeom>
              <a:avLst/>
              <a:gdLst/>
              <a:ahLst/>
              <a:cxnLst/>
              <a:rect l="l" t="t" r="r" b="b"/>
              <a:pathLst>
                <a:path w="6772" h="6831" extrusionOk="0">
                  <a:moveTo>
                    <a:pt x="3269" y="6772"/>
                  </a:moveTo>
                  <a:cubicBezTo>
                    <a:pt x="1401" y="6655"/>
                    <a:pt x="1" y="5137"/>
                    <a:pt x="59" y="3328"/>
                  </a:cubicBezTo>
                  <a:cubicBezTo>
                    <a:pt x="176" y="1460"/>
                    <a:pt x="1693" y="1"/>
                    <a:pt x="3503" y="118"/>
                  </a:cubicBezTo>
                  <a:cubicBezTo>
                    <a:pt x="5371" y="234"/>
                    <a:pt x="6771" y="1694"/>
                    <a:pt x="6713" y="3503"/>
                  </a:cubicBezTo>
                  <a:cubicBezTo>
                    <a:pt x="6596" y="5371"/>
                    <a:pt x="5079" y="6830"/>
                    <a:pt x="3269" y="67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8" name="Google Shape;11138;p24"/>
            <p:cNvSpPr/>
            <p:nvPr/>
          </p:nvSpPr>
          <p:spPr>
            <a:xfrm>
              <a:off x="4562975" y="4111000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8"/>
                    <a:pt x="5137" y="6538"/>
                    <a:pt x="3327" y="6538"/>
                  </a:cubicBezTo>
                  <a:cubicBezTo>
                    <a:pt x="1459" y="6596"/>
                    <a:pt x="0" y="5137"/>
                    <a:pt x="0" y="3269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137" y="0"/>
                    <a:pt x="6538" y="1460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9" name="Google Shape;11139;p24"/>
            <p:cNvSpPr/>
            <p:nvPr/>
          </p:nvSpPr>
          <p:spPr>
            <a:xfrm>
              <a:off x="4072650" y="1169125"/>
              <a:ext cx="166375" cy="164925"/>
            </a:xfrm>
            <a:custGeom>
              <a:avLst/>
              <a:gdLst/>
              <a:ahLst/>
              <a:cxnLst/>
              <a:rect l="l" t="t" r="r" b="b"/>
              <a:pathLst>
                <a:path w="6655" h="6597" extrusionOk="0">
                  <a:moveTo>
                    <a:pt x="3328" y="0"/>
                  </a:moveTo>
                  <a:cubicBezTo>
                    <a:pt x="5196" y="0"/>
                    <a:pt x="6655" y="1518"/>
                    <a:pt x="6597" y="3327"/>
                  </a:cubicBezTo>
                  <a:cubicBezTo>
                    <a:pt x="6597" y="5195"/>
                    <a:pt x="5137" y="6596"/>
                    <a:pt x="3328" y="6596"/>
                  </a:cubicBezTo>
                  <a:cubicBezTo>
                    <a:pt x="1460" y="6596"/>
                    <a:pt x="1" y="5137"/>
                    <a:pt x="1" y="3269"/>
                  </a:cubicBezTo>
                  <a:cubicBezTo>
                    <a:pt x="59" y="1460"/>
                    <a:pt x="1518" y="0"/>
                    <a:pt x="33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0" name="Google Shape;11140;p24"/>
            <p:cNvSpPr/>
            <p:nvPr/>
          </p:nvSpPr>
          <p:spPr>
            <a:xfrm>
              <a:off x="2846875" y="1411350"/>
              <a:ext cx="166375" cy="167850"/>
            </a:xfrm>
            <a:custGeom>
              <a:avLst/>
              <a:gdLst/>
              <a:ahLst/>
              <a:cxnLst/>
              <a:rect l="l" t="t" r="r" b="b"/>
              <a:pathLst>
                <a:path w="6655" h="6714" extrusionOk="0">
                  <a:moveTo>
                    <a:pt x="6596" y="3386"/>
                  </a:moveTo>
                  <a:cubicBezTo>
                    <a:pt x="6596" y="5254"/>
                    <a:pt x="5079" y="6713"/>
                    <a:pt x="3269" y="6655"/>
                  </a:cubicBezTo>
                  <a:cubicBezTo>
                    <a:pt x="1401" y="6597"/>
                    <a:pt x="0" y="5137"/>
                    <a:pt x="0" y="3328"/>
                  </a:cubicBezTo>
                  <a:cubicBezTo>
                    <a:pt x="59" y="1460"/>
                    <a:pt x="1576" y="1"/>
                    <a:pt x="3386" y="59"/>
                  </a:cubicBezTo>
                  <a:cubicBezTo>
                    <a:pt x="5195" y="59"/>
                    <a:pt x="6655" y="1577"/>
                    <a:pt x="6596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1" name="Google Shape;11141;p24"/>
            <p:cNvSpPr/>
            <p:nvPr/>
          </p:nvSpPr>
          <p:spPr>
            <a:xfrm>
              <a:off x="5299900" y="3131825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9"/>
                    <a:pt x="5137" y="6538"/>
                    <a:pt x="3327" y="6597"/>
                  </a:cubicBezTo>
                  <a:cubicBezTo>
                    <a:pt x="1460" y="6597"/>
                    <a:pt x="0" y="5137"/>
                    <a:pt x="0" y="3269"/>
                  </a:cubicBezTo>
                  <a:cubicBezTo>
                    <a:pt x="0" y="1460"/>
                    <a:pt x="1401" y="1"/>
                    <a:pt x="3211" y="1"/>
                  </a:cubicBezTo>
                  <a:cubicBezTo>
                    <a:pt x="5078" y="1"/>
                    <a:pt x="6538" y="1402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2" name="Google Shape;11142;p24"/>
            <p:cNvSpPr/>
            <p:nvPr/>
          </p:nvSpPr>
          <p:spPr>
            <a:xfrm>
              <a:off x="2358025" y="1901675"/>
              <a:ext cx="164925" cy="164925"/>
            </a:xfrm>
            <a:custGeom>
              <a:avLst/>
              <a:gdLst/>
              <a:ahLst/>
              <a:cxnLst/>
              <a:rect l="l" t="t" r="r" b="b"/>
              <a:pathLst>
                <a:path w="6597" h="6597" extrusionOk="0">
                  <a:moveTo>
                    <a:pt x="3327" y="6596"/>
                  </a:moveTo>
                  <a:cubicBezTo>
                    <a:pt x="1518" y="6596"/>
                    <a:pt x="59" y="5195"/>
                    <a:pt x="0" y="3327"/>
                  </a:cubicBezTo>
                  <a:cubicBezTo>
                    <a:pt x="0" y="1518"/>
                    <a:pt x="1401" y="59"/>
                    <a:pt x="3269" y="59"/>
                  </a:cubicBezTo>
                  <a:cubicBezTo>
                    <a:pt x="5079" y="0"/>
                    <a:pt x="6538" y="1460"/>
                    <a:pt x="6538" y="3269"/>
                  </a:cubicBezTo>
                  <a:cubicBezTo>
                    <a:pt x="6596" y="5137"/>
                    <a:pt x="5137" y="6538"/>
                    <a:pt x="3327" y="659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3" name="Google Shape;11143;p24"/>
            <p:cNvSpPr/>
            <p:nvPr/>
          </p:nvSpPr>
          <p:spPr>
            <a:xfrm>
              <a:off x="3337175" y="1170575"/>
              <a:ext cx="164925" cy="163475"/>
            </a:xfrm>
            <a:custGeom>
              <a:avLst/>
              <a:gdLst/>
              <a:ahLst/>
              <a:cxnLst/>
              <a:rect l="l" t="t" r="r" b="b"/>
              <a:pathLst>
                <a:path w="6597" h="6539" extrusionOk="0">
                  <a:moveTo>
                    <a:pt x="3270" y="1"/>
                  </a:moveTo>
                  <a:cubicBezTo>
                    <a:pt x="5079" y="1"/>
                    <a:pt x="6538" y="1402"/>
                    <a:pt x="6538" y="3211"/>
                  </a:cubicBezTo>
                  <a:cubicBezTo>
                    <a:pt x="6597" y="5079"/>
                    <a:pt x="5138" y="6538"/>
                    <a:pt x="3328" y="6538"/>
                  </a:cubicBezTo>
                  <a:cubicBezTo>
                    <a:pt x="1460" y="6538"/>
                    <a:pt x="59" y="5137"/>
                    <a:pt x="1" y="3269"/>
                  </a:cubicBezTo>
                  <a:cubicBezTo>
                    <a:pt x="1" y="1460"/>
                    <a:pt x="1402" y="1"/>
                    <a:pt x="32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4" name="Google Shape;11144;p24"/>
            <p:cNvSpPr/>
            <p:nvPr/>
          </p:nvSpPr>
          <p:spPr>
            <a:xfrm>
              <a:off x="2601725" y="3864375"/>
              <a:ext cx="163450" cy="163475"/>
            </a:xfrm>
            <a:custGeom>
              <a:avLst/>
              <a:gdLst/>
              <a:ahLst/>
              <a:cxnLst/>
              <a:rect l="l" t="t" r="r" b="b"/>
              <a:pathLst>
                <a:path w="6538" h="6539" extrusionOk="0">
                  <a:moveTo>
                    <a:pt x="3269" y="1"/>
                  </a:moveTo>
                  <a:cubicBezTo>
                    <a:pt x="5137" y="1"/>
                    <a:pt x="6538" y="1460"/>
                    <a:pt x="6538" y="3328"/>
                  </a:cubicBezTo>
                  <a:cubicBezTo>
                    <a:pt x="6538" y="5137"/>
                    <a:pt x="5078" y="6538"/>
                    <a:pt x="3211" y="6538"/>
                  </a:cubicBezTo>
                  <a:cubicBezTo>
                    <a:pt x="1401" y="6538"/>
                    <a:pt x="0" y="5079"/>
                    <a:pt x="0" y="3269"/>
                  </a:cubicBezTo>
                  <a:cubicBezTo>
                    <a:pt x="0" y="1402"/>
                    <a:pt x="1460" y="1"/>
                    <a:pt x="32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5" name="Google Shape;11145;p24"/>
            <p:cNvSpPr/>
            <p:nvPr/>
          </p:nvSpPr>
          <p:spPr>
            <a:xfrm>
              <a:off x="2112875" y="28866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5020"/>
                    <a:pt x="5020" y="6480"/>
                    <a:pt x="3269" y="6480"/>
                  </a:cubicBezTo>
                  <a:cubicBezTo>
                    <a:pt x="1401" y="6480"/>
                    <a:pt x="0" y="5020"/>
                    <a:pt x="0" y="3211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020" y="0"/>
                    <a:pt x="6479" y="1460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6" name="Google Shape;11146;p24"/>
            <p:cNvSpPr/>
            <p:nvPr/>
          </p:nvSpPr>
          <p:spPr>
            <a:xfrm>
              <a:off x="3585250" y="4357600"/>
              <a:ext cx="162025" cy="163475"/>
            </a:xfrm>
            <a:custGeom>
              <a:avLst/>
              <a:gdLst/>
              <a:ahLst/>
              <a:cxnLst/>
              <a:rect l="l" t="t" r="r" b="b"/>
              <a:pathLst>
                <a:path w="6481" h="6539" extrusionOk="0">
                  <a:moveTo>
                    <a:pt x="3211" y="6538"/>
                  </a:moveTo>
                  <a:cubicBezTo>
                    <a:pt x="1460" y="6538"/>
                    <a:pt x="1" y="5079"/>
                    <a:pt x="1" y="3270"/>
                  </a:cubicBezTo>
                  <a:cubicBezTo>
                    <a:pt x="1" y="1460"/>
                    <a:pt x="1460" y="1"/>
                    <a:pt x="3270" y="59"/>
                  </a:cubicBezTo>
                  <a:cubicBezTo>
                    <a:pt x="5021" y="59"/>
                    <a:pt x="6480" y="1518"/>
                    <a:pt x="6480" y="3328"/>
                  </a:cubicBezTo>
                  <a:cubicBezTo>
                    <a:pt x="6480" y="5079"/>
                    <a:pt x="5021" y="6538"/>
                    <a:pt x="3211" y="653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7" name="Google Shape;11147;p24"/>
            <p:cNvSpPr/>
            <p:nvPr/>
          </p:nvSpPr>
          <p:spPr>
            <a:xfrm>
              <a:off x="383187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5020" y="0"/>
                    <a:pt x="6480" y="1401"/>
                    <a:pt x="6480" y="3269"/>
                  </a:cubicBezTo>
                  <a:cubicBezTo>
                    <a:pt x="6480" y="5020"/>
                    <a:pt x="5020" y="6479"/>
                    <a:pt x="3269" y="6479"/>
                  </a:cubicBezTo>
                  <a:cubicBezTo>
                    <a:pt x="1460" y="6479"/>
                    <a:pt x="1" y="5020"/>
                    <a:pt x="1" y="3211"/>
                  </a:cubicBezTo>
                  <a:cubicBezTo>
                    <a:pt x="1" y="1401"/>
                    <a:pt x="1401" y="0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8" name="Google Shape;11148;p24"/>
            <p:cNvSpPr/>
            <p:nvPr/>
          </p:nvSpPr>
          <p:spPr>
            <a:xfrm>
              <a:off x="2112875" y="26400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4962"/>
                    <a:pt x="5078" y="6422"/>
                    <a:pt x="3269" y="6480"/>
                  </a:cubicBezTo>
                  <a:cubicBezTo>
                    <a:pt x="1459" y="6480"/>
                    <a:pt x="0" y="5021"/>
                    <a:pt x="0" y="3211"/>
                  </a:cubicBezTo>
                  <a:cubicBezTo>
                    <a:pt x="0" y="1460"/>
                    <a:pt x="1459" y="1"/>
                    <a:pt x="3211" y="1"/>
                  </a:cubicBezTo>
                  <a:cubicBezTo>
                    <a:pt x="5020" y="1"/>
                    <a:pt x="6479" y="1402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9" name="Google Shape;11149;p24"/>
            <p:cNvSpPr/>
            <p:nvPr/>
          </p:nvSpPr>
          <p:spPr>
            <a:xfrm>
              <a:off x="2848325" y="41124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70" y="6480"/>
                  </a:moveTo>
                  <a:cubicBezTo>
                    <a:pt x="1518" y="6480"/>
                    <a:pt x="59" y="5020"/>
                    <a:pt x="1" y="3269"/>
                  </a:cubicBezTo>
                  <a:cubicBezTo>
                    <a:pt x="1" y="1460"/>
                    <a:pt x="1460" y="1"/>
                    <a:pt x="3211" y="1"/>
                  </a:cubicBezTo>
                  <a:cubicBezTo>
                    <a:pt x="5021" y="1"/>
                    <a:pt x="6480" y="1402"/>
                    <a:pt x="6480" y="3211"/>
                  </a:cubicBezTo>
                  <a:cubicBezTo>
                    <a:pt x="6480" y="4962"/>
                    <a:pt x="5079" y="6421"/>
                    <a:pt x="3270" y="64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0" name="Google Shape;11150;p24"/>
            <p:cNvSpPr/>
            <p:nvPr/>
          </p:nvSpPr>
          <p:spPr>
            <a:xfrm>
              <a:off x="2359475" y="36221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4962" y="0"/>
                    <a:pt x="6480" y="1459"/>
                    <a:pt x="6480" y="3211"/>
                  </a:cubicBezTo>
                  <a:cubicBezTo>
                    <a:pt x="6480" y="5020"/>
                    <a:pt x="5021" y="6479"/>
                    <a:pt x="3269" y="6479"/>
                  </a:cubicBezTo>
                  <a:cubicBezTo>
                    <a:pt x="1460" y="6479"/>
                    <a:pt x="1" y="5078"/>
                    <a:pt x="1" y="3269"/>
                  </a:cubicBezTo>
                  <a:cubicBezTo>
                    <a:pt x="1" y="1518"/>
                    <a:pt x="1402" y="59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1" name="Google Shape;11151;p24"/>
            <p:cNvSpPr/>
            <p:nvPr/>
          </p:nvSpPr>
          <p:spPr>
            <a:xfrm>
              <a:off x="4320725" y="11705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80" y="3211"/>
                  </a:moveTo>
                  <a:cubicBezTo>
                    <a:pt x="6480" y="5021"/>
                    <a:pt x="5021" y="6480"/>
                    <a:pt x="3269" y="6480"/>
                  </a:cubicBezTo>
                  <a:cubicBezTo>
                    <a:pt x="1518" y="6480"/>
                    <a:pt x="59" y="5021"/>
                    <a:pt x="59" y="3269"/>
                  </a:cubicBezTo>
                  <a:cubicBezTo>
                    <a:pt x="1" y="1518"/>
                    <a:pt x="1518" y="1"/>
                    <a:pt x="3269" y="59"/>
                  </a:cubicBezTo>
                  <a:cubicBezTo>
                    <a:pt x="5021" y="59"/>
                    <a:pt x="6480" y="1518"/>
                    <a:pt x="6480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2" name="Google Shape;11152;p24"/>
            <p:cNvSpPr/>
            <p:nvPr/>
          </p:nvSpPr>
          <p:spPr>
            <a:xfrm>
              <a:off x="407412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0" y="0"/>
                  </a:moveTo>
                  <a:cubicBezTo>
                    <a:pt x="5020" y="0"/>
                    <a:pt x="6479" y="1459"/>
                    <a:pt x="6479" y="3269"/>
                  </a:cubicBezTo>
                  <a:cubicBezTo>
                    <a:pt x="6479" y="4962"/>
                    <a:pt x="5020" y="6421"/>
                    <a:pt x="3269" y="6479"/>
                  </a:cubicBezTo>
                  <a:cubicBezTo>
                    <a:pt x="1518" y="6479"/>
                    <a:pt x="0" y="4962"/>
                    <a:pt x="58" y="3211"/>
                  </a:cubicBezTo>
                  <a:cubicBezTo>
                    <a:pt x="58" y="1459"/>
                    <a:pt x="1518" y="59"/>
                    <a:pt x="321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3" name="Google Shape;11153;p24"/>
            <p:cNvSpPr/>
            <p:nvPr/>
          </p:nvSpPr>
          <p:spPr>
            <a:xfrm>
              <a:off x="5301350" y="2149750"/>
              <a:ext cx="160550" cy="162000"/>
            </a:xfrm>
            <a:custGeom>
              <a:avLst/>
              <a:gdLst/>
              <a:ahLst/>
              <a:cxnLst/>
              <a:rect l="l" t="t" r="r" b="b"/>
              <a:pathLst>
                <a:path w="6422" h="6480" extrusionOk="0">
                  <a:moveTo>
                    <a:pt x="3211" y="6479"/>
                  </a:moveTo>
                  <a:cubicBezTo>
                    <a:pt x="1460" y="6479"/>
                    <a:pt x="1" y="5020"/>
                    <a:pt x="1" y="3269"/>
                  </a:cubicBezTo>
                  <a:cubicBezTo>
                    <a:pt x="1" y="1518"/>
                    <a:pt x="1460" y="59"/>
                    <a:pt x="3153" y="59"/>
                  </a:cubicBezTo>
                  <a:cubicBezTo>
                    <a:pt x="4962" y="0"/>
                    <a:pt x="6421" y="1518"/>
                    <a:pt x="6421" y="3269"/>
                  </a:cubicBezTo>
                  <a:cubicBezTo>
                    <a:pt x="6421" y="5020"/>
                    <a:pt x="4962" y="6479"/>
                    <a:pt x="3211" y="64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4" name="Google Shape;11154;p24"/>
            <p:cNvSpPr/>
            <p:nvPr/>
          </p:nvSpPr>
          <p:spPr>
            <a:xfrm>
              <a:off x="2112875" y="2396350"/>
              <a:ext cx="162000" cy="162025"/>
            </a:xfrm>
            <a:custGeom>
              <a:avLst/>
              <a:gdLst/>
              <a:ahLst/>
              <a:cxnLst/>
              <a:rect l="l" t="t" r="r" b="b"/>
              <a:pathLst>
                <a:path w="6480" h="6481" extrusionOk="0">
                  <a:moveTo>
                    <a:pt x="6421" y="3270"/>
                  </a:moveTo>
                  <a:cubicBezTo>
                    <a:pt x="6421" y="5021"/>
                    <a:pt x="4962" y="6480"/>
                    <a:pt x="3211" y="6480"/>
                  </a:cubicBezTo>
                  <a:cubicBezTo>
                    <a:pt x="1459" y="6422"/>
                    <a:pt x="0" y="4962"/>
                    <a:pt x="0" y="3270"/>
                  </a:cubicBezTo>
                  <a:cubicBezTo>
                    <a:pt x="59" y="1519"/>
                    <a:pt x="1518" y="1"/>
                    <a:pt x="3269" y="59"/>
                  </a:cubicBezTo>
                  <a:cubicBezTo>
                    <a:pt x="5020" y="59"/>
                    <a:pt x="6479" y="1519"/>
                    <a:pt x="6421" y="32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5" name="Google Shape;11155;p24"/>
            <p:cNvSpPr/>
            <p:nvPr/>
          </p:nvSpPr>
          <p:spPr>
            <a:xfrm>
              <a:off x="5301350" y="3376975"/>
              <a:ext cx="159075" cy="160550"/>
            </a:xfrm>
            <a:custGeom>
              <a:avLst/>
              <a:gdLst/>
              <a:ahLst/>
              <a:cxnLst/>
              <a:rect l="l" t="t" r="r" b="b"/>
              <a:pathLst>
                <a:path w="6363" h="6422" extrusionOk="0">
                  <a:moveTo>
                    <a:pt x="6363" y="3211"/>
                  </a:moveTo>
                  <a:cubicBezTo>
                    <a:pt x="6363" y="4962"/>
                    <a:pt x="4904" y="6422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59" y="1402"/>
                    <a:pt x="1460" y="1"/>
                    <a:pt x="3211" y="1"/>
                  </a:cubicBezTo>
                  <a:cubicBezTo>
                    <a:pt x="4904" y="1"/>
                    <a:pt x="6363" y="1460"/>
                    <a:pt x="636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6" name="Google Shape;11156;p24"/>
            <p:cNvSpPr/>
            <p:nvPr/>
          </p:nvSpPr>
          <p:spPr>
            <a:xfrm>
              <a:off x="3340100" y="4360525"/>
              <a:ext cx="159100" cy="159075"/>
            </a:xfrm>
            <a:custGeom>
              <a:avLst/>
              <a:gdLst/>
              <a:ahLst/>
              <a:cxnLst/>
              <a:rect l="l" t="t" r="r" b="b"/>
              <a:pathLst>
                <a:path w="6364" h="6363" extrusionOk="0">
                  <a:moveTo>
                    <a:pt x="6363" y="3153"/>
                  </a:moveTo>
                  <a:cubicBezTo>
                    <a:pt x="6363" y="4904"/>
                    <a:pt x="4904" y="6363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1" y="1460"/>
                    <a:pt x="1460" y="1"/>
                    <a:pt x="3153" y="1"/>
                  </a:cubicBezTo>
                  <a:cubicBezTo>
                    <a:pt x="4904" y="1"/>
                    <a:pt x="6363" y="1460"/>
                    <a:pt x="6363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7" name="Google Shape;11157;p24"/>
            <p:cNvSpPr/>
            <p:nvPr/>
          </p:nvSpPr>
          <p:spPr>
            <a:xfrm>
              <a:off x="2114325" y="3134750"/>
              <a:ext cx="159075" cy="159075"/>
            </a:xfrm>
            <a:custGeom>
              <a:avLst/>
              <a:gdLst/>
              <a:ahLst/>
              <a:cxnLst/>
              <a:rect l="l" t="t" r="r" b="b"/>
              <a:pathLst>
                <a:path w="6363" h="6363" extrusionOk="0">
                  <a:moveTo>
                    <a:pt x="3153" y="6363"/>
                  </a:moveTo>
                  <a:cubicBezTo>
                    <a:pt x="1460" y="6363"/>
                    <a:pt x="1" y="4904"/>
                    <a:pt x="1" y="3152"/>
                  </a:cubicBezTo>
                  <a:cubicBezTo>
                    <a:pt x="1" y="1460"/>
                    <a:pt x="1460" y="0"/>
                    <a:pt x="3153" y="0"/>
                  </a:cubicBezTo>
                  <a:cubicBezTo>
                    <a:pt x="4904" y="0"/>
                    <a:pt x="6363" y="1460"/>
                    <a:pt x="6363" y="3152"/>
                  </a:cubicBezTo>
                  <a:cubicBezTo>
                    <a:pt x="6363" y="4904"/>
                    <a:pt x="4904" y="6363"/>
                    <a:pt x="3153" y="63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8" name="Google Shape;11158;p24"/>
            <p:cNvSpPr/>
            <p:nvPr/>
          </p:nvSpPr>
          <p:spPr>
            <a:xfrm>
              <a:off x="4812500" y="1415725"/>
              <a:ext cx="159075" cy="157625"/>
            </a:xfrm>
            <a:custGeom>
              <a:avLst/>
              <a:gdLst/>
              <a:ahLst/>
              <a:cxnLst/>
              <a:rect l="l" t="t" r="r" b="b"/>
              <a:pathLst>
                <a:path w="6363" h="6305" extrusionOk="0">
                  <a:moveTo>
                    <a:pt x="6305" y="3153"/>
                  </a:moveTo>
                  <a:cubicBezTo>
                    <a:pt x="6363" y="4904"/>
                    <a:pt x="4904" y="6305"/>
                    <a:pt x="3153" y="6305"/>
                  </a:cubicBezTo>
                  <a:cubicBezTo>
                    <a:pt x="1401" y="6305"/>
                    <a:pt x="1" y="4904"/>
                    <a:pt x="1" y="3211"/>
                  </a:cubicBezTo>
                  <a:cubicBezTo>
                    <a:pt x="1" y="1460"/>
                    <a:pt x="1401" y="1"/>
                    <a:pt x="3211" y="1"/>
                  </a:cubicBezTo>
                  <a:cubicBezTo>
                    <a:pt x="4904" y="1"/>
                    <a:pt x="6305" y="1402"/>
                    <a:pt x="6305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9" name="Google Shape;11159;p24"/>
            <p:cNvSpPr/>
            <p:nvPr/>
          </p:nvSpPr>
          <p:spPr>
            <a:xfrm>
              <a:off x="5059125" y="1660900"/>
              <a:ext cx="159075" cy="160525"/>
            </a:xfrm>
            <a:custGeom>
              <a:avLst/>
              <a:gdLst/>
              <a:ahLst/>
              <a:cxnLst/>
              <a:rect l="l" t="t" r="r" b="b"/>
              <a:pathLst>
                <a:path w="6363" h="6421" extrusionOk="0">
                  <a:moveTo>
                    <a:pt x="6363" y="3269"/>
                  </a:moveTo>
                  <a:cubicBezTo>
                    <a:pt x="6304" y="5020"/>
                    <a:pt x="4845" y="6421"/>
                    <a:pt x="3094" y="6363"/>
                  </a:cubicBezTo>
                  <a:cubicBezTo>
                    <a:pt x="1343" y="6363"/>
                    <a:pt x="0" y="4903"/>
                    <a:pt x="0" y="3211"/>
                  </a:cubicBezTo>
                  <a:cubicBezTo>
                    <a:pt x="59" y="1401"/>
                    <a:pt x="1518" y="0"/>
                    <a:pt x="3269" y="59"/>
                  </a:cubicBezTo>
                  <a:cubicBezTo>
                    <a:pt x="4962" y="117"/>
                    <a:pt x="6363" y="1518"/>
                    <a:pt x="6363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0" name="Google Shape;11160;p24"/>
            <p:cNvSpPr/>
            <p:nvPr/>
          </p:nvSpPr>
          <p:spPr>
            <a:xfrm>
              <a:off x="3097875" y="1172050"/>
              <a:ext cx="157625" cy="159075"/>
            </a:xfrm>
            <a:custGeom>
              <a:avLst/>
              <a:gdLst/>
              <a:ahLst/>
              <a:cxnLst/>
              <a:rect l="l" t="t" r="r" b="b"/>
              <a:pathLst>
                <a:path w="6305" h="6363" extrusionOk="0">
                  <a:moveTo>
                    <a:pt x="6304" y="3152"/>
                  </a:moveTo>
                  <a:cubicBezTo>
                    <a:pt x="6304" y="4903"/>
                    <a:pt x="4903" y="6362"/>
                    <a:pt x="3152" y="6362"/>
                  </a:cubicBezTo>
                  <a:cubicBezTo>
                    <a:pt x="1401" y="6362"/>
                    <a:pt x="0" y="4962"/>
                    <a:pt x="0" y="3210"/>
                  </a:cubicBezTo>
                  <a:cubicBezTo>
                    <a:pt x="0" y="1459"/>
                    <a:pt x="1401" y="0"/>
                    <a:pt x="3152" y="58"/>
                  </a:cubicBezTo>
                  <a:cubicBezTo>
                    <a:pt x="4903" y="58"/>
                    <a:pt x="6304" y="1459"/>
                    <a:pt x="6304" y="31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1" name="Google Shape;11161;p24"/>
            <p:cNvSpPr/>
            <p:nvPr/>
          </p:nvSpPr>
          <p:spPr>
            <a:xfrm>
              <a:off x="4323650" y="4361975"/>
              <a:ext cx="156175" cy="156175"/>
            </a:xfrm>
            <a:custGeom>
              <a:avLst/>
              <a:gdLst/>
              <a:ahLst/>
              <a:cxnLst/>
              <a:rect l="l" t="t" r="r" b="b"/>
              <a:pathLst>
                <a:path w="6247" h="6247" extrusionOk="0">
                  <a:moveTo>
                    <a:pt x="3152" y="1"/>
                  </a:moveTo>
                  <a:cubicBezTo>
                    <a:pt x="4904" y="59"/>
                    <a:pt x="6246" y="1460"/>
                    <a:pt x="6246" y="3211"/>
                  </a:cubicBezTo>
                  <a:cubicBezTo>
                    <a:pt x="6188" y="4904"/>
                    <a:pt x="4845" y="6247"/>
                    <a:pt x="3094" y="6188"/>
                  </a:cubicBezTo>
                  <a:cubicBezTo>
                    <a:pt x="1343" y="6188"/>
                    <a:pt x="0" y="4787"/>
                    <a:pt x="59" y="3036"/>
                  </a:cubicBezTo>
                  <a:cubicBezTo>
                    <a:pt x="59" y="1343"/>
                    <a:pt x="1460" y="1"/>
                    <a:pt x="31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2" name="Google Shape;11162;p24"/>
            <p:cNvSpPr/>
            <p:nvPr/>
          </p:nvSpPr>
          <p:spPr>
            <a:xfrm>
              <a:off x="2609025" y="1417200"/>
              <a:ext cx="156150" cy="154700"/>
            </a:xfrm>
            <a:custGeom>
              <a:avLst/>
              <a:gdLst/>
              <a:ahLst/>
              <a:cxnLst/>
              <a:rect l="l" t="t" r="r" b="b"/>
              <a:pathLst>
                <a:path w="6246" h="6188" extrusionOk="0">
                  <a:moveTo>
                    <a:pt x="6187" y="3094"/>
                  </a:moveTo>
                  <a:cubicBezTo>
                    <a:pt x="6246" y="4787"/>
                    <a:pt x="4845" y="6188"/>
                    <a:pt x="3152" y="6188"/>
                  </a:cubicBezTo>
                  <a:cubicBezTo>
                    <a:pt x="1459" y="6188"/>
                    <a:pt x="58" y="4845"/>
                    <a:pt x="58" y="3152"/>
                  </a:cubicBezTo>
                  <a:cubicBezTo>
                    <a:pt x="0" y="1401"/>
                    <a:pt x="1401" y="59"/>
                    <a:pt x="3094" y="0"/>
                  </a:cubicBezTo>
                  <a:cubicBezTo>
                    <a:pt x="4786" y="0"/>
                    <a:pt x="6187" y="1401"/>
                    <a:pt x="618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3" name="Google Shape;11163;p24"/>
            <p:cNvSpPr/>
            <p:nvPr/>
          </p:nvSpPr>
          <p:spPr>
            <a:xfrm>
              <a:off x="5060575" y="387312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4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4"/>
                  </a:cubicBezTo>
                  <a:cubicBezTo>
                    <a:pt x="1" y="1343"/>
                    <a:pt x="1401" y="1"/>
                    <a:pt x="3094" y="1"/>
                  </a:cubicBezTo>
                  <a:cubicBezTo>
                    <a:pt x="4845" y="1"/>
                    <a:pt x="6188" y="1402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4" name="Google Shape;11164;p24"/>
            <p:cNvSpPr/>
            <p:nvPr/>
          </p:nvSpPr>
          <p:spPr>
            <a:xfrm>
              <a:off x="2115775" y="215412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787"/>
                    <a:pt x="4846" y="6129"/>
                    <a:pt x="3153" y="6188"/>
                  </a:cubicBezTo>
                  <a:cubicBezTo>
                    <a:pt x="1402" y="6188"/>
                    <a:pt x="1" y="4787"/>
                    <a:pt x="1" y="3036"/>
                  </a:cubicBezTo>
                  <a:cubicBezTo>
                    <a:pt x="59" y="1343"/>
                    <a:pt x="1402" y="0"/>
                    <a:pt x="3153" y="0"/>
                  </a:cubicBezTo>
                  <a:cubicBezTo>
                    <a:pt x="4846" y="0"/>
                    <a:pt x="6188" y="1343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5" name="Google Shape;11165;p24"/>
            <p:cNvSpPr/>
            <p:nvPr/>
          </p:nvSpPr>
          <p:spPr>
            <a:xfrm>
              <a:off x="4813950" y="411537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845"/>
                    <a:pt x="4787" y="6188"/>
                    <a:pt x="3095" y="6188"/>
                  </a:cubicBezTo>
                  <a:cubicBezTo>
                    <a:pt x="1402" y="6188"/>
                    <a:pt x="1" y="4728"/>
                    <a:pt x="59" y="3036"/>
                  </a:cubicBezTo>
                  <a:cubicBezTo>
                    <a:pt x="59" y="1401"/>
                    <a:pt x="1460" y="0"/>
                    <a:pt x="3095" y="0"/>
                  </a:cubicBezTo>
                  <a:cubicBezTo>
                    <a:pt x="4787" y="0"/>
                    <a:pt x="6188" y="1401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6" name="Google Shape;11166;p24"/>
            <p:cNvSpPr/>
            <p:nvPr/>
          </p:nvSpPr>
          <p:spPr>
            <a:xfrm>
              <a:off x="3099325" y="436197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5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5"/>
                  </a:cubicBezTo>
                  <a:cubicBezTo>
                    <a:pt x="1" y="1460"/>
                    <a:pt x="1343" y="59"/>
                    <a:pt x="3036" y="59"/>
                  </a:cubicBezTo>
                  <a:cubicBezTo>
                    <a:pt x="4729" y="1"/>
                    <a:pt x="6129" y="1402"/>
                    <a:pt x="612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7" name="Google Shape;11167;p24"/>
            <p:cNvSpPr/>
            <p:nvPr/>
          </p:nvSpPr>
          <p:spPr>
            <a:xfrm>
              <a:off x="2115775" y="3378450"/>
              <a:ext cx="156175" cy="156150"/>
            </a:xfrm>
            <a:custGeom>
              <a:avLst/>
              <a:gdLst/>
              <a:ahLst/>
              <a:cxnLst/>
              <a:rect l="l" t="t" r="r" b="b"/>
              <a:pathLst>
                <a:path w="6247" h="6246" extrusionOk="0">
                  <a:moveTo>
                    <a:pt x="3153" y="59"/>
                  </a:moveTo>
                  <a:cubicBezTo>
                    <a:pt x="4846" y="117"/>
                    <a:pt x="6247" y="1576"/>
                    <a:pt x="6188" y="3211"/>
                  </a:cubicBezTo>
                  <a:cubicBezTo>
                    <a:pt x="6130" y="4903"/>
                    <a:pt x="4671" y="6246"/>
                    <a:pt x="3036" y="6188"/>
                  </a:cubicBezTo>
                  <a:cubicBezTo>
                    <a:pt x="1343" y="6129"/>
                    <a:pt x="1" y="4728"/>
                    <a:pt x="59" y="3036"/>
                  </a:cubicBezTo>
                  <a:cubicBezTo>
                    <a:pt x="118" y="1343"/>
                    <a:pt x="1519" y="0"/>
                    <a:pt x="3153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8" name="Google Shape;11168;p24"/>
            <p:cNvSpPr/>
            <p:nvPr/>
          </p:nvSpPr>
          <p:spPr>
            <a:xfrm>
              <a:off x="2362400" y="1663800"/>
              <a:ext cx="156175" cy="154725"/>
            </a:xfrm>
            <a:custGeom>
              <a:avLst/>
              <a:gdLst/>
              <a:ahLst/>
              <a:cxnLst/>
              <a:rect l="l" t="t" r="r" b="b"/>
              <a:pathLst>
                <a:path w="6247" h="6189" extrusionOk="0">
                  <a:moveTo>
                    <a:pt x="59" y="3095"/>
                  </a:moveTo>
                  <a:cubicBezTo>
                    <a:pt x="59" y="1402"/>
                    <a:pt x="1518" y="1"/>
                    <a:pt x="3152" y="59"/>
                  </a:cubicBezTo>
                  <a:cubicBezTo>
                    <a:pt x="4845" y="59"/>
                    <a:pt x="6246" y="1519"/>
                    <a:pt x="6188" y="3211"/>
                  </a:cubicBezTo>
                  <a:cubicBezTo>
                    <a:pt x="6129" y="4846"/>
                    <a:pt x="4729" y="6188"/>
                    <a:pt x="3094" y="6188"/>
                  </a:cubicBezTo>
                  <a:cubicBezTo>
                    <a:pt x="1401" y="6188"/>
                    <a:pt x="0" y="4729"/>
                    <a:pt x="5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9" name="Google Shape;11169;p24"/>
            <p:cNvSpPr/>
            <p:nvPr/>
          </p:nvSpPr>
          <p:spPr>
            <a:xfrm>
              <a:off x="4571725" y="1174950"/>
              <a:ext cx="153250" cy="154725"/>
            </a:xfrm>
            <a:custGeom>
              <a:avLst/>
              <a:gdLst/>
              <a:ahLst/>
              <a:cxnLst/>
              <a:rect l="l" t="t" r="r" b="b"/>
              <a:pathLst>
                <a:path w="6130" h="6189" extrusionOk="0">
                  <a:moveTo>
                    <a:pt x="6129" y="3094"/>
                  </a:moveTo>
                  <a:cubicBezTo>
                    <a:pt x="6129" y="4729"/>
                    <a:pt x="4787" y="6130"/>
                    <a:pt x="3094" y="6130"/>
                  </a:cubicBezTo>
                  <a:cubicBezTo>
                    <a:pt x="1460" y="6188"/>
                    <a:pt x="0" y="4729"/>
                    <a:pt x="59" y="3036"/>
                  </a:cubicBezTo>
                  <a:cubicBezTo>
                    <a:pt x="59" y="1402"/>
                    <a:pt x="1460" y="1"/>
                    <a:pt x="3094" y="1"/>
                  </a:cubicBezTo>
                  <a:cubicBezTo>
                    <a:pt x="4728" y="1"/>
                    <a:pt x="6129" y="1402"/>
                    <a:pt x="6129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0" name="Google Shape;11170;p24"/>
            <p:cNvSpPr/>
            <p:nvPr/>
          </p:nvSpPr>
          <p:spPr>
            <a:xfrm>
              <a:off x="5308650" y="1911875"/>
              <a:ext cx="153250" cy="153250"/>
            </a:xfrm>
            <a:custGeom>
              <a:avLst/>
              <a:gdLst/>
              <a:ahLst/>
              <a:cxnLst/>
              <a:rect l="l" t="t" r="r" b="b"/>
              <a:pathLst>
                <a:path w="6130" h="6130" extrusionOk="0">
                  <a:moveTo>
                    <a:pt x="6129" y="3036"/>
                  </a:moveTo>
                  <a:cubicBezTo>
                    <a:pt x="6129" y="4671"/>
                    <a:pt x="4728" y="6071"/>
                    <a:pt x="3094" y="6130"/>
                  </a:cubicBezTo>
                  <a:cubicBezTo>
                    <a:pt x="1460" y="6130"/>
                    <a:pt x="0" y="4729"/>
                    <a:pt x="0" y="3036"/>
                  </a:cubicBezTo>
                  <a:cubicBezTo>
                    <a:pt x="0" y="1402"/>
                    <a:pt x="1401" y="1"/>
                    <a:pt x="3036" y="1"/>
                  </a:cubicBezTo>
                  <a:cubicBezTo>
                    <a:pt x="4728" y="1"/>
                    <a:pt x="6071" y="1402"/>
                    <a:pt x="6129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1" name="Google Shape;11171;p24"/>
            <p:cNvSpPr/>
            <p:nvPr/>
          </p:nvSpPr>
          <p:spPr>
            <a:xfrm>
              <a:off x="2855625" y="1173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3036"/>
                  </a:moveTo>
                  <a:cubicBezTo>
                    <a:pt x="5955" y="4670"/>
                    <a:pt x="4612" y="5954"/>
                    <a:pt x="2919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285"/>
                    <a:pt x="1343" y="0"/>
                    <a:pt x="2978" y="0"/>
                  </a:cubicBezTo>
                  <a:cubicBezTo>
                    <a:pt x="4670" y="59"/>
                    <a:pt x="5955" y="1343"/>
                    <a:pt x="5955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2" name="Google Shape;11172;p24"/>
            <p:cNvSpPr/>
            <p:nvPr/>
          </p:nvSpPr>
          <p:spPr>
            <a:xfrm>
              <a:off x="5307200" y="3627975"/>
              <a:ext cx="148850" cy="150325"/>
            </a:xfrm>
            <a:custGeom>
              <a:avLst/>
              <a:gdLst/>
              <a:ahLst/>
              <a:cxnLst/>
              <a:rect l="l" t="t" r="r" b="b"/>
              <a:pathLst>
                <a:path w="5954" h="6013" extrusionOk="0">
                  <a:moveTo>
                    <a:pt x="2977" y="6013"/>
                  </a:moveTo>
                  <a:cubicBezTo>
                    <a:pt x="1284" y="6013"/>
                    <a:pt x="0" y="4670"/>
                    <a:pt x="0" y="3036"/>
                  </a:cubicBezTo>
                  <a:cubicBezTo>
                    <a:pt x="0" y="1343"/>
                    <a:pt x="1343" y="1"/>
                    <a:pt x="3035" y="59"/>
                  </a:cubicBezTo>
                  <a:cubicBezTo>
                    <a:pt x="4670" y="59"/>
                    <a:pt x="5954" y="1402"/>
                    <a:pt x="5954" y="3036"/>
                  </a:cubicBezTo>
                  <a:cubicBezTo>
                    <a:pt x="5954" y="4729"/>
                    <a:pt x="4611" y="6013"/>
                    <a:pt x="2977" y="60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3" name="Google Shape;11173;p24"/>
            <p:cNvSpPr/>
            <p:nvPr/>
          </p:nvSpPr>
          <p:spPr>
            <a:xfrm>
              <a:off x="3839175" y="931250"/>
              <a:ext cx="147400" cy="148875"/>
            </a:xfrm>
            <a:custGeom>
              <a:avLst/>
              <a:gdLst/>
              <a:ahLst/>
              <a:cxnLst/>
              <a:rect l="l" t="t" r="r" b="b"/>
              <a:pathLst>
                <a:path w="5896" h="5955" extrusionOk="0">
                  <a:moveTo>
                    <a:pt x="2977" y="5955"/>
                  </a:moveTo>
                  <a:cubicBezTo>
                    <a:pt x="1285" y="5955"/>
                    <a:pt x="0" y="4612"/>
                    <a:pt x="0" y="2978"/>
                  </a:cubicBezTo>
                  <a:cubicBezTo>
                    <a:pt x="0" y="1285"/>
                    <a:pt x="1285" y="1"/>
                    <a:pt x="2977" y="1"/>
                  </a:cubicBezTo>
                  <a:cubicBezTo>
                    <a:pt x="4612" y="1"/>
                    <a:pt x="5896" y="1285"/>
                    <a:pt x="5896" y="2920"/>
                  </a:cubicBezTo>
                  <a:cubicBezTo>
                    <a:pt x="5896" y="4612"/>
                    <a:pt x="4612" y="5896"/>
                    <a:pt x="2977" y="595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4" name="Google Shape;11174;p24"/>
            <p:cNvSpPr/>
            <p:nvPr/>
          </p:nvSpPr>
          <p:spPr>
            <a:xfrm>
              <a:off x="2365325" y="3871675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4" y="2977"/>
                  </a:moveTo>
                  <a:cubicBezTo>
                    <a:pt x="5954" y="4670"/>
                    <a:pt x="4670" y="5954"/>
                    <a:pt x="3035" y="5954"/>
                  </a:cubicBezTo>
                  <a:cubicBezTo>
                    <a:pt x="1343" y="5954"/>
                    <a:pt x="0" y="4612"/>
                    <a:pt x="0" y="2919"/>
                  </a:cubicBezTo>
                  <a:cubicBezTo>
                    <a:pt x="59" y="1285"/>
                    <a:pt x="1343" y="0"/>
                    <a:pt x="3035" y="0"/>
                  </a:cubicBezTo>
                  <a:cubicBezTo>
                    <a:pt x="4670" y="0"/>
                    <a:pt x="5954" y="1343"/>
                    <a:pt x="5954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5" name="Google Shape;11175;p24"/>
            <p:cNvSpPr/>
            <p:nvPr/>
          </p:nvSpPr>
          <p:spPr>
            <a:xfrm>
              <a:off x="2607550" y="4118300"/>
              <a:ext cx="150325" cy="150325"/>
            </a:xfrm>
            <a:custGeom>
              <a:avLst/>
              <a:gdLst/>
              <a:ahLst/>
              <a:cxnLst/>
              <a:rect l="l" t="t" r="r" b="b"/>
              <a:pathLst>
                <a:path w="6013" h="6013" extrusionOk="0">
                  <a:moveTo>
                    <a:pt x="6013" y="2977"/>
                  </a:moveTo>
                  <a:cubicBezTo>
                    <a:pt x="6013" y="4611"/>
                    <a:pt x="4729" y="5954"/>
                    <a:pt x="3036" y="5954"/>
                  </a:cubicBezTo>
                  <a:cubicBezTo>
                    <a:pt x="1343" y="6012"/>
                    <a:pt x="1" y="4670"/>
                    <a:pt x="59" y="2977"/>
                  </a:cubicBezTo>
                  <a:cubicBezTo>
                    <a:pt x="59" y="1284"/>
                    <a:pt x="1343" y="0"/>
                    <a:pt x="3036" y="0"/>
                  </a:cubicBezTo>
                  <a:cubicBezTo>
                    <a:pt x="4670" y="0"/>
                    <a:pt x="6013" y="1343"/>
                    <a:pt x="6013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6" name="Google Shape;11176;p24"/>
            <p:cNvSpPr/>
            <p:nvPr/>
          </p:nvSpPr>
          <p:spPr>
            <a:xfrm>
              <a:off x="5553800" y="2892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1" y="2919"/>
                  </a:moveTo>
                  <a:cubicBezTo>
                    <a:pt x="1" y="1285"/>
                    <a:pt x="1343" y="1"/>
                    <a:pt x="3036" y="59"/>
                  </a:cubicBezTo>
                  <a:cubicBezTo>
                    <a:pt x="4670" y="59"/>
                    <a:pt x="5955" y="1402"/>
                    <a:pt x="5955" y="3095"/>
                  </a:cubicBezTo>
                  <a:cubicBezTo>
                    <a:pt x="5896" y="4729"/>
                    <a:pt x="4612" y="5955"/>
                    <a:pt x="2919" y="5955"/>
                  </a:cubicBezTo>
                  <a:cubicBezTo>
                    <a:pt x="1285" y="5955"/>
                    <a:pt x="1" y="4612"/>
                    <a:pt x="1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7" name="Google Shape;11177;p24"/>
            <p:cNvSpPr/>
            <p:nvPr/>
          </p:nvSpPr>
          <p:spPr>
            <a:xfrm>
              <a:off x="5553800" y="26459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2977"/>
                  </a:moveTo>
                  <a:cubicBezTo>
                    <a:pt x="5955" y="4670"/>
                    <a:pt x="4612" y="5954"/>
                    <a:pt x="2978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343"/>
                    <a:pt x="1285" y="59"/>
                    <a:pt x="2919" y="0"/>
                  </a:cubicBezTo>
                  <a:cubicBezTo>
                    <a:pt x="4612" y="0"/>
                    <a:pt x="5955" y="1284"/>
                    <a:pt x="5955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8" name="Google Shape;11178;p24"/>
            <p:cNvSpPr/>
            <p:nvPr/>
          </p:nvSpPr>
          <p:spPr>
            <a:xfrm>
              <a:off x="3592550" y="931250"/>
              <a:ext cx="147425" cy="148875"/>
            </a:xfrm>
            <a:custGeom>
              <a:avLst/>
              <a:gdLst/>
              <a:ahLst/>
              <a:cxnLst/>
              <a:rect l="l" t="t" r="r" b="b"/>
              <a:pathLst>
                <a:path w="5897" h="5955" extrusionOk="0">
                  <a:moveTo>
                    <a:pt x="5896" y="2978"/>
                  </a:moveTo>
                  <a:cubicBezTo>
                    <a:pt x="5896" y="4612"/>
                    <a:pt x="4612" y="5955"/>
                    <a:pt x="2919" y="5896"/>
                  </a:cubicBezTo>
                  <a:cubicBezTo>
                    <a:pt x="1285" y="5896"/>
                    <a:pt x="1" y="4612"/>
                    <a:pt x="1" y="2978"/>
                  </a:cubicBezTo>
                  <a:cubicBezTo>
                    <a:pt x="1" y="1285"/>
                    <a:pt x="1285" y="1"/>
                    <a:pt x="2978" y="1"/>
                  </a:cubicBezTo>
                  <a:cubicBezTo>
                    <a:pt x="4612" y="1"/>
                    <a:pt x="5896" y="1285"/>
                    <a:pt x="5896" y="29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9" name="Google Shape;11179;p24"/>
            <p:cNvSpPr/>
            <p:nvPr/>
          </p:nvSpPr>
          <p:spPr>
            <a:xfrm>
              <a:off x="4571725" y="4366375"/>
              <a:ext cx="147400" cy="147400"/>
            </a:xfrm>
            <a:custGeom>
              <a:avLst/>
              <a:gdLst/>
              <a:ahLst/>
              <a:cxnLst/>
              <a:rect l="l" t="t" r="r" b="b"/>
              <a:pathLst>
                <a:path w="5896" h="5896" extrusionOk="0">
                  <a:moveTo>
                    <a:pt x="5896" y="2977"/>
                  </a:moveTo>
                  <a:cubicBezTo>
                    <a:pt x="5896" y="4553"/>
                    <a:pt x="4553" y="5895"/>
                    <a:pt x="2919" y="5895"/>
                  </a:cubicBezTo>
                  <a:cubicBezTo>
                    <a:pt x="1285" y="5895"/>
                    <a:pt x="0" y="4553"/>
                    <a:pt x="0" y="2860"/>
                  </a:cubicBezTo>
                  <a:cubicBezTo>
                    <a:pt x="0" y="1226"/>
                    <a:pt x="1343" y="0"/>
                    <a:pt x="2977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0" name="Google Shape;11180;p24"/>
            <p:cNvSpPr/>
            <p:nvPr/>
          </p:nvSpPr>
          <p:spPr>
            <a:xfrm>
              <a:off x="5555275" y="24051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553" y="5837"/>
                    <a:pt x="2919" y="5837"/>
                  </a:cubicBezTo>
                  <a:cubicBezTo>
                    <a:pt x="1284" y="5837"/>
                    <a:pt x="0" y="4553"/>
                    <a:pt x="0" y="2919"/>
                  </a:cubicBezTo>
                  <a:cubicBezTo>
                    <a:pt x="0" y="1284"/>
                    <a:pt x="1284" y="0"/>
                    <a:pt x="2919" y="0"/>
                  </a:cubicBezTo>
                  <a:cubicBezTo>
                    <a:pt x="4495" y="0"/>
                    <a:pt x="5837" y="1284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1" name="Google Shape;11181;p24"/>
            <p:cNvSpPr/>
            <p:nvPr/>
          </p:nvSpPr>
          <p:spPr>
            <a:xfrm>
              <a:off x="2120150" y="1910425"/>
              <a:ext cx="147425" cy="147400"/>
            </a:xfrm>
            <a:custGeom>
              <a:avLst/>
              <a:gdLst/>
              <a:ahLst/>
              <a:cxnLst/>
              <a:rect l="l" t="t" r="r" b="b"/>
              <a:pathLst>
                <a:path w="5897" h="5896" extrusionOk="0">
                  <a:moveTo>
                    <a:pt x="5896" y="2919"/>
                  </a:moveTo>
                  <a:cubicBezTo>
                    <a:pt x="5896" y="4553"/>
                    <a:pt x="4612" y="5896"/>
                    <a:pt x="2978" y="5896"/>
                  </a:cubicBezTo>
                  <a:cubicBezTo>
                    <a:pt x="1344" y="5896"/>
                    <a:pt x="1" y="4612"/>
                    <a:pt x="1" y="2977"/>
                  </a:cubicBezTo>
                  <a:cubicBezTo>
                    <a:pt x="1" y="1343"/>
                    <a:pt x="1285" y="59"/>
                    <a:pt x="2920" y="1"/>
                  </a:cubicBezTo>
                  <a:cubicBezTo>
                    <a:pt x="4554" y="1"/>
                    <a:pt x="5838" y="1285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2" name="Google Shape;11182;p24"/>
            <p:cNvSpPr/>
            <p:nvPr/>
          </p:nvSpPr>
          <p:spPr>
            <a:xfrm>
              <a:off x="4081400" y="93272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5896" y="2919"/>
                  </a:moveTo>
                  <a:cubicBezTo>
                    <a:pt x="5896" y="4553"/>
                    <a:pt x="4554" y="5837"/>
                    <a:pt x="2919" y="5837"/>
                  </a:cubicBezTo>
                  <a:cubicBezTo>
                    <a:pt x="1285" y="5779"/>
                    <a:pt x="1" y="4437"/>
                    <a:pt x="59" y="2861"/>
                  </a:cubicBezTo>
                  <a:cubicBezTo>
                    <a:pt x="59" y="1226"/>
                    <a:pt x="1402" y="0"/>
                    <a:pt x="2978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3" name="Google Shape;11183;p24"/>
            <p:cNvSpPr/>
            <p:nvPr/>
          </p:nvSpPr>
          <p:spPr>
            <a:xfrm>
              <a:off x="5553800" y="314057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2978" y="1"/>
                  </a:moveTo>
                  <a:cubicBezTo>
                    <a:pt x="4554" y="1"/>
                    <a:pt x="5896" y="1402"/>
                    <a:pt x="5896" y="2978"/>
                  </a:cubicBezTo>
                  <a:cubicBezTo>
                    <a:pt x="5838" y="4554"/>
                    <a:pt x="4554" y="5838"/>
                    <a:pt x="2978" y="5838"/>
                  </a:cubicBezTo>
                  <a:cubicBezTo>
                    <a:pt x="1343" y="5838"/>
                    <a:pt x="1" y="4495"/>
                    <a:pt x="59" y="2861"/>
                  </a:cubicBezTo>
                  <a:cubicBezTo>
                    <a:pt x="59" y="1285"/>
                    <a:pt x="1402" y="1"/>
                    <a:pt x="29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4" name="Google Shape;11184;p24"/>
            <p:cNvSpPr/>
            <p:nvPr/>
          </p:nvSpPr>
          <p:spPr>
            <a:xfrm>
              <a:off x="5064950" y="14215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8" y="2977"/>
                  </a:moveTo>
                  <a:cubicBezTo>
                    <a:pt x="5838" y="4553"/>
                    <a:pt x="4495" y="5838"/>
                    <a:pt x="2919" y="5838"/>
                  </a:cubicBezTo>
                  <a:cubicBezTo>
                    <a:pt x="1343" y="5838"/>
                    <a:pt x="1" y="4495"/>
                    <a:pt x="59" y="2919"/>
                  </a:cubicBezTo>
                  <a:cubicBezTo>
                    <a:pt x="59" y="1343"/>
                    <a:pt x="1402" y="0"/>
                    <a:pt x="2978" y="59"/>
                  </a:cubicBezTo>
                  <a:cubicBezTo>
                    <a:pt x="4554" y="59"/>
                    <a:pt x="5838" y="1401"/>
                    <a:pt x="5838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5" name="Google Shape;11185;p24"/>
            <p:cNvSpPr/>
            <p:nvPr/>
          </p:nvSpPr>
          <p:spPr>
            <a:xfrm>
              <a:off x="3345950" y="9327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0" y="4437"/>
                    <a:pt x="0" y="2861"/>
                  </a:cubicBezTo>
                  <a:cubicBezTo>
                    <a:pt x="59" y="1284"/>
                    <a:pt x="1401" y="0"/>
                    <a:pt x="2977" y="0"/>
                  </a:cubicBezTo>
                  <a:cubicBezTo>
                    <a:pt x="4553" y="0"/>
                    <a:pt x="5837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6" name="Google Shape;11186;p24"/>
            <p:cNvSpPr/>
            <p:nvPr/>
          </p:nvSpPr>
          <p:spPr>
            <a:xfrm>
              <a:off x="2857100" y="43663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58" y="4553"/>
                    <a:pt x="0" y="2977"/>
                  </a:cubicBezTo>
                  <a:cubicBezTo>
                    <a:pt x="0" y="1401"/>
                    <a:pt x="1284" y="58"/>
                    <a:pt x="2860" y="58"/>
                  </a:cubicBezTo>
                  <a:cubicBezTo>
                    <a:pt x="4436" y="0"/>
                    <a:pt x="5779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7" name="Google Shape;11187;p24"/>
            <p:cNvSpPr/>
            <p:nvPr/>
          </p:nvSpPr>
          <p:spPr>
            <a:xfrm>
              <a:off x="2121625" y="3630900"/>
              <a:ext cx="144500" cy="145950"/>
            </a:xfrm>
            <a:custGeom>
              <a:avLst/>
              <a:gdLst/>
              <a:ahLst/>
              <a:cxnLst/>
              <a:rect l="l" t="t" r="r" b="b"/>
              <a:pathLst>
                <a:path w="5780" h="5838" extrusionOk="0">
                  <a:moveTo>
                    <a:pt x="2919" y="0"/>
                  </a:moveTo>
                  <a:cubicBezTo>
                    <a:pt x="4437" y="0"/>
                    <a:pt x="5779" y="1343"/>
                    <a:pt x="5779" y="2919"/>
                  </a:cubicBezTo>
                  <a:cubicBezTo>
                    <a:pt x="5779" y="4495"/>
                    <a:pt x="4437" y="5837"/>
                    <a:pt x="2861" y="5779"/>
                  </a:cubicBezTo>
                  <a:cubicBezTo>
                    <a:pt x="1285" y="5779"/>
                    <a:pt x="0" y="4437"/>
                    <a:pt x="0" y="2861"/>
                  </a:cubicBezTo>
                  <a:cubicBezTo>
                    <a:pt x="0" y="1343"/>
                    <a:pt x="1343" y="0"/>
                    <a:pt x="291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8" name="Google Shape;11188;p24"/>
            <p:cNvSpPr/>
            <p:nvPr/>
          </p:nvSpPr>
          <p:spPr>
            <a:xfrm>
              <a:off x="3840625" y="4611525"/>
              <a:ext cx="144500" cy="143025"/>
            </a:xfrm>
            <a:custGeom>
              <a:avLst/>
              <a:gdLst/>
              <a:ahLst/>
              <a:cxnLst/>
              <a:rect l="l" t="t" r="r" b="b"/>
              <a:pathLst>
                <a:path w="5780" h="5721" extrusionOk="0">
                  <a:moveTo>
                    <a:pt x="5779" y="2802"/>
                  </a:moveTo>
                  <a:cubicBezTo>
                    <a:pt x="5779" y="4378"/>
                    <a:pt x="4437" y="5721"/>
                    <a:pt x="2861" y="5721"/>
                  </a:cubicBezTo>
                  <a:cubicBezTo>
                    <a:pt x="1343" y="5721"/>
                    <a:pt x="59" y="4436"/>
                    <a:pt x="1" y="2860"/>
                  </a:cubicBezTo>
                  <a:cubicBezTo>
                    <a:pt x="1" y="1284"/>
                    <a:pt x="1285" y="0"/>
                    <a:pt x="2861" y="0"/>
                  </a:cubicBezTo>
                  <a:cubicBezTo>
                    <a:pt x="4437" y="0"/>
                    <a:pt x="5721" y="1226"/>
                    <a:pt x="5779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9" name="Google Shape;11189;p24"/>
            <p:cNvSpPr/>
            <p:nvPr/>
          </p:nvSpPr>
          <p:spPr>
            <a:xfrm>
              <a:off x="1879375" y="28954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1"/>
                  </a:moveTo>
                  <a:cubicBezTo>
                    <a:pt x="4437" y="1"/>
                    <a:pt x="5663" y="1285"/>
                    <a:pt x="5721" y="2861"/>
                  </a:cubicBezTo>
                  <a:cubicBezTo>
                    <a:pt x="5721" y="4437"/>
                    <a:pt x="4437" y="5721"/>
                    <a:pt x="2861" y="5721"/>
                  </a:cubicBezTo>
                  <a:cubicBezTo>
                    <a:pt x="1285" y="5721"/>
                    <a:pt x="1" y="4437"/>
                    <a:pt x="1" y="2861"/>
                  </a:cubicBezTo>
                  <a:cubicBezTo>
                    <a:pt x="1" y="1285"/>
                    <a:pt x="1285" y="59"/>
                    <a:pt x="28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0" name="Google Shape;11190;p24"/>
            <p:cNvSpPr/>
            <p:nvPr/>
          </p:nvSpPr>
          <p:spPr>
            <a:xfrm>
              <a:off x="1879375" y="26488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5720"/>
                  </a:moveTo>
                  <a:cubicBezTo>
                    <a:pt x="1285" y="5720"/>
                    <a:pt x="1" y="4436"/>
                    <a:pt x="1" y="2860"/>
                  </a:cubicBezTo>
                  <a:cubicBezTo>
                    <a:pt x="1" y="1284"/>
                    <a:pt x="1285" y="0"/>
                    <a:pt x="2919" y="0"/>
                  </a:cubicBezTo>
                  <a:cubicBezTo>
                    <a:pt x="4495" y="58"/>
                    <a:pt x="5721" y="1343"/>
                    <a:pt x="5721" y="2919"/>
                  </a:cubicBezTo>
                  <a:cubicBezTo>
                    <a:pt x="5663" y="4495"/>
                    <a:pt x="4437" y="5720"/>
                    <a:pt x="2861" y="57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1" name="Google Shape;11191;p24"/>
            <p:cNvSpPr/>
            <p:nvPr/>
          </p:nvSpPr>
          <p:spPr>
            <a:xfrm>
              <a:off x="3594025" y="4610050"/>
              <a:ext cx="143025" cy="144500"/>
            </a:xfrm>
            <a:custGeom>
              <a:avLst/>
              <a:gdLst/>
              <a:ahLst/>
              <a:cxnLst/>
              <a:rect l="l" t="t" r="r" b="b"/>
              <a:pathLst>
                <a:path w="5721" h="5780" extrusionOk="0">
                  <a:moveTo>
                    <a:pt x="2860" y="5780"/>
                  </a:moveTo>
                  <a:cubicBezTo>
                    <a:pt x="1284" y="5780"/>
                    <a:pt x="59" y="4495"/>
                    <a:pt x="0" y="2919"/>
                  </a:cubicBezTo>
                  <a:cubicBezTo>
                    <a:pt x="0" y="1343"/>
                    <a:pt x="1343" y="1"/>
                    <a:pt x="2919" y="59"/>
                  </a:cubicBezTo>
                  <a:cubicBezTo>
                    <a:pt x="4495" y="59"/>
                    <a:pt x="5720" y="1343"/>
                    <a:pt x="5720" y="2919"/>
                  </a:cubicBezTo>
                  <a:cubicBezTo>
                    <a:pt x="5720" y="4495"/>
                    <a:pt x="4436" y="5780"/>
                    <a:pt x="2860" y="57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2" name="Google Shape;11192;p24"/>
            <p:cNvSpPr/>
            <p:nvPr/>
          </p:nvSpPr>
          <p:spPr>
            <a:xfrm>
              <a:off x="5556725" y="215995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2802" y="5663"/>
                  </a:moveTo>
                  <a:cubicBezTo>
                    <a:pt x="1226" y="5663"/>
                    <a:pt x="0" y="4379"/>
                    <a:pt x="59" y="2803"/>
                  </a:cubicBezTo>
                  <a:cubicBezTo>
                    <a:pt x="59" y="1227"/>
                    <a:pt x="1343" y="1"/>
                    <a:pt x="2919" y="1"/>
                  </a:cubicBezTo>
                  <a:cubicBezTo>
                    <a:pt x="4495" y="59"/>
                    <a:pt x="5662" y="1285"/>
                    <a:pt x="5662" y="2861"/>
                  </a:cubicBezTo>
                  <a:cubicBezTo>
                    <a:pt x="5662" y="4437"/>
                    <a:pt x="4437" y="5663"/>
                    <a:pt x="2802" y="56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3" name="Google Shape;11193;p24"/>
            <p:cNvSpPr/>
            <p:nvPr/>
          </p:nvSpPr>
          <p:spPr>
            <a:xfrm>
              <a:off x="4821250" y="11808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60"/>
                  </a:moveTo>
                  <a:cubicBezTo>
                    <a:pt x="5663" y="4436"/>
                    <a:pt x="4379" y="5662"/>
                    <a:pt x="2803" y="5662"/>
                  </a:cubicBezTo>
                  <a:cubicBezTo>
                    <a:pt x="1227" y="5662"/>
                    <a:pt x="1" y="4436"/>
                    <a:pt x="1" y="2802"/>
                  </a:cubicBezTo>
                  <a:cubicBezTo>
                    <a:pt x="1" y="1284"/>
                    <a:pt x="1227" y="59"/>
                    <a:pt x="2744" y="59"/>
                  </a:cubicBezTo>
                  <a:cubicBezTo>
                    <a:pt x="4379" y="0"/>
                    <a:pt x="5604" y="1226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4" name="Google Shape;11194;p24"/>
            <p:cNvSpPr/>
            <p:nvPr/>
          </p:nvSpPr>
          <p:spPr>
            <a:xfrm>
              <a:off x="5314475" y="16711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03"/>
                  </a:moveTo>
                  <a:cubicBezTo>
                    <a:pt x="5663" y="4379"/>
                    <a:pt x="4437" y="5663"/>
                    <a:pt x="2803" y="5663"/>
                  </a:cubicBezTo>
                  <a:cubicBezTo>
                    <a:pt x="1227" y="5663"/>
                    <a:pt x="1" y="4379"/>
                    <a:pt x="1" y="2803"/>
                  </a:cubicBezTo>
                  <a:cubicBezTo>
                    <a:pt x="1" y="1227"/>
                    <a:pt x="1227" y="1"/>
                    <a:pt x="2803" y="1"/>
                  </a:cubicBezTo>
                  <a:cubicBezTo>
                    <a:pt x="4379" y="1"/>
                    <a:pt x="5663" y="1227"/>
                    <a:pt x="566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5" name="Google Shape;11195;p24"/>
            <p:cNvSpPr/>
            <p:nvPr/>
          </p:nvSpPr>
          <p:spPr>
            <a:xfrm>
              <a:off x="1880850" y="2408025"/>
              <a:ext cx="140100" cy="140125"/>
            </a:xfrm>
            <a:custGeom>
              <a:avLst/>
              <a:gdLst/>
              <a:ahLst/>
              <a:cxnLst/>
              <a:rect l="l" t="t" r="r" b="b"/>
              <a:pathLst>
                <a:path w="5604" h="5605" extrusionOk="0">
                  <a:moveTo>
                    <a:pt x="5604" y="2803"/>
                  </a:moveTo>
                  <a:cubicBezTo>
                    <a:pt x="5604" y="4379"/>
                    <a:pt x="4378" y="5604"/>
                    <a:pt x="2744" y="5604"/>
                  </a:cubicBezTo>
                  <a:cubicBezTo>
                    <a:pt x="1226" y="5546"/>
                    <a:pt x="0" y="4379"/>
                    <a:pt x="0" y="2803"/>
                  </a:cubicBezTo>
                  <a:cubicBezTo>
                    <a:pt x="0" y="1227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6" name="Google Shape;11196;p24"/>
            <p:cNvSpPr/>
            <p:nvPr/>
          </p:nvSpPr>
          <p:spPr>
            <a:xfrm>
              <a:off x="5067875" y="4122675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2802" y="5604"/>
                  </a:moveTo>
                  <a:cubicBezTo>
                    <a:pt x="1226" y="5604"/>
                    <a:pt x="0" y="4378"/>
                    <a:pt x="0" y="2802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78" y="0"/>
                    <a:pt x="5604" y="1284"/>
                    <a:pt x="5604" y="2860"/>
                  </a:cubicBezTo>
                  <a:cubicBezTo>
                    <a:pt x="5604" y="4378"/>
                    <a:pt x="4378" y="5604"/>
                    <a:pt x="2802" y="56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7" name="Google Shape;11197;p24"/>
            <p:cNvSpPr/>
            <p:nvPr/>
          </p:nvSpPr>
          <p:spPr>
            <a:xfrm>
              <a:off x="4330950" y="934175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2" y="2861"/>
                  </a:moveTo>
                  <a:cubicBezTo>
                    <a:pt x="5662" y="4437"/>
                    <a:pt x="4436" y="5663"/>
                    <a:pt x="2860" y="5663"/>
                  </a:cubicBezTo>
                  <a:cubicBezTo>
                    <a:pt x="1226" y="5663"/>
                    <a:pt x="0" y="4379"/>
                    <a:pt x="59" y="2803"/>
                  </a:cubicBezTo>
                  <a:cubicBezTo>
                    <a:pt x="59" y="1226"/>
                    <a:pt x="1284" y="59"/>
                    <a:pt x="2860" y="59"/>
                  </a:cubicBezTo>
                  <a:cubicBezTo>
                    <a:pt x="4436" y="1"/>
                    <a:pt x="5662" y="1285"/>
                    <a:pt x="5662" y="28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8" name="Google Shape;11198;p24"/>
            <p:cNvSpPr/>
            <p:nvPr/>
          </p:nvSpPr>
          <p:spPr>
            <a:xfrm>
              <a:off x="4085800" y="4617350"/>
              <a:ext cx="140100" cy="138650"/>
            </a:xfrm>
            <a:custGeom>
              <a:avLst/>
              <a:gdLst/>
              <a:ahLst/>
              <a:cxnLst/>
              <a:rect l="l" t="t" r="r" b="b"/>
              <a:pathLst>
                <a:path w="5604" h="5546" extrusionOk="0">
                  <a:moveTo>
                    <a:pt x="2802" y="5546"/>
                  </a:moveTo>
                  <a:cubicBezTo>
                    <a:pt x="1226" y="5546"/>
                    <a:pt x="0" y="4320"/>
                    <a:pt x="0" y="2744"/>
                  </a:cubicBezTo>
                  <a:cubicBezTo>
                    <a:pt x="0" y="1168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ubicBezTo>
                    <a:pt x="5604" y="4379"/>
                    <a:pt x="4378" y="5546"/>
                    <a:pt x="2802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9" name="Google Shape;11199;p24"/>
            <p:cNvSpPr/>
            <p:nvPr/>
          </p:nvSpPr>
          <p:spPr>
            <a:xfrm>
              <a:off x="5558175" y="3387200"/>
              <a:ext cx="140125" cy="140125"/>
            </a:xfrm>
            <a:custGeom>
              <a:avLst/>
              <a:gdLst/>
              <a:ahLst/>
              <a:cxnLst/>
              <a:rect l="l" t="t" r="r" b="b"/>
              <a:pathLst>
                <a:path w="5605" h="5605" extrusionOk="0">
                  <a:moveTo>
                    <a:pt x="2744" y="5546"/>
                  </a:moveTo>
                  <a:cubicBezTo>
                    <a:pt x="1227" y="5546"/>
                    <a:pt x="1" y="4320"/>
                    <a:pt x="1" y="2744"/>
                  </a:cubicBezTo>
                  <a:cubicBezTo>
                    <a:pt x="1" y="1226"/>
                    <a:pt x="1285" y="0"/>
                    <a:pt x="2803" y="0"/>
                  </a:cubicBezTo>
                  <a:cubicBezTo>
                    <a:pt x="4379" y="0"/>
                    <a:pt x="5604" y="1285"/>
                    <a:pt x="5546" y="2802"/>
                  </a:cubicBezTo>
                  <a:cubicBezTo>
                    <a:pt x="5546" y="4378"/>
                    <a:pt x="4320" y="5604"/>
                    <a:pt x="2744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0" name="Google Shape;11200;p24"/>
            <p:cNvSpPr/>
            <p:nvPr/>
          </p:nvSpPr>
          <p:spPr>
            <a:xfrm>
              <a:off x="2369700" y="1424500"/>
              <a:ext cx="141575" cy="140100"/>
            </a:xfrm>
            <a:custGeom>
              <a:avLst/>
              <a:gdLst/>
              <a:ahLst/>
              <a:cxnLst/>
              <a:rect l="l" t="t" r="r" b="b"/>
              <a:pathLst>
                <a:path w="5663" h="5604" extrusionOk="0">
                  <a:moveTo>
                    <a:pt x="5604" y="2860"/>
                  </a:moveTo>
                  <a:cubicBezTo>
                    <a:pt x="5546" y="4436"/>
                    <a:pt x="4320" y="5604"/>
                    <a:pt x="2744" y="5604"/>
                  </a:cubicBezTo>
                  <a:cubicBezTo>
                    <a:pt x="1226" y="5545"/>
                    <a:pt x="0" y="4320"/>
                    <a:pt x="59" y="2744"/>
                  </a:cubicBezTo>
                  <a:cubicBezTo>
                    <a:pt x="59" y="1226"/>
                    <a:pt x="1343" y="0"/>
                    <a:pt x="2860" y="59"/>
                  </a:cubicBezTo>
                  <a:cubicBezTo>
                    <a:pt x="4437" y="59"/>
                    <a:pt x="5662" y="1343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1" name="Google Shape;11201;p24"/>
            <p:cNvSpPr/>
            <p:nvPr/>
          </p:nvSpPr>
          <p:spPr>
            <a:xfrm>
              <a:off x="3350325" y="4612975"/>
              <a:ext cx="138650" cy="138650"/>
            </a:xfrm>
            <a:custGeom>
              <a:avLst/>
              <a:gdLst/>
              <a:ahLst/>
              <a:cxnLst/>
              <a:rect l="l" t="t" r="r" b="b"/>
              <a:pathLst>
                <a:path w="5546" h="5546" extrusionOk="0">
                  <a:moveTo>
                    <a:pt x="2802" y="1"/>
                  </a:moveTo>
                  <a:cubicBezTo>
                    <a:pt x="4320" y="1"/>
                    <a:pt x="5546" y="1226"/>
                    <a:pt x="5546" y="2802"/>
                  </a:cubicBezTo>
                  <a:cubicBezTo>
                    <a:pt x="5546" y="4320"/>
                    <a:pt x="4320" y="5546"/>
                    <a:pt x="2744" y="5546"/>
                  </a:cubicBezTo>
                  <a:cubicBezTo>
                    <a:pt x="1226" y="5546"/>
                    <a:pt x="0" y="4320"/>
                    <a:pt x="0" y="2802"/>
                  </a:cubicBezTo>
                  <a:cubicBezTo>
                    <a:pt x="0" y="1226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2" name="Google Shape;11202;p24"/>
            <p:cNvSpPr/>
            <p:nvPr/>
          </p:nvSpPr>
          <p:spPr>
            <a:xfrm>
              <a:off x="5311575" y="388042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5545" y="2802"/>
                  </a:moveTo>
                  <a:cubicBezTo>
                    <a:pt x="5545" y="4320"/>
                    <a:pt x="4320" y="5604"/>
                    <a:pt x="2744" y="5546"/>
                  </a:cubicBezTo>
                  <a:cubicBezTo>
                    <a:pt x="1284" y="5546"/>
                    <a:pt x="0" y="4320"/>
                    <a:pt x="0" y="2802"/>
                  </a:cubicBezTo>
                  <a:cubicBezTo>
                    <a:pt x="0" y="1285"/>
                    <a:pt x="1284" y="1"/>
                    <a:pt x="2802" y="1"/>
                  </a:cubicBezTo>
                  <a:cubicBezTo>
                    <a:pt x="4320" y="59"/>
                    <a:pt x="5545" y="1285"/>
                    <a:pt x="5545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3" name="Google Shape;11203;p24"/>
            <p:cNvSpPr/>
            <p:nvPr/>
          </p:nvSpPr>
          <p:spPr>
            <a:xfrm>
              <a:off x="3106625" y="935650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5604" y="2802"/>
                  </a:moveTo>
                  <a:cubicBezTo>
                    <a:pt x="5604" y="4320"/>
                    <a:pt x="4320" y="5604"/>
                    <a:pt x="2744" y="5545"/>
                  </a:cubicBezTo>
                  <a:cubicBezTo>
                    <a:pt x="1226" y="5545"/>
                    <a:pt x="0" y="4320"/>
                    <a:pt x="0" y="2744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20" y="0"/>
                    <a:pt x="5604" y="1284"/>
                    <a:pt x="5546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4" name="Google Shape;11204;p24"/>
            <p:cNvSpPr/>
            <p:nvPr/>
          </p:nvSpPr>
          <p:spPr>
            <a:xfrm>
              <a:off x="1876475" y="3144950"/>
              <a:ext cx="140100" cy="138675"/>
            </a:xfrm>
            <a:custGeom>
              <a:avLst/>
              <a:gdLst/>
              <a:ahLst/>
              <a:cxnLst/>
              <a:rect l="l" t="t" r="r" b="b"/>
              <a:pathLst>
                <a:path w="5604" h="5547" extrusionOk="0">
                  <a:moveTo>
                    <a:pt x="2802" y="1"/>
                  </a:moveTo>
                  <a:cubicBezTo>
                    <a:pt x="4320" y="1"/>
                    <a:pt x="5604" y="1227"/>
                    <a:pt x="5604" y="2744"/>
                  </a:cubicBezTo>
                  <a:cubicBezTo>
                    <a:pt x="5604" y="4320"/>
                    <a:pt x="4378" y="5546"/>
                    <a:pt x="2802" y="5546"/>
                  </a:cubicBezTo>
                  <a:cubicBezTo>
                    <a:pt x="1284" y="5546"/>
                    <a:pt x="58" y="4320"/>
                    <a:pt x="58" y="2803"/>
                  </a:cubicBezTo>
                  <a:cubicBezTo>
                    <a:pt x="0" y="1285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5" name="Google Shape;11205;p24"/>
            <p:cNvSpPr/>
            <p:nvPr/>
          </p:nvSpPr>
          <p:spPr>
            <a:xfrm>
              <a:off x="2617775" y="117787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2802" y="59"/>
                  </a:moveTo>
                  <a:cubicBezTo>
                    <a:pt x="4320" y="59"/>
                    <a:pt x="5546" y="1343"/>
                    <a:pt x="5546" y="2802"/>
                  </a:cubicBezTo>
                  <a:cubicBezTo>
                    <a:pt x="5546" y="4378"/>
                    <a:pt x="4203" y="5604"/>
                    <a:pt x="2685" y="5604"/>
                  </a:cubicBezTo>
                  <a:cubicBezTo>
                    <a:pt x="1226" y="5546"/>
                    <a:pt x="0" y="4262"/>
                    <a:pt x="0" y="2744"/>
                  </a:cubicBezTo>
                  <a:cubicBezTo>
                    <a:pt x="59" y="1285"/>
                    <a:pt x="1284" y="1"/>
                    <a:pt x="2802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6" name="Google Shape;11206;p24"/>
            <p:cNvSpPr/>
            <p:nvPr/>
          </p:nvSpPr>
          <p:spPr>
            <a:xfrm>
              <a:off x="4822725" y="4370750"/>
              <a:ext cx="137175" cy="137175"/>
            </a:xfrm>
            <a:custGeom>
              <a:avLst/>
              <a:gdLst/>
              <a:ahLst/>
              <a:cxnLst/>
              <a:rect l="l" t="t" r="r" b="b"/>
              <a:pathLst>
                <a:path w="5487" h="5487" extrusionOk="0">
                  <a:moveTo>
                    <a:pt x="0" y="2744"/>
                  </a:moveTo>
                  <a:cubicBezTo>
                    <a:pt x="0" y="1284"/>
                    <a:pt x="1284" y="0"/>
                    <a:pt x="2802" y="0"/>
                  </a:cubicBezTo>
                  <a:cubicBezTo>
                    <a:pt x="4261" y="0"/>
                    <a:pt x="5487" y="1284"/>
                    <a:pt x="5487" y="2802"/>
                  </a:cubicBezTo>
                  <a:cubicBezTo>
                    <a:pt x="5487" y="4261"/>
                    <a:pt x="4203" y="5487"/>
                    <a:pt x="2744" y="5487"/>
                  </a:cubicBezTo>
                  <a:cubicBezTo>
                    <a:pt x="1284" y="5487"/>
                    <a:pt x="0" y="4203"/>
                    <a:pt x="0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7" name="Google Shape;11207;p24"/>
            <p:cNvSpPr/>
            <p:nvPr/>
          </p:nvSpPr>
          <p:spPr>
            <a:xfrm>
              <a:off x="2124550" y="1672575"/>
              <a:ext cx="138650" cy="137175"/>
            </a:xfrm>
            <a:custGeom>
              <a:avLst/>
              <a:gdLst/>
              <a:ahLst/>
              <a:cxnLst/>
              <a:rect l="l" t="t" r="r" b="b"/>
              <a:pathLst>
                <a:path w="5546" h="5487" extrusionOk="0">
                  <a:moveTo>
                    <a:pt x="5487" y="2744"/>
                  </a:moveTo>
                  <a:cubicBezTo>
                    <a:pt x="5545" y="4203"/>
                    <a:pt x="4261" y="5487"/>
                    <a:pt x="2802" y="5487"/>
                  </a:cubicBezTo>
                  <a:cubicBezTo>
                    <a:pt x="1284" y="5487"/>
                    <a:pt x="0" y="4261"/>
                    <a:pt x="0" y="2744"/>
                  </a:cubicBezTo>
                  <a:cubicBezTo>
                    <a:pt x="0" y="1284"/>
                    <a:pt x="1226" y="59"/>
                    <a:pt x="2685" y="0"/>
                  </a:cubicBezTo>
                  <a:cubicBezTo>
                    <a:pt x="4203" y="0"/>
                    <a:pt x="5487" y="1226"/>
                    <a:pt x="5487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8" name="Google Shape;11208;p24"/>
            <p:cNvSpPr/>
            <p:nvPr/>
          </p:nvSpPr>
          <p:spPr>
            <a:xfrm>
              <a:off x="2372625" y="4124125"/>
              <a:ext cx="135725" cy="137200"/>
            </a:xfrm>
            <a:custGeom>
              <a:avLst/>
              <a:gdLst/>
              <a:ahLst/>
              <a:cxnLst/>
              <a:rect l="l" t="t" r="r" b="b"/>
              <a:pathLst>
                <a:path w="5429" h="5488" extrusionOk="0">
                  <a:moveTo>
                    <a:pt x="5429" y="2744"/>
                  </a:moveTo>
                  <a:cubicBezTo>
                    <a:pt x="5429" y="4262"/>
                    <a:pt x="4144" y="5487"/>
                    <a:pt x="2685" y="5487"/>
                  </a:cubicBezTo>
                  <a:cubicBezTo>
                    <a:pt x="1167" y="5429"/>
                    <a:pt x="0" y="4203"/>
                    <a:pt x="0" y="2744"/>
                  </a:cubicBezTo>
                  <a:cubicBezTo>
                    <a:pt x="0" y="1226"/>
                    <a:pt x="1284" y="1"/>
                    <a:pt x="2743" y="59"/>
                  </a:cubicBezTo>
                  <a:cubicBezTo>
                    <a:pt x="4203" y="59"/>
                    <a:pt x="5429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9" name="Google Shape;11209;p24"/>
            <p:cNvSpPr/>
            <p:nvPr/>
          </p:nvSpPr>
          <p:spPr>
            <a:xfrm>
              <a:off x="1882300" y="2162875"/>
              <a:ext cx="137200" cy="135750"/>
            </a:xfrm>
            <a:custGeom>
              <a:avLst/>
              <a:gdLst/>
              <a:ahLst/>
              <a:cxnLst/>
              <a:rect l="l" t="t" r="r" b="b"/>
              <a:pathLst>
                <a:path w="5488" h="5430" extrusionOk="0">
                  <a:moveTo>
                    <a:pt x="5429" y="2744"/>
                  </a:moveTo>
                  <a:cubicBezTo>
                    <a:pt x="5429" y="4262"/>
                    <a:pt x="4203" y="5429"/>
                    <a:pt x="2744" y="5429"/>
                  </a:cubicBezTo>
                  <a:cubicBezTo>
                    <a:pt x="1226" y="5429"/>
                    <a:pt x="1" y="4145"/>
                    <a:pt x="59" y="2627"/>
                  </a:cubicBezTo>
                  <a:cubicBezTo>
                    <a:pt x="117" y="1168"/>
                    <a:pt x="1343" y="1"/>
                    <a:pt x="2802" y="1"/>
                  </a:cubicBezTo>
                  <a:cubicBezTo>
                    <a:pt x="4262" y="59"/>
                    <a:pt x="5487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0" name="Google Shape;11210;p24"/>
            <p:cNvSpPr/>
            <p:nvPr/>
          </p:nvSpPr>
          <p:spPr>
            <a:xfrm>
              <a:off x="4335325" y="4618825"/>
              <a:ext cx="135725" cy="135725"/>
            </a:xfrm>
            <a:custGeom>
              <a:avLst/>
              <a:gdLst/>
              <a:ahLst/>
              <a:cxnLst/>
              <a:rect l="l" t="t" r="r" b="b"/>
              <a:pathLst>
                <a:path w="5429" h="5429" extrusionOk="0">
                  <a:moveTo>
                    <a:pt x="5370" y="2685"/>
                  </a:moveTo>
                  <a:cubicBezTo>
                    <a:pt x="5429" y="4144"/>
                    <a:pt x="4203" y="5370"/>
                    <a:pt x="2744" y="5429"/>
                  </a:cubicBezTo>
                  <a:cubicBezTo>
                    <a:pt x="1226" y="5429"/>
                    <a:pt x="0" y="4203"/>
                    <a:pt x="0" y="2685"/>
                  </a:cubicBezTo>
                  <a:cubicBezTo>
                    <a:pt x="0" y="1226"/>
                    <a:pt x="1168" y="0"/>
                    <a:pt x="2685" y="0"/>
                  </a:cubicBezTo>
                  <a:cubicBezTo>
                    <a:pt x="4145" y="0"/>
                    <a:pt x="5370" y="1168"/>
                    <a:pt x="5370" y="26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1" name="Google Shape;11211;p24"/>
            <p:cNvSpPr/>
            <p:nvPr/>
          </p:nvSpPr>
          <p:spPr>
            <a:xfrm>
              <a:off x="3109550" y="4615900"/>
              <a:ext cx="134275" cy="134275"/>
            </a:xfrm>
            <a:custGeom>
              <a:avLst/>
              <a:gdLst/>
              <a:ahLst/>
              <a:cxnLst/>
              <a:rect l="l" t="t" r="r" b="b"/>
              <a:pathLst>
                <a:path w="5371" h="5371" extrusionOk="0">
                  <a:moveTo>
                    <a:pt x="2744" y="0"/>
                  </a:moveTo>
                  <a:cubicBezTo>
                    <a:pt x="4203" y="0"/>
                    <a:pt x="5370" y="1226"/>
                    <a:pt x="5312" y="2744"/>
                  </a:cubicBezTo>
                  <a:cubicBezTo>
                    <a:pt x="5312" y="4203"/>
                    <a:pt x="4144" y="5371"/>
                    <a:pt x="2627" y="5312"/>
                  </a:cubicBezTo>
                  <a:cubicBezTo>
                    <a:pt x="1109" y="5312"/>
                    <a:pt x="0" y="4145"/>
                    <a:pt x="0" y="2569"/>
                  </a:cubicBezTo>
                  <a:cubicBezTo>
                    <a:pt x="59" y="1109"/>
                    <a:pt x="1226" y="0"/>
                    <a:pt x="2744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2" name="Google Shape;11212;p24"/>
            <p:cNvSpPr/>
            <p:nvPr/>
          </p:nvSpPr>
          <p:spPr>
            <a:xfrm>
              <a:off x="5561100" y="1922100"/>
              <a:ext cx="134275" cy="132825"/>
            </a:xfrm>
            <a:custGeom>
              <a:avLst/>
              <a:gdLst/>
              <a:ahLst/>
              <a:cxnLst/>
              <a:rect l="l" t="t" r="r" b="b"/>
              <a:pathLst>
                <a:path w="5371" h="5313" extrusionOk="0">
                  <a:moveTo>
                    <a:pt x="2686" y="1"/>
                  </a:moveTo>
                  <a:cubicBezTo>
                    <a:pt x="4203" y="1"/>
                    <a:pt x="5371" y="1226"/>
                    <a:pt x="5312" y="2744"/>
                  </a:cubicBezTo>
                  <a:cubicBezTo>
                    <a:pt x="5312" y="4203"/>
                    <a:pt x="4145" y="5312"/>
                    <a:pt x="2627" y="5312"/>
                  </a:cubicBezTo>
                  <a:cubicBezTo>
                    <a:pt x="1110" y="5312"/>
                    <a:pt x="1" y="4086"/>
                    <a:pt x="1" y="2569"/>
                  </a:cubicBezTo>
                  <a:cubicBezTo>
                    <a:pt x="59" y="1110"/>
                    <a:pt x="1226" y="1"/>
                    <a:pt x="268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3" name="Google Shape;11213;p24"/>
            <p:cNvSpPr/>
            <p:nvPr/>
          </p:nvSpPr>
          <p:spPr>
            <a:xfrm>
              <a:off x="4583400" y="940025"/>
              <a:ext cx="131350" cy="131350"/>
            </a:xfrm>
            <a:custGeom>
              <a:avLst/>
              <a:gdLst/>
              <a:ahLst/>
              <a:cxnLst/>
              <a:rect l="l" t="t" r="r" b="b"/>
              <a:pathLst>
                <a:path w="5254" h="5254" extrusionOk="0">
                  <a:moveTo>
                    <a:pt x="2627" y="0"/>
                  </a:moveTo>
                  <a:cubicBezTo>
                    <a:pt x="4086" y="0"/>
                    <a:pt x="5254" y="1109"/>
                    <a:pt x="5254" y="2569"/>
                  </a:cubicBezTo>
                  <a:cubicBezTo>
                    <a:pt x="5254" y="4086"/>
                    <a:pt x="4086" y="5254"/>
                    <a:pt x="2569" y="5254"/>
                  </a:cubicBezTo>
                  <a:cubicBezTo>
                    <a:pt x="1109" y="5254"/>
                    <a:pt x="0" y="4086"/>
                    <a:pt x="0" y="2627"/>
                  </a:cubicBezTo>
                  <a:cubicBezTo>
                    <a:pt x="0" y="1109"/>
                    <a:pt x="1109" y="0"/>
                    <a:pt x="26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4" name="Google Shape;11214;p24"/>
            <p:cNvSpPr/>
            <p:nvPr/>
          </p:nvSpPr>
          <p:spPr>
            <a:xfrm>
              <a:off x="2127450" y="3880425"/>
              <a:ext cx="132825" cy="132825"/>
            </a:xfrm>
            <a:custGeom>
              <a:avLst/>
              <a:gdLst/>
              <a:ahLst/>
              <a:cxnLst/>
              <a:rect l="l" t="t" r="r" b="b"/>
              <a:pathLst>
                <a:path w="5313" h="5313" extrusionOk="0">
                  <a:moveTo>
                    <a:pt x="2686" y="1"/>
                  </a:moveTo>
                  <a:cubicBezTo>
                    <a:pt x="4145" y="1"/>
                    <a:pt x="5313" y="1168"/>
                    <a:pt x="5313" y="2627"/>
                  </a:cubicBezTo>
                  <a:cubicBezTo>
                    <a:pt x="5313" y="4145"/>
                    <a:pt x="4145" y="5312"/>
                    <a:pt x="2628" y="5312"/>
                  </a:cubicBezTo>
                  <a:cubicBezTo>
                    <a:pt x="1110" y="5254"/>
                    <a:pt x="1" y="4087"/>
                    <a:pt x="1" y="2627"/>
                  </a:cubicBezTo>
                  <a:cubicBezTo>
                    <a:pt x="1" y="1110"/>
                    <a:pt x="1168" y="1"/>
                    <a:pt x="262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5" name="Google Shape;11215;p24"/>
            <p:cNvSpPr/>
            <p:nvPr/>
          </p:nvSpPr>
          <p:spPr>
            <a:xfrm>
              <a:off x="1880850" y="3390125"/>
              <a:ext cx="132800" cy="132800"/>
            </a:xfrm>
            <a:custGeom>
              <a:avLst/>
              <a:gdLst/>
              <a:ahLst/>
              <a:cxnLst/>
              <a:rect l="l" t="t" r="r" b="b"/>
              <a:pathLst>
                <a:path w="5312" h="5312" extrusionOk="0">
                  <a:moveTo>
                    <a:pt x="2627" y="0"/>
                  </a:moveTo>
                  <a:cubicBezTo>
                    <a:pt x="4086" y="0"/>
                    <a:pt x="5254" y="1168"/>
                    <a:pt x="5312" y="2627"/>
                  </a:cubicBezTo>
                  <a:cubicBezTo>
                    <a:pt x="5312" y="4145"/>
                    <a:pt x="4145" y="5312"/>
                    <a:pt x="2627" y="5312"/>
                  </a:cubicBezTo>
                  <a:cubicBezTo>
                    <a:pt x="1168" y="5312"/>
                    <a:pt x="0" y="4145"/>
                    <a:pt x="0" y="2685"/>
                  </a:cubicBezTo>
                  <a:cubicBezTo>
                    <a:pt x="0" y="1168"/>
                    <a:pt x="1168" y="59"/>
                    <a:pt x="2627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6" name="Google Shape;11216;p24"/>
            <p:cNvSpPr/>
            <p:nvPr/>
          </p:nvSpPr>
          <p:spPr>
            <a:xfrm>
              <a:off x="2616300" y="4372200"/>
              <a:ext cx="132825" cy="134275"/>
            </a:xfrm>
            <a:custGeom>
              <a:avLst/>
              <a:gdLst/>
              <a:ahLst/>
              <a:cxnLst/>
              <a:rect l="l" t="t" r="r" b="b"/>
              <a:pathLst>
                <a:path w="5313" h="5371" extrusionOk="0">
                  <a:moveTo>
                    <a:pt x="5313" y="2744"/>
                  </a:moveTo>
                  <a:cubicBezTo>
                    <a:pt x="5313" y="4262"/>
                    <a:pt x="4087" y="5371"/>
                    <a:pt x="2628" y="5371"/>
                  </a:cubicBezTo>
                  <a:cubicBezTo>
                    <a:pt x="1110" y="5312"/>
                    <a:pt x="1" y="4145"/>
                    <a:pt x="1" y="2569"/>
                  </a:cubicBezTo>
                  <a:cubicBezTo>
                    <a:pt x="59" y="1110"/>
                    <a:pt x="1285" y="1"/>
                    <a:pt x="2744" y="59"/>
                  </a:cubicBezTo>
                  <a:cubicBezTo>
                    <a:pt x="4204" y="117"/>
                    <a:pt x="5313" y="1285"/>
                    <a:pt x="5313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7" name="Google Shape;11217;p24"/>
            <p:cNvSpPr/>
            <p:nvPr/>
          </p:nvSpPr>
          <p:spPr>
            <a:xfrm>
              <a:off x="2864375" y="940025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8" y="0"/>
                    <a:pt x="5196" y="1168"/>
                    <a:pt x="5196" y="2627"/>
                  </a:cubicBezTo>
                  <a:cubicBezTo>
                    <a:pt x="5254" y="4028"/>
                    <a:pt x="4028" y="5254"/>
                    <a:pt x="2569" y="5254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8" name="Google Shape;11218;p24"/>
            <p:cNvSpPr/>
            <p:nvPr/>
          </p:nvSpPr>
          <p:spPr>
            <a:xfrm>
              <a:off x="5562550" y="3638200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9" y="0"/>
                    <a:pt x="5196" y="1168"/>
                    <a:pt x="5254" y="2569"/>
                  </a:cubicBezTo>
                  <a:cubicBezTo>
                    <a:pt x="5254" y="4028"/>
                    <a:pt x="4029" y="5254"/>
                    <a:pt x="2628" y="5195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168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9" name="Google Shape;11219;p24"/>
            <p:cNvSpPr/>
            <p:nvPr/>
          </p:nvSpPr>
          <p:spPr>
            <a:xfrm>
              <a:off x="5073700" y="1188100"/>
              <a:ext cx="129900" cy="128425"/>
            </a:xfrm>
            <a:custGeom>
              <a:avLst/>
              <a:gdLst/>
              <a:ahLst/>
              <a:cxnLst/>
              <a:rect l="l" t="t" r="r" b="b"/>
              <a:pathLst>
                <a:path w="5196" h="5137" extrusionOk="0">
                  <a:moveTo>
                    <a:pt x="2569" y="0"/>
                  </a:moveTo>
                  <a:cubicBezTo>
                    <a:pt x="4028" y="0"/>
                    <a:pt x="5196" y="1226"/>
                    <a:pt x="5196" y="2627"/>
                  </a:cubicBezTo>
                  <a:cubicBezTo>
                    <a:pt x="5137" y="3969"/>
                    <a:pt x="3970" y="5137"/>
                    <a:pt x="2569" y="5137"/>
                  </a:cubicBezTo>
                  <a:cubicBezTo>
                    <a:pt x="1168" y="5137"/>
                    <a:pt x="1" y="3911"/>
                    <a:pt x="1" y="2510"/>
                  </a:cubicBezTo>
                  <a:cubicBezTo>
                    <a:pt x="59" y="1109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0" name="Google Shape;11220;p24"/>
            <p:cNvSpPr/>
            <p:nvPr/>
          </p:nvSpPr>
          <p:spPr>
            <a:xfrm>
              <a:off x="5320325" y="1430325"/>
              <a:ext cx="129900" cy="128450"/>
            </a:xfrm>
            <a:custGeom>
              <a:avLst/>
              <a:gdLst/>
              <a:ahLst/>
              <a:cxnLst/>
              <a:rect l="l" t="t" r="r" b="b"/>
              <a:pathLst>
                <a:path w="5196" h="5138" extrusionOk="0">
                  <a:moveTo>
                    <a:pt x="5137" y="2627"/>
                  </a:moveTo>
                  <a:cubicBezTo>
                    <a:pt x="5137" y="4028"/>
                    <a:pt x="3970" y="5137"/>
                    <a:pt x="2569" y="5137"/>
                  </a:cubicBezTo>
                  <a:cubicBezTo>
                    <a:pt x="1168" y="5137"/>
                    <a:pt x="0" y="3912"/>
                    <a:pt x="0" y="2511"/>
                  </a:cubicBezTo>
                  <a:cubicBezTo>
                    <a:pt x="59" y="1110"/>
                    <a:pt x="1285" y="1"/>
                    <a:pt x="2627" y="1"/>
                  </a:cubicBezTo>
                  <a:cubicBezTo>
                    <a:pt x="4028" y="59"/>
                    <a:pt x="5195" y="1226"/>
                    <a:pt x="5137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1" name="Google Shape;11221;p24"/>
            <p:cNvSpPr/>
            <p:nvPr/>
          </p:nvSpPr>
          <p:spPr>
            <a:xfrm>
              <a:off x="1886675" y="1920650"/>
              <a:ext cx="128450" cy="126975"/>
            </a:xfrm>
            <a:custGeom>
              <a:avLst/>
              <a:gdLst/>
              <a:ahLst/>
              <a:cxnLst/>
              <a:rect l="l" t="t" r="r" b="b"/>
              <a:pathLst>
                <a:path w="5138" h="5079" extrusionOk="0">
                  <a:moveTo>
                    <a:pt x="2569" y="0"/>
                  </a:moveTo>
                  <a:cubicBezTo>
                    <a:pt x="3970" y="0"/>
                    <a:pt x="5079" y="1109"/>
                    <a:pt x="5079" y="2510"/>
                  </a:cubicBezTo>
                  <a:cubicBezTo>
                    <a:pt x="5137" y="3969"/>
                    <a:pt x="3970" y="5078"/>
                    <a:pt x="2569" y="5078"/>
                  </a:cubicBezTo>
                  <a:cubicBezTo>
                    <a:pt x="1168" y="5078"/>
                    <a:pt x="59" y="3969"/>
                    <a:pt x="1" y="2568"/>
                  </a:cubicBezTo>
                  <a:cubicBezTo>
                    <a:pt x="1" y="1168"/>
                    <a:pt x="1110" y="59"/>
                    <a:pt x="256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2" name="Google Shape;11222;p24"/>
            <p:cNvSpPr/>
            <p:nvPr/>
          </p:nvSpPr>
          <p:spPr>
            <a:xfrm>
              <a:off x="5812100" y="2904175"/>
              <a:ext cx="125525" cy="127000"/>
            </a:xfrm>
            <a:custGeom>
              <a:avLst/>
              <a:gdLst/>
              <a:ahLst/>
              <a:cxnLst/>
              <a:rect l="l" t="t" r="r" b="b"/>
              <a:pathLst>
                <a:path w="5021" h="5080" extrusionOk="0">
                  <a:moveTo>
                    <a:pt x="2510" y="5021"/>
                  </a:moveTo>
                  <a:cubicBezTo>
                    <a:pt x="1109" y="5079"/>
                    <a:pt x="0" y="3970"/>
                    <a:pt x="0" y="2511"/>
                  </a:cubicBezTo>
                  <a:cubicBezTo>
                    <a:pt x="0" y="1110"/>
                    <a:pt x="1051" y="1"/>
                    <a:pt x="2510" y="1"/>
                  </a:cubicBezTo>
                  <a:cubicBezTo>
                    <a:pt x="3911" y="1"/>
                    <a:pt x="5020" y="1052"/>
                    <a:pt x="5020" y="2452"/>
                  </a:cubicBezTo>
                  <a:cubicBezTo>
                    <a:pt x="5020" y="3912"/>
                    <a:pt x="3969" y="5021"/>
                    <a:pt x="2510" y="50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3" name="Google Shape;11223;p24"/>
            <p:cNvSpPr/>
            <p:nvPr/>
          </p:nvSpPr>
          <p:spPr>
            <a:xfrm>
              <a:off x="5810625" y="2660475"/>
              <a:ext cx="127000" cy="127000"/>
            </a:xfrm>
            <a:custGeom>
              <a:avLst/>
              <a:gdLst/>
              <a:ahLst/>
              <a:cxnLst/>
              <a:rect l="l" t="t" r="r" b="b"/>
              <a:pathLst>
                <a:path w="5080" h="5080" extrusionOk="0">
                  <a:moveTo>
                    <a:pt x="2569" y="5079"/>
                  </a:moveTo>
                  <a:cubicBezTo>
                    <a:pt x="1168" y="5079"/>
                    <a:pt x="59" y="3970"/>
                    <a:pt x="1" y="2569"/>
                  </a:cubicBezTo>
                  <a:cubicBezTo>
                    <a:pt x="1" y="1168"/>
                    <a:pt x="1110" y="59"/>
                    <a:pt x="2569" y="1"/>
                  </a:cubicBezTo>
                  <a:cubicBezTo>
                    <a:pt x="3970" y="1"/>
                    <a:pt x="5079" y="1110"/>
                    <a:pt x="5079" y="2569"/>
                  </a:cubicBezTo>
                  <a:cubicBezTo>
                    <a:pt x="5079" y="3970"/>
                    <a:pt x="3970" y="5079"/>
                    <a:pt x="2569" y="50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4" name="Google Shape;11224;p24"/>
            <p:cNvSpPr/>
            <p:nvPr/>
          </p:nvSpPr>
          <p:spPr>
            <a:xfrm>
              <a:off x="4581925" y="4623200"/>
              <a:ext cx="127000" cy="126975"/>
            </a:xfrm>
            <a:custGeom>
              <a:avLst/>
              <a:gdLst/>
              <a:ahLst/>
              <a:cxnLst/>
              <a:rect l="l" t="t" r="r" b="b"/>
              <a:pathLst>
                <a:path w="5080" h="5079" extrusionOk="0">
                  <a:moveTo>
                    <a:pt x="5079" y="2510"/>
                  </a:moveTo>
                  <a:cubicBezTo>
                    <a:pt x="5079" y="3911"/>
                    <a:pt x="3970" y="5020"/>
                    <a:pt x="2569" y="5079"/>
                  </a:cubicBezTo>
                  <a:cubicBezTo>
                    <a:pt x="1168" y="5079"/>
                    <a:pt x="1" y="3969"/>
                    <a:pt x="1" y="2569"/>
                  </a:cubicBezTo>
                  <a:cubicBezTo>
                    <a:pt x="1" y="1109"/>
                    <a:pt x="1110" y="0"/>
                    <a:pt x="2511" y="0"/>
                  </a:cubicBezTo>
                  <a:cubicBezTo>
                    <a:pt x="3912" y="0"/>
                    <a:pt x="5021" y="1109"/>
                    <a:pt x="5079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5" name="Google Shape;11225;p24"/>
            <p:cNvSpPr/>
            <p:nvPr/>
          </p:nvSpPr>
          <p:spPr>
            <a:xfrm>
              <a:off x="3849400" y="694850"/>
              <a:ext cx="126975" cy="127000"/>
            </a:xfrm>
            <a:custGeom>
              <a:avLst/>
              <a:gdLst/>
              <a:ahLst/>
              <a:cxnLst/>
              <a:rect l="l" t="t" r="r" b="b"/>
              <a:pathLst>
                <a:path w="5079" h="5080" extrusionOk="0">
                  <a:moveTo>
                    <a:pt x="2510" y="59"/>
                  </a:moveTo>
                  <a:cubicBezTo>
                    <a:pt x="3911" y="1"/>
                    <a:pt x="5078" y="1110"/>
                    <a:pt x="5078" y="2569"/>
                  </a:cubicBezTo>
                  <a:cubicBezTo>
                    <a:pt x="5078" y="3970"/>
                    <a:pt x="3969" y="5079"/>
                    <a:pt x="2510" y="5079"/>
                  </a:cubicBezTo>
                  <a:cubicBezTo>
                    <a:pt x="1109" y="5079"/>
                    <a:pt x="58" y="3970"/>
                    <a:pt x="0" y="2628"/>
                  </a:cubicBezTo>
                  <a:cubicBezTo>
                    <a:pt x="0" y="1168"/>
                    <a:pt x="1109" y="59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6" name="Google Shape;11226;p24"/>
            <p:cNvSpPr/>
            <p:nvPr/>
          </p:nvSpPr>
          <p:spPr>
            <a:xfrm>
              <a:off x="36027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5020" y="2452"/>
                  </a:moveTo>
                  <a:cubicBezTo>
                    <a:pt x="5020" y="3911"/>
                    <a:pt x="3970" y="5020"/>
                    <a:pt x="2510" y="5020"/>
                  </a:cubicBezTo>
                  <a:cubicBezTo>
                    <a:pt x="1109" y="5020"/>
                    <a:pt x="59" y="3911"/>
                    <a:pt x="0" y="2510"/>
                  </a:cubicBezTo>
                  <a:cubicBezTo>
                    <a:pt x="0" y="1109"/>
                    <a:pt x="1109" y="0"/>
                    <a:pt x="2510" y="0"/>
                  </a:cubicBezTo>
                  <a:cubicBezTo>
                    <a:pt x="3911" y="0"/>
                    <a:pt x="5020" y="1051"/>
                    <a:pt x="5020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7" name="Google Shape;11227;p24"/>
            <p:cNvSpPr/>
            <p:nvPr/>
          </p:nvSpPr>
          <p:spPr>
            <a:xfrm>
              <a:off x="2867300" y="4620275"/>
              <a:ext cx="124075" cy="124075"/>
            </a:xfrm>
            <a:custGeom>
              <a:avLst/>
              <a:gdLst/>
              <a:ahLst/>
              <a:cxnLst/>
              <a:rect l="l" t="t" r="r" b="b"/>
              <a:pathLst>
                <a:path w="4963" h="4963" extrusionOk="0">
                  <a:moveTo>
                    <a:pt x="2511" y="4962"/>
                  </a:moveTo>
                  <a:cubicBezTo>
                    <a:pt x="1110" y="4962"/>
                    <a:pt x="1" y="3853"/>
                    <a:pt x="1" y="2452"/>
                  </a:cubicBezTo>
                  <a:cubicBezTo>
                    <a:pt x="1" y="1110"/>
                    <a:pt x="1110" y="1"/>
                    <a:pt x="2511" y="1"/>
                  </a:cubicBezTo>
                  <a:cubicBezTo>
                    <a:pt x="3911" y="1"/>
                    <a:pt x="4962" y="1110"/>
                    <a:pt x="4962" y="2510"/>
                  </a:cubicBezTo>
                  <a:cubicBezTo>
                    <a:pt x="4962" y="3911"/>
                    <a:pt x="3911" y="4962"/>
                    <a:pt x="2511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8" name="Google Shape;11228;p24"/>
            <p:cNvSpPr/>
            <p:nvPr/>
          </p:nvSpPr>
          <p:spPr>
            <a:xfrm>
              <a:off x="5812100" y="2415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0" y="1"/>
                  </a:moveTo>
                  <a:cubicBezTo>
                    <a:pt x="3853" y="1"/>
                    <a:pt x="4962" y="1110"/>
                    <a:pt x="4962" y="2511"/>
                  </a:cubicBezTo>
                  <a:cubicBezTo>
                    <a:pt x="5020" y="3853"/>
                    <a:pt x="3911" y="4962"/>
                    <a:pt x="2510" y="4962"/>
                  </a:cubicBezTo>
                  <a:cubicBezTo>
                    <a:pt x="1109" y="5021"/>
                    <a:pt x="0" y="3912"/>
                    <a:pt x="0" y="2511"/>
                  </a:cubicBezTo>
                  <a:cubicBezTo>
                    <a:pt x="0" y="1110"/>
                    <a:pt x="1109" y="1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9" name="Google Shape;11229;p24"/>
            <p:cNvSpPr/>
            <p:nvPr/>
          </p:nvSpPr>
          <p:spPr>
            <a:xfrm>
              <a:off x="5812100" y="3152250"/>
              <a:ext cx="125525" cy="124075"/>
            </a:xfrm>
            <a:custGeom>
              <a:avLst/>
              <a:gdLst/>
              <a:ahLst/>
              <a:cxnLst/>
              <a:rect l="l" t="t" r="r" b="b"/>
              <a:pathLst>
                <a:path w="5021" h="4963" extrusionOk="0">
                  <a:moveTo>
                    <a:pt x="2452" y="4962"/>
                  </a:moveTo>
                  <a:cubicBezTo>
                    <a:pt x="1109" y="4904"/>
                    <a:pt x="0" y="3795"/>
                    <a:pt x="59" y="2394"/>
                  </a:cubicBezTo>
                  <a:cubicBezTo>
                    <a:pt x="59" y="1052"/>
                    <a:pt x="1168" y="1"/>
                    <a:pt x="2510" y="1"/>
                  </a:cubicBezTo>
                  <a:cubicBezTo>
                    <a:pt x="3911" y="1"/>
                    <a:pt x="5020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0" name="Google Shape;11230;p24"/>
            <p:cNvSpPr/>
            <p:nvPr/>
          </p:nvSpPr>
          <p:spPr>
            <a:xfrm>
              <a:off x="2378450" y="1186625"/>
              <a:ext cx="124075" cy="122600"/>
            </a:xfrm>
            <a:custGeom>
              <a:avLst/>
              <a:gdLst/>
              <a:ahLst/>
              <a:cxnLst/>
              <a:rect l="l" t="t" r="r" b="b"/>
              <a:pathLst>
                <a:path w="4963" h="4904" extrusionOk="0">
                  <a:moveTo>
                    <a:pt x="2452" y="4904"/>
                  </a:moveTo>
                  <a:cubicBezTo>
                    <a:pt x="1110" y="4904"/>
                    <a:pt x="1" y="3853"/>
                    <a:pt x="1" y="2452"/>
                  </a:cubicBezTo>
                  <a:cubicBezTo>
                    <a:pt x="1" y="1110"/>
                    <a:pt x="1110" y="1"/>
                    <a:pt x="2510" y="1"/>
                  </a:cubicBezTo>
                  <a:cubicBezTo>
                    <a:pt x="3853" y="1"/>
                    <a:pt x="4962" y="1110"/>
                    <a:pt x="4962" y="2511"/>
                  </a:cubicBezTo>
                  <a:cubicBezTo>
                    <a:pt x="4904" y="3853"/>
                    <a:pt x="3795" y="4904"/>
                    <a:pt x="2452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1" name="Google Shape;11231;p24"/>
            <p:cNvSpPr/>
            <p:nvPr/>
          </p:nvSpPr>
          <p:spPr>
            <a:xfrm>
              <a:off x="40930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1" y="0"/>
                  </a:moveTo>
                  <a:cubicBezTo>
                    <a:pt x="3912" y="59"/>
                    <a:pt x="5021" y="1168"/>
                    <a:pt x="4962" y="2569"/>
                  </a:cubicBezTo>
                  <a:cubicBezTo>
                    <a:pt x="4962" y="3911"/>
                    <a:pt x="3853" y="5020"/>
                    <a:pt x="2452" y="4962"/>
                  </a:cubicBezTo>
                  <a:cubicBezTo>
                    <a:pt x="1052" y="4962"/>
                    <a:pt x="1" y="3853"/>
                    <a:pt x="1" y="2510"/>
                  </a:cubicBezTo>
                  <a:cubicBezTo>
                    <a:pt x="1" y="1109"/>
                    <a:pt x="1110" y="0"/>
                    <a:pt x="25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2" name="Google Shape;11232;p24"/>
            <p:cNvSpPr/>
            <p:nvPr/>
          </p:nvSpPr>
          <p:spPr>
            <a:xfrm>
              <a:off x="1885225" y="3641100"/>
              <a:ext cx="124050" cy="124075"/>
            </a:xfrm>
            <a:custGeom>
              <a:avLst/>
              <a:gdLst/>
              <a:ahLst/>
              <a:cxnLst/>
              <a:rect l="l" t="t" r="r" b="b"/>
              <a:pathLst>
                <a:path w="4962" h="4963" extrusionOk="0">
                  <a:moveTo>
                    <a:pt x="2452" y="1"/>
                  </a:moveTo>
                  <a:cubicBezTo>
                    <a:pt x="3853" y="1"/>
                    <a:pt x="4962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ubicBezTo>
                    <a:pt x="1051" y="4962"/>
                    <a:pt x="0" y="3853"/>
                    <a:pt x="0" y="2453"/>
                  </a:cubicBezTo>
                  <a:cubicBezTo>
                    <a:pt x="0" y="1110"/>
                    <a:pt x="1109" y="1"/>
                    <a:pt x="24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3" name="Google Shape;11233;p24"/>
            <p:cNvSpPr/>
            <p:nvPr/>
          </p:nvSpPr>
          <p:spPr>
            <a:xfrm>
              <a:off x="5318875" y="4129975"/>
              <a:ext cx="124050" cy="125500"/>
            </a:xfrm>
            <a:custGeom>
              <a:avLst/>
              <a:gdLst/>
              <a:ahLst/>
              <a:cxnLst/>
              <a:rect l="l" t="t" r="r" b="b"/>
              <a:pathLst>
                <a:path w="4962" h="5020" extrusionOk="0">
                  <a:moveTo>
                    <a:pt x="58" y="2510"/>
                  </a:moveTo>
                  <a:cubicBezTo>
                    <a:pt x="58" y="1109"/>
                    <a:pt x="1167" y="0"/>
                    <a:pt x="2568" y="58"/>
                  </a:cubicBezTo>
                  <a:cubicBezTo>
                    <a:pt x="3911" y="117"/>
                    <a:pt x="4962" y="1226"/>
                    <a:pt x="4962" y="2568"/>
                  </a:cubicBezTo>
                  <a:cubicBezTo>
                    <a:pt x="4962" y="3911"/>
                    <a:pt x="3794" y="5020"/>
                    <a:pt x="2452" y="5020"/>
                  </a:cubicBezTo>
                  <a:cubicBezTo>
                    <a:pt x="1109" y="4962"/>
                    <a:pt x="0" y="3853"/>
                    <a:pt x="58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4" name="Google Shape;11234;p24"/>
            <p:cNvSpPr/>
            <p:nvPr/>
          </p:nvSpPr>
          <p:spPr>
            <a:xfrm>
              <a:off x="3357625" y="696325"/>
              <a:ext cx="124050" cy="124050"/>
            </a:xfrm>
            <a:custGeom>
              <a:avLst/>
              <a:gdLst/>
              <a:ahLst/>
              <a:cxnLst/>
              <a:rect l="l" t="t" r="r" b="b"/>
              <a:pathLst>
                <a:path w="4962" h="4962" extrusionOk="0">
                  <a:moveTo>
                    <a:pt x="2510" y="4962"/>
                  </a:moveTo>
                  <a:cubicBezTo>
                    <a:pt x="1168" y="4962"/>
                    <a:pt x="59" y="3853"/>
                    <a:pt x="0" y="2510"/>
                  </a:cubicBezTo>
                  <a:cubicBezTo>
                    <a:pt x="0" y="1168"/>
                    <a:pt x="1109" y="59"/>
                    <a:pt x="2452" y="59"/>
                  </a:cubicBezTo>
                  <a:cubicBezTo>
                    <a:pt x="3794" y="0"/>
                    <a:pt x="4903" y="1109"/>
                    <a:pt x="4903" y="2452"/>
                  </a:cubicBezTo>
                  <a:cubicBezTo>
                    <a:pt x="4962" y="3794"/>
                    <a:pt x="3853" y="4903"/>
                    <a:pt x="2510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5" name="Google Shape;11235;p24"/>
            <p:cNvSpPr/>
            <p:nvPr/>
          </p:nvSpPr>
          <p:spPr>
            <a:xfrm>
              <a:off x="5076625" y="43780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1" y="2393"/>
                  </a:moveTo>
                  <a:cubicBezTo>
                    <a:pt x="59" y="1051"/>
                    <a:pt x="1226" y="0"/>
                    <a:pt x="2511" y="0"/>
                  </a:cubicBezTo>
                  <a:cubicBezTo>
                    <a:pt x="3853" y="58"/>
                    <a:pt x="4962" y="1226"/>
                    <a:pt x="4904" y="2510"/>
                  </a:cubicBezTo>
                  <a:cubicBezTo>
                    <a:pt x="4904" y="3852"/>
                    <a:pt x="3736" y="4962"/>
                    <a:pt x="2394" y="4903"/>
                  </a:cubicBezTo>
                  <a:cubicBezTo>
                    <a:pt x="1051" y="4903"/>
                    <a:pt x="1" y="3736"/>
                    <a:pt x="1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6" name="Google Shape;11236;p24"/>
            <p:cNvSpPr/>
            <p:nvPr/>
          </p:nvSpPr>
          <p:spPr>
            <a:xfrm>
              <a:off x="4830000" y="944400"/>
              <a:ext cx="122625" cy="122600"/>
            </a:xfrm>
            <a:custGeom>
              <a:avLst/>
              <a:gdLst/>
              <a:ahLst/>
              <a:cxnLst/>
              <a:rect l="l" t="t" r="r" b="b"/>
              <a:pathLst>
                <a:path w="4905" h="4904" extrusionOk="0">
                  <a:moveTo>
                    <a:pt x="4904" y="2452"/>
                  </a:moveTo>
                  <a:cubicBezTo>
                    <a:pt x="4904" y="3794"/>
                    <a:pt x="3795" y="4903"/>
                    <a:pt x="2453" y="4903"/>
                  </a:cubicBezTo>
                  <a:cubicBezTo>
                    <a:pt x="1110" y="4903"/>
                    <a:pt x="1" y="3736"/>
                    <a:pt x="1" y="2452"/>
                  </a:cubicBezTo>
                  <a:cubicBezTo>
                    <a:pt x="1" y="1109"/>
                    <a:pt x="1168" y="0"/>
                    <a:pt x="2453" y="0"/>
                  </a:cubicBezTo>
                  <a:cubicBezTo>
                    <a:pt x="3795" y="0"/>
                    <a:pt x="4904" y="1109"/>
                    <a:pt x="4904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7" name="Google Shape;11237;p24"/>
            <p:cNvSpPr/>
            <p:nvPr/>
          </p:nvSpPr>
          <p:spPr>
            <a:xfrm>
              <a:off x="2131825" y="14332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3" y="4904"/>
                  </a:moveTo>
                  <a:cubicBezTo>
                    <a:pt x="1110" y="4904"/>
                    <a:pt x="1" y="3795"/>
                    <a:pt x="1" y="2452"/>
                  </a:cubicBezTo>
                  <a:cubicBezTo>
                    <a:pt x="59" y="1109"/>
                    <a:pt x="1168" y="0"/>
                    <a:pt x="2511" y="0"/>
                  </a:cubicBezTo>
                  <a:cubicBezTo>
                    <a:pt x="3853" y="59"/>
                    <a:pt x="4962" y="1168"/>
                    <a:pt x="4904" y="2510"/>
                  </a:cubicBezTo>
                  <a:cubicBezTo>
                    <a:pt x="4904" y="3853"/>
                    <a:pt x="3795" y="4962"/>
                    <a:pt x="2453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8" name="Google Shape;11238;p24"/>
            <p:cNvSpPr/>
            <p:nvPr/>
          </p:nvSpPr>
          <p:spPr>
            <a:xfrm>
              <a:off x="5565475" y="1679875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2" y="0"/>
                  </a:moveTo>
                  <a:cubicBezTo>
                    <a:pt x="3795" y="0"/>
                    <a:pt x="4962" y="1109"/>
                    <a:pt x="4962" y="2452"/>
                  </a:cubicBezTo>
                  <a:cubicBezTo>
                    <a:pt x="4962" y="3794"/>
                    <a:pt x="3853" y="4903"/>
                    <a:pt x="2511" y="4903"/>
                  </a:cubicBezTo>
                  <a:cubicBezTo>
                    <a:pt x="1168" y="4962"/>
                    <a:pt x="59" y="3852"/>
                    <a:pt x="59" y="2510"/>
                  </a:cubicBezTo>
                  <a:cubicBezTo>
                    <a:pt x="1" y="1167"/>
                    <a:pt x="1110" y="58"/>
                    <a:pt x="245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9" name="Google Shape;11239;p24"/>
            <p:cNvSpPr/>
            <p:nvPr/>
          </p:nvSpPr>
          <p:spPr>
            <a:xfrm>
              <a:off x="3847925" y="4868350"/>
              <a:ext cx="121150" cy="121150"/>
            </a:xfrm>
            <a:custGeom>
              <a:avLst/>
              <a:gdLst/>
              <a:ahLst/>
              <a:cxnLst/>
              <a:rect l="l" t="t" r="r" b="b"/>
              <a:pathLst>
                <a:path w="4846" h="4846" extrusionOk="0">
                  <a:moveTo>
                    <a:pt x="4845" y="2394"/>
                  </a:moveTo>
                  <a:cubicBezTo>
                    <a:pt x="4845" y="3736"/>
                    <a:pt x="3795" y="4845"/>
                    <a:pt x="2452" y="4845"/>
                  </a:cubicBezTo>
                  <a:cubicBezTo>
                    <a:pt x="1168" y="4845"/>
                    <a:pt x="59" y="3795"/>
                    <a:pt x="59" y="2452"/>
                  </a:cubicBezTo>
                  <a:cubicBezTo>
                    <a:pt x="1" y="1110"/>
                    <a:pt x="1110" y="59"/>
                    <a:pt x="2394" y="59"/>
                  </a:cubicBezTo>
                  <a:cubicBezTo>
                    <a:pt x="3736" y="1"/>
                    <a:pt x="4845" y="1110"/>
                    <a:pt x="4845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0" name="Google Shape;11240;p24"/>
            <p:cNvSpPr/>
            <p:nvPr/>
          </p:nvSpPr>
          <p:spPr>
            <a:xfrm>
              <a:off x="1644450" y="2660475"/>
              <a:ext cx="119675" cy="119700"/>
            </a:xfrm>
            <a:custGeom>
              <a:avLst/>
              <a:gdLst/>
              <a:ahLst/>
              <a:cxnLst/>
              <a:rect l="l" t="t" r="r" b="b"/>
              <a:pathLst>
                <a:path w="4787" h="4788" extrusionOk="0">
                  <a:moveTo>
                    <a:pt x="2393" y="1"/>
                  </a:moveTo>
                  <a:cubicBezTo>
                    <a:pt x="3678" y="1"/>
                    <a:pt x="4787" y="1052"/>
                    <a:pt x="4787" y="2394"/>
                  </a:cubicBezTo>
                  <a:cubicBezTo>
                    <a:pt x="4787" y="3678"/>
                    <a:pt x="3736" y="4787"/>
                    <a:pt x="2393" y="4787"/>
                  </a:cubicBezTo>
                  <a:cubicBezTo>
                    <a:pt x="1109" y="4787"/>
                    <a:pt x="0" y="3737"/>
                    <a:pt x="0" y="2394"/>
                  </a:cubicBezTo>
                  <a:cubicBezTo>
                    <a:pt x="0" y="1110"/>
                    <a:pt x="1051" y="1"/>
                    <a:pt x="23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1" name="Google Shape;11241;p24"/>
            <p:cNvSpPr/>
            <p:nvPr/>
          </p:nvSpPr>
          <p:spPr>
            <a:xfrm>
              <a:off x="3605700" y="4868350"/>
              <a:ext cx="121125" cy="121150"/>
            </a:xfrm>
            <a:custGeom>
              <a:avLst/>
              <a:gdLst/>
              <a:ahLst/>
              <a:cxnLst/>
              <a:rect l="l" t="t" r="r" b="b"/>
              <a:pathLst>
                <a:path w="4845" h="4846" extrusionOk="0">
                  <a:moveTo>
                    <a:pt x="4787" y="2394"/>
                  </a:moveTo>
                  <a:cubicBezTo>
                    <a:pt x="4845" y="3736"/>
                    <a:pt x="3736" y="4845"/>
                    <a:pt x="2452" y="4845"/>
                  </a:cubicBezTo>
                  <a:cubicBezTo>
                    <a:pt x="1109" y="4845"/>
                    <a:pt x="59" y="3795"/>
                    <a:pt x="0" y="2452"/>
                  </a:cubicBezTo>
                  <a:cubicBezTo>
                    <a:pt x="0" y="1110"/>
                    <a:pt x="1051" y="59"/>
                    <a:pt x="2393" y="59"/>
                  </a:cubicBezTo>
                  <a:cubicBezTo>
                    <a:pt x="3736" y="1"/>
                    <a:pt x="4787" y="1110"/>
                    <a:pt x="4787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2" name="Google Shape;11242;p24"/>
            <p:cNvSpPr/>
            <p:nvPr/>
          </p:nvSpPr>
          <p:spPr>
            <a:xfrm>
              <a:off x="4342625" y="699250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8"/>
                  </a:moveTo>
                  <a:cubicBezTo>
                    <a:pt x="1051" y="4728"/>
                    <a:pt x="59" y="3736"/>
                    <a:pt x="59" y="2393"/>
                  </a:cubicBezTo>
                  <a:cubicBezTo>
                    <a:pt x="0" y="1051"/>
                    <a:pt x="1051" y="0"/>
                    <a:pt x="2452" y="0"/>
                  </a:cubicBezTo>
                  <a:cubicBezTo>
                    <a:pt x="3736" y="58"/>
                    <a:pt x="4787" y="1051"/>
                    <a:pt x="4728" y="2393"/>
                  </a:cubicBezTo>
                  <a:cubicBezTo>
                    <a:pt x="4728" y="3736"/>
                    <a:pt x="3736" y="4728"/>
                    <a:pt x="2393" y="47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3" name="Google Shape;11243;p24"/>
            <p:cNvSpPr/>
            <p:nvPr/>
          </p:nvSpPr>
          <p:spPr>
            <a:xfrm>
              <a:off x="5568400" y="38906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8" y="2393"/>
                  </a:moveTo>
                  <a:cubicBezTo>
                    <a:pt x="4728" y="3736"/>
                    <a:pt x="3736" y="4728"/>
                    <a:pt x="2394" y="4728"/>
                  </a:cubicBezTo>
                  <a:cubicBezTo>
                    <a:pt x="1051" y="4728"/>
                    <a:pt x="0" y="3678"/>
                    <a:pt x="0" y="2335"/>
                  </a:cubicBezTo>
                  <a:cubicBezTo>
                    <a:pt x="59" y="1051"/>
                    <a:pt x="1109" y="0"/>
                    <a:pt x="2394" y="0"/>
                  </a:cubicBezTo>
                  <a:cubicBezTo>
                    <a:pt x="3736" y="59"/>
                    <a:pt x="4728" y="1051"/>
                    <a:pt x="4728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4" name="Google Shape;11244;p24"/>
            <p:cNvSpPr/>
            <p:nvPr/>
          </p:nvSpPr>
          <p:spPr>
            <a:xfrm>
              <a:off x="2134750" y="41343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9" y="2393"/>
                  </a:moveTo>
                  <a:cubicBezTo>
                    <a:pt x="4670" y="3678"/>
                    <a:pt x="3678" y="4728"/>
                    <a:pt x="2336" y="4670"/>
                  </a:cubicBezTo>
                  <a:cubicBezTo>
                    <a:pt x="993" y="4670"/>
                    <a:pt x="1" y="3619"/>
                    <a:pt x="1" y="2277"/>
                  </a:cubicBezTo>
                  <a:cubicBezTo>
                    <a:pt x="59" y="992"/>
                    <a:pt x="1051" y="0"/>
                    <a:pt x="2394" y="0"/>
                  </a:cubicBezTo>
                  <a:cubicBezTo>
                    <a:pt x="3736" y="0"/>
                    <a:pt x="4729" y="1051"/>
                    <a:pt x="4670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5" name="Google Shape;11245;p24"/>
            <p:cNvSpPr/>
            <p:nvPr/>
          </p:nvSpPr>
          <p:spPr>
            <a:xfrm>
              <a:off x="2381375" y="43809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5" y="4729"/>
                  </a:moveTo>
                  <a:cubicBezTo>
                    <a:pt x="993" y="4670"/>
                    <a:pt x="0" y="3678"/>
                    <a:pt x="0" y="2336"/>
                  </a:cubicBezTo>
                  <a:cubicBezTo>
                    <a:pt x="0" y="993"/>
                    <a:pt x="1109" y="1"/>
                    <a:pt x="2452" y="1"/>
                  </a:cubicBezTo>
                  <a:cubicBezTo>
                    <a:pt x="3736" y="59"/>
                    <a:pt x="4728" y="1110"/>
                    <a:pt x="4728" y="2394"/>
                  </a:cubicBezTo>
                  <a:cubicBezTo>
                    <a:pt x="4670" y="3736"/>
                    <a:pt x="3619" y="4729"/>
                    <a:pt x="2335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6" name="Google Shape;11246;p24"/>
            <p:cNvSpPr/>
            <p:nvPr/>
          </p:nvSpPr>
          <p:spPr>
            <a:xfrm>
              <a:off x="4097450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2336" y="0"/>
                  </a:moveTo>
                  <a:cubicBezTo>
                    <a:pt x="3620" y="0"/>
                    <a:pt x="4671" y="993"/>
                    <a:pt x="4671" y="2277"/>
                  </a:cubicBezTo>
                  <a:cubicBezTo>
                    <a:pt x="4671" y="3619"/>
                    <a:pt x="3678" y="4612"/>
                    <a:pt x="2336" y="4670"/>
                  </a:cubicBezTo>
                  <a:cubicBezTo>
                    <a:pt x="1052" y="4670"/>
                    <a:pt x="1" y="3619"/>
                    <a:pt x="1" y="2335"/>
                  </a:cubicBezTo>
                  <a:cubicBezTo>
                    <a:pt x="1" y="993"/>
                    <a:pt x="993" y="0"/>
                    <a:pt x="233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7" name="Google Shape;11247;p24"/>
            <p:cNvSpPr/>
            <p:nvPr/>
          </p:nvSpPr>
          <p:spPr>
            <a:xfrm>
              <a:off x="5815025" y="2171625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9"/>
                  </a:moveTo>
                  <a:cubicBezTo>
                    <a:pt x="1051" y="4729"/>
                    <a:pt x="0" y="3678"/>
                    <a:pt x="0" y="2336"/>
                  </a:cubicBezTo>
                  <a:cubicBezTo>
                    <a:pt x="58" y="1052"/>
                    <a:pt x="1051" y="1"/>
                    <a:pt x="2393" y="1"/>
                  </a:cubicBezTo>
                  <a:cubicBezTo>
                    <a:pt x="3736" y="1"/>
                    <a:pt x="4786" y="1052"/>
                    <a:pt x="4728" y="2394"/>
                  </a:cubicBezTo>
                  <a:cubicBezTo>
                    <a:pt x="4728" y="3737"/>
                    <a:pt x="3677" y="4729"/>
                    <a:pt x="239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8" name="Google Shape;11248;p24"/>
            <p:cNvSpPr/>
            <p:nvPr/>
          </p:nvSpPr>
          <p:spPr>
            <a:xfrm>
              <a:off x="5816475" y="33988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0"/>
                  </a:moveTo>
                  <a:cubicBezTo>
                    <a:pt x="3619" y="0"/>
                    <a:pt x="4670" y="993"/>
                    <a:pt x="4670" y="2335"/>
                  </a:cubicBezTo>
                  <a:cubicBezTo>
                    <a:pt x="4670" y="3619"/>
                    <a:pt x="3619" y="4670"/>
                    <a:pt x="2335" y="4670"/>
                  </a:cubicBezTo>
                  <a:cubicBezTo>
                    <a:pt x="993" y="4670"/>
                    <a:pt x="0" y="3619"/>
                    <a:pt x="0" y="2335"/>
                  </a:cubicBezTo>
                  <a:cubicBezTo>
                    <a:pt x="0" y="993"/>
                    <a:pt x="993" y="0"/>
                    <a:pt x="23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9" name="Google Shape;11249;p24"/>
            <p:cNvSpPr/>
            <p:nvPr/>
          </p:nvSpPr>
          <p:spPr>
            <a:xfrm>
              <a:off x="1644450" y="2907100"/>
              <a:ext cx="118225" cy="119675"/>
            </a:xfrm>
            <a:custGeom>
              <a:avLst/>
              <a:gdLst/>
              <a:ahLst/>
              <a:cxnLst/>
              <a:rect l="l" t="t" r="r" b="b"/>
              <a:pathLst>
                <a:path w="4729" h="4787" extrusionOk="0">
                  <a:moveTo>
                    <a:pt x="2335" y="59"/>
                  </a:moveTo>
                  <a:cubicBezTo>
                    <a:pt x="3678" y="1"/>
                    <a:pt x="4728" y="1051"/>
                    <a:pt x="4728" y="2394"/>
                  </a:cubicBezTo>
                  <a:cubicBezTo>
                    <a:pt x="4728" y="3736"/>
                    <a:pt x="3736" y="4729"/>
                    <a:pt x="2452" y="4787"/>
                  </a:cubicBezTo>
                  <a:cubicBezTo>
                    <a:pt x="1109" y="4787"/>
                    <a:pt x="0" y="3736"/>
                    <a:pt x="0" y="2394"/>
                  </a:cubicBezTo>
                  <a:cubicBezTo>
                    <a:pt x="0" y="1110"/>
                    <a:pt x="1051" y="59"/>
                    <a:pt x="233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0" name="Google Shape;11250;p24"/>
            <p:cNvSpPr/>
            <p:nvPr/>
          </p:nvSpPr>
          <p:spPr>
            <a:xfrm>
              <a:off x="2627975" y="9458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6" y="1"/>
                  </a:moveTo>
                  <a:cubicBezTo>
                    <a:pt x="3678" y="1"/>
                    <a:pt x="4729" y="1051"/>
                    <a:pt x="4729" y="2336"/>
                  </a:cubicBezTo>
                  <a:cubicBezTo>
                    <a:pt x="4729" y="3678"/>
                    <a:pt x="3678" y="4729"/>
                    <a:pt x="2336" y="4729"/>
                  </a:cubicBezTo>
                  <a:cubicBezTo>
                    <a:pt x="993" y="4729"/>
                    <a:pt x="1" y="3678"/>
                    <a:pt x="1" y="2394"/>
                  </a:cubicBezTo>
                  <a:cubicBezTo>
                    <a:pt x="1" y="1051"/>
                    <a:pt x="1052" y="59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1" name="Google Shape;11251;p24"/>
            <p:cNvSpPr/>
            <p:nvPr/>
          </p:nvSpPr>
          <p:spPr>
            <a:xfrm>
              <a:off x="1645900" y="2419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1"/>
                  </a:moveTo>
                  <a:cubicBezTo>
                    <a:pt x="3678" y="1"/>
                    <a:pt x="4670" y="993"/>
                    <a:pt x="4670" y="2336"/>
                  </a:cubicBezTo>
                  <a:cubicBezTo>
                    <a:pt x="4670" y="3620"/>
                    <a:pt x="3620" y="4670"/>
                    <a:pt x="2335" y="4670"/>
                  </a:cubicBezTo>
                  <a:cubicBezTo>
                    <a:pt x="993" y="4670"/>
                    <a:pt x="1" y="3620"/>
                    <a:pt x="1" y="2336"/>
                  </a:cubicBezTo>
                  <a:cubicBezTo>
                    <a:pt x="1" y="993"/>
                    <a:pt x="1051" y="1"/>
                    <a:pt x="23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2" name="Google Shape;11252;p24"/>
            <p:cNvSpPr/>
            <p:nvPr/>
          </p:nvSpPr>
          <p:spPr>
            <a:xfrm>
              <a:off x="3118300" y="700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277" y="4612"/>
                  </a:moveTo>
                  <a:cubicBezTo>
                    <a:pt x="993" y="4612"/>
                    <a:pt x="0" y="3561"/>
                    <a:pt x="0" y="2219"/>
                  </a:cubicBezTo>
                  <a:cubicBezTo>
                    <a:pt x="59" y="993"/>
                    <a:pt x="1109" y="0"/>
                    <a:pt x="2394" y="0"/>
                  </a:cubicBezTo>
                  <a:cubicBezTo>
                    <a:pt x="3678" y="0"/>
                    <a:pt x="4670" y="1109"/>
                    <a:pt x="4670" y="2394"/>
                  </a:cubicBezTo>
                  <a:cubicBezTo>
                    <a:pt x="4612" y="3678"/>
                    <a:pt x="3561" y="4670"/>
                    <a:pt x="2277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3" name="Google Shape;11253;p24"/>
            <p:cNvSpPr/>
            <p:nvPr/>
          </p:nvSpPr>
          <p:spPr>
            <a:xfrm>
              <a:off x="1645900" y="31551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4670" y="2335"/>
                  </a:moveTo>
                  <a:cubicBezTo>
                    <a:pt x="4670" y="3678"/>
                    <a:pt x="3620" y="4670"/>
                    <a:pt x="2277" y="4670"/>
                  </a:cubicBezTo>
                  <a:cubicBezTo>
                    <a:pt x="1051" y="4612"/>
                    <a:pt x="1" y="3620"/>
                    <a:pt x="1" y="2335"/>
                  </a:cubicBezTo>
                  <a:cubicBezTo>
                    <a:pt x="1" y="1051"/>
                    <a:pt x="1051" y="1"/>
                    <a:pt x="2394" y="59"/>
                  </a:cubicBezTo>
                  <a:cubicBezTo>
                    <a:pt x="3620" y="59"/>
                    <a:pt x="4670" y="1110"/>
                    <a:pt x="4670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4" name="Google Shape;11254;p24"/>
            <p:cNvSpPr/>
            <p:nvPr/>
          </p:nvSpPr>
          <p:spPr>
            <a:xfrm>
              <a:off x="1892525" y="1682775"/>
              <a:ext cx="116750" cy="116775"/>
            </a:xfrm>
            <a:custGeom>
              <a:avLst/>
              <a:gdLst/>
              <a:ahLst/>
              <a:cxnLst/>
              <a:rect l="l" t="t" r="r" b="b"/>
              <a:pathLst>
                <a:path w="4670" h="4671" extrusionOk="0">
                  <a:moveTo>
                    <a:pt x="4670" y="2336"/>
                  </a:moveTo>
                  <a:cubicBezTo>
                    <a:pt x="4670" y="3620"/>
                    <a:pt x="3619" y="4670"/>
                    <a:pt x="2277" y="4670"/>
                  </a:cubicBezTo>
                  <a:cubicBezTo>
                    <a:pt x="1051" y="4670"/>
                    <a:pt x="0" y="3620"/>
                    <a:pt x="0" y="2394"/>
                  </a:cubicBezTo>
                  <a:cubicBezTo>
                    <a:pt x="0" y="1051"/>
                    <a:pt x="1051" y="1"/>
                    <a:pt x="2335" y="59"/>
                  </a:cubicBezTo>
                  <a:cubicBezTo>
                    <a:pt x="3619" y="59"/>
                    <a:pt x="4611" y="1051"/>
                    <a:pt x="4670" y="23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5" name="Google Shape;11255;p24"/>
            <p:cNvSpPr/>
            <p:nvPr/>
          </p:nvSpPr>
          <p:spPr>
            <a:xfrm>
              <a:off x="4832925" y="4629025"/>
              <a:ext cx="116775" cy="115325"/>
            </a:xfrm>
            <a:custGeom>
              <a:avLst/>
              <a:gdLst/>
              <a:ahLst/>
              <a:cxnLst/>
              <a:rect l="l" t="t" r="r" b="b"/>
              <a:pathLst>
                <a:path w="4671" h="4613" extrusionOk="0">
                  <a:moveTo>
                    <a:pt x="2336" y="1"/>
                  </a:moveTo>
                  <a:cubicBezTo>
                    <a:pt x="3678" y="1"/>
                    <a:pt x="4670" y="1051"/>
                    <a:pt x="4670" y="2336"/>
                  </a:cubicBezTo>
                  <a:cubicBezTo>
                    <a:pt x="4670" y="3620"/>
                    <a:pt x="3620" y="4612"/>
                    <a:pt x="2336" y="4612"/>
                  </a:cubicBezTo>
                  <a:cubicBezTo>
                    <a:pt x="1051" y="4612"/>
                    <a:pt x="1" y="3561"/>
                    <a:pt x="59" y="2277"/>
                  </a:cubicBezTo>
                  <a:cubicBezTo>
                    <a:pt x="59" y="993"/>
                    <a:pt x="1110" y="1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6" name="Google Shape;11256;p24"/>
            <p:cNvSpPr/>
            <p:nvPr/>
          </p:nvSpPr>
          <p:spPr>
            <a:xfrm>
              <a:off x="3360525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4671" y="2335"/>
                  </a:moveTo>
                  <a:cubicBezTo>
                    <a:pt x="4671" y="3619"/>
                    <a:pt x="3620" y="4670"/>
                    <a:pt x="2277" y="4612"/>
                  </a:cubicBezTo>
                  <a:cubicBezTo>
                    <a:pt x="1052" y="4612"/>
                    <a:pt x="1" y="3561"/>
                    <a:pt x="1" y="2335"/>
                  </a:cubicBezTo>
                  <a:cubicBezTo>
                    <a:pt x="1" y="993"/>
                    <a:pt x="1052" y="0"/>
                    <a:pt x="2394" y="0"/>
                  </a:cubicBezTo>
                  <a:cubicBezTo>
                    <a:pt x="3678" y="0"/>
                    <a:pt x="4671" y="1051"/>
                    <a:pt x="4671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7" name="Google Shape;11257;p24"/>
            <p:cNvSpPr/>
            <p:nvPr/>
          </p:nvSpPr>
          <p:spPr>
            <a:xfrm>
              <a:off x="1889600" y="3890650"/>
              <a:ext cx="113850" cy="112375"/>
            </a:xfrm>
            <a:custGeom>
              <a:avLst/>
              <a:gdLst/>
              <a:ahLst/>
              <a:cxnLst/>
              <a:rect l="l" t="t" r="r" b="b"/>
              <a:pathLst>
                <a:path w="4554" h="4495" extrusionOk="0">
                  <a:moveTo>
                    <a:pt x="4553" y="2277"/>
                  </a:moveTo>
                  <a:cubicBezTo>
                    <a:pt x="4495" y="3503"/>
                    <a:pt x="3503" y="4495"/>
                    <a:pt x="2277" y="4495"/>
                  </a:cubicBezTo>
                  <a:cubicBezTo>
                    <a:pt x="993" y="4436"/>
                    <a:pt x="0" y="3386"/>
                    <a:pt x="59" y="2160"/>
                  </a:cubicBezTo>
                  <a:cubicBezTo>
                    <a:pt x="117" y="934"/>
                    <a:pt x="1109" y="0"/>
                    <a:pt x="2277" y="0"/>
                  </a:cubicBezTo>
                  <a:cubicBezTo>
                    <a:pt x="3561" y="0"/>
                    <a:pt x="4553" y="993"/>
                    <a:pt x="4553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8" name="Google Shape;11258;p24"/>
            <p:cNvSpPr/>
            <p:nvPr/>
          </p:nvSpPr>
          <p:spPr>
            <a:xfrm>
              <a:off x="4345525" y="4872725"/>
              <a:ext cx="112400" cy="112400"/>
            </a:xfrm>
            <a:custGeom>
              <a:avLst/>
              <a:gdLst/>
              <a:ahLst/>
              <a:cxnLst/>
              <a:rect l="l" t="t" r="r" b="b"/>
              <a:pathLst>
                <a:path w="4496" h="4496" extrusionOk="0">
                  <a:moveTo>
                    <a:pt x="2277" y="4495"/>
                  </a:moveTo>
                  <a:cubicBezTo>
                    <a:pt x="993" y="4495"/>
                    <a:pt x="1" y="3444"/>
                    <a:pt x="1" y="2219"/>
                  </a:cubicBezTo>
                  <a:cubicBezTo>
                    <a:pt x="59" y="993"/>
                    <a:pt x="1052" y="1"/>
                    <a:pt x="2336" y="1"/>
                  </a:cubicBezTo>
                  <a:cubicBezTo>
                    <a:pt x="3503" y="59"/>
                    <a:pt x="4495" y="1051"/>
                    <a:pt x="4495" y="2219"/>
                  </a:cubicBezTo>
                  <a:cubicBezTo>
                    <a:pt x="4495" y="3503"/>
                    <a:pt x="3503" y="4495"/>
                    <a:pt x="2277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9" name="Google Shape;11259;p24"/>
            <p:cNvSpPr/>
            <p:nvPr/>
          </p:nvSpPr>
          <p:spPr>
            <a:xfrm>
              <a:off x="2626525" y="4626125"/>
              <a:ext cx="112400" cy="112375"/>
            </a:xfrm>
            <a:custGeom>
              <a:avLst/>
              <a:gdLst/>
              <a:ahLst/>
              <a:cxnLst/>
              <a:rect l="l" t="t" r="r" b="b"/>
              <a:pathLst>
                <a:path w="4496" h="4495" extrusionOk="0">
                  <a:moveTo>
                    <a:pt x="2277" y="0"/>
                  </a:moveTo>
                  <a:cubicBezTo>
                    <a:pt x="3503" y="0"/>
                    <a:pt x="4495" y="1051"/>
                    <a:pt x="4495" y="2276"/>
                  </a:cubicBezTo>
                  <a:cubicBezTo>
                    <a:pt x="4495" y="3502"/>
                    <a:pt x="3444" y="4495"/>
                    <a:pt x="2219" y="4495"/>
                  </a:cubicBezTo>
                  <a:cubicBezTo>
                    <a:pt x="993" y="4495"/>
                    <a:pt x="59" y="3502"/>
                    <a:pt x="1" y="2276"/>
                  </a:cubicBezTo>
                  <a:cubicBezTo>
                    <a:pt x="1" y="1051"/>
                    <a:pt x="1051" y="0"/>
                    <a:pt x="227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0" name="Google Shape;11260;p24"/>
            <p:cNvSpPr/>
            <p:nvPr/>
          </p:nvSpPr>
          <p:spPr>
            <a:xfrm>
              <a:off x="5819400" y="1933775"/>
              <a:ext cx="110925" cy="109475"/>
            </a:xfrm>
            <a:custGeom>
              <a:avLst/>
              <a:gdLst/>
              <a:ahLst/>
              <a:cxnLst/>
              <a:rect l="l" t="t" r="r" b="b"/>
              <a:pathLst>
                <a:path w="4437" h="4379" extrusionOk="0">
                  <a:moveTo>
                    <a:pt x="4436" y="2160"/>
                  </a:moveTo>
                  <a:cubicBezTo>
                    <a:pt x="4436" y="3386"/>
                    <a:pt x="3502" y="4378"/>
                    <a:pt x="2277" y="4378"/>
                  </a:cubicBezTo>
                  <a:cubicBezTo>
                    <a:pt x="992" y="4378"/>
                    <a:pt x="0" y="3444"/>
                    <a:pt x="0" y="2160"/>
                  </a:cubicBezTo>
                  <a:cubicBezTo>
                    <a:pt x="0" y="934"/>
                    <a:pt x="992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1" name="Google Shape;11261;p24"/>
            <p:cNvSpPr/>
            <p:nvPr/>
          </p:nvSpPr>
          <p:spPr>
            <a:xfrm>
              <a:off x="5329075" y="1196850"/>
              <a:ext cx="110925" cy="110925"/>
            </a:xfrm>
            <a:custGeom>
              <a:avLst/>
              <a:gdLst/>
              <a:ahLst/>
              <a:cxnLst/>
              <a:rect l="l" t="t" r="r" b="b"/>
              <a:pathLst>
                <a:path w="4437" h="4437" extrusionOk="0">
                  <a:moveTo>
                    <a:pt x="4437" y="2218"/>
                  </a:moveTo>
                  <a:cubicBezTo>
                    <a:pt x="4437" y="3444"/>
                    <a:pt x="3503" y="4378"/>
                    <a:pt x="2277" y="4437"/>
                  </a:cubicBezTo>
                  <a:cubicBezTo>
                    <a:pt x="993" y="4437"/>
                    <a:pt x="1" y="3444"/>
                    <a:pt x="59" y="2160"/>
                  </a:cubicBezTo>
                  <a:cubicBezTo>
                    <a:pt x="59" y="934"/>
                    <a:pt x="1051" y="0"/>
                    <a:pt x="2277" y="0"/>
                  </a:cubicBezTo>
                  <a:cubicBezTo>
                    <a:pt x="3503" y="0"/>
                    <a:pt x="4437" y="993"/>
                    <a:pt x="4437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2" name="Google Shape;11262;p24"/>
            <p:cNvSpPr/>
            <p:nvPr/>
          </p:nvSpPr>
          <p:spPr>
            <a:xfrm>
              <a:off x="4593600" y="703625"/>
              <a:ext cx="110950" cy="109450"/>
            </a:xfrm>
            <a:custGeom>
              <a:avLst/>
              <a:gdLst/>
              <a:ahLst/>
              <a:cxnLst/>
              <a:rect l="l" t="t" r="r" b="b"/>
              <a:pathLst>
                <a:path w="4438" h="4378" extrusionOk="0">
                  <a:moveTo>
                    <a:pt x="4379" y="2218"/>
                  </a:moveTo>
                  <a:cubicBezTo>
                    <a:pt x="4379" y="3444"/>
                    <a:pt x="3445" y="4378"/>
                    <a:pt x="2219" y="4378"/>
                  </a:cubicBezTo>
                  <a:cubicBezTo>
                    <a:pt x="935" y="4378"/>
                    <a:pt x="1" y="3444"/>
                    <a:pt x="1" y="2160"/>
                  </a:cubicBezTo>
                  <a:cubicBezTo>
                    <a:pt x="59" y="934"/>
                    <a:pt x="993" y="0"/>
                    <a:pt x="2219" y="0"/>
                  </a:cubicBezTo>
                  <a:cubicBezTo>
                    <a:pt x="3445" y="0"/>
                    <a:pt x="4437" y="992"/>
                    <a:pt x="4379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3" name="Google Shape;11263;p24"/>
            <p:cNvSpPr/>
            <p:nvPr/>
          </p:nvSpPr>
          <p:spPr>
            <a:xfrm>
              <a:off x="1648825" y="2174550"/>
              <a:ext cx="110925" cy="112400"/>
            </a:xfrm>
            <a:custGeom>
              <a:avLst/>
              <a:gdLst/>
              <a:ahLst/>
              <a:cxnLst/>
              <a:rect l="l" t="t" r="r" b="b"/>
              <a:pathLst>
                <a:path w="4437" h="4496" extrusionOk="0">
                  <a:moveTo>
                    <a:pt x="4436" y="2277"/>
                  </a:moveTo>
                  <a:cubicBezTo>
                    <a:pt x="4436" y="3503"/>
                    <a:pt x="3503" y="4437"/>
                    <a:pt x="2277" y="4495"/>
                  </a:cubicBezTo>
                  <a:cubicBezTo>
                    <a:pt x="993" y="4495"/>
                    <a:pt x="0" y="3503"/>
                    <a:pt x="0" y="2277"/>
                  </a:cubicBezTo>
                  <a:cubicBezTo>
                    <a:pt x="0" y="993"/>
                    <a:pt x="993" y="1"/>
                    <a:pt x="2218" y="59"/>
                  </a:cubicBezTo>
                  <a:cubicBezTo>
                    <a:pt x="3444" y="59"/>
                    <a:pt x="4436" y="993"/>
                    <a:pt x="4436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4" name="Google Shape;11264;p24"/>
            <p:cNvSpPr/>
            <p:nvPr/>
          </p:nvSpPr>
          <p:spPr>
            <a:xfrm>
              <a:off x="3121225" y="4875650"/>
              <a:ext cx="109450" cy="108000"/>
            </a:xfrm>
            <a:custGeom>
              <a:avLst/>
              <a:gdLst/>
              <a:ahLst/>
              <a:cxnLst/>
              <a:rect l="l" t="t" r="r" b="b"/>
              <a:pathLst>
                <a:path w="4378" h="4320" extrusionOk="0">
                  <a:moveTo>
                    <a:pt x="4378" y="2160"/>
                  </a:moveTo>
                  <a:cubicBezTo>
                    <a:pt x="4378" y="3386"/>
                    <a:pt x="3386" y="4320"/>
                    <a:pt x="2160" y="4320"/>
                  </a:cubicBezTo>
                  <a:cubicBezTo>
                    <a:pt x="934" y="4320"/>
                    <a:pt x="0" y="3327"/>
                    <a:pt x="59" y="2102"/>
                  </a:cubicBezTo>
                  <a:cubicBezTo>
                    <a:pt x="59" y="876"/>
                    <a:pt x="1051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5" name="Google Shape;11265;p24"/>
            <p:cNvSpPr/>
            <p:nvPr/>
          </p:nvSpPr>
          <p:spPr>
            <a:xfrm>
              <a:off x="1648825" y="3401800"/>
              <a:ext cx="110925" cy="109450"/>
            </a:xfrm>
            <a:custGeom>
              <a:avLst/>
              <a:gdLst/>
              <a:ahLst/>
              <a:cxnLst/>
              <a:rect l="l" t="t" r="r" b="b"/>
              <a:pathLst>
                <a:path w="4437" h="4378" extrusionOk="0">
                  <a:moveTo>
                    <a:pt x="59" y="2160"/>
                  </a:moveTo>
                  <a:cubicBezTo>
                    <a:pt x="59" y="934"/>
                    <a:pt x="993" y="0"/>
                    <a:pt x="2277" y="59"/>
                  </a:cubicBezTo>
                  <a:cubicBezTo>
                    <a:pt x="3444" y="59"/>
                    <a:pt x="4436" y="1051"/>
                    <a:pt x="4378" y="2277"/>
                  </a:cubicBezTo>
                  <a:cubicBezTo>
                    <a:pt x="4378" y="3444"/>
                    <a:pt x="3386" y="4378"/>
                    <a:pt x="2218" y="4378"/>
                  </a:cubicBezTo>
                  <a:cubicBezTo>
                    <a:pt x="993" y="4378"/>
                    <a:pt x="0" y="3444"/>
                    <a:pt x="59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6" name="Google Shape;11266;p24"/>
            <p:cNvSpPr/>
            <p:nvPr/>
          </p:nvSpPr>
          <p:spPr>
            <a:xfrm>
              <a:off x="5574225" y="1440550"/>
              <a:ext cx="108025" cy="108000"/>
            </a:xfrm>
            <a:custGeom>
              <a:avLst/>
              <a:gdLst/>
              <a:ahLst/>
              <a:cxnLst/>
              <a:rect l="l" t="t" r="r" b="b"/>
              <a:pathLst>
                <a:path w="4321" h="4320" extrusionOk="0">
                  <a:moveTo>
                    <a:pt x="2161" y="4320"/>
                  </a:moveTo>
                  <a:cubicBezTo>
                    <a:pt x="993" y="4320"/>
                    <a:pt x="1" y="3386"/>
                    <a:pt x="1" y="2218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328" y="0"/>
                    <a:pt x="4320" y="934"/>
                    <a:pt x="4320" y="2160"/>
                  </a:cubicBezTo>
                  <a:cubicBezTo>
                    <a:pt x="4320" y="3327"/>
                    <a:pt x="3386" y="4320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7" name="Google Shape;11267;p24"/>
            <p:cNvSpPr/>
            <p:nvPr/>
          </p:nvSpPr>
          <p:spPr>
            <a:xfrm>
              <a:off x="5820850" y="3649875"/>
              <a:ext cx="108000" cy="108000"/>
            </a:xfrm>
            <a:custGeom>
              <a:avLst/>
              <a:gdLst/>
              <a:ahLst/>
              <a:cxnLst/>
              <a:rect l="l" t="t" r="r" b="b"/>
              <a:pathLst>
                <a:path w="4320" h="4320" extrusionOk="0">
                  <a:moveTo>
                    <a:pt x="2160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1" y="992"/>
                    <a:pt x="993" y="0"/>
                    <a:pt x="2160" y="0"/>
                  </a:cubicBezTo>
                  <a:cubicBezTo>
                    <a:pt x="3328" y="0"/>
                    <a:pt x="4320" y="992"/>
                    <a:pt x="4320" y="2160"/>
                  </a:cubicBezTo>
                  <a:cubicBezTo>
                    <a:pt x="4320" y="3327"/>
                    <a:pt x="3328" y="4320"/>
                    <a:pt x="2160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8" name="Google Shape;11268;p24"/>
            <p:cNvSpPr/>
            <p:nvPr/>
          </p:nvSpPr>
          <p:spPr>
            <a:xfrm>
              <a:off x="5083925" y="950225"/>
              <a:ext cx="109475" cy="109475"/>
            </a:xfrm>
            <a:custGeom>
              <a:avLst/>
              <a:gdLst/>
              <a:ahLst/>
              <a:cxnLst/>
              <a:rect l="l" t="t" r="r" b="b"/>
              <a:pathLst>
                <a:path w="4379" h="4379" extrusionOk="0">
                  <a:moveTo>
                    <a:pt x="4320" y="2161"/>
                  </a:moveTo>
                  <a:cubicBezTo>
                    <a:pt x="4378" y="3328"/>
                    <a:pt x="3386" y="4320"/>
                    <a:pt x="2219" y="4379"/>
                  </a:cubicBezTo>
                  <a:cubicBezTo>
                    <a:pt x="1051" y="4379"/>
                    <a:pt x="59" y="3445"/>
                    <a:pt x="0" y="2219"/>
                  </a:cubicBezTo>
                  <a:cubicBezTo>
                    <a:pt x="0" y="1051"/>
                    <a:pt x="993" y="59"/>
                    <a:pt x="2160" y="59"/>
                  </a:cubicBezTo>
                  <a:cubicBezTo>
                    <a:pt x="3328" y="1"/>
                    <a:pt x="4320" y="993"/>
                    <a:pt x="4320" y="21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9" name="Google Shape;11269;p24"/>
            <p:cNvSpPr/>
            <p:nvPr/>
          </p:nvSpPr>
          <p:spPr>
            <a:xfrm>
              <a:off x="2876050" y="703625"/>
              <a:ext cx="108025" cy="109450"/>
            </a:xfrm>
            <a:custGeom>
              <a:avLst/>
              <a:gdLst/>
              <a:ahLst/>
              <a:cxnLst/>
              <a:rect l="l" t="t" r="r" b="b"/>
              <a:pathLst>
                <a:path w="4321" h="4378" extrusionOk="0">
                  <a:moveTo>
                    <a:pt x="2161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59" y="992"/>
                    <a:pt x="1052" y="0"/>
                    <a:pt x="2219" y="59"/>
                  </a:cubicBezTo>
                  <a:cubicBezTo>
                    <a:pt x="3328" y="59"/>
                    <a:pt x="4320" y="1051"/>
                    <a:pt x="4320" y="2218"/>
                  </a:cubicBezTo>
                  <a:cubicBezTo>
                    <a:pt x="4320" y="3386"/>
                    <a:pt x="3328" y="4378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0" name="Google Shape;11270;p24"/>
            <p:cNvSpPr/>
            <p:nvPr/>
          </p:nvSpPr>
          <p:spPr>
            <a:xfrm>
              <a:off x="5329075" y="4386800"/>
              <a:ext cx="105100" cy="106550"/>
            </a:xfrm>
            <a:custGeom>
              <a:avLst/>
              <a:gdLst/>
              <a:ahLst/>
              <a:cxnLst/>
              <a:rect l="l" t="t" r="r" b="b"/>
              <a:pathLst>
                <a:path w="4204" h="4262" extrusionOk="0">
                  <a:moveTo>
                    <a:pt x="4203" y="2102"/>
                  </a:moveTo>
                  <a:cubicBezTo>
                    <a:pt x="4203" y="3269"/>
                    <a:pt x="3211" y="4203"/>
                    <a:pt x="2102" y="4261"/>
                  </a:cubicBezTo>
                  <a:cubicBezTo>
                    <a:pt x="935" y="4261"/>
                    <a:pt x="1" y="3269"/>
                    <a:pt x="1" y="2102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211" y="0"/>
                    <a:pt x="4203" y="993"/>
                    <a:pt x="4203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1" name="Google Shape;11271;p24"/>
            <p:cNvSpPr/>
            <p:nvPr/>
          </p:nvSpPr>
          <p:spPr>
            <a:xfrm>
              <a:off x="2140600" y="1195400"/>
              <a:ext cx="105075" cy="105075"/>
            </a:xfrm>
            <a:custGeom>
              <a:avLst/>
              <a:gdLst/>
              <a:ahLst/>
              <a:cxnLst/>
              <a:rect l="l" t="t" r="r" b="b"/>
              <a:pathLst>
                <a:path w="4203" h="4203" extrusionOk="0">
                  <a:moveTo>
                    <a:pt x="2102" y="0"/>
                  </a:moveTo>
                  <a:cubicBezTo>
                    <a:pt x="3211" y="0"/>
                    <a:pt x="4203" y="934"/>
                    <a:pt x="4203" y="2101"/>
                  </a:cubicBezTo>
                  <a:cubicBezTo>
                    <a:pt x="4203" y="3269"/>
                    <a:pt x="3269" y="4203"/>
                    <a:pt x="2102" y="4203"/>
                  </a:cubicBezTo>
                  <a:cubicBezTo>
                    <a:pt x="992" y="4203"/>
                    <a:pt x="59" y="3269"/>
                    <a:pt x="0" y="2160"/>
                  </a:cubicBezTo>
                  <a:cubicBezTo>
                    <a:pt x="0" y="992"/>
                    <a:pt x="934" y="58"/>
                    <a:pt x="210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2" name="Google Shape;11272;p24"/>
            <p:cNvSpPr/>
            <p:nvPr/>
          </p:nvSpPr>
          <p:spPr>
            <a:xfrm>
              <a:off x="2388675" y="954600"/>
              <a:ext cx="102175" cy="102175"/>
            </a:xfrm>
            <a:custGeom>
              <a:avLst/>
              <a:gdLst/>
              <a:ahLst/>
              <a:cxnLst/>
              <a:rect l="l" t="t" r="r" b="b"/>
              <a:pathLst>
                <a:path w="4087" h="4087" extrusionOk="0">
                  <a:moveTo>
                    <a:pt x="4086" y="2044"/>
                  </a:moveTo>
                  <a:cubicBezTo>
                    <a:pt x="4086" y="3211"/>
                    <a:pt x="3211" y="4087"/>
                    <a:pt x="2043" y="4087"/>
                  </a:cubicBezTo>
                  <a:cubicBezTo>
                    <a:pt x="876" y="4028"/>
                    <a:pt x="0" y="3153"/>
                    <a:pt x="0" y="1986"/>
                  </a:cubicBezTo>
                  <a:cubicBezTo>
                    <a:pt x="59" y="876"/>
                    <a:pt x="934" y="1"/>
                    <a:pt x="2043" y="1"/>
                  </a:cubicBezTo>
                  <a:cubicBezTo>
                    <a:pt x="3211" y="1"/>
                    <a:pt x="4086" y="876"/>
                    <a:pt x="4086" y="20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3" name="Google Shape;11273;p24"/>
            <p:cNvSpPr/>
            <p:nvPr/>
          </p:nvSpPr>
          <p:spPr>
            <a:xfrm>
              <a:off x="5577150" y="4141650"/>
              <a:ext cx="102175" cy="102150"/>
            </a:xfrm>
            <a:custGeom>
              <a:avLst/>
              <a:gdLst/>
              <a:ahLst/>
              <a:cxnLst/>
              <a:rect l="l" t="t" r="r" b="b"/>
              <a:pathLst>
                <a:path w="4087" h="4086" extrusionOk="0">
                  <a:moveTo>
                    <a:pt x="4087" y="2043"/>
                  </a:moveTo>
                  <a:cubicBezTo>
                    <a:pt x="4087" y="3210"/>
                    <a:pt x="3153" y="4086"/>
                    <a:pt x="2044" y="4086"/>
                  </a:cubicBezTo>
                  <a:cubicBezTo>
                    <a:pt x="876" y="4086"/>
                    <a:pt x="1" y="3210"/>
                    <a:pt x="1" y="2043"/>
                  </a:cubicBezTo>
                  <a:cubicBezTo>
                    <a:pt x="1" y="876"/>
                    <a:pt x="876" y="0"/>
                    <a:pt x="2044" y="0"/>
                  </a:cubicBezTo>
                  <a:cubicBezTo>
                    <a:pt x="3211" y="0"/>
                    <a:pt x="4087" y="934"/>
                    <a:pt x="4087" y="204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4" name="Google Shape;11274;p24"/>
            <p:cNvSpPr/>
            <p:nvPr/>
          </p:nvSpPr>
          <p:spPr>
            <a:xfrm>
              <a:off x="4593600" y="4877100"/>
              <a:ext cx="103650" cy="103650"/>
            </a:xfrm>
            <a:custGeom>
              <a:avLst/>
              <a:gdLst/>
              <a:ahLst/>
              <a:cxnLst/>
              <a:rect l="l" t="t" r="r" b="b"/>
              <a:pathLst>
                <a:path w="4146" h="4146" extrusionOk="0">
                  <a:moveTo>
                    <a:pt x="4087" y="2102"/>
                  </a:moveTo>
                  <a:cubicBezTo>
                    <a:pt x="4087" y="3269"/>
                    <a:pt x="3211" y="4145"/>
                    <a:pt x="2044" y="4145"/>
                  </a:cubicBezTo>
                  <a:cubicBezTo>
                    <a:pt x="877" y="4145"/>
                    <a:pt x="1" y="3211"/>
                    <a:pt x="1" y="2044"/>
                  </a:cubicBezTo>
                  <a:cubicBezTo>
                    <a:pt x="1" y="935"/>
                    <a:pt x="935" y="1"/>
                    <a:pt x="2102" y="59"/>
                  </a:cubicBezTo>
                  <a:cubicBezTo>
                    <a:pt x="3211" y="59"/>
                    <a:pt x="4145" y="935"/>
                    <a:pt x="4087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5" name="Google Shape;11275;p24"/>
            <p:cNvSpPr/>
            <p:nvPr/>
          </p:nvSpPr>
          <p:spPr>
            <a:xfrm>
              <a:off x="1653200" y="1932325"/>
              <a:ext cx="102175" cy="103625"/>
            </a:xfrm>
            <a:custGeom>
              <a:avLst/>
              <a:gdLst/>
              <a:ahLst/>
              <a:cxnLst/>
              <a:rect l="l" t="t" r="r" b="b"/>
              <a:pathLst>
                <a:path w="4087" h="4145" extrusionOk="0">
                  <a:moveTo>
                    <a:pt x="1985" y="4086"/>
                  </a:moveTo>
                  <a:cubicBezTo>
                    <a:pt x="818" y="4086"/>
                    <a:pt x="0" y="3152"/>
                    <a:pt x="0" y="1985"/>
                  </a:cubicBezTo>
                  <a:cubicBezTo>
                    <a:pt x="59" y="876"/>
                    <a:pt x="993" y="0"/>
                    <a:pt x="2160" y="58"/>
                  </a:cubicBezTo>
                  <a:cubicBezTo>
                    <a:pt x="3269" y="117"/>
                    <a:pt x="4086" y="992"/>
                    <a:pt x="4086" y="2160"/>
                  </a:cubicBezTo>
                  <a:cubicBezTo>
                    <a:pt x="4028" y="3269"/>
                    <a:pt x="3152" y="4144"/>
                    <a:pt x="1985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6" name="Google Shape;11276;p24"/>
            <p:cNvSpPr/>
            <p:nvPr/>
          </p:nvSpPr>
          <p:spPr>
            <a:xfrm>
              <a:off x="6067475" y="2673625"/>
              <a:ext cx="100700" cy="100700"/>
            </a:xfrm>
            <a:custGeom>
              <a:avLst/>
              <a:gdLst/>
              <a:ahLst/>
              <a:cxnLst/>
              <a:rect l="l" t="t" r="r" b="b"/>
              <a:pathLst>
                <a:path w="4028" h="4028" extrusionOk="0">
                  <a:moveTo>
                    <a:pt x="2043" y="4028"/>
                  </a:moveTo>
                  <a:cubicBezTo>
                    <a:pt x="934" y="4028"/>
                    <a:pt x="0" y="3152"/>
                    <a:pt x="0" y="2043"/>
                  </a:cubicBezTo>
                  <a:cubicBezTo>
                    <a:pt x="0" y="934"/>
                    <a:pt x="876" y="0"/>
                    <a:pt x="2043" y="59"/>
                  </a:cubicBezTo>
                  <a:cubicBezTo>
                    <a:pt x="3152" y="59"/>
                    <a:pt x="4028" y="934"/>
                    <a:pt x="4028" y="2043"/>
                  </a:cubicBezTo>
                  <a:cubicBezTo>
                    <a:pt x="4028" y="3152"/>
                    <a:pt x="3152" y="4028"/>
                    <a:pt x="2043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7" name="Google Shape;11277;p24"/>
            <p:cNvSpPr/>
            <p:nvPr/>
          </p:nvSpPr>
          <p:spPr>
            <a:xfrm>
              <a:off x="5088300" y="4636325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876" y="4028"/>
                    <a:pt x="1" y="3153"/>
                    <a:pt x="1" y="1985"/>
                  </a:cubicBezTo>
                  <a:cubicBezTo>
                    <a:pt x="1" y="876"/>
                    <a:pt x="876" y="1"/>
                    <a:pt x="1985" y="1"/>
                  </a:cubicBezTo>
                  <a:cubicBezTo>
                    <a:pt x="3153" y="1"/>
                    <a:pt x="4028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8" name="Google Shape;11278;p24"/>
            <p:cNvSpPr/>
            <p:nvPr/>
          </p:nvSpPr>
          <p:spPr>
            <a:xfrm>
              <a:off x="1899825" y="1443475"/>
              <a:ext cx="102150" cy="102150"/>
            </a:xfrm>
            <a:custGeom>
              <a:avLst/>
              <a:gdLst/>
              <a:ahLst/>
              <a:cxnLst/>
              <a:rect l="l" t="t" r="r" b="b"/>
              <a:pathLst>
                <a:path w="4086" h="4086" extrusionOk="0">
                  <a:moveTo>
                    <a:pt x="2101" y="58"/>
                  </a:moveTo>
                  <a:cubicBezTo>
                    <a:pt x="3210" y="58"/>
                    <a:pt x="4086" y="992"/>
                    <a:pt x="4028" y="2101"/>
                  </a:cubicBezTo>
                  <a:cubicBezTo>
                    <a:pt x="4028" y="3210"/>
                    <a:pt x="3094" y="4086"/>
                    <a:pt x="1926" y="4086"/>
                  </a:cubicBezTo>
                  <a:cubicBezTo>
                    <a:pt x="817" y="4028"/>
                    <a:pt x="0" y="3094"/>
                    <a:pt x="58" y="1985"/>
                  </a:cubicBezTo>
                  <a:cubicBezTo>
                    <a:pt x="58" y="876"/>
                    <a:pt x="992" y="0"/>
                    <a:pt x="2101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9" name="Google Shape;11279;p24"/>
            <p:cNvSpPr/>
            <p:nvPr/>
          </p:nvSpPr>
          <p:spPr>
            <a:xfrm>
              <a:off x="6066000" y="2917325"/>
              <a:ext cx="102175" cy="100700"/>
            </a:xfrm>
            <a:custGeom>
              <a:avLst/>
              <a:gdLst/>
              <a:ahLst/>
              <a:cxnLst/>
              <a:rect l="l" t="t" r="r" b="b"/>
              <a:pathLst>
                <a:path w="4087" h="4028" extrusionOk="0">
                  <a:moveTo>
                    <a:pt x="4028" y="2043"/>
                  </a:moveTo>
                  <a:cubicBezTo>
                    <a:pt x="4028" y="3094"/>
                    <a:pt x="3094" y="4028"/>
                    <a:pt x="1985" y="3969"/>
                  </a:cubicBezTo>
                  <a:cubicBezTo>
                    <a:pt x="935" y="3969"/>
                    <a:pt x="1" y="3035"/>
                    <a:pt x="59" y="1926"/>
                  </a:cubicBezTo>
                  <a:cubicBezTo>
                    <a:pt x="118" y="876"/>
                    <a:pt x="993" y="0"/>
                    <a:pt x="2044" y="0"/>
                  </a:cubicBezTo>
                  <a:cubicBezTo>
                    <a:pt x="3153" y="0"/>
                    <a:pt x="4087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0" name="Google Shape;11280;p24"/>
            <p:cNvSpPr/>
            <p:nvPr/>
          </p:nvSpPr>
          <p:spPr>
            <a:xfrm>
              <a:off x="2878975" y="4878575"/>
              <a:ext cx="100725" cy="100700"/>
            </a:xfrm>
            <a:custGeom>
              <a:avLst/>
              <a:gdLst/>
              <a:ahLst/>
              <a:cxnLst/>
              <a:rect l="l" t="t" r="r" b="b"/>
              <a:pathLst>
                <a:path w="4029" h="4028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935" y="4028"/>
                    <a:pt x="1" y="3094"/>
                    <a:pt x="59" y="1985"/>
                  </a:cubicBezTo>
                  <a:cubicBezTo>
                    <a:pt x="59" y="934"/>
                    <a:pt x="935" y="58"/>
                    <a:pt x="1985" y="0"/>
                  </a:cubicBezTo>
                  <a:cubicBezTo>
                    <a:pt x="3094" y="0"/>
                    <a:pt x="4028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1" name="Google Shape;11281;p24"/>
            <p:cNvSpPr/>
            <p:nvPr/>
          </p:nvSpPr>
          <p:spPr>
            <a:xfrm>
              <a:off x="3862525" y="465750"/>
              <a:ext cx="100700" cy="100725"/>
            </a:xfrm>
            <a:custGeom>
              <a:avLst/>
              <a:gdLst/>
              <a:ahLst/>
              <a:cxnLst/>
              <a:rect l="l" t="t" r="r" b="b"/>
              <a:pathLst>
                <a:path w="4028" h="4029" extrusionOk="0">
                  <a:moveTo>
                    <a:pt x="4028" y="1985"/>
                  </a:moveTo>
                  <a:cubicBezTo>
                    <a:pt x="4028" y="3094"/>
                    <a:pt x="3094" y="4028"/>
                    <a:pt x="1985" y="3970"/>
                  </a:cubicBezTo>
                  <a:cubicBezTo>
                    <a:pt x="934" y="3970"/>
                    <a:pt x="0" y="3094"/>
                    <a:pt x="0" y="1985"/>
                  </a:cubicBezTo>
                  <a:cubicBezTo>
                    <a:pt x="0" y="935"/>
                    <a:pt x="934" y="1"/>
                    <a:pt x="1985" y="1"/>
                  </a:cubicBezTo>
                  <a:cubicBezTo>
                    <a:pt x="3036" y="1"/>
                    <a:pt x="3970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2" name="Google Shape;11282;p24"/>
            <p:cNvSpPr/>
            <p:nvPr/>
          </p:nvSpPr>
          <p:spPr>
            <a:xfrm>
              <a:off x="3615900" y="465750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2044" y="4028"/>
                  </a:moveTo>
                  <a:cubicBezTo>
                    <a:pt x="935" y="4028"/>
                    <a:pt x="1" y="3094"/>
                    <a:pt x="1" y="2044"/>
                  </a:cubicBezTo>
                  <a:cubicBezTo>
                    <a:pt x="1" y="935"/>
                    <a:pt x="935" y="1"/>
                    <a:pt x="2044" y="1"/>
                  </a:cubicBezTo>
                  <a:cubicBezTo>
                    <a:pt x="3094" y="1"/>
                    <a:pt x="3970" y="876"/>
                    <a:pt x="4028" y="1985"/>
                  </a:cubicBezTo>
                  <a:cubicBezTo>
                    <a:pt x="4028" y="3036"/>
                    <a:pt x="3153" y="3970"/>
                    <a:pt x="2044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3" name="Google Shape;11283;p24"/>
            <p:cNvSpPr/>
            <p:nvPr/>
          </p:nvSpPr>
          <p:spPr>
            <a:xfrm>
              <a:off x="2143500" y="4389725"/>
              <a:ext cx="100725" cy="99250"/>
            </a:xfrm>
            <a:custGeom>
              <a:avLst/>
              <a:gdLst/>
              <a:ahLst/>
              <a:cxnLst/>
              <a:rect l="l" t="t" r="r" b="b"/>
              <a:pathLst>
                <a:path w="4029" h="3970" extrusionOk="0">
                  <a:moveTo>
                    <a:pt x="3970" y="1985"/>
                  </a:moveTo>
                  <a:cubicBezTo>
                    <a:pt x="4028" y="3035"/>
                    <a:pt x="3095" y="3969"/>
                    <a:pt x="1986" y="3969"/>
                  </a:cubicBezTo>
                  <a:cubicBezTo>
                    <a:pt x="935" y="3969"/>
                    <a:pt x="59" y="3094"/>
                    <a:pt x="1" y="2043"/>
                  </a:cubicBezTo>
                  <a:cubicBezTo>
                    <a:pt x="1" y="934"/>
                    <a:pt x="935" y="0"/>
                    <a:pt x="1986" y="0"/>
                  </a:cubicBezTo>
                  <a:cubicBezTo>
                    <a:pt x="3036" y="0"/>
                    <a:pt x="3970" y="876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4" name="Google Shape;11284;p24"/>
            <p:cNvSpPr/>
            <p:nvPr/>
          </p:nvSpPr>
          <p:spPr>
            <a:xfrm>
              <a:off x="1654650" y="3652775"/>
              <a:ext cx="99250" cy="100725"/>
            </a:xfrm>
            <a:custGeom>
              <a:avLst/>
              <a:gdLst/>
              <a:ahLst/>
              <a:cxnLst/>
              <a:rect l="l" t="t" r="r" b="b"/>
              <a:pathLst>
                <a:path w="3970" h="4029" extrusionOk="0">
                  <a:moveTo>
                    <a:pt x="1985" y="59"/>
                  </a:moveTo>
                  <a:cubicBezTo>
                    <a:pt x="3036" y="1"/>
                    <a:pt x="3970" y="935"/>
                    <a:pt x="3970" y="2044"/>
                  </a:cubicBezTo>
                  <a:cubicBezTo>
                    <a:pt x="3970" y="3095"/>
                    <a:pt x="3094" y="4028"/>
                    <a:pt x="1985" y="4028"/>
                  </a:cubicBezTo>
                  <a:cubicBezTo>
                    <a:pt x="935" y="4028"/>
                    <a:pt x="1" y="3095"/>
                    <a:pt x="1" y="1986"/>
                  </a:cubicBezTo>
                  <a:cubicBezTo>
                    <a:pt x="1" y="935"/>
                    <a:pt x="876" y="59"/>
                    <a:pt x="198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5" name="Google Shape;11285;p24"/>
            <p:cNvSpPr/>
            <p:nvPr/>
          </p:nvSpPr>
          <p:spPr>
            <a:xfrm>
              <a:off x="6067475" y="2428475"/>
              <a:ext cx="99250" cy="99250"/>
            </a:xfrm>
            <a:custGeom>
              <a:avLst/>
              <a:gdLst/>
              <a:ahLst/>
              <a:cxnLst/>
              <a:rect l="l" t="t" r="r" b="b"/>
              <a:pathLst>
                <a:path w="3970" h="3970" extrusionOk="0">
                  <a:moveTo>
                    <a:pt x="1985" y="0"/>
                  </a:moveTo>
                  <a:cubicBezTo>
                    <a:pt x="3035" y="0"/>
                    <a:pt x="3911" y="876"/>
                    <a:pt x="3969" y="1926"/>
                  </a:cubicBezTo>
                  <a:cubicBezTo>
                    <a:pt x="3969" y="2977"/>
                    <a:pt x="3094" y="3911"/>
                    <a:pt x="2043" y="3911"/>
                  </a:cubicBezTo>
                  <a:cubicBezTo>
                    <a:pt x="992" y="3969"/>
                    <a:pt x="59" y="3035"/>
                    <a:pt x="59" y="1985"/>
                  </a:cubicBezTo>
                  <a:cubicBezTo>
                    <a:pt x="0" y="934"/>
                    <a:pt x="934" y="58"/>
                    <a:pt x="198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6" name="Google Shape;11286;p24"/>
            <p:cNvSpPr/>
            <p:nvPr/>
          </p:nvSpPr>
          <p:spPr>
            <a:xfrm>
              <a:off x="4841675" y="709450"/>
              <a:ext cx="99275" cy="99250"/>
            </a:xfrm>
            <a:custGeom>
              <a:avLst/>
              <a:gdLst/>
              <a:ahLst/>
              <a:cxnLst/>
              <a:rect l="l" t="t" r="r" b="b"/>
              <a:pathLst>
                <a:path w="3971" h="3970" extrusionOk="0">
                  <a:moveTo>
                    <a:pt x="3970" y="1985"/>
                  </a:moveTo>
                  <a:cubicBezTo>
                    <a:pt x="3970" y="3036"/>
                    <a:pt x="3036" y="3970"/>
                    <a:pt x="1986" y="3970"/>
                  </a:cubicBezTo>
                  <a:cubicBezTo>
                    <a:pt x="935" y="3911"/>
                    <a:pt x="1" y="2978"/>
                    <a:pt x="59" y="1927"/>
                  </a:cubicBezTo>
                  <a:cubicBezTo>
                    <a:pt x="59" y="876"/>
                    <a:pt x="993" y="1"/>
                    <a:pt x="2044" y="1"/>
                  </a:cubicBezTo>
                  <a:cubicBezTo>
                    <a:pt x="3095" y="1"/>
                    <a:pt x="3970" y="935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7" name="Google Shape;11287;p24"/>
            <p:cNvSpPr/>
            <p:nvPr/>
          </p:nvSpPr>
          <p:spPr>
            <a:xfrm>
              <a:off x="5825225" y="1691525"/>
              <a:ext cx="99250" cy="99275"/>
            </a:xfrm>
            <a:custGeom>
              <a:avLst/>
              <a:gdLst/>
              <a:ahLst/>
              <a:cxnLst/>
              <a:rect l="l" t="t" r="r" b="b"/>
              <a:pathLst>
                <a:path w="3970" h="3971" extrusionOk="0">
                  <a:moveTo>
                    <a:pt x="1985" y="3970"/>
                  </a:moveTo>
                  <a:cubicBezTo>
                    <a:pt x="876" y="3970"/>
                    <a:pt x="1" y="3036"/>
                    <a:pt x="1" y="1986"/>
                  </a:cubicBezTo>
                  <a:cubicBezTo>
                    <a:pt x="1" y="935"/>
                    <a:pt x="935" y="1"/>
                    <a:pt x="1985" y="59"/>
                  </a:cubicBezTo>
                  <a:cubicBezTo>
                    <a:pt x="3036" y="59"/>
                    <a:pt x="3970" y="993"/>
                    <a:pt x="3970" y="2044"/>
                  </a:cubicBezTo>
                  <a:cubicBezTo>
                    <a:pt x="3911" y="3095"/>
                    <a:pt x="3036" y="3970"/>
                    <a:pt x="198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8" name="Google Shape;11288;p24"/>
            <p:cNvSpPr/>
            <p:nvPr/>
          </p:nvSpPr>
          <p:spPr>
            <a:xfrm>
              <a:off x="4106225" y="465750"/>
              <a:ext cx="97800" cy="99250"/>
            </a:xfrm>
            <a:custGeom>
              <a:avLst/>
              <a:gdLst/>
              <a:ahLst/>
              <a:cxnLst/>
              <a:rect l="l" t="t" r="r" b="b"/>
              <a:pathLst>
                <a:path w="3912" h="3970" extrusionOk="0">
                  <a:moveTo>
                    <a:pt x="3911" y="1985"/>
                  </a:moveTo>
                  <a:cubicBezTo>
                    <a:pt x="3911" y="3036"/>
                    <a:pt x="3035" y="3970"/>
                    <a:pt x="1985" y="3970"/>
                  </a:cubicBezTo>
                  <a:cubicBezTo>
                    <a:pt x="934" y="3970"/>
                    <a:pt x="0" y="3036"/>
                    <a:pt x="0" y="1985"/>
                  </a:cubicBezTo>
                  <a:cubicBezTo>
                    <a:pt x="0" y="935"/>
                    <a:pt x="876" y="59"/>
                    <a:pt x="1926" y="59"/>
                  </a:cubicBezTo>
                  <a:cubicBezTo>
                    <a:pt x="2977" y="1"/>
                    <a:pt x="3911" y="935"/>
                    <a:pt x="3911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9" name="Google Shape;11289;p24"/>
            <p:cNvSpPr/>
            <p:nvPr/>
          </p:nvSpPr>
          <p:spPr>
            <a:xfrm>
              <a:off x="2393050" y="4634875"/>
              <a:ext cx="94875" cy="96325"/>
            </a:xfrm>
            <a:custGeom>
              <a:avLst/>
              <a:gdLst/>
              <a:ahLst/>
              <a:cxnLst/>
              <a:rect l="l" t="t" r="r" b="b"/>
              <a:pathLst>
                <a:path w="3795" h="3853" extrusionOk="0">
                  <a:moveTo>
                    <a:pt x="3794" y="1868"/>
                  </a:moveTo>
                  <a:cubicBezTo>
                    <a:pt x="3794" y="2977"/>
                    <a:pt x="2977" y="3794"/>
                    <a:pt x="1926" y="3794"/>
                  </a:cubicBezTo>
                  <a:cubicBezTo>
                    <a:pt x="817" y="3853"/>
                    <a:pt x="0" y="2977"/>
                    <a:pt x="0" y="1868"/>
                  </a:cubicBezTo>
                  <a:cubicBezTo>
                    <a:pt x="0" y="817"/>
                    <a:pt x="817" y="0"/>
                    <a:pt x="1926" y="0"/>
                  </a:cubicBezTo>
                  <a:cubicBezTo>
                    <a:pt x="2977" y="0"/>
                    <a:pt x="3794" y="817"/>
                    <a:pt x="3794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0" name="Google Shape;11290;p24"/>
            <p:cNvSpPr/>
            <p:nvPr/>
          </p:nvSpPr>
          <p:spPr>
            <a:xfrm>
              <a:off x="6068925" y="3165400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3853" y="1985"/>
                  </a:moveTo>
                  <a:cubicBezTo>
                    <a:pt x="3853" y="3035"/>
                    <a:pt x="2977" y="3853"/>
                    <a:pt x="1927" y="3853"/>
                  </a:cubicBezTo>
                  <a:cubicBezTo>
                    <a:pt x="818" y="3853"/>
                    <a:pt x="1" y="2977"/>
                    <a:pt x="59" y="1868"/>
                  </a:cubicBezTo>
                  <a:cubicBezTo>
                    <a:pt x="59" y="817"/>
                    <a:pt x="934" y="0"/>
                    <a:pt x="1985" y="0"/>
                  </a:cubicBezTo>
                  <a:cubicBezTo>
                    <a:pt x="3036" y="59"/>
                    <a:pt x="3853" y="934"/>
                    <a:pt x="3853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1" name="Google Shape;11291;p24"/>
            <p:cNvSpPr/>
            <p:nvPr/>
          </p:nvSpPr>
          <p:spPr>
            <a:xfrm>
              <a:off x="3370750" y="467225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1868" y="3853"/>
                  </a:moveTo>
                  <a:cubicBezTo>
                    <a:pt x="818" y="3794"/>
                    <a:pt x="0" y="2977"/>
                    <a:pt x="59" y="1868"/>
                  </a:cubicBezTo>
                  <a:cubicBezTo>
                    <a:pt x="59" y="817"/>
                    <a:pt x="934" y="0"/>
                    <a:pt x="1985" y="59"/>
                  </a:cubicBezTo>
                  <a:cubicBezTo>
                    <a:pt x="3094" y="59"/>
                    <a:pt x="3853" y="934"/>
                    <a:pt x="3853" y="1985"/>
                  </a:cubicBezTo>
                  <a:cubicBezTo>
                    <a:pt x="3795" y="3094"/>
                    <a:pt x="2977" y="3853"/>
                    <a:pt x="1868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2" name="Google Shape;11292;p24"/>
            <p:cNvSpPr/>
            <p:nvPr/>
          </p:nvSpPr>
          <p:spPr>
            <a:xfrm>
              <a:off x="5828150" y="3902325"/>
              <a:ext cx="93425" cy="94875"/>
            </a:xfrm>
            <a:custGeom>
              <a:avLst/>
              <a:gdLst/>
              <a:ahLst/>
              <a:cxnLst/>
              <a:rect l="l" t="t" r="r" b="b"/>
              <a:pathLst>
                <a:path w="3737" h="3795" extrusionOk="0">
                  <a:moveTo>
                    <a:pt x="3736" y="1926"/>
                  </a:moveTo>
                  <a:cubicBezTo>
                    <a:pt x="3736" y="3036"/>
                    <a:pt x="2861" y="3794"/>
                    <a:pt x="1810" y="3794"/>
                  </a:cubicBezTo>
                  <a:cubicBezTo>
                    <a:pt x="759" y="3736"/>
                    <a:pt x="0" y="2919"/>
                    <a:pt x="0" y="1926"/>
                  </a:cubicBezTo>
                  <a:cubicBezTo>
                    <a:pt x="0" y="817"/>
                    <a:pt x="876" y="0"/>
                    <a:pt x="1927" y="59"/>
                  </a:cubicBezTo>
                  <a:cubicBezTo>
                    <a:pt x="2977" y="59"/>
                    <a:pt x="3736" y="876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3" name="Google Shape;11293;p24"/>
            <p:cNvSpPr/>
            <p:nvPr/>
          </p:nvSpPr>
          <p:spPr>
            <a:xfrm>
              <a:off x="1899825" y="4146025"/>
              <a:ext cx="94875" cy="94875"/>
            </a:xfrm>
            <a:custGeom>
              <a:avLst/>
              <a:gdLst/>
              <a:ahLst/>
              <a:cxnLst/>
              <a:rect l="l" t="t" r="r" b="b"/>
              <a:pathLst>
                <a:path w="3795" h="3795" extrusionOk="0">
                  <a:moveTo>
                    <a:pt x="3794" y="1926"/>
                  </a:moveTo>
                  <a:cubicBezTo>
                    <a:pt x="3736" y="2977"/>
                    <a:pt x="2919" y="3794"/>
                    <a:pt x="1810" y="3794"/>
                  </a:cubicBezTo>
                  <a:cubicBezTo>
                    <a:pt x="759" y="3736"/>
                    <a:pt x="0" y="2919"/>
                    <a:pt x="0" y="1810"/>
                  </a:cubicBezTo>
                  <a:cubicBezTo>
                    <a:pt x="58" y="759"/>
                    <a:pt x="876" y="0"/>
                    <a:pt x="1868" y="0"/>
                  </a:cubicBezTo>
                  <a:cubicBezTo>
                    <a:pt x="2977" y="0"/>
                    <a:pt x="3794" y="817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4" name="Google Shape;11294;p24"/>
            <p:cNvSpPr/>
            <p:nvPr/>
          </p:nvSpPr>
          <p:spPr>
            <a:xfrm>
              <a:off x="2639650" y="712375"/>
              <a:ext cx="94875" cy="93425"/>
            </a:xfrm>
            <a:custGeom>
              <a:avLst/>
              <a:gdLst/>
              <a:ahLst/>
              <a:cxnLst/>
              <a:rect l="l" t="t" r="r" b="b"/>
              <a:pathLst>
                <a:path w="3795" h="3737" extrusionOk="0">
                  <a:moveTo>
                    <a:pt x="1927" y="3736"/>
                  </a:moveTo>
                  <a:cubicBezTo>
                    <a:pt x="876" y="3736"/>
                    <a:pt x="59" y="2919"/>
                    <a:pt x="59" y="1868"/>
                  </a:cubicBezTo>
                  <a:cubicBezTo>
                    <a:pt x="1" y="818"/>
                    <a:pt x="818" y="0"/>
                    <a:pt x="1869" y="0"/>
                  </a:cubicBezTo>
                  <a:cubicBezTo>
                    <a:pt x="2919" y="0"/>
                    <a:pt x="3737" y="818"/>
                    <a:pt x="3737" y="1810"/>
                  </a:cubicBezTo>
                  <a:cubicBezTo>
                    <a:pt x="3795" y="2861"/>
                    <a:pt x="2978" y="3678"/>
                    <a:pt x="1927" y="37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5" name="Google Shape;11295;p24"/>
            <p:cNvSpPr/>
            <p:nvPr/>
          </p:nvSpPr>
          <p:spPr>
            <a:xfrm>
              <a:off x="6070375" y="2184775"/>
              <a:ext cx="93425" cy="91950"/>
            </a:xfrm>
            <a:custGeom>
              <a:avLst/>
              <a:gdLst/>
              <a:ahLst/>
              <a:cxnLst/>
              <a:rect l="l" t="t" r="r" b="b"/>
              <a:pathLst>
                <a:path w="3737" h="3678" extrusionOk="0">
                  <a:moveTo>
                    <a:pt x="3737" y="1868"/>
                  </a:moveTo>
                  <a:cubicBezTo>
                    <a:pt x="3737" y="2860"/>
                    <a:pt x="2861" y="3678"/>
                    <a:pt x="1869" y="3678"/>
                  </a:cubicBezTo>
                  <a:cubicBezTo>
                    <a:pt x="876" y="3678"/>
                    <a:pt x="1" y="2802"/>
                    <a:pt x="59" y="1810"/>
                  </a:cubicBezTo>
                  <a:cubicBezTo>
                    <a:pt x="59" y="817"/>
                    <a:pt x="935" y="0"/>
                    <a:pt x="1927" y="0"/>
                  </a:cubicBezTo>
                  <a:cubicBezTo>
                    <a:pt x="2919" y="59"/>
                    <a:pt x="3737" y="876"/>
                    <a:pt x="3737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6" name="Google Shape;11296;p24"/>
            <p:cNvSpPr/>
            <p:nvPr/>
          </p:nvSpPr>
          <p:spPr>
            <a:xfrm>
              <a:off x="3862525" y="5129550"/>
              <a:ext cx="91950" cy="91975"/>
            </a:xfrm>
            <a:custGeom>
              <a:avLst/>
              <a:gdLst/>
              <a:ahLst/>
              <a:cxnLst/>
              <a:rect l="l" t="t" r="r" b="b"/>
              <a:pathLst>
                <a:path w="3678" h="3679" extrusionOk="0">
                  <a:moveTo>
                    <a:pt x="3678" y="1869"/>
                  </a:moveTo>
                  <a:cubicBezTo>
                    <a:pt x="3678" y="2861"/>
                    <a:pt x="2860" y="3678"/>
                    <a:pt x="1868" y="3678"/>
                  </a:cubicBezTo>
                  <a:cubicBezTo>
                    <a:pt x="876" y="3678"/>
                    <a:pt x="0" y="2803"/>
                    <a:pt x="0" y="1810"/>
                  </a:cubicBezTo>
                  <a:cubicBezTo>
                    <a:pt x="59" y="818"/>
                    <a:pt x="934" y="1"/>
                    <a:pt x="1868" y="59"/>
                  </a:cubicBezTo>
                  <a:cubicBezTo>
                    <a:pt x="2860" y="59"/>
                    <a:pt x="3678" y="876"/>
                    <a:pt x="3678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7" name="Google Shape;11297;p24"/>
            <p:cNvSpPr/>
            <p:nvPr/>
          </p:nvSpPr>
          <p:spPr>
            <a:xfrm>
              <a:off x="4357200" y="470125"/>
              <a:ext cx="91975" cy="91975"/>
            </a:xfrm>
            <a:custGeom>
              <a:avLst/>
              <a:gdLst/>
              <a:ahLst/>
              <a:cxnLst/>
              <a:rect l="l" t="t" r="r" b="b"/>
              <a:pathLst>
                <a:path w="3679" h="3679" extrusionOk="0">
                  <a:moveTo>
                    <a:pt x="3620" y="1810"/>
                  </a:moveTo>
                  <a:cubicBezTo>
                    <a:pt x="3678" y="2744"/>
                    <a:pt x="2861" y="3620"/>
                    <a:pt x="1869" y="3678"/>
                  </a:cubicBezTo>
                  <a:cubicBezTo>
                    <a:pt x="876" y="3678"/>
                    <a:pt x="1" y="2803"/>
                    <a:pt x="1" y="1810"/>
                  </a:cubicBezTo>
                  <a:cubicBezTo>
                    <a:pt x="1" y="876"/>
                    <a:pt x="818" y="1"/>
                    <a:pt x="1810" y="1"/>
                  </a:cubicBezTo>
                  <a:cubicBezTo>
                    <a:pt x="2744" y="1"/>
                    <a:pt x="3620" y="818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8" name="Google Shape;11298;p24"/>
            <p:cNvSpPr/>
            <p:nvPr/>
          </p:nvSpPr>
          <p:spPr>
            <a:xfrm>
              <a:off x="3620275" y="5131025"/>
              <a:ext cx="91975" cy="90500"/>
            </a:xfrm>
            <a:custGeom>
              <a:avLst/>
              <a:gdLst/>
              <a:ahLst/>
              <a:cxnLst/>
              <a:rect l="l" t="t" r="r" b="b"/>
              <a:pathLst>
                <a:path w="3679" h="3620" extrusionOk="0">
                  <a:moveTo>
                    <a:pt x="1869" y="3619"/>
                  </a:moveTo>
                  <a:cubicBezTo>
                    <a:pt x="876" y="3619"/>
                    <a:pt x="1" y="2744"/>
                    <a:pt x="1" y="1810"/>
                  </a:cubicBezTo>
                  <a:cubicBezTo>
                    <a:pt x="1" y="817"/>
                    <a:pt x="876" y="0"/>
                    <a:pt x="1869" y="0"/>
                  </a:cubicBezTo>
                  <a:cubicBezTo>
                    <a:pt x="2803" y="0"/>
                    <a:pt x="3620" y="817"/>
                    <a:pt x="3620" y="1751"/>
                  </a:cubicBezTo>
                  <a:cubicBezTo>
                    <a:pt x="3678" y="2744"/>
                    <a:pt x="2803" y="3619"/>
                    <a:pt x="186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9" name="Google Shape;11299;p24"/>
            <p:cNvSpPr/>
            <p:nvPr/>
          </p:nvSpPr>
          <p:spPr>
            <a:xfrm>
              <a:off x="1412425" y="2921700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19" y="1810"/>
                  </a:moveTo>
                  <a:cubicBezTo>
                    <a:pt x="3619" y="2802"/>
                    <a:pt x="2802" y="3619"/>
                    <a:pt x="1810" y="3619"/>
                  </a:cubicBezTo>
                  <a:cubicBezTo>
                    <a:pt x="818" y="3619"/>
                    <a:pt x="0" y="2802"/>
                    <a:pt x="0" y="1810"/>
                  </a:cubicBezTo>
                  <a:cubicBezTo>
                    <a:pt x="0" y="876"/>
                    <a:pt x="818" y="59"/>
                    <a:pt x="1751" y="0"/>
                  </a:cubicBezTo>
                  <a:cubicBezTo>
                    <a:pt x="2744" y="0"/>
                    <a:pt x="3561" y="817"/>
                    <a:pt x="3619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0" name="Google Shape;11300;p24"/>
            <p:cNvSpPr/>
            <p:nvPr/>
          </p:nvSpPr>
          <p:spPr>
            <a:xfrm>
              <a:off x="4846075" y="4884400"/>
              <a:ext cx="91950" cy="90500"/>
            </a:xfrm>
            <a:custGeom>
              <a:avLst/>
              <a:gdLst/>
              <a:ahLst/>
              <a:cxnLst/>
              <a:rect l="l" t="t" r="r" b="b"/>
              <a:pathLst>
                <a:path w="3678" h="3620" extrusionOk="0">
                  <a:moveTo>
                    <a:pt x="1868" y="1"/>
                  </a:moveTo>
                  <a:cubicBezTo>
                    <a:pt x="2802" y="1"/>
                    <a:pt x="3677" y="876"/>
                    <a:pt x="3619" y="1810"/>
                  </a:cubicBezTo>
                  <a:cubicBezTo>
                    <a:pt x="3619" y="2802"/>
                    <a:pt x="2743" y="3620"/>
                    <a:pt x="1751" y="3620"/>
                  </a:cubicBezTo>
                  <a:cubicBezTo>
                    <a:pt x="817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1" name="Google Shape;11301;p24"/>
            <p:cNvSpPr/>
            <p:nvPr/>
          </p:nvSpPr>
          <p:spPr>
            <a:xfrm>
              <a:off x="1659025" y="1695925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20" y="1810"/>
                  </a:moveTo>
                  <a:cubicBezTo>
                    <a:pt x="3620" y="2802"/>
                    <a:pt x="2803" y="3619"/>
                    <a:pt x="1810" y="3619"/>
                  </a:cubicBezTo>
                  <a:cubicBezTo>
                    <a:pt x="818" y="3619"/>
                    <a:pt x="1" y="2802"/>
                    <a:pt x="1" y="1810"/>
                  </a:cubicBezTo>
                  <a:cubicBezTo>
                    <a:pt x="1" y="876"/>
                    <a:pt x="818" y="58"/>
                    <a:pt x="1752" y="0"/>
                  </a:cubicBezTo>
                  <a:cubicBezTo>
                    <a:pt x="2744" y="0"/>
                    <a:pt x="3562" y="817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2" name="Google Shape;11302;p24"/>
            <p:cNvSpPr/>
            <p:nvPr/>
          </p:nvSpPr>
          <p:spPr>
            <a:xfrm>
              <a:off x="1412425" y="2675075"/>
              <a:ext cx="90500" cy="91975"/>
            </a:xfrm>
            <a:custGeom>
              <a:avLst/>
              <a:gdLst/>
              <a:ahLst/>
              <a:cxnLst/>
              <a:rect l="l" t="t" r="r" b="b"/>
              <a:pathLst>
                <a:path w="3620" h="3679" extrusionOk="0">
                  <a:moveTo>
                    <a:pt x="1810" y="1"/>
                  </a:moveTo>
                  <a:cubicBezTo>
                    <a:pt x="2802" y="59"/>
                    <a:pt x="3619" y="935"/>
                    <a:pt x="3619" y="1869"/>
                  </a:cubicBezTo>
                  <a:cubicBezTo>
                    <a:pt x="3561" y="2861"/>
                    <a:pt x="2685" y="3678"/>
                    <a:pt x="1751" y="3620"/>
                  </a:cubicBezTo>
                  <a:cubicBezTo>
                    <a:pt x="759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3" name="Google Shape;11303;p24"/>
            <p:cNvSpPr/>
            <p:nvPr/>
          </p:nvSpPr>
          <p:spPr>
            <a:xfrm>
              <a:off x="5340750" y="9619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2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744"/>
                    <a:pt x="1" y="1752"/>
                  </a:cubicBezTo>
                  <a:cubicBezTo>
                    <a:pt x="1" y="760"/>
                    <a:pt x="759" y="1"/>
                    <a:pt x="1752" y="1"/>
                  </a:cubicBezTo>
                  <a:cubicBezTo>
                    <a:pt x="2744" y="1"/>
                    <a:pt x="3503" y="760"/>
                    <a:pt x="3503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4" name="Google Shape;11304;p24"/>
            <p:cNvSpPr/>
            <p:nvPr/>
          </p:nvSpPr>
          <p:spPr>
            <a:xfrm>
              <a:off x="5584450" y="120852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1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685"/>
                    <a:pt x="1" y="1751"/>
                  </a:cubicBezTo>
                  <a:cubicBezTo>
                    <a:pt x="1" y="759"/>
                    <a:pt x="759" y="0"/>
                    <a:pt x="1752" y="0"/>
                  </a:cubicBezTo>
                  <a:cubicBezTo>
                    <a:pt x="2744" y="0"/>
                    <a:pt x="3503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5" name="Google Shape;11305;p24"/>
            <p:cNvSpPr/>
            <p:nvPr/>
          </p:nvSpPr>
          <p:spPr>
            <a:xfrm>
              <a:off x="3132900" y="4716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2" y="1751"/>
                  </a:moveTo>
                  <a:cubicBezTo>
                    <a:pt x="3502" y="2744"/>
                    <a:pt x="2744" y="3503"/>
                    <a:pt x="1751" y="3503"/>
                  </a:cubicBezTo>
                  <a:cubicBezTo>
                    <a:pt x="759" y="3503"/>
                    <a:pt x="0" y="2744"/>
                    <a:pt x="0" y="1751"/>
                  </a:cubicBezTo>
                  <a:cubicBezTo>
                    <a:pt x="0" y="817"/>
                    <a:pt x="759" y="0"/>
                    <a:pt x="1751" y="0"/>
                  </a:cubicBezTo>
                  <a:cubicBezTo>
                    <a:pt x="2685" y="0"/>
                    <a:pt x="3502" y="759"/>
                    <a:pt x="3502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6" name="Google Shape;11306;p24"/>
            <p:cNvSpPr/>
            <p:nvPr/>
          </p:nvSpPr>
          <p:spPr>
            <a:xfrm>
              <a:off x="6073300" y="341347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1752" y="3502"/>
                  </a:moveTo>
                  <a:cubicBezTo>
                    <a:pt x="759" y="3502"/>
                    <a:pt x="1" y="2685"/>
                    <a:pt x="1" y="1751"/>
                  </a:cubicBezTo>
                  <a:cubicBezTo>
                    <a:pt x="1" y="759"/>
                    <a:pt x="818" y="0"/>
                    <a:pt x="1810" y="0"/>
                  </a:cubicBezTo>
                  <a:cubicBezTo>
                    <a:pt x="2744" y="0"/>
                    <a:pt x="3503" y="759"/>
                    <a:pt x="3503" y="1751"/>
                  </a:cubicBezTo>
                  <a:cubicBezTo>
                    <a:pt x="3503" y="2744"/>
                    <a:pt x="2744" y="3502"/>
                    <a:pt x="1752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7" name="Google Shape;11307;p24"/>
            <p:cNvSpPr/>
            <p:nvPr/>
          </p:nvSpPr>
          <p:spPr>
            <a:xfrm>
              <a:off x="1413875" y="2434300"/>
              <a:ext cx="87575" cy="86125"/>
            </a:xfrm>
            <a:custGeom>
              <a:avLst/>
              <a:gdLst/>
              <a:ahLst/>
              <a:cxnLst/>
              <a:rect l="l" t="t" r="r" b="b"/>
              <a:pathLst>
                <a:path w="3503" h="3445" extrusionOk="0">
                  <a:moveTo>
                    <a:pt x="1752" y="3444"/>
                  </a:moveTo>
                  <a:cubicBezTo>
                    <a:pt x="760" y="3444"/>
                    <a:pt x="1" y="2744"/>
                    <a:pt x="1" y="1752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744" y="1"/>
                    <a:pt x="3445" y="759"/>
                    <a:pt x="3503" y="1693"/>
                  </a:cubicBezTo>
                  <a:cubicBezTo>
                    <a:pt x="3503" y="2686"/>
                    <a:pt x="2744" y="3444"/>
                    <a:pt x="1752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8" name="Google Shape;11308;p24"/>
            <p:cNvSpPr/>
            <p:nvPr/>
          </p:nvSpPr>
          <p:spPr>
            <a:xfrm>
              <a:off x="4112050" y="5131025"/>
              <a:ext cx="87575" cy="89025"/>
            </a:xfrm>
            <a:custGeom>
              <a:avLst/>
              <a:gdLst/>
              <a:ahLst/>
              <a:cxnLst/>
              <a:rect l="l" t="t" r="r" b="b"/>
              <a:pathLst>
                <a:path w="3503" h="3561" extrusionOk="0">
                  <a:moveTo>
                    <a:pt x="3503" y="1751"/>
                  </a:moveTo>
                  <a:cubicBezTo>
                    <a:pt x="3503" y="2744"/>
                    <a:pt x="2744" y="3561"/>
                    <a:pt x="1752" y="3561"/>
                  </a:cubicBezTo>
                  <a:cubicBezTo>
                    <a:pt x="760" y="3561"/>
                    <a:pt x="1" y="2802"/>
                    <a:pt x="1" y="1810"/>
                  </a:cubicBezTo>
                  <a:cubicBezTo>
                    <a:pt x="1" y="817"/>
                    <a:pt x="701" y="59"/>
                    <a:pt x="1693" y="59"/>
                  </a:cubicBezTo>
                  <a:cubicBezTo>
                    <a:pt x="2686" y="0"/>
                    <a:pt x="3445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9" name="Google Shape;11309;p24"/>
            <p:cNvSpPr/>
            <p:nvPr/>
          </p:nvSpPr>
          <p:spPr>
            <a:xfrm>
              <a:off x="1413875" y="317122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5"/>
                    <a:pt x="1693" y="3445"/>
                  </a:cubicBezTo>
                  <a:cubicBezTo>
                    <a:pt x="760" y="3386"/>
                    <a:pt x="1" y="2627"/>
                    <a:pt x="59" y="1693"/>
                  </a:cubicBezTo>
                  <a:cubicBezTo>
                    <a:pt x="59" y="759"/>
                    <a:pt x="818" y="1"/>
                    <a:pt x="1752" y="1"/>
                  </a:cubicBezTo>
                  <a:cubicBezTo>
                    <a:pt x="2744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0" name="Google Shape;11310;p24"/>
            <p:cNvSpPr/>
            <p:nvPr/>
          </p:nvSpPr>
          <p:spPr>
            <a:xfrm>
              <a:off x="3376575" y="513247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4"/>
                    <a:pt x="1752" y="3444"/>
                  </a:cubicBezTo>
                  <a:cubicBezTo>
                    <a:pt x="760" y="3444"/>
                    <a:pt x="1" y="2686"/>
                    <a:pt x="1" y="1693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686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1" name="Google Shape;11311;p24"/>
            <p:cNvSpPr/>
            <p:nvPr/>
          </p:nvSpPr>
          <p:spPr>
            <a:xfrm>
              <a:off x="2639650" y="4887325"/>
              <a:ext cx="86125" cy="84650"/>
            </a:xfrm>
            <a:custGeom>
              <a:avLst/>
              <a:gdLst/>
              <a:ahLst/>
              <a:cxnLst/>
              <a:rect l="l" t="t" r="r" b="b"/>
              <a:pathLst>
                <a:path w="3445" h="3386" extrusionOk="0">
                  <a:moveTo>
                    <a:pt x="3445" y="1693"/>
                  </a:moveTo>
                  <a:cubicBezTo>
                    <a:pt x="3445" y="2627"/>
                    <a:pt x="2628" y="3386"/>
                    <a:pt x="1694" y="3386"/>
                  </a:cubicBezTo>
                  <a:cubicBezTo>
                    <a:pt x="760" y="3327"/>
                    <a:pt x="1" y="2569"/>
                    <a:pt x="59" y="1635"/>
                  </a:cubicBezTo>
                  <a:cubicBezTo>
                    <a:pt x="59" y="701"/>
                    <a:pt x="818" y="0"/>
                    <a:pt x="1752" y="0"/>
                  </a:cubicBezTo>
                  <a:cubicBezTo>
                    <a:pt x="2686" y="0"/>
                    <a:pt x="3445" y="759"/>
                    <a:pt x="3445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2" name="Google Shape;11312;p24"/>
            <p:cNvSpPr/>
            <p:nvPr/>
          </p:nvSpPr>
          <p:spPr>
            <a:xfrm>
              <a:off x="1661950" y="3903775"/>
              <a:ext cx="84675" cy="86125"/>
            </a:xfrm>
            <a:custGeom>
              <a:avLst/>
              <a:gdLst/>
              <a:ahLst/>
              <a:cxnLst/>
              <a:rect l="l" t="t" r="r" b="b"/>
              <a:pathLst>
                <a:path w="3387" h="3445" extrusionOk="0">
                  <a:moveTo>
                    <a:pt x="1693" y="1"/>
                  </a:moveTo>
                  <a:cubicBezTo>
                    <a:pt x="2627" y="1"/>
                    <a:pt x="3386" y="818"/>
                    <a:pt x="3386" y="1752"/>
                  </a:cubicBezTo>
                  <a:cubicBezTo>
                    <a:pt x="3386" y="2686"/>
                    <a:pt x="2569" y="3444"/>
                    <a:pt x="1635" y="3386"/>
                  </a:cubicBezTo>
                  <a:cubicBezTo>
                    <a:pt x="701" y="3386"/>
                    <a:pt x="1" y="2627"/>
                    <a:pt x="1" y="1693"/>
                  </a:cubicBezTo>
                  <a:cubicBezTo>
                    <a:pt x="1" y="759"/>
                    <a:pt x="759" y="1"/>
                    <a:pt x="16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3" name="Google Shape;11313;p24"/>
            <p:cNvSpPr/>
            <p:nvPr/>
          </p:nvSpPr>
          <p:spPr>
            <a:xfrm>
              <a:off x="5587375" y="4398475"/>
              <a:ext cx="81725" cy="81725"/>
            </a:xfrm>
            <a:custGeom>
              <a:avLst/>
              <a:gdLst/>
              <a:ahLst/>
              <a:cxnLst/>
              <a:rect l="l" t="t" r="r" b="b"/>
              <a:pathLst>
                <a:path w="3269" h="3269" extrusionOk="0">
                  <a:moveTo>
                    <a:pt x="1635" y="3269"/>
                  </a:moveTo>
                  <a:cubicBezTo>
                    <a:pt x="701" y="3269"/>
                    <a:pt x="0" y="2510"/>
                    <a:pt x="0" y="1635"/>
                  </a:cubicBezTo>
                  <a:cubicBezTo>
                    <a:pt x="0" y="759"/>
                    <a:pt x="759" y="0"/>
                    <a:pt x="1693" y="0"/>
                  </a:cubicBezTo>
                  <a:cubicBezTo>
                    <a:pt x="2569" y="59"/>
                    <a:pt x="3269" y="817"/>
                    <a:pt x="3269" y="1693"/>
                  </a:cubicBezTo>
                  <a:cubicBezTo>
                    <a:pt x="3211" y="2569"/>
                    <a:pt x="2510" y="3269"/>
                    <a:pt x="1635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4" name="Google Shape;11314;p24"/>
            <p:cNvSpPr/>
            <p:nvPr/>
          </p:nvSpPr>
          <p:spPr>
            <a:xfrm>
              <a:off x="6076225" y="1948375"/>
              <a:ext cx="81750" cy="81725"/>
            </a:xfrm>
            <a:custGeom>
              <a:avLst/>
              <a:gdLst/>
              <a:ahLst/>
              <a:cxnLst/>
              <a:rect l="l" t="t" r="r" b="b"/>
              <a:pathLst>
                <a:path w="3270" h="3269" extrusionOk="0">
                  <a:moveTo>
                    <a:pt x="1693" y="3211"/>
                  </a:moveTo>
                  <a:cubicBezTo>
                    <a:pt x="818" y="3269"/>
                    <a:pt x="59" y="2510"/>
                    <a:pt x="0" y="1635"/>
                  </a:cubicBezTo>
                  <a:cubicBezTo>
                    <a:pt x="0" y="759"/>
                    <a:pt x="759" y="0"/>
                    <a:pt x="1635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452"/>
                    <a:pt x="2569" y="3211"/>
                    <a:pt x="169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5" name="Google Shape;11315;p24"/>
            <p:cNvSpPr/>
            <p:nvPr/>
          </p:nvSpPr>
          <p:spPr>
            <a:xfrm>
              <a:off x="2152275" y="964825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3269" y="1635"/>
                  </a:moveTo>
                  <a:cubicBezTo>
                    <a:pt x="3269" y="2510"/>
                    <a:pt x="2568" y="3211"/>
                    <a:pt x="1693" y="3269"/>
                  </a:cubicBezTo>
                  <a:cubicBezTo>
                    <a:pt x="759" y="3269"/>
                    <a:pt x="0" y="2510"/>
                    <a:pt x="59" y="1577"/>
                  </a:cubicBezTo>
                  <a:cubicBezTo>
                    <a:pt x="59" y="701"/>
                    <a:pt x="817" y="0"/>
                    <a:pt x="1693" y="0"/>
                  </a:cubicBezTo>
                  <a:cubicBezTo>
                    <a:pt x="2568" y="0"/>
                    <a:pt x="3269" y="759"/>
                    <a:pt x="3269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6" name="Google Shape;11316;p24"/>
            <p:cNvSpPr/>
            <p:nvPr/>
          </p:nvSpPr>
          <p:spPr>
            <a:xfrm>
              <a:off x="5833975" y="1453675"/>
              <a:ext cx="81750" cy="81750"/>
            </a:xfrm>
            <a:custGeom>
              <a:avLst/>
              <a:gdLst/>
              <a:ahLst/>
              <a:cxnLst/>
              <a:rect l="l" t="t" r="r" b="b"/>
              <a:pathLst>
                <a:path w="3270" h="3270" extrusionOk="0">
                  <a:moveTo>
                    <a:pt x="3270" y="1635"/>
                  </a:moveTo>
                  <a:cubicBezTo>
                    <a:pt x="3270" y="2511"/>
                    <a:pt x="2511" y="3269"/>
                    <a:pt x="1635" y="3269"/>
                  </a:cubicBezTo>
                  <a:cubicBezTo>
                    <a:pt x="760" y="3269"/>
                    <a:pt x="1" y="2511"/>
                    <a:pt x="1" y="1635"/>
                  </a:cubicBezTo>
                  <a:cubicBezTo>
                    <a:pt x="1" y="759"/>
                    <a:pt x="760" y="1"/>
                    <a:pt x="1635" y="1"/>
                  </a:cubicBezTo>
                  <a:cubicBezTo>
                    <a:pt x="2511" y="1"/>
                    <a:pt x="3211" y="759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7" name="Google Shape;11317;p24"/>
            <p:cNvSpPr/>
            <p:nvPr/>
          </p:nvSpPr>
          <p:spPr>
            <a:xfrm>
              <a:off x="4361600" y="5135400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1634" y="3269"/>
                  </a:moveTo>
                  <a:cubicBezTo>
                    <a:pt x="759" y="3269"/>
                    <a:pt x="58" y="2569"/>
                    <a:pt x="0" y="1693"/>
                  </a:cubicBezTo>
                  <a:cubicBezTo>
                    <a:pt x="0" y="759"/>
                    <a:pt x="700" y="0"/>
                    <a:pt x="1634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510"/>
                    <a:pt x="2510" y="3211"/>
                    <a:pt x="1634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8" name="Google Shape;11318;p24"/>
            <p:cNvSpPr/>
            <p:nvPr/>
          </p:nvSpPr>
          <p:spPr>
            <a:xfrm>
              <a:off x="3137275" y="5136850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3094"/>
                  </a:moveTo>
                  <a:cubicBezTo>
                    <a:pt x="701" y="3153"/>
                    <a:pt x="0" y="2452"/>
                    <a:pt x="0" y="1577"/>
                  </a:cubicBezTo>
                  <a:cubicBezTo>
                    <a:pt x="0" y="701"/>
                    <a:pt x="642" y="1"/>
                    <a:pt x="1518" y="1"/>
                  </a:cubicBezTo>
                  <a:cubicBezTo>
                    <a:pt x="2452" y="1"/>
                    <a:pt x="3094" y="643"/>
                    <a:pt x="3152" y="1518"/>
                  </a:cubicBezTo>
                  <a:cubicBezTo>
                    <a:pt x="3152" y="2394"/>
                    <a:pt x="2452" y="3094"/>
                    <a:pt x="1576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9" name="Google Shape;11319;p24"/>
            <p:cNvSpPr/>
            <p:nvPr/>
          </p:nvSpPr>
          <p:spPr>
            <a:xfrm>
              <a:off x="1416800" y="2190600"/>
              <a:ext cx="80275" cy="80300"/>
            </a:xfrm>
            <a:custGeom>
              <a:avLst/>
              <a:gdLst/>
              <a:ahLst/>
              <a:cxnLst/>
              <a:rect l="l" t="t" r="r" b="b"/>
              <a:pathLst>
                <a:path w="3211" h="3212" extrusionOk="0">
                  <a:moveTo>
                    <a:pt x="1635" y="1"/>
                  </a:moveTo>
                  <a:cubicBezTo>
                    <a:pt x="2510" y="1"/>
                    <a:pt x="3211" y="701"/>
                    <a:pt x="3211" y="1635"/>
                  </a:cubicBezTo>
                  <a:cubicBezTo>
                    <a:pt x="3211" y="2511"/>
                    <a:pt x="2510" y="3211"/>
                    <a:pt x="1635" y="3211"/>
                  </a:cubicBezTo>
                  <a:cubicBezTo>
                    <a:pt x="759" y="3211"/>
                    <a:pt x="0" y="2511"/>
                    <a:pt x="0" y="1635"/>
                  </a:cubicBezTo>
                  <a:cubicBezTo>
                    <a:pt x="0" y="701"/>
                    <a:pt x="701" y="1"/>
                    <a:pt x="16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0" name="Google Shape;11320;p24"/>
            <p:cNvSpPr/>
            <p:nvPr/>
          </p:nvSpPr>
          <p:spPr>
            <a:xfrm>
              <a:off x="5340750" y="4646550"/>
              <a:ext cx="80275" cy="80275"/>
            </a:xfrm>
            <a:custGeom>
              <a:avLst/>
              <a:gdLst/>
              <a:ahLst/>
              <a:cxnLst/>
              <a:rect l="l" t="t" r="r" b="b"/>
              <a:pathLst>
                <a:path w="3211" h="3211" extrusionOk="0">
                  <a:moveTo>
                    <a:pt x="3211" y="1635"/>
                  </a:moveTo>
                  <a:cubicBezTo>
                    <a:pt x="3211" y="2510"/>
                    <a:pt x="2511" y="3211"/>
                    <a:pt x="1635" y="3211"/>
                  </a:cubicBezTo>
                  <a:cubicBezTo>
                    <a:pt x="701" y="3211"/>
                    <a:pt x="1" y="2510"/>
                    <a:pt x="1" y="1576"/>
                  </a:cubicBezTo>
                  <a:cubicBezTo>
                    <a:pt x="1" y="701"/>
                    <a:pt x="759" y="0"/>
                    <a:pt x="1635" y="0"/>
                  </a:cubicBezTo>
                  <a:cubicBezTo>
                    <a:pt x="2511" y="0"/>
                    <a:pt x="3211" y="701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1" name="Google Shape;11321;p24"/>
            <p:cNvSpPr/>
            <p:nvPr/>
          </p:nvSpPr>
          <p:spPr>
            <a:xfrm>
              <a:off x="1911500" y="1208525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0"/>
                  </a:moveTo>
                  <a:cubicBezTo>
                    <a:pt x="2510" y="0"/>
                    <a:pt x="3152" y="701"/>
                    <a:pt x="3152" y="1635"/>
                  </a:cubicBezTo>
                  <a:cubicBezTo>
                    <a:pt x="3094" y="2510"/>
                    <a:pt x="2452" y="3152"/>
                    <a:pt x="1576" y="3152"/>
                  </a:cubicBezTo>
                  <a:cubicBezTo>
                    <a:pt x="642" y="3152"/>
                    <a:pt x="0" y="2452"/>
                    <a:pt x="0" y="1576"/>
                  </a:cubicBezTo>
                  <a:cubicBezTo>
                    <a:pt x="0" y="701"/>
                    <a:pt x="700" y="0"/>
                    <a:pt x="15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2" name="Google Shape;11322;p24"/>
            <p:cNvSpPr/>
            <p:nvPr/>
          </p:nvSpPr>
          <p:spPr>
            <a:xfrm>
              <a:off x="4608200" y="475975"/>
              <a:ext cx="81750" cy="80275"/>
            </a:xfrm>
            <a:custGeom>
              <a:avLst/>
              <a:gdLst/>
              <a:ahLst/>
              <a:cxnLst/>
              <a:rect l="l" t="t" r="r" b="b"/>
              <a:pathLst>
                <a:path w="3270" h="3211" extrusionOk="0">
                  <a:moveTo>
                    <a:pt x="1693" y="0"/>
                  </a:moveTo>
                  <a:cubicBezTo>
                    <a:pt x="2569" y="0"/>
                    <a:pt x="3269" y="759"/>
                    <a:pt x="3269" y="1635"/>
                  </a:cubicBezTo>
                  <a:cubicBezTo>
                    <a:pt x="3211" y="2510"/>
                    <a:pt x="2511" y="3211"/>
                    <a:pt x="1577" y="3211"/>
                  </a:cubicBezTo>
                  <a:cubicBezTo>
                    <a:pt x="701" y="3152"/>
                    <a:pt x="1" y="2452"/>
                    <a:pt x="1" y="1576"/>
                  </a:cubicBezTo>
                  <a:cubicBezTo>
                    <a:pt x="59" y="642"/>
                    <a:pt x="759" y="0"/>
                    <a:pt x="16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3" name="Google Shape;11323;p24"/>
            <p:cNvSpPr/>
            <p:nvPr/>
          </p:nvSpPr>
          <p:spPr>
            <a:xfrm>
              <a:off x="5098525" y="718200"/>
              <a:ext cx="80275" cy="81750"/>
            </a:xfrm>
            <a:custGeom>
              <a:avLst/>
              <a:gdLst/>
              <a:ahLst/>
              <a:cxnLst/>
              <a:rect l="l" t="t" r="r" b="b"/>
              <a:pathLst>
                <a:path w="3211" h="3270" extrusionOk="0">
                  <a:moveTo>
                    <a:pt x="1635" y="3211"/>
                  </a:moveTo>
                  <a:cubicBezTo>
                    <a:pt x="759" y="3270"/>
                    <a:pt x="0" y="2569"/>
                    <a:pt x="0" y="1635"/>
                  </a:cubicBezTo>
                  <a:cubicBezTo>
                    <a:pt x="0" y="760"/>
                    <a:pt x="701" y="59"/>
                    <a:pt x="1576" y="1"/>
                  </a:cubicBezTo>
                  <a:cubicBezTo>
                    <a:pt x="2452" y="1"/>
                    <a:pt x="3211" y="701"/>
                    <a:pt x="3211" y="1577"/>
                  </a:cubicBezTo>
                  <a:cubicBezTo>
                    <a:pt x="3211" y="2511"/>
                    <a:pt x="2510" y="3211"/>
                    <a:pt x="1635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4" name="Google Shape;11324;p24"/>
            <p:cNvSpPr/>
            <p:nvPr/>
          </p:nvSpPr>
          <p:spPr>
            <a:xfrm>
              <a:off x="6079150" y="3664450"/>
              <a:ext cx="77350" cy="77375"/>
            </a:xfrm>
            <a:custGeom>
              <a:avLst/>
              <a:gdLst/>
              <a:ahLst/>
              <a:cxnLst/>
              <a:rect l="l" t="t" r="r" b="b"/>
              <a:pathLst>
                <a:path w="3094" h="3095" extrusionOk="0">
                  <a:moveTo>
                    <a:pt x="3094" y="1519"/>
                  </a:moveTo>
                  <a:cubicBezTo>
                    <a:pt x="3094" y="2394"/>
                    <a:pt x="2393" y="3095"/>
                    <a:pt x="1576" y="3095"/>
                  </a:cubicBezTo>
                  <a:cubicBezTo>
                    <a:pt x="701" y="3095"/>
                    <a:pt x="0" y="2452"/>
                    <a:pt x="0" y="1577"/>
                  </a:cubicBezTo>
                  <a:cubicBezTo>
                    <a:pt x="0" y="701"/>
                    <a:pt x="642" y="59"/>
                    <a:pt x="1518" y="1"/>
                  </a:cubicBezTo>
                  <a:cubicBezTo>
                    <a:pt x="2335" y="1"/>
                    <a:pt x="3094" y="701"/>
                    <a:pt x="3094" y="15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5" name="Google Shape;11325;p24"/>
            <p:cNvSpPr/>
            <p:nvPr/>
          </p:nvSpPr>
          <p:spPr>
            <a:xfrm>
              <a:off x="1418250" y="3417850"/>
              <a:ext cx="78825" cy="77350"/>
            </a:xfrm>
            <a:custGeom>
              <a:avLst/>
              <a:gdLst/>
              <a:ahLst/>
              <a:cxnLst/>
              <a:rect l="l" t="t" r="r" b="b"/>
              <a:pathLst>
                <a:path w="3153" h="3094" extrusionOk="0">
                  <a:moveTo>
                    <a:pt x="1577" y="3094"/>
                  </a:moveTo>
                  <a:cubicBezTo>
                    <a:pt x="701" y="3094"/>
                    <a:pt x="1" y="2393"/>
                    <a:pt x="1" y="1576"/>
                  </a:cubicBezTo>
                  <a:cubicBezTo>
                    <a:pt x="1" y="701"/>
                    <a:pt x="760" y="0"/>
                    <a:pt x="1577" y="0"/>
                  </a:cubicBezTo>
                  <a:cubicBezTo>
                    <a:pt x="2452" y="59"/>
                    <a:pt x="3094" y="701"/>
                    <a:pt x="3094" y="1518"/>
                  </a:cubicBezTo>
                  <a:cubicBezTo>
                    <a:pt x="3153" y="2393"/>
                    <a:pt x="2452" y="3094"/>
                    <a:pt x="157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6" name="Google Shape;11326;p24"/>
            <p:cNvSpPr/>
            <p:nvPr/>
          </p:nvSpPr>
          <p:spPr>
            <a:xfrm>
              <a:off x="2890650" y="477425"/>
              <a:ext cx="77375" cy="77375"/>
            </a:xfrm>
            <a:custGeom>
              <a:avLst/>
              <a:gdLst/>
              <a:ahLst/>
              <a:cxnLst/>
              <a:rect l="l" t="t" r="r" b="b"/>
              <a:pathLst>
                <a:path w="3095" h="3095" extrusionOk="0">
                  <a:moveTo>
                    <a:pt x="3094" y="1518"/>
                  </a:moveTo>
                  <a:cubicBezTo>
                    <a:pt x="3094" y="2336"/>
                    <a:pt x="2452" y="3036"/>
                    <a:pt x="1577" y="3094"/>
                  </a:cubicBezTo>
                  <a:cubicBezTo>
                    <a:pt x="759" y="3094"/>
                    <a:pt x="1" y="2394"/>
                    <a:pt x="59" y="1518"/>
                  </a:cubicBezTo>
                  <a:cubicBezTo>
                    <a:pt x="59" y="701"/>
                    <a:pt x="759" y="1"/>
                    <a:pt x="1577" y="1"/>
                  </a:cubicBezTo>
                  <a:cubicBezTo>
                    <a:pt x="2394" y="1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7" name="Google Shape;11327;p24"/>
            <p:cNvSpPr/>
            <p:nvPr/>
          </p:nvSpPr>
          <p:spPr>
            <a:xfrm>
              <a:off x="5835450" y="4154775"/>
              <a:ext cx="77350" cy="77350"/>
            </a:xfrm>
            <a:custGeom>
              <a:avLst/>
              <a:gdLst/>
              <a:ahLst/>
              <a:cxnLst/>
              <a:rect l="l" t="t" r="r" b="b"/>
              <a:pathLst>
                <a:path w="3094" h="3094" extrusionOk="0">
                  <a:moveTo>
                    <a:pt x="3094" y="1518"/>
                  </a:moveTo>
                  <a:cubicBezTo>
                    <a:pt x="3094" y="2335"/>
                    <a:pt x="2335" y="3094"/>
                    <a:pt x="1518" y="3036"/>
                  </a:cubicBezTo>
                  <a:cubicBezTo>
                    <a:pt x="701" y="3036"/>
                    <a:pt x="0" y="2277"/>
                    <a:pt x="59" y="1460"/>
                  </a:cubicBezTo>
                  <a:cubicBezTo>
                    <a:pt x="59" y="701"/>
                    <a:pt x="759" y="0"/>
                    <a:pt x="1576" y="0"/>
                  </a:cubicBezTo>
                  <a:cubicBezTo>
                    <a:pt x="2393" y="0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8" name="Google Shape;11328;p24"/>
            <p:cNvSpPr/>
            <p:nvPr/>
          </p:nvSpPr>
          <p:spPr>
            <a:xfrm>
              <a:off x="2401800" y="719675"/>
              <a:ext cx="75900" cy="77350"/>
            </a:xfrm>
            <a:custGeom>
              <a:avLst/>
              <a:gdLst/>
              <a:ahLst/>
              <a:cxnLst/>
              <a:rect l="l" t="t" r="r" b="b"/>
              <a:pathLst>
                <a:path w="3036" h="3094" extrusionOk="0">
                  <a:moveTo>
                    <a:pt x="3036" y="1576"/>
                  </a:moveTo>
                  <a:cubicBezTo>
                    <a:pt x="3036" y="2393"/>
                    <a:pt x="2277" y="3094"/>
                    <a:pt x="1460" y="3036"/>
                  </a:cubicBezTo>
                  <a:cubicBezTo>
                    <a:pt x="643" y="3036"/>
                    <a:pt x="0" y="2277"/>
                    <a:pt x="59" y="1518"/>
                  </a:cubicBezTo>
                  <a:cubicBezTo>
                    <a:pt x="59" y="701"/>
                    <a:pt x="818" y="0"/>
                    <a:pt x="1635" y="59"/>
                  </a:cubicBezTo>
                  <a:cubicBezTo>
                    <a:pt x="2394" y="117"/>
                    <a:pt x="3036" y="817"/>
                    <a:pt x="3036" y="15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9" name="Google Shape;11329;p24"/>
            <p:cNvSpPr/>
            <p:nvPr/>
          </p:nvSpPr>
          <p:spPr>
            <a:xfrm>
              <a:off x="2156650" y="4645075"/>
              <a:ext cx="74450" cy="74450"/>
            </a:xfrm>
            <a:custGeom>
              <a:avLst/>
              <a:gdLst/>
              <a:ahLst/>
              <a:cxnLst/>
              <a:rect l="l" t="t" r="r" b="b"/>
              <a:pathLst>
                <a:path w="2978" h="2978" extrusionOk="0">
                  <a:moveTo>
                    <a:pt x="2919" y="1518"/>
                  </a:moveTo>
                  <a:cubicBezTo>
                    <a:pt x="2919" y="2336"/>
                    <a:pt x="2277" y="2978"/>
                    <a:pt x="1460" y="2978"/>
                  </a:cubicBezTo>
                  <a:cubicBezTo>
                    <a:pt x="642" y="2978"/>
                    <a:pt x="0" y="2277"/>
                    <a:pt x="0" y="1460"/>
                  </a:cubicBezTo>
                  <a:cubicBezTo>
                    <a:pt x="59" y="701"/>
                    <a:pt x="701" y="1"/>
                    <a:pt x="1518" y="59"/>
                  </a:cubicBezTo>
                  <a:cubicBezTo>
                    <a:pt x="2335" y="59"/>
                    <a:pt x="2977" y="701"/>
                    <a:pt x="2919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0" name="Google Shape;11330;p24"/>
            <p:cNvSpPr/>
            <p:nvPr/>
          </p:nvSpPr>
          <p:spPr>
            <a:xfrm>
              <a:off x="1910025" y="4402850"/>
              <a:ext cx="73000" cy="72975"/>
            </a:xfrm>
            <a:custGeom>
              <a:avLst/>
              <a:gdLst/>
              <a:ahLst/>
              <a:cxnLst/>
              <a:rect l="l" t="t" r="r" b="b"/>
              <a:pathLst>
                <a:path w="2920" h="2919" extrusionOk="0">
                  <a:moveTo>
                    <a:pt x="1460" y="0"/>
                  </a:moveTo>
                  <a:cubicBezTo>
                    <a:pt x="2277" y="0"/>
                    <a:pt x="2919" y="642"/>
                    <a:pt x="2919" y="1460"/>
                  </a:cubicBezTo>
                  <a:cubicBezTo>
                    <a:pt x="2919" y="2277"/>
                    <a:pt x="2277" y="2919"/>
                    <a:pt x="1460" y="2919"/>
                  </a:cubicBezTo>
                  <a:cubicBezTo>
                    <a:pt x="643" y="2919"/>
                    <a:pt x="59" y="2335"/>
                    <a:pt x="1" y="1518"/>
                  </a:cubicBezTo>
                  <a:cubicBezTo>
                    <a:pt x="1" y="701"/>
                    <a:pt x="643" y="59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1" name="Google Shape;11331;p24"/>
            <p:cNvSpPr/>
            <p:nvPr/>
          </p:nvSpPr>
          <p:spPr>
            <a:xfrm>
              <a:off x="1669250" y="1459525"/>
              <a:ext cx="70075" cy="71525"/>
            </a:xfrm>
            <a:custGeom>
              <a:avLst/>
              <a:gdLst/>
              <a:ahLst/>
              <a:cxnLst/>
              <a:rect l="l" t="t" r="r" b="b"/>
              <a:pathLst>
                <a:path w="2803" h="2861" extrusionOk="0">
                  <a:moveTo>
                    <a:pt x="1401" y="2802"/>
                  </a:moveTo>
                  <a:cubicBezTo>
                    <a:pt x="584" y="2802"/>
                    <a:pt x="1" y="2218"/>
                    <a:pt x="1" y="1401"/>
                  </a:cubicBezTo>
                  <a:cubicBezTo>
                    <a:pt x="1" y="584"/>
                    <a:pt x="584" y="0"/>
                    <a:pt x="1401" y="0"/>
                  </a:cubicBezTo>
                  <a:cubicBezTo>
                    <a:pt x="2219" y="0"/>
                    <a:pt x="2802" y="642"/>
                    <a:pt x="2802" y="1401"/>
                  </a:cubicBezTo>
                  <a:cubicBezTo>
                    <a:pt x="2802" y="2218"/>
                    <a:pt x="2219" y="2860"/>
                    <a:pt x="1401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2" name="Google Shape;11332;p24"/>
            <p:cNvSpPr/>
            <p:nvPr/>
          </p:nvSpPr>
          <p:spPr>
            <a:xfrm>
              <a:off x="5102900" y="4894625"/>
              <a:ext cx="71525" cy="70050"/>
            </a:xfrm>
            <a:custGeom>
              <a:avLst/>
              <a:gdLst/>
              <a:ahLst/>
              <a:cxnLst/>
              <a:rect l="l" t="t" r="r" b="b"/>
              <a:pathLst>
                <a:path w="2861" h="2802" extrusionOk="0">
                  <a:moveTo>
                    <a:pt x="1460" y="2802"/>
                  </a:moveTo>
                  <a:cubicBezTo>
                    <a:pt x="642" y="2802"/>
                    <a:pt x="0" y="2218"/>
                    <a:pt x="0" y="1401"/>
                  </a:cubicBezTo>
                  <a:cubicBezTo>
                    <a:pt x="0" y="584"/>
                    <a:pt x="584" y="0"/>
                    <a:pt x="1401" y="0"/>
                  </a:cubicBezTo>
                  <a:cubicBezTo>
                    <a:pt x="2218" y="0"/>
                    <a:pt x="2802" y="584"/>
                    <a:pt x="2860" y="1401"/>
                  </a:cubicBezTo>
                  <a:cubicBezTo>
                    <a:pt x="2860" y="2160"/>
                    <a:pt x="2218" y="2802"/>
                    <a:pt x="1460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3" name="Google Shape;11333;p24"/>
            <p:cNvSpPr/>
            <p:nvPr/>
          </p:nvSpPr>
          <p:spPr>
            <a:xfrm>
              <a:off x="1422625" y="1949825"/>
              <a:ext cx="70075" cy="68600"/>
            </a:xfrm>
            <a:custGeom>
              <a:avLst/>
              <a:gdLst/>
              <a:ahLst/>
              <a:cxnLst/>
              <a:rect l="l" t="t" r="r" b="b"/>
              <a:pathLst>
                <a:path w="2803" h="2744" extrusionOk="0">
                  <a:moveTo>
                    <a:pt x="2803" y="1401"/>
                  </a:moveTo>
                  <a:cubicBezTo>
                    <a:pt x="2803" y="2160"/>
                    <a:pt x="2161" y="2744"/>
                    <a:pt x="1402" y="2744"/>
                  </a:cubicBezTo>
                  <a:cubicBezTo>
                    <a:pt x="643" y="2744"/>
                    <a:pt x="1" y="2102"/>
                    <a:pt x="1" y="1343"/>
                  </a:cubicBezTo>
                  <a:cubicBezTo>
                    <a:pt x="59" y="584"/>
                    <a:pt x="701" y="1"/>
                    <a:pt x="1402" y="1"/>
                  </a:cubicBezTo>
                  <a:cubicBezTo>
                    <a:pt x="2161" y="1"/>
                    <a:pt x="2803" y="643"/>
                    <a:pt x="2803" y="14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4" name="Google Shape;11334;p24"/>
            <p:cNvSpPr/>
            <p:nvPr/>
          </p:nvSpPr>
          <p:spPr>
            <a:xfrm>
              <a:off x="4611125" y="5141225"/>
              <a:ext cx="68600" cy="70075"/>
            </a:xfrm>
            <a:custGeom>
              <a:avLst/>
              <a:gdLst/>
              <a:ahLst/>
              <a:cxnLst/>
              <a:rect l="l" t="t" r="r" b="b"/>
              <a:pathLst>
                <a:path w="2744" h="2803" extrusionOk="0">
                  <a:moveTo>
                    <a:pt x="1343" y="2803"/>
                  </a:moveTo>
                  <a:cubicBezTo>
                    <a:pt x="584" y="2744"/>
                    <a:pt x="0" y="2161"/>
                    <a:pt x="0" y="1402"/>
                  </a:cubicBezTo>
                  <a:cubicBezTo>
                    <a:pt x="0" y="643"/>
                    <a:pt x="642" y="1"/>
                    <a:pt x="1401" y="1"/>
                  </a:cubicBezTo>
                  <a:cubicBezTo>
                    <a:pt x="2160" y="59"/>
                    <a:pt x="2744" y="701"/>
                    <a:pt x="2744" y="1460"/>
                  </a:cubicBezTo>
                  <a:cubicBezTo>
                    <a:pt x="2744" y="2161"/>
                    <a:pt x="2102" y="2803"/>
                    <a:pt x="134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5" name="Google Shape;11335;p24"/>
            <p:cNvSpPr/>
            <p:nvPr/>
          </p:nvSpPr>
          <p:spPr>
            <a:xfrm>
              <a:off x="2407625" y="4897525"/>
              <a:ext cx="65700" cy="64250"/>
            </a:xfrm>
            <a:custGeom>
              <a:avLst/>
              <a:gdLst/>
              <a:ahLst/>
              <a:cxnLst/>
              <a:rect l="l" t="t" r="r" b="b"/>
              <a:pathLst>
                <a:path w="2628" h="2570" extrusionOk="0">
                  <a:moveTo>
                    <a:pt x="1343" y="2569"/>
                  </a:moveTo>
                  <a:cubicBezTo>
                    <a:pt x="643" y="2569"/>
                    <a:pt x="59" y="2044"/>
                    <a:pt x="59" y="1343"/>
                  </a:cubicBezTo>
                  <a:cubicBezTo>
                    <a:pt x="1" y="585"/>
                    <a:pt x="585" y="1"/>
                    <a:pt x="1343" y="1"/>
                  </a:cubicBezTo>
                  <a:cubicBezTo>
                    <a:pt x="2044" y="1"/>
                    <a:pt x="2569" y="526"/>
                    <a:pt x="2569" y="1227"/>
                  </a:cubicBezTo>
                  <a:cubicBezTo>
                    <a:pt x="2628" y="1986"/>
                    <a:pt x="2044" y="2511"/>
                    <a:pt x="1343" y="25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6" name="Google Shape;11336;p24"/>
            <p:cNvSpPr/>
            <p:nvPr/>
          </p:nvSpPr>
          <p:spPr>
            <a:xfrm>
              <a:off x="1425550" y="367175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1285" y="1"/>
                  </a:moveTo>
                  <a:cubicBezTo>
                    <a:pt x="1985" y="1"/>
                    <a:pt x="2569" y="526"/>
                    <a:pt x="2569" y="1285"/>
                  </a:cubicBezTo>
                  <a:cubicBezTo>
                    <a:pt x="2569" y="2044"/>
                    <a:pt x="1985" y="2569"/>
                    <a:pt x="1226" y="2569"/>
                  </a:cubicBezTo>
                  <a:cubicBezTo>
                    <a:pt x="526" y="2511"/>
                    <a:pt x="1" y="1985"/>
                    <a:pt x="1" y="1227"/>
                  </a:cubicBezTo>
                  <a:cubicBezTo>
                    <a:pt x="1" y="526"/>
                    <a:pt x="584" y="1"/>
                    <a:pt x="128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7" name="Google Shape;11337;p24"/>
            <p:cNvSpPr/>
            <p:nvPr/>
          </p:nvSpPr>
          <p:spPr>
            <a:xfrm>
              <a:off x="1672175" y="416060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2569" y="1285"/>
                  </a:moveTo>
                  <a:cubicBezTo>
                    <a:pt x="2569" y="2044"/>
                    <a:pt x="1985" y="2569"/>
                    <a:pt x="1284" y="2569"/>
                  </a:cubicBezTo>
                  <a:cubicBezTo>
                    <a:pt x="526" y="2569"/>
                    <a:pt x="0" y="1985"/>
                    <a:pt x="0" y="1227"/>
                  </a:cubicBezTo>
                  <a:cubicBezTo>
                    <a:pt x="0" y="526"/>
                    <a:pt x="584" y="1"/>
                    <a:pt x="1284" y="1"/>
                  </a:cubicBezTo>
                  <a:cubicBezTo>
                    <a:pt x="2043" y="59"/>
                    <a:pt x="2569" y="585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8" name="Google Shape;11338;p24"/>
            <p:cNvSpPr/>
            <p:nvPr/>
          </p:nvSpPr>
          <p:spPr>
            <a:xfrm>
              <a:off x="4859200" y="483275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343" y="0"/>
                  </a:moveTo>
                  <a:cubicBezTo>
                    <a:pt x="2043" y="0"/>
                    <a:pt x="2569" y="584"/>
                    <a:pt x="2569" y="1284"/>
                  </a:cubicBezTo>
                  <a:cubicBezTo>
                    <a:pt x="2569" y="2043"/>
                    <a:pt x="1985" y="2627"/>
                    <a:pt x="1226" y="2569"/>
                  </a:cubicBezTo>
                  <a:cubicBezTo>
                    <a:pt x="526" y="2569"/>
                    <a:pt x="0" y="1985"/>
                    <a:pt x="0" y="1284"/>
                  </a:cubicBezTo>
                  <a:cubicBezTo>
                    <a:pt x="59" y="526"/>
                    <a:pt x="584" y="0"/>
                    <a:pt x="134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9" name="Google Shape;11339;p24"/>
            <p:cNvSpPr/>
            <p:nvPr/>
          </p:nvSpPr>
          <p:spPr>
            <a:xfrm>
              <a:off x="6084975" y="1709050"/>
              <a:ext cx="64225" cy="65700"/>
            </a:xfrm>
            <a:custGeom>
              <a:avLst/>
              <a:gdLst/>
              <a:ahLst/>
              <a:cxnLst/>
              <a:rect l="l" t="t" r="r" b="b"/>
              <a:pathLst>
                <a:path w="2569" h="2628" extrusionOk="0">
                  <a:moveTo>
                    <a:pt x="2569" y="1285"/>
                  </a:moveTo>
                  <a:cubicBezTo>
                    <a:pt x="2569" y="2043"/>
                    <a:pt x="2044" y="2569"/>
                    <a:pt x="1343" y="2569"/>
                  </a:cubicBezTo>
                  <a:cubicBezTo>
                    <a:pt x="584" y="2627"/>
                    <a:pt x="1" y="2043"/>
                    <a:pt x="1" y="1285"/>
                  </a:cubicBezTo>
                  <a:cubicBezTo>
                    <a:pt x="59" y="584"/>
                    <a:pt x="584" y="0"/>
                    <a:pt x="1343" y="59"/>
                  </a:cubicBezTo>
                  <a:cubicBezTo>
                    <a:pt x="2044" y="59"/>
                    <a:pt x="2569" y="584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0" name="Google Shape;11340;p24"/>
            <p:cNvSpPr/>
            <p:nvPr/>
          </p:nvSpPr>
          <p:spPr>
            <a:xfrm>
              <a:off x="2897950" y="5142700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285" y="2627"/>
                  </a:moveTo>
                  <a:cubicBezTo>
                    <a:pt x="584" y="2627"/>
                    <a:pt x="0" y="2102"/>
                    <a:pt x="0" y="1343"/>
                  </a:cubicBezTo>
                  <a:cubicBezTo>
                    <a:pt x="0" y="642"/>
                    <a:pt x="526" y="59"/>
                    <a:pt x="1226" y="59"/>
                  </a:cubicBezTo>
                  <a:cubicBezTo>
                    <a:pt x="1985" y="0"/>
                    <a:pt x="2569" y="584"/>
                    <a:pt x="2569" y="1343"/>
                  </a:cubicBezTo>
                  <a:cubicBezTo>
                    <a:pt x="2569" y="2043"/>
                    <a:pt x="2043" y="2627"/>
                    <a:pt x="1285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1" name="Google Shape;11341;p24"/>
            <p:cNvSpPr/>
            <p:nvPr/>
          </p:nvSpPr>
          <p:spPr>
            <a:xfrm>
              <a:off x="6333050" y="2936300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452" y="1985"/>
                    <a:pt x="1927" y="2510"/>
                    <a:pt x="1168" y="2510"/>
                  </a:cubicBezTo>
                  <a:cubicBezTo>
                    <a:pt x="526" y="2452"/>
                    <a:pt x="1" y="1926"/>
                    <a:pt x="1" y="1226"/>
                  </a:cubicBezTo>
                  <a:cubicBezTo>
                    <a:pt x="1" y="525"/>
                    <a:pt x="584" y="0"/>
                    <a:pt x="1285" y="0"/>
                  </a:cubicBezTo>
                  <a:cubicBezTo>
                    <a:pt x="1985" y="0"/>
                    <a:pt x="2510" y="584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2" name="Google Shape;11342;p24"/>
            <p:cNvSpPr/>
            <p:nvPr/>
          </p:nvSpPr>
          <p:spPr>
            <a:xfrm>
              <a:off x="5597575" y="975050"/>
              <a:ext cx="61325" cy="61300"/>
            </a:xfrm>
            <a:custGeom>
              <a:avLst/>
              <a:gdLst/>
              <a:ahLst/>
              <a:cxnLst/>
              <a:rect l="l" t="t" r="r" b="b"/>
              <a:pathLst>
                <a:path w="2453" h="2452" extrusionOk="0">
                  <a:moveTo>
                    <a:pt x="1227" y="0"/>
                  </a:moveTo>
                  <a:cubicBezTo>
                    <a:pt x="1927" y="0"/>
                    <a:pt x="2452" y="584"/>
                    <a:pt x="2452" y="1226"/>
                  </a:cubicBezTo>
                  <a:cubicBezTo>
                    <a:pt x="2452" y="1868"/>
                    <a:pt x="1869" y="2452"/>
                    <a:pt x="1227" y="2452"/>
                  </a:cubicBezTo>
                  <a:cubicBezTo>
                    <a:pt x="526" y="2452"/>
                    <a:pt x="1" y="1868"/>
                    <a:pt x="1" y="1168"/>
                  </a:cubicBezTo>
                  <a:cubicBezTo>
                    <a:pt x="1" y="525"/>
                    <a:pt x="585" y="0"/>
                    <a:pt x="12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3" name="Google Shape;11343;p24"/>
            <p:cNvSpPr/>
            <p:nvPr/>
          </p:nvSpPr>
          <p:spPr>
            <a:xfrm>
              <a:off x="3634875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1226" y="2510"/>
                  </a:moveTo>
                  <a:cubicBezTo>
                    <a:pt x="526" y="2510"/>
                    <a:pt x="1" y="1926"/>
                    <a:pt x="1" y="1226"/>
                  </a:cubicBezTo>
                  <a:cubicBezTo>
                    <a:pt x="59" y="525"/>
                    <a:pt x="584" y="0"/>
                    <a:pt x="1226" y="0"/>
                  </a:cubicBezTo>
                  <a:cubicBezTo>
                    <a:pt x="1927" y="0"/>
                    <a:pt x="2510" y="584"/>
                    <a:pt x="2452" y="1284"/>
                  </a:cubicBezTo>
                  <a:cubicBezTo>
                    <a:pt x="2452" y="1985"/>
                    <a:pt x="1927" y="2510"/>
                    <a:pt x="1226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4" name="Google Shape;11344;p24"/>
            <p:cNvSpPr/>
            <p:nvPr/>
          </p:nvSpPr>
          <p:spPr>
            <a:xfrm>
              <a:off x="6333050" y="2692600"/>
              <a:ext cx="62775" cy="62775"/>
            </a:xfrm>
            <a:custGeom>
              <a:avLst/>
              <a:gdLst/>
              <a:ahLst/>
              <a:cxnLst/>
              <a:rect l="l" t="t" r="r" b="b"/>
              <a:pathLst>
                <a:path w="2511" h="2511" extrusionOk="0">
                  <a:moveTo>
                    <a:pt x="2510" y="1284"/>
                  </a:moveTo>
                  <a:cubicBezTo>
                    <a:pt x="2510" y="1985"/>
                    <a:pt x="1927" y="2510"/>
                    <a:pt x="1226" y="2510"/>
                  </a:cubicBezTo>
                  <a:cubicBezTo>
                    <a:pt x="526" y="2510"/>
                    <a:pt x="1" y="1985"/>
                    <a:pt x="1" y="1284"/>
                  </a:cubicBezTo>
                  <a:cubicBezTo>
                    <a:pt x="1" y="584"/>
                    <a:pt x="584" y="0"/>
                    <a:pt x="1285" y="59"/>
                  </a:cubicBezTo>
                  <a:cubicBezTo>
                    <a:pt x="1985" y="59"/>
                    <a:pt x="2510" y="584"/>
                    <a:pt x="2510" y="128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5" name="Google Shape;11345;p24"/>
            <p:cNvSpPr/>
            <p:nvPr/>
          </p:nvSpPr>
          <p:spPr>
            <a:xfrm>
              <a:off x="3881500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510" y="1926"/>
                    <a:pt x="1985" y="2452"/>
                    <a:pt x="1284" y="2452"/>
                  </a:cubicBezTo>
                  <a:cubicBezTo>
                    <a:pt x="584" y="2510"/>
                    <a:pt x="0" y="1985"/>
                    <a:pt x="0" y="1226"/>
                  </a:cubicBezTo>
                  <a:cubicBezTo>
                    <a:pt x="0" y="525"/>
                    <a:pt x="584" y="0"/>
                    <a:pt x="1284" y="0"/>
                  </a:cubicBezTo>
                  <a:cubicBezTo>
                    <a:pt x="1985" y="0"/>
                    <a:pt x="2510" y="525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6" name="Google Shape;11346;p24"/>
            <p:cNvSpPr/>
            <p:nvPr/>
          </p:nvSpPr>
          <p:spPr>
            <a:xfrm>
              <a:off x="6333050" y="2447425"/>
              <a:ext cx="61325" cy="59875"/>
            </a:xfrm>
            <a:custGeom>
              <a:avLst/>
              <a:gdLst/>
              <a:ahLst/>
              <a:cxnLst/>
              <a:rect l="l" t="t" r="r" b="b"/>
              <a:pathLst>
                <a:path w="2453" h="2395" extrusionOk="0">
                  <a:moveTo>
                    <a:pt x="2452" y="1168"/>
                  </a:moveTo>
                  <a:cubicBezTo>
                    <a:pt x="2452" y="1810"/>
                    <a:pt x="1868" y="2394"/>
                    <a:pt x="1226" y="2394"/>
                  </a:cubicBezTo>
                  <a:cubicBezTo>
                    <a:pt x="643" y="2394"/>
                    <a:pt x="59" y="1869"/>
                    <a:pt x="59" y="1227"/>
                  </a:cubicBezTo>
                  <a:cubicBezTo>
                    <a:pt x="1" y="585"/>
                    <a:pt x="584" y="1"/>
                    <a:pt x="1226" y="1"/>
                  </a:cubicBezTo>
                  <a:cubicBezTo>
                    <a:pt x="1868" y="1"/>
                    <a:pt x="2452" y="585"/>
                    <a:pt x="2452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7" name="Google Shape;11347;p24"/>
            <p:cNvSpPr/>
            <p:nvPr/>
          </p:nvSpPr>
          <p:spPr>
            <a:xfrm>
              <a:off x="6086425" y="3919825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227" y="1"/>
                  </a:moveTo>
                  <a:cubicBezTo>
                    <a:pt x="1869" y="1"/>
                    <a:pt x="2453" y="584"/>
                    <a:pt x="2453" y="1226"/>
                  </a:cubicBezTo>
                  <a:cubicBezTo>
                    <a:pt x="2453" y="1869"/>
                    <a:pt x="1869" y="2394"/>
                    <a:pt x="1285" y="2452"/>
                  </a:cubicBezTo>
                  <a:cubicBezTo>
                    <a:pt x="585" y="2452"/>
                    <a:pt x="1" y="1869"/>
                    <a:pt x="59" y="1168"/>
                  </a:cubicBezTo>
                  <a:cubicBezTo>
                    <a:pt x="59" y="584"/>
                    <a:pt x="585" y="1"/>
                    <a:pt x="1227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8" name="Google Shape;11348;p24"/>
            <p:cNvSpPr/>
            <p:nvPr/>
          </p:nvSpPr>
          <p:spPr>
            <a:xfrm>
              <a:off x="2657175" y="486175"/>
              <a:ext cx="59850" cy="59875"/>
            </a:xfrm>
            <a:custGeom>
              <a:avLst/>
              <a:gdLst/>
              <a:ahLst/>
              <a:cxnLst/>
              <a:rect l="l" t="t" r="r" b="b"/>
              <a:pathLst>
                <a:path w="2394" h="2395" extrusionOk="0">
                  <a:moveTo>
                    <a:pt x="2394" y="1168"/>
                  </a:moveTo>
                  <a:cubicBezTo>
                    <a:pt x="2394" y="1752"/>
                    <a:pt x="1868" y="2336"/>
                    <a:pt x="1226" y="2394"/>
                  </a:cubicBezTo>
                  <a:cubicBezTo>
                    <a:pt x="584" y="2394"/>
                    <a:pt x="0" y="1810"/>
                    <a:pt x="0" y="1168"/>
                  </a:cubicBezTo>
                  <a:cubicBezTo>
                    <a:pt x="0" y="526"/>
                    <a:pt x="584" y="1"/>
                    <a:pt x="1168" y="1"/>
                  </a:cubicBezTo>
                  <a:cubicBezTo>
                    <a:pt x="1810" y="1"/>
                    <a:pt x="2394" y="526"/>
                    <a:pt x="2394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9" name="Google Shape;11349;p24"/>
            <p:cNvSpPr/>
            <p:nvPr/>
          </p:nvSpPr>
          <p:spPr>
            <a:xfrm>
              <a:off x="4126650" y="239575"/>
              <a:ext cx="58400" cy="59850"/>
            </a:xfrm>
            <a:custGeom>
              <a:avLst/>
              <a:gdLst/>
              <a:ahLst/>
              <a:cxnLst/>
              <a:rect l="l" t="t" r="r" b="b"/>
              <a:pathLst>
                <a:path w="2336" h="2394" extrusionOk="0">
                  <a:moveTo>
                    <a:pt x="1168" y="2335"/>
                  </a:moveTo>
                  <a:cubicBezTo>
                    <a:pt x="526" y="2394"/>
                    <a:pt x="0" y="1810"/>
                    <a:pt x="0" y="1226"/>
                  </a:cubicBezTo>
                  <a:cubicBezTo>
                    <a:pt x="0" y="584"/>
                    <a:pt x="526" y="0"/>
                    <a:pt x="1168" y="0"/>
                  </a:cubicBezTo>
                  <a:cubicBezTo>
                    <a:pt x="1752" y="0"/>
                    <a:pt x="2335" y="526"/>
                    <a:pt x="2335" y="1168"/>
                  </a:cubicBezTo>
                  <a:cubicBezTo>
                    <a:pt x="2335" y="1810"/>
                    <a:pt x="1810" y="2335"/>
                    <a:pt x="1168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0" name="Google Shape;11350;p24"/>
            <p:cNvSpPr/>
            <p:nvPr/>
          </p:nvSpPr>
          <p:spPr>
            <a:xfrm>
              <a:off x="5845650" y="1223125"/>
              <a:ext cx="56950" cy="58375"/>
            </a:xfrm>
            <a:custGeom>
              <a:avLst/>
              <a:gdLst/>
              <a:ahLst/>
              <a:cxnLst/>
              <a:rect l="l" t="t" r="r" b="b"/>
              <a:pathLst>
                <a:path w="2278" h="2335" extrusionOk="0">
                  <a:moveTo>
                    <a:pt x="2277" y="1167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335"/>
                    <a:pt x="1" y="1810"/>
                    <a:pt x="1" y="1109"/>
                  </a:cubicBezTo>
                  <a:cubicBezTo>
                    <a:pt x="59" y="467"/>
                    <a:pt x="526" y="0"/>
                    <a:pt x="1168" y="0"/>
                  </a:cubicBezTo>
                  <a:cubicBezTo>
                    <a:pt x="1810" y="0"/>
                    <a:pt x="2277" y="525"/>
                    <a:pt x="2277" y="116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1" name="Google Shape;11351;p24"/>
            <p:cNvSpPr/>
            <p:nvPr/>
          </p:nvSpPr>
          <p:spPr>
            <a:xfrm>
              <a:off x="3394100" y="241025"/>
              <a:ext cx="58400" cy="56950"/>
            </a:xfrm>
            <a:custGeom>
              <a:avLst/>
              <a:gdLst/>
              <a:ahLst/>
              <a:cxnLst/>
              <a:rect l="l" t="t" r="r" b="b"/>
              <a:pathLst>
                <a:path w="2336" h="2278" extrusionOk="0">
                  <a:moveTo>
                    <a:pt x="2277" y="1168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277"/>
                    <a:pt x="0" y="1752"/>
                    <a:pt x="59" y="1051"/>
                  </a:cubicBezTo>
                  <a:cubicBezTo>
                    <a:pt x="59" y="409"/>
                    <a:pt x="584" y="1"/>
                    <a:pt x="1226" y="1"/>
                  </a:cubicBezTo>
                  <a:cubicBezTo>
                    <a:pt x="1868" y="1"/>
                    <a:pt x="2335" y="526"/>
                    <a:pt x="2277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2" name="Google Shape;11352;p24"/>
            <p:cNvSpPr/>
            <p:nvPr/>
          </p:nvSpPr>
          <p:spPr>
            <a:xfrm>
              <a:off x="6335975" y="3185825"/>
              <a:ext cx="56925" cy="56925"/>
            </a:xfrm>
            <a:custGeom>
              <a:avLst/>
              <a:gdLst/>
              <a:ahLst/>
              <a:cxnLst/>
              <a:rect l="l" t="t" r="r" b="b"/>
              <a:pathLst>
                <a:path w="2277" h="2277" extrusionOk="0">
                  <a:moveTo>
                    <a:pt x="1168" y="2277"/>
                  </a:moveTo>
                  <a:cubicBezTo>
                    <a:pt x="526" y="2277"/>
                    <a:pt x="0" y="1810"/>
                    <a:pt x="0" y="1168"/>
                  </a:cubicBezTo>
                  <a:cubicBezTo>
                    <a:pt x="0" y="467"/>
                    <a:pt x="467" y="0"/>
                    <a:pt x="1168" y="0"/>
                  </a:cubicBezTo>
                  <a:cubicBezTo>
                    <a:pt x="1810" y="0"/>
                    <a:pt x="2277" y="526"/>
                    <a:pt x="2277" y="1109"/>
                  </a:cubicBezTo>
                  <a:cubicBezTo>
                    <a:pt x="2277" y="1751"/>
                    <a:pt x="1751" y="2277"/>
                    <a:pt x="1168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3" name="Google Shape;11353;p24"/>
            <p:cNvSpPr/>
            <p:nvPr/>
          </p:nvSpPr>
          <p:spPr>
            <a:xfrm>
              <a:off x="5356800" y="731350"/>
              <a:ext cx="56950" cy="55475"/>
            </a:xfrm>
            <a:custGeom>
              <a:avLst/>
              <a:gdLst/>
              <a:ahLst/>
              <a:cxnLst/>
              <a:rect l="l" t="t" r="r" b="b"/>
              <a:pathLst>
                <a:path w="2278" h="2219" extrusionOk="0">
                  <a:moveTo>
                    <a:pt x="1168" y="2218"/>
                  </a:moveTo>
                  <a:cubicBezTo>
                    <a:pt x="526" y="2218"/>
                    <a:pt x="59" y="1810"/>
                    <a:pt x="1" y="1168"/>
                  </a:cubicBezTo>
                  <a:cubicBezTo>
                    <a:pt x="1" y="467"/>
                    <a:pt x="468" y="0"/>
                    <a:pt x="1110" y="0"/>
                  </a:cubicBezTo>
                  <a:cubicBezTo>
                    <a:pt x="1752" y="0"/>
                    <a:pt x="2277" y="467"/>
                    <a:pt x="2277" y="1051"/>
                  </a:cubicBezTo>
                  <a:cubicBezTo>
                    <a:pt x="2277" y="1693"/>
                    <a:pt x="1810" y="2218"/>
                    <a:pt x="1168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4" name="Google Shape;11354;p24"/>
            <p:cNvSpPr/>
            <p:nvPr/>
          </p:nvSpPr>
          <p:spPr>
            <a:xfrm>
              <a:off x="1924625" y="979425"/>
              <a:ext cx="52550" cy="52550"/>
            </a:xfrm>
            <a:custGeom>
              <a:avLst/>
              <a:gdLst/>
              <a:ahLst/>
              <a:cxnLst/>
              <a:rect l="l" t="t" r="r" b="b"/>
              <a:pathLst>
                <a:path w="2102" h="2102" extrusionOk="0">
                  <a:moveTo>
                    <a:pt x="2102" y="1051"/>
                  </a:moveTo>
                  <a:cubicBezTo>
                    <a:pt x="2102" y="1576"/>
                    <a:pt x="1635" y="2043"/>
                    <a:pt x="1051" y="2102"/>
                  </a:cubicBezTo>
                  <a:cubicBezTo>
                    <a:pt x="526" y="2102"/>
                    <a:pt x="0" y="1576"/>
                    <a:pt x="0" y="993"/>
                  </a:cubicBezTo>
                  <a:cubicBezTo>
                    <a:pt x="0" y="467"/>
                    <a:pt x="526" y="0"/>
                    <a:pt x="1051" y="0"/>
                  </a:cubicBezTo>
                  <a:cubicBezTo>
                    <a:pt x="1576" y="0"/>
                    <a:pt x="2102" y="467"/>
                    <a:pt x="2102" y="10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5" name="Google Shape;11355;p24"/>
            <p:cNvSpPr/>
            <p:nvPr/>
          </p:nvSpPr>
          <p:spPr>
            <a:xfrm>
              <a:off x="6337425" y="22052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1051" y="0"/>
                  </a:moveTo>
                  <a:cubicBezTo>
                    <a:pt x="1577" y="0"/>
                    <a:pt x="2102" y="467"/>
                    <a:pt x="2102" y="993"/>
                  </a:cubicBezTo>
                  <a:cubicBezTo>
                    <a:pt x="2160" y="1576"/>
                    <a:pt x="1635" y="2102"/>
                    <a:pt x="1051" y="2102"/>
                  </a:cubicBezTo>
                  <a:cubicBezTo>
                    <a:pt x="526" y="2043"/>
                    <a:pt x="1" y="1576"/>
                    <a:pt x="1" y="1051"/>
                  </a:cubicBezTo>
                  <a:cubicBezTo>
                    <a:pt x="1" y="467"/>
                    <a:pt x="526" y="0"/>
                    <a:pt x="105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6" name="Google Shape;11356;p24"/>
            <p:cNvSpPr/>
            <p:nvPr/>
          </p:nvSpPr>
          <p:spPr>
            <a:xfrm>
              <a:off x="1431400" y="171487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2101" y="1052"/>
                  </a:moveTo>
                  <a:cubicBezTo>
                    <a:pt x="2101" y="1635"/>
                    <a:pt x="1635" y="2102"/>
                    <a:pt x="1051" y="2102"/>
                  </a:cubicBezTo>
                  <a:cubicBezTo>
                    <a:pt x="467" y="2102"/>
                    <a:pt x="0" y="1577"/>
                    <a:pt x="0" y="1052"/>
                  </a:cubicBezTo>
                  <a:cubicBezTo>
                    <a:pt x="0" y="468"/>
                    <a:pt x="525" y="1"/>
                    <a:pt x="1051" y="1"/>
                  </a:cubicBezTo>
                  <a:cubicBezTo>
                    <a:pt x="1576" y="59"/>
                    <a:pt x="2101" y="526"/>
                    <a:pt x="2101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7" name="Google Shape;11357;p24"/>
            <p:cNvSpPr/>
            <p:nvPr/>
          </p:nvSpPr>
          <p:spPr>
            <a:xfrm>
              <a:off x="5601950" y="4661125"/>
              <a:ext cx="52575" cy="52575"/>
            </a:xfrm>
            <a:custGeom>
              <a:avLst/>
              <a:gdLst/>
              <a:ahLst/>
              <a:cxnLst/>
              <a:rect l="l" t="t" r="r" b="b"/>
              <a:pathLst>
                <a:path w="2103" h="2103" extrusionOk="0">
                  <a:moveTo>
                    <a:pt x="2102" y="993"/>
                  </a:moveTo>
                  <a:cubicBezTo>
                    <a:pt x="2102" y="1519"/>
                    <a:pt x="1635" y="2044"/>
                    <a:pt x="1052" y="2044"/>
                  </a:cubicBezTo>
                  <a:cubicBezTo>
                    <a:pt x="526" y="2102"/>
                    <a:pt x="1" y="1577"/>
                    <a:pt x="1" y="993"/>
                  </a:cubicBezTo>
                  <a:cubicBezTo>
                    <a:pt x="1" y="468"/>
                    <a:pt x="468" y="1"/>
                    <a:pt x="1052" y="1"/>
                  </a:cubicBezTo>
                  <a:cubicBezTo>
                    <a:pt x="1577" y="1"/>
                    <a:pt x="2044" y="468"/>
                    <a:pt x="2102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8" name="Google Shape;11358;p24"/>
            <p:cNvSpPr/>
            <p:nvPr/>
          </p:nvSpPr>
          <p:spPr>
            <a:xfrm>
              <a:off x="4865025" y="51500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2102" y="992"/>
                  </a:moveTo>
                  <a:cubicBezTo>
                    <a:pt x="2161" y="1518"/>
                    <a:pt x="1694" y="2043"/>
                    <a:pt x="1110" y="2101"/>
                  </a:cubicBezTo>
                  <a:cubicBezTo>
                    <a:pt x="526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2" y="0"/>
                  </a:cubicBezTo>
                  <a:cubicBezTo>
                    <a:pt x="1577" y="0"/>
                    <a:pt x="2102" y="467"/>
                    <a:pt x="2102" y="99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9" name="Google Shape;11359;p24"/>
            <p:cNvSpPr/>
            <p:nvPr/>
          </p:nvSpPr>
          <p:spPr>
            <a:xfrm>
              <a:off x="4376175" y="242500"/>
              <a:ext cx="52575" cy="52550"/>
            </a:xfrm>
            <a:custGeom>
              <a:avLst/>
              <a:gdLst/>
              <a:ahLst/>
              <a:cxnLst/>
              <a:rect l="l" t="t" r="r" b="b"/>
              <a:pathLst>
                <a:path w="2103" h="2102" extrusionOk="0">
                  <a:moveTo>
                    <a:pt x="2102" y="1109"/>
                  </a:moveTo>
                  <a:cubicBezTo>
                    <a:pt x="2044" y="1634"/>
                    <a:pt x="1577" y="2101"/>
                    <a:pt x="1051" y="2101"/>
                  </a:cubicBezTo>
                  <a:cubicBezTo>
                    <a:pt x="468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1" y="58"/>
                  </a:cubicBezTo>
                  <a:cubicBezTo>
                    <a:pt x="1635" y="58"/>
                    <a:pt x="2102" y="525"/>
                    <a:pt x="2102" y="110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0" name="Google Shape;11360;p24"/>
            <p:cNvSpPr/>
            <p:nvPr/>
          </p:nvSpPr>
          <p:spPr>
            <a:xfrm>
              <a:off x="1190625" y="2942125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8"/>
                    <a:pt x="1518" y="1985"/>
                    <a:pt x="992" y="1985"/>
                  </a:cubicBezTo>
                  <a:cubicBezTo>
                    <a:pt x="409" y="1985"/>
                    <a:pt x="0" y="1576"/>
                    <a:pt x="0" y="993"/>
                  </a:cubicBezTo>
                  <a:cubicBezTo>
                    <a:pt x="0" y="409"/>
                    <a:pt x="350" y="117"/>
                    <a:pt x="876" y="59"/>
                  </a:cubicBezTo>
                  <a:cubicBezTo>
                    <a:pt x="1459" y="0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1" name="Google Shape;11361;p24"/>
            <p:cNvSpPr/>
            <p:nvPr/>
          </p:nvSpPr>
          <p:spPr>
            <a:xfrm>
              <a:off x="2169775" y="734250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1927" y="935"/>
                  </a:moveTo>
                  <a:cubicBezTo>
                    <a:pt x="1868" y="1577"/>
                    <a:pt x="1577" y="1927"/>
                    <a:pt x="935" y="1927"/>
                  </a:cubicBezTo>
                  <a:cubicBezTo>
                    <a:pt x="351" y="1927"/>
                    <a:pt x="1" y="1577"/>
                    <a:pt x="1" y="935"/>
                  </a:cubicBezTo>
                  <a:cubicBezTo>
                    <a:pt x="59" y="410"/>
                    <a:pt x="351" y="59"/>
                    <a:pt x="935" y="59"/>
                  </a:cubicBezTo>
                  <a:cubicBezTo>
                    <a:pt x="1577" y="1"/>
                    <a:pt x="1810" y="410"/>
                    <a:pt x="1927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2" name="Google Shape;11362;p24"/>
            <p:cNvSpPr/>
            <p:nvPr/>
          </p:nvSpPr>
          <p:spPr>
            <a:xfrm>
              <a:off x="1190625" y="2695500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9"/>
                    <a:pt x="1518" y="1927"/>
                    <a:pt x="992" y="1985"/>
                  </a:cubicBezTo>
                  <a:cubicBezTo>
                    <a:pt x="409" y="1985"/>
                    <a:pt x="0" y="1577"/>
                    <a:pt x="0" y="993"/>
                  </a:cubicBezTo>
                  <a:cubicBezTo>
                    <a:pt x="0" y="409"/>
                    <a:pt x="350" y="118"/>
                    <a:pt x="876" y="59"/>
                  </a:cubicBezTo>
                  <a:cubicBezTo>
                    <a:pt x="1459" y="1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3" name="Google Shape;11363;p24"/>
            <p:cNvSpPr/>
            <p:nvPr/>
          </p:nvSpPr>
          <p:spPr>
            <a:xfrm>
              <a:off x="6340350" y="3432425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934" y="1927"/>
                  </a:moveTo>
                  <a:cubicBezTo>
                    <a:pt x="409" y="1927"/>
                    <a:pt x="0" y="1519"/>
                    <a:pt x="0" y="935"/>
                  </a:cubicBezTo>
                  <a:cubicBezTo>
                    <a:pt x="0" y="410"/>
                    <a:pt x="467" y="1"/>
                    <a:pt x="993" y="1"/>
                  </a:cubicBezTo>
                  <a:cubicBezTo>
                    <a:pt x="1576" y="59"/>
                    <a:pt x="1868" y="410"/>
                    <a:pt x="1927" y="935"/>
                  </a:cubicBezTo>
                  <a:cubicBezTo>
                    <a:pt x="1927" y="1519"/>
                    <a:pt x="1518" y="1927"/>
                    <a:pt x="934" y="19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4" name="Google Shape;11364;p24"/>
            <p:cNvSpPr/>
            <p:nvPr/>
          </p:nvSpPr>
          <p:spPr>
            <a:xfrm>
              <a:off x="3151850" y="245400"/>
              <a:ext cx="48200" cy="46725"/>
            </a:xfrm>
            <a:custGeom>
              <a:avLst/>
              <a:gdLst/>
              <a:ahLst/>
              <a:cxnLst/>
              <a:rect l="l" t="t" r="r" b="b"/>
              <a:pathLst>
                <a:path w="1928" h="1869" extrusionOk="0">
                  <a:moveTo>
                    <a:pt x="1927" y="993"/>
                  </a:moveTo>
                  <a:cubicBezTo>
                    <a:pt x="1869" y="1518"/>
                    <a:pt x="1577" y="1869"/>
                    <a:pt x="993" y="1869"/>
                  </a:cubicBezTo>
                  <a:cubicBezTo>
                    <a:pt x="410" y="1869"/>
                    <a:pt x="1" y="1402"/>
                    <a:pt x="59" y="876"/>
                  </a:cubicBezTo>
                  <a:cubicBezTo>
                    <a:pt x="118" y="293"/>
                    <a:pt x="468" y="1"/>
                    <a:pt x="1052" y="1"/>
                  </a:cubicBezTo>
                  <a:cubicBezTo>
                    <a:pt x="1635" y="59"/>
                    <a:pt x="1869" y="409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5" name="Google Shape;11365;p24"/>
            <p:cNvSpPr/>
            <p:nvPr/>
          </p:nvSpPr>
          <p:spPr>
            <a:xfrm>
              <a:off x="5850025" y="4415975"/>
              <a:ext cx="48200" cy="48175"/>
            </a:xfrm>
            <a:custGeom>
              <a:avLst/>
              <a:gdLst/>
              <a:ahLst/>
              <a:cxnLst/>
              <a:rect l="l" t="t" r="r" b="b"/>
              <a:pathLst>
                <a:path w="1928" h="1927" extrusionOk="0">
                  <a:moveTo>
                    <a:pt x="935" y="1"/>
                  </a:moveTo>
                  <a:cubicBezTo>
                    <a:pt x="1519" y="1"/>
                    <a:pt x="1927" y="409"/>
                    <a:pt x="1927" y="935"/>
                  </a:cubicBezTo>
                  <a:cubicBezTo>
                    <a:pt x="1927" y="1518"/>
                    <a:pt x="1519" y="1927"/>
                    <a:pt x="993" y="1927"/>
                  </a:cubicBezTo>
                  <a:cubicBezTo>
                    <a:pt x="410" y="1869"/>
                    <a:pt x="59" y="1577"/>
                    <a:pt x="59" y="993"/>
                  </a:cubicBezTo>
                  <a:cubicBezTo>
                    <a:pt x="1" y="468"/>
                    <a:pt x="410" y="1"/>
                    <a:pt x="9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6" name="Google Shape;11366;p24"/>
            <p:cNvSpPr/>
            <p:nvPr/>
          </p:nvSpPr>
          <p:spPr>
            <a:xfrm>
              <a:off x="3640725" y="5393675"/>
              <a:ext cx="49625" cy="49650"/>
            </a:xfrm>
            <a:custGeom>
              <a:avLst/>
              <a:gdLst/>
              <a:ahLst/>
              <a:cxnLst/>
              <a:rect l="l" t="t" r="r" b="b"/>
              <a:pathLst>
                <a:path w="1985" h="1986" extrusionOk="0">
                  <a:moveTo>
                    <a:pt x="934" y="1985"/>
                  </a:moveTo>
                  <a:cubicBezTo>
                    <a:pt x="409" y="1927"/>
                    <a:pt x="0" y="1460"/>
                    <a:pt x="58" y="935"/>
                  </a:cubicBezTo>
                  <a:cubicBezTo>
                    <a:pt x="117" y="351"/>
                    <a:pt x="584" y="1"/>
                    <a:pt x="1109" y="59"/>
                  </a:cubicBezTo>
                  <a:cubicBezTo>
                    <a:pt x="1693" y="118"/>
                    <a:pt x="1985" y="468"/>
                    <a:pt x="1985" y="1052"/>
                  </a:cubicBezTo>
                  <a:cubicBezTo>
                    <a:pt x="1985" y="1577"/>
                    <a:pt x="1518" y="1985"/>
                    <a:pt x="934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7" name="Google Shape;11367;p24"/>
            <p:cNvSpPr/>
            <p:nvPr/>
          </p:nvSpPr>
          <p:spPr>
            <a:xfrm>
              <a:off x="3884400" y="5393675"/>
              <a:ext cx="48200" cy="49650"/>
            </a:xfrm>
            <a:custGeom>
              <a:avLst/>
              <a:gdLst/>
              <a:ahLst/>
              <a:cxnLst/>
              <a:rect l="l" t="t" r="r" b="b"/>
              <a:pathLst>
                <a:path w="1928" h="1986" extrusionOk="0">
                  <a:moveTo>
                    <a:pt x="1927" y="993"/>
                  </a:moveTo>
                  <a:cubicBezTo>
                    <a:pt x="1927" y="1577"/>
                    <a:pt x="1519" y="1985"/>
                    <a:pt x="993" y="1985"/>
                  </a:cubicBezTo>
                  <a:cubicBezTo>
                    <a:pt x="409" y="1985"/>
                    <a:pt x="1" y="1519"/>
                    <a:pt x="1" y="993"/>
                  </a:cubicBezTo>
                  <a:cubicBezTo>
                    <a:pt x="59" y="409"/>
                    <a:pt x="409" y="59"/>
                    <a:pt x="935" y="59"/>
                  </a:cubicBezTo>
                  <a:cubicBezTo>
                    <a:pt x="1519" y="1"/>
                    <a:pt x="1927" y="468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8" name="Google Shape;11368;p24"/>
            <p:cNvSpPr/>
            <p:nvPr/>
          </p:nvSpPr>
          <p:spPr>
            <a:xfrm>
              <a:off x="1190625" y="2454725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1868" y="935"/>
                  </a:moveTo>
                  <a:cubicBezTo>
                    <a:pt x="1809" y="1518"/>
                    <a:pt x="1459" y="1869"/>
                    <a:pt x="934" y="1810"/>
                  </a:cubicBezTo>
                  <a:cubicBezTo>
                    <a:pt x="350" y="1810"/>
                    <a:pt x="0" y="1402"/>
                    <a:pt x="58" y="876"/>
                  </a:cubicBezTo>
                  <a:cubicBezTo>
                    <a:pt x="117" y="351"/>
                    <a:pt x="467" y="1"/>
                    <a:pt x="992" y="1"/>
                  </a:cubicBezTo>
                  <a:cubicBezTo>
                    <a:pt x="1518" y="1"/>
                    <a:pt x="1809" y="409"/>
                    <a:pt x="1868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9" name="Google Shape;11369;p24"/>
            <p:cNvSpPr/>
            <p:nvPr/>
          </p:nvSpPr>
          <p:spPr>
            <a:xfrm>
              <a:off x="1434300" y="39227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460" y="117"/>
                    <a:pt x="1869" y="409"/>
                    <a:pt x="1810" y="993"/>
                  </a:cubicBezTo>
                  <a:cubicBezTo>
                    <a:pt x="1810" y="1518"/>
                    <a:pt x="1460" y="1868"/>
                    <a:pt x="876" y="1868"/>
                  </a:cubicBezTo>
                  <a:cubicBezTo>
                    <a:pt x="351" y="1810"/>
                    <a:pt x="1" y="1460"/>
                    <a:pt x="1" y="934"/>
                  </a:cubicBezTo>
                  <a:cubicBezTo>
                    <a:pt x="1" y="351"/>
                    <a:pt x="351" y="117"/>
                    <a:pt x="9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0" name="Google Shape;11370;p24"/>
            <p:cNvSpPr/>
            <p:nvPr/>
          </p:nvSpPr>
          <p:spPr>
            <a:xfrm>
              <a:off x="1680925" y="122457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934"/>
                  </a:moveTo>
                  <a:cubicBezTo>
                    <a:pt x="1810" y="1460"/>
                    <a:pt x="1518" y="1868"/>
                    <a:pt x="934" y="1868"/>
                  </a:cubicBezTo>
                  <a:cubicBezTo>
                    <a:pt x="351" y="1868"/>
                    <a:pt x="0" y="1518"/>
                    <a:pt x="0" y="934"/>
                  </a:cubicBezTo>
                  <a:cubicBezTo>
                    <a:pt x="0" y="409"/>
                    <a:pt x="351" y="59"/>
                    <a:pt x="876" y="59"/>
                  </a:cubicBezTo>
                  <a:cubicBezTo>
                    <a:pt x="1460" y="0"/>
                    <a:pt x="1752" y="351"/>
                    <a:pt x="1868" y="93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1" name="Google Shape;11371;p24"/>
            <p:cNvSpPr/>
            <p:nvPr/>
          </p:nvSpPr>
          <p:spPr>
            <a:xfrm>
              <a:off x="5358275" y="4906300"/>
              <a:ext cx="45250" cy="45250"/>
            </a:xfrm>
            <a:custGeom>
              <a:avLst/>
              <a:gdLst/>
              <a:ahLst/>
              <a:cxnLst/>
              <a:rect l="l" t="t" r="r" b="b"/>
              <a:pathLst>
                <a:path w="1810" h="1810" extrusionOk="0">
                  <a:moveTo>
                    <a:pt x="876" y="0"/>
                  </a:moveTo>
                  <a:cubicBezTo>
                    <a:pt x="1459" y="59"/>
                    <a:pt x="1810" y="350"/>
                    <a:pt x="1810" y="876"/>
                  </a:cubicBezTo>
                  <a:cubicBezTo>
                    <a:pt x="1810" y="1459"/>
                    <a:pt x="1518" y="1810"/>
                    <a:pt x="934" y="1810"/>
                  </a:cubicBezTo>
                  <a:cubicBezTo>
                    <a:pt x="409" y="1810"/>
                    <a:pt x="58" y="1518"/>
                    <a:pt x="0" y="992"/>
                  </a:cubicBezTo>
                  <a:cubicBezTo>
                    <a:pt x="0" y="409"/>
                    <a:pt x="350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2" name="Google Shape;11372;p24"/>
            <p:cNvSpPr/>
            <p:nvPr/>
          </p:nvSpPr>
          <p:spPr>
            <a:xfrm>
              <a:off x="1192075" y="318582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701"/>
                  </a:moveTo>
                  <a:cubicBezTo>
                    <a:pt x="1751" y="1518"/>
                    <a:pt x="1460" y="1868"/>
                    <a:pt x="876" y="1868"/>
                  </a:cubicBezTo>
                  <a:cubicBezTo>
                    <a:pt x="351" y="1868"/>
                    <a:pt x="0" y="1518"/>
                    <a:pt x="0" y="993"/>
                  </a:cubicBezTo>
                  <a:cubicBezTo>
                    <a:pt x="0" y="409"/>
                    <a:pt x="351" y="0"/>
                    <a:pt x="934" y="117"/>
                  </a:cubicBezTo>
                  <a:cubicBezTo>
                    <a:pt x="1285" y="175"/>
                    <a:pt x="1576" y="526"/>
                    <a:pt x="1868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3" name="Google Shape;11373;p24"/>
            <p:cNvSpPr/>
            <p:nvPr/>
          </p:nvSpPr>
          <p:spPr>
            <a:xfrm>
              <a:off x="2660100" y="5152900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992" y="1869"/>
                  </a:moveTo>
                  <a:cubicBezTo>
                    <a:pt x="409" y="1810"/>
                    <a:pt x="0" y="1518"/>
                    <a:pt x="0" y="935"/>
                  </a:cubicBezTo>
                  <a:cubicBezTo>
                    <a:pt x="0" y="351"/>
                    <a:pt x="350" y="1"/>
                    <a:pt x="934" y="1"/>
                  </a:cubicBezTo>
                  <a:cubicBezTo>
                    <a:pt x="1459" y="1"/>
                    <a:pt x="1810" y="351"/>
                    <a:pt x="1810" y="876"/>
                  </a:cubicBezTo>
                  <a:cubicBezTo>
                    <a:pt x="1868" y="1460"/>
                    <a:pt x="1518" y="1752"/>
                    <a:pt x="992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4" name="Google Shape;11374;p24"/>
            <p:cNvSpPr/>
            <p:nvPr/>
          </p:nvSpPr>
          <p:spPr>
            <a:xfrm>
              <a:off x="3395550" y="53951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518" y="117"/>
                    <a:pt x="1869" y="350"/>
                    <a:pt x="1869" y="934"/>
                  </a:cubicBezTo>
                  <a:cubicBezTo>
                    <a:pt x="1869" y="1518"/>
                    <a:pt x="1518" y="1868"/>
                    <a:pt x="935" y="1868"/>
                  </a:cubicBezTo>
                  <a:cubicBezTo>
                    <a:pt x="409" y="1868"/>
                    <a:pt x="59" y="1518"/>
                    <a:pt x="59" y="993"/>
                  </a:cubicBezTo>
                  <a:cubicBezTo>
                    <a:pt x="1" y="409"/>
                    <a:pt x="409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5" name="Google Shape;11375;p24"/>
            <p:cNvSpPr/>
            <p:nvPr/>
          </p:nvSpPr>
          <p:spPr>
            <a:xfrm>
              <a:off x="4132475" y="5396600"/>
              <a:ext cx="46725" cy="45275"/>
            </a:xfrm>
            <a:custGeom>
              <a:avLst/>
              <a:gdLst/>
              <a:ahLst/>
              <a:cxnLst/>
              <a:rect l="l" t="t" r="r" b="b"/>
              <a:pathLst>
                <a:path w="1869" h="1811" extrusionOk="0">
                  <a:moveTo>
                    <a:pt x="1869" y="876"/>
                  </a:moveTo>
                  <a:cubicBezTo>
                    <a:pt x="1752" y="1460"/>
                    <a:pt x="1460" y="1810"/>
                    <a:pt x="876" y="1810"/>
                  </a:cubicBezTo>
                  <a:cubicBezTo>
                    <a:pt x="351" y="1752"/>
                    <a:pt x="1" y="1402"/>
                    <a:pt x="1" y="818"/>
                  </a:cubicBezTo>
                  <a:cubicBezTo>
                    <a:pt x="59" y="292"/>
                    <a:pt x="409" y="1"/>
                    <a:pt x="935" y="1"/>
                  </a:cubicBezTo>
                  <a:cubicBezTo>
                    <a:pt x="1519" y="1"/>
                    <a:pt x="1752" y="351"/>
                    <a:pt x="1869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6" name="Google Shape;11376;p24"/>
            <p:cNvSpPr/>
            <p:nvPr/>
          </p:nvSpPr>
          <p:spPr>
            <a:xfrm>
              <a:off x="1926075" y="4661125"/>
              <a:ext cx="45275" cy="43825"/>
            </a:xfrm>
            <a:custGeom>
              <a:avLst/>
              <a:gdLst/>
              <a:ahLst/>
              <a:cxnLst/>
              <a:rect l="l" t="t" r="r" b="b"/>
              <a:pathLst>
                <a:path w="1811" h="1753" extrusionOk="0">
                  <a:moveTo>
                    <a:pt x="1810" y="993"/>
                  </a:moveTo>
                  <a:cubicBezTo>
                    <a:pt x="1518" y="1227"/>
                    <a:pt x="1227" y="1577"/>
                    <a:pt x="876" y="1635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293" y="1"/>
                    <a:pt x="818" y="59"/>
                  </a:cubicBezTo>
                  <a:cubicBezTo>
                    <a:pt x="1168" y="118"/>
                    <a:pt x="1460" y="410"/>
                    <a:pt x="1810" y="643"/>
                  </a:cubicBezTo>
                  <a:cubicBezTo>
                    <a:pt x="1810" y="760"/>
                    <a:pt x="1810" y="876"/>
                    <a:pt x="1810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7" name="Google Shape;11377;p24"/>
            <p:cNvSpPr/>
            <p:nvPr/>
          </p:nvSpPr>
          <p:spPr>
            <a:xfrm>
              <a:off x="5117475" y="493475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2"/>
                  </a:moveTo>
                  <a:cubicBezTo>
                    <a:pt x="1519" y="1285"/>
                    <a:pt x="1227" y="1635"/>
                    <a:pt x="877" y="1694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351" y="1"/>
                    <a:pt x="818" y="59"/>
                  </a:cubicBezTo>
                  <a:cubicBezTo>
                    <a:pt x="1168" y="118"/>
                    <a:pt x="1460" y="468"/>
                    <a:pt x="1810" y="701"/>
                  </a:cubicBezTo>
                  <a:cubicBezTo>
                    <a:pt x="1810" y="818"/>
                    <a:pt x="1810" y="935"/>
                    <a:pt x="1810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8" name="Google Shape;11378;p24"/>
            <p:cNvSpPr/>
            <p:nvPr/>
          </p:nvSpPr>
          <p:spPr>
            <a:xfrm>
              <a:off x="6096650" y="1472650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1"/>
                  </a:moveTo>
                  <a:cubicBezTo>
                    <a:pt x="1460" y="1285"/>
                    <a:pt x="1226" y="1635"/>
                    <a:pt x="876" y="1693"/>
                  </a:cubicBezTo>
                  <a:cubicBezTo>
                    <a:pt x="351" y="1752"/>
                    <a:pt x="1" y="1401"/>
                    <a:pt x="1" y="876"/>
                  </a:cubicBezTo>
                  <a:cubicBezTo>
                    <a:pt x="1" y="351"/>
                    <a:pt x="351" y="0"/>
                    <a:pt x="818" y="59"/>
                  </a:cubicBezTo>
                  <a:cubicBezTo>
                    <a:pt x="1168" y="117"/>
                    <a:pt x="1460" y="467"/>
                    <a:pt x="1810" y="701"/>
                  </a:cubicBezTo>
                  <a:lnTo>
                    <a:pt x="1810" y="105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9" name="Google Shape;11379;p24"/>
            <p:cNvSpPr/>
            <p:nvPr/>
          </p:nvSpPr>
          <p:spPr>
            <a:xfrm>
              <a:off x="6098100" y="4173750"/>
              <a:ext cx="37975" cy="42325"/>
            </a:xfrm>
            <a:custGeom>
              <a:avLst/>
              <a:gdLst/>
              <a:ahLst/>
              <a:cxnLst/>
              <a:rect l="l" t="t" r="r" b="b"/>
              <a:pathLst>
                <a:path w="1519" h="1693" extrusionOk="0">
                  <a:moveTo>
                    <a:pt x="643" y="1693"/>
                  </a:moveTo>
                  <a:cubicBezTo>
                    <a:pt x="410" y="1401"/>
                    <a:pt x="1" y="1051"/>
                    <a:pt x="59" y="817"/>
                  </a:cubicBezTo>
                  <a:cubicBezTo>
                    <a:pt x="118" y="526"/>
                    <a:pt x="526" y="117"/>
                    <a:pt x="818" y="59"/>
                  </a:cubicBezTo>
                  <a:cubicBezTo>
                    <a:pt x="993" y="0"/>
                    <a:pt x="1460" y="467"/>
                    <a:pt x="1460" y="759"/>
                  </a:cubicBezTo>
                  <a:cubicBezTo>
                    <a:pt x="1519" y="1051"/>
                    <a:pt x="1168" y="1343"/>
                    <a:pt x="993" y="1635"/>
                  </a:cubicBezTo>
                  <a:cubicBezTo>
                    <a:pt x="876" y="1635"/>
                    <a:pt x="760" y="1635"/>
                    <a:pt x="643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0" name="Google Shape;11380;p24"/>
            <p:cNvSpPr/>
            <p:nvPr/>
          </p:nvSpPr>
          <p:spPr>
            <a:xfrm>
              <a:off x="1196450" y="2212500"/>
              <a:ext cx="40875" cy="37950"/>
            </a:xfrm>
            <a:custGeom>
              <a:avLst/>
              <a:gdLst/>
              <a:ahLst/>
              <a:cxnLst/>
              <a:rect l="l" t="t" r="r" b="b"/>
              <a:pathLst>
                <a:path w="1635" h="1518" extrusionOk="0">
                  <a:moveTo>
                    <a:pt x="1635" y="934"/>
                  </a:moveTo>
                  <a:cubicBezTo>
                    <a:pt x="1285" y="1109"/>
                    <a:pt x="993" y="1518"/>
                    <a:pt x="701" y="1460"/>
                  </a:cubicBezTo>
                  <a:cubicBezTo>
                    <a:pt x="409" y="1401"/>
                    <a:pt x="59" y="993"/>
                    <a:pt x="0" y="701"/>
                  </a:cubicBezTo>
                  <a:cubicBezTo>
                    <a:pt x="0" y="467"/>
                    <a:pt x="467" y="0"/>
                    <a:pt x="701" y="0"/>
                  </a:cubicBezTo>
                  <a:cubicBezTo>
                    <a:pt x="993" y="0"/>
                    <a:pt x="1343" y="350"/>
                    <a:pt x="1635" y="584"/>
                  </a:cubicBezTo>
                  <a:lnTo>
                    <a:pt x="1635" y="934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1" name="Google Shape;11381;p24"/>
            <p:cNvSpPr/>
            <p:nvPr/>
          </p:nvSpPr>
          <p:spPr>
            <a:xfrm>
              <a:off x="6346175" y="1970250"/>
              <a:ext cx="40900" cy="36525"/>
            </a:xfrm>
            <a:custGeom>
              <a:avLst/>
              <a:gdLst/>
              <a:ahLst/>
              <a:cxnLst/>
              <a:rect l="l" t="t" r="r" b="b"/>
              <a:pathLst>
                <a:path w="1636" h="1461" extrusionOk="0">
                  <a:moveTo>
                    <a:pt x="1577" y="935"/>
                  </a:moveTo>
                  <a:cubicBezTo>
                    <a:pt x="1285" y="1110"/>
                    <a:pt x="935" y="1460"/>
                    <a:pt x="701" y="1402"/>
                  </a:cubicBezTo>
                  <a:cubicBezTo>
                    <a:pt x="409" y="1402"/>
                    <a:pt x="59" y="935"/>
                    <a:pt x="1" y="643"/>
                  </a:cubicBezTo>
                  <a:cubicBezTo>
                    <a:pt x="1" y="468"/>
                    <a:pt x="468" y="1"/>
                    <a:pt x="701" y="1"/>
                  </a:cubicBezTo>
                  <a:cubicBezTo>
                    <a:pt x="993" y="1"/>
                    <a:pt x="1285" y="351"/>
                    <a:pt x="1635" y="526"/>
                  </a:cubicBezTo>
                  <a:cubicBezTo>
                    <a:pt x="1635" y="643"/>
                    <a:pt x="1635" y="818"/>
                    <a:pt x="1577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2" name="Google Shape;11382;p24"/>
            <p:cNvSpPr/>
            <p:nvPr/>
          </p:nvSpPr>
          <p:spPr>
            <a:xfrm>
              <a:off x="1685300" y="4417450"/>
              <a:ext cx="37975" cy="40875"/>
            </a:xfrm>
            <a:custGeom>
              <a:avLst/>
              <a:gdLst/>
              <a:ahLst/>
              <a:cxnLst/>
              <a:rect l="l" t="t" r="r" b="b"/>
              <a:pathLst>
                <a:path w="1519" h="1635" extrusionOk="0">
                  <a:moveTo>
                    <a:pt x="935" y="0"/>
                  </a:moveTo>
                  <a:cubicBezTo>
                    <a:pt x="1110" y="292"/>
                    <a:pt x="1518" y="642"/>
                    <a:pt x="1460" y="876"/>
                  </a:cubicBezTo>
                  <a:cubicBezTo>
                    <a:pt x="1401" y="1167"/>
                    <a:pt x="993" y="1576"/>
                    <a:pt x="701" y="1576"/>
                  </a:cubicBezTo>
                  <a:cubicBezTo>
                    <a:pt x="468" y="1634"/>
                    <a:pt x="59" y="1167"/>
                    <a:pt x="1" y="934"/>
                  </a:cubicBezTo>
                  <a:cubicBezTo>
                    <a:pt x="1" y="642"/>
                    <a:pt x="351" y="292"/>
                    <a:pt x="584" y="0"/>
                  </a:cubicBezTo>
                  <a:lnTo>
                    <a:pt x="935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3" name="Google Shape;11383;p24"/>
            <p:cNvSpPr/>
            <p:nvPr/>
          </p:nvSpPr>
          <p:spPr>
            <a:xfrm>
              <a:off x="4630100" y="246875"/>
              <a:ext cx="37950" cy="40875"/>
            </a:xfrm>
            <a:custGeom>
              <a:avLst/>
              <a:gdLst/>
              <a:ahLst/>
              <a:cxnLst/>
              <a:rect l="l" t="t" r="r" b="b"/>
              <a:pathLst>
                <a:path w="1518" h="1635" extrusionOk="0">
                  <a:moveTo>
                    <a:pt x="934" y="0"/>
                  </a:moveTo>
                  <a:cubicBezTo>
                    <a:pt x="1109" y="292"/>
                    <a:pt x="1518" y="642"/>
                    <a:pt x="1459" y="876"/>
                  </a:cubicBezTo>
                  <a:cubicBezTo>
                    <a:pt x="1401" y="1168"/>
                    <a:pt x="993" y="1576"/>
                    <a:pt x="701" y="1576"/>
                  </a:cubicBezTo>
                  <a:cubicBezTo>
                    <a:pt x="526" y="1635"/>
                    <a:pt x="59" y="1168"/>
                    <a:pt x="59" y="934"/>
                  </a:cubicBezTo>
                  <a:cubicBezTo>
                    <a:pt x="0" y="584"/>
                    <a:pt x="350" y="292"/>
                    <a:pt x="584" y="0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4" name="Google Shape;11384;p24"/>
            <p:cNvSpPr/>
            <p:nvPr/>
          </p:nvSpPr>
          <p:spPr>
            <a:xfrm>
              <a:off x="2175625" y="4910675"/>
              <a:ext cx="36500" cy="40875"/>
            </a:xfrm>
            <a:custGeom>
              <a:avLst/>
              <a:gdLst/>
              <a:ahLst/>
              <a:cxnLst/>
              <a:rect l="l" t="t" r="r" b="b"/>
              <a:pathLst>
                <a:path w="1460" h="1635" extrusionOk="0">
                  <a:moveTo>
                    <a:pt x="584" y="1635"/>
                  </a:moveTo>
                  <a:cubicBezTo>
                    <a:pt x="350" y="1343"/>
                    <a:pt x="0" y="1051"/>
                    <a:pt x="0" y="759"/>
                  </a:cubicBezTo>
                  <a:cubicBezTo>
                    <a:pt x="58" y="467"/>
                    <a:pt x="467" y="59"/>
                    <a:pt x="759" y="59"/>
                  </a:cubicBezTo>
                  <a:cubicBezTo>
                    <a:pt x="934" y="0"/>
                    <a:pt x="1401" y="467"/>
                    <a:pt x="1459" y="701"/>
                  </a:cubicBezTo>
                  <a:cubicBezTo>
                    <a:pt x="1459" y="993"/>
                    <a:pt x="1109" y="1343"/>
                    <a:pt x="934" y="1635"/>
                  </a:cubicBezTo>
                  <a:cubicBezTo>
                    <a:pt x="817" y="1635"/>
                    <a:pt x="701" y="1635"/>
                    <a:pt x="584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5" name="Google Shape;11385;p24"/>
            <p:cNvSpPr/>
            <p:nvPr/>
          </p:nvSpPr>
          <p:spPr>
            <a:xfrm>
              <a:off x="4379100" y="5399525"/>
              <a:ext cx="40875" cy="36500"/>
            </a:xfrm>
            <a:custGeom>
              <a:avLst/>
              <a:gdLst/>
              <a:ahLst/>
              <a:cxnLst/>
              <a:rect l="l" t="t" r="r" b="b"/>
              <a:pathLst>
                <a:path w="1635" h="1460" extrusionOk="0">
                  <a:moveTo>
                    <a:pt x="59" y="526"/>
                  </a:moveTo>
                  <a:cubicBezTo>
                    <a:pt x="351" y="351"/>
                    <a:pt x="701" y="0"/>
                    <a:pt x="993" y="59"/>
                  </a:cubicBezTo>
                  <a:cubicBezTo>
                    <a:pt x="1226" y="117"/>
                    <a:pt x="1576" y="526"/>
                    <a:pt x="1635" y="818"/>
                  </a:cubicBezTo>
                  <a:cubicBezTo>
                    <a:pt x="1635" y="1051"/>
                    <a:pt x="1168" y="1460"/>
                    <a:pt x="876" y="1460"/>
                  </a:cubicBezTo>
                  <a:cubicBezTo>
                    <a:pt x="584" y="1460"/>
                    <a:pt x="292" y="1109"/>
                    <a:pt x="0" y="876"/>
                  </a:cubicBezTo>
                  <a:cubicBezTo>
                    <a:pt x="0" y="759"/>
                    <a:pt x="59" y="642"/>
                    <a:pt x="59" y="5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6" name="Google Shape;11386;p24"/>
            <p:cNvSpPr/>
            <p:nvPr/>
          </p:nvSpPr>
          <p:spPr>
            <a:xfrm>
              <a:off x="2422225" y="497850"/>
              <a:ext cx="43800" cy="35050"/>
            </a:xfrm>
            <a:custGeom>
              <a:avLst/>
              <a:gdLst/>
              <a:ahLst/>
              <a:cxnLst/>
              <a:rect l="l" t="t" r="r" b="b"/>
              <a:pathLst>
                <a:path w="1752" h="1402" extrusionOk="0">
                  <a:moveTo>
                    <a:pt x="1752" y="701"/>
                  </a:moveTo>
                  <a:cubicBezTo>
                    <a:pt x="1285" y="1052"/>
                    <a:pt x="993" y="1402"/>
                    <a:pt x="759" y="1402"/>
                  </a:cubicBezTo>
                  <a:cubicBezTo>
                    <a:pt x="468" y="1402"/>
                    <a:pt x="234" y="993"/>
                    <a:pt x="1" y="760"/>
                  </a:cubicBezTo>
                  <a:cubicBezTo>
                    <a:pt x="234" y="468"/>
                    <a:pt x="409" y="59"/>
                    <a:pt x="701" y="59"/>
                  </a:cubicBezTo>
                  <a:cubicBezTo>
                    <a:pt x="935" y="1"/>
                    <a:pt x="1285" y="351"/>
                    <a:pt x="1752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7" name="Google Shape;11387;p24"/>
            <p:cNvSpPr/>
            <p:nvPr/>
          </p:nvSpPr>
          <p:spPr>
            <a:xfrm>
              <a:off x="1203750" y="3439725"/>
              <a:ext cx="27750" cy="36525"/>
            </a:xfrm>
            <a:custGeom>
              <a:avLst/>
              <a:gdLst/>
              <a:ahLst/>
              <a:cxnLst/>
              <a:rect l="l" t="t" r="r" b="b"/>
              <a:pathLst>
                <a:path w="1110" h="1461" extrusionOk="0">
                  <a:moveTo>
                    <a:pt x="351" y="1402"/>
                  </a:moveTo>
                  <a:cubicBezTo>
                    <a:pt x="234" y="1110"/>
                    <a:pt x="59" y="818"/>
                    <a:pt x="0" y="526"/>
                  </a:cubicBezTo>
                  <a:cubicBezTo>
                    <a:pt x="0" y="351"/>
                    <a:pt x="234" y="176"/>
                    <a:pt x="409" y="1"/>
                  </a:cubicBezTo>
                  <a:cubicBezTo>
                    <a:pt x="642" y="234"/>
                    <a:pt x="993" y="409"/>
                    <a:pt x="1051" y="701"/>
                  </a:cubicBezTo>
                  <a:cubicBezTo>
                    <a:pt x="1109" y="876"/>
                    <a:pt x="818" y="1168"/>
                    <a:pt x="642" y="1460"/>
                  </a:cubicBezTo>
                  <a:cubicBezTo>
                    <a:pt x="526" y="1460"/>
                    <a:pt x="467" y="1402"/>
                    <a:pt x="351" y="14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8" name="Google Shape;11388;p24"/>
            <p:cNvSpPr/>
            <p:nvPr/>
          </p:nvSpPr>
          <p:spPr>
            <a:xfrm>
              <a:off x="3159150" y="5402450"/>
              <a:ext cx="42350" cy="27750"/>
            </a:xfrm>
            <a:custGeom>
              <a:avLst/>
              <a:gdLst/>
              <a:ahLst/>
              <a:cxnLst/>
              <a:rect l="l" t="t" r="r" b="b"/>
              <a:pathLst>
                <a:path w="1694" h="1110" extrusionOk="0">
                  <a:moveTo>
                    <a:pt x="1694" y="642"/>
                  </a:moveTo>
                  <a:cubicBezTo>
                    <a:pt x="1285" y="876"/>
                    <a:pt x="1051" y="1109"/>
                    <a:pt x="876" y="1051"/>
                  </a:cubicBezTo>
                  <a:cubicBezTo>
                    <a:pt x="584" y="992"/>
                    <a:pt x="293" y="759"/>
                    <a:pt x="1" y="584"/>
                  </a:cubicBezTo>
                  <a:cubicBezTo>
                    <a:pt x="234" y="409"/>
                    <a:pt x="468" y="0"/>
                    <a:pt x="701" y="0"/>
                  </a:cubicBezTo>
                  <a:cubicBezTo>
                    <a:pt x="935" y="0"/>
                    <a:pt x="1227" y="350"/>
                    <a:pt x="1635" y="64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9" name="Google Shape;11389;p24"/>
            <p:cNvSpPr/>
            <p:nvPr/>
          </p:nvSpPr>
          <p:spPr>
            <a:xfrm>
              <a:off x="2914000" y="258550"/>
              <a:ext cx="36500" cy="26275"/>
            </a:xfrm>
            <a:custGeom>
              <a:avLst/>
              <a:gdLst/>
              <a:ahLst/>
              <a:cxnLst/>
              <a:rect l="l" t="t" r="r" b="b"/>
              <a:pathLst>
                <a:path w="1460" h="1051" extrusionOk="0">
                  <a:moveTo>
                    <a:pt x="1460" y="0"/>
                  </a:moveTo>
                  <a:cubicBezTo>
                    <a:pt x="1285" y="467"/>
                    <a:pt x="1226" y="759"/>
                    <a:pt x="1051" y="934"/>
                  </a:cubicBezTo>
                  <a:cubicBezTo>
                    <a:pt x="876" y="1051"/>
                    <a:pt x="526" y="1051"/>
                    <a:pt x="292" y="992"/>
                  </a:cubicBezTo>
                  <a:cubicBezTo>
                    <a:pt x="176" y="934"/>
                    <a:pt x="117" y="701"/>
                    <a:pt x="1" y="584"/>
                  </a:cubicBezTo>
                  <a:cubicBezTo>
                    <a:pt x="176" y="467"/>
                    <a:pt x="351" y="350"/>
                    <a:pt x="584" y="234"/>
                  </a:cubicBezTo>
                  <a:cubicBezTo>
                    <a:pt x="759" y="175"/>
                    <a:pt x="993" y="117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0" name="Google Shape;11390;p24"/>
            <p:cNvSpPr/>
            <p:nvPr/>
          </p:nvSpPr>
          <p:spPr>
            <a:xfrm>
              <a:off x="6349100" y="3686350"/>
              <a:ext cx="24825" cy="33575"/>
            </a:xfrm>
            <a:custGeom>
              <a:avLst/>
              <a:gdLst/>
              <a:ahLst/>
              <a:cxnLst/>
              <a:rect l="l" t="t" r="r" b="b"/>
              <a:pathLst>
                <a:path w="993" h="1343" extrusionOk="0">
                  <a:moveTo>
                    <a:pt x="993" y="0"/>
                  </a:moveTo>
                  <a:cubicBezTo>
                    <a:pt x="935" y="351"/>
                    <a:pt x="876" y="526"/>
                    <a:pt x="818" y="759"/>
                  </a:cubicBezTo>
                  <a:cubicBezTo>
                    <a:pt x="701" y="934"/>
                    <a:pt x="526" y="1109"/>
                    <a:pt x="409" y="1343"/>
                  </a:cubicBezTo>
                  <a:cubicBezTo>
                    <a:pt x="292" y="1168"/>
                    <a:pt x="1" y="1051"/>
                    <a:pt x="1" y="876"/>
                  </a:cubicBezTo>
                  <a:cubicBezTo>
                    <a:pt x="1" y="584"/>
                    <a:pt x="117" y="292"/>
                    <a:pt x="292" y="117"/>
                  </a:cubicBezTo>
                  <a:cubicBezTo>
                    <a:pt x="409" y="0"/>
                    <a:pt x="643" y="59"/>
                    <a:pt x="9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391" name="Google Shape;11391;p24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solidFill>
                  <a:schemeClr val="dk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grpSp>
        <p:nvGrpSpPr>
          <p:cNvPr id="11392" name="Google Shape;11392;p24"/>
          <p:cNvGrpSpPr/>
          <p:nvPr/>
        </p:nvGrpSpPr>
        <p:grpSpPr>
          <a:xfrm flipH="1">
            <a:off x="3670141" y="4699302"/>
            <a:ext cx="1907632" cy="352180"/>
            <a:chOff x="3318597" y="1244460"/>
            <a:chExt cx="1290510" cy="238249"/>
          </a:xfrm>
        </p:grpSpPr>
        <p:sp>
          <p:nvSpPr>
            <p:cNvPr id="11393" name="Google Shape;11393;p24"/>
            <p:cNvSpPr/>
            <p:nvPr/>
          </p:nvSpPr>
          <p:spPr>
            <a:xfrm>
              <a:off x="3318597" y="1261085"/>
              <a:ext cx="221630" cy="221624"/>
            </a:xfrm>
            <a:custGeom>
              <a:avLst/>
              <a:gdLst/>
              <a:ahLst/>
              <a:cxnLst/>
              <a:rect l="l" t="t" r="r" b="b"/>
              <a:pathLst>
                <a:path w="38048" h="38047" extrusionOk="0">
                  <a:moveTo>
                    <a:pt x="11630" y="0"/>
                  </a:moveTo>
                  <a:lnTo>
                    <a:pt x="11630" y="11697"/>
                  </a:lnTo>
                  <a:lnTo>
                    <a:pt x="1" y="11697"/>
                  </a:lnTo>
                  <a:lnTo>
                    <a:pt x="1" y="26418"/>
                  </a:lnTo>
                  <a:lnTo>
                    <a:pt x="11630" y="26418"/>
                  </a:lnTo>
                  <a:lnTo>
                    <a:pt x="11630" y="38047"/>
                  </a:lnTo>
                  <a:lnTo>
                    <a:pt x="26351" y="38047"/>
                  </a:lnTo>
                  <a:lnTo>
                    <a:pt x="26351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351" y="11697"/>
                  </a:lnTo>
                  <a:lnTo>
                    <a:pt x="26351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4" name="Google Shape;11394;p24"/>
            <p:cNvSpPr/>
            <p:nvPr/>
          </p:nvSpPr>
          <p:spPr>
            <a:xfrm>
              <a:off x="4401213" y="1244460"/>
              <a:ext cx="207894" cy="207899"/>
            </a:xfrm>
            <a:custGeom>
              <a:avLst/>
              <a:gdLst/>
              <a:ahLst/>
              <a:cxnLst/>
              <a:rect l="l" t="t" r="r" b="b"/>
              <a:pathLst>
                <a:path w="37509" h="37510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5"/>
                  </a:lnTo>
                  <a:lnTo>
                    <a:pt x="11495" y="26015"/>
                  </a:lnTo>
                  <a:lnTo>
                    <a:pt x="11495" y="37509"/>
                  </a:lnTo>
                  <a:lnTo>
                    <a:pt x="26014" y="37509"/>
                  </a:lnTo>
                  <a:lnTo>
                    <a:pt x="26014" y="26015"/>
                  </a:lnTo>
                  <a:lnTo>
                    <a:pt x="37509" y="26015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395" name="Google Shape;11395;p24"/>
          <p:cNvGrpSpPr/>
          <p:nvPr/>
        </p:nvGrpSpPr>
        <p:grpSpPr>
          <a:xfrm>
            <a:off x="-527278" y="-2448261"/>
            <a:ext cx="3891928" cy="3891928"/>
            <a:chOff x="1190625" y="238125"/>
            <a:chExt cx="5205200" cy="5205200"/>
          </a:xfrm>
        </p:grpSpPr>
        <p:sp>
          <p:nvSpPr>
            <p:cNvPr id="11396" name="Google Shape;11396;p24"/>
            <p:cNvSpPr/>
            <p:nvPr/>
          </p:nvSpPr>
          <p:spPr>
            <a:xfrm>
              <a:off x="3537100" y="2352575"/>
              <a:ext cx="739875" cy="745725"/>
            </a:xfrm>
            <a:custGeom>
              <a:avLst/>
              <a:gdLst/>
              <a:ahLst/>
              <a:cxnLst/>
              <a:rect l="l" t="t" r="r" b="b"/>
              <a:pathLst>
                <a:path w="29595" h="29829" extrusionOk="0">
                  <a:moveTo>
                    <a:pt x="19963" y="23699"/>
                  </a:moveTo>
                  <a:cubicBezTo>
                    <a:pt x="20956" y="20839"/>
                    <a:pt x="23057" y="19438"/>
                    <a:pt x="25509" y="19847"/>
                  </a:cubicBezTo>
                  <a:cubicBezTo>
                    <a:pt x="27785" y="20197"/>
                    <a:pt x="29478" y="22123"/>
                    <a:pt x="29536" y="24400"/>
                  </a:cubicBezTo>
                  <a:cubicBezTo>
                    <a:pt x="29595" y="26793"/>
                    <a:pt x="28077" y="28777"/>
                    <a:pt x="25684" y="29303"/>
                  </a:cubicBezTo>
                  <a:cubicBezTo>
                    <a:pt x="23232" y="29828"/>
                    <a:pt x="21189" y="28544"/>
                    <a:pt x="19963" y="25625"/>
                  </a:cubicBezTo>
                  <a:cubicBezTo>
                    <a:pt x="19146" y="28135"/>
                    <a:pt x="17512" y="29595"/>
                    <a:pt x="14768" y="29536"/>
                  </a:cubicBezTo>
                  <a:cubicBezTo>
                    <a:pt x="12609" y="29536"/>
                    <a:pt x="11266" y="28369"/>
                    <a:pt x="10040" y="25567"/>
                  </a:cubicBezTo>
                  <a:cubicBezTo>
                    <a:pt x="9690" y="26910"/>
                    <a:pt x="8990" y="27960"/>
                    <a:pt x="7881" y="28661"/>
                  </a:cubicBezTo>
                  <a:cubicBezTo>
                    <a:pt x="6830" y="29420"/>
                    <a:pt x="5604" y="29711"/>
                    <a:pt x="4320" y="29478"/>
                  </a:cubicBezTo>
                  <a:cubicBezTo>
                    <a:pt x="2044" y="29069"/>
                    <a:pt x="409" y="27201"/>
                    <a:pt x="234" y="25042"/>
                  </a:cubicBezTo>
                  <a:cubicBezTo>
                    <a:pt x="59" y="22532"/>
                    <a:pt x="1402" y="20664"/>
                    <a:pt x="4145" y="19672"/>
                  </a:cubicBezTo>
                  <a:cubicBezTo>
                    <a:pt x="1518" y="18796"/>
                    <a:pt x="1" y="17103"/>
                    <a:pt x="176" y="14243"/>
                  </a:cubicBezTo>
                  <a:cubicBezTo>
                    <a:pt x="351" y="12200"/>
                    <a:pt x="1577" y="10741"/>
                    <a:pt x="4203" y="9749"/>
                  </a:cubicBezTo>
                  <a:cubicBezTo>
                    <a:pt x="2744" y="9340"/>
                    <a:pt x="1635" y="8581"/>
                    <a:pt x="993" y="7355"/>
                  </a:cubicBezTo>
                  <a:cubicBezTo>
                    <a:pt x="293" y="6071"/>
                    <a:pt x="176" y="4787"/>
                    <a:pt x="643" y="3445"/>
                  </a:cubicBezTo>
                  <a:cubicBezTo>
                    <a:pt x="1343" y="1285"/>
                    <a:pt x="3386" y="1"/>
                    <a:pt x="5721" y="234"/>
                  </a:cubicBezTo>
                  <a:cubicBezTo>
                    <a:pt x="7822" y="409"/>
                    <a:pt x="9632" y="2161"/>
                    <a:pt x="9924" y="4320"/>
                  </a:cubicBezTo>
                  <a:cubicBezTo>
                    <a:pt x="10274" y="6713"/>
                    <a:pt x="8990" y="8640"/>
                    <a:pt x="6130" y="9807"/>
                  </a:cubicBezTo>
                  <a:cubicBezTo>
                    <a:pt x="8114" y="10332"/>
                    <a:pt x="9457" y="11558"/>
                    <a:pt x="10040" y="13660"/>
                  </a:cubicBezTo>
                  <a:cubicBezTo>
                    <a:pt x="10683" y="11617"/>
                    <a:pt x="11908" y="10332"/>
                    <a:pt x="13893" y="9749"/>
                  </a:cubicBezTo>
                  <a:cubicBezTo>
                    <a:pt x="11091" y="8581"/>
                    <a:pt x="9807" y="6538"/>
                    <a:pt x="10274" y="4087"/>
                  </a:cubicBezTo>
                  <a:cubicBezTo>
                    <a:pt x="10741" y="1752"/>
                    <a:pt x="12784" y="118"/>
                    <a:pt x="15177" y="176"/>
                  </a:cubicBezTo>
                  <a:cubicBezTo>
                    <a:pt x="17395" y="234"/>
                    <a:pt x="19380" y="1869"/>
                    <a:pt x="19788" y="4087"/>
                  </a:cubicBezTo>
                  <a:cubicBezTo>
                    <a:pt x="20197" y="6597"/>
                    <a:pt x="18913" y="8698"/>
                    <a:pt x="16111" y="9749"/>
                  </a:cubicBezTo>
                  <a:cubicBezTo>
                    <a:pt x="18096" y="10332"/>
                    <a:pt x="19380" y="11617"/>
                    <a:pt x="19963" y="13660"/>
                  </a:cubicBezTo>
                  <a:cubicBezTo>
                    <a:pt x="20430" y="12259"/>
                    <a:pt x="21131" y="11266"/>
                    <a:pt x="22240" y="10566"/>
                  </a:cubicBezTo>
                  <a:cubicBezTo>
                    <a:pt x="23349" y="9924"/>
                    <a:pt x="24575" y="9749"/>
                    <a:pt x="25859" y="10041"/>
                  </a:cubicBezTo>
                  <a:cubicBezTo>
                    <a:pt x="28135" y="10566"/>
                    <a:pt x="29595" y="12492"/>
                    <a:pt x="29536" y="14827"/>
                  </a:cubicBezTo>
                  <a:cubicBezTo>
                    <a:pt x="29536" y="17103"/>
                    <a:pt x="27902" y="19030"/>
                    <a:pt x="25684" y="19438"/>
                  </a:cubicBezTo>
                  <a:cubicBezTo>
                    <a:pt x="23232" y="19964"/>
                    <a:pt x="21248" y="18738"/>
                    <a:pt x="19963" y="15878"/>
                  </a:cubicBezTo>
                  <a:cubicBezTo>
                    <a:pt x="19380" y="17804"/>
                    <a:pt x="18154" y="19030"/>
                    <a:pt x="16111" y="19672"/>
                  </a:cubicBezTo>
                  <a:cubicBezTo>
                    <a:pt x="18154" y="20314"/>
                    <a:pt x="19380" y="21598"/>
                    <a:pt x="19963" y="23641"/>
                  </a:cubicBezTo>
                  <a:close/>
                  <a:moveTo>
                    <a:pt x="10040" y="23758"/>
                  </a:moveTo>
                  <a:cubicBezTo>
                    <a:pt x="10624" y="21598"/>
                    <a:pt x="11850" y="20314"/>
                    <a:pt x="13951" y="19672"/>
                  </a:cubicBezTo>
                  <a:cubicBezTo>
                    <a:pt x="11908" y="19088"/>
                    <a:pt x="10683" y="17804"/>
                    <a:pt x="10040" y="15819"/>
                  </a:cubicBezTo>
                  <a:cubicBezTo>
                    <a:pt x="9398" y="17921"/>
                    <a:pt x="8114" y="19088"/>
                    <a:pt x="6013" y="19672"/>
                  </a:cubicBezTo>
                  <a:cubicBezTo>
                    <a:pt x="8173" y="20255"/>
                    <a:pt x="9457" y="21540"/>
                    <a:pt x="10040" y="237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7" name="Google Shape;11397;p24"/>
            <p:cNvSpPr/>
            <p:nvPr/>
          </p:nvSpPr>
          <p:spPr>
            <a:xfrm>
              <a:off x="3793925" y="3092425"/>
              <a:ext cx="237900" cy="240800"/>
            </a:xfrm>
            <a:custGeom>
              <a:avLst/>
              <a:gdLst/>
              <a:ahLst/>
              <a:cxnLst/>
              <a:rect l="l" t="t" r="r" b="b"/>
              <a:pathLst>
                <a:path w="9516" h="9632" extrusionOk="0">
                  <a:moveTo>
                    <a:pt x="4729" y="9632"/>
                  </a:moveTo>
                  <a:cubicBezTo>
                    <a:pt x="2102" y="9632"/>
                    <a:pt x="1" y="7414"/>
                    <a:pt x="1" y="4845"/>
                  </a:cubicBezTo>
                  <a:cubicBezTo>
                    <a:pt x="1" y="2277"/>
                    <a:pt x="2219" y="1"/>
                    <a:pt x="4787" y="59"/>
                  </a:cubicBezTo>
                  <a:cubicBezTo>
                    <a:pt x="7356" y="117"/>
                    <a:pt x="9515" y="2335"/>
                    <a:pt x="9515" y="4904"/>
                  </a:cubicBezTo>
                  <a:cubicBezTo>
                    <a:pt x="9515" y="7472"/>
                    <a:pt x="7356" y="9632"/>
                    <a:pt x="4729" y="963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8" name="Google Shape;11398;p24"/>
            <p:cNvSpPr/>
            <p:nvPr/>
          </p:nvSpPr>
          <p:spPr>
            <a:xfrm>
              <a:off x="3300700" y="2600650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729" y="9574"/>
                  </a:moveTo>
                  <a:cubicBezTo>
                    <a:pt x="2102" y="9574"/>
                    <a:pt x="1" y="7414"/>
                    <a:pt x="1" y="4787"/>
                  </a:cubicBezTo>
                  <a:cubicBezTo>
                    <a:pt x="1" y="2161"/>
                    <a:pt x="2160" y="1"/>
                    <a:pt x="4729" y="59"/>
                  </a:cubicBezTo>
                  <a:cubicBezTo>
                    <a:pt x="7355" y="59"/>
                    <a:pt x="9573" y="2277"/>
                    <a:pt x="9515" y="4846"/>
                  </a:cubicBezTo>
                  <a:cubicBezTo>
                    <a:pt x="9515" y="7414"/>
                    <a:pt x="7297" y="9574"/>
                    <a:pt x="4729" y="957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9" name="Google Shape;11399;p24"/>
            <p:cNvSpPr/>
            <p:nvPr/>
          </p:nvSpPr>
          <p:spPr>
            <a:xfrm>
              <a:off x="3547325" y="3093900"/>
              <a:ext cx="237875" cy="239325"/>
            </a:xfrm>
            <a:custGeom>
              <a:avLst/>
              <a:gdLst/>
              <a:ahLst/>
              <a:cxnLst/>
              <a:rect l="l" t="t" r="r" b="b"/>
              <a:pathLst>
                <a:path w="9515" h="9573" extrusionOk="0">
                  <a:moveTo>
                    <a:pt x="9515" y="4786"/>
                  </a:moveTo>
                  <a:cubicBezTo>
                    <a:pt x="9515" y="7355"/>
                    <a:pt x="7355" y="9573"/>
                    <a:pt x="4728" y="9573"/>
                  </a:cubicBezTo>
                  <a:cubicBezTo>
                    <a:pt x="2160" y="9573"/>
                    <a:pt x="0" y="7355"/>
                    <a:pt x="0" y="4786"/>
                  </a:cubicBezTo>
                  <a:cubicBezTo>
                    <a:pt x="59" y="2218"/>
                    <a:pt x="2160" y="58"/>
                    <a:pt x="4728" y="58"/>
                  </a:cubicBezTo>
                  <a:cubicBezTo>
                    <a:pt x="7297" y="0"/>
                    <a:pt x="9515" y="2218"/>
                    <a:pt x="9515" y="47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0" name="Google Shape;11400;p24"/>
            <p:cNvSpPr/>
            <p:nvPr/>
          </p:nvSpPr>
          <p:spPr>
            <a:xfrm>
              <a:off x="3299250" y="2848725"/>
              <a:ext cx="239350" cy="237900"/>
            </a:xfrm>
            <a:custGeom>
              <a:avLst/>
              <a:gdLst/>
              <a:ahLst/>
              <a:cxnLst/>
              <a:rect l="l" t="t" r="r" b="b"/>
              <a:pathLst>
                <a:path w="9574" h="9516" extrusionOk="0">
                  <a:moveTo>
                    <a:pt x="9573" y="4729"/>
                  </a:moveTo>
                  <a:cubicBezTo>
                    <a:pt x="9573" y="7355"/>
                    <a:pt x="7355" y="9515"/>
                    <a:pt x="4787" y="9515"/>
                  </a:cubicBezTo>
                  <a:cubicBezTo>
                    <a:pt x="2160" y="9457"/>
                    <a:pt x="0" y="7297"/>
                    <a:pt x="59" y="4729"/>
                  </a:cubicBezTo>
                  <a:cubicBezTo>
                    <a:pt x="117" y="2102"/>
                    <a:pt x="2218" y="1"/>
                    <a:pt x="4787" y="1"/>
                  </a:cubicBezTo>
                  <a:cubicBezTo>
                    <a:pt x="7355" y="1"/>
                    <a:pt x="9573" y="2160"/>
                    <a:pt x="957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1" name="Google Shape;11401;p24"/>
            <p:cNvSpPr/>
            <p:nvPr/>
          </p:nvSpPr>
          <p:spPr>
            <a:xfrm>
              <a:off x="4036175" y="2358425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904" y="59"/>
                  </a:moveTo>
                  <a:cubicBezTo>
                    <a:pt x="7530" y="175"/>
                    <a:pt x="9573" y="2277"/>
                    <a:pt x="9456" y="4903"/>
                  </a:cubicBezTo>
                  <a:cubicBezTo>
                    <a:pt x="9398" y="7530"/>
                    <a:pt x="7238" y="9573"/>
                    <a:pt x="4670" y="9456"/>
                  </a:cubicBezTo>
                  <a:cubicBezTo>
                    <a:pt x="2043" y="9398"/>
                    <a:pt x="0" y="7238"/>
                    <a:pt x="59" y="4670"/>
                  </a:cubicBezTo>
                  <a:cubicBezTo>
                    <a:pt x="176" y="2043"/>
                    <a:pt x="2277" y="0"/>
                    <a:pt x="490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2" name="Google Shape;11402;p24"/>
            <p:cNvSpPr/>
            <p:nvPr/>
          </p:nvSpPr>
          <p:spPr>
            <a:xfrm>
              <a:off x="4039100" y="3098275"/>
              <a:ext cx="232050" cy="232050"/>
            </a:xfrm>
            <a:custGeom>
              <a:avLst/>
              <a:gdLst/>
              <a:ahLst/>
              <a:cxnLst/>
              <a:rect l="l" t="t" r="r" b="b"/>
              <a:pathLst>
                <a:path w="9282" h="9282" extrusionOk="0">
                  <a:moveTo>
                    <a:pt x="4670" y="0"/>
                  </a:moveTo>
                  <a:cubicBezTo>
                    <a:pt x="7238" y="0"/>
                    <a:pt x="9281" y="2043"/>
                    <a:pt x="9281" y="4670"/>
                  </a:cubicBezTo>
                  <a:cubicBezTo>
                    <a:pt x="9281" y="7238"/>
                    <a:pt x="7180" y="9281"/>
                    <a:pt x="4611" y="9281"/>
                  </a:cubicBezTo>
                  <a:cubicBezTo>
                    <a:pt x="2043" y="9223"/>
                    <a:pt x="0" y="7180"/>
                    <a:pt x="0" y="4611"/>
                  </a:cubicBezTo>
                  <a:cubicBezTo>
                    <a:pt x="0" y="2043"/>
                    <a:pt x="2102" y="0"/>
                    <a:pt x="467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3" name="Google Shape;11403;p24"/>
            <p:cNvSpPr/>
            <p:nvPr/>
          </p:nvSpPr>
          <p:spPr>
            <a:xfrm>
              <a:off x="3303625" y="2361350"/>
              <a:ext cx="232050" cy="232025"/>
            </a:xfrm>
            <a:custGeom>
              <a:avLst/>
              <a:gdLst/>
              <a:ahLst/>
              <a:cxnLst/>
              <a:rect l="l" t="t" r="r" b="b"/>
              <a:pathLst>
                <a:path w="9282" h="9281" extrusionOk="0">
                  <a:moveTo>
                    <a:pt x="0" y="4670"/>
                  </a:moveTo>
                  <a:cubicBezTo>
                    <a:pt x="0" y="2101"/>
                    <a:pt x="2043" y="0"/>
                    <a:pt x="4612" y="0"/>
                  </a:cubicBezTo>
                  <a:cubicBezTo>
                    <a:pt x="7238" y="0"/>
                    <a:pt x="9281" y="2101"/>
                    <a:pt x="9281" y="4670"/>
                  </a:cubicBezTo>
                  <a:cubicBezTo>
                    <a:pt x="9223" y="7238"/>
                    <a:pt x="7180" y="9281"/>
                    <a:pt x="4670" y="9281"/>
                  </a:cubicBezTo>
                  <a:cubicBezTo>
                    <a:pt x="2043" y="9281"/>
                    <a:pt x="0" y="7238"/>
                    <a:pt x="0" y="46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4" name="Google Shape;11404;p24"/>
            <p:cNvSpPr/>
            <p:nvPr/>
          </p:nvSpPr>
          <p:spPr>
            <a:xfrm>
              <a:off x="3303625" y="3098275"/>
              <a:ext cx="232050" cy="230575"/>
            </a:xfrm>
            <a:custGeom>
              <a:avLst/>
              <a:gdLst/>
              <a:ahLst/>
              <a:cxnLst/>
              <a:rect l="l" t="t" r="r" b="b"/>
              <a:pathLst>
                <a:path w="9282" h="9223" extrusionOk="0">
                  <a:moveTo>
                    <a:pt x="4670" y="9223"/>
                  </a:moveTo>
                  <a:cubicBezTo>
                    <a:pt x="2160" y="9223"/>
                    <a:pt x="59" y="7180"/>
                    <a:pt x="59" y="4670"/>
                  </a:cubicBezTo>
                  <a:cubicBezTo>
                    <a:pt x="0" y="2160"/>
                    <a:pt x="2102" y="0"/>
                    <a:pt x="4612" y="59"/>
                  </a:cubicBezTo>
                  <a:cubicBezTo>
                    <a:pt x="7122" y="59"/>
                    <a:pt x="9165" y="2101"/>
                    <a:pt x="9223" y="4553"/>
                  </a:cubicBezTo>
                  <a:cubicBezTo>
                    <a:pt x="9281" y="7063"/>
                    <a:pt x="7180" y="9223"/>
                    <a:pt x="4670" y="922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5" name="Google Shape;11405;p24"/>
            <p:cNvSpPr/>
            <p:nvPr/>
          </p:nvSpPr>
          <p:spPr>
            <a:xfrm>
              <a:off x="3798325" y="2116175"/>
              <a:ext cx="229125" cy="230600"/>
            </a:xfrm>
            <a:custGeom>
              <a:avLst/>
              <a:gdLst/>
              <a:ahLst/>
              <a:cxnLst/>
              <a:rect l="l" t="t" r="r" b="b"/>
              <a:pathLst>
                <a:path w="9165" h="9224" extrusionOk="0">
                  <a:moveTo>
                    <a:pt x="9164" y="4612"/>
                  </a:moveTo>
                  <a:cubicBezTo>
                    <a:pt x="9164" y="7122"/>
                    <a:pt x="7063" y="9223"/>
                    <a:pt x="4553" y="9165"/>
                  </a:cubicBezTo>
                  <a:cubicBezTo>
                    <a:pt x="2043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1"/>
                  </a:cubicBezTo>
                  <a:cubicBezTo>
                    <a:pt x="7121" y="59"/>
                    <a:pt x="9164" y="2102"/>
                    <a:pt x="9164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6" name="Google Shape;11406;p24"/>
            <p:cNvSpPr/>
            <p:nvPr/>
          </p:nvSpPr>
          <p:spPr>
            <a:xfrm>
              <a:off x="4287175" y="2605025"/>
              <a:ext cx="230575" cy="230600"/>
            </a:xfrm>
            <a:custGeom>
              <a:avLst/>
              <a:gdLst/>
              <a:ahLst/>
              <a:cxnLst/>
              <a:rect l="l" t="t" r="r" b="b"/>
              <a:pathLst>
                <a:path w="9223" h="9224" extrusionOk="0">
                  <a:moveTo>
                    <a:pt x="9223" y="4612"/>
                  </a:moveTo>
                  <a:cubicBezTo>
                    <a:pt x="9223" y="7122"/>
                    <a:pt x="7063" y="9223"/>
                    <a:pt x="4553" y="9223"/>
                  </a:cubicBezTo>
                  <a:cubicBezTo>
                    <a:pt x="2101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59"/>
                  </a:cubicBezTo>
                  <a:cubicBezTo>
                    <a:pt x="7121" y="59"/>
                    <a:pt x="9164" y="2102"/>
                    <a:pt x="9223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7" name="Google Shape;11407;p24"/>
            <p:cNvSpPr/>
            <p:nvPr/>
          </p:nvSpPr>
          <p:spPr>
            <a:xfrm>
              <a:off x="4287175" y="2853100"/>
              <a:ext cx="229125" cy="229150"/>
            </a:xfrm>
            <a:custGeom>
              <a:avLst/>
              <a:gdLst/>
              <a:ahLst/>
              <a:cxnLst/>
              <a:rect l="l" t="t" r="r" b="b"/>
              <a:pathLst>
                <a:path w="9165" h="9166" extrusionOk="0">
                  <a:moveTo>
                    <a:pt x="4611" y="9165"/>
                  </a:moveTo>
                  <a:cubicBezTo>
                    <a:pt x="2101" y="9107"/>
                    <a:pt x="0" y="7064"/>
                    <a:pt x="59" y="4554"/>
                  </a:cubicBezTo>
                  <a:cubicBezTo>
                    <a:pt x="59" y="2044"/>
                    <a:pt x="2101" y="1"/>
                    <a:pt x="4611" y="1"/>
                  </a:cubicBezTo>
                  <a:cubicBezTo>
                    <a:pt x="7121" y="1"/>
                    <a:pt x="9164" y="2102"/>
                    <a:pt x="9164" y="4554"/>
                  </a:cubicBezTo>
                  <a:cubicBezTo>
                    <a:pt x="9164" y="7064"/>
                    <a:pt x="7063" y="9165"/>
                    <a:pt x="4611" y="91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8" name="Google Shape;11408;p24"/>
            <p:cNvSpPr/>
            <p:nvPr/>
          </p:nvSpPr>
          <p:spPr>
            <a:xfrm>
              <a:off x="3551700" y="2116175"/>
              <a:ext cx="229125" cy="229125"/>
            </a:xfrm>
            <a:custGeom>
              <a:avLst/>
              <a:gdLst/>
              <a:ahLst/>
              <a:cxnLst/>
              <a:rect l="l" t="t" r="r" b="b"/>
              <a:pathLst>
                <a:path w="9165" h="9165" extrusionOk="0">
                  <a:moveTo>
                    <a:pt x="9165" y="4612"/>
                  </a:moveTo>
                  <a:cubicBezTo>
                    <a:pt x="9106" y="7122"/>
                    <a:pt x="7063" y="9165"/>
                    <a:pt x="4553" y="9165"/>
                  </a:cubicBezTo>
                  <a:cubicBezTo>
                    <a:pt x="2043" y="9165"/>
                    <a:pt x="0" y="7064"/>
                    <a:pt x="0" y="4554"/>
                  </a:cubicBezTo>
                  <a:cubicBezTo>
                    <a:pt x="0" y="2044"/>
                    <a:pt x="2102" y="1"/>
                    <a:pt x="4612" y="59"/>
                  </a:cubicBezTo>
                  <a:cubicBezTo>
                    <a:pt x="7122" y="59"/>
                    <a:pt x="9165" y="2102"/>
                    <a:pt x="9165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9" name="Google Shape;11409;p24"/>
            <p:cNvSpPr/>
            <p:nvPr/>
          </p:nvSpPr>
          <p:spPr>
            <a:xfrm>
              <a:off x="3799775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7005" y="8990"/>
                    <a:pt x="4495" y="8990"/>
                  </a:cubicBezTo>
                  <a:cubicBezTo>
                    <a:pt x="1985" y="8990"/>
                    <a:pt x="0" y="7005"/>
                    <a:pt x="0" y="4495"/>
                  </a:cubicBezTo>
                  <a:cubicBezTo>
                    <a:pt x="0" y="1985"/>
                    <a:pt x="1985" y="1"/>
                    <a:pt x="4495" y="1"/>
                  </a:cubicBezTo>
                  <a:cubicBezTo>
                    <a:pt x="7005" y="1"/>
                    <a:pt x="8989" y="1985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0" name="Google Shape;11410;p24"/>
            <p:cNvSpPr/>
            <p:nvPr/>
          </p:nvSpPr>
          <p:spPr>
            <a:xfrm>
              <a:off x="4290075" y="236572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95"/>
                  </a:moveTo>
                  <a:cubicBezTo>
                    <a:pt x="8990" y="7005"/>
                    <a:pt x="7005" y="8989"/>
                    <a:pt x="4495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1985" y="0"/>
                    <a:pt x="4437" y="0"/>
                  </a:cubicBezTo>
                  <a:cubicBezTo>
                    <a:pt x="6947" y="0"/>
                    <a:pt x="8990" y="1985"/>
                    <a:pt x="8990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1" name="Google Shape;11411;p24"/>
            <p:cNvSpPr/>
            <p:nvPr/>
          </p:nvSpPr>
          <p:spPr>
            <a:xfrm>
              <a:off x="3553150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37"/>
                  </a:moveTo>
                  <a:cubicBezTo>
                    <a:pt x="8990" y="6947"/>
                    <a:pt x="7005" y="8990"/>
                    <a:pt x="4495" y="8990"/>
                  </a:cubicBezTo>
                  <a:cubicBezTo>
                    <a:pt x="1985" y="8990"/>
                    <a:pt x="1" y="6947"/>
                    <a:pt x="1" y="4437"/>
                  </a:cubicBezTo>
                  <a:cubicBezTo>
                    <a:pt x="1" y="1985"/>
                    <a:pt x="1985" y="1"/>
                    <a:pt x="4437" y="1"/>
                  </a:cubicBezTo>
                  <a:cubicBezTo>
                    <a:pt x="6947" y="1"/>
                    <a:pt x="8990" y="1985"/>
                    <a:pt x="8990" y="443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2" name="Google Shape;11412;p24"/>
            <p:cNvSpPr/>
            <p:nvPr/>
          </p:nvSpPr>
          <p:spPr>
            <a:xfrm>
              <a:off x="3064300" y="260795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4"/>
                  </a:moveTo>
                  <a:cubicBezTo>
                    <a:pt x="8990" y="7063"/>
                    <a:pt x="6947" y="8990"/>
                    <a:pt x="4437" y="8990"/>
                  </a:cubicBezTo>
                  <a:cubicBezTo>
                    <a:pt x="1927" y="8990"/>
                    <a:pt x="1" y="6947"/>
                    <a:pt x="1" y="4437"/>
                  </a:cubicBezTo>
                  <a:cubicBezTo>
                    <a:pt x="1" y="1985"/>
                    <a:pt x="2044" y="1"/>
                    <a:pt x="4495" y="1"/>
                  </a:cubicBezTo>
                  <a:cubicBezTo>
                    <a:pt x="7005" y="1"/>
                    <a:pt x="8990" y="2044"/>
                    <a:pt x="8990" y="455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3" name="Google Shape;11413;p24"/>
            <p:cNvSpPr/>
            <p:nvPr/>
          </p:nvSpPr>
          <p:spPr>
            <a:xfrm>
              <a:off x="3064300" y="28545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3"/>
                  </a:moveTo>
                  <a:cubicBezTo>
                    <a:pt x="8990" y="7005"/>
                    <a:pt x="6947" y="8989"/>
                    <a:pt x="4437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2044" y="0"/>
                    <a:pt x="4554" y="0"/>
                  </a:cubicBezTo>
                  <a:cubicBezTo>
                    <a:pt x="7005" y="59"/>
                    <a:pt x="8990" y="2043"/>
                    <a:pt x="8990" y="45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4" name="Google Shape;11414;p24"/>
            <p:cNvSpPr/>
            <p:nvPr/>
          </p:nvSpPr>
          <p:spPr>
            <a:xfrm>
              <a:off x="4043475" y="211910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6946" y="8990"/>
                    <a:pt x="4436" y="8990"/>
                  </a:cubicBezTo>
                  <a:cubicBezTo>
                    <a:pt x="1985" y="8931"/>
                    <a:pt x="0" y="6947"/>
                    <a:pt x="0" y="4495"/>
                  </a:cubicBezTo>
                  <a:cubicBezTo>
                    <a:pt x="0" y="1985"/>
                    <a:pt x="2043" y="1"/>
                    <a:pt x="4553" y="1"/>
                  </a:cubicBezTo>
                  <a:cubicBezTo>
                    <a:pt x="7005" y="1"/>
                    <a:pt x="8989" y="2044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5" name="Google Shape;11415;p24"/>
            <p:cNvSpPr/>
            <p:nvPr/>
          </p:nvSpPr>
          <p:spPr>
            <a:xfrm>
              <a:off x="3308000" y="2119100"/>
              <a:ext cx="223300" cy="224750"/>
            </a:xfrm>
            <a:custGeom>
              <a:avLst/>
              <a:gdLst/>
              <a:ahLst/>
              <a:cxnLst/>
              <a:rect l="l" t="t" r="r" b="b"/>
              <a:pathLst>
                <a:path w="8932" h="8990" extrusionOk="0">
                  <a:moveTo>
                    <a:pt x="4495" y="59"/>
                  </a:moveTo>
                  <a:cubicBezTo>
                    <a:pt x="6888" y="59"/>
                    <a:pt x="8931" y="2102"/>
                    <a:pt x="8931" y="4495"/>
                  </a:cubicBezTo>
                  <a:cubicBezTo>
                    <a:pt x="8873" y="6947"/>
                    <a:pt x="6830" y="8990"/>
                    <a:pt x="4378" y="8931"/>
                  </a:cubicBezTo>
                  <a:cubicBezTo>
                    <a:pt x="1985" y="8873"/>
                    <a:pt x="1" y="6888"/>
                    <a:pt x="1" y="4495"/>
                  </a:cubicBezTo>
                  <a:cubicBezTo>
                    <a:pt x="1" y="2044"/>
                    <a:pt x="2044" y="1"/>
                    <a:pt x="449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6" name="Google Shape;11416;p24"/>
            <p:cNvSpPr/>
            <p:nvPr/>
          </p:nvSpPr>
          <p:spPr>
            <a:xfrm>
              <a:off x="4290075" y="3102650"/>
              <a:ext cx="223300" cy="223275"/>
            </a:xfrm>
            <a:custGeom>
              <a:avLst/>
              <a:gdLst/>
              <a:ahLst/>
              <a:cxnLst/>
              <a:rect l="l" t="t" r="r" b="b"/>
              <a:pathLst>
                <a:path w="8932" h="8931" extrusionOk="0">
                  <a:moveTo>
                    <a:pt x="8932" y="4436"/>
                  </a:moveTo>
                  <a:cubicBezTo>
                    <a:pt x="8932" y="6888"/>
                    <a:pt x="6947" y="8931"/>
                    <a:pt x="4495" y="8931"/>
                  </a:cubicBezTo>
                  <a:cubicBezTo>
                    <a:pt x="2044" y="8931"/>
                    <a:pt x="1" y="6888"/>
                    <a:pt x="1" y="4436"/>
                  </a:cubicBezTo>
                  <a:cubicBezTo>
                    <a:pt x="59" y="2043"/>
                    <a:pt x="2044" y="0"/>
                    <a:pt x="4437" y="0"/>
                  </a:cubicBezTo>
                  <a:cubicBezTo>
                    <a:pt x="6889" y="0"/>
                    <a:pt x="8932" y="1985"/>
                    <a:pt x="8932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7" name="Google Shape;11417;p24"/>
            <p:cNvSpPr/>
            <p:nvPr/>
          </p:nvSpPr>
          <p:spPr>
            <a:xfrm>
              <a:off x="4043475" y="3346350"/>
              <a:ext cx="223275" cy="221825"/>
            </a:xfrm>
            <a:custGeom>
              <a:avLst/>
              <a:gdLst/>
              <a:ahLst/>
              <a:cxnLst/>
              <a:rect l="l" t="t" r="r" b="b"/>
              <a:pathLst>
                <a:path w="8931" h="8873" extrusionOk="0">
                  <a:moveTo>
                    <a:pt x="8931" y="4378"/>
                  </a:moveTo>
                  <a:cubicBezTo>
                    <a:pt x="8931" y="6829"/>
                    <a:pt x="6888" y="8872"/>
                    <a:pt x="4495" y="8872"/>
                  </a:cubicBezTo>
                  <a:cubicBezTo>
                    <a:pt x="2043" y="8872"/>
                    <a:pt x="59" y="6888"/>
                    <a:pt x="59" y="4436"/>
                  </a:cubicBezTo>
                  <a:cubicBezTo>
                    <a:pt x="0" y="2043"/>
                    <a:pt x="2043" y="0"/>
                    <a:pt x="4495" y="0"/>
                  </a:cubicBezTo>
                  <a:cubicBezTo>
                    <a:pt x="6888" y="0"/>
                    <a:pt x="8873" y="1985"/>
                    <a:pt x="8931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8" name="Google Shape;11418;p24"/>
            <p:cNvSpPr/>
            <p:nvPr/>
          </p:nvSpPr>
          <p:spPr>
            <a:xfrm>
              <a:off x="3065775" y="2365725"/>
              <a:ext cx="221825" cy="223275"/>
            </a:xfrm>
            <a:custGeom>
              <a:avLst/>
              <a:gdLst/>
              <a:ahLst/>
              <a:cxnLst/>
              <a:rect l="l" t="t" r="r" b="b"/>
              <a:pathLst>
                <a:path w="8873" h="8931" extrusionOk="0">
                  <a:moveTo>
                    <a:pt x="4378" y="8931"/>
                  </a:moveTo>
                  <a:cubicBezTo>
                    <a:pt x="1985" y="8872"/>
                    <a:pt x="0" y="6888"/>
                    <a:pt x="0" y="4495"/>
                  </a:cubicBezTo>
                  <a:cubicBezTo>
                    <a:pt x="0" y="2043"/>
                    <a:pt x="2101" y="0"/>
                    <a:pt x="4495" y="59"/>
                  </a:cubicBezTo>
                  <a:cubicBezTo>
                    <a:pt x="6946" y="117"/>
                    <a:pt x="8872" y="2101"/>
                    <a:pt x="8872" y="4495"/>
                  </a:cubicBezTo>
                  <a:cubicBezTo>
                    <a:pt x="8814" y="6946"/>
                    <a:pt x="6829" y="8931"/>
                    <a:pt x="4378" y="88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9" name="Google Shape;11419;p24"/>
            <p:cNvSpPr/>
            <p:nvPr/>
          </p:nvSpPr>
          <p:spPr>
            <a:xfrm>
              <a:off x="3309450" y="3346350"/>
              <a:ext cx="220375" cy="220375"/>
            </a:xfrm>
            <a:custGeom>
              <a:avLst/>
              <a:gdLst/>
              <a:ahLst/>
              <a:cxnLst/>
              <a:rect l="l" t="t" r="r" b="b"/>
              <a:pathLst>
                <a:path w="8815" h="8815" extrusionOk="0">
                  <a:moveTo>
                    <a:pt x="8757" y="4436"/>
                  </a:moveTo>
                  <a:cubicBezTo>
                    <a:pt x="8757" y="6888"/>
                    <a:pt x="6772" y="8814"/>
                    <a:pt x="4320" y="8814"/>
                  </a:cubicBezTo>
                  <a:cubicBezTo>
                    <a:pt x="1927" y="8756"/>
                    <a:pt x="1" y="6829"/>
                    <a:pt x="1" y="4378"/>
                  </a:cubicBezTo>
                  <a:cubicBezTo>
                    <a:pt x="59" y="1926"/>
                    <a:pt x="1986" y="0"/>
                    <a:pt x="4437" y="58"/>
                  </a:cubicBezTo>
                  <a:cubicBezTo>
                    <a:pt x="6889" y="58"/>
                    <a:pt x="8815" y="2043"/>
                    <a:pt x="8757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0" name="Google Shape;11420;p24"/>
            <p:cNvSpPr/>
            <p:nvPr/>
          </p:nvSpPr>
          <p:spPr>
            <a:xfrm>
              <a:off x="3067225" y="3104100"/>
              <a:ext cx="218900" cy="218925"/>
            </a:xfrm>
            <a:custGeom>
              <a:avLst/>
              <a:gdLst/>
              <a:ahLst/>
              <a:cxnLst/>
              <a:rect l="l" t="t" r="r" b="b"/>
              <a:pathLst>
                <a:path w="8756" h="8757" extrusionOk="0">
                  <a:moveTo>
                    <a:pt x="8756" y="4378"/>
                  </a:moveTo>
                  <a:cubicBezTo>
                    <a:pt x="8756" y="6830"/>
                    <a:pt x="6830" y="8756"/>
                    <a:pt x="4378" y="8756"/>
                  </a:cubicBezTo>
                  <a:cubicBezTo>
                    <a:pt x="1927" y="8756"/>
                    <a:pt x="0" y="6830"/>
                    <a:pt x="0" y="4378"/>
                  </a:cubicBezTo>
                  <a:cubicBezTo>
                    <a:pt x="0" y="1927"/>
                    <a:pt x="1927" y="1"/>
                    <a:pt x="4378" y="1"/>
                  </a:cubicBezTo>
                  <a:cubicBezTo>
                    <a:pt x="6830" y="59"/>
                    <a:pt x="8698" y="1985"/>
                    <a:pt x="8698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1" name="Google Shape;11421;p24"/>
            <p:cNvSpPr/>
            <p:nvPr/>
          </p:nvSpPr>
          <p:spPr>
            <a:xfrm>
              <a:off x="4294475" y="2123475"/>
              <a:ext cx="215975" cy="216000"/>
            </a:xfrm>
            <a:custGeom>
              <a:avLst/>
              <a:gdLst/>
              <a:ahLst/>
              <a:cxnLst/>
              <a:rect l="l" t="t" r="r" b="b"/>
              <a:pathLst>
                <a:path w="8639" h="8640" extrusionOk="0">
                  <a:moveTo>
                    <a:pt x="4319" y="1"/>
                  </a:moveTo>
                  <a:cubicBezTo>
                    <a:pt x="6713" y="1"/>
                    <a:pt x="8639" y="1927"/>
                    <a:pt x="8639" y="4320"/>
                  </a:cubicBezTo>
                  <a:cubicBezTo>
                    <a:pt x="8639" y="6713"/>
                    <a:pt x="6654" y="8639"/>
                    <a:pt x="4261" y="8639"/>
                  </a:cubicBezTo>
                  <a:cubicBezTo>
                    <a:pt x="1868" y="8581"/>
                    <a:pt x="0" y="6655"/>
                    <a:pt x="0" y="4262"/>
                  </a:cubicBezTo>
                  <a:cubicBezTo>
                    <a:pt x="0" y="1869"/>
                    <a:pt x="1926" y="1"/>
                    <a:pt x="431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2" name="Google Shape;11422;p24"/>
            <p:cNvSpPr/>
            <p:nvPr/>
          </p:nvSpPr>
          <p:spPr>
            <a:xfrm>
              <a:off x="3805600" y="1876875"/>
              <a:ext cx="214550" cy="215975"/>
            </a:xfrm>
            <a:custGeom>
              <a:avLst/>
              <a:gdLst/>
              <a:ahLst/>
              <a:cxnLst/>
              <a:rect l="l" t="t" r="r" b="b"/>
              <a:pathLst>
                <a:path w="8582" h="8639" extrusionOk="0">
                  <a:moveTo>
                    <a:pt x="8581" y="4319"/>
                  </a:moveTo>
                  <a:cubicBezTo>
                    <a:pt x="8581" y="6654"/>
                    <a:pt x="6655" y="8581"/>
                    <a:pt x="4320" y="8639"/>
                  </a:cubicBezTo>
                  <a:cubicBezTo>
                    <a:pt x="1927" y="8639"/>
                    <a:pt x="1" y="6654"/>
                    <a:pt x="1" y="4319"/>
                  </a:cubicBezTo>
                  <a:cubicBezTo>
                    <a:pt x="1" y="1926"/>
                    <a:pt x="1927" y="0"/>
                    <a:pt x="4262" y="0"/>
                  </a:cubicBezTo>
                  <a:cubicBezTo>
                    <a:pt x="6655" y="0"/>
                    <a:pt x="8581" y="1926"/>
                    <a:pt x="8581" y="43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3" name="Google Shape;11423;p24"/>
            <p:cNvSpPr/>
            <p:nvPr/>
          </p:nvSpPr>
          <p:spPr>
            <a:xfrm>
              <a:off x="4541075" y="2612325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4320" y="1"/>
                  </a:moveTo>
                  <a:cubicBezTo>
                    <a:pt x="6713" y="1"/>
                    <a:pt x="8639" y="1985"/>
                    <a:pt x="8639" y="4320"/>
                  </a:cubicBezTo>
                  <a:cubicBezTo>
                    <a:pt x="8639" y="6713"/>
                    <a:pt x="6713" y="8640"/>
                    <a:pt x="4320" y="8640"/>
                  </a:cubicBezTo>
                  <a:cubicBezTo>
                    <a:pt x="1927" y="8640"/>
                    <a:pt x="1" y="6713"/>
                    <a:pt x="1" y="4320"/>
                  </a:cubicBezTo>
                  <a:cubicBezTo>
                    <a:pt x="1" y="1985"/>
                    <a:pt x="1927" y="1"/>
                    <a:pt x="432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4" name="Google Shape;11424;p24"/>
            <p:cNvSpPr/>
            <p:nvPr/>
          </p:nvSpPr>
          <p:spPr>
            <a:xfrm>
              <a:off x="4541075" y="2858950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8639" y="4320"/>
                  </a:moveTo>
                  <a:cubicBezTo>
                    <a:pt x="8639" y="6655"/>
                    <a:pt x="6655" y="8639"/>
                    <a:pt x="4320" y="8639"/>
                  </a:cubicBezTo>
                  <a:cubicBezTo>
                    <a:pt x="1927" y="8639"/>
                    <a:pt x="1" y="6713"/>
                    <a:pt x="1" y="4320"/>
                  </a:cubicBezTo>
                  <a:cubicBezTo>
                    <a:pt x="1" y="1985"/>
                    <a:pt x="1927" y="59"/>
                    <a:pt x="4262" y="59"/>
                  </a:cubicBezTo>
                  <a:cubicBezTo>
                    <a:pt x="6655" y="0"/>
                    <a:pt x="8581" y="1927"/>
                    <a:pt x="8639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5" name="Google Shape;11425;p24"/>
            <p:cNvSpPr/>
            <p:nvPr/>
          </p:nvSpPr>
          <p:spPr>
            <a:xfrm>
              <a:off x="3557525" y="1875400"/>
              <a:ext cx="217475" cy="217450"/>
            </a:xfrm>
            <a:custGeom>
              <a:avLst/>
              <a:gdLst/>
              <a:ahLst/>
              <a:cxnLst/>
              <a:rect l="l" t="t" r="r" b="b"/>
              <a:pathLst>
                <a:path w="8699" h="8698" extrusionOk="0">
                  <a:moveTo>
                    <a:pt x="4262" y="8640"/>
                  </a:moveTo>
                  <a:cubicBezTo>
                    <a:pt x="1927" y="8640"/>
                    <a:pt x="1" y="6597"/>
                    <a:pt x="59" y="4262"/>
                  </a:cubicBezTo>
                  <a:cubicBezTo>
                    <a:pt x="118" y="1927"/>
                    <a:pt x="2102" y="1"/>
                    <a:pt x="4379" y="59"/>
                  </a:cubicBezTo>
                  <a:cubicBezTo>
                    <a:pt x="6772" y="117"/>
                    <a:pt x="8698" y="2102"/>
                    <a:pt x="8640" y="4437"/>
                  </a:cubicBezTo>
                  <a:cubicBezTo>
                    <a:pt x="8581" y="6830"/>
                    <a:pt x="6597" y="8698"/>
                    <a:pt x="4262" y="864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6" name="Google Shape;11426;p24"/>
            <p:cNvSpPr/>
            <p:nvPr/>
          </p:nvSpPr>
          <p:spPr>
            <a:xfrm>
              <a:off x="3070150" y="2123475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6" y="8581"/>
                    <a:pt x="0" y="6597"/>
                    <a:pt x="0" y="4262"/>
                  </a:cubicBezTo>
                  <a:cubicBezTo>
                    <a:pt x="0" y="1927"/>
                    <a:pt x="1926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7" name="Google Shape;11427;p24"/>
            <p:cNvSpPr/>
            <p:nvPr/>
          </p:nvSpPr>
          <p:spPr>
            <a:xfrm>
              <a:off x="4295925" y="3349250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7" y="8581"/>
                    <a:pt x="0" y="6597"/>
                    <a:pt x="0" y="4320"/>
                  </a:cubicBezTo>
                  <a:cubicBezTo>
                    <a:pt x="0" y="1985"/>
                    <a:pt x="1927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8" name="Google Shape;11428;p24"/>
            <p:cNvSpPr/>
            <p:nvPr/>
          </p:nvSpPr>
          <p:spPr>
            <a:xfrm>
              <a:off x="4542525" y="2371550"/>
              <a:ext cx="213100" cy="213075"/>
            </a:xfrm>
            <a:custGeom>
              <a:avLst/>
              <a:gdLst/>
              <a:ahLst/>
              <a:cxnLst/>
              <a:rect l="l" t="t" r="r" b="b"/>
              <a:pathLst>
                <a:path w="8524" h="8523" extrusionOk="0">
                  <a:moveTo>
                    <a:pt x="8523" y="4203"/>
                  </a:moveTo>
                  <a:cubicBezTo>
                    <a:pt x="8523" y="6596"/>
                    <a:pt x="6597" y="8523"/>
                    <a:pt x="4262" y="8464"/>
                  </a:cubicBezTo>
                  <a:cubicBezTo>
                    <a:pt x="1927" y="8464"/>
                    <a:pt x="59" y="6596"/>
                    <a:pt x="1" y="4262"/>
                  </a:cubicBezTo>
                  <a:cubicBezTo>
                    <a:pt x="1" y="1927"/>
                    <a:pt x="1927" y="1"/>
                    <a:pt x="4262" y="1"/>
                  </a:cubicBezTo>
                  <a:cubicBezTo>
                    <a:pt x="6597" y="1"/>
                    <a:pt x="8465" y="1868"/>
                    <a:pt x="8523" y="42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9" name="Google Shape;11429;p24"/>
            <p:cNvSpPr/>
            <p:nvPr/>
          </p:nvSpPr>
          <p:spPr>
            <a:xfrm>
              <a:off x="4049300" y="1878325"/>
              <a:ext cx="213075" cy="211625"/>
            </a:xfrm>
            <a:custGeom>
              <a:avLst/>
              <a:gdLst/>
              <a:ahLst/>
              <a:cxnLst/>
              <a:rect l="l" t="t" r="r" b="b"/>
              <a:pathLst>
                <a:path w="8523" h="8465" extrusionOk="0">
                  <a:moveTo>
                    <a:pt x="4203" y="0"/>
                  </a:moveTo>
                  <a:cubicBezTo>
                    <a:pt x="6538" y="0"/>
                    <a:pt x="8464" y="1868"/>
                    <a:pt x="8464" y="4203"/>
                  </a:cubicBezTo>
                  <a:cubicBezTo>
                    <a:pt x="8523" y="6538"/>
                    <a:pt x="6655" y="8464"/>
                    <a:pt x="4262" y="8464"/>
                  </a:cubicBezTo>
                  <a:cubicBezTo>
                    <a:pt x="1927" y="8464"/>
                    <a:pt x="1" y="6596"/>
                    <a:pt x="59" y="4203"/>
                  </a:cubicBezTo>
                  <a:cubicBezTo>
                    <a:pt x="59" y="1868"/>
                    <a:pt x="1869" y="0"/>
                    <a:pt x="42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0" name="Google Shape;11430;p24"/>
            <p:cNvSpPr/>
            <p:nvPr/>
          </p:nvSpPr>
          <p:spPr>
            <a:xfrm>
              <a:off x="3560450" y="3598800"/>
              <a:ext cx="211625" cy="210150"/>
            </a:xfrm>
            <a:custGeom>
              <a:avLst/>
              <a:gdLst/>
              <a:ahLst/>
              <a:cxnLst/>
              <a:rect l="l" t="t" r="r" b="b"/>
              <a:pathLst>
                <a:path w="8465" h="8406" extrusionOk="0">
                  <a:moveTo>
                    <a:pt x="8406" y="4145"/>
                  </a:moveTo>
                  <a:cubicBezTo>
                    <a:pt x="8464" y="6538"/>
                    <a:pt x="6597" y="8406"/>
                    <a:pt x="4262" y="8406"/>
                  </a:cubicBezTo>
                  <a:cubicBezTo>
                    <a:pt x="1927" y="8406"/>
                    <a:pt x="59" y="6596"/>
                    <a:pt x="1" y="4203"/>
                  </a:cubicBezTo>
                  <a:cubicBezTo>
                    <a:pt x="1" y="1868"/>
                    <a:pt x="1869" y="0"/>
                    <a:pt x="4203" y="0"/>
                  </a:cubicBezTo>
                  <a:cubicBezTo>
                    <a:pt x="6538" y="0"/>
                    <a:pt x="8406" y="1810"/>
                    <a:pt x="8406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1" name="Google Shape;11431;p24"/>
            <p:cNvSpPr/>
            <p:nvPr/>
          </p:nvSpPr>
          <p:spPr>
            <a:xfrm>
              <a:off x="3807075" y="3597325"/>
              <a:ext cx="211600" cy="211625"/>
            </a:xfrm>
            <a:custGeom>
              <a:avLst/>
              <a:gdLst/>
              <a:ahLst/>
              <a:cxnLst/>
              <a:rect l="l" t="t" r="r" b="b"/>
              <a:pathLst>
                <a:path w="8464" h="8465" extrusionOk="0">
                  <a:moveTo>
                    <a:pt x="4203" y="8465"/>
                  </a:moveTo>
                  <a:cubicBezTo>
                    <a:pt x="1868" y="8465"/>
                    <a:pt x="0" y="6597"/>
                    <a:pt x="0" y="4204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96" y="1"/>
                    <a:pt x="8464" y="1927"/>
                    <a:pt x="8464" y="4320"/>
                  </a:cubicBezTo>
                  <a:cubicBezTo>
                    <a:pt x="8406" y="6655"/>
                    <a:pt x="6538" y="8465"/>
                    <a:pt x="4203" y="84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2" name="Google Shape;11432;p24"/>
            <p:cNvSpPr/>
            <p:nvPr/>
          </p:nvSpPr>
          <p:spPr>
            <a:xfrm>
              <a:off x="2824975" y="2615250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6"/>
                  </a:moveTo>
                  <a:cubicBezTo>
                    <a:pt x="1869" y="8406"/>
                    <a:pt x="1" y="6596"/>
                    <a:pt x="1" y="4203"/>
                  </a:cubicBezTo>
                  <a:cubicBezTo>
                    <a:pt x="1" y="1868"/>
                    <a:pt x="1869" y="1"/>
                    <a:pt x="4262" y="1"/>
                  </a:cubicBezTo>
                  <a:cubicBezTo>
                    <a:pt x="6597" y="1"/>
                    <a:pt x="8406" y="1927"/>
                    <a:pt x="8406" y="4262"/>
                  </a:cubicBezTo>
                  <a:cubicBezTo>
                    <a:pt x="8406" y="6596"/>
                    <a:pt x="6538" y="8406"/>
                    <a:pt x="4204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3" name="Google Shape;11433;p24"/>
            <p:cNvSpPr/>
            <p:nvPr/>
          </p:nvSpPr>
          <p:spPr>
            <a:xfrm>
              <a:off x="2824975" y="2861875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5"/>
                  </a:moveTo>
                  <a:cubicBezTo>
                    <a:pt x="1810" y="8405"/>
                    <a:pt x="1" y="6538"/>
                    <a:pt x="1" y="4203"/>
                  </a:cubicBezTo>
                  <a:cubicBezTo>
                    <a:pt x="1" y="1868"/>
                    <a:pt x="1869" y="0"/>
                    <a:pt x="4204" y="0"/>
                  </a:cubicBezTo>
                  <a:cubicBezTo>
                    <a:pt x="6538" y="0"/>
                    <a:pt x="8406" y="1868"/>
                    <a:pt x="8406" y="4203"/>
                  </a:cubicBezTo>
                  <a:cubicBezTo>
                    <a:pt x="8406" y="6596"/>
                    <a:pt x="6538" y="8405"/>
                    <a:pt x="4204" y="840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4" name="Google Shape;11434;p24"/>
            <p:cNvSpPr/>
            <p:nvPr/>
          </p:nvSpPr>
          <p:spPr>
            <a:xfrm>
              <a:off x="4544000" y="3108475"/>
              <a:ext cx="210150" cy="210175"/>
            </a:xfrm>
            <a:custGeom>
              <a:avLst/>
              <a:gdLst/>
              <a:ahLst/>
              <a:cxnLst/>
              <a:rect l="l" t="t" r="r" b="b"/>
              <a:pathLst>
                <a:path w="8406" h="8407" extrusionOk="0">
                  <a:moveTo>
                    <a:pt x="4203" y="8406"/>
                  </a:moveTo>
                  <a:cubicBezTo>
                    <a:pt x="1868" y="8406"/>
                    <a:pt x="0" y="6597"/>
                    <a:pt x="0" y="4203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38" y="1"/>
                    <a:pt x="8406" y="1869"/>
                    <a:pt x="8406" y="4203"/>
                  </a:cubicBezTo>
                  <a:cubicBezTo>
                    <a:pt x="8406" y="6538"/>
                    <a:pt x="6596" y="8406"/>
                    <a:pt x="4203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5" name="Google Shape;11435;p24"/>
            <p:cNvSpPr/>
            <p:nvPr/>
          </p:nvSpPr>
          <p:spPr>
            <a:xfrm>
              <a:off x="3313850" y="1879775"/>
              <a:ext cx="210150" cy="208700"/>
            </a:xfrm>
            <a:custGeom>
              <a:avLst/>
              <a:gdLst/>
              <a:ahLst/>
              <a:cxnLst/>
              <a:rect l="l" t="t" r="r" b="b"/>
              <a:pathLst>
                <a:path w="8406" h="8348" extrusionOk="0">
                  <a:moveTo>
                    <a:pt x="4203" y="8348"/>
                  </a:moveTo>
                  <a:cubicBezTo>
                    <a:pt x="1868" y="8348"/>
                    <a:pt x="0" y="6480"/>
                    <a:pt x="58" y="4145"/>
                  </a:cubicBezTo>
                  <a:cubicBezTo>
                    <a:pt x="58" y="1810"/>
                    <a:pt x="1926" y="1"/>
                    <a:pt x="4261" y="1"/>
                  </a:cubicBezTo>
                  <a:cubicBezTo>
                    <a:pt x="6596" y="1"/>
                    <a:pt x="8405" y="1869"/>
                    <a:pt x="8405" y="4203"/>
                  </a:cubicBezTo>
                  <a:cubicBezTo>
                    <a:pt x="8405" y="6538"/>
                    <a:pt x="6538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6" name="Google Shape;11436;p24"/>
            <p:cNvSpPr/>
            <p:nvPr/>
          </p:nvSpPr>
          <p:spPr>
            <a:xfrm>
              <a:off x="3071600" y="3352175"/>
              <a:ext cx="210150" cy="210150"/>
            </a:xfrm>
            <a:custGeom>
              <a:avLst/>
              <a:gdLst/>
              <a:ahLst/>
              <a:cxnLst/>
              <a:rect l="l" t="t" r="r" b="b"/>
              <a:pathLst>
                <a:path w="8406" h="8406" extrusionOk="0">
                  <a:moveTo>
                    <a:pt x="4262" y="8406"/>
                  </a:moveTo>
                  <a:cubicBezTo>
                    <a:pt x="1868" y="8406"/>
                    <a:pt x="1" y="6538"/>
                    <a:pt x="1" y="4203"/>
                  </a:cubicBezTo>
                  <a:cubicBezTo>
                    <a:pt x="1" y="1868"/>
                    <a:pt x="1868" y="1"/>
                    <a:pt x="4203" y="1"/>
                  </a:cubicBezTo>
                  <a:cubicBezTo>
                    <a:pt x="6538" y="1"/>
                    <a:pt x="8348" y="1810"/>
                    <a:pt x="8406" y="4145"/>
                  </a:cubicBezTo>
                  <a:cubicBezTo>
                    <a:pt x="8406" y="6480"/>
                    <a:pt x="6596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7" name="Google Shape;11437;p24"/>
            <p:cNvSpPr/>
            <p:nvPr/>
          </p:nvSpPr>
          <p:spPr>
            <a:xfrm>
              <a:off x="2826450" y="2373025"/>
              <a:ext cx="207225" cy="208675"/>
            </a:xfrm>
            <a:custGeom>
              <a:avLst/>
              <a:gdLst/>
              <a:ahLst/>
              <a:cxnLst/>
              <a:rect l="l" t="t" r="r" b="b"/>
              <a:pathLst>
                <a:path w="8289" h="8347" extrusionOk="0">
                  <a:moveTo>
                    <a:pt x="4145" y="8347"/>
                  </a:moveTo>
                  <a:cubicBezTo>
                    <a:pt x="1810" y="8347"/>
                    <a:pt x="0" y="6479"/>
                    <a:pt x="0" y="4203"/>
                  </a:cubicBezTo>
                  <a:cubicBezTo>
                    <a:pt x="0" y="1868"/>
                    <a:pt x="1868" y="0"/>
                    <a:pt x="4145" y="0"/>
                  </a:cubicBezTo>
                  <a:cubicBezTo>
                    <a:pt x="6421" y="0"/>
                    <a:pt x="8289" y="1868"/>
                    <a:pt x="8289" y="4203"/>
                  </a:cubicBezTo>
                  <a:cubicBezTo>
                    <a:pt x="8289" y="6479"/>
                    <a:pt x="6421" y="8347"/>
                    <a:pt x="4145" y="834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8" name="Google Shape;11438;p24"/>
            <p:cNvSpPr/>
            <p:nvPr/>
          </p:nvSpPr>
          <p:spPr>
            <a:xfrm>
              <a:off x="4050775" y="3598800"/>
              <a:ext cx="208700" cy="208700"/>
            </a:xfrm>
            <a:custGeom>
              <a:avLst/>
              <a:gdLst/>
              <a:ahLst/>
              <a:cxnLst/>
              <a:rect l="l" t="t" r="r" b="b"/>
              <a:pathLst>
                <a:path w="8348" h="8348" extrusionOk="0">
                  <a:moveTo>
                    <a:pt x="8347" y="4145"/>
                  </a:moveTo>
                  <a:cubicBezTo>
                    <a:pt x="8347" y="6479"/>
                    <a:pt x="6538" y="8347"/>
                    <a:pt x="4203" y="8347"/>
                  </a:cubicBezTo>
                  <a:cubicBezTo>
                    <a:pt x="1926" y="8347"/>
                    <a:pt x="59" y="6538"/>
                    <a:pt x="59" y="4203"/>
                  </a:cubicBezTo>
                  <a:cubicBezTo>
                    <a:pt x="0" y="1926"/>
                    <a:pt x="1868" y="59"/>
                    <a:pt x="4144" y="59"/>
                  </a:cubicBezTo>
                  <a:cubicBezTo>
                    <a:pt x="6479" y="0"/>
                    <a:pt x="8347" y="1868"/>
                    <a:pt x="8347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9" name="Google Shape;11439;p24"/>
            <p:cNvSpPr/>
            <p:nvPr/>
          </p:nvSpPr>
          <p:spPr>
            <a:xfrm>
              <a:off x="3315300" y="3598800"/>
              <a:ext cx="207250" cy="208700"/>
            </a:xfrm>
            <a:custGeom>
              <a:avLst/>
              <a:gdLst/>
              <a:ahLst/>
              <a:cxnLst/>
              <a:rect l="l" t="t" r="r" b="b"/>
              <a:pathLst>
                <a:path w="8290" h="8348" extrusionOk="0">
                  <a:moveTo>
                    <a:pt x="4145" y="59"/>
                  </a:moveTo>
                  <a:cubicBezTo>
                    <a:pt x="6421" y="0"/>
                    <a:pt x="8289" y="1926"/>
                    <a:pt x="8289" y="4203"/>
                  </a:cubicBezTo>
                  <a:cubicBezTo>
                    <a:pt x="8289" y="6421"/>
                    <a:pt x="6421" y="8289"/>
                    <a:pt x="4203" y="8347"/>
                  </a:cubicBezTo>
                  <a:cubicBezTo>
                    <a:pt x="1927" y="8347"/>
                    <a:pt x="0" y="6479"/>
                    <a:pt x="0" y="4203"/>
                  </a:cubicBezTo>
                  <a:cubicBezTo>
                    <a:pt x="0" y="1926"/>
                    <a:pt x="1868" y="59"/>
                    <a:pt x="414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0" name="Google Shape;11440;p24"/>
            <p:cNvSpPr/>
            <p:nvPr/>
          </p:nvSpPr>
          <p:spPr>
            <a:xfrm>
              <a:off x="2826450" y="3109950"/>
              <a:ext cx="207225" cy="208700"/>
            </a:xfrm>
            <a:custGeom>
              <a:avLst/>
              <a:gdLst/>
              <a:ahLst/>
              <a:cxnLst/>
              <a:rect l="l" t="t" r="r" b="b"/>
              <a:pathLst>
                <a:path w="8289" h="8348" extrusionOk="0">
                  <a:moveTo>
                    <a:pt x="8289" y="4144"/>
                  </a:moveTo>
                  <a:cubicBezTo>
                    <a:pt x="8289" y="6362"/>
                    <a:pt x="6421" y="8289"/>
                    <a:pt x="4203" y="8289"/>
                  </a:cubicBezTo>
                  <a:cubicBezTo>
                    <a:pt x="1927" y="8347"/>
                    <a:pt x="0" y="6421"/>
                    <a:pt x="0" y="4144"/>
                  </a:cubicBezTo>
                  <a:cubicBezTo>
                    <a:pt x="0" y="1926"/>
                    <a:pt x="1868" y="58"/>
                    <a:pt x="4145" y="0"/>
                  </a:cubicBezTo>
                  <a:cubicBezTo>
                    <a:pt x="6363" y="0"/>
                    <a:pt x="8289" y="1868"/>
                    <a:pt x="8289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1" name="Google Shape;11441;p24"/>
            <p:cNvSpPr/>
            <p:nvPr/>
          </p:nvSpPr>
          <p:spPr>
            <a:xfrm>
              <a:off x="4298850" y="1881250"/>
              <a:ext cx="205775" cy="205775"/>
            </a:xfrm>
            <a:custGeom>
              <a:avLst/>
              <a:gdLst/>
              <a:ahLst/>
              <a:cxnLst/>
              <a:rect l="l" t="t" r="r" b="b"/>
              <a:pathLst>
                <a:path w="8231" h="8231" extrusionOk="0">
                  <a:moveTo>
                    <a:pt x="8230" y="4086"/>
                  </a:moveTo>
                  <a:cubicBezTo>
                    <a:pt x="8230" y="6363"/>
                    <a:pt x="6362" y="8230"/>
                    <a:pt x="4144" y="8230"/>
                  </a:cubicBezTo>
                  <a:cubicBezTo>
                    <a:pt x="1868" y="8230"/>
                    <a:pt x="58" y="6421"/>
                    <a:pt x="58" y="4144"/>
                  </a:cubicBezTo>
                  <a:cubicBezTo>
                    <a:pt x="0" y="1868"/>
                    <a:pt x="1868" y="0"/>
                    <a:pt x="4144" y="0"/>
                  </a:cubicBezTo>
                  <a:cubicBezTo>
                    <a:pt x="6421" y="59"/>
                    <a:pt x="8230" y="1868"/>
                    <a:pt x="8230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2" name="Google Shape;11442;p24"/>
            <p:cNvSpPr/>
            <p:nvPr/>
          </p:nvSpPr>
          <p:spPr>
            <a:xfrm>
              <a:off x="4545450" y="2127850"/>
              <a:ext cx="207250" cy="205775"/>
            </a:xfrm>
            <a:custGeom>
              <a:avLst/>
              <a:gdLst/>
              <a:ahLst/>
              <a:cxnLst/>
              <a:rect l="l" t="t" r="r" b="b"/>
              <a:pathLst>
                <a:path w="8290" h="8231" extrusionOk="0">
                  <a:moveTo>
                    <a:pt x="8231" y="4087"/>
                  </a:moveTo>
                  <a:cubicBezTo>
                    <a:pt x="8289" y="6363"/>
                    <a:pt x="6421" y="8231"/>
                    <a:pt x="4145" y="8231"/>
                  </a:cubicBezTo>
                  <a:cubicBezTo>
                    <a:pt x="1869" y="8231"/>
                    <a:pt x="59" y="6422"/>
                    <a:pt x="59" y="4145"/>
                  </a:cubicBezTo>
                  <a:cubicBezTo>
                    <a:pt x="1" y="1927"/>
                    <a:pt x="1869" y="1"/>
                    <a:pt x="4145" y="59"/>
                  </a:cubicBezTo>
                  <a:cubicBezTo>
                    <a:pt x="6363" y="59"/>
                    <a:pt x="8231" y="1869"/>
                    <a:pt x="8231" y="408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3" name="Google Shape;11443;p24"/>
            <p:cNvSpPr/>
            <p:nvPr/>
          </p:nvSpPr>
          <p:spPr>
            <a:xfrm>
              <a:off x="4548375" y="3355100"/>
              <a:ext cx="202850" cy="202850"/>
            </a:xfrm>
            <a:custGeom>
              <a:avLst/>
              <a:gdLst/>
              <a:ahLst/>
              <a:cxnLst/>
              <a:rect l="l" t="t" r="r" b="b"/>
              <a:pathLst>
                <a:path w="8114" h="8114" extrusionOk="0">
                  <a:moveTo>
                    <a:pt x="8056" y="4028"/>
                  </a:moveTo>
                  <a:cubicBezTo>
                    <a:pt x="8114" y="6304"/>
                    <a:pt x="6304" y="8114"/>
                    <a:pt x="4086" y="8114"/>
                  </a:cubicBezTo>
                  <a:cubicBezTo>
                    <a:pt x="1810" y="8114"/>
                    <a:pt x="0" y="6363"/>
                    <a:pt x="0" y="4086"/>
                  </a:cubicBezTo>
                  <a:cubicBezTo>
                    <a:pt x="0" y="1868"/>
                    <a:pt x="1693" y="59"/>
                    <a:pt x="3911" y="59"/>
                  </a:cubicBezTo>
                  <a:cubicBezTo>
                    <a:pt x="6188" y="0"/>
                    <a:pt x="8056" y="1751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4" name="Google Shape;11444;p24"/>
            <p:cNvSpPr/>
            <p:nvPr/>
          </p:nvSpPr>
          <p:spPr>
            <a:xfrm>
              <a:off x="3075975" y="1882700"/>
              <a:ext cx="201400" cy="202875"/>
            </a:xfrm>
            <a:custGeom>
              <a:avLst/>
              <a:gdLst/>
              <a:ahLst/>
              <a:cxnLst/>
              <a:rect l="l" t="t" r="r" b="b"/>
              <a:pathLst>
                <a:path w="8056" h="8115" extrusionOk="0">
                  <a:moveTo>
                    <a:pt x="8056" y="4086"/>
                  </a:moveTo>
                  <a:cubicBezTo>
                    <a:pt x="8056" y="6363"/>
                    <a:pt x="6246" y="8114"/>
                    <a:pt x="3970" y="8114"/>
                  </a:cubicBezTo>
                  <a:cubicBezTo>
                    <a:pt x="1752" y="8056"/>
                    <a:pt x="1" y="6305"/>
                    <a:pt x="1" y="4028"/>
                  </a:cubicBezTo>
                  <a:cubicBezTo>
                    <a:pt x="1" y="1752"/>
                    <a:pt x="1810" y="1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5" name="Google Shape;11445;p24"/>
            <p:cNvSpPr/>
            <p:nvPr/>
          </p:nvSpPr>
          <p:spPr>
            <a:xfrm>
              <a:off x="2829375" y="21307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5" y="3970"/>
                  </a:moveTo>
                  <a:cubicBezTo>
                    <a:pt x="8055" y="6188"/>
                    <a:pt x="6304" y="7997"/>
                    <a:pt x="4086" y="8056"/>
                  </a:cubicBezTo>
                  <a:cubicBezTo>
                    <a:pt x="1810" y="8056"/>
                    <a:pt x="0" y="6246"/>
                    <a:pt x="0" y="4028"/>
                  </a:cubicBezTo>
                  <a:cubicBezTo>
                    <a:pt x="0" y="1810"/>
                    <a:pt x="1751" y="1"/>
                    <a:pt x="3969" y="1"/>
                  </a:cubicBezTo>
                  <a:cubicBezTo>
                    <a:pt x="6187" y="1"/>
                    <a:pt x="7997" y="1752"/>
                    <a:pt x="805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6" name="Google Shape;11446;p24"/>
            <p:cNvSpPr/>
            <p:nvPr/>
          </p:nvSpPr>
          <p:spPr>
            <a:xfrm>
              <a:off x="4301750" y="36031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6" y="3970"/>
                  </a:moveTo>
                  <a:cubicBezTo>
                    <a:pt x="8056" y="6246"/>
                    <a:pt x="6305" y="7997"/>
                    <a:pt x="4087" y="8055"/>
                  </a:cubicBezTo>
                  <a:cubicBezTo>
                    <a:pt x="1810" y="8055"/>
                    <a:pt x="1" y="6246"/>
                    <a:pt x="1" y="4028"/>
                  </a:cubicBezTo>
                  <a:cubicBezTo>
                    <a:pt x="1" y="1810"/>
                    <a:pt x="1810" y="0"/>
                    <a:pt x="4028" y="0"/>
                  </a:cubicBezTo>
                  <a:cubicBezTo>
                    <a:pt x="6246" y="0"/>
                    <a:pt x="8056" y="1751"/>
                    <a:pt x="8056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7" name="Google Shape;11447;p24"/>
            <p:cNvSpPr/>
            <p:nvPr/>
          </p:nvSpPr>
          <p:spPr>
            <a:xfrm>
              <a:off x="4790600" y="2619625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4029" y="1"/>
                  </a:moveTo>
                  <a:cubicBezTo>
                    <a:pt x="6247" y="1"/>
                    <a:pt x="8056" y="1810"/>
                    <a:pt x="8056" y="4028"/>
                  </a:cubicBezTo>
                  <a:cubicBezTo>
                    <a:pt x="8056" y="6246"/>
                    <a:pt x="6305" y="8056"/>
                    <a:pt x="4087" y="8056"/>
                  </a:cubicBezTo>
                  <a:cubicBezTo>
                    <a:pt x="1810" y="8056"/>
                    <a:pt x="59" y="6305"/>
                    <a:pt x="1" y="4028"/>
                  </a:cubicBezTo>
                  <a:cubicBezTo>
                    <a:pt x="1" y="1810"/>
                    <a:pt x="1810" y="59"/>
                    <a:pt x="402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8" name="Google Shape;11448;p24"/>
            <p:cNvSpPr/>
            <p:nvPr/>
          </p:nvSpPr>
          <p:spPr>
            <a:xfrm>
              <a:off x="3564825" y="1641925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8056" y="4028"/>
                  </a:moveTo>
                  <a:cubicBezTo>
                    <a:pt x="8056" y="6246"/>
                    <a:pt x="6246" y="7997"/>
                    <a:pt x="4028" y="7997"/>
                  </a:cubicBezTo>
                  <a:cubicBezTo>
                    <a:pt x="1810" y="7997"/>
                    <a:pt x="1" y="6129"/>
                    <a:pt x="59" y="3911"/>
                  </a:cubicBezTo>
                  <a:cubicBezTo>
                    <a:pt x="59" y="1752"/>
                    <a:pt x="1869" y="0"/>
                    <a:pt x="4028" y="0"/>
                  </a:cubicBezTo>
                  <a:cubicBezTo>
                    <a:pt x="6246" y="0"/>
                    <a:pt x="8056" y="1752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9" name="Google Shape;11449;p24"/>
            <p:cNvSpPr/>
            <p:nvPr/>
          </p:nvSpPr>
          <p:spPr>
            <a:xfrm>
              <a:off x="3811450" y="16404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4086" y="58"/>
                  </a:moveTo>
                  <a:cubicBezTo>
                    <a:pt x="6304" y="58"/>
                    <a:pt x="8056" y="1868"/>
                    <a:pt x="8056" y="4086"/>
                  </a:cubicBezTo>
                  <a:cubicBezTo>
                    <a:pt x="8056" y="6304"/>
                    <a:pt x="6246" y="8055"/>
                    <a:pt x="4028" y="8055"/>
                  </a:cubicBezTo>
                  <a:cubicBezTo>
                    <a:pt x="1810" y="8055"/>
                    <a:pt x="0" y="6246"/>
                    <a:pt x="59" y="4028"/>
                  </a:cubicBezTo>
                  <a:cubicBezTo>
                    <a:pt x="59" y="1810"/>
                    <a:pt x="1868" y="0"/>
                    <a:pt x="4086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0" name="Google Shape;11450;p24"/>
            <p:cNvSpPr/>
            <p:nvPr/>
          </p:nvSpPr>
          <p:spPr>
            <a:xfrm>
              <a:off x="4790600" y="2866250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8056" y="4086"/>
                  </a:moveTo>
                  <a:cubicBezTo>
                    <a:pt x="8056" y="6304"/>
                    <a:pt x="6247" y="8055"/>
                    <a:pt x="4029" y="8055"/>
                  </a:cubicBezTo>
                  <a:cubicBezTo>
                    <a:pt x="1810" y="8055"/>
                    <a:pt x="1" y="6246"/>
                    <a:pt x="59" y="4028"/>
                  </a:cubicBezTo>
                  <a:cubicBezTo>
                    <a:pt x="59" y="1810"/>
                    <a:pt x="1869" y="0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1" name="Google Shape;11451;p24"/>
            <p:cNvSpPr/>
            <p:nvPr/>
          </p:nvSpPr>
          <p:spPr>
            <a:xfrm>
              <a:off x="2829375" y="3356550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7997" y="4028"/>
                  </a:moveTo>
                  <a:cubicBezTo>
                    <a:pt x="7997" y="6246"/>
                    <a:pt x="6187" y="7997"/>
                    <a:pt x="4028" y="7997"/>
                  </a:cubicBezTo>
                  <a:cubicBezTo>
                    <a:pt x="1810" y="7997"/>
                    <a:pt x="0" y="6130"/>
                    <a:pt x="58" y="3912"/>
                  </a:cubicBezTo>
                  <a:cubicBezTo>
                    <a:pt x="58" y="1752"/>
                    <a:pt x="1926" y="1"/>
                    <a:pt x="4086" y="1"/>
                  </a:cubicBezTo>
                  <a:cubicBezTo>
                    <a:pt x="6246" y="59"/>
                    <a:pt x="8055" y="1869"/>
                    <a:pt x="7997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2" name="Google Shape;11452;p24"/>
            <p:cNvSpPr/>
            <p:nvPr/>
          </p:nvSpPr>
          <p:spPr>
            <a:xfrm>
              <a:off x="3075975" y="3603175"/>
              <a:ext cx="199950" cy="201400"/>
            </a:xfrm>
            <a:custGeom>
              <a:avLst/>
              <a:gdLst/>
              <a:ahLst/>
              <a:cxnLst/>
              <a:rect l="l" t="t" r="r" b="b"/>
              <a:pathLst>
                <a:path w="7998" h="8056" extrusionOk="0">
                  <a:moveTo>
                    <a:pt x="4087" y="0"/>
                  </a:moveTo>
                  <a:cubicBezTo>
                    <a:pt x="6246" y="59"/>
                    <a:pt x="7997" y="1868"/>
                    <a:pt x="7997" y="4028"/>
                  </a:cubicBezTo>
                  <a:cubicBezTo>
                    <a:pt x="7997" y="6246"/>
                    <a:pt x="6130" y="8055"/>
                    <a:pt x="3970" y="7997"/>
                  </a:cubicBezTo>
                  <a:cubicBezTo>
                    <a:pt x="1752" y="7939"/>
                    <a:pt x="1" y="6129"/>
                    <a:pt x="59" y="3970"/>
                  </a:cubicBezTo>
                  <a:cubicBezTo>
                    <a:pt x="59" y="1810"/>
                    <a:pt x="1869" y="0"/>
                    <a:pt x="40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3" name="Google Shape;11453;p24"/>
            <p:cNvSpPr/>
            <p:nvPr/>
          </p:nvSpPr>
          <p:spPr>
            <a:xfrm>
              <a:off x="4056600" y="1641925"/>
              <a:ext cx="198475" cy="198475"/>
            </a:xfrm>
            <a:custGeom>
              <a:avLst/>
              <a:gdLst/>
              <a:ahLst/>
              <a:cxnLst/>
              <a:rect l="l" t="t" r="r" b="b"/>
              <a:pathLst>
                <a:path w="7939" h="7939" extrusionOk="0">
                  <a:moveTo>
                    <a:pt x="3970" y="7939"/>
                  </a:moveTo>
                  <a:cubicBezTo>
                    <a:pt x="1810" y="7939"/>
                    <a:pt x="1" y="6129"/>
                    <a:pt x="1" y="3970"/>
                  </a:cubicBezTo>
                  <a:cubicBezTo>
                    <a:pt x="1" y="1810"/>
                    <a:pt x="1810" y="0"/>
                    <a:pt x="3970" y="0"/>
                  </a:cubicBezTo>
                  <a:cubicBezTo>
                    <a:pt x="6130" y="0"/>
                    <a:pt x="7939" y="1810"/>
                    <a:pt x="7939" y="3970"/>
                  </a:cubicBezTo>
                  <a:cubicBezTo>
                    <a:pt x="7939" y="6188"/>
                    <a:pt x="6130" y="7939"/>
                    <a:pt x="3970" y="793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4" name="Google Shape;11454;p24"/>
            <p:cNvSpPr/>
            <p:nvPr/>
          </p:nvSpPr>
          <p:spPr>
            <a:xfrm>
              <a:off x="4792075" y="2377400"/>
              <a:ext cx="199950" cy="199925"/>
            </a:xfrm>
            <a:custGeom>
              <a:avLst/>
              <a:gdLst/>
              <a:ahLst/>
              <a:cxnLst/>
              <a:rect l="l" t="t" r="r" b="b"/>
              <a:pathLst>
                <a:path w="7998" h="7997" extrusionOk="0">
                  <a:moveTo>
                    <a:pt x="3970" y="58"/>
                  </a:moveTo>
                  <a:cubicBezTo>
                    <a:pt x="6129" y="0"/>
                    <a:pt x="7939" y="1810"/>
                    <a:pt x="7939" y="3969"/>
                  </a:cubicBezTo>
                  <a:cubicBezTo>
                    <a:pt x="7997" y="6129"/>
                    <a:pt x="6188" y="7939"/>
                    <a:pt x="4028" y="7997"/>
                  </a:cubicBezTo>
                  <a:cubicBezTo>
                    <a:pt x="1868" y="7997"/>
                    <a:pt x="59" y="6246"/>
                    <a:pt x="0" y="4028"/>
                  </a:cubicBezTo>
                  <a:cubicBezTo>
                    <a:pt x="0" y="1926"/>
                    <a:pt x="1810" y="58"/>
                    <a:pt x="3970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5" name="Google Shape;11455;p24"/>
            <p:cNvSpPr/>
            <p:nvPr/>
          </p:nvSpPr>
          <p:spPr>
            <a:xfrm>
              <a:off x="4793525" y="31157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70" y="1"/>
                  </a:moveTo>
                  <a:cubicBezTo>
                    <a:pt x="6130" y="1"/>
                    <a:pt x="7881" y="1752"/>
                    <a:pt x="7881" y="3911"/>
                  </a:cubicBezTo>
                  <a:cubicBezTo>
                    <a:pt x="7881" y="6129"/>
                    <a:pt x="6071" y="7881"/>
                    <a:pt x="3853" y="7881"/>
                  </a:cubicBezTo>
                  <a:cubicBezTo>
                    <a:pt x="1693" y="7822"/>
                    <a:pt x="1" y="6071"/>
                    <a:pt x="1" y="3911"/>
                  </a:cubicBezTo>
                  <a:cubicBezTo>
                    <a:pt x="1" y="1693"/>
                    <a:pt x="1752" y="1"/>
                    <a:pt x="39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6" name="Google Shape;11456;p24"/>
            <p:cNvSpPr/>
            <p:nvPr/>
          </p:nvSpPr>
          <p:spPr>
            <a:xfrm>
              <a:off x="2584200" y="2622550"/>
              <a:ext cx="197025" cy="195550"/>
            </a:xfrm>
            <a:custGeom>
              <a:avLst/>
              <a:gdLst/>
              <a:ahLst/>
              <a:cxnLst/>
              <a:rect l="l" t="t" r="r" b="b"/>
              <a:pathLst>
                <a:path w="7881" h="7822" extrusionOk="0">
                  <a:moveTo>
                    <a:pt x="3912" y="7822"/>
                  </a:moveTo>
                  <a:cubicBezTo>
                    <a:pt x="1752" y="7822"/>
                    <a:pt x="1" y="6071"/>
                    <a:pt x="59" y="3911"/>
                  </a:cubicBezTo>
                  <a:cubicBezTo>
                    <a:pt x="59" y="1693"/>
                    <a:pt x="1810" y="0"/>
                    <a:pt x="3970" y="0"/>
                  </a:cubicBezTo>
                  <a:cubicBezTo>
                    <a:pt x="6188" y="0"/>
                    <a:pt x="7881" y="1751"/>
                    <a:pt x="7881" y="3970"/>
                  </a:cubicBezTo>
                  <a:cubicBezTo>
                    <a:pt x="7881" y="6129"/>
                    <a:pt x="6130" y="7822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7" name="Google Shape;11457;p24"/>
            <p:cNvSpPr/>
            <p:nvPr/>
          </p:nvSpPr>
          <p:spPr>
            <a:xfrm>
              <a:off x="3321125" y="16433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12" y="7822"/>
                  </a:moveTo>
                  <a:cubicBezTo>
                    <a:pt x="1694" y="7822"/>
                    <a:pt x="1" y="6071"/>
                    <a:pt x="1" y="3912"/>
                  </a:cubicBezTo>
                  <a:cubicBezTo>
                    <a:pt x="59" y="1694"/>
                    <a:pt x="1810" y="1"/>
                    <a:pt x="3970" y="1"/>
                  </a:cubicBezTo>
                  <a:cubicBezTo>
                    <a:pt x="6130" y="59"/>
                    <a:pt x="7881" y="1810"/>
                    <a:pt x="7823" y="3970"/>
                  </a:cubicBezTo>
                  <a:cubicBezTo>
                    <a:pt x="7823" y="6130"/>
                    <a:pt x="6071" y="7881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8" name="Google Shape;11458;p24"/>
            <p:cNvSpPr/>
            <p:nvPr/>
          </p:nvSpPr>
          <p:spPr>
            <a:xfrm>
              <a:off x="3812900" y="3851250"/>
              <a:ext cx="198500" cy="197025"/>
            </a:xfrm>
            <a:custGeom>
              <a:avLst/>
              <a:gdLst/>
              <a:ahLst/>
              <a:cxnLst/>
              <a:rect l="l" t="t" r="r" b="b"/>
              <a:pathLst>
                <a:path w="7940" h="7881" extrusionOk="0">
                  <a:moveTo>
                    <a:pt x="7939" y="3969"/>
                  </a:moveTo>
                  <a:cubicBezTo>
                    <a:pt x="7881" y="6188"/>
                    <a:pt x="6130" y="7880"/>
                    <a:pt x="3970" y="7880"/>
                  </a:cubicBezTo>
                  <a:cubicBezTo>
                    <a:pt x="1752" y="7880"/>
                    <a:pt x="1" y="6071"/>
                    <a:pt x="59" y="3911"/>
                  </a:cubicBezTo>
                  <a:cubicBezTo>
                    <a:pt x="117" y="1693"/>
                    <a:pt x="1869" y="0"/>
                    <a:pt x="4028" y="59"/>
                  </a:cubicBezTo>
                  <a:cubicBezTo>
                    <a:pt x="6188" y="59"/>
                    <a:pt x="7939" y="1810"/>
                    <a:pt x="7939" y="39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9" name="Google Shape;11459;p24"/>
            <p:cNvSpPr/>
            <p:nvPr/>
          </p:nvSpPr>
          <p:spPr>
            <a:xfrm>
              <a:off x="2585675" y="2869150"/>
              <a:ext cx="195550" cy="195575"/>
            </a:xfrm>
            <a:custGeom>
              <a:avLst/>
              <a:gdLst/>
              <a:ahLst/>
              <a:cxnLst/>
              <a:rect l="l" t="t" r="r" b="b"/>
              <a:pathLst>
                <a:path w="7822" h="7823" extrusionOk="0">
                  <a:moveTo>
                    <a:pt x="7822" y="3912"/>
                  </a:moveTo>
                  <a:cubicBezTo>
                    <a:pt x="7822" y="6071"/>
                    <a:pt x="6129" y="7823"/>
                    <a:pt x="3911" y="7823"/>
                  </a:cubicBezTo>
                  <a:cubicBezTo>
                    <a:pt x="1751" y="7823"/>
                    <a:pt x="0" y="6130"/>
                    <a:pt x="0" y="3970"/>
                  </a:cubicBezTo>
                  <a:cubicBezTo>
                    <a:pt x="0" y="1752"/>
                    <a:pt x="1693" y="59"/>
                    <a:pt x="3853" y="1"/>
                  </a:cubicBezTo>
                  <a:cubicBezTo>
                    <a:pt x="6071" y="1"/>
                    <a:pt x="7763" y="1752"/>
                    <a:pt x="7822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0" name="Google Shape;11460;p24"/>
            <p:cNvSpPr/>
            <p:nvPr/>
          </p:nvSpPr>
          <p:spPr>
            <a:xfrm>
              <a:off x="3567750" y="3851250"/>
              <a:ext cx="197025" cy="198475"/>
            </a:xfrm>
            <a:custGeom>
              <a:avLst/>
              <a:gdLst/>
              <a:ahLst/>
              <a:cxnLst/>
              <a:rect l="l" t="t" r="r" b="b"/>
              <a:pathLst>
                <a:path w="7881" h="7939" extrusionOk="0">
                  <a:moveTo>
                    <a:pt x="4028" y="59"/>
                  </a:moveTo>
                  <a:cubicBezTo>
                    <a:pt x="6188" y="117"/>
                    <a:pt x="7881" y="1868"/>
                    <a:pt x="7822" y="4028"/>
                  </a:cubicBezTo>
                  <a:cubicBezTo>
                    <a:pt x="7822" y="6246"/>
                    <a:pt x="6013" y="7939"/>
                    <a:pt x="3853" y="7880"/>
                  </a:cubicBezTo>
                  <a:cubicBezTo>
                    <a:pt x="1693" y="7822"/>
                    <a:pt x="1" y="6071"/>
                    <a:pt x="1" y="3853"/>
                  </a:cubicBezTo>
                  <a:cubicBezTo>
                    <a:pt x="59" y="1693"/>
                    <a:pt x="1868" y="0"/>
                    <a:pt x="4028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1" name="Google Shape;11461;p24"/>
            <p:cNvSpPr/>
            <p:nvPr/>
          </p:nvSpPr>
          <p:spPr>
            <a:xfrm>
              <a:off x="4551300" y="1891450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7763" y="3912"/>
                  </a:moveTo>
                  <a:cubicBezTo>
                    <a:pt x="7763" y="6071"/>
                    <a:pt x="6071" y="7764"/>
                    <a:pt x="3853" y="7764"/>
                  </a:cubicBezTo>
                  <a:cubicBezTo>
                    <a:pt x="1693" y="7764"/>
                    <a:pt x="0" y="6013"/>
                    <a:pt x="0" y="3853"/>
                  </a:cubicBezTo>
                  <a:cubicBezTo>
                    <a:pt x="0" y="1693"/>
                    <a:pt x="1751" y="1"/>
                    <a:pt x="3969" y="1"/>
                  </a:cubicBezTo>
                  <a:cubicBezTo>
                    <a:pt x="6129" y="1"/>
                    <a:pt x="7822" y="1693"/>
                    <a:pt x="7763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2" name="Google Shape;11462;p24"/>
            <p:cNvSpPr/>
            <p:nvPr/>
          </p:nvSpPr>
          <p:spPr>
            <a:xfrm>
              <a:off x="4059525" y="385270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3794" y="59"/>
                  </a:moveTo>
                  <a:cubicBezTo>
                    <a:pt x="5954" y="1"/>
                    <a:pt x="7705" y="1693"/>
                    <a:pt x="7705" y="3853"/>
                  </a:cubicBezTo>
                  <a:cubicBezTo>
                    <a:pt x="7705" y="6013"/>
                    <a:pt x="6013" y="7764"/>
                    <a:pt x="3853" y="7764"/>
                  </a:cubicBezTo>
                  <a:cubicBezTo>
                    <a:pt x="1693" y="7764"/>
                    <a:pt x="0" y="6071"/>
                    <a:pt x="0" y="3911"/>
                  </a:cubicBezTo>
                  <a:cubicBezTo>
                    <a:pt x="0" y="1752"/>
                    <a:pt x="1693" y="59"/>
                    <a:pt x="379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3" name="Google Shape;11463;p24"/>
            <p:cNvSpPr/>
            <p:nvPr/>
          </p:nvSpPr>
          <p:spPr>
            <a:xfrm>
              <a:off x="2585675" y="2380300"/>
              <a:ext cx="194100" cy="194125"/>
            </a:xfrm>
            <a:custGeom>
              <a:avLst/>
              <a:gdLst/>
              <a:ahLst/>
              <a:cxnLst/>
              <a:rect l="l" t="t" r="r" b="b"/>
              <a:pathLst>
                <a:path w="7764" h="7765" extrusionOk="0">
                  <a:moveTo>
                    <a:pt x="3911" y="59"/>
                  </a:moveTo>
                  <a:cubicBezTo>
                    <a:pt x="6071" y="59"/>
                    <a:pt x="7763" y="1810"/>
                    <a:pt x="7763" y="3912"/>
                  </a:cubicBezTo>
                  <a:cubicBezTo>
                    <a:pt x="7763" y="6071"/>
                    <a:pt x="6012" y="7764"/>
                    <a:pt x="3853" y="7764"/>
                  </a:cubicBezTo>
                  <a:cubicBezTo>
                    <a:pt x="1693" y="7764"/>
                    <a:pt x="0" y="6013"/>
                    <a:pt x="59" y="3853"/>
                  </a:cubicBezTo>
                  <a:cubicBezTo>
                    <a:pt x="59" y="1694"/>
                    <a:pt x="1810" y="1"/>
                    <a:pt x="391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4" name="Google Shape;11464;p24"/>
            <p:cNvSpPr/>
            <p:nvPr/>
          </p:nvSpPr>
          <p:spPr>
            <a:xfrm>
              <a:off x="3322600" y="3854175"/>
              <a:ext cx="192650" cy="192625"/>
            </a:xfrm>
            <a:custGeom>
              <a:avLst/>
              <a:gdLst/>
              <a:ahLst/>
              <a:cxnLst/>
              <a:rect l="l" t="t" r="r" b="b"/>
              <a:pathLst>
                <a:path w="7706" h="7705" extrusionOk="0">
                  <a:moveTo>
                    <a:pt x="7705" y="3852"/>
                  </a:moveTo>
                  <a:cubicBezTo>
                    <a:pt x="7705" y="5954"/>
                    <a:pt x="5954" y="7705"/>
                    <a:pt x="3853" y="7705"/>
                  </a:cubicBezTo>
                  <a:cubicBezTo>
                    <a:pt x="1751" y="7705"/>
                    <a:pt x="0" y="5954"/>
                    <a:pt x="0" y="3852"/>
                  </a:cubicBezTo>
                  <a:cubicBezTo>
                    <a:pt x="0" y="1693"/>
                    <a:pt x="1751" y="0"/>
                    <a:pt x="3911" y="0"/>
                  </a:cubicBezTo>
                  <a:cubicBezTo>
                    <a:pt x="6012" y="0"/>
                    <a:pt x="7705" y="1751"/>
                    <a:pt x="7705" y="38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5" name="Google Shape;11465;p24"/>
            <p:cNvSpPr/>
            <p:nvPr/>
          </p:nvSpPr>
          <p:spPr>
            <a:xfrm>
              <a:off x="2585675" y="3117225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3969" y="1"/>
                  </a:moveTo>
                  <a:cubicBezTo>
                    <a:pt x="6071" y="59"/>
                    <a:pt x="7822" y="1869"/>
                    <a:pt x="7763" y="3970"/>
                  </a:cubicBezTo>
                  <a:cubicBezTo>
                    <a:pt x="7705" y="6071"/>
                    <a:pt x="5954" y="7764"/>
                    <a:pt x="3853" y="7706"/>
                  </a:cubicBezTo>
                  <a:cubicBezTo>
                    <a:pt x="1751" y="7706"/>
                    <a:pt x="0" y="5896"/>
                    <a:pt x="59" y="3795"/>
                  </a:cubicBezTo>
                  <a:cubicBezTo>
                    <a:pt x="117" y="1694"/>
                    <a:pt x="1868" y="1"/>
                    <a:pt x="39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6" name="Google Shape;11466;p24"/>
            <p:cNvSpPr/>
            <p:nvPr/>
          </p:nvSpPr>
          <p:spPr>
            <a:xfrm>
              <a:off x="4795000" y="2133700"/>
              <a:ext cx="192625" cy="194100"/>
            </a:xfrm>
            <a:custGeom>
              <a:avLst/>
              <a:gdLst/>
              <a:ahLst/>
              <a:cxnLst/>
              <a:rect l="l" t="t" r="r" b="b"/>
              <a:pathLst>
                <a:path w="7705" h="7764" extrusionOk="0">
                  <a:moveTo>
                    <a:pt x="3911" y="7764"/>
                  </a:moveTo>
                  <a:cubicBezTo>
                    <a:pt x="1810" y="7764"/>
                    <a:pt x="58" y="6012"/>
                    <a:pt x="0" y="3911"/>
                  </a:cubicBezTo>
                  <a:cubicBezTo>
                    <a:pt x="0" y="1810"/>
                    <a:pt x="1751" y="59"/>
                    <a:pt x="3853" y="59"/>
                  </a:cubicBezTo>
                  <a:cubicBezTo>
                    <a:pt x="5954" y="0"/>
                    <a:pt x="7705" y="1751"/>
                    <a:pt x="7705" y="3911"/>
                  </a:cubicBezTo>
                  <a:cubicBezTo>
                    <a:pt x="7705" y="5954"/>
                    <a:pt x="6012" y="7705"/>
                    <a:pt x="3911" y="776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7" name="Google Shape;11467;p24"/>
            <p:cNvSpPr/>
            <p:nvPr/>
          </p:nvSpPr>
          <p:spPr>
            <a:xfrm>
              <a:off x="4306125" y="164485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7706" y="3911"/>
                  </a:moveTo>
                  <a:cubicBezTo>
                    <a:pt x="7648" y="6012"/>
                    <a:pt x="5896" y="7763"/>
                    <a:pt x="3737" y="7705"/>
                  </a:cubicBezTo>
                  <a:cubicBezTo>
                    <a:pt x="1694" y="7647"/>
                    <a:pt x="1" y="5896"/>
                    <a:pt x="1" y="3794"/>
                  </a:cubicBezTo>
                  <a:cubicBezTo>
                    <a:pt x="1" y="1693"/>
                    <a:pt x="1810" y="0"/>
                    <a:pt x="3912" y="0"/>
                  </a:cubicBezTo>
                  <a:cubicBezTo>
                    <a:pt x="6013" y="59"/>
                    <a:pt x="7706" y="1810"/>
                    <a:pt x="7706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8" name="Google Shape;11468;p24"/>
            <p:cNvSpPr/>
            <p:nvPr/>
          </p:nvSpPr>
          <p:spPr>
            <a:xfrm>
              <a:off x="4546925" y="3606100"/>
              <a:ext cx="195550" cy="194100"/>
            </a:xfrm>
            <a:custGeom>
              <a:avLst/>
              <a:gdLst/>
              <a:ahLst/>
              <a:cxnLst/>
              <a:rect l="l" t="t" r="r" b="b"/>
              <a:pathLst>
                <a:path w="7822" h="7764" extrusionOk="0">
                  <a:moveTo>
                    <a:pt x="3853" y="7763"/>
                  </a:moveTo>
                  <a:cubicBezTo>
                    <a:pt x="1751" y="7705"/>
                    <a:pt x="0" y="5895"/>
                    <a:pt x="58" y="3794"/>
                  </a:cubicBezTo>
                  <a:cubicBezTo>
                    <a:pt x="117" y="1693"/>
                    <a:pt x="1926" y="0"/>
                    <a:pt x="3969" y="58"/>
                  </a:cubicBezTo>
                  <a:cubicBezTo>
                    <a:pt x="6129" y="117"/>
                    <a:pt x="7822" y="1868"/>
                    <a:pt x="7763" y="4028"/>
                  </a:cubicBezTo>
                  <a:cubicBezTo>
                    <a:pt x="7705" y="6071"/>
                    <a:pt x="5954" y="7763"/>
                    <a:pt x="3853" y="77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9" name="Google Shape;11469;p24"/>
            <p:cNvSpPr/>
            <p:nvPr/>
          </p:nvSpPr>
          <p:spPr>
            <a:xfrm>
              <a:off x="2832275" y="1887075"/>
              <a:ext cx="194125" cy="194100"/>
            </a:xfrm>
            <a:custGeom>
              <a:avLst/>
              <a:gdLst/>
              <a:ahLst/>
              <a:cxnLst/>
              <a:rect l="l" t="t" r="r" b="b"/>
              <a:pathLst>
                <a:path w="7765" h="7764" extrusionOk="0">
                  <a:moveTo>
                    <a:pt x="7764" y="3911"/>
                  </a:moveTo>
                  <a:cubicBezTo>
                    <a:pt x="7706" y="6013"/>
                    <a:pt x="5955" y="7764"/>
                    <a:pt x="3912" y="7706"/>
                  </a:cubicBezTo>
                  <a:cubicBezTo>
                    <a:pt x="1752" y="7706"/>
                    <a:pt x="1" y="5954"/>
                    <a:pt x="59" y="3795"/>
                  </a:cubicBezTo>
                  <a:cubicBezTo>
                    <a:pt x="118" y="1693"/>
                    <a:pt x="1869" y="1"/>
                    <a:pt x="3970" y="59"/>
                  </a:cubicBezTo>
                  <a:cubicBezTo>
                    <a:pt x="6071" y="59"/>
                    <a:pt x="7764" y="1810"/>
                    <a:pt x="7764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0" name="Google Shape;11470;p24"/>
            <p:cNvSpPr/>
            <p:nvPr/>
          </p:nvSpPr>
          <p:spPr>
            <a:xfrm>
              <a:off x="4796450" y="3362400"/>
              <a:ext cx="191175" cy="189725"/>
            </a:xfrm>
            <a:custGeom>
              <a:avLst/>
              <a:gdLst/>
              <a:ahLst/>
              <a:cxnLst/>
              <a:rect l="l" t="t" r="r" b="b"/>
              <a:pathLst>
                <a:path w="7647" h="7589" extrusionOk="0">
                  <a:moveTo>
                    <a:pt x="3795" y="0"/>
                  </a:moveTo>
                  <a:cubicBezTo>
                    <a:pt x="5896" y="0"/>
                    <a:pt x="7647" y="1751"/>
                    <a:pt x="7589" y="3794"/>
                  </a:cubicBezTo>
                  <a:cubicBezTo>
                    <a:pt x="7589" y="5896"/>
                    <a:pt x="5896" y="7588"/>
                    <a:pt x="3795" y="7588"/>
                  </a:cubicBezTo>
                  <a:cubicBezTo>
                    <a:pt x="1693" y="7588"/>
                    <a:pt x="0" y="5837"/>
                    <a:pt x="0" y="3736"/>
                  </a:cubicBezTo>
                  <a:cubicBezTo>
                    <a:pt x="0" y="1693"/>
                    <a:pt x="1752" y="0"/>
                    <a:pt x="379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1" name="Google Shape;11471;p24"/>
            <p:cNvSpPr/>
            <p:nvPr/>
          </p:nvSpPr>
          <p:spPr>
            <a:xfrm>
              <a:off x="3081825" y="1646300"/>
              <a:ext cx="189725" cy="191200"/>
            </a:xfrm>
            <a:custGeom>
              <a:avLst/>
              <a:gdLst/>
              <a:ahLst/>
              <a:cxnLst/>
              <a:rect l="l" t="t" r="r" b="b"/>
              <a:pathLst>
                <a:path w="7589" h="7648" extrusionOk="0">
                  <a:moveTo>
                    <a:pt x="3794" y="1"/>
                  </a:moveTo>
                  <a:cubicBezTo>
                    <a:pt x="5837" y="1"/>
                    <a:pt x="7588" y="1752"/>
                    <a:pt x="7588" y="3853"/>
                  </a:cubicBezTo>
                  <a:cubicBezTo>
                    <a:pt x="7588" y="5896"/>
                    <a:pt x="5896" y="7589"/>
                    <a:pt x="3794" y="7589"/>
                  </a:cubicBezTo>
                  <a:cubicBezTo>
                    <a:pt x="1751" y="7647"/>
                    <a:pt x="0" y="5896"/>
                    <a:pt x="0" y="3795"/>
                  </a:cubicBezTo>
                  <a:cubicBezTo>
                    <a:pt x="0" y="1693"/>
                    <a:pt x="1693" y="1"/>
                    <a:pt x="3794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2" name="Google Shape;11472;p24"/>
            <p:cNvSpPr/>
            <p:nvPr/>
          </p:nvSpPr>
          <p:spPr>
            <a:xfrm>
              <a:off x="2835200" y="3609000"/>
              <a:ext cx="189725" cy="189725"/>
            </a:xfrm>
            <a:custGeom>
              <a:avLst/>
              <a:gdLst/>
              <a:ahLst/>
              <a:cxnLst/>
              <a:rect l="l" t="t" r="r" b="b"/>
              <a:pathLst>
                <a:path w="7589" h="7589" extrusionOk="0">
                  <a:moveTo>
                    <a:pt x="3795" y="1"/>
                  </a:moveTo>
                  <a:cubicBezTo>
                    <a:pt x="5896" y="59"/>
                    <a:pt x="7589" y="1752"/>
                    <a:pt x="7530" y="3795"/>
                  </a:cubicBezTo>
                  <a:cubicBezTo>
                    <a:pt x="7530" y="5896"/>
                    <a:pt x="5838" y="7589"/>
                    <a:pt x="3736" y="7531"/>
                  </a:cubicBezTo>
                  <a:cubicBezTo>
                    <a:pt x="1635" y="7531"/>
                    <a:pt x="1" y="5838"/>
                    <a:pt x="1" y="3737"/>
                  </a:cubicBezTo>
                  <a:cubicBezTo>
                    <a:pt x="59" y="1635"/>
                    <a:pt x="1752" y="1"/>
                    <a:pt x="379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3" name="Google Shape;11473;p24"/>
            <p:cNvSpPr/>
            <p:nvPr/>
          </p:nvSpPr>
          <p:spPr>
            <a:xfrm>
              <a:off x="4309050" y="3855625"/>
              <a:ext cx="186825" cy="188275"/>
            </a:xfrm>
            <a:custGeom>
              <a:avLst/>
              <a:gdLst/>
              <a:ahLst/>
              <a:cxnLst/>
              <a:rect l="l" t="t" r="r" b="b"/>
              <a:pathLst>
                <a:path w="7473" h="7531" extrusionOk="0">
                  <a:moveTo>
                    <a:pt x="3736" y="7530"/>
                  </a:moveTo>
                  <a:cubicBezTo>
                    <a:pt x="1635" y="7530"/>
                    <a:pt x="1" y="5896"/>
                    <a:pt x="1" y="3794"/>
                  </a:cubicBezTo>
                  <a:cubicBezTo>
                    <a:pt x="1" y="1693"/>
                    <a:pt x="1635" y="0"/>
                    <a:pt x="3736" y="59"/>
                  </a:cubicBezTo>
                  <a:cubicBezTo>
                    <a:pt x="5838" y="59"/>
                    <a:pt x="7472" y="1693"/>
                    <a:pt x="7472" y="3736"/>
                  </a:cubicBezTo>
                  <a:cubicBezTo>
                    <a:pt x="7472" y="5837"/>
                    <a:pt x="5838" y="7530"/>
                    <a:pt x="3736" y="75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4" name="Google Shape;11474;p24"/>
            <p:cNvSpPr/>
            <p:nvPr/>
          </p:nvSpPr>
          <p:spPr>
            <a:xfrm>
              <a:off x="2590050" y="213660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3736" y="7531"/>
                  </a:moveTo>
                  <a:cubicBezTo>
                    <a:pt x="1635" y="7531"/>
                    <a:pt x="0" y="5896"/>
                    <a:pt x="0" y="3737"/>
                  </a:cubicBezTo>
                  <a:cubicBezTo>
                    <a:pt x="0" y="1694"/>
                    <a:pt x="1635" y="59"/>
                    <a:pt x="3678" y="59"/>
                  </a:cubicBezTo>
                  <a:cubicBezTo>
                    <a:pt x="5837" y="1"/>
                    <a:pt x="7472" y="1694"/>
                    <a:pt x="7472" y="3795"/>
                  </a:cubicBezTo>
                  <a:cubicBezTo>
                    <a:pt x="7472" y="5896"/>
                    <a:pt x="5837" y="7531"/>
                    <a:pt x="3736" y="753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5" name="Google Shape;11475;p24"/>
            <p:cNvSpPr/>
            <p:nvPr/>
          </p:nvSpPr>
          <p:spPr>
            <a:xfrm>
              <a:off x="2590050" y="3363850"/>
              <a:ext cx="186800" cy="186800"/>
            </a:xfrm>
            <a:custGeom>
              <a:avLst/>
              <a:gdLst/>
              <a:ahLst/>
              <a:cxnLst/>
              <a:rect l="l" t="t" r="r" b="b"/>
              <a:pathLst>
                <a:path w="7472" h="7472" extrusionOk="0">
                  <a:moveTo>
                    <a:pt x="3736" y="1"/>
                  </a:moveTo>
                  <a:cubicBezTo>
                    <a:pt x="5837" y="59"/>
                    <a:pt x="7472" y="1693"/>
                    <a:pt x="7413" y="3795"/>
                  </a:cubicBezTo>
                  <a:cubicBezTo>
                    <a:pt x="7413" y="5838"/>
                    <a:pt x="5721" y="7472"/>
                    <a:pt x="3678" y="7414"/>
                  </a:cubicBezTo>
                  <a:cubicBezTo>
                    <a:pt x="1635" y="7414"/>
                    <a:pt x="0" y="5721"/>
                    <a:pt x="0" y="3678"/>
                  </a:cubicBezTo>
                  <a:cubicBezTo>
                    <a:pt x="0" y="1635"/>
                    <a:pt x="1693" y="1"/>
                    <a:pt x="37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6" name="Google Shape;11476;p24"/>
            <p:cNvSpPr/>
            <p:nvPr/>
          </p:nvSpPr>
          <p:spPr>
            <a:xfrm>
              <a:off x="3083275" y="3857075"/>
              <a:ext cx="186800" cy="185350"/>
            </a:xfrm>
            <a:custGeom>
              <a:avLst/>
              <a:gdLst/>
              <a:ahLst/>
              <a:cxnLst/>
              <a:rect l="l" t="t" r="r" b="b"/>
              <a:pathLst>
                <a:path w="7472" h="7414" extrusionOk="0">
                  <a:moveTo>
                    <a:pt x="7414" y="3678"/>
                  </a:moveTo>
                  <a:cubicBezTo>
                    <a:pt x="7472" y="5779"/>
                    <a:pt x="5779" y="7414"/>
                    <a:pt x="3736" y="7414"/>
                  </a:cubicBezTo>
                  <a:cubicBezTo>
                    <a:pt x="1693" y="7414"/>
                    <a:pt x="1" y="5779"/>
                    <a:pt x="59" y="3736"/>
                  </a:cubicBezTo>
                  <a:cubicBezTo>
                    <a:pt x="59" y="1694"/>
                    <a:pt x="1693" y="59"/>
                    <a:pt x="3678" y="1"/>
                  </a:cubicBezTo>
                  <a:cubicBezTo>
                    <a:pt x="5779" y="1"/>
                    <a:pt x="7414" y="1635"/>
                    <a:pt x="7472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7" name="Google Shape;11477;p24"/>
            <p:cNvSpPr/>
            <p:nvPr/>
          </p:nvSpPr>
          <p:spPr>
            <a:xfrm>
              <a:off x="5045975" y="2628375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737" y="7414"/>
                  </a:moveTo>
                  <a:cubicBezTo>
                    <a:pt x="1635" y="7414"/>
                    <a:pt x="1" y="5721"/>
                    <a:pt x="1" y="3678"/>
                  </a:cubicBezTo>
                  <a:cubicBezTo>
                    <a:pt x="1" y="1635"/>
                    <a:pt x="1635" y="1"/>
                    <a:pt x="3737" y="1"/>
                  </a:cubicBez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79" y="7414"/>
                    <a:pt x="3737" y="74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8" name="Google Shape;11478;p24"/>
            <p:cNvSpPr/>
            <p:nvPr/>
          </p:nvSpPr>
          <p:spPr>
            <a:xfrm>
              <a:off x="3818750" y="1401150"/>
              <a:ext cx="188275" cy="186800"/>
            </a:xfrm>
            <a:custGeom>
              <a:avLst/>
              <a:gdLst/>
              <a:ahLst/>
              <a:cxnLst/>
              <a:rect l="l" t="t" r="r" b="b"/>
              <a:pathLst>
                <a:path w="7531" h="7472" extrusionOk="0">
                  <a:moveTo>
                    <a:pt x="59" y="3678"/>
                  </a:moveTo>
                  <a:cubicBezTo>
                    <a:pt x="59" y="1635"/>
                    <a:pt x="1751" y="0"/>
                    <a:pt x="3853" y="59"/>
                  </a:cubicBezTo>
                  <a:cubicBezTo>
                    <a:pt x="5896" y="59"/>
                    <a:pt x="7530" y="1810"/>
                    <a:pt x="7472" y="3853"/>
                  </a:cubicBezTo>
                  <a:cubicBezTo>
                    <a:pt x="7413" y="5837"/>
                    <a:pt x="5721" y="7472"/>
                    <a:pt x="3736" y="7472"/>
                  </a:cubicBezTo>
                  <a:cubicBezTo>
                    <a:pt x="1693" y="7413"/>
                    <a:pt x="0" y="5721"/>
                    <a:pt x="59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9" name="Google Shape;11479;p24"/>
            <p:cNvSpPr/>
            <p:nvPr/>
          </p:nvSpPr>
          <p:spPr>
            <a:xfrm>
              <a:off x="5045975" y="2875000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678" y="0"/>
                  </a:moveTo>
                  <a:cubicBezTo>
                    <a:pt x="5721" y="0"/>
                    <a:pt x="7414" y="1693"/>
                    <a:pt x="7414" y="3736"/>
                  </a:cubicBezTo>
                  <a:cubicBezTo>
                    <a:pt x="7355" y="5721"/>
                    <a:pt x="5721" y="7413"/>
                    <a:pt x="3678" y="7413"/>
                  </a:cubicBezTo>
                  <a:cubicBezTo>
                    <a:pt x="1635" y="7413"/>
                    <a:pt x="1" y="5721"/>
                    <a:pt x="1" y="3678"/>
                  </a:cubicBezTo>
                  <a:cubicBezTo>
                    <a:pt x="1" y="1635"/>
                    <a:pt x="1694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0" name="Google Shape;11480;p24"/>
            <p:cNvSpPr/>
            <p:nvPr/>
          </p:nvSpPr>
          <p:spPr>
            <a:xfrm>
              <a:off x="3573575" y="1402600"/>
              <a:ext cx="185375" cy="185350"/>
            </a:xfrm>
            <a:custGeom>
              <a:avLst/>
              <a:gdLst/>
              <a:ahLst/>
              <a:cxnLst/>
              <a:rect l="l" t="t" r="r" b="b"/>
              <a:pathLst>
                <a:path w="7415" h="7414" extrusionOk="0">
                  <a:moveTo>
                    <a:pt x="3678" y="1"/>
                  </a:move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21" y="7414"/>
                    <a:pt x="3678" y="7355"/>
                  </a:cubicBezTo>
                  <a:cubicBezTo>
                    <a:pt x="1635" y="7355"/>
                    <a:pt x="1" y="5663"/>
                    <a:pt x="1" y="3678"/>
                  </a:cubicBezTo>
                  <a:cubicBezTo>
                    <a:pt x="1" y="1635"/>
                    <a:pt x="1694" y="1"/>
                    <a:pt x="36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1" name="Google Shape;11481;p24"/>
            <p:cNvSpPr/>
            <p:nvPr/>
          </p:nvSpPr>
          <p:spPr>
            <a:xfrm>
              <a:off x="4799375" y="1895825"/>
              <a:ext cx="183875" cy="183900"/>
            </a:xfrm>
            <a:custGeom>
              <a:avLst/>
              <a:gdLst/>
              <a:ahLst/>
              <a:cxnLst/>
              <a:rect l="l" t="t" r="r" b="b"/>
              <a:pathLst>
                <a:path w="7355" h="7356" extrusionOk="0">
                  <a:moveTo>
                    <a:pt x="3678" y="7356"/>
                  </a:moveTo>
                  <a:cubicBezTo>
                    <a:pt x="1693" y="7356"/>
                    <a:pt x="0" y="5663"/>
                    <a:pt x="0" y="3678"/>
                  </a:cubicBezTo>
                  <a:cubicBezTo>
                    <a:pt x="59" y="1635"/>
                    <a:pt x="1751" y="1"/>
                    <a:pt x="3736" y="1"/>
                  </a:cubicBezTo>
                  <a:cubicBezTo>
                    <a:pt x="5720" y="59"/>
                    <a:pt x="7355" y="1694"/>
                    <a:pt x="7355" y="3678"/>
                  </a:cubicBezTo>
                  <a:cubicBezTo>
                    <a:pt x="7355" y="5663"/>
                    <a:pt x="5662" y="7356"/>
                    <a:pt x="3678" y="735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2" name="Google Shape;11482;p24"/>
            <p:cNvSpPr/>
            <p:nvPr/>
          </p:nvSpPr>
          <p:spPr>
            <a:xfrm>
              <a:off x="5045975" y="238615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355" y="3678"/>
                  </a:moveTo>
                  <a:cubicBezTo>
                    <a:pt x="7355" y="5662"/>
                    <a:pt x="5721" y="7355"/>
                    <a:pt x="3678" y="7355"/>
                  </a:cubicBezTo>
                  <a:cubicBezTo>
                    <a:pt x="1694" y="7355"/>
                    <a:pt x="1" y="5662"/>
                    <a:pt x="1" y="3619"/>
                  </a:cubicBezTo>
                  <a:cubicBezTo>
                    <a:pt x="59" y="1693"/>
                    <a:pt x="1694" y="0"/>
                    <a:pt x="3678" y="0"/>
                  </a:cubicBezTo>
                  <a:cubicBezTo>
                    <a:pt x="5663" y="0"/>
                    <a:pt x="7355" y="1635"/>
                    <a:pt x="7355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3" name="Google Shape;11483;p24"/>
            <p:cNvSpPr/>
            <p:nvPr/>
          </p:nvSpPr>
          <p:spPr>
            <a:xfrm>
              <a:off x="4557125" y="1649225"/>
              <a:ext cx="183900" cy="185350"/>
            </a:xfrm>
            <a:custGeom>
              <a:avLst/>
              <a:gdLst/>
              <a:ahLst/>
              <a:cxnLst/>
              <a:rect l="l" t="t" r="r" b="b"/>
              <a:pathLst>
                <a:path w="7356" h="7414" extrusionOk="0">
                  <a:moveTo>
                    <a:pt x="3678" y="0"/>
                  </a:moveTo>
                  <a:cubicBezTo>
                    <a:pt x="5663" y="0"/>
                    <a:pt x="7355" y="1693"/>
                    <a:pt x="7355" y="3736"/>
                  </a:cubicBezTo>
                  <a:cubicBezTo>
                    <a:pt x="7355" y="5721"/>
                    <a:pt x="5663" y="7413"/>
                    <a:pt x="3620" y="7355"/>
                  </a:cubicBezTo>
                  <a:cubicBezTo>
                    <a:pt x="1635" y="7355"/>
                    <a:pt x="1" y="5721"/>
                    <a:pt x="1" y="3736"/>
                  </a:cubicBezTo>
                  <a:cubicBezTo>
                    <a:pt x="1" y="1693"/>
                    <a:pt x="1635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4" name="Google Shape;11484;p24"/>
            <p:cNvSpPr/>
            <p:nvPr/>
          </p:nvSpPr>
          <p:spPr>
            <a:xfrm>
              <a:off x="4062450" y="140115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7355" y="3853"/>
                  </a:moveTo>
                  <a:cubicBezTo>
                    <a:pt x="7296" y="5896"/>
                    <a:pt x="5545" y="7530"/>
                    <a:pt x="3561" y="7413"/>
                  </a:cubicBezTo>
                  <a:cubicBezTo>
                    <a:pt x="1576" y="7297"/>
                    <a:pt x="0" y="5604"/>
                    <a:pt x="58" y="3619"/>
                  </a:cubicBezTo>
                  <a:cubicBezTo>
                    <a:pt x="175" y="1576"/>
                    <a:pt x="1926" y="0"/>
                    <a:pt x="3853" y="117"/>
                  </a:cubicBezTo>
                  <a:cubicBezTo>
                    <a:pt x="5896" y="234"/>
                    <a:pt x="7472" y="1926"/>
                    <a:pt x="7355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5" name="Google Shape;11485;p24"/>
            <p:cNvSpPr/>
            <p:nvPr/>
          </p:nvSpPr>
          <p:spPr>
            <a:xfrm>
              <a:off x="3326975" y="140260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297" y="3795"/>
                  </a:moveTo>
                  <a:cubicBezTo>
                    <a:pt x="7238" y="5838"/>
                    <a:pt x="5604" y="7355"/>
                    <a:pt x="3619" y="7297"/>
                  </a:cubicBezTo>
                  <a:cubicBezTo>
                    <a:pt x="1576" y="7239"/>
                    <a:pt x="0" y="5604"/>
                    <a:pt x="59" y="3620"/>
                  </a:cubicBezTo>
                  <a:cubicBezTo>
                    <a:pt x="117" y="1577"/>
                    <a:pt x="1810" y="1"/>
                    <a:pt x="3794" y="59"/>
                  </a:cubicBezTo>
                  <a:cubicBezTo>
                    <a:pt x="5837" y="117"/>
                    <a:pt x="7355" y="1810"/>
                    <a:pt x="7297" y="37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6" name="Google Shape;11486;p24"/>
            <p:cNvSpPr/>
            <p:nvPr/>
          </p:nvSpPr>
          <p:spPr>
            <a:xfrm>
              <a:off x="5047450" y="3123075"/>
              <a:ext cx="182425" cy="182425"/>
            </a:xfrm>
            <a:custGeom>
              <a:avLst/>
              <a:gdLst/>
              <a:ahLst/>
              <a:cxnLst/>
              <a:rect l="l" t="t" r="r" b="b"/>
              <a:pathLst>
                <a:path w="7297" h="7297" extrusionOk="0">
                  <a:moveTo>
                    <a:pt x="7296" y="3619"/>
                  </a:moveTo>
                  <a:cubicBezTo>
                    <a:pt x="7296" y="5604"/>
                    <a:pt x="5662" y="7238"/>
                    <a:pt x="3678" y="7297"/>
                  </a:cubicBezTo>
                  <a:cubicBezTo>
                    <a:pt x="1635" y="7297"/>
                    <a:pt x="0" y="5662"/>
                    <a:pt x="0" y="3678"/>
                  </a:cubicBezTo>
                  <a:cubicBezTo>
                    <a:pt x="0" y="1635"/>
                    <a:pt x="1635" y="0"/>
                    <a:pt x="3619" y="0"/>
                  </a:cubicBezTo>
                  <a:cubicBezTo>
                    <a:pt x="5604" y="0"/>
                    <a:pt x="7238" y="1635"/>
                    <a:pt x="7296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7" name="Google Shape;11487;p24"/>
            <p:cNvSpPr/>
            <p:nvPr/>
          </p:nvSpPr>
          <p:spPr>
            <a:xfrm>
              <a:off x="3821650" y="4102250"/>
              <a:ext cx="180975" cy="180950"/>
            </a:xfrm>
            <a:custGeom>
              <a:avLst/>
              <a:gdLst/>
              <a:ahLst/>
              <a:cxnLst/>
              <a:rect l="l" t="t" r="r" b="b"/>
              <a:pathLst>
                <a:path w="7239" h="7238" extrusionOk="0">
                  <a:moveTo>
                    <a:pt x="7239" y="3619"/>
                  </a:moveTo>
                  <a:cubicBezTo>
                    <a:pt x="7239" y="5662"/>
                    <a:pt x="5663" y="7238"/>
                    <a:pt x="3620" y="7238"/>
                  </a:cubicBezTo>
                  <a:cubicBezTo>
                    <a:pt x="1577" y="7238"/>
                    <a:pt x="1" y="5604"/>
                    <a:pt x="59" y="3619"/>
                  </a:cubicBezTo>
                  <a:cubicBezTo>
                    <a:pt x="59" y="1634"/>
                    <a:pt x="1635" y="58"/>
                    <a:pt x="3620" y="58"/>
                  </a:cubicBezTo>
                  <a:cubicBezTo>
                    <a:pt x="5605" y="0"/>
                    <a:pt x="7239" y="1634"/>
                    <a:pt x="723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8" name="Google Shape;11488;p24"/>
            <p:cNvSpPr/>
            <p:nvPr/>
          </p:nvSpPr>
          <p:spPr>
            <a:xfrm>
              <a:off x="3576500" y="4103700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546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20" y="0"/>
                  </a:cubicBezTo>
                  <a:cubicBezTo>
                    <a:pt x="5604" y="0"/>
                    <a:pt x="7180" y="1518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9" name="Google Shape;11489;p24"/>
            <p:cNvSpPr/>
            <p:nvPr/>
          </p:nvSpPr>
          <p:spPr>
            <a:xfrm>
              <a:off x="2350725" y="2629850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3561" y="59"/>
                  </a:moveTo>
                  <a:cubicBezTo>
                    <a:pt x="5604" y="0"/>
                    <a:pt x="7180" y="1635"/>
                    <a:pt x="7180" y="3619"/>
                  </a:cubicBezTo>
                  <a:cubicBezTo>
                    <a:pt x="7180" y="5604"/>
                    <a:pt x="5604" y="7180"/>
                    <a:pt x="3619" y="7238"/>
                  </a:cubicBezTo>
                  <a:cubicBezTo>
                    <a:pt x="1577" y="7238"/>
                    <a:pt x="1" y="5662"/>
                    <a:pt x="1" y="3619"/>
                  </a:cubicBezTo>
                  <a:cubicBezTo>
                    <a:pt x="1" y="1635"/>
                    <a:pt x="1577" y="59"/>
                    <a:pt x="35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0" name="Google Shape;11490;p24"/>
            <p:cNvSpPr/>
            <p:nvPr/>
          </p:nvSpPr>
          <p:spPr>
            <a:xfrm>
              <a:off x="4802275" y="3613375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7180" y="3562"/>
                  </a:moveTo>
                  <a:cubicBezTo>
                    <a:pt x="7180" y="5604"/>
                    <a:pt x="5604" y="7239"/>
                    <a:pt x="3562" y="7180"/>
                  </a:cubicBezTo>
                  <a:cubicBezTo>
                    <a:pt x="1577" y="7180"/>
                    <a:pt x="1" y="5604"/>
                    <a:pt x="1" y="3620"/>
                  </a:cubicBezTo>
                  <a:cubicBezTo>
                    <a:pt x="1" y="1577"/>
                    <a:pt x="1577" y="1"/>
                    <a:pt x="3620" y="1"/>
                  </a:cubicBezTo>
                  <a:cubicBezTo>
                    <a:pt x="5604" y="1"/>
                    <a:pt x="7180" y="1577"/>
                    <a:pt x="7180" y="35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1" name="Google Shape;11491;p24"/>
            <p:cNvSpPr/>
            <p:nvPr/>
          </p:nvSpPr>
          <p:spPr>
            <a:xfrm>
              <a:off x="2839575" y="1652125"/>
              <a:ext cx="179525" cy="179525"/>
            </a:xfrm>
            <a:custGeom>
              <a:avLst/>
              <a:gdLst/>
              <a:ahLst/>
              <a:cxnLst/>
              <a:rect l="l" t="t" r="r" b="b"/>
              <a:pathLst>
                <a:path w="7181" h="7181" extrusionOk="0">
                  <a:moveTo>
                    <a:pt x="7180" y="3620"/>
                  </a:moveTo>
                  <a:cubicBezTo>
                    <a:pt x="7180" y="5605"/>
                    <a:pt x="5604" y="7181"/>
                    <a:pt x="3561" y="7181"/>
                  </a:cubicBezTo>
                  <a:cubicBezTo>
                    <a:pt x="1577" y="7122"/>
                    <a:pt x="1" y="5546"/>
                    <a:pt x="59" y="3562"/>
                  </a:cubicBezTo>
                  <a:cubicBezTo>
                    <a:pt x="59" y="1519"/>
                    <a:pt x="1635" y="1"/>
                    <a:pt x="3678" y="1"/>
                  </a:cubicBezTo>
                  <a:cubicBezTo>
                    <a:pt x="5663" y="1"/>
                    <a:pt x="7180" y="1577"/>
                    <a:pt x="7180" y="36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2" name="Google Shape;11492;p24"/>
            <p:cNvSpPr/>
            <p:nvPr/>
          </p:nvSpPr>
          <p:spPr>
            <a:xfrm>
              <a:off x="2594425" y="1894375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03" y="7180"/>
                  </a:moveTo>
                  <a:cubicBezTo>
                    <a:pt x="1518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59"/>
                  </a:cubicBezTo>
                  <a:cubicBezTo>
                    <a:pt x="5546" y="59"/>
                    <a:pt x="7122" y="1635"/>
                    <a:pt x="7122" y="3619"/>
                  </a:cubicBezTo>
                  <a:cubicBezTo>
                    <a:pt x="7122" y="5604"/>
                    <a:pt x="5487" y="7180"/>
                    <a:pt x="3503" y="71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3" name="Google Shape;11493;p24"/>
            <p:cNvSpPr/>
            <p:nvPr/>
          </p:nvSpPr>
          <p:spPr>
            <a:xfrm>
              <a:off x="2350725" y="2877925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604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19" y="0"/>
                  </a:cubicBezTo>
                  <a:cubicBezTo>
                    <a:pt x="5604" y="0"/>
                    <a:pt x="7122" y="1576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4" name="Google Shape;11494;p24"/>
            <p:cNvSpPr/>
            <p:nvPr/>
          </p:nvSpPr>
          <p:spPr>
            <a:xfrm>
              <a:off x="4555675" y="3860000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61" y="59"/>
                  </a:moveTo>
                  <a:cubicBezTo>
                    <a:pt x="5546" y="59"/>
                    <a:pt x="7122" y="1577"/>
                    <a:pt x="7122" y="3619"/>
                  </a:cubicBezTo>
                  <a:cubicBezTo>
                    <a:pt x="7122" y="5604"/>
                    <a:pt x="5546" y="7180"/>
                    <a:pt x="3503" y="7180"/>
                  </a:cubicBezTo>
                  <a:cubicBezTo>
                    <a:pt x="1518" y="7180"/>
                    <a:pt x="0" y="5604"/>
                    <a:pt x="0" y="3561"/>
                  </a:cubicBezTo>
                  <a:cubicBezTo>
                    <a:pt x="0" y="1577"/>
                    <a:pt x="1576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5" name="Google Shape;11495;p24"/>
            <p:cNvSpPr/>
            <p:nvPr/>
          </p:nvSpPr>
          <p:spPr>
            <a:xfrm>
              <a:off x="2352175" y="2389075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61" y="7121"/>
                  </a:moveTo>
                  <a:cubicBezTo>
                    <a:pt x="1577" y="7121"/>
                    <a:pt x="1" y="5545"/>
                    <a:pt x="1" y="3561"/>
                  </a:cubicBezTo>
                  <a:cubicBezTo>
                    <a:pt x="1" y="1576"/>
                    <a:pt x="1577" y="0"/>
                    <a:pt x="3561" y="0"/>
                  </a:cubicBezTo>
                  <a:cubicBezTo>
                    <a:pt x="5488" y="0"/>
                    <a:pt x="7064" y="1576"/>
                    <a:pt x="7064" y="3502"/>
                  </a:cubicBezTo>
                  <a:cubicBezTo>
                    <a:pt x="7064" y="5487"/>
                    <a:pt x="5546" y="7121"/>
                    <a:pt x="3561" y="71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6" name="Google Shape;11496;p24"/>
            <p:cNvSpPr/>
            <p:nvPr/>
          </p:nvSpPr>
          <p:spPr>
            <a:xfrm>
              <a:off x="4066825" y="410370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3561" y="0"/>
                  </a:moveTo>
                  <a:cubicBezTo>
                    <a:pt x="5545" y="0"/>
                    <a:pt x="7121" y="1576"/>
                    <a:pt x="7121" y="3561"/>
                  </a:cubicBezTo>
                  <a:cubicBezTo>
                    <a:pt x="7121" y="5546"/>
                    <a:pt x="5545" y="7122"/>
                    <a:pt x="3561" y="7122"/>
                  </a:cubicBezTo>
                  <a:cubicBezTo>
                    <a:pt x="1576" y="7122"/>
                    <a:pt x="0" y="5546"/>
                    <a:pt x="0" y="3619"/>
                  </a:cubicBezTo>
                  <a:cubicBezTo>
                    <a:pt x="0" y="1635"/>
                    <a:pt x="1576" y="0"/>
                    <a:pt x="356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7" name="Google Shape;11497;p24"/>
            <p:cNvSpPr/>
            <p:nvPr/>
          </p:nvSpPr>
          <p:spPr>
            <a:xfrm>
              <a:off x="5050350" y="214245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0"/>
                  </a:moveTo>
                  <a:cubicBezTo>
                    <a:pt x="5488" y="0"/>
                    <a:pt x="7064" y="1576"/>
                    <a:pt x="7064" y="3503"/>
                  </a:cubicBezTo>
                  <a:cubicBezTo>
                    <a:pt x="7064" y="5487"/>
                    <a:pt x="5488" y="7122"/>
                    <a:pt x="3503" y="7063"/>
                  </a:cubicBezTo>
                  <a:cubicBezTo>
                    <a:pt x="1519" y="7063"/>
                    <a:pt x="1" y="5487"/>
                    <a:pt x="1" y="3503"/>
                  </a:cubicBezTo>
                  <a:cubicBezTo>
                    <a:pt x="1" y="1576"/>
                    <a:pt x="1577" y="0"/>
                    <a:pt x="35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8" name="Google Shape;11498;p24"/>
            <p:cNvSpPr/>
            <p:nvPr/>
          </p:nvSpPr>
          <p:spPr>
            <a:xfrm>
              <a:off x="3331350" y="410370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7122"/>
                  </a:moveTo>
                  <a:cubicBezTo>
                    <a:pt x="1576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0"/>
                  </a:cubicBezTo>
                  <a:cubicBezTo>
                    <a:pt x="5487" y="59"/>
                    <a:pt x="7063" y="1635"/>
                    <a:pt x="7063" y="3619"/>
                  </a:cubicBezTo>
                  <a:cubicBezTo>
                    <a:pt x="7063" y="5546"/>
                    <a:pt x="5487" y="7122"/>
                    <a:pt x="3503" y="71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9" name="Google Shape;11499;p24"/>
            <p:cNvSpPr/>
            <p:nvPr/>
          </p:nvSpPr>
          <p:spPr>
            <a:xfrm>
              <a:off x="4313425" y="1406975"/>
              <a:ext cx="178075" cy="176600"/>
            </a:xfrm>
            <a:custGeom>
              <a:avLst/>
              <a:gdLst/>
              <a:ahLst/>
              <a:cxnLst/>
              <a:rect l="l" t="t" r="r" b="b"/>
              <a:pathLst>
                <a:path w="7123" h="7064" extrusionOk="0">
                  <a:moveTo>
                    <a:pt x="1" y="3503"/>
                  </a:moveTo>
                  <a:cubicBezTo>
                    <a:pt x="1" y="1577"/>
                    <a:pt x="1577" y="1"/>
                    <a:pt x="3561" y="1"/>
                  </a:cubicBezTo>
                  <a:cubicBezTo>
                    <a:pt x="5546" y="1"/>
                    <a:pt x="7122" y="1577"/>
                    <a:pt x="7122" y="3561"/>
                  </a:cubicBezTo>
                  <a:cubicBezTo>
                    <a:pt x="7064" y="5488"/>
                    <a:pt x="5488" y="7064"/>
                    <a:pt x="3503" y="7064"/>
                  </a:cubicBezTo>
                  <a:cubicBezTo>
                    <a:pt x="1577" y="7064"/>
                    <a:pt x="1" y="5429"/>
                    <a:pt x="1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0" name="Google Shape;11500;p24"/>
            <p:cNvSpPr/>
            <p:nvPr/>
          </p:nvSpPr>
          <p:spPr>
            <a:xfrm>
              <a:off x="2352175" y="3126000"/>
              <a:ext cx="176600" cy="176575"/>
            </a:xfrm>
            <a:custGeom>
              <a:avLst/>
              <a:gdLst/>
              <a:ahLst/>
              <a:cxnLst/>
              <a:rect l="l" t="t" r="r" b="b"/>
              <a:pathLst>
                <a:path w="7064" h="7063" extrusionOk="0">
                  <a:moveTo>
                    <a:pt x="3561" y="7063"/>
                  </a:moveTo>
                  <a:cubicBezTo>
                    <a:pt x="1635" y="7063"/>
                    <a:pt x="1" y="5487"/>
                    <a:pt x="1" y="3561"/>
                  </a:cubicBezTo>
                  <a:cubicBezTo>
                    <a:pt x="1" y="1635"/>
                    <a:pt x="1577" y="0"/>
                    <a:pt x="3503" y="0"/>
                  </a:cubicBezTo>
                  <a:cubicBezTo>
                    <a:pt x="5429" y="0"/>
                    <a:pt x="7064" y="1576"/>
                    <a:pt x="7064" y="3502"/>
                  </a:cubicBezTo>
                  <a:cubicBezTo>
                    <a:pt x="7064" y="5429"/>
                    <a:pt x="5488" y="7063"/>
                    <a:pt x="3561" y="70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1" name="Google Shape;11501;p24"/>
            <p:cNvSpPr/>
            <p:nvPr/>
          </p:nvSpPr>
          <p:spPr>
            <a:xfrm>
              <a:off x="2841050" y="3861450"/>
              <a:ext cx="178050" cy="178075"/>
            </a:xfrm>
            <a:custGeom>
              <a:avLst/>
              <a:gdLst/>
              <a:ahLst/>
              <a:cxnLst/>
              <a:rect l="l" t="t" r="r" b="b"/>
              <a:pathLst>
                <a:path w="7122" h="7123" extrusionOk="0">
                  <a:moveTo>
                    <a:pt x="3502" y="1"/>
                  </a:moveTo>
                  <a:cubicBezTo>
                    <a:pt x="5428" y="1"/>
                    <a:pt x="7063" y="1577"/>
                    <a:pt x="7063" y="3503"/>
                  </a:cubicBezTo>
                  <a:cubicBezTo>
                    <a:pt x="7121" y="5429"/>
                    <a:pt x="5545" y="7064"/>
                    <a:pt x="3561" y="7064"/>
                  </a:cubicBezTo>
                  <a:cubicBezTo>
                    <a:pt x="1634" y="7122"/>
                    <a:pt x="58" y="5546"/>
                    <a:pt x="0" y="3561"/>
                  </a:cubicBezTo>
                  <a:cubicBezTo>
                    <a:pt x="0" y="1635"/>
                    <a:pt x="1576" y="59"/>
                    <a:pt x="35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2" name="Google Shape;11502;p24"/>
            <p:cNvSpPr/>
            <p:nvPr/>
          </p:nvSpPr>
          <p:spPr>
            <a:xfrm>
              <a:off x="2594425" y="361485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7063" y="3561"/>
                  </a:moveTo>
                  <a:cubicBezTo>
                    <a:pt x="7063" y="5487"/>
                    <a:pt x="5429" y="7121"/>
                    <a:pt x="3503" y="7063"/>
                  </a:cubicBezTo>
                  <a:cubicBezTo>
                    <a:pt x="1576" y="7063"/>
                    <a:pt x="0" y="5429"/>
                    <a:pt x="0" y="3503"/>
                  </a:cubicBezTo>
                  <a:cubicBezTo>
                    <a:pt x="59" y="1576"/>
                    <a:pt x="1635" y="0"/>
                    <a:pt x="3561" y="0"/>
                  </a:cubicBezTo>
                  <a:cubicBezTo>
                    <a:pt x="5487" y="59"/>
                    <a:pt x="7122" y="1635"/>
                    <a:pt x="7063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3" name="Google Shape;11503;p24"/>
            <p:cNvSpPr/>
            <p:nvPr/>
          </p:nvSpPr>
          <p:spPr>
            <a:xfrm>
              <a:off x="5050350" y="336822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7064" y="3503"/>
                  </a:moveTo>
                  <a:cubicBezTo>
                    <a:pt x="7064" y="5429"/>
                    <a:pt x="5429" y="7064"/>
                    <a:pt x="3503" y="7064"/>
                  </a:cubicBezTo>
                  <a:cubicBezTo>
                    <a:pt x="1635" y="7064"/>
                    <a:pt x="1" y="5487"/>
                    <a:pt x="1" y="3561"/>
                  </a:cubicBezTo>
                  <a:cubicBezTo>
                    <a:pt x="1" y="1635"/>
                    <a:pt x="1635" y="1"/>
                    <a:pt x="3562" y="1"/>
                  </a:cubicBezTo>
                  <a:cubicBezTo>
                    <a:pt x="5429" y="59"/>
                    <a:pt x="7005" y="1635"/>
                    <a:pt x="7064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4" name="Google Shape;11504;p24"/>
            <p:cNvSpPr/>
            <p:nvPr/>
          </p:nvSpPr>
          <p:spPr>
            <a:xfrm>
              <a:off x="3087650" y="140697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3561" y="1"/>
                  </a:moveTo>
                  <a:cubicBezTo>
                    <a:pt x="5487" y="1"/>
                    <a:pt x="7063" y="1635"/>
                    <a:pt x="7063" y="3503"/>
                  </a:cubicBezTo>
                  <a:cubicBezTo>
                    <a:pt x="7063" y="5429"/>
                    <a:pt x="5429" y="7064"/>
                    <a:pt x="3503" y="7005"/>
                  </a:cubicBezTo>
                  <a:cubicBezTo>
                    <a:pt x="1577" y="6947"/>
                    <a:pt x="1" y="5371"/>
                    <a:pt x="59" y="3503"/>
                  </a:cubicBezTo>
                  <a:cubicBezTo>
                    <a:pt x="59" y="1577"/>
                    <a:pt x="1693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5" name="Google Shape;11505;p24"/>
            <p:cNvSpPr/>
            <p:nvPr/>
          </p:nvSpPr>
          <p:spPr>
            <a:xfrm>
              <a:off x="4316350" y="4106625"/>
              <a:ext cx="172225" cy="173675"/>
            </a:xfrm>
            <a:custGeom>
              <a:avLst/>
              <a:gdLst/>
              <a:ahLst/>
              <a:cxnLst/>
              <a:rect l="l" t="t" r="r" b="b"/>
              <a:pathLst>
                <a:path w="6889" h="6947" extrusionOk="0">
                  <a:moveTo>
                    <a:pt x="6888" y="3502"/>
                  </a:moveTo>
                  <a:cubicBezTo>
                    <a:pt x="6888" y="5429"/>
                    <a:pt x="5312" y="6946"/>
                    <a:pt x="3386" y="6888"/>
                  </a:cubicBezTo>
                  <a:cubicBezTo>
                    <a:pt x="1460" y="6888"/>
                    <a:pt x="1" y="5370"/>
                    <a:pt x="1" y="3444"/>
                  </a:cubicBezTo>
                  <a:cubicBezTo>
                    <a:pt x="1" y="1518"/>
                    <a:pt x="1577" y="0"/>
                    <a:pt x="3503" y="0"/>
                  </a:cubicBezTo>
                  <a:cubicBezTo>
                    <a:pt x="5371" y="59"/>
                    <a:pt x="6888" y="1576"/>
                    <a:pt x="6888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6" name="Google Shape;11506;p24"/>
            <p:cNvSpPr/>
            <p:nvPr/>
          </p:nvSpPr>
          <p:spPr>
            <a:xfrm>
              <a:off x="2353650" y="2145375"/>
              <a:ext cx="172200" cy="172200"/>
            </a:xfrm>
            <a:custGeom>
              <a:avLst/>
              <a:gdLst/>
              <a:ahLst/>
              <a:cxnLst/>
              <a:rect l="l" t="t" r="r" b="b"/>
              <a:pathLst>
                <a:path w="6888" h="6888" extrusionOk="0">
                  <a:moveTo>
                    <a:pt x="6888" y="3444"/>
                  </a:moveTo>
                  <a:cubicBezTo>
                    <a:pt x="6888" y="5370"/>
                    <a:pt x="5429" y="6830"/>
                    <a:pt x="3502" y="6888"/>
                  </a:cubicBezTo>
                  <a:cubicBezTo>
                    <a:pt x="1518" y="6888"/>
                    <a:pt x="0" y="5370"/>
                    <a:pt x="59" y="3386"/>
                  </a:cubicBezTo>
                  <a:cubicBezTo>
                    <a:pt x="59" y="1459"/>
                    <a:pt x="1576" y="0"/>
                    <a:pt x="3502" y="0"/>
                  </a:cubicBezTo>
                  <a:cubicBezTo>
                    <a:pt x="5370" y="0"/>
                    <a:pt x="6888" y="1518"/>
                    <a:pt x="6888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7" name="Google Shape;11507;p24"/>
            <p:cNvSpPr/>
            <p:nvPr/>
          </p:nvSpPr>
          <p:spPr>
            <a:xfrm>
              <a:off x="4805200" y="1656525"/>
              <a:ext cx="172225" cy="170750"/>
            </a:xfrm>
            <a:custGeom>
              <a:avLst/>
              <a:gdLst/>
              <a:ahLst/>
              <a:cxnLst/>
              <a:rect l="l" t="t" r="r" b="b"/>
              <a:pathLst>
                <a:path w="6889" h="6830" extrusionOk="0">
                  <a:moveTo>
                    <a:pt x="6888" y="3386"/>
                  </a:moveTo>
                  <a:cubicBezTo>
                    <a:pt x="6888" y="5312"/>
                    <a:pt x="5371" y="6829"/>
                    <a:pt x="3503" y="6829"/>
                  </a:cubicBezTo>
                  <a:cubicBezTo>
                    <a:pt x="1518" y="6829"/>
                    <a:pt x="1" y="5312"/>
                    <a:pt x="59" y="3386"/>
                  </a:cubicBezTo>
                  <a:cubicBezTo>
                    <a:pt x="59" y="1459"/>
                    <a:pt x="1577" y="0"/>
                    <a:pt x="3503" y="0"/>
                  </a:cubicBezTo>
                  <a:cubicBezTo>
                    <a:pt x="5371" y="0"/>
                    <a:pt x="6888" y="1518"/>
                    <a:pt x="6888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8" name="Google Shape;11508;p24"/>
            <p:cNvSpPr/>
            <p:nvPr/>
          </p:nvSpPr>
          <p:spPr>
            <a:xfrm>
              <a:off x="3090575" y="4108075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6830" y="3444"/>
                  </a:moveTo>
                  <a:cubicBezTo>
                    <a:pt x="6830" y="5312"/>
                    <a:pt x="5312" y="6830"/>
                    <a:pt x="3386" y="6830"/>
                  </a:cubicBezTo>
                  <a:cubicBezTo>
                    <a:pt x="1518" y="6771"/>
                    <a:pt x="0" y="5254"/>
                    <a:pt x="59" y="3328"/>
                  </a:cubicBezTo>
                  <a:cubicBezTo>
                    <a:pt x="59" y="1460"/>
                    <a:pt x="1576" y="1"/>
                    <a:pt x="3444" y="1"/>
                  </a:cubicBezTo>
                  <a:cubicBezTo>
                    <a:pt x="5370" y="1"/>
                    <a:pt x="6830" y="1518"/>
                    <a:pt x="6830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9" name="Google Shape;11509;p24"/>
            <p:cNvSpPr/>
            <p:nvPr/>
          </p:nvSpPr>
          <p:spPr>
            <a:xfrm>
              <a:off x="2355100" y="3371150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3444" y="6830"/>
                  </a:moveTo>
                  <a:cubicBezTo>
                    <a:pt x="1518" y="6830"/>
                    <a:pt x="1" y="5312"/>
                    <a:pt x="1" y="3444"/>
                  </a:cubicBezTo>
                  <a:cubicBezTo>
                    <a:pt x="1" y="1518"/>
                    <a:pt x="1518" y="59"/>
                    <a:pt x="3386" y="0"/>
                  </a:cubicBezTo>
                  <a:cubicBezTo>
                    <a:pt x="5312" y="0"/>
                    <a:pt x="6830" y="1518"/>
                    <a:pt x="6830" y="3444"/>
                  </a:cubicBezTo>
                  <a:cubicBezTo>
                    <a:pt x="6830" y="5312"/>
                    <a:pt x="5312" y="6830"/>
                    <a:pt x="3444" y="68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0" name="Google Shape;11510;p24"/>
            <p:cNvSpPr/>
            <p:nvPr/>
          </p:nvSpPr>
          <p:spPr>
            <a:xfrm>
              <a:off x="5053275" y="1903125"/>
              <a:ext cx="170750" cy="170775"/>
            </a:xfrm>
            <a:custGeom>
              <a:avLst/>
              <a:gdLst/>
              <a:ahLst/>
              <a:cxnLst/>
              <a:rect l="l" t="t" r="r" b="b"/>
              <a:pathLst>
                <a:path w="6830" h="6831" extrusionOk="0">
                  <a:moveTo>
                    <a:pt x="3445" y="1"/>
                  </a:moveTo>
                  <a:cubicBezTo>
                    <a:pt x="5312" y="59"/>
                    <a:pt x="6830" y="1577"/>
                    <a:pt x="6772" y="3445"/>
                  </a:cubicBezTo>
                  <a:cubicBezTo>
                    <a:pt x="6772" y="5312"/>
                    <a:pt x="5254" y="6830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59" y="1518"/>
                    <a:pt x="1577" y="1"/>
                    <a:pt x="344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1" name="Google Shape;11511;p24"/>
            <p:cNvSpPr/>
            <p:nvPr/>
          </p:nvSpPr>
          <p:spPr>
            <a:xfrm>
              <a:off x="4564425" y="140990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2" y="3386"/>
                  </a:moveTo>
                  <a:cubicBezTo>
                    <a:pt x="6772" y="5195"/>
                    <a:pt x="5254" y="6771"/>
                    <a:pt x="3386" y="6771"/>
                  </a:cubicBezTo>
                  <a:cubicBezTo>
                    <a:pt x="1577" y="6771"/>
                    <a:pt x="1" y="5254"/>
                    <a:pt x="1" y="3444"/>
                  </a:cubicBezTo>
                  <a:cubicBezTo>
                    <a:pt x="1" y="1576"/>
                    <a:pt x="1518" y="59"/>
                    <a:pt x="3328" y="0"/>
                  </a:cubicBezTo>
                  <a:cubicBezTo>
                    <a:pt x="5196" y="0"/>
                    <a:pt x="6772" y="1518"/>
                    <a:pt x="6772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2" name="Google Shape;11512;p24"/>
            <p:cNvSpPr/>
            <p:nvPr/>
          </p:nvSpPr>
          <p:spPr>
            <a:xfrm>
              <a:off x="5296975" y="2635675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1" y="3386"/>
                  </a:moveTo>
                  <a:cubicBezTo>
                    <a:pt x="6771" y="5196"/>
                    <a:pt x="5254" y="6772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1" y="1577"/>
                    <a:pt x="1518" y="59"/>
                    <a:pt x="3328" y="1"/>
                  </a:cubicBezTo>
                  <a:cubicBezTo>
                    <a:pt x="5137" y="1"/>
                    <a:pt x="6713" y="1518"/>
                    <a:pt x="6771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3" name="Google Shape;11513;p24"/>
            <p:cNvSpPr/>
            <p:nvPr/>
          </p:nvSpPr>
          <p:spPr>
            <a:xfrm>
              <a:off x="4806675" y="3865850"/>
              <a:ext cx="170750" cy="169275"/>
            </a:xfrm>
            <a:custGeom>
              <a:avLst/>
              <a:gdLst/>
              <a:ahLst/>
              <a:cxnLst/>
              <a:rect l="l" t="t" r="r" b="b"/>
              <a:pathLst>
                <a:path w="6830" h="6771" extrusionOk="0">
                  <a:moveTo>
                    <a:pt x="3444" y="6771"/>
                  </a:moveTo>
                  <a:cubicBezTo>
                    <a:pt x="1576" y="6771"/>
                    <a:pt x="58" y="5253"/>
                    <a:pt x="0" y="3385"/>
                  </a:cubicBezTo>
                  <a:cubicBezTo>
                    <a:pt x="0" y="1518"/>
                    <a:pt x="1576" y="0"/>
                    <a:pt x="3444" y="0"/>
                  </a:cubicBezTo>
                  <a:cubicBezTo>
                    <a:pt x="5253" y="0"/>
                    <a:pt x="6771" y="1518"/>
                    <a:pt x="6771" y="3327"/>
                  </a:cubicBezTo>
                  <a:cubicBezTo>
                    <a:pt x="6829" y="5195"/>
                    <a:pt x="5253" y="6713"/>
                    <a:pt x="3444" y="677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4" name="Google Shape;11514;p24"/>
            <p:cNvSpPr/>
            <p:nvPr/>
          </p:nvSpPr>
          <p:spPr>
            <a:xfrm>
              <a:off x="5296975" y="2882300"/>
              <a:ext cx="169300" cy="170750"/>
            </a:xfrm>
            <a:custGeom>
              <a:avLst/>
              <a:gdLst/>
              <a:ahLst/>
              <a:cxnLst/>
              <a:rect l="l" t="t" r="r" b="b"/>
              <a:pathLst>
                <a:path w="6772" h="6830" extrusionOk="0">
                  <a:moveTo>
                    <a:pt x="6713" y="3444"/>
                  </a:moveTo>
                  <a:cubicBezTo>
                    <a:pt x="6713" y="5254"/>
                    <a:pt x="5137" y="6830"/>
                    <a:pt x="3328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9"/>
                  </a:cubicBezTo>
                  <a:cubicBezTo>
                    <a:pt x="5254" y="59"/>
                    <a:pt x="6771" y="1635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5" name="Google Shape;11515;p24"/>
            <p:cNvSpPr/>
            <p:nvPr/>
          </p:nvSpPr>
          <p:spPr>
            <a:xfrm>
              <a:off x="3827500" y="1167650"/>
              <a:ext cx="170750" cy="169300"/>
            </a:xfrm>
            <a:custGeom>
              <a:avLst/>
              <a:gdLst/>
              <a:ahLst/>
              <a:cxnLst/>
              <a:rect l="l" t="t" r="r" b="b"/>
              <a:pathLst>
                <a:path w="6830" h="6772" extrusionOk="0">
                  <a:moveTo>
                    <a:pt x="3386" y="6772"/>
                  </a:moveTo>
                  <a:cubicBezTo>
                    <a:pt x="1518" y="6714"/>
                    <a:pt x="0" y="5138"/>
                    <a:pt x="59" y="3328"/>
                  </a:cubicBezTo>
                  <a:cubicBezTo>
                    <a:pt x="59" y="1519"/>
                    <a:pt x="1635" y="1"/>
                    <a:pt x="3444" y="1"/>
                  </a:cubicBezTo>
                  <a:cubicBezTo>
                    <a:pt x="5254" y="1"/>
                    <a:pt x="6830" y="1635"/>
                    <a:pt x="6771" y="3445"/>
                  </a:cubicBezTo>
                  <a:cubicBezTo>
                    <a:pt x="6713" y="5254"/>
                    <a:pt x="5195" y="6772"/>
                    <a:pt x="3386" y="67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6" name="Google Shape;11516;p24"/>
            <p:cNvSpPr/>
            <p:nvPr/>
          </p:nvSpPr>
          <p:spPr>
            <a:xfrm>
              <a:off x="2603175" y="1656525"/>
              <a:ext cx="167850" cy="170750"/>
            </a:xfrm>
            <a:custGeom>
              <a:avLst/>
              <a:gdLst/>
              <a:ahLst/>
              <a:cxnLst/>
              <a:rect l="l" t="t" r="r" b="b"/>
              <a:pathLst>
                <a:path w="6714" h="6830" extrusionOk="0">
                  <a:moveTo>
                    <a:pt x="6713" y="3444"/>
                  </a:moveTo>
                  <a:cubicBezTo>
                    <a:pt x="6713" y="5253"/>
                    <a:pt x="5137" y="6829"/>
                    <a:pt x="3269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8"/>
                  </a:cubicBezTo>
                  <a:cubicBezTo>
                    <a:pt x="5254" y="58"/>
                    <a:pt x="6713" y="1634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7" name="Google Shape;11517;p24"/>
            <p:cNvSpPr/>
            <p:nvPr/>
          </p:nvSpPr>
          <p:spPr>
            <a:xfrm>
              <a:off x="3580875" y="116765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3445" y="6714"/>
                  </a:moveTo>
                  <a:cubicBezTo>
                    <a:pt x="1577" y="6772"/>
                    <a:pt x="1" y="5196"/>
                    <a:pt x="59" y="3328"/>
                  </a:cubicBezTo>
                  <a:cubicBezTo>
                    <a:pt x="59" y="1519"/>
                    <a:pt x="1577" y="1"/>
                    <a:pt x="3386" y="1"/>
                  </a:cubicBezTo>
                  <a:cubicBezTo>
                    <a:pt x="5254" y="1"/>
                    <a:pt x="6772" y="1577"/>
                    <a:pt x="6772" y="3386"/>
                  </a:cubicBezTo>
                  <a:cubicBezTo>
                    <a:pt x="6772" y="5196"/>
                    <a:pt x="5196" y="6714"/>
                    <a:pt x="3445" y="67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8" name="Google Shape;11518;p24"/>
            <p:cNvSpPr/>
            <p:nvPr/>
          </p:nvSpPr>
          <p:spPr>
            <a:xfrm>
              <a:off x="5054750" y="3620675"/>
              <a:ext cx="166375" cy="166375"/>
            </a:xfrm>
            <a:custGeom>
              <a:avLst/>
              <a:gdLst/>
              <a:ahLst/>
              <a:cxnLst/>
              <a:rect l="l" t="t" r="r" b="b"/>
              <a:pathLst>
                <a:path w="6655" h="6655" extrusionOk="0">
                  <a:moveTo>
                    <a:pt x="6654" y="3328"/>
                  </a:moveTo>
                  <a:cubicBezTo>
                    <a:pt x="6654" y="5196"/>
                    <a:pt x="5137" y="6655"/>
                    <a:pt x="3327" y="6655"/>
                  </a:cubicBezTo>
                  <a:cubicBezTo>
                    <a:pt x="1459" y="6597"/>
                    <a:pt x="0" y="5079"/>
                    <a:pt x="0" y="3270"/>
                  </a:cubicBezTo>
                  <a:cubicBezTo>
                    <a:pt x="58" y="1460"/>
                    <a:pt x="1518" y="1"/>
                    <a:pt x="3327" y="1"/>
                  </a:cubicBezTo>
                  <a:cubicBezTo>
                    <a:pt x="5195" y="1"/>
                    <a:pt x="6654" y="1518"/>
                    <a:pt x="6654" y="33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9" name="Google Shape;11519;p24"/>
            <p:cNvSpPr/>
            <p:nvPr/>
          </p:nvSpPr>
          <p:spPr>
            <a:xfrm>
              <a:off x="5296975" y="2391975"/>
              <a:ext cx="169300" cy="170775"/>
            </a:xfrm>
            <a:custGeom>
              <a:avLst/>
              <a:gdLst/>
              <a:ahLst/>
              <a:cxnLst/>
              <a:rect l="l" t="t" r="r" b="b"/>
              <a:pathLst>
                <a:path w="6772" h="6831" extrusionOk="0">
                  <a:moveTo>
                    <a:pt x="3269" y="6772"/>
                  </a:moveTo>
                  <a:cubicBezTo>
                    <a:pt x="1401" y="6655"/>
                    <a:pt x="1" y="5137"/>
                    <a:pt x="59" y="3328"/>
                  </a:cubicBezTo>
                  <a:cubicBezTo>
                    <a:pt x="176" y="1460"/>
                    <a:pt x="1693" y="1"/>
                    <a:pt x="3503" y="118"/>
                  </a:cubicBezTo>
                  <a:cubicBezTo>
                    <a:pt x="5371" y="234"/>
                    <a:pt x="6771" y="1694"/>
                    <a:pt x="6713" y="3503"/>
                  </a:cubicBezTo>
                  <a:cubicBezTo>
                    <a:pt x="6596" y="5371"/>
                    <a:pt x="5079" y="6830"/>
                    <a:pt x="3269" y="67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0" name="Google Shape;11520;p24"/>
            <p:cNvSpPr/>
            <p:nvPr/>
          </p:nvSpPr>
          <p:spPr>
            <a:xfrm>
              <a:off x="4562975" y="4111000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8"/>
                    <a:pt x="5137" y="6538"/>
                    <a:pt x="3327" y="6538"/>
                  </a:cubicBezTo>
                  <a:cubicBezTo>
                    <a:pt x="1459" y="6596"/>
                    <a:pt x="0" y="5137"/>
                    <a:pt x="0" y="3269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137" y="0"/>
                    <a:pt x="6538" y="1460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1" name="Google Shape;11521;p24"/>
            <p:cNvSpPr/>
            <p:nvPr/>
          </p:nvSpPr>
          <p:spPr>
            <a:xfrm>
              <a:off x="4072650" y="1169125"/>
              <a:ext cx="166375" cy="164925"/>
            </a:xfrm>
            <a:custGeom>
              <a:avLst/>
              <a:gdLst/>
              <a:ahLst/>
              <a:cxnLst/>
              <a:rect l="l" t="t" r="r" b="b"/>
              <a:pathLst>
                <a:path w="6655" h="6597" extrusionOk="0">
                  <a:moveTo>
                    <a:pt x="3328" y="0"/>
                  </a:moveTo>
                  <a:cubicBezTo>
                    <a:pt x="5196" y="0"/>
                    <a:pt x="6655" y="1518"/>
                    <a:pt x="6597" y="3327"/>
                  </a:cubicBezTo>
                  <a:cubicBezTo>
                    <a:pt x="6597" y="5195"/>
                    <a:pt x="5137" y="6596"/>
                    <a:pt x="3328" y="6596"/>
                  </a:cubicBezTo>
                  <a:cubicBezTo>
                    <a:pt x="1460" y="6596"/>
                    <a:pt x="1" y="5137"/>
                    <a:pt x="1" y="3269"/>
                  </a:cubicBezTo>
                  <a:cubicBezTo>
                    <a:pt x="59" y="1460"/>
                    <a:pt x="1518" y="0"/>
                    <a:pt x="33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2" name="Google Shape;11522;p24"/>
            <p:cNvSpPr/>
            <p:nvPr/>
          </p:nvSpPr>
          <p:spPr>
            <a:xfrm>
              <a:off x="2846875" y="1411350"/>
              <a:ext cx="166375" cy="167850"/>
            </a:xfrm>
            <a:custGeom>
              <a:avLst/>
              <a:gdLst/>
              <a:ahLst/>
              <a:cxnLst/>
              <a:rect l="l" t="t" r="r" b="b"/>
              <a:pathLst>
                <a:path w="6655" h="6714" extrusionOk="0">
                  <a:moveTo>
                    <a:pt x="6596" y="3386"/>
                  </a:moveTo>
                  <a:cubicBezTo>
                    <a:pt x="6596" y="5254"/>
                    <a:pt x="5079" y="6713"/>
                    <a:pt x="3269" y="6655"/>
                  </a:cubicBezTo>
                  <a:cubicBezTo>
                    <a:pt x="1401" y="6597"/>
                    <a:pt x="0" y="5137"/>
                    <a:pt x="0" y="3328"/>
                  </a:cubicBezTo>
                  <a:cubicBezTo>
                    <a:pt x="59" y="1460"/>
                    <a:pt x="1576" y="1"/>
                    <a:pt x="3386" y="59"/>
                  </a:cubicBezTo>
                  <a:cubicBezTo>
                    <a:pt x="5195" y="59"/>
                    <a:pt x="6655" y="1577"/>
                    <a:pt x="6596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3" name="Google Shape;11523;p24"/>
            <p:cNvSpPr/>
            <p:nvPr/>
          </p:nvSpPr>
          <p:spPr>
            <a:xfrm>
              <a:off x="5299900" y="3131825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9"/>
                    <a:pt x="5137" y="6538"/>
                    <a:pt x="3327" y="6597"/>
                  </a:cubicBezTo>
                  <a:cubicBezTo>
                    <a:pt x="1460" y="6597"/>
                    <a:pt x="0" y="5137"/>
                    <a:pt x="0" y="3269"/>
                  </a:cubicBezTo>
                  <a:cubicBezTo>
                    <a:pt x="0" y="1460"/>
                    <a:pt x="1401" y="1"/>
                    <a:pt x="3211" y="1"/>
                  </a:cubicBezTo>
                  <a:cubicBezTo>
                    <a:pt x="5078" y="1"/>
                    <a:pt x="6538" y="1402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4" name="Google Shape;11524;p24"/>
            <p:cNvSpPr/>
            <p:nvPr/>
          </p:nvSpPr>
          <p:spPr>
            <a:xfrm>
              <a:off x="2358025" y="1901675"/>
              <a:ext cx="164925" cy="164925"/>
            </a:xfrm>
            <a:custGeom>
              <a:avLst/>
              <a:gdLst/>
              <a:ahLst/>
              <a:cxnLst/>
              <a:rect l="l" t="t" r="r" b="b"/>
              <a:pathLst>
                <a:path w="6597" h="6597" extrusionOk="0">
                  <a:moveTo>
                    <a:pt x="3327" y="6596"/>
                  </a:moveTo>
                  <a:cubicBezTo>
                    <a:pt x="1518" y="6596"/>
                    <a:pt x="59" y="5195"/>
                    <a:pt x="0" y="3327"/>
                  </a:cubicBezTo>
                  <a:cubicBezTo>
                    <a:pt x="0" y="1518"/>
                    <a:pt x="1401" y="59"/>
                    <a:pt x="3269" y="59"/>
                  </a:cubicBezTo>
                  <a:cubicBezTo>
                    <a:pt x="5079" y="0"/>
                    <a:pt x="6538" y="1460"/>
                    <a:pt x="6538" y="3269"/>
                  </a:cubicBezTo>
                  <a:cubicBezTo>
                    <a:pt x="6596" y="5137"/>
                    <a:pt x="5137" y="6538"/>
                    <a:pt x="3327" y="659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5" name="Google Shape;11525;p24"/>
            <p:cNvSpPr/>
            <p:nvPr/>
          </p:nvSpPr>
          <p:spPr>
            <a:xfrm>
              <a:off x="3337175" y="1170575"/>
              <a:ext cx="164925" cy="163475"/>
            </a:xfrm>
            <a:custGeom>
              <a:avLst/>
              <a:gdLst/>
              <a:ahLst/>
              <a:cxnLst/>
              <a:rect l="l" t="t" r="r" b="b"/>
              <a:pathLst>
                <a:path w="6597" h="6539" extrusionOk="0">
                  <a:moveTo>
                    <a:pt x="3270" y="1"/>
                  </a:moveTo>
                  <a:cubicBezTo>
                    <a:pt x="5079" y="1"/>
                    <a:pt x="6538" y="1402"/>
                    <a:pt x="6538" y="3211"/>
                  </a:cubicBezTo>
                  <a:cubicBezTo>
                    <a:pt x="6597" y="5079"/>
                    <a:pt x="5138" y="6538"/>
                    <a:pt x="3328" y="6538"/>
                  </a:cubicBezTo>
                  <a:cubicBezTo>
                    <a:pt x="1460" y="6538"/>
                    <a:pt x="59" y="5137"/>
                    <a:pt x="1" y="3269"/>
                  </a:cubicBezTo>
                  <a:cubicBezTo>
                    <a:pt x="1" y="1460"/>
                    <a:pt x="1402" y="1"/>
                    <a:pt x="32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6" name="Google Shape;11526;p24"/>
            <p:cNvSpPr/>
            <p:nvPr/>
          </p:nvSpPr>
          <p:spPr>
            <a:xfrm>
              <a:off x="2601725" y="3864375"/>
              <a:ext cx="163450" cy="163475"/>
            </a:xfrm>
            <a:custGeom>
              <a:avLst/>
              <a:gdLst/>
              <a:ahLst/>
              <a:cxnLst/>
              <a:rect l="l" t="t" r="r" b="b"/>
              <a:pathLst>
                <a:path w="6538" h="6539" extrusionOk="0">
                  <a:moveTo>
                    <a:pt x="3269" y="1"/>
                  </a:moveTo>
                  <a:cubicBezTo>
                    <a:pt x="5137" y="1"/>
                    <a:pt x="6538" y="1460"/>
                    <a:pt x="6538" y="3328"/>
                  </a:cubicBezTo>
                  <a:cubicBezTo>
                    <a:pt x="6538" y="5137"/>
                    <a:pt x="5078" y="6538"/>
                    <a:pt x="3211" y="6538"/>
                  </a:cubicBezTo>
                  <a:cubicBezTo>
                    <a:pt x="1401" y="6538"/>
                    <a:pt x="0" y="5079"/>
                    <a:pt x="0" y="3269"/>
                  </a:cubicBezTo>
                  <a:cubicBezTo>
                    <a:pt x="0" y="1402"/>
                    <a:pt x="1460" y="1"/>
                    <a:pt x="32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7" name="Google Shape;11527;p24"/>
            <p:cNvSpPr/>
            <p:nvPr/>
          </p:nvSpPr>
          <p:spPr>
            <a:xfrm>
              <a:off x="2112875" y="28866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5020"/>
                    <a:pt x="5020" y="6480"/>
                    <a:pt x="3269" y="6480"/>
                  </a:cubicBezTo>
                  <a:cubicBezTo>
                    <a:pt x="1401" y="6480"/>
                    <a:pt x="0" y="5020"/>
                    <a:pt x="0" y="3211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020" y="0"/>
                    <a:pt x="6479" y="1460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8" name="Google Shape;11528;p24"/>
            <p:cNvSpPr/>
            <p:nvPr/>
          </p:nvSpPr>
          <p:spPr>
            <a:xfrm>
              <a:off x="3585250" y="4357600"/>
              <a:ext cx="162025" cy="163475"/>
            </a:xfrm>
            <a:custGeom>
              <a:avLst/>
              <a:gdLst/>
              <a:ahLst/>
              <a:cxnLst/>
              <a:rect l="l" t="t" r="r" b="b"/>
              <a:pathLst>
                <a:path w="6481" h="6539" extrusionOk="0">
                  <a:moveTo>
                    <a:pt x="3211" y="6538"/>
                  </a:moveTo>
                  <a:cubicBezTo>
                    <a:pt x="1460" y="6538"/>
                    <a:pt x="1" y="5079"/>
                    <a:pt x="1" y="3270"/>
                  </a:cubicBezTo>
                  <a:cubicBezTo>
                    <a:pt x="1" y="1460"/>
                    <a:pt x="1460" y="1"/>
                    <a:pt x="3270" y="59"/>
                  </a:cubicBezTo>
                  <a:cubicBezTo>
                    <a:pt x="5021" y="59"/>
                    <a:pt x="6480" y="1518"/>
                    <a:pt x="6480" y="3328"/>
                  </a:cubicBezTo>
                  <a:cubicBezTo>
                    <a:pt x="6480" y="5079"/>
                    <a:pt x="5021" y="6538"/>
                    <a:pt x="3211" y="653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9" name="Google Shape;11529;p24"/>
            <p:cNvSpPr/>
            <p:nvPr/>
          </p:nvSpPr>
          <p:spPr>
            <a:xfrm>
              <a:off x="383187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5020" y="0"/>
                    <a:pt x="6480" y="1401"/>
                    <a:pt x="6480" y="3269"/>
                  </a:cubicBezTo>
                  <a:cubicBezTo>
                    <a:pt x="6480" y="5020"/>
                    <a:pt x="5020" y="6479"/>
                    <a:pt x="3269" y="6479"/>
                  </a:cubicBezTo>
                  <a:cubicBezTo>
                    <a:pt x="1460" y="6479"/>
                    <a:pt x="1" y="5020"/>
                    <a:pt x="1" y="3211"/>
                  </a:cubicBezTo>
                  <a:cubicBezTo>
                    <a:pt x="1" y="1401"/>
                    <a:pt x="1401" y="0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0" name="Google Shape;11530;p24"/>
            <p:cNvSpPr/>
            <p:nvPr/>
          </p:nvSpPr>
          <p:spPr>
            <a:xfrm>
              <a:off x="2112875" y="26400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4962"/>
                    <a:pt x="5078" y="6422"/>
                    <a:pt x="3269" y="6480"/>
                  </a:cubicBezTo>
                  <a:cubicBezTo>
                    <a:pt x="1459" y="6480"/>
                    <a:pt x="0" y="5021"/>
                    <a:pt x="0" y="3211"/>
                  </a:cubicBezTo>
                  <a:cubicBezTo>
                    <a:pt x="0" y="1460"/>
                    <a:pt x="1459" y="1"/>
                    <a:pt x="3211" y="1"/>
                  </a:cubicBezTo>
                  <a:cubicBezTo>
                    <a:pt x="5020" y="1"/>
                    <a:pt x="6479" y="1402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1" name="Google Shape;11531;p24"/>
            <p:cNvSpPr/>
            <p:nvPr/>
          </p:nvSpPr>
          <p:spPr>
            <a:xfrm>
              <a:off x="2848325" y="41124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70" y="6480"/>
                  </a:moveTo>
                  <a:cubicBezTo>
                    <a:pt x="1518" y="6480"/>
                    <a:pt x="59" y="5020"/>
                    <a:pt x="1" y="3269"/>
                  </a:cubicBezTo>
                  <a:cubicBezTo>
                    <a:pt x="1" y="1460"/>
                    <a:pt x="1460" y="1"/>
                    <a:pt x="3211" y="1"/>
                  </a:cubicBezTo>
                  <a:cubicBezTo>
                    <a:pt x="5021" y="1"/>
                    <a:pt x="6480" y="1402"/>
                    <a:pt x="6480" y="3211"/>
                  </a:cubicBezTo>
                  <a:cubicBezTo>
                    <a:pt x="6480" y="4962"/>
                    <a:pt x="5079" y="6421"/>
                    <a:pt x="3270" y="64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2" name="Google Shape;11532;p24"/>
            <p:cNvSpPr/>
            <p:nvPr/>
          </p:nvSpPr>
          <p:spPr>
            <a:xfrm>
              <a:off x="2359475" y="36221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4962" y="0"/>
                    <a:pt x="6480" y="1459"/>
                    <a:pt x="6480" y="3211"/>
                  </a:cubicBezTo>
                  <a:cubicBezTo>
                    <a:pt x="6480" y="5020"/>
                    <a:pt x="5021" y="6479"/>
                    <a:pt x="3269" y="6479"/>
                  </a:cubicBezTo>
                  <a:cubicBezTo>
                    <a:pt x="1460" y="6479"/>
                    <a:pt x="1" y="5078"/>
                    <a:pt x="1" y="3269"/>
                  </a:cubicBezTo>
                  <a:cubicBezTo>
                    <a:pt x="1" y="1518"/>
                    <a:pt x="1402" y="59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3" name="Google Shape;11533;p24"/>
            <p:cNvSpPr/>
            <p:nvPr/>
          </p:nvSpPr>
          <p:spPr>
            <a:xfrm>
              <a:off x="4320725" y="11705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80" y="3211"/>
                  </a:moveTo>
                  <a:cubicBezTo>
                    <a:pt x="6480" y="5021"/>
                    <a:pt x="5021" y="6480"/>
                    <a:pt x="3269" y="6480"/>
                  </a:cubicBezTo>
                  <a:cubicBezTo>
                    <a:pt x="1518" y="6480"/>
                    <a:pt x="59" y="5021"/>
                    <a:pt x="59" y="3269"/>
                  </a:cubicBezTo>
                  <a:cubicBezTo>
                    <a:pt x="1" y="1518"/>
                    <a:pt x="1518" y="1"/>
                    <a:pt x="3269" y="59"/>
                  </a:cubicBezTo>
                  <a:cubicBezTo>
                    <a:pt x="5021" y="59"/>
                    <a:pt x="6480" y="1518"/>
                    <a:pt x="6480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4" name="Google Shape;11534;p24"/>
            <p:cNvSpPr/>
            <p:nvPr/>
          </p:nvSpPr>
          <p:spPr>
            <a:xfrm>
              <a:off x="407412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0" y="0"/>
                  </a:moveTo>
                  <a:cubicBezTo>
                    <a:pt x="5020" y="0"/>
                    <a:pt x="6479" y="1459"/>
                    <a:pt x="6479" y="3269"/>
                  </a:cubicBezTo>
                  <a:cubicBezTo>
                    <a:pt x="6479" y="4962"/>
                    <a:pt x="5020" y="6421"/>
                    <a:pt x="3269" y="6479"/>
                  </a:cubicBezTo>
                  <a:cubicBezTo>
                    <a:pt x="1518" y="6479"/>
                    <a:pt x="0" y="4962"/>
                    <a:pt x="58" y="3211"/>
                  </a:cubicBezTo>
                  <a:cubicBezTo>
                    <a:pt x="58" y="1459"/>
                    <a:pt x="1518" y="59"/>
                    <a:pt x="321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5" name="Google Shape;11535;p24"/>
            <p:cNvSpPr/>
            <p:nvPr/>
          </p:nvSpPr>
          <p:spPr>
            <a:xfrm>
              <a:off x="5301350" y="2149750"/>
              <a:ext cx="160550" cy="162000"/>
            </a:xfrm>
            <a:custGeom>
              <a:avLst/>
              <a:gdLst/>
              <a:ahLst/>
              <a:cxnLst/>
              <a:rect l="l" t="t" r="r" b="b"/>
              <a:pathLst>
                <a:path w="6422" h="6480" extrusionOk="0">
                  <a:moveTo>
                    <a:pt x="3211" y="6479"/>
                  </a:moveTo>
                  <a:cubicBezTo>
                    <a:pt x="1460" y="6479"/>
                    <a:pt x="1" y="5020"/>
                    <a:pt x="1" y="3269"/>
                  </a:cubicBezTo>
                  <a:cubicBezTo>
                    <a:pt x="1" y="1518"/>
                    <a:pt x="1460" y="59"/>
                    <a:pt x="3153" y="59"/>
                  </a:cubicBezTo>
                  <a:cubicBezTo>
                    <a:pt x="4962" y="0"/>
                    <a:pt x="6421" y="1518"/>
                    <a:pt x="6421" y="3269"/>
                  </a:cubicBezTo>
                  <a:cubicBezTo>
                    <a:pt x="6421" y="5020"/>
                    <a:pt x="4962" y="6479"/>
                    <a:pt x="3211" y="64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6" name="Google Shape;11536;p24"/>
            <p:cNvSpPr/>
            <p:nvPr/>
          </p:nvSpPr>
          <p:spPr>
            <a:xfrm>
              <a:off x="2112875" y="2396350"/>
              <a:ext cx="162000" cy="162025"/>
            </a:xfrm>
            <a:custGeom>
              <a:avLst/>
              <a:gdLst/>
              <a:ahLst/>
              <a:cxnLst/>
              <a:rect l="l" t="t" r="r" b="b"/>
              <a:pathLst>
                <a:path w="6480" h="6481" extrusionOk="0">
                  <a:moveTo>
                    <a:pt x="6421" y="3270"/>
                  </a:moveTo>
                  <a:cubicBezTo>
                    <a:pt x="6421" y="5021"/>
                    <a:pt x="4962" y="6480"/>
                    <a:pt x="3211" y="6480"/>
                  </a:cubicBezTo>
                  <a:cubicBezTo>
                    <a:pt x="1459" y="6422"/>
                    <a:pt x="0" y="4962"/>
                    <a:pt x="0" y="3270"/>
                  </a:cubicBezTo>
                  <a:cubicBezTo>
                    <a:pt x="59" y="1519"/>
                    <a:pt x="1518" y="1"/>
                    <a:pt x="3269" y="59"/>
                  </a:cubicBezTo>
                  <a:cubicBezTo>
                    <a:pt x="5020" y="59"/>
                    <a:pt x="6479" y="1519"/>
                    <a:pt x="6421" y="32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7" name="Google Shape;11537;p24"/>
            <p:cNvSpPr/>
            <p:nvPr/>
          </p:nvSpPr>
          <p:spPr>
            <a:xfrm>
              <a:off x="5301350" y="3376975"/>
              <a:ext cx="159075" cy="160550"/>
            </a:xfrm>
            <a:custGeom>
              <a:avLst/>
              <a:gdLst/>
              <a:ahLst/>
              <a:cxnLst/>
              <a:rect l="l" t="t" r="r" b="b"/>
              <a:pathLst>
                <a:path w="6363" h="6422" extrusionOk="0">
                  <a:moveTo>
                    <a:pt x="6363" y="3211"/>
                  </a:moveTo>
                  <a:cubicBezTo>
                    <a:pt x="6363" y="4962"/>
                    <a:pt x="4904" y="6422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59" y="1402"/>
                    <a:pt x="1460" y="1"/>
                    <a:pt x="3211" y="1"/>
                  </a:cubicBezTo>
                  <a:cubicBezTo>
                    <a:pt x="4904" y="1"/>
                    <a:pt x="6363" y="1460"/>
                    <a:pt x="636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8" name="Google Shape;11538;p24"/>
            <p:cNvSpPr/>
            <p:nvPr/>
          </p:nvSpPr>
          <p:spPr>
            <a:xfrm>
              <a:off x="3340100" y="4360525"/>
              <a:ext cx="159100" cy="159075"/>
            </a:xfrm>
            <a:custGeom>
              <a:avLst/>
              <a:gdLst/>
              <a:ahLst/>
              <a:cxnLst/>
              <a:rect l="l" t="t" r="r" b="b"/>
              <a:pathLst>
                <a:path w="6364" h="6363" extrusionOk="0">
                  <a:moveTo>
                    <a:pt x="6363" y="3153"/>
                  </a:moveTo>
                  <a:cubicBezTo>
                    <a:pt x="6363" y="4904"/>
                    <a:pt x="4904" y="6363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1" y="1460"/>
                    <a:pt x="1460" y="1"/>
                    <a:pt x="3153" y="1"/>
                  </a:cubicBezTo>
                  <a:cubicBezTo>
                    <a:pt x="4904" y="1"/>
                    <a:pt x="6363" y="1460"/>
                    <a:pt x="6363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9" name="Google Shape;11539;p24"/>
            <p:cNvSpPr/>
            <p:nvPr/>
          </p:nvSpPr>
          <p:spPr>
            <a:xfrm>
              <a:off x="2114325" y="3134750"/>
              <a:ext cx="159075" cy="159075"/>
            </a:xfrm>
            <a:custGeom>
              <a:avLst/>
              <a:gdLst/>
              <a:ahLst/>
              <a:cxnLst/>
              <a:rect l="l" t="t" r="r" b="b"/>
              <a:pathLst>
                <a:path w="6363" h="6363" extrusionOk="0">
                  <a:moveTo>
                    <a:pt x="3153" y="6363"/>
                  </a:moveTo>
                  <a:cubicBezTo>
                    <a:pt x="1460" y="6363"/>
                    <a:pt x="1" y="4904"/>
                    <a:pt x="1" y="3152"/>
                  </a:cubicBezTo>
                  <a:cubicBezTo>
                    <a:pt x="1" y="1460"/>
                    <a:pt x="1460" y="0"/>
                    <a:pt x="3153" y="0"/>
                  </a:cubicBezTo>
                  <a:cubicBezTo>
                    <a:pt x="4904" y="0"/>
                    <a:pt x="6363" y="1460"/>
                    <a:pt x="6363" y="3152"/>
                  </a:cubicBezTo>
                  <a:cubicBezTo>
                    <a:pt x="6363" y="4904"/>
                    <a:pt x="4904" y="6363"/>
                    <a:pt x="3153" y="63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0" name="Google Shape;11540;p24"/>
            <p:cNvSpPr/>
            <p:nvPr/>
          </p:nvSpPr>
          <p:spPr>
            <a:xfrm>
              <a:off x="4812500" y="1415725"/>
              <a:ext cx="159075" cy="157625"/>
            </a:xfrm>
            <a:custGeom>
              <a:avLst/>
              <a:gdLst/>
              <a:ahLst/>
              <a:cxnLst/>
              <a:rect l="l" t="t" r="r" b="b"/>
              <a:pathLst>
                <a:path w="6363" h="6305" extrusionOk="0">
                  <a:moveTo>
                    <a:pt x="6305" y="3153"/>
                  </a:moveTo>
                  <a:cubicBezTo>
                    <a:pt x="6363" y="4904"/>
                    <a:pt x="4904" y="6305"/>
                    <a:pt x="3153" y="6305"/>
                  </a:cubicBezTo>
                  <a:cubicBezTo>
                    <a:pt x="1401" y="6305"/>
                    <a:pt x="1" y="4904"/>
                    <a:pt x="1" y="3211"/>
                  </a:cubicBezTo>
                  <a:cubicBezTo>
                    <a:pt x="1" y="1460"/>
                    <a:pt x="1401" y="1"/>
                    <a:pt x="3211" y="1"/>
                  </a:cubicBezTo>
                  <a:cubicBezTo>
                    <a:pt x="4904" y="1"/>
                    <a:pt x="6305" y="1402"/>
                    <a:pt x="6305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1" name="Google Shape;11541;p24"/>
            <p:cNvSpPr/>
            <p:nvPr/>
          </p:nvSpPr>
          <p:spPr>
            <a:xfrm>
              <a:off x="5059125" y="1660900"/>
              <a:ext cx="159075" cy="160525"/>
            </a:xfrm>
            <a:custGeom>
              <a:avLst/>
              <a:gdLst/>
              <a:ahLst/>
              <a:cxnLst/>
              <a:rect l="l" t="t" r="r" b="b"/>
              <a:pathLst>
                <a:path w="6363" h="6421" extrusionOk="0">
                  <a:moveTo>
                    <a:pt x="6363" y="3269"/>
                  </a:moveTo>
                  <a:cubicBezTo>
                    <a:pt x="6304" y="5020"/>
                    <a:pt x="4845" y="6421"/>
                    <a:pt x="3094" y="6363"/>
                  </a:cubicBezTo>
                  <a:cubicBezTo>
                    <a:pt x="1343" y="6363"/>
                    <a:pt x="0" y="4903"/>
                    <a:pt x="0" y="3211"/>
                  </a:cubicBezTo>
                  <a:cubicBezTo>
                    <a:pt x="59" y="1401"/>
                    <a:pt x="1518" y="0"/>
                    <a:pt x="3269" y="59"/>
                  </a:cubicBezTo>
                  <a:cubicBezTo>
                    <a:pt x="4962" y="117"/>
                    <a:pt x="6363" y="1518"/>
                    <a:pt x="6363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2" name="Google Shape;11542;p24"/>
            <p:cNvSpPr/>
            <p:nvPr/>
          </p:nvSpPr>
          <p:spPr>
            <a:xfrm>
              <a:off x="3097875" y="1172050"/>
              <a:ext cx="157625" cy="159075"/>
            </a:xfrm>
            <a:custGeom>
              <a:avLst/>
              <a:gdLst/>
              <a:ahLst/>
              <a:cxnLst/>
              <a:rect l="l" t="t" r="r" b="b"/>
              <a:pathLst>
                <a:path w="6305" h="6363" extrusionOk="0">
                  <a:moveTo>
                    <a:pt x="6304" y="3152"/>
                  </a:moveTo>
                  <a:cubicBezTo>
                    <a:pt x="6304" y="4903"/>
                    <a:pt x="4903" y="6362"/>
                    <a:pt x="3152" y="6362"/>
                  </a:cubicBezTo>
                  <a:cubicBezTo>
                    <a:pt x="1401" y="6362"/>
                    <a:pt x="0" y="4962"/>
                    <a:pt x="0" y="3210"/>
                  </a:cubicBezTo>
                  <a:cubicBezTo>
                    <a:pt x="0" y="1459"/>
                    <a:pt x="1401" y="0"/>
                    <a:pt x="3152" y="58"/>
                  </a:cubicBezTo>
                  <a:cubicBezTo>
                    <a:pt x="4903" y="58"/>
                    <a:pt x="6304" y="1459"/>
                    <a:pt x="6304" y="31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3" name="Google Shape;11543;p24"/>
            <p:cNvSpPr/>
            <p:nvPr/>
          </p:nvSpPr>
          <p:spPr>
            <a:xfrm>
              <a:off x="4323650" y="4361975"/>
              <a:ext cx="156175" cy="156175"/>
            </a:xfrm>
            <a:custGeom>
              <a:avLst/>
              <a:gdLst/>
              <a:ahLst/>
              <a:cxnLst/>
              <a:rect l="l" t="t" r="r" b="b"/>
              <a:pathLst>
                <a:path w="6247" h="6247" extrusionOk="0">
                  <a:moveTo>
                    <a:pt x="3152" y="1"/>
                  </a:moveTo>
                  <a:cubicBezTo>
                    <a:pt x="4904" y="59"/>
                    <a:pt x="6246" y="1460"/>
                    <a:pt x="6246" y="3211"/>
                  </a:cubicBezTo>
                  <a:cubicBezTo>
                    <a:pt x="6188" y="4904"/>
                    <a:pt x="4845" y="6247"/>
                    <a:pt x="3094" y="6188"/>
                  </a:cubicBezTo>
                  <a:cubicBezTo>
                    <a:pt x="1343" y="6188"/>
                    <a:pt x="0" y="4787"/>
                    <a:pt x="59" y="3036"/>
                  </a:cubicBezTo>
                  <a:cubicBezTo>
                    <a:pt x="59" y="1343"/>
                    <a:pt x="1460" y="1"/>
                    <a:pt x="31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4" name="Google Shape;11544;p24"/>
            <p:cNvSpPr/>
            <p:nvPr/>
          </p:nvSpPr>
          <p:spPr>
            <a:xfrm>
              <a:off x="2609025" y="1417200"/>
              <a:ext cx="156150" cy="154700"/>
            </a:xfrm>
            <a:custGeom>
              <a:avLst/>
              <a:gdLst/>
              <a:ahLst/>
              <a:cxnLst/>
              <a:rect l="l" t="t" r="r" b="b"/>
              <a:pathLst>
                <a:path w="6246" h="6188" extrusionOk="0">
                  <a:moveTo>
                    <a:pt x="6187" y="3094"/>
                  </a:moveTo>
                  <a:cubicBezTo>
                    <a:pt x="6246" y="4787"/>
                    <a:pt x="4845" y="6188"/>
                    <a:pt x="3152" y="6188"/>
                  </a:cubicBezTo>
                  <a:cubicBezTo>
                    <a:pt x="1459" y="6188"/>
                    <a:pt x="58" y="4845"/>
                    <a:pt x="58" y="3152"/>
                  </a:cubicBezTo>
                  <a:cubicBezTo>
                    <a:pt x="0" y="1401"/>
                    <a:pt x="1401" y="59"/>
                    <a:pt x="3094" y="0"/>
                  </a:cubicBezTo>
                  <a:cubicBezTo>
                    <a:pt x="4786" y="0"/>
                    <a:pt x="6187" y="1401"/>
                    <a:pt x="618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5" name="Google Shape;11545;p24"/>
            <p:cNvSpPr/>
            <p:nvPr/>
          </p:nvSpPr>
          <p:spPr>
            <a:xfrm>
              <a:off x="5060575" y="387312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4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4"/>
                  </a:cubicBezTo>
                  <a:cubicBezTo>
                    <a:pt x="1" y="1343"/>
                    <a:pt x="1401" y="1"/>
                    <a:pt x="3094" y="1"/>
                  </a:cubicBezTo>
                  <a:cubicBezTo>
                    <a:pt x="4845" y="1"/>
                    <a:pt x="6188" y="1402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6" name="Google Shape;11546;p24"/>
            <p:cNvSpPr/>
            <p:nvPr/>
          </p:nvSpPr>
          <p:spPr>
            <a:xfrm>
              <a:off x="2115775" y="215412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787"/>
                    <a:pt x="4846" y="6129"/>
                    <a:pt x="3153" y="6188"/>
                  </a:cubicBezTo>
                  <a:cubicBezTo>
                    <a:pt x="1402" y="6188"/>
                    <a:pt x="1" y="4787"/>
                    <a:pt x="1" y="3036"/>
                  </a:cubicBezTo>
                  <a:cubicBezTo>
                    <a:pt x="59" y="1343"/>
                    <a:pt x="1402" y="0"/>
                    <a:pt x="3153" y="0"/>
                  </a:cubicBezTo>
                  <a:cubicBezTo>
                    <a:pt x="4846" y="0"/>
                    <a:pt x="6188" y="1343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7" name="Google Shape;11547;p24"/>
            <p:cNvSpPr/>
            <p:nvPr/>
          </p:nvSpPr>
          <p:spPr>
            <a:xfrm>
              <a:off x="4813950" y="411537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845"/>
                    <a:pt x="4787" y="6188"/>
                    <a:pt x="3095" y="6188"/>
                  </a:cubicBezTo>
                  <a:cubicBezTo>
                    <a:pt x="1402" y="6188"/>
                    <a:pt x="1" y="4728"/>
                    <a:pt x="59" y="3036"/>
                  </a:cubicBezTo>
                  <a:cubicBezTo>
                    <a:pt x="59" y="1401"/>
                    <a:pt x="1460" y="0"/>
                    <a:pt x="3095" y="0"/>
                  </a:cubicBezTo>
                  <a:cubicBezTo>
                    <a:pt x="4787" y="0"/>
                    <a:pt x="6188" y="1401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8" name="Google Shape;11548;p24"/>
            <p:cNvSpPr/>
            <p:nvPr/>
          </p:nvSpPr>
          <p:spPr>
            <a:xfrm>
              <a:off x="3099325" y="436197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5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5"/>
                  </a:cubicBezTo>
                  <a:cubicBezTo>
                    <a:pt x="1" y="1460"/>
                    <a:pt x="1343" y="59"/>
                    <a:pt x="3036" y="59"/>
                  </a:cubicBezTo>
                  <a:cubicBezTo>
                    <a:pt x="4729" y="1"/>
                    <a:pt x="6129" y="1402"/>
                    <a:pt x="612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9" name="Google Shape;11549;p24"/>
            <p:cNvSpPr/>
            <p:nvPr/>
          </p:nvSpPr>
          <p:spPr>
            <a:xfrm>
              <a:off x="2115775" y="3378450"/>
              <a:ext cx="156175" cy="156150"/>
            </a:xfrm>
            <a:custGeom>
              <a:avLst/>
              <a:gdLst/>
              <a:ahLst/>
              <a:cxnLst/>
              <a:rect l="l" t="t" r="r" b="b"/>
              <a:pathLst>
                <a:path w="6247" h="6246" extrusionOk="0">
                  <a:moveTo>
                    <a:pt x="3153" y="59"/>
                  </a:moveTo>
                  <a:cubicBezTo>
                    <a:pt x="4846" y="117"/>
                    <a:pt x="6247" y="1576"/>
                    <a:pt x="6188" y="3211"/>
                  </a:cubicBezTo>
                  <a:cubicBezTo>
                    <a:pt x="6130" y="4903"/>
                    <a:pt x="4671" y="6246"/>
                    <a:pt x="3036" y="6188"/>
                  </a:cubicBezTo>
                  <a:cubicBezTo>
                    <a:pt x="1343" y="6129"/>
                    <a:pt x="1" y="4728"/>
                    <a:pt x="59" y="3036"/>
                  </a:cubicBezTo>
                  <a:cubicBezTo>
                    <a:pt x="118" y="1343"/>
                    <a:pt x="1519" y="0"/>
                    <a:pt x="3153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0" name="Google Shape;11550;p24"/>
            <p:cNvSpPr/>
            <p:nvPr/>
          </p:nvSpPr>
          <p:spPr>
            <a:xfrm>
              <a:off x="2362400" y="1663800"/>
              <a:ext cx="156175" cy="154725"/>
            </a:xfrm>
            <a:custGeom>
              <a:avLst/>
              <a:gdLst/>
              <a:ahLst/>
              <a:cxnLst/>
              <a:rect l="l" t="t" r="r" b="b"/>
              <a:pathLst>
                <a:path w="6247" h="6189" extrusionOk="0">
                  <a:moveTo>
                    <a:pt x="59" y="3095"/>
                  </a:moveTo>
                  <a:cubicBezTo>
                    <a:pt x="59" y="1402"/>
                    <a:pt x="1518" y="1"/>
                    <a:pt x="3152" y="59"/>
                  </a:cubicBezTo>
                  <a:cubicBezTo>
                    <a:pt x="4845" y="59"/>
                    <a:pt x="6246" y="1519"/>
                    <a:pt x="6188" y="3211"/>
                  </a:cubicBezTo>
                  <a:cubicBezTo>
                    <a:pt x="6129" y="4846"/>
                    <a:pt x="4729" y="6188"/>
                    <a:pt x="3094" y="6188"/>
                  </a:cubicBezTo>
                  <a:cubicBezTo>
                    <a:pt x="1401" y="6188"/>
                    <a:pt x="0" y="4729"/>
                    <a:pt x="5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1" name="Google Shape;11551;p24"/>
            <p:cNvSpPr/>
            <p:nvPr/>
          </p:nvSpPr>
          <p:spPr>
            <a:xfrm>
              <a:off x="4571725" y="1174950"/>
              <a:ext cx="153250" cy="154725"/>
            </a:xfrm>
            <a:custGeom>
              <a:avLst/>
              <a:gdLst/>
              <a:ahLst/>
              <a:cxnLst/>
              <a:rect l="l" t="t" r="r" b="b"/>
              <a:pathLst>
                <a:path w="6130" h="6189" extrusionOk="0">
                  <a:moveTo>
                    <a:pt x="6129" y="3094"/>
                  </a:moveTo>
                  <a:cubicBezTo>
                    <a:pt x="6129" y="4729"/>
                    <a:pt x="4787" y="6130"/>
                    <a:pt x="3094" y="6130"/>
                  </a:cubicBezTo>
                  <a:cubicBezTo>
                    <a:pt x="1460" y="6188"/>
                    <a:pt x="0" y="4729"/>
                    <a:pt x="59" y="3036"/>
                  </a:cubicBezTo>
                  <a:cubicBezTo>
                    <a:pt x="59" y="1402"/>
                    <a:pt x="1460" y="1"/>
                    <a:pt x="3094" y="1"/>
                  </a:cubicBezTo>
                  <a:cubicBezTo>
                    <a:pt x="4728" y="1"/>
                    <a:pt x="6129" y="1402"/>
                    <a:pt x="6129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2" name="Google Shape;11552;p24"/>
            <p:cNvSpPr/>
            <p:nvPr/>
          </p:nvSpPr>
          <p:spPr>
            <a:xfrm>
              <a:off x="5308650" y="1911875"/>
              <a:ext cx="153250" cy="153250"/>
            </a:xfrm>
            <a:custGeom>
              <a:avLst/>
              <a:gdLst/>
              <a:ahLst/>
              <a:cxnLst/>
              <a:rect l="l" t="t" r="r" b="b"/>
              <a:pathLst>
                <a:path w="6130" h="6130" extrusionOk="0">
                  <a:moveTo>
                    <a:pt x="6129" y="3036"/>
                  </a:moveTo>
                  <a:cubicBezTo>
                    <a:pt x="6129" y="4671"/>
                    <a:pt x="4728" y="6071"/>
                    <a:pt x="3094" y="6130"/>
                  </a:cubicBezTo>
                  <a:cubicBezTo>
                    <a:pt x="1460" y="6130"/>
                    <a:pt x="0" y="4729"/>
                    <a:pt x="0" y="3036"/>
                  </a:cubicBezTo>
                  <a:cubicBezTo>
                    <a:pt x="0" y="1402"/>
                    <a:pt x="1401" y="1"/>
                    <a:pt x="3036" y="1"/>
                  </a:cubicBezTo>
                  <a:cubicBezTo>
                    <a:pt x="4728" y="1"/>
                    <a:pt x="6071" y="1402"/>
                    <a:pt x="6129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3" name="Google Shape;11553;p24"/>
            <p:cNvSpPr/>
            <p:nvPr/>
          </p:nvSpPr>
          <p:spPr>
            <a:xfrm>
              <a:off x="2855625" y="1173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3036"/>
                  </a:moveTo>
                  <a:cubicBezTo>
                    <a:pt x="5955" y="4670"/>
                    <a:pt x="4612" y="5954"/>
                    <a:pt x="2919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285"/>
                    <a:pt x="1343" y="0"/>
                    <a:pt x="2978" y="0"/>
                  </a:cubicBezTo>
                  <a:cubicBezTo>
                    <a:pt x="4670" y="59"/>
                    <a:pt x="5955" y="1343"/>
                    <a:pt x="5955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4" name="Google Shape;11554;p24"/>
            <p:cNvSpPr/>
            <p:nvPr/>
          </p:nvSpPr>
          <p:spPr>
            <a:xfrm>
              <a:off x="5307200" y="3627975"/>
              <a:ext cx="148850" cy="150325"/>
            </a:xfrm>
            <a:custGeom>
              <a:avLst/>
              <a:gdLst/>
              <a:ahLst/>
              <a:cxnLst/>
              <a:rect l="l" t="t" r="r" b="b"/>
              <a:pathLst>
                <a:path w="5954" h="6013" extrusionOk="0">
                  <a:moveTo>
                    <a:pt x="2977" y="6013"/>
                  </a:moveTo>
                  <a:cubicBezTo>
                    <a:pt x="1284" y="6013"/>
                    <a:pt x="0" y="4670"/>
                    <a:pt x="0" y="3036"/>
                  </a:cubicBezTo>
                  <a:cubicBezTo>
                    <a:pt x="0" y="1343"/>
                    <a:pt x="1343" y="1"/>
                    <a:pt x="3035" y="59"/>
                  </a:cubicBezTo>
                  <a:cubicBezTo>
                    <a:pt x="4670" y="59"/>
                    <a:pt x="5954" y="1402"/>
                    <a:pt x="5954" y="3036"/>
                  </a:cubicBezTo>
                  <a:cubicBezTo>
                    <a:pt x="5954" y="4729"/>
                    <a:pt x="4611" y="6013"/>
                    <a:pt x="2977" y="60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5" name="Google Shape;11555;p24"/>
            <p:cNvSpPr/>
            <p:nvPr/>
          </p:nvSpPr>
          <p:spPr>
            <a:xfrm>
              <a:off x="3839175" y="931250"/>
              <a:ext cx="147400" cy="148875"/>
            </a:xfrm>
            <a:custGeom>
              <a:avLst/>
              <a:gdLst/>
              <a:ahLst/>
              <a:cxnLst/>
              <a:rect l="l" t="t" r="r" b="b"/>
              <a:pathLst>
                <a:path w="5896" h="5955" extrusionOk="0">
                  <a:moveTo>
                    <a:pt x="2977" y="5955"/>
                  </a:moveTo>
                  <a:cubicBezTo>
                    <a:pt x="1285" y="5955"/>
                    <a:pt x="0" y="4612"/>
                    <a:pt x="0" y="2978"/>
                  </a:cubicBezTo>
                  <a:cubicBezTo>
                    <a:pt x="0" y="1285"/>
                    <a:pt x="1285" y="1"/>
                    <a:pt x="2977" y="1"/>
                  </a:cubicBezTo>
                  <a:cubicBezTo>
                    <a:pt x="4612" y="1"/>
                    <a:pt x="5896" y="1285"/>
                    <a:pt x="5896" y="2920"/>
                  </a:cubicBezTo>
                  <a:cubicBezTo>
                    <a:pt x="5896" y="4612"/>
                    <a:pt x="4612" y="5896"/>
                    <a:pt x="2977" y="595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6" name="Google Shape;11556;p24"/>
            <p:cNvSpPr/>
            <p:nvPr/>
          </p:nvSpPr>
          <p:spPr>
            <a:xfrm>
              <a:off x="2365325" y="3871675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4" y="2977"/>
                  </a:moveTo>
                  <a:cubicBezTo>
                    <a:pt x="5954" y="4670"/>
                    <a:pt x="4670" y="5954"/>
                    <a:pt x="3035" y="5954"/>
                  </a:cubicBezTo>
                  <a:cubicBezTo>
                    <a:pt x="1343" y="5954"/>
                    <a:pt x="0" y="4612"/>
                    <a:pt x="0" y="2919"/>
                  </a:cubicBezTo>
                  <a:cubicBezTo>
                    <a:pt x="59" y="1285"/>
                    <a:pt x="1343" y="0"/>
                    <a:pt x="3035" y="0"/>
                  </a:cubicBezTo>
                  <a:cubicBezTo>
                    <a:pt x="4670" y="0"/>
                    <a:pt x="5954" y="1343"/>
                    <a:pt x="5954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7" name="Google Shape;11557;p24"/>
            <p:cNvSpPr/>
            <p:nvPr/>
          </p:nvSpPr>
          <p:spPr>
            <a:xfrm>
              <a:off x="2607550" y="4118300"/>
              <a:ext cx="150325" cy="150325"/>
            </a:xfrm>
            <a:custGeom>
              <a:avLst/>
              <a:gdLst/>
              <a:ahLst/>
              <a:cxnLst/>
              <a:rect l="l" t="t" r="r" b="b"/>
              <a:pathLst>
                <a:path w="6013" h="6013" extrusionOk="0">
                  <a:moveTo>
                    <a:pt x="6013" y="2977"/>
                  </a:moveTo>
                  <a:cubicBezTo>
                    <a:pt x="6013" y="4611"/>
                    <a:pt x="4729" y="5954"/>
                    <a:pt x="3036" y="5954"/>
                  </a:cubicBezTo>
                  <a:cubicBezTo>
                    <a:pt x="1343" y="6012"/>
                    <a:pt x="1" y="4670"/>
                    <a:pt x="59" y="2977"/>
                  </a:cubicBezTo>
                  <a:cubicBezTo>
                    <a:pt x="59" y="1284"/>
                    <a:pt x="1343" y="0"/>
                    <a:pt x="3036" y="0"/>
                  </a:cubicBezTo>
                  <a:cubicBezTo>
                    <a:pt x="4670" y="0"/>
                    <a:pt x="6013" y="1343"/>
                    <a:pt x="6013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8" name="Google Shape;11558;p24"/>
            <p:cNvSpPr/>
            <p:nvPr/>
          </p:nvSpPr>
          <p:spPr>
            <a:xfrm>
              <a:off x="5553800" y="2892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1" y="2919"/>
                  </a:moveTo>
                  <a:cubicBezTo>
                    <a:pt x="1" y="1285"/>
                    <a:pt x="1343" y="1"/>
                    <a:pt x="3036" y="59"/>
                  </a:cubicBezTo>
                  <a:cubicBezTo>
                    <a:pt x="4670" y="59"/>
                    <a:pt x="5955" y="1402"/>
                    <a:pt x="5955" y="3095"/>
                  </a:cubicBezTo>
                  <a:cubicBezTo>
                    <a:pt x="5896" y="4729"/>
                    <a:pt x="4612" y="5955"/>
                    <a:pt x="2919" y="5955"/>
                  </a:cubicBezTo>
                  <a:cubicBezTo>
                    <a:pt x="1285" y="5955"/>
                    <a:pt x="1" y="4612"/>
                    <a:pt x="1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9" name="Google Shape;11559;p24"/>
            <p:cNvSpPr/>
            <p:nvPr/>
          </p:nvSpPr>
          <p:spPr>
            <a:xfrm>
              <a:off x="5553800" y="26459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2977"/>
                  </a:moveTo>
                  <a:cubicBezTo>
                    <a:pt x="5955" y="4670"/>
                    <a:pt x="4612" y="5954"/>
                    <a:pt x="2978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343"/>
                    <a:pt x="1285" y="59"/>
                    <a:pt x="2919" y="0"/>
                  </a:cubicBezTo>
                  <a:cubicBezTo>
                    <a:pt x="4612" y="0"/>
                    <a:pt x="5955" y="1284"/>
                    <a:pt x="5955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0" name="Google Shape;11560;p24"/>
            <p:cNvSpPr/>
            <p:nvPr/>
          </p:nvSpPr>
          <p:spPr>
            <a:xfrm>
              <a:off x="3592550" y="931250"/>
              <a:ext cx="147425" cy="148875"/>
            </a:xfrm>
            <a:custGeom>
              <a:avLst/>
              <a:gdLst/>
              <a:ahLst/>
              <a:cxnLst/>
              <a:rect l="l" t="t" r="r" b="b"/>
              <a:pathLst>
                <a:path w="5897" h="5955" extrusionOk="0">
                  <a:moveTo>
                    <a:pt x="5896" y="2978"/>
                  </a:moveTo>
                  <a:cubicBezTo>
                    <a:pt x="5896" y="4612"/>
                    <a:pt x="4612" y="5955"/>
                    <a:pt x="2919" y="5896"/>
                  </a:cubicBezTo>
                  <a:cubicBezTo>
                    <a:pt x="1285" y="5896"/>
                    <a:pt x="1" y="4612"/>
                    <a:pt x="1" y="2978"/>
                  </a:cubicBezTo>
                  <a:cubicBezTo>
                    <a:pt x="1" y="1285"/>
                    <a:pt x="1285" y="1"/>
                    <a:pt x="2978" y="1"/>
                  </a:cubicBezTo>
                  <a:cubicBezTo>
                    <a:pt x="4612" y="1"/>
                    <a:pt x="5896" y="1285"/>
                    <a:pt x="5896" y="29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1" name="Google Shape;11561;p24"/>
            <p:cNvSpPr/>
            <p:nvPr/>
          </p:nvSpPr>
          <p:spPr>
            <a:xfrm>
              <a:off x="4571725" y="4366375"/>
              <a:ext cx="147400" cy="147400"/>
            </a:xfrm>
            <a:custGeom>
              <a:avLst/>
              <a:gdLst/>
              <a:ahLst/>
              <a:cxnLst/>
              <a:rect l="l" t="t" r="r" b="b"/>
              <a:pathLst>
                <a:path w="5896" h="5896" extrusionOk="0">
                  <a:moveTo>
                    <a:pt x="5896" y="2977"/>
                  </a:moveTo>
                  <a:cubicBezTo>
                    <a:pt x="5896" y="4553"/>
                    <a:pt x="4553" y="5895"/>
                    <a:pt x="2919" y="5895"/>
                  </a:cubicBezTo>
                  <a:cubicBezTo>
                    <a:pt x="1285" y="5895"/>
                    <a:pt x="0" y="4553"/>
                    <a:pt x="0" y="2860"/>
                  </a:cubicBezTo>
                  <a:cubicBezTo>
                    <a:pt x="0" y="1226"/>
                    <a:pt x="1343" y="0"/>
                    <a:pt x="2977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2" name="Google Shape;11562;p24"/>
            <p:cNvSpPr/>
            <p:nvPr/>
          </p:nvSpPr>
          <p:spPr>
            <a:xfrm>
              <a:off x="5555275" y="24051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553" y="5837"/>
                    <a:pt x="2919" y="5837"/>
                  </a:cubicBezTo>
                  <a:cubicBezTo>
                    <a:pt x="1284" y="5837"/>
                    <a:pt x="0" y="4553"/>
                    <a:pt x="0" y="2919"/>
                  </a:cubicBezTo>
                  <a:cubicBezTo>
                    <a:pt x="0" y="1284"/>
                    <a:pt x="1284" y="0"/>
                    <a:pt x="2919" y="0"/>
                  </a:cubicBezTo>
                  <a:cubicBezTo>
                    <a:pt x="4495" y="0"/>
                    <a:pt x="5837" y="1284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3" name="Google Shape;11563;p24"/>
            <p:cNvSpPr/>
            <p:nvPr/>
          </p:nvSpPr>
          <p:spPr>
            <a:xfrm>
              <a:off x="2120150" y="1910425"/>
              <a:ext cx="147425" cy="147400"/>
            </a:xfrm>
            <a:custGeom>
              <a:avLst/>
              <a:gdLst/>
              <a:ahLst/>
              <a:cxnLst/>
              <a:rect l="l" t="t" r="r" b="b"/>
              <a:pathLst>
                <a:path w="5897" h="5896" extrusionOk="0">
                  <a:moveTo>
                    <a:pt x="5896" y="2919"/>
                  </a:moveTo>
                  <a:cubicBezTo>
                    <a:pt x="5896" y="4553"/>
                    <a:pt x="4612" y="5896"/>
                    <a:pt x="2978" y="5896"/>
                  </a:cubicBezTo>
                  <a:cubicBezTo>
                    <a:pt x="1344" y="5896"/>
                    <a:pt x="1" y="4612"/>
                    <a:pt x="1" y="2977"/>
                  </a:cubicBezTo>
                  <a:cubicBezTo>
                    <a:pt x="1" y="1343"/>
                    <a:pt x="1285" y="59"/>
                    <a:pt x="2920" y="1"/>
                  </a:cubicBezTo>
                  <a:cubicBezTo>
                    <a:pt x="4554" y="1"/>
                    <a:pt x="5838" y="1285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4" name="Google Shape;11564;p24"/>
            <p:cNvSpPr/>
            <p:nvPr/>
          </p:nvSpPr>
          <p:spPr>
            <a:xfrm>
              <a:off x="4081400" y="93272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5896" y="2919"/>
                  </a:moveTo>
                  <a:cubicBezTo>
                    <a:pt x="5896" y="4553"/>
                    <a:pt x="4554" y="5837"/>
                    <a:pt x="2919" y="5837"/>
                  </a:cubicBezTo>
                  <a:cubicBezTo>
                    <a:pt x="1285" y="5779"/>
                    <a:pt x="1" y="4437"/>
                    <a:pt x="59" y="2861"/>
                  </a:cubicBezTo>
                  <a:cubicBezTo>
                    <a:pt x="59" y="1226"/>
                    <a:pt x="1402" y="0"/>
                    <a:pt x="2978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5" name="Google Shape;11565;p24"/>
            <p:cNvSpPr/>
            <p:nvPr/>
          </p:nvSpPr>
          <p:spPr>
            <a:xfrm>
              <a:off x="5553800" y="314057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2978" y="1"/>
                  </a:moveTo>
                  <a:cubicBezTo>
                    <a:pt x="4554" y="1"/>
                    <a:pt x="5896" y="1402"/>
                    <a:pt x="5896" y="2978"/>
                  </a:cubicBezTo>
                  <a:cubicBezTo>
                    <a:pt x="5838" y="4554"/>
                    <a:pt x="4554" y="5838"/>
                    <a:pt x="2978" y="5838"/>
                  </a:cubicBezTo>
                  <a:cubicBezTo>
                    <a:pt x="1343" y="5838"/>
                    <a:pt x="1" y="4495"/>
                    <a:pt x="59" y="2861"/>
                  </a:cubicBezTo>
                  <a:cubicBezTo>
                    <a:pt x="59" y="1285"/>
                    <a:pt x="1402" y="1"/>
                    <a:pt x="29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6" name="Google Shape;11566;p24"/>
            <p:cNvSpPr/>
            <p:nvPr/>
          </p:nvSpPr>
          <p:spPr>
            <a:xfrm>
              <a:off x="5064950" y="14215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8" y="2977"/>
                  </a:moveTo>
                  <a:cubicBezTo>
                    <a:pt x="5838" y="4553"/>
                    <a:pt x="4495" y="5838"/>
                    <a:pt x="2919" y="5838"/>
                  </a:cubicBezTo>
                  <a:cubicBezTo>
                    <a:pt x="1343" y="5838"/>
                    <a:pt x="1" y="4495"/>
                    <a:pt x="59" y="2919"/>
                  </a:cubicBezTo>
                  <a:cubicBezTo>
                    <a:pt x="59" y="1343"/>
                    <a:pt x="1402" y="0"/>
                    <a:pt x="2978" y="59"/>
                  </a:cubicBezTo>
                  <a:cubicBezTo>
                    <a:pt x="4554" y="59"/>
                    <a:pt x="5838" y="1401"/>
                    <a:pt x="5838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7" name="Google Shape;11567;p24"/>
            <p:cNvSpPr/>
            <p:nvPr/>
          </p:nvSpPr>
          <p:spPr>
            <a:xfrm>
              <a:off x="3345950" y="9327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0" y="4437"/>
                    <a:pt x="0" y="2861"/>
                  </a:cubicBezTo>
                  <a:cubicBezTo>
                    <a:pt x="59" y="1284"/>
                    <a:pt x="1401" y="0"/>
                    <a:pt x="2977" y="0"/>
                  </a:cubicBezTo>
                  <a:cubicBezTo>
                    <a:pt x="4553" y="0"/>
                    <a:pt x="5837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8" name="Google Shape;11568;p24"/>
            <p:cNvSpPr/>
            <p:nvPr/>
          </p:nvSpPr>
          <p:spPr>
            <a:xfrm>
              <a:off x="2857100" y="43663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58" y="4553"/>
                    <a:pt x="0" y="2977"/>
                  </a:cubicBezTo>
                  <a:cubicBezTo>
                    <a:pt x="0" y="1401"/>
                    <a:pt x="1284" y="58"/>
                    <a:pt x="2860" y="58"/>
                  </a:cubicBezTo>
                  <a:cubicBezTo>
                    <a:pt x="4436" y="0"/>
                    <a:pt x="5779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9" name="Google Shape;11569;p24"/>
            <p:cNvSpPr/>
            <p:nvPr/>
          </p:nvSpPr>
          <p:spPr>
            <a:xfrm>
              <a:off x="2121625" y="3630900"/>
              <a:ext cx="144500" cy="145950"/>
            </a:xfrm>
            <a:custGeom>
              <a:avLst/>
              <a:gdLst/>
              <a:ahLst/>
              <a:cxnLst/>
              <a:rect l="l" t="t" r="r" b="b"/>
              <a:pathLst>
                <a:path w="5780" h="5838" extrusionOk="0">
                  <a:moveTo>
                    <a:pt x="2919" y="0"/>
                  </a:moveTo>
                  <a:cubicBezTo>
                    <a:pt x="4437" y="0"/>
                    <a:pt x="5779" y="1343"/>
                    <a:pt x="5779" y="2919"/>
                  </a:cubicBezTo>
                  <a:cubicBezTo>
                    <a:pt x="5779" y="4495"/>
                    <a:pt x="4437" y="5837"/>
                    <a:pt x="2861" y="5779"/>
                  </a:cubicBezTo>
                  <a:cubicBezTo>
                    <a:pt x="1285" y="5779"/>
                    <a:pt x="0" y="4437"/>
                    <a:pt x="0" y="2861"/>
                  </a:cubicBezTo>
                  <a:cubicBezTo>
                    <a:pt x="0" y="1343"/>
                    <a:pt x="1343" y="0"/>
                    <a:pt x="291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0" name="Google Shape;11570;p24"/>
            <p:cNvSpPr/>
            <p:nvPr/>
          </p:nvSpPr>
          <p:spPr>
            <a:xfrm>
              <a:off x="3840625" y="4611525"/>
              <a:ext cx="144500" cy="143025"/>
            </a:xfrm>
            <a:custGeom>
              <a:avLst/>
              <a:gdLst/>
              <a:ahLst/>
              <a:cxnLst/>
              <a:rect l="l" t="t" r="r" b="b"/>
              <a:pathLst>
                <a:path w="5780" h="5721" extrusionOk="0">
                  <a:moveTo>
                    <a:pt x="5779" y="2802"/>
                  </a:moveTo>
                  <a:cubicBezTo>
                    <a:pt x="5779" y="4378"/>
                    <a:pt x="4437" y="5721"/>
                    <a:pt x="2861" y="5721"/>
                  </a:cubicBezTo>
                  <a:cubicBezTo>
                    <a:pt x="1343" y="5721"/>
                    <a:pt x="59" y="4436"/>
                    <a:pt x="1" y="2860"/>
                  </a:cubicBezTo>
                  <a:cubicBezTo>
                    <a:pt x="1" y="1284"/>
                    <a:pt x="1285" y="0"/>
                    <a:pt x="2861" y="0"/>
                  </a:cubicBezTo>
                  <a:cubicBezTo>
                    <a:pt x="4437" y="0"/>
                    <a:pt x="5721" y="1226"/>
                    <a:pt x="5779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1" name="Google Shape;11571;p24"/>
            <p:cNvSpPr/>
            <p:nvPr/>
          </p:nvSpPr>
          <p:spPr>
            <a:xfrm>
              <a:off x="1879375" y="28954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1"/>
                  </a:moveTo>
                  <a:cubicBezTo>
                    <a:pt x="4437" y="1"/>
                    <a:pt x="5663" y="1285"/>
                    <a:pt x="5721" y="2861"/>
                  </a:cubicBezTo>
                  <a:cubicBezTo>
                    <a:pt x="5721" y="4437"/>
                    <a:pt x="4437" y="5721"/>
                    <a:pt x="2861" y="5721"/>
                  </a:cubicBezTo>
                  <a:cubicBezTo>
                    <a:pt x="1285" y="5721"/>
                    <a:pt x="1" y="4437"/>
                    <a:pt x="1" y="2861"/>
                  </a:cubicBezTo>
                  <a:cubicBezTo>
                    <a:pt x="1" y="1285"/>
                    <a:pt x="1285" y="59"/>
                    <a:pt x="28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2" name="Google Shape;11572;p24"/>
            <p:cNvSpPr/>
            <p:nvPr/>
          </p:nvSpPr>
          <p:spPr>
            <a:xfrm>
              <a:off x="1879375" y="26488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5720"/>
                  </a:moveTo>
                  <a:cubicBezTo>
                    <a:pt x="1285" y="5720"/>
                    <a:pt x="1" y="4436"/>
                    <a:pt x="1" y="2860"/>
                  </a:cubicBezTo>
                  <a:cubicBezTo>
                    <a:pt x="1" y="1284"/>
                    <a:pt x="1285" y="0"/>
                    <a:pt x="2919" y="0"/>
                  </a:cubicBezTo>
                  <a:cubicBezTo>
                    <a:pt x="4495" y="58"/>
                    <a:pt x="5721" y="1343"/>
                    <a:pt x="5721" y="2919"/>
                  </a:cubicBezTo>
                  <a:cubicBezTo>
                    <a:pt x="5663" y="4495"/>
                    <a:pt x="4437" y="5720"/>
                    <a:pt x="2861" y="57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3" name="Google Shape;11573;p24"/>
            <p:cNvSpPr/>
            <p:nvPr/>
          </p:nvSpPr>
          <p:spPr>
            <a:xfrm>
              <a:off x="3594025" y="4610050"/>
              <a:ext cx="143025" cy="144500"/>
            </a:xfrm>
            <a:custGeom>
              <a:avLst/>
              <a:gdLst/>
              <a:ahLst/>
              <a:cxnLst/>
              <a:rect l="l" t="t" r="r" b="b"/>
              <a:pathLst>
                <a:path w="5721" h="5780" extrusionOk="0">
                  <a:moveTo>
                    <a:pt x="2860" y="5780"/>
                  </a:moveTo>
                  <a:cubicBezTo>
                    <a:pt x="1284" y="5780"/>
                    <a:pt x="59" y="4495"/>
                    <a:pt x="0" y="2919"/>
                  </a:cubicBezTo>
                  <a:cubicBezTo>
                    <a:pt x="0" y="1343"/>
                    <a:pt x="1343" y="1"/>
                    <a:pt x="2919" y="59"/>
                  </a:cubicBezTo>
                  <a:cubicBezTo>
                    <a:pt x="4495" y="59"/>
                    <a:pt x="5720" y="1343"/>
                    <a:pt x="5720" y="2919"/>
                  </a:cubicBezTo>
                  <a:cubicBezTo>
                    <a:pt x="5720" y="4495"/>
                    <a:pt x="4436" y="5780"/>
                    <a:pt x="2860" y="57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4" name="Google Shape;11574;p24"/>
            <p:cNvSpPr/>
            <p:nvPr/>
          </p:nvSpPr>
          <p:spPr>
            <a:xfrm>
              <a:off x="5556725" y="215995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2802" y="5663"/>
                  </a:moveTo>
                  <a:cubicBezTo>
                    <a:pt x="1226" y="5663"/>
                    <a:pt x="0" y="4379"/>
                    <a:pt x="59" y="2803"/>
                  </a:cubicBezTo>
                  <a:cubicBezTo>
                    <a:pt x="59" y="1227"/>
                    <a:pt x="1343" y="1"/>
                    <a:pt x="2919" y="1"/>
                  </a:cubicBezTo>
                  <a:cubicBezTo>
                    <a:pt x="4495" y="59"/>
                    <a:pt x="5662" y="1285"/>
                    <a:pt x="5662" y="2861"/>
                  </a:cubicBezTo>
                  <a:cubicBezTo>
                    <a:pt x="5662" y="4437"/>
                    <a:pt x="4437" y="5663"/>
                    <a:pt x="2802" y="56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5" name="Google Shape;11575;p24"/>
            <p:cNvSpPr/>
            <p:nvPr/>
          </p:nvSpPr>
          <p:spPr>
            <a:xfrm>
              <a:off x="4821250" y="11808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60"/>
                  </a:moveTo>
                  <a:cubicBezTo>
                    <a:pt x="5663" y="4436"/>
                    <a:pt x="4379" y="5662"/>
                    <a:pt x="2803" y="5662"/>
                  </a:cubicBezTo>
                  <a:cubicBezTo>
                    <a:pt x="1227" y="5662"/>
                    <a:pt x="1" y="4436"/>
                    <a:pt x="1" y="2802"/>
                  </a:cubicBezTo>
                  <a:cubicBezTo>
                    <a:pt x="1" y="1284"/>
                    <a:pt x="1227" y="59"/>
                    <a:pt x="2744" y="59"/>
                  </a:cubicBezTo>
                  <a:cubicBezTo>
                    <a:pt x="4379" y="0"/>
                    <a:pt x="5604" y="1226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6" name="Google Shape;11576;p24"/>
            <p:cNvSpPr/>
            <p:nvPr/>
          </p:nvSpPr>
          <p:spPr>
            <a:xfrm>
              <a:off x="5314475" y="16711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03"/>
                  </a:moveTo>
                  <a:cubicBezTo>
                    <a:pt x="5663" y="4379"/>
                    <a:pt x="4437" y="5663"/>
                    <a:pt x="2803" y="5663"/>
                  </a:cubicBezTo>
                  <a:cubicBezTo>
                    <a:pt x="1227" y="5663"/>
                    <a:pt x="1" y="4379"/>
                    <a:pt x="1" y="2803"/>
                  </a:cubicBezTo>
                  <a:cubicBezTo>
                    <a:pt x="1" y="1227"/>
                    <a:pt x="1227" y="1"/>
                    <a:pt x="2803" y="1"/>
                  </a:cubicBezTo>
                  <a:cubicBezTo>
                    <a:pt x="4379" y="1"/>
                    <a:pt x="5663" y="1227"/>
                    <a:pt x="566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7" name="Google Shape;11577;p24"/>
            <p:cNvSpPr/>
            <p:nvPr/>
          </p:nvSpPr>
          <p:spPr>
            <a:xfrm>
              <a:off x="1880850" y="2408025"/>
              <a:ext cx="140100" cy="140125"/>
            </a:xfrm>
            <a:custGeom>
              <a:avLst/>
              <a:gdLst/>
              <a:ahLst/>
              <a:cxnLst/>
              <a:rect l="l" t="t" r="r" b="b"/>
              <a:pathLst>
                <a:path w="5604" h="5605" extrusionOk="0">
                  <a:moveTo>
                    <a:pt x="5604" y="2803"/>
                  </a:moveTo>
                  <a:cubicBezTo>
                    <a:pt x="5604" y="4379"/>
                    <a:pt x="4378" y="5604"/>
                    <a:pt x="2744" y="5604"/>
                  </a:cubicBezTo>
                  <a:cubicBezTo>
                    <a:pt x="1226" y="5546"/>
                    <a:pt x="0" y="4379"/>
                    <a:pt x="0" y="2803"/>
                  </a:cubicBezTo>
                  <a:cubicBezTo>
                    <a:pt x="0" y="1227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8" name="Google Shape;11578;p24"/>
            <p:cNvSpPr/>
            <p:nvPr/>
          </p:nvSpPr>
          <p:spPr>
            <a:xfrm>
              <a:off x="5067875" y="4122675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2802" y="5604"/>
                  </a:moveTo>
                  <a:cubicBezTo>
                    <a:pt x="1226" y="5604"/>
                    <a:pt x="0" y="4378"/>
                    <a:pt x="0" y="2802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78" y="0"/>
                    <a:pt x="5604" y="1284"/>
                    <a:pt x="5604" y="2860"/>
                  </a:cubicBezTo>
                  <a:cubicBezTo>
                    <a:pt x="5604" y="4378"/>
                    <a:pt x="4378" y="5604"/>
                    <a:pt x="2802" y="56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9" name="Google Shape;11579;p24"/>
            <p:cNvSpPr/>
            <p:nvPr/>
          </p:nvSpPr>
          <p:spPr>
            <a:xfrm>
              <a:off x="4330950" y="934175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2" y="2861"/>
                  </a:moveTo>
                  <a:cubicBezTo>
                    <a:pt x="5662" y="4437"/>
                    <a:pt x="4436" y="5663"/>
                    <a:pt x="2860" y="5663"/>
                  </a:cubicBezTo>
                  <a:cubicBezTo>
                    <a:pt x="1226" y="5663"/>
                    <a:pt x="0" y="4379"/>
                    <a:pt x="59" y="2803"/>
                  </a:cubicBezTo>
                  <a:cubicBezTo>
                    <a:pt x="59" y="1226"/>
                    <a:pt x="1284" y="59"/>
                    <a:pt x="2860" y="59"/>
                  </a:cubicBezTo>
                  <a:cubicBezTo>
                    <a:pt x="4436" y="1"/>
                    <a:pt x="5662" y="1285"/>
                    <a:pt x="5662" y="28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0" name="Google Shape;11580;p24"/>
            <p:cNvSpPr/>
            <p:nvPr/>
          </p:nvSpPr>
          <p:spPr>
            <a:xfrm>
              <a:off x="4085800" y="4617350"/>
              <a:ext cx="140100" cy="138650"/>
            </a:xfrm>
            <a:custGeom>
              <a:avLst/>
              <a:gdLst/>
              <a:ahLst/>
              <a:cxnLst/>
              <a:rect l="l" t="t" r="r" b="b"/>
              <a:pathLst>
                <a:path w="5604" h="5546" extrusionOk="0">
                  <a:moveTo>
                    <a:pt x="2802" y="5546"/>
                  </a:moveTo>
                  <a:cubicBezTo>
                    <a:pt x="1226" y="5546"/>
                    <a:pt x="0" y="4320"/>
                    <a:pt x="0" y="2744"/>
                  </a:cubicBezTo>
                  <a:cubicBezTo>
                    <a:pt x="0" y="1168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ubicBezTo>
                    <a:pt x="5604" y="4379"/>
                    <a:pt x="4378" y="5546"/>
                    <a:pt x="2802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1" name="Google Shape;11581;p24"/>
            <p:cNvSpPr/>
            <p:nvPr/>
          </p:nvSpPr>
          <p:spPr>
            <a:xfrm>
              <a:off x="5558175" y="3387200"/>
              <a:ext cx="140125" cy="140125"/>
            </a:xfrm>
            <a:custGeom>
              <a:avLst/>
              <a:gdLst/>
              <a:ahLst/>
              <a:cxnLst/>
              <a:rect l="l" t="t" r="r" b="b"/>
              <a:pathLst>
                <a:path w="5605" h="5605" extrusionOk="0">
                  <a:moveTo>
                    <a:pt x="2744" y="5546"/>
                  </a:moveTo>
                  <a:cubicBezTo>
                    <a:pt x="1227" y="5546"/>
                    <a:pt x="1" y="4320"/>
                    <a:pt x="1" y="2744"/>
                  </a:cubicBezTo>
                  <a:cubicBezTo>
                    <a:pt x="1" y="1226"/>
                    <a:pt x="1285" y="0"/>
                    <a:pt x="2803" y="0"/>
                  </a:cubicBezTo>
                  <a:cubicBezTo>
                    <a:pt x="4379" y="0"/>
                    <a:pt x="5604" y="1285"/>
                    <a:pt x="5546" y="2802"/>
                  </a:cubicBezTo>
                  <a:cubicBezTo>
                    <a:pt x="5546" y="4378"/>
                    <a:pt x="4320" y="5604"/>
                    <a:pt x="2744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2" name="Google Shape;11582;p24"/>
            <p:cNvSpPr/>
            <p:nvPr/>
          </p:nvSpPr>
          <p:spPr>
            <a:xfrm>
              <a:off x="2369700" y="1424500"/>
              <a:ext cx="141575" cy="140100"/>
            </a:xfrm>
            <a:custGeom>
              <a:avLst/>
              <a:gdLst/>
              <a:ahLst/>
              <a:cxnLst/>
              <a:rect l="l" t="t" r="r" b="b"/>
              <a:pathLst>
                <a:path w="5663" h="5604" extrusionOk="0">
                  <a:moveTo>
                    <a:pt x="5604" y="2860"/>
                  </a:moveTo>
                  <a:cubicBezTo>
                    <a:pt x="5546" y="4436"/>
                    <a:pt x="4320" y="5604"/>
                    <a:pt x="2744" y="5604"/>
                  </a:cubicBezTo>
                  <a:cubicBezTo>
                    <a:pt x="1226" y="5545"/>
                    <a:pt x="0" y="4320"/>
                    <a:pt x="59" y="2744"/>
                  </a:cubicBezTo>
                  <a:cubicBezTo>
                    <a:pt x="59" y="1226"/>
                    <a:pt x="1343" y="0"/>
                    <a:pt x="2860" y="59"/>
                  </a:cubicBezTo>
                  <a:cubicBezTo>
                    <a:pt x="4437" y="59"/>
                    <a:pt x="5662" y="1343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3" name="Google Shape;11583;p24"/>
            <p:cNvSpPr/>
            <p:nvPr/>
          </p:nvSpPr>
          <p:spPr>
            <a:xfrm>
              <a:off x="3350325" y="4612975"/>
              <a:ext cx="138650" cy="138650"/>
            </a:xfrm>
            <a:custGeom>
              <a:avLst/>
              <a:gdLst/>
              <a:ahLst/>
              <a:cxnLst/>
              <a:rect l="l" t="t" r="r" b="b"/>
              <a:pathLst>
                <a:path w="5546" h="5546" extrusionOk="0">
                  <a:moveTo>
                    <a:pt x="2802" y="1"/>
                  </a:moveTo>
                  <a:cubicBezTo>
                    <a:pt x="4320" y="1"/>
                    <a:pt x="5546" y="1226"/>
                    <a:pt x="5546" y="2802"/>
                  </a:cubicBezTo>
                  <a:cubicBezTo>
                    <a:pt x="5546" y="4320"/>
                    <a:pt x="4320" y="5546"/>
                    <a:pt x="2744" y="5546"/>
                  </a:cubicBezTo>
                  <a:cubicBezTo>
                    <a:pt x="1226" y="5546"/>
                    <a:pt x="0" y="4320"/>
                    <a:pt x="0" y="2802"/>
                  </a:cubicBezTo>
                  <a:cubicBezTo>
                    <a:pt x="0" y="1226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4" name="Google Shape;11584;p24"/>
            <p:cNvSpPr/>
            <p:nvPr/>
          </p:nvSpPr>
          <p:spPr>
            <a:xfrm>
              <a:off x="5311575" y="388042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5545" y="2802"/>
                  </a:moveTo>
                  <a:cubicBezTo>
                    <a:pt x="5545" y="4320"/>
                    <a:pt x="4320" y="5604"/>
                    <a:pt x="2744" y="5546"/>
                  </a:cubicBezTo>
                  <a:cubicBezTo>
                    <a:pt x="1284" y="5546"/>
                    <a:pt x="0" y="4320"/>
                    <a:pt x="0" y="2802"/>
                  </a:cubicBezTo>
                  <a:cubicBezTo>
                    <a:pt x="0" y="1285"/>
                    <a:pt x="1284" y="1"/>
                    <a:pt x="2802" y="1"/>
                  </a:cubicBezTo>
                  <a:cubicBezTo>
                    <a:pt x="4320" y="59"/>
                    <a:pt x="5545" y="1285"/>
                    <a:pt x="5545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5" name="Google Shape;11585;p24"/>
            <p:cNvSpPr/>
            <p:nvPr/>
          </p:nvSpPr>
          <p:spPr>
            <a:xfrm>
              <a:off x="3106625" y="935650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5604" y="2802"/>
                  </a:moveTo>
                  <a:cubicBezTo>
                    <a:pt x="5604" y="4320"/>
                    <a:pt x="4320" y="5604"/>
                    <a:pt x="2744" y="5545"/>
                  </a:cubicBezTo>
                  <a:cubicBezTo>
                    <a:pt x="1226" y="5545"/>
                    <a:pt x="0" y="4320"/>
                    <a:pt x="0" y="2744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20" y="0"/>
                    <a:pt x="5604" y="1284"/>
                    <a:pt x="5546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6" name="Google Shape;11586;p24"/>
            <p:cNvSpPr/>
            <p:nvPr/>
          </p:nvSpPr>
          <p:spPr>
            <a:xfrm>
              <a:off x="1876475" y="3144950"/>
              <a:ext cx="140100" cy="138675"/>
            </a:xfrm>
            <a:custGeom>
              <a:avLst/>
              <a:gdLst/>
              <a:ahLst/>
              <a:cxnLst/>
              <a:rect l="l" t="t" r="r" b="b"/>
              <a:pathLst>
                <a:path w="5604" h="5547" extrusionOk="0">
                  <a:moveTo>
                    <a:pt x="2802" y="1"/>
                  </a:moveTo>
                  <a:cubicBezTo>
                    <a:pt x="4320" y="1"/>
                    <a:pt x="5604" y="1227"/>
                    <a:pt x="5604" y="2744"/>
                  </a:cubicBezTo>
                  <a:cubicBezTo>
                    <a:pt x="5604" y="4320"/>
                    <a:pt x="4378" y="5546"/>
                    <a:pt x="2802" y="5546"/>
                  </a:cubicBezTo>
                  <a:cubicBezTo>
                    <a:pt x="1284" y="5546"/>
                    <a:pt x="58" y="4320"/>
                    <a:pt x="58" y="2803"/>
                  </a:cubicBezTo>
                  <a:cubicBezTo>
                    <a:pt x="0" y="1285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7" name="Google Shape;11587;p24"/>
            <p:cNvSpPr/>
            <p:nvPr/>
          </p:nvSpPr>
          <p:spPr>
            <a:xfrm>
              <a:off x="2617775" y="117787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2802" y="59"/>
                  </a:moveTo>
                  <a:cubicBezTo>
                    <a:pt x="4320" y="59"/>
                    <a:pt x="5546" y="1343"/>
                    <a:pt x="5546" y="2802"/>
                  </a:cubicBezTo>
                  <a:cubicBezTo>
                    <a:pt x="5546" y="4378"/>
                    <a:pt x="4203" y="5604"/>
                    <a:pt x="2685" y="5604"/>
                  </a:cubicBezTo>
                  <a:cubicBezTo>
                    <a:pt x="1226" y="5546"/>
                    <a:pt x="0" y="4262"/>
                    <a:pt x="0" y="2744"/>
                  </a:cubicBezTo>
                  <a:cubicBezTo>
                    <a:pt x="59" y="1285"/>
                    <a:pt x="1284" y="1"/>
                    <a:pt x="2802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8" name="Google Shape;11588;p24"/>
            <p:cNvSpPr/>
            <p:nvPr/>
          </p:nvSpPr>
          <p:spPr>
            <a:xfrm>
              <a:off x="4822725" y="4370750"/>
              <a:ext cx="137175" cy="137175"/>
            </a:xfrm>
            <a:custGeom>
              <a:avLst/>
              <a:gdLst/>
              <a:ahLst/>
              <a:cxnLst/>
              <a:rect l="l" t="t" r="r" b="b"/>
              <a:pathLst>
                <a:path w="5487" h="5487" extrusionOk="0">
                  <a:moveTo>
                    <a:pt x="0" y="2744"/>
                  </a:moveTo>
                  <a:cubicBezTo>
                    <a:pt x="0" y="1284"/>
                    <a:pt x="1284" y="0"/>
                    <a:pt x="2802" y="0"/>
                  </a:cubicBezTo>
                  <a:cubicBezTo>
                    <a:pt x="4261" y="0"/>
                    <a:pt x="5487" y="1284"/>
                    <a:pt x="5487" y="2802"/>
                  </a:cubicBezTo>
                  <a:cubicBezTo>
                    <a:pt x="5487" y="4261"/>
                    <a:pt x="4203" y="5487"/>
                    <a:pt x="2744" y="5487"/>
                  </a:cubicBezTo>
                  <a:cubicBezTo>
                    <a:pt x="1284" y="5487"/>
                    <a:pt x="0" y="4203"/>
                    <a:pt x="0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9" name="Google Shape;11589;p24"/>
            <p:cNvSpPr/>
            <p:nvPr/>
          </p:nvSpPr>
          <p:spPr>
            <a:xfrm>
              <a:off x="2124550" y="1672575"/>
              <a:ext cx="138650" cy="137175"/>
            </a:xfrm>
            <a:custGeom>
              <a:avLst/>
              <a:gdLst/>
              <a:ahLst/>
              <a:cxnLst/>
              <a:rect l="l" t="t" r="r" b="b"/>
              <a:pathLst>
                <a:path w="5546" h="5487" extrusionOk="0">
                  <a:moveTo>
                    <a:pt x="5487" y="2744"/>
                  </a:moveTo>
                  <a:cubicBezTo>
                    <a:pt x="5545" y="4203"/>
                    <a:pt x="4261" y="5487"/>
                    <a:pt x="2802" y="5487"/>
                  </a:cubicBezTo>
                  <a:cubicBezTo>
                    <a:pt x="1284" y="5487"/>
                    <a:pt x="0" y="4261"/>
                    <a:pt x="0" y="2744"/>
                  </a:cubicBezTo>
                  <a:cubicBezTo>
                    <a:pt x="0" y="1284"/>
                    <a:pt x="1226" y="59"/>
                    <a:pt x="2685" y="0"/>
                  </a:cubicBezTo>
                  <a:cubicBezTo>
                    <a:pt x="4203" y="0"/>
                    <a:pt x="5487" y="1226"/>
                    <a:pt x="5487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0" name="Google Shape;11590;p24"/>
            <p:cNvSpPr/>
            <p:nvPr/>
          </p:nvSpPr>
          <p:spPr>
            <a:xfrm>
              <a:off x="2372625" y="4124125"/>
              <a:ext cx="135725" cy="137200"/>
            </a:xfrm>
            <a:custGeom>
              <a:avLst/>
              <a:gdLst/>
              <a:ahLst/>
              <a:cxnLst/>
              <a:rect l="l" t="t" r="r" b="b"/>
              <a:pathLst>
                <a:path w="5429" h="5488" extrusionOk="0">
                  <a:moveTo>
                    <a:pt x="5429" y="2744"/>
                  </a:moveTo>
                  <a:cubicBezTo>
                    <a:pt x="5429" y="4262"/>
                    <a:pt x="4144" y="5487"/>
                    <a:pt x="2685" y="5487"/>
                  </a:cubicBezTo>
                  <a:cubicBezTo>
                    <a:pt x="1167" y="5429"/>
                    <a:pt x="0" y="4203"/>
                    <a:pt x="0" y="2744"/>
                  </a:cubicBezTo>
                  <a:cubicBezTo>
                    <a:pt x="0" y="1226"/>
                    <a:pt x="1284" y="1"/>
                    <a:pt x="2743" y="59"/>
                  </a:cubicBezTo>
                  <a:cubicBezTo>
                    <a:pt x="4203" y="59"/>
                    <a:pt x="5429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1" name="Google Shape;11591;p24"/>
            <p:cNvSpPr/>
            <p:nvPr/>
          </p:nvSpPr>
          <p:spPr>
            <a:xfrm>
              <a:off x="1882300" y="2162875"/>
              <a:ext cx="137200" cy="135750"/>
            </a:xfrm>
            <a:custGeom>
              <a:avLst/>
              <a:gdLst/>
              <a:ahLst/>
              <a:cxnLst/>
              <a:rect l="l" t="t" r="r" b="b"/>
              <a:pathLst>
                <a:path w="5488" h="5430" extrusionOk="0">
                  <a:moveTo>
                    <a:pt x="5429" y="2744"/>
                  </a:moveTo>
                  <a:cubicBezTo>
                    <a:pt x="5429" y="4262"/>
                    <a:pt x="4203" y="5429"/>
                    <a:pt x="2744" y="5429"/>
                  </a:cubicBezTo>
                  <a:cubicBezTo>
                    <a:pt x="1226" y="5429"/>
                    <a:pt x="1" y="4145"/>
                    <a:pt x="59" y="2627"/>
                  </a:cubicBezTo>
                  <a:cubicBezTo>
                    <a:pt x="117" y="1168"/>
                    <a:pt x="1343" y="1"/>
                    <a:pt x="2802" y="1"/>
                  </a:cubicBezTo>
                  <a:cubicBezTo>
                    <a:pt x="4262" y="59"/>
                    <a:pt x="5487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2" name="Google Shape;11592;p24"/>
            <p:cNvSpPr/>
            <p:nvPr/>
          </p:nvSpPr>
          <p:spPr>
            <a:xfrm>
              <a:off x="4335325" y="4618825"/>
              <a:ext cx="135725" cy="135725"/>
            </a:xfrm>
            <a:custGeom>
              <a:avLst/>
              <a:gdLst/>
              <a:ahLst/>
              <a:cxnLst/>
              <a:rect l="l" t="t" r="r" b="b"/>
              <a:pathLst>
                <a:path w="5429" h="5429" extrusionOk="0">
                  <a:moveTo>
                    <a:pt x="5370" y="2685"/>
                  </a:moveTo>
                  <a:cubicBezTo>
                    <a:pt x="5429" y="4144"/>
                    <a:pt x="4203" y="5370"/>
                    <a:pt x="2744" y="5429"/>
                  </a:cubicBezTo>
                  <a:cubicBezTo>
                    <a:pt x="1226" y="5429"/>
                    <a:pt x="0" y="4203"/>
                    <a:pt x="0" y="2685"/>
                  </a:cubicBezTo>
                  <a:cubicBezTo>
                    <a:pt x="0" y="1226"/>
                    <a:pt x="1168" y="0"/>
                    <a:pt x="2685" y="0"/>
                  </a:cubicBezTo>
                  <a:cubicBezTo>
                    <a:pt x="4145" y="0"/>
                    <a:pt x="5370" y="1168"/>
                    <a:pt x="5370" y="26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3" name="Google Shape;11593;p24"/>
            <p:cNvSpPr/>
            <p:nvPr/>
          </p:nvSpPr>
          <p:spPr>
            <a:xfrm>
              <a:off x="3109550" y="4615900"/>
              <a:ext cx="134275" cy="134275"/>
            </a:xfrm>
            <a:custGeom>
              <a:avLst/>
              <a:gdLst/>
              <a:ahLst/>
              <a:cxnLst/>
              <a:rect l="l" t="t" r="r" b="b"/>
              <a:pathLst>
                <a:path w="5371" h="5371" extrusionOk="0">
                  <a:moveTo>
                    <a:pt x="2744" y="0"/>
                  </a:moveTo>
                  <a:cubicBezTo>
                    <a:pt x="4203" y="0"/>
                    <a:pt x="5370" y="1226"/>
                    <a:pt x="5312" y="2744"/>
                  </a:cubicBezTo>
                  <a:cubicBezTo>
                    <a:pt x="5312" y="4203"/>
                    <a:pt x="4144" y="5371"/>
                    <a:pt x="2627" y="5312"/>
                  </a:cubicBezTo>
                  <a:cubicBezTo>
                    <a:pt x="1109" y="5312"/>
                    <a:pt x="0" y="4145"/>
                    <a:pt x="0" y="2569"/>
                  </a:cubicBezTo>
                  <a:cubicBezTo>
                    <a:pt x="59" y="1109"/>
                    <a:pt x="1226" y="0"/>
                    <a:pt x="2744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4" name="Google Shape;11594;p24"/>
            <p:cNvSpPr/>
            <p:nvPr/>
          </p:nvSpPr>
          <p:spPr>
            <a:xfrm>
              <a:off x="5561100" y="1922100"/>
              <a:ext cx="134275" cy="132825"/>
            </a:xfrm>
            <a:custGeom>
              <a:avLst/>
              <a:gdLst/>
              <a:ahLst/>
              <a:cxnLst/>
              <a:rect l="l" t="t" r="r" b="b"/>
              <a:pathLst>
                <a:path w="5371" h="5313" extrusionOk="0">
                  <a:moveTo>
                    <a:pt x="2686" y="1"/>
                  </a:moveTo>
                  <a:cubicBezTo>
                    <a:pt x="4203" y="1"/>
                    <a:pt x="5371" y="1226"/>
                    <a:pt x="5312" y="2744"/>
                  </a:cubicBezTo>
                  <a:cubicBezTo>
                    <a:pt x="5312" y="4203"/>
                    <a:pt x="4145" y="5312"/>
                    <a:pt x="2627" y="5312"/>
                  </a:cubicBezTo>
                  <a:cubicBezTo>
                    <a:pt x="1110" y="5312"/>
                    <a:pt x="1" y="4086"/>
                    <a:pt x="1" y="2569"/>
                  </a:cubicBezTo>
                  <a:cubicBezTo>
                    <a:pt x="59" y="1110"/>
                    <a:pt x="1226" y="1"/>
                    <a:pt x="268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5" name="Google Shape;11595;p24"/>
            <p:cNvSpPr/>
            <p:nvPr/>
          </p:nvSpPr>
          <p:spPr>
            <a:xfrm>
              <a:off x="4583400" y="940025"/>
              <a:ext cx="131350" cy="131350"/>
            </a:xfrm>
            <a:custGeom>
              <a:avLst/>
              <a:gdLst/>
              <a:ahLst/>
              <a:cxnLst/>
              <a:rect l="l" t="t" r="r" b="b"/>
              <a:pathLst>
                <a:path w="5254" h="5254" extrusionOk="0">
                  <a:moveTo>
                    <a:pt x="2627" y="0"/>
                  </a:moveTo>
                  <a:cubicBezTo>
                    <a:pt x="4086" y="0"/>
                    <a:pt x="5254" y="1109"/>
                    <a:pt x="5254" y="2569"/>
                  </a:cubicBezTo>
                  <a:cubicBezTo>
                    <a:pt x="5254" y="4086"/>
                    <a:pt x="4086" y="5254"/>
                    <a:pt x="2569" y="5254"/>
                  </a:cubicBezTo>
                  <a:cubicBezTo>
                    <a:pt x="1109" y="5254"/>
                    <a:pt x="0" y="4086"/>
                    <a:pt x="0" y="2627"/>
                  </a:cubicBezTo>
                  <a:cubicBezTo>
                    <a:pt x="0" y="1109"/>
                    <a:pt x="1109" y="0"/>
                    <a:pt x="26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6" name="Google Shape;11596;p24"/>
            <p:cNvSpPr/>
            <p:nvPr/>
          </p:nvSpPr>
          <p:spPr>
            <a:xfrm>
              <a:off x="2127450" y="3880425"/>
              <a:ext cx="132825" cy="132825"/>
            </a:xfrm>
            <a:custGeom>
              <a:avLst/>
              <a:gdLst/>
              <a:ahLst/>
              <a:cxnLst/>
              <a:rect l="l" t="t" r="r" b="b"/>
              <a:pathLst>
                <a:path w="5313" h="5313" extrusionOk="0">
                  <a:moveTo>
                    <a:pt x="2686" y="1"/>
                  </a:moveTo>
                  <a:cubicBezTo>
                    <a:pt x="4145" y="1"/>
                    <a:pt x="5313" y="1168"/>
                    <a:pt x="5313" y="2627"/>
                  </a:cubicBezTo>
                  <a:cubicBezTo>
                    <a:pt x="5313" y="4145"/>
                    <a:pt x="4145" y="5312"/>
                    <a:pt x="2628" y="5312"/>
                  </a:cubicBezTo>
                  <a:cubicBezTo>
                    <a:pt x="1110" y="5254"/>
                    <a:pt x="1" y="4087"/>
                    <a:pt x="1" y="2627"/>
                  </a:cubicBezTo>
                  <a:cubicBezTo>
                    <a:pt x="1" y="1110"/>
                    <a:pt x="1168" y="1"/>
                    <a:pt x="262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7" name="Google Shape;11597;p24"/>
            <p:cNvSpPr/>
            <p:nvPr/>
          </p:nvSpPr>
          <p:spPr>
            <a:xfrm>
              <a:off x="1880850" y="3390125"/>
              <a:ext cx="132800" cy="132800"/>
            </a:xfrm>
            <a:custGeom>
              <a:avLst/>
              <a:gdLst/>
              <a:ahLst/>
              <a:cxnLst/>
              <a:rect l="l" t="t" r="r" b="b"/>
              <a:pathLst>
                <a:path w="5312" h="5312" extrusionOk="0">
                  <a:moveTo>
                    <a:pt x="2627" y="0"/>
                  </a:moveTo>
                  <a:cubicBezTo>
                    <a:pt x="4086" y="0"/>
                    <a:pt x="5254" y="1168"/>
                    <a:pt x="5312" y="2627"/>
                  </a:cubicBezTo>
                  <a:cubicBezTo>
                    <a:pt x="5312" y="4145"/>
                    <a:pt x="4145" y="5312"/>
                    <a:pt x="2627" y="5312"/>
                  </a:cubicBezTo>
                  <a:cubicBezTo>
                    <a:pt x="1168" y="5312"/>
                    <a:pt x="0" y="4145"/>
                    <a:pt x="0" y="2685"/>
                  </a:cubicBezTo>
                  <a:cubicBezTo>
                    <a:pt x="0" y="1168"/>
                    <a:pt x="1168" y="59"/>
                    <a:pt x="2627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8" name="Google Shape;11598;p24"/>
            <p:cNvSpPr/>
            <p:nvPr/>
          </p:nvSpPr>
          <p:spPr>
            <a:xfrm>
              <a:off x="2616300" y="4372200"/>
              <a:ext cx="132825" cy="134275"/>
            </a:xfrm>
            <a:custGeom>
              <a:avLst/>
              <a:gdLst/>
              <a:ahLst/>
              <a:cxnLst/>
              <a:rect l="l" t="t" r="r" b="b"/>
              <a:pathLst>
                <a:path w="5313" h="5371" extrusionOk="0">
                  <a:moveTo>
                    <a:pt x="5313" y="2744"/>
                  </a:moveTo>
                  <a:cubicBezTo>
                    <a:pt x="5313" y="4262"/>
                    <a:pt x="4087" y="5371"/>
                    <a:pt x="2628" y="5371"/>
                  </a:cubicBezTo>
                  <a:cubicBezTo>
                    <a:pt x="1110" y="5312"/>
                    <a:pt x="1" y="4145"/>
                    <a:pt x="1" y="2569"/>
                  </a:cubicBezTo>
                  <a:cubicBezTo>
                    <a:pt x="59" y="1110"/>
                    <a:pt x="1285" y="1"/>
                    <a:pt x="2744" y="59"/>
                  </a:cubicBezTo>
                  <a:cubicBezTo>
                    <a:pt x="4204" y="117"/>
                    <a:pt x="5313" y="1285"/>
                    <a:pt x="5313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9" name="Google Shape;11599;p24"/>
            <p:cNvSpPr/>
            <p:nvPr/>
          </p:nvSpPr>
          <p:spPr>
            <a:xfrm>
              <a:off x="2864375" y="940025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8" y="0"/>
                    <a:pt x="5196" y="1168"/>
                    <a:pt x="5196" y="2627"/>
                  </a:cubicBezTo>
                  <a:cubicBezTo>
                    <a:pt x="5254" y="4028"/>
                    <a:pt x="4028" y="5254"/>
                    <a:pt x="2569" y="5254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0" name="Google Shape;11600;p24"/>
            <p:cNvSpPr/>
            <p:nvPr/>
          </p:nvSpPr>
          <p:spPr>
            <a:xfrm>
              <a:off x="5562550" y="3638200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9" y="0"/>
                    <a:pt x="5196" y="1168"/>
                    <a:pt x="5254" y="2569"/>
                  </a:cubicBezTo>
                  <a:cubicBezTo>
                    <a:pt x="5254" y="4028"/>
                    <a:pt x="4029" y="5254"/>
                    <a:pt x="2628" y="5195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168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1" name="Google Shape;11601;p24"/>
            <p:cNvSpPr/>
            <p:nvPr/>
          </p:nvSpPr>
          <p:spPr>
            <a:xfrm>
              <a:off x="5073700" y="1188100"/>
              <a:ext cx="129900" cy="128425"/>
            </a:xfrm>
            <a:custGeom>
              <a:avLst/>
              <a:gdLst/>
              <a:ahLst/>
              <a:cxnLst/>
              <a:rect l="l" t="t" r="r" b="b"/>
              <a:pathLst>
                <a:path w="5196" h="5137" extrusionOk="0">
                  <a:moveTo>
                    <a:pt x="2569" y="0"/>
                  </a:moveTo>
                  <a:cubicBezTo>
                    <a:pt x="4028" y="0"/>
                    <a:pt x="5196" y="1226"/>
                    <a:pt x="5196" y="2627"/>
                  </a:cubicBezTo>
                  <a:cubicBezTo>
                    <a:pt x="5137" y="3969"/>
                    <a:pt x="3970" y="5137"/>
                    <a:pt x="2569" y="5137"/>
                  </a:cubicBezTo>
                  <a:cubicBezTo>
                    <a:pt x="1168" y="5137"/>
                    <a:pt x="1" y="3911"/>
                    <a:pt x="1" y="2510"/>
                  </a:cubicBezTo>
                  <a:cubicBezTo>
                    <a:pt x="59" y="1109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2" name="Google Shape;11602;p24"/>
            <p:cNvSpPr/>
            <p:nvPr/>
          </p:nvSpPr>
          <p:spPr>
            <a:xfrm>
              <a:off x="5320325" y="1430325"/>
              <a:ext cx="129900" cy="128450"/>
            </a:xfrm>
            <a:custGeom>
              <a:avLst/>
              <a:gdLst/>
              <a:ahLst/>
              <a:cxnLst/>
              <a:rect l="l" t="t" r="r" b="b"/>
              <a:pathLst>
                <a:path w="5196" h="5138" extrusionOk="0">
                  <a:moveTo>
                    <a:pt x="5137" y="2627"/>
                  </a:moveTo>
                  <a:cubicBezTo>
                    <a:pt x="5137" y="4028"/>
                    <a:pt x="3970" y="5137"/>
                    <a:pt x="2569" y="5137"/>
                  </a:cubicBezTo>
                  <a:cubicBezTo>
                    <a:pt x="1168" y="5137"/>
                    <a:pt x="0" y="3912"/>
                    <a:pt x="0" y="2511"/>
                  </a:cubicBezTo>
                  <a:cubicBezTo>
                    <a:pt x="59" y="1110"/>
                    <a:pt x="1285" y="1"/>
                    <a:pt x="2627" y="1"/>
                  </a:cubicBezTo>
                  <a:cubicBezTo>
                    <a:pt x="4028" y="59"/>
                    <a:pt x="5195" y="1226"/>
                    <a:pt x="5137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3" name="Google Shape;11603;p24"/>
            <p:cNvSpPr/>
            <p:nvPr/>
          </p:nvSpPr>
          <p:spPr>
            <a:xfrm>
              <a:off x="1886675" y="1920650"/>
              <a:ext cx="128450" cy="126975"/>
            </a:xfrm>
            <a:custGeom>
              <a:avLst/>
              <a:gdLst/>
              <a:ahLst/>
              <a:cxnLst/>
              <a:rect l="l" t="t" r="r" b="b"/>
              <a:pathLst>
                <a:path w="5138" h="5079" extrusionOk="0">
                  <a:moveTo>
                    <a:pt x="2569" y="0"/>
                  </a:moveTo>
                  <a:cubicBezTo>
                    <a:pt x="3970" y="0"/>
                    <a:pt x="5079" y="1109"/>
                    <a:pt x="5079" y="2510"/>
                  </a:cubicBezTo>
                  <a:cubicBezTo>
                    <a:pt x="5137" y="3969"/>
                    <a:pt x="3970" y="5078"/>
                    <a:pt x="2569" y="5078"/>
                  </a:cubicBezTo>
                  <a:cubicBezTo>
                    <a:pt x="1168" y="5078"/>
                    <a:pt x="59" y="3969"/>
                    <a:pt x="1" y="2568"/>
                  </a:cubicBezTo>
                  <a:cubicBezTo>
                    <a:pt x="1" y="1168"/>
                    <a:pt x="1110" y="59"/>
                    <a:pt x="256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4" name="Google Shape;11604;p24"/>
            <p:cNvSpPr/>
            <p:nvPr/>
          </p:nvSpPr>
          <p:spPr>
            <a:xfrm>
              <a:off x="5812100" y="2904175"/>
              <a:ext cx="125525" cy="127000"/>
            </a:xfrm>
            <a:custGeom>
              <a:avLst/>
              <a:gdLst/>
              <a:ahLst/>
              <a:cxnLst/>
              <a:rect l="l" t="t" r="r" b="b"/>
              <a:pathLst>
                <a:path w="5021" h="5080" extrusionOk="0">
                  <a:moveTo>
                    <a:pt x="2510" y="5021"/>
                  </a:moveTo>
                  <a:cubicBezTo>
                    <a:pt x="1109" y="5079"/>
                    <a:pt x="0" y="3970"/>
                    <a:pt x="0" y="2511"/>
                  </a:cubicBezTo>
                  <a:cubicBezTo>
                    <a:pt x="0" y="1110"/>
                    <a:pt x="1051" y="1"/>
                    <a:pt x="2510" y="1"/>
                  </a:cubicBezTo>
                  <a:cubicBezTo>
                    <a:pt x="3911" y="1"/>
                    <a:pt x="5020" y="1052"/>
                    <a:pt x="5020" y="2452"/>
                  </a:cubicBezTo>
                  <a:cubicBezTo>
                    <a:pt x="5020" y="3912"/>
                    <a:pt x="3969" y="5021"/>
                    <a:pt x="2510" y="50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5" name="Google Shape;11605;p24"/>
            <p:cNvSpPr/>
            <p:nvPr/>
          </p:nvSpPr>
          <p:spPr>
            <a:xfrm>
              <a:off x="5810625" y="2660475"/>
              <a:ext cx="127000" cy="127000"/>
            </a:xfrm>
            <a:custGeom>
              <a:avLst/>
              <a:gdLst/>
              <a:ahLst/>
              <a:cxnLst/>
              <a:rect l="l" t="t" r="r" b="b"/>
              <a:pathLst>
                <a:path w="5080" h="5080" extrusionOk="0">
                  <a:moveTo>
                    <a:pt x="2569" y="5079"/>
                  </a:moveTo>
                  <a:cubicBezTo>
                    <a:pt x="1168" y="5079"/>
                    <a:pt x="59" y="3970"/>
                    <a:pt x="1" y="2569"/>
                  </a:cubicBezTo>
                  <a:cubicBezTo>
                    <a:pt x="1" y="1168"/>
                    <a:pt x="1110" y="59"/>
                    <a:pt x="2569" y="1"/>
                  </a:cubicBezTo>
                  <a:cubicBezTo>
                    <a:pt x="3970" y="1"/>
                    <a:pt x="5079" y="1110"/>
                    <a:pt x="5079" y="2569"/>
                  </a:cubicBezTo>
                  <a:cubicBezTo>
                    <a:pt x="5079" y="3970"/>
                    <a:pt x="3970" y="5079"/>
                    <a:pt x="2569" y="50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6" name="Google Shape;11606;p24"/>
            <p:cNvSpPr/>
            <p:nvPr/>
          </p:nvSpPr>
          <p:spPr>
            <a:xfrm>
              <a:off x="4581925" y="4623200"/>
              <a:ext cx="127000" cy="126975"/>
            </a:xfrm>
            <a:custGeom>
              <a:avLst/>
              <a:gdLst/>
              <a:ahLst/>
              <a:cxnLst/>
              <a:rect l="l" t="t" r="r" b="b"/>
              <a:pathLst>
                <a:path w="5080" h="5079" extrusionOk="0">
                  <a:moveTo>
                    <a:pt x="5079" y="2510"/>
                  </a:moveTo>
                  <a:cubicBezTo>
                    <a:pt x="5079" y="3911"/>
                    <a:pt x="3970" y="5020"/>
                    <a:pt x="2569" y="5079"/>
                  </a:cubicBezTo>
                  <a:cubicBezTo>
                    <a:pt x="1168" y="5079"/>
                    <a:pt x="1" y="3969"/>
                    <a:pt x="1" y="2569"/>
                  </a:cubicBezTo>
                  <a:cubicBezTo>
                    <a:pt x="1" y="1109"/>
                    <a:pt x="1110" y="0"/>
                    <a:pt x="2511" y="0"/>
                  </a:cubicBezTo>
                  <a:cubicBezTo>
                    <a:pt x="3912" y="0"/>
                    <a:pt x="5021" y="1109"/>
                    <a:pt x="5079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7" name="Google Shape;11607;p24"/>
            <p:cNvSpPr/>
            <p:nvPr/>
          </p:nvSpPr>
          <p:spPr>
            <a:xfrm>
              <a:off x="3849400" y="694850"/>
              <a:ext cx="126975" cy="127000"/>
            </a:xfrm>
            <a:custGeom>
              <a:avLst/>
              <a:gdLst/>
              <a:ahLst/>
              <a:cxnLst/>
              <a:rect l="l" t="t" r="r" b="b"/>
              <a:pathLst>
                <a:path w="5079" h="5080" extrusionOk="0">
                  <a:moveTo>
                    <a:pt x="2510" y="59"/>
                  </a:moveTo>
                  <a:cubicBezTo>
                    <a:pt x="3911" y="1"/>
                    <a:pt x="5078" y="1110"/>
                    <a:pt x="5078" y="2569"/>
                  </a:cubicBezTo>
                  <a:cubicBezTo>
                    <a:pt x="5078" y="3970"/>
                    <a:pt x="3969" y="5079"/>
                    <a:pt x="2510" y="5079"/>
                  </a:cubicBezTo>
                  <a:cubicBezTo>
                    <a:pt x="1109" y="5079"/>
                    <a:pt x="58" y="3970"/>
                    <a:pt x="0" y="2628"/>
                  </a:cubicBezTo>
                  <a:cubicBezTo>
                    <a:pt x="0" y="1168"/>
                    <a:pt x="1109" y="59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8" name="Google Shape;11608;p24"/>
            <p:cNvSpPr/>
            <p:nvPr/>
          </p:nvSpPr>
          <p:spPr>
            <a:xfrm>
              <a:off x="36027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5020" y="2452"/>
                  </a:moveTo>
                  <a:cubicBezTo>
                    <a:pt x="5020" y="3911"/>
                    <a:pt x="3970" y="5020"/>
                    <a:pt x="2510" y="5020"/>
                  </a:cubicBezTo>
                  <a:cubicBezTo>
                    <a:pt x="1109" y="5020"/>
                    <a:pt x="59" y="3911"/>
                    <a:pt x="0" y="2510"/>
                  </a:cubicBezTo>
                  <a:cubicBezTo>
                    <a:pt x="0" y="1109"/>
                    <a:pt x="1109" y="0"/>
                    <a:pt x="2510" y="0"/>
                  </a:cubicBezTo>
                  <a:cubicBezTo>
                    <a:pt x="3911" y="0"/>
                    <a:pt x="5020" y="1051"/>
                    <a:pt x="5020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9" name="Google Shape;11609;p24"/>
            <p:cNvSpPr/>
            <p:nvPr/>
          </p:nvSpPr>
          <p:spPr>
            <a:xfrm>
              <a:off x="2867300" y="4620275"/>
              <a:ext cx="124075" cy="124075"/>
            </a:xfrm>
            <a:custGeom>
              <a:avLst/>
              <a:gdLst/>
              <a:ahLst/>
              <a:cxnLst/>
              <a:rect l="l" t="t" r="r" b="b"/>
              <a:pathLst>
                <a:path w="4963" h="4963" extrusionOk="0">
                  <a:moveTo>
                    <a:pt x="2511" y="4962"/>
                  </a:moveTo>
                  <a:cubicBezTo>
                    <a:pt x="1110" y="4962"/>
                    <a:pt x="1" y="3853"/>
                    <a:pt x="1" y="2452"/>
                  </a:cubicBezTo>
                  <a:cubicBezTo>
                    <a:pt x="1" y="1110"/>
                    <a:pt x="1110" y="1"/>
                    <a:pt x="2511" y="1"/>
                  </a:cubicBezTo>
                  <a:cubicBezTo>
                    <a:pt x="3911" y="1"/>
                    <a:pt x="4962" y="1110"/>
                    <a:pt x="4962" y="2510"/>
                  </a:cubicBezTo>
                  <a:cubicBezTo>
                    <a:pt x="4962" y="3911"/>
                    <a:pt x="3911" y="4962"/>
                    <a:pt x="2511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0" name="Google Shape;11610;p24"/>
            <p:cNvSpPr/>
            <p:nvPr/>
          </p:nvSpPr>
          <p:spPr>
            <a:xfrm>
              <a:off x="5812100" y="2415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0" y="1"/>
                  </a:moveTo>
                  <a:cubicBezTo>
                    <a:pt x="3853" y="1"/>
                    <a:pt x="4962" y="1110"/>
                    <a:pt x="4962" y="2511"/>
                  </a:cubicBezTo>
                  <a:cubicBezTo>
                    <a:pt x="5020" y="3853"/>
                    <a:pt x="3911" y="4962"/>
                    <a:pt x="2510" y="4962"/>
                  </a:cubicBezTo>
                  <a:cubicBezTo>
                    <a:pt x="1109" y="5021"/>
                    <a:pt x="0" y="3912"/>
                    <a:pt x="0" y="2511"/>
                  </a:cubicBezTo>
                  <a:cubicBezTo>
                    <a:pt x="0" y="1110"/>
                    <a:pt x="1109" y="1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1" name="Google Shape;11611;p24"/>
            <p:cNvSpPr/>
            <p:nvPr/>
          </p:nvSpPr>
          <p:spPr>
            <a:xfrm>
              <a:off x="5812100" y="3152250"/>
              <a:ext cx="125525" cy="124075"/>
            </a:xfrm>
            <a:custGeom>
              <a:avLst/>
              <a:gdLst/>
              <a:ahLst/>
              <a:cxnLst/>
              <a:rect l="l" t="t" r="r" b="b"/>
              <a:pathLst>
                <a:path w="5021" h="4963" extrusionOk="0">
                  <a:moveTo>
                    <a:pt x="2452" y="4962"/>
                  </a:moveTo>
                  <a:cubicBezTo>
                    <a:pt x="1109" y="4904"/>
                    <a:pt x="0" y="3795"/>
                    <a:pt x="59" y="2394"/>
                  </a:cubicBezTo>
                  <a:cubicBezTo>
                    <a:pt x="59" y="1052"/>
                    <a:pt x="1168" y="1"/>
                    <a:pt x="2510" y="1"/>
                  </a:cubicBezTo>
                  <a:cubicBezTo>
                    <a:pt x="3911" y="1"/>
                    <a:pt x="5020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2" name="Google Shape;11612;p24"/>
            <p:cNvSpPr/>
            <p:nvPr/>
          </p:nvSpPr>
          <p:spPr>
            <a:xfrm>
              <a:off x="2378450" y="1186625"/>
              <a:ext cx="124075" cy="122600"/>
            </a:xfrm>
            <a:custGeom>
              <a:avLst/>
              <a:gdLst/>
              <a:ahLst/>
              <a:cxnLst/>
              <a:rect l="l" t="t" r="r" b="b"/>
              <a:pathLst>
                <a:path w="4963" h="4904" extrusionOk="0">
                  <a:moveTo>
                    <a:pt x="2452" y="4904"/>
                  </a:moveTo>
                  <a:cubicBezTo>
                    <a:pt x="1110" y="4904"/>
                    <a:pt x="1" y="3853"/>
                    <a:pt x="1" y="2452"/>
                  </a:cubicBezTo>
                  <a:cubicBezTo>
                    <a:pt x="1" y="1110"/>
                    <a:pt x="1110" y="1"/>
                    <a:pt x="2510" y="1"/>
                  </a:cubicBezTo>
                  <a:cubicBezTo>
                    <a:pt x="3853" y="1"/>
                    <a:pt x="4962" y="1110"/>
                    <a:pt x="4962" y="2511"/>
                  </a:cubicBezTo>
                  <a:cubicBezTo>
                    <a:pt x="4904" y="3853"/>
                    <a:pt x="3795" y="4904"/>
                    <a:pt x="2452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3" name="Google Shape;11613;p24"/>
            <p:cNvSpPr/>
            <p:nvPr/>
          </p:nvSpPr>
          <p:spPr>
            <a:xfrm>
              <a:off x="40930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1" y="0"/>
                  </a:moveTo>
                  <a:cubicBezTo>
                    <a:pt x="3912" y="59"/>
                    <a:pt x="5021" y="1168"/>
                    <a:pt x="4962" y="2569"/>
                  </a:cubicBezTo>
                  <a:cubicBezTo>
                    <a:pt x="4962" y="3911"/>
                    <a:pt x="3853" y="5020"/>
                    <a:pt x="2452" y="4962"/>
                  </a:cubicBezTo>
                  <a:cubicBezTo>
                    <a:pt x="1052" y="4962"/>
                    <a:pt x="1" y="3853"/>
                    <a:pt x="1" y="2510"/>
                  </a:cubicBezTo>
                  <a:cubicBezTo>
                    <a:pt x="1" y="1109"/>
                    <a:pt x="1110" y="0"/>
                    <a:pt x="25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4" name="Google Shape;11614;p24"/>
            <p:cNvSpPr/>
            <p:nvPr/>
          </p:nvSpPr>
          <p:spPr>
            <a:xfrm>
              <a:off x="1885225" y="3641100"/>
              <a:ext cx="124050" cy="124075"/>
            </a:xfrm>
            <a:custGeom>
              <a:avLst/>
              <a:gdLst/>
              <a:ahLst/>
              <a:cxnLst/>
              <a:rect l="l" t="t" r="r" b="b"/>
              <a:pathLst>
                <a:path w="4962" h="4963" extrusionOk="0">
                  <a:moveTo>
                    <a:pt x="2452" y="1"/>
                  </a:moveTo>
                  <a:cubicBezTo>
                    <a:pt x="3853" y="1"/>
                    <a:pt x="4962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ubicBezTo>
                    <a:pt x="1051" y="4962"/>
                    <a:pt x="0" y="3853"/>
                    <a:pt x="0" y="2453"/>
                  </a:cubicBezTo>
                  <a:cubicBezTo>
                    <a:pt x="0" y="1110"/>
                    <a:pt x="1109" y="1"/>
                    <a:pt x="24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5" name="Google Shape;11615;p24"/>
            <p:cNvSpPr/>
            <p:nvPr/>
          </p:nvSpPr>
          <p:spPr>
            <a:xfrm>
              <a:off x="5318875" y="4129975"/>
              <a:ext cx="124050" cy="125500"/>
            </a:xfrm>
            <a:custGeom>
              <a:avLst/>
              <a:gdLst/>
              <a:ahLst/>
              <a:cxnLst/>
              <a:rect l="l" t="t" r="r" b="b"/>
              <a:pathLst>
                <a:path w="4962" h="5020" extrusionOk="0">
                  <a:moveTo>
                    <a:pt x="58" y="2510"/>
                  </a:moveTo>
                  <a:cubicBezTo>
                    <a:pt x="58" y="1109"/>
                    <a:pt x="1167" y="0"/>
                    <a:pt x="2568" y="58"/>
                  </a:cubicBezTo>
                  <a:cubicBezTo>
                    <a:pt x="3911" y="117"/>
                    <a:pt x="4962" y="1226"/>
                    <a:pt x="4962" y="2568"/>
                  </a:cubicBezTo>
                  <a:cubicBezTo>
                    <a:pt x="4962" y="3911"/>
                    <a:pt x="3794" y="5020"/>
                    <a:pt x="2452" y="5020"/>
                  </a:cubicBezTo>
                  <a:cubicBezTo>
                    <a:pt x="1109" y="4962"/>
                    <a:pt x="0" y="3853"/>
                    <a:pt x="58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6" name="Google Shape;11616;p24"/>
            <p:cNvSpPr/>
            <p:nvPr/>
          </p:nvSpPr>
          <p:spPr>
            <a:xfrm>
              <a:off x="3357625" y="696325"/>
              <a:ext cx="124050" cy="124050"/>
            </a:xfrm>
            <a:custGeom>
              <a:avLst/>
              <a:gdLst/>
              <a:ahLst/>
              <a:cxnLst/>
              <a:rect l="l" t="t" r="r" b="b"/>
              <a:pathLst>
                <a:path w="4962" h="4962" extrusionOk="0">
                  <a:moveTo>
                    <a:pt x="2510" y="4962"/>
                  </a:moveTo>
                  <a:cubicBezTo>
                    <a:pt x="1168" y="4962"/>
                    <a:pt x="59" y="3853"/>
                    <a:pt x="0" y="2510"/>
                  </a:cubicBezTo>
                  <a:cubicBezTo>
                    <a:pt x="0" y="1168"/>
                    <a:pt x="1109" y="59"/>
                    <a:pt x="2452" y="59"/>
                  </a:cubicBezTo>
                  <a:cubicBezTo>
                    <a:pt x="3794" y="0"/>
                    <a:pt x="4903" y="1109"/>
                    <a:pt x="4903" y="2452"/>
                  </a:cubicBezTo>
                  <a:cubicBezTo>
                    <a:pt x="4962" y="3794"/>
                    <a:pt x="3853" y="4903"/>
                    <a:pt x="2510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7" name="Google Shape;11617;p24"/>
            <p:cNvSpPr/>
            <p:nvPr/>
          </p:nvSpPr>
          <p:spPr>
            <a:xfrm>
              <a:off x="5076625" y="43780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1" y="2393"/>
                  </a:moveTo>
                  <a:cubicBezTo>
                    <a:pt x="59" y="1051"/>
                    <a:pt x="1226" y="0"/>
                    <a:pt x="2511" y="0"/>
                  </a:cubicBezTo>
                  <a:cubicBezTo>
                    <a:pt x="3853" y="58"/>
                    <a:pt x="4962" y="1226"/>
                    <a:pt x="4904" y="2510"/>
                  </a:cubicBezTo>
                  <a:cubicBezTo>
                    <a:pt x="4904" y="3852"/>
                    <a:pt x="3736" y="4962"/>
                    <a:pt x="2394" y="4903"/>
                  </a:cubicBezTo>
                  <a:cubicBezTo>
                    <a:pt x="1051" y="4903"/>
                    <a:pt x="1" y="3736"/>
                    <a:pt x="1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8" name="Google Shape;11618;p24"/>
            <p:cNvSpPr/>
            <p:nvPr/>
          </p:nvSpPr>
          <p:spPr>
            <a:xfrm>
              <a:off x="4830000" y="944400"/>
              <a:ext cx="122625" cy="122600"/>
            </a:xfrm>
            <a:custGeom>
              <a:avLst/>
              <a:gdLst/>
              <a:ahLst/>
              <a:cxnLst/>
              <a:rect l="l" t="t" r="r" b="b"/>
              <a:pathLst>
                <a:path w="4905" h="4904" extrusionOk="0">
                  <a:moveTo>
                    <a:pt x="4904" y="2452"/>
                  </a:moveTo>
                  <a:cubicBezTo>
                    <a:pt x="4904" y="3794"/>
                    <a:pt x="3795" y="4903"/>
                    <a:pt x="2453" y="4903"/>
                  </a:cubicBezTo>
                  <a:cubicBezTo>
                    <a:pt x="1110" y="4903"/>
                    <a:pt x="1" y="3736"/>
                    <a:pt x="1" y="2452"/>
                  </a:cubicBezTo>
                  <a:cubicBezTo>
                    <a:pt x="1" y="1109"/>
                    <a:pt x="1168" y="0"/>
                    <a:pt x="2453" y="0"/>
                  </a:cubicBezTo>
                  <a:cubicBezTo>
                    <a:pt x="3795" y="0"/>
                    <a:pt x="4904" y="1109"/>
                    <a:pt x="4904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9" name="Google Shape;11619;p24"/>
            <p:cNvSpPr/>
            <p:nvPr/>
          </p:nvSpPr>
          <p:spPr>
            <a:xfrm>
              <a:off x="2131825" y="14332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3" y="4904"/>
                  </a:moveTo>
                  <a:cubicBezTo>
                    <a:pt x="1110" y="4904"/>
                    <a:pt x="1" y="3795"/>
                    <a:pt x="1" y="2452"/>
                  </a:cubicBezTo>
                  <a:cubicBezTo>
                    <a:pt x="59" y="1109"/>
                    <a:pt x="1168" y="0"/>
                    <a:pt x="2511" y="0"/>
                  </a:cubicBezTo>
                  <a:cubicBezTo>
                    <a:pt x="3853" y="59"/>
                    <a:pt x="4962" y="1168"/>
                    <a:pt x="4904" y="2510"/>
                  </a:cubicBezTo>
                  <a:cubicBezTo>
                    <a:pt x="4904" y="3853"/>
                    <a:pt x="3795" y="4962"/>
                    <a:pt x="2453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0" name="Google Shape;11620;p24"/>
            <p:cNvSpPr/>
            <p:nvPr/>
          </p:nvSpPr>
          <p:spPr>
            <a:xfrm>
              <a:off x="5565475" y="1679875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2" y="0"/>
                  </a:moveTo>
                  <a:cubicBezTo>
                    <a:pt x="3795" y="0"/>
                    <a:pt x="4962" y="1109"/>
                    <a:pt x="4962" y="2452"/>
                  </a:cubicBezTo>
                  <a:cubicBezTo>
                    <a:pt x="4962" y="3794"/>
                    <a:pt x="3853" y="4903"/>
                    <a:pt x="2511" y="4903"/>
                  </a:cubicBezTo>
                  <a:cubicBezTo>
                    <a:pt x="1168" y="4962"/>
                    <a:pt x="59" y="3852"/>
                    <a:pt x="59" y="2510"/>
                  </a:cubicBezTo>
                  <a:cubicBezTo>
                    <a:pt x="1" y="1167"/>
                    <a:pt x="1110" y="58"/>
                    <a:pt x="245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1" name="Google Shape;11621;p24"/>
            <p:cNvSpPr/>
            <p:nvPr/>
          </p:nvSpPr>
          <p:spPr>
            <a:xfrm>
              <a:off x="3847925" y="4868350"/>
              <a:ext cx="121150" cy="121150"/>
            </a:xfrm>
            <a:custGeom>
              <a:avLst/>
              <a:gdLst/>
              <a:ahLst/>
              <a:cxnLst/>
              <a:rect l="l" t="t" r="r" b="b"/>
              <a:pathLst>
                <a:path w="4846" h="4846" extrusionOk="0">
                  <a:moveTo>
                    <a:pt x="4845" y="2394"/>
                  </a:moveTo>
                  <a:cubicBezTo>
                    <a:pt x="4845" y="3736"/>
                    <a:pt x="3795" y="4845"/>
                    <a:pt x="2452" y="4845"/>
                  </a:cubicBezTo>
                  <a:cubicBezTo>
                    <a:pt x="1168" y="4845"/>
                    <a:pt x="59" y="3795"/>
                    <a:pt x="59" y="2452"/>
                  </a:cubicBezTo>
                  <a:cubicBezTo>
                    <a:pt x="1" y="1110"/>
                    <a:pt x="1110" y="59"/>
                    <a:pt x="2394" y="59"/>
                  </a:cubicBezTo>
                  <a:cubicBezTo>
                    <a:pt x="3736" y="1"/>
                    <a:pt x="4845" y="1110"/>
                    <a:pt x="4845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2" name="Google Shape;11622;p24"/>
            <p:cNvSpPr/>
            <p:nvPr/>
          </p:nvSpPr>
          <p:spPr>
            <a:xfrm>
              <a:off x="1644450" y="2660475"/>
              <a:ext cx="119675" cy="119700"/>
            </a:xfrm>
            <a:custGeom>
              <a:avLst/>
              <a:gdLst/>
              <a:ahLst/>
              <a:cxnLst/>
              <a:rect l="l" t="t" r="r" b="b"/>
              <a:pathLst>
                <a:path w="4787" h="4788" extrusionOk="0">
                  <a:moveTo>
                    <a:pt x="2393" y="1"/>
                  </a:moveTo>
                  <a:cubicBezTo>
                    <a:pt x="3678" y="1"/>
                    <a:pt x="4787" y="1052"/>
                    <a:pt x="4787" y="2394"/>
                  </a:cubicBezTo>
                  <a:cubicBezTo>
                    <a:pt x="4787" y="3678"/>
                    <a:pt x="3736" y="4787"/>
                    <a:pt x="2393" y="4787"/>
                  </a:cubicBezTo>
                  <a:cubicBezTo>
                    <a:pt x="1109" y="4787"/>
                    <a:pt x="0" y="3737"/>
                    <a:pt x="0" y="2394"/>
                  </a:cubicBezTo>
                  <a:cubicBezTo>
                    <a:pt x="0" y="1110"/>
                    <a:pt x="1051" y="1"/>
                    <a:pt x="23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3" name="Google Shape;11623;p24"/>
            <p:cNvSpPr/>
            <p:nvPr/>
          </p:nvSpPr>
          <p:spPr>
            <a:xfrm>
              <a:off x="3605700" y="4868350"/>
              <a:ext cx="121125" cy="121150"/>
            </a:xfrm>
            <a:custGeom>
              <a:avLst/>
              <a:gdLst/>
              <a:ahLst/>
              <a:cxnLst/>
              <a:rect l="l" t="t" r="r" b="b"/>
              <a:pathLst>
                <a:path w="4845" h="4846" extrusionOk="0">
                  <a:moveTo>
                    <a:pt x="4787" y="2394"/>
                  </a:moveTo>
                  <a:cubicBezTo>
                    <a:pt x="4845" y="3736"/>
                    <a:pt x="3736" y="4845"/>
                    <a:pt x="2452" y="4845"/>
                  </a:cubicBezTo>
                  <a:cubicBezTo>
                    <a:pt x="1109" y="4845"/>
                    <a:pt x="59" y="3795"/>
                    <a:pt x="0" y="2452"/>
                  </a:cubicBezTo>
                  <a:cubicBezTo>
                    <a:pt x="0" y="1110"/>
                    <a:pt x="1051" y="59"/>
                    <a:pt x="2393" y="59"/>
                  </a:cubicBezTo>
                  <a:cubicBezTo>
                    <a:pt x="3736" y="1"/>
                    <a:pt x="4787" y="1110"/>
                    <a:pt x="4787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4" name="Google Shape;11624;p24"/>
            <p:cNvSpPr/>
            <p:nvPr/>
          </p:nvSpPr>
          <p:spPr>
            <a:xfrm>
              <a:off x="4342625" y="699250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8"/>
                  </a:moveTo>
                  <a:cubicBezTo>
                    <a:pt x="1051" y="4728"/>
                    <a:pt x="59" y="3736"/>
                    <a:pt x="59" y="2393"/>
                  </a:cubicBezTo>
                  <a:cubicBezTo>
                    <a:pt x="0" y="1051"/>
                    <a:pt x="1051" y="0"/>
                    <a:pt x="2452" y="0"/>
                  </a:cubicBezTo>
                  <a:cubicBezTo>
                    <a:pt x="3736" y="58"/>
                    <a:pt x="4787" y="1051"/>
                    <a:pt x="4728" y="2393"/>
                  </a:cubicBezTo>
                  <a:cubicBezTo>
                    <a:pt x="4728" y="3736"/>
                    <a:pt x="3736" y="4728"/>
                    <a:pt x="2393" y="47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5" name="Google Shape;11625;p24"/>
            <p:cNvSpPr/>
            <p:nvPr/>
          </p:nvSpPr>
          <p:spPr>
            <a:xfrm>
              <a:off x="5568400" y="38906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8" y="2393"/>
                  </a:moveTo>
                  <a:cubicBezTo>
                    <a:pt x="4728" y="3736"/>
                    <a:pt x="3736" y="4728"/>
                    <a:pt x="2394" y="4728"/>
                  </a:cubicBezTo>
                  <a:cubicBezTo>
                    <a:pt x="1051" y="4728"/>
                    <a:pt x="0" y="3678"/>
                    <a:pt x="0" y="2335"/>
                  </a:cubicBezTo>
                  <a:cubicBezTo>
                    <a:pt x="59" y="1051"/>
                    <a:pt x="1109" y="0"/>
                    <a:pt x="2394" y="0"/>
                  </a:cubicBezTo>
                  <a:cubicBezTo>
                    <a:pt x="3736" y="59"/>
                    <a:pt x="4728" y="1051"/>
                    <a:pt x="4728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6" name="Google Shape;11626;p24"/>
            <p:cNvSpPr/>
            <p:nvPr/>
          </p:nvSpPr>
          <p:spPr>
            <a:xfrm>
              <a:off x="2134750" y="41343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9" y="2393"/>
                  </a:moveTo>
                  <a:cubicBezTo>
                    <a:pt x="4670" y="3678"/>
                    <a:pt x="3678" y="4728"/>
                    <a:pt x="2336" y="4670"/>
                  </a:cubicBezTo>
                  <a:cubicBezTo>
                    <a:pt x="993" y="4670"/>
                    <a:pt x="1" y="3619"/>
                    <a:pt x="1" y="2277"/>
                  </a:cubicBezTo>
                  <a:cubicBezTo>
                    <a:pt x="59" y="992"/>
                    <a:pt x="1051" y="0"/>
                    <a:pt x="2394" y="0"/>
                  </a:cubicBezTo>
                  <a:cubicBezTo>
                    <a:pt x="3736" y="0"/>
                    <a:pt x="4729" y="1051"/>
                    <a:pt x="4670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7" name="Google Shape;11627;p24"/>
            <p:cNvSpPr/>
            <p:nvPr/>
          </p:nvSpPr>
          <p:spPr>
            <a:xfrm>
              <a:off x="2381375" y="43809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5" y="4729"/>
                  </a:moveTo>
                  <a:cubicBezTo>
                    <a:pt x="993" y="4670"/>
                    <a:pt x="0" y="3678"/>
                    <a:pt x="0" y="2336"/>
                  </a:cubicBezTo>
                  <a:cubicBezTo>
                    <a:pt x="0" y="993"/>
                    <a:pt x="1109" y="1"/>
                    <a:pt x="2452" y="1"/>
                  </a:cubicBezTo>
                  <a:cubicBezTo>
                    <a:pt x="3736" y="59"/>
                    <a:pt x="4728" y="1110"/>
                    <a:pt x="4728" y="2394"/>
                  </a:cubicBezTo>
                  <a:cubicBezTo>
                    <a:pt x="4670" y="3736"/>
                    <a:pt x="3619" y="4729"/>
                    <a:pt x="2335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8" name="Google Shape;11628;p24"/>
            <p:cNvSpPr/>
            <p:nvPr/>
          </p:nvSpPr>
          <p:spPr>
            <a:xfrm>
              <a:off x="4097450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2336" y="0"/>
                  </a:moveTo>
                  <a:cubicBezTo>
                    <a:pt x="3620" y="0"/>
                    <a:pt x="4671" y="993"/>
                    <a:pt x="4671" y="2277"/>
                  </a:cubicBezTo>
                  <a:cubicBezTo>
                    <a:pt x="4671" y="3619"/>
                    <a:pt x="3678" y="4612"/>
                    <a:pt x="2336" y="4670"/>
                  </a:cubicBezTo>
                  <a:cubicBezTo>
                    <a:pt x="1052" y="4670"/>
                    <a:pt x="1" y="3619"/>
                    <a:pt x="1" y="2335"/>
                  </a:cubicBezTo>
                  <a:cubicBezTo>
                    <a:pt x="1" y="993"/>
                    <a:pt x="993" y="0"/>
                    <a:pt x="233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9" name="Google Shape;11629;p24"/>
            <p:cNvSpPr/>
            <p:nvPr/>
          </p:nvSpPr>
          <p:spPr>
            <a:xfrm>
              <a:off x="5815025" y="2171625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9"/>
                  </a:moveTo>
                  <a:cubicBezTo>
                    <a:pt x="1051" y="4729"/>
                    <a:pt x="0" y="3678"/>
                    <a:pt x="0" y="2336"/>
                  </a:cubicBezTo>
                  <a:cubicBezTo>
                    <a:pt x="58" y="1052"/>
                    <a:pt x="1051" y="1"/>
                    <a:pt x="2393" y="1"/>
                  </a:cubicBezTo>
                  <a:cubicBezTo>
                    <a:pt x="3736" y="1"/>
                    <a:pt x="4786" y="1052"/>
                    <a:pt x="4728" y="2394"/>
                  </a:cubicBezTo>
                  <a:cubicBezTo>
                    <a:pt x="4728" y="3737"/>
                    <a:pt x="3677" y="4729"/>
                    <a:pt x="239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0" name="Google Shape;11630;p24"/>
            <p:cNvSpPr/>
            <p:nvPr/>
          </p:nvSpPr>
          <p:spPr>
            <a:xfrm>
              <a:off x="5816475" y="33988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0"/>
                  </a:moveTo>
                  <a:cubicBezTo>
                    <a:pt x="3619" y="0"/>
                    <a:pt x="4670" y="993"/>
                    <a:pt x="4670" y="2335"/>
                  </a:cubicBezTo>
                  <a:cubicBezTo>
                    <a:pt x="4670" y="3619"/>
                    <a:pt x="3619" y="4670"/>
                    <a:pt x="2335" y="4670"/>
                  </a:cubicBezTo>
                  <a:cubicBezTo>
                    <a:pt x="993" y="4670"/>
                    <a:pt x="0" y="3619"/>
                    <a:pt x="0" y="2335"/>
                  </a:cubicBezTo>
                  <a:cubicBezTo>
                    <a:pt x="0" y="993"/>
                    <a:pt x="993" y="0"/>
                    <a:pt x="23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1" name="Google Shape;11631;p24"/>
            <p:cNvSpPr/>
            <p:nvPr/>
          </p:nvSpPr>
          <p:spPr>
            <a:xfrm>
              <a:off x="1644450" y="2907100"/>
              <a:ext cx="118225" cy="119675"/>
            </a:xfrm>
            <a:custGeom>
              <a:avLst/>
              <a:gdLst/>
              <a:ahLst/>
              <a:cxnLst/>
              <a:rect l="l" t="t" r="r" b="b"/>
              <a:pathLst>
                <a:path w="4729" h="4787" extrusionOk="0">
                  <a:moveTo>
                    <a:pt x="2335" y="59"/>
                  </a:moveTo>
                  <a:cubicBezTo>
                    <a:pt x="3678" y="1"/>
                    <a:pt x="4728" y="1051"/>
                    <a:pt x="4728" y="2394"/>
                  </a:cubicBezTo>
                  <a:cubicBezTo>
                    <a:pt x="4728" y="3736"/>
                    <a:pt x="3736" y="4729"/>
                    <a:pt x="2452" y="4787"/>
                  </a:cubicBezTo>
                  <a:cubicBezTo>
                    <a:pt x="1109" y="4787"/>
                    <a:pt x="0" y="3736"/>
                    <a:pt x="0" y="2394"/>
                  </a:cubicBezTo>
                  <a:cubicBezTo>
                    <a:pt x="0" y="1110"/>
                    <a:pt x="1051" y="59"/>
                    <a:pt x="233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2" name="Google Shape;11632;p24"/>
            <p:cNvSpPr/>
            <p:nvPr/>
          </p:nvSpPr>
          <p:spPr>
            <a:xfrm>
              <a:off x="2627975" y="9458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6" y="1"/>
                  </a:moveTo>
                  <a:cubicBezTo>
                    <a:pt x="3678" y="1"/>
                    <a:pt x="4729" y="1051"/>
                    <a:pt x="4729" y="2336"/>
                  </a:cubicBezTo>
                  <a:cubicBezTo>
                    <a:pt x="4729" y="3678"/>
                    <a:pt x="3678" y="4729"/>
                    <a:pt x="2336" y="4729"/>
                  </a:cubicBezTo>
                  <a:cubicBezTo>
                    <a:pt x="993" y="4729"/>
                    <a:pt x="1" y="3678"/>
                    <a:pt x="1" y="2394"/>
                  </a:cubicBezTo>
                  <a:cubicBezTo>
                    <a:pt x="1" y="1051"/>
                    <a:pt x="1052" y="59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3" name="Google Shape;11633;p24"/>
            <p:cNvSpPr/>
            <p:nvPr/>
          </p:nvSpPr>
          <p:spPr>
            <a:xfrm>
              <a:off x="1645900" y="2419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1"/>
                  </a:moveTo>
                  <a:cubicBezTo>
                    <a:pt x="3678" y="1"/>
                    <a:pt x="4670" y="993"/>
                    <a:pt x="4670" y="2336"/>
                  </a:cubicBezTo>
                  <a:cubicBezTo>
                    <a:pt x="4670" y="3620"/>
                    <a:pt x="3620" y="4670"/>
                    <a:pt x="2335" y="4670"/>
                  </a:cubicBezTo>
                  <a:cubicBezTo>
                    <a:pt x="993" y="4670"/>
                    <a:pt x="1" y="3620"/>
                    <a:pt x="1" y="2336"/>
                  </a:cubicBezTo>
                  <a:cubicBezTo>
                    <a:pt x="1" y="993"/>
                    <a:pt x="1051" y="1"/>
                    <a:pt x="23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4" name="Google Shape;11634;p24"/>
            <p:cNvSpPr/>
            <p:nvPr/>
          </p:nvSpPr>
          <p:spPr>
            <a:xfrm>
              <a:off x="3118300" y="700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277" y="4612"/>
                  </a:moveTo>
                  <a:cubicBezTo>
                    <a:pt x="993" y="4612"/>
                    <a:pt x="0" y="3561"/>
                    <a:pt x="0" y="2219"/>
                  </a:cubicBezTo>
                  <a:cubicBezTo>
                    <a:pt x="59" y="993"/>
                    <a:pt x="1109" y="0"/>
                    <a:pt x="2394" y="0"/>
                  </a:cubicBezTo>
                  <a:cubicBezTo>
                    <a:pt x="3678" y="0"/>
                    <a:pt x="4670" y="1109"/>
                    <a:pt x="4670" y="2394"/>
                  </a:cubicBezTo>
                  <a:cubicBezTo>
                    <a:pt x="4612" y="3678"/>
                    <a:pt x="3561" y="4670"/>
                    <a:pt x="2277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5" name="Google Shape;11635;p24"/>
            <p:cNvSpPr/>
            <p:nvPr/>
          </p:nvSpPr>
          <p:spPr>
            <a:xfrm>
              <a:off x="1645900" y="31551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4670" y="2335"/>
                  </a:moveTo>
                  <a:cubicBezTo>
                    <a:pt x="4670" y="3678"/>
                    <a:pt x="3620" y="4670"/>
                    <a:pt x="2277" y="4670"/>
                  </a:cubicBezTo>
                  <a:cubicBezTo>
                    <a:pt x="1051" y="4612"/>
                    <a:pt x="1" y="3620"/>
                    <a:pt x="1" y="2335"/>
                  </a:cubicBezTo>
                  <a:cubicBezTo>
                    <a:pt x="1" y="1051"/>
                    <a:pt x="1051" y="1"/>
                    <a:pt x="2394" y="59"/>
                  </a:cubicBezTo>
                  <a:cubicBezTo>
                    <a:pt x="3620" y="59"/>
                    <a:pt x="4670" y="1110"/>
                    <a:pt x="4670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6" name="Google Shape;11636;p24"/>
            <p:cNvSpPr/>
            <p:nvPr/>
          </p:nvSpPr>
          <p:spPr>
            <a:xfrm>
              <a:off x="1892525" y="1682775"/>
              <a:ext cx="116750" cy="116775"/>
            </a:xfrm>
            <a:custGeom>
              <a:avLst/>
              <a:gdLst/>
              <a:ahLst/>
              <a:cxnLst/>
              <a:rect l="l" t="t" r="r" b="b"/>
              <a:pathLst>
                <a:path w="4670" h="4671" extrusionOk="0">
                  <a:moveTo>
                    <a:pt x="4670" y="2336"/>
                  </a:moveTo>
                  <a:cubicBezTo>
                    <a:pt x="4670" y="3620"/>
                    <a:pt x="3619" y="4670"/>
                    <a:pt x="2277" y="4670"/>
                  </a:cubicBezTo>
                  <a:cubicBezTo>
                    <a:pt x="1051" y="4670"/>
                    <a:pt x="0" y="3620"/>
                    <a:pt x="0" y="2394"/>
                  </a:cubicBezTo>
                  <a:cubicBezTo>
                    <a:pt x="0" y="1051"/>
                    <a:pt x="1051" y="1"/>
                    <a:pt x="2335" y="59"/>
                  </a:cubicBezTo>
                  <a:cubicBezTo>
                    <a:pt x="3619" y="59"/>
                    <a:pt x="4611" y="1051"/>
                    <a:pt x="4670" y="23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7" name="Google Shape;11637;p24"/>
            <p:cNvSpPr/>
            <p:nvPr/>
          </p:nvSpPr>
          <p:spPr>
            <a:xfrm>
              <a:off x="4832925" y="4629025"/>
              <a:ext cx="116775" cy="115325"/>
            </a:xfrm>
            <a:custGeom>
              <a:avLst/>
              <a:gdLst/>
              <a:ahLst/>
              <a:cxnLst/>
              <a:rect l="l" t="t" r="r" b="b"/>
              <a:pathLst>
                <a:path w="4671" h="4613" extrusionOk="0">
                  <a:moveTo>
                    <a:pt x="2336" y="1"/>
                  </a:moveTo>
                  <a:cubicBezTo>
                    <a:pt x="3678" y="1"/>
                    <a:pt x="4670" y="1051"/>
                    <a:pt x="4670" y="2336"/>
                  </a:cubicBezTo>
                  <a:cubicBezTo>
                    <a:pt x="4670" y="3620"/>
                    <a:pt x="3620" y="4612"/>
                    <a:pt x="2336" y="4612"/>
                  </a:cubicBezTo>
                  <a:cubicBezTo>
                    <a:pt x="1051" y="4612"/>
                    <a:pt x="1" y="3561"/>
                    <a:pt x="59" y="2277"/>
                  </a:cubicBezTo>
                  <a:cubicBezTo>
                    <a:pt x="59" y="993"/>
                    <a:pt x="1110" y="1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8" name="Google Shape;11638;p24"/>
            <p:cNvSpPr/>
            <p:nvPr/>
          </p:nvSpPr>
          <p:spPr>
            <a:xfrm>
              <a:off x="3360525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4671" y="2335"/>
                  </a:moveTo>
                  <a:cubicBezTo>
                    <a:pt x="4671" y="3619"/>
                    <a:pt x="3620" y="4670"/>
                    <a:pt x="2277" y="4612"/>
                  </a:cubicBezTo>
                  <a:cubicBezTo>
                    <a:pt x="1052" y="4612"/>
                    <a:pt x="1" y="3561"/>
                    <a:pt x="1" y="2335"/>
                  </a:cubicBezTo>
                  <a:cubicBezTo>
                    <a:pt x="1" y="993"/>
                    <a:pt x="1052" y="0"/>
                    <a:pt x="2394" y="0"/>
                  </a:cubicBezTo>
                  <a:cubicBezTo>
                    <a:pt x="3678" y="0"/>
                    <a:pt x="4671" y="1051"/>
                    <a:pt x="4671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9" name="Google Shape;11639;p24"/>
            <p:cNvSpPr/>
            <p:nvPr/>
          </p:nvSpPr>
          <p:spPr>
            <a:xfrm>
              <a:off x="1889600" y="3890650"/>
              <a:ext cx="113850" cy="112375"/>
            </a:xfrm>
            <a:custGeom>
              <a:avLst/>
              <a:gdLst/>
              <a:ahLst/>
              <a:cxnLst/>
              <a:rect l="l" t="t" r="r" b="b"/>
              <a:pathLst>
                <a:path w="4554" h="4495" extrusionOk="0">
                  <a:moveTo>
                    <a:pt x="4553" y="2277"/>
                  </a:moveTo>
                  <a:cubicBezTo>
                    <a:pt x="4495" y="3503"/>
                    <a:pt x="3503" y="4495"/>
                    <a:pt x="2277" y="4495"/>
                  </a:cubicBezTo>
                  <a:cubicBezTo>
                    <a:pt x="993" y="4436"/>
                    <a:pt x="0" y="3386"/>
                    <a:pt x="59" y="2160"/>
                  </a:cubicBezTo>
                  <a:cubicBezTo>
                    <a:pt x="117" y="934"/>
                    <a:pt x="1109" y="0"/>
                    <a:pt x="2277" y="0"/>
                  </a:cubicBezTo>
                  <a:cubicBezTo>
                    <a:pt x="3561" y="0"/>
                    <a:pt x="4553" y="993"/>
                    <a:pt x="4553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0" name="Google Shape;11640;p24"/>
            <p:cNvSpPr/>
            <p:nvPr/>
          </p:nvSpPr>
          <p:spPr>
            <a:xfrm>
              <a:off x="4345525" y="4872725"/>
              <a:ext cx="112400" cy="112400"/>
            </a:xfrm>
            <a:custGeom>
              <a:avLst/>
              <a:gdLst/>
              <a:ahLst/>
              <a:cxnLst/>
              <a:rect l="l" t="t" r="r" b="b"/>
              <a:pathLst>
                <a:path w="4496" h="4496" extrusionOk="0">
                  <a:moveTo>
                    <a:pt x="2277" y="4495"/>
                  </a:moveTo>
                  <a:cubicBezTo>
                    <a:pt x="993" y="4495"/>
                    <a:pt x="1" y="3444"/>
                    <a:pt x="1" y="2219"/>
                  </a:cubicBezTo>
                  <a:cubicBezTo>
                    <a:pt x="59" y="993"/>
                    <a:pt x="1052" y="1"/>
                    <a:pt x="2336" y="1"/>
                  </a:cubicBezTo>
                  <a:cubicBezTo>
                    <a:pt x="3503" y="59"/>
                    <a:pt x="4495" y="1051"/>
                    <a:pt x="4495" y="2219"/>
                  </a:cubicBezTo>
                  <a:cubicBezTo>
                    <a:pt x="4495" y="3503"/>
                    <a:pt x="3503" y="4495"/>
                    <a:pt x="2277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1" name="Google Shape;11641;p24"/>
            <p:cNvSpPr/>
            <p:nvPr/>
          </p:nvSpPr>
          <p:spPr>
            <a:xfrm>
              <a:off x="2626525" y="4626125"/>
              <a:ext cx="112400" cy="112375"/>
            </a:xfrm>
            <a:custGeom>
              <a:avLst/>
              <a:gdLst/>
              <a:ahLst/>
              <a:cxnLst/>
              <a:rect l="l" t="t" r="r" b="b"/>
              <a:pathLst>
                <a:path w="4496" h="4495" extrusionOk="0">
                  <a:moveTo>
                    <a:pt x="2277" y="0"/>
                  </a:moveTo>
                  <a:cubicBezTo>
                    <a:pt x="3503" y="0"/>
                    <a:pt x="4495" y="1051"/>
                    <a:pt x="4495" y="2276"/>
                  </a:cubicBezTo>
                  <a:cubicBezTo>
                    <a:pt x="4495" y="3502"/>
                    <a:pt x="3444" y="4495"/>
                    <a:pt x="2219" y="4495"/>
                  </a:cubicBezTo>
                  <a:cubicBezTo>
                    <a:pt x="993" y="4495"/>
                    <a:pt x="59" y="3502"/>
                    <a:pt x="1" y="2276"/>
                  </a:cubicBezTo>
                  <a:cubicBezTo>
                    <a:pt x="1" y="1051"/>
                    <a:pt x="1051" y="0"/>
                    <a:pt x="227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2" name="Google Shape;11642;p24"/>
            <p:cNvSpPr/>
            <p:nvPr/>
          </p:nvSpPr>
          <p:spPr>
            <a:xfrm>
              <a:off x="5819400" y="1933775"/>
              <a:ext cx="110925" cy="109475"/>
            </a:xfrm>
            <a:custGeom>
              <a:avLst/>
              <a:gdLst/>
              <a:ahLst/>
              <a:cxnLst/>
              <a:rect l="l" t="t" r="r" b="b"/>
              <a:pathLst>
                <a:path w="4437" h="4379" extrusionOk="0">
                  <a:moveTo>
                    <a:pt x="4436" y="2160"/>
                  </a:moveTo>
                  <a:cubicBezTo>
                    <a:pt x="4436" y="3386"/>
                    <a:pt x="3502" y="4378"/>
                    <a:pt x="2277" y="4378"/>
                  </a:cubicBezTo>
                  <a:cubicBezTo>
                    <a:pt x="992" y="4378"/>
                    <a:pt x="0" y="3444"/>
                    <a:pt x="0" y="2160"/>
                  </a:cubicBezTo>
                  <a:cubicBezTo>
                    <a:pt x="0" y="934"/>
                    <a:pt x="992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3" name="Google Shape;11643;p24"/>
            <p:cNvSpPr/>
            <p:nvPr/>
          </p:nvSpPr>
          <p:spPr>
            <a:xfrm>
              <a:off x="5329075" y="1196850"/>
              <a:ext cx="110925" cy="110925"/>
            </a:xfrm>
            <a:custGeom>
              <a:avLst/>
              <a:gdLst/>
              <a:ahLst/>
              <a:cxnLst/>
              <a:rect l="l" t="t" r="r" b="b"/>
              <a:pathLst>
                <a:path w="4437" h="4437" extrusionOk="0">
                  <a:moveTo>
                    <a:pt x="4437" y="2218"/>
                  </a:moveTo>
                  <a:cubicBezTo>
                    <a:pt x="4437" y="3444"/>
                    <a:pt x="3503" y="4378"/>
                    <a:pt x="2277" y="4437"/>
                  </a:cubicBezTo>
                  <a:cubicBezTo>
                    <a:pt x="993" y="4437"/>
                    <a:pt x="1" y="3444"/>
                    <a:pt x="59" y="2160"/>
                  </a:cubicBezTo>
                  <a:cubicBezTo>
                    <a:pt x="59" y="934"/>
                    <a:pt x="1051" y="0"/>
                    <a:pt x="2277" y="0"/>
                  </a:cubicBezTo>
                  <a:cubicBezTo>
                    <a:pt x="3503" y="0"/>
                    <a:pt x="4437" y="993"/>
                    <a:pt x="4437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4" name="Google Shape;11644;p24"/>
            <p:cNvSpPr/>
            <p:nvPr/>
          </p:nvSpPr>
          <p:spPr>
            <a:xfrm>
              <a:off x="4593600" y="703625"/>
              <a:ext cx="110950" cy="109450"/>
            </a:xfrm>
            <a:custGeom>
              <a:avLst/>
              <a:gdLst/>
              <a:ahLst/>
              <a:cxnLst/>
              <a:rect l="l" t="t" r="r" b="b"/>
              <a:pathLst>
                <a:path w="4438" h="4378" extrusionOk="0">
                  <a:moveTo>
                    <a:pt x="4379" y="2218"/>
                  </a:moveTo>
                  <a:cubicBezTo>
                    <a:pt x="4379" y="3444"/>
                    <a:pt x="3445" y="4378"/>
                    <a:pt x="2219" y="4378"/>
                  </a:cubicBezTo>
                  <a:cubicBezTo>
                    <a:pt x="935" y="4378"/>
                    <a:pt x="1" y="3444"/>
                    <a:pt x="1" y="2160"/>
                  </a:cubicBezTo>
                  <a:cubicBezTo>
                    <a:pt x="59" y="934"/>
                    <a:pt x="993" y="0"/>
                    <a:pt x="2219" y="0"/>
                  </a:cubicBezTo>
                  <a:cubicBezTo>
                    <a:pt x="3445" y="0"/>
                    <a:pt x="4437" y="992"/>
                    <a:pt x="4379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5" name="Google Shape;11645;p24"/>
            <p:cNvSpPr/>
            <p:nvPr/>
          </p:nvSpPr>
          <p:spPr>
            <a:xfrm>
              <a:off x="1648825" y="2174550"/>
              <a:ext cx="110925" cy="112400"/>
            </a:xfrm>
            <a:custGeom>
              <a:avLst/>
              <a:gdLst/>
              <a:ahLst/>
              <a:cxnLst/>
              <a:rect l="l" t="t" r="r" b="b"/>
              <a:pathLst>
                <a:path w="4437" h="4496" extrusionOk="0">
                  <a:moveTo>
                    <a:pt x="4436" y="2277"/>
                  </a:moveTo>
                  <a:cubicBezTo>
                    <a:pt x="4436" y="3503"/>
                    <a:pt x="3503" y="4437"/>
                    <a:pt x="2277" y="4495"/>
                  </a:cubicBezTo>
                  <a:cubicBezTo>
                    <a:pt x="993" y="4495"/>
                    <a:pt x="0" y="3503"/>
                    <a:pt x="0" y="2277"/>
                  </a:cubicBezTo>
                  <a:cubicBezTo>
                    <a:pt x="0" y="993"/>
                    <a:pt x="993" y="1"/>
                    <a:pt x="2218" y="59"/>
                  </a:cubicBezTo>
                  <a:cubicBezTo>
                    <a:pt x="3444" y="59"/>
                    <a:pt x="4436" y="993"/>
                    <a:pt x="4436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6" name="Google Shape;11646;p24"/>
            <p:cNvSpPr/>
            <p:nvPr/>
          </p:nvSpPr>
          <p:spPr>
            <a:xfrm>
              <a:off x="3121225" y="4875650"/>
              <a:ext cx="109450" cy="108000"/>
            </a:xfrm>
            <a:custGeom>
              <a:avLst/>
              <a:gdLst/>
              <a:ahLst/>
              <a:cxnLst/>
              <a:rect l="l" t="t" r="r" b="b"/>
              <a:pathLst>
                <a:path w="4378" h="4320" extrusionOk="0">
                  <a:moveTo>
                    <a:pt x="4378" y="2160"/>
                  </a:moveTo>
                  <a:cubicBezTo>
                    <a:pt x="4378" y="3386"/>
                    <a:pt x="3386" y="4320"/>
                    <a:pt x="2160" y="4320"/>
                  </a:cubicBezTo>
                  <a:cubicBezTo>
                    <a:pt x="934" y="4320"/>
                    <a:pt x="0" y="3327"/>
                    <a:pt x="59" y="2102"/>
                  </a:cubicBezTo>
                  <a:cubicBezTo>
                    <a:pt x="59" y="876"/>
                    <a:pt x="1051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7" name="Google Shape;11647;p24"/>
            <p:cNvSpPr/>
            <p:nvPr/>
          </p:nvSpPr>
          <p:spPr>
            <a:xfrm>
              <a:off x="1648825" y="3401800"/>
              <a:ext cx="110925" cy="109450"/>
            </a:xfrm>
            <a:custGeom>
              <a:avLst/>
              <a:gdLst/>
              <a:ahLst/>
              <a:cxnLst/>
              <a:rect l="l" t="t" r="r" b="b"/>
              <a:pathLst>
                <a:path w="4437" h="4378" extrusionOk="0">
                  <a:moveTo>
                    <a:pt x="59" y="2160"/>
                  </a:moveTo>
                  <a:cubicBezTo>
                    <a:pt x="59" y="934"/>
                    <a:pt x="993" y="0"/>
                    <a:pt x="2277" y="59"/>
                  </a:cubicBezTo>
                  <a:cubicBezTo>
                    <a:pt x="3444" y="59"/>
                    <a:pt x="4436" y="1051"/>
                    <a:pt x="4378" y="2277"/>
                  </a:cubicBezTo>
                  <a:cubicBezTo>
                    <a:pt x="4378" y="3444"/>
                    <a:pt x="3386" y="4378"/>
                    <a:pt x="2218" y="4378"/>
                  </a:cubicBezTo>
                  <a:cubicBezTo>
                    <a:pt x="993" y="4378"/>
                    <a:pt x="0" y="3444"/>
                    <a:pt x="59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8" name="Google Shape;11648;p24"/>
            <p:cNvSpPr/>
            <p:nvPr/>
          </p:nvSpPr>
          <p:spPr>
            <a:xfrm>
              <a:off x="5574225" y="1440550"/>
              <a:ext cx="108025" cy="108000"/>
            </a:xfrm>
            <a:custGeom>
              <a:avLst/>
              <a:gdLst/>
              <a:ahLst/>
              <a:cxnLst/>
              <a:rect l="l" t="t" r="r" b="b"/>
              <a:pathLst>
                <a:path w="4321" h="4320" extrusionOk="0">
                  <a:moveTo>
                    <a:pt x="2161" y="4320"/>
                  </a:moveTo>
                  <a:cubicBezTo>
                    <a:pt x="993" y="4320"/>
                    <a:pt x="1" y="3386"/>
                    <a:pt x="1" y="2218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328" y="0"/>
                    <a:pt x="4320" y="934"/>
                    <a:pt x="4320" y="2160"/>
                  </a:cubicBezTo>
                  <a:cubicBezTo>
                    <a:pt x="4320" y="3327"/>
                    <a:pt x="3386" y="4320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9" name="Google Shape;11649;p24"/>
            <p:cNvSpPr/>
            <p:nvPr/>
          </p:nvSpPr>
          <p:spPr>
            <a:xfrm>
              <a:off x="5820850" y="3649875"/>
              <a:ext cx="108000" cy="108000"/>
            </a:xfrm>
            <a:custGeom>
              <a:avLst/>
              <a:gdLst/>
              <a:ahLst/>
              <a:cxnLst/>
              <a:rect l="l" t="t" r="r" b="b"/>
              <a:pathLst>
                <a:path w="4320" h="4320" extrusionOk="0">
                  <a:moveTo>
                    <a:pt x="2160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1" y="992"/>
                    <a:pt x="993" y="0"/>
                    <a:pt x="2160" y="0"/>
                  </a:cubicBezTo>
                  <a:cubicBezTo>
                    <a:pt x="3328" y="0"/>
                    <a:pt x="4320" y="992"/>
                    <a:pt x="4320" y="2160"/>
                  </a:cubicBezTo>
                  <a:cubicBezTo>
                    <a:pt x="4320" y="3327"/>
                    <a:pt x="3328" y="4320"/>
                    <a:pt x="2160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0" name="Google Shape;11650;p24"/>
            <p:cNvSpPr/>
            <p:nvPr/>
          </p:nvSpPr>
          <p:spPr>
            <a:xfrm>
              <a:off x="5083925" y="950225"/>
              <a:ext cx="109475" cy="109475"/>
            </a:xfrm>
            <a:custGeom>
              <a:avLst/>
              <a:gdLst/>
              <a:ahLst/>
              <a:cxnLst/>
              <a:rect l="l" t="t" r="r" b="b"/>
              <a:pathLst>
                <a:path w="4379" h="4379" extrusionOk="0">
                  <a:moveTo>
                    <a:pt x="4320" y="2161"/>
                  </a:moveTo>
                  <a:cubicBezTo>
                    <a:pt x="4378" y="3328"/>
                    <a:pt x="3386" y="4320"/>
                    <a:pt x="2219" y="4379"/>
                  </a:cubicBezTo>
                  <a:cubicBezTo>
                    <a:pt x="1051" y="4379"/>
                    <a:pt x="59" y="3445"/>
                    <a:pt x="0" y="2219"/>
                  </a:cubicBezTo>
                  <a:cubicBezTo>
                    <a:pt x="0" y="1051"/>
                    <a:pt x="993" y="59"/>
                    <a:pt x="2160" y="59"/>
                  </a:cubicBezTo>
                  <a:cubicBezTo>
                    <a:pt x="3328" y="1"/>
                    <a:pt x="4320" y="993"/>
                    <a:pt x="4320" y="21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1" name="Google Shape;11651;p24"/>
            <p:cNvSpPr/>
            <p:nvPr/>
          </p:nvSpPr>
          <p:spPr>
            <a:xfrm>
              <a:off x="2876050" y="703625"/>
              <a:ext cx="108025" cy="109450"/>
            </a:xfrm>
            <a:custGeom>
              <a:avLst/>
              <a:gdLst/>
              <a:ahLst/>
              <a:cxnLst/>
              <a:rect l="l" t="t" r="r" b="b"/>
              <a:pathLst>
                <a:path w="4321" h="4378" extrusionOk="0">
                  <a:moveTo>
                    <a:pt x="2161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59" y="992"/>
                    <a:pt x="1052" y="0"/>
                    <a:pt x="2219" y="59"/>
                  </a:cubicBezTo>
                  <a:cubicBezTo>
                    <a:pt x="3328" y="59"/>
                    <a:pt x="4320" y="1051"/>
                    <a:pt x="4320" y="2218"/>
                  </a:cubicBezTo>
                  <a:cubicBezTo>
                    <a:pt x="4320" y="3386"/>
                    <a:pt x="3328" y="4378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2" name="Google Shape;11652;p24"/>
            <p:cNvSpPr/>
            <p:nvPr/>
          </p:nvSpPr>
          <p:spPr>
            <a:xfrm>
              <a:off x="5329075" y="4386800"/>
              <a:ext cx="105100" cy="106550"/>
            </a:xfrm>
            <a:custGeom>
              <a:avLst/>
              <a:gdLst/>
              <a:ahLst/>
              <a:cxnLst/>
              <a:rect l="l" t="t" r="r" b="b"/>
              <a:pathLst>
                <a:path w="4204" h="4262" extrusionOk="0">
                  <a:moveTo>
                    <a:pt x="4203" y="2102"/>
                  </a:moveTo>
                  <a:cubicBezTo>
                    <a:pt x="4203" y="3269"/>
                    <a:pt x="3211" y="4203"/>
                    <a:pt x="2102" y="4261"/>
                  </a:cubicBezTo>
                  <a:cubicBezTo>
                    <a:pt x="935" y="4261"/>
                    <a:pt x="1" y="3269"/>
                    <a:pt x="1" y="2102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211" y="0"/>
                    <a:pt x="4203" y="993"/>
                    <a:pt x="4203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3" name="Google Shape;11653;p24"/>
            <p:cNvSpPr/>
            <p:nvPr/>
          </p:nvSpPr>
          <p:spPr>
            <a:xfrm>
              <a:off x="2140600" y="1195400"/>
              <a:ext cx="105075" cy="105075"/>
            </a:xfrm>
            <a:custGeom>
              <a:avLst/>
              <a:gdLst/>
              <a:ahLst/>
              <a:cxnLst/>
              <a:rect l="l" t="t" r="r" b="b"/>
              <a:pathLst>
                <a:path w="4203" h="4203" extrusionOk="0">
                  <a:moveTo>
                    <a:pt x="2102" y="0"/>
                  </a:moveTo>
                  <a:cubicBezTo>
                    <a:pt x="3211" y="0"/>
                    <a:pt x="4203" y="934"/>
                    <a:pt x="4203" y="2101"/>
                  </a:cubicBezTo>
                  <a:cubicBezTo>
                    <a:pt x="4203" y="3269"/>
                    <a:pt x="3269" y="4203"/>
                    <a:pt x="2102" y="4203"/>
                  </a:cubicBezTo>
                  <a:cubicBezTo>
                    <a:pt x="992" y="4203"/>
                    <a:pt x="59" y="3269"/>
                    <a:pt x="0" y="2160"/>
                  </a:cubicBezTo>
                  <a:cubicBezTo>
                    <a:pt x="0" y="992"/>
                    <a:pt x="934" y="58"/>
                    <a:pt x="210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4" name="Google Shape;11654;p24"/>
            <p:cNvSpPr/>
            <p:nvPr/>
          </p:nvSpPr>
          <p:spPr>
            <a:xfrm>
              <a:off x="2388675" y="954600"/>
              <a:ext cx="102175" cy="102175"/>
            </a:xfrm>
            <a:custGeom>
              <a:avLst/>
              <a:gdLst/>
              <a:ahLst/>
              <a:cxnLst/>
              <a:rect l="l" t="t" r="r" b="b"/>
              <a:pathLst>
                <a:path w="4087" h="4087" extrusionOk="0">
                  <a:moveTo>
                    <a:pt x="4086" y="2044"/>
                  </a:moveTo>
                  <a:cubicBezTo>
                    <a:pt x="4086" y="3211"/>
                    <a:pt x="3211" y="4087"/>
                    <a:pt x="2043" y="4087"/>
                  </a:cubicBezTo>
                  <a:cubicBezTo>
                    <a:pt x="876" y="4028"/>
                    <a:pt x="0" y="3153"/>
                    <a:pt x="0" y="1986"/>
                  </a:cubicBezTo>
                  <a:cubicBezTo>
                    <a:pt x="59" y="876"/>
                    <a:pt x="934" y="1"/>
                    <a:pt x="2043" y="1"/>
                  </a:cubicBezTo>
                  <a:cubicBezTo>
                    <a:pt x="3211" y="1"/>
                    <a:pt x="4086" y="876"/>
                    <a:pt x="4086" y="20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5" name="Google Shape;11655;p24"/>
            <p:cNvSpPr/>
            <p:nvPr/>
          </p:nvSpPr>
          <p:spPr>
            <a:xfrm>
              <a:off x="5577150" y="4141650"/>
              <a:ext cx="102175" cy="102150"/>
            </a:xfrm>
            <a:custGeom>
              <a:avLst/>
              <a:gdLst/>
              <a:ahLst/>
              <a:cxnLst/>
              <a:rect l="l" t="t" r="r" b="b"/>
              <a:pathLst>
                <a:path w="4087" h="4086" extrusionOk="0">
                  <a:moveTo>
                    <a:pt x="4087" y="2043"/>
                  </a:moveTo>
                  <a:cubicBezTo>
                    <a:pt x="4087" y="3210"/>
                    <a:pt x="3153" y="4086"/>
                    <a:pt x="2044" y="4086"/>
                  </a:cubicBezTo>
                  <a:cubicBezTo>
                    <a:pt x="876" y="4086"/>
                    <a:pt x="1" y="3210"/>
                    <a:pt x="1" y="2043"/>
                  </a:cubicBezTo>
                  <a:cubicBezTo>
                    <a:pt x="1" y="876"/>
                    <a:pt x="876" y="0"/>
                    <a:pt x="2044" y="0"/>
                  </a:cubicBezTo>
                  <a:cubicBezTo>
                    <a:pt x="3211" y="0"/>
                    <a:pt x="4087" y="934"/>
                    <a:pt x="4087" y="204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6" name="Google Shape;11656;p24"/>
            <p:cNvSpPr/>
            <p:nvPr/>
          </p:nvSpPr>
          <p:spPr>
            <a:xfrm>
              <a:off x="4593600" y="4877100"/>
              <a:ext cx="103650" cy="103650"/>
            </a:xfrm>
            <a:custGeom>
              <a:avLst/>
              <a:gdLst/>
              <a:ahLst/>
              <a:cxnLst/>
              <a:rect l="l" t="t" r="r" b="b"/>
              <a:pathLst>
                <a:path w="4146" h="4146" extrusionOk="0">
                  <a:moveTo>
                    <a:pt x="4087" y="2102"/>
                  </a:moveTo>
                  <a:cubicBezTo>
                    <a:pt x="4087" y="3269"/>
                    <a:pt x="3211" y="4145"/>
                    <a:pt x="2044" y="4145"/>
                  </a:cubicBezTo>
                  <a:cubicBezTo>
                    <a:pt x="877" y="4145"/>
                    <a:pt x="1" y="3211"/>
                    <a:pt x="1" y="2044"/>
                  </a:cubicBezTo>
                  <a:cubicBezTo>
                    <a:pt x="1" y="935"/>
                    <a:pt x="935" y="1"/>
                    <a:pt x="2102" y="59"/>
                  </a:cubicBezTo>
                  <a:cubicBezTo>
                    <a:pt x="3211" y="59"/>
                    <a:pt x="4145" y="935"/>
                    <a:pt x="4087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7" name="Google Shape;11657;p24"/>
            <p:cNvSpPr/>
            <p:nvPr/>
          </p:nvSpPr>
          <p:spPr>
            <a:xfrm>
              <a:off x="1653200" y="1932325"/>
              <a:ext cx="102175" cy="103625"/>
            </a:xfrm>
            <a:custGeom>
              <a:avLst/>
              <a:gdLst/>
              <a:ahLst/>
              <a:cxnLst/>
              <a:rect l="l" t="t" r="r" b="b"/>
              <a:pathLst>
                <a:path w="4087" h="4145" extrusionOk="0">
                  <a:moveTo>
                    <a:pt x="1985" y="4086"/>
                  </a:moveTo>
                  <a:cubicBezTo>
                    <a:pt x="818" y="4086"/>
                    <a:pt x="0" y="3152"/>
                    <a:pt x="0" y="1985"/>
                  </a:cubicBezTo>
                  <a:cubicBezTo>
                    <a:pt x="59" y="876"/>
                    <a:pt x="993" y="0"/>
                    <a:pt x="2160" y="58"/>
                  </a:cubicBezTo>
                  <a:cubicBezTo>
                    <a:pt x="3269" y="117"/>
                    <a:pt x="4086" y="992"/>
                    <a:pt x="4086" y="2160"/>
                  </a:cubicBezTo>
                  <a:cubicBezTo>
                    <a:pt x="4028" y="3269"/>
                    <a:pt x="3152" y="4144"/>
                    <a:pt x="1985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8" name="Google Shape;11658;p24"/>
            <p:cNvSpPr/>
            <p:nvPr/>
          </p:nvSpPr>
          <p:spPr>
            <a:xfrm>
              <a:off x="6067475" y="2673625"/>
              <a:ext cx="100700" cy="100700"/>
            </a:xfrm>
            <a:custGeom>
              <a:avLst/>
              <a:gdLst/>
              <a:ahLst/>
              <a:cxnLst/>
              <a:rect l="l" t="t" r="r" b="b"/>
              <a:pathLst>
                <a:path w="4028" h="4028" extrusionOk="0">
                  <a:moveTo>
                    <a:pt x="2043" y="4028"/>
                  </a:moveTo>
                  <a:cubicBezTo>
                    <a:pt x="934" y="4028"/>
                    <a:pt x="0" y="3152"/>
                    <a:pt x="0" y="2043"/>
                  </a:cubicBezTo>
                  <a:cubicBezTo>
                    <a:pt x="0" y="934"/>
                    <a:pt x="876" y="0"/>
                    <a:pt x="2043" y="59"/>
                  </a:cubicBezTo>
                  <a:cubicBezTo>
                    <a:pt x="3152" y="59"/>
                    <a:pt x="4028" y="934"/>
                    <a:pt x="4028" y="2043"/>
                  </a:cubicBezTo>
                  <a:cubicBezTo>
                    <a:pt x="4028" y="3152"/>
                    <a:pt x="3152" y="4028"/>
                    <a:pt x="2043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9" name="Google Shape;11659;p24"/>
            <p:cNvSpPr/>
            <p:nvPr/>
          </p:nvSpPr>
          <p:spPr>
            <a:xfrm>
              <a:off x="5088300" y="4636325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876" y="4028"/>
                    <a:pt x="1" y="3153"/>
                    <a:pt x="1" y="1985"/>
                  </a:cubicBezTo>
                  <a:cubicBezTo>
                    <a:pt x="1" y="876"/>
                    <a:pt x="876" y="1"/>
                    <a:pt x="1985" y="1"/>
                  </a:cubicBezTo>
                  <a:cubicBezTo>
                    <a:pt x="3153" y="1"/>
                    <a:pt x="4028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0" name="Google Shape;11660;p24"/>
            <p:cNvSpPr/>
            <p:nvPr/>
          </p:nvSpPr>
          <p:spPr>
            <a:xfrm>
              <a:off x="1899825" y="1443475"/>
              <a:ext cx="102150" cy="102150"/>
            </a:xfrm>
            <a:custGeom>
              <a:avLst/>
              <a:gdLst/>
              <a:ahLst/>
              <a:cxnLst/>
              <a:rect l="l" t="t" r="r" b="b"/>
              <a:pathLst>
                <a:path w="4086" h="4086" extrusionOk="0">
                  <a:moveTo>
                    <a:pt x="2101" y="58"/>
                  </a:moveTo>
                  <a:cubicBezTo>
                    <a:pt x="3210" y="58"/>
                    <a:pt x="4086" y="992"/>
                    <a:pt x="4028" y="2101"/>
                  </a:cubicBezTo>
                  <a:cubicBezTo>
                    <a:pt x="4028" y="3210"/>
                    <a:pt x="3094" y="4086"/>
                    <a:pt x="1926" y="4086"/>
                  </a:cubicBezTo>
                  <a:cubicBezTo>
                    <a:pt x="817" y="4028"/>
                    <a:pt x="0" y="3094"/>
                    <a:pt x="58" y="1985"/>
                  </a:cubicBezTo>
                  <a:cubicBezTo>
                    <a:pt x="58" y="876"/>
                    <a:pt x="992" y="0"/>
                    <a:pt x="2101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1" name="Google Shape;11661;p24"/>
            <p:cNvSpPr/>
            <p:nvPr/>
          </p:nvSpPr>
          <p:spPr>
            <a:xfrm>
              <a:off x="6066000" y="2917325"/>
              <a:ext cx="102175" cy="100700"/>
            </a:xfrm>
            <a:custGeom>
              <a:avLst/>
              <a:gdLst/>
              <a:ahLst/>
              <a:cxnLst/>
              <a:rect l="l" t="t" r="r" b="b"/>
              <a:pathLst>
                <a:path w="4087" h="4028" extrusionOk="0">
                  <a:moveTo>
                    <a:pt x="4028" y="2043"/>
                  </a:moveTo>
                  <a:cubicBezTo>
                    <a:pt x="4028" y="3094"/>
                    <a:pt x="3094" y="4028"/>
                    <a:pt x="1985" y="3969"/>
                  </a:cubicBezTo>
                  <a:cubicBezTo>
                    <a:pt x="935" y="3969"/>
                    <a:pt x="1" y="3035"/>
                    <a:pt x="59" y="1926"/>
                  </a:cubicBezTo>
                  <a:cubicBezTo>
                    <a:pt x="118" y="876"/>
                    <a:pt x="993" y="0"/>
                    <a:pt x="2044" y="0"/>
                  </a:cubicBezTo>
                  <a:cubicBezTo>
                    <a:pt x="3153" y="0"/>
                    <a:pt x="4087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2" name="Google Shape;11662;p24"/>
            <p:cNvSpPr/>
            <p:nvPr/>
          </p:nvSpPr>
          <p:spPr>
            <a:xfrm>
              <a:off x="2878975" y="4878575"/>
              <a:ext cx="100725" cy="100700"/>
            </a:xfrm>
            <a:custGeom>
              <a:avLst/>
              <a:gdLst/>
              <a:ahLst/>
              <a:cxnLst/>
              <a:rect l="l" t="t" r="r" b="b"/>
              <a:pathLst>
                <a:path w="4029" h="4028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935" y="4028"/>
                    <a:pt x="1" y="3094"/>
                    <a:pt x="59" y="1985"/>
                  </a:cubicBezTo>
                  <a:cubicBezTo>
                    <a:pt x="59" y="934"/>
                    <a:pt x="935" y="58"/>
                    <a:pt x="1985" y="0"/>
                  </a:cubicBezTo>
                  <a:cubicBezTo>
                    <a:pt x="3094" y="0"/>
                    <a:pt x="4028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3" name="Google Shape;11663;p24"/>
            <p:cNvSpPr/>
            <p:nvPr/>
          </p:nvSpPr>
          <p:spPr>
            <a:xfrm>
              <a:off x="3862525" y="465750"/>
              <a:ext cx="100700" cy="100725"/>
            </a:xfrm>
            <a:custGeom>
              <a:avLst/>
              <a:gdLst/>
              <a:ahLst/>
              <a:cxnLst/>
              <a:rect l="l" t="t" r="r" b="b"/>
              <a:pathLst>
                <a:path w="4028" h="4029" extrusionOk="0">
                  <a:moveTo>
                    <a:pt x="4028" y="1985"/>
                  </a:moveTo>
                  <a:cubicBezTo>
                    <a:pt x="4028" y="3094"/>
                    <a:pt x="3094" y="4028"/>
                    <a:pt x="1985" y="3970"/>
                  </a:cubicBezTo>
                  <a:cubicBezTo>
                    <a:pt x="934" y="3970"/>
                    <a:pt x="0" y="3094"/>
                    <a:pt x="0" y="1985"/>
                  </a:cubicBezTo>
                  <a:cubicBezTo>
                    <a:pt x="0" y="935"/>
                    <a:pt x="934" y="1"/>
                    <a:pt x="1985" y="1"/>
                  </a:cubicBezTo>
                  <a:cubicBezTo>
                    <a:pt x="3036" y="1"/>
                    <a:pt x="3970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4" name="Google Shape;11664;p24"/>
            <p:cNvSpPr/>
            <p:nvPr/>
          </p:nvSpPr>
          <p:spPr>
            <a:xfrm>
              <a:off x="3615900" y="465750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2044" y="4028"/>
                  </a:moveTo>
                  <a:cubicBezTo>
                    <a:pt x="935" y="4028"/>
                    <a:pt x="1" y="3094"/>
                    <a:pt x="1" y="2044"/>
                  </a:cubicBezTo>
                  <a:cubicBezTo>
                    <a:pt x="1" y="935"/>
                    <a:pt x="935" y="1"/>
                    <a:pt x="2044" y="1"/>
                  </a:cubicBezTo>
                  <a:cubicBezTo>
                    <a:pt x="3094" y="1"/>
                    <a:pt x="3970" y="876"/>
                    <a:pt x="4028" y="1985"/>
                  </a:cubicBezTo>
                  <a:cubicBezTo>
                    <a:pt x="4028" y="3036"/>
                    <a:pt x="3153" y="3970"/>
                    <a:pt x="2044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5" name="Google Shape;11665;p24"/>
            <p:cNvSpPr/>
            <p:nvPr/>
          </p:nvSpPr>
          <p:spPr>
            <a:xfrm>
              <a:off x="2143500" y="4389725"/>
              <a:ext cx="100725" cy="99250"/>
            </a:xfrm>
            <a:custGeom>
              <a:avLst/>
              <a:gdLst/>
              <a:ahLst/>
              <a:cxnLst/>
              <a:rect l="l" t="t" r="r" b="b"/>
              <a:pathLst>
                <a:path w="4029" h="3970" extrusionOk="0">
                  <a:moveTo>
                    <a:pt x="3970" y="1985"/>
                  </a:moveTo>
                  <a:cubicBezTo>
                    <a:pt x="4028" y="3035"/>
                    <a:pt x="3095" y="3969"/>
                    <a:pt x="1986" y="3969"/>
                  </a:cubicBezTo>
                  <a:cubicBezTo>
                    <a:pt x="935" y="3969"/>
                    <a:pt x="59" y="3094"/>
                    <a:pt x="1" y="2043"/>
                  </a:cubicBezTo>
                  <a:cubicBezTo>
                    <a:pt x="1" y="934"/>
                    <a:pt x="935" y="0"/>
                    <a:pt x="1986" y="0"/>
                  </a:cubicBezTo>
                  <a:cubicBezTo>
                    <a:pt x="3036" y="0"/>
                    <a:pt x="3970" y="876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6" name="Google Shape;11666;p24"/>
            <p:cNvSpPr/>
            <p:nvPr/>
          </p:nvSpPr>
          <p:spPr>
            <a:xfrm>
              <a:off x="1654650" y="3652775"/>
              <a:ext cx="99250" cy="100725"/>
            </a:xfrm>
            <a:custGeom>
              <a:avLst/>
              <a:gdLst/>
              <a:ahLst/>
              <a:cxnLst/>
              <a:rect l="l" t="t" r="r" b="b"/>
              <a:pathLst>
                <a:path w="3970" h="4029" extrusionOk="0">
                  <a:moveTo>
                    <a:pt x="1985" y="59"/>
                  </a:moveTo>
                  <a:cubicBezTo>
                    <a:pt x="3036" y="1"/>
                    <a:pt x="3970" y="935"/>
                    <a:pt x="3970" y="2044"/>
                  </a:cubicBezTo>
                  <a:cubicBezTo>
                    <a:pt x="3970" y="3095"/>
                    <a:pt x="3094" y="4028"/>
                    <a:pt x="1985" y="4028"/>
                  </a:cubicBezTo>
                  <a:cubicBezTo>
                    <a:pt x="935" y="4028"/>
                    <a:pt x="1" y="3095"/>
                    <a:pt x="1" y="1986"/>
                  </a:cubicBezTo>
                  <a:cubicBezTo>
                    <a:pt x="1" y="935"/>
                    <a:pt x="876" y="59"/>
                    <a:pt x="198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7" name="Google Shape;11667;p24"/>
            <p:cNvSpPr/>
            <p:nvPr/>
          </p:nvSpPr>
          <p:spPr>
            <a:xfrm>
              <a:off x="6067475" y="2428475"/>
              <a:ext cx="99250" cy="99250"/>
            </a:xfrm>
            <a:custGeom>
              <a:avLst/>
              <a:gdLst/>
              <a:ahLst/>
              <a:cxnLst/>
              <a:rect l="l" t="t" r="r" b="b"/>
              <a:pathLst>
                <a:path w="3970" h="3970" extrusionOk="0">
                  <a:moveTo>
                    <a:pt x="1985" y="0"/>
                  </a:moveTo>
                  <a:cubicBezTo>
                    <a:pt x="3035" y="0"/>
                    <a:pt x="3911" y="876"/>
                    <a:pt x="3969" y="1926"/>
                  </a:cubicBezTo>
                  <a:cubicBezTo>
                    <a:pt x="3969" y="2977"/>
                    <a:pt x="3094" y="3911"/>
                    <a:pt x="2043" y="3911"/>
                  </a:cubicBezTo>
                  <a:cubicBezTo>
                    <a:pt x="992" y="3969"/>
                    <a:pt x="59" y="3035"/>
                    <a:pt x="59" y="1985"/>
                  </a:cubicBezTo>
                  <a:cubicBezTo>
                    <a:pt x="0" y="934"/>
                    <a:pt x="934" y="58"/>
                    <a:pt x="198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8" name="Google Shape;11668;p24"/>
            <p:cNvSpPr/>
            <p:nvPr/>
          </p:nvSpPr>
          <p:spPr>
            <a:xfrm>
              <a:off x="4841675" y="709450"/>
              <a:ext cx="99275" cy="99250"/>
            </a:xfrm>
            <a:custGeom>
              <a:avLst/>
              <a:gdLst/>
              <a:ahLst/>
              <a:cxnLst/>
              <a:rect l="l" t="t" r="r" b="b"/>
              <a:pathLst>
                <a:path w="3971" h="3970" extrusionOk="0">
                  <a:moveTo>
                    <a:pt x="3970" y="1985"/>
                  </a:moveTo>
                  <a:cubicBezTo>
                    <a:pt x="3970" y="3036"/>
                    <a:pt x="3036" y="3970"/>
                    <a:pt x="1986" y="3970"/>
                  </a:cubicBezTo>
                  <a:cubicBezTo>
                    <a:pt x="935" y="3911"/>
                    <a:pt x="1" y="2978"/>
                    <a:pt x="59" y="1927"/>
                  </a:cubicBezTo>
                  <a:cubicBezTo>
                    <a:pt x="59" y="876"/>
                    <a:pt x="993" y="1"/>
                    <a:pt x="2044" y="1"/>
                  </a:cubicBezTo>
                  <a:cubicBezTo>
                    <a:pt x="3095" y="1"/>
                    <a:pt x="3970" y="935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9" name="Google Shape;11669;p24"/>
            <p:cNvSpPr/>
            <p:nvPr/>
          </p:nvSpPr>
          <p:spPr>
            <a:xfrm>
              <a:off x="5825225" y="1691525"/>
              <a:ext cx="99250" cy="99275"/>
            </a:xfrm>
            <a:custGeom>
              <a:avLst/>
              <a:gdLst/>
              <a:ahLst/>
              <a:cxnLst/>
              <a:rect l="l" t="t" r="r" b="b"/>
              <a:pathLst>
                <a:path w="3970" h="3971" extrusionOk="0">
                  <a:moveTo>
                    <a:pt x="1985" y="3970"/>
                  </a:moveTo>
                  <a:cubicBezTo>
                    <a:pt x="876" y="3970"/>
                    <a:pt x="1" y="3036"/>
                    <a:pt x="1" y="1986"/>
                  </a:cubicBezTo>
                  <a:cubicBezTo>
                    <a:pt x="1" y="935"/>
                    <a:pt x="935" y="1"/>
                    <a:pt x="1985" y="59"/>
                  </a:cubicBezTo>
                  <a:cubicBezTo>
                    <a:pt x="3036" y="59"/>
                    <a:pt x="3970" y="993"/>
                    <a:pt x="3970" y="2044"/>
                  </a:cubicBezTo>
                  <a:cubicBezTo>
                    <a:pt x="3911" y="3095"/>
                    <a:pt x="3036" y="3970"/>
                    <a:pt x="198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0" name="Google Shape;11670;p24"/>
            <p:cNvSpPr/>
            <p:nvPr/>
          </p:nvSpPr>
          <p:spPr>
            <a:xfrm>
              <a:off x="4106225" y="465750"/>
              <a:ext cx="97800" cy="99250"/>
            </a:xfrm>
            <a:custGeom>
              <a:avLst/>
              <a:gdLst/>
              <a:ahLst/>
              <a:cxnLst/>
              <a:rect l="l" t="t" r="r" b="b"/>
              <a:pathLst>
                <a:path w="3912" h="3970" extrusionOk="0">
                  <a:moveTo>
                    <a:pt x="3911" y="1985"/>
                  </a:moveTo>
                  <a:cubicBezTo>
                    <a:pt x="3911" y="3036"/>
                    <a:pt x="3035" y="3970"/>
                    <a:pt x="1985" y="3970"/>
                  </a:cubicBezTo>
                  <a:cubicBezTo>
                    <a:pt x="934" y="3970"/>
                    <a:pt x="0" y="3036"/>
                    <a:pt x="0" y="1985"/>
                  </a:cubicBezTo>
                  <a:cubicBezTo>
                    <a:pt x="0" y="935"/>
                    <a:pt x="876" y="59"/>
                    <a:pt x="1926" y="59"/>
                  </a:cubicBezTo>
                  <a:cubicBezTo>
                    <a:pt x="2977" y="1"/>
                    <a:pt x="3911" y="935"/>
                    <a:pt x="3911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1" name="Google Shape;11671;p24"/>
            <p:cNvSpPr/>
            <p:nvPr/>
          </p:nvSpPr>
          <p:spPr>
            <a:xfrm>
              <a:off x="2393050" y="4634875"/>
              <a:ext cx="94875" cy="96325"/>
            </a:xfrm>
            <a:custGeom>
              <a:avLst/>
              <a:gdLst/>
              <a:ahLst/>
              <a:cxnLst/>
              <a:rect l="l" t="t" r="r" b="b"/>
              <a:pathLst>
                <a:path w="3795" h="3853" extrusionOk="0">
                  <a:moveTo>
                    <a:pt x="3794" y="1868"/>
                  </a:moveTo>
                  <a:cubicBezTo>
                    <a:pt x="3794" y="2977"/>
                    <a:pt x="2977" y="3794"/>
                    <a:pt x="1926" y="3794"/>
                  </a:cubicBezTo>
                  <a:cubicBezTo>
                    <a:pt x="817" y="3853"/>
                    <a:pt x="0" y="2977"/>
                    <a:pt x="0" y="1868"/>
                  </a:cubicBezTo>
                  <a:cubicBezTo>
                    <a:pt x="0" y="817"/>
                    <a:pt x="817" y="0"/>
                    <a:pt x="1926" y="0"/>
                  </a:cubicBezTo>
                  <a:cubicBezTo>
                    <a:pt x="2977" y="0"/>
                    <a:pt x="3794" y="817"/>
                    <a:pt x="3794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2" name="Google Shape;11672;p24"/>
            <p:cNvSpPr/>
            <p:nvPr/>
          </p:nvSpPr>
          <p:spPr>
            <a:xfrm>
              <a:off x="6068925" y="3165400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3853" y="1985"/>
                  </a:moveTo>
                  <a:cubicBezTo>
                    <a:pt x="3853" y="3035"/>
                    <a:pt x="2977" y="3853"/>
                    <a:pt x="1927" y="3853"/>
                  </a:cubicBezTo>
                  <a:cubicBezTo>
                    <a:pt x="818" y="3853"/>
                    <a:pt x="1" y="2977"/>
                    <a:pt x="59" y="1868"/>
                  </a:cubicBezTo>
                  <a:cubicBezTo>
                    <a:pt x="59" y="817"/>
                    <a:pt x="934" y="0"/>
                    <a:pt x="1985" y="0"/>
                  </a:cubicBezTo>
                  <a:cubicBezTo>
                    <a:pt x="3036" y="59"/>
                    <a:pt x="3853" y="934"/>
                    <a:pt x="3853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3" name="Google Shape;11673;p24"/>
            <p:cNvSpPr/>
            <p:nvPr/>
          </p:nvSpPr>
          <p:spPr>
            <a:xfrm>
              <a:off x="3370750" y="467225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1868" y="3853"/>
                  </a:moveTo>
                  <a:cubicBezTo>
                    <a:pt x="818" y="3794"/>
                    <a:pt x="0" y="2977"/>
                    <a:pt x="59" y="1868"/>
                  </a:cubicBezTo>
                  <a:cubicBezTo>
                    <a:pt x="59" y="817"/>
                    <a:pt x="934" y="0"/>
                    <a:pt x="1985" y="59"/>
                  </a:cubicBezTo>
                  <a:cubicBezTo>
                    <a:pt x="3094" y="59"/>
                    <a:pt x="3853" y="934"/>
                    <a:pt x="3853" y="1985"/>
                  </a:cubicBezTo>
                  <a:cubicBezTo>
                    <a:pt x="3795" y="3094"/>
                    <a:pt x="2977" y="3853"/>
                    <a:pt x="1868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4" name="Google Shape;11674;p24"/>
            <p:cNvSpPr/>
            <p:nvPr/>
          </p:nvSpPr>
          <p:spPr>
            <a:xfrm>
              <a:off x="5828150" y="3902325"/>
              <a:ext cx="93425" cy="94875"/>
            </a:xfrm>
            <a:custGeom>
              <a:avLst/>
              <a:gdLst/>
              <a:ahLst/>
              <a:cxnLst/>
              <a:rect l="l" t="t" r="r" b="b"/>
              <a:pathLst>
                <a:path w="3737" h="3795" extrusionOk="0">
                  <a:moveTo>
                    <a:pt x="3736" y="1926"/>
                  </a:moveTo>
                  <a:cubicBezTo>
                    <a:pt x="3736" y="3036"/>
                    <a:pt x="2861" y="3794"/>
                    <a:pt x="1810" y="3794"/>
                  </a:cubicBezTo>
                  <a:cubicBezTo>
                    <a:pt x="759" y="3736"/>
                    <a:pt x="0" y="2919"/>
                    <a:pt x="0" y="1926"/>
                  </a:cubicBezTo>
                  <a:cubicBezTo>
                    <a:pt x="0" y="817"/>
                    <a:pt x="876" y="0"/>
                    <a:pt x="1927" y="59"/>
                  </a:cubicBezTo>
                  <a:cubicBezTo>
                    <a:pt x="2977" y="59"/>
                    <a:pt x="3736" y="876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5" name="Google Shape;11675;p24"/>
            <p:cNvSpPr/>
            <p:nvPr/>
          </p:nvSpPr>
          <p:spPr>
            <a:xfrm>
              <a:off x="1899825" y="4146025"/>
              <a:ext cx="94875" cy="94875"/>
            </a:xfrm>
            <a:custGeom>
              <a:avLst/>
              <a:gdLst/>
              <a:ahLst/>
              <a:cxnLst/>
              <a:rect l="l" t="t" r="r" b="b"/>
              <a:pathLst>
                <a:path w="3795" h="3795" extrusionOk="0">
                  <a:moveTo>
                    <a:pt x="3794" y="1926"/>
                  </a:moveTo>
                  <a:cubicBezTo>
                    <a:pt x="3736" y="2977"/>
                    <a:pt x="2919" y="3794"/>
                    <a:pt x="1810" y="3794"/>
                  </a:cubicBezTo>
                  <a:cubicBezTo>
                    <a:pt x="759" y="3736"/>
                    <a:pt x="0" y="2919"/>
                    <a:pt x="0" y="1810"/>
                  </a:cubicBezTo>
                  <a:cubicBezTo>
                    <a:pt x="58" y="759"/>
                    <a:pt x="876" y="0"/>
                    <a:pt x="1868" y="0"/>
                  </a:cubicBezTo>
                  <a:cubicBezTo>
                    <a:pt x="2977" y="0"/>
                    <a:pt x="3794" y="817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6" name="Google Shape;11676;p24"/>
            <p:cNvSpPr/>
            <p:nvPr/>
          </p:nvSpPr>
          <p:spPr>
            <a:xfrm>
              <a:off x="2639650" y="712375"/>
              <a:ext cx="94875" cy="93425"/>
            </a:xfrm>
            <a:custGeom>
              <a:avLst/>
              <a:gdLst/>
              <a:ahLst/>
              <a:cxnLst/>
              <a:rect l="l" t="t" r="r" b="b"/>
              <a:pathLst>
                <a:path w="3795" h="3737" extrusionOk="0">
                  <a:moveTo>
                    <a:pt x="1927" y="3736"/>
                  </a:moveTo>
                  <a:cubicBezTo>
                    <a:pt x="876" y="3736"/>
                    <a:pt x="59" y="2919"/>
                    <a:pt x="59" y="1868"/>
                  </a:cubicBezTo>
                  <a:cubicBezTo>
                    <a:pt x="1" y="818"/>
                    <a:pt x="818" y="0"/>
                    <a:pt x="1869" y="0"/>
                  </a:cubicBezTo>
                  <a:cubicBezTo>
                    <a:pt x="2919" y="0"/>
                    <a:pt x="3737" y="818"/>
                    <a:pt x="3737" y="1810"/>
                  </a:cubicBezTo>
                  <a:cubicBezTo>
                    <a:pt x="3795" y="2861"/>
                    <a:pt x="2978" y="3678"/>
                    <a:pt x="1927" y="37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7" name="Google Shape;11677;p24"/>
            <p:cNvSpPr/>
            <p:nvPr/>
          </p:nvSpPr>
          <p:spPr>
            <a:xfrm>
              <a:off x="6070375" y="2184775"/>
              <a:ext cx="93425" cy="91950"/>
            </a:xfrm>
            <a:custGeom>
              <a:avLst/>
              <a:gdLst/>
              <a:ahLst/>
              <a:cxnLst/>
              <a:rect l="l" t="t" r="r" b="b"/>
              <a:pathLst>
                <a:path w="3737" h="3678" extrusionOk="0">
                  <a:moveTo>
                    <a:pt x="3737" y="1868"/>
                  </a:moveTo>
                  <a:cubicBezTo>
                    <a:pt x="3737" y="2860"/>
                    <a:pt x="2861" y="3678"/>
                    <a:pt x="1869" y="3678"/>
                  </a:cubicBezTo>
                  <a:cubicBezTo>
                    <a:pt x="876" y="3678"/>
                    <a:pt x="1" y="2802"/>
                    <a:pt x="59" y="1810"/>
                  </a:cubicBezTo>
                  <a:cubicBezTo>
                    <a:pt x="59" y="817"/>
                    <a:pt x="935" y="0"/>
                    <a:pt x="1927" y="0"/>
                  </a:cubicBezTo>
                  <a:cubicBezTo>
                    <a:pt x="2919" y="59"/>
                    <a:pt x="3737" y="876"/>
                    <a:pt x="3737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8" name="Google Shape;11678;p24"/>
            <p:cNvSpPr/>
            <p:nvPr/>
          </p:nvSpPr>
          <p:spPr>
            <a:xfrm>
              <a:off x="3862525" y="5129550"/>
              <a:ext cx="91950" cy="91975"/>
            </a:xfrm>
            <a:custGeom>
              <a:avLst/>
              <a:gdLst/>
              <a:ahLst/>
              <a:cxnLst/>
              <a:rect l="l" t="t" r="r" b="b"/>
              <a:pathLst>
                <a:path w="3678" h="3679" extrusionOk="0">
                  <a:moveTo>
                    <a:pt x="3678" y="1869"/>
                  </a:moveTo>
                  <a:cubicBezTo>
                    <a:pt x="3678" y="2861"/>
                    <a:pt x="2860" y="3678"/>
                    <a:pt x="1868" y="3678"/>
                  </a:cubicBezTo>
                  <a:cubicBezTo>
                    <a:pt x="876" y="3678"/>
                    <a:pt x="0" y="2803"/>
                    <a:pt x="0" y="1810"/>
                  </a:cubicBezTo>
                  <a:cubicBezTo>
                    <a:pt x="59" y="818"/>
                    <a:pt x="934" y="1"/>
                    <a:pt x="1868" y="59"/>
                  </a:cubicBezTo>
                  <a:cubicBezTo>
                    <a:pt x="2860" y="59"/>
                    <a:pt x="3678" y="876"/>
                    <a:pt x="3678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9" name="Google Shape;11679;p24"/>
            <p:cNvSpPr/>
            <p:nvPr/>
          </p:nvSpPr>
          <p:spPr>
            <a:xfrm>
              <a:off x="4357200" y="470125"/>
              <a:ext cx="91975" cy="91975"/>
            </a:xfrm>
            <a:custGeom>
              <a:avLst/>
              <a:gdLst/>
              <a:ahLst/>
              <a:cxnLst/>
              <a:rect l="l" t="t" r="r" b="b"/>
              <a:pathLst>
                <a:path w="3679" h="3679" extrusionOk="0">
                  <a:moveTo>
                    <a:pt x="3620" y="1810"/>
                  </a:moveTo>
                  <a:cubicBezTo>
                    <a:pt x="3678" y="2744"/>
                    <a:pt x="2861" y="3620"/>
                    <a:pt x="1869" y="3678"/>
                  </a:cubicBezTo>
                  <a:cubicBezTo>
                    <a:pt x="876" y="3678"/>
                    <a:pt x="1" y="2803"/>
                    <a:pt x="1" y="1810"/>
                  </a:cubicBezTo>
                  <a:cubicBezTo>
                    <a:pt x="1" y="876"/>
                    <a:pt x="818" y="1"/>
                    <a:pt x="1810" y="1"/>
                  </a:cubicBezTo>
                  <a:cubicBezTo>
                    <a:pt x="2744" y="1"/>
                    <a:pt x="3620" y="818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0" name="Google Shape;11680;p24"/>
            <p:cNvSpPr/>
            <p:nvPr/>
          </p:nvSpPr>
          <p:spPr>
            <a:xfrm>
              <a:off x="3620275" y="5131025"/>
              <a:ext cx="91975" cy="90500"/>
            </a:xfrm>
            <a:custGeom>
              <a:avLst/>
              <a:gdLst/>
              <a:ahLst/>
              <a:cxnLst/>
              <a:rect l="l" t="t" r="r" b="b"/>
              <a:pathLst>
                <a:path w="3679" h="3620" extrusionOk="0">
                  <a:moveTo>
                    <a:pt x="1869" y="3619"/>
                  </a:moveTo>
                  <a:cubicBezTo>
                    <a:pt x="876" y="3619"/>
                    <a:pt x="1" y="2744"/>
                    <a:pt x="1" y="1810"/>
                  </a:cubicBezTo>
                  <a:cubicBezTo>
                    <a:pt x="1" y="817"/>
                    <a:pt x="876" y="0"/>
                    <a:pt x="1869" y="0"/>
                  </a:cubicBezTo>
                  <a:cubicBezTo>
                    <a:pt x="2803" y="0"/>
                    <a:pt x="3620" y="817"/>
                    <a:pt x="3620" y="1751"/>
                  </a:cubicBezTo>
                  <a:cubicBezTo>
                    <a:pt x="3678" y="2744"/>
                    <a:pt x="2803" y="3619"/>
                    <a:pt x="186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1" name="Google Shape;11681;p24"/>
            <p:cNvSpPr/>
            <p:nvPr/>
          </p:nvSpPr>
          <p:spPr>
            <a:xfrm>
              <a:off x="1412425" y="2921700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19" y="1810"/>
                  </a:moveTo>
                  <a:cubicBezTo>
                    <a:pt x="3619" y="2802"/>
                    <a:pt x="2802" y="3619"/>
                    <a:pt x="1810" y="3619"/>
                  </a:cubicBezTo>
                  <a:cubicBezTo>
                    <a:pt x="818" y="3619"/>
                    <a:pt x="0" y="2802"/>
                    <a:pt x="0" y="1810"/>
                  </a:cubicBezTo>
                  <a:cubicBezTo>
                    <a:pt x="0" y="876"/>
                    <a:pt x="818" y="59"/>
                    <a:pt x="1751" y="0"/>
                  </a:cubicBezTo>
                  <a:cubicBezTo>
                    <a:pt x="2744" y="0"/>
                    <a:pt x="3561" y="817"/>
                    <a:pt x="3619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2" name="Google Shape;11682;p24"/>
            <p:cNvSpPr/>
            <p:nvPr/>
          </p:nvSpPr>
          <p:spPr>
            <a:xfrm>
              <a:off x="4846075" y="4884400"/>
              <a:ext cx="91950" cy="90500"/>
            </a:xfrm>
            <a:custGeom>
              <a:avLst/>
              <a:gdLst/>
              <a:ahLst/>
              <a:cxnLst/>
              <a:rect l="l" t="t" r="r" b="b"/>
              <a:pathLst>
                <a:path w="3678" h="3620" extrusionOk="0">
                  <a:moveTo>
                    <a:pt x="1868" y="1"/>
                  </a:moveTo>
                  <a:cubicBezTo>
                    <a:pt x="2802" y="1"/>
                    <a:pt x="3677" y="876"/>
                    <a:pt x="3619" y="1810"/>
                  </a:cubicBezTo>
                  <a:cubicBezTo>
                    <a:pt x="3619" y="2802"/>
                    <a:pt x="2743" y="3620"/>
                    <a:pt x="1751" y="3620"/>
                  </a:cubicBezTo>
                  <a:cubicBezTo>
                    <a:pt x="817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3" name="Google Shape;11683;p24"/>
            <p:cNvSpPr/>
            <p:nvPr/>
          </p:nvSpPr>
          <p:spPr>
            <a:xfrm>
              <a:off x="1659025" y="1695925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20" y="1810"/>
                  </a:moveTo>
                  <a:cubicBezTo>
                    <a:pt x="3620" y="2802"/>
                    <a:pt x="2803" y="3619"/>
                    <a:pt x="1810" y="3619"/>
                  </a:cubicBezTo>
                  <a:cubicBezTo>
                    <a:pt x="818" y="3619"/>
                    <a:pt x="1" y="2802"/>
                    <a:pt x="1" y="1810"/>
                  </a:cubicBezTo>
                  <a:cubicBezTo>
                    <a:pt x="1" y="876"/>
                    <a:pt x="818" y="58"/>
                    <a:pt x="1752" y="0"/>
                  </a:cubicBezTo>
                  <a:cubicBezTo>
                    <a:pt x="2744" y="0"/>
                    <a:pt x="3562" y="817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4" name="Google Shape;11684;p24"/>
            <p:cNvSpPr/>
            <p:nvPr/>
          </p:nvSpPr>
          <p:spPr>
            <a:xfrm>
              <a:off x="1412425" y="2675075"/>
              <a:ext cx="90500" cy="91975"/>
            </a:xfrm>
            <a:custGeom>
              <a:avLst/>
              <a:gdLst/>
              <a:ahLst/>
              <a:cxnLst/>
              <a:rect l="l" t="t" r="r" b="b"/>
              <a:pathLst>
                <a:path w="3620" h="3679" extrusionOk="0">
                  <a:moveTo>
                    <a:pt x="1810" y="1"/>
                  </a:moveTo>
                  <a:cubicBezTo>
                    <a:pt x="2802" y="59"/>
                    <a:pt x="3619" y="935"/>
                    <a:pt x="3619" y="1869"/>
                  </a:cubicBezTo>
                  <a:cubicBezTo>
                    <a:pt x="3561" y="2861"/>
                    <a:pt x="2685" y="3678"/>
                    <a:pt x="1751" y="3620"/>
                  </a:cubicBezTo>
                  <a:cubicBezTo>
                    <a:pt x="759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5" name="Google Shape;11685;p24"/>
            <p:cNvSpPr/>
            <p:nvPr/>
          </p:nvSpPr>
          <p:spPr>
            <a:xfrm>
              <a:off x="5340750" y="9619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2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744"/>
                    <a:pt x="1" y="1752"/>
                  </a:cubicBezTo>
                  <a:cubicBezTo>
                    <a:pt x="1" y="760"/>
                    <a:pt x="759" y="1"/>
                    <a:pt x="1752" y="1"/>
                  </a:cubicBezTo>
                  <a:cubicBezTo>
                    <a:pt x="2744" y="1"/>
                    <a:pt x="3503" y="760"/>
                    <a:pt x="3503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6" name="Google Shape;11686;p24"/>
            <p:cNvSpPr/>
            <p:nvPr/>
          </p:nvSpPr>
          <p:spPr>
            <a:xfrm>
              <a:off x="5584450" y="120852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1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685"/>
                    <a:pt x="1" y="1751"/>
                  </a:cubicBezTo>
                  <a:cubicBezTo>
                    <a:pt x="1" y="759"/>
                    <a:pt x="759" y="0"/>
                    <a:pt x="1752" y="0"/>
                  </a:cubicBezTo>
                  <a:cubicBezTo>
                    <a:pt x="2744" y="0"/>
                    <a:pt x="3503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7" name="Google Shape;11687;p24"/>
            <p:cNvSpPr/>
            <p:nvPr/>
          </p:nvSpPr>
          <p:spPr>
            <a:xfrm>
              <a:off x="3132900" y="4716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2" y="1751"/>
                  </a:moveTo>
                  <a:cubicBezTo>
                    <a:pt x="3502" y="2744"/>
                    <a:pt x="2744" y="3503"/>
                    <a:pt x="1751" y="3503"/>
                  </a:cubicBezTo>
                  <a:cubicBezTo>
                    <a:pt x="759" y="3503"/>
                    <a:pt x="0" y="2744"/>
                    <a:pt x="0" y="1751"/>
                  </a:cubicBezTo>
                  <a:cubicBezTo>
                    <a:pt x="0" y="817"/>
                    <a:pt x="759" y="0"/>
                    <a:pt x="1751" y="0"/>
                  </a:cubicBezTo>
                  <a:cubicBezTo>
                    <a:pt x="2685" y="0"/>
                    <a:pt x="3502" y="759"/>
                    <a:pt x="3502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8" name="Google Shape;11688;p24"/>
            <p:cNvSpPr/>
            <p:nvPr/>
          </p:nvSpPr>
          <p:spPr>
            <a:xfrm>
              <a:off x="6073300" y="341347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1752" y="3502"/>
                  </a:moveTo>
                  <a:cubicBezTo>
                    <a:pt x="759" y="3502"/>
                    <a:pt x="1" y="2685"/>
                    <a:pt x="1" y="1751"/>
                  </a:cubicBezTo>
                  <a:cubicBezTo>
                    <a:pt x="1" y="759"/>
                    <a:pt x="818" y="0"/>
                    <a:pt x="1810" y="0"/>
                  </a:cubicBezTo>
                  <a:cubicBezTo>
                    <a:pt x="2744" y="0"/>
                    <a:pt x="3503" y="759"/>
                    <a:pt x="3503" y="1751"/>
                  </a:cubicBezTo>
                  <a:cubicBezTo>
                    <a:pt x="3503" y="2744"/>
                    <a:pt x="2744" y="3502"/>
                    <a:pt x="1752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9" name="Google Shape;11689;p24"/>
            <p:cNvSpPr/>
            <p:nvPr/>
          </p:nvSpPr>
          <p:spPr>
            <a:xfrm>
              <a:off x="1413875" y="2434300"/>
              <a:ext cx="87575" cy="86125"/>
            </a:xfrm>
            <a:custGeom>
              <a:avLst/>
              <a:gdLst/>
              <a:ahLst/>
              <a:cxnLst/>
              <a:rect l="l" t="t" r="r" b="b"/>
              <a:pathLst>
                <a:path w="3503" h="3445" extrusionOk="0">
                  <a:moveTo>
                    <a:pt x="1752" y="3444"/>
                  </a:moveTo>
                  <a:cubicBezTo>
                    <a:pt x="760" y="3444"/>
                    <a:pt x="1" y="2744"/>
                    <a:pt x="1" y="1752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744" y="1"/>
                    <a:pt x="3445" y="759"/>
                    <a:pt x="3503" y="1693"/>
                  </a:cubicBezTo>
                  <a:cubicBezTo>
                    <a:pt x="3503" y="2686"/>
                    <a:pt x="2744" y="3444"/>
                    <a:pt x="1752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0" name="Google Shape;11690;p24"/>
            <p:cNvSpPr/>
            <p:nvPr/>
          </p:nvSpPr>
          <p:spPr>
            <a:xfrm>
              <a:off x="4112050" y="5131025"/>
              <a:ext cx="87575" cy="89025"/>
            </a:xfrm>
            <a:custGeom>
              <a:avLst/>
              <a:gdLst/>
              <a:ahLst/>
              <a:cxnLst/>
              <a:rect l="l" t="t" r="r" b="b"/>
              <a:pathLst>
                <a:path w="3503" h="3561" extrusionOk="0">
                  <a:moveTo>
                    <a:pt x="3503" y="1751"/>
                  </a:moveTo>
                  <a:cubicBezTo>
                    <a:pt x="3503" y="2744"/>
                    <a:pt x="2744" y="3561"/>
                    <a:pt x="1752" y="3561"/>
                  </a:cubicBezTo>
                  <a:cubicBezTo>
                    <a:pt x="760" y="3561"/>
                    <a:pt x="1" y="2802"/>
                    <a:pt x="1" y="1810"/>
                  </a:cubicBezTo>
                  <a:cubicBezTo>
                    <a:pt x="1" y="817"/>
                    <a:pt x="701" y="59"/>
                    <a:pt x="1693" y="59"/>
                  </a:cubicBezTo>
                  <a:cubicBezTo>
                    <a:pt x="2686" y="0"/>
                    <a:pt x="3445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1" name="Google Shape;11691;p24"/>
            <p:cNvSpPr/>
            <p:nvPr/>
          </p:nvSpPr>
          <p:spPr>
            <a:xfrm>
              <a:off x="1413875" y="317122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5"/>
                    <a:pt x="1693" y="3445"/>
                  </a:cubicBezTo>
                  <a:cubicBezTo>
                    <a:pt x="760" y="3386"/>
                    <a:pt x="1" y="2627"/>
                    <a:pt x="59" y="1693"/>
                  </a:cubicBezTo>
                  <a:cubicBezTo>
                    <a:pt x="59" y="759"/>
                    <a:pt x="818" y="1"/>
                    <a:pt x="1752" y="1"/>
                  </a:cubicBezTo>
                  <a:cubicBezTo>
                    <a:pt x="2744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2" name="Google Shape;11692;p24"/>
            <p:cNvSpPr/>
            <p:nvPr/>
          </p:nvSpPr>
          <p:spPr>
            <a:xfrm>
              <a:off x="3376575" y="513247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4"/>
                    <a:pt x="1752" y="3444"/>
                  </a:cubicBezTo>
                  <a:cubicBezTo>
                    <a:pt x="760" y="3444"/>
                    <a:pt x="1" y="2686"/>
                    <a:pt x="1" y="1693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686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3" name="Google Shape;11693;p24"/>
            <p:cNvSpPr/>
            <p:nvPr/>
          </p:nvSpPr>
          <p:spPr>
            <a:xfrm>
              <a:off x="2639650" y="4887325"/>
              <a:ext cx="86125" cy="84650"/>
            </a:xfrm>
            <a:custGeom>
              <a:avLst/>
              <a:gdLst/>
              <a:ahLst/>
              <a:cxnLst/>
              <a:rect l="l" t="t" r="r" b="b"/>
              <a:pathLst>
                <a:path w="3445" h="3386" extrusionOk="0">
                  <a:moveTo>
                    <a:pt x="3445" y="1693"/>
                  </a:moveTo>
                  <a:cubicBezTo>
                    <a:pt x="3445" y="2627"/>
                    <a:pt x="2628" y="3386"/>
                    <a:pt x="1694" y="3386"/>
                  </a:cubicBezTo>
                  <a:cubicBezTo>
                    <a:pt x="760" y="3327"/>
                    <a:pt x="1" y="2569"/>
                    <a:pt x="59" y="1635"/>
                  </a:cubicBezTo>
                  <a:cubicBezTo>
                    <a:pt x="59" y="701"/>
                    <a:pt x="818" y="0"/>
                    <a:pt x="1752" y="0"/>
                  </a:cubicBezTo>
                  <a:cubicBezTo>
                    <a:pt x="2686" y="0"/>
                    <a:pt x="3445" y="759"/>
                    <a:pt x="3445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4" name="Google Shape;11694;p24"/>
            <p:cNvSpPr/>
            <p:nvPr/>
          </p:nvSpPr>
          <p:spPr>
            <a:xfrm>
              <a:off x="1661950" y="3903775"/>
              <a:ext cx="84675" cy="86125"/>
            </a:xfrm>
            <a:custGeom>
              <a:avLst/>
              <a:gdLst/>
              <a:ahLst/>
              <a:cxnLst/>
              <a:rect l="l" t="t" r="r" b="b"/>
              <a:pathLst>
                <a:path w="3387" h="3445" extrusionOk="0">
                  <a:moveTo>
                    <a:pt x="1693" y="1"/>
                  </a:moveTo>
                  <a:cubicBezTo>
                    <a:pt x="2627" y="1"/>
                    <a:pt x="3386" y="818"/>
                    <a:pt x="3386" y="1752"/>
                  </a:cubicBezTo>
                  <a:cubicBezTo>
                    <a:pt x="3386" y="2686"/>
                    <a:pt x="2569" y="3444"/>
                    <a:pt x="1635" y="3386"/>
                  </a:cubicBezTo>
                  <a:cubicBezTo>
                    <a:pt x="701" y="3386"/>
                    <a:pt x="1" y="2627"/>
                    <a:pt x="1" y="1693"/>
                  </a:cubicBezTo>
                  <a:cubicBezTo>
                    <a:pt x="1" y="759"/>
                    <a:pt x="759" y="1"/>
                    <a:pt x="16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5" name="Google Shape;11695;p24"/>
            <p:cNvSpPr/>
            <p:nvPr/>
          </p:nvSpPr>
          <p:spPr>
            <a:xfrm>
              <a:off x="5587375" y="4398475"/>
              <a:ext cx="81725" cy="81725"/>
            </a:xfrm>
            <a:custGeom>
              <a:avLst/>
              <a:gdLst/>
              <a:ahLst/>
              <a:cxnLst/>
              <a:rect l="l" t="t" r="r" b="b"/>
              <a:pathLst>
                <a:path w="3269" h="3269" extrusionOk="0">
                  <a:moveTo>
                    <a:pt x="1635" y="3269"/>
                  </a:moveTo>
                  <a:cubicBezTo>
                    <a:pt x="701" y="3269"/>
                    <a:pt x="0" y="2510"/>
                    <a:pt x="0" y="1635"/>
                  </a:cubicBezTo>
                  <a:cubicBezTo>
                    <a:pt x="0" y="759"/>
                    <a:pt x="759" y="0"/>
                    <a:pt x="1693" y="0"/>
                  </a:cubicBezTo>
                  <a:cubicBezTo>
                    <a:pt x="2569" y="59"/>
                    <a:pt x="3269" y="817"/>
                    <a:pt x="3269" y="1693"/>
                  </a:cubicBezTo>
                  <a:cubicBezTo>
                    <a:pt x="3211" y="2569"/>
                    <a:pt x="2510" y="3269"/>
                    <a:pt x="1635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6" name="Google Shape;11696;p24"/>
            <p:cNvSpPr/>
            <p:nvPr/>
          </p:nvSpPr>
          <p:spPr>
            <a:xfrm>
              <a:off x="6076225" y="1948375"/>
              <a:ext cx="81750" cy="81725"/>
            </a:xfrm>
            <a:custGeom>
              <a:avLst/>
              <a:gdLst/>
              <a:ahLst/>
              <a:cxnLst/>
              <a:rect l="l" t="t" r="r" b="b"/>
              <a:pathLst>
                <a:path w="3270" h="3269" extrusionOk="0">
                  <a:moveTo>
                    <a:pt x="1693" y="3211"/>
                  </a:moveTo>
                  <a:cubicBezTo>
                    <a:pt x="818" y="3269"/>
                    <a:pt x="59" y="2510"/>
                    <a:pt x="0" y="1635"/>
                  </a:cubicBezTo>
                  <a:cubicBezTo>
                    <a:pt x="0" y="759"/>
                    <a:pt x="759" y="0"/>
                    <a:pt x="1635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452"/>
                    <a:pt x="2569" y="3211"/>
                    <a:pt x="169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7" name="Google Shape;11697;p24"/>
            <p:cNvSpPr/>
            <p:nvPr/>
          </p:nvSpPr>
          <p:spPr>
            <a:xfrm>
              <a:off x="2152275" y="964825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3269" y="1635"/>
                  </a:moveTo>
                  <a:cubicBezTo>
                    <a:pt x="3269" y="2510"/>
                    <a:pt x="2568" y="3211"/>
                    <a:pt x="1693" y="3269"/>
                  </a:cubicBezTo>
                  <a:cubicBezTo>
                    <a:pt x="759" y="3269"/>
                    <a:pt x="0" y="2510"/>
                    <a:pt x="59" y="1577"/>
                  </a:cubicBezTo>
                  <a:cubicBezTo>
                    <a:pt x="59" y="701"/>
                    <a:pt x="817" y="0"/>
                    <a:pt x="1693" y="0"/>
                  </a:cubicBezTo>
                  <a:cubicBezTo>
                    <a:pt x="2568" y="0"/>
                    <a:pt x="3269" y="759"/>
                    <a:pt x="3269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8" name="Google Shape;11698;p24"/>
            <p:cNvSpPr/>
            <p:nvPr/>
          </p:nvSpPr>
          <p:spPr>
            <a:xfrm>
              <a:off x="5833975" y="1453675"/>
              <a:ext cx="81750" cy="81750"/>
            </a:xfrm>
            <a:custGeom>
              <a:avLst/>
              <a:gdLst/>
              <a:ahLst/>
              <a:cxnLst/>
              <a:rect l="l" t="t" r="r" b="b"/>
              <a:pathLst>
                <a:path w="3270" h="3270" extrusionOk="0">
                  <a:moveTo>
                    <a:pt x="3270" y="1635"/>
                  </a:moveTo>
                  <a:cubicBezTo>
                    <a:pt x="3270" y="2511"/>
                    <a:pt x="2511" y="3269"/>
                    <a:pt x="1635" y="3269"/>
                  </a:cubicBezTo>
                  <a:cubicBezTo>
                    <a:pt x="760" y="3269"/>
                    <a:pt x="1" y="2511"/>
                    <a:pt x="1" y="1635"/>
                  </a:cubicBezTo>
                  <a:cubicBezTo>
                    <a:pt x="1" y="759"/>
                    <a:pt x="760" y="1"/>
                    <a:pt x="1635" y="1"/>
                  </a:cubicBezTo>
                  <a:cubicBezTo>
                    <a:pt x="2511" y="1"/>
                    <a:pt x="3211" y="759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9" name="Google Shape;11699;p24"/>
            <p:cNvSpPr/>
            <p:nvPr/>
          </p:nvSpPr>
          <p:spPr>
            <a:xfrm>
              <a:off x="4361600" y="5135400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1634" y="3269"/>
                  </a:moveTo>
                  <a:cubicBezTo>
                    <a:pt x="759" y="3269"/>
                    <a:pt x="58" y="2569"/>
                    <a:pt x="0" y="1693"/>
                  </a:cubicBezTo>
                  <a:cubicBezTo>
                    <a:pt x="0" y="759"/>
                    <a:pt x="700" y="0"/>
                    <a:pt x="1634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510"/>
                    <a:pt x="2510" y="3211"/>
                    <a:pt x="1634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0" name="Google Shape;11700;p24"/>
            <p:cNvSpPr/>
            <p:nvPr/>
          </p:nvSpPr>
          <p:spPr>
            <a:xfrm>
              <a:off x="3137275" y="5136850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3094"/>
                  </a:moveTo>
                  <a:cubicBezTo>
                    <a:pt x="701" y="3153"/>
                    <a:pt x="0" y="2452"/>
                    <a:pt x="0" y="1577"/>
                  </a:cubicBezTo>
                  <a:cubicBezTo>
                    <a:pt x="0" y="701"/>
                    <a:pt x="642" y="1"/>
                    <a:pt x="1518" y="1"/>
                  </a:cubicBezTo>
                  <a:cubicBezTo>
                    <a:pt x="2452" y="1"/>
                    <a:pt x="3094" y="643"/>
                    <a:pt x="3152" y="1518"/>
                  </a:cubicBezTo>
                  <a:cubicBezTo>
                    <a:pt x="3152" y="2394"/>
                    <a:pt x="2452" y="3094"/>
                    <a:pt x="1576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1" name="Google Shape;11701;p24"/>
            <p:cNvSpPr/>
            <p:nvPr/>
          </p:nvSpPr>
          <p:spPr>
            <a:xfrm>
              <a:off x="1416800" y="2190600"/>
              <a:ext cx="80275" cy="80300"/>
            </a:xfrm>
            <a:custGeom>
              <a:avLst/>
              <a:gdLst/>
              <a:ahLst/>
              <a:cxnLst/>
              <a:rect l="l" t="t" r="r" b="b"/>
              <a:pathLst>
                <a:path w="3211" h="3212" extrusionOk="0">
                  <a:moveTo>
                    <a:pt x="1635" y="1"/>
                  </a:moveTo>
                  <a:cubicBezTo>
                    <a:pt x="2510" y="1"/>
                    <a:pt x="3211" y="701"/>
                    <a:pt x="3211" y="1635"/>
                  </a:cubicBezTo>
                  <a:cubicBezTo>
                    <a:pt x="3211" y="2511"/>
                    <a:pt x="2510" y="3211"/>
                    <a:pt x="1635" y="3211"/>
                  </a:cubicBezTo>
                  <a:cubicBezTo>
                    <a:pt x="759" y="3211"/>
                    <a:pt x="0" y="2511"/>
                    <a:pt x="0" y="1635"/>
                  </a:cubicBezTo>
                  <a:cubicBezTo>
                    <a:pt x="0" y="701"/>
                    <a:pt x="701" y="1"/>
                    <a:pt x="16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2" name="Google Shape;11702;p24"/>
            <p:cNvSpPr/>
            <p:nvPr/>
          </p:nvSpPr>
          <p:spPr>
            <a:xfrm>
              <a:off x="5340750" y="4646550"/>
              <a:ext cx="80275" cy="80275"/>
            </a:xfrm>
            <a:custGeom>
              <a:avLst/>
              <a:gdLst/>
              <a:ahLst/>
              <a:cxnLst/>
              <a:rect l="l" t="t" r="r" b="b"/>
              <a:pathLst>
                <a:path w="3211" h="3211" extrusionOk="0">
                  <a:moveTo>
                    <a:pt x="3211" y="1635"/>
                  </a:moveTo>
                  <a:cubicBezTo>
                    <a:pt x="3211" y="2510"/>
                    <a:pt x="2511" y="3211"/>
                    <a:pt x="1635" y="3211"/>
                  </a:cubicBezTo>
                  <a:cubicBezTo>
                    <a:pt x="701" y="3211"/>
                    <a:pt x="1" y="2510"/>
                    <a:pt x="1" y="1576"/>
                  </a:cubicBezTo>
                  <a:cubicBezTo>
                    <a:pt x="1" y="701"/>
                    <a:pt x="759" y="0"/>
                    <a:pt x="1635" y="0"/>
                  </a:cubicBezTo>
                  <a:cubicBezTo>
                    <a:pt x="2511" y="0"/>
                    <a:pt x="3211" y="701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3" name="Google Shape;11703;p24"/>
            <p:cNvSpPr/>
            <p:nvPr/>
          </p:nvSpPr>
          <p:spPr>
            <a:xfrm>
              <a:off x="1911500" y="1208525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0"/>
                  </a:moveTo>
                  <a:cubicBezTo>
                    <a:pt x="2510" y="0"/>
                    <a:pt x="3152" y="701"/>
                    <a:pt x="3152" y="1635"/>
                  </a:cubicBezTo>
                  <a:cubicBezTo>
                    <a:pt x="3094" y="2510"/>
                    <a:pt x="2452" y="3152"/>
                    <a:pt x="1576" y="3152"/>
                  </a:cubicBezTo>
                  <a:cubicBezTo>
                    <a:pt x="642" y="3152"/>
                    <a:pt x="0" y="2452"/>
                    <a:pt x="0" y="1576"/>
                  </a:cubicBezTo>
                  <a:cubicBezTo>
                    <a:pt x="0" y="701"/>
                    <a:pt x="700" y="0"/>
                    <a:pt x="15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4" name="Google Shape;11704;p24"/>
            <p:cNvSpPr/>
            <p:nvPr/>
          </p:nvSpPr>
          <p:spPr>
            <a:xfrm>
              <a:off x="4608200" y="475975"/>
              <a:ext cx="81750" cy="80275"/>
            </a:xfrm>
            <a:custGeom>
              <a:avLst/>
              <a:gdLst/>
              <a:ahLst/>
              <a:cxnLst/>
              <a:rect l="l" t="t" r="r" b="b"/>
              <a:pathLst>
                <a:path w="3270" h="3211" extrusionOk="0">
                  <a:moveTo>
                    <a:pt x="1693" y="0"/>
                  </a:moveTo>
                  <a:cubicBezTo>
                    <a:pt x="2569" y="0"/>
                    <a:pt x="3269" y="759"/>
                    <a:pt x="3269" y="1635"/>
                  </a:cubicBezTo>
                  <a:cubicBezTo>
                    <a:pt x="3211" y="2510"/>
                    <a:pt x="2511" y="3211"/>
                    <a:pt x="1577" y="3211"/>
                  </a:cubicBezTo>
                  <a:cubicBezTo>
                    <a:pt x="701" y="3152"/>
                    <a:pt x="1" y="2452"/>
                    <a:pt x="1" y="1576"/>
                  </a:cubicBezTo>
                  <a:cubicBezTo>
                    <a:pt x="59" y="642"/>
                    <a:pt x="759" y="0"/>
                    <a:pt x="16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5" name="Google Shape;11705;p24"/>
            <p:cNvSpPr/>
            <p:nvPr/>
          </p:nvSpPr>
          <p:spPr>
            <a:xfrm>
              <a:off x="5098525" y="718200"/>
              <a:ext cx="80275" cy="81750"/>
            </a:xfrm>
            <a:custGeom>
              <a:avLst/>
              <a:gdLst/>
              <a:ahLst/>
              <a:cxnLst/>
              <a:rect l="l" t="t" r="r" b="b"/>
              <a:pathLst>
                <a:path w="3211" h="3270" extrusionOk="0">
                  <a:moveTo>
                    <a:pt x="1635" y="3211"/>
                  </a:moveTo>
                  <a:cubicBezTo>
                    <a:pt x="759" y="3270"/>
                    <a:pt x="0" y="2569"/>
                    <a:pt x="0" y="1635"/>
                  </a:cubicBezTo>
                  <a:cubicBezTo>
                    <a:pt x="0" y="760"/>
                    <a:pt x="701" y="59"/>
                    <a:pt x="1576" y="1"/>
                  </a:cubicBezTo>
                  <a:cubicBezTo>
                    <a:pt x="2452" y="1"/>
                    <a:pt x="3211" y="701"/>
                    <a:pt x="3211" y="1577"/>
                  </a:cubicBezTo>
                  <a:cubicBezTo>
                    <a:pt x="3211" y="2511"/>
                    <a:pt x="2510" y="3211"/>
                    <a:pt x="1635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6" name="Google Shape;11706;p24"/>
            <p:cNvSpPr/>
            <p:nvPr/>
          </p:nvSpPr>
          <p:spPr>
            <a:xfrm>
              <a:off x="6079150" y="3664450"/>
              <a:ext cx="77350" cy="77375"/>
            </a:xfrm>
            <a:custGeom>
              <a:avLst/>
              <a:gdLst/>
              <a:ahLst/>
              <a:cxnLst/>
              <a:rect l="l" t="t" r="r" b="b"/>
              <a:pathLst>
                <a:path w="3094" h="3095" extrusionOk="0">
                  <a:moveTo>
                    <a:pt x="3094" y="1519"/>
                  </a:moveTo>
                  <a:cubicBezTo>
                    <a:pt x="3094" y="2394"/>
                    <a:pt x="2393" y="3095"/>
                    <a:pt x="1576" y="3095"/>
                  </a:cubicBezTo>
                  <a:cubicBezTo>
                    <a:pt x="701" y="3095"/>
                    <a:pt x="0" y="2452"/>
                    <a:pt x="0" y="1577"/>
                  </a:cubicBezTo>
                  <a:cubicBezTo>
                    <a:pt x="0" y="701"/>
                    <a:pt x="642" y="59"/>
                    <a:pt x="1518" y="1"/>
                  </a:cubicBezTo>
                  <a:cubicBezTo>
                    <a:pt x="2335" y="1"/>
                    <a:pt x="3094" y="701"/>
                    <a:pt x="3094" y="15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7" name="Google Shape;11707;p24"/>
            <p:cNvSpPr/>
            <p:nvPr/>
          </p:nvSpPr>
          <p:spPr>
            <a:xfrm>
              <a:off x="1418250" y="3417850"/>
              <a:ext cx="78825" cy="77350"/>
            </a:xfrm>
            <a:custGeom>
              <a:avLst/>
              <a:gdLst/>
              <a:ahLst/>
              <a:cxnLst/>
              <a:rect l="l" t="t" r="r" b="b"/>
              <a:pathLst>
                <a:path w="3153" h="3094" extrusionOk="0">
                  <a:moveTo>
                    <a:pt x="1577" y="3094"/>
                  </a:moveTo>
                  <a:cubicBezTo>
                    <a:pt x="701" y="3094"/>
                    <a:pt x="1" y="2393"/>
                    <a:pt x="1" y="1576"/>
                  </a:cubicBezTo>
                  <a:cubicBezTo>
                    <a:pt x="1" y="701"/>
                    <a:pt x="760" y="0"/>
                    <a:pt x="1577" y="0"/>
                  </a:cubicBezTo>
                  <a:cubicBezTo>
                    <a:pt x="2452" y="59"/>
                    <a:pt x="3094" y="701"/>
                    <a:pt x="3094" y="1518"/>
                  </a:cubicBezTo>
                  <a:cubicBezTo>
                    <a:pt x="3153" y="2393"/>
                    <a:pt x="2452" y="3094"/>
                    <a:pt x="157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8" name="Google Shape;11708;p24"/>
            <p:cNvSpPr/>
            <p:nvPr/>
          </p:nvSpPr>
          <p:spPr>
            <a:xfrm>
              <a:off x="2890650" y="477425"/>
              <a:ext cx="77375" cy="77375"/>
            </a:xfrm>
            <a:custGeom>
              <a:avLst/>
              <a:gdLst/>
              <a:ahLst/>
              <a:cxnLst/>
              <a:rect l="l" t="t" r="r" b="b"/>
              <a:pathLst>
                <a:path w="3095" h="3095" extrusionOk="0">
                  <a:moveTo>
                    <a:pt x="3094" y="1518"/>
                  </a:moveTo>
                  <a:cubicBezTo>
                    <a:pt x="3094" y="2336"/>
                    <a:pt x="2452" y="3036"/>
                    <a:pt x="1577" y="3094"/>
                  </a:cubicBezTo>
                  <a:cubicBezTo>
                    <a:pt x="759" y="3094"/>
                    <a:pt x="1" y="2394"/>
                    <a:pt x="59" y="1518"/>
                  </a:cubicBezTo>
                  <a:cubicBezTo>
                    <a:pt x="59" y="701"/>
                    <a:pt x="759" y="1"/>
                    <a:pt x="1577" y="1"/>
                  </a:cubicBezTo>
                  <a:cubicBezTo>
                    <a:pt x="2394" y="1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9" name="Google Shape;11709;p24"/>
            <p:cNvSpPr/>
            <p:nvPr/>
          </p:nvSpPr>
          <p:spPr>
            <a:xfrm>
              <a:off x="5835450" y="4154775"/>
              <a:ext cx="77350" cy="77350"/>
            </a:xfrm>
            <a:custGeom>
              <a:avLst/>
              <a:gdLst/>
              <a:ahLst/>
              <a:cxnLst/>
              <a:rect l="l" t="t" r="r" b="b"/>
              <a:pathLst>
                <a:path w="3094" h="3094" extrusionOk="0">
                  <a:moveTo>
                    <a:pt x="3094" y="1518"/>
                  </a:moveTo>
                  <a:cubicBezTo>
                    <a:pt x="3094" y="2335"/>
                    <a:pt x="2335" y="3094"/>
                    <a:pt x="1518" y="3036"/>
                  </a:cubicBezTo>
                  <a:cubicBezTo>
                    <a:pt x="701" y="3036"/>
                    <a:pt x="0" y="2277"/>
                    <a:pt x="59" y="1460"/>
                  </a:cubicBezTo>
                  <a:cubicBezTo>
                    <a:pt x="59" y="701"/>
                    <a:pt x="759" y="0"/>
                    <a:pt x="1576" y="0"/>
                  </a:cubicBezTo>
                  <a:cubicBezTo>
                    <a:pt x="2393" y="0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0" name="Google Shape;11710;p24"/>
            <p:cNvSpPr/>
            <p:nvPr/>
          </p:nvSpPr>
          <p:spPr>
            <a:xfrm>
              <a:off x="2401800" y="719675"/>
              <a:ext cx="75900" cy="77350"/>
            </a:xfrm>
            <a:custGeom>
              <a:avLst/>
              <a:gdLst/>
              <a:ahLst/>
              <a:cxnLst/>
              <a:rect l="l" t="t" r="r" b="b"/>
              <a:pathLst>
                <a:path w="3036" h="3094" extrusionOk="0">
                  <a:moveTo>
                    <a:pt x="3036" y="1576"/>
                  </a:moveTo>
                  <a:cubicBezTo>
                    <a:pt x="3036" y="2393"/>
                    <a:pt x="2277" y="3094"/>
                    <a:pt x="1460" y="3036"/>
                  </a:cubicBezTo>
                  <a:cubicBezTo>
                    <a:pt x="643" y="3036"/>
                    <a:pt x="0" y="2277"/>
                    <a:pt x="59" y="1518"/>
                  </a:cubicBezTo>
                  <a:cubicBezTo>
                    <a:pt x="59" y="701"/>
                    <a:pt x="818" y="0"/>
                    <a:pt x="1635" y="59"/>
                  </a:cubicBezTo>
                  <a:cubicBezTo>
                    <a:pt x="2394" y="117"/>
                    <a:pt x="3036" y="817"/>
                    <a:pt x="3036" y="15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1" name="Google Shape;11711;p24"/>
            <p:cNvSpPr/>
            <p:nvPr/>
          </p:nvSpPr>
          <p:spPr>
            <a:xfrm>
              <a:off x="2156650" y="4645075"/>
              <a:ext cx="74450" cy="74450"/>
            </a:xfrm>
            <a:custGeom>
              <a:avLst/>
              <a:gdLst/>
              <a:ahLst/>
              <a:cxnLst/>
              <a:rect l="l" t="t" r="r" b="b"/>
              <a:pathLst>
                <a:path w="2978" h="2978" extrusionOk="0">
                  <a:moveTo>
                    <a:pt x="2919" y="1518"/>
                  </a:moveTo>
                  <a:cubicBezTo>
                    <a:pt x="2919" y="2336"/>
                    <a:pt x="2277" y="2978"/>
                    <a:pt x="1460" y="2978"/>
                  </a:cubicBezTo>
                  <a:cubicBezTo>
                    <a:pt x="642" y="2978"/>
                    <a:pt x="0" y="2277"/>
                    <a:pt x="0" y="1460"/>
                  </a:cubicBezTo>
                  <a:cubicBezTo>
                    <a:pt x="59" y="701"/>
                    <a:pt x="701" y="1"/>
                    <a:pt x="1518" y="59"/>
                  </a:cubicBezTo>
                  <a:cubicBezTo>
                    <a:pt x="2335" y="59"/>
                    <a:pt x="2977" y="701"/>
                    <a:pt x="2919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2" name="Google Shape;11712;p24"/>
            <p:cNvSpPr/>
            <p:nvPr/>
          </p:nvSpPr>
          <p:spPr>
            <a:xfrm>
              <a:off x="1910025" y="4402850"/>
              <a:ext cx="73000" cy="72975"/>
            </a:xfrm>
            <a:custGeom>
              <a:avLst/>
              <a:gdLst/>
              <a:ahLst/>
              <a:cxnLst/>
              <a:rect l="l" t="t" r="r" b="b"/>
              <a:pathLst>
                <a:path w="2920" h="2919" extrusionOk="0">
                  <a:moveTo>
                    <a:pt x="1460" y="0"/>
                  </a:moveTo>
                  <a:cubicBezTo>
                    <a:pt x="2277" y="0"/>
                    <a:pt x="2919" y="642"/>
                    <a:pt x="2919" y="1460"/>
                  </a:cubicBezTo>
                  <a:cubicBezTo>
                    <a:pt x="2919" y="2277"/>
                    <a:pt x="2277" y="2919"/>
                    <a:pt x="1460" y="2919"/>
                  </a:cubicBezTo>
                  <a:cubicBezTo>
                    <a:pt x="643" y="2919"/>
                    <a:pt x="59" y="2335"/>
                    <a:pt x="1" y="1518"/>
                  </a:cubicBezTo>
                  <a:cubicBezTo>
                    <a:pt x="1" y="701"/>
                    <a:pt x="643" y="59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3" name="Google Shape;11713;p24"/>
            <p:cNvSpPr/>
            <p:nvPr/>
          </p:nvSpPr>
          <p:spPr>
            <a:xfrm>
              <a:off x="1669250" y="1459525"/>
              <a:ext cx="70075" cy="71525"/>
            </a:xfrm>
            <a:custGeom>
              <a:avLst/>
              <a:gdLst/>
              <a:ahLst/>
              <a:cxnLst/>
              <a:rect l="l" t="t" r="r" b="b"/>
              <a:pathLst>
                <a:path w="2803" h="2861" extrusionOk="0">
                  <a:moveTo>
                    <a:pt x="1401" y="2802"/>
                  </a:moveTo>
                  <a:cubicBezTo>
                    <a:pt x="584" y="2802"/>
                    <a:pt x="1" y="2218"/>
                    <a:pt x="1" y="1401"/>
                  </a:cubicBezTo>
                  <a:cubicBezTo>
                    <a:pt x="1" y="584"/>
                    <a:pt x="584" y="0"/>
                    <a:pt x="1401" y="0"/>
                  </a:cubicBezTo>
                  <a:cubicBezTo>
                    <a:pt x="2219" y="0"/>
                    <a:pt x="2802" y="642"/>
                    <a:pt x="2802" y="1401"/>
                  </a:cubicBezTo>
                  <a:cubicBezTo>
                    <a:pt x="2802" y="2218"/>
                    <a:pt x="2219" y="2860"/>
                    <a:pt x="1401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4" name="Google Shape;11714;p24"/>
            <p:cNvSpPr/>
            <p:nvPr/>
          </p:nvSpPr>
          <p:spPr>
            <a:xfrm>
              <a:off x="5102900" y="4894625"/>
              <a:ext cx="71525" cy="70050"/>
            </a:xfrm>
            <a:custGeom>
              <a:avLst/>
              <a:gdLst/>
              <a:ahLst/>
              <a:cxnLst/>
              <a:rect l="l" t="t" r="r" b="b"/>
              <a:pathLst>
                <a:path w="2861" h="2802" extrusionOk="0">
                  <a:moveTo>
                    <a:pt x="1460" y="2802"/>
                  </a:moveTo>
                  <a:cubicBezTo>
                    <a:pt x="642" y="2802"/>
                    <a:pt x="0" y="2218"/>
                    <a:pt x="0" y="1401"/>
                  </a:cubicBezTo>
                  <a:cubicBezTo>
                    <a:pt x="0" y="584"/>
                    <a:pt x="584" y="0"/>
                    <a:pt x="1401" y="0"/>
                  </a:cubicBezTo>
                  <a:cubicBezTo>
                    <a:pt x="2218" y="0"/>
                    <a:pt x="2802" y="584"/>
                    <a:pt x="2860" y="1401"/>
                  </a:cubicBezTo>
                  <a:cubicBezTo>
                    <a:pt x="2860" y="2160"/>
                    <a:pt x="2218" y="2802"/>
                    <a:pt x="1460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5" name="Google Shape;11715;p24"/>
            <p:cNvSpPr/>
            <p:nvPr/>
          </p:nvSpPr>
          <p:spPr>
            <a:xfrm>
              <a:off x="1422625" y="1949825"/>
              <a:ext cx="70075" cy="68600"/>
            </a:xfrm>
            <a:custGeom>
              <a:avLst/>
              <a:gdLst/>
              <a:ahLst/>
              <a:cxnLst/>
              <a:rect l="l" t="t" r="r" b="b"/>
              <a:pathLst>
                <a:path w="2803" h="2744" extrusionOk="0">
                  <a:moveTo>
                    <a:pt x="2803" y="1401"/>
                  </a:moveTo>
                  <a:cubicBezTo>
                    <a:pt x="2803" y="2160"/>
                    <a:pt x="2161" y="2744"/>
                    <a:pt x="1402" y="2744"/>
                  </a:cubicBezTo>
                  <a:cubicBezTo>
                    <a:pt x="643" y="2744"/>
                    <a:pt x="1" y="2102"/>
                    <a:pt x="1" y="1343"/>
                  </a:cubicBezTo>
                  <a:cubicBezTo>
                    <a:pt x="59" y="584"/>
                    <a:pt x="701" y="1"/>
                    <a:pt x="1402" y="1"/>
                  </a:cubicBezTo>
                  <a:cubicBezTo>
                    <a:pt x="2161" y="1"/>
                    <a:pt x="2803" y="643"/>
                    <a:pt x="2803" y="14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6" name="Google Shape;11716;p24"/>
            <p:cNvSpPr/>
            <p:nvPr/>
          </p:nvSpPr>
          <p:spPr>
            <a:xfrm>
              <a:off x="4611125" y="5141225"/>
              <a:ext cx="68600" cy="70075"/>
            </a:xfrm>
            <a:custGeom>
              <a:avLst/>
              <a:gdLst/>
              <a:ahLst/>
              <a:cxnLst/>
              <a:rect l="l" t="t" r="r" b="b"/>
              <a:pathLst>
                <a:path w="2744" h="2803" extrusionOk="0">
                  <a:moveTo>
                    <a:pt x="1343" y="2803"/>
                  </a:moveTo>
                  <a:cubicBezTo>
                    <a:pt x="584" y="2744"/>
                    <a:pt x="0" y="2161"/>
                    <a:pt x="0" y="1402"/>
                  </a:cubicBezTo>
                  <a:cubicBezTo>
                    <a:pt x="0" y="643"/>
                    <a:pt x="642" y="1"/>
                    <a:pt x="1401" y="1"/>
                  </a:cubicBezTo>
                  <a:cubicBezTo>
                    <a:pt x="2160" y="59"/>
                    <a:pt x="2744" y="701"/>
                    <a:pt x="2744" y="1460"/>
                  </a:cubicBezTo>
                  <a:cubicBezTo>
                    <a:pt x="2744" y="2161"/>
                    <a:pt x="2102" y="2803"/>
                    <a:pt x="134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7" name="Google Shape;11717;p24"/>
            <p:cNvSpPr/>
            <p:nvPr/>
          </p:nvSpPr>
          <p:spPr>
            <a:xfrm>
              <a:off x="2407625" y="4897525"/>
              <a:ext cx="65700" cy="64250"/>
            </a:xfrm>
            <a:custGeom>
              <a:avLst/>
              <a:gdLst/>
              <a:ahLst/>
              <a:cxnLst/>
              <a:rect l="l" t="t" r="r" b="b"/>
              <a:pathLst>
                <a:path w="2628" h="2570" extrusionOk="0">
                  <a:moveTo>
                    <a:pt x="1343" y="2569"/>
                  </a:moveTo>
                  <a:cubicBezTo>
                    <a:pt x="643" y="2569"/>
                    <a:pt x="59" y="2044"/>
                    <a:pt x="59" y="1343"/>
                  </a:cubicBezTo>
                  <a:cubicBezTo>
                    <a:pt x="1" y="585"/>
                    <a:pt x="585" y="1"/>
                    <a:pt x="1343" y="1"/>
                  </a:cubicBezTo>
                  <a:cubicBezTo>
                    <a:pt x="2044" y="1"/>
                    <a:pt x="2569" y="526"/>
                    <a:pt x="2569" y="1227"/>
                  </a:cubicBezTo>
                  <a:cubicBezTo>
                    <a:pt x="2628" y="1986"/>
                    <a:pt x="2044" y="2511"/>
                    <a:pt x="1343" y="25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8" name="Google Shape;11718;p24"/>
            <p:cNvSpPr/>
            <p:nvPr/>
          </p:nvSpPr>
          <p:spPr>
            <a:xfrm>
              <a:off x="1425550" y="367175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1285" y="1"/>
                  </a:moveTo>
                  <a:cubicBezTo>
                    <a:pt x="1985" y="1"/>
                    <a:pt x="2569" y="526"/>
                    <a:pt x="2569" y="1285"/>
                  </a:cubicBezTo>
                  <a:cubicBezTo>
                    <a:pt x="2569" y="2044"/>
                    <a:pt x="1985" y="2569"/>
                    <a:pt x="1226" y="2569"/>
                  </a:cubicBezTo>
                  <a:cubicBezTo>
                    <a:pt x="526" y="2511"/>
                    <a:pt x="1" y="1985"/>
                    <a:pt x="1" y="1227"/>
                  </a:cubicBezTo>
                  <a:cubicBezTo>
                    <a:pt x="1" y="526"/>
                    <a:pt x="584" y="1"/>
                    <a:pt x="128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9" name="Google Shape;11719;p24"/>
            <p:cNvSpPr/>
            <p:nvPr/>
          </p:nvSpPr>
          <p:spPr>
            <a:xfrm>
              <a:off x="1672175" y="416060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2569" y="1285"/>
                  </a:moveTo>
                  <a:cubicBezTo>
                    <a:pt x="2569" y="2044"/>
                    <a:pt x="1985" y="2569"/>
                    <a:pt x="1284" y="2569"/>
                  </a:cubicBezTo>
                  <a:cubicBezTo>
                    <a:pt x="526" y="2569"/>
                    <a:pt x="0" y="1985"/>
                    <a:pt x="0" y="1227"/>
                  </a:cubicBezTo>
                  <a:cubicBezTo>
                    <a:pt x="0" y="526"/>
                    <a:pt x="584" y="1"/>
                    <a:pt x="1284" y="1"/>
                  </a:cubicBezTo>
                  <a:cubicBezTo>
                    <a:pt x="2043" y="59"/>
                    <a:pt x="2569" y="585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0" name="Google Shape;11720;p24"/>
            <p:cNvSpPr/>
            <p:nvPr/>
          </p:nvSpPr>
          <p:spPr>
            <a:xfrm>
              <a:off x="4859200" y="483275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343" y="0"/>
                  </a:moveTo>
                  <a:cubicBezTo>
                    <a:pt x="2043" y="0"/>
                    <a:pt x="2569" y="584"/>
                    <a:pt x="2569" y="1284"/>
                  </a:cubicBezTo>
                  <a:cubicBezTo>
                    <a:pt x="2569" y="2043"/>
                    <a:pt x="1985" y="2627"/>
                    <a:pt x="1226" y="2569"/>
                  </a:cubicBezTo>
                  <a:cubicBezTo>
                    <a:pt x="526" y="2569"/>
                    <a:pt x="0" y="1985"/>
                    <a:pt x="0" y="1284"/>
                  </a:cubicBezTo>
                  <a:cubicBezTo>
                    <a:pt x="59" y="526"/>
                    <a:pt x="584" y="0"/>
                    <a:pt x="134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1" name="Google Shape;11721;p24"/>
            <p:cNvSpPr/>
            <p:nvPr/>
          </p:nvSpPr>
          <p:spPr>
            <a:xfrm>
              <a:off x="6084975" y="1709050"/>
              <a:ext cx="64225" cy="65700"/>
            </a:xfrm>
            <a:custGeom>
              <a:avLst/>
              <a:gdLst/>
              <a:ahLst/>
              <a:cxnLst/>
              <a:rect l="l" t="t" r="r" b="b"/>
              <a:pathLst>
                <a:path w="2569" h="2628" extrusionOk="0">
                  <a:moveTo>
                    <a:pt x="2569" y="1285"/>
                  </a:moveTo>
                  <a:cubicBezTo>
                    <a:pt x="2569" y="2043"/>
                    <a:pt x="2044" y="2569"/>
                    <a:pt x="1343" y="2569"/>
                  </a:cubicBezTo>
                  <a:cubicBezTo>
                    <a:pt x="584" y="2627"/>
                    <a:pt x="1" y="2043"/>
                    <a:pt x="1" y="1285"/>
                  </a:cubicBezTo>
                  <a:cubicBezTo>
                    <a:pt x="59" y="584"/>
                    <a:pt x="584" y="0"/>
                    <a:pt x="1343" y="59"/>
                  </a:cubicBezTo>
                  <a:cubicBezTo>
                    <a:pt x="2044" y="59"/>
                    <a:pt x="2569" y="584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2" name="Google Shape;11722;p24"/>
            <p:cNvSpPr/>
            <p:nvPr/>
          </p:nvSpPr>
          <p:spPr>
            <a:xfrm>
              <a:off x="2897950" y="5142700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285" y="2627"/>
                  </a:moveTo>
                  <a:cubicBezTo>
                    <a:pt x="584" y="2627"/>
                    <a:pt x="0" y="2102"/>
                    <a:pt x="0" y="1343"/>
                  </a:cubicBezTo>
                  <a:cubicBezTo>
                    <a:pt x="0" y="642"/>
                    <a:pt x="526" y="59"/>
                    <a:pt x="1226" y="59"/>
                  </a:cubicBezTo>
                  <a:cubicBezTo>
                    <a:pt x="1985" y="0"/>
                    <a:pt x="2569" y="584"/>
                    <a:pt x="2569" y="1343"/>
                  </a:cubicBezTo>
                  <a:cubicBezTo>
                    <a:pt x="2569" y="2043"/>
                    <a:pt x="2043" y="2627"/>
                    <a:pt x="1285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3" name="Google Shape;11723;p24"/>
            <p:cNvSpPr/>
            <p:nvPr/>
          </p:nvSpPr>
          <p:spPr>
            <a:xfrm>
              <a:off x="6333050" y="2936300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452" y="1985"/>
                    <a:pt x="1927" y="2510"/>
                    <a:pt x="1168" y="2510"/>
                  </a:cubicBezTo>
                  <a:cubicBezTo>
                    <a:pt x="526" y="2452"/>
                    <a:pt x="1" y="1926"/>
                    <a:pt x="1" y="1226"/>
                  </a:cubicBezTo>
                  <a:cubicBezTo>
                    <a:pt x="1" y="525"/>
                    <a:pt x="584" y="0"/>
                    <a:pt x="1285" y="0"/>
                  </a:cubicBezTo>
                  <a:cubicBezTo>
                    <a:pt x="1985" y="0"/>
                    <a:pt x="2510" y="584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4" name="Google Shape;11724;p24"/>
            <p:cNvSpPr/>
            <p:nvPr/>
          </p:nvSpPr>
          <p:spPr>
            <a:xfrm>
              <a:off x="5597575" y="975050"/>
              <a:ext cx="61325" cy="61300"/>
            </a:xfrm>
            <a:custGeom>
              <a:avLst/>
              <a:gdLst/>
              <a:ahLst/>
              <a:cxnLst/>
              <a:rect l="l" t="t" r="r" b="b"/>
              <a:pathLst>
                <a:path w="2453" h="2452" extrusionOk="0">
                  <a:moveTo>
                    <a:pt x="1227" y="0"/>
                  </a:moveTo>
                  <a:cubicBezTo>
                    <a:pt x="1927" y="0"/>
                    <a:pt x="2452" y="584"/>
                    <a:pt x="2452" y="1226"/>
                  </a:cubicBezTo>
                  <a:cubicBezTo>
                    <a:pt x="2452" y="1868"/>
                    <a:pt x="1869" y="2452"/>
                    <a:pt x="1227" y="2452"/>
                  </a:cubicBezTo>
                  <a:cubicBezTo>
                    <a:pt x="526" y="2452"/>
                    <a:pt x="1" y="1868"/>
                    <a:pt x="1" y="1168"/>
                  </a:cubicBezTo>
                  <a:cubicBezTo>
                    <a:pt x="1" y="525"/>
                    <a:pt x="585" y="0"/>
                    <a:pt x="12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5" name="Google Shape;11725;p24"/>
            <p:cNvSpPr/>
            <p:nvPr/>
          </p:nvSpPr>
          <p:spPr>
            <a:xfrm>
              <a:off x="3634875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1226" y="2510"/>
                  </a:moveTo>
                  <a:cubicBezTo>
                    <a:pt x="526" y="2510"/>
                    <a:pt x="1" y="1926"/>
                    <a:pt x="1" y="1226"/>
                  </a:cubicBezTo>
                  <a:cubicBezTo>
                    <a:pt x="59" y="525"/>
                    <a:pt x="584" y="0"/>
                    <a:pt x="1226" y="0"/>
                  </a:cubicBezTo>
                  <a:cubicBezTo>
                    <a:pt x="1927" y="0"/>
                    <a:pt x="2510" y="584"/>
                    <a:pt x="2452" y="1284"/>
                  </a:cubicBezTo>
                  <a:cubicBezTo>
                    <a:pt x="2452" y="1985"/>
                    <a:pt x="1927" y="2510"/>
                    <a:pt x="1226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6" name="Google Shape;11726;p24"/>
            <p:cNvSpPr/>
            <p:nvPr/>
          </p:nvSpPr>
          <p:spPr>
            <a:xfrm>
              <a:off x="6333050" y="2692600"/>
              <a:ext cx="62775" cy="62775"/>
            </a:xfrm>
            <a:custGeom>
              <a:avLst/>
              <a:gdLst/>
              <a:ahLst/>
              <a:cxnLst/>
              <a:rect l="l" t="t" r="r" b="b"/>
              <a:pathLst>
                <a:path w="2511" h="2511" extrusionOk="0">
                  <a:moveTo>
                    <a:pt x="2510" y="1284"/>
                  </a:moveTo>
                  <a:cubicBezTo>
                    <a:pt x="2510" y="1985"/>
                    <a:pt x="1927" y="2510"/>
                    <a:pt x="1226" y="2510"/>
                  </a:cubicBezTo>
                  <a:cubicBezTo>
                    <a:pt x="526" y="2510"/>
                    <a:pt x="1" y="1985"/>
                    <a:pt x="1" y="1284"/>
                  </a:cubicBezTo>
                  <a:cubicBezTo>
                    <a:pt x="1" y="584"/>
                    <a:pt x="584" y="0"/>
                    <a:pt x="1285" y="59"/>
                  </a:cubicBezTo>
                  <a:cubicBezTo>
                    <a:pt x="1985" y="59"/>
                    <a:pt x="2510" y="584"/>
                    <a:pt x="2510" y="128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7" name="Google Shape;11727;p24"/>
            <p:cNvSpPr/>
            <p:nvPr/>
          </p:nvSpPr>
          <p:spPr>
            <a:xfrm>
              <a:off x="3881500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510" y="1926"/>
                    <a:pt x="1985" y="2452"/>
                    <a:pt x="1284" y="2452"/>
                  </a:cubicBezTo>
                  <a:cubicBezTo>
                    <a:pt x="584" y="2510"/>
                    <a:pt x="0" y="1985"/>
                    <a:pt x="0" y="1226"/>
                  </a:cubicBezTo>
                  <a:cubicBezTo>
                    <a:pt x="0" y="525"/>
                    <a:pt x="584" y="0"/>
                    <a:pt x="1284" y="0"/>
                  </a:cubicBezTo>
                  <a:cubicBezTo>
                    <a:pt x="1985" y="0"/>
                    <a:pt x="2510" y="525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8" name="Google Shape;11728;p24"/>
            <p:cNvSpPr/>
            <p:nvPr/>
          </p:nvSpPr>
          <p:spPr>
            <a:xfrm>
              <a:off x="6333050" y="2447425"/>
              <a:ext cx="61325" cy="59875"/>
            </a:xfrm>
            <a:custGeom>
              <a:avLst/>
              <a:gdLst/>
              <a:ahLst/>
              <a:cxnLst/>
              <a:rect l="l" t="t" r="r" b="b"/>
              <a:pathLst>
                <a:path w="2453" h="2395" extrusionOk="0">
                  <a:moveTo>
                    <a:pt x="2452" y="1168"/>
                  </a:moveTo>
                  <a:cubicBezTo>
                    <a:pt x="2452" y="1810"/>
                    <a:pt x="1868" y="2394"/>
                    <a:pt x="1226" y="2394"/>
                  </a:cubicBezTo>
                  <a:cubicBezTo>
                    <a:pt x="643" y="2394"/>
                    <a:pt x="59" y="1869"/>
                    <a:pt x="59" y="1227"/>
                  </a:cubicBezTo>
                  <a:cubicBezTo>
                    <a:pt x="1" y="585"/>
                    <a:pt x="584" y="1"/>
                    <a:pt x="1226" y="1"/>
                  </a:cubicBezTo>
                  <a:cubicBezTo>
                    <a:pt x="1868" y="1"/>
                    <a:pt x="2452" y="585"/>
                    <a:pt x="2452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9" name="Google Shape;11729;p24"/>
            <p:cNvSpPr/>
            <p:nvPr/>
          </p:nvSpPr>
          <p:spPr>
            <a:xfrm>
              <a:off x="6086425" y="3919825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227" y="1"/>
                  </a:moveTo>
                  <a:cubicBezTo>
                    <a:pt x="1869" y="1"/>
                    <a:pt x="2453" y="584"/>
                    <a:pt x="2453" y="1226"/>
                  </a:cubicBezTo>
                  <a:cubicBezTo>
                    <a:pt x="2453" y="1869"/>
                    <a:pt x="1869" y="2394"/>
                    <a:pt x="1285" y="2452"/>
                  </a:cubicBezTo>
                  <a:cubicBezTo>
                    <a:pt x="585" y="2452"/>
                    <a:pt x="1" y="1869"/>
                    <a:pt x="59" y="1168"/>
                  </a:cubicBezTo>
                  <a:cubicBezTo>
                    <a:pt x="59" y="584"/>
                    <a:pt x="585" y="1"/>
                    <a:pt x="1227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0" name="Google Shape;11730;p24"/>
            <p:cNvSpPr/>
            <p:nvPr/>
          </p:nvSpPr>
          <p:spPr>
            <a:xfrm>
              <a:off x="2657175" y="486175"/>
              <a:ext cx="59850" cy="59875"/>
            </a:xfrm>
            <a:custGeom>
              <a:avLst/>
              <a:gdLst/>
              <a:ahLst/>
              <a:cxnLst/>
              <a:rect l="l" t="t" r="r" b="b"/>
              <a:pathLst>
                <a:path w="2394" h="2395" extrusionOk="0">
                  <a:moveTo>
                    <a:pt x="2394" y="1168"/>
                  </a:moveTo>
                  <a:cubicBezTo>
                    <a:pt x="2394" y="1752"/>
                    <a:pt x="1868" y="2336"/>
                    <a:pt x="1226" y="2394"/>
                  </a:cubicBezTo>
                  <a:cubicBezTo>
                    <a:pt x="584" y="2394"/>
                    <a:pt x="0" y="1810"/>
                    <a:pt x="0" y="1168"/>
                  </a:cubicBezTo>
                  <a:cubicBezTo>
                    <a:pt x="0" y="526"/>
                    <a:pt x="584" y="1"/>
                    <a:pt x="1168" y="1"/>
                  </a:cubicBezTo>
                  <a:cubicBezTo>
                    <a:pt x="1810" y="1"/>
                    <a:pt x="2394" y="526"/>
                    <a:pt x="2394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1" name="Google Shape;11731;p24"/>
            <p:cNvSpPr/>
            <p:nvPr/>
          </p:nvSpPr>
          <p:spPr>
            <a:xfrm>
              <a:off x="4126650" y="239575"/>
              <a:ext cx="58400" cy="59850"/>
            </a:xfrm>
            <a:custGeom>
              <a:avLst/>
              <a:gdLst/>
              <a:ahLst/>
              <a:cxnLst/>
              <a:rect l="l" t="t" r="r" b="b"/>
              <a:pathLst>
                <a:path w="2336" h="2394" extrusionOk="0">
                  <a:moveTo>
                    <a:pt x="1168" y="2335"/>
                  </a:moveTo>
                  <a:cubicBezTo>
                    <a:pt x="526" y="2394"/>
                    <a:pt x="0" y="1810"/>
                    <a:pt x="0" y="1226"/>
                  </a:cubicBezTo>
                  <a:cubicBezTo>
                    <a:pt x="0" y="584"/>
                    <a:pt x="526" y="0"/>
                    <a:pt x="1168" y="0"/>
                  </a:cubicBezTo>
                  <a:cubicBezTo>
                    <a:pt x="1752" y="0"/>
                    <a:pt x="2335" y="526"/>
                    <a:pt x="2335" y="1168"/>
                  </a:cubicBezTo>
                  <a:cubicBezTo>
                    <a:pt x="2335" y="1810"/>
                    <a:pt x="1810" y="2335"/>
                    <a:pt x="1168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2" name="Google Shape;11732;p24"/>
            <p:cNvSpPr/>
            <p:nvPr/>
          </p:nvSpPr>
          <p:spPr>
            <a:xfrm>
              <a:off x="5845650" y="1223125"/>
              <a:ext cx="56950" cy="58375"/>
            </a:xfrm>
            <a:custGeom>
              <a:avLst/>
              <a:gdLst/>
              <a:ahLst/>
              <a:cxnLst/>
              <a:rect l="l" t="t" r="r" b="b"/>
              <a:pathLst>
                <a:path w="2278" h="2335" extrusionOk="0">
                  <a:moveTo>
                    <a:pt x="2277" y="1167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335"/>
                    <a:pt x="1" y="1810"/>
                    <a:pt x="1" y="1109"/>
                  </a:cubicBezTo>
                  <a:cubicBezTo>
                    <a:pt x="59" y="467"/>
                    <a:pt x="526" y="0"/>
                    <a:pt x="1168" y="0"/>
                  </a:cubicBezTo>
                  <a:cubicBezTo>
                    <a:pt x="1810" y="0"/>
                    <a:pt x="2277" y="525"/>
                    <a:pt x="2277" y="116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3" name="Google Shape;11733;p24"/>
            <p:cNvSpPr/>
            <p:nvPr/>
          </p:nvSpPr>
          <p:spPr>
            <a:xfrm>
              <a:off x="3394100" y="241025"/>
              <a:ext cx="58400" cy="56950"/>
            </a:xfrm>
            <a:custGeom>
              <a:avLst/>
              <a:gdLst/>
              <a:ahLst/>
              <a:cxnLst/>
              <a:rect l="l" t="t" r="r" b="b"/>
              <a:pathLst>
                <a:path w="2336" h="2278" extrusionOk="0">
                  <a:moveTo>
                    <a:pt x="2277" y="1168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277"/>
                    <a:pt x="0" y="1752"/>
                    <a:pt x="59" y="1051"/>
                  </a:cubicBezTo>
                  <a:cubicBezTo>
                    <a:pt x="59" y="409"/>
                    <a:pt x="584" y="1"/>
                    <a:pt x="1226" y="1"/>
                  </a:cubicBezTo>
                  <a:cubicBezTo>
                    <a:pt x="1868" y="1"/>
                    <a:pt x="2335" y="526"/>
                    <a:pt x="2277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4" name="Google Shape;11734;p24"/>
            <p:cNvSpPr/>
            <p:nvPr/>
          </p:nvSpPr>
          <p:spPr>
            <a:xfrm>
              <a:off x="6335975" y="3185825"/>
              <a:ext cx="56925" cy="56925"/>
            </a:xfrm>
            <a:custGeom>
              <a:avLst/>
              <a:gdLst/>
              <a:ahLst/>
              <a:cxnLst/>
              <a:rect l="l" t="t" r="r" b="b"/>
              <a:pathLst>
                <a:path w="2277" h="2277" extrusionOk="0">
                  <a:moveTo>
                    <a:pt x="1168" y="2277"/>
                  </a:moveTo>
                  <a:cubicBezTo>
                    <a:pt x="526" y="2277"/>
                    <a:pt x="0" y="1810"/>
                    <a:pt x="0" y="1168"/>
                  </a:cubicBezTo>
                  <a:cubicBezTo>
                    <a:pt x="0" y="467"/>
                    <a:pt x="467" y="0"/>
                    <a:pt x="1168" y="0"/>
                  </a:cubicBezTo>
                  <a:cubicBezTo>
                    <a:pt x="1810" y="0"/>
                    <a:pt x="2277" y="526"/>
                    <a:pt x="2277" y="1109"/>
                  </a:cubicBezTo>
                  <a:cubicBezTo>
                    <a:pt x="2277" y="1751"/>
                    <a:pt x="1751" y="2277"/>
                    <a:pt x="1168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5" name="Google Shape;11735;p24"/>
            <p:cNvSpPr/>
            <p:nvPr/>
          </p:nvSpPr>
          <p:spPr>
            <a:xfrm>
              <a:off x="5356800" y="731350"/>
              <a:ext cx="56950" cy="55475"/>
            </a:xfrm>
            <a:custGeom>
              <a:avLst/>
              <a:gdLst/>
              <a:ahLst/>
              <a:cxnLst/>
              <a:rect l="l" t="t" r="r" b="b"/>
              <a:pathLst>
                <a:path w="2278" h="2219" extrusionOk="0">
                  <a:moveTo>
                    <a:pt x="1168" y="2218"/>
                  </a:moveTo>
                  <a:cubicBezTo>
                    <a:pt x="526" y="2218"/>
                    <a:pt x="59" y="1810"/>
                    <a:pt x="1" y="1168"/>
                  </a:cubicBezTo>
                  <a:cubicBezTo>
                    <a:pt x="1" y="467"/>
                    <a:pt x="468" y="0"/>
                    <a:pt x="1110" y="0"/>
                  </a:cubicBezTo>
                  <a:cubicBezTo>
                    <a:pt x="1752" y="0"/>
                    <a:pt x="2277" y="467"/>
                    <a:pt x="2277" y="1051"/>
                  </a:cubicBezTo>
                  <a:cubicBezTo>
                    <a:pt x="2277" y="1693"/>
                    <a:pt x="1810" y="2218"/>
                    <a:pt x="1168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6" name="Google Shape;11736;p24"/>
            <p:cNvSpPr/>
            <p:nvPr/>
          </p:nvSpPr>
          <p:spPr>
            <a:xfrm>
              <a:off x="1924625" y="979425"/>
              <a:ext cx="52550" cy="52550"/>
            </a:xfrm>
            <a:custGeom>
              <a:avLst/>
              <a:gdLst/>
              <a:ahLst/>
              <a:cxnLst/>
              <a:rect l="l" t="t" r="r" b="b"/>
              <a:pathLst>
                <a:path w="2102" h="2102" extrusionOk="0">
                  <a:moveTo>
                    <a:pt x="2102" y="1051"/>
                  </a:moveTo>
                  <a:cubicBezTo>
                    <a:pt x="2102" y="1576"/>
                    <a:pt x="1635" y="2043"/>
                    <a:pt x="1051" y="2102"/>
                  </a:cubicBezTo>
                  <a:cubicBezTo>
                    <a:pt x="526" y="2102"/>
                    <a:pt x="0" y="1576"/>
                    <a:pt x="0" y="993"/>
                  </a:cubicBezTo>
                  <a:cubicBezTo>
                    <a:pt x="0" y="467"/>
                    <a:pt x="526" y="0"/>
                    <a:pt x="1051" y="0"/>
                  </a:cubicBezTo>
                  <a:cubicBezTo>
                    <a:pt x="1576" y="0"/>
                    <a:pt x="2102" y="467"/>
                    <a:pt x="2102" y="10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7" name="Google Shape;11737;p24"/>
            <p:cNvSpPr/>
            <p:nvPr/>
          </p:nvSpPr>
          <p:spPr>
            <a:xfrm>
              <a:off x="6337425" y="22052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1051" y="0"/>
                  </a:moveTo>
                  <a:cubicBezTo>
                    <a:pt x="1577" y="0"/>
                    <a:pt x="2102" y="467"/>
                    <a:pt x="2102" y="993"/>
                  </a:cubicBezTo>
                  <a:cubicBezTo>
                    <a:pt x="2160" y="1576"/>
                    <a:pt x="1635" y="2102"/>
                    <a:pt x="1051" y="2102"/>
                  </a:cubicBezTo>
                  <a:cubicBezTo>
                    <a:pt x="526" y="2043"/>
                    <a:pt x="1" y="1576"/>
                    <a:pt x="1" y="1051"/>
                  </a:cubicBezTo>
                  <a:cubicBezTo>
                    <a:pt x="1" y="467"/>
                    <a:pt x="526" y="0"/>
                    <a:pt x="105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8" name="Google Shape;11738;p24"/>
            <p:cNvSpPr/>
            <p:nvPr/>
          </p:nvSpPr>
          <p:spPr>
            <a:xfrm>
              <a:off x="1431400" y="171487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2101" y="1052"/>
                  </a:moveTo>
                  <a:cubicBezTo>
                    <a:pt x="2101" y="1635"/>
                    <a:pt x="1635" y="2102"/>
                    <a:pt x="1051" y="2102"/>
                  </a:cubicBezTo>
                  <a:cubicBezTo>
                    <a:pt x="467" y="2102"/>
                    <a:pt x="0" y="1577"/>
                    <a:pt x="0" y="1052"/>
                  </a:cubicBezTo>
                  <a:cubicBezTo>
                    <a:pt x="0" y="468"/>
                    <a:pt x="525" y="1"/>
                    <a:pt x="1051" y="1"/>
                  </a:cubicBezTo>
                  <a:cubicBezTo>
                    <a:pt x="1576" y="59"/>
                    <a:pt x="2101" y="526"/>
                    <a:pt x="2101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9" name="Google Shape;11739;p24"/>
            <p:cNvSpPr/>
            <p:nvPr/>
          </p:nvSpPr>
          <p:spPr>
            <a:xfrm>
              <a:off x="5601950" y="4661125"/>
              <a:ext cx="52575" cy="52575"/>
            </a:xfrm>
            <a:custGeom>
              <a:avLst/>
              <a:gdLst/>
              <a:ahLst/>
              <a:cxnLst/>
              <a:rect l="l" t="t" r="r" b="b"/>
              <a:pathLst>
                <a:path w="2103" h="2103" extrusionOk="0">
                  <a:moveTo>
                    <a:pt x="2102" y="993"/>
                  </a:moveTo>
                  <a:cubicBezTo>
                    <a:pt x="2102" y="1519"/>
                    <a:pt x="1635" y="2044"/>
                    <a:pt x="1052" y="2044"/>
                  </a:cubicBezTo>
                  <a:cubicBezTo>
                    <a:pt x="526" y="2102"/>
                    <a:pt x="1" y="1577"/>
                    <a:pt x="1" y="993"/>
                  </a:cubicBezTo>
                  <a:cubicBezTo>
                    <a:pt x="1" y="468"/>
                    <a:pt x="468" y="1"/>
                    <a:pt x="1052" y="1"/>
                  </a:cubicBezTo>
                  <a:cubicBezTo>
                    <a:pt x="1577" y="1"/>
                    <a:pt x="2044" y="468"/>
                    <a:pt x="2102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0" name="Google Shape;11740;p24"/>
            <p:cNvSpPr/>
            <p:nvPr/>
          </p:nvSpPr>
          <p:spPr>
            <a:xfrm>
              <a:off x="4865025" y="51500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2102" y="992"/>
                  </a:moveTo>
                  <a:cubicBezTo>
                    <a:pt x="2161" y="1518"/>
                    <a:pt x="1694" y="2043"/>
                    <a:pt x="1110" y="2101"/>
                  </a:cubicBezTo>
                  <a:cubicBezTo>
                    <a:pt x="526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2" y="0"/>
                  </a:cubicBezTo>
                  <a:cubicBezTo>
                    <a:pt x="1577" y="0"/>
                    <a:pt x="2102" y="467"/>
                    <a:pt x="2102" y="99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1" name="Google Shape;11741;p24"/>
            <p:cNvSpPr/>
            <p:nvPr/>
          </p:nvSpPr>
          <p:spPr>
            <a:xfrm>
              <a:off x="4376175" y="242500"/>
              <a:ext cx="52575" cy="52550"/>
            </a:xfrm>
            <a:custGeom>
              <a:avLst/>
              <a:gdLst/>
              <a:ahLst/>
              <a:cxnLst/>
              <a:rect l="l" t="t" r="r" b="b"/>
              <a:pathLst>
                <a:path w="2103" h="2102" extrusionOk="0">
                  <a:moveTo>
                    <a:pt x="2102" y="1109"/>
                  </a:moveTo>
                  <a:cubicBezTo>
                    <a:pt x="2044" y="1634"/>
                    <a:pt x="1577" y="2101"/>
                    <a:pt x="1051" y="2101"/>
                  </a:cubicBezTo>
                  <a:cubicBezTo>
                    <a:pt x="468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1" y="58"/>
                  </a:cubicBezTo>
                  <a:cubicBezTo>
                    <a:pt x="1635" y="58"/>
                    <a:pt x="2102" y="525"/>
                    <a:pt x="2102" y="110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2" name="Google Shape;11742;p24"/>
            <p:cNvSpPr/>
            <p:nvPr/>
          </p:nvSpPr>
          <p:spPr>
            <a:xfrm>
              <a:off x="1190625" y="2942125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8"/>
                    <a:pt x="1518" y="1985"/>
                    <a:pt x="992" y="1985"/>
                  </a:cubicBezTo>
                  <a:cubicBezTo>
                    <a:pt x="409" y="1985"/>
                    <a:pt x="0" y="1576"/>
                    <a:pt x="0" y="993"/>
                  </a:cubicBezTo>
                  <a:cubicBezTo>
                    <a:pt x="0" y="409"/>
                    <a:pt x="350" y="117"/>
                    <a:pt x="876" y="59"/>
                  </a:cubicBezTo>
                  <a:cubicBezTo>
                    <a:pt x="1459" y="0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3" name="Google Shape;11743;p24"/>
            <p:cNvSpPr/>
            <p:nvPr/>
          </p:nvSpPr>
          <p:spPr>
            <a:xfrm>
              <a:off x="2169775" y="734250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1927" y="935"/>
                  </a:moveTo>
                  <a:cubicBezTo>
                    <a:pt x="1868" y="1577"/>
                    <a:pt x="1577" y="1927"/>
                    <a:pt x="935" y="1927"/>
                  </a:cubicBezTo>
                  <a:cubicBezTo>
                    <a:pt x="351" y="1927"/>
                    <a:pt x="1" y="1577"/>
                    <a:pt x="1" y="935"/>
                  </a:cubicBezTo>
                  <a:cubicBezTo>
                    <a:pt x="59" y="410"/>
                    <a:pt x="351" y="59"/>
                    <a:pt x="935" y="59"/>
                  </a:cubicBezTo>
                  <a:cubicBezTo>
                    <a:pt x="1577" y="1"/>
                    <a:pt x="1810" y="410"/>
                    <a:pt x="1927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4" name="Google Shape;11744;p24"/>
            <p:cNvSpPr/>
            <p:nvPr/>
          </p:nvSpPr>
          <p:spPr>
            <a:xfrm>
              <a:off x="1190625" y="2695500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9"/>
                    <a:pt x="1518" y="1927"/>
                    <a:pt x="992" y="1985"/>
                  </a:cubicBezTo>
                  <a:cubicBezTo>
                    <a:pt x="409" y="1985"/>
                    <a:pt x="0" y="1577"/>
                    <a:pt x="0" y="993"/>
                  </a:cubicBezTo>
                  <a:cubicBezTo>
                    <a:pt x="0" y="409"/>
                    <a:pt x="350" y="118"/>
                    <a:pt x="876" y="59"/>
                  </a:cubicBezTo>
                  <a:cubicBezTo>
                    <a:pt x="1459" y="1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5" name="Google Shape;11745;p24"/>
            <p:cNvSpPr/>
            <p:nvPr/>
          </p:nvSpPr>
          <p:spPr>
            <a:xfrm>
              <a:off x="6340350" y="3432425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934" y="1927"/>
                  </a:moveTo>
                  <a:cubicBezTo>
                    <a:pt x="409" y="1927"/>
                    <a:pt x="0" y="1519"/>
                    <a:pt x="0" y="935"/>
                  </a:cubicBezTo>
                  <a:cubicBezTo>
                    <a:pt x="0" y="410"/>
                    <a:pt x="467" y="1"/>
                    <a:pt x="993" y="1"/>
                  </a:cubicBezTo>
                  <a:cubicBezTo>
                    <a:pt x="1576" y="59"/>
                    <a:pt x="1868" y="410"/>
                    <a:pt x="1927" y="935"/>
                  </a:cubicBezTo>
                  <a:cubicBezTo>
                    <a:pt x="1927" y="1519"/>
                    <a:pt x="1518" y="1927"/>
                    <a:pt x="934" y="19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6" name="Google Shape;11746;p24"/>
            <p:cNvSpPr/>
            <p:nvPr/>
          </p:nvSpPr>
          <p:spPr>
            <a:xfrm>
              <a:off x="3151850" y="245400"/>
              <a:ext cx="48200" cy="46725"/>
            </a:xfrm>
            <a:custGeom>
              <a:avLst/>
              <a:gdLst/>
              <a:ahLst/>
              <a:cxnLst/>
              <a:rect l="l" t="t" r="r" b="b"/>
              <a:pathLst>
                <a:path w="1928" h="1869" extrusionOk="0">
                  <a:moveTo>
                    <a:pt x="1927" y="993"/>
                  </a:moveTo>
                  <a:cubicBezTo>
                    <a:pt x="1869" y="1518"/>
                    <a:pt x="1577" y="1869"/>
                    <a:pt x="993" y="1869"/>
                  </a:cubicBezTo>
                  <a:cubicBezTo>
                    <a:pt x="410" y="1869"/>
                    <a:pt x="1" y="1402"/>
                    <a:pt x="59" y="876"/>
                  </a:cubicBezTo>
                  <a:cubicBezTo>
                    <a:pt x="118" y="293"/>
                    <a:pt x="468" y="1"/>
                    <a:pt x="1052" y="1"/>
                  </a:cubicBezTo>
                  <a:cubicBezTo>
                    <a:pt x="1635" y="59"/>
                    <a:pt x="1869" y="409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7" name="Google Shape;11747;p24"/>
            <p:cNvSpPr/>
            <p:nvPr/>
          </p:nvSpPr>
          <p:spPr>
            <a:xfrm>
              <a:off x="5850025" y="4415975"/>
              <a:ext cx="48200" cy="48175"/>
            </a:xfrm>
            <a:custGeom>
              <a:avLst/>
              <a:gdLst/>
              <a:ahLst/>
              <a:cxnLst/>
              <a:rect l="l" t="t" r="r" b="b"/>
              <a:pathLst>
                <a:path w="1928" h="1927" extrusionOk="0">
                  <a:moveTo>
                    <a:pt x="935" y="1"/>
                  </a:moveTo>
                  <a:cubicBezTo>
                    <a:pt x="1519" y="1"/>
                    <a:pt x="1927" y="409"/>
                    <a:pt x="1927" y="935"/>
                  </a:cubicBezTo>
                  <a:cubicBezTo>
                    <a:pt x="1927" y="1518"/>
                    <a:pt x="1519" y="1927"/>
                    <a:pt x="993" y="1927"/>
                  </a:cubicBezTo>
                  <a:cubicBezTo>
                    <a:pt x="410" y="1869"/>
                    <a:pt x="59" y="1577"/>
                    <a:pt x="59" y="993"/>
                  </a:cubicBezTo>
                  <a:cubicBezTo>
                    <a:pt x="1" y="468"/>
                    <a:pt x="410" y="1"/>
                    <a:pt x="9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8" name="Google Shape;11748;p24"/>
            <p:cNvSpPr/>
            <p:nvPr/>
          </p:nvSpPr>
          <p:spPr>
            <a:xfrm>
              <a:off x="3640725" y="5393675"/>
              <a:ext cx="49625" cy="49650"/>
            </a:xfrm>
            <a:custGeom>
              <a:avLst/>
              <a:gdLst/>
              <a:ahLst/>
              <a:cxnLst/>
              <a:rect l="l" t="t" r="r" b="b"/>
              <a:pathLst>
                <a:path w="1985" h="1986" extrusionOk="0">
                  <a:moveTo>
                    <a:pt x="934" y="1985"/>
                  </a:moveTo>
                  <a:cubicBezTo>
                    <a:pt x="409" y="1927"/>
                    <a:pt x="0" y="1460"/>
                    <a:pt x="58" y="935"/>
                  </a:cubicBezTo>
                  <a:cubicBezTo>
                    <a:pt x="117" y="351"/>
                    <a:pt x="584" y="1"/>
                    <a:pt x="1109" y="59"/>
                  </a:cubicBezTo>
                  <a:cubicBezTo>
                    <a:pt x="1693" y="118"/>
                    <a:pt x="1985" y="468"/>
                    <a:pt x="1985" y="1052"/>
                  </a:cubicBezTo>
                  <a:cubicBezTo>
                    <a:pt x="1985" y="1577"/>
                    <a:pt x="1518" y="1985"/>
                    <a:pt x="934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9" name="Google Shape;11749;p24"/>
            <p:cNvSpPr/>
            <p:nvPr/>
          </p:nvSpPr>
          <p:spPr>
            <a:xfrm>
              <a:off x="3884400" y="5393675"/>
              <a:ext cx="48200" cy="49650"/>
            </a:xfrm>
            <a:custGeom>
              <a:avLst/>
              <a:gdLst/>
              <a:ahLst/>
              <a:cxnLst/>
              <a:rect l="l" t="t" r="r" b="b"/>
              <a:pathLst>
                <a:path w="1928" h="1986" extrusionOk="0">
                  <a:moveTo>
                    <a:pt x="1927" y="993"/>
                  </a:moveTo>
                  <a:cubicBezTo>
                    <a:pt x="1927" y="1577"/>
                    <a:pt x="1519" y="1985"/>
                    <a:pt x="993" y="1985"/>
                  </a:cubicBezTo>
                  <a:cubicBezTo>
                    <a:pt x="409" y="1985"/>
                    <a:pt x="1" y="1519"/>
                    <a:pt x="1" y="993"/>
                  </a:cubicBezTo>
                  <a:cubicBezTo>
                    <a:pt x="59" y="409"/>
                    <a:pt x="409" y="59"/>
                    <a:pt x="935" y="59"/>
                  </a:cubicBezTo>
                  <a:cubicBezTo>
                    <a:pt x="1519" y="1"/>
                    <a:pt x="1927" y="468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0" name="Google Shape;11750;p24"/>
            <p:cNvSpPr/>
            <p:nvPr/>
          </p:nvSpPr>
          <p:spPr>
            <a:xfrm>
              <a:off x="1190625" y="2454725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1868" y="935"/>
                  </a:moveTo>
                  <a:cubicBezTo>
                    <a:pt x="1809" y="1518"/>
                    <a:pt x="1459" y="1869"/>
                    <a:pt x="934" y="1810"/>
                  </a:cubicBezTo>
                  <a:cubicBezTo>
                    <a:pt x="350" y="1810"/>
                    <a:pt x="0" y="1402"/>
                    <a:pt x="58" y="876"/>
                  </a:cubicBezTo>
                  <a:cubicBezTo>
                    <a:pt x="117" y="351"/>
                    <a:pt x="467" y="1"/>
                    <a:pt x="992" y="1"/>
                  </a:cubicBezTo>
                  <a:cubicBezTo>
                    <a:pt x="1518" y="1"/>
                    <a:pt x="1809" y="409"/>
                    <a:pt x="1868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1" name="Google Shape;11751;p24"/>
            <p:cNvSpPr/>
            <p:nvPr/>
          </p:nvSpPr>
          <p:spPr>
            <a:xfrm>
              <a:off x="1434300" y="39227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460" y="117"/>
                    <a:pt x="1869" y="409"/>
                    <a:pt x="1810" y="993"/>
                  </a:cubicBezTo>
                  <a:cubicBezTo>
                    <a:pt x="1810" y="1518"/>
                    <a:pt x="1460" y="1868"/>
                    <a:pt x="876" y="1868"/>
                  </a:cubicBezTo>
                  <a:cubicBezTo>
                    <a:pt x="351" y="1810"/>
                    <a:pt x="1" y="1460"/>
                    <a:pt x="1" y="934"/>
                  </a:cubicBezTo>
                  <a:cubicBezTo>
                    <a:pt x="1" y="351"/>
                    <a:pt x="351" y="117"/>
                    <a:pt x="9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2" name="Google Shape;11752;p24"/>
            <p:cNvSpPr/>
            <p:nvPr/>
          </p:nvSpPr>
          <p:spPr>
            <a:xfrm>
              <a:off x="1680925" y="122457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934"/>
                  </a:moveTo>
                  <a:cubicBezTo>
                    <a:pt x="1810" y="1460"/>
                    <a:pt x="1518" y="1868"/>
                    <a:pt x="934" y="1868"/>
                  </a:cubicBezTo>
                  <a:cubicBezTo>
                    <a:pt x="351" y="1868"/>
                    <a:pt x="0" y="1518"/>
                    <a:pt x="0" y="934"/>
                  </a:cubicBezTo>
                  <a:cubicBezTo>
                    <a:pt x="0" y="409"/>
                    <a:pt x="351" y="59"/>
                    <a:pt x="876" y="59"/>
                  </a:cubicBezTo>
                  <a:cubicBezTo>
                    <a:pt x="1460" y="0"/>
                    <a:pt x="1752" y="351"/>
                    <a:pt x="1868" y="93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3" name="Google Shape;11753;p24"/>
            <p:cNvSpPr/>
            <p:nvPr/>
          </p:nvSpPr>
          <p:spPr>
            <a:xfrm>
              <a:off x="5358275" y="4906300"/>
              <a:ext cx="45250" cy="45250"/>
            </a:xfrm>
            <a:custGeom>
              <a:avLst/>
              <a:gdLst/>
              <a:ahLst/>
              <a:cxnLst/>
              <a:rect l="l" t="t" r="r" b="b"/>
              <a:pathLst>
                <a:path w="1810" h="1810" extrusionOk="0">
                  <a:moveTo>
                    <a:pt x="876" y="0"/>
                  </a:moveTo>
                  <a:cubicBezTo>
                    <a:pt x="1459" y="59"/>
                    <a:pt x="1810" y="350"/>
                    <a:pt x="1810" y="876"/>
                  </a:cubicBezTo>
                  <a:cubicBezTo>
                    <a:pt x="1810" y="1459"/>
                    <a:pt x="1518" y="1810"/>
                    <a:pt x="934" y="1810"/>
                  </a:cubicBezTo>
                  <a:cubicBezTo>
                    <a:pt x="409" y="1810"/>
                    <a:pt x="58" y="1518"/>
                    <a:pt x="0" y="992"/>
                  </a:cubicBezTo>
                  <a:cubicBezTo>
                    <a:pt x="0" y="409"/>
                    <a:pt x="350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4" name="Google Shape;11754;p24"/>
            <p:cNvSpPr/>
            <p:nvPr/>
          </p:nvSpPr>
          <p:spPr>
            <a:xfrm>
              <a:off x="1192075" y="318582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701"/>
                  </a:moveTo>
                  <a:cubicBezTo>
                    <a:pt x="1751" y="1518"/>
                    <a:pt x="1460" y="1868"/>
                    <a:pt x="876" y="1868"/>
                  </a:cubicBezTo>
                  <a:cubicBezTo>
                    <a:pt x="351" y="1868"/>
                    <a:pt x="0" y="1518"/>
                    <a:pt x="0" y="993"/>
                  </a:cubicBezTo>
                  <a:cubicBezTo>
                    <a:pt x="0" y="409"/>
                    <a:pt x="351" y="0"/>
                    <a:pt x="934" y="117"/>
                  </a:cubicBezTo>
                  <a:cubicBezTo>
                    <a:pt x="1285" y="175"/>
                    <a:pt x="1576" y="526"/>
                    <a:pt x="1868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5" name="Google Shape;11755;p24"/>
            <p:cNvSpPr/>
            <p:nvPr/>
          </p:nvSpPr>
          <p:spPr>
            <a:xfrm>
              <a:off x="2660100" y="5152900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992" y="1869"/>
                  </a:moveTo>
                  <a:cubicBezTo>
                    <a:pt x="409" y="1810"/>
                    <a:pt x="0" y="1518"/>
                    <a:pt x="0" y="935"/>
                  </a:cubicBezTo>
                  <a:cubicBezTo>
                    <a:pt x="0" y="351"/>
                    <a:pt x="350" y="1"/>
                    <a:pt x="934" y="1"/>
                  </a:cubicBezTo>
                  <a:cubicBezTo>
                    <a:pt x="1459" y="1"/>
                    <a:pt x="1810" y="351"/>
                    <a:pt x="1810" y="876"/>
                  </a:cubicBezTo>
                  <a:cubicBezTo>
                    <a:pt x="1868" y="1460"/>
                    <a:pt x="1518" y="1752"/>
                    <a:pt x="992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6" name="Google Shape;11756;p24"/>
            <p:cNvSpPr/>
            <p:nvPr/>
          </p:nvSpPr>
          <p:spPr>
            <a:xfrm>
              <a:off x="3395550" y="53951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518" y="117"/>
                    <a:pt x="1869" y="350"/>
                    <a:pt x="1869" y="934"/>
                  </a:cubicBezTo>
                  <a:cubicBezTo>
                    <a:pt x="1869" y="1518"/>
                    <a:pt x="1518" y="1868"/>
                    <a:pt x="935" y="1868"/>
                  </a:cubicBezTo>
                  <a:cubicBezTo>
                    <a:pt x="409" y="1868"/>
                    <a:pt x="59" y="1518"/>
                    <a:pt x="59" y="993"/>
                  </a:cubicBezTo>
                  <a:cubicBezTo>
                    <a:pt x="1" y="409"/>
                    <a:pt x="409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7" name="Google Shape;11757;p24"/>
            <p:cNvSpPr/>
            <p:nvPr/>
          </p:nvSpPr>
          <p:spPr>
            <a:xfrm>
              <a:off x="4132475" y="5396600"/>
              <a:ext cx="46725" cy="45275"/>
            </a:xfrm>
            <a:custGeom>
              <a:avLst/>
              <a:gdLst/>
              <a:ahLst/>
              <a:cxnLst/>
              <a:rect l="l" t="t" r="r" b="b"/>
              <a:pathLst>
                <a:path w="1869" h="1811" extrusionOk="0">
                  <a:moveTo>
                    <a:pt x="1869" y="876"/>
                  </a:moveTo>
                  <a:cubicBezTo>
                    <a:pt x="1752" y="1460"/>
                    <a:pt x="1460" y="1810"/>
                    <a:pt x="876" y="1810"/>
                  </a:cubicBezTo>
                  <a:cubicBezTo>
                    <a:pt x="351" y="1752"/>
                    <a:pt x="1" y="1402"/>
                    <a:pt x="1" y="818"/>
                  </a:cubicBezTo>
                  <a:cubicBezTo>
                    <a:pt x="59" y="292"/>
                    <a:pt x="409" y="1"/>
                    <a:pt x="935" y="1"/>
                  </a:cubicBezTo>
                  <a:cubicBezTo>
                    <a:pt x="1519" y="1"/>
                    <a:pt x="1752" y="351"/>
                    <a:pt x="1869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8" name="Google Shape;11758;p24"/>
            <p:cNvSpPr/>
            <p:nvPr/>
          </p:nvSpPr>
          <p:spPr>
            <a:xfrm>
              <a:off x="1926075" y="4661125"/>
              <a:ext cx="45275" cy="43825"/>
            </a:xfrm>
            <a:custGeom>
              <a:avLst/>
              <a:gdLst/>
              <a:ahLst/>
              <a:cxnLst/>
              <a:rect l="l" t="t" r="r" b="b"/>
              <a:pathLst>
                <a:path w="1811" h="1753" extrusionOk="0">
                  <a:moveTo>
                    <a:pt x="1810" y="993"/>
                  </a:moveTo>
                  <a:cubicBezTo>
                    <a:pt x="1518" y="1227"/>
                    <a:pt x="1227" y="1577"/>
                    <a:pt x="876" y="1635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293" y="1"/>
                    <a:pt x="818" y="59"/>
                  </a:cubicBezTo>
                  <a:cubicBezTo>
                    <a:pt x="1168" y="118"/>
                    <a:pt x="1460" y="410"/>
                    <a:pt x="1810" y="643"/>
                  </a:cubicBezTo>
                  <a:cubicBezTo>
                    <a:pt x="1810" y="760"/>
                    <a:pt x="1810" y="876"/>
                    <a:pt x="1810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9" name="Google Shape;11759;p24"/>
            <p:cNvSpPr/>
            <p:nvPr/>
          </p:nvSpPr>
          <p:spPr>
            <a:xfrm>
              <a:off x="5117475" y="493475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2"/>
                  </a:moveTo>
                  <a:cubicBezTo>
                    <a:pt x="1519" y="1285"/>
                    <a:pt x="1227" y="1635"/>
                    <a:pt x="877" y="1694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351" y="1"/>
                    <a:pt x="818" y="59"/>
                  </a:cubicBezTo>
                  <a:cubicBezTo>
                    <a:pt x="1168" y="118"/>
                    <a:pt x="1460" y="468"/>
                    <a:pt x="1810" y="701"/>
                  </a:cubicBezTo>
                  <a:cubicBezTo>
                    <a:pt x="1810" y="818"/>
                    <a:pt x="1810" y="935"/>
                    <a:pt x="1810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0" name="Google Shape;11760;p24"/>
            <p:cNvSpPr/>
            <p:nvPr/>
          </p:nvSpPr>
          <p:spPr>
            <a:xfrm>
              <a:off x="6096650" y="1472650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1"/>
                  </a:moveTo>
                  <a:cubicBezTo>
                    <a:pt x="1460" y="1285"/>
                    <a:pt x="1226" y="1635"/>
                    <a:pt x="876" y="1693"/>
                  </a:cubicBezTo>
                  <a:cubicBezTo>
                    <a:pt x="351" y="1752"/>
                    <a:pt x="1" y="1401"/>
                    <a:pt x="1" y="876"/>
                  </a:cubicBezTo>
                  <a:cubicBezTo>
                    <a:pt x="1" y="351"/>
                    <a:pt x="351" y="0"/>
                    <a:pt x="818" y="59"/>
                  </a:cubicBezTo>
                  <a:cubicBezTo>
                    <a:pt x="1168" y="117"/>
                    <a:pt x="1460" y="467"/>
                    <a:pt x="1810" y="701"/>
                  </a:cubicBezTo>
                  <a:lnTo>
                    <a:pt x="1810" y="105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1" name="Google Shape;11761;p24"/>
            <p:cNvSpPr/>
            <p:nvPr/>
          </p:nvSpPr>
          <p:spPr>
            <a:xfrm>
              <a:off x="6098100" y="4173750"/>
              <a:ext cx="37975" cy="42325"/>
            </a:xfrm>
            <a:custGeom>
              <a:avLst/>
              <a:gdLst/>
              <a:ahLst/>
              <a:cxnLst/>
              <a:rect l="l" t="t" r="r" b="b"/>
              <a:pathLst>
                <a:path w="1519" h="1693" extrusionOk="0">
                  <a:moveTo>
                    <a:pt x="643" y="1693"/>
                  </a:moveTo>
                  <a:cubicBezTo>
                    <a:pt x="410" y="1401"/>
                    <a:pt x="1" y="1051"/>
                    <a:pt x="59" y="817"/>
                  </a:cubicBezTo>
                  <a:cubicBezTo>
                    <a:pt x="118" y="526"/>
                    <a:pt x="526" y="117"/>
                    <a:pt x="818" y="59"/>
                  </a:cubicBezTo>
                  <a:cubicBezTo>
                    <a:pt x="993" y="0"/>
                    <a:pt x="1460" y="467"/>
                    <a:pt x="1460" y="759"/>
                  </a:cubicBezTo>
                  <a:cubicBezTo>
                    <a:pt x="1519" y="1051"/>
                    <a:pt x="1168" y="1343"/>
                    <a:pt x="993" y="1635"/>
                  </a:cubicBezTo>
                  <a:cubicBezTo>
                    <a:pt x="876" y="1635"/>
                    <a:pt x="760" y="1635"/>
                    <a:pt x="643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2" name="Google Shape;11762;p24"/>
            <p:cNvSpPr/>
            <p:nvPr/>
          </p:nvSpPr>
          <p:spPr>
            <a:xfrm>
              <a:off x="1196450" y="2212500"/>
              <a:ext cx="40875" cy="37950"/>
            </a:xfrm>
            <a:custGeom>
              <a:avLst/>
              <a:gdLst/>
              <a:ahLst/>
              <a:cxnLst/>
              <a:rect l="l" t="t" r="r" b="b"/>
              <a:pathLst>
                <a:path w="1635" h="1518" extrusionOk="0">
                  <a:moveTo>
                    <a:pt x="1635" y="934"/>
                  </a:moveTo>
                  <a:cubicBezTo>
                    <a:pt x="1285" y="1109"/>
                    <a:pt x="993" y="1518"/>
                    <a:pt x="701" y="1460"/>
                  </a:cubicBezTo>
                  <a:cubicBezTo>
                    <a:pt x="409" y="1401"/>
                    <a:pt x="59" y="993"/>
                    <a:pt x="0" y="701"/>
                  </a:cubicBezTo>
                  <a:cubicBezTo>
                    <a:pt x="0" y="467"/>
                    <a:pt x="467" y="0"/>
                    <a:pt x="701" y="0"/>
                  </a:cubicBezTo>
                  <a:cubicBezTo>
                    <a:pt x="993" y="0"/>
                    <a:pt x="1343" y="350"/>
                    <a:pt x="1635" y="584"/>
                  </a:cubicBezTo>
                  <a:lnTo>
                    <a:pt x="1635" y="934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3" name="Google Shape;11763;p24"/>
            <p:cNvSpPr/>
            <p:nvPr/>
          </p:nvSpPr>
          <p:spPr>
            <a:xfrm>
              <a:off x="6346175" y="1970250"/>
              <a:ext cx="40900" cy="36525"/>
            </a:xfrm>
            <a:custGeom>
              <a:avLst/>
              <a:gdLst/>
              <a:ahLst/>
              <a:cxnLst/>
              <a:rect l="l" t="t" r="r" b="b"/>
              <a:pathLst>
                <a:path w="1636" h="1461" extrusionOk="0">
                  <a:moveTo>
                    <a:pt x="1577" y="935"/>
                  </a:moveTo>
                  <a:cubicBezTo>
                    <a:pt x="1285" y="1110"/>
                    <a:pt x="935" y="1460"/>
                    <a:pt x="701" y="1402"/>
                  </a:cubicBezTo>
                  <a:cubicBezTo>
                    <a:pt x="409" y="1402"/>
                    <a:pt x="59" y="935"/>
                    <a:pt x="1" y="643"/>
                  </a:cubicBezTo>
                  <a:cubicBezTo>
                    <a:pt x="1" y="468"/>
                    <a:pt x="468" y="1"/>
                    <a:pt x="701" y="1"/>
                  </a:cubicBezTo>
                  <a:cubicBezTo>
                    <a:pt x="993" y="1"/>
                    <a:pt x="1285" y="351"/>
                    <a:pt x="1635" y="526"/>
                  </a:cubicBezTo>
                  <a:cubicBezTo>
                    <a:pt x="1635" y="643"/>
                    <a:pt x="1635" y="818"/>
                    <a:pt x="1577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4" name="Google Shape;11764;p24"/>
            <p:cNvSpPr/>
            <p:nvPr/>
          </p:nvSpPr>
          <p:spPr>
            <a:xfrm>
              <a:off x="1685300" y="4417450"/>
              <a:ext cx="37975" cy="40875"/>
            </a:xfrm>
            <a:custGeom>
              <a:avLst/>
              <a:gdLst/>
              <a:ahLst/>
              <a:cxnLst/>
              <a:rect l="l" t="t" r="r" b="b"/>
              <a:pathLst>
                <a:path w="1519" h="1635" extrusionOk="0">
                  <a:moveTo>
                    <a:pt x="935" y="0"/>
                  </a:moveTo>
                  <a:cubicBezTo>
                    <a:pt x="1110" y="292"/>
                    <a:pt x="1518" y="642"/>
                    <a:pt x="1460" y="876"/>
                  </a:cubicBezTo>
                  <a:cubicBezTo>
                    <a:pt x="1401" y="1167"/>
                    <a:pt x="993" y="1576"/>
                    <a:pt x="701" y="1576"/>
                  </a:cubicBezTo>
                  <a:cubicBezTo>
                    <a:pt x="468" y="1634"/>
                    <a:pt x="59" y="1167"/>
                    <a:pt x="1" y="934"/>
                  </a:cubicBezTo>
                  <a:cubicBezTo>
                    <a:pt x="1" y="642"/>
                    <a:pt x="351" y="292"/>
                    <a:pt x="584" y="0"/>
                  </a:cubicBezTo>
                  <a:lnTo>
                    <a:pt x="935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5" name="Google Shape;11765;p24"/>
            <p:cNvSpPr/>
            <p:nvPr/>
          </p:nvSpPr>
          <p:spPr>
            <a:xfrm>
              <a:off x="4630100" y="246875"/>
              <a:ext cx="37950" cy="40875"/>
            </a:xfrm>
            <a:custGeom>
              <a:avLst/>
              <a:gdLst/>
              <a:ahLst/>
              <a:cxnLst/>
              <a:rect l="l" t="t" r="r" b="b"/>
              <a:pathLst>
                <a:path w="1518" h="1635" extrusionOk="0">
                  <a:moveTo>
                    <a:pt x="934" y="0"/>
                  </a:moveTo>
                  <a:cubicBezTo>
                    <a:pt x="1109" y="292"/>
                    <a:pt x="1518" y="642"/>
                    <a:pt x="1459" y="876"/>
                  </a:cubicBezTo>
                  <a:cubicBezTo>
                    <a:pt x="1401" y="1168"/>
                    <a:pt x="993" y="1576"/>
                    <a:pt x="701" y="1576"/>
                  </a:cubicBezTo>
                  <a:cubicBezTo>
                    <a:pt x="526" y="1635"/>
                    <a:pt x="59" y="1168"/>
                    <a:pt x="59" y="934"/>
                  </a:cubicBezTo>
                  <a:cubicBezTo>
                    <a:pt x="0" y="584"/>
                    <a:pt x="350" y="292"/>
                    <a:pt x="584" y="0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6" name="Google Shape;11766;p24"/>
            <p:cNvSpPr/>
            <p:nvPr/>
          </p:nvSpPr>
          <p:spPr>
            <a:xfrm>
              <a:off x="2175625" y="4910675"/>
              <a:ext cx="36500" cy="40875"/>
            </a:xfrm>
            <a:custGeom>
              <a:avLst/>
              <a:gdLst/>
              <a:ahLst/>
              <a:cxnLst/>
              <a:rect l="l" t="t" r="r" b="b"/>
              <a:pathLst>
                <a:path w="1460" h="1635" extrusionOk="0">
                  <a:moveTo>
                    <a:pt x="584" y="1635"/>
                  </a:moveTo>
                  <a:cubicBezTo>
                    <a:pt x="350" y="1343"/>
                    <a:pt x="0" y="1051"/>
                    <a:pt x="0" y="759"/>
                  </a:cubicBezTo>
                  <a:cubicBezTo>
                    <a:pt x="58" y="467"/>
                    <a:pt x="467" y="59"/>
                    <a:pt x="759" y="59"/>
                  </a:cubicBezTo>
                  <a:cubicBezTo>
                    <a:pt x="934" y="0"/>
                    <a:pt x="1401" y="467"/>
                    <a:pt x="1459" y="701"/>
                  </a:cubicBezTo>
                  <a:cubicBezTo>
                    <a:pt x="1459" y="993"/>
                    <a:pt x="1109" y="1343"/>
                    <a:pt x="934" y="1635"/>
                  </a:cubicBezTo>
                  <a:cubicBezTo>
                    <a:pt x="817" y="1635"/>
                    <a:pt x="701" y="1635"/>
                    <a:pt x="584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7" name="Google Shape;11767;p24"/>
            <p:cNvSpPr/>
            <p:nvPr/>
          </p:nvSpPr>
          <p:spPr>
            <a:xfrm>
              <a:off x="4379100" y="5399525"/>
              <a:ext cx="40875" cy="36500"/>
            </a:xfrm>
            <a:custGeom>
              <a:avLst/>
              <a:gdLst/>
              <a:ahLst/>
              <a:cxnLst/>
              <a:rect l="l" t="t" r="r" b="b"/>
              <a:pathLst>
                <a:path w="1635" h="1460" extrusionOk="0">
                  <a:moveTo>
                    <a:pt x="59" y="526"/>
                  </a:moveTo>
                  <a:cubicBezTo>
                    <a:pt x="351" y="351"/>
                    <a:pt x="701" y="0"/>
                    <a:pt x="993" y="59"/>
                  </a:cubicBezTo>
                  <a:cubicBezTo>
                    <a:pt x="1226" y="117"/>
                    <a:pt x="1576" y="526"/>
                    <a:pt x="1635" y="818"/>
                  </a:cubicBezTo>
                  <a:cubicBezTo>
                    <a:pt x="1635" y="1051"/>
                    <a:pt x="1168" y="1460"/>
                    <a:pt x="876" y="1460"/>
                  </a:cubicBezTo>
                  <a:cubicBezTo>
                    <a:pt x="584" y="1460"/>
                    <a:pt x="292" y="1109"/>
                    <a:pt x="0" y="876"/>
                  </a:cubicBezTo>
                  <a:cubicBezTo>
                    <a:pt x="0" y="759"/>
                    <a:pt x="59" y="642"/>
                    <a:pt x="59" y="5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8" name="Google Shape;11768;p24"/>
            <p:cNvSpPr/>
            <p:nvPr/>
          </p:nvSpPr>
          <p:spPr>
            <a:xfrm>
              <a:off x="2422225" y="497850"/>
              <a:ext cx="43800" cy="35050"/>
            </a:xfrm>
            <a:custGeom>
              <a:avLst/>
              <a:gdLst/>
              <a:ahLst/>
              <a:cxnLst/>
              <a:rect l="l" t="t" r="r" b="b"/>
              <a:pathLst>
                <a:path w="1752" h="1402" extrusionOk="0">
                  <a:moveTo>
                    <a:pt x="1752" y="701"/>
                  </a:moveTo>
                  <a:cubicBezTo>
                    <a:pt x="1285" y="1052"/>
                    <a:pt x="993" y="1402"/>
                    <a:pt x="759" y="1402"/>
                  </a:cubicBezTo>
                  <a:cubicBezTo>
                    <a:pt x="468" y="1402"/>
                    <a:pt x="234" y="993"/>
                    <a:pt x="1" y="760"/>
                  </a:cubicBezTo>
                  <a:cubicBezTo>
                    <a:pt x="234" y="468"/>
                    <a:pt x="409" y="59"/>
                    <a:pt x="701" y="59"/>
                  </a:cubicBezTo>
                  <a:cubicBezTo>
                    <a:pt x="935" y="1"/>
                    <a:pt x="1285" y="351"/>
                    <a:pt x="1752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9" name="Google Shape;11769;p24"/>
            <p:cNvSpPr/>
            <p:nvPr/>
          </p:nvSpPr>
          <p:spPr>
            <a:xfrm>
              <a:off x="1203750" y="3439725"/>
              <a:ext cx="27750" cy="36525"/>
            </a:xfrm>
            <a:custGeom>
              <a:avLst/>
              <a:gdLst/>
              <a:ahLst/>
              <a:cxnLst/>
              <a:rect l="l" t="t" r="r" b="b"/>
              <a:pathLst>
                <a:path w="1110" h="1461" extrusionOk="0">
                  <a:moveTo>
                    <a:pt x="351" y="1402"/>
                  </a:moveTo>
                  <a:cubicBezTo>
                    <a:pt x="234" y="1110"/>
                    <a:pt x="59" y="818"/>
                    <a:pt x="0" y="526"/>
                  </a:cubicBezTo>
                  <a:cubicBezTo>
                    <a:pt x="0" y="351"/>
                    <a:pt x="234" y="176"/>
                    <a:pt x="409" y="1"/>
                  </a:cubicBezTo>
                  <a:cubicBezTo>
                    <a:pt x="642" y="234"/>
                    <a:pt x="993" y="409"/>
                    <a:pt x="1051" y="701"/>
                  </a:cubicBezTo>
                  <a:cubicBezTo>
                    <a:pt x="1109" y="876"/>
                    <a:pt x="818" y="1168"/>
                    <a:pt x="642" y="1460"/>
                  </a:cubicBezTo>
                  <a:cubicBezTo>
                    <a:pt x="526" y="1460"/>
                    <a:pt x="467" y="1402"/>
                    <a:pt x="351" y="14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0" name="Google Shape;11770;p24"/>
            <p:cNvSpPr/>
            <p:nvPr/>
          </p:nvSpPr>
          <p:spPr>
            <a:xfrm>
              <a:off x="3159150" y="5402450"/>
              <a:ext cx="42350" cy="27750"/>
            </a:xfrm>
            <a:custGeom>
              <a:avLst/>
              <a:gdLst/>
              <a:ahLst/>
              <a:cxnLst/>
              <a:rect l="l" t="t" r="r" b="b"/>
              <a:pathLst>
                <a:path w="1694" h="1110" extrusionOk="0">
                  <a:moveTo>
                    <a:pt x="1694" y="642"/>
                  </a:moveTo>
                  <a:cubicBezTo>
                    <a:pt x="1285" y="876"/>
                    <a:pt x="1051" y="1109"/>
                    <a:pt x="876" y="1051"/>
                  </a:cubicBezTo>
                  <a:cubicBezTo>
                    <a:pt x="584" y="992"/>
                    <a:pt x="293" y="759"/>
                    <a:pt x="1" y="584"/>
                  </a:cubicBezTo>
                  <a:cubicBezTo>
                    <a:pt x="234" y="409"/>
                    <a:pt x="468" y="0"/>
                    <a:pt x="701" y="0"/>
                  </a:cubicBezTo>
                  <a:cubicBezTo>
                    <a:pt x="935" y="0"/>
                    <a:pt x="1227" y="350"/>
                    <a:pt x="1635" y="64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1" name="Google Shape;11771;p24"/>
            <p:cNvSpPr/>
            <p:nvPr/>
          </p:nvSpPr>
          <p:spPr>
            <a:xfrm>
              <a:off x="2914000" y="258550"/>
              <a:ext cx="36500" cy="26275"/>
            </a:xfrm>
            <a:custGeom>
              <a:avLst/>
              <a:gdLst/>
              <a:ahLst/>
              <a:cxnLst/>
              <a:rect l="l" t="t" r="r" b="b"/>
              <a:pathLst>
                <a:path w="1460" h="1051" extrusionOk="0">
                  <a:moveTo>
                    <a:pt x="1460" y="0"/>
                  </a:moveTo>
                  <a:cubicBezTo>
                    <a:pt x="1285" y="467"/>
                    <a:pt x="1226" y="759"/>
                    <a:pt x="1051" y="934"/>
                  </a:cubicBezTo>
                  <a:cubicBezTo>
                    <a:pt x="876" y="1051"/>
                    <a:pt x="526" y="1051"/>
                    <a:pt x="292" y="992"/>
                  </a:cubicBezTo>
                  <a:cubicBezTo>
                    <a:pt x="176" y="934"/>
                    <a:pt x="117" y="701"/>
                    <a:pt x="1" y="584"/>
                  </a:cubicBezTo>
                  <a:cubicBezTo>
                    <a:pt x="176" y="467"/>
                    <a:pt x="351" y="350"/>
                    <a:pt x="584" y="234"/>
                  </a:cubicBezTo>
                  <a:cubicBezTo>
                    <a:pt x="759" y="175"/>
                    <a:pt x="993" y="117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2" name="Google Shape;11772;p24"/>
            <p:cNvSpPr/>
            <p:nvPr/>
          </p:nvSpPr>
          <p:spPr>
            <a:xfrm>
              <a:off x="6349100" y="3686350"/>
              <a:ext cx="24825" cy="33575"/>
            </a:xfrm>
            <a:custGeom>
              <a:avLst/>
              <a:gdLst/>
              <a:ahLst/>
              <a:cxnLst/>
              <a:rect l="l" t="t" r="r" b="b"/>
              <a:pathLst>
                <a:path w="993" h="1343" extrusionOk="0">
                  <a:moveTo>
                    <a:pt x="993" y="0"/>
                  </a:moveTo>
                  <a:cubicBezTo>
                    <a:pt x="935" y="351"/>
                    <a:pt x="876" y="526"/>
                    <a:pt x="818" y="759"/>
                  </a:cubicBezTo>
                  <a:cubicBezTo>
                    <a:pt x="701" y="934"/>
                    <a:pt x="526" y="1109"/>
                    <a:pt x="409" y="1343"/>
                  </a:cubicBezTo>
                  <a:cubicBezTo>
                    <a:pt x="292" y="1168"/>
                    <a:pt x="1" y="1051"/>
                    <a:pt x="1" y="876"/>
                  </a:cubicBezTo>
                  <a:cubicBezTo>
                    <a:pt x="1" y="584"/>
                    <a:pt x="117" y="292"/>
                    <a:pt x="292" y="117"/>
                  </a:cubicBezTo>
                  <a:cubicBezTo>
                    <a:pt x="409" y="0"/>
                    <a:pt x="643" y="59"/>
                    <a:pt x="9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702657079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Title only 2">
    <p:spTree>
      <p:nvGrpSpPr>
        <p:cNvPr id="1" name="Shape 117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774" name="Google Shape;11774;p25"/>
          <p:cNvPicPr preferRelativeResize="0"/>
          <p:nvPr/>
        </p:nvPicPr>
        <p:blipFill rotWithShape="1">
          <a:blip r:embed="rId2">
            <a:alphaModFix/>
          </a:blip>
          <a:srcRect l="21453" r="19185"/>
          <a:stretch/>
        </p:blipFill>
        <p:spPr>
          <a:xfrm flipH="1">
            <a:off x="-33700" y="-2353651"/>
            <a:ext cx="9386527" cy="40992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1775" name="Google Shape;11775;p25"/>
          <p:cNvPicPr preferRelativeResize="0"/>
          <p:nvPr/>
        </p:nvPicPr>
        <p:blipFill rotWithShape="1">
          <a:blip r:embed="rId2">
            <a:alphaModFix/>
          </a:blip>
          <a:srcRect l="21453" r="19185"/>
          <a:stretch/>
        </p:blipFill>
        <p:spPr>
          <a:xfrm rot="937197">
            <a:off x="-3030575" y="3213449"/>
            <a:ext cx="9386527" cy="40992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1776" name="Google Shape;11776;p25"/>
          <p:cNvGrpSpPr/>
          <p:nvPr/>
        </p:nvGrpSpPr>
        <p:grpSpPr>
          <a:xfrm>
            <a:off x="-2353445" y="-1548917"/>
            <a:ext cx="3771167" cy="3771167"/>
            <a:chOff x="1190625" y="238125"/>
            <a:chExt cx="5205200" cy="5205200"/>
          </a:xfrm>
        </p:grpSpPr>
        <p:sp>
          <p:nvSpPr>
            <p:cNvPr id="11777" name="Google Shape;11777;p25"/>
            <p:cNvSpPr/>
            <p:nvPr/>
          </p:nvSpPr>
          <p:spPr>
            <a:xfrm>
              <a:off x="3537100" y="2352575"/>
              <a:ext cx="739875" cy="745725"/>
            </a:xfrm>
            <a:custGeom>
              <a:avLst/>
              <a:gdLst/>
              <a:ahLst/>
              <a:cxnLst/>
              <a:rect l="l" t="t" r="r" b="b"/>
              <a:pathLst>
                <a:path w="29595" h="29829" extrusionOk="0">
                  <a:moveTo>
                    <a:pt x="19963" y="23699"/>
                  </a:moveTo>
                  <a:cubicBezTo>
                    <a:pt x="20956" y="20839"/>
                    <a:pt x="23057" y="19438"/>
                    <a:pt x="25509" y="19847"/>
                  </a:cubicBezTo>
                  <a:cubicBezTo>
                    <a:pt x="27785" y="20197"/>
                    <a:pt x="29478" y="22123"/>
                    <a:pt x="29536" y="24400"/>
                  </a:cubicBezTo>
                  <a:cubicBezTo>
                    <a:pt x="29595" y="26793"/>
                    <a:pt x="28077" y="28777"/>
                    <a:pt x="25684" y="29303"/>
                  </a:cubicBezTo>
                  <a:cubicBezTo>
                    <a:pt x="23232" y="29828"/>
                    <a:pt x="21189" y="28544"/>
                    <a:pt x="19963" y="25625"/>
                  </a:cubicBezTo>
                  <a:cubicBezTo>
                    <a:pt x="19146" y="28135"/>
                    <a:pt x="17512" y="29595"/>
                    <a:pt x="14768" y="29536"/>
                  </a:cubicBezTo>
                  <a:cubicBezTo>
                    <a:pt x="12609" y="29536"/>
                    <a:pt x="11266" y="28369"/>
                    <a:pt x="10040" y="25567"/>
                  </a:cubicBezTo>
                  <a:cubicBezTo>
                    <a:pt x="9690" y="26910"/>
                    <a:pt x="8990" y="27960"/>
                    <a:pt x="7881" y="28661"/>
                  </a:cubicBezTo>
                  <a:cubicBezTo>
                    <a:pt x="6830" y="29420"/>
                    <a:pt x="5604" y="29711"/>
                    <a:pt x="4320" y="29478"/>
                  </a:cubicBezTo>
                  <a:cubicBezTo>
                    <a:pt x="2044" y="29069"/>
                    <a:pt x="409" y="27201"/>
                    <a:pt x="234" y="25042"/>
                  </a:cubicBezTo>
                  <a:cubicBezTo>
                    <a:pt x="59" y="22532"/>
                    <a:pt x="1402" y="20664"/>
                    <a:pt x="4145" y="19672"/>
                  </a:cubicBezTo>
                  <a:cubicBezTo>
                    <a:pt x="1518" y="18796"/>
                    <a:pt x="1" y="17103"/>
                    <a:pt x="176" y="14243"/>
                  </a:cubicBezTo>
                  <a:cubicBezTo>
                    <a:pt x="351" y="12200"/>
                    <a:pt x="1577" y="10741"/>
                    <a:pt x="4203" y="9749"/>
                  </a:cubicBezTo>
                  <a:cubicBezTo>
                    <a:pt x="2744" y="9340"/>
                    <a:pt x="1635" y="8581"/>
                    <a:pt x="993" y="7355"/>
                  </a:cubicBezTo>
                  <a:cubicBezTo>
                    <a:pt x="293" y="6071"/>
                    <a:pt x="176" y="4787"/>
                    <a:pt x="643" y="3445"/>
                  </a:cubicBezTo>
                  <a:cubicBezTo>
                    <a:pt x="1343" y="1285"/>
                    <a:pt x="3386" y="1"/>
                    <a:pt x="5721" y="234"/>
                  </a:cubicBezTo>
                  <a:cubicBezTo>
                    <a:pt x="7822" y="409"/>
                    <a:pt x="9632" y="2161"/>
                    <a:pt x="9924" y="4320"/>
                  </a:cubicBezTo>
                  <a:cubicBezTo>
                    <a:pt x="10274" y="6713"/>
                    <a:pt x="8990" y="8640"/>
                    <a:pt x="6130" y="9807"/>
                  </a:cubicBezTo>
                  <a:cubicBezTo>
                    <a:pt x="8114" y="10332"/>
                    <a:pt x="9457" y="11558"/>
                    <a:pt x="10040" y="13660"/>
                  </a:cubicBezTo>
                  <a:cubicBezTo>
                    <a:pt x="10683" y="11617"/>
                    <a:pt x="11908" y="10332"/>
                    <a:pt x="13893" y="9749"/>
                  </a:cubicBezTo>
                  <a:cubicBezTo>
                    <a:pt x="11091" y="8581"/>
                    <a:pt x="9807" y="6538"/>
                    <a:pt x="10274" y="4087"/>
                  </a:cubicBezTo>
                  <a:cubicBezTo>
                    <a:pt x="10741" y="1752"/>
                    <a:pt x="12784" y="118"/>
                    <a:pt x="15177" y="176"/>
                  </a:cubicBezTo>
                  <a:cubicBezTo>
                    <a:pt x="17395" y="234"/>
                    <a:pt x="19380" y="1869"/>
                    <a:pt x="19788" y="4087"/>
                  </a:cubicBezTo>
                  <a:cubicBezTo>
                    <a:pt x="20197" y="6597"/>
                    <a:pt x="18913" y="8698"/>
                    <a:pt x="16111" y="9749"/>
                  </a:cubicBezTo>
                  <a:cubicBezTo>
                    <a:pt x="18096" y="10332"/>
                    <a:pt x="19380" y="11617"/>
                    <a:pt x="19963" y="13660"/>
                  </a:cubicBezTo>
                  <a:cubicBezTo>
                    <a:pt x="20430" y="12259"/>
                    <a:pt x="21131" y="11266"/>
                    <a:pt x="22240" y="10566"/>
                  </a:cubicBezTo>
                  <a:cubicBezTo>
                    <a:pt x="23349" y="9924"/>
                    <a:pt x="24575" y="9749"/>
                    <a:pt x="25859" y="10041"/>
                  </a:cubicBezTo>
                  <a:cubicBezTo>
                    <a:pt x="28135" y="10566"/>
                    <a:pt x="29595" y="12492"/>
                    <a:pt x="29536" y="14827"/>
                  </a:cubicBezTo>
                  <a:cubicBezTo>
                    <a:pt x="29536" y="17103"/>
                    <a:pt x="27902" y="19030"/>
                    <a:pt x="25684" y="19438"/>
                  </a:cubicBezTo>
                  <a:cubicBezTo>
                    <a:pt x="23232" y="19964"/>
                    <a:pt x="21248" y="18738"/>
                    <a:pt x="19963" y="15878"/>
                  </a:cubicBezTo>
                  <a:cubicBezTo>
                    <a:pt x="19380" y="17804"/>
                    <a:pt x="18154" y="19030"/>
                    <a:pt x="16111" y="19672"/>
                  </a:cubicBezTo>
                  <a:cubicBezTo>
                    <a:pt x="18154" y="20314"/>
                    <a:pt x="19380" y="21598"/>
                    <a:pt x="19963" y="23641"/>
                  </a:cubicBezTo>
                  <a:close/>
                  <a:moveTo>
                    <a:pt x="10040" y="23758"/>
                  </a:moveTo>
                  <a:cubicBezTo>
                    <a:pt x="10624" y="21598"/>
                    <a:pt x="11850" y="20314"/>
                    <a:pt x="13951" y="19672"/>
                  </a:cubicBezTo>
                  <a:cubicBezTo>
                    <a:pt x="11908" y="19088"/>
                    <a:pt x="10683" y="17804"/>
                    <a:pt x="10040" y="15819"/>
                  </a:cubicBezTo>
                  <a:cubicBezTo>
                    <a:pt x="9398" y="17921"/>
                    <a:pt x="8114" y="19088"/>
                    <a:pt x="6013" y="19672"/>
                  </a:cubicBezTo>
                  <a:cubicBezTo>
                    <a:pt x="8173" y="20255"/>
                    <a:pt x="9457" y="21540"/>
                    <a:pt x="10040" y="237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8" name="Google Shape;11778;p25"/>
            <p:cNvSpPr/>
            <p:nvPr/>
          </p:nvSpPr>
          <p:spPr>
            <a:xfrm>
              <a:off x="3793925" y="3092425"/>
              <a:ext cx="237900" cy="240800"/>
            </a:xfrm>
            <a:custGeom>
              <a:avLst/>
              <a:gdLst/>
              <a:ahLst/>
              <a:cxnLst/>
              <a:rect l="l" t="t" r="r" b="b"/>
              <a:pathLst>
                <a:path w="9516" h="9632" extrusionOk="0">
                  <a:moveTo>
                    <a:pt x="4729" y="9632"/>
                  </a:moveTo>
                  <a:cubicBezTo>
                    <a:pt x="2102" y="9632"/>
                    <a:pt x="1" y="7414"/>
                    <a:pt x="1" y="4845"/>
                  </a:cubicBezTo>
                  <a:cubicBezTo>
                    <a:pt x="1" y="2277"/>
                    <a:pt x="2219" y="1"/>
                    <a:pt x="4787" y="59"/>
                  </a:cubicBezTo>
                  <a:cubicBezTo>
                    <a:pt x="7356" y="117"/>
                    <a:pt x="9515" y="2335"/>
                    <a:pt x="9515" y="4904"/>
                  </a:cubicBezTo>
                  <a:cubicBezTo>
                    <a:pt x="9515" y="7472"/>
                    <a:pt x="7356" y="9632"/>
                    <a:pt x="4729" y="963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9" name="Google Shape;11779;p25"/>
            <p:cNvSpPr/>
            <p:nvPr/>
          </p:nvSpPr>
          <p:spPr>
            <a:xfrm>
              <a:off x="3300700" y="2600650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729" y="9574"/>
                  </a:moveTo>
                  <a:cubicBezTo>
                    <a:pt x="2102" y="9574"/>
                    <a:pt x="1" y="7414"/>
                    <a:pt x="1" y="4787"/>
                  </a:cubicBezTo>
                  <a:cubicBezTo>
                    <a:pt x="1" y="2161"/>
                    <a:pt x="2160" y="1"/>
                    <a:pt x="4729" y="59"/>
                  </a:cubicBezTo>
                  <a:cubicBezTo>
                    <a:pt x="7355" y="59"/>
                    <a:pt x="9573" y="2277"/>
                    <a:pt x="9515" y="4846"/>
                  </a:cubicBezTo>
                  <a:cubicBezTo>
                    <a:pt x="9515" y="7414"/>
                    <a:pt x="7297" y="9574"/>
                    <a:pt x="4729" y="957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0" name="Google Shape;11780;p25"/>
            <p:cNvSpPr/>
            <p:nvPr/>
          </p:nvSpPr>
          <p:spPr>
            <a:xfrm>
              <a:off x="3547325" y="3093900"/>
              <a:ext cx="237875" cy="239325"/>
            </a:xfrm>
            <a:custGeom>
              <a:avLst/>
              <a:gdLst/>
              <a:ahLst/>
              <a:cxnLst/>
              <a:rect l="l" t="t" r="r" b="b"/>
              <a:pathLst>
                <a:path w="9515" h="9573" extrusionOk="0">
                  <a:moveTo>
                    <a:pt x="9515" y="4786"/>
                  </a:moveTo>
                  <a:cubicBezTo>
                    <a:pt x="9515" y="7355"/>
                    <a:pt x="7355" y="9573"/>
                    <a:pt x="4728" y="9573"/>
                  </a:cubicBezTo>
                  <a:cubicBezTo>
                    <a:pt x="2160" y="9573"/>
                    <a:pt x="0" y="7355"/>
                    <a:pt x="0" y="4786"/>
                  </a:cubicBezTo>
                  <a:cubicBezTo>
                    <a:pt x="59" y="2218"/>
                    <a:pt x="2160" y="58"/>
                    <a:pt x="4728" y="58"/>
                  </a:cubicBezTo>
                  <a:cubicBezTo>
                    <a:pt x="7297" y="0"/>
                    <a:pt x="9515" y="2218"/>
                    <a:pt x="9515" y="47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1" name="Google Shape;11781;p25"/>
            <p:cNvSpPr/>
            <p:nvPr/>
          </p:nvSpPr>
          <p:spPr>
            <a:xfrm>
              <a:off x="3299250" y="2848725"/>
              <a:ext cx="239350" cy="237900"/>
            </a:xfrm>
            <a:custGeom>
              <a:avLst/>
              <a:gdLst/>
              <a:ahLst/>
              <a:cxnLst/>
              <a:rect l="l" t="t" r="r" b="b"/>
              <a:pathLst>
                <a:path w="9574" h="9516" extrusionOk="0">
                  <a:moveTo>
                    <a:pt x="9573" y="4729"/>
                  </a:moveTo>
                  <a:cubicBezTo>
                    <a:pt x="9573" y="7355"/>
                    <a:pt x="7355" y="9515"/>
                    <a:pt x="4787" y="9515"/>
                  </a:cubicBezTo>
                  <a:cubicBezTo>
                    <a:pt x="2160" y="9457"/>
                    <a:pt x="0" y="7297"/>
                    <a:pt x="59" y="4729"/>
                  </a:cubicBezTo>
                  <a:cubicBezTo>
                    <a:pt x="117" y="2102"/>
                    <a:pt x="2218" y="1"/>
                    <a:pt x="4787" y="1"/>
                  </a:cubicBezTo>
                  <a:cubicBezTo>
                    <a:pt x="7355" y="1"/>
                    <a:pt x="9573" y="2160"/>
                    <a:pt x="957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2" name="Google Shape;11782;p25"/>
            <p:cNvSpPr/>
            <p:nvPr/>
          </p:nvSpPr>
          <p:spPr>
            <a:xfrm>
              <a:off x="4036175" y="2358425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904" y="59"/>
                  </a:moveTo>
                  <a:cubicBezTo>
                    <a:pt x="7530" y="175"/>
                    <a:pt x="9573" y="2277"/>
                    <a:pt x="9456" y="4903"/>
                  </a:cubicBezTo>
                  <a:cubicBezTo>
                    <a:pt x="9398" y="7530"/>
                    <a:pt x="7238" y="9573"/>
                    <a:pt x="4670" y="9456"/>
                  </a:cubicBezTo>
                  <a:cubicBezTo>
                    <a:pt x="2043" y="9398"/>
                    <a:pt x="0" y="7238"/>
                    <a:pt x="59" y="4670"/>
                  </a:cubicBezTo>
                  <a:cubicBezTo>
                    <a:pt x="176" y="2043"/>
                    <a:pt x="2277" y="0"/>
                    <a:pt x="490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3" name="Google Shape;11783;p25"/>
            <p:cNvSpPr/>
            <p:nvPr/>
          </p:nvSpPr>
          <p:spPr>
            <a:xfrm>
              <a:off x="4039100" y="3098275"/>
              <a:ext cx="232050" cy="232050"/>
            </a:xfrm>
            <a:custGeom>
              <a:avLst/>
              <a:gdLst/>
              <a:ahLst/>
              <a:cxnLst/>
              <a:rect l="l" t="t" r="r" b="b"/>
              <a:pathLst>
                <a:path w="9282" h="9282" extrusionOk="0">
                  <a:moveTo>
                    <a:pt x="4670" y="0"/>
                  </a:moveTo>
                  <a:cubicBezTo>
                    <a:pt x="7238" y="0"/>
                    <a:pt x="9281" y="2043"/>
                    <a:pt x="9281" y="4670"/>
                  </a:cubicBezTo>
                  <a:cubicBezTo>
                    <a:pt x="9281" y="7238"/>
                    <a:pt x="7180" y="9281"/>
                    <a:pt x="4611" y="9281"/>
                  </a:cubicBezTo>
                  <a:cubicBezTo>
                    <a:pt x="2043" y="9223"/>
                    <a:pt x="0" y="7180"/>
                    <a:pt x="0" y="4611"/>
                  </a:cubicBezTo>
                  <a:cubicBezTo>
                    <a:pt x="0" y="2043"/>
                    <a:pt x="2102" y="0"/>
                    <a:pt x="467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4" name="Google Shape;11784;p25"/>
            <p:cNvSpPr/>
            <p:nvPr/>
          </p:nvSpPr>
          <p:spPr>
            <a:xfrm>
              <a:off x="3303625" y="2361350"/>
              <a:ext cx="232050" cy="232025"/>
            </a:xfrm>
            <a:custGeom>
              <a:avLst/>
              <a:gdLst/>
              <a:ahLst/>
              <a:cxnLst/>
              <a:rect l="l" t="t" r="r" b="b"/>
              <a:pathLst>
                <a:path w="9282" h="9281" extrusionOk="0">
                  <a:moveTo>
                    <a:pt x="0" y="4670"/>
                  </a:moveTo>
                  <a:cubicBezTo>
                    <a:pt x="0" y="2101"/>
                    <a:pt x="2043" y="0"/>
                    <a:pt x="4612" y="0"/>
                  </a:cubicBezTo>
                  <a:cubicBezTo>
                    <a:pt x="7238" y="0"/>
                    <a:pt x="9281" y="2101"/>
                    <a:pt x="9281" y="4670"/>
                  </a:cubicBezTo>
                  <a:cubicBezTo>
                    <a:pt x="9223" y="7238"/>
                    <a:pt x="7180" y="9281"/>
                    <a:pt x="4670" y="9281"/>
                  </a:cubicBezTo>
                  <a:cubicBezTo>
                    <a:pt x="2043" y="9281"/>
                    <a:pt x="0" y="7238"/>
                    <a:pt x="0" y="46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5" name="Google Shape;11785;p25"/>
            <p:cNvSpPr/>
            <p:nvPr/>
          </p:nvSpPr>
          <p:spPr>
            <a:xfrm>
              <a:off x="3303625" y="3098275"/>
              <a:ext cx="232050" cy="230575"/>
            </a:xfrm>
            <a:custGeom>
              <a:avLst/>
              <a:gdLst/>
              <a:ahLst/>
              <a:cxnLst/>
              <a:rect l="l" t="t" r="r" b="b"/>
              <a:pathLst>
                <a:path w="9282" h="9223" extrusionOk="0">
                  <a:moveTo>
                    <a:pt x="4670" y="9223"/>
                  </a:moveTo>
                  <a:cubicBezTo>
                    <a:pt x="2160" y="9223"/>
                    <a:pt x="59" y="7180"/>
                    <a:pt x="59" y="4670"/>
                  </a:cubicBezTo>
                  <a:cubicBezTo>
                    <a:pt x="0" y="2160"/>
                    <a:pt x="2102" y="0"/>
                    <a:pt x="4612" y="59"/>
                  </a:cubicBezTo>
                  <a:cubicBezTo>
                    <a:pt x="7122" y="59"/>
                    <a:pt x="9165" y="2101"/>
                    <a:pt x="9223" y="4553"/>
                  </a:cubicBezTo>
                  <a:cubicBezTo>
                    <a:pt x="9281" y="7063"/>
                    <a:pt x="7180" y="9223"/>
                    <a:pt x="4670" y="922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6" name="Google Shape;11786;p25"/>
            <p:cNvSpPr/>
            <p:nvPr/>
          </p:nvSpPr>
          <p:spPr>
            <a:xfrm>
              <a:off x="3798325" y="2116175"/>
              <a:ext cx="229125" cy="230600"/>
            </a:xfrm>
            <a:custGeom>
              <a:avLst/>
              <a:gdLst/>
              <a:ahLst/>
              <a:cxnLst/>
              <a:rect l="l" t="t" r="r" b="b"/>
              <a:pathLst>
                <a:path w="9165" h="9224" extrusionOk="0">
                  <a:moveTo>
                    <a:pt x="9164" y="4612"/>
                  </a:moveTo>
                  <a:cubicBezTo>
                    <a:pt x="9164" y="7122"/>
                    <a:pt x="7063" y="9223"/>
                    <a:pt x="4553" y="9165"/>
                  </a:cubicBezTo>
                  <a:cubicBezTo>
                    <a:pt x="2043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1"/>
                  </a:cubicBezTo>
                  <a:cubicBezTo>
                    <a:pt x="7121" y="59"/>
                    <a:pt x="9164" y="2102"/>
                    <a:pt x="9164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7" name="Google Shape;11787;p25"/>
            <p:cNvSpPr/>
            <p:nvPr/>
          </p:nvSpPr>
          <p:spPr>
            <a:xfrm>
              <a:off x="4287175" y="2605025"/>
              <a:ext cx="230575" cy="230600"/>
            </a:xfrm>
            <a:custGeom>
              <a:avLst/>
              <a:gdLst/>
              <a:ahLst/>
              <a:cxnLst/>
              <a:rect l="l" t="t" r="r" b="b"/>
              <a:pathLst>
                <a:path w="9223" h="9224" extrusionOk="0">
                  <a:moveTo>
                    <a:pt x="9223" y="4612"/>
                  </a:moveTo>
                  <a:cubicBezTo>
                    <a:pt x="9223" y="7122"/>
                    <a:pt x="7063" y="9223"/>
                    <a:pt x="4553" y="9223"/>
                  </a:cubicBezTo>
                  <a:cubicBezTo>
                    <a:pt x="2101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59"/>
                  </a:cubicBezTo>
                  <a:cubicBezTo>
                    <a:pt x="7121" y="59"/>
                    <a:pt x="9164" y="2102"/>
                    <a:pt x="9223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8" name="Google Shape;11788;p25"/>
            <p:cNvSpPr/>
            <p:nvPr/>
          </p:nvSpPr>
          <p:spPr>
            <a:xfrm>
              <a:off x="4287175" y="2853100"/>
              <a:ext cx="229125" cy="229150"/>
            </a:xfrm>
            <a:custGeom>
              <a:avLst/>
              <a:gdLst/>
              <a:ahLst/>
              <a:cxnLst/>
              <a:rect l="l" t="t" r="r" b="b"/>
              <a:pathLst>
                <a:path w="9165" h="9166" extrusionOk="0">
                  <a:moveTo>
                    <a:pt x="4611" y="9165"/>
                  </a:moveTo>
                  <a:cubicBezTo>
                    <a:pt x="2101" y="9107"/>
                    <a:pt x="0" y="7064"/>
                    <a:pt x="59" y="4554"/>
                  </a:cubicBezTo>
                  <a:cubicBezTo>
                    <a:pt x="59" y="2044"/>
                    <a:pt x="2101" y="1"/>
                    <a:pt x="4611" y="1"/>
                  </a:cubicBezTo>
                  <a:cubicBezTo>
                    <a:pt x="7121" y="1"/>
                    <a:pt x="9164" y="2102"/>
                    <a:pt x="9164" y="4554"/>
                  </a:cubicBezTo>
                  <a:cubicBezTo>
                    <a:pt x="9164" y="7064"/>
                    <a:pt x="7063" y="9165"/>
                    <a:pt x="4611" y="91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9" name="Google Shape;11789;p25"/>
            <p:cNvSpPr/>
            <p:nvPr/>
          </p:nvSpPr>
          <p:spPr>
            <a:xfrm>
              <a:off x="3551700" y="2116175"/>
              <a:ext cx="229125" cy="229125"/>
            </a:xfrm>
            <a:custGeom>
              <a:avLst/>
              <a:gdLst/>
              <a:ahLst/>
              <a:cxnLst/>
              <a:rect l="l" t="t" r="r" b="b"/>
              <a:pathLst>
                <a:path w="9165" h="9165" extrusionOk="0">
                  <a:moveTo>
                    <a:pt x="9165" y="4612"/>
                  </a:moveTo>
                  <a:cubicBezTo>
                    <a:pt x="9106" y="7122"/>
                    <a:pt x="7063" y="9165"/>
                    <a:pt x="4553" y="9165"/>
                  </a:cubicBezTo>
                  <a:cubicBezTo>
                    <a:pt x="2043" y="9165"/>
                    <a:pt x="0" y="7064"/>
                    <a:pt x="0" y="4554"/>
                  </a:cubicBezTo>
                  <a:cubicBezTo>
                    <a:pt x="0" y="2044"/>
                    <a:pt x="2102" y="1"/>
                    <a:pt x="4612" y="59"/>
                  </a:cubicBezTo>
                  <a:cubicBezTo>
                    <a:pt x="7122" y="59"/>
                    <a:pt x="9165" y="2102"/>
                    <a:pt x="9165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0" name="Google Shape;11790;p25"/>
            <p:cNvSpPr/>
            <p:nvPr/>
          </p:nvSpPr>
          <p:spPr>
            <a:xfrm>
              <a:off x="3799775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7005" y="8990"/>
                    <a:pt x="4495" y="8990"/>
                  </a:cubicBezTo>
                  <a:cubicBezTo>
                    <a:pt x="1985" y="8990"/>
                    <a:pt x="0" y="7005"/>
                    <a:pt x="0" y="4495"/>
                  </a:cubicBezTo>
                  <a:cubicBezTo>
                    <a:pt x="0" y="1985"/>
                    <a:pt x="1985" y="1"/>
                    <a:pt x="4495" y="1"/>
                  </a:cubicBezTo>
                  <a:cubicBezTo>
                    <a:pt x="7005" y="1"/>
                    <a:pt x="8989" y="1985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1" name="Google Shape;11791;p25"/>
            <p:cNvSpPr/>
            <p:nvPr/>
          </p:nvSpPr>
          <p:spPr>
            <a:xfrm>
              <a:off x="4290075" y="236572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95"/>
                  </a:moveTo>
                  <a:cubicBezTo>
                    <a:pt x="8990" y="7005"/>
                    <a:pt x="7005" y="8989"/>
                    <a:pt x="4495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1985" y="0"/>
                    <a:pt x="4437" y="0"/>
                  </a:cubicBezTo>
                  <a:cubicBezTo>
                    <a:pt x="6947" y="0"/>
                    <a:pt x="8990" y="1985"/>
                    <a:pt x="8990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2" name="Google Shape;11792;p25"/>
            <p:cNvSpPr/>
            <p:nvPr/>
          </p:nvSpPr>
          <p:spPr>
            <a:xfrm>
              <a:off x="3553150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37"/>
                  </a:moveTo>
                  <a:cubicBezTo>
                    <a:pt x="8990" y="6947"/>
                    <a:pt x="7005" y="8990"/>
                    <a:pt x="4495" y="8990"/>
                  </a:cubicBezTo>
                  <a:cubicBezTo>
                    <a:pt x="1985" y="8990"/>
                    <a:pt x="1" y="6947"/>
                    <a:pt x="1" y="4437"/>
                  </a:cubicBezTo>
                  <a:cubicBezTo>
                    <a:pt x="1" y="1985"/>
                    <a:pt x="1985" y="1"/>
                    <a:pt x="4437" y="1"/>
                  </a:cubicBezTo>
                  <a:cubicBezTo>
                    <a:pt x="6947" y="1"/>
                    <a:pt x="8990" y="1985"/>
                    <a:pt x="8990" y="443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3" name="Google Shape;11793;p25"/>
            <p:cNvSpPr/>
            <p:nvPr/>
          </p:nvSpPr>
          <p:spPr>
            <a:xfrm>
              <a:off x="3064300" y="260795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4"/>
                  </a:moveTo>
                  <a:cubicBezTo>
                    <a:pt x="8990" y="7063"/>
                    <a:pt x="6947" y="8990"/>
                    <a:pt x="4437" y="8990"/>
                  </a:cubicBezTo>
                  <a:cubicBezTo>
                    <a:pt x="1927" y="8990"/>
                    <a:pt x="1" y="6947"/>
                    <a:pt x="1" y="4437"/>
                  </a:cubicBezTo>
                  <a:cubicBezTo>
                    <a:pt x="1" y="1985"/>
                    <a:pt x="2044" y="1"/>
                    <a:pt x="4495" y="1"/>
                  </a:cubicBezTo>
                  <a:cubicBezTo>
                    <a:pt x="7005" y="1"/>
                    <a:pt x="8990" y="2044"/>
                    <a:pt x="8990" y="455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4" name="Google Shape;11794;p25"/>
            <p:cNvSpPr/>
            <p:nvPr/>
          </p:nvSpPr>
          <p:spPr>
            <a:xfrm>
              <a:off x="3064300" y="28545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3"/>
                  </a:moveTo>
                  <a:cubicBezTo>
                    <a:pt x="8990" y="7005"/>
                    <a:pt x="6947" y="8989"/>
                    <a:pt x="4437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2044" y="0"/>
                    <a:pt x="4554" y="0"/>
                  </a:cubicBezTo>
                  <a:cubicBezTo>
                    <a:pt x="7005" y="59"/>
                    <a:pt x="8990" y="2043"/>
                    <a:pt x="8990" y="45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5" name="Google Shape;11795;p25"/>
            <p:cNvSpPr/>
            <p:nvPr/>
          </p:nvSpPr>
          <p:spPr>
            <a:xfrm>
              <a:off x="4043475" y="211910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6946" y="8990"/>
                    <a:pt x="4436" y="8990"/>
                  </a:cubicBezTo>
                  <a:cubicBezTo>
                    <a:pt x="1985" y="8931"/>
                    <a:pt x="0" y="6947"/>
                    <a:pt x="0" y="4495"/>
                  </a:cubicBezTo>
                  <a:cubicBezTo>
                    <a:pt x="0" y="1985"/>
                    <a:pt x="2043" y="1"/>
                    <a:pt x="4553" y="1"/>
                  </a:cubicBezTo>
                  <a:cubicBezTo>
                    <a:pt x="7005" y="1"/>
                    <a:pt x="8989" y="2044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6" name="Google Shape;11796;p25"/>
            <p:cNvSpPr/>
            <p:nvPr/>
          </p:nvSpPr>
          <p:spPr>
            <a:xfrm>
              <a:off x="3308000" y="2119100"/>
              <a:ext cx="223300" cy="224750"/>
            </a:xfrm>
            <a:custGeom>
              <a:avLst/>
              <a:gdLst/>
              <a:ahLst/>
              <a:cxnLst/>
              <a:rect l="l" t="t" r="r" b="b"/>
              <a:pathLst>
                <a:path w="8932" h="8990" extrusionOk="0">
                  <a:moveTo>
                    <a:pt x="4495" y="59"/>
                  </a:moveTo>
                  <a:cubicBezTo>
                    <a:pt x="6888" y="59"/>
                    <a:pt x="8931" y="2102"/>
                    <a:pt x="8931" y="4495"/>
                  </a:cubicBezTo>
                  <a:cubicBezTo>
                    <a:pt x="8873" y="6947"/>
                    <a:pt x="6830" y="8990"/>
                    <a:pt x="4378" y="8931"/>
                  </a:cubicBezTo>
                  <a:cubicBezTo>
                    <a:pt x="1985" y="8873"/>
                    <a:pt x="1" y="6888"/>
                    <a:pt x="1" y="4495"/>
                  </a:cubicBezTo>
                  <a:cubicBezTo>
                    <a:pt x="1" y="2044"/>
                    <a:pt x="2044" y="1"/>
                    <a:pt x="449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7" name="Google Shape;11797;p25"/>
            <p:cNvSpPr/>
            <p:nvPr/>
          </p:nvSpPr>
          <p:spPr>
            <a:xfrm>
              <a:off x="4290075" y="3102650"/>
              <a:ext cx="223300" cy="223275"/>
            </a:xfrm>
            <a:custGeom>
              <a:avLst/>
              <a:gdLst/>
              <a:ahLst/>
              <a:cxnLst/>
              <a:rect l="l" t="t" r="r" b="b"/>
              <a:pathLst>
                <a:path w="8932" h="8931" extrusionOk="0">
                  <a:moveTo>
                    <a:pt x="8932" y="4436"/>
                  </a:moveTo>
                  <a:cubicBezTo>
                    <a:pt x="8932" y="6888"/>
                    <a:pt x="6947" y="8931"/>
                    <a:pt x="4495" y="8931"/>
                  </a:cubicBezTo>
                  <a:cubicBezTo>
                    <a:pt x="2044" y="8931"/>
                    <a:pt x="1" y="6888"/>
                    <a:pt x="1" y="4436"/>
                  </a:cubicBezTo>
                  <a:cubicBezTo>
                    <a:pt x="59" y="2043"/>
                    <a:pt x="2044" y="0"/>
                    <a:pt x="4437" y="0"/>
                  </a:cubicBezTo>
                  <a:cubicBezTo>
                    <a:pt x="6889" y="0"/>
                    <a:pt x="8932" y="1985"/>
                    <a:pt x="8932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8" name="Google Shape;11798;p25"/>
            <p:cNvSpPr/>
            <p:nvPr/>
          </p:nvSpPr>
          <p:spPr>
            <a:xfrm>
              <a:off x="4043475" y="3346350"/>
              <a:ext cx="223275" cy="221825"/>
            </a:xfrm>
            <a:custGeom>
              <a:avLst/>
              <a:gdLst/>
              <a:ahLst/>
              <a:cxnLst/>
              <a:rect l="l" t="t" r="r" b="b"/>
              <a:pathLst>
                <a:path w="8931" h="8873" extrusionOk="0">
                  <a:moveTo>
                    <a:pt x="8931" y="4378"/>
                  </a:moveTo>
                  <a:cubicBezTo>
                    <a:pt x="8931" y="6829"/>
                    <a:pt x="6888" y="8872"/>
                    <a:pt x="4495" y="8872"/>
                  </a:cubicBezTo>
                  <a:cubicBezTo>
                    <a:pt x="2043" y="8872"/>
                    <a:pt x="59" y="6888"/>
                    <a:pt x="59" y="4436"/>
                  </a:cubicBezTo>
                  <a:cubicBezTo>
                    <a:pt x="0" y="2043"/>
                    <a:pt x="2043" y="0"/>
                    <a:pt x="4495" y="0"/>
                  </a:cubicBezTo>
                  <a:cubicBezTo>
                    <a:pt x="6888" y="0"/>
                    <a:pt x="8873" y="1985"/>
                    <a:pt x="8931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9" name="Google Shape;11799;p25"/>
            <p:cNvSpPr/>
            <p:nvPr/>
          </p:nvSpPr>
          <p:spPr>
            <a:xfrm>
              <a:off x="3065775" y="2365725"/>
              <a:ext cx="221825" cy="223275"/>
            </a:xfrm>
            <a:custGeom>
              <a:avLst/>
              <a:gdLst/>
              <a:ahLst/>
              <a:cxnLst/>
              <a:rect l="l" t="t" r="r" b="b"/>
              <a:pathLst>
                <a:path w="8873" h="8931" extrusionOk="0">
                  <a:moveTo>
                    <a:pt x="4378" y="8931"/>
                  </a:moveTo>
                  <a:cubicBezTo>
                    <a:pt x="1985" y="8872"/>
                    <a:pt x="0" y="6888"/>
                    <a:pt x="0" y="4495"/>
                  </a:cubicBezTo>
                  <a:cubicBezTo>
                    <a:pt x="0" y="2043"/>
                    <a:pt x="2101" y="0"/>
                    <a:pt x="4495" y="59"/>
                  </a:cubicBezTo>
                  <a:cubicBezTo>
                    <a:pt x="6946" y="117"/>
                    <a:pt x="8872" y="2101"/>
                    <a:pt x="8872" y="4495"/>
                  </a:cubicBezTo>
                  <a:cubicBezTo>
                    <a:pt x="8814" y="6946"/>
                    <a:pt x="6829" y="8931"/>
                    <a:pt x="4378" y="88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0" name="Google Shape;11800;p25"/>
            <p:cNvSpPr/>
            <p:nvPr/>
          </p:nvSpPr>
          <p:spPr>
            <a:xfrm>
              <a:off x="3309450" y="3346350"/>
              <a:ext cx="220375" cy="220375"/>
            </a:xfrm>
            <a:custGeom>
              <a:avLst/>
              <a:gdLst/>
              <a:ahLst/>
              <a:cxnLst/>
              <a:rect l="l" t="t" r="r" b="b"/>
              <a:pathLst>
                <a:path w="8815" h="8815" extrusionOk="0">
                  <a:moveTo>
                    <a:pt x="8757" y="4436"/>
                  </a:moveTo>
                  <a:cubicBezTo>
                    <a:pt x="8757" y="6888"/>
                    <a:pt x="6772" y="8814"/>
                    <a:pt x="4320" y="8814"/>
                  </a:cubicBezTo>
                  <a:cubicBezTo>
                    <a:pt x="1927" y="8756"/>
                    <a:pt x="1" y="6829"/>
                    <a:pt x="1" y="4378"/>
                  </a:cubicBezTo>
                  <a:cubicBezTo>
                    <a:pt x="59" y="1926"/>
                    <a:pt x="1986" y="0"/>
                    <a:pt x="4437" y="58"/>
                  </a:cubicBezTo>
                  <a:cubicBezTo>
                    <a:pt x="6889" y="58"/>
                    <a:pt x="8815" y="2043"/>
                    <a:pt x="8757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1" name="Google Shape;11801;p25"/>
            <p:cNvSpPr/>
            <p:nvPr/>
          </p:nvSpPr>
          <p:spPr>
            <a:xfrm>
              <a:off x="3067225" y="3104100"/>
              <a:ext cx="218900" cy="218925"/>
            </a:xfrm>
            <a:custGeom>
              <a:avLst/>
              <a:gdLst/>
              <a:ahLst/>
              <a:cxnLst/>
              <a:rect l="l" t="t" r="r" b="b"/>
              <a:pathLst>
                <a:path w="8756" h="8757" extrusionOk="0">
                  <a:moveTo>
                    <a:pt x="8756" y="4378"/>
                  </a:moveTo>
                  <a:cubicBezTo>
                    <a:pt x="8756" y="6830"/>
                    <a:pt x="6830" y="8756"/>
                    <a:pt x="4378" y="8756"/>
                  </a:cubicBezTo>
                  <a:cubicBezTo>
                    <a:pt x="1927" y="8756"/>
                    <a:pt x="0" y="6830"/>
                    <a:pt x="0" y="4378"/>
                  </a:cubicBezTo>
                  <a:cubicBezTo>
                    <a:pt x="0" y="1927"/>
                    <a:pt x="1927" y="1"/>
                    <a:pt x="4378" y="1"/>
                  </a:cubicBezTo>
                  <a:cubicBezTo>
                    <a:pt x="6830" y="59"/>
                    <a:pt x="8698" y="1985"/>
                    <a:pt x="8698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2" name="Google Shape;11802;p25"/>
            <p:cNvSpPr/>
            <p:nvPr/>
          </p:nvSpPr>
          <p:spPr>
            <a:xfrm>
              <a:off x="4294475" y="2123475"/>
              <a:ext cx="215975" cy="216000"/>
            </a:xfrm>
            <a:custGeom>
              <a:avLst/>
              <a:gdLst/>
              <a:ahLst/>
              <a:cxnLst/>
              <a:rect l="l" t="t" r="r" b="b"/>
              <a:pathLst>
                <a:path w="8639" h="8640" extrusionOk="0">
                  <a:moveTo>
                    <a:pt x="4319" y="1"/>
                  </a:moveTo>
                  <a:cubicBezTo>
                    <a:pt x="6713" y="1"/>
                    <a:pt x="8639" y="1927"/>
                    <a:pt x="8639" y="4320"/>
                  </a:cubicBezTo>
                  <a:cubicBezTo>
                    <a:pt x="8639" y="6713"/>
                    <a:pt x="6654" y="8639"/>
                    <a:pt x="4261" y="8639"/>
                  </a:cubicBezTo>
                  <a:cubicBezTo>
                    <a:pt x="1868" y="8581"/>
                    <a:pt x="0" y="6655"/>
                    <a:pt x="0" y="4262"/>
                  </a:cubicBezTo>
                  <a:cubicBezTo>
                    <a:pt x="0" y="1869"/>
                    <a:pt x="1926" y="1"/>
                    <a:pt x="431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3" name="Google Shape;11803;p25"/>
            <p:cNvSpPr/>
            <p:nvPr/>
          </p:nvSpPr>
          <p:spPr>
            <a:xfrm>
              <a:off x="3805600" y="1876875"/>
              <a:ext cx="214550" cy="215975"/>
            </a:xfrm>
            <a:custGeom>
              <a:avLst/>
              <a:gdLst/>
              <a:ahLst/>
              <a:cxnLst/>
              <a:rect l="l" t="t" r="r" b="b"/>
              <a:pathLst>
                <a:path w="8582" h="8639" extrusionOk="0">
                  <a:moveTo>
                    <a:pt x="8581" y="4319"/>
                  </a:moveTo>
                  <a:cubicBezTo>
                    <a:pt x="8581" y="6654"/>
                    <a:pt x="6655" y="8581"/>
                    <a:pt x="4320" y="8639"/>
                  </a:cubicBezTo>
                  <a:cubicBezTo>
                    <a:pt x="1927" y="8639"/>
                    <a:pt x="1" y="6654"/>
                    <a:pt x="1" y="4319"/>
                  </a:cubicBezTo>
                  <a:cubicBezTo>
                    <a:pt x="1" y="1926"/>
                    <a:pt x="1927" y="0"/>
                    <a:pt x="4262" y="0"/>
                  </a:cubicBezTo>
                  <a:cubicBezTo>
                    <a:pt x="6655" y="0"/>
                    <a:pt x="8581" y="1926"/>
                    <a:pt x="8581" y="43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4" name="Google Shape;11804;p25"/>
            <p:cNvSpPr/>
            <p:nvPr/>
          </p:nvSpPr>
          <p:spPr>
            <a:xfrm>
              <a:off x="4541075" y="2612325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4320" y="1"/>
                  </a:moveTo>
                  <a:cubicBezTo>
                    <a:pt x="6713" y="1"/>
                    <a:pt x="8639" y="1985"/>
                    <a:pt x="8639" y="4320"/>
                  </a:cubicBezTo>
                  <a:cubicBezTo>
                    <a:pt x="8639" y="6713"/>
                    <a:pt x="6713" y="8640"/>
                    <a:pt x="4320" y="8640"/>
                  </a:cubicBezTo>
                  <a:cubicBezTo>
                    <a:pt x="1927" y="8640"/>
                    <a:pt x="1" y="6713"/>
                    <a:pt x="1" y="4320"/>
                  </a:cubicBezTo>
                  <a:cubicBezTo>
                    <a:pt x="1" y="1985"/>
                    <a:pt x="1927" y="1"/>
                    <a:pt x="432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5" name="Google Shape;11805;p25"/>
            <p:cNvSpPr/>
            <p:nvPr/>
          </p:nvSpPr>
          <p:spPr>
            <a:xfrm>
              <a:off x="4541075" y="2858950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8639" y="4320"/>
                  </a:moveTo>
                  <a:cubicBezTo>
                    <a:pt x="8639" y="6655"/>
                    <a:pt x="6655" y="8639"/>
                    <a:pt x="4320" y="8639"/>
                  </a:cubicBezTo>
                  <a:cubicBezTo>
                    <a:pt x="1927" y="8639"/>
                    <a:pt x="1" y="6713"/>
                    <a:pt x="1" y="4320"/>
                  </a:cubicBezTo>
                  <a:cubicBezTo>
                    <a:pt x="1" y="1985"/>
                    <a:pt x="1927" y="59"/>
                    <a:pt x="4262" y="59"/>
                  </a:cubicBezTo>
                  <a:cubicBezTo>
                    <a:pt x="6655" y="0"/>
                    <a:pt x="8581" y="1927"/>
                    <a:pt x="8639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6" name="Google Shape;11806;p25"/>
            <p:cNvSpPr/>
            <p:nvPr/>
          </p:nvSpPr>
          <p:spPr>
            <a:xfrm>
              <a:off x="3557525" y="1875400"/>
              <a:ext cx="217475" cy="217450"/>
            </a:xfrm>
            <a:custGeom>
              <a:avLst/>
              <a:gdLst/>
              <a:ahLst/>
              <a:cxnLst/>
              <a:rect l="l" t="t" r="r" b="b"/>
              <a:pathLst>
                <a:path w="8699" h="8698" extrusionOk="0">
                  <a:moveTo>
                    <a:pt x="4262" y="8640"/>
                  </a:moveTo>
                  <a:cubicBezTo>
                    <a:pt x="1927" y="8640"/>
                    <a:pt x="1" y="6597"/>
                    <a:pt x="59" y="4262"/>
                  </a:cubicBezTo>
                  <a:cubicBezTo>
                    <a:pt x="118" y="1927"/>
                    <a:pt x="2102" y="1"/>
                    <a:pt x="4379" y="59"/>
                  </a:cubicBezTo>
                  <a:cubicBezTo>
                    <a:pt x="6772" y="117"/>
                    <a:pt x="8698" y="2102"/>
                    <a:pt x="8640" y="4437"/>
                  </a:cubicBezTo>
                  <a:cubicBezTo>
                    <a:pt x="8581" y="6830"/>
                    <a:pt x="6597" y="8698"/>
                    <a:pt x="4262" y="864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7" name="Google Shape;11807;p25"/>
            <p:cNvSpPr/>
            <p:nvPr/>
          </p:nvSpPr>
          <p:spPr>
            <a:xfrm>
              <a:off x="3070150" y="2123475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6" y="8581"/>
                    <a:pt x="0" y="6597"/>
                    <a:pt x="0" y="4262"/>
                  </a:cubicBezTo>
                  <a:cubicBezTo>
                    <a:pt x="0" y="1927"/>
                    <a:pt x="1926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8" name="Google Shape;11808;p25"/>
            <p:cNvSpPr/>
            <p:nvPr/>
          </p:nvSpPr>
          <p:spPr>
            <a:xfrm>
              <a:off x="4295925" y="3349250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7" y="8581"/>
                    <a:pt x="0" y="6597"/>
                    <a:pt x="0" y="4320"/>
                  </a:cubicBezTo>
                  <a:cubicBezTo>
                    <a:pt x="0" y="1985"/>
                    <a:pt x="1927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9" name="Google Shape;11809;p25"/>
            <p:cNvSpPr/>
            <p:nvPr/>
          </p:nvSpPr>
          <p:spPr>
            <a:xfrm>
              <a:off x="4542525" y="2371550"/>
              <a:ext cx="213100" cy="213075"/>
            </a:xfrm>
            <a:custGeom>
              <a:avLst/>
              <a:gdLst/>
              <a:ahLst/>
              <a:cxnLst/>
              <a:rect l="l" t="t" r="r" b="b"/>
              <a:pathLst>
                <a:path w="8524" h="8523" extrusionOk="0">
                  <a:moveTo>
                    <a:pt x="8523" y="4203"/>
                  </a:moveTo>
                  <a:cubicBezTo>
                    <a:pt x="8523" y="6596"/>
                    <a:pt x="6597" y="8523"/>
                    <a:pt x="4262" y="8464"/>
                  </a:cubicBezTo>
                  <a:cubicBezTo>
                    <a:pt x="1927" y="8464"/>
                    <a:pt x="59" y="6596"/>
                    <a:pt x="1" y="4262"/>
                  </a:cubicBezTo>
                  <a:cubicBezTo>
                    <a:pt x="1" y="1927"/>
                    <a:pt x="1927" y="1"/>
                    <a:pt x="4262" y="1"/>
                  </a:cubicBezTo>
                  <a:cubicBezTo>
                    <a:pt x="6597" y="1"/>
                    <a:pt x="8465" y="1868"/>
                    <a:pt x="8523" y="42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0" name="Google Shape;11810;p25"/>
            <p:cNvSpPr/>
            <p:nvPr/>
          </p:nvSpPr>
          <p:spPr>
            <a:xfrm>
              <a:off x="4049300" y="1878325"/>
              <a:ext cx="213075" cy="211625"/>
            </a:xfrm>
            <a:custGeom>
              <a:avLst/>
              <a:gdLst/>
              <a:ahLst/>
              <a:cxnLst/>
              <a:rect l="l" t="t" r="r" b="b"/>
              <a:pathLst>
                <a:path w="8523" h="8465" extrusionOk="0">
                  <a:moveTo>
                    <a:pt x="4203" y="0"/>
                  </a:moveTo>
                  <a:cubicBezTo>
                    <a:pt x="6538" y="0"/>
                    <a:pt x="8464" y="1868"/>
                    <a:pt x="8464" y="4203"/>
                  </a:cubicBezTo>
                  <a:cubicBezTo>
                    <a:pt x="8523" y="6538"/>
                    <a:pt x="6655" y="8464"/>
                    <a:pt x="4262" y="8464"/>
                  </a:cubicBezTo>
                  <a:cubicBezTo>
                    <a:pt x="1927" y="8464"/>
                    <a:pt x="1" y="6596"/>
                    <a:pt x="59" y="4203"/>
                  </a:cubicBezTo>
                  <a:cubicBezTo>
                    <a:pt x="59" y="1868"/>
                    <a:pt x="1869" y="0"/>
                    <a:pt x="42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1" name="Google Shape;11811;p25"/>
            <p:cNvSpPr/>
            <p:nvPr/>
          </p:nvSpPr>
          <p:spPr>
            <a:xfrm>
              <a:off x="3560450" y="3598800"/>
              <a:ext cx="211625" cy="210150"/>
            </a:xfrm>
            <a:custGeom>
              <a:avLst/>
              <a:gdLst/>
              <a:ahLst/>
              <a:cxnLst/>
              <a:rect l="l" t="t" r="r" b="b"/>
              <a:pathLst>
                <a:path w="8465" h="8406" extrusionOk="0">
                  <a:moveTo>
                    <a:pt x="8406" y="4145"/>
                  </a:moveTo>
                  <a:cubicBezTo>
                    <a:pt x="8464" y="6538"/>
                    <a:pt x="6597" y="8406"/>
                    <a:pt x="4262" y="8406"/>
                  </a:cubicBezTo>
                  <a:cubicBezTo>
                    <a:pt x="1927" y="8406"/>
                    <a:pt x="59" y="6596"/>
                    <a:pt x="1" y="4203"/>
                  </a:cubicBezTo>
                  <a:cubicBezTo>
                    <a:pt x="1" y="1868"/>
                    <a:pt x="1869" y="0"/>
                    <a:pt x="4203" y="0"/>
                  </a:cubicBezTo>
                  <a:cubicBezTo>
                    <a:pt x="6538" y="0"/>
                    <a:pt x="8406" y="1810"/>
                    <a:pt x="8406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2" name="Google Shape;11812;p25"/>
            <p:cNvSpPr/>
            <p:nvPr/>
          </p:nvSpPr>
          <p:spPr>
            <a:xfrm>
              <a:off x="3807075" y="3597325"/>
              <a:ext cx="211600" cy="211625"/>
            </a:xfrm>
            <a:custGeom>
              <a:avLst/>
              <a:gdLst/>
              <a:ahLst/>
              <a:cxnLst/>
              <a:rect l="l" t="t" r="r" b="b"/>
              <a:pathLst>
                <a:path w="8464" h="8465" extrusionOk="0">
                  <a:moveTo>
                    <a:pt x="4203" y="8465"/>
                  </a:moveTo>
                  <a:cubicBezTo>
                    <a:pt x="1868" y="8465"/>
                    <a:pt x="0" y="6597"/>
                    <a:pt x="0" y="4204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96" y="1"/>
                    <a:pt x="8464" y="1927"/>
                    <a:pt x="8464" y="4320"/>
                  </a:cubicBezTo>
                  <a:cubicBezTo>
                    <a:pt x="8406" y="6655"/>
                    <a:pt x="6538" y="8465"/>
                    <a:pt x="4203" y="84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3" name="Google Shape;11813;p25"/>
            <p:cNvSpPr/>
            <p:nvPr/>
          </p:nvSpPr>
          <p:spPr>
            <a:xfrm>
              <a:off x="2824975" y="2615250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6"/>
                  </a:moveTo>
                  <a:cubicBezTo>
                    <a:pt x="1869" y="8406"/>
                    <a:pt x="1" y="6596"/>
                    <a:pt x="1" y="4203"/>
                  </a:cubicBezTo>
                  <a:cubicBezTo>
                    <a:pt x="1" y="1868"/>
                    <a:pt x="1869" y="1"/>
                    <a:pt x="4262" y="1"/>
                  </a:cubicBezTo>
                  <a:cubicBezTo>
                    <a:pt x="6597" y="1"/>
                    <a:pt x="8406" y="1927"/>
                    <a:pt x="8406" y="4262"/>
                  </a:cubicBezTo>
                  <a:cubicBezTo>
                    <a:pt x="8406" y="6596"/>
                    <a:pt x="6538" y="8406"/>
                    <a:pt x="4204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4" name="Google Shape;11814;p25"/>
            <p:cNvSpPr/>
            <p:nvPr/>
          </p:nvSpPr>
          <p:spPr>
            <a:xfrm>
              <a:off x="2824975" y="2861875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5"/>
                  </a:moveTo>
                  <a:cubicBezTo>
                    <a:pt x="1810" y="8405"/>
                    <a:pt x="1" y="6538"/>
                    <a:pt x="1" y="4203"/>
                  </a:cubicBezTo>
                  <a:cubicBezTo>
                    <a:pt x="1" y="1868"/>
                    <a:pt x="1869" y="0"/>
                    <a:pt x="4204" y="0"/>
                  </a:cubicBezTo>
                  <a:cubicBezTo>
                    <a:pt x="6538" y="0"/>
                    <a:pt x="8406" y="1868"/>
                    <a:pt x="8406" y="4203"/>
                  </a:cubicBezTo>
                  <a:cubicBezTo>
                    <a:pt x="8406" y="6596"/>
                    <a:pt x="6538" y="8405"/>
                    <a:pt x="4204" y="840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5" name="Google Shape;11815;p25"/>
            <p:cNvSpPr/>
            <p:nvPr/>
          </p:nvSpPr>
          <p:spPr>
            <a:xfrm>
              <a:off x="4544000" y="3108475"/>
              <a:ext cx="210150" cy="210175"/>
            </a:xfrm>
            <a:custGeom>
              <a:avLst/>
              <a:gdLst/>
              <a:ahLst/>
              <a:cxnLst/>
              <a:rect l="l" t="t" r="r" b="b"/>
              <a:pathLst>
                <a:path w="8406" h="8407" extrusionOk="0">
                  <a:moveTo>
                    <a:pt x="4203" y="8406"/>
                  </a:moveTo>
                  <a:cubicBezTo>
                    <a:pt x="1868" y="8406"/>
                    <a:pt x="0" y="6597"/>
                    <a:pt x="0" y="4203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38" y="1"/>
                    <a:pt x="8406" y="1869"/>
                    <a:pt x="8406" y="4203"/>
                  </a:cubicBezTo>
                  <a:cubicBezTo>
                    <a:pt x="8406" y="6538"/>
                    <a:pt x="6596" y="8406"/>
                    <a:pt x="4203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6" name="Google Shape;11816;p25"/>
            <p:cNvSpPr/>
            <p:nvPr/>
          </p:nvSpPr>
          <p:spPr>
            <a:xfrm>
              <a:off x="3313850" y="1879775"/>
              <a:ext cx="210150" cy="208700"/>
            </a:xfrm>
            <a:custGeom>
              <a:avLst/>
              <a:gdLst/>
              <a:ahLst/>
              <a:cxnLst/>
              <a:rect l="l" t="t" r="r" b="b"/>
              <a:pathLst>
                <a:path w="8406" h="8348" extrusionOk="0">
                  <a:moveTo>
                    <a:pt x="4203" y="8348"/>
                  </a:moveTo>
                  <a:cubicBezTo>
                    <a:pt x="1868" y="8348"/>
                    <a:pt x="0" y="6480"/>
                    <a:pt x="58" y="4145"/>
                  </a:cubicBezTo>
                  <a:cubicBezTo>
                    <a:pt x="58" y="1810"/>
                    <a:pt x="1926" y="1"/>
                    <a:pt x="4261" y="1"/>
                  </a:cubicBezTo>
                  <a:cubicBezTo>
                    <a:pt x="6596" y="1"/>
                    <a:pt x="8405" y="1869"/>
                    <a:pt x="8405" y="4203"/>
                  </a:cubicBezTo>
                  <a:cubicBezTo>
                    <a:pt x="8405" y="6538"/>
                    <a:pt x="6538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7" name="Google Shape;11817;p25"/>
            <p:cNvSpPr/>
            <p:nvPr/>
          </p:nvSpPr>
          <p:spPr>
            <a:xfrm>
              <a:off x="3071600" y="3352175"/>
              <a:ext cx="210150" cy="210150"/>
            </a:xfrm>
            <a:custGeom>
              <a:avLst/>
              <a:gdLst/>
              <a:ahLst/>
              <a:cxnLst/>
              <a:rect l="l" t="t" r="r" b="b"/>
              <a:pathLst>
                <a:path w="8406" h="8406" extrusionOk="0">
                  <a:moveTo>
                    <a:pt x="4262" y="8406"/>
                  </a:moveTo>
                  <a:cubicBezTo>
                    <a:pt x="1868" y="8406"/>
                    <a:pt x="1" y="6538"/>
                    <a:pt x="1" y="4203"/>
                  </a:cubicBezTo>
                  <a:cubicBezTo>
                    <a:pt x="1" y="1868"/>
                    <a:pt x="1868" y="1"/>
                    <a:pt x="4203" y="1"/>
                  </a:cubicBezTo>
                  <a:cubicBezTo>
                    <a:pt x="6538" y="1"/>
                    <a:pt x="8348" y="1810"/>
                    <a:pt x="8406" y="4145"/>
                  </a:cubicBezTo>
                  <a:cubicBezTo>
                    <a:pt x="8406" y="6480"/>
                    <a:pt x="6596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8" name="Google Shape;11818;p25"/>
            <p:cNvSpPr/>
            <p:nvPr/>
          </p:nvSpPr>
          <p:spPr>
            <a:xfrm>
              <a:off x="2826450" y="2373025"/>
              <a:ext cx="207225" cy="208675"/>
            </a:xfrm>
            <a:custGeom>
              <a:avLst/>
              <a:gdLst/>
              <a:ahLst/>
              <a:cxnLst/>
              <a:rect l="l" t="t" r="r" b="b"/>
              <a:pathLst>
                <a:path w="8289" h="8347" extrusionOk="0">
                  <a:moveTo>
                    <a:pt x="4145" y="8347"/>
                  </a:moveTo>
                  <a:cubicBezTo>
                    <a:pt x="1810" y="8347"/>
                    <a:pt x="0" y="6479"/>
                    <a:pt x="0" y="4203"/>
                  </a:cubicBezTo>
                  <a:cubicBezTo>
                    <a:pt x="0" y="1868"/>
                    <a:pt x="1868" y="0"/>
                    <a:pt x="4145" y="0"/>
                  </a:cubicBezTo>
                  <a:cubicBezTo>
                    <a:pt x="6421" y="0"/>
                    <a:pt x="8289" y="1868"/>
                    <a:pt x="8289" y="4203"/>
                  </a:cubicBezTo>
                  <a:cubicBezTo>
                    <a:pt x="8289" y="6479"/>
                    <a:pt x="6421" y="8347"/>
                    <a:pt x="4145" y="834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9" name="Google Shape;11819;p25"/>
            <p:cNvSpPr/>
            <p:nvPr/>
          </p:nvSpPr>
          <p:spPr>
            <a:xfrm>
              <a:off x="4050775" y="3598800"/>
              <a:ext cx="208700" cy="208700"/>
            </a:xfrm>
            <a:custGeom>
              <a:avLst/>
              <a:gdLst/>
              <a:ahLst/>
              <a:cxnLst/>
              <a:rect l="l" t="t" r="r" b="b"/>
              <a:pathLst>
                <a:path w="8348" h="8348" extrusionOk="0">
                  <a:moveTo>
                    <a:pt x="8347" y="4145"/>
                  </a:moveTo>
                  <a:cubicBezTo>
                    <a:pt x="8347" y="6479"/>
                    <a:pt x="6538" y="8347"/>
                    <a:pt x="4203" y="8347"/>
                  </a:cubicBezTo>
                  <a:cubicBezTo>
                    <a:pt x="1926" y="8347"/>
                    <a:pt x="59" y="6538"/>
                    <a:pt x="59" y="4203"/>
                  </a:cubicBezTo>
                  <a:cubicBezTo>
                    <a:pt x="0" y="1926"/>
                    <a:pt x="1868" y="59"/>
                    <a:pt x="4144" y="59"/>
                  </a:cubicBezTo>
                  <a:cubicBezTo>
                    <a:pt x="6479" y="0"/>
                    <a:pt x="8347" y="1868"/>
                    <a:pt x="8347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0" name="Google Shape;11820;p25"/>
            <p:cNvSpPr/>
            <p:nvPr/>
          </p:nvSpPr>
          <p:spPr>
            <a:xfrm>
              <a:off x="3315300" y="3598800"/>
              <a:ext cx="207250" cy="208700"/>
            </a:xfrm>
            <a:custGeom>
              <a:avLst/>
              <a:gdLst/>
              <a:ahLst/>
              <a:cxnLst/>
              <a:rect l="l" t="t" r="r" b="b"/>
              <a:pathLst>
                <a:path w="8290" h="8348" extrusionOk="0">
                  <a:moveTo>
                    <a:pt x="4145" y="59"/>
                  </a:moveTo>
                  <a:cubicBezTo>
                    <a:pt x="6421" y="0"/>
                    <a:pt x="8289" y="1926"/>
                    <a:pt x="8289" y="4203"/>
                  </a:cubicBezTo>
                  <a:cubicBezTo>
                    <a:pt x="8289" y="6421"/>
                    <a:pt x="6421" y="8289"/>
                    <a:pt x="4203" y="8347"/>
                  </a:cubicBezTo>
                  <a:cubicBezTo>
                    <a:pt x="1927" y="8347"/>
                    <a:pt x="0" y="6479"/>
                    <a:pt x="0" y="4203"/>
                  </a:cubicBezTo>
                  <a:cubicBezTo>
                    <a:pt x="0" y="1926"/>
                    <a:pt x="1868" y="59"/>
                    <a:pt x="414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1" name="Google Shape;11821;p25"/>
            <p:cNvSpPr/>
            <p:nvPr/>
          </p:nvSpPr>
          <p:spPr>
            <a:xfrm>
              <a:off x="2826450" y="3109950"/>
              <a:ext cx="207225" cy="208700"/>
            </a:xfrm>
            <a:custGeom>
              <a:avLst/>
              <a:gdLst/>
              <a:ahLst/>
              <a:cxnLst/>
              <a:rect l="l" t="t" r="r" b="b"/>
              <a:pathLst>
                <a:path w="8289" h="8348" extrusionOk="0">
                  <a:moveTo>
                    <a:pt x="8289" y="4144"/>
                  </a:moveTo>
                  <a:cubicBezTo>
                    <a:pt x="8289" y="6362"/>
                    <a:pt x="6421" y="8289"/>
                    <a:pt x="4203" y="8289"/>
                  </a:cubicBezTo>
                  <a:cubicBezTo>
                    <a:pt x="1927" y="8347"/>
                    <a:pt x="0" y="6421"/>
                    <a:pt x="0" y="4144"/>
                  </a:cubicBezTo>
                  <a:cubicBezTo>
                    <a:pt x="0" y="1926"/>
                    <a:pt x="1868" y="58"/>
                    <a:pt x="4145" y="0"/>
                  </a:cubicBezTo>
                  <a:cubicBezTo>
                    <a:pt x="6363" y="0"/>
                    <a:pt x="8289" y="1868"/>
                    <a:pt x="8289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2" name="Google Shape;11822;p25"/>
            <p:cNvSpPr/>
            <p:nvPr/>
          </p:nvSpPr>
          <p:spPr>
            <a:xfrm>
              <a:off x="4298850" y="1881250"/>
              <a:ext cx="205775" cy="205775"/>
            </a:xfrm>
            <a:custGeom>
              <a:avLst/>
              <a:gdLst/>
              <a:ahLst/>
              <a:cxnLst/>
              <a:rect l="l" t="t" r="r" b="b"/>
              <a:pathLst>
                <a:path w="8231" h="8231" extrusionOk="0">
                  <a:moveTo>
                    <a:pt x="8230" y="4086"/>
                  </a:moveTo>
                  <a:cubicBezTo>
                    <a:pt x="8230" y="6363"/>
                    <a:pt x="6362" y="8230"/>
                    <a:pt x="4144" y="8230"/>
                  </a:cubicBezTo>
                  <a:cubicBezTo>
                    <a:pt x="1868" y="8230"/>
                    <a:pt x="58" y="6421"/>
                    <a:pt x="58" y="4144"/>
                  </a:cubicBezTo>
                  <a:cubicBezTo>
                    <a:pt x="0" y="1868"/>
                    <a:pt x="1868" y="0"/>
                    <a:pt x="4144" y="0"/>
                  </a:cubicBezTo>
                  <a:cubicBezTo>
                    <a:pt x="6421" y="59"/>
                    <a:pt x="8230" y="1868"/>
                    <a:pt x="8230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3" name="Google Shape;11823;p25"/>
            <p:cNvSpPr/>
            <p:nvPr/>
          </p:nvSpPr>
          <p:spPr>
            <a:xfrm>
              <a:off x="4545450" y="2127850"/>
              <a:ext cx="207250" cy="205775"/>
            </a:xfrm>
            <a:custGeom>
              <a:avLst/>
              <a:gdLst/>
              <a:ahLst/>
              <a:cxnLst/>
              <a:rect l="l" t="t" r="r" b="b"/>
              <a:pathLst>
                <a:path w="8290" h="8231" extrusionOk="0">
                  <a:moveTo>
                    <a:pt x="8231" y="4087"/>
                  </a:moveTo>
                  <a:cubicBezTo>
                    <a:pt x="8289" y="6363"/>
                    <a:pt x="6421" y="8231"/>
                    <a:pt x="4145" y="8231"/>
                  </a:cubicBezTo>
                  <a:cubicBezTo>
                    <a:pt x="1869" y="8231"/>
                    <a:pt x="59" y="6422"/>
                    <a:pt x="59" y="4145"/>
                  </a:cubicBezTo>
                  <a:cubicBezTo>
                    <a:pt x="1" y="1927"/>
                    <a:pt x="1869" y="1"/>
                    <a:pt x="4145" y="59"/>
                  </a:cubicBezTo>
                  <a:cubicBezTo>
                    <a:pt x="6363" y="59"/>
                    <a:pt x="8231" y="1869"/>
                    <a:pt x="8231" y="408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4" name="Google Shape;11824;p25"/>
            <p:cNvSpPr/>
            <p:nvPr/>
          </p:nvSpPr>
          <p:spPr>
            <a:xfrm>
              <a:off x="4548375" y="3355100"/>
              <a:ext cx="202850" cy="202850"/>
            </a:xfrm>
            <a:custGeom>
              <a:avLst/>
              <a:gdLst/>
              <a:ahLst/>
              <a:cxnLst/>
              <a:rect l="l" t="t" r="r" b="b"/>
              <a:pathLst>
                <a:path w="8114" h="8114" extrusionOk="0">
                  <a:moveTo>
                    <a:pt x="8056" y="4028"/>
                  </a:moveTo>
                  <a:cubicBezTo>
                    <a:pt x="8114" y="6304"/>
                    <a:pt x="6304" y="8114"/>
                    <a:pt x="4086" y="8114"/>
                  </a:cubicBezTo>
                  <a:cubicBezTo>
                    <a:pt x="1810" y="8114"/>
                    <a:pt x="0" y="6363"/>
                    <a:pt x="0" y="4086"/>
                  </a:cubicBezTo>
                  <a:cubicBezTo>
                    <a:pt x="0" y="1868"/>
                    <a:pt x="1693" y="59"/>
                    <a:pt x="3911" y="59"/>
                  </a:cubicBezTo>
                  <a:cubicBezTo>
                    <a:pt x="6188" y="0"/>
                    <a:pt x="8056" y="1751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5" name="Google Shape;11825;p25"/>
            <p:cNvSpPr/>
            <p:nvPr/>
          </p:nvSpPr>
          <p:spPr>
            <a:xfrm>
              <a:off x="3075975" y="1882700"/>
              <a:ext cx="201400" cy="202875"/>
            </a:xfrm>
            <a:custGeom>
              <a:avLst/>
              <a:gdLst/>
              <a:ahLst/>
              <a:cxnLst/>
              <a:rect l="l" t="t" r="r" b="b"/>
              <a:pathLst>
                <a:path w="8056" h="8115" extrusionOk="0">
                  <a:moveTo>
                    <a:pt x="8056" y="4086"/>
                  </a:moveTo>
                  <a:cubicBezTo>
                    <a:pt x="8056" y="6363"/>
                    <a:pt x="6246" y="8114"/>
                    <a:pt x="3970" y="8114"/>
                  </a:cubicBezTo>
                  <a:cubicBezTo>
                    <a:pt x="1752" y="8056"/>
                    <a:pt x="1" y="6305"/>
                    <a:pt x="1" y="4028"/>
                  </a:cubicBezTo>
                  <a:cubicBezTo>
                    <a:pt x="1" y="1752"/>
                    <a:pt x="1810" y="1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6" name="Google Shape;11826;p25"/>
            <p:cNvSpPr/>
            <p:nvPr/>
          </p:nvSpPr>
          <p:spPr>
            <a:xfrm>
              <a:off x="2829375" y="21307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5" y="3970"/>
                  </a:moveTo>
                  <a:cubicBezTo>
                    <a:pt x="8055" y="6188"/>
                    <a:pt x="6304" y="7997"/>
                    <a:pt x="4086" y="8056"/>
                  </a:cubicBezTo>
                  <a:cubicBezTo>
                    <a:pt x="1810" y="8056"/>
                    <a:pt x="0" y="6246"/>
                    <a:pt x="0" y="4028"/>
                  </a:cubicBezTo>
                  <a:cubicBezTo>
                    <a:pt x="0" y="1810"/>
                    <a:pt x="1751" y="1"/>
                    <a:pt x="3969" y="1"/>
                  </a:cubicBezTo>
                  <a:cubicBezTo>
                    <a:pt x="6187" y="1"/>
                    <a:pt x="7997" y="1752"/>
                    <a:pt x="805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7" name="Google Shape;11827;p25"/>
            <p:cNvSpPr/>
            <p:nvPr/>
          </p:nvSpPr>
          <p:spPr>
            <a:xfrm>
              <a:off x="4301750" y="36031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6" y="3970"/>
                  </a:moveTo>
                  <a:cubicBezTo>
                    <a:pt x="8056" y="6246"/>
                    <a:pt x="6305" y="7997"/>
                    <a:pt x="4087" y="8055"/>
                  </a:cubicBezTo>
                  <a:cubicBezTo>
                    <a:pt x="1810" y="8055"/>
                    <a:pt x="1" y="6246"/>
                    <a:pt x="1" y="4028"/>
                  </a:cubicBezTo>
                  <a:cubicBezTo>
                    <a:pt x="1" y="1810"/>
                    <a:pt x="1810" y="0"/>
                    <a:pt x="4028" y="0"/>
                  </a:cubicBezTo>
                  <a:cubicBezTo>
                    <a:pt x="6246" y="0"/>
                    <a:pt x="8056" y="1751"/>
                    <a:pt x="8056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8" name="Google Shape;11828;p25"/>
            <p:cNvSpPr/>
            <p:nvPr/>
          </p:nvSpPr>
          <p:spPr>
            <a:xfrm>
              <a:off x="4790600" y="2619625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4029" y="1"/>
                  </a:moveTo>
                  <a:cubicBezTo>
                    <a:pt x="6247" y="1"/>
                    <a:pt x="8056" y="1810"/>
                    <a:pt x="8056" y="4028"/>
                  </a:cubicBezTo>
                  <a:cubicBezTo>
                    <a:pt x="8056" y="6246"/>
                    <a:pt x="6305" y="8056"/>
                    <a:pt x="4087" y="8056"/>
                  </a:cubicBezTo>
                  <a:cubicBezTo>
                    <a:pt x="1810" y="8056"/>
                    <a:pt x="59" y="6305"/>
                    <a:pt x="1" y="4028"/>
                  </a:cubicBezTo>
                  <a:cubicBezTo>
                    <a:pt x="1" y="1810"/>
                    <a:pt x="1810" y="59"/>
                    <a:pt x="402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9" name="Google Shape;11829;p25"/>
            <p:cNvSpPr/>
            <p:nvPr/>
          </p:nvSpPr>
          <p:spPr>
            <a:xfrm>
              <a:off x="3564825" y="1641925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8056" y="4028"/>
                  </a:moveTo>
                  <a:cubicBezTo>
                    <a:pt x="8056" y="6246"/>
                    <a:pt x="6246" y="7997"/>
                    <a:pt x="4028" y="7997"/>
                  </a:cubicBezTo>
                  <a:cubicBezTo>
                    <a:pt x="1810" y="7997"/>
                    <a:pt x="1" y="6129"/>
                    <a:pt x="59" y="3911"/>
                  </a:cubicBezTo>
                  <a:cubicBezTo>
                    <a:pt x="59" y="1752"/>
                    <a:pt x="1869" y="0"/>
                    <a:pt x="4028" y="0"/>
                  </a:cubicBezTo>
                  <a:cubicBezTo>
                    <a:pt x="6246" y="0"/>
                    <a:pt x="8056" y="1752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0" name="Google Shape;11830;p25"/>
            <p:cNvSpPr/>
            <p:nvPr/>
          </p:nvSpPr>
          <p:spPr>
            <a:xfrm>
              <a:off x="3811450" y="16404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4086" y="58"/>
                  </a:moveTo>
                  <a:cubicBezTo>
                    <a:pt x="6304" y="58"/>
                    <a:pt x="8056" y="1868"/>
                    <a:pt x="8056" y="4086"/>
                  </a:cubicBezTo>
                  <a:cubicBezTo>
                    <a:pt x="8056" y="6304"/>
                    <a:pt x="6246" y="8055"/>
                    <a:pt x="4028" y="8055"/>
                  </a:cubicBezTo>
                  <a:cubicBezTo>
                    <a:pt x="1810" y="8055"/>
                    <a:pt x="0" y="6246"/>
                    <a:pt x="59" y="4028"/>
                  </a:cubicBezTo>
                  <a:cubicBezTo>
                    <a:pt x="59" y="1810"/>
                    <a:pt x="1868" y="0"/>
                    <a:pt x="4086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1" name="Google Shape;11831;p25"/>
            <p:cNvSpPr/>
            <p:nvPr/>
          </p:nvSpPr>
          <p:spPr>
            <a:xfrm>
              <a:off x="4790600" y="2866250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8056" y="4086"/>
                  </a:moveTo>
                  <a:cubicBezTo>
                    <a:pt x="8056" y="6304"/>
                    <a:pt x="6247" y="8055"/>
                    <a:pt x="4029" y="8055"/>
                  </a:cubicBezTo>
                  <a:cubicBezTo>
                    <a:pt x="1810" y="8055"/>
                    <a:pt x="1" y="6246"/>
                    <a:pt x="59" y="4028"/>
                  </a:cubicBezTo>
                  <a:cubicBezTo>
                    <a:pt x="59" y="1810"/>
                    <a:pt x="1869" y="0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2" name="Google Shape;11832;p25"/>
            <p:cNvSpPr/>
            <p:nvPr/>
          </p:nvSpPr>
          <p:spPr>
            <a:xfrm>
              <a:off x="2829375" y="3356550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7997" y="4028"/>
                  </a:moveTo>
                  <a:cubicBezTo>
                    <a:pt x="7997" y="6246"/>
                    <a:pt x="6187" y="7997"/>
                    <a:pt x="4028" y="7997"/>
                  </a:cubicBezTo>
                  <a:cubicBezTo>
                    <a:pt x="1810" y="7997"/>
                    <a:pt x="0" y="6130"/>
                    <a:pt x="58" y="3912"/>
                  </a:cubicBezTo>
                  <a:cubicBezTo>
                    <a:pt x="58" y="1752"/>
                    <a:pt x="1926" y="1"/>
                    <a:pt x="4086" y="1"/>
                  </a:cubicBezTo>
                  <a:cubicBezTo>
                    <a:pt x="6246" y="59"/>
                    <a:pt x="8055" y="1869"/>
                    <a:pt x="7997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3" name="Google Shape;11833;p25"/>
            <p:cNvSpPr/>
            <p:nvPr/>
          </p:nvSpPr>
          <p:spPr>
            <a:xfrm>
              <a:off x="3075975" y="3603175"/>
              <a:ext cx="199950" cy="201400"/>
            </a:xfrm>
            <a:custGeom>
              <a:avLst/>
              <a:gdLst/>
              <a:ahLst/>
              <a:cxnLst/>
              <a:rect l="l" t="t" r="r" b="b"/>
              <a:pathLst>
                <a:path w="7998" h="8056" extrusionOk="0">
                  <a:moveTo>
                    <a:pt x="4087" y="0"/>
                  </a:moveTo>
                  <a:cubicBezTo>
                    <a:pt x="6246" y="59"/>
                    <a:pt x="7997" y="1868"/>
                    <a:pt x="7997" y="4028"/>
                  </a:cubicBezTo>
                  <a:cubicBezTo>
                    <a:pt x="7997" y="6246"/>
                    <a:pt x="6130" y="8055"/>
                    <a:pt x="3970" y="7997"/>
                  </a:cubicBezTo>
                  <a:cubicBezTo>
                    <a:pt x="1752" y="7939"/>
                    <a:pt x="1" y="6129"/>
                    <a:pt x="59" y="3970"/>
                  </a:cubicBezTo>
                  <a:cubicBezTo>
                    <a:pt x="59" y="1810"/>
                    <a:pt x="1869" y="0"/>
                    <a:pt x="40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4" name="Google Shape;11834;p25"/>
            <p:cNvSpPr/>
            <p:nvPr/>
          </p:nvSpPr>
          <p:spPr>
            <a:xfrm>
              <a:off x="4056600" y="1641925"/>
              <a:ext cx="198475" cy="198475"/>
            </a:xfrm>
            <a:custGeom>
              <a:avLst/>
              <a:gdLst/>
              <a:ahLst/>
              <a:cxnLst/>
              <a:rect l="l" t="t" r="r" b="b"/>
              <a:pathLst>
                <a:path w="7939" h="7939" extrusionOk="0">
                  <a:moveTo>
                    <a:pt x="3970" y="7939"/>
                  </a:moveTo>
                  <a:cubicBezTo>
                    <a:pt x="1810" y="7939"/>
                    <a:pt x="1" y="6129"/>
                    <a:pt x="1" y="3970"/>
                  </a:cubicBezTo>
                  <a:cubicBezTo>
                    <a:pt x="1" y="1810"/>
                    <a:pt x="1810" y="0"/>
                    <a:pt x="3970" y="0"/>
                  </a:cubicBezTo>
                  <a:cubicBezTo>
                    <a:pt x="6130" y="0"/>
                    <a:pt x="7939" y="1810"/>
                    <a:pt x="7939" y="3970"/>
                  </a:cubicBezTo>
                  <a:cubicBezTo>
                    <a:pt x="7939" y="6188"/>
                    <a:pt x="6130" y="7939"/>
                    <a:pt x="3970" y="793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5" name="Google Shape;11835;p25"/>
            <p:cNvSpPr/>
            <p:nvPr/>
          </p:nvSpPr>
          <p:spPr>
            <a:xfrm>
              <a:off x="4792075" y="2377400"/>
              <a:ext cx="199950" cy="199925"/>
            </a:xfrm>
            <a:custGeom>
              <a:avLst/>
              <a:gdLst/>
              <a:ahLst/>
              <a:cxnLst/>
              <a:rect l="l" t="t" r="r" b="b"/>
              <a:pathLst>
                <a:path w="7998" h="7997" extrusionOk="0">
                  <a:moveTo>
                    <a:pt x="3970" y="58"/>
                  </a:moveTo>
                  <a:cubicBezTo>
                    <a:pt x="6129" y="0"/>
                    <a:pt x="7939" y="1810"/>
                    <a:pt x="7939" y="3969"/>
                  </a:cubicBezTo>
                  <a:cubicBezTo>
                    <a:pt x="7997" y="6129"/>
                    <a:pt x="6188" y="7939"/>
                    <a:pt x="4028" y="7997"/>
                  </a:cubicBezTo>
                  <a:cubicBezTo>
                    <a:pt x="1868" y="7997"/>
                    <a:pt x="59" y="6246"/>
                    <a:pt x="0" y="4028"/>
                  </a:cubicBezTo>
                  <a:cubicBezTo>
                    <a:pt x="0" y="1926"/>
                    <a:pt x="1810" y="58"/>
                    <a:pt x="3970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6" name="Google Shape;11836;p25"/>
            <p:cNvSpPr/>
            <p:nvPr/>
          </p:nvSpPr>
          <p:spPr>
            <a:xfrm>
              <a:off x="4793525" y="31157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70" y="1"/>
                  </a:moveTo>
                  <a:cubicBezTo>
                    <a:pt x="6130" y="1"/>
                    <a:pt x="7881" y="1752"/>
                    <a:pt x="7881" y="3911"/>
                  </a:cubicBezTo>
                  <a:cubicBezTo>
                    <a:pt x="7881" y="6129"/>
                    <a:pt x="6071" y="7881"/>
                    <a:pt x="3853" y="7881"/>
                  </a:cubicBezTo>
                  <a:cubicBezTo>
                    <a:pt x="1693" y="7822"/>
                    <a:pt x="1" y="6071"/>
                    <a:pt x="1" y="3911"/>
                  </a:cubicBezTo>
                  <a:cubicBezTo>
                    <a:pt x="1" y="1693"/>
                    <a:pt x="1752" y="1"/>
                    <a:pt x="39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7" name="Google Shape;11837;p25"/>
            <p:cNvSpPr/>
            <p:nvPr/>
          </p:nvSpPr>
          <p:spPr>
            <a:xfrm>
              <a:off x="2584200" y="2622550"/>
              <a:ext cx="197025" cy="195550"/>
            </a:xfrm>
            <a:custGeom>
              <a:avLst/>
              <a:gdLst/>
              <a:ahLst/>
              <a:cxnLst/>
              <a:rect l="l" t="t" r="r" b="b"/>
              <a:pathLst>
                <a:path w="7881" h="7822" extrusionOk="0">
                  <a:moveTo>
                    <a:pt x="3912" y="7822"/>
                  </a:moveTo>
                  <a:cubicBezTo>
                    <a:pt x="1752" y="7822"/>
                    <a:pt x="1" y="6071"/>
                    <a:pt x="59" y="3911"/>
                  </a:cubicBezTo>
                  <a:cubicBezTo>
                    <a:pt x="59" y="1693"/>
                    <a:pt x="1810" y="0"/>
                    <a:pt x="3970" y="0"/>
                  </a:cubicBezTo>
                  <a:cubicBezTo>
                    <a:pt x="6188" y="0"/>
                    <a:pt x="7881" y="1751"/>
                    <a:pt x="7881" y="3970"/>
                  </a:cubicBezTo>
                  <a:cubicBezTo>
                    <a:pt x="7881" y="6129"/>
                    <a:pt x="6130" y="7822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8" name="Google Shape;11838;p25"/>
            <p:cNvSpPr/>
            <p:nvPr/>
          </p:nvSpPr>
          <p:spPr>
            <a:xfrm>
              <a:off x="3321125" y="16433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12" y="7822"/>
                  </a:moveTo>
                  <a:cubicBezTo>
                    <a:pt x="1694" y="7822"/>
                    <a:pt x="1" y="6071"/>
                    <a:pt x="1" y="3912"/>
                  </a:cubicBezTo>
                  <a:cubicBezTo>
                    <a:pt x="59" y="1694"/>
                    <a:pt x="1810" y="1"/>
                    <a:pt x="3970" y="1"/>
                  </a:cubicBezTo>
                  <a:cubicBezTo>
                    <a:pt x="6130" y="59"/>
                    <a:pt x="7881" y="1810"/>
                    <a:pt x="7823" y="3970"/>
                  </a:cubicBezTo>
                  <a:cubicBezTo>
                    <a:pt x="7823" y="6130"/>
                    <a:pt x="6071" y="7881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9" name="Google Shape;11839;p25"/>
            <p:cNvSpPr/>
            <p:nvPr/>
          </p:nvSpPr>
          <p:spPr>
            <a:xfrm>
              <a:off x="3812900" y="3851250"/>
              <a:ext cx="198500" cy="197025"/>
            </a:xfrm>
            <a:custGeom>
              <a:avLst/>
              <a:gdLst/>
              <a:ahLst/>
              <a:cxnLst/>
              <a:rect l="l" t="t" r="r" b="b"/>
              <a:pathLst>
                <a:path w="7940" h="7881" extrusionOk="0">
                  <a:moveTo>
                    <a:pt x="7939" y="3969"/>
                  </a:moveTo>
                  <a:cubicBezTo>
                    <a:pt x="7881" y="6188"/>
                    <a:pt x="6130" y="7880"/>
                    <a:pt x="3970" y="7880"/>
                  </a:cubicBezTo>
                  <a:cubicBezTo>
                    <a:pt x="1752" y="7880"/>
                    <a:pt x="1" y="6071"/>
                    <a:pt x="59" y="3911"/>
                  </a:cubicBezTo>
                  <a:cubicBezTo>
                    <a:pt x="117" y="1693"/>
                    <a:pt x="1869" y="0"/>
                    <a:pt x="4028" y="59"/>
                  </a:cubicBezTo>
                  <a:cubicBezTo>
                    <a:pt x="6188" y="59"/>
                    <a:pt x="7939" y="1810"/>
                    <a:pt x="7939" y="39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0" name="Google Shape;11840;p25"/>
            <p:cNvSpPr/>
            <p:nvPr/>
          </p:nvSpPr>
          <p:spPr>
            <a:xfrm>
              <a:off x="2585675" y="2869150"/>
              <a:ext cx="195550" cy="195575"/>
            </a:xfrm>
            <a:custGeom>
              <a:avLst/>
              <a:gdLst/>
              <a:ahLst/>
              <a:cxnLst/>
              <a:rect l="l" t="t" r="r" b="b"/>
              <a:pathLst>
                <a:path w="7822" h="7823" extrusionOk="0">
                  <a:moveTo>
                    <a:pt x="7822" y="3912"/>
                  </a:moveTo>
                  <a:cubicBezTo>
                    <a:pt x="7822" y="6071"/>
                    <a:pt x="6129" y="7823"/>
                    <a:pt x="3911" y="7823"/>
                  </a:cubicBezTo>
                  <a:cubicBezTo>
                    <a:pt x="1751" y="7823"/>
                    <a:pt x="0" y="6130"/>
                    <a:pt x="0" y="3970"/>
                  </a:cubicBezTo>
                  <a:cubicBezTo>
                    <a:pt x="0" y="1752"/>
                    <a:pt x="1693" y="59"/>
                    <a:pt x="3853" y="1"/>
                  </a:cubicBezTo>
                  <a:cubicBezTo>
                    <a:pt x="6071" y="1"/>
                    <a:pt x="7763" y="1752"/>
                    <a:pt x="7822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1" name="Google Shape;11841;p25"/>
            <p:cNvSpPr/>
            <p:nvPr/>
          </p:nvSpPr>
          <p:spPr>
            <a:xfrm>
              <a:off x="3567750" y="3851250"/>
              <a:ext cx="197025" cy="198475"/>
            </a:xfrm>
            <a:custGeom>
              <a:avLst/>
              <a:gdLst/>
              <a:ahLst/>
              <a:cxnLst/>
              <a:rect l="l" t="t" r="r" b="b"/>
              <a:pathLst>
                <a:path w="7881" h="7939" extrusionOk="0">
                  <a:moveTo>
                    <a:pt x="4028" y="59"/>
                  </a:moveTo>
                  <a:cubicBezTo>
                    <a:pt x="6188" y="117"/>
                    <a:pt x="7881" y="1868"/>
                    <a:pt x="7822" y="4028"/>
                  </a:cubicBezTo>
                  <a:cubicBezTo>
                    <a:pt x="7822" y="6246"/>
                    <a:pt x="6013" y="7939"/>
                    <a:pt x="3853" y="7880"/>
                  </a:cubicBezTo>
                  <a:cubicBezTo>
                    <a:pt x="1693" y="7822"/>
                    <a:pt x="1" y="6071"/>
                    <a:pt x="1" y="3853"/>
                  </a:cubicBezTo>
                  <a:cubicBezTo>
                    <a:pt x="59" y="1693"/>
                    <a:pt x="1868" y="0"/>
                    <a:pt x="4028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2" name="Google Shape;11842;p25"/>
            <p:cNvSpPr/>
            <p:nvPr/>
          </p:nvSpPr>
          <p:spPr>
            <a:xfrm>
              <a:off x="4551300" y="1891450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7763" y="3912"/>
                  </a:moveTo>
                  <a:cubicBezTo>
                    <a:pt x="7763" y="6071"/>
                    <a:pt x="6071" y="7764"/>
                    <a:pt x="3853" y="7764"/>
                  </a:cubicBezTo>
                  <a:cubicBezTo>
                    <a:pt x="1693" y="7764"/>
                    <a:pt x="0" y="6013"/>
                    <a:pt x="0" y="3853"/>
                  </a:cubicBezTo>
                  <a:cubicBezTo>
                    <a:pt x="0" y="1693"/>
                    <a:pt x="1751" y="1"/>
                    <a:pt x="3969" y="1"/>
                  </a:cubicBezTo>
                  <a:cubicBezTo>
                    <a:pt x="6129" y="1"/>
                    <a:pt x="7822" y="1693"/>
                    <a:pt x="7763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3" name="Google Shape;11843;p25"/>
            <p:cNvSpPr/>
            <p:nvPr/>
          </p:nvSpPr>
          <p:spPr>
            <a:xfrm>
              <a:off x="4059525" y="385270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3794" y="59"/>
                  </a:moveTo>
                  <a:cubicBezTo>
                    <a:pt x="5954" y="1"/>
                    <a:pt x="7705" y="1693"/>
                    <a:pt x="7705" y="3853"/>
                  </a:cubicBezTo>
                  <a:cubicBezTo>
                    <a:pt x="7705" y="6013"/>
                    <a:pt x="6013" y="7764"/>
                    <a:pt x="3853" y="7764"/>
                  </a:cubicBezTo>
                  <a:cubicBezTo>
                    <a:pt x="1693" y="7764"/>
                    <a:pt x="0" y="6071"/>
                    <a:pt x="0" y="3911"/>
                  </a:cubicBezTo>
                  <a:cubicBezTo>
                    <a:pt x="0" y="1752"/>
                    <a:pt x="1693" y="59"/>
                    <a:pt x="379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4" name="Google Shape;11844;p25"/>
            <p:cNvSpPr/>
            <p:nvPr/>
          </p:nvSpPr>
          <p:spPr>
            <a:xfrm>
              <a:off x="2585675" y="2380300"/>
              <a:ext cx="194100" cy="194125"/>
            </a:xfrm>
            <a:custGeom>
              <a:avLst/>
              <a:gdLst/>
              <a:ahLst/>
              <a:cxnLst/>
              <a:rect l="l" t="t" r="r" b="b"/>
              <a:pathLst>
                <a:path w="7764" h="7765" extrusionOk="0">
                  <a:moveTo>
                    <a:pt x="3911" y="59"/>
                  </a:moveTo>
                  <a:cubicBezTo>
                    <a:pt x="6071" y="59"/>
                    <a:pt x="7763" y="1810"/>
                    <a:pt x="7763" y="3912"/>
                  </a:cubicBezTo>
                  <a:cubicBezTo>
                    <a:pt x="7763" y="6071"/>
                    <a:pt x="6012" y="7764"/>
                    <a:pt x="3853" y="7764"/>
                  </a:cubicBezTo>
                  <a:cubicBezTo>
                    <a:pt x="1693" y="7764"/>
                    <a:pt x="0" y="6013"/>
                    <a:pt x="59" y="3853"/>
                  </a:cubicBezTo>
                  <a:cubicBezTo>
                    <a:pt x="59" y="1694"/>
                    <a:pt x="1810" y="1"/>
                    <a:pt x="391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5" name="Google Shape;11845;p25"/>
            <p:cNvSpPr/>
            <p:nvPr/>
          </p:nvSpPr>
          <p:spPr>
            <a:xfrm>
              <a:off x="3322600" y="3854175"/>
              <a:ext cx="192650" cy="192625"/>
            </a:xfrm>
            <a:custGeom>
              <a:avLst/>
              <a:gdLst/>
              <a:ahLst/>
              <a:cxnLst/>
              <a:rect l="l" t="t" r="r" b="b"/>
              <a:pathLst>
                <a:path w="7706" h="7705" extrusionOk="0">
                  <a:moveTo>
                    <a:pt x="7705" y="3852"/>
                  </a:moveTo>
                  <a:cubicBezTo>
                    <a:pt x="7705" y="5954"/>
                    <a:pt x="5954" y="7705"/>
                    <a:pt x="3853" y="7705"/>
                  </a:cubicBezTo>
                  <a:cubicBezTo>
                    <a:pt x="1751" y="7705"/>
                    <a:pt x="0" y="5954"/>
                    <a:pt x="0" y="3852"/>
                  </a:cubicBezTo>
                  <a:cubicBezTo>
                    <a:pt x="0" y="1693"/>
                    <a:pt x="1751" y="0"/>
                    <a:pt x="3911" y="0"/>
                  </a:cubicBezTo>
                  <a:cubicBezTo>
                    <a:pt x="6012" y="0"/>
                    <a:pt x="7705" y="1751"/>
                    <a:pt x="7705" y="38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6" name="Google Shape;11846;p25"/>
            <p:cNvSpPr/>
            <p:nvPr/>
          </p:nvSpPr>
          <p:spPr>
            <a:xfrm>
              <a:off x="2585675" y="3117225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3969" y="1"/>
                  </a:moveTo>
                  <a:cubicBezTo>
                    <a:pt x="6071" y="59"/>
                    <a:pt x="7822" y="1869"/>
                    <a:pt x="7763" y="3970"/>
                  </a:cubicBezTo>
                  <a:cubicBezTo>
                    <a:pt x="7705" y="6071"/>
                    <a:pt x="5954" y="7764"/>
                    <a:pt x="3853" y="7706"/>
                  </a:cubicBezTo>
                  <a:cubicBezTo>
                    <a:pt x="1751" y="7706"/>
                    <a:pt x="0" y="5896"/>
                    <a:pt x="59" y="3795"/>
                  </a:cubicBezTo>
                  <a:cubicBezTo>
                    <a:pt x="117" y="1694"/>
                    <a:pt x="1868" y="1"/>
                    <a:pt x="39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7" name="Google Shape;11847;p25"/>
            <p:cNvSpPr/>
            <p:nvPr/>
          </p:nvSpPr>
          <p:spPr>
            <a:xfrm>
              <a:off x="4795000" y="2133700"/>
              <a:ext cx="192625" cy="194100"/>
            </a:xfrm>
            <a:custGeom>
              <a:avLst/>
              <a:gdLst/>
              <a:ahLst/>
              <a:cxnLst/>
              <a:rect l="l" t="t" r="r" b="b"/>
              <a:pathLst>
                <a:path w="7705" h="7764" extrusionOk="0">
                  <a:moveTo>
                    <a:pt x="3911" y="7764"/>
                  </a:moveTo>
                  <a:cubicBezTo>
                    <a:pt x="1810" y="7764"/>
                    <a:pt x="58" y="6012"/>
                    <a:pt x="0" y="3911"/>
                  </a:cubicBezTo>
                  <a:cubicBezTo>
                    <a:pt x="0" y="1810"/>
                    <a:pt x="1751" y="59"/>
                    <a:pt x="3853" y="59"/>
                  </a:cubicBezTo>
                  <a:cubicBezTo>
                    <a:pt x="5954" y="0"/>
                    <a:pt x="7705" y="1751"/>
                    <a:pt x="7705" y="3911"/>
                  </a:cubicBezTo>
                  <a:cubicBezTo>
                    <a:pt x="7705" y="5954"/>
                    <a:pt x="6012" y="7705"/>
                    <a:pt x="3911" y="776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8" name="Google Shape;11848;p25"/>
            <p:cNvSpPr/>
            <p:nvPr/>
          </p:nvSpPr>
          <p:spPr>
            <a:xfrm>
              <a:off x="4306125" y="164485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7706" y="3911"/>
                  </a:moveTo>
                  <a:cubicBezTo>
                    <a:pt x="7648" y="6012"/>
                    <a:pt x="5896" y="7763"/>
                    <a:pt x="3737" y="7705"/>
                  </a:cubicBezTo>
                  <a:cubicBezTo>
                    <a:pt x="1694" y="7647"/>
                    <a:pt x="1" y="5896"/>
                    <a:pt x="1" y="3794"/>
                  </a:cubicBezTo>
                  <a:cubicBezTo>
                    <a:pt x="1" y="1693"/>
                    <a:pt x="1810" y="0"/>
                    <a:pt x="3912" y="0"/>
                  </a:cubicBezTo>
                  <a:cubicBezTo>
                    <a:pt x="6013" y="59"/>
                    <a:pt x="7706" y="1810"/>
                    <a:pt x="7706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9" name="Google Shape;11849;p25"/>
            <p:cNvSpPr/>
            <p:nvPr/>
          </p:nvSpPr>
          <p:spPr>
            <a:xfrm>
              <a:off x="4546925" y="3606100"/>
              <a:ext cx="195550" cy="194100"/>
            </a:xfrm>
            <a:custGeom>
              <a:avLst/>
              <a:gdLst/>
              <a:ahLst/>
              <a:cxnLst/>
              <a:rect l="l" t="t" r="r" b="b"/>
              <a:pathLst>
                <a:path w="7822" h="7764" extrusionOk="0">
                  <a:moveTo>
                    <a:pt x="3853" y="7763"/>
                  </a:moveTo>
                  <a:cubicBezTo>
                    <a:pt x="1751" y="7705"/>
                    <a:pt x="0" y="5895"/>
                    <a:pt x="58" y="3794"/>
                  </a:cubicBezTo>
                  <a:cubicBezTo>
                    <a:pt x="117" y="1693"/>
                    <a:pt x="1926" y="0"/>
                    <a:pt x="3969" y="58"/>
                  </a:cubicBezTo>
                  <a:cubicBezTo>
                    <a:pt x="6129" y="117"/>
                    <a:pt x="7822" y="1868"/>
                    <a:pt x="7763" y="4028"/>
                  </a:cubicBezTo>
                  <a:cubicBezTo>
                    <a:pt x="7705" y="6071"/>
                    <a:pt x="5954" y="7763"/>
                    <a:pt x="3853" y="77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0" name="Google Shape;11850;p25"/>
            <p:cNvSpPr/>
            <p:nvPr/>
          </p:nvSpPr>
          <p:spPr>
            <a:xfrm>
              <a:off x="2832275" y="1887075"/>
              <a:ext cx="194125" cy="194100"/>
            </a:xfrm>
            <a:custGeom>
              <a:avLst/>
              <a:gdLst/>
              <a:ahLst/>
              <a:cxnLst/>
              <a:rect l="l" t="t" r="r" b="b"/>
              <a:pathLst>
                <a:path w="7765" h="7764" extrusionOk="0">
                  <a:moveTo>
                    <a:pt x="7764" y="3911"/>
                  </a:moveTo>
                  <a:cubicBezTo>
                    <a:pt x="7706" y="6013"/>
                    <a:pt x="5955" y="7764"/>
                    <a:pt x="3912" y="7706"/>
                  </a:cubicBezTo>
                  <a:cubicBezTo>
                    <a:pt x="1752" y="7706"/>
                    <a:pt x="1" y="5954"/>
                    <a:pt x="59" y="3795"/>
                  </a:cubicBezTo>
                  <a:cubicBezTo>
                    <a:pt x="118" y="1693"/>
                    <a:pt x="1869" y="1"/>
                    <a:pt x="3970" y="59"/>
                  </a:cubicBezTo>
                  <a:cubicBezTo>
                    <a:pt x="6071" y="59"/>
                    <a:pt x="7764" y="1810"/>
                    <a:pt x="7764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1" name="Google Shape;11851;p25"/>
            <p:cNvSpPr/>
            <p:nvPr/>
          </p:nvSpPr>
          <p:spPr>
            <a:xfrm>
              <a:off x="4796450" y="3362400"/>
              <a:ext cx="191175" cy="189725"/>
            </a:xfrm>
            <a:custGeom>
              <a:avLst/>
              <a:gdLst/>
              <a:ahLst/>
              <a:cxnLst/>
              <a:rect l="l" t="t" r="r" b="b"/>
              <a:pathLst>
                <a:path w="7647" h="7589" extrusionOk="0">
                  <a:moveTo>
                    <a:pt x="3795" y="0"/>
                  </a:moveTo>
                  <a:cubicBezTo>
                    <a:pt x="5896" y="0"/>
                    <a:pt x="7647" y="1751"/>
                    <a:pt x="7589" y="3794"/>
                  </a:cubicBezTo>
                  <a:cubicBezTo>
                    <a:pt x="7589" y="5896"/>
                    <a:pt x="5896" y="7588"/>
                    <a:pt x="3795" y="7588"/>
                  </a:cubicBezTo>
                  <a:cubicBezTo>
                    <a:pt x="1693" y="7588"/>
                    <a:pt x="0" y="5837"/>
                    <a:pt x="0" y="3736"/>
                  </a:cubicBezTo>
                  <a:cubicBezTo>
                    <a:pt x="0" y="1693"/>
                    <a:pt x="1752" y="0"/>
                    <a:pt x="379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2" name="Google Shape;11852;p25"/>
            <p:cNvSpPr/>
            <p:nvPr/>
          </p:nvSpPr>
          <p:spPr>
            <a:xfrm>
              <a:off x="3081825" y="1646300"/>
              <a:ext cx="189725" cy="191200"/>
            </a:xfrm>
            <a:custGeom>
              <a:avLst/>
              <a:gdLst/>
              <a:ahLst/>
              <a:cxnLst/>
              <a:rect l="l" t="t" r="r" b="b"/>
              <a:pathLst>
                <a:path w="7589" h="7648" extrusionOk="0">
                  <a:moveTo>
                    <a:pt x="3794" y="1"/>
                  </a:moveTo>
                  <a:cubicBezTo>
                    <a:pt x="5837" y="1"/>
                    <a:pt x="7588" y="1752"/>
                    <a:pt x="7588" y="3853"/>
                  </a:cubicBezTo>
                  <a:cubicBezTo>
                    <a:pt x="7588" y="5896"/>
                    <a:pt x="5896" y="7589"/>
                    <a:pt x="3794" y="7589"/>
                  </a:cubicBezTo>
                  <a:cubicBezTo>
                    <a:pt x="1751" y="7647"/>
                    <a:pt x="0" y="5896"/>
                    <a:pt x="0" y="3795"/>
                  </a:cubicBezTo>
                  <a:cubicBezTo>
                    <a:pt x="0" y="1693"/>
                    <a:pt x="1693" y="1"/>
                    <a:pt x="3794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3" name="Google Shape;11853;p25"/>
            <p:cNvSpPr/>
            <p:nvPr/>
          </p:nvSpPr>
          <p:spPr>
            <a:xfrm>
              <a:off x="2835200" y="3609000"/>
              <a:ext cx="189725" cy="189725"/>
            </a:xfrm>
            <a:custGeom>
              <a:avLst/>
              <a:gdLst/>
              <a:ahLst/>
              <a:cxnLst/>
              <a:rect l="l" t="t" r="r" b="b"/>
              <a:pathLst>
                <a:path w="7589" h="7589" extrusionOk="0">
                  <a:moveTo>
                    <a:pt x="3795" y="1"/>
                  </a:moveTo>
                  <a:cubicBezTo>
                    <a:pt x="5896" y="59"/>
                    <a:pt x="7589" y="1752"/>
                    <a:pt x="7530" y="3795"/>
                  </a:cubicBezTo>
                  <a:cubicBezTo>
                    <a:pt x="7530" y="5896"/>
                    <a:pt x="5838" y="7589"/>
                    <a:pt x="3736" y="7531"/>
                  </a:cubicBezTo>
                  <a:cubicBezTo>
                    <a:pt x="1635" y="7531"/>
                    <a:pt x="1" y="5838"/>
                    <a:pt x="1" y="3737"/>
                  </a:cubicBezTo>
                  <a:cubicBezTo>
                    <a:pt x="59" y="1635"/>
                    <a:pt x="1752" y="1"/>
                    <a:pt x="379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4" name="Google Shape;11854;p25"/>
            <p:cNvSpPr/>
            <p:nvPr/>
          </p:nvSpPr>
          <p:spPr>
            <a:xfrm>
              <a:off x="4309050" y="3855625"/>
              <a:ext cx="186825" cy="188275"/>
            </a:xfrm>
            <a:custGeom>
              <a:avLst/>
              <a:gdLst/>
              <a:ahLst/>
              <a:cxnLst/>
              <a:rect l="l" t="t" r="r" b="b"/>
              <a:pathLst>
                <a:path w="7473" h="7531" extrusionOk="0">
                  <a:moveTo>
                    <a:pt x="3736" y="7530"/>
                  </a:moveTo>
                  <a:cubicBezTo>
                    <a:pt x="1635" y="7530"/>
                    <a:pt x="1" y="5896"/>
                    <a:pt x="1" y="3794"/>
                  </a:cubicBezTo>
                  <a:cubicBezTo>
                    <a:pt x="1" y="1693"/>
                    <a:pt x="1635" y="0"/>
                    <a:pt x="3736" y="59"/>
                  </a:cubicBezTo>
                  <a:cubicBezTo>
                    <a:pt x="5838" y="59"/>
                    <a:pt x="7472" y="1693"/>
                    <a:pt x="7472" y="3736"/>
                  </a:cubicBezTo>
                  <a:cubicBezTo>
                    <a:pt x="7472" y="5837"/>
                    <a:pt x="5838" y="7530"/>
                    <a:pt x="3736" y="75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5" name="Google Shape;11855;p25"/>
            <p:cNvSpPr/>
            <p:nvPr/>
          </p:nvSpPr>
          <p:spPr>
            <a:xfrm>
              <a:off x="2590050" y="213660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3736" y="7531"/>
                  </a:moveTo>
                  <a:cubicBezTo>
                    <a:pt x="1635" y="7531"/>
                    <a:pt x="0" y="5896"/>
                    <a:pt x="0" y="3737"/>
                  </a:cubicBezTo>
                  <a:cubicBezTo>
                    <a:pt x="0" y="1694"/>
                    <a:pt x="1635" y="59"/>
                    <a:pt x="3678" y="59"/>
                  </a:cubicBezTo>
                  <a:cubicBezTo>
                    <a:pt x="5837" y="1"/>
                    <a:pt x="7472" y="1694"/>
                    <a:pt x="7472" y="3795"/>
                  </a:cubicBezTo>
                  <a:cubicBezTo>
                    <a:pt x="7472" y="5896"/>
                    <a:pt x="5837" y="7531"/>
                    <a:pt x="3736" y="753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6" name="Google Shape;11856;p25"/>
            <p:cNvSpPr/>
            <p:nvPr/>
          </p:nvSpPr>
          <p:spPr>
            <a:xfrm>
              <a:off x="2590050" y="3363850"/>
              <a:ext cx="186800" cy="186800"/>
            </a:xfrm>
            <a:custGeom>
              <a:avLst/>
              <a:gdLst/>
              <a:ahLst/>
              <a:cxnLst/>
              <a:rect l="l" t="t" r="r" b="b"/>
              <a:pathLst>
                <a:path w="7472" h="7472" extrusionOk="0">
                  <a:moveTo>
                    <a:pt x="3736" y="1"/>
                  </a:moveTo>
                  <a:cubicBezTo>
                    <a:pt x="5837" y="59"/>
                    <a:pt x="7472" y="1693"/>
                    <a:pt x="7413" y="3795"/>
                  </a:cubicBezTo>
                  <a:cubicBezTo>
                    <a:pt x="7413" y="5838"/>
                    <a:pt x="5721" y="7472"/>
                    <a:pt x="3678" y="7414"/>
                  </a:cubicBezTo>
                  <a:cubicBezTo>
                    <a:pt x="1635" y="7414"/>
                    <a:pt x="0" y="5721"/>
                    <a:pt x="0" y="3678"/>
                  </a:cubicBezTo>
                  <a:cubicBezTo>
                    <a:pt x="0" y="1635"/>
                    <a:pt x="1693" y="1"/>
                    <a:pt x="37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7" name="Google Shape;11857;p25"/>
            <p:cNvSpPr/>
            <p:nvPr/>
          </p:nvSpPr>
          <p:spPr>
            <a:xfrm>
              <a:off x="3083275" y="3857075"/>
              <a:ext cx="186800" cy="185350"/>
            </a:xfrm>
            <a:custGeom>
              <a:avLst/>
              <a:gdLst/>
              <a:ahLst/>
              <a:cxnLst/>
              <a:rect l="l" t="t" r="r" b="b"/>
              <a:pathLst>
                <a:path w="7472" h="7414" extrusionOk="0">
                  <a:moveTo>
                    <a:pt x="7414" y="3678"/>
                  </a:moveTo>
                  <a:cubicBezTo>
                    <a:pt x="7472" y="5779"/>
                    <a:pt x="5779" y="7414"/>
                    <a:pt x="3736" y="7414"/>
                  </a:cubicBezTo>
                  <a:cubicBezTo>
                    <a:pt x="1693" y="7414"/>
                    <a:pt x="1" y="5779"/>
                    <a:pt x="59" y="3736"/>
                  </a:cubicBezTo>
                  <a:cubicBezTo>
                    <a:pt x="59" y="1694"/>
                    <a:pt x="1693" y="59"/>
                    <a:pt x="3678" y="1"/>
                  </a:cubicBezTo>
                  <a:cubicBezTo>
                    <a:pt x="5779" y="1"/>
                    <a:pt x="7414" y="1635"/>
                    <a:pt x="7472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8" name="Google Shape;11858;p25"/>
            <p:cNvSpPr/>
            <p:nvPr/>
          </p:nvSpPr>
          <p:spPr>
            <a:xfrm>
              <a:off x="5045975" y="2628375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737" y="7414"/>
                  </a:moveTo>
                  <a:cubicBezTo>
                    <a:pt x="1635" y="7414"/>
                    <a:pt x="1" y="5721"/>
                    <a:pt x="1" y="3678"/>
                  </a:cubicBezTo>
                  <a:cubicBezTo>
                    <a:pt x="1" y="1635"/>
                    <a:pt x="1635" y="1"/>
                    <a:pt x="3737" y="1"/>
                  </a:cubicBez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79" y="7414"/>
                    <a:pt x="3737" y="74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9" name="Google Shape;11859;p25"/>
            <p:cNvSpPr/>
            <p:nvPr/>
          </p:nvSpPr>
          <p:spPr>
            <a:xfrm>
              <a:off x="3818750" y="1401150"/>
              <a:ext cx="188275" cy="186800"/>
            </a:xfrm>
            <a:custGeom>
              <a:avLst/>
              <a:gdLst/>
              <a:ahLst/>
              <a:cxnLst/>
              <a:rect l="l" t="t" r="r" b="b"/>
              <a:pathLst>
                <a:path w="7531" h="7472" extrusionOk="0">
                  <a:moveTo>
                    <a:pt x="59" y="3678"/>
                  </a:moveTo>
                  <a:cubicBezTo>
                    <a:pt x="59" y="1635"/>
                    <a:pt x="1751" y="0"/>
                    <a:pt x="3853" y="59"/>
                  </a:cubicBezTo>
                  <a:cubicBezTo>
                    <a:pt x="5896" y="59"/>
                    <a:pt x="7530" y="1810"/>
                    <a:pt x="7472" y="3853"/>
                  </a:cubicBezTo>
                  <a:cubicBezTo>
                    <a:pt x="7413" y="5837"/>
                    <a:pt x="5721" y="7472"/>
                    <a:pt x="3736" y="7472"/>
                  </a:cubicBezTo>
                  <a:cubicBezTo>
                    <a:pt x="1693" y="7413"/>
                    <a:pt x="0" y="5721"/>
                    <a:pt x="59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0" name="Google Shape;11860;p25"/>
            <p:cNvSpPr/>
            <p:nvPr/>
          </p:nvSpPr>
          <p:spPr>
            <a:xfrm>
              <a:off x="5045975" y="2875000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678" y="0"/>
                  </a:moveTo>
                  <a:cubicBezTo>
                    <a:pt x="5721" y="0"/>
                    <a:pt x="7414" y="1693"/>
                    <a:pt x="7414" y="3736"/>
                  </a:cubicBezTo>
                  <a:cubicBezTo>
                    <a:pt x="7355" y="5721"/>
                    <a:pt x="5721" y="7413"/>
                    <a:pt x="3678" y="7413"/>
                  </a:cubicBezTo>
                  <a:cubicBezTo>
                    <a:pt x="1635" y="7413"/>
                    <a:pt x="1" y="5721"/>
                    <a:pt x="1" y="3678"/>
                  </a:cubicBezTo>
                  <a:cubicBezTo>
                    <a:pt x="1" y="1635"/>
                    <a:pt x="1694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1" name="Google Shape;11861;p25"/>
            <p:cNvSpPr/>
            <p:nvPr/>
          </p:nvSpPr>
          <p:spPr>
            <a:xfrm>
              <a:off x="3573575" y="1402600"/>
              <a:ext cx="185375" cy="185350"/>
            </a:xfrm>
            <a:custGeom>
              <a:avLst/>
              <a:gdLst/>
              <a:ahLst/>
              <a:cxnLst/>
              <a:rect l="l" t="t" r="r" b="b"/>
              <a:pathLst>
                <a:path w="7415" h="7414" extrusionOk="0">
                  <a:moveTo>
                    <a:pt x="3678" y="1"/>
                  </a:move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21" y="7414"/>
                    <a:pt x="3678" y="7355"/>
                  </a:cubicBezTo>
                  <a:cubicBezTo>
                    <a:pt x="1635" y="7355"/>
                    <a:pt x="1" y="5663"/>
                    <a:pt x="1" y="3678"/>
                  </a:cubicBezTo>
                  <a:cubicBezTo>
                    <a:pt x="1" y="1635"/>
                    <a:pt x="1694" y="1"/>
                    <a:pt x="36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2" name="Google Shape;11862;p25"/>
            <p:cNvSpPr/>
            <p:nvPr/>
          </p:nvSpPr>
          <p:spPr>
            <a:xfrm>
              <a:off x="4799375" y="1895825"/>
              <a:ext cx="183875" cy="183900"/>
            </a:xfrm>
            <a:custGeom>
              <a:avLst/>
              <a:gdLst/>
              <a:ahLst/>
              <a:cxnLst/>
              <a:rect l="l" t="t" r="r" b="b"/>
              <a:pathLst>
                <a:path w="7355" h="7356" extrusionOk="0">
                  <a:moveTo>
                    <a:pt x="3678" y="7356"/>
                  </a:moveTo>
                  <a:cubicBezTo>
                    <a:pt x="1693" y="7356"/>
                    <a:pt x="0" y="5663"/>
                    <a:pt x="0" y="3678"/>
                  </a:cubicBezTo>
                  <a:cubicBezTo>
                    <a:pt x="59" y="1635"/>
                    <a:pt x="1751" y="1"/>
                    <a:pt x="3736" y="1"/>
                  </a:cubicBezTo>
                  <a:cubicBezTo>
                    <a:pt x="5720" y="59"/>
                    <a:pt x="7355" y="1694"/>
                    <a:pt x="7355" y="3678"/>
                  </a:cubicBezTo>
                  <a:cubicBezTo>
                    <a:pt x="7355" y="5663"/>
                    <a:pt x="5662" y="7356"/>
                    <a:pt x="3678" y="735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3" name="Google Shape;11863;p25"/>
            <p:cNvSpPr/>
            <p:nvPr/>
          </p:nvSpPr>
          <p:spPr>
            <a:xfrm>
              <a:off x="5045975" y="238615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355" y="3678"/>
                  </a:moveTo>
                  <a:cubicBezTo>
                    <a:pt x="7355" y="5662"/>
                    <a:pt x="5721" y="7355"/>
                    <a:pt x="3678" y="7355"/>
                  </a:cubicBezTo>
                  <a:cubicBezTo>
                    <a:pt x="1694" y="7355"/>
                    <a:pt x="1" y="5662"/>
                    <a:pt x="1" y="3619"/>
                  </a:cubicBezTo>
                  <a:cubicBezTo>
                    <a:pt x="59" y="1693"/>
                    <a:pt x="1694" y="0"/>
                    <a:pt x="3678" y="0"/>
                  </a:cubicBezTo>
                  <a:cubicBezTo>
                    <a:pt x="5663" y="0"/>
                    <a:pt x="7355" y="1635"/>
                    <a:pt x="7355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4" name="Google Shape;11864;p25"/>
            <p:cNvSpPr/>
            <p:nvPr/>
          </p:nvSpPr>
          <p:spPr>
            <a:xfrm>
              <a:off x="4557125" y="1649225"/>
              <a:ext cx="183900" cy="185350"/>
            </a:xfrm>
            <a:custGeom>
              <a:avLst/>
              <a:gdLst/>
              <a:ahLst/>
              <a:cxnLst/>
              <a:rect l="l" t="t" r="r" b="b"/>
              <a:pathLst>
                <a:path w="7356" h="7414" extrusionOk="0">
                  <a:moveTo>
                    <a:pt x="3678" y="0"/>
                  </a:moveTo>
                  <a:cubicBezTo>
                    <a:pt x="5663" y="0"/>
                    <a:pt x="7355" y="1693"/>
                    <a:pt x="7355" y="3736"/>
                  </a:cubicBezTo>
                  <a:cubicBezTo>
                    <a:pt x="7355" y="5721"/>
                    <a:pt x="5663" y="7413"/>
                    <a:pt x="3620" y="7355"/>
                  </a:cubicBezTo>
                  <a:cubicBezTo>
                    <a:pt x="1635" y="7355"/>
                    <a:pt x="1" y="5721"/>
                    <a:pt x="1" y="3736"/>
                  </a:cubicBezTo>
                  <a:cubicBezTo>
                    <a:pt x="1" y="1693"/>
                    <a:pt x="1635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5" name="Google Shape;11865;p25"/>
            <p:cNvSpPr/>
            <p:nvPr/>
          </p:nvSpPr>
          <p:spPr>
            <a:xfrm>
              <a:off x="4062450" y="140115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7355" y="3853"/>
                  </a:moveTo>
                  <a:cubicBezTo>
                    <a:pt x="7296" y="5896"/>
                    <a:pt x="5545" y="7530"/>
                    <a:pt x="3561" y="7413"/>
                  </a:cubicBezTo>
                  <a:cubicBezTo>
                    <a:pt x="1576" y="7297"/>
                    <a:pt x="0" y="5604"/>
                    <a:pt x="58" y="3619"/>
                  </a:cubicBezTo>
                  <a:cubicBezTo>
                    <a:pt x="175" y="1576"/>
                    <a:pt x="1926" y="0"/>
                    <a:pt x="3853" y="117"/>
                  </a:cubicBezTo>
                  <a:cubicBezTo>
                    <a:pt x="5896" y="234"/>
                    <a:pt x="7472" y="1926"/>
                    <a:pt x="7355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6" name="Google Shape;11866;p25"/>
            <p:cNvSpPr/>
            <p:nvPr/>
          </p:nvSpPr>
          <p:spPr>
            <a:xfrm>
              <a:off x="3326975" y="140260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297" y="3795"/>
                  </a:moveTo>
                  <a:cubicBezTo>
                    <a:pt x="7238" y="5838"/>
                    <a:pt x="5604" y="7355"/>
                    <a:pt x="3619" y="7297"/>
                  </a:cubicBezTo>
                  <a:cubicBezTo>
                    <a:pt x="1576" y="7239"/>
                    <a:pt x="0" y="5604"/>
                    <a:pt x="59" y="3620"/>
                  </a:cubicBezTo>
                  <a:cubicBezTo>
                    <a:pt x="117" y="1577"/>
                    <a:pt x="1810" y="1"/>
                    <a:pt x="3794" y="59"/>
                  </a:cubicBezTo>
                  <a:cubicBezTo>
                    <a:pt x="5837" y="117"/>
                    <a:pt x="7355" y="1810"/>
                    <a:pt x="7297" y="37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7" name="Google Shape;11867;p25"/>
            <p:cNvSpPr/>
            <p:nvPr/>
          </p:nvSpPr>
          <p:spPr>
            <a:xfrm>
              <a:off x="5047450" y="3123075"/>
              <a:ext cx="182425" cy="182425"/>
            </a:xfrm>
            <a:custGeom>
              <a:avLst/>
              <a:gdLst/>
              <a:ahLst/>
              <a:cxnLst/>
              <a:rect l="l" t="t" r="r" b="b"/>
              <a:pathLst>
                <a:path w="7297" h="7297" extrusionOk="0">
                  <a:moveTo>
                    <a:pt x="7296" y="3619"/>
                  </a:moveTo>
                  <a:cubicBezTo>
                    <a:pt x="7296" y="5604"/>
                    <a:pt x="5662" y="7238"/>
                    <a:pt x="3678" y="7297"/>
                  </a:cubicBezTo>
                  <a:cubicBezTo>
                    <a:pt x="1635" y="7297"/>
                    <a:pt x="0" y="5662"/>
                    <a:pt x="0" y="3678"/>
                  </a:cubicBezTo>
                  <a:cubicBezTo>
                    <a:pt x="0" y="1635"/>
                    <a:pt x="1635" y="0"/>
                    <a:pt x="3619" y="0"/>
                  </a:cubicBezTo>
                  <a:cubicBezTo>
                    <a:pt x="5604" y="0"/>
                    <a:pt x="7238" y="1635"/>
                    <a:pt x="7296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8" name="Google Shape;11868;p25"/>
            <p:cNvSpPr/>
            <p:nvPr/>
          </p:nvSpPr>
          <p:spPr>
            <a:xfrm>
              <a:off x="3821650" y="4102250"/>
              <a:ext cx="180975" cy="180950"/>
            </a:xfrm>
            <a:custGeom>
              <a:avLst/>
              <a:gdLst/>
              <a:ahLst/>
              <a:cxnLst/>
              <a:rect l="l" t="t" r="r" b="b"/>
              <a:pathLst>
                <a:path w="7239" h="7238" extrusionOk="0">
                  <a:moveTo>
                    <a:pt x="7239" y="3619"/>
                  </a:moveTo>
                  <a:cubicBezTo>
                    <a:pt x="7239" y="5662"/>
                    <a:pt x="5663" y="7238"/>
                    <a:pt x="3620" y="7238"/>
                  </a:cubicBezTo>
                  <a:cubicBezTo>
                    <a:pt x="1577" y="7238"/>
                    <a:pt x="1" y="5604"/>
                    <a:pt x="59" y="3619"/>
                  </a:cubicBezTo>
                  <a:cubicBezTo>
                    <a:pt x="59" y="1634"/>
                    <a:pt x="1635" y="58"/>
                    <a:pt x="3620" y="58"/>
                  </a:cubicBezTo>
                  <a:cubicBezTo>
                    <a:pt x="5605" y="0"/>
                    <a:pt x="7239" y="1634"/>
                    <a:pt x="723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9" name="Google Shape;11869;p25"/>
            <p:cNvSpPr/>
            <p:nvPr/>
          </p:nvSpPr>
          <p:spPr>
            <a:xfrm>
              <a:off x="3576500" y="4103700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546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20" y="0"/>
                  </a:cubicBezTo>
                  <a:cubicBezTo>
                    <a:pt x="5604" y="0"/>
                    <a:pt x="7180" y="1518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0" name="Google Shape;11870;p25"/>
            <p:cNvSpPr/>
            <p:nvPr/>
          </p:nvSpPr>
          <p:spPr>
            <a:xfrm>
              <a:off x="2350725" y="2629850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3561" y="59"/>
                  </a:moveTo>
                  <a:cubicBezTo>
                    <a:pt x="5604" y="0"/>
                    <a:pt x="7180" y="1635"/>
                    <a:pt x="7180" y="3619"/>
                  </a:cubicBezTo>
                  <a:cubicBezTo>
                    <a:pt x="7180" y="5604"/>
                    <a:pt x="5604" y="7180"/>
                    <a:pt x="3619" y="7238"/>
                  </a:cubicBezTo>
                  <a:cubicBezTo>
                    <a:pt x="1577" y="7238"/>
                    <a:pt x="1" y="5662"/>
                    <a:pt x="1" y="3619"/>
                  </a:cubicBezTo>
                  <a:cubicBezTo>
                    <a:pt x="1" y="1635"/>
                    <a:pt x="1577" y="59"/>
                    <a:pt x="35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1" name="Google Shape;11871;p25"/>
            <p:cNvSpPr/>
            <p:nvPr/>
          </p:nvSpPr>
          <p:spPr>
            <a:xfrm>
              <a:off x="4802275" y="3613375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7180" y="3562"/>
                  </a:moveTo>
                  <a:cubicBezTo>
                    <a:pt x="7180" y="5604"/>
                    <a:pt x="5604" y="7239"/>
                    <a:pt x="3562" y="7180"/>
                  </a:cubicBezTo>
                  <a:cubicBezTo>
                    <a:pt x="1577" y="7180"/>
                    <a:pt x="1" y="5604"/>
                    <a:pt x="1" y="3620"/>
                  </a:cubicBezTo>
                  <a:cubicBezTo>
                    <a:pt x="1" y="1577"/>
                    <a:pt x="1577" y="1"/>
                    <a:pt x="3620" y="1"/>
                  </a:cubicBezTo>
                  <a:cubicBezTo>
                    <a:pt x="5604" y="1"/>
                    <a:pt x="7180" y="1577"/>
                    <a:pt x="7180" y="35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2" name="Google Shape;11872;p25"/>
            <p:cNvSpPr/>
            <p:nvPr/>
          </p:nvSpPr>
          <p:spPr>
            <a:xfrm>
              <a:off x="2839575" y="1652125"/>
              <a:ext cx="179525" cy="179525"/>
            </a:xfrm>
            <a:custGeom>
              <a:avLst/>
              <a:gdLst/>
              <a:ahLst/>
              <a:cxnLst/>
              <a:rect l="l" t="t" r="r" b="b"/>
              <a:pathLst>
                <a:path w="7181" h="7181" extrusionOk="0">
                  <a:moveTo>
                    <a:pt x="7180" y="3620"/>
                  </a:moveTo>
                  <a:cubicBezTo>
                    <a:pt x="7180" y="5605"/>
                    <a:pt x="5604" y="7181"/>
                    <a:pt x="3561" y="7181"/>
                  </a:cubicBezTo>
                  <a:cubicBezTo>
                    <a:pt x="1577" y="7122"/>
                    <a:pt x="1" y="5546"/>
                    <a:pt x="59" y="3562"/>
                  </a:cubicBezTo>
                  <a:cubicBezTo>
                    <a:pt x="59" y="1519"/>
                    <a:pt x="1635" y="1"/>
                    <a:pt x="3678" y="1"/>
                  </a:cubicBezTo>
                  <a:cubicBezTo>
                    <a:pt x="5663" y="1"/>
                    <a:pt x="7180" y="1577"/>
                    <a:pt x="7180" y="36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3" name="Google Shape;11873;p25"/>
            <p:cNvSpPr/>
            <p:nvPr/>
          </p:nvSpPr>
          <p:spPr>
            <a:xfrm>
              <a:off x="2594425" y="1894375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03" y="7180"/>
                  </a:moveTo>
                  <a:cubicBezTo>
                    <a:pt x="1518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59"/>
                  </a:cubicBezTo>
                  <a:cubicBezTo>
                    <a:pt x="5546" y="59"/>
                    <a:pt x="7122" y="1635"/>
                    <a:pt x="7122" y="3619"/>
                  </a:cubicBezTo>
                  <a:cubicBezTo>
                    <a:pt x="7122" y="5604"/>
                    <a:pt x="5487" y="7180"/>
                    <a:pt x="3503" y="71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4" name="Google Shape;11874;p25"/>
            <p:cNvSpPr/>
            <p:nvPr/>
          </p:nvSpPr>
          <p:spPr>
            <a:xfrm>
              <a:off x="2350725" y="2877925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604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19" y="0"/>
                  </a:cubicBezTo>
                  <a:cubicBezTo>
                    <a:pt x="5604" y="0"/>
                    <a:pt x="7122" y="1576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5" name="Google Shape;11875;p25"/>
            <p:cNvSpPr/>
            <p:nvPr/>
          </p:nvSpPr>
          <p:spPr>
            <a:xfrm>
              <a:off x="4555675" y="3860000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61" y="59"/>
                  </a:moveTo>
                  <a:cubicBezTo>
                    <a:pt x="5546" y="59"/>
                    <a:pt x="7122" y="1577"/>
                    <a:pt x="7122" y="3619"/>
                  </a:cubicBezTo>
                  <a:cubicBezTo>
                    <a:pt x="7122" y="5604"/>
                    <a:pt x="5546" y="7180"/>
                    <a:pt x="3503" y="7180"/>
                  </a:cubicBezTo>
                  <a:cubicBezTo>
                    <a:pt x="1518" y="7180"/>
                    <a:pt x="0" y="5604"/>
                    <a:pt x="0" y="3561"/>
                  </a:cubicBezTo>
                  <a:cubicBezTo>
                    <a:pt x="0" y="1577"/>
                    <a:pt x="1576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6" name="Google Shape;11876;p25"/>
            <p:cNvSpPr/>
            <p:nvPr/>
          </p:nvSpPr>
          <p:spPr>
            <a:xfrm>
              <a:off x="2352175" y="2389075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61" y="7121"/>
                  </a:moveTo>
                  <a:cubicBezTo>
                    <a:pt x="1577" y="7121"/>
                    <a:pt x="1" y="5545"/>
                    <a:pt x="1" y="3561"/>
                  </a:cubicBezTo>
                  <a:cubicBezTo>
                    <a:pt x="1" y="1576"/>
                    <a:pt x="1577" y="0"/>
                    <a:pt x="3561" y="0"/>
                  </a:cubicBezTo>
                  <a:cubicBezTo>
                    <a:pt x="5488" y="0"/>
                    <a:pt x="7064" y="1576"/>
                    <a:pt x="7064" y="3502"/>
                  </a:cubicBezTo>
                  <a:cubicBezTo>
                    <a:pt x="7064" y="5487"/>
                    <a:pt x="5546" y="7121"/>
                    <a:pt x="3561" y="71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7" name="Google Shape;11877;p25"/>
            <p:cNvSpPr/>
            <p:nvPr/>
          </p:nvSpPr>
          <p:spPr>
            <a:xfrm>
              <a:off x="4066825" y="410370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3561" y="0"/>
                  </a:moveTo>
                  <a:cubicBezTo>
                    <a:pt x="5545" y="0"/>
                    <a:pt x="7121" y="1576"/>
                    <a:pt x="7121" y="3561"/>
                  </a:cubicBezTo>
                  <a:cubicBezTo>
                    <a:pt x="7121" y="5546"/>
                    <a:pt x="5545" y="7122"/>
                    <a:pt x="3561" y="7122"/>
                  </a:cubicBezTo>
                  <a:cubicBezTo>
                    <a:pt x="1576" y="7122"/>
                    <a:pt x="0" y="5546"/>
                    <a:pt x="0" y="3619"/>
                  </a:cubicBezTo>
                  <a:cubicBezTo>
                    <a:pt x="0" y="1635"/>
                    <a:pt x="1576" y="0"/>
                    <a:pt x="356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8" name="Google Shape;11878;p25"/>
            <p:cNvSpPr/>
            <p:nvPr/>
          </p:nvSpPr>
          <p:spPr>
            <a:xfrm>
              <a:off x="5050350" y="214245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0"/>
                  </a:moveTo>
                  <a:cubicBezTo>
                    <a:pt x="5488" y="0"/>
                    <a:pt x="7064" y="1576"/>
                    <a:pt x="7064" y="3503"/>
                  </a:cubicBezTo>
                  <a:cubicBezTo>
                    <a:pt x="7064" y="5487"/>
                    <a:pt x="5488" y="7122"/>
                    <a:pt x="3503" y="7063"/>
                  </a:cubicBezTo>
                  <a:cubicBezTo>
                    <a:pt x="1519" y="7063"/>
                    <a:pt x="1" y="5487"/>
                    <a:pt x="1" y="3503"/>
                  </a:cubicBezTo>
                  <a:cubicBezTo>
                    <a:pt x="1" y="1576"/>
                    <a:pt x="1577" y="0"/>
                    <a:pt x="35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9" name="Google Shape;11879;p25"/>
            <p:cNvSpPr/>
            <p:nvPr/>
          </p:nvSpPr>
          <p:spPr>
            <a:xfrm>
              <a:off x="3331350" y="410370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7122"/>
                  </a:moveTo>
                  <a:cubicBezTo>
                    <a:pt x="1576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0"/>
                  </a:cubicBezTo>
                  <a:cubicBezTo>
                    <a:pt x="5487" y="59"/>
                    <a:pt x="7063" y="1635"/>
                    <a:pt x="7063" y="3619"/>
                  </a:cubicBezTo>
                  <a:cubicBezTo>
                    <a:pt x="7063" y="5546"/>
                    <a:pt x="5487" y="7122"/>
                    <a:pt x="3503" y="71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0" name="Google Shape;11880;p25"/>
            <p:cNvSpPr/>
            <p:nvPr/>
          </p:nvSpPr>
          <p:spPr>
            <a:xfrm>
              <a:off x="4313425" y="1406975"/>
              <a:ext cx="178075" cy="176600"/>
            </a:xfrm>
            <a:custGeom>
              <a:avLst/>
              <a:gdLst/>
              <a:ahLst/>
              <a:cxnLst/>
              <a:rect l="l" t="t" r="r" b="b"/>
              <a:pathLst>
                <a:path w="7123" h="7064" extrusionOk="0">
                  <a:moveTo>
                    <a:pt x="1" y="3503"/>
                  </a:moveTo>
                  <a:cubicBezTo>
                    <a:pt x="1" y="1577"/>
                    <a:pt x="1577" y="1"/>
                    <a:pt x="3561" y="1"/>
                  </a:cubicBezTo>
                  <a:cubicBezTo>
                    <a:pt x="5546" y="1"/>
                    <a:pt x="7122" y="1577"/>
                    <a:pt x="7122" y="3561"/>
                  </a:cubicBezTo>
                  <a:cubicBezTo>
                    <a:pt x="7064" y="5488"/>
                    <a:pt x="5488" y="7064"/>
                    <a:pt x="3503" y="7064"/>
                  </a:cubicBezTo>
                  <a:cubicBezTo>
                    <a:pt x="1577" y="7064"/>
                    <a:pt x="1" y="5429"/>
                    <a:pt x="1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1" name="Google Shape;11881;p25"/>
            <p:cNvSpPr/>
            <p:nvPr/>
          </p:nvSpPr>
          <p:spPr>
            <a:xfrm>
              <a:off x="2352175" y="3126000"/>
              <a:ext cx="176600" cy="176575"/>
            </a:xfrm>
            <a:custGeom>
              <a:avLst/>
              <a:gdLst/>
              <a:ahLst/>
              <a:cxnLst/>
              <a:rect l="l" t="t" r="r" b="b"/>
              <a:pathLst>
                <a:path w="7064" h="7063" extrusionOk="0">
                  <a:moveTo>
                    <a:pt x="3561" y="7063"/>
                  </a:moveTo>
                  <a:cubicBezTo>
                    <a:pt x="1635" y="7063"/>
                    <a:pt x="1" y="5487"/>
                    <a:pt x="1" y="3561"/>
                  </a:cubicBezTo>
                  <a:cubicBezTo>
                    <a:pt x="1" y="1635"/>
                    <a:pt x="1577" y="0"/>
                    <a:pt x="3503" y="0"/>
                  </a:cubicBezTo>
                  <a:cubicBezTo>
                    <a:pt x="5429" y="0"/>
                    <a:pt x="7064" y="1576"/>
                    <a:pt x="7064" y="3502"/>
                  </a:cubicBezTo>
                  <a:cubicBezTo>
                    <a:pt x="7064" y="5429"/>
                    <a:pt x="5488" y="7063"/>
                    <a:pt x="3561" y="70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2" name="Google Shape;11882;p25"/>
            <p:cNvSpPr/>
            <p:nvPr/>
          </p:nvSpPr>
          <p:spPr>
            <a:xfrm>
              <a:off x="2841050" y="3861450"/>
              <a:ext cx="178050" cy="178075"/>
            </a:xfrm>
            <a:custGeom>
              <a:avLst/>
              <a:gdLst/>
              <a:ahLst/>
              <a:cxnLst/>
              <a:rect l="l" t="t" r="r" b="b"/>
              <a:pathLst>
                <a:path w="7122" h="7123" extrusionOk="0">
                  <a:moveTo>
                    <a:pt x="3502" y="1"/>
                  </a:moveTo>
                  <a:cubicBezTo>
                    <a:pt x="5428" y="1"/>
                    <a:pt x="7063" y="1577"/>
                    <a:pt x="7063" y="3503"/>
                  </a:cubicBezTo>
                  <a:cubicBezTo>
                    <a:pt x="7121" y="5429"/>
                    <a:pt x="5545" y="7064"/>
                    <a:pt x="3561" y="7064"/>
                  </a:cubicBezTo>
                  <a:cubicBezTo>
                    <a:pt x="1634" y="7122"/>
                    <a:pt x="58" y="5546"/>
                    <a:pt x="0" y="3561"/>
                  </a:cubicBezTo>
                  <a:cubicBezTo>
                    <a:pt x="0" y="1635"/>
                    <a:pt x="1576" y="59"/>
                    <a:pt x="35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3" name="Google Shape;11883;p25"/>
            <p:cNvSpPr/>
            <p:nvPr/>
          </p:nvSpPr>
          <p:spPr>
            <a:xfrm>
              <a:off x="2594425" y="361485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7063" y="3561"/>
                  </a:moveTo>
                  <a:cubicBezTo>
                    <a:pt x="7063" y="5487"/>
                    <a:pt x="5429" y="7121"/>
                    <a:pt x="3503" y="7063"/>
                  </a:cubicBezTo>
                  <a:cubicBezTo>
                    <a:pt x="1576" y="7063"/>
                    <a:pt x="0" y="5429"/>
                    <a:pt x="0" y="3503"/>
                  </a:cubicBezTo>
                  <a:cubicBezTo>
                    <a:pt x="59" y="1576"/>
                    <a:pt x="1635" y="0"/>
                    <a:pt x="3561" y="0"/>
                  </a:cubicBezTo>
                  <a:cubicBezTo>
                    <a:pt x="5487" y="59"/>
                    <a:pt x="7122" y="1635"/>
                    <a:pt x="7063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4" name="Google Shape;11884;p25"/>
            <p:cNvSpPr/>
            <p:nvPr/>
          </p:nvSpPr>
          <p:spPr>
            <a:xfrm>
              <a:off x="5050350" y="336822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7064" y="3503"/>
                  </a:moveTo>
                  <a:cubicBezTo>
                    <a:pt x="7064" y="5429"/>
                    <a:pt x="5429" y="7064"/>
                    <a:pt x="3503" y="7064"/>
                  </a:cubicBezTo>
                  <a:cubicBezTo>
                    <a:pt x="1635" y="7064"/>
                    <a:pt x="1" y="5487"/>
                    <a:pt x="1" y="3561"/>
                  </a:cubicBezTo>
                  <a:cubicBezTo>
                    <a:pt x="1" y="1635"/>
                    <a:pt x="1635" y="1"/>
                    <a:pt x="3562" y="1"/>
                  </a:cubicBezTo>
                  <a:cubicBezTo>
                    <a:pt x="5429" y="59"/>
                    <a:pt x="7005" y="1635"/>
                    <a:pt x="7064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5" name="Google Shape;11885;p25"/>
            <p:cNvSpPr/>
            <p:nvPr/>
          </p:nvSpPr>
          <p:spPr>
            <a:xfrm>
              <a:off x="3087650" y="140697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3561" y="1"/>
                  </a:moveTo>
                  <a:cubicBezTo>
                    <a:pt x="5487" y="1"/>
                    <a:pt x="7063" y="1635"/>
                    <a:pt x="7063" y="3503"/>
                  </a:cubicBezTo>
                  <a:cubicBezTo>
                    <a:pt x="7063" y="5429"/>
                    <a:pt x="5429" y="7064"/>
                    <a:pt x="3503" y="7005"/>
                  </a:cubicBezTo>
                  <a:cubicBezTo>
                    <a:pt x="1577" y="6947"/>
                    <a:pt x="1" y="5371"/>
                    <a:pt x="59" y="3503"/>
                  </a:cubicBezTo>
                  <a:cubicBezTo>
                    <a:pt x="59" y="1577"/>
                    <a:pt x="1693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6" name="Google Shape;11886;p25"/>
            <p:cNvSpPr/>
            <p:nvPr/>
          </p:nvSpPr>
          <p:spPr>
            <a:xfrm>
              <a:off x="4316350" y="4106625"/>
              <a:ext cx="172225" cy="173675"/>
            </a:xfrm>
            <a:custGeom>
              <a:avLst/>
              <a:gdLst/>
              <a:ahLst/>
              <a:cxnLst/>
              <a:rect l="l" t="t" r="r" b="b"/>
              <a:pathLst>
                <a:path w="6889" h="6947" extrusionOk="0">
                  <a:moveTo>
                    <a:pt x="6888" y="3502"/>
                  </a:moveTo>
                  <a:cubicBezTo>
                    <a:pt x="6888" y="5429"/>
                    <a:pt x="5312" y="6946"/>
                    <a:pt x="3386" y="6888"/>
                  </a:cubicBezTo>
                  <a:cubicBezTo>
                    <a:pt x="1460" y="6888"/>
                    <a:pt x="1" y="5370"/>
                    <a:pt x="1" y="3444"/>
                  </a:cubicBezTo>
                  <a:cubicBezTo>
                    <a:pt x="1" y="1518"/>
                    <a:pt x="1577" y="0"/>
                    <a:pt x="3503" y="0"/>
                  </a:cubicBezTo>
                  <a:cubicBezTo>
                    <a:pt x="5371" y="59"/>
                    <a:pt x="6888" y="1576"/>
                    <a:pt x="6888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7" name="Google Shape;11887;p25"/>
            <p:cNvSpPr/>
            <p:nvPr/>
          </p:nvSpPr>
          <p:spPr>
            <a:xfrm>
              <a:off x="2353650" y="2145375"/>
              <a:ext cx="172200" cy="172200"/>
            </a:xfrm>
            <a:custGeom>
              <a:avLst/>
              <a:gdLst/>
              <a:ahLst/>
              <a:cxnLst/>
              <a:rect l="l" t="t" r="r" b="b"/>
              <a:pathLst>
                <a:path w="6888" h="6888" extrusionOk="0">
                  <a:moveTo>
                    <a:pt x="6888" y="3444"/>
                  </a:moveTo>
                  <a:cubicBezTo>
                    <a:pt x="6888" y="5370"/>
                    <a:pt x="5429" y="6830"/>
                    <a:pt x="3502" y="6888"/>
                  </a:cubicBezTo>
                  <a:cubicBezTo>
                    <a:pt x="1518" y="6888"/>
                    <a:pt x="0" y="5370"/>
                    <a:pt x="59" y="3386"/>
                  </a:cubicBezTo>
                  <a:cubicBezTo>
                    <a:pt x="59" y="1459"/>
                    <a:pt x="1576" y="0"/>
                    <a:pt x="3502" y="0"/>
                  </a:cubicBezTo>
                  <a:cubicBezTo>
                    <a:pt x="5370" y="0"/>
                    <a:pt x="6888" y="1518"/>
                    <a:pt x="6888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8" name="Google Shape;11888;p25"/>
            <p:cNvSpPr/>
            <p:nvPr/>
          </p:nvSpPr>
          <p:spPr>
            <a:xfrm>
              <a:off x="4805200" y="1656525"/>
              <a:ext cx="172225" cy="170750"/>
            </a:xfrm>
            <a:custGeom>
              <a:avLst/>
              <a:gdLst/>
              <a:ahLst/>
              <a:cxnLst/>
              <a:rect l="l" t="t" r="r" b="b"/>
              <a:pathLst>
                <a:path w="6889" h="6830" extrusionOk="0">
                  <a:moveTo>
                    <a:pt x="6888" y="3386"/>
                  </a:moveTo>
                  <a:cubicBezTo>
                    <a:pt x="6888" y="5312"/>
                    <a:pt x="5371" y="6829"/>
                    <a:pt x="3503" y="6829"/>
                  </a:cubicBezTo>
                  <a:cubicBezTo>
                    <a:pt x="1518" y="6829"/>
                    <a:pt x="1" y="5312"/>
                    <a:pt x="59" y="3386"/>
                  </a:cubicBezTo>
                  <a:cubicBezTo>
                    <a:pt x="59" y="1459"/>
                    <a:pt x="1577" y="0"/>
                    <a:pt x="3503" y="0"/>
                  </a:cubicBezTo>
                  <a:cubicBezTo>
                    <a:pt x="5371" y="0"/>
                    <a:pt x="6888" y="1518"/>
                    <a:pt x="6888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9" name="Google Shape;11889;p25"/>
            <p:cNvSpPr/>
            <p:nvPr/>
          </p:nvSpPr>
          <p:spPr>
            <a:xfrm>
              <a:off x="3090575" y="4108075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6830" y="3444"/>
                  </a:moveTo>
                  <a:cubicBezTo>
                    <a:pt x="6830" y="5312"/>
                    <a:pt x="5312" y="6830"/>
                    <a:pt x="3386" y="6830"/>
                  </a:cubicBezTo>
                  <a:cubicBezTo>
                    <a:pt x="1518" y="6771"/>
                    <a:pt x="0" y="5254"/>
                    <a:pt x="59" y="3328"/>
                  </a:cubicBezTo>
                  <a:cubicBezTo>
                    <a:pt x="59" y="1460"/>
                    <a:pt x="1576" y="1"/>
                    <a:pt x="3444" y="1"/>
                  </a:cubicBezTo>
                  <a:cubicBezTo>
                    <a:pt x="5370" y="1"/>
                    <a:pt x="6830" y="1518"/>
                    <a:pt x="6830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0" name="Google Shape;11890;p25"/>
            <p:cNvSpPr/>
            <p:nvPr/>
          </p:nvSpPr>
          <p:spPr>
            <a:xfrm>
              <a:off x="2355100" y="3371150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3444" y="6830"/>
                  </a:moveTo>
                  <a:cubicBezTo>
                    <a:pt x="1518" y="6830"/>
                    <a:pt x="1" y="5312"/>
                    <a:pt x="1" y="3444"/>
                  </a:cubicBezTo>
                  <a:cubicBezTo>
                    <a:pt x="1" y="1518"/>
                    <a:pt x="1518" y="59"/>
                    <a:pt x="3386" y="0"/>
                  </a:cubicBezTo>
                  <a:cubicBezTo>
                    <a:pt x="5312" y="0"/>
                    <a:pt x="6830" y="1518"/>
                    <a:pt x="6830" y="3444"/>
                  </a:cubicBezTo>
                  <a:cubicBezTo>
                    <a:pt x="6830" y="5312"/>
                    <a:pt x="5312" y="6830"/>
                    <a:pt x="3444" y="68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1" name="Google Shape;11891;p25"/>
            <p:cNvSpPr/>
            <p:nvPr/>
          </p:nvSpPr>
          <p:spPr>
            <a:xfrm>
              <a:off x="5053275" y="1903125"/>
              <a:ext cx="170750" cy="170775"/>
            </a:xfrm>
            <a:custGeom>
              <a:avLst/>
              <a:gdLst/>
              <a:ahLst/>
              <a:cxnLst/>
              <a:rect l="l" t="t" r="r" b="b"/>
              <a:pathLst>
                <a:path w="6830" h="6831" extrusionOk="0">
                  <a:moveTo>
                    <a:pt x="3445" y="1"/>
                  </a:moveTo>
                  <a:cubicBezTo>
                    <a:pt x="5312" y="59"/>
                    <a:pt x="6830" y="1577"/>
                    <a:pt x="6772" y="3445"/>
                  </a:cubicBezTo>
                  <a:cubicBezTo>
                    <a:pt x="6772" y="5312"/>
                    <a:pt x="5254" y="6830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59" y="1518"/>
                    <a:pt x="1577" y="1"/>
                    <a:pt x="344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2" name="Google Shape;11892;p25"/>
            <p:cNvSpPr/>
            <p:nvPr/>
          </p:nvSpPr>
          <p:spPr>
            <a:xfrm>
              <a:off x="4564425" y="140990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2" y="3386"/>
                  </a:moveTo>
                  <a:cubicBezTo>
                    <a:pt x="6772" y="5195"/>
                    <a:pt x="5254" y="6771"/>
                    <a:pt x="3386" y="6771"/>
                  </a:cubicBezTo>
                  <a:cubicBezTo>
                    <a:pt x="1577" y="6771"/>
                    <a:pt x="1" y="5254"/>
                    <a:pt x="1" y="3444"/>
                  </a:cubicBezTo>
                  <a:cubicBezTo>
                    <a:pt x="1" y="1576"/>
                    <a:pt x="1518" y="59"/>
                    <a:pt x="3328" y="0"/>
                  </a:cubicBezTo>
                  <a:cubicBezTo>
                    <a:pt x="5196" y="0"/>
                    <a:pt x="6772" y="1518"/>
                    <a:pt x="6772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3" name="Google Shape;11893;p25"/>
            <p:cNvSpPr/>
            <p:nvPr/>
          </p:nvSpPr>
          <p:spPr>
            <a:xfrm>
              <a:off x="5296975" y="2635675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1" y="3386"/>
                  </a:moveTo>
                  <a:cubicBezTo>
                    <a:pt x="6771" y="5196"/>
                    <a:pt x="5254" y="6772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1" y="1577"/>
                    <a:pt x="1518" y="59"/>
                    <a:pt x="3328" y="1"/>
                  </a:cubicBezTo>
                  <a:cubicBezTo>
                    <a:pt x="5137" y="1"/>
                    <a:pt x="6713" y="1518"/>
                    <a:pt x="6771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4" name="Google Shape;11894;p25"/>
            <p:cNvSpPr/>
            <p:nvPr/>
          </p:nvSpPr>
          <p:spPr>
            <a:xfrm>
              <a:off x="4806675" y="3865850"/>
              <a:ext cx="170750" cy="169275"/>
            </a:xfrm>
            <a:custGeom>
              <a:avLst/>
              <a:gdLst/>
              <a:ahLst/>
              <a:cxnLst/>
              <a:rect l="l" t="t" r="r" b="b"/>
              <a:pathLst>
                <a:path w="6830" h="6771" extrusionOk="0">
                  <a:moveTo>
                    <a:pt x="3444" y="6771"/>
                  </a:moveTo>
                  <a:cubicBezTo>
                    <a:pt x="1576" y="6771"/>
                    <a:pt x="58" y="5253"/>
                    <a:pt x="0" y="3385"/>
                  </a:cubicBezTo>
                  <a:cubicBezTo>
                    <a:pt x="0" y="1518"/>
                    <a:pt x="1576" y="0"/>
                    <a:pt x="3444" y="0"/>
                  </a:cubicBezTo>
                  <a:cubicBezTo>
                    <a:pt x="5253" y="0"/>
                    <a:pt x="6771" y="1518"/>
                    <a:pt x="6771" y="3327"/>
                  </a:cubicBezTo>
                  <a:cubicBezTo>
                    <a:pt x="6829" y="5195"/>
                    <a:pt x="5253" y="6713"/>
                    <a:pt x="3444" y="677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5" name="Google Shape;11895;p25"/>
            <p:cNvSpPr/>
            <p:nvPr/>
          </p:nvSpPr>
          <p:spPr>
            <a:xfrm>
              <a:off x="5296975" y="2882300"/>
              <a:ext cx="169300" cy="170750"/>
            </a:xfrm>
            <a:custGeom>
              <a:avLst/>
              <a:gdLst/>
              <a:ahLst/>
              <a:cxnLst/>
              <a:rect l="l" t="t" r="r" b="b"/>
              <a:pathLst>
                <a:path w="6772" h="6830" extrusionOk="0">
                  <a:moveTo>
                    <a:pt x="6713" y="3444"/>
                  </a:moveTo>
                  <a:cubicBezTo>
                    <a:pt x="6713" y="5254"/>
                    <a:pt x="5137" y="6830"/>
                    <a:pt x="3328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9"/>
                  </a:cubicBezTo>
                  <a:cubicBezTo>
                    <a:pt x="5254" y="59"/>
                    <a:pt x="6771" y="1635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6" name="Google Shape;11896;p25"/>
            <p:cNvSpPr/>
            <p:nvPr/>
          </p:nvSpPr>
          <p:spPr>
            <a:xfrm>
              <a:off x="3827500" y="1167650"/>
              <a:ext cx="170750" cy="169300"/>
            </a:xfrm>
            <a:custGeom>
              <a:avLst/>
              <a:gdLst/>
              <a:ahLst/>
              <a:cxnLst/>
              <a:rect l="l" t="t" r="r" b="b"/>
              <a:pathLst>
                <a:path w="6830" h="6772" extrusionOk="0">
                  <a:moveTo>
                    <a:pt x="3386" y="6772"/>
                  </a:moveTo>
                  <a:cubicBezTo>
                    <a:pt x="1518" y="6714"/>
                    <a:pt x="0" y="5138"/>
                    <a:pt x="59" y="3328"/>
                  </a:cubicBezTo>
                  <a:cubicBezTo>
                    <a:pt x="59" y="1519"/>
                    <a:pt x="1635" y="1"/>
                    <a:pt x="3444" y="1"/>
                  </a:cubicBezTo>
                  <a:cubicBezTo>
                    <a:pt x="5254" y="1"/>
                    <a:pt x="6830" y="1635"/>
                    <a:pt x="6771" y="3445"/>
                  </a:cubicBezTo>
                  <a:cubicBezTo>
                    <a:pt x="6713" y="5254"/>
                    <a:pt x="5195" y="6772"/>
                    <a:pt x="3386" y="67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7" name="Google Shape;11897;p25"/>
            <p:cNvSpPr/>
            <p:nvPr/>
          </p:nvSpPr>
          <p:spPr>
            <a:xfrm>
              <a:off x="2603175" y="1656525"/>
              <a:ext cx="167850" cy="170750"/>
            </a:xfrm>
            <a:custGeom>
              <a:avLst/>
              <a:gdLst/>
              <a:ahLst/>
              <a:cxnLst/>
              <a:rect l="l" t="t" r="r" b="b"/>
              <a:pathLst>
                <a:path w="6714" h="6830" extrusionOk="0">
                  <a:moveTo>
                    <a:pt x="6713" y="3444"/>
                  </a:moveTo>
                  <a:cubicBezTo>
                    <a:pt x="6713" y="5253"/>
                    <a:pt x="5137" y="6829"/>
                    <a:pt x="3269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8"/>
                  </a:cubicBezTo>
                  <a:cubicBezTo>
                    <a:pt x="5254" y="58"/>
                    <a:pt x="6713" y="1634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8" name="Google Shape;11898;p25"/>
            <p:cNvSpPr/>
            <p:nvPr/>
          </p:nvSpPr>
          <p:spPr>
            <a:xfrm>
              <a:off x="3580875" y="116765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3445" y="6714"/>
                  </a:moveTo>
                  <a:cubicBezTo>
                    <a:pt x="1577" y="6772"/>
                    <a:pt x="1" y="5196"/>
                    <a:pt x="59" y="3328"/>
                  </a:cubicBezTo>
                  <a:cubicBezTo>
                    <a:pt x="59" y="1519"/>
                    <a:pt x="1577" y="1"/>
                    <a:pt x="3386" y="1"/>
                  </a:cubicBezTo>
                  <a:cubicBezTo>
                    <a:pt x="5254" y="1"/>
                    <a:pt x="6772" y="1577"/>
                    <a:pt x="6772" y="3386"/>
                  </a:cubicBezTo>
                  <a:cubicBezTo>
                    <a:pt x="6772" y="5196"/>
                    <a:pt x="5196" y="6714"/>
                    <a:pt x="3445" y="67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9" name="Google Shape;11899;p25"/>
            <p:cNvSpPr/>
            <p:nvPr/>
          </p:nvSpPr>
          <p:spPr>
            <a:xfrm>
              <a:off x="5054750" y="3620675"/>
              <a:ext cx="166375" cy="166375"/>
            </a:xfrm>
            <a:custGeom>
              <a:avLst/>
              <a:gdLst/>
              <a:ahLst/>
              <a:cxnLst/>
              <a:rect l="l" t="t" r="r" b="b"/>
              <a:pathLst>
                <a:path w="6655" h="6655" extrusionOk="0">
                  <a:moveTo>
                    <a:pt x="6654" y="3328"/>
                  </a:moveTo>
                  <a:cubicBezTo>
                    <a:pt x="6654" y="5196"/>
                    <a:pt x="5137" y="6655"/>
                    <a:pt x="3327" y="6655"/>
                  </a:cubicBezTo>
                  <a:cubicBezTo>
                    <a:pt x="1459" y="6597"/>
                    <a:pt x="0" y="5079"/>
                    <a:pt x="0" y="3270"/>
                  </a:cubicBezTo>
                  <a:cubicBezTo>
                    <a:pt x="58" y="1460"/>
                    <a:pt x="1518" y="1"/>
                    <a:pt x="3327" y="1"/>
                  </a:cubicBezTo>
                  <a:cubicBezTo>
                    <a:pt x="5195" y="1"/>
                    <a:pt x="6654" y="1518"/>
                    <a:pt x="6654" y="33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0" name="Google Shape;11900;p25"/>
            <p:cNvSpPr/>
            <p:nvPr/>
          </p:nvSpPr>
          <p:spPr>
            <a:xfrm>
              <a:off x="5296975" y="2391975"/>
              <a:ext cx="169300" cy="170775"/>
            </a:xfrm>
            <a:custGeom>
              <a:avLst/>
              <a:gdLst/>
              <a:ahLst/>
              <a:cxnLst/>
              <a:rect l="l" t="t" r="r" b="b"/>
              <a:pathLst>
                <a:path w="6772" h="6831" extrusionOk="0">
                  <a:moveTo>
                    <a:pt x="3269" y="6772"/>
                  </a:moveTo>
                  <a:cubicBezTo>
                    <a:pt x="1401" y="6655"/>
                    <a:pt x="1" y="5137"/>
                    <a:pt x="59" y="3328"/>
                  </a:cubicBezTo>
                  <a:cubicBezTo>
                    <a:pt x="176" y="1460"/>
                    <a:pt x="1693" y="1"/>
                    <a:pt x="3503" y="118"/>
                  </a:cubicBezTo>
                  <a:cubicBezTo>
                    <a:pt x="5371" y="234"/>
                    <a:pt x="6771" y="1694"/>
                    <a:pt x="6713" y="3503"/>
                  </a:cubicBezTo>
                  <a:cubicBezTo>
                    <a:pt x="6596" y="5371"/>
                    <a:pt x="5079" y="6830"/>
                    <a:pt x="3269" y="67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1" name="Google Shape;11901;p25"/>
            <p:cNvSpPr/>
            <p:nvPr/>
          </p:nvSpPr>
          <p:spPr>
            <a:xfrm>
              <a:off x="4562975" y="4111000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8"/>
                    <a:pt x="5137" y="6538"/>
                    <a:pt x="3327" y="6538"/>
                  </a:cubicBezTo>
                  <a:cubicBezTo>
                    <a:pt x="1459" y="6596"/>
                    <a:pt x="0" y="5137"/>
                    <a:pt x="0" y="3269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137" y="0"/>
                    <a:pt x="6538" y="1460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2" name="Google Shape;11902;p25"/>
            <p:cNvSpPr/>
            <p:nvPr/>
          </p:nvSpPr>
          <p:spPr>
            <a:xfrm>
              <a:off x="4072650" y="1169125"/>
              <a:ext cx="166375" cy="164925"/>
            </a:xfrm>
            <a:custGeom>
              <a:avLst/>
              <a:gdLst/>
              <a:ahLst/>
              <a:cxnLst/>
              <a:rect l="l" t="t" r="r" b="b"/>
              <a:pathLst>
                <a:path w="6655" h="6597" extrusionOk="0">
                  <a:moveTo>
                    <a:pt x="3328" y="0"/>
                  </a:moveTo>
                  <a:cubicBezTo>
                    <a:pt x="5196" y="0"/>
                    <a:pt x="6655" y="1518"/>
                    <a:pt x="6597" y="3327"/>
                  </a:cubicBezTo>
                  <a:cubicBezTo>
                    <a:pt x="6597" y="5195"/>
                    <a:pt x="5137" y="6596"/>
                    <a:pt x="3328" y="6596"/>
                  </a:cubicBezTo>
                  <a:cubicBezTo>
                    <a:pt x="1460" y="6596"/>
                    <a:pt x="1" y="5137"/>
                    <a:pt x="1" y="3269"/>
                  </a:cubicBezTo>
                  <a:cubicBezTo>
                    <a:pt x="59" y="1460"/>
                    <a:pt x="1518" y="0"/>
                    <a:pt x="33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3" name="Google Shape;11903;p25"/>
            <p:cNvSpPr/>
            <p:nvPr/>
          </p:nvSpPr>
          <p:spPr>
            <a:xfrm>
              <a:off x="2846875" y="1411350"/>
              <a:ext cx="166375" cy="167850"/>
            </a:xfrm>
            <a:custGeom>
              <a:avLst/>
              <a:gdLst/>
              <a:ahLst/>
              <a:cxnLst/>
              <a:rect l="l" t="t" r="r" b="b"/>
              <a:pathLst>
                <a:path w="6655" h="6714" extrusionOk="0">
                  <a:moveTo>
                    <a:pt x="6596" y="3386"/>
                  </a:moveTo>
                  <a:cubicBezTo>
                    <a:pt x="6596" y="5254"/>
                    <a:pt x="5079" y="6713"/>
                    <a:pt x="3269" y="6655"/>
                  </a:cubicBezTo>
                  <a:cubicBezTo>
                    <a:pt x="1401" y="6597"/>
                    <a:pt x="0" y="5137"/>
                    <a:pt x="0" y="3328"/>
                  </a:cubicBezTo>
                  <a:cubicBezTo>
                    <a:pt x="59" y="1460"/>
                    <a:pt x="1576" y="1"/>
                    <a:pt x="3386" y="59"/>
                  </a:cubicBezTo>
                  <a:cubicBezTo>
                    <a:pt x="5195" y="59"/>
                    <a:pt x="6655" y="1577"/>
                    <a:pt x="6596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4" name="Google Shape;11904;p25"/>
            <p:cNvSpPr/>
            <p:nvPr/>
          </p:nvSpPr>
          <p:spPr>
            <a:xfrm>
              <a:off x="5299900" y="3131825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9"/>
                    <a:pt x="5137" y="6538"/>
                    <a:pt x="3327" y="6597"/>
                  </a:cubicBezTo>
                  <a:cubicBezTo>
                    <a:pt x="1460" y="6597"/>
                    <a:pt x="0" y="5137"/>
                    <a:pt x="0" y="3269"/>
                  </a:cubicBezTo>
                  <a:cubicBezTo>
                    <a:pt x="0" y="1460"/>
                    <a:pt x="1401" y="1"/>
                    <a:pt x="3211" y="1"/>
                  </a:cubicBezTo>
                  <a:cubicBezTo>
                    <a:pt x="5078" y="1"/>
                    <a:pt x="6538" y="1402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5" name="Google Shape;11905;p25"/>
            <p:cNvSpPr/>
            <p:nvPr/>
          </p:nvSpPr>
          <p:spPr>
            <a:xfrm>
              <a:off x="2358025" y="1901675"/>
              <a:ext cx="164925" cy="164925"/>
            </a:xfrm>
            <a:custGeom>
              <a:avLst/>
              <a:gdLst/>
              <a:ahLst/>
              <a:cxnLst/>
              <a:rect l="l" t="t" r="r" b="b"/>
              <a:pathLst>
                <a:path w="6597" h="6597" extrusionOk="0">
                  <a:moveTo>
                    <a:pt x="3327" y="6596"/>
                  </a:moveTo>
                  <a:cubicBezTo>
                    <a:pt x="1518" y="6596"/>
                    <a:pt x="59" y="5195"/>
                    <a:pt x="0" y="3327"/>
                  </a:cubicBezTo>
                  <a:cubicBezTo>
                    <a:pt x="0" y="1518"/>
                    <a:pt x="1401" y="59"/>
                    <a:pt x="3269" y="59"/>
                  </a:cubicBezTo>
                  <a:cubicBezTo>
                    <a:pt x="5079" y="0"/>
                    <a:pt x="6538" y="1460"/>
                    <a:pt x="6538" y="3269"/>
                  </a:cubicBezTo>
                  <a:cubicBezTo>
                    <a:pt x="6596" y="5137"/>
                    <a:pt x="5137" y="6538"/>
                    <a:pt x="3327" y="659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6" name="Google Shape;11906;p25"/>
            <p:cNvSpPr/>
            <p:nvPr/>
          </p:nvSpPr>
          <p:spPr>
            <a:xfrm>
              <a:off x="3337175" y="1170575"/>
              <a:ext cx="164925" cy="163475"/>
            </a:xfrm>
            <a:custGeom>
              <a:avLst/>
              <a:gdLst/>
              <a:ahLst/>
              <a:cxnLst/>
              <a:rect l="l" t="t" r="r" b="b"/>
              <a:pathLst>
                <a:path w="6597" h="6539" extrusionOk="0">
                  <a:moveTo>
                    <a:pt x="3270" y="1"/>
                  </a:moveTo>
                  <a:cubicBezTo>
                    <a:pt x="5079" y="1"/>
                    <a:pt x="6538" y="1402"/>
                    <a:pt x="6538" y="3211"/>
                  </a:cubicBezTo>
                  <a:cubicBezTo>
                    <a:pt x="6597" y="5079"/>
                    <a:pt x="5138" y="6538"/>
                    <a:pt x="3328" y="6538"/>
                  </a:cubicBezTo>
                  <a:cubicBezTo>
                    <a:pt x="1460" y="6538"/>
                    <a:pt x="59" y="5137"/>
                    <a:pt x="1" y="3269"/>
                  </a:cubicBezTo>
                  <a:cubicBezTo>
                    <a:pt x="1" y="1460"/>
                    <a:pt x="1402" y="1"/>
                    <a:pt x="32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7" name="Google Shape;11907;p25"/>
            <p:cNvSpPr/>
            <p:nvPr/>
          </p:nvSpPr>
          <p:spPr>
            <a:xfrm>
              <a:off x="2601725" y="3864375"/>
              <a:ext cx="163450" cy="163475"/>
            </a:xfrm>
            <a:custGeom>
              <a:avLst/>
              <a:gdLst/>
              <a:ahLst/>
              <a:cxnLst/>
              <a:rect l="l" t="t" r="r" b="b"/>
              <a:pathLst>
                <a:path w="6538" h="6539" extrusionOk="0">
                  <a:moveTo>
                    <a:pt x="3269" y="1"/>
                  </a:moveTo>
                  <a:cubicBezTo>
                    <a:pt x="5137" y="1"/>
                    <a:pt x="6538" y="1460"/>
                    <a:pt x="6538" y="3328"/>
                  </a:cubicBezTo>
                  <a:cubicBezTo>
                    <a:pt x="6538" y="5137"/>
                    <a:pt x="5078" y="6538"/>
                    <a:pt x="3211" y="6538"/>
                  </a:cubicBezTo>
                  <a:cubicBezTo>
                    <a:pt x="1401" y="6538"/>
                    <a:pt x="0" y="5079"/>
                    <a:pt x="0" y="3269"/>
                  </a:cubicBezTo>
                  <a:cubicBezTo>
                    <a:pt x="0" y="1402"/>
                    <a:pt x="1460" y="1"/>
                    <a:pt x="32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8" name="Google Shape;11908;p25"/>
            <p:cNvSpPr/>
            <p:nvPr/>
          </p:nvSpPr>
          <p:spPr>
            <a:xfrm>
              <a:off x="2112875" y="28866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5020"/>
                    <a:pt x="5020" y="6480"/>
                    <a:pt x="3269" y="6480"/>
                  </a:cubicBezTo>
                  <a:cubicBezTo>
                    <a:pt x="1401" y="6480"/>
                    <a:pt x="0" y="5020"/>
                    <a:pt x="0" y="3211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020" y="0"/>
                    <a:pt x="6479" y="1460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9" name="Google Shape;11909;p25"/>
            <p:cNvSpPr/>
            <p:nvPr/>
          </p:nvSpPr>
          <p:spPr>
            <a:xfrm>
              <a:off x="3585250" y="4357600"/>
              <a:ext cx="162025" cy="163475"/>
            </a:xfrm>
            <a:custGeom>
              <a:avLst/>
              <a:gdLst/>
              <a:ahLst/>
              <a:cxnLst/>
              <a:rect l="l" t="t" r="r" b="b"/>
              <a:pathLst>
                <a:path w="6481" h="6539" extrusionOk="0">
                  <a:moveTo>
                    <a:pt x="3211" y="6538"/>
                  </a:moveTo>
                  <a:cubicBezTo>
                    <a:pt x="1460" y="6538"/>
                    <a:pt x="1" y="5079"/>
                    <a:pt x="1" y="3270"/>
                  </a:cubicBezTo>
                  <a:cubicBezTo>
                    <a:pt x="1" y="1460"/>
                    <a:pt x="1460" y="1"/>
                    <a:pt x="3270" y="59"/>
                  </a:cubicBezTo>
                  <a:cubicBezTo>
                    <a:pt x="5021" y="59"/>
                    <a:pt x="6480" y="1518"/>
                    <a:pt x="6480" y="3328"/>
                  </a:cubicBezTo>
                  <a:cubicBezTo>
                    <a:pt x="6480" y="5079"/>
                    <a:pt x="5021" y="6538"/>
                    <a:pt x="3211" y="653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0" name="Google Shape;11910;p25"/>
            <p:cNvSpPr/>
            <p:nvPr/>
          </p:nvSpPr>
          <p:spPr>
            <a:xfrm>
              <a:off x="383187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5020" y="0"/>
                    <a:pt x="6480" y="1401"/>
                    <a:pt x="6480" y="3269"/>
                  </a:cubicBezTo>
                  <a:cubicBezTo>
                    <a:pt x="6480" y="5020"/>
                    <a:pt x="5020" y="6479"/>
                    <a:pt x="3269" y="6479"/>
                  </a:cubicBezTo>
                  <a:cubicBezTo>
                    <a:pt x="1460" y="6479"/>
                    <a:pt x="1" y="5020"/>
                    <a:pt x="1" y="3211"/>
                  </a:cubicBezTo>
                  <a:cubicBezTo>
                    <a:pt x="1" y="1401"/>
                    <a:pt x="1401" y="0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1" name="Google Shape;11911;p25"/>
            <p:cNvSpPr/>
            <p:nvPr/>
          </p:nvSpPr>
          <p:spPr>
            <a:xfrm>
              <a:off x="2112875" y="26400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4962"/>
                    <a:pt x="5078" y="6422"/>
                    <a:pt x="3269" y="6480"/>
                  </a:cubicBezTo>
                  <a:cubicBezTo>
                    <a:pt x="1459" y="6480"/>
                    <a:pt x="0" y="5021"/>
                    <a:pt x="0" y="3211"/>
                  </a:cubicBezTo>
                  <a:cubicBezTo>
                    <a:pt x="0" y="1460"/>
                    <a:pt x="1459" y="1"/>
                    <a:pt x="3211" y="1"/>
                  </a:cubicBezTo>
                  <a:cubicBezTo>
                    <a:pt x="5020" y="1"/>
                    <a:pt x="6479" y="1402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2" name="Google Shape;11912;p25"/>
            <p:cNvSpPr/>
            <p:nvPr/>
          </p:nvSpPr>
          <p:spPr>
            <a:xfrm>
              <a:off x="2848325" y="41124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70" y="6480"/>
                  </a:moveTo>
                  <a:cubicBezTo>
                    <a:pt x="1518" y="6480"/>
                    <a:pt x="59" y="5020"/>
                    <a:pt x="1" y="3269"/>
                  </a:cubicBezTo>
                  <a:cubicBezTo>
                    <a:pt x="1" y="1460"/>
                    <a:pt x="1460" y="1"/>
                    <a:pt x="3211" y="1"/>
                  </a:cubicBezTo>
                  <a:cubicBezTo>
                    <a:pt x="5021" y="1"/>
                    <a:pt x="6480" y="1402"/>
                    <a:pt x="6480" y="3211"/>
                  </a:cubicBezTo>
                  <a:cubicBezTo>
                    <a:pt x="6480" y="4962"/>
                    <a:pt x="5079" y="6421"/>
                    <a:pt x="3270" y="64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3" name="Google Shape;11913;p25"/>
            <p:cNvSpPr/>
            <p:nvPr/>
          </p:nvSpPr>
          <p:spPr>
            <a:xfrm>
              <a:off x="2359475" y="36221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4962" y="0"/>
                    <a:pt x="6480" y="1459"/>
                    <a:pt x="6480" y="3211"/>
                  </a:cubicBezTo>
                  <a:cubicBezTo>
                    <a:pt x="6480" y="5020"/>
                    <a:pt x="5021" y="6479"/>
                    <a:pt x="3269" y="6479"/>
                  </a:cubicBezTo>
                  <a:cubicBezTo>
                    <a:pt x="1460" y="6479"/>
                    <a:pt x="1" y="5078"/>
                    <a:pt x="1" y="3269"/>
                  </a:cubicBezTo>
                  <a:cubicBezTo>
                    <a:pt x="1" y="1518"/>
                    <a:pt x="1402" y="59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4" name="Google Shape;11914;p25"/>
            <p:cNvSpPr/>
            <p:nvPr/>
          </p:nvSpPr>
          <p:spPr>
            <a:xfrm>
              <a:off x="4320725" y="11705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80" y="3211"/>
                  </a:moveTo>
                  <a:cubicBezTo>
                    <a:pt x="6480" y="5021"/>
                    <a:pt x="5021" y="6480"/>
                    <a:pt x="3269" y="6480"/>
                  </a:cubicBezTo>
                  <a:cubicBezTo>
                    <a:pt x="1518" y="6480"/>
                    <a:pt x="59" y="5021"/>
                    <a:pt x="59" y="3269"/>
                  </a:cubicBezTo>
                  <a:cubicBezTo>
                    <a:pt x="1" y="1518"/>
                    <a:pt x="1518" y="1"/>
                    <a:pt x="3269" y="59"/>
                  </a:cubicBezTo>
                  <a:cubicBezTo>
                    <a:pt x="5021" y="59"/>
                    <a:pt x="6480" y="1518"/>
                    <a:pt x="6480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5" name="Google Shape;11915;p25"/>
            <p:cNvSpPr/>
            <p:nvPr/>
          </p:nvSpPr>
          <p:spPr>
            <a:xfrm>
              <a:off x="407412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0" y="0"/>
                  </a:moveTo>
                  <a:cubicBezTo>
                    <a:pt x="5020" y="0"/>
                    <a:pt x="6479" y="1459"/>
                    <a:pt x="6479" y="3269"/>
                  </a:cubicBezTo>
                  <a:cubicBezTo>
                    <a:pt x="6479" y="4962"/>
                    <a:pt x="5020" y="6421"/>
                    <a:pt x="3269" y="6479"/>
                  </a:cubicBezTo>
                  <a:cubicBezTo>
                    <a:pt x="1518" y="6479"/>
                    <a:pt x="0" y="4962"/>
                    <a:pt x="58" y="3211"/>
                  </a:cubicBezTo>
                  <a:cubicBezTo>
                    <a:pt x="58" y="1459"/>
                    <a:pt x="1518" y="59"/>
                    <a:pt x="321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6" name="Google Shape;11916;p25"/>
            <p:cNvSpPr/>
            <p:nvPr/>
          </p:nvSpPr>
          <p:spPr>
            <a:xfrm>
              <a:off x="5301350" y="2149750"/>
              <a:ext cx="160550" cy="162000"/>
            </a:xfrm>
            <a:custGeom>
              <a:avLst/>
              <a:gdLst/>
              <a:ahLst/>
              <a:cxnLst/>
              <a:rect l="l" t="t" r="r" b="b"/>
              <a:pathLst>
                <a:path w="6422" h="6480" extrusionOk="0">
                  <a:moveTo>
                    <a:pt x="3211" y="6479"/>
                  </a:moveTo>
                  <a:cubicBezTo>
                    <a:pt x="1460" y="6479"/>
                    <a:pt x="1" y="5020"/>
                    <a:pt x="1" y="3269"/>
                  </a:cubicBezTo>
                  <a:cubicBezTo>
                    <a:pt x="1" y="1518"/>
                    <a:pt x="1460" y="59"/>
                    <a:pt x="3153" y="59"/>
                  </a:cubicBezTo>
                  <a:cubicBezTo>
                    <a:pt x="4962" y="0"/>
                    <a:pt x="6421" y="1518"/>
                    <a:pt x="6421" y="3269"/>
                  </a:cubicBezTo>
                  <a:cubicBezTo>
                    <a:pt x="6421" y="5020"/>
                    <a:pt x="4962" y="6479"/>
                    <a:pt x="3211" y="64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7" name="Google Shape;11917;p25"/>
            <p:cNvSpPr/>
            <p:nvPr/>
          </p:nvSpPr>
          <p:spPr>
            <a:xfrm>
              <a:off x="2112875" y="2396350"/>
              <a:ext cx="162000" cy="162025"/>
            </a:xfrm>
            <a:custGeom>
              <a:avLst/>
              <a:gdLst/>
              <a:ahLst/>
              <a:cxnLst/>
              <a:rect l="l" t="t" r="r" b="b"/>
              <a:pathLst>
                <a:path w="6480" h="6481" extrusionOk="0">
                  <a:moveTo>
                    <a:pt x="6421" y="3270"/>
                  </a:moveTo>
                  <a:cubicBezTo>
                    <a:pt x="6421" y="5021"/>
                    <a:pt x="4962" y="6480"/>
                    <a:pt x="3211" y="6480"/>
                  </a:cubicBezTo>
                  <a:cubicBezTo>
                    <a:pt x="1459" y="6422"/>
                    <a:pt x="0" y="4962"/>
                    <a:pt x="0" y="3270"/>
                  </a:cubicBezTo>
                  <a:cubicBezTo>
                    <a:pt x="59" y="1519"/>
                    <a:pt x="1518" y="1"/>
                    <a:pt x="3269" y="59"/>
                  </a:cubicBezTo>
                  <a:cubicBezTo>
                    <a:pt x="5020" y="59"/>
                    <a:pt x="6479" y="1519"/>
                    <a:pt x="6421" y="32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8" name="Google Shape;11918;p25"/>
            <p:cNvSpPr/>
            <p:nvPr/>
          </p:nvSpPr>
          <p:spPr>
            <a:xfrm>
              <a:off x="5301350" y="3376975"/>
              <a:ext cx="159075" cy="160550"/>
            </a:xfrm>
            <a:custGeom>
              <a:avLst/>
              <a:gdLst/>
              <a:ahLst/>
              <a:cxnLst/>
              <a:rect l="l" t="t" r="r" b="b"/>
              <a:pathLst>
                <a:path w="6363" h="6422" extrusionOk="0">
                  <a:moveTo>
                    <a:pt x="6363" y="3211"/>
                  </a:moveTo>
                  <a:cubicBezTo>
                    <a:pt x="6363" y="4962"/>
                    <a:pt x="4904" y="6422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59" y="1402"/>
                    <a:pt x="1460" y="1"/>
                    <a:pt x="3211" y="1"/>
                  </a:cubicBezTo>
                  <a:cubicBezTo>
                    <a:pt x="4904" y="1"/>
                    <a:pt x="6363" y="1460"/>
                    <a:pt x="636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9" name="Google Shape;11919;p25"/>
            <p:cNvSpPr/>
            <p:nvPr/>
          </p:nvSpPr>
          <p:spPr>
            <a:xfrm>
              <a:off x="3340100" y="4360525"/>
              <a:ext cx="159100" cy="159075"/>
            </a:xfrm>
            <a:custGeom>
              <a:avLst/>
              <a:gdLst/>
              <a:ahLst/>
              <a:cxnLst/>
              <a:rect l="l" t="t" r="r" b="b"/>
              <a:pathLst>
                <a:path w="6364" h="6363" extrusionOk="0">
                  <a:moveTo>
                    <a:pt x="6363" y="3153"/>
                  </a:moveTo>
                  <a:cubicBezTo>
                    <a:pt x="6363" y="4904"/>
                    <a:pt x="4904" y="6363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1" y="1460"/>
                    <a:pt x="1460" y="1"/>
                    <a:pt x="3153" y="1"/>
                  </a:cubicBezTo>
                  <a:cubicBezTo>
                    <a:pt x="4904" y="1"/>
                    <a:pt x="6363" y="1460"/>
                    <a:pt x="6363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0" name="Google Shape;11920;p25"/>
            <p:cNvSpPr/>
            <p:nvPr/>
          </p:nvSpPr>
          <p:spPr>
            <a:xfrm>
              <a:off x="2114325" y="3134750"/>
              <a:ext cx="159075" cy="159075"/>
            </a:xfrm>
            <a:custGeom>
              <a:avLst/>
              <a:gdLst/>
              <a:ahLst/>
              <a:cxnLst/>
              <a:rect l="l" t="t" r="r" b="b"/>
              <a:pathLst>
                <a:path w="6363" h="6363" extrusionOk="0">
                  <a:moveTo>
                    <a:pt x="3153" y="6363"/>
                  </a:moveTo>
                  <a:cubicBezTo>
                    <a:pt x="1460" y="6363"/>
                    <a:pt x="1" y="4904"/>
                    <a:pt x="1" y="3152"/>
                  </a:cubicBezTo>
                  <a:cubicBezTo>
                    <a:pt x="1" y="1460"/>
                    <a:pt x="1460" y="0"/>
                    <a:pt x="3153" y="0"/>
                  </a:cubicBezTo>
                  <a:cubicBezTo>
                    <a:pt x="4904" y="0"/>
                    <a:pt x="6363" y="1460"/>
                    <a:pt x="6363" y="3152"/>
                  </a:cubicBezTo>
                  <a:cubicBezTo>
                    <a:pt x="6363" y="4904"/>
                    <a:pt x="4904" y="6363"/>
                    <a:pt x="3153" y="63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1" name="Google Shape;11921;p25"/>
            <p:cNvSpPr/>
            <p:nvPr/>
          </p:nvSpPr>
          <p:spPr>
            <a:xfrm>
              <a:off x="4812500" y="1415725"/>
              <a:ext cx="159075" cy="157625"/>
            </a:xfrm>
            <a:custGeom>
              <a:avLst/>
              <a:gdLst/>
              <a:ahLst/>
              <a:cxnLst/>
              <a:rect l="l" t="t" r="r" b="b"/>
              <a:pathLst>
                <a:path w="6363" h="6305" extrusionOk="0">
                  <a:moveTo>
                    <a:pt x="6305" y="3153"/>
                  </a:moveTo>
                  <a:cubicBezTo>
                    <a:pt x="6363" y="4904"/>
                    <a:pt x="4904" y="6305"/>
                    <a:pt x="3153" y="6305"/>
                  </a:cubicBezTo>
                  <a:cubicBezTo>
                    <a:pt x="1401" y="6305"/>
                    <a:pt x="1" y="4904"/>
                    <a:pt x="1" y="3211"/>
                  </a:cubicBezTo>
                  <a:cubicBezTo>
                    <a:pt x="1" y="1460"/>
                    <a:pt x="1401" y="1"/>
                    <a:pt x="3211" y="1"/>
                  </a:cubicBezTo>
                  <a:cubicBezTo>
                    <a:pt x="4904" y="1"/>
                    <a:pt x="6305" y="1402"/>
                    <a:pt x="6305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2" name="Google Shape;11922;p25"/>
            <p:cNvSpPr/>
            <p:nvPr/>
          </p:nvSpPr>
          <p:spPr>
            <a:xfrm>
              <a:off x="5059125" y="1660900"/>
              <a:ext cx="159075" cy="160525"/>
            </a:xfrm>
            <a:custGeom>
              <a:avLst/>
              <a:gdLst/>
              <a:ahLst/>
              <a:cxnLst/>
              <a:rect l="l" t="t" r="r" b="b"/>
              <a:pathLst>
                <a:path w="6363" h="6421" extrusionOk="0">
                  <a:moveTo>
                    <a:pt x="6363" y="3269"/>
                  </a:moveTo>
                  <a:cubicBezTo>
                    <a:pt x="6304" y="5020"/>
                    <a:pt x="4845" y="6421"/>
                    <a:pt x="3094" y="6363"/>
                  </a:cubicBezTo>
                  <a:cubicBezTo>
                    <a:pt x="1343" y="6363"/>
                    <a:pt x="0" y="4903"/>
                    <a:pt x="0" y="3211"/>
                  </a:cubicBezTo>
                  <a:cubicBezTo>
                    <a:pt x="59" y="1401"/>
                    <a:pt x="1518" y="0"/>
                    <a:pt x="3269" y="59"/>
                  </a:cubicBezTo>
                  <a:cubicBezTo>
                    <a:pt x="4962" y="117"/>
                    <a:pt x="6363" y="1518"/>
                    <a:pt x="6363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3" name="Google Shape;11923;p25"/>
            <p:cNvSpPr/>
            <p:nvPr/>
          </p:nvSpPr>
          <p:spPr>
            <a:xfrm>
              <a:off x="3097875" y="1172050"/>
              <a:ext cx="157625" cy="159075"/>
            </a:xfrm>
            <a:custGeom>
              <a:avLst/>
              <a:gdLst/>
              <a:ahLst/>
              <a:cxnLst/>
              <a:rect l="l" t="t" r="r" b="b"/>
              <a:pathLst>
                <a:path w="6305" h="6363" extrusionOk="0">
                  <a:moveTo>
                    <a:pt x="6304" y="3152"/>
                  </a:moveTo>
                  <a:cubicBezTo>
                    <a:pt x="6304" y="4903"/>
                    <a:pt x="4903" y="6362"/>
                    <a:pt x="3152" y="6362"/>
                  </a:cubicBezTo>
                  <a:cubicBezTo>
                    <a:pt x="1401" y="6362"/>
                    <a:pt x="0" y="4962"/>
                    <a:pt x="0" y="3210"/>
                  </a:cubicBezTo>
                  <a:cubicBezTo>
                    <a:pt x="0" y="1459"/>
                    <a:pt x="1401" y="0"/>
                    <a:pt x="3152" y="58"/>
                  </a:cubicBezTo>
                  <a:cubicBezTo>
                    <a:pt x="4903" y="58"/>
                    <a:pt x="6304" y="1459"/>
                    <a:pt x="6304" y="31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4" name="Google Shape;11924;p25"/>
            <p:cNvSpPr/>
            <p:nvPr/>
          </p:nvSpPr>
          <p:spPr>
            <a:xfrm>
              <a:off x="4323650" y="4361975"/>
              <a:ext cx="156175" cy="156175"/>
            </a:xfrm>
            <a:custGeom>
              <a:avLst/>
              <a:gdLst/>
              <a:ahLst/>
              <a:cxnLst/>
              <a:rect l="l" t="t" r="r" b="b"/>
              <a:pathLst>
                <a:path w="6247" h="6247" extrusionOk="0">
                  <a:moveTo>
                    <a:pt x="3152" y="1"/>
                  </a:moveTo>
                  <a:cubicBezTo>
                    <a:pt x="4904" y="59"/>
                    <a:pt x="6246" y="1460"/>
                    <a:pt x="6246" y="3211"/>
                  </a:cubicBezTo>
                  <a:cubicBezTo>
                    <a:pt x="6188" y="4904"/>
                    <a:pt x="4845" y="6247"/>
                    <a:pt x="3094" y="6188"/>
                  </a:cubicBezTo>
                  <a:cubicBezTo>
                    <a:pt x="1343" y="6188"/>
                    <a:pt x="0" y="4787"/>
                    <a:pt x="59" y="3036"/>
                  </a:cubicBezTo>
                  <a:cubicBezTo>
                    <a:pt x="59" y="1343"/>
                    <a:pt x="1460" y="1"/>
                    <a:pt x="31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5" name="Google Shape;11925;p25"/>
            <p:cNvSpPr/>
            <p:nvPr/>
          </p:nvSpPr>
          <p:spPr>
            <a:xfrm>
              <a:off x="2609025" y="1417200"/>
              <a:ext cx="156150" cy="154700"/>
            </a:xfrm>
            <a:custGeom>
              <a:avLst/>
              <a:gdLst/>
              <a:ahLst/>
              <a:cxnLst/>
              <a:rect l="l" t="t" r="r" b="b"/>
              <a:pathLst>
                <a:path w="6246" h="6188" extrusionOk="0">
                  <a:moveTo>
                    <a:pt x="6187" y="3094"/>
                  </a:moveTo>
                  <a:cubicBezTo>
                    <a:pt x="6246" y="4787"/>
                    <a:pt x="4845" y="6188"/>
                    <a:pt x="3152" y="6188"/>
                  </a:cubicBezTo>
                  <a:cubicBezTo>
                    <a:pt x="1459" y="6188"/>
                    <a:pt x="58" y="4845"/>
                    <a:pt x="58" y="3152"/>
                  </a:cubicBezTo>
                  <a:cubicBezTo>
                    <a:pt x="0" y="1401"/>
                    <a:pt x="1401" y="59"/>
                    <a:pt x="3094" y="0"/>
                  </a:cubicBezTo>
                  <a:cubicBezTo>
                    <a:pt x="4786" y="0"/>
                    <a:pt x="6187" y="1401"/>
                    <a:pt x="618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6" name="Google Shape;11926;p25"/>
            <p:cNvSpPr/>
            <p:nvPr/>
          </p:nvSpPr>
          <p:spPr>
            <a:xfrm>
              <a:off x="5060575" y="387312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4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4"/>
                  </a:cubicBezTo>
                  <a:cubicBezTo>
                    <a:pt x="1" y="1343"/>
                    <a:pt x="1401" y="1"/>
                    <a:pt x="3094" y="1"/>
                  </a:cubicBezTo>
                  <a:cubicBezTo>
                    <a:pt x="4845" y="1"/>
                    <a:pt x="6188" y="1402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7" name="Google Shape;11927;p25"/>
            <p:cNvSpPr/>
            <p:nvPr/>
          </p:nvSpPr>
          <p:spPr>
            <a:xfrm>
              <a:off x="2115775" y="215412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787"/>
                    <a:pt x="4846" y="6129"/>
                    <a:pt x="3153" y="6188"/>
                  </a:cubicBezTo>
                  <a:cubicBezTo>
                    <a:pt x="1402" y="6188"/>
                    <a:pt x="1" y="4787"/>
                    <a:pt x="1" y="3036"/>
                  </a:cubicBezTo>
                  <a:cubicBezTo>
                    <a:pt x="59" y="1343"/>
                    <a:pt x="1402" y="0"/>
                    <a:pt x="3153" y="0"/>
                  </a:cubicBezTo>
                  <a:cubicBezTo>
                    <a:pt x="4846" y="0"/>
                    <a:pt x="6188" y="1343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8" name="Google Shape;11928;p25"/>
            <p:cNvSpPr/>
            <p:nvPr/>
          </p:nvSpPr>
          <p:spPr>
            <a:xfrm>
              <a:off x="4813950" y="411537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845"/>
                    <a:pt x="4787" y="6188"/>
                    <a:pt x="3095" y="6188"/>
                  </a:cubicBezTo>
                  <a:cubicBezTo>
                    <a:pt x="1402" y="6188"/>
                    <a:pt x="1" y="4728"/>
                    <a:pt x="59" y="3036"/>
                  </a:cubicBezTo>
                  <a:cubicBezTo>
                    <a:pt x="59" y="1401"/>
                    <a:pt x="1460" y="0"/>
                    <a:pt x="3095" y="0"/>
                  </a:cubicBezTo>
                  <a:cubicBezTo>
                    <a:pt x="4787" y="0"/>
                    <a:pt x="6188" y="1401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9" name="Google Shape;11929;p25"/>
            <p:cNvSpPr/>
            <p:nvPr/>
          </p:nvSpPr>
          <p:spPr>
            <a:xfrm>
              <a:off x="3099325" y="436197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5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5"/>
                  </a:cubicBezTo>
                  <a:cubicBezTo>
                    <a:pt x="1" y="1460"/>
                    <a:pt x="1343" y="59"/>
                    <a:pt x="3036" y="59"/>
                  </a:cubicBezTo>
                  <a:cubicBezTo>
                    <a:pt x="4729" y="1"/>
                    <a:pt x="6129" y="1402"/>
                    <a:pt x="612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0" name="Google Shape;11930;p25"/>
            <p:cNvSpPr/>
            <p:nvPr/>
          </p:nvSpPr>
          <p:spPr>
            <a:xfrm>
              <a:off x="2115775" y="3378450"/>
              <a:ext cx="156175" cy="156150"/>
            </a:xfrm>
            <a:custGeom>
              <a:avLst/>
              <a:gdLst/>
              <a:ahLst/>
              <a:cxnLst/>
              <a:rect l="l" t="t" r="r" b="b"/>
              <a:pathLst>
                <a:path w="6247" h="6246" extrusionOk="0">
                  <a:moveTo>
                    <a:pt x="3153" y="59"/>
                  </a:moveTo>
                  <a:cubicBezTo>
                    <a:pt x="4846" y="117"/>
                    <a:pt x="6247" y="1576"/>
                    <a:pt x="6188" y="3211"/>
                  </a:cubicBezTo>
                  <a:cubicBezTo>
                    <a:pt x="6130" y="4903"/>
                    <a:pt x="4671" y="6246"/>
                    <a:pt x="3036" y="6188"/>
                  </a:cubicBezTo>
                  <a:cubicBezTo>
                    <a:pt x="1343" y="6129"/>
                    <a:pt x="1" y="4728"/>
                    <a:pt x="59" y="3036"/>
                  </a:cubicBezTo>
                  <a:cubicBezTo>
                    <a:pt x="118" y="1343"/>
                    <a:pt x="1519" y="0"/>
                    <a:pt x="3153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1" name="Google Shape;11931;p25"/>
            <p:cNvSpPr/>
            <p:nvPr/>
          </p:nvSpPr>
          <p:spPr>
            <a:xfrm>
              <a:off x="2362400" y="1663800"/>
              <a:ext cx="156175" cy="154725"/>
            </a:xfrm>
            <a:custGeom>
              <a:avLst/>
              <a:gdLst/>
              <a:ahLst/>
              <a:cxnLst/>
              <a:rect l="l" t="t" r="r" b="b"/>
              <a:pathLst>
                <a:path w="6247" h="6189" extrusionOk="0">
                  <a:moveTo>
                    <a:pt x="59" y="3095"/>
                  </a:moveTo>
                  <a:cubicBezTo>
                    <a:pt x="59" y="1402"/>
                    <a:pt x="1518" y="1"/>
                    <a:pt x="3152" y="59"/>
                  </a:cubicBezTo>
                  <a:cubicBezTo>
                    <a:pt x="4845" y="59"/>
                    <a:pt x="6246" y="1519"/>
                    <a:pt x="6188" y="3211"/>
                  </a:cubicBezTo>
                  <a:cubicBezTo>
                    <a:pt x="6129" y="4846"/>
                    <a:pt x="4729" y="6188"/>
                    <a:pt x="3094" y="6188"/>
                  </a:cubicBezTo>
                  <a:cubicBezTo>
                    <a:pt x="1401" y="6188"/>
                    <a:pt x="0" y="4729"/>
                    <a:pt x="5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2" name="Google Shape;11932;p25"/>
            <p:cNvSpPr/>
            <p:nvPr/>
          </p:nvSpPr>
          <p:spPr>
            <a:xfrm>
              <a:off x="4571725" y="1174950"/>
              <a:ext cx="153250" cy="154725"/>
            </a:xfrm>
            <a:custGeom>
              <a:avLst/>
              <a:gdLst/>
              <a:ahLst/>
              <a:cxnLst/>
              <a:rect l="l" t="t" r="r" b="b"/>
              <a:pathLst>
                <a:path w="6130" h="6189" extrusionOk="0">
                  <a:moveTo>
                    <a:pt x="6129" y="3094"/>
                  </a:moveTo>
                  <a:cubicBezTo>
                    <a:pt x="6129" y="4729"/>
                    <a:pt x="4787" y="6130"/>
                    <a:pt x="3094" y="6130"/>
                  </a:cubicBezTo>
                  <a:cubicBezTo>
                    <a:pt x="1460" y="6188"/>
                    <a:pt x="0" y="4729"/>
                    <a:pt x="59" y="3036"/>
                  </a:cubicBezTo>
                  <a:cubicBezTo>
                    <a:pt x="59" y="1402"/>
                    <a:pt x="1460" y="1"/>
                    <a:pt x="3094" y="1"/>
                  </a:cubicBezTo>
                  <a:cubicBezTo>
                    <a:pt x="4728" y="1"/>
                    <a:pt x="6129" y="1402"/>
                    <a:pt x="6129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3" name="Google Shape;11933;p25"/>
            <p:cNvSpPr/>
            <p:nvPr/>
          </p:nvSpPr>
          <p:spPr>
            <a:xfrm>
              <a:off x="5308650" y="1911875"/>
              <a:ext cx="153250" cy="153250"/>
            </a:xfrm>
            <a:custGeom>
              <a:avLst/>
              <a:gdLst/>
              <a:ahLst/>
              <a:cxnLst/>
              <a:rect l="l" t="t" r="r" b="b"/>
              <a:pathLst>
                <a:path w="6130" h="6130" extrusionOk="0">
                  <a:moveTo>
                    <a:pt x="6129" y="3036"/>
                  </a:moveTo>
                  <a:cubicBezTo>
                    <a:pt x="6129" y="4671"/>
                    <a:pt x="4728" y="6071"/>
                    <a:pt x="3094" y="6130"/>
                  </a:cubicBezTo>
                  <a:cubicBezTo>
                    <a:pt x="1460" y="6130"/>
                    <a:pt x="0" y="4729"/>
                    <a:pt x="0" y="3036"/>
                  </a:cubicBezTo>
                  <a:cubicBezTo>
                    <a:pt x="0" y="1402"/>
                    <a:pt x="1401" y="1"/>
                    <a:pt x="3036" y="1"/>
                  </a:cubicBezTo>
                  <a:cubicBezTo>
                    <a:pt x="4728" y="1"/>
                    <a:pt x="6071" y="1402"/>
                    <a:pt x="6129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4" name="Google Shape;11934;p25"/>
            <p:cNvSpPr/>
            <p:nvPr/>
          </p:nvSpPr>
          <p:spPr>
            <a:xfrm>
              <a:off x="2855625" y="1173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3036"/>
                  </a:moveTo>
                  <a:cubicBezTo>
                    <a:pt x="5955" y="4670"/>
                    <a:pt x="4612" y="5954"/>
                    <a:pt x="2919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285"/>
                    <a:pt x="1343" y="0"/>
                    <a:pt x="2978" y="0"/>
                  </a:cubicBezTo>
                  <a:cubicBezTo>
                    <a:pt x="4670" y="59"/>
                    <a:pt x="5955" y="1343"/>
                    <a:pt x="5955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5" name="Google Shape;11935;p25"/>
            <p:cNvSpPr/>
            <p:nvPr/>
          </p:nvSpPr>
          <p:spPr>
            <a:xfrm>
              <a:off x="5307200" y="3627975"/>
              <a:ext cx="148850" cy="150325"/>
            </a:xfrm>
            <a:custGeom>
              <a:avLst/>
              <a:gdLst/>
              <a:ahLst/>
              <a:cxnLst/>
              <a:rect l="l" t="t" r="r" b="b"/>
              <a:pathLst>
                <a:path w="5954" h="6013" extrusionOk="0">
                  <a:moveTo>
                    <a:pt x="2977" y="6013"/>
                  </a:moveTo>
                  <a:cubicBezTo>
                    <a:pt x="1284" y="6013"/>
                    <a:pt x="0" y="4670"/>
                    <a:pt x="0" y="3036"/>
                  </a:cubicBezTo>
                  <a:cubicBezTo>
                    <a:pt x="0" y="1343"/>
                    <a:pt x="1343" y="1"/>
                    <a:pt x="3035" y="59"/>
                  </a:cubicBezTo>
                  <a:cubicBezTo>
                    <a:pt x="4670" y="59"/>
                    <a:pt x="5954" y="1402"/>
                    <a:pt x="5954" y="3036"/>
                  </a:cubicBezTo>
                  <a:cubicBezTo>
                    <a:pt x="5954" y="4729"/>
                    <a:pt x="4611" y="6013"/>
                    <a:pt x="2977" y="60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6" name="Google Shape;11936;p25"/>
            <p:cNvSpPr/>
            <p:nvPr/>
          </p:nvSpPr>
          <p:spPr>
            <a:xfrm>
              <a:off x="3839175" y="931250"/>
              <a:ext cx="147400" cy="148875"/>
            </a:xfrm>
            <a:custGeom>
              <a:avLst/>
              <a:gdLst/>
              <a:ahLst/>
              <a:cxnLst/>
              <a:rect l="l" t="t" r="r" b="b"/>
              <a:pathLst>
                <a:path w="5896" h="5955" extrusionOk="0">
                  <a:moveTo>
                    <a:pt x="2977" y="5955"/>
                  </a:moveTo>
                  <a:cubicBezTo>
                    <a:pt x="1285" y="5955"/>
                    <a:pt x="0" y="4612"/>
                    <a:pt x="0" y="2978"/>
                  </a:cubicBezTo>
                  <a:cubicBezTo>
                    <a:pt x="0" y="1285"/>
                    <a:pt x="1285" y="1"/>
                    <a:pt x="2977" y="1"/>
                  </a:cubicBezTo>
                  <a:cubicBezTo>
                    <a:pt x="4612" y="1"/>
                    <a:pt x="5896" y="1285"/>
                    <a:pt x="5896" y="2920"/>
                  </a:cubicBezTo>
                  <a:cubicBezTo>
                    <a:pt x="5896" y="4612"/>
                    <a:pt x="4612" y="5896"/>
                    <a:pt x="2977" y="595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7" name="Google Shape;11937;p25"/>
            <p:cNvSpPr/>
            <p:nvPr/>
          </p:nvSpPr>
          <p:spPr>
            <a:xfrm>
              <a:off x="2365325" y="3871675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4" y="2977"/>
                  </a:moveTo>
                  <a:cubicBezTo>
                    <a:pt x="5954" y="4670"/>
                    <a:pt x="4670" y="5954"/>
                    <a:pt x="3035" y="5954"/>
                  </a:cubicBezTo>
                  <a:cubicBezTo>
                    <a:pt x="1343" y="5954"/>
                    <a:pt x="0" y="4612"/>
                    <a:pt x="0" y="2919"/>
                  </a:cubicBezTo>
                  <a:cubicBezTo>
                    <a:pt x="59" y="1285"/>
                    <a:pt x="1343" y="0"/>
                    <a:pt x="3035" y="0"/>
                  </a:cubicBezTo>
                  <a:cubicBezTo>
                    <a:pt x="4670" y="0"/>
                    <a:pt x="5954" y="1343"/>
                    <a:pt x="5954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8" name="Google Shape;11938;p25"/>
            <p:cNvSpPr/>
            <p:nvPr/>
          </p:nvSpPr>
          <p:spPr>
            <a:xfrm>
              <a:off x="2607550" y="4118300"/>
              <a:ext cx="150325" cy="150325"/>
            </a:xfrm>
            <a:custGeom>
              <a:avLst/>
              <a:gdLst/>
              <a:ahLst/>
              <a:cxnLst/>
              <a:rect l="l" t="t" r="r" b="b"/>
              <a:pathLst>
                <a:path w="6013" h="6013" extrusionOk="0">
                  <a:moveTo>
                    <a:pt x="6013" y="2977"/>
                  </a:moveTo>
                  <a:cubicBezTo>
                    <a:pt x="6013" y="4611"/>
                    <a:pt x="4729" y="5954"/>
                    <a:pt x="3036" y="5954"/>
                  </a:cubicBezTo>
                  <a:cubicBezTo>
                    <a:pt x="1343" y="6012"/>
                    <a:pt x="1" y="4670"/>
                    <a:pt x="59" y="2977"/>
                  </a:cubicBezTo>
                  <a:cubicBezTo>
                    <a:pt x="59" y="1284"/>
                    <a:pt x="1343" y="0"/>
                    <a:pt x="3036" y="0"/>
                  </a:cubicBezTo>
                  <a:cubicBezTo>
                    <a:pt x="4670" y="0"/>
                    <a:pt x="6013" y="1343"/>
                    <a:pt x="6013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9" name="Google Shape;11939;p25"/>
            <p:cNvSpPr/>
            <p:nvPr/>
          </p:nvSpPr>
          <p:spPr>
            <a:xfrm>
              <a:off x="5553800" y="2892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1" y="2919"/>
                  </a:moveTo>
                  <a:cubicBezTo>
                    <a:pt x="1" y="1285"/>
                    <a:pt x="1343" y="1"/>
                    <a:pt x="3036" y="59"/>
                  </a:cubicBezTo>
                  <a:cubicBezTo>
                    <a:pt x="4670" y="59"/>
                    <a:pt x="5955" y="1402"/>
                    <a:pt x="5955" y="3095"/>
                  </a:cubicBezTo>
                  <a:cubicBezTo>
                    <a:pt x="5896" y="4729"/>
                    <a:pt x="4612" y="5955"/>
                    <a:pt x="2919" y="5955"/>
                  </a:cubicBezTo>
                  <a:cubicBezTo>
                    <a:pt x="1285" y="5955"/>
                    <a:pt x="1" y="4612"/>
                    <a:pt x="1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0" name="Google Shape;11940;p25"/>
            <p:cNvSpPr/>
            <p:nvPr/>
          </p:nvSpPr>
          <p:spPr>
            <a:xfrm>
              <a:off x="5553800" y="26459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2977"/>
                  </a:moveTo>
                  <a:cubicBezTo>
                    <a:pt x="5955" y="4670"/>
                    <a:pt x="4612" y="5954"/>
                    <a:pt x="2978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343"/>
                    <a:pt x="1285" y="59"/>
                    <a:pt x="2919" y="0"/>
                  </a:cubicBezTo>
                  <a:cubicBezTo>
                    <a:pt x="4612" y="0"/>
                    <a:pt x="5955" y="1284"/>
                    <a:pt x="5955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1" name="Google Shape;11941;p25"/>
            <p:cNvSpPr/>
            <p:nvPr/>
          </p:nvSpPr>
          <p:spPr>
            <a:xfrm>
              <a:off x="3592550" y="931250"/>
              <a:ext cx="147425" cy="148875"/>
            </a:xfrm>
            <a:custGeom>
              <a:avLst/>
              <a:gdLst/>
              <a:ahLst/>
              <a:cxnLst/>
              <a:rect l="l" t="t" r="r" b="b"/>
              <a:pathLst>
                <a:path w="5897" h="5955" extrusionOk="0">
                  <a:moveTo>
                    <a:pt x="5896" y="2978"/>
                  </a:moveTo>
                  <a:cubicBezTo>
                    <a:pt x="5896" y="4612"/>
                    <a:pt x="4612" y="5955"/>
                    <a:pt x="2919" y="5896"/>
                  </a:cubicBezTo>
                  <a:cubicBezTo>
                    <a:pt x="1285" y="5896"/>
                    <a:pt x="1" y="4612"/>
                    <a:pt x="1" y="2978"/>
                  </a:cubicBezTo>
                  <a:cubicBezTo>
                    <a:pt x="1" y="1285"/>
                    <a:pt x="1285" y="1"/>
                    <a:pt x="2978" y="1"/>
                  </a:cubicBezTo>
                  <a:cubicBezTo>
                    <a:pt x="4612" y="1"/>
                    <a:pt x="5896" y="1285"/>
                    <a:pt x="5896" y="29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2" name="Google Shape;11942;p25"/>
            <p:cNvSpPr/>
            <p:nvPr/>
          </p:nvSpPr>
          <p:spPr>
            <a:xfrm>
              <a:off x="4571725" y="4366375"/>
              <a:ext cx="147400" cy="147400"/>
            </a:xfrm>
            <a:custGeom>
              <a:avLst/>
              <a:gdLst/>
              <a:ahLst/>
              <a:cxnLst/>
              <a:rect l="l" t="t" r="r" b="b"/>
              <a:pathLst>
                <a:path w="5896" h="5896" extrusionOk="0">
                  <a:moveTo>
                    <a:pt x="5896" y="2977"/>
                  </a:moveTo>
                  <a:cubicBezTo>
                    <a:pt x="5896" y="4553"/>
                    <a:pt x="4553" y="5895"/>
                    <a:pt x="2919" y="5895"/>
                  </a:cubicBezTo>
                  <a:cubicBezTo>
                    <a:pt x="1285" y="5895"/>
                    <a:pt x="0" y="4553"/>
                    <a:pt x="0" y="2860"/>
                  </a:cubicBezTo>
                  <a:cubicBezTo>
                    <a:pt x="0" y="1226"/>
                    <a:pt x="1343" y="0"/>
                    <a:pt x="2977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3" name="Google Shape;11943;p25"/>
            <p:cNvSpPr/>
            <p:nvPr/>
          </p:nvSpPr>
          <p:spPr>
            <a:xfrm>
              <a:off x="5555275" y="24051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553" y="5837"/>
                    <a:pt x="2919" y="5837"/>
                  </a:cubicBezTo>
                  <a:cubicBezTo>
                    <a:pt x="1284" y="5837"/>
                    <a:pt x="0" y="4553"/>
                    <a:pt x="0" y="2919"/>
                  </a:cubicBezTo>
                  <a:cubicBezTo>
                    <a:pt x="0" y="1284"/>
                    <a:pt x="1284" y="0"/>
                    <a:pt x="2919" y="0"/>
                  </a:cubicBezTo>
                  <a:cubicBezTo>
                    <a:pt x="4495" y="0"/>
                    <a:pt x="5837" y="1284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4" name="Google Shape;11944;p25"/>
            <p:cNvSpPr/>
            <p:nvPr/>
          </p:nvSpPr>
          <p:spPr>
            <a:xfrm>
              <a:off x="2120150" y="1910425"/>
              <a:ext cx="147425" cy="147400"/>
            </a:xfrm>
            <a:custGeom>
              <a:avLst/>
              <a:gdLst/>
              <a:ahLst/>
              <a:cxnLst/>
              <a:rect l="l" t="t" r="r" b="b"/>
              <a:pathLst>
                <a:path w="5897" h="5896" extrusionOk="0">
                  <a:moveTo>
                    <a:pt x="5896" y="2919"/>
                  </a:moveTo>
                  <a:cubicBezTo>
                    <a:pt x="5896" y="4553"/>
                    <a:pt x="4612" y="5896"/>
                    <a:pt x="2978" y="5896"/>
                  </a:cubicBezTo>
                  <a:cubicBezTo>
                    <a:pt x="1344" y="5896"/>
                    <a:pt x="1" y="4612"/>
                    <a:pt x="1" y="2977"/>
                  </a:cubicBezTo>
                  <a:cubicBezTo>
                    <a:pt x="1" y="1343"/>
                    <a:pt x="1285" y="59"/>
                    <a:pt x="2920" y="1"/>
                  </a:cubicBezTo>
                  <a:cubicBezTo>
                    <a:pt x="4554" y="1"/>
                    <a:pt x="5838" y="1285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5" name="Google Shape;11945;p25"/>
            <p:cNvSpPr/>
            <p:nvPr/>
          </p:nvSpPr>
          <p:spPr>
            <a:xfrm>
              <a:off x="4081400" y="93272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5896" y="2919"/>
                  </a:moveTo>
                  <a:cubicBezTo>
                    <a:pt x="5896" y="4553"/>
                    <a:pt x="4554" y="5837"/>
                    <a:pt x="2919" y="5837"/>
                  </a:cubicBezTo>
                  <a:cubicBezTo>
                    <a:pt x="1285" y="5779"/>
                    <a:pt x="1" y="4437"/>
                    <a:pt x="59" y="2861"/>
                  </a:cubicBezTo>
                  <a:cubicBezTo>
                    <a:pt x="59" y="1226"/>
                    <a:pt x="1402" y="0"/>
                    <a:pt x="2978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6" name="Google Shape;11946;p25"/>
            <p:cNvSpPr/>
            <p:nvPr/>
          </p:nvSpPr>
          <p:spPr>
            <a:xfrm>
              <a:off x="5553800" y="314057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2978" y="1"/>
                  </a:moveTo>
                  <a:cubicBezTo>
                    <a:pt x="4554" y="1"/>
                    <a:pt x="5896" y="1402"/>
                    <a:pt x="5896" y="2978"/>
                  </a:cubicBezTo>
                  <a:cubicBezTo>
                    <a:pt x="5838" y="4554"/>
                    <a:pt x="4554" y="5838"/>
                    <a:pt x="2978" y="5838"/>
                  </a:cubicBezTo>
                  <a:cubicBezTo>
                    <a:pt x="1343" y="5838"/>
                    <a:pt x="1" y="4495"/>
                    <a:pt x="59" y="2861"/>
                  </a:cubicBezTo>
                  <a:cubicBezTo>
                    <a:pt x="59" y="1285"/>
                    <a:pt x="1402" y="1"/>
                    <a:pt x="29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7" name="Google Shape;11947;p25"/>
            <p:cNvSpPr/>
            <p:nvPr/>
          </p:nvSpPr>
          <p:spPr>
            <a:xfrm>
              <a:off x="5064950" y="14215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8" y="2977"/>
                  </a:moveTo>
                  <a:cubicBezTo>
                    <a:pt x="5838" y="4553"/>
                    <a:pt x="4495" y="5838"/>
                    <a:pt x="2919" y="5838"/>
                  </a:cubicBezTo>
                  <a:cubicBezTo>
                    <a:pt x="1343" y="5838"/>
                    <a:pt x="1" y="4495"/>
                    <a:pt x="59" y="2919"/>
                  </a:cubicBezTo>
                  <a:cubicBezTo>
                    <a:pt x="59" y="1343"/>
                    <a:pt x="1402" y="0"/>
                    <a:pt x="2978" y="59"/>
                  </a:cubicBezTo>
                  <a:cubicBezTo>
                    <a:pt x="4554" y="59"/>
                    <a:pt x="5838" y="1401"/>
                    <a:pt x="5838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8" name="Google Shape;11948;p25"/>
            <p:cNvSpPr/>
            <p:nvPr/>
          </p:nvSpPr>
          <p:spPr>
            <a:xfrm>
              <a:off x="3345950" y="9327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0" y="4437"/>
                    <a:pt x="0" y="2861"/>
                  </a:cubicBezTo>
                  <a:cubicBezTo>
                    <a:pt x="59" y="1284"/>
                    <a:pt x="1401" y="0"/>
                    <a:pt x="2977" y="0"/>
                  </a:cubicBezTo>
                  <a:cubicBezTo>
                    <a:pt x="4553" y="0"/>
                    <a:pt x="5837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9" name="Google Shape;11949;p25"/>
            <p:cNvSpPr/>
            <p:nvPr/>
          </p:nvSpPr>
          <p:spPr>
            <a:xfrm>
              <a:off x="2857100" y="43663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58" y="4553"/>
                    <a:pt x="0" y="2977"/>
                  </a:cubicBezTo>
                  <a:cubicBezTo>
                    <a:pt x="0" y="1401"/>
                    <a:pt x="1284" y="58"/>
                    <a:pt x="2860" y="58"/>
                  </a:cubicBezTo>
                  <a:cubicBezTo>
                    <a:pt x="4436" y="0"/>
                    <a:pt x="5779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0" name="Google Shape;11950;p25"/>
            <p:cNvSpPr/>
            <p:nvPr/>
          </p:nvSpPr>
          <p:spPr>
            <a:xfrm>
              <a:off x="2121625" y="3630900"/>
              <a:ext cx="144500" cy="145950"/>
            </a:xfrm>
            <a:custGeom>
              <a:avLst/>
              <a:gdLst/>
              <a:ahLst/>
              <a:cxnLst/>
              <a:rect l="l" t="t" r="r" b="b"/>
              <a:pathLst>
                <a:path w="5780" h="5838" extrusionOk="0">
                  <a:moveTo>
                    <a:pt x="2919" y="0"/>
                  </a:moveTo>
                  <a:cubicBezTo>
                    <a:pt x="4437" y="0"/>
                    <a:pt x="5779" y="1343"/>
                    <a:pt x="5779" y="2919"/>
                  </a:cubicBezTo>
                  <a:cubicBezTo>
                    <a:pt x="5779" y="4495"/>
                    <a:pt x="4437" y="5837"/>
                    <a:pt x="2861" y="5779"/>
                  </a:cubicBezTo>
                  <a:cubicBezTo>
                    <a:pt x="1285" y="5779"/>
                    <a:pt x="0" y="4437"/>
                    <a:pt x="0" y="2861"/>
                  </a:cubicBezTo>
                  <a:cubicBezTo>
                    <a:pt x="0" y="1343"/>
                    <a:pt x="1343" y="0"/>
                    <a:pt x="291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1" name="Google Shape;11951;p25"/>
            <p:cNvSpPr/>
            <p:nvPr/>
          </p:nvSpPr>
          <p:spPr>
            <a:xfrm>
              <a:off x="3840625" y="4611525"/>
              <a:ext cx="144500" cy="143025"/>
            </a:xfrm>
            <a:custGeom>
              <a:avLst/>
              <a:gdLst/>
              <a:ahLst/>
              <a:cxnLst/>
              <a:rect l="l" t="t" r="r" b="b"/>
              <a:pathLst>
                <a:path w="5780" h="5721" extrusionOk="0">
                  <a:moveTo>
                    <a:pt x="5779" y="2802"/>
                  </a:moveTo>
                  <a:cubicBezTo>
                    <a:pt x="5779" y="4378"/>
                    <a:pt x="4437" y="5721"/>
                    <a:pt x="2861" y="5721"/>
                  </a:cubicBezTo>
                  <a:cubicBezTo>
                    <a:pt x="1343" y="5721"/>
                    <a:pt x="59" y="4436"/>
                    <a:pt x="1" y="2860"/>
                  </a:cubicBezTo>
                  <a:cubicBezTo>
                    <a:pt x="1" y="1284"/>
                    <a:pt x="1285" y="0"/>
                    <a:pt x="2861" y="0"/>
                  </a:cubicBezTo>
                  <a:cubicBezTo>
                    <a:pt x="4437" y="0"/>
                    <a:pt x="5721" y="1226"/>
                    <a:pt x="5779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2" name="Google Shape;11952;p25"/>
            <p:cNvSpPr/>
            <p:nvPr/>
          </p:nvSpPr>
          <p:spPr>
            <a:xfrm>
              <a:off x="1879375" y="28954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1"/>
                  </a:moveTo>
                  <a:cubicBezTo>
                    <a:pt x="4437" y="1"/>
                    <a:pt x="5663" y="1285"/>
                    <a:pt x="5721" y="2861"/>
                  </a:cubicBezTo>
                  <a:cubicBezTo>
                    <a:pt x="5721" y="4437"/>
                    <a:pt x="4437" y="5721"/>
                    <a:pt x="2861" y="5721"/>
                  </a:cubicBezTo>
                  <a:cubicBezTo>
                    <a:pt x="1285" y="5721"/>
                    <a:pt x="1" y="4437"/>
                    <a:pt x="1" y="2861"/>
                  </a:cubicBezTo>
                  <a:cubicBezTo>
                    <a:pt x="1" y="1285"/>
                    <a:pt x="1285" y="59"/>
                    <a:pt x="28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3" name="Google Shape;11953;p25"/>
            <p:cNvSpPr/>
            <p:nvPr/>
          </p:nvSpPr>
          <p:spPr>
            <a:xfrm>
              <a:off x="1879375" y="26488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5720"/>
                  </a:moveTo>
                  <a:cubicBezTo>
                    <a:pt x="1285" y="5720"/>
                    <a:pt x="1" y="4436"/>
                    <a:pt x="1" y="2860"/>
                  </a:cubicBezTo>
                  <a:cubicBezTo>
                    <a:pt x="1" y="1284"/>
                    <a:pt x="1285" y="0"/>
                    <a:pt x="2919" y="0"/>
                  </a:cubicBezTo>
                  <a:cubicBezTo>
                    <a:pt x="4495" y="58"/>
                    <a:pt x="5721" y="1343"/>
                    <a:pt x="5721" y="2919"/>
                  </a:cubicBezTo>
                  <a:cubicBezTo>
                    <a:pt x="5663" y="4495"/>
                    <a:pt x="4437" y="5720"/>
                    <a:pt x="2861" y="57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4" name="Google Shape;11954;p25"/>
            <p:cNvSpPr/>
            <p:nvPr/>
          </p:nvSpPr>
          <p:spPr>
            <a:xfrm>
              <a:off x="3594025" y="4610050"/>
              <a:ext cx="143025" cy="144500"/>
            </a:xfrm>
            <a:custGeom>
              <a:avLst/>
              <a:gdLst/>
              <a:ahLst/>
              <a:cxnLst/>
              <a:rect l="l" t="t" r="r" b="b"/>
              <a:pathLst>
                <a:path w="5721" h="5780" extrusionOk="0">
                  <a:moveTo>
                    <a:pt x="2860" y="5780"/>
                  </a:moveTo>
                  <a:cubicBezTo>
                    <a:pt x="1284" y="5780"/>
                    <a:pt x="59" y="4495"/>
                    <a:pt x="0" y="2919"/>
                  </a:cubicBezTo>
                  <a:cubicBezTo>
                    <a:pt x="0" y="1343"/>
                    <a:pt x="1343" y="1"/>
                    <a:pt x="2919" y="59"/>
                  </a:cubicBezTo>
                  <a:cubicBezTo>
                    <a:pt x="4495" y="59"/>
                    <a:pt x="5720" y="1343"/>
                    <a:pt x="5720" y="2919"/>
                  </a:cubicBezTo>
                  <a:cubicBezTo>
                    <a:pt x="5720" y="4495"/>
                    <a:pt x="4436" y="5780"/>
                    <a:pt x="2860" y="57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5" name="Google Shape;11955;p25"/>
            <p:cNvSpPr/>
            <p:nvPr/>
          </p:nvSpPr>
          <p:spPr>
            <a:xfrm>
              <a:off x="5556725" y="215995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2802" y="5663"/>
                  </a:moveTo>
                  <a:cubicBezTo>
                    <a:pt x="1226" y="5663"/>
                    <a:pt x="0" y="4379"/>
                    <a:pt x="59" y="2803"/>
                  </a:cubicBezTo>
                  <a:cubicBezTo>
                    <a:pt x="59" y="1227"/>
                    <a:pt x="1343" y="1"/>
                    <a:pt x="2919" y="1"/>
                  </a:cubicBezTo>
                  <a:cubicBezTo>
                    <a:pt x="4495" y="59"/>
                    <a:pt x="5662" y="1285"/>
                    <a:pt x="5662" y="2861"/>
                  </a:cubicBezTo>
                  <a:cubicBezTo>
                    <a:pt x="5662" y="4437"/>
                    <a:pt x="4437" y="5663"/>
                    <a:pt x="2802" y="56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6" name="Google Shape;11956;p25"/>
            <p:cNvSpPr/>
            <p:nvPr/>
          </p:nvSpPr>
          <p:spPr>
            <a:xfrm>
              <a:off x="4821250" y="11808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60"/>
                  </a:moveTo>
                  <a:cubicBezTo>
                    <a:pt x="5663" y="4436"/>
                    <a:pt x="4379" y="5662"/>
                    <a:pt x="2803" y="5662"/>
                  </a:cubicBezTo>
                  <a:cubicBezTo>
                    <a:pt x="1227" y="5662"/>
                    <a:pt x="1" y="4436"/>
                    <a:pt x="1" y="2802"/>
                  </a:cubicBezTo>
                  <a:cubicBezTo>
                    <a:pt x="1" y="1284"/>
                    <a:pt x="1227" y="59"/>
                    <a:pt x="2744" y="59"/>
                  </a:cubicBezTo>
                  <a:cubicBezTo>
                    <a:pt x="4379" y="0"/>
                    <a:pt x="5604" y="1226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7" name="Google Shape;11957;p25"/>
            <p:cNvSpPr/>
            <p:nvPr/>
          </p:nvSpPr>
          <p:spPr>
            <a:xfrm>
              <a:off x="5314475" y="16711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03"/>
                  </a:moveTo>
                  <a:cubicBezTo>
                    <a:pt x="5663" y="4379"/>
                    <a:pt x="4437" y="5663"/>
                    <a:pt x="2803" y="5663"/>
                  </a:cubicBezTo>
                  <a:cubicBezTo>
                    <a:pt x="1227" y="5663"/>
                    <a:pt x="1" y="4379"/>
                    <a:pt x="1" y="2803"/>
                  </a:cubicBezTo>
                  <a:cubicBezTo>
                    <a:pt x="1" y="1227"/>
                    <a:pt x="1227" y="1"/>
                    <a:pt x="2803" y="1"/>
                  </a:cubicBezTo>
                  <a:cubicBezTo>
                    <a:pt x="4379" y="1"/>
                    <a:pt x="5663" y="1227"/>
                    <a:pt x="566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8" name="Google Shape;11958;p25"/>
            <p:cNvSpPr/>
            <p:nvPr/>
          </p:nvSpPr>
          <p:spPr>
            <a:xfrm>
              <a:off x="1880850" y="2408025"/>
              <a:ext cx="140100" cy="140125"/>
            </a:xfrm>
            <a:custGeom>
              <a:avLst/>
              <a:gdLst/>
              <a:ahLst/>
              <a:cxnLst/>
              <a:rect l="l" t="t" r="r" b="b"/>
              <a:pathLst>
                <a:path w="5604" h="5605" extrusionOk="0">
                  <a:moveTo>
                    <a:pt x="5604" y="2803"/>
                  </a:moveTo>
                  <a:cubicBezTo>
                    <a:pt x="5604" y="4379"/>
                    <a:pt x="4378" y="5604"/>
                    <a:pt x="2744" y="5604"/>
                  </a:cubicBezTo>
                  <a:cubicBezTo>
                    <a:pt x="1226" y="5546"/>
                    <a:pt x="0" y="4379"/>
                    <a:pt x="0" y="2803"/>
                  </a:cubicBezTo>
                  <a:cubicBezTo>
                    <a:pt x="0" y="1227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9" name="Google Shape;11959;p25"/>
            <p:cNvSpPr/>
            <p:nvPr/>
          </p:nvSpPr>
          <p:spPr>
            <a:xfrm>
              <a:off x="5067875" y="4122675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2802" y="5604"/>
                  </a:moveTo>
                  <a:cubicBezTo>
                    <a:pt x="1226" y="5604"/>
                    <a:pt x="0" y="4378"/>
                    <a:pt x="0" y="2802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78" y="0"/>
                    <a:pt x="5604" y="1284"/>
                    <a:pt x="5604" y="2860"/>
                  </a:cubicBezTo>
                  <a:cubicBezTo>
                    <a:pt x="5604" y="4378"/>
                    <a:pt x="4378" y="5604"/>
                    <a:pt x="2802" y="56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0" name="Google Shape;11960;p25"/>
            <p:cNvSpPr/>
            <p:nvPr/>
          </p:nvSpPr>
          <p:spPr>
            <a:xfrm>
              <a:off x="4330950" y="934175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2" y="2861"/>
                  </a:moveTo>
                  <a:cubicBezTo>
                    <a:pt x="5662" y="4437"/>
                    <a:pt x="4436" y="5663"/>
                    <a:pt x="2860" y="5663"/>
                  </a:cubicBezTo>
                  <a:cubicBezTo>
                    <a:pt x="1226" y="5663"/>
                    <a:pt x="0" y="4379"/>
                    <a:pt x="59" y="2803"/>
                  </a:cubicBezTo>
                  <a:cubicBezTo>
                    <a:pt x="59" y="1226"/>
                    <a:pt x="1284" y="59"/>
                    <a:pt x="2860" y="59"/>
                  </a:cubicBezTo>
                  <a:cubicBezTo>
                    <a:pt x="4436" y="1"/>
                    <a:pt x="5662" y="1285"/>
                    <a:pt x="5662" y="28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1" name="Google Shape;11961;p25"/>
            <p:cNvSpPr/>
            <p:nvPr/>
          </p:nvSpPr>
          <p:spPr>
            <a:xfrm>
              <a:off x="4085800" y="4617350"/>
              <a:ext cx="140100" cy="138650"/>
            </a:xfrm>
            <a:custGeom>
              <a:avLst/>
              <a:gdLst/>
              <a:ahLst/>
              <a:cxnLst/>
              <a:rect l="l" t="t" r="r" b="b"/>
              <a:pathLst>
                <a:path w="5604" h="5546" extrusionOk="0">
                  <a:moveTo>
                    <a:pt x="2802" y="5546"/>
                  </a:moveTo>
                  <a:cubicBezTo>
                    <a:pt x="1226" y="5546"/>
                    <a:pt x="0" y="4320"/>
                    <a:pt x="0" y="2744"/>
                  </a:cubicBezTo>
                  <a:cubicBezTo>
                    <a:pt x="0" y="1168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ubicBezTo>
                    <a:pt x="5604" y="4379"/>
                    <a:pt x="4378" y="5546"/>
                    <a:pt x="2802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2" name="Google Shape;11962;p25"/>
            <p:cNvSpPr/>
            <p:nvPr/>
          </p:nvSpPr>
          <p:spPr>
            <a:xfrm>
              <a:off x="5558175" y="3387200"/>
              <a:ext cx="140125" cy="140125"/>
            </a:xfrm>
            <a:custGeom>
              <a:avLst/>
              <a:gdLst/>
              <a:ahLst/>
              <a:cxnLst/>
              <a:rect l="l" t="t" r="r" b="b"/>
              <a:pathLst>
                <a:path w="5605" h="5605" extrusionOk="0">
                  <a:moveTo>
                    <a:pt x="2744" y="5546"/>
                  </a:moveTo>
                  <a:cubicBezTo>
                    <a:pt x="1227" y="5546"/>
                    <a:pt x="1" y="4320"/>
                    <a:pt x="1" y="2744"/>
                  </a:cubicBezTo>
                  <a:cubicBezTo>
                    <a:pt x="1" y="1226"/>
                    <a:pt x="1285" y="0"/>
                    <a:pt x="2803" y="0"/>
                  </a:cubicBezTo>
                  <a:cubicBezTo>
                    <a:pt x="4379" y="0"/>
                    <a:pt x="5604" y="1285"/>
                    <a:pt x="5546" y="2802"/>
                  </a:cubicBezTo>
                  <a:cubicBezTo>
                    <a:pt x="5546" y="4378"/>
                    <a:pt x="4320" y="5604"/>
                    <a:pt x="2744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3" name="Google Shape;11963;p25"/>
            <p:cNvSpPr/>
            <p:nvPr/>
          </p:nvSpPr>
          <p:spPr>
            <a:xfrm>
              <a:off x="2369700" y="1424500"/>
              <a:ext cx="141575" cy="140100"/>
            </a:xfrm>
            <a:custGeom>
              <a:avLst/>
              <a:gdLst/>
              <a:ahLst/>
              <a:cxnLst/>
              <a:rect l="l" t="t" r="r" b="b"/>
              <a:pathLst>
                <a:path w="5663" h="5604" extrusionOk="0">
                  <a:moveTo>
                    <a:pt x="5604" y="2860"/>
                  </a:moveTo>
                  <a:cubicBezTo>
                    <a:pt x="5546" y="4436"/>
                    <a:pt x="4320" y="5604"/>
                    <a:pt x="2744" y="5604"/>
                  </a:cubicBezTo>
                  <a:cubicBezTo>
                    <a:pt x="1226" y="5545"/>
                    <a:pt x="0" y="4320"/>
                    <a:pt x="59" y="2744"/>
                  </a:cubicBezTo>
                  <a:cubicBezTo>
                    <a:pt x="59" y="1226"/>
                    <a:pt x="1343" y="0"/>
                    <a:pt x="2860" y="59"/>
                  </a:cubicBezTo>
                  <a:cubicBezTo>
                    <a:pt x="4437" y="59"/>
                    <a:pt x="5662" y="1343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4" name="Google Shape;11964;p25"/>
            <p:cNvSpPr/>
            <p:nvPr/>
          </p:nvSpPr>
          <p:spPr>
            <a:xfrm>
              <a:off x="3350325" y="4612975"/>
              <a:ext cx="138650" cy="138650"/>
            </a:xfrm>
            <a:custGeom>
              <a:avLst/>
              <a:gdLst/>
              <a:ahLst/>
              <a:cxnLst/>
              <a:rect l="l" t="t" r="r" b="b"/>
              <a:pathLst>
                <a:path w="5546" h="5546" extrusionOk="0">
                  <a:moveTo>
                    <a:pt x="2802" y="1"/>
                  </a:moveTo>
                  <a:cubicBezTo>
                    <a:pt x="4320" y="1"/>
                    <a:pt x="5546" y="1226"/>
                    <a:pt x="5546" y="2802"/>
                  </a:cubicBezTo>
                  <a:cubicBezTo>
                    <a:pt x="5546" y="4320"/>
                    <a:pt x="4320" y="5546"/>
                    <a:pt x="2744" y="5546"/>
                  </a:cubicBezTo>
                  <a:cubicBezTo>
                    <a:pt x="1226" y="5546"/>
                    <a:pt x="0" y="4320"/>
                    <a:pt x="0" y="2802"/>
                  </a:cubicBezTo>
                  <a:cubicBezTo>
                    <a:pt x="0" y="1226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5" name="Google Shape;11965;p25"/>
            <p:cNvSpPr/>
            <p:nvPr/>
          </p:nvSpPr>
          <p:spPr>
            <a:xfrm>
              <a:off x="5311575" y="388042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5545" y="2802"/>
                  </a:moveTo>
                  <a:cubicBezTo>
                    <a:pt x="5545" y="4320"/>
                    <a:pt x="4320" y="5604"/>
                    <a:pt x="2744" y="5546"/>
                  </a:cubicBezTo>
                  <a:cubicBezTo>
                    <a:pt x="1284" y="5546"/>
                    <a:pt x="0" y="4320"/>
                    <a:pt x="0" y="2802"/>
                  </a:cubicBezTo>
                  <a:cubicBezTo>
                    <a:pt x="0" y="1285"/>
                    <a:pt x="1284" y="1"/>
                    <a:pt x="2802" y="1"/>
                  </a:cubicBezTo>
                  <a:cubicBezTo>
                    <a:pt x="4320" y="59"/>
                    <a:pt x="5545" y="1285"/>
                    <a:pt x="5545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6" name="Google Shape;11966;p25"/>
            <p:cNvSpPr/>
            <p:nvPr/>
          </p:nvSpPr>
          <p:spPr>
            <a:xfrm>
              <a:off x="3106625" y="935650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5604" y="2802"/>
                  </a:moveTo>
                  <a:cubicBezTo>
                    <a:pt x="5604" y="4320"/>
                    <a:pt x="4320" y="5604"/>
                    <a:pt x="2744" y="5545"/>
                  </a:cubicBezTo>
                  <a:cubicBezTo>
                    <a:pt x="1226" y="5545"/>
                    <a:pt x="0" y="4320"/>
                    <a:pt x="0" y="2744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20" y="0"/>
                    <a:pt x="5604" y="1284"/>
                    <a:pt x="5546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7" name="Google Shape;11967;p25"/>
            <p:cNvSpPr/>
            <p:nvPr/>
          </p:nvSpPr>
          <p:spPr>
            <a:xfrm>
              <a:off x="1876475" y="3144950"/>
              <a:ext cx="140100" cy="138675"/>
            </a:xfrm>
            <a:custGeom>
              <a:avLst/>
              <a:gdLst/>
              <a:ahLst/>
              <a:cxnLst/>
              <a:rect l="l" t="t" r="r" b="b"/>
              <a:pathLst>
                <a:path w="5604" h="5547" extrusionOk="0">
                  <a:moveTo>
                    <a:pt x="2802" y="1"/>
                  </a:moveTo>
                  <a:cubicBezTo>
                    <a:pt x="4320" y="1"/>
                    <a:pt x="5604" y="1227"/>
                    <a:pt x="5604" y="2744"/>
                  </a:cubicBezTo>
                  <a:cubicBezTo>
                    <a:pt x="5604" y="4320"/>
                    <a:pt x="4378" y="5546"/>
                    <a:pt x="2802" y="5546"/>
                  </a:cubicBezTo>
                  <a:cubicBezTo>
                    <a:pt x="1284" y="5546"/>
                    <a:pt x="58" y="4320"/>
                    <a:pt x="58" y="2803"/>
                  </a:cubicBezTo>
                  <a:cubicBezTo>
                    <a:pt x="0" y="1285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8" name="Google Shape;11968;p25"/>
            <p:cNvSpPr/>
            <p:nvPr/>
          </p:nvSpPr>
          <p:spPr>
            <a:xfrm>
              <a:off x="2617775" y="117787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2802" y="59"/>
                  </a:moveTo>
                  <a:cubicBezTo>
                    <a:pt x="4320" y="59"/>
                    <a:pt x="5546" y="1343"/>
                    <a:pt x="5546" y="2802"/>
                  </a:cubicBezTo>
                  <a:cubicBezTo>
                    <a:pt x="5546" y="4378"/>
                    <a:pt x="4203" y="5604"/>
                    <a:pt x="2685" y="5604"/>
                  </a:cubicBezTo>
                  <a:cubicBezTo>
                    <a:pt x="1226" y="5546"/>
                    <a:pt x="0" y="4262"/>
                    <a:pt x="0" y="2744"/>
                  </a:cubicBezTo>
                  <a:cubicBezTo>
                    <a:pt x="59" y="1285"/>
                    <a:pt x="1284" y="1"/>
                    <a:pt x="2802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9" name="Google Shape;11969;p25"/>
            <p:cNvSpPr/>
            <p:nvPr/>
          </p:nvSpPr>
          <p:spPr>
            <a:xfrm>
              <a:off x="4822725" y="4370750"/>
              <a:ext cx="137175" cy="137175"/>
            </a:xfrm>
            <a:custGeom>
              <a:avLst/>
              <a:gdLst/>
              <a:ahLst/>
              <a:cxnLst/>
              <a:rect l="l" t="t" r="r" b="b"/>
              <a:pathLst>
                <a:path w="5487" h="5487" extrusionOk="0">
                  <a:moveTo>
                    <a:pt x="0" y="2744"/>
                  </a:moveTo>
                  <a:cubicBezTo>
                    <a:pt x="0" y="1284"/>
                    <a:pt x="1284" y="0"/>
                    <a:pt x="2802" y="0"/>
                  </a:cubicBezTo>
                  <a:cubicBezTo>
                    <a:pt x="4261" y="0"/>
                    <a:pt x="5487" y="1284"/>
                    <a:pt x="5487" y="2802"/>
                  </a:cubicBezTo>
                  <a:cubicBezTo>
                    <a:pt x="5487" y="4261"/>
                    <a:pt x="4203" y="5487"/>
                    <a:pt x="2744" y="5487"/>
                  </a:cubicBezTo>
                  <a:cubicBezTo>
                    <a:pt x="1284" y="5487"/>
                    <a:pt x="0" y="4203"/>
                    <a:pt x="0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0" name="Google Shape;11970;p25"/>
            <p:cNvSpPr/>
            <p:nvPr/>
          </p:nvSpPr>
          <p:spPr>
            <a:xfrm>
              <a:off x="2124550" y="1672575"/>
              <a:ext cx="138650" cy="137175"/>
            </a:xfrm>
            <a:custGeom>
              <a:avLst/>
              <a:gdLst/>
              <a:ahLst/>
              <a:cxnLst/>
              <a:rect l="l" t="t" r="r" b="b"/>
              <a:pathLst>
                <a:path w="5546" h="5487" extrusionOk="0">
                  <a:moveTo>
                    <a:pt x="5487" y="2744"/>
                  </a:moveTo>
                  <a:cubicBezTo>
                    <a:pt x="5545" y="4203"/>
                    <a:pt x="4261" y="5487"/>
                    <a:pt x="2802" y="5487"/>
                  </a:cubicBezTo>
                  <a:cubicBezTo>
                    <a:pt x="1284" y="5487"/>
                    <a:pt x="0" y="4261"/>
                    <a:pt x="0" y="2744"/>
                  </a:cubicBezTo>
                  <a:cubicBezTo>
                    <a:pt x="0" y="1284"/>
                    <a:pt x="1226" y="59"/>
                    <a:pt x="2685" y="0"/>
                  </a:cubicBezTo>
                  <a:cubicBezTo>
                    <a:pt x="4203" y="0"/>
                    <a:pt x="5487" y="1226"/>
                    <a:pt x="5487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1" name="Google Shape;11971;p25"/>
            <p:cNvSpPr/>
            <p:nvPr/>
          </p:nvSpPr>
          <p:spPr>
            <a:xfrm>
              <a:off x="2372625" y="4124125"/>
              <a:ext cx="135725" cy="137200"/>
            </a:xfrm>
            <a:custGeom>
              <a:avLst/>
              <a:gdLst/>
              <a:ahLst/>
              <a:cxnLst/>
              <a:rect l="l" t="t" r="r" b="b"/>
              <a:pathLst>
                <a:path w="5429" h="5488" extrusionOk="0">
                  <a:moveTo>
                    <a:pt x="5429" y="2744"/>
                  </a:moveTo>
                  <a:cubicBezTo>
                    <a:pt x="5429" y="4262"/>
                    <a:pt x="4144" y="5487"/>
                    <a:pt x="2685" y="5487"/>
                  </a:cubicBezTo>
                  <a:cubicBezTo>
                    <a:pt x="1167" y="5429"/>
                    <a:pt x="0" y="4203"/>
                    <a:pt x="0" y="2744"/>
                  </a:cubicBezTo>
                  <a:cubicBezTo>
                    <a:pt x="0" y="1226"/>
                    <a:pt x="1284" y="1"/>
                    <a:pt x="2743" y="59"/>
                  </a:cubicBezTo>
                  <a:cubicBezTo>
                    <a:pt x="4203" y="59"/>
                    <a:pt x="5429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2" name="Google Shape;11972;p25"/>
            <p:cNvSpPr/>
            <p:nvPr/>
          </p:nvSpPr>
          <p:spPr>
            <a:xfrm>
              <a:off x="1882300" y="2162875"/>
              <a:ext cx="137200" cy="135750"/>
            </a:xfrm>
            <a:custGeom>
              <a:avLst/>
              <a:gdLst/>
              <a:ahLst/>
              <a:cxnLst/>
              <a:rect l="l" t="t" r="r" b="b"/>
              <a:pathLst>
                <a:path w="5488" h="5430" extrusionOk="0">
                  <a:moveTo>
                    <a:pt x="5429" y="2744"/>
                  </a:moveTo>
                  <a:cubicBezTo>
                    <a:pt x="5429" y="4262"/>
                    <a:pt x="4203" y="5429"/>
                    <a:pt x="2744" y="5429"/>
                  </a:cubicBezTo>
                  <a:cubicBezTo>
                    <a:pt x="1226" y="5429"/>
                    <a:pt x="1" y="4145"/>
                    <a:pt x="59" y="2627"/>
                  </a:cubicBezTo>
                  <a:cubicBezTo>
                    <a:pt x="117" y="1168"/>
                    <a:pt x="1343" y="1"/>
                    <a:pt x="2802" y="1"/>
                  </a:cubicBezTo>
                  <a:cubicBezTo>
                    <a:pt x="4262" y="59"/>
                    <a:pt x="5487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3" name="Google Shape;11973;p25"/>
            <p:cNvSpPr/>
            <p:nvPr/>
          </p:nvSpPr>
          <p:spPr>
            <a:xfrm>
              <a:off x="4335325" y="4618825"/>
              <a:ext cx="135725" cy="135725"/>
            </a:xfrm>
            <a:custGeom>
              <a:avLst/>
              <a:gdLst/>
              <a:ahLst/>
              <a:cxnLst/>
              <a:rect l="l" t="t" r="r" b="b"/>
              <a:pathLst>
                <a:path w="5429" h="5429" extrusionOk="0">
                  <a:moveTo>
                    <a:pt x="5370" y="2685"/>
                  </a:moveTo>
                  <a:cubicBezTo>
                    <a:pt x="5429" y="4144"/>
                    <a:pt x="4203" y="5370"/>
                    <a:pt x="2744" y="5429"/>
                  </a:cubicBezTo>
                  <a:cubicBezTo>
                    <a:pt x="1226" y="5429"/>
                    <a:pt x="0" y="4203"/>
                    <a:pt x="0" y="2685"/>
                  </a:cubicBezTo>
                  <a:cubicBezTo>
                    <a:pt x="0" y="1226"/>
                    <a:pt x="1168" y="0"/>
                    <a:pt x="2685" y="0"/>
                  </a:cubicBezTo>
                  <a:cubicBezTo>
                    <a:pt x="4145" y="0"/>
                    <a:pt x="5370" y="1168"/>
                    <a:pt x="5370" y="26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4" name="Google Shape;11974;p25"/>
            <p:cNvSpPr/>
            <p:nvPr/>
          </p:nvSpPr>
          <p:spPr>
            <a:xfrm>
              <a:off x="3109550" y="4615900"/>
              <a:ext cx="134275" cy="134275"/>
            </a:xfrm>
            <a:custGeom>
              <a:avLst/>
              <a:gdLst/>
              <a:ahLst/>
              <a:cxnLst/>
              <a:rect l="l" t="t" r="r" b="b"/>
              <a:pathLst>
                <a:path w="5371" h="5371" extrusionOk="0">
                  <a:moveTo>
                    <a:pt x="2744" y="0"/>
                  </a:moveTo>
                  <a:cubicBezTo>
                    <a:pt x="4203" y="0"/>
                    <a:pt x="5370" y="1226"/>
                    <a:pt x="5312" y="2744"/>
                  </a:cubicBezTo>
                  <a:cubicBezTo>
                    <a:pt x="5312" y="4203"/>
                    <a:pt x="4144" y="5371"/>
                    <a:pt x="2627" y="5312"/>
                  </a:cubicBezTo>
                  <a:cubicBezTo>
                    <a:pt x="1109" y="5312"/>
                    <a:pt x="0" y="4145"/>
                    <a:pt x="0" y="2569"/>
                  </a:cubicBezTo>
                  <a:cubicBezTo>
                    <a:pt x="59" y="1109"/>
                    <a:pt x="1226" y="0"/>
                    <a:pt x="2744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5" name="Google Shape;11975;p25"/>
            <p:cNvSpPr/>
            <p:nvPr/>
          </p:nvSpPr>
          <p:spPr>
            <a:xfrm>
              <a:off x="5561100" y="1922100"/>
              <a:ext cx="134275" cy="132825"/>
            </a:xfrm>
            <a:custGeom>
              <a:avLst/>
              <a:gdLst/>
              <a:ahLst/>
              <a:cxnLst/>
              <a:rect l="l" t="t" r="r" b="b"/>
              <a:pathLst>
                <a:path w="5371" h="5313" extrusionOk="0">
                  <a:moveTo>
                    <a:pt x="2686" y="1"/>
                  </a:moveTo>
                  <a:cubicBezTo>
                    <a:pt x="4203" y="1"/>
                    <a:pt x="5371" y="1226"/>
                    <a:pt x="5312" y="2744"/>
                  </a:cubicBezTo>
                  <a:cubicBezTo>
                    <a:pt x="5312" y="4203"/>
                    <a:pt x="4145" y="5312"/>
                    <a:pt x="2627" y="5312"/>
                  </a:cubicBezTo>
                  <a:cubicBezTo>
                    <a:pt x="1110" y="5312"/>
                    <a:pt x="1" y="4086"/>
                    <a:pt x="1" y="2569"/>
                  </a:cubicBezTo>
                  <a:cubicBezTo>
                    <a:pt x="59" y="1110"/>
                    <a:pt x="1226" y="1"/>
                    <a:pt x="268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6" name="Google Shape;11976;p25"/>
            <p:cNvSpPr/>
            <p:nvPr/>
          </p:nvSpPr>
          <p:spPr>
            <a:xfrm>
              <a:off x="4583400" y="940025"/>
              <a:ext cx="131350" cy="131350"/>
            </a:xfrm>
            <a:custGeom>
              <a:avLst/>
              <a:gdLst/>
              <a:ahLst/>
              <a:cxnLst/>
              <a:rect l="l" t="t" r="r" b="b"/>
              <a:pathLst>
                <a:path w="5254" h="5254" extrusionOk="0">
                  <a:moveTo>
                    <a:pt x="2627" y="0"/>
                  </a:moveTo>
                  <a:cubicBezTo>
                    <a:pt x="4086" y="0"/>
                    <a:pt x="5254" y="1109"/>
                    <a:pt x="5254" y="2569"/>
                  </a:cubicBezTo>
                  <a:cubicBezTo>
                    <a:pt x="5254" y="4086"/>
                    <a:pt x="4086" y="5254"/>
                    <a:pt x="2569" y="5254"/>
                  </a:cubicBezTo>
                  <a:cubicBezTo>
                    <a:pt x="1109" y="5254"/>
                    <a:pt x="0" y="4086"/>
                    <a:pt x="0" y="2627"/>
                  </a:cubicBezTo>
                  <a:cubicBezTo>
                    <a:pt x="0" y="1109"/>
                    <a:pt x="1109" y="0"/>
                    <a:pt x="26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7" name="Google Shape;11977;p25"/>
            <p:cNvSpPr/>
            <p:nvPr/>
          </p:nvSpPr>
          <p:spPr>
            <a:xfrm>
              <a:off x="2127450" y="3880425"/>
              <a:ext cx="132825" cy="132825"/>
            </a:xfrm>
            <a:custGeom>
              <a:avLst/>
              <a:gdLst/>
              <a:ahLst/>
              <a:cxnLst/>
              <a:rect l="l" t="t" r="r" b="b"/>
              <a:pathLst>
                <a:path w="5313" h="5313" extrusionOk="0">
                  <a:moveTo>
                    <a:pt x="2686" y="1"/>
                  </a:moveTo>
                  <a:cubicBezTo>
                    <a:pt x="4145" y="1"/>
                    <a:pt x="5313" y="1168"/>
                    <a:pt x="5313" y="2627"/>
                  </a:cubicBezTo>
                  <a:cubicBezTo>
                    <a:pt x="5313" y="4145"/>
                    <a:pt x="4145" y="5312"/>
                    <a:pt x="2628" y="5312"/>
                  </a:cubicBezTo>
                  <a:cubicBezTo>
                    <a:pt x="1110" y="5254"/>
                    <a:pt x="1" y="4087"/>
                    <a:pt x="1" y="2627"/>
                  </a:cubicBezTo>
                  <a:cubicBezTo>
                    <a:pt x="1" y="1110"/>
                    <a:pt x="1168" y="1"/>
                    <a:pt x="262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8" name="Google Shape;11978;p25"/>
            <p:cNvSpPr/>
            <p:nvPr/>
          </p:nvSpPr>
          <p:spPr>
            <a:xfrm>
              <a:off x="1880850" y="3390125"/>
              <a:ext cx="132800" cy="132800"/>
            </a:xfrm>
            <a:custGeom>
              <a:avLst/>
              <a:gdLst/>
              <a:ahLst/>
              <a:cxnLst/>
              <a:rect l="l" t="t" r="r" b="b"/>
              <a:pathLst>
                <a:path w="5312" h="5312" extrusionOk="0">
                  <a:moveTo>
                    <a:pt x="2627" y="0"/>
                  </a:moveTo>
                  <a:cubicBezTo>
                    <a:pt x="4086" y="0"/>
                    <a:pt x="5254" y="1168"/>
                    <a:pt x="5312" y="2627"/>
                  </a:cubicBezTo>
                  <a:cubicBezTo>
                    <a:pt x="5312" y="4145"/>
                    <a:pt x="4145" y="5312"/>
                    <a:pt x="2627" y="5312"/>
                  </a:cubicBezTo>
                  <a:cubicBezTo>
                    <a:pt x="1168" y="5312"/>
                    <a:pt x="0" y="4145"/>
                    <a:pt x="0" y="2685"/>
                  </a:cubicBezTo>
                  <a:cubicBezTo>
                    <a:pt x="0" y="1168"/>
                    <a:pt x="1168" y="59"/>
                    <a:pt x="2627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9" name="Google Shape;11979;p25"/>
            <p:cNvSpPr/>
            <p:nvPr/>
          </p:nvSpPr>
          <p:spPr>
            <a:xfrm>
              <a:off x="2616300" y="4372200"/>
              <a:ext cx="132825" cy="134275"/>
            </a:xfrm>
            <a:custGeom>
              <a:avLst/>
              <a:gdLst/>
              <a:ahLst/>
              <a:cxnLst/>
              <a:rect l="l" t="t" r="r" b="b"/>
              <a:pathLst>
                <a:path w="5313" h="5371" extrusionOk="0">
                  <a:moveTo>
                    <a:pt x="5313" y="2744"/>
                  </a:moveTo>
                  <a:cubicBezTo>
                    <a:pt x="5313" y="4262"/>
                    <a:pt x="4087" y="5371"/>
                    <a:pt x="2628" y="5371"/>
                  </a:cubicBezTo>
                  <a:cubicBezTo>
                    <a:pt x="1110" y="5312"/>
                    <a:pt x="1" y="4145"/>
                    <a:pt x="1" y="2569"/>
                  </a:cubicBezTo>
                  <a:cubicBezTo>
                    <a:pt x="59" y="1110"/>
                    <a:pt x="1285" y="1"/>
                    <a:pt x="2744" y="59"/>
                  </a:cubicBezTo>
                  <a:cubicBezTo>
                    <a:pt x="4204" y="117"/>
                    <a:pt x="5313" y="1285"/>
                    <a:pt x="5313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0" name="Google Shape;11980;p25"/>
            <p:cNvSpPr/>
            <p:nvPr/>
          </p:nvSpPr>
          <p:spPr>
            <a:xfrm>
              <a:off x="2864375" y="940025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8" y="0"/>
                    <a:pt x="5196" y="1168"/>
                    <a:pt x="5196" y="2627"/>
                  </a:cubicBezTo>
                  <a:cubicBezTo>
                    <a:pt x="5254" y="4028"/>
                    <a:pt x="4028" y="5254"/>
                    <a:pt x="2569" y="5254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1" name="Google Shape;11981;p25"/>
            <p:cNvSpPr/>
            <p:nvPr/>
          </p:nvSpPr>
          <p:spPr>
            <a:xfrm>
              <a:off x="5562550" y="3638200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9" y="0"/>
                    <a:pt x="5196" y="1168"/>
                    <a:pt x="5254" y="2569"/>
                  </a:cubicBezTo>
                  <a:cubicBezTo>
                    <a:pt x="5254" y="4028"/>
                    <a:pt x="4029" y="5254"/>
                    <a:pt x="2628" y="5195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168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2" name="Google Shape;11982;p25"/>
            <p:cNvSpPr/>
            <p:nvPr/>
          </p:nvSpPr>
          <p:spPr>
            <a:xfrm>
              <a:off x="5073700" y="1188100"/>
              <a:ext cx="129900" cy="128425"/>
            </a:xfrm>
            <a:custGeom>
              <a:avLst/>
              <a:gdLst/>
              <a:ahLst/>
              <a:cxnLst/>
              <a:rect l="l" t="t" r="r" b="b"/>
              <a:pathLst>
                <a:path w="5196" h="5137" extrusionOk="0">
                  <a:moveTo>
                    <a:pt x="2569" y="0"/>
                  </a:moveTo>
                  <a:cubicBezTo>
                    <a:pt x="4028" y="0"/>
                    <a:pt x="5196" y="1226"/>
                    <a:pt x="5196" y="2627"/>
                  </a:cubicBezTo>
                  <a:cubicBezTo>
                    <a:pt x="5137" y="3969"/>
                    <a:pt x="3970" y="5137"/>
                    <a:pt x="2569" y="5137"/>
                  </a:cubicBezTo>
                  <a:cubicBezTo>
                    <a:pt x="1168" y="5137"/>
                    <a:pt x="1" y="3911"/>
                    <a:pt x="1" y="2510"/>
                  </a:cubicBezTo>
                  <a:cubicBezTo>
                    <a:pt x="59" y="1109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3" name="Google Shape;11983;p25"/>
            <p:cNvSpPr/>
            <p:nvPr/>
          </p:nvSpPr>
          <p:spPr>
            <a:xfrm>
              <a:off x="5320325" y="1430325"/>
              <a:ext cx="129900" cy="128450"/>
            </a:xfrm>
            <a:custGeom>
              <a:avLst/>
              <a:gdLst/>
              <a:ahLst/>
              <a:cxnLst/>
              <a:rect l="l" t="t" r="r" b="b"/>
              <a:pathLst>
                <a:path w="5196" h="5138" extrusionOk="0">
                  <a:moveTo>
                    <a:pt x="5137" y="2627"/>
                  </a:moveTo>
                  <a:cubicBezTo>
                    <a:pt x="5137" y="4028"/>
                    <a:pt x="3970" y="5137"/>
                    <a:pt x="2569" y="5137"/>
                  </a:cubicBezTo>
                  <a:cubicBezTo>
                    <a:pt x="1168" y="5137"/>
                    <a:pt x="0" y="3912"/>
                    <a:pt x="0" y="2511"/>
                  </a:cubicBezTo>
                  <a:cubicBezTo>
                    <a:pt x="59" y="1110"/>
                    <a:pt x="1285" y="1"/>
                    <a:pt x="2627" y="1"/>
                  </a:cubicBezTo>
                  <a:cubicBezTo>
                    <a:pt x="4028" y="59"/>
                    <a:pt x="5195" y="1226"/>
                    <a:pt x="5137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4" name="Google Shape;11984;p25"/>
            <p:cNvSpPr/>
            <p:nvPr/>
          </p:nvSpPr>
          <p:spPr>
            <a:xfrm>
              <a:off x="1886675" y="1920650"/>
              <a:ext cx="128450" cy="126975"/>
            </a:xfrm>
            <a:custGeom>
              <a:avLst/>
              <a:gdLst/>
              <a:ahLst/>
              <a:cxnLst/>
              <a:rect l="l" t="t" r="r" b="b"/>
              <a:pathLst>
                <a:path w="5138" h="5079" extrusionOk="0">
                  <a:moveTo>
                    <a:pt x="2569" y="0"/>
                  </a:moveTo>
                  <a:cubicBezTo>
                    <a:pt x="3970" y="0"/>
                    <a:pt x="5079" y="1109"/>
                    <a:pt x="5079" y="2510"/>
                  </a:cubicBezTo>
                  <a:cubicBezTo>
                    <a:pt x="5137" y="3969"/>
                    <a:pt x="3970" y="5078"/>
                    <a:pt x="2569" y="5078"/>
                  </a:cubicBezTo>
                  <a:cubicBezTo>
                    <a:pt x="1168" y="5078"/>
                    <a:pt x="59" y="3969"/>
                    <a:pt x="1" y="2568"/>
                  </a:cubicBezTo>
                  <a:cubicBezTo>
                    <a:pt x="1" y="1168"/>
                    <a:pt x="1110" y="59"/>
                    <a:pt x="256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5" name="Google Shape;11985;p25"/>
            <p:cNvSpPr/>
            <p:nvPr/>
          </p:nvSpPr>
          <p:spPr>
            <a:xfrm>
              <a:off x="5812100" y="2904175"/>
              <a:ext cx="125525" cy="127000"/>
            </a:xfrm>
            <a:custGeom>
              <a:avLst/>
              <a:gdLst/>
              <a:ahLst/>
              <a:cxnLst/>
              <a:rect l="l" t="t" r="r" b="b"/>
              <a:pathLst>
                <a:path w="5021" h="5080" extrusionOk="0">
                  <a:moveTo>
                    <a:pt x="2510" y="5021"/>
                  </a:moveTo>
                  <a:cubicBezTo>
                    <a:pt x="1109" y="5079"/>
                    <a:pt x="0" y="3970"/>
                    <a:pt x="0" y="2511"/>
                  </a:cubicBezTo>
                  <a:cubicBezTo>
                    <a:pt x="0" y="1110"/>
                    <a:pt x="1051" y="1"/>
                    <a:pt x="2510" y="1"/>
                  </a:cubicBezTo>
                  <a:cubicBezTo>
                    <a:pt x="3911" y="1"/>
                    <a:pt x="5020" y="1052"/>
                    <a:pt x="5020" y="2452"/>
                  </a:cubicBezTo>
                  <a:cubicBezTo>
                    <a:pt x="5020" y="3912"/>
                    <a:pt x="3969" y="5021"/>
                    <a:pt x="2510" y="50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6" name="Google Shape;11986;p25"/>
            <p:cNvSpPr/>
            <p:nvPr/>
          </p:nvSpPr>
          <p:spPr>
            <a:xfrm>
              <a:off x="5810625" y="2660475"/>
              <a:ext cx="127000" cy="127000"/>
            </a:xfrm>
            <a:custGeom>
              <a:avLst/>
              <a:gdLst/>
              <a:ahLst/>
              <a:cxnLst/>
              <a:rect l="l" t="t" r="r" b="b"/>
              <a:pathLst>
                <a:path w="5080" h="5080" extrusionOk="0">
                  <a:moveTo>
                    <a:pt x="2569" y="5079"/>
                  </a:moveTo>
                  <a:cubicBezTo>
                    <a:pt x="1168" y="5079"/>
                    <a:pt x="59" y="3970"/>
                    <a:pt x="1" y="2569"/>
                  </a:cubicBezTo>
                  <a:cubicBezTo>
                    <a:pt x="1" y="1168"/>
                    <a:pt x="1110" y="59"/>
                    <a:pt x="2569" y="1"/>
                  </a:cubicBezTo>
                  <a:cubicBezTo>
                    <a:pt x="3970" y="1"/>
                    <a:pt x="5079" y="1110"/>
                    <a:pt x="5079" y="2569"/>
                  </a:cubicBezTo>
                  <a:cubicBezTo>
                    <a:pt x="5079" y="3970"/>
                    <a:pt x="3970" y="5079"/>
                    <a:pt x="2569" y="50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7" name="Google Shape;11987;p25"/>
            <p:cNvSpPr/>
            <p:nvPr/>
          </p:nvSpPr>
          <p:spPr>
            <a:xfrm>
              <a:off x="4581925" y="4623200"/>
              <a:ext cx="127000" cy="126975"/>
            </a:xfrm>
            <a:custGeom>
              <a:avLst/>
              <a:gdLst/>
              <a:ahLst/>
              <a:cxnLst/>
              <a:rect l="l" t="t" r="r" b="b"/>
              <a:pathLst>
                <a:path w="5080" h="5079" extrusionOk="0">
                  <a:moveTo>
                    <a:pt x="5079" y="2510"/>
                  </a:moveTo>
                  <a:cubicBezTo>
                    <a:pt x="5079" y="3911"/>
                    <a:pt x="3970" y="5020"/>
                    <a:pt x="2569" y="5079"/>
                  </a:cubicBezTo>
                  <a:cubicBezTo>
                    <a:pt x="1168" y="5079"/>
                    <a:pt x="1" y="3969"/>
                    <a:pt x="1" y="2569"/>
                  </a:cubicBezTo>
                  <a:cubicBezTo>
                    <a:pt x="1" y="1109"/>
                    <a:pt x="1110" y="0"/>
                    <a:pt x="2511" y="0"/>
                  </a:cubicBezTo>
                  <a:cubicBezTo>
                    <a:pt x="3912" y="0"/>
                    <a:pt x="5021" y="1109"/>
                    <a:pt x="5079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8" name="Google Shape;11988;p25"/>
            <p:cNvSpPr/>
            <p:nvPr/>
          </p:nvSpPr>
          <p:spPr>
            <a:xfrm>
              <a:off x="3849400" y="694850"/>
              <a:ext cx="126975" cy="127000"/>
            </a:xfrm>
            <a:custGeom>
              <a:avLst/>
              <a:gdLst/>
              <a:ahLst/>
              <a:cxnLst/>
              <a:rect l="l" t="t" r="r" b="b"/>
              <a:pathLst>
                <a:path w="5079" h="5080" extrusionOk="0">
                  <a:moveTo>
                    <a:pt x="2510" y="59"/>
                  </a:moveTo>
                  <a:cubicBezTo>
                    <a:pt x="3911" y="1"/>
                    <a:pt x="5078" y="1110"/>
                    <a:pt x="5078" y="2569"/>
                  </a:cubicBezTo>
                  <a:cubicBezTo>
                    <a:pt x="5078" y="3970"/>
                    <a:pt x="3969" y="5079"/>
                    <a:pt x="2510" y="5079"/>
                  </a:cubicBezTo>
                  <a:cubicBezTo>
                    <a:pt x="1109" y="5079"/>
                    <a:pt x="58" y="3970"/>
                    <a:pt x="0" y="2628"/>
                  </a:cubicBezTo>
                  <a:cubicBezTo>
                    <a:pt x="0" y="1168"/>
                    <a:pt x="1109" y="59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9" name="Google Shape;11989;p25"/>
            <p:cNvSpPr/>
            <p:nvPr/>
          </p:nvSpPr>
          <p:spPr>
            <a:xfrm>
              <a:off x="36027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5020" y="2452"/>
                  </a:moveTo>
                  <a:cubicBezTo>
                    <a:pt x="5020" y="3911"/>
                    <a:pt x="3970" y="5020"/>
                    <a:pt x="2510" y="5020"/>
                  </a:cubicBezTo>
                  <a:cubicBezTo>
                    <a:pt x="1109" y="5020"/>
                    <a:pt x="59" y="3911"/>
                    <a:pt x="0" y="2510"/>
                  </a:cubicBezTo>
                  <a:cubicBezTo>
                    <a:pt x="0" y="1109"/>
                    <a:pt x="1109" y="0"/>
                    <a:pt x="2510" y="0"/>
                  </a:cubicBezTo>
                  <a:cubicBezTo>
                    <a:pt x="3911" y="0"/>
                    <a:pt x="5020" y="1051"/>
                    <a:pt x="5020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0" name="Google Shape;11990;p25"/>
            <p:cNvSpPr/>
            <p:nvPr/>
          </p:nvSpPr>
          <p:spPr>
            <a:xfrm>
              <a:off x="2867300" y="4620275"/>
              <a:ext cx="124075" cy="124075"/>
            </a:xfrm>
            <a:custGeom>
              <a:avLst/>
              <a:gdLst/>
              <a:ahLst/>
              <a:cxnLst/>
              <a:rect l="l" t="t" r="r" b="b"/>
              <a:pathLst>
                <a:path w="4963" h="4963" extrusionOk="0">
                  <a:moveTo>
                    <a:pt x="2511" y="4962"/>
                  </a:moveTo>
                  <a:cubicBezTo>
                    <a:pt x="1110" y="4962"/>
                    <a:pt x="1" y="3853"/>
                    <a:pt x="1" y="2452"/>
                  </a:cubicBezTo>
                  <a:cubicBezTo>
                    <a:pt x="1" y="1110"/>
                    <a:pt x="1110" y="1"/>
                    <a:pt x="2511" y="1"/>
                  </a:cubicBezTo>
                  <a:cubicBezTo>
                    <a:pt x="3911" y="1"/>
                    <a:pt x="4962" y="1110"/>
                    <a:pt x="4962" y="2510"/>
                  </a:cubicBezTo>
                  <a:cubicBezTo>
                    <a:pt x="4962" y="3911"/>
                    <a:pt x="3911" y="4962"/>
                    <a:pt x="2511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1" name="Google Shape;11991;p25"/>
            <p:cNvSpPr/>
            <p:nvPr/>
          </p:nvSpPr>
          <p:spPr>
            <a:xfrm>
              <a:off x="5812100" y="2415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0" y="1"/>
                  </a:moveTo>
                  <a:cubicBezTo>
                    <a:pt x="3853" y="1"/>
                    <a:pt x="4962" y="1110"/>
                    <a:pt x="4962" y="2511"/>
                  </a:cubicBezTo>
                  <a:cubicBezTo>
                    <a:pt x="5020" y="3853"/>
                    <a:pt x="3911" y="4962"/>
                    <a:pt x="2510" y="4962"/>
                  </a:cubicBezTo>
                  <a:cubicBezTo>
                    <a:pt x="1109" y="5021"/>
                    <a:pt x="0" y="3912"/>
                    <a:pt x="0" y="2511"/>
                  </a:cubicBezTo>
                  <a:cubicBezTo>
                    <a:pt x="0" y="1110"/>
                    <a:pt x="1109" y="1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2" name="Google Shape;11992;p25"/>
            <p:cNvSpPr/>
            <p:nvPr/>
          </p:nvSpPr>
          <p:spPr>
            <a:xfrm>
              <a:off x="5812100" y="3152250"/>
              <a:ext cx="125525" cy="124075"/>
            </a:xfrm>
            <a:custGeom>
              <a:avLst/>
              <a:gdLst/>
              <a:ahLst/>
              <a:cxnLst/>
              <a:rect l="l" t="t" r="r" b="b"/>
              <a:pathLst>
                <a:path w="5021" h="4963" extrusionOk="0">
                  <a:moveTo>
                    <a:pt x="2452" y="4962"/>
                  </a:moveTo>
                  <a:cubicBezTo>
                    <a:pt x="1109" y="4904"/>
                    <a:pt x="0" y="3795"/>
                    <a:pt x="59" y="2394"/>
                  </a:cubicBezTo>
                  <a:cubicBezTo>
                    <a:pt x="59" y="1052"/>
                    <a:pt x="1168" y="1"/>
                    <a:pt x="2510" y="1"/>
                  </a:cubicBezTo>
                  <a:cubicBezTo>
                    <a:pt x="3911" y="1"/>
                    <a:pt x="5020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3" name="Google Shape;11993;p25"/>
            <p:cNvSpPr/>
            <p:nvPr/>
          </p:nvSpPr>
          <p:spPr>
            <a:xfrm>
              <a:off x="2378450" y="1186625"/>
              <a:ext cx="124075" cy="122600"/>
            </a:xfrm>
            <a:custGeom>
              <a:avLst/>
              <a:gdLst/>
              <a:ahLst/>
              <a:cxnLst/>
              <a:rect l="l" t="t" r="r" b="b"/>
              <a:pathLst>
                <a:path w="4963" h="4904" extrusionOk="0">
                  <a:moveTo>
                    <a:pt x="2452" y="4904"/>
                  </a:moveTo>
                  <a:cubicBezTo>
                    <a:pt x="1110" y="4904"/>
                    <a:pt x="1" y="3853"/>
                    <a:pt x="1" y="2452"/>
                  </a:cubicBezTo>
                  <a:cubicBezTo>
                    <a:pt x="1" y="1110"/>
                    <a:pt x="1110" y="1"/>
                    <a:pt x="2510" y="1"/>
                  </a:cubicBezTo>
                  <a:cubicBezTo>
                    <a:pt x="3853" y="1"/>
                    <a:pt x="4962" y="1110"/>
                    <a:pt x="4962" y="2511"/>
                  </a:cubicBezTo>
                  <a:cubicBezTo>
                    <a:pt x="4904" y="3853"/>
                    <a:pt x="3795" y="4904"/>
                    <a:pt x="2452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4" name="Google Shape;11994;p25"/>
            <p:cNvSpPr/>
            <p:nvPr/>
          </p:nvSpPr>
          <p:spPr>
            <a:xfrm>
              <a:off x="40930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1" y="0"/>
                  </a:moveTo>
                  <a:cubicBezTo>
                    <a:pt x="3912" y="59"/>
                    <a:pt x="5021" y="1168"/>
                    <a:pt x="4962" y="2569"/>
                  </a:cubicBezTo>
                  <a:cubicBezTo>
                    <a:pt x="4962" y="3911"/>
                    <a:pt x="3853" y="5020"/>
                    <a:pt x="2452" y="4962"/>
                  </a:cubicBezTo>
                  <a:cubicBezTo>
                    <a:pt x="1052" y="4962"/>
                    <a:pt x="1" y="3853"/>
                    <a:pt x="1" y="2510"/>
                  </a:cubicBezTo>
                  <a:cubicBezTo>
                    <a:pt x="1" y="1109"/>
                    <a:pt x="1110" y="0"/>
                    <a:pt x="25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5" name="Google Shape;11995;p25"/>
            <p:cNvSpPr/>
            <p:nvPr/>
          </p:nvSpPr>
          <p:spPr>
            <a:xfrm>
              <a:off x="1885225" y="3641100"/>
              <a:ext cx="124050" cy="124075"/>
            </a:xfrm>
            <a:custGeom>
              <a:avLst/>
              <a:gdLst/>
              <a:ahLst/>
              <a:cxnLst/>
              <a:rect l="l" t="t" r="r" b="b"/>
              <a:pathLst>
                <a:path w="4962" h="4963" extrusionOk="0">
                  <a:moveTo>
                    <a:pt x="2452" y="1"/>
                  </a:moveTo>
                  <a:cubicBezTo>
                    <a:pt x="3853" y="1"/>
                    <a:pt x="4962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ubicBezTo>
                    <a:pt x="1051" y="4962"/>
                    <a:pt x="0" y="3853"/>
                    <a:pt x="0" y="2453"/>
                  </a:cubicBezTo>
                  <a:cubicBezTo>
                    <a:pt x="0" y="1110"/>
                    <a:pt x="1109" y="1"/>
                    <a:pt x="24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6" name="Google Shape;11996;p25"/>
            <p:cNvSpPr/>
            <p:nvPr/>
          </p:nvSpPr>
          <p:spPr>
            <a:xfrm>
              <a:off x="5318875" y="4129975"/>
              <a:ext cx="124050" cy="125500"/>
            </a:xfrm>
            <a:custGeom>
              <a:avLst/>
              <a:gdLst/>
              <a:ahLst/>
              <a:cxnLst/>
              <a:rect l="l" t="t" r="r" b="b"/>
              <a:pathLst>
                <a:path w="4962" h="5020" extrusionOk="0">
                  <a:moveTo>
                    <a:pt x="58" y="2510"/>
                  </a:moveTo>
                  <a:cubicBezTo>
                    <a:pt x="58" y="1109"/>
                    <a:pt x="1167" y="0"/>
                    <a:pt x="2568" y="58"/>
                  </a:cubicBezTo>
                  <a:cubicBezTo>
                    <a:pt x="3911" y="117"/>
                    <a:pt x="4962" y="1226"/>
                    <a:pt x="4962" y="2568"/>
                  </a:cubicBezTo>
                  <a:cubicBezTo>
                    <a:pt x="4962" y="3911"/>
                    <a:pt x="3794" y="5020"/>
                    <a:pt x="2452" y="5020"/>
                  </a:cubicBezTo>
                  <a:cubicBezTo>
                    <a:pt x="1109" y="4962"/>
                    <a:pt x="0" y="3853"/>
                    <a:pt x="58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7" name="Google Shape;11997;p25"/>
            <p:cNvSpPr/>
            <p:nvPr/>
          </p:nvSpPr>
          <p:spPr>
            <a:xfrm>
              <a:off x="3357625" y="696325"/>
              <a:ext cx="124050" cy="124050"/>
            </a:xfrm>
            <a:custGeom>
              <a:avLst/>
              <a:gdLst/>
              <a:ahLst/>
              <a:cxnLst/>
              <a:rect l="l" t="t" r="r" b="b"/>
              <a:pathLst>
                <a:path w="4962" h="4962" extrusionOk="0">
                  <a:moveTo>
                    <a:pt x="2510" y="4962"/>
                  </a:moveTo>
                  <a:cubicBezTo>
                    <a:pt x="1168" y="4962"/>
                    <a:pt x="59" y="3853"/>
                    <a:pt x="0" y="2510"/>
                  </a:cubicBezTo>
                  <a:cubicBezTo>
                    <a:pt x="0" y="1168"/>
                    <a:pt x="1109" y="59"/>
                    <a:pt x="2452" y="59"/>
                  </a:cubicBezTo>
                  <a:cubicBezTo>
                    <a:pt x="3794" y="0"/>
                    <a:pt x="4903" y="1109"/>
                    <a:pt x="4903" y="2452"/>
                  </a:cubicBezTo>
                  <a:cubicBezTo>
                    <a:pt x="4962" y="3794"/>
                    <a:pt x="3853" y="4903"/>
                    <a:pt x="2510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8" name="Google Shape;11998;p25"/>
            <p:cNvSpPr/>
            <p:nvPr/>
          </p:nvSpPr>
          <p:spPr>
            <a:xfrm>
              <a:off x="5076625" y="43780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1" y="2393"/>
                  </a:moveTo>
                  <a:cubicBezTo>
                    <a:pt x="59" y="1051"/>
                    <a:pt x="1226" y="0"/>
                    <a:pt x="2511" y="0"/>
                  </a:cubicBezTo>
                  <a:cubicBezTo>
                    <a:pt x="3853" y="58"/>
                    <a:pt x="4962" y="1226"/>
                    <a:pt x="4904" y="2510"/>
                  </a:cubicBezTo>
                  <a:cubicBezTo>
                    <a:pt x="4904" y="3852"/>
                    <a:pt x="3736" y="4962"/>
                    <a:pt x="2394" y="4903"/>
                  </a:cubicBezTo>
                  <a:cubicBezTo>
                    <a:pt x="1051" y="4903"/>
                    <a:pt x="1" y="3736"/>
                    <a:pt x="1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9" name="Google Shape;11999;p25"/>
            <p:cNvSpPr/>
            <p:nvPr/>
          </p:nvSpPr>
          <p:spPr>
            <a:xfrm>
              <a:off x="4830000" y="944400"/>
              <a:ext cx="122625" cy="122600"/>
            </a:xfrm>
            <a:custGeom>
              <a:avLst/>
              <a:gdLst/>
              <a:ahLst/>
              <a:cxnLst/>
              <a:rect l="l" t="t" r="r" b="b"/>
              <a:pathLst>
                <a:path w="4905" h="4904" extrusionOk="0">
                  <a:moveTo>
                    <a:pt x="4904" y="2452"/>
                  </a:moveTo>
                  <a:cubicBezTo>
                    <a:pt x="4904" y="3794"/>
                    <a:pt x="3795" y="4903"/>
                    <a:pt x="2453" y="4903"/>
                  </a:cubicBezTo>
                  <a:cubicBezTo>
                    <a:pt x="1110" y="4903"/>
                    <a:pt x="1" y="3736"/>
                    <a:pt x="1" y="2452"/>
                  </a:cubicBezTo>
                  <a:cubicBezTo>
                    <a:pt x="1" y="1109"/>
                    <a:pt x="1168" y="0"/>
                    <a:pt x="2453" y="0"/>
                  </a:cubicBezTo>
                  <a:cubicBezTo>
                    <a:pt x="3795" y="0"/>
                    <a:pt x="4904" y="1109"/>
                    <a:pt x="4904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0" name="Google Shape;12000;p25"/>
            <p:cNvSpPr/>
            <p:nvPr/>
          </p:nvSpPr>
          <p:spPr>
            <a:xfrm>
              <a:off x="2131825" y="14332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3" y="4904"/>
                  </a:moveTo>
                  <a:cubicBezTo>
                    <a:pt x="1110" y="4904"/>
                    <a:pt x="1" y="3795"/>
                    <a:pt x="1" y="2452"/>
                  </a:cubicBezTo>
                  <a:cubicBezTo>
                    <a:pt x="59" y="1109"/>
                    <a:pt x="1168" y="0"/>
                    <a:pt x="2511" y="0"/>
                  </a:cubicBezTo>
                  <a:cubicBezTo>
                    <a:pt x="3853" y="59"/>
                    <a:pt x="4962" y="1168"/>
                    <a:pt x="4904" y="2510"/>
                  </a:cubicBezTo>
                  <a:cubicBezTo>
                    <a:pt x="4904" y="3853"/>
                    <a:pt x="3795" y="4962"/>
                    <a:pt x="2453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1" name="Google Shape;12001;p25"/>
            <p:cNvSpPr/>
            <p:nvPr/>
          </p:nvSpPr>
          <p:spPr>
            <a:xfrm>
              <a:off x="5565475" y="1679875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2" y="0"/>
                  </a:moveTo>
                  <a:cubicBezTo>
                    <a:pt x="3795" y="0"/>
                    <a:pt x="4962" y="1109"/>
                    <a:pt x="4962" y="2452"/>
                  </a:cubicBezTo>
                  <a:cubicBezTo>
                    <a:pt x="4962" y="3794"/>
                    <a:pt x="3853" y="4903"/>
                    <a:pt x="2511" y="4903"/>
                  </a:cubicBezTo>
                  <a:cubicBezTo>
                    <a:pt x="1168" y="4962"/>
                    <a:pt x="59" y="3852"/>
                    <a:pt x="59" y="2510"/>
                  </a:cubicBezTo>
                  <a:cubicBezTo>
                    <a:pt x="1" y="1167"/>
                    <a:pt x="1110" y="58"/>
                    <a:pt x="245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2" name="Google Shape;12002;p25"/>
            <p:cNvSpPr/>
            <p:nvPr/>
          </p:nvSpPr>
          <p:spPr>
            <a:xfrm>
              <a:off x="3847925" y="4868350"/>
              <a:ext cx="121150" cy="121150"/>
            </a:xfrm>
            <a:custGeom>
              <a:avLst/>
              <a:gdLst/>
              <a:ahLst/>
              <a:cxnLst/>
              <a:rect l="l" t="t" r="r" b="b"/>
              <a:pathLst>
                <a:path w="4846" h="4846" extrusionOk="0">
                  <a:moveTo>
                    <a:pt x="4845" y="2394"/>
                  </a:moveTo>
                  <a:cubicBezTo>
                    <a:pt x="4845" y="3736"/>
                    <a:pt x="3795" y="4845"/>
                    <a:pt x="2452" y="4845"/>
                  </a:cubicBezTo>
                  <a:cubicBezTo>
                    <a:pt x="1168" y="4845"/>
                    <a:pt x="59" y="3795"/>
                    <a:pt x="59" y="2452"/>
                  </a:cubicBezTo>
                  <a:cubicBezTo>
                    <a:pt x="1" y="1110"/>
                    <a:pt x="1110" y="59"/>
                    <a:pt x="2394" y="59"/>
                  </a:cubicBezTo>
                  <a:cubicBezTo>
                    <a:pt x="3736" y="1"/>
                    <a:pt x="4845" y="1110"/>
                    <a:pt x="4845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3" name="Google Shape;12003;p25"/>
            <p:cNvSpPr/>
            <p:nvPr/>
          </p:nvSpPr>
          <p:spPr>
            <a:xfrm>
              <a:off x="1644450" y="2660475"/>
              <a:ext cx="119675" cy="119700"/>
            </a:xfrm>
            <a:custGeom>
              <a:avLst/>
              <a:gdLst/>
              <a:ahLst/>
              <a:cxnLst/>
              <a:rect l="l" t="t" r="r" b="b"/>
              <a:pathLst>
                <a:path w="4787" h="4788" extrusionOk="0">
                  <a:moveTo>
                    <a:pt x="2393" y="1"/>
                  </a:moveTo>
                  <a:cubicBezTo>
                    <a:pt x="3678" y="1"/>
                    <a:pt x="4787" y="1052"/>
                    <a:pt x="4787" y="2394"/>
                  </a:cubicBezTo>
                  <a:cubicBezTo>
                    <a:pt x="4787" y="3678"/>
                    <a:pt x="3736" y="4787"/>
                    <a:pt x="2393" y="4787"/>
                  </a:cubicBezTo>
                  <a:cubicBezTo>
                    <a:pt x="1109" y="4787"/>
                    <a:pt x="0" y="3737"/>
                    <a:pt x="0" y="2394"/>
                  </a:cubicBezTo>
                  <a:cubicBezTo>
                    <a:pt x="0" y="1110"/>
                    <a:pt x="1051" y="1"/>
                    <a:pt x="23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4" name="Google Shape;12004;p25"/>
            <p:cNvSpPr/>
            <p:nvPr/>
          </p:nvSpPr>
          <p:spPr>
            <a:xfrm>
              <a:off x="3605700" y="4868350"/>
              <a:ext cx="121125" cy="121150"/>
            </a:xfrm>
            <a:custGeom>
              <a:avLst/>
              <a:gdLst/>
              <a:ahLst/>
              <a:cxnLst/>
              <a:rect l="l" t="t" r="r" b="b"/>
              <a:pathLst>
                <a:path w="4845" h="4846" extrusionOk="0">
                  <a:moveTo>
                    <a:pt x="4787" y="2394"/>
                  </a:moveTo>
                  <a:cubicBezTo>
                    <a:pt x="4845" y="3736"/>
                    <a:pt x="3736" y="4845"/>
                    <a:pt x="2452" y="4845"/>
                  </a:cubicBezTo>
                  <a:cubicBezTo>
                    <a:pt x="1109" y="4845"/>
                    <a:pt x="59" y="3795"/>
                    <a:pt x="0" y="2452"/>
                  </a:cubicBezTo>
                  <a:cubicBezTo>
                    <a:pt x="0" y="1110"/>
                    <a:pt x="1051" y="59"/>
                    <a:pt x="2393" y="59"/>
                  </a:cubicBezTo>
                  <a:cubicBezTo>
                    <a:pt x="3736" y="1"/>
                    <a:pt x="4787" y="1110"/>
                    <a:pt x="4787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5" name="Google Shape;12005;p25"/>
            <p:cNvSpPr/>
            <p:nvPr/>
          </p:nvSpPr>
          <p:spPr>
            <a:xfrm>
              <a:off x="4342625" y="699250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8"/>
                  </a:moveTo>
                  <a:cubicBezTo>
                    <a:pt x="1051" y="4728"/>
                    <a:pt x="59" y="3736"/>
                    <a:pt x="59" y="2393"/>
                  </a:cubicBezTo>
                  <a:cubicBezTo>
                    <a:pt x="0" y="1051"/>
                    <a:pt x="1051" y="0"/>
                    <a:pt x="2452" y="0"/>
                  </a:cubicBezTo>
                  <a:cubicBezTo>
                    <a:pt x="3736" y="58"/>
                    <a:pt x="4787" y="1051"/>
                    <a:pt x="4728" y="2393"/>
                  </a:cubicBezTo>
                  <a:cubicBezTo>
                    <a:pt x="4728" y="3736"/>
                    <a:pt x="3736" y="4728"/>
                    <a:pt x="2393" y="47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6" name="Google Shape;12006;p25"/>
            <p:cNvSpPr/>
            <p:nvPr/>
          </p:nvSpPr>
          <p:spPr>
            <a:xfrm>
              <a:off x="5568400" y="38906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8" y="2393"/>
                  </a:moveTo>
                  <a:cubicBezTo>
                    <a:pt x="4728" y="3736"/>
                    <a:pt x="3736" y="4728"/>
                    <a:pt x="2394" y="4728"/>
                  </a:cubicBezTo>
                  <a:cubicBezTo>
                    <a:pt x="1051" y="4728"/>
                    <a:pt x="0" y="3678"/>
                    <a:pt x="0" y="2335"/>
                  </a:cubicBezTo>
                  <a:cubicBezTo>
                    <a:pt x="59" y="1051"/>
                    <a:pt x="1109" y="0"/>
                    <a:pt x="2394" y="0"/>
                  </a:cubicBezTo>
                  <a:cubicBezTo>
                    <a:pt x="3736" y="59"/>
                    <a:pt x="4728" y="1051"/>
                    <a:pt x="4728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7" name="Google Shape;12007;p25"/>
            <p:cNvSpPr/>
            <p:nvPr/>
          </p:nvSpPr>
          <p:spPr>
            <a:xfrm>
              <a:off x="2134750" y="41343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9" y="2393"/>
                  </a:moveTo>
                  <a:cubicBezTo>
                    <a:pt x="4670" y="3678"/>
                    <a:pt x="3678" y="4728"/>
                    <a:pt x="2336" y="4670"/>
                  </a:cubicBezTo>
                  <a:cubicBezTo>
                    <a:pt x="993" y="4670"/>
                    <a:pt x="1" y="3619"/>
                    <a:pt x="1" y="2277"/>
                  </a:cubicBezTo>
                  <a:cubicBezTo>
                    <a:pt x="59" y="992"/>
                    <a:pt x="1051" y="0"/>
                    <a:pt x="2394" y="0"/>
                  </a:cubicBezTo>
                  <a:cubicBezTo>
                    <a:pt x="3736" y="0"/>
                    <a:pt x="4729" y="1051"/>
                    <a:pt x="4670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8" name="Google Shape;12008;p25"/>
            <p:cNvSpPr/>
            <p:nvPr/>
          </p:nvSpPr>
          <p:spPr>
            <a:xfrm>
              <a:off x="2381375" y="43809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5" y="4729"/>
                  </a:moveTo>
                  <a:cubicBezTo>
                    <a:pt x="993" y="4670"/>
                    <a:pt x="0" y="3678"/>
                    <a:pt x="0" y="2336"/>
                  </a:cubicBezTo>
                  <a:cubicBezTo>
                    <a:pt x="0" y="993"/>
                    <a:pt x="1109" y="1"/>
                    <a:pt x="2452" y="1"/>
                  </a:cubicBezTo>
                  <a:cubicBezTo>
                    <a:pt x="3736" y="59"/>
                    <a:pt x="4728" y="1110"/>
                    <a:pt x="4728" y="2394"/>
                  </a:cubicBezTo>
                  <a:cubicBezTo>
                    <a:pt x="4670" y="3736"/>
                    <a:pt x="3619" y="4729"/>
                    <a:pt x="2335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9" name="Google Shape;12009;p25"/>
            <p:cNvSpPr/>
            <p:nvPr/>
          </p:nvSpPr>
          <p:spPr>
            <a:xfrm>
              <a:off x="4097450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2336" y="0"/>
                  </a:moveTo>
                  <a:cubicBezTo>
                    <a:pt x="3620" y="0"/>
                    <a:pt x="4671" y="993"/>
                    <a:pt x="4671" y="2277"/>
                  </a:cubicBezTo>
                  <a:cubicBezTo>
                    <a:pt x="4671" y="3619"/>
                    <a:pt x="3678" y="4612"/>
                    <a:pt x="2336" y="4670"/>
                  </a:cubicBezTo>
                  <a:cubicBezTo>
                    <a:pt x="1052" y="4670"/>
                    <a:pt x="1" y="3619"/>
                    <a:pt x="1" y="2335"/>
                  </a:cubicBezTo>
                  <a:cubicBezTo>
                    <a:pt x="1" y="993"/>
                    <a:pt x="993" y="0"/>
                    <a:pt x="233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0" name="Google Shape;12010;p25"/>
            <p:cNvSpPr/>
            <p:nvPr/>
          </p:nvSpPr>
          <p:spPr>
            <a:xfrm>
              <a:off x="5815025" y="2171625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9"/>
                  </a:moveTo>
                  <a:cubicBezTo>
                    <a:pt x="1051" y="4729"/>
                    <a:pt x="0" y="3678"/>
                    <a:pt x="0" y="2336"/>
                  </a:cubicBezTo>
                  <a:cubicBezTo>
                    <a:pt x="58" y="1052"/>
                    <a:pt x="1051" y="1"/>
                    <a:pt x="2393" y="1"/>
                  </a:cubicBezTo>
                  <a:cubicBezTo>
                    <a:pt x="3736" y="1"/>
                    <a:pt x="4786" y="1052"/>
                    <a:pt x="4728" y="2394"/>
                  </a:cubicBezTo>
                  <a:cubicBezTo>
                    <a:pt x="4728" y="3737"/>
                    <a:pt x="3677" y="4729"/>
                    <a:pt x="239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1" name="Google Shape;12011;p25"/>
            <p:cNvSpPr/>
            <p:nvPr/>
          </p:nvSpPr>
          <p:spPr>
            <a:xfrm>
              <a:off x="5816475" y="33988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0"/>
                  </a:moveTo>
                  <a:cubicBezTo>
                    <a:pt x="3619" y="0"/>
                    <a:pt x="4670" y="993"/>
                    <a:pt x="4670" y="2335"/>
                  </a:cubicBezTo>
                  <a:cubicBezTo>
                    <a:pt x="4670" y="3619"/>
                    <a:pt x="3619" y="4670"/>
                    <a:pt x="2335" y="4670"/>
                  </a:cubicBezTo>
                  <a:cubicBezTo>
                    <a:pt x="993" y="4670"/>
                    <a:pt x="0" y="3619"/>
                    <a:pt x="0" y="2335"/>
                  </a:cubicBezTo>
                  <a:cubicBezTo>
                    <a:pt x="0" y="993"/>
                    <a:pt x="993" y="0"/>
                    <a:pt x="23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2" name="Google Shape;12012;p25"/>
            <p:cNvSpPr/>
            <p:nvPr/>
          </p:nvSpPr>
          <p:spPr>
            <a:xfrm>
              <a:off x="1644450" y="2907100"/>
              <a:ext cx="118225" cy="119675"/>
            </a:xfrm>
            <a:custGeom>
              <a:avLst/>
              <a:gdLst/>
              <a:ahLst/>
              <a:cxnLst/>
              <a:rect l="l" t="t" r="r" b="b"/>
              <a:pathLst>
                <a:path w="4729" h="4787" extrusionOk="0">
                  <a:moveTo>
                    <a:pt x="2335" y="59"/>
                  </a:moveTo>
                  <a:cubicBezTo>
                    <a:pt x="3678" y="1"/>
                    <a:pt x="4728" y="1051"/>
                    <a:pt x="4728" y="2394"/>
                  </a:cubicBezTo>
                  <a:cubicBezTo>
                    <a:pt x="4728" y="3736"/>
                    <a:pt x="3736" y="4729"/>
                    <a:pt x="2452" y="4787"/>
                  </a:cubicBezTo>
                  <a:cubicBezTo>
                    <a:pt x="1109" y="4787"/>
                    <a:pt x="0" y="3736"/>
                    <a:pt x="0" y="2394"/>
                  </a:cubicBezTo>
                  <a:cubicBezTo>
                    <a:pt x="0" y="1110"/>
                    <a:pt x="1051" y="59"/>
                    <a:pt x="233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3" name="Google Shape;12013;p25"/>
            <p:cNvSpPr/>
            <p:nvPr/>
          </p:nvSpPr>
          <p:spPr>
            <a:xfrm>
              <a:off x="2627975" y="9458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6" y="1"/>
                  </a:moveTo>
                  <a:cubicBezTo>
                    <a:pt x="3678" y="1"/>
                    <a:pt x="4729" y="1051"/>
                    <a:pt x="4729" y="2336"/>
                  </a:cubicBezTo>
                  <a:cubicBezTo>
                    <a:pt x="4729" y="3678"/>
                    <a:pt x="3678" y="4729"/>
                    <a:pt x="2336" y="4729"/>
                  </a:cubicBezTo>
                  <a:cubicBezTo>
                    <a:pt x="993" y="4729"/>
                    <a:pt x="1" y="3678"/>
                    <a:pt x="1" y="2394"/>
                  </a:cubicBezTo>
                  <a:cubicBezTo>
                    <a:pt x="1" y="1051"/>
                    <a:pt x="1052" y="59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4" name="Google Shape;12014;p25"/>
            <p:cNvSpPr/>
            <p:nvPr/>
          </p:nvSpPr>
          <p:spPr>
            <a:xfrm>
              <a:off x="1645900" y="2419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1"/>
                  </a:moveTo>
                  <a:cubicBezTo>
                    <a:pt x="3678" y="1"/>
                    <a:pt x="4670" y="993"/>
                    <a:pt x="4670" y="2336"/>
                  </a:cubicBezTo>
                  <a:cubicBezTo>
                    <a:pt x="4670" y="3620"/>
                    <a:pt x="3620" y="4670"/>
                    <a:pt x="2335" y="4670"/>
                  </a:cubicBezTo>
                  <a:cubicBezTo>
                    <a:pt x="993" y="4670"/>
                    <a:pt x="1" y="3620"/>
                    <a:pt x="1" y="2336"/>
                  </a:cubicBezTo>
                  <a:cubicBezTo>
                    <a:pt x="1" y="993"/>
                    <a:pt x="1051" y="1"/>
                    <a:pt x="23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5" name="Google Shape;12015;p25"/>
            <p:cNvSpPr/>
            <p:nvPr/>
          </p:nvSpPr>
          <p:spPr>
            <a:xfrm>
              <a:off x="3118300" y="700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277" y="4612"/>
                  </a:moveTo>
                  <a:cubicBezTo>
                    <a:pt x="993" y="4612"/>
                    <a:pt x="0" y="3561"/>
                    <a:pt x="0" y="2219"/>
                  </a:cubicBezTo>
                  <a:cubicBezTo>
                    <a:pt x="59" y="993"/>
                    <a:pt x="1109" y="0"/>
                    <a:pt x="2394" y="0"/>
                  </a:cubicBezTo>
                  <a:cubicBezTo>
                    <a:pt x="3678" y="0"/>
                    <a:pt x="4670" y="1109"/>
                    <a:pt x="4670" y="2394"/>
                  </a:cubicBezTo>
                  <a:cubicBezTo>
                    <a:pt x="4612" y="3678"/>
                    <a:pt x="3561" y="4670"/>
                    <a:pt x="2277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6" name="Google Shape;12016;p25"/>
            <p:cNvSpPr/>
            <p:nvPr/>
          </p:nvSpPr>
          <p:spPr>
            <a:xfrm>
              <a:off x="1645900" y="31551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4670" y="2335"/>
                  </a:moveTo>
                  <a:cubicBezTo>
                    <a:pt x="4670" y="3678"/>
                    <a:pt x="3620" y="4670"/>
                    <a:pt x="2277" y="4670"/>
                  </a:cubicBezTo>
                  <a:cubicBezTo>
                    <a:pt x="1051" y="4612"/>
                    <a:pt x="1" y="3620"/>
                    <a:pt x="1" y="2335"/>
                  </a:cubicBezTo>
                  <a:cubicBezTo>
                    <a:pt x="1" y="1051"/>
                    <a:pt x="1051" y="1"/>
                    <a:pt x="2394" y="59"/>
                  </a:cubicBezTo>
                  <a:cubicBezTo>
                    <a:pt x="3620" y="59"/>
                    <a:pt x="4670" y="1110"/>
                    <a:pt x="4670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7" name="Google Shape;12017;p25"/>
            <p:cNvSpPr/>
            <p:nvPr/>
          </p:nvSpPr>
          <p:spPr>
            <a:xfrm>
              <a:off x="1892525" y="1682775"/>
              <a:ext cx="116750" cy="116775"/>
            </a:xfrm>
            <a:custGeom>
              <a:avLst/>
              <a:gdLst/>
              <a:ahLst/>
              <a:cxnLst/>
              <a:rect l="l" t="t" r="r" b="b"/>
              <a:pathLst>
                <a:path w="4670" h="4671" extrusionOk="0">
                  <a:moveTo>
                    <a:pt x="4670" y="2336"/>
                  </a:moveTo>
                  <a:cubicBezTo>
                    <a:pt x="4670" y="3620"/>
                    <a:pt x="3619" y="4670"/>
                    <a:pt x="2277" y="4670"/>
                  </a:cubicBezTo>
                  <a:cubicBezTo>
                    <a:pt x="1051" y="4670"/>
                    <a:pt x="0" y="3620"/>
                    <a:pt x="0" y="2394"/>
                  </a:cubicBezTo>
                  <a:cubicBezTo>
                    <a:pt x="0" y="1051"/>
                    <a:pt x="1051" y="1"/>
                    <a:pt x="2335" y="59"/>
                  </a:cubicBezTo>
                  <a:cubicBezTo>
                    <a:pt x="3619" y="59"/>
                    <a:pt x="4611" y="1051"/>
                    <a:pt x="4670" y="23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8" name="Google Shape;12018;p25"/>
            <p:cNvSpPr/>
            <p:nvPr/>
          </p:nvSpPr>
          <p:spPr>
            <a:xfrm>
              <a:off x="4832925" y="4629025"/>
              <a:ext cx="116775" cy="115325"/>
            </a:xfrm>
            <a:custGeom>
              <a:avLst/>
              <a:gdLst/>
              <a:ahLst/>
              <a:cxnLst/>
              <a:rect l="l" t="t" r="r" b="b"/>
              <a:pathLst>
                <a:path w="4671" h="4613" extrusionOk="0">
                  <a:moveTo>
                    <a:pt x="2336" y="1"/>
                  </a:moveTo>
                  <a:cubicBezTo>
                    <a:pt x="3678" y="1"/>
                    <a:pt x="4670" y="1051"/>
                    <a:pt x="4670" y="2336"/>
                  </a:cubicBezTo>
                  <a:cubicBezTo>
                    <a:pt x="4670" y="3620"/>
                    <a:pt x="3620" y="4612"/>
                    <a:pt x="2336" y="4612"/>
                  </a:cubicBezTo>
                  <a:cubicBezTo>
                    <a:pt x="1051" y="4612"/>
                    <a:pt x="1" y="3561"/>
                    <a:pt x="59" y="2277"/>
                  </a:cubicBezTo>
                  <a:cubicBezTo>
                    <a:pt x="59" y="993"/>
                    <a:pt x="1110" y="1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9" name="Google Shape;12019;p25"/>
            <p:cNvSpPr/>
            <p:nvPr/>
          </p:nvSpPr>
          <p:spPr>
            <a:xfrm>
              <a:off x="3360525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4671" y="2335"/>
                  </a:moveTo>
                  <a:cubicBezTo>
                    <a:pt x="4671" y="3619"/>
                    <a:pt x="3620" y="4670"/>
                    <a:pt x="2277" y="4612"/>
                  </a:cubicBezTo>
                  <a:cubicBezTo>
                    <a:pt x="1052" y="4612"/>
                    <a:pt x="1" y="3561"/>
                    <a:pt x="1" y="2335"/>
                  </a:cubicBezTo>
                  <a:cubicBezTo>
                    <a:pt x="1" y="993"/>
                    <a:pt x="1052" y="0"/>
                    <a:pt x="2394" y="0"/>
                  </a:cubicBezTo>
                  <a:cubicBezTo>
                    <a:pt x="3678" y="0"/>
                    <a:pt x="4671" y="1051"/>
                    <a:pt x="4671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0" name="Google Shape;12020;p25"/>
            <p:cNvSpPr/>
            <p:nvPr/>
          </p:nvSpPr>
          <p:spPr>
            <a:xfrm>
              <a:off x="1889600" y="3890650"/>
              <a:ext cx="113850" cy="112375"/>
            </a:xfrm>
            <a:custGeom>
              <a:avLst/>
              <a:gdLst/>
              <a:ahLst/>
              <a:cxnLst/>
              <a:rect l="l" t="t" r="r" b="b"/>
              <a:pathLst>
                <a:path w="4554" h="4495" extrusionOk="0">
                  <a:moveTo>
                    <a:pt x="4553" y="2277"/>
                  </a:moveTo>
                  <a:cubicBezTo>
                    <a:pt x="4495" y="3503"/>
                    <a:pt x="3503" y="4495"/>
                    <a:pt x="2277" y="4495"/>
                  </a:cubicBezTo>
                  <a:cubicBezTo>
                    <a:pt x="993" y="4436"/>
                    <a:pt x="0" y="3386"/>
                    <a:pt x="59" y="2160"/>
                  </a:cubicBezTo>
                  <a:cubicBezTo>
                    <a:pt x="117" y="934"/>
                    <a:pt x="1109" y="0"/>
                    <a:pt x="2277" y="0"/>
                  </a:cubicBezTo>
                  <a:cubicBezTo>
                    <a:pt x="3561" y="0"/>
                    <a:pt x="4553" y="993"/>
                    <a:pt x="4553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1" name="Google Shape;12021;p25"/>
            <p:cNvSpPr/>
            <p:nvPr/>
          </p:nvSpPr>
          <p:spPr>
            <a:xfrm>
              <a:off x="4345525" y="4872725"/>
              <a:ext cx="112400" cy="112400"/>
            </a:xfrm>
            <a:custGeom>
              <a:avLst/>
              <a:gdLst/>
              <a:ahLst/>
              <a:cxnLst/>
              <a:rect l="l" t="t" r="r" b="b"/>
              <a:pathLst>
                <a:path w="4496" h="4496" extrusionOk="0">
                  <a:moveTo>
                    <a:pt x="2277" y="4495"/>
                  </a:moveTo>
                  <a:cubicBezTo>
                    <a:pt x="993" y="4495"/>
                    <a:pt x="1" y="3444"/>
                    <a:pt x="1" y="2219"/>
                  </a:cubicBezTo>
                  <a:cubicBezTo>
                    <a:pt x="59" y="993"/>
                    <a:pt x="1052" y="1"/>
                    <a:pt x="2336" y="1"/>
                  </a:cubicBezTo>
                  <a:cubicBezTo>
                    <a:pt x="3503" y="59"/>
                    <a:pt x="4495" y="1051"/>
                    <a:pt x="4495" y="2219"/>
                  </a:cubicBezTo>
                  <a:cubicBezTo>
                    <a:pt x="4495" y="3503"/>
                    <a:pt x="3503" y="4495"/>
                    <a:pt x="2277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2" name="Google Shape;12022;p25"/>
            <p:cNvSpPr/>
            <p:nvPr/>
          </p:nvSpPr>
          <p:spPr>
            <a:xfrm>
              <a:off x="2626525" y="4626125"/>
              <a:ext cx="112400" cy="112375"/>
            </a:xfrm>
            <a:custGeom>
              <a:avLst/>
              <a:gdLst/>
              <a:ahLst/>
              <a:cxnLst/>
              <a:rect l="l" t="t" r="r" b="b"/>
              <a:pathLst>
                <a:path w="4496" h="4495" extrusionOk="0">
                  <a:moveTo>
                    <a:pt x="2277" y="0"/>
                  </a:moveTo>
                  <a:cubicBezTo>
                    <a:pt x="3503" y="0"/>
                    <a:pt x="4495" y="1051"/>
                    <a:pt x="4495" y="2276"/>
                  </a:cubicBezTo>
                  <a:cubicBezTo>
                    <a:pt x="4495" y="3502"/>
                    <a:pt x="3444" y="4495"/>
                    <a:pt x="2219" y="4495"/>
                  </a:cubicBezTo>
                  <a:cubicBezTo>
                    <a:pt x="993" y="4495"/>
                    <a:pt x="59" y="3502"/>
                    <a:pt x="1" y="2276"/>
                  </a:cubicBezTo>
                  <a:cubicBezTo>
                    <a:pt x="1" y="1051"/>
                    <a:pt x="1051" y="0"/>
                    <a:pt x="227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3" name="Google Shape;12023;p25"/>
            <p:cNvSpPr/>
            <p:nvPr/>
          </p:nvSpPr>
          <p:spPr>
            <a:xfrm>
              <a:off x="5819400" y="1933775"/>
              <a:ext cx="110925" cy="109475"/>
            </a:xfrm>
            <a:custGeom>
              <a:avLst/>
              <a:gdLst/>
              <a:ahLst/>
              <a:cxnLst/>
              <a:rect l="l" t="t" r="r" b="b"/>
              <a:pathLst>
                <a:path w="4437" h="4379" extrusionOk="0">
                  <a:moveTo>
                    <a:pt x="4436" y="2160"/>
                  </a:moveTo>
                  <a:cubicBezTo>
                    <a:pt x="4436" y="3386"/>
                    <a:pt x="3502" y="4378"/>
                    <a:pt x="2277" y="4378"/>
                  </a:cubicBezTo>
                  <a:cubicBezTo>
                    <a:pt x="992" y="4378"/>
                    <a:pt x="0" y="3444"/>
                    <a:pt x="0" y="2160"/>
                  </a:cubicBezTo>
                  <a:cubicBezTo>
                    <a:pt x="0" y="934"/>
                    <a:pt x="992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4" name="Google Shape;12024;p25"/>
            <p:cNvSpPr/>
            <p:nvPr/>
          </p:nvSpPr>
          <p:spPr>
            <a:xfrm>
              <a:off x="5329075" y="1196850"/>
              <a:ext cx="110925" cy="110925"/>
            </a:xfrm>
            <a:custGeom>
              <a:avLst/>
              <a:gdLst/>
              <a:ahLst/>
              <a:cxnLst/>
              <a:rect l="l" t="t" r="r" b="b"/>
              <a:pathLst>
                <a:path w="4437" h="4437" extrusionOk="0">
                  <a:moveTo>
                    <a:pt x="4437" y="2218"/>
                  </a:moveTo>
                  <a:cubicBezTo>
                    <a:pt x="4437" y="3444"/>
                    <a:pt x="3503" y="4378"/>
                    <a:pt x="2277" y="4437"/>
                  </a:cubicBezTo>
                  <a:cubicBezTo>
                    <a:pt x="993" y="4437"/>
                    <a:pt x="1" y="3444"/>
                    <a:pt x="59" y="2160"/>
                  </a:cubicBezTo>
                  <a:cubicBezTo>
                    <a:pt x="59" y="934"/>
                    <a:pt x="1051" y="0"/>
                    <a:pt x="2277" y="0"/>
                  </a:cubicBezTo>
                  <a:cubicBezTo>
                    <a:pt x="3503" y="0"/>
                    <a:pt x="4437" y="993"/>
                    <a:pt x="4437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5" name="Google Shape;12025;p25"/>
            <p:cNvSpPr/>
            <p:nvPr/>
          </p:nvSpPr>
          <p:spPr>
            <a:xfrm>
              <a:off x="4593600" y="703625"/>
              <a:ext cx="110950" cy="109450"/>
            </a:xfrm>
            <a:custGeom>
              <a:avLst/>
              <a:gdLst/>
              <a:ahLst/>
              <a:cxnLst/>
              <a:rect l="l" t="t" r="r" b="b"/>
              <a:pathLst>
                <a:path w="4438" h="4378" extrusionOk="0">
                  <a:moveTo>
                    <a:pt x="4379" y="2218"/>
                  </a:moveTo>
                  <a:cubicBezTo>
                    <a:pt x="4379" y="3444"/>
                    <a:pt x="3445" y="4378"/>
                    <a:pt x="2219" y="4378"/>
                  </a:cubicBezTo>
                  <a:cubicBezTo>
                    <a:pt x="935" y="4378"/>
                    <a:pt x="1" y="3444"/>
                    <a:pt x="1" y="2160"/>
                  </a:cubicBezTo>
                  <a:cubicBezTo>
                    <a:pt x="59" y="934"/>
                    <a:pt x="993" y="0"/>
                    <a:pt x="2219" y="0"/>
                  </a:cubicBezTo>
                  <a:cubicBezTo>
                    <a:pt x="3445" y="0"/>
                    <a:pt x="4437" y="992"/>
                    <a:pt x="4379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6" name="Google Shape;12026;p25"/>
            <p:cNvSpPr/>
            <p:nvPr/>
          </p:nvSpPr>
          <p:spPr>
            <a:xfrm>
              <a:off x="1648825" y="2174550"/>
              <a:ext cx="110925" cy="112400"/>
            </a:xfrm>
            <a:custGeom>
              <a:avLst/>
              <a:gdLst/>
              <a:ahLst/>
              <a:cxnLst/>
              <a:rect l="l" t="t" r="r" b="b"/>
              <a:pathLst>
                <a:path w="4437" h="4496" extrusionOk="0">
                  <a:moveTo>
                    <a:pt x="4436" y="2277"/>
                  </a:moveTo>
                  <a:cubicBezTo>
                    <a:pt x="4436" y="3503"/>
                    <a:pt x="3503" y="4437"/>
                    <a:pt x="2277" y="4495"/>
                  </a:cubicBezTo>
                  <a:cubicBezTo>
                    <a:pt x="993" y="4495"/>
                    <a:pt x="0" y="3503"/>
                    <a:pt x="0" y="2277"/>
                  </a:cubicBezTo>
                  <a:cubicBezTo>
                    <a:pt x="0" y="993"/>
                    <a:pt x="993" y="1"/>
                    <a:pt x="2218" y="59"/>
                  </a:cubicBezTo>
                  <a:cubicBezTo>
                    <a:pt x="3444" y="59"/>
                    <a:pt x="4436" y="993"/>
                    <a:pt x="4436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7" name="Google Shape;12027;p25"/>
            <p:cNvSpPr/>
            <p:nvPr/>
          </p:nvSpPr>
          <p:spPr>
            <a:xfrm>
              <a:off x="3121225" y="4875650"/>
              <a:ext cx="109450" cy="108000"/>
            </a:xfrm>
            <a:custGeom>
              <a:avLst/>
              <a:gdLst/>
              <a:ahLst/>
              <a:cxnLst/>
              <a:rect l="l" t="t" r="r" b="b"/>
              <a:pathLst>
                <a:path w="4378" h="4320" extrusionOk="0">
                  <a:moveTo>
                    <a:pt x="4378" y="2160"/>
                  </a:moveTo>
                  <a:cubicBezTo>
                    <a:pt x="4378" y="3386"/>
                    <a:pt x="3386" y="4320"/>
                    <a:pt x="2160" y="4320"/>
                  </a:cubicBezTo>
                  <a:cubicBezTo>
                    <a:pt x="934" y="4320"/>
                    <a:pt x="0" y="3327"/>
                    <a:pt x="59" y="2102"/>
                  </a:cubicBezTo>
                  <a:cubicBezTo>
                    <a:pt x="59" y="876"/>
                    <a:pt x="1051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8" name="Google Shape;12028;p25"/>
            <p:cNvSpPr/>
            <p:nvPr/>
          </p:nvSpPr>
          <p:spPr>
            <a:xfrm>
              <a:off x="1648825" y="3401800"/>
              <a:ext cx="110925" cy="109450"/>
            </a:xfrm>
            <a:custGeom>
              <a:avLst/>
              <a:gdLst/>
              <a:ahLst/>
              <a:cxnLst/>
              <a:rect l="l" t="t" r="r" b="b"/>
              <a:pathLst>
                <a:path w="4437" h="4378" extrusionOk="0">
                  <a:moveTo>
                    <a:pt x="59" y="2160"/>
                  </a:moveTo>
                  <a:cubicBezTo>
                    <a:pt x="59" y="934"/>
                    <a:pt x="993" y="0"/>
                    <a:pt x="2277" y="59"/>
                  </a:cubicBezTo>
                  <a:cubicBezTo>
                    <a:pt x="3444" y="59"/>
                    <a:pt x="4436" y="1051"/>
                    <a:pt x="4378" y="2277"/>
                  </a:cubicBezTo>
                  <a:cubicBezTo>
                    <a:pt x="4378" y="3444"/>
                    <a:pt x="3386" y="4378"/>
                    <a:pt x="2218" y="4378"/>
                  </a:cubicBezTo>
                  <a:cubicBezTo>
                    <a:pt x="993" y="4378"/>
                    <a:pt x="0" y="3444"/>
                    <a:pt x="59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9" name="Google Shape;12029;p25"/>
            <p:cNvSpPr/>
            <p:nvPr/>
          </p:nvSpPr>
          <p:spPr>
            <a:xfrm>
              <a:off x="5574225" y="1440550"/>
              <a:ext cx="108025" cy="108000"/>
            </a:xfrm>
            <a:custGeom>
              <a:avLst/>
              <a:gdLst/>
              <a:ahLst/>
              <a:cxnLst/>
              <a:rect l="l" t="t" r="r" b="b"/>
              <a:pathLst>
                <a:path w="4321" h="4320" extrusionOk="0">
                  <a:moveTo>
                    <a:pt x="2161" y="4320"/>
                  </a:moveTo>
                  <a:cubicBezTo>
                    <a:pt x="993" y="4320"/>
                    <a:pt x="1" y="3386"/>
                    <a:pt x="1" y="2218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328" y="0"/>
                    <a:pt x="4320" y="934"/>
                    <a:pt x="4320" y="2160"/>
                  </a:cubicBezTo>
                  <a:cubicBezTo>
                    <a:pt x="4320" y="3327"/>
                    <a:pt x="3386" y="4320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0" name="Google Shape;12030;p25"/>
            <p:cNvSpPr/>
            <p:nvPr/>
          </p:nvSpPr>
          <p:spPr>
            <a:xfrm>
              <a:off x="5820850" y="3649875"/>
              <a:ext cx="108000" cy="108000"/>
            </a:xfrm>
            <a:custGeom>
              <a:avLst/>
              <a:gdLst/>
              <a:ahLst/>
              <a:cxnLst/>
              <a:rect l="l" t="t" r="r" b="b"/>
              <a:pathLst>
                <a:path w="4320" h="4320" extrusionOk="0">
                  <a:moveTo>
                    <a:pt x="2160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1" y="992"/>
                    <a:pt x="993" y="0"/>
                    <a:pt x="2160" y="0"/>
                  </a:cubicBezTo>
                  <a:cubicBezTo>
                    <a:pt x="3328" y="0"/>
                    <a:pt x="4320" y="992"/>
                    <a:pt x="4320" y="2160"/>
                  </a:cubicBezTo>
                  <a:cubicBezTo>
                    <a:pt x="4320" y="3327"/>
                    <a:pt x="3328" y="4320"/>
                    <a:pt x="2160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1" name="Google Shape;12031;p25"/>
            <p:cNvSpPr/>
            <p:nvPr/>
          </p:nvSpPr>
          <p:spPr>
            <a:xfrm>
              <a:off x="5083925" y="950225"/>
              <a:ext cx="109475" cy="109475"/>
            </a:xfrm>
            <a:custGeom>
              <a:avLst/>
              <a:gdLst/>
              <a:ahLst/>
              <a:cxnLst/>
              <a:rect l="l" t="t" r="r" b="b"/>
              <a:pathLst>
                <a:path w="4379" h="4379" extrusionOk="0">
                  <a:moveTo>
                    <a:pt x="4320" y="2161"/>
                  </a:moveTo>
                  <a:cubicBezTo>
                    <a:pt x="4378" y="3328"/>
                    <a:pt x="3386" y="4320"/>
                    <a:pt x="2219" y="4379"/>
                  </a:cubicBezTo>
                  <a:cubicBezTo>
                    <a:pt x="1051" y="4379"/>
                    <a:pt x="59" y="3445"/>
                    <a:pt x="0" y="2219"/>
                  </a:cubicBezTo>
                  <a:cubicBezTo>
                    <a:pt x="0" y="1051"/>
                    <a:pt x="993" y="59"/>
                    <a:pt x="2160" y="59"/>
                  </a:cubicBezTo>
                  <a:cubicBezTo>
                    <a:pt x="3328" y="1"/>
                    <a:pt x="4320" y="993"/>
                    <a:pt x="4320" y="21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2" name="Google Shape;12032;p25"/>
            <p:cNvSpPr/>
            <p:nvPr/>
          </p:nvSpPr>
          <p:spPr>
            <a:xfrm>
              <a:off x="2876050" y="703625"/>
              <a:ext cx="108025" cy="109450"/>
            </a:xfrm>
            <a:custGeom>
              <a:avLst/>
              <a:gdLst/>
              <a:ahLst/>
              <a:cxnLst/>
              <a:rect l="l" t="t" r="r" b="b"/>
              <a:pathLst>
                <a:path w="4321" h="4378" extrusionOk="0">
                  <a:moveTo>
                    <a:pt x="2161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59" y="992"/>
                    <a:pt x="1052" y="0"/>
                    <a:pt x="2219" y="59"/>
                  </a:cubicBezTo>
                  <a:cubicBezTo>
                    <a:pt x="3328" y="59"/>
                    <a:pt x="4320" y="1051"/>
                    <a:pt x="4320" y="2218"/>
                  </a:cubicBezTo>
                  <a:cubicBezTo>
                    <a:pt x="4320" y="3386"/>
                    <a:pt x="3328" y="4378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3" name="Google Shape;12033;p25"/>
            <p:cNvSpPr/>
            <p:nvPr/>
          </p:nvSpPr>
          <p:spPr>
            <a:xfrm>
              <a:off x="5329075" y="4386800"/>
              <a:ext cx="105100" cy="106550"/>
            </a:xfrm>
            <a:custGeom>
              <a:avLst/>
              <a:gdLst/>
              <a:ahLst/>
              <a:cxnLst/>
              <a:rect l="l" t="t" r="r" b="b"/>
              <a:pathLst>
                <a:path w="4204" h="4262" extrusionOk="0">
                  <a:moveTo>
                    <a:pt x="4203" y="2102"/>
                  </a:moveTo>
                  <a:cubicBezTo>
                    <a:pt x="4203" y="3269"/>
                    <a:pt x="3211" y="4203"/>
                    <a:pt x="2102" y="4261"/>
                  </a:cubicBezTo>
                  <a:cubicBezTo>
                    <a:pt x="935" y="4261"/>
                    <a:pt x="1" y="3269"/>
                    <a:pt x="1" y="2102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211" y="0"/>
                    <a:pt x="4203" y="993"/>
                    <a:pt x="4203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4" name="Google Shape;12034;p25"/>
            <p:cNvSpPr/>
            <p:nvPr/>
          </p:nvSpPr>
          <p:spPr>
            <a:xfrm>
              <a:off x="2140600" y="1195400"/>
              <a:ext cx="105075" cy="105075"/>
            </a:xfrm>
            <a:custGeom>
              <a:avLst/>
              <a:gdLst/>
              <a:ahLst/>
              <a:cxnLst/>
              <a:rect l="l" t="t" r="r" b="b"/>
              <a:pathLst>
                <a:path w="4203" h="4203" extrusionOk="0">
                  <a:moveTo>
                    <a:pt x="2102" y="0"/>
                  </a:moveTo>
                  <a:cubicBezTo>
                    <a:pt x="3211" y="0"/>
                    <a:pt x="4203" y="934"/>
                    <a:pt x="4203" y="2101"/>
                  </a:cubicBezTo>
                  <a:cubicBezTo>
                    <a:pt x="4203" y="3269"/>
                    <a:pt x="3269" y="4203"/>
                    <a:pt x="2102" y="4203"/>
                  </a:cubicBezTo>
                  <a:cubicBezTo>
                    <a:pt x="992" y="4203"/>
                    <a:pt x="59" y="3269"/>
                    <a:pt x="0" y="2160"/>
                  </a:cubicBezTo>
                  <a:cubicBezTo>
                    <a:pt x="0" y="992"/>
                    <a:pt x="934" y="58"/>
                    <a:pt x="210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5" name="Google Shape;12035;p25"/>
            <p:cNvSpPr/>
            <p:nvPr/>
          </p:nvSpPr>
          <p:spPr>
            <a:xfrm>
              <a:off x="2388675" y="954600"/>
              <a:ext cx="102175" cy="102175"/>
            </a:xfrm>
            <a:custGeom>
              <a:avLst/>
              <a:gdLst/>
              <a:ahLst/>
              <a:cxnLst/>
              <a:rect l="l" t="t" r="r" b="b"/>
              <a:pathLst>
                <a:path w="4087" h="4087" extrusionOk="0">
                  <a:moveTo>
                    <a:pt x="4086" y="2044"/>
                  </a:moveTo>
                  <a:cubicBezTo>
                    <a:pt x="4086" y="3211"/>
                    <a:pt x="3211" y="4087"/>
                    <a:pt x="2043" y="4087"/>
                  </a:cubicBezTo>
                  <a:cubicBezTo>
                    <a:pt x="876" y="4028"/>
                    <a:pt x="0" y="3153"/>
                    <a:pt x="0" y="1986"/>
                  </a:cubicBezTo>
                  <a:cubicBezTo>
                    <a:pt x="59" y="876"/>
                    <a:pt x="934" y="1"/>
                    <a:pt x="2043" y="1"/>
                  </a:cubicBezTo>
                  <a:cubicBezTo>
                    <a:pt x="3211" y="1"/>
                    <a:pt x="4086" y="876"/>
                    <a:pt x="4086" y="20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6" name="Google Shape;12036;p25"/>
            <p:cNvSpPr/>
            <p:nvPr/>
          </p:nvSpPr>
          <p:spPr>
            <a:xfrm>
              <a:off x="5577150" y="4141650"/>
              <a:ext cx="102175" cy="102150"/>
            </a:xfrm>
            <a:custGeom>
              <a:avLst/>
              <a:gdLst/>
              <a:ahLst/>
              <a:cxnLst/>
              <a:rect l="l" t="t" r="r" b="b"/>
              <a:pathLst>
                <a:path w="4087" h="4086" extrusionOk="0">
                  <a:moveTo>
                    <a:pt x="4087" y="2043"/>
                  </a:moveTo>
                  <a:cubicBezTo>
                    <a:pt x="4087" y="3210"/>
                    <a:pt x="3153" y="4086"/>
                    <a:pt x="2044" y="4086"/>
                  </a:cubicBezTo>
                  <a:cubicBezTo>
                    <a:pt x="876" y="4086"/>
                    <a:pt x="1" y="3210"/>
                    <a:pt x="1" y="2043"/>
                  </a:cubicBezTo>
                  <a:cubicBezTo>
                    <a:pt x="1" y="876"/>
                    <a:pt x="876" y="0"/>
                    <a:pt x="2044" y="0"/>
                  </a:cubicBezTo>
                  <a:cubicBezTo>
                    <a:pt x="3211" y="0"/>
                    <a:pt x="4087" y="934"/>
                    <a:pt x="4087" y="204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7" name="Google Shape;12037;p25"/>
            <p:cNvSpPr/>
            <p:nvPr/>
          </p:nvSpPr>
          <p:spPr>
            <a:xfrm>
              <a:off x="4593600" y="4877100"/>
              <a:ext cx="103650" cy="103650"/>
            </a:xfrm>
            <a:custGeom>
              <a:avLst/>
              <a:gdLst/>
              <a:ahLst/>
              <a:cxnLst/>
              <a:rect l="l" t="t" r="r" b="b"/>
              <a:pathLst>
                <a:path w="4146" h="4146" extrusionOk="0">
                  <a:moveTo>
                    <a:pt x="4087" y="2102"/>
                  </a:moveTo>
                  <a:cubicBezTo>
                    <a:pt x="4087" y="3269"/>
                    <a:pt x="3211" y="4145"/>
                    <a:pt x="2044" y="4145"/>
                  </a:cubicBezTo>
                  <a:cubicBezTo>
                    <a:pt x="877" y="4145"/>
                    <a:pt x="1" y="3211"/>
                    <a:pt x="1" y="2044"/>
                  </a:cubicBezTo>
                  <a:cubicBezTo>
                    <a:pt x="1" y="935"/>
                    <a:pt x="935" y="1"/>
                    <a:pt x="2102" y="59"/>
                  </a:cubicBezTo>
                  <a:cubicBezTo>
                    <a:pt x="3211" y="59"/>
                    <a:pt x="4145" y="935"/>
                    <a:pt x="4087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8" name="Google Shape;12038;p25"/>
            <p:cNvSpPr/>
            <p:nvPr/>
          </p:nvSpPr>
          <p:spPr>
            <a:xfrm>
              <a:off x="1653200" y="1932325"/>
              <a:ext cx="102175" cy="103625"/>
            </a:xfrm>
            <a:custGeom>
              <a:avLst/>
              <a:gdLst/>
              <a:ahLst/>
              <a:cxnLst/>
              <a:rect l="l" t="t" r="r" b="b"/>
              <a:pathLst>
                <a:path w="4087" h="4145" extrusionOk="0">
                  <a:moveTo>
                    <a:pt x="1985" y="4086"/>
                  </a:moveTo>
                  <a:cubicBezTo>
                    <a:pt x="818" y="4086"/>
                    <a:pt x="0" y="3152"/>
                    <a:pt x="0" y="1985"/>
                  </a:cubicBezTo>
                  <a:cubicBezTo>
                    <a:pt x="59" y="876"/>
                    <a:pt x="993" y="0"/>
                    <a:pt x="2160" y="58"/>
                  </a:cubicBezTo>
                  <a:cubicBezTo>
                    <a:pt x="3269" y="117"/>
                    <a:pt x="4086" y="992"/>
                    <a:pt x="4086" y="2160"/>
                  </a:cubicBezTo>
                  <a:cubicBezTo>
                    <a:pt x="4028" y="3269"/>
                    <a:pt x="3152" y="4144"/>
                    <a:pt x="1985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9" name="Google Shape;12039;p25"/>
            <p:cNvSpPr/>
            <p:nvPr/>
          </p:nvSpPr>
          <p:spPr>
            <a:xfrm>
              <a:off x="6067475" y="2673625"/>
              <a:ext cx="100700" cy="100700"/>
            </a:xfrm>
            <a:custGeom>
              <a:avLst/>
              <a:gdLst/>
              <a:ahLst/>
              <a:cxnLst/>
              <a:rect l="l" t="t" r="r" b="b"/>
              <a:pathLst>
                <a:path w="4028" h="4028" extrusionOk="0">
                  <a:moveTo>
                    <a:pt x="2043" y="4028"/>
                  </a:moveTo>
                  <a:cubicBezTo>
                    <a:pt x="934" y="4028"/>
                    <a:pt x="0" y="3152"/>
                    <a:pt x="0" y="2043"/>
                  </a:cubicBezTo>
                  <a:cubicBezTo>
                    <a:pt x="0" y="934"/>
                    <a:pt x="876" y="0"/>
                    <a:pt x="2043" y="59"/>
                  </a:cubicBezTo>
                  <a:cubicBezTo>
                    <a:pt x="3152" y="59"/>
                    <a:pt x="4028" y="934"/>
                    <a:pt x="4028" y="2043"/>
                  </a:cubicBezTo>
                  <a:cubicBezTo>
                    <a:pt x="4028" y="3152"/>
                    <a:pt x="3152" y="4028"/>
                    <a:pt x="2043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0" name="Google Shape;12040;p25"/>
            <p:cNvSpPr/>
            <p:nvPr/>
          </p:nvSpPr>
          <p:spPr>
            <a:xfrm>
              <a:off x="5088300" y="4636325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876" y="4028"/>
                    <a:pt x="1" y="3153"/>
                    <a:pt x="1" y="1985"/>
                  </a:cubicBezTo>
                  <a:cubicBezTo>
                    <a:pt x="1" y="876"/>
                    <a:pt x="876" y="1"/>
                    <a:pt x="1985" y="1"/>
                  </a:cubicBezTo>
                  <a:cubicBezTo>
                    <a:pt x="3153" y="1"/>
                    <a:pt x="4028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1" name="Google Shape;12041;p25"/>
            <p:cNvSpPr/>
            <p:nvPr/>
          </p:nvSpPr>
          <p:spPr>
            <a:xfrm>
              <a:off x="1899825" y="1443475"/>
              <a:ext cx="102150" cy="102150"/>
            </a:xfrm>
            <a:custGeom>
              <a:avLst/>
              <a:gdLst/>
              <a:ahLst/>
              <a:cxnLst/>
              <a:rect l="l" t="t" r="r" b="b"/>
              <a:pathLst>
                <a:path w="4086" h="4086" extrusionOk="0">
                  <a:moveTo>
                    <a:pt x="2101" y="58"/>
                  </a:moveTo>
                  <a:cubicBezTo>
                    <a:pt x="3210" y="58"/>
                    <a:pt x="4086" y="992"/>
                    <a:pt x="4028" y="2101"/>
                  </a:cubicBezTo>
                  <a:cubicBezTo>
                    <a:pt x="4028" y="3210"/>
                    <a:pt x="3094" y="4086"/>
                    <a:pt x="1926" y="4086"/>
                  </a:cubicBezTo>
                  <a:cubicBezTo>
                    <a:pt x="817" y="4028"/>
                    <a:pt x="0" y="3094"/>
                    <a:pt x="58" y="1985"/>
                  </a:cubicBezTo>
                  <a:cubicBezTo>
                    <a:pt x="58" y="876"/>
                    <a:pt x="992" y="0"/>
                    <a:pt x="2101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2" name="Google Shape;12042;p25"/>
            <p:cNvSpPr/>
            <p:nvPr/>
          </p:nvSpPr>
          <p:spPr>
            <a:xfrm>
              <a:off x="6066000" y="2917325"/>
              <a:ext cx="102175" cy="100700"/>
            </a:xfrm>
            <a:custGeom>
              <a:avLst/>
              <a:gdLst/>
              <a:ahLst/>
              <a:cxnLst/>
              <a:rect l="l" t="t" r="r" b="b"/>
              <a:pathLst>
                <a:path w="4087" h="4028" extrusionOk="0">
                  <a:moveTo>
                    <a:pt x="4028" y="2043"/>
                  </a:moveTo>
                  <a:cubicBezTo>
                    <a:pt x="4028" y="3094"/>
                    <a:pt x="3094" y="4028"/>
                    <a:pt x="1985" y="3969"/>
                  </a:cubicBezTo>
                  <a:cubicBezTo>
                    <a:pt x="935" y="3969"/>
                    <a:pt x="1" y="3035"/>
                    <a:pt x="59" y="1926"/>
                  </a:cubicBezTo>
                  <a:cubicBezTo>
                    <a:pt x="118" y="876"/>
                    <a:pt x="993" y="0"/>
                    <a:pt x="2044" y="0"/>
                  </a:cubicBezTo>
                  <a:cubicBezTo>
                    <a:pt x="3153" y="0"/>
                    <a:pt x="4087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3" name="Google Shape;12043;p25"/>
            <p:cNvSpPr/>
            <p:nvPr/>
          </p:nvSpPr>
          <p:spPr>
            <a:xfrm>
              <a:off x="2878975" y="4878575"/>
              <a:ext cx="100725" cy="100700"/>
            </a:xfrm>
            <a:custGeom>
              <a:avLst/>
              <a:gdLst/>
              <a:ahLst/>
              <a:cxnLst/>
              <a:rect l="l" t="t" r="r" b="b"/>
              <a:pathLst>
                <a:path w="4029" h="4028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935" y="4028"/>
                    <a:pt x="1" y="3094"/>
                    <a:pt x="59" y="1985"/>
                  </a:cubicBezTo>
                  <a:cubicBezTo>
                    <a:pt x="59" y="934"/>
                    <a:pt x="935" y="58"/>
                    <a:pt x="1985" y="0"/>
                  </a:cubicBezTo>
                  <a:cubicBezTo>
                    <a:pt x="3094" y="0"/>
                    <a:pt x="4028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4" name="Google Shape;12044;p25"/>
            <p:cNvSpPr/>
            <p:nvPr/>
          </p:nvSpPr>
          <p:spPr>
            <a:xfrm>
              <a:off x="3862525" y="465750"/>
              <a:ext cx="100700" cy="100725"/>
            </a:xfrm>
            <a:custGeom>
              <a:avLst/>
              <a:gdLst/>
              <a:ahLst/>
              <a:cxnLst/>
              <a:rect l="l" t="t" r="r" b="b"/>
              <a:pathLst>
                <a:path w="4028" h="4029" extrusionOk="0">
                  <a:moveTo>
                    <a:pt x="4028" y="1985"/>
                  </a:moveTo>
                  <a:cubicBezTo>
                    <a:pt x="4028" y="3094"/>
                    <a:pt x="3094" y="4028"/>
                    <a:pt x="1985" y="3970"/>
                  </a:cubicBezTo>
                  <a:cubicBezTo>
                    <a:pt x="934" y="3970"/>
                    <a:pt x="0" y="3094"/>
                    <a:pt x="0" y="1985"/>
                  </a:cubicBezTo>
                  <a:cubicBezTo>
                    <a:pt x="0" y="935"/>
                    <a:pt x="934" y="1"/>
                    <a:pt x="1985" y="1"/>
                  </a:cubicBezTo>
                  <a:cubicBezTo>
                    <a:pt x="3036" y="1"/>
                    <a:pt x="3970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5" name="Google Shape;12045;p25"/>
            <p:cNvSpPr/>
            <p:nvPr/>
          </p:nvSpPr>
          <p:spPr>
            <a:xfrm>
              <a:off x="3615900" y="465750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2044" y="4028"/>
                  </a:moveTo>
                  <a:cubicBezTo>
                    <a:pt x="935" y="4028"/>
                    <a:pt x="1" y="3094"/>
                    <a:pt x="1" y="2044"/>
                  </a:cubicBezTo>
                  <a:cubicBezTo>
                    <a:pt x="1" y="935"/>
                    <a:pt x="935" y="1"/>
                    <a:pt x="2044" y="1"/>
                  </a:cubicBezTo>
                  <a:cubicBezTo>
                    <a:pt x="3094" y="1"/>
                    <a:pt x="3970" y="876"/>
                    <a:pt x="4028" y="1985"/>
                  </a:cubicBezTo>
                  <a:cubicBezTo>
                    <a:pt x="4028" y="3036"/>
                    <a:pt x="3153" y="3970"/>
                    <a:pt x="2044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6" name="Google Shape;12046;p25"/>
            <p:cNvSpPr/>
            <p:nvPr/>
          </p:nvSpPr>
          <p:spPr>
            <a:xfrm>
              <a:off x="2143500" y="4389725"/>
              <a:ext cx="100725" cy="99250"/>
            </a:xfrm>
            <a:custGeom>
              <a:avLst/>
              <a:gdLst/>
              <a:ahLst/>
              <a:cxnLst/>
              <a:rect l="l" t="t" r="r" b="b"/>
              <a:pathLst>
                <a:path w="4029" h="3970" extrusionOk="0">
                  <a:moveTo>
                    <a:pt x="3970" y="1985"/>
                  </a:moveTo>
                  <a:cubicBezTo>
                    <a:pt x="4028" y="3035"/>
                    <a:pt x="3095" y="3969"/>
                    <a:pt x="1986" y="3969"/>
                  </a:cubicBezTo>
                  <a:cubicBezTo>
                    <a:pt x="935" y="3969"/>
                    <a:pt x="59" y="3094"/>
                    <a:pt x="1" y="2043"/>
                  </a:cubicBezTo>
                  <a:cubicBezTo>
                    <a:pt x="1" y="934"/>
                    <a:pt x="935" y="0"/>
                    <a:pt x="1986" y="0"/>
                  </a:cubicBezTo>
                  <a:cubicBezTo>
                    <a:pt x="3036" y="0"/>
                    <a:pt x="3970" y="876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7" name="Google Shape;12047;p25"/>
            <p:cNvSpPr/>
            <p:nvPr/>
          </p:nvSpPr>
          <p:spPr>
            <a:xfrm>
              <a:off x="1654650" y="3652775"/>
              <a:ext cx="99250" cy="100725"/>
            </a:xfrm>
            <a:custGeom>
              <a:avLst/>
              <a:gdLst/>
              <a:ahLst/>
              <a:cxnLst/>
              <a:rect l="l" t="t" r="r" b="b"/>
              <a:pathLst>
                <a:path w="3970" h="4029" extrusionOk="0">
                  <a:moveTo>
                    <a:pt x="1985" y="59"/>
                  </a:moveTo>
                  <a:cubicBezTo>
                    <a:pt x="3036" y="1"/>
                    <a:pt x="3970" y="935"/>
                    <a:pt x="3970" y="2044"/>
                  </a:cubicBezTo>
                  <a:cubicBezTo>
                    <a:pt x="3970" y="3095"/>
                    <a:pt x="3094" y="4028"/>
                    <a:pt x="1985" y="4028"/>
                  </a:cubicBezTo>
                  <a:cubicBezTo>
                    <a:pt x="935" y="4028"/>
                    <a:pt x="1" y="3095"/>
                    <a:pt x="1" y="1986"/>
                  </a:cubicBezTo>
                  <a:cubicBezTo>
                    <a:pt x="1" y="935"/>
                    <a:pt x="876" y="59"/>
                    <a:pt x="198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8" name="Google Shape;12048;p25"/>
            <p:cNvSpPr/>
            <p:nvPr/>
          </p:nvSpPr>
          <p:spPr>
            <a:xfrm>
              <a:off x="6067475" y="2428475"/>
              <a:ext cx="99250" cy="99250"/>
            </a:xfrm>
            <a:custGeom>
              <a:avLst/>
              <a:gdLst/>
              <a:ahLst/>
              <a:cxnLst/>
              <a:rect l="l" t="t" r="r" b="b"/>
              <a:pathLst>
                <a:path w="3970" h="3970" extrusionOk="0">
                  <a:moveTo>
                    <a:pt x="1985" y="0"/>
                  </a:moveTo>
                  <a:cubicBezTo>
                    <a:pt x="3035" y="0"/>
                    <a:pt x="3911" y="876"/>
                    <a:pt x="3969" y="1926"/>
                  </a:cubicBezTo>
                  <a:cubicBezTo>
                    <a:pt x="3969" y="2977"/>
                    <a:pt x="3094" y="3911"/>
                    <a:pt x="2043" y="3911"/>
                  </a:cubicBezTo>
                  <a:cubicBezTo>
                    <a:pt x="992" y="3969"/>
                    <a:pt x="59" y="3035"/>
                    <a:pt x="59" y="1985"/>
                  </a:cubicBezTo>
                  <a:cubicBezTo>
                    <a:pt x="0" y="934"/>
                    <a:pt x="934" y="58"/>
                    <a:pt x="198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9" name="Google Shape;12049;p25"/>
            <p:cNvSpPr/>
            <p:nvPr/>
          </p:nvSpPr>
          <p:spPr>
            <a:xfrm>
              <a:off x="4841675" y="709450"/>
              <a:ext cx="99275" cy="99250"/>
            </a:xfrm>
            <a:custGeom>
              <a:avLst/>
              <a:gdLst/>
              <a:ahLst/>
              <a:cxnLst/>
              <a:rect l="l" t="t" r="r" b="b"/>
              <a:pathLst>
                <a:path w="3971" h="3970" extrusionOk="0">
                  <a:moveTo>
                    <a:pt x="3970" y="1985"/>
                  </a:moveTo>
                  <a:cubicBezTo>
                    <a:pt x="3970" y="3036"/>
                    <a:pt x="3036" y="3970"/>
                    <a:pt x="1986" y="3970"/>
                  </a:cubicBezTo>
                  <a:cubicBezTo>
                    <a:pt x="935" y="3911"/>
                    <a:pt x="1" y="2978"/>
                    <a:pt x="59" y="1927"/>
                  </a:cubicBezTo>
                  <a:cubicBezTo>
                    <a:pt x="59" y="876"/>
                    <a:pt x="993" y="1"/>
                    <a:pt x="2044" y="1"/>
                  </a:cubicBezTo>
                  <a:cubicBezTo>
                    <a:pt x="3095" y="1"/>
                    <a:pt x="3970" y="935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0" name="Google Shape;12050;p25"/>
            <p:cNvSpPr/>
            <p:nvPr/>
          </p:nvSpPr>
          <p:spPr>
            <a:xfrm>
              <a:off x="5825225" y="1691525"/>
              <a:ext cx="99250" cy="99275"/>
            </a:xfrm>
            <a:custGeom>
              <a:avLst/>
              <a:gdLst/>
              <a:ahLst/>
              <a:cxnLst/>
              <a:rect l="l" t="t" r="r" b="b"/>
              <a:pathLst>
                <a:path w="3970" h="3971" extrusionOk="0">
                  <a:moveTo>
                    <a:pt x="1985" y="3970"/>
                  </a:moveTo>
                  <a:cubicBezTo>
                    <a:pt x="876" y="3970"/>
                    <a:pt x="1" y="3036"/>
                    <a:pt x="1" y="1986"/>
                  </a:cubicBezTo>
                  <a:cubicBezTo>
                    <a:pt x="1" y="935"/>
                    <a:pt x="935" y="1"/>
                    <a:pt x="1985" y="59"/>
                  </a:cubicBezTo>
                  <a:cubicBezTo>
                    <a:pt x="3036" y="59"/>
                    <a:pt x="3970" y="993"/>
                    <a:pt x="3970" y="2044"/>
                  </a:cubicBezTo>
                  <a:cubicBezTo>
                    <a:pt x="3911" y="3095"/>
                    <a:pt x="3036" y="3970"/>
                    <a:pt x="198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1" name="Google Shape;12051;p25"/>
            <p:cNvSpPr/>
            <p:nvPr/>
          </p:nvSpPr>
          <p:spPr>
            <a:xfrm>
              <a:off x="4106225" y="465750"/>
              <a:ext cx="97800" cy="99250"/>
            </a:xfrm>
            <a:custGeom>
              <a:avLst/>
              <a:gdLst/>
              <a:ahLst/>
              <a:cxnLst/>
              <a:rect l="l" t="t" r="r" b="b"/>
              <a:pathLst>
                <a:path w="3912" h="3970" extrusionOk="0">
                  <a:moveTo>
                    <a:pt x="3911" y="1985"/>
                  </a:moveTo>
                  <a:cubicBezTo>
                    <a:pt x="3911" y="3036"/>
                    <a:pt x="3035" y="3970"/>
                    <a:pt x="1985" y="3970"/>
                  </a:cubicBezTo>
                  <a:cubicBezTo>
                    <a:pt x="934" y="3970"/>
                    <a:pt x="0" y="3036"/>
                    <a:pt x="0" y="1985"/>
                  </a:cubicBezTo>
                  <a:cubicBezTo>
                    <a:pt x="0" y="935"/>
                    <a:pt x="876" y="59"/>
                    <a:pt x="1926" y="59"/>
                  </a:cubicBezTo>
                  <a:cubicBezTo>
                    <a:pt x="2977" y="1"/>
                    <a:pt x="3911" y="935"/>
                    <a:pt x="3911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2" name="Google Shape;12052;p25"/>
            <p:cNvSpPr/>
            <p:nvPr/>
          </p:nvSpPr>
          <p:spPr>
            <a:xfrm>
              <a:off x="2393050" y="4634875"/>
              <a:ext cx="94875" cy="96325"/>
            </a:xfrm>
            <a:custGeom>
              <a:avLst/>
              <a:gdLst/>
              <a:ahLst/>
              <a:cxnLst/>
              <a:rect l="l" t="t" r="r" b="b"/>
              <a:pathLst>
                <a:path w="3795" h="3853" extrusionOk="0">
                  <a:moveTo>
                    <a:pt x="3794" y="1868"/>
                  </a:moveTo>
                  <a:cubicBezTo>
                    <a:pt x="3794" y="2977"/>
                    <a:pt x="2977" y="3794"/>
                    <a:pt x="1926" y="3794"/>
                  </a:cubicBezTo>
                  <a:cubicBezTo>
                    <a:pt x="817" y="3853"/>
                    <a:pt x="0" y="2977"/>
                    <a:pt x="0" y="1868"/>
                  </a:cubicBezTo>
                  <a:cubicBezTo>
                    <a:pt x="0" y="817"/>
                    <a:pt x="817" y="0"/>
                    <a:pt x="1926" y="0"/>
                  </a:cubicBezTo>
                  <a:cubicBezTo>
                    <a:pt x="2977" y="0"/>
                    <a:pt x="3794" y="817"/>
                    <a:pt x="3794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3" name="Google Shape;12053;p25"/>
            <p:cNvSpPr/>
            <p:nvPr/>
          </p:nvSpPr>
          <p:spPr>
            <a:xfrm>
              <a:off x="6068925" y="3165400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3853" y="1985"/>
                  </a:moveTo>
                  <a:cubicBezTo>
                    <a:pt x="3853" y="3035"/>
                    <a:pt x="2977" y="3853"/>
                    <a:pt x="1927" y="3853"/>
                  </a:cubicBezTo>
                  <a:cubicBezTo>
                    <a:pt x="818" y="3853"/>
                    <a:pt x="1" y="2977"/>
                    <a:pt x="59" y="1868"/>
                  </a:cubicBezTo>
                  <a:cubicBezTo>
                    <a:pt x="59" y="817"/>
                    <a:pt x="934" y="0"/>
                    <a:pt x="1985" y="0"/>
                  </a:cubicBezTo>
                  <a:cubicBezTo>
                    <a:pt x="3036" y="59"/>
                    <a:pt x="3853" y="934"/>
                    <a:pt x="3853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4" name="Google Shape;12054;p25"/>
            <p:cNvSpPr/>
            <p:nvPr/>
          </p:nvSpPr>
          <p:spPr>
            <a:xfrm>
              <a:off x="3370750" y="467225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1868" y="3853"/>
                  </a:moveTo>
                  <a:cubicBezTo>
                    <a:pt x="818" y="3794"/>
                    <a:pt x="0" y="2977"/>
                    <a:pt x="59" y="1868"/>
                  </a:cubicBezTo>
                  <a:cubicBezTo>
                    <a:pt x="59" y="817"/>
                    <a:pt x="934" y="0"/>
                    <a:pt x="1985" y="59"/>
                  </a:cubicBezTo>
                  <a:cubicBezTo>
                    <a:pt x="3094" y="59"/>
                    <a:pt x="3853" y="934"/>
                    <a:pt x="3853" y="1985"/>
                  </a:cubicBezTo>
                  <a:cubicBezTo>
                    <a:pt x="3795" y="3094"/>
                    <a:pt x="2977" y="3853"/>
                    <a:pt x="1868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5" name="Google Shape;12055;p25"/>
            <p:cNvSpPr/>
            <p:nvPr/>
          </p:nvSpPr>
          <p:spPr>
            <a:xfrm>
              <a:off x="5828150" y="3902325"/>
              <a:ext cx="93425" cy="94875"/>
            </a:xfrm>
            <a:custGeom>
              <a:avLst/>
              <a:gdLst/>
              <a:ahLst/>
              <a:cxnLst/>
              <a:rect l="l" t="t" r="r" b="b"/>
              <a:pathLst>
                <a:path w="3737" h="3795" extrusionOk="0">
                  <a:moveTo>
                    <a:pt x="3736" y="1926"/>
                  </a:moveTo>
                  <a:cubicBezTo>
                    <a:pt x="3736" y="3036"/>
                    <a:pt x="2861" y="3794"/>
                    <a:pt x="1810" y="3794"/>
                  </a:cubicBezTo>
                  <a:cubicBezTo>
                    <a:pt x="759" y="3736"/>
                    <a:pt x="0" y="2919"/>
                    <a:pt x="0" y="1926"/>
                  </a:cubicBezTo>
                  <a:cubicBezTo>
                    <a:pt x="0" y="817"/>
                    <a:pt x="876" y="0"/>
                    <a:pt x="1927" y="59"/>
                  </a:cubicBezTo>
                  <a:cubicBezTo>
                    <a:pt x="2977" y="59"/>
                    <a:pt x="3736" y="876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6" name="Google Shape;12056;p25"/>
            <p:cNvSpPr/>
            <p:nvPr/>
          </p:nvSpPr>
          <p:spPr>
            <a:xfrm>
              <a:off x="1899825" y="4146025"/>
              <a:ext cx="94875" cy="94875"/>
            </a:xfrm>
            <a:custGeom>
              <a:avLst/>
              <a:gdLst/>
              <a:ahLst/>
              <a:cxnLst/>
              <a:rect l="l" t="t" r="r" b="b"/>
              <a:pathLst>
                <a:path w="3795" h="3795" extrusionOk="0">
                  <a:moveTo>
                    <a:pt x="3794" y="1926"/>
                  </a:moveTo>
                  <a:cubicBezTo>
                    <a:pt x="3736" y="2977"/>
                    <a:pt x="2919" y="3794"/>
                    <a:pt x="1810" y="3794"/>
                  </a:cubicBezTo>
                  <a:cubicBezTo>
                    <a:pt x="759" y="3736"/>
                    <a:pt x="0" y="2919"/>
                    <a:pt x="0" y="1810"/>
                  </a:cubicBezTo>
                  <a:cubicBezTo>
                    <a:pt x="58" y="759"/>
                    <a:pt x="876" y="0"/>
                    <a:pt x="1868" y="0"/>
                  </a:cubicBezTo>
                  <a:cubicBezTo>
                    <a:pt x="2977" y="0"/>
                    <a:pt x="3794" y="817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7" name="Google Shape;12057;p25"/>
            <p:cNvSpPr/>
            <p:nvPr/>
          </p:nvSpPr>
          <p:spPr>
            <a:xfrm>
              <a:off x="2639650" y="712375"/>
              <a:ext cx="94875" cy="93425"/>
            </a:xfrm>
            <a:custGeom>
              <a:avLst/>
              <a:gdLst/>
              <a:ahLst/>
              <a:cxnLst/>
              <a:rect l="l" t="t" r="r" b="b"/>
              <a:pathLst>
                <a:path w="3795" h="3737" extrusionOk="0">
                  <a:moveTo>
                    <a:pt x="1927" y="3736"/>
                  </a:moveTo>
                  <a:cubicBezTo>
                    <a:pt x="876" y="3736"/>
                    <a:pt x="59" y="2919"/>
                    <a:pt x="59" y="1868"/>
                  </a:cubicBezTo>
                  <a:cubicBezTo>
                    <a:pt x="1" y="818"/>
                    <a:pt x="818" y="0"/>
                    <a:pt x="1869" y="0"/>
                  </a:cubicBezTo>
                  <a:cubicBezTo>
                    <a:pt x="2919" y="0"/>
                    <a:pt x="3737" y="818"/>
                    <a:pt x="3737" y="1810"/>
                  </a:cubicBezTo>
                  <a:cubicBezTo>
                    <a:pt x="3795" y="2861"/>
                    <a:pt x="2978" y="3678"/>
                    <a:pt x="1927" y="37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8" name="Google Shape;12058;p25"/>
            <p:cNvSpPr/>
            <p:nvPr/>
          </p:nvSpPr>
          <p:spPr>
            <a:xfrm>
              <a:off x="6070375" y="2184775"/>
              <a:ext cx="93425" cy="91950"/>
            </a:xfrm>
            <a:custGeom>
              <a:avLst/>
              <a:gdLst/>
              <a:ahLst/>
              <a:cxnLst/>
              <a:rect l="l" t="t" r="r" b="b"/>
              <a:pathLst>
                <a:path w="3737" h="3678" extrusionOk="0">
                  <a:moveTo>
                    <a:pt x="3737" y="1868"/>
                  </a:moveTo>
                  <a:cubicBezTo>
                    <a:pt x="3737" y="2860"/>
                    <a:pt x="2861" y="3678"/>
                    <a:pt x="1869" y="3678"/>
                  </a:cubicBezTo>
                  <a:cubicBezTo>
                    <a:pt x="876" y="3678"/>
                    <a:pt x="1" y="2802"/>
                    <a:pt x="59" y="1810"/>
                  </a:cubicBezTo>
                  <a:cubicBezTo>
                    <a:pt x="59" y="817"/>
                    <a:pt x="935" y="0"/>
                    <a:pt x="1927" y="0"/>
                  </a:cubicBezTo>
                  <a:cubicBezTo>
                    <a:pt x="2919" y="59"/>
                    <a:pt x="3737" y="876"/>
                    <a:pt x="3737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9" name="Google Shape;12059;p25"/>
            <p:cNvSpPr/>
            <p:nvPr/>
          </p:nvSpPr>
          <p:spPr>
            <a:xfrm>
              <a:off x="3862525" y="5129550"/>
              <a:ext cx="91950" cy="91975"/>
            </a:xfrm>
            <a:custGeom>
              <a:avLst/>
              <a:gdLst/>
              <a:ahLst/>
              <a:cxnLst/>
              <a:rect l="l" t="t" r="r" b="b"/>
              <a:pathLst>
                <a:path w="3678" h="3679" extrusionOk="0">
                  <a:moveTo>
                    <a:pt x="3678" y="1869"/>
                  </a:moveTo>
                  <a:cubicBezTo>
                    <a:pt x="3678" y="2861"/>
                    <a:pt x="2860" y="3678"/>
                    <a:pt x="1868" y="3678"/>
                  </a:cubicBezTo>
                  <a:cubicBezTo>
                    <a:pt x="876" y="3678"/>
                    <a:pt x="0" y="2803"/>
                    <a:pt x="0" y="1810"/>
                  </a:cubicBezTo>
                  <a:cubicBezTo>
                    <a:pt x="59" y="818"/>
                    <a:pt x="934" y="1"/>
                    <a:pt x="1868" y="59"/>
                  </a:cubicBezTo>
                  <a:cubicBezTo>
                    <a:pt x="2860" y="59"/>
                    <a:pt x="3678" y="876"/>
                    <a:pt x="3678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0" name="Google Shape;12060;p25"/>
            <p:cNvSpPr/>
            <p:nvPr/>
          </p:nvSpPr>
          <p:spPr>
            <a:xfrm>
              <a:off x="4357200" y="470125"/>
              <a:ext cx="91975" cy="91975"/>
            </a:xfrm>
            <a:custGeom>
              <a:avLst/>
              <a:gdLst/>
              <a:ahLst/>
              <a:cxnLst/>
              <a:rect l="l" t="t" r="r" b="b"/>
              <a:pathLst>
                <a:path w="3679" h="3679" extrusionOk="0">
                  <a:moveTo>
                    <a:pt x="3620" y="1810"/>
                  </a:moveTo>
                  <a:cubicBezTo>
                    <a:pt x="3678" y="2744"/>
                    <a:pt x="2861" y="3620"/>
                    <a:pt x="1869" y="3678"/>
                  </a:cubicBezTo>
                  <a:cubicBezTo>
                    <a:pt x="876" y="3678"/>
                    <a:pt x="1" y="2803"/>
                    <a:pt x="1" y="1810"/>
                  </a:cubicBezTo>
                  <a:cubicBezTo>
                    <a:pt x="1" y="876"/>
                    <a:pt x="818" y="1"/>
                    <a:pt x="1810" y="1"/>
                  </a:cubicBezTo>
                  <a:cubicBezTo>
                    <a:pt x="2744" y="1"/>
                    <a:pt x="3620" y="818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1" name="Google Shape;12061;p25"/>
            <p:cNvSpPr/>
            <p:nvPr/>
          </p:nvSpPr>
          <p:spPr>
            <a:xfrm>
              <a:off x="3620275" y="5131025"/>
              <a:ext cx="91975" cy="90500"/>
            </a:xfrm>
            <a:custGeom>
              <a:avLst/>
              <a:gdLst/>
              <a:ahLst/>
              <a:cxnLst/>
              <a:rect l="l" t="t" r="r" b="b"/>
              <a:pathLst>
                <a:path w="3679" h="3620" extrusionOk="0">
                  <a:moveTo>
                    <a:pt x="1869" y="3619"/>
                  </a:moveTo>
                  <a:cubicBezTo>
                    <a:pt x="876" y="3619"/>
                    <a:pt x="1" y="2744"/>
                    <a:pt x="1" y="1810"/>
                  </a:cubicBezTo>
                  <a:cubicBezTo>
                    <a:pt x="1" y="817"/>
                    <a:pt x="876" y="0"/>
                    <a:pt x="1869" y="0"/>
                  </a:cubicBezTo>
                  <a:cubicBezTo>
                    <a:pt x="2803" y="0"/>
                    <a:pt x="3620" y="817"/>
                    <a:pt x="3620" y="1751"/>
                  </a:cubicBezTo>
                  <a:cubicBezTo>
                    <a:pt x="3678" y="2744"/>
                    <a:pt x="2803" y="3619"/>
                    <a:pt x="186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2" name="Google Shape;12062;p25"/>
            <p:cNvSpPr/>
            <p:nvPr/>
          </p:nvSpPr>
          <p:spPr>
            <a:xfrm>
              <a:off x="1412425" y="2921700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19" y="1810"/>
                  </a:moveTo>
                  <a:cubicBezTo>
                    <a:pt x="3619" y="2802"/>
                    <a:pt x="2802" y="3619"/>
                    <a:pt x="1810" y="3619"/>
                  </a:cubicBezTo>
                  <a:cubicBezTo>
                    <a:pt x="818" y="3619"/>
                    <a:pt x="0" y="2802"/>
                    <a:pt x="0" y="1810"/>
                  </a:cubicBezTo>
                  <a:cubicBezTo>
                    <a:pt x="0" y="876"/>
                    <a:pt x="818" y="59"/>
                    <a:pt x="1751" y="0"/>
                  </a:cubicBezTo>
                  <a:cubicBezTo>
                    <a:pt x="2744" y="0"/>
                    <a:pt x="3561" y="817"/>
                    <a:pt x="3619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3" name="Google Shape;12063;p25"/>
            <p:cNvSpPr/>
            <p:nvPr/>
          </p:nvSpPr>
          <p:spPr>
            <a:xfrm>
              <a:off x="4846075" y="4884400"/>
              <a:ext cx="91950" cy="90500"/>
            </a:xfrm>
            <a:custGeom>
              <a:avLst/>
              <a:gdLst/>
              <a:ahLst/>
              <a:cxnLst/>
              <a:rect l="l" t="t" r="r" b="b"/>
              <a:pathLst>
                <a:path w="3678" h="3620" extrusionOk="0">
                  <a:moveTo>
                    <a:pt x="1868" y="1"/>
                  </a:moveTo>
                  <a:cubicBezTo>
                    <a:pt x="2802" y="1"/>
                    <a:pt x="3677" y="876"/>
                    <a:pt x="3619" y="1810"/>
                  </a:cubicBezTo>
                  <a:cubicBezTo>
                    <a:pt x="3619" y="2802"/>
                    <a:pt x="2743" y="3620"/>
                    <a:pt x="1751" y="3620"/>
                  </a:cubicBezTo>
                  <a:cubicBezTo>
                    <a:pt x="817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4" name="Google Shape;12064;p25"/>
            <p:cNvSpPr/>
            <p:nvPr/>
          </p:nvSpPr>
          <p:spPr>
            <a:xfrm>
              <a:off x="1659025" y="1695925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20" y="1810"/>
                  </a:moveTo>
                  <a:cubicBezTo>
                    <a:pt x="3620" y="2802"/>
                    <a:pt x="2803" y="3619"/>
                    <a:pt x="1810" y="3619"/>
                  </a:cubicBezTo>
                  <a:cubicBezTo>
                    <a:pt x="818" y="3619"/>
                    <a:pt x="1" y="2802"/>
                    <a:pt x="1" y="1810"/>
                  </a:cubicBezTo>
                  <a:cubicBezTo>
                    <a:pt x="1" y="876"/>
                    <a:pt x="818" y="58"/>
                    <a:pt x="1752" y="0"/>
                  </a:cubicBezTo>
                  <a:cubicBezTo>
                    <a:pt x="2744" y="0"/>
                    <a:pt x="3562" y="817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5" name="Google Shape;12065;p25"/>
            <p:cNvSpPr/>
            <p:nvPr/>
          </p:nvSpPr>
          <p:spPr>
            <a:xfrm>
              <a:off x="1412425" y="2675075"/>
              <a:ext cx="90500" cy="91975"/>
            </a:xfrm>
            <a:custGeom>
              <a:avLst/>
              <a:gdLst/>
              <a:ahLst/>
              <a:cxnLst/>
              <a:rect l="l" t="t" r="r" b="b"/>
              <a:pathLst>
                <a:path w="3620" h="3679" extrusionOk="0">
                  <a:moveTo>
                    <a:pt x="1810" y="1"/>
                  </a:moveTo>
                  <a:cubicBezTo>
                    <a:pt x="2802" y="59"/>
                    <a:pt x="3619" y="935"/>
                    <a:pt x="3619" y="1869"/>
                  </a:cubicBezTo>
                  <a:cubicBezTo>
                    <a:pt x="3561" y="2861"/>
                    <a:pt x="2685" y="3678"/>
                    <a:pt x="1751" y="3620"/>
                  </a:cubicBezTo>
                  <a:cubicBezTo>
                    <a:pt x="759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6" name="Google Shape;12066;p25"/>
            <p:cNvSpPr/>
            <p:nvPr/>
          </p:nvSpPr>
          <p:spPr>
            <a:xfrm>
              <a:off x="5340750" y="9619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2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744"/>
                    <a:pt x="1" y="1752"/>
                  </a:cubicBezTo>
                  <a:cubicBezTo>
                    <a:pt x="1" y="760"/>
                    <a:pt x="759" y="1"/>
                    <a:pt x="1752" y="1"/>
                  </a:cubicBezTo>
                  <a:cubicBezTo>
                    <a:pt x="2744" y="1"/>
                    <a:pt x="3503" y="760"/>
                    <a:pt x="3503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7" name="Google Shape;12067;p25"/>
            <p:cNvSpPr/>
            <p:nvPr/>
          </p:nvSpPr>
          <p:spPr>
            <a:xfrm>
              <a:off x="5584450" y="120852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1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685"/>
                    <a:pt x="1" y="1751"/>
                  </a:cubicBezTo>
                  <a:cubicBezTo>
                    <a:pt x="1" y="759"/>
                    <a:pt x="759" y="0"/>
                    <a:pt x="1752" y="0"/>
                  </a:cubicBezTo>
                  <a:cubicBezTo>
                    <a:pt x="2744" y="0"/>
                    <a:pt x="3503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8" name="Google Shape;12068;p25"/>
            <p:cNvSpPr/>
            <p:nvPr/>
          </p:nvSpPr>
          <p:spPr>
            <a:xfrm>
              <a:off x="3132900" y="4716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2" y="1751"/>
                  </a:moveTo>
                  <a:cubicBezTo>
                    <a:pt x="3502" y="2744"/>
                    <a:pt x="2744" y="3503"/>
                    <a:pt x="1751" y="3503"/>
                  </a:cubicBezTo>
                  <a:cubicBezTo>
                    <a:pt x="759" y="3503"/>
                    <a:pt x="0" y="2744"/>
                    <a:pt x="0" y="1751"/>
                  </a:cubicBezTo>
                  <a:cubicBezTo>
                    <a:pt x="0" y="817"/>
                    <a:pt x="759" y="0"/>
                    <a:pt x="1751" y="0"/>
                  </a:cubicBezTo>
                  <a:cubicBezTo>
                    <a:pt x="2685" y="0"/>
                    <a:pt x="3502" y="759"/>
                    <a:pt x="3502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9" name="Google Shape;12069;p25"/>
            <p:cNvSpPr/>
            <p:nvPr/>
          </p:nvSpPr>
          <p:spPr>
            <a:xfrm>
              <a:off x="6073300" y="341347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1752" y="3502"/>
                  </a:moveTo>
                  <a:cubicBezTo>
                    <a:pt x="759" y="3502"/>
                    <a:pt x="1" y="2685"/>
                    <a:pt x="1" y="1751"/>
                  </a:cubicBezTo>
                  <a:cubicBezTo>
                    <a:pt x="1" y="759"/>
                    <a:pt x="818" y="0"/>
                    <a:pt x="1810" y="0"/>
                  </a:cubicBezTo>
                  <a:cubicBezTo>
                    <a:pt x="2744" y="0"/>
                    <a:pt x="3503" y="759"/>
                    <a:pt x="3503" y="1751"/>
                  </a:cubicBezTo>
                  <a:cubicBezTo>
                    <a:pt x="3503" y="2744"/>
                    <a:pt x="2744" y="3502"/>
                    <a:pt x="1752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0" name="Google Shape;12070;p25"/>
            <p:cNvSpPr/>
            <p:nvPr/>
          </p:nvSpPr>
          <p:spPr>
            <a:xfrm>
              <a:off x="1413875" y="2434300"/>
              <a:ext cx="87575" cy="86125"/>
            </a:xfrm>
            <a:custGeom>
              <a:avLst/>
              <a:gdLst/>
              <a:ahLst/>
              <a:cxnLst/>
              <a:rect l="l" t="t" r="r" b="b"/>
              <a:pathLst>
                <a:path w="3503" h="3445" extrusionOk="0">
                  <a:moveTo>
                    <a:pt x="1752" y="3444"/>
                  </a:moveTo>
                  <a:cubicBezTo>
                    <a:pt x="760" y="3444"/>
                    <a:pt x="1" y="2744"/>
                    <a:pt x="1" y="1752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744" y="1"/>
                    <a:pt x="3445" y="759"/>
                    <a:pt x="3503" y="1693"/>
                  </a:cubicBezTo>
                  <a:cubicBezTo>
                    <a:pt x="3503" y="2686"/>
                    <a:pt x="2744" y="3444"/>
                    <a:pt x="1752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1" name="Google Shape;12071;p25"/>
            <p:cNvSpPr/>
            <p:nvPr/>
          </p:nvSpPr>
          <p:spPr>
            <a:xfrm>
              <a:off x="4112050" y="5131025"/>
              <a:ext cx="87575" cy="89025"/>
            </a:xfrm>
            <a:custGeom>
              <a:avLst/>
              <a:gdLst/>
              <a:ahLst/>
              <a:cxnLst/>
              <a:rect l="l" t="t" r="r" b="b"/>
              <a:pathLst>
                <a:path w="3503" h="3561" extrusionOk="0">
                  <a:moveTo>
                    <a:pt x="3503" y="1751"/>
                  </a:moveTo>
                  <a:cubicBezTo>
                    <a:pt x="3503" y="2744"/>
                    <a:pt x="2744" y="3561"/>
                    <a:pt x="1752" y="3561"/>
                  </a:cubicBezTo>
                  <a:cubicBezTo>
                    <a:pt x="760" y="3561"/>
                    <a:pt x="1" y="2802"/>
                    <a:pt x="1" y="1810"/>
                  </a:cubicBezTo>
                  <a:cubicBezTo>
                    <a:pt x="1" y="817"/>
                    <a:pt x="701" y="59"/>
                    <a:pt x="1693" y="59"/>
                  </a:cubicBezTo>
                  <a:cubicBezTo>
                    <a:pt x="2686" y="0"/>
                    <a:pt x="3445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2" name="Google Shape;12072;p25"/>
            <p:cNvSpPr/>
            <p:nvPr/>
          </p:nvSpPr>
          <p:spPr>
            <a:xfrm>
              <a:off x="1413875" y="317122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5"/>
                    <a:pt x="1693" y="3445"/>
                  </a:cubicBezTo>
                  <a:cubicBezTo>
                    <a:pt x="760" y="3386"/>
                    <a:pt x="1" y="2627"/>
                    <a:pt x="59" y="1693"/>
                  </a:cubicBezTo>
                  <a:cubicBezTo>
                    <a:pt x="59" y="759"/>
                    <a:pt x="818" y="1"/>
                    <a:pt x="1752" y="1"/>
                  </a:cubicBezTo>
                  <a:cubicBezTo>
                    <a:pt x="2744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3" name="Google Shape;12073;p25"/>
            <p:cNvSpPr/>
            <p:nvPr/>
          </p:nvSpPr>
          <p:spPr>
            <a:xfrm>
              <a:off x="3376575" y="513247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4"/>
                    <a:pt x="1752" y="3444"/>
                  </a:cubicBezTo>
                  <a:cubicBezTo>
                    <a:pt x="760" y="3444"/>
                    <a:pt x="1" y="2686"/>
                    <a:pt x="1" y="1693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686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4" name="Google Shape;12074;p25"/>
            <p:cNvSpPr/>
            <p:nvPr/>
          </p:nvSpPr>
          <p:spPr>
            <a:xfrm>
              <a:off x="2639650" y="4887325"/>
              <a:ext cx="86125" cy="84650"/>
            </a:xfrm>
            <a:custGeom>
              <a:avLst/>
              <a:gdLst/>
              <a:ahLst/>
              <a:cxnLst/>
              <a:rect l="l" t="t" r="r" b="b"/>
              <a:pathLst>
                <a:path w="3445" h="3386" extrusionOk="0">
                  <a:moveTo>
                    <a:pt x="3445" y="1693"/>
                  </a:moveTo>
                  <a:cubicBezTo>
                    <a:pt x="3445" y="2627"/>
                    <a:pt x="2628" y="3386"/>
                    <a:pt x="1694" y="3386"/>
                  </a:cubicBezTo>
                  <a:cubicBezTo>
                    <a:pt x="760" y="3327"/>
                    <a:pt x="1" y="2569"/>
                    <a:pt x="59" y="1635"/>
                  </a:cubicBezTo>
                  <a:cubicBezTo>
                    <a:pt x="59" y="701"/>
                    <a:pt x="818" y="0"/>
                    <a:pt x="1752" y="0"/>
                  </a:cubicBezTo>
                  <a:cubicBezTo>
                    <a:pt x="2686" y="0"/>
                    <a:pt x="3445" y="759"/>
                    <a:pt x="3445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5" name="Google Shape;12075;p25"/>
            <p:cNvSpPr/>
            <p:nvPr/>
          </p:nvSpPr>
          <p:spPr>
            <a:xfrm>
              <a:off x="1661950" y="3903775"/>
              <a:ext cx="84675" cy="86125"/>
            </a:xfrm>
            <a:custGeom>
              <a:avLst/>
              <a:gdLst/>
              <a:ahLst/>
              <a:cxnLst/>
              <a:rect l="l" t="t" r="r" b="b"/>
              <a:pathLst>
                <a:path w="3387" h="3445" extrusionOk="0">
                  <a:moveTo>
                    <a:pt x="1693" y="1"/>
                  </a:moveTo>
                  <a:cubicBezTo>
                    <a:pt x="2627" y="1"/>
                    <a:pt x="3386" y="818"/>
                    <a:pt x="3386" y="1752"/>
                  </a:cubicBezTo>
                  <a:cubicBezTo>
                    <a:pt x="3386" y="2686"/>
                    <a:pt x="2569" y="3444"/>
                    <a:pt x="1635" y="3386"/>
                  </a:cubicBezTo>
                  <a:cubicBezTo>
                    <a:pt x="701" y="3386"/>
                    <a:pt x="1" y="2627"/>
                    <a:pt x="1" y="1693"/>
                  </a:cubicBezTo>
                  <a:cubicBezTo>
                    <a:pt x="1" y="759"/>
                    <a:pt x="759" y="1"/>
                    <a:pt x="16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6" name="Google Shape;12076;p25"/>
            <p:cNvSpPr/>
            <p:nvPr/>
          </p:nvSpPr>
          <p:spPr>
            <a:xfrm>
              <a:off x="5587375" y="4398475"/>
              <a:ext cx="81725" cy="81725"/>
            </a:xfrm>
            <a:custGeom>
              <a:avLst/>
              <a:gdLst/>
              <a:ahLst/>
              <a:cxnLst/>
              <a:rect l="l" t="t" r="r" b="b"/>
              <a:pathLst>
                <a:path w="3269" h="3269" extrusionOk="0">
                  <a:moveTo>
                    <a:pt x="1635" y="3269"/>
                  </a:moveTo>
                  <a:cubicBezTo>
                    <a:pt x="701" y="3269"/>
                    <a:pt x="0" y="2510"/>
                    <a:pt x="0" y="1635"/>
                  </a:cubicBezTo>
                  <a:cubicBezTo>
                    <a:pt x="0" y="759"/>
                    <a:pt x="759" y="0"/>
                    <a:pt x="1693" y="0"/>
                  </a:cubicBezTo>
                  <a:cubicBezTo>
                    <a:pt x="2569" y="59"/>
                    <a:pt x="3269" y="817"/>
                    <a:pt x="3269" y="1693"/>
                  </a:cubicBezTo>
                  <a:cubicBezTo>
                    <a:pt x="3211" y="2569"/>
                    <a:pt x="2510" y="3269"/>
                    <a:pt x="1635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7" name="Google Shape;12077;p25"/>
            <p:cNvSpPr/>
            <p:nvPr/>
          </p:nvSpPr>
          <p:spPr>
            <a:xfrm>
              <a:off x="6076225" y="1948375"/>
              <a:ext cx="81750" cy="81725"/>
            </a:xfrm>
            <a:custGeom>
              <a:avLst/>
              <a:gdLst/>
              <a:ahLst/>
              <a:cxnLst/>
              <a:rect l="l" t="t" r="r" b="b"/>
              <a:pathLst>
                <a:path w="3270" h="3269" extrusionOk="0">
                  <a:moveTo>
                    <a:pt x="1693" y="3211"/>
                  </a:moveTo>
                  <a:cubicBezTo>
                    <a:pt x="818" y="3269"/>
                    <a:pt x="59" y="2510"/>
                    <a:pt x="0" y="1635"/>
                  </a:cubicBezTo>
                  <a:cubicBezTo>
                    <a:pt x="0" y="759"/>
                    <a:pt x="759" y="0"/>
                    <a:pt x="1635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452"/>
                    <a:pt x="2569" y="3211"/>
                    <a:pt x="169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8" name="Google Shape;12078;p25"/>
            <p:cNvSpPr/>
            <p:nvPr/>
          </p:nvSpPr>
          <p:spPr>
            <a:xfrm>
              <a:off x="2152275" y="964825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3269" y="1635"/>
                  </a:moveTo>
                  <a:cubicBezTo>
                    <a:pt x="3269" y="2510"/>
                    <a:pt x="2568" y="3211"/>
                    <a:pt x="1693" y="3269"/>
                  </a:cubicBezTo>
                  <a:cubicBezTo>
                    <a:pt x="759" y="3269"/>
                    <a:pt x="0" y="2510"/>
                    <a:pt x="59" y="1577"/>
                  </a:cubicBezTo>
                  <a:cubicBezTo>
                    <a:pt x="59" y="701"/>
                    <a:pt x="817" y="0"/>
                    <a:pt x="1693" y="0"/>
                  </a:cubicBezTo>
                  <a:cubicBezTo>
                    <a:pt x="2568" y="0"/>
                    <a:pt x="3269" y="759"/>
                    <a:pt x="3269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9" name="Google Shape;12079;p25"/>
            <p:cNvSpPr/>
            <p:nvPr/>
          </p:nvSpPr>
          <p:spPr>
            <a:xfrm>
              <a:off x="5833975" y="1453675"/>
              <a:ext cx="81750" cy="81750"/>
            </a:xfrm>
            <a:custGeom>
              <a:avLst/>
              <a:gdLst/>
              <a:ahLst/>
              <a:cxnLst/>
              <a:rect l="l" t="t" r="r" b="b"/>
              <a:pathLst>
                <a:path w="3270" h="3270" extrusionOk="0">
                  <a:moveTo>
                    <a:pt x="3270" y="1635"/>
                  </a:moveTo>
                  <a:cubicBezTo>
                    <a:pt x="3270" y="2511"/>
                    <a:pt x="2511" y="3269"/>
                    <a:pt x="1635" y="3269"/>
                  </a:cubicBezTo>
                  <a:cubicBezTo>
                    <a:pt x="760" y="3269"/>
                    <a:pt x="1" y="2511"/>
                    <a:pt x="1" y="1635"/>
                  </a:cubicBezTo>
                  <a:cubicBezTo>
                    <a:pt x="1" y="759"/>
                    <a:pt x="760" y="1"/>
                    <a:pt x="1635" y="1"/>
                  </a:cubicBezTo>
                  <a:cubicBezTo>
                    <a:pt x="2511" y="1"/>
                    <a:pt x="3211" y="759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0" name="Google Shape;12080;p25"/>
            <p:cNvSpPr/>
            <p:nvPr/>
          </p:nvSpPr>
          <p:spPr>
            <a:xfrm>
              <a:off x="4361600" y="5135400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1634" y="3269"/>
                  </a:moveTo>
                  <a:cubicBezTo>
                    <a:pt x="759" y="3269"/>
                    <a:pt x="58" y="2569"/>
                    <a:pt x="0" y="1693"/>
                  </a:cubicBezTo>
                  <a:cubicBezTo>
                    <a:pt x="0" y="759"/>
                    <a:pt x="700" y="0"/>
                    <a:pt x="1634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510"/>
                    <a:pt x="2510" y="3211"/>
                    <a:pt x="1634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1" name="Google Shape;12081;p25"/>
            <p:cNvSpPr/>
            <p:nvPr/>
          </p:nvSpPr>
          <p:spPr>
            <a:xfrm>
              <a:off x="3137275" y="5136850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3094"/>
                  </a:moveTo>
                  <a:cubicBezTo>
                    <a:pt x="701" y="3153"/>
                    <a:pt x="0" y="2452"/>
                    <a:pt x="0" y="1577"/>
                  </a:cubicBezTo>
                  <a:cubicBezTo>
                    <a:pt x="0" y="701"/>
                    <a:pt x="642" y="1"/>
                    <a:pt x="1518" y="1"/>
                  </a:cubicBezTo>
                  <a:cubicBezTo>
                    <a:pt x="2452" y="1"/>
                    <a:pt x="3094" y="643"/>
                    <a:pt x="3152" y="1518"/>
                  </a:cubicBezTo>
                  <a:cubicBezTo>
                    <a:pt x="3152" y="2394"/>
                    <a:pt x="2452" y="3094"/>
                    <a:pt x="1576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2" name="Google Shape;12082;p25"/>
            <p:cNvSpPr/>
            <p:nvPr/>
          </p:nvSpPr>
          <p:spPr>
            <a:xfrm>
              <a:off x="1416800" y="2190600"/>
              <a:ext cx="80275" cy="80300"/>
            </a:xfrm>
            <a:custGeom>
              <a:avLst/>
              <a:gdLst/>
              <a:ahLst/>
              <a:cxnLst/>
              <a:rect l="l" t="t" r="r" b="b"/>
              <a:pathLst>
                <a:path w="3211" h="3212" extrusionOk="0">
                  <a:moveTo>
                    <a:pt x="1635" y="1"/>
                  </a:moveTo>
                  <a:cubicBezTo>
                    <a:pt x="2510" y="1"/>
                    <a:pt x="3211" y="701"/>
                    <a:pt x="3211" y="1635"/>
                  </a:cubicBezTo>
                  <a:cubicBezTo>
                    <a:pt x="3211" y="2511"/>
                    <a:pt x="2510" y="3211"/>
                    <a:pt x="1635" y="3211"/>
                  </a:cubicBezTo>
                  <a:cubicBezTo>
                    <a:pt x="759" y="3211"/>
                    <a:pt x="0" y="2511"/>
                    <a:pt x="0" y="1635"/>
                  </a:cubicBezTo>
                  <a:cubicBezTo>
                    <a:pt x="0" y="701"/>
                    <a:pt x="701" y="1"/>
                    <a:pt x="16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3" name="Google Shape;12083;p25"/>
            <p:cNvSpPr/>
            <p:nvPr/>
          </p:nvSpPr>
          <p:spPr>
            <a:xfrm>
              <a:off x="5340750" y="4646550"/>
              <a:ext cx="80275" cy="80275"/>
            </a:xfrm>
            <a:custGeom>
              <a:avLst/>
              <a:gdLst/>
              <a:ahLst/>
              <a:cxnLst/>
              <a:rect l="l" t="t" r="r" b="b"/>
              <a:pathLst>
                <a:path w="3211" h="3211" extrusionOk="0">
                  <a:moveTo>
                    <a:pt x="3211" y="1635"/>
                  </a:moveTo>
                  <a:cubicBezTo>
                    <a:pt x="3211" y="2510"/>
                    <a:pt x="2511" y="3211"/>
                    <a:pt x="1635" y="3211"/>
                  </a:cubicBezTo>
                  <a:cubicBezTo>
                    <a:pt x="701" y="3211"/>
                    <a:pt x="1" y="2510"/>
                    <a:pt x="1" y="1576"/>
                  </a:cubicBezTo>
                  <a:cubicBezTo>
                    <a:pt x="1" y="701"/>
                    <a:pt x="759" y="0"/>
                    <a:pt x="1635" y="0"/>
                  </a:cubicBezTo>
                  <a:cubicBezTo>
                    <a:pt x="2511" y="0"/>
                    <a:pt x="3211" y="701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4" name="Google Shape;12084;p25"/>
            <p:cNvSpPr/>
            <p:nvPr/>
          </p:nvSpPr>
          <p:spPr>
            <a:xfrm>
              <a:off x="1911500" y="1208525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0"/>
                  </a:moveTo>
                  <a:cubicBezTo>
                    <a:pt x="2510" y="0"/>
                    <a:pt x="3152" y="701"/>
                    <a:pt x="3152" y="1635"/>
                  </a:cubicBezTo>
                  <a:cubicBezTo>
                    <a:pt x="3094" y="2510"/>
                    <a:pt x="2452" y="3152"/>
                    <a:pt x="1576" y="3152"/>
                  </a:cubicBezTo>
                  <a:cubicBezTo>
                    <a:pt x="642" y="3152"/>
                    <a:pt x="0" y="2452"/>
                    <a:pt x="0" y="1576"/>
                  </a:cubicBezTo>
                  <a:cubicBezTo>
                    <a:pt x="0" y="701"/>
                    <a:pt x="700" y="0"/>
                    <a:pt x="15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5" name="Google Shape;12085;p25"/>
            <p:cNvSpPr/>
            <p:nvPr/>
          </p:nvSpPr>
          <p:spPr>
            <a:xfrm>
              <a:off x="4608200" y="475975"/>
              <a:ext cx="81750" cy="80275"/>
            </a:xfrm>
            <a:custGeom>
              <a:avLst/>
              <a:gdLst/>
              <a:ahLst/>
              <a:cxnLst/>
              <a:rect l="l" t="t" r="r" b="b"/>
              <a:pathLst>
                <a:path w="3270" h="3211" extrusionOk="0">
                  <a:moveTo>
                    <a:pt x="1693" y="0"/>
                  </a:moveTo>
                  <a:cubicBezTo>
                    <a:pt x="2569" y="0"/>
                    <a:pt x="3269" y="759"/>
                    <a:pt x="3269" y="1635"/>
                  </a:cubicBezTo>
                  <a:cubicBezTo>
                    <a:pt x="3211" y="2510"/>
                    <a:pt x="2511" y="3211"/>
                    <a:pt x="1577" y="3211"/>
                  </a:cubicBezTo>
                  <a:cubicBezTo>
                    <a:pt x="701" y="3152"/>
                    <a:pt x="1" y="2452"/>
                    <a:pt x="1" y="1576"/>
                  </a:cubicBezTo>
                  <a:cubicBezTo>
                    <a:pt x="59" y="642"/>
                    <a:pt x="759" y="0"/>
                    <a:pt x="16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6" name="Google Shape;12086;p25"/>
            <p:cNvSpPr/>
            <p:nvPr/>
          </p:nvSpPr>
          <p:spPr>
            <a:xfrm>
              <a:off x="5098525" y="718200"/>
              <a:ext cx="80275" cy="81750"/>
            </a:xfrm>
            <a:custGeom>
              <a:avLst/>
              <a:gdLst/>
              <a:ahLst/>
              <a:cxnLst/>
              <a:rect l="l" t="t" r="r" b="b"/>
              <a:pathLst>
                <a:path w="3211" h="3270" extrusionOk="0">
                  <a:moveTo>
                    <a:pt x="1635" y="3211"/>
                  </a:moveTo>
                  <a:cubicBezTo>
                    <a:pt x="759" y="3270"/>
                    <a:pt x="0" y="2569"/>
                    <a:pt x="0" y="1635"/>
                  </a:cubicBezTo>
                  <a:cubicBezTo>
                    <a:pt x="0" y="760"/>
                    <a:pt x="701" y="59"/>
                    <a:pt x="1576" y="1"/>
                  </a:cubicBezTo>
                  <a:cubicBezTo>
                    <a:pt x="2452" y="1"/>
                    <a:pt x="3211" y="701"/>
                    <a:pt x="3211" y="1577"/>
                  </a:cubicBezTo>
                  <a:cubicBezTo>
                    <a:pt x="3211" y="2511"/>
                    <a:pt x="2510" y="3211"/>
                    <a:pt x="1635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7" name="Google Shape;12087;p25"/>
            <p:cNvSpPr/>
            <p:nvPr/>
          </p:nvSpPr>
          <p:spPr>
            <a:xfrm>
              <a:off x="6079150" y="3664450"/>
              <a:ext cx="77350" cy="77375"/>
            </a:xfrm>
            <a:custGeom>
              <a:avLst/>
              <a:gdLst/>
              <a:ahLst/>
              <a:cxnLst/>
              <a:rect l="l" t="t" r="r" b="b"/>
              <a:pathLst>
                <a:path w="3094" h="3095" extrusionOk="0">
                  <a:moveTo>
                    <a:pt x="3094" y="1519"/>
                  </a:moveTo>
                  <a:cubicBezTo>
                    <a:pt x="3094" y="2394"/>
                    <a:pt x="2393" y="3095"/>
                    <a:pt x="1576" y="3095"/>
                  </a:cubicBezTo>
                  <a:cubicBezTo>
                    <a:pt x="701" y="3095"/>
                    <a:pt x="0" y="2452"/>
                    <a:pt x="0" y="1577"/>
                  </a:cubicBezTo>
                  <a:cubicBezTo>
                    <a:pt x="0" y="701"/>
                    <a:pt x="642" y="59"/>
                    <a:pt x="1518" y="1"/>
                  </a:cubicBezTo>
                  <a:cubicBezTo>
                    <a:pt x="2335" y="1"/>
                    <a:pt x="3094" y="701"/>
                    <a:pt x="3094" y="15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8" name="Google Shape;12088;p25"/>
            <p:cNvSpPr/>
            <p:nvPr/>
          </p:nvSpPr>
          <p:spPr>
            <a:xfrm>
              <a:off x="1418250" y="3417850"/>
              <a:ext cx="78825" cy="77350"/>
            </a:xfrm>
            <a:custGeom>
              <a:avLst/>
              <a:gdLst/>
              <a:ahLst/>
              <a:cxnLst/>
              <a:rect l="l" t="t" r="r" b="b"/>
              <a:pathLst>
                <a:path w="3153" h="3094" extrusionOk="0">
                  <a:moveTo>
                    <a:pt x="1577" y="3094"/>
                  </a:moveTo>
                  <a:cubicBezTo>
                    <a:pt x="701" y="3094"/>
                    <a:pt x="1" y="2393"/>
                    <a:pt x="1" y="1576"/>
                  </a:cubicBezTo>
                  <a:cubicBezTo>
                    <a:pt x="1" y="701"/>
                    <a:pt x="760" y="0"/>
                    <a:pt x="1577" y="0"/>
                  </a:cubicBezTo>
                  <a:cubicBezTo>
                    <a:pt x="2452" y="59"/>
                    <a:pt x="3094" y="701"/>
                    <a:pt x="3094" y="1518"/>
                  </a:cubicBezTo>
                  <a:cubicBezTo>
                    <a:pt x="3153" y="2393"/>
                    <a:pt x="2452" y="3094"/>
                    <a:pt x="157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9" name="Google Shape;12089;p25"/>
            <p:cNvSpPr/>
            <p:nvPr/>
          </p:nvSpPr>
          <p:spPr>
            <a:xfrm>
              <a:off x="2890650" y="477425"/>
              <a:ext cx="77375" cy="77375"/>
            </a:xfrm>
            <a:custGeom>
              <a:avLst/>
              <a:gdLst/>
              <a:ahLst/>
              <a:cxnLst/>
              <a:rect l="l" t="t" r="r" b="b"/>
              <a:pathLst>
                <a:path w="3095" h="3095" extrusionOk="0">
                  <a:moveTo>
                    <a:pt x="3094" y="1518"/>
                  </a:moveTo>
                  <a:cubicBezTo>
                    <a:pt x="3094" y="2336"/>
                    <a:pt x="2452" y="3036"/>
                    <a:pt x="1577" y="3094"/>
                  </a:cubicBezTo>
                  <a:cubicBezTo>
                    <a:pt x="759" y="3094"/>
                    <a:pt x="1" y="2394"/>
                    <a:pt x="59" y="1518"/>
                  </a:cubicBezTo>
                  <a:cubicBezTo>
                    <a:pt x="59" y="701"/>
                    <a:pt x="759" y="1"/>
                    <a:pt x="1577" y="1"/>
                  </a:cubicBezTo>
                  <a:cubicBezTo>
                    <a:pt x="2394" y="1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0" name="Google Shape;12090;p25"/>
            <p:cNvSpPr/>
            <p:nvPr/>
          </p:nvSpPr>
          <p:spPr>
            <a:xfrm>
              <a:off x="5835450" y="4154775"/>
              <a:ext cx="77350" cy="77350"/>
            </a:xfrm>
            <a:custGeom>
              <a:avLst/>
              <a:gdLst/>
              <a:ahLst/>
              <a:cxnLst/>
              <a:rect l="l" t="t" r="r" b="b"/>
              <a:pathLst>
                <a:path w="3094" h="3094" extrusionOk="0">
                  <a:moveTo>
                    <a:pt x="3094" y="1518"/>
                  </a:moveTo>
                  <a:cubicBezTo>
                    <a:pt x="3094" y="2335"/>
                    <a:pt x="2335" y="3094"/>
                    <a:pt x="1518" y="3036"/>
                  </a:cubicBezTo>
                  <a:cubicBezTo>
                    <a:pt x="701" y="3036"/>
                    <a:pt x="0" y="2277"/>
                    <a:pt x="59" y="1460"/>
                  </a:cubicBezTo>
                  <a:cubicBezTo>
                    <a:pt x="59" y="701"/>
                    <a:pt x="759" y="0"/>
                    <a:pt x="1576" y="0"/>
                  </a:cubicBezTo>
                  <a:cubicBezTo>
                    <a:pt x="2393" y="0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1" name="Google Shape;12091;p25"/>
            <p:cNvSpPr/>
            <p:nvPr/>
          </p:nvSpPr>
          <p:spPr>
            <a:xfrm>
              <a:off x="2401800" y="719675"/>
              <a:ext cx="75900" cy="77350"/>
            </a:xfrm>
            <a:custGeom>
              <a:avLst/>
              <a:gdLst/>
              <a:ahLst/>
              <a:cxnLst/>
              <a:rect l="l" t="t" r="r" b="b"/>
              <a:pathLst>
                <a:path w="3036" h="3094" extrusionOk="0">
                  <a:moveTo>
                    <a:pt x="3036" y="1576"/>
                  </a:moveTo>
                  <a:cubicBezTo>
                    <a:pt x="3036" y="2393"/>
                    <a:pt x="2277" y="3094"/>
                    <a:pt x="1460" y="3036"/>
                  </a:cubicBezTo>
                  <a:cubicBezTo>
                    <a:pt x="643" y="3036"/>
                    <a:pt x="0" y="2277"/>
                    <a:pt x="59" y="1518"/>
                  </a:cubicBezTo>
                  <a:cubicBezTo>
                    <a:pt x="59" y="701"/>
                    <a:pt x="818" y="0"/>
                    <a:pt x="1635" y="59"/>
                  </a:cubicBezTo>
                  <a:cubicBezTo>
                    <a:pt x="2394" y="117"/>
                    <a:pt x="3036" y="817"/>
                    <a:pt x="3036" y="15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2" name="Google Shape;12092;p25"/>
            <p:cNvSpPr/>
            <p:nvPr/>
          </p:nvSpPr>
          <p:spPr>
            <a:xfrm>
              <a:off x="2156650" y="4645075"/>
              <a:ext cx="74450" cy="74450"/>
            </a:xfrm>
            <a:custGeom>
              <a:avLst/>
              <a:gdLst/>
              <a:ahLst/>
              <a:cxnLst/>
              <a:rect l="l" t="t" r="r" b="b"/>
              <a:pathLst>
                <a:path w="2978" h="2978" extrusionOk="0">
                  <a:moveTo>
                    <a:pt x="2919" y="1518"/>
                  </a:moveTo>
                  <a:cubicBezTo>
                    <a:pt x="2919" y="2336"/>
                    <a:pt x="2277" y="2978"/>
                    <a:pt x="1460" y="2978"/>
                  </a:cubicBezTo>
                  <a:cubicBezTo>
                    <a:pt x="642" y="2978"/>
                    <a:pt x="0" y="2277"/>
                    <a:pt x="0" y="1460"/>
                  </a:cubicBezTo>
                  <a:cubicBezTo>
                    <a:pt x="59" y="701"/>
                    <a:pt x="701" y="1"/>
                    <a:pt x="1518" y="59"/>
                  </a:cubicBezTo>
                  <a:cubicBezTo>
                    <a:pt x="2335" y="59"/>
                    <a:pt x="2977" y="701"/>
                    <a:pt x="2919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3" name="Google Shape;12093;p25"/>
            <p:cNvSpPr/>
            <p:nvPr/>
          </p:nvSpPr>
          <p:spPr>
            <a:xfrm>
              <a:off x="1910025" y="4402850"/>
              <a:ext cx="73000" cy="72975"/>
            </a:xfrm>
            <a:custGeom>
              <a:avLst/>
              <a:gdLst/>
              <a:ahLst/>
              <a:cxnLst/>
              <a:rect l="l" t="t" r="r" b="b"/>
              <a:pathLst>
                <a:path w="2920" h="2919" extrusionOk="0">
                  <a:moveTo>
                    <a:pt x="1460" y="0"/>
                  </a:moveTo>
                  <a:cubicBezTo>
                    <a:pt x="2277" y="0"/>
                    <a:pt x="2919" y="642"/>
                    <a:pt x="2919" y="1460"/>
                  </a:cubicBezTo>
                  <a:cubicBezTo>
                    <a:pt x="2919" y="2277"/>
                    <a:pt x="2277" y="2919"/>
                    <a:pt x="1460" y="2919"/>
                  </a:cubicBezTo>
                  <a:cubicBezTo>
                    <a:pt x="643" y="2919"/>
                    <a:pt x="59" y="2335"/>
                    <a:pt x="1" y="1518"/>
                  </a:cubicBezTo>
                  <a:cubicBezTo>
                    <a:pt x="1" y="701"/>
                    <a:pt x="643" y="59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4" name="Google Shape;12094;p25"/>
            <p:cNvSpPr/>
            <p:nvPr/>
          </p:nvSpPr>
          <p:spPr>
            <a:xfrm>
              <a:off x="1669250" y="1459525"/>
              <a:ext cx="70075" cy="71525"/>
            </a:xfrm>
            <a:custGeom>
              <a:avLst/>
              <a:gdLst/>
              <a:ahLst/>
              <a:cxnLst/>
              <a:rect l="l" t="t" r="r" b="b"/>
              <a:pathLst>
                <a:path w="2803" h="2861" extrusionOk="0">
                  <a:moveTo>
                    <a:pt x="1401" y="2802"/>
                  </a:moveTo>
                  <a:cubicBezTo>
                    <a:pt x="584" y="2802"/>
                    <a:pt x="1" y="2218"/>
                    <a:pt x="1" y="1401"/>
                  </a:cubicBezTo>
                  <a:cubicBezTo>
                    <a:pt x="1" y="584"/>
                    <a:pt x="584" y="0"/>
                    <a:pt x="1401" y="0"/>
                  </a:cubicBezTo>
                  <a:cubicBezTo>
                    <a:pt x="2219" y="0"/>
                    <a:pt x="2802" y="642"/>
                    <a:pt x="2802" y="1401"/>
                  </a:cubicBezTo>
                  <a:cubicBezTo>
                    <a:pt x="2802" y="2218"/>
                    <a:pt x="2219" y="2860"/>
                    <a:pt x="1401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5" name="Google Shape;12095;p25"/>
            <p:cNvSpPr/>
            <p:nvPr/>
          </p:nvSpPr>
          <p:spPr>
            <a:xfrm>
              <a:off x="5102900" y="4894625"/>
              <a:ext cx="71525" cy="70050"/>
            </a:xfrm>
            <a:custGeom>
              <a:avLst/>
              <a:gdLst/>
              <a:ahLst/>
              <a:cxnLst/>
              <a:rect l="l" t="t" r="r" b="b"/>
              <a:pathLst>
                <a:path w="2861" h="2802" extrusionOk="0">
                  <a:moveTo>
                    <a:pt x="1460" y="2802"/>
                  </a:moveTo>
                  <a:cubicBezTo>
                    <a:pt x="642" y="2802"/>
                    <a:pt x="0" y="2218"/>
                    <a:pt x="0" y="1401"/>
                  </a:cubicBezTo>
                  <a:cubicBezTo>
                    <a:pt x="0" y="584"/>
                    <a:pt x="584" y="0"/>
                    <a:pt x="1401" y="0"/>
                  </a:cubicBezTo>
                  <a:cubicBezTo>
                    <a:pt x="2218" y="0"/>
                    <a:pt x="2802" y="584"/>
                    <a:pt x="2860" y="1401"/>
                  </a:cubicBezTo>
                  <a:cubicBezTo>
                    <a:pt x="2860" y="2160"/>
                    <a:pt x="2218" y="2802"/>
                    <a:pt x="1460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6" name="Google Shape;12096;p25"/>
            <p:cNvSpPr/>
            <p:nvPr/>
          </p:nvSpPr>
          <p:spPr>
            <a:xfrm>
              <a:off x="1422625" y="1949825"/>
              <a:ext cx="70075" cy="68600"/>
            </a:xfrm>
            <a:custGeom>
              <a:avLst/>
              <a:gdLst/>
              <a:ahLst/>
              <a:cxnLst/>
              <a:rect l="l" t="t" r="r" b="b"/>
              <a:pathLst>
                <a:path w="2803" h="2744" extrusionOk="0">
                  <a:moveTo>
                    <a:pt x="2803" y="1401"/>
                  </a:moveTo>
                  <a:cubicBezTo>
                    <a:pt x="2803" y="2160"/>
                    <a:pt x="2161" y="2744"/>
                    <a:pt x="1402" y="2744"/>
                  </a:cubicBezTo>
                  <a:cubicBezTo>
                    <a:pt x="643" y="2744"/>
                    <a:pt x="1" y="2102"/>
                    <a:pt x="1" y="1343"/>
                  </a:cubicBezTo>
                  <a:cubicBezTo>
                    <a:pt x="59" y="584"/>
                    <a:pt x="701" y="1"/>
                    <a:pt x="1402" y="1"/>
                  </a:cubicBezTo>
                  <a:cubicBezTo>
                    <a:pt x="2161" y="1"/>
                    <a:pt x="2803" y="643"/>
                    <a:pt x="2803" y="14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7" name="Google Shape;12097;p25"/>
            <p:cNvSpPr/>
            <p:nvPr/>
          </p:nvSpPr>
          <p:spPr>
            <a:xfrm>
              <a:off x="4611125" y="5141225"/>
              <a:ext cx="68600" cy="70075"/>
            </a:xfrm>
            <a:custGeom>
              <a:avLst/>
              <a:gdLst/>
              <a:ahLst/>
              <a:cxnLst/>
              <a:rect l="l" t="t" r="r" b="b"/>
              <a:pathLst>
                <a:path w="2744" h="2803" extrusionOk="0">
                  <a:moveTo>
                    <a:pt x="1343" y="2803"/>
                  </a:moveTo>
                  <a:cubicBezTo>
                    <a:pt x="584" y="2744"/>
                    <a:pt x="0" y="2161"/>
                    <a:pt x="0" y="1402"/>
                  </a:cubicBezTo>
                  <a:cubicBezTo>
                    <a:pt x="0" y="643"/>
                    <a:pt x="642" y="1"/>
                    <a:pt x="1401" y="1"/>
                  </a:cubicBezTo>
                  <a:cubicBezTo>
                    <a:pt x="2160" y="59"/>
                    <a:pt x="2744" y="701"/>
                    <a:pt x="2744" y="1460"/>
                  </a:cubicBezTo>
                  <a:cubicBezTo>
                    <a:pt x="2744" y="2161"/>
                    <a:pt x="2102" y="2803"/>
                    <a:pt x="134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8" name="Google Shape;12098;p25"/>
            <p:cNvSpPr/>
            <p:nvPr/>
          </p:nvSpPr>
          <p:spPr>
            <a:xfrm>
              <a:off x="2407625" y="4897525"/>
              <a:ext cx="65700" cy="64250"/>
            </a:xfrm>
            <a:custGeom>
              <a:avLst/>
              <a:gdLst/>
              <a:ahLst/>
              <a:cxnLst/>
              <a:rect l="l" t="t" r="r" b="b"/>
              <a:pathLst>
                <a:path w="2628" h="2570" extrusionOk="0">
                  <a:moveTo>
                    <a:pt x="1343" y="2569"/>
                  </a:moveTo>
                  <a:cubicBezTo>
                    <a:pt x="643" y="2569"/>
                    <a:pt x="59" y="2044"/>
                    <a:pt x="59" y="1343"/>
                  </a:cubicBezTo>
                  <a:cubicBezTo>
                    <a:pt x="1" y="585"/>
                    <a:pt x="585" y="1"/>
                    <a:pt x="1343" y="1"/>
                  </a:cubicBezTo>
                  <a:cubicBezTo>
                    <a:pt x="2044" y="1"/>
                    <a:pt x="2569" y="526"/>
                    <a:pt x="2569" y="1227"/>
                  </a:cubicBezTo>
                  <a:cubicBezTo>
                    <a:pt x="2628" y="1986"/>
                    <a:pt x="2044" y="2511"/>
                    <a:pt x="1343" y="25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9" name="Google Shape;12099;p25"/>
            <p:cNvSpPr/>
            <p:nvPr/>
          </p:nvSpPr>
          <p:spPr>
            <a:xfrm>
              <a:off x="1425550" y="367175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1285" y="1"/>
                  </a:moveTo>
                  <a:cubicBezTo>
                    <a:pt x="1985" y="1"/>
                    <a:pt x="2569" y="526"/>
                    <a:pt x="2569" y="1285"/>
                  </a:cubicBezTo>
                  <a:cubicBezTo>
                    <a:pt x="2569" y="2044"/>
                    <a:pt x="1985" y="2569"/>
                    <a:pt x="1226" y="2569"/>
                  </a:cubicBezTo>
                  <a:cubicBezTo>
                    <a:pt x="526" y="2511"/>
                    <a:pt x="1" y="1985"/>
                    <a:pt x="1" y="1227"/>
                  </a:cubicBezTo>
                  <a:cubicBezTo>
                    <a:pt x="1" y="526"/>
                    <a:pt x="584" y="1"/>
                    <a:pt x="128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0" name="Google Shape;12100;p25"/>
            <p:cNvSpPr/>
            <p:nvPr/>
          </p:nvSpPr>
          <p:spPr>
            <a:xfrm>
              <a:off x="1672175" y="416060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2569" y="1285"/>
                  </a:moveTo>
                  <a:cubicBezTo>
                    <a:pt x="2569" y="2044"/>
                    <a:pt x="1985" y="2569"/>
                    <a:pt x="1284" y="2569"/>
                  </a:cubicBezTo>
                  <a:cubicBezTo>
                    <a:pt x="526" y="2569"/>
                    <a:pt x="0" y="1985"/>
                    <a:pt x="0" y="1227"/>
                  </a:cubicBezTo>
                  <a:cubicBezTo>
                    <a:pt x="0" y="526"/>
                    <a:pt x="584" y="1"/>
                    <a:pt x="1284" y="1"/>
                  </a:cubicBezTo>
                  <a:cubicBezTo>
                    <a:pt x="2043" y="59"/>
                    <a:pt x="2569" y="585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1" name="Google Shape;12101;p25"/>
            <p:cNvSpPr/>
            <p:nvPr/>
          </p:nvSpPr>
          <p:spPr>
            <a:xfrm>
              <a:off x="4859200" y="483275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343" y="0"/>
                  </a:moveTo>
                  <a:cubicBezTo>
                    <a:pt x="2043" y="0"/>
                    <a:pt x="2569" y="584"/>
                    <a:pt x="2569" y="1284"/>
                  </a:cubicBezTo>
                  <a:cubicBezTo>
                    <a:pt x="2569" y="2043"/>
                    <a:pt x="1985" y="2627"/>
                    <a:pt x="1226" y="2569"/>
                  </a:cubicBezTo>
                  <a:cubicBezTo>
                    <a:pt x="526" y="2569"/>
                    <a:pt x="0" y="1985"/>
                    <a:pt x="0" y="1284"/>
                  </a:cubicBezTo>
                  <a:cubicBezTo>
                    <a:pt x="59" y="526"/>
                    <a:pt x="584" y="0"/>
                    <a:pt x="134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2" name="Google Shape;12102;p25"/>
            <p:cNvSpPr/>
            <p:nvPr/>
          </p:nvSpPr>
          <p:spPr>
            <a:xfrm>
              <a:off x="6084975" y="1709050"/>
              <a:ext cx="64225" cy="65700"/>
            </a:xfrm>
            <a:custGeom>
              <a:avLst/>
              <a:gdLst/>
              <a:ahLst/>
              <a:cxnLst/>
              <a:rect l="l" t="t" r="r" b="b"/>
              <a:pathLst>
                <a:path w="2569" h="2628" extrusionOk="0">
                  <a:moveTo>
                    <a:pt x="2569" y="1285"/>
                  </a:moveTo>
                  <a:cubicBezTo>
                    <a:pt x="2569" y="2043"/>
                    <a:pt x="2044" y="2569"/>
                    <a:pt x="1343" y="2569"/>
                  </a:cubicBezTo>
                  <a:cubicBezTo>
                    <a:pt x="584" y="2627"/>
                    <a:pt x="1" y="2043"/>
                    <a:pt x="1" y="1285"/>
                  </a:cubicBezTo>
                  <a:cubicBezTo>
                    <a:pt x="59" y="584"/>
                    <a:pt x="584" y="0"/>
                    <a:pt x="1343" y="59"/>
                  </a:cubicBezTo>
                  <a:cubicBezTo>
                    <a:pt x="2044" y="59"/>
                    <a:pt x="2569" y="584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3" name="Google Shape;12103;p25"/>
            <p:cNvSpPr/>
            <p:nvPr/>
          </p:nvSpPr>
          <p:spPr>
            <a:xfrm>
              <a:off x="2897950" y="5142700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285" y="2627"/>
                  </a:moveTo>
                  <a:cubicBezTo>
                    <a:pt x="584" y="2627"/>
                    <a:pt x="0" y="2102"/>
                    <a:pt x="0" y="1343"/>
                  </a:cubicBezTo>
                  <a:cubicBezTo>
                    <a:pt x="0" y="642"/>
                    <a:pt x="526" y="59"/>
                    <a:pt x="1226" y="59"/>
                  </a:cubicBezTo>
                  <a:cubicBezTo>
                    <a:pt x="1985" y="0"/>
                    <a:pt x="2569" y="584"/>
                    <a:pt x="2569" y="1343"/>
                  </a:cubicBezTo>
                  <a:cubicBezTo>
                    <a:pt x="2569" y="2043"/>
                    <a:pt x="2043" y="2627"/>
                    <a:pt x="1285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4" name="Google Shape;12104;p25"/>
            <p:cNvSpPr/>
            <p:nvPr/>
          </p:nvSpPr>
          <p:spPr>
            <a:xfrm>
              <a:off x="6333050" y="2936300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452" y="1985"/>
                    <a:pt x="1927" y="2510"/>
                    <a:pt x="1168" y="2510"/>
                  </a:cubicBezTo>
                  <a:cubicBezTo>
                    <a:pt x="526" y="2452"/>
                    <a:pt x="1" y="1926"/>
                    <a:pt x="1" y="1226"/>
                  </a:cubicBezTo>
                  <a:cubicBezTo>
                    <a:pt x="1" y="525"/>
                    <a:pt x="584" y="0"/>
                    <a:pt x="1285" y="0"/>
                  </a:cubicBezTo>
                  <a:cubicBezTo>
                    <a:pt x="1985" y="0"/>
                    <a:pt x="2510" y="584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5" name="Google Shape;12105;p25"/>
            <p:cNvSpPr/>
            <p:nvPr/>
          </p:nvSpPr>
          <p:spPr>
            <a:xfrm>
              <a:off x="5597575" y="975050"/>
              <a:ext cx="61325" cy="61300"/>
            </a:xfrm>
            <a:custGeom>
              <a:avLst/>
              <a:gdLst/>
              <a:ahLst/>
              <a:cxnLst/>
              <a:rect l="l" t="t" r="r" b="b"/>
              <a:pathLst>
                <a:path w="2453" h="2452" extrusionOk="0">
                  <a:moveTo>
                    <a:pt x="1227" y="0"/>
                  </a:moveTo>
                  <a:cubicBezTo>
                    <a:pt x="1927" y="0"/>
                    <a:pt x="2452" y="584"/>
                    <a:pt x="2452" y="1226"/>
                  </a:cubicBezTo>
                  <a:cubicBezTo>
                    <a:pt x="2452" y="1868"/>
                    <a:pt x="1869" y="2452"/>
                    <a:pt x="1227" y="2452"/>
                  </a:cubicBezTo>
                  <a:cubicBezTo>
                    <a:pt x="526" y="2452"/>
                    <a:pt x="1" y="1868"/>
                    <a:pt x="1" y="1168"/>
                  </a:cubicBezTo>
                  <a:cubicBezTo>
                    <a:pt x="1" y="525"/>
                    <a:pt x="585" y="0"/>
                    <a:pt x="12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6" name="Google Shape;12106;p25"/>
            <p:cNvSpPr/>
            <p:nvPr/>
          </p:nvSpPr>
          <p:spPr>
            <a:xfrm>
              <a:off x="3634875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1226" y="2510"/>
                  </a:moveTo>
                  <a:cubicBezTo>
                    <a:pt x="526" y="2510"/>
                    <a:pt x="1" y="1926"/>
                    <a:pt x="1" y="1226"/>
                  </a:cubicBezTo>
                  <a:cubicBezTo>
                    <a:pt x="59" y="525"/>
                    <a:pt x="584" y="0"/>
                    <a:pt x="1226" y="0"/>
                  </a:cubicBezTo>
                  <a:cubicBezTo>
                    <a:pt x="1927" y="0"/>
                    <a:pt x="2510" y="584"/>
                    <a:pt x="2452" y="1284"/>
                  </a:cubicBezTo>
                  <a:cubicBezTo>
                    <a:pt x="2452" y="1985"/>
                    <a:pt x="1927" y="2510"/>
                    <a:pt x="1226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7" name="Google Shape;12107;p25"/>
            <p:cNvSpPr/>
            <p:nvPr/>
          </p:nvSpPr>
          <p:spPr>
            <a:xfrm>
              <a:off x="6333050" y="2692600"/>
              <a:ext cx="62775" cy="62775"/>
            </a:xfrm>
            <a:custGeom>
              <a:avLst/>
              <a:gdLst/>
              <a:ahLst/>
              <a:cxnLst/>
              <a:rect l="l" t="t" r="r" b="b"/>
              <a:pathLst>
                <a:path w="2511" h="2511" extrusionOk="0">
                  <a:moveTo>
                    <a:pt x="2510" y="1284"/>
                  </a:moveTo>
                  <a:cubicBezTo>
                    <a:pt x="2510" y="1985"/>
                    <a:pt x="1927" y="2510"/>
                    <a:pt x="1226" y="2510"/>
                  </a:cubicBezTo>
                  <a:cubicBezTo>
                    <a:pt x="526" y="2510"/>
                    <a:pt x="1" y="1985"/>
                    <a:pt x="1" y="1284"/>
                  </a:cubicBezTo>
                  <a:cubicBezTo>
                    <a:pt x="1" y="584"/>
                    <a:pt x="584" y="0"/>
                    <a:pt x="1285" y="59"/>
                  </a:cubicBezTo>
                  <a:cubicBezTo>
                    <a:pt x="1985" y="59"/>
                    <a:pt x="2510" y="584"/>
                    <a:pt x="2510" y="128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8" name="Google Shape;12108;p25"/>
            <p:cNvSpPr/>
            <p:nvPr/>
          </p:nvSpPr>
          <p:spPr>
            <a:xfrm>
              <a:off x="3881500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510" y="1926"/>
                    <a:pt x="1985" y="2452"/>
                    <a:pt x="1284" y="2452"/>
                  </a:cubicBezTo>
                  <a:cubicBezTo>
                    <a:pt x="584" y="2510"/>
                    <a:pt x="0" y="1985"/>
                    <a:pt x="0" y="1226"/>
                  </a:cubicBezTo>
                  <a:cubicBezTo>
                    <a:pt x="0" y="525"/>
                    <a:pt x="584" y="0"/>
                    <a:pt x="1284" y="0"/>
                  </a:cubicBezTo>
                  <a:cubicBezTo>
                    <a:pt x="1985" y="0"/>
                    <a:pt x="2510" y="525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9" name="Google Shape;12109;p25"/>
            <p:cNvSpPr/>
            <p:nvPr/>
          </p:nvSpPr>
          <p:spPr>
            <a:xfrm>
              <a:off x="6333050" y="2447425"/>
              <a:ext cx="61325" cy="59875"/>
            </a:xfrm>
            <a:custGeom>
              <a:avLst/>
              <a:gdLst/>
              <a:ahLst/>
              <a:cxnLst/>
              <a:rect l="l" t="t" r="r" b="b"/>
              <a:pathLst>
                <a:path w="2453" h="2395" extrusionOk="0">
                  <a:moveTo>
                    <a:pt x="2452" y="1168"/>
                  </a:moveTo>
                  <a:cubicBezTo>
                    <a:pt x="2452" y="1810"/>
                    <a:pt x="1868" y="2394"/>
                    <a:pt x="1226" y="2394"/>
                  </a:cubicBezTo>
                  <a:cubicBezTo>
                    <a:pt x="643" y="2394"/>
                    <a:pt x="59" y="1869"/>
                    <a:pt x="59" y="1227"/>
                  </a:cubicBezTo>
                  <a:cubicBezTo>
                    <a:pt x="1" y="585"/>
                    <a:pt x="584" y="1"/>
                    <a:pt x="1226" y="1"/>
                  </a:cubicBezTo>
                  <a:cubicBezTo>
                    <a:pt x="1868" y="1"/>
                    <a:pt x="2452" y="585"/>
                    <a:pt x="2452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0" name="Google Shape;12110;p25"/>
            <p:cNvSpPr/>
            <p:nvPr/>
          </p:nvSpPr>
          <p:spPr>
            <a:xfrm>
              <a:off x="6086425" y="3919825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227" y="1"/>
                  </a:moveTo>
                  <a:cubicBezTo>
                    <a:pt x="1869" y="1"/>
                    <a:pt x="2453" y="584"/>
                    <a:pt x="2453" y="1226"/>
                  </a:cubicBezTo>
                  <a:cubicBezTo>
                    <a:pt x="2453" y="1869"/>
                    <a:pt x="1869" y="2394"/>
                    <a:pt x="1285" y="2452"/>
                  </a:cubicBezTo>
                  <a:cubicBezTo>
                    <a:pt x="585" y="2452"/>
                    <a:pt x="1" y="1869"/>
                    <a:pt x="59" y="1168"/>
                  </a:cubicBezTo>
                  <a:cubicBezTo>
                    <a:pt x="59" y="584"/>
                    <a:pt x="585" y="1"/>
                    <a:pt x="1227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1" name="Google Shape;12111;p25"/>
            <p:cNvSpPr/>
            <p:nvPr/>
          </p:nvSpPr>
          <p:spPr>
            <a:xfrm>
              <a:off x="2657175" y="486175"/>
              <a:ext cx="59850" cy="59875"/>
            </a:xfrm>
            <a:custGeom>
              <a:avLst/>
              <a:gdLst/>
              <a:ahLst/>
              <a:cxnLst/>
              <a:rect l="l" t="t" r="r" b="b"/>
              <a:pathLst>
                <a:path w="2394" h="2395" extrusionOk="0">
                  <a:moveTo>
                    <a:pt x="2394" y="1168"/>
                  </a:moveTo>
                  <a:cubicBezTo>
                    <a:pt x="2394" y="1752"/>
                    <a:pt x="1868" y="2336"/>
                    <a:pt x="1226" y="2394"/>
                  </a:cubicBezTo>
                  <a:cubicBezTo>
                    <a:pt x="584" y="2394"/>
                    <a:pt x="0" y="1810"/>
                    <a:pt x="0" y="1168"/>
                  </a:cubicBezTo>
                  <a:cubicBezTo>
                    <a:pt x="0" y="526"/>
                    <a:pt x="584" y="1"/>
                    <a:pt x="1168" y="1"/>
                  </a:cubicBezTo>
                  <a:cubicBezTo>
                    <a:pt x="1810" y="1"/>
                    <a:pt x="2394" y="526"/>
                    <a:pt x="2394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2" name="Google Shape;12112;p25"/>
            <p:cNvSpPr/>
            <p:nvPr/>
          </p:nvSpPr>
          <p:spPr>
            <a:xfrm>
              <a:off x="4126650" y="239575"/>
              <a:ext cx="58400" cy="59850"/>
            </a:xfrm>
            <a:custGeom>
              <a:avLst/>
              <a:gdLst/>
              <a:ahLst/>
              <a:cxnLst/>
              <a:rect l="l" t="t" r="r" b="b"/>
              <a:pathLst>
                <a:path w="2336" h="2394" extrusionOk="0">
                  <a:moveTo>
                    <a:pt x="1168" y="2335"/>
                  </a:moveTo>
                  <a:cubicBezTo>
                    <a:pt x="526" y="2394"/>
                    <a:pt x="0" y="1810"/>
                    <a:pt x="0" y="1226"/>
                  </a:cubicBezTo>
                  <a:cubicBezTo>
                    <a:pt x="0" y="584"/>
                    <a:pt x="526" y="0"/>
                    <a:pt x="1168" y="0"/>
                  </a:cubicBezTo>
                  <a:cubicBezTo>
                    <a:pt x="1752" y="0"/>
                    <a:pt x="2335" y="526"/>
                    <a:pt x="2335" y="1168"/>
                  </a:cubicBezTo>
                  <a:cubicBezTo>
                    <a:pt x="2335" y="1810"/>
                    <a:pt x="1810" y="2335"/>
                    <a:pt x="1168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3" name="Google Shape;12113;p25"/>
            <p:cNvSpPr/>
            <p:nvPr/>
          </p:nvSpPr>
          <p:spPr>
            <a:xfrm>
              <a:off x="5845650" y="1223125"/>
              <a:ext cx="56950" cy="58375"/>
            </a:xfrm>
            <a:custGeom>
              <a:avLst/>
              <a:gdLst/>
              <a:ahLst/>
              <a:cxnLst/>
              <a:rect l="l" t="t" r="r" b="b"/>
              <a:pathLst>
                <a:path w="2278" h="2335" extrusionOk="0">
                  <a:moveTo>
                    <a:pt x="2277" y="1167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335"/>
                    <a:pt x="1" y="1810"/>
                    <a:pt x="1" y="1109"/>
                  </a:cubicBezTo>
                  <a:cubicBezTo>
                    <a:pt x="59" y="467"/>
                    <a:pt x="526" y="0"/>
                    <a:pt x="1168" y="0"/>
                  </a:cubicBezTo>
                  <a:cubicBezTo>
                    <a:pt x="1810" y="0"/>
                    <a:pt x="2277" y="525"/>
                    <a:pt x="2277" y="116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4" name="Google Shape;12114;p25"/>
            <p:cNvSpPr/>
            <p:nvPr/>
          </p:nvSpPr>
          <p:spPr>
            <a:xfrm>
              <a:off x="3394100" y="241025"/>
              <a:ext cx="58400" cy="56950"/>
            </a:xfrm>
            <a:custGeom>
              <a:avLst/>
              <a:gdLst/>
              <a:ahLst/>
              <a:cxnLst/>
              <a:rect l="l" t="t" r="r" b="b"/>
              <a:pathLst>
                <a:path w="2336" h="2278" extrusionOk="0">
                  <a:moveTo>
                    <a:pt x="2277" y="1168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277"/>
                    <a:pt x="0" y="1752"/>
                    <a:pt x="59" y="1051"/>
                  </a:cubicBezTo>
                  <a:cubicBezTo>
                    <a:pt x="59" y="409"/>
                    <a:pt x="584" y="1"/>
                    <a:pt x="1226" y="1"/>
                  </a:cubicBezTo>
                  <a:cubicBezTo>
                    <a:pt x="1868" y="1"/>
                    <a:pt x="2335" y="526"/>
                    <a:pt x="2277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5" name="Google Shape;12115;p25"/>
            <p:cNvSpPr/>
            <p:nvPr/>
          </p:nvSpPr>
          <p:spPr>
            <a:xfrm>
              <a:off x="6335975" y="3185825"/>
              <a:ext cx="56925" cy="56925"/>
            </a:xfrm>
            <a:custGeom>
              <a:avLst/>
              <a:gdLst/>
              <a:ahLst/>
              <a:cxnLst/>
              <a:rect l="l" t="t" r="r" b="b"/>
              <a:pathLst>
                <a:path w="2277" h="2277" extrusionOk="0">
                  <a:moveTo>
                    <a:pt x="1168" y="2277"/>
                  </a:moveTo>
                  <a:cubicBezTo>
                    <a:pt x="526" y="2277"/>
                    <a:pt x="0" y="1810"/>
                    <a:pt x="0" y="1168"/>
                  </a:cubicBezTo>
                  <a:cubicBezTo>
                    <a:pt x="0" y="467"/>
                    <a:pt x="467" y="0"/>
                    <a:pt x="1168" y="0"/>
                  </a:cubicBezTo>
                  <a:cubicBezTo>
                    <a:pt x="1810" y="0"/>
                    <a:pt x="2277" y="526"/>
                    <a:pt x="2277" y="1109"/>
                  </a:cubicBezTo>
                  <a:cubicBezTo>
                    <a:pt x="2277" y="1751"/>
                    <a:pt x="1751" y="2277"/>
                    <a:pt x="1168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6" name="Google Shape;12116;p25"/>
            <p:cNvSpPr/>
            <p:nvPr/>
          </p:nvSpPr>
          <p:spPr>
            <a:xfrm>
              <a:off x="5356800" y="731350"/>
              <a:ext cx="56950" cy="55475"/>
            </a:xfrm>
            <a:custGeom>
              <a:avLst/>
              <a:gdLst/>
              <a:ahLst/>
              <a:cxnLst/>
              <a:rect l="l" t="t" r="r" b="b"/>
              <a:pathLst>
                <a:path w="2278" h="2219" extrusionOk="0">
                  <a:moveTo>
                    <a:pt x="1168" y="2218"/>
                  </a:moveTo>
                  <a:cubicBezTo>
                    <a:pt x="526" y="2218"/>
                    <a:pt x="59" y="1810"/>
                    <a:pt x="1" y="1168"/>
                  </a:cubicBezTo>
                  <a:cubicBezTo>
                    <a:pt x="1" y="467"/>
                    <a:pt x="468" y="0"/>
                    <a:pt x="1110" y="0"/>
                  </a:cubicBezTo>
                  <a:cubicBezTo>
                    <a:pt x="1752" y="0"/>
                    <a:pt x="2277" y="467"/>
                    <a:pt x="2277" y="1051"/>
                  </a:cubicBezTo>
                  <a:cubicBezTo>
                    <a:pt x="2277" y="1693"/>
                    <a:pt x="1810" y="2218"/>
                    <a:pt x="1168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7" name="Google Shape;12117;p25"/>
            <p:cNvSpPr/>
            <p:nvPr/>
          </p:nvSpPr>
          <p:spPr>
            <a:xfrm>
              <a:off x="1924625" y="979425"/>
              <a:ext cx="52550" cy="52550"/>
            </a:xfrm>
            <a:custGeom>
              <a:avLst/>
              <a:gdLst/>
              <a:ahLst/>
              <a:cxnLst/>
              <a:rect l="l" t="t" r="r" b="b"/>
              <a:pathLst>
                <a:path w="2102" h="2102" extrusionOk="0">
                  <a:moveTo>
                    <a:pt x="2102" y="1051"/>
                  </a:moveTo>
                  <a:cubicBezTo>
                    <a:pt x="2102" y="1576"/>
                    <a:pt x="1635" y="2043"/>
                    <a:pt x="1051" y="2102"/>
                  </a:cubicBezTo>
                  <a:cubicBezTo>
                    <a:pt x="526" y="2102"/>
                    <a:pt x="0" y="1576"/>
                    <a:pt x="0" y="993"/>
                  </a:cubicBezTo>
                  <a:cubicBezTo>
                    <a:pt x="0" y="467"/>
                    <a:pt x="526" y="0"/>
                    <a:pt x="1051" y="0"/>
                  </a:cubicBezTo>
                  <a:cubicBezTo>
                    <a:pt x="1576" y="0"/>
                    <a:pt x="2102" y="467"/>
                    <a:pt x="2102" y="10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8" name="Google Shape;12118;p25"/>
            <p:cNvSpPr/>
            <p:nvPr/>
          </p:nvSpPr>
          <p:spPr>
            <a:xfrm>
              <a:off x="6337425" y="22052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1051" y="0"/>
                  </a:moveTo>
                  <a:cubicBezTo>
                    <a:pt x="1577" y="0"/>
                    <a:pt x="2102" y="467"/>
                    <a:pt x="2102" y="993"/>
                  </a:cubicBezTo>
                  <a:cubicBezTo>
                    <a:pt x="2160" y="1576"/>
                    <a:pt x="1635" y="2102"/>
                    <a:pt x="1051" y="2102"/>
                  </a:cubicBezTo>
                  <a:cubicBezTo>
                    <a:pt x="526" y="2043"/>
                    <a:pt x="1" y="1576"/>
                    <a:pt x="1" y="1051"/>
                  </a:cubicBezTo>
                  <a:cubicBezTo>
                    <a:pt x="1" y="467"/>
                    <a:pt x="526" y="0"/>
                    <a:pt x="105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9" name="Google Shape;12119;p25"/>
            <p:cNvSpPr/>
            <p:nvPr/>
          </p:nvSpPr>
          <p:spPr>
            <a:xfrm>
              <a:off x="1431400" y="171487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2101" y="1052"/>
                  </a:moveTo>
                  <a:cubicBezTo>
                    <a:pt x="2101" y="1635"/>
                    <a:pt x="1635" y="2102"/>
                    <a:pt x="1051" y="2102"/>
                  </a:cubicBezTo>
                  <a:cubicBezTo>
                    <a:pt x="467" y="2102"/>
                    <a:pt x="0" y="1577"/>
                    <a:pt x="0" y="1052"/>
                  </a:cubicBezTo>
                  <a:cubicBezTo>
                    <a:pt x="0" y="468"/>
                    <a:pt x="525" y="1"/>
                    <a:pt x="1051" y="1"/>
                  </a:cubicBezTo>
                  <a:cubicBezTo>
                    <a:pt x="1576" y="59"/>
                    <a:pt x="2101" y="526"/>
                    <a:pt x="2101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0" name="Google Shape;12120;p25"/>
            <p:cNvSpPr/>
            <p:nvPr/>
          </p:nvSpPr>
          <p:spPr>
            <a:xfrm>
              <a:off x="5601950" y="4661125"/>
              <a:ext cx="52575" cy="52575"/>
            </a:xfrm>
            <a:custGeom>
              <a:avLst/>
              <a:gdLst/>
              <a:ahLst/>
              <a:cxnLst/>
              <a:rect l="l" t="t" r="r" b="b"/>
              <a:pathLst>
                <a:path w="2103" h="2103" extrusionOk="0">
                  <a:moveTo>
                    <a:pt x="2102" y="993"/>
                  </a:moveTo>
                  <a:cubicBezTo>
                    <a:pt x="2102" y="1519"/>
                    <a:pt x="1635" y="2044"/>
                    <a:pt x="1052" y="2044"/>
                  </a:cubicBezTo>
                  <a:cubicBezTo>
                    <a:pt x="526" y="2102"/>
                    <a:pt x="1" y="1577"/>
                    <a:pt x="1" y="993"/>
                  </a:cubicBezTo>
                  <a:cubicBezTo>
                    <a:pt x="1" y="468"/>
                    <a:pt x="468" y="1"/>
                    <a:pt x="1052" y="1"/>
                  </a:cubicBezTo>
                  <a:cubicBezTo>
                    <a:pt x="1577" y="1"/>
                    <a:pt x="2044" y="468"/>
                    <a:pt x="2102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1" name="Google Shape;12121;p25"/>
            <p:cNvSpPr/>
            <p:nvPr/>
          </p:nvSpPr>
          <p:spPr>
            <a:xfrm>
              <a:off x="4865025" y="51500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2102" y="992"/>
                  </a:moveTo>
                  <a:cubicBezTo>
                    <a:pt x="2161" y="1518"/>
                    <a:pt x="1694" y="2043"/>
                    <a:pt x="1110" y="2101"/>
                  </a:cubicBezTo>
                  <a:cubicBezTo>
                    <a:pt x="526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2" y="0"/>
                  </a:cubicBezTo>
                  <a:cubicBezTo>
                    <a:pt x="1577" y="0"/>
                    <a:pt x="2102" y="467"/>
                    <a:pt x="2102" y="99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2" name="Google Shape;12122;p25"/>
            <p:cNvSpPr/>
            <p:nvPr/>
          </p:nvSpPr>
          <p:spPr>
            <a:xfrm>
              <a:off x="4376175" y="242500"/>
              <a:ext cx="52575" cy="52550"/>
            </a:xfrm>
            <a:custGeom>
              <a:avLst/>
              <a:gdLst/>
              <a:ahLst/>
              <a:cxnLst/>
              <a:rect l="l" t="t" r="r" b="b"/>
              <a:pathLst>
                <a:path w="2103" h="2102" extrusionOk="0">
                  <a:moveTo>
                    <a:pt x="2102" y="1109"/>
                  </a:moveTo>
                  <a:cubicBezTo>
                    <a:pt x="2044" y="1634"/>
                    <a:pt x="1577" y="2101"/>
                    <a:pt x="1051" y="2101"/>
                  </a:cubicBezTo>
                  <a:cubicBezTo>
                    <a:pt x="468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1" y="58"/>
                  </a:cubicBezTo>
                  <a:cubicBezTo>
                    <a:pt x="1635" y="58"/>
                    <a:pt x="2102" y="525"/>
                    <a:pt x="2102" y="110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3" name="Google Shape;12123;p25"/>
            <p:cNvSpPr/>
            <p:nvPr/>
          </p:nvSpPr>
          <p:spPr>
            <a:xfrm>
              <a:off x="1190625" y="2942125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8"/>
                    <a:pt x="1518" y="1985"/>
                    <a:pt x="992" y="1985"/>
                  </a:cubicBezTo>
                  <a:cubicBezTo>
                    <a:pt x="409" y="1985"/>
                    <a:pt x="0" y="1576"/>
                    <a:pt x="0" y="993"/>
                  </a:cubicBezTo>
                  <a:cubicBezTo>
                    <a:pt x="0" y="409"/>
                    <a:pt x="350" y="117"/>
                    <a:pt x="876" y="59"/>
                  </a:cubicBezTo>
                  <a:cubicBezTo>
                    <a:pt x="1459" y="0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4" name="Google Shape;12124;p25"/>
            <p:cNvSpPr/>
            <p:nvPr/>
          </p:nvSpPr>
          <p:spPr>
            <a:xfrm>
              <a:off x="2169775" y="734250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1927" y="935"/>
                  </a:moveTo>
                  <a:cubicBezTo>
                    <a:pt x="1868" y="1577"/>
                    <a:pt x="1577" y="1927"/>
                    <a:pt x="935" y="1927"/>
                  </a:cubicBezTo>
                  <a:cubicBezTo>
                    <a:pt x="351" y="1927"/>
                    <a:pt x="1" y="1577"/>
                    <a:pt x="1" y="935"/>
                  </a:cubicBezTo>
                  <a:cubicBezTo>
                    <a:pt x="59" y="410"/>
                    <a:pt x="351" y="59"/>
                    <a:pt x="935" y="59"/>
                  </a:cubicBezTo>
                  <a:cubicBezTo>
                    <a:pt x="1577" y="1"/>
                    <a:pt x="1810" y="410"/>
                    <a:pt x="1927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5" name="Google Shape;12125;p25"/>
            <p:cNvSpPr/>
            <p:nvPr/>
          </p:nvSpPr>
          <p:spPr>
            <a:xfrm>
              <a:off x="1190625" y="2695500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9"/>
                    <a:pt x="1518" y="1927"/>
                    <a:pt x="992" y="1985"/>
                  </a:cubicBezTo>
                  <a:cubicBezTo>
                    <a:pt x="409" y="1985"/>
                    <a:pt x="0" y="1577"/>
                    <a:pt x="0" y="993"/>
                  </a:cubicBezTo>
                  <a:cubicBezTo>
                    <a:pt x="0" y="409"/>
                    <a:pt x="350" y="118"/>
                    <a:pt x="876" y="59"/>
                  </a:cubicBezTo>
                  <a:cubicBezTo>
                    <a:pt x="1459" y="1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6" name="Google Shape;12126;p25"/>
            <p:cNvSpPr/>
            <p:nvPr/>
          </p:nvSpPr>
          <p:spPr>
            <a:xfrm>
              <a:off x="6340350" y="3432425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934" y="1927"/>
                  </a:moveTo>
                  <a:cubicBezTo>
                    <a:pt x="409" y="1927"/>
                    <a:pt x="0" y="1519"/>
                    <a:pt x="0" y="935"/>
                  </a:cubicBezTo>
                  <a:cubicBezTo>
                    <a:pt x="0" y="410"/>
                    <a:pt x="467" y="1"/>
                    <a:pt x="993" y="1"/>
                  </a:cubicBezTo>
                  <a:cubicBezTo>
                    <a:pt x="1576" y="59"/>
                    <a:pt x="1868" y="410"/>
                    <a:pt x="1927" y="935"/>
                  </a:cubicBezTo>
                  <a:cubicBezTo>
                    <a:pt x="1927" y="1519"/>
                    <a:pt x="1518" y="1927"/>
                    <a:pt x="934" y="19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7" name="Google Shape;12127;p25"/>
            <p:cNvSpPr/>
            <p:nvPr/>
          </p:nvSpPr>
          <p:spPr>
            <a:xfrm>
              <a:off x="3151850" y="245400"/>
              <a:ext cx="48200" cy="46725"/>
            </a:xfrm>
            <a:custGeom>
              <a:avLst/>
              <a:gdLst/>
              <a:ahLst/>
              <a:cxnLst/>
              <a:rect l="l" t="t" r="r" b="b"/>
              <a:pathLst>
                <a:path w="1928" h="1869" extrusionOk="0">
                  <a:moveTo>
                    <a:pt x="1927" y="993"/>
                  </a:moveTo>
                  <a:cubicBezTo>
                    <a:pt x="1869" y="1518"/>
                    <a:pt x="1577" y="1869"/>
                    <a:pt x="993" y="1869"/>
                  </a:cubicBezTo>
                  <a:cubicBezTo>
                    <a:pt x="410" y="1869"/>
                    <a:pt x="1" y="1402"/>
                    <a:pt x="59" y="876"/>
                  </a:cubicBezTo>
                  <a:cubicBezTo>
                    <a:pt x="118" y="293"/>
                    <a:pt x="468" y="1"/>
                    <a:pt x="1052" y="1"/>
                  </a:cubicBezTo>
                  <a:cubicBezTo>
                    <a:pt x="1635" y="59"/>
                    <a:pt x="1869" y="409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8" name="Google Shape;12128;p25"/>
            <p:cNvSpPr/>
            <p:nvPr/>
          </p:nvSpPr>
          <p:spPr>
            <a:xfrm>
              <a:off x="5850025" y="4415975"/>
              <a:ext cx="48200" cy="48175"/>
            </a:xfrm>
            <a:custGeom>
              <a:avLst/>
              <a:gdLst/>
              <a:ahLst/>
              <a:cxnLst/>
              <a:rect l="l" t="t" r="r" b="b"/>
              <a:pathLst>
                <a:path w="1928" h="1927" extrusionOk="0">
                  <a:moveTo>
                    <a:pt x="935" y="1"/>
                  </a:moveTo>
                  <a:cubicBezTo>
                    <a:pt x="1519" y="1"/>
                    <a:pt x="1927" y="409"/>
                    <a:pt x="1927" y="935"/>
                  </a:cubicBezTo>
                  <a:cubicBezTo>
                    <a:pt x="1927" y="1518"/>
                    <a:pt x="1519" y="1927"/>
                    <a:pt x="993" y="1927"/>
                  </a:cubicBezTo>
                  <a:cubicBezTo>
                    <a:pt x="410" y="1869"/>
                    <a:pt x="59" y="1577"/>
                    <a:pt x="59" y="993"/>
                  </a:cubicBezTo>
                  <a:cubicBezTo>
                    <a:pt x="1" y="468"/>
                    <a:pt x="410" y="1"/>
                    <a:pt x="9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9" name="Google Shape;12129;p25"/>
            <p:cNvSpPr/>
            <p:nvPr/>
          </p:nvSpPr>
          <p:spPr>
            <a:xfrm>
              <a:off x="3640725" y="5393675"/>
              <a:ext cx="49625" cy="49650"/>
            </a:xfrm>
            <a:custGeom>
              <a:avLst/>
              <a:gdLst/>
              <a:ahLst/>
              <a:cxnLst/>
              <a:rect l="l" t="t" r="r" b="b"/>
              <a:pathLst>
                <a:path w="1985" h="1986" extrusionOk="0">
                  <a:moveTo>
                    <a:pt x="934" y="1985"/>
                  </a:moveTo>
                  <a:cubicBezTo>
                    <a:pt x="409" y="1927"/>
                    <a:pt x="0" y="1460"/>
                    <a:pt x="58" y="935"/>
                  </a:cubicBezTo>
                  <a:cubicBezTo>
                    <a:pt x="117" y="351"/>
                    <a:pt x="584" y="1"/>
                    <a:pt x="1109" y="59"/>
                  </a:cubicBezTo>
                  <a:cubicBezTo>
                    <a:pt x="1693" y="118"/>
                    <a:pt x="1985" y="468"/>
                    <a:pt x="1985" y="1052"/>
                  </a:cubicBezTo>
                  <a:cubicBezTo>
                    <a:pt x="1985" y="1577"/>
                    <a:pt x="1518" y="1985"/>
                    <a:pt x="934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0" name="Google Shape;12130;p25"/>
            <p:cNvSpPr/>
            <p:nvPr/>
          </p:nvSpPr>
          <p:spPr>
            <a:xfrm>
              <a:off x="3884400" y="5393675"/>
              <a:ext cx="48200" cy="49650"/>
            </a:xfrm>
            <a:custGeom>
              <a:avLst/>
              <a:gdLst/>
              <a:ahLst/>
              <a:cxnLst/>
              <a:rect l="l" t="t" r="r" b="b"/>
              <a:pathLst>
                <a:path w="1928" h="1986" extrusionOk="0">
                  <a:moveTo>
                    <a:pt x="1927" y="993"/>
                  </a:moveTo>
                  <a:cubicBezTo>
                    <a:pt x="1927" y="1577"/>
                    <a:pt x="1519" y="1985"/>
                    <a:pt x="993" y="1985"/>
                  </a:cubicBezTo>
                  <a:cubicBezTo>
                    <a:pt x="409" y="1985"/>
                    <a:pt x="1" y="1519"/>
                    <a:pt x="1" y="993"/>
                  </a:cubicBezTo>
                  <a:cubicBezTo>
                    <a:pt x="59" y="409"/>
                    <a:pt x="409" y="59"/>
                    <a:pt x="935" y="59"/>
                  </a:cubicBezTo>
                  <a:cubicBezTo>
                    <a:pt x="1519" y="1"/>
                    <a:pt x="1927" y="468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1" name="Google Shape;12131;p25"/>
            <p:cNvSpPr/>
            <p:nvPr/>
          </p:nvSpPr>
          <p:spPr>
            <a:xfrm>
              <a:off x="1190625" y="2454725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1868" y="935"/>
                  </a:moveTo>
                  <a:cubicBezTo>
                    <a:pt x="1809" y="1518"/>
                    <a:pt x="1459" y="1869"/>
                    <a:pt x="934" y="1810"/>
                  </a:cubicBezTo>
                  <a:cubicBezTo>
                    <a:pt x="350" y="1810"/>
                    <a:pt x="0" y="1402"/>
                    <a:pt x="58" y="876"/>
                  </a:cubicBezTo>
                  <a:cubicBezTo>
                    <a:pt x="117" y="351"/>
                    <a:pt x="467" y="1"/>
                    <a:pt x="992" y="1"/>
                  </a:cubicBezTo>
                  <a:cubicBezTo>
                    <a:pt x="1518" y="1"/>
                    <a:pt x="1809" y="409"/>
                    <a:pt x="1868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2" name="Google Shape;12132;p25"/>
            <p:cNvSpPr/>
            <p:nvPr/>
          </p:nvSpPr>
          <p:spPr>
            <a:xfrm>
              <a:off x="1434300" y="39227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460" y="117"/>
                    <a:pt x="1869" y="409"/>
                    <a:pt x="1810" y="993"/>
                  </a:cubicBezTo>
                  <a:cubicBezTo>
                    <a:pt x="1810" y="1518"/>
                    <a:pt x="1460" y="1868"/>
                    <a:pt x="876" y="1868"/>
                  </a:cubicBezTo>
                  <a:cubicBezTo>
                    <a:pt x="351" y="1810"/>
                    <a:pt x="1" y="1460"/>
                    <a:pt x="1" y="934"/>
                  </a:cubicBezTo>
                  <a:cubicBezTo>
                    <a:pt x="1" y="351"/>
                    <a:pt x="351" y="117"/>
                    <a:pt x="9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3" name="Google Shape;12133;p25"/>
            <p:cNvSpPr/>
            <p:nvPr/>
          </p:nvSpPr>
          <p:spPr>
            <a:xfrm>
              <a:off x="1680925" y="122457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934"/>
                  </a:moveTo>
                  <a:cubicBezTo>
                    <a:pt x="1810" y="1460"/>
                    <a:pt x="1518" y="1868"/>
                    <a:pt x="934" y="1868"/>
                  </a:cubicBezTo>
                  <a:cubicBezTo>
                    <a:pt x="351" y="1868"/>
                    <a:pt x="0" y="1518"/>
                    <a:pt x="0" y="934"/>
                  </a:cubicBezTo>
                  <a:cubicBezTo>
                    <a:pt x="0" y="409"/>
                    <a:pt x="351" y="59"/>
                    <a:pt x="876" y="59"/>
                  </a:cubicBezTo>
                  <a:cubicBezTo>
                    <a:pt x="1460" y="0"/>
                    <a:pt x="1752" y="351"/>
                    <a:pt x="1868" y="93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4" name="Google Shape;12134;p25"/>
            <p:cNvSpPr/>
            <p:nvPr/>
          </p:nvSpPr>
          <p:spPr>
            <a:xfrm>
              <a:off x="5358275" y="4906300"/>
              <a:ext cx="45250" cy="45250"/>
            </a:xfrm>
            <a:custGeom>
              <a:avLst/>
              <a:gdLst/>
              <a:ahLst/>
              <a:cxnLst/>
              <a:rect l="l" t="t" r="r" b="b"/>
              <a:pathLst>
                <a:path w="1810" h="1810" extrusionOk="0">
                  <a:moveTo>
                    <a:pt x="876" y="0"/>
                  </a:moveTo>
                  <a:cubicBezTo>
                    <a:pt x="1459" y="59"/>
                    <a:pt x="1810" y="350"/>
                    <a:pt x="1810" y="876"/>
                  </a:cubicBezTo>
                  <a:cubicBezTo>
                    <a:pt x="1810" y="1459"/>
                    <a:pt x="1518" y="1810"/>
                    <a:pt x="934" y="1810"/>
                  </a:cubicBezTo>
                  <a:cubicBezTo>
                    <a:pt x="409" y="1810"/>
                    <a:pt x="58" y="1518"/>
                    <a:pt x="0" y="992"/>
                  </a:cubicBezTo>
                  <a:cubicBezTo>
                    <a:pt x="0" y="409"/>
                    <a:pt x="350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5" name="Google Shape;12135;p25"/>
            <p:cNvSpPr/>
            <p:nvPr/>
          </p:nvSpPr>
          <p:spPr>
            <a:xfrm>
              <a:off x="1192075" y="318582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701"/>
                  </a:moveTo>
                  <a:cubicBezTo>
                    <a:pt x="1751" y="1518"/>
                    <a:pt x="1460" y="1868"/>
                    <a:pt x="876" y="1868"/>
                  </a:cubicBezTo>
                  <a:cubicBezTo>
                    <a:pt x="351" y="1868"/>
                    <a:pt x="0" y="1518"/>
                    <a:pt x="0" y="993"/>
                  </a:cubicBezTo>
                  <a:cubicBezTo>
                    <a:pt x="0" y="409"/>
                    <a:pt x="351" y="0"/>
                    <a:pt x="934" y="117"/>
                  </a:cubicBezTo>
                  <a:cubicBezTo>
                    <a:pt x="1285" y="175"/>
                    <a:pt x="1576" y="526"/>
                    <a:pt x="1868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6" name="Google Shape;12136;p25"/>
            <p:cNvSpPr/>
            <p:nvPr/>
          </p:nvSpPr>
          <p:spPr>
            <a:xfrm>
              <a:off x="2660100" y="5152900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992" y="1869"/>
                  </a:moveTo>
                  <a:cubicBezTo>
                    <a:pt x="409" y="1810"/>
                    <a:pt x="0" y="1518"/>
                    <a:pt x="0" y="935"/>
                  </a:cubicBezTo>
                  <a:cubicBezTo>
                    <a:pt x="0" y="351"/>
                    <a:pt x="350" y="1"/>
                    <a:pt x="934" y="1"/>
                  </a:cubicBezTo>
                  <a:cubicBezTo>
                    <a:pt x="1459" y="1"/>
                    <a:pt x="1810" y="351"/>
                    <a:pt x="1810" y="876"/>
                  </a:cubicBezTo>
                  <a:cubicBezTo>
                    <a:pt x="1868" y="1460"/>
                    <a:pt x="1518" y="1752"/>
                    <a:pt x="992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7" name="Google Shape;12137;p25"/>
            <p:cNvSpPr/>
            <p:nvPr/>
          </p:nvSpPr>
          <p:spPr>
            <a:xfrm>
              <a:off x="3395550" y="53951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518" y="117"/>
                    <a:pt x="1869" y="350"/>
                    <a:pt x="1869" y="934"/>
                  </a:cubicBezTo>
                  <a:cubicBezTo>
                    <a:pt x="1869" y="1518"/>
                    <a:pt x="1518" y="1868"/>
                    <a:pt x="935" y="1868"/>
                  </a:cubicBezTo>
                  <a:cubicBezTo>
                    <a:pt x="409" y="1868"/>
                    <a:pt x="59" y="1518"/>
                    <a:pt x="59" y="993"/>
                  </a:cubicBezTo>
                  <a:cubicBezTo>
                    <a:pt x="1" y="409"/>
                    <a:pt x="409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8" name="Google Shape;12138;p25"/>
            <p:cNvSpPr/>
            <p:nvPr/>
          </p:nvSpPr>
          <p:spPr>
            <a:xfrm>
              <a:off x="4132475" y="5396600"/>
              <a:ext cx="46725" cy="45275"/>
            </a:xfrm>
            <a:custGeom>
              <a:avLst/>
              <a:gdLst/>
              <a:ahLst/>
              <a:cxnLst/>
              <a:rect l="l" t="t" r="r" b="b"/>
              <a:pathLst>
                <a:path w="1869" h="1811" extrusionOk="0">
                  <a:moveTo>
                    <a:pt x="1869" y="876"/>
                  </a:moveTo>
                  <a:cubicBezTo>
                    <a:pt x="1752" y="1460"/>
                    <a:pt x="1460" y="1810"/>
                    <a:pt x="876" y="1810"/>
                  </a:cubicBezTo>
                  <a:cubicBezTo>
                    <a:pt x="351" y="1752"/>
                    <a:pt x="1" y="1402"/>
                    <a:pt x="1" y="818"/>
                  </a:cubicBezTo>
                  <a:cubicBezTo>
                    <a:pt x="59" y="292"/>
                    <a:pt x="409" y="1"/>
                    <a:pt x="935" y="1"/>
                  </a:cubicBezTo>
                  <a:cubicBezTo>
                    <a:pt x="1519" y="1"/>
                    <a:pt x="1752" y="351"/>
                    <a:pt x="1869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9" name="Google Shape;12139;p25"/>
            <p:cNvSpPr/>
            <p:nvPr/>
          </p:nvSpPr>
          <p:spPr>
            <a:xfrm>
              <a:off x="1926075" y="4661125"/>
              <a:ext cx="45275" cy="43825"/>
            </a:xfrm>
            <a:custGeom>
              <a:avLst/>
              <a:gdLst/>
              <a:ahLst/>
              <a:cxnLst/>
              <a:rect l="l" t="t" r="r" b="b"/>
              <a:pathLst>
                <a:path w="1811" h="1753" extrusionOk="0">
                  <a:moveTo>
                    <a:pt x="1810" y="993"/>
                  </a:moveTo>
                  <a:cubicBezTo>
                    <a:pt x="1518" y="1227"/>
                    <a:pt x="1227" y="1577"/>
                    <a:pt x="876" y="1635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293" y="1"/>
                    <a:pt x="818" y="59"/>
                  </a:cubicBezTo>
                  <a:cubicBezTo>
                    <a:pt x="1168" y="118"/>
                    <a:pt x="1460" y="410"/>
                    <a:pt x="1810" y="643"/>
                  </a:cubicBezTo>
                  <a:cubicBezTo>
                    <a:pt x="1810" y="760"/>
                    <a:pt x="1810" y="876"/>
                    <a:pt x="1810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0" name="Google Shape;12140;p25"/>
            <p:cNvSpPr/>
            <p:nvPr/>
          </p:nvSpPr>
          <p:spPr>
            <a:xfrm>
              <a:off x="5117475" y="493475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2"/>
                  </a:moveTo>
                  <a:cubicBezTo>
                    <a:pt x="1519" y="1285"/>
                    <a:pt x="1227" y="1635"/>
                    <a:pt x="877" y="1694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351" y="1"/>
                    <a:pt x="818" y="59"/>
                  </a:cubicBezTo>
                  <a:cubicBezTo>
                    <a:pt x="1168" y="118"/>
                    <a:pt x="1460" y="468"/>
                    <a:pt x="1810" y="701"/>
                  </a:cubicBezTo>
                  <a:cubicBezTo>
                    <a:pt x="1810" y="818"/>
                    <a:pt x="1810" y="935"/>
                    <a:pt x="1810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1" name="Google Shape;12141;p25"/>
            <p:cNvSpPr/>
            <p:nvPr/>
          </p:nvSpPr>
          <p:spPr>
            <a:xfrm>
              <a:off x="6096650" y="1472650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1"/>
                  </a:moveTo>
                  <a:cubicBezTo>
                    <a:pt x="1460" y="1285"/>
                    <a:pt x="1226" y="1635"/>
                    <a:pt x="876" y="1693"/>
                  </a:cubicBezTo>
                  <a:cubicBezTo>
                    <a:pt x="351" y="1752"/>
                    <a:pt x="1" y="1401"/>
                    <a:pt x="1" y="876"/>
                  </a:cubicBezTo>
                  <a:cubicBezTo>
                    <a:pt x="1" y="351"/>
                    <a:pt x="351" y="0"/>
                    <a:pt x="818" y="59"/>
                  </a:cubicBezTo>
                  <a:cubicBezTo>
                    <a:pt x="1168" y="117"/>
                    <a:pt x="1460" y="467"/>
                    <a:pt x="1810" y="701"/>
                  </a:cubicBezTo>
                  <a:lnTo>
                    <a:pt x="1810" y="105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2" name="Google Shape;12142;p25"/>
            <p:cNvSpPr/>
            <p:nvPr/>
          </p:nvSpPr>
          <p:spPr>
            <a:xfrm>
              <a:off x="6098100" y="4173750"/>
              <a:ext cx="37975" cy="42325"/>
            </a:xfrm>
            <a:custGeom>
              <a:avLst/>
              <a:gdLst/>
              <a:ahLst/>
              <a:cxnLst/>
              <a:rect l="l" t="t" r="r" b="b"/>
              <a:pathLst>
                <a:path w="1519" h="1693" extrusionOk="0">
                  <a:moveTo>
                    <a:pt x="643" y="1693"/>
                  </a:moveTo>
                  <a:cubicBezTo>
                    <a:pt x="410" y="1401"/>
                    <a:pt x="1" y="1051"/>
                    <a:pt x="59" y="817"/>
                  </a:cubicBezTo>
                  <a:cubicBezTo>
                    <a:pt x="118" y="526"/>
                    <a:pt x="526" y="117"/>
                    <a:pt x="818" y="59"/>
                  </a:cubicBezTo>
                  <a:cubicBezTo>
                    <a:pt x="993" y="0"/>
                    <a:pt x="1460" y="467"/>
                    <a:pt x="1460" y="759"/>
                  </a:cubicBezTo>
                  <a:cubicBezTo>
                    <a:pt x="1519" y="1051"/>
                    <a:pt x="1168" y="1343"/>
                    <a:pt x="993" y="1635"/>
                  </a:cubicBezTo>
                  <a:cubicBezTo>
                    <a:pt x="876" y="1635"/>
                    <a:pt x="760" y="1635"/>
                    <a:pt x="643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3" name="Google Shape;12143;p25"/>
            <p:cNvSpPr/>
            <p:nvPr/>
          </p:nvSpPr>
          <p:spPr>
            <a:xfrm>
              <a:off x="1196450" y="2212500"/>
              <a:ext cx="40875" cy="37950"/>
            </a:xfrm>
            <a:custGeom>
              <a:avLst/>
              <a:gdLst/>
              <a:ahLst/>
              <a:cxnLst/>
              <a:rect l="l" t="t" r="r" b="b"/>
              <a:pathLst>
                <a:path w="1635" h="1518" extrusionOk="0">
                  <a:moveTo>
                    <a:pt x="1635" y="934"/>
                  </a:moveTo>
                  <a:cubicBezTo>
                    <a:pt x="1285" y="1109"/>
                    <a:pt x="993" y="1518"/>
                    <a:pt x="701" y="1460"/>
                  </a:cubicBezTo>
                  <a:cubicBezTo>
                    <a:pt x="409" y="1401"/>
                    <a:pt x="59" y="993"/>
                    <a:pt x="0" y="701"/>
                  </a:cubicBezTo>
                  <a:cubicBezTo>
                    <a:pt x="0" y="467"/>
                    <a:pt x="467" y="0"/>
                    <a:pt x="701" y="0"/>
                  </a:cubicBezTo>
                  <a:cubicBezTo>
                    <a:pt x="993" y="0"/>
                    <a:pt x="1343" y="350"/>
                    <a:pt x="1635" y="584"/>
                  </a:cubicBezTo>
                  <a:lnTo>
                    <a:pt x="1635" y="934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4" name="Google Shape;12144;p25"/>
            <p:cNvSpPr/>
            <p:nvPr/>
          </p:nvSpPr>
          <p:spPr>
            <a:xfrm>
              <a:off x="6346175" y="1970250"/>
              <a:ext cx="40900" cy="36525"/>
            </a:xfrm>
            <a:custGeom>
              <a:avLst/>
              <a:gdLst/>
              <a:ahLst/>
              <a:cxnLst/>
              <a:rect l="l" t="t" r="r" b="b"/>
              <a:pathLst>
                <a:path w="1636" h="1461" extrusionOk="0">
                  <a:moveTo>
                    <a:pt x="1577" y="935"/>
                  </a:moveTo>
                  <a:cubicBezTo>
                    <a:pt x="1285" y="1110"/>
                    <a:pt x="935" y="1460"/>
                    <a:pt x="701" y="1402"/>
                  </a:cubicBezTo>
                  <a:cubicBezTo>
                    <a:pt x="409" y="1402"/>
                    <a:pt x="59" y="935"/>
                    <a:pt x="1" y="643"/>
                  </a:cubicBezTo>
                  <a:cubicBezTo>
                    <a:pt x="1" y="468"/>
                    <a:pt x="468" y="1"/>
                    <a:pt x="701" y="1"/>
                  </a:cubicBezTo>
                  <a:cubicBezTo>
                    <a:pt x="993" y="1"/>
                    <a:pt x="1285" y="351"/>
                    <a:pt x="1635" y="526"/>
                  </a:cubicBezTo>
                  <a:cubicBezTo>
                    <a:pt x="1635" y="643"/>
                    <a:pt x="1635" y="818"/>
                    <a:pt x="1577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5" name="Google Shape;12145;p25"/>
            <p:cNvSpPr/>
            <p:nvPr/>
          </p:nvSpPr>
          <p:spPr>
            <a:xfrm>
              <a:off x="1685300" y="4417450"/>
              <a:ext cx="37975" cy="40875"/>
            </a:xfrm>
            <a:custGeom>
              <a:avLst/>
              <a:gdLst/>
              <a:ahLst/>
              <a:cxnLst/>
              <a:rect l="l" t="t" r="r" b="b"/>
              <a:pathLst>
                <a:path w="1519" h="1635" extrusionOk="0">
                  <a:moveTo>
                    <a:pt x="935" y="0"/>
                  </a:moveTo>
                  <a:cubicBezTo>
                    <a:pt x="1110" y="292"/>
                    <a:pt x="1518" y="642"/>
                    <a:pt x="1460" y="876"/>
                  </a:cubicBezTo>
                  <a:cubicBezTo>
                    <a:pt x="1401" y="1167"/>
                    <a:pt x="993" y="1576"/>
                    <a:pt x="701" y="1576"/>
                  </a:cubicBezTo>
                  <a:cubicBezTo>
                    <a:pt x="468" y="1634"/>
                    <a:pt x="59" y="1167"/>
                    <a:pt x="1" y="934"/>
                  </a:cubicBezTo>
                  <a:cubicBezTo>
                    <a:pt x="1" y="642"/>
                    <a:pt x="351" y="292"/>
                    <a:pt x="584" y="0"/>
                  </a:cubicBezTo>
                  <a:lnTo>
                    <a:pt x="935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6" name="Google Shape;12146;p25"/>
            <p:cNvSpPr/>
            <p:nvPr/>
          </p:nvSpPr>
          <p:spPr>
            <a:xfrm>
              <a:off x="4630100" y="246875"/>
              <a:ext cx="37950" cy="40875"/>
            </a:xfrm>
            <a:custGeom>
              <a:avLst/>
              <a:gdLst/>
              <a:ahLst/>
              <a:cxnLst/>
              <a:rect l="l" t="t" r="r" b="b"/>
              <a:pathLst>
                <a:path w="1518" h="1635" extrusionOk="0">
                  <a:moveTo>
                    <a:pt x="934" y="0"/>
                  </a:moveTo>
                  <a:cubicBezTo>
                    <a:pt x="1109" y="292"/>
                    <a:pt x="1518" y="642"/>
                    <a:pt x="1459" y="876"/>
                  </a:cubicBezTo>
                  <a:cubicBezTo>
                    <a:pt x="1401" y="1168"/>
                    <a:pt x="993" y="1576"/>
                    <a:pt x="701" y="1576"/>
                  </a:cubicBezTo>
                  <a:cubicBezTo>
                    <a:pt x="526" y="1635"/>
                    <a:pt x="59" y="1168"/>
                    <a:pt x="59" y="934"/>
                  </a:cubicBezTo>
                  <a:cubicBezTo>
                    <a:pt x="0" y="584"/>
                    <a:pt x="350" y="292"/>
                    <a:pt x="584" y="0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7" name="Google Shape;12147;p25"/>
            <p:cNvSpPr/>
            <p:nvPr/>
          </p:nvSpPr>
          <p:spPr>
            <a:xfrm>
              <a:off x="2175625" y="4910675"/>
              <a:ext cx="36500" cy="40875"/>
            </a:xfrm>
            <a:custGeom>
              <a:avLst/>
              <a:gdLst/>
              <a:ahLst/>
              <a:cxnLst/>
              <a:rect l="l" t="t" r="r" b="b"/>
              <a:pathLst>
                <a:path w="1460" h="1635" extrusionOk="0">
                  <a:moveTo>
                    <a:pt x="584" y="1635"/>
                  </a:moveTo>
                  <a:cubicBezTo>
                    <a:pt x="350" y="1343"/>
                    <a:pt x="0" y="1051"/>
                    <a:pt x="0" y="759"/>
                  </a:cubicBezTo>
                  <a:cubicBezTo>
                    <a:pt x="58" y="467"/>
                    <a:pt x="467" y="59"/>
                    <a:pt x="759" y="59"/>
                  </a:cubicBezTo>
                  <a:cubicBezTo>
                    <a:pt x="934" y="0"/>
                    <a:pt x="1401" y="467"/>
                    <a:pt x="1459" y="701"/>
                  </a:cubicBezTo>
                  <a:cubicBezTo>
                    <a:pt x="1459" y="993"/>
                    <a:pt x="1109" y="1343"/>
                    <a:pt x="934" y="1635"/>
                  </a:cubicBezTo>
                  <a:cubicBezTo>
                    <a:pt x="817" y="1635"/>
                    <a:pt x="701" y="1635"/>
                    <a:pt x="584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8" name="Google Shape;12148;p25"/>
            <p:cNvSpPr/>
            <p:nvPr/>
          </p:nvSpPr>
          <p:spPr>
            <a:xfrm>
              <a:off x="4379100" y="5399525"/>
              <a:ext cx="40875" cy="36500"/>
            </a:xfrm>
            <a:custGeom>
              <a:avLst/>
              <a:gdLst/>
              <a:ahLst/>
              <a:cxnLst/>
              <a:rect l="l" t="t" r="r" b="b"/>
              <a:pathLst>
                <a:path w="1635" h="1460" extrusionOk="0">
                  <a:moveTo>
                    <a:pt x="59" y="526"/>
                  </a:moveTo>
                  <a:cubicBezTo>
                    <a:pt x="351" y="351"/>
                    <a:pt x="701" y="0"/>
                    <a:pt x="993" y="59"/>
                  </a:cubicBezTo>
                  <a:cubicBezTo>
                    <a:pt x="1226" y="117"/>
                    <a:pt x="1576" y="526"/>
                    <a:pt x="1635" y="818"/>
                  </a:cubicBezTo>
                  <a:cubicBezTo>
                    <a:pt x="1635" y="1051"/>
                    <a:pt x="1168" y="1460"/>
                    <a:pt x="876" y="1460"/>
                  </a:cubicBezTo>
                  <a:cubicBezTo>
                    <a:pt x="584" y="1460"/>
                    <a:pt x="292" y="1109"/>
                    <a:pt x="0" y="876"/>
                  </a:cubicBezTo>
                  <a:cubicBezTo>
                    <a:pt x="0" y="759"/>
                    <a:pt x="59" y="642"/>
                    <a:pt x="59" y="5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9" name="Google Shape;12149;p25"/>
            <p:cNvSpPr/>
            <p:nvPr/>
          </p:nvSpPr>
          <p:spPr>
            <a:xfrm>
              <a:off x="2422225" y="497850"/>
              <a:ext cx="43800" cy="35050"/>
            </a:xfrm>
            <a:custGeom>
              <a:avLst/>
              <a:gdLst/>
              <a:ahLst/>
              <a:cxnLst/>
              <a:rect l="l" t="t" r="r" b="b"/>
              <a:pathLst>
                <a:path w="1752" h="1402" extrusionOk="0">
                  <a:moveTo>
                    <a:pt x="1752" y="701"/>
                  </a:moveTo>
                  <a:cubicBezTo>
                    <a:pt x="1285" y="1052"/>
                    <a:pt x="993" y="1402"/>
                    <a:pt x="759" y="1402"/>
                  </a:cubicBezTo>
                  <a:cubicBezTo>
                    <a:pt x="468" y="1402"/>
                    <a:pt x="234" y="993"/>
                    <a:pt x="1" y="760"/>
                  </a:cubicBezTo>
                  <a:cubicBezTo>
                    <a:pt x="234" y="468"/>
                    <a:pt x="409" y="59"/>
                    <a:pt x="701" y="59"/>
                  </a:cubicBezTo>
                  <a:cubicBezTo>
                    <a:pt x="935" y="1"/>
                    <a:pt x="1285" y="351"/>
                    <a:pt x="1752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0" name="Google Shape;12150;p25"/>
            <p:cNvSpPr/>
            <p:nvPr/>
          </p:nvSpPr>
          <p:spPr>
            <a:xfrm>
              <a:off x="1203750" y="3439725"/>
              <a:ext cx="27750" cy="36525"/>
            </a:xfrm>
            <a:custGeom>
              <a:avLst/>
              <a:gdLst/>
              <a:ahLst/>
              <a:cxnLst/>
              <a:rect l="l" t="t" r="r" b="b"/>
              <a:pathLst>
                <a:path w="1110" h="1461" extrusionOk="0">
                  <a:moveTo>
                    <a:pt x="351" y="1402"/>
                  </a:moveTo>
                  <a:cubicBezTo>
                    <a:pt x="234" y="1110"/>
                    <a:pt x="59" y="818"/>
                    <a:pt x="0" y="526"/>
                  </a:cubicBezTo>
                  <a:cubicBezTo>
                    <a:pt x="0" y="351"/>
                    <a:pt x="234" y="176"/>
                    <a:pt x="409" y="1"/>
                  </a:cubicBezTo>
                  <a:cubicBezTo>
                    <a:pt x="642" y="234"/>
                    <a:pt x="993" y="409"/>
                    <a:pt x="1051" y="701"/>
                  </a:cubicBezTo>
                  <a:cubicBezTo>
                    <a:pt x="1109" y="876"/>
                    <a:pt x="818" y="1168"/>
                    <a:pt x="642" y="1460"/>
                  </a:cubicBezTo>
                  <a:cubicBezTo>
                    <a:pt x="526" y="1460"/>
                    <a:pt x="467" y="1402"/>
                    <a:pt x="351" y="14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1" name="Google Shape;12151;p25"/>
            <p:cNvSpPr/>
            <p:nvPr/>
          </p:nvSpPr>
          <p:spPr>
            <a:xfrm>
              <a:off x="3159150" y="5402450"/>
              <a:ext cx="42350" cy="27750"/>
            </a:xfrm>
            <a:custGeom>
              <a:avLst/>
              <a:gdLst/>
              <a:ahLst/>
              <a:cxnLst/>
              <a:rect l="l" t="t" r="r" b="b"/>
              <a:pathLst>
                <a:path w="1694" h="1110" extrusionOk="0">
                  <a:moveTo>
                    <a:pt x="1694" y="642"/>
                  </a:moveTo>
                  <a:cubicBezTo>
                    <a:pt x="1285" y="876"/>
                    <a:pt x="1051" y="1109"/>
                    <a:pt x="876" y="1051"/>
                  </a:cubicBezTo>
                  <a:cubicBezTo>
                    <a:pt x="584" y="992"/>
                    <a:pt x="293" y="759"/>
                    <a:pt x="1" y="584"/>
                  </a:cubicBezTo>
                  <a:cubicBezTo>
                    <a:pt x="234" y="409"/>
                    <a:pt x="468" y="0"/>
                    <a:pt x="701" y="0"/>
                  </a:cubicBezTo>
                  <a:cubicBezTo>
                    <a:pt x="935" y="0"/>
                    <a:pt x="1227" y="350"/>
                    <a:pt x="1635" y="64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2" name="Google Shape;12152;p25"/>
            <p:cNvSpPr/>
            <p:nvPr/>
          </p:nvSpPr>
          <p:spPr>
            <a:xfrm>
              <a:off x="2914000" y="258550"/>
              <a:ext cx="36500" cy="26275"/>
            </a:xfrm>
            <a:custGeom>
              <a:avLst/>
              <a:gdLst/>
              <a:ahLst/>
              <a:cxnLst/>
              <a:rect l="l" t="t" r="r" b="b"/>
              <a:pathLst>
                <a:path w="1460" h="1051" extrusionOk="0">
                  <a:moveTo>
                    <a:pt x="1460" y="0"/>
                  </a:moveTo>
                  <a:cubicBezTo>
                    <a:pt x="1285" y="467"/>
                    <a:pt x="1226" y="759"/>
                    <a:pt x="1051" y="934"/>
                  </a:cubicBezTo>
                  <a:cubicBezTo>
                    <a:pt x="876" y="1051"/>
                    <a:pt x="526" y="1051"/>
                    <a:pt x="292" y="992"/>
                  </a:cubicBezTo>
                  <a:cubicBezTo>
                    <a:pt x="176" y="934"/>
                    <a:pt x="117" y="701"/>
                    <a:pt x="1" y="584"/>
                  </a:cubicBezTo>
                  <a:cubicBezTo>
                    <a:pt x="176" y="467"/>
                    <a:pt x="351" y="350"/>
                    <a:pt x="584" y="234"/>
                  </a:cubicBezTo>
                  <a:cubicBezTo>
                    <a:pt x="759" y="175"/>
                    <a:pt x="993" y="117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3" name="Google Shape;12153;p25"/>
            <p:cNvSpPr/>
            <p:nvPr/>
          </p:nvSpPr>
          <p:spPr>
            <a:xfrm>
              <a:off x="6349100" y="3686350"/>
              <a:ext cx="24825" cy="33575"/>
            </a:xfrm>
            <a:custGeom>
              <a:avLst/>
              <a:gdLst/>
              <a:ahLst/>
              <a:cxnLst/>
              <a:rect l="l" t="t" r="r" b="b"/>
              <a:pathLst>
                <a:path w="993" h="1343" extrusionOk="0">
                  <a:moveTo>
                    <a:pt x="993" y="0"/>
                  </a:moveTo>
                  <a:cubicBezTo>
                    <a:pt x="935" y="351"/>
                    <a:pt x="876" y="526"/>
                    <a:pt x="818" y="759"/>
                  </a:cubicBezTo>
                  <a:cubicBezTo>
                    <a:pt x="701" y="934"/>
                    <a:pt x="526" y="1109"/>
                    <a:pt x="409" y="1343"/>
                  </a:cubicBezTo>
                  <a:cubicBezTo>
                    <a:pt x="292" y="1168"/>
                    <a:pt x="1" y="1051"/>
                    <a:pt x="1" y="876"/>
                  </a:cubicBezTo>
                  <a:cubicBezTo>
                    <a:pt x="1" y="584"/>
                    <a:pt x="117" y="292"/>
                    <a:pt x="292" y="117"/>
                  </a:cubicBezTo>
                  <a:cubicBezTo>
                    <a:pt x="409" y="0"/>
                    <a:pt x="643" y="59"/>
                    <a:pt x="9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2154" name="Google Shape;12154;p25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solidFill>
                  <a:schemeClr val="dk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grpSp>
        <p:nvGrpSpPr>
          <p:cNvPr id="12155" name="Google Shape;12155;p25"/>
          <p:cNvGrpSpPr/>
          <p:nvPr/>
        </p:nvGrpSpPr>
        <p:grpSpPr>
          <a:xfrm rot="10800000" flipH="1">
            <a:off x="7776775" y="3234360"/>
            <a:ext cx="1332951" cy="1909136"/>
            <a:chOff x="3130911" y="1235536"/>
            <a:chExt cx="1434514" cy="2054601"/>
          </a:xfrm>
        </p:grpSpPr>
        <p:sp>
          <p:nvSpPr>
            <p:cNvPr id="12156" name="Google Shape;12156;p25"/>
            <p:cNvSpPr/>
            <p:nvPr/>
          </p:nvSpPr>
          <p:spPr>
            <a:xfrm>
              <a:off x="3130911" y="1712601"/>
              <a:ext cx="200132" cy="200127"/>
            </a:xfrm>
            <a:custGeom>
              <a:avLst/>
              <a:gdLst/>
              <a:ahLst/>
              <a:cxnLst/>
              <a:rect l="l" t="t" r="r" b="b"/>
              <a:pathLst>
                <a:path w="38048" h="38047" extrusionOk="0">
                  <a:moveTo>
                    <a:pt x="11630" y="0"/>
                  </a:moveTo>
                  <a:lnTo>
                    <a:pt x="11630" y="11697"/>
                  </a:lnTo>
                  <a:lnTo>
                    <a:pt x="1" y="11697"/>
                  </a:lnTo>
                  <a:lnTo>
                    <a:pt x="1" y="26418"/>
                  </a:lnTo>
                  <a:lnTo>
                    <a:pt x="11630" y="26418"/>
                  </a:lnTo>
                  <a:lnTo>
                    <a:pt x="11630" y="38047"/>
                  </a:lnTo>
                  <a:lnTo>
                    <a:pt x="26351" y="38047"/>
                  </a:lnTo>
                  <a:lnTo>
                    <a:pt x="26351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351" y="11697"/>
                  </a:lnTo>
                  <a:lnTo>
                    <a:pt x="26351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7" name="Google Shape;12157;p25"/>
            <p:cNvSpPr/>
            <p:nvPr/>
          </p:nvSpPr>
          <p:spPr>
            <a:xfrm>
              <a:off x="4265095" y="1552030"/>
              <a:ext cx="183669" cy="183669"/>
            </a:xfrm>
            <a:custGeom>
              <a:avLst/>
              <a:gdLst/>
              <a:ahLst/>
              <a:cxnLst/>
              <a:rect l="l" t="t" r="r" b="b"/>
              <a:pathLst>
                <a:path w="20637" h="20637" extrusionOk="0">
                  <a:moveTo>
                    <a:pt x="6319" y="1"/>
                  </a:moveTo>
                  <a:lnTo>
                    <a:pt x="6319" y="6319"/>
                  </a:lnTo>
                  <a:lnTo>
                    <a:pt x="0" y="6319"/>
                  </a:lnTo>
                  <a:lnTo>
                    <a:pt x="0" y="14251"/>
                  </a:lnTo>
                  <a:lnTo>
                    <a:pt x="6319" y="14251"/>
                  </a:lnTo>
                  <a:lnTo>
                    <a:pt x="6319" y="20637"/>
                  </a:lnTo>
                  <a:lnTo>
                    <a:pt x="14251" y="20637"/>
                  </a:lnTo>
                  <a:lnTo>
                    <a:pt x="14251" y="14251"/>
                  </a:lnTo>
                  <a:lnTo>
                    <a:pt x="20637" y="14251"/>
                  </a:lnTo>
                  <a:lnTo>
                    <a:pt x="20637" y="6319"/>
                  </a:lnTo>
                  <a:lnTo>
                    <a:pt x="14251" y="6319"/>
                  </a:lnTo>
                  <a:lnTo>
                    <a:pt x="14251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8" name="Google Shape;12158;p25"/>
            <p:cNvSpPr/>
            <p:nvPr/>
          </p:nvSpPr>
          <p:spPr>
            <a:xfrm>
              <a:off x="4331497" y="2456590"/>
              <a:ext cx="233928" cy="233919"/>
            </a:xfrm>
            <a:custGeom>
              <a:avLst/>
              <a:gdLst/>
              <a:ahLst/>
              <a:cxnLst/>
              <a:rect l="l" t="t" r="r" b="b"/>
              <a:pathLst>
                <a:path w="26284" h="26283" extrusionOk="0">
                  <a:moveTo>
                    <a:pt x="8067" y="0"/>
                  </a:moveTo>
                  <a:lnTo>
                    <a:pt x="8067" y="8067"/>
                  </a:lnTo>
                  <a:lnTo>
                    <a:pt x="1" y="8067"/>
                  </a:lnTo>
                  <a:lnTo>
                    <a:pt x="1" y="18217"/>
                  </a:lnTo>
                  <a:lnTo>
                    <a:pt x="8067" y="18217"/>
                  </a:lnTo>
                  <a:lnTo>
                    <a:pt x="8067" y="26283"/>
                  </a:lnTo>
                  <a:lnTo>
                    <a:pt x="18217" y="26283"/>
                  </a:lnTo>
                  <a:lnTo>
                    <a:pt x="18217" y="18217"/>
                  </a:lnTo>
                  <a:lnTo>
                    <a:pt x="26284" y="18217"/>
                  </a:lnTo>
                  <a:lnTo>
                    <a:pt x="26284" y="8067"/>
                  </a:lnTo>
                  <a:lnTo>
                    <a:pt x="18217" y="8067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9" name="Google Shape;12159;p25"/>
            <p:cNvSpPr/>
            <p:nvPr/>
          </p:nvSpPr>
          <p:spPr>
            <a:xfrm>
              <a:off x="4028185" y="2070117"/>
              <a:ext cx="333830" cy="334435"/>
            </a:xfrm>
            <a:custGeom>
              <a:avLst/>
              <a:gdLst/>
              <a:ahLst/>
              <a:cxnLst/>
              <a:rect l="l" t="t" r="r" b="b"/>
              <a:pathLst>
                <a:path w="37509" h="37577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4"/>
                  </a:lnTo>
                  <a:lnTo>
                    <a:pt x="11495" y="26014"/>
                  </a:lnTo>
                  <a:lnTo>
                    <a:pt x="11495" y="37576"/>
                  </a:lnTo>
                  <a:lnTo>
                    <a:pt x="26014" y="37576"/>
                  </a:lnTo>
                  <a:lnTo>
                    <a:pt x="26014" y="26014"/>
                  </a:lnTo>
                  <a:lnTo>
                    <a:pt x="37509" y="26014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0" name="Google Shape;12160;p25"/>
            <p:cNvSpPr/>
            <p:nvPr/>
          </p:nvSpPr>
          <p:spPr>
            <a:xfrm>
              <a:off x="4214826" y="2940154"/>
              <a:ext cx="350589" cy="349984"/>
            </a:xfrm>
            <a:custGeom>
              <a:avLst/>
              <a:gdLst/>
              <a:ahLst/>
              <a:cxnLst/>
              <a:rect l="l" t="t" r="r" b="b"/>
              <a:pathLst>
                <a:path w="39392" h="39324" extrusionOk="0">
                  <a:moveTo>
                    <a:pt x="12100" y="0"/>
                  </a:moveTo>
                  <a:lnTo>
                    <a:pt x="12100" y="12100"/>
                  </a:lnTo>
                  <a:lnTo>
                    <a:pt x="1" y="12100"/>
                  </a:lnTo>
                  <a:lnTo>
                    <a:pt x="1" y="27291"/>
                  </a:lnTo>
                  <a:lnTo>
                    <a:pt x="12100" y="27291"/>
                  </a:lnTo>
                  <a:lnTo>
                    <a:pt x="12100" y="39323"/>
                  </a:lnTo>
                  <a:lnTo>
                    <a:pt x="27292" y="39323"/>
                  </a:lnTo>
                  <a:lnTo>
                    <a:pt x="27292" y="27291"/>
                  </a:lnTo>
                  <a:lnTo>
                    <a:pt x="39392" y="27291"/>
                  </a:lnTo>
                  <a:lnTo>
                    <a:pt x="39392" y="12100"/>
                  </a:lnTo>
                  <a:lnTo>
                    <a:pt x="27292" y="12100"/>
                  </a:lnTo>
                  <a:lnTo>
                    <a:pt x="27292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1" name="Google Shape;12161;p25"/>
            <p:cNvSpPr/>
            <p:nvPr/>
          </p:nvSpPr>
          <p:spPr>
            <a:xfrm>
              <a:off x="3898956" y="2544709"/>
              <a:ext cx="56835" cy="56844"/>
            </a:xfrm>
            <a:custGeom>
              <a:avLst/>
              <a:gdLst/>
              <a:ahLst/>
              <a:cxnLst/>
              <a:rect l="l" t="t" r="r" b="b"/>
              <a:pathLst>
                <a:path w="6386" h="6387" extrusionOk="0">
                  <a:moveTo>
                    <a:pt x="1949" y="0"/>
                  </a:moveTo>
                  <a:lnTo>
                    <a:pt x="1949" y="1950"/>
                  </a:lnTo>
                  <a:lnTo>
                    <a:pt x="0" y="1950"/>
                  </a:lnTo>
                  <a:lnTo>
                    <a:pt x="0" y="4437"/>
                  </a:lnTo>
                  <a:lnTo>
                    <a:pt x="1949" y="4437"/>
                  </a:lnTo>
                  <a:lnTo>
                    <a:pt x="1949" y="6386"/>
                  </a:lnTo>
                  <a:lnTo>
                    <a:pt x="4436" y="6386"/>
                  </a:lnTo>
                  <a:lnTo>
                    <a:pt x="4436" y="4437"/>
                  </a:lnTo>
                  <a:lnTo>
                    <a:pt x="6386" y="4437"/>
                  </a:lnTo>
                  <a:lnTo>
                    <a:pt x="6386" y="1950"/>
                  </a:lnTo>
                  <a:lnTo>
                    <a:pt x="4436" y="1950"/>
                  </a:lnTo>
                  <a:lnTo>
                    <a:pt x="4436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2" name="Google Shape;12162;p25"/>
            <p:cNvSpPr/>
            <p:nvPr/>
          </p:nvSpPr>
          <p:spPr>
            <a:xfrm>
              <a:off x="3624366" y="1615442"/>
              <a:ext cx="56844" cy="56248"/>
            </a:xfrm>
            <a:custGeom>
              <a:avLst/>
              <a:gdLst/>
              <a:ahLst/>
              <a:cxnLst/>
              <a:rect l="l" t="t" r="r" b="b"/>
              <a:pathLst>
                <a:path w="6387" h="6320" extrusionOk="0">
                  <a:moveTo>
                    <a:pt x="1950" y="1"/>
                  </a:moveTo>
                  <a:lnTo>
                    <a:pt x="1950" y="1950"/>
                  </a:lnTo>
                  <a:lnTo>
                    <a:pt x="0" y="1950"/>
                  </a:lnTo>
                  <a:lnTo>
                    <a:pt x="0" y="4370"/>
                  </a:lnTo>
                  <a:lnTo>
                    <a:pt x="1950" y="4370"/>
                  </a:lnTo>
                  <a:lnTo>
                    <a:pt x="1950" y="6320"/>
                  </a:lnTo>
                  <a:lnTo>
                    <a:pt x="4437" y="6320"/>
                  </a:lnTo>
                  <a:lnTo>
                    <a:pt x="4437" y="4370"/>
                  </a:lnTo>
                  <a:lnTo>
                    <a:pt x="6386" y="4370"/>
                  </a:lnTo>
                  <a:lnTo>
                    <a:pt x="6386" y="1950"/>
                  </a:lnTo>
                  <a:lnTo>
                    <a:pt x="4437" y="1950"/>
                  </a:lnTo>
                  <a:lnTo>
                    <a:pt x="4437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3" name="Google Shape;12163;p25"/>
            <p:cNvSpPr/>
            <p:nvPr/>
          </p:nvSpPr>
          <p:spPr>
            <a:xfrm>
              <a:off x="3623781" y="1235536"/>
              <a:ext cx="338618" cy="338618"/>
            </a:xfrm>
            <a:custGeom>
              <a:avLst/>
              <a:gdLst/>
              <a:ahLst/>
              <a:cxnLst/>
              <a:rect l="l" t="t" r="r" b="b"/>
              <a:pathLst>
                <a:path w="38047" h="38047" extrusionOk="0">
                  <a:moveTo>
                    <a:pt x="11697" y="1"/>
                  </a:moveTo>
                  <a:lnTo>
                    <a:pt x="11697" y="11697"/>
                  </a:lnTo>
                  <a:lnTo>
                    <a:pt x="0" y="11697"/>
                  </a:lnTo>
                  <a:lnTo>
                    <a:pt x="0" y="26418"/>
                  </a:lnTo>
                  <a:lnTo>
                    <a:pt x="11697" y="26418"/>
                  </a:lnTo>
                  <a:lnTo>
                    <a:pt x="11697" y="38047"/>
                  </a:lnTo>
                  <a:lnTo>
                    <a:pt x="26418" y="38047"/>
                  </a:lnTo>
                  <a:lnTo>
                    <a:pt x="26418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418" y="11697"/>
                  </a:lnTo>
                  <a:lnTo>
                    <a:pt x="26418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164" name="Google Shape;12164;p25"/>
          <p:cNvGrpSpPr/>
          <p:nvPr/>
        </p:nvGrpSpPr>
        <p:grpSpPr>
          <a:xfrm rot="10800000" flipH="1">
            <a:off x="-196800" y="-112565"/>
            <a:ext cx="874975" cy="1351961"/>
            <a:chOff x="3623781" y="1235536"/>
            <a:chExt cx="941644" cy="1454973"/>
          </a:xfrm>
        </p:grpSpPr>
        <p:sp>
          <p:nvSpPr>
            <p:cNvPr id="12165" name="Google Shape;12165;p25"/>
            <p:cNvSpPr/>
            <p:nvPr/>
          </p:nvSpPr>
          <p:spPr>
            <a:xfrm>
              <a:off x="3822382" y="1776977"/>
              <a:ext cx="234524" cy="234524"/>
            </a:xfrm>
            <a:custGeom>
              <a:avLst/>
              <a:gdLst/>
              <a:ahLst/>
              <a:cxnLst/>
              <a:rect l="l" t="t" r="r" b="b"/>
              <a:pathLst>
                <a:path w="26351" h="26351" extrusionOk="0">
                  <a:moveTo>
                    <a:pt x="8067" y="0"/>
                  </a:moveTo>
                  <a:lnTo>
                    <a:pt x="8067" y="8066"/>
                  </a:lnTo>
                  <a:lnTo>
                    <a:pt x="1" y="8066"/>
                  </a:lnTo>
                  <a:lnTo>
                    <a:pt x="1" y="18284"/>
                  </a:lnTo>
                  <a:lnTo>
                    <a:pt x="8067" y="18284"/>
                  </a:lnTo>
                  <a:lnTo>
                    <a:pt x="8067" y="26350"/>
                  </a:lnTo>
                  <a:lnTo>
                    <a:pt x="18217" y="26350"/>
                  </a:lnTo>
                  <a:lnTo>
                    <a:pt x="18217" y="18284"/>
                  </a:lnTo>
                  <a:lnTo>
                    <a:pt x="26351" y="18284"/>
                  </a:lnTo>
                  <a:lnTo>
                    <a:pt x="26351" y="8066"/>
                  </a:lnTo>
                  <a:lnTo>
                    <a:pt x="18217" y="8066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6" name="Google Shape;12166;p25"/>
            <p:cNvSpPr/>
            <p:nvPr/>
          </p:nvSpPr>
          <p:spPr>
            <a:xfrm>
              <a:off x="4265095" y="1552030"/>
              <a:ext cx="183669" cy="183669"/>
            </a:xfrm>
            <a:custGeom>
              <a:avLst/>
              <a:gdLst/>
              <a:ahLst/>
              <a:cxnLst/>
              <a:rect l="l" t="t" r="r" b="b"/>
              <a:pathLst>
                <a:path w="20637" h="20637" extrusionOk="0">
                  <a:moveTo>
                    <a:pt x="6319" y="1"/>
                  </a:moveTo>
                  <a:lnTo>
                    <a:pt x="6319" y="6319"/>
                  </a:lnTo>
                  <a:lnTo>
                    <a:pt x="0" y="6319"/>
                  </a:lnTo>
                  <a:lnTo>
                    <a:pt x="0" y="14251"/>
                  </a:lnTo>
                  <a:lnTo>
                    <a:pt x="6319" y="14251"/>
                  </a:lnTo>
                  <a:lnTo>
                    <a:pt x="6319" y="20637"/>
                  </a:lnTo>
                  <a:lnTo>
                    <a:pt x="14251" y="20637"/>
                  </a:lnTo>
                  <a:lnTo>
                    <a:pt x="14251" y="14251"/>
                  </a:lnTo>
                  <a:lnTo>
                    <a:pt x="20637" y="14251"/>
                  </a:lnTo>
                  <a:lnTo>
                    <a:pt x="20637" y="6319"/>
                  </a:lnTo>
                  <a:lnTo>
                    <a:pt x="14251" y="6319"/>
                  </a:lnTo>
                  <a:lnTo>
                    <a:pt x="14251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7" name="Google Shape;12167;p25"/>
            <p:cNvSpPr/>
            <p:nvPr/>
          </p:nvSpPr>
          <p:spPr>
            <a:xfrm>
              <a:off x="4331497" y="2456590"/>
              <a:ext cx="233928" cy="233919"/>
            </a:xfrm>
            <a:custGeom>
              <a:avLst/>
              <a:gdLst/>
              <a:ahLst/>
              <a:cxnLst/>
              <a:rect l="l" t="t" r="r" b="b"/>
              <a:pathLst>
                <a:path w="26284" h="26283" extrusionOk="0">
                  <a:moveTo>
                    <a:pt x="8067" y="0"/>
                  </a:moveTo>
                  <a:lnTo>
                    <a:pt x="8067" y="8067"/>
                  </a:lnTo>
                  <a:lnTo>
                    <a:pt x="1" y="8067"/>
                  </a:lnTo>
                  <a:lnTo>
                    <a:pt x="1" y="18217"/>
                  </a:lnTo>
                  <a:lnTo>
                    <a:pt x="8067" y="18217"/>
                  </a:lnTo>
                  <a:lnTo>
                    <a:pt x="8067" y="26283"/>
                  </a:lnTo>
                  <a:lnTo>
                    <a:pt x="18217" y="26283"/>
                  </a:lnTo>
                  <a:lnTo>
                    <a:pt x="18217" y="18217"/>
                  </a:lnTo>
                  <a:lnTo>
                    <a:pt x="26284" y="18217"/>
                  </a:lnTo>
                  <a:lnTo>
                    <a:pt x="26284" y="8067"/>
                  </a:lnTo>
                  <a:lnTo>
                    <a:pt x="18217" y="8067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8" name="Google Shape;12168;p25"/>
            <p:cNvSpPr/>
            <p:nvPr/>
          </p:nvSpPr>
          <p:spPr>
            <a:xfrm>
              <a:off x="4028185" y="2070117"/>
              <a:ext cx="333830" cy="334435"/>
            </a:xfrm>
            <a:custGeom>
              <a:avLst/>
              <a:gdLst/>
              <a:ahLst/>
              <a:cxnLst/>
              <a:rect l="l" t="t" r="r" b="b"/>
              <a:pathLst>
                <a:path w="37509" h="37577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4"/>
                  </a:lnTo>
                  <a:lnTo>
                    <a:pt x="11495" y="26014"/>
                  </a:lnTo>
                  <a:lnTo>
                    <a:pt x="11495" y="37576"/>
                  </a:lnTo>
                  <a:lnTo>
                    <a:pt x="26014" y="37576"/>
                  </a:lnTo>
                  <a:lnTo>
                    <a:pt x="26014" y="26014"/>
                  </a:lnTo>
                  <a:lnTo>
                    <a:pt x="37509" y="26014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9" name="Google Shape;12169;p25"/>
            <p:cNvSpPr/>
            <p:nvPr/>
          </p:nvSpPr>
          <p:spPr>
            <a:xfrm>
              <a:off x="3653077" y="1712960"/>
              <a:ext cx="140006" cy="139997"/>
            </a:xfrm>
            <a:custGeom>
              <a:avLst/>
              <a:gdLst/>
              <a:ahLst/>
              <a:cxnLst/>
              <a:rect l="l" t="t" r="r" b="b"/>
              <a:pathLst>
                <a:path w="15731" h="15730" extrusionOk="0">
                  <a:moveTo>
                    <a:pt x="4841" y="1"/>
                  </a:moveTo>
                  <a:lnTo>
                    <a:pt x="4841" y="4840"/>
                  </a:lnTo>
                  <a:lnTo>
                    <a:pt x="1" y="4840"/>
                  </a:lnTo>
                  <a:lnTo>
                    <a:pt x="1" y="10890"/>
                  </a:lnTo>
                  <a:lnTo>
                    <a:pt x="4841" y="10890"/>
                  </a:lnTo>
                  <a:lnTo>
                    <a:pt x="4841" y="15730"/>
                  </a:lnTo>
                  <a:lnTo>
                    <a:pt x="10890" y="15730"/>
                  </a:lnTo>
                  <a:lnTo>
                    <a:pt x="10890" y="10890"/>
                  </a:lnTo>
                  <a:lnTo>
                    <a:pt x="15730" y="10890"/>
                  </a:lnTo>
                  <a:lnTo>
                    <a:pt x="15730" y="4840"/>
                  </a:lnTo>
                  <a:lnTo>
                    <a:pt x="10890" y="4840"/>
                  </a:lnTo>
                  <a:lnTo>
                    <a:pt x="10890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0" name="Google Shape;12170;p25"/>
            <p:cNvSpPr/>
            <p:nvPr/>
          </p:nvSpPr>
          <p:spPr>
            <a:xfrm>
              <a:off x="3898956" y="2544709"/>
              <a:ext cx="56835" cy="56844"/>
            </a:xfrm>
            <a:custGeom>
              <a:avLst/>
              <a:gdLst/>
              <a:ahLst/>
              <a:cxnLst/>
              <a:rect l="l" t="t" r="r" b="b"/>
              <a:pathLst>
                <a:path w="6386" h="6387" extrusionOk="0">
                  <a:moveTo>
                    <a:pt x="1949" y="0"/>
                  </a:moveTo>
                  <a:lnTo>
                    <a:pt x="1949" y="1950"/>
                  </a:lnTo>
                  <a:lnTo>
                    <a:pt x="0" y="1950"/>
                  </a:lnTo>
                  <a:lnTo>
                    <a:pt x="0" y="4437"/>
                  </a:lnTo>
                  <a:lnTo>
                    <a:pt x="1949" y="4437"/>
                  </a:lnTo>
                  <a:lnTo>
                    <a:pt x="1949" y="6386"/>
                  </a:lnTo>
                  <a:lnTo>
                    <a:pt x="4436" y="6386"/>
                  </a:lnTo>
                  <a:lnTo>
                    <a:pt x="4436" y="4437"/>
                  </a:lnTo>
                  <a:lnTo>
                    <a:pt x="6386" y="4437"/>
                  </a:lnTo>
                  <a:lnTo>
                    <a:pt x="6386" y="1950"/>
                  </a:lnTo>
                  <a:lnTo>
                    <a:pt x="4436" y="1950"/>
                  </a:lnTo>
                  <a:lnTo>
                    <a:pt x="4436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1" name="Google Shape;12171;p25"/>
            <p:cNvSpPr/>
            <p:nvPr/>
          </p:nvSpPr>
          <p:spPr>
            <a:xfrm>
              <a:off x="3624366" y="1615442"/>
              <a:ext cx="56844" cy="56248"/>
            </a:xfrm>
            <a:custGeom>
              <a:avLst/>
              <a:gdLst/>
              <a:ahLst/>
              <a:cxnLst/>
              <a:rect l="l" t="t" r="r" b="b"/>
              <a:pathLst>
                <a:path w="6387" h="6320" extrusionOk="0">
                  <a:moveTo>
                    <a:pt x="1950" y="1"/>
                  </a:moveTo>
                  <a:lnTo>
                    <a:pt x="1950" y="1950"/>
                  </a:lnTo>
                  <a:lnTo>
                    <a:pt x="0" y="1950"/>
                  </a:lnTo>
                  <a:lnTo>
                    <a:pt x="0" y="4370"/>
                  </a:lnTo>
                  <a:lnTo>
                    <a:pt x="1950" y="4370"/>
                  </a:lnTo>
                  <a:lnTo>
                    <a:pt x="1950" y="6320"/>
                  </a:lnTo>
                  <a:lnTo>
                    <a:pt x="4437" y="6320"/>
                  </a:lnTo>
                  <a:lnTo>
                    <a:pt x="4437" y="4370"/>
                  </a:lnTo>
                  <a:lnTo>
                    <a:pt x="6386" y="4370"/>
                  </a:lnTo>
                  <a:lnTo>
                    <a:pt x="6386" y="1950"/>
                  </a:lnTo>
                  <a:lnTo>
                    <a:pt x="4437" y="1950"/>
                  </a:lnTo>
                  <a:lnTo>
                    <a:pt x="4437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2" name="Google Shape;12172;p25"/>
            <p:cNvSpPr/>
            <p:nvPr/>
          </p:nvSpPr>
          <p:spPr>
            <a:xfrm>
              <a:off x="3623781" y="1235536"/>
              <a:ext cx="338618" cy="338618"/>
            </a:xfrm>
            <a:custGeom>
              <a:avLst/>
              <a:gdLst/>
              <a:ahLst/>
              <a:cxnLst/>
              <a:rect l="l" t="t" r="r" b="b"/>
              <a:pathLst>
                <a:path w="38047" h="38047" extrusionOk="0">
                  <a:moveTo>
                    <a:pt x="11697" y="1"/>
                  </a:moveTo>
                  <a:lnTo>
                    <a:pt x="11697" y="11697"/>
                  </a:lnTo>
                  <a:lnTo>
                    <a:pt x="0" y="11697"/>
                  </a:lnTo>
                  <a:lnTo>
                    <a:pt x="0" y="26418"/>
                  </a:lnTo>
                  <a:lnTo>
                    <a:pt x="11697" y="26418"/>
                  </a:lnTo>
                  <a:lnTo>
                    <a:pt x="11697" y="38047"/>
                  </a:lnTo>
                  <a:lnTo>
                    <a:pt x="26418" y="38047"/>
                  </a:lnTo>
                  <a:lnTo>
                    <a:pt x="26418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418" y="11697"/>
                  </a:lnTo>
                  <a:lnTo>
                    <a:pt x="26418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173" name="Google Shape;12173;p25"/>
          <p:cNvGrpSpPr/>
          <p:nvPr/>
        </p:nvGrpSpPr>
        <p:grpSpPr>
          <a:xfrm rot="10800000" flipH="1">
            <a:off x="7668675" y="-171740"/>
            <a:ext cx="1491025" cy="1615049"/>
            <a:chOff x="2960792" y="1552030"/>
            <a:chExt cx="1604633" cy="1738107"/>
          </a:xfrm>
        </p:grpSpPr>
        <p:sp>
          <p:nvSpPr>
            <p:cNvPr id="12174" name="Google Shape;12174;p25"/>
            <p:cNvSpPr/>
            <p:nvPr/>
          </p:nvSpPr>
          <p:spPr>
            <a:xfrm>
              <a:off x="3822382" y="1776977"/>
              <a:ext cx="234524" cy="234524"/>
            </a:xfrm>
            <a:custGeom>
              <a:avLst/>
              <a:gdLst/>
              <a:ahLst/>
              <a:cxnLst/>
              <a:rect l="l" t="t" r="r" b="b"/>
              <a:pathLst>
                <a:path w="26351" h="26351" extrusionOk="0">
                  <a:moveTo>
                    <a:pt x="8067" y="0"/>
                  </a:moveTo>
                  <a:lnTo>
                    <a:pt x="8067" y="8066"/>
                  </a:lnTo>
                  <a:lnTo>
                    <a:pt x="1" y="8066"/>
                  </a:lnTo>
                  <a:lnTo>
                    <a:pt x="1" y="18284"/>
                  </a:lnTo>
                  <a:lnTo>
                    <a:pt x="8067" y="18284"/>
                  </a:lnTo>
                  <a:lnTo>
                    <a:pt x="8067" y="26350"/>
                  </a:lnTo>
                  <a:lnTo>
                    <a:pt x="18217" y="26350"/>
                  </a:lnTo>
                  <a:lnTo>
                    <a:pt x="18217" y="18284"/>
                  </a:lnTo>
                  <a:lnTo>
                    <a:pt x="26351" y="18284"/>
                  </a:lnTo>
                  <a:lnTo>
                    <a:pt x="26351" y="8066"/>
                  </a:lnTo>
                  <a:lnTo>
                    <a:pt x="18217" y="8066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5" name="Google Shape;12175;p25"/>
            <p:cNvSpPr/>
            <p:nvPr/>
          </p:nvSpPr>
          <p:spPr>
            <a:xfrm>
              <a:off x="4265095" y="1552030"/>
              <a:ext cx="183669" cy="183669"/>
            </a:xfrm>
            <a:custGeom>
              <a:avLst/>
              <a:gdLst/>
              <a:ahLst/>
              <a:cxnLst/>
              <a:rect l="l" t="t" r="r" b="b"/>
              <a:pathLst>
                <a:path w="20637" h="20637" extrusionOk="0">
                  <a:moveTo>
                    <a:pt x="6319" y="1"/>
                  </a:moveTo>
                  <a:lnTo>
                    <a:pt x="6319" y="6319"/>
                  </a:lnTo>
                  <a:lnTo>
                    <a:pt x="0" y="6319"/>
                  </a:lnTo>
                  <a:lnTo>
                    <a:pt x="0" y="14251"/>
                  </a:lnTo>
                  <a:lnTo>
                    <a:pt x="6319" y="14251"/>
                  </a:lnTo>
                  <a:lnTo>
                    <a:pt x="6319" y="20637"/>
                  </a:lnTo>
                  <a:lnTo>
                    <a:pt x="14251" y="20637"/>
                  </a:lnTo>
                  <a:lnTo>
                    <a:pt x="14251" y="14251"/>
                  </a:lnTo>
                  <a:lnTo>
                    <a:pt x="20637" y="14251"/>
                  </a:lnTo>
                  <a:lnTo>
                    <a:pt x="20637" y="6319"/>
                  </a:lnTo>
                  <a:lnTo>
                    <a:pt x="14251" y="6319"/>
                  </a:lnTo>
                  <a:lnTo>
                    <a:pt x="14251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6" name="Google Shape;12176;p25"/>
            <p:cNvSpPr/>
            <p:nvPr/>
          </p:nvSpPr>
          <p:spPr>
            <a:xfrm>
              <a:off x="4331497" y="2456590"/>
              <a:ext cx="233928" cy="233919"/>
            </a:xfrm>
            <a:custGeom>
              <a:avLst/>
              <a:gdLst/>
              <a:ahLst/>
              <a:cxnLst/>
              <a:rect l="l" t="t" r="r" b="b"/>
              <a:pathLst>
                <a:path w="26284" h="26283" extrusionOk="0">
                  <a:moveTo>
                    <a:pt x="8067" y="0"/>
                  </a:moveTo>
                  <a:lnTo>
                    <a:pt x="8067" y="8067"/>
                  </a:lnTo>
                  <a:lnTo>
                    <a:pt x="1" y="8067"/>
                  </a:lnTo>
                  <a:lnTo>
                    <a:pt x="1" y="18217"/>
                  </a:lnTo>
                  <a:lnTo>
                    <a:pt x="8067" y="18217"/>
                  </a:lnTo>
                  <a:lnTo>
                    <a:pt x="8067" y="26283"/>
                  </a:lnTo>
                  <a:lnTo>
                    <a:pt x="18217" y="26283"/>
                  </a:lnTo>
                  <a:lnTo>
                    <a:pt x="18217" y="18217"/>
                  </a:lnTo>
                  <a:lnTo>
                    <a:pt x="26284" y="18217"/>
                  </a:lnTo>
                  <a:lnTo>
                    <a:pt x="26284" y="8067"/>
                  </a:lnTo>
                  <a:lnTo>
                    <a:pt x="18217" y="8067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7" name="Google Shape;12177;p25"/>
            <p:cNvSpPr/>
            <p:nvPr/>
          </p:nvSpPr>
          <p:spPr>
            <a:xfrm>
              <a:off x="4028185" y="2070117"/>
              <a:ext cx="333830" cy="334435"/>
            </a:xfrm>
            <a:custGeom>
              <a:avLst/>
              <a:gdLst/>
              <a:ahLst/>
              <a:cxnLst/>
              <a:rect l="l" t="t" r="r" b="b"/>
              <a:pathLst>
                <a:path w="37509" h="37577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4"/>
                  </a:lnTo>
                  <a:lnTo>
                    <a:pt x="11495" y="26014"/>
                  </a:lnTo>
                  <a:lnTo>
                    <a:pt x="11495" y="37576"/>
                  </a:lnTo>
                  <a:lnTo>
                    <a:pt x="26014" y="37576"/>
                  </a:lnTo>
                  <a:lnTo>
                    <a:pt x="26014" y="26014"/>
                  </a:lnTo>
                  <a:lnTo>
                    <a:pt x="37509" y="26014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8" name="Google Shape;12178;p25"/>
            <p:cNvSpPr/>
            <p:nvPr/>
          </p:nvSpPr>
          <p:spPr>
            <a:xfrm>
              <a:off x="4214826" y="2940154"/>
              <a:ext cx="350589" cy="349984"/>
            </a:xfrm>
            <a:custGeom>
              <a:avLst/>
              <a:gdLst/>
              <a:ahLst/>
              <a:cxnLst/>
              <a:rect l="l" t="t" r="r" b="b"/>
              <a:pathLst>
                <a:path w="39392" h="39324" extrusionOk="0">
                  <a:moveTo>
                    <a:pt x="12100" y="0"/>
                  </a:moveTo>
                  <a:lnTo>
                    <a:pt x="12100" y="12100"/>
                  </a:lnTo>
                  <a:lnTo>
                    <a:pt x="1" y="12100"/>
                  </a:lnTo>
                  <a:lnTo>
                    <a:pt x="1" y="27291"/>
                  </a:lnTo>
                  <a:lnTo>
                    <a:pt x="12100" y="27291"/>
                  </a:lnTo>
                  <a:lnTo>
                    <a:pt x="12100" y="39323"/>
                  </a:lnTo>
                  <a:lnTo>
                    <a:pt x="27292" y="39323"/>
                  </a:lnTo>
                  <a:lnTo>
                    <a:pt x="27292" y="27291"/>
                  </a:lnTo>
                  <a:lnTo>
                    <a:pt x="39392" y="27291"/>
                  </a:lnTo>
                  <a:lnTo>
                    <a:pt x="39392" y="12100"/>
                  </a:lnTo>
                  <a:lnTo>
                    <a:pt x="27292" y="12100"/>
                  </a:lnTo>
                  <a:lnTo>
                    <a:pt x="27292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9" name="Google Shape;12179;p25"/>
            <p:cNvSpPr/>
            <p:nvPr/>
          </p:nvSpPr>
          <p:spPr>
            <a:xfrm>
              <a:off x="3898956" y="2544709"/>
              <a:ext cx="56835" cy="56844"/>
            </a:xfrm>
            <a:custGeom>
              <a:avLst/>
              <a:gdLst/>
              <a:ahLst/>
              <a:cxnLst/>
              <a:rect l="l" t="t" r="r" b="b"/>
              <a:pathLst>
                <a:path w="6386" h="6387" extrusionOk="0">
                  <a:moveTo>
                    <a:pt x="1949" y="0"/>
                  </a:moveTo>
                  <a:lnTo>
                    <a:pt x="1949" y="1950"/>
                  </a:lnTo>
                  <a:lnTo>
                    <a:pt x="0" y="1950"/>
                  </a:lnTo>
                  <a:lnTo>
                    <a:pt x="0" y="4437"/>
                  </a:lnTo>
                  <a:lnTo>
                    <a:pt x="1949" y="4437"/>
                  </a:lnTo>
                  <a:lnTo>
                    <a:pt x="1949" y="6386"/>
                  </a:lnTo>
                  <a:lnTo>
                    <a:pt x="4436" y="6386"/>
                  </a:lnTo>
                  <a:lnTo>
                    <a:pt x="4436" y="4437"/>
                  </a:lnTo>
                  <a:lnTo>
                    <a:pt x="6386" y="4437"/>
                  </a:lnTo>
                  <a:lnTo>
                    <a:pt x="6386" y="1950"/>
                  </a:lnTo>
                  <a:lnTo>
                    <a:pt x="4436" y="1950"/>
                  </a:lnTo>
                  <a:lnTo>
                    <a:pt x="4436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0" name="Google Shape;12180;p25"/>
            <p:cNvSpPr/>
            <p:nvPr/>
          </p:nvSpPr>
          <p:spPr>
            <a:xfrm>
              <a:off x="2960792" y="2887844"/>
              <a:ext cx="338618" cy="338618"/>
            </a:xfrm>
            <a:custGeom>
              <a:avLst/>
              <a:gdLst/>
              <a:ahLst/>
              <a:cxnLst/>
              <a:rect l="l" t="t" r="r" b="b"/>
              <a:pathLst>
                <a:path w="38047" h="38047" extrusionOk="0">
                  <a:moveTo>
                    <a:pt x="11697" y="1"/>
                  </a:moveTo>
                  <a:lnTo>
                    <a:pt x="11697" y="11697"/>
                  </a:lnTo>
                  <a:lnTo>
                    <a:pt x="0" y="11697"/>
                  </a:lnTo>
                  <a:lnTo>
                    <a:pt x="0" y="26418"/>
                  </a:lnTo>
                  <a:lnTo>
                    <a:pt x="11697" y="26418"/>
                  </a:lnTo>
                  <a:lnTo>
                    <a:pt x="11697" y="38047"/>
                  </a:lnTo>
                  <a:lnTo>
                    <a:pt x="26418" y="38047"/>
                  </a:lnTo>
                  <a:lnTo>
                    <a:pt x="26418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418" y="11697"/>
                  </a:lnTo>
                  <a:lnTo>
                    <a:pt x="26418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1" name="Google Shape;12181;p25"/>
            <p:cNvSpPr/>
            <p:nvPr/>
          </p:nvSpPr>
          <p:spPr>
            <a:xfrm>
              <a:off x="4000060" y="2926394"/>
              <a:ext cx="140593" cy="139997"/>
            </a:xfrm>
            <a:custGeom>
              <a:avLst/>
              <a:gdLst/>
              <a:ahLst/>
              <a:cxnLst/>
              <a:rect l="l" t="t" r="r" b="b"/>
              <a:pathLst>
                <a:path w="15797" h="15730" extrusionOk="0">
                  <a:moveTo>
                    <a:pt x="4840" y="0"/>
                  </a:moveTo>
                  <a:lnTo>
                    <a:pt x="4840" y="4840"/>
                  </a:lnTo>
                  <a:lnTo>
                    <a:pt x="0" y="4840"/>
                  </a:lnTo>
                  <a:lnTo>
                    <a:pt x="0" y="10890"/>
                  </a:lnTo>
                  <a:lnTo>
                    <a:pt x="4840" y="10890"/>
                  </a:lnTo>
                  <a:lnTo>
                    <a:pt x="4840" y="15729"/>
                  </a:lnTo>
                  <a:lnTo>
                    <a:pt x="10957" y="15729"/>
                  </a:lnTo>
                  <a:lnTo>
                    <a:pt x="10957" y="10890"/>
                  </a:lnTo>
                  <a:lnTo>
                    <a:pt x="15797" y="10890"/>
                  </a:lnTo>
                  <a:lnTo>
                    <a:pt x="15797" y="4840"/>
                  </a:lnTo>
                  <a:lnTo>
                    <a:pt x="10957" y="4840"/>
                  </a:lnTo>
                  <a:lnTo>
                    <a:pt x="1095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182" name="Google Shape;12182;p25"/>
          <p:cNvGrpSpPr/>
          <p:nvPr/>
        </p:nvGrpSpPr>
        <p:grpSpPr>
          <a:xfrm rot="10800000" flipH="1">
            <a:off x="111708" y="3997086"/>
            <a:ext cx="572284" cy="927278"/>
            <a:chOff x="111708" y="47392"/>
            <a:chExt cx="572284" cy="927278"/>
          </a:xfrm>
        </p:grpSpPr>
        <p:grpSp>
          <p:nvGrpSpPr>
            <p:cNvPr id="12183" name="Google Shape;12183;p25"/>
            <p:cNvGrpSpPr/>
            <p:nvPr/>
          </p:nvGrpSpPr>
          <p:grpSpPr>
            <a:xfrm flipH="1">
              <a:off x="164458" y="47392"/>
              <a:ext cx="519534" cy="488563"/>
              <a:chOff x="3653077" y="1039327"/>
              <a:chExt cx="672448" cy="632363"/>
            </a:xfrm>
          </p:grpSpPr>
          <p:sp>
            <p:nvSpPr>
              <p:cNvPr id="12184" name="Google Shape;12184;p25"/>
              <p:cNvSpPr/>
              <p:nvPr/>
            </p:nvSpPr>
            <p:spPr>
              <a:xfrm>
                <a:off x="3653077" y="1333072"/>
                <a:ext cx="338627" cy="338618"/>
              </a:xfrm>
              <a:custGeom>
                <a:avLst/>
                <a:gdLst/>
                <a:ahLst/>
                <a:cxnLst/>
                <a:rect l="l" t="t" r="r" b="b"/>
                <a:pathLst>
                  <a:path w="38048" h="38047" extrusionOk="0">
                    <a:moveTo>
                      <a:pt x="11630" y="0"/>
                    </a:moveTo>
                    <a:lnTo>
                      <a:pt x="11630" y="11697"/>
                    </a:lnTo>
                    <a:lnTo>
                      <a:pt x="1" y="11697"/>
                    </a:lnTo>
                    <a:lnTo>
                      <a:pt x="1" y="26418"/>
                    </a:lnTo>
                    <a:lnTo>
                      <a:pt x="11630" y="26418"/>
                    </a:lnTo>
                    <a:lnTo>
                      <a:pt x="11630" y="38047"/>
                    </a:lnTo>
                    <a:lnTo>
                      <a:pt x="26351" y="38047"/>
                    </a:lnTo>
                    <a:lnTo>
                      <a:pt x="26351" y="26418"/>
                    </a:lnTo>
                    <a:lnTo>
                      <a:pt x="38047" y="26418"/>
                    </a:lnTo>
                    <a:lnTo>
                      <a:pt x="38047" y="11697"/>
                    </a:lnTo>
                    <a:lnTo>
                      <a:pt x="26351" y="11697"/>
                    </a:lnTo>
                    <a:lnTo>
                      <a:pt x="26351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chemeClr val="dk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85" name="Google Shape;12185;p25"/>
              <p:cNvSpPr/>
              <p:nvPr/>
            </p:nvSpPr>
            <p:spPr>
              <a:xfrm>
                <a:off x="3991695" y="1039327"/>
                <a:ext cx="333830" cy="333839"/>
              </a:xfrm>
              <a:custGeom>
                <a:avLst/>
                <a:gdLst/>
                <a:ahLst/>
                <a:cxnLst/>
                <a:rect l="l" t="t" r="r" b="b"/>
                <a:pathLst>
                  <a:path w="37509" h="37510" extrusionOk="0">
                    <a:moveTo>
                      <a:pt x="11495" y="1"/>
                    </a:moveTo>
                    <a:lnTo>
                      <a:pt x="11495" y="11495"/>
                    </a:lnTo>
                    <a:lnTo>
                      <a:pt x="0" y="11495"/>
                    </a:lnTo>
                    <a:lnTo>
                      <a:pt x="0" y="26015"/>
                    </a:lnTo>
                    <a:lnTo>
                      <a:pt x="11495" y="26015"/>
                    </a:lnTo>
                    <a:lnTo>
                      <a:pt x="11495" y="37509"/>
                    </a:lnTo>
                    <a:lnTo>
                      <a:pt x="26014" y="37509"/>
                    </a:lnTo>
                    <a:lnTo>
                      <a:pt x="26014" y="26015"/>
                    </a:lnTo>
                    <a:lnTo>
                      <a:pt x="37509" y="26015"/>
                    </a:lnTo>
                    <a:lnTo>
                      <a:pt x="37509" y="11495"/>
                    </a:lnTo>
                    <a:lnTo>
                      <a:pt x="26014" y="11495"/>
                    </a:lnTo>
                    <a:lnTo>
                      <a:pt x="26014" y="1"/>
                    </a:lnTo>
                    <a:close/>
                  </a:path>
                </a:pathLst>
              </a:custGeom>
              <a:solidFill>
                <a:srgbClr val="29ABD9">
                  <a:alpha val="79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2186" name="Google Shape;12186;p25"/>
            <p:cNvSpPr/>
            <p:nvPr/>
          </p:nvSpPr>
          <p:spPr>
            <a:xfrm>
              <a:off x="111708" y="650896"/>
              <a:ext cx="170668" cy="170668"/>
            </a:xfrm>
            <a:custGeom>
              <a:avLst/>
              <a:gdLst/>
              <a:ahLst/>
              <a:cxnLst/>
              <a:rect l="l" t="t" r="r" b="b"/>
              <a:pathLst>
                <a:path w="20637" h="20637" extrusionOk="0">
                  <a:moveTo>
                    <a:pt x="6319" y="1"/>
                  </a:moveTo>
                  <a:lnTo>
                    <a:pt x="6319" y="6319"/>
                  </a:lnTo>
                  <a:lnTo>
                    <a:pt x="0" y="6319"/>
                  </a:lnTo>
                  <a:lnTo>
                    <a:pt x="0" y="14251"/>
                  </a:lnTo>
                  <a:lnTo>
                    <a:pt x="6319" y="14251"/>
                  </a:lnTo>
                  <a:lnTo>
                    <a:pt x="6319" y="20637"/>
                  </a:lnTo>
                  <a:lnTo>
                    <a:pt x="14251" y="20637"/>
                  </a:lnTo>
                  <a:lnTo>
                    <a:pt x="14251" y="14251"/>
                  </a:lnTo>
                  <a:lnTo>
                    <a:pt x="20637" y="14251"/>
                  </a:lnTo>
                  <a:lnTo>
                    <a:pt x="20637" y="6319"/>
                  </a:lnTo>
                  <a:lnTo>
                    <a:pt x="14251" y="6319"/>
                  </a:lnTo>
                  <a:lnTo>
                    <a:pt x="14251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7" name="Google Shape;12187;p25"/>
            <p:cNvSpPr/>
            <p:nvPr/>
          </p:nvSpPr>
          <p:spPr>
            <a:xfrm>
              <a:off x="545251" y="883970"/>
              <a:ext cx="90700" cy="90700"/>
            </a:xfrm>
            <a:custGeom>
              <a:avLst/>
              <a:gdLst/>
              <a:ahLst/>
              <a:cxnLst/>
              <a:rect l="l" t="t" r="r" b="b"/>
              <a:pathLst>
                <a:path w="20637" h="20637" extrusionOk="0">
                  <a:moveTo>
                    <a:pt x="6319" y="1"/>
                  </a:moveTo>
                  <a:lnTo>
                    <a:pt x="6319" y="6319"/>
                  </a:lnTo>
                  <a:lnTo>
                    <a:pt x="0" y="6319"/>
                  </a:lnTo>
                  <a:lnTo>
                    <a:pt x="0" y="14251"/>
                  </a:lnTo>
                  <a:lnTo>
                    <a:pt x="6319" y="14251"/>
                  </a:lnTo>
                  <a:lnTo>
                    <a:pt x="6319" y="20637"/>
                  </a:lnTo>
                  <a:lnTo>
                    <a:pt x="14251" y="20637"/>
                  </a:lnTo>
                  <a:lnTo>
                    <a:pt x="14251" y="14251"/>
                  </a:lnTo>
                  <a:lnTo>
                    <a:pt x="20637" y="14251"/>
                  </a:lnTo>
                  <a:lnTo>
                    <a:pt x="20637" y="6319"/>
                  </a:lnTo>
                  <a:lnTo>
                    <a:pt x="14251" y="6319"/>
                  </a:lnTo>
                  <a:lnTo>
                    <a:pt x="14251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813799451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2">
  <p:cSld name="Title and three columns 2">
    <p:spTree>
      <p:nvGrpSpPr>
        <p:cNvPr id="1" name="Shape 121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9" name="Google Shape;12189;p26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solidFill>
                  <a:schemeClr val="dk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2190" name="Google Shape;12190;p26"/>
          <p:cNvSpPr txBox="1">
            <a:spLocks noGrp="1"/>
          </p:cNvSpPr>
          <p:nvPr>
            <p:ph type="subTitle" idx="1"/>
          </p:nvPr>
        </p:nvSpPr>
        <p:spPr>
          <a:xfrm>
            <a:off x="2840588" y="1660888"/>
            <a:ext cx="4434900" cy="4662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 b="1">
                <a:solidFill>
                  <a:schemeClr val="dk2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2191" name="Google Shape;12191;p26"/>
          <p:cNvSpPr txBox="1">
            <a:spLocks noGrp="1"/>
          </p:cNvSpPr>
          <p:nvPr>
            <p:ph type="subTitle" idx="2"/>
          </p:nvPr>
        </p:nvSpPr>
        <p:spPr>
          <a:xfrm>
            <a:off x="2840588" y="2804388"/>
            <a:ext cx="4434900" cy="4662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 b="1">
                <a:solidFill>
                  <a:schemeClr val="dk2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2192" name="Google Shape;12192;p26"/>
          <p:cNvSpPr txBox="1">
            <a:spLocks noGrp="1"/>
          </p:cNvSpPr>
          <p:nvPr>
            <p:ph type="subTitle" idx="3"/>
          </p:nvPr>
        </p:nvSpPr>
        <p:spPr>
          <a:xfrm>
            <a:off x="2840588" y="3947889"/>
            <a:ext cx="4434900" cy="4662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 b="1">
                <a:solidFill>
                  <a:schemeClr val="dk2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2193" name="Google Shape;12193;p26"/>
          <p:cNvSpPr txBox="1">
            <a:spLocks noGrp="1"/>
          </p:cNvSpPr>
          <p:nvPr>
            <p:ph type="subTitle" idx="4"/>
          </p:nvPr>
        </p:nvSpPr>
        <p:spPr>
          <a:xfrm>
            <a:off x="2835262" y="1236963"/>
            <a:ext cx="4434900" cy="458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194" name="Google Shape;12194;p26"/>
          <p:cNvSpPr txBox="1">
            <a:spLocks noGrp="1"/>
          </p:cNvSpPr>
          <p:nvPr>
            <p:ph type="subTitle" idx="5"/>
          </p:nvPr>
        </p:nvSpPr>
        <p:spPr>
          <a:xfrm>
            <a:off x="2835262" y="2380468"/>
            <a:ext cx="4434900" cy="458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195" name="Google Shape;12195;p26"/>
          <p:cNvSpPr txBox="1">
            <a:spLocks noGrp="1"/>
          </p:cNvSpPr>
          <p:nvPr>
            <p:ph type="subTitle" idx="6"/>
          </p:nvPr>
        </p:nvSpPr>
        <p:spPr>
          <a:xfrm>
            <a:off x="2835262" y="3523974"/>
            <a:ext cx="4434900" cy="458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2196" name="Google Shape;12196;p26"/>
          <p:cNvGrpSpPr/>
          <p:nvPr/>
        </p:nvGrpSpPr>
        <p:grpSpPr>
          <a:xfrm flipH="1">
            <a:off x="-177394" y="3450300"/>
            <a:ext cx="2449272" cy="1770453"/>
            <a:chOff x="2668597" y="1039327"/>
            <a:chExt cx="1656929" cy="1197709"/>
          </a:xfrm>
        </p:grpSpPr>
        <p:sp>
          <p:nvSpPr>
            <p:cNvPr id="12197" name="Google Shape;12197;p26"/>
            <p:cNvSpPr/>
            <p:nvPr/>
          </p:nvSpPr>
          <p:spPr>
            <a:xfrm>
              <a:off x="3839672" y="1387496"/>
              <a:ext cx="338627" cy="338618"/>
            </a:xfrm>
            <a:custGeom>
              <a:avLst/>
              <a:gdLst/>
              <a:ahLst/>
              <a:cxnLst/>
              <a:rect l="l" t="t" r="r" b="b"/>
              <a:pathLst>
                <a:path w="38048" h="38047" extrusionOk="0">
                  <a:moveTo>
                    <a:pt x="11630" y="0"/>
                  </a:moveTo>
                  <a:lnTo>
                    <a:pt x="11630" y="11697"/>
                  </a:lnTo>
                  <a:lnTo>
                    <a:pt x="1" y="11697"/>
                  </a:lnTo>
                  <a:lnTo>
                    <a:pt x="1" y="26418"/>
                  </a:lnTo>
                  <a:lnTo>
                    <a:pt x="11630" y="26418"/>
                  </a:lnTo>
                  <a:lnTo>
                    <a:pt x="11630" y="38047"/>
                  </a:lnTo>
                  <a:lnTo>
                    <a:pt x="26351" y="38047"/>
                  </a:lnTo>
                  <a:lnTo>
                    <a:pt x="26351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351" y="11697"/>
                  </a:lnTo>
                  <a:lnTo>
                    <a:pt x="26351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8" name="Google Shape;12198;p26"/>
            <p:cNvSpPr/>
            <p:nvPr/>
          </p:nvSpPr>
          <p:spPr>
            <a:xfrm>
              <a:off x="3822382" y="1776977"/>
              <a:ext cx="234524" cy="234524"/>
            </a:xfrm>
            <a:custGeom>
              <a:avLst/>
              <a:gdLst/>
              <a:ahLst/>
              <a:cxnLst/>
              <a:rect l="l" t="t" r="r" b="b"/>
              <a:pathLst>
                <a:path w="26351" h="26351" extrusionOk="0">
                  <a:moveTo>
                    <a:pt x="8067" y="0"/>
                  </a:moveTo>
                  <a:lnTo>
                    <a:pt x="8067" y="8066"/>
                  </a:lnTo>
                  <a:lnTo>
                    <a:pt x="1" y="8066"/>
                  </a:lnTo>
                  <a:lnTo>
                    <a:pt x="1" y="18284"/>
                  </a:lnTo>
                  <a:lnTo>
                    <a:pt x="8067" y="18284"/>
                  </a:lnTo>
                  <a:lnTo>
                    <a:pt x="8067" y="26350"/>
                  </a:lnTo>
                  <a:lnTo>
                    <a:pt x="18217" y="26350"/>
                  </a:lnTo>
                  <a:lnTo>
                    <a:pt x="18217" y="18284"/>
                  </a:lnTo>
                  <a:lnTo>
                    <a:pt x="26351" y="18284"/>
                  </a:lnTo>
                  <a:lnTo>
                    <a:pt x="26351" y="8066"/>
                  </a:lnTo>
                  <a:lnTo>
                    <a:pt x="18217" y="8066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9" name="Google Shape;12199;p26"/>
            <p:cNvSpPr/>
            <p:nvPr/>
          </p:nvSpPr>
          <p:spPr>
            <a:xfrm>
              <a:off x="2668597" y="1921750"/>
              <a:ext cx="233928" cy="233919"/>
            </a:xfrm>
            <a:custGeom>
              <a:avLst/>
              <a:gdLst/>
              <a:ahLst/>
              <a:cxnLst/>
              <a:rect l="l" t="t" r="r" b="b"/>
              <a:pathLst>
                <a:path w="26284" h="26283" extrusionOk="0">
                  <a:moveTo>
                    <a:pt x="8067" y="0"/>
                  </a:moveTo>
                  <a:lnTo>
                    <a:pt x="8067" y="8067"/>
                  </a:lnTo>
                  <a:lnTo>
                    <a:pt x="1" y="8067"/>
                  </a:lnTo>
                  <a:lnTo>
                    <a:pt x="1" y="18217"/>
                  </a:lnTo>
                  <a:lnTo>
                    <a:pt x="8067" y="18217"/>
                  </a:lnTo>
                  <a:lnTo>
                    <a:pt x="8067" y="26283"/>
                  </a:lnTo>
                  <a:lnTo>
                    <a:pt x="18217" y="26283"/>
                  </a:lnTo>
                  <a:lnTo>
                    <a:pt x="18217" y="18217"/>
                  </a:lnTo>
                  <a:lnTo>
                    <a:pt x="26284" y="18217"/>
                  </a:lnTo>
                  <a:lnTo>
                    <a:pt x="26284" y="8067"/>
                  </a:lnTo>
                  <a:lnTo>
                    <a:pt x="18217" y="8067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0" name="Google Shape;12200;p26"/>
            <p:cNvSpPr/>
            <p:nvPr/>
          </p:nvSpPr>
          <p:spPr>
            <a:xfrm>
              <a:off x="3991695" y="1039327"/>
              <a:ext cx="333830" cy="333839"/>
            </a:xfrm>
            <a:custGeom>
              <a:avLst/>
              <a:gdLst/>
              <a:ahLst/>
              <a:cxnLst/>
              <a:rect l="l" t="t" r="r" b="b"/>
              <a:pathLst>
                <a:path w="37509" h="37510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5"/>
                  </a:lnTo>
                  <a:lnTo>
                    <a:pt x="11495" y="26015"/>
                  </a:lnTo>
                  <a:lnTo>
                    <a:pt x="11495" y="37509"/>
                  </a:lnTo>
                  <a:lnTo>
                    <a:pt x="26014" y="37509"/>
                  </a:lnTo>
                  <a:lnTo>
                    <a:pt x="26014" y="26015"/>
                  </a:lnTo>
                  <a:lnTo>
                    <a:pt x="37509" y="26015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1" name="Google Shape;12201;p26"/>
            <p:cNvSpPr/>
            <p:nvPr/>
          </p:nvSpPr>
          <p:spPr>
            <a:xfrm>
              <a:off x="3301910" y="1921754"/>
              <a:ext cx="56835" cy="56844"/>
            </a:xfrm>
            <a:custGeom>
              <a:avLst/>
              <a:gdLst/>
              <a:ahLst/>
              <a:cxnLst/>
              <a:rect l="l" t="t" r="r" b="b"/>
              <a:pathLst>
                <a:path w="6386" h="6387" extrusionOk="0">
                  <a:moveTo>
                    <a:pt x="1949" y="0"/>
                  </a:moveTo>
                  <a:lnTo>
                    <a:pt x="1949" y="1950"/>
                  </a:lnTo>
                  <a:lnTo>
                    <a:pt x="0" y="1950"/>
                  </a:lnTo>
                  <a:lnTo>
                    <a:pt x="0" y="4437"/>
                  </a:lnTo>
                  <a:lnTo>
                    <a:pt x="1949" y="4437"/>
                  </a:lnTo>
                  <a:lnTo>
                    <a:pt x="1949" y="6386"/>
                  </a:lnTo>
                  <a:lnTo>
                    <a:pt x="4436" y="6386"/>
                  </a:lnTo>
                  <a:lnTo>
                    <a:pt x="4436" y="4437"/>
                  </a:lnTo>
                  <a:lnTo>
                    <a:pt x="6386" y="4437"/>
                  </a:lnTo>
                  <a:lnTo>
                    <a:pt x="6386" y="1950"/>
                  </a:lnTo>
                  <a:lnTo>
                    <a:pt x="4436" y="1950"/>
                  </a:lnTo>
                  <a:lnTo>
                    <a:pt x="4436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2" name="Google Shape;12202;p26"/>
            <p:cNvSpPr/>
            <p:nvPr/>
          </p:nvSpPr>
          <p:spPr>
            <a:xfrm>
              <a:off x="3431129" y="1898418"/>
              <a:ext cx="338618" cy="338618"/>
            </a:xfrm>
            <a:custGeom>
              <a:avLst/>
              <a:gdLst/>
              <a:ahLst/>
              <a:cxnLst/>
              <a:rect l="l" t="t" r="r" b="b"/>
              <a:pathLst>
                <a:path w="38047" h="38047" extrusionOk="0">
                  <a:moveTo>
                    <a:pt x="11697" y="1"/>
                  </a:moveTo>
                  <a:lnTo>
                    <a:pt x="11697" y="11697"/>
                  </a:lnTo>
                  <a:lnTo>
                    <a:pt x="0" y="11697"/>
                  </a:lnTo>
                  <a:lnTo>
                    <a:pt x="0" y="26418"/>
                  </a:lnTo>
                  <a:lnTo>
                    <a:pt x="11697" y="26418"/>
                  </a:lnTo>
                  <a:lnTo>
                    <a:pt x="11697" y="38047"/>
                  </a:lnTo>
                  <a:lnTo>
                    <a:pt x="26418" y="38047"/>
                  </a:lnTo>
                  <a:lnTo>
                    <a:pt x="26418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418" y="11697"/>
                  </a:lnTo>
                  <a:lnTo>
                    <a:pt x="26418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03" name="Google Shape;12203;p26"/>
          <p:cNvGrpSpPr/>
          <p:nvPr/>
        </p:nvGrpSpPr>
        <p:grpSpPr>
          <a:xfrm rot="10800000" flipH="1">
            <a:off x="6866581" y="-153723"/>
            <a:ext cx="2220474" cy="2144999"/>
            <a:chOff x="2773724" y="889941"/>
            <a:chExt cx="1502147" cy="1451088"/>
          </a:xfrm>
        </p:grpSpPr>
        <p:sp>
          <p:nvSpPr>
            <p:cNvPr id="12204" name="Google Shape;12204;p26"/>
            <p:cNvSpPr/>
            <p:nvPr/>
          </p:nvSpPr>
          <p:spPr>
            <a:xfrm>
              <a:off x="3935995" y="1387491"/>
              <a:ext cx="242271" cy="242264"/>
            </a:xfrm>
            <a:custGeom>
              <a:avLst/>
              <a:gdLst/>
              <a:ahLst/>
              <a:cxnLst/>
              <a:rect l="l" t="t" r="r" b="b"/>
              <a:pathLst>
                <a:path w="38048" h="38047" extrusionOk="0">
                  <a:moveTo>
                    <a:pt x="11630" y="0"/>
                  </a:moveTo>
                  <a:lnTo>
                    <a:pt x="11630" y="11697"/>
                  </a:lnTo>
                  <a:lnTo>
                    <a:pt x="1" y="11697"/>
                  </a:lnTo>
                  <a:lnTo>
                    <a:pt x="1" y="26418"/>
                  </a:lnTo>
                  <a:lnTo>
                    <a:pt x="11630" y="26418"/>
                  </a:lnTo>
                  <a:lnTo>
                    <a:pt x="11630" y="38047"/>
                  </a:lnTo>
                  <a:lnTo>
                    <a:pt x="26351" y="38047"/>
                  </a:lnTo>
                  <a:lnTo>
                    <a:pt x="26351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351" y="11697"/>
                  </a:lnTo>
                  <a:lnTo>
                    <a:pt x="26351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5" name="Google Shape;12205;p26"/>
            <p:cNvSpPr/>
            <p:nvPr/>
          </p:nvSpPr>
          <p:spPr>
            <a:xfrm>
              <a:off x="4041347" y="1950457"/>
              <a:ext cx="234524" cy="234524"/>
            </a:xfrm>
            <a:custGeom>
              <a:avLst/>
              <a:gdLst/>
              <a:ahLst/>
              <a:cxnLst/>
              <a:rect l="l" t="t" r="r" b="b"/>
              <a:pathLst>
                <a:path w="26351" h="26351" extrusionOk="0">
                  <a:moveTo>
                    <a:pt x="8067" y="0"/>
                  </a:moveTo>
                  <a:lnTo>
                    <a:pt x="8067" y="8066"/>
                  </a:lnTo>
                  <a:lnTo>
                    <a:pt x="1" y="8066"/>
                  </a:lnTo>
                  <a:lnTo>
                    <a:pt x="1" y="18284"/>
                  </a:lnTo>
                  <a:lnTo>
                    <a:pt x="8067" y="18284"/>
                  </a:lnTo>
                  <a:lnTo>
                    <a:pt x="8067" y="26350"/>
                  </a:lnTo>
                  <a:lnTo>
                    <a:pt x="18217" y="26350"/>
                  </a:lnTo>
                  <a:lnTo>
                    <a:pt x="18217" y="18284"/>
                  </a:lnTo>
                  <a:lnTo>
                    <a:pt x="26351" y="18284"/>
                  </a:lnTo>
                  <a:lnTo>
                    <a:pt x="26351" y="8066"/>
                  </a:lnTo>
                  <a:lnTo>
                    <a:pt x="18217" y="8066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6" name="Google Shape;12206;p26"/>
            <p:cNvSpPr/>
            <p:nvPr/>
          </p:nvSpPr>
          <p:spPr>
            <a:xfrm>
              <a:off x="2773724" y="2107111"/>
              <a:ext cx="233928" cy="233919"/>
            </a:xfrm>
            <a:custGeom>
              <a:avLst/>
              <a:gdLst/>
              <a:ahLst/>
              <a:cxnLst/>
              <a:rect l="l" t="t" r="r" b="b"/>
              <a:pathLst>
                <a:path w="26284" h="26283" extrusionOk="0">
                  <a:moveTo>
                    <a:pt x="8067" y="0"/>
                  </a:moveTo>
                  <a:lnTo>
                    <a:pt x="8067" y="8067"/>
                  </a:lnTo>
                  <a:lnTo>
                    <a:pt x="1" y="8067"/>
                  </a:lnTo>
                  <a:lnTo>
                    <a:pt x="1" y="18217"/>
                  </a:lnTo>
                  <a:lnTo>
                    <a:pt x="8067" y="18217"/>
                  </a:lnTo>
                  <a:lnTo>
                    <a:pt x="8067" y="26283"/>
                  </a:lnTo>
                  <a:lnTo>
                    <a:pt x="18217" y="26283"/>
                  </a:lnTo>
                  <a:lnTo>
                    <a:pt x="18217" y="18217"/>
                  </a:lnTo>
                  <a:lnTo>
                    <a:pt x="26284" y="18217"/>
                  </a:lnTo>
                  <a:lnTo>
                    <a:pt x="26284" y="8067"/>
                  </a:lnTo>
                  <a:lnTo>
                    <a:pt x="18217" y="8067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7" name="Google Shape;12207;p26"/>
            <p:cNvSpPr/>
            <p:nvPr/>
          </p:nvSpPr>
          <p:spPr>
            <a:xfrm>
              <a:off x="4033480" y="889941"/>
              <a:ext cx="236307" cy="236313"/>
            </a:xfrm>
            <a:custGeom>
              <a:avLst/>
              <a:gdLst/>
              <a:ahLst/>
              <a:cxnLst/>
              <a:rect l="l" t="t" r="r" b="b"/>
              <a:pathLst>
                <a:path w="37509" h="37510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5"/>
                  </a:lnTo>
                  <a:lnTo>
                    <a:pt x="11495" y="26015"/>
                  </a:lnTo>
                  <a:lnTo>
                    <a:pt x="11495" y="37509"/>
                  </a:lnTo>
                  <a:lnTo>
                    <a:pt x="26014" y="37509"/>
                  </a:lnTo>
                  <a:lnTo>
                    <a:pt x="26014" y="26015"/>
                  </a:lnTo>
                  <a:lnTo>
                    <a:pt x="37509" y="26015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8" name="Google Shape;12208;p26"/>
            <p:cNvSpPr/>
            <p:nvPr/>
          </p:nvSpPr>
          <p:spPr>
            <a:xfrm>
              <a:off x="3301910" y="1921754"/>
              <a:ext cx="56835" cy="56844"/>
            </a:xfrm>
            <a:custGeom>
              <a:avLst/>
              <a:gdLst/>
              <a:ahLst/>
              <a:cxnLst/>
              <a:rect l="l" t="t" r="r" b="b"/>
              <a:pathLst>
                <a:path w="6386" h="6387" extrusionOk="0">
                  <a:moveTo>
                    <a:pt x="1949" y="0"/>
                  </a:moveTo>
                  <a:lnTo>
                    <a:pt x="1949" y="1950"/>
                  </a:lnTo>
                  <a:lnTo>
                    <a:pt x="0" y="1950"/>
                  </a:lnTo>
                  <a:lnTo>
                    <a:pt x="0" y="4437"/>
                  </a:lnTo>
                  <a:lnTo>
                    <a:pt x="1949" y="4437"/>
                  </a:lnTo>
                  <a:lnTo>
                    <a:pt x="1949" y="6386"/>
                  </a:lnTo>
                  <a:lnTo>
                    <a:pt x="4436" y="6386"/>
                  </a:lnTo>
                  <a:lnTo>
                    <a:pt x="4436" y="4437"/>
                  </a:lnTo>
                  <a:lnTo>
                    <a:pt x="6386" y="4437"/>
                  </a:lnTo>
                  <a:lnTo>
                    <a:pt x="6386" y="1950"/>
                  </a:lnTo>
                  <a:lnTo>
                    <a:pt x="4436" y="1950"/>
                  </a:lnTo>
                  <a:lnTo>
                    <a:pt x="4436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9" name="Google Shape;12209;p26"/>
            <p:cNvSpPr/>
            <p:nvPr/>
          </p:nvSpPr>
          <p:spPr>
            <a:xfrm>
              <a:off x="3526562" y="1898416"/>
              <a:ext cx="243215" cy="243215"/>
            </a:xfrm>
            <a:custGeom>
              <a:avLst/>
              <a:gdLst/>
              <a:ahLst/>
              <a:cxnLst/>
              <a:rect l="l" t="t" r="r" b="b"/>
              <a:pathLst>
                <a:path w="38047" h="38047" extrusionOk="0">
                  <a:moveTo>
                    <a:pt x="11697" y="1"/>
                  </a:moveTo>
                  <a:lnTo>
                    <a:pt x="11697" y="11697"/>
                  </a:lnTo>
                  <a:lnTo>
                    <a:pt x="0" y="11697"/>
                  </a:lnTo>
                  <a:lnTo>
                    <a:pt x="0" y="26418"/>
                  </a:lnTo>
                  <a:lnTo>
                    <a:pt x="11697" y="26418"/>
                  </a:lnTo>
                  <a:lnTo>
                    <a:pt x="11697" y="38047"/>
                  </a:lnTo>
                  <a:lnTo>
                    <a:pt x="26418" y="38047"/>
                  </a:lnTo>
                  <a:lnTo>
                    <a:pt x="26418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418" y="11697"/>
                  </a:lnTo>
                  <a:lnTo>
                    <a:pt x="26418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2210" name="Google Shape;12210;p26"/>
          <p:cNvSpPr/>
          <p:nvPr/>
        </p:nvSpPr>
        <p:spPr>
          <a:xfrm rot="10800000" flipH="1">
            <a:off x="8512627" y="535010"/>
            <a:ext cx="199360" cy="199366"/>
          </a:xfrm>
          <a:custGeom>
            <a:avLst/>
            <a:gdLst/>
            <a:ahLst/>
            <a:cxnLst/>
            <a:rect l="l" t="t" r="r" b="b"/>
            <a:pathLst>
              <a:path w="37509" h="37510" extrusionOk="0">
                <a:moveTo>
                  <a:pt x="11495" y="1"/>
                </a:moveTo>
                <a:lnTo>
                  <a:pt x="11495" y="11495"/>
                </a:lnTo>
                <a:lnTo>
                  <a:pt x="0" y="11495"/>
                </a:lnTo>
                <a:lnTo>
                  <a:pt x="0" y="26015"/>
                </a:lnTo>
                <a:lnTo>
                  <a:pt x="11495" y="26015"/>
                </a:lnTo>
                <a:lnTo>
                  <a:pt x="11495" y="37509"/>
                </a:lnTo>
                <a:lnTo>
                  <a:pt x="26014" y="37509"/>
                </a:lnTo>
                <a:lnTo>
                  <a:pt x="26014" y="26015"/>
                </a:lnTo>
                <a:lnTo>
                  <a:pt x="37509" y="26015"/>
                </a:lnTo>
                <a:lnTo>
                  <a:pt x="37509" y="11495"/>
                </a:lnTo>
                <a:lnTo>
                  <a:pt x="26014" y="11495"/>
                </a:lnTo>
                <a:lnTo>
                  <a:pt x="26014" y="1"/>
                </a:lnTo>
                <a:close/>
              </a:path>
            </a:pathLst>
          </a:custGeom>
          <a:solidFill>
            <a:srgbClr val="29ABD9">
              <a:alpha val="79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155868395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122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12" name="Google Shape;12212;p27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solidFill>
                  <a:schemeClr val="dk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2213" name="Google Shape;12213;p27"/>
          <p:cNvSpPr txBox="1">
            <a:spLocks noGrp="1"/>
          </p:cNvSpPr>
          <p:nvPr>
            <p:ph type="subTitle" idx="1"/>
          </p:nvPr>
        </p:nvSpPr>
        <p:spPr>
          <a:xfrm>
            <a:off x="1909387" y="1702575"/>
            <a:ext cx="2280600" cy="4662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 b="1"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2214" name="Google Shape;12214;p27"/>
          <p:cNvSpPr txBox="1">
            <a:spLocks noGrp="1"/>
          </p:cNvSpPr>
          <p:nvPr>
            <p:ph type="subTitle" idx="2"/>
          </p:nvPr>
        </p:nvSpPr>
        <p:spPr>
          <a:xfrm>
            <a:off x="1909387" y="2068050"/>
            <a:ext cx="2280600" cy="5727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215" name="Google Shape;12215;p27"/>
          <p:cNvSpPr txBox="1">
            <a:spLocks noGrp="1"/>
          </p:cNvSpPr>
          <p:nvPr>
            <p:ph type="subTitle" idx="3"/>
          </p:nvPr>
        </p:nvSpPr>
        <p:spPr>
          <a:xfrm>
            <a:off x="5503309" y="2068050"/>
            <a:ext cx="2280600" cy="5727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216" name="Google Shape;12216;p27"/>
          <p:cNvSpPr txBox="1">
            <a:spLocks noGrp="1"/>
          </p:cNvSpPr>
          <p:nvPr>
            <p:ph type="subTitle" idx="4"/>
          </p:nvPr>
        </p:nvSpPr>
        <p:spPr>
          <a:xfrm>
            <a:off x="1909387" y="3457975"/>
            <a:ext cx="2280600" cy="5760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217" name="Google Shape;12217;p27"/>
          <p:cNvSpPr txBox="1">
            <a:spLocks noGrp="1"/>
          </p:cNvSpPr>
          <p:nvPr>
            <p:ph type="subTitle" idx="5"/>
          </p:nvPr>
        </p:nvSpPr>
        <p:spPr>
          <a:xfrm>
            <a:off x="5503300" y="3457975"/>
            <a:ext cx="2280600" cy="5760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218" name="Google Shape;12218;p27"/>
          <p:cNvSpPr txBox="1">
            <a:spLocks noGrp="1"/>
          </p:cNvSpPr>
          <p:nvPr>
            <p:ph type="subTitle" idx="6"/>
          </p:nvPr>
        </p:nvSpPr>
        <p:spPr>
          <a:xfrm>
            <a:off x="1909387" y="3092500"/>
            <a:ext cx="2280600" cy="4662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 b="1"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2219" name="Google Shape;12219;p27"/>
          <p:cNvSpPr txBox="1">
            <a:spLocks noGrp="1"/>
          </p:cNvSpPr>
          <p:nvPr>
            <p:ph type="subTitle" idx="7"/>
          </p:nvPr>
        </p:nvSpPr>
        <p:spPr>
          <a:xfrm>
            <a:off x="5503298" y="1702575"/>
            <a:ext cx="2280600" cy="4662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 b="1"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2220" name="Google Shape;12220;p27"/>
          <p:cNvSpPr txBox="1">
            <a:spLocks noGrp="1"/>
          </p:cNvSpPr>
          <p:nvPr>
            <p:ph type="subTitle" idx="8"/>
          </p:nvPr>
        </p:nvSpPr>
        <p:spPr>
          <a:xfrm>
            <a:off x="5503298" y="3092500"/>
            <a:ext cx="2280600" cy="4662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 b="1"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grpSp>
        <p:nvGrpSpPr>
          <p:cNvPr id="12221" name="Google Shape;12221;p27"/>
          <p:cNvGrpSpPr/>
          <p:nvPr/>
        </p:nvGrpSpPr>
        <p:grpSpPr>
          <a:xfrm>
            <a:off x="-1924083" y="-1179591"/>
            <a:ext cx="3429186" cy="3429186"/>
            <a:chOff x="1190625" y="238125"/>
            <a:chExt cx="5205200" cy="5205200"/>
          </a:xfrm>
        </p:grpSpPr>
        <p:sp>
          <p:nvSpPr>
            <p:cNvPr id="12222" name="Google Shape;12222;p27"/>
            <p:cNvSpPr/>
            <p:nvPr/>
          </p:nvSpPr>
          <p:spPr>
            <a:xfrm>
              <a:off x="3537100" y="2352575"/>
              <a:ext cx="739875" cy="745725"/>
            </a:xfrm>
            <a:custGeom>
              <a:avLst/>
              <a:gdLst/>
              <a:ahLst/>
              <a:cxnLst/>
              <a:rect l="l" t="t" r="r" b="b"/>
              <a:pathLst>
                <a:path w="29595" h="29829" extrusionOk="0">
                  <a:moveTo>
                    <a:pt x="19963" y="23699"/>
                  </a:moveTo>
                  <a:cubicBezTo>
                    <a:pt x="20956" y="20839"/>
                    <a:pt x="23057" y="19438"/>
                    <a:pt x="25509" y="19847"/>
                  </a:cubicBezTo>
                  <a:cubicBezTo>
                    <a:pt x="27785" y="20197"/>
                    <a:pt x="29478" y="22123"/>
                    <a:pt x="29536" y="24400"/>
                  </a:cubicBezTo>
                  <a:cubicBezTo>
                    <a:pt x="29595" y="26793"/>
                    <a:pt x="28077" y="28777"/>
                    <a:pt x="25684" y="29303"/>
                  </a:cubicBezTo>
                  <a:cubicBezTo>
                    <a:pt x="23232" y="29828"/>
                    <a:pt x="21189" y="28544"/>
                    <a:pt x="19963" y="25625"/>
                  </a:cubicBezTo>
                  <a:cubicBezTo>
                    <a:pt x="19146" y="28135"/>
                    <a:pt x="17512" y="29595"/>
                    <a:pt x="14768" y="29536"/>
                  </a:cubicBezTo>
                  <a:cubicBezTo>
                    <a:pt x="12609" y="29536"/>
                    <a:pt x="11266" y="28369"/>
                    <a:pt x="10040" y="25567"/>
                  </a:cubicBezTo>
                  <a:cubicBezTo>
                    <a:pt x="9690" y="26910"/>
                    <a:pt x="8990" y="27960"/>
                    <a:pt x="7881" y="28661"/>
                  </a:cubicBezTo>
                  <a:cubicBezTo>
                    <a:pt x="6830" y="29420"/>
                    <a:pt x="5604" y="29711"/>
                    <a:pt x="4320" y="29478"/>
                  </a:cubicBezTo>
                  <a:cubicBezTo>
                    <a:pt x="2044" y="29069"/>
                    <a:pt x="409" y="27201"/>
                    <a:pt x="234" y="25042"/>
                  </a:cubicBezTo>
                  <a:cubicBezTo>
                    <a:pt x="59" y="22532"/>
                    <a:pt x="1402" y="20664"/>
                    <a:pt x="4145" y="19672"/>
                  </a:cubicBezTo>
                  <a:cubicBezTo>
                    <a:pt x="1518" y="18796"/>
                    <a:pt x="1" y="17103"/>
                    <a:pt x="176" y="14243"/>
                  </a:cubicBezTo>
                  <a:cubicBezTo>
                    <a:pt x="351" y="12200"/>
                    <a:pt x="1577" y="10741"/>
                    <a:pt x="4203" y="9749"/>
                  </a:cubicBezTo>
                  <a:cubicBezTo>
                    <a:pt x="2744" y="9340"/>
                    <a:pt x="1635" y="8581"/>
                    <a:pt x="993" y="7355"/>
                  </a:cubicBezTo>
                  <a:cubicBezTo>
                    <a:pt x="293" y="6071"/>
                    <a:pt x="176" y="4787"/>
                    <a:pt x="643" y="3445"/>
                  </a:cubicBezTo>
                  <a:cubicBezTo>
                    <a:pt x="1343" y="1285"/>
                    <a:pt x="3386" y="1"/>
                    <a:pt x="5721" y="234"/>
                  </a:cubicBezTo>
                  <a:cubicBezTo>
                    <a:pt x="7822" y="409"/>
                    <a:pt x="9632" y="2161"/>
                    <a:pt x="9924" y="4320"/>
                  </a:cubicBezTo>
                  <a:cubicBezTo>
                    <a:pt x="10274" y="6713"/>
                    <a:pt x="8990" y="8640"/>
                    <a:pt x="6130" y="9807"/>
                  </a:cubicBezTo>
                  <a:cubicBezTo>
                    <a:pt x="8114" y="10332"/>
                    <a:pt x="9457" y="11558"/>
                    <a:pt x="10040" y="13660"/>
                  </a:cubicBezTo>
                  <a:cubicBezTo>
                    <a:pt x="10683" y="11617"/>
                    <a:pt x="11908" y="10332"/>
                    <a:pt x="13893" y="9749"/>
                  </a:cubicBezTo>
                  <a:cubicBezTo>
                    <a:pt x="11091" y="8581"/>
                    <a:pt x="9807" y="6538"/>
                    <a:pt x="10274" y="4087"/>
                  </a:cubicBezTo>
                  <a:cubicBezTo>
                    <a:pt x="10741" y="1752"/>
                    <a:pt x="12784" y="118"/>
                    <a:pt x="15177" y="176"/>
                  </a:cubicBezTo>
                  <a:cubicBezTo>
                    <a:pt x="17395" y="234"/>
                    <a:pt x="19380" y="1869"/>
                    <a:pt x="19788" y="4087"/>
                  </a:cubicBezTo>
                  <a:cubicBezTo>
                    <a:pt x="20197" y="6597"/>
                    <a:pt x="18913" y="8698"/>
                    <a:pt x="16111" y="9749"/>
                  </a:cubicBezTo>
                  <a:cubicBezTo>
                    <a:pt x="18096" y="10332"/>
                    <a:pt x="19380" y="11617"/>
                    <a:pt x="19963" y="13660"/>
                  </a:cubicBezTo>
                  <a:cubicBezTo>
                    <a:pt x="20430" y="12259"/>
                    <a:pt x="21131" y="11266"/>
                    <a:pt x="22240" y="10566"/>
                  </a:cubicBezTo>
                  <a:cubicBezTo>
                    <a:pt x="23349" y="9924"/>
                    <a:pt x="24575" y="9749"/>
                    <a:pt x="25859" y="10041"/>
                  </a:cubicBezTo>
                  <a:cubicBezTo>
                    <a:pt x="28135" y="10566"/>
                    <a:pt x="29595" y="12492"/>
                    <a:pt x="29536" y="14827"/>
                  </a:cubicBezTo>
                  <a:cubicBezTo>
                    <a:pt x="29536" y="17103"/>
                    <a:pt x="27902" y="19030"/>
                    <a:pt x="25684" y="19438"/>
                  </a:cubicBezTo>
                  <a:cubicBezTo>
                    <a:pt x="23232" y="19964"/>
                    <a:pt x="21248" y="18738"/>
                    <a:pt x="19963" y="15878"/>
                  </a:cubicBezTo>
                  <a:cubicBezTo>
                    <a:pt x="19380" y="17804"/>
                    <a:pt x="18154" y="19030"/>
                    <a:pt x="16111" y="19672"/>
                  </a:cubicBezTo>
                  <a:cubicBezTo>
                    <a:pt x="18154" y="20314"/>
                    <a:pt x="19380" y="21598"/>
                    <a:pt x="19963" y="23641"/>
                  </a:cubicBezTo>
                  <a:close/>
                  <a:moveTo>
                    <a:pt x="10040" y="23758"/>
                  </a:moveTo>
                  <a:cubicBezTo>
                    <a:pt x="10624" y="21598"/>
                    <a:pt x="11850" y="20314"/>
                    <a:pt x="13951" y="19672"/>
                  </a:cubicBezTo>
                  <a:cubicBezTo>
                    <a:pt x="11908" y="19088"/>
                    <a:pt x="10683" y="17804"/>
                    <a:pt x="10040" y="15819"/>
                  </a:cubicBezTo>
                  <a:cubicBezTo>
                    <a:pt x="9398" y="17921"/>
                    <a:pt x="8114" y="19088"/>
                    <a:pt x="6013" y="19672"/>
                  </a:cubicBezTo>
                  <a:cubicBezTo>
                    <a:pt x="8173" y="20255"/>
                    <a:pt x="9457" y="21540"/>
                    <a:pt x="10040" y="237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3" name="Google Shape;12223;p27"/>
            <p:cNvSpPr/>
            <p:nvPr/>
          </p:nvSpPr>
          <p:spPr>
            <a:xfrm>
              <a:off x="3793925" y="3092425"/>
              <a:ext cx="237900" cy="240800"/>
            </a:xfrm>
            <a:custGeom>
              <a:avLst/>
              <a:gdLst/>
              <a:ahLst/>
              <a:cxnLst/>
              <a:rect l="l" t="t" r="r" b="b"/>
              <a:pathLst>
                <a:path w="9516" h="9632" extrusionOk="0">
                  <a:moveTo>
                    <a:pt x="4729" y="9632"/>
                  </a:moveTo>
                  <a:cubicBezTo>
                    <a:pt x="2102" y="9632"/>
                    <a:pt x="1" y="7414"/>
                    <a:pt x="1" y="4845"/>
                  </a:cubicBezTo>
                  <a:cubicBezTo>
                    <a:pt x="1" y="2277"/>
                    <a:pt x="2219" y="1"/>
                    <a:pt x="4787" y="59"/>
                  </a:cubicBezTo>
                  <a:cubicBezTo>
                    <a:pt x="7356" y="117"/>
                    <a:pt x="9515" y="2335"/>
                    <a:pt x="9515" y="4904"/>
                  </a:cubicBezTo>
                  <a:cubicBezTo>
                    <a:pt x="9515" y="7472"/>
                    <a:pt x="7356" y="9632"/>
                    <a:pt x="4729" y="963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4" name="Google Shape;12224;p27"/>
            <p:cNvSpPr/>
            <p:nvPr/>
          </p:nvSpPr>
          <p:spPr>
            <a:xfrm>
              <a:off x="3300700" y="2600650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729" y="9574"/>
                  </a:moveTo>
                  <a:cubicBezTo>
                    <a:pt x="2102" y="9574"/>
                    <a:pt x="1" y="7414"/>
                    <a:pt x="1" y="4787"/>
                  </a:cubicBezTo>
                  <a:cubicBezTo>
                    <a:pt x="1" y="2161"/>
                    <a:pt x="2160" y="1"/>
                    <a:pt x="4729" y="59"/>
                  </a:cubicBezTo>
                  <a:cubicBezTo>
                    <a:pt x="7355" y="59"/>
                    <a:pt x="9573" y="2277"/>
                    <a:pt x="9515" y="4846"/>
                  </a:cubicBezTo>
                  <a:cubicBezTo>
                    <a:pt x="9515" y="7414"/>
                    <a:pt x="7297" y="9574"/>
                    <a:pt x="4729" y="957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5" name="Google Shape;12225;p27"/>
            <p:cNvSpPr/>
            <p:nvPr/>
          </p:nvSpPr>
          <p:spPr>
            <a:xfrm>
              <a:off x="3547325" y="3093900"/>
              <a:ext cx="237875" cy="239325"/>
            </a:xfrm>
            <a:custGeom>
              <a:avLst/>
              <a:gdLst/>
              <a:ahLst/>
              <a:cxnLst/>
              <a:rect l="l" t="t" r="r" b="b"/>
              <a:pathLst>
                <a:path w="9515" h="9573" extrusionOk="0">
                  <a:moveTo>
                    <a:pt x="9515" y="4786"/>
                  </a:moveTo>
                  <a:cubicBezTo>
                    <a:pt x="9515" y="7355"/>
                    <a:pt x="7355" y="9573"/>
                    <a:pt x="4728" y="9573"/>
                  </a:cubicBezTo>
                  <a:cubicBezTo>
                    <a:pt x="2160" y="9573"/>
                    <a:pt x="0" y="7355"/>
                    <a:pt x="0" y="4786"/>
                  </a:cubicBezTo>
                  <a:cubicBezTo>
                    <a:pt x="59" y="2218"/>
                    <a:pt x="2160" y="58"/>
                    <a:pt x="4728" y="58"/>
                  </a:cubicBezTo>
                  <a:cubicBezTo>
                    <a:pt x="7297" y="0"/>
                    <a:pt x="9515" y="2218"/>
                    <a:pt x="9515" y="47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6" name="Google Shape;12226;p27"/>
            <p:cNvSpPr/>
            <p:nvPr/>
          </p:nvSpPr>
          <p:spPr>
            <a:xfrm>
              <a:off x="3299250" y="2848725"/>
              <a:ext cx="239350" cy="237900"/>
            </a:xfrm>
            <a:custGeom>
              <a:avLst/>
              <a:gdLst/>
              <a:ahLst/>
              <a:cxnLst/>
              <a:rect l="l" t="t" r="r" b="b"/>
              <a:pathLst>
                <a:path w="9574" h="9516" extrusionOk="0">
                  <a:moveTo>
                    <a:pt x="9573" y="4729"/>
                  </a:moveTo>
                  <a:cubicBezTo>
                    <a:pt x="9573" y="7355"/>
                    <a:pt x="7355" y="9515"/>
                    <a:pt x="4787" y="9515"/>
                  </a:cubicBezTo>
                  <a:cubicBezTo>
                    <a:pt x="2160" y="9457"/>
                    <a:pt x="0" y="7297"/>
                    <a:pt x="59" y="4729"/>
                  </a:cubicBezTo>
                  <a:cubicBezTo>
                    <a:pt x="117" y="2102"/>
                    <a:pt x="2218" y="1"/>
                    <a:pt x="4787" y="1"/>
                  </a:cubicBezTo>
                  <a:cubicBezTo>
                    <a:pt x="7355" y="1"/>
                    <a:pt x="9573" y="2160"/>
                    <a:pt x="957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7" name="Google Shape;12227;p27"/>
            <p:cNvSpPr/>
            <p:nvPr/>
          </p:nvSpPr>
          <p:spPr>
            <a:xfrm>
              <a:off x="4036175" y="2358425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904" y="59"/>
                  </a:moveTo>
                  <a:cubicBezTo>
                    <a:pt x="7530" y="175"/>
                    <a:pt x="9573" y="2277"/>
                    <a:pt x="9456" y="4903"/>
                  </a:cubicBezTo>
                  <a:cubicBezTo>
                    <a:pt x="9398" y="7530"/>
                    <a:pt x="7238" y="9573"/>
                    <a:pt x="4670" y="9456"/>
                  </a:cubicBezTo>
                  <a:cubicBezTo>
                    <a:pt x="2043" y="9398"/>
                    <a:pt x="0" y="7238"/>
                    <a:pt x="59" y="4670"/>
                  </a:cubicBezTo>
                  <a:cubicBezTo>
                    <a:pt x="176" y="2043"/>
                    <a:pt x="2277" y="0"/>
                    <a:pt x="490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8" name="Google Shape;12228;p27"/>
            <p:cNvSpPr/>
            <p:nvPr/>
          </p:nvSpPr>
          <p:spPr>
            <a:xfrm>
              <a:off x="4039100" y="3098275"/>
              <a:ext cx="232050" cy="232050"/>
            </a:xfrm>
            <a:custGeom>
              <a:avLst/>
              <a:gdLst/>
              <a:ahLst/>
              <a:cxnLst/>
              <a:rect l="l" t="t" r="r" b="b"/>
              <a:pathLst>
                <a:path w="9282" h="9282" extrusionOk="0">
                  <a:moveTo>
                    <a:pt x="4670" y="0"/>
                  </a:moveTo>
                  <a:cubicBezTo>
                    <a:pt x="7238" y="0"/>
                    <a:pt x="9281" y="2043"/>
                    <a:pt x="9281" y="4670"/>
                  </a:cubicBezTo>
                  <a:cubicBezTo>
                    <a:pt x="9281" y="7238"/>
                    <a:pt x="7180" y="9281"/>
                    <a:pt x="4611" y="9281"/>
                  </a:cubicBezTo>
                  <a:cubicBezTo>
                    <a:pt x="2043" y="9223"/>
                    <a:pt x="0" y="7180"/>
                    <a:pt x="0" y="4611"/>
                  </a:cubicBezTo>
                  <a:cubicBezTo>
                    <a:pt x="0" y="2043"/>
                    <a:pt x="2102" y="0"/>
                    <a:pt x="467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9" name="Google Shape;12229;p27"/>
            <p:cNvSpPr/>
            <p:nvPr/>
          </p:nvSpPr>
          <p:spPr>
            <a:xfrm>
              <a:off x="3303625" y="2361350"/>
              <a:ext cx="232050" cy="232025"/>
            </a:xfrm>
            <a:custGeom>
              <a:avLst/>
              <a:gdLst/>
              <a:ahLst/>
              <a:cxnLst/>
              <a:rect l="l" t="t" r="r" b="b"/>
              <a:pathLst>
                <a:path w="9282" h="9281" extrusionOk="0">
                  <a:moveTo>
                    <a:pt x="0" y="4670"/>
                  </a:moveTo>
                  <a:cubicBezTo>
                    <a:pt x="0" y="2101"/>
                    <a:pt x="2043" y="0"/>
                    <a:pt x="4612" y="0"/>
                  </a:cubicBezTo>
                  <a:cubicBezTo>
                    <a:pt x="7238" y="0"/>
                    <a:pt x="9281" y="2101"/>
                    <a:pt x="9281" y="4670"/>
                  </a:cubicBezTo>
                  <a:cubicBezTo>
                    <a:pt x="9223" y="7238"/>
                    <a:pt x="7180" y="9281"/>
                    <a:pt x="4670" y="9281"/>
                  </a:cubicBezTo>
                  <a:cubicBezTo>
                    <a:pt x="2043" y="9281"/>
                    <a:pt x="0" y="7238"/>
                    <a:pt x="0" y="46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0" name="Google Shape;12230;p27"/>
            <p:cNvSpPr/>
            <p:nvPr/>
          </p:nvSpPr>
          <p:spPr>
            <a:xfrm>
              <a:off x="3303625" y="3098275"/>
              <a:ext cx="232050" cy="230575"/>
            </a:xfrm>
            <a:custGeom>
              <a:avLst/>
              <a:gdLst/>
              <a:ahLst/>
              <a:cxnLst/>
              <a:rect l="l" t="t" r="r" b="b"/>
              <a:pathLst>
                <a:path w="9282" h="9223" extrusionOk="0">
                  <a:moveTo>
                    <a:pt x="4670" y="9223"/>
                  </a:moveTo>
                  <a:cubicBezTo>
                    <a:pt x="2160" y="9223"/>
                    <a:pt x="59" y="7180"/>
                    <a:pt x="59" y="4670"/>
                  </a:cubicBezTo>
                  <a:cubicBezTo>
                    <a:pt x="0" y="2160"/>
                    <a:pt x="2102" y="0"/>
                    <a:pt x="4612" y="59"/>
                  </a:cubicBezTo>
                  <a:cubicBezTo>
                    <a:pt x="7122" y="59"/>
                    <a:pt x="9165" y="2101"/>
                    <a:pt x="9223" y="4553"/>
                  </a:cubicBezTo>
                  <a:cubicBezTo>
                    <a:pt x="9281" y="7063"/>
                    <a:pt x="7180" y="9223"/>
                    <a:pt x="4670" y="922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1" name="Google Shape;12231;p27"/>
            <p:cNvSpPr/>
            <p:nvPr/>
          </p:nvSpPr>
          <p:spPr>
            <a:xfrm>
              <a:off x="3798325" y="2116175"/>
              <a:ext cx="229125" cy="230600"/>
            </a:xfrm>
            <a:custGeom>
              <a:avLst/>
              <a:gdLst/>
              <a:ahLst/>
              <a:cxnLst/>
              <a:rect l="l" t="t" r="r" b="b"/>
              <a:pathLst>
                <a:path w="9165" h="9224" extrusionOk="0">
                  <a:moveTo>
                    <a:pt x="9164" y="4612"/>
                  </a:moveTo>
                  <a:cubicBezTo>
                    <a:pt x="9164" y="7122"/>
                    <a:pt x="7063" y="9223"/>
                    <a:pt x="4553" y="9165"/>
                  </a:cubicBezTo>
                  <a:cubicBezTo>
                    <a:pt x="2043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1"/>
                  </a:cubicBezTo>
                  <a:cubicBezTo>
                    <a:pt x="7121" y="59"/>
                    <a:pt x="9164" y="2102"/>
                    <a:pt x="9164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2" name="Google Shape;12232;p27"/>
            <p:cNvSpPr/>
            <p:nvPr/>
          </p:nvSpPr>
          <p:spPr>
            <a:xfrm>
              <a:off x="4287175" y="2605025"/>
              <a:ext cx="230575" cy="230600"/>
            </a:xfrm>
            <a:custGeom>
              <a:avLst/>
              <a:gdLst/>
              <a:ahLst/>
              <a:cxnLst/>
              <a:rect l="l" t="t" r="r" b="b"/>
              <a:pathLst>
                <a:path w="9223" h="9224" extrusionOk="0">
                  <a:moveTo>
                    <a:pt x="9223" y="4612"/>
                  </a:moveTo>
                  <a:cubicBezTo>
                    <a:pt x="9223" y="7122"/>
                    <a:pt x="7063" y="9223"/>
                    <a:pt x="4553" y="9223"/>
                  </a:cubicBezTo>
                  <a:cubicBezTo>
                    <a:pt x="2101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59"/>
                  </a:cubicBezTo>
                  <a:cubicBezTo>
                    <a:pt x="7121" y="59"/>
                    <a:pt x="9164" y="2102"/>
                    <a:pt x="9223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3" name="Google Shape;12233;p27"/>
            <p:cNvSpPr/>
            <p:nvPr/>
          </p:nvSpPr>
          <p:spPr>
            <a:xfrm>
              <a:off x="4287175" y="2853100"/>
              <a:ext cx="229125" cy="229150"/>
            </a:xfrm>
            <a:custGeom>
              <a:avLst/>
              <a:gdLst/>
              <a:ahLst/>
              <a:cxnLst/>
              <a:rect l="l" t="t" r="r" b="b"/>
              <a:pathLst>
                <a:path w="9165" h="9166" extrusionOk="0">
                  <a:moveTo>
                    <a:pt x="4611" y="9165"/>
                  </a:moveTo>
                  <a:cubicBezTo>
                    <a:pt x="2101" y="9107"/>
                    <a:pt x="0" y="7064"/>
                    <a:pt x="59" y="4554"/>
                  </a:cubicBezTo>
                  <a:cubicBezTo>
                    <a:pt x="59" y="2044"/>
                    <a:pt x="2101" y="1"/>
                    <a:pt x="4611" y="1"/>
                  </a:cubicBezTo>
                  <a:cubicBezTo>
                    <a:pt x="7121" y="1"/>
                    <a:pt x="9164" y="2102"/>
                    <a:pt x="9164" y="4554"/>
                  </a:cubicBezTo>
                  <a:cubicBezTo>
                    <a:pt x="9164" y="7064"/>
                    <a:pt x="7063" y="9165"/>
                    <a:pt x="4611" y="91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4" name="Google Shape;12234;p27"/>
            <p:cNvSpPr/>
            <p:nvPr/>
          </p:nvSpPr>
          <p:spPr>
            <a:xfrm>
              <a:off x="3551700" y="2116175"/>
              <a:ext cx="229125" cy="229125"/>
            </a:xfrm>
            <a:custGeom>
              <a:avLst/>
              <a:gdLst/>
              <a:ahLst/>
              <a:cxnLst/>
              <a:rect l="l" t="t" r="r" b="b"/>
              <a:pathLst>
                <a:path w="9165" h="9165" extrusionOk="0">
                  <a:moveTo>
                    <a:pt x="9165" y="4612"/>
                  </a:moveTo>
                  <a:cubicBezTo>
                    <a:pt x="9106" y="7122"/>
                    <a:pt x="7063" y="9165"/>
                    <a:pt x="4553" y="9165"/>
                  </a:cubicBezTo>
                  <a:cubicBezTo>
                    <a:pt x="2043" y="9165"/>
                    <a:pt x="0" y="7064"/>
                    <a:pt x="0" y="4554"/>
                  </a:cubicBezTo>
                  <a:cubicBezTo>
                    <a:pt x="0" y="2044"/>
                    <a:pt x="2102" y="1"/>
                    <a:pt x="4612" y="59"/>
                  </a:cubicBezTo>
                  <a:cubicBezTo>
                    <a:pt x="7122" y="59"/>
                    <a:pt x="9165" y="2102"/>
                    <a:pt x="9165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5" name="Google Shape;12235;p27"/>
            <p:cNvSpPr/>
            <p:nvPr/>
          </p:nvSpPr>
          <p:spPr>
            <a:xfrm>
              <a:off x="3799775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7005" y="8990"/>
                    <a:pt x="4495" y="8990"/>
                  </a:cubicBezTo>
                  <a:cubicBezTo>
                    <a:pt x="1985" y="8990"/>
                    <a:pt x="0" y="7005"/>
                    <a:pt x="0" y="4495"/>
                  </a:cubicBezTo>
                  <a:cubicBezTo>
                    <a:pt x="0" y="1985"/>
                    <a:pt x="1985" y="1"/>
                    <a:pt x="4495" y="1"/>
                  </a:cubicBezTo>
                  <a:cubicBezTo>
                    <a:pt x="7005" y="1"/>
                    <a:pt x="8989" y="1985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6" name="Google Shape;12236;p27"/>
            <p:cNvSpPr/>
            <p:nvPr/>
          </p:nvSpPr>
          <p:spPr>
            <a:xfrm>
              <a:off x="4290075" y="236572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95"/>
                  </a:moveTo>
                  <a:cubicBezTo>
                    <a:pt x="8990" y="7005"/>
                    <a:pt x="7005" y="8989"/>
                    <a:pt x="4495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1985" y="0"/>
                    <a:pt x="4437" y="0"/>
                  </a:cubicBezTo>
                  <a:cubicBezTo>
                    <a:pt x="6947" y="0"/>
                    <a:pt x="8990" y="1985"/>
                    <a:pt x="8990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7" name="Google Shape;12237;p27"/>
            <p:cNvSpPr/>
            <p:nvPr/>
          </p:nvSpPr>
          <p:spPr>
            <a:xfrm>
              <a:off x="3553150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37"/>
                  </a:moveTo>
                  <a:cubicBezTo>
                    <a:pt x="8990" y="6947"/>
                    <a:pt x="7005" y="8990"/>
                    <a:pt x="4495" y="8990"/>
                  </a:cubicBezTo>
                  <a:cubicBezTo>
                    <a:pt x="1985" y="8990"/>
                    <a:pt x="1" y="6947"/>
                    <a:pt x="1" y="4437"/>
                  </a:cubicBezTo>
                  <a:cubicBezTo>
                    <a:pt x="1" y="1985"/>
                    <a:pt x="1985" y="1"/>
                    <a:pt x="4437" y="1"/>
                  </a:cubicBezTo>
                  <a:cubicBezTo>
                    <a:pt x="6947" y="1"/>
                    <a:pt x="8990" y="1985"/>
                    <a:pt x="8990" y="443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8" name="Google Shape;12238;p27"/>
            <p:cNvSpPr/>
            <p:nvPr/>
          </p:nvSpPr>
          <p:spPr>
            <a:xfrm>
              <a:off x="3064300" y="260795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4"/>
                  </a:moveTo>
                  <a:cubicBezTo>
                    <a:pt x="8990" y="7063"/>
                    <a:pt x="6947" y="8990"/>
                    <a:pt x="4437" y="8990"/>
                  </a:cubicBezTo>
                  <a:cubicBezTo>
                    <a:pt x="1927" y="8990"/>
                    <a:pt x="1" y="6947"/>
                    <a:pt x="1" y="4437"/>
                  </a:cubicBezTo>
                  <a:cubicBezTo>
                    <a:pt x="1" y="1985"/>
                    <a:pt x="2044" y="1"/>
                    <a:pt x="4495" y="1"/>
                  </a:cubicBezTo>
                  <a:cubicBezTo>
                    <a:pt x="7005" y="1"/>
                    <a:pt x="8990" y="2044"/>
                    <a:pt x="8990" y="455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9" name="Google Shape;12239;p27"/>
            <p:cNvSpPr/>
            <p:nvPr/>
          </p:nvSpPr>
          <p:spPr>
            <a:xfrm>
              <a:off x="3064300" y="28545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3"/>
                  </a:moveTo>
                  <a:cubicBezTo>
                    <a:pt x="8990" y="7005"/>
                    <a:pt x="6947" y="8989"/>
                    <a:pt x="4437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2044" y="0"/>
                    <a:pt x="4554" y="0"/>
                  </a:cubicBezTo>
                  <a:cubicBezTo>
                    <a:pt x="7005" y="59"/>
                    <a:pt x="8990" y="2043"/>
                    <a:pt x="8990" y="45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0" name="Google Shape;12240;p27"/>
            <p:cNvSpPr/>
            <p:nvPr/>
          </p:nvSpPr>
          <p:spPr>
            <a:xfrm>
              <a:off x="4043475" y="211910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6946" y="8990"/>
                    <a:pt x="4436" y="8990"/>
                  </a:cubicBezTo>
                  <a:cubicBezTo>
                    <a:pt x="1985" y="8931"/>
                    <a:pt x="0" y="6947"/>
                    <a:pt x="0" y="4495"/>
                  </a:cubicBezTo>
                  <a:cubicBezTo>
                    <a:pt x="0" y="1985"/>
                    <a:pt x="2043" y="1"/>
                    <a:pt x="4553" y="1"/>
                  </a:cubicBezTo>
                  <a:cubicBezTo>
                    <a:pt x="7005" y="1"/>
                    <a:pt x="8989" y="2044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1" name="Google Shape;12241;p27"/>
            <p:cNvSpPr/>
            <p:nvPr/>
          </p:nvSpPr>
          <p:spPr>
            <a:xfrm>
              <a:off x="3308000" y="2119100"/>
              <a:ext cx="223300" cy="224750"/>
            </a:xfrm>
            <a:custGeom>
              <a:avLst/>
              <a:gdLst/>
              <a:ahLst/>
              <a:cxnLst/>
              <a:rect l="l" t="t" r="r" b="b"/>
              <a:pathLst>
                <a:path w="8932" h="8990" extrusionOk="0">
                  <a:moveTo>
                    <a:pt x="4495" y="59"/>
                  </a:moveTo>
                  <a:cubicBezTo>
                    <a:pt x="6888" y="59"/>
                    <a:pt x="8931" y="2102"/>
                    <a:pt x="8931" y="4495"/>
                  </a:cubicBezTo>
                  <a:cubicBezTo>
                    <a:pt x="8873" y="6947"/>
                    <a:pt x="6830" y="8990"/>
                    <a:pt x="4378" y="8931"/>
                  </a:cubicBezTo>
                  <a:cubicBezTo>
                    <a:pt x="1985" y="8873"/>
                    <a:pt x="1" y="6888"/>
                    <a:pt x="1" y="4495"/>
                  </a:cubicBezTo>
                  <a:cubicBezTo>
                    <a:pt x="1" y="2044"/>
                    <a:pt x="2044" y="1"/>
                    <a:pt x="449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2" name="Google Shape;12242;p27"/>
            <p:cNvSpPr/>
            <p:nvPr/>
          </p:nvSpPr>
          <p:spPr>
            <a:xfrm>
              <a:off x="4290075" y="3102650"/>
              <a:ext cx="223300" cy="223275"/>
            </a:xfrm>
            <a:custGeom>
              <a:avLst/>
              <a:gdLst/>
              <a:ahLst/>
              <a:cxnLst/>
              <a:rect l="l" t="t" r="r" b="b"/>
              <a:pathLst>
                <a:path w="8932" h="8931" extrusionOk="0">
                  <a:moveTo>
                    <a:pt x="8932" y="4436"/>
                  </a:moveTo>
                  <a:cubicBezTo>
                    <a:pt x="8932" y="6888"/>
                    <a:pt x="6947" y="8931"/>
                    <a:pt x="4495" y="8931"/>
                  </a:cubicBezTo>
                  <a:cubicBezTo>
                    <a:pt x="2044" y="8931"/>
                    <a:pt x="1" y="6888"/>
                    <a:pt x="1" y="4436"/>
                  </a:cubicBezTo>
                  <a:cubicBezTo>
                    <a:pt x="59" y="2043"/>
                    <a:pt x="2044" y="0"/>
                    <a:pt x="4437" y="0"/>
                  </a:cubicBezTo>
                  <a:cubicBezTo>
                    <a:pt x="6889" y="0"/>
                    <a:pt x="8932" y="1985"/>
                    <a:pt x="8932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3" name="Google Shape;12243;p27"/>
            <p:cNvSpPr/>
            <p:nvPr/>
          </p:nvSpPr>
          <p:spPr>
            <a:xfrm>
              <a:off x="4043475" y="3346350"/>
              <a:ext cx="223275" cy="221825"/>
            </a:xfrm>
            <a:custGeom>
              <a:avLst/>
              <a:gdLst/>
              <a:ahLst/>
              <a:cxnLst/>
              <a:rect l="l" t="t" r="r" b="b"/>
              <a:pathLst>
                <a:path w="8931" h="8873" extrusionOk="0">
                  <a:moveTo>
                    <a:pt x="8931" y="4378"/>
                  </a:moveTo>
                  <a:cubicBezTo>
                    <a:pt x="8931" y="6829"/>
                    <a:pt x="6888" y="8872"/>
                    <a:pt x="4495" y="8872"/>
                  </a:cubicBezTo>
                  <a:cubicBezTo>
                    <a:pt x="2043" y="8872"/>
                    <a:pt x="59" y="6888"/>
                    <a:pt x="59" y="4436"/>
                  </a:cubicBezTo>
                  <a:cubicBezTo>
                    <a:pt x="0" y="2043"/>
                    <a:pt x="2043" y="0"/>
                    <a:pt x="4495" y="0"/>
                  </a:cubicBezTo>
                  <a:cubicBezTo>
                    <a:pt x="6888" y="0"/>
                    <a:pt x="8873" y="1985"/>
                    <a:pt x="8931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4" name="Google Shape;12244;p27"/>
            <p:cNvSpPr/>
            <p:nvPr/>
          </p:nvSpPr>
          <p:spPr>
            <a:xfrm>
              <a:off x="3065775" y="2365725"/>
              <a:ext cx="221825" cy="223275"/>
            </a:xfrm>
            <a:custGeom>
              <a:avLst/>
              <a:gdLst/>
              <a:ahLst/>
              <a:cxnLst/>
              <a:rect l="l" t="t" r="r" b="b"/>
              <a:pathLst>
                <a:path w="8873" h="8931" extrusionOk="0">
                  <a:moveTo>
                    <a:pt x="4378" y="8931"/>
                  </a:moveTo>
                  <a:cubicBezTo>
                    <a:pt x="1985" y="8872"/>
                    <a:pt x="0" y="6888"/>
                    <a:pt x="0" y="4495"/>
                  </a:cubicBezTo>
                  <a:cubicBezTo>
                    <a:pt x="0" y="2043"/>
                    <a:pt x="2101" y="0"/>
                    <a:pt x="4495" y="59"/>
                  </a:cubicBezTo>
                  <a:cubicBezTo>
                    <a:pt x="6946" y="117"/>
                    <a:pt x="8872" y="2101"/>
                    <a:pt x="8872" y="4495"/>
                  </a:cubicBezTo>
                  <a:cubicBezTo>
                    <a:pt x="8814" y="6946"/>
                    <a:pt x="6829" y="8931"/>
                    <a:pt x="4378" y="88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5" name="Google Shape;12245;p27"/>
            <p:cNvSpPr/>
            <p:nvPr/>
          </p:nvSpPr>
          <p:spPr>
            <a:xfrm>
              <a:off x="3309450" y="3346350"/>
              <a:ext cx="220375" cy="220375"/>
            </a:xfrm>
            <a:custGeom>
              <a:avLst/>
              <a:gdLst/>
              <a:ahLst/>
              <a:cxnLst/>
              <a:rect l="l" t="t" r="r" b="b"/>
              <a:pathLst>
                <a:path w="8815" h="8815" extrusionOk="0">
                  <a:moveTo>
                    <a:pt x="8757" y="4436"/>
                  </a:moveTo>
                  <a:cubicBezTo>
                    <a:pt x="8757" y="6888"/>
                    <a:pt x="6772" y="8814"/>
                    <a:pt x="4320" y="8814"/>
                  </a:cubicBezTo>
                  <a:cubicBezTo>
                    <a:pt x="1927" y="8756"/>
                    <a:pt x="1" y="6829"/>
                    <a:pt x="1" y="4378"/>
                  </a:cubicBezTo>
                  <a:cubicBezTo>
                    <a:pt x="59" y="1926"/>
                    <a:pt x="1986" y="0"/>
                    <a:pt x="4437" y="58"/>
                  </a:cubicBezTo>
                  <a:cubicBezTo>
                    <a:pt x="6889" y="58"/>
                    <a:pt x="8815" y="2043"/>
                    <a:pt x="8757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6" name="Google Shape;12246;p27"/>
            <p:cNvSpPr/>
            <p:nvPr/>
          </p:nvSpPr>
          <p:spPr>
            <a:xfrm>
              <a:off x="3067225" y="3104100"/>
              <a:ext cx="218900" cy="218925"/>
            </a:xfrm>
            <a:custGeom>
              <a:avLst/>
              <a:gdLst/>
              <a:ahLst/>
              <a:cxnLst/>
              <a:rect l="l" t="t" r="r" b="b"/>
              <a:pathLst>
                <a:path w="8756" h="8757" extrusionOk="0">
                  <a:moveTo>
                    <a:pt x="8756" y="4378"/>
                  </a:moveTo>
                  <a:cubicBezTo>
                    <a:pt x="8756" y="6830"/>
                    <a:pt x="6830" y="8756"/>
                    <a:pt x="4378" y="8756"/>
                  </a:cubicBezTo>
                  <a:cubicBezTo>
                    <a:pt x="1927" y="8756"/>
                    <a:pt x="0" y="6830"/>
                    <a:pt x="0" y="4378"/>
                  </a:cubicBezTo>
                  <a:cubicBezTo>
                    <a:pt x="0" y="1927"/>
                    <a:pt x="1927" y="1"/>
                    <a:pt x="4378" y="1"/>
                  </a:cubicBezTo>
                  <a:cubicBezTo>
                    <a:pt x="6830" y="59"/>
                    <a:pt x="8698" y="1985"/>
                    <a:pt x="8698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7" name="Google Shape;12247;p27"/>
            <p:cNvSpPr/>
            <p:nvPr/>
          </p:nvSpPr>
          <p:spPr>
            <a:xfrm>
              <a:off x="4294475" y="2123475"/>
              <a:ext cx="215975" cy="216000"/>
            </a:xfrm>
            <a:custGeom>
              <a:avLst/>
              <a:gdLst/>
              <a:ahLst/>
              <a:cxnLst/>
              <a:rect l="l" t="t" r="r" b="b"/>
              <a:pathLst>
                <a:path w="8639" h="8640" extrusionOk="0">
                  <a:moveTo>
                    <a:pt x="4319" y="1"/>
                  </a:moveTo>
                  <a:cubicBezTo>
                    <a:pt x="6713" y="1"/>
                    <a:pt x="8639" y="1927"/>
                    <a:pt x="8639" y="4320"/>
                  </a:cubicBezTo>
                  <a:cubicBezTo>
                    <a:pt x="8639" y="6713"/>
                    <a:pt x="6654" y="8639"/>
                    <a:pt x="4261" y="8639"/>
                  </a:cubicBezTo>
                  <a:cubicBezTo>
                    <a:pt x="1868" y="8581"/>
                    <a:pt x="0" y="6655"/>
                    <a:pt x="0" y="4262"/>
                  </a:cubicBezTo>
                  <a:cubicBezTo>
                    <a:pt x="0" y="1869"/>
                    <a:pt x="1926" y="1"/>
                    <a:pt x="431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8" name="Google Shape;12248;p27"/>
            <p:cNvSpPr/>
            <p:nvPr/>
          </p:nvSpPr>
          <p:spPr>
            <a:xfrm>
              <a:off x="3805600" y="1876875"/>
              <a:ext cx="214550" cy="215975"/>
            </a:xfrm>
            <a:custGeom>
              <a:avLst/>
              <a:gdLst/>
              <a:ahLst/>
              <a:cxnLst/>
              <a:rect l="l" t="t" r="r" b="b"/>
              <a:pathLst>
                <a:path w="8582" h="8639" extrusionOk="0">
                  <a:moveTo>
                    <a:pt x="8581" y="4319"/>
                  </a:moveTo>
                  <a:cubicBezTo>
                    <a:pt x="8581" y="6654"/>
                    <a:pt x="6655" y="8581"/>
                    <a:pt x="4320" y="8639"/>
                  </a:cubicBezTo>
                  <a:cubicBezTo>
                    <a:pt x="1927" y="8639"/>
                    <a:pt x="1" y="6654"/>
                    <a:pt x="1" y="4319"/>
                  </a:cubicBezTo>
                  <a:cubicBezTo>
                    <a:pt x="1" y="1926"/>
                    <a:pt x="1927" y="0"/>
                    <a:pt x="4262" y="0"/>
                  </a:cubicBezTo>
                  <a:cubicBezTo>
                    <a:pt x="6655" y="0"/>
                    <a:pt x="8581" y="1926"/>
                    <a:pt x="8581" y="43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9" name="Google Shape;12249;p27"/>
            <p:cNvSpPr/>
            <p:nvPr/>
          </p:nvSpPr>
          <p:spPr>
            <a:xfrm>
              <a:off x="4541075" y="2612325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4320" y="1"/>
                  </a:moveTo>
                  <a:cubicBezTo>
                    <a:pt x="6713" y="1"/>
                    <a:pt x="8639" y="1985"/>
                    <a:pt x="8639" y="4320"/>
                  </a:cubicBezTo>
                  <a:cubicBezTo>
                    <a:pt x="8639" y="6713"/>
                    <a:pt x="6713" y="8640"/>
                    <a:pt x="4320" y="8640"/>
                  </a:cubicBezTo>
                  <a:cubicBezTo>
                    <a:pt x="1927" y="8640"/>
                    <a:pt x="1" y="6713"/>
                    <a:pt x="1" y="4320"/>
                  </a:cubicBezTo>
                  <a:cubicBezTo>
                    <a:pt x="1" y="1985"/>
                    <a:pt x="1927" y="1"/>
                    <a:pt x="432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0" name="Google Shape;12250;p27"/>
            <p:cNvSpPr/>
            <p:nvPr/>
          </p:nvSpPr>
          <p:spPr>
            <a:xfrm>
              <a:off x="4541075" y="2858950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8639" y="4320"/>
                  </a:moveTo>
                  <a:cubicBezTo>
                    <a:pt x="8639" y="6655"/>
                    <a:pt x="6655" y="8639"/>
                    <a:pt x="4320" y="8639"/>
                  </a:cubicBezTo>
                  <a:cubicBezTo>
                    <a:pt x="1927" y="8639"/>
                    <a:pt x="1" y="6713"/>
                    <a:pt x="1" y="4320"/>
                  </a:cubicBezTo>
                  <a:cubicBezTo>
                    <a:pt x="1" y="1985"/>
                    <a:pt x="1927" y="59"/>
                    <a:pt x="4262" y="59"/>
                  </a:cubicBezTo>
                  <a:cubicBezTo>
                    <a:pt x="6655" y="0"/>
                    <a:pt x="8581" y="1927"/>
                    <a:pt x="8639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1" name="Google Shape;12251;p27"/>
            <p:cNvSpPr/>
            <p:nvPr/>
          </p:nvSpPr>
          <p:spPr>
            <a:xfrm>
              <a:off x="3557525" y="1875400"/>
              <a:ext cx="217475" cy="217450"/>
            </a:xfrm>
            <a:custGeom>
              <a:avLst/>
              <a:gdLst/>
              <a:ahLst/>
              <a:cxnLst/>
              <a:rect l="l" t="t" r="r" b="b"/>
              <a:pathLst>
                <a:path w="8699" h="8698" extrusionOk="0">
                  <a:moveTo>
                    <a:pt x="4262" y="8640"/>
                  </a:moveTo>
                  <a:cubicBezTo>
                    <a:pt x="1927" y="8640"/>
                    <a:pt x="1" y="6597"/>
                    <a:pt x="59" y="4262"/>
                  </a:cubicBezTo>
                  <a:cubicBezTo>
                    <a:pt x="118" y="1927"/>
                    <a:pt x="2102" y="1"/>
                    <a:pt x="4379" y="59"/>
                  </a:cubicBezTo>
                  <a:cubicBezTo>
                    <a:pt x="6772" y="117"/>
                    <a:pt x="8698" y="2102"/>
                    <a:pt x="8640" y="4437"/>
                  </a:cubicBezTo>
                  <a:cubicBezTo>
                    <a:pt x="8581" y="6830"/>
                    <a:pt x="6597" y="8698"/>
                    <a:pt x="4262" y="864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2" name="Google Shape;12252;p27"/>
            <p:cNvSpPr/>
            <p:nvPr/>
          </p:nvSpPr>
          <p:spPr>
            <a:xfrm>
              <a:off x="3070150" y="2123475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6" y="8581"/>
                    <a:pt x="0" y="6597"/>
                    <a:pt x="0" y="4262"/>
                  </a:cubicBezTo>
                  <a:cubicBezTo>
                    <a:pt x="0" y="1927"/>
                    <a:pt x="1926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3" name="Google Shape;12253;p27"/>
            <p:cNvSpPr/>
            <p:nvPr/>
          </p:nvSpPr>
          <p:spPr>
            <a:xfrm>
              <a:off x="4295925" y="3349250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7" y="8581"/>
                    <a:pt x="0" y="6597"/>
                    <a:pt x="0" y="4320"/>
                  </a:cubicBezTo>
                  <a:cubicBezTo>
                    <a:pt x="0" y="1985"/>
                    <a:pt x="1927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4" name="Google Shape;12254;p27"/>
            <p:cNvSpPr/>
            <p:nvPr/>
          </p:nvSpPr>
          <p:spPr>
            <a:xfrm>
              <a:off x="4542525" y="2371550"/>
              <a:ext cx="213100" cy="213075"/>
            </a:xfrm>
            <a:custGeom>
              <a:avLst/>
              <a:gdLst/>
              <a:ahLst/>
              <a:cxnLst/>
              <a:rect l="l" t="t" r="r" b="b"/>
              <a:pathLst>
                <a:path w="8524" h="8523" extrusionOk="0">
                  <a:moveTo>
                    <a:pt x="8523" y="4203"/>
                  </a:moveTo>
                  <a:cubicBezTo>
                    <a:pt x="8523" y="6596"/>
                    <a:pt x="6597" y="8523"/>
                    <a:pt x="4262" y="8464"/>
                  </a:cubicBezTo>
                  <a:cubicBezTo>
                    <a:pt x="1927" y="8464"/>
                    <a:pt x="59" y="6596"/>
                    <a:pt x="1" y="4262"/>
                  </a:cubicBezTo>
                  <a:cubicBezTo>
                    <a:pt x="1" y="1927"/>
                    <a:pt x="1927" y="1"/>
                    <a:pt x="4262" y="1"/>
                  </a:cubicBezTo>
                  <a:cubicBezTo>
                    <a:pt x="6597" y="1"/>
                    <a:pt x="8465" y="1868"/>
                    <a:pt x="8523" y="42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5" name="Google Shape;12255;p27"/>
            <p:cNvSpPr/>
            <p:nvPr/>
          </p:nvSpPr>
          <p:spPr>
            <a:xfrm>
              <a:off x="4049300" y="1878325"/>
              <a:ext cx="213075" cy="211625"/>
            </a:xfrm>
            <a:custGeom>
              <a:avLst/>
              <a:gdLst/>
              <a:ahLst/>
              <a:cxnLst/>
              <a:rect l="l" t="t" r="r" b="b"/>
              <a:pathLst>
                <a:path w="8523" h="8465" extrusionOk="0">
                  <a:moveTo>
                    <a:pt x="4203" y="0"/>
                  </a:moveTo>
                  <a:cubicBezTo>
                    <a:pt x="6538" y="0"/>
                    <a:pt x="8464" y="1868"/>
                    <a:pt x="8464" y="4203"/>
                  </a:cubicBezTo>
                  <a:cubicBezTo>
                    <a:pt x="8523" y="6538"/>
                    <a:pt x="6655" y="8464"/>
                    <a:pt x="4262" y="8464"/>
                  </a:cubicBezTo>
                  <a:cubicBezTo>
                    <a:pt x="1927" y="8464"/>
                    <a:pt x="1" y="6596"/>
                    <a:pt x="59" y="4203"/>
                  </a:cubicBezTo>
                  <a:cubicBezTo>
                    <a:pt x="59" y="1868"/>
                    <a:pt x="1869" y="0"/>
                    <a:pt x="42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6" name="Google Shape;12256;p27"/>
            <p:cNvSpPr/>
            <p:nvPr/>
          </p:nvSpPr>
          <p:spPr>
            <a:xfrm>
              <a:off x="3560450" y="3598800"/>
              <a:ext cx="211625" cy="210150"/>
            </a:xfrm>
            <a:custGeom>
              <a:avLst/>
              <a:gdLst/>
              <a:ahLst/>
              <a:cxnLst/>
              <a:rect l="l" t="t" r="r" b="b"/>
              <a:pathLst>
                <a:path w="8465" h="8406" extrusionOk="0">
                  <a:moveTo>
                    <a:pt x="8406" y="4145"/>
                  </a:moveTo>
                  <a:cubicBezTo>
                    <a:pt x="8464" y="6538"/>
                    <a:pt x="6597" y="8406"/>
                    <a:pt x="4262" y="8406"/>
                  </a:cubicBezTo>
                  <a:cubicBezTo>
                    <a:pt x="1927" y="8406"/>
                    <a:pt x="59" y="6596"/>
                    <a:pt x="1" y="4203"/>
                  </a:cubicBezTo>
                  <a:cubicBezTo>
                    <a:pt x="1" y="1868"/>
                    <a:pt x="1869" y="0"/>
                    <a:pt x="4203" y="0"/>
                  </a:cubicBezTo>
                  <a:cubicBezTo>
                    <a:pt x="6538" y="0"/>
                    <a:pt x="8406" y="1810"/>
                    <a:pt x="8406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7" name="Google Shape;12257;p27"/>
            <p:cNvSpPr/>
            <p:nvPr/>
          </p:nvSpPr>
          <p:spPr>
            <a:xfrm>
              <a:off x="3807075" y="3597325"/>
              <a:ext cx="211600" cy="211625"/>
            </a:xfrm>
            <a:custGeom>
              <a:avLst/>
              <a:gdLst/>
              <a:ahLst/>
              <a:cxnLst/>
              <a:rect l="l" t="t" r="r" b="b"/>
              <a:pathLst>
                <a:path w="8464" h="8465" extrusionOk="0">
                  <a:moveTo>
                    <a:pt x="4203" y="8465"/>
                  </a:moveTo>
                  <a:cubicBezTo>
                    <a:pt x="1868" y="8465"/>
                    <a:pt x="0" y="6597"/>
                    <a:pt x="0" y="4204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96" y="1"/>
                    <a:pt x="8464" y="1927"/>
                    <a:pt x="8464" y="4320"/>
                  </a:cubicBezTo>
                  <a:cubicBezTo>
                    <a:pt x="8406" y="6655"/>
                    <a:pt x="6538" y="8465"/>
                    <a:pt x="4203" y="84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8" name="Google Shape;12258;p27"/>
            <p:cNvSpPr/>
            <p:nvPr/>
          </p:nvSpPr>
          <p:spPr>
            <a:xfrm>
              <a:off x="2824975" y="2615250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6"/>
                  </a:moveTo>
                  <a:cubicBezTo>
                    <a:pt x="1869" y="8406"/>
                    <a:pt x="1" y="6596"/>
                    <a:pt x="1" y="4203"/>
                  </a:cubicBezTo>
                  <a:cubicBezTo>
                    <a:pt x="1" y="1868"/>
                    <a:pt x="1869" y="1"/>
                    <a:pt x="4262" y="1"/>
                  </a:cubicBezTo>
                  <a:cubicBezTo>
                    <a:pt x="6597" y="1"/>
                    <a:pt x="8406" y="1927"/>
                    <a:pt x="8406" y="4262"/>
                  </a:cubicBezTo>
                  <a:cubicBezTo>
                    <a:pt x="8406" y="6596"/>
                    <a:pt x="6538" y="8406"/>
                    <a:pt x="4204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9" name="Google Shape;12259;p27"/>
            <p:cNvSpPr/>
            <p:nvPr/>
          </p:nvSpPr>
          <p:spPr>
            <a:xfrm>
              <a:off x="2824975" y="2861875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5"/>
                  </a:moveTo>
                  <a:cubicBezTo>
                    <a:pt x="1810" y="8405"/>
                    <a:pt x="1" y="6538"/>
                    <a:pt x="1" y="4203"/>
                  </a:cubicBezTo>
                  <a:cubicBezTo>
                    <a:pt x="1" y="1868"/>
                    <a:pt x="1869" y="0"/>
                    <a:pt x="4204" y="0"/>
                  </a:cubicBezTo>
                  <a:cubicBezTo>
                    <a:pt x="6538" y="0"/>
                    <a:pt x="8406" y="1868"/>
                    <a:pt x="8406" y="4203"/>
                  </a:cubicBezTo>
                  <a:cubicBezTo>
                    <a:pt x="8406" y="6596"/>
                    <a:pt x="6538" y="8405"/>
                    <a:pt x="4204" y="840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0" name="Google Shape;12260;p27"/>
            <p:cNvSpPr/>
            <p:nvPr/>
          </p:nvSpPr>
          <p:spPr>
            <a:xfrm>
              <a:off x="4544000" y="3108475"/>
              <a:ext cx="210150" cy="210175"/>
            </a:xfrm>
            <a:custGeom>
              <a:avLst/>
              <a:gdLst/>
              <a:ahLst/>
              <a:cxnLst/>
              <a:rect l="l" t="t" r="r" b="b"/>
              <a:pathLst>
                <a:path w="8406" h="8407" extrusionOk="0">
                  <a:moveTo>
                    <a:pt x="4203" y="8406"/>
                  </a:moveTo>
                  <a:cubicBezTo>
                    <a:pt x="1868" y="8406"/>
                    <a:pt x="0" y="6597"/>
                    <a:pt x="0" y="4203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38" y="1"/>
                    <a:pt x="8406" y="1869"/>
                    <a:pt x="8406" y="4203"/>
                  </a:cubicBezTo>
                  <a:cubicBezTo>
                    <a:pt x="8406" y="6538"/>
                    <a:pt x="6596" y="8406"/>
                    <a:pt x="4203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1" name="Google Shape;12261;p27"/>
            <p:cNvSpPr/>
            <p:nvPr/>
          </p:nvSpPr>
          <p:spPr>
            <a:xfrm>
              <a:off x="3313850" y="1879775"/>
              <a:ext cx="210150" cy="208700"/>
            </a:xfrm>
            <a:custGeom>
              <a:avLst/>
              <a:gdLst/>
              <a:ahLst/>
              <a:cxnLst/>
              <a:rect l="l" t="t" r="r" b="b"/>
              <a:pathLst>
                <a:path w="8406" h="8348" extrusionOk="0">
                  <a:moveTo>
                    <a:pt x="4203" y="8348"/>
                  </a:moveTo>
                  <a:cubicBezTo>
                    <a:pt x="1868" y="8348"/>
                    <a:pt x="0" y="6480"/>
                    <a:pt x="58" y="4145"/>
                  </a:cubicBezTo>
                  <a:cubicBezTo>
                    <a:pt x="58" y="1810"/>
                    <a:pt x="1926" y="1"/>
                    <a:pt x="4261" y="1"/>
                  </a:cubicBezTo>
                  <a:cubicBezTo>
                    <a:pt x="6596" y="1"/>
                    <a:pt x="8405" y="1869"/>
                    <a:pt x="8405" y="4203"/>
                  </a:cubicBezTo>
                  <a:cubicBezTo>
                    <a:pt x="8405" y="6538"/>
                    <a:pt x="6538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2" name="Google Shape;12262;p27"/>
            <p:cNvSpPr/>
            <p:nvPr/>
          </p:nvSpPr>
          <p:spPr>
            <a:xfrm>
              <a:off x="3071600" y="3352175"/>
              <a:ext cx="210150" cy="210150"/>
            </a:xfrm>
            <a:custGeom>
              <a:avLst/>
              <a:gdLst/>
              <a:ahLst/>
              <a:cxnLst/>
              <a:rect l="l" t="t" r="r" b="b"/>
              <a:pathLst>
                <a:path w="8406" h="8406" extrusionOk="0">
                  <a:moveTo>
                    <a:pt x="4262" y="8406"/>
                  </a:moveTo>
                  <a:cubicBezTo>
                    <a:pt x="1868" y="8406"/>
                    <a:pt x="1" y="6538"/>
                    <a:pt x="1" y="4203"/>
                  </a:cubicBezTo>
                  <a:cubicBezTo>
                    <a:pt x="1" y="1868"/>
                    <a:pt x="1868" y="1"/>
                    <a:pt x="4203" y="1"/>
                  </a:cubicBezTo>
                  <a:cubicBezTo>
                    <a:pt x="6538" y="1"/>
                    <a:pt x="8348" y="1810"/>
                    <a:pt x="8406" y="4145"/>
                  </a:cubicBezTo>
                  <a:cubicBezTo>
                    <a:pt x="8406" y="6480"/>
                    <a:pt x="6596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3" name="Google Shape;12263;p27"/>
            <p:cNvSpPr/>
            <p:nvPr/>
          </p:nvSpPr>
          <p:spPr>
            <a:xfrm>
              <a:off x="2826450" y="2373025"/>
              <a:ext cx="207225" cy="208675"/>
            </a:xfrm>
            <a:custGeom>
              <a:avLst/>
              <a:gdLst/>
              <a:ahLst/>
              <a:cxnLst/>
              <a:rect l="l" t="t" r="r" b="b"/>
              <a:pathLst>
                <a:path w="8289" h="8347" extrusionOk="0">
                  <a:moveTo>
                    <a:pt x="4145" y="8347"/>
                  </a:moveTo>
                  <a:cubicBezTo>
                    <a:pt x="1810" y="8347"/>
                    <a:pt x="0" y="6479"/>
                    <a:pt x="0" y="4203"/>
                  </a:cubicBezTo>
                  <a:cubicBezTo>
                    <a:pt x="0" y="1868"/>
                    <a:pt x="1868" y="0"/>
                    <a:pt x="4145" y="0"/>
                  </a:cubicBezTo>
                  <a:cubicBezTo>
                    <a:pt x="6421" y="0"/>
                    <a:pt x="8289" y="1868"/>
                    <a:pt x="8289" y="4203"/>
                  </a:cubicBezTo>
                  <a:cubicBezTo>
                    <a:pt x="8289" y="6479"/>
                    <a:pt x="6421" y="8347"/>
                    <a:pt x="4145" y="834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4" name="Google Shape;12264;p27"/>
            <p:cNvSpPr/>
            <p:nvPr/>
          </p:nvSpPr>
          <p:spPr>
            <a:xfrm>
              <a:off x="4050775" y="3598800"/>
              <a:ext cx="208700" cy="208700"/>
            </a:xfrm>
            <a:custGeom>
              <a:avLst/>
              <a:gdLst/>
              <a:ahLst/>
              <a:cxnLst/>
              <a:rect l="l" t="t" r="r" b="b"/>
              <a:pathLst>
                <a:path w="8348" h="8348" extrusionOk="0">
                  <a:moveTo>
                    <a:pt x="8347" y="4145"/>
                  </a:moveTo>
                  <a:cubicBezTo>
                    <a:pt x="8347" y="6479"/>
                    <a:pt x="6538" y="8347"/>
                    <a:pt x="4203" y="8347"/>
                  </a:cubicBezTo>
                  <a:cubicBezTo>
                    <a:pt x="1926" y="8347"/>
                    <a:pt x="59" y="6538"/>
                    <a:pt x="59" y="4203"/>
                  </a:cubicBezTo>
                  <a:cubicBezTo>
                    <a:pt x="0" y="1926"/>
                    <a:pt x="1868" y="59"/>
                    <a:pt x="4144" y="59"/>
                  </a:cubicBezTo>
                  <a:cubicBezTo>
                    <a:pt x="6479" y="0"/>
                    <a:pt x="8347" y="1868"/>
                    <a:pt x="8347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5" name="Google Shape;12265;p27"/>
            <p:cNvSpPr/>
            <p:nvPr/>
          </p:nvSpPr>
          <p:spPr>
            <a:xfrm>
              <a:off x="3315300" y="3598800"/>
              <a:ext cx="207250" cy="208700"/>
            </a:xfrm>
            <a:custGeom>
              <a:avLst/>
              <a:gdLst/>
              <a:ahLst/>
              <a:cxnLst/>
              <a:rect l="l" t="t" r="r" b="b"/>
              <a:pathLst>
                <a:path w="8290" h="8348" extrusionOk="0">
                  <a:moveTo>
                    <a:pt x="4145" y="59"/>
                  </a:moveTo>
                  <a:cubicBezTo>
                    <a:pt x="6421" y="0"/>
                    <a:pt x="8289" y="1926"/>
                    <a:pt x="8289" y="4203"/>
                  </a:cubicBezTo>
                  <a:cubicBezTo>
                    <a:pt x="8289" y="6421"/>
                    <a:pt x="6421" y="8289"/>
                    <a:pt x="4203" y="8347"/>
                  </a:cubicBezTo>
                  <a:cubicBezTo>
                    <a:pt x="1927" y="8347"/>
                    <a:pt x="0" y="6479"/>
                    <a:pt x="0" y="4203"/>
                  </a:cubicBezTo>
                  <a:cubicBezTo>
                    <a:pt x="0" y="1926"/>
                    <a:pt x="1868" y="59"/>
                    <a:pt x="414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6" name="Google Shape;12266;p27"/>
            <p:cNvSpPr/>
            <p:nvPr/>
          </p:nvSpPr>
          <p:spPr>
            <a:xfrm>
              <a:off x="2826450" y="3109950"/>
              <a:ext cx="207225" cy="208700"/>
            </a:xfrm>
            <a:custGeom>
              <a:avLst/>
              <a:gdLst/>
              <a:ahLst/>
              <a:cxnLst/>
              <a:rect l="l" t="t" r="r" b="b"/>
              <a:pathLst>
                <a:path w="8289" h="8348" extrusionOk="0">
                  <a:moveTo>
                    <a:pt x="8289" y="4144"/>
                  </a:moveTo>
                  <a:cubicBezTo>
                    <a:pt x="8289" y="6362"/>
                    <a:pt x="6421" y="8289"/>
                    <a:pt x="4203" y="8289"/>
                  </a:cubicBezTo>
                  <a:cubicBezTo>
                    <a:pt x="1927" y="8347"/>
                    <a:pt x="0" y="6421"/>
                    <a:pt x="0" y="4144"/>
                  </a:cubicBezTo>
                  <a:cubicBezTo>
                    <a:pt x="0" y="1926"/>
                    <a:pt x="1868" y="58"/>
                    <a:pt x="4145" y="0"/>
                  </a:cubicBezTo>
                  <a:cubicBezTo>
                    <a:pt x="6363" y="0"/>
                    <a:pt x="8289" y="1868"/>
                    <a:pt x="8289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7" name="Google Shape;12267;p27"/>
            <p:cNvSpPr/>
            <p:nvPr/>
          </p:nvSpPr>
          <p:spPr>
            <a:xfrm>
              <a:off x="4298850" y="1881250"/>
              <a:ext cx="205775" cy="205775"/>
            </a:xfrm>
            <a:custGeom>
              <a:avLst/>
              <a:gdLst/>
              <a:ahLst/>
              <a:cxnLst/>
              <a:rect l="l" t="t" r="r" b="b"/>
              <a:pathLst>
                <a:path w="8231" h="8231" extrusionOk="0">
                  <a:moveTo>
                    <a:pt x="8230" y="4086"/>
                  </a:moveTo>
                  <a:cubicBezTo>
                    <a:pt x="8230" y="6363"/>
                    <a:pt x="6362" y="8230"/>
                    <a:pt x="4144" y="8230"/>
                  </a:cubicBezTo>
                  <a:cubicBezTo>
                    <a:pt x="1868" y="8230"/>
                    <a:pt x="58" y="6421"/>
                    <a:pt x="58" y="4144"/>
                  </a:cubicBezTo>
                  <a:cubicBezTo>
                    <a:pt x="0" y="1868"/>
                    <a:pt x="1868" y="0"/>
                    <a:pt x="4144" y="0"/>
                  </a:cubicBezTo>
                  <a:cubicBezTo>
                    <a:pt x="6421" y="59"/>
                    <a:pt x="8230" y="1868"/>
                    <a:pt x="8230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8" name="Google Shape;12268;p27"/>
            <p:cNvSpPr/>
            <p:nvPr/>
          </p:nvSpPr>
          <p:spPr>
            <a:xfrm>
              <a:off x="4545450" y="2127850"/>
              <a:ext cx="207250" cy="205775"/>
            </a:xfrm>
            <a:custGeom>
              <a:avLst/>
              <a:gdLst/>
              <a:ahLst/>
              <a:cxnLst/>
              <a:rect l="l" t="t" r="r" b="b"/>
              <a:pathLst>
                <a:path w="8290" h="8231" extrusionOk="0">
                  <a:moveTo>
                    <a:pt x="8231" y="4087"/>
                  </a:moveTo>
                  <a:cubicBezTo>
                    <a:pt x="8289" y="6363"/>
                    <a:pt x="6421" y="8231"/>
                    <a:pt x="4145" y="8231"/>
                  </a:cubicBezTo>
                  <a:cubicBezTo>
                    <a:pt x="1869" y="8231"/>
                    <a:pt x="59" y="6422"/>
                    <a:pt x="59" y="4145"/>
                  </a:cubicBezTo>
                  <a:cubicBezTo>
                    <a:pt x="1" y="1927"/>
                    <a:pt x="1869" y="1"/>
                    <a:pt x="4145" y="59"/>
                  </a:cubicBezTo>
                  <a:cubicBezTo>
                    <a:pt x="6363" y="59"/>
                    <a:pt x="8231" y="1869"/>
                    <a:pt x="8231" y="408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9" name="Google Shape;12269;p27"/>
            <p:cNvSpPr/>
            <p:nvPr/>
          </p:nvSpPr>
          <p:spPr>
            <a:xfrm>
              <a:off x="4548375" y="3355100"/>
              <a:ext cx="202850" cy="202850"/>
            </a:xfrm>
            <a:custGeom>
              <a:avLst/>
              <a:gdLst/>
              <a:ahLst/>
              <a:cxnLst/>
              <a:rect l="l" t="t" r="r" b="b"/>
              <a:pathLst>
                <a:path w="8114" h="8114" extrusionOk="0">
                  <a:moveTo>
                    <a:pt x="8056" y="4028"/>
                  </a:moveTo>
                  <a:cubicBezTo>
                    <a:pt x="8114" y="6304"/>
                    <a:pt x="6304" y="8114"/>
                    <a:pt x="4086" y="8114"/>
                  </a:cubicBezTo>
                  <a:cubicBezTo>
                    <a:pt x="1810" y="8114"/>
                    <a:pt x="0" y="6363"/>
                    <a:pt x="0" y="4086"/>
                  </a:cubicBezTo>
                  <a:cubicBezTo>
                    <a:pt x="0" y="1868"/>
                    <a:pt x="1693" y="59"/>
                    <a:pt x="3911" y="59"/>
                  </a:cubicBezTo>
                  <a:cubicBezTo>
                    <a:pt x="6188" y="0"/>
                    <a:pt x="8056" y="1751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0" name="Google Shape;12270;p27"/>
            <p:cNvSpPr/>
            <p:nvPr/>
          </p:nvSpPr>
          <p:spPr>
            <a:xfrm>
              <a:off x="3075975" y="1882700"/>
              <a:ext cx="201400" cy="202875"/>
            </a:xfrm>
            <a:custGeom>
              <a:avLst/>
              <a:gdLst/>
              <a:ahLst/>
              <a:cxnLst/>
              <a:rect l="l" t="t" r="r" b="b"/>
              <a:pathLst>
                <a:path w="8056" h="8115" extrusionOk="0">
                  <a:moveTo>
                    <a:pt x="8056" y="4086"/>
                  </a:moveTo>
                  <a:cubicBezTo>
                    <a:pt x="8056" y="6363"/>
                    <a:pt x="6246" y="8114"/>
                    <a:pt x="3970" y="8114"/>
                  </a:cubicBezTo>
                  <a:cubicBezTo>
                    <a:pt x="1752" y="8056"/>
                    <a:pt x="1" y="6305"/>
                    <a:pt x="1" y="4028"/>
                  </a:cubicBezTo>
                  <a:cubicBezTo>
                    <a:pt x="1" y="1752"/>
                    <a:pt x="1810" y="1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1" name="Google Shape;12271;p27"/>
            <p:cNvSpPr/>
            <p:nvPr/>
          </p:nvSpPr>
          <p:spPr>
            <a:xfrm>
              <a:off x="2829375" y="21307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5" y="3970"/>
                  </a:moveTo>
                  <a:cubicBezTo>
                    <a:pt x="8055" y="6188"/>
                    <a:pt x="6304" y="7997"/>
                    <a:pt x="4086" y="8056"/>
                  </a:cubicBezTo>
                  <a:cubicBezTo>
                    <a:pt x="1810" y="8056"/>
                    <a:pt x="0" y="6246"/>
                    <a:pt x="0" y="4028"/>
                  </a:cubicBezTo>
                  <a:cubicBezTo>
                    <a:pt x="0" y="1810"/>
                    <a:pt x="1751" y="1"/>
                    <a:pt x="3969" y="1"/>
                  </a:cubicBezTo>
                  <a:cubicBezTo>
                    <a:pt x="6187" y="1"/>
                    <a:pt x="7997" y="1752"/>
                    <a:pt x="805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2" name="Google Shape;12272;p27"/>
            <p:cNvSpPr/>
            <p:nvPr/>
          </p:nvSpPr>
          <p:spPr>
            <a:xfrm>
              <a:off x="4301750" y="36031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6" y="3970"/>
                  </a:moveTo>
                  <a:cubicBezTo>
                    <a:pt x="8056" y="6246"/>
                    <a:pt x="6305" y="7997"/>
                    <a:pt x="4087" y="8055"/>
                  </a:cubicBezTo>
                  <a:cubicBezTo>
                    <a:pt x="1810" y="8055"/>
                    <a:pt x="1" y="6246"/>
                    <a:pt x="1" y="4028"/>
                  </a:cubicBezTo>
                  <a:cubicBezTo>
                    <a:pt x="1" y="1810"/>
                    <a:pt x="1810" y="0"/>
                    <a:pt x="4028" y="0"/>
                  </a:cubicBezTo>
                  <a:cubicBezTo>
                    <a:pt x="6246" y="0"/>
                    <a:pt x="8056" y="1751"/>
                    <a:pt x="8056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3" name="Google Shape;12273;p27"/>
            <p:cNvSpPr/>
            <p:nvPr/>
          </p:nvSpPr>
          <p:spPr>
            <a:xfrm>
              <a:off x="4790600" y="2619625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4029" y="1"/>
                  </a:moveTo>
                  <a:cubicBezTo>
                    <a:pt x="6247" y="1"/>
                    <a:pt x="8056" y="1810"/>
                    <a:pt x="8056" y="4028"/>
                  </a:cubicBezTo>
                  <a:cubicBezTo>
                    <a:pt x="8056" y="6246"/>
                    <a:pt x="6305" y="8056"/>
                    <a:pt x="4087" y="8056"/>
                  </a:cubicBezTo>
                  <a:cubicBezTo>
                    <a:pt x="1810" y="8056"/>
                    <a:pt x="59" y="6305"/>
                    <a:pt x="1" y="4028"/>
                  </a:cubicBezTo>
                  <a:cubicBezTo>
                    <a:pt x="1" y="1810"/>
                    <a:pt x="1810" y="59"/>
                    <a:pt x="402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4" name="Google Shape;12274;p27"/>
            <p:cNvSpPr/>
            <p:nvPr/>
          </p:nvSpPr>
          <p:spPr>
            <a:xfrm>
              <a:off x="3564825" y="1641925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8056" y="4028"/>
                  </a:moveTo>
                  <a:cubicBezTo>
                    <a:pt x="8056" y="6246"/>
                    <a:pt x="6246" y="7997"/>
                    <a:pt x="4028" y="7997"/>
                  </a:cubicBezTo>
                  <a:cubicBezTo>
                    <a:pt x="1810" y="7997"/>
                    <a:pt x="1" y="6129"/>
                    <a:pt x="59" y="3911"/>
                  </a:cubicBezTo>
                  <a:cubicBezTo>
                    <a:pt x="59" y="1752"/>
                    <a:pt x="1869" y="0"/>
                    <a:pt x="4028" y="0"/>
                  </a:cubicBezTo>
                  <a:cubicBezTo>
                    <a:pt x="6246" y="0"/>
                    <a:pt x="8056" y="1752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5" name="Google Shape;12275;p27"/>
            <p:cNvSpPr/>
            <p:nvPr/>
          </p:nvSpPr>
          <p:spPr>
            <a:xfrm>
              <a:off x="3811450" y="16404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4086" y="58"/>
                  </a:moveTo>
                  <a:cubicBezTo>
                    <a:pt x="6304" y="58"/>
                    <a:pt x="8056" y="1868"/>
                    <a:pt x="8056" y="4086"/>
                  </a:cubicBezTo>
                  <a:cubicBezTo>
                    <a:pt x="8056" y="6304"/>
                    <a:pt x="6246" y="8055"/>
                    <a:pt x="4028" y="8055"/>
                  </a:cubicBezTo>
                  <a:cubicBezTo>
                    <a:pt x="1810" y="8055"/>
                    <a:pt x="0" y="6246"/>
                    <a:pt x="59" y="4028"/>
                  </a:cubicBezTo>
                  <a:cubicBezTo>
                    <a:pt x="59" y="1810"/>
                    <a:pt x="1868" y="0"/>
                    <a:pt x="4086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6" name="Google Shape;12276;p27"/>
            <p:cNvSpPr/>
            <p:nvPr/>
          </p:nvSpPr>
          <p:spPr>
            <a:xfrm>
              <a:off x="4790600" y="2866250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8056" y="4086"/>
                  </a:moveTo>
                  <a:cubicBezTo>
                    <a:pt x="8056" y="6304"/>
                    <a:pt x="6247" y="8055"/>
                    <a:pt x="4029" y="8055"/>
                  </a:cubicBezTo>
                  <a:cubicBezTo>
                    <a:pt x="1810" y="8055"/>
                    <a:pt x="1" y="6246"/>
                    <a:pt x="59" y="4028"/>
                  </a:cubicBezTo>
                  <a:cubicBezTo>
                    <a:pt x="59" y="1810"/>
                    <a:pt x="1869" y="0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7" name="Google Shape;12277;p27"/>
            <p:cNvSpPr/>
            <p:nvPr/>
          </p:nvSpPr>
          <p:spPr>
            <a:xfrm>
              <a:off x="2829375" y="3356550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7997" y="4028"/>
                  </a:moveTo>
                  <a:cubicBezTo>
                    <a:pt x="7997" y="6246"/>
                    <a:pt x="6187" y="7997"/>
                    <a:pt x="4028" y="7997"/>
                  </a:cubicBezTo>
                  <a:cubicBezTo>
                    <a:pt x="1810" y="7997"/>
                    <a:pt x="0" y="6130"/>
                    <a:pt x="58" y="3912"/>
                  </a:cubicBezTo>
                  <a:cubicBezTo>
                    <a:pt x="58" y="1752"/>
                    <a:pt x="1926" y="1"/>
                    <a:pt x="4086" y="1"/>
                  </a:cubicBezTo>
                  <a:cubicBezTo>
                    <a:pt x="6246" y="59"/>
                    <a:pt x="8055" y="1869"/>
                    <a:pt x="7997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8" name="Google Shape;12278;p27"/>
            <p:cNvSpPr/>
            <p:nvPr/>
          </p:nvSpPr>
          <p:spPr>
            <a:xfrm>
              <a:off x="3075975" y="3603175"/>
              <a:ext cx="199950" cy="201400"/>
            </a:xfrm>
            <a:custGeom>
              <a:avLst/>
              <a:gdLst/>
              <a:ahLst/>
              <a:cxnLst/>
              <a:rect l="l" t="t" r="r" b="b"/>
              <a:pathLst>
                <a:path w="7998" h="8056" extrusionOk="0">
                  <a:moveTo>
                    <a:pt x="4087" y="0"/>
                  </a:moveTo>
                  <a:cubicBezTo>
                    <a:pt x="6246" y="59"/>
                    <a:pt x="7997" y="1868"/>
                    <a:pt x="7997" y="4028"/>
                  </a:cubicBezTo>
                  <a:cubicBezTo>
                    <a:pt x="7997" y="6246"/>
                    <a:pt x="6130" y="8055"/>
                    <a:pt x="3970" y="7997"/>
                  </a:cubicBezTo>
                  <a:cubicBezTo>
                    <a:pt x="1752" y="7939"/>
                    <a:pt x="1" y="6129"/>
                    <a:pt x="59" y="3970"/>
                  </a:cubicBezTo>
                  <a:cubicBezTo>
                    <a:pt x="59" y="1810"/>
                    <a:pt x="1869" y="0"/>
                    <a:pt x="40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9" name="Google Shape;12279;p27"/>
            <p:cNvSpPr/>
            <p:nvPr/>
          </p:nvSpPr>
          <p:spPr>
            <a:xfrm>
              <a:off x="4056600" y="1641925"/>
              <a:ext cx="198475" cy="198475"/>
            </a:xfrm>
            <a:custGeom>
              <a:avLst/>
              <a:gdLst/>
              <a:ahLst/>
              <a:cxnLst/>
              <a:rect l="l" t="t" r="r" b="b"/>
              <a:pathLst>
                <a:path w="7939" h="7939" extrusionOk="0">
                  <a:moveTo>
                    <a:pt x="3970" y="7939"/>
                  </a:moveTo>
                  <a:cubicBezTo>
                    <a:pt x="1810" y="7939"/>
                    <a:pt x="1" y="6129"/>
                    <a:pt x="1" y="3970"/>
                  </a:cubicBezTo>
                  <a:cubicBezTo>
                    <a:pt x="1" y="1810"/>
                    <a:pt x="1810" y="0"/>
                    <a:pt x="3970" y="0"/>
                  </a:cubicBezTo>
                  <a:cubicBezTo>
                    <a:pt x="6130" y="0"/>
                    <a:pt x="7939" y="1810"/>
                    <a:pt x="7939" y="3970"/>
                  </a:cubicBezTo>
                  <a:cubicBezTo>
                    <a:pt x="7939" y="6188"/>
                    <a:pt x="6130" y="7939"/>
                    <a:pt x="3970" y="793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0" name="Google Shape;12280;p27"/>
            <p:cNvSpPr/>
            <p:nvPr/>
          </p:nvSpPr>
          <p:spPr>
            <a:xfrm>
              <a:off x="4792075" y="2377400"/>
              <a:ext cx="199950" cy="199925"/>
            </a:xfrm>
            <a:custGeom>
              <a:avLst/>
              <a:gdLst/>
              <a:ahLst/>
              <a:cxnLst/>
              <a:rect l="l" t="t" r="r" b="b"/>
              <a:pathLst>
                <a:path w="7998" h="7997" extrusionOk="0">
                  <a:moveTo>
                    <a:pt x="3970" y="58"/>
                  </a:moveTo>
                  <a:cubicBezTo>
                    <a:pt x="6129" y="0"/>
                    <a:pt x="7939" y="1810"/>
                    <a:pt x="7939" y="3969"/>
                  </a:cubicBezTo>
                  <a:cubicBezTo>
                    <a:pt x="7997" y="6129"/>
                    <a:pt x="6188" y="7939"/>
                    <a:pt x="4028" y="7997"/>
                  </a:cubicBezTo>
                  <a:cubicBezTo>
                    <a:pt x="1868" y="7997"/>
                    <a:pt x="59" y="6246"/>
                    <a:pt x="0" y="4028"/>
                  </a:cubicBezTo>
                  <a:cubicBezTo>
                    <a:pt x="0" y="1926"/>
                    <a:pt x="1810" y="58"/>
                    <a:pt x="3970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1" name="Google Shape;12281;p27"/>
            <p:cNvSpPr/>
            <p:nvPr/>
          </p:nvSpPr>
          <p:spPr>
            <a:xfrm>
              <a:off x="4793525" y="31157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70" y="1"/>
                  </a:moveTo>
                  <a:cubicBezTo>
                    <a:pt x="6130" y="1"/>
                    <a:pt x="7881" y="1752"/>
                    <a:pt x="7881" y="3911"/>
                  </a:cubicBezTo>
                  <a:cubicBezTo>
                    <a:pt x="7881" y="6129"/>
                    <a:pt x="6071" y="7881"/>
                    <a:pt x="3853" y="7881"/>
                  </a:cubicBezTo>
                  <a:cubicBezTo>
                    <a:pt x="1693" y="7822"/>
                    <a:pt x="1" y="6071"/>
                    <a:pt x="1" y="3911"/>
                  </a:cubicBezTo>
                  <a:cubicBezTo>
                    <a:pt x="1" y="1693"/>
                    <a:pt x="1752" y="1"/>
                    <a:pt x="39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2" name="Google Shape;12282;p27"/>
            <p:cNvSpPr/>
            <p:nvPr/>
          </p:nvSpPr>
          <p:spPr>
            <a:xfrm>
              <a:off x="2584200" y="2622550"/>
              <a:ext cx="197025" cy="195550"/>
            </a:xfrm>
            <a:custGeom>
              <a:avLst/>
              <a:gdLst/>
              <a:ahLst/>
              <a:cxnLst/>
              <a:rect l="l" t="t" r="r" b="b"/>
              <a:pathLst>
                <a:path w="7881" h="7822" extrusionOk="0">
                  <a:moveTo>
                    <a:pt x="3912" y="7822"/>
                  </a:moveTo>
                  <a:cubicBezTo>
                    <a:pt x="1752" y="7822"/>
                    <a:pt x="1" y="6071"/>
                    <a:pt x="59" y="3911"/>
                  </a:cubicBezTo>
                  <a:cubicBezTo>
                    <a:pt x="59" y="1693"/>
                    <a:pt x="1810" y="0"/>
                    <a:pt x="3970" y="0"/>
                  </a:cubicBezTo>
                  <a:cubicBezTo>
                    <a:pt x="6188" y="0"/>
                    <a:pt x="7881" y="1751"/>
                    <a:pt x="7881" y="3970"/>
                  </a:cubicBezTo>
                  <a:cubicBezTo>
                    <a:pt x="7881" y="6129"/>
                    <a:pt x="6130" y="7822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3" name="Google Shape;12283;p27"/>
            <p:cNvSpPr/>
            <p:nvPr/>
          </p:nvSpPr>
          <p:spPr>
            <a:xfrm>
              <a:off x="3321125" y="16433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12" y="7822"/>
                  </a:moveTo>
                  <a:cubicBezTo>
                    <a:pt x="1694" y="7822"/>
                    <a:pt x="1" y="6071"/>
                    <a:pt x="1" y="3912"/>
                  </a:cubicBezTo>
                  <a:cubicBezTo>
                    <a:pt x="59" y="1694"/>
                    <a:pt x="1810" y="1"/>
                    <a:pt x="3970" y="1"/>
                  </a:cubicBezTo>
                  <a:cubicBezTo>
                    <a:pt x="6130" y="59"/>
                    <a:pt x="7881" y="1810"/>
                    <a:pt x="7823" y="3970"/>
                  </a:cubicBezTo>
                  <a:cubicBezTo>
                    <a:pt x="7823" y="6130"/>
                    <a:pt x="6071" y="7881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4" name="Google Shape;12284;p27"/>
            <p:cNvSpPr/>
            <p:nvPr/>
          </p:nvSpPr>
          <p:spPr>
            <a:xfrm>
              <a:off x="3812900" y="3851250"/>
              <a:ext cx="198500" cy="197025"/>
            </a:xfrm>
            <a:custGeom>
              <a:avLst/>
              <a:gdLst/>
              <a:ahLst/>
              <a:cxnLst/>
              <a:rect l="l" t="t" r="r" b="b"/>
              <a:pathLst>
                <a:path w="7940" h="7881" extrusionOk="0">
                  <a:moveTo>
                    <a:pt x="7939" y="3969"/>
                  </a:moveTo>
                  <a:cubicBezTo>
                    <a:pt x="7881" y="6188"/>
                    <a:pt x="6130" y="7880"/>
                    <a:pt x="3970" y="7880"/>
                  </a:cubicBezTo>
                  <a:cubicBezTo>
                    <a:pt x="1752" y="7880"/>
                    <a:pt x="1" y="6071"/>
                    <a:pt x="59" y="3911"/>
                  </a:cubicBezTo>
                  <a:cubicBezTo>
                    <a:pt x="117" y="1693"/>
                    <a:pt x="1869" y="0"/>
                    <a:pt x="4028" y="59"/>
                  </a:cubicBezTo>
                  <a:cubicBezTo>
                    <a:pt x="6188" y="59"/>
                    <a:pt x="7939" y="1810"/>
                    <a:pt x="7939" y="39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5" name="Google Shape;12285;p27"/>
            <p:cNvSpPr/>
            <p:nvPr/>
          </p:nvSpPr>
          <p:spPr>
            <a:xfrm>
              <a:off x="2585675" y="2869150"/>
              <a:ext cx="195550" cy="195575"/>
            </a:xfrm>
            <a:custGeom>
              <a:avLst/>
              <a:gdLst/>
              <a:ahLst/>
              <a:cxnLst/>
              <a:rect l="l" t="t" r="r" b="b"/>
              <a:pathLst>
                <a:path w="7822" h="7823" extrusionOk="0">
                  <a:moveTo>
                    <a:pt x="7822" y="3912"/>
                  </a:moveTo>
                  <a:cubicBezTo>
                    <a:pt x="7822" y="6071"/>
                    <a:pt x="6129" y="7823"/>
                    <a:pt x="3911" y="7823"/>
                  </a:cubicBezTo>
                  <a:cubicBezTo>
                    <a:pt x="1751" y="7823"/>
                    <a:pt x="0" y="6130"/>
                    <a:pt x="0" y="3970"/>
                  </a:cubicBezTo>
                  <a:cubicBezTo>
                    <a:pt x="0" y="1752"/>
                    <a:pt x="1693" y="59"/>
                    <a:pt x="3853" y="1"/>
                  </a:cubicBezTo>
                  <a:cubicBezTo>
                    <a:pt x="6071" y="1"/>
                    <a:pt x="7763" y="1752"/>
                    <a:pt x="7822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6" name="Google Shape;12286;p27"/>
            <p:cNvSpPr/>
            <p:nvPr/>
          </p:nvSpPr>
          <p:spPr>
            <a:xfrm>
              <a:off x="3567750" y="3851250"/>
              <a:ext cx="197025" cy="198475"/>
            </a:xfrm>
            <a:custGeom>
              <a:avLst/>
              <a:gdLst/>
              <a:ahLst/>
              <a:cxnLst/>
              <a:rect l="l" t="t" r="r" b="b"/>
              <a:pathLst>
                <a:path w="7881" h="7939" extrusionOk="0">
                  <a:moveTo>
                    <a:pt x="4028" y="59"/>
                  </a:moveTo>
                  <a:cubicBezTo>
                    <a:pt x="6188" y="117"/>
                    <a:pt x="7881" y="1868"/>
                    <a:pt x="7822" y="4028"/>
                  </a:cubicBezTo>
                  <a:cubicBezTo>
                    <a:pt x="7822" y="6246"/>
                    <a:pt x="6013" y="7939"/>
                    <a:pt x="3853" y="7880"/>
                  </a:cubicBezTo>
                  <a:cubicBezTo>
                    <a:pt x="1693" y="7822"/>
                    <a:pt x="1" y="6071"/>
                    <a:pt x="1" y="3853"/>
                  </a:cubicBezTo>
                  <a:cubicBezTo>
                    <a:pt x="59" y="1693"/>
                    <a:pt x="1868" y="0"/>
                    <a:pt x="4028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7" name="Google Shape;12287;p27"/>
            <p:cNvSpPr/>
            <p:nvPr/>
          </p:nvSpPr>
          <p:spPr>
            <a:xfrm>
              <a:off x="4551300" y="1891450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7763" y="3912"/>
                  </a:moveTo>
                  <a:cubicBezTo>
                    <a:pt x="7763" y="6071"/>
                    <a:pt x="6071" y="7764"/>
                    <a:pt x="3853" y="7764"/>
                  </a:cubicBezTo>
                  <a:cubicBezTo>
                    <a:pt x="1693" y="7764"/>
                    <a:pt x="0" y="6013"/>
                    <a:pt x="0" y="3853"/>
                  </a:cubicBezTo>
                  <a:cubicBezTo>
                    <a:pt x="0" y="1693"/>
                    <a:pt x="1751" y="1"/>
                    <a:pt x="3969" y="1"/>
                  </a:cubicBezTo>
                  <a:cubicBezTo>
                    <a:pt x="6129" y="1"/>
                    <a:pt x="7822" y="1693"/>
                    <a:pt x="7763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8" name="Google Shape;12288;p27"/>
            <p:cNvSpPr/>
            <p:nvPr/>
          </p:nvSpPr>
          <p:spPr>
            <a:xfrm>
              <a:off x="4059525" y="385270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3794" y="59"/>
                  </a:moveTo>
                  <a:cubicBezTo>
                    <a:pt x="5954" y="1"/>
                    <a:pt x="7705" y="1693"/>
                    <a:pt x="7705" y="3853"/>
                  </a:cubicBezTo>
                  <a:cubicBezTo>
                    <a:pt x="7705" y="6013"/>
                    <a:pt x="6013" y="7764"/>
                    <a:pt x="3853" y="7764"/>
                  </a:cubicBezTo>
                  <a:cubicBezTo>
                    <a:pt x="1693" y="7764"/>
                    <a:pt x="0" y="6071"/>
                    <a:pt x="0" y="3911"/>
                  </a:cubicBezTo>
                  <a:cubicBezTo>
                    <a:pt x="0" y="1752"/>
                    <a:pt x="1693" y="59"/>
                    <a:pt x="379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9" name="Google Shape;12289;p27"/>
            <p:cNvSpPr/>
            <p:nvPr/>
          </p:nvSpPr>
          <p:spPr>
            <a:xfrm>
              <a:off x="2585675" y="2380300"/>
              <a:ext cx="194100" cy="194125"/>
            </a:xfrm>
            <a:custGeom>
              <a:avLst/>
              <a:gdLst/>
              <a:ahLst/>
              <a:cxnLst/>
              <a:rect l="l" t="t" r="r" b="b"/>
              <a:pathLst>
                <a:path w="7764" h="7765" extrusionOk="0">
                  <a:moveTo>
                    <a:pt x="3911" y="59"/>
                  </a:moveTo>
                  <a:cubicBezTo>
                    <a:pt x="6071" y="59"/>
                    <a:pt x="7763" y="1810"/>
                    <a:pt x="7763" y="3912"/>
                  </a:cubicBezTo>
                  <a:cubicBezTo>
                    <a:pt x="7763" y="6071"/>
                    <a:pt x="6012" y="7764"/>
                    <a:pt x="3853" y="7764"/>
                  </a:cubicBezTo>
                  <a:cubicBezTo>
                    <a:pt x="1693" y="7764"/>
                    <a:pt x="0" y="6013"/>
                    <a:pt x="59" y="3853"/>
                  </a:cubicBezTo>
                  <a:cubicBezTo>
                    <a:pt x="59" y="1694"/>
                    <a:pt x="1810" y="1"/>
                    <a:pt x="391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0" name="Google Shape;12290;p27"/>
            <p:cNvSpPr/>
            <p:nvPr/>
          </p:nvSpPr>
          <p:spPr>
            <a:xfrm>
              <a:off x="3322600" y="3854175"/>
              <a:ext cx="192650" cy="192625"/>
            </a:xfrm>
            <a:custGeom>
              <a:avLst/>
              <a:gdLst/>
              <a:ahLst/>
              <a:cxnLst/>
              <a:rect l="l" t="t" r="r" b="b"/>
              <a:pathLst>
                <a:path w="7706" h="7705" extrusionOk="0">
                  <a:moveTo>
                    <a:pt x="7705" y="3852"/>
                  </a:moveTo>
                  <a:cubicBezTo>
                    <a:pt x="7705" y="5954"/>
                    <a:pt x="5954" y="7705"/>
                    <a:pt x="3853" y="7705"/>
                  </a:cubicBezTo>
                  <a:cubicBezTo>
                    <a:pt x="1751" y="7705"/>
                    <a:pt x="0" y="5954"/>
                    <a:pt x="0" y="3852"/>
                  </a:cubicBezTo>
                  <a:cubicBezTo>
                    <a:pt x="0" y="1693"/>
                    <a:pt x="1751" y="0"/>
                    <a:pt x="3911" y="0"/>
                  </a:cubicBezTo>
                  <a:cubicBezTo>
                    <a:pt x="6012" y="0"/>
                    <a:pt x="7705" y="1751"/>
                    <a:pt x="7705" y="38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1" name="Google Shape;12291;p27"/>
            <p:cNvSpPr/>
            <p:nvPr/>
          </p:nvSpPr>
          <p:spPr>
            <a:xfrm>
              <a:off x="2585675" y="3117225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3969" y="1"/>
                  </a:moveTo>
                  <a:cubicBezTo>
                    <a:pt x="6071" y="59"/>
                    <a:pt x="7822" y="1869"/>
                    <a:pt x="7763" y="3970"/>
                  </a:cubicBezTo>
                  <a:cubicBezTo>
                    <a:pt x="7705" y="6071"/>
                    <a:pt x="5954" y="7764"/>
                    <a:pt x="3853" y="7706"/>
                  </a:cubicBezTo>
                  <a:cubicBezTo>
                    <a:pt x="1751" y="7706"/>
                    <a:pt x="0" y="5896"/>
                    <a:pt x="59" y="3795"/>
                  </a:cubicBezTo>
                  <a:cubicBezTo>
                    <a:pt x="117" y="1694"/>
                    <a:pt x="1868" y="1"/>
                    <a:pt x="39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2" name="Google Shape;12292;p27"/>
            <p:cNvSpPr/>
            <p:nvPr/>
          </p:nvSpPr>
          <p:spPr>
            <a:xfrm>
              <a:off x="4795000" y="2133700"/>
              <a:ext cx="192625" cy="194100"/>
            </a:xfrm>
            <a:custGeom>
              <a:avLst/>
              <a:gdLst/>
              <a:ahLst/>
              <a:cxnLst/>
              <a:rect l="l" t="t" r="r" b="b"/>
              <a:pathLst>
                <a:path w="7705" h="7764" extrusionOk="0">
                  <a:moveTo>
                    <a:pt x="3911" y="7764"/>
                  </a:moveTo>
                  <a:cubicBezTo>
                    <a:pt x="1810" y="7764"/>
                    <a:pt x="58" y="6012"/>
                    <a:pt x="0" y="3911"/>
                  </a:cubicBezTo>
                  <a:cubicBezTo>
                    <a:pt x="0" y="1810"/>
                    <a:pt x="1751" y="59"/>
                    <a:pt x="3853" y="59"/>
                  </a:cubicBezTo>
                  <a:cubicBezTo>
                    <a:pt x="5954" y="0"/>
                    <a:pt x="7705" y="1751"/>
                    <a:pt x="7705" y="3911"/>
                  </a:cubicBezTo>
                  <a:cubicBezTo>
                    <a:pt x="7705" y="5954"/>
                    <a:pt x="6012" y="7705"/>
                    <a:pt x="3911" y="776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3" name="Google Shape;12293;p27"/>
            <p:cNvSpPr/>
            <p:nvPr/>
          </p:nvSpPr>
          <p:spPr>
            <a:xfrm>
              <a:off x="4306125" y="164485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7706" y="3911"/>
                  </a:moveTo>
                  <a:cubicBezTo>
                    <a:pt x="7648" y="6012"/>
                    <a:pt x="5896" y="7763"/>
                    <a:pt x="3737" y="7705"/>
                  </a:cubicBezTo>
                  <a:cubicBezTo>
                    <a:pt x="1694" y="7647"/>
                    <a:pt x="1" y="5896"/>
                    <a:pt x="1" y="3794"/>
                  </a:cubicBezTo>
                  <a:cubicBezTo>
                    <a:pt x="1" y="1693"/>
                    <a:pt x="1810" y="0"/>
                    <a:pt x="3912" y="0"/>
                  </a:cubicBezTo>
                  <a:cubicBezTo>
                    <a:pt x="6013" y="59"/>
                    <a:pt x="7706" y="1810"/>
                    <a:pt x="7706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4" name="Google Shape;12294;p27"/>
            <p:cNvSpPr/>
            <p:nvPr/>
          </p:nvSpPr>
          <p:spPr>
            <a:xfrm>
              <a:off x="4546925" y="3606100"/>
              <a:ext cx="195550" cy="194100"/>
            </a:xfrm>
            <a:custGeom>
              <a:avLst/>
              <a:gdLst/>
              <a:ahLst/>
              <a:cxnLst/>
              <a:rect l="l" t="t" r="r" b="b"/>
              <a:pathLst>
                <a:path w="7822" h="7764" extrusionOk="0">
                  <a:moveTo>
                    <a:pt x="3853" y="7763"/>
                  </a:moveTo>
                  <a:cubicBezTo>
                    <a:pt x="1751" y="7705"/>
                    <a:pt x="0" y="5895"/>
                    <a:pt x="58" y="3794"/>
                  </a:cubicBezTo>
                  <a:cubicBezTo>
                    <a:pt x="117" y="1693"/>
                    <a:pt x="1926" y="0"/>
                    <a:pt x="3969" y="58"/>
                  </a:cubicBezTo>
                  <a:cubicBezTo>
                    <a:pt x="6129" y="117"/>
                    <a:pt x="7822" y="1868"/>
                    <a:pt x="7763" y="4028"/>
                  </a:cubicBezTo>
                  <a:cubicBezTo>
                    <a:pt x="7705" y="6071"/>
                    <a:pt x="5954" y="7763"/>
                    <a:pt x="3853" y="77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5" name="Google Shape;12295;p27"/>
            <p:cNvSpPr/>
            <p:nvPr/>
          </p:nvSpPr>
          <p:spPr>
            <a:xfrm>
              <a:off x="2832275" y="1887075"/>
              <a:ext cx="194125" cy="194100"/>
            </a:xfrm>
            <a:custGeom>
              <a:avLst/>
              <a:gdLst/>
              <a:ahLst/>
              <a:cxnLst/>
              <a:rect l="l" t="t" r="r" b="b"/>
              <a:pathLst>
                <a:path w="7765" h="7764" extrusionOk="0">
                  <a:moveTo>
                    <a:pt x="7764" y="3911"/>
                  </a:moveTo>
                  <a:cubicBezTo>
                    <a:pt x="7706" y="6013"/>
                    <a:pt x="5955" y="7764"/>
                    <a:pt x="3912" y="7706"/>
                  </a:cubicBezTo>
                  <a:cubicBezTo>
                    <a:pt x="1752" y="7706"/>
                    <a:pt x="1" y="5954"/>
                    <a:pt x="59" y="3795"/>
                  </a:cubicBezTo>
                  <a:cubicBezTo>
                    <a:pt x="118" y="1693"/>
                    <a:pt x="1869" y="1"/>
                    <a:pt x="3970" y="59"/>
                  </a:cubicBezTo>
                  <a:cubicBezTo>
                    <a:pt x="6071" y="59"/>
                    <a:pt x="7764" y="1810"/>
                    <a:pt x="7764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6" name="Google Shape;12296;p27"/>
            <p:cNvSpPr/>
            <p:nvPr/>
          </p:nvSpPr>
          <p:spPr>
            <a:xfrm>
              <a:off x="4796450" y="3362400"/>
              <a:ext cx="191175" cy="189725"/>
            </a:xfrm>
            <a:custGeom>
              <a:avLst/>
              <a:gdLst/>
              <a:ahLst/>
              <a:cxnLst/>
              <a:rect l="l" t="t" r="r" b="b"/>
              <a:pathLst>
                <a:path w="7647" h="7589" extrusionOk="0">
                  <a:moveTo>
                    <a:pt x="3795" y="0"/>
                  </a:moveTo>
                  <a:cubicBezTo>
                    <a:pt x="5896" y="0"/>
                    <a:pt x="7647" y="1751"/>
                    <a:pt x="7589" y="3794"/>
                  </a:cubicBezTo>
                  <a:cubicBezTo>
                    <a:pt x="7589" y="5896"/>
                    <a:pt x="5896" y="7588"/>
                    <a:pt x="3795" y="7588"/>
                  </a:cubicBezTo>
                  <a:cubicBezTo>
                    <a:pt x="1693" y="7588"/>
                    <a:pt x="0" y="5837"/>
                    <a:pt x="0" y="3736"/>
                  </a:cubicBezTo>
                  <a:cubicBezTo>
                    <a:pt x="0" y="1693"/>
                    <a:pt x="1752" y="0"/>
                    <a:pt x="379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7" name="Google Shape;12297;p27"/>
            <p:cNvSpPr/>
            <p:nvPr/>
          </p:nvSpPr>
          <p:spPr>
            <a:xfrm>
              <a:off x="3081825" y="1646300"/>
              <a:ext cx="189725" cy="191200"/>
            </a:xfrm>
            <a:custGeom>
              <a:avLst/>
              <a:gdLst/>
              <a:ahLst/>
              <a:cxnLst/>
              <a:rect l="l" t="t" r="r" b="b"/>
              <a:pathLst>
                <a:path w="7589" h="7648" extrusionOk="0">
                  <a:moveTo>
                    <a:pt x="3794" y="1"/>
                  </a:moveTo>
                  <a:cubicBezTo>
                    <a:pt x="5837" y="1"/>
                    <a:pt x="7588" y="1752"/>
                    <a:pt x="7588" y="3853"/>
                  </a:cubicBezTo>
                  <a:cubicBezTo>
                    <a:pt x="7588" y="5896"/>
                    <a:pt x="5896" y="7589"/>
                    <a:pt x="3794" y="7589"/>
                  </a:cubicBezTo>
                  <a:cubicBezTo>
                    <a:pt x="1751" y="7647"/>
                    <a:pt x="0" y="5896"/>
                    <a:pt x="0" y="3795"/>
                  </a:cubicBezTo>
                  <a:cubicBezTo>
                    <a:pt x="0" y="1693"/>
                    <a:pt x="1693" y="1"/>
                    <a:pt x="3794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8" name="Google Shape;12298;p27"/>
            <p:cNvSpPr/>
            <p:nvPr/>
          </p:nvSpPr>
          <p:spPr>
            <a:xfrm>
              <a:off x="2835200" y="3609000"/>
              <a:ext cx="189725" cy="189725"/>
            </a:xfrm>
            <a:custGeom>
              <a:avLst/>
              <a:gdLst/>
              <a:ahLst/>
              <a:cxnLst/>
              <a:rect l="l" t="t" r="r" b="b"/>
              <a:pathLst>
                <a:path w="7589" h="7589" extrusionOk="0">
                  <a:moveTo>
                    <a:pt x="3795" y="1"/>
                  </a:moveTo>
                  <a:cubicBezTo>
                    <a:pt x="5896" y="59"/>
                    <a:pt x="7589" y="1752"/>
                    <a:pt x="7530" y="3795"/>
                  </a:cubicBezTo>
                  <a:cubicBezTo>
                    <a:pt x="7530" y="5896"/>
                    <a:pt x="5838" y="7589"/>
                    <a:pt x="3736" y="7531"/>
                  </a:cubicBezTo>
                  <a:cubicBezTo>
                    <a:pt x="1635" y="7531"/>
                    <a:pt x="1" y="5838"/>
                    <a:pt x="1" y="3737"/>
                  </a:cubicBezTo>
                  <a:cubicBezTo>
                    <a:pt x="59" y="1635"/>
                    <a:pt x="1752" y="1"/>
                    <a:pt x="379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9" name="Google Shape;12299;p27"/>
            <p:cNvSpPr/>
            <p:nvPr/>
          </p:nvSpPr>
          <p:spPr>
            <a:xfrm>
              <a:off x="4309050" y="3855625"/>
              <a:ext cx="186825" cy="188275"/>
            </a:xfrm>
            <a:custGeom>
              <a:avLst/>
              <a:gdLst/>
              <a:ahLst/>
              <a:cxnLst/>
              <a:rect l="l" t="t" r="r" b="b"/>
              <a:pathLst>
                <a:path w="7473" h="7531" extrusionOk="0">
                  <a:moveTo>
                    <a:pt x="3736" y="7530"/>
                  </a:moveTo>
                  <a:cubicBezTo>
                    <a:pt x="1635" y="7530"/>
                    <a:pt x="1" y="5896"/>
                    <a:pt x="1" y="3794"/>
                  </a:cubicBezTo>
                  <a:cubicBezTo>
                    <a:pt x="1" y="1693"/>
                    <a:pt x="1635" y="0"/>
                    <a:pt x="3736" y="59"/>
                  </a:cubicBezTo>
                  <a:cubicBezTo>
                    <a:pt x="5838" y="59"/>
                    <a:pt x="7472" y="1693"/>
                    <a:pt x="7472" y="3736"/>
                  </a:cubicBezTo>
                  <a:cubicBezTo>
                    <a:pt x="7472" y="5837"/>
                    <a:pt x="5838" y="7530"/>
                    <a:pt x="3736" y="75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0" name="Google Shape;12300;p27"/>
            <p:cNvSpPr/>
            <p:nvPr/>
          </p:nvSpPr>
          <p:spPr>
            <a:xfrm>
              <a:off x="2590050" y="213660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3736" y="7531"/>
                  </a:moveTo>
                  <a:cubicBezTo>
                    <a:pt x="1635" y="7531"/>
                    <a:pt x="0" y="5896"/>
                    <a:pt x="0" y="3737"/>
                  </a:cubicBezTo>
                  <a:cubicBezTo>
                    <a:pt x="0" y="1694"/>
                    <a:pt x="1635" y="59"/>
                    <a:pt x="3678" y="59"/>
                  </a:cubicBezTo>
                  <a:cubicBezTo>
                    <a:pt x="5837" y="1"/>
                    <a:pt x="7472" y="1694"/>
                    <a:pt x="7472" y="3795"/>
                  </a:cubicBezTo>
                  <a:cubicBezTo>
                    <a:pt x="7472" y="5896"/>
                    <a:pt x="5837" y="7531"/>
                    <a:pt x="3736" y="753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1" name="Google Shape;12301;p27"/>
            <p:cNvSpPr/>
            <p:nvPr/>
          </p:nvSpPr>
          <p:spPr>
            <a:xfrm>
              <a:off x="2590050" y="3363850"/>
              <a:ext cx="186800" cy="186800"/>
            </a:xfrm>
            <a:custGeom>
              <a:avLst/>
              <a:gdLst/>
              <a:ahLst/>
              <a:cxnLst/>
              <a:rect l="l" t="t" r="r" b="b"/>
              <a:pathLst>
                <a:path w="7472" h="7472" extrusionOk="0">
                  <a:moveTo>
                    <a:pt x="3736" y="1"/>
                  </a:moveTo>
                  <a:cubicBezTo>
                    <a:pt x="5837" y="59"/>
                    <a:pt x="7472" y="1693"/>
                    <a:pt x="7413" y="3795"/>
                  </a:cubicBezTo>
                  <a:cubicBezTo>
                    <a:pt x="7413" y="5838"/>
                    <a:pt x="5721" y="7472"/>
                    <a:pt x="3678" y="7414"/>
                  </a:cubicBezTo>
                  <a:cubicBezTo>
                    <a:pt x="1635" y="7414"/>
                    <a:pt x="0" y="5721"/>
                    <a:pt x="0" y="3678"/>
                  </a:cubicBezTo>
                  <a:cubicBezTo>
                    <a:pt x="0" y="1635"/>
                    <a:pt x="1693" y="1"/>
                    <a:pt x="37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2" name="Google Shape;12302;p27"/>
            <p:cNvSpPr/>
            <p:nvPr/>
          </p:nvSpPr>
          <p:spPr>
            <a:xfrm>
              <a:off x="3083275" y="3857075"/>
              <a:ext cx="186800" cy="185350"/>
            </a:xfrm>
            <a:custGeom>
              <a:avLst/>
              <a:gdLst/>
              <a:ahLst/>
              <a:cxnLst/>
              <a:rect l="l" t="t" r="r" b="b"/>
              <a:pathLst>
                <a:path w="7472" h="7414" extrusionOk="0">
                  <a:moveTo>
                    <a:pt x="7414" y="3678"/>
                  </a:moveTo>
                  <a:cubicBezTo>
                    <a:pt x="7472" y="5779"/>
                    <a:pt x="5779" y="7414"/>
                    <a:pt x="3736" y="7414"/>
                  </a:cubicBezTo>
                  <a:cubicBezTo>
                    <a:pt x="1693" y="7414"/>
                    <a:pt x="1" y="5779"/>
                    <a:pt x="59" y="3736"/>
                  </a:cubicBezTo>
                  <a:cubicBezTo>
                    <a:pt x="59" y="1694"/>
                    <a:pt x="1693" y="59"/>
                    <a:pt x="3678" y="1"/>
                  </a:cubicBezTo>
                  <a:cubicBezTo>
                    <a:pt x="5779" y="1"/>
                    <a:pt x="7414" y="1635"/>
                    <a:pt x="7472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3" name="Google Shape;12303;p27"/>
            <p:cNvSpPr/>
            <p:nvPr/>
          </p:nvSpPr>
          <p:spPr>
            <a:xfrm>
              <a:off x="5045975" y="2628375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737" y="7414"/>
                  </a:moveTo>
                  <a:cubicBezTo>
                    <a:pt x="1635" y="7414"/>
                    <a:pt x="1" y="5721"/>
                    <a:pt x="1" y="3678"/>
                  </a:cubicBezTo>
                  <a:cubicBezTo>
                    <a:pt x="1" y="1635"/>
                    <a:pt x="1635" y="1"/>
                    <a:pt x="3737" y="1"/>
                  </a:cubicBez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79" y="7414"/>
                    <a:pt x="3737" y="74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4" name="Google Shape;12304;p27"/>
            <p:cNvSpPr/>
            <p:nvPr/>
          </p:nvSpPr>
          <p:spPr>
            <a:xfrm>
              <a:off x="3818750" y="1401150"/>
              <a:ext cx="188275" cy="186800"/>
            </a:xfrm>
            <a:custGeom>
              <a:avLst/>
              <a:gdLst/>
              <a:ahLst/>
              <a:cxnLst/>
              <a:rect l="l" t="t" r="r" b="b"/>
              <a:pathLst>
                <a:path w="7531" h="7472" extrusionOk="0">
                  <a:moveTo>
                    <a:pt x="59" y="3678"/>
                  </a:moveTo>
                  <a:cubicBezTo>
                    <a:pt x="59" y="1635"/>
                    <a:pt x="1751" y="0"/>
                    <a:pt x="3853" y="59"/>
                  </a:cubicBezTo>
                  <a:cubicBezTo>
                    <a:pt x="5896" y="59"/>
                    <a:pt x="7530" y="1810"/>
                    <a:pt x="7472" y="3853"/>
                  </a:cubicBezTo>
                  <a:cubicBezTo>
                    <a:pt x="7413" y="5837"/>
                    <a:pt x="5721" y="7472"/>
                    <a:pt x="3736" y="7472"/>
                  </a:cubicBezTo>
                  <a:cubicBezTo>
                    <a:pt x="1693" y="7413"/>
                    <a:pt x="0" y="5721"/>
                    <a:pt x="59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5" name="Google Shape;12305;p27"/>
            <p:cNvSpPr/>
            <p:nvPr/>
          </p:nvSpPr>
          <p:spPr>
            <a:xfrm>
              <a:off x="5045975" y="2875000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678" y="0"/>
                  </a:moveTo>
                  <a:cubicBezTo>
                    <a:pt x="5721" y="0"/>
                    <a:pt x="7414" y="1693"/>
                    <a:pt x="7414" y="3736"/>
                  </a:cubicBezTo>
                  <a:cubicBezTo>
                    <a:pt x="7355" y="5721"/>
                    <a:pt x="5721" y="7413"/>
                    <a:pt x="3678" y="7413"/>
                  </a:cubicBezTo>
                  <a:cubicBezTo>
                    <a:pt x="1635" y="7413"/>
                    <a:pt x="1" y="5721"/>
                    <a:pt x="1" y="3678"/>
                  </a:cubicBezTo>
                  <a:cubicBezTo>
                    <a:pt x="1" y="1635"/>
                    <a:pt x="1694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6" name="Google Shape;12306;p27"/>
            <p:cNvSpPr/>
            <p:nvPr/>
          </p:nvSpPr>
          <p:spPr>
            <a:xfrm>
              <a:off x="3573575" y="1402600"/>
              <a:ext cx="185375" cy="185350"/>
            </a:xfrm>
            <a:custGeom>
              <a:avLst/>
              <a:gdLst/>
              <a:ahLst/>
              <a:cxnLst/>
              <a:rect l="l" t="t" r="r" b="b"/>
              <a:pathLst>
                <a:path w="7415" h="7414" extrusionOk="0">
                  <a:moveTo>
                    <a:pt x="3678" y="1"/>
                  </a:move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21" y="7414"/>
                    <a:pt x="3678" y="7355"/>
                  </a:cubicBezTo>
                  <a:cubicBezTo>
                    <a:pt x="1635" y="7355"/>
                    <a:pt x="1" y="5663"/>
                    <a:pt x="1" y="3678"/>
                  </a:cubicBezTo>
                  <a:cubicBezTo>
                    <a:pt x="1" y="1635"/>
                    <a:pt x="1694" y="1"/>
                    <a:pt x="36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7" name="Google Shape;12307;p27"/>
            <p:cNvSpPr/>
            <p:nvPr/>
          </p:nvSpPr>
          <p:spPr>
            <a:xfrm>
              <a:off x="4799375" y="1895825"/>
              <a:ext cx="183875" cy="183900"/>
            </a:xfrm>
            <a:custGeom>
              <a:avLst/>
              <a:gdLst/>
              <a:ahLst/>
              <a:cxnLst/>
              <a:rect l="l" t="t" r="r" b="b"/>
              <a:pathLst>
                <a:path w="7355" h="7356" extrusionOk="0">
                  <a:moveTo>
                    <a:pt x="3678" y="7356"/>
                  </a:moveTo>
                  <a:cubicBezTo>
                    <a:pt x="1693" y="7356"/>
                    <a:pt x="0" y="5663"/>
                    <a:pt x="0" y="3678"/>
                  </a:cubicBezTo>
                  <a:cubicBezTo>
                    <a:pt x="59" y="1635"/>
                    <a:pt x="1751" y="1"/>
                    <a:pt x="3736" y="1"/>
                  </a:cubicBezTo>
                  <a:cubicBezTo>
                    <a:pt x="5720" y="59"/>
                    <a:pt x="7355" y="1694"/>
                    <a:pt x="7355" y="3678"/>
                  </a:cubicBezTo>
                  <a:cubicBezTo>
                    <a:pt x="7355" y="5663"/>
                    <a:pt x="5662" y="7356"/>
                    <a:pt x="3678" y="735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8" name="Google Shape;12308;p27"/>
            <p:cNvSpPr/>
            <p:nvPr/>
          </p:nvSpPr>
          <p:spPr>
            <a:xfrm>
              <a:off x="5045975" y="238615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355" y="3678"/>
                  </a:moveTo>
                  <a:cubicBezTo>
                    <a:pt x="7355" y="5662"/>
                    <a:pt x="5721" y="7355"/>
                    <a:pt x="3678" y="7355"/>
                  </a:cubicBezTo>
                  <a:cubicBezTo>
                    <a:pt x="1694" y="7355"/>
                    <a:pt x="1" y="5662"/>
                    <a:pt x="1" y="3619"/>
                  </a:cubicBezTo>
                  <a:cubicBezTo>
                    <a:pt x="59" y="1693"/>
                    <a:pt x="1694" y="0"/>
                    <a:pt x="3678" y="0"/>
                  </a:cubicBezTo>
                  <a:cubicBezTo>
                    <a:pt x="5663" y="0"/>
                    <a:pt x="7355" y="1635"/>
                    <a:pt x="7355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9" name="Google Shape;12309;p27"/>
            <p:cNvSpPr/>
            <p:nvPr/>
          </p:nvSpPr>
          <p:spPr>
            <a:xfrm>
              <a:off x="4557125" y="1649225"/>
              <a:ext cx="183900" cy="185350"/>
            </a:xfrm>
            <a:custGeom>
              <a:avLst/>
              <a:gdLst/>
              <a:ahLst/>
              <a:cxnLst/>
              <a:rect l="l" t="t" r="r" b="b"/>
              <a:pathLst>
                <a:path w="7356" h="7414" extrusionOk="0">
                  <a:moveTo>
                    <a:pt x="3678" y="0"/>
                  </a:moveTo>
                  <a:cubicBezTo>
                    <a:pt x="5663" y="0"/>
                    <a:pt x="7355" y="1693"/>
                    <a:pt x="7355" y="3736"/>
                  </a:cubicBezTo>
                  <a:cubicBezTo>
                    <a:pt x="7355" y="5721"/>
                    <a:pt x="5663" y="7413"/>
                    <a:pt x="3620" y="7355"/>
                  </a:cubicBezTo>
                  <a:cubicBezTo>
                    <a:pt x="1635" y="7355"/>
                    <a:pt x="1" y="5721"/>
                    <a:pt x="1" y="3736"/>
                  </a:cubicBezTo>
                  <a:cubicBezTo>
                    <a:pt x="1" y="1693"/>
                    <a:pt x="1635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0" name="Google Shape;12310;p27"/>
            <p:cNvSpPr/>
            <p:nvPr/>
          </p:nvSpPr>
          <p:spPr>
            <a:xfrm>
              <a:off x="4062450" y="140115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7355" y="3853"/>
                  </a:moveTo>
                  <a:cubicBezTo>
                    <a:pt x="7296" y="5896"/>
                    <a:pt x="5545" y="7530"/>
                    <a:pt x="3561" y="7413"/>
                  </a:cubicBezTo>
                  <a:cubicBezTo>
                    <a:pt x="1576" y="7297"/>
                    <a:pt x="0" y="5604"/>
                    <a:pt x="58" y="3619"/>
                  </a:cubicBezTo>
                  <a:cubicBezTo>
                    <a:pt x="175" y="1576"/>
                    <a:pt x="1926" y="0"/>
                    <a:pt x="3853" y="117"/>
                  </a:cubicBezTo>
                  <a:cubicBezTo>
                    <a:pt x="5896" y="234"/>
                    <a:pt x="7472" y="1926"/>
                    <a:pt x="7355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1" name="Google Shape;12311;p27"/>
            <p:cNvSpPr/>
            <p:nvPr/>
          </p:nvSpPr>
          <p:spPr>
            <a:xfrm>
              <a:off x="3326975" y="140260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297" y="3795"/>
                  </a:moveTo>
                  <a:cubicBezTo>
                    <a:pt x="7238" y="5838"/>
                    <a:pt x="5604" y="7355"/>
                    <a:pt x="3619" y="7297"/>
                  </a:cubicBezTo>
                  <a:cubicBezTo>
                    <a:pt x="1576" y="7239"/>
                    <a:pt x="0" y="5604"/>
                    <a:pt x="59" y="3620"/>
                  </a:cubicBezTo>
                  <a:cubicBezTo>
                    <a:pt x="117" y="1577"/>
                    <a:pt x="1810" y="1"/>
                    <a:pt x="3794" y="59"/>
                  </a:cubicBezTo>
                  <a:cubicBezTo>
                    <a:pt x="5837" y="117"/>
                    <a:pt x="7355" y="1810"/>
                    <a:pt x="7297" y="37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2" name="Google Shape;12312;p27"/>
            <p:cNvSpPr/>
            <p:nvPr/>
          </p:nvSpPr>
          <p:spPr>
            <a:xfrm>
              <a:off x="5047450" y="3123075"/>
              <a:ext cx="182425" cy="182425"/>
            </a:xfrm>
            <a:custGeom>
              <a:avLst/>
              <a:gdLst/>
              <a:ahLst/>
              <a:cxnLst/>
              <a:rect l="l" t="t" r="r" b="b"/>
              <a:pathLst>
                <a:path w="7297" h="7297" extrusionOk="0">
                  <a:moveTo>
                    <a:pt x="7296" y="3619"/>
                  </a:moveTo>
                  <a:cubicBezTo>
                    <a:pt x="7296" y="5604"/>
                    <a:pt x="5662" y="7238"/>
                    <a:pt x="3678" y="7297"/>
                  </a:cubicBezTo>
                  <a:cubicBezTo>
                    <a:pt x="1635" y="7297"/>
                    <a:pt x="0" y="5662"/>
                    <a:pt x="0" y="3678"/>
                  </a:cubicBezTo>
                  <a:cubicBezTo>
                    <a:pt x="0" y="1635"/>
                    <a:pt x="1635" y="0"/>
                    <a:pt x="3619" y="0"/>
                  </a:cubicBezTo>
                  <a:cubicBezTo>
                    <a:pt x="5604" y="0"/>
                    <a:pt x="7238" y="1635"/>
                    <a:pt x="7296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3" name="Google Shape;12313;p27"/>
            <p:cNvSpPr/>
            <p:nvPr/>
          </p:nvSpPr>
          <p:spPr>
            <a:xfrm>
              <a:off x="3821650" y="4102250"/>
              <a:ext cx="180975" cy="180950"/>
            </a:xfrm>
            <a:custGeom>
              <a:avLst/>
              <a:gdLst/>
              <a:ahLst/>
              <a:cxnLst/>
              <a:rect l="l" t="t" r="r" b="b"/>
              <a:pathLst>
                <a:path w="7239" h="7238" extrusionOk="0">
                  <a:moveTo>
                    <a:pt x="7239" y="3619"/>
                  </a:moveTo>
                  <a:cubicBezTo>
                    <a:pt x="7239" y="5662"/>
                    <a:pt x="5663" y="7238"/>
                    <a:pt x="3620" y="7238"/>
                  </a:cubicBezTo>
                  <a:cubicBezTo>
                    <a:pt x="1577" y="7238"/>
                    <a:pt x="1" y="5604"/>
                    <a:pt x="59" y="3619"/>
                  </a:cubicBezTo>
                  <a:cubicBezTo>
                    <a:pt x="59" y="1634"/>
                    <a:pt x="1635" y="58"/>
                    <a:pt x="3620" y="58"/>
                  </a:cubicBezTo>
                  <a:cubicBezTo>
                    <a:pt x="5605" y="0"/>
                    <a:pt x="7239" y="1634"/>
                    <a:pt x="723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4" name="Google Shape;12314;p27"/>
            <p:cNvSpPr/>
            <p:nvPr/>
          </p:nvSpPr>
          <p:spPr>
            <a:xfrm>
              <a:off x="3576500" y="4103700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546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20" y="0"/>
                  </a:cubicBezTo>
                  <a:cubicBezTo>
                    <a:pt x="5604" y="0"/>
                    <a:pt x="7180" y="1518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5" name="Google Shape;12315;p27"/>
            <p:cNvSpPr/>
            <p:nvPr/>
          </p:nvSpPr>
          <p:spPr>
            <a:xfrm>
              <a:off x="2350725" y="2629850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3561" y="59"/>
                  </a:moveTo>
                  <a:cubicBezTo>
                    <a:pt x="5604" y="0"/>
                    <a:pt x="7180" y="1635"/>
                    <a:pt x="7180" y="3619"/>
                  </a:cubicBezTo>
                  <a:cubicBezTo>
                    <a:pt x="7180" y="5604"/>
                    <a:pt x="5604" y="7180"/>
                    <a:pt x="3619" y="7238"/>
                  </a:cubicBezTo>
                  <a:cubicBezTo>
                    <a:pt x="1577" y="7238"/>
                    <a:pt x="1" y="5662"/>
                    <a:pt x="1" y="3619"/>
                  </a:cubicBezTo>
                  <a:cubicBezTo>
                    <a:pt x="1" y="1635"/>
                    <a:pt x="1577" y="59"/>
                    <a:pt x="35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6" name="Google Shape;12316;p27"/>
            <p:cNvSpPr/>
            <p:nvPr/>
          </p:nvSpPr>
          <p:spPr>
            <a:xfrm>
              <a:off x="4802275" y="3613375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7180" y="3562"/>
                  </a:moveTo>
                  <a:cubicBezTo>
                    <a:pt x="7180" y="5604"/>
                    <a:pt x="5604" y="7239"/>
                    <a:pt x="3562" y="7180"/>
                  </a:cubicBezTo>
                  <a:cubicBezTo>
                    <a:pt x="1577" y="7180"/>
                    <a:pt x="1" y="5604"/>
                    <a:pt x="1" y="3620"/>
                  </a:cubicBezTo>
                  <a:cubicBezTo>
                    <a:pt x="1" y="1577"/>
                    <a:pt x="1577" y="1"/>
                    <a:pt x="3620" y="1"/>
                  </a:cubicBezTo>
                  <a:cubicBezTo>
                    <a:pt x="5604" y="1"/>
                    <a:pt x="7180" y="1577"/>
                    <a:pt x="7180" y="35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7" name="Google Shape;12317;p27"/>
            <p:cNvSpPr/>
            <p:nvPr/>
          </p:nvSpPr>
          <p:spPr>
            <a:xfrm>
              <a:off x="2839575" y="1652125"/>
              <a:ext cx="179525" cy="179525"/>
            </a:xfrm>
            <a:custGeom>
              <a:avLst/>
              <a:gdLst/>
              <a:ahLst/>
              <a:cxnLst/>
              <a:rect l="l" t="t" r="r" b="b"/>
              <a:pathLst>
                <a:path w="7181" h="7181" extrusionOk="0">
                  <a:moveTo>
                    <a:pt x="7180" y="3620"/>
                  </a:moveTo>
                  <a:cubicBezTo>
                    <a:pt x="7180" y="5605"/>
                    <a:pt x="5604" y="7181"/>
                    <a:pt x="3561" y="7181"/>
                  </a:cubicBezTo>
                  <a:cubicBezTo>
                    <a:pt x="1577" y="7122"/>
                    <a:pt x="1" y="5546"/>
                    <a:pt x="59" y="3562"/>
                  </a:cubicBezTo>
                  <a:cubicBezTo>
                    <a:pt x="59" y="1519"/>
                    <a:pt x="1635" y="1"/>
                    <a:pt x="3678" y="1"/>
                  </a:cubicBezTo>
                  <a:cubicBezTo>
                    <a:pt x="5663" y="1"/>
                    <a:pt x="7180" y="1577"/>
                    <a:pt x="7180" y="36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8" name="Google Shape;12318;p27"/>
            <p:cNvSpPr/>
            <p:nvPr/>
          </p:nvSpPr>
          <p:spPr>
            <a:xfrm>
              <a:off x="2594425" y="1894375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03" y="7180"/>
                  </a:moveTo>
                  <a:cubicBezTo>
                    <a:pt x="1518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59"/>
                  </a:cubicBezTo>
                  <a:cubicBezTo>
                    <a:pt x="5546" y="59"/>
                    <a:pt x="7122" y="1635"/>
                    <a:pt x="7122" y="3619"/>
                  </a:cubicBezTo>
                  <a:cubicBezTo>
                    <a:pt x="7122" y="5604"/>
                    <a:pt x="5487" y="7180"/>
                    <a:pt x="3503" y="71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9" name="Google Shape;12319;p27"/>
            <p:cNvSpPr/>
            <p:nvPr/>
          </p:nvSpPr>
          <p:spPr>
            <a:xfrm>
              <a:off x="2350725" y="2877925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604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19" y="0"/>
                  </a:cubicBezTo>
                  <a:cubicBezTo>
                    <a:pt x="5604" y="0"/>
                    <a:pt x="7122" y="1576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0" name="Google Shape;12320;p27"/>
            <p:cNvSpPr/>
            <p:nvPr/>
          </p:nvSpPr>
          <p:spPr>
            <a:xfrm>
              <a:off x="4555675" y="3860000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61" y="59"/>
                  </a:moveTo>
                  <a:cubicBezTo>
                    <a:pt x="5546" y="59"/>
                    <a:pt x="7122" y="1577"/>
                    <a:pt x="7122" y="3619"/>
                  </a:cubicBezTo>
                  <a:cubicBezTo>
                    <a:pt x="7122" y="5604"/>
                    <a:pt x="5546" y="7180"/>
                    <a:pt x="3503" y="7180"/>
                  </a:cubicBezTo>
                  <a:cubicBezTo>
                    <a:pt x="1518" y="7180"/>
                    <a:pt x="0" y="5604"/>
                    <a:pt x="0" y="3561"/>
                  </a:cubicBezTo>
                  <a:cubicBezTo>
                    <a:pt x="0" y="1577"/>
                    <a:pt x="1576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1" name="Google Shape;12321;p27"/>
            <p:cNvSpPr/>
            <p:nvPr/>
          </p:nvSpPr>
          <p:spPr>
            <a:xfrm>
              <a:off x="2352175" y="2389075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61" y="7121"/>
                  </a:moveTo>
                  <a:cubicBezTo>
                    <a:pt x="1577" y="7121"/>
                    <a:pt x="1" y="5545"/>
                    <a:pt x="1" y="3561"/>
                  </a:cubicBezTo>
                  <a:cubicBezTo>
                    <a:pt x="1" y="1576"/>
                    <a:pt x="1577" y="0"/>
                    <a:pt x="3561" y="0"/>
                  </a:cubicBezTo>
                  <a:cubicBezTo>
                    <a:pt x="5488" y="0"/>
                    <a:pt x="7064" y="1576"/>
                    <a:pt x="7064" y="3502"/>
                  </a:cubicBezTo>
                  <a:cubicBezTo>
                    <a:pt x="7064" y="5487"/>
                    <a:pt x="5546" y="7121"/>
                    <a:pt x="3561" y="71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2" name="Google Shape;12322;p27"/>
            <p:cNvSpPr/>
            <p:nvPr/>
          </p:nvSpPr>
          <p:spPr>
            <a:xfrm>
              <a:off x="4066825" y="410370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3561" y="0"/>
                  </a:moveTo>
                  <a:cubicBezTo>
                    <a:pt x="5545" y="0"/>
                    <a:pt x="7121" y="1576"/>
                    <a:pt x="7121" y="3561"/>
                  </a:cubicBezTo>
                  <a:cubicBezTo>
                    <a:pt x="7121" y="5546"/>
                    <a:pt x="5545" y="7122"/>
                    <a:pt x="3561" y="7122"/>
                  </a:cubicBezTo>
                  <a:cubicBezTo>
                    <a:pt x="1576" y="7122"/>
                    <a:pt x="0" y="5546"/>
                    <a:pt x="0" y="3619"/>
                  </a:cubicBezTo>
                  <a:cubicBezTo>
                    <a:pt x="0" y="1635"/>
                    <a:pt x="1576" y="0"/>
                    <a:pt x="356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3" name="Google Shape;12323;p27"/>
            <p:cNvSpPr/>
            <p:nvPr/>
          </p:nvSpPr>
          <p:spPr>
            <a:xfrm>
              <a:off x="5050350" y="214245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0"/>
                  </a:moveTo>
                  <a:cubicBezTo>
                    <a:pt x="5488" y="0"/>
                    <a:pt x="7064" y="1576"/>
                    <a:pt x="7064" y="3503"/>
                  </a:cubicBezTo>
                  <a:cubicBezTo>
                    <a:pt x="7064" y="5487"/>
                    <a:pt x="5488" y="7122"/>
                    <a:pt x="3503" y="7063"/>
                  </a:cubicBezTo>
                  <a:cubicBezTo>
                    <a:pt x="1519" y="7063"/>
                    <a:pt x="1" y="5487"/>
                    <a:pt x="1" y="3503"/>
                  </a:cubicBezTo>
                  <a:cubicBezTo>
                    <a:pt x="1" y="1576"/>
                    <a:pt x="1577" y="0"/>
                    <a:pt x="35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4" name="Google Shape;12324;p27"/>
            <p:cNvSpPr/>
            <p:nvPr/>
          </p:nvSpPr>
          <p:spPr>
            <a:xfrm>
              <a:off x="3331350" y="410370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7122"/>
                  </a:moveTo>
                  <a:cubicBezTo>
                    <a:pt x="1576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0"/>
                  </a:cubicBezTo>
                  <a:cubicBezTo>
                    <a:pt x="5487" y="59"/>
                    <a:pt x="7063" y="1635"/>
                    <a:pt x="7063" y="3619"/>
                  </a:cubicBezTo>
                  <a:cubicBezTo>
                    <a:pt x="7063" y="5546"/>
                    <a:pt x="5487" y="7122"/>
                    <a:pt x="3503" y="71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5" name="Google Shape;12325;p27"/>
            <p:cNvSpPr/>
            <p:nvPr/>
          </p:nvSpPr>
          <p:spPr>
            <a:xfrm>
              <a:off x="4313425" y="1406975"/>
              <a:ext cx="178075" cy="176600"/>
            </a:xfrm>
            <a:custGeom>
              <a:avLst/>
              <a:gdLst/>
              <a:ahLst/>
              <a:cxnLst/>
              <a:rect l="l" t="t" r="r" b="b"/>
              <a:pathLst>
                <a:path w="7123" h="7064" extrusionOk="0">
                  <a:moveTo>
                    <a:pt x="1" y="3503"/>
                  </a:moveTo>
                  <a:cubicBezTo>
                    <a:pt x="1" y="1577"/>
                    <a:pt x="1577" y="1"/>
                    <a:pt x="3561" y="1"/>
                  </a:cubicBezTo>
                  <a:cubicBezTo>
                    <a:pt x="5546" y="1"/>
                    <a:pt x="7122" y="1577"/>
                    <a:pt x="7122" y="3561"/>
                  </a:cubicBezTo>
                  <a:cubicBezTo>
                    <a:pt x="7064" y="5488"/>
                    <a:pt x="5488" y="7064"/>
                    <a:pt x="3503" y="7064"/>
                  </a:cubicBezTo>
                  <a:cubicBezTo>
                    <a:pt x="1577" y="7064"/>
                    <a:pt x="1" y="5429"/>
                    <a:pt x="1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6" name="Google Shape;12326;p27"/>
            <p:cNvSpPr/>
            <p:nvPr/>
          </p:nvSpPr>
          <p:spPr>
            <a:xfrm>
              <a:off x="2352175" y="3126000"/>
              <a:ext cx="176600" cy="176575"/>
            </a:xfrm>
            <a:custGeom>
              <a:avLst/>
              <a:gdLst/>
              <a:ahLst/>
              <a:cxnLst/>
              <a:rect l="l" t="t" r="r" b="b"/>
              <a:pathLst>
                <a:path w="7064" h="7063" extrusionOk="0">
                  <a:moveTo>
                    <a:pt x="3561" y="7063"/>
                  </a:moveTo>
                  <a:cubicBezTo>
                    <a:pt x="1635" y="7063"/>
                    <a:pt x="1" y="5487"/>
                    <a:pt x="1" y="3561"/>
                  </a:cubicBezTo>
                  <a:cubicBezTo>
                    <a:pt x="1" y="1635"/>
                    <a:pt x="1577" y="0"/>
                    <a:pt x="3503" y="0"/>
                  </a:cubicBezTo>
                  <a:cubicBezTo>
                    <a:pt x="5429" y="0"/>
                    <a:pt x="7064" y="1576"/>
                    <a:pt x="7064" y="3502"/>
                  </a:cubicBezTo>
                  <a:cubicBezTo>
                    <a:pt x="7064" y="5429"/>
                    <a:pt x="5488" y="7063"/>
                    <a:pt x="3561" y="70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7" name="Google Shape;12327;p27"/>
            <p:cNvSpPr/>
            <p:nvPr/>
          </p:nvSpPr>
          <p:spPr>
            <a:xfrm>
              <a:off x="2841050" y="3861450"/>
              <a:ext cx="178050" cy="178075"/>
            </a:xfrm>
            <a:custGeom>
              <a:avLst/>
              <a:gdLst/>
              <a:ahLst/>
              <a:cxnLst/>
              <a:rect l="l" t="t" r="r" b="b"/>
              <a:pathLst>
                <a:path w="7122" h="7123" extrusionOk="0">
                  <a:moveTo>
                    <a:pt x="3502" y="1"/>
                  </a:moveTo>
                  <a:cubicBezTo>
                    <a:pt x="5428" y="1"/>
                    <a:pt x="7063" y="1577"/>
                    <a:pt x="7063" y="3503"/>
                  </a:cubicBezTo>
                  <a:cubicBezTo>
                    <a:pt x="7121" y="5429"/>
                    <a:pt x="5545" y="7064"/>
                    <a:pt x="3561" y="7064"/>
                  </a:cubicBezTo>
                  <a:cubicBezTo>
                    <a:pt x="1634" y="7122"/>
                    <a:pt x="58" y="5546"/>
                    <a:pt x="0" y="3561"/>
                  </a:cubicBezTo>
                  <a:cubicBezTo>
                    <a:pt x="0" y="1635"/>
                    <a:pt x="1576" y="59"/>
                    <a:pt x="35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8" name="Google Shape;12328;p27"/>
            <p:cNvSpPr/>
            <p:nvPr/>
          </p:nvSpPr>
          <p:spPr>
            <a:xfrm>
              <a:off x="2594425" y="361485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7063" y="3561"/>
                  </a:moveTo>
                  <a:cubicBezTo>
                    <a:pt x="7063" y="5487"/>
                    <a:pt x="5429" y="7121"/>
                    <a:pt x="3503" y="7063"/>
                  </a:cubicBezTo>
                  <a:cubicBezTo>
                    <a:pt x="1576" y="7063"/>
                    <a:pt x="0" y="5429"/>
                    <a:pt x="0" y="3503"/>
                  </a:cubicBezTo>
                  <a:cubicBezTo>
                    <a:pt x="59" y="1576"/>
                    <a:pt x="1635" y="0"/>
                    <a:pt x="3561" y="0"/>
                  </a:cubicBezTo>
                  <a:cubicBezTo>
                    <a:pt x="5487" y="59"/>
                    <a:pt x="7122" y="1635"/>
                    <a:pt x="7063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9" name="Google Shape;12329;p27"/>
            <p:cNvSpPr/>
            <p:nvPr/>
          </p:nvSpPr>
          <p:spPr>
            <a:xfrm>
              <a:off x="5050350" y="336822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7064" y="3503"/>
                  </a:moveTo>
                  <a:cubicBezTo>
                    <a:pt x="7064" y="5429"/>
                    <a:pt x="5429" y="7064"/>
                    <a:pt x="3503" y="7064"/>
                  </a:cubicBezTo>
                  <a:cubicBezTo>
                    <a:pt x="1635" y="7064"/>
                    <a:pt x="1" y="5487"/>
                    <a:pt x="1" y="3561"/>
                  </a:cubicBezTo>
                  <a:cubicBezTo>
                    <a:pt x="1" y="1635"/>
                    <a:pt x="1635" y="1"/>
                    <a:pt x="3562" y="1"/>
                  </a:cubicBezTo>
                  <a:cubicBezTo>
                    <a:pt x="5429" y="59"/>
                    <a:pt x="7005" y="1635"/>
                    <a:pt x="7064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0" name="Google Shape;12330;p27"/>
            <p:cNvSpPr/>
            <p:nvPr/>
          </p:nvSpPr>
          <p:spPr>
            <a:xfrm>
              <a:off x="3087650" y="140697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3561" y="1"/>
                  </a:moveTo>
                  <a:cubicBezTo>
                    <a:pt x="5487" y="1"/>
                    <a:pt x="7063" y="1635"/>
                    <a:pt x="7063" y="3503"/>
                  </a:cubicBezTo>
                  <a:cubicBezTo>
                    <a:pt x="7063" y="5429"/>
                    <a:pt x="5429" y="7064"/>
                    <a:pt x="3503" y="7005"/>
                  </a:cubicBezTo>
                  <a:cubicBezTo>
                    <a:pt x="1577" y="6947"/>
                    <a:pt x="1" y="5371"/>
                    <a:pt x="59" y="3503"/>
                  </a:cubicBezTo>
                  <a:cubicBezTo>
                    <a:pt x="59" y="1577"/>
                    <a:pt x="1693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1" name="Google Shape;12331;p27"/>
            <p:cNvSpPr/>
            <p:nvPr/>
          </p:nvSpPr>
          <p:spPr>
            <a:xfrm>
              <a:off x="4316350" y="4106625"/>
              <a:ext cx="172225" cy="173675"/>
            </a:xfrm>
            <a:custGeom>
              <a:avLst/>
              <a:gdLst/>
              <a:ahLst/>
              <a:cxnLst/>
              <a:rect l="l" t="t" r="r" b="b"/>
              <a:pathLst>
                <a:path w="6889" h="6947" extrusionOk="0">
                  <a:moveTo>
                    <a:pt x="6888" y="3502"/>
                  </a:moveTo>
                  <a:cubicBezTo>
                    <a:pt x="6888" y="5429"/>
                    <a:pt x="5312" y="6946"/>
                    <a:pt x="3386" y="6888"/>
                  </a:cubicBezTo>
                  <a:cubicBezTo>
                    <a:pt x="1460" y="6888"/>
                    <a:pt x="1" y="5370"/>
                    <a:pt x="1" y="3444"/>
                  </a:cubicBezTo>
                  <a:cubicBezTo>
                    <a:pt x="1" y="1518"/>
                    <a:pt x="1577" y="0"/>
                    <a:pt x="3503" y="0"/>
                  </a:cubicBezTo>
                  <a:cubicBezTo>
                    <a:pt x="5371" y="59"/>
                    <a:pt x="6888" y="1576"/>
                    <a:pt x="6888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2" name="Google Shape;12332;p27"/>
            <p:cNvSpPr/>
            <p:nvPr/>
          </p:nvSpPr>
          <p:spPr>
            <a:xfrm>
              <a:off x="2353650" y="2145375"/>
              <a:ext cx="172200" cy="172200"/>
            </a:xfrm>
            <a:custGeom>
              <a:avLst/>
              <a:gdLst/>
              <a:ahLst/>
              <a:cxnLst/>
              <a:rect l="l" t="t" r="r" b="b"/>
              <a:pathLst>
                <a:path w="6888" h="6888" extrusionOk="0">
                  <a:moveTo>
                    <a:pt x="6888" y="3444"/>
                  </a:moveTo>
                  <a:cubicBezTo>
                    <a:pt x="6888" y="5370"/>
                    <a:pt x="5429" y="6830"/>
                    <a:pt x="3502" y="6888"/>
                  </a:cubicBezTo>
                  <a:cubicBezTo>
                    <a:pt x="1518" y="6888"/>
                    <a:pt x="0" y="5370"/>
                    <a:pt x="59" y="3386"/>
                  </a:cubicBezTo>
                  <a:cubicBezTo>
                    <a:pt x="59" y="1459"/>
                    <a:pt x="1576" y="0"/>
                    <a:pt x="3502" y="0"/>
                  </a:cubicBezTo>
                  <a:cubicBezTo>
                    <a:pt x="5370" y="0"/>
                    <a:pt x="6888" y="1518"/>
                    <a:pt x="6888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3" name="Google Shape;12333;p27"/>
            <p:cNvSpPr/>
            <p:nvPr/>
          </p:nvSpPr>
          <p:spPr>
            <a:xfrm>
              <a:off x="4805200" y="1656525"/>
              <a:ext cx="172225" cy="170750"/>
            </a:xfrm>
            <a:custGeom>
              <a:avLst/>
              <a:gdLst/>
              <a:ahLst/>
              <a:cxnLst/>
              <a:rect l="l" t="t" r="r" b="b"/>
              <a:pathLst>
                <a:path w="6889" h="6830" extrusionOk="0">
                  <a:moveTo>
                    <a:pt x="6888" y="3386"/>
                  </a:moveTo>
                  <a:cubicBezTo>
                    <a:pt x="6888" y="5312"/>
                    <a:pt x="5371" y="6829"/>
                    <a:pt x="3503" y="6829"/>
                  </a:cubicBezTo>
                  <a:cubicBezTo>
                    <a:pt x="1518" y="6829"/>
                    <a:pt x="1" y="5312"/>
                    <a:pt x="59" y="3386"/>
                  </a:cubicBezTo>
                  <a:cubicBezTo>
                    <a:pt x="59" y="1459"/>
                    <a:pt x="1577" y="0"/>
                    <a:pt x="3503" y="0"/>
                  </a:cubicBezTo>
                  <a:cubicBezTo>
                    <a:pt x="5371" y="0"/>
                    <a:pt x="6888" y="1518"/>
                    <a:pt x="6888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4" name="Google Shape;12334;p27"/>
            <p:cNvSpPr/>
            <p:nvPr/>
          </p:nvSpPr>
          <p:spPr>
            <a:xfrm>
              <a:off x="3090575" y="4108075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6830" y="3444"/>
                  </a:moveTo>
                  <a:cubicBezTo>
                    <a:pt x="6830" y="5312"/>
                    <a:pt x="5312" y="6830"/>
                    <a:pt x="3386" y="6830"/>
                  </a:cubicBezTo>
                  <a:cubicBezTo>
                    <a:pt x="1518" y="6771"/>
                    <a:pt x="0" y="5254"/>
                    <a:pt x="59" y="3328"/>
                  </a:cubicBezTo>
                  <a:cubicBezTo>
                    <a:pt x="59" y="1460"/>
                    <a:pt x="1576" y="1"/>
                    <a:pt x="3444" y="1"/>
                  </a:cubicBezTo>
                  <a:cubicBezTo>
                    <a:pt x="5370" y="1"/>
                    <a:pt x="6830" y="1518"/>
                    <a:pt x="6830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5" name="Google Shape;12335;p27"/>
            <p:cNvSpPr/>
            <p:nvPr/>
          </p:nvSpPr>
          <p:spPr>
            <a:xfrm>
              <a:off x="2355100" y="3371150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3444" y="6830"/>
                  </a:moveTo>
                  <a:cubicBezTo>
                    <a:pt x="1518" y="6830"/>
                    <a:pt x="1" y="5312"/>
                    <a:pt x="1" y="3444"/>
                  </a:cubicBezTo>
                  <a:cubicBezTo>
                    <a:pt x="1" y="1518"/>
                    <a:pt x="1518" y="59"/>
                    <a:pt x="3386" y="0"/>
                  </a:cubicBezTo>
                  <a:cubicBezTo>
                    <a:pt x="5312" y="0"/>
                    <a:pt x="6830" y="1518"/>
                    <a:pt x="6830" y="3444"/>
                  </a:cubicBezTo>
                  <a:cubicBezTo>
                    <a:pt x="6830" y="5312"/>
                    <a:pt x="5312" y="6830"/>
                    <a:pt x="3444" y="68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6" name="Google Shape;12336;p27"/>
            <p:cNvSpPr/>
            <p:nvPr/>
          </p:nvSpPr>
          <p:spPr>
            <a:xfrm>
              <a:off x="5053275" y="1903125"/>
              <a:ext cx="170750" cy="170775"/>
            </a:xfrm>
            <a:custGeom>
              <a:avLst/>
              <a:gdLst/>
              <a:ahLst/>
              <a:cxnLst/>
              <a:rect l="l" t="t" r="r" b="b"/>
              <a:pathLst>
                <a:path w="6830" h="6831" extrusionOk="0">
                  <a:moveTo>
                    <a:pt x="3445" y="1"/>
                  </a:moveTo>
                  <a:cubicBezTo>
                    <a:pt x="5312" y="59"/>
                    <a:pt x="6830" y="1577"/>
                    <a:pt x="6772" y="3445"/>
                  </a:cubicBezTo>
                  <a:cubicBezTo>
                    <a:pt x="6772" y="5312"/>
                    <a:pt x="5254" y="6830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59" y="1518"/>
                    <a:pt x="1577" y="1"/>
                    <a:pt x="344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7" name="Google Shape;12337;p27"/>
            <p:cNvSpPr/>
            <p:nvPr/>
          </p:nvSpPr>
          <p:spPr>
            <a:xfrm>
              <a:off x="4564425" y="140990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2" y="3386"/>
                  </a:moveTo>
                  <a:cubicBezTo>
                    <a:pt x="6772" y="5195"/>
                    <a:pt x="5254" y="6771"/>
                    <a:pt x="3386" y="6771"/>
                  </a:cubicBezTo>
                  <a:cubicBezTo>
                    <a:pt x="1577" y="6771"/>
                    <a:pt x="1" y="5254"/>
                    <a:pt x="1" y="3444"/>
                  </a:cubicBezTo>
                  <a:cubicBezTo>
                    <a:pt x="1" y="1576"/>
                    <a:pt x="1518" y="59"/>
                    <a:pt x="3328" y="0"/>
                  </a:cubicBezTo>
                  <a:cubicBezTo>
                    <a:pt x="5196" y="0"/>
                    <a:pt x="6772" y="1518"/>
                    <a:pt x="6772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8" name="Google Shape;12338;p27"/>
            <p:cNvSpPr/>
            <p:nvPr/>
          </p:nvSpPr>
          <p:spPr>
            <a:xfrm>
              <a:off x="5296975" y="2635675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1" y="3386"/>
                  </a:moveTo>
                  <a:cubicBezTo>
                    <a:pt x="6771" y="5196"/>
                    <a:pt x="5254" y="6772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1" y="1577"/>
                    <a:pt x="1518" y="59"/>
                    <a:pt x="3328" y="1"/>
                  </a:cubicBezTo>
                  <a:cubicBezTo>
                    <a:pt x="5137" y="1"/>
                    <a:pt x="6713" y="1518"/>
                    <a:pt x="6771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9" name="Google Shape;12339;p27"/>
            <p:cNvSpPr/>
            <p:nvPr/>
          </p:nvSpPr>
          <p:spPr>
            <a:xfrm>
              <a:off x="4806675" y="3865850"/>
              <a:ext cx="170750" cy="169275"/>
            </a:xfrm>
            <a:custGeom>
              <a:avLst/>
              <a:gdLst/>
              <a:ahLst/>
              <a:cxnLst/>
              <a:rect l="l" t="t" r="r" b="b"/>
              <a:pathLst>
                <a:path w="6830" h="6771" extrusionOk="0">
                  <a:moveTo>
                    <a:pt x="3444" y="6771"/>
                  </a:moveTo>
                  <a:cubicBezTo>
                    <a:pt x="1576" y="6771"/>
                    <a:pt x="58" y="5253"/>
                    <a:pt x="0" y="3385"/>
                  </a:cubicBezTo>
                  <a:cubicBezTo>
                    <a:pt x="0" y="1518"/>
                    <a:pt x="1576" y="0"/>
                    <a:pt x="3444" y="0"/>
                  </a:cubicBezTo>
                  <a:cubicBezTo>
                    <a:pt x="5253" y="0"/>
                    <a:pt x="6771" y="1518"/>
                    <a:pt x="6771" y="3327"/>
                  </a:cubicBezTo>
                  <a:cubicBezTo>
                    <a:pt x="6829" y="5195"/>
                    <a:pt x="5253" y="6713"/>
                    <a:pt x="3444" y="677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0" name="Google Shape;12340;p27"/>
            <p:cNvSpPr/>
            <p:nvPr/>
          </p:nvSpPr>
          <p:spPr>
            <a:xfrm>
              <a:off x="5296975" y="2882300"/>
              <a:ext cx="169300" cy="170750"/>
            </a:xfrm>
            <a:custGeom>
              <a:avLst/>
              <a:gdLst/>
              <a:ahLst/>
              <a:cxnLst/>
              <a:rect l="l" t="t" r="r" b="b"/>
              <a:pathLst>
                <a:path w="6772" h="6830" extrusionOk="0">
                  <a:moveTo>
                    <a:pt x="6713" y="3444"/>
                  </a:moveTo>
                  <a:cubicBezTo>
                    <a:pt x="6713" y="5254"/>
                    <a:pt x="5137" y="6830"/>
                    <a:pt x="3328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9"/>
                  </a:cubicBezTo>
                  <a:cubicBezTo>
                    <a:pt x="5254" y="59"/>
                    <a:pt x="6771" y="1635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1" name="Google Shape;12341;p27"/>
            <p:cNvSpPr/>
            <p:nvPr/>
          </p:nvSpPr>
          <p:spPr>
            <a:xfrm>
              <a:off x="3827500" y="1167650"/>
              <a:ext cx="170750" cy="169300"/>
            </a:xfrm>
            <a:custGeom>
              <a:avLst/>
              <a:gdLst/>
              <a:ahLst/>
              <a:cxnLst/>
              <a:rect l="l" t="t" r="r" b="b"/>
              <a:pathLst>
                <a:path w="6830" h="6772" extrusionOk="0">
                  <a:moveTo>
                    <a:pt x="3386" y="6772"/>
                  </a:moveTo>
                  <a:cubicBezTo>
                    <a:pt x="1518" y="6714"/>
                    <a:pt x="0" y="5138"/>
                    <a:pt x="59" y="3328"/>
                  </a:cubicBezTo>
                  <a:cubicBezTo>
                    <a:pt x="59" y="1519"/>
                    <a:pt x="1635" y="1"/>
                    <a:pt x="3444" y="1"/>
                  </a:cubicBezTo>
                  <a:cubicBezTo>
                    <a:pt x="5254" y="1"/>
                    <a:pt x="6830" y="1635"/>
                    <a:pt x="6771" y="3445"/>
                  </a:cubicBezTo>
                  <a:cubicBezTo>
                    <a:pt x="6713" y="5254"/>
                    <a:pt x="5195" y="6772"/>
                    <a:pt x="3386" y="67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2" name="Google Shape;12342;p27"/>
            <p:cNvSpPr/>
            <p:nvPr/>
          </p:nvSpPr>
          <p:spPr>
            <a:xfrm>
              <a:off x="2603175" y="1656525"/>
              <a:ext cx="167850" cy="170750"/>
            </a:xfrm>
            <a:custGeom>
              <a:avLst/>
              <a:gdLst/>
              <a:ahLst/>
              <a:cxnLst/>
              <a:rect l="l" t="t" r="r" b="b"/>
              <a:pathLst>
                <a:path w="6714" h="6830" extrusionOk="0">
                  <a:moveTo>
                    <a:pt x="6713" y="3444"/>
                  </a:moveTo>
                  <a:cubicBezTo>
                    <a:pt x="6713" y="5253"/>
                    <a:pt x="5137" y="6829"/>
                    <a:pt x="3269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8"/>
                  </a:cubicBezTo>
                  <a:cubicBezTo>
                    <a:pt x="5254" y="58"/>
                    <a:pt x="6713" y="1634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3" name="Google Shape;12343;p27"/>
            <p:cNvSpPr/>
            <p:nvPr/>
          </p:nvSpPr>
          <p:spPr>
            <a:xfrm>
              <a:off x="3580875" y="116765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3445" y="6714"/>
                  </a:moveTo>
                  <a:cubicBezTo>
                    <a:pt x="1577" y="6772"/>
                    <a:pt x="1" y="5196"/>
                    <a:pt x="59" y="3328"/>
                  </a:cubicBezTo>
                  <a:cubicBezTo>
                    <a:pt x="59" y="1519"/>
                    <a:pt x="1577" y="1"/>
                    <a:pt x="3386" y="1"/>
                  </a:cubicBezTo>
                  <a:cubicBezTo>
                    <a:pt x="5254" y="1"/>
                    <a:pt x="6772" y="1577"/>
                    <a:pt x="6772" y="3386"/>
                  </a:cubicBezTo>
                  <a:cubicBezTo>
                    <a:pt x="6772" y="5196"/>
                    <a:pt x="5196" y="6714"/>
                    <a:pt x="3445" y="67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4" name="Google Shape;12344;p27"/>
            <p:cNvSpPr/>
            <p:nvPr/>
          </p:nvSpPr>
          <p:spPr>
            <a:xfrm>
              <a:off x="5054750" y="3620675"/>
              <a:ext cx="166375" cy="166375"/>
            </a:xfrm>
            <a:custGeom>
              <a:avLst/>
              <a:gdLst/>
              <a:ahLst/>
              <a:cxnLst/>
              <a:rect l="l" t="t" r="r" b="b"/>
              <a:pathLst>
                <a:path w="6655" h="6655" extrusionOk="0">
                  <a:moveTo>
                    <a:pt x="6654" y="3328"/>
                  </a:moveTo>
                  <a:cubicBezTo>
                    <a:pt x="6654" y="5196"/>
                    <a:pt x="5137" y="6655"/>
                    <a:pt x="3327" y="6655"/>
                  </a:cubicBezTo>
                  <a:cubicBezTo>
                    <a:pt x="1459" y="6597"/>
                    <a:pt x="0" y="5079"/>
                    <a:pt x="0" y="3270"/>
                  </a:cubicBezTo>
                  <a:cubicBezTo>
                    <a:pt x="58" y="1460"/>
                    <a:pt x="1518" y="1"/>
                    <a:pt x="3327" y="1"/>
                  </a:cubicBezTo>
                  <a:cubicBezTo>
                    <a:pt x="5195" y="1"/>
                    <a:pt x="6654" y="1518"/>
                    <a:pt x="6654" y="33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5" name="Google Shape;12345;p27"/>
            <p:cNvSpPr/>
            <p:nvPr/>
          </p:nvSpPr>
          <p:spPr>
            <a:xfrm>
              <a:off x="5296975" y="2391975"/>
              <a:ext cx="169300" cy="170775"/>
            </a:xfrm>
            <a:custGeom>
              <a:avLst/>
              <a:gdLst/>
              <a:ahLst/>
              <a:cxnLst/>
              <a:rect l="l" t="t" r="r" b="b"/>
              <a:pathLst>
                <a:path w="6772" h="6831" extrusionOk="0">
                  <a:moveTo>
                    <a:pt x="3269" y="6772"/>
                  </a:moveTo>
                  <a:cubicBezTo>
                    <a:pt x="1401" y="6655"/>
                    <a:pt x="1" y="5137"/>
                    <a:pt x="59" y="3328"/>
                  </a:cubicBezTo>
                  <a:cubicBezTo>
                    <a:pt x="176" y="1460"/>
                    <a:pt x="1693" y="1"/>
                    <a:pt x="3503" y="118"/>
                  </a:cubicBezTo>
                  <a:cubicBezTo>
                    <a:pt x="5371" y="234"/>
                    <a:pt x="6771" y="1694"/>
                    <a:pt x="6713" y="3503"/>
                  </a:cubicBezTo>
                  <a:cubicBezTo>
                    <a:pt x="6596" y="5371"/>
                    <a:pt x="5079" y="6830"/>
                    <a:pt x="3269" y="67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6" name="Google Shape;12346;p27"/>
            <p:cNvSpPr/>
            <p:nvPr/>
          </p:nvSpPr>
          <p:spPr>
            <a:xfrm>
              <a:off x="4562975" y="4111000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8"/>
                    <a:pt x="5137" y="6538"/>
                    <a:pt x="3327" y="6538"/>
                  </a:cubicBezTo>
                  <a:cubicBezTo>
                    <a:pt x="1459" y="6596"/>
                    <a:pt x="0" y="5137"/>
                    <a:pt x="0" y="3269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137" y="0"/>
                    <a:pt x="6538" y="1460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7" name="Google Shape;12347;p27"/>
            <p:cNvSpPr/>
            <p:nvPr/>
          </p:nvSpPr>
          <p:spPr>
            <a:xfrm>
              <a:off x="4072650" y="1169125"/>
              <a:ext cx="166375" cy="164925"/>
            </a:xfrm>
            <a:custGeom>
              <a:avLst/>
              <a:gdLst/>
              <a:ahLst/>
              <a:cxnLst/>
              <a:rect l="l" t="t" r="r" b="b"/>
              <a:pathLst>
                <a:path w="6655" h="6597" extrusionOk="0">
                  <a:moveTo>
                    <a:pt x="3328" y="0"/>
                  </a:moveTo>
                  <a:cubicBezTo>
                    <a:pt x="5196" y="0"/>
                    <a:pt x="6655" y="1518"/>
                    <a:pt x="6597" y="3327"/>
                  </a:cubicBezTo>
                  <a:cubicBezTo>
                    <a:pt x="6597" y="5195"/>
                    <a:pt x="5137" y="6596"/>
                    <a:pt x="3328" y="6596"/>
                  </a:cubicBezTo>
                  <a:cubicBezTo>
                    <a:pt x="1460" y="6596"/>
                    <a:pt x="1" y="5137"/>
                    <a:pt x="1" y="3269"/>
                  </a:cubicBezTo>
                  <a:cubicBezTo>
                    <a:pt x="59" y="1460"/>
                    <a:pt x="1518" y="0"/>
                    <a:pt x="33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8" name="Google Shape;12348;p27"/>
            <p:cNvSpPr/>
            <p:nvPr/>
          </p:nvSpPr>
          <p:spPr>
            <a:xfrm>
              <a:off x="2846875" y="1411350"/>
              <a:ext cx="166375" cy="167850"/>
            </a:xfrm>
            <a:custGeom>
              <a:avLst/>
              <a:gdLst/>
              <a:ahLst/>
              <a:cxnLst/>
              <a:rect l="l" t="t" r="r" b="b"/>
              <a:pathLst>
                <a:path w="6655" h="6714" extrusionOk="0">
                  <a:moveTo>
                    <a:pt x="6596" y="3386"/>
                  </a:moveTo>
                  <a:cubicBezTo>
                    <a:pt x="6596" y="5254"/>
                    <a:pt x="5079" y="6713"/>
                    <a:pt x="3269" y="6655"/>
                  </a:cubicBezTo>
                  <a:cubicBezTo>
                    <a:pt x="1401" y="6597"/>
                    <a:pt x="0" y="5137"/>
                    <a:pt x="0" y="3328"/>
                  </a:cubicBezTo>
                  <a:cubicBezTo>
                    <a:pt x="59" y="1460"/>
                    <a:pt x="1576" y="1"/>
                    <a:pt x="3386" y="59"/>
                  </a:cubicBezTo>
                  <a:cubicBezTo>
                    <a:pt x="5195" y="59"/>
                    <a:pt x="6655" y="1577"/>
                    <a:pt x="6596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9" name="Google Shape;12349;p27"/>
            <p:cNvSpPr/>
            <p:nvPr/>
          </p:nvSpPr>
          <p:spPr>
            <a:xfrm>
              <a:off x="5299900" y="3131825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9"/>
                    <a:pt x="5137" y="6538"/>
                    <a:pt x="3327" y="6597"/>
                  </a:cubicBezTo>
                  <a:cubicBezTo>
                    <a:pt x="1460" y="6597"/>
                    <a:pt x="0" y="5137"/>
                    <a:pt x="0" y="3269"/>
                  </a:cubicBezTo>
                  <a:cubicBezTo>
                    <a:pt x="0" y="1460"/>
                    <a:pt x="1401" y="1"/>
                    <a:pt x="3211" y="1"/>
                  </a:cubicBezTo>
                  <a:cubicBezTo>
                    <a:pt x="5078" y="1"/>
                    <a:pt x="6538" y="1402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0" name="Google Shape;12350;p27"/>
            <p:cNvSpPr/>
            <p:nvPr/>
          </p:nvSpPr>
          <p:spPr>
            <a:xfrm>
              <a:off x="2358025" y="1901675"/>
              <a:ext cx="164925" cy="164925"/>
            </a:xfrm>
            <a:custGeom>
              <a:avLst/>
              <a:gdLst/>
              <a:ahLst/>
              <a:cxnLst/>
              <a:rect l="l" t="t" r="r" b="b"/>
              <a:pathLst>
                <a:path w="6597" h="6597" extrusionOk="0">
                  <a:moveTo>
                    <a:pt x="3327" y="6596"/>
                  </a:moveTo>
                  <a:cubicBezTo>
                    <a:pt x="1518" y="6596"/>
                    <a:pt x="59" y="5195"/>
                    <a:pt x="0" y="3327"/>
                  </a:cubicBezTo>
                  <a:cubicBezTo>
                    <a:pt x="0" y="1518"/>
                    <a:pt x="1401" y="59"/>
                    <a:pt x="3269" y="59"/>
                  </a:cubicBezTo>
                  <a:cubicBezTo>
                    <a:pt x="5079" y="0"/>
                    <a:pt x="6538" y="1460"/>
                    <a:pt x="6538" y="3269"/>
                  </a:cubicBezTo>
                  <a:cubicBezTo>
                    <a:pt x="6596" y="5137"/>
                    <a:pt x="5137" y="6538"/>
                    <a:pt x="3327" y="659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1" name="Google Shape;12351;p27"/>
            <p:cNvSpPr/>
            <p:nvPr/>
          </p:nvSpPr>
          <p:spPr>
            <a:xfrm>
              <a:off x="3337175" y="1170575"/>
              <a:ext cx="164925" cy="163475"/>
            </a:xfrm>
            <a:custGeom>
              <a:avLst/>
              <a:gdLst/>
              <a:ahLst/>
              <a:cxnLst/>
              <a:rect l="l" t="t" r="r" b="b"/>
              <a:pathLst>
                <a:path w="6597" h="6539" extrusionOk="0">
                  <a:moveTo>
                    <a:pt x="3270" y="1"/>
                  </a:moveTo>
                  <a:cubicBezTo>
                    <a:pt x="5079" y="1"/>
                    <a:pt x="6538" y="1402"/>
                    <a:pt x="6538" y="3211"/>
                  </a:cubicBezTo>
                  <a:cubicBezTo>
                    <a:pt x="6597" y="5079"/>
                    <a:pt x="5138" y="6538"/>
                    <a:pt x="3328" y="6538"/>
                  </a:cubicBezTo>
                  <a:cubicBezTo>
                    <a:pt x="1460" y="6538"/>
                    <a:pt x="59" y="5137"/>
                    <a:pt x="1" y="3269"/>
                  </a:cubicBezTo>
                  <a:cubicBezTo>
                    <a:pt x="1" y="1460"/>
                    <a:pt x="1402" y="1"/>
                    <a:pt x="32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2" name="Google Shape;12352;p27"/>
            <p:cNvSpPr/>
            <p:nvPr/>
          </p:nvSpPr>
          <p:spPr>
            <a:xfrm>
              <a:off x="2601725" y="3864375"/>
              <a:ext cx="163450" cy="163475"/>
            </a:xfrm>
            <a:custGeom>
              <a:avLst/>
              <a:gdLst/>
              <a:ahLst/>
              <a:cxnLst/>
              <a:rect l="l" t="t" r="r" b="b"/>
              <a:pathLst>
                <a:path w="6538" h="6539" extrusionOk="0">
                  <a:moveTo>
                    <a:pt x="3269" y="1"/>
                  </a:moveTo>
                  <a:cubicBezTo>
                    <a:pt x="5137" y="1"/>
                    <a:pt x="6538" y="1460"/>
                    <a:pt x="6538" y="3328"/>
                  </a:cubicBezTo>
                  <a:cubicBezTo>
                    <a:pt x="6538" y="5137"/>
                    <a:pt x="5078" y="6538"/>
                    <a:pt x="3211" y="6538"/>
                  </a:cubicBezTo>
                  <a:cubicBezTo>
                    <a:pt x="1401" y="6538"/>
                    <a:pt x="0" y="5079"/>
                    <a:pt x="0" y="3269"/>
                  </a:cubicBezTo>
                  <a:cubicBezTo>
                    <a:pt x="0" y="1402"/>
                    <a:pt x="1460" y="1"/>
                    <a:pt x="32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3" name="Google Shape;12353;p27"/>
            <p:cNvSpPr/>
            <p:nvPr/>
          </p:nvSpPr>
          <p:spPr>
            <a:xfrm>
              <a:off x="2112875" y="28866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5020"/>
                    <a:pt x="5020" y="6480"/>
                    <a:pt x="3269" y="6480"/>
                  </a:cubicBezTo>
                  <a:cubicBezTo>
                    <a:pt x="1401" y="6480"/>
                    <a:pt x="0" y="5020"/>
                    <a:pt x="0" y="3211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020" y="0"/>
                    <a:pt x="6479" y="1460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4" name="Google Shape;12354;p27"/>
            <p:cNvSpPr/>
            <p:nvPr/>
          </p:nvSpPr>
          <p:spPr>
            <a:xfrm>
              <a:off x="3585250" y="4357600"/>
              <a:ext cx="162025" cy="163475"/>
            </a:xfrm>
            <a:custGeom>
              <a:avLst/>
              <a:gdLst/>
              <a:ahLst/>
              <a:cxnLst/>
              <a:rect l="l" t="t" r="r" b="b"/>
              <a:pathLst>
                <a:path w="6481" h="6539" extrusionOk="0">
                  <a:moveTo>
                    <a:pt x="3211" y="6538"/>
                  </a:moveTo>
                  <a:cubicBezTo>
                    <a:pt x="1460" y="6538"/>
                    <a:pt x="1" y="5079"/>
                    <a:pt x="1" y="3270"/>
                  </a:cubicBezTo>
                  <a:cubicBezTo>
                    <a:pt x="1" y="1460"/>
                    <a:pt x="1460" y="1"/>
                    <a:pt x="3270" y="59"/>
                  </a:cubicBezTo>
                  <a:cubicBezTo>
                    <a:pt x="5021" y="59"/>
                    <a:pt x="6480" y="1518"/>
                    <a:pt x="6480" y="3328"/>
                  </a:cubicBezTo>
                  <a:cubicBezTo>
                    <a:pt x="6480" y="5079"/>
                    <a:pt x="5021" y="6538"/>
                    <a:pt x="3211" y="653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5" name="Google Shape;12355;p27"/>
            <p:cNvSpPr/>
            <p:nvPr/>
          </p:nvSpPr>
          <p:spPr>
            <a:xfrm>
              <a:off x="383187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5020" y="0"/>
                    <a:pt x="6480" y="1401"/>
                    <a:pt x="6480" y="3269"/>
                  </a:cubicBezTo>
                  <a:cubicBezTo>
                    <a:pt x="6480" y="5020"/>
                    <a:pt x="5020" y="6479"/>
                    <a:pt x="3269" y="6479"/>
                  </a:cubicBezTo>
                  <a:cubicBezTo>
                    <a:pt x="1460" y="6479"/>
                    <a:pt x="1" y="5020"/>
                    <a:pt x="1" y="3211"/>
                  </a:cubicBezTo>
                  <a:cubicBezTo>
                    <a:pt x="1" y="1401"/>
                    <a:pt x="1401" y="0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6" name="Google Shape;12356;p27"/>
            <p:cNvSpPr/>
            <p:nvPr/>
          </p:nvSpPr>
          <p:spPr>
            <a:xfrm>
              <a:off x="2112875" y="26400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4962"/>
                    <a:pt x="5078" y="6422"/>
                    <a:pt x="3269" y="6480"/>
                  </a:cubicBezTo>
                  <a:cubicBezTo>
                    <a:pt x="1459" y="6480"/>
                    <a:pt x="0" y="5021"/>
                    <a:pt x="0" y="3211"/>
                  </a:cubicBezTo>
                  <a:cubicBezTo>
                    <a:pt x="0" y="1460"/>
                    <a:pt x="1459" y="1"/>
                    <a:pt x="3211" y="1"/>
                  </a:cubicBezTo>
                  <a:cubicBezTo>
                    <a:pt x="5020" y="1"/>
                    <a:pt x="6479" y="1402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7" name="Google Shape;12357;p27"/>
            <p:cNvSpPr/>
            <p:nvPr/>
          </p:nvSpPr>
          <p:spPr>
            <a:xfrm>
              <a:off x="2848325" y="41124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70" y="6480"/>
                  </a:moveTo>
                  <a:cubicBezTo>
                    <a:pt x="1518" y="6480"/>
                    <a:pt x="59" y="5020"/>
                    <a:pt x="1" y="3269"/>
                  </a:cubicBezTo>
                  <a:cubicBezTo>
                    <a:pt x="1" y="1460"/>
                    <a:pt x="1460" y="1"/>
                    <a:pt x="3211" y="1"/>
                  </a:cubicBezTo>
                  <a:cubicBezTo>
                    <a:pt x="5021" y="1"/>
                    <a:pt x="6480" y="1402"/>
                    <a:pt x="6480" y="3211"/>
                  </a:cubicBezTo>
                  <a:cubicBezTo>
                    <a:pt x="6480" y="4962"/>
                    <a:pt x="5079" y="6421"/>
                    <a:pt x="3270" y="64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8" name="Google Shape;12358;p27"/>
            <p:cNvSpPr/>
            <p:nvPr/>
          </p:nvSpPr>
          <p:spPr>
            <a:xfrm>
              <a:off x="2359475" y="36221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4962" y="0"/>
                    <a:pt x="6480" y="1459"/>
                    <a:pt x="6480" y="3211"/>
                  </a:cubicBezTo>
                  <a:cubicBezTo>
                    <a:pt x="6480" y="5020"/>
                    <a:pt x="5021" y="6479"/>
                    <a:pt x="3269" y="6479"/>
                  </a:cubicBezTo>
                  <a:cubicBezTo>
                    <a:pt x="1460" y="6479"/>
                    <a:pt x="1" y="5078"/>
                    <a:pt x="1" y="3269"/>
                  </a:cubicBezTo>
                  <a:cubicBezTo>
                    <a:pt x="1" y="1518"/>
                    <a:pt x="1402" y="59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9" name="Google Shape;12359;p27"/>
            <p:cNvSpPr/>
            <p:nvPr/>
          </p:nvSpPr>
          <p:spPr>
            <a:xfrm>
              <a:off x="4320725" y="11705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80" y="3211"/>
                  </a:moveTo>
                  <a:cubicBezTo>
                    <a:pt x="6480" y="5021"/>
                    <a:pt x="5021" y="6480"/>
                    <a:pt x="3269" y="6480"/>
                  </a:cubicBezTo>
                  <a:cubicBezTo>
                    <a:pt x="1518" y="6480"/>
                    <a:pt x="59" y="5021"/>
                    <a:pt x="59" y="3269"/>
                  </a:cubicBezTo>
                  <a:cubicBezTo>
                    <a:pt x="1" y="1518"/>
                    <a:pt x="1518" y="1"/>
                    <a:pt x="3269" y="59"/>
                  </a:cubicBezTo>
                  <a:cubicBezTo>
                    <a:pt x="5021" y="59"/>
                    <a:pt x="6480" y="1518"/>
                    <a:pt x="6480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0" name="Google Shape;12360;p27"/>
            <p:cNvSpPr/>
            <p:nvPr/>
          </p:nvSpPr>
          <p:spPr>
            <a:xfrm>
              <a:off x="407412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0" y="0"/>
                  </a:moveTo>
                  <a:cubicBezTo>
                    <a:pt x="5020" y="0"/>
                    <a:pt x="6479" y="1459"/>
                    <a:pt x="6479" y="3269"/>
                  </a:cubicBezTo>
                  <a:cubicBezTo>
                    <a:pt x="6479" y="4962"/>
                    <a:pt x="5020" y="6421"/>
                    <a:pt x="3269" y="6479"/>
                  </a:cubicBezTo>
                  <a:cubicBezTo>
                    <a:pt x="1518" y="6479"/>
                    <a:pt x="0" y="4962"/>
                    <a:pt x="58" y="3211"/>
                  </a:cubicBezTo>
                  <a:cubicBezTo>
                    <a:pt x="58" y="1459"/>
                    <a:pt x="1518" y="59"/>
                    <a:pt x="321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1" name="Google Shape;12361;p27"/>
            <p:cNvSpPr/>
            <p:nvPr/>
          </p:nvSpPr>
          <p:spPr>
            <a:xfrm>
              <a:off x="5301350" y="2149750"/>
              <a:ext cx="160550" cy="162000"/>
            </a:xfrm>
            <a:custGeom>
              <a:avLst/>
              <a:gdLst/>
              <a:ahLst/>
              <a:cxnLst/>
              <a:rect l="l" t="t" r="r" b="b"/>
              <a:pathLst>
                <a:path w="6422" h="6480" extrusionOk="0">
                  <a:moveTo>
                    <a:pt x="3211" y="6479"/>
                  </a:moveTo>
                  <a:cubicBezTo>
                    <a:pt x="1460" y="6479"/>
                    <a:pt x="1" y="5020"/>
                    <a:pt x="1" y="3269"/>
                  </a:cubicBezTo>
                  <a:cubicBezTo>
                    <a:pt x="1" y="1518"/>
                    <a:pt x="1460" y="59"/>
                    <a:pt x="3153" y="59"/>
                  </a:cubicBezTo>
                  <a:cubicBezTo>
                    <a:pt x="4962" y="0"/>
                    <a:pt x="6421" y="1518"/>
                    <a:pt x="6421" y="3269"/>
                  </a:cubicBezTo>
                  <a:cubicBezTo>
                    <a:pt x="6421" y="5020"/>
                    <a:pt x="4962" y="6479"/>
                    <a:pt x="3211" y="64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2" name="Google Shape;12362;p27"/>
            <p:cNvSpPr/>
            <p:nvPr/>
          </p:nvSpPr>
          <p:spPr>
            <a:xfrm>
              <a:off x="2112875" y="2396350"/>
              <a:ext cx="162000" cy="162025"/>
            </a:xfrm>
            <a:custGeom>
              <a:avLst/>
              <a:gdLst/>
              <a:ahLst/>
              <a:cxnLst/>
              <a:rect l="l" t="t" r="r" b="b"/>
              <a:pathLst>
                <a:path w="6480" h="6481" extrusionOk="0">
                  <a:moveTo>
                    <a:pt x="6421" y="3270"/>
                  </a:moveTo>
                  <a:cubicBezTo>
                    <a:pt x="6421" y="5021"/>
                    <a:pt x="4962" y="6480"/>
                    <a:pt x="3211" y="6480"/>
                  </a:cubicBezTo>
                  <a:cubicBezTo>
                    <a:pt x="1459" y="6422"/>
                    <a:pt x="0" y="4962"/>
                    <a:pt x="0" y="3270"/>
                  </a:cubicBezTo>
                  <a:cubicBezTo>
                    <a:pt x="59" y="1519"/>
                    <a:pt x="1518" y="1"/>
                    <a:pt x="3269" y="59"/>
                  </a:cubicBezTo>
                  <a:cubicBezTo>
                    <a:pt x="5020" y="59"/>
                    <a:pt x="6479" y="1519"/>
                    <a:pt x="6421" y="32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3" name="Google Shape;12363;p27"/>
            <p:cNvSpPr/>
            <p:nvPr/>
          </p:nvSpPr>
          <p:spPr>
            <a:xfrm>
              <a:off x="5301350" y="3376975"/>
              <a:ext cx="159075" cy="160550"/>
            </a:xfrm>
            <a:custGeom>
              <a:avLst/>
              <a:gdLst/>
              <a:ahLst/>
              <a:cxnLst/>
              <a:rect l="l" t="t" r="r" b="b"/>
              <a:pathLst>
                <a:path w="6363" h="6422" extrusionOk="0">
                  <a:moveTo>
                    <a:pt x="6363" y="3211"/>
                  </a:moveTo>
                  <a:cubicBezTo>
                    <a:pt x="6363" y="4962"/>
                    <a:pt x="4904" y="6422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59" y="1402"/>
                    <a:pt x="1460" y="1"/>
                    <a:pt x="3211" y="1"/>
                  </a:cubicBezTo>
                  <a:cubicBezTo>
                    <a:pt x="4904" y="1"/>
                    <a:pt x="6363" y="1460"/>
                    <a:pt x="636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4" name="Google Shape;12364;p27"/>
            <p:cNvSpPr/>
            <p:nvPr/>
          </p:nvSpPr>
          <p:spPr>
            <a:xfrm>
              <a:off x="3340100" y="4360525"/>
              <a:ext cx="159100" cy="159075"/>
            </a:xfrm>
            <a:custGeom>
              <a:avLst/>
              <a:gdLst/>
              <a:ahLst/>
              <a:cxnLst/>
              <a:rect l="l" t="t" r="r" b="b"/>
              <a:pathLst>
                <a:path w="6364" h="6363" extrusionOk="0">
                  <a:moveTo>
                    <a:pt x="6363" y="3153"/>
                  </a:moveTo>
                  <a:cubicBezTo>
                    <a:pt x="6363" y="4904"/>
                    <a:pt x="4904" y="6363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1" y="1460"/>
                    <a:pt x="1460" y="1"/>
                    <a:pt x="3153" y="1"/>
                  </a:cubicBezTo>
                  <a:cubicBezTo>
                    <a:pt x="4904" y="1"/>
                    <a:pt x="6363" y="1460"/>
                    <a:pt x="6363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5" name="Google Shape;12365;p27"/>
            <p:cNvSpPr/>
            <p:nvPr/>
          </p:nvSpPr>
          <p:spPr>
            <a:xfrm>
              <a:off x="2114325" y="3134750"/>
              <a:ext cx="159075" cy="159075"/>
            </a:xfrm>
            <a:custGeom>
              <a:avLst/>
              <a:gdLst/>
              <a:ahLst/>
              <a:cxnLst/>
              <a:rect l="l" t="t" r="r" b="b"/>
              <a:pathLst>
                <a:path w="6363" h="6363" extrusionOk="0">
                  <a:moveTo>
                    <a:pt x="3153" y="6363"/>
                  </a:moveTo>
                  <a:cubicBezTo>
                    <a:pt x="1460" y="6363"/>
                    <a:pt x="1" y="4904"/>
                    <a:pt x="1" y="3152"/>
                  </a:cubicBezTo>
                  <a:cubicBezTo>
                    <a:pt x="1" y="1460"/>
                    <a:pt x="1460" y="0"/>
                    <a:pt x="3153" y="0"/>
                  </a:cubicBezTo>
                  <a:cubicBezTo>
                    <a:pt x="4904" y="0"/>
                    <a:pt x="6363" y="1460"/>
                    <a:pt x="6363" y="3152"/>
                  </a:cubicBezTo>
                  <a:cubicBezTo>
                    <a:pt x="6363" y="4904"/>
                    <a:pt x="4904" y="6363"/>
                    <a:pt x="3153" y="63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6" name="Google Shape;12366;p27"/>
            <p:cNvSpPr/>
            <p:nvPr/>
          </p:nvSpPr>
          <p:spPr>
            <a:xfrm>
              <a:off x="4812500" y="1415725"/>
              <a:ext cx="159075" cy="157625"/>
            </a:xfrm>
            <a:custGeom>
              <a:avLst/>
              <a:gdLst/>
              <a:ahLst/>
              <a:cxnLst/>
              <a:rect l="l" t="t" r="r" b="b"/>
              <a:pathLst>
                <a:path w="6363" h="6305" extrusionOk="0">
                  <a:moveTo>
                    <a:pt x="6305" y="3153"/>
                  </a:moveTo>
                  <a:cubicBezTo>
                    <a:pt x="6363" y="4904"/>
                    <a:pt x="4904" y="6305"/>
                    <a:pt x="3153" y="6305"/>
                  </a:cubicBezTo>
                  <a:cubicBezTo>
                    <a:pt x="1401" y="6305"/>
                    <a:pt x="1" y="4904"/>
                    <a:pt x="1" y="3211"/>
                  </a:cubicBezTo>
                  <a:cubicBezTo>
                    <a:pt x="1" y="1460"/>
                    <a:pt x="1401" y="1"/>
                    <a:pt x="3211" y="1"/>
                  </a:cubicBezTo>
                  <a:cubicBezTo>
                    <a:pt x="4904" y="1"/>
                    <a:pt x="6305" y="1402"/>
                    <a:pt x="6305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7" name="Google Shape;12367;p27"/>
            <p:cNvSpPr/>
            <p:nvPr/>
          </p:nvSpPr>
          <p:spPr>
            <a:xfrm>
              <a:off x="5059125" y="1660900"/>
              <a:ext cx="159075" cy="160525"/>
            </a:xfrm>
            <a:custGeom>
              <a:avLst/>
              <a:gdLst/>
              <a:ahLst/>
              <a:cxnLst/>
              <a:rect l="l" t="t" r="r" b="b"/>
              <a:pathLst>
                <a:path w="6363" h="6421" extrusionOk="0">
                  <a:moveTo>
                    <a:pt x="6363" y="3269"/>
                  </a:moveTo>
                  <a:cubicBezTo>
                    <a:pt x="6304" y="5020"/>
                    <a:pt x="4845" y="6421"/>
                    <a:pt x="3094" y="6363"/>
                  </a:cubicBezTo>
                  <a:cubicBezTo>
                    <a:pt x="1343" y="6363"/>
                    <a:pt x="0" y="4903"/>
                    <a:pt x="0" y="3211"/>
                  </a:cubicBezTo>
                  <a:cubicBezTo>
                    <a:pt x="59" y="1401"/>
                    <a:pt x="1518" y="0"/>
                    <a:pt x="3269" y="59"/>
                  </a:cubicBezTo>
                  <a:cubicBezTo>
                    <a:pt x="4962" y="117"/>
                    <a:pt x="6363" y="1518"/>
                    <a:pt x="6363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8" name="Google Shape;12368;p27"/>
            <p:cNvSpPr/>
            <p:nvPr/>
          </p:nvSpPr>
          <p:spPr>
            <a:xfrm>
              <a:off x="3097875" y="1172050"/>
              <a:ext cx="157625" cy="159075"/>
            </a:xfrm>
            <a:custGeom>
              <a:avLst/>
              <a:gdLst/>
              <a:ahLst/>
              <a:cxnLst/>
              <a:rect l="l" t="t" r="r" b="b"/>
              <a:pathLst>
                <a:path w="6305" h="6363" extrusionOk="0">
                  <a:moveTo>
                    <a:pt x="6304" y="3152"/>
                  </a:moveTo>
                  <a:cubicBezTo>
                    <a:pt x="6304" y="4903"/>
                    <a:pt x="4903" y="6362"/>
                    <a:pt x="3152" y="6362"/>
                  </a:cubicBezTo>
                  <a:cubicBezTo>
                    <a:pt x="1401" y="6362"/>
                    <a:pt x="0" y="4962"/>
                    <a:pt x="0" y="3210"/>
                  </a:cubicBezTo>
                  <a:cubicBezTo>
                    <a:pt x="0" y="1459"/>
                    <a:pt x="1401" y="0"/>
                    <a:pt x="3152" y="58"/>
                  </a:cubicBezTo>
                  <a:cubicBezTo>
                    <a:pt x="4903" y="58"/>
                    <a:pt x="6304" y="1459"/>
                    <a:pt x="6304" y="31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9" name="Google Shape;12369;p27"/>
            <p:cNvSpPr/>
            <p:nvPr/>
          </p:nvSpPr>
          <p:spPr>
            <a:xfrm>
              <a:off x="4323650" y="4361975"/>
              <a:ext cx="156175" cy="156175"/>
            </a:xfrm>
            <a:custGeom>
              <a:avLst/>
              <a:gdLst/>
              <a:ahLst/>
              <a:cxnLst/>
              <a:rect l="l" t="t" r="r" b="b"/>
              <a:pathLst>
                <a:path w="6247" h="6247" extrusionOk="0">
                  <a:moveTo>
                    <a:pt x="3152" y="1"/>
                  </a:moveTo>
                  <a:cubicBezTo>
                    <a:pt x="4904" y="59"/>
                    <a:pt x="6246" y="1460"/>
                    <a:pt x="6246" y="3211"/>
                  </a:cubicBezTo>
                  <a:cubicBezTo>
                    <a:pt x="6188" y="4904"/>
                    <a:pt x="4845" y="6247"/>
                    <a:pt x="3094" y="6188"/>
                  </a:cubicBezTo>
                  <a:cubicBezTo>
                    <a:pt x="1343" y="6188"/>
                    <a:pt x="0" y="4787"/>
                    <a:pt x="59" y="3036"/>
                  </a:cubicBezTo>
                  <a:cubicBezTo>
                    <a:pt x="59" y="1343"/>
                    <a:pt x="1460" y="1"/>
                    <a:pt x="31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0" name="Google Shape;12370;p27"/>
            <p:cNvSpPr/>
            <p:nvPr/>
          </p:nvSpPr>
          <p:spPr>
            <a:xfrm>
              <a:off x="2609025" y="1417200"/>
              <a:ext cx="156150" cy="154700"/>
            </a:xfrm>
            <a:custGeom>
              <a:avLst/>
              <a:gdLst/>
              <a:ahLst/>
              <a:cxnLst/>
              <a:rect l="l" t="t" r="r" b="b"/>
              <a:pathLst>
                <a:path w="6246" h="6188" extrusionOk="0">
                  <a:moveTo>
                    <a:pt x="6187" y="3094"/>
                  </a:moveTo>
                  <a:cubicBezTo>
                    <a:pt x="6246" y="4787"/>
                    <a:pt x="4845" y="6188"/>
                    <a:pt x="3152" y="6188"/>
                  </a:cubicBezTo>
                  <a:cubicBezTo>
                    <a:pt x="1459" y="6188"/>
                    <a:pt x="58" y="4845"/>
                    <a:pt x="58" y="3152"/>
                  </a:cubicBezTo>
                  <a:cubicBezTo>
                    <a:pt x="0" y="1401"/>
                    <a:pt x="1401" y="59"/>
                    <a:pt x="3094" y="0"/>
                  </a:cubicBezTo>
                  <a:cubicBezTo>
                    <a:pt x="4786" y="0"/>
                    <a:pt x="6187" y="1401"/>
                    <a:pt x="618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1" name="Google Shape;12371;p27"/>
            <p:cNvSpPr/>
            <p:nvPr/>
          </p:nvSpPr>
          <p:spPr>
            <a:xfrm>
              <a:off x="5060575" y="387312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4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4"/>
                  </a:cubicBezTo>
                  <a:cubicBezTo>
                    <a:pt x="1" y="1343"/>
                    <a:pt x="1401" y="1"/>
                    <a:pt x="3094" y="1"/>
                  </a:cubicBezTo>
                  <a:cubicBezTo>
                    <a:pt x="4845" y="1"/>
                    <a:pt x="6188" y="1402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2" name="Google Shape;12372;p27"/>
            <p:cNvSpPr/>
            <p:nvPr/>
          </p:nvSpPr>
          <p:spPr>
            <a:xfrm>
              <a:off x="2115775" y="215412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787"/>
                    <a:pt x="4846" y="6129"/>
                    <a:pt x="3153" y="6188"/>
                  </a:cubicBezTo>
                  <a:cubicBezTo>
                    <a:pt x="1402" y="6188"/>
                    <a:pt x="1" y="4787"/>
                    <a:pt x="1" y="3036"/>
                  </a:cubicBezTo>
                  <a:cubicBezTo>
                    <a:pt x="59" y="1343"/>
                    <a:pt x="1402" y="0"/>
                    <a:pt x="3153" y="0"/>
                  </a:cubicBezTo>
                  <a:cubicBezTo>
                    <a:pt x="4846" y="0"/>
                    <a:pt x="6188" y="1343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3" name="Google Shape;12373;p27"/>
            <p:cNvSpPr/>
            <p:nvPr/>
          </p:nvSpPr>
          <p:spPr>
            <a:xfrm>
              <a:off x="4813950" y="411537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845"/>
                    <a:pt x="4787" y="6188"/>
                    <a:pt x="3095" y="6188"/>
                  </a:cubicBezTo>
                  <a:cubicBezTo>
                    <a:pt x="1402" y="6188"/>
                    <a:pt x="1" y="4728"/>
                    <a:pt x="59" y="3036"/>
                  </a:cubicBezTo>
                  <a:cubicBezTo>
                    <a:pt x="59" y="1401"/>
                    <a:pt x="1460" y="0"/>
                    <a:pt x="3095" y="0"/>
                  </a:cubicBezTo>
                  <a:cubicBezTo>
                    <a:pt x="4787" y="0"/>
                    <a:pt x="6188" y="1401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4" name="Google Shape;12374;p27"/>
            <p:cNvSpPr/>
            <p:nvPr/>
          </p:nvSpPr>
          <p:spPr>
            <a:xfrm>
              <a:off x="3099325" y="436197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5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5"/>
                  </a:cubicBezTo>
                  <a:cubicBezTo>
                    <a:pt x="1" y="1460"/>
                    <a:pt x="1343" y="59"/>
                    <a:pt x="3036" y="59"/>
                  </a:cubicBezTo>
                  <a:cubicBezTo>
                    <a:pt x="4729" y="1"/>
                    <a:pt x="6129" y="1402"/>
                    <a:pt x="612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5" name="Google Shape;12375;p27"/>
            <p:cNvSpPr/>
            <p:nvPr/>
          </p:nvSpPr>
          <p:spPr>
            <a:xfrm>
              <a:off x="2115775" y="3378450"/>
              <a:ext cx="156175" cy="156150"/>
            </a:xfrm>
            <a:custGeom>
              <a:avLst/>
              <a:gdLst/>
              <a:ahLst/>
              <a:cxnLst/>
              <a:rect l="l" t="t" r="r" b="b"/>
              <a:pathLst>
                <a:path w="6247" h="6246" extrusionOk="0">
                  <a:moveTo>
                    <a:pt x="3153" y="59"/>
                  </a:moveTo>
                  <a:cubicBezTo>
                    <a:pt x="4846" y="117"/>
                    <a:pt x="6247" y="1576"/>
                    <a:pt x="6188" y="3211"/>
                  </a:cubicBezTo>
                  <a:cubicBezTo>
                    <a:pt x="6130" y="4903"/>
                    <a:pt x="4671" y="6246"/>
                    <a:pt x="3036" y="6188"/>
                  </a:cubicBezTo>
                  <a:cubicBezTo>
                    <a:pt x="1343" y="6129"/>
                    <a:pt x="1" y="4728"/>
                    <a:pt x="59" y="3036"/>
                  </a:cubicBezTo>
                  <a:cubicBezTo>
                    <a:pt x="118" y="1343"/>
                    <a:pt x="1519" y="0"/>
                    <a:pt x="3153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6" name="Google Shape;12376;p27"/>
            <p:cNvSpPr/>
            <p:nvPr/>
          </p:nvSpPr>
          <p:spPr>
            <a:xfrm>
              <a:off x="2362400" y="1663800"/>
              <a:ext cx="156175" cy="154725"/>
            </a:xfrm>
            <a:custGeom>
              <a:avLst/>
              <a:gdLst/>
              <a:ahLst/>
              <a:cxnLst/>
              <a:rect l="l" t="t" r="r" b="b"/>
              <a:pathLst>
                <a:path w="6247" h="6189" extrusionOk="0">
                  <a:moveTo>
                    <a:pt x="59" y="3095"/>
                  </a:moveTo>
                  <a:cubicBezTo>
                    <a:pt x="59" y="1402"/>
                    <a:pt x="1518" y="1"/>
                    <a:pt x="3152" y="59"/>
                  </a:cubicBezTo>
                  <a:cubicBezTo>
                    <a:pt x="4845" y="59"/>
                    <a:pt x="6246" y="1519"/>
                    <a:pt x="6188" y="3211"/>
                  </a:cubicBezTo>
                  <a:cubicBezTo>
                    <a:pt x="6129" y="4846"/>
                    <a:pt x="4729" y="6188"/>
                    <a:pt x="3094" y="6188"/>
                  </a:cubicBezTo>
                  <a:cubicBezTo>
                    <a:pt x="1401" y="6188"/>
                    <a:pt x="0" y="4729"/>
                    <a:pt x="5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7" name="Google Shape;12377;p27"/>
            <p:cNvSpPr/>
            <p:nvPr/>
          </p:nvSpPr>
          <p:spPr>
            <a:xfrm>
              <a:off x="4571725" y="1174950"/>
              <a:ext cx="153250" cy="154725"/>
            </a:xfrm>
            <a:custGeom>
              <a:avLst/>
              <a:gdLst/>
              <a:ahLst/>
              <a:cxnLst/>
              <a:rect l="l" t="t" r="r" b="b"/>
              <a:pathLst>
                <a:path w="6130" h="6189" extrusionOk="0">
                  <a:moveTo>
                    <a:pt x="6129" y="3094"/>
                  </a:moveTo>
                  <a:cubicBezTo>
                    <a:pt x="6129" y="4729"/>
                    <a:pt x="4787" y="6130"/>
                    <a:pt x="3094" y="6130"/>
                  </a:cubicBezTo>
                  <a:cubicBezTo>
                    <a:pt x="1460" y="6188"/>
                    <a:pt x="0" y="4729"/>
                    <a:pt x="59" y="3036"/>
                  </a:cubicBezTo>
                  <a:cubicBezTo>
                    <a:pt x="59" y="1402"/>
                    <a:pt x="1460" y="1"/>
                    <a:pt x="3094" y="1"/>
                  </a:cubicBezTo>
                  <a:cubicBezTo>
                    <a:pt x="4728" y="1"/>
                    <a:pt x="6129" y="1402"/>
                    <a:pt x="6129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8" name="Google Shape;12378;p27"/>
            <p:cNvSpPr/>
            <p:nvPr/>
          </p:nvSpPr>
          <p:spPr>
            <a:xfrm>
              <a:off x="5308650" y="1911875"/>
              <a:ext cx="153250" cy="153250"/>
            </a:xfrm>
            <a:custGeom>
              <a:avLst/>
              <a:gdLst/>
              <a:ahLst/>
              <a:cxnLst/>
              <a:rect l="l" t="t" r="r" b="b"/>
              <a:pathLst>
                <a:path w="6130" h="6130" extrusionOk="0">
                  <a:moveTo>
                    <a:pt x="6129" y="3036"/>
                  </a:moveTo>
                  <a:cubicBezTo>
                    <a:pt x="6129" y="4671"/>
                    <a:pt x="4728" y="6071"/>
                    <a:pt x="3094" y="6130"/>
                  </a:cubicBezTo>
                  <a:cubicBezTo>
                    <a:pt x="1460" y="6130"/>
                    <a:pt x="0" y="4729"/>
                    <a:pt x="0" y="3036"/>
                  </a:cubicBezTo>
                  <a:cubicBezTo>
                    <a:pt x="0" y="1402"/>
                    <a:pt x="1401" y="1"/>
                    <a:pt x="3036" y="1"/>
                  </a:cubicBezTo>
                  <a:cubicBezTo>
                    <a:pt x="4728" y="1"/>
                    <a:pt x="6071" y="1402"/>
                    <a:pt x="6129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9" name="Google Shape;12379;p27"/>
            <p:cNvSpPr/>
            <p:nvPr/>
          </p:nvSpPr>
          <p:spPr>
            <a:xfrm>
              <a:off x="2855625" y="1173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3036"/>
                  </a:moveTo>
                  <a:cubicBezTo>
                    <a:pt x="5955" y="4670"/>
                    <a:pt x="4612" y="5954"/>
                    <a:pt x="2919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285"/>
                    <a:pt x="1343" y="0"/>
                    <a:pt x="2978" y="0"/>
                  </a:cubicBezTo>
                  <a:cubicBezTo>
                    <a:pt x="4670" y="59"/>
                    <a:pt x="5955" y="1343"/>
                    <a:pt x="5955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0" name="Google Shape;12380;p27"/>
            <p:cNvSpPr/>
            <p:nvPr/>
          </p:nvSpPr>
          <p:spPr>
            <a:xfrm>
              <a:off x="5307200" y="3627975"/>
              <a:ext cx="148850" cy="150325"/>
            </a:xfrm>
            <a:custGeom>
              <a:avLst/>
              <a:gdLst/>
              <a:ahLst/>
              <a:cxnLst/>
              <a:rect l="l" t="t" r="r" b="b"/>
              <a:pathLst>
                <a:path w="5954" h="6013" extrusionOk="0">
                  <a:moveTo>
                    <a:pt x="2977" y="6013"/>
                  </a:moveTo>
                  <a:cubicBezTo>
                    <a:pt x="1284" y="6013"/>
                    <a:pt x="0" y="4670"/>
                    <a:pt x="0" y="3036"/>
                  </a:cubicBezTo>
                  <a:cubicBezTo>
                    <a:pt x="0" y="1343"/>
                    <a:pt x="1343" y="1"/>
                    <a:pt x="3035" y="59"/>
                  </a:cubicBezTo>
                  <a:cubicBezTo>
                    <a:pt x="4670" y="59"/>
                    <a:pt x="5954" y="1402"/>
                    <a:pt x="5954" y="3036"/>
                  </a:cubicBezTo>
                  <a:cubicBezTo>
                    <a:pt x="5954" y="4729"/>
                    <a:pt x="4611" y="6013"/>
                    <a:pt x="2977" y="60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1" name="Google Shape;12381;p27"/>
            <p:cNvSpPr/>
            <p:nvPr/>
          </p:nvSpPr>
          <p:spPr>
            <a:xfrm>
              <a:off x="3839175" y="931250"/>
              <a:ext cx="147400" cy="148875"/>
            </a:xfrm>
            <a:custGeom>
              <a:avLst/>
              <a:gdLst/>
              <a:ahLst/>
              <a:cxnLst/>
              <a:rect l="l" t="t" r="r" b="b"/>
              <a:pathLst>
                <a:path w="5896" h="5955" extrusionOk="0">
                  <a:moveTo>
                    <a:pt x="2977" y="5955"/>
                  </a:moveTo>
                  <a:cubicBezTo>
                    <a:pt x="1285" y="5955"/>
                    <a:pt x="0" y="4612"/>
                    <a:pt x="0" y="2978"/>
                  </a:cubicBezTo>
                  <a:cubicBezTo>
                    <a:pt x="0" y="1285"/>
                    <a:pt x="1285" y="1"/>
                    <a:pt x="2977" y="1"/>
                  </a:cubicBezTo>
                  <a:cubicBezTo>
                    <a:pt x="4612" y="1"/>
                    <a:pt x="5896" y="1285"/>
                    <a:pt x="5896" y="2920"/>
                  </a:cubicBezTo>
                  <a:cubicBezTo>
                    <a:pt x="5896" y="4612"/>
                    <a:pt x="4612" y="5896"/>
                    <a:pt x="2977" y="595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2" name="Google Shape;12382;p27"/>
            <p:cNvSpPr/>
            <p:nvPr/>
          </p:nvSpPr>
          <p:spPr>
            <a:xfrm>
              <a:off x="2365325" y="3871675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4" y="2977"/>
                  </a:moveTo>
                  <a:cubicBezTo>
                    <a:pt x="5954" y="4670"/>
                    <a:pt x="4670" y="5954"/>
                    <a:pt x="3035" y="5954"/>
                  </a:cubicBezTo>
                  <a:cubicBezTo>
                    <a:pt x="1343" y="5954"/>
                    <a:pt x="0" y="4612"/>
                    <a:pt x="0" y="2919"/>
                  </a:cubicBezTo>
                  <a:cubicBezTo>
                    <a:pt x="59" y="1285"/>
                    <a:pt x="1343" y="0"/>
                    <a:pt x="3035" y="0"/>
                  </a:cubicBezTo>
                  <a:cubicBezTo>
                    <a:pt x="4670" y="0"/>
                    <a:pt x="5954" y="1343"/>
                    <a:pt x="5954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3" name="Google Shape;12383;p27"/>
            <p:cNvSpPr/>
            <p:nvPr/>
          </p:nvSpPr>
          <p:spPr>
            <a:xfrm>
              <a:off x="2607550" y="4118300"/>
              <a:ext cx="150325" cy="150325"/>
            </a:xfrm>
            <a:custGeom>
              <a:avLst/>
              <a:gdLst/>
              <a:ahLst/>
              <a:cxnLst/>
              <a:rect l="l" t="t" r="r" b="b"/>
              <a:pathLst>
                <a:path w="6013" h="6013" extrusionOk="0">
                  <a:moveTo>
                    <a:pt x="6013" y="2977"/>
                  </a:moveTo>
                  <a:cubicBezTo>
                    <a:pt x="6013" y="4611"/>
                    <a:pt x="4729" y="5954"/>
                    <a:pt x="3036" y="5954"/>
                  </a:cubicBezTo>
                  <a:cubicBezTo>
                    <a:pt x="1343" y="6012"/>
                    <a:pt x="1" y="4670"/>
                    <a:pt x="59" y="2977"/>
                  </a:cubicBezTo>
                  <a:cubicBezTo>
                    <a:pt x="59" y="1284"/>
                    <a:pt x="1343" y="0"/>
                    <a:pt x="3036" y="0"/>
                  </a:cubicBezTo>
                  <a:cubicBezTo>
                    <a:pt x="4670" y="0"/>
                    <a:pt x="6013" y="1343"/>
                    <a:pt x="6013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4" name="Google Shape;12384;p27"/>
            <p:cNvSpPr/>
            <p:nvPr/>
          </p:nvSpPr>
          <p:spPr>
            <a:xfrm>
              <a:off x="5553800" y="2892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1" y="2919"/>
                  </a:moveTo>
                  <a:cubicBezTo>
                    <a:pt x="1" y="1285"/>
                    <a:pt x="1343" y="1"/>
                    <a:pt x="3036" y="59"/>
                  </a:cubicBezTo>
                  <a:cubicBezTo>
                    <a:pt x="4670" y="59"/>
                    <a:pt x="5955" y="1402"/>
                    <a:pt x="5955" y="3095"/>
                  </a:cubicBezTo>
                  <a:cubicBezTo>
                    <a:pt x="5896" y="4729"/>
                    <a:pt x="4612" y="5955"/>
                    <a:pt x="2919" y="5955"/>
                  </a:cubicBezTo>
                  <a:cubicBezTo>
                    <a:pt x="1285" y="5955"/>
                    <a:pt x="1" y="4612"/>
                    <a:pt x="1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5" name="Google Shape;12385;p27"/>
            <p:cNvSpPr/>
            <p:nvPr/>
          </p:nvSpPr>
          <p:spPr>
            <a:xfrm>
              <a:off x="5553800" y="26459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2977"/>
                  </a:moveTo>
                  <a:cubicBezTo>
                    <a:pt x="5955" y="4670"/>
                    <a:pt x="4612" y="5954"/>
                    <a:pt x="2978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343"/>
                    <a:pt x="1285" y="59"/>
                    <a:pt x="2919" y="0"/>
                  </a:cubicBezTo>
                  <a:cubicBezTo>
                    <a:pt x="4612" y="0"/>
                    <a:pt x="5955" y="1284"/>
                    <a:pt x="5955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6" name="Google Shape;12386;p27"/>
            <p:cNvSpPr/>
            <p:nvPr/>
          </p:nvSpPr>
          <p:spPr>
            <a:xfrm>
              <a:off x="3592550" y="931250"/>
              <a:ext cx="147425" cy="148875"/>
            </a:xfrm>
            <a:custGeom>
              <a:avLst/>
              <a:gdLst/>
              <a:ahLst/>
              <a:cxnLst/>
              <a:rect l="l" t="t" r="r" b="b"/>
              <a:pathLst>
                <a:path w="5897" h="5955" extrusionOk="0">
                  <a:moveTo>
                    <a:pt x="5896" y="2978"/>
                  </a:moveTo>
                  <a:cubicBezTo>
                    <a:pt x="5896" y="4612"/>
                    <a:pt x="4612" y="5955"/>
                    <a:pt x="2919" y="5896"/>
                  </a:cubicBezTo>
                  <a:cubicBezTo>
                    <a:pt x="1285" y="5896"/>
                    <a:pt x="1" y="4612"/>
                    <a:pt x="1" y="2978"/>
                  </a:cubicBezTo>
                  <a:cubicBezTo>
                    <a:pt x="1" y="1285"/>
                    <a:pt x="1285" y="1"/>
                    <a:pt x="2978" y="1"/>
                  </a:cubicBezTo>
                  <a:cubicBezTo>
                    <a:pt x="4612" y="1"/>
                    <a:pt x="5896" y="1285"/>
                    <a:pt x="5896" y="29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7" name="Google Shape;12387;p27"/>
            <p:cNvSpPr/>
            <p:nvPr/>
          </p:nvSpPr>
          <p:spPr>
            <a:xfrm>
              <a:off x="4571725" y="4366375"/>
              <a:ext cx="147400" cy="147400"/>
            </a:xfrm>
            <a:custGeom>
              <a:avLst/>
              <a:gdLst/>
              <a:ahLst/>
              <a:cxnLst/>
              <a:rect l="l" t="t" r="r" b="b"/>
              <a:pathLst>
                <a:path w="5896" h="5896" extrusionOk="0">
                  <a:moveTo>
                    <a:pt x="5896" y="2977"/>
                  </a:moveTo>
                  <a:cubicBezTo>
                    <a:pt x="5896" y="4553"/>
                    <a:pt x="4553" y="5895"/>
                    <a:pt x="2919" y="5895"/>
                  </a:cubicBezTo>
                  <a:cubicBezTo>
                    <a:pt x="1285" y="5895"/>
                    <a:pt x="0" y="4553"/>
                    <a:pt x="0" y="2860"/>
                  </a:cubicBezTo>
                  <a:cubicBezTo>
                    <a:pt x="0" y="1226"/>
                    <a:pt x="1343" y="0"/>
                    <a:pt x="2977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8" name="Google Shape;12388;p27"/>
            <p:cNvSpPr/>
            <p:nvPr/>
          </p:nvSpPr>
          <p:spPr>
            <a:xfrm>
              <a:off x="5555275" y="24051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553" y="5837"/>
                    <a:pt x="2919" y="5837"/>
                  </a:cubicBezTo>
                  <a:cubicBezTo>
                    <a:pt x="1284" y="5837"/>
                    <a:pt x="0" y="4553"/>
                    <a:pt x="0" y="2919"/>
                  </a:cubicBezTo>
                  <a:cubicBezTo>
                    <a:pt x="0" y="1284"/>
                    <a:pt x="1284" y="0"/>
                    <a:pt x="2919" y="0"/>
                  </a:cubicBezTo>
                  <a:cubicBezTo>
                    <a:pt x="4495" y="0"/>
                    <a:pt x="5837" y="1284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9" name="Google Shape;12389;p27"/>
            <p:cNvSpPr/>
            <p:nvPr/>
          </p:nvSpPr>
          <p:spPr>
            <a:xfrm>
              <a:off x="2120150" y="1910425"/>
              <a:ext cx="147425" cy="147400"/>
            </a:xfrm>
            <a:custGeom>
              <a:avLst/>
              <a:gdLst/>
              <a:ahLst/>
              <a:cxnLst/>
              <a:rect l="l" t="t" r="r" b="b"/>
              <a:pathLst>
                <a:path w="5897" h="5896" extrusionOk="0">
                  <a:moveTo>
                    <a:pt x="5896" y="2919"/>
                  </a:moveTo>
                  <a:cubicBezTo>
                    <a:pt x="5896" y="4553"/>
                    <a:pt x="4612" y="5896"/>
                    <a:pt x="2978" y="5896"/>
                  </a:cubicBezTo>
                  <a:cubicBezTo>
                    <a:pt x="1344" y="5896"/>
                    <a:pt x="1" y="4612"/>
                    <a:pt x="1" y="2977"/>
                  </a:cubicBezTo>
                  <a:cubicBezTo>
                    <a:pt x="1" y="1343"/>
                    <a:pt x="1285" y="59"/>
                    <a:pt x="2920" y="1"/>
                  </a:cubicBezTo>
                  <a:cubicBezTo>
                    <a:pt x="4554" y="1"/>
                    <a:pt x="5838" y="1285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0" name="Google Shape;12390;p27"/>
            <p:cNvSpPr/>
            <p:nvPr/>
          </p:nvSpPr>
          <p:spPr>
            <a:xfrm>
              <a:off x="4081400" y="93272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5896" y="2919"/>
                  </a:moveTo>
                  <a:cubicBezTo>
                    <a:pt x="5896" y="4553"/>
                    <a:pt x="4554" y="5837"/>
                    <a:pt x="2919" y="5837"/>
                  </a:cubicBezTo>
                  <a:cubicBezTo>
                    <a:pt x="1285" y="5779"/>
                    <a:pt x="1" y="4437"/>
                    <a:pt x="59" y="2861"/>
                  </a:cubicBezTo>
                  <a:cubicBezTo>
                    <a:pt x="59" y="1226"/>
                    <a:pt x="1402" y="0"/>
                    <a:pt x="2978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1" name="Google Shape;12391;p27"/>
            <p:cNvSpPr/>
            <p:nvPr/>
          </p:nvSpPr>
          <p:spPr>
            <a:xfrm>
              <a:off x="5553800" y="314057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2978" y="1"/>
                  </a:moveTo>
                  <a:cubicBezTo>
                    <a:pt x="4554" y="1"/>
                    <a:pt x="5896" y="1402"/>
                    <a:pt x="5896" y="2978"/>
                  </a:cubicBezTo>
                  <a:cubicBezTo>
                    <a:pt x="5838" y="4554"/>
                    <a:pt x="4554" y="5838"/>
                    <a:pt x="2978" y="5838"/>
                  </a:cubicBezTo>
                  <a:cubicBezTo>
                    <a:pt x="1343" y="5838"/>
                    <a:pt x="1" y="4495"/>
                    <a:pt x="59" y="2861"/>
                  </a:cubicBezTo>
                  <a:cubicBezTo>
                    <a:pt x="59" y="1285"/>
                    <a:pt x="1402" y="1"/>
                    <a:pt x="29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2" name="Google Shape;12392;p27"/>
            <p:cNvSpPr/>
            <p:nvPr/>
          </p:nvSpPr>
          <p:spPr>
            <a:xfrm>
              <a:off x="5064950" y="14215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8" y="2977"/>
                  </a:moveTo>
                  <a:cubicBezTo>
                    <a:pt x="5838" y="4553"/>
                    <a:pt x="4495" y="5838"/>
                    <a:pt x="2919" y="5838"/>
                  </a:cubicBezTo>
                  <a:cubicBezTo>
                    <a:pt x="1343" y="5838"/>
                    <a:pt x="1" y="4495"/>
                    <a:pt x="59" y="2919"/>
                  </a:cubicBezTo>
                  <a:cubicBezTo>
                    <a:pt x="59" y="1343"/>
                    <a:pt x="1402" y="0"/>
                    <a:pt x="2978" y="59"/>
                  </a:cubicBezTo>
                  <a:cubicBezTo>
                    <a:pt x="4554" y="59"/>
                    <a:pt x="5838" y="1401"/>
                    <a:pt x="5838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3" name="Google Shape;12393;p27"/>
            <p:cNvSpPr/>
            <p:nvPr/>
          </p:nvSpPr>
          <p:spPr>
            <a:xfrm>
              <a:off x="3345950" y="9327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0" y="4437"/>
                    <a:pt x="0" y="2861"/>
                  </a:cubicBezTo>
                  <a:cubicBezTo>
                    <a:pt x="59" y="1284"/>
                    <a:pt x="1401" y="0"/>
                    <a:pt x="2977" y="0"/>
                  </a:cubicBezTo>
                  <a:cubicBezTo>
                    <a:pt x="4553" y="0"/>
                    <a:pt x="5837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4" name="Google Shape;12394;p27"/>
            <p:cNvSpPr/>
            <p:nvPr/>
          </p:nvSpPr>
          <p:spPr>
            <a:xfrm>
              <a:off x="2857100" y="43663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58" y="4553"/>
                    <a:pt x="0" y="2977"/>
                  </a:cubicBezTo>
                  <a:cubicBezTo>
                    <a:pt x="0" y="1401"/>
                    <a:pt x="1284" y="58"/>
                    <a:pt x="2860" y="58"/>
                  </a:cubicBezTo>
                  <a:cubicBezTo>
                    <a:pt x="4436" y="0"/>
                    <a:pt x="5779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5" name="Google Shape;12395;p27"/>
            <p:cNvSpPr/>
            <p:nvPr/>
          </p:nvSpPr>
          <p:spPr>
            <a:xfrm>
              <a:off x="2121625" y="3630900"/>
              <a:ext cx="144500" cy="145950"/>
            </a:xfrm>
            <a:custGeom>
              <a:avLst/>
              <a:gdLst/>
              <a:ahLst/>
              <a:cxnLst/>
              <a:rect l="l" t="t" r="r" b="b"/>
              <a:pathLst>
                <a:path w="5780" h="5838" extrusionOk="0">
                  <a:moveTo>
                    <a:pt x="2919" y="0"/>
                  </a:moveTo>
                  <a:cubicBezTo>
                    <a:pt x="4437" y="0"/>
                    <a:pt x="5779" y="1343"/>
                    <a:pt x="5779" y="2919"/>
                  </a:cubicBezTo>
                  <a:cubicBezTo>
                    <a:pt x="5779" y="4495"/>
                    <a:pt x="4437" y="5837"/>
                    <a:pt x="2861" y="5779"/>
                  </a:cubicBezTo>
                  <a:cubicBezTo>
                    <a:pt x="1285" y="5779"/>
                    <a:pt x="0" y="4437"/>
                    <a:pt x="0" y="2861"/>
                  </a:cubicBezTo>
                  <a:cubicBezTo>
                    <a:pt x="0" y="1343"/>
                    <a:pt x="1343" y="0"/>
                    <a:pt x="291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6" name="Google Shape;12396;p27"/>
            <p:cNvSpPr/>
            <p:nvPr/>
          </p:nvSpPr>
          <p:spPr>
            <a:xfrm>
              <a:off x="3840625" y="4611525"/>
              <a:ext cx="144500" cy="143025"/>
            </a:xfrm>
            <a:custGeom>
              <a:avLst/>
              <a:gdLst/>
              <a:ahLst/>
              <a:cxnLst/>
              <a:rect l="l" t="t" r="r" b="b"/>
              <a:pathLst>
                <a:path w="5780" h="5721" extrusionOk="0">
                  <a:moveTo>
                    <a:pt x="5779" y="2802"/>
                  </a:moveTo>
                  <a:cubicBezTo>
                    <a:pt x="5779" y="4378"/>
                    <a:pt x="4437" y="5721"/>
                    <a:pt x="2861" y="5721"/>
                  </a:cubicBezTo>
                  <a:cubicBezTo>
                    <a:pt x="1343" y="5721"/>
                    <a:pt x="59" y="4436"/>
                    <a:pt x="1" y="2860"/>
                  </a:cubicBezTo>
                  <a:cubicBezTo>
                    <a:pt x="1" y="1284"/>
                    <a:pt x="1285" y="0"/>
                    <a:pt x="2861" y="0"/>
                  </a:cubicBezTo>
                  <a:cubicBezTo>
                    <a:pt x="4437" y="0"/>
                    <a:pt x="5721" y="1226"/>
                    <a:pt x="5779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7" name="Google Shape;12397;p27"/>
            <p:cNvSpPr/>
            <p:nvPr/>
          </p:nvSpPr>
          <p:spPr>
            <a:xfrm>
              <a:off x="1879375" y="28954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1"/>
                  </a:moveTo>
                  <a:cubicBezTo>
                    <a:pt x="4437" y="1"/>
                    <a:pt x="5663" y="1285"/>
                    <a:pt x="5721" y="2861"/>
                  </a:cubicBezTo>
                  <a:cubicBezTo>
                    <a:pt x="5721" y="4437"/>
                    <a:pt x="4437" y="5721"/>
                    <a:pt x="2861" y="5721"/>
                  </a:cubicBezTo>
                  <a:cubicBezTo>
                    <a:pt x="1285" y="5721"/>
                    <a:pt x="1" y="4437"/>
                    <a:pt x="1" y="2861"/>
                  </a:cubicBezTo>
                  <a:cubicBezTo>
                    <a:pt x="1" y="1285"/>
                    <a:pt x="1285" y="59"/>
                    <a:pt x="28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8" name="Google Shape;12398;p27"/>
            <p:cNvSpPr/>
            <p:nvPr/>
          </p:nvSpPr>
          <p:spPr>
            <a:xfrm>
              <a:off x="1879375" y="26488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5720"/>
                  </a:moveTo>
                  <a:cubicBezTo>
                    <a:pt x="1285" y="5720"/>
                    <a:pt x="1" y="4436"/>
                    <a:pt x="1" y="2860"/>
                  </a:cubicBezTo>
                  <a:cubicBezTo>
                    <a:pt x="1" y="1284"/>
                    <a:pt x="1285" y="0"/>
                    <a:pt x="2919" y="0"/>
                  </a:cubicBezTo>
                  <a:cubicBezTo>
                    <a:pt x="4495" y="58"/>
                    <a:pt x="5721" y="1343"/>
                    <a:pt x="5721" y="2919"/>
                  </a:cubicBezTo>
                  <a:cubicBezTo>
                    <a:pt x="5663" y="4495"/>
                    <a:pt x="4437" y="5720"/>
                    <a:pt x="2861" y="57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9" name="Google Shape;12399;p27"/>
            <p:cNvSpPr/>
            <p:nvPr/>
          </p:nvSpPr>
          <p:spPr>
            <a:xfrm>
              <a:off x="3594025" y="4610050"/>
              <a:ext cx="143025" cy="144500"/>
            </a:xfrm>
            <a:custGeom>
              <a:avLst/>
              <a:gdLst/>
              <a:ahLst/>
              <a:cxnLst/>
              <a:rect l="l" t="t" r="r" b="b"/>
              <a:pathLst>
                <a:path w="5721" h="5780" extrusionOk="0">
                  <a:moveTo>
                    <a:pt x="2860" y="5780"/>
                  </a:moveTo>
                  <a:cubicBezTo>
                    <a:pt x="1284" y="5780"/>
                    <a:pt x="59" y="4495"/>
                    <a:pt x="0" y="2919"/>
                  </a:cubicBezTo>
                  <a:cubicBezTo>
                    <a:pt x="0" y="1343"/>
                    <a:pt x="1343" y="1"/>
                    <a:pt x="2919" y="59"/>
                  </a:cubicBezTo>
                  <a:cubicBezTo>
                    <a:pt x="4495" y="59"/>
                    <a:pt x="5720" y="1343"/>
                    <a:pt x="5720" y="2919"/>
                  </a:cubicBezTo>
                  <a:cubicBezTo>
                    <a:pt x="5720" y="4495"/>
                    <a:pt x="4436" y="5780"/>
                    <a:pt x="2860" y="57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0" name="Google Shape;12400;p27"/>
            <p:cNvSpPr/>
            <p:nvPr/>
          </p:nvSpPr>
          <p:spPr>
            <a:xfrm>
              <a:off x="5556725" y="215995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2802" y="5663"/>
                  </a:moveTo>
                  <a:cubicBezTo>
                    <a:pt x="1226" y="5663"/>
                    <a:pt x="0" y="4379"/>
                    <a:pt x="59" y="2803"/>
                  </a:cubicBezTo>
                  <a:cubicBezTo>
                    <a:pt x="59" y="1227"/>
                    <a:pt x="1343" y="1"/>
                    <a:pt x="2919" y="1"/>
                  </a:cubicBezTo>
                  <a:cubicBezTo>
                    <a:pt x="4495" y="59"/>
                    <a:pt x="5662" y="1285"/>
                    <a:pt x="5662" y="2861"/>
                  </a:cubicBezTo>
                  <a:cubicBezTo>
                    <a:pt x="5662" y="4437"/>
                    <a:pt x="4437" y="5663"/>
                    <a:pt x="2802" y="56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1" name="Google Shape;12401;p27"/>
            <p:cNvSpPr/>
            <p:nvPr/>
          </p:nvSpPr>
          <p:spPr>
            <a:xfrm>
              <a:off x="4821250" y="11808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60"/>
                  </a:moveTo>
                  <a:cubicBezTo>
                    <a:pt x="5663" y="4436"/>
                    <a:pt x="4379" y="5662"/>
                    <a:pt x="2803" y="5662"/>
                  </a:cubicBezTo>
                  <a:cubicBezTo>
                    <a:pt x="1227" y="5662"/>
                    <a:pt x="1" y="4436"/>
                    <a:pt x="1" y="2802"/>
                  </a:cubicBezTo>
                  <a:cubicBezTo>
                    <a:pt x="1" y="1284"/>
                    <a:pt x="1227" y="59"/>
                    <a:pt x="2744" y="59"/>
                  </a:cubicBezTo>
                  <a:cubicBezTo>
                    <a:pt x="4379" y="0"/>
                    <a:pt x="5604" y="1226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2" name="Google Shape;12402;p27"/>
            <p:cNvSpPr/>
            <p:nvPr/>
          </p:nvSpPr>
          <p:spPr>
            <a:xfrm>
              <a:off x="5314475" y="16711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03"/>
                  </a:moveTo>
                  <a:cubicBezTo>
                    <a:pt x="5663" y="4379"/>
                    <a:pt x="4437" y="5663"/>
                    <a:pt x="2803" y="5663"/>
                  </a:cubicBezTo>
                  <a:cubicBezTo>
                    <a:pt x="1227" y="5663"/>
                    <a:pt x="1" y="4379"/>
                    <a:pt x="1" y="2803"/>
                  </a:cubicBezTo>
                  <a:cubicBezTo>
                    <a:pt x="1" y="1227"/>
                    <a:pt x="1227" y="1"/>
                    <a:pt x="2803" y="1"/>
                  </a:cubicBezTo>
                  <a:cubicBezTo>
                    <a:pt x="4379" y="1"/>
                    <a:pt x="5663" y="1227"/>
                    <a:pt x="566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3" name="Google Shape;12403;p27"/>
            <p:cNvSpPr/>
            <p:nvPr/>
          </p:nvSpPr>
          <p:spPr>
            <a:xfrm>
              <a:off x="1880850" y="2408025"/>
              <a:ext cx="140100" cy="140125"/>
            </a:xfrm>
            <a:custGeom>
              <a:avLst/>
              <a:gdLst/>
              <a:ahLst/>
              <a:cxnLst/>
              <a:rect l="l" t="t" r="r" b="b"/>
              <a:pathLst>
                <a:path w="5604" h="5605" extrusionOk="0">
                  <a:moveTo>
                    <a:pt x="5604" y="2803"/>
                  </a:moveTo>
                  <a:cubicBezTo>
                    <a:pt x="5604" y="4379"/>
                    <a:pt x="4378" y="5604"/>
                    <a:pt x="2744" y="5604"/>
                  </a:cubicBezTo>
                  <a:cubicBezTo>
                    <a:pt x="1226" y="5546"/>
                    <a:pt x="0" y="4379"/>
                    <a:pt x="0" y="2803"/>
                  </a:cubicBezTo>
                  <a:cubicBezTo>
                    <a:pt x="0" y="1227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4" name="Google Shape;12404;p27"/>
            <p:cNvSpPr/>
            <p:nvPr/>
          </p:nvSpPr>
          <p:spPr>
            <a:xfrm>
              <a:off x="5067875" y="4122675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2802" y="5604"/>
                  </a:moveTo>
                  <a:cubicBezTo>
                    <a:pt x="1226" y="5604"/>
                    <a:pt x="0" y="4378"/>
                    <a:pt x="0" y="2802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78" y="0"/>
                    <a:pt x="5604" y="1284"/>
                    <a:pt x="5604" y="2860"/>
                  </a:cubicBezTo>
                  <a:cubicBezTo>
                    <a:pt x="5604" y="4378"/>
                    <a:pt x="4378" y="5604"/>
                    <a:pt x="2802" y="56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5" name="Google Shape;12405;p27"/>
            <p:cNvSpPr/>
            <p:nvPr/>
          </p:nvSpPr>
          <p:spPr>
            <a:xfrm>
              <a:off x="4330950" y="934175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2" y="2861"/>
                  </a:moveTo>
                  <a:cubicBezTo>
                    <a:pt x="5662" y="4437"/>
                    <a:pt x="4436" y="5663"/>
                    <a:pt x="2860" y="5663"/>
                  </a:cubicBezTo>
                  <a:cubicBezTo>
                    <a:pt x="1226" y="5663"/>
                    <a:pt x="0" y="4379"/>
                    <a:pt x="59" y="2803"/>
                  </a:cubicBezTo>
                  <a:cubicBezTo>
                    <a:pt x="59" y="1226"/>
                    <a:pt x="1284" y="59"/>
                    <a:pt x="2860" y="59"/>
                  </a:cubicBezTo>
                  <a:cubicBezTo>
                    <a:pt x="4436" y="1"/>
                    <a:pt x="5662" y="1285"/>
                    <a:pt x="5662" y="28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6" name="Google Shape;12406;p27"/>
            <p:cNvSpPr/>
            <p:nvPr/>
          </p:nvSpPr>
          <p:spPr>
            <a:xfrm>
              <a:off x="4085800" y="4617350"/>
              <a:ext cx="140100" cy="138650"/>
            </a:xfrm>
            <a:custGeom>
              <a:avLst/>
              <a:gdLst/>
              <a:ahLst/>
              <a:cxnLst/>
              <a:rect l="l" t="t" r="r" b="b"/>
              <a:pathLst>
                <a:path w="5604" h="5546" extrusionOk="0">
                  <a:moveTo>
                    <a:pt x="2802" y="5546"/>
                  </a:moveTo>
                  <a:cubicBezTo>
                    <a:pt x="1226" y="5546"/>
                    <a:pt x="0" y="4320"/>
                    <a:pt x="0" y="2744"/>
                  </a:cubicBezTo>
                  <a:cubicBezTo>
                    <a:pt x="0" y="1168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ubicBezTo>
                    <a:pt x="5604" y="4379"/>
                    <a:pt x="4378" y="5546"/>
                    <a:pt x="2802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7" name="Google Shape;12407;p27"/>
            <p:cNvSpPr/>
            <p:nvPr/>
          </p:nvSpPr>
          <p:spPr>
            <a:xfrm>
              <a:off x="5558175" y="3387200"/>
              <a:ext cx="140125" cy="140125"/>
            </a:xfrm>
            <a:custGeom>
              <a:avLst/>
              <a:gdLst/>
              <a:ahLst/>
              <a:cxnLst/>
              <a:rect l="l" t="t" r="r" b="b"/>
              <a:pathLst>
                <a:path w="5605" h="5605" extrusionOk="0">
                  <a:moveTo>
                    <a:pt x="2744" y="5546"/>
                  </a:moveTo>
                  <a:cubicBezTo>
                    <a:pt x="1227" y="5546"/>
                    <a:pt x="1" y="4320"/>
                    <a:pt x="1" y="2744"/>
                  </a:cubicBezTo>
                  <a:cubicBezTo>
                    <a:pt x="1" y="1226"/>
                    <a:pt x="1285" y="0"/>
                    <a:pt x="2803" y="0"/>
                  </a:cubicBezTo>
                  <a:cubicBezTo>
                    <a:pt x="4379" y="0"/>
                    <a:pt x="5604" y="1285"/>
                    <a:pt x="5546" y="2802"/>
                  </a:cubicBezTo>
                  <a:cubicBezTo>
                    <a:pt x="5546" y="4378"/>
                    <a:pt x="4320" y="5604"/>
                    <a:pt x="2744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8" name="Google Shape;12408;p27"/>
            <p:cNvSpPr/>
            <p:nvPr/>
          </p:nvSpPr>
          <p:spPr>
            <a:xfrm>
              <a:off x="2369700" y="1424500"/>
              <a:ext cx="141575" cy="140100"/>
            </a:xfrm>
            <a:custGeom>
              <a:avLst/>
              <a:gdLst/>
              <a:ahLst/>
              <a:cxnLst/>
              <a:rect l="l" t="t" r="r" b="b"/>
              <a:pathLst>
                <a:path w="5663" h="5604" extrusionOk="0">
                  <a:moveTo>
                    <a:pt x="5604" y="2860"/>
                  </a:moveTo>
                  <a:cubicBezTo>
                    <a:pt x="5546" y="4436"/>
                    <a:pt x="4320" y="5604"/>
                    <a:pt x="2744" y="5604"/>
                  </a:cubicBezTo>
                  <a:cubicBezTo>
                    <a:pt x="1226" y="5545"/>
                    <a:pt x="0" y="4320"/>
                    <a:pt x="59" y="2744"/>
                  </a:cubicBezTo>
                  <a:cubicBezTo>
                    <a:pt x="59" y="1226"/>
                    <a:pt x="1343" y="0"/>
                    <a:pt x="2860" y="59"/>
                  </a:cubicBezTo>
                  <a:cubicBezTo>
                    <a:pt x="4437" y="59"/>
                    <a:pt x="5662" y="1343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9" name="Google Shape;12409;p27"/>
            <p:cNvSpPr/>
            <p:nvPr/>
          </p:nvSpPr>
          <p:spPr>
            <a:xfrm>
              <a:off x="3350325" y="4612975"/>
              <a:ext cx="138650" cy="138650"/>
            </a:xfrm>
            <a:custGeom>
              <a:avLst/>
              <a:gdLst/>
              <a:ahLst/>
              <a:cxnLst/>
              <a:rect l="l" t="t" r="r" b="b"/>
              <a:pathLst>
                <a:path w="5546" h="5546" extrusionOk="0">
                  <a:moveTo>
                    <a:pt x="2802" y="1"/>
                  </a:moveTo>
                  <a:cubicBezTo>
                    <a:pt x="4320" y="1"/>
                    <a:pt x="5546" y="1226"/>
                    <a:pt x="5546" y="2802"/>
                  </a:cubicBezTo>
                  <a:cubicBezTo>
                    <a:pt x="5546" y="4320"/>
                    <a:pt x="4320" y="5546"/>
                    <a:pt x="2744" y="5546"/>
                  </a:cubicBezTo>
                  <a:cubicBezTo>
                    <a:pt x="1226" y="5546"/>
                    <a:pt x="0" y="4320"/>
                    <a:pt x="0" y="2802"/>
                  </a:cubicBezTo>
                  <a:cubicBezTo>
                    <a:pt x="0" y="1226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0" name="Google Shape;12410;p27"/>
            <p:cNvSpPr/>
            <p:nvPr/>
          </p:nvSpPr>
          <p:spPr>
            <a:xfrm>
              <a:off x="5311575" y="388042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5545" y="2802"/>
                  </a:moveTo>
                  <a:cubicBezTo>
                    <a:pt x="5545" y="4320"/>
                    <a:pt x="4320" y="5604"/>
                    <a:pt x="2744" y="5546"/>
                  </a:cubicBezTo>
                  <a:cubicBezTo>
                    <a:pt x="1284" y="5546"/>
                    <a:pt x="0" y="4320"/>
                    <a:pt x="0" y="2802"/>
                  </a:cubicBezTo>
                  <a:cubicBezTo>
                    <a:pt x="0" y="1285"/>
                    <a:pt x="1284" y="1"/>
                    <a:pt x="2802" y="1"/>
                  </a:cubicBezTo>
                  <a:cubicBezTo>
                    <a:pt x="4320" y="59"/>
                    <a:pt x="5545" y="1285"/>
                    <a:pt x="5545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1" name="Google Shape;12411;p27"/>
            <p:cNvSpPr/>
            <p:nvPr/>
          </p:nvSpPr>
          <p:spPr>
            <a:xfrm>
              <a:off x="3106625" y="935650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5604" y="2802"/>
                  </a:moveTo>
                  <a:cubicBezTo>
                    <a:pt x="5604" y="4320"/>
                    <a:pt x="4320" y="5604"/>
                    <a:pt x="2744" y="5545"/>
                  </a:cubicBezTo>
                  <a:cubicBezTo>
                    <a:pt x="1226" y="5545"/>
                    <a:pt x="0" y="4320"/>
                    <a:pt x="0" y="2744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20" y="0"/>
                    <a:pt x="5604" y="1284"/>
                    <a:pt x="5546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2" name="Google Shape;12412;p27"/>
            <p:cNvSpPr/>
            <p:nvPr/>
          </p:nvSpPr>
          <p:spPr>
            <a:xfrm>
              <a:off x="1876475" y="3144950"/>
              <a:ext cx="140100" cy="138675"/>
            </a:xfrm>
            <a:custGeom>
              <a:avLst/>
              <a:gdLst/>
              <a:ahLst/>
              <a:cxnLst/>
              <a:rect l="l" t="t" r="r" b="b"/>
              <a:pathLst>
                <a:path w="5604" h="5547" extrusionOk="0">
                  <a:moveTo>
                    <a:pt x="2802" y="1"/>
                  </a:moveTo>
                  <a:cubicBezTo>
                    <a:pt x="4320" y="1"/>
                    <a:pt x="5604" y="1227"/>
                    <a:pt x="5604" y="2744"/>
                  </a:cubicBezTo>
                  <a:cubicBezTo>
                    <a:pt x="5604" y="4320"/>
                    <a:pt x="4378" y="5546"/>
                    <a:pt x="2802" y="5546"/>
                  </a:cubicBezTo>
                  <a:cubicBezTo>
                    <a:pt x="1284" y="5546"/>
                    <a:pt x="58" y="4320"/>
                    <a:pt x="58" y="2803"/>
                  </a:cubicBezTo>
                  <a:cubicBezTo>
                    <a:pt x="0" y="1285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3" name="Google Shape;12413;p27"/>
            <p:cNvSpPr/>
            <p:nvPr/>
          </p:nvSpPr>
          <p:spPr>
            <a:xfrm>
              <a:off x="2617775" y="117787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2802" y="59"/>
                  </a:moveTo>
                  <a:cubicBezTo>
                    <a:pt x="4320" y="59"/>
                    <a:pt x="5546" y="1343"/>
                    <a:pt x="5546" y="2802"/>
                  </a:cubicBezTo>
                  <a:cubicBezTo>
                    <a:pt x="5546" y="4378"/>
                    <a:pt x="4203" y="5604"/>
                    <a:pt x="2685" y="5604"/>
                  </a:cubicBezTo>
                  <a:cubicBezTo>
                    <a:pt x="1226" y="5546"/>
                    <a:pt x="0" y="4262"/>
                    <a:pt x="0" y="2744"/>
                  </a:cubicBezTo>
                  <a:cubicBezTo>
                    <a:pt x="59" y="1285"/>
                    <a:pt x="1284" y="1"/>
                    <a:pt x="2802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4" name="Google Shape;12414;p27"/>
            <p:cNvSpPr/>
            <p:nvPr/>
          </p:nvSpPr>
          <p:spPr>
            <a:xfrm>
              <a:off x="4822725" y="4370750"/>
              <a:ext cx="137175" cy="137175"/>
            </a:xfrm>
            <a:custGeom>
              <a:avLst/>
              <a:gdLst/>
              <a:ahLst/>
              <a:cxnLst/>
              <a:rect l="l" t="t" r="r" b="b"/>
              <a:pathLst>
                <a:path w="5487" h="5487" extrusionOk="0">
                  <a:moveTo>
                    <a:pt x="0" y="2744"/>
                  </a:moveTo>
                  <a:cubicBezTo>
                    <a:pt x="0" y="1284"/>
                    <a:pt x="1284" y="0"/>
                    <a:pt x="2802" y="0"/>
                  </a:cubicBezTo>
                  <a:cubicBezTo>
                    <a:pt x="4261" y="0"/>
                    <a:pt x="5487" y="1284"/>
                    <a:pt x="5487" y="2802"/>
                  </a:cubicBezTo>
                  <a:cubicBezTo>
                    <a:pt x="5487" y="4261"/>
                    <a:pt x="4203" y="5487"/>
                    <a:pt x="2744" y="5487"/>
                  </a:cubicBezTo>
                  <a:cubicBezTo>
                    <a:pt x="1284" y="5487"/>
                    <a:pt x="0" y="4203"/>
                    <a:pt x="0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5" name="Google Shape;12415;p27"/>
            <p:cNvSpPr/>
            <p:nvPr/>
          </p:nvSpPr>
          <p:spPr>
            <a:xfrm>
              <a:off x="2124550" y="1672575"/>
              <a:ext cx="138650" cy="137175"/>
            </a:xfrm>
            <a:custGeom>
              <a:avLst/>
              <a:gdLst/>
              <a:ahLst/>
              <a:cxnLst/>
              <a:rect l="l" t="t" r="r" b="b"/>
              <a:pathLst>
                <a:path w="5546" h="5487" extrusionOk="0">
                  <a:moveTo>
                    <a:pt x="5487" y="2744"/>
                  </a:moveTo>
                  <a:cubicBezTo>
                    <a:pt x="5545" y="4203"/>
                    <a:pt x="4261" y="5487"/>
                    <a:pt x="2802" y="5487"/>
                  </a:cubicBezTo>
                  <a:cubicBezTo>
                    <a:pt x="1284" y="5487"/>
                    <a:pt x="0" y="4261"/>
                    <a:pt x="0" y="2744"/>
                  </a:cubicBezTo>
                  <a:cubicBezTo>
                    <a:pt x="0" y="1284"/>
                    <a:pt x="1226" y="59"/>
                    <a:pt x="2685" y="0"/>
                  </a:cubicBezTo>
                  <a:cubicBezTo>
                    <a:pt x="4203" y="0"/>
                    <a:pt x="5487" y="1226"/>
                    <a:pt x="5487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6" name="Google Shape;12416;p27"/>
            <p:cNvSpPr/>
            <p:nvPr/>
          </p:nvSpPr>
          <p:spPr>
            <a:xfrm>
              <a:off x="2372625" y="4124125"/>
              <a:ext cx="135725" cy="137200"/>
            </a:xfrm>
            <a:custGeom>
              <a:avLst/>
              <a:gdLst/>
              <a:ahLst/>
              <a:cxnLst/>
              <a:rect l="l" t="t" r="r" b="b"/>
              <a:pathLst>
                <a:path w="5429" h="5488" extrusionOk="0">
                  <a:moveTo>
                    <a:pt x="5429" y="2744"/>
                  </a:moveTo>
                  <a:cubicBezTo>
                    <a:pt x="5429" y="4262"/>
                    <a:pt x="4144" y="5487"/>
                    <a:pt x="2685" y="5487"/>
                  </a:cubicBezTo>
                  <a:cubicBezTo>
                    <a:pt x="1167" y="5429"/>
                    <a:pt x="0" y="4203"/>
                    <a:pt x="0" y="2744"/>
                  </a:cubicBezTo>
                  <a:cubicBezTo>
                    <a:pt x="0" y="1226"/>
                    <a:pt x="1284" y="1"/>
                    <a:pt x="2743" y="59"/>
                  </a:cubicBezTo>
                  <a:cubicBezTo>
                    <a:pt x="4203" y="59"/>
                    <a:pt x="5429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7" name="Google Shape;12417;p27"/>
            <p:cNvSpPr/>
            <p:nvPr/>
          </p:nvSpPr>
          <p:spPr>
            <a:xfrm>
              <a:off x="1882300" y="2162875"/>
              <a:ext cx="137200" cy="135750"/>
            </a:xfrm>
            <a:custGeom>
              <a:avLst/>
              <a:gdLst/>
              <a:ahLst/>
              <a:cxnLst/>
              <a:rect l="l" t="t" r="r" b="b"/>
              <a:pathLst>
                <a:path w="5488" h="5430" extrusionOk="0">
                  <a:moveTo>
                    <a:pt x="5429" y="2744"/>
                  </a:moveTo>
                  <a:cubicBezTo>
                    <a:pt x="5429" y="4262"/>
                    <a:pt x="4203" y="5429"/>
                    <a:pt x="2744" y="5429"/>
                  </a:cubicBezTo>
                  <a:cubicBezTo>
                    <a:pt x="1226" y="5429"/>
                    <a:pt x="1" y="4145"/>
                    <a:pt x="59" y="2627"/>
                  </a:cubicBezTo>
                  <a:cubicBezTo>
                    <a:pt x="117" y="1168"/>
                    <a:pt x="1343" y="1"/>
                    <a:pt x="2802" y="1"/>
                  </a:cubicBezTo>
                  <a:cubicBezTo>
                    <a:pt x="4262" y="59"/>
                    <a:pt x="5487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8" name="Google Shape;12418;p27"/>
            <p:cNvSpPr/>
            <p:nvPr/>
          </p:nvSpPr>
          <p:spPr>
            <a:xfrm>
              <a:off x="4335325" y="4618825"/>
              <a:ext cx="135725" cy="135725"/>
            </a:xfrm>
            <a:custGeom>
              <a:avLst/>
              <a:gdLst/>
              <a:ahLst/>
              <a:cxnLst/>
              <a:rect l="l" t="t" r="r" b="b"/>
              <a:pathLst>
                <a:path w="5429" h="5429" extrusionOk="0">
                  <a:moveTo>
                    <a:pt x="5370" y="2685"/>
                  </a:moveTo>
                  <a:cubicBezTo>
                    <a:pt x="5429" y="4144"/>
                    <a:pt x="4203" y="5370"/>
                    <a:pt x="2744" y="5429"/>
                  </a:cubicBezTo>
                  <a:cubicBezTo>
                    <a:pt x="1226" y="5429"/>
                    <a:pt x="0" y="4203"/>
                    <a:pt x="0" y="2685"/>
                  </a:cubicBezTo>
                  <a:cubicBezTo>
                    <a:pt x="0" y="1226"/>
                    <a:pt x="1168" y="0"/>
                    <a:pt x="2685" y="0"/>
                  </a:cubicBezTo>
                  <a:cubicBezTo>
                    <a:pt x="4145" y="0"/>
                    <a:pt x="5370" y="1168"/>
                    <a:pt x="5370" y="26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9" name="Google Shape;12419;p27"/>
            <p:cNvSpPr/>
            <p:nvPr/>
          </p:nvSpPr>
          <p:spPr>
            <a:xfrm>
              <a:off x="3109550" y="4615900"/>
              <a:ext cx="134275" cy="134275"/>
            </a:xfrm>
            <a:custGeom>
              <a:avLst/>
              <a:gdLst/>
              <a:ahLst/>
              <a:cxnLst/>
              <a:rect l="l" t="t" r="r" b="b"/>
              <a:pathLst>
                <a:path w="5371" h="5371" extrusionOk="0">
                  <a:moveTo>
                    <a:pt x="2744" y="0"/>
                  </a:moveTo>
                  <a:cubicBezTo>
                    <a:pt x="4203" y="0"/>
                    <a:pt x="5370" y="1226"/>
                    <a:pt x="5312" y="2744"/>
                  </a:cubicBezTo>
                  <a:cubicBezTo>
                    <a:pt x="5312" y="4203"/>
                    <a:pt x="4144" y="5371"/>
                    <a:pt x="2627" y="5312"/>
                  </a:cubicBezTo>
                  <a:cubicBezTo>
                    <a:pt x="1109" y="5312"/>
                    <a:pt x="0" y="4145"/>
                    <a:pt x="0" y="2569"/>
                  </a:cubicBezTo>
                  <a:cubicBezTo>
                    <a:pt x="59" y="1109"/>
                    <a:pt x="1226" y="0"/>
                    <a:pt x="2744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0" name="Google Shape;12420;p27"/>
            <p:cNvSpPr/>
            <p:nvPr/>
          </p:nvSpPr>
          <p:spPr>
            <a:xfrm>
              <a:off x="5561100" y="1922100"/>
              <a:ext cx="134275" cy="132825"/>
            </a:xfrm>
            <a:custGeom>
              <a:avLst/>
              <a:gdLst/>
              <a:ahLst/>
              <a:cxnLst/>
              <a:rect l="l" t="t" r="r" b="b"/>
              <a:pathLst>
                <a:path w="5371" h="5313" extrusionOk="0">
                  <a:moveTo>
                    <a:pt x="2686" y="1"/>
                  </a:moveTo>
                  <a:cubicBezTo>
                    <a:pt x="4203" y="1"/>
                    <a:pt x="5371" y="1226"/>
                    <a:pt x="5312" y="2744"/>
                  </a:cubicBezTo>
                  <a:cubicBezTo>
                    <a:pt x="5312" y="4203"/>
                    <a:pt x="4145" y="5312"/>
                    <a:pt x="2627" y="5312"/>
                  </a:cubicBezTo>
                  <a:cubicBezTo>
                    <a:pt x="1110" y="5312"/>
                    <a:pt x="1" y="4086"/>
                    <a:pt x="1" y="2569"/>
                  </a:cubicBezTo>
                  <a:cubicBezTo>
                    <a:pt x="59" y="1110"/>
                    <a:pt x="1226" y="1"/>
                    <a:pt x="268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1" name="Google Shape;12421;p27"/>
            <p:cNvSpPr/>
            <p:nvPr/>
          </p:nvSpPr>
          <p:spPr>
            <a:xfrm>
              <a:off x="4583400" y="940025"/>
              <a:ext cx="131350" cy="131350"/>
            </a:xfrm>
            <a:custGeom>
              <a:avLst/>
              <a:gdLst/>
              <a:ahLst/>
              <a:cxnLst/>
              <a:rect l="l" t="t" r="r" b="b"/>
              <a:pathLst>
                <a:path w="5254" h="5254" extrusionOk="0">
                  <a:moveTo>
                    <a:pt x="2627" y="0"/>
                  </a:moveTo>
                  <a:cubicBezTo>
                    <a:pt x="4086" y="0"/>
                    <a:pt x="5254" y="1109"/>
                    <a:pt x="5254" y="2569"/>
                  </a:cubicBezTo>
                  <a:cubicBezTo>
                    <a:pt x="5254" y="4086"/>
                    <a:pt x="4086" y="5254"/>
                    <a:pt x="2569" y="5254"/>
                  </a:cubicBezTo>
                  <a:cubicBezTo>
                    <a:pt x="1109" y="5254"/>
                    <a:pt x="0" y="4086"/>
                    <a:pt x="0" y="2627"/>
                  </a:cubicBezTo>
                  <a:cubicBezTo>
                    <a:pt x="0" y="1109"/>
                    <a:pt x="1109" y="0"/>
                    <a:pt x="26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2" name="Google Shape;12422;p27"/>
            <p:cNvSpPr/>
            <p:nvPr/>
          </p:nvSpPr>
          <p:spPr>
            <a:xfrm>
              <a:off x="2127450" y="3880425"/>
              <a:ext cx="132825" cy="132825"/>
            </a:xfrm>
            <a:custGeom>
              <a:avLst/>
              <a:gdLst/>
              <a:ahLst/>
              <a:cxnLst/>
              <a:rect l="l" t="t" r="r" b="b"/>
              <a:pathLst>
                <a:path w="5313" h="5313" extrusionOk="0">
                  <a:moveTo>
                    <a:pt x="2686" y="1"/>
                  </a:moveTo>
                  <a:cubicBezTo>
                    <a:pt x="4145" y="1"/>
                    <a:pt x="5313" y="1168"/>
                    <a:pt x="5313" y="2627"/>
                  </a:cubicBezTo>
                  <a:cubicBezTo>
                    <a:pt x="5313" y="4145"/>
                    <a:pt x="4145" y="5312"/>
                    <a:pt x="2628" y="5312"/>
                  </a:cubicBezTo>
                  <a:cubicBezTo>
                    <a:pt x="1110" y="5254"/>
                    <a:pt x="1" y="4087"/>
                    <a:pt x="1" y="2627"/>
                  </a:cubicBezTo>
                  <a:cubicBezTo>
                    <a:pt x="1" y="1110"/>
                    <a:pt x="1168" y="1"/>
                    <a:pt x="262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3" name="Google Shape;12423;p27"/>
            <p:cNvSpPr/>
            <p:nvPr/>
          </p:nvSpPr>
          <p:spPr>
            <a:xfrm>
              <a:off x="1880850" y="3390125"/>
              <a:ext cx="132800" cy="132800"/>
            </a:xfrm>
            <a:custGeom>
              <a:avLst/>
              <a:gdLst/>
              <a:ahLst/>
              <a:cxnLst/>
              <a:rect l="l" t="t" r="r" b="b"/>
              <a:pathLst>
                <a:path w="5312" h="5312" extrusionOk="0">
                  <a:moveTo>
                    <a:pt x="2627" y="0"/>
                  </a:moveTo>
                  <a:cubicBezTo>
                    <a:pt x="4086" y="0"/>
                    <a:pt x="5254" y="1168"/>
                    <a:pt x="5312" y="2627"/>
                  </a:cubicBezTo>
                  <a:cubicBezTo>
                    <a:pt x="5312" y="4145"/>
                    <a:pt x="4145" y="5312"/>
                    <a:pt x="2627" y="5312"/>
                  </a:cubicBezTo>
                  <a:cubicBezTo>
                    <a:pt x="1168" y="5312"/>
                    <a:pt x="0" y="4145"/>
                    <a:pt x="0" y="2685"/>
                  </a:cubicBezTo>
                  <a:cubicBezTo>
                    <a:pt x="0" y="1168"/>
                    <a:pt x="1168" y="59"/>
                    <a:pt x="2627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4" name="Google Shape;12424;p27"/>
            <p:cNvSpPr/>
            <p:nvPr/>
          </p:nvSpPr>
          <p:spPr>
            <a:xfrm>
              <a:off x="2616300" y="4372200"/>
              <a:ext cx="132825" cy="134275"/>
            </a:xfrm>
            <a:custGeom>
              <a:avLst/>
              <a:gdLst/>
              <a:ahLst/>
              <a:cxnLst/>
              <a:rect l="l" t="t" r="r" b="b"/>
              <a:pathLst>
                <a:path w="5313" h="5371" extrusionOk="0">
                  <a:moveTo>
                    <a:pt x="5313" y="2744"/>
                  </a:moveTo>
                  <a:cubicBezTo>
                    <a:pt x="5313" y="4262"/>
                    <a:pt x="4087" y="5371"/>
                    <a:pt x="2628" y="5371"/>
                  </a:cubicBezTo>
                  <a:cubicBezTo>
                    <a:pt x="1110" y="5312"/>
                    <a:pt x="1" y="4145"/>
                    <a:pt x="1" y="2569"/>
                  </a:cubicBezTo>
                  <a:cubicBezTo>
                    <a:pt x="59" y="1110"/>
                    <a:pt x="1285" y="1"/>
                    <a:pt x="2744" y="59"/>
                  </a:cubicBezTo>
                  <a:cubicBezTo>
                    <a:pt x="4204" y="117"/>
                    <a:pt x="5313" y="1285"/>
                    <a:pt x="5313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5" name="Google Shape;12425;p27"/>
            <p:cNvSpPr/>
            <p:nvPr/>
          </p:nvSpPr>
          <p:spPr>
            <a:xfrm>
              <a:off x="2864375" y="940025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8" y="0"/>
                    <a:pt x="5196" y="1168"/>
                    <a:pt x="5196" y="2627"/>
                  </a:cubicBezTo>
                  <a:cubicBezTo>
                    <a:pt x="5254" y="4028"/>
                    <a:pt x="4028" y="5254"/>
                    <a:pt x="2569" y="5254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6" name="Google Shape;12426;p27"/>
            <p:cNvSpPr/>
            <p:nvPr/>
          </p:nvSpPr>
          <p:spPr>
            <a:xfrm>
              <a:off x="5562550" y="3638200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9" y="0"/>
                    <a:pt x="5196" y="1168"/>
                    <a:pt x="5254" y="2569"/>
                  </a:cubicBezTo>
                  <a:cubicBezTo>
                    <a:pt x="5254" y="4028"/>
                    <a:pt x="4029" y="5254"/>
                    <a:pt x="2628" y="5195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168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7" name="Google Shape;12427;p27"/>
            <p:cNvSpPr/>
            <p:nvPr/>
          </p:nvSpPr>
          <p:spPr>
            <a:xfrm>
              <a:off x="5073700" y="1188100"/>
              <a:ext cx="129900" cy="128425"/>
            </a:xfrm>
            <a:custGeom>
              <a:avLst/>
              <a:gdLst/>
              <a:ahLst/>
              <a:cxnLst/>
              <a:rect l="l" t="t" r="r" b="b"/>
              <a:pathLst>
                <a:path w="5196" h="5137" extrusionOk="0">
                  <a:moveTo>
                    <a:pt x="2569" y="0"/>
                  </a:moveTo>
                  <a:cubicBezTo>
                    <a:pt x="4028" y="0"/>
                    <a:pt x="5196" y="1226"/>
                    <a:pt x="5196" y="2627"/>
                  </a:cubicBezTo>
                  <a:cubicBezTo>
                    <a:pt x="5137" y="3969"/>
                    <a:pt x="3970" y="5137"/>
                    <a:pt x="2569" y="5137"/>
                  </a:cubicBezTo>
                  <a:cubicBezTo>
                    <a:pt x="1168" y="5137"/>
                    <a:pt x="1" y="3911"/>
                    <a:pt x="1" y="2510"/>
                  </a:cubicBezTo>
                  <a:cubicBezTo>
                    <a:pt x="59" y="1109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8" name="Google Shape;12428;p27"/>
            <p:cNvSpPr/>
            <p:nvPr/>
          </p:nvSpPr>
          <p:spPr>
            <a:xfrm>
              <a:off x="5320325" y="1430325"/>
              <a:ext cx="129900" cy="128450"/>
            </a:xfrm>
            <a:custGeom>
              <a:avLst/>
              <a:gdLst/>
              <a:ahLst/>
              <a:cxnLst/>
              <a:rect l="l" t="t" r="r" b="b"/>
              <a:pathLst>
                <a:path w="5196" h="5138" extrusionOk="0">
                  <a:moveTo>
                    <a:pt x="5137" y="2627"/>
                  </a:moveTo>
                  <a:cubicBezTo>
                    <a:pt x="5137" y="4028"/>
                    <a:pt x="3970" y="5137"/>
                    <a:pt x="2569" y="5137"/>
                  </a:cubicBezTo>
                  <a:cubicBezTo>
                    <a:pt x="1168" y="5137"/>
                    <a:pt x="0" y="3912"/>
                    <a:pt x="0" y="2511"/>
                  </a:cubicBezTo>
                  <a:cubicBezTo>
                    <a:pt x="59" y="1110"/>
                    <a:pt x="1285" y="1"/>
                    <a:pt x="2627" y="1"/>
                  </a:cubicBezTo>
                  <a:cubicBezTo>
                    <a:pt x="4028" y="59"/>
                    <a:pt x="5195" y="1226"/>
                    <a:pt x="5137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9" name="Google Shape;12429;p27"/>
            <p:cNvSpPr/>
            <p:nvPr/>
          </p:nvSpPr>
          <p:spPr>
            <a:xfrm>
              <a:off x="1886675" y="1920650"/>
              <a:ext cx="128450" cy="126975"/>
            </a:xfrm>
            <a:custGeom>
              <a:avLst/>
              <a:gdLst/>
              <a:ahLst/>
              <a:cxnLst/>
              <a:rect l="l" t="t" r="r" b="b"/>
              <a:pathLst>
                <a:path w="5138" h="5079" extrusionOk="0">
                  <a:moveTo>
                    <a:pt x="2569" y="0"/>
                  </a:moveTo>
                  <a:cubicBezTo>
                    <a:pt x="3970" y="0"/>
                    <a:pt x="5079" y="1109"/>
                    <a:pt x="5079" y="2510"/>
                  </a:cubicBezTo>
                  <a:cubicBezTo>
                    <a:pt x="5137" y="3969"/>
                    <a:pt x="3970" y="5078"/>
                    <a:pt x="2569" y="5078"/>
                  </a:cubicBezTo>
                  <a:cubicBezTo>
                    <a:pt x="1168" y="5078"/>
                    <a:pt x="59" y="3969"/>
                    <a:pt x="1" y="2568"/>
                  </a:cubicBezTo>
                  <a:cubicBezTo>
                    <a:pt x="1" y="1168"/>
                    <a:pt x="1110" y="59"/>
                    <a:pt x="256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0" name="Google Shape;12430;p27"/>
            <p:cNvSpPr/>
            <p:nvPr/>
          </p:nvSpPr>
          <p:spPr>
            <a:xfrm>
              <a:off x="5812100" y="2904175"/>
              <a:ext cx="125525" cy="127000"/>
            </a:xfrm>
            <a:custGeom>
              <a:avLst/>
              <a:gdLst/>
              <a:ahLst/>
              <a:cxnLst/>
              <a:rect l="l" t="t" r="r" b="b"/>
              <a:pathLst>
                <a:path w="5021" h="5080" extrusionOk="0">
                  <a:moveTo>
                    <a:pt x="2510" y="5021"/>
                  </a:moveTo>
                  <a:cubicBezTo>
                    <a:pt x="1109" y="5079"/>
                    <a:pt x="0" y="3970"/>
                    <a:pt x="0" y="2511"/>
                  </a:cubicBezTo>
                  <a:cubicBezTo>
                    <a:pt x="0" y="1110"/>
                    <a:pt x="1051" y="1"/>
                    <a:pt x="2510" y="1"/>
                  </a:cubicBezTo>
                  <a:cubicBezTo>
                    <a:pt x="3911" y="1"/>
                    <a:pt x="5020" y="1052"/>
                    <a:pt x="5020" y="2452"/>
                  </a:cubicBezTo>
                  <a:cubicBezTo>
                    <a:pt x="5020" y="3912"/>
                    <a:pt x="3969" y="5021"/>
                    <a:pt x="2510" y="50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1" name="Google Shape;12431;p27"/>
            <p:cNvSpPr/>
            <p:nvPr/>
          </p:nvSpPr>
          <p:spPr>
            <a:xfrm>
              <a:off x="5810625" y="2660475"/>
              <a:ext cx="127000" cy="127000"/>
            </a:xfrm>
            <a:custGeom>
              <a:avLst/>
              <a:gdLst/>
              <a:ahLst/>
              <a:cxnLst/>
              <a:rect l="l" t="t" r="r" b="b"/>
              <a:pathLst>
                <a:path w="5080" h="5080" extrusionOk="0">
                  <a:moveTo>
                    <a:pt x="2569" y="5079"/>
                  </a:moveTo>
                  <a:cubicBezTo>
                    <a:pt x="1168" y="5079"/>
                    <a:pt x="59" y="3970"/>
                    <a:pt x="1" y="2569"/>
                  </a:cubicBezTo>
                  <a:cubicBezTo>
                    <a:pt x="1" y="1168"/>
                    <a:pt x="1110" y="59"/>
                    <a:pt x="2569" y="1"/>
                  </a:cubicBezTo>
                  <a:cubicBezTo>
                    <a:pt x="3970" y="1"/>
                    <a:pt x="5079" y="1110"/>
                    <a:pt x="5079" y="2569"/>
                  </a:cubicBezTo>
                  <a:cubicBezTo>
                    <a:pt x="5079" y="3970"/>
                    <a:pt x="3970" y="5079"/>
                    <a:pt x="2569" y="50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2" name="Google Shape;12432;p27"/>
            <p:cNvSpPr/>
            <p:nvPr/>
          </p:nvSpPr>
          <p:spPr>
            <a:xfrm>
              <a:off x="4581925" y="4623200"/>
              <a:ext cx="127000" cy="126975"/>
            </a:xfrm>
            <a:custGeom>
              <a:avLst/>
              <a:gdLst/>
              <a:ahLst/>
              <a:cxnLst/>
              <a:rect l="l" t="t" r="r" b="b"/>
              <a:pathLst>
                <a:path w="5080" h="5079" extrusionOk="0">
                  <a:moveTo>
                    <a:pt x="5079" y="2510"/>
                  </a:moveTo>
                  <a:cubicBezTo>
                    <a:pt x="5079" y="3911"/>
                    <a:pt x="3970" y="5020"/>
                    <a:pt x="2569" y="5079"/>
                  </a:cubicBezTo>
                  <a:cubicBezTo>
                    <a:pt x="1168" y="5079"/>
                    <a:pt x="1" y="3969"/>
                    <a:pt x="1" y="2569"/>
                  </a:cubicBezTo>
                  <a:cubicBezTo>
                    <a:pt x="1" y="1109"/>
                    <a:pt x="1110" y="0"/>
                    <a:pt x="2511" y="0"/>
                  </a:cubicBezTo>
                  <a:cubicBezTo>
                    <a:pt x="3912" y="0"/>
                    <a:pt x="5021" y="1109"/>
                    <a:pt x="5079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3" name="Google Shape;12433;p27"/>
            <p:cNvSpPr/>
            <p:nvPr/>
          </p:nvSpPr>
          <p:spPr>
            <a:xfrm>
              <a:off x="3849400" y="694850"/>
              <a:ext cx="126975" cy="127000"/>
            </a:xfrm>
            <a:custGeom>
              <a:avLst/>
              <a:gdLst/>
              <a:ahLst/>
              <a:cxnLst/>
              <a:rect l="l" t="t" r="r" b="b"/>
              <a:pathLst>
                <a:path w="5079" h="5080" extrusionOk="0">
                  <a:moveTo>
                    <a:pt x="2510" y="59"/>
                  </a:moveTo>
                  <a:cubicBezTo>
                    <a:pt x="3911" y="1"/>
                    <a:pt x="5078" y="1110"/>
                    <a:pt x="5078" y="2569"/>
                  </a:cubicBezTo>
                  <a:cubicBezTo>
                    <a:pt x="5078" y="3970"/>
                    <a:pt x="3969" y="5079"/>
                    <a:pt x="2510" y="5079"/>
                  </a:cubicBezTo>
                  <a:cubicBezTo>
                    <a:pt x="1109" y="5079"/>
                    <a:pt x="58" y="3970"/>
                    <a:pt x="0" y="2628"/>
                  </a:cubicBezTo>
                  <a:cubicBezTo>
                    <a:pt x="0" y="1168"/>
                    <a:pt x="1109" y="59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4" name="Google Shape;12434;p27"/>
            <p:cNvSpPr/>
            <p:nvPr/>
          </p:nvSpPr>
          <p:spPr>
            <a:xfrm>
              <a:off x="36027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5020" y="2452"/>
                  </a:moveTo>
                  <a:cubicBezTo>
                    <a:pt x="5020" y="3911"/>
                    <a:pt x="3970" y="5020"/>
                    <a:pt x="2510" y="5020"/>
                  </a:cubicBezTo>
                  <a:cubicBezTo>
                    <a:pt x="1109" y="5020"/>
                    <a:pt x="59" y="3911"/>
                    <a:pt x="0" y="2510"/>
                  </a:cubicBezTo>
                  <a:cubicBezTo>
                    <a:pt x="0" y="1109"/>
                    <a:pt x="1109" y="0"/>
                    <a:pt x="2510" y="0"/>
                  </a:cubicBezTo>
                  <a:cubicBezTo>
                    <a:pt x="3911" y="0"/>
                    <a:pt x="5020" y="1051"/>
                    <a:pt x="5020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5" name="Google Shape;12435;p27"/>
            <p:cNvSpPr/>
            <p:nvPr/>
          </p:nvSpPr>
          <p:spPr>
            <a:xfrm>
              <a:off x="2867300" y="4620275"/>
              <a:ext cx="124075" cy="124075"/>
            </a:xfrm>
            <a:custGeom>
              <a:avLst/>
              <a:gdLst/>
              <a:ahLst/>
              <a:cxnLst/>
              <a:rect l="l" t="t" r="r" b="b"/>
              <a:pathLst>
                <a:path w="4963" h="4963" extrusionOk="0">
                  <a:moveTo>
                    <a:pt x="2511" y="4962"/>
                  </a:moveTo>
                  <a:cubicBezTo>
                    <a:pt x="1110" y="4962"/>
                    <a:pt x="1" y="3853"/>
                    <a:pt x="1" y="2452"/>
                  </a:cubicBezTo>
                  <a:cubicBezTo>
                    <a:pt x="1" y="1110"/>
                    <a:pt x="1110" y="1"/>
                    <a:pt x="2511" y="1"/>
                  </a:cubicBezTo>
                  <a:cubicBezTo>
                    <a:pt x="3911" y="1"/>
                    <a:pt x="4962" y="1110"/>
                    <a:pt x="4962" y="2510"/>
                  </a:cubicBezTo>
                  <a:cubicBezTo>
                    <a:pt x="4962" y="3911"/>
                    <a:pt x="3911" y="4962"/>
                    <a:pt x="2511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6" name="Google Shape;12436;p27"/>
            <p:cNvSpPr/>
            <p:nvPr/>
          </p:nvSpPr>
          <p:spPr>
            <a:xfrm>
              <a:off x="5812100" y="2415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0" y="1"/>
                  </a:moveTo>
                  <a:cubicBezTo>
                    <a:pt x="3853" y="1"/>
                    <a:pt x="4962" y="1110"/>
                    <a:pt x="4962" y="2511"/>
                  </a:cubicBezTo>
                  <a:cubicBezTo>
                    <a:pt x="5020" y="3853"/>
                    <a:pt x="3911" y="4962"/>
                    <a:pt x="2510" y="4962"/>
                  </a:cubicBezTo>
                  <a:cubicBezTo>
                    <a:pt x="1109" y="5021"/>
                    <a:pt x="0" y="3912"/>
                    <a:pt x="0" y="2511"/>
                  </a:cubicBezTo>
                  <a:cubicBezTo>
                    <a:pt x="0" y="1110"/>
                    <a:pt x="1109" y="1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7" name="Google Shape;12437;p27"/>
            <p:cNvSpPr/>
            <p:nvPr/>
          </p:nvSpPr>
          <p:spPr>
            <a:xfrm>
              <a:off x="5812100" y="3152250"/>
              <a:ext cx="125525" cy="124075"/>
            </a:xfrm>
            <a:custGeom>
              <a:avLst/>
              <a:gdLst/>
              <a:ahLst/>
              <a:cxnLst/>
              <a:rect l="l" t="t" r="r" b="b"/>
              <a:pathLst>
                <a:path w="5021" h="4963" extrusionOk="0">
                  <a:moveTo>
                    <a:pt x="2452" y="4962"/>
                  </a:moveTo>
                  <a:cubicBezTo>
                    <a:pt x="1109" y="4904"/>
                    <a:pt x="0" y="3795"/>
                    <a:pt x="59" y="2394"/>
                  </a:cubicBezTo>
                  <a:cubicBezTo>
                    <a:pt x="59" y="1052"/>
                    <a:pt x="1168" y="1"/>
                    <a:pt x="2510" y="1"/>
                  </a:cubicBezTo>
                  <a:cubicBezTo>
                    <a:pt x="3911" y="1"/>
                    <a:pt x="5020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8" name="Google Shape;12438;p27"/>
            <p:cNvSpPr/>
            <p:nvPr/>
          </p:nvSpPr>
          <p:spPr>
            <a:xfrm>
              <a:off x="2378450" y="1186625"/>
              <a:ext cx="124075" cy="122600"/>
            </a:xfrm>
            <a:custGeom>
              <a:avLst/>
              <a:gdLst/>
              <a:ahLst/>
              <a:cxnLst/>
              <a:rect l="l" t="t" r="r" b="b"/>
              <a:pathLst>
                <a:path w="4963" h="4904" extrusionOk="0">
                  <a:moveTo>
                    <a:pt x="2452" y="4904"/>
                  </a:moveTo>
                  <a:cubicBezTo>
                    <a:pt x="1110" y="4904"/>
                    <a:pt x="1" y="3853"/>
                    <a:pt x="1" y="2452"/>
                  </a:cubicBezTo>
                  <a:cubicBezTo>
                    <a:pt x="1" y="1110"/>
                    <a:pt x="1110" y="1"/>
                    <a:pt x="2510" y="1"/>
                  </a:cubicBezTo>
                  <a:cubicBezTo>
                    <a:pt x="3853" y="1"/>
                    <a:pt x="4962" y="1110"/>
                    <a:pt x="4962" y="2511"/>
                  </a:cubicBezTo>
                  <a:cubicBezTo>
                    <a:pt x="4904" y="3853"/>
                    <a:pt x="3795" y="4904"/>
                    <a:pt x="2452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9" name="Google Shape;12439;p27"/>
            <p:cNvSpPr/>
            <p:nvPr/>
          </p:nvSpPr>
          <p:spPr>
            <a:xfrm>
              <a:off x="40930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1" y="0"/>
                  </a:moveTo>
                  <a:cubicBezTo>
                    <a:pt x="3912" y="59"/>
                    <a:pt x="5021" y="1168"/>
                    <a:pt x="4962" y="2569"/>
                  </a:cubicBezTo>
                  <a:cubicBezTo>
                    <a:pt x="4962" y="3911"/>
                    <a:pt x="3853" y="5020"/>
                    <a:pt x="2452" y="4962"/>
                  </a:cubicBezTo>
                  <a:cubicBezTo>
                    <a:pt x="1052" y="4962"/>
                    <a:pt x="1" y="3853"/>
                    <a:pt x="1" y="2510"/>
                  </a:cubicBezTo>
                  <a:cubicBezTo>
                    <a:pt x="1" y="1109"/>
                    <a:pt x="1110" y="0"/>
                    <a:pt x="25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0" name="Google Shape;12440;p27"/>
            <p:cNvSpPr/>
            <p:nvPr/>
          </p:nvSpPr>
          <p:spPr>
            <a:xfrm>
              <a:off x="1885225" y="3641100"/>
              <a:ext cx="124050" cy="124075"/>
            </a:xfrm>
            <a:custGeom>
              <a:avLst/>
              <a:gdLst/>
              <a:ahLst/>
              <a:cxnLst/>
              <a:rect l="l" t="t" r="r" b="b"/>
              <a:pathLst>
                <a:path w="4962" h="4963" extrusionOk="0">
                  <a:moveTo>
                    <a:pt x="2452" y="1"/>
                  </a:moveTo>
                  <a:cubicBezTo>
                    <a:pt x="3853" y="1"/>
                    <a:pt x="4962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ubicBezTo>
                    <a:pt x="1051" y="4962"/>
                    <a:pt x="0" y="3853"/>
                    <a:pt x="0" y="2453"/>
                  </a:cubicBezTo>
                  <a:cubicBezTo>
                    <a:pt x="0" y="1110"/>
                    <a:pt x="1109" y="1"/>
                    <a:pt x="24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1" name="Google Shape;12441;p27"/>
            <p:cNvSpPr/>
            <p:nvPr/>
          </p:nvSpPr>
          <p:spPr>
            <a:xfrm>
              <a:off x="5318875" y="4129975"/>
              <a:ext cx="124050" cy="125500"/>
            </a:xfrm>
            <a:custGeom>
              <a:avLst/>
              <a:gdLst/>
              <a:ahLst/>
              <a:cxnLst/>
              <a:rect l="l" t="t" r="r" b="b"/>
              <a:pathLst>
                <a:path w="4962" h="5020" extrusionOk="0">
                  <a:moveTo>
                    <a:pt x="58" y="2510"/>
                  </a:moveTo>
                  <a:cubicBezTo>
                    <a:pt x="58" y="1109"/>
                    <a:pt x="1167" y="0"/>
                    <a:pt x="2568" y="58"/>
                  </a:cubicBezTo>
                  <a:cubicBezTo>
                    <a:pt x="3911" y="117"/>
                    <a:pt x="4962" y="1226"/>
                    <a:pt x="4962" y="2568"/>
                  </a:cubicBezTo>
                  <a:cubicBezTo>
                    <a:pt x="4962" y="3911"/>
                    <a:pt x="3794" y="5020"/>
                    <a:pt x="2452" y="5020"/>
                  </a:cubicBezTo>
                  <a:cubicBezTo>
                    <a:pt x="1109" y="4962"/>
                    <a:pt x="0" y="3853"/>
                    <a:pt x="58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2" name="Google Shape;12442;p27"/>
            <p:cNvSpPr/>
            <p:nvPr/>
          </p:nvSpPr>
          <p:spPr>
            <a:xfrm>
              <a:off x="3357625" y="696325"/>
              <a:ext cx="124050" cy="124050"/>
            </a:xfrm>
            <a:custGeom>
              <a:avLst/>
              <a:gdLst/>
              <a:ahLst/>
              <a:cxnLst/>
              <a:rect l="l" t="t" r="r" b="b"/>
              <a:pathLst>
                <a:path w="4962" h="4962" extrusionOk="0">
                  <a:moveTo>
                    <a:pt x="2510" y="4962"/>
                  </a:moveTo>
                  <a:cubicBezTo>
                    <a:pt x="1168" y="4962"/>
                    <a:pt x="59" y="3853"/>
                    <a:pt x="0" y="2510"/>
                  </a:cubicBezTo>
                  <a:cubicBezTo>
                    <a:pt x="0" y="1168"/>
                    <a:pt x="1109" y="59"/>
                    <a:pt x="2452" y="59"/>
                  </a:cubicBezTo>
                  <a:cubicBezTo>
                    <a:pt x="3794" y="0"/>
                    <a:pt x="4903" y="1109"/>
                    <a:pt x="4903" y="2452"/>
                  </a:cubicBezTo>
                  <a:cubicBezTo>
                    <a:pt x="4962" y="3794"/>
                    <a:pt x="3853" y="4903"/>
                    <a:pt x="2510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3" name="Google Shape;12443;p27"/>
            <p:cNvSpPr/>
            <p:nvPr/>
          </p:nvSpPr>
          <p:spPr>
            <a:xfrm>
              <a:off x="5076625" y="43780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1" y="2393"/>
                  </a:moveTo>
                  <a:cubicBezTo>
                    <a:pt x="59" y="1051"/>
                    <a:pt x="1226" y="0"/>
                    <a:pt x="2511" y="0"/>
                  </a:cubicBezTo>
                  <a:cubicBezTo>
                    <a:pt x="3853" y="58"/>
                    <a:pt x="4962" y="1226"/>
                    <a:pt x="4904" y="2510"/>
                  </a:cubicBezTo>
                  <a:cubicBezTo>
                    <a:pt x="4904" y="3852"/>
                    <a:pt x="3736" y="4962"/>
                    <a:pt x="2394" y="4903"/>
                  </a:cubicBezTo>
                  <a:cubicBezTo>
                    <a:pt x="1051" y="4903"/>
                    <a:pt x="1" y="3736"/>
                    <a:pt x="1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4" name="Google Shape;12444;p27"/>
            <p:cNvSpPr/>
            <p:nvPr/>
          </p:nvSpPr>
          <p:spPr>
            <a:xfrm>
              <a:off x="4830000" y="944400"/>
              <a:ext cx="122625" cy="122600"/>
            </a:xfrm>
            <a:custGeom>
              <a:avLst/>
              <a:gdLst/>
              <a:ahLst/>
              <a:cxnLst/>
              <a:rect l="l" t="t" r="r" b="b"/>
              <a:pathLst>
                <a:path w="4905" h="4904" extrusionOk="0">
                  <a:moveTo>
                    <a:pt x="4904" y="2452"/>
                  </a:moveTo>
                  <a:cubicBezTo>
                    <a:pt x="4904" y="3794"/>
                    <a:pt x="3795" y="4903"/>
                    <a:pt x="2453" y="4903"/>
                  </a:cubicBezTo>
                  <a:cubicBezTo>
                    <a:pt x="1110" y="4903"/>
                    <a:pt x="1" y="3736"/>
                    <a:pt x="1" y="2452"/>
                  </a:cubicBezTo>
                  <a:cubicBezTo>
                    <a:pt x="1" y="1109"/>
                    <a:pt x="1168" y="0"/>
                    <a:pt x="2453" y="0"/>
                  </a:cubicBezTo>
                  <a:cubicBezTo>
                    <a:pt x="3795" y="0"/>
                    <a:pt x="4904" y="1109"/>
                    <a:pt x="4904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5" name="Google Shape;12445;p27"/>
            <p:cNvSpPr/>
            <p:nvPr/>
          </p:nvSpPr>
          <p:spPr>
            <a:xfrm>
              <a:off x="2131825" y="14332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3" y="4904"/>
                  </a:moveTo>
                  <a:cubicBezTo>
                    <a:pt x="1110" y="4904"/>
                    <a:pt x="1" y="3795"/>
                    <a:pt x="1" y="2452"/>
                  </a:cubicBezTo>
                  <a:cubicBezTo>
                    <a:pt x="59" y="1109"/>
                    <a:pt x="1168" y="0"/>
                    <a:pt x="2511" y="0"/>
                  </a:cubicBezTo>
                  <a:cubicBezTo>
                    <a:pt x="3853" y="59"/>
                    <a:pt x="4962" y="1168"/>
                    <a:pt x="4904" y="2510"/>
                  </a:cubicBezTo>
                  <a:cubicBezTo>
                    <a:pt x="4904" y="3853"/>
                    <a:pt x="3795" y="4962"/>
                    <a:pt x="2453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6" name="Google Shape;12446;p27"/>
            <p:cNvSpPr/>
            <p:nvPr/>
          </p:nvSpPr>
          <p:spPr>
            <a:xfrm>
              <a:off x="5565475" y="1679875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2" y="0"/>
                  </a:moveTo>
                  <a:cubicBezTo>
                    <a:pt x="3795" y="0"/>
                    <a:pt x="4962" y="1109"/>
                    <a:pt x="4962" y="2452"/>
                  </a:cubicBezTo>
                  <a:cubicBezTo>
                    <a:pt x="4962" y="3794"/>
                    <a:pt x="3853" y="4903"/>
                    <a:pt x="2511" y="4903"/>
                  </a:cubicBezTo>
                  <a:cubicBezTo>
                    <a:pt x="1168" y="4962"/>
                    <a:pt x="59" y="3852"/>
                    <a:pt x="59" y="2510"/>
                  </a:cubicBezTo>
                  <a:cubicBezTo>
                    <a:pt x="1" y="1167"/>
                    <a:pt x="1110" y="58"/>
                    <a:pt x="245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7" name="Google Shape;12447;p27"/>
            <p:cNvSpPr/>
            <p:nvPr/>
          </p:nvSpPr>
          <p:spPr>
            <a:xfrm>
              <a:off x="3847925" y="4868350"/>
              <a:ext cx="121150" cy="121150"/>
            </a:xfrm>
            <a:custGeom>
              <a:avLst/>
              <a:gdLst/>
              <a:ahLst/>
              <a:cxnLst/>
              <a:rect l="l" t="t" r="r" b="b"/>
              <a:pathLst>
                <a:path w="4846" h="4846" extrusionOk="0">
                  <a:moveTo>
                    <a:pt x="4845" y="2394"/>
                  </a:moveTo>
                  <a:cubicBezTo>
                    <a:pt x="4845" y="3736"/>
                    <a:pt x="3795" y="4845"/>
                    <a:pt x="2452" y="4845"/>
                  </a:cubicBezTo>
                  <a:cubicBezTo>
                    <a:pt x="1168" y="4845"/>
                    <a:pt x="59" y="3795"/>
                    <a:pt x="59" y="2452"/>
                  </a:cubicBezTo>
                  <a:cubicBezTo>
                    <a:pt x="1" y="1110"/>
                    <a:pt x="1110" y="59"/>
                    <a:pt x="2394" y="59"/>
                  </a:cubicBezTo>
                  <a:cubicBezTo>
                    <a:pt x="3736" y="1"/>
                    <a:pt x="4845" y="1110"/>
                    <a:pt x="4845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8" name="Google Shape;12448;p27"/>
            <p:cNvSpPr/>
            <p:nvPr/>
          </p:nvSpPr>
          <p:spPr>
            <a:xfrm>
              <a:off x="1644450" y="2660475"/>
              <a:ext cx="119675" cy="119700"/>
            </a:xfrm>
            <a:custGeom>
              <a:avLst/>
              <a:gdLst/>
              <a:ahLst/>
              <a:cxnLst/>
              <a:rect l="l" t="t" r="r" b="b"/>
              <a:pathLst>
                <a:path w="4787" h="4788" extrusionOk="0">
                  <a:moveTo>
                    <a:pt x="2393" y="1"/>
                  </a:moveTo>
                  <a:cubicBezTo>
                    <a:pt x="3678" y="1"/>
                    <a:pt x="4787" y="1052"/>
                    <a:pt x="4787" y="2394"/>
                  </a:cubicBezTo>
                  <a:cubicBezTo>
                    <a:pt x="4787" y="3678"/>
                    <a:pt x="3736" y="4787"/>
                    <a:pt x="2393" y="4787"/>
                  </a:cubicBezTo>
                  <a:cubicBezTo>
                    <a:pt x="1109" y="4787"/>
                    <a:pt x="0" y="3737"/>
                    <a:pt x="0" y="2394"/>
                  </a:cubicBezTo>
                  <a:cubicBezTo>
                    <a:pt x="0" y="1110"/>
                    <a:pt x="1051" y="1"/>
                    <a:pt x="23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9" name="Google Shape;12449;p27"/>
            <p:cNvSpPr/>
            <p:nvPr/>
          </p:nvSpPr>
          <p:spPr>
            <a:xfrm>
              <a:off x="3605700" y="4868350"/>
              <a:ext cx="121125" cy="121150"/>
            </a:xfrm>
            <a:custGeom>
              <a:avLst/>
              <a:gdLst/>
              <a:ahLst/>
              <a:cxnLst/>
              <a:rect l="l" t="t" r="r" b="b"/>
              <a:pathLst>
                <a:path w="4845" h="4846" extrusionOk="0">
                  <a:moveTo>
                    <a:pt x="4787" y="2394"/>
                  </a:moveTo>
                  <a:cubicBezTo>
                    <a:pt x="4845" y="3736"/>
                    <a:pt x="3736" y="4845"/>
                    <a:pt x="2452" y="4845"/>
                  </a:cubicBezTo>
                  <a:cubicBezTo>
                    <a:pt x="1109" y="4845"/>
                    <a:pt x="59" y="3795"/>
                    <a:pt x="0" y="2452"/>
                  </a:cubicBezTo>
                  <a:cubicBezTo>
                    <a:pt x="0" y="1110"/>
                    <a:pt x="1051" y="59"/>
                    <a:pt x="2393" y="59"/>
                  </a:cubicBezTo>
                  <a:cubicBezTo>
                    <a:pt x="3736" y="1"/>
                    <a:pt x="4787" y="1110"/>
                    <a:pt x="4787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0" name="Google Shape;12450;p27"/>
            <p:cNvSpPr/>
            <p:nvPr/>
          </p:nvSpPr>
          <p:spPr>
            <a:xfrm>
              <a:off x="4342625" y="699250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8"/>
                  </a:moveTo>
                  <a:cubicBezTo>
                    <a:pt x="1051" y="4728"/>
                    <a:pt x="59" y="3736"/>
                    <a:pt x="59" y="2393"/>
                  </a:cubicBezTo>
                  <a:cubicBezTo>
                    <a:pt x="0" y="1051"/>
                    <a:pt x="1051" y="0"/>
                    <a:pt x="2452" y="0"/>
                  </a:cubicBezTo>
                  <a:cubicBezTo>
                    <a:pt x="3736" y="58"/>
                    <a:pt x="4787" y="1051"/>
                    <a:pt x="4728" y="2393"/>
                  </a:cubicBezTo>
                  <a:cubicBezTo>
                    <a:pt x="4728" y="3736"/>
                    <a:pt x="3736" y="4728"/>
                    <a:pt x="2393" y="47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1" name="Google Shape;12451;p27"/>
            <p:cNvSpPr/>
            <p:nvPr/>
          </p:nvSpPr>
          <p:spPr>
            <a:xfrm>
              <a:off x="5568400" y="38906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8" y="2393"/>
                  </a:moveTo>
                  <a:cubicBezTo>
                    <a:pt x="4728" y="3736"/>
                    <a:pt x="3736" y="4728"/>
                    <a:pt x="2394" y="4728"/>
                  </a:cubicBezTo>
                  <a:cubicBezTo>
                    <a:pt x="1051" y="4728"/>
                    <a:pt x="0" y="3678"/>
                    <a:pt x="0" y="2335"/>
                  </a:cubicBezTo>
                  <a:cubicBezTo>
                    <a:pt x="59" y="1051"/>
                    <a:pt x="1109" y="0"/>
                    <a:pt x="2394" y="0"/>
                  </a:cubicBezTo>
                  <a:cubicBezTo>
                    <a:pt x="3736" y="59"/>
                    <a:pt x="4728" y="1051"/>
                    <a:pt x="4728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2" name="Google Shape;12452;p27"/>
            <p:cNvSpPr/>
            <p:nvPr/>
          </p:nvSpPr>
          <p:spPr>
            <a:xfrm>
              <a:off x="2134750" y="41343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9" y="2393"/>
                  </a:moveTo>
                  <a:cubicBezTo>
                    <a:pt x="4670" y="3678"/>
                    <a:pt x="3678" y="4728"/>
                    <a:pt x="2336" y="4670"/>
                  </a:cubicBezTo>
                  <a:cubicBezTo>
                    <a:pt x="993" y="4670"/>
                    <a:pt x="1" y="3619"/>
                    <a:pt x="1" y="2277"/>
                  </a:cubicBezTo>
                  <a:cubicBezTo>
                    <a:pt x="59" y="992"/>
                    <a:pt x="1051" y="0"/>
                    <a:pt x="2394" y="0"/>
                  </a:cubicBezTo>
                  <a:cubicBezTo>
                    <a:pt x="3736" y="0"/>
                    <a:pt x="4729" y="1051"/>
                    <a:pt x="4670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3" name="Google Shape;12453;p27"/>
            <p:cNvSpPr/>
            <p:nvPr/>
          </p:nvSpPr>
          <p:spPr>
            <a:xfrm>
              <a:off x="2381375" y="43809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5" y="4729"/>
                  </a:moveTo>
                  <a:cubicBezTo>
                    <a:pt x="993" y="4670"/>
                    <a:pt x="0" y="3678"/>
                    <a:pt x="0" y="2336"/>
                  </a:cubicBezTo>
                  <a:cubicBezTo>
                    <a:pt x="0" y="993"/>
                    <a:pt x="1109" y="1"/>
                    <a:pt x="2452" y="1"/>
                  </a:cubicBezTo>
                  <a:cubicBezTo>
                    <a:pt x="3736" y="59"/>
                    <a:pt x="4728" y="1110"/>
                    <a:pt x="4728" y="2394"/>
                  </a:cubicBezTo>
                  <a:cubicBezTo>
                    <a:pt x="4670" y="3736"/>
                    <a:pt x="3619" y="4729"/>
                    <a:pt x="2335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4" name="Google Shape;12454;p27"/>
            <p:cNvSpPr/>
            <p:nvPr/>
          </p:nvSpPr>
          <p:spPr>
            <a:xfrm>
              <a:off x="4097450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2336" y="0"/>
                  </a:moveTo>
                  <a:cubicBezTo>
                    <a:pt x="3620" y="0"/>
                    <a:pt x="4671" y="993"/>
                    <a:pt x="4671" y="2277"/>
                  </a:cubicBezTo>
                  <a:cubicBezTo>
                    <a:pt x="4671" y="3619"/>
                    <a:pt x="3678" y="4612"/>
                    <a:pt x="2336" y="4670"/>
                  </a:cubicBezTo>
                  <a:cubicBezTo>
                    <a:pt x="1052" y="4670"/>
                    <a:pt x="1" y="3619"/>
                    <a:pt x="1" y="2335"/>
                  </a:cubicBezTo>
                  <a:cubicBezTo>
                    <a:pt x="1" y="993"/>
                    <a:pt x="993" y="0"/>
                    <a:pt x="233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5" name="Google Shape;12455;p27"/>
            <p:cNvSpPr/>
            <p:nvPr/>
          </p:nvSpPr>
          <p:spPr>
            <a:xfrm>
              <a:off x="5815025" y="2171625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9"/>
                  </a:moveTo>
                  <a:cubicBezTo>
                    <a:pt x="1051" y="4729"/>
                    <a:pt x="0" y="3678"/>
                    <a:pt x="0" y="2336"/>
                  </a:cubicBezTo>
                  <a:cubicBezTo>
                    <a:pt x="58" y="1052"/>
                    <a:pt x="1051" y="1"/>
                    <a:pt x="2393" y="1"/>
                  </a:cubicBezTo>
                  <a:cubicBezTo>
                    <a:pt x="3736" y="1"/>
                    <a:pt x="4786" y="1052"/>
                    <a:pt x="4728" y="2394"/>
                  </a:cubicBezTo>
                  <a:cubicBezTo>
                    <a:pt x="4728" y="3737"/>
                    <a:pt x="3677" y="4729"/>
                    <a:pt x="239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6" name="Google Shape;12456;p27"/>
            <p:cNvSpPr/>
            <p:nvPr/>
          </p:nvSpPr>
          <p:spPr>
            <a:xfrm>
              <a:off x="5816475" y="33988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0"/>
                  </a:moveTo>
                  <a:cubicBezTo>
                    <a:pt x="3619" y="0"/>
                    <a:pt x="4670" y="993"/>
                    <a:pt x="4670" y="2335"/>
                  </a:cubicBezTo>
                  <a:cubicBezTo>
                    <a:pt x="4670" y="3619"/>
                    <a:pt x="3619" y="4670"/>
                    <a:pt x="2335" y="4670"/>
                  </a:cubicBezTo>
                  <a:cubicBezTo>
                    <a:pt x="993" y="4670"/>
                    <a:pt x="0" y="3619"/>
                    <a:pt x="0" y="2335"/>
                  </a:cubicBezTo>
                  <a:cubicBezTo>
                    <a:pt x="0" y="993"/>
                    <a:pt x="993" y="0"/>
                    <a:pt x="23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7" name="Google Shape;12457;p27"/>
            <p:cNvSpPr/>
            <p:nvPr/>
          </p:nvSpPr>
          <p:spPr>
            <a:xfrm>
              <a:off x="1644450" y="2907100"/>
              <a:ext cx="118225" cy="119675"/>
            </a:xfrm>
            <a:custGeom>
              <a:avLst/>
              <a:gdLst/>
              <a:ahLst/>
              <a:cxnLst/>
              <a:rect l="l" t="t" r="r" b="b"/>
              <a:pathLst>
                <a:path w="4729" h="4787" extrusionOk="0">
                  <a:moveTo>
                    <a:pt x="2335" y="59"/>
                  </a:moveTo>
                  <a:cubicBezTo>
                    <a:pt x="3678" y="1"/>
                    <a:pt x="4728" y="1051"/>
                    <a:pt x="4728" y="2394"/>
                  </a:cubicBezTo>
                  <a:cubicBezTo>
                    <a:pt x="4728" y="3736"/>
                    <a:pt x="3736" y="4729"/>
                    <a:pt x="2452" y="4787"/>
                  </a:cubicBezTo>
                  <a:cubicBezTo>
                    <a:pt x="1109" y="4787"/>
                    <a:pt x="0" y="3736"/>
                    <a:pt x="0" y="2394"/>
                  </a:cubicBezTo>
                  <a:cubicBezTo>
                    <a:pt x="0" y="1110"/>
                    <a:pt x="1051" y="59"/>
                    <a:pt x="233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8" name="Google Shape;12458;p27"/>
            <p:cNvSpPr/>
            <p:nvPr/>
          </p:nvSpPr>
          <p:spPr>
            <a:xfrm>
              <a:off x="2627975" y="9458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6" y="1"/>
                  </a:moveTo>
                  <a:cubicBezTo>
                    <a:pt x="3678" y="1"/>
                    <a:pt x="4729" y="1051"/>
                    <a:pt x="4729" y="2336"/>
                  </a:cubicBezTo>
                  <a:cubicBezTo>
                    <a:pt x="4729" y="3678"/>
                    <a:pt x="3678" y="4729"/>
                    <a:pt x="2336" y="4729"/>
                  </a:cubicBezTo>
                  <a:cubicBezTo>
                    <a:pt x="993" y="4729"/>
                    <a:pt x="1" y="3678"/>
                    <a:pt x="1" y="2394"/>
                  </a:cubicBezTo>
                  <a:cubicBezTo>
                    <a:pt x="1" y="1051"/>
                    <a:pt x="1052" y="59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9" name="Google Shape;12459;p27"/>
            <p:cNvSpPr/>
            <p:nvPr/>
          </p:nvSpPr>
          <p:spPr>
            <a:xfrm>
              <a:off x="1645900" y="2419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1"/>
                  </a:moveTo>
                  <a:cubicBezTo>
                    <a:pt x="3678" y="1"/>
                    <a:pt x="4670" y="993"/>
                    <a:pt x="4670" y="2336"/>
                  </a:cubicBezTo>
                  <a:cubicBezTo>
                    <a:pt x="4670" y="3620"/>
                    <a:pt x="3620" y="4670"/>
                    <a:pt x="2335" y="4670"/>
                  </a:cubicBezTo>
                  <a:cubicBezTo>
                    <a:pt x="993" y="4670"/>
                    <a:pt x="1" y="3620"/>
                    <a:pt x="1" y="2336"/>
                  </a:cubicBezTo>
                  <a:cubicBezTo>
                    <a:pt x="1" y="993"/>
                    <a:pt x="1051" y="1"/>
                    <a:pt x="23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0" name="Google Shape;12460;p27"/>
            <p:cNvSpPr/>
            <p:nvPr/>
          </p:nvSpPr>
          <p:spPr>
            <a:xfrm>
              <a:off x="3118300" y="700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277" y="4612"/>
                  </a:moveTo>
                  <a:cubicBezTo>
                    <a:pt x="993" y="4612"/>
                    <a:pt x="0" y="3561"/>
                    <a:pt x="0" y="2219"/>
                  </a:cubicBezTo>
                  <a:cubicBezTo>
                    <a:pt x="59" y="993"/>
                    <a:pt x="1109" y="0"/>
                    <a:pt x="2394" y="0"/>
                  </a:cubicBezTo>
                  <a:cubicBezTo>
                    <a:pt x="3678" y="0"/>
                    <a:pt x="4670" y="1109"/>
                    <a:pt x="4670" y="2394"/>
                  </a:cubicBezTo>
                  <a:cubicBezTo>
                    <a:pt x="4612" y="3678"/>
                    <a:pt x="3561" y="4670"/>
                    <a:pt x="2277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1" name="Google Shape;12461;p27"/>
            <p:cNvSpPr/>
            <p:nvPr/>
          </p:nvSpPr>
          <p:spPr>
            <a:xfrm>
              <a:off x="1645900" y="31551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4670" y="2335"/>
                  </a:moveTo>
                  <a:cubicBezTo>
                    <a:pt x="4670" y="3678"/>
                    <a:pt x="3620" y="4670"/>
                    <a:pt x="2277" y="4670"/>
                  </a:cubicBezTo>
                  <a:cubicBezTo>
                    <a:pt x="1051" y="4612"/>
                    <a:pt x="1" y="3620"/>
                    <a:pt x="1" y="2335"/>
                  </a:cubicBezTo>
                  <a:cubicBezTo>
                    <a:pt x="1" y="1051"/>
                    <a:pt x="1051" y="1"/>
                    <a:pt x="2394" y="59"/>
                  </a:cubicBezTo>
                  <a:cubicBezTo>
                    <a:pt x="3620" y="59"/>
                    <a:pt x="4670" y="1110"/>
                    <a:pt x="4670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2" name="Google Shape;12462;p27"/>
            <p:cNvSpPr/>
            <p:nvPr/>
          </p:nvSpPr>
          <p:spPr>
            <a:xfrm>
              <a:off x="1892525" y="1682775"/>
              <a:ext cx="116750" cy="116775"/>
            </a:xfrm>
            <a:custGeom>
              <a:avLst/>
              <a:gdLst/>
              <a:ahLst/>
              <a:cxnLst/>
              <a:rect l="l" t="t" r="r" b="b"/>
              <a:pathLst>
                <a:path w="4670" h="4671" extrusionOk="0">
                  <a:moveTo>
                    <a:pt x="4670" y="2336"/>
                  </a:moveTo>
                  <a:cubicBezTo>
                    <a:pt x="4670" y="3620"/>
                    <a:pt x="3619" y="4670"/>
                    <a:pt x="2277" y="4670"/>
                  </a:cubicBezTo>
                  <a:cubicBezTo>
                    <a:pt x="1051" y="4670"/>
                    <a:pt x="0" y="3620"/>
                    <a:pt x="0" y="2394"/>
                  </a:cubicBezTo>
                  <a:cubicBezTo>
                    <a:pt x="0" y="1051"/>
                    <a:pt x="1051" y="1"/>
                    <a:pt x="2335" y="59"/>
                  </a:cubicBezTo>
                  <a:cubicBezTo>
                    <a:pt x="3619" y="59"/>
                    <a:pt x="4611" y="1051"/>
                    <a:pt x="4670" y="23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3" name="Google Shape;12463;p27"/>
            <p:cNvSpPr/>
            <p:nvPr/>
          </p:nvSpPr>
          <p:spPr>
            <a:xfrm>
              <a:off x="4832925" y="4629025"/>
              <a:ext cx="116775" cy="115325"/>
            </a:xfrm>
            <a:custGeom>
              <a:avLst/>
              <a:gdLst/>
              <a:ahLst/>
              <a:cxnLst/>
              <a:rect l="l" t="t" r="r" b="b"/>
              <a:pathLst>
                <a:path w="4671" h="4613" extrusionOk="0">
                  <a:moveTo>
                    <a:pt x="2336" y="1"/>
                  </a:moveTo>
                  <a:cubicBezTo>
                    <a:pt x="3678" y="1"/>
                    <a:pt x="4670" y="1051"/>
                    <a:pt x="4670" y="2336"/>
                  </a:cubicBezTo>
                  <a:cubicBezTo>
                    <a:pt x="4670" y="3620"/>
                    <a:pt x="3620" y="4612"/>
                    <a:pt x="2336" y="4612"/>
                  </a:cubicBezTo>
                  <a:cubicBezTo>
                    <a:pt x="1051" y="4612"/>
                    <a:pt x="1" y="3561"/>
                    <a:pt x="59" y="2277"/>
                  </a:cubicBezTo>
                  <a:cubicBezTo>
                    <a:pt x="59" y="993"/>
                    <a:pt x="1110" y="1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4" name="Google Shape;12464;p27"/>
            <p:cNvSpPr/>
            <p:nvPr/>
          </p:nvSpPr>
          <p:spPr>
            <a:xfrm>
              <a:off x="3360525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4671" y="2335"/>
                  </a:moveTo>
                  <a:cubicBezTo>
                    <a:pt x="4671" y="3619"/>
                    <a:pt x="3620" y="4670"/>
                    <a:pt x="2277" y="4612"/>
                  </a:cubicBezTo>
                  <a:cubicBezTo>
                    <a:pt x="1052" y="4612"/>
                    <a:pt x="1" y="3561"/>
                    <a:pt x="1" y="2335"/>
                  </a:cubicBezTo>
                  <a:cubicBezTo>
                    <a:pt x="1" y="993"/>
                    <a:pt x="1052" y="0"/>
                    <a:pt x="2394" y="0"/>
                  </a:cubicBezTo>
                  <a:cubicBezTo>
                    <a:pt x="3678" y="0"/>
                    <a:pt x="4671" y="1051"/>
                    <a:pt x="4671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5" name="Google Shape;12465;p27"/>
            <p:cNvSpPr/>
            <p:nvPr/>
          </p:nvSpPr>
          <p:spPr>
            <a:xfrm>
              <a:off x="1889600" y="3890650"/>
              <a:ext cx="113850" cy="112375"/>
            </a:xfrm>
            <a:custGeom>
              <a:avLst/>
              <a:gdLst/>
              <a:ahLst/>
              <a:cxnLst/>
              <a:rect l="l" t="t" r="r" b="b"/>
              <a:pathLst>
                <a:path w="4554" h="4495" extrusionOk="0">
                  <a:moveTo>
                    <a:pt x="4553" y="2277"/>
                  </a:moveTo>
                  <a:cubicBezTo>
                    <a:pt x="4495" y="3503"/>
                    <a:pt x="3503" y="4495"/>
                    <a:pt x="2277" y="4495"/>
                  </a:cubicBezTo>
                  <a:cubicBezTo>
                    <a:pt x="993" y="4436"/>
                    <a:pt x="0" y="3386"/>
                    <a:pt x="59" y="2160"/>
                  </a:cubicBezTo>
                  <a:cubicBezTo>
                    <a:pt x="117" y="934"/>
                    <a:pt x="1109" y="0"/>
                    <a:pt x="2277" y="0"/>
                  </a:cubicBezTo>
                  <a:cubicBezTo>
                    <a:pt x="3561" y="0"/>
                    <a:pt x="4553" y="993"/>
                    <a:pt x="4553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6" name="Google Shape;12466;p27"/>
            <p:cNvSpPr/>
            <p:nvPr/>
          </p:nvSpPr>
          <p:spPr>
            <a:xfrm>
              <a:off x="4345525" y="4872725"/>
              <a:ext cx="112400" cy="112400"/>
            </a:xfrm>
            <a:custGeom>
              <a:avLst/>
              <a:gdLst/>
              <a:ahLst/>
              <a:cxnLst/>
              <a:rect l="l" t="t" r="r" b="b"/>
              <a:pathLst>
                <a:path w="4496" h="4496" extrusionOk="0">
                  <a:moveTo>
                    <a:pt x="2277" y="4495"/>
                  </a:moveTo>
                  <a:cubicBezTo>
                    <a:pt x="993" y="4495"/>
                    <a:pt x="1" y="3444"/>
                    <a:pt x="1" y="2219"/>
                  </a:cubicBezTo>
                  <a:cubicBezTo>
                    <a:pt x="59" y="993"/>
                    <a:pt x="1052" y="1"/>
                    <a:pt x="2336" y="1"/>
                  </a:cubicBezTo>
                  <a:cubicBezTo>
                    <a:pt x="3503" y="59"/>
                    <a:pt x="4495" y="1051"/>
                    <a:pt x="4495" y="2219"/>
                  </a:cubicBezTo>
                  <a:cubicBezTo>
                    <a:pt x="4495" y="3503"/>
                    <a:pt x="3503" y="4495"/>
                    <a:pt x="2277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7" name="Google Shape;12467;p27"/>
            <p:cNvSpPr/>
            <p:nvPr/>
          </p:nvSpPr>
          <p:spPr>
            <a:xfrm>
              <a:off x="2626525" y="4626125"/>
              <a:ext cx="112400" cy="112375"/>
            </a:xfrm>
            <a:custGeom>
              <a:avLst/>
              <a:gdLst/>
              <a:ahLst/>
              <a:cxnLst/>
              <a:rect l="l" t="t" r="r" b="b"/>
              <a:pathLst>
                <a:path w="4496" h="4495" extrusionOk="0">
                  <a:moveTo>
                    <a:pt x="2277" y="0"/>
                  </a:moveTo>
                  <a:cubicBezTo>
                    <a:pt x="3503" y="0"/>
                    <a:pt x="4495" y="1051"/>
                    <a:pt x="4495" y="2276"/>
                  </a:cubicBezTo>
                  <a:cubicBezTo>
                    <a:pt x="4495" y="3502"/>
                    <a:pt x="3444" y="4495"/>
                    <a:pt x="2219" y="4495"/>
                  </a:cubicBezTo>
                  <a:cubicBezTo>
                    <a:pt x="993" y="4495"/>
                    <a:pt x="59" y="3502"/>
                    <a:pt x="1" y="2276"/>
                  </a:cubicBezTo>
                  <a:cubicBezTo>
                    <a:pt x="1" y="1051"/>
                    <a:pt x="1051" y="0"/>
                    <a:pt x="227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8" name="Google Shape;12468;p27"/>
            <p:cNvSpPr/>
            <p:nvPr/>
          </p:nvSpPr>
          <p:spPr>
            <a:xfrm>
              <a:off x="5819400" y="1933775"/>
              <a:ext cx="110925" cy="109475"/>
            </a:xfrm>
            <a:custGeom>
              <a:avLst/>
              <a:gdLst/>
              <a:ahLst/>
              <a:cxnLst/>
              <a:rect l="l" t="t" r="r" b="b"/>
              <a:pathLst>
                <a:path w="4437" h="4379" extrusionOk="0">
                  <a:moveTo>
                    <a:pt x="4436" y="2160"/>
                  </a:moveTo>
                  <a:cubicBezTo>
                    <a:pt x="4436" y="3386"/>
                    <a:pt x="3502" y="4378"/>
                    <a:pt x="2277" y="4378"/>
                  </a:cubicBezTo>
                  <a:cubicBezTo>
                    <a:pt x="992" y="4378"/>
                    <a:pt x="0" y="3444"/>
                    <a:pt x="0" y="2160"/>
                  </a:cubicBezTo>
                  <a:cubicBezTo>
                    <a:pt x="0" y="934"/>
                    <a:pt x="992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9" name="Google Shape;12469;p27"/>
            <p:cNvSpPr/>
            <p:nvPr/>
          </p:nvSpPr>
          <p:spPr>
            <a:xfrm>
              <a:off x="5329075" y="1196850"/>
              <a:ext cx="110925" cy="110925"/>
            </a:xfrm>
            <a:custGeom>
              <a:avLst/>
              <a:gdLst/>
              <a:ahLst/>
              <a:cxnLst/>
              <a:rect l="l" t="t" r="r" b="b"/>
              <a:pathLst>
                <a:path w="4437" h="4437" extrusionOk="0">
                  <a:moveTo>
                    <a:pt x="4437" y="2218"/>
                  </a:moveTo>
                  <a:cubicBezTo>
                    <a:pt x="4437" y="3444"/>
                    <a:pt x="3503" y="4378"/>
                    <a:pt x="2277" y="4437"/>
                  </a:cubicBezTo>
                  <a:cubicBezTo>
                    <a:pt x="993" y="4437"/>
                    <a:pt x="1" y="3444"/>
                    <a:pt x="59" y="2160"/>
                  </a:cubicBezTo>
                  <a:cubicBezTo>
                    <a:pt x="59" y="934"/>
                    <a:pt x="1051" y="0"/>
                    <a:pt x="2277" y="0"/>
                  </a:cubicBezTo>
                  <a:cubicBezTo>
                    <a:pt x="3503" y="0"/>
                    <a:pt x="4437" y="993"/>
                    <a:pt x="4437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0" name="Google Shape;12470;p27"/>
            <p:cNvSpPr/>
            <p:nvPr/>
          </p:nvSpPr>
          <p:spPr>
            <a:xfrm>
              <a:off x="4593600" y="703625"/>
              <a:ext cx="110950" cy="109450"/>
            </a:xfrm>
            <a:custGeom>
              <a:avLst/>
              <a:gdLst/>
              <a:ahLst/>
              <a:cxnLst/>
              <a:rect l="l" t="t" r="r" b="b"/>
              <a:pathLst>
                <a:path w="4438" h="4378" extrusionOk="0">
                  <a:moveTo>
                    <a:pt x="4379" y="2218"/>
                  </a:moveTo>
                  <a:cubicBezTo>
                    <a:pt x="4379" y="3444"/>
                    <a:pt x="3445" y="4378"/>
                    <a:pt x="2219" y="4378"/>
                  </a:cubicBezTo>
                  <a:cubicBezTo>
                    <a:pt x="935" y="4378"/>
                    <a:pt x="1" y="3444"/>
                    <a:pt x="1" y="2160"/>
                  </a:cubicBezTo>
                  <a:cubicBezTo>
                    <a:pt x="59" y="934"/>
                    <a:pt x="993" y="0"/>
                    <a:pt x="2219" y="0"/>
                  </a:cubicBezTo>
                  <a:cubicBezTo>
                    <a:pt x="3445" y="0"/>
                    <a:pt x="4437" y="992"/>
                    <a:pt x="4379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1" name="Google Shape;12471;p27"/>
            <p:cNvSpPr/>
            <p:nvPr/>
          </p:nvSpPr>
          <p:spPr>
            <a:xfrm>
              <a:off x="1648825" y="2174550"/>
              <a:ext cx="110925" cy="112400"/>
            </a:xfrm>
            <a:custGeom>
              <a:avLst/>
              <a:gdLst/>
              <a:ahLst/>
              <a:cxnLst/>
              <a:rect l="l" t="t" r="r" b="b"/>
              <a:pathLst>
                <a:path w="4437" h="4496" extrusionOk="0">
                  <a:moveTo>
                    <a:pt x="4436" y="2277"/>
                  </a:moveTo>
                  <a:cubicBezTo>
                    <a:pt x="4436" y="3503"/>
                    <a:pt x="3503" y="4437"/>
                    <a:pt x="2277" y="4495"/>
                  </a:cubicBezTo>
                  <a:cubicBezTo>
                    <a:pt x="993" y="4495"/>
                    <a:pt x="0" y="3503"/>
                    <a:pt x="0" y="2277"/>
                  </a:cubicBezTo>
                  <a:cubicBezTo>
                    <a:pt x="0" y="993"/>
                    <a:pt x="993" y="1"/>
                    <a:pt x="2218" y="59"/>
                  </a:cubicBezTo>
                  <a:cubicBezTo>
                    <a:pt x="3444" y="59"/>
                    <a:pt x="4436" y="993"/>
                    <a:pt x="4436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2" name="Google Shape;12472;p27"/>
            <p:cNvSpPr/>
            <p:nvPr/>
          </p:nvSpPr>
          <p:spPr>
            <a:xfrm>
              <a:off x="3121225" y="4875650"/>
              <a:ext cx="109450" cy="108000"/>
            </a:xfrm>
            <a:custGeom>
              <a:avLst/>
              <a:gdLst/>
              <a:ahLst/>
              <a:cxnLst/>
              <a:rect l="l" t="t" r="r" b="b"/>
              <a:pathLst>
                <a:path w="4378" h="4320" extrusionOk="0">
                  <a:moveTo>
                    <a:pt x="4378" y="2160"/>
                  </a:moveTo>
                  <a:cubicBezTo>
                    <a:pt x="4378" y="3386"/>
                    <a:pt x="3386" y="4320"/>
                    <a:pt x="2160" y="4320"/>
                  </a:cubicBezTo>
                  <a:cubicBezTo>
                    <a:pt x="934" y="4320"/>
                    <a:pt x="0" y="3327"/>
                    <a:pt x="59" y="2102"/>
                  </a:cubicBezTo>
                  <a:cubicBezTo>
                    <a:pt x="59" y="876"/>
                    <a:pt x="1051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3" name="Google Shape;12473;p27"/>
            <p:cNvSpPr/>
            <p:nvPr/>
          </p:nvSpPr>
          <p:spPr>
            <a:xfrm>
              <a:off x="1648825" y="3401800"/>
              <a:ext cx="110925" cy="109450"/>
            </a:xfrm>
            <a:custGeom>
              <a:avLst/>
              <a:gdLst/>
              <a:ahLst/>
              <a:cxnLst/>
              <a:rect l="l" t="t" r="r" b="b"/>
              <a:pathLst>
                <a:path w="4437" h="4378" extrusionOk="0">
                  <a:moveTo>
                    <a:pt x="59" y="2160"/>
                  </a:moveTo>
                  <a:cubicBezTo>
                    <a:pt x="59" y="934"/>
                    <a:pt x="993" y="0"/>
                    <a:pt x="2277" y="59"/>
                  </a:cubicBezTo>
                  <a:cubicBezTo>
                    <a:pt x="3444" y="59"/>
                    <a:pt x="4436" y="1051"/>
                    <a:pt x="4378" y="2277"/>
                  </a:cubicBezTo>
                  <a:cubicBezTo>
                    <a:pt x="4378" y="3444"/>
                    <a:pt x="3386" y="4378"/>
                    <a:pt x="2218" y="4378"/>
                  </a:cubicBezTo>
                  <a:cubicBezTo>
                    <a:pt x="993" y="4378"/>
                    <a:pt x="0" y="3444"/>
                    <a:pt x="59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4" name="Google Shape;12474;p27"/>
            <p:cNvSpPr/>
            <p:nvPr/>
          </p:nvSpPr>
          <p:spPr>
            <a:xfrm>
              <a:off x="5574225" y="1440550"/>
              <a:ext cx="108025" cy="108000"/>
            </a:xfrm>
            <a:custGeom>
              <a:avLst/>
              <a:gdLst/>
              <a:ahLst/>
              <a:cxnLst/>
              <a:rect l="l" t="t" r="r" b="b"/>
              <a:pathLst>
                <a:path w="4321" h="4320" extrusionOk="0">
                  <a:moveTo>
                    <a:pt x="2161" y="4320"/>
                  </a:moveTo>
                  <a:cubicBezTo>
                    <a:pt x="993" y="4320"/>
                    <a:pt x="1" y="3386"/>
                    <a:pt x="1" y="2218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328" y="0"/>
                    <a:pt x="4320" y="934"/>
                    <a:pt x="4320" y="2160"/>
                  </a:cubicBezTo>
                  <a:cubicBezTo>
                    <a:pt x="4320" y="3327"/>
                    <a:pt x="3386" y="4320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5" name="Google Shape;12475;p27"/>
            <p:cNvSpPr/>
            <p:nvPr/>
          </p:nvSpPr>
          <p:spPr>
            <a:xfrm>
              <a:off x="5820850" y="3649875"/>
              <a:ext cx="108000" cy="108000"/>
            </a:xfrm>
            <a:custGeom>
              <a:avLst/>
              <a:gdLst/>
              <a:ahLst/>
              <a:cxnLst/>
              <a:rect l="l" t="t" r="r" b="b"/>
              <a:pathLst>
                <a:path w="4320" h="4320" extrusionOk="0">
                  <a:moveTo>
                    <a:pt x="2160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1" y="992"/>
                    <a:pt x="993" y="0"/>
                    <a:pt x="2160" y="0"/>
                  </a:cubicBezTo>
                  <a:cubicBezTo>
                    <a:pt x="3328" y="0"/>
                    <a:pt x="4320" y="992"/>
                    <a:pt x="4320" y="2160"/>
                  </a:cubicBezTo>
                  <a:cubicBezTo>
                    <a:pt x="4320" y="3327"/>
                    <a:pt x="3328" y="4320"/>
                    <a:pt x="2160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6" name="Google Shape;12476;p27"/>
            <p:cNvSpPr/>
            <p:nvPr/>
          </p:nvSpPr>
          <p:spPr>
            <a:xfrm>
              <a:off x="5083925" y="950225"/>
              <a:ext cx="109475" cy="109475"/>
            </a:xfrm>
            <a:custGeom>
              <a:avLst/>
              <a:gdLst/>
              <a:ahLst/>
              <a:cxnLst/>
              <a:rect l="l" t="t" r="r" b="b"/>
              <a:pathLst>
                <a:path w="4379" h="4379" extrusionOk="0">
                  <a:moveTo>
                    <a:pt x="4320" y="2161"/>
                  </a:moveTo>
                  <a:cubicBezTo>
                    <a:pt x="4378" y="3328"/>
                    <a:pt x="3386" y="4320"/>
                    <a:pt x="2219" y="4379"/>
                  </a:cubicBezTo>
                  <a:cubicBezTo>
                    <a:pt x="1051" y="4379"/>
                    <a:pt x="59" y="3445"/>
                    <a:pt x="0" y="2219"/>
                  </a:cubicBezTo>
                  <a:cubicBezTo>
                    <a:pt x="0" y="1051"/>
                    <a:pt x="993" y="59"/>
                    <a:pt x="2160" y="59"/>
                  </a:cubicBezTo>
                  <a:cubicBezTo>
                    <a:pt x="3328" y="1"/>
                    <a:pt x="4320" y="993"/>
                    <a:pt x="4320" y="21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7" name="Google Shape;12477;p27"/>
            <p:cNvSpPr/>
            <p:nvPr/>
          </p:nvSpPr>
          <p:spPr>
            <a:xfrm>
              <a:off x="2876050" y="703625"/>
              <a:ext cx="108025" cy="109450"/>
            </a:xfrm>
            <a:custGeom>
              <a:avLst/>
              <a:gdLst/>
              <a:ahLst/>
              <a:cxnLst/>
              <a:rect l="l" t="t" r="r" b="b"/>
              <a:pathLst>
                <a:path w="4321" h="4378" extrusionOk="0">
                  <a:moveTo>
                    <a:pt x="2161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59" y="992"/>
                    <a:pt x="1052" y="0"/>
                    <a:pt x="2219" y="59"/>
                  </a:cubicBezTo>
                  <a:cubicBezTo>
                    <a:pt x="3328" y="59"/>
                    <a:pt x="4320" y="1051"/>
                    <a:pt x="4320" y="2218"/>
                  </a:cubicBezTo>
                  <a:cubicBezTo>
                    <a:pt x="4320" y="3386"/>
                    <a:pt x="3328" y="4378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8" name="Google Shape;12478;p27"/>
            <p:cNvSpPr/>
            <p:nvPr/>
          </p:nvSpPr>
          <p:spPr>
            <a:xfrm>
              <a:off x="5329075" y="4386800"/>
              <a:ext cx="105100" cy="106550"/>
            </a:xfrm>
            <a:custGeom>
              <a:avLst/>
              <a:gdLst/>
              <a:ahLst/>
              <a:cxnLst/>
              <a:rect l="l" t="t" r="r" b="b"/>
              <a:pathLst>
                <a:path w="4204" h="4262" extrusionOk="0">
                  <a:moveTo>
                    <a:pt x="4203" y="2102"/>
                  </a:moveTo>
                  <a:cubicBezTo>
                    <a:pt x="4203" y="3269"/>
                    <a:pt x="3211" y="4203"/>
                    <a:pt x="2102" y="4261"/>
                  </a:cubicBezTo>
                  <a:cubicBezTo>
                    <a:pt x="935" y="4261"/>
                    <a:pt x="1" y="3269"/>
                    <a:pt x="1" y="2102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211" y="0"/>
                    <a:pt x="4203" y="993"/>
                    <a:pt x="4203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9" name="Google Shape;12479;p27"/>
            <p:cNvSpPr/>
            <p:nvPr/>
          </p:nvSpPr>
          <p:spPr>
            <a:xfrm>
              <a:off x="2140600" y="1195400"/>
              <a:ext cx="105075" cy="105075"/>
            </a:xfrm>
            <a:custGeom>
              <a:avLst/>
              <a:gdLst/>
              <a:ahLst/>
              <a:cxnLst/>
              <a:rect l="l" t="t" r="r" b="b"/>
              <a:pathLst>
                <a:path w="4203" h="4203" extrusionOk="0">
                  <a:moveTo>
                    <a:pt x="2102" y="0"/>
                  </a:moveTo>
                  <a:cubicBezTo>
                    <a:pt x="3211" y="0"/>
                    <a:pt x="4203" y="934"/>
                    <a:pt x="4203" y="2101"/>
                  </a:cubicBezTo>
                  <a:cubicBezTo>
                    <a:pt x="4203" y="3269"/>
                    <a:pt x="3269" y="4203"/>
                    <a:pt x="2102" y="4203"/>
                  </a:cubicBezTo>
                  <a:cubicBezTo>
                    <a:pt x="992" y="4203"/>
                    <a:pt x="59" y="3269"/>
                    <a:pt x="0" y="2160"/>
                  </a:cubicBezTo>
                  <a:cubicBezTo>
                    <a:pt x="0" y="992"/>
                    <a:pt x="934" y="58"/>
                    <a:pt x="210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0" name="Google Shape;12480;p27"/>
            <p:cNvSpPr/>
            <p:nvPr/>
          </p:nvSpPr>
          <p:spPr>
            <a:xfrm>
              <a:off x="2388675" y="954600"/>
              <a:ext cx="102175" cy="102175"/>
            </a:xfrm>
            <a:custGeom>
              <a:avLst/>
              <a:gdLst/>
              <a:ahLst/>
              <a:cxnLst/>
              <a:rect l="l" t="t" r="r" b="b"/>
              <a:pathLst>
                <a:path w="4087" h="4087" extrusionOk="0">
                  <a:moveTo>
                    <a:pt x="4086" y="2044"/>
                  </a:moveTo>
                  <a:cubicBezTo>
                    <a:pt x="4086" y="3211"/>
                    <a:pt x="3211" y="4087"/>
                    <a:pt x="2043" y="4087"/>
                  </a:cubicBezTo>
                  <a:cubicBezTo>
                    <a:pt x="876" y="4028"/>
                    <a:pt x="0" y="3153"/>
                    <a:pt x="0" y="1986"/>
                  </a:cubicBezTo>
                  <a:cubicBezTo>
                    <a:pt x="59" y="876"/>
                    <a:pt x="934" y="1"/>
                    <a:pt x="2043" y="1"/>
                  </a:cubicBezTo>
                  <a:cubicBezTo>
                    <a:pt x="3211" y="1"/>
                    <a:pt x="4086" y="876"/>
                    <a:pt x="4086" y="20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1" name="Google Shape;12481;p27"/>
            <p:cNvSpPr/>
            <p:nvPr/>
          </p:nvSpPr>
          <p:spPr>
            <a:xfrm>
              <a:off x="5577150" y="4141650"/>
              <a:ext cx="102175" cy="102150"/>
            </a:xfrm>
            <a:custGeom>
              <a:avLst/>
              <a:gdLst/>
              <a:ahLst/>
              <a:cxnLst/>
              <a:rect l="l" t="t" r="r" b="b"/>
              <a:pathLst>
                <a:path w="4087" h="4086" extrusionOk="0">
                  <a:moveTo>
                    <a:pt x="4087" y="2043"/>
                  </a:moveTo>
                  <a:cubicBezTo>
                    <a:pt x="4087" y="3210"/>
                    <a:pt x="3153" y="4086"/>
                    <a:pt x="2044" y="4086"/>
                  </a:cubicBezTo>
                  <a:cubicBezTo>
                    <a:pt x="876" y="4086"/>
                    <a:pt x="1" y="3210"/>
                    <a:pt x="1" y="2043"/>
                  </a:cubicBezTo>
                  <a:cubicBezTo>
                    <a:pt x="1" y="876"/>
                    <a:pt x="876" y="0"/>
                    <a:pt x="2044" y="0"/>
                  </a:cubicBezTo>
                  <a:cubicBezTo>
                    <a:pt x="3211" y="0"/>
                    <a:pt x="4087" y="934"/>
                    <a:pt x="4087" y="204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2" name="Google Shape;12482;p27"/>
            <p:cNvSpPr/>
            <p:nvPr/>
          </p:nvSpPr>
          <p:spPr>
            <a:xfrm>
              <a:off x="4593600" y="4877100"/>
              <a:ext cx="103650" cy="103650"/>
            </a:xfrm>
            <a:custGeom>
              <a:avLst/>
              <a:gdLst/>
              <a:ahLst/>
              <a:cxnLst/>
              <a:rect l="l" t="t" r="r" b="b"/>
              <a:pathLst>
                <a:path w="4146" h="4146" extrusionOk="0">
                  <a:moveTo>
                    <a:pt x="4087" y="2102"/>
                  </a:moveTo>
                  <a:cubicBezTo>
                    <a:pt x="4087" y="3269"/>
                    <a:pt x="3211" y="4145"/>
                    <a:pt x="2044" y="4145"/>
                  </a:cubicBezTo>
                  <a:cubicBezTo>
                    <a:pt x="877" y="4145"/>
                    <a:pt x="1" y="3211"/>
                    <a:pt x="1" y="2044"/>
                  </a:cubicBezTo>
                  <a:cubicBezTo>
                    <a:pt x="1" y="935"/>
                    <a:pt x="935" y="1"/>
                    <a:pt x="2102" y="59"/>
                  </a:cubicBezTo>
                  <a:cubicBezTo>
                    <a:pt x="3211" y="59"/>
                    <a:pt x="4145" y="935"/>
                    <a:pt x="4087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3" name="Google Shape;12483;p27"/>
            <p:cNvSpPr/>
            <p:nvPr/>
          </p:nvSpPr>
          <p:spPr>
            <a:xfrm>
              <a:off x="1653200" y="1932325"/>
              <a:ext cx="102175" cy="103625"/>
            </a:xfrm>
            <a:custGeom>
              <a:avLst/>
              <a:gdLst/>
              <a:ahLst/>
              <a:cxnLst/>
              <a:rect l="l" t="t" r="r" b="b"/>
              <a:pathLst>
                <a:path w="4087" h="4145" extrusionOk="0">
                  <a:moveTo>
                    <a:pt x="1985" y="4086"/>
                  </a:moveTo>
                  <a:cubicBezTo>
                    <a:pt x="818" y="4086"/>
                    <a:pt x="0" y="3152"/>
                    <a:pt x="0" y="1985"/>
                  </a:cubicBezTo>
                  <a:cubicBezTo>
                    <a:pt x="59" y="876"/>
                    <a:pt x="993" y="0"/>
                    <a:pt x="2160" y="58"/>
                  </a:cubicBezTo>
                  <a:cubicBezTo>
                    <a:pt x="3269" y="117"/>
                    <a:pt x="4086" y="992"/>
                    <a:pt x="4086" y="2160"/>
                  </a:cubicBezTo>
                  <a:cubicBezTo>
                    <a:pt x="4028" y="3269"/>
                    <a:pt x="3152" y="4144"/>
                    <a:pt x="1985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4" name="Google Shape;12484;p27"/>
            <p:cNvSpPr/>
            <p:nvPr/>
          </p:nvSpPr>
          <p:spPr>
            <a:xfrm>
              <a:off x="6067475" y="2673625"/>
              <a:ext cx="100700" cy="100700"/>
            </a:xfrm>
            <a:custGeom>
              <a:avLst/>
              <a:gdLst/>
              <a:ahLst/>
              <a:cxnLst/>
              <a:rect l="l" t="t" r="r" b="b"/>
              <a:pathLst>
                <a:path w="4028" h="4028" extrusionOk="0">
                  <a:moveTo>
                    <a:pt x="2043" y="4028"/>
                  </a:moveTo>
                  <a:cubicBezTo>
                    <a:pt x="934" y="4028"/>
                    <a:pt x="0" y="3152"/>
                    <a:pt x="0" y="2043"/>
                  </a:cubicBezTo>
                  <a:cubicBezTo>
                    <a:pt x="0" y="934"/>
                    <a:pt x="876" y="0"/>
                    <a:pt x="2043" y="59"/>
                  </a:cubicBezTo>
                  <a:cubicBezTo>
                    <a:pt x="3152" y="59"/>
                    <a:pt x="4028" y="934"/>
                    <a:pt x="4028" y="2043"/>
                  </a:cubicBezTo>
                  <a:cubicBezTo>
                    <a:pt x="4028" y="3152"/>
                    <a:pt x="3152" y="4028"/>
                    <a:pt x="2043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5" name="Google Shape;12485;p27"/>
            <p:cNvSpPr/>
            <p:nvPr/>
          </p:nvSpPr>
          <p:spPr>
            <a:xfrm>
              <a:off x="5088300" y="4636325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876" y="4028"/>
                    <a:pt x="1" y="3153"/>
                    <a:pt x="1" y="1985"/>
                  </a:cubicBezTo>
                  <a:cubicBezTo>
                    <a:pt x="1" y="876"/>
                    <a:pt x="876" y="1"/>
                    <a:pt x="1985" y="1"/>
                  </a:cubicBezTo>
                  <a:cubicBezTo>
                    <a:pt x="3153" y="1"/>
                    <a:pt x="4028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6" name="Google Shape;12486;p27"/>
            <p:cNvSpPr/>
            <p:nvPr/>
          </p:nvSpPr>
          <p:spPr>
            <a:xfrm>
              <a:off x="1899825" y="1443475"/>
              <a:ext cx="102150" cy="102150"/>
            </a:xfrm>
            <a:custGeom>
              <a:avLst/>
              <a:gdLst/>
              <a:ahLst/>
              <a:cxnLst/>
              <a:rect l="l" t="t" r="r" b="b"/>
              <a:pathLst>
                <a:path w="4086" h="4086" extrusionOk="0">
                  <a:moveTo>
                    <a:pt x="2101" y="58"/>
                  </a:moveTo>
                  <a:cubicBezTo>
                    <a:pt x="3210" y="58"/>
                    <a:pt x="4086" y="992"/>
                    <a:pt x="4028" y="2101"/>
                  </a:cubicBezTo>
                  <a:cubicBezTo>
                    <a:pt x="4028" y="3210"/>
                    <a:pt x="3094" y="4086"/>
                    <a:pt x="1926" y="4086"/>
                  </a:cubicBezTo>
                  <a:cubicBezTo>
                    <a:pt x="817" y="4028"/>
                    <a:pt x="0" y="3094"/>
                    <a:pt x="58" y="1985"/>
                  </a:cubicBezTo>
                  <a:cubicBezTo>
                    <a:pt x="58" y="876"/>
                    <a:pt x="992" y="0"/>
                    <a:pt x="2101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7" name="Google Shape;12487;p27"/>
            <p:cNvSpPr/>
            <p:nvPr/>
          </p:nvSpPr>
          <p:spPr>
            <a:xfrm>
              <a:off x="6066000" y="2917325"/>
              <a:ext cx="102175" cy="100700"/>
            </a:xfrm>
            <a:custGeom>
              <a:avLst/>
              <a:gdLst/>
              <a:ahLst/>
              <a:cxnLst/>
              <a:rect l="l" t="t" r="r" b="b"/>
              <a:pathLst>
                <a:path w="4087" h="4028" extrusionOk="0">
                  <a:moveTo>
                    <a:pt x="4028" y="2043"/>
                  </a:moveTo>
                  <a:cubicBezTo>
                    <a:pt x="4028" y="3094"/>
                    <a:pt x="3094" y="4028"/>
                    <a:pt x="1985" y="3969"/>
                  </a:cubicBezTo>
                  <a:cubicBezTo>
                    <a:pt x="935" y="3969"/>
                    <a:pt x="1" y="3035"/>
                    <a:pt x="59" y="1926"/>
                  </a:cubicBezTo>
                  <a:cubicBezTo>
                    <a:pt x="118" y="876"/>
                    <a:pt x="993" y="0"/>
                    <a:pt x="2044" y="0"/>
                  </a:cubicBezTo>
                  <a:cubicBezTo>
                    <a:pt x="3153" y="0"/>
                    <a:pt x="4087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8" name="Google Shape;12488;p27"/>
            <p:cNvSpPr/>
            <p:nvPr/>
          </p:nvSpPr>
          <p:spPr>
            <a:xfrm>
              <a:off x="2878975" y="4878575"/>
              <a:ext cx="100725" cy="100700"/>
            </a:xfrm>
            <a:custGeom>
              <a:avLst/>
              <a:gdLst/>
              <a:ahLst/>
              <a:cxnLst/>
              <a:rect l="l" t="t" r="r" b="b"/>
              <a:pathLst>
                <a:path w="4029" h="4028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935" y="4028"/>
                    <a:pt x="1" y="3094"/>
                    <a:pt x="59" y="1985"/>
                  </a:cubicBezTo>
                  <a:cubicBezTo>
                    <a:pt x="59" y="934"/>
                    <a:pt x="935" y="58"/>
                    <a:pt x="1985" y="0"/>
                  </a:cubicBezTo>
                  <a:cubicBezTo>
                    <a:pt x="3094" y="0"/>
                    <a:pt x="4028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9" name="Google Shape;12489;p27"/>
            <p:cNvSpPr/>
            <p:nvPr/>
          </p:nvSpPr>
          <p:spPr>
            <a:xfrm>
              <a:off x="3862525" y="465750"/>
              <a:ext cx="100700" cy="100725"/>
            </a:xfrm>
            <a:custGeom>
              <a:avLst/>
              <a:gdLst/>
              <a:ahLst/>
              <a:cxnLst/>
              <a:rect l="l" t="t" r="r" b="b"/>
              <a:pathLst>
                <a:path w="4028" h="4029" extrusionOk="0">
                  <a:moveTo>
                    <a:pt x="4028" y="1985"/>
                  </a:moveTo>
                  <a:cubicBezTo>
                    <a:pt x="4028" y="3094"/>
                    <a:pt x="3094" y="4028"/>
                    <a:pt x="1985" y="3970"/>
                  </a:cubicBezTo>
                  <a:cubicBezTo>
                    <a:pt x="934" y="3970"/>
                    <a:pt x="0" y="3094"/>
                    <a:pt x="0" y="1985"/>
                  </a:cubicBezTo>
                  <a:cubicBezTo>
                    <a:pt x="0" y="935"/>
                    <a:pt x="934" y="1"/>
                    <a:pt x="1985" y="1"/>
                  </a:cubicBezTo>
                  <a:cubicBezTo>
                    <a:pt x="3036" y="1"/>
                    <a:pt x="3970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0" name="Google Shape;12490;p27"/>
            <p:cNvSpPr/>
            <p:nvPr/>
          </p:nvSpPr>
          <p:spPr>
            <a:xfrm>
              <a:off x="3615900" y="465750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2044" y="4028"/>
                  </a:moveTo>
                  <a:cubicBezTo>
                    <a:pt x="935" y="4028"/>
                    <a:pt x="1" y="3094"/>
                    <a:pt x="1" y="2044"/>
                  </a:cubicBezTo>
                  <a:cubicBezTo>
                    <a:pt x="1" y="935"/>
                    <a:pt x="935" y="1"/>
                    <a:pt x="2044" y="1"/>
                  </a:cubicBezTo>
                  <a:cubicBezTo>
                    <a:pt x="3094" y="1"/>
                    <a:pt x="3970" y="876"/>
                    <a:pt x="4028" y="1985"/>
                  </a:cubicBezTo>
                  <a:cubicBezTo>
                    <a:pt x="4028" y="3036"/>
                    <a:pt x="3153" y="3970"/>
                    <a:pt x="2044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1" name="Google Shape;12491;p27"/>
            <p:cNvSpPr/>
            <p:nvPr/>
          </p:nvSpPr>
          <p:spPr>
            <a:xfrm>
              <a:off x="2143500" y="4389725"/>
              <a:ext cx="100725" cy="99250"/>
            </a:xfrm>
            <a:custGeom>
              <a:avLst/>
              <a:gdLst/>
              <a:ahLst/>
              <a:cxnLst/>
              <a:rect l="l" t="t" r="r" b="b"/>
              <a:pathLst>
                <a:path w="4029" h="3970" extrusionOk="0">
                  <a:moveTo>
                    <a:pt x="3970" y="1985"/>
                  </a:moveTo>
                  <a:cubicBezTo>
                    <a:pt x="4028" y="3035"/>
                    <a:pt x="3095" y="3969"/>
                    <a:pt x="1986" y="3969"/>
                  </a:cubicBezTo>
                  <a:cubicBezTo>
                    <a:pt x="935" y="3969"/>
                    <a:pt x="59" y="3094"/>
                    <a:pt x="1" y="2043"/>
                  </a:cubicBezTo>
                  <a:cubicBezTo>
                    <a:pt x="1" y="934"/>
                    <a:pt x="935" y="0"/>
                    <a:pt x="1986" y="0"/>
                  </a:cubicBezTo>
                  <a:cubicBezTo>
                    <a:pt x="3036" y="0"/>
                    <a:pt x="3970" y="876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2" name="Google Shape;12492;p27"/>
            <p:cNvSpPr/>
            <p:nvPr/>
          </p:nvSpPr>
          <p:spPr>
            <a:xfrm>
              <a:off x="1654650" y="3652775"/>
              <a:ext cx="99250" cy="100725"/>
            </a:xfrm>
            <a:custGeom>
              <a:avLst/>
              <a:gdLst/>
              <a:ahLst/>
              <a:cxnLst/>
              <a:rect l="l" t="t" r="r" b="b"/>
              <a:pathLst>
                <a:path w="3970" h="4029" extrusionOk="0">
                  <a:moveTo>
                    <a:pt x="1985" y="59"/>
                  </a:moveTo>
                  <a:cubicBezTo>
                    <a:pt x="3036" y="1"/>
                    <a:pt x="3970" y="935"/>
                    <a:pt x="3970" y="2044"/>
                  </a:cubicBezTo>
                  <a:cubicBezTo>
                    <a:pt x="3970" y="3095"/>
                    <a:pt x="3094" y="4028"/>
                    <a:pt x="1985" y="4028"/>
                  </a:cubicBezTo>
                  <a:cubicBezTo>
                    <a:pt x="935" y="4028"/>
                    <a:pt x="1" y="3095"/>
                    <a:pt x="1" y="1986"/>
                  </a:cubicBezTo>
                  <a:cubicBezTo>
                    <a:pt x="1" y="935"/>
                    <a:pt x="876" y="59"/>
                    <a:pt x="198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3" name="Google Shape;12493;p27"/>
            <p:cNvSpPr/>
            <p:nvPr/>
          </p:nvSpPr>
          <p:spPr>
            <a:xfrm>
              <a:off x="6067475" y="2428475"/>
              <a:ext cx="99250" cy="99250"/>
            </a:xfrm>
            <a:custGeom>
              <a:avLst/>
              <a:gdLst/>
              <a:ahLst/>
              <a:cxnLst/>
              <a:rect l="l" t="t" r="r" b="b"/>
              <a:pathLst>
                <a:path w="3970" h="3970" extrusionOk="0">
                  <a:moveTo>
                    <a:pt x="1985" y="0"/>
                  </a:moveTo>
                  <a:cubicBezTo>
                    <a:pt x="3035" y="0"/>
                    <a:pt x="3911" y="876"/>
                    <a:pt x="3969" y="1926"/>
                  </a:cubicBezTo>
                  <a:cubicBezTo>
                    <a:pt x="3969" y="2977"/>
                    <a:pt x="3094" y="3911"/>
                    <a:pt x="2043" y="3911"/>
                  </a:cubicBezTo>
                  <a:cubicBezTo>
                    <a:pt x="992" y="3969"/>
                    <a:pt x="59" y="3035"/>
                    <a:pt x="59" y="1985"/>
                  </a:cubicBezTo>
                  <a:cubicBezTo>
                    <a:pt x="0" y="934"/>
                    <a:pt x="934" y="58"/>
                    <a:pt x="198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4" name="Google Shape;12494;p27"/>
            <p:cNvSpPr/>
            <p:nvPr/>
          </p:nvSpPr>
          <p:spPr>
            <a:xfrm>
              <a:off x="4841675" y="709450"/>
              <a:ext cx="99275" cy="99250"/>
            </a:xfrm>
            <a:custGeom>
              <a:avLst/>
              <a:gdLst/>
              <a:ahLst/>
              <a:cxnLst/>
              <a:rect l="l" t="t" r="r" b="b"/>
              <a:pathLst>
                <a:path w="3971" h="3970" extrusionOk="0">
                  <a:moveTo>
                    <a:pt x="3970" y="1985"/>
                  </a:moveTo>
                  <a:cubicBezTo>
                    <a:pt x="3970" y="3036"/>
                    <a:pt x="3036" y="3970"/>
                    <a:pt x="1986" y="3970"/>
                  </a:cubicBezTo>
                  <a:cubicBezTo>
                    <a:pt x="935" y="3911"/>
                    <a:pt x="1" y="2978"/>
                    <a:pt x="59" y="1927"/>
                  </a:cubicBezTo>
                  <a:cubicBezTo>
                    <a:pt x="59" y="876"/>
                    <a:pt x="993" y="1"/>
                    <a:pt x="2044" y="1"/>
                  </a:cubicBezTo>
                  <a:cubicBezTo>
                    <a:pt x="3095" y="1"/>
                    <a:pt x="3970" y="935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5" name="Google Shape;12495;p27"/>
            <p:cNvSpPr/>
            <p:nvPr/>
          </p:nvSpPr>
          <p:spPr>
            <a:xfrm>
              <a:off x="5825225" y="1691525"/>
              <a:ext cx="99250" cy="99275"/>
            </a:xfrm>
            <a:custGeom>
              <a:avLst/>
              <a:gdLst/>
              <a:ahLst/>
              <a:cxnLst/>
              <a:rect l="l" t="t" r="r" b="b"/>
              <a:pathLst>
                <a:path w="3970" h="3971" extrusionOk="0">
                  <a:moveTo>
                    <a:pt x="1985" y="3970"/>
                  </a:moveTo>
                  <a:cubicBezTo>
                    <a:pt x="876" y="3970"/>
                    <a:pt x="1" y="3036"/>
                    <a:pt x="1" y="1986"/>
                  </a:cubicBezTo>
                  <a:cubicBezTo>
                    <a:pt x="1" y="935"/>
                    <a:pt x="935" y="1"/>
                    <a:pt x="1985" y="59"/>
                  </a:cubicBezTo>
                  <a:cubicBezTo>
                    <a:pt x="3036" y="59"/>
                    <a:pt x="3970" y="993"/>
                    <a:pt x="3970" y="2044"/>
                  </a:cubicBezTo>
                  <a:cubicBezTo>
                    <a:pt x="3911" y="3095"/>
                    <a:pt x="3036" y="3970"/>
                    <a:pt x="198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6" name="Google Shape;12496;p27"/>
            <p:cNvSpPr/>
            <p:nvPr/>
          </p:nvSpPr>
          <p:spPr>
            <a:xfrm>
              <a:off x="4106225" y="465750"/>
              <a:ext cx="97800" cy="99250"/>
            </a:xfrm>
            <a:custGeom>
              <a:avLst/>
              <a:gdLst/>
              <a:ahLst/>
              <a:cxnLst/>
              <a:rect l="l" t="t" r="r" b="b"/>
              <a:pathLst>
                <a:path w="3912" h="3970" extrusionOk="0">
                  <a:moveTo>
                    <a:pt x="3911" y="1985"/>
                  </a:moveTo>
                  <a:cubicBezTo>
                    <a:pt x="3911" y="3036"/>
                    <a:pt x="3035" y="3970"/>
                    <a:pt x="1985" y="3970"/>
                  </a:cubicBezTo>
                  <a:cubicBezTo>
                    <a:pt x="934" y="3970"/>
                    <a:pt x="0" y="3036"/>
                    <a:pt x="0" y="1985"/>
                  </a:cubicBezTo>
                  <a:cubicBezTo>
                    <a:pt x="0" y="935"/>
                    <a:pt x="876" y="59"/>
                    <a:pt x="1926" y="59"/>
                  </a:cubicBezTo>
                  <a:cubicBezTo>
                    <a:pt x="2977" y="1"/>
                    <a:pt x="3911" y="935"/>
                    <a:pt x="3911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7" name="Google Shape;12497;p27"/>
            <p:cNvSpPr/>
            <p:nvPr/>
          </p:nvSpPr>
          <p:spPr>
            <a:xfrm>
              <a:off x="2393050" y="4634875"/>
              <a:ext cx="94875" cy="96325"/>
            </a:xfrm>
            <a:custGeom>
              <a:avLst/>
              <a:gdLst/>
              <a:ahLst/>
              <a:cxnLst/>
              <a:rect l="l" t="t" r="r" b="b"/>
              <a:pathLst>
                <a:path w="3795" h="3853" extrusionOk="0">
                  <a:moveTo>
                    <a:pt x="3794" y="1868"/>
                  </a:moveTo>
                  <a:cubicBezTo>
                    <a:pt x="3794" y="2977"/>
                    <a:pt x="2977" y="3794"/>
                    <a:pt x="1926" y="3794"/>
                  </a:cubicBezTo>
                  <a:cubicBezTo>
                    <a:pt x="817" y="3853"/>
                    <a:pt x="0" y="2977"/>
                    <a:pt x="0" y="1868"/>
                  </a:cubicBezTo>
                  <a:cubicBezTo>
                    <a:pt x="0" y="817"/>
                    <a:pt x="817" y="0"/>
                    <a:pt x="1926" y="0"/>
                  </a:cubicBezTo>
                  <a:cubicBezTo>
                    <a:pt x="2977" y="0"/>
                    <a:pt x="3794" y="817"/>
                    <a:pt x="3794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8" name="Google Shape;12498;p27"/>
            <p:cNvSpPr/>
            <p:nvPr/>
          </p:nvSpPr>
          <p:spPr>
            <a:xfrm>
              <a:off x="6068925" y="3165400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3853" y="1985"/>
                  </a:moveTo>
                  <a:cubicBezTo>
                    <a:pt x="3853" y="3035"/>
                    <a:pt x="2977" y="3853"/>
                    <a:pt x="1927" y="3853"/>
                  </a:cubicBezTo>
                  <a:cubicBezTo>
                    <a:pt x="818" y="3853"/>
                    <a:pt x="1" y="2977"/>
                    <a:pt x="59" y="1868"/>
                  </a:cubicBezTo>
                  <a:cubicBezTo>
                    <a:pt x="59" y="817"/>
                    <a:pt x="934" y="0"/>
                    <a:pt x="1985" y="0"/>
                  </a:cubicBezTo>
                  <a:cubicBezTo>
                    <a:pt x="3036" y="59"/>
                    <a:pt x="3853" y="934"/>
                    <a:pt x="3853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9" name="Google Shape;12499;p27"/>
            <p:cNvSpPr/>
            <p:nvPr/>
          </p:nvSpPr>
          <p:spPr>
            <a:xfrm>
              <a:off x="3370750" y="467225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1868" y="3853"/>
                  </a:moveTo>
                  <a:cubicBezTo>
                    <a:pt x="818" y="3794"/>
                    <a:pt x="0" y="2977"/>
                    <a:pt x="59" y="1868"/>
                  </a:cubicBezTo>
                  <a:cubicBezTo>
                    <a:pt x="59" y="817"/>
                    <a:pt x="934" y="0"/>
                    <a:pt x="1985" y="59"/>
                  </a:cubicBezTo>
                  <a:cubicBezTo>
                    <a:pt x="3094" y="59"/>
                    <a:pt x="3853" y="934"/>
                    <a:pt x="3853" y="1985"/>
                  </a:cubicBezTo>
                  <a:cubicBezTo>
                    <a:pt x="3795" y="3094"/>
                    <a:pt x="2977" y="3853"/>
                    <a:pt x="1868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0" name="Google Shape;12500;p27"/>
            <p:cNvSpPr/>
            <p:nvPr/>
          </p:nvSpPr>
          <p:spPr>
            <a:xfrm>
              <a:off x="5828150" y="3902325"/>
              <a:ext cx="93425" cy="94875"/>
            </a:xfrm>
            <a:custGeom>
              <a:avLst/>
              <a:gdLst/>
              <a:ahLst/>
              <a:cxnLst/>
              <a:rect l="l" t="t" r="r" b="b"/>
              <a:pathLst>
                <a:path w="3737" h="3795" extrusionOk="0">
                  <a:moveTo>
                    <a:pt x="3736" y="1926"/>
                  </a:moveTo>
                  <a:cubicBezTo>
                    <a:pt x="3736" y="3036"/>
                    <a:pt x="2861" y="3794"/>
                    <a:pt x="1810" y="3794"/>
                  </a:cubicBezTo>
                  <a:cubicBezTo>
                    <a:pt x="759" y="3736"/>
                    <a:pt x="0" y="2919"/>
                    <a:pt x="0" y="1926"/>
                  </a:cubicBezTo>
                  <a:cubicBezTo>
                    <a:pt x="0" y="817"/>
                    <a:pt x="876" y="0"/>
                    <a:pt x="1927" y="59"/>
                  </a:cubicBezTo>
                  <a:cubicBezTo>
                    <a:pt x="2977" y="59"/>
                    <a:pt x="3736" y="876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1" name="Google Shape;12501;p27"/>
            <p:cNvSpPr/>
            <p:nvPr/>
          </p:nvSpPr>
          <p:spPr>
            <a:xfrm>
              <a:off x="1899825" y="4146025"/>
              <a:ext cx="94875" cy="94875"/>
            </a:xfrm>
            <a:custGeom>
              <a:avLst/>
              <a:gdLst/>
              <a:ahLst/>
              <a:cxnLst/>
              <a:rect l="l" t="t" r="r" b="b"/>
              <a:pathLst>
                <a:path w="3795" h="3795" extrusionOk="0">
                  <a:moveTo>
                    <a:pt x="3794" y="1926"/>
                  </a:moveTo>
                  <a:cubicBezTo>
                    <a:pt x="3736" y="2977"/>
                    <a:pt x="2919" y="3794"/>
                    <a:pt x="1810" y="3794"/>
                  </a:cubicBezTo>
                  <a:cubicBezTo>
                    <a:pt x="759" y="3736"/>
                    <a:pt x="0" y="2919"/>
                    <a:pt x="0" y="1810"/>
                  </a:cubicBezTo>
                  <a:cubicBezTo>
                    <a:pt x="58" y="759"/>
                    <a:pt x="876" y="0"/>
                    <a:pt x="1868" y="0"/>
                  </a:cubicBezTo>
                  <a:cubicBezTo>
                    <a:pt x="2977" y="0"/>
                    <a:pt x="3794" y="817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2" name="Google Shape;12502;p27"/>
            <p:cNvSpPr/>
            <p:nvPr/>
          </p:nvSpPr>
          <p:spPr>
            <a:xfrm>
              <a:off x="2639650" y="712375"/>
              <a:ext cx="94875" cy="93425"/>
            </a:xfrm>
            <a:custGeom>
              <a:avLst/>
              <a:gdLst/>
              <a:ahLst/>
              <a:cxnLst/>
              <a:rect l="l" t="t" r="r" b="b"/>
              <a:pathLst>
                <a:path w="3795" h="3737" extrusionOk="0">
                  <a:moveTo>
                    <a:pt x="1927" y="3736"/>
                  </a:moveTo>
                  <a:cubicBezTo>
                    <a:pt x="876" y="3736"/>
                    <a:pt x="59" y="2919"/>
                    <a:pt x="59" y="1868"/>
                  </a:cubicBezTo>
                  <a:cubicBezTo>
                    <a:pt x="1" y="818"/>
                    <a:pt x="818" y="0"/>
                    <a:pt x="1869" y="0"/>
                  </a:cubicBezTo>
                  <a:cubicBezTo>
                    <a:pt x="2919" y="0"/>
                    <a:pt x="3737" y="818"/>
                    <a:pt x="3737" y="1810"/>
                  </a:cubicBezTo>
                  <a:cubicBezTo>
                    <a:pt x="3795" y="2861"/>
                    <a:pt x="2978" y="3678"/>
                    <a:pt x="1927" y="37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3" name="Google Shape;12503;p27"/>
            <p:cNvSpPr/>
            <p:nvPr/>
          </p:nvSpPr>
          <p:spPr>
            <a:xfrm>
              <a:off x="6070375" y="2184775"/>
              <a:ext cx="93425" cy="91950"/>
            </a:xfrm>
            <a:custGeom>
              <a:avLst/>
              <a:gdLst/>
              <a:ahLst/>
              <a:cxnLst/>
              <a:rect l="l" t="t" r="r" b="b"/>
              <a:pathLst>
                <a:path w="3737" h="3678" extrusionOk="0">
                  <a:moveTo>
                    <a:pt x="3737" y="1868"/>
                  </a:moveTo>
                  <a:cubicBezTo>
                    <a:pt x="3737" y="2860"/>
                    <a:pt x="2861" y="3678"/>
                    <a:pt x="1869" y="3678"/>
                  </a:cubicBezTo>
                  <a:cubicBezTo>
                    <a:pt x="876" y="3678"/>
                    <a:pt x="1" y="2802"/>
                    <a:pt x="59" y="1810"/>
                  </a:cubicBezTo>
                  <a:cubicBezTo>
                    <a:pt x="59" y="817"/>
                    <a:pt x="935" y="0"/>
                    <a:pt x="1927" y="0"/>
                  </a:cubicBezTo>
                  <a:cubicBezTo>
                    <a:pt x="2919" y="59"/>
                    <a:pt x="3737" y="876"/>
                    <a:pt x="3737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4" name="Google Shape;12504;p27"/>
            <p:cNvSpPr/>
            <p:nvPr/>
          </p:nvSpPr>
          <p:spPr>
            <a:xfrm>
              <a:off x="3862525" y="5129550"/>
              <a:ext cx="91950" cy="91975"/>
            </a:xfrm>
            <a:custGeom>
              <a:avLst/>
              <a:gdLst/>
              <a:ahLst/>
              <a:cxnLst/>
              <a:rect l="l" t="t" r="r" b="b"/>
              <a:pathLst>
                <a:path w="3678" h="3679" extrusionOk="0">
                  <a:moveTo>
                    <a:pt x="3678" y="1869"/>
                  </a:moveTo>
                  <a:cubicBezTo>
                    <a:pt x="3678" y="2861"/>
                    <a:pt x="2860" y="3678"/>
                    <a:pt x="1868" y="3678"/>
                  </a:cubicBezTo>
                  <a:cubicBezTo>
                    <a:pt x="876" y="3678"/>
                    <a:pt x="0" y="2803"/>
                    <a:pt x="0" y="1810"/>
                  </a:cubicBezTo>
                  <a:cubicBezTo>
                    <a:pt x="59" y="818"/>
                    <a:pt x="934" y="1"/>
                    <a:pt x="1868" y="59"/>
                  </a:cubicBezTo>
                  <a:cubicBezTo>
                    <a:pt x="2860" y="59"/>
                    <a:pt x="3678" y="876"/>
                    <a:pt x="3678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5" name="Google Shape;12505;p27"/>
            <p:cNvSpPr/>
            <p:nvPr/>
          </p:nvSpPr>
          <p:spPr>
            <a:xfrm>
              <a:off x="4357200" y="470125"/>
              <a:ext cx="91975" cy="91975"/>
            </a:xfrm>
            <a:custGeom>
              <a:avLst/>
              <a:gdLst/>
              <a:ahLst/>
              <a:cxnLst/>
              <a:rect l="l" t="t" r="r" b="b"/>
              <a:pathLst>
                <a:path w="3679" h="3679" extrusionOk="0">
                  <a:moveTo>
                    <a:pt x="3620" y="1810"/>
                  </a:moveTo>
                  <a:cubicBezTo>
                    <a:pt x="3678" y="2744"/>
                    <a:pt x="2861" y="3620"/>
                    <a:pt x="1869" y="3678"/>
                  </a:cubicBezTo>
                  <a:cubicBezTo>
                    <a:pt x="876" y="3678"/>
                    <a:pt x="1" y="2803"/>
                    <a:pt x="1" y="1810"/>
                  </a:cubicBezTo>
                  <a:cubicBezTo>
                    <a:pt x="1" y="876"/>
                    <a:pt x="818" y="1"/>
                    <a:pt x="1810" y="1"/>
                  </a:cubicBezTo>
                  <a:cubicBezTo>
                    <a:pt x="2744" y="1"/>
                    <a:pt x="3620" y="818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6" name="Google Shape;12506;p27"/>
            <p:cNvSpPr/>
            <p:nvPr/>
          </p:nvSpPr>
          <p:spPr>
            <a:xfrm>
              <a:off x="3620275" y="5131025"/>
              <a:ext cx="91975" cy="90500"/>
            </a:xfrm>
            <a:custGeom>
              <a:avLst/>
              <a:gdLst/>
              <a:ahLst/>
              <a:cxnLst/>
              <a:rect l="l" t="t" r="r" b="b"/>
              <a:pathLst>
                <a:path w="3679" h="3620" extrusionOk="0">
                  <a:moveTo>
                    <a:pt x="1869" y="3619"/>
                  </a:moveTo>
                  <a:cubicBezTo>
                    <a:pt x="876" y="3619"/>
                    <a:pt x="1" y="2744"/>
                    <a:pt x="1" y="1810"/>
                  </a:cubicBezTo>
                  <a:cubicBezTo>
                    <a:pt x="1" y="817"/>
                    <a:pt x="876" y="0"/>
                    <a:pt x="1869" y="0"/>
                  </a:cubicBezTo>
                  <a:cubicBezTo>
                    <a:pt x="2803" y="0"/>
                    <a:pt x="3620" y="817"/>
                    <a:pt x="3620" y="1751"/>
                  </a:cubicBezTo>
                  <a:cubicBezTo>
                    <a:pt x="3678" y="2744"/>
                    <a:pt x="2803" y="3619"/>
                    <a:pt x="186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7" name="Google Shape;12507;p27"/>
            <p:cNvSpPr/>
            <p:nvPr/>
          </p:nvSpPr>
          <p:spPr>
            <a:xfrm>
              <a:off x="1412425" y="2921700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19" y="1810"/>
                  </a:moveTo>
                  <a:cubicBezTo>
                    <a:pt x="3619" y="2802"/>
                    <a:pt x="2802" y="3619"/>
                    <a:pt x="1810" y="3619"/>
                  </a:cubicBezTo>
                  <a:cubicBezTo>
                    <a:pt x="818" y="3619"/>
                    <a:pt x="0" y="2802"/>
                    <a:pt x="0" y="1810"/>
                  </a:cubicBezTo>
                  <a:cubicBezTo>
                    <a:pt x="0" y="876"/>
                    <a:pt x="818" y="59"/>
                    <a:pt x="1751" y="0"/>
                  </a:cubicBezTo>
                  <a:cubicBezTo>
                    <a:pt x="2744" y="0"/>
                    <a:pt x="3561" y="817"/>
                    <a:pt x="3619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8" name="Google Shape;12508;p27"/>
            <p:cNvSpPr/>
            <p:nvPr/>
          </p:nvSpPr>
          <p:spPr>
            <a:xfrm>
              <a:off x="4846075" y="4884400"/>
              <a:ext cx="91950" cy="90500"/>
            </a:xfrm>
            <a:custGeom>
              <a:avLst/>
              <a:gdLst/>
              <a:ahLst/>
              <a:cxnLst/>
              <a:rect l="l" t="t" r="r" b="b"/>
              <a:pathLst>
                <a:path w="3678" h="3620" extrusionOk="0">
                  <a:moveTo>
                    <a:pt x="1868" y="1"/>
                  </a:moveTo>
                  <a:cubicBezTo>
                    <a:pt x="2802" y="1"/>
                    <a:pt x="3677" y="876"/>
                    <a:pt x="3619" y="1810"/>
                  </a:cubicBezTo>
                  <a:cubicBezTo>
                    <a:pt x="3619" y="2802"/>
                    <a:pt x="2743" y="3620"/>
                    <a:pt x="1751" y="3620"/>
                  </a:cubicBezTo>
                  <a:cubicBezTo>
                    <a:pt x="817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9" name="Google Shape;12509;p27"/>
            <p:cNvSpPr/>
            <p:nvPr/>
          </p:nvSpPr>
          <p:spPr>
            <a:xfrm>
              <a:off x="1659025" y="1695925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20" y="1810"/>
                  </a:moveTo>
                  <a:cubicBezTo>
                    <a:pt x="3620" y="2802"/>
                    <a:pt x="2803" y="3619"/>
                    <a:pt x="1810" y="3619"/>
                  </a:cubicBezTo>
                  <a:cubicBezTo>
                    <a:pt x="818" y="3619"/>
                    <a:pt x="1" y="2802"/>
                    <a:pt x="1" y="1810"/>
                  </a:cubicBezTo>
                  <a:cubicBezTo>
                    <a:pt x="1" y="876"/>
                    <a:pt x="818" y="58"/>
                    <a:pt x="1752" y="0"/>
                  </a:cubicBezTo>
                  <a:cubicBezTo>
                    <a:pt x="2744" y="0"/>
                    <a:pt x="3562" y="817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0" name="Google Shape;12510;p27"/>
            <p:cNvSpPr/>
            <p:nvPr/>
          </p:nvSpPr>
          <p:spPr>
            <a:xfrm>
              <a:off x="1412425" y="2675075"/>
              <a:ext cx="90500" cy="91975"/>
            </a:xfrm>
            <a:custGeom>
              <a:avLst/>
              <a:gdLst/>
              <a:ahLst/>
              <a:cxnLst/>
              <a:rect l="l" t="t" r="r" b="b"/>
              <a:pathLst>
                <a:path w="3620" h="3679" extrusionOk="0">
                  <a:moveTo>
                    <a:pt x="1810" y="1"/>
                  </a:moveTo>
                  <a:cubicBezTo>
                    <a:pt x="2802" y="59"/>
                    <a:pt x="3619" y="935"/>
                    <a:pt x="3619" y="1869"/>
                  </a:cubicBezTo>
                  <a:cubicBezTo>
                    <a:pt x="3561" y="2861"/>
                    <a:pt x="2685" y="3678"/>
                    <a:pt x="1751" y="3620"/>
                  </a:cubicBezTo>
                  <a:cubicBezTo>
                    <a:pt x="759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1" name="Google Shape;12511;p27"/>
            <p:cNvSpPr/>
            <p:nvPr/>
          </p:nvSpPr>
          <p:spPr>
            <a:xfrm>
              <a:off x="5340750" y="9619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2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744"/>
                    <a:pt x="1" y="1752"/>
                  </a:cubicBezTo>
                  <a:cubicBezTo>
                    <a:pt x="1" y="760"/>
                    <a:pt x="759" y="1"/>
                    <a:pt x="1752" y="1"/>
                  </a:cubicBezTo>
                  <a:cubicBezTo>
                    <a:pt x="2744" y="1"/>
                    <a:pt x="3503" y="760"/>
                    <a:pt x="3503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2" name="Google Shape;12512;p27"/>
            <p:cNvSpPr/>
            <p:nvPr/>
          </p:nvSpPr>
          <p:spPr>
            <a:xfrm>
              <a:off x="5584450" y="120852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1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685"/>
                    <a:pt x="1" y="1751"/>
                  </a:cubicBezTo>
                  <a:cubicBezTo>
                    <a:pt x="1" y="759"/>
                    <a:pt x="759" y="0"/>
                    <a:pt x="1752" y="0"/>
                  </a:cubicBezTo>
                  <a:cubicBezTo>
                    <a:pt x="2744" y="0"/>
                    <a:pt x="3503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3" name="Google Shape;12513;p27"/>
            <p:cNvSpPr/>
            <p:nvPr/>
          </p:nvSpPr>
          <p:spPr>
            <a:xfrm>
              <a:off x="3132900" y="4716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2" y="1751"/>
                  </a:moveTo>
                  <a:cubicBezTo>
                    <a:pt x="3502" y="2744"/>
                    <a:pt x="2744" y="3503"/>
                    <a:pt x="1751" y="3503"/>
                  </a:cubicBezTo>
                  <a:cubicBezTo>
                    <a:pt x="759" y="3503"/>
                    <a:pt x="0" y="2744"/>
                    <a:pt x="0" y="1751"/>
                  </a:cubicBezTo>
                  <a:cubicBezTo>
                    <a:pt x="0" y="817"/>
                    <a:pt x="759" y="0"/>
                    <a:pt x="1751" y="0"/>
                  </a:cubicBezTo>
                  <a:cubicBezTo>
                    <a:pt x="2685" y="0"/>
                    <a:pt x="3502" y="759"/>
                    <a:pt x="3502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4" name="Google Shape;12514;p27"/>
            <p:cNvSpPr/>
            <p:nvPr/>
          </p:nvSpPr>
          <p:spPr>
            <a:xfrm>
              <a:off x="6073300" y="341347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1752" y="3502"/>
                  </a:moveTo>
                  <a:cubicBezTo>
                    <a:pt x="759" y="3502"/>
                    <a:pt x="1" y="2685"/>
                    <a:pt x="1" y="1751"/>
                  </a:cubicBezTo>
                  <a:cubicBezTo>
                    <a:pt x="1" y="759"/>
                    <a:pt x="818" y="0"/>
                    <a:pt x="1810" y="0"/>
                  </a:cubicBezTo>
                  <a:cubicBezTo>
                    <a:pt x="2744" y="0"/>
                    <a:pt x="3503" y="759"/>
                    <a:pt x="3503" y="1751"/>
                  </a:cubicBezTo>
                  <a:cubicBezTo>
                    <a:pt x="3503" y="2744"/>
                    <a:pt x="2744" y="3502"/>
                    <a:pt x="1752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5" name="Google Shape;12515;p27"/>
            <p:cNvSpPr/>
            <p:nvPr/>
          </p:nvSpPr>
          <p:spPr>
            <a:xfrm>
              <a:off x="1413875" y="2434300"/>
              <a:ext cx="87575" cy="86125"/>
            </a:xfrm>
            <a:custGeom>
              <a:avLst/>
              <a:gdLst/>
              <a:ahLst/>
              <a:cxnLst/>
              <a:rect l="l" t="t" r="r" b="b"/>
              <a:pathLst>
                <a:path w="3503" h="3445" extrusionOk="0">
                  <a:moveTo>
                    <a:pt x="1752" y="3444"/>
                  </a:moveTo>
                  <a:cubicBezTo>
                    <a:pt x="760" y="3444"/>
                    <a:pt x="1" y="2744"/>
                    <a:pt x="1" y="1752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744" y="1"/>
                    <a:pt x="3445" y="759"/>
                    <a:pt x="3503" y="1693"/>
                  </a:cubicBezTo>
                  <a:cubicBezTo>
                    <a:pt x="3503" y="2686"/>
                    <a:pt x="2744" y="3444"/>
                    <a:pt x="1752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6" name="Google Shape;12516;p27"/>
            <p:cNvSpPr/>
            <p:nvPr/>
          </p:nvSpPr>
          <p:spPr>
            <a:xfrm>
              <a:off x="4112050" y="5131025"/>
              <a:ext cx="87575" cy="89025"/>
            </a:xfrm>
            <a:custGeom>
              <a:avLst/>
              <a:gdLst/>
              <a:ahLst/>
              <a:cxnLst/>
              <a:rect l="l" t="t" r="r" b="b"/>
              <a:pathLst>
                <a:path w="3503" h="3561" extrusionOk="0">
                  <a:moveTo>
                    <a:pt x="3503" y="1751"/>
                  </a:moveTo>
                  <a:cubicBezTo>
                    <a:pt x="3503" y="2744"/>
                    <a:pt x="2744" y="3561"/>
                    <a:pt x="1752" y="3561"/>
                  </a:cubicBezTo>
                  <a:cubicBezTo>
                    <a:pt x="760" y="3561"/>
                    <a:pt x="1" y="2802"/>
                    <a:pt x="1" y="1810"/>
                  </a:cubicBezTo>
                  <a:cubicBezTo>
                    <a:pt x="1" y="817"/>
                    <a:pt x="701" y="59"/>
                    <a:pt x="1693" y="59"/>
                  </a:cubicBezTo>
                  <a:cubicBezTo>
                    <a:pt x="2686" y="0"/>
                    <a:pt x="3445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7" name="Google Shape;12517;p27"/>
            <p:cNvSpPr/>
            <p:nvPr/>
          </p:nvSpPr>
          <p:spPr>
            <a:xfrm>
              <a:off x="1413875" y="317122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5"/>
                    <a:pt x="1693" y="3445"/>
                  </a:cubicBezTo>
                  <a:cubicBezTo>
                    <a:pt x="760" y="3386"/>
                    <a:pt x="1" y="2627"/>
                    <a:pt x="59" y="1693"/>
                  </a:cubicBezTo>
                  <a:cubicBezTo>
                    <a:pt x="59" y="759"/>
                    <a:pt x="818" y="1"/>
                    <a:pt x="1752" y="1"/>
                  </a:cubicBezTo>
                  <a:cubicBezTo>
                    <a:pt x="2744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8" name="Google Shape;12518;p27"/>
            <p:cNvSpPr/>
            <p:nvPr/>
          </p:nvSpPr>
          <p:spPr>
            <a:xfrm>
              <a:off x="3376575" y="513247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4"/>
                    <a:pt x="1752" y="3444"/>
                  </a:cubicBezTo>
                  <a:cubicBezTo>
                    <a:pt x="760" y="3444"/>
                    <a:pt x="1" y="2686"/>
                    <a:pt x="1" y="1693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686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9" name="Google Shape;12519;p27"/>
            <p:cNvSpPr/>
            <p:nvPr/>
          </p:nvSpPr>
          <p:spPr>
            <a:xfrm>
              <a:off x="2639650" y="4887325"/>
              <a:ext cx="86125" cy="84650"/>
            </a:xfrm>
            <a:custGeom>
              <a:avLst/>
              <a:gdLst/>
              <a:ahLst/>
              <a:cxnLst/>
              <a:rect l="l" t="t" r="r" b="b"/>
              <a:pathLst>
                <a:path w="3445" h="3386" extrusionOk="0">
                  <a:moveTo>
                    <a:pt x="3445" y="1693"/>
                  </a:moveTo>
                  <a:cubicBezTo>
                    <a:pt x="3445" y="2627"/>
                    <a:pt x="2628" y="3386"/>
                    <a:pt x="1694" y="3386"/>
                  </a:cubicBezTo>
                  <a:cubicBezTo>
                    <a:pt x="760" y="3327"/>
                    <a:pt x="1" y="2569"/>
                    <a:pt x="59" y="1635"/>
                  </a:cubicBezTo>
                  <a:cubicBezTo>
                    <a:pt x="59" y="701"/>
                    <a:pt x="818" y="0"/>
                    <a:pt x="1752" y="0"/>
                  </a:cubicBezTo>
                  <a:cubicBezTo>
                    <a:pt x="2686" y="0"/>
                    <a:pt x="3445" y="759"/>
                    <a:pt x="3445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0" name="Google Shape;12520;p27"/>
            <p:cNvSpPr/>
            <p:nvPr/>
          </p:nvSpPr>
          <p:spPr>
            <a:xfrm>
              <a:off x="1661950" y="3903775"/>
              <a:ext cx="84675" cy="86125"/>
            </a:xfrm>
            <a:custGeom>
              <a:avLst/>
              <a:gdLst/>
              <a:ahLst/>
              <a:cxnLst/>
              <a:rect l="l" t="t" r="r" b="b"/>
              <a:pathLst>
                <a:path w="3387" h="3445" extrusionOk="0">
                  <a:moveTo>
                    <a:pt x="1693" y="1"/>
                  </a:moveTo>
                  <a:cubicBezTo>
                    <a:pt x="2627" y="1"/>
                    <a:pt x="3386" y="818"/>
                    <a:pt x="3386" y="1752"/>
                  </a:cubicBezTo>
                  <a:cubicBezTo>
                    <a:pt x="3386" y="2686"/>
                    <a:pt x="2569" y="3444"/>
                    <a:pt x="1635" y="3386"/>
                  </a:cubicBezTo>
                  <a:cubicBezTo>
                    <a:pt x="701" y="3386"/>
                    <a:pt x="1" y="2627"/>
                    <a:pt x="1" y="1693"/>
                  </a:cubicBezTo>
                  <a:cubicBezTo>
                    <a:pt x="1" y="759"/>
                    <a:pt x="759" y="1"/>
                    <a:pt x="16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1" name="Google Shape;12521;p27"/>
            <p:cNvSpPr/>
            <p:nvPr/>
          </p:nvSpPr>
          <p:spPr>
            <a:xfrm>
              <a:off x="5587375" y="4398475"/>
              <a:ext cx="81725" cy="81725"/>
            </a:xfrm>
            <a:custGeom>
              <a:avLst/>
              <a:gdLst/>
              <a:ahLst/>
              <a:cxnLst/>
              <a:rect l="l" t="t" r="r" b="b"/>
              <a:pathLst>
                <a:path w="3269" h="3269" extrusionOk="0">
                  <a:moveTo>
                    <a:pt x="1635" y="3269"/>
                  </a:moveTo>
                  <a:cubicBezTo>
                    <a:pt x="701" y="3269"/>
                    <a:pt x="0" y="2510"/>
                    <a:pt x="0" y="1635"/>
                  </a:cubicBezTo>
                  <a:cubicBezTo>
                    <a:pt x="0" y="759"/>
                    <a:pt x="759" y="0"/>
                    <a:pt x="1693" y="0"/>
                  </a:cubicBezTo>
                  <a:cubicBezTo>
                    <a:pt x="2569" y="59"/>
                    <a:pt x="3269" y="817"/>
                    <a:pt x="3269" y="1693"/>
                  </a:cubicBezTo>
                  <a:cubicBezTo>
                    <a:pt x="3211" y="2569"/>
                    <a:pt x="2510" y="3269"/>
                    <a:pt x="1635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2" name="Google Shape;12522;p27"/>
            <p:cNvSpPr/>
            <p:nvPr/>
          </p:nvSpPr>
          <p:spPr>
            <a:xfrm>
              <a:off x="6076225" y="1948375"/>
              <a:ext cx="81750" cy="81725"/>
            </a:xfrm>
            <a:custGeom>
              <a:avLst/>
              <a:gdLst/>
              <a:ahLst/>
              <a:cxnLst/>
              <a:rect l="l" t="t" r="r" b="b"/>
              <a:pathLst>
                <a:path w="3270" h="3269" extrusionOk="0">
                  <a:moveTo>
                    <a:pt x="1693" y="3211"/>
                  </a:moveTo>
                  <a:cubicBezTo>
                    <a:pt x="818" y="3269"/>
                    <a:pt x="59" y="2510"/>
                    <a:pt x="0" y="1635"/>
                  </a:cubicBezTo>
                  <a:cubicBezTo>
                    <a:pt x="0" y="759"/>
                    <a:pt x="759" y="0"/>
                    <a:pt x="1635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452"/>
                    <a:pt x="2569" y="3211"/>
                    <a:pt x="169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3" name="Google Shape;12523;p27"/>
            <p:cNvSpPr/>
            <p:nvPr/>
          </p:nvSpPr>
          <p:spPr>
            <a:xfrm>
              <a:off x="2152275" y="964825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3269" y="1635"/>
                  </a:moveTo>
                  <a:cubicBezTo>
                    <a:pt x="3269" y="2510"/>
                    <a:pt x="2568" y="3211"/>
                    <a:pt x="1693" y="3269"/>
                  </a:cubicBezTo>
                  <a:cubicBezTo>
                    <a:pt x="759" y="3269"/>
                    <a:pt x="0" y="2510"/>
                    <a:pt x="59" y="1577"/>
                  </a:cubicBezTo>
                  <a:cubicBezTo>
                    <a:pt x="59" y="701"/>
                    <a:pt x="817" y="0"/>
                    <a:pt x="1693" y="0"/>
                  </a:cubicBezTo>
                  <a:cubicBezTo>
                    <a:pt x="2568" y="0"/>
                    <a:pt x="3269" y="759"/>
                    <a:pt x="3269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4" name="Google Shape;12524;p27"/>
            <p:cNvSpPr/>
            <p:nvPr/>
          </p:nvSpPr>
          <p:spPr>
            <a:xfrm>
              <a:off x="5833975" y="1453675"/>
              <a:ext cx="81750" cy="81750"/>
            </a:xfrm>
            <a:custGeom>
              <a:avLst/>
              <a:gdLst/>
              <a:ahLst/>
              <a:cxnLst/>
              <a:rect l="l" t="t" r="r" b="b"/>
              <a:pathLst>
                <a:path w="3270" h="3270" extrusionOk="0">
                  <a:moveTo>
                    <a:pt x="3270" y="1635"/>
                  </a:moveTo>
                  <a:cubicBezTo>
                    <a:pt x="3270" y="2511"/>
                    <a:pt x="2511" y="3269"/>
                    <a:pt x="1635" y="3269"/>
                  </a:cubicBezTo>
                  <a:cubicBezTo>
                    <a:pt x="760" y="3269"/>
                    <a:pt x="1" y="2511"/>
                    <a:pt x="1" y="1635"/>
                  </a:cubicBezTo>
                  <a:cubicBezTo>
                    <a:pt x="1" y="759"/>
                    <a:pt x="760" y="1"/>
                    <a:pt x="1635" y="1"/>
                  </a:cubicBezTo>
                  <a:cubicBezTo>
                    <a:pt x="2511" y="1"/>
                    <a:pt x="3211" y="759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5" name="Google Shape;12525;p27"/>
            <p:cNvSpPr/>
            <p:nvPr/>
          </p:nvSpPr>
          <p:spPr>
            <a:xfrm>
              <a:off x="4361600" y="5135400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1634" y="3269"/>
                  </a:moveTo>
                  <a:cubicBezTo>
                    <a:pt x="759" y="3269"/>
                    <a:pt x="58" y="2569"/>
                    <a:pt x="0" y="1693"/>
                  </a:cubicBezTo>
                  <a:cubicBezTo>
                    <a:pt x="0" y="759"/>
                    <a:pt x="700" y="0"/>
                    <a:pt x="1634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510"/>
                    <a:pt x="2510" y="3211"/>
                    <a:pt x="1634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6" name="Google Shape;12526;p27"/>
            <p:cNvSpPr/>
            <p:nvPr/>
          </p:nvSpPr>
          <p:spPr>
            <a:xfrm>
              <a:off x="3137275" y="5136850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3094"/>
                  </a:moveTo>
                  <a:cubicBezTo>
                    <a:pt x="701" y="3153"/>
                    <a:pt x="0" y="2452"/>
                    <a:pt x="0" y="1577"/>
                  </a:cubicBezTo>
                  <a:cubicBezTo>
                    <a:pt x="0" y="701"/>
                    <a:pt x="642" y="1"/>
                    <a:pt x="1518" y="1"/>
                  </a:cubicBezTo>
                  <a:cubicBezTo>
                    <a:pt x="2452" y="1"/>
                    <a:pt x="3094" y="643"/>
                    <a:pt x="3152" y="1518"/>
                  </a:cubicBezTo>
                  <a:cubicBezTo>
                    <a:pt x="3152" y="2394"/>
                    <a:pt x="2452" y="3094"/>
                    <a:pt x="1576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7" name="Google Shape;12527;p27"/>
            <p:cNvSpPr/>
            <p:nvPr/>
          </p:nvSpPr>
          <p:spPr>
            <a:xfrm>
              <a:off x="1416800" y="2190600"/>
              <a:ext cx="80275" cy="80300"/>
            </a:xfrm>
            <a:custGeom>
              <a:avLst/>
              <a:gdLst/>
              <a:ahLst/>
              <a:cxnLst/>
              <a:rect l="l" t="t" r="r" b="b"/>
              <a:pathLst>
                <a:path w="3211" h="3212" extrusionOk="0">
                  <a:moveTo>
                    <a:pt x="1635" y="1"/>
                  </a:moveTo>
                  <a:cubicBezTo>
                    <a:pt x="2510" y="1"/>
                    <a:pt x="3211" y="701"/>
                    <a:pt x="3211" y="1635"/>
                  </a:cubicBezTo>
                  <a:cubicBezTo>
                    <a:pt x="3211" y="2511"/>
                    <a:pt x="2510" y="3211"/>
                    <a:pt x="1635" y="3211"/>
                  </a:cubicBezTo>
                  <a:cubicBezTo>
                    <a:pt x="759" y="3211"/>
                    <a:pt x="0" y="2511"/>
                    <a:pt x="0" y="1635"/>
                  </a:cubicBezTo>
                  <a:cubicBezTo>
                    <a:pt x="0" y="701"/>
                    <a:pt x="701" y="1"/>
                    <a:pt x="16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8" name="Google Shape;12528;p27"/>
            <p:cNvSpPr/>
            <p:nvPr/>
          </p:nvSpPr>
          <p:spPr>
            <a:xfrm>
              <a:off x="5340750" y="4646550"/>
              <a:ext cx="80275" cy="80275"/>
            </a:xfrm>
            <a:custGeom>
              <a:avLst/>
              <a:gdLst/>
              <a:ahLst/>
              <a:cxnLst/>
              <a:rect l="l" t="t" r="r" b="b"/>
              <a:pathLst>
                <a:path w="3211" h="3211" extrusionOk="0">
                  <a:moveTo>
                    <a:pt x="3211" y="1635"/>
                  </a:moveTo>
                  <a:cubicBezTo>
                    <a:pt x="3211" y="2510"/>
                    <a:pt x="2511" y="3211"/>
                    <a:pt x="1635" y="3211"/>
                  </a:cubicBezTo>
                  <a:cubicBezTo>
                    <a:pt x="701" y="3211"/>
                    <a:pt x="1" y="2510"/>
                    <a:pt x="1" y="1576"/>
                  </a:cubicBezTo>
                  <a:cubicBezTo>
                    <a:pt x="1" y="701"/>
                    <a:pt x="759" y="0"/>
                    <a:pt x="1635" y="0"/>
                  </a:cubicBezTo>
                  <a:cubicBezTo>
                    <a:pt x="2511" y="0"/>
                    <a:pt x="3211" y="701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9" name="Google Shape;12529;p27"/>
            <p:cNvSpPr/>
            <p:nvPr/>
          </p:nvSpPr>
          <p:spPr>
            <a:xfrm>
              <a:off x="1911500" y="1208525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0"/>
                  </a:moveTo>
                  <a:cubicBezTo>
                    <a:pt x="2510" y="0"/>
                    <a:pt x="3152" y="701"/>
                    <a:pt x="3152" y="1635"/>
                  </a:cubicBezTo>
                  <a:cubicBezTo>
                    <a:pt x="3094" y="2510"/>
                    <a:pt x="2452" y="3152"/>
                    <a:pt x="1576" y="3152"/>
                  </a:cubicBezTo>
                  <a:cubicBezTo>
                    <a:pt x="642" y="3152"/>
                    <a:pt x="0" y="2452"/>
                    <a:pt x="0" y="1576"/>
                  </a:cubicBezTo>
                  <a:cubicBezTo>
                    <a:pt x="0" y="701"/>
                    <a:pt x="700" y="0"/>
                    <a:pt x="15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0" name="Google Shape;12530;p27"/>
            <p:cNvSpPr/>
            <p:nvPr/>
          </p:nvSpPr>
          <p:spPr>
            <a:xfrm>
              <a:off x="4608200" y="475975"/>
              <a:ext cx="81750" cy="80275"/>
            </a:xfrm>
            <a:custGeom>
              <a:avLst/>
              <a:gdLst/>
              <a:ahLst/>
              <a:cxnLst/>
              <a:rect l="l" t="t" r="r" b="b"/>
              <a:pathLst>
                <a:path w="3270" h="3211" extrusionOk="0">
                  <a:moveTo>
                    <a:pt x="1693" y="0"/>
                  </a:moveTo>
                  <a:cubicBezTo>
                    <a:pt x="2569" y="0"/>
                    <a:pt x="3269" y="759"/>
                    <a:pt x="3269" y="1635"/>
                  </a:cubicBezTo>
                  <a:cubicBezTo>
                    <a:pt x="3211" y="2510"/>
                    <a:pt x="2511" y="3211"/>
                    <a:pt x="1577" y="3211"/>
                  </a:cubicBezTo>
                  <a:cubicBezTo>
                    <a:pt x="701" y="3152"/>
                    <a:pt x="1" y="2452"/>
                    <a:pt x="1" y="1576"/>
                  </a:cubicBezTo>
                  <a:cubicBezTo>
                    <a:pt x="59" y="642"/>
                    <a:pt x="759" y="0"/>
                    <a:pt x="16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1" name="Google Shape;12531;p27"/>
            <p:cNvSpPr/>
            <p:nvPr/>
          </p:nvSpPr>
          <p:spPr>
            <a:xfrm>
              <a:off x="5098525" y="718200"/>
              <a:ext cx="80275" cy="81750"/>
            </a:xfrm>
            <a:custGeom>
              <a:avLst/>
              <a:gdLst/>
              <a:ahLst/>
              <a:cxnLst/>
              <a:rect l="l" t="t" r="r" b="b"/>
              <a:pathLst>
                <a:path w="3211" h="3270" extrusionOk="0">
                  <a:moveTo>
                    <a:pt x="1635" y="3211"/>
                  </a:moveTo>
                  <a:cubicBezTo>
                    <a:pt x="759" y="3270"/>
                    <a:pt x="0" y="2569"/>
                    <a:pt x="0" y="1635"/>
                  </a:cubicBezTo>
                  <a:cubicBezTo>
                    <a:pt x="0" y="760"/>
                    <a:pt x="701" y="59"/>
                    <a:pt x="1576" y="1"/>
                  </a:cubicBezTo>
                  <a:cubicBezTo>
                    <a:pt x="2452" y="1"/>
                    <a:pt x="3211" y="701"/>
                    <a:pt x="3211" y="1577"/>
                  </a:cubicBezTo>
                  <a:cubicBezTo>
                    <a:pt x="3211" y="2511"/>
                    <a:pt x="2510" y="3211"/>
                    <a:pt x="1635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2" name="Google Shape;12532;p27"/>
            <p:cNvSpPr/>
            <p:nvPr/>
          </p:nvSpPr>
          <p:spPr>
            <a:xfrm>
              <a:off x="6079150" y="3664450"/>
              <a:ext cx="77350" cy="77375"/>
            </a:xfrm>
            <a:custGeom>
              <a:avLst/>
              <a:gdLst/>
              <a:ahLst/>
              <a:cxnLst/>
              <a:rect l="l" t="t" r="r" b="b"/>
              <a:pathLst>
                <a:path w="3094" h="3095" extrusionOk="0">
                  <a:moveTo>
                    <a:pt x="3094" y="1519"/>
                  </a:moveTo>
                  <a:cubicBezTo>
                    <a:pt x="3094" y="2394"/>
                    <a:pt x="2393" y="3095"/>
                    <a:pt x="1576" y="3095"/>
                  </a:cubicBezTo>
                  <a:cubicBezTo>
                    <a:pt x="701" y="3095"/>
                    <a:pt x="0" y="2452"/>
                    <a:pt x="0" y="1577"/>
                  </a:cubicBezTo>
                  <a:cubicBezTo>
                    <a:pt x="0" y="701"/>
                    <a:pt x="642" y="59"/>
                    <a:pt x="1518" y="1"/>
                  </a:cubicBezTo>
                  <a:cubicBezTo>
                    <a:pt x="2335" y="1"/>
                    <a:pt x="3094" y="701"/>
                    <a:pt x="3094" y="15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3" name="Google Shape;12533;p27"/>
            <p:cNvSpPr/>
            <p:nvPr/>
          </p:nvSpPr>
          <p:spPr>
            <a:xfrm>
              <a:off x="1418250" y="3417850"/>
              <a:ext cx="78825" cy="77350"/>
            </a:xfrm>
            <a:custGeom>
              <a:avLst/>
              <a:gdLst/>
              <a:ahLst/>
              <a:cxnLst/>
              <a:rect l="l" t="t" r="r" b="b"/>
              <a:pathLst>
                <a:path w="3153" h="3094" extrusionOk="0">
                  <a:moveTo>
                    <a:pt x="1577" y="3094"/>
                  </a:moveTo>
                  <a:cubicBezTo>
                    <a:pt x="701" y="3094"/>
                    <a:pt x="1" y="2393"/>
                    <a:pt x="1" y="1576"/>
                  </a:cubicBezTo>
                  <a:cubicBezTo>
                    <a:pt x="1" y="701"/>
                    <a:pt x="760" y="0"/>
                    <a:pt x="1577" y="0"/>
                  </a:cubicBezTo>
                  <a:cubicBezTo>
                    <a:pt x="2452" y="59"/>
                    <a:pt x="3094" y="701"/>
                    <a:pt x="3094" y="1518"/>
                  </a:cubicBezTo>
                  <a:cubicBezTo>
                    <a:pt x="3153" y="2393"/>
                    <a:pt x="2452" y="3094"/>
                    <a:pt x="157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4" name="Google Shape;12534;p27"/>
            <p:cNvSpPr/>
            <p:nvPr/>
          </p:nvSpPr>
          <p:spPr>
            <a:xfrm>
              <a:off x="2890650" y="477425"/>
              <a:ext cx="77375" cy="77375"/>
            </a:xfrm>
            <a:custGeom>
              <a:avLst/>
              <a:gdLst/>
              <a:ahLst/>
              <a:cxnLst/>
              <a:rect l="l" t="t" r="r" b="b"/>
              <a:pathLst>
                <a:path w="3095" h="3095" extrusionOk="0">
                  <a:moveTo>
                    <a:pt x="3094" y="1518"/>
                  </a:moveTo>
                  <a:cubicBezTo>
                    <a:pt x="3094" y="2336"/>
                    <a:pt x="2452" y="3036"/>
                    <a:pt x="1577" y="3094"/>
                  </a:cubicBezTo>
                  <a:cubicBezTo>
                    <a:pt x="759" y="3094"/>
                    <a:pt x="1" y="2394"/>
                    <a:pt x="59" y="1518"/>
                  </a:cubicBezTo>
                  <a:cubicBezTo>
                    <a:pt x="59" y="701"/>
                    <a:pt x="759" y="1"/>
                    <a:pt x="1577" y="1"/>
                  </a:cubicBezTo>
                  <a:cubicBezTo>
                    <a:pt x="2394" y="1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5" name="Google Shape;12535;p27"/>
            <p:cNvSpPr/>
            <p:nvPr/>
          </p:nvSpPr>
          <p:spPr>
            <a:xfrm>
              <a:off x="5835450" y="4154775"/>
              <a:ext cx="77350" cy="77350"/>
            </a:xfrm>
            <a:custGeom>
              <a:avLst/>
              <a:gdLst/>
              <a:ahLst/>
              <a:cxnLst/>
              <a:rect l="l" t="t" r="r" b="b"/>
              <a:pathLst>
                <a:path w="3094" h="3094" extrusionOk="0">
                  <a:moveTo>
                    <a:pt x="3094" y="1518"/>
                  </a:moveTo>
                  <a:cubicBezTo>
                    <a:pt x="3094" y="2335"/>
                    <a:pt x="2335" y="3094"/>
                    <a:pt x="1518" y="3036"/>
                  </a:cubicBezTo>
                  <a:cubicBezTo>
                    <a:pt x="701" y="3036"/>
                    <a:pt x="0" y="2277"/>
                    <a:pt x="59" y="1460"/>
                  </a:cubicBezTo>
                  <a:cubicBezTo>
                    <a:pt x="59" y="701"/>
                    <a:pt x="759" y="0"/>
                    <a:pt x="1576" y="0"/>
                  </a:cubicBezTo>
                  <a:cubicBezTo>
                    <a:pt x="2393" y="0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6" name="Google Shape;12536;p27"/>
            <p:cNvSpPr/>
            <p:nvPr/>
          </p:nvSpPr>
          <p:spPr>
            <a:xfrm>
              <a:off x="2401800" y="719675"/>
              <a:ext cx="75900" cy="77350"/>
            </a:xfrm>
            <a:custGeom>
              <a:avLst/>
              <a:gdLst/>
              <a:ahLst/>
              <a:cxnLst/>
              <a:rect l="l" t="t" r="r" b="b"/>
              <a:pathLst>
                <a:path w="3036" h="3094" extrusionOk="0">
                  <a:moveTo>
                    <a:pt x="3036" y="1576"/>
                  </a:moveTo>
                  <a:cubicBezTo>
                    <a:pt x="3036" y="2393"/>
                    <a:pt x="2277" y="3094"/>
                    <a:pt x="1460" y="3036"/>
                  </a:cubicBezTo>
                  <a:cubicBezTo>
                    <a:pt x="643" y="3036"/>
                    <a:pt x="0" y="2277"/>
                    <a:pt x="59" y="1518"/>
                  </a:cubicBezTo>
                  <a:cubicBezTo>
                    <a:pt x="59" y="701"/>
                    <a:pt x="818" y="0"/>
                    <a:pt x="1635" y="59"/>
                  </a:cubicBezTo>
                  <a:cubicBezTo>
                    <a:pt x="2394" y="117"/>
                    <a:pt x="3036" y="817"/>
                    <a:pt x="3036" y="15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7" name="Google Shape;12537;p27"/>
            <p:cNvSpPr/>
            <p:nvPr/>
          </p:nvSpPr>
          <p:spPr>
            <a:xfrm>
              <a:off x="2156650" y="4645075"/>
              <a:ext cx="74450" cy="74450"/>
            </a:xfrm>
            <a:custGeom>
              <a:avLst/>
              <a:gdLst/>
              <a:ahLst/>
              <a:cxnLst/>
              <a:rect l="l" t="t" r="r" b="b"/>
              <a:pathLst>
                <a:path w="2978" h="2978" extrusionOk="0">
                  <a:moveTo>
                    <a:pt x="2919" y="1518"/>
                  </a:moveTo>
                  <a:cubicBezTo>
                    <a:pt x="2919" y="2336"/>
                    <a:pt x="2277" y="2978"/>
                    <a:pt x="1460" y="2978"/>
                  </a:cubicBezTo>
                  <a:cubicBezTo>
                    <a:pt x="642" y="2978"/>
                    <a:pt x="0" y="2277"/>
                    <a:pt x="0" y="1460"/>
                  </a:cubicBezTo>
                  <a:cubicBezTo>
                    <a:pt x="59" y="701"/>
                    <a:pt x="701" y="1"/>
                    <a:pt x="1518" y="59"/>
                  </a:cubicBezTo>
                  <a:cubicBezTo>
                    <a:pt x="2335" y="59"/>
                    <a:pt x="2977" y="701"/>
                    <a:pt x="2919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8" name="Google Shape;12538;p27"/>
            <p:cNvSpPr/>
            <p:nvPr/>
          </p:nvSpPr>
          <p:spPr>
            <a:xfrm>
              <a:off x="1910025" y="4402850"/>
              <a:ext cx="73000" cy="72975"/>
            </a:xfrm>
            <a:custGeom>
              <a:avLst/>
              <a:gdLst/>
              <a:ahLst/>
              <a:cxnLst/>
              <a:rect l="l" t="t" r="r" b="b"/>
              <a:pathLst>
                <a:path w="2920" h="2919" extrusionOk="0">
                  <a:moveTo>
                    <a:pt x="1460" y="0"/>
                  </a:moveTo>
                  <a:cubicBezTo>
                    <a:pt x="2277" y="0"/>
                    <a:pt x="2919" y="642"/>
                    <a:pt x="2919" y="1460"/>
                  </a:cubicBezTo>
                  <a:cubicBezTo>
                    <a:pt x="2919" y="2277"/>
                    <a:pt x="2277" y="2919"/>
                    <a:pt x="1460" y="2919"/>
                  </a:cubicBezTo>
                  <a:cubicBezTo>
                    <a:pt x="643" y="2919"/>
                    <a:pt x="59" y="2335"/>
                    <a:pt x="1" y="1518"/>
                  </a:cubicBezTo>
                  <a:cubicBezTo>
                    <a:pt x="1" y="701"/>
                    <a:pt x="643" y="59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9" name="Google Shape;12539;p27"/>
            <p:cNvSpPr/>
            <p:nvPr/>
          </p:nvSpPr>
          <p:spPr>
            <a:xfrm>
              <a:off x="1669250" y="1459525"/>
              <a:ext cx="70075" cy="71525"/>
            </a:xfrm>
            <a:custGeom>
              <a:avLst/>
              <a:gdLst/>
              <a:ahLst/>
              <a:cxnLst/>
              <a:rect l="l" t="t" r="r" b="b"/>
              <a:pathLst>
                <a:path w="2803" h="2861" extrusionOk="0">
                  <a:moveTo>
                    <a:pt x="1401" y="2802"/>
                  </a:moveTo>
                  <a:cubicBezTo>
                    <a:pt x="584" y="2802"/>
                    <a:pt x="1" y="2218"/>
                    <a:pt x="1" y="1401"/>
                  </a:cubicBezTo>
                  <a:cubicBezTo>
                    <a:pt x="1" y="584"/>
                    <a:pt x="584" y="0"/>
                    <a:pt x="1401" y="0"/>
                  </a:cubicBezTo>
                  <a:cubicBezTo>
                    <a:pt x="2219" y="0"/>
                    <a:pt x="2802" y="642"/>
                    <a:pt x="2802" y="1401"/>
                  </a:cubicBezTo>
                  <a:cubicBezTo>
                    <a:pt x="2802" y="2218"/>
                    <a:pt x="2219" y="2860"/>
                    <a:pt x="1401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0" name="Google Shape;12540;p27"/>
            <p:cNvSpPr/>
            <p:nvPr/>
          </p:nvSpPr>
          <p:spPr>
            <a:xfrm>
              <a:off x="5102900" y="4894625"/>
              <a:ext cx="71525" cy="70050"/>
            </a:xfrm>
            <a:custGeom>
              <a:avLst/>
              <a:gdLst/>
              <a:ahLst/>
              <a:cxnLst/>
              <a:rect l="l" t="t" r="r" b="b"/>
              <a:pathLst>
                <a:path w="2861" h="2802" extrusionOk="0">
                  <a:moveTo>
                    <a:pt x="1460" y="2802"/>
                  </a:moveTo>
                  <a:cubicBezTo>
                    <a:pt x="642" y="2802"/>
                    <a:pt x="0" y="2218"/>
                    <a:pt x="0" y="1401"/>
                  </a:cubicBezTo>
                  <a:cubicBezTo>
                    <a:pt x="0" y="584"/>
                    <a:pt x="584" y="0"/>
                    <a:pt x="1401" y="0"/>
                  </a:cubicBezTo>
                  <a:cubicBezTo>
                    <a:pt x="2218" y="0"/>
                    <a:pt x="2802" y="584"/>
                    <a:pt x="2860" y="1401"/>
                  </a:cubicBezTo>
                  <a:cubicBezTo>
                    <a:pt x="2860" y="2160"/>
                    <a:pt x="2218" y="2802"/>
                    <a:pt x="1460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1" name="Google Shape;12541;p27"/>
            <p:cNvSpPr/>
            <p:nvPr/>
          </p:nvSpPr>
          <p:spPr>
            <a:xfrm>
              <a:off x="1422625" y="1949825"/>
              <a:ext cx="70075" cy="68600"/>
            </a:xfrm>
            <a:custGeom>
              <a:avLst/>
              <a:gdLst/>
              <a:ahLst/>
              <a:cxnLst/>
              <a:rect l="l" t="t" r="r" b="b"/>
              <a:pathLst>
                <a:path w="2803" h="2744" extrusionOk="0">
                  <a:moveTo>
                    <a:pt x="2803" y="1401"/>
                  </a:moveTo>
                  <a:cubicBezTo>
                    <a:pt x="2803" y="2160"/>
                    <a:pt x="2161" y="2744"/>
                    <a:pt x="1402" y="2744"/>
                  </a:cubicBezTo>
                  <a:cubicBezTo>
                    <a:pt x="643" y="2744"/>
                    <a:pt x="1" y="2102"/>
                    <a:pt x="1" y="1343"/>
                  </a:cubicBezTo>
                  <a:cubicBezTo>
                    <a:pt x="59" y="584"/>
                    <a:pt x="701" y="1"/>
                    <a:pt x="1402" y="1"/>
                  </a:cubicBezTo>
                  <a:cubicBezTo>
                    <a:pt x="2161" y="1"/>
                    <a:pt x="2803" y="643"/>
                    <a:pt x="2803" y="14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2" name="Google Shape;12542;p27"/>
            <p:cNvSpPr/>
            <p:nvPr/>
          </p:nvSpPr>
          <p:spPr>
            <a:xfrm>
              <a:off x="4611125" y="5141225"/>
              <a:ext cx="68600" cy="70075"/>
            </a:xfrm>
            <a:custGeom>
              <a:avLst/>
              <a:gdLst/>
              <a:ahLst/>
              <a:cxnLst/>
              <a:rect l="l" t="t" r="r" b="b"/>
              <a:pathLst>
                <a:path w="2744" h="2803" extrusionOk="0">
                  <a:moveTo>
                    <a:pt x="1343" y="2803"/>
                  </a:moveTo>
                  <a:cubicBezTo>
                    <a:pt x="584" y="2744"/>
                    <a:pt x="0" y="2161"/>
                    <a:pt x="0" y="1402"/>
                  </a:cubicBezTo>
                  <a:cubicBezTo>
                    <a:pt x="0" y="643"/>
                    <a:pt x="642" y="1"/>
                    <a:pt x="1401" y="1"/>
                  </a:cubicBezTo>
                  <a:cubicBezTo>
                    <a:pt x="2160" y="59"/>
                    <a:pt x="2744" y="701"/>
                    <a:pt x="2744" y="1460"/>
                  </a:cubicBezTo>
                  <a:cubicBezTo>
                    <a:pt x="2744" y="2161"/>
                    <a:pt x="2102" y="2803"/>
                    <a:pt x="134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3" name="Google Shape;12543;p27"/>
            <p:cNvSpPr/>
            <p:nvPr/>
          </p:nvSpPr>
          <p:spPr>
            <a:xfrm>
              <a:off x="2407625" y="4897525"/>
              <a:ext cx="65700" cy="64250"/>
            </a:xfrm>
            <a:custGeom>
              <a:avLst/>
              <a:gdLst/>
              <a:ahLst/>
              <a:cxnLst/>
              <a:rect l="l" t="t" r="r" b="b"/>
              <a:pathLst>
                <a:path w="2628" h="2570" extrusionOk="0">
                  <a:moveTo>
                    <a:pt x="1343" y="2569"/>
                  </a:moveTo>
                  <a:cubicBezTo>
                    <a:pt x="643" y="2569"/>
                    <a:pt x="59" y="2044"/>
                    <a:pt x="59" y="1343"/>
                  </a:cubicBezTo>
                  <a:cubicBezTo>
                    <a:pt x="1" y="585"/>
                    <a:pt x="585" y="1"/>
                    <a:pt x="1343" y="1"/>
                  </a:cubicBezTo>
                  <a:cubicBezTo>
                    <a:pt x="2044" y="1"/>
                    <a:pt x="2569" y="526"/>
                    <a:pt x="2569" y="1227"/>
                  </a:cubicBezTo>
                  <a:cubicBezTo>
                    <a:pt x="2628" y="1986"/>
                    <a:pt x="2044" y="2511"/>
                    <a:pt x="1343" y="25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4" name="Google Shape;12544;p27"/>
            <p:cNvSpPr/>
            <p:nvPr/>
          </p:nvSpPr>
          <p:spPr>
            <a:xfrm>
              <a:off x="1425550" y="367175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1285" y="1"/>
                  </a:moveTo>
                  <a:cubicBezTo>
                    <a:pt x="1985" y="1"/>
                    <a:pt x="2569" y="526"/>
                    <a:pt x="2569" y="1285"/>
                  </a:cubicBezTo>
                  <a:cubicBezTo>
                    <a:pt x="2569" y="2044"/>
                    <a:pt x="1985" y="2569"/>
                    <a:pt x="1226" y="2569"/>
                  </a:cubicBezTo>
                  <a:cubicBezTo>
                    <a:pt x="526" y="2511"/>
                    <a:pt x="1" y="1985"/>
                    <a:pt x="1" y="1227"/>
                  </a:cubicBezTo>
                  <a:cubicBezTo>
                    <a:pt x="1" y="526"/>
                    <a:pt x="584" y="1"/>
                    <a:pt x="128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5" name="Google Shape;12545;p27"/>
            <p:cNvSpPr/>
            <p:nvPr/>
          </p:nvSpPr>
          <p:spPr>
            <a:xfrm>
              <a:off x="1672175" y="416060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2569" y="1285"/>
                  </a:moveTo>
                  <a:cubicBezTo>
                    <a:pt x="2569" y="2044"/>
                    <a:pt x="1985" y="2569"/>
                    <a:pt x="1284" y="2569"/>
                  </a:cubicBezTo>
                  <a:cubicBezTo>
                    <a:pt x="526" y="2569"/>
                    <a:pt x="0" y="1985"/>
                    <a:pt x="0" y="1227"/>
                  </a:cubicBezTo>
                  <a:cubicBezTo>
                    <a:pt x="0" y="526"/>
                    <a:pt x="584" y="1"/>
                    <a:pt x="1284" y="1"/>
                  </a:cubicBezTo>
                  <a:cubicBezTo>
                    <a:pt x="2043" y="59"/>
                    <a:pt x="2569" y="585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6" name="Google Shape;12546;p27"/>
            <p:cNvSpPr/>
            <p:nvPr/>
          </p:nvSpPr>
          <p:spPr>
            <a:xfrm>
              <a:off x="4859200" y="483275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343" y="0"/>
                  </a:moveTo>
                  <a:cubicBezTo>
                    <a:pt x="2043" y="0"/>
                    <a:pt x="2569" y="584"/>
                    <a:pt x="2569" y="1284"/>
                  </a:cubicBezTo>
                  <a:cubicBezTo>
                    <a:pt x="2569" y="2043"/>
                    <a:pt x="1985" y="2627"/>
                    <a:pt x="1226" y="2569"/>
                  </a:cubicBezTo>
                  <a:cubicBezTo>
                    <a:pt x="526" y="2569"/>
                    <a:pt x="0" y="1985"/>
                    <a:pt x="0" y="1284"/>
                  </a:cubicBezTo>
                  <a:cubicBezTo>
                    <a:pt x="59" y="526"/>
                    <a:pt x="584" y="0"/>
                    <a:pt x="134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7" name="Google Shape;12547;p27"/>
            <p:cNvSpPr/>
            <p:nvPr/>
          </p:nvSpPr>
          <p:spPr>
            <a:xfrm>
              <a:off x="6084975" y="1709050"/>
              <a:ext cx="64225" cy="65700"/>
            </a:xfrm>
            <a:custGeom>
              <a:avLst/>
              <a:gdLst/>
              <a:ahLst/>
              <a:cxnLst/>
              <a:rect l="l" t="t" r="r" b="b"/>
              <a:pathLst>
                <a:path w="2569" h="2628" extrusionOk="0">
                  <a:moveTo>
                    <a:pt x="2569" y="1285"/>
                  </a:moveTo>
                  <a:cubicBezTo>
                    <a:pt x="2569" y="2043"/>
                    <a:pt x="2044" y="2569"/>
                    <a:pt x="1343" y="2569"/>
                  </a:cubicBezTo>
                  <a:cubicBezTo>
                    <a:pt x="584" y="2627"/>
                    <a:pt x="1" y="2043"/>
                    <a:pt x="1" y="1285"/>
                  </a:cubicBezTo>
                  <a:cubicBezTo>
                    <a:pt x="59" y="584"/>
                    <a:pt x="584" y="0"/>
                    <a:pt x="1343" y="59"/>
                  </a:cubicBezTo>
                  <a:cubicBezTo>
                    <a:pt x="2044" y="59"/>
                    <a:pt x="2569" y="584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8" name="Google Shape;12548;p27"/>
            <p:cNvSpPr/>
            <p:nvPr/>
          </p:nvSpPr>
          <p:spPr>
            <a:xfrm>
              <a:off x="2897950" y="5142700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285" y="2627"/>
                  </a:moveTo>
                  <a:cubicBezTo>
                    <a:pt x="584" y="2627"/>
                    <a:pt x="0" y="2102"/>
                    <a:pt x="0" y="1343"/>
                  </a:cubicBezTo>
                  <a:cubicBezTo>
                    <a:pt x="0" y="642"/>
                    <a:pt x="526" y="59"/>
                    <a:pt x="1226" y="59"/>
                  </a:cubicBezTo>
                  <a:cubicBezTo>
                    <a:pt x="1985" y="0"/>
                    <a:pt x="2569" y="584"/>
                    <a:pt x="2569" y="1343"/>
                  </a:cubicBezTo>
                  <a:cubicBezTo>
                    <a:pt x="2569" y="2043"/>
                    <a:pt x="2043" y="2627"/>
                    <a:pt x="1285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9" name="Google Shape;12549;p27"/>
            <p:cNvSpPr/>
            <p:nvPr/>
          </p:nvSpPr>
          <p:spPr>
            <a:xfrm>
              <a:off x="6333050" y="2936300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452" y="1985"/>
                    <a:pt x="1927" y="2510"/>
                    <a:pt x="1168" y="2510"/>
                  </a:cubicBezTo>
                  <a:cubicBezTo>
                    <a:pt x="526" y="2452"/>
                    <a:pt x="1" y="1926"/>
                    <a:pt x="1" y="1226"/>
                  </a:cubicBezTo>
                  <a:cubicBezTo>
                    <a:pt x="1" y="525"/>
                    <a:pt x="584" y="0"/>
                    <a:pt x="1285" y="0"/>
                  </a:cubicBezTo>
                  <a:cubicBezTo>
                    <a:pt x="1985" y="0"/>
                    <a:pt x="2510" y="584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0" name="Google Shape;12550;p27"/>
            <p:cNvSpPr/>
            <p:nvPr/>
          </p:nvSpPr>
          <p:spPr>
            <a:xfrm>
              <a:off x="5597575" y="975050"/>
              <a:ext cx="61325" cy="61300"/>
            </a:xfrm>
            <a:custGeom>
              <a:avLst/>
              <a:gdLst/>
              <a:ahLst/>
              <a:cxnLst/>
              <a:rect l="l" t="t" r="r" b="b"/>
              <a:pathLst>
                <a:path w="2453" h="2452" extrusionOk="0">
                  <a:moveTo>
                    <a:pt x="1227" y="0"/>
                  </a:moveTo>
                  <a:cubicBezTo>
                    <a:pt x="1927" y="0"/>
                    <a:pt x="2452" y="584"/>
                    <a:pt x="2452" y="1226"/>
                  </a:cubicBezTo>
                  <a:cubicBezTo>
                    <a:pt x="2452" y="1868"/>
                    <a:pt x="1869" y="2452"/>
                    <a:pt x="1227" y="2452"/>
                  </a:cubicBezTo>
                  <a:cubicBezTo>
                    <a:pt x="526" y="2452"/>
                    <a:pt x="1" y="1868"/>
                    <a:pt x="1" y="1168"/>
                  </a:cubicBezTo>
                  <a:cubicBezTo>
                    <a:pt x="1" y="525"/>
                    <a:pt x="585" y="0"/>
                    <a:pt x="12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1" name="Google Shape;12551;p27"/>
            <p:cNvSpPr/>
            <p:nvPr/>
          </p:nvSpPr>
          <p:spPr>
            <a:xfrm>
              <a:off x="3634875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1226" y="2510"/>
                  </a:moveTo>
                  <a:cubicBezTo>
                    <a:pt x="526" y="2510"/>
                    <a:pt x="1" y="1926"/>
                    <a:pt x="1" y="1226"/>
                  </a:cubicBezTo>
                  <a:cubicBezTo>
                    <a:pt x="59" y="525"/>
                    <a:pt x="584" y="0"/>
                    <a:pt x="1226" y="0"/>
                  </a:cubicBezTo>
                  <a:cubicBezTo>
                    <a:pt x="1927" y="0"/>
                    <a:pt x="2510" y="584"/>
                    <a:pt x="2452" y="1284"/>
                  </a:cubicBezTo>
                  <a:cubicBezTo>
                    <a:pt x="2452" y="1985"/>
                    <a:pt x="1927" y="2510"/>
                    <a:pt x="1226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2" name="Google Shape;12552;p27"/>
            <p:cNvSpPr/>
            <p:nvPr/>
          </p:nvSpPr>
          <p:spPr>
            <a:xfrm>
              <a:off x="6333050" y="2692600"/>
              <a:ext cx="62775" cy="62775"/>
            </a:xfrm>
            <a:custGeom>
              <a:avLst/>
              <a:gdLst/>
              <a:ahLst/>
              <a:cxnLst/>
              <a:rect l="l" t="t" r="r" b="b"/>
              <a:pathLst>
                <a:path w="2511" h="2511" extrusionOk="0">
                  <a:moveTo>
                    <a:pt x="2510" y="1284"/>
                  </a:moveTo>
                  <a:cubicBezTo>
                    <a:pt x="2510" y="1985"/>
                    <a:pt x="1927" y="2510"/>
                    <a:pt x="1226" y="2510"/>
                  </a:cubicBezTo>
                  <a:cubicBezTo>
                    <a:pt x="526" y="2510"/>
                    <a:pt x="1" y="1985"/>
                    <a:pt x="1" y="1284"/>
                  </a:cubicBezTo>
                  <a:cubicBezTo>
                    <a:pt x="1" y="584"/>
                    <a:pt x="584" y="0"/>
                    <a:pt x="1285" y="59"/>
                  </a:cubicBezTo>
                  <a:cubicBezTo>
                    <a:pt x="1985" y="59"/>
                    <a:pt x="2510" y="584"/>
                    <a:pt x="2510" y="128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3" name="Google Shape;12553;p27"/>
            <p:cNvSpPr/>
            <p:nvPr/>
          </p:nvSpPr>
          <p:spPr>
            <a:xfrm>
              <a:off x="3881500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510" y="1926"/>
                    <a:pt x="1985" y="2452"/>
                    <a:pt x="1284" y="2452"/>
                  </a:cubicBezTo>
                  <a:cubicBezTo>
                    <a:pt x="584" y="2510"/>
                    <a:pt x="0" y="1985"/>
                    <a:pt x="0" y="1226"/>
                  </a:cubicBezTo>
                  <a:cubicBezTo>
                    <a:pt x="0" y="525"/>
                    <a:pt x="584" y="0"/>
                    <a:pt x="1284" y="0"/>
                  </a:cubicBezTo>
                  <a:cubicBezTo>
                    <a:pt x="1985" y="0"/>
                    <a:pt x="2510" y="525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4" name="Google Shape;12554;p27"/>
            <p:cNvSpPr/>
            <p:nvPr/>
          </p:nvSpPr>
          <p:spPr>
            <a:xfrm>
              <a:off x="6333050" y="2447425"/>
              <a:ext cx="61325" cy="59875"/>
            </a:xfrm>
            <a:custGeom>
              <a:avLst/>
              <a:gdLst/>
              <a:ahLst/>
              <a:cxnLst/>
              <a:rect l="l" t="t" r="r" b="b"/>
              <a:pathLst>
                <a:path w="2453" h="2395" extrusionOk="0">
                  <a:moveTo>
                    <a:pt x="2452" y="1168"/>
                  </a:moveTo>
                  <a:cubicBezTo>
                    <a:pt x="2452" y="1810"/>
                    <a:pt x="1868" y="2394"/>
                    <a:pt x="1226" y="2394"/>
                  </a:cubicBezTo>
                  <a:cubicBezTo>
                    <a:pt x="643" y="2394"/>
                    <a:pt x="59" y="1869"/>
                    <a:pt x="59" y="1227"/>
                  </a:cubicBezTo>
                  <a:cubicBezTo>
                    <a:pt x="1" y="585"/>
                    <a:pt x="584" y="1"/>
                    <a:pt x="1226" y="1"/>
                  </a:cubicBezTo>
                  <a:cubicBezTo>
                    <a:pt x="1868" y="1"/>
                    <a:pt x="2452" y="585"/>
                    <a:pt x="2452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5" name="Google Shape;12555;p27"/>
            <p:cNvSpPr/>
            <p:nvPr/>
          </p:nvSpPr>
          <p:spPr>
            <a:xfrm>
              <a:off x="6086425" y="3919825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227" y="1"/>
                  </a:moveTo>
                  <a:cubicBezTo>
                    <a:pt x="1869" y="1"/>
                    <a:pt x="2453" y="584"/>
                    <a:pt x="2453" y="1226"/>
                  </a:cubicBezTo>
                  <a:cubicBezTo>
                    <a:pt x="2453" y="1869"/>
                    <a:pt x="1869" y="2394"/>
                    <a:pt x="1285" y="2452"/>
                  </a:cubicBezTo>
                  <a:cubicBezTo>
                    <a:pt x="585" y="2452"/>
                    <a:pt x="1" y="1869"/>
                    <a:pt x="59" y="1168"/>
                  </a:cubicBezTo>
                  <a:cubicBezTo>
                    <a:pt x="59" y="584"/>
                    <a:pt x="585" y="1"/>
                    <a:pt x="1227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6" name="Google Shape;12556;p27"/>
            <p:cNvSpPr/>
            <p:nvPr/>
          </p:nvSpPr>
          <p:spPr>
            <a:xfrm>
              <a:off x="2657175" y="486175"/>
              <a:ext cx="59850" cy="59875"/>
            </a:xfrm>
            <a:custGeom>
              <a:avLst/>
              <a:gdLst/>
              <a:ahLst/>
              <a:cxnLst/>
              <a:rect l="l" t="t" r="r" b="b"/>
              <a:pathLst>
                <a:path w="2394" h="2395" extrusionOk="0">
                  <a:moveTo>
                    <a:pt x="2394" y="1168"/>
                  </a:moveTo>
                  <a:cubicBezTo>
                    <a:pt x="2394" y="1752"/>
                    <a:pt x="1868" y="2336"/>
                    <a:pt x="1226" y="2394"/>
                  </a:cubicBezTo>
                  <a:cubicBezTo>
                    <a:pt x="584" y="2394"/>
                    <a:pt x="0" y="1810"/>
                    <a:pt x="0" y="1168"/>
                  </a:cubicBezTo>
                  <a:cubicBezTo>
                    <a:pt x="0" y="526"/>
                    <a:pt x="584" y="1"/>
                    <a:pt x="1168" y="1"/>
                  </a:cubicBezTo>
                  <a:cubicBezTo>
                    <a:pt x="1810" y="1"/>
                    <a:pt x="2394" y="526"/>
                    <a:pt x="2394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7" name="Google Shape;12557;p27"/>
            <p:cNvSpPr/>
            <p:nvPr/>
          </p:nvSpPr>
          <p:spPr>
            <a:xfrm>
              <a:off x="4126650" y="239575"/>
              <a:ext cx="58400" cy="59850"/>
            </a:xfrm>
            <a:custGeom>
              <a:avLst/>
              <a:gdLst/>
              <a:ahLst/>
              <a:cxnLst/>
              <a:rect l="l" t="t" r="r" b="b"/>
              <a:pathLst>
                <a:path w="2336" h="2394" extrusionOk="0">
                  <a:moveTo>
                    <a:pt x="1168" y="2335"/>
                  </a:moveTo>
                  <a:cubicBezTo>
                    <a:pt x="526" y="2394"/>
                    <a:pt x="0" y="1810"/>
                    <a:pt x="0" y="1226"/>
                  </a:cubicBezTo>
                  <a:cubicBezTo>
                    <a:pt x="0" y="584"/>
                    <a:pt x="526" y="0"/>
                    <a:pt x="1168" y="0"/>
                  </a:cubicBezTo>
                  <a:cubicBezTo>
                    <a:pt x="1752" y="0"/>
                    <a:pt x="2335" y="526"/>
                    <a:pt x="2335" y="1168"/>
                  </a:cubicBezTo>
                  <a:cubicBezTo>
                    <a:pt x="2335" y="1810"/>
                    <a:pt x="1810" y="2335"/>
                    <a:pt x="1168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8" name="Google Shape;12558;p27"/>
            <p:cNvSpPr/>
            <p:nvPr/>
          </p:nvSpPr>
          <p:spPr>
            <a:xfrm>
              <a:off x="5845650" y="1223125"/>
              <a:ext cx="56950" cy="58375"/>
            </a:xfrm>
            <a:custGeom>
              <a:avLst/>
              <a:gdLst/>
              <a:ahLst/>
              <a:cxnLst/>
              <a:rect l="l" t="t" r="r" b="b"/>
              <a:pathLst>
                <a:path w="2278" h="2335" extrusionOk="0">
                  <a:moveTo>
                    <a:pt x="2277" y="1167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335"/>
                    <a:pt x="1" y="1810"/>
                    <a:pt x="1" y="1109"/>
                  </a:cubicBezTo>
                  <a:cubicBezTo>
                    <a:pt x="59" y="467"/>
                    <a:pt x="526" y="0"/>
                    <a:pt x="1168" y="0"/>
                  </a:cubicBezTo>
                  <a:cubicBezTo>
                    <a:pt x="1810" y="0"/>
                    <a:pt x="2277" y="525"/>
                    <a:pt x="2277" y="116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9" name="Google Shape;12559;p27"/>
            <p:cNvSpPr/>
            <p:nvPr/>
          </p:nvSpPr>
          <p:spPr>
            <a:xfrm>
              <a:off x="3394100" y="241025"/>
              <a:ext cx="58400" cy="56950"/>
            </a:xfrm>
            <a:custGeom>
              <a:avLst/>
              <a:gdLst/>
              <a:ahLst/>
              <a:cxnLst/>
              <a:rect l="l" t="t" r="r" b="b"/>
              <a:pathLst>
                <a:path w="2336" h="2278" extrusionOk="0">
                  <a:moveTo>
                    <a:pt x="2277" y="1168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277"/>
                    <a:pt x="0" y="1752"/>
                    <a:pt x="59" y="1051"/>
                  </a:cubicBezTo>
                  <a:cubicBezTo>
                    <a:pt x="59" y="409"/>
                    <a:pt x="584" y="1"/>
                    <a:pt x="1226" y="1"/>
                  </a:cubicBezTo>
                  <a:cubicBezTo>
                    <a:pt x="1868" y="1"/>
                    <a:pt x="2335" y="526"/>
                    <a:pt x="2277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0" name="Google Shape;12560;p27"/>
            <p:cNvSpPr/>
            <p:nvPr/>
          </p:nvSpPr>
          <p:spPr>
            <a:xfrm>
              <a:off x="6335975" y="3185825"/>
              <a:ext cx="56925" cy="56925"/>
            </a:xfrm>
            <a:custGeom>
              <a:avLst/>
              <a:gdLst/>
              <a:ahLst/>
              <a:cxnLst/>
              <a:rect l="l" t="t" r="r" b="b"/>
              <a:pathLst>
                <a:path w="2277" h="2277" extrusionOk="0">
                  <a:moveTo>
                    <a:pt x="1168" y="2277"/>
                  </a:moveTo>
                  <a:cubicBezTo>
                    <a:pt x="526" y="2277"/>
                    <a:pt x="0" y="1810"/>
                    <a:pt x="0" y="1168"/>
                  </a:cubicBezTo>
                  <a:cubicBezTo>
                    <a:pt x="0" y="467"/>
                    <a:pt x="467" y="0"/>
                    <a:pt x="1168" y="0"/>
                  </a:cubicBezTo>
                  <a:cubicBezTo>
                    <a:pt x="1810" y="0"/>
                    <a:pt x="2277" y="526"/>
                    <a:pt x="2277" y="1109"/>
                  </a:cubicBezTo>
                  <a:cubicBezTo>
                    <a:pt x="2277" y="1751"/>
                    <a:pt x="1751" y="2277"/>
                    <a:pt x="1168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1" name="Google Shape;12561;p27"/>
            <p:cNvSpPr/>
            <p:nvPr/>
          </p:nvSpPr>
          <p:spPr>
            <a:xfrm>
              <a:off x="5356800" y="731350"/>
              <a:ext cx="56950" cy="55475"/>
            </a:xfrm>
            <a:custGeom>
              <a:avLst/>
              <a:gdLst/>
              <a:ahLst/>
              <a:cxnLst/>
              <a:rect l="l" t="t" r="r" b="b"/>
              <a:pathLst>
                <a:path w="2278" h="2219" extrusionOk="0">
                  <a:moveTo>
                    <a:pt x="1168" y="2218"/>
                  </a:moveTo>
                  <a:cubicBezTo>
                    <a:pt x="526" y="2218"/>
                    <a:pt x="59" y="1810"/>
                    <a:pt x="1" y="1168"/>
                  </a:cubicBezTo>
                  <a:cubicBezTo>
                    <a:pt x="1" y="467"/>
                    <a:pt x="468" y="0"/>
                    <a:pt x="1110" y="0"/>
                  </a:cubicBezTo>
                  <a:cubicBezTo>
                    <a:pt x="1752" y="0"/>
                    <a:pt x="2277" y="467"/>
                    <a:pt x="2277" y="1051"/>
                  </a:cubicBezTo>
                  <a:cubicBezTo>
                    <a:pt x="2277" y="1693"/>
                    <a:pt x="1810" y="2218"/>
                    <a:pt x="1168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2" name="Google Shape;12562;p27"/>
            <p:cNvSpPr/>
            <p:nvPr/>
          </p:nvSpPr>
          <p:spPr>
            <a:xfrm>
              <a:off x="1924625" y="979425"/>
              <a:ext cx="52550" cy="52550"/>
            </a:xfrm>
            <a:custGeom>
              <a:avLst/>
              <a:gdLst/>
              <a:ahLst/>
              <a:cxnLst/>
              <a:rect l="l" t="t" r="r" b="b"/>
              <a:pathLst>
                <a:path w="2102" h="2102" extrusionOk="0">
                  <a:moveTo>
                    <a:pt x="2102" y="1051"/>
                  </a:moveTo>
                  <a:cubicBezTo>
                    <a:pt x="2102" y="1576"/>
                    <a:pt x="1635" y="2043"/>
                    <a:pt x="1051" y="2102"/>
                  </a:cubicBezTo>
                  <a:cubicBezTo>
                    <a:pt x="526" y="2102"/>
                    <a:pt x="0" y="1576"/>
                    <a:pt x="0" y="993"/>
                  </a:cubicBezTo>
                  <a:cubicBezTo>
                    <a:pt x="0" y="467"/>
                    <a:pt x="526" y="0"/>
                    <a:pt x="1051" y="0"/>
                  </a:cubicBezTo>
                  <a:cubicBezTo>
                    <a:pt x="1576" y="0"/>
                    <a:pt x="2102" y="467"/>
                    <a:pt x="2102" y="10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3" name="Google Shape;12563;p27"/>
            <p:cNvSpPr/>
            <p:nvPr/>
          </p:nvSpPr>
          <p:spPr>
            <a:xfrm>
              <a:off x="6337425" y="22052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1051" y="0"/>
                  </a:moveTo>
                  <a:cubicBezTo>
                    <a:pt x="1577" y="0"/>
                    <a:pt x="2102" y="467"/>
                    <a:pt x="2102" y="993"/>
                  </a:cubicBezTo>
                  <a:cubicBezTo>
                    <a:pt x="2160" y="1576"/>
                    <a:pt x="1635" y="2102"/>
                    <a:pt x="1051" y="2102"/>
                  </a:cubicBezTo>
                  <a:cubicBezTo>
                    <a:pt x="526" y="2043"/>
                    <a:pt x="1" y="1576"/>
                    <a:pt x="1" y="1051"/>
                  </a:cubicBezTo>
                  <a:cubicBezTo>
                    <a:pt x="1" y="467"/>
                    <a:pt x="526" y="0"/>
                    <a:pt x="105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4" name="Google Shape;12564;p27"/>
            <p:cNvSpPr/>
            <p:nvPr/>
          </p:nvSpPr>
          <p:spPr>
            <a:xfrm>
              <a:off x="1431400" y="171487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2101" y="1052"/>
                  </a:moveTo>
                  <a:cubicBezTo>
                    <a:pt x="2101" y="1635"/>
                    <a:pt x="1635" y="2102"/>
                    <a:pt x="1051" y="2102"/>
                  </a:cubicBezTo>
                  <a:cubicBezTo>
                    <a:pt x="467" y="2102"/>
                    <a:pt x="0" y="1577"/>
                    <a:pt x="0" y="1052"/>
                  </a:cubicBezTo>
                  <a:cubicBezTo>
                    <a:pt x="0" y="468"/>
                    <a:pt x="525" y="1"/>
                    <a:pt x="1051" y="1"/>
                  </a:cubicBezTo>
                  <a:cubicBezTo>
                    <a:pt x="1576" y="59"/>
                    <a:pt x="2101" y="526"/>
                    <a:pt x="2101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5" name="Google Shape;12565;p27"/>
            <p:cNvSpPr/>
            <p:nvPr/>
          </p:nvSpPr>
          <p:spPr>
            <a:xfrm>
              <a:off x="5601950" y="4661125"/>
              <a:ext cx="52575" cy="52575"/>
            </a:xfrm>
            <a:custGeom>
              <a:avLst/>
              <a:gdLst/>
              <a:ahLst/>
              <a:cxnLst/>
              <a:rect l="l" t="t" r="r" b="b"/>
              <a:pathLst>
                <a:path w="2103" h="2103" extrusionOk="0">
                  <a:moveTo>
                    <a:pt x="2102" y="993"/>
                  </a:moveTo>
                  <a:cubicBezTo>
                    <a:pt x="2102" y="1519"/>
                    <a:pt x="1635" y="2044"/>
                    <a:pt x="1052" y="2044"/>
                  </a:cubicBezTo>
                  <a:cubicBezTo>
                    <a:pt x="526" y="2102"/>
                    <a:pt x="1" y="1577"/>
                    <a:pt x="1" y="993"/>
                  </a:cubicBezTo>
                  <a:cubicBezTo>
                    <a:pt x="1" y="468"/>
                    <a:pt x="468" y="1"/>
                    <a:pt x="1052" y="1"/>
                  </a:cubicBezTo>
                  <a:cubicBezTo>
                    <a:pt x="1577" y="1"/>
                    <a:pt x="2044" y="468"/>
                    <a:pt x="2102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6" name="Google Shape;12566;p27"/>
            <p:cNvSpPr/>
            <p:nvPr/>
          </p:nvSpPr>
          <p:spPr>
            <a:xfrm>
              <a:off x="4865025" y="51500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2102" y="992"/>
                  </a:moveTo>
                  <a:cubicBezTo>
                    <a:pt x="2161" y="1518"/>
                    <a:pt x="1694" y="2043"/>
                    <a:pt x="1110" y="2101"/>
                  </a:cubicBezTo>
                  <a:cubicBezTo>
                    <a:pt x="526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2" y="0"/>
                  </a:cubicBezTo>
                  <a:cubicBezTo>
                    <a:pt x="1577" y="0"/>
                    <a:pt x="2102" y="467"/>
                    <a:pt x="2102" y="99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7" name="Google Shape;12567;p27"/>
            <p:cNvSpPr/>
            <p:nvPr/>
          </p:nvSpPr>
          <p:spPr>
            <a:xfrm>
              <a:off x="4376175" y="242500"/>
              <a:ext cx="52575" cy="52550"/>
            </a:xfrm>
            <a:custGeom>
              <a:avLst/>
              <a:gdLst/>
              <a:ahLst/>
              <a:cxnLst/>
              <a:rect l="l" t="t" r="r" b="b"/>
              <a:pathLst>
                <a:path w="2103" h="2102" extrusionOk="0">
                  <a:moveTo>
                    <a:pt x="2102" y="1109"/>
                  </a:moveTo>
                  <a:cubicBezTo>
                    <a:pt x="2044" y="1634"/>
                    <a:pt x="1577" y="2101"/>
                    <a:pt x="1051" y="2101"/>
                  </a:cubicBezTo>
                  <a:cubicBezTo>
                    <a:pt x="468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1" y="58"/>
                  </a:cubicBezTo>
                  <a:cubicBezTo>
                    <a:pt x="1635" y="58"/>
                    <a:pt x="2102" y="525"/>
                    <a:pt x="2102" y="110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8" name="Google Shape;12568;p27"/>
            <p:cNvSpPr/>
            <p:nvPr/>
          </p:nvSpPr>
          <p:spPr>
            <a:xfrm>
              <a:off x="1190625" y="2942125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8"/>
                    <a:pt x="1518" y="1985"/>
                    <a:pt x="992" y="1985"/>
                  </a:cubicBezTo>
                  <a:cubicBezTo>
                    <a:pt x="409" y="1985"/>
                    <a:pt x="0" y="1576"/>
                    <a:pt x="0" y="993"/>
                  </a:cubicBezTo>
                  <a:cubicBezTo>
                    <a:pt x="0" y="409"/>
                    <a:pt x="350" y="117"/>
                    <a:pt x="876" y="59"/>
                  </a:cubicBezTo>
                  <a:cubicBezTo>
                    <a:pt x="1459" y="0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9" name="Google Shape;12569;p27"/>
            <p:cNvSpPr/>
            <p:nvPr/>
          </p:nvSpPr>
          <p:spPr>
            <a:xfrm>
              <a:off x="2169775" y="734250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1927" y="935"/>
                  </a:moveTo>
                  <a:cubicBezTo>
                    <a:pt x="1868" y="1577"/>
                    <a:pt x="1577" y="1927"/>
                    <a:pt x="935" y="1927"/>
                  </a:cubicBezTo>
                  <a:cubicBezTo>
                    <a:pt x="351" y="1927"/>
                    <a:pt x="1" y="1577"/>
                    <a:pt x="1" y="935"/>
                  </a:cubicBezTo>
                  <a:cubicBezTo>
                    <a:pt x="59" y="410"/>
                    <a:pt x="351" y="59"/>
                    <a:pt x="935" y="59"/>
                  </a:cubicBezTo>
                  <a:cubicBezTo>
                    <a:pt x="1577" y="1"/>
                    <a:pt x="1810" y="410"/>
                    <a:pt x="1927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0" name="Google Shape;12570;p27"/>
            <p:cNvSpPr/>
            <p:nvPr/>
          </p:nvSpPr>
          <p:spPr>
            <a:xfrm>
              <a:off x="1190625" y="2695500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9"/>
                    <a:pt x="1518" y="1927"/>
                    <a:pt x="992" y="1985"/>
                  </a:cubicBezTo>
                  <a:cubicBezTo>
                    <a:pt x="409" y="1985"/>
                    <a:pt x="0" y="1577"/>
                    <a:pt x="0" y="993"/>
                  </a:cubicBezTo>
                  <a:cubicBezTo>
                    <a:pt x="0" y="409"/>
                    <a:pt x="350" y="118"/>
                    <a:pt x="876" y="59"/>
                  </a:cubicBezTo>
                  <a:cubicBezTo>
                    <a:pt x="1459" y="1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1" name="Google Shape;12571;p27"/>
            <p:cNvSpPr/>
            <p:nvPr/>
          </p:nvSpPr>
          <p:spPr>
            <a:xfrm>
              <a:off x="6340350" y="3432425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934" y="1927"/>
                  </a:moveTo>
                  <a:cubicBezTo>
                    <a:pt x="409" y="1927"/>
                    <a:pt x="0" y="1519"/>
                    <a:pt x="0" y="935"/>
                  </a:cubicBezTo>
                  <a:cubicBezTo>
                    <a:pt x="0" y="410"/>
                    <a:pt x="467" y="1"/>
                    <a:pt x="993" y="1"/>
                  </a:cubicBezTo>
                  <a:cubicBezTo>
                    <a:pt x="1576" y="59"/>
                    <a:pt x="1868" y="410"/>
                    <a:pt x="1927" y="935"/>
                  </a:cubicBezTo>
                  <a:cubicBezTo>
                    <a:pt x="1927" y="1519"/>
                    <a:pt x="1518" y="1927"/>
                    <a:pt x="934" y="19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2" name="Google Shape;12572;p27"/>
            <p:cNvSpPr/>
            <p:nvPr/>
          </p:nvSpPr>
          <p:spPr>
            <a:xfrm>
              <a:off x="3151850" y="245400"/>
              <a:ext cx="48200" cy="46725"/>
            </a:xfrm>
            <a:custGeom>
              <a:avLst/>
              <a:gdLst/>
              <a:ahLst/>
              <a:cxnLst/>
              <a:rect l="l" t="t" r="r" b="b"/>
              <a:pathLst>
                <a:path w="1928" h="1869" extrusionOk="0">
                  <a:moveTo>
                    <a:pt x="1927" y="993"/>
                  </a:moveTo>
                  <a:cubicBezTo>
                    <a:pt x="1869" y="1518"/>
                    <a:pt x="1577" y="1869"/>
                    <a:pt x="993" y="1869"/>
                  </a:cubicBezTo>
                  <a:cubicBezTo>
                    <a:pt x="410" y="1869"/>
                    <a:pt x="1" y="1402"/>
                    <a:pt x="59" y="876"/>
                  </a:cubicBezTo>
                  <a:cubicBezTo>
                    <a:pt x="118" y="293"/>
                    <a:pt x="468" y="1"/>
                    <a:pt x="1052" y="1"/>
                  </a:cubicBezTo>
                  <a:cubicBezTo>
                    <a:pt x="1635" y="59"/>
                    <a:pt x="1869" y="409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3" name="Google Shape;12573;p27"/>
            <p:cNvSpPr/>
            <p:nvPr/>
          </p:nvSpPr>
          <p:spPr>
            <a:xfrm>
              <a:off x="5850025" y="4415975"/>
              <a:ext cx="48200" cy="48175"/>
            </a:xfrm>
            <a:custGeom>
              <a:avLst/>
              <a:gdLst/>
              <a:ahLst/>
              <a:cxnLst/>
              <a:rect l="l" t="t" r="r" b="b"/>
              <a:pathLst>
                <a:path w="1928" h="1927" extrusionOk="0">
                  <a:moveTo>
                    <a:pt x="935" y="1"/>
                  </a:moveTo>
                  <a:cubicBezTo>
                    <a:pt x="1519" y="1"/>
                    <a:pt x="1927" y="409"/>
                    <a:pt x="1927" y="935"/>
                  </a:cubicBezTo>
                  <a:cubicBezTo>
                    <a:pt x="1927" y="1518"/>
                    <a:pt x="1519" y="1927"/>
                    <a:pt x="993" y="1927"/>
                  </a:cubicBezTo>
                  <a:cubicBezTo>
                    <a:pt x="410" y="1869"/>
                    <a:pt x="59" y="1577"/>
                    <a:pt x="59" y="993"/>
                  </a:cubicBezTo>
                  <a:cubicBezTo>
                    <a:pt x="1" y="468"/>
                    <a:pt x="410" y="1"/>
                    <a:pt x="9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4" name="Google Shape;12574;p27"/>
            <p:cNvSpPr/>
            <p:nvPr/>
          </p:nvSpPr>
          <p:spPr>
            <a:xfrm>
              <a:off x="3640725" y="5393675"/>
              <a:ext cx="49625" cy="49650"/>
            </a:xfrm>
            <a:custGeom>
              <a:avLst/>
              <a:gdLst/>
              <a:ahLst/>
              <a:cxnLst/>
              <a:rect l="l" t="t" r="r" b="b"/>
              <a:pathLst>
                <a:path w="1985" h="1986" extrusionOk="0">
                  <a:moveTo>
                    <a:pt x="934" y="1985"/>
                  </a:moveTo>
                  <a:cubicBezTo>
                    <a:pt x="409" y="1927"/>
                    <a:pt x="0" y="1460"/>
                    <a:pt x="58" y="935"/>
                  </a:cubicBezTo>
                  <a:cubicBezTo>
                    <a:pt x="117" y="351"/>
                    <a:pt x="584" y="1"/>
                    <a:pt x="1109" y="59"/>
                  </a:cubicBezTo>
                  <a:cubicBezTo>
                    <a:pt x="1693" y="118"/>
                    <a:pt x="1985" y="468"/>
                    <a:pt x="1985" y="1052"/>
                  </a:cubicBezTo>
                  <a:cubicBezTo>
                    <a:pt x="1985" y="1577"/>
                    <a:pt x="1518" y="1985"/>
                    <a:pt x="934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5" name="Google Shape;12575;p27"/>
            <p:cNvSpPr/>
            <p:nvPr/>
          </p:nvSpPr>
          <p:spPr>
            <a:xfrm>
              <a:off x="3884400" y="5393675"/>
              <a:ext cx="48200" cy="49650"/>
            </a:xfrm>
            <a:custGeom>
              <a:avLst/>
              <a:gdLst/>
              <a:ahLst/>
              <a:cxnLst/>
              <a:rect l="l" t="t" r="r" b="b"/>
              <a:pathLst>
                <a:path w="1928" h="1986" extrusionOk="0">
                  <a:moveTo>
                    <a:pt x="1927" y="993"/>
                  </a:moveTo>
                  <a:cubicBezTo>
                    <a:pt x="1927" y="1577"/>
                    <a:pt x="1519" y="1985"/>
                    <a:pt x="993" y="1985"/>
                  </a:cubicBezTo>
                  <a:cubicBezTo>
                    <a:pt x="409" y="1985"/>
                    <a:pt x="1" y="1519"/>
                    <a:pt x="1" y="993"/>
                  </a:cubicBezTo>
                  <a:cubicBezTo>
                    <a:pt x="59" y="409"/>
                    <a:pt x="409" y="59"/>
                    <a:pt x="935" y="59"/>
                  </a:cubicBezTo>
                  <a:cubicBezTo>
                    <a:pt x="1519" y="1"/>
                    <a:pt x="1927" y="468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6" name="Google Shape;12576;p27"/>
            <p:cNvSpPr/>
            <p:nvPr/>
          </p:nvSpPr>
          <p:spPr>
            <a:xfrm>
              <a:off x="1190625" y="2454725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1868" y="935"/>
                  </a:moveTo>
                  <a:cubicBezTo>
                    <a:pt x="1809" y="1518"/>
                    <a:pt x="1459" y="1869"/>
                    <a:pt x="934" y="1810"/>
                  </a:cubicBezTo>
                  <a:cubicBezTo>
                    <a:pt x="350" y="1810"/>
                    <a:pt x="0" y="1402"/>
                    <a:pt x="58" y="876"/>
                  </a:cubicBezTo>
                  <a:cubicBezTo>
                    <a:pt x="117" y="351"/>
                    <a:pt x="467" y="1"/>
                    <a:pt x="992" y="1"/>
                  </a:cubicBezTo>
                  <a:cubicBezTo>
                    <a:pt x="1518" y="1"/>
                    <a:pt x="1809" y="409"/>
                    <a:pt x="1868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7" name="Google Shape;12577;p27"/>
            <p:cNvSpPr/>
            <p:nvPr/>
          </p:nvSpPr>
          <p:spPr>
            <a:xfrm>
              <a:off x="1434300" y="39227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460" y="117"/>
                    <a:pt x="1869" y="409"/>
                    <a:pt x="1810" y="993"/>
                  </a:cubicBezTo>
                  <a:cubicBezTo>
                    <a:pt x="1810" y="1518"/>
                    <a:pt x="1460" y="1868"/>
                    <a:pt x="876" y="1868"/>
                  </a:cubicBezTo>
                  <a:cubicBezTo>
                    <a:pt x="351" y="1810"/>
                    <a:pt x="1" y="1460"/>
                    <a:pt x="1" y="934"/>
                  </a:cubicBezTo>
                  <a:cubicBezTo>
                    <a:pt x="1" y="351"/>
                    <a:pt x="351" y="117"/>
                    <a:pt x="9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8" name="Google Shape;12578;p27"/>
            <p:cNvSpPr/>
            <p:nvPr/>
          </p:nvSpPr>
          <p:spPr>
            <a:xfrm>
              <a:off x="1680925" y="122457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934"/>
                  </a:moveTo>
                  <a:cubicBezTo>
                    <a:pt x="1810" y="1460"/>
                    <a:pt x="1518" y="1868"/>
                    <a:pt x="934" y="1868"/>
                  </a:cubicBezTo>
                  <a:cubicBezTo>
                    <a:pt x="351" y="1868"/>
                    <a:pt x="0" y="1518"/>
                    <a:pt x="0" y="934"/>
                  </a:cubicBezTo>
                  <a:cubicBezTo>
                    <a:pt x="0" y="409"/>
                    <a:pt x="351" y="59"/>
                    <a:pt x="876" y="59"/>
                  </a:cubicBezTo>
                  <a:cubicBezTo>
                    <a:pt x="1460" y="0"/>
                    <a:pt x="1752" y="351"/>
                    <a:pt x="1868" y="93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9" name="Google Shape;12579;p27"/>
            <p:cNvSpPr/>
            <p:nvPr/>
          </p:nvSpPr>
          <p:spPr>
            <a:xfrm>
              <a:off x="5358275" y="4906300"/>
              <a:ext cx="45250" cy="45250"/>
            </a:xfrm>
            <a:custGeom>
              <a:avLst/>
              <a:gdLst/>
              <a:ahLst/>
              <a:cxnLst/>
              <a:rect l="l" t="t" r="r" b="b"/>
              <a:pathLst>
                <a:path w="1810" h="1810" extrusionOk="0">
                  <a:moveTo>
                    <a:pt x="876" y="0"/>
                  </a:moveTo>
                  <a:cubicBezTo>
                    <a:pt x="1459" y="59"/>
                    <a:pt x="1810" y="350"/>
                    <a:pt x="1810" y="876"/>
                  </a:cubicBezTo>
                  <a:cubicBezTo>
                    <a:pt x="1810" y="1459"/>
                    <a:pt x="1518" y="1810"/>
                    <a:pt x="934" y="1810"/>
                  </a:cubicBezTo>
                  <a:cubicBezTo>
                    <a:pt x="409" y="1810"/>
                    <a:pt x="58" y="1518"/>
                    <a:pt x="0" y="992"/>
                  </a:cubicBezTo>
                  <a:cubicBezTo>
                    <a:pt x="0" y="409"/>
                    <a:pt x="350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0" name="Google Shape;12580;p27"/>
            <p:cNvSpPr/>
            <p:nvPr/>
          </p:nvSpPr>
          <p:spPr>
            <a:xfrm>
              <a:off x="1192075" y="318582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701"/>
                  </a:moveTo>
                  <a:cubicBezTo>
                    <a:pt x="1751" y="1518"/>
                    <a:pt x="1460" y="1868"/>
                    <a:pt x="876" y="1868"/>
                  </a:cubicBezTo>
                  <a:cubicBezTo>
                    <a:pt x="351" y="1868"/>
                    <a:pt x="0" y="1518"/>
                    <a:pt x="0" y="993"/>
                  </a:cubicBezTo>
                  <a:cubicBezTo>
                    <a:pt x="0" y="409"/>
                    <a:pt x="351" y="0"/>
                    <a:pt x="934" y="117"/>
                  </a:cubicBezTo>
                  <a:cubicBezTo>
                    <a:pt x="1285" y="175"/>
                    <a:pt x="1576" y="526"/>
                    <a:pt x="1868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1" name="Google Shape;12581;p27"/>
            <p:cNvSpPr/>
            <p:nvPr/>
          </p:nvSpPr>
          <p:spPr>
            <a:xfrm>
              <a:off x="2660100" y="5152900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992" y="1869"/>
                  </a:moveTo>
                  <a:cubicBezTo>
                    <a:pt x="409" y="1810"/>
                    <a:pt x="0" y="1518"/>
                    <a:pt x="0" y="935"/>
                  </a:cubicBezTo>
                  <a:cubicBezTo>
                    <a:pt x="0" y="351"/>
                    <a:pt x="350" y="1"/>
                    <a:pt x="934" y="1"/>
                  </a:cubicBezTo>
                  <a:cubicBezTo>
                    <a:pt x="1459" y="1"/>
                    <a:pt x="1810" y="351"/>
                    <a:pt x="1810" y="876"/>
                  </a:cubicBezTo>
                  <a:cubicBezTo>
                    <a:pt x="1868" y="1460"/>
                    <a:pt x="1518" y="1752"/>
                    <a:pt x="992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2" name="Google Shape;12582;p27"/>
            <p:cNvSpPr/>
            <p:nvPr/>
          </p:nvSpPr>
          <p:spPr>
            <a:xfrm>
              <a:off x="3395550" y="53951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518" y="117"/>
                    <a:pt x="1869" y="350"/>
                    <a:pt x="1869" y="934"/>
                  </a:cubicBezTo>
                  <a:cubicBezTo>
                    <a:pt x="1869" y="1518"/>
                    <a:pt x="1518" y="1868"/>
                    <a:pt x="935" y="1868"/>
                  </a:cubicBezTo>
                  <a:cubicBezTo>
                    <a:pt x="409" y="1868"/>
                    <a:pt x="59" y="1518"/>
                    <a:pt x="59" y="993"/>
                  </a:cubicBezTo>
                  <a:cubicBezTo>
                    <a:pt x="1" y="409"/>
                    <a:pt x="409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3" name="Google Shape;12583;p27"/>
            <p:cNvSpPr/>
            <p:nvPr/>
          </p:nvSpPr>
          <p:spPr>
            <a:xfrm>
              <a:off x="4132475" y="5396600"/>
              <a:ext cx="46725" cy="45275"/>
            </a:xfrm>
            <a:custGeom>
              <a:avLst/>
              <a:gdLst/>
              <a:ahLst/>
              <a:cxnLst/>
              <a:rect l="l" t="t" r="r" b="b"/>
              <a:pathLst>
                <a:path w="1869" h="1811" extrusionOk="0">
                  <a:moveTo>
                    <a:pt x="1869" y="876"/>
                  </a:moveTo>
                  <a:cubicBezTo>
                    <a:pt x="1752" y="1460"/>
                    <a:pt x="1460" y="1810"/>
                    <a:pt x="876" y="1810"/>
                  </a:cubicBezTo>
                  <a:cubicBezTo>
                    <a:pt x="351" y="1752"/>
                    <a:pt x="1" y="1402"/>
                    <a:pt x="1" y="818"/>
                  </a:cubicBezTo>
                  <a:cubicBezTo>
                    <a:pt x="59" y="292"/>
                    <a:pt x="409" y="1"/>
                    <a:pt x="935" y="1"/>
                  </a:cubicBezTo>
                  <a:cubicBezTo>
                    <a:pt x="1519" y="1"/>
                    <a:pt x="1752" y="351"/>
                    <a:pt x="1869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4" name="Google Shape;12584;p27"/>
            <p:cNvSpPr/>
            <p:nvPr/>
          </p:nvSpPr>
          <p:spPr>
            <a:xfrm>
              <a:off x="1926075" y="4661125"/>
              <a:ext cx="45275" cy="43825"/>
            </a:xfrm>
            <a:custGeom>
              <a:avLst/>
              <a:gdLst/>
              <a:ahLst/>
              <a:cxnLst/>
              <a:rect l="l" t="t" r="r" b="b"/>
              <a:pathLst>
                <a:path w="1811" h="1753" extrusionOk="0">
                  <a:moveTo>
                    <a:pt x="1810" y="993"/>
                  </a:moveTo>
                  <a:cubicBezTo>
                    <a:pt x="1518" y="1227"/>
                    <a:pt x="1227" y="1577"/>
                    <a:pt x="876" y="1635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293" y="1"/>
                    <a:pt x="818" y="59"/>
                  </a:cubicBezTo>
                  <a:cubicBezTo>
                    <a:pt x="1168" y="118"/>
                    <a:pt x="1460" y="410"/>
                    <a:pt x="1810" y="643"/>
                  </a:cubicBezTo>
                  <a:cubicBezTo>
                    <a:pt x="1810" y="760"/>
                    <a:pt x="1810" y="876"/>
                    <a:pt x="1810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5" name="Google Shape;12585;p27"/>
            <p:cNvSpPr/>
            <p:nvPr/>
          </p:nvSpPr>
          <p:spPr>
            <a:xfrm>
              <a:off x="5117475" y="493475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2"/>
                  </a:moveTo>
                  <a:cubicBezTo>
                    <a:pt x="1519" y="1285"/>
                    <a:pt x="1227" y="1635"/>
                    <a:pt x="877" y="1694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351" y="1"/>
                    <a:pt x="818" y="59"/>
                  </a:cubicBezTo>
                  <a:cubicBezTo>
                    <a:pt x="1168" y="118"/>
                    <a:pt x="1460" y="468"/>
                    <a:pt x="1810" y="701"/>
                  </a:cubicBezTo>
                  <a:cubicBezTo>
                    <a:pt x="1810" y="818"/>
                    <a:pt x="1810" y="935"/>
                    <a:pt x="1810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6" name="Google Shape;12586;p27"/>
            <p:cNvSpPr/>
            <p:nvPr/>
          </p:nvSpPr>
          <p:spPr>
            <a:xfrm>
              <a:off x="6096650" y="1472650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1"/>
                  </a:moveTo>
                  <a:cubicBezTo>
                    <a:pt x="1460" y="1285"/>
                    <a:pt x="1226" y="1635"/>
                    <a:pt x="876" y="1693"/>
                  </a:cubicBezTo>
                  <a:cubicBezTo>
                    <a:pt x="351" y="1752"/>
                    <a:pt x="1" y="1401"/>
                    <a:pt x="1" y="876"/>
                  </a:cubicBezTo>
                  <a:cubicBezTo>
                    <a:pt x="1" y="351"/>
                    <a:pt x="351" y="0"/>
                    <a:pt x="818" y="59"/>
                  </a:cubicBezTo>
                  <a:cubicBezTo>
                    <a:pt x="1168" y="117"/>
                    <a:pt x="1460" y="467"/>
                    <a:pt x="1810" y="701"/>
                  </a:cubicBezTo>
                  <a:lnTo>
                    <a:pt x="1810" y="105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7" name="Google Shape;12587;p27"/>
            <p:cNvSpPr/>
            <p:nvPr/>
          </p:nvSpPr>
          <p:spPr>
            <a:xfrm>
              <a:off x="6098100" y="4173750"/>
              <a:ext cx="37975" cy="42325"/>
            </a:xfrm>
            <a:custGeom>
              <a:avLst/>
              <a:gdLst/>
              <a:ahLst/>
              <a:cxnLst/>
              <a:rect l="l" t="t" r="r" b="b"/>
              <a:pathLst>
                <a:path w="1519" h="1693" extrusionOk="0">
                  <a:moveTo>
                    <a:pt x="643" y="1693"/>
                  </a:moveTo>
                  <a:cubicBezTo>
                    <a:pt x="410" y="1401"/>
                    <a:pt x="1" y="1051"/>
                    <a:pt x="59" y="817"/>
                  </a:cubicBezTo>
                  <a:cubicBezTo>
                    <a:pt x="118" y="526"/>
                    <a:pt x="526" y="117"/>
                    <a:pt x="818" y="59"/>
                  </a:cubicBezTo>
                  <a:cubicBezTo>
                    <a:pt x="993" y="0"/>
                    <a:pt x="1460" y="467"/>
                    <a:pt x="1460" y="759"/>
                  </a:cubicBezTo>
                  <a:cubicBezTo>
                    <a:pt x="1519" y="1051"/>
                    <a:pt x="1168" y="1343"/>
                    <a:pt x="993" y="1635"/>
                  </a:cubicBezTo>
                  <a:cubicBezTo>
                    <a:pt x="876" y="1635"/>
                    <a:pt x="760" y="1635"/>
                    <a:pt x="643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8" name="Google Shape;12588;p27"/>
            <p:cNvSpPr/>
            <p:nvPr/>
          </p:nvSpPr>
          <p:spPr>
            <a:xfrm>
              <a:off x="1196450" y="2212500"/>
              <a:ext cx="40875" cy="37950"/>
            </a:xfrm>
            <a:custGeom>
              <a:avLst/>
              <a:gdLst/>
              <a:ahLst/>
              <a:cxnLst/>
              <a:rect l="l" t="t" r="r" b="b"/>
              <a:pathLst>
                <a:path w="1635" h="1518" extrusionOk="0">
                  <a:moveTo>
                    <a:pt x="1635" y="934"/>
                  </a:moveTo>
                  <a:cubicBezTo>
                    <a:pt x="1285" y="1109"/>
                    <a:pt x="993" y="1518"/>
                    <a:pt x="701" y="1460"/>
                  </a:cubicBezTo>
                  <a:cubicBezTo>
                    <a:pt x="409" y="1401"/>
                    <a:pt x="59" y="993"/>
                    <a:pt x="0" y="701"/>
                  </a:cubicBezTo>
                  <a:cubicBezTo>
                    <a:pt x="0" y="467"/>
                    <a:pt x="467" y="0"/>
                    <a:pt x="701" y="0"/>
                  </a:cubicBezTo>
                  <a:cubicBezTo>
                    <a:pt x="993" y="0"/>
                    <a:pt x="1343" y="350"/>
                    <a:pt x="1635" y="584"/>
                  </a:cubicBezTo>
                  <a:lnTo>
                    <a:pt x="1635" y="934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9" name="Google Shape;12589;p27"/>
            <p:cNvSpPr/>
            <p:nvPr/>
          </p:nvSpPr>
          <p:spPr>
            <a:xfrm>
              <a:off x="6346175" y="1970250"/>
              <a:ext cx="40900" cy="36525"/>
            </a:xfrm>
            <a:custGeom>
              <a:avLst/>
              <a:gdLst/>
              <a:ahLst/>
              <a:cxnLst/>
              <a:rect l="l" t="t" r="r" b="b"/>
              <a:pathLst>
                <a:path w="1636" h="1461" extrusionOk="0">
                  <a:moveTo>
                    <a:pt x="1577" y="935"/>
                  </a:moveTo>
                  <a:cubicBezTo>
                    <a:pt x="1285" y="1110"/>
                    <a:pt x="935" y="1460"/>
                    <a:pt x="701" y="1402"/>
                  </a:cubicBezTo>
                  <a:cubicBezTo>
                    <a:pt x="409" y="1402"/>
                    <a:pt x="59" y="935"/>
                    <a:pt x="1" y="643"/>
                  </a:cubicBezTo>
                  <a:cubicBezTo>
                    <a:pt x="1" y="468"/>
                    <a:pt x="468" y="1"/>
                    <a:pt x="701" y="1"/>
                  </a:cubicBezTo>
                  <a:cubicBezTo>
                    <a:pt x="993" y="1"/>
                    <a:pt x="1285" y="351"/>
                    <a:pt x="1635" y="526"/>
                  </a:cubicBezTo>
                  <a:cubicBezTo>
                    <a:pt x="1635" y="643"/>
                    <a:pt x="1635" y="818"/>
                    <a:pt x="1577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0" name="Google Shape;12590;p27"/>
            <p:cNvSpPr/>
            <p:nvPr/>
          </p:nvSpPr>
          <p:spPr>
            <a:xfrm>
              <a:off x="1685300" y="4417450"/>
              <a:ext cx="37975" cy="40875"/>
            </a:xfrm>
            <a:custGeom>
              <a:avLst/>
              <a:gdLst/>
              <a:ahLst/>
              <a:cxnLst/>
              <a:rect l="l" t="t" r="r" b="b"/>
              <a:pathLst>
                <a:path w="1519" h="1635" extrusionOk="0">
                  <a:moveTo>
                    <a:pt x="935" y="0"/>
                  </a:moveTo>
                  <a:cubicBezTo>
                    <a:pt x="1110" y="292"/>
                    <a:pt x="1518" y="642"/>
                    <a:pt x="1460" y="876"/>
                  </a:cubicBezTo>
                  <a:cubicBezTo>
                    <a:pt x="1401" y="1167"/>
                    <a:pt x="993" y="1576"/>
                    <a:pt x="701" y="1576"/>
                  </a:cubicBezTo>
                  <a:cubicBezTo>
                    <a:pt x="468" y="1634"/>
                    <a:pt x="59" y="1167"/>
                    <a:pt x="1" y="934"/>
                  </a:cubicBezTo>
                  <a:cubicBezTo>
                    <a:pt x="1" y="642"/>
                    <a:pt x="351" y="292"/>
                    <a:pt x="584" y="0"/>
                  </a:cubicBezTo>
                  <a:lnTo>
                    <a:pt x="935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1" name="Google Shape;12591;p27"/>
            <p:cNvSpPr/>
            <p:nvPr/>
          </p:nvSpPr>
          <p:spPr>
            <a:xfrm>
              <a:off x="4630100" y="246875"/>
              <a:ext cx="37950" cy="40875"/>
            </a:xfrm>
            <a:custGeom>
              <a:avLst/>
              <a:gdLst/>
              <a:ahLst/>
              <a:cxnLst/>
              <a:rect l="l" t="t" r="r" b="b"/>
              <a:pathLst>
                <a:path w="1518" h="1635" extrusionOk="0">
                  <a:moveTo>
                    <a:pt x="934" y="0"/>
                  </a:moveTo>
                  <a:cubicBezTo>
                    <a:pt x="1109" y="292"/>
                    <a:pt x="1518" y="642"/>
                    <a:pt x="1459" y="876"/>
                  </a:cubicBezTo>
                  <a:cubicBezTo>
                    <a:pt x="1401" y="1168"/>
                    <a:pt x="993" y="1576"/>
                    <a:pt x="701" y="1576"/>
                  </a:cubicBezTo>
                  <a:cubicBezTo>
                    <a:pt x="526" y="1635"/>
                    <a:pt x="59" y="1168"/>
                    <a:pt x="59" y="934"/>
                  </a:cubicBezTo>
                  <a:cubicBezTo>
                    <a:pt x="0" y="584"/>
                    <a:pt x="350" y="292"/>
                    <a:pt x="584" y="0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2" name="Google Shape;12592;p27"/>
            <p:cNvSpPr/>
            <p:nvPr/>
          </p:nvSpPr>
          <p:spPr>
            <a:xfrm>
              <a:off x="2175625" y="4910675"/>
              <a:ext cx="36500" cy="40875"/>
            </a:xfrm>
            <a:custGeom>
              <a:avLst/>
              <a:gdLst/>
              <a:ahLst/>
              <a:cxnLst/>
              <a:rect l="l" t="t" r="r" b="b"/>
              <a:pathLst>
                <a:path w="1460" h="1635" extrusionOk="0">
                  <a:moveTo>
                    <a:pt x="584" y="1635"/>
                  </a:moveTo>
                  <a:cubicBezTo>
                    <a:pt x="350" y="1343"/>
                    <a:pt x="0" y="1051"/>
                    <a:pt x="0" y="759"/>
                  </a:cubicBezTo>
                  <a:cubicBezTo>
                    <a:pt x="58" y="467"/>
                    <a:pt x="467" y="59"/>
                    <a:pt x="759" y="59"/>
                  </a:cubicBezTo>
                  <a:cubicBezTo>
                    <a:pt x="934" y="0"/>
                    <a:pt x="1401" y="467"/>
                    <a:pt x="1459" y="701"/>
                  </a:cubicBezTo>
                  <a:cubicBezTo>
                    <a:pt x="1459" y="993"/>
                    <a:pt x="1109" y="1343"/>
                    <a:pt x="934" y="1635"/>
                  </a:cubicBezTo>
                  <a:cubicBezTo>
                    <a:pt x="817" y="1635"/>
                    <a:pt x="701" y="1635"/>
                    <a:pt x="584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3" name="Google Shape;12593;p27"/>
            <p:cNvSpPr/>
            <p:nvPr/>
          </p:nvSpPr>
          <p:spPr>
            <a:xfrm>
              <a:off x="4379100" y="5399525"/>
              <a:ext cx="40875" cy="36500"/>
            </a:xfrm>
            <a:custGeom>
              <a:avLst/>
              <a:gdLst/>
              <a:ahLst/>
              <a:cxnLst/>
              <a:rect l="l" t="t" r="r" b="b"/>
              <a:pathLst>
                <a:path w="1635" h="1460" extrusionOk="0">
                  <a:moveTo>
                    <a:pt x="59" y="526"/>
                  </a:moveTo>
                  <a:cubicBezTo>
                    <a:pt x="351" y="351"/>
                    <a:pt x="701" y="0"/>
                    <a:pt x="993" y="59"/>
                  </a:cubicBezTo>
                  <a:cubicBezTo>
                    <a:pt x="1226" y="117"/>
                    <a:pt x="1576" y="526"/>
                    <a:pt x="1635" y="818"/>
                  </a:cubicBezTo>
                  <a:cubicBezTo>
                    <a:pt x="1635" y="1051"/>
                    <a:pt x="1168" y="1460"/>
                    <a:pt x="876" y="1460"/>
                  </a:cubicBezTo>
                  <a:cubicBezTo>
                    <a:pt x="584" y="1460"/>
                    <a:pt x="292" y="1109"/>
                    <a:pt x="0" y="876"/>
                  </a:cubicBezTo>
                  <a:cubicBezTo>
                    <a:pt x="0" y="759"/>
                    <a:pt x="59" y="642"/>
                    <a:pt x="59" y="5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4" name="Google Shape;12594;p27"/>
            <p:cNvSpPr/>
            <p:nvPr/>
          </p:nvSpPr>
          <p:spPr>
            <a:xfrm>
              <a:off x="2422225" y="497850"/>
              <a:ext cx="43800" cy="35050"/>
            </a:xfrm>
            <a:custGeom>
              <a:avLst/>
              <a:gdLst/>
              <a:ahLst/>
              <a:cxnLst/>
              <a:rect l="l" t="t" r="r" b="b"/>
              <a:pathLst>
                <a:path w="1752" h="1402" extrusionOk="0">
                  <a:moveTo>
                    <a:pt x="1752" y="701"/>
                  </a:moveTo>
                  <a:cubicBezTo>
                    <a:pt x="1285" y="1052"/>
                    <a:pt x="993" y="1402"/>
                    <a:pt x="759" y="1402"/>
                  </a:cubicBezTo>
                  <a:cubicBezTo>
                    <a:pt x="468" y="1402"/>
                    <a:pt x="234" y="993"/>
                    <a:pt x="1" y="760"/>
                  </a:cubicBezTo>
                  <a:cubicBezTo>
                    <a:pt x="234" y="468"/>
                    <a:pt x="409" y="59"/>
                    <a:pt x="701" y="59"/>
                  </a:cubicBezTo>
                  <a:cubicBezTo>
                    <a:pt x="935" y="1"/>
                    <a:pt x="1285" y="351"/>
                    <a:pt x="1752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5" name="Google Shape;12595;p27"/>
            <p:cNvSpPr/>
            <p:nvPr/>
          </p:nvSpPr>
          <p:spPr>
            <a:xfrm>
              <a:off x="1203750" y="3439725"/>
              <a:ext cx="27750" cy="36525"/>
            </a:xfrm>
            <a:custGeom>
              <a:avLst/>
              <a:gdLst/>
              <a:ahLst/>
              <a:cxnLst/>
              <a:rect l="l" t="t" r="r" b="b"/>
              <a:pathLst>
                <a:path w="1110" h="1461" extrusionOk="0">
                  <a:moveTo>
                    <a:pt x="351" y="1402"/>
                  </a:moveTo>
                  <a:cubicBezTo>
                    <a:pt x="234" y="1110"/>
                    <a:pt x="59" y="818"/>
                    <a:pt x="0" y="526"/>
                  </a:cubicBezTo>
                  <a:cubicBezTo>
                    <a:pt x="0" y="351"/>
                    <a:pt x="234" y="176"/>
                    <a:pt x="409" y="1"/>
                  </a:cubicBezTo>
                  <a:cubicBezTo>
                    <a:pt x="642" y="234"/>
                    <a:pt x="993" y="409"/>
                    <a:pt x="1051" y="701"/>
                  </a:cubicBezTo>
                  <a:cubicBezTo>
                    <a:pt x="1109" y="876"/>
                    <a:pt x="818" y="1168"/>
                    <a:pt x="642" y="1460"/>
                  </a:cubicBezTo>
                  <a:cubicBezTo>
                    <a:pt x="526" y="1460"/>
                    <a:pt x="467" y="1402"/>
                    <a:pt x="351" y="14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6" name="Google Shape;12596;p27"/>
            <p:cNvSpPr/>
            <p:nvPr/>
          </p:nvSpPr>
          <p:spPr>
            <a:xfrm>
              <a:off x="3159150" y="5402450"/>
              <a:ext cx="42350" cy="27750"/>
            </a:xfrm>
            <a:custGeom>
              <a:avLst/>
              <a:gdLst/>
              <a:ahLst/>
              <a:cxnLst/>
              <a:rect l="l" t="t" r="r" b="b"/>
              <a:pathLst>
                <a:path w="1694" h="1110" extrusionOk="0">
                  <a:moveTo>
                    <a:pt x="1694" y="642"/>
                  </a:moveTo>
                  <a:cubicBezTo>
                    <a:pt x="1285" y="876"/>
                    <a:pt x="1051" y="1109"/>
                    <a:pt x="876" y="1051"/>
                  </a:cubicBezTo>
                  <a:cubicBezTo>
                    <a:pt x="584" y="992"/>
                    <a:pt x="293" y="759"/>
                    <a:pt x="1" y="584"/>
                  </a:cubicBezTo>
                  <a:cubicBezTo>
                    <a:pt x="234" y="409"/>
                    <a:pt x="468" y="0"/>
                    <a:pt x="701" y="0"/>
                  </a:cubicBezTo>
                  <a:cubicBezTo>
                    <a:pt x="935" y="0"/>
                    <a:pt x="1227" y="350"/>
                    <a:pt x="1635" y="64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7" name="Google Shape;12597;p27"/>
            <p:cNvSpPr/>
            <p:nvPr/>
          </p:nvSpPr>
          <p:spPr>
            <a:xfrm>
              <a:off x="2914000" y="258550"/>
              <a:ext cx="36500" cy="26275"/>
            </a:xfrm>
            <a:custGeom>
              <a:avLst/>
              <a:gdLst/>
              <a:ahLst/>
              <a:cxnLst/>
              <a:rect l="l" t="t" r="r" b="b"/>
              <a:pathLst>
                <a:path w="1460" h="1051" extrusionOk="0">
                  <a:moveTo>
                    <a:pt x="1460" y="0"/>
                  </a:moveTo>
                  <a:cubicBezTo>
                    <a:pt x="1285" y="467"/>
                    <a:pt x="1226" y="759"/>
                    <a:pt x="1051" y="934"/>
                  </a:cubicBezTo>
                  <a:cubicBezTo>
                    <a:pt x="876" y="1051"/>
                    <a:pt x="526" y="1051"/>
                    <a:pt x="292" y="992"/>
                  </a:cubicBezTo>
                  <a:cubicBezTo>
                    <a:pt x="176" y="934"/>
                    <a:pt x="117" y="701"/>
                    <a:pt x="1" y="584"/>
                  </a:cubicBezTo>
                  <a:cubicBezTo>
                    <a:pt x="176" y="467"/>
                    <a:pt x="351" y="350"/>
                    <a:pt x="584" y="234"/>
                  </a:cubicBezTo>
                  <a:cubicBezTo>
                    <a:pt x="759" y="175"/>
                    <a:pt x="993" y="117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8" name="Google Shape;12598;p27"/>
            <p:cNvSpPr/>
            <p:nvPr/>
          </p:nvSpPr>
          <p:spPr>
            <a:xfrm>
              <a:off x="6349100" y="3686350"/>
              <a:ext cx="24825" cy="33575"/>
            </a:xfrm>
            <a:custGeom>
              <a:avLst/>
              <a:gdLst/>
              <a:ahLst/>
              <a:cxnLst/>
              <a:rect l="l" t="t" r="r" b="b"/>
              <a:pathLst>
                <a:path w="993" h="1343" extrusionOk="0">
                  <a:moveTo>
                    <a:pt x="993" y="0"/>
                  </a:moveTo>
                  <a:cubicBezTo>
                    <a:pt x="935" y="351"/>
                    <a:pt x="876" y="526"/>
                    <a:pt x="818" y="759"/>
                  </a:cubicBezTo>
                  <a:cubicBezTo>
                    <a:pt x="701" y="934"/>
                    <a:pt x="526" y="1109"/>
                    <a:pt x="409" y="1343"/>
                  </a:cubicBezTo>
                  <a:cubicBezTo>
                    <a:pt x="292" y="1168"/>
                    <a:pt x="1" y="1051"/>
                    <a:pt x="1" y="876"/>
                  </a:cubicBezTo>
                  <a:cubicBezTo>
                    <a:pt x="1" y="584"/>
                    <a:pt x="117" y="292"/>
                    <a:pt x="292" y="117"/>
                  </a:cubicBezTo>
                  <a:cubicBezTo>
                    <a:pt x="409" y="0"/>
                    <a:pt x="643" y="59"/>
                    <a:pt x="9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2599" name="Google Shape;12599;p27"/>
          <p:cNvSpPr/>
          <p:nvPr/>
        </p:nvSpPr>
        <p:spPr>
          <a:xfrm>
            <a:off x="288218" y="3890224"/>
            <a:ext cx="219522" cy="219522"/>
          </a:xfrm>
          <a:custGeom>
            <a:avLst/>
            <a:gdLst/>
            <a:ahLst/>
            <a:cxnLst/>
            <a:rect l="l" t="t" r="r" b="b"/>
            <a:pathLst>
              <a:path w="20637" h="20637" extrusionOk="0">
                <a:moveTo>
                  <a:pt x="6319" y="1"/>
                </a:moveTo>
                <a:lnTo>
                  <a:pt x="6319" y="6319"/>
                </a:lnTo>
                <a:lnTo>
                  <a:pt x="0" y="6319"/>
                </a:lnTo>
                <a:lnTo>
                  <a:pt x="0" y="14251"/>
                </a:lnTo>
                <a:lnTo>
                  <a:pt x="6319" y="14251"/>
                </a:lnTo>
                <a:lnTo>
                  <a:pt x="6319" y="20637"/>
                </a:lnTo>
                <a:lnTo>
                  <a:pt x="14251" y="20637"/>
                </a:lnTo>
                <a:lnTo>
                  <a:pt x="14251" y="14251"/>
                </a:lnTo>
                <a:lnTo>
                  <a:pt x="20637" y="14251"/>
                </a:lnTo>
                <a:lnTo>
                  <a:pt x="20637" y="6319"/>
                </a:lnTo>
                <a:lnTo>
                  <a:pt x="14251" y="6319"/>
                </a:lnTo>
                <a:lnTo>
                  <a:pt x="14251" y="1"/>
                </a:lnTo>
                <a:close/>
              </a:path>
            </a:pathLst>
          </a:custGeom>
          <a:solidFill>
            <a:srgbClr val="29ABD9">
              <a:alpha val="3333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00" name="Google Shape;12600;p27"/>
          <p:cNvSpPr/>
          <p:nvPr/>
        </p:nvSpPr>
        <p:spPr>
          <a:xfrm>
            <a:off x="367583" y="4971355"/>
            <a:ext cx="279590" cy="279580"/>
          </a:xfrm>
          <a:custGeom>
            <a:avLst/>
            <a:gdLst/>
            <a:ahLst/>
            <a:cxnLst/>
            <a:rect l="l" t="t" r="r" b="b"/>
            <a:pathLst>
              <a:path w="26284" h="26283" extrusionOk="0">
                <a:moveTo>
                  <a:pt x="8067" y="0"/>
                </a:moveTo>
                <a:lnTo>
                  <a:pt x="8067" y="8067"/>
                </a:lnTo>
                <a:lnTo>
                  <a:pt x="1" y="8067"/>
                </a:lnTo>
                <a:lnTo>
                  <a:pt x="1" y="18217"/>
                </a:lnTo>
                <a:lnTo>
                  <a:pt x="8067" y="18217"/>
                </a:lnTo>
                <a:lnTo>
                  <a:pt x="8067" y="26283"/>
                </a:lnTo>
                <a:lnTo>
                  <a:pt x="18217" y="26283"/>
                </a:lnTo>
                <a:lnTo>
                  <a:pt x="18217" y="18217"/>
                </a:lnTo>
                <a:lnTo>
                  <a:pt x="26284" y="18217"/>
                </a:lnTo>
                <a:lnTo>
                  <a:pt x="26284" y="8067"/>
                </a:lnTo>
                <a:lnTo>
                  <a:pt x="18217" y="8067"/>
                </a:lnTo>
                <a:lnTo>
                  <a:pt x="18217" y="0"/>
                </a:lnTo>
                <a:close/>
              </a:path>
            </a:pathLst>
          </a:custGeom>
          <a:solidFill>
            <a:srgbClr val="29ABD9">
              <a:alpha val="3333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01" name="Google Shape;12601;p27"/>
          <p:cNvSpPr/>
          <p:nvPr/>
        </p:nvSpPr>
        <p:spPr>
          <a:xfrm>
            <a:off x="-38548" y="3277442"/>
            <a:ext cx="398994" cy="399004"/>
          </a:xfrm>
          <a:custGeom>
            <a:avLst/>
            <a:gdLst/>
            <a:ahLst/>
            <a:cxnLst/>
            <a:rect l="l" t="t" r="r" b="b"/>
            <a:pathLst>
              <a:path w="37509" h="37510" extrusionOk="0">
                <a:moveTo>
                  <a:pt x="11495" y="1"/>
                </a:moveTo>
                <a:lnTo>
                  <a:pt x="11495" y="11495"/>
                </a:lnTo>
                <a:lnTo>
                  <a:pt x="0" y="11495"/>
                </a:lnTo>
                <a:lnTo>
                  <a:pt x="0" y="26015"/>
                </a:lnTo>
                <a:lnTo>
                  <a:pt x="11495" y="26015"/>
                </a:lnTo>
                <a:lnTo>
                  <a:pt x="11495" y="37509"/>
                </a:lnTo>
                <a:lnTo>
                  <a:pt x="26014" y="37509"/>
                </a:lnTo>
                <a:lnTo>
                  <a:pt x="26014" y="26015"/>
                </a:lnTo>
                <a:lnTo>
                  <a:pt x="37509" y="26015"/>
                </a:lnTo>
                <a:lnTo>
                  <a:pt x="37509" y="11495"/>
                </a:lnTo>
                <a:lnTo>
                  <a:pt x="26014" y="11495"/>
                </a:lnTo>
                <a:lnTo>
                  <a:pt x="26014" y="1"/>
                </a:lnTo>
                <a:close/>
              </a:path>
            </a:pathLst>
          </a:custGeom>
          <a:solidFill>
            <a:srgbClr val="29ABD9">
              <a:alpha val="79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02" name="Google Shape;12602;p27"/>
          <p:cNvSpPr/>
          <p:nvPr/>
        </p:nvSpPr>
        <p:spPr>
          <a:xfrm>
            <a:off x="116966" y="2838077"/>
            <a:ext cx="136586" cy="137298"/>
          </a:xfrm>
          <a:custGeom>
            <a:avLst/>
            <a:gdLst/>
            <a:ahLst/>
            <a:cxnLst/>
            <a:rect l="l" t="t" r="r" b="b"/>
            <a:pathLst>
              <a:path w="12840" h="12907" extrusionOk="0">
                <a:moveTo>
                  <a:pt x="3967" y="0"/>
                </a:moveTo>
                <a:lnTo>
                  <a:pt x="3967" y="3966"/>
                </a:lnTo>
                <a:lnTo>
                  <a:pt x="1" y="3966"/>
                </a:lnTo>
                <a:lnTo>
                  <a:pt x="1" y="8941"/>
                </a:lnTo>
                <a:lnTo>
                  <a:pt x="3967" y="8941"/>
                </a:lnTo>
                <a:lnTo>
                  <a:pt x="3967" y="12907"/>
                </a:lnTo>
                <a:lnTo>
                  <a:pt x="8941" y="12907"/>
                </a:lnTo>
                <a:lnTo>
                  <a:pt x="8941" y="8941"/>
                </a:lnTo>
                <a:lnTo>
                  <a:pt x="12840" y="8941"/>
                </a:lnTo>
                <a:lnTo>
                  <a:pt x="12840" y="3966"/>
                </a:lnTo>
                <a:lnTo>
                  <a:pt x="8941" y="3966"/>
                </a:lnTo>
                <a:lnTo>
                  <a:pt x="8941" y="0"/>
                </a:lnTo>
                <a:close/>
              </a:path>
            </a:pathLst>
          </a:custGeom>
          <a:solidFill>
            <a:srgbClr val="29ABD9">
              <a:alpha val="79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03" name="Google Shape;12603;p27"/>
          <p:cNvSpPr/>
          <p:nvPr/>
        </p:nvSpPr>
        <p:spPr>
          <a:xfrm>
            <a:off x="330406" y="3209513"/>
            <a:ext cx="67217" cy="67940"/>
          </a:xfrm>
          <a:custGeom>
            <a:avLst/>
            <a:gdLst/>
            <a:ahLst/>
            <a:cxnLst/>
            <a:rect l="l" t="t" r="r" b="b"/>
            <a:pathLst>
              <a:path w="6319" h="6387" extrusionOk="0">
                <a:moveTo>
                  <a:pt x="1950" y="1"/>
                </a:moveTo>
                <a:lnTo>
                  <a:pt x="1950" y="1950"/>
                </a:lnTo>
                <a:lnTo>
                  <a:pt x="0" y="1950"/>
                </a:lnTo>
                <a:lnTo>
                  <a:pt x="0" y="4437"/>
                </a:lnTo>
                <a:lnTo>
                  <a:pt x="1950" y="4437"/>
                </a:lnTo>
                <a:lnTo>
                  <a:pt x="1950" y="6387"/>
                </a:lnTo>
                <a:lnTo>
                  <a:pt x="4370" y="6387"/>
                </a:lnTo>
                <a:lnTo>
                  <a:pt x="4370" y="4437"/>
                </a:lnTo>
                <a:lnTo>
                  <a:pt x="6319" y="4437"/>
                </a:lnTo>
                <a:lnTo>
                  <a:pt x="6319" y="1950"/>
                </a:lnTo>
                <a:lnTo>
                  <a:pt x="4370" y="1950"/>
                </a:lnTo>
                <a:lnTo>
                  <a:pt x="4370" y="1"/>
                </a:lnTo>
                <a:close/>
              </a:path>
            </a:pathLst>
          </a:custGeom>
          <a:solidFill>
            <a:srgbClr val="29ABD9">
              <a:alpha val="3333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2604" name="Google Shape;12604;p27"/>
          <p:cNvGrpSpPr/>
          <p:nvPr/>
        </p:nvGrpSpPr>
        <p:grpSpPr>
          <a:xfrm>
            <a:off x="6424780" y="3858059"/>
            <a:ext cx="3429186" cy="3429186"/>
            <a:chOff x="1190625" y="238125"/>
            <a:chExt cx="5205200" cy="5205200"/>
          </a:xfrm>
        </p:grpSpPr>
        <p:sp>
          <p:nvSpPr>
            <p:cNvPr id="12605" name="Google Shape;12605;p27"/>
            <p:cNvSpPr/>
            <p:nvPr/>
          </p:nvSpPr>
          <p:spPr>
            <a:xfrm>
              <a:off x="3537100" y="2352575"/>
              <a:ext cx="739875" cy="745725"/>
            </a:xfrm>
            <a:custGeom>
              <a:avLst/>
              <a:gdLst/>
              <a:ahLst/>
              <a:cxnLst/>
              <a:rect l="l" t="t" r="r" b="b"/>
              <a:pathLst>
                <a:path w="29595" h="29829" extrusionOk="0">
                  <a:moveTo>
                    <a:pt x="19963" y="23699"/>
                  </a:moveTo>
                  <a:cubicBezTo>
                    <a:pt x="20956" y="20839"/>
                    <a:pt x="23057" y="19438"/>
                    <a:pt x="25509" y="19847"/>
                  </a:cubicBezTo>
                  <a:cubicBezTo>
                    <a:pt x="27785" y="20197"/>
                    <a:pt x="29478" y="22123"/>
                    <a:pt x="29536" y="24400"/>
                  </a:cubicBezTo>
                  <a:cubicBezTo>
                    <a:pt x="29595" y="26793"/>
                    <a:pt x="28077" y="28777"/>
                    <a:pt x="25684" y="29303"/>
                  </a:cubicBezTo>
                  <a:cubicBezTo>
                    <a:pt x="23232" y="29828"/>
                    <a:pt x="21189" y="28544"/>
                    <a:pt x="19963" y="25625"/>
                  </a:cubicBezTo>
                  <a:cubicBezTo>
                    <a:pt x="19146" y="28135"/>
                    <a:pt x="17512" y="29595"/>
                    <a:pt x="14768" y="29536"/>
                  </a:cubicBezTo>
                  <a:cubicBezTo>
                    <a:pt x="12609" y="29536"/>
                    <a:pt x="11266" y="28369"/>
                    <a:pt x="10040" y="25567"/>
                  </a:cubicBezTo>
                  <a:cubicBezTo>
                    <a:pt x="9690" y="26910"/>
                    <a:pt x="8990" y="27960"/>
                    <a:pt x="7881" y="28661"/>
                  </a:cubicBezTo>
                  <a:cubicBezTo>
                    <a:pt x="6830" y="29420"/>
                    <a:pt x="5604" y="29711"/>
                    <a:pt x="4320" y="29478"/>
                  </a:cubicBezTo>
                  <a:cubicBezTo>
                    <a:pt x="2044" y="29069"/>
                    <a:pt x="409" y="27201"/>
                    <a:pt x="234" y="25042"/>
                  </a:cubicBezTo>
                  <a:cubicBezTo>
                    <a:pt x="59" y="22532"/>
                    <a:pt x="1402" y="20664"/>
                    <a:pt x="4145" y="19672"/>
                  </a:cubicBezTo>
                  <a:cubicBezTo>
                    <a:pt x="1518" y="18796"/>
                    <a:pt x="1" y="17103"/>
                    <a:pt x="176" y="14243"/>
                  </a:cubicBezTo>
                  <a:cubicBezTo>
                    <a:pt x="351" y="12200"/>
                    <a:pt x="1577" y="10741"/>
                    <a:pt x="4203" y="9749"/>
                  </a:cubicBezTo>
                  <a:cubicBezTo>
                    <a:pt x="2744" y="9340"/>
                    <a:pt x="1635" y="8581"/>
                    <a:pt x="993" y="7355"/>
                  </a:cubicBezTo>
                  <a:cubicBezTo>
                    <a:pt x="293" y="6071"/>
                    <a:pt x="176" y="4787"/>
                    <a:pt x="643" y="3445"/>
                  </a:cubicBezTo>
                  <a:cubicBezTo>
                    <a:pt x="1343" y="1285"/>
                    <a:pt x="3386" y="1"/>
                    <a:pt x="5721" y="234"/>
                  </a:cubicBezTo>
                  <a:cubicBezTo>
                    <a:pt x="7822" y="409"/>
                    <a:pt x="9632" y="2161"/>
                    <a:pt x="9924" y="4320"/>
                  </a:cubicBezTo>
                  <a:cubicBezTo>
                    <a:pt x="10274" y="6713"/>
                    <a:pt x="8990" y="8640"/>
                    <a:pt x="6130" y="9807"/>
                  </a:cubicBezTo>
                  <a:cubicBezTo>
                    <a:pt x="8114" y="10332"/>
                    <a:pt x="9457" y="11558"/>
                    <a:pt x="10040" y="13660"/>
                  </a:cubicBezTo>
                  <a:cubicBezTo>
                    <a:pt x="10683" y="11617"/>
                    <a:pt x="11908" y="10332"/>
                    <a:pt x="13893" y="9749"/>
                  </a:cubicBezTo>
                  <a:cubicBezTo>
                    <a:pt x="11091" y="8581"/>
                    <a:pt x="9807" y="6538"/>
                    <a:pt x="10274" y="4087"/>
                  </a:cubicBezTo>
                  <a:cubicBezTo>
                    <a:pt x="10741" y="1752"/>
                    <a:pt x="12784" y="118"/>
                    <a:pt x="15177" y="176"/>
                  </a:cubicBezTo>
                  <a:cubicBezTo>
                    <a:pt x="17395" y="234"/>
                    <a:pt x="19380" y="1869"/>
                    <a:pt x="19788" y="4087"/>
                  </a:cubicBezTo>
                  <a:cubicBezTo>
                    <a:pt x="20197" y="6597"/>
                    <a:pt x="18913" y="8698"/>
                    <a:pt x="16111" y="9749"/>
                  </a:cubicBezTo>
                  <a:cubicBezTo>
                    <a:pt x="18096" y="10332"/>
                    <a:pt x="19380" y="11617"/>
                    <a:pt x="19963" y="13660"/>
                  </a:cubicBezTo>
                  <a:cubicBezTo>
                    <a:pt x="20430" y="12259"/>
                    <a:pt x="21131" y="11266"/>
                    <a:pt x="22240" y="10566"/>
                  </a:cubicBezTo>
                  <a:cubicBezTo>
                    <a:pt x="23349" y="9924"/>
                    <a:pt x="24575" y="9749"/>
                    <a:pt x="25859" y="10041"/>
                  </a:cubicBezTo>
                  <a:cubicBezTo>
                    <a:pt x="28135" y="10566"/>
                    <a:pt x="29595" y="12492"/>
                    <a:pt x="29536" y="14827"/>
                  </a:cubicBezTo>
                  <a:cubicBezTo>
                    <a:pt x="29536" y="17103"/>
                    <a:pt x="27902" y="19030"/>
                    <a:pt x="25684" y="19438"/>
                  </a:cubicBezTo>
                  <a:cubicBezTo>
                    <a:pt x="23232" y="19964"/>
                    <a:pt x="21248" y="18738"/>
                    <a:pt x="19963" y="15878"/>
                  </a:cubicBezTo>
                  <a:cubicBezTo>
                    <a:pt x="19380" y="17804"/>
                    <a:pt x="18154" y="19030"/>
                    <a:pt x="16111" y="19672"/>
                  </a:cubicBezTo>
                  <a:cubicBezTo>
                    <a:pt x="18154" y="20314"/>
                    <a:pt x="19380" y="21598"/>
                    <a:pt x="19963" y="23641"/>
                  </a:cubicBezTo>
                  <a:close/>
                  <a:moveTo>
                    <a:pt x="10040" y="23758"/>
                  </a:moveTo>
                  <a:cubicBezTo>
                    <a:pt x="10624" y="21598"/>
                    <a:pt x="11850" y="20314"/>
                    <a:pt x="13951" y="19672"/>
                  </a:cubicBezTo>
                  <a:cubicBezTo>
                    <a:pt x="11908" y="19088"/>
                    <a:pt x="10683" y="17804"/>
                    <a:pt x="10040" y="15819"/>
                  </a:cubicBezTo>
                  <a:cubicBezTo>
                    <a:pt x="9398" y="17921"/>
                    <a:pt x="8114" y="19088"/>
                    <a:pt x="6013" y="19672"/>
                  </a:cubicBezTo>
                  <a:cubicBezTo>
                    <a:pt x="8173" y="20255"/>
                    <a:pt x="9457" y="21540"/>
                    <a:pt x="10040" y="237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6" name="Google Shape;12606;p27"/>
            <p:cNvSpPr/>
            <p:nvPr/>
          </p:nvSpPr>
          <p:spPr>
            <a:xfrm>
              <a:off x="3793925" y="3092425"/>
              <a:ext cx="237900" cy="240800"/>
            </a:xfrm>
            <a:custGeom>
              <a:avLst/>
              <a:gdLst/>
              <a:ahLst/>
              <a:cxnLst/>
              <a:rect l="l" t="t" r="r" b="b"/>
              <a:pathLst>
                <a:path w="9516" h="9632" extrusionOk="0">
                  <a:moveTo>
                    <a:pt x="4729" y="9632"/>
                  </a:moveTo>
                  <a:cubicBezTo>
                    <a:pt x="2102" y="9632"/>
                    <a:pt x="1" y="7414"/>
                    <a:pt x="1" y="4845"/>
                  </a:cubicBezTo>
                  <a:cubicBezTo>
                    <a:pt x="1" y="2277"/>
                    <a:pt x="2219" y="1"/>
                    <a:pt x="4787" y="59"/>
                  </a:cubicBezTo>
                  <a:cubicBezTo>
                    <a:pt x="7356" y="117"/>
                    <a:pt x="9515" y="2335"/>
                    <a:pt x="9515" y="4904"/>
                  </a:cubicBezTo>
                  <a:cubicBezTo>
                    <a:pt x="9515" y="7472"/>
                    <a:pt x="7356" y="9632"/>
                    <a:pt x="4729" y="963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7" name="Google Shape;12607;p27"/>
            <p:cNvSpPr/>
            <p:nvPr/>
          </p:nvSpPr>
          <p:spPr>
            <a:xfrm>
              <a:off x="3300700" y="2600650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729" y="9574"/>
                  </a:moveTo>
                  <a:cubicBezTo>
                    <a:pt x="2102" y="9574"/>
                    <a:pt x="1" y="7414"/>
                    <a:pt x="1" y="4787"/>
                  </a:cubicBezTo>
                  <a:cubicBezTo>
                    <a:pt x="1" y="2161"/>
                    <a:pt x="2160" y="1"/>
                    <a:pt x="4729" y="59"/>
                  </a:cubicBezTo>
                  <a:cubicBezTo>
                    <a:pt x="7355" y="59"/>
                    <a:pt x="9573" y="2277"/>
                    <a:pt x="9515" y="4846"/>
                  </a:cubicBezTo>
                  <a:cubicBezTo>
                    <a:pt x="9515" y="7414"/>
                    <a:pt x="7297" y="9574"/>
                    <a:pt x="4729" y="957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8" name="Google Shape;12608;p27"/>
            <p:cNvSpPr/>
            <p:nvPr/>
          </p:nvSpPr>
          <p:spPr>
            <a:xfrm>
              <a:off x="3547325" y="3093900"/>
              <a:ext cx="237875" cy="239325"/>
            </a:xfrm>
            <a:custGeom>
              <a:avLst/>
              <a:gdLst/>
              <a:ahLst/>
              <a:cxnLst/>
              <a:rect l="l" t="t" r="r" b="b"/>
              <a:pathLst>
                <a:path w="9515" h="9573" extrusionOk="0">
                  <a:moveTo>
                    <a:pt x="9515" y="4786"/>
                  </a:moveTo>
                  <a:cubicBezTo>
                    <a:pt x="9515" y="7355"/>
                    <a:pt x="7355" y="9573"/>
                    <a:pt x="4728" y="9573"/>
                  </a:cubicBezTo>
                  <a:cubicBezTo>
                    <a:pt x="2160" y="9573"/>
                    <a:pt x="0" y="7355"/>
                    <a:pt x="0" y="4786"/>
                  </a:cubicBezTo>
                  <a:cubicBezTo>
                    <a:pt x="59" y="2218"/>
                    <a:pt x="2160" y="58"/>
                    <a:pt x="4728" y="58"/>
                  </a:cubicBezTo>
                  <a:cubicBezTo>
                    <a:pt x="7297" y="0"/>
                    <a:pt x="9515" y="2218"/>
                    <a:pt x="9515" y="47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9" name="Google Shape;12609;p27"/>
            <p:cNvSpPr/>
            <p:nvPr/>
          </p:nvSpPr>
          <p:spPr>
            <a:xfrm>
              <a:off x="3299250" y="2848725"/>
              <a:ext cx="239350" cy="237900"/>
            </a:xfrm>
            <a:custGeom>
              <a:avLst/>
              <a:gdLst/>
              <a:ahLst/>
              <a:cxnLst/>
              <a:rect l="l" t="t" r="r" b="b"/>
              <a:pathLst>
                <a:path w="9574" h="9516" extrusionOk="0">
                  <a:moveTo>
                    <a:pt x="9573" y="4729"/>
                  </a:moveTo>
                  <a:cubicBezTo>
                    <a:pt x="9573" y="7355"/>
                    <a:pt x="7355" y="9515"/>
                    <a:pt x="4787" y="9515"/>
                  </a:cubicBezTo>
                  <a:cubicBezTo>
                    <a:pt x="2160" y="9457"/>
                    <a:pt x="0" y="7297"/>
                    <a:pt x="59" y="4729"/>
                  </a:cubicBezTo>
                  <a:cubicBezTo>
                    <a:pt x="117" y="2102"/>
                    <a:pt x="2218" y="1"/>
                    <a:pt x="4787" y="1"/>
                  </a:cubicBezTo>
                  <a:cubicBezTo>
                    <a:pt x="7355" y="1"/>
                    <a:pt x="9573" y="2160"/>
                    <a:pt x="957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0" name="Google Shape;12610;p27"/>
            <p:cNvSpPr/>
            <p:nvPr/>
          </p:nvSpPr>
          <p:spPr>
            <a:xfrm>
              <a:off x="4036175" y="2358425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904" y="59"/>
                  </a:moveTo>
                  <a:cubicBezTo>
                    <a:pt x="7530" y="175"/>
                    <a:pt x="9573" y="2277"/>
                    <a:pt x="9456" y="4903"/>
                  </a:cubicBezTo>
                  <a:cubicBezTo>
                    <a:pt x="9398" y="7530"/>
                    <a:pt x="7238" y="9573"/>
                    <a:pt x="4670" y="9456"/>
                  </a:cubicBezTo>
                  <a:cubicBezTo>
                    <a:pt x="2043" y="9398"/>
                    <a:pt x="0" y="7238"/>
                    <a:pt x="59" y="4670"/>
                  </a:cubicBezTo>
                  <a:cubicBezTo>
                    <a:pt x="176" y="2043"/>
                    <a:pt x="2277" y="0"/>
                    <a:pt x="490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1" name="Google Shape;12611;p27"/>
            <p:cNvSpPr/>
            <p:nvPr/>
          </p:nvSpPr>
          <p:spPr>
            <a:xfrm>
              <a:off x="4039100" y="3098275"/>
              <a:ext cx="232050" cy="232050"/>
            </a:xfrm>
            <a:custGeom>
              <a:avLst/>
              <a:gdLst/>
              <a:ahLst/>
              <a:cxnLst/>
              <a:rect l="l" t="t" r="r" b="b"/>
              <a:pathLst>
                <a:path w="9282" h="9282" extrusionOk="0">
                  <a:moveTo>
                    <a:pt x="4670" y="0"/>
                  </a:moveTo>
                  <a:cubicBezTo>
                    <a:pt x="7238" y="0"/>
                    <a:pt x="9281" y="2043"/>
                    <a:pt x="9281" y="4670"/>
                  </a:cubicBezTo>
                  <a:cubicBezTo>
                    <a:pt x="9281" y="7238"/>
                    <a:pt x="7180" y="9281"/>
                    <a:pt x="4611" y="9281"/>
                  </a:cubicBezTo>
                  <a:cubicBezTo>
                    <a:pt x="2043" y="9223"/>
                    <a:pt x="0" y="7180"/>
                    <a:pt x="0" y="4611"/>
                  </a:cubicBezTo>
                  <a:cubicBezTo>
                    <a:pt x="0" y="2043"/>
                    <a:pt x="2102" y="0"/>
                    <a:pt x="467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2" name="Google Shape;12612;p27"/>
            <p:cNvSpPr/>
            <p:nvPr/>
          </p:nvSpPr>
          <p:spPr>
            <a:xfrm>
              <a:off x="3303625" y="2361350"/>
              <a:ext cx="232050" cy="232025"/>
            </a:xfrm>
            <a:custGeom>
              <a:avLst/>
              <a:gdLst/>
              <a:ahLst/>
              <a:cxnLst/>
              <a:rect l="l" t="t" r="r" b="b"/>
              <a:pathLst>
                <a:path w="9282" h="9281" extrusionOk="0">
                  <a:moveTo>
                    <a:pt x="0" y="4670"/>
                  </a:moveTo>
                  <a:cubicBezTo>
                    <a:pt x="0" y="2101"/>
                    <a:pt x="2043" y="0"/>
                    <a:pt x="4612" y="0"/>
                  </a:cubicBezTo>
                  <a:cubicBezTo>
                    <a:pt x="7238" y="0"/>
                    <a:pt x="9281" y="2101"/>
                    <a:pt x="9281" y="4670"/>
                  </a:cubicBezTo>
                  <a:cubicBezTo>
                    <a:pt x="9223" y="7238"/>
                    <a:pt x="7180" y="9281"/>
                    <a:pt x="4670" y="9281"/>
                  </a:cubicBezTo>
                  <a:cubicBezTo>
                    <a:pt x="2043" y="9281"/>
                    <a:pt x="0" y="7238"/>
                    <a:pt x="0" y="46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3" name="Google Shape;12613;p27"/>
            <p:cNvSpPr/>
            <p:nvPr/>
          </p:nvSpPr>
          <p:spPr>
            <a:xfrm>
              <a:off x="3303625" y="3098275"/>
              <a:ext cx="232050" cy="230575"/>
            </a:xfrm>
            <a:custGeom>
              <a:avLst/>
              <a:gdLst/>
              <a:ahLst/>
              <a:cxnLst/>
              <a:rect l="l" t="t" r="r" b="b"/>
              <a:pathLst>
                <a:path w="9282" h="9223" extrusionOk="0">
                  <a:moveTo>
                    <a:pt x="4670" y="9223"/>
                  </a:moveTo>
                  <a:cubicBezTo>
                    <a:pt x="2160" y="9223"/>
                    <a:pt x="59" y="7180"/>
                    <a:pt x="59" y="4670"/>
                  </a:cubicBezTo>
                  <a:cubicBezTo>
                    <a:pt x="0" y="2160"/>
                    <a:pt x="2102" y="0"/>
                    <a:pt x="4612" y="59"/>
                  </a:cubicBezTo>
                  <a:cubicBezTo>
                    <a:pt x="7122" y="59"/>
                    <a:pt x="9165" y="2101"/>
                    <a:pt x="9223" y="4553"/>
                  </a:cubicBezTo>
                  <a:cubicBezTo>
                    <a:pt x="9281" y="7063"/>
                    <a:pt x="7180" y="9223"/>
                    <a:pt x="4670" y="922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4" name="Google Shape;12614;p27"/>
            <p:cNvSpPr/>
            <p:nvPr/>
          </p:nvSpPr>
          <p:spPr>
            <a:xfrm>
              <a:off x="3798325" y="2116175"/>
              <a:ext cx="229125" cy="230600"/>
            </a:xfrm>
            <a:custGeom>
              <a:avLst/>
              <a:gdLst/>
              <a:ahLst/>
              <a:cxnLst/>
              <a:rect l="l" t="t" r="r" b="b"/>
              <a:pathLst>
                <a:path w="9165" h="9224" extrusionOk="0">
                  <a:moveTo>
                    <a:pt x="9164" y="4612"/>
                  </a:moveTo>
                  <a:cubicBezTo>
                    <a:pt x="9164" y="7122"/>
                    <a:pt x="7063" y="9223"/>
                    <a:pt x="4553" y="9165"/>
                  </a:cubicBezTo>
                  <a:cubicBezTo>
                    <a:pt x="2043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1"/>
                  </a:cubicBezTo>
                  <a:cubicBezTo>
                    <a:pt x="7121" y="59"/>
                    <a:pt x="9164" y="2102"/>
                    <a:pt x="9164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5" name="Google Shape;12615;p27"/>
            <p:cNvSpPr/>
            <p:nvPr/>
          </p:nvSpPr>
          <p:spPr>
            <a:xfrm>
              <a:off x="4287175" y="2605025"/>
              <a:ext cx="230575" cy="230600"/>
            </a:xfrm>
            <a:custGeom>
              <a:avLst/>
              <a:gdLst/>
              <a:ahLst/>
              <a:cxnLst/>
              <a:rect l="l" t="t" r="r" b="b"/>
              <a:pathLst>
                <a:path w="9223" h="9224" extrusionOk="0">
                  <a:moveTo>
                    <a:pt x="9223" y="4612"/>
                  </a:moveTo>
                  <a:cubicBezTo>
                    <a:pt x="9223" y="7122"/>
                    <a:pt x="7063" y="9223"/>
                    <a:pt x="4553" y="9223"/>
                  </a:cubicBezTo>
                  <a:cubicBezTo>
                    <a:pt x="2101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59"/>
                  </a:cubicBezTo>
                  <a:cubicBezTo>
                    <a:pt x="7121" y="59"/>
                    <a:pt x="9164" y="2102"/>
                    <a:pt x="9223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6" name="Google Shape;12616;p27"/>
            <p:cNvSpPr/>
            <p:nvPr/>
          </p:nvSpPr>
          <p:spPr>
            <a:xfrm>
              <a:off x="4287175" y="2853100"/>
              <a:ext cx="229125" cy="229150"/>
            </a:xfrm>
            <a:custGeom>
              <a:avLst/>
              <a:gdLst/>
              <a:ahLst/>
              <a:cxnLst/>
              <a:rect l="l" t="t" r="r" b="b"/>
              <a:pathLst>
                <a:path w="9165" h="9166" extrusionOk="0">
                  <a:moveTo>
                    <a:pt x="4611" y="9165"/>
                  </a:moveTo>
                  <a:cubicBezTo>
                    <a:pt x="2101" y="9107"/>
                    <a:pt x="0" y="7064"/>
                    <a:pt x="59" y="4554"/>
                  </a:cubicBezTo>
                  <a:cubicBezTo>
                    <a:pt x="59" y="2044"/>
                    <a:pt x="2101" y="1"/>
                    <a:pt x="4611" y="1"/>
                  </a:cubicBezTo>
                  <a:cubicBezTo>
                    <a:pt x="7121" y="1"/>
                    <a:pt x="9164" y="2102"/>
                    <a:pt x="9164" y="4554"/>
                  </a:cubicBezTo>
                  <a:cubicBezTo>
                    <a:pt x="9164" y="7064"/>
                    <a:pt x="7063" y="9165"/>
                    <a:pt x="4611" y="91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7" name="Google Shape;12617;p27"/>
            <p:cNvSpPr/>
            <p:nvPr/>
          </p:nvSpPr>
          <p:spPr>
            <a:xfrm>
              <a:off x="3551700" y="2116175"/>
              <a:ext cx="229125" cy="229125"/>
            </a:xfrm>
            <a:custGeom>
              <a:avLst/>
              <a:gdLst/>
              <a:ahLst/>
              <a:cxnLst/>
              <a:rect l="l" t="t" r="r" b="b"/>
              <a:pathLst>
                <a:path w="9165" h="9165" extrusionOk="0">
                  <a:moveTo>
                    <a:pt x="9165" y="4612"/>
                  </a:moveTo>
                  <a:cubicBezTo>
                    <a:pt x="9106" y="7122"/>
                    <a:pt x="7063" y="9165"/>
                    <a:pt x="4553" y="9165"/>
                  </a:cubicBezTo>
                  <a:cubicBezTo>
                    <a:pt x="2043" y="9165"/>
                    <a:pt x="0" y="7064"/>
                    <a:pt x="0" y="4554"/>
                  </a:cubicBezTo>
                  <a:cubicBezTo>
                    <a:pt x="0" y="2044"/>
                    <a:pt x="2102" y="1"/>
                    <a:pt x="4612" y="59"/>
                  </a:cubicBezTo>
                  <a:cubicBezTo>
                    <a:pt x="7122" y="59"/>
                    <a:pt x="9165" y="2102"/>
                    <a:pt x="9165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8" name="Google Shape;12618;p27"/>
            <p:cNvSpPr/>
            <p:nvPr/>
          </p:nvSpPr>
          <p:spPr>
            <a:xfrm>
              <a:off x="3799775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7005" y="8990"/>
                    <a:pt x="4495" y="8990"/>
                  </a:cubicBezTo>
                  <a:cubicBezTo>
                    <a:pt x="1985" y="8990"/>
                    <a:pt x="0" y="7005"/>
                    <a:pt x="0" y="4495"/>
                  </a:cubicBezTo>
                  <a:cubicBezTo>
                    <a:pt x="0" y="1985"/>
                    <a:pt x="1985" y="1"/>
                    <a:pt x="4495" y="1"/>
                  </a:cubicBezTo>
                  <a:cubicBezTo>
                    <a:pt x="7005" y="1"/>
                    <a:pt x="8989" y="1985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9" name="Google Shape;12619;p27"/>
            <p:cNvSpPr/>
            <p:nvPr/>
          </p:nvSpPr>
          <p:spPr>
            <a:xfrm>
              <a:off x="4290075" y="236572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95"/>
                  </a:moveTo>
                  <a:cubicBezTo>
                    <a:pt x="8990" y="7005"/>
                    <a:pt x="7005" y="8989"/>
                    <a:pt x="4495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1985" y="0"/>
                    <a:pt x="4437" y="0"/>
                  </a:cubicBezTo>
                  <a:cubicBezTo>
                    <a:pt x="6947" y="0"/>
                    <a:pt x="8990" y="1985"/>
                    <a:pt x="8990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0" name="Google Shape;12620;p27"/>
            <p:cNvSpPr/>
            <p:nvPr/>
          </p:nvSpPr>
          <p:spPr>
            <a:xfrm>
              <a:off x="3553150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37"/>
                  </a:moveTo>
                  <a:cubicBezTo>
                    <a:pt x="8990" y="6947"/>
                    <a:pt x="7005" y="8990"/>
                    <a:pt x="4495" y="8990"/>
                  </a:cubicBezTo>
                  <a:cubicBezTo>
                    <a:pt x="1985" y="8990"/>
                    <a:pt x="1" y="6947"/>
                    <a:pt x="1" y="4437"/>
                  </a:cubicBezTo>
                  <a:cubicBezTo>
                    <a:pt x="1" y="1985"/>
                    <a:pt x="1985" y="1"/>
                    <a:pt x="4437" y="1"/>
                  </a:cubicBezTo>
                  <a:cubicBezTo>
                    <a:pt x="6947" y="1"/>
                    <a:pt x="8990" y="1985"/>
                    <a:pt x="8990" y="443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1" name="Google Shape;12621;p27"/>
            <p:cNvSpPr/>
            <p:nvPr/>
          </p:nvSpPr>
          <p:spPr>
            <a:xfrm>
              <a:off x="3064300" y="260795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4"/>
                  </a:moveTo>
                  <a:cubicBezTo>
                    <a:pt x="8990" y="7063"/>
                    <a:pt x="6947" y="8990"/>
                    <a:pt x="4437" y="8990"/>
                  </a:cubicBezTo>
                  <a:cubicBezTo>
                    <a:pt x="1927" y="8990"/>
                    <a:pt x="1" y="6947"/>
                    <a:pt x="1" y="4437"/>
                  </a:cubicBezTo>
                  <a:cubicBezTo>
                    <a:pt x="1" y="1985"/>
                    <a:pt x="2044" y="1"/>
                    <a:pt x="4495" y="1"/>
                  </a:cubicBezTo>
                  <a:cubicBezTo>
                    <a:pt x="7005" y="1"/>
                    <a:pt x="8990" y="2044"/>
                    <a:pt x="8990" y="455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2" name="Google Shape;12622;p27"/>
            <p:cNvSpPr/>
            <p:nvPr/>
          </p:nvSpPr>
          <p:spPr>
            <a:xfrm>
              <a:off x="3064300" y="28545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3"/>
                  </a:moveTo>
                  <a:cubicBezTo>
                    <a:pt x="8990" y="7005"/>
                    <a:pt x="6947" y="8989"/>
                    <a:pt x="4437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2044" y="0"/>
                    <a:pt x="4554" y="0"/>
                  </a:cubicBezTo>
                  <a:cubicBezTo>
                    <a:pt x="7005" y="59"/>
                    <a:pt x="8990" y="2043"/>
                    <a:pt x="8990" y="45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3" name="Google Shape;12623;p27"/>
            <p:cNvSpPr/>
            <p:nvPr/>
          </p:nvSpPr>
          <p:spPr>
            <a:xfrm>
              <a:off x="4043475" y="211910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6946" y="8990"/>
                    <a:pt x="4436" y="8990"/>
                  </a:cubicBezTo>
                  <a:cubicBezTo>
                    <a:pt x="1985" y="8931"/>
                    <a:pt x="0" y="6947"/>
                    <a:pt x="0" y="4495"/>
                  </a:cubicBezTo>
                  <a:cubicBezTo>
                    <a:pt x="0" y="1985"/>
                    <a:pt x="2043" y="1"/>
                    <a:pt x="4553" y="1"/>
                  </a:cubicBezTo>
                  <a:cubicBezTo>
                    <a:pt x="7005" y="1"/>
                    <a:pt x="8989" y="2044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4" name="Google Shape;12624;p27"/>
            <p:cNvSpPr/>
            <p:nvPr/>
          </p:nvSpPr>
          <p:spPr>
            <a:xfrm>
              <a:off x="3308000" y="2119100"/>
              <a:ext cx="223300" cy="224750"/>
            </a:xfrm>
            <a:custGeom>
              <a:avLst/>
              <a:gdLst/>
              <a:ahLst/>
              <a:cxnLst/>
              <a:rect l="l" t="t" r="r" b="b"/>
              <a:pathLst>
                <a:path w="8932" h="8990" extrusionOk="0">
                  <a:moveTo>
                    <a:pt x="4495" y="59"/>
                  </a:moveTo>
                  <a:cubicBezTo>
                    <a:pt x="6888" y="59"/>
                    <a:pt x="8931" y="2102"/>
                    <a:pt x="8931" y="4495"/>
                  </a:cubicBezTo>
                  <a:cubicBezTo>
                    <a:pt x="8873" y="6947"/>
                    <a:pt x="6830" y="8990"/>
                    <a:pt x="4378" y="8931"/>
                  </a:cubicBezTo>
                  <a:cubicBezTo>
                    <a:pt x="1985" y="8873"/>
                    <a:pt x="1" y="6888"/>
                    <a:pt x="1" y="4495"/>
                  </a:cubicBezTo>
                  <a:cubicBezTo>
                    <a:pt x="1" y="2044"/>
                    <a:pt x="2044" y="1"/>
                    <a:pt x="449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5" name="Google Shape;12625;p27"/>
            <p:cNvSpPr/>
            <p:nvPr/>
          </p:nvSpPr>
          <p:spPr>
            <a:xfrm>
              <a:off x="4290075" y="3102650"/>
              <a:ext cx="223300" cy="223275"/>
            </a:xfrm>
            <a:custGeom>
              <a:avLst/>
              <a:gdLst/>
              <a:ahLst/>
              <a:cxnLst/>
              <a:rect l="l" t="t" r="r" b="b"/>
              <a:pathLst>
                <a:path w="8932" h="8931" extrusionOk="0">
                  <a:moveTo>
                    <a:pt x="8932" y="4436"/>
                  </a:moveTo>
                  <a:cubicBezTo>
                    <a:pt x="8932" y="6888"/>
                    <a:pt x="6947" y="8931"/>
                    <a:pt x="4495" y="8931"/>
                  </a:cubicBezTo>
                  <a:cubicBezTo>
                    <a:pt x="2044" y="8931"/>
                    <a:pt x="1" y="6888"/>
                    <a:pt x="1" y="4436"/>
                  </a:cubicBezTo>
                  <a:cubicBezTo>
                    <a:pt x="59" y="2043"/>
                    <a:pt x="2044" y="0"/>
                    <a:pt x="4437" y="0"/>
                  </a:cubicBezTo>
                  <a:cubicBezTo>
                    <a:pt x="6889" y="0"/>
                    <a:pt x="8932" y="1985"/>
                    <a:pt x="8932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6" name="Google Shape;12626;p27"/>
            <p:cNvSpPr/>
            <p:nvPr/>
          </p:nvSpPr>
          <p:spPr>
            <a:xfrm>
              <a:off x="4043475" y="3346350"/>
              <a:ext cx="223275" cy="221825"/>
            </a:xfrm>
            <a:custGeom>
              <a:avLst/>
              <a:gdLst/>
              <a:ahLst/>
              <a:cxnLst/>
              <a:rect l="l" t="t" r="r" b="b"/>
              <a:pathLst>
                <a:path w="8931" h="8873" extrusionOk="0">
                  <a:moveTo>
                    <a:pt x="8931" y="4378"/>
                  </a:moveTo>
                  <a:cubicBezTo>
                    <a:pt x="8931" y="6829"/>
                    <a:pt x="6888" y="8872"/>
                    <a:pt x="4495" y="8872"/>
                  </a:cubicBezTo>
                  <a:cubicBezTo>
                    <a:pt x="2043" y="8872"/>
                    <a:pt x="59" y="6888"/>
                    <a:pt x="59" y="4436"/>
                  </a:cubicBezTo>
                  <a:cubicBezTo>
                    <a:pt x="0" y="2043"/>
                    <a:pt x="2043" y="0"/>
                    <a:pt x="4495" y="0"/>
                  </a:cubicBezTo>
                  <a:cubicBezTo>
                    <a:pt x="6888" y="0"/>
                    <a:pt x="8873" y="1985"/>
                    <a:pt x="8931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7" name="Google Shape;12627;p27"/>
            <p:cNvSpPr/>
            <p:nvPr/>
          </p:nvSpPr>
          <p:spPr>
            <a:xfrm>
              <a:off x="3065775" y="2365725"/>
              <a:ext cx="221825" cy="223275"/>
            </a:xfrm>
            <a:custGeom>
              <a:avLst/>
              <a:gdLst/>
              <a:ahLst/>
              <a:cxnLst/>
              <a:rect l="l" t="t" r="r" b="b"/>
              <a:pathLst>
                <a:path w="8873" h="8931" extrusionOk="0">
                  <a:moveTo>
                    <a:pt x="4378" y="8931"/>
                  </a:moveTo>
                  <a:cubicBezTo>
                    <a:pt x="1985" y="8872"/>
                    <a:pt x="0" y="6888"/>
                    <a:pt x="0" y="4495"/>
                  </a:cubicBezTo>
                  <a:cubicBezTo>
                    <a:pt x="0" y="2043"/>
                    <a:pt x="2101" y="0"/>
                    <a:pt x="4495" y="59"/>
                  </a:cubicBezTo>
                  <a:cubicBezTo>
                    <a:pt x="6946" y="117"/>
                    <a:pt x="8872" y="2101"/>
                    <a:pt x="8872" y="4495"/>
                  </a:cubicBezTo>
                  <a:cubicBezTo>
                    <a:pt x="8814" y="6946"/>
                    <a:pt x="6829" y="8931"/>
                    <a:pt x="4378" y="88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8" name="Google Shape;12628;p27"/>
            <p:cNvSpPr/>
            <p:nvPr/>
          </p:nvSpPr>
          <p:spPr>
            <a:xfrm>
              <a:off x="3309450" y="3346350"/>
              <a:ext cx="220375" cy="220375"/>
            </a:xfrm>
            <a:custGeom>
              <a:avLst/>
              <a:gdLst/>
              <a:ahLst/>
              <a:cxnLst/>
              <a:rect l="l" t="t" r="r" b="b"/>
              <a:pathLst>
                <a:path w="8815" h="8815" extrusionOk="0">
                  <a:moveTo>
                    <a:pt x="8757" y="4436"/>
                  </a:moveTo>
                  <a:cubicBezTo>
                    <a:pt x="8757" y="6888"/>
                    <a:pt x="6772" y="8814"/>
                    <a:pt x="4320" y="8814"/>
                  </a:cubicBezTo>
                  <a:cubicBezTo>
                    <a:pt x="1927" y="8756"/>
                    <a:pt x="1" y="6829"/>
                    <a:pt x="1" y="4378"/>
                  </a:cubicBezTo>
                  <a:cubicBezTo>
                    <a:pt x="59" y="1926"/>
                    <a:pt x="1986" y="0"/>
                    <a:pt x="4437" y="58"/>
                  </a:cubicBezTo>
                  <a:cubicBezTo>
                    <a:pt x="6889" y="58"/>
                    <a:pt x="8815" y="2043"/>
                    <a:pt x="8757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9" name="Google Shape;12629;p27"/>
            <p:cNvSpPr/>
            <p:nvPr/>
          </p:nvSpPr>
          <p:spPr>
            <a:xfrm>
              <a:off x="3067225" y="3104100"/>
              <a:ext cx="218900" cy="218925"/>
            </a:xfrm>
            <a:custGeom>
              <a:avLst/>
              <a:gdLst/>
              <a:ahLst/>
              <a:cxnLst/>
              <a:rect l="l" t="t" r="r" b="b"/>
              <a:pathLst>
                <a:path w="8756" h="8757" extrusionOk="0">
                  <a:moveTo>
                    <a:pt x="8756" y="4378"/>
                  </a:moveTo>
                  <a:cubicBezTo>
                    <a:pt x="8756" y="6830"/>
                    <a:pt x="6830" y="8756"/>
                    <a:pt x="4378" y="8756"/>
                  </a:cubicBezTo>
                  <a:cubicBezTo>
                    <a:pt x="1927" y="8756"/>
                    <a:pt x="0" y="6830"/>
                    <a:pt x="0" y="4378"/>
                  </a:cubicBezTo>
                  <a:cubicBezTo>
                    <a:pt x="0" y="1927"/>
                    <a:pt x="1927" y="1"/>
                    <a:pt x="4378" y="1"/>
                  </a:cubicBezTo>
                  <a:cubicBezTo>
                    <a:pt x="6830" y="59"/>
                    <a:pt x="8698" y="1985"/>
                    <a:pt x="8698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0" name="Google Shape;12630;p27"/>
            <p:cNvSpPr/>
            <p:nvPr/>
          </p:nvSpPr>
          <p:spPr>
            <a:xfrm>
              <a:off x="4294475" y="2123475"/>
              <a:ext cx="215975" cy="216000"/>
            </a:xfrm>
            <a:custGeom>
              <a:avLst/>
              <a:gdLst/>
              <a:ahLst/>
              <a:cxnLst/>
              <a:rect l="l" t="t" r="r" b="b"/>
              <a:pathLst>
                <a:path w="8639" h="8640" extrusionOk="0">
                  <a:moveTo>
                    <a:pt x="4319" y="1"/>
                  </a:moveTo>
                  <a:cubicBezTo>
                    <a:pt x="6713" y="1"/>
                    <a:pt x="8639" y="1927"/>
                    <a:pt x="8639" y="4320"/>
                  </a:cubicBezTo>
                  <a:cubicBezTo>
                    <a:pt x="8639" y="6713"/>
                    <a:pt x="6654" y="8639"/>
                    <a:pt x="4261" y="8639"/>
                  </a:cubicBezTo>
                  <a:cubicBezTo>
                    <a:pt x="1868" y="8581"/>
                    <a:pt x="0" y="6655"/>
                    <a:pt x="0" y="4262"/>
                  </a:cubicBezTo>
                  <a:cubicBezTo>
                    <a:pt x="0" y="1869"/>
                    <a:pt x="1926" y="1"/>
                    <a:pt x="431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1" name="Google Shape;12631;p27"/>
            <p:cNvSpPr/>
            <p:nvPr/>
          </p:nvSpPr>
          <p:spPr>
            <a:xfrm>
              <a:off x="3805600" y="1876875"/>
              <a:ext cx="214550" cy="215975"/>
            </a:xfrm>
            <a:custGeom>
              <a:avLst/>
              <a:gdLst/>
              <a:ahLst/>
              <a:cxnLst/>
              <a:rect l="l" t="t" r="r" b="b"/>
              <a:pathLst>
                <a:path w="8582" h="8639" extrusionOk="0">
                  <a:moveTo>
                    <a:pt x="8581" y="4319"/>
                  </a:moveTo>
                  <a:cubicBezTo>
                    <a:pt x="8581" y="6654"/>
                    <a:pt x="6655" y="8581"/>
                    <a:pt x="4320" y="8639"/>
                  </a:cubicBezTo>
                  <a:cubicBezTo>
                    <a:pt x="1927" y="8639"/>
                    <a:pt x="1" y="6654"/>
                    <a:pt x="1" y="4319"/>
                  </a:cubicBezTo>
                  <a:cubicBezTo>
                    <a:pt x="1" y="1926"/>
                    <a:pt x="1927" y="0"/>
                    <a:pt x="4262" y="0"/>
                  </a:cubicBezTo>
                  <a:cubicBezTo>
                    <a:pt x="6655" y="0"/>
                    <a:pt x="8581" y="1926"/>
                    <a:pt x="8581" y="43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2" name="Google Shape;12632;p27"/>
            <p:cNvSpPr/>
            <p:nvPr/>
          </p:nvSpPr>
          <p:spPr>
            <a:xfrm>
              <a:off x="4541075" y="2612325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4320" y="1"/>
                  </a:moveTo>
                  <a:cubicBezTo>
                    <a:pt x="6713" y="1"/>
                    <a:pt x="8639" y="1985"/>
                    <a:pt x="8639" y="4320"/>
                  </a:cubicBezTo>
                  <a:cubicBezTo>
                    <a:pt x="8639" y="6713"/>
                    <a:pt x="6713" y="8640"/>
                    <a:pt x="4320" y="8640"/>
                  </a:cubicBezTo>
                  <a:cubicBezTo>
                    <a:pt x="1927" y="8640"/>
                    <a:pt x="1" y="6713"/>
                    <a:pt x="1" y="4320"/>
                  </a:cubicBezTo>
                  <a:cubicBezTo>
                    <a:pt x="1" y="1985"/>
                    <a:pt x="1927" y="1"/>
                    <a:pt x="432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3" name="Google Shape;12633;p27"/>
            <p:cNvSpPr/>
            <p:nvPr/>
          </p:nvSpPr>
          <p:spPr>
            <a:xfrm>
              <a:off x="4541075" y="2858950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8639" y="4320"/>
                  </a:moveTo>
                  <a:cubicBezTo>
                    <a:pt x="8639" y="6655"/>
                    <a:pt x="6655" y="8639"/>
                    <a:pt x="4320" y="8639"/>
                  </a:cubicBezTo>
                  <a:cubicBezTo>
                    <a:pt x="1927" y="8639"/>
                    <a:pt x="1" y="6713"/>
                    <a:pt x="1" y="4320"/>
                  </a:cubicBezTo>
                  <a:cubicBezTo>
                    <a:pt x="1" y="1985"/>
                    <a:pt x="1927" y="59"/>
                    <a:pt x="4262" y="59"/>
                  </a:cubicBezTo>
                  <a:cubicBezTo>
                    <a:pt x="6655" y="0"/>
                    <a:pt x="8581" y="1927"/>
                    <a:pt x="8639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4" name="Google Shape;12634;p27"/>
            <p:cNvSpPr/>
            <p:nvPr/>
          </p:nvSpPr>
          <p:spPr>
            <a:xfrm>
              <a:off x="3557525" y="1875400"/>
              <a:ext cx="217475" cy="217450"/>
            </a:xfrm>
            <a:custGeom>
              <a:avLst/>
              <a:gdLst/>
              <a:ahLst/>
              <a:cxnLst/>
              <a:rect l="l" t="t" r="r" b="b"/>
              <a:pathLst>
                <a:path w="8699" h="8698" extrusionOk="0">
                  <a:moveTo>
                    <a:pt x="4262" y="8640"/>
                  </a:moveTo>
                  <a:cubicBezTo>
                    <a:pt x="1927" y="8640"/>
                    <a:pt x="1" y="6597"/>
                    <a:pt x="59" y="4262"/>
                  </a:cubicBezTo>
                  <a:cubicBezTo>
                    <a:pt x="118" y="1927"/>
                    <a:pt x="2102" y="1"/>
                    <a:pt x="4379" y="59"/>
                  </a:cubicBezTo>
                  <a:cubicBezTo>
                    <a:pt x="6772" y="117"/>
                    <a:pt x="8698" y="2102"/>
                    <a:pt x="8640" y="4437"/>
                  </a:cubicBezTo>
                  <a:cubicBezTo>
                    <a:pt x="8581" y="6830"/>
                    <a:pt x="6597" y="8698"/>
                    <a:pt x="4262" y="864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5" name="Google Shape;12635;p27"/>
            <p:cNvSpPr/>
            <p:nvPr/>
          </p:nvSpPr>
          <p:spPr>
            <a:xfrm>
              <a:off x="3070150" y="2123475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6" y="8581"/>
                    <a:pt x="0" y="6597"/>
                    <a:pt x="0" y="4262"/>
                  </a:cubicBezTo>
                  <a:cubicBezTo>
                    <a:pt x="0" y="1927"/>
                    <a:pt x="1926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6" name="Google Shape;12636;p27"/>
            <p:cNvSpPr/>
            <p:nvPr/>
          </p:nvSpPr>
          <p:spPr>
            <a:xfrm>
              <a:off x="4295925" y="3349250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7" y="8581"/>
                    <a:pt x="0" y="6597"/>
                    <a:pt x="0" y="4320"/>
                  </a:cubicBezTo>
                  <a:cubicBezTo>
                    <a:pt x="0" y="1985"/>
                    <a:pt x="1927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7" name="Google Shape;12637;p27"/>
            <p:cNvSpPr/>
            <p:nvPr/>
          </p:nvSpPr>
          <p:spPr>
            <a:xfrm>
              <a:off x="4542525" y="2371550"/>
              <a:ext cx="213100" cy="213075"/>
            </a:xfrm>
            <a:custGeom>
              <a:avLst/>
              <a:gdLst/>
              <a:ahLst/>
              <a:cxnLst/>
              <a:rect l="l" t="t" r="r" b="b"/>
              <a:pathLst>
                <a:path w="8524" h="8523" extrusionOk="0">
                  <a:moveTo>
                    <a:pt x="8523" y="4203"/>
                  </a:moveTo>
                  <a:cubicBezTo>
                    <a:pt x="8523" y="6596"/>
                    <a:pt x="6597" y="8523"/>
                    <a:pt x="4262" y="8464"/>
                  </a:cubicBezTo>
                  <a:cubicBezTo>
                    <a:pt x="1927" y="8464"/>
                    <a:pt x="59" y="6596"/>
                    <a:pt x="1" y="4262"/>
                  </a:cubicBezTo>
                  <a:cubicBezTo>
                    <a:pt x="1" y="1927"/>
                    <a:pt x="1927" y="1"/>
                    <a:pt x="4262" y="1"/>
                  </a:cubicBezTo>
                  <a:cubicBezTo>
                    <a:pt x="6597" y="1"/>
                    <a:pt x="8465" y="1868"/>
                    <a:pt x="8523" y="42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8" name="Google Shape;12638;p27"/>
            <p:cNvSpPr/>
            <p:nvPr/>
          </p:nvSpPr>
          <p:spPr>
            <a:xfrm>
              <a:off x="4049300" y="1878325"/>
              <a:ext cx="213075" cy="211625"/>
            </a:xfrm>
            <a:custGeom>
              <a:avLst/>
              <a:gdLst/>
              <a:ahLst/>
              <a:cxnLst/>
              <a:rect l="l" t="t" r="r" b="b"/>
              <a:pathLst>
                <a:path w="8523" h="8465" extrusionOk="0">
                  <a:moveTo>
                    <a:pt x="4203" y="0"/>
                  </a:moveTo>
                  <a:cubicBezTo>
                    <a:pt x="6538" y="0"/>
                    <a:pt x="8464" y="1868"/>
                    <a:pt x="8464" y="4203"/>
                  </a:cubicBezTo>
                  <a:cubicBezTo>
                    <a:pt x="8523" y="6538"/>
                    <a:pt x="6655" y="8464"/>
                    <a:pt x="4262" y="8464"/>
                  </a:cubicBezTo>
                  <a:cubicBezTo>
                    <a:pt x="1927" y="8464"/>
                    <a:pt x="1" y="6596"/>
                    <a:pt x="59" y="4203"/>
                  </a:cubicBezTo>
                  <a:cubicBezTo>
                    <a:pt x="59" y="1868"/>
                    <a:pt x="1869" y="0"/>
                    <a:pt x="42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9" name="Google Shape;12639;p27"/>
            <p:cNvSpPr/>
            <p:nvPr/>
          </p:nvSpPr>
          <p:spPr>
            <a:xfrm>
              <a:off x="3560450" y="3598800"/>
              <a:ext cx="211625" cy="210150"/>
            </a:xfrm>
            <a:custGeom>
              <a:avLst/>
              <a:gdLst/>
              <a:ahLst/>
              <a:cxnLst/>
              <a:rect l="l" t="t" r="r" b="b"/>
              <a:pathLst>
                <a:path w="8465" h="8406" extrusionOk="0">
                  <a:moveTo>
                    <a:pt x="8406" y="4145"/>
                  </a:moveTo>
                  <a:cubicBezTo>
                    <a:pt x="8464" y="6538"/>
                    <a:pt x="6597" y="8406"/>
                    <a:pt x="4262" y="8406"/>
                  </a:cubicBezTo>
                  <a:cubicBezTo>
                    <a:pt x="1927" y="8406"/>
                    <a:pt x="59" y="6596"/>
                    <a:pt x="1" y="4203"/>
                  </a:cubicBezTo>
                  <a:cubicBezTo>
                    <a:pt x="1" y="1868"/>
                    <a:pt x="1869" y="0"/>
                    <a:pt x="4203" y="0"/>
                  </a:cubicBezTo>
                  <a:cubicBezTo>
                    <a:pt x="6538" y="0"/>
                    <a:pt x="8406" y="1810"/>
                    <a:pt x="8406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0" name="Google Shape;12640;p27"/>
            <p:cNvSpPr/>
            <p:nvPr/>
          </p:nvSpPr>
          <p:spPr>
            <a:xfrm>
              <a:off x="3807075" y="3597325"/>
              <a:ext cx="211600" cy="211625"/>
            </a:xfrm>
            <a:custGeom>
              <a:avLst/>
              <a:gdLst/>
              <a:ahLst/>
              <a:cxnLst/>
              <a:rect l="l" t="t" r="r" b="b"/>
              <a:pathLst>
                <a:path w="8464" h="8465" extrusionOk="0">
                  <a:moveTo>
                    <a:pt x="4203" y="8465"/>
                  </a:moveTo>
                  <a:cubicBezTo>
                    <a:pt x="1868" y="8465"/>
                    <a:pt x="0" y="6597"/>
                    <a:pt x="0" y="4204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96" y="1"/>
                    <a:pt x="8464" y="1927"/>
                    <a:pt x="8464" y="4320"/>
                  </a:cubicBezTo>
                  <a:cubicBezTo>
                    <a:pt x="8406" y="6655"/>
                    <a:pt x="6538" y="8465"/>
                    <a:pt x="4203" y="84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1" name="Google Shape;12641;p27"/>
            <p:cNvSpPr/>
            <p:nvPr/>
          </p:nvSpPr>
          <p:spPr>
            <a:xfrm>
              <a:off x="2824975" y="2615250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6"/>
                  </a:moveTo>
                  <a:cubicBezTo>
                    <a:pt x="1869" y="8406"/>
                    <a:pt x="1" y="6596"/>
                    <a:pt x="1" y="4203"/>
                  </a:cubicBezTo>
                  <a:cubicBezTo>
                    <a:pt x="1" y="1868"/>
                    <a:pt x="1869" y="1"/>
                    <a:pt x="4262" y="1"/>
                  </a:cubicBezTo>
                  <a:cubicBezTo>
                    <a:pt x="6597" y="1"/>
                    <a:pt x="8406" y="1927"/>
                    <a:pt x="8406" y="4262"/>
                  </a:cubicBezTo>
                  <a:cubicBezTo>
                    <a:pt x="8406" y="6596"/>
                    <a:pt x="6538" y="8406"/>
                    <a:pt x="4204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2" name="Google Shape;12642;p27"/>
            <p:cNvSpPr/>
            <p:nvPr/>
          </p:nvSpPr>
          <p:spPr>
            <a:xfrm>
              <a:off x="2824975" y="2861875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5"/>
                  </a:moveTo>
                  <a:cubicBezTo>
                    <a:pt x="1810" y="8405"/>
                    <a:pt x="1" y="6538"/>
                    <a:pt x="1" y="4203"/>
                  </a:cubicBezTo>
                  <a:cubicBezTo>
                    <a:pt x="1" y="1868"/>
                    <a:pt x="1869" y="0"/>
                    <a:pt x="4204" y="0"/>
                  </a:cubicBezTo>
                  <a:cubicBezTo>
                    <a:pt x="6538" y="0"/>
                    <a:pt x="8406" y="1868"/>
                    <a:pt x="8406" y="4203"/>
                  </a:cubicBezTo>
                  <a:cubicBezTo>
                    <a:pt x="8406" y="6596"/>
                    <a:pt x="6538" y="8405"/>
                    <a:pt x="4204" y="840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3" name="Google Shape;12643;p27"/>
            <p:cNvSpPr/>
            <p:nvPr/>
          </p:nvSpPr>
          <p:spPr>
            <a:xfrm>
              <a:off x="4544000" y="3108475"/>
              <a:ext cx="210150" cy="210175"/>
            </a:xfrm>
            <a:custGeom>
              <a:avLst/>
              <a:gdLst/>
              <a:ahLst/>
              <a:cxnLst/>
              <a:rect l="l" t="t" r="r" b="b"/>
              <a:pathLst>
                <a:path w="8406" h="8407" extrusionOk="0">
                  <a:moveTo>
                    <a:pt x="4203" y="8406"/>
                  </a:moveTo>
                  <a:cubicBezTo>
                    <a:pt x="1868" y="8406"/>
                    <a:pt x="0" y="6597"/>
                    <a:pt x="0" y="4203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38" y="1"/>
                    <a:pt x="8406" y="1869"/>
                    <a:pt x="8406" y="4203"/>
                  </a:cubicBezTo>
                  <a:cubicBezTo>
                    <a:pt x="8406" y="6538"/>
                    <a:pt x="6596" y="8406"/>
                    <a:pt x="4203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4" name="Google Shape;12644;p27"/>
            <p:cNvSpPr/>
            <p:nvPr/>
          </p:nvSpPr>
          <p:spPr>
            <a:xfrm>
              <a:off x="3313850" y="1879775"/>
              <a:ext cx="210150" cy="208700"/>
            </a:xfrm>
            <a:custGeom>
              <a:avLst/>
              <a:gdLst/>
              <a:ahLst/>
              <a:cxnLst/>
              <a:rect l="l" t="t" r="r" b="b"/>
              <a:pathLst>
                <a:path w="8406" h="8348" extrusionOk="0">
                  <a:moveTo>
                    <a:pt x="4203" y="8348"/>
                  </a:moveTo>
                  <a:cubicBezTo>
                    <a:pt x="1868" y="8348"/>
                    <a:pt x="0" y="6480"/>
                    <a:pt x="58" y="4145"/>
                  </a:cubicBezTo>
                  <a:cubicBezTo>
                    <a:pt x="58" y="1810"/>
                    <a:pt x="1926" y="1"/>
                    <a:pt x="4261" y="1"/>
                  </a:cubicBezTo>
                  <a:cubicBezTo>
                    <a:pt x="6596" y="1"/>
                    <a:pt x="8405" y="1869"/>
                    <a:pt x="8405" y="4203"/>
                  </a:cubicBezTo>
                  <a:cubicBezTo>
                    <a:pt x="8405" y="6538"/>
                    <a:pt x="6538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5" name="Google Shape;12645;p27"/>
            <p:cNvSpPr/>
            <p:nvPr/>
          </p:nvSpPr>
          <p:spPr>
            <a:xfrm>
              <a:off x="3071600" y="3352175"/>
              <a:ext cx="210150" cy="210150"/>
            </a:xfrm>
            <a:custGeom>
              <a:avLst/>
              <a:gdLst/>
              <a:ahLst/>
              <a:cxnLst/>
              <a:rect l="l" t="t" r="r" b="b"/>
              <a:pathLst>
                <a:path w="8406" h="8406" extrusionOk="0">
                  <a:moveTo>
                    <a:pt x="4262" y="8406"/>
                  </a:moveTo>
                  <a:cubicBezTo>
                    <a:pt x="1868" y="8406"/>
                    <a:pt x="1" y="6538"/>
                    <a:pt x="1" y="4203"/>
                  </a:cubicBezTo>
                  <a:cubicBezTo>
                    <a:pt x="1" y="1868"/>
                    <a:pt x="1868" y="1"/>
                    <a:pt x="4203" y="1"/>
                  </a:cubicBezTo>
                  <a:cubicBezTo>
                    <a:pt x="6538" y="1"/>
                    <a:pt x="8348" y="1810"/>
                    <a:pt x="8406" y="4145"/>
                  </a:cubicBezTo>
                  <a:cubicBezTo>
                    <a:pt x="8406" y="6480"/>
                    <a:pt x="6596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6" name="Google Shape;12646;p27"/>
            <p:cNvSpPr/>
            <p:nvPr/>
          </p:nvSpPr>
          <p:spPr>
            <a:xfrm>
              <a:off x="2826450" y="2373025"/>
              <a:ext cx="207225" cy="208675"/>
            </a:xfrm>
            <a:custGeom>
              <a:avLst/>
              <a:gdLst/>
              <a:ahLst/>
              <a:cxnLst/>
              <a:rect l="l" t="t" r="r" b="b"/>
              <a:pathLst>
                <a:path w="8289" h="8347" extrusionOk="0">
                  <a:moveTo>
                    <a:pt x="4145" y="8347"/>
                  </a:moveTo>
                  <a:cubicBezTo>
                    <a:pt x="1810" y="8347"/>
                    <a:pt x="0" y="6479"/>
                    <a:pt x="0" y="4203"/>
                  </a:cubicBezTo>
                  <a:cubicBezTo>
                    <a:pt x="0" y="1868"/>
                    <a:pt x="1868" y="0"/>
                    <a:pt x="4145" y="0"/>
                  </a:cubicBezTo>
                  <a:cubicBezTo>
                    <a:pt x="6421" y="0"/>
                    <a:pt x="8289" y="1868"/>
                    <a:pt x="8289" y="4203"/>
                  </a:cubicBezTo>
                  <a:cubicBezTo>
                    <a:pt x="8289" y="6479"/>
                    <a:pt x="6421" y="8347"/>
                    <a:pt x="4145" y="834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7" name="Google Shape;12647;p27"/>
            <p:cNvSpPr/>
            <p:nvPr/>
          </p:nvSpPr>
          <p:spPr>
            <a:xfrm>
              <a:off x="4050775" y="3598800"/>
              <a:ext cx="208700" cy="208700"/>
            </a:xfrm>
            <a:custGeom>
              <a:avLst/>
              <a:gdLst/>
              <a:ahLst/>
              <a:cxnLst/>
              <a:rect l="l" t="t" r="r" b="b"/>
              <a:pathLst>
                <a:path w="8348" h="8348" extrusionOk="0">
                  <a:moveTo>
                    <a:pt x="8347" y="4145"/>
                  </a:moveTo>
                  <a:cubicBezTo>
                    <a:pt x="8347" y="6479"/>
                    <a:pt x="6538" y="8347"/>
                    <a:pt x="4203" y="8347"/>
                  </a:cubicBezTo>
                  <a:cubicBezTo>
                    <a:pt x="1926" y="8347"/>
                    <a:pt x="59" y="6538"/>
                    <a:pt x="59" y="4203"/>
                  </a:cubicBezTo>
                  <a:cubicBezTo>
                    <a:pt x="0" y="1926"/>
                    <a:pt x="1868" y="59"/>
                    <a:pt x="4144" y="59"/>
                  </a:cubicBezTo>
                  <a:cubicBezTo>
                    <a:pt x="6479" y="0"/>
                    <a:pt x="8347" y="1868"/>
                    <a:pt x="8347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8" name="Google Shape;12648;p27"/>
            <p:cNvSpPr/>
            <p:nvPr/>
          </p:nvSpPr>
          <p:spPr>
            <a:xfrm>
              <a:off x="3315300" y="3598800"/>
              <a:ext cx="207250" cy="208700"/>
            </a:xfrm>
            <a:custGeom>
              <a:avLst/>
              <a:gdLst/>
              <a:ahLst/>
              <a:cxnLst/>
              <a:rect l="l" t="t" r="r" b="b"/>
              <a:pathLst>
                <a:path w="8290" h="8348" extrusionOk="0">
                  <a:moveTo>
                    <a:pt x="4145" y="59"/>
                  </a:moveTo>
                  <a:cubicBezTo>
                    <a:pt x="6421" y="0"/>
                    <a:pt x="8289" y="1926"/>
                    <a:pt x="8289" y="4203"/>
                  </a:cubicBezTo>
                  <a:cubicBezTo>
                    <a:pt x="8289" y="6421"/>
                    <a:pt x="6421" y="8289"/>
                    <a:pt x="4203" y="8347"/>
                  </a:cubicBezTo>
                  <a:cubicBezTo>
                    <a:pt x="1927" y="8347"/>
                    <a:pt x="0" y="6479"/>
                    <a:pt x="0" y="4203"/>
                  </a:cubicBezTo>
                  <a:cubicBezTo>
                    <a:pt x="0" y="1926"/>
                    <a:pt x="1868" y="59"/>
                    <a:pt x="414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9" name="Google Shape;12649;p27"/>
            <p:cNvSpPr/>
            <p:nvPr/>
          </p:nvSpPr>
          <p:spPr>
            <a:xfrm>
              <a:off x="2826450" y="3109950"/>
              <a:ext cx="207225" cy="208700"/>
            </a:xfrm>
            <a:custGeom>
              <a:avLst/>
              <a:gdLst/>
              <a:ahLst/>
              <a:cxnLst/>
              <a:rect l="l" t="t" r="r" b="b"/>
              <a:pathLst>
                <a:path w="8289" h="8348" extrusionOk="0">
                  <a:moveTo>
                    <a:pt x="8289" y="4144"/>
                  </a:moveTo>
                  <a:cubicBezTo>
                    <a:pt x="8289" y="6362"/>
                    <a:pt x="6421" y="8289"/>
                    <a:pt x="4203" y="8289"/>
                  </a:cubicBezTo>
                  <a:cubicBezTo>
                    <a:pt x="1927" y="8347"/>
                    <a:pt x="0" y="6421"/>
                    <a:pt x="0" y="4144"/>
                  </a:cubicBezTo>
                  <a:cubicBezTo>
                    <a:pt x="0" y="1926"/>
                    <a:pt x="1868" y="58"/>
                    <a:pt x="4145" y="0"/>
                  </a:cubicBezTo>
                  <a:cubicBezTo>
                    <a:pt x="6363" y="0"/>
                    <a:pt x="8289" y="1868"/>
                    <a:pt x="8289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0" name="Google Shape;12650;p27"/>
            <p:cNvSpPr/>
            <p:nvPr/>
          </p:nvSpPr>
          <p:spPr>
            <a:xfrm>
              <a:off x="4298850" y="1881250"/>
              <a:ext cx="205775" cy="205775"/>
            </a:xfrm>
            <a:custGeom>
              <a:avLst/>
              <a:gdLst/>
              <a:ahLst/>
              <a:cxnLst/>
              <a:rect l="l" t="t" r="r" b="b"/>
              <a:pathLst>
                <a:path w="8231" h="8231" extrusionOk="0">
                  <a:moveTo>
                    <a:pt x="8230" y="4086"/>
                  </a:moveTo>
                  <a:cubicBezTo>
                    <a:pt x="8230" y="6363"/>
                    <a:pt x="6362" y="8230"/>
                    <a:pt x="4144" y="8230"/>
                  </a:cubicBezTo>
                  <a:cubicBezTo>
                    <a:pt x="1868" y="8230"/>
                    <a:pt x="58" y="6421"/>
                    <a:pt x="58" y="4144"/>
                  </a:cubicBezTo>
                  <a:cubicBezTo>
                    <a:pt x="0" y="1868"/>
                    <a:pt x="1868" y="0"/>
                    <a:pt x="4144" y="0"/>
                  </a:cubicBezTo>
                  <a:cubicBezTo>
                    <a:pt x="6421" y="59"/>
                    <a:pt x="8230" y="1868"/>
                    <a:pt x="8230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1" name="Google Shape;12651;p27"/>
            <p:cNvSpPr/>
            <p:nvPr/>
          </p:nvSpPr>
          <p:spPr>
            <a:xfrm>
              <a:off x="4545450" y="2127850"/>
              <a:ext cx="207250" cy="205775"/>
            </a:xfrm>
            <a:custGeom>
              <a:avLst/>
              <a:gdLst/>
              <a:ahLst/>
              <a:cxnLst/>
              <a:rect l="l" t="t" r="r" b="b"/>
              <a:pathLst>
                <a:path w="8290" h="8231" extrusionOk="0">
                  <a:moveTo>
                    <a:pt x="8231" y="4087"/>
                  </a:moveTo>
                  <a:cubicBezTo>
                    <a:pt x="8289" y="6363"/>
                    <a:pt x="6421" y="8231"/>
                    <a:pt x="4145" y="8231"/>
                  </a:cubicBezTo>
                  <a:cubicBezTo>
                    <a:pt x="1869" y="8231"/>
                    <a:pt x="59" y="6422"/>
                    <a:pt x="59" y="4145"/>
                  </a:cubicBezTo>
                  <a:cubicBezTo>
                    <a:pt x="1" y="1927"/>
                    <a:pt x="1869" y="1"/>
                    <a:pt x="4145" y="59"/>
                  </a:cubicBezTo>
                  <a:cubicBezTo>
                    <a:pt x="6363" y="59"/>
                    <a:pt x="8231" y="1869"/>
                    <a:pt x="8231" y="408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2" name="Google Shape;12652;p27"/>
            <p:cNvSpPr/>
            <p:nvPr/>
          </p:nvSpPr>
          <p:spPr>
            <a:xfrm>
              <a:off x="4548375" y="3355100"/>
              <a:ext cx="202850" cy="202850"/>
            </a:xfrm>
            <a:custGeom>
              <a:avLst/>
              <a:gdLst/>
              <a:ahLst/>
              <a:cxnLst/>
              <a:rect l="l" t="t" r="r" b="b"/>
              <a:pathLst>
                <a:path w="8114" h="8114" extrusionOk="0">
                  <a:moveTo>
                    <a:pt x="8056" y="4028"/>
                  </a:moveTo>
                  <a:cubicBezTo>
                    <a:pt x="8114" y="6304"/>
                    <a:pt x="6304" y="8114"/>
                    <a:pt x="4086" y="8114"/>
                  </a:cubicBezTo>
                  <a:cubicBezTo>
                    <a:pt x="1810" y="8114"/>
                    <a:pt x="0" y="6363"/>
                    <a:pt x="0" y="4086"/>
                  </a:cubicBezTo>
                  <a:cubicBezTo>
                    <a:pt x="0" y="1868"/>
                    <a:pt x="1693" y="59"/>
                    <a:pt x="3911" y="59"/>
                  </a:cubicBezTo>
                  <a:cubicBezTo>
                    <a:pt x="6188" y="0"/>
                    <a:pt x="8056" y="1751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3" name="Google Shape;12653;p27"/>
            <p:cNvSpPr/>
            <p:nvPr/>
          </p:nvSpPr>
          <p:spPr>
            <a:xfrm>
              <a:off x="3075975" y="1882700"/>
              <a:ext cx="201400" cy="202875"/>
            </a:xfrm>
            <a:custGeom>
              <a:avLst/>
              <a:gdLst/>
              <a:ahLst/>
              <a:cxnLst/>
              <a:rect l="l" t="t" r="r" b="b"/>
              <a:pathLst>
                <a:path w="8056" h="8115" extrusionOk="0">
                  <a:moveTo>
                    <a:pt x="8056" y="4086"/>
                  </a:moveTo>
                  <a:cubicBezTo>
                    <a:pt x="8056" y="6363"/>
                    <a:pt x="6246" y="8114"/>
                    <a:pt x="3970" y="8114"/>
                  </a:cubicBezTo>
                  <a:cubicBezTo>
                    <a:pt x="1752" y="8056"/>
                    <a:pt x="1" y="6305"/>
                    <a:pt x="1" y="4028"/>
                  </a:cubicBezTo>
                  <a:cubicBezTo>
                    <a:pt x="1" y="1752"/>
                    <a:pt x="1810" y="1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4" name="Google Shape;12654;p27"/>
            <p:cNvSpPr/>
            <p:nvPr/>
          </p:nvSpPr>
          <p:spPr>
            <a:xfrm>
              <a:off x="2829375" y="21307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5" y="3970"/>
                  </a:moveTo>
                  <a:cubicBezTo>
                    <a:pt x="8055" y="6188"/>
                    <a:pt x="6304" y="7997"/>
                    <a:pt x="4086" y="8056"/>
                  </a:cubicBezTo>
                  <a:cubicBezTo>
                    <a:pt x="1810" y="8056"/>
                    <a:pt x="0" y="6246"/>
                    <a:pt x="0" y="4028"/>
                  </a:cubicBezTo>
                  <a:cubicBezTo>
                    <a:pt x="0" y="1810"/>
                    <a:pt x="1751" y="1"/>
                    <a:pt x="3969" y="1"/>
                  </a:cubicBezTo>
                  <a:cubicBezTo>
                    <a:pt x="6187" y="1"/>
                    <a:pt x="7997" y="1752"/>
                    <a:pt x="805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5" name="Google Shape;12655;p27"/>
            <p:cNvSpPr/>
            <p:nvPr/>
          </p:nvSpPr>
          <p:spPr>
            <a:xfrm>
              <a:off x="4301750" y="36031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6" y="3970"/>
                  </a:moveTo>
                  <a:cubicBezTo>
                    <a:pt x="8056" y="6246"/>
                    <a:pt x="6305" y="7997"/>
                    <a:pt x="4087" y="8055"/>
                  </a:cubicBezTo>
                  <a:cubicBezTo>
                    <a:pt x="1810" y="8055"/>
                    <a:pt x="1" y="6246"/>
                    <a:pt x="1" y="4028"/>
                  </a:cubicBezTo>
                  <a:cubicBezTo>
                    <a:pt x="1" y="1810"/>
                    <a:pt x="1810" y="0"/>
                    <a:pt x="4028" y="0"/>
                  </a:cubicBezTo>
                  <a:cubicBezTo>
                    <a:pt x="6246" y="0"/>
                    <a:pt x="8056" y="1751"/>
                    <a:pt x="8056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6" name="Google Shape;12656;p27"/>
            <p:cNvSpPr/>
            <p:nvPr/>
          </p:nvSpPr>
          <p:spPr>
            <a:xfrm>
              <a:off x="4790600" y="2619625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4029" y="1"/>
                  </a:moveTo>
                  <a:cubicBezTo>
                    <a:pt x="6247" y="1"/>
                    <a:pt x="8056" y="1810"/>
                    <a:pt x="8056" y="4028"/>
                  </a:cubicBezTo>
                  <a:cubicBezTo>
                    <a:pt x="8056" y="6246"/>
                    <a:pt x="6305" y="8056"/>
                    <a:pt x="4087" y="8056"/>
                  </a:cubicBezTo>
                  <a:cubicBezTo>
                    <a:pt x="1810" y="8056"/>
                    <a:pt x="59" y="6305"/>
                    <a:pt x="1" y="4028"/>
                  </a:cubicBezTo>
                  <a:cubicBezTo>
                    <a:pt x="1" y="1810"/>
                    <a:pt x="1810" y="59"/>
                    <a:pt x="402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7" name="Google Shape;12657;p27"/>
            <p:cNvSpPr/>
            <p:nvPr/>
          </p:nvSpPr>
          <p:spPr>
            <a:xfrm>
              <a:off x="3564825" y="1641925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8056" y="4028"/>
                  </a:moveTo>
                  <a:cubicBezTo>
                    <a:pt x="8056" y="6246"/>
                    <a:pt x="6246" y="7997"/>
                    <a:pt x="4028" y="7997"/>
                  </a:cubicBezTo>
                  <a:cubicBezTo>
                    <a:pt x="1810" y="7997"/>
                    <a:pt x="1" y="6129"/>
                    <a:pt x="59" y="3911"/>
                  </a:cubicBezTo>
                  <a:cubicBezTo>
                    <a:pt x="59" y="1752"/>
                    <a:pt x="1869" y="0"/>
                    <a:pt x="4028" y="0"/>
                  </a:cubicBezTo>
                  <a:cubicBezTo>
                    <a:pt x="6246" y="0"/>
                    <a:pt x="8056" y="1752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8" name="Google Shape;12658;p27"/>
            <p:cNvSpPr/>
            <p:nvPr/>
          </p:nvSpPr>
          <p:spPr>
            <a:xfrm>
              <a:off x="3811450" y="16404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4086" y="58"/>
                  </a:moveTo>
                  <a:cubicBezTo>
                    <a:pt x="6304" y="58"/>
                    <a:pt x="8056" y="1868"/>
                    <a:pt x="8056" y="4086"/>
                  </a:cubicBezTo>
                  <a:cubicBezTo>
                    <a:pt x="8056" y="6304"/>
                    <a:pt x="6246" y="8055"/>
                    <a:pt x="4028" y="8055"/>
                  </a:cubicBezTo>
                  <a:cubicBezTo>
                    <a:pt x="1810" y="8055"/>
                    <a:pt x="0" y="6246"/>
                    <a:pt x="59" y="4028"/>
                  </a:cubicBezTo>
                  <a:cubicBezTo>
                    <a:pt x="59" y="1810"/>
                    <a:pt x="1868" y="0"/>
                    <a:pt x="4086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9" name="Google Shape;12659;p27"/>
            <p:cNvSpPr/>
            <p:nvPr/>
          </p:nvSpPr>
          <p:spPr>
            <a:xfrm>
              <a:off x="4790600" y="2866250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8056" y="4086"/>
                  </a:moveTo>
                  <a:cubicBezTo>
                    <a:pt x="8056" y="6304"/>
                    <a:pt x="6247" y="8055"/>
                    <a:pt x="4029" y="8055"/>
                  </a:cubicBezTo>
                  <a:cubicBezTo>
                    <a:pt x="1810" y="8055"/>
                    <a:pt x="1" y="6246"/>
                    <a:pt x="59" y="4028"/>
                  </a:cubicBezTo>
                  <a:cubicBezTo>
                    <a:pt x="59" y="1810"/>
                    <a:pt x="1869" y="0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0" name="Google Shape;12660;p27"/>
            <p:cNvSpPr/>
            <p:nvPr/>
          </p:nvSpPr>
          <p:spPr>
            <a:xfrm>
              <a:off x="2829375" y="3356550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7997" y="4028"/>
                  </a:moveTo>
                  <a:cubicBezTo>
                    <a:pt x="7997" y="6246"/>
                    <a:pt x="6187" y="7997"/>
                    <a:pt x="4028" y="7997"/>
                  </a:cubicBezTo>
                  <a:cubicBezTo>
                    <a:pt x="1810" y="7997"/>
                    <a:pt x="0" y="6130"/>
                    <a:pt x="58" y="3912"/>
                  </a:cubicBezTo>
                  <a:cubicBezTo>
                    <a:pt x="58" y="1752"/>
                    <a:pt x="1926" y="1"/>
                    <a:pt x="4086" y="1"/>
                  </a:cubicBezTo>
                  <a:cubicBezTo>
                    <a:pt x="6246" y="59"/>
                    <a:pt x="8055" y="1869"/>
                    <a:pt x="7997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1" name="Google Shape;12661;p27"/>
            <p:cNvSpPr/>
            <p:nvPr/>
          </p:nvSpPr>
          <p:spPr>
            <a:xfrm>
              <a:off x="3075975" y="3603175"/>
              <a:ext cx="199950" cy="201400"/>
            </a:xfrm>
            <a:custGeom>
              <a:avLst/>
              <a:gdLst/>
              <a:ahLst/>
              <a:cxnLst/>
              <a:rect l="l" t="t" r="r" b="b"/>
              <a:pathLst>
                <a:path w="7998" h="8056" extrusionOk="0">
                  <a:moveTo>
                    <a:pt x="4087" y="0"/>
                  </a:moveTo>
                  <a:cubicBezTo>
                    <a:pt x="6246" y="59"/>
                    <a:pt x="7997" y="1868"/>
                    <a:pt x="7997" y="4028"/>
                  </a:cubicBezTo>
                  <a:cubicBezTo>
                    <a:pt x="7997" y="6246"/>
                    <a:pt x="6130" y="8055"/>
                    <a:pt x="3970" y="7997"/>
                  </a:cubicBezTo>
                  <a:cubicBezTo>
                    <a:pt x="1752" y="7939"/>
                    <a:pt x="1" y="6129"/>
                    <a:pt x="59" y="3970"/>
                  </a:cubicBezTo>
                  <a:cubicBezTo>
                    <a:pt x="59" y="1810"/>
                    <a:pt x="1869" y="0"/>
                    <a:pt x="40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2" name="Google Shape;12662;p27"/>
            <p:cNvSpPr/>
            <p:nvPr/>
          </p:nvSpPr>
          <p:spPr>
            <a:xfrm>
              <a:off x="4056600" y="1641925"/>
              <a:ext cx="198475" cy="198475"/>
            </a:xfrm>
            <a:custGeom>
              <a:avLst/>
              <a:gdLst/>
              <a:ahLst/>
              <a:cxnLst/>
              <a:rect l="l" t="t" r="r" b="b"/>
              <a:pathLst>
                <a:path w="7939" h="7939" extrusionOk="0">
                  <a:moveTo>
                    <a:pt x="3970" y="7939"/>
                  </a:moveTo>
                  <a:cubicBezTo>
                    <a:pt x="1810" y="7939"/>
                    <a:pt x="1" y="6129"/>
                    <a:pt x="1" y="3970"/>
                  </a:cubicBezTo>
                  <a:cubicBezTo>
                    <a:pt x="1" y="1810"/>
                    <a:pt x="1810" y="0"/>
                    <a:pt x="3970" y="0"/>
                  </a:cubicBezTo>
                  <a:cubicBezTo>
                    <a:pt x="6130" y="0"/>
                    <a:pt x="7939" y="1810"/>
                    <a:pt x="7939" y="3970"/>
                  </a:cubicBezTo>
                  <a:cubicBezTo>
                    <a:pt x="7939" y="6188"/>
                    <a:pt x="6130" y="7939"/>
                    <a:pt x="3970" y="793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3" name="Google Shape;12663;p27"/>
            <p:cNvSpPr/>
            <p:nvPr/>
          </p:nvSpPr>
          <p:spPr>
            <a:xfrm>
              <a:off x="4792075" y="2377400"/>
              <a:ext cx="199950" cy="199925"/>
            </a:xfrm>
            <a:custGeom>
              <a:avLst/>
              <a:gdLst/>
              <a:ahLst/>
              <a:cxnLst/>
              <a:rect l="l" t="t" r="r" b="b"/>
              <a:pathLst>
                <a:path w="7998" h="7997" extrusionOk="0">
                  <a:moveTo>
                    <a:pt x="3970" y="58"/>
                  </a:moveTo>
                  <a:cubicBezTo>
                    <a:pt x="6129" y="0"/>
                    <a:pt x="7939" y="1810"/>
                    <a:pt x="7939" y="3969"/>
                  </a:cubicBezTo>
                  <a:cubicBezTo>
                    <a:pt x="7997" y="6129"/>
                    <a:pt x="6188" y="7939"/>
                    <a:pt x="4028" y="7997"/>
                  </a:cubicBezTo>
                  <a:cubicBezTo>
                    <a:pt x="1868" y="7997"/>
                    <a:pt x="59" y="6246"/>
                    <a:pt x="0" y="4028"/>
                  </a:cubicBezTo>
                  <a:cubicBezTo>
                    <a:pt x="0" y="1926"/>
                    <a:pt x="1810" y="58"/>
                    <a:pt x="3970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4" name="Google Shape;12664;p27"/>
            <p:cNvSpPr/>
            <p:nvPr/>
          </p:nvSpPr>
          <p:spPr>
            <a:xfrm>
              <a:off x="4793525" y="31157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70" y="1"/>
                  </a:moveTo>
                  <a:cubicBezTo>
                    <a:pt x="6130" y="1"/>
                    <a:pt x="7881" y="1752"/>
                    <a:pt x="7881" y="3911"/>
                  </a:cubicBezTo>
                  <a:cubicBezTo>
                    <a:pt x="7881" y="6129"/>
                    <a:pt x="6071" y="7881"/>
                    <a:pt x="3853" y="7881"/>
                  </a:cubicBezTo>
                  <a:cubicBezTo>
                    <a:pt x="1693" y="7822"/>
                    <a:pt x="1" y="6071"/>
                    <a:pt x="1" y="3911"/>
                  </a:cubicBezTo>
                  <a:cubicBezTo>
                    <a:pt x="1" y="1693"/>
                    <a:pt x="1752" y="1"/>
                    <a:pt x="39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5" name="Google Shape;12665;p27"/>
            <p:cNvSpPr/>
            <p:nvPr/>
          </p:nvSpPr>
          <p:spPr>
            <a:xfrm>
              <a:off x="2584200" y="2622550"/>
              <a:ext cx="197025" cy="195550"/>
            </a:xfrm>
            <a:custGeom>
              <a:avLst/>
              <a:gdLst/>
              <a:ahLst/>
              <a:cxnLst/>
              <a:rect l="l" t="t" r="r" b="b"/>
              <a:pathLst>
                <a:path w="7881" h="7822" extrusionOk="0">
                  <a:moveTo>
                    <a:pt x="3912" y="7822"/>
                  </a:moveTo>
                  <a:cubicBezTo>
                    <a:pt x="1752" y="7822"/>
                    <a:pt x="1" y="6071"/>
                    <a:pt x="59" y="3911"/>
                  </a:cubicBezTo>
                  <a:cubicBezTo>
                    <a:pt x="59" y="1693"/>
                    <a:pt x="1810" y="0"/>
                    <a:pt x="3970" y="0"/>
                  </a:cubicBezTo>
                  <a:cubicBezTo>
                    <a:pt x="6188" y="0"/>
                    <a:pt x="7881" y="1751"/>
                    <a:pt x="7881" y="3970"/>
                  </a:cubicBezTo>
                  <a:cubicBezTo>
                    <a:pt x="7881" y="6129"/>
                    <a:pt x="6130" y="7822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6" name="Google Shape;12666;p27"/>
            <p:cNvSpPr/>
            <p:nvPr/>
          </p:nvSpPr>
          <p:spPr>
            <a:xfrm>
              <a:off x="3321125" y="16433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12" y="7822"/>
                  </a:moveTo>
                  <a:cubicBezTo>
                    <a:pt x="1694" y="7822"/>
                    <a:pt x="1" y="6071"/>
                    <a:pt x="1" y="3912"/>
                  </a:cubicBezTo>
                  <a:cubicBezTo>
                    <a:pt x="59" y="1694"/>
                    <a:pt x="1810" y="1"/>
                    <a:pt x="3970" y="1"/>
                  </a:cubicBezTo>
                  <a:cubicBezTo>
                    <a:pt x="6130" y="59"/>
                    <a:pt x="7881" y="1810"/>
                    <a:pt x="7823" y="3970"/>
                  </a:cubicBezTo>
                  <a:cubicBezTo>
                    <a:pt x="7823" y="6130"/>
                    <a:pt x="6071" y="7881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7" name="Google Shape;12667;p27"/>
            <p:cNvSpPr/>
            <p:nvPr/>
          </p:nvSpPr>
          <p:spPr>
            <a:xfrm>
              <a:off x="3812900" y="3851250"/>
              <a:ext cx="198500" cy="197025"/>
            </a:xfrm>
            <a:custGeom>
              <a:avLst/>
              <a:gdLst/>
              <a:ahLst/>
              <a:cxnLst/>
              <a:rect l="l" t="t" r="r" b="b"/>
              <a:pathLst>
                <a:path w="7940" h="7881" extrusionOk="0">
                  <a:moveTo>
                    <a:pt x="7939" y="3969"/>
                  </a:moveTo>
                  <a:cubicBezTo>
                    <a:pt x="7881" y="6188"/>
                    <a:pt x="6130" y="7880"/>
                    <a:pt x="3970" y="7880"/>
                  </a:cubicBezTo>
                  <a:cubicBezTo>
                    <a:pt x="1752" y="7880"/>
                    <a:pt x="1" y="6071"/>
                    <a:pt x="59" y="3911"/>
                  </a:cubicBezTo>
                  <a:cubicBezTo>
                    <a:pt x="117" y="1693"/>
                    <a:pt x="1869" y="0"/>
                    <a:pt x="4028" y="59"/>
                  </a:cubicBezTo>
                  <a:cubicBezTo>
                    <a:pt x="6188" y="59"/>
                    <a:pt x="7939" y="1810"/>
                    <a:pt x="7939" y="39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8" name="Google Shape;12668;p27"/>
            <p:cNvSpPr/>
            <p:nvPr/>
          </p:nvSpPr>
          <p:spPr>
            <a:xfrm>
              <a:off x="2585675" y="2869150"/>
              <a:ext cx="195550" cy="195575"/>
            </a:xfrm>
            <a:custGeom>
              <a:avLst/>
              <a:gdLst/>
              <a:ahLst/>
              <a:cxnLst/>
              <a:rect l="l" t="t" r="r" b="b"/>
              <a:pathLst>
                <a:path w="7822" h="7823" extrusionOk="0">
                  <a:moveTo>
                    <a:pt x="7822" y="3912"/>
                  </a:moveTo>
                  <a:cubicBezTo>
                    <a:pt x="7822" y="6071"/>
                    <a:pt x="6129" y="7823"/>
                    <a:pt x="3911" y="7823"/>
                  </a:cubicBezTo>
                  <a:cubicBezTo>
                    <a:pt x="1751" y="7823"/>
                    <a:pt x="0" y="6130"/>
                    <a:pt x="0" y="3970"/>
                  </a:cubicBezTo>
                  <a:cubicBezTo>
                    <a:pt x="0" y="1752"/>
                    <a:pt x="1693" y="59"/>
                    <a:pt x="3853" y="1"/>
                  </a:cubicBezTo>
                  <a:cubicBezTo>
                    <a:pt x="6071" y="1"/>
                    <a:pt x="7763" y="1752"/>
                    <a:pt x="7822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9" name="Google Shape;12669;p27"/>
            <p:cNvSpPr/>
            <p:nvPr/>
          </p:nvSpPr>
          <p:spPr>
            <a:xfrm>
              <a:off x="3567750" y="3851250"/>
              <a:ext cx="197025" cy="198475"/>
            </a:xfrm>
            <a:custGeom>
              <a:avLst/>
              <a:gdLst/>
              <a:ahLst/>
              <a:cxnLst/>
              <a:rect l="l" t="t" r="r" b="b"/>
              <a:pathLst>
                <a:path w="7881" h="7939" extrusionOk="0">
                  <a:moveTo>
                    <a:pt x="4028" y="59"/>
                  </a:moveTo>
                  <a:cubicBezTo>
                    <a:pt x="6188" y="117"/>
                    <a:pt x="7881" y="1868"/>
                    <a:pt x="7822" y="4028"/>
                  </a:cubicBezTo>
                  <a:cubicBezTo>
                    <a:pt x="7822" y="6246"/>
                    <a:pt x="6013" y="7939"/>
                    <a:pt x="3853" y="7880"/>
                  </a:cubicBezTo>
                  <a:cubicBezTo>
                    <a:pt x="1693" y="7822"/>
                    <a:pt x="1" y="6071"/>
                    <a:pt x="1" y="3853"/>
                  </a:cubicBezTo>
                  <a:cubicBezTo>
                    <a:pt x="59" y="1693"/>
                    <a:pt x="1868" y="0"/>
                    <a:pt x="4028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0" name="Google Shape;12670;p27"/>
            <p:cNvSpPr/>
            <p:nvPr/>
          </p:nvSpPr>
          <p:spPr>
            <a:xfrm>
              <a:off x="4551300" y="1891450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7763" y="3912"/>
                  </a:moveTo>
                  <a:cubicBezTo>
                    <a:pt x="7763" y="6071"/>
                    <a:pt x="6071" y="7764"/>
                    <a:pt x="3853" y="7764"/>
                  </a:cubicBezTo>
                  <a:cubicBezTo>
                    <a:pt x="1693" y="7764"/>
                    <a:pt x="0" y="6013"/>
                    <a:pt x="0" y="3853"/>
                  </a:cubicBezTo>
                  <a:cubicBezTo>
                    <a:pt x="0" y="1693"/>
                    <a:pt x="1751" y="1"/>
                    <a:pt x="3969" y="1"/>
                  </a:cubicBezTo>
                  <a:cubicBezTo>
                    <a:pt x="6129" y="1"/>
                    <a:pt x="7822" y="1693"/>
                    <a:pt x="7763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1" name="Google Shape;12671;p27"/>
            <p:cNvSpPr/>
            <p:nvPr/>
          </p:nvSpPr>
          <p:spPr>
            <a:xfrm>
              <a:off x="4059525" y="385270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3794" y="59"/>
                  </a:moveTo>
                  <a:cubicBezTo>
                    <a:pt x="5954" y="1"/>
                    <a:pt x="7705" y="1693"/>
                    <a:pt x="7705" y="3853"/>
                  </a:cubicBezTo>
                  <a:cubicBezTo>
                    <a:pt x="7705" y="6013"/>
                    <a:pt x="6013" y="7764"/>
                    <a:pt x="3853" y="7764"/>
                  </a:cubicBezTo>
                  <a:cubicBezTo>
                    <a:pt x="1693" y="7764"/>
                    <a:pt x="0" y="6071"/>
                    <a:pt x="0" y="3911"/>
                  </a:cubicBezTo>
                  <a:cubicBezTo>
                    <a:pt x="0" y="1752"/>
                    <a:pt x="1693" y="59"/>
                    <a:pt x="379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2" name="Google Shape;12672;p27"/>
            <p:cNvSpPr/>
            <p:nvPr/>
          </p:nvSpPr>
          <p:spPr>
            <a:xfrm>
              <a:off x="2585675" y="2380300"/>
              <a:ext cx="194100" cy="194125"/>
            </a:xfrm>
            <a:custGeom>
              <a:avLst/>
              <a:gdLst/>
              <a:ahLst/>
              <a:cxnLst/>
              <a:rect l="l" t="t" r="r" b="b"/>
              <a:pathLst>
                <a:path w="7764" h="7765" extrusionOk="0">
                  <a:moveTo>
                    <a:pt x="3911" y="59"/>
                  </a:moveTo>
                  <a:cubicBezTo>
                    <a:pt x="6071" y="59"/>
                    <a:pt x="7763" y="1810"/>
                    <a:pt x="7763" y="3912"/>
                  </a:cubicBezTo>
                  <a:cubicBezTo>
                    <a:pt x="7763" y="6071"/>
                    <a:pt x="6012" y="7764"/>
                    <a:pt x="3853" y="7764"/>
                  </a:cubicBezTo>
                  <a:cubicBezTo>
                    <a:pt x="1693" y="7764"/>
                    <a:pt x="0" y="6013"/>
                    <a:pt x="59" y="3853"/>
                  </a:cubicBezTo>
                  <a:cubicBezTo>
                    <a:pt x="59" y="1694"/>
                    <a:pt x="1810" y="1"/>
                    <a:pt x="391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3" name="Google Shape;12673;p27"/>
            <p:cNvSpPr/>
            <p:nvPr/>
          </p:nvSpPr>
          <p:spPr>
            <a:xfrm>
              <a:off x="3322600" y="3854175"/>
              <a:ext cx="192650" cy="192625"/>
            </a:xfrm>
            <a:custGeom>
              <a:avLst/>
              <a:gdLst/>
              <a:ahLst/>
              <a:cxnLst/>
              <a:rect l="l" t="t" r="r" b="b"/>
              <a:pathLst>
                <a:path w="7706" h="7705" extrusionOk="0">
                  <a:moveTo>
                    <a:pt x="7705" y="3852"/>
                  </a:moveTo>
                  <a:cubicBezTo>
                    <a:pt x="7705" y="5954"/>
                    <a:pt x="5954" y="7705"/>
                    <a:pt x="3853" y="7705"/>
                  </a:cubicBezTo>
                  <a:cubicBezTo>
                    <a:pt x="1751" y="7705"/>
                    <a:pt x="0" y="5954"/>
                    <a:pt x="0" y="3852"/>
                  </a:cubicBezTo>
                  <a:cubicBezTo>
                    <a:pt x="0" y="1693"/>
                    <a:pt x="1751" y="0"/>
                    <a:pt x="3911" y="0"/>
                  </a:cubicBezTo>
                  <a:cubicBezTo>
                    <a:pt x="6012" y="0"/>
                    <a:pt x="7705" y="1751"/>
                    <a:pt x="7705" y="38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4" name="Google Shape;12674;p27"/>
            <p:cNvSpPr/>
            <p:nvPr/>
          </p:nvSpPr>
          <p:spPr>
            <a:xfrm>
              <a:off x="2585675" y="3117225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3969" y="1"/>
                  </a:moveTo>
                  <a:cubicBezTo>
                    <a:pt x="6071" y="59"/>
                    <a:pt x="7822" y="1869"/>
                    <a:pt x="7763" y="3970"/>
                  </a:cubicBezTo>
                  <a:cubicBezTo>
                    <a:pt x="7705" y="6071"/>
                    <a:pt x="5954" y="7764"/>
                    <a:pt x="3853" y="7706"/>
                  </a:cubicBezTo>
                  <a:cubicBezTo>
                    <a:pt x="1751" y="7706"/>
                    <a:pt x="0" y="5896"/>
                    <a:pt x="59" y="3795"/>
                  </a:cubicBezTo>
                  <a:cubicBezTo>
                    <a:pt x="117" y="1694"/>
                    <a:pt x="1868" y="1"/>
                    <a:pt x="39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5" name="Google Shape;12675;p27"/>
            <p:cNvSpPr/>
            <p:nvPr/>
          </p:nvSpPr>
          <p:spPr>
            <a:xfrm>
              <a:off x="4795000" y="2133700"/>
              <a:ext cx="192625" cy="194100"/>
            </a:xfrm>
            <a:custGeom>
              <a:avLst/>
              <a:gdLst/>
              <a:ahLst/>
              <a:cxnLst/>
              <a:rect l="l" t="t" r="r" b="b"/>
              <a:pathLst>
                <a:path w="7705" h="7764" extrusionOk="0">
                  <a:moveTo>
                    <a:pt x="3911" y="7764"/>
                  </a:moveTo>
                  <a:cubicBezTo>
                    <a:pt x="1810" y="7764"/>
                    <a:pt x="58" y="6012"/>
                    <a:pt x="0" y="3911"/>
                  </a:cubicBezTo>
                  <a:cubicBezTo>
                    <a:pt x="0" y="1810"/>
                    <a:pt x="1751" y="59"/>
                    <a:pt x="3853" y="59"/>
                  </a:cubicBezTo>
                  <a:cubicBezTo>
                    <a:pt x="5954" y="0"/>
                    <a:pt x="7705" y="1751"/>
                    <a:pt x="7705" y="3911"/>
                  </a:cubicBezTo>
                  <a:cubicBezTo>
                    <a:pt x="7705" y="5954"/>
                    <a:pt x="6012" y="7705"/>
                    <a:pt x="3911" y="776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6" name="Google Shape;12676;p27"/>
            <p:cNvSpPr/>
            <p:nvPr/>
          </p:nvSpPr>
          <p:spPr>
            <a:xfrm>
              <a:off x="4306125" y="164485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7706" y="3911"/>
                  </a:moveTo>
                  <a:cubicBezTo>
                    <a:pt x="7648" y="6012"/>
                    <a:pt x="5896" y="7763"/>
                    <a:pt x="3737" y="7705"/>
                  </a:cubicBezTo>
                  <a:cubicBezTo>
                    <a:pt x="1694" y="7647"/>
                    <a:pt x="1" y="5896"/>
                    <a:pt x="1" y="3794"/>
                  </a:cubicBezTo>
                  <a:cubicBezTo>
                    <a:pt x="1" y="1693"/>
                    <a:pt x="1810" y="0"/>
                    <a:pt x="3912" y="0"/>
                  </a:cubicBezTo>
                  <a:cubicBezTo>
                    <a:pt x="6013" y="59"/>
                    <a:pt x="7706" y="1810"/>
                    <a:pt x="7706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7" name="Google Shape;12677;p27"/>
            <p:cNvSpPr/>
            <p:nvPr/>
          </p:nvSpPr>
          <p:spPr>
            <a:xfrm>
              <a:off x="4546925" y="3606100"/>
              <a:ext cx="195550" cy="194100"/>
            </a:xfrm>
            <a:custGeom>
              <a:avLst/>
              <a:gdLst/>
              <a:ahLst/>
              <a:cxnLst/>
              <a:rect l="l" t="t" r="r" b="b"/>
              <a:pathLst>
                <a:path w="7822" h="7764" extrusionOk="0">
                  <a:moveTo>
                    <a:pt x="3853" y="7763"/>
                  </a:moveTo>
                  <a:cubicBezTo>
                    <a:pt x="1751" y="7705"/>
                    <a:pt x="0" y="5895"/>
                    <a:pt x="58" y="3794"/>
                  </a:cubicBezTo>
                  <a:cubicBezTo>
                    <a:pt x="117" y="1693"/>
                    <a:pt x="1926" y="0"/>
                    <a:pt x="3969" y="58"/>
                  </a:cubicBezTo>
                  <a:cubicBezTo>
                    <a:pt x="6129" y="117"/>
                    <a:pt x="7822" y="1868"/>
                    <a:pt x="7763" y="4028"/>
                  </a:cubicBezTo>
                  <a:cubicBezTo>
                    <a:pt x="7705" y="6071"/>
                    <a:pt x="5954" y="7763"/>
                    <a:pt x="3853" y="77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8" name="Google Shape;12678;p27"/>
            <p:cNvSpPr/>
            <p:nvPr/>
          </p:nvSpPr>
          <p:spPr>
            <a:xfrm>
              <a:off x="2832275" y="1887075"/>
              <a:ext cx="194125" cy="194100"/>
            </a:xfrm>
            <a:custGeom>
              <a:avLst/>
              <a:gdLst/>
              <a:ahLst/>
              <a:cxnLst/>
              <a:rect l="l" t="t" r="r" b="b"/>
              <a:pathLst>
                <a:path w="7765" h="7764" extrusionOk="0">
                  <a:moveTo>
                    <a:pt x="7764" y="3911"/>
                  </a:moveTo>
                  <a:cubicBezTo>
                    <a:pt x="7706" y="6013"/>
                    <a:pt x="5955" y="7764"/>
                    <a:pt x="3912" y="7706"/>
                  </a:cubicBezTo>
                  <a:cubicBezTo>
                    <a:pt x="1752" y="7706"/>
                    <a:pt x="1" y="5954"/>
                    <a:pt x="59" y="3795"/>
                  </a:cubicBezTo>
                  <a:cubicBezTo>
                    <a:pt x="118" y="1693"/>
                    <a:pt x="1869" y="1"/>
                    <a:pt x="3970" y="59"/>
                  </a:cubicBezTo>
                  <a:cubicBezTo>
                    <a:pt x="6071" y="59"/>
                    <a:pt x="7764" y="1810"/>
                    <a:pt x="7764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9" name="Google Shape;12679;p27"/>
            <p:cNvSpPr/>
            <p:nvPr/>
          </p:nvSpPr>
          <p:spPr>
            <a:xfrm>
              <a:off x="4796450" y="3362400"/>
              <a:ext cx="191175" cy="189725"/>
            </a:xfrm>
            <a:custGeom>
              <a:avLst/>
              <a:gdLst/>
              <a:ahLst/>
              <a:cxnLst/>
              <a:rect l="l" t="t" r="r" b="b"/>
              <a:pathLst>
                <a:path w="7647" h="7589" extrusionOk="0">
                  <a:moveTo>
                    <a:pt x="3795" y="0"/>
                  </a:moveTo>
                  <a:cubicBezTo>
                    <a:pt x="5896" y="0"/>
                    <a:pt x="7647" y="1751"/>
                    <a:pt x="7589" y="3794"/>
                  </a:cubicBezTo>
                  <a:cubicBezTo>
                    <a:pt x="7589" y="5896"/>
                    <a:pt x="5896" y="7588"/>
                    <a:pt x="3795" y="7588"/>
                  </a:cubicBezTo>
                  <a:cubicBezTo>
                    <a:pt x="1693" y="7588"/>
                    <a:pt x="0" y="5837"/>
                    <a:pt x="0" y="3736"/>
                  </a:cubicBezTo>
                  <a:cubicBezTo>
                    <a:pt x="0" y="1693"/>
                    <a:pt x="1752" y="0"/>
                    <a:pt x="379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0" name="Google Shape;12680;p27"/>
            <p:cNvSpPr/>
            <p:nvPr/>
          </p:nvSpPr>
          <p:spPr>
            <a:xfrm>
              <a:off x="3081825" y="1646300"/>
              <a:ext cx="189725" cy="191200"/>
            </a:xfrm>
            <a:custGeom>
              <a:avLst/>
              <a:gdLst/>
              <a:ahLst/>
              <a:cxnLst/>
              <a:rect l="l" t="t" r="r" b="b"/>
              <a:pathLst>
                <a:path w="7589" h="7648" extrusionOk="0">
                  <a:moveTo>
                    <a:pt x="3794" y="1"/>
                  </a:moveTo>
                  <a:cubicBezTo>
                    <a:pt x="5837" y="1"/>
                    <a:pt x="7588" y="1752"/>
                    <a:pt x="7588" y="3853"/>
                  </a:cubicBezTo>
                  <a:cubicBezTo>
                    <a:pt x="7588" y="5896"/>
                    <a:pt x="5896" y="7589"/>
                    <a:pt x="3794" y="7589"/>
                  </a:cubicBezTo>
                  <a:cubicBezTo>
                    <a:pt x="1751" y="7647"/>
                    <a:pt x="0" y="5896"/>
                    <a:pt x="0" y="3795"/>
                  </a:cubicBezTo>
                  <a:cubicBezTo>
                    <a:pt x="0" y="1693"/>
                    <a:pt x="1693" y="1"/>
                    <a:pt x="3794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1" name="Google Shape;12681;p27"/>
            <p:cNvSpPr/>
            <p:nvPr/>
          </p:nvSpPr>
          <p:spPr>
            <a:xfrm>
              <a:off x="2835200" y="3609000"/>
              <a:ext cx="189725" cy="189725"/>
            </a:xfrm>
            <a:custGeom>
              <a:avLst/>
              <a:gdLst/>
              <a:ahLst/>
              <a:cxnLst/>
              <a:rect l="l" t="t" r="r" b="b"/>
              <a:pathLst>
                <a:path w="7589" h="7589" extrusionOk="0">
                  <a:moveTo>
                    <a:pt x="3795" y="1"/>
                  </a:moveTo>
                  <a:cubicBezTo>
                    <a:pt x="5896" y="59"/>
                    <a:pt x="7589" y="1752"/>
                    <a:pt x="7530" y="3795"/>
                  </a:cubicBezTo>
                  <a:cubicBezTo>
                    <a:pt x="7530" y="5896"/>
                    <a:pt x="5838" y="7589"/>
                    <a:pt x="3736" y="7531"/>
                  </a:cubicBezTo>
                  <a:cubicBezTo>
                    <a:pt x="1635" y="7531"/>
                    <a:pt x="1" y="5838"/>
                    <a:pt x="1" y="3737"/>
                  </a:cubicBezTo>
                  <a:cubicBezTo>
                    <a:pt x="59" y="1635"/>
                    <a:pt x="1752" y="1"/>
                    <a:pt x="379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2" name="Google Shape;12682;p27"/>
            <p:cNvSpPr/>
            <p:nvPr/>
          </p:nvSpPr>
          <p:spPr>
            <a:xfrm>
              <a:off x="4309050" y="3855625"/>
              <a:ext cx="186825" cy="188275"/>
            </a:xfrm>
            <a:custGeom>
              <a:avLst/>
              <a:gdLst/>
              <a:ahLst/>
              <a:cxnLst/>
              <a:rect l="l" t="t" r="r" b="b"/>
              <a:pathLst>
                <a:path w="7473" h="7531" extrusionOk="0">
                  <a:moveTo>
                    <a:pt x="3736" y="7530"/>
                  </a:moveTo>
                  <a:cubicBezTo>
                    <a:pt x="1635" y="7530"/>
                    <a:pt x="1" y="5896"/>
                    <a:pt x="1" y="3794"/>
                  </a:cubicBezTo>
                  <a:cubicBezTo>
                    <a:pt x="1" y="1693"/>
                    <a:pt x="1635" y="0"/>
                    <a:pt x="3736" y="59"/>
                  </a:cubicBezTo>
                  <a:cubicBezTo>
                    <a:pt x="5838" y="59"/>
                    <a:pt x="7472" y="1693"/>
                    <a:pt x="7472" y="3736"/>
                  </a:cubicBezTo>
                  <a:cubicBezTo>
                    <a:pt x="7472" y="5837"/>
                    <a:pt x="5838" y="7530"/>
                    <a:pt x="3736" y="75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3" name="Google Shape;12683;p27"/>
            <p:cNvSpPr/>
            <p:nvPr/>
          </p:nvSpPr>
          <p:spPr>
            <a:xfrm>
              <a:off x="2590050" y="213660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3736" y="7531"/>
                  </a:moveTo>
                  <a:cubicBezTo>
                    <a:pt x="1635" y="7531"/>
                    <a:pt x="0" y="5896"/>
                    <a:pt x="0" y="3737"/>
                  </a:cubicBezTo>
                  <a:cubicBezTo>
                    <a:pt x="0" y="1694"/>
                    <a:pt x="1635" y="59"/>
                    <a:pt x="3678" y="59"/>
                  </a:cubicBezTo>
                  <a:cubicBezTo>
                    <a:pt x="5837" y="1"/>
                    <a:pt x="7472" y="1694"/>
                    <a:pt x="7472" y="3795"/>
                  </a:cubicBezTo>
                  <a:cubicBezTo>
                    <a:pt x="7472" y="5896"/>
                    <a:pt x="5837" y="7531"/>
                    <a:pt x="3736" y="753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4" name="Google Shape;12684;p27"/>
            <p:cNvSpPr/>
            <p:nvPr/>
          </p:nvSpPr>
          <p:spPr>
            <a:xfrm>
              <a:off x="2590050" y="3363850"/>
              <a:ext cx="186800" cy="186800"/>
            </a:xfrm>
            <a:custGeom>
              <a:avLst/>
              <a:gdLst/>
              <a:ahLst/>
              <a:cxnLst/>
              <a:rect l="l" t="t" r="r" b="b"/>
              <a:pathLst>
                <a:path w="7472" h="7472" extrusionOk="0">
                  <a:moveTo>
                    <a:pt x="3736" y="1"/>
                  </a:moveTo>
                  <a:cubicBezTo>
                    <a:pt x="5837" y="59"/>
                    <a:pt x="7472" y="1693"/>
                    <a:pt x="7413" y="3795"/>
                  </a:cubicBezTo>
                  <a:cubicBezTo>
                    <a:pt x="7413" y="5838"/>
                    <a:pt x="5721" y="7472"/>
                    <a:pt x="3678" y="7414"/>
                  </a:cubicBezTo>
                  <a:cubicBezTo>
                    <a:pt x="1635" y="7414"/>
                    <a:pt x="0" y="5721"/>
                    <a:pt x="0" y="3678"/>
                  </a:cubicBezTo>
                  <a:cubicBezTo>
                    <a:pt x="0" y="1635"/>
                    <a:pt x="1693" y="1"/>
                    <a:pt x="37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5" name="Google Shape;12685;p27"/>
            <p:cNvSpPr/>
            <p:nvPr/>
          </p:nvSpPr>
          <p:spPr>
            <a:xfrm>
              <a:off x="3083275" y="3857075"/>
              <a:ext cx="186800" cy="185350"/>
            </a:xfrm>
            <a:custGeom>
              <a:avLst/>
              <a:gdLst/>
              <a:ahLst/>
              <a:cxnLst/>
              <a:rect l="l" t="t" r="r" b="b"/>
              <a:pathLst>
                <a:path w="7472" h="7414" extrusionOk="0">
                  <a:moveTo>
                    <a:pt x="7414" y="3678"/>
                  </a:moveTo>
                  <a:cubicBezTo>
                    <a:pt x="7472" y="5779"/>
                    <a:pt x="5779" y="7414"/>
                    <a:pt x="3736" y="7414"/>
                  </a:cubicBezTo>
                  <a:cubicBezTo>
                    <a:pt x="1693" y="7414"/>
                    <a:pt x="1" y="5779"/>
                    <a:pt x="59" y="3736"/>
                  </a:cubicBezTo>
                  <a:cubicBezTo>
                    <a:pt x="59" y="1694"/>
                    <a:pt x="1693" y="59"/>
                    <a:pt x="3678" y="1"/>
                  </a:cubicBezTo>
                  <a:cubicBezTo>
                    <a:pt x="5779" y="1"/>
                    <a:pt x="7414" y="1635"/>
                    <a:pt x="7472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6" name="Google Shape;12686;p27"/>
            <p:cNvSpPr/>
            <p:nvPr/>
          </p:nvSpPr>
          <p:spPr>
            <a:xfrm>
              <a:off x="5045975" y="2628375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737" y="7414"/>
                  </a:moveTo>
                  <a:cubicBezTo>
                    <a:pt x="1635" y="7414"/>
                    <a:pt x="1" y="5721"/>
                    <a:pt x="1" y="3678"/>
                  </a:cubicBezTo>
                  <a:cubicBezTo>
                    <a:pt x="1" y="1635"/>
                    <a:pt x="1635" y="1"/>
                    <a:pt x="3737" y="1"/>
                  </a:cubicBez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79" y="7414"/>
                    <a:pt x="3737" y="74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7" name="Google Shape;12687;p27"/>
            <p:cNvSpPr/>
            <p:nvPr/>
          </p:nvSpPr>
          <p:spPr>
            <a:xfrm>
              <a:off x="3818750" y="1401150"/>
              <a:ext cx="188275" cy="186800"/>
            </a:xfrm>
            <a:custGeom>
              <a:avLst/>
              <a:gdLst/>
              <a:ahLst/>
              <a:cxnLst/>
              <a:rect l="l" t="t" r="r" b="b"/>
              <a:pathLst>
                <a:path w="7531" h="7472" extrusionOk="0">
                  <a:moveTo>
                    <a:pt x="59" y="3678"/>
                  </a:moveTo>
                  <a:cubicBezTo>
                    <a:pt x="59" y="1635"/>
                    <a:pt x="1751" y="0"/>
                    <a:pt x="3853" y="59"/>
                  </a:cubicBezTo>
                  <a:cubicBezTo>
                    <a:pt x="5896" y="59"/>
                    <a:pt x="7530" y="1810"/>
                    <a:pt x="7472" y="3853"/>
                  </a:cubicBezTo>
                  <a:cubicBezTo>
                    <a:pt x="7413" y="5837"/>
                    <a:pt x="5721" y="7472"/>
                    <a:pt x="3736" y="7472"/>
                  </a:cubicBezTo>
                  <a:cubicBezTo>
                    <a:pt x="1693" y="7413"/>
                    <a:pt x="0" y="5721"/>
                    <a:pt x="59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8" name="Google Shape;12688;p27"/>
            <p:cNvSpPr/>
            <p:nvPr/>
          </p:nvSpPr>
          <p:spPr>
            <a:xfrm>
              <a:off x="5045975" y="2875000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678" y="0"/>
                  </a:moveTo>
                  <a:cubicBezTo>
                    <a:pt x="5721" y="0"/>
                    <a:pt x="7414" y="1693"/>
                    <a:pt x="7414" y="3736"/>
                  </a:cubicBezTo>
                  <a:cubicBezTo>
                    <a:pt x="7355" y="5721"/>
                    <a:pt x="5721" y="7413"/>
                    <a:pt x="3678" y="7413"/>
                  </a:cubicBezTo>
                  <a:cubicBezTo>
                    <a:pt x="1635" y="7413"/>
                    <a:pt x="1" y="5721"/>
                    <a:pt x="1" y="3678"/>
                  </a:cubicBezTo>
                  <a:cubicBezTo>
                    <a:pt x="1" y="1635"/>
                    <a:pt x="1694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9" name="Google Shape;12689;p27"/>
            <p:cNvSpPr/>
            <p:nvPr/>
          </p:nvSpPr>
          <p:spPr>
            <a:xfrm>
              <a:off x="3573575" y="1402600"/>
              <a:ext cx="185375" cy="185350"/>
            </a:xfrm>
            <a:custGeom>
              <a:avLst/>
              <a:gdLst/>
              <a:ahLst/>
              <a:cxnLst/>
              <a:rect l="l" t="t" r="r" b="b"/>
              <a:pathLst>
                <a:path w="7415" h="7414" extrusionOk="0">
                  <a:moveTo>
                    <a:pt x="3678" y="1"/>
                  </a:move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21" y="7414"/>
                    <a:pt x="3678" y="7355"/>
                  </a:cubicBezTo>
                  <a:cubicBezTo>
                    <a:pt x="1635" y="7355"/>
                    <a:pt x="1" y="5663"/>
                    <a:pt x="1" y="3678"/>
                  </a:cubicBezTo>
                  <a:cubicBezTo>
                    <a:pt x="1" y="1635"/>
                    <a:pt x="1694" y="1"/>
                    <a:pt x="36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0" name="Google Shape;12690;p27"/>
            <p:cNvSpPr/>
            <p:nvPr/>
          </p:nvSpPr>
          <p:spPr>
            <a:xfrm>
              <a:off x="4799375" y="1895825"/>
              <a:ext cx="183875" cy="183900"/>
            </a:xfrm>
            <a:custGeom>
              <a:avLst/>
              <a:gdLst/>
              <a:ahLst/>
              <a:cxnLst/>
              <a:rect l="l" t="t" r="r" b="b"/>
              <a:pathLst>
                <a:path w="7355" h="7356" extrusionOk="0">
                  <a:moveTo>
                    <a:pt x="3678" y="7356"/>
                  </a:moveTo>
                  <a:cubicBezTo>
                    <a:pt x="1693" y="7356"/>
                    <a:pt x="0" y="5663"/>
                    <a:pt x="0" y="3678"/>
                  </a:cubicBezTo>
                  <a:cubicBezTo>
                    <a:pt x="59" y="1635"/>
                    <a:pt x="1751" y="1"/>
                    <a:pt x="3736" y="1"/>
                  </a:cubicBezTo>
                  <a:cubicBezTo>
                    <a:pt x="5720" y="59"/>
                    <a:pt x="7355" y="1694"/>
                    <a:pt x="7355" y="3678"/>
                  </a:cubicBezTo>
                  <a:cubicBezTo>
                    <a:pt x="7355" y="5663"/>
                    <a:pt x="5662" y="7356"/>
                    <a:pt x="3678" y="735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1" name="Google Shape;12691;p27"/>
            <p:cNvSpPr/>
            <p:nvPr/>
          </p:nvSpPr>
          <p:spPr>
            <a:xfrm>
              <a:off x="5045975" y="238615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355" y="3678"/>
                  </a:moveTo>
                  <a:cubicBezTo>
                    <a:pt x="7355" y="5662"/>
                    <a:pt x="5721" y="7355"/>
                    <a:pt x="3678" y="7355"/>
                  </a:cubicBezTo>
                  <a:cubicBezTo>
                    <a:pt x="1694" y="7355"/>
                    <a:pt x="1" y="5662"/>
                    <a:pt x="1" y="3619"/>
                  </a:cubicBezTo>
                  <a:cubicBezTo>
                    <a:pt x="59" y="1693"/>
                    <a:pt x="1694" y="0"/>
                    <a:pt x="3678" y="0"/>
                  </a:cubicBezTo>
                  <a:cubicBezTo>
                    <a:pt x="5663" y="0"/>
                    <a:pt x="7355" y="1635"/>
                    <a:pt x="7355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2" name="Google Shape;12692;p27"/>
            <p:cNvSpPr/>
            <p:nvPr/>
          </p:nvSpPr>
          <p:spPr>
            <a:xfrm>
              <a:off x="4557125" y="1649225"/>
              <a:ext cx="183900" cy="185350"/>
            </a:xfrm>
            <a:custGeom>
              <a:avLst/>
              <a:gdLst/>
              <a:ahLst/>
              <a:cxnLst/>
              <a:rect l="l" t="t" r="r" b="b"/>
              <a:pathLst>
                <a:path w="7356" h="7414" extrusionOk="0">
                  <a:moveTo>
                    <a:pt x="3678" y="0"/>
                  </a:moveTo>
                  <a:cubicBezTo>
                    <a:pt x="5663" y="0"/>
                    <a:pt x="7355" y="1693"/>
                    <a:pt x="7355" y="3736"/>
                  </a:cubicBezTo>
                  <a:cubicBezTo>
                    <a:pt x="7355" y="5721"/>
                    <a:pt x="5663" y="7413"/>
                    <a:pt x="3620" y="7355"/>
                  </a:cubicBezTo>
                  <a:cubicBezTo>
                    <a:pt x="1635" y="7355"/>
                    <a:pt x="1" y="5721"/>
                    <a:pt x="1" y="3736"/>
                  </a:cubicBezTo>
                  <a:cubicBezTo>
                    <a:pt x="1" y="1693"/>
                    <a:pt x="1635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3" name="Google Shape;12693;p27"/>
            <p:cNvSpPr/>
            <p:nvPr/>
          </p:nvSpPr>
          <p:spPr>
            <a:xfrm>
              <a:off x="4062450" y="140115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7355" y="3853"/>
                  </a:moveTo>
                  <a:cubicBezTo>
                    <a:pt x="7296" y="5896"/>
                    <a:pt x="5545" y="7530"/>
                    <a:pt x="3561" y="7413"/>
                  </a:cubicBezTo>
                  <a:cubicBezTo>
                    <a:pt x="1576" y="7297"/>
                    <a:pt x="0" y="5604"/>
                    <a:pt x="58" y="3619"/>
                  </a:cubicBezTo>
                  <a:cubicBezTo>
                    <a:pt x="175" y="1576"/>
                    <a:pt x="1926" y="0"/>
                    <a:pt x="3853" y="117"/>
                  </a:cubicBezTo>
                  <a:cubicBezTo>
                    <a:pt x="5896" y="234"/>
                    <a:pt x="7472" y="1926"/>
                    <a:pt x="7355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4" name="Google Shape;12694;p27"/>
            <p:cNvSpPr/>
            <p:nvPr/>
          </p:nvSpPr>
          <p:spPr>
            <a:xfrm>
              <a:off x="3326975" y="140260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297" y="3795"/>
                  </a:moveTo>
                  <a:cubicBezTo>
                    <a:pt x="7238" y="5838"/>
                    <a:pt x="5604" y="7355"/>
                    <a:pt x="3619" y="7297"/>
                  </a:cubicBezTo>
                  <a:cubicBezTo>
                    <a:pt x="1576" y="7239"/>
                    <a:pt x="0" y="5604"/>
                    <a:pt x="59" y="3620"/>
                  </a:cubicBezTo>
                  <a:cubicBezTo>
                    <a:pt x="117" y="1577"/>
                    <a:pt x="1810" y="1"/>
                    <a:pt x="3794" y="59"/>
                  </a:cubicBezTo>
                  <a:cubicBezTo>
                    <a:pt x="5837" y="117"/>
                    <a:pt x="7355" y="1810"/>
                    <a:pt x="7297" y="37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5" name="Google Shape;12695;p27"/>
            <p:cNvSpPr/>
            <p:nvPr/>
          </p:nvSpPr>
          <p:spPr>
            <a:xfrm>
              <a:off x="5047450" y="3123075"/>
              <a:ext cx="182425" cy="182425"/>
            </a:xfrm>
            <a:custGeom>
              <a:avLst/>
              <a:gdLst/>
              <a:ahLst/>
              <a:cxnLst/>
              <a:rect l="l" t="t" r="r" b="b"/>
              <a:pathLst>
                <a:path w="7297" h="7297" extrusionOk="0">
                  <a:moveTo>
                    <a:pt x="7296" y="3619"/>
                  </a:moveTo>
                  <a:cubicBezTo>
                    <a:pt x="7296" y="5604"/>
                    <a:pt x="5662" y="7238"/>
                    <a:pt x="3678" y="7297"/>
                  </a:cubicBezTo>
                  <a:cubicBezTo>
                    <a:pt x="1635" y="7297"/>
                    <a:pt x="0" y="5662"/>
                    <a:pt x="0" y="3678"/>
                  </a:cubicBezTo>
                  <a:cubicBezTo>
                    <a:pt x="0" y="1635"/>
                    <a:pt x="1635" y="0"/>
                    <a:pt x="3619" y="0"/>
                  </a:cubicBezTo>
                  <a:cubicBezTo>
                    <a:pt x="5604" y="0"/>
                    <a:pt x="7238" y="1635"/>
                    <a:pt x="7296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6" name="Google Shape;12696;p27"/>
            <p:cNvSpPr/>
            <p:nvPr/>
          </p:nvSpPr>
          <p:spPr>
            <a:xfrm>
              <a:off x="3821650" y="4102250"/>
              <a:ext cx="180975" cy="180950"/>
            </a:xfrm>
            <a:custGeom>
              <a:avLst/>
              <a:gdLst/>
              <a:ahLst/>
              <a:cxnLst/>
              <a:rect l="l" t="t" r="r" b="b"/>
              <a:pathLst>
                <a:path w="7239" h="7238" extrusionOk="0">
                  <a:moveTo>
                    <a:pt x="7239" y="3619"/>
                  </a:moveTo>
                  <a:cubicBezTo>
                    <a:pt x="7239" y="5662"/>
                    <a:pt x="5663" y="7238"/>
                    <a:pt x="3620" y="7238"/>
                  </a:cubicBezTo>
                  <a:cubicBezTo>
                    <a:pt x="1577" y="7238"/>
                    <a:pt x="1" y="5604"/>
                    <a:pt x="59" y="3619"/>
                  </a:cubicBezTo>
                  <a:cubicBezTo>
                    <a:pt x="59" y="1634"/>
                    <a:pt x="1635" y="58"/>
                    <a:pt x="3620" y="58"/>
                  </a:cubicBezTo>
                  <a:cubicBezTo>
                    <a:pt x="5605" y="0"/>
                    <a:pt x="7239" y="1634"/>
                    <a:pt x="723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7" name="Google Shape;12697;p27"/>
            <p:cNvSpPr/>
            <p:nvPr/>
          </p:nvSpPr>
          <p:spPr>
            <a:xfrm>
              <a:off x="3576500" y="4103700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546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20" y="0"/>
                  </a:cubicBezTo>
                  <a:cubicBezTo>
                    <a:pt x="5604" y="0"/>
                    <a:pt x="7180" y="1518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8" name="Google Shape;12698;p27"/>
            <p:cNvSpPr/>
            <p:nvPr/>
          </p:nvSpPr>
          <p:spPr>
            <a:xfrm>
              <a:off x="2350725" y="2629850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3561" y="59"/>
                  </a:moveTo>
                  <a:cubicBezTo>
                    <a:pt x="5604" y="0"/>
                    <a:pt x="7180" y="1635"/>
                    <a:pt x="7180" y="3619"/>
                  </a:cubicBezTo>
                  <a:cubicBezTo>
                    <a:pt x="7180" y="5604"/>
                    <a:pt x="5604" y="7180"/>
                    <a:pt x="3619" y="7238"/>
                  </a:cubicBezTo>
                  <a:cubicBezTo>
                    <a:pt x="1577" y="7238"/>
                    <a:pt x="1" y="5662"/>
                    <a:pt x="1" y="3619"/>
                  </a:cubicBezTo>
                  <a:cubicBezTo>
                    <a:pt x="1" y="1635"/>
                    <a:pt x="1577" y="59"/>
                    <a:pt x="35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9" name="Google Shape;12699;p27"/>
            <p:cNvSpPr/>
            <p:nvPr/>
          </p:nvSpPr>
          <p:spPr>
            <a:xfrm>
              <a:off x="4802275" y="3613375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7180" y="3562"/>
                  </a:moveTo>
                  <a:cubicBezTo>
                    <a:pt x="7180" y="5604"/>
                    <a:pt x="5604" y="7239"/>
                    <a:pt x="3562" y="7180"/>
                  </a:cubicBezTo>
                  <a:cubicBezTo>
                    <a:pt x="1577" y="7180"/>
                    <a:pt x="1" y="5604"/>
                    <a:pt x="1" y="3620"/>
                  </a:cubicBezTo>
                  <a:cubicBezTo>
                    <a:pt x="1" y="1577"/>
                    <a:pt x="1577" y="1"/>
                    <a:pt x="3620" y="1"/>
                  </a:cubicBezTo>
                  <a:cubicBezTo>
                    <a:pt x="5604" y="1"/>
                    <a:pt x="7180" y="1577"/>
                    <a:pt x="7180" y="35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0" name="Google Shape;12700;p27"/>
            <p:cNvSpPr/>
            <p:nvPr/>
          </p:nvSpPr>
          <p:spPr>
            <a:xfrm>
              <a:off x="2839575" y="1652125"/>
              <a:ext cx="179525" cy="179525"/>
            </a:xfrm>
            <a:custGeom>
              <a:avLst/>
              <a:gdLst/>
              <a:ahLst/>
              <a:cxnLst/>
              <a:rect l="l" t="t" r="r" b="b"/>
              <a:pathLst>
                <a:path w="7181" h="7181" extrusionOk="0">
                  <a:moveTo>
                    <a:pt x="7180" y="3620"/>
                  </a:moveTo>
                  <a:cubicBezTo>
                    <a:pt x="7180" y="5605"/>
                    <a:pt x="5604" y="7181"/>
                    <a:pt x="3561" y="7181"/>
                  </a:cubicBezTo>
                  <a:cubicBezTo>
                    <a:pt x="1577" y="7122"/>
                    <a:pt x="1" y="5546"/>
                    <a:pt x="59" y="3562"/>
                  </a:cubicBezTo>
                  <a:cubicBezTo>
                    <a:pt x="59" y="1519"/>
                    <a:pt x="1635" y="1"/>
                    <a:pt x="3678" y="1"/>
                  </a:cubicBezTo>
                  <a:cubicBezTo>
                    <a:pt x="5663" y="1"/>
                    <a:pt x="7180" y="1577"/>
                    <a:pt x="7180" y="36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1" name="Google Shape;12701;p27"/>
            <p:cNvSpPr/>
            <p:nvPr/>
          </p:nvSpPr>
          <p:spPr>
            <a:xfrm>
              <a:off x="2594425" y="1894375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03" y="7180"/>
                  </a:moveTo>
                  <a:cubicBezTo>
                    <a:pt x="1518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59"/>
                  </a:cubicBezTo>
                  <a:cubicBezTo>
                    <a:pt x="5546" y="59"/>
                    <a:pt x="7122" y="1635"/>
                    <a:pt x="7122" y="3619"/>
                  </a:cubicBezTo>
                  <a:cubicBezTo>
                    <a:pt x="7122" y="5604"/>
                    <a:pt x="5487" y="7180"/>
                    <a:pt x="3503" y="71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2" name="Google Shape;12702;p27"/>
            <p:cNvSpPr/>
            <p:nvPr/>
          </p:nvSpPr>
          <p:spPr>
            <a:xfrm>
              <a:off x="2350725" y="2877925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604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19" y="0"/>
                  </a:cubicBezTo>
                  <a:cubicBezTo>
                    <a:pt x="5604" y="0"/>
                    <a:pt x="7122" y="1576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3" name="Google Shape;12703;p27"/>
            <p:cNvSpPr/>
            <p:nvPr/>
          </p:nvSpPr>
          <p:spPr>
            <a:xfrm>
              <a:off x="4555675" y="3860000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61" y="59"/>
                  </a:moveTo>
                  <a:cubicBezTo>
                    <a:pt x="5546" y="59"/>
                    <a:pt x="7122" y="1577"/>
                    <a:pt x="7122" y="3619"/>
                  </a:cubicBezTo>
                  <a:cubicBezTo>
                    <a:pt x="7122" y="5604"/>
                    <a:pt x="5546" y="7180"/>
                    <a:pt x="3503" y="7180"/>
                  </a:cubicBezTo>
                  <a:cubicBezTo>
                    <a:pt x="1518" y="7180"/>
                    <a:pt x="0" y="5604"/>
                    <a:pt x="0" y="3561"/>
                  </a:cubicBezTo>
                  <a:cubicBezTo>
                    <a:pt x="0" y="1577"/>
                    <a:pt x="1576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4" name="Google Shape;12704;p27"/>
            <p:cNvSpPr/>
            <p:nvPr/>
          </p:nvSpPr>
          <p:spPr>
            <a:xfrm>
              <a:off x="2352175" y="2389075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61" y="7121"/>
                  </a:moveTo>
                  <a:cubicBezTo>
                    <a:pt x="1577" y="7121"/>
                    <a:pt x="1" y="5545"/>
                    <a:pt x="1" y="3561"/>
                  </a:cubicBezTo>
                  <a:cubicBezTo>
                    <a:pt x="1" y="1576"/>
                    <a:pt x="1577" y="0"/>
                    <a:pt x="3561" y="0"/>
                  </a:cubicBezTo>
                  <a:cubicBezTo>
                    <a:pt x="5488" y="0"/>
                    <a:pt x="7064" y="1576"/>
                    <a:pt x="7064" y="3502"/>
                  </a:cubicBezTo>
                  <a:cubicBezTo>
                    <a:pt x="7064" y="5487"/>
                    <a:pt x="5546" y="7121"/>
                    <a:pt x="3561" y="71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5" name="Google Shape;12705;p27"/>
            <p:cNvSpPr/>
            <p:nvPr/>
          </p:nvSpPr>
          <p:spPr>
            <a:xfrm>
              <a:off x="4066825" y="410370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3561" y="0"/>
                  </a:moveTo>
                  <a:cubicBezTo>
                    <a:pt x="5545" y="0"/>
                    <a:pt x="7121" y="1576"/>
                    <a:pt x="7121" y="3561"/>
                  </a:cubicBezTo>
                  <a:cubicBezTo>
                    <a:pt x="7121" y="5546"/>
                    <a:pt x="5545" y="7122"/>
                    <a:pt x="3561" y="7122"/>
                  </a:cubicBezTo>
                  <a:cubicBezTo>
                    <a:pt x="1576" y="7122"/>
                    <a:pt x="0" y="5546"/>
                    <a:pt x="0" y="3619"/>
                  </a:cubicBezTo>
                  <a:cubicBezTo>
                    <a:pt x="0" y="1635"/>
                    <a:pt x="1576" y="0"/>
                    <a:pt x="356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6" name="Google Shape;12706;p27"/>
            <p:cNvSpPr/>
            <p:nvPr/>
          </p:nvSpPr>
          <p:spPr>
            <a:xfrm>
              <a:off x="5050350" y="214245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0"/>
                  </a:moveTo>
                  <a:cubicBezTo>
                    <a:pt x="5488" y="0"/>
                    <a:pt x="7064" y="1576"/>
                    <a:pt x="7064" y="3503"/>
                  </a:cubicBezTo>
                  <a:cubicBezTo>
                    <a:pt x="7064" y="5487"/>
                    <a:pt x="5488" y="7122"/>
                    <a:pt x="3503" y="7063"/>
                  </a:cubicBezTo>
                  <a:cubicBezTo>
                    <a:pt x="1519" y="7063"/>
                    <a:pt x="1" y="5487"/>
                    <a:pt x="1" y="3503"/>
                  </a:cubicBezTo>
                  <a:cubicBezTo>
                    <a:pt x="1" y="1576"/>
                    <a:pt x="1577" y="0"/>
                    <a:pt x="35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7" name="Google Shape;12707;p27"/>
            <p:cNvSpPr/>
            <p:nvPr/>
          </p:nvSpPr>
          <p:spPr>
            <a:xfrm>
              <a:off x="3331350" y="410370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7122"/>
                  </a:moveTo>
                  <a:cubicBezTo>
                    <a:pt x="1576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0"/>
                  </a:cubicBezTo>
                  <a:cubicBezTo>
                    <a:pt x="5487" y="59"/>
                    <a:pt x="7063" y="1635"/>
                    <a:pt x="7063" y="3619"/>
                  </a:cubicBezTo>
                  <a:cubicBezTo>
                    <a:pt x="7063" y="5546"/>
                    <a:pt x="5487" y="7122"/>
                    <a:pt x="3503" y="71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8" name="Google Shape;12708;p27"/>
            <p:cNvSpPr/>
            <p:nvPr/>
          </p:nvSpPr>
          <p:spPr>
            <a:xfrm>
              <a:off x="4313425" y="1406975"/>
              <a:ext cx="178075" cy="176600"/>
            </a:xfrm>
            <a:custGeom>
              <a:avLst/>
              <a:gdLst/>
              <a:ahLst/>
              <a:cxnLst/>
              <a:rect l="l" t="t" r="r" b="b"/>
              <a:pathLst>
                <a:path w="7123" h="7064" extrusionOk="0">
                  <a:moveTo>
                    <a:pt x="1" y="3503"/>
                  </a:moveTo>
                  <a:cubicBezTo>
                    <a:pt x="1" y="1577"/>
                    <a:pt x="1577" y="1"/>
                    <a:pt x="3561" y="1"/>
                  </a:cubicBezTo>
                  <a:cubicBezTo>
                    <a:pt x="5546" y="1"/>
                    <a:pt x="7122" y="1577"/>
                    <a:pt x="7122" y="3561"/>
                  </a:cubicBezTo>
                  <a:cubicBezTo>
                    <a:pt x="7064" y="5488"/>
                    <a:pt x="5488" y="7064"/>
                    <a:pt x="3503" y="7064"/>
                  </a:cubicBezTo>
                  <a:cubicBezTo>
                    <a:pt x="1577" y="7064"/>
                    <a:pt x="1" y="5429"/>
                    <a:pt x="1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9" name="Google Shape;12709;p27"/>
            <p:cNvSpPr/>
            <p:nvPr/>
          </p:nvSpPr>
          <p:spPr>
            <a:xfrm>
              <a:off x="2352175" y="3126000"/>
              <a:ext cx="176600" cy="176575"/>
            </a:xfrm>
            <a:custGeom>
              <a:avLst/>
              <a:gdLst/>
              <a:ahLst/>
              <a:cxnLst/>
              <a:rect l="l" t="t" r="r" b="b"/>
              <a:pathLst>
                <a:path w="7064" h="7063" extrusionOk="0">
                  <a:moveTo>
                    <a:pt x="3561" y="7063"/>
                  </a:moveTo>
                  <a:cubicBezTo>
                    <a:pt x="1635" y="7063"/>
                    <a:pt x="1" y="5487"/>
                    <a:pt x="1" y="3561"/>
                  </a:cubicBezTo>
                  <a:cubicBezTo>
                    <a:pt x="1" y="1635"/>
                    <a:pt x="1577" y="0"/>
                    <a:pt x="3503" y="0"/>
                  </a:cubicBezTo>
                  <a:cubicBezTo>
                    <a:pt x="5429" y="0"/>
                    <a:pt x="7064" y="1576"/>
                    <a:pt x="7064" y="3502"/>
                  </a:cubicBezTo>
                  <a:cubicBezTo>
                    <a:pt x="7064" y="5429"/>
                    <a:pt x="5488" y="7063"/>
                    <a:pt x="3561" y="70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0" name="Google Shape;12710;p27"/>
            <p:cNvSpPr/>
            <p:nvPr/>
          </p:nvSpPr>
          <p:spPr>
            <a:xfrm>
              <a:off x="2841050" y="3861450"/>
              <a:ext cx="178050" cy="178075"/>
            </a:xfrm>
            <a:custGeom>
              <a:avLst/>
              <a:gdLst/>
              <a:ahLst/>
              <a:cxnLst/>
              <a:rect l="l" t="t" r="r" b="b"/>
              <a:pathLst>
                <a:path w="7122" h="7123" extrusionOk="0">
                  <a:moveTo>
                    <a:pt x="3502" y="1"/>
                  </a:moveTo>
                  <a:cubicBezTo>
                    <a:pt x="5428" y="1"/>
                    <a:pt x="7063" y="1577"/>
                    <a:pt x="7063" y="3503"/>
                  </a:cubicBezTo>
                  <a:cubicBezTo>
                    <a:pt x="7121" y="5429"/>
                    <a:pt x="5545" y="7064"/>
                    <a:pt x="3561" y="7064"/>
                  </a:cubicBezTo>
                  <a:cubicBezTo>
                    <a:pt x="1634" y="7122"/>
                    <a:pt x="58" y="5546"/>
                    <a:pt x="0" y="3561"/>
                  </a:cubicBezTo>
                  <a:cubicBezTo>
                    <a:pt x="0" y="1635"/>
                    <a:pt x="1576" y="59"/>
                    <a:pt x="35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1" name="Google Shape;12711;p27"/>
            <p:cNvSpPr/>
            <p:nvPr/>
          </p:nvSpPr>
          <p:spPr>
            <a:xfrm>
              <a:off x="2594425" y="361485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7063" y="3561"/>
                  </a:moveTo>
                  <a:cubicBezTo>
                    <a:pt x="7063" y="5487"/>
                    <a:pt x="5429" y="7121"/>
                    <a:pt x="3503" y="7063"/>
                  </a:cubicBezTo>
                  <a:cubicBezTo>
                    <a:pt x="1576" y="7063"/>
                    <a:pt x="0" y="5429"/>
                    <a:pt x="0" y="3503"/>
                  </a:cubicBezTo>
                  <a:cubicBezTo>
                    <a:pt x="59" y="1576"/>
                    <a:pt x="1635" y="0"/>
                    <a:pt x="3561" y="0"/>
                  </a:cubicBezTo>
                  <a:cubicBezTo>
                    <a:pt x="5487" y="59"/>
                    <a:pt x="7122" y="1635"/>
                    <a:pt x="7063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2" name="Google Shape;12712;p27"/>
            <p:cNvSpPr/>
            <p:nvPr/>
          </p:nvSpPr>
          <p:spPr>
            <a:xfrm>
              <a:off x="5050350" y="336822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7064" y="3503"/>
                  </a:moveTo>
                  <a:cubicBezTo>
                    <a:pt x="7064" y="5429"/>
                    <a:pt x="5429" y="7064"/>
                    <a:pt x="3503" y="7064"/>
                  </a:cubicBezTo>
                  <a:cubicBezTo>
                    <a:pt x="1635" y="7064"/>
                    <a:pt x="1" y="5487"/>
                    <a:pt x="1" y="3561"/>
                  </a:cubicBezTo>
                  <a:cubicBezTo>
                    <a:pt x="1" y="1635"/>
                    <a:pt x="1635" y="1"/>
                    <a:pt x="3562" y="1"/>
                  </a:cubicBezTo>
                  <a:cubicBezTo>
                    <a:pt x="5429" y="59"/>
                    <a:pt x="7005" y="1635"/>
                    <a:pt x="7064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3" name="Google Shape;12713;p27"/>
            <p:cNvSpPr/>
            <p:nvPr/>
          </p:nvSpPr>
          <p:spPr>
            <a:xfrm>
              <a:off x="3087650" y="140697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3561" y="1"/>
                  </a:moveTo>
                  <a:cubicBezTo>
                    <a:pt x="5487" y="1"/>
                    <a:pt x="7063" y="1635"/>
                    <a:pt x="7063" y="3503"/>
                  </a:cubicBezTo>
                  <a:cubicBezTo>
                    <a:pt x="7063" y="5429"/>
                    <a:pt x="5429" y="7064"/>
                    <a:pt x="3503" y="7005"/>
                  </a:cubicBezTo>
                  <a:cubicBezTo>
                    <a:pt x="1577" y="6947"/>
                    <a:pt x="1" y="5371"/>
                    <a:pt x="59" y="3503"/>
                  </a:cubicBezTo>
                  <a:cubicBezTo>
                    <a:pt x="59" y="1577"/>
                    <a:pt x="1693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4" name="Google Shape;12714;p27"/>
            <p:cNvSpPr/>
            <p:nvPr/>
          </p:nvSpPr>
          <p:spPr>
            <a:xfrm>
              <a:off x="4316350" y="4106625"/>
              <a:ext cx="172225" cy="173675"/>
            </a:xfrm>
            <a:custGeom>
              <a:avLst/>
              <a:gdLst/>
              <a:ahLst/>
              <a:cxnLst/>
              <a:rect l="l" t="t" r="r" b="b"/>
              <a:pathLst>
                <a:path w="6889" h="6947" extrusionOk="0">
                  <a:moveTo>
                    <a:pt x="6888" y="3502"/>
                  </a:moveTo>
                  <a:cubicBezTo>
                    <a:pt x="6888" y="5429"/>
                    <a:pt x="5312" y="6946"/>
                    <a:pt x="3386" y="6888"/>
                  </a:cubicBezTo>
                  <a:cubicBezTo>
                    <a:pt x="1460" y="6888"/>
                    <a:pt x="1" y="5370"/>
                    <a:pt x="1" y="3444"/>
                  </a:cubicBezTo>
                  <a:cubicBezTo>
                    <a:pt x="1" y="1518"/>
                    <a:pt x="1577" y="0"/>
                    <a:pt x="3503" y="0"/>
                  </a:cubicBezTo>
                  <a:cubicBezTo>
                    <a:pt x="5371" y="59"/>
                    <a:pt x="6888" y="1576"/>
                    <a:pt x="6888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5" name="Google Shape;12715;p27"/>
            <p:cNvSpPr/>
            <p:nvPr/>
          </p:nvSpPr>
          <p:spPr>
            <a:xfrm>
              <a:off x="2353650" y="2145375"/>
              <a:ext cx="172200" cy="172200"/>
            </a:xfrm>
            <a:custGeom>
              <a:avLst/>
              <a:gdLst/>
              <a:ahLst/>
              <a:cxnLst/>
              <a:rect l="l" t="t" r="r" b="b"/>
              <a:pathLst>
                <a:path w="6888" h="6888" extrusionOk="0">
                  <a:moveTo>
                    <a:pt x="6888" y="3444"/>
                  </a:moveTo>
                  <a:cubicBezTo>
                    <a:pt x="6888" y="5370"/>
                    <a:pt x="5429" y="6830"/>
                    <a:pt x="3502" y="6888"/>
                  </a:cubicBezTo>
                  <a:cubicBezTo>
                    <a:pt x="1518" y="6888"/>
                    <a:pt x="0" y="5370"/>
                    <a:pt x="59" y="3386"/>
                  </a:cubicBezTo>
                  <a:cubicBezTo>
                    <a:pt x="59" y="1459"/>
                    <a:pt x="1576" y="0"/>
                    <a:pt x="3502" y="0"/>
                  </a:cubicBezTo>
                  <a:cubicBezTo>
                    <a:pt x="5370" y="0"/>
                    <a:pt x="6888" y="1518"/>
                    <a:pt x="6888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6" name="Google Shape;12716;p27"/>
            <p:cNvSpPr/>
            <p:nvPr/>
          </p:nvSpPr>
          <p:spPr>
            <a:xfrm>
              <a:off x="4805200" y="1656525"/>
              <a:ext cx="172225" cy="170750"/>
            </a:xfrm>
            <a:custGeom>
              <a:avLst/>
              <a:gdLst/>
              <a:ahLst/>
              <a:cxnLst/>
              <a:rect l="l" t="t" r="r" b="b"/>
              <a:pathLst>
                <a:path w="6889" h="6830" extrusionOk="0">
                  <a:moveTo>
                    <a:pt x="6888" y="3386"/>
                  </a:moveTo>
                  <a:cubicBezTo>
                    <a:pt x="6888" y="5312"/>
                    <a:pt x="5371" y="6829"/>
                    <a:pt x="3503" y="6829"/>
                  </a:cubicBezTo>
                  <a:cubicBezTo>
                    <a:pt x="1518" y="6829"/>
                    <a:pt x="1" y="5312"/>
                    <a:pt x="59" y="3386"/>
                  </a:cubicBezTo>
                  <a:cubicBezTo>
                    <a:pt x="59" y="1459"/>
                    <a:pt x="1577" y="0"/>
                    <a:pt x="3503" y="0"/>
                  </a:cubicBezTo>
                  <a:cubicBezTo>
                    <a:pt x="5371" y="0"/>
                    <a:pt x="6888" y="1518"/>
                    <a:pt x="6888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7" name="Google Shape;12717;p27"/>
            <p:cNvSpPr/>
            <p:nvPr/>
          </p:nvSpPr>
          <p:spPr>
            <a:xfrm>
              <a:off x="3090575" y="4108075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6830" y="3444"/>
                  </a:moveTo>
                  <a:cubicBezTo>
                    <a:pt x="6830" y="5312"/>
                    <a:pt x="5312" y="6830"/>
                    <a:pt x="3386" y="6830"/>
                  </a:cubicBezTo>
                  <a:cubicBezTo>
                    <a:pt x="1518" y="6771"/>
                    <a:pt x="0" y="5254"/>
                    <a:pt x="59" y="3328"/>
                  </a:cubicBezTo>
                  <a:cubicBezTo>
                    <a:pt x="59" y="1460"/>
                    <a:pt x="1576" y="1"/>
                    <a:pt x="3444" y="1"/>
                  </a:cubicBezTo>
                  <a:cubicBezTo>
                    <a:pt x="5370" y="1"/>
                    <a:pt x="6830" y="1518"/>
                    <a:pt x="6830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8" name="Google Shape;12718;p27"/>
            <p:cNvSpPr/>
            <p:nvPr/>
          </p:nvSpPr>
          <p:spPr>
            <a:xfrm>
              <a:off x="2355100" y="3371150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3444" y="6830"/>
                  </a:moveTo>
                  <a:cubicBezTo>
                    <a:pt x="1518" y="6830"/>
                    <a:pt x="1" y="5312"/>
                    <a:pt x="1" y="3444"/>
                  </a:cubicBezTo>
                  <a:cubicBezTo>
                    <a:pt x="1" y="1518"/>
                    <a:pt x="1518" y="59"/>
                    <a:pt x="3386" y="0"/>
                  </a:cubicBezTo>
                  <a:cubicBezTo>
                    <a:pt x="5312" y="0"/>
                    <a:pt x="6830" y="1518"/>
                    <a:pt x="6830" y="3444"/>
                  </a:cubicBezTo>
                  <a:cubicBezTo>
                    <a:pt x="6830" y="5312"/>
                    <a:pt x="5312" y="6830"/>
                    <a:pt x="3444" y="68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9" name="Google Shape;12719;p27"/>
            <p:cNvSpPr/>
            <p:nvPr/>
          </p:nvSpPr>
          <p:spPr>
            <a:xfrm>
              <a:off x="5053275" y="1903125"/>
              <a:ext cx="170750" cy="170775"/>
            </a:xfrm>
            <a:custGeom>
              <a:avLst/>
              <a:gdLst/>
              <a:ahLst/>
              <a:cxnLst/>
              <a:rect l="l" t="t" r="r" b="b"/>
              <a:pathLst>
                <a:path w="6830" h="6831" extrusionOk="0">
                  <a:moveTo>
                    <a:pt x="3445" y="1"/>
                  </a:moveTo>
                  <a:cubicBezTo>
                    <a:pt x="5312" y="59"/>
                    <a:pt x="6830" y="1577"/>
                    <a:pt x="6772" y="3445"/>
                  </a:cubicBezTo>
                  <a:cubicBezTo>
                    <a:pt x="6772" y="5312"/>
                    <a:pt x="5254" y="6830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59" y="1518"/>
                    <a:pt x="1577" y="1"/>
                    <a:pt x="344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0" name="Google Shape;12720;p27"/>
            <p:cNvSpPr/>
            <p:nvPr/>
          </p:nvSpPr>
          <p:spPr>
            <a:xfrm>
              <a:off x="4564425" y="140990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2" y="3386"/>
                  </a:moveTo>
                  <a:cubicBezTo>
                    <a:pt x="6772" y="5195"/>
                    <a:pt x="5254" y="6771"/>
                    <a:pt x="3386" y="6771"/>
                  </a:cubicBezTo>
                  <a:cubicBezTo>
                    <a:pt x="1577" y="6771"/>
                    <a:pt x="1" y="5254"/>
                    <a:pt x="1" y="3444"/>
                  </a:cubicBezTo>
                  <a:cubicBezTo>
                    <a:pt x="1" y="1576"/>
                    <a:pt x="1518" y="59"/>
                    <a:pt x="3328" y="0"/>
                  </a:cubicBezTo>
                  <a:cubicBezTo>
                    <a:pt x="5196" y="0"/>
                    <a:pt x="6772" y="1518"/>
                    <a:pt x="6772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1" name="Google Shape;12721;p27"/>
            <p:cNvSpPr/>
            <p:nvPr/>
          </p:nvSpPr>
          <p:spPr>
            <a:xfrm>
              <a:off x="5296975" y="2635675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1" y="3386"/>
                  </a:moveTo>
                  <a:cubicBezTo>
                    <a:pt x="6771" y="5196"/>
                    <a:pt x="5254" y="6772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1" y="1577"/>
                    <a:pt x="1518" y="59"/>
                    <a:pt x="3328" y="1"/>
                  </a:cubicBezTo>
                  <a:cubicBezTo>
                    <a:pt x="5137" y="1"/>
                    <a:pt x="6713" y="1518"/>
                    <a:pt x="6771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2" name="Google Shape;12722;p27"/>
            <p:cNvSpPr/>
            <p:nvPr/>
          </p:nvSpPr>
          <p:spPr>
            <a:xfrm>
              <a:off x="4806675" y="3865850"/>
              <a:ext cx="170750" cy="169275"/>
            </a:xfrm>
            <a:custGeom>
              <a:avLst/>
              <a:gdLst/>
              <a:ahLst/>
              <a:cxnLst/>
              <a:rect l="l" t="t" r="r" b="b"/>
              <a:pathLst>
                <a:path w="6830" h="6771" extrusionOk="0">
                  <a:moveTo>
                    <a:pt x="3444" y="6771"/>
                  </a:moveTo>
                  <a:cubicBezTo>
                    <a:pt x="1576" y="6771"/>
                    <a:pt x="58" y="5253"/>
                    <a:pt x="0" y="3385"/>
                  </a:cubicBezTo>
                  <a:cubicBezTo>
                    <a:pt x="0" y="1518"/>
                    <a:pt x="1576" y="0"/>
                    <a:pt x="3444" y="0"/>
                  </a:cubicBezTo>
                  <a:cubicBezTo>
                    <a:pt x="5253" y="0"/>
                    <a:pt x="6771" y="1518"/>
                    <a:pt x="6771" y="3327"/>
                  </a:cubicBezTo>
                  <a:cubicBezTo>
                    <a:pt x="6829" y="5195"/>
                    <a:pt x="5253" y="6713"/>
                    <a:pt x="3444" y="677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3" name="Google Shape;12723;p27"/>
            <p:cNvSpPr/>
            <p:nvPr/>
          </p:nvSpPr>
          <p:spPr>
            <a:xfrm>
              <a:off x="5296975" y="2882300"/>
              <a:ext cx="169300" cy="170750"/>
            </a:xfrm>
            <a:custGeom>
              <a:avLst/>
              <a:gdLst/>
              <a:ahLst/>
              <a:cxnLst/>
              <a:rect l="l" t="t" r="r" b="b"/>
              <a:pathLst>
                <a:path w="6772" h="6830" extrusionOk="0">
                  <a:moveTo>
                    <a:pt x="6713" y="3444"/>
                  </a:moveTo>
                  <a:cubicBezTo>
                    <a:pt x="6713" y="5254"/>
                    <a:pt x="5137" y="6830"/>
                    <a:pt x="3328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9"/>
                  </a:cubicBezTo>
                  <a:cubicBezTo>
                    <a:pt x="5254" y="59"/>
                    <a:pt x="6771" y="1635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4" name="Google Shape;12724;p27"/>
            <p:cNvSpPr/>
            <p:nvPr/>
          </p:nvSpPr>
          <p:spPr>
            <a:xfrm>
              <a:off x="3827500" y="1167650"/>
              <a:ext cx="170750" cy="169300"/>
            </a:xfrm>
            <a:custGeom>
              <a:avLst/>
              <a:gdLst/>
              <a:ahLst/>
              <a:cxnLst/>
              <a:rect l="l" t="t" r="r" b="b"/>
              <a:pathLst>
                <a:path w="6830" h="6772" extrusionOk="0">
                  <a:moveTo>
                    <a:pt x="3386" y="6772"/>
                  </a:moveTo>
                  <a:cubicBezTo>
                    <a:pt x="1518" y="6714"/>
                    <a:pt x="0" y="5138"/>
                    <a:pt x="59" y="3328"/>
                  </a:cubicBezTo>
                  <a:cubicBezTo>
                    <a:pt x="59" y="1519"/>
                    <a:pt x="1635" y="1"/>
                    <a:pt x="3444" y="1"/>
                  </a:cubicBezTo>
                  <a:cubicBezTo>
                    <a:pt x="5254" y="1"/>
                    <a:pt x="6830" y="1635"/>
                    <a:pt x="6771" y="3445"/>
                  </a:cubicBezTo>
                  <a:cubicBezTo>
                    <a:pt x="6713" y="5254"/>
                    <a:pt x="5195" y="6772"/>
                    <a:pt x="3386" y="67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5" name="Google Shape;12725;p27"/>
            <p:cNvSpPr/>
            <p:nvPr/>
          </p:nvSpPr>
          <p:spPr>
            <a:xfrm>
              <a:off x="2603175" y="1656525"/>
              <a:ext cx="167850" cy="170750"/>
            </a:xfrm>
            <a:custGeom>
              <a:avLst/>
              <a:gdLst/>
              <a:ahLst/>
              <a:cxnLst/>
              <a:rect l="l" t="t" r="r" b="b"/>
              <a:pathLst>
                <a:path w="6714" h="6830" extrusionOk="0">
                  <a:moveTo>
                    <a:pt x="6713" y="3444"/>
                  </a:moveTo>
                  <a:cubicBezTo>
                    <a:pt x="6713" y="5253"/>
                    <a:pt x="5137" y="6829"/>
                    <a:pt x="3269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8"/>
                  </a:cubicBezTo>
                  <a:cubicBezTo>
                    <a:pt x="5254" y="58"/>
                    <a:pt x="6713" y="1634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6" name="Google Shape;12726;p27"/>
            <p:cNvSpPr/>
            <p:nvPr/>
          </p:nvSpPr>
          <p:spPr>
            <a:xfrm>
              <a:off x="3580875" y="116765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3445" y="6714"/>
                  </a:moveTo>
                  <a:cubicBezTo>
                    <a:pt x="1577" y="6772"/>
                    <a:pt x="1" y="5196"/>
                    <a:pt x="59" y="3328"/>
                  </a:cubicBezTo>
                  <a:cubicBezTo>
                    <a:pt x="59" y="1519"/>
                    <a:pt x="1577" y="1"/>
                    <a:pt x="3386" y="1"/>
                  </a:cubicBezTo>
                  <a:cubicBezTo>
                    <a:pt x="5254" y="1"/>
                    <a:pt x="6772" y="1577"/>
                    <a:pt x="6772" y="3386"/>
                  </a:cubicBezTo>
                  <a:cubicBezTo>
                    <a:pt x="6772" y="5196"/>
                    <a:pt x="5196" y="6714"/>
                    <a:pt x="3445" y="67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7" name="Google Shape;12727;p27"/>
            <p:cNvSpPr/>
            <p:nvPr/>
          </p:nvSpPr>
          <p:spPr>
            <a:xfrm>
              <a:off x="5054750" y="3620675"/>
              <a:ext cx="166375" cy="166375"/>
            </a:xfrm>
            <a:custGeom>
              <a:avLst/>
              <a:gdLst/>
              <a:ahLst/>
              <a:cxnLst/>
              <a:rect l="l" t="t" r="r" b="b"/>
              <a:pathLst>
                <a:path w="6655" h="6655" extrusionOk="0">
                  <a:moveTo>
                    <a:pt x="6654" y="3328"/>
                  </a:moveTo>
                  <a:cubicBezTo>
                    <a:pt x="6654" y="5196"/>
                    <a:pt x="5137" y="6655"/>
                    <a:pt x="3327" y="6655"/>
                  </a:cubicBezTo>
                  <a:cubicBezTo>
                    <a:pt x="1459" y="6597"/>
                    <a:pt x="0" y="5079"/>
                    <a:pt x="0" y="3270"/>
                  </a:cubicBezTo>
                  <a:cubicBezTo>
                    <a:pt x="58" y="1460"/>
                    <a:pt x="1518" y="1"/>
                    <a:pt x="3327" y="1"/>
                  </a:cubicBezTo>
                  <a:cubicBezTo>
                    <a:pt x="5195" y="1"/>
                    <a:pt x="6654" y="1518"/>
                    <a:pt x="6654" y="33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8" name="Google Shape;12728;p27"/>
            <p:cNvSpPr/>
            <p:nvPr/>
          </p:nvSpPr>
          <p:spPr>
            <a:xfrm>
              <a:off x="5296975" y="2391975"/>
              <a:ext cx="169300" cy="170775"/>
            </a:xfrm>
            <a:custGeom>
              <a:avLst/>
              <a:gdLst/>
              <a:ahLst/>
              <a:cxnLst/>
              <a:rect l="l" t="t" r="r" b="b"/>
              <a:pathLst>
                <a:path w="6772" h="6831" extrusionOk="0">
                  <a:moveTo>
                    <a:pt x="3269" y="6772"/>
                  </a:moveTo>
                  <a:cubicBezTo>
                    <a:pt x="1401" y="6655"/>
                    <a:pt x="1" y="5137"/>
                    <a:pt x="59" y="3328"/>
                  </a:cubicBezTo>
                  <a:cubicBezTo>
                    <a:pt x="176" y="1460"/>
                    <a:pt x="1693" y="1"/>
                    <a:pt x="3503" y="118"/>
                  </a:cubicBezTo>
                  <a:cubicBezTo>
                    <a:pt x="5371" y="234"/>
                    <a:pt x="6771" y="1694"/>
                    <a:pt x="6713" y="3503"/>
                  </a:cubicBezTo>
                  <a:cubicBezTo>
                    <a:pt x="6596" y="5371"/>
                    <a:pt x="5079" y="6830"/>
                    <a:pt x="3269" y="67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9" name="Google Shape;12729;p27"/>
            <p:cNvSpPr/>
            <p:nvPr/>
          </p:nvSpPr>
          <p:spPr>
            <a:xfrm>
              <a:off x="4562975" y="4111000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8"/>
                    <a:pt x="5137" y="6538"/>
                    <a:pt x="3327" y="6538"/>
                  </a:cubicBezTo>
                  <a:cubicBezTo>
                    <a:pt x="1459" y="6596"/>
                    <a:pt x="0" y="5137"/>
                    <a:pt x="0" y="3269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137" y="0"/>
                    <a:pt x="6538" y="1460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0" name="Google Shape;12730;p27"/>
            <p:cNvSpPr/>
            <p:nvPr/>
          </p:nvSpPr>
          <p:spPr>
            <a:xfrm>
              <a:off x="4072650" y="1169125"/>
              <a:ext cx="166375" cy="164925"/>
            </a:xfrm>
            <a:custGeom>
              <a:avLst/>
              <a:gdLst/>
              <a:ahLst/>
              <a:cxnLst/>
              <a:rect l="l" t="t" r="r" b="b"/>
              <a:pathLst>
                <a:path w="6655" h="6597" extrusionOk="0">
                  <a:moveTo>
                    <a:pt x="3328" y="0"/>
                  </a:moveTo>
                  <a:cubicBezTo>
                    <a:pt x="5196" y="0"/>
                    <a:pt x="6655" y="1518"/>
                    <a:pt x="6597" y="3327"/>
                  </a:cubicBezTo>
                  <a:cubicBezTo>
                    <a:pt x="6597" y="5195"/>
                    <a:pt x="5137" y="6596"/>
                    <a:pt x="3328" y="6596"/>
                  </a:cubicBezTo>
                  <a:cubicBezTo>
                    <a:pt x="1460" y="6596"/>
                    <a:pt x="1" y="5137"/>
                    <a:pt x="1" y="3269"/>
                  </a:cubicBezTo>
                  <a:cubicBezTo>
                    <a:pt x="59" y="1460"/>
                    <a:pt x="1518" y="0"/>
                    <a:pt x="33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1" name="Google Shape;12731;p27"/>
            <p:cNvSpPr/>
            <p:nvPr/>
          </p:nvSpPr>
          <p:spPr>
            <a:xfrm>
              <a:off x="2846875" y="1411350"/>
              <a:ext cx="166375" cy="167850"/>
            </a:xfrm>
            <a:custGeom>
              <a:avLst/>
              <a:gdLst/>
              <a:ahLst/>
              <a:cxnLst/>
              <a:rect l="l" t="t" r="r" b="b"/>
              <a:pathLst>
                <a:path w="6655" h="6714" extrusionOk="0">
                  <a:moveTo>
                    <a:pt x="6596" y="3386"/>
                  </a:moveTo>
                  <a:cubicBezTo>
                    <a:pt x="6596" y="5254"/>
                    <a:pt x="5079" y="6713"/>
                    <a:pt x="3269" y="6655"/>
                  </a:cubicBezTo>
                  <a:cubicBezTo>
                    <a:pt x="1401" y="6597"/>
                    <a:pt x="0" y="5137"/>
                    <a:pt x="0" y="3328"/>
                  </a:cubicBezTo>
                  <a:cubicBezTo>
                    <a:pt x="59" y="1460"/>
                    <a:pt x="1576" y="1"/>
                    <a:pt x="3386" y="59"/>
                  </a:cubicBezTo>
                  <a:cubicBezTo>
                    <a:pt x="5195" y="59"/>
                    <a:pt x="6655" y="1577"/>
                    <a:pt x="6596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2" name="Google Shape;12732;p27"/>
            <p:cNvSpPr/>
            <p:nvPr/>
          </p:nvSpPr>
          <p:spPr>
            <a:xfrm>
              <a:off x="5299900" y="3131825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9"/>
                    <a:pt x="5137" y="6538"/>
                    <a:pt x="3327" y="6597"/>
                  </a:cubicBezTo>
                  <a:cubicBezTo>
                    <a:pt x="1460" y="6597"/>
                    <a:pt x="0" y="5137"/>
                    <a:pt x="0" y="3269"/>
                  </a:cubicBezTo>
                  <a:cubicBezTo>
                    <a:pt x="0" y="1460"/>
                    <a:pt x="1401" y="1"/>
                    <a:pt x="3211" y="1"/>
                  </a:cubicBezTo>
                  <a:cubicBezTo>
                    <a:pt x="5078" y="1"/>
                    <a:pt x="6538" y="1402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3" name="Google Shape;12733;p27"/>
            <p:cNvSpPr/>
            <p:nvPr/>
          </p:nvSpPr>
          <p:spPr>
            <a:xfrm>
              <a:off x="2358025" y="1901675"/>
              <a:ext cx="164925" cy="164925"/>
            </a:xfrm>
            <a:custGeom>
              <a:avLst/>
              <a:gdLst/>
              <a:ahLst/>
              <a:cxnLst/>
              <a:rect l="l" t="t" r="r" b="b"/>
              <a:pathLst>
                <a:path w="6597" h="6597" extrusionOk="0">
                  <a:moveTo>
                    <a:pt x="3327" y="6596"/>
                  </a:moveTo>
                  <a:cubicBezTo>
                    <a:pt x="1518" y="6596"/>
                    <a:pt x="59" y="5195"/>
                    <a:pt x="0" y="3327"/>
                  </a:cubicBezTo>
                  <a:cubicBezTo>
                    <a:pt x="0" y="1518"/>
                    <a:pt x="1401" y="59"/>
                    <a:pt x="3269" y="59"/>
                  </a:cubicBezTo>
                  <a:cubicBezTo>
                    <a:pt x="5079" y="0"/>
                    <a:pt x="6538" y="1460"/>
                    <a:pt x="6538" y="3269"/>
                  </a:cubicBezTo>
                  <a:cubicBezTo>
                    <a:pt x="6596" y="5137"/>
                    <a:pt x="5137" y="6538"/>
                    <a:pt x="3327" y="659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4" name="Google Shape;12734;p27"/>
            <p:cNvSpPr/>
            <p:nvPr/>
          </p:nvSpPr>
          <p:spPr>
            <a:xfrm>
              <a:off x="3337175" y="1170575"/>
              <a:ext cx="164925" cy="163475"/>
            </a:xfrm>
            <a:custGeom>
              <a:avLst/>
              <a:gdLst/>
              <a:ahLst/>
              <a:cxnLst/>
              <a:rect l="l" t="t" r="r" b="b"/>
              <a:pathLst>
                <a:path w="6597" h="6539" extrusionOk="0">
                  <a:moveTo>
                    <a:pt x="3270" y="1"/>
                  </a:moveTo>
                  <a:cubicBezTo>
                    <a:pt x="5079" y="1"/>
                    <a:pt x="6538" y="1402"/>
                    <a:pt x="6538" y="3211"/>
                  </a:cubicBezTo>
                  <a:cubicBezTo>
                    <a:pt x="6597" y="5079"/>
                    <a:pt x="5138" y="6538"/>
                    <a:pt x="3328" y="6538"/>
                  </a:cubicBezTo>
                  <a:cubicBezTo>
                    <a:pt x="1460" y="6538"/>
                    <a:pt x="59" y="5137"/>
                    <a:pt x="1" y="3269"/>
                  </a:cubicBezTo>
                  <a:cubicBezTo>
                    <a:pt x="1" y="1460"/>
                    <a:pt x="1402" y="1"/>
                    <a:pt x="32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5" name="Google Shape;12735;p27"/>
            <p:cNvSpPr/>
            <p:nvPr/>
          </p:nvSpPr>
          <p:spPr>
            <a:xfrm>
              <a:off x="2601725" y="3864375"/>
              <a:ext cx="163450" cy="163475"/>
            </a:xfrm>
            <a:custGeom>
              <a:avLst/>
              <a:gdLst/>
              <a:ahLst/>
              <a:cxnLst/>
              <a:rect l="l" t="t" r="r" b="b"/>
              <a:pathLst>
                <a:path w="6538" h="6539" extrusionOk="0">
                  <a:moveTo>
                    <a:pt x="3269" y="1"/>
                  </a:moveTo>
                  <a:cubicBezTo>
                    <a:pt x="5137" y="1"/>
                    <a:pt x="6538" y="1460"/>
                    <a:pt x="6538" y="3328"/>
                  </a:cubicBezTo>
                  <a:cubicBezTo>
                    <a:pt x="6538" y="5137"/>
                    <a:pt x="5078" y="6538"/>
                    <a:pt x="3211" y="6538"/>
                  </a:cubicBezTo>
                  <a:cubicBezTo>
                    <a:pt x="1401" y="6538"/>
                    <a:pt x="0" y="5079"/>
                    <a:pt x="0" y="3269"/>
                  </a:cubicBezTo>
                  <a:cubicBezTo>
                    <a:pt x="0" y="1402"/>
                    <a:pt x="1460" y="1"/>
                    <a:pt x="32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6" name="Google Shape;12736;p27"/>
            <p:cNvSpPr/>
            <p:nvPr/>
          </p:nvSpPr>
          <p:spPr>
            <a:xfrm>
              <a:off x="2112875" y="28866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5020"/>
                    <a:pt x="5020" y="6480"/>
                    <a:pt x="3269" y="6480"/>
                  </a:cubicBezTo>
                  <a:cubicBezTo>
                    <a:pt x="1401" y="6480"/>
                    <a:pt x="0" y="5020"/>
                    <a:pt x="0" y="3211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020" y="0"/>
                    <a:pt x="6479" y="1460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7" name="Google Shape;12737;p27"/>
            <p:cNvSpPr/>
            <p:nvPr/>
          </p:nvSpPr>
          <p:spPr>
            <a:xfrm>
              <a:off x="3585250" y="4357600"/>
              <a:ext cx="162025" cy="163475"/>
            </a:xfrm>
            <a:custGeom>
              <a:avLst/>
              <a:gdLst/>
              <a:ahLst/>
              <a:cxnLst/>
              <a:rect l="l" t="t" r="r" b="b"/>
              <a:pathLst>
                <a:path w="6481" h="6539" extrusionOk="0">
                  <a:moveTo>
                    <a:pt x="3211" y="6538"/>
                  </a:moveTo>
                  <a:cubicBezTo>
                    <a:pt x="1460" y="6538"/>
                    <a:pt x="1" y="5079"/>
                    <a:pt x="1" y="3270"/>
                  </a:cubicBezTo>
                  <a:cubicBezTo>
                    <a:pt x="1" y="1460"/>
                    <a:pt x="1460" y="1"/>
                    <a:pt x="3270" y="59"/>
                  </a:cubicBezTo>
                  <a:cubicBezTo>
                    <a:pt x="5021" y="59"/>
                    <a:pt x="6480" y="1518"/>
                    <a:pt x="6480" y="3328"/>
                  </a:cubicBezTo>
                  <a:cubicBezTo>
                    <a:pt x="6480" y="5079"/>
                    <a:pt x="5021" y="6538"/>
                    <a:pt x="3211" y="653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8" name="Google Shape;12738;p27"/>
            <p:cNvSpPr/>
            <p:nvPr/>
          </p:nvSpPr>
          <p:spPr>
            <a:xfrm>
              <a:off x="383187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5020" y="0"/>
                    <a:pt x="6480" y="1401"/>
                    <a:pt x="6480" y="3269"/>
                  </a:cubicBezTo>
                  <a:cubicBezTo>
                    <a:pt x="6480" y="5020"/>
                    <a:pt x="5020" y="6479"/>
                    <a:pt x="3269" y="6479"/>
                  </a:cubicBezTo>
                  <a:cubicBezTo>
                    <a:pt x="1460" y="6479"/>
                    <a:pt x="1" y="5020"/>
                    <a:pt x="1" y="3211"/>
                  </a:cubicBezTo>
                  <a:cubicBezTo>
                    <a:pt x="1" y="1401"/>
                    <a:pt x="1401" y="0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9" name="Google Shape;12739;p27"/>
            <p:cNvSpPr/>
            <p:nvPr/>
          </p:nvSpPr>
          <p:spPr>
            <a:xfrm>
              <a:off x="2112875" y="26400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4962"/>
                    <a:pt x="5078" y="6422"/>
                    <a:pt x="3269" y="6480"/>
                  </a:cubicBezTo>
                  <a:cubicBezTo>
                    <a:pt x="1459" y="6480"/>
                    <a:pt x="0" y="5021"/>
                    <a:pt x="0" y="3211"/>
                  </a:cubicBezTo>
                  <a:cubicBezTo>
                    <a:pt x="0" y="1460"/>
                    <a:pt x="1459" y="1"/>
                    <a:pt x="3211" y="1"/>
                  </a:cubicBezTo>
                  <a:cubicBezTo>
                    <a:pt x="5020" y="1"/>
                    <a:pt x="6479" y="1402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0" name="Google Shape;12740;p27"/>
            <p:cNvSpPr/>
            <p:nvPr/>
          </p:nvSpPr>
          <p:spPr>
            <a:xfrm>
              <a:off x="2848325" y="41124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70" y="6480"/>
                  </a:moveTo>
                  <a:cubicBezTo>
                    <a:pt x="1518" y="6480"/>
                    <a:pt x="59" y="5020"/>
                    <a:pt x="1" y="3269"/>
                  </a:cubicBezTo>
                  <a:cubicBezTo>
                    <a:pt x="1" y="1460"/>
                    <a:pt x="1460" y="1"/>
                    <a:pt x="3211" y="1"/>
                  </a:cubicBezTo>
                  <a:cubicBezTo>
                    <a:pt x="5021" y="1"/>
                    <a:pt x="6480" y="1402"/>
                    <a:pt x="6480" y="3211"/>
                  </a:cubicBezTo>
                  <a:cubicBezTo>
                    <a:pt x="6480" y="4962"/>
                    <a:pt x="5079" y="6421"/>
                    <a:pt x="3270" y="64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1" name="Google Shape;12741;p27"/>
            <p:cNvSpPr/>
            <p:nvPr/>
          </p:nvSpPr>
          <p:spPr>
            <a:xfrm>
              <a:off x="2359475" y="36221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4962" y="0"/>
                    <a:pt x="6480" y="1459"/>
                    <a:pt x="6480" y="3211"/>
                  </a:cubicBezTo>
                  <a:cubicBezTo>
                    <a:pt x="6480" y="5020"/>
                    <a:pt x="5021" y="6479"/>
                    <a:pt x="3269" y="6479"/>
                  </a:cubicBezTo>
                  <a:cubicBezTo>
                    <a:pt x="1460" y="6479"/>
                    <a:pt x="1" y="5078"/>
                    <a:pt x="1" y="3269"/>
                  </a:cubicBezTo>
                  <a:cubicBezTo>
                    <a:pt x="1" y="1518"/>
                    <a:pt x="1402" y="59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2" name="Google Shape;12742;p27"/>
            <p:cNvSpPr/>
            <p:nvPr/>
          </p:nvSpPr>
          <p:spPr>
            <a:xfrm>
              <a:off x="4320725" y="11705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80" y="3211"/>
                  </a:moveTo>
                  <a:cubicBezTo>
                    <a:pt x="6480" y="5021"/>
                    <a:pt x="5021" y="6480"/>
                    <a:pt x="3269" y="6480"/>
                  </a:cubicBezTo>
                  <a:cubicBezTo>
                    <a:pt x="1518" y="6480"/>
                    <a:pt x="59" y="5021"/>
                    <a:pt x="59" y="3269"/>
                  </a:cubicBezTo>
                  <a:cubicBezTo>
                    <a:pt x="1" y="1518"/>
                    <a:pt x="1518" y="1"/>
                    <a:pt x="3269" y="59"/>
                  </a:cubicBezTo>
                  <a:cubicBezTo>
                    <a:pt x="5021" y="59"/>
                    <a:pt x="6480" y="1518"/>
                    <a:pt x="6480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3" name="Google Shape;12743;p27"/>
            <p:cNvSpPr/>
            <p:nvPr/>
          </p:nvSpPr>
          <p:spPr>
            <a:xfrm>
              <a:off x="407412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0" y="0"/>
                  </a:moveTo>
                  <a:cubicBezTo>
                    <a:pt x="5020" y="0"/>
                    <a:pt x="6479" y="1459"/>
                    <a:pt x="6479" y="3269"/>
                  </a:cubicBezTo>
                  <a:cubicBezTo>
                    <a:pt x="6479" y="4962"/>
                    <a:pt x="5020" y="6421"/>
                    <a:pt x="3269" y="6479"/>
                  </a:cubicBezTo>
                  <a:cubicBezTo>
                    <a:pt x="1518" y="6479"/>
                    <a:pt x="0" y="4962"/>
                    <a:pt x="58" y="3211"/>
                  </a:cubicBezTo>
                  <a:cubicBezTo>
                    <a:pt x="58" y="1459"/>
                    <a:pt x="1518" y="59"/>
                    <a:pt x="321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4" name="Google Shape;12744;p27"/>
            <p:cNvSpPr/>
            <p:nvPr/>
          </p:nvSpPr>
          <p:spPr>
            <a:xfrm>
              <a:off x="5301350" y="2149750"/>
              <a:ext cx="160550" cy="162000"/>
            </a:xfrm>
            <a:custGeom>
              <a:avLst/>
              <a:gdLst/>
              <a:ahLst/>
              <a:cxnLst/>
              <a:rect l="l" t="t" r="r" b="b"/>
              <a:pathLst>
                <a:path w="6422" h="6480" extrusionOk="0">
                  <a:moveTo>
                    <a:pt x="3211" y="6479"/>
                  </a:moveTo>
                  <a:cubicBezTo>
                    <a:pt x="1460" y="6479"/>
                    <a:pt x="1" y="5020"/>
                    <a:pt x="1" y="3269"/>
                  </a:cubicBezTo>
                  <a:cubicBezTo>
                    <a:pt x="1" y="1518"/>
                    <a:pt x="1460" y="59"/>
                    <a:pt x="3153" y="59"/>
                  </a:cubicBezTo>
                  <a:cubicBezTo>
                    <a:pt x="4962" y="0"/>
                    <a:pt x="6421" y="1518"/>
                    <a:pt x="6421" y="3269"/>
                  </a:cubicBezTo>
                  <a:cubicBezTo>
                    <a:pt x="6421" y="5020"/>
                    <a:pt x="4962" y="6479"/>
                    <a:pt x="3211" y="64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5" name="Google Shape;12745;p27"/>
            <p:cNvSpPr/>
            <p:nvPr/>
          </p:nvSpPr>
          <p:spPr>
            <a:xfrm>
              <a:off x="2112875" y="2396350"/>
              <a:ext cx="162000" cy="162025"/>
            </a:xfrm>
            <a:custGeom>
              <a:avLst/>
              <a:gdLst/>
              <a:ahLst/>
              <a:cxnLst/>
              <a:rect l="l" t="t" r="r" b="b"/>
              <a:pathLst>
                <a:path w="6480" h="6481" extrusionOk="0">
                  <a:moveTo>
                    <a:pt x="6421" y="3270"/>
                  </a:moveTo>
                  <a:cubicBezTo>
                    <a:pt x="6421" y="5021"/>
                    <a:pt x="4962" y="6480"/>
                    <a:pt x="3211" y="6480"/>
                  </a:cubicBezTo>
                  <a:cubicBezTo>
                    <a:pt x="1459" y="6422"/>
                    <a:pt x="0" y="4962"/>
                    <a:pt x="0" y="3270"/>
                  </a:cubicBezTo>
                  <a:cubicBezTo>
                    <a:pt x="59" y="1519"/>
                    <a:pt x="1518" y="1"/>
                    <a:pt x="3269" y="59"/>
                  </a:cubicBezTo>
                  <a:cubicBezTo>
                    <a:pt x="5020" y="59"/>
                    <a:pt x="6479" y="1519"/>
                    <a:pt x="6421" y="32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6" name="Google Shape;12746;p27"/>
            <p:cNvSpPr/>
            <p:nvPr/>
          </p:nvSpPr>
          <p:spPr>
            <a:xfrm>
              <a:off x="5301350" y="3376975"/>
              <a:ext cx="159075" cy="160550"/>
            </a:xfrm>
            <a:custGeom>
              <a:avLst/>
              <a:gdLst/>
              <a:ahLst/>
              <a:cxnLst/>
              <a:rect l="l" t="t" r="r" b="b"/>
              <a:pathLst>
                <a:path w="6363" h="6422" extrusionOk="0">
                  <a:moveTo>
                    <a:pt x="6363" y="3211"/>
                  </a:moveTo>
                  <a:cubicBezTo>
                    <a:pt x="6363" y="4962"/>
                    <a:pt x="4904" y="6422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59" y="1402"/>
                    <a:pt x="1460" y="1"/>
                    <a:pt x="3211" y="1"/>
                  </a:cubicBezTo>
                  <a:cubicBezTo>
                    <a:pt x="4904" y="1"/>
                    <a:pt x="6363" y="1460"/>
                    <a:pt x="636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7" name="Google Shape;12747;p27"/>
            <p:cNvSpPr/>
            <p:nvPr/>
          </p:nvSpPr>
          <p:spPr>
            <a:xfrm>
              <a:off x="3340100" y="4360525"/>
              <a:ext cx="159100" cy="159075"/>
            </a:xfrm>
            <a:custGeom>
              <a:avLst/>
              <a:gdLst/>
              <a:ahLst/>
              <a:cxnLst/>
              <a:rect l="l" t="t" r="r" b="b"/>
              <a:pathLst>
                <a:path w="6364" h="6363" extrusionOk="0">
                  <a:moveTo>
                    <a:pt x="6363" y="3153"/>
                  </a:moveTo>
                  <a:cubicBezTo>
                    <a:pt x="6363" y="4904"/>
                    <a:pt x="4904" y="6363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1" y="1460"/>
                    <a:pt x="1460" y="1"/>
                    <a:pt x="3153" y="1"/>
                  </a:cubicBezTo>
                  <a:cubicBezTo>
                    <a:pt x="4904" y="1"/>
                    <a:pt x="6363" y="1460"/>
                    <a:pt x="6363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8" name="Google Shape;12748;p27"/>
            <p:cNvSpPr/>
            <p:nvPr/>
          </p:nvSpPr>
          <p:spPr>
            <a:xfrm>
              <a:off x="2114325" y="3134750"/>
              <a:ext cx="159075" cy="159075"/>
            </a:xfrm>
            <a:custGeom>
              <a:avLst/>
              <a:gdLst/>
              <a:ahLst/>
              <a:cxnLst/>
              <a:rect l="l" t="t" r="r" b="b"/>
              <a:pathLst>
                <a:path w="6363" h="6363" extrusionOk="0">
                  <a:moveTo>
                    <a:pt x="3153" y="6363"/>
                  </a:moveTo>
                  <a:cubicBezTo>
                    <a:pt x="1460" y="6363"/>
                    <a:pt x="1" y="4904"/>
                    <a:pt x="1" y="3152"/>
                  </a:cubicBezTo>
                  <a:cubicBezTo>
                    <a:pt x="1" y="1460"/>
                    <a:pt x="1460" y="0"/>
                    <a:pt x="3153" y="0"/>
                  </a:cubicBezTo>
                  <a:cubicBezTo>
                    <a:pt x="4904" y="0"/>
                    <a:pt x="6363" y="1460"/>
                    <a:pt x="6363" y="3152"/>
                  </a:cubicBezTo>
                  <a:cubicBezTo>
                    <a:pt x="6363" y="4904"/>
                    <a:pt x="4904" y="6363"/>
                    <a:pt x="3153" y="63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9" name="Google Shape;12749;p27"/>
            <p:cNvSpPr/>
            <p:nvPr/>
          </p:nvSpPr>
          <p:spPr>
            <a:xfrm>
              <a:off x="4812500" y="1415725"/>
              <a:ext cx="159075" cy="157625"/>
            </a:xfrm>
            <a:custGeom>
              <a:avLst/>
              <a:gdLst/>
              <a:ahLst/>
              <a:cxnLst/>
              <a:rect l="l" t="t" r="r" b="b"/>
              <a:pathLst>
                <a:path w="6363" h="6305" extrusionOk="0">
                  <a:moveTo>
                    <a:pt x="6305" y="3153"/>
                  </a:moveTo>
                  <a:cubicBezTo>
                    <a:pt x="6363" y="4904"/>
                    <a:pt x="4904" y="6305"/>
                    <a:pt x="3153" y="6305"/>
                  </a:cubicBezTo>
                  <a:cubicBezTo>
                    <a:pt x="1401" y="6305"/>
                    <a:pt x="1" y="4904"/>
                    <a:pt x="1" y="3211"/>
                  </a:cubicBezTo>
                  <a:cubicBezTo>
                    <a:pt x="1" y="1460"/>
                    <a:pt x="1401" y="1"/>
                    <a:pt x="3211" y="1"/>
                  </a:cubicBezTo>
                  <a:cubicBezTo>
                    <a:pt x="4904" y="1"/>
                    <a:pt x="6305" y="1402"/>
                    <a:pt x="6305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0" name="Google Shape;12750;p27"/>
            <p:cNvSpPr/>
            <p:nvPr/>
          </p:nvSpPr>
          <p:spPr>
            <a:xfrm>
              <a:off x="5059125" y="1660900"/>
              <a:ext cx="159075" cy="160525"/>
            </a:xfrm>
            <a:custGeom>
              <a:avLst/>
              <a:gdLst/>
              <a:ahLst/>
              <a:cxnLst/>
              <a:rect l="l" t="t" r="r" b="b"/>
              <a:pathLst>
                <a:path w="6363" h="6421" extrusionOk="0">
                  <a:moveTo>
                    <a:pt x="6363" y="3269"/>
                  </a:moveTo>
                  <a:cubicBezTo>
                    <a:pt x="6304" y="5020"/>
                    <a:pt x="4845" y="6421"/>
                    <a:pt x="3094" y="6363"/>
                  </a:cubicBezTo>
                  <a:cubicBezTo>
                    <a:pt x="1343" y="6363"/>
                    <a:pt x="0" y="4903"/>
                    <a:pt x="0" y="3211"/>
                  </a:cubicBezTo>
                  <a:cubicBezTo>
                    <a:pt x="59" y="1401"/>
                    <a:pt x="1518" y="0"/>
                    <a:pt x="3269" y="59"/>
                  </a:cubicBezTo>
                  <a:cubicBezTo>
                    <a:pt x="4962" y="117"/>
                    <a:pt x="6363" y="1518"/>
                    <a:pt x="6363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1" name="Google Shape;12751;p27"/>
            <p:cNvSpPr/>
            <p:nvPr/>
          </p:nvSpPr>
          <p:spPr>
            <a:xfrm>
              <a:off x="3097875" y="1172050"/>
              <a:ext cx="157625" cy="159075"/>
            </a:xfrm>
            <a:custGeom>
              <a:avLst/>
              <a:gdLst/>
              <a:ahLst/>
              <a:cxnLst/>
              <a:rect l="l" t="t" r="r" b="b"/>
              <a:pathLst>
                <a:path w="6305" h="6363" extrusionOk="0">
                  <a:moveTo>
                    <a:pt x="6304" y="3152"/>
                  </a:moveTo>
                  <a:cubicBezTo>
                    <a:pt x="6304" y="4903"/>
                    <a:pt x="4903" y="6362"/>
                    <a:pt x="3152" y="6362"/>
                  </a:cubicBezTo>
                  <a:cubicBezTo>
                    <a:pt x="1401" y="6362"/>
                    <a:pt x="0" y="4962"/>
                    <a:pt x="0" y="3210"/>
                  </a:cubicBezTo>
                  <a:cubicBezTo>
                    <a:pt x="0" y="1459"/>
                    <a:pt x="1401" y="0"/>
                    <a:pt x="3152" y="58"/>
                  </a:cubicBezTo>
                  <a:cubicBezTo>
                    <a:pt x="4903" y="58"/>
                    <a:pt x="6304" y="1459"/>
                    <a:pt x="6304" y="31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2" name="Google Shape;12752;p27"/>
            <p:cNvSpPr/>
            <p:nvPr/>
          </p:nvSpPr>
          <p:spPr>
            <a:xfrm>
              <a:off x="4323650" y="4361975"/>
              <a:ext cx="156175" cy="156175"/>
            </a:xfrm>
            <a:custGeom>
              <a:avLst/>
              <a:gdLst/>
              <a:ahLst/>
              <a:cxnLst/>
              <a:rect l="l" t="t" r="r" b="b"/>
              <a:pathLst>
                <a:path w="6247" h="6247" extrusionOk="0">
                  <a:moveTo>
                    <a:pt x="3152" y="1"/>
                  </a:moveTo>
                  <a:cubicBezTo>
                    <a:pt x="4904" y="59"/>
                    <a:pt x="6246" y="1460"/>
                    <a:pt x="6246" y="3211"/>
                  </a:cubicBezTo>
                  <a:cubicBezTo>
                    <a:pt x="6188" y="4904"/>
                    <a:pt x="4845" y="6247"/>
                    <a:pt x="3094" y="6188"/>
                  </a:cubicBezTo>
                  <a:cubicBezTo>
                    <a:pt x="1343" y="6188"/>
                    <a:pt x="0" y="4787"/>
                    <a:pt x="59" y="3036"/>
                  </a:cubicBezTo>
                  <a:cubicBezTo>
                    <a:pt x="59" y="1343"/>
                    <a:pt x="1460" y="1"/>
                    <a:pt x="31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3" name="Google Shape;12753;p27"/>
            <p:cNvSpPr/>
            <p:nvPr/>
          </p:nvSpPr>
          <p:spPr>
            <a:xfrm>
              <a:off x="2609025" y="1417200"/>
              <a:ext cx="156150" cy="154700"/>
            </a:xfrm>
            <a:custGeom>
              <a:avLst/>
              <a:gdLst/>
              <a:ahLst/>
              <a:cxnLst/>
              <a:rect l="l" t="t" r="r" b="b"/>
              <a:pathLst>
                <a:path w="6246" h="6188" extrusionOk="0">
                  <a:moveTo>
                    <a:pt x="6187" y="3094"/>
                  </a:moveTo>
                  <a:cubicBezTo>
                    <a:pt x="6246" y="4787"/>
                    <a:pt x="4845" y="6188"/>
                    <a:pt x="3152" y="6188"/>
                  </a:cubicBezTo>
                  <a:cubicBezTo>
                    <a:pt x="1459" y="6188"/>
                    <a:pt x="58" y="4845"/>
                    <a:pt x="58" y="3152"/>
                  </a:cubicBezTo>
                  <a:cubicBezTo>
                    <a:pt x="0" y="1401"/>
                    <a:pt x="1401" y="59"/>
                    <a:pt x="3094" y="0"/>
                  </a:cubicBezTo>
                  <a:cubicBezTo>
                    <a:pt x="4786" y="0"/>
                    <a:pt x="6187" y="1401"/>
                    <a:pt x="618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4" name="Google Shape;12754;p27"/>
            <p:cNvSpPr/>
            <p:nvPr/>
          </p:nvSpPr>
          <p:spPr>
            <a:xfrm>
              <a:off x="5060575" y="387312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4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4"/>
                  </a:cubicBezTo>
                  <a:cubicBezTo>
                    <a:pt x="1" y="1343"/>
                    <a:pt x="1401" y="1"/>
                    <a:pt x="3094" y="1"/>
                  </a:cubicBezTo>
                  <a:cubicBezTo>
                    <a:pt x="4845" y="1"/>
                    <a:pt x="6188" y="1402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5" name="Google Shape;12755;p27"/>
            <p:cNvSpPr/>
            <p:nvPr/>
          </p:nvSpPr>
          <p:spPr>
            <a:xfrm>
              <a:off x="2115775" y="215412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787"/>
                    <a:pt x="4846" y="6129"/>
                    <a:pt x="3153" y="6188"/>
                  </a:cubicBezTo>
                  <a:cubicBezTo>
                    <a:pt x="1402" y="6188"/>
                    <a:pt x="1" y="4787"/>
                    <a:pt x="1" y="3036"/>
                  </a:cubicBezTo>
                  <a:cubicBezTo>
                    <a:pt x="59" y="1343"/>
                    <a:pt x="1402" y="0"/>
                    <a:pt x="3153" y="0"/>
                  </a:cubicBezTo>
                  <a:cubicBezTo>
                    <a:pt x="4846" y="0"/>
                    <a:pt x="6188" y="1343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6" name="Google Shape;12756;p27"/>
            <p:cNvSpPr/>
            <p:nvPr/>
          </p:nvSpPr>
          <p:spPr>
            <a:xfrm>
              <a:off x="4813950" y="411537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845"/>
                    <a:pt x="4787" y="6188"/>
                    <a:pt x="3095" y="6188"/>
                  </a:cubicBezTo>
                  <a:cubicBezTo>
                    <a:pt x="1402" y="6188"/>
                    <a:pt x="1" y="4728"/>
                    <a:pt x="59" y="3036"/>
                  </a:cubicBezTo>
                  <a:cubicBezTo>
                    <a:pt x="59" y="1401"/>
                    <a:pt x="1460" y="0"/>
                    <a:pt x="3095" y="0"/>
                  </a:cubicBezTo>
                  <a:cubicBezTo>
                    <a:pt x="4787" y="0"/>
                    <a:pt x="6188" y="1401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7" name="Google Shape;12757;p27"/>
            <p:cNvSpPr/>
            <p:nvPr/>
          </p:nvSpPr>
          <p:spPr>
            <a:xfrm>
              <a:off x="3099325" y="436197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5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5"/>
                  </a:cubicBezTo>
                  <a:cubicBezTo>
                    <a:pt x="1" y="1460"/>
                    <a:pt x="1343" y="59"/>
                    <a:pt x="3036" y="59"/>
                  </a:cubicBezTo>
                  <a:cubicBezTo>
                    <a:pt x="4729" y="1"/>
                    <a:pt x="6129" y="1402"/>
                    <a:pt x="612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8" name="Google Shape;12758;p27"/>
            <p:cNvSpPr/>
            <p:nvPr/>
          </p:nvSpPr>
          <p:spPr>
            <a:xfrm>
              <a:off x="2115775" y="3378450"/>
              <a:ext cx="156175" cy="156150"/>
            </a:xfrm>
            <a:custGeom>
              <a:avLst/>
              <a:gdLst/>
              <a:ahLst/>
              <a:cxnLst/>
              <a:rect l="l" t="t" r="r" b="b"/>
              <a:pathLst>
                <a:path w="6247" h="6246" extrusionOk="0">
                  <a:moveTo>
                    <a:pt x="3153" y="59"/>
                  </a:moveTo>
                  <a:cubicBezTo>
                    <a:pt x="4846" y="117"/>
                    <a:pt x="6247" y="1576"/>
                    <a:pt x="6188" y="3211"/>
                  </a:cubicBezTo>
                  <a:cubicBezTo>
                    <a:pt x="6130" y="4903"/>
                    <a:pt x="4671" y="6246"/>
                    <a:pt x="3036" y="6188"/>
                  </a:cubicBezTo>
                  <a:cubicBezTo>
                    <a:pt x="1343" y="6129"/>
                    <a:pt x="1" y="4728"/>
                    <a:pt x="59" y="3036"/>
                  </a:cubicBezTo>
                  <a:cubicBezTo>
                    <a:pt x="118" y="1343"/>
                    <a:pt x="1519" y="0"/>
                    <a:pt x="3153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9" name="Google Shape;12759;p27"/>
            <p:cNvSpPr/>
            <p:nvPr/>
          </p:nvSpPr>
          <p:spPr>
            <a:xfrm>
              <a:off x="2362400" y="1663800"/>
              <a:ext cx="156175" cy="154725"/>
            </a:xfrm>
            <a:custGeom>
              <a:avLst/>
              <a:gdLst/>
              <a:ahLst/>
              <a:cxnLst/>
              <a:rect l="l" t="t" r="r" b="b"/>
              <a:pathLst>
                <a:path w="6247" h="6189" extrusionOk="0">
                  <a:moveTo>
                    <a:pt x="59" y="3095"/>
                  </a:moveTo>
                  <a:cubicBezTo>
                    <a:pt x="59" y="1402"/>
                    <a:pt x="1518" y="1"/>
                    <a:pt x="3152" y="59"/>
                  </a:cubicBezTo>
                  <a:cubicBezTo>
                    <a:pt x="4845" y="59"/>
                    <a:pt x="6246" y="1519"/>
                    <a:pt x="6188" y="3211"/>
                  </a:cubicBezTo>
                  <a:cubicBezTo>
                    <a:pt x="6129" y="4846"/>
                    <a:pt x="4729" y="6188"/>
                    <a:pt x="3094" y="6188"/>
                  </a:cubicBezTo>
                  <a:cubicBezTo>
                    <a:pt x="1401" y="6188"/>
                    <a:pt x="0" y="4729"/>
                    <a:pt x="5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0" name="Google Shape;12760;p27"/>
            <p:cNvSpPr/>
            <p:nvPr/>
          </p:nvSpPr>
          <p:spPr>
            <a:xfrm>
              <a:off x="4571725" y="1174950"/>
              <a:ext cx="153250" cy="154725"/>
            </a:xfrm>
            <a:custGeom>
              <a:avLst/>
              <a:gdLst/>
              <a:ahLst/>
              <a:cxnLst/>
              <a:rect l="l" t="t" r="r" b="b"/>
              <a:pathLst>
                <a:path w="6130" h="6189" extrusionOk="0">
                  <a:moveTo>
                    <a:pt x="6129" y="3094"/>
                  </a:moveTo>
                  <a:cubicBezTo>
                    <a:pt x="6129" y="4729"/>
                    <a:pt x="4787" y="6130"/>
                    <a:pt x="3094" y="6130"/>
                  </a:cubicBezTo>
                  <a:cubicBezTo>
                    <a:pt x="1460" y="6188"/>
                    <a:pt x="0" y="4729"/>
                    <a:pt x="59" y="3036"/>
                  </a:cubicBezTo>
                  <a:cubicBezTo>
                    <a:pt x="59" y="1402"/>
                    <a:pt x="1460" y="1"/>
                    <a:pt x="3094" y="1"/>
                  </a:cubicBezTo>
                  <a:cubicBezTo>
                    <a:pt x="4728" y="1"/>
                    <a:pt x="6129" y="1402"/>
                    <a:pt x="6129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1" name="Google Shape;12761;p27"/>
            <p:cNvSpPr/>
            <p:nvPr/>
          </p:nvSpPr>
          <p:spPr>
            <a:xfrm>
              <a:off x="5308650" y="1911875"/>
              <a:ext cx="153250" cy="153250"/>
            </a:xfrm>
            <a:custGeom>
              <a:avLst/>
              <a:gdLst/>
              <a:ahLst/>
              <a:cxnLst/>
              <a:rect l="l" t="t" r="r" b="b"/>
              <a:pathLst>
                <a:path w="6130" h="6130" extrusionOk="0">
                  <a:moveTo>
                    <a:pt x="6129" y="3036"/>
                  </a:moveTo>
                  <a:cubicBezTo>
                    <a:pt x="6129" y="4671"/>
                    <a:pt x="4728" y="6071"/>
                    <a:pt x="3094" y="6130"/>
                  </a:cubicBezTo>
                  <a:cubicBezTo>
                    <a:pt x="1460" y="6130"/>
                    <a:pt x="0" y="4729"/>
                    <a:pt x="0" y="3036"/>
                  </a:cubicBezTo>
                  <a:cubicBezTo>
                    <a:pt x="0" y="1402"/>
                    <a:pt x="1401" y="1"/>
                    <a:pt x="3036" y="1"/>
                  </a:cubicBezTo>
                  <a:cubicBezTo>
                    <a:pt x="4728" y="1"/>
                    <a:pt x="6071" y="1402"/>
                    <a:pt x="6129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2" name="Google Shape;12762;p27"/>
            <p:cNvSpPr/>
            <p:nvPr/>
          </p:nvSpPr>
          <p:spPr>
            <a:xfrm>
              <a:off x="2855625" y="1173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3036"/>
                  </a:moveTo>
                  <a:cubicBezTo>
                    <a:pt x="5955" y="4670"/>
                    <a:pt x="4612" y="5954"/>
                    <a:pt x="2919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285"/>
                    <a:pt x="1343" y="0"/>
                    <a:pt x="2978" y="0"/>
                  </a:cubicBezTo>
                  <a:cubicBezTo>
                    <a:pt x="4670" y="59"/>
                    <a:pt x="5955" y="1343"/>
                    <a:pt x="5955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3" name="Google Shape;12763;p27"/>
            <p:cNvSpPr/>
            <p:nvPr/>
          </p:nvSpPr>
          <p:spPr>
            <a:xfrm>
              <a:off x="5307200" y="3627975"/>
              <a:ext cx="148850" cy="150325"/>
            </a:xfrm>
            <a:custGeom>
              <a:avLst/>
              <a:gdLst/>
              <a:ahLst/>
              <a:cxnLst/>
              <a:rect l="l" t="t" r="r" b="b"/>
              <a:pathLst>
                <a:path w="5954" h="6013" extrusionOk="0">
                  <a:moveTo>
                    <a:pt x="2977" y="6013"/>
                  </a:moveTo>
                  <a:cubicBezTo>
                    <a:pt x="1284" y="6013"/>
                    <a:pt x="0" y="4670"/>
                    <a:pt x="0" y="3036"/>
                  </a:cubicBezTo>
                  <a:cubicBezTo>
                    <a:pt x="0" y="1343"/>
                    <a:pt x="1343" y="1"/>
                    <a:pt x="3035" y="59"/>
                  </a:cubicBezTo>
                  <a:cubicBezTo>
                    <a:pt x="4670" y="59"/>
                    <a:pt x="5954" y="1402"/>
                    <a:pt x="5954" y="3036"/>
                  </a:cubicBezTo>
                  <a:cubicBezTo>
                    <a:pt x="5954" y="4729"/>
                    <a:pt x="4611" y="6013"/>
                    <a:pt x="2977" y="60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4" name="Google Shape;12764;p27"/>
            <p:cNvSpPr/>
            <p:nvPr/>
          </p:nvSpPr>
          <p:spPr>
            <a:xfrm>
              <a:off x="3839175" y="931250"/>
              <a:ext cx="147400" cy="148875"/>
            </a:xfrm>
            <a:custGeom>
              <a:avLst/>
              <a:gdLst/>
              <a:ahLst/>
              <a:cxnLst/>
              <a:rect l="l" t="t" r="r" b="b"/>
              <a:pathLst>
                <a:path w="5896" h="5955" extrusionOk="0">
                  <a:moveTo>
                    <a:pt x="2977" y="5955"/>
                  </a:moveTo>
                  <a:cubicBezTo>
                    <a:pt x="1285" y="5955"/>
                    <a:pt x="0" y="4612"/>
                    <a:pt x="0" y="2978"/>
                  </a:cubicBezTo>
                  <a:cubicBezTo>
                    <a:pt x="0" y="1285"/>
                    <a:pt x="1285" y="1"/>
                    <a:pt x="2977" y="1"/>
                  </a:cubicBezTo>
                  <a:cubicBezTo>
                    <a:pt x="4612" y="1"/>
                    <a:pt x="5896" y="1285"/>
                    <a:pt x="5896" y="2920"/>
                  </a:cubicBezTo>
                  <a:cubicBezTo>
                    <a:pt x="5896" y="4612"/>
                    <a:pt x="4612" y="5896"/>
                    <a:pt x="2977" y="595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5" name="Google Shape;12765;p27"/>
            <p:cNvSpPr/>
            <p:nvPr/>
          </p:nvSpPr>
          <p:spPr>
            <a:xfrm>
              <a:off x="2365325" y="3871675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4" y="2977"/>
                  </a:moveTo>
                  <a:cubicBezTo>
                    <a:pt x="5954" y="4670"/>
                    <a:pt x="4670" y="5954"/>
                    <a:pt x="3035" y="5954"/>
                  </a:cubicBezTo>
                  <a:cubicBezTo>
                    <a:pt x="1343" y="5954"/>
                    <a:pt x="0" y="4612"/>
                    <a:pt x="0" y="2919"/>
                  </a:cubicBezTo>
                  <a:cubicBezTo>
                    <a:pt x="59" y="1285"/>
                    <a:pt x="1343" y="0"/>
                    <a:pt x="3035" y="0"/>
                  </a:cubicBezTo>
                  <a:cubicBezTo>
                    <a:pt x="4670" y="0"/>
                    <a:pt x="5954" y="1343"/>
                    <a:pt x="5954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6" name="Google Shape;12766;p27"/>
            <p:cNvSpPr/>
            <p:nvPr/>
          </p:nvSpPr>
          <p:spPr>
            <a:xfrm>
              <a:off x="2607550" y="4118300"/>
              <a:ext cx="150325" cy="150325"/>
            </a:xfrm>
            <a:custGeom>
              <a:avLst/>
              <a:gdLst/>
              <a:ahLst/>
              <a:cxnLst/>
              <a:rect l="l" t="t" r="r" b="b"/>
              <a:pathLst>
                <a:path w="6013" h="6013" extrusionOk="0">
                  <a:moveTo>
                    <a:pt x="6013" y="2977"/>
                  </a:moveTo>
                  <a:cubicBezTo>
                    <a:pt x="6013" y="4611"/>
                    <a:pt x="4729" y="5954"/>
                    <a:pt x="3036" y="5954"/>
                  </a:cubicBezTo>
                  <a:cubicBezTo>
                    <a:pt x="1343" y="6012"/>
                    <a:pt x="1" y="4670"/>
                    <a:pt x="59" y="2977"/>
                  </a:cubicBezTo>
                  <a:cubicBezTo>
                    <a:pt x="59" y="1284"/>
                    <a:pt x="1343" y="0"/>
                    <a:pt x="3036" y="0"/>
                  </a:cubicBezTo>
                  <a:cubicBezTo>
                    <a:pt x="4670" y="0"/>
                    <a:pt x="6013" y="1343"/>
                    <a:pt x="6013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7" name="Google Shape;12767;p27"/>
            <p:cNvSpPr/>
            <p:nvPr/>
          </p:nvSpPr>
          <p:spPr>
            <a:xfrm>
              <a:off x="5553800" y="2892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1" y="2919"/>
                  </a:moveTo>
                  <a:cubicBezTo>
                    <a:pt x="1" y="1285"/>
                    <a:pt x="1343" y="1"/>
                    <a:pt x="3036" y="59"/>
                  </a:cubicBezTo>
                  <a:cubicBezTo>
                    <a:pt x="4670" y="59"/>
                    <a:pt x="5955" y="1402"/>
                    <a:pt x="5955" y="3095"/>
                  </a:cubicBezTo>
                  <a:cubicBezTo>
                    <a:pt x="5896" y="4729"/>
                    <a:pt x="4612" y="5955"/>
                    <a:pt x="2919" y="5955"/>
                  </a:cubicBezTo>
                  <a:cubicBezTo>
                    <a:pt x="1285" y="5955"/>
                    <a:pt x="1" y="4612"/>
                    <a:pt x="1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8" name="Google Shape;12768;p27"/>
            <p:cNvSpPr/>
            <p:nvPr/>
          </p:nvSpPr>
          <p:spPr>
            <a:xfrm>
              <a:off x="5553800" y="26459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2977"/>
                  </a:moveTo>
                  <a:cubicBezTo>
                    <a:pt x="5955" y="4670"/>
                    <a:pt x="4612" y="5954"/>
                    <a:pt x="2978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343"/>
                    <a:pt x="1285" y="59"/>
                    <a:pt x="2919" y="0"/>
                  </a:cubicBezTo>
                  <a:cubicBezTo>
                    <a:pt x="4612" y="0"/>
                    <a:pt x="5955" y="1284"/>
                    <a:pt x="5955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9" name="Google Shape;12769;p27"/>
            <p:cNvSpPr/>
            <p:nvPr/>
          </p:nvSpPr>
          <p:spPr>
            <a:xfrm>
              <a:off x="3592550" y="931250"/>
              <a:ext cx="147425" cy="148875"/>
            </a:xfrm>
            <a:custGeom>
              <a:avLst/>
              <a:gdLst/>
              <a:ahLst/>
              <a:cxnLst/>
              <a:rect l="l" t="t" r="r" b="b"/>
              <a:pathLst>
                <a:path w="5897" h="5955" extrusionOk="0">
                  <a:moveTo>
                    <a:pt x="5896" y="2978"/>
                  </a:moveTo>
                  <a:cubicBezTo>
                    <a:pt x="5896" y="4612"/>
                    <a:pt x="4612" y="5955"/>
                    <a:pt x="2919" y="5896"/>
                  </a:cubicBezTo>
                  <a:cubicBezTo>
                    <a:pt x="1285" y="5896"/>
                    <a:pt x="1" y="4612"/>
                    <a:pt x="1" y="2978"/>
                  </a:cubicBezTo>
                  <a:cubicBezTo>
                    <a:pt x="1" y="1285"/>
                    <a:pt x="1285" y="1"/>
                    <a:pt x="2978" y="1"/>
                  </a:cubicBezTo>
                  <a:cubicBezTo>
                    <a:pt x="4612" y="1"/>
                    <a:pt x="5896" y="1285"/>
                    <a:pt x="5896" y="29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0" name="Google Shape;12770;p27"/>
            <p:cNvSpPr/>
            <p:nvPr/>
          </p:nvSpPr>
          <p:spPr>
            <a:xfrm>
              <a:off x="4571725" y="4366375"/>
              <a:ext cx="147400" cy="147400"/>
            </a:xfrm>
            <a:custGeom>
              <a:avLst/>
              <a:gdLst/>
              <a:ahLst/>
              <a:cxnLst/>
              <a:rect l="l" t="t" r="r" b="b"/>
              <a:pathLst>
                <a:path w="5896" h="5896" extrusionOk="0">
                  <a:moveTo>
                    <a:pt x="5896" y="2977"/>
                  </a:moveTo>
                  <a:cubicBezTo>
                    <a:pt x="5896" y="4553"/>
                    <a:pt x="4553" y="5895"/>
                    <a:pt x="2919" y="5895"/>
                  </a:cubicBezTo>
                  <a:cubicBezTo>
                    <a:pt x="1285" y="5895"/>
                    <a:pt x="0" y="4553"/>
                    <a:pt x="0" y="2860"/>
                  </a:cubicBezTo>
                  <a:cubicBezTo>
                    <a:pt x="0" y="1226"/>
                    <a:pt x="1343" y="0"/>
                    <a:pt x="2977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1" name="Google Shape;12771;p27"/>
            <p:cNvSpPr/>
            <p:nvPr/>
          </p:nvSpPr>
          <p:spPr>
            <a:xfrm>
              <a:off x="5555275" y="24051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553" y="5837"/>
                    <a:pt x="2919" y="5837"/>
                  </a:cubicBezTo>
                  <a:cubicBezTo>
                    <a:pt x="1284" y="5837"/>
                    <a:pt x="0" y="4553"/>
                    <a:pt x="0" y="2919"/>
                  </a:cubicBezTo>
                  <a:cubicBezTo>
                    <a:pt x="0" y="1284"/>
                    <a:pt x="1284" y="0"/>
                    <a:pt x="2919" y="0"/>
                  </a:cubicBezTo>
                  <a:cubicBezTo>
                    <a:pt x="4495" y="0"/>
                    <a:pt x="5837" y="1284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2" name="Google Shape;12772;p27"/>
            <p:cNvSpPr/>
            <p:nvPr/>
          </p:nvSpPr>
          <p:spPr>
            <a:xfrm>
              <a:off x="2120150" y="1910425"/>
              <a:ext cx="147425" cy="147400"/>
            </a:xfrm>
            <a:custGeom>
              <a:avLst/>
              <a:gdLst/>
              <a:ahLst/>
              <a:cxnLst/>
              <a:rect l="l" t="t" r="r" b="b"/>
              <a:pathLst>
                <a:path w="5897" h="5896" extrusionOk="0">
                  <a:moveTo>
                    <a:pt x="5896" y="2919"/>
                  </a:moveTo>
                  <a:cubicBezTo>
                    <a:pt x="5896" y="4553"/>
                    <a:pt x="4612" y="5896"/>
                    <a:pt x="2978" y="5896"/>
                  </a:cubicBezTo>
                  <a:cubicBezTo>
                    <a:pt x="1344" y="5896"/>
                    <a:pt x="1" y="4612"/>
                    <a:pt x="1" y="2977"/>
                  </a:cubicBezTo>
                  <a:cubicBezTo>
                    <a:pt x="1" y="1343"/>
                    <a:pt x="1285" y="59"/>
                    <a:pt x="2920" y="1"/>
                  </a:cubicBezTo>
                  <a:cubicBezTo>
                    <a:pt x="4554" y="1"/>
                    <a:pt x="5838" y="1285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3" name="Google Shape;12773;p27"/>
            <p:cNvSpPr/>
            <p:nvPr/>
          </p:nvSpPr>
          <p:spPr>
            <a:xfrm>
              <a:off x="4081400" y="93272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5896" y="2919"/>
                  </a:moveTo>
                  <a:cubicBezTo>
                    <a:pt x="5896" y="4553"/>
                    <a:pt x="4554" y="5837"/>
                    <a:pt x="2919" y="5837"/>
                  </a:cubicBezTo>
                  <a:cubicBezTo>
                    <a:pt x="1285" y="5779"/>
                    <a:pt x="1" y="4437"/>
                    <a:pt x="59" y="2861"/>
                  </a:cubicBezTo>
                  <a:cubicBezTo>
                    <a:pt x="59" y="1226"/>
                    <a:pt x="1402" y="0"/>
                    <a:pt x="2978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4" name="Google Shape;12774;p27"/>
            <p:cNvSpPr/>
            <p:nvPr/>
          </p:nvSpPr>
          <p:spPr>
            <a:xfrm>
              <a:off x="5553800" y="314057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2978" y="1"/>
                  </a:moveTo>
                  <a:cubicBezTo>
                    <a:pt x="4554" y="1"/>
                    <a:pt x="5896" y="1402"/>
                    <a:pt x="5896" y="2978"/>
                  </a:cubicBezTo>
                  <a:cubicBezTo>
                    <a:pt x="5838" y="4554"/>
                    <a:pt x="4554" y="5838"/>
                    <a:pt x="2978" y="5838"/>
                  </a:cubicBezTo>
                  <a:cubicBezTo>
                    <a:pt x="1343" y="5838"/>
                    <a:pt x="1" y="4495"/>
                    <a:pt x="59" y="2861"/>
                  </a:cubicBezTo>
                  <a:cubicBezTo>
                    <a:pt x="59" y="1285"/>
                    <a:pt x="1402" y="1"/>
                    <a:pt x="29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5" name="Google Shape;12775;p27"/>
            <p:cNvSpPr/>
            <p:nvPr/>
          </p:nvSpPr>
          <p:spPr>
            <a:xfrm>
              <a:off x="5064950" y="14215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8" y="2977"/>
                  </a:moveTo>
                  <a:cubicBezTo>
                    <a:pt x="5838" y="4553"/>
                    <a:pt x="4495" y="5838"/>
                    <a:pt x="2919" y="5838"/>
                  </a:cubicBezTo>
                  <a:cubicBezTo>
                    <a:pt x="1343" y="5838"/>
                    <a:pt x="1" y="4495"/>
                    <a:pt x="59" y="2919"/>
                  </a:cubicBezTo>
                  <a:cubicBezTo>
                    <a:pt x="59" y="1343"/>
                    <a:pt x="1402" y="0"/>
                    <a:pt x="2978" y="59"/>
                  </a:cubicBezTo>
                  <a:cubicBezTo>
                    <a:pt x="4554" y="59"/>
                    <a:pt x="5838" y="1401"/>
                    <a:pt x="5838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6" name="Google Shape;12776;p27"/>
            <p:cNvSpPr/>
            <p:nvPr/>
          </p:nvSpPr>
          <p:spPr>
            <a:xfrm>
              <a:off x="3345950" y="9327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0" y="4437"/>
                    <a:pt x="0" y="2861"/>
                  </a:cubicBezTo>
                  <a:cubicBezTo>
                    <a:pt x="59" y="1284"/>
                    <a:pt x="1401" y="0"/>
                    <a:pt x="2977" y="0"/>
                  </a:cubicBezTo>
                  <a:cubicBezTo>
                    <a:pt x="4553" y="0"/>
                    <a:pt x="5837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7" name="Google Shape;12777;p27"/>
            <p:cNvSpPr/>
            <p:nvPr/>
          </p:nvSpPr>
          <p:spPr>
            <a:xfrm>
              <a:off x="2857100" y="43663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58" y="4553"/>
                    <a:pt x="0" y="2977"/>
                  </a:cubicBezTo>
                  <a:cubicBezTo>
                    <a:pt x="0" y="1401"/>
                    <a:pt x="1284" y="58"/>
                    <a:pt x="2860" y="58"/>
                  </a:cubicBezTo>
                  <a:cubicBezTo>
                    <a:pt x="4436" y="0"/>
                    <a:pt x="5779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8" name="Google Shape;12778;p27"/>
            <p:cNvSpPr/>
            <p:nvPr/>
          </p:nvSpPr>
          <p:spPr>
            <a:xfrm>
              <a:off x="2121625" y="3630900"/>
              <a:ext cx="144500" cy="145950"/>
            </a:xfrm>
            <a:custGeom>
              <a:avLst/>
              <a:gdLst/>
              <a:ahLst/>
              <a:cxnLst/>
              <a:rect l="l" t="t" r="r" b="b"/>
              <a:pathLst>
                <a:path w="5780" h="5838" extrusionOk="0">
                  <a:moveTo>
                    <a:pt x="2919" y="0"/>
                  </a:moveTo>
                  <a:cubicBezTo>
                    <a:pt x="4437" y="0"/>
                    <a:pt x="5779" y="1343"/>
                    <a:pt x="5779" y="2919"/>
                  </a:cubicBezTo>
                  <a:cubicBezTo>
                    <a:pt x="5779" y="4495"/>
                    <a:pt x="4437" y="5837"/>
                    <a:pt x="2861" y="5779"/>
                  </a:cubicBezTo>
                  <a:cubicBezTo>
                    <a:pt x="1285" y="5779"/>
                    <a:pt x="0" y="4437"/>
                    <a:pt x="0" y="2861"/>
                  </a:cubicBezTo>
                  <a:cubicBezTo>
                    <a:pt x="0" y="1343"/>
                    <a:pt x="1343" y="0"/>
                    <a:pt x="291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9" name="Google Shape;12779;p27"/>
            <p:cNvSpPr/>
            <p:nvPr/>
          </p:nvSpPr>
          <p:spPr>
            <a:xfrm>
              <a:off x="3840625" y="4611525"/>
              <a:ext cx="144500" cy="143025"/>
            </a:xfrm>
            <a:custGeom>
              <a:avLst/>
              <a:gdLst/>
              <a:ahLst/>
              <a:cxnLst/>
              <a:rect l="l" t="t" r="r" b="b"/>
              <a:pathLst>
                <a:path w="5780" h="5721" extrusionOk="0">
                  <a:moveTo>
                    <a:pt x="5779" y="2802"/>
                  </a:moveTo>
                  <a:cubicBezTo>
                    <a:pt x="5779" y="4378"/>
                    <a:pt x="4437" y="5721"/>
                    <a:pt x="2861" y="5721"/>
                  </a:cubicBezTo>
                  <a:cubicBezTo>
                    <a:pt x="1343" y="5721"/>
                    <a:pt x="59" y="4436"/>
                    <a:pt x="1" y="2860"/>
                  </a:cubicBezTo>
                  <a:cubicBezTo>
                    <a:pt x="1" y="1284"/>
                    <a:pt x="1285" y="0"/>
                    <a:pt x="2861" y="0"/>
                  </a:cubicBezTo>
                  <a:cubicBezTo>
                    <a:pt x="4437" y="0"/>
                    <a:pt x="5721" y="1226"/>
                    <a:pt x="5779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0" name="Google Shape;12780;p27"/>
            <p:cNvSpPr/>
            <p:nvPr/>
          </p:nvSpPr>
          <p:spPr>
            <a:xfrm>
              <a:off x="1879375" y="28954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1"/>
                  </a:moveTo>
                  <a:cubicBezTo>
                    <a:pt x="4437" y="1"/>
                    <a:pt x="5663" y="1285"/>
                    <a:pt x="5721" y="2861"/>
                  </a:cubicBezTo>
                  <a:cubicBezTo>
                    <a:pt x="5721" y="4437"/>
                    <a:pt x="4437" y="5721"/>
                    <a:pt x="2861" y="5721"/>
                  </a:cubicBezTo>
                  <a:cubicBezTo>
                    <a:pt x="1285" y="5721"/>
                    <a:pt x="1" y="4437"/>
                    <a:pt x="1" y="2861"/>
                  </a:cubicBezTo>
                  <a:cubicBezTo>
                    <a:pt x="1" y="1285"/>
                    <a:pt x="1285" y="59"/>
                    <a:pt x="28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1" name="Google Shape;12781;p27"/>
            <p:cNvSpPr/>
            <p:nvPr/>
          </p:nvSpPr>
          <p:spPr>
            <a:xfrm>
              <a:off x="1879375" y="26488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5720"/>
                  </a:moveTo>
                  <a:cubicBezTo>
                    <a:pt x="1285" y="5720"/>
                    <a:pt x="1" y="4436"/>
                    <a:pt x="1" y="2860"/>
                  </a:cubicBezTo>
                  <a:cubicBezTo>
                    <a:pt x="1" y="1284"/>
                    <a:pt x="1285" y="0"/>
                    <a:pt x="2919" y="0"/>
                  </a:cubicBezTo>
                  <a:cubicBezTo>
                    <a:pt x="4495" y="58"/>
                    <a:pt x="5721" y="1343"/>
                    <a:pt x="5721" y="2919"/>
                  </a:cubicBezTo>
                  <a:cubicBezTo>
                    <a:pt x="5663" y="4495"/>
                    <a:pt x="4437" y="5720"/>
                    <a:pt x="2861" y="57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2" name="Google Shape;12782;p27"/>
            <p:cNvSpPr/>
            <p:nvPr/>
          </p:nvSpPr>
          <p:spPr>
            <a:xfrm>
              <a:off x="3594025" y="4610050"/>
              <a:ext cx="143025" cy="144500"/>
            </a:xfrm>
            <a:custGeom>
              <a:avLst/>
              <a:gdLst/>
              <a:ahLst/>
              <a:cxnLst/>
              <a:rect l="l" t="t" r="r" b="b"/>
              <a:pathLst>
                <a:path w="5721" h="5780" extrusionOk="0">
                  <a:moveTo>
                    <a:pt x="2860" y="5780"/>
                  </a:moveTo>
                  <a:cubicBezTo>
                    <a:pt x="1284" y="5780"/>
                    <a:pt x="59" y="4495"/>
                    <a:pt x="0" y="2919"/>
                  </a:cubicBezTo>
                  <a:cubicBezTo>
                    <a:pt x="0" y="1343"/>
                    <a:pt x="1343" y="1"/>
                    <a:pt x="2919" y="59"/>
                  </a:cubicBezTo>
                  <a:cubicBezTo>
                    <a:pt x="4495" y="59"/>
                    <a:pt x="5720" y="1343"/>
                    <a:pt x="5720" y="2919"/>
                  </a:cubicBezTo>
                  <a:cubicBezTo>
                    <a:pt x="5720" y="4495"/>
                    <a:pt x="4436" y="5780"/>
                    <a:pt x="2860" y="57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3" name="Google Shape;12783;p27"/>
            <p:cNvSpPr/>
            <p:nvPr/>
          </p:nvSpPr>
          <p:spPr>
            <a:xfrm>
              <a:off x="5556725" y="215995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2802" y="5663"/>
                  </a:moveTo>
                  <a:cubicBezTo>
                    <a:pt x="1226" y="5663"/>
                    <a:pt x="0" y="4379"/>
                    <a:pt x="59" y="2803"/>
                  </a:cubicBezTo>
                  <a:cubicBezTo>
                    <a:pt x="59" y="1227"/>
                    <a:pt x="1343" y="1"/>
                    <a:pt x="2919" y="1"/>
                  </a:cubicBezTo>
                  <a:cubicBezTo>
                    <a:pt x="4495" y="59"/>
                    <a:pt x="5662" y="1285"/>
                    <a:pt x="5662" y="2861"/>
                  </a:cubicBezTo>
                  <a:cubicBezTo>
                    <a:pt x="5662" y="4437"/>
                    <a:pt x="4437" y="5663"/>
                    <a:pt x="2802" y="56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4" name="Google Shape;12784;p27"/>
            <p:cNvSpPr/>
            <p:nvPr/>
          </p:nvSpPr>
          <p:spPr>
            <a:xfrm>
              <a:off x="4821250" y="11808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60"/>
                  </a:moveTo>
                  <a:cubicBezTo>
                    <a:pt x="5663" y="4436"/>
                    <a:pt x="4379" y="5662"/>
                    <a:pt x="2803" y="5662"/>
                  </a:cubicBezTo>
                  <a:cubicBezTo>
                    <a:pt x="1227" y="5662"/>
                    <a:pt x="1" y="4436"/>
                    <a:pt x="1" y="2802"/>
                  </a:cubicBezTo>
                  <a:cubicBezTo>
                    <a:pt x="1" y="1284"/>
                    <a:pt x="1227" y="59"/>
                    <a:pt x="2744" y="59"/>
                  </a:cubicBezTo>
                  <a:cubicBezTo>
                    <a:pt x="4379" y="0"/>
                    <a:pt x="5604" y="1226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5" name="Google Shape;12785;p27"/>
            <p:cNvSpPr/>
            <p:nvPr/>
          </p:nvSpPr>
          <p:spPr>
            <a:xfrm>
              <a:off x="5314475" y="16711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03"/>
                  </a:moveTo>
                  <a:cubicBezTo>
                    <a:pt x="5663" y="4379"/>
                    <a:pt x="4437" y="5663"/>
                    <a:pt x="2803" y="5663"/>
                  </a:cubicBezTo>
                  <a:cubicBezTo>
                    <a:pt x="1227" y="5663"/>
                    <a:pt x="1" y="4379"/>
                    <a:pt x="1" y="2803"/>
                  </a:cubicBezTo>
                  <a:cubicBezTo>
                    <a:pt x="1" y="1227"/>
                    <a:pt x="1227" y="1"/>
                    <a:pt x="2803" y="1"/>
                  </a:cubicBezTo>
                  <a:cubicBezTo>
                    <a:pt x="4379" y="1"/>
                    <a:pt x="5663" y="1227"/>
                    <a:pt x="566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6" name="Google Shape;12786;p27"/>
            <p:cNvSpPr/>
            <p:nvPr/>
          </p:nvSpPr>
          <p:spPr>
            <a:xfrm>
              <a:off x="1880850" y="2408025"/>
              <a:ext cx="140100" cy="140125"/>
            </a:xfrm>
            <a:custGeom>
              <a:avLst/>
              <a:gdLst/>
              <a:ahLst/>
              <a:cxnLst/>
              <a:rect l="l" t="t" r="r" b="b"/>
              <a:pathLst>
                <a:path w="5604" h="5605" extrusionOk="0">
                  <a:moveTo>
                    <a:pt x="5604" y="2803"/>
                  </a:moveTo>
                  <a:cubicBezTo>
                    <a:pt x="5604" y="4379"/>
                    <a:pt x="4378" y="5604"/>
                    <a:pt x="2744" y="5604"/>
                  </a:cubicBezTo>
                  <a:cubicBezTo>
                    <a:pt x="1226" y="5546"/>
                    <a:pt x="0" y="4379"/>
                    <a:pt x="0" y="2803"/>
                  </a:cubicBezTo>
                  <a:cubicBezTo>
                    <a:pt x="0" y="1227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7" name="Google Shape;12787;p27"/>
            <p:cNvSpPr/>
            <p:nvPr/>
          </p:nvSpPr>
          <p:spPr>
            <a:xfrm>
              <a:off x="5067875" y="4122675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2802" y="5604"/>
                  </a:moveTo>
                  <a:cubicBezTo>
                    <a:pt x="1226" y="5604"/>
                    <a:pt x="0" y="4378"/>
                    <a:pt x="0" y="2802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78" y="0"/>
                    <a:pt x="5604" y="1284"/>
                    <a:pt x="5604" y="2860"/>
                  </a:cubicBezTo>
                  <a:cubicBezTo>
                    <a:pt x="5604" y="4378"/>
                    <a:pt x="4378" y="5604"/>
                    <a:pt x="2802" y="56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8" name="Google Shape;12788;p27"/>
            <p:cNvSpPr/>
            <p:nvPr/>
          </p:nvSpPr>
          <p:spPr>
            <a:xfrm>
              <a:off x="4330950" y="934175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2" y="2861"/>
                  </a:moveTo>
                  <a:cubicBezTo>
                    <a:pt x="5662" y="4437"/>
                    <a:pt x="4436" y="5663"/>
                    <a:pt x="2860" y="5663"/>
                  </a:cubicBezTo>
                  <a:cubicBezTo>
                    <a:pt x="1226" y="5663"/>
                    <a:pt x="0" y="4379"/>
                    <a:pt x="59" y="2803"/>
                  </a:cubicBezTo>
                  <a:cubicBezTo>
                    <a:pt x="59" y="1226"/>
                    <a:pt x="1284" y="59"/>
                    <a:pt x="2860" y="59"/>
                  </a:cubicBezTo>
                  <a:cubicBezTo>
                    <a:pt x="4436" y="1"/>
                    <a:pt x="5662" y="1285"/>
                    <a:pt x="5662" y="28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9" name="Google Shape;12789;p27"/>
            <p:cNvSpPr/>
            <p:nvPr/>
          </p:nvSpPr>
          <p:spPr>
            <a:xfrm>
              <a:off x="4085800" y="4617350"/>
              <a:ext cx="140100" cy="138650"/>
            </a:xfrm>
            <a:custGeom>
              <a:avLst/>
              <a:gdLst/>
              <a:ahLst/>
              <a:cxnLst/>
              <a:rect l="l" t="t" r="r" b="b"/>
              <a:pathLst>
                <a:path w="5604" h="5546" extrusionOk="0">
                  <a:moveTo>
                    <a:pt x="2802" y="5546"/>
                  </a:moveTo>
                  <a:cubicBezTo>
                    <a:pt x="1226" y="5546"/>
                    <a:pt x="0" y="4320"/>
                    <a:pt x="0" y="2744"/>
                  </a:cubicBezTo>
                  <a:cubicBezTo>
                    <a:pt x="0" y="1168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ubicBezTo>
                    <a:pt x="5604" y="4379"/>
                    <a:pt x="4378" y="5546"/>
                    <a:pt x="2802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0" name="Google Shape;12790;p27"/>
            <p:cNvSpPr/>
            <p:nvPr/>
          </p:nvSpPr>
          <p:spPr>
            <a:xfrm>
              <a:off x="5558175" y="3387200"/>
              <a:ext cx="140125" cy="140125"/>
            </a:xfrm>
            <a:custGeom>
              <a:avLst/>
              <a:gdLst/>
              <a:ahLst/>
              <a:cxnLst/>
              <a:rect l="l" t="t" r="r" b="b"/>
              <a:pathLst>
                <a:path w="5605" h="5605" extrusionOk="0">
                  <a:moveTo>
                    <a:pt x="2744" y="5546"/>
                  </a:moveTo>
                  <a:cubicBezTo>
                    <a:pt x="1227" y="5546"/>
                    <a:pt x="1" y="4320"/>
                    <a:pt x="1" y="2744"/>
                  </a:cubicBezTo>
                  <a:cubicBezTo>
                    <a:pt x="1" y="1226"/>
                    <a:pt x="1285" y="0"/>
                    <a:pt x="2803" y="0"/>
                  </a:cubicBezTo>
                  <a:cubicBezTo>
                    <a:pt x="4379" y="0"/>
                    <a:pt x="5604" y="1285"/>
                    <a:pt x="5546" y="2802"/>
                  </a:cubicBezTo>
                  <a:cubicBezTo>
                    <a:pt x="5546" y="4378"/>
                    <a:pt x="4320" y="5604"/>
                    <a:pt x="2744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1" name="Google Shape;12791;p27"/>
            <p:cNvSpPr/>
            <p:nvPr/>
          </p:nvSpPr>
          <p:spPr>
            <a:xfrm>
              <a:off x="2369700" y="1424500"/>
              <a:ext cx="141575" cy="140100"/>
            </a:xfrm>
            <a:custGeom>
              <a:avLst/>
              <a:gdLst/>
              <a:ahLst/>
              <a:cxnLst/>
              <a:rect l="l" t="t" r="r" b="b"/>
              <a:pathLst>
                <a:path w="5663" h="5604" extrusionOk="0">
                  <a:moveTo>
                    <a:pt x="5604" y="2860"/>
                  </a:moveTo>
                  <a:cubicBezTo>
                    <a:pt x="5546" y="4436"/>
                    <a:pt x="4320" y="5604"/>
                    <a:pt x="2744" y="5604"/>
                  </a:cubicBezTo>
                  <a:cubicBezTo>
                    <a:pt x="1226" y="5545"/>
                    <a:pt x="0" y="4320"/>
                    <a:pt x="59" y="2744"/>
                  </a:cubicBezTo>
                  <a:cubicBezTo>
                    <a:pt x="59" y="1226"/>
                    <a:pt x="1343" y="0"/>
                    <a:pt x="2860" y="59"/>
                  </a:cubicBezTo>
                  <a:cubicBezTo>
                    <a:pt x="4437" y="59"/>
                    <a:pt x="5662" y="1343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2" name="Google Shape;12792;p27"/>
            <p:cNvSpPr/>
            <p:nvPr/>
          </p:nvSpPr>
          <p:spPr>
            <a:xfrm>
              <a:off x="3350325" y="4612975"/>
              <a:ext cx="138650" cy="138650"/>
            </a:xfrm>
            <a:custGeom>
              <a:avLst/>
              <a:gdLst/>
              <a:ahLst/>
              <a:cxnLst/>
              <a:rect l="l" t="t" r="r" b="b"/>
              <a:pathLst>
                <a:path w="5546" h="5546" extrusionOk="0">
                  <a:moveTo>
                    <a:pt x="2802" y="1"/>
                  </a:moveTo>
                  <a:cubicBezTo>
                    <a:pt x="4320" y="1"/>
                    <a:pt x="5546" y="1226"/>
                    <a:pt x="5546" y="2802"/>
                  </a:cubicBezTo>
                  <a:cubicBezTo>
                    <a:pt x="5546" y="4320"/>
                    <a:pt x="4320" y="5546"/>
                    <a:pt x="2744" y="5546"/>
                  </a:cubicBezTo>
                  <a:cubicBezTo>
                    <a:pt x="1226" y="5546"/>
                    <a:pt x="0" y="4320"/>
                    <a:pt x="0" y="2802"/>
                  </a:cubicBezTo>
                  <a:cubicBezTo>
                    <a:pt x="0" y="1226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3" name="Google Shape;12793;p27"/>
            <p:cNvSpPr/>
            <p:nvPr/>
          </p:nvSpPr>
          <p:spPr>
            <a:xfrm>
              <a:off x="5311575" y="388042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5545" y="2802"/>
                  </a:moveTo>
                  <a:cubicBezTo>
                    <a:pt x="5545" y="4320"/>
                    <a:pt x="4320" y="5604"/>
                    <a:pt x="2744" y="5546"/>
                  </a:cubicBezTo>
                  <a:cubicBezTo>
                    <a:pt x="1284" y="5546"/>
                    <a:pt x="0" y="4320"/>
                    <a:pt x="0" y="2802"/>
                  </a:cubicBezTo>
                  <a:cubicBezTo>
                    <a:pt x="0" y="1285"/>
                    <a:pt x="1284" y="1"/>
                    <a:pt x="2802" y="1"/>
                  </a:cubicBezTo>
                  <a:cubicBezTo>
                    <a:pt x="4320" y="59"/>
                    <a:pt x="5545" y="1285"/>
                    <a:pt x="5545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4" name="Google Shape;12794;p27"/>
            <p:cNvSpPr/>
            <p:nvPr/>
          </p:nvSpPr>
          <p:spPr>
            <a:xfrm>
              <a:off x="3106625" y="935650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5604" y="2802"/>
                  </a:moveTo>
                  <a:cubicBezTo>
                    <a:pt x="5604" y="4320"/>
                    <a:pt x="4320" y="5604"/>
                    <a:pt x="2744" y="5545"/>
                  </a:cubicBezTo>
                  <a:cubicBezTo>
                    <a:pt x="1226" y="5545"/>
                    <a:pt x="0" y="4320"/>
                    <a:pt x="0" y="2744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20" y="0"/>
                    <a:pt x="5604" y="1284"/>
                    <a:pt x="5546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5" name="Google Shape;12795;p27"/>
            <p:cNvSpPr/>
            <p:nvPr/>
          </p:nvSpPr>
          <p:spPr>
            <a:xfrm>
              <a:off x="1876475" y="3144950"/>
              <a:ext cx="140100" cy="138675"/>
            </a:xfrm>
            <a:custGeom>
              <a:avLst/>
              <a:gdLst/>
              <a:ahLst/>
              <a:cxnLst/>
              <a:rect l="l" t="t" r="r" b="b"/>
              <a:pathLst>
                <a:path w="5604" h="5547" extrusionOk="0">
                  <a:moveTo>
                    <a:pt x="2802" y="1"/>
                  </a:moveTo>
                  <a:cubicBezTo>
                    <a:pt x="4320" y="1"/>
                    <a:pt x="5604" y="1227"/>
                    <a:pt x="5604" y="2744"/>
                  </a:cubicBezTo>
                  <a:cubicBezTo>
                    <a:pt x="5604" y="4320"/>
                    <a:pt x="4378" y="5546"/>
                    <a:pt x="2802" y="5546"/>
                  </a:cubicBezTo>
                  <a:cubicBezTo>
                    <a:pt x="1284" y="5546"/>
                    <a:pt x="58" y="4320"/>
                    <a:pt x="58" y="2803"/>
                  </a:cubicBezTo>
                  <a:cubicBezTo>
                    <a:pt x="0" y="1285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6" name="Google Shape;12796;p27"/>
            <p:cNvSpPr/>
            <p:nvPr/>
          </p:nvSpPr>
          <p:spPr>
            <a:xfrm>
              <a:off x="2617775" y="117787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2802" y="59"/>
                  </a:moveTo>
                  <a:cubicBezTo>
                    <a:pt x="4320" y="59"/>
                    <a:pt x="5546" y="1343"/>
                    <a:pt x="5546" y="2802"/>
                  </a:cubicBezTo>
                  <a:cubicBezTo>
                    <a:pt x="5546" y="4378"/>
                    <a:pt x="4203" y="5604"/>
                    <a:pt x="2685" y="5604"/>
                  </a:cubicBezTo>
                  <a:cubicBezTo>
                    <a:pt x="1226" y="5546"/>
                    <a:pt x="0" y="4262"/>
                    <a:pt x="0" y="2744"/>
                  </a:cubicBezTo>
                  <a:cubicBezTo>
                    <a:pt x="59" y="1285"/>
                    <a:pt x="1284" y="1"/>
                    <a:pt x="2802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7" name="Google Shape;12797;p27"/>
            <p:cNvSpPr/>
            <p:nvPr/>
          </p:nvSpPr>
          <p:spPr>
            <a:xfrm>
              <a:off x="4822725" y="4370750"/>
              <a:ext cx="137175" cy="137175"/>
            </a:xfrm>
            <a:custGeom>
              <a:avLst/>
              <a:gdLst/>
              <a:ahLst/>
              <a:cxnLst/>
              <a:rect l="l" t="t" r="r" b="b"/>
              <a:pathLst>
                <a:path w="5487" h="5487" extrusionOk="0">
                  <a:moveTo>
                    <a:pt x="0" y="2744"/>
                  </a:moveTo>
                  <a:cubicBezTo>
                    <a:pt x="0" y="1284"/>
                    <a:pt x="1284" y="0"/>
                    <a:pt x="2802" y="0"/>
                  </a:cubicBezTo>
                  <a:cubicBezTo>
                    <a:pt x="4261" y="0"/>
                    <a:pt x="5487" y="1284"/>
                    <a:pt x="5487" y="2802"/>
                  </a:cubicBezTo>
                  <a:cubicBezTo>
                    <a:pt x="5487" y="4261"/>
                    <a:pt x="4203" y="5487"/>
                    <a:pt x="2744" y="5487"/>
                  </a:cubicBezTo>
                  <a:cubicBezTo>
                    <a:pt x="1284" y="5487"/>
                    <a:pt x="0" y="4203"/>
                    <a:pt x="0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8" name="Google Shape;12798;p27"/>
            <p:cNvSpPr/>
            <p:nvPr/>
          </p:nvSpPr>
          <p:spPr>
            <a:xfrm>
              <a:off x="2124550" y="1672575"/>
              <a:ext cx="138650" cy="137175"/>
            </a:xfrm>
            <a:custGeom>
              <a:avLst/>
              <a:gdLst/>
              <a:ahLst/>
              <a:cxnLst/>
              <a:rect l="l" t="t" r="r" b="b"/>
              <a:pathLst>
                <a:path w="5546" h="5487" extrusionOk="0">
                  <a:moveTo>
                    <a:pt x="5487" y="2744"/>
                  </a:moveTo>
                  <a:cubicBezTo>
                    <a:pt x="5545" y="4203"/>
                    <a:pt x="4261" y="5487"/>
                    <a:pt x="2802" y="5487"/>
                  </a:cubicBezTo>
                  <a:cubicBezTo>
                    <a:pt x="1284" y="5487"/>
                    <a:pt x="0" y="4261"/>
                    <a:pt x="0" y="2744"/>
                  </a:cubicBezTo>
                  <a:cubicBezTo>
                    <a:pt x="0" y="1284"/>
                    <a:pt x="1226" y="59"/>
                    <a:pt x="2685" y="0"/>
                  </a:cubicBezTo>
                  <a:cubicBezTo>
                    <a:pt x="4203" y="0"/>
                    <a:pt x="5487" y="1226"/>
                    <a:pt x="5487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9" name="Google Shape;12799;p27"/>
            <p:cNvSpPr/>
            <p:nvPr/>
          </p:nvSpPr>
          <p:spPr>
            <a:xfrm>
              <a:off x="2372625" y="4124125"/>
              <a:ext cx="135725" cy="137200"/>
            </a:xfrm>
            <a:custGeom>
              <a:avLst/>
              <a:gdLst/>
              <a:ahLst/>
              <a:cxnLst/>
              <a:rect l="l" t="t" r="r" b="b"/>
              <a:pathLst>
                <a:path w="5429" h="5488" extrusionOk="0">
                  <a:moveTo>
                    <a:pt x="5429" y="2744"/>
                  </a:moveTo>
                  <a:cubicBezTo>
                    <a:pt x="5429" y="4262"/>
                    <a:pt x="4144" y="5487"/>
                    <a:pt x="2685" y="5487"/>
                  </a:cubicBezTo>
                  <a:cubicBezTo>
                    <a:pt x="1167" y="5429"/>
                    <a:pt x="0" y="4203"/>
                    <a:pt x="0" y="2744"/>
                  </a:cubicBezTo>
                  <a:cubicBezTo>
                    <a:pt x="0" y="1226"/>
                    <a:pt x="1284" y="1"/>
                    <a:pt x="2743" y="59"/>
                  </a:cubicBezTo>
                  <a:cubicBezTo>
                    <a:pt x="4203" y="59"/>
                    <a:pt x="5429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0" name="Google Shape;12800;p27"/>
            <p:cNvSpPr/>
            <p:nvPr/>
          </p:nvSpPr>
          <p:spPr>
            <a:xfrm>
              <a:off x="1882300" y="2162875"/>
              <a:ext cx="137200" cy="135750"/>
            </a:xfrm>
            <a:custGeom>
              <a:avLst/>
              <a:gdLst/>
              <a:ahLst/>
              <a:cxnLst/>
              <a:rect l="l" t="t" r="r" b="b"/>
              <a:pathLst>
                <a:path w="5488" h="5430" extrusionOk="0">
                  <a:moveTo>
                    <a:pt x="5429" y="2744"/>
                  </a:moveTo>
                  <a:cubicBezTo>
                    <a:pt x="5429" y="4262"/>
                    <a:pt x="4203" y="5429"/>
                    <a:pt x="2744" y="5429"/>
                  </a:cubicBezTo>
                  <a:cubicBezTo>
                    <a:pt x="1226" y="5429"/>
                    <a:pt x="1" y="4145"/>
                    <a:pt x="59" y="2627"/>
                  </a:cubicBezTo>
                  <a:cubicBezTo>
                    <a:pt x="117" y="1168"/>
                    <a:pt x="1343" y="1"/>
                    <a:pt x="2802" y="1"/>
                  </a:cubicBezTo>
                  <a:cubicBezTo>
                    <a:pt x="4262" y="59"/>
                    <a:pt x="5487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1" name="Google Shape;12801;p27"/>
            <p:cNvSpPr/>
            <p:nvPr/>
          </p:nvSpPr>
          <p:spPr>
            <a:xfrm>
              <a:off x="4335325" y="4618825"/>
              <a:ext cx="135725" cy="135725"/>
            </a:xfrm>
            <a:custGeom>
              <a:avLst/>
              <a:gdLst/>
              <a:ahLst/>
              <a:cxnLst/>
              <a:rect l="l" t="t" r="r" b="b"/>
              <a:pathLst>
                <a:path w="5429" h="5429" extrusionOk="0">
                  <a:moveTo>
                    <a:pt x="5370" y="2685"/>
                  </a:moveTo>
                  <a:cubicBezTo>
                    <a:pt x="5429" y="4144"/>
                    <a:pt x="4203" y="5370"/>
                    <a:pt x="2744" y="5429"/>
                  </a:cubicBezTo>
                  <a:cubicBezTo>
                    <a:pt x="1226" y="5429"/>
                    <a:pt x="0" y="4203"/>
                    <a:pt x="0" y="2685"/>
                  </a:cubicBezTo>
                  <a:cubicBezTo>
                    <a:pt x="0" y="1226"/>
                    <a:pt x="1168" y="0"/>
                    <a:pt x="2685" y="0"/>
                  </a:cubicBezTo>
                  <a:cubicBezTo>
                    <a:pt x="4145" y="0"/>
                    <a:pt x="5370" y="1168"/>
                    <a:pt x="5370" y="26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2" name="Google Shape;12802;p27"/>
            <p:cNvSpPr/>
            <p:nvPr/>
          </p:nvSpPr>
          <p:spPr>
            <a:xfrm>
              <a:off x="3109550" y="4615900"/>
              <a:ext cx="134275" cy="134275"/>
            </a:xfrm>
            <a:custGeom>
              <a:avLst/>
              <a:gdLst/>
              <a:ahLst/>
              <a:cxnLst/>
              <a:rect l="l" t="t" r="r" b="b"/>
              <a:pathLst>
                <a:path w="5371" h="5371" extrusionOk="0">
                  <a:moveTo>
                    <a:pt x="2744" y="0"/>
                  </a:moveTo>
                  <a:cubicBezTo>
                    <a:pt x="4203" y="0"/>
                    <a:pt x="5370" y="1226"/>
                    <a:pt x="5312" y="2744"/>
                  </a:cubicBezTo>
                  <a:cubicBezTo>
                    <a:pt x="5312" y="4203"/>
                    <a:pt x="4144" y="5371"/>
                    <a:pt x="2627" y="5312"/>
                  </a:cubicBezTo>
                  <a:cubicBezTo>
                    <a:pt x="1109" y="5312"/>
                    <a:pt x="0" y="4145"/>
                    <a:pt x="0" y="2569"/>
                  </a:cubicBezTo>
                  <a:cubicBezTo>
                    <a:pt x="59" y="1109"/>
                    <a:pt x="1226" y="0"/>
                    <a:pt x="2744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3" name="Google Shape;12803;p27"/>
            <p:cNvSpPr/>
            <p:nvPr/>
          </p:nvSpPr>
          <p:spPr>
            <a:xfrm>
              <a:off x="5561100" y="1922100"/>
              <a:ext cx="134275" cy="132825"/>
            </a:xfrm>
            <a:custGeom>
              <a:avLst/>
              <a:gdLst/>
              <a:ahLst/>
              <a:cxnLst/>
              <a:rect l="l" t="t" r="r" b="b"/>
              <a:pathLst>
                <a:path w="5371" h="5313" extrusionOk="0">
                  <a:moveTo>
                    <a:pt x="2686" y="1"/>
                  </a:moveTo>
                  <a:cubicBezTo>
                    <a:pt x="4203" y="1"/>
                    <a:pt x="5371" y="1226"/>
                    <a:pt x="5312" y="2744"/>
                  </a:cubicBezTo>
                  <a:cubicBezTo>
                    <a:pt x="5312" y="4203"/>
                    <a:pt x="4145" y="5312"/>
                    <a:pt x="2627" y="5312"/>
                  </a:cubicBezTo>
                  <a:cubicBezTo>
                    <a:pt x="1110" y="5312"/>
                    <a:pt x="1" y="4086"/>
                    <a:pt x="1" y="2569"/>
                  </a:cubicBezTo>
                  <a:cubicBezTo>
                    <a:pt x="59" y="1110"/>
                    <a:pt x="1226" y="1"/>
                    <a:pt x="268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4" name="Google Shape;12804;p27"/>
            <p:cNvSpPr/>
            <p:nvPr/>
          </p:nvSpPr>
          <p:spPr>
            <a:xfrm>
              <a:off x="4583400" y="940025"/>
              <a:ext cx="131350" cy="131350"/>
            </a:xfrm>
            <a:custGeom>
              <a:avLst/>
              <a:gdLst/>
              <a:ahLst/>
              <a:cxnLst/>
              <a:rect l="l" t="t" r="r" b="b"/>
              <a:pathLst>
                <a:path w="5254" h="5254" extrusionOk="0">
                  <a:moveTo>
                    <a:pt x="2627" y="0"/>
                  </a:moveTo>
                  <a:cubicBezTo>
                    <a:pt x="4086" y="0"/>
                    <a:pt x="5254" y="1109"/>
                    <a:pt x="5254" y="2569"/>
                  </a:cubicBezTo>
                  <a:cubicBezTo>
                    <a:pt x="5254" y="4086"/>
                    <a:pt x="4086" y="5254"/>
                    <a:pt x="2569" y="5254"/>
                  </a:cubicBezTo>
                  <a:cubicBezTo>
                    <a:pt x="1109" y="5254"/>
                    <a:pt x="0" y="4086"/>
                    <a:pt x="0" y="2627"/>
                  </a:cubicBezTo>
                  <a:cubicBezTo>
                    <a:pt x="0" y="1109"/>
                    <a:pt x="1109" y="0"/>
                    <a:pt x="26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5" name="Google Shape;12805;p27"/>
            <p:cNvSpPr/>
            <p:nvPr/>
          </p:nvSpPr>
          <p:spPr>
            <a:xfrm>
              <a:off x="2127450" y="3880425"/>
              <a:ext cx="132825" cy="132825"/>
            </a:xfrm>
            <a:custGeom>
              <a:avLst/>
              <a:gdLst/>
              <a:ahLst/>
              <a:cxnLst/>
              <a:rect l="l" t="t" r="r" b="b"/>
              <a:pathLst>
                <a:path w="5313" h="5313" extrusionOk="0">
                  <a:moveTo>
                    <a:pt x="2686" y="1"/>
                  </a:moveTo>
                  <a:cubicBezTo>
                    <a:pt x="4145" y="1"/>
                    <a:pt x="5313" y="1168"/>
                    <a:pt x="5313" y="2627"/>
                  </a:cubicBezTo>
                  <a:cubicBezTo>
                    <a:pt x="5313" y="4145"/>
                    <a:pt x="4145" y="5312"/>
                    <a:pt x="2628" y="5312"/>
                  </a:cubicBezTo>
                  <a:cubicBezTo>
                    <a:pt x="1110" y="5254"/>
                    <a:pt x="1" y="4087"/>
                    <a:pt x="1" y="2627"/>
                  </a:cubicBezTo>
                  <a:cubicBezTo>
                    <a:pt x="1" y="1110"/>
                    <a:pt x="1168" y="1"/>
                    <a:pt x="262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6" name="Google Shape;12806;p27"/>
            <p:cNvSpPr/>
            <p:nvPr/>
          </p:nvSpPr>
          <p:spPr>
            <a:xfrm>
              <a:off x="1880850" y="3390125"/>
              <a:ext cx="132800" cy="132800"/>
            </a:xfrm>
            <a:custGeom>
              <a:avLst/>
              <a:gdLst/>
              <a:ahLst/>
              <a:cxnLst/>
              <a:rect l="l" t="t" r="r" b="b"/>
              <a:pathLst>
                <a:path w="5312" h="5312" extrusionOk="0">
                  <a:moveTo>
                    <a:pt x="2627" y="0"/>
                  </a:moveTo>
                  <a:cubicBezTo>
                    <a:pt x="4086" y="0"/>
                    <a:pt x="5254" y="1168"/>
                    <a:pt x="5312" y="2627"/>
                  </a:cubicBezTo>
                  <a:cubicBezTo>
                    <a:pt x="5312" y="4145"/>
                    <a:pt x="4145" y="5312"/>
                    <a:pt x="2627" y="5312"/>
                  </a:cubicBezTo>
                  <a:cubicBezTo>
                    <a:pt x="1168" y="5312"/>
                    <a:pt x="0" y="4145"/>
                    <a:pt x="0" y="2685"/>
                  </a:cubicBezTo>
                  <a:cubicBezTo>
                    <a:pt x="0" y="1168"/>
                    <a:pt x="1168" y="59"/>
                    <a:pt x="2627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7" name="Google Shape;12807;p27"/>
            <p:cNvSpPr/>
            <p:nvPr/>
          </p:nvSpPr>
          <p:spPr>
            <a:xfrm>
              <a:off x="2616300" y="4372200"/>
              <a:ext cx="132825" cy="134275"/>
            </a:xfrm>
            <a:custGeom>
              <a:avLst/>
              <a:gdLst/>
              <a:ahLst/>
              <a:cxnLst/>
              <a:rect l="l" t="t" r="r" b="b"/>
              <a:pathLst>
                <a:path w="5313" h="5371" extrusionOk="0">
                  <a:moveTo>
                    <a:pt x="5313" y="2744"/>
                  </a:moveTo>
                  <a:cubicBezTo>
                    <a:pt x="5313" y="4262"/>
                    <a:pt x="4087" y="5371"/>
                    <a:pt x="2628" y="5371"/>
                  </a:cubicBezTo>
                  <a:cubicBezTo>
                    <a:pt x="1110" y="5312"/>
                    <a:pt x="1" y="4145"/>
                    <a:pt x="1" y="2569"/>
                  </a:cubicBezTo>
                  <a:cubicBezTo>
                    <a:pt x="59" y="1110"/>
                    <a:pt x="1285" y="1"/>
                    <a:pt x="2744" y="59"/>
                  </a:cubicBezTo>
                  <a:cubicBezTo>
                    <a:pt x="4204" y="117"/>
                    <a:pt x="5313" y="1285"/>
                    <a:pt x="5313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8" name="Google Shape;12808;p27"/>
            <p:cNvSpPr/>
            <p:nvPr/>
          </p:nvSpPr>
          <p:spPr>
            <a:xfrm>
              <a:off x="2864375" y="940025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8" y="0"/>
                    <a:pt x="5196" y="1168"/>
                    <a:pt x="5196" y="2627"/>
                  </a:cubicBezTo>
                  <a:cubicBezTo>
                    <a:pt x="5254" y="4028"/>
                    <a:pt x="4028" y="5254"/>
                    <a:pt x="2569" y="5254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9" name="Google Shape;12809;p27"/>
            <p:cNvSpPr/>
            <p:nvPr/>
          </p:nvSpPr>
          <p:spPr>
            <a:xfrm>
              <a:off x="5562550" y="3638200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9" y="0"/>
                    <a:pt x="5196" y="1168"/>
                    <a:pt x="5254" y="2569"/>
                  </a:cubicBezTo>
                  <a:cubicBezTo>
                    <a:pt x="5254" y="4028"/>
                    <a:pt x="4029" y="5254"/>
                    <a:pt x="2628" y="5195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168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0" name="Google Shape;12810;p27"/>
            <p:cNvSpPr/>
            <p:nvPr/>
          </p:nvSpPr>
          <p:spPr>
            <a:xfrm>
              <a:off x="5073700" y="1188100"/>
              <a:ext cx="129900" cy="128425"/>
            </a:xfrm>
            <a:custGeom>
              <a:avLst/>
              <a:gdLst/>
              <a:ahLst/>
              <a:cxnLst/>
              <a:rect l="l" t="t" r="r" b="b"/>
              <a:pathLst>
                <a:path w="5196" h="5137" extrusionOk="0">
                  <a:moveTo>
                    <a:pt x="2569" y="0"/>
                  </a:moveTo>
                  <a:cubicBezTo>
                    <a:pt x="4028" y="0"/>
                    <a:pt x="5196" y="1226"/>
                    <a:pt x="5196" y="2627"/>
                  </a:cubicBezTo>
                  <a:cubicBezTo>
                    <a:pt x="5137" y="3969"/>
                    <a:pt x="3970" y="5137"/>
                    <a:pt x="2569" y="5137"/>
                  </a:cubicBezTo>
                  <a:cubicBezTo>
                    <a:pt x="1168" y="5137"/>
                    <a:pt x="1" y="3911"/>
                    <a:pt x="1" y="2510"/>
                  </a:cubicBezTo>
                  <a:cubicBezTo>
                    <a:pt x="59" y="1109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1" name="Google Shape;12811;p27"/>
            <p:cNvSpPr/>
            <p:nvPr/>
          </p:nvSpPr>
          <p:spPr>
            <a:xfrm>
              <a:off x="5320325" y="1430325"/>
              <a:ext cx="129900" cy="128450"/>
            </a:xfrm>
            <a:custGeom>
              <a:avLst/>
              <a:gdLst/>
              <a:ahLst/>
              <a:cxnLst/>
              <a:rect l="l" t="t" r="r" b="b"/>
              <a:pathLst>
                <a:path w="5196" h="5138" extrusionOk="0">
                  <a:moveTo>
                    <a:pt x="5137" y="2627"/>
                  </a:moveTo>
                  <a:cubicBezTo>
                    <a:pt x="5137" y="4028"/>
                    <a:pt x="3970" y="5137"/>
                    <a:pt x="2569" y="5137"/>
                  </a:cubicBezTo>
                  <a:cubicBezTo>
                    <a:pt x="1168" y="5137"/>
                    <a:pt x="0" y="3912"/>
                    <a:pt x="0" y="2511"/>
                  </a:cubicBezTo>
                  <a:cubicBezTo>
                    <a:pt x="59" y="1110"/>
                    <a:pt x="1285" y="1"/>
                    <a:pt x="2627" y="1"/>
                  </a:cubicBezTo>
                  <a:cubicBezTo>
                    <a:pt x="4028" y="59"/>
                    <a:pt x="5195" y="1226"/>
                    <a:pt x="5137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2" name="Google Shape;12812;p27"/>
            <p:cNvSpPr/>
            <p:nvPr/>
          </p:nvSpPr>
          <p:spPr>
            <a:xfrm>
              <a:off x="1886675" y="1920650"/>
              <a:ext cx="128450" cy="126975"/>
            </a:xfrm>
            <a:custGeom>
              <a:avLst/>
              <a:gdLst/>
              <a:ahLst/>
              <a:cxnLst/>
              <a:rect l="l" t="t" r="r" b="b"/>
              <a:pathLst>
                <a:path w="5138" h="5079" extrusionOk="0">
                  <a:moveTo>
                    <a:pt x="2569" y="0"/>
                  </a:moveTo>
                  <a:cubicBezTo>
                    <a:pt x="3970" y="0"/>
                    <a:pt x="5079" y="1109"/>
                    <a:pt x="5079" y="2510"/>
                  </a:cubicBezTo>
                  <a:cubicBezTo>
                    <a:pt x="5137" y="3969"/>
                    <a:pt x="3970" y="5078"/>
                    <a:pt x="2569" y="5078"/>
                  </a:cubicBezTo>
                  <a:cubicBezTo>
                    <a:pt x="1168" y="5078"/>
                    <a:pt x="59" y="3969"/>
                    <a:pt x="1" y="2568"/>
                  </a:cubicBezTo>
                  <a:cubicBezTo>
                    <a:pt x="1" y="1168"/>
                    <a:pt x="1110" y="59"/>
                    <a:pt x="256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3" name="Google Shape;12813;p27"/>
            <p:cNvSpPr/>
            <p:nvPr/>
          </p:nvSpPr>
          <p:spPr>
            <a:xfrm>
              <a:off x="5812100" y="2904175"/>
              <a:ext cx="125525" cy="127000"/>
            </a:xfrm>
            <a:custGeom>
              <a:avLst/>
              <a:gdLst/>
              <a:ahLst/>
              <a:cxnLst/>
              <a:rect l="l" t="t" r="r" b="b"/>
              <a:pathLst>
                <a:path w="5021" h="5080" extrusionOk="0">
                  <a:moveTo>
                    <a:pt x="2510" y="5021"/>
                  </a:moveTo>
                  <a:cubicBezTo>
                    <a:pt x="1109" y="5079"/>
                    <a:pt x="0" y="3970"/>
                    <a:pt x="0" y="2511"/>
                  </a:cubicBezTo>
                  <a:cubicBezTo>
                    <a:pt x="0" y="1110"/>
                    <a:pt x="1051" y="1"/>
                    <a:pt x="2510" y="1"/>
                  </a:cubicBezTo>
                  <a:cubicBezTo>
                    <a:pt x="3911" y="1"/>
                    <a:pt x="5020" y="1052"/>
                    <a:pt x="5020" y="2452"/>
                  </a:cubicBezTo>
                  <a:cubicBezTo>
                    <a:pt x="5020" y="3912"/>
                    <a:pt x="3969" y="5021"/>
                    <a:pt x="2510" y="50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4" name="Google Shape;12814;p27"/>
            <p:cNvSpPr/>
            <p:nvPr/>
          </p:nvSpPr>
          <p:spPr>
            <a:xfrm>
              <a:off x="5810625" y="2660475"/>
              <a:ext cx="127000" cy="127000"/>
            </a:xfrm>
            <a:custGeom>
              <a:avLst/>
              <a:gdLst/>
              <a:ahLst/>
              <a:cxnLst/>
              <a:rect l="l" t="t" r="r" b="b"/>
              <a:pathLst>
                <a:path w="5080" h="5080" extrusionOk="0">
                  <a:moveTo>
                    <a:pt x="2569" y="5079"/>
                  </a:moveTo>
                  <a:cubicBezTo>
                    <a:pt x="1168" y="5079"/>
                    <a:pt x="59" y="3970"/>
                    <a:pt x="1" y="2569"/>
                  </a:cubicBezTo>
                  <a:cubicBezTo>
                    <a:pt x="1" y="1168"/>
                    <a:pt x="1110" y="59"/>
                    <a:pt x="2569" y="1"/>
                  </a:cubicBezTo>
                  <a:cubicBezTo>
                    <a:pt x="3970" y="1"/>
                    <a:pt x="5079" y="1110"/>
                    <a:pt x="5079" y="2569"/>
                  </a:cubicBezTo>
                  <a:cubicBezTo>
                    <a:pt x="5079" y="3970"/>
                    <a:pt x="3970" y="5079"/>
                    <a:pt x="2569" y="50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5" name="Google Shape;12815;p27"/>
            <p:cNvSpPr/>
            <p:nvPr/>
          </p:nvSpPr>
          <p:spPr>
            <a:xfrm>
              <a:off x="4581925" y="4623200"/>
              <a:ext cx="127000" cy="126975"/>
            </a:xfrm>
            <a:custGeom>
              <a:avLst/>
              <a:gdLst/>
              <a:ahLst/>
              <a:cxnLst/>
              <a:rect l="l" t="t" r="r" b="b"/>
              <a:pathLst>
                <a:path w="5080" h="5079" extrusionOk="0">
                  <a:moveTo>
                    <a:pt x="5079" y="2510"/>
                  </a:moveTo>
                  <a:cubicBezTo>
                    <a:pt x="5079" y="3911"/>
                    <a:pt x="3970" y="5020"/>
                    <a:pt x="2569" y="5079"/>
                  </a:cubicBezTo>
                  <a:cubicBezTo>
                    <a:pt x="1168" y="5079"/>
                    <a:pt x="1" y="3969"/>
                    <a:pt x="1" y="2569"/>
                  </a:cubicBezTo>
                  <a:cubicBezTo>
                    <a:pt x="1" y="1109"/>
                    <a:pt x="1110" y="0"/>
                    <a:pt x="2511" y="0"/>
                  </a:cubicBezTo>
                  <a:cubicBezTo>
                    <a:pt x="3912" y="0"/>
                    <a:pt x="5021" y="1109"/>
                    <a:pt x="5079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6" name="Google Shape;12816;p27"/>
            <p:cNvSpPr/>
            <p:nvPr/>
          </p:nvSpPr>
          <p:spPr>
            <a:xfrm>
              <a:off x="3849400" y="694850"/>
              <a:ext cx="126975" cy="127000"/>
            </a:xfrm>
            <a:custGeom>
              <a:avLst/>
              <a:gdLst/>
              <a:ahLst/>
              <a:cxnLst/>
              <a:rect l="l" t="t" r="r" b="b"/>
              <a:pathLst>
                <a:path w="5079" h="5080" extrusionOk="0">
                  <a:moveTo>
                    <a:pt x="2510" y="59"/>
                  </a:moveTo>
                  <a:cubicBezTo>
                    <a:pt x="3911" y="1"/>
                    <a:pt x="5078" y="1110"/>
                    <a:pt x="5078" y="2569"/>
                  </a:cubicBezTo>
                  <a:cubicBezTo>
                    <a:pt x="5078" y="3970"/>
                    <a:pt x="3969" y="5079"/>
                    <a:pt x="2510" y="5079"/>
                  </a:cubicBezTo>
                  <a:cubicBezTo>
                    <a:pt x="1109" y="5079"/>
                    <a:pt x="58" y="3970"/>
                    <a:pt x="0" y="2628"/>
                  </a:cubicBezTo>
                  <a:cubicBezTo>
                    <a:pt x="0" y="1168"/>
                    <a:pt x="1109" y="59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7" name="Google Shape;12817;p27"/>
            <p:cNvSpPr/>
            <p:nvPr/>
          </p:nvSpPr>
          <p:spPr>
            <a:xfrm>
              <a:off x="36027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5020" y="2452"/>
                  </a:moveTo>
                  <a:cubicBezTo>
                    <a:pt x="5020" y="3911"/>
                    <a:pt x="3970" y="5020"/>
                    <a:pt x="2510" y="5020"/>
                  </a:cubicBezTo>
                  <a:cubicBezTo>
                    <a:pt x="1109" y="5020"/>
                    <a:pt x="59" y="3911"/>
                    <a:pt x="0" y="2510"/>
                  </a:cubicBezTo>
                  <a:cubicBezTo>
                    <a:pt x="0" y="1109"/>
                    <a:pt x="1109" y="0"/>
                    <a:pt x="2510" y="0"/>
                  </a:cubicBezTo>
                  <a:cubicBezTo>
                    <a:pt x="3911" y="0"/>
                    <a:pt x="5020" y="1051"/>
                    <a:pt x="5020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8" name="Google Shape;12818;p27"/>
            <p:cNvSpPr/>
            <p:nvPr/>
          </p:nvSpPr>
          <p:spPr>
            <a:xfrm>
              <a:off x="2867300" y="4620275"/>
              <a:ext cx="124075" cy="124075"/>
            </a:xfrm>
            <a:custGeom>
              <a:avLst/>
              <a:gdLst/>
              <a:ahLst/>
              <a:cxnLst/>
              <a:rect l="l" t="t" r="r" b="b"/>
              <a:pathLst>
                <a:path w="4963" h="4963" extrusionOk="0">
                  <a:moveTo>
                    <a:pt x="2511" y="4962"/>
                  </a:moveTo>
                  <a:cubicBezTo>
                    <a:pt x="1110" y="4962"/>
                    <a:pt x="1" y="3853"/>
                    <a:pt x="1" y="2452"/>
                  </a:cubicBezTo>
                  <a:cubicBezTo>
                    <a:pt x="1" y="1110"/>
                    <a:pt x="1110" y="1"/>
                    <a:pt x="2511" y="1"/>
                  </a:cubicBezTo>
                  <a:cubicBezTo>
                    <a:pt x="3911" y="1"/>
                    <a:pt x="4962" y="1110"/>
                    <a:pt x="4962" y="2510"/>
                  </a:cubicBezTo>
                  <a:cubicBezTo>
                    <a:pt x="4962" y="3911"/>
                    <a:pt x="3911" y="4962"/>
                    <a:pt x="2511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9" name="Google Shape;12819;p27"/>
            <p:cNvSpPr/>
            <p:nvPr/>
          </p:nvSpPr>
          <p:spPr>
            <a:xfrm>
              <a:off x="5812100" y="2415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0" y="1"/>
                  </a:moveTo>
                  <a:cubicBezTo>
                    <a:pt x="3853" y="1"/>
                    <a:pt x="4962" y="1110"/>
                    <a:pt x="4962" y="2511"/>
                  </a:cubicBezTo>
                  <a:cubicBezTo>
                    <a:pt x="5020" y="3853"/>
                    <a:pt x="3911" y="4962"/>
                    <a:pt x="2510" y="4962"/>
                  </a:cubicBezTo>
                  <a:cubicBezTo>
                    <a:pt x="1109" y="5021"/>
                    <a:pt x="0" y="3912"/>
                    <a:pt x="0" y="2511"/>
                  </a:cubicBezTo>
                  <a:cubicBezTo>
                    <a:pt x="0" y="1110"/>
                    <a:pt x="1109" y="1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0" name="Google Shape;12820;p27"/>
            <p:cNvSpPr/>
            <p:nvPr/>
          </p:nvSpPr>
          <p:spPr>
            <a:xfrm>
              <a:off x="5812100" y="3152250"/>
              <a:ext cx="125525" cy="124075"/>
            </a:xfrm>
            <a:custGeom>
              <a:avLst/>
              <a:gdLst/>
              <a:ahLst/>
              <a:cxnLst/>
              <a:rect l="l" t="t" r="r" b="b"/>
              <a:pathLst>
                <a:path w="5021" h="4963" extrusionOk="0">
                  <a:moveTo>
                    <a:pt x="2452" y="4962"/>
                  </a:moveTo>
                  <a:cubicBezTo>
                    <a:pt x="1109" y="4904"/>
                    <a:pt x="0" y="3795"/>
                    <a:pt x="59" y="2394"/>
                  </a:cubicBezTo>
                  <a:cubicBezTo>
                    <a:pt x="59" y="1052"/>
                    <a:pt x="1168" y="1"/>
                    <a:pt x="2510" y="1"/>
                  </a:cubicBezTo>
                  <a:cubicBezTo>
                    <a:pt x="3911" y="1"/>
                    <a:pt x="5020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1" name="Google Shape;12821;p27"/>
            <p:cNvSpPr/>
            <p:nvPr/>
          </p:nvSpPr>
          <p:spPr>
            <a:xfrm>
              <a:off x="2378450" y="1186625"/>
              <a:ext cx="124075" cy="122600"/>
            </a:xfrm>
            <a:custGeom>
              <a:avLst/>
              <a:gdLst/>
              <a:ahLst/>
              <a:cxnLst/>
              <a:rect l="l" t="t" r="r" b="b"/>
              <a:pathLst>
                <a:path w="4963" h="4904" extrusionOk="0">
                  <a:moveTo>
                    <a:pt x="2452" y="4904"/>
                  </a:moveTo>
                  <a:cubicBezTo>
                    <a:pt x="1110" y="4904"/>
                    <a:pt x="1" y="3853"/>
                    <a:pt x="1" y="2452"/>
                  </a:cubicBezTo>
                  <a:cubicBezTo>
                    <a:pt x="1" y="1110"/>
                    <a:pt x="1110" y="1"/>
                    <a:pt x="2510" y="1"/>
                  </a:cubicBezTo>
                  <a:cubicBezTo>
                    <a:pt x="3853" y="1"/>
                    <a:pt x="4962" y="1110"/>
                    <a:pt x="4962" y="2511"/>
                  </a:cubicBezTo>
                  <a:cubicBezTo>
                    <a:pt x="4904" y="3853"/>
                    <a:pt x="3795" y="4904"/>
                    <a:pt x="2452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2" name="Google Shape;12822;p27"/>
            <p:cNvSpPr/>
            <p:nvPr/>
          </p:nvSpPr>
          <p:spPr>
            <a:xfrm>
              <a:off x="40930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1" y="0"/>
                  </a:moveTo>
                  <a:cubicBezTo>
                    <a:pt x="3912" y="59"/>
                    <a:pt x="5021" y="1168"/>
                    <a:pt x="4962" y="2569"/>
                  </a:cubicBezTo>
                  <a:cubicBezTo>
                    <a:pt x="4962" y="3911"/>
                    <a:pt x="3853" y="5020"/>
                    <a:pt x="2452" y="4962"/>
                  </a:cubicBezTo>
                  <a:cubicBezTo>
                    <a:pt x="1052" y="4962"/>
                    <a:pt x="1" y="3853"/>
                    <a:pt x="1" y="2510"/>
                  </a:cubicBezTo>
                  <a:cubicBezTo>
                    <a:pt x="1" y="1109"/>
                    <a:pt x="1110" y="0"/>
                    <a:pt x="25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3" name="Google Shape;12823;p27"/>
            <p:cNvSpPr/>
            <p:nvPr/>
          </p:nvSpPr>
          <p:spPr>
            <a:xfrm>
              <a:off x="1885225" y="3641100"/>
              <a:ext cx="124050" cy="124075"/>
            </a:xfrm>
            <a:custGeom>
              <a:avLst/>
              <a:gdLst/>
              <a:ahLst/>
              <a:cxnLst/>
              <a:rect l="l" t="t" r="r" b="b"/>
              <a:pathLst>
                <a:path w="4962" h="4963" extrusionOk="0">
                  <a:moveTo>
                    <a:pt x="2452" y="1"/>
                  </a:moveTo>
                  <a:cubicBezTo>
                    <a:pt x="3853" y="1"/>
                    <a:pt x="4962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ubicBezTo>
                    <a:pt x="1051" y="4962"/>
                    <a:pt x="0" y="3853"/>
                    <a:pt x="0" y="2453"/>
                  </a:cubicBezTo>
                  <a:cubicBezTo>
                    <a:pt x="0" y="1110"/>
                    <a:pt x="1109" y="1"/>
                    <a:pt x="24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4" name="Google Shape;12824;p27"/>
            <p:cNvSpPr/>
            <p:nvPr/>
          </p:nvSpPr>
          <p:spPr>
            <a:xfrm>
              <a:off x="5318875" y="4129975"/>
              <a:ext cx="124050" cy="125500"/>
            </a:xfrm>
            <a:custGeom>
              <a:avLst/>
              <a:gdLst/>
              <a:ahLst/>
              <a:cxnLst/>
              <a:rect l="l" t="t" r="r" b="b"/>
              <a:pathLst>
                <a:path w="4962" h="5020" extrusionOk="0">
                  <a:moveTo>
                    <a:pt x="58" y="2510"/>
                  </a:moveTo>
                  <a:cubicBezTo>
                    <a:pt x="58" y="1109"/>
                    <a:pt x="1167" y="0"/>
                    <a:pt x="2568" y="58"/>
                  </a:cubicBezTo>
                  <a:cubicBezTo>
                    <a:pt x="3911" y="117"/>
                    <a:pt x="4962" y="1226"/>
                    <a:pt x="4962" y="2568"/>
                  </a:cubicBezTo>
                  <a:cubicBezTo>
                    <a:pt x="4962" y="3911"/>
                    <a:pt x="3794" y="5020"/>
                    <a:pt x="2452" y="5020"/>
                  </a:cubicBezTo>
                  <a:cubicBezTo>
                    <a:pt x="1109" y="4962"/>
                    <a:pt x="0" y="3853"/>
                    <a:pt x="58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5" name="Google Shape;12825;p27"/>
            <p:cNvSpPr/>
            <p:nvPr/>
          </p:nvSpPr>
          <p:spPr>
            <a:xfrm>
              <a:off x="3357625" y="696325"/>
              <a:ext cx="124050" cy="124050"/>
            </a:xfrm>
            <a:custGeom>
              <a:avLst/>
              <a:gdLst/>
              <a:ahLst/>
              <a:cxnLst/>
              <a:rect l="l" t="t" r="r" b="b"/>
              <a:pathLst>
                <a:path w="4962" h="4962" extrusionOk="0">
                  <a:moveTo>
                    <a:pt x="2510" y="4962"/>
                  </a:moveTo>
                  <a:cubicBezTo>
                    <a:pt x="1168" y="4962"/>
                    <a:pt x="59" y="3853"/>
                    <a:pt x="0" y="2510"/>
                  </a:cubicBezTo>
                  <a:cubicBezTo>
                    <a:pt x="0" y="1168"/>
                    <a:pt x="1109" y="59"/>
                    <a:pt x="2452" y="59"/>
                  </a:cubicBezTo>
                  <a:cubicBezTo>
                    <a:pt x="3794" y="0"/>
                    <a:pt x="4903" y="1109"/>
                    <a:pt x="4903" y="2452"/>
                  </a:cubicBezTo>
                  <a:cubicBezTo>
                    <a:pt x="4962" y="3794"/>
                    <a:pt x="3853" y="4903"/>
                    <a:pt x="2510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6" name="Google Shape;12826;p27"/>
            <p:cNvSpPr/>
            <p:nvPr/>
          </p:nvSpPr>
          <p:spPr>
            <a:xfrm>
              <a:off x="5076625" y="43780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1" y="2393"/>
                  </a:moveTo>
                  <a:cubicBezTo>
                    <a:pt x="59" y="1051"/>
                    <a:pt x="1226" y="0"/>
                    <a:pt x="2511" y="0"/>
                  </a:cubicBezTo>
                  <a:cubicBezTo>
                    <a:pt x="3853" y="58"/>
                    <a:pt x="4962" y="1226"/>
                    <a:pt x="4904" y="2510"/>
                  </a:cubicBezTo>
                  <a:cubicBezTo>
                    <a:pt x="4904" y="3852"/>
                    <a:pt x="3736" y="4962"/>
                    <a:pt x="2394" y="4903"/>
                  </a:cubicBezTo>
                  <a:cubicBezTo>
                    <a:pt x="1051" y="4903"/>
                    <a:pt x="1" y="3736"/>
                    <a:pt x="1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7" name="Google Shape;12827;p27"/>
            <p:cNvSpPr/>
            <p:nvPr/>
          </p:nvSpPr>
          <p:spPr>
            <a:xfrm>
              <a:off x="4830000" y="944400"/>
              <a:ext cx="122625" cy="122600"/>
            </a:xfrm>
            <a:custGeom>
              <a:avLst/>
              <a:gdLst/>
              <a:ahLst/>
              <a:cxnLst/>
              <a:rect l="l" t="t" r="r" b="b"/>
              <a:pathLst>
                <a:path w="4905" h="4904" extrusionOk="0">
                  <a:moveTo>
                    <a:pt x="4904" y="2452"/>
                  </a:moveTo>
                  <a:cubicBezTo>
                    <a:pt x="4904" y="3794"/>
                    <a:pt x="3795" y="4903"/>
                    <a:pt x="2453" y="4903"/>
                  </a:cubicBezTo>
                  <a:cubicBezTo>
                    <a:pt x="1110" y="4903"/>
                    <a:pt x="1" y="3736"/>
                    <a:pt x="1" y="2452"/>
                  </a:cubicBezTo>
                  <a:cubicBezTo>
                    <a:pt x="1" y="1109"/>
                    <a:pt x="1168" y="0"/>
                    <a:pt x="2453" y="0"/>
                  </a:cubicBezTo>
                  <a:cubicBezTo>
                    <a:pt x="3795" y="0"/>
                    <a:pt x="4904" y="1109"/>
                    <a:pt x="4904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8" name="Google Shape;12828;p27"/>
            <p:cNvSpPr/>
            <p:nvPr/>
          </p:nvSpPr>
          <p:spPr>
            <a:xfrm>
              <a:off x="2131825" y="14332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3" y="4904"/>
                  </a:moveTo>
                  <a:cubicBezTo>
                    <a:pt x="1110" y="4904"/>
                    <a:pt x="1" y="3795"/>
                    <a:pt x="1" y="2452"/>
                  </a:cubicBezTo>
                  <a:cubicBezTo>
                    <a:pt x="59" y="1109"/>
                    <a:pt x="1168" y="0"/>
                    <a:pt x="2511" y="0"/>
                  </a:cubicBezTo>
                  <a:cubicBezTo>
                    <a:pt x="3853" y="59"/>
                    <a:pt x="4962" y="1168"/>
                    <a:pt x="4904" y="2510"/>
                  </a:cubicBezTo>
                  <a:cubicBezTo>
                    <a:pt x="4904" y="3853"/>
                    <a:pt x="3795" y="4962"/>
                    <a:pt x="2453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9" name="Google Shape;12829;p27"/>
            <p:cNvSpPr/>
            <p:nvPr/>
          </p:nvSpPr>
          <p:spPr>
            <a:xfrm>
              <a:off x="5565475" y="1679875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2" y="0"/>
                  </a:moveTo>
                  <a:cubicBezTo>
                    <a:pt x="3795" y="0"/>
                    <a:pt x="4962" y="1109"/>
                    <a:pt x="4962" y="2452"/>
                  </a:cubicBezTo>
                  <a:cubicBezTo>
                    <a:pt x="4962" y="3794"/>
                    <a:pt x="3853" y="4903"/>
                    <a:pt x="2511" y="4903"/>
                  </a:cubicBezTo>
                  <a:cubicBezTo>
                    <a:pt x="1168" y="4962"/>
                    <a:pt x="59" y="3852"/>
                    <a:pt x="59" y="2510"/>
                  </a:cubicBezTo>
                  <a:cubicBezTo>
                    <a:pt x="1" y="1167"/>
                    <a:pt x="1110" y="58"/>
                    <a:pt x="245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0" name="Google Shape;12830;p27"/>
            <p:cNvSpPr/>
            <p:nvPr/>
          </p:nvSpPr>
          <p:spPr>
            <a:xfrm>
              <a:off x="3847925" y="4868350"/>
              <a:ext cx="121150" cy="121150"/>
            </a:xfrm>
            <a:custGeom>
              <a:avLst/>
              <a:gdLst/>
              <a:ahLst/>
              <a:cxnLst/>
              <a:rect l="l" t="t" r="r" b="b"/>
              <a:pathLst>
                <a:path w="4846" h="4846" extrusionOk="0">
                  <a:moveTo>
                    <a:pt x="4845" y="2394"/>
                  </a:moveTo>
                  <a:cubicBezTo>
                    <a:pt x="4845" y="3736"/>
                    <a:pt x="3795" y="4845"/>
                    <a:pt x="2452" y="4845"/>
                  </a:cubicBezTo>
                  <a:cubicBezTo>
                    <a:pt x="1168" y="4845"/>
                    <a:pt x="59" y="3795"/>
                    <a:pt x="59" y="2452"/>
                  </a:cubicBezTo>
                  <a:cubicBezTo>
                    <a:pt x="1" y="1110"/>
                    <a:pt x="1110" y="59"/>
                    <a:pt x="2394" y="59"/>
                  </a:cubicBezTo>
                  <a:cubicBezTo>
                    <a:pt x="3736" y="1"/>
                    <a:pt x="4845" y="1110"/>
                    <a:pt x="4845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1" name="Google Shape;12831;p27"/>
            <p:cNvSpPr/>
            <p:nvPr/>
          </p:nvSpPr>
          <p:spPr>
            <a:xfrm>
              <a:off x="1644450" y="2660475"/>
              <a:ext cx="119675" cy="119700"/>
            </a:xfrm>
            <a:custGeom>
              <a:avLst/>
              <a:gdLst/>
              <a:ahLst/>
              <a:cxnLst/>
              <a:rect l="l" t="t" r="r" b="b"/>
              <a:pathLst>
                <a:path w="4787" h="4788" extrusionOk="0">
                  <a:moveTo>
                    <a:pt x="2393" y="1"/>
                  </a:moveTo>
                  <a:cubicBezTo>
                    <a:pt x="3678" y="1"/>
                    <a:pt x="4787" y="1052"/>
                    <a:pt x="4787" y="2394"/>
                  </a:cubicBezTo>
                  <a:cubicBezTo>
                    <a:pt x="4787" y="3678"/>
                    <a:pt x="3736" y="4787"/>
                    <a:pt x="2393" y="4787"/>
                  </a:cubicBezTo>
                  <a:cubicBezTo>
                    <a:pt x="1109" y="4787"/>
                    <a:pt x="0" y="3737"/>
                    <a:pt x="0" y="2394"/>
                  </a:cubicBezTo>
                  <a:cubicBezTo>
                    <a:pt x="0" y="1110"/>
                    <a:pt x="1051" y="1"/>
                    <a:pt x="23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2" name="Google Shape;12832;p27"/>
            <p:cNvSpPr/>
            <p:nvPr/>
          </p:nvSpPr>
          <p:spPr>
            <a:xfrm>
              <a:off x="3605700" y="4868350"/>
              <a:ext cx="121125" cy="121150"/>
            </a:xfrm>
            <a:custGeom>
              <a:avLst/>
              <a:gdLst/>
              <a:ahLst/>
              <a:cxnLst/>
              <a:rect l="l" t="t" r="r" b="b"/>
              <a:pathLst>
                <a:path w="4845" h="4846" extrusionOk="0">
                  <a:moveTo>
                    <a:pt x="4787" y="2394"/>
                  </a:moveTo>
                  <a:cubicBezTo>
                    <a:pt x="4845" y="3736"/>
                    <a:pt x="3736" y="4845"/>
                    <a:pt x="2452" y="4845"/>
                  </a:cubicBezTo>
                  <a:cubicBezTo>
                    <a:pt x="1109" y="4845"/>
                    <a:pt x="59" y="3795"/>
                    <a:pt x="0" y="2452"/>
                  </a:cubicBezTo>
                  <a:cubicBezTo>
                    <a:pt x="0" y="1110"/>
                    <a:pt x="1051" y="59"/>
                    <a:pt x="2393" y="59"/>
                  </a:cubicBezTo>
                  <a:cubicBezTo>
                    <a:pt x="3736" y="1"/>
                    <a:pt x="4787" y="1110"/>
                    <a:pt x="4787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3" name="Google Shape;12833;p27"/>
            <p:cNvSpPr/>
            <p:nvPr/>
          </p:nvSpPr>
          <p:spPr>
            <a:xfrm>
              <a:off x="4342625" y="699250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8"/>
                  </a:moveTo>
                  <a:cubicBezTo>
                    <a:pt x="1051" y="4728"/>
                    <a:pt x="59" y="3736"/>
                    <a:pt x="59" y="2393"/>
                  </a:cubicBezTo>
                  <a:cubicBezTo>
                    <a:pt x="0" y="1051"/>
                    <a:pt x="1051" y="0"/>
                    <a:pt x="2452" y="0"/>
                  </a:cubicBezTo>
                  <a:cubicBezTo>
                    <a:pt x="3736" y="58"/>
                    <a:pt x="4787" y="1051"/>
                    <a:pt x="4728" y="2393"/>
                  </a:cubicBezTo>
                  <a:cubicBezTo>
                    <a:pt x="4728" y="3736"/>
                    <a:pt x="3736" y="4728"/>
                    <a:pt x="2393" y="47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4" name="Google Shape;12834;p27"/>
            <p:cNvSpPr/>
            <p:nvPr/>
          </p:nvSpPr>
          <p:spPr>
            <a:xfrm>
              <a:off x="5568400" y="38906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8" y="2393"/>
                  </a:moveTo>
                  <a:cubicBezTo>
                    <a:pt x="4728" y="3736"/>
                    <a:pt x="3736" y="4728"/>
                    <a:pt x="2394" y="4728"/>
                  </a:cubicBezTo>
                  <a:cubicBezTo>
                    <a:pt x="1051" y="4728"/>
                    <a:pt x="0" y="3678"/>
                    <a:pt x="0" y="2335"/>
                  </a:cubicBezTo>
                  <a:cubicBezTo>
                    <a:pt x="59" y="1051"/>
                    <a:pt x="1109" y="0"/>
                    <a:pt x="2394" y="0"/>
                  </a:cubicBezTo>
                  <a:cubicBezTo>
                    <a:pt x="3736" y="59"/>
                    <a:pt x="4728" y="1051"/>
                    <a:pt x="4728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5" name="Google Shape;12835;p27"/>
            <p:cNvSpPr/>
            <p:nvPr/>
          </p:nvSpPr>
          <p:spPr>
            <a:xfrm>
              <a:off x="2134750" y="41343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9" y="2393"/>
                  </a:moveTo>
                  <a:cubicBezTo>
                    <a:pt x="4670" y="3678"/>
                    <a:pt x="3678" y="4728"/>
                    <a:pt x="2336" y="4670"/>
                  </a:cubicBezTo>
                  <a:cubicBezTo>
                    <a:pt x="993" y="4670"/>
                    <a:pt x="1" y="3619"/>
                    <a:pt x="1" y="2277"/>
                  </a:cubicBezTo>
                  <a:cubicBezTo>
                    <a:pt x="59" y="992"/>
                    <a:pt x="1051" y="0"/>
                    <a:pt x="2394" y="0"/>
                  </a:cubicBezTo>
                  <a:cubicBezTo>
                    <a:pt x="3736" y="0"/>
                    <a:pt x="4729" y="1051"/>
                    <a:pt x="4670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6" name="Google Shape;12836;p27"/>
            <p:cNvSpPr/>
            <p:nvPr/>
          </p:nvSpPr>
          <p:spPr>
            <a:xfrm>
              <a:off x="2381375" y="43809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5" y="4729"/>
                  </a:moveTo>
                  <a:cubicBezTo>
                    <a:pt x="993" y="4670"/>
                    <a:pt x="0" y="3678"/>
                    <a:pt x="0" y="2336"/>
                  </a:cubicBezTo>
                  <a:cubicBezTo>
                    <a:pt x="0" y="993"/>
                    <a:pt x="1109" y="1"/>
                    <a:pt x="2452" y="1"/>
                  </a:cubicBezTo>
                  <a:cubicBezTo>
                    <a:pt x="3736" y="59"/>
                    <a:pt x="4728" y="1110"/>
                    <a:pt x="4728" y="2394"/>
                  </a:cubicBezTo>
                  <a:cubicBezTo>
                    <a:pt x="4670" y="3736"/>
                    <a:pt x="3619" y="4729"/>
                    <a:pt x="2335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7" name="Google Shape;12837;p27"/>
            <p:cNvSpPr/>
            <p:nvPr/>
          </p:nvSpPr>
          <p:spPr>
            <a:xfrm>
              <a:off x="4097450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2336" y="0"/>
                  </a:moveTo>
                  <a:cubicBezTo>
                    <a:pt x="3620" y="0"/>
                    <a:pt x="4671" y="993"/>
                    <a:pt x="4671" y="2277"/>
                  </a:cubicBezTo>
                  <a:cubicBezTo>
                    <a:pt x="4671" y="3619"/>
                    <a:pt x="3678" y="4612"/>
                    <a:pt x="2336" y="4670"/>
                  </a:cubicBezTo>
                  <a:cubicBezTo>
                    <a:pt x="1052" y="4670"/>
                    <a:pt x="1" y="3619"/>
                    <a:pt x="1" y="2335"/>
                  </a:cubicBezTo>
                  <a:cubicBezTo>
                    <a:pt x="1" y="993"/>
                    <a:pt x="993" y="0"/>
                    <a:pt x="233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8" name="Google Shape;12838;p27"/>
            <p:cNvSpPr/>
            <p:nvPr/>
          </p:nvSpPr>
          <p:spPr>
            <a:xfrm>
              <a:off x="5815025" y="2171625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9"/>
                  </a:moveTo>
                  <a:cubicBezTo>
                    <a:pt x="1051" y="4729"/>
                    <a:pt x="0" y="3678"/>
                    <a:pt x="0" y="2336"/>
                  </a:cubicBezTo>
                  <a:cubicBezTo>
                    <a:pt x="58" y="1052"/>
                    <a:pt x="1051" y="1"/>
                    <a:pt x="2393" y="1"/>
                  </a:cubicBezTo>
                  <a:cubicBezTo>
                    <a:pt x="3736" y="1"/>
                    <a:pt x="4786" y="1052"/>
                    <a:pt x="4728" y="2394"/>
                  </a:cubicBezTo>
                  <a:cubicBezTo>
                    <a:pt x="4728" y="3737"/>
                    <a:pt x="3677" y="4729"/>
                    <a:pt x="239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9" name="Google Shape;12839;p27"/>
            <p:cNvSpPr/>
            <p:nvPr/>
          </p:nvSpPr>
          <p:spPr>
            <a:xfrm>
              <a:off x="5816475" y="33988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0"/>
                  </a:moveTo>
                  <a:cubicBezTo>
                    <a:pt x="3619" y="0"/>
                    <a:pt x="4670" y="993"/>
                    <a:pt x="4670" y="2335"/>
                  </a:cubicBezTo>
                  <a:cubicBezTo>
                    <a:pt x="4670" y="3619"/>
                    <a:pt x="3619" y="4670"/>
                    <a:pt x="2335" y="4670"/>
                  </a:cubicBezTo>
                  <a:cubicBezTo>
                    <a:pt x="993" y="4670"/>
                    <a:pt x="0" y="3619"/>
                    <a:pt x="0" y="2335"/>
                  </a:cubicBezTo>
                  <a:cubicBezTo>
                    <a:pt x="0" y="993"/>
                    <a:pt x="993" y="0"/>
                    <a:pt x="23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0" name="Google Shape;12840;p27"/>
            <p:cNvSpPr/>
            <p:nvPr/>
          </p:nvSpPr>
          <p:spPr>
            <a:xfrm>
              <a:off x="1644450" y="2907100"/>
              <a:ext cx="118225" cy="119675"/>
            </a:xfrm>
            <a:custGeom>
              <a:avLst/>
              <a:gdLst/>
              <a:ahLst/>
              <a:cxnLst/>
              <a:rect l="l" t="t" r="r" b="b"/>
              <a:pathLst>
                <a:path w="4729" h="4787" extrusionOk="0">
                  <a:moveTo>
                    <a:pt x="2335" y="59"/>
                  </a:moveTo>
                  <a:cubicBezTo>
                    <a:pt x="3678" y="1"/>
                    <a:pt x="4728" y="1051"/>
                    <a:pt x="4728" y="2394"/>
                  </a:cubicBezTo>
                  <a:cubicBezTo>
                    <a:pt x="4728" y="3736"/>
                    <a:pt x="3736" y="4729"/>
                    <a:pt x="2452" y="4787"/>
                  </a:cubicBezTo>
                  <a:cubicBezTo>
                    <a:pt x="1109" y="4787"/>
                    <a:pt x="0" y="3736"/>
                    <a:pt x="0" y="2394"/>
                  </a:cubicBezTo>
                  <a:cubicBezTo>
                    <a:pt x="0" y="1110"/>
                    <a:pt x="1051" y="59"/>
                    <a:pt x="233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1" name="Google Shape;12841;p27"/>
            <p:cNvSpPr/>
            <p:nvPr/>
          </p:nvSpPr>
          <p:spPr>
            <a:xfrm>
              <a:off x="2627975" y="9458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6" y="1"/>
                  </a:moveTo>
                  <a:cubicBezTo>
                    <a:pt x="3678" y="1"/>
                    <a:pt x="4729" y="1051"/>
                    <a:pt x="4729" y="2336"/>
                  </a:cubicBezTo>
                  <a:cubicBezTo>
                    <a:pt x="4729" y="3678"/>
                    <a:pt x="3678" y="4729"/>
                    <a:pt x="2336" y="4729"/>
                  </a:cubicBezTo>
                  <a:cubicBezTo>
                    <a:pt x="993" y="4729"/>
                    <a:pt x="1" y="3678"/>
                    <a:pt x="1" y="2394"/>
                  </a:cubicBezTo>
                  <a:cubicBezTo>
                    <a:pt x="1" y="1051"/>
                    <a:pt x="1052" y="59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2" name="Google Shape;12842;p27"/>
            <p:cNvSpPr/>
            <p:nvPr/>
          </p:nvSpPr>
          <p:spPr>
            <a:xfrm>
              <a:off x="1645900" y="2419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1"/>
                  </a:moveTo>
                  <a:cubicBezTo>
                    <a:pt x="3678" y="1"/>
                    <a:pt x="4670" y="993"/>
                    <a:pt x="4670" y="2336"/>
                  </a:cubicBezTo>
                  <a:cubicBezTo>
                    <a:pt x="4670" y="3620"/>
                    <a:pt x="3620" y="4670"/>
                    <a:pt x="2335" y="4670"/>
                  </a:cubicBezTo>
                  <a:cubicBezTo>
                    <a:pt x="993" y="4670"/>
                    <a:pt x="1" y="3620"/>
                    <a:pt x="1" y="2336"/>
                  </a:cubicBezTo>
                  <a:cubicBezTo>
                    <a:pt x="1" y="993"/>
                    <a:pt x="1051" y="1"/>
                    <a:pt x="23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3" name="Google Shape;12843;p27"/>
            <p:cNvSpPr/>
            <p:nvPr/>
          </p:nvSpPr>
          <p:spPr>
            <a:xfrm>
              <a:off x="3118300" y="700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277" y="4612"/>
                  </a:moveTo>
                  <a:cubicBezTo>
                    <a:pt x="993" y="4612"/>
                    <a:pt x="0" y="3561"/>
                    <a:pt x="0" y="2219"/>
                  </a:cubicBezTo>
                  <a:cubicBezTo>
                    <a:pt x="59" y="993"/>
                    <a:pt x="1109" y="0"/>
                    <a:pt x="2394" y="0"/>
                  </a:cubicBezTo>
                  <a:cubicBezTo>
                    <a:pt x="3678" y="0"/>
                    <a:pt x="4670" y="1109"/>
                    <a:pt x="4670" y="2394"/>
                  </a:cubicBezTo>
                  <a:cubicBezTo>
                    <a:pt x="4612" y="3678"/>
                    <a:pt x="3561" y="4670"/>
                    <a:pt x="2277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4" name="Google Shape;12844;p27"/>
            <p:cNvSpPr/>
            <p:nvPr/>
          </p:nvSpPr>
          <p:spPr>
            <a:xfrm>
              <a:off x="1645900" y="31551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4670" y="2335"/>
                  </a:moveTo>
                  <a:cubicBezTo>
                    <a:pt x="4670" y="3678"/>
                    <a:pt x="3620" y="4670"/>
                    <a:pt x="2277" y="4670"/>
                  </a:cubicBezTo>
                  <a:cubicBezTo>
                    <a:pt x="1051" y="4612"/>
                    <a:pt x="1" y="3620"/>
                    <a:pt x="1" y="2335"/>
                  </a:cubicBezTo>
                  <a:cubicBezTo>
                    <a:pt x="1" y="1051"/>
                    <a:pt x="1051" y="1"/>
                    <a:pt x="2394" y="59"/>
                  </a:cubicBezTo>
                  <a:cubicBezTo>
                    <a:pt x="3620" y="59"/>
                    <a:pt x="4670" y="1110"/>
                    <a:pt x="4670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5" name="Google Shape;12845;p27"/>
            <p:cNvSpPr/>
            <p:nvPr/>
          </p:nvSpPr>
          <p:spPr>
            <a:xfrm>
              <a:off x="1892525" y="1682775"/>
              <a:ext cx="116750" cy="116775"/>
            </a:xfrm>
            <a:custGeom>
              <a:avLst/>
              <a:gdLst/>
              <a:ahLst/>
              <a:cxnLst/>
              <a:rect l="l" t="t" r="r" b="b"/>
              <a:pathLst>
                <a:path w="4670" h="4671" extrusionOk="0">
                  <a:moveTo>
                    <a:pt x="4670" y="2336"/>
                  </a:moveTo>
                  <a:cubicBezTo>
                    <a:pt x="4670" y="3620"/>
                    <a:pt x="3619" y="4670"/>
                    <a:pt x="2277" y="4670"/>
                  </a:cubicBezTo>
                  <a:cubicBezTo>
                    <a:pt x="1051" y="4670"/>
                    <a:pt x="0" y="3620"/>
                    <a:pt x="0" y="2394"/>
                  </a:cubicBezTo>
                  <a:cubicBezTo>
                    <a:pt x="0" y="1051"/>
                    <a:pt x="1051" y="1"/>
                    <a:pt x="2335" y="59"/>
                  </a:cubicBezTo>
                  <a:cubicBezTo>
                    <a:pt x="3619" y="59"/>
                    <a:pt x="4611" y="1051"/>
                    <a:pt x="4670" y="23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6" name="Google Shape;12846;p27"/>
            <p:cNvSpPr/>
            <p:nvPr/>
          </p:nvSpPr>
          <p:spPr>
            <a:xfrm>
              <a:off x="4832925" y="4629025"/>
              <a:ext cx="116775" cy="115325"/>
            </a:xfrm>
            <a:custGeom>
              <a:avLst/>
              <a:gdLst/>
              <a:ahLst/>
              <a:cxnLst/>
              <a:rect l="l" t="t" r="r" b="b"/>
              <a:pathLst>
                <a:path w="4671" h="4613" extrusionOk="0">
                  <a:moveTo>
                    <a:pt x="2336" y="1"/>
                  </a:moveTo>
                  <a:cubicBezTo>
                    <a:pt x="3678" y="1"/>
                    <a:pt x="4670" y="1051"/>
                    <a:pt x="4670" y="2336"/>
                  </a:cubicBezTo>
                  <a:cubicBezTo>
                    <a:pt x="4670" y="3620"/>
                    <a:pt x="3620" y="4612"/>
                    <a:pt x="2336" y="4612"/>
                  </a:cubicBezTo>
                  <a:cubicBezTo>
                    <a:pt x="1051" y="4612"/>
                    <a:pt x="1" y="3561"/>
                    <a:pt x="59" y="2277"/>
                  </a:cubicBezTo>
                  <a:cubicBezTo>
                    <a:pt x="59" y="993"/>
                    <a:pt x="1110" y="1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7" name="Google Shape;12847;p27"/>
            <p:cNvSpPr/>
            <p:nvPr/>
          </p:nvSpPr>
          <p:spPr>
            <a:xfrm>
              <a:off x="3360525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4671" y="2335"/>
                  </a:moveTo>
                  <a:cubicBezTo>
                    <a:pt x="4671" y="3619"/>
                    <a:pt x="3620" y="4670"/>
                    <a:pt x="2277" y="4612"/>
                  </a:cubicBezTo>
                  <a:cubicBezTo>
                    <a:pt x="1052" y="4612"/>
                    <a:pt x="1" y="3561"/>
                    <a:pt x="1" y="2335"/>
                  </a:cubicBezTo>
                  <a:cubicBezTo>
                    <a:pt x="1" y="993"/>
                    <a:pt x="1052" y="0"/>
                    <a:pt x="2394" y="0"/>
                  </a:cubicBezTo>
                  <a:cubicBezTo>
                    <a:pt x="3678" y="0"/>
                    <a:pt x="4671" y="1051"/>
                    <a:pt x="4671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8" name="Google Shape;12848;p27"/>
            <p:cNvSpPr/>
            <p:nvPr/>
          </p:nvSpPr>
          <p:spPr>
            <a:xfrm>
              <a:off x="1889600" y="3890650"/>
              <a:ext cx="113850" cy="112375"/>
            </a:xfrm>
            <a:custGeom>
              <a:avLst/>
              <a:gdLst/>
              <a:ahLst/>
              <a:cxnLst/>
              <a:rect l="l" t="t" r="r" b="b"/>
              <a:pathLst>
                <a:path w="4554" h="4495" extrusionOk="0">
                  <a:moveTo>
                    <a:pt x="4553" y="2277"/>
                  </a:moveTo>
                  <a:cubicBezTo>
                    <a:pt x="4495" y="3503"/>
                    <a:pt x="3503" y="4495"/>
                    <a:pt x="2277" y="4495"/>
                  </a:cubicBezTo>
                  <a:cubicBezTo>
                    <a:pt x="993" y="4436"/>
                    <a:pt x="0" y="3386"/>
                    <a:pt x="59" y="2160"/>
                  </a:cubicBezTo>
                  <a:cubicBezTo>
                    <a:pt x="117" y="934"/>
                    <a:pt x="1109" y="0"/>
                    <a:pt x="2277" y="0"/>
                  </a:cubicBezTo>
                  <a:cubicBezTo>
                    <a:pt x="3561" y="0"/>
                    <a:pt x="4553" y="993"/>
                    <a:pt x="4553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9" name="Google Shape;12849;p27"/>
            <p:cNvSpPr/>
            <p:nvPr/>
          </p:nvSpPr>
          <p:spPr>
            <a:xfrm>
              <a:off x="4345525" y="4872725"/>
              <a:ext cx="112400" cy="112400"/>
            </a:xfrm>
            <a:custGeom>
              <a:avLst/>
              <a:gdLst/>
              <a:ahLst/>
              <a:cxnLst/>
              <a:rect l="l" t="t" r="r" b="b"/>
              <a:pathLst>
                <a:path w="4496" h="4496" extrusionOk="0">
                  <a:moveTo>
                    <a:pt x="2277" y="4495"/>
                  </a:moveTo>
                  <a:cubicBezTo>
                    <a:pt x="993" y="4495"/>
                    <a:pt x="1" y="3444"/>
                    <a:pt x="1" y="2219"/>
                  </a:cubicBezTo>
                  <a:cubicBezTo>
                    <a:pt x="59" y="993"/>
                    <a:pt x="1052" y="1"/>
                    <a:pt x="2336" y="1"/>
                  </a:cubicBezTo>
                  <a:cubicBezTo>
                    <a:pt x="3503" y="59"/>
                    <a:pt x="4495" y="1051"/>
                    <a:pt x="4495" y="2219"/>
                  </a:cubicBezTo>
                  <a:cubicBezTo>
                    <a:pt x="4495" y="3503"/>
                    <a:pt x="3503" y="4495"/>
                    <a:pt x="2277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0" name="Google Shape;12850;p27"/>
            <p:cNvSpPr/>
            <p:nvPr/>
          </p:nvSpPr>
          <p:spPr>
            <a:xfrm>
              <a:off x="2626525" y="4626125"/>
              <a:ext cx="112400" cy="112375"/>
            </a:xfrm>
            <a:custGeom>
              <a:avLst/>
              <a:gdLst/>
              <a:ahLst/>
              <a:cxnLst/>
              <a:rect l="l" t="t" r="r" b="b"/>
              <a:pathLst>
                <a:path w="4496" h="4495" extrusionOk="0">
                  <a:moveTo>
                    <a:pt x="2277" y="0"/>
                  </a:moveTo>
                  <a:cubicBezTo>
                    <a:pt x="3503" y="0"/>
                    <a:pt x="4495" y="1051"/>
                    <a:pt x="4495" y="2276"/>
                  </a:cubicBezTo>
                  <a:cubicBezTo>
                    <a:pt x="4495" y="3502"/>
                    <a:pt x="3444" y="4495"/>
                    <a:pt x="2219" y="4495"/>
                  </a:cubicBezTo>
                  <a:cubicBezTo>
                    <a:pt x="993" y="4495"/>
                    <a:pt x="59" y="3502"/>
                    <a:pt x="1" y="2276"/>
                  </a:cubicBezTo>
                  <a:cubicBezTo>
                    <a:pt x="1" y="1051"/>
                    <a:pt x="1051" y="0"/>
                    <a:pt x="227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1" name="Google Shape;12851;p27"/>
            <p:cNvSpPr/>
            <p:nvPr/>
          </p:nvSpPr>
          <p:spPr>
            <a:xfrm>
              <a:off x="5819400" y="1933775"/>
              <a:ext cx="110925" cy="109475"/>
            </a:xfrm>
            <a:custGeom>
              <a:avLst/>
              <a:gdLst/>
              <a:ahLst/>
              <a:cxnLst/>
              <a:rect l="l" t="t" r="r" b="b"/>
              <a:pathLst>
                <a:path w="4437" h="4379" extrusionOk="0">
                  <a:moveTo>
                    <a:pt x="4436" y="2160"/>
                  </a:moveTo>
                  <a:cubicBezTo>
                    <a:pt x="4436" y="3386"/>
                    <a:pt x="3502" y="4378"/>
                    <a:pt x="2277" y="4378"/>
                  </a:cubicBezTo>
                  <a:cubicBezTo>
                    <a:pt x="992" y="4378"/>
                    <a:pt x="0" y="3444"/>
                    <a:pt x="0" y="2160"/>
                  </a:cubicBezTo>
                  <a:cubicBezTo>
                    <a:pt x="0" y="934"/>
                    <a:pt x="992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2" name="Google Shape;12852;p27"/>
            <p:cNvSpPr/>
            <p:nvPr/>
          </p:nvSpPr>
          <p:spPr>
            <a:xfrm>
              <a:off x="5329075" y="1196850"/>
              <a:ext cx="110925" cy="110925"/>
            </a:xfrm>
            <a:custGeom>
              <a:avLst/>
              <a:gdLst/>
              <a:ahLst/>
              <a:cxnLst/>
              <a:rect l="l" t="t" r="r" b="b"/>
              <a:pathLst>
                <a:path w="4437" h="4437" extrusionOk="0">
                  <a:moveTo>
                    <a:pt x="4437" y="2218"/>
                  </a:moveTo>
                  <a:cubicBezTo>
                    <a:pt x="4437" y="3444"/>
                    <a:pt x="3503" y="4378"/>
                    <a:pt x="2277" y="4437"/>
                  </a:cubicBezTo>
                  <a:cubicBezTo>
                    <a:pt x="993" y="4437"/>
                    <a:pt x="1" y="3444"/>
                    <a:pt x="59" y="2160"/>
                  </a:cubicBezTo>
                  <a:cubicBezTo>
                    <a:pt x="59" y="934"/>
                    <a:pt x="1051" y="0"/>
                    <a:pt x="2277" y="0"/>
                  </a:cubicBezTo>
                  <a:cubicBezTo>
                    <a:pt x="3503" y="0"/>
                    <a:pt x="4437" y="993"/>
                    <a:pt x="4437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3" name="Google Shape;12853;p27"/>
            <p:cNvSpPr/>
            <p:nvPr/>
          </p:nvSpPr>
          <p:spPr>
            <a:xfrm>
              <a:off x="4593600" y="703625"/>
              <a:ext cx="110950" cy="109450"/>
            </a:xfrm>
            <a:custGeom>
              <a:avLst/>
              <a:gdLst/>
              <a:ahLst/>
              <a:cxnLst/>
              <a:rect l="l" t="t" r="r" b="b"/>
              <a:pathLst>
                <a:path w="4438" h="4378" extrusionOk="0">
                  <a:moveTo>
                    <a:pt x="4379" y="2218"/>
                  </a:moveTo>
                  <a:cubicBezTo>
                    <a:pt x="4379" y="3444"/>
                    <a:pt x="3445" y="4378"/>
                    <a:pt x="2219" y="4378"/>
                  </a:cubicBezTo>
                  <a:cubicBezTo>
                    <a:pt x="935" y="4378"/>
                    <a:pt x="1" y="3444"/>
                    <a:pt x="1" y="2160"/>
                  </a:cubicBezTo>
                  <a:cubicBezTo>
                    <a:pt x="59" y="934"/>
                    <a:pt x="993" y="0"/>
                    <a:pt x="2219" y="0"/>
                  </a:cubicBezTo>
                  <a:cubicBezTo>
                    <a:pt x="3445" y="0"/>
                    <a:pt x="4437" y="992"/>
                    <a:pt x="4379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4" name="Google Shape;12854;p27"/>
            <p:cNvSpPr/>
            <p:nvPr/>
          </p:nvSpPr>
          <p:spPr>
            <a:xfrm>
              <a:off x="1648825" y="2174550"/>
              <a:ext cx="110925" cy="112400"/>
            </a:xfrm>
            <a:custGeom>
              <a:avLst/>
              <a:gdLst/>
              <a:ahLst/>
              <a:cxnLst/>
              <a:rect l="l" t="t" r="r" b="b"/>
              <a:pathLst>
                <a:path w="4437" h="4496" extrusionOk="0">
                  <a:moveTo>
                    <a:pt x="4436" y="2277"/>
                  </a:moveTo>
                  <a:cubicBezTo>
                    <a:pt x="4436" y="3503"/>
                    <a:pt x="3503" y="4437"/>
                    <a:pt x="2277" y="4495"/>
                  </a:cubicBezTo>
                  <a:cubicBezTo>
                    <a:pt x="993" y="4495"/>
                    <a:pt x="0" y="3503"/>
                    <a:pt x="0" y="2277"/>
                  </a:cubicBezTo>
                  <a:cubicBezTo>
                    <a:pt x="0" y="993"/>
                    <a:pt x="993" y="1"/>
                    <a:pt x="2218" y="59"/>
                  </a:cubicBezTo>
                  <a:cubicBezTo>
                    <a:pt x="3444" y="59"/>
                    <a:pt x="4436" y="993"/>
                    <a:pt x="4436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5" name="Google Shape;12855;p27"/>
            <p:cNvSpPr/>
            <p:nvPr/>
          </p:nvSpPr>
          <p:spPr>
            <a:xfrm>
              <a:off x="3121225" y="4875650"/>
              <a:ext cx="109450" cy="108000"/>
            </a:xfrm>
            <a:custGeom>
              <a:avLst/>
              <a:gdLst/>
              <a:ahLst/>
              <a:cxnLst/>
              <a:rect l="l" t="t" r="r" b="b"/>
              <a:pathLst>
                <a:path w="4378" h="4320" extrusionOk="0">
                  <a:moveTo>
                    <a:pt x="4378" y="2160"/>
                  </a:moveTo>
                  <a:cubicBezTo>
                    <a:pt x="4378" y="3386"/>
                    <a:pt x="3386" y="4320"/>
                    <a:pt x="2160" y="4320"/>
                  </a:cubicBezTo>
                  <a:cubicBezTo>
                    <a:pt x="934" y="4320"/>
                    <a:pt x="0" y="3327"/>
                    <a:pt x="59" y="2102"/>
                  </a:cubicBezTo>
                  <a:cubicBezTo>
                    <a:pt x="59" y="876"/>
                    <a:pt x="1051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6" name="Google Shape;12856;p27"/>
            <p:cNvSpPr/>
            <p:nvPr/>
          </p:nvSpPr>
          <p:spPr>
            <a:xfrm>
              <a:off x="1648825" y="3401800"/>
              <a:ext cx="110925" cy="109450"/>
            </a:xfrm>
            <a:custGeom>
              <a:avLst/>
              <a:gdLst/>
              <a:ahLst/>
              <a:cxnLst/>
              <a:rect l="l" t="t" r="r" b="b"/>
              <a:pathLst>
                <a:path w="4437" h="4378" extrusionOk="0">
                  <a:moveTo>
                    <a:pt x="59" y="2160"/>
                  </a:moveTo>
                  <a:cubicBezTo>
                    <a:pt x="59" y="934"/>
                    <a:pt x="993" y="0"/>
                    <a:pt x="2277" y="59"/>
                  </a:cubicBezTo>
                  <a:cubicBezTo>
                    <a:pt x="3444" y="59"/>
                    <a:pt x="4436" y="1051"/>
                    <a:pt x="4378" y="2277"/>
                  </a:cubicBezTo>
                  <a:cubicBezTo>
                    <a:pt x="4378" y="3444"/>
                    <a:pt x="3386" y="4378"/>
                    <a:pt x="2218" y="4378"/>
                  </a:cubicBezTo>
                  <a:cubicBezTo>
                    <a:pt x="993" y="4378"/>
                    <a:pt x="0" y="3444"/>
                    <a:pt x="59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7" name="Google Shape;12857;p27"/>
            <p:cNvSpPr/>
            <p:nvPr/>
          </p:nvSpPr>
          <p:spPr>
            <a:xfrm>
              <a:off x="5574225" y="1440550"/>
              <a:ext cx="108025" cy="108000"/>
            </a:xfrm>
            <a:custGeom>
              <a:avLst/>
              <a:gdLst/>
              <a:ahLst/>
              <a:cxnLst/>
              <a:rect l="l" t="t" r="r" b="b"/>
              <a:pathLst>
                <a:path w="4321" h="4320" extrusionOk="0">
                  <a:moveTo>
                    <a:pt x="2161" y="4320"/>
                  </a:moveTo>
                  <a:cubicBezTo>
                    <a:pt x="993" y="4320"/>
                    <a:pt x="1" y="3386"/>
                    <a:pt x="1" y="2218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328" y="0"/>
                    <a:pt x="4320" y="934"/>
                    <a:pt x="4320" y="2160"/>
                  </a:cubicBezTo>
                  <a:cubicBezTo>
                    <a:pt x="4320" y="3327"/>
                    <a:pt x="3386" y="4320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8" name="Google Shape;12858;p27"/>
            <p:cNvSpPr/>
            <p:nvPr/>
          </p:nvSpPr>
          <p:spPr>
            <a:xfrm>
              <a:off x="5820850" y="3649875"/>
              <a:ext cx="108000" cy="108000"/>
            </a:xfrm>
            <a:custGeom>
              <a:avLst/>
              <a:gdLst/>
              <a:ahLst/>
              <a:cxnLst/>
              <a:rect l="l" t="t" r="r" b="b"/>
              <a:pathLst>
                <a:path w="4320" h="4320" extrusionOk="0">
                  <a:moveTo>
                    <a:pt x="2160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1" y="992"/>
                    <a:pt x="993" y="0"/>
                    <a:pt x="2160" y="0"/>
                  </a:cubicBezTo>
                  <a:cubicBezTo>
                    <a:pt x="3328" y="0"/>
                    <a:pt x="4320" y="992"/>
                    <a:pt x="4320" y="2160"/>
                  </a:cubicBezTo>
                  <a:cubicBezTo>
                    <a:pt x="4320" y="3327"/>
                    <a:pt x="3328" y="4320"/>
                    <a:pt x="2160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9" name="Google Shape;12859;p27"/>
            <p:cNvSpPr/>
            <p:nvPr/>
          </p:nvSpPr>
          <p:spPr>
            <a:xfrm>
              <a:off x="5083925" y="950225"/>
              <a:ext cx="109475" cy="109475"/>
            </a:xfrm>
            <a:custGeom>
              <a:avLst/>
              <a:gdLst/>
              <a:ahLst/>
              <a:cxnLst/>
              <a:rect l="l" t="t" r="r" b="b"/>
              <a:pathLst>
                <a:path w="4379" h="4379" extrusionOk="0">
                  <a:moveTo>
                    <a:pt x="4320" y="2161"/>
                  </a:moveTo>
                  <a:cubicBezTo>
                    <a:pt x="4378" y="3328"/>
                    <a:pt x="3386" y="4320"/>
                    <a:pt x="2219" y="4379"/>
                  </a:cubicBezTo>
                  <a:cubicBezTo>
                    <a:pt x="1051" y="4379"/>
                    <a:pt x="59" y="3445"/>
                    <a:pt x="0" y="2219"/>
                  </a:cubicBezTo>
                  <a:cubicBezTo>
                    <a:pt x="0" y="1051"/>
                    <a:pt x="993" y="59"/>
                    <a:pt x="2160" y="59"/>
                  </a:cubicBezTo>
                  <a:cubicBezTo>
                    <a:pt x="3328" y="1"/>
                    <a:pt x="4320" y="993"/>
                    <a:pt x="4320" y="21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0" name="Google Shape;12860;p27"/>
            <p:cNvSpPr/>
            <p:nvPr/>
          </p:nvSpPr>
          <p:spPr>
            <a:xfrm>
              <a:off x="2876050" y="703625"/>
              <a:ext cx="108025" cy="109450"/>
            </a:xfrm>
            <a:custGeom>
              <a:avLst/>
              <a:gdLst/>
              <a:ahLst/>
              <a:cxnLst/>
              <a:rect l="l" t="t" r="r" b="b"/>
              <a:pathLst>
                <a:path w="4321" h="4378" extrusionOk="0">
                  <a:moveTo>
                    <a:pt x="2161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59" y="992"/>
                    <a:pt x="1052" y="0"/>
                    <a:pt x="2219" y="59"/>
                  </a:cubicBezTo>
                  <a:cubicBezTo>
                    <a:pt x="3328" y="59"/>
                    <a:pt x="4320" y="1051"/>
                    <a:pt x="4320" y="2218"/>
                  </a:cubicBezTo>
                  <a:cubicBezTo>
                    <a:pt x="4320" y="3386"/>
                    <a:pt x="3328" y="4378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1" name="Google Shape;12861;p27"/>
            <p:cNvSpPr/>
            <p:nvPr/>
          </p:nvSpPr>
          <p:spPr>
            <a:xfrm>
              <a:off x="5329075" y="4386800"/>
              <a:ext cx="105100" cy="106550"/>
            </a:xfrm>
            <a:custGeom>
              <a:avLst/>
              <a:gdLst/>
              <a:ahLst/>
              <a:cxnLst/>
              <a:rect l="l" t="t" r="r" b="b"/>
              <a:pathLst>
                <a:path w="4204" h="4262" extrusionOk="0">
                  <a:moveTo>
                    <a:pt x="4203" y="2102"/>
                  </a:moveTo>
                  <a:cubicBezTo>
                    <a:pt x="4203" y="3269"/>
                    <a:pt x="3211" y="4203"/>
                    <a:pt x="2102" y="4261"/>
                  </a:cubicBezTo>
                  <a:cubicBezTo>
                    <a:pt x="935" y="4261"/>
                    <a:pt x="1" y="3269"/>
                    <a:pt x="1" y="2102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211" y="0"/>
                    <a:pt x="4203" y="993"/>
                    <a:pt x="4203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2" name="Google Shape;12862;p27"/>
            <p:cNvSpPr/>
            <p:nvPr/>
          </p:nvSpPr>
          <p:spPr>
            <a:xfrm>
              <a:off x="2140600" y="1195400"/>
              <a:ext cx="105075" cy="105075"/>
            </a:xfrm>
            <a:custGeom>
              <a:avLst/>
              <a:gdLst/>
              <a:ahLst/>
              <a:cxnLst/>
              <a:rect l="l" t="t" r="r" b="b"/>
              <a:pathLst>
                <a:path w="4203" h="4203" extrusionOk="0">
                  <a:moveTo>
                    <a:pt x="2102" y="0"/>
                  </a:moveTo>
                  <a:cubicBezTo>
                    <a:pt x="3211" y="0"/>
                    <a:pt x="4203" y="934"/>
                    <a:pt x="4203" y="2101"/>
                  </a:cubicBezTo>
                  <a:cubicBezTo>
                    <a:pt x="4203" y="3269"/>
                    <a:pt x="3269" y="4203"/>
                    <a:pt x="2102" y="4203"/>
                  </a:cubicBezTo>
                  <a:cubicBezTo>
                    <a:pt x="992" y="4203"/>
                    <a:pt x="59" y="3269"/>
                    <a:pt x="0" y="2160"/>
                  </a:cubicBezTo>
                  <a:cubicBezTo>
                    <a:pt x="0" y="992"/>
                    <a:pt x="934" y="58"/>
                    <a:pt x="210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3" name="Google Shape;12863;p27"/>
            <p:cNvSpPr/>
            <p:nvPr/>
          </p:nvSpPr>
          <p:spPr>
            <a:xfrm>
              <a:off x="2388675" y="954600"/>
              <a:ext cx="102175" cy="102175"/>
            </a:xfrm>
            <a:custGeom>
              <a:avLst/>
              <a:gdLst/>
              <a:ahLst/>
              <a:cxnLst/>
              <a:rect l="l" t="t" r="r" b="b"/>
              <a:pathLst>
                <a:path w="4087" h="4087" extrusionOk="0">
                  <a:moveTo>
                    <a:pt x="4086" y="2044"/>
                  </a:moveTo>
                  <a:cubicBezTo>
                    <a:pt x="4086" y="3211"/>
                    <a:pt x="3211" y="4087"/>
                    <a:pt x="2043" y="4087"/>
                  </a:cubicBezTo>
                  <a:cubicBezTo>
                    <a:pt x="876" y="4028"/>
                    <a:pt x="0" y="3153"/>
                    <a:pt x="0" y="1986"/>
                  </a:cubicBezTo>
                  <a:cubicBezTo>
                    <a:pt x="59" y="876"/>
                    <a:pt x="934" y="1"/>
                    <a:pt x="2043" y="1"/>
                  </a:cubicBezTo>
                  <a:cubicBezTo>
                    <a:pt x="3211" y="1"/>
                    <a:pt x="4086" y="876"/>
                    <a:pt x="4086" y="20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4" name="Google Shape;12864;p27"/>
            <p:cNvSpPr/>
            <p:nvPr/>
          </p:nvSpPr>
          <p:spPr>
            <a:xfrm>
              <a:off x="5577150" y="4141650"/>
              <a:ext cx="102175" cy="102150"/>
            </a:xfrm>
            <a:custGeom>
              <a:avLst/>
              <a:gdLst/>
              <a:ahLst/>
              <a:cxnLst/>
              <a:rect l="l" t="t" r="r" b="b"/>
              <a:pathLst>
                <a:path w="4087" h="4086" extrusionOk="0">
                  <a:moveTo>
                    <a:pt x="4087" y="2043"/>
                  </a:moveTo>
                  <a:cubicBezTo>
                    <a:pt x="4087" y="3210"/>
                    <a:pt x="3153" y="4086"/>
                    <a:pt x="2044" y="4086"/>
                  </a:cubicBezTo>
                  <a:cubicBezTo>
                    <a:pt x="876" y="4086"/>
                    <a:pt x="1" y="3210"/>
                    <a:pt x="1" y="2043"/>
                  </a:cubicBezTo>
                  <a:cubicBezTo>
                    <a:pt x="1" y="876"/>
                    <a:pt x="876" y="0"/>
                    <a:pt x="2044" y="0"/>
                  </a:cubicBezTo>
                  <a:cubicBezTo>
                    <a:pt x="3211" y="0"/>
                    <a:pt x="4087" y="934"/>
                    <a:pt x="4087" y="204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5" name="Google Shape;12865;p27"/>
            <p:cNvSpPr/>
            <p:nvPr/>
          </p:nvSpPr>
          <p:spPr>
            <a:xfrm>
              <a:off x="4593600" y="4877100"/>
              <a:ext cx="103650" cy="103650"/>
            </a:xfrm>
            <a:custGeom>
              <a:avLst/>
              <a:gdLst/>
              <a:ahLst/>
              <a:cxnLst/>
              <a:rect l="l" t="t" r="r" b="b"/>
              <a:pathLst>
                <a:path w="4146" h="4146" extrusionOk="0">
                  <a:moveTo>
                    <a:pt x="4087" y="2102"/>
                  </a:moveTo>
                  <a:cubicBezTo>
                    <a:pt x="4087" y="3269"/>
                    <a:pt x="3211" y="4145"/>
                    <a:pt x="2044" y="4145"/>
                  </a:cubicBezTo>
                  <a:cubicBezTo>
                    <a:pt x="877" y="4145"/>
                    <a:pt x="1" y="3211"/>
                    <a:pt x="1" y="2044"/>
                  </a:cubicBezTo>
                  <a:cubicBezTo>
                    <a:pt x="1" y="935"/>
                    <a:pt x="935" y="1"/>
                    <a:pt x="2102" y="59"/>
                  </a:cubicBezTo>
                  <a:cubicBezTo>
                    <a:pt x="3211" y="59"/>
                    <a:pt x="4145" y="935"/>
                    <a:pt x="4087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6" name="Google Shape;12866;p27"/>
            <p:cNvSpPr/>
            <p:nvPr/>
          </p:nvSpPr>
          <p:spPr>
            <a:xfrm>
              <a:off x="1653200" y="1932325"/>
              <a:ext cx="102175" cy="103625"/>
            </a:xfrm>
            <a:custGeom>
              <a:avLst/>
              <a:gdLst/>
              <a:ahLst/>
              <a:cxnLst/>
              <a:rect l="l" t="t" r="r" b="b"/>
              <a:pathLst>
                <a:path w="4087" h="4145" extrusionOk="0">
                  <a:moveTo>
                    <a:pt x="1985" y="4086"/>
                  </a:moveTo>
                  <a:cubicBezTo>
                    <a:pt x="818" y="4086"/>
                    <a:pt x="0" y="3152"/>
                    <a:pt x="0" y="1985"/>
                  </a:cubicBezTo>
                  <a:cubicBezTo>
                    <a:pt x="59" y="876"/>
                    <a:pt x="993" y="0"/>
                    <a:pt x="2160" y="58"/>
                  </a:cubicBezTo>
                  <a:cubicBezTo>
                    <a:pt x="3269" y="117"/>
                    <a:pt x="4086" y="992"/>
                    <a:pt x="4086" y="2160"/>
                  </a:cubicBezTo>
                  <a:cubicBezTo>
                    <a:pt x="4028" y="3269"/>
                    <a:pt x="3152" y="4144"/>
                    <a:pt x="1985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7" name="Google Shape;12867;p27"/>
            <p:cNvSpPr/>
            <p:nvPr/>
          </p:nvSpPr>
          <p:spPr>
            <a:xfrm>
              <a:off x="6067475" y="2673625"/>
              <a:ext cx="100700" cy="100700"/>
            </a:xfrm>
            <a:custGeom>
              <a:avLst/>
              <a:gdLst/>
              <a:ahLst/>
              <a:cxnLst/>
              <a:rect l="l" t="t" r="r" b="b"/>
              <a:pathLst>
                <a:path w="4028" h="4028" extrusionOk="0">
                  <a:moveTo>
                    <a:pt x="2043" y="4028"/>
                  </a:moveTo>
                  <a:cubicBezTo>
                    <a:pt x="934" y="4028"/>
                    <a:pt x="0" y="3152"/>
                    <a:pt x="0" y="2043"/>
                  </a:cubicBezTo>
                  <a:cubicBezTo>
                    <a:pt x="0" y="934"/>
                    <a:pt x="876" y="0"/>
                    <a:pt x="2043" y="59"/>
                  </a:cubicBezTo>
                  <a:cubicBezTo>
                    <a:pt x="3152" y="59"/>
                    <a:pt x="4028" y="934"/>
                    <a:pt x="4028" y="2043"/>
                  </a:cubicBezTo>
                  <a:cubicBezTo>
                    <a:pt x="4028" y="3152"/>
                    <a:pt x="3152" y="4028"/>
                    <a:pt x="2043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8" name="Google Shape;12868;p27"/>
            <p:cNvSpPr/>
            <p:nvPr/>
          </p:nvSpPr>
          <p:spPr>
            <a:xfrm>
              <a:off x="5088300" y="4636325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876" y="4028"/>
                    <a:pt x="1" y="3153"/>
                    <a:pt x="1" y="1985"/>
                  </a:cubicBezTo>
                  <a:cubicBezTo>
                    <a:pt x="1" y="876"/>
                    <a:pt x="876" y="1"/>
                    <a:pt x="1985" y="1"/>
                  </a:cubicBezTo>
                  <a:cubicBezTo>
                    <a:pt x="3153" y="1"/>
                    <a:pt x="4028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9" name="Google Shape;12869;p27"/>
            <p:cNvSpPr/>
            <p:nvPr/>
          </p:nvSpPr>
          <p:spPr>
            <a:xfrm>
              <a:off x="1899825" y="1443475"/>
              <a:ext cx="102150" cy="102150"/>
            </a:xfrm>
            <a:custGeom>
              <a:avLst/>
              <a:gdLst/>
              <a:ahLst/>
              <a:cxnLst/>
              <a:rect l="l" t="t" r="r" b="b"/>
              <a:pathLst>
                <a:path w="4086" h="4086" extrusionOk="0">
                  <a:moveTo>
                    <a:pt x="2101" y="58"/>
                  </a:moveTo>
                  <a:cubicBezTo>
                    <a:pt x="3210" y="58"/>
                    <a:pt x="4086" y="992"/>
                    <a:pt x="4028" y="2101"/>
                  </a:cubicBezTo>
                  <a:cubicBezTo>
                    <a:pt x="4028" y="3210"/>
                    <a:pt x="3094" y="4086"/>
                    <a:pt x="1926" y="4086"/>
                  </a:cubicBezTo>
                  <a:cubicBezTo>
                    <a:pt x="817" y="4028"/>
                    <a:pt x="0" y="3094"/>
                    <a:pt x="58" y="1985"/>
                  </a:cubicBezTo>
                  <a:cubicBezTo>
                    <a:pt x="58" y="876"/>
                    <a:pt x="992" y="0"/>
                    <a:pt x="2101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0" name="Google Shape;12870;p27"/>
            <p:cNvSpPr/>
            <p:nvPr/>
          </p:nvSpPr>
          <p:spPr>
            <a:xfrm>
              <a:off x="6066000" y="2917325"/>
              <a:ext cx="102175" cy="100700"/>
            </a:xfrm>
            <a:custGeom>
              <a:avLst/>
              <a:gdLst/>
              <a:ahLst/>
              <a:cxnLst/>
              <a:rect l="l" t="t" r="r" b="b"/>
              <a:pathLst>
                <a:path w="4087" h="4028" extrusionOk="0">
                  <a:moveTo>
                    <a:pt x="4028" y="2043"/>
                  </a:moveTo>
                  <a:cubicBezTo>
                    <a:pt x="4028" y="3094"/>
                    <a:pt x="3094" y="4028"/>
                    <a:pt x="1985" y="3969"/>
                  </a:cubicBezTo>
                  <a:cubicBezTo>
                    <a:pt x="935" y="3969"/>
                    <a:pt x="1" y="3035"/>
                    <a:pt x="59" y="1926"/>
                  </a:cubicBezTo>
                  <a:cubicBezTo>
                    <a:pt x="118" y="876"/>
                    <a:pt x="993" y="0"/>
                    <a:pt x="2044" y="0"/>
                  </a:cubicBezTo>
                  <a:cubicBezTo>
                    <a:pt x="3153" y="0"/>
                    <a:pt x="4087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1" name="Google Shape;12871;p27"/>
            <p:cNvSpPr/>
            <p:nvPr/>
          </p:nvSpPr>
          <p:spPr>
            <a:xfrm>
              <a:off x="2878975" y="4878575"/>
              <a:ext cx="100725" cy="100700"/>
            </a:xfrm>
            <a:custGeom>
              <a:avLst/>
              <a:gdLst/>
              <a:ahLst/>
              <a:cxnLst/>
              <a:rect l="l" t="t" r="r" b="b"/>
              <a:pathLst>
                <a:path w="4029" h="4028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935" y="4028"/>
                    <a:pt x="1" y="3094"/>
                    <a:pt x="59" y="1985"/>
                  </a:cubicBezTo>
                  <a:cubicBezTo>
                    <a:pt x="59" y="934"/>
                    <a:pt x="935" y="58"/>
                    <a:pt x="1985" y="0"/>
                  </a:cubicBezTo>
                  <a:cubicBezTo>
                    <a:pt x="3094" y="0"/>
                    <a:pt x="4028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2" name="Google Shape;12872;p27"/>
            <p:cNvSpPr/>
            <p:nvPr/>
          </p:nvSpPr>
          <p:spPr>
            <a:xfrm>
              <a:off x="3862525" y="465750"/>
              <a:ext cx="100700" cy="100725"/>
            </a:xfrm>
            <a:custGeom>
              <a:avLst/>
              <a:gdLst/>
              <a:ahLst/>
              <a:cxnLst/>
              <a:rect l="l" t="t" r="r" b="b"/>
              <a:pathLst>
                <a:path w="4028" h="4029" extrusionOk="0">
                  <a:moveTo>
                    <a:pt x="4028" y="1985"/>
                  </a:moveTo>
                  <a:cubicBezTo>
                    <a:pt x="4028" y="3094"/>
                    <a:pt x="3094" y="4028"/>
                    <a:pt x="1985" y="3970"/>
                  </a:cubicBezTo>
                  <a:cubicBezTo>
                    <a:pt x="934" y="3970"/>
                    <a:pt x="0" y="3094"/>
                    <a:pt x="0" y="1985"/>
                  </a:cubicBezTo>
                  <a:cubicBezTo>
                    <a:pt x="0" y="935"/>
                    <a:pt x="934" y="1"/>
                    <a:pt x="1985" y="1"/>
                  </a:cubicBezTo>
                  <a:cubicBezTo>
                    <a:pt x="3036" y="1"/>
                    <a:pt x="3970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3" name="Google Shape;12873;p27"/>
            <p:cNvSpPr/>
            <p:nvPr/>
          </p:nvSpPr>
          <p:spPr>
            <a:xfrm>
              <a:off x="3615900" y="465750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2044" y="4028"/>
                  </a:moveTo>
                  <a:cubicBezTo>
                    <a:pt x="935" y="4028"/>
                    <a:pt x="1" y="3094"/>
                    <a:pt x="1" y="2044"/>
                  </a:cubicBezTo>
                  <a:cubicBezTo>
                    <a:pt x="1" y="935"/>
                    <a:pt x="935" y="1"/>
                    <a:pt x="2044" y="1"/>
                  </a:cubicBezTo>
                  <a:cubicBezTo>
                    <a:pt x="3094" y="1"/>
                    <a:pt x="3970" y="876"/>
                    <a:pt x="4028" y="1985"/>
                  </a:cubicBezTo>
                  <a:cubicBezTo>
                    <a:pt x="4028" y="3036"/>
                    <a:pt x="3153" y="3970"/>
                    <a:pt x="2044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4" name="Google Shape;12874;p27"/>
            <p:cNvSpPr/>
            <p:nvPr/>
          </p:nvSpPr>
          <p:spPr>
            <a:xfrm>
              <a:off x="2143500" y="4389725"/>
              <a:ext cx="100725" cy="99250"/>
            </a:xfrm>
            <a:custGeom>
              <a:avLst/>
              <a:gdLst/>
              <a:ahLst/>
              <a:cxnLst/>
              <a:rect l="l" t="t" r="r" b="b"/>
              <a:pathLst>
                <a:path w="4029" h="3970" extrusionOk="0">
                  <a:moveTo>
                    <a:pt x="3970" y="1985"/>
                  </a:moveTo>
                  <a:cubicBezTo>
                    <a:pt x="4028" y="3035"/>
                    <a:pt x="3095" y="3969"/>
                    <a:pt x="1986" y="3969"/>
                  </a:cubicBezTo>
                  <a:cubicBezTo>
                    <a:pt x="935" y="3969"/>
                    <a:pt x="59" y="3094"/>
                    <a:pt x="1" y="2043"/>
                  </a:cubicBezTo>
                  <a:cubicBezTo>
                    <a:pt x="1" y="934"/>
                    <a:pt x="935" y="0"/>
                    <a:pt x="1986" y="0"/>
                  </a:cubicBezTo>
                  <a:cubicBezTo>
                    <a:pt x="3036" y="0"/>
                    <a:pt x="3970" y="876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5" name="Google Shape;12875;p27"/>
            <p:cNvSpPr/>
            <p:nvPr/>
          </p:nvSpPr>
          <p:spPr>
            <a:xfrm>
              <a:off x="1654650" y="3652775"/>
              <a:ext cx="99250" cy="100725"/>
            </a:xfrm>
            <a:custGeom>
              <a:avLst/>
              <a:gdLst/>
              <a:ahLst/>
              <a:cxnLst/>
              <a:rect l="l" t="t" r="r" b="b"/>
              <a:pathLst>
                <a:path w="3970" h="4029" extrusionOk="0">
                  <a:moveTo>
                    <a:pt x="1985" y="59"/>
                  </a:moveTo>
                  <a:cubicBezTo>
                    <a:pt x="3036" y="1"/>
                    <a:pt x="3970" y="935"/>
                    <a:pt x="3970" y="2044"/>
                  </a:cubicBezTo>
                  <a:cubicBezTo>
                    <a:pt x="3970" y="3095"/>
                    <a:pt x="3094" y="4028"/>
                    <a:pt x="1985" y="4028"/>
                  </a:cubicBezTo>
                  <a:cubicBezTo>
                    <a:pt x="935" y="4028"/>
                    <a:pt x="1" y="3095"/>
                    <a:pt x="1" y="1986"/>
                  </a:cubicBezTo>
                  <a:cubicBezTo>
                    <a:pt x="1" y="935"/>
                    <a:pt x="876" y="59"/>
                    <a:pt x="198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6" name="Google Shape;12876;p27"/>
            <p:cNvSpPr/>
            <p:nvPr/>
          </p:nvSpPr>
          <p:spPr>
            <a:xfrm>
              <a:off x="6067475" y="2428475"/>
              <a:ext cx="99250" cy="99250"/>
            </a:xfrm>
            <a:custGeom>
              <a:avLst/>
              <a:gdLst/>
              <a:ahLst/>
              <a:cxnLst/>
              <a:rect l="l" t="t" r="r" b="b"/>
              <a:pathLst>
                <a:path w="3970" h="3970" extrusionOk="0">
                  <a:moveTo>
                    <a:pt x="1985" y="0"/>
                  </a:moveTo>
                  <a:cubicBezTo>
                    <a:pt x="3035" y="0"/>
                    <a:pt x="3911" y="876"/>
                    <a:pt x="3969" y="1926"/>
                  </a:cubicBezTo>
                  <a:cubicBezTo>
                    <a:pt x="3969" y="2977"/>
                    <a:pt x="3094" y="3911"/>
                    <a:pt x="2043" y="3911"/>
                  </a:cubicBezTo>
                  <a:cubicBezTo>
                    <a:pt x="992" y="3969"/>
                    <a:pt x="59" y="3035"/>
                    <a:pt x="59" y="1985"/>
                  </a:cubicBezTo>
                  <a:cubicBezTo>
                    <a:pt x="0" y="934"/>
                    <a:pt x="934" y="58"/>
                    <a:pt x="198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7" name="Google Shape;12877;p27"/>
            <p:cNvSpPr/>
            <p:nvPr/>
          </p:nvSpPr>
          <p:spPr>
            <a:xfrm>
              <a:off x="4841675" y="709450"/>
              <a:ext cx="99275" cy="99250"/>
            </a:xfrm>
            <a:custGeom>
              <a:avLst/>
              <a:gdLst/>
              <a:ahLst/>
              <a:cxnLst/>
              <a:rect l="l" t="t" r="r" b="b"/>
              <a:pathLst>
                <a:path w="3971" h="3970" extrusionOk="0">
                  <a:moveTo>
                    <a:pt x="3970" y="1985"/>
                  </a:moveTo>
                  <a:cubicBezTo>
                    <a:pt x="3970" y="3036"/>
                    <a:pt x="3036" y="3970"/>
                    <a:pt x="1986" y="3970"/>
                  </a:cubicBezTo>
                  <a:cubicBezTo>
                    <a:pt x="935" y="3911"/>
                    <a:pt x="1" y="2978"/>
                    <a:pt x="59" y="1927"/>
                  </a:cubicBezTo>
                  <a:cubicBezTo>
                    <a:pt x="59" y="876"/>
                    <a:pt x="993" y="1"/>
                    <a:pt x="2044" y="1"/>
                  </a:cubicBezTo>
                  <a:cubicBezTo>
                    <a:pt x="3095" y="1"/>
                    <a:pt x="3970" y="935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8" name="Google Shape;12878;p27"/>
            <p:cNvSpPr/>
            <p:nvPr/>
          </p:nvSpPr>
          <p:spPr>
            <a:xfrm>
              <a:off x="5825225" y="1691525"/>
              <a:ext cx="99250" cy="99275"/>
            </a:xfrm>
            <a:custGeom>
              <a:avLst/>
              <a:gdLst/>
              <a:ahLst/>
              <a:cxnLst/>
              <a:rect l="l" t="t" r="r" b="b"/>
              <a:pathLst>
                <a:path w="3970" h="3971" extrusionOk="0">
                  <a:moveTo>
                    <a:pt x="1985" y="3970"/>
                  </a:moveTo>
                  <a:cubicBezTo>
                    <a:pt x="876" y="3970"/>
                    <a:pt x="1" y="3036"/>
                    <a:pt x="1" y="1986"/>
                  </a:cubicBezTo>
                  <a:cubicBezTo>
                    <a:pt x="1" y="935"/>
                    <a:pt x="935" y="1"/>
                    <a:pt x="1985" y="59"/>
                  </a:cubicBezTo>
                  <a:cubicBezTo>
                    <a:pt x="3036" y="59"/>
                    <a:pt x="3970" y="993"/>
                    <a:pt x="3970" y="2044"/>
                  </a:cubicBezTo>
                  <a:cubicBezTo>
                    <a:pt x="3911" y="3095"/>
                    <a:pt x="3036" y="3970"/>
                    <a:pt x="198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9" name="Google Shape;12879;p27"/>
            <p:cNvSpPr/>
            <p:nvPr/>
          </p:nvSpPr>
          <p:spPr>
            <a:xfrm>
              <a:off x="4106225" y="465750"/>
              <a:ext cx="97800" cy="99250"/>
            </a:xfrm>
            <a:custGeom>
              <a:avLst/>
              <a:gdLst/>
              <a:ahLst/>
              <a:cxnLst/>
              <a:rect l="l" t="t" r="r" b="b"/>
              <a:pathLst>
                <a:path w="3912" h="3970" extrusionOk="0">
                  <a:moveTo>
                    <a:pt x="3911" y="1985"/>
                  </a:moveTo>
                  <a:cubicBezTo>
                    <a:pt x="3911" y="3036"/>
                    <a:pt x="3035" y="3970"/>
                    <a:pt x="1985" y="3970"/>
                  </a:cubicBezTo>
                  <a:cubicBezTo>
                    <a:pt x="934" y="3970"/>
                    <a:pt x="0" y="3036"/>
                    <a:pt x="0" y="1985"/>
                  </a:cubicBezTo>
                  <a:cubicBezTo>
                    <a:pt x="0" y="935"/>
                    <a:pt x="876" y="59"/>
                    <a:pt x="1926" y="59"/>
                  </a:cubicBezTo>
                  <a:cubicBezTo>
                    <a:pt x="2977" y="1"/>
                    <a:pt x="3911" y="935"/>
                    <a:pt x="3911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0" name="Google Shape;12880;p27"/>
            <p:cNvSpPr/>
            <p:nvPr/>
          </p:nvSpPr>
          <p:spPr>
            <a:xfrm>
              <a:off x="2393050" y="4634875"/>
              <a:ext cx="94875" cy="96325"/>
            </a:xfrm>
            <a:custGeom>
              <a:avLst/>
              <a:gdLst/>
              <a:ahLst/>
              <a:cxnLst/>
              <a:rect l="l" t="t" r="r" b="b"/>
              <a:pathLst>
                <a:path w="3795" h="3853" extrusionOk="0">
                  <a:moveTo>
                    <a:pt x="3794" y="1868"/>
                  </a:moveTo>
                  <a:cubicBezTo>
                    <a:pt x="3794" y="2977"/>
                    <a:pt x="2977" y="3794"/>
                    <a:pt x="1926" y="3794"/>
                  </a:cubicBezTo>
                  <a:cubicBezTo>
                    <a:pt x="817" y="3853"/>
                    <a:pt x="0" y="2977"/>
                    <a:pt x="0" y="1868"/>
                  </a:cubicBezTo>
                  <a:cubicBezTo>
                    <a:pt x="0" y="817"/>
                    <a:pt x="817" y="0"/>
                    <a:pt x="1926" y="0"/>
                  </a:cubicBezTo>
                  <a:cubicBezTo>
                    <a:pt x="2977" y="0"/>
                    <a:pt x="3794" y="817"/>
                    <a:pt x="3794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1" name="Google Shape;12881;p27"/>
            <p:cNvSpPr/>
            <p:nvPr/>
          </p:nvSpPr>
          <p:spPr>
            <a:xfrm>
              <a:off x="6068925" y="3165400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3853" y="1985"/>
                  </a:moveTo>
                  <a:cubicBezTo>
                    <a:pt x="3853" y="3035"/>
                    <a:pt x="2977" y="3853"/>
                    <a:pt x="1927" y="3853"/>
                  </a:cubicBezTo>
                  <a:cubicBezTo>
                    <a:pt x="818" y="3853"/>
                    <a:pt x="1" y="2977"/>
                    <a:pt x="59" y="1868"/>
                  </a:cubicBezTo>
                  <a:cubicBezTo>
                    <a:pt x="59" y="817"/>
                    <a:pt x="934" y="0"/>
                    <a:pt x="1985" y="0"/>
                  </a:cubicBezTo>
                  <a:cubicBezTo>
                    <a:pt x="3036" y="59"/>
                    <a:pt x="3853" y="934"/>
                    <a:pt x="3853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2" name="Google Shape;12882;p27"/>
            <p:cNvSpPr/>
            <p:nvPr/>
          </p:nvSpPr>
          <p:spPr>
            <a:xfrm>
              <a:off x="3370750" y="467225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1868" y="3853"/>
                  </a:moveTo>
                  <a:cubicBezTo>
                    <a:pt x="818" y="3794"/>
                    <a:pt x="0" y="2977"/>
                    <a:pt x="59" y="1868"/>
                  </a:cubicBezTo>
                  <a:cubicBezTo>
                    <a:pt x="59" y="817"/>
                    <a:pt x="934" y="0"/>
                    <a:pt x="1985" y="59"/>
                  </a:cubicBezTo>
                  <a:cubicBezTo>
                    <a:pt x="3094" y="59"/>
                    <a:pt x="3853" y="934"/>
                    <a:pt x="3853" y="1985"/>
                  </a:cubicBezTo>
                  <a:cubicBezTo>
                    <a:pt x="3795" y="3094"/>
                    <a:pt x="2977" y="3853"/>
                    <a:pt x="1868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3" name="Google Shape;12883;p27"/>
            <p:cNvSpPr/>
            <p:nvPr/>
          </p:nvSpPr>
          <p:spPr>
            <a:xfrm>
              <a:off x="5828150" y="3902325"/>
              <a:ext cx="93425" cy="94875"/>
            </a:xfrm>
            <a:custGeom>
              <a:avLst/>
              <a:gdLst/>
              <a:ahLst/>
              <a:cxnLst/>
              <a:rect l="l" t="t" r="r" b="b"/>
              <a:pathLst>
                <a:path w="3737" h="3795" extrusionOk="0">
                  <a:moveTo>
                    <a:pt x="3736" y="1926"/>
                  </a:moveTo>
                  <a:cubicBezTo>
                    <a:pt x="3736" y="3036"/>
                    <a:pt x="2861" y="3794"/>
                    <a:pt x="1810" y="3794"/>
                  </a:cubicBezTo>
                  <a:cubicBezTo>
                    <a:pt x="759" y="3736"/>
                    <a:pt x="0" y="2919"/>
                    <a:pt x="0" y="1926"/>
                  </a:cubicBezTo>
                  <a:cubicBezTo>
                    <a:pt x="0" y="817"/>
                    <a:pt x="876" y="0"/>
                    <a:pt x="1927" y="59"/>
                  </a:cubicBezTo>
                  <a:cubicBezTo>
                    <a:pt x="2977" y="59"/>
                    <a:pt x="3736" y="876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4" name="Google Shape;12884;p27"/>
            <p:cNvSpPr/>
            <p:nvPr/>
          </p:nvSpPr>
          <p:spPr>
            <a:xfrm>
              <a:off x="1899825" y="4146025"/>
              <a:ext cx="94875" cy="94875"/>
            </a:xfrm>
            <a:custGeom>
              <a:avLst/>
              <a:gdLst/>
              <a:ahLst/>
              <a:cxnLst/>
              <a:rect l="l" t="t" r="r" b="b"/>
              <a:pathLst>
                <a:path w="3795" h="3795" extrusionOk="0">
                  <a:moveTo>
                    <a:pt x="3794" y="1926"/>
                  </a:moveTo>
                  <a:cubicBezTo>
                    <a:pt x="3736" y="2977"/>
                    <a:pt x="2919" y="3794"/>
                    <a:pt x="1810" y="3794"/>
                  </a:cubicBezTo>
                  <a:cubicBezTo>
                    <a:pt x="759" y="3736"/>
                    <a:pt x="0" y="2919"/>
                    <a:pt x="0" y="1810"/>
                  </a:cubicBezTo>
                  <a:cubicBezTo>
                    <a:pt x="58" y="759"/>
                    <a:pt x="876" y="0"/>
                    <a:pt x="1868" y="0"/>
                  </a:cubicBezTo>
                  <a:cubicBezTo>
                    <a:pt x="2977" y="0"/>
                    <a:pt x="3794" y="817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5" name="Google Shape;12885;p27"/>
            <p:cNvSpPr/>
            <p:nvPr/>
          </p:nvSpPr>
          <p:spPr>
            <a:xfrm>
              <a:off x="2639650" y="712375"/>
              <a:ext cx="94875" cy="93425"/>
            </a:xfrm>
            <a:custGeom>
              <a:avLst/>
              <a:gdLst/>
              <a:ahLst/>
              <a:cxnLst/>
              <a:rect l="l" t="t" r="r" b="b"/>
              <a:pathLst>
                <a:path w="3795" h="3737" extrusionOk="0">
                  <a:moveTo>
                    <a:pt x="1927" y="3736"/>
                  </a:moveTo>
                  <a:cubicBezTo>
                    <a:pt x="876" y="3736"/>
                    <a:pt x="59" y="2919"/>
                    <a:pt x="59" y="1868"/>
                  </a:cubicBezTo>
                  <a:cubicBezTo>
                    <a:pt x="1" y="818"/>
                    <a:pt x="818" y="0"/>
                    <a:pt x="1869" y="0"/>
                  </a:cubicBezTo>
                  <a:cubicBezTo>
                    <a:pt x="2919" y="0"/>
                    <a:pt x="3737" y="818"/>
                    <a:pt x="3737" y="1810"/>
                  </a:cubicBezTo>
                  <a:cubicBezTo>
                    <a:pt x="3795" y="2861"/>
                    <a:pt x="2978" y="3678"/>
                    <a:pt x="1927" y="37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6" name="Google Shape;12886;p27"/>
            <p:cNvSpPr/>
            <p:nvPr/>
          </p:nvSpPr>
          <p:spPr>
            <a:xfrm>
              <a:off x="6070375" y="2184775"/>
              <a:ext cx="93425" cy="91950"/>
            </a:xfrm>
            <a:custGeom>
              <a:avLst/>
              <a:gdLst/>
              <a:ahLst/>
              <a:cxnLst/>
              <a:rect l="l" t="t" r="r" b="b"/>
              <a:pathLst>
                <a:path w="3737" h="3678" extrusionOk="0">
                  <a:moveTo>
                    <a:pt x="3737" y="1868"/>
                  </a:moveTo>
                  <a:cubicBezTo>
                    <a:pt x="3737" y="2860"/>
                    <a:pt x="2861" y="3678"/>
                    <a:pt x="1869" y="3678"/>
                  </a:cubicBezTo>
                  <a:cubicBezTo>
                    <a:pt x="876" y="3678"/>
                    <a:pt x="1" y="2802"/>
                    <a:pt x="59" y="1810"/>
                  </a:cubicBezTo>
                  <a:cubicBezTo>
                    <a:pt x="59" y="817"/>
                    <a:pt x="935" y="0"/>
                    <a:pt x="1927" y="0"/>
                  </a:cubicBezTo>
                  <a:cubicBezTo>
                    <a:pt x="2919" y="59"/>
                    <a:pt x="3737" y="876"/>
                    <a:pt x="3737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7" name="Google Shape;12887;p27"/>
            <p:cNvSpPr/>
            <p:nvPr/>
          </p:nvSpPr>
          <p:spPr>
            <a:xfrm>
              <a:off x="3862525" y="5129550"/>
              <a:ext cx="91950" cy="91975"/>
            </a:xfrm>
            <a:custGeom>
              <a:avLst/>
              <a:gdLst/>
              <a:ahLst/>
              <a:cxnLst/>
              <a:rect l="l" t="t" r="r" b="b"/>
              <a:pathLst>
                <a:path w="3678" h="3679" extrusionOk="0">
                  <a:moveTo>
                    <a:pt x="3678" y="1869"/>
                  </a:moveTo>
                  <a:cubicBezTo>
                    <a:pt x="3678" y="2861"/>
                    <a:pt x="2860" y="3678"/>
                    <a:pt x="1868" y="3678"/>
                  </a:cubicBezTo>
                  <a:cubicBezTo>
                    <a:pt x="876" y="3678"/>
                    <a:pt x="0" y="2803"/>
                    <a:pt x="0" y="1810"/>
                  </a:cubicBezTo>
                  <a:cubicBezTo>
                    <a:pt x="59" y="818"/>
                    <a:pt x="934" y="1"/>
                    <a:pt x="1868" y="59"/>
                  </a:cubicBezTo>
                  <a:cubicBezTo>
                    <a:pt x="2860" y="59"/>
                    <a:pt x="3678" y="876"/>
                    <a:pt x="3678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8" name="Google Shape;12888;p27"/>
            <p:cNvSpPr/>
            <p:nvPr/>
          </p:nvSpPr>
          <p:spPr>
            <a:xfrm>
              <a:off x="4357200" y="470125"/>
              <a:ext cx="91975" cy="91975"/>
            </a:xfrm>
            <a:custGeom>
              <a:avLst/>
              <a:gdLst/>
              <a:ahLst/>
              <a:cxnLst/>
              <a:rect l="l" t="t" r="r" b="b"/>
              <a:pathLst>
                <a:path w="3679" h="3679" extrusionOk="0">
                  <a:moveTo>
                    <a:pt x="3620" y="1810"/>
                  </a:moveTo>
                  <a:cubicBezTo>
                    <a:pt x="3678" y="2744"/>
                    <a:pt x="2861" y="3620"/>
                    <a:pt x="1869" y="3678"/>
                  </a:cubicBezTo>
                  <a:cubicBezTo>
                    <a:pt x="876" y="3678"/>
                    <a:pt x="1" y="2803"/>
                    <a:pt x="1" y="1810"/>
                  </a:cubicBezTo>
                  <a:cubicBezTo>
                    <a:pt x="1" y="876"/>
                    <a:pt x="818" y="1"/>
                    <a:pt x="1810" y="1"/>
                  </a:cubicBezTo>
                  <a:cubicBezTo>
                    <a:pt x="2744" y="1"/>
                    <a:pt x="3620" y="818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9" name="Google Shape;12889;p27"/>
            <p:cNvSpPr/>
            <p:nvPr/>
          </p:nvSpPr>
          <p:spPr>
            <a:xfrm>
              <a:off x="3620275" y="5131025"/>
              <a:ext cx="91975" cy="90500"/>
            </a:xfrm>
            <a:custGeom>
              <a:avLst/>
              <a:gdLst/>
              <a:ahLst/>
              <a:cxnLst/>
              <a:rect l="l" t="t" r="r" b="b"/>
              <a:pathLst>
                <a:path w="3679" h="3620" extrusionOk="0">
                  <a:moveTo>
                    <a:pt x="1869" y="3619"/>
                  </a:moveTo>
                  <a:cubicBezTo>
                    <a:pt x="876" y="3619"/>
                    <a:pt x="1" y="2744"/>
                    <a:pt x="1" y="1810"/>
                  </a:cubicBezTo>
                  <a:cubicBezTo>
                    <a:pt x="1" y="817"/>
                    <a:pt x="876" y="0"/>
                    <a:pt x="1869" y="0"/>
                  </a:cubicBezTo>
                  <a:cubicBezTo>
                    <a:pt x="2803" y="0"/>
                    <a:pt x="3620" y="817"/>
                    <a:pt x="3620" y="1751"/>
                  </a:cubicBezTo>
                  <a:cubicBezTo>
                    <a:pt x="3678" y="2744"/>
                    <a:pt x="2803" y="3619"/>
                    <a:pt x="186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0" name="Google Shape;12890;p27"/>
            <p:cNvSpPr/>
            <p:nvPr/>
          </p:nvSpPr>
          <p:spPr>
            <a:xfrm>
              <a:off x="1412425" y="2921700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19" y="1810"/>
                  </a:moveTo>
                  <a:cubicBezTo>
                    <a:pt x="3619" y="2802"/>
                    <a:pt x="2802" y="3619"/>
                    <a:pt x="1810" y="3619"/>
                  </a:cubicBezTo>
                  <a:cubicBezTo>
                    <a:pt x="818" y="3619"/>
                    <a:pt x="0" y="2802"/>
                    <a:pt x="0" y="1810"/>
                  </a:cubicBezTo>
                  <a:cubicBezTo>
                    <a:pt x="0" y="876"/>
                    <a:pt x="818" y="59"/>
                    <a:pt x="1751" y="0"/>
                  </a:cubicBezTo>
                  <a:cubicBezTo>
                    <a:pt x="2744" y="0"/>
                    <a:pt x="3561" y="817"/>
                    <a:pt x="3619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1" name="Google Shape;12891;p27"/>
            <p:cNvSpPr/>
            <p:nvPr/>
          </p:nvSpPr>
          <p:spPr>
            <a:xfrm>
              <a:off x="4846075" y="4884400"/>
              <a:ext cx="91950" cy="90500"/>
            </a:xfrm>
            <a:custGeom>
              <a:avLst/>
              <a:gdLst/>
              <a:ahLst/>
              <a:cxnLst/>
              <a:rect l="l" t="t" r="r" b="b"/>
              <a:pathLst>
                <a:path w="3678" h="3620" extrusionOk="0">
                  <a:moveTo>
                    <a:pt x="1868" y="1"/>
                  </a:moveTo>
                  <a:cubicBezTo>
                    <a:pt x="2802" y="1"/>
                    <a:pt x="3677" y="876"/>
                    <a:pt x="3619" y="1810"/>
                  </a:cubicBezTo>
                  <a:cubicBezTo>
                    <a:pt x="3619" y="2802"/>
                    <a:pt x="2743" y="3620"/>
                    <a:pt x="1751" y="3620"/>
                  </a:cubicBezTo>
                  <a:cubicBezTo>
                    <a:pt x="817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2" name="Google Shape;12892;p27"/>
            <p:cNvSpPr/>
            <p:nvPr/>
          </p:nvSpPr>
          <p:spPr>
            <a:xfrm>
              <a:off x="1659025" y="1695925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20" y="1810"/>
                  </a:moveTo>
                  <a:cubicBezTo>
                    <a:pt x="3620" y="2802"/>
                    <a:pt x="2803" y="3619"/>
                    <a:pt x="1810" y="3619"/>
                  </a:cubicBezTo>
                  <a:cubicBezTo>
                    <a:pt x="818" y="3619"/>
                    <a:pt x="1" y="2802"/>
                    <a:pt x="1" y="1810"/>
                  </a:cubicBezTo>
                  <a:cubicBezTo>
                    <a:pt x="1" y="876"/>
                    <a:pt x="818" y="58"/>
                    <a:pt x="1752" y="0"/>
                  </a:cubicBezTo>
                  <a:cubicBezTo>
                    <a:pt x="2744" y="0"/>
                    <a:pt x="3562" y="817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3" name="Google Shape;12893;p27"/>
            <p:cNvSpPr/>
            <p:nvPr/>
          </p:nvSpPr>
          <p:spPr>
            <a:xfrm>
              <a:off x="1412425" y="2675075"/>
              <a:ext cx="90500" cy="91975"/>
            </a:xfrm>
            <a:custGeom>
              <a:avLst/>
              <a:gdLst/>
              <a:ahLst/>
              <a:cxnLst/>
              <a:rect l="l" t="t" r="r" b="b"/>
              <a:pathLst>
                <a:path w="3620" h="3679" extrusionOk="0">
                  <a:moveTo>
                    <a:pt x="1810" y="1"/>
                  </a:moveTo>
                  <a:cubicBezTo>
                    <a:pt x="2802" y="59"/>
                    <a:pt x="3619" y="935"/>
                    <a:pt x="3619" y="1869"/>
                  </a:cubicBezTo>
                  <a:cubicBezTo>
                    <a:pt x="3561" y="2861"/>
                    <a:pt x="2685" y="3678"/>
                    <a:pt x="1751" y="3620"/>
                  </a:cubicBezTo>
                  <a:cubicBezTo>
                    <a:pt x="759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4" name="Google Shape;12894;p27"/>
            <p:cNvSpPr/>
            <p:nvPr/>
          </p:nvSpPr>
          <p:spPr>
            <a:xfrm>
              <a:off x="5340750" y="9619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2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744"/>
                    <a:pt x="1" y="1752"/>
                  </a:cubicBezTo>
                  <a:cubicBezTo>
                    <a:pt x="1" y="760"/>
                    <a:pt x="759" y="1"/>
                    <a:pt x="1752" y="1"/>
                  </a:cubicBezTo>
                  <a:cubicBezTo>
                    <a:pt x="2744" y="1"/>
                    <a:pt x="3503" y="760"/>
                    <a:pt x="3503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5" name="Google Shape;12895;p27"/>
            <p:cNvSpPr/>
            <p:nvPr/>
          </p:nvSpPr>
          <p:spPr>
            <a:xfrm>
              <a:off x="5584450" y="120852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1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685"/>
                    <a:pt x="1" y="1751"/>
                  </a:cubicBezTo>
                  <a:cubicBezTo>
                    <a:pt x="1" y="759"/>
                    <a:pt x="759" y="0"/>
                    <a:pt x="1752" y="0"/>
                  </a:cubicBezTo>
                  <a:cubicBezTo>
                    <a:pt x="2744" y="0"/>
                    <a:pt x="3503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6" name="Google Shape;12896;p27"/>
            <p:cNvSpPr/>
            <p:nvPr/>
          </p:nvSpPr>
          <p:spPr>
            <a:xfrm>
              <a:off x="3132900" y="4716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2" y="1751"/>
                  </a:moveTo>
                  <a:cubicBezTo>
                    <a:pt x="3502" y="2744"/>
                    <a:pt x="2744" y="3503"/>
                    <a:pt x="1751" y="3503"/>
                  </a:cubicBezTo>
                  <a:cubicBezTo>
                    <a:pt x="759" y="3503"/>
                    <a:pt x="0" y="2744"/>
                    <a:pt x="0" y="1751"/>
                  </a:cubicBezTo>
                  <a:cubicBezTo>
                    <a:pt x="0" y="817"/>
                    <a:pt x="759" y="0"/>
                    <a:pt x="1751" y="0"/>
                  </a:cubicBezTo>
                  <a:cubicBezTo>
                    <a:pt x="2685" y="0"/>
                    <a:pt x="3502" y="759"/>
                    <a:pt x="3502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7" name="Google Shape;12897;p27"/>
            <p:cNvSpPr/>
            <p:nvPr/>
          </p:nvSpPr>
          <p:spPr>
            <a:xfrm>
              <a:off x="6073300" y="341347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1752" y="3502"/>
                  </a:moveTo>
                  <a:cubicBezTo>
                    <a:pt x="759" y="3502"/>
                    <a:pt x="1" y="2685"/>
                    <a:pt x="1" y="1751"/>
                  </a:cubicBezTo>
                  <a:cubicBezTo>
                    <a:pt x="1" y="759"/>
                    <a:pt x="818" y="0"/>
                    <a:pt x="1810" y="0"/>
                  </a:cubicBezTo>
                  <a:cubicBezTo>
                    <a:pt x="2744" y="0"/>
                    <a:pt x="3503" y="759"/>
                    <a:pt x="3503" y="1751"/>
                  </a:cubicBezTo>
                  <a:cubicBezTo>
                    <a:pt x="3503" y="2744"/>
                    <a:pt x="2744" y="3502"/>
                    <a:pt x="1752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8" name="Google Shape;12898;p27"/>
            <p:cNvSpPr/>
            <p:nvPr/>
          </p:nvSpPr>
          <p:spPr>
            <a:xfrm>
              <a:off x="1413875" y="2434300"/>
              <a:ext cx="87575" cy="86125"/>
            </a:xfrm>
            <a:custGeom>
              <a:avLst/>
              <a:gdLst/>
              <a:ahLst/>
              <a:cxnLst/>
              <a:rect l="l" t="t" r="r" b="b"/>
              <a:pathLst>
                <a:path w="3503" h="3445" extrusionOk="0">
                  <a:moveTo>
                    <a:pt x="1752" y="3444"/>
                  </a:moveTo>
                  <a:cubicBezTo>
                    <a:pt x="760" y="3444"/>
                    <a:pt x="1" y="2744"/>
                    <a:pt x="1" y="1752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744" y="1"/>
                    <a:pt x="3445" y="759"/>
                    <a:pt x="3503" y="1693"/>
                  </a:cubicBezTo>
                  <a:cubicBezTo>
                    <a:pt x="3503" y="2686"/>
                    <a:pt x="2744" y="3444"/>
                    <a:pt x="1752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9" name="Google Shape;12899;p27"/>
            <p:cNvSpPr/>
            <p:nvPr/>
          </p:nvSpPr>
          <p:spPr>
            <a:xfrm>
              <a:off x="4112050" y="5131025"/>
              <a:ext cx="87575" cy="89025"/>
            </a:xfrm>
            <a:custGeom>
              <a:avLst/>
              <a:gdLst/>
              <a:ahLst/>
              <a:cxnLst/>
              <a:rect l="l" t="t" r="r" b="b"/>
              <a:pathLst>
                <a:path w="3503" h="3561" extrusionOk="0">
                  <a:moveTo>
                    <a:pt x="3503" y="1751"/>
                  </a:moveTo>
                  <a:cubicBezTo>
                    <a:pt x="3503" y="2744"/>
                    <a:pt x="2744" y="3561"/>
                    <a:pt x="1752" y="3561"/>
                  </a:cubicBezTo>
                  <a:cubicBezTo>
                    <a:pt x="760" y="3561"/>
                    <a:pt x="1" y="2802"/>
                    <a:pt x="1" y="1810"/>
                  </a:cubicBezTo>
                  <a:cubicBezTo>
                    <a:pt x="1" y="817"/>
                    <a:pt x="701" y="59"/>
                    <a:pt x="1693" y="59"/>
                  </a:cubicBezTo>
                  <a:cubicBezTo>
                    <a:pt x="2686" y="0"/>
                    <a:pt x="3445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0" name="Google Shape;12900;p27"/>
            <p:cNvSpPr/>
            <p:nvPr/>
          </p:nvSpPr>
          <p:spPr>
            <a:xfrm>
              <a:off x="1413875" y="317122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5"/>
                    <a:pt x="1693" y="3445"/>
                  </a:cubicBezTo>
                  <a:cubicBezTo>
                    <a:pt x="760" y="3386"/>
                    <a:pt x="1" y="2627"/>
                    <a:pt x="59" y="1693"/>
                  </a:cubicBezTo>
                  <a:cubicBezTo>
                    <a:pt x="59" y="759"/>
                    <a:pt x="818" y="1"/>
                    <a:pt x="1752" y="1"/>
                  </a:cubicBezTo>
                  <a:cubicBezTo>
                    <a:pt x="2744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1" name="Google Shape;12901;p27"/>
            <p:cNvSpPr/>
            <p:nvPr/>
          </p:nvSpPr>
          <p:spPr>
            <a:xfrm>
              <a:off x="3376575" y="513247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4"/>
                    <a:pt x="1752" y="3444"/>
                  </a:cubicBezTo>
                  <a:cubicBezTo>
                    <a:pt x="760" y="3444"/>
                    <a:pt x="1" y="2686"/>
                    <a:pt x="1" y="1693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686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2" name="Google Shape;12902;p27"/>
            <p:cNvSpPr/>
            <p:nvPr/>
          </p:nvSpPr>
          <p:spPr>
            <a:xfrm>
              <a:off x="2639650" y="4887325"/>
              <a:ext cx="86125" cy="84650"/>
            </a:xfrm>
            <a:custGeom>
              <a:avLst/>
              <a:gdLst/>
              <a:ahLst/>
              <a:cxnLst/>
              <a:rect l="l" t="t" r="r" b="b"/>
              <a:pathLst>
                <a:path w="3445" h="3386" extrusionOk="0">
                  <a:moveTo>
                    <a:pt x="3445" y="1693"/>
                  </a:moveTo>
                  <a:cubicBezTo>
                    <a:pt x="3445" y="2627"/>
                    <a:pt x="2628" y="3386"/>
                    <a:pt x="1694" y="3386"/>
                  </a:cubicBezTo>
                  <a:cubicBezTo>
                    <a:pt x="760" y="3327"/>
                    <a:pt x="1" y="2569"/>
                    <a:pt x="59" y="1635"/>
                  </a:cubicBezTo>
                  <a:cubicBezTo>
                    <a:pt x="59" y="701"/>
                    <a:pt x="818" y="0"/>
                    <a:pt x="1752" y="0"/>
                  </a:cubicBezTo>
                  <a:cubicBezTo>
                    <a:pt x="2686" y="0"/>
                    <a:pt x="3445" y="759"/>
                    <a:pt x="3445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3" name="Google Shape;12903;p27"/>
            <p:cNvSpPr/>
            <p:nvPr/>
          </p:nvSpPr>
          <p:spPr>
            <a:xfrm>
              <a:off x="1661950" y="3903775"/>
              <a:ext cx="84675" cy="86125"/>
            </a:xfrm>
            <a:custGeom>
              <a:avLst/>
              <a:gdLst/>
              <a:ahLst/>
              <a:cxnLst/>
              <a:rect l="l" t="t" r="r" b="b"/>
              <a:pathLst>
                <a:path w="3387" h="3445" extrusionOk="0">
                  <a:moveTo>
                    <a:pt x="1693" y="1"/>
                  </a:moveTo>
                  <a:cubicBezTo>
                    <a:pt x="2627" y="1"/>
                    <a:pt x="3386" y="818"/>
                    <a:pt x="3386" y="1752"/>
                  </a:cubicBezTo>
                  <a:cubicBezTo>
                    <a:pt x="3386" y="2686"/>
                    <a:pt x="2569" y="3444"/>
                    <a:pt x="1635" y="3386"/>
                  </a:cubicBezTo>
                  <a:cubicBezTo>
                    <a:pt x="701" y="3386"/>
                    <a:pt x="1" y="2627"/>
                    <a:pt x="1" y="1693"/>
                  </a:cubicBezTo>
                  <a:cubicBezTo>
                    <a:pt x="1" y="759"/>
                    <a:pt x="759" y="1"/>
                    <a:pt x="16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4" name="Google Shape;12904;p27"/>
            <p:cNvSpPr/>
            <p:nvPr/>
          </p:nvSpPr>
          <p:spPr>
            <a:xfrm>
              <a:off x="5587375" y="4398475"/>
              <a:ext cx="81725" cy="81725"/>
            </a:xfrm>
            <a:custGeom>
              <a:avLst/>
              <a:gdLst/>
              <a:ahLst/>
              <a:cxnLst/>
              <a:rect l="l" t="t" r="r" b="b"/>
              <a:pathLst>
                <a:path w="3269" h="3269" extrusionOk="0">
                  <a:moveTo>
                    <a:pt x="1635" y="3269"/>
                  </a:moveTo>
                  <a:cubicBezTo>
                    <a:pt x="701" y="3269"/>
                    <a:pt x="0" y="2510"/>
                    <a:pt x="0" y="1635"/>
                  </a:cubicBezTo>
                  <a:cubicBezTo>
                    <a:pt x="0" y="759"/>
                    <a:pt x="759" y="0"/>
                    <a:pt x="1693" y="0"/>
                  </a:cubicBezTo>
                  <a:cubicBezTo>
                    <a:pt x="2569" y="59"/>
                    <a:pt x="3269" y="817"/>
                    <a:pt x="3269" y="1693"/>
                  </a:cubicBezTo>
                  <a:cubicBezTo>
                    <a:pt x="3211" y="2569"/>
                    <a:pt x="2510" y="3269"/>
                    <a:pt x="1635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5" name="Google Shape;12905;p27"/>
            <p:cNvSpPr/>
            <p:nvPr/>
          </p:nvSpPr>
          <p:spPr>
            <a:xfrm>
              <a:off x="6076225" y="1948375"/>
              <a:ext cx="81750" cy="81725"/>
            </a:xfrm>
            <a:custGeom>
              <a:avLst/>
              <a:gdLst/>
              <a:ahLst/>
              <a:cxnLst/>
              <a:rect l="l" t="t" r="r" b="b"/>
              <a:pathLst>
                <a:path w="3270" h="3269" extrusionOk="0">
                  <a:moveTo>
                    <a:pt x="1693" y="3211"/>
                  </a:moveTo>
                  <a:cubicBezTo>
                    <a:pt x="818" y="3269"/>
                    <a:pt x="59" y="2510"/>
                    <a:pt x="0" y="1635"/>
                  </a:cubicBezTo>
                  <a:cubicBezTo>
                    <a:pt x="0" y="759"/>
                    <a:pt x="759" y="0"/>
                    <a:pt x="1635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452"/>
                    <a:pt x="2569" y="3211"/>
                    <a:pt x="169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6" name="Google Shape;12906;p27"/>
            <p:cNvSpPr/>
            <p:nvPr/>
          </p:nvSpPr>
          <p:spPr>
            <a:xfrm>
              <a:off x="2152275" y="964825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3269" y="1635"/>
                  </a:moveTo>
                  <a:cubicBezTo>
                    <a:pt x="3269" y="2510"/>
                    <a:pt x="2568" y="3211"/>
                    <a:pt x="1693" y="3269"/>
                  </a:cubicBezTo>
                  <a:cubicBezTo>
                    <a:pt x="759" y="3269"/>
                    <a:pt x="0" y="2510"/>
                    <a:pt x="59" y="1577"/>
                  </a:cubicBezTo>
                  <a:cubicBezTo>
                    <a:pt x="59" y="701"/>
                    <a:pt x="817" y="0"/>
                    <a:pt x="1693" y="0"/>
                  </a:cubicBezTo>
                  <a:cubicBezTo>
                    <a:pt x="2568" y="0"/>
                    <a:pt x="3269" y="759"/>
                    <a:pt x="3269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7" name="Google Shape;12907;p27"/>
            <p:cNvSpPr/>
            <p:nvPr/>
          </p:nvSpPr>
          <p:spPr>
            <a:xfrm>
              <a:off x="5833975" y="1453675"/>
              <a:ext cx="81750" cy="81750"/>
            </a:xfrm>
            <a:custGeom>
              <a:avLst/>
              <a:gdLst/>
              <a:ahLst/>
              <a:cxnLst/>
              <a:rect l="l" t="t" r="r" b="b"/>
              <a:pathLst>
                <a:path w="3270" h="3270" extrusionOk="0">
                  <a:moveTo>
                    <a:pt x="3270" y="1635"/>
                  </a:moveTo>
                  <a:cubicBezTo>
                    <a:pt x="3270" y="2511"/>
                    <a:pt x="2511" y="3269"/>
                    <a:pt x="1635" y="3269"/>
                  </a:cubicBezTo>
                  <a:cubicBezTo>
                    <a:pt x="760" y="3269"/>
                    <a:pt x="1" y="2511"/>
                    <a:pt x="1" y="1635"/>
                  </a:cubicBezTo>
                  <a:cubicBezTo>
                    <a:pt x="1" y="759"/>
                    <a:pt x="760" y="1"/>
                    <a:pt x="1635" y="1"/>
                  </a:cubicBezTo>
                  <a:cubicBezTo>
                    <a:pt x="2511" y="1"/>
                    <a:pt x="3211" y="759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8" name="Google Shape;12908;p27"/>
            <p:cNvSpPr/>
            <p:nvPr/>
          </p:nvSpPr>
          <p:spPr>
            <a:xfrm>
              <a:off x="4361600" y="5135400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1634" y="3269"/>
                  </a:moveTo>
                  <a:cubicBezTo>
                    <a:pt x="759" y="3269"/>
                    <a:pt x="58" y="2569"/>
                    <a:pt x="0" y="1693"/>
                  </a:cubicBezTo>
                  <a:cubicBezTo>
                    <a:pt x="0" y="759"/>
                    <a:pt x="700" y="0"/>
                    <a:pt x="1634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510"/>
                    <a:pt x="2510" y="3211"/>
                    <a:pt x="1634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9" name="Google Shape;12909;p27"/>
            <p:cNvSpPr/>
            <p:nvPr/>
          </p:nvSpPr>
          <p:spPr>
            <a:xfrm>
              <a:off x="3137275" y="5136850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3094"/>
                  </a:moveTo>
                  <a:cubicBezTo>
                    <a:pt x="701" y="3153"/>
                    <a:pt x="0" y="2452"/>
                    <a:pt x="0" y="1577"/>
                  </a:cubicBezTo>
                  <a:cubicBezTo>
                    <a:pt x="0" y="701"/>
                    <a:pt x="642" y="1"/>
                    <a:pt x="1518" y="1"/>
                  </a:cubicBezTo>
                  <a:cubicBezTo>
                    <a:pt x="2452" y="1"/>
                    <a:pt x="3094" y="643"/>
                    <a:pt x="3152" y="1518"/>
                  </a:cubicBezTo>
                  <a:cubicBezTo>
                    <a:pt x="3152" y="2394"/>
                    <a:pt x="2452" y="3094"/>
                    <a:pt x="1576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0" name="Google Shape;12910;p27"/>
            <p:cNvSpPr/>
            <p:nvPr/>
          </p:nvSpPr>
          <p:spPr>
            <a:xfrm>
              <a:off x="1416800" y="2190600"/>
              <a:ext cx="80275" cy="80300"/>
            </a:xfrm>
            <a:custGeom>
              <a:avLst/>
              <a:gdLst/>
              <a:ahLst/>
              <a:cxnLst/>
              <a:rect l="l" t="t" r="r" b="b"/>
              <a:pathLst>
                <a:path w="3211" h="3212" extrusionOk="0">
                  <a:moveTo>
                    <a:pt x="1635" y="1"/>
                  </a:moveTo>
                  <a:cubicBezTo>
                    <a:pt x="2510" y="1"/>
                    <a:pt x="3211" y="701"/>
                    <a:pt x="3211" y="1635"/>
                  </a:cubicBezTo>
                  <a:cubicBezTo>
                    <a:pt x="3211" y="2511"/>
                    <a:pt x="2510" y="3211"/>
                    <a:pt x="1635" y="3211"/>
                  </a:cubicBezTo>
                  <a:cubicBezTo>
                    <a:pt x="759" y="3211"/>
                    <a:pt x="0" y="2511"/>
                    <a:pt x="0" y="1635"/>
                  </a:cubicBezTo>
                  <a:cubicBezTo>
                    <a:pt x="0" y="701"/>
                    <a:pt x="701" y="1"/>
                    <a:pt x="16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1" name="Google Shape;12911;p27"/>
            <p:cNvSpPr/>
            <p:nvPr/>
          </p:nvSpPr>
          <p:spPr>
            <a:xfrm>
              <a:off x="5340750" y="4646550"/>
              <a:ext cx="80275" cy="80275"/>
            </a:xfrm>
            <a:custGeom>
              <a:avLst/>
              <a:gdLst/>
              <a:ahLst/>
              <a:cxnLst/>
              <a:rect l="l" t="t" r="r" b="b"/>
              <a:pathLst>
                <a:path w="3211" h="3211" extrusionOk="0">
                  <a:moveTo>
                    <a:pt x="3211" y="1635"/>
                  </a:moveTo>
                  <a:cubicBezTo>
                    <a:pt x="3211" y="2510"/>
                    <a:pt x="2511" y="3211"/>
                    <a:pt x="1635" y="3211"/>
                  </a:cubicBezTo>
                  <a:cubicBezTo>
                    <a:pt x="701" y="3211"/>
                    <a:pt x="1" y="2510"/>
                    <a:pt x="1" y="1576"/>
                  </a:cubicBezTo>
                  <a:cubicBezTo>
                    <a:pt x="1" y="701"/>
                    <a:pt x="759" y="0"/>
                    <a:pt x="1635" y="0"/>
                  </a:cubicBezTo>
                  <a:cubicBezTo>
                    <a:pt x="2511" y="0"/>
                    <a:pt x="3211" y="701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2" name="Google Shape;12912;p27"/>
            <p:cNvSpPr/>
            <p:nvPr/>
          </p:nvSpPr>
          <p:spPr>
            <a:xfrm>
              <a:off x="1911500" y="1208525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0"/>
                  </a:moveTo>
                  <a:cubicBezTo>
                    <a:pt x="2510" y="0"/>
                    <a:pt x="3152" y="701"/>
                    <a:pt x="3152" y="1635"/>
                  </a:cubicBezTo>
                  <a:cubicBezTo>
                    <a:pt x="3094" y="2510"/>
                    <a:pt x="2452" y="3152"/>
                    <a:pt x="1576" y="3152"/>
                  </a:cubicBezTo>
                  <a:cubicBezTo>
                    <a:pt x="642" y="3152"/>
                    <a:pt x="0" y="2452"/>
                    <a:pt x="0" y="1576"/>
                  </a:cubicBezTo>
                  <a:cubicBezTo>
                    <a:pt x="0" y="701"/>
                    <a:pt x="700" y="0"/>
                    <a:pt x="15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3" name="Google Shape;12913;p27"/>
            <p:cNvSpPr/>
            <p:nvPr/>
          </p:nvSpPr>
          <p:spPr>
            <a:xfrm>
              <a:off x="4608200" y="475975"/>
              <a:ext cx="81750" cy="80275"/>
            </a:xfrm>
            <a:custGeom>
              <a:avLst/>
              <a:gdLst/>
              <a:ahLst/>
              <a:cxnLst/>
              <a:rect l="l" t="t" r="r" b="b"/>
              <a:pathLst>
                <a:path w="3270" h="3211" extrusionOk="0">
                  <a:moveTo>
                    <a:pt x="1693" y="0"/>
                  </a:moveTo>
                  <a:cubicBezTo>
                    <a:pt x="2569" y="0"/>
                    <a:pt x="3269" y="759"/>
                    <a:pt x="3269" y="1635"/>
                  </a:cubicBezTo>
                  <a:cubicBezTo>
                    <a:pt x="3211" y="2510"/>
                    <a:pt x="2511" y="3211"/>
                    <a:pt x="1577" y="3211"/>
                  </a:cubicBezTo>
                  <a:cubicBezTo>
                    <a:pt x="701" y="3152"/>
                    <a:pt x="1" y="2452"/>
                    <a:pt x="1" y="1576"/>
                  </a:cubicBezTo>
                  <a:cubicBezTo>
                    <a:pt x="59" y="642"/>
                    <a:pt x="759" y="0"/>
                    <a:pt x="16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4" name="Google Shape;12914;p27"/>
            <p:cNvSpPr/>
            <p:nvPr/>
          </p:nvSpPr>
          <p:spPr>
            <a:xfrm>
              <a:off x="5098525" y="718200"/>
              <a:ext cx="80275" cy="81750"/>
            </a:xfrm>
            <a:custGeom>
              <a:avLst/>
              <a:gdLst/>
              <a:ahLst/>
              <a:cxnLst/>
              <a:rect l="l" t="t" r="r" b="b"/>
              <a:pathLst>
                <a:path w="3211" h="3270" extrusionOk="0">
                  <a:moveTo>
                    <a:pt x="1635" y="3211"/>
                  </a:moveTo>
                  <a:cubicBezTo>
                    <a:pt x="759" y="3270"/>
                    <a:pt x="0" y="2569"/>
                    <a:pt x="0" y="1635"/>
                  </a:cubicBezTo>
                  <a:cubicBezTo>
                    <a:pt x="0" y="760"/>
                    <a:pt x="701" y="59"/>
                    <a:pt x="1576" y="1"/>
                  </a:cubicBezTo>
                  <a:cubicBezTo>
                    <a:pt x="2452" y="1"/>
                    <a:pt x="3211" y="701"/>
                    <a:pt x="3211" y="1577"/>
                  </a:cubicBezTo>
                  <a:cubicBezTo>
                    <a:pt x="3211" y="2511"/>
                    <a:pt x="2510" y="3211"/>
                    <a:pt x="1635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5" name="Google Shape;12915;p27"/>
            <p:cNvSpPr/>
            <p:nvPr/>
          </p:nvSpPr>
          <p:spPr>
            <a:xfrm>
              <a:off x="6079150" y="3664450"/>
              <a:ext cx="77350" cy="77375"/>
            </a:xfrm>
            <a:custGeom>
              <a:avLst/>
              <a:gdLst/>
              <a:ahLst/>
              <a:cxnLst/>
              <a:rect l="l" t="t" r="r" b="b"/>
              <a:pathLst>
                <a:path w="3094" h="3095" extrusionOk="0">
                  <a:moveTo>
                    <a:pt x="3094" y="1519"/>
                  </a:moveTo>
                  <a:cubicBezTo>
                    <a:pt x="3094" y="2394"/>
                    <a:pt x="2393" y="3095"/>
                    <a:pt x="1576" y="3095"/>
                  </a:cubicBezTo>
                  <a:cubicBezTo>
                    <a:pt x="701" y="3095"/>
                    <a:pt x="0" y="2452"/>
                    <a:pt x="0" y="1577"/>
                  </a:cubicBezTo>
                  <a:cubicBezTo>
                    <a:pt x="0" y="701"/>
                    <a:pt x="642" y="59"/>
                    <a:pt x="1518" y="1"/>
                  </a:cubicBezTo>
                  <a:cubicBezTo>
                    <a:pt x="2335" y="1"/>
                    <a:pt x="3094" y="701"/>
                    <a:pt x="3094" y="15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6" name="Google Shape;12916;p27"/>
            <p:cNvSpPr/>
            <p:nvPr/>
          </p:nvSpPr>
          <p:spPr>
            <a:xfrm>
              <a:off x="1418250" y="3417850"/>
              <a:ext cx="78825" cy="77350"/>
            </a:xfrm>
            <a:custGeom>
              <a:avLst/>
              <a:gdLst/>
              <a:ahLst/>
              <a:cxnLst/>
              <a:rect l="l" t="t" r="r" b="b"/>
              <a:pathLst>
                <a:path w="3153" h="3094" extrusionOk="0">
                  <a:moveTo>
                    <a:pt x="1577" y="3094"/>
                  </a:moveTo>
                  <a:cubicBezTo>
                    <a:pt x="701" y="3094"/>
                    <a:pt x="1" y="2393"/>
                    <a:pt x="1" y="1576"/>
                  </a:cubicBezTo>
                  <a:cubicBezTo>
                    <a:pt x="1" y="701"/>
                    <a:pt x="760" y="0"/>
                    <a:pt x="1577" y="0"/>
                  </a:cubicBezTo>
                  <a:cubicBezTo>
                    <a:pt x="2452" y="59"/>
                    <a:pt x="3094" y="701"/>
                    <a:pt x="3094" y="1518"/>
                  </a:cubicBezTo>
                  <a:cubicBezTo>
                    <a:pt x="3153" y="2393"/>
                    <a:pt x="2452" y="3094"/>
                    <a:pt x="157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7" name="Google Shape;12917;p27"/>
            <p:cNvSpPr/>
            <p:nvPr/>
          </p:nvSpPr>
          <p:spPr>
            <a:xfrm>
              <a:off x="2890650" y="477425"/>
              <a:ext cx="77375" cy="77375"/>
            </a:xfrm>
            <a:custGeom>
              <a:avLst/>
              <a:gdLst/>
              <a:ahLst/>
              <a:cxnLst/>
              <a:rect l="l" t="t" r="r" b="b"/>
              <a:pathLst>
                <a:path w="3095" h="3095" extrusionOk="0">
                  <a:moveTo>
                    <a:pt x="3094" y="1518"/>
                  </a:moveTo>
                  <a:cubicBezTo>
                    <a:pt x="3094" y="2336"/>
                    <a:pt x="2452" y="3036"/>
                    <a:pt x="1577" y="3094"/>
                  </a:cubicBezTo>
                  <a:cubicBezTo>
                    <a:pt x="759" y="3094"/>
                    <a:pt x="1" y="2394"/>
                    <a:pt x="59" y="1518"/>
                  </a:cubicBezTo>
                  <a:cubicBezTo>
                    <a:pt x="59" y="701"/>
                    <a:pt x="759" y="1"/>
                    <a:pt x="1577" y="1"/>
                  </a:cubicBezTo>
                  <a:cubicBezTo>
                    <a:pt x="2394" y="1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8" name="Google Shape;12918;p27"/>
            <p:cNvSpPr/>
            <p:nvPr/>
          </p:nvSpPr>
          <p:spPr>
            <a:xfrm>
              <a:off x="5835450" y="4154775"/>
              <a:ext cx="77350" cy="77350"/>
            </a:xfrm>
            <a:custGeom>
              <a:avLst/>
              <a:gdLst/>
              <a:ahLst/>
              <a:cxnLst/>
              <a:rect l="l" t="t" r="r" b="b"/>
              <a:pathLst>
                <a:path w="3094" h="3094" extrusionOk="0">
                  <a:moveTo>
                    <a:pt x="3094" y="1518"/>
                  </a:moveTo>
                  <a:cubicBezTo>
                    <a:pt x="3094" y="2335"/>
                    <a:pt x="2335" y="3094"/>
                    <a:pt x="1518" y="3036"/>
                  </a:cubicBezTo>
                  <a:cubicBezTo>
                    <a:pt x="701" y="3036"/>
                    <a:pt x="0" y="2277"/>
                    <a:pt x="59" y="1460"/>
                  </a:cubicBezTo>
                  <a:cubicBezTo>
                    <a:pt x="59" y="701"/>
                    <a:pt x="759" y="0"/>
                    <a:pt x="1576" y="0"/>
                  </a:cubicBezTo>
                  <a:cubicBezTo>
                    <a:pt x="2393" y="0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9" name="Google Shape;12919;p27"/>
            <p:cNvSpPr/>
            <p:nvPr/>
          </p:nvSpPr>
          <p:spPr>
            <a:xfrm>
              <a:off x="2401800" y="719675"/>
              <a:ext cx="75900" cy="77350"/>
            </a:xfrm>
            <a:custGeom>
              <a:avLst/>
              <a:gdLst/>
              <a:ahLst/>
              <a:cxnLst/>
              <a:rect l="l" t="t" r="r" b="b"/>
              <a:pathLst>
                <a:path w="3036" h="3094" extrusionOk="0">
                  <a:moveTo>
                    <a:pt x="3036" y="1576"/>
                  </a:moveTo>
                  <a:cubicBezTo>
                    <a:pt x="3036" y="2393"/>
                    <a:pt x="2277" y="3094"/>
                    <a:pt x="1460" y="3036"/>
                  </a:cubicBezTo>
                  <a:cubicBezTo>
                    <a:pt x="643" y="3036"/>
                    <a:pt x="0" y="2277"/>
                    <a:pt x="59" y="1518"/>
                  </a:cubicBezTo>
                  <a:cubicBezTo>
                    <a:pt x="59" y="701"/>
                    <a:pt x="818" y="0"/>
                    <a:pt x="1635" y="59"/>
                  </a:cubicBezTo>
                  <a:cubicBezTo>
                    <a:pt x="2394" y="117"/>
                    <a:pt x="3036" y="817"/>
                    <a:pt x="3036" y="15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0" name="Google Shape;12920;p27"/>
            <p:cNvSpPr/>
            <p:nvPr/>
          </p:nvSpPr>
          <p:spPr>
            <a:xfrm>
              <a:off x="2156650" y="4645075"/>
              <a:ext cx="74450" cy="74450"/>
            </a:xfrm>
            <a:custGeom>
              <a:avLst/>
              <a:gdLst/>
              <a:ahLst/>
              <a:cxnLst/>
              <a:rect l="l" t="t" r="r" b="b"/>
              <a:pathLst>
                <a:path w="2978" h="2978" extrusionOk="0">
                  <a:moveTo>
                    <a:pt x="2919" y="1518"/>
                  </a:moveTo>
                  <a:cubicBezTo>
                    <a:pt x="2919" y="2336"/>
                    <a:pt x="2277" y="2978"/>
                    <a:pt x="1460" y="2978"/>
                  </a:cubicBezTo>
                  <a:cubicBezTo>
                    <a:pt x="642" y="2978"/>
                    <a:pt x="0" y="2277"/>
                    <a:pt x="0" y="1460"/>
                  </a:cubicBezTo>
                  <a:cubicBezTo>
                    <a:pt x="59" y="701"/>
                    <a:pt x="701" y="1"/>
                    <a:pt x="1518" y="59"/>
                  </a:cubicBezTo>
                  <a:cubicBezTo>
                    <a:pt x="2335" y="59"/>
                    <a:pt x="2977" y="701"/>
                    <a:pt x="2919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1" name="Google Shape;12921;p27"/>
            <p:cNvSpPr/>
            <p:nvPr/>
          </p:nvSpPr>
          <p:spPr>
            <a:xfrm>
              <a:off x="1910025" y="4402850"/>
              <a:ext cx="73000" cy="72975"/>
            </a:xfrm>
            <a:custGeom>
              <a:avLst/>
              <a:gdLst/>
              <a:ahLst/>
              <a:cxnLst/>
              <a:rect l="l" t="t" r="r" b="b"/>
              <a:pathLst>
                <a:path w="2920" h="2919" extrusionOk="0">
                  <a:moveTo>
                    <a:pt x="1460" y="0"/>
                  </a:moveTo>
                  <a:cubicBezTo>
                    <a:pt x="2277" y="0"/>
                    <a:pt x="2919" y="642"/>
                    <a:pt x="2919" y="1460"/>
                  </a:cubicBezTo>
                  <a:cubicBezTo>
                    <a:pt x="2919" y="2277"/>
                    <a:pt x="2277" y="2919"/>
                    <a:pt x="1460" y="2919"/>
                  </a:cubicBezTo>
                  <a:cubicBezTo>
                    <a:pt x="643" y="2919"/>
                    <a:pt x="59" y="2335"/>
                    <a:pt x="1" y="1518"/>
                  </a:cubicBezTo>
                  <a:cubicBezTo>
                    <a:pt x="1" y="701"/>
                    <a:pt x="643" y="59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2" name="Google Shape;12922;p27"/>
            <p:cNvSpPr/>
            <p:nvPr/>
          </p:nvSpPr>
          <p:spPr>
            <a:xfrm>
              <a:off x="1669250" y="1459525"/>
              <a:ext cx="70075" cy="71525"/>
            </a:xfrm>
            <a:custGeom>
              <a:avLst/>
              <a:gdLst/>
              <a:ahLst/>
              <a:cxnLst/>
              <a:rect l="l" t="t" r="r" b="b"/>
              <a:pathLst>
                <a:path w="2803" h="2861" extrusionOk="0">
                  <a:moveTo>
                    <a:pt x="1401" y="2802"/>
                  </a:moveTo>
                  <a:cubicBezTo>
                    <a:pt x="584" y="2802"/>
                    <a:pt x="1" y="2218"/>
                    <a:pt x="1" y="1401"/>
                  </a:cubicBezTo>
                  <a:cubicBezTo>
                    <a:pt x="1" y="584"/>
                    <a:pt x="584" y="0"/>
                    <a:pt x="1401" y="0"/>
                  </a:cubicBezTo>
                  <a:cubicBezTo>
                    <a:pt x="2219" y="0"/>
                    <a:pt x="2802" y="642"/>
                    <a:pt x="2802" y="1401"/>
                  </a:cubicBezTo>
                  <a:cubicBezTo>
                    <a:pt x="2802" y="2218"/>
                    <a:pt x="2219" y="2860"/>
                    <a:pt x="1401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3" name="Google Shape;12923;p27"/>
            <p:cNvSpPr/>
            <p:nvPr/>
          </p:nvSpPr>
          <p:spPr>
            <a:xfrm>
              <a:off x="5102900" y="4894625"/>
              <a:ext cx="71525" cy="70050"/>
            </a:xfrm>
            <a:custGeom>
              <a:avLst/>
              <a:gdLst/>
              <a:ahLst/>
              <a:cxnLst/>
              <a:rect l="l" t="t" r="r" b="b"/>
              <a:pathLst>
                <a:path w="2861" h="2802" extrusionOk="0">
                  <a:moveTo>
                    <a:pt x="1460" y="2802"/>
                  </a:moveTo>
                  <a:cubicBezTo>
                    <a:pt x="642" y="2802"/>
                    <a:pt x="0" y="2218"/>
                    <a:pt x="0" y="1401"/>
                  </a:cubicBezTo>
                  <a:cubicBezTo>
                    <a:pt x="0" y="584"/>
                    <a:pt x="584" y="0"/>
                    <a:pt x="1401" y="0"/>
                  </a:cubicBezTo>
                  <a:cubicBezTo>
                    <a:pt x="2218" y="0"/>
                    <a:pt x="2802" y="584"/>
                    <a:pt x="2860" y="1401"/>
                  </a:cubicBezTo>
                  <a:cubicBezTo>
                    <a:pt x="2860" y="2160"/>
                    <a:pt x="2218" y="2802"/>
                    <a:pt x="1460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4" name="Google Shape;12924;p27"/>
            <p:cNvSpPr/>
            <p:nvPr/>
          </p:nvSpPr>
          <p:spPr>
            <a:xfrm>
              <a:off x="1422625" y="1949825"/>
              <a:ext cx="70075" cy="68600"/>
            </a:xfrm>
            <a:custGeom>
              <a:avLst/>
              <a:gdLst/>
              <a:ahLst/>
              <a:cxnLst/>
              <a:rect l="l" t="t" r="r" b="b"/>
              <a:pathLst>
                <a:path w="2803" h="2744" extrusionOk="0">
                  <a:moveTo>
                    <a:pt x="2803" y="1401"/>
                  </a:moveTo>
                  <a:cubicBezTo>
                    <a:pt x="2803" y="2160"/>
                    <a:pt x="2161" y="2744"/>
                    <a:pt x="1402" y="2744"/>
                  </a:cubicBezTo>
                  <a:cubicBezTo>
                    <a:pt x="643" y="2744"/>
                    <a:pt x="1" y="2102"/>
                    <a:pt x="1" y="1343"/>
                  </a:cubicBezTo>
                  <a:cubicBezTo>
                    <a:pt x="59" y="584"/>
                    <a:pt x="701" y="1"/>
                    <a:pt x="1402" y="1"/>
                  </a:cubicBezTo>
                  <a:cubicBezTo>
                    <a:pt x="2161" y="1"/>
                    <a:pt x="2803" y="643"/>
                    <a:pt x="2803" y="14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5" name="Google Shape;12925;p27"/>
            <p:cNvSpPr/>
            <p:nvPr/>
          </p:nvSpPr>
          <p:spPr>
            <a:xfrm>
              <a:off x="4611125" y="5141225"/>
              <a:ext cx="68600" cy="70075"/>
            </a:xfrm>
            <a:custGeom>
              <a:avLst/>
              <a:gdLst/>
              <a:ahLst/>
              <a:cxnLst/>
              <a:rect l="l" t="t" r="r" b="b"/>
              <a:pathLst>
                <a:path w="2744" h="2803" extrusionOk="0">
                  <a:moveTo>
                    <a:pt x="1343" y="2803"/>
                  </a:moveTo>
                  <a:cubicBezTo>
                    <a:pt x="584" y="2744"/>
                    <a:pt x="0" y="2161"/>
                    <a:pt x="0" y="1402"/>
                  </a:cubicBezTo>
                  <a:cubicBezTo>
                    <a:pt x="0" y="643"/>
                    <a:pt x="642" y="1"/>
                    <a:pt x="1401" y="1"/>
                  </a:cubicBezTo>
                  <a:cubicBezTo>
                    <a:pt x="2160" y="59"/>
                    <a:pt x="2744" y="701"/>
                    <a:pt x="2744" y="1460"/>
                  </a:cubicBezTo>
                  <a:cubicBezTo>
                    <a:pt x="2744" y="2161"/>
                    <a:pt x="2102" y="2803"/>
                    <a:pt x="134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6" name="Google Shape;12926;p27"/>
            <p:cNvSpPr/>
            <p:nvPr/>
          </p:nvSpPr>
          <p:spPr>
            <a:xfrm>
              <a:off x="2407625" y="4897525"/>
              <a:ext cx="65700" cy="64250"/>
            </a:xfrm>
            <a:custGeom>
              <a:avLst/>
              <a:gdLst/>
              <a:ahLst/>
              <a:cxnLst/>
              <a:rect l="l" t="t" r="r" b="b"/>
              <a:pathLst>
                <a:path w="2628" h="2570" extrusionOk="0">
                  <a:moveTo>
                    <a:pt x="1343" y="2569"/>
                  </a:moveTo>
                  <a:cubicBezTo>
                    <a:pt x="643" y="2569"/>
                    <a:pt x="59" y="2044"/>
                    <a:pt x="59" y="1343"/>
                  </a:cubicBezTo>
                  <a:cubicBezTo>
                    <a:pt x="1" y="585"/>
                    <a:pt x="585" y="1"/>
                    <a:pt x="1343" y="1"/>
                  </a:cubicBezTo>
                  <a:cubicBezTo>
                    <a:pt x="2044" y="1"/>
                    <a:pt x="2569" y="526"/>
                    <a:pt x="2569" y="1227"/>
                  </a:cubicBezTo>
                  <a:cubicBezTo>
                    <a:pt x="2628" y="1986"/>
                    <a:pt x="2044" y="2511"/>
                    <a:pt x="1343" y="25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7" name="Google Shape;12927;p27"/>
            <p:cNvSpPr/>
            <p:nvPr/>
          </p:nvSpPr>
          <p:spPr>
            <a:xfrm>
              <a:off x="1425550" y="367175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1285" y="1"/>
                  </a:moveTo>
                  <a:cubicBezTo>
                    <a:pt x="1985" y="1"/>
                    <a:pt x="2569" y="526"/>
                    <a:pt x="2569" y="1285"/>
                  </a:cubicBezTo>
                  <a:cubicBezTo>
                    <a:pt x="2569" y="2044"/>
                    <a:pt x="1985" y="2569"/>
                    <a:pt x="1226" y="2569"/>
                  </a:cubicBezTo>
                  <a:cubicBezTo>
                    <a:pt x="526" y="2511"/>
                    <a:pt x="1" y="1985"/>
                    <a:pt x="1" y="1227"/>
                  </a:cubicBezTo>
                  <a:cubicBezTo>
                    <a:pt x="1" y="526"/>
                    <a:pt x="584" y="1"/>
                    <a:pt x="128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8" name="Google Shape;12928;p27"/>
            <p:cNvSpPr/>
            <p:nvPr/>
          </p:nvSpPr>
          <p:spPr>
            <a:xfrm>
              <a:off x="1672175" y="416060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2569" y="1285"/>
                  </a:moveTo>
                  <a:cubicBezTo>
                    <a:pt x="2569" y="2044"/>
                    <a:pt x="1985" y="2569"/>
                    <a:pt x="1284" y="2569"/>
                  </a:cubicBezTo>
                  <a:cubicBezTo>
                    <a:pt x="526" y="2569"/>
                    <a:pt x="0" y="1985"/>
                    <a:pt x="0" y="1227"/>
                  </a:cubicBezTo>
                  <a:cubicBezTo>
                    <a:pt x="0" y="526"/>
                    <a:pt x="584" y="1"/>
                    <a:pt x="1284" y="1"/>
                  </a:cubicBezTo>
                  <a:cubicBezTo>
                    <a:pt x="2043" y="59"/>
                    <a:pt x="2569" y="585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9" name="Google Shape;12929;p27"/>
            <p:cNvSpPr/>
            <p:nvPr/>
          </p:nvSpPr>
          <p:spPr>
            <a:xfrm>
              <a:off x="4859200" y="483275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343" y="0"/>
                  </a:moveTo>
                  <a:cubicBezTo>
                    <a:pt x="2043" y="0"/>
                    <a:pt x="2569" y="584"/>
                    <a:pt x="2569" y="1284"/>
                  </a:cubicBezTo>
                  <a:cubicBezTo>
                    <a:pt x="2569" y="2043"/>
                    <a:pt x="1985" y="2627"/>
                    <a:pt x="1226" y="2569"/>
                  </a:cubicBezTo>
                  <a:cubicBezTo>
                    <a:pt x="526" y="2569"/>
                    <a:pt x="0" y="1985"/>
                    <a:pt x="0" y="1284"/>
                  </a:cubicBezTo>
                  <a:cubicBezTo>
                    <a:pt x="59" y="526"/>
                    <a:pt x="584" y="0"/>
                    <a:pt x="134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0" name="Google Shape;12930;p27"/>
            <p:cNvSpPr/>
            <p:nvPr/>
          </p:nvSpPr>
          <p:spPr>
            <a:xfrm>
              <a:off x="6084975" y="1709050"/>
              <a:ext cx="64225" cy="65700"/>
            </a:xfrm>
            <a:custGeom>
              <a:avLst/>
              <a:gdLst/>
              <a:ahLst/>
              <a:cxnLst/>
              <a:rect l="l" t="t" r="r" b="b"/>
              <a:pathLst>
                <a:path w="2569" h="2628" extrusionOk="0">
                  <a:moveTo>
                    <a:pt x="2569" y="1285"/>
                  </a:moveTo>
                  <a:cubicBezTo>
                    <a:pt x="2569" y="2043"/>
                    <a:pt x="2044" y="2569"/>
                    <a:pt x="1343" y="2569"/>
                  </a:cubicBezTo>
                  <a:cubicBezTo>
                    <a:pt x="584" y="2627"/>
                    <a:pt x="1" y="2043"/>
                    <a:pt x="1" y="1285"/>
                  </a:cubicBezTo>
                  <a:cubicBezTo>
                    <a:pt x="59" y="584"/>
                    <a:pt x="584" y="0"/>
                    <a:pt x="1343" y="59"/>
                  </a:cubicBezTo>
                  <a:cubicBezTo>
                    <a:pt x="2044" y="59"/>
                    <a:pt x="2569" y="584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1" name="Google Shape;12931;p27"/>
            <p:cNvSpPr/>
            <p:nvPr/>
          </p:nvSpPr>
          <p:spPr>
            <a:xfrm>
              <a:off x="2897950" y="5142700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285" y="2627"/>
                  </a:moveTo>
                  <a:cubicBezTo>
                    <a:pt x="584" y="2627"/>
                    <a:pt x="0" y="2102"/>
                    <a:pt x="0" y="1343"/>
                  </a:cubicBezTo>
                  <a:cubicBezTo>
                    <a:pt x="0" y="642"/>
                    <a:pt x="526" y="59"/>
                    <a:pt x="1226" y="59"/>
                  </a:cubicBezTo>
                  <a:cubicBezTo>
                    <a:pt x="1985" y="0"/>
                    <a:pt x="2569" y="584"/>
                    <a:pt x="2569" y="1343"/>
                  </a:cubicBezTo>
                  <a:cubicBezTo>
                    <a:pt x="2569" y="2043"/>
                    <a:pt x="2043" y="2627"/>
                    <a:pt x="1285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2" name="Google Shape;12932;p27"/>
            <p:cNvSpPr/>
            <p:nvPr/>
          </p:nvSpPr>
          <p:spPr>
            <a:xfrm>
              <a:off x="6333050" y="2936300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452" y="1985"/>
                    <a:pt x="1927" y="2510"/>
                    <a:pt x="1168" y="2510"/>
                  </a:cubicBezTo>
                  <a:cubicBezTo>
                    <a:pt x="526" y="2452"/>
                    <a:pt x="1" y="1926"/>
                    <a:pt x="1" y="1226"/>
                  </a:cubicBezTo>
                  <a:cubicBezTo>
                    <a:pt x="1" y="525"/>
                    <a:pt x="584" y="0"/>
                    <a:pt x="1285" y="0"/>
                  </a:cubicBezTo>
                  <a:cubicBezTo>
                    <a:pt x="1985" y="0"/>
                    <a:pt x="2510" y="584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3" name="Google Shape;12933;p27"/>
            <p:cNvSpPr/>
            <p:nvPr/>
          </p:nvSpPr>
          <p:spPr>
            <a:xfrm>
              <a:off x="5597575" y="975050"/>
              <a:ext cx="61325" cy="61300"/>
            </a:xfrm>
            <a:custGeom>
              <a:avLst/>
              <a:gdLst/>
              <a:ahLst/>
              <a:cxnLst/>
              <a:rect l="l" t="t" r="r" b="b"/>
              <a:pathLst>
                <a:path w="2453" h="2452" extrusionOk="0">
                  <a:moveTo>
                    <a:pt x="1227" y="0"/>
                  </a:moveTo>
                  <a:cubicBezTo>
                    <a:pt x="1927" y="0"/>
                    <a:pt x="2452" y="584"/>
                    <a:pt x="2452" y="1226"/>
                  </a:cubicBezTo>
                  <a:cubicBezTo>
                    <a:pt x="2452" y="1868"/>
                    <a:pt x="1869" y="2452"/>
                    <a:pt x="1227" y="2452"/>
                  </a:cubicBezTo>
                  <a:cubicBezTo>
                    <a:pt x="526" y="2452"/>
                    <a:pt x="1" y="1868"/>
                    <a:pt x="1" y="1168"/>
                  </a:cubicBezTo>
                  <a:cubicBezTo>
                    <a:pt x="1" y="525"/>
                    <a:pt x="585" y="0"/>
                    <a:pt x="12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4" name="Google Shape;12934;p27"/>
            <p:cNvSpPr/>
            <p:nvPr/>
          </p:nvSpPr>
          <p:spPr>
            <a:xfrm>
              <a:off x="3634875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1226" y="2510"/>
                  </a:moveTo>
                  <a:cubicBezTo>
                    <a:pt x="526" y="2510"/>
                    <a:pt x="1" y="1926"/>
                    <a:pt x="1" y="1226"/>
                  </a:cubicBezTo>
                  <a:cubicBezTo>
                    <a:pt x="59" y="525"/>
                    <a:pt x="584" y="0"/>
                    <a:pt x="1226" y="0"/>
                  </a:cubicBezTo>
                  <a:cubicBezTo>
                    <a:pt x="1927" y="0"/>
                    <a:pt x="2510" y="584"/>
                    <a:pt x="2452" y="1284"/>
                  </a:cubicBezTo>
                  <a:cubicBezTo>
                    <a:pt x="2452" y="1985"/>
                    <a:pt x="1927" y="2510"/>
                    <a:pt x="1226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5" name="Google Shape;12935;p27"/>
            <p:cNvSpPr/>
            <p:nvPr/>
          </p:nvSpPr>
          <p:spPr>
            <a:xfrm>
              <a:off x="6333050" y="2692600"/>
              <a:ext cx="62775" cy="62775"/>
            </a:xfrm>
            <a:custGeom>
              <a:avLst/>
              <a:gdLst/>
              <a:ahLst/>
              <a:cxnLst/>
              <a:rect l="l" t="t" r="r" b="b"/>
              <a:pathLst>
                <a:path w="2511" h="2511" extrusionOk="0">
                  <a:moveTo>
                    <a:pt x="2510" y="1284"/>
                  </a:moveTo>
                  <a:cubicBezTo>
                    <a:pt x="2510" y="1985"/>
                    <a:pt x="1927" y="2510"/>
                    <a:pt x="1226" y="2510"/>
                  </a:cubicBezTo>
                  <a:cubicBezTo>
                    <a:pt x="526" y="2510"/>
                    <a:pt x="1" y="1985"/>
                    <a:pt x="1" y="1284"/>
                  </a:cubicBezTo>
                  <a:cubicBezTo>
                    <a:pt x="1" y="584"/>
                    <a:pt x="584" y="0"/>
                    <a:pt x="1285" y="59"/>
                  </a:cubicBezTo>
                  <a:cubicBezTo>
                    <a:pt x="1985" y="59"/>
                    <a:pt x="2510" y="584"/>
                    <a:pt x="2510" y="128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6" name="Google Shape;12936;p27"/>
            <p:cNvSpPr/>
            <p:nvPr/>
          </p:nvSpPr>
          <p:spPr>
            <a:xfrm>
              <a:off x="3881500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510" y="1926"/>
                    <a:pt x="1985" y="2452"/>
                    <a:pt x="1284" y="2452"/>
                  </a:cubicBezTo>
                  <a:cubicBezTo>
                    <a:pt x="584" y="2510"/>
                    <a:pt x="0" y="1985"/>
                    <a:pt x="0" y="1226"/>
                  </a:cubicBezTo>
                  <a:cubicBezTo>
                    <a:pt x="0" y="525"/>
                    <a:pt x="584" y="0"/>
                    <a:pt x="1284" y="0"/>
                  </a:cubicBezTo>
                  <a:cubicBezTo>
                    <a:pt x="1985" y="0"/>
                    <a:pt x="2510" y="525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7" name="Google Shape;12937;p27"/>
            <p:cNvSpPr/>
            <p:nvPr/>
          </p:nvSpPr>
          <p:spPr>
            <a:xfrm>
              <a:off x="6333050" y="2447425"/>
              <a:ext cx="61325" cy="59875"/>
            </a:xfrm>
            <a:custGeom>
              <a:avLst/>
              <a:gdLst/>
              <a:ahLst/>
              <a:cxnLst/>
              <a:rect l="l" t="t" r="r" b="b"/>
              <a:pathLst>
                <a:path w="2453" h="2395" extrusionOk="0">
                  <a:moveTo>
                    <a:pt x="2452" y="1168"/>
                  </a:moveTo>
                  <a:cubicBezTo>
                    <a:pt x="2452" y="1810"/>
                    <a:pt x="1868" y="2394"/>
                    <a:pt x="1226" y="2394"/>
                  </a:cubicBezTo>
                  <a:cubicBezTo>
                    <a:pt x="643" y="2394"/>
                    <a:pt x="59" y="1869"/>
                    <a:pt x="59" y="1227"/>
                  </a:cubicBezTo>
                  <a:cubicBezTo>
                    <a:pt x="1" y="585"/>
                    <a:pt x="584" y="1"/>
                    <a:pt x="1226" y="1"/>
                  </a:cubicBezTo>
                  <a:cubicBezTo>
                    <a:pt x="1868" y="1"/>
                    <a:pt x="2452" y="585"/>
                    <a:pt x="2452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8" name="Google Shape;12938;p27"/>
            <p:cNvSpPr/>
            <p:nvPr/>
          </p:nvSpPr>
          <p:spPr>
            <a:xfrm>
              <a:off x="6086425" y="3919825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227" y="1"/>
                  </a:moveTo>
                  <a:cubicBezTo>
                    <a:pt x="1869" y="1"/>
                    <a:pt x="2453" y="584"/>
                    <a:pt x="2453" y="1226"/>
                  </a:cubicBezTo>
                  <a:cubicBezTo>
                    <a:pt x="2453" y="1869"/>
                    <a:pt x="1869" y="2394"/>
                    <a:pt x="1285" y="2452"/>
                  </a:cubicBezTo>
                  <a:cubicBezTo>
                    <a:pt x="585" y="2452"/>
                    <a:pt x="1" y="1869"/>
                    <a:pt x="59" y="1168"/>
                  </a:cubicBezTo>
                  <a:cubicBezTo>
                    <a:pt x="59" y="584"/>
                    <a:pt x="585" y="1"/>
                    <a:pt x="1227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9" name="Google Shape;12939;p27"/>
            <p:cNvSpPr/>
            <p:nvPr/>
          </p:nvSpPr>
          <p:spPr>
            <a:xfrm>
              <a:off x="2657175" y="486175"/>
              <a:ext cx="59850" cy="59875"/>
            </a:xfrm>
            <a:custGeom>
              <a:avLst/>
              <a:gdLst/>
              <a:ahLst/>
              <a:cxnLst/>
              <a:rect l="l" t="t" r="r" b="b"/>
              <a:pathLst>
                <a:path w="2394" h="2395" extrusionOk="0">
                  <a:moveTo>
                    <a:pt x="2394" y="1168"/>
                  </a:moveTo>
                  <a:cubicBezTo>
                    <a:pt x="2394" y="1752"/>
                    <a:pt x="1868" y="2336"/>
                    <a:pt x="1226" y="2394"/>
                  </a:cubicBezTo>
                  <a:cubicBezTo>
                    <a:pt x="584" y="2394"/>
                    <a:pt x="0" y="1810"/>
                    <a:pt x="0" y="1168"/>
                  </a:cubicBezTo>
                  <a:cubicBezTo>
                    <a:pt x="0" y="526"/>
                    <a:pt x="584" y="1"/>
                    <a:pt x="1168" y="1"/>
                  </a:cubicBezTo>
                  <a:cubicBezTo>
                    <a:pt x="1810" y="1"/>
                    <a:pt x="2394" y="526"/>
                    <a:pt x="2394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0" name="Google Shape;12940;p27"/>
            <p:cNvSpPr/>
            <p:nvPr/>
          </p:nvSpPr>
          <p:spPr>
            <a:xfrm>
              <a:off x="4126650" y="239575"/>
              <a:ext cx="58400" cy="59850"/>
            </a:xfrm>
            <a:custGeom>
              <a:avLst/>
              <a:gdLst/>
              <a:ahLst/>
              <a:cxnLst/>
              <a:rect l="l" t="t" r="r" b="b"/>
              <a:pathLst>
                <a:path w="2336" h="2394" extrusionOk="0">
                  <a:moveTo>
                    <a:pt x="1168" y="2335"/>
                  </a:moveTo>
                  <a:cubicBezTo>
                    <a:pt x="526" y="2394"/>
                    <a:pt x="0" y="1810"/>
                    <a:pt x="0" y="1226"/>
                  </a:cubicBezTo>
                  <a:cubicBezTo>
                    <a:pt x="0" y="584"/>
                    <a:pt x="526" y="0"/>
                    <a:pt x="1168" y="0"/>
                  </a:cubicBezTo>
                  <a:cubicBezTo>
                    <a:pt x="1752" y="0"/>
                    <a:pt x="2335" y="526"/>
                    <a:pt x="2335" y="1168"/>
                  </a:cubicBezTo>
                  <a:cubicBezTo>
                    <a:pt x="2335" y="1810"/>
                    <a:pt x="1810" y="2335"/>
                    <a:pt x="1168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1" name="Google Shape;12941;p27"/>
            <p:cNvSpPr/>
            <p:nvPr/>
          </p:nvSpPr>
          <p:spPr>
            <a:xfrm>
              <a:off x="5845650" y="1223125"/>
              <a:ext cx="56950" cy="58375"/>
            </a:xfrm>
            <a:custGeom>
              <a:avLst/>
              <a:gdLst/>
              <a:ahLst/>
              <a:cxnLst/>
              <a:rect l="l" t="t" r="r" b="b"/>
              <a:pathLst>
                <a:path w="2278" h="2335" extrusionOk="0">
                  <a:moveTo>
                    <a:pt x="2277" y="1167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335"/>
                    <a:pt x="1" y="1810"/>
                    <a:pt x="1" y="1109"/>
                  </a:cubicBezTo>
                  <a:cubicBezTo>
                    <a:pt x="59" y="467"/>
                    <a:pt x="526" y="0"/>
                    <a:pt x="1168" y="0"/>
                  </a:cubicBezTo>
                  <a:cubicBezTo>
                    <a:pt x="1810" y="0"/>
                    <a:pt x="2277" y="525"/>
                    <a:pt x="2277" y="116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2" name="Google Shape;12942;p27"/>
            <p:cNvSpPr/>
            <p:nvPr/>
          </p:nvSpPr>
          <p:spPr>
            <a:xfrm>
              <a:off x="3394100" y="241025"/>
              <a:ext cx="58400" cy="56950"/>
            </a:xfrm>
            <a:custGeom>
              <a:avLst/>
              <a:gdLst/>
              <a:ahLst/>
              <a:cxnLst/>
              <a:rect l="l" t="t" r="r" b="b"/>
              <a:pathLst>
                <a:path w="2336" h="2278" extrusionOk="0">
                  <a:moveTo>
                    <a:pt x="2277" y="1168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277"/>
                    <a:pt x="0" y="1752"/>
                    <a:pt x="59" y="1051"/>
                  </a:cubicBezTo>
                  <a:cubicBezTo>
                    <a:pt x="59" y="409"/>
                    <a:pt x="584" y="1"/>
                    <a:pt x="1226" y="1"/>
                  </a:cubicBezTo>
                  <a:cubicBezTo>
                    <a:pt x="1868" y="1"/>
                    <a:pt x="2335" y="526"/>
                    <a:pt x="2277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3" name="Google Shape;12943;p27"/>
            <p:cNvSpPr/>
            <p:nvPr/>
          </p:nvSpPr>
          <p:spPr>
            <a:xfrm>
              <a:off x="6335975" y="3185825"/>
              <a:ext cx="56925" cy="56925"/>
            </a:xfrm>
            <a:custGeom>
              <a:avLst/>
              <a:gdLst/>
              <a:ahLst/>
              <a:cxnLst/>
              <a:rect l="l" t="t" r="r" b="b"/>
              <a:pathLst>
                <a:path w="2277" h="2277" extrusionOk="0">
                  <a:moveTo>
                    <a:pt x="1168" y="2277"/>
                  </a:moveTo>
                  <a:cubicBezTo>
                    <a:pt x="526" y="2277"/>
                    <a:pt x="0" y="1810"/>
                    <a:pt x="0" y="1168"/>
                  </a:cubicBezTo>
                  <a:cubicBezTo>
                    <a:pt x="0" y="467"/>
                    <a:pt x="467" y="0"/>
                    <a:pt x="1168" y="0"/>
                  </a:cubicBezTo>
                  <a:cubicBezTo>
                    <a:pt x="1810" y="0"/>
                    <a:pt x="2277" y="526"/>
                    <a:pt x="2277" y="1109"/>
                  </a:cubicBezTo>
                  <a:cubicBezTo>
                    <a:pt x="2277" y="1751"/>
                    <a:pt x="1751" y="2277"/>
                    <a:pt x="1168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4" name="Google Shape;12944;p27"/>
            <p:cNvSpPr/>
            <p:nvPr/>
          </p:nvSpPr>
          <p:spPr>
            <a:xfrm>
              <a:off x="5356800" y="731350"/>
              <a:ext cx="56950" cy="55475"/>
            </a:xfrm>
            <a:custGeom>
              <a:avLst/>
              <a:gdLst/>
              <a:ahLst/>
              <a:cxnLst/>
              <a:rect l="l" t="t" r="r" b="b"/>
              <a:pathLst>
                <a:path w="2278" h="2219" extrusionOk="0">
                  <a:moveTo>
                    <a:pt x="1168" y="2218"/>
                  </a:moveTo>
                  <a:cubicBezTo>
                    <a:pt x="526" y="2218"/>
                    <a:pt x="59" y="1810"/>
                    <a:pt x="1" y="1168"/>
                  </a:cubicBezTo>
                  <a:cubicBezTo>
                    <a:pt x="1" y="467"/>
                    <a:pt x="468" y="0"/>
                    <a:pt x="1110" y="0"/>
                  </a:cubicBezTo>
                  <a:cubicBezTo>
                    <a:pt x="1752" y="0"/>
                    <a:pt x="2277" y="467"/>
                    <a:pt x="2277" y="1051"/>
                  </a:cubicBezTo>
                  <a:cubicBezTo>
                    <a:pt x="2277" y="1693"/>
                    <a:pt x="1810" y="2218"/>
                    <a:pt x="1168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5" name="Google Shape;12945;p27"/>
            <p:cNvSpPr/>
            <p:nvPr/>
          </p:nvSpPr>
          <p:spPr>
            <a:xfrm>
              <a:off x="1924625" y="979425"/>
              <a:ext cx="52550" cy="52550"/>
            </a:xfrm>
            <a:custGeom>
              <a:avLst/>
              <a:gdLst/>
              <a:ahLst/>
              <a:cxnLst/>
              <a:rect l="l" t="t" r="r" b="b"/>
              <a:pathLst>
                <a:path w="2102" h="2102" extrusionOk="0">
                  <a:moveTo>
                    <a:pt x="2102" y="1051"/>
                  </a:moveTo>
                  <a:cubicBezTo>
                    <a:pt x="2102" y="1576"/>
                    <a:pt x="1635" y="2043"/>
                    <a:pt x="1051" y="2102"/>
                  </a:cubicBezTo>
                  <a:cubicBezTo>
                    <a:pt x="526" y="2102"/>
                    <a:pt x="0" y="1576"/>
                    <a:pt x="0" y="993"/>
                  </a:cubicBezTo>
                  <a:cubicBezTo>
                    <a:pt x="0" y="467"/>
                    <a:pt x="526" y="0"/>
                    <a:pt x="1051" y="0"/>
                  </a:cubicBezTo>
                  <a:cubicBezTo>
                    <a:pt x="1576" y="0"/>
                    <a:pt x="2102" y="467"/>
                    <a:pt x="2102" y="10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6" name="Google Shape;12946;p27"/>
            <p:cNvSpPr/>
            <p:nvPr/>
          </p:nvSpPr>
          <p:spPr>
            <a:xfrm>
              <a:off x="6337425" y="22052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1051" y="0"/>
                  </a:moveTo>
                  <a:cubicBezTo>
                    <a:pt x="1577" y="0"/>
                    <a:pt x="2102" y="467"/>
                    <a:pt x="2102" y="993"/>
                  </a:cubicBezTo>
                  <a:cubicBezTo>
                    <a:pt x="2160" y="1576"/>
                    <a:pt x="1635" y="2102"/>
                    <a:pt x="1051" y="2102"/>
                  </a:cubicBezTo>
                  <a:cubicBezTo>
                    <a:pt x="526" y="2043"/>
                    <a:pt x="1" y="1576"/>
                    <a:pt x="1" y="1051"/>
                  </a:cubicBezTo>
                  <a:cubicBezTo>
                    <a:pt x="1" y="467"/>
                    <a:pt x="526" y="0"/>
                    <a:pt x="105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7" name="Google Shape;12947;p27"/>
            <p:cNvSpPr/>
            <p:nvPr/>
          </p:nvSpPr>
          <p:spPr>
            <a:xfrm>
              <a:off x="1431400" y="171487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2101" y="1052"/>
                  </a:moveTo>
                  <a:cubicBezTo>
                    <a:pt x="2101" y="1635"/>
                    <a:pt x="1635" y="2102"/>
                    <a:pt x="1051" y="2102"/>
                  </a:cubicBezTo>
                  <a:cubicBezTo>
                    <a:pt x="467" y="2102"/>
                    <a:pt x="0" y="1577"/>
                    <a:pt x="0" y="1052"/>
                  </a:cubicBezTo>
                  <a:cubicBezTo>
                    <a:pt x="0" y="468"/>
                    <a:pt x="525" y="1"/>
                    <a:pt x="1051" y="1"/>
                  </a:cubicBezTo>
                  <a:cubicBezTo>
                    <a:pt x="1576" y="59"/>
                    <a:pt x="2101" y="526"/>
                    <a:pt x="2101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8" name="Google Shape;12948;p27"/>
            <p:cNvSpPr/>
            <p:nvPr/>
          </p:nvSpPr>
          <p:spPr>
            <a:xfrm>
              <a:off x="5601950" y="4661125"/>
              <a:ext cx="52575" cy="52575"/>
            </a:xfrm>
            <a:custGeom>
              <a:avLst/>
              <a:gdLst/>
              <a:ahLst/>
              <a:cxnLst/>
              <a:rect l="l" t="t" r="r" b="b"/>
              <a:pathLst>
                <a:path w="2103" h="2103" extrusionOk="0">
                  <a:moveTo>
                    <a:pt x="2102" y="993"/>
                  </a:moveTo>
                  <a:cubicBezTo>
                    <a:pt x="2102" y="1519"/>
                    <a:pt x="1635" y="2044"/>
                    <a:pt x="1052" y="2044"/>
                  </a:cubicBezTo>
                  <a:cubicBezTo>
                    <a:pt x="526" y="2102"/>
                    <a:pt x="1" y="1577"/>
                    <a:pt x="1" y="993"/>
                  </a:cubicBezTo>
                  <a:cubicBezTo>
                    <a:pt x="1" y="468"/>
                    <a:pt x="468" y="1"/>
                    <a:pt x="1052" y="1"/>
                  </a:cubicBezTo>
                  <a:cubicBezTo>
                    <a:pt x="1577" y="1"/>
                    <a:pt x="2044" y="468"/>
                    <a:pt x="2102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9" name="Google Shape;12949;p27"/>
            <p:cNvSpPr/>
            <p:nvPr/>
          </p:nvSpPr>
          <p:spPr>
            <a:xfrm>
              <a:off x="4865025" y="51500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2102" y="992"/>
                  </a:moveTo>
                  <a:cubicBezTo>
                    <a:pt x="2161" y="1518"/>
                    <a:pt x="1694" y="2043"/>
                    <a:pt x="1110" y="2101"/>
                  </a:cubicBezTo>
                  <a:cubicBezTo>
                    <a:pt x="526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2" y="0"/>
                  </a:cubicBezTo>
                  <a:cubicBezTo>
                    <a:pt x="1577" y="0"/>
                    <a:pt x="2102" y="467"/>
                    <a:pt x="2102" y="99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0" name="Google Shape;12950;p27"/>
            <p:cNvSpPr/>
            <p:nvPr/>
          </p:nvSpPr>
          <p:spPr>
            <a:xfrm>
              <a:off x="4376175" y="242500"/>
              <a:ext cx="52575" cy="52550"/>
            </a:xfrm>
            <a:custGeom>
              <a:avLst/>
              <a:gdLst/>
              <a:ahLst/>
              <a:cxnLst/>
              <a:rect l="l" t="t" r="r" b="b"/>
              <a:pathLst>
                <a:path w="2103" h="2102" extrusionOk="0">
                  <a:moveTo>
                    <a:pt x="2102" y="1109"/>
                  </a:moveTo>
                  <a:cubicBezTo>
                    <a:pt x="2044" y="1634"/>
                    <a:pt x="1577" y="2101"/>
                    <a:pt x="1051" y="2101"/>
                  </a:cubicBezTo>
                  <a:cubicBezTo>
                    <a:pt x="468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1" y="58"/>
                  </a:cubicBezTo>
                  <a:cubicBezTo>
                    <a:pt x="1635" y="58"/>
                    <a:pt x="2102" y="525"/>
                    <a:pt x="2102" y="110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1" name="Google Shape;12951;p27"/>
            <p:cNvSpPr/>
            <p:nvPr/>
          </p:nvSpPr>
          <p:spPr>
            <a:xfrm>
              <a:off x="1190625" y="2942125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8"/>
                    <a:pt x="1518" y="1985"/>
                    <a:pt x="992" y="1985"/>
                  </a:cubicBezTo>
                  <a:cubicBezTo>
                    <a:pt x="409" y="1985"/>
                    <a:pt x="0" y="1576"/>
                    <a:pt x="0" y="993"/>
                  </a:cubicBezTo>
                  <a:cubicBezTo>
                    <a:pt x="0" y="409"/>
                    <a:pt x="350" y="117"/>
                    <a:pt x="876" y="59"/>
                  </a:cubicBezTo>
                  <a:cubicBezTo>
                    <a:pt x="1459" y="0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2" name="Google Shape;12952;p27"/>
            <p:cNvSpPr/>
            <p:nvPr/>
          </p:nvSpPr>
          <p:spPr>
            <a:xfrm>
              <a:off x="2169775" y="734250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1927" y="935"/>
                  </a:moveTo>
                  <a:cubicBezTo>
                    <a:pt x="1868" y="1577"/>
                    <a:pt x="1577" y="1927"/>
                    <a:pt x="935" y="1927"/>
                  </a:cubicBezTo>
                  <a:cubicBezTo>
                    <a:pt x="351" y="1927"/>
                    <a:pt x="1" y="1577"/>
                    <a:pt x="1" y="935"/>
                  </a:cubicBezTo>
                  <a:cubicBezTo>
                    <a:pt x="59" y="410"/>
                    <a:pt x="351" y="59"/>
                    <a:pt x="935" y="59"/>
                  </a:cubicBezTo>
                  <a:cubicBezTo>
                    <a:pt x="1577" y="1"/>
                    <a:pt x="1810" y="410"/>
                    <a:pt x="1927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3" name="Google Shape;12953;p27"/>
            <p:cNvSpPr/>
            <p:nvPr/>
          </p:nvSpPr>
          <p:spPr>
            <a:xfrm>
              <a:off x="1190625" y="2695500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9"/>
                    <a:pt x="1518" y="1927"/>
                    <a:pt x="992" y="1985"/>
                  </a:cubicBezTo>
                  <a:cubicBezTo>
                    <a:pt x="409" y="1985"/>
                    <a:pt x="0" y="1577"/>
                    <a:pt x="0" y="993"/>
                  </a:cubicBezTo>
                  <a:cubicBezTo>
                    <a:pt x="0" y="409"/>
                    <a:pt x="350" y="118"/>
                    <a:pt x="876" y="59"/>
                  </a:cubicBezTo>
                  <a:cubicBezTo>
                    <a:pt x="1459" y="1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4" name="Google Shape;12954;p27"/>
            <p:cNvSpPr/>
            <p:nvPr/>
          </p:nvSpPr>
          <p:spPr>
            <a:xfrm>
              <a:off x="6340350" y="3432425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934" y="1927"/>
                  </a:moveTo>
                  <a:cubicBezTo>
                    <a:pt x="409" y="1927"/>
                    <a:pt x="0" y="1519"/>
                    <a:pt x="0" y="935"/>
                  </a:cubicBezTo>
                  <a:cubicBezTo>
                    <a:pt x="0" y="410"/>
                    <a:pt x="467" y="1"/>
                    <a:pt x="993" y="1"/>
                  </a:cubicBezTo>
                  <a:cubicBezTo>
                    <a:pt x="1576" y="59"/>
                    <a:pt x="1868" y="410"/>
                    <a:pt x="1927" y="935"/>
                  </a:cubicBezTo>
                  <a:cubicBezTo>
                    <a:pt x="1927" y="1519"/>
                    <a:pt x="1518" y="1927"/>
                    <a:pt x="934" y="19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5" name="Google Shape;12955;p27"/>
            <p:cNvSpPr/>
            <p:nvPr/>
          </p:nvSpPr>
          <p:spPr>
            <a:xfrm>
              <a:off x="3151850" y="245400"/>
              <a:ext cx="48200" cy="46725"/>
            </a:xfrm>
            <a:custGeom>
              <a:avLst/>
              <a:gdLst/>
              <a:ahLst/>
              <a:cxnLst/>
              <a:rect l="l" t="t" r="r" b="b"/>
              <a:pathLst>
                <a:path w="1928" h="1869" extrusionOk="0">
                  <a:moveTo>
                    <a:pt x="1927" y="993"/>
                  </a:moveTo>
                  <a:cubicBezTo>
                    <a:pt x="1869" y="1518"/>
                    <a:pt x="1577" y="1869"/>
                    <a:pt x="993" y="1869"/>
                  </a:cubicBezTo>
                  <a:cubicBezTo>
                    <a:pt x="410" y="1869"/>
                    <a:pt x="1" y="1402"/>
                    <a:pt x="59" y="876"/>
                  </a:cubicBezTo>
                  <a:cubicBezTo>
                    <a:pt x="118" y="293"/>
                    <a:pt x="468" y="1"/>
                    <a:pt x="1052" y="1"/>
                  </a:cubicBezTo>
                  <a:cubicBezTo>
                    <a:pt x="1635" y="59"/>
                    <a:pt x="1869" y="409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6" name="Google Shape;12956;p27"/>
            <p:cNvSpPr/>
            <p:nvPr/>
          </p:nvSpPr>
          <p:spPr>
            <a:xfrm>
              <a:off x="5850025" y="4415975"/>
              <a:ext cx="48200" cy="48175"/>
            </a:xfrm>
            <a:custGeom>
              <a:avLst/>
              <a:gdLst/>
              <a:ahLst/>
              <a:cxnLst/>
              <a:rect l="l" t="t" r="r" b="b"/>
              <a:pathLst>
                <a:path w="1928" h="1927" extrusionOk="0">
                  <a:moveTo>
                    <a:pt x="935" y="1"/>
                  </a:moveTo>
                  <a:cubicBezTo>
                    <a:pt x="1519" y="1"/>
                    <a:pt x="1927" y="409"/>
                    <a:pt x="1927" y="935"/>
                  </a:cubicBezTo>
                  <a:cubicBezTo>
                    <a:pt x="1927" y="1518"/>
                    <a:pt x="1519" y="1927"/>
                    <a:pt x="993" y="1927"/>
                  </a:cubicBezTo>
                  <a:cubicBezTo>
                    <a:pt x="410" y="1869"/>
                    <a:pt x="59" y="1577"/>
                    <a:pt x="59" y="993"/>
                  </a:cubicBezTo>
                  <a:cubicBezTo>
                    <a:pt x="1" y="468"/>
                    <a:pt x="410" y="1"/>
                    <a:pt x="9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7" name="Google Shape;12957;p27"/>
            <p:cNvSpPr/>
            <p:nvPr/>
          </p:nvSpPr>
          <p:spPr>
            <a:xfrm>
              <a:off x="3640725" y="5393675"/>
              <a:ext cx="49625" cy="49650"/>
            </a:xfrm>
            <a:custGeom>
              <a:avLst/>
              <a:gdLst/>
              <a:ahLst/>
              <a:cxnLst/>
              <a:rect l="l" t="t" r="r" b="b"/>
              <a:pathLst>
                <a:path w="1985" h="1986" extrusionOk="0">
                  <a:moveTo>
                    <a:pt x="934" y="1985"/>
                  </a:moveTo>
                  <a:cubicBezTo>
                    <a:pt x="409" y="1927"/>
                    <a:pt x="0" y="1460"/>
                    <a:pt x="58" y="935"/>
                  </a:cubicBezTo>
                  <a:cubicBezTo>
                    <a:pt x="117" y="351"/>
                    <a:pt x="584" y="1"/>
                    <a:pt x="1109" y="59"/>
                  </a:cubicBezTo>
                  <a:cubicBezTo>
                    <a:pt x="1693" y="118"/>
                    <a:pt x="1985" y="468"/>
                    <a:pt x="1985" y="1052"/>
                  </a:cubicBezTo>
                  <a:cubicBezTo>
                    <a:pt x="1985" y="1577"/>
                    <a:pt x="1518" y="1985"/>
                    <a:pt x="934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8" name="Google Shape;12958;p27"/>
            <p:cNvSpPr/>
            <p:nvPr/>
          </p:nvSpPr>
          <p:spPr>
            <a:xfrm>
              <a:off x="3884400" y="5393675"/>
              <a:ext cx="48200" cy="49650"/>
            </a:xfrm>
            <a:custGeom>
              <a:avLst/>
              <a:gdLst/>
              <a:ahLst/>
              <a:cxnLst/>
              <a:rect l="l" t="t" r="r" b="b"/>
              <a:pathLst>
                <a:path w="1928" h="1986" extrusionOk="0">
                  <a:moveTo>
                    <a:pt x="1927" y="993"/>
                  </a:moveTo>
                  <a:cubicBezTo>
                    <a:pt x="1927" y="1577"/>
                    <a:pt x="1519" y="1985"/>
                    <a:pt x="993" y="1985"/>
                  </a:cubicBezTo>
                  <a:cubicBezTo>
                    <a:pt x="409" y="1985"/>
                    <a:pt x="1" y="1519"/>
                    <a:pt x="1" y="993"/>
                  </a:cubicBezTo>
                  <a:cubicBezTo>
                    <a:pt x="59" y="409"/>
                    <a:pt x="409" y="59"/>
                    <a:pt x="935" y="59"/>
                  </a:cubicBezTo>
                  <a:cubicBezTo>
                    <a:pt x="1519" y="1"/>
                    <a:pt x="1927" y="468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9" name="Google Shape;12959;p27"/>
            <p:cNvSpPr/>
            <p:nvPr/>
          </p:nvSpPr>
          <p:spPr>
            <a:xfrm>
              <a:off x="1190625" y="2454725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1868" y="935"/>
                  </a:moveTo>
                  <a:cubicBezTo>
                    <a:pt x="1809" y="1518"/>
                    <a:pt x="1459" y="1869"/>
                    <a:pt x="934" y="1810"/>
                  </a:cubicBezTo>
                  <a:cubicBezTo>
                    <a:pt x="350" y="1810"/>
                    <a:pt x="0" y="1402"/>
                    <a:pt x="58" y="876"/>
                  </a:cubicBezTo>
                  <a:cubicBezTo>
                    <a:pt x="117" y="351"/>
                    <a:pt x="467" y="1"/>
                    <a:pt x="992" y="1"/>
                  </a:cubicBezTo>
                  <a:cubicBezTo>
                    <a:pt x="1518" y="1"/>
                    <a:pt x="1809" y="409"/>
                    <a:pt x="1868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0" name="Google Shape;12960;p27"/>
            <p:cNvSpPr/>
            <p:nvPr/>
          </p:nvSpPr>
          <p:spPr>
            <a:xfrm>
              <a:off x="1434300" y="39227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460" y="117"/>
                    <a:pt x="1869" y="409"/>
                    <a:pt x="1810" y="993"/>
                  </a:cubicBezTo>
                  <a:cubicBezTo>
                    <a:pt x="1810" y="1518"/>
                    <a:pt x="1460" y="1868"/>
                    <a:pt x="876" y="1868"/>
                  </a:cubicBezTo>
                  <a:cubicBezTo>
                    <a:pt x="351" y="1810"/>
                    <a:pt x="1" y="1460"/>
                    <a:pt x="1" y="934"/>
                  </a:cubicBezTo>
                  <a:cubicBezTo>
                    <a:pt x="1" y="351"/>
                    <a:pt x="351" y="117"/>
                    <a:pt x="9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1" name="Google Shape;12961;p27"/>
            <p:cNvSpPr/>
            <p:nvPr/>
          </p:nvSpPr>
          <p:spPr>
            <a:xfrm>
              <a:off x="1680925" y="122457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934"/>
                  </a:moveTo>
                  <a:cubicBezTo>
                    <a:pt x="1810" y="1460"/>
                    <a:pt x="1518" y="1868"/>
                    <a:pt x="934" y="1868"/>
                  </a:cubicBezTo>
                  <a:cubicBezTo>
                    <a:pt x="351" y="1868"/>
                    <a:pt x="0" y="1518"/>
                    <a:pt x="0" y="934"/>
                  </a:cubicBezTo>
                  <a:cubicBezTo>
                    <a:pt x="0" y="409"/>
                    <a:pt x="351" y="59"/>
                    <a:pt x="876" y="59"/>
                  </a:cubicBezTo>
                  <a:cubicBezTo>
                    <a:pt x="1460" y="0"/>
                    <a:pt x="1752" y="351"/>
                    <a:pt x="1868" y="93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2" name="Google Shape;12962;p27"/>
            <p:cNvSpPr/>
            <p:nvPr/>
          </p:nvSpPr>
          <p:spPr>
            <a:xfrm>
              <a:off x="5358275" y="4906300"/>
              <a:ext cx="45250" cy="45250"/>
            </a:xfrm>
            <a:custGeom>
              <a:avLst/>
              <a:gdLst/>
              <a:ahLst/>
              <a:cxnLst/>
              <a:rect l="l" t="t" r="r" b="b"/>
              <a:pathLst>
                <a:path w="1810" h="1810" extrusionOk="0">
                  <a:moveTo>
                    <a:pt x="876" y="0"/>
                  </a:moveTo>
                  <a:cubicBezTo>
                    <a:pt x="1459" y="59"/>
                    <a:pt x="1810" y="350"/>
                    <a:pt x="1810" y="876"/>
                  </a:cubicBezTo>
                  <a:cubicBezTo>
                    <a:pt x="1810" y="1459"/>
                    <a:pt x="1518" y="1810"/>
                    <a:pt x="934" y="1810"/>
                  </a:cubicBezTo>
                  <a:cubicBezTo>
                    <a:pt x="409" y="1810"/>
                    <a:pt x="58" y="1518"/>
                    <a:pt x="0" y="992"/>
                  </a:cubicBezTo>
                  <a:cubicBezTo>
                    <a:pt x="0" y="409"/>
                    <a:pt x="350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3" name="Google Shape;12963;p27"/>
            <p:cNvSpPr/>
            <p:nvPr/>
          </p:nvSpPr>
          <p:spPr>
            <a:xfrm>
              <a:off x="1192075" y="318582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701"/>
                  </a:moveTo>
                  <a:cubicBezTo>
                    <a:pt x="1751" y="1518"/>
                    <a:pt x="1460" y="1868"/>
                    <a:pt x="876" y="1868"/>
                  </a:cubicBezTo>
                  <a:cubicBezTo>
                    <a:pt x="351" y="1868"/>
                    <a:pt x="0" y="1518"/>
                    <a:pt x="0" y="993"/>
                  </a:cubicBezTo>
                  <a:cubicBezTo>
                    <a:pt x="0" y="409"/>
                    <a:pt x="351" y="0"/>
                    <a:pt x="934" y="117"/>
                  </a:cubicBezTo>
                  <a:cubicBezTo>
                    <a:pt x="1285" y="175"/>
                    <a:pt x="1576" y="526"/>
                    <a:pt x="1868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4" name="Google Shape;12964;p27"/>
            <p:cNvSpPr/>
            <p:nvPr/>
          </p:nvSpPr>
          <p:spPr>
            <a:xfrm>
              <a:off x="2660100" y="5152900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992" y="1869"/>
                  </a:moveTo>
                  <a:cubicBezTo>
                    <a:pt x="409" y="1810"/>
                    <a:pt x="0" y="1518"/>
                    <a:pt x="0" y="935"/>
                  </a:cubicBezTo>
                  <a:cubicBezTo>
                    <a:pt x="0" y="351"/>
                    <a:pt x="350" y="1"/>
                    <a:pt x="934" y="1"/>
                  </a:cubicBezTo>
                  <a:cubicBezTo>
                    <a:pt x="1459" y="1"/>
                    <a:pt x="1810" y="351"/>
                    <a:pt x="1810" y="876"/>
                  </a:cubicBezTo>
                  <a:cubicBezTo>
                    <a:pt x="1868" y="1460"/>
                    <a:pt x="1518" y="1752"/>
                    <a:pt x="992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5" name="Google Shape;12965;p27"/>
            <p:cNvSpPr/>
            <p:nvPr/>
          </p:nvSpPr>
          <p:spPr>
            <a:xfrm>
              <a:off x="3395550" y="53951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518" y="117"/>
                    <a:pt x="1869" y="350"/>
                    <a:pt x="1869" y="934"/>
                  </a:cubicBezTo>
                  <a:cubicBezTo>
                    <a:pt x="1869" y="1518"/>
                    <a:pt x="1518" y="1868"/>
                    <a:pt x="935" y="1868"/>
                  </a:cubicBezTo>
                  <a:cubicBezTo>
                    <a:pt x="409" y="1868"/>
                    <a:pt x="59" y="1518"/>
                    <a:pt x="59" y="993"/>
                  </a:cubicBezTo>
                  <a:cubicBezTo>
                    <a:pt x="1" y="409"/>
                    <a:pt x="409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6" name="Google Shape;12966;p27"/>
            <p:cNvSpPr/>
            <p:nvPr/>
          </p:nvSpPr>
          <p:spPr>
            <a:xfrm>
              <a:off x="4132475" y="5396600"/>
              <a:ext cx="46725" cy="45275"/>
            </a:xfrm>
            <a:custGeom>
              <a:avLst/>
              <a:gdLst/>
              <a:ahLst/>
              <a:cxnLst/>
              <a:rect l="l" t="t" r="r" b="b"/>
              <a:pathLst>
                <a:path w="1869" h="1811" extrusionOk="0">
                  <a:moveTo>
                    <a:pt x="1869" y="876"/>
                  </a:moveTo>
                  <a:cubicBezTo>
                    <a:pt x="1752" y="1460"/>
                    <a:pt x="1460" y="1810"/>
                    <a:pt x="876" y="1810"/>
                  </a:cubicBezTo>
                  <a:cubicBezTo>
                    <a:pt x="351" y="1752"/>
                    <a:pt x="1" y="1402"/>
                    <a:pt x="1" y="818"/>
                  </a:cubicBezTo>
                  <a:cubicBezTo>
                    <a:pt x="59" y="292"/>
                    <a:pt x="409" y="1"/>
                    <a:pt x="935" y="1"/>
                  </a:cubicBezTo>
                  <a:cubicBezTo>
                    <a:pt x="1519" y="1"/>
                    <a:pt x="1752" y="351"/>
                    <a:pt x="1869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7" name="Google Shape;12967;p27"/>
            <p:cNvSpPr/>
            <p:nvPr/>
          </p:nvSpPr>
          <p:spPr>
            <a:xfrm>
              <a:off x="1926075" y="4661125"/>
              <a:ext cx="45275" cy="43825"/>
            </a:xfrm>
            <a:custGeom>
              <a:avLst/>
              <a:gdLst/>
              <a:ahLst/>
              <a:cxnLst/>
              <a:rect l="l" t="t" r="r" b="b"/>
              <a:pathLst>
                <a:path w="1811" h="1753" extrusionOk="0">
                  <a:moveTo>
                    <a:pt x="1810" y="993"/>
                  </a:moveTo>
                  <a:cubicBezTo>
                    <a:pt x="1518" y="1227"/>
                    <a:pt x="1227" y="1577"/>
                    <a:pt x="876" y="1635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293" y="1"/>
                    <a:pt x="818" y="59"/>
                  </a:cubicBezTo>
                  <a:cubicBezTo>
                    <a:pt x="1168" y="118"/>
                    <a:pt x="1460" y="410"/>
                    <a:pt x="1810" y="643"/>
                  </a:cubicBezTo>
                  <a:cubicBezTo>
                    <a:pt x="1810" y="760"/>
                    <a:pt x="1810" y="876"/>
                    <a:pt x="1810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8" name="Google Shape;12968;p27"/>
            <p:cNvSpPr/>
            <p:nvPr/>
          </p:nvSpPr>
          <p:spPr>
            <a:xfrm>
              <a:off x="5117475" y="493475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2"/>
                  </a:moveTo>
                  <a:cubicBezTo>
                    <a:pt x="1519" y="1285"/>
                    <a:pt x="1227" y="1635"/>
                    <a:pt x="877" y="1694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351" y="1"/>
                    <a:pt x="818" y="59"/>
                  </a:cubicBezTo>
                  <a:cubicBezTo>
                    <a:pt x="1168" y="118"/>
                    <a:pt x="1460" y="468"/>
                    <a:pt x="1810" y="701"/>
                  </a:cubicBezTo>
                  <a:cubicBezTo>
                    <a:pt x="1810" y="818"/>
                    <a:pt x="1810" y="935"/>
                    <a:pt x="1810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9" name="Google Shape;12969;p27"/>
            <p:cNvSpPr/>
            <p:nvPr/>
          </p:nvSpPr>
          <p:spPr>
            <a:xfrm>
              <a:off x="6096650" y="1472650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1"/>
                  </a:moveTo>
                  <a:cubicBezTo>
                    <a:pt x="1460" y="1285"/>
                    <a:pt x="1226" y="1635"/>
                    <a:pt x="876" y="1693"/>
                  </a:cubicBezTo>
                  <a:cubicBezTo>
                    <a:pt x="351" y="1752"/>
                    <a:pt x="1" y="1401"/>
                    <a:pt x="1" y="876"/>
                  </a:cubicBezTo>
                  <a:cubicBezTo>
                    <a:pt x="1" y="351"/>
                    <a:pt x="351" y="0"/>
                    <a:pt x="818" y="59"/>
                  </a:cubicBezTo>
                  <a:cubicBezTo>
                    <a:pt x="1168" y="117"/>
                    <a:pt x="1460" y="467"/>
                    <a:pt x="1810" y="701"/>
                  </a:cubicBezTo>
                  <a:lnTo>
                    <a:pt x="1810" y="105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0" name="Google Shape;12970;p27"/>
            <p:cNvSpPr/>
            <p:nvPr/>
          </p:nvSpPr>
          <p:spPr>
            <a:xfrm>
              <a:off x="6098100" y="4173750"/>
              <a:ext cx="37975" cy="42325"/>
            </a:xfrm>
            <a:custGeom>
              <a:avLst/>
              <a:gdLst/>
              <a:ahLst/>
              <a:cxnLst/>
              <a:rect l="l" t="t" r="r" b="b"/>
              <a:pathLst>
                <a:path w="1519" h="1693" extrusionOk="0">
                  <a:moveTo>
                    <a:pt x="643" y="1693"/>
                  </a:moveTo>
                  <a:cubicBezTo>
                    <a:pt x="410" y="1401"/>
                    <a:pt x="1" y="1051"/>
                    <a:pt x="59" y="817"/>
                  </a:cubicBezTo>
                  <a:cubicBezTo>
                    <a:pt x="118" y="526"/>
                    <a:pt x="526" y="117"/>
                    <a:pt x="818" y="59"/>
                  </a:cubicBezTo>
                  <a:cubicBezTo>
                    <a:pt x="993" y="0"/>
                    <a:pt x="1460" y="467"/>
                    <a:pt x="1460" y="759"/>
                  </a:cubicBezTo>
                  <a:cubicBezTo>
                    <a:pt x="1519" y="1051"/>
                    <a:pt x="1168" y="1343"/>
                    <a:pt x="993" y="1635"/>
                  </a:cubicBezTo>
                  <a:cubicBezTo>
                    <a:pt x="876" y="1635"/>
                    <a:pt x="760" y="1635"/>
                    <a:pt x="643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1" name="Google Shape;12971;p27"/>
            <p:cNvSpPr/>
            <p:nvPr/>
          </p:nvSpPr>
          <p:spPr>
            <a:xfrm>
              <a:off x="1196450" y="2212500"/>
              <a:ext cx="40875" cy="37950"/>
            </a:xfrm>
            <a:custGeom>
              <a:avLst/>
              <a:gdLst/>
              <a:ahLst/>
              <a:cxnLst/>
              <a:rect l="l" t="t" r="r" b="b"/>
              <a:pathLst>
                <a:path w="1635" h="1518" extrusionOk="0">
                  <a:moveTo>
                    <a:pt x="1635" y="934"/>
                  </a:moveTo>
                  <a:cubicBezTo>
                    <a:pt x="1285" y="1109"/>
                    <a:pt x="993" y="1518"/>
                    <a:pt x="701" y="1460"/>
                  </a:cubicBezTo>
                  <a:cubicBezTo>
                    <a:pt x="409" y="1401"/>
                    <a:pt x="59" y="993"/>
                    <a:pt x="0" y="701"/>
                  </a:cubicBezTo>
                  <a:cubicBezTo>
                    <a:pt x="0" y="467"/>
                    <a:pt x="467" y="0"/>
                    <a:pt x="701" y="0"/>
                  </a:cubicBezTo>
                  <a:cubicBezTo>
                    <a:pt x="993" y="0"/>
                    <a:pt x="1343" y="350"/>
                    <a:pt x="1635" y="584"/>
                  </a:cubicBezTo>
                  <a:lnTo>
                    <a:pt x="1635" y="934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2" name="Google Shape;12972;p27"/>
            <p:cNvSpPr/>
            <p:nvPr/>
          </p:nvSpPr>
          <p:spPr>
            <a:xfrm>
              <a:off x="6346175" y="1970250"/>
              <a:ext cx="40900" cy="36525"/>
            </a:xfrm>
            <a:custGeom>
              <a:avLst/>
              <a:gdLst/>
              <a:ahLst/>
              <a:cxnLst/>
              <a:rect l="l" t="t" r="r" b="b"/>
              <a:pathLst>
                <a:path w="1636" h="1461" extrusionOk="0">
                  <a:moveTo>
                    <a:pt x="1577" y="935"/>
                  </a:moveTo>
                  <a:cubicBezTo>
                    <a:pt x="1285" y="1110"/>
                    <a:pt x="935" y="1460"/>
                    <a:pt x="701" y="1402"/>
                  </a:cubicBezTo>
                  <a:cubicBezTo>
                    <a:pt x="409" y="1402"/>
                    <a:pt x="59" y="935"/>
                    <a:pt x="1" y="643"/>
                  </a:cubicBezTo>
                  <a:cubicBezTo>
                    <a:pt x="1" y="468"/>
                    <a:pt x="468" y="1"/>
                    <a:pt x="701" y="1"/>
                  </a:cubicBezTo>
                  <a:cubicBezTo>
                    <a:pt x="993" y="1"/>
                    <a:pt x="1285" y="351"/>
                    <a:pt x="1635" y="526"/>
                  </a:cubicBezTo>
                  <a:cubicBezTo>
                    <a:pt x="1635" y="643"/>
                    <a:pt x="1635" y="818"/>
                    <a:pt x="1577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3" name="Google Shape;12973;p27"/>
            <p:cNvSpPr/>
            <p:nvPr/>
          </p:nvSpPr>
          <p:spPr>
            <a:xfrm>
              <a:off x="1685300" y="4417450"/>
              <a:ext cx="37975" cy="40875"/>
            </a:xfrm>
            <a:custGeom>
              <a:avLst/>
              <a:gdLst/>
              <a:ahLst/>
              <a:cxnLst/>
              <a:rect l="l" t="t" r="r" b="b"/>
              <a:pathLst>
                <a:path w="1519" h="1635" extrusionOk="0">
                  <a:moveTo>
                    <a:pt x="935" y="0"/>
                  </a:moveTo>
                  <a:cubicBezTo>
                    <a:pt x="1110" y="292"/>
                    <a:pt x="1518" y="642"/>
                    <a:pt x="1460" y="876"/>
                  </a:cubicBezTo>
                  <a:cubicBezTo>
                    <a:pt x="1401" y="1167"/>
                    <a:pt x="993" y="1576"/>
                    <a:pt x="701" y="1576"/>
                  </a:cubicBezTo>
                  <a:cubicBezTo>
                    <a:pt x="468" y="1634"/>
                    <a:pt x="59" y="1167"/>
                    <a:pt x="1" y="934"/>
                  </a:cubicBezTo>
                  <a:cubicBezTo>
                    <a:pt x="1" y="642"/>
                    <a:pt x="351" y="292"/>
                    <a:pt x="584" y="0"/>
                  </a:cubicBezTo>
                  <a:lnTo>
                    <a:pt x="935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4" name="Google Shape;12974;p27"/>
            <p:cNvSpPr/>
            <p:nvPr/>
          </p:nvSpPr>
          <p:spPr>
            <a:xfrm>
              <a:off x="4630100" y="246875"/>
              <a:ext cx="37950" cy="40875"/>
            </a:xfrm>
            <a:custGeom>
              <a:avLst/>
              <a:gdLst/>
              <a:ahLst/>
              <a:cxnLst/>
              <a:rect l="l" t="t" r="r" b="b"/>
              <a:pathLst>
                <a:path w="1518" h="1635" extrusionOk="0">
                  <a:moveTo>
                    <a:pt x="934" y="0"/>
                  </a:moveTo>
                  <a:cubicBezTo>
                    <a:pt x="1109" y="292"/>
                    <a:pt x="1518" y="642"/>
                    <a:pt x="1459" y="876"/>
                  </a:cubicBezTo>
                  <a:cubicBezTo>
                    <a:pt x="1401" y="1168"/>
                    <a:pt x="993" y="1576"/>
                    <a:pt x="701" y="1576"/>
                  </a:cubicBezTo>
                  <a:cubicBezTo>
                    <a:pt x="526" y="1635"/>
                    <a:pt x="59" y="1168"/>
                    <a:pt x="59" y="934"/>
                  </a:cubicBezTo>
                  <a:cubicBezTo>
                    <a:pt x="0" y="584"/>
                    <a:pt x="350" y="292"/>
                    <a:pt x="584" y="0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5" name="Google Shape;12975;p27"/>
            <p:cNvSpPr/>
            <p:nvPr/>
          </p:nvSpPr>
          <p:spPr>
            <a:xfrm>
              <a:off x="2175625" y="4910675"/>
              <a:ext cx="36500" cy="40875"/>
            </a:xfrm>
            <a:custGeom>
              <a:avLst/>
              <a:gdLst/>
              <a:ahLst/>
              <a:cxnLst/>
              <a:rect l="l" t="t" r="r" b="b"/>
              <a:pathLst>
                <a:path w="1460" h="1635" extrusionOk="0">
                  <a:moveTo>
                    <a:pt x="584" y="1635"/>
                  </a:moveTo>
                  <a:cubicBezTo>
                    <a:pt x="350" y="1343"/>
                    <a:pt x="0" y="1051"/>
                    <a:pt x="0" y="759"/>
                  </a:cubicBezTo>
                  <a:cubicBezTo>
                    <a:pt x="58" y="467"/>
                    <a:pt x="467" y="59"/>
                    <a:pt x="759" y="59"/>
                  </a:cubicBezTo>
                  <a:cubicBezTo>
                    <a:pt x="934" y="0"/>
                    <a:pt x="1401" y="467"/>
                    <a:pt x="1459" y="701"/>
                  </a:cubicBezTo>
                  <a:cubicBezTo>
                    <a:pt x="1459" y="993"/>
                    <a:pt x="1109" y="1343"/>
                    <a:pt x="934" y="1635"/>
                  </a:cubicBezTo>
                  <a:cubicBezTo>
                    <a:pt x="817" y="1635"/>
                    <a:pt x="701" y="1635"/>
                    <a:pt x="584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6" name="Google Shape;12976;p27"/>
            <p:cNvSpPr/>
            <p:nvPr/>
          </p:nvSpPr>
          <p:spPr>
            <a:xfrm>
              <a:off x="4379100" y="5399525"/>
              <a:ext cx="40875" cy="36500"/>
            </a:xfrm>
            <a:custGeom>
              <a:avLst/>
              <a:gdLst/>
              <a:ahLst/>
              <a:cxnLst/>
              <a:rect l="l" t="t" r="r" b="b"/>
              <a:pathLst>
                <a:path w="1635" h="1460" extrusionOk="0">
                  <a:moveTo>
                    <a:pt x="59" y="526"/>
                  </a:moveTo>
                  <a:cubicBezTo>
                    <a:pt x="351" y="351"/>
                    <a:pt x="701" y="0"/>
                    <a:pt x="993" y="59"/>
                  </a:cubicBezTo>
                  <a:cubicBezTo>
                    <a:pt x="1226" y="117"/>
                    <a:pt x="1576" y="526"/>
                    <a:pt x="1635" y="818"/>
                  </a:cubicBezTo>
                  <a:cubicBezTo>
                    <a:pt x="1635" y="1051"/>
                    <a:pt x="1168" y="1460"/>
                    <a:pt x="876" y="1460"/>
                  </a:cubicBezTo>
                  <a:cubicBezTo>
                    <a:pt x="584" y="1460"/>
                    <a:pt x="292" y="1109"/>
                    <a:pt x="0" y="876"/>
                  </a:cubicBezTo>
                  <a:cubicBezTo>
                    <a:pt x="0" y="759"/>
                    <a:pt x="59" y="642"/>
                    <a:pt x="59" y="5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7" name="Google Shape;12977;p27"/>
            <p:cNvSpPr/>
            <p:nvPr/>
          </p:nvSpPr>
          <p:spPr>
            <a:xfrm>
              <a:off x="2422225" y="497850"/>
              <a:ext cx="43800" cy="35050"/>
            </a:xfrm>
            <a:custGeom>
              <a:avLst/>
              <a:gdLst/>
              <a:ahLst/>
              <a:cxnLst/>
              <a:rect l="l" t="t" r="r" b="b"/>
              <a:pathLst>
                <a:path w="1752" h="1402" extrusionOk="0">
                  <a:moveTo>
                    <a:pt x="1752" y="701"/>
                  </a:moveTo>
                  <a:cubicBezTo>
                    <a:pt x="1285" y="1052"/>
                    <a:pt x="993" y="1402"/>
                    <a:pt x="759" y="1402"/>
                  </a:cubicBezTo>
                  <a:cubicBezTo>
                    <a:pt x="468" y="1402"/>
                    <a:pt x="234" y="993"/>
                    <a:pt x="1" y="760"/>
                  </a:cubicBezTo>
                  <a:cubicBezTo>
                    <a:pt x="234" y="468"/>
                    <a:pt x="409" y="59"/>
                    <a:pt x="701" y="59"/>
                  </a:cubicBezTo>
                  <a:cubicBezTo>
                    <a:pt x="935" y="1"/>
                    <a:pt x="1285" y="351"/>
                    <a:pt x="1752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8" name="Google Shape;12978;p27"/>
            <p:cNvSpPr/>
            <p:nvPr/>
          </p:nvSpPr>
          <p:spPr>
            <a:xfrm>
              <a:off x="1203750" y="3439725"/>
              <a:ext cx="27750" cy="36525"/>
            </a:xfrm>
            <a:custGeom>
              <a:avLst/>
              <a:gdLst/>
              <a:ahLst/>
              <a:cxnLst/>
              <a:rect l="l" t="t" r="r" b="b"/>
              <a:pathLst>
                <a:path w="1110" h="1461" extrusionOk="0">
                  <a:moveTo>
                    <a:pt x="351" y="1402"/>
                  </a:moveTo>
                  <a:cubicBezTo>
                    <a:pt x="234" y="1110"/>
                    <a:pt x="59" y="818"/>
                    <a:pt x="0" y="526"/>
                  </a:cubicBezTo>
                  <a:cubicBezTo>
                    <a:pt x="0" y="351"/>
                    <a:pt x="234" y="176"/>
                    <a:pt x="409" y="1"/>
                  </a:cubicBezTo>
                  <a:cubicBezTo>
                    <a:pt x="642" y="234"/>
                    <a:pt x="993" y="409"/>
                    <a:pt x="1051" y="701"/>
                  </a:cubicBezTo>
                  <a:cubicBezTo>
                    <a:pt x="1109" y="876"/>
                    <a:pt x="818" y="1168"/>
                    <a:pt x="642" y="1460"/>
                  </a:cubicBezTo>
                  <a:cubicBezTo>
                    <a:pt x="526" y="1460"/>
                    <a:pt x="467" y="1402"/>
                    <a:pt x="351" y="14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9" name="Google Shape;12979;p27"/>
            <p:cNvSpPr/>
            <p:nvPr/>
          </p:nvSpPr>
          <p:spPr>
            <a:xfrm>
              <a:off x="3159150" y="5402450"/>
              <a:ext cx="42350" cy="27750"/>
            </a:xfrm>
            <a:custGeom>
              <a:avLst/>
              <a:gdLst/>
              <a:ahLst/>
              <a:cxnLst/>
              <a:rect l="l" t="t" r="r" b="b"/>
              <a:pathLst>
                <a:path w="1694" h="1110" extrusionOk="0">
                  <a:moveTo>
                    <a:pt x="1694" y="642"/>
                  </a:moveTo>
                  <a:cubicBezTo>
                    <a:pt x="1285" y="876"/>
                    <a:pt x="1051" y="1109"/>
                    <a:pt x="876" y="1051"/>
                  </a:cubicBezTo>
                  <a:cubicBezTo>
                    <a:pt x="584" y="992"/>
                    <a:pt x="293" y="759"/>
                    <a:pt x="1" y="584"/>
                  </a:cubicBezTo>
                  <a:cubicBezTo>
                    <a:pt x="234" y="409"/>
                    <a:pt x="468" y="0"/>
                    <a:pt x="701" y="0"/>
                  </a:cubicBezTo>
                  <a:cubicBezTo>
                    <a:pt x="935" y="0"/>
                    <a:pt x="1227" y="350"/>
                    <a:pt x="1635" y="64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0" name="Google Shape;12980;p27"/>
            <p:cNvSpPr/>
            <p:nvPr/>
          </p:nvSpPr>
          <p:spPr>
            <a:xfrm>
              <a:off x="2914000" y="258550"/>
              <a:ext cx="36500" cy="26275"/>
            </a:xfrm>
            <a:custGeom>
              <a:avLst/>
              <a:gdLst/>
              <a:ahLst/>
              <a:cxnLst/>
              <a:rect l="l" t="t" r="r" b="b"/>
              <a:pathLst>
                <a:path w="1460" h="1051" extrusionOk="0">
                  <a:moveTo>
                    <a:pt x="1460" y="0"/>
                  </a:moveTo>
                  <a:cubicBezTo>
                    <a:pt x="1285" y="467"/>
                    <a:pt x="1226" y="759"/>
                    <a:pt x="1051" y="934"/>
                  </a:cubicBezTo>
                  <a:cubicBezTo>
                    <a:pt x="876" y="1051"/>
                    <a:pt x="526" y="1051"/>
                    <a:pt x="292" y="992"/>
                  </a:cubicBezTo>
                  <a:cubicBezTo>
                    <a:pt x="176" y="934"/>
                    <a:pt x="117" y="701"/>
                    <a:pt x="1" y="584"/>
                  </a:cubicBezTo>
                  <a:cubicBezTo>
                    <a:pt x="176" y="467"/>
                    <a:pt x="351" y="350"/>
                    <a:pt x="584" y="234"/>
                  </a:cubicBezTo>
                  <a:cubicBezTo>
                    <a:pt x="759" y="175"/>
                    <a:pt x="993" y="117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1" name="Google Shape;12981;p27"/>
            <p:cNvSpPr/>
            <p:nvPr/>
          </p:nvSpPr>
          <p:spPr>
            <a:xfrm>
              <a:off x="6349100" y="3686350"/>
              <a:ext cx="24825" cy="33575"/>
            </a:xfrm>
            <a:custGeom>
              <a:avLst/>
              <a:gdLst/>
              <a:ahLst/>
              <a:cxnLst/>
              <a:rect l="l" t="t" r="r" b="b"/>
              <a:pathLst>
                <a:path w="993" h="1343" extrusionOk="0">
                  <a:moveTo>
                    <a:pt x="993" y="0"/>
                  </a:moveTo>
                  <a:cubicBezTo>
                    <a:pt x="935" y="351"/>
                    <a:pt x="876" y="526"/>
                    <a:pt x="818" y="759"/>
                  </a:cubicBezTo>
                  <a:cubicBezTo>
                    <a:pt x="701" y="934"/>
                    <a:pt x="526" y="1109"/>
                    <a:pt x="409" y="1343"/>
                  </a:cubicBezTo>
                  <a:cubicBezTo>
                    <a:pt x="292" y="1168"/>
                    <a:pt x="1" y="1051"/>
                    <a:pt x="1" y="876"/>
                  </a:cubicBezTo>
                  <a:cubicBezTo>
                    <a:pt x="1" y="584"/>
                    <a:pt x="117" y="292"/>
                    <a:pt x="292" y="117"/>
                  </a:cubicBezTo>
                  <a:cubicBezTo>
                    <a:pt x="409" y="0"/>
                    <a:pt x="643" y="59"/>
                    <a:pt x="9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2982" name="Google Shape;12982;p27"/>
          <p:cNvSpPr/>
          <p:nvPr/>
        </p:nvSpPr>
        <p:spPr>
          <a:xfrm>
            <a:off x="8589015" y="945367"/>
            <a:ext cx="399002" cy="399725"/>
          </a:xfrm>
          <a:custGeom>
            <a:avLst/>
            <a:gdLst/>
            <a:ahLst/>
            <a:cxnLst/>
            <a:rect l="l" t="t" r="r" b="b"/>
            <a:pathLst>
              <a:path w="37509" h="37577" extrusionOk="0">
                <a:moveTo>
                  <a:pt x="11495" y="1"/>
                </a:moveTo>
                <a:lnTo>
                  <a:pt x="11495" y="11495"/>
                </a:lnTo>
                <a:lnTo>
                  <a:pt x="0" y="11495"/>
                </a:lnTo>
                <a:lnTo>
                  <a:pt x="0" y="26014"/>
                </a:lnTo>
                <a:lnTo>
                  <a:pt x="11495" y="26014"/>
                </a:lnTo>
                <a:lnTo>
                  <a:pt x="11495" y="37576"/>
                </a:lnTo>
                <a:lnTo>
                  <a:pt x="26014" y="37576"/>
                </a:lnTo>
                <a:lnTo>
                  <a:pt x="26014" y="26014"/>
                </a:lnTo>
                <a:lnTo>
                  <a:pt x="37509" y="26014"/>
                </a:lnTo>
                <a:lnTo>
                  <a:pt x="37509" y="11495"/>
                </a:lnTo>
                <a:lnTo>
                  <a:pt x="26014" y="11495"/>
                </a:lnTo>
                <a:lnTo>
                  <a:pt x="26014" y="1"/>
                </a:lnTo>
                <a:close/>
              </a:path>
            </a:pathLst>
          </a:custGeom>
          <a:solidFill>
            <a:srgbClr val="29ABD9">
              <a:alpha val="3333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83" name="Google Shape;12983;p27"/>
          <p:cNvSpPr/>
          <p:nvPr/>
        </p:nvSpPr>
        <p:spPr>
          <a:xfrm>
            <a:off x="8734294" y="283074"/>
            <a:ext cx="108453" cy="108453"/>
          </a:xfrm>
          <a:custGeom>
            <a:avLst/>
            <a:gdLst/>
            <a:ahLst/>
            <a:cxnLst/>
            <a:rect l="l" t="t" r="r" b="b"/>
            <a:pathLst>
              <a:path w="20638" h="20638" extrusionOk="0">
                <a:moveTo>
                  <a:pt x="6319" y="1"/>
                </a:moveTo>
                <a:lnTo>
                  <a:pt x="6319" y="6319"/>
                </a:lnTo>
                <a:lnTo>
                  <a:pt x="1" y="6319"/>
                </a:lnTo>
                <a:lnTo>
                  <a:pt x="1" y="14318"/>
                </a:lnTo>
                <a:lnTo>
                  <a:pt x="6319" y="14318"/>
                </a:lnTo>
                <a:lnTo>
                  <a:pt x="6319" y="20637"/>
                </a:lnTo>
                <a:lnTo>
                  <a:pt x="14318" y="20637"/>
                </a:lnTo>
                <a:lnTo>
                  <a:pt x="14318" y="14318"/>
                </a:lnTo>
                <a:lnTo>
                  <a:pt x="20637" y="14318"/>
                </a:lnTo>
                <a:lnTo>
                  <a:pt x="20637" y="6319"/>
                </a:lnTo>
                <a:lnTo>
                  <a:pt x="14318" y="6319"/>
                </a:lnTo>
                <a:lnTo>
                  <a:pt x="14318" y="1"/>
                </a:lnTo>
                <a:close/>
              </a:path>
            </a:pathLst>
          </a:cu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84" name="Google Shape;12984;p27"/>
          <p:cNvSpPr/>
          <p:nvPr/>
        </p:nvSpPr>
        <p:spPr>
          <a:xfrm>
            <a:off x="88190" y="4448492"/>
            <a:ext cx="399002" cy="399725"/>
          </a:xfrm>
          <a:custGeom>
            <a:avLst/>
            <a:gdLst/>
            <a:ahLst/>
            <a:cxnLst/>
            <a:rect l="l" t="t" r="r" b="b"/>
            <a:pathLst>
              <a:path w="37509" h="37577" extrusionOk="0">
                <a:moveTo>
                  <a:pt x="11495" y="1"/>
                </a:moveTo>
                <a:lnTo>
                  <a:pt x="11495" y="11495"/>
                </a:lnTo>
                <a:lnTo>
                  <a:pt x="0" y="11495"/>
                </a:lnTo>
                <a:lnTo>
                  <a:pt x="0" y="26014"/>
                </a:lnTo>
                <a:lnTo>
                  <a:pt x="11495" y="26014"/>
                </a:lnTo>
                <a:lnTo>
                  <a:pt x="11495" y="37576"/>
                </a:lnTo>
                <a:lnTo>
                  <a:pt x="26014" y="37576"/>
                </a:lnTo>
                <a:lnTo>
                  <a:pt x="26014" y="26014"/>
                </a:lnTo>
                <a:lnTo>
                  <a:pt x="37509" y="26014"/>
                </a:lnTo>
                <a:lnTo>
                  <a:pt x="37509" y="11495"/>
                </a:lnTo>
                <a:lnTo>
                  <a:pt x="26014" y="11495"/>
                </a:lnTo>
                <a:lnTo>
                  <a:pt x="26014" y="1"/>
                </a:lnTo>
                <a:close/>
              </a:path>
            </a:pathLst>
          </a:custGeom>
          <a:solidFill>
            <a:srgbClr val="29ABD9">
              <a:alpha val="3333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85" name="Google Shape;12985;p27"/>
          <p:cNvSpPr/>
          <p:nvPr/>
        </p:nvSpPr>
        <p:spPr>
          <a:xfrm>
            <a:off x="487194" y="2754599"/>
            <a:ext cx="108453" cy="108453"/>
          </a:xfrm>
          <a:custGeom>
            <a:avLst/>
            <a:gdLst/>
            <a:ahLst/>
            <a:cxnLst/>
            <a:rect l="l" t="t" r="r" b="b"/>
            <a:pathLst>
              <a:path w="20638" h="20638" extrusionOk="0">
                <a:moveTo>
                  <a:pt x="6319" y="1"/>
                </a:moveTo>
                <a:lnTo>
                  <a:pt x="6319" y="6319"/>
                </a:lnTo>
                <a:lnTo>
                  <a:pt x="1" y="6319"/>
                </a:lnTo>
                <a:lnTo>
                  <a:pt x="1" y="14318"/>
                </a:lnTo>
                <a:lnTo>
                  <a:pt x="6319" y="14318"/>
                </a:lnTo>
                <a:lnTo>
                  <a:pt x="6319" y="20637"/>
                </a:lnTo>
                <a:lnTo>
                  <a:pt x="14318" y="20637"/>
                </a:lnTo>
                <a:lnTo>
                  <a:pt x="14318" y="14318"/>
                </a:lnTo>
                <a:lnTo>
                  <a:pt x="20637" y="14318"/>
                </a:lnTo>
                <a:lnTo>
                  <a:pt x="20637" y="6319"/>
                </a:lnTo>
                <a:lnTo>
                  <a:pt x="14318" y="6319"/>
                </a:lnTo>
                <a:lnTo>
                  <a:pt x="14318" y="1"/>
                </a:lnTo>
                <a:close/>
              </a:path>
            </a:pathLst>
          </a:cu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86" name="Google Shape;12986;p27"/>
          <p:cNvSpPr/>
          <p:nvPr/>
        </p:nvSpPr>
        <p:spPr>
          <a:xfrm>
            <a:off x="7884959" y="174626"/>
            <a:ext cx="279593" cy="279593"/>
          </a:xfrm>
          <a:custGeom>
            <a:avLst/>
            <a:gdLst/>
            <a:ahLst/>
            <a:cxnLst/>
            <a:rect l="l" t="t" r="r" b="b"/>
            <a:pathLst>
              <a:path w="20638" h="20638" extrusionOk="0">
                <a:moveTo>
                  <a:pt x="6319" y="1"/>
                </a:moveTo>
                <a:lnTo>
                  <a:pt x="6319" y="6319"/>
                </a:lnTo>
                <a:lnTo>
                  <a:pt x="1" y="6319"/>
                </a:lnTo>
                <a:lnTo>
                  <a:pt x="1" y="14318"/>
                </a:lnTo>
                <a:lnTo>
                  <a:pt x="6319" y="14318"/>
                </a:lnTo>
                <a:lnTo>
                  <a:pt x="6319" y="20637"/>
                </a:lnTo>
                <a:lnTo>
                  <a:pt x="14318" y="20637"/>
                </a:lnTo>
                <a:lnTo>
                  <a:pt x="14318" y="14318"/>
                </a:lnTo>
                <a:lnTo>
                  <a:pt x="20637" y="14318"/>
                </a:lnTo>
                <a:lnTo>
                  <a:pt x="20637" y="6319"/>
                </a:lnTo>
                <a:lnTo>
                  <a:pt x="14318" y="6319"/>
                </a:lnTo>
                <a:lnTo>
                  <a:pt x="14318" y="1"/>
                </a:lnTo>
                <a:close/>
              </a:path>
            </a:pathLst>
          </a:cu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87" name="Google Shape;12987;p27"/>
          <p:cNvSpPr/>
          <p:nvPr/>
        </p:nvSpPr>
        <p:spPr>
          <a:xfrm>
            <a:off x="8589026" y="1603326"/>
            <a:ext cx="312356" cy="312365"/>
          </a:xfrm>
          <a:custGeom>
            <a:avLst/>
            <a:gdLst/>
            <a:ahLst/>
            <a:cxnLst/>
            <a:rect l="l" t="t" r="r" b="b"/>
            <a:pathLst>
              <a:path w="37509" h="37510" extrusionOk="0">
                <a:moveTo>
                  <a:pt x="11495" y="1"/>
                </a:moveTo>
                <a:lnTo>
                  <a:pt x="11495" y="11495"/>
                </a:lnTo>
                <a:lnTo>
                  <a:pt x="0" y="11495"/>
                </a:lnTo>
                <a:lnTo>
                  <a:pt x="0" y="26015"/>
                </a:lnTo>
                <a:lnTo>
                  <a:pt x="11495" y="26015"/>
                </a:lnTo>
                <a:lnTo>
                  <a:pt x="11495" y="37509"/>
                </a:lnTo>
                <a:lnTo>
                  <a:pt x="26014" y="37509"/>
                </a:lnTo>
                <a:lnTo>
                  <a:pt x="26014" y="26015"/>
                </a:lnTo>
                <a:lnTo>
                  <a:pt x="37509" y="26015"/>
                </a:lnTo>
                <a:lnTo>
                  <a:pt x="37509" y="11495"/>
                </a:lnTo>
                <a:lnTo>
                  <a:pt x="26014" y="11495"/>
                </a:lnTo>
                <a:lnTo>
                  <a:pt x="26014" y="1"/>
                </a:lnTo>
                <a:close/>
              </a:path>
            </a:pathLst>
          </a:custGeom>
          <a:solidFill>
            <a:srgbClr val="29ABD9">
              <a:alpha val="79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88" name="Google Shape;12988;p27"/>
          <p:cNvSpPr/>
          <p:nvPr/>
        </p:nvSpPr>
        <p:spPr>
          <a:xfrm>
            <a:off x="880808" y="4671655"/>
            <a:ext cx="279596" cy="279585"/>
          </a:xfrm>
          <a:custGeom>
            <a:avLst/>
            <a:gdLst/>
            <a:ahLst/>
            <a:cxnLst/>
            <a:rect l="l" t="t" r="r" b="b"/>
            <a:pathLst>
              <a:path w="26284" h="26283" extrusionOk="0">
                <a:moveTo>
                  <a:pt x="8067" y="0"/>
                </a:moveTo>
                <a:lnTo>
                  <a:pt x="8067" y="8067"/>
                </a:lnTo>
                <a:lnTo>
                  <a:pt x="1" y="8067"/>
                </a:lnTo>
                <a:lnTo>
                  <a:pt x="1" y="18217"/>
                </a:lnTo>
                <a:lnTo>
                  <a:pt x="8067" y="18217"/>
                </a:lnTo>
                <a:lnTo>
                  <a:pt x="8067" y="26283"/>
                </a:lnTo>
                <a:lnTo>
                  <a:pt x="18217" y="26283"/>
                </a:lnTo>
                <a:lnTo>
                  <a:pt x="18217" y="18217"/>
                </a:lnTo>
                <a:lnTo>
                  <a:pt x="26284" y="18217"/>
                </a:lnTo>
                <a:lnTo>
                  <a:pt x="26284" y="8067"/>
                </a:lnTo>
                <a:lnTo>
                  <a:pt x="18217" y="8067"/>
                </a:lnTo>
                <a:lnTo>
                  <a:pt x="18217" y="0"/>
                </a:lnTo>
                <a:close/>
              </a:path>
            </a:pathLst>
          </a:custGeom>
          <a:solidFill>
            <a:srgbClr val="29ABD9">
              <a:alpha val="3333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89" name="Google Shape;12989;p27"/>
          <p:cNvSpPr/>
          <p:nvPr/>
        </p:nvSpPr>
        <p:spPr>
          <a:xfrm>
            <a:off x="1368516" y="4786077"/>
            <a:ext cx="136585" cy="137298"/>
          </a:xfrm>
          <a:custGeom>
            <a:avLst/>
            <a:gdLst/>
            <a:ahLst/>
            <a:cxnLst/>
            <a:rect l="l" t="t" r="r" b="b"/>
            <a:pathLst>
              <a:path w="12840" h="12907" extrusionOk="0">
                <a:moveTo>
                  <a:pt x="3967" y="0"/>
                </a:moveTo>
                <a:lnTo>
                  <a:pt x="3967" y="3966"/>
                </a:lnTo>
                <a:lnTo>
                  <a:pt x="1" y="3966"/>
                </a:lnTo>
                <a:lnTo>
                  <a:pt x="1" y="8941"/>
                </a:lnTo>
                <a:lnTo>
                  <a:pt x="3967" y="8941"/>
                </a:lnTo>
                <a:lnTo>
                  <a:pt x="3967" y="12907"/>
                </a:lnTo>
                <a:lnTo>
                  <a:pt x="8941" y="12907"/>
                </a:lnTo>
                <a:lnTo>
                  <a:pt x="8941" y="8941"/>
                </a:lnTo>
                <a:lnTo>
                  <a:pt x="12840" y="8941"/>
                </a:lnTo>
                <a:lnTo>
                  <a:pt x="12840" y="3966"/>
                </a:lnTo>
                <a:lnTo>
                  <a:pt x="8941" y="3966"/>
                </a:lnTo>
                <a:lnTo>
                  <a:pt x="8941" y="0"/>
                </a:lnTo>
                <a:close/>
              </a:path>
            </a:pathLst>
          </a:custGeom>
          <a:solidFill>
            <a:srgbClr val="29ABD9">
              <a:alpha val="79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90" name="Google Shape;12990;p27"/>
          <p:cNvSpPr/>
          <p:nvPr/>
        </p:nvSpPr>
        <p:spPr>
          <a:xfrm>
            <a:off x="423530" y="3623701"/>
            <a:ext cx="219537" cy="219537"/>
          </a:xfrm>
          <a:custGeom>
            <a:avLst/>
            <a:gdLst/>
            <a:ahLst/>
            <a:cxnLst/>
            <a:rect l="l" t="t" r="r" b="b"/>
            <a:pathLst>
              <a:path w="20638" h="20638" extrusionOk="0">
                <a:moveTo>
                  <a:pt x="6319" y="1"/>
                </a:moveTo>
                <a:lnTo>
                  <a:pt x="6319" y="6319"/>
                </a:lnTo>
                <a:lnTo>
                  <a:pt x="1" y="6319"/>
                </a:lnTo>
                <a:lnTo>
                  <a:pt x="1" y="14318"/>
                </a:lnTo>
                <a:lnTo>
                  <a:pt x="6319" y="14318"/>
                </a:lnTo>
                <a:lnTo>
                  <a:pt x="6319" y="20637"/>
                </a:lnTo>
                <a:lnTo>
                  <a:pt x="14318" y="20637"/>
                </a:lnTo>
                <a:lnTo>
                  <a:pt x="14318" y="14318"/>
                </a:lnTo>
                <a:lnTo>
                  <a:pt x="20637" y="14318"/>
                </a:lnTo>
                <a:lnTo>
                  <a:pt x="20637" y="6319"/>
                </a:lnTo>
                <a:lnTo>
                  <a:pt x="14318" y="6319"/>
                </a:lnTo>
                <a:lnTo>
                  <a:pt x="14318" y="1"/>
                </a:lnTo>
                <a:close/>
              </a:path>
            </a:pathLst>
          </a:cu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31025935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137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773" name="Google Shape;13773;p29"/>
          <p:cNvPicPr preferRelativeResize="0"/>
          <p:nvPr/>
        </p:nvPicPr>
        <p:blipFill rotWithShape="1">
          <a:blip r:embed="rId2">
            <a:alphaModFix/>
          </a:blip>
          <a:srcRect l="21453" r="19185"/>
          <a:stretch/>
        </p:blipFill>
        <p:spPr>
          <a:xfrm rot="486719">
            <a:off x="-358925" y="3619450"/>
            <a:ext cx="8021851" cy="291405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3774" name="Google Shape;13774;p29"/>
          <p:cNvGrpSpPr/>
          <p:nvPr/>
        </p:nvGrpSpPr>
        <p:grpSpPr>
          <a:xfrm>
            <a:off x="4378883" y="3932988"/>
            <a:ext cx="4436392" cy="4436392"/>
            <a:chOff x="1190625" y="238125"/>
            <a:chExt cx="5205200" cy="5205200"/>
          </a:xfrm>
        </p:grpSpPr>
        <p:sp>
          <p:nvSpPr>
            <p:cNvPr id="13775" name="Google Shape;13775;p29"/>
            <p:cNvSpPr/>
            <p:nvPr/>
          </p:nvSpPr>
          <p:spPr>
            <a:xfrm>
              <a:off x="3537100" y="2352575"/>
              <a:ext cx="739875" cy="745725"/>
            </a:xfrm>
            <a:custGeom>
              <a:avLst/>
              <a:gdLst/>
              <a:ahLst/>
              <a:cxnLst/>
              <a:rect l="l" t="t" r="r" b="b"/>
              <a:pathLst>
                <a:path w="29595" h="29829" extrusionOk="0">
                  <a:moveTo>
                    <a:pt x="19963" y="23699"/>
                  </a:moveTo>
                  <a:cubicBezTo>
                    <a:pt x="20956" y="20839"/>
                    <a:pt x="23057" y="19438"/>
                    <a:pt x="25509" y="19847"/>
                  </a:cubicBezTo>
                  <a:cubicBezTo>
                    <a:pt x="27785" y="20197"/>
                    <a:pt x="29478" y="22123"/>
                    <a:pt x="29536" y="24400"/>
                  </a:cubicBezTo>
                  <a:cubicBezTo>
                    <a:pt x="29595" y="26793"/>
                    <a:pt x="28077" y="28777"/>
                    <a:pt x="25684" y="29303"/>
                  </a:cubicBezTo>
                  <a:cubicBezTo>
                    <a:pt x="23232" y="29828"/>
                    <a:pt x="21189" y="28544"/>
                    <a:pt x="19963" y="25625"/>
                  </a:cubicBezTo>
                  <a:cubicBezTo>
                    <a:pt x="19146" y="28135"/>
                    <a:pt x="17512" y="29595"/>
                    <a:pt x="14768" y="29536"/>
                  </a:cubicBezTo>
                  <a:cubicBezTo>
                    <a:pt x="12609" y="29536"/>
                    <a:pt x="11266" y="28369"/>
                    <a:pt x="10040" y="25567"/>
                  </a:cubicBezTo>
                  <a:cubicBezTo>
                    <a:pt x="9690" y="26910"/>
                    <a:pt x="8990" y="27960"/>
                    <a:pt x="7881" y="28661"/>
                  </a:cubicBezTo>
                  <a:cubicBezTo>
                    <a:pt x="6830" y="29420"/>
                    <a:pt x="5604" y="29711"/>
                    <a:pt x="4320" y="29478"/>
                  </a:cubicBezTo>
                  <a:cubicBezTo>
                    <a:pt x="2044" y="29069"/>
                    <a:pt x="409" y="27201"/>
                    <a:pt x="234" y="25042"/>
                  </a:cubicBezTo>
                  <a:cubicBezTo>
                    <a:pt x="59" y="22532"/>
                    <a:pt x="1402" y="20664"/>
                    <a:pt x="4145" y="19672"/>
                  </a:cubicBezTo>
                  <a:cubicBezTo>
                    <a:pt x="1518" y="18796"/>
                    <a:pt x="1" y="17103"/>
                    <a:pt x="176" y="14243"/>
                  </a:cubicBezTo>
                  <a:cubicBezTo>
                    <a:pt x="351" y="12200"/>
                    <a:pt x="1577" y="10741"/>
                    <a:pt x="4203" y="9749"/>
                  </a:cubicBezTo>
                  <a:cubicBezTo>
                    <a:pt x="2744" y="9340"/>
                    <a:pt x="1635" y="8581"/>
                    <a:pt x="993" y="7355"/>
                  </a:cubicBezTo>
                  <a:cubicBezTo>
                    <a:pt x="293" y="6071"/>
                    <a:pt x="176" y="4787"/>
                    <a:pt x="643" y="3445"/>
                  </a:cubicBezTo>
                  <a:cubicBezTo>
                    <a:pt x="1343" y="1285"/>
                    <a:pt x="3386" y="1"/>
                    <a:pt x="5721" y="234"/>
                  </a:cubicBezTo>
                  <a:cubicBezTo>
                    <a:pt x="7822" y="409"/>
                    <a:pt x="9632" y="2161"/>
                    <a:pt x="9924" y="4320"/>
                  </a:cubicBezTo>
                  <a:cubicBezTo>
                    <a:pt x="10274" y="6713"/>
                    <a:pt x="8990" y="8640"/>
                    <a:pt x="6130" y="9807"/>
                  </a:cubicBezTo>
                  <a:cubicBezTo>
                    <a:pt x="8114" y="10332"/>
                    <a:pt x="9457" y="11558"/>
                    <a:pt x="10040" y="13660"/>
                  </a:cubicBezTo>
                  <a:cubicBezTo>
                    <a:pt x="10683" y="11617"/>
                    <a:pt x="11908" y="10332"/>
                    <a:pt x="13893" y="9749"/>
                  </a:cubicBezTo>
                  <a:cubicBezTo>
                    <a:pt x="11091" y="8581"/>
                    <a:pt x="9807" y="6538"/>
                    <a:pt x="10274" y="4087"/>
                  </a:cubicBezTo>
                  <a:cubicBezTo>
                    <a:pt x="10741" y="1752"/>
                    <a:pt x="12784" y="118"/>
                    <a:pt x="15177" y="176"/>
                  </a:cubicBezTo>
                  <a:cubicBezTo>
                    <a:pt x="17395" y="234"/>
                    <a:pt x="19380" y="1869"/>
                    <a:pt x="19788" y="4087"/>
                  </a:cubicBezTo>
                  <a:cubicBezTo>
                    <a:pt x="20197" y="6597"/>
                    <a:pt x="18913" y="8698"/>
                    <a:pt x="16111" y="9749"/>
                  </a:cubicBezTo>
                  <a:cubicBezTo>
                    <a:pt x="18096" y="10332"/>
                    <a:pt x="19380" y="11617"/>
                    <a:pt x="19963" y="13660"/>
                  </a:cubicBezTo>
                  <a:cubicBezTo>
                    <a:pt x="20430" y="12259"/>
                    <a:pt x="21131" y="11266"/>
                    <a:pt x="22240" y="10566"/>
                  </a:cubicBezTo>
                  <a:cubicBezTo>
                    <a:pt x="23349" y="9924"/>
                    <a:pt x="24575" y="9749"/>
                    <a:pt x="25859" y="10041"/>
                  </a:cubicBezTo>
                  <a:cubicBezTo>
                    <a:pt x="28135" y="10566"/>
                    <a:pt x="29595" y="12492"/>
                    <a:pt x="29536" y="14827"/>
                  </a:cubicBezTo>
                  <a:cubicBezTo>
                    <a:pt x="29536" y="17103"/>
                    <a:pt x="27902" y="19030"/>
                    <a:pt x="25684" y="19438"/>
                  </a:cubicBezTo>
                  <a:cubicBezTo>
                    <a:pt x="23232" y="19964"/>
                    <a:pt x="21248" y="18738"/>
                    <a:pt x="19963" y="15878"/>
                  </a:cubicBezTo>
                  <a:cubicBezTo>
                    <a:pt x="19380" y="17804"/>
                    <a:pt x="18154" y="19030"/>
                    <a:pt x="16111" y="19672"/>
                  </a:cubicBezTo>
                  <a:cubicBezTo>
                    <a:pt x="18154" y="20314"/>
                    <a:pt x="19380" y="21598"/>
                    <a:pt x="19963" y="23641"/>
                  </a:cubicBezTo>
                  <a:close/>
                  <a:moveTo>
                    <a:pt x="10040" y="23758"/>
                  </a:moveTo>
                  <a:cubicBezTo>
                    <a:pt x="10624" y="21598"/>
                    <a:pt x="11850" y="20314"/>
                    <a:pt x="13951" y="19672"/>
                  </a:cubicBezTo>
                  <a:cubicBezTo>
                    <a:pt x="11908" y="19088"/>
                    <a:pt x="10683" y="17804"/>
                    <a:pt x="10040" y="15819"/>
                  </a:cubicBezTo>
                  <a:cubicBezTo>
                    <a:pt x="9398" y="17921"/>
                    <a:pt x="8114" y="19088"/>
                    <a:pt x="6013" y="19672"/>
                  </a:cubicBezTo>
                  <a:cubicBezTo>
                    <a:pt x="8173" y="20255"/>
                    <a:pt x="9457" y="21540"/>
                    <a:pt x="10040" y="237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6" name="Google Shape;13776;p29"/>
            <p:cNvSpPr/>
            <p:nvPr/>
          </p:nvSpPr>
          <p:spPr>
            <a:xfrm>
              <a:off x="3793925" y="3092425"/>
              <a:ext cx="237900" cy="240800"/>
            </a:xfrm>
            <a:custGeom>
              <a:avLst/>
              <a:gdLst/>
              <a:ahLst/>
              <a:cxnLst/>
              <a:rect l="l" t="t" r="r" b="b"/>
              <a:pathLst>
                <a:path w="9516" h="9632" extrusionOk="0">
                  <a:moveTo>
                    <a:pt x="4729" y="9632"/>
                  </a:moveTo>
                  <a:cubicBezTo>
                    <a:pt x="2102" y="9632"/>
                    <a:pt x="1" y="7414"/>
                    <a:pt x="1" y="4845"/>
                  </a:cubicBezTo>
                  <a:cubicBezTo>
                    <a:pt x="1" y="2277"/>
                    <a:pt x="2219" y="1"/>
                    <a:pt x="4787" y="59"/>
                  </a:cubicBezTo>
                  <a:cubicBezTo>
                    <a:pt x="7356" y="117"/>
                    <a:pt x="9515" y="2335"/>
                    <a:pt x="9515" y="4904"/>
                  </a:cubicBezTo>
                  <a:cubicBezTo>
                    <a:pt x="9515" y="7472"/>
                    <a:pt x="7356" y="9632"/>
                    <a:pt x="4729" y="963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7" name="Google Shape;13777;p29"/>
            <p:cNvSpPr/>
            <p:nvPr/>
          </p:nvSpPr>
          <p:spPr>
            <a:xfrm>
              <a:off x="3300700" y="2600650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729" y="9574"/>
                  </a:moveTo>
                  <a:cubicBezTo>
                    <a:pt x="2102" y="9574"/>
                    <a:pt x="1" y="7414"/>
                    <a:pt x="1" y="4787"/>
                  </a:cubicBezTo>
                  <a:cubicBezTo>
                    <a:pt x="1" y="2161"/>
                    <a:pt x="2160" y="1"/>
                    <a:pt x="4729" y="59"/>
                  </a:cubicBezTo>
                  <a:cubicBezTo>
                    <a:pt x="7355" y="59"/>
                    <a:pt x="9573" y="2277"/>
                    <a:pt x="9515" y="4846"/>
                  </a:cubicBezTo>
                  <a:cubicBezTo>
                    <a:pt x="9515" y="7414"/>
                    <a:pt x="7297" y="9574"/>
                    <a:pt x="4729" y="957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8" name="Google Shape;13778;p29"/>
            <p:cNvSpPr/>
            <p:nvPr/>
          </p:nvSpPr>
          <p:spPr>
            <a:xfrm>
              <a:off x="3547325" y="3093900"/>
              <a:ext cx="237875" cy="239325"/>
            </a:xfrm>
            <a:custGeom>
              <a:avLst/>
              <a:gdLst/>
              <a:ahLst/>
              <a:cxnLst/>
              <a:rect l="l" t="t" r="r" b="b"/>
              <a:pathLst>
                <a:path w="9515" h="9573" extrusionOk="0">
                  <a:moveTo>
                    <a:pt x="9515" y="4786"/>
                  </a:moveTo>
                  <a:cubicBezTo>
                    <a:pt x="9515" y="7355"/>
                    <a:pt x="7355" y="9573"/>
                    <a:pt x="4728" y="9573"/>
                  </a:cubicBezTo>
                  <a:cubicBezTo>
                    <a:pt x="2160" y="9573"/>
                    <a:pt x="0" y="7355"/>
                    <a:pt x="0" y="4786"/>
                  </a:cubicBezTo>
                  <a:cubicBezTo>
                    <a:pt x="59" y="2218"/>
                    <a:pt x="2160" y="58"/>
                    <a:pt x="4728" y="58"/>
                  </a:cubicBezTo>
                  <a:cubicBezTo>
                    <a:pt x="7297" y="0"/>
                    <a:pt x="9515" y="2218"/>
                    <a:pt x="9515" y="47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9" name="Google Shape;13779;p29"/>
            <p:cNvSpPr/>
            <p:nvPr/>
          </p:nvSpPr>
          <p:spPr>
            <a:xfrm>
              <a:off x="3299250" y="2848725"/>
              <a:ext cx="239350" cy="237900"/>
            </a:xfrm>
            <a:custGeom>
              <a:avLst/>
              <a:gdLst/>
              <a:ahLst/>
              <a:cxnLst/>
              <a:rect l="l" t="t" r="r" b="b"/>
              <a:pathLst>
                <a:path w="9574" h="9516" extrusionOk="0">
                  <a:moveTo>
                    <a:pt x="9573" y="4729"/>
                  </a:moveTo>
                  <a:cubicBezTo>
                    <a:pt x="9573" y="7355"/>
                    <a:pt x="7355" y="9515"/>
                    <a:pt x="4787" y="9515"/>
                  </a:cubicBezTo>
                  <a:cubicBezTo>
                    <a:pt x="2160" y="9457"/>
                    <a:pt x="0" y="7297"/>
                    <a:pt x="59" y="4729"/>
                  </a:cubicBezTo>
                  <a:cubicBezTo>
                    <a:pt x="117" y="2102"/>
                    <a:pt x="2218" y="1"/>
                    <a:pt x="4787" y="1"/>
                  </a:cubicBezTo>
                  <a:cubicBezTo>
                    <a:pt x="7355" y="1"/>
                    <a:pt x="9573" y="2160"/>
                    <a:pt x="957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0" name="Google Shape;13780;p29"/>
            <p:cNvSpPr/>
            <p:nvPr/>
          </p:nvSpPr>
          <p:spPr>
            <a:xfrm>
              <a:off x="4036175" y="2358425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904" y="59"/>
                  </a:moveTo>
                  <a:cubicBezTo>
                    <a:pt x="7530" y="175"/>
                    <a:pt x="9573" y="2277"/>
                    <a:pt x="9456" y="4903"/>
                  </a:cubicBezTo>
                  <a:cubicBezTo>
                    <a:pt x="9398" y="7530"/>
                    <a:pt x="7238" y="9573"/>
                    <a:pt x="4670" y="9456"/>
                  </a:cubicBezTo>
                  <a:cubicBezTo>
                    <a:pt x="2043" y="9398"/>
                    <a:pt x="0" y="7238"/>
                    <a:pt x="59" y="4670"/>
                  </a:cubicBezTo>
                  <a:cubicBezTo>
                    <a:pt x="176" y="2043"/>
                    <a:pt x="2277" y="0"/>
                    <a:pt x="490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1" name="Google Shape;13781;p29"/>
            <p:cNvSpPr/>
            <p:nvPr/>
          </p:nvSpPr>
          <p:spPr>
            <a:xfrm>
              <a:off x="4039100" y="3098275"/>
              <a:ext cx="232050" cy="232050"/>
            </a:xfrm>
            <a:custGeom>
              <a:avLst/>
              <a:gdLst/>
              <a:ahLst/>
              <a:cxnLst/>
              <a:rect l="l" t="t" r="r" b="b"/>
              <a:pathLst>
                <a:path w="9282" h="9282" extrusionOk="0">
                  <a:moveTo>
                    <a:pt x="4670" y="0"/>
                  </a:moveTo>
                  <a:cubicBezTo>
                    <a:pt x="7238" y="0"/>
                    <a:pt x="9281" y="2043"/>
                    <a:pt x="9281" y="4670"/>
                  </a:cubicBezTo>
                  <a:cubicBezTo>
                    <a:pt x="9281" y="7238"/>
                    <a:pt x="7180" y="9281"/>
                    <a:pt x="4611" y="9281"/>
                  </a:cubicBezTo>
                  <a:cubicBezTo>
                    <a:pt x="2043" y="9223"/>
                    <a:pt x="0" y="7180"/>
                    <a:pt x="0" y="4611"/>
                  </a:cubicBezTo>
                  <a:cubicBezTo>
                    <a:pt x="0" y="2043"/>
                    <a:pt x="2102" y="0"/>
                    <a:pt x="467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2" name="Google Shape;13782;p29"/>
            <p:cNvSpPr/>
            <p:nvPr/>
          </p:nvSpPr>
          <p:spPr>
            <a:xfrm>
              <a:off x="3303625" y="2361350"/>
              <a:ext cx="232050" cy="232025"/>
            </a:xfrm>
            <a:custGeom>
              <a:avLst/>
              <a:gdLst/>
              <a:ahLst/>
              <a:cxnLst/>
              <a:rect l="l" t="t" r="r" b="b"/>
              <a:pathLst>
                <a:path w="9282" h="9281" extrusionOk="0">
                  <a:moveTo>
                    <a:pt x="0" y="4670"/>
                  </a:moveTo>
                  <a:cubicBezTo>
                    <a:pt x="0" y="2101"/>
                    <a:pt x="2043" y="0"/>
                    <a:pt x="4612" y="0"/>
                  </a:cubicBezTo>
                  <a:cubicBezTo>
                    <a:pt x="7238" y="0"/>
                    <a:pt x="9281" y="2101"/>
                    <a:pt x="9281" y="4670"/>
                  </a:cubicBezTo>
                  <a:cubicBezTo>
                    <a:pt x="9223" y="7238"/>
                    <a:pt x="7180" y="9281"/>
                    <a:pt x="4670" y="9281"/>
                  </a:cubicBezTo>
                  <a:cubicBezTo>
                    <a:pt x="2043" y="9281"/>
                    <a:pt x="0" y="7238"/>
                    <a:pt x="0" y="46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3" name="Google Shape;13783;p29"/>
            <p:cNvSpPr/>
            <p:nvPr/>
          </p:nvSpPr>
          <p:spPr>
            <a:xfrm>
              <a:off x="3303625" y="3098275"/>
              <a:ext cx="232050" cy="230575"/>
            </a:xfrm>
            <a:custGeom>
              <a:avLst/>
              <a:gdLst/>
              <a:ahLst/>
              <a:cxnLst/>
              <a:rect l="l" t="t" r="r" b="b"/>
              <a:pathLst>
                <a:path w="9282" h="9223" extrusionOk="0">
                  <a:moveTo>
                    <a:pt x="4670" y="9223"/>
                  </a:moveTo>
                  <a:cubicBezTo>
                    <a:pt x="2160" y="9223"/>
                    <a:pt x="59" y="7180"/>
                    <a:pt x="59" y="4670"/>
                  </a:cubicBezTo>
                  <a:cubicBezTo>
                    <a:pt x="0" y="2160"/>
                    <a:pt x="2102" y="0"/>
                    <a:pt x="4612" y="59"/>
                  </a:cubicBezTo>
                  <a:cubicBezTo>
                    <a:pt x="7122" y="59"/>
                    <a:pt x="9165" y="2101"/>
                    <a:pt x="9223" y="4553"/>
                  </a:cubicBezTo>
                  <a:cubicBezTo>
                    <a:pt x="9281" y="7063"/>
                    <a:pt x="7180" y="9223"/>
                    <a:pt x="4670" y="922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4" name="Google Shape;13784;p29"/>
            <p:cNvSpPr/>
            <p:nvPr/>
          </p:nvSpPr>
          <p:spPr>
            <a:xfrm>
              <a:off x="3798325" y="2116175"/>
              <a:ext cx="229125" cy="230600"/>
            </a:xfrm>
            <a:custGeom>
              <a:avLst/>
              <a:gdLst/>
              <a:ahLst/>
              <a:cxnLst/>
              <a:rect l="l" t="t" r="r" b="b"/>
              <a:pathLst>
                <a:path w="9165" h="9224" extrusionOk="0">
                  <a:moveTo>
                    <a:pt x="9164" y="4612"/>
                  </a:moveTo>
                  <a:cubicBezTo>
                    <a:pt x="9164" y="7122"/>
                    <a:pt x="7063" y="9223"/>
                    <a:pt x="4553" y="9165"/>
                  </a:cubicBezTo>
                  <a:cubicBezTo>
                    <a:pt x="2043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1"/>
                  </a:cubicBezTo>
                  <a:cubicBezTo>
                    <a:pt x="7121" y="59"/>
                    <a:pt x="9164" y="2102"/>
                    <a:pt x="9164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5" name="Google Shape;13785;p29"/>
            <p:cNvSpPr/>
            <p:nvPr/>
          </p:nvSpPr>
          <p:spPr>
            <a:xfrm>
              <a:off x="4287175" y="2605025"/>
              <a:ext cx="230575" cy="230600"/>
            </a:xfrm>
            <a:custGeom>
              <a:avLst/>
              <a:gdLst/>
              <a:ahLst/>
              <a:cxnLst/>
              <a:rect l="l" t="t" r="r" b="b"/>
              <a:pathLst>
                <a:path w="9223" h="9224" extrusionOk="0">
                  <a:moveTo>
                    <a:pt x="9223" y="4612"/>
                  </a:moveTo>
                  <a:cubicBezTo>
                    <a:pt x="9223" y="7122"/>
                    <a:pt x="7063" y="9223"/>
                    <a:pt x="4553" y="9223"/>
                  </a:cubicBezTo>
                  <a:cubicBezTo>
                    <a:pt x="2101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59"/>
                  </a:cubicBezTo>
                  <a:cubicBezTo>
                    <a:pt x="7121" y="59"/>
                    <a:pt x="9164" y="2102"/>
                    <a:pt x="9223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6" name="Google Shape;13786;p29"/>
            <p:cNvSpPr/>
            <p:nvPr/>
          </p:nvSpPr>
          <p:spPr>
            <a:xfrm>
              <a:off x="4287175" y="2853100"/>
              <a:ext cx="229125" cy="229150"/>
            </a:xfrm>
            <a:custGeom>
              <a:avLst/>
              <a:gdLst/>
              <a:ahLst/>
              <a:cxnLst/>
              <a:rect l="l" t="t" r="r" b="b"/>
              <a:pathLst>
                <a:path w="9165" h="9166" extrusionOk="0">
                  <a:moveTo>
                    <a:pt x="4611" y="9165"/>
                  </a:moveTo>
                  <a:cubicBezTo>
                    <a:pt x="2101" y="9107"/>
                    <a:pt x="0" y="7064"/>
                    <a:pt x="59" y="4554"/>
                  </a:cubicBezTo>
                  <a:cubicBezTo>
                    <a:pt x="59" y="2044"/>
                    <a:pt x="2101" y="1"/>
                    <a:pt x="4611" y="1"/>
                  </a:cubicBezTo>
                  <a:cubicBezTo>
                    <a:pt x="7121" y="1"/>
                    <a:pt x="9164" y="2102"/>
                    <a:pt x="9164" y="4554"/>
                  </a:cubicBezTo>
                  <a:cubicBezTo>
                    <a:pt x="9164" y="7064"/>
                    <a:pt x="7063" y="9165"/>
                    <a:pt x="4611" y="91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7" name="Google Shape;13787;p29"/>
            <p:cNvSpPr/>
            <p:nvPr/>
          </p:nvSpPr>
          <p:spPr>
            <a:xfrm>
              <a:off x="3551700" y="2116175"/>
              <a:ext cx="229125" cy="229125"/>
            </a:xfrm>
            <a:custGeom>
              <a:avLst/>
              <a:gdLst/>
              <a:ahLst/>
              <a:cxnLst/>
              <a:rect l="l" t="t" r="r" b="b"/>
              <a:pathLst>
                <a:path w="9165" h="9165" extrusionOk="0">
                  <a:moveTo>
                    <a:pt x="9165" y="4612"/>
                  </a:moveTo>
                  <a:cubicBezTo>
                    <a:pt x="9106" y="7122"/>
                    <a:pt x="7063" y="9165"/>
                    <a:pt x="4553" y="9165"/>
                  </a:cubicBezTo>
                  <a:cubicBezTo>
                    <a:pt x="2043" y="9165"/>
                    <a:pt x="0" y="7064"/>
                    <a:pt x="0" y="4554"/>
                  </a:cubicBezTo>
                  <a:cubicBezTo>
                    <a:pt x="0" y="2044"/>
                    <a:pt x="2102" y="1"/>
                    <a:pt x="4612" y="59"/>
                  </a:cubicBezTo>
                  <a:cubicBezTo>
                    <a:pt x="7122" y="59"/>
                    <a:pt x="9165" y="2102"/>
                    <a:pt x="9165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8" name="Google Shape;13788;p29"/>
            <p:cNvSpPr/>
            <p:nvPr/>
          </p:nvSpPr>
          <p:spPr>
            <a:xfrm>
              <a:off x="3799775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7005" y="8990"/>
                    <a:pt x="4495" y="8990"/>
                  </a:cubicBezTo>
                  <a:cubicBezTo>
                    <a:pt x="1985" y="8990"/>
                    <a:pt x="0" y="7005"/>
                    <a:pt x="0" y="4495"/>
                  </a:cubicBezTo>
                  <a:cubicBezTo>
                    <a:pt x="0" y="1985"/>
                    <a:pt x="1985" y="1"/>
                    <a:pt x="4495" y="1"/>
                  </a:cubicBezTo>
                  <a:cubicBezTo>
                    <a:pt x="7005" y="1"/>
                    <a:pt x="8989" y="1985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9" name="Google Shape;13789;p29"/>
            <p:cNvSpPr/>
            <p:nvPr/>
          </p:nvSpPr>
          <p:spPr>
            <a:xfrm>
              <a:off x="4290075" y="236572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95"/>
                  </a:moveTo>
                  <a:cubicBezTo>
                    <a:pt x="8990" y="7005"/>
                    <a:pt x="7005" y="8989"/>
                    <a:pt x="4495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1985" y="0"/>
                    <a:pt x="4437" y="0"/>
                  </a:cubicBezTo>
                  <a:cubicBezTo>
                    <a:pt x="6947" y="0"/>
                    <a:pt x="8990" y="1985"/>
                    <a:pt x="8990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0" name="Google Shape;13790;p29"/>
            <p:cNvSpPr/>
            <p:nvPr/>
          </p:nvSpPr>
          <p:spPr>
            <a:xfrm>
              <a:off x="3553150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37"/>
                  </a:moveTo>
                  <a:cubicBezTo>
                    <a:pt x="8990" y="6947"/>
                    <a:pt x="7005" y="8990"/>
                    <a:pt x="4495" y="8990"/>
                  </a:cubicBezTo>
                  <a:cubicBezTo>
                    <a:pt x="1985" y="8990"/>
                    <a:pt x="1" y="6947"/>
                    <a:pt x="1" y="4437"/>
                  </a:cubicBezTo>
                  <a:cubicBezTo>
                    <a:pt x="1" y="1985"/>
                    <a:pt x="1985" y="1"/>
                    <a:pt x="4437" y="1"/>
                  </a:cubicBezTo>
                  <a:cubicBezTo>
                    <a:pt x="6947" y="1"/>
                    <a:pt x="8990" y="1985"/>
                    <a:pt x="8990" y="443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1" name="Google Shape;13791;p29"/>
            <p:cNvSpPr/>
            <p:nvPr/>
          </p:nvSpPr>
          <p:spPr>
            <a:xfrm>
              <a:off x="3064300" y="260795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4"/>
                  </a:moveTo>
                  <a:cubicBezTo>
                    <a:pt x="8990" y="7063"/>
                    <a:pt x="6947" y="8990"/>
                    <a:pt x="4437" y="8990"/>
                  </a:cubicBezTo>
                  <a:cubicBezTo>
                    <a:pt x="1927" y="8990"/>
                    <a:pt x="1" y="6947"/>
                    <a:pt x="1" y="4437"/>
                  </a:cubicBezTo>
                  <a:cubicBezTo>
                    <a:pt x="1" y="1985"/>
                    <a:pt x="2044" y="1"/>
                    <a:pt x="4495" y="1"/>
                  </a:cubicBezTo>
                  <a:cubicBezTo>
                    <a:pt x="7005" y="1"/>
                    <a:pt x="8990" y="2044"/>
                    <a:pt x="8990" y="455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2" name="Google Shape;13792;p29"/>
            <p:cNvSpPr/>
            <p:nvPr/>
          </p:nvSpPr>
          <p:spPr>
            <a:xfrm>
              <a:off x="3064300" y="28545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3"/>
                  </a:moveTo>
                  <a:cubicBezTo>
                    <a:pt x="8990" y="7005"/>
                    <a:pt x="6947" y="8989"/>
                    <a:pt x="4437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2044" y="0"/>
                    <a:pt x="4554" y="0"/>
                  </a:cubicBezTo>
                  <a:cubicBezTo>
                    <a:pt x="7005" y="59"/>
                    <a:pt x="8990" y="2043"/>
                    <a:pt x="8990" y="45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3" name="Google Shape;13793;p29"/>
            <p:cNvSpPr/>
            <p:nvPr/>
          </p:nvSpPr>
          <p:spPr>
            <a:xfrm>
              <a:off x="4043475" y="211910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6946" y="8990"/>
                    <a:pt x="4436" y="8990"/>
                  </a:cubicBezTo>
                  <a:cubicBezTo>
                    <a:pt x="1985" y="8931"/>
                    <a:pt x="0" y="6947"/>
                    <a:pt x="0" y="4495"/>
                  </a:cubicBezTo>
                  <a:cubicBezTo>
                    <a:pt x="0" y="1985"/>
                    <a:pt x="2043" y="1"/>
                    <a:pt x="4553" y="1"/>
                  </a:cubicBezTo>
                  <a:cubicBezTo>
                    <a:pt x="7005" y="1"/>
                    <a:pt x="8989" y="2044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4" name="Google Shape;13794;p29"/>
            <p:cNvSpPr/>
            <p:nvPr/>
          </p:nvSpPr>
          <p:spPr>
            <a:xfrm>
              <a:off x="3308000" y="2119100"/>
              <a:ext cx="223300" cy="224750"/>
            </a:xfrm>
            <a:custGeom>
              <a:avLst/>
              <a:gdLst/>
              <a:ahLst/>
              <a:cxnLst/>
              <a:rect l="l" t="t" r="r" b="b"/>
              <a:pathLst>
                <a:path w="8932" h="8990" extrusionOk="0">
                  <a:moveTo>
                    <a:pt x="4495" y="59"/>
                  </a:moveTo>
                  <a:cubicBezTo>
                    <a:pt x="6888" y="59"/>
                    <a:pt x="8931" y="2102"/>
                    <a:pt x="8931" y="4495"/>
                  </a:cubicBezTo>
                  <a:cubicBezTo>
                    <a:pt x="8873" y="6947"/>
                    <a:pt x="6830" y="8990"/>
                    <a:pt x="4378" y="8931"/>
                  </a:cubicBezTo>
                  <a:cubicBezTo>
                    <a:pt x="1985" y="8873"/>
                    <a:pt x="1" y="6888"/>
                    <a:pt x="1" y="4495"/>
                  </a:cubicBezTo>
                  <a:cubicBezTo>
                    <a:pt x="1" y="2044"/>
                    <a:pt x="2044" y="1"/>
                    <a:pt x="449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5" name="Google Shape;13795;p29"/>
            <p:cNvSpPr/>
            <p:nvPr/>
          </p:nvSpPr>
          <p:spPr>
            <a:xfrm>
              <a:off x="4290075" y="3102650"/>
              <a:ext cx="223300" cy="223275"/>
            </a:xfrm>
            <a:custGeom>
              <a:avLst/>
              <a:gdLst/>
              <a:ahLst/>
              <a:cxnLst/>
              <a:rect l="l" t="t" r="r" b="b"/>
              <a:pathLst>
                <a:path w="8932" h="8931" extrusionOk="0">
                  <a:moveTo>
                    <a:pt x="8932" y="4436"/>
                  </a:moveTo>
                  <a:cubicBezTo>
                    <a:pt x="8932" y="6888"/>
                    <a:pt x="6947" y="8931"/>
                    <a:pt x="4495" y="8931"/>
                  </a:cubicBezTo>
                  <a:cubicBezTo>
                    <a:pt x="2044" y="8931"/>
                    <a:pt x="1" y="6888"/>
                    <a:pt x="1" y="4436"/>
                  </a:cubicBezTo>
                  <a:cubicBezTo>
                    <a:pt x="59" y="2043"/>
                    <a:pt x="2044" y="0"/>
                    <a:pt x="4437" y="0"/>
                  </a:cubicBezTo>
                  <a:cubicBezTo>
                    <a:pt x="6889" y="0"/>
                    <a:pt x="8932" y="1985"/>
                    <a:pt x="8932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6" name="Google Shape;13796;p29"/>
            <p:cNvSpPr/>
            <p:nvPr/>
          </p:nvSpPr>
          <p:spPr>
            <a:xfrm>
              <a:off x="4043475" y="3346350"/>
              <a:ext cx="223275" cy="221825"/>
            </a:xfrm>
            <a:custGeom>
              <a:avLst/>
              <a:gdLst/>
              <a:ahLst/>
              <a:cxnLst/>
              <a:rect l="l" t="t" r="r" b="b"/>
              <a:pathLst>
                <a:path w="8931" h="8873" extrusionOk="0">
                  <a:moveTo>
                    <a:pt x="8931" y="4378"/>
                  </a:moveTo>
                  <a:cubicBezTo>
                    <a:pt x="8931" y="6829"/>
                    <a:pt x="6888" y="8872"/>
                    <a:pt x="4495" y="8872"/>
                  </a:cubicBezTo>
                  <a:cubicBezTo>
                    <a:pt x="2043" y="8872"/>
                    <a:pt x="59" y="6888"/>
                    <a:pt x="59" y="4436"/>
                  </a:cubicBezTo>
                  <a:cubicBezTo>
                    <a:pt x="0" y="2043"/>
                    <a:pt x="2043" y="0"/>
                    <a:pt x="4495" y="0"/>
                  </a:cubicBezTo>
                  <a:cubicBezTo>
                    <a:pt x="6888" y="0"/>
                    <a:pt x="8873" y="1985"/>
                    <a:pt x="8931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7" name="Google Shape;13797;p29"/>
            <p:cNvSpPr/>
            <p:nvPr/>
          </p:nvSpPr>
          <p:spPr>
            <a:xfrm>
              <a:off x="3065775" y="2365725"/>
              <a:ext cx="221825" cy="223275"/>
            </a:xfrm>
            <a:custGeom>
              <a:avLst/>
              <a:gdLst/>
              <a:ahLst/>
              <a:cxnLst/>
              <a:rect l="l" t="t" r="r" b="b"/>
              <a:pathLst>
                <a:path w="8873" h="8931" extrusionOk="0">
                  <a:moveTo>
                    <a:pt x="4378" y="8931"/>
                  </a:moveTo>
                  <a:cubicBezTo>
                    <a:pt x="1985" y="8872"/>
                    <a:pt x="0" y="6888"/>
                    <a:pt x="0" y="4495"/>
                  </a:cubicBezTo>
                  <a:cubicBezTo>
                    <a:pt x="0" y="2043"/>
                    <a:pt x="2101" y="0"/>
                    <a:pt x="4495" y="59"/>
                  </a:cubicBezTo>
                  <a:cubicBezTo>
                    <a:pt x="6946" y="117"/>
                    <a:pt x="8872" y="2101"/>
                    <a:pt x="8872" y="4495"/>
                  </a:cubicBezTo>
                  <a:cubicBezTo>
                    <a:pt x="8814" y="6946"/>
                    <a:pt x="6829" y="8931"/>
                    <a:pt x="4378" y="88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8" name="Google Shape;13798;p29"/>
            <p:cNvSpPr/>
            <p:nvPr/>
          </p:nvSpPr>
          <p:spPr>
            <a:xfrm>
              <a:off x="3309450" y="3346350"/>
              <a:ext cx="220375" cy="220375"/>
            </a:xfrm>
            <a:custGeom>
              <a:avLst/>
              <a:gdLst/>
              <a:ahLst/>
              <a:cxnLst/>
              <a:rect l="l" t="t" r="r" b="b"/>
              <a:pathLst>
                <a:path w="8815" h="8815" extrusionOk="0">
                  <a:moveTo>
                    <a:pt x="8757" y="4436"/>
                  </a:moveTo>
                  <a:cubicBezTo>
                    <a:pt x="8757" y="6888"/>
                    <a:pt x="6772" y="8814"/>
                    <a:pt x="4320" y="8814"/>
                  </a:cubicBezTo>
                  <a:cubicBezTo>
                    <a:pt x="1927" y="8756"/>
                    <a:pt x="1" y="6829"/>
                    <a:pt x="1" y="4378"/>
                  </a:cubicBezTo>
                  <a:cubicBezTo>
                    <a:pt x="59" y="1926"/>
                    <a:pt x="1986" y="0"/>
                    <a:pt x="4437" y="58"/>
                  </a:cubicBezTo>
                  <a:cubicBezTo>
                    <a:pt x="6889" y="58"/>
                    <a:pt x="8815" y="2043"/>
                    <a:pt x="8757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9" name="Google Shape;13799;p29"/>
            <p:cNvSpPr/>
            <p:nvPr/>
          </p:nvSpPr>
          <p:spPr>
            <a:xfrm>
              <a:off x="3067225" y="3104100"/>
              <a:ext cx="218900" cy="218925"/>
            </a:xfrm>
            <a:custGeom>
              <a:avLst/>
              <a:gdLst/>
              <a:ahLst/>
              <a:cxnLst/>
              <a:rect l="l" t="t" r="r" b="b"/>
              <a:pathLst>
                <a:path w="8756" h="8757" extrusionOk="0">
                  <a:moveTo>
                    <a:pt x="8756" y="4378"/>
                  </a:moveTo>
                  <a:cubicBezTo>
                    <a:pt x="8756" y="6830"/>
                    <a:pt x="6830" y="8756"/>
                    <a:pt x="4378" y="8756"/>
                  </a:cubicBezTo>
                  <a:cubicBezTo>
                    <a:pt x="1927" y="8756"/>
                    <a:pt x="0" y="6830"/>
                    <a:pt x="0" y="4378"/>
                  </a:cubicBezTo>
                  <a:cubicBezTo>
                    <a:pt x="0" y="1927"/>
                    <a:pt x="1927" y="1"/>
                    <a:pt x="4378" y="1"/>
                  </a:cubicBezTo>
                  <a:cubicBezTo>
                    <a:pt x="6830" y="59"/>
                    <a:pt x="8698" y="1985"/>
                    <a:pt x="8698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0" name="Google Shape;13800;p29"/>
            <p:cNvSpPr/>
            <p:nvPr/>
          </p:nvSpPr>
          <p:spPr>
            <a:xfrm>
              <a:off x="4294475" y="2123475"/>
              <a:ext cx="215975" cy="216000"/>
            </a:xfrm>
            <a:custGeom>
              <a:avLst/>
              <a:gdLst/>
              <a:ahLst/>
              <a:cxnLst/>
              <a:rect l="l" t="t" r="r" b="b"/>
              <a:pathLst>
                <a:path w="8639" h="8640" extrusionOk="0">
                  <a:moveTo>
                    <a:pt x="4319" y="1"/>
                  </a:moveTo>
                  <a:cubicBezTo>
                    <a:pt x="6713" y="1"/>
                    <a:pt x="8639" y="1927"/>
                    <a:pt x="8639" y="4320"/>
                  </a:cubicBezTo>
                  <a:cubicBezTo>
                    <a:pt x="8639" y="6713"/>
                    <a:pt x="6654" y="8639"/>
                    <a:pt x="4261" y="8639"/>
                  </a:cubicBezTo>
                  <a:cubicBezTo>
                    <a:pt x="1868" y="8581"/>
                    <a:pt x="0" y="6655"/>
                    <a:pt x="0" y="4262"/>
                  </a:cubicBezTo>
                  <a:cubicBezTo>
                    <a:pt x="0" y="1869"/>
                    <a:pt x="1926" y="1"/>
                    <a:pt x="431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1" name="Google Shape;13801;p29"/>
            <p:cNvSpPr/>
            <p:nvPr/>
          </p:nvSpPr>
          <p:spPr>
            <a:xfrm>
              <a:off x="3805600" y="1876875"/>
              <a:ext cx="214550" cy="215975"/>
            </a:xfrm>
            <a:custGeom>
              <a:avLst/>
              <a:gdLst/>
              <a:ahLst/>
              <a:cxnLst/>
              <a:rect l="l" t="t" r="r" b="b"/>
              <a:pathLst>
                <a:path w="8582" h="8639" extrusionOk="0">
                  <a:moveTo>
                    <a:pt x="8581" y="4319"/>
                  </a:moveTo>
                  <a:cubicBezTo>
                    <a:pt x="8581" y="6654"/>
                    <a:pt x="6655" y="8581"/>
                    <a:pt x="4320" y="8639"/>
                  </a:cubicBezTo>
                  <a:cubicBezTo>
                    <a:pt x="1927" y="8639"/>
                    <a:pt x="1" y="6654"/>
                    <a:pt x="1" y="4319"/>
                  </a:cubicBezTo>
                  <a:cubicBezTo>
                    <a:pt x="1" y="1926"/>
                    <a:pt x="1927" y="0"/>
                    <a:pt x="4262" y="0"/>
                  </a:cubicBezTo>
                  <a:cubicBezTo>
                    <a:pt x="6655" y="0"/>
                    <a:pt x="8581" y="1926"/>
                    <a:pt x="8581" y="43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2" name="Google Shape;13802;p29"/>
            <p:cNvSpPr/>
            <p:nvPr/>
          </p:nvSpPr>
          <p:spPr>
            <a:xfrm>
              <a:off x="4541075" y="2612325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4320" y="1"/>
                  </a:moveTo>
                  <a:cubicBezTo>
                    <a:pt x="6713" y="1"/>
                    <a:pt x="8639" y="1985"/>
                    <a:pt x="8639" y="4320"/>
                  </a:cubicBezTo>
                  <a:cubicBezTo>
                    <a:pt x="8639" y="6713"/>
                    <a:pt x="6713" y="8640"/>
                    <a:pt x="4320" y="8640"/>
                  </a:cubicBezTo>
                  <a:cubicBezTo>
                    <a:pt x="1927" y="8640"/>
                    <a:pt x="1" y="6713"/>
                    <a:pt x="1" y="4320"/>
                  </a:cubicBezTo>
                  <a:cubicBezTo>
                    <a:pt x="1" y="1985"/>
                    <a:pt x="1927" y="1"/>
                    <a:pt x="432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3" name="Google Shape;13803;p29"/>
            <p:cNvSpPr/>
            <p:nvPr/>
          </p:nvSpPr>
          <p:spPr>
            <a:xfrm>
              <a:off x="4541075" y="2858950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8639" y="4320"/>
                  </a:moveTo>
                  <a:cubicBezTo>
                    <a:pt x="8639" y="6655"/>
                    <a:pt x="6655" y="8639"/>
                    <a:pt x="4320" y="8639"/>
                  </a:cubicBezTo>
                  <a:cubicBezTo>
                    <a:pt x="1927" y="8639"/>
                    <a:pt x="1" y="6713"/>
                    <a:pt x="1" y="4320"/>
                  </a:cubicBezTo>
                  <a:cubicBezTo>
                    <a:pt x="1" y="1985"/>
                    <a:pt x="1927" y="59"/>
                    <a:pt x="4262" y="59"/>
                  </a:cubicBezTo>
                  <a:cubicBezTo>
                    <a:pt x="6655" y="0"/>
                    <a:pt x="8581" y="1927"/>
                    <a:pt x="8639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4" name="Google Shape;13804;p29"/>
            <p:cNvSpPr/>
            <p:nvPr/>
          </p:nvSpPr>
          <p:spPr>
            <a:xfrm>
              <a:off x="3557525" y="1875400"/>
              <a:ext cx="217475" cy="217450"/>
            </a:xfrm>
            <a:custGeom>
              <a:avLst/>
              <a:gdLst/>
              <a:ahLst/>
              <a:cxnLst/>
              <a:rect l="l" t="t" r="r" b="b"/>
              <a:pathLst>
                <a:path w="8699" h="8698" extrusionOk="0">
                  <a:moveTo>
                    <a:pt x="4262" y="8640"/>
                  </a:moveTo>
                  <a:cubicBezTo>
                    <a:pt x="1927" y="8640"/>
                    <a:pt x="1" y="6597"/>
                    <a:pt x="59" y="4262"/>
                  </a:cubicBezTo>
                  <a:cubicBezTo>
                    <a:pt x="118" y="1927"/>
                    <a:pt x="2102" y="1"/>
                    <a:pt x="4379" y="59"/>
                  </a:cubicBezTo>
                  <a:cubicBezTo>
                    <a:pt x="6772" y="117"/>
                    <a:pt x="8698" y="2102"/>
                    <a:pt x="8640" y="4437"/>
                  </a:cubicBezTo>
                  <a:cubicBezTo>
                    <a:pt x="8581" y="6830"/>
                    <a:pt x="6597" y="8698"/>
                    <a:pt x="4262" y="864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5" name="Google Shape;13805;p29"/>
            <p:cNvSpPr/>
            <p:nvPr/>
          </p:nvSpPr>
          <p:spPr>
            <a:xfrm>
              <a:off x="3070150" y="2123475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6" y="8581"/>
                    <a:pt x="0" y="6597"/>
                    <a:pt x="0" y="4262"/>
                  </a:cubicBezTo>
                  <a:cubicBezTo>
                    <a:pt x="0" y="1927"/>
                    <a:pt x="1926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6" name="Google Shape;13806;p29"/>
            <p:cNvSpPr/>
            <p:nvPr/>
          </p:nvSpPr>
          <p:spPr>
            <a:xfrm>
              <a:off x="4295925" y="3349250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7" y="8581"/>
                    <a:pt x="0" y="6597"/>
                    <a:pt x="0" y="4320"/>
                  </a:cubicBezTo>
                  <a:cubicBezTo>
                    <a:pt x="0" y="1985"/>
                    <a:pt x="1927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7" name="Google Shape;13807;p29"/>
            <p:cNvSpPr/>
            <p:nvPr/>
          </p:nvSpPr>
          <p:spPr>
            <a:xfrm>
              <a:off x="4542525" y="2371550"/>
              <a:ext cx="213100" cy="213075"/>
            </a:xfrm>
            <a:custGeom>
              <a:avLst/>
              <a:gdLst/>
              <a:ahLst/>
              <a:cxnLst/>
              <a:rect l="l" t="t" r="r" b="b"/>
              <a:pathLst>
                <a:path w="8524" h="8523" extrusionOk="0">
                  <a:moveTo>
                    <a:pt x="8523" y="4203"/>
                  </a:moveTo>
                  <a:cubicBezTo>
                    <a:pt x="8523" y="6596"/>
                    <a:pt x="6597" y="8523"/>
                    <a:pt x="4262" y="8464"/>
                  </a:cubicBezTo>
                  <a:cubicBezTo>
                    <a:pt x="1927" y="8464"/>
                    <a:pt x="59" y="6596"/>
                    <a:pt x="1" y="4262"/>
                  </a:cubicBezTo>
                  <a:cubicBezTo>
                    <a:pt x="1" y="1927"/>
                    <a:pt x="1927" y="1"/>
                    <a:pt x="4262" y="1"/>
                  </a:cubicBezTo>
                  <a:cubicBezTo>
                    <a:pt x="6597" y="1"/>
                    <a:pt x="8465" y="1868"/>
                    <a:pt x="8523" y="42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8" name="Google Shape;13808;p29"/>
            <p:cNvSpPr/>
            <p:nvPr/>
          </p:nvSpPr>
          <p:spPr>
            <a:xfrm>
              <a:off x="4049300" y="1878325"/>
              <a:ext cx="213075" cy="211625"/>
            </a:xfrm>
            <a:custGeom>
              <a:avLst/>
              <a:gdLst/>
              <a:ahLst/>
              <a:cxnLst/>
              <a:rect l="l" t="t" r="r" b="b"/>
              <a:pathLst>
                <a:path w="8523" h="8465" extrusionOk="0">
                  <a:moveTo>
                    <a:pt x="4203" y="0"/>
                  </a:moveTo>
                  <a:cubicBezTo>
                    <a:pt x="6538" y="0"/>
                    <a:pt x="8464" y="1868"/>
                    <a:pt x="8464" y="4203"/>
                  </a:cubicBezTo>
                  <a:cubicBezTo>
                    <a:pt x="8523" y="6538"/>
                    <a:pt x="6655" y="8464"/>
                    <a:pt x="4262" y="8464"/>
                  </a:cubicBezTo>
                  <a:cubicBezTo>
                    <a:pt x="1927" y="8464"/>
                    <a:pt x="1" y="6596"/>
                    <a:pt x="59" y="4203"/>
                  </a:cubicBezTo>
                  <a:cubicBezTo>
                    <a:pt x="59" y="1868"/>
                    <a:pt x="1869" y="0"/>
                    <a:pt x="42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9" name="Google Shape;13809;p29"/>
            <p:cNvSpPr/>
            <p:nvPr/>
          </p:nvSpPr>
          <p:spPr>
            <a:xfrm>
              <a:off x="3560450" y="3598800"/>
              <a:ext cx="211625" cy="210150"/>
            </a:xfrm>
            <a:custGeom>
              <a:avLst/>
              <a:gdLst/>
              <a:ahLst/>
              <a:cxnLst/>
              <a:rect l="l" t="t" r="r" b="b"/>
              <a:pathLst>
                <a:path w="8465" h="8406" extrusionOk="0">
                  <a:moveTo>
                    <a:pt x="8406" y="4145"/>
                  </a:moveTo>
                  <a:cubicBezTo>
                    <a:pt x="8464" y="6538"/>
                    <a:pt x="6597" y="8406"/>
                    <a:pt x="4262" y="8406"/>
                  </a:cubicBezTo>
                  <a:cubicBezTo>
                    <a:pt x="1927" y="8406"/>
                    <a:pt x="59" y="6596"/>
                    <a:pt x="1" y="4203"/>
                  </a:cubicBezTo>
                  <a:cubicBezTo>
                    <a:pt x="1" y="1868"/>
                    <a:pt x="1869" y="0"/>
                    <a:pt x="4203" y="0"/>
                  </a:cubicBezTo>
                  <a:cubicBezTo>
                    <a:pt x="6538" y="0"/>
                    <a:pt x="8406" y="1810"/>
                    <a:pt x="8406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0" name="Google Shape;13810;p29"/>
            <p:cNvSpPr/>
            <p:nvPr/>
          </p:nvSpPr>
          <p:spPr>
            <a:xfrm>
              <a:off x="3807075" y="3597325"/>
              <a:ext cx="211600" cy="211625"/>
            </a:xfrm>
            <a:custGeom>
              <a:avLst/>
              <a:gdLst/>
              <a:ahLst/>
              <a:cxnLst/>
              <a:rect l="l" t="t" r="r" b="b"/>
              <a:pathLst>
                <a:path w="8464" h="8465" extrusionOk="0">
                  <a:moveTo>
                    <a:pt x="4203" y="8465"/>
                  </a:moveTo>
                  <a:cubicBezTo>
                    <a:pt x="1868" y="8465"/>
                    <a:pt x="0" y="6597"/>
                    <a:pt x="0" y="4204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96" y="1"/>
                    <a:pt x="8464" y="1927"/>
                    <a:pt x="8464" y="4320"/>
                  </a:cubicBezTo>
                  <a:cubicBezTo>
                    <a:pt x="8406" y="6655"/>
                    <a:pt x="6538" y="8465"/>
                    <a:pt x="4203" y="84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1" name="Google Shape;13811;p29"/>
            <p:cNvSpPr/>
            <p:nvPr/>
          </p:nvSpPr>
          <p:spPr>
            <a:xfrm>
              <a:off x="2824975" y="2615250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6"/>
                  </a:moveTo>
                  <a:cubicBezTo>
                    <a:pt x="1869" y="8406"/>
                    <a:pt x="1" y="6596"/>
                    <a:pt x="1" y="4203"/>
                  </a:cubicBezTo>
                  <a:cubicBezTo>
                    <a:pt x="1" y="1868"/>
                    <a:pt x="1869" y="1"/>
                    <a:pt x="4262" y="1"/>
                  </a:cubicBezTo>
                  <a:cubicBezTo>
                    <a:pt x="6597" y="1"/>
                    <a:pt x="8406" y="1927"/>
                    <a:pt x="8406" y="4262"/>
                  </a:cubicBezTo>
                  <a:cubicBezTo>
                    <a:pt x="8406" y="6596"/>
                    <a:pt x="6538" y="8406"/>
                    <a:pt x="4204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2" name="Google Shape;13812;p29"/>
            <p:cNvSpPr/>
            <p:nvPr/>
          </p:nvSpPr>
          <p:spPr>
            <a:xfrm>
              <a:off x="2824975" y="2861875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5"/>
                  </a:moveTo>
                  <a:cubicBezTo>
                    <a:pt x="1810" y="8405"/>
                    <a:pt x="1" y="6538"/>
                    <a:pt x="1" y="4203"/>
                  </a:cubicBezTo>
                  <a:cubicBezTo>
                    <a:pt x="1" y="1868"/>
                    <a:pt x="1869" y="0"/>
                    <a:pt x="4204" y="0"/>
                  </a:cubicBezTo>
                  <a:cubicBezTo>
                    <a:pt x="6538" y="0"/>
                    <a:pt x="8406" y="1868"/>
                    <a:pt x="8406" y="4203"/>
                  </a:cubicBezTo>
                  <a:cubicBezTo>
                    <a:pt x="8406" y="6596"/>
                    <a:pt x="6538" y="8405"/>
                    <a:pt x="4204" y="840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3" name="Google Shape;13813;p29"/>
            <p:cNvSpPr/>
            <p:nvPr/>
          </p:nvSpPr>
          <p:spPr>
            <a:xfrm>
              <a:off x="4544000" y="3108475"/>
              <a:ext cx="210150" cy="210175"/>
            </a:xfrm>
            <a:custGeom>
              <a:avLst/>
              <a:gdLst/>
              <a:ahLst/>
              <a:cxnLst/>
              <a:rect l="l" t="t" r="r" b="b"/>
              <a:pathLst>
                <a:path w="8406" h="8407" extrusionOk="0">
                  <a:moveTo>
                    <a:pt x="4203" y="8406"/>
                  </a:moveTo>
                  <a:cubicBezTo>
                    <a:pt x="1868" y="8406"/>
                    <a:pt x="0" y="6597"/>
                    <a:pt x="0" y="4203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38" y="1"/>
                    <a:pt x="8406" y="1869"/>
                    <a:pt x="8406" y="4203"/>
                  </a:cubicBezTo>
                  <a:cubicBezTo>
                    <a:pt x="8406" y="6538"/>
                    <a:pt x="6596" y="8406"/>
                    <a:pt x="4203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4" name="Google Shape;13814;p29"/>
            <p:cNvSpPr/>
            <p:nvPr/>
          </p:nvSpPr>
          <p:spPr>
            <a:xfrm>
              <a:off x="3313850" y="1879775"/>
              <a:ext cx="210150" cy="208700"/>
            </a:xfrm>
            <a:custGeom>
              <a:avLst/>
              <a:gdLst/>
              <a:ahLst/>
              <a:cxnLst/>
              <a:rect l="l" t="t" r="r" b="b"/>
              <a:pathLst>
                <a:path w="8406" h="8348" extrusionOk="0">
                  <a:moveTo>
                    <a:pt x="4203" y="8348"/>
                  </a:moveTo>
                  <a:cubicBezTo>
                    <a:pt x="1868" y="8348"/>
                    <a:pt x="0" y="6480"/>
                    <a:pt x="58" y="4145"/>
                  </a:cubicBezTo>
                  <a:cubicBezTo>
                    <a:pt x="58" y="1810"/>
                    <a:pt x="1926" y="1"/>
                    <a:pt x="4261" y="1"/>
                  </a:cubicBezTo>
                  <a:cubicBezTo>
                    <a:pt x="6596" y="1"/>
                    <a:pt x="8405" y="1869"/>
                    <a:pt x="8405" y="4203"/>
                  </a:cubicBezTo>
                  <a:cubicBezTo>
                    <a:pt x="8405" y="6538"/>
                    <a:pt x="6538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5" name="Google Shape;13815;p29"/>
            <p:cNvSpPr/>
            <p:nvPr/>
          </p:nvSpPr>
          <p:spPr>
            <a:xfrm>
              <a:off x="3071600" y="3352175"/>
              <a:ext cx="210150" cy="210150"/>
            </a:xfrm>
            <a:custGeom>
              <a:avLst/>
              <a:gdLst/>
              <a:ahLst/>
              <a:cxnLst/>
              <a:rect l="l" t="t" r="r" b="b"/>
              <a:pathLst>
                <a:path w="8406" h="8406" extrusionOk="0">
                  <a:moveTo>
                    <a:pt x="4262" y="8406"/>
                  </a:moveTo>
                  <a:cubicBezTo>
                    <a:pt x="1868" y="8406"/>
                    <a:pt x="1" y="6538"/>
                    <a:pt x="1" y="4203"/>
                  </a:cubicBezTo>
                  <a:cubicBezTo>
                    <a:pt x="1" y="1868"/>
                    <a:pt x="1868" y="1"/>
                    <a:pt x="4203" y="1"/>
                  </a:cubicBezTo>
                  <a:cubicBezTo>
                    <a:pt x="6538" y="1"/>
                    <a:pt x="8348" y="1810"/>
                    <a:pt x="8406" y="4145"/>
                  </a:cubicBezTo>
                  <a:cubicBezTo>
                    <a:pt x="8406" y="6480"/>
                    <a:pt x="6596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6" name="Google Shape;13816;p29"/>
            <p:cNvSpPr/>
            <p:nvPr/>
          </p:nvSpPr>
          <p:spPr>
            <a:xfrm>
              <a:off x="2826450" y="2373025"/>
              <a:ext cx="207225" cy="208675"/>
            </a:xfrm>
            <a:custGeom>
              <a:avLst/>
              <a:gdLst/>
              <a:ahLst/>
              <a:cxnLst/>
              <a:rect l="l" t="t" r="r" b="b"/>
              <a:pathLst>
                <a:path w="8289" h="8347" extrusionOk="0">
                  <a:moveTo>
                    <a:pt x="4145" y="8347"/>
                  </a:moveTo>
                  <a:cubicBezTo>
                    <a:pt x="1810" y="8347"/>
                    <a:pt x="0" y="6479"/>
                    <a:pt x="0" y="4203"/>
                  </a:cubicBezTo>
                  <a:cubicBezTo>
                    <a:pt x="0" y="1868"/>
                    <a:pt x="1868" y="0"/>
                    <a:pt x="4145" y="0"/>
                  </a:cubicBezTo>
                  <a:cubicBezTo>
                    <a:pt x="6421" y="0"/>
                    <a:pt x="8289" y="1868"/>
                    <a:pt x="8289" y="4203"/>
                  </a:cubicBezTo>
                  <a:cubicBezTo>
                    <a:pt x="8289" y="6479"/>
                    <a:pt x="6421" y="8347"/>
                    <a:pt x="4145" y="834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7" name="Google Shape;13817;p29"/>
            <p:cNvSpPr/>
            <p:nvPr/>
          </p:nvSpPr>
          <p:spPr>
            <a:xfrm>
              <a:off x="4050775" y="3598800"/>
              <a:ext cx="208700" cy="208700"/>
            </a:xfrm>
            <a:custGeom>
              <a:avLst/>
              <a:gdLst/>
              <a:ahLst/>
              <a:cxnLst/>
              <a:rect l="l" t="t" r="r" b="b"/>
              <a:pathLst>
                <a:path w="8348" h="8348" extrusionOk="0">
                  <a:moveTo>
                    <a:pt x="8347" y="4145"/>
                  </a:moveTo>
                  <a:cubicBezTo>
                    <a:pt x="8347" y="6479"/>
                    <a:pt x="6538" y="8347"/>
                    <a:pt x="4203" y="8347"/>
                  </a:cubicBezTo>
                  <a:cubicBezTo>
                    <a:pt x="1926" y="8347"/>
                    <a:pt x="59" y="6538"/>
                    <a:pt x="59" y="4203"/>
                  </a:cubicBezTo>
                  <a:cubicBezTo>
                    <a:pt x="0" y="1926"/>
                    <a:pt x="1868" y="59"/>
                    <a:pt x="4144" y="59"/>
                  </a:cubicBezTo>
                  <a:cubicBezTo>
                    <a:pt x="6479" y="0"/>
                    <a:pt x="8347" y="1868"/>
                    <a:pt x="8347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8" name="Google Shape;13818;p29"/>
            <p:cNvSpPr/>
            <p:nvPr/>
          </p:nvSpPr>
          <p:spPr>
            <a:xfrm>
              <a:off x="3315300" y="3598800"/>
              <a:ext cx="207250" cy="208700"/>
            </a:xfrm>
            <a:custGeom>
              <a:avLst/>
              <a:gdLst/>
              <a:ahLst/>
              <a:cxnLst/>
              <a:rect l="l" t="t" r="r" b="b"/>
              <a:pathLst>
                <a:path w="8290" h="8348" extrusionOk="0">
                  <a:moveTo>
                    <a:pt x="4145" y="59"/>
                  </a:moveTo>
                  <a:cubicBezTo>
                    <a:pt x="6421" y="0"/>
                    <a:pt x="8289" y="1926"/>
                    <a:pt x="8289" y="4203"/>
                  </a:cubicBezTo>
                  <a:cubicBezTo>
                    <a:pt x="8289" y="6421"/>
                    <a:pt x="6421" y="8289"/>
                    <a:pt x="4203" y="8347"/>
                  </a:cubicBezTo>
                  <a:cubicBezTo>
                    <a:pt x="1927" y="8347"/>
                    <a:pt x="0" y="6479"/>
                    <a:pt x="0" y="4203"/>
                  </a:cubicBezTo>
                  <a:cubicBezTo>
                    <a:pt x="0" y="1926"/>
                    <a:pt x="1868" y="59"/>
                    <a:pt x="414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9" name="Google Shape;13819;p29"/>
            <p:cNvSpPr/>
            <p:nvPr/>
          </p:nvSpPr>
          <p:spPr>
            <a:xfrm>
              <a:off x="2826450" y="3109950"/>
              <a:ext cx="207225" cy="208700"/>
            </a:xfrm>
            <a:custGeom>
              <a:avLst/>
              <a:gdLst/>
              <a:ahLst/>
              <a:cxnLst/>
              <a:rect l="l" t="t" r="r" b="b"/>
              <a:pathLst>
                <a:path w="8289" h="8348" extrusionOk="0">
                  <a:moveTo>
                    <a:pt x="8289" y="4144"/>
                  </a:moveTo>
                  <a:cubicBezTo>
                    <a:pt x="8289" y="6362"/>
                    <a:pt x="6421" y="8289"/>
                    <a:pt x="4203" y="8289"/>
                  </a:cubicBezTo>
                  <a:cubicBezTo>
                    <a:pt x="1927" y="8347"/>
                    <a:pt x="0" y="6421"/>
                    <a:pt x="0" y="4144"/>
                  </a:cubicBezTo>
                  <a:cubicBezTo>
                    <a:pt x="0" y="1926"/>
                    <a:pt x="1868" y="58"/>
                    <a:pt x="4145" y="0"/>
                  </a:cubicBezTo>
                  <a:cubicBezTo>
                    <a:pt x="6363" y="0"/>
                    <a:pt x="8289" y="1868"/>
                    <a:pt x="8289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0" name="Google Shape;13820;p29"/>
            <p:cNvSpPr/>
            <p:nvPr/>
          </p:nvSpPr>
          <p:spPr>
            <a:xfrm>
              <a:off x="4298850" y="1881250"/>
              <a:ext cx="205775" cy="205775"/>
            </a:xfrm>
            <a:custGeom>
              <a:avLst/>
              <a:gdLst/>
              <a:ahLst/>
              <a:cxnLst/>
              <a:rect l="l" t="t" r="r" b="b"/>
              <a:pathLst>
                <a:path w="8231" h="8231" extrusionOk="0">
                  <a:moveTo>
                    <a:pt x="8230" y="4086"/>
                  </a:moveTo>
                  <a:cubicBezTo>
                    <a:pt x="8230" y="6363"/>
                    <a:pt x="6362" y="8230"/>
                    <a:pt x="4144" y="8230"/>
                  </a:cubicBezTo>
                  <a:cubicBezTo>
                    <a:pt x="1868" y="8230"/>
                    <a:pt x="58" y="6421"/>
                    <a:pt x="58" y="4144"/>
                  </a:cubicBezTo>
                  <a:cubicBezTo>
                    <a:pt x="0" y="1868"/>
                    <a:pt x="1868" y="0"/>
                    <a:pt x="4144" y="0"/>
                  </a:cubicBezTo>
                  <a:cubicBezTo>
                    <a:pt x="6421" y="59"/>
                    <a:pt x="8230" y="1868"/>
                    <a:pt x="8230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1" name="Google Shape;13821;p29"/>
            <p:cNvSpPr/>
            <p:nvPr/>
          </p:nvSpPr>
          <p:spPr>
            <a:xfrm>
              <a:off x="4545450" y="2127850"/>
              <a:ext cx="207250" cy="205775"/>
            </a:xfrm>
            <a:custGeom>
              <a:avLst/>
              <a:gdLst/>
              <a:ahLst/>
              <a:cxnLst/>
              <a:rect l="l" t="t" r="r" b="b"/>
              <a:pathLst>
                <a:path w="8290" h="8231" extrusionOk="0">
                  <a:moveTo>
                    <a:pt x="8231" y="4087"/>
                  </a:moveTo>
                  <a:cubicBezTo>
                    <a:pt x="8289" y="6363"/>
                    <a:pt x="6421" y="8231"/>
                    <a:pt x="4145" y="8231"/>
                  </a:cubicBezTo>
                  <a:cubicBezTo>
                    <a:pt x="1869" y="8231"/>
                    <a:pt x="59" y="6422"/>
                    <a:pt x="59" y="4145"/>
                  </a:cubicBezTo>
                  <a:cubicBezTo>
                    <a:pt x="1" y="1927"/>
                    <a:pt x="1869" y="1"/>
                    <a:pt x="4145" y="59"/>
                  </a:cubicBezTo>
                  <a:cubicBezTo>
                    <a:pt x="6363" y="59"/>
                    <a:pt x="8231" y="1869"/>
                    <a:pt x="8231" y="408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2" name="Google Shape;13822;p29"/>
            <p:cNvSpPr/>
            <p:nvPr/>
          </p:nvSpPr>
          <p:spPr>
            <a:xfrm>
              <a:off x="4548375" y="3355100"/>
              <a:ext cx="202850" cy="202850"/>
            </a:xfrm>
            <a:custGeom>
              <a:avLst/>
              <a:gdLst/>
              <a:ahLst/>
              <a:cxnLst/>
              <a:rect l="l" t="t" r="r" b="b"/>
              <a:pathLst>
                <a:path w="8114" h="8114" extrusionOk="0">
                  <a:moveTo>
                    <a:pt x="8056" y="4028"/>
                  </a:moveTo>
                  <a:cubicBezTo>
                    <a:pt x="8114" y="6304"/>
                    <a:pt x="6304" y="8114"/>
                    <a:pt x="4086" y="8114"/>
                  </a:cubicBezTo>
                  <a:cubicBezTo>
                    <a:pt x="1810" y="8114"/>
                    <a:pt x="0" y="6363"/>
                    <a:pt x="0" y="4086"/>
                  </a:cubicBezTo>
                  <a:cubicBezTo>
                    <a:pt x="0" y="1868"/>
                    <a:pt x="1693" y="59"/>
                    <a:pt x="3911" y="59"/>
                  </a:cubicBezTo>
                  <a:cubicBezTo>
                    <a:pt x="6188" y="0"/>
                    <a:pt x="8056" y="1751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3" name="Google Shape;13823;p29"/>
            <p:cNvSpPr/>
            <p:nvPr/>
          </p:nvSpPr>
          <p:spPr>
            <a:xfrm>
              <a:off x="3075975" y="1882700"/>
              <a:ext cx="201400" cy="202875"/>
            </a:xfrm>
            <a:custGeom>
              <a:avLst/>
              <a:gdLst/>
              <a:ahLst/>
              <a:cxnLst/>
              <a:rect l="l" t="t" r="r" b="b"/>
              <a:pathLst>
                <a:path w="8056" h="8115" extrusionOk="0">
                  <a:moveTo>
                    <a:pt x="8056" y="4086"/>
                  </a:moveTo>
                  <a:cubicBezTo>
                    <a:pt x="8056" y="6363"/>
                    <a:pt x="6246" y="8114"/>
                    <a:pt x="3970" y="8114"/>
                  </a:cubicBezTo>
                  <a:cubicBezTo>
                    <a:pt x="1752" y="8056"/>
                    <a:pt x="1" y="6305"/>
                    <a:pt x="1" y="4028"/>
                  </a:cubicBezTo>
                  <a:cubicBezTo>
                    <a:pt x="1" y="1752"/>
                    <a:pt x="1810" y="1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4" name="Google Shape;13824;p29"/>
            <p:cNvSpPr/>
            <p:nvPr/>
          </p:nvSpPr>
          <p:spPr>
            <a:xfrm>
              <a:off x="2829375" y="21307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5" y="3970"/>
                  </a:moveTo>
                  <a:cubicBezTo>
                    <a:pt x="8055" y="6188"/>
                    <a:pt x="6304" y="7997"/>
                    <a:pt x="4086" y="8056"/>
                  </a:cubicBezTo>
                  <a:cubicBezTo>
                    <a:pt x="1810" y="8056"/>
                    <a:pt x="0" y="6246"/>
                    <a:pt x="0" y="4028"/>
                  </a:cubicBezTo>
                  <a:cubicBezTo>
                    <a:pt x="0" y="1810"/>
                    <a:pt x="1751" y="1"/>
                    <a:pt x="3969" y="1"/>
                  </a:cubicBezTo>
                  <a:cubicBezTo>
                    <a:pt x="6187" y="1"/>
                    <a:pt x="7997" y="1752"/>
                    <a:pt x="805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5" name="Google Shape;13825;p29"/>
            <p:cNvSpPr/>
            <p:nvPr/>
          </p:nvSpPr>
          <p:spPr>
            <a:xfrm>
              <a:off x="4301750" y="36031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6" y="3970"/>
                  </a:moveTo>
                  <a:cubicBezTo>
                    <a:pt x="8056" y="6246"/>
                    <a:pt x="6305" y="7997"/>
                    <a:pt x="4087" y="8055"/>
                  </a:cubicBezTo>
                  <a:cubicBezTo>
                    <a:pt x="1810" y="8055"/>
                    <a:pt x="1" y="6246"/>
                    <a:pt x="1" y="4028"/>
                  </a:cubicBezTo>
                  <a:cubicBezTo>
                    <a:pt x="1" y="1810"/>
                    <a:pt x="1810" y="0"/>
                    <a:pt x="4028" y="0"/>
                  </a:cubicBezTo>
                  <a:cubicBezTo>
                    <a:pt x="6246" y="0"/>
                    <a:pt x="8056" y="1751"/>
                    <a:pt x="8056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6" name="Google Shape;13826;p29"/>
            <p:cNvSpPr/>
            <p:nvPr/>
          </p:nvSpPr>
          <p:spPr>
            <a:xfrm>
              <a:off x="4790600" y="2619625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4029" y="1"/>
                  </a:moveTo>
                  <a:cubicBezTo>
                    <a:pt x="6247" y="1"/>
                    <a:pt x="8056" y="1810"/>
                    <a:pt x="8056" y="4028"/>
                  </a:cubicBezTo>
                  <a:cubicBezTo>
                    <a:pt x="8056" y="6246"/>
                    <a:pt x="6305" y="8056"/>
                    <a:pt x="4087" y="8056"/>
                  </a:cubicBezTo>
                  <a:cubicBezTo>
                    <a:pt x="1810" y="8056"/>
                    <a:pt x="59" y="6305"/>
                    <a:pt x="1" y="4028"/>
                  </a:cubicBezTo>
                  <a:cubicBezTo>
                    <a:pt x="1" y="1810"/>
                    <a:pt x="1810" y="59"/>
                    <a:pt x="402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7" name="Google Shape;13827;p29"/>
            <p:cNvSpPr/>
            <p:nvPr/>
          </p:nvSpPr>
          <p:spPr>
            <a:xfrm>
              <a:off x="3564825" y="1641925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8056" y="4028"/>
                  </a:moveTo>
                  <a:cubicBezTo>
                    <a:pt x="8056" y="6246"/>
                    <a:pt x="6246" y="7997"/>
                    <a:pt x="4028" y="7997"/>
                  </a:cubicBezTo>
                  <a:cubicBezTo>
                    <a:pt x="1810" y="7997"/>
                    <a:pt x="1" y="6129"/>
                    <a:pt x="59" y="3911"/>
                  </a:cubicBezTo>
                  <a:cubicBezTo>
                    <a:pt x="59" y="1752"/>
                    <a:pt x="1869" y="0"/>
                    <a:pt x="4028" y="0"/>
                  </a:cubicBezTo>
                  <a:cubicBezTo>
                    <a:pt x="6246" y="0"/>
                    <a:pt x="8056" y="1752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8" name="Google Shape;13828;p29"/>
            <p:cNvSpPr/>
            <p:nvPr/>
          </p:nvSpPr>
          <p:spPr>
            <a:xfrm>
              <a:off x="3811450" y="16404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4086" y="58"/>
                  </a:moveTo>
                  <a:cubicBezTo>
                    <a:pt x="6304" y="58"/>
                    <a:pt x="8056" y="1868"/>
                    <a:pt x="8056" y="4086"/>
                  </a:cubicBezTo>
                  <a:cubicBezTo>
                    <a:pt x="8056" y="6304"/>
                    <a:pt x="6246" y="8055"/>
                    <a:pt x="4028" y="8055"/>
                  </a:cubicBezTo>
                  <a:cubicBezTo>
                    <a:pt x="1810" y="8055"/>
                    <a:pt x="0" y="6246"/>
                    <a:pt x="59" y="4028"/>
                  </a:cubicBezTo>
                  <a:cubicBezTo>
                    <a:pt x="59" y="1810"/>
                    <a:pt x="1868" y="0"/>
                    <a:pt x="4086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9" name="Google Shape;13829;p29"/>
            <p:cNvSpPr/>
            <p:nvPr/>
          </p:nvSpPr>
          <p:spPr>
            <a:xfrm>
              <a:off x="4790600" y="2866250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8056" y="4086"/>
                  </a:moveTo>
                  <a:cubicBezTo>
                    <a:pt x="8056" y="6304"/>
                    <a:pt x="6247" y="8055"/>
                    <a:pt x="4029" y="8055"/>
                  </a:cubicBezTo>
                  <a:cubicBezTo>
                    <a:pt x="1810" y="8055"/>
                    <a:pt x="1" y="6246"/>
                    <a:pt x="59" y="4028"/>
                  </a:cubicBezTo>
                  <a:cubicBezTo>
                    <a:pt x="59" y="1810"/>
                    <a:pt x="1869" y="0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0" name="Google Shape;13830;p29"/>
            <p:cNvSpPr/>
            <p:nvPr/>
          </p:nvSpPr>
          <p:spPr>
            <a:xfrm>
              <a:off x="2829375" y="3356550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7997" y="4028"/>
                  </a:moveTo>
                  <a:cubicBezTo>
                    <a:pt x="7997" y="6246"/>
                    <a:pt x="6187" y="7997"/>
                    <a:pt x="4028" y="7997"/>
                  </a:cubicBezTo>
                  <a:cubicBezTo>
                    <a:pt x="1810" y="7997"/>
                    <a:pt x="0" y="6130"/>
                    <a:pt x="58" y="3912"/>
                  </a:cubicBezTo>
                  <a:cubicBezTo>
                    <a:pt x="58" y="1752"/>
                    <a:pt x="1926" y="1"/>
                    <a:pt x="4086" y="1"/>
                  </a:cubicBezTo>
                  <a:cubicBezTo>
                    <a:pt x="6246" y="59"/>
                    <a:pt x="8055" y="1869"/>
                    <a:pt x="7997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1" name="Google Shape;13831;p29"/>
            <p:cNvSpPr/>
            <p:nvPr/>
          </p:nvSpPr>
          <p:spPr>
            <a:xfrm>
              <a:off x="3075975" y="3603175"/>
              <a:ext cx="199950" cy="201400"/>
            </a:xfrm>
            <a:custGeom>
              <a:avLst/>
              <a:gdLst/>
              <a:ahLst/>
              <a:cxnLst/>
              <a:rect l="l" t="t" r="r" b="b"/>
              <a:pathLst>
                <a:path w="7998" h="8056" extrusionOk="0">
                  <a:moveTo>
                    <a:pt x="4087" y="0"/>
                  </a:moveTo>
                  <a:cubicBezTo>
                    <a:pt x="6246" y="59"/>
                    <a:pt x="7997" y="1868"/>
                    <a:pt x="7997" y="4028"/>
                  </a:cubicBezTo>
                  <a:cubicBezTo>
                    <a:pt x="7997" y="6246"/>
                    <a:pt x="6130" y="8055"/>
                    <a:pt x="3970" y="7997"/>
                  </a:cubicBezTo>
                  <a:cubicBezTo>
                    <a:pt x="1752" y="7939"/>
                    <a:pt x="1" y="6129"/>
                    <a:pt x="59" y="3970"/>
                  </a:cubicBezTo>
                  <a:cubicBezTo>
                    <a:pt x="59" y="1810"/>
                    <a:pt x="1869" y="0"/>
                    <a:pt x="40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2" name="Google Shape;13832;p29"/>
            <p:cNvSpPr/>
            <p:nvPr/>
          </p:nvSpPr>
          <p:spPr>
            <a:xfrm>
              <a:off x="4056600" y="1641925"/>
              <a:ext cx="198475" cy="198475"/>
            </a:xfrm>
            <a:custGeom>
              <a:avLst/>
              <a:gdLst/>
              <a:ahLst/>
              <a:cxnLst/>
              <a:rect l="l" t="t" r="r" b="b"/>
              <a:pathLst>
                <a:path w="7939" h="7939" extrusionOk="0">
                  <a:moveTo>
                    <a:pt x="3970" y="7939"/>
                  </a:moveTo>
                  <a:cubicBezTo>
                    <a:pt x="1810" y="7939"/>
                    <a:pt x="1" y="6129"/>
                    <a:pt x="1" y="3970"/>
                  </a:cubicBezTo>
                  <a:cubicBezTo>
                    <a:pt x="1" y="1810"/>
                    <a:pt x="1810" y="0"/>
                    <a:pt x="3970" y="0"/>
                  </a:cubicBezTo>
                  <a:cubicBezTo>
                    <a:pt x="6130" y="0"/>
                    <a:pt x="7939" y="1810"/>
                    <a:pt x="7939" y="3970"/>
                  </a:cubicBezTo>
                  <a:cubicBezTo>
                    <a:pt x="7939" y="6188"/>
                    <a:pt x="6130" y="7939"/>
                    <a:pt x="3970" y="793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3" name="Google Shape;13833;p29"/>
            <p:cNvSpPr/>
            <p:nvPr/>
          </p:nvSpPr>
          <p:spPr>
            <a:xfrm>
              <a:off x="4792075" y="2377400"/>
              <a:ext cx="199950" cy="199925"/>
            </a:xfrm>
            <a:custGeom>
              <a:avLst/>
              <a:gdLst/>
              <a:ahLst/>
              <a:cxnLst/>
              <a:rect l="l" t="t" r="r" b="b"/>
              <a:pathLst>
                <a:path w="7998" h="7997" extrusionOk="0">
                  <a:moveTo>
                    <a:pt x="3970" y="58"/>
                  </a:moveTo>
                  <a:cubicBezTo>
                    <a:pt x="6129" y="0"/>
                    <a:pt x="7939" y="1810"/>
                    <a:pt x="7939" y="3969"/>
                  </a:cubicBezTo>
                  <a:cubicBezTo>
                    <a:pt x="7997" y="6129"/>
                    <a:pt x="6188" y="7939"/>
                    <a:pt x="4028" y="7997"/>
                  </a:cubicBezTo>
                  <a:cubicBezTo>
                    <a:pt x="1868" y="7997"/>
                    <a:pt x="59" y="6246"/>
                    <a:pt x="0" y="4028"/>
                  </a:cubicBezTo>
                  <a:cubicBezTo>
                    <a:pt x="0" y="1926"/>
                    <a:pt x="1810" y="58"/>
                    <a:pt x="3970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4" name="Google Shape;13834;p29"/>
            <p:cNvSpPr/>
            <p:nvPr/>
          </p:nvSpPr>
          <p:spPr>
            <a:xfrm>
              <a:off x="4793525" y="31157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70" y="1"/>
                  </a:moveTo>
                  <a:cubicBezTo>
                    <a:pt x="6130" y="1"/>
                    <a:pt x="7881" y="1752"/>
                    <a:pt x="7881" y="3911"/>
                  </a:cubicBezTo>
                  <a:cubicBezTo>
                    <a:pt x="7881" y="6129"/>
                    <a:pt x="6071" y="7881"/>
                    <a:pt x="3853" y="7881"/>
                  </a:cubicBezTo>
                  <a:cubicBezTo>
                    <a:pt x="1693" y="7822"/>
                    <a:pt x="1" y="6071"/>
                    <a:pt x="1" y="3911"/>
                  </a:cubicBezTo>
                  <a:cubicBezTo>
                    <a:pt x="1" y="1693"/>
                    <a:pt x="1752" y="1"/>
                    <a:pt x="39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5" name="Google Shape;13835;p29"/>
            <p:cNvSpPr/>
            <p:nvPr/>
          </p:nvSpPr>
          <p:spPr>
            <a:xfrm>
              <a:off x="2584200" y="2622550"/>
              <a:ext cx="197025" cy="195550"/>
            </a:xfrm>
            <a:custGeom>
              <a:avLst/>
              <a:gdLst/>
              <a:ahLst/>
              <a:cxnLst/>
              <a:rect l="l" t="t" r="r" b="b"/>
              <a:pathLst>
                <a:path w="7881" h="7822" extrusionOk="0">
                  <a:moveTo>
                    <a:pt x="3912" y="7822"/>
                  </a:moveTo>
                  <a:cubicBezTo>
                    <a:pt x="1752" y="7822"/>
                    <a:pt x="1" y="6071"/>
                    <a:pt x="59" y="3911"/>
                  </a:cubicBezTo>
                  <a:cubicBezTo>
                    <a:pt x="59" y="1693"/>
                    <a:pt x="1810" y="0"/>
                    <a:pt x="3970" y="0"/>
                  </a:cubicBezTo>
                  <a:cubicBezTo>
                    <a:pt x="6188" y="0"/>
                    <a:pt x="7881" y="1751"/>
                    <a:pt x="7881" y="3970"/>
                  </a:cubicBezTo>
                  <a:cubicBezTo>
                    <a:pt x="7881" y="6129"/>
                    <a:pt x="6130" y="7822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6" name="Google Shape;13836;p29"/>
            <p:cNvSpPr/>
            <p:nvPr/>
          </p:nvSpPr>
          <p:spPr>
            <a:xfrm>
              <a:off x="3321125" y="16433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12" y="7822"/>
                  </a:moveTo>
                  <a:cubicBezTo>
                    <a:pt x="1694" y="7822"/>
                    <a:pt x="1" y="6071"/>
                    <a:pt x="1" y="3912"/>
                  </a:cubicBezTo>
                  <a:cubicBezTo>
                    <a:pt x="59" y="1694"/>
                    <a:pt x="1810" y="1"/>
                    <a:pt x="3970" y="1"/>
                  </a:cubicBezTo>
                  <a:cubicBezTo>
                    <a:pt x="6130" y="59"/>
                    <a:pt x="7881" y="1810"/>
                    <a:pt x="7823" y="3970"/>
                  </a:cubicBezTo>
                  <a:cubicBezTo>
                    <a:pt x="7823" y="6130"/>
                    <a:pt x="6071" y="7881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7" name="Google Shape;13837;p29"/>
            <p:cNvSpPr/>
            <p:nvPr/>
          </p:nvSpPr>
          <p:spPr>
            <a:xfrm>
              <a:off x="3812900" y="3851250"/>
              <a:ext cx="198500" cy="197025"/>
            </a:xfrm>
            <a:custGeom>
              <a:avLst/>
              <a:gdLst/>
              <a:ahLst/>
              <a:cxnLst/>
              <a:rect l="l" t="t" r="r" b="b"/>
              <a:pathLst>
                <a:path w="7940" h="7881" extrusionOk="0">
                  <a:moveTo>
                    <a:pt x="7939" y="3969"/>
                  </a:moveTo>
                  <a:cubicBezTo>
                    <a:pt x="7881" y="6188"/>
                    <a:pt x="6130" y="7880"/>
                    <a:pt x="3970" y="7880"/>
                  </a:cubicBezTo>
                  <a:cubicBezTo>
                    <a:pt x="1752" y="7880"/>
                    <a:pt x="1" y="6071"/>
                    <a:pt x="59" y="3911"/>
                  </a:cubicBezTo>
                  <a:cubicBezTo>
                    <a:pt x="117" y="1693"/>
                    <a:pt x="1869" y="0"/>
                    <a:pt x="4028" y="59"/>
                  </a:cubicBezTo>
                  <a:cubicBezTo>
                    <a:pt x="6188" y="59"/>
                    <a:pt x="7939" y="1810"/>
                    <a:pt x="7939" y="39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8" name="Google Shape;13838;p29"/>
            <p:cNvSpPr/>
            <p:nvPr/>
          </p:nvSpPr>
          <p:spPr>
            <a:xfrm>
              <a:off x="2585675" y="2869150"/>
              <a:ext cx="195550" cy="195575"/>
            </a:xfrm>
            <a:custGeom>
              <a:avLst/>
              <a:gdLst/>
              <a:ahLst/>
              <a:cxnLst/>
              <a:rect l="l" t="t" r="r" b="b"/>
              <a:pathLst>
                <a:path w="7822" h="7823" extrusionOk="0">
                  <a:moveTo>
                    <a:pt x="7822" y="3912"/>
                  </a:moveTo>
                  <a:cubicBezTo>
                    <a:pt x="7822" y="6071"/>
                    <a:pt x="6129" y="7823"/>
                    <a:pt x="3911" y="7823"/>
                  </a:cubicBezTo>
                  <a:cubicBezTo>
                    <a:pt x="1751" y="7823"/>
                    <a:pt x="0" y="6130"/>
                    <a:pt x="0" y="3970"/>
                  </a:cubicBezTo>
                  <a:cubicBezTo>
                    <a:pt x="0" y="1752"/>
                    <a:pt x="1693" y="59"/>
                    <a:pt x="3853" y="1"/>
                  </a:cubicBezTo>
                  <a:cubicBezTo>
                    <a:pt x="6071" y="1"/>
                    <a:pt x="7763" y="1752"/>
                    <a:pt x="7822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9" name="Google Shape;13839;p29"/>
            <p:cNvSpPr/>
            <p:nvPr/>
          </p:nvSpPr>
          <p:spPr>
            <a:xfrm>
              <a:off x="3567750" y="3851250"/>
              <a:ext cx="197025" cy="198475"/>
            </a:xfrm>
            <a:custGeom>
              <a:avLst/>
              <a:gdLst/>
              <a:ahLst/>
              <a:cxnLst/>
              <a:rect l="l" t="t" r="r" b="b"/>
              <a:pathLst>
                <a:path w="7881" h="7939" extrusionOk="0">
                  <a:moveTo>
                    <a:pt x="4028" y="59"/>
                  </a:moveTo>
                  <a:cubicBezTo>
                    <a:pt x="6188" y="117"/>
                    <a:pt x="7881" y="1868"/>
                    <a:pt x="7822" y="4028"/>
                  </a:cubicBezTo>
                  <a:cubicBezTo>
                    <a:pt x="7822" y="6246"/>
                    <a:pt x="6013" y="7939"/>
                    <a:pt x="3853" y="7880"/>
                  </a:cubicBezTo>
                  <a:cubicBezTo>
                    <a:pt x="1693" y="7822"/>
                    <a:pt x="1" y="6071"/>
                    <a:pt x="1" y="3853"/>
                  </a:cubicBezTo>
                  <a:cubicBezTo>
                    <a:pt x="59" y="1693"/>
                    <a:pt x="1868" y="0"/>
                    <a:pt x="4028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0" name="Google Shape;13840;p29"/>
            <p:cNvSpPr/>
            <p:nvPr/>
          </p:nvSpPr>
          <p:spPr>
            <a:xfrm>
              <a:off x="4551300" y="1891450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7763" y="3912"/>
                  </a:moveTo>
                  <a:cubicBezTo>
                    <a:pt x="7763" y="6071"/>
                    <a:pt x="6071" y="7764"/>
                    <a:pt x="3853" y="7764"/>
                  </a:cubicBezTo>
                  <a:cubicBezTo>
                    <a:pt x="1693" y="7764"/>
                    <a:pt x="0" y="6013"/>
                    <a:pt x="0" y="3853"/>
                  </a:cubicBezTo>
                  <a:cubicBezTo>
                    <a:pt x="0" y="1693"/>
                    <a:pt x="1751" y="1"/>
                    <a:pt x="3969" y="1"/>
                  </a:cubicBezTo>
                  <a:cubicBezTo>
                    <a:pt x="6129" y="1"/>
                    <a:pt x="7822" y="1693"/>
                    <a:pt x="7763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1" name="Google Shape;13841;p29"/>
            <p:cNvSpPr/>
            <p:nvPr/>
          </p:nvSpPr>
          <p:spPr>
            <a:xfrm>
              <a:off x="4059525" y="385270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3794" y="59"/>
                  </a:moveTo>
                  <a:cubicBezTo>
                    <a:pt x="5954" y="1"/>
                    <a:pt x="7705" y="1693"/>
                    <a:pt x="7705" y="3853"/>
                  </a:cubicBezTo>
                  <a:cubicBezTo>
                    <a:pt x="7705" y="6013"/>
                    <a:pt x="6013" y="7764"/>
                    <a:pt x="3853" y="7764"/>
                  </a:cubicBezTo>
                  <a:cubicBezTo>
                    <a:pt x="1693" y="7764"/>
                    <a:pt x="0" y="6071"/>
                    <a:pt x="0" y="3911"/>
                  </a:cubicBezTo>
                  <a:cubicBezTo>
                    <a:pt x="0" y="1752"/>
                    <a:pt x="1693" y="59"/>
                    <a:pt x="379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2" name="Google Shape;13842;p29"/>
            <p:cNvSpPr/>
            <p:nvPr/>
          </p:nvSpPr>
          <p:spPr>
            <a:xfrm>
              <a:off x="2585675" y="2380300"/>
              <a:ext cx="194100" cy="194125"/>
            </a:xfrm>
            <a:custGeom>
              <a:avLst/>
              <a:gdLst/>
              <a:ahLst/>
              <a:cxnLst/>
              <a:rect l="l" t="t" r="r" b="b"/>
              <a:pathLst>
                <a:path w="7764" h="7765" extrusionOk="0">
                  <a:moveTo>
                    <a:pt x="3911" y="59"/>
                  </a:moveTo>
                  <a:cubicBezTo>
                    <a:pt x="6071" y="59"/>
                    <a:pt x="7763" y="1810"/>
                    <a:pt x="7763" y="3912"/>
                  </a:cubicBezTo>
                  <a:cubicBezTo>
                    <a:pt x="7763" y="6071"/>
                    <a:pt x="6012" y="7764"/>
                    <a:pt x="3853" y="7764"/>
                  </a:cubicBezTo>
                  <a:cubicBezTo>
                    <a:pt x="1693" y="7764"/>
                    <a:pt x="0" y="6013"/>
                    <a:pt x="59" y="3853"/>
                  </a:cubicBezTo>
                  <a:cubicBezTo>
                    <a:pt x="59" y="1694"/>
                    <a:pt x="1810" y="1"/>
                    <a:pt x="391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3" name="Google Shape;13843;p29"/>
            <p:cNvSpPr/>
            <p:nvPr/>
          </p:nvSpPr>
          <p:spPr>
            <a:xfrm>
              <a:off x="3322600" y="3854175"/>
              <a:ext cx="192650" cy="192625"/>
            </a:xfrm>
            <a:custGeom>
              <a:avLst/>
              <a:gdLst/>
              <a:ahLst/>
              <a:cxnLst/>
              <a:rect l="l" t="t" r="r" b="b"/>
              <a:pathLst>
                <a:path w="7706" h="7705" extrusionOk="0">
                  <a:moveTo>
                    <a:pt x="7705" y="3852"/>
                  </a:moveTo>
                  <a:cubicBezTo>
                    <a:pt x="7705" y="5954"/>
                    <a:pt x="5954" y="7705"/>
                    <a:pt x="3853" y="7705"/>
                  </a:cubicBezTo>
                  <a:cubicBezTo>
                    <a:pt x="1751" y="7705"/>
                    <a:pt x="0" y="5954"/>
                    <a:pt x="0" y="3852"/>
                  </a:cubicBezTo>
                  <a:cubicBezTo>
                    <a:pt x="0" y="1693"/>
                    <a:pt x="1751" y="0"/>
                    <a:pt x="3911" y="0"/>
                  </a:cubicBezTo>
                  <a:cubicBezTo>
                    <a:pt x="6012" y="0"/>
                    <a:pt x="7705" y="1751"/>
                    <a:pt x="7705" y="38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4" name="Google Shape;13844;p29"/>
            <p:cNvSpPr/>
            <p:nvPr/>
          </p:nvSpPr>
          <p:spPr>
            <a:xfrm>
              <a:off x="2585675" y="3117225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3969" y="1"/>
                  </a:moveTo>
                  <a:cubicBezTo>
                    <a:pt x="6071" y="59"/>
                    <a:pt x="7822" y="1869"/>
                    <a:pt x="7763" y="3970"/>
                  </a:cubicBezTo>
                  <a:cubicBezTo>
                    <a:pt x="7705" y="6071"/>
                    <a:pt x="5954" y="7764"/>
                    <a:pt x="3853" y="7706"/>
                  </a:cubicBezTo>
                  <a:cubicBezTo>
                    <a:pt x="1751" y="7706"/>
                    <a:pt x="0" y="5896"/>
                    <a:pt x="59" y="3795"/>
                  </a:cubicBezTo>
                  <a:cubicBezTo>
                    <a:pt x="117" y="1694"/>
                    <a:pt x="1868" y="1"/>
                    <a:pt x="39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5" name="Google Shape;13845;p29"/>
            <p:cNvSpPr/>
            <p:nvPr/>
          </p:nvSpPr>
          <p:spPr>
            <a:xfrm>
              <a:off x="4795000" y="2133700"/>
              <a:ext cx="192625" cy="194100"/>
            </a:xfrm>
            <a:custGeom>
              <a:avLst/>
              <a:gdLst/>
              <a:ahLst/>
              <a:cxnLst/>
              <a:rect l="l" t="t" r="r" b="b"/>
              <a:pathLst>
                <a:path w="7705" h="7764" extrusionOk="0">
                  <a:moveTo>
                    <a:pt x="3911" y="7764"/>
                  </a:moveTo>
                  <a:cubicBezTo>
                    <a:pt x="1810" y="7764"/>
                    <a:pt x="58" y="6012"/>
                    <a:pt x="0" y="3911"/>
                  </a:cubicBezTo>
                  <a:cubicBezTo>
                    <a:pt x="0" y="1810"/>
                    <a:pt x="1751" y="59"/>
                    <a:pt x="3853" y="59"/>
                  </a:cubicBezTo>
                  <a:cubicBezTo>
                    <a:pt x="5954" y="0"/>
                    <a:pt x="7705" y="1751"/>
                    <a:pt x="7705" y="3911"/>
                  </a:cubicBezTo>
                  <a:cubicBezTo>
                    <a:pt x="7705" y="5954"/>
                    <a:pt x="6012" y="7705"/>
                    <a:pt x="3911" y="776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6" name="Google Shape;13846;p29"/>
            <p:cNvSpPr/>
            <p:nvPr/>
          </p:nvSpPr>
          <p:spPr>
            <a:xfrm>
              <a:off x="4306125" y="164485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7706" y="3911"/>
                  </a:moveTo>
                  <a:cubicBezTo>
                    <a:pt x="7648" y="6012"/>
                    <a:pt x="5896" y="7763"/>
                    <a:pt x="3737" y="7705"/>
                  </a:cubicBezTo>
                  <a:cubicBezTo>
                    <a:pt x="1694" y="7647"/>
                    <a:pt x="1" y="5896"/>
                    <a:pt x="1" y="3794"/>
                  </a:cubicBezTo>
                  <a:cubicBezTo>
                    <a:pt x="1" y="1693"/>
                    <a:pt x="1810" y="0"/>
                    <a:pt x="3912" y="0"/>
                  </a:cubicBezTo>
                  <a:cubicBezTo>
                    <a:pt x="6013" y="59"/>
                    <a:pt x="7706" y="1810"/>
                    <a:pt x="7706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7" name="Google Shape;13847;p29"/>
            <p:cNvSpPr/>
            <p:nvPr/>
          </p:nvSpPr>
          <p:spPr>
            <a:xfrm>
              <a:off x="4546925" y="3606100"/>
              <a:ext cx="195550" cy="194100"/>
            </a:xfrm>
            <a:custGeom>
              <a:avLst/>
              <a:gdLst/>
              <a:ahLst/>
              <a:cxnLst/>
              <a:rect l="l" t="t" r="r" b="b"/>
              <a:pathLst>
                <a:path w="7822" h="7764" extrusionOk="0">
                  <a:moveTo>
                    <a:pt x="3853" y="7763"/>
                  </a:moveTo>
                  <a:cubicBezTo>
                    <a:pt x="1751" y="7705"/>
                    <a:pt x="0" y="5895"/>
                    <a:pt x="58" y="3794"/>
                  </a:cubicBezTo>
                  <a:cubicBezTo>
                    <a:pt x="117" y="1693"/>
                    <a:pt x="1926" y="0"/>
                    <a:pt x="3969" y="58"/>
                  </a:cubicBezTo>
                  <a:cubicBezTo>
                    <a:pt x="6129" y="117"/>
                    <a:pt x="7822" y="1868"/>
                    <a:pt x="7763" y="4028"/>
                  </a:cubicBezTo>
                  <a:cubicBezTo>
                    <a:pt x="7705" y="6071"/>
                    <a:pt x="5954" y="7763"/>
                    <a:pt x="3853" y="77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8" name="Google Shape;13848;p29"/>
            <p:cNvSpPr/>
            <p:nvPr/>
          </p:nvSpPr>
          <p:spPr>
            <a:xfrm>
              <a:off x="2832275" y="1887075"/>
              <a:ext cx="194125" cy="194100"/>
            </a:xfrm>
            <a:custGeom>
              <a:avLst/>
              <a:gdLst/>
              <a:ahLst/>
              <a:cxnLst/>
              <a:rect l="l" t="t" r="r" b="b"/>
              <a:pathLst>
                <a:path w="7765" h="7764" extrusionOk="0">
                  <a:moveTo>
                    <a:pt x="7764" y="3911"/>
                  </a:moveTo>
                  <a:cubicBezTo>
                    <a:pt x="7706" y="6013"/>
                    <a:pt x="5955" y="7764"/>
                    <a:pt x="3912" y="7706"/>
                  </a:cubicBezTo>
                  <a:cubicBezTo>
                    <a:pt x="1752" y="7706"/>
                    <a:pt x="1" y="5954"/>
                    <a:pt x="59" y="3795"/>
                  </a:cubicBezTo>
                  <a:cubicBezTo>
                    <a:pt x="118" y="1693"/>
                    <a:pt x="1869" y="1"/>
                    <a:pt x="3970" y="59"/>
                  </a:cubicBezTo>
                  <a:cubicBezTo>
                    <a:pt x="6071" y="59"/>
                    <a:pt x="7764" y="1810"/>
                    <a:pt x="7764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9" name="Google Shape;13849;p29"/>
            <p:cNvSpPr/>
            <p:nvPr/>
          </p:nvSpPr>
          <p:spPr>
            <a:xfrm>
              <a:off x="4796450" y="3362400"/>
              <a:ext cx="191175" cy="189725"/>
            </a:xfrm>
            <a:custGeom>
              <a:avLst/>
              <a:gdLst/>
              <a:ahLst/>
              <a:cxnLst/>
              <a:rect l="l" t="t" r="r" b="b"/>
              <a:pathLst>
                <a:path w="7647" h="7589" extrusionOk="0">
                  <a:moveTo>
                    <a:pt x="3795" y="0"/>
                  </a:moveTo>
                  <a:cubicBezTo>
                    <a:pt x="5896" y="0"/>
                    <a:pt x="7647" y="1751"/>
                    <a:pt x="7589" y="3794"/>
                  </a:cubicBezTo>
                  <a:cubicBezTo>
                    <a:pt x="7589" y="5896"/>
                    <a:pt x="5896" y="7588"/>
                    <a:pt x="3795" y="7588"/>
                  </a:cubicBezTo>
                  <a:cubicBezTo>
                    <a:pt x="1693" y="7588"/>
                    <a:pt x="0" y="5837"/>
                    <a:pt x="0" y="3736"/>
                  </a:cubicBezTo>
                  <a:cubicBezTo>
                    <a:pt x="0" y="1693"/>
                    <a:pt x="1752" y="0"/>
                    <a:pt x="379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0" name="Google Shape;13850;p29"/>
            <p:cNvSpPr/>
            <p:nvPr/>
          </p:nvSpPr>
          <p:spPr>
            <a:xfrm>
              <a:off x="3081825" y="1646300"/>
              <a:ext cx="189725" cy="191200"/>
            </a:xfrm>
            <a:custGeom>
              <a:avLst/>
              <a:gdLst/>
              <a:ahLst/>
              <a:cxnLst/>
              <a:rect l="l" t="t" r="r" b="b"/>
              <a:pathLst>
                <a:path w="7589" h="7648" extrusionOk="0">
                  <a:moveTo>
                    <a:pt x="3794" y="1"/>
                  </a:moveTo>
                  <a:cubicBezTo>
                    <a:pt x="5837" y="1"/>
                    <a:pt x="7588" y="1752"/>
                    <a:pt x="7588" y="3853"/>
                  </a:cubicBezTo>
                  <a:cubicBezTo>
                    <a:pt x="7588" y="5896"/>
                    <a:pt x="5896" y="7589"/>
                    <a:pt x="3794" y="7589"/>
                  </a:cubicBezTo>
                  <a:cubicBezTo>
                    <a:pt x="1751" y="7647"/>
                    <a:pt x="0" y="5896"/>
                    <a:pt x="0" y="3795"/>
                  </a:cubicBezTo>
                  <a:cubicBezTo>
                    <a:pt x="0" y="1693"/>
                    <a:pt x="1693" y="1"/>
                    <a:pt x="3794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1" name="Google Shape;13851;p29"/>
            <p:cNvSpPr/>
            <p:nvPr/>
          </p:nvSpPr>
          <p:spPr>
            <a:xfrm>
              <a:off x="2835200" y="3609000"/>
              <a:ext cx="189725" cy="189725"/>
            </a:xfrm>
            <a:custGeom>
              <a:avLst/>
              <a:gdLst/>
              <a:ahLst/>
              <a:cxnLst/>
              <a:rect l="l" t="t" r="r" b="b"/>
              <a:pathLst>
                <a:path w="7589" h="7589" extrusionOk="0">
                  <a:moveTo>
                    <a:pt x="3795" y="1"/>
                  </a:moveTo>
                  <a:cubicBezTo>
                    <a:pt x="5896" y="59"/>
                    <a:pt x="7589" y="1752"/>
                    <a:pt x="7530" y="3795"/>
                  </a:cubicBezTo>
                  <a:cubicBezTo>
                    <a:pt x="7530" y="5896"/>
                    <a:pt x="5838" y="7589"/>
                    <a:pt x="3736" y="7531"/>
                  </a:cubicBezTo>
                  <a:cubicBezTo>
                    <a:pt x="1635" y="7531"/>
                    <a:pt x="1" y="5838"/>
                    <a:pt x="1" y="3737"/>
                  </a:cubicBezTo>
                  <a:cubicBezTo>
                    <a:pt x="59" y="1635"/>
                    <a:pt x="1752" y="1"/>
                    <a:pt x="379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2" name="Google Shape;13852;p29"/>
            <p:cNvSpPr/>
            <p:nvPr/>
          </p:nvSpPr>
          <p:spPr>
            <a:xfrm>
              <a:off x="4309050" y="3855625"/>
              <a:ext cx="186825" cy="188275"/>
            </a:xfrm>
            <a:custGeom>
              <a:avLst/>
              <a:gdLst/>
              <a:ahLst/>
              <a:cxnLst/>
              <a:rect l="l" t="t" r="r" b="b"/>
              <a:pathLst>
                <a:path w="7473" h="7531" extrusionOk="0">
                  <a:moveTo>
                    <a:pt x="3736" y="7530"/>
                  </a:moveTo>
                  <a:cubicBezTo>
                    <a:pt x="1635" y="7530"/>
                    <a:pt x="1" y="5896"/>
                    <a:pt x="1" y="3794"/>
                  </a:cubicBezTo>
                  <a:cubicBezTo>
                    <a:pt x="1" y="1693"/>
                    <a:pt x="1635" y="0"/>
                    <a:pt x="3736" y="59"/>
                  </a:cubicBezTo>
                  <a:cubicBezTo>
                    <a:pt x="5838" y="59"/>
                    <a:pt x="7472" y="1693"/>
                    <a:pt x="7472" y="3736"/>
                  </a:cubicBezTo>
                  <a:cubicBezTo>
                    <a:pt x="7472" y="5837"/>
                    <a:pt x="5838" y="7530"/>
                    <a:pt x="3736" y="75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3" name="Google Shape;13853;p29"/>
            <p:cNvSpPr/>
            <p:nvPr/>
          </p:nvSpPr>
          <p:spPr>
            <a:xfrm>
              <a:off x="2590050" y="213660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3736" y="7531"/>
                  </a:moveTo>
                  <a:cubicBezTo>
                    <a:pt x="1635" y="7531"/>
                    <a:pt x="0" y="5896"/>
                    <a:pt x="0" y="3737"/>
                  </a:cubicBezTo>
                  <a:cubicBezTo>
                    <a:pt x="0" y="1694"/>
                    <a:pt x="1635" y="59"/>
                    <a:pt x="3678" y="59"/>
                  </a:cubicBezTo>
                  <a:cubicBezTo>
                    <a:pt x="5837" y="1"/>
                    <a:pt x="7472" y="1694"/>
                    <a:pt x="7472" y="3795"/>
                  </a:cubicBezTo>
                  <a:cubicBezTo>
                    <a:pt x="7472" y="5896"/>
                    <a:pt x="5837" y="7531"/>
                    <a:pt x="3736" y="753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4" name="Google Shape;13854;p29"/>
            <p:cNvSpPr/>
            <p:nvPr/>
          </p:nvSpPr>
          <p:spPr>
            <a:xfrm>
              <a:off x="2590050" y="3363850"/>
              <a:ext cx="186800" cy="186800"/>
            </a:xfrm>
            <a:custGeom>
              <a:avLst/>
              <a:gdLst/>
              <a:ahLst/>
              <a:cxnLst/>
              <a:rect l="l" t="t" r="r" b="b"/>
              <a:pathLst>
                <a:path w="7472" h="7472" extrusionOk="0">
                  <a:moveTo>
                    <a:pt x="3736" y="1"/>
                  </a:moveTo>
                  <a:cubicBezTo>
                    <a:pt x="5837" y="59"/>
                    <a:pt x="7472" y="1693"/>
                    <a:pt x="7413" y="3795"/>
                  </a:cubicBezTo>
                  <a:cubicBezTo>
                    <a:pt x="7413" y="5838"/>
                    <a:pt x="5721" y="7472"/>
                    <a:pt x="3678" y="7414"/>
                  </a:cubicBezTo>
                  <a:cubicBezTo>
                    <a:pt x="1635" y="7414"/>
                    <a:pt x="0" y="5721"/>
                    <a:pt x="0" y="3678"/>
                  </a:cubicBezTo>
                  <a:cubicBezTo>
                    <a:pt x="0" y="1635"/>
                    <a:pt x="1693" y="1"/>
                    <a:pt x="37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5" name="Google Shape;13855;p29"/>
            <p:cNvSpPr/>
            <p:nvPr/>
          </p:nvSpPr>
          <p:spPr>
            <a:xfrm>
              <a:off x="3083275" y="3857075"/>
              <a:ext cx="186800" cy="185350"/>
            </a:xfrm>
            <a:custGeom>
              <a:avLst/>
              <a:gdLst/>
              <a:ahLst/>
              <a:cxnLst/>
              <a:rect l="l" t="t" r="r" b="b"/>
              <a:pathLst>
                <a:path w="7472" h="7414" extrusionOk="0">
                  <a:moveTo>
                    <a:pt x="7414" y="3678"/>
                  </a:moveTo>
                  <a:cubicBezTo>
                    <a:pt x="7472" y="5779"/>
                    <a:pt x="5779" y="7414"/>
                    <a:pt x="3736" y="7414"/>
                  </a:cubicBezTo>
                  <a:cubicBezTo>
                    <a:pt x="1693" y="7414"/>
                    <a:pt x="1" y="5779"/>
                    <a:pt x="59" y="3736"/>
                  </a:cubicBezTo>
                  <a:cubicBezTo>
                    <a:pt x="59" y="1694"/>
                    <a:pt x="1693" y="59"/>
                    <a:pt x="3678" y="1"/>
                  </a:cubicBezTo>
                  <a:cubicBezTo>
                    <a:pt x="5779" y="1"/>
                    <a:pt x="7414" y="1635"/>
                    <a:pt x="7472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6" name="Google Shape;13856;p29"/>
            <p:cNvSpPr/>
            <p:nvPr/>
          </p:nvSpPr>
          <p:spPr>
            <a:xfrm>
              <a:off x="5045975" y="2628375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737" y="7414"/>
                  </a:moveTo>
                  <a:cubicBezTo>
                    <a:pt x="1635" y="7414"/>
                    <a:pt x="1" y="5721"/>
                    <a:pt x="1" y="3678"/>
                  </a:cubicBezTo>
                  <a:cubicBezTo>
                    <a:pt x="1" y="1635"/>
                    <a:pt x="1635" y="1"/>
                    <a:pt x="3737" y="1"/>
                  </a:cubicBez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79" y="7414"/>
                    <a:pt x="3737" y="74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7" name="Google Shape;13857;p29"/>
            <p:cNvSpPr/>
            <p:nvPr/>
          </p:nvSpPr>
          <p:spPr>
            <a:xfrm>
              <a:off x="3818750" y="1401150"/>
              <a:ext cx="188275" cy="186800"/>
            </a:xfrm>
            <a:custGeom>
              <a:avLst/>
              <a:gdLst/>
              <a:ahLst/>
              <a:cxnLst/>
              <a:rect l="l" t="t" r="r" b="b"/>
              <a:pathLst>
                <a:path w="7531" h="7472" extrusionOk="0">
                  <a:moveTo>
                    <a:pt x="59" y="3678"/>
                  </a:moveTo>
                  <a:cubicBezTo>
                    <a:pt x="59" y="1635"/>
                    <a:pt x="1751" y="0"/>
                    <a:pt x="3853" y="59"/>
                  </a:cubicBezTo>
                  <a:cubicBezTo>
                    <a:pt x="5896" y="59"/>
                    <a:pt x="7530" y="1810"/>
                    <a:pt x="7472" y="3853"/>
                  </a:cubicBezTo>
                  <a:cubicBezTo>
                    <a:pt x="7413" y="5837"/>
                    <a:pt x="5721" y="7472"/>
                    <a:pt x="3736" y="7472"/>
                  </a:cubicBezTo>
                  <a:cubicBezTo>
                    <a:pt x="1693" y="7413"/>
                    <a:pt x="0" y="5721"/>
                    <a:pt x="59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8" name="Google Shape;13858;p29"/>
            <p:cNvSpPr/>
            <p:nvPr/>
          </p:nvSpPr>
          <p:spPr>
            <a:xfrm>
              <a:off x="5045975" y="2875000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678" y="0"/>
                  </a:moveTo>
                  <a:cubicBezTo>
                    <a:pt x="5721" y="0"/>
                    <a:pt x="7414" y="1693"/>
                    <a:pt x="7414" y="3736"/>
                  </a:cubicBezTo>
                  <a:cubicBezTo>
                    <a:pt x="7355" y="5721"/>
                    <a:pt x="5721" y="7413"/>
                    <a:pt x="3678" y="7413"/>
                  </a:cubicBezTo>
                  <a:cubicBezTo>
                    <a:pt x="1635" y="7413"/>
                    <a:pt x="1" y="5721"/>
                    <a:pt x="1" y="3678"/>
                  </a:cubicBezTo>
                  <a:cubicBezTo>
                    <a:pt x="1" y="1635"/>
                    <a:pt x="1694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9" name="Google Shape;13859;p29"/>
            <p:cNvSpPr/>
            <p:nvPr/>
          </p:nvSpPr>
          <p:spPr>
            <a:xfrm>
              <a:off x="3573575" y="1402600"/>
              <a:ext cx="185375" cy="185350"/>
            </a:xfrm>
            <a:custGeom>
              <a:avLst/>
              <a:gdLst/>
              <a:ahLst/>
              <a:cxnLst/>
              <a:rect l="l" t="t" r="r" b="b"/>
              <a:pathLst>
                <a:path w="7415" h="7414" extrusionOk="0">
                  <a:moveTo>
                    <a:pt x="3678" y="1"/>
                  </a:move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21" y="7414"/>
                    <a:pt x="3678" y="7355"/>
                  </a:cubicBezTo>
                  <a:cubicBezTo>
                    <a:pt x="1635" y="7355"/>
                    <a:pt x="1" y="5663"/>
                    <a:pt x="1" y="3678"/>
                  </a:cubicBezTo>
                  <a:cubicBezTo>
                    <a:pt x="1" y="1635"/>
                    <a:pt x="1694" y="1"/>
                    <a:pt x="36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0" name="Google Shape;13860;p29"/>
            <p:cNvSpPr/>
            <p:nvPr/>
          </p:nvSpPr>
          <p:spPr>
            <a:xfrm>
              <a:off x="4799375" y="1895825"/>
              <a:ext cx="183875" cy="183900"/>
            </a:xfrm>
            <a:custGeom>
              <a:avLst/>
              <a:gdLst/>
              <a:ahLst/>
              <a:cxnLst/>
              <a:rect l="l" t="t" r="r" b="b"/>
              <a:pathLst>
                <a:path w="7355" h="7356" extrusionOk="0">
                  <a:moveTo>
                    <a:pt x="3678" y="7356"/>
                  </a:moveTo>
                  <a:cubicBezTo>
                    <a:pt x="1693" y="7356"/>
                    <a:pt x="0" y="5663"/>
                    <a:pt x="0" y="3678"/>
                  </a:cubicBezTo>
                  <a:cubicBezTo>
                    <a:pt x="59" y="1635"/>
                    <a:pt x="1751" y="1"/>
                    <a:pt x="3736" y="1"/>
                  </a:cubicBezTo>
                  <a:cubicBezTo>
                    <a:pt x="5720" y="59"/>
                    <a:pt x="7355" y="1694"/>
                    <a:pt x="7355" y="3678"/>
                  </a:cubicBezTo>
                  <a:cubicBezTo>
                    <a:pt x="7355" y="5663"/>
                    <a:pt x="5662" y="7356"/>
                    <a:pt x="3678" y="735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1" name="Google Shape;13861;p29"/>
            <p:cNvSpPr/>
            <p:nvPr/>
          </p:nvSpPr>
          <p:spPr>
            <a:xfrm>
              <a:off x="5045975" y="238615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355" y="3678"/>
                  </a:moveTo>
                  <a:cubicBezTo>
                    <a:pt x="7355" y="5662"/>
                    <a:pt x="5721" y="7355"/>
                    <a:pt x="3678" y="7355"/>
                  </a:cubicBezTo>
                  <a:cubicBezTo>
                    <a:pt x="1694" y="7355"/>
                    <a:pt x="1" y="5662"/>
                    <a:pt x="1" y="3619"/>
                  </a:cubicBezTo>
                  <a:cubicBezTo>
                    <a:pt x="59" y="1693"/>
                    <a:pt x="1694" y="0"/>
                    <a:pt x="3678" y="0"/>
                  </a:cubicBezTo>
                  <a:cubicBezTo>
                    <a:pt x="5663" y="0"/>
                    <a:pt x="7355" y="1635"/>
                    <a:pt x="7355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2" name="Google Shape;13862;p29"/>
            <p:cNvSpPr/>
            <p:nvPr/>
          </p:nvSpPr>
          <p:spPr>
            <a:xfrm>
              <a:off x="4557125" y="1649225"/>
              <a:ext cx="183900" cy="185350"/>
            </a:xfrm>
            <a:custGeom>
              <a:avLst/>
              <a:gdLst/>
              <a:ahLst/>
              <a:cxnLst/>
              <a:rect l="l" t="t" r="r" b="b"/>
              <a:pathLst>
                <a:path w="7356" h="7414" extrusionOk="0">
                  <a:moveTo>
                    <a:pt x="3678" y="0"/>
                  </a:moveTo>
                  <a:cubicBezTo>
                    <a:pt x="5663" y="0"/>
                    <a:pt x="7355" y="1693"/>
                    <a:pt x="7355" y="3736"/>
                  </a:cubicBezTo>
                  <a:cubicBezTo>
                    <a:pt x="7355" y="5721"/>
                    <a:pt x="5663" y="7413"/>
                    <a:pt x="3620" y="7355"/>
                  </a:cubicBezTo>
                  <a:cubicBezTo>
                    <a:pt x="1635" y="7355"/>
                    <a:pt x="1" y="5721"/>
                    <a:pt x="1" y="3736"/>
                  </a:cubicBezTo>
                  <a:cubicBezTo>
                    <a:pt x="1" y="1693"/>
                    <a:pt x="1635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3" name="Google Shape;13863;p29"/>
            <p:cNvSpPr/>
            <p:nvPr/>
          </p:nvSpPr>
          <p:spPr>
            <a:xfrm>
              <a:off x="4062450" y="140115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7355" y="3853"/>
                  </a:moveTo>
                  <a:cubicBezTo>
                    <a:pt x="7296" y="5896"/>
                    <a:pt x="5545" y="7530"/>
                    <a:pt x="3561" y="7413"/>
                  </a:cubicBezTo>
                  <a:cubicBezTo>
                    <a:pt x="1576" y="7297"/>
                    <a:pt x="0" y="5604"/>
                    <a:pt x="58" y="3619"/>
                  </a:cubicBezTo>
                  <a:cubicBezTo>
                    <a:pt x="175" y="1576"/>
                    <a:pt x="1926" y="0"/>
                    <a:pt x="3853" y="117"/>
                  </a:cubicBezTo>
                  <a:cubicBezTo>
                    <a:pt x="5896" y="234"/>
                    <a:pt x="7472" y="1926"/>
                    <a:pt x="7355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4" name="Google Shape;13864;p29"/>
            <p:cNvSpPr/>
            <p:nvPr/>
          </p:nvSpPr>
          <p:spPr>
            <a:xfrm>
              <a:off x="3326975" y="140260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297" y="3795"/>
                  </a:moveTo>
                  <a:cubicBezTo>
                    <a:pt x="7238" y="5838"/>
                    <a:pt x="5604" y="7355"/>
                    <a:pt x="3619" y="7297"/>
                  </a:cubicBezTo>
                  <a:cubicBezTo>
                    <a:pt x="1576" y="7239"/>
                    <a:pt x="0" y="5604"/>
                    <a:pt x="59" y="3620"/>
                  </a:cubicBezTo>
                  <a:cubicBezTo>
                    <a:pt x="117" y="1577"/>
                    <a:pt x="1810" y="1"/>
                    <a:pt x="3794" y="59"/>
                  </a:cubicBezTo>
                  <a:cubicBezTo>
                    <a:pt x="5837" y="117"/>
                    <a:pt x="7355" y="1810"/>
                    <a:pt x="7297" y="37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5" name="Google Shape;13865;p29"/>
            <p:cNvSpPr/>
            <p:nvPr/>
          </p:nvSpPr>
          <p:spPr>
            <a:xfrm>
              <a:off x="5047450" y="3123075"/>
              <a:ext cx="182425" cy="182425"/>
            </a:xfrm>
            <a:custGeom>
              <a:avLst/>
              <a:gdLst/>
              <a:ahLst/>
              <a:cxnLst/>
              <a:rect l="l" t="t" r="r" b="b"/>
              <a:pathLst>
                <a:path w="7297" h="7297" extrusionOk="0">
                  <a:moveTo>
                    <a:pt x="7296" y="3619"/>
                  </a:moveTo>
                  <a:cubicBezTo>
                    <a:pt x="7296" y="5604"/>
                    <a:pt x="5662" y="7238"/>
                    <a:pt x="3678" y="7297"/>
                  </a:cubicBezTo>
                  <a:cubicBezTo>
                    <a:pt x="1635" y="7297"/>
                    <a:pt x="0" y="5662"/>
                    <a:pt x="0" y="3678"/>
                  </a:cubicBezTo>
                  <a:cubicBezTo>
                    <a:pt x="0" y="1635"/>
                    <a:pt x="1635" y="0"/>
                    <a:pt x="3619" y="0"/>
                  </a:cubicBezTo>
                  <a:cubicBezTo>
                    <a:pt x="5604" y="0"/>
                    <a:pt x="7238" y="1635"/>
                    <a:pt x="7296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6" name="Google Shape;13866;p29"/>
            <p:cNvSpPr/>
            <p:nvPr/>
          </p:nvSpPr>
          <p:spPr>
            <a:xfrm>
              <a:off x="3821650" y="4102250"/>
              <a:ext cx="180975" cy="180950"/>
            </a:xfrm>
            <a:custGeom>
              <a:avLst/>
              <a:gdLst/>
              <a:ahLst/>
              <a:cxnLst/>
              <a:rect l="l" t="t" r="r" b="b"/>
              <a:pathLst>
                <a:path w="7239" h="7238" extrusionOk="0">
                  <a:moveTo>
                    <a:pt x="7239" y="3619"/>
                  </a:moveTo>
                  <a:cubicBezTo>
                    <a:pt x="7239" y="5662"/>
                    <a:pt x="5663" y="7238"/>
                    <a:pt x="3620" y="7238"/>
                  </a:cubicBezTo>
                  <a:cubicBezTo>
                    <a:pt x="1577" y="7238"/>
                    <a:pt x="1" y="5604"/>
                    <a:pt x="59" y="3619"/>
                  </a:cubicBezTo>
                  <a:cubicBezTo>
                    <a:pt x="59" y="1634"/>
                    <a:pt x="1635" y="58"/>
                    <a:pt x="3620" y="58"/>
                  </a:cubicBezTo>
                  <a:cubicBezTo>
                    <a:pt x="5605" y="0"/>
                    <a:pt x="7239" y="1634"/>
                    <a:pt x="723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7" name="Google Shape;13867;p29"/>
            <p:cNvSpPr/>
            <p:nvPr/>
          </p:nvSpPr>
          <p:spPr>
            <a:xfrm>
              <a:off x="3576500" y="4103700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546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20" y="0"/>
                  </a:cubicBezTo>
                  <a:cubicBezTo>
                    <a:pt x="5604" y="0"/>
                    <a:pt x="7180" y="1518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8" name="Google Shape;13868;p29"/>
            <p:cNvSpPr/>
            <p:nvPr/>
          </p:nvSpPr>
          <p:spPr>
            <a:xfrm>
              <a:off x="2350725" y="2629850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3561" y="59"/>
                  </a:moveTo>
                  <a:cubicBezTo>
                    <a:pt x="5604" y="0"/>
                    <a:pt x="7180" y="1635"/>
                    <a:pt x="7180" y="3619"/>
                  </a:cubicBezTo>
                  <a:cubicBezTo>
                    <a:pt x="7180" y="5604"/>
                    <a:pt x="5604" y="7180"/>
                    <a:pt x="3619" y="7238"/>
                  </a:cubicBezTo>
                  <a:cubicBezTo>
                    <a:pt x="1577" y="7238"/>
                    <a:pt x="1" y="5662"/>
                    <a:pt x="1" y="3619"/>
                  </a:cubicBezTo>
                  <a:cubicBezTo>
                    <a:pt x="1" y="1635"/>
                    <a:pt x="1577" y="59"/>
                    <a:pt x="35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9" name="Google Shape;13869;p29"/>
            <p:cNvSpPr/>
            <p:nvPr/>
          </p:nvSpPr>
          <p:spPr>
            <a:xfrm>
              <a:off x="4802275" y="3613375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7180" y="3562"/>
                  </a:moveTo>
                  <a:cubicBezTo>
                    <a:pt x="7180" y="5604"/>
                    <a:pt x="5604" y="7239"/>
                    <a:pt x="3562" y="7180"/>
                  </a:cubicBezTo>
                  <a:cubicBezTo>
                    <a:pt x="1577" y="7180"/>
                    <a:pt x="1" y="5604"/>
                    <a:pt x="1" y="3620"/>
                  </a:cubicBezTo>
                  <a:cubicBezTo>
                    <a:pt x="1" y="1577"/>
                    <a:pt x="1577" y="1"/>
                    <a:pt x="3620" y="1"/>
                  </a:cubicBezTo>
                  <a:cubicBezTo>
                    <a:pt x="5604" y="1"/>
                    <a:pt x="7180" y="1577"/>
                    <a:pt x="7180" y="35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0" name="Google Shape;13870;p29"/>
            <p:cNvSpPr/>
            <p:nvPr/>
          </p:nvSpPr>
          <p:spPr>
            <a:xfrm>
              <a:off x="2839575" y="1652125"/>
              <a:ext cx="179525" cy="179525"/>
            </a:xfrm>
            <a:custGeom>
              <a:avLst/>
              <a:gdLst/>
              <a:ahLst/>
              <a:cxnLst/>
              <a:rect l="l" t="t" r="r" b="b"/>
              <a:pathLst>
                <a:path w="7181" h="7181" extrusionOk="0">
                  <a:moveTo>
                    <a:pt x="7180" y="3620"/>
                  </a:moveTo>
                  <a:cubicBezTo>
                    <a:pt x="7180" y="5605"/>
                    <a:pt x="5604" y="7181"/>
                    <a:pt x="3561" y="7181"/>
                  </a:cubicBezTo>
                  <a:cubicBezTo>
                    <a:pt x="1577" y="7122"/>
                    <a:pt x="1" y="5546"/>
                    <a:pt x="59" y="3562"/>
                  </a:cubicBezTo>
                  <a:cubicBezTo>
                    <a:pt x="59" y="1519"/>
                    <a:pt x="1635" y="1"/>
                    <a:pt x="3678" y="1"/>
                  </a:cubicBezTo>
                  <a:cubicBezTo>
                    <a:pt x="5663" y="1"/>
                    <a:pt x="7180" y="1577"/>
                    <a:pt x="7180" y="36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1" name="Google Shape;13871;p29"/>
            <p:cNvSpPr/>
            <p:nvPr/>
          </p:nvSpPr>
          <p:spPr>
            <a:xfrm>
              <a:off x="2594425" y="1894375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03" y="7180"/>
                  </a:moveTo>
                  <a:cubicBezTo>
                    <a:pt x="1518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59"/>
                  </a:cubicBezTo>
                  <a:cubicBezTo>
                    <a:pt x="5546" y="59"/>
                    <a:pt x="7122" y="1635"/>
                    <a:pt x="7122" y="3619"/>
                  </a:cubicBezTo>
                  <a:cubicBezTo>
                    <a:pt x="7122" y="5604"/>
                    <a:pt x="5487" y="7180"/>
                    <a:pt x="3503" y="71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2" name="Google Shape;13872;p29"/>
            <p:cNvSpPr/>
            <p:nvPr/>
          </p:nvSpPr>
          <p:spPr>
            <a:xfrm>
              <a:off x="2350725" y="2877925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604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19" y="0"/>
                  </a:cubicBezTo>
                  <a:cubicBezTo>
                    <a:pt x="5604" y="0"/>
                    <a:pt x="7122" y="1576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3" name="Google Shape;13873;p29"/>
            <p:cNvSpPr/>
            <p:nvPr/>
          </p:nvSpPr>
          <p:spPr>
            <a:xfrm>
              <a:off x="4555675" y="3860000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61" y="59"/>
                  </a:moveTo>
                  <a:cubicBezTo>
                    <a:pt x="5546" y="59"/>
                    <a:pt x="7122" y="1577"/>
                    <a:pt x="7122" y="3619"/>
                  </a:cubicBezTo>
                  <a:cubicBezTo>
                    <a:pt x="7122" y="5604"/>
                    <a:pt x="5546" y="7180"/>
                    <a:pt x="3503" y="7180"/>
                  </a:cubicBezTo>
                  <a:cubicBezTo>
                    <a:pt x="1518" y="7180"/>
                    <a:pt x="0" y="5604"/>
                    <a:pt x="0" y="3561"/>
                  </a:cubicBezTo>
                  <a:cubicBezTo>
                    <a:pt x="0" y="1577"/>
                    <a:pt x="1576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4" name="Google Shape;13874;p29"/>
            <p:cNvSpPr/>
            <p:nvPr/>
          </p:nvSpPr>
          <p:spPr>
            <a:xfrm>
              <a:off x="2352175" y="2389075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61" y="7121"/>
                  </a:moveTo>
                  <a:cubicBezTo>
                    <a:pt x="1577" y="7121"/>
                    <a:pt x="1" y="5545"/>
                    <a:pt x="1" y="3561"/>
                  </a:cubicBezTo>
                  <a:cubicBezTo>
                    <a:pt x="1" y="1576"/>
                    <a:pt x="1577" y="0"/>
                    <a:pt x="3561" y="0"/>
                  </a:cubicBezTo>
                  <a:cubicBezTo>
                    <a:pt x="5488" y="0"/>
                    <a:pt x="7064" y="1576"/>
                    <a:pt x="7064" y="3502"/>
                  </a:cubicBezTo>
                  <a:cubicBezTo>
                    <a:pt x="7064" y="5487"/>
                    <a:pt x="5546" y="7121"/>
                    <a:pt x="3561" y="71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5" name="Google Shape;13875;p29"/>
            <p:cNvSpPr/>
            <p:nvPr/>
          </p:nvSpPr>
          <p:spPr>
            <a:xfrm>
              <a:off x="4066825" y="410370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3561" y="0"/>
                  </a:moveTo>
                  <a:cubicBezTo>
                    <a:pt x="5545" y="0"/>
                    <a:pt x="7121" y="1576"/>
                    <a:pt x="7121" y="3561"/>
                  </a:cubicBezTo>
                  <a:cubicBezTo>
                    <a:pt x="7121" y="5546"/>
                    <a:pt x="5545" y="7122"/>
                    <a:pt x="3561" y="7122"/>
                  </a:cubicBezTo>
                  <a:cubicBezTo>
                    <a:pt x="1576" y="7122"/>
                    <a:pt x="0" y="5546"/>
                    <a:pt x="0" y="3619"/>
                  </a:cubicBezTo>
                  <a:cubicBezTo>
                    <a:pt x="0" y="1635"/>
                    <a:pt x="1576" y="0"/>
                    <a:pt x="356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6" name="Google Shape;13876;p29"/>
            <p:cNvSpPr/>
            <p:nvPr/>
          </p:nvSpPr>
          <p:spPr>
            <a:xfrm>
              <a:off x="5050350" y="214245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0"/>
                  </a:moveTo>
                  <a:cubicBezTo>
                    <a:pt x="5488" y="0"/>
                    <a:pt x="7064" y="1576"/>
                    <a:pt x="7064" y="3503"/>
                  </a:cubicBezTo>
                  <a:cubicBezTo>
                    <a:pt x="7064" y="5487"/>
                    <a:pt x="5488" y="7122"/>
                    <a:pt x="3503" y="7063"/>
                  </a:cubicBezTo>
                  <a:cubicBezTo>
                    <a:pt x="1519" y="7063"/>
                    <a:pt x="1" y="5487"/>
                    <a:pt x="1" y="3503"/>
                  </a:cubicBezTo>
                  <a:cubicBezTo>
                    <a:pt x="1" y="1576"/>
                    <a:pt x="1577" y="0"/>
                    <a:pt x="35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7" name="Google Shape;13877;p29"/>
            <p:cNvSpPr/>
            <p:nvPr/>
          </p:nvSpPr>
          <p:spPr>
            <a:xfrm>
              <a:off x="3331350" y="410370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7122"/>
                  </a:moveTo>
                  <a:cubicBezTo>
                    <a:pt x="1576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0"/>
                  </a:cubicBezTo>
                  <a:cubicBezTo>
                    <a:pt x="5487" y="59"/>
                    <a:pt x="7063" y="1635"/>
                    <a:pt x="7063" y="3619"/>
                  </a:cubicBezTo>
                  <a:cubicBezTo>
                    <a:pt x="7063" y="5546"/>
                    <a:pt x="5487" y="7122"/>
                    <a:pt x="3503" y="71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8" name="Google Shape;13878;p29"/>
            <p:cNvSpPr/>
            <p:nvPr/>
          </p:nvSpPr>
          <p:spPr>
            <a:xfrm>
              <a:off x="4313425" y="1406975"/>
              <a:ext cx="178075" cy="176600"/>
            </a:xfrm>
            <a:custGeom>
              <a:avLst/>
              <a:gdLst/>
              <a:ahLst/>
              <a:cxnLst/>
              <a:rect l="l" t="t" r="r" b="b"/>
              <a:pathLst>
                <a:path w="7123" h="7064" extrusionOk="0">
                  <a:moveTo>
                    <a:pt x="1" y="3503"/>
                  </a:moveTo>
                  <a:cubicBezTo>
                    <a:pt x="1" y="1577"/>
                    <a:pt x="1577" y="1"/>
                    <a:pt x="3561" y="1"/>
                  </a:cubicBezTo>
                  <a:cubicBezTo>
                    <a:pt x="5546" y="1"/>
                    <a:pt x="7122" y="1577"/>
                    <a:pt x="7122" y="3561"/>
                  </a:cubicBezTo>
                  <a:cubicBezTo>
                    <a:pt x="7064" y="5488"/>
                    <a:pt x="5488" y="7064"/>
                    <a:pt x="3503" y="7064"/>
                  </a:cubicBezTo>
                  <a:cubicBezTo>
                    <a:pt x="1577" y="7064"/>
                    <a:pt x="1" y="5429"/>
                    <a:pt x="1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9" name="Google Shape;13879;p29"/>
            <p:cNvSpPr/>
            <p:nvPr/>
          </p:nvSpPr>
          <p:spPr>
            <a:xfrm>
              <a:off x="2352175" y="3126000"/>
              <a:ext cx="176600" cy="176575"/>
            </a:xfrm>
            <a:custGeom>
              <a:avLst/>
              <a:gdLst/>
              <a:ahLst/>
              <a:cxnLst/>
              <a:rect l="l" t="t" r="r" b="b"/>
              <a:pathLst>
                <a:path w="7064" h="7063" extrusionOk="0">
                  <a:moveTo>
                    <a:pt x="3561" y="7063"/>
                  </a:moveTo>
                  <a:cubicBezTo>
                    <a:pt x="1635" y="7063"/>
                    <a:pt x="1" y="5487"/>
                    <a:pt x="1" y="3561"/>
                  </a:cubicBezTo>
                  <a:cubicBezTo>
                    <a:pt x="1" y="1635"/>
                    <a:pt x="1577" y="0"/>
                    <a:pt x="3503" y="0"/>
                  </a:cubicBezTo>
                  <a:cubicBezTo>
                    <a:pt x="5429" y="0"/>
                    <a:pt x="7064" y="1576"/>
                    <a:pt x="7064" y="3502"/>
                  </a:cubicBezTo>
                  <a:cubicBezTo>
                    <a:pt x="7064" y="5429"/>
                    <a:pt x="5488" y="7063"/>
                    <a:pt x="3561" y="70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0" name="Google Shape;13880;p29"/>
            <p:cNvSpPr/>
            <p:nvPr/>
          </p:nvSpPr>
          <p:spPr>
            <a:xfrm>
              <a:off x="2841050" y="3861450"/>
              <a:ext cx="178050" cy="178075"/>
            </a:xfrm>
            <a:custGeom>
              <a:avLst/>
              <a:gdLst/>
              <a:ahLst/>
              <a:cxnLst/>
              <a:rect l="l" t="t" r="r" b="b"/>
              <a:pathLst>
                <a:path w="7122" h="7123" extrusionOk="0">
                  <a:moveTo>
                    <a:pt x="3502" y="1"/>
                  </a:moveTo>
                  <a:cubicBezTo>
                    <a:pt x="5428" y="1"/>
                    <a:pt x="7063" y="1577"/>
                    <a:pt x="7063" y="3503"/>
                  </a:cubicBezTo>
                  <a:cubicBezTo>
                    <a:pt x="7121" y="5429"/>
                    <a:pt x="5545" y="7064"/>
                    <a:pt x="3561" y="7064"/>
                  </a:cubicBezTo>
                  <a:cubicBezTo>
                    <a:pt x="1634" y="7122"/>
                    <a:pt x="58" y="5546"/>
                    <a:pt x="0" y="3561"/>
                  </a:cubicBezTo>
                  <a:cubicBezTo>
                    <a:pt x="0" y="1635"/>
                    <a:pt x="1576" y="59"/>
                    <a:pt x="35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1" name="Google Shape;13881;p29"/>
            <p:cNvSpPr/>
            <p:nvPr/>
          </p:nvSpPr>
          <p:spPr>
            <a:xfrm>
              <a:off x="2594425" y="361485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7063" y="3561"/>
                  </a:moveTo>
                  <a:cubicBezTo>
                    <a:pt x="7063" y="5487"/>
                    <a:pt x="5429" y="7121"/>
                    <a:pt x="3503" y="7063"/>
                  </a:cubicBezTo>
                  <a:cubicBezTo>
                    <a:pt x="1576" y="7063"/>
                    <a:pt x="0" y="5429"/>
                    <a:pt x="0" y="3503"/>
                  </a:cubicBezTo>
                  <a:cubicBezTo>
                    <a:pt x="59" y="1576"/>
                    <a:pt x="1635" y="0"/>
                    <a:pt x="3561" y="0"/>
                  </a:cubicBezTo>
                  <a:cubicBezTo>
                    <a:pt x="5487" y="59"/>
                    <a:pt x="7122" y="1635"/>
                    <a:pt x="7063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2" name="Google Shape;13882;p29"/>
            <p:cNvSpPr/>
            <p:nvPr/>
          </p:nvSpPr>
          <p:spPr>
            <a:xfrm>
              <a:off x="5050350" y="336822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7064" y="3503"/>
                  </a:moveTo>
                  <a:cubicBezTo>
                    <a:pt x="7064" y="5429"/>
                    <a:pt x="5429" y="7064"/>
                    <a:pt x="3503" y="7064"/>
                  </a:cubicBezTo>
                  <a:cubicBezTo>
                    <a:pt x="1635" y="7064"/>
                    <a:pt x="1" y="5487"/>
                    <a:pt x="1" y="3561"/>
                  </a:cubicBezTo>
                  <a:cubicBezTo>
                    <a:pt x="1" y="1635"/>
                    <a:pt x="1635" y="1"/>
                    <a:pt x="3562" y="1"/>
                  </a:cubicBezTo>
                  <a:cubicBezTo>
                    <a:pt x="5429" y="59"/>
                    <a:pt x="7005" y="1635"/>
                    <a:pt x="7064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3" name="Google Shape;13883;p29"/>
            <p:cNvSpPr/>
            <p:nvPr/>
          </p:nvSpPr>
          <p:spPr>
            <a:xfrm>
              <a:off x="3087650" y="140697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3561" y="1"/>
                  </a:moveTo>
                  <a:cubicBezTo>
                    <a:pt x="5487" y="1"/>
                    <a:pt x="7063" y="1635"/>
                    <a:pt x="7063" y="3503"/>
                  </a:cubicBezTo>
                  <a:cubicBezTo>
                    <a:pt x="7063" y="5429"/>
                    <a:pt x="5429" y="7064"/>
                    <a:pt x="3503" y="7005"/>
                  </a:cubicBezTo>
                  <a:cubicBezTo>
                    <a:pt x="1577" y="6947"/>
                    <a:pt x="1" y="5371"/>
                    <a:pt x="59" y="3503"/>
                  </a:cubicBezTo>
                  <a:cubicBezTo>
                    <a:pt x="59" y="1577"/>
                    <a:pt x="1693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4" name="Google Shape;13884;p29"/>
            <p:cNvSpPr/>
            <p:nvPr/>
          </p:nvSpPr>
          <p:spPr>
            <a:xfrm>
              <a:off x="4316350" y="4106625"/>
              <a:ext cx="172225" cy="173675"/>
            </a:xfrm>
            <a:custGeom>
              <a:avLst/>
              <a:gdLst/>
              <a:ahLst/>
              <a:cxnLst/>
              <a:rect l="l" t="t" r="r" b="b"/>
              <a:pathLst>
                <a:path w="6889" h="6947" extrusionOk="0">
                  <a:moveTo>
                    <a:pt x="6888" y="3502"/>
                  </a:moveTo>
                  <a:cubicBezTo>
                    <a:pt x="6888" y="5429"/>
                    <a:pt x="5312" y="6946"/>
                    <a:pt x="3386" y="6888"/>
                  </a:cubicBezTo>
                  <a:cubicBezTo>
                    <a:pt x="1460" y="6888"/>
                    <a:pt x="1" y="5370"/>
                    <a:pt x="1" y="3444"/>
                  </a:cubicBezTo>
                  <a:cubicBezTo>
                    <a:pt x="1" y="1518"/>
                    <a:pt x="1577" y="0"/>
                    <a:pt x="3503" y="0"/>
                  </a:cubicBezTo>
                  <a:cubicBezTo>
                    <a:pt x="5371" y="59"/>
                    <a:pt x="6888" y="1576"/>
                    <a:pt x="6888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5" name="Google Shape;13885;p29"/>
            <p:cNvSpPr/>
            <p:nvPr/>
          </p:nvSpPr>
          <p:spPr>
            <a:xfrm>
              <a:off x="2353650" y="2145375"/>
              <a:ext cx="172200" cy="172200"/>
            </a:xfrm>
            <a:custGeom>
              <a:avLst/>
              <a:gdLst/>
              <a:ahLst/>
              <a:cxnLst/>
              <a:rect l="l" t="t" r="r" b="b"/>
              <a:pathLst>
                <a:path w="6888" h="6888" extrusionOk="0">
                  <a:moveTo>
                    <a:pt x="6888" y="3444"/>
                  </a:moveTo>
                  <a:cubicBezTo>
                    <a:pt x="6888" y="5370"/>
                    <a:pt x="5429" y="6830"/>
                    <a:pt x="3502" y="6888"/>
                  </a:cubicBezTo>
                  <a:cubicBezTo>
                    <a:pt x="1518" y="6888"/>
                    <a:pt x="0" y="5370"/>
                    <a:pt x="59" y="3386"/>
                  </a:cubicBezTo>
                  <a:cubicBezTo>
                    <a:pt x="59" y="1459"/>
                    <a:pt x="1576" y="0"/>
                    <a:pt x="3502" y="0"/>
                  </a:cubicBezTo>
                  <a:cubicBezTo>
                    <a:pt x="5370" y="0"/>
                    <a:pt x="6888" y="1518"/>
                    <a:pt x="6888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6" name="Google Shape;13886;p29"/>
            <p:cNvSpPr/>
            <p:nvPr/>
          </p:nvSpPr>
          <p:spPr>
            <a:xfrm>
              <a:off x="4805200" y="1656525"/>
              <a:ext cx="172225" cy="170750"/>
            </a:xfrm>
            <a:custGeom>
              <a:avLst/>
              <a:gdLst/>
              <a:ahLst/>
              <a:cxnLst/>
              <a:rect l="l" t="t" r="r" b="b"/>
              <a:pathLst>
                <a:path w="6889" h="6830" extrusionOk="0">
                  <a:moveTo>
                    <a:pt x="6888" y="3386"/>
                  </a:moveTo>
                  <a:cubicBezTo>
                    <a:pt x="6888" y="5312"/>
                    <a:pt x="5371" y="6829"/>
                    <a:pt x="3503" y="6829"/>
                  </a:cubicBezTo>
                  <a:cubicBezTo>
                    <a:pt x="1518" y="6829"/>
                    <a:pt x="1" y="5312"/>
                    <a:pt x="59" y="3386"/>
                  </a:cubicBezTo>
                  <a:cubicBezTo>
                    <a:pt x="59" y="1459"/>
                    <a:pt x="1577" y="0"/>
                    <a:pt x="3503" y="0"/>
                  </a:cubicBezTo>
                  <a:cubicBezTo>
                    <a:pt x="5371" y="0"/>
                    <a:pt x="6888" y="1518"/>
                    <a:pt x="6888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7" name="Google Shape;13887;p29"/>
            <p:cNvSpPr/>
            <p:nvPr/>
          </p:nvSpPr>
          <p:spPr>
            <a:xfrm>
              <a:off x="3090575" y="4108075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6830" y="3444"/>
                  </a:moveTo>
                  <a:cubicBezTo>
                    <a:pt x="6830" y="5312"/>
                    <a:pt x="5312" y="6830"/>
                    <a:pt x="3386" y="6830"/>
                  </a:cubicBezTo>
                  <a:cubicBezTo>
                    <a:pt x="1518" y="6771"/>
                    <a:pt x="0" y="5254"/>
                    <a:pt x="59" y="3328"/>
                  </a:cubicBezTo>
                  <a:cubicBezTo>
                    <a:pt x="59" y="1460"/>
                    <a:pt x="1576" y="1"/>
                    <a:pt x="3444" y="1"/>
                  </a:cubicBezTo>
                  <a:cubicBezTo>
                    <a:pt x="5370" y="1"/>
                    <a:pt x="6830" y="1518"/>
                    <a:pt x="6830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8" name="Google Shape;13888;p29"/>
            <p:cNvSpPr/>
            <p:nvPr/>
          </p:nvSpPr>
          <p:spPr>
            <a:xfrm>
              <a:off x="2355100" y="3371150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3444" y="6830"/>
                  </a:moveTo>
                  <a:cubicBezTo>
                    <a:pt x="1518" y="6830"/>
                    <a:pt x="1" y="5312"/>
                    <a:pt x="1" y="3444"/>
                  </a:cubicBezTo>
                  <a:cubicBezTo>
                    <a:pt x="1" y="1518"/>
                    <a:pt x="1518" y="59"/>
                    <a:pt x="3386" y="0"/>
                  </a:cubicBezTo>
                  <a:cubicBezTo>
                    <a:pt x="5312" y="0"/>
                    <a:pt x="6830" y="1518"/>
                    <a:pt x="6830" y="3444"/>
                  </a:cubicBezTo>
                  <a:cubicBezTo>
                    <a:pt x="6830" y="5312"/>
                    <a:pt x="5312" y="6830"/>
                    <a:pt x="3444" y="68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9" name="Google Shape;13889;p29"/>
            <p:cNvSpPr/>
            <p:nvPr/>
          </p:nvSpPr>
          <p:spPr>
            <a:xfrm>
              <a:off x="5053275" y="1903125"/>
              <a:ext cx="170750" cy="170775"/>
            </a:xfrm>
            <a:custGeom>
              <a:avLst/>
              <a:gdLst/>
              <a:ahLst/>
              <a:cxnLst/>
              <a:rect l="l" t="t" r="r" b="b"/>
              <a:pathLst>
                <a:path w="6830" h="6831" extrusionOk="0">
                  <a:moveTo>
                    <a:pt x="3445" y="1"/>
                  </a:moveTo>
                  <a:cubicBezTo>
                    <a:pt x="5312" y="59"/>
                    <a:pt x="6830" y="1577"/>
                    <a:pt x="6772" y="3445"/>
                  </a:cubicBezTo>
                  <a:cubicBezTo>
                    <a:pt x="6772" y="5312"/>
                    <a:pt x="5254" y="6830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59" y="1518"/>
                    <a:pt x="1577" y="1"/>
                    <a:pt x="344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0" name="Google Shape;13890;p29"/>
            <p:cNvSpPr/>
            <p:nvPr/>
          </p:nvSpPr>
          <p:spPr>
            <a:xfrm>
              <a:off x="4564425" y="140990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2" y="3386"/>
                  </a:moveTo>
                  <a:cubicBezTo>
                    <a:pt x="6772" y="5195"/>
                    <a:pt x="5254" y="6771"/>
                    <a:pt x="3386" y="6771"/>
                  </a:cubicBezTo>
                  <a:cubicBezTo>
                    <a:pt x="1577" y="6771"/>
                    <a:pt x="1" y="5254"/>
                    <a:pt x="1" y="3444"/>
                  </a:cubicBezTo>
                  <a:cubicBezTo>
                    <a:pt x="1" y="1576"/>
                    <a:pt x="1518" y="59"/>
                    <a:pt x="3328" y="0"/>
                  </a:cubicBezTo>
                  <a:cubicBezTo>
                    <a:pt x="5196" y="0"/>
                    <a:pt x="6772" y="1518"/>
                    <a:pt x="6772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1" name="Google Shape;13891;p29"/>
            <p:cNvSpPr/>
            <p:nvPr/>
          </p:nvSpPr>
          <p:spPr>
            <a:xfrm>
              <a:off x="5296975" y="2635675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1" y="3386"/>
                  </a:moveTo>
                  <a:cubicBezTo>
                    <a:pt x="6771" y="5196"/>
                    <a:pt x="5254" y="6772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1" y="1577"/>
                    <a:pt x="1518" y="59"/>
                    <a:pt x="3328" y="1"/>
                  </a:cubicBezTo>
                  <a:cubicBezTo>
                    <a:pt x="5137" y="1"/>
                    <a:pt x="6713" y="1518"/>
                    <a:pt x="6771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2" name="Google Shape;13892;p29"/>
            <p:cNvSpPr/>
            <p:nvPr/>
          </p:nvSpPr>
          <p:spPr>
            <a:xfrm>
              <a:off x="4806675" y="3865850"/>
              <a:ext cx="170750" cy="169275"/>
            </a:xfrm>
            <a:custGeom>
              <a:avLst/>
              <a:gdLst/>
              <a:ahLst/>
              <a:cxnLst/>
              <a:rect l="l" t="t" r="r" b="b"/>
              <a:pathLst>
                <a:path w="6830" h="6771" extrusionOk="0">
                  <a:moveTo>
                    <a:pt x="3444" y="6771"/>
                  </a:moveTo>
                  <a:cubicBezTo>
                    <a:pt x="1576" y="6771"/>
                    <a:pt x="58" y="5253"/>
                    <a:pt x="0" y="3385"/>
                  </a:cubicBezTo>
                  <a:cubicBezTo>
                    <a:pt x="0" y="1518"/>
                    <a:pt x="1576" y="0"/>
                    <a:pt x="3444" y="0"/>
                  </a:cubicBezTo>
                  <a:cubicBezTo>
                    <a:pt x="5253" y="0"/>
                    <a:pt x="6771" y="1518"/>
                    <a:pt x="6771" y="3327"/>
                  </a:cubicBezTo>
                  <a:cubicBezTo>
                    <a:pt x="6829" y="5195"/>
                    <a:pt x="5253" y="6713"/>
                    <a:pt x="3444" y="677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3" name="Google Shape;13893;p29"/>
            <p:cNvSpPr/>
            <p:nvPr/>
          </p:nvSpPr>
          <p:spPr>
            <a:xfrm>
              <a:off x="5296975" y="2882300"/>
              <a:ext cx="169300" cy="170750"/>
            </a:xfrm>
            <a:custGeom>
              <a:avLst/>
              <a:gdLst/>
              <a:ahLst/>
              <a:cxnLst/>
              <a:rect l="l" t="t" r="r" b="b"/>
              <a:pathLst>
                <a:path w="6772" h="6830" extrusionOk="0">
                  <a:moveTo>
                    <a:pt x="6713" y="3444"/>
                  </a:moveTo>
                  <a:cubicBezTo>
                    <a:pt x="6713" y="5254"/>
                    <a:pt x="5137" y="6830"/>
                    <a:pt x="3328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9"/>
                  </a:cubicBezTo>
                  <a:cubicBezTo>
                    <a:pt x="5254" y="59"/>
                    <a:pt x="6771" y="1635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4" name="Google Shape;13894;p29"/>
            <p:cNvSpPr/>
            <p:nvPr/>
          </p:nvSpPr>
          <p:spPr>
            <a:xfrm>
              <a:off x="3827500" y="1167650"/>
              <a:ext cx="170750" cy="169300"/>
            </a:xfrm>
            <a:custGeom>
              <a:avLst/>
              <a:gdLst/>
              <a:ahLst/>
              <a:cxnLst/>
              <a:rect l="l" t="t" r="r" b="b"/>
              <a:pathLst>
                <a:path w="6830" h="6772" extrusionOk="0">
                  <a:moveTo>
                    <a:pt x="3386" y="6772"/>
                  </a:moveTo>
                  <a:cubicBezTo>
                    <a:pt x="1518" y="6714"/>
                    <a:pt x="0" y="5138"/>
                    <a:pt x="59" y="3328"/>
                  </a:cubicBezTo>
                  <a:cubicBezTo>
                    <a:pt x="59" y="1519"/>
                    <a:pt x="1635" y="1"/>
                    <a:pt x="3444" y="1"/>
                  </a:cubicBezTo>
                  <a:cubicBezTo>
                    <a:pt x="5254" y="1"/>
                    <a:pt x="6830" y="1635"/>
                    <a:pt x="6771" y="3445"/>
                  </a:cubicBezTo>
                  <a:cubicBezTo>
                    <a:pt x="6713" y="5254"/>
                    <a:pt x="5195" y="6772"/>
                    <a:pt x="3386" y="67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5" name="Google Shape;13895;p29"/>
            <p:cNvSpPr/>
            <p:nvPr/>
          </p:nvSpPr>
          <p:spPr>
            <a:xfrm>
              <a:off x="2603175" y="1656525"/>
              <a:ext cx="167850" cy="170750"/>
            </a:xfrm>
            <a:custGeom>
              <a:avLst/>
              <a:gdLst/>
              <a:ahLst/>
              <a:cxnLst/>
              <a:rect l="l" t="t" r="r" b="b"/>
              <a:pathLst>
                <a:path w="6714" h="6830" extrusionOk="0">
                  <a:moveTo>
                    <a:pt x="6713" y="3444"/>
                  </a:moveTo>
                  <a:cubicBezTo>
                    <a:pt x="6713" y="5253"/>
                    <a:pt x="5137" y="6829"/>
                    <a:pt x="3269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8"/>
                  </a:cubicBezTo>
                  <a:cubicBezTo>
                    <a:pt x="5254" y="58"/>
                    <a:pt x="6713" y="1634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6" name="Google Shape;13896;p29"/>
            <p:cNvSpPr/>
            <p:nvPr/>
          </p:nvSpPr>
          <p:spPr>
            <a:xfrm>
              <a:off x="3580875" y="116765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3445" y="6714"/>
                  </a:moveTo>
                  <a:cubicBezTo>
                    <a:pt x="1577" y="6772"/>
                    <a:pt x="1" y="5196"/>
                    <a:pt x="59" y="3328"/>
                  </a:cubicBezTo>
                  <a:cubicBezTo>
                    <a:pt x="59" y="1519"/>
                    <a:pt x="1577" y="1"/>
                    <a:pt x="3386" y="1"/>
                  </a:cubicBezTo>
                  <a:cubicBezTo>
                    <a:pt x="5254" y="1"/>
                    <a:pt x="6772" y="1577"/>
                    <a:pt x="6772" y="3386"/>
                  </a:cubicBezTo>
                  <a:cubicBezTo>
                    <a:pt x="6772" y="5196"/>
                    <a:pt x="5196" y="6714"/>
                    <a:pt x="3445" y="67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7" name="Google Shape;13897;p29"/>
            <p:cNvSpPr/>
            <p:nvPr/>
          </p:nvSpPr>
          <p:spPr>
            <a:xfrm>
              <a:off x="5054750" y="3620675"/>
              <a:ext cx="166375" cy="166375"/>
            </a:xfrm>
            <a:custGeom>
              <a:avLst/>
              <a:gdLst/>
              <a:ahLst/>
              <a:cxnLst/>
              <a:rect l="l" t="t" r="r" b="b"/>
              <a:pathLst>
                <a:path w="6655" h="6655" extrusionOk="0">
                  <a:moveTo>
                    <a:pt x="6654" y="3328"/>
                  </a:moveTo>
                  <a:cubicBezTo>
                    <a:pt x="6654" y="5196"/>
                    <a:pt x="5137" y="6655"/>
                    <a:pt x="3327" y="6655"/>
                  </a:cubicBezTo>
                  <a:cubicBezTo>
                    <a:pt x="1459" y="6597"/>
                    <a:pt x="0" y="5079"/>
                    <a:pt x="0" y="3270"/>
                  </a:cubicBezTo>
                  <a:cubicBezTo>
                    <a:pt x="58" y="1460"/>
                    <a:pt x="1518" y="1"/>
                    <a:pt x="3327" y="1"/>
                  </a:cubicBezTo>
                  <a:cubicBezTo>
                    <a:pt x="5195" y="1"/>
                    <a:pt x="6654" y="1518"/>
                    <a:pt x="6654" y="33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8" name="Google Shape;13898;p29"/>
            <p:cNvSpPr/>
            <p:nvPr/>
          </p:nvSpPr>
          <p:spPr>
            <a:xfrm>
              <a:off x="5296975" y="2391975"/>
              <a:ext cx="169300" cy="170775"/>
            </a:xfrm>
            <a:custGeom>
              <a:avLst/>
              <a:gdLst/>
              <a:ahLst/>
              <a:cxnLst/>
              <a:rect l="l" t="t" r="r" b="b"/>
              <a:pathLst>
                <a:path w="6772" h="6831" extrusionOk="0">
                  <a:moveTo>
                    <a:pt x="3269" y="6772"/>
                  </a:moveTo>
                  <a:cubicBezTo>
                    <a:pt x="1401" y="6655"/>
                    <a:pt x="1" y="5137"/>
                    <a:pt x="59" y="3328"/>
                  </a:cubicBezTo>
                  <a:cubicBezTo>
                    <a:pt x="176" y="1460"/>
                    <a:pt x="1693" y="1"/>
                    <a:pt x="3503" y="118"/>
                  </a:cubicBezTo>
                  <a:cubicBezTo>
                    <a:pt x="5371" y="234"/>
                    <a:pt x="6771" y="1694"/>
                    <a:pt x="6713" y="3503"/>
                  </a:cubicBezTo>
                  <a:cubicBezTo>
                    <a:pt x="6596" y="5371"/>
                    <a:pt x="5079" y="6830"/>
                    <a:pt x="3269" y="67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9" name="Google Shape;13899;p29"/>
            <p:cNvSpPr/>
            <p:nvPr/>
          </p:nvSpPr>
          <p:spPr>
            <a:xfrm>
              <a:off x="4562975" y="4111000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8"/>
                    <a:pt x="5137" y="6538"/>
                    <a:pt x="3327" y="6538"/>
                  </a:cubicBezTo>
                  <a:cubicBezTo>
                    <a:pt x="1459" y="6596"/>
                    <a:pt x="0" y="5137"/>
                    <a:pt x="0" y="3269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137" y="0"/>
                    <a:pt x="6538" y="1460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0" name="Google Shape;13900;p29"/>
            <p:cNvSpPr/>
            <p:nvPr/>
          </p:nvSpPr>
          <p:spPr>
            <a:xfrm>
              <a:off x="4072650" y="1169125"/>
              <a:ext cx="166375" cy="164925"/>
            </a:xfrm>
            <a:custGeom>
              <a:avLst/>
              <a:gdLst/>
              <a:ahLst/>
              <a:cxnLst/>
              <a:rect l="l" t="t" r="r" b="b"/>
              <a:pathLst>
                <a:path w="6655" h="6597" extrusionOk="0">
                  <a:moveTo>
                    <a:pt x="3328" y="0"/>
                  </a:moveTo>
                  <a:cubicBezTo>
                    <a:pt x="5196" y="0"/>
                    <a:pt x="6655" y="1518"/>
                    <a:pt x="6597" y="3327"/>
                  </a:cubicBezTo>
                  <a:cubicBezTo>
                    <a:pt x="6597" y="5195"/>
                    <a:pt x="5137" y="6596"/>
                    <a:pt x="3328" y="6596"/>
                  </a:cubicBezTo>
                  <a:cubicBezTo>
                    <a:pt x="1460" y="6596"/>
                    <a:pt x="1" y="5137"/>
                    <a:pt x="1" y="3269"/>
                  </a:cubicBezTo>
                  <a:cubicBezTo>
                    <a:pt x="59" y="1460"/>
                    <a:pt x="1518" y="0"/>
                    <a:pt x="33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1" name="Google Shape;13901;p29"/>
            <p:cNvSpPr/>
            <p:nvPr/>
          </p:nvSpPr>
          <p:spPr>
            <a:xfrm>
              <a:off x="2846875" y="1411350"/>
              <a:ext cx="166375" cy="167850"/>
            </a:xfrm>
            <a:custGeom>
              <a:avLst/>
              <a:gdLst/>
              <a:ahLst/>
              <a:cxnLst/>
              <a:rect l="l" t="t" r="r" b="b"/>
              <a:pathLst>
                <a:path w="6655" h="6714" extrusionOk="0">
                  <a:moveTo>
                    <a:pt x="6596" y="3386"/>
                  </a:moveTo>
                  <a:cubicBezTo>
                    <a:pt x="6596" y="5254"/>
                    <a:pt x="5079" y="6713"/>
                    <a:pt x="3269" y="6655"/>
                  </a:cubicBezTo>
                  <a:cubicBezTo>
                    <a:pt x="1401" y="6597"/>
                    <a:pt x="0" y="5137"/>
                    <a:pt x="0" y="3328"/>
                  </a:cubicBezTo>
                  <a:cubicBezTo>
                    <a:pt x="59" y="1460"/>
                    <a:pt x="1576" y="1"/>
                    <a:pt x="3386" y="59"/>
                  </a:cubicBezTo>
                  <a:cubicBezTo>
                    <a:pt x="5195" y="59"/>
                    <a:pt x="6655" y="1577"/>
                    <a:pt x="6596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2" name="Google Shape;13902;p29"/>
            <p:cNvSpPr/>
            <p:nvPr/>
          </p:nvSpPr>
          <p:spPr>
            <a:xfrm>
              <a:off x="5299900" y="3131825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9"/>
                    <a:pt x="5137" y="6538"/>
                    <a:pt x="3327" y="6597"/>
                  </a:cubicBezTo>
                  <a:cubicBezTo>
                    <a:pt x="1460" y="6597"/>
                    <a:pt x="0" y="5137"/>
                    <a:pt x="0" y="3269"/>
                  </a:cubicBezTo>
                  <a:cubicBezTo>
                    <a:pt x="0" y="1460"/>
                    <a:pt x="1401" y="1"/>
                    <a:pt x="3211" y="1"/>
                  </a:cubicBezTo>
                  <a:cubicBezTo>
                    <a:pt x="5078" y="1"/>
                    <a:pt x="6538" y="1402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3" name="Google Shape;13903;p29"/>
            <p:cNvSpPr/>
            <p:nvPr/>
          </p:nvSpPr>
          <p:spPr>
            <a:xfrm>
              <a:off x="2358025" y="1901675"/>
              <a:ext cx="164925" cy="164925"/>
            </a:xfrm>
            <a:custGeom>
              <a:avLst/>
              <a:gdLst/>
              <a:ahLst/>
              <a:cxnLst/>
              <a:rect l="l" t="t" r="r" b="b"/>
              <a:pathLst>
                <a:path w="6597" h="6597" extrusionOk="0">
                  <a:moveTo>
                    <a:pt x="3327" y="6596"/>
                  </a:moveTo>
                  <a:cubicBezTo>
                    <a:pt x="1518" y="6596"/>
                    <a:pt x="59" y="5195"/>
                    <a:pt x="0" y="3327"/>
                  </a:cubicBezTo>
                  <a:cubicBezTo>
                    <a:pt x="0" y="1518"/>
                    <a:pt x="1401" y="59"/>
                    <a:pt x="3269" y="59"/>
                  </a:cubicBezTo>
                  <a:cubicBezTo>
                    <a:pt x="5079" y="0"/>
                    <a:pt x="6538" y="1460"/>
                    <a:pt x="6538" y="3269"/>
                  </a:cubicBezTo>
                  <a:cubicBezTo>
                    <a:pt x="6596" y="5137"/>
                    <a:pt x="5137" y="6538"/>
                    <a:pt x="3327" y="659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4" name="Google Shape;13904;p29"/>
            <p:cNvSpPr/>
            <p:nvPr/>
          </p:nvSpPr>
          <p:spPr>
            <a:xfrm>
              <a:off x="3337175" y="1170575"/>
              <a:ext cx="164925" cy="163475"/>
            </a:xfrm>
            <a:custGeom>
              <a:avLst/>
              <a:gdLst/>
              <a:ahLst/>
              <a:cxnLst/>
              <a:rect l="l" t="t" r="r" b="b"/>
              <a:pathLst>
                <a:path w="6597" h="6539" extrusionOk="0">
                  <a:moveTo>
                    <a:pt x="3270" y="1"/>
                  </a:moveTo>
                  <a:cubicBezTo>
                    <a:pt x="5079" y="1"/>
                    <a:pt x="6538" y="1402"/>
                    <a:pt x="6538" y="3211"/>
                  </a:cubicBezTo>
                  <a:cubicBezTo>
                    <a:pt x="6597" y="5079"/>
                    <a:pt x="5138" y="6538"/>
                    <a:pt x="3328" y="6538"/>
                  </a:cubicBezTo>
                  <a:cubicBezTo>
                    <a:pt x="1460" y="6538"/>
                    <a:pt x="59" y="5137"/>
                    <a:pt x="1" y="3269"/>
                  </a:cubicBezTo>
                  <a:cubicBezTo>
                    <a:pt x="1" y="1460"/>
                    <a:pt x="1402" y="1"/>
                    <a:pt x="32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5" name="Google Shape;13905;p29"/>
            <p:cNvSpPr/>
            <p:nvPr/>
          </p:nvSpPr>
          <p:spPr>
            <a:xfrm>
              <a:off x="2601725" y="3864375"/>
              <a:ext cx="163450" cy="163475"/>
            </a:xfrm>
            <a:custGeom>
              <a:avLst/>
              <a:gdLst/>
              <a:ahLst/>
              <a:cxnLst/>
              <a:rect l="l" t="t" r="r" b="b"/>
              <a:pathLst>
                <a:path w="6538" h="6539" extrusionOk="0">
                  <a:moveTo>
                    <a:pt x="3269" y="1"/>
                  </a:moveTo>
                  <a:cubicBezTo>
                    <a:pt x="5137" y="1"/>
                    <a:pt x="6538" y="1460"/>
                    <a:pt x="6538" y="3328"/>
                  </a:cubicBezTo>
                  <a:cubicBezTo>
                    <a:pt x="6538" y="5137"/>
                    <a:pt x="5078" y="6538"/>
                    <a:pt x="3211" y="6538"/>
                  </a:cubicBezTo>
                  <a:cubicBezTo>
                    <a:pt x="1401" y="6538"/>
                    <a:pt x="0" y="5079"/>
                    <a:pt x="0" y="3269"/>
                  </a:cubicBezTo>
                  <a:cubicBezTo>
                    <a:pt x="0" y="1402"/>
                    <a:pt x="1460" y="1"/>
                    <a:pt x="32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6" name="Google Shape;13906;p29"/>
            <p:cNvSpPr/>
            <p:nvPr/>
          </p:nvSpPr>
          <p:spPr>
            <a:xfrm>
              <a:off x="2112875" y="28866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5020"/>
                    <a:pt x="5020" y="6480"/>
                    <a:pt x="3269" y="6480"/>
                  </a:cubicBezTo>
                  <a:cubicBezTo>
                    <a:pt x="1401" y="6480"/>
                    <a:pt x="0" y="5020"/>
                    <a:pt x="0" y="3211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020" y="0"/>
                    <a:pt x="6479" y="1460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7" name="Google Shape;13907;p29"/>
            <p:cNvSpPr/>
            <p:nvPr/>
          </p:nvSpPr>
          <p:spPr>
            <a:xfrm>
              <a:off x="3585250" y="4357600"/>
              <a:ext cx="162025" cy="163475"/>
            </a:xfrm>
            <a:custGeom>
              <a:avLst/>
              <a:gdLst/>
              <a:ahLst/>
              <a:cxnLst/>
              <a:rect l="l" t="t" r="r" b="b"/>
              <a:pathLst>
                <a:path w="6481" h="6539" extrusionOk="0">
                  <a:moveTo>
                    <a:pt x="3211" y="6538"/>
                  </a:moveTo>
                  <a:cubicBezTo>
                    <a:pt x="1460" y="6538"/>
                    <a:pt x="1" y="5079"/>
                    <a:pt x="1" y="3270"/>
                  </a:cubicBezTo>
                  <a:cubicBezTo>
                    <a:pt x="1" y="1460"/>
                    <a:pt x="1460" y="1"/>
                    <a:pt x="3270" y="59"/>
                  </a:cubicBezTo>
                  <a:cubicBezTo>
                    <a:pt x="5021" y="59"/>
                    <a:pt x="6480" y="1518"/>
                    <a:pt x="6480" y="3328"/>
                  </a:cubicBezTo>
                  <a:cubicBezTo>
                    <a:pt x="6480" y="5079"/>
                    <a:pt x="5021" y="6538"/>
                    <a:pt x="3211" y="653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8" name="Google Shape;13908;p29"/>
            <p:cNvSpPr/>
            <p:nvPr/>
          </p:nvSpPr>
          <p:spPr>
            <a:xfrm>
              <a:off x="383187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5020" y="0"/>
                    <a:pt x="6480" y="1401"/>
                    <a:pt x="6480" y="3269"/>
                  </a:cubicBezTo>
                  <a:cubicBezTo>
                    <a:pt x="6480" y="5020"/>
                    <a:pt x="5020" y="6479"/>
                    <a:pt x="3269" y="6479"/>
                  </a:cubicBezTo>
                  <a:cubicBezTo>
                    <a:pt x="1460" y="6479"/>
                    <a:pt x="1" y="5020"/>
                    <a:pt x="1" y="3211"/>
                  </a:cubicBezTo>
                  <a:cubicBezTo>
                    <a:pt x="1" y="1401"/>
                    <a:pt x="1401" y="0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9" name="Google Shape;13909;p29"/>
            <p:cNvSpPr/>
            <p:nvPr/>
          </p:nvSpPr>
          <p:spPr>
            <a:xfrm>
              <a:off x="2112875" y="26400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4962"/>
                    <a:pt x="5078" y="6422"/>
                    <a:pt x="3269" y="6480"/>
                  </a:cubicBezTo>
                  <a:cubicBezTo>
                    <a:pt x="1459" y="6480"/>
                    <a:pt x="0" y="5021"/>
                    <a:pt x="0" y="3211"/>
                  </a:cubicBezTo>
                  <a:cubicBezTo>
                    <a:pt x="0" y="1460"/>
                    <a:pt x="1459" y="1"/>
                    <a:pt x="3211" y="1"/>
                  </a:cubicBezTo>
                  <a:cubicBezTo>
                    <a:pt x="5020" y="1"/>
                    <a:pt x="6479" y="1402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0" name="Google Shape;13910;p29"/>
            <p:cNvSpPr/>
            <p:nvPr/>
          </p:nvSpPr>
          <p:spPr>
            <a:xfrm>
              <a:off x="2848325" y="41124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70" y="6480"/>
                  </a:moveTo>
                  <a:cubicBezTo>
                    <a:pt x="1518" y="6480"/>
                    <a:pt x="59" y="5020"/>
                    <a:pt x="1" y="3269"/>
                  </a:cubicBezTo>
                  <a:cubicBezTo>
                    <a:pt x="1" y="1460"/>
                    <a:pt x="1460" y="1"/>
                    <a:pt x="3211" y="1"/>
                  </a:cubicBezTo>
                  <a:cubicBezTo>
                    <a:pt x="5021" y="1"/>
                    <a:pt x="6480" y="1402"/>
                    <a:pt x="6480" y="3211"/>
                  </a:cubicBezTo>
                  <a:cubicBezTo>
                    <a:pt x="6480" y="4962"/>
                    <a:pt x="5079" y="6421"/>
                    <a:pt x="3270" y="64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1" name="Google Shape;13911;p29"/>
            <p:cNvSpPr/>
            <p:nvPr/>
          </p:nvSpPr>
          <p:spPr>
            <a:xfrm>
              <a:off x="2359475" y="36221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4962" y="0"/>
                    <a:pt x="6480" y="1459"/>
                    <a:pt x="6480" y="3211"/>
                  </a:cubicBezTo>
                  <a:cubicBezTo>
                    <a:pt x="6480" y="5020"/>
                    <a:pt x="5021" y="6479"/>
                    <a:pt x="3269" y="6479"/>
                  </a:cubicBezTo>
                  <a:cubicBezTo>
                    <a:pt x="1460" y="6479"/>
                    <a:pt x="1" y="5078"/>
                    <a:pt x="1" y="3269"/>
                  </a:cubicBezTo>
                  <a:cubicBezTo>
                    <a:pt x="1" y="1518"/>
                    <a:pt x="1402" y="59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2" name="Google Shape;13912;p29"/>
            <p:cNvSpPr/>
            <p:nvPr/>
          </p:nvSpPr>
          <p:spPr>
            <a:xfrm>
              <a:off x="4320725" y="11705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80" y="3211"/>
                  </a:moveTo>
                  <a:cubicBezTo>
                    <a:pt x="6480" y="5021"/>
                    <a:pt x="5021" y="6480"/>
                    <a:pt x="3269" y="6480"/>
                  </a:cubicBezTo>
                  <a:cubicBezTo>
                    <a:pt x="1518" y="6480"/>
                    <a:pt x="59" y="5021"/>
                    <a:pt x="59" y="3269"/>
                  </a:cubicBezTo>
                  <a:cubicBezTo>
                    <a:pt x="1" y="1518"/>
                    <a:pt x="1518" y="1"/>
                    <a:pt x="3269" y="59"/>
                  </a:cubicBezTo>
                  <a:cubicBezTo>
                    <a:pt x="5021" y="59"/>
                    <a:pt x="6480" y="1518"/>
                    <a:pt x="6480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3" name="Google Shape;13913;p29"/>
            <p:cNvSpPr/>
            <p:nvPr/>
          </p:nvSpPr>
          <p:spPr>
            <a:xfrm>
              <a:off x="407412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0" y="0"/>
                  </a:moveTo>
                  <a:cubicBezTo>
                    <a:pt x="5020" y="0"/>
                    <a:pt x="6479" y="1459"/>
                    <a:pt x="6479" y="3269"/>
                  </a:cubicBezTo>
                  <a:cubicBezTo>
                    <a:pt x="6479" y="4962"/>
                    <a:pt x="5020" y="6421"/>
                    <a:pt x="3269" y="6479"/>
                  </a:cubicBezTo>
                  <a:cubicBezTo>
                    <a:pt x="1518" y="6479"/>
                    <a:pt x="0" y="4962"/>
                    <a:pt x="58" y="3211"/>
                  </a:cubicBezTo>
                  <a:cubicBezTo>
                    <a:pt x="58" y="1459"/>
                    <a:pt x="1518" y="59"/>
                    <a:pt x="321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4" name="Google Shape;13914;p29"/>
            <p:cNvSpPr/>
            <p:nvPr/>
          </p:nvSpPr>
          <p:spPr>
            <a:xfrm>
              <a:off x="5301350" y="2149750"/>
              <a:ext cx="160550" cy="162000"/>
            </a:xfrm>
            <a:custGeom>
              <a:avLst/>
              <a:gdLst/>
              <a:ahLst/>
              <a:cxnLst/>
              <a:rect l="l" t="t" r="r" b="b"/>
              <a:pathLst>
                <a:path w="6422" h="6480" extrusionOk="0">
                  <a:moveTo>
                    <a:pt x="3211" y="6479"/>
                  </a:moveTo>
                  <a:cubicBezTo>
                    <a:pt x="1460" y="6479"/>
                    <a:pt x="1" y="5020"/>
                    <a:pt x="1" y="3269"/>
                  </a:cubicBezTo>
                  <a:cubicBezTo>
                    <a:pt x="1" y="1518"/>
                    <a:pt x="1460" y="59"/>
                    <a:pt x="3153" y="59"/>
                  </a:cubicBezTo>
                  <a:cubicBezTo>
                    <a:pt x="4962" y="0"/>
                    <a:pt x="6421" y="1518"/>
                    <a:pt x="6421" y="3269"/>
                  </a:cubicBezTo>
                  <a:cubicBezTo>
                    <a:pt x="6421" y="5020"/>
                    <a:pt x="4962" y="6479"/>
                    <a:pt x="3211" y="64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5" name="Google Shape;13915;p29"/>
            <p:cNvSpPr/>
            <p:nvPr/>
          </p:nvSpPr>
          <p:spPr>
            <a:xfrm>
              <a:off x="2112875" y="2396350"/>
              <a:ext cx="162000" cy="162025"/>
            </a:xfrm>
            <a:custGeom>
              <a:avLst/>
              <a:gdLst/>
              <a:ahLst/>
              <a:cxnLst/>
              <a:rect l="l" t="t" r="r" b="b"/>
              <a:pathLst>
                <a:path w="6480" h="6481" extrusionOk="0">
                  <a:moveTo>
                    <a:pt x="6421" y="3270"/>
                  </a:moveTo>
                  <a:cubicBezTo>
                    <a:pt x="6421" y="5021"/>
                    <a:pt x="4962" y="6480"/>
                    <a:pt x="3211" y="6480"/>
                  </a:cubicBezTo>
                  <a:cubicBezTo>
                    <a:pt x="1459" y="6422"/>
                    <a:pt x="0" y="4962"/>
                    <a:pt x="0" y="3270"/>
                  </a:cubicBezTo>
                  <a:cubicBezTo>
                    <a:pt x="59" y="1519"/>
                    <a:pt x="1518" y="1"/>
                    <a:pt x="3269" y="59"/>
                  </a:cubicBezTo>
                  <a:cubicBezTo>
                    <a:pt x="5020" y="59"/>
                    <a:pt x="6479" y="1519"/>
                    <a:pt x="6421" y="32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6" name="Google Shape;13916;p29"/>
            <p:cNvSpPr/>
            <p:nvPr/>
          </p:nvSpPr>
          <p:spPr>
            <a:xfrm>
              <a:off x="5301350" y="3376975"/>
              <a:ext cx="159075" cy="160550"/>
            </a:xfrm>
            <a:custGeom>
              <a:avLst/>
              <a:gdLst/>
              <a:ahLst/>
              <a:cxnLst/>
              <a:rect l="l" t="t" r="r" b="b"/>
              <a:pathLst>
                <a:path w="6363" h="6422" extrusionOk="0">
                  <a:moveTo>
                    <a:pt x="6363" y="3211"/>
                  </a:moveTo>
                  <a:cubicBezTo>
                    <a:pt x="6363" y="4962"/>
                    <a:pt x="4904" y="6422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59" y="1402"/>
                    <a:pt x="1460" y="1"/>
                    <a:pt x="3211" y="1"/>
                  </a:cubicBezTo>
                  <a:cubicBezTo>
                    <a:pt x="4904" y="1"/>
                    <a:pt x="6363" y="1460"/>
                    <a:pt x="636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7" name="Google Shape;13917;p29"/>
            <p:cNvSpPr/>
            <p:nvPr/>
          </p:nvSpPr>
          <p:spPr>
            <a:xfrm>
              <a:off x="3340100" y="4360525"/>
              <a:ext cx="159100" cy="159075"/>
            </a:xfrm>
            <a:custGeom>
              <a:avLst/>
              <a:gdLst/>
              <a:ahLst/>
              <a:cxnLst/>
              <a:rect l="l" t="t" r="r" b="b"/>
              <a:pathLst>
                <a:path w="6364" h="6363" extrusionOk="0">
                  <a:moveTo>
                    <a:pt x="6363" y="3153"/>
                  </a:moveTo>
                  <a:cubicBezTo>
                    <a:pt x="6363" y="4904"/>
                    <a:pt x="4904" y="6363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1" y="1460"/>
                    <a:pt x="1460" y="1"/>
                    <a:pt x="3153" y="1"/>
                  </a:cubicBezTo>
                  <a:cubicBezTo>
                    <a:pt x="4904" y="1"/>
                    <a:pt x="6363" y="1460"/>
                    <a:pt x="6363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8" name="Google Shape;13918;p29"/>
            <p:cNvSpPr/>
            <p:nvPr/>
          </p:nvSpPr>
          <p:spPr>
            <a:xfrm>
              <a:off x="2114325" y="3134750"/>
              <a:ext cx="159075" cy="159075"/>
            </a:xfrm>
            <a:custGeom>
              <a:avLst/>
              <a:gdLst/>
              <a:ahLst/>
              <a:cxnLst/>
              <a:rect l="l" t="t" r="r" b="b"/>
              <a:pathLst>
                <a:path w="6363" h="6363" extrusionOk="0">
                  <a:moveTo>
                    <a:pt x="3153" y="6363"/>
                  </a:moveTo>
                  <a:cubicBezTo>
                    <a:pt x="1460" y="6363"/>
                    <a:pt x="1" y="4904"/>
                    <a:pt x="1" y="3152"/>
                  </a:cubicBezTo>
                  <a:cubicBezTo>
                    <a:pt x="1" y="1460"/>
                    <a:pt x="1460" y="0"/>
                    <a:pt x="3153" y="0"/>
                  </a:cubicBezTo>
                  <a:cubicBezTo>
                    <a:pt x="4904" y="0"/>
                    <a:pt x="6363" y="1460"/>
                    <a:pt x="6363" y="3152"/>
                  </a:cubicBezTo>
                  <a:cubicBezTo>
                    <a:pt x="6363" y="4904"/>
                    <a:pt x="4904" y="6363"/>
                    <a:pt x="3153" y="63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9" name="Google Shape;13919;p29"/>
            <p:cNvSpPr/>
            <p:nvPr/>
          </p:nvSpPr>
          <p:spPr>
            <a:xfrm>
              <a:off x="4812500" y="1415725"/>
              <a:ext cx="159075" cy="157625"/>
            </a:xfrm>
            <a:custGeom>
              <a:avLst/>
              <a:gdLst/>
              <a:ahLst/>
              <a:cxnLst/>
              <a:rect l="l" t="t" r="r" b="b"/>
              <a:pathLst>
                <a:path w="6363" h="6305" extrusionOk="0">
                  <a:moveTo>
                    <a:pt x="6305" y="3153"/>
                  </a:moveTo>
                  <a:cubicBezTo>
                    <a:pt x="6363" y="4904"/>
                    <a:pt x="4904" y="6305"/>
                    <a:pt x="3153" y="6305"/>
                  </a:cubicBezTo>
                  <a:cubicBezTo>
                    <a:pt x="1401" y="6305"/>
                    <a:pt x="1" y="4904"/>
                    <a:pt x="1" y="3211"/>
                  </a:cubicBezTo>
                  <a:cubicBezTo>
                    <a:pt x="1" y="1460"/>
                    <a:pt x="1401" y="1"/>
                    <a:pt x="3211" y="1"/>
                  </a:cubicBezTo>
                  <a:cubicBezTo>
                    <a:pt x="4904" y="1"/>
                    <a:pt x="6305" y="1402"/>
                    <a:pt x="6305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0" name="Google Shape;13920;p29"/>
            <p:cNvSpPr/>
            <p:nvPr/>
          </p:nvSpPr>
          <p:spPr>
            <a:xfrm>
              <a:off x="5059125" y="1660900"/>
              <a:ext cx="159075" cy="160525"/>
            </a:xfrm>
            <a:custGeom>
              <a:avLst/>
              <a:gdLst/>
              <a:ahLst/>
              <a:cxnLst/>
              <a:rect l="l" t="t" r="r" b="b"/>
              <a:pathLst>
                <a:path w="6363" h="6421" extrusionOk="0">
                  <a:moveTo>
                    <a:pt x="6363" y="3269"/>
                  </a:moveTo>
                  <a:cubicBezTo>
                    <a:pt x="6304" y="5020"/>
                    <a:pt x="4845" y="6421"/>
                    <a:pt x="3094" y="6363"/>
                  </a:cubicBezTo>
                  <a:cubicBezTo>
                    <a:pt x="1343" y="6363"/>
                    <a:pt x="0" y="4903"/>
                    <a:pt x="0" y="3211"/>
                  </a:cubicBezTo>
                  <a:cubicBezTo>
                    <a:pt x="59" y="1401"/>
                    <a:pt x="1518" y="0"/>
                    <a:pt x="3269" y="59"/>
                  </a:cubicBezTo>
                  <a:cubicBezTo>
                    <a:pt x="4962" y="117"/>
                    <a:pt x="6363" y="1518"/>
                    <a:pt x="6363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1" name="Google Shape;13921;p29"/>
            <p:cNvSpPr/>
            <p:nvPr/>
          </p:nvSpPr>
          <p:spPr>
            <a:xfrm>
              <a:off x="3097875" y="1172050"/>
              <a:ext cx="157625" cy="159075"/>
            </a:xfrm>
            <a:custGeom>
              <a:avLst/>
              <a:gdLst/>
              <a:ahLst/>
              <a:cxnLst/>
              <a:rect l="l" t="t" r="r" b="b"/>
              <a:pathLst>
                <a:path w="6305" h="6363" extrusionOk="0">
                  <a:moveTo>
                    <a:pt x="6304" y="3152"/>
                  </a:moveTo>
                  <a:cubicBezTo>
                    <a:pt x="6304" y="4903"/>
                    <a:pt x="4903" y="6362"/>
                    <a:pt x="3152" y="6362"/>
                  </a:cubicBezTo>
                  <a:cubicBezTo>
                    <a:pt x="1401" y="6362"/>
                    <a:pt x="0" y="4962"/>
                    <a:pt x="0" y="3210"/>
                  </a:cubicBezTo>
                  <a:cubicBezTo>
                    <a:pt x="0" y="1459"/>
                    <a:pt x="1401" y="0"/>
                    <a:pt x="3152" y="58"/>
                  </a:cubicBezTo>
                  <a:cubicBezTo>
                    <a:pt x="4903" y="58"/>
                    <a:pt x="6304" y="1459"/>
                    <a:pt x="6304" y="31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2" name="Google Shape;13922;p29"/>
            <p:cNvSpPr/>
            <p:nvPr/>
          </p:nvSpPr>
          <p:spPr>
            <a:xfrm>
              <a:off x="4323650" y="4361975"/>
              <a:ext cx="156175" cy="156175"/>
            </a:xfrm>
            <a:custGeom>
              <a:avLst/>
              <a:gdLst/>
              <a:ahLst/>
              <a:cxnLst/>
              <a:rect l="l" t="t" r="r" b="b"/>
              <a:pathLst>
                <a:path w="6247" h="6247" extrusionOk="0">
                  <a:moveTo>
                    <a:pt x="3152" y="1"/>
                  </a:moveTo>
                  <a:cubicBezTo>
                    <a:pt x="4904" y="59"/>
                    <a:pt x="6246" y="1460"/>
                    <a:pt x="6246" y="3211"/>
                  </a:cubicBezTo>
                  <a:cubicBezTo>
                    <a:pt x="6188" y="4904"/>
                    <a:pt x="4845" y="6247"/>
                    <a:pt x="3094" y="6188"/>
                  </a:cubicBezTo>
                  <a:cubicBezTo>
                    <a:pt x="1343" y="6188"/>
                    <a:pt x="0" y="4787"/>
                    <a:pt x="59" y="3036"/>
                  </a:cubicBezTo>
                  <a:cubicBezTo>
                    <a:pt x="59" y="1343"/>
                    <a:pt x="1460" y="1"/>
                    <a:pt x="31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3" name="Google Shape;13923;p29"/>
            <p:cNvSpPr/>
            <p:nvPr/>
          </p:nvSpPr>
          <p:spPr>
            <a:xfrm>
              <a:off x="2609025" y="1417200"/>
              <a:ext cx="156150" cy="154700"/>
            </a:xfrm>
            <a:custGeom>
              <a:avLst/>
              <a:gdLst/>
              <a:ahLst/>
              <a:cxnLst/>
              <a:rect l="l" t="t" r="r" b="b"/>
              <a:pathLst>
                <a:path w="6246" h="6188" extrusionOk="0">
                  <a:moveTo>
                    <a:pt x="6187" y="3094"/>
                  </a:moveTo>
                  <a:cubicBezTo>
                    <a:pt x="6246" y="4787"/>
                    <a:pt x="4845" y="6188"/>
                    <a:pt x="3152" y="6188"/>
                  </a:cubicBezTo>
                  <a:cubicBezTo>
                    <a:pt x="1459" y="6188"/>
                    <a:pt x="58" y="4845"/>
                    <a:pt x="58" y="3152"/>
                  </a:cubicBezTo>
                  <a:cubicBezTo>
                    <a:pt x="0" y="1401"/>
                    <a:pt x="1401" y="59"/>
                    <a:pt x="3094" y="0"/>
                  </a:cubicBezTo>
                  <a:cubicBezTo>
                    <a:pt x="4786" y="0"/>
                    <a:pt x="6187" y="1401"/>
                    <a:pt x="618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4" name="Google Shape;13924;p29"/>
            <p:cNvSpPr/>
            <p:nvPr/>
          </p:nvSpPr>
          <p:spPr>
            <a:xfrm>
              <a:off x="5060575" y="387312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4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4"/>
                  </a:cubicBezTo>
                  <a:cubicBezTo>
                    <a:pt x="1" y="1343"/>
                    <a:pt x="1401" y="1"/>
                    <a:pt x="3094" y="1"/>
                  </a:cubicBezTo>
                  <a:cubicBezTo>
                    <a:pt x="4845" y="1"/>
                    <a:pt x="6188" y="1402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5" name="Google Shape;13925;p29"/>
            <p:cNvSpPr/>
            <p:nvPr/>
          </p:nvSpPr>
          <p:spPr>
            <a:xfrm>
              <a:off x="2115775" y="215412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787"/>
                    <a:pt x="4846" y="6129"/>
                    <a:pt x="3153" y="6188"/>
                  </a:cubicBezTo>
                  <a:cubicBezTo>
                    <a:pt x="1402" y="6188"/>
                    <a:pt x="1" y="4787"/>
                    <a:pt x="1" y="3036"/>
                  </a:cubicBezTo>
                  <a:cubicBezTo>
                    <a:pt x="59" y="1343"/>
                    <a:pt x="1402" y="0"/>
                    <a:pt x="3153" y="0"/>
                  </a:cubicBezTo>
                  <a:cubicBezTo>
                    <a:pt x="4846" y="0"/>
                    <a:pt x="6188" y="1343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6" name="Google Shape;13926;p29"/>
            <p:cNvSpPr/>
            <p:nvPr/>
          </p:nvSpPr>
          <p:spPr>
            <a:xfrm>
              <a:off x="4813950" y="411537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845"/>
                    <a:pt x="4787" y="6188"/>
                    <a:pt x="3095" y="6188"/>
                  </a:cubicBezTo>
                  <a:cubicBezTo>
                    <a:pt x="1402" y="6188"/>
                    <a:pt x="1" y="4728"/>
                    <a:pt x="59" y="3036"/>
                  </a:cubicBezTo>
                  <a:cubicBezTo>
                    <a:pt x="59" y="1401"/>
                    <a:pt x="1460" y="0"/>
                    <a:pt x="3095" y="0"/>
                  </a:cubicBezTo>
                  <a:cubicBezTo>
                    <a:pt x="4787" y="0"/>
                    <a:pt x="6188" y="1401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7" name="Google Shape;13927;p29"/>
            <p:cNvSpPr/>
            <p:nvPr/>
          </p:nvSpPr>
          <p:spPr>
            <a:xfrm>
              <a:off x="3099325" y="436197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5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5"/>
                  </a:cubicBezTo>
                  <a:cubicBezTo>
                    <a:pt x="1" y="1460"/>
                    <a:pt x="1343" y="59"/>
                    <a:pt x="3036" y="59"/>
                  </a:cubicBezTo>
                  <a:cubicBezTo>
                    <a:pt x="4729" y="1"/>
                    <a:pt x="6129" y="1402"/>
                    <a:pt x="612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8" name="Google Shape;13928;p29"/>
            <p:cNvSpPr/>
            <p:nvPr/>
          </p:nvSpPr>
          <p:spPr>
            <a:xfrm>
              <a:off x="2115775" y="3378450"/>
              <a:ext cx="156175" cy="156150"/>
            </a:xfrm>
            <a:custGeom>
              <a:avLst/>
              <a:gdLst/>
              <a:ahLst/>
              <a:cxnLst/>
              <a:rect l="l" t="t" r="r" b="b"/>
              <a:pathLst>
                <a:path w="6247" h="6246" extrusionOk="0">
                  <a:moveTo>
                    <a:pt x="3153" y="59"/>
                  </a:moveTo>
                  <a:cubicBezTo>
                    <a:pt x="4846" y="117"/>
                    <a:pt x="6247" y="1576"/>
                    <a:pt x="6188" y="3211"/>
                  </a:cubicBezTo>
                  <a:cubicBezTo>
                    <a:pt x="6130" y="4903"/>
                    <a:pt x="4671" y="6246"/>
                    <a:pt x="3036" y="6188"/>
                  </a:cubicBezTo>
                  <a:cubicBezTo>
                    <a:pt x="1343" y="6129"/>
                    <a:pt x="1" y="4728"/>
                    <a:pt x="59" y="3036"/>
                  </a:cubicBezTo>
                  <a:cubicBezTo>
                    <a:pt x="118" y="1343"/>
                    <a:pt x="1519" y="0"/>
                    <a:pt x="3153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9" name="Google Shape;13929;p29"/>
            <p:cNvSpPr/>
            <p:nvPr/>
          </p:nvSpPr>
          <p:spPr>
            <a:xfrm>
              <a:off x="2362400" y="1663800"/>
              <a:ext cx="156175" cy="154725"/>
            </a:xfrm>
            <a:custGeom>
              <a:avLst/>
              <a:gdLst/>
              <a:ahLst/>
              <a:cxnLst/>
              <a:rect l="l" t="t" r="r" b="b"/>
              <a:pathLst>
                <a:path w="6247" h="6189" extrusionOk="0">
                  <a:moveTo>
                    <a:pt x="59" y="3095"/>
                  </a:moveTo>
                  <a:cubicBezTo>
                    <a:pt x="59" y="1402"/>
                    <a:pt x="1518" y="1"/>
                    <a:pt x="3152" y="59"/>
                  </a:cubicBezTo>
                  <a:cubicBezTo>
                    <a:pt x="4845" y="59"/>
                    <a:pt x="6246" y="1519"/>
                    <a:pt x="6188" y="3211"/>
                  </a:cubicBezTo>
                  <a:cubicBezTo>
                    <a:pt x="6129" y="4846"/>
                    <a:pt x="4729" y="6188"/>
                    <a:pt x="3094" y="6188"/>
                  </a:cubicBezTo>
                  <a:cubicBezTo>
                    <a:pt x="1401" y="6188"/>
                    <a:pt x="0" y="4729"/>
                    <a:pt x="5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0" name="Google Shape;13930;p29"/>
            <p:cNvSpPr/>
            <p:nvPr/>
          </p:nvSpPr>
          <p:spPr>
            <a:xfrm>
              <a:off x="4571725" y="1174950"/>
              <a:ext cx="153250" cy="154725"/>
            </a:xfrm>
            <a:custGeom>
              <a:avLst/>
              <a:gdLst/>
              <a:ahLst/>
              <a:cxnLst/>
              <a:rect l="l" t="t" r="r" b="b"/>
              <a:pathLst>
                <a:path w="6130" h="6189" extrusionOk="0">
                  <a:moveTo>
                    <a:pt x="6129" y="3094"/>
                  </a:moveTo>
                  <a:cubicBezTo>
                    <a:pt x="6129" y="4729"/>
                    <a:pt x="4787" y="6130"/>
                    <a:pt x="3094" y="6130"/>
                  </a:cubicBezTo>
                  <a:cubicBezTo>
                    <a:pt x="1460" y="6188"/>
                    <a:pt x="0" y="4729"/>
                    <a:pt x="59" y="3036"/>
                  </a:cubicBezTo>
                  <a:cubicBezTo>
                    <a:pt x="59" y="1402"/>
                    <a:pt x="1460" y="1"/>
                    <a:pt x="3094" y="1"/>
                  </a:cubicBezTo>
                  <a:cubicBezTo>
                    <a:pt x="4728" y="1"/>
                    <a:pt x="6129" y="1402"/>
                    <a:pt x="6129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1" name="Google Shape;13931;p29"/>
            <p:cNvSpPr/>
            <p:nvPr/>
          </p:nvSpPr>
          <p:spPr>
            <a:xfrm>
              <a:off x="5308650" y="1911875"/>
              <a:ext cx="153250" cy="153250"/>
            </a:xfrm>
            <a:custGeom>
              <a:avLst/>
              <a:gdLst/>
              <a:ahLst/>
              <a:cxnLst/>
              <a:rect l="l" t="t" r="r" b="b"/>
              <a:pathLst>
                <a:path w="6130" h="6130" extrusionOk="0">
                  <a:moveTo>
                    <a:pt x="6129" y="3036"/>
                  </a:moveTo>
                  <a:cubicBezTo>
                    <a:pt x="6129" y="4671"/>
                    <a:pt x="4728" y="6071"/>
                    <a:pt x="3094" y="6130"/>
                  </a:cubicBezTo>
                  <a:cubicBezTo>
                    <a:pt x="1460" y="6130"/>
                    <a:pt x="0" y="4729"/>
                    <a:pt x="0" y="3036"/>
                  </a:cubicBezTo>
                  <a:cubicBezTo>
                    <a:pt x="0" y="1402"/>
                    <a:pt x="1401" y="1"/>
                    <a:pt x="3036" y="1"/>
                  </a:cubicBezTo>
                  <a:cubicBezTo>
                    <a:pt x="4728" y="1"/>
                    <a:pt x="6071" y="1402"/>
                    <a:pt x="6129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2" name="Google Shape;13932;p29"/>
            <p:cNvSpPr/>
            <p:nvPr/>
          </p:nvSpPr>
          <p:spPr>
            <a:xfrm>
              <a:off x="2855625" y="1173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3036"/>
                  </a:moveTo>
                  <a:cubicBezTo>
                    <a:pt x="5955" y="4670"/>
                    <a:pt x="4612" y="5954"/>
                    <a:pt x="2919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285"/>
                    <a:pt x="1343" y="0"/>
                    <a:pt x="2978" y="0"/>
                  </a:cubicBezTo>
                  <a:cubicBezTo>
                    <a:pt x="4670" y="59"/>
                    <a:pt x="5955" y="1343"/>
                    <a:pt x="5955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3" name="Google Shape;13933;p29"/>
            <p:cNvSpPr/>
            <p:nvPr/>
          </p:nvSpPr>
          <p:spPr>
            <a:xfrm>
              <a:off x="5307200" y="3627975"/>
              <a:ext cx="148850" cy="150325"/>
            </a:xfrm>
            <a:custGeom>
              <a:avLst/>
              <a:gdLst/>
              <a:ahLst/>
              <a:cxnLst/>
              <a:rect l="l" t="t" r="r" b="b"/>
              <a:pathLst>
                <a:path w="5954" h="6013" extrusionOk="0">
                  <a:moveTo>
                    <a:pt x="2977" y="6013"/>
                  </a:moveTo>
                  <a:cubicBezTo>
                    <a:pt x="1284" y="6013"/>
                    <a:pt x="0" y="4670"/>
                    <a:pt x="0" y="3036"/>
                  </a:cubicBezTo>
                  <a:cubicBezTo>
                    <a:pt x="0" y="1343"/>
                    <a:pt x="1343" y="1"/>
                    <a:pt x="3035" y="59"/>
                  </a:cubicBezTo>
                  <a:cubicBezTo>
                    <a:pt x="4670" y="59"/>
                    <a:pt x="5954" y="1402"/>
                    <a:pt x="5954" y="3036"/>
                  </a:cubicBezTo>
                  <a:cubicBezTo>
                    <a:pt x="5954" y="4729"/>
                    <a:pt x="4611" y="6013"/>
                    <a:pt x="2977" y="60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4" name="Google Shape;13934;p29"/>
            <p:cNvSpPr/>
            <p:nvPr/>
          </p:nvSpPr>
          <p:spPr>
            <a:xfrm>
              <a:off x="3839175" y="931250"/>
              <a:ext cx="147400" cy="148875"/>
            </a:xfrm>
            <a:custGeom>
              <a:avLst/>
              <a:gdLst/>
              <a:ahLst/>
              <a:cxnLst/>
              <a:rect l="l" t="t" r="r" b="b"/>
              <a:pathLst>
                <a:path w="5896" h="5955" extrusionOk="0">
                  <a:moveTo>
                    <a:pt x="2977" y="5955"/>
                  </a:moveTo>
                  <a:cubicBezTo>
                    <a:pt x="1285" y="5955"/>
                    <a:pt x="0" y="4612"/>
                    <a:pt x="0" y="2978"/>
                  </a:cubicBezTo>
                  <a:cubicBezTo>
                    <a:pt x="0" y="1285"/>
                    <a:pt x="1285" y="1"/>
                    <a:pt x="2977" y="1"/>
                  </a:cubicBezTo>
                  <a:cubicBezTo>
                    <a:pt x="4612" y="1"/>
                    <a:pt x="5896" y="1285"/>
                    <a:pt x="5896" y="2920"/>
                  </a:cubicBezTo>
                  <a:cubicBezTo>
                    <a:pt x="5896" y="4612"/>
                    <a:pt x="4612" y="5896"/>
                    <a:pt x="2977" y="595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5" name="Google Shape;13935;p29"/>
            <p:cNvSpPr/>
            <p:nvPr/>
          </p:nvSpPr>
          <p:spPr>
            <a:xfrm>
              <a:off x="2365325" y="3871675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4" y="2977"/>
                  </a:moveTo>
                  <a:cubicBezTo>
                    <a:pt x="5954" y="4670"/>
                    <a:pt x="4670" y="5954"/>
                    <a:pt x="3035" y="5954"/>
                  </a:cubicBezTo>
                  <a:cubicBezTo>
                    <a:pt x="1343" y="5954"/>
                    <a:pt x="0" y="4612"/>
                    <a:pt x="0" y="2919"/>
                  </a:cubicBezTo>
                  <a:cubicBezTo>
                    <a:pt x="59" y="1285"/>
                    <a:pt x="1343" y="0"/>
                    <a:pt x="3035" y="0"/>
                  </a:cubicBezTo>
                  <a:cubicBezTo>
                    <a:pt x="4670" y="0"/>
                    <a:pt x="5954" y="1343"/>
                    <a:pt x="5954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6" name="Google Shape;13936;p29"/>
            <p:cNvSpPr/>
            <p:nvPr/>
          </p:nvSpPr>
          <p:spPr>
            <a:xfrm>
              <a:off x="2607550" y="4118300"/>
              <a:ext cx="150325" cy="150325"/>
            </a:xfrm>
            <a:custGeom>
              <a:avLst/>
              <a:gdLst/>
              <a:ahLst/>
              <a:cxnLst/>
              <a:rect l="l" t="t" r="r" b="b"/>
              <a:pathLst>
                <a:path w="6013" h="6013" extrusionOk="0">
                  <a:moveTo>
                    <a:pt x="6013" y="2977"/>
                  </a:moveTo>
                  <a:cubicBezTo>
                    <a:pt x="6013" y="4611"/>
                    <a:pt x="4729" y="5954"/>
                    <a:pt x="3036" y="5954"/>
                  </a:cubicBezTo>
                  <a:cubicBezTo>
                    <a:pt x="1343" y="6012"/>
                    <a:pt x="1" y="4670"/>
                    <a:pt x="59" y="2977"/>
                  </a:cubicBezTo>
                  <a:cubicBezTo>
                    <a:pt x="59" y="1284"/>
                    <a:pt x="1343" y="0"/>
                    <a:pt x="3036" y="0"/>
                  </a:cubicBezTo>
                  <a:cubicBezTo>
                    <a:pt x="4670" y="0"/>
                    <a:pt x="6013" y="1343"/>
                    <a:pt x="6013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7" name="Google Shape;13937;p29"/>
            <p:cNvSpPr/>
            <p:nvPr/>
          </p:nvSpPr>
          <p:spPr>
            <a:xfrm>
              <a:off x="5553800" y="2892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1" y="2919"/>
                  </a:moveTo>
                  <a:cubicBezTo>
                    <a:pt x="1" y="1285"/>
                    <a:pt x="1343" y="1"/>
                    <a:pt x="3036" y="59"/>
                  </a:cubicBezTo>
                  <a:cubicBezTo>
                    <a:pt x="4670" y="59"/>
                    <a:pt x="5955" y="1402"/>
                    <a:pt x="5955" y="3095"/>
                  </a:cubicBezTo>
                  <a:cubicBezTo>
                    <a:pt x="5896" y="4729"/>
                    <a:pt x="4612" y="5955"/>
                    <a:pt x="2919" y="5955"/>
                  </a:cubicBezTo>
                  <a:cubicBezTo>
                    <a:pt x="1285" y="5955"/>
                    <a:pt x="1" y="4612"/>
                    <a:pt x="1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8" name="Google Shape;13938;p29"/>
            <p:cNvSpPr/>
            <p:nvPr/>
          </p:nvSpPr>
          <p:spPr>
            <a:xfrm>
              <a:off x="5553800" y="26459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2977"/>
                  </a:moveTo>
                  <a:cubicBezTo>
                    <a:pt x="5955" y="4670"/>
                    <a:pt x="4612" y="5954"/>
                    <a:pt x="2978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343"/>
                    <a:pt x="1285" y="59"/>
                    <a:pt x="2919" y="0"/>
                  </a:cubicBezTo>
                  <a:cubicBezTo>
                    <a:pt x="4612" y="0"/>
                    <a:pt x="5955" y="1284"/>
                    <a:pt x="5955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9" name="Google Shape;13939;p29"/>
            <p:cNvSpPr/>
            <p:nvPr/>
          </p:nvSpPr>
          <p:spPr>
            <a:xfrm>
              <a:off x="3592550" y="931250"/>
              <a:ext cx="147425" cy="148875"/>
            </a:xfrm>
            <a:custGeom>
              <a:avLst/>
              <a:gdLst/>
              <a:ahLst/>
              <a:cxnLst/>
              <a:rect l="l" t="t" r="r" b="b"/>
              <a:pathLst>
                <a:path w="5897" h="5955" extrusionOk="0">
                  <a:moveTo>
                    <a:pt x="5896" y="2978"/>
                  </a:moveTo>
                  <a:cubicBezTo>
                    <a:pt x="5896" y="4612"/>
                    <a:pt x="4612" y="5955"/>
                    <a:pt x="2919" y="5896"/>
                  </a:cubicBezTo>
                  <a:cubicBezTo>
                    <a:pt x="1285" y="5896"/>
                    <a:pt x="1" y="4612"/>
                    <a:pt x="1" y="2978"/>
                  </a:cubicBezTo>
                  <a:cubicBezTo>
                    <a:pt x="1" y="1285"/>
                    <a:pt x="1285" y="1"/>
                    <a:pt x="2978" y="1"/>
                  </a:cubicBezTo>
                  <a:cubicBezTo>
                    <a:pt x="4612" y="1"/>
                    <a:pt x="5896" y="1285"/>
                    <a:pt x="5896" y="29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0" name="Google Shape;13940;p29"/>
            <p:cNvSpPr/>
            <p:nvPr/>
          </p:nvSpPr>
          <p:spPr>
            <a:xfrm>
              <a:off x="4571725" y="4366375"/>
              <a:ext cx="147400" cy="147400"/>
            </a:xfrm>
            <a:custGeom>
              <a:avLst/>
              <a:gdLst/>
              <a:ahLst/>
              <a:cxnLst/>
              <a:rect l="l" t="t" r="r" b="b"/>
              <a:pathLst>
                <a:path w="5896" h="5896" extrusionOk="0">
                  <a:moveTo>
                    <a:pt x="5896" y="2977"/>
                  </a:moveTo>
                  <a:cubicBezTo>
                    <a:pt x="5896" y="4553"/>
                    <a:pt x="4553" y="5895"/>
                    <a:pt x="2919" y="5895"/>
                  </a:cubicBezTo>
                  <a:cubicBezTo>
                    <a:pt x="1285" y="5895"/>
                    <a:pt x="0" y="4553"/>
                    <a:pt x="0" y="2860"/>
                  </a:cubicBezTo>
                  <a:cubicBezTo>
                    <a:pt x="0" y="1226"/>
                    <a:pt x="1343" y="0"/>
                    <a:pt x="2977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1" name="Google Shape;13941;p29"/>
            <p:cNvSpPr/>
            <p:nvPr/>
          </p:nvSpPr>
          <p:spPr>
            <a:xfrm>
              <a:off x="5555275" y="24051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553" y="5837"/>
                    <a:pt x="2919" y="5837"/>
                  </a:cubicBezTo>
                  <a:cubicBezTo>
                    <a:pt x="1284" y="5837"/>
                    <a:pt x="0" y="4553"/>
                    <a:pt x="0" y="2919"/>
                  </a:cubicBezTo>
                  <a:cubicBezTo>
                    <a:pt x="0" y="1284"/>
                    <a:pt x="1284" y="0"/>
                    <a:pt x="2919" y="0"/>
                  </a:cubicBezTo>
                  <a:cubicBezTo>
                    <a:pt x="4495" y="0"/>
                    <a:pt x="5837" y="1284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2" name="Google Shape;13942;p29"/>
            <p:cNvSpPr/>
            <p:nvPr/>
          </p:nvSpPr>
          <p:spPr>
            <a:xfrm>
              <a:off x="2120150" y="1910425"/>
              <a:ext cx="147425" cy="147400"/>
            </a:xfrm>
            <a:custGeom>
              <a:avLst/>
              <a:gdLst/>
              <a:ahLst/>
              <a:cxnLst/>
              <a:rect l="l" t="t" r="r" b="b"/>
              <a:pathLst>
                <a:path w="5897" h="5896" extrusionOk="0">
                  <a:moveTo>
                    <a:pt x="5896" y="2919"/>
                  </a:moveTo>
                  <a:cubicBezTo>
                    <a:pt x="5896" y="4553"/>
                    <a:pt x="4612" y="5896"/>
                    <a:pt x="2978" y="5896"/>
                  </a:cubicBezTo>
                  <a:cubicBezTo>
                    <a:pt x="1344" y="5896"/>
                    <a:pt x="1" y="4612"/>
                    <a:pt x="1" y="2977"/>
                  </a:cubicBezTo>
                  <a:cubicBezTo>
                    <a:pt x="1" y="1343"/>
                    <a:pt x="1285" y="59"/>
                    <a:pt x="2920" y="1"/>
                  </a:cubicBezTo>
                  <a:cubicBezTo>
                    <a:pt x="4554" y="1"/>
                    <a:pt x="5838" y="1285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3" name="Google Shape;13943;p29"/>
            <p:cNvSpPr/>
            <p:nvPr/>
          </p:nvSpPr>
          <p:spPr>
            <a:xfrm>
              <a:off x="4081400" y="93272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5896" y="2919"/>
                  </a:moveTo>
                  <a:cubicBezTo>
                    <a:pt x="5896" y="4553"/>
                    <a:pt x="4554" y="5837"/>
                    <a:pt x="2919" y="5837"/>
                  </a:cubicBezTo>
                  <a:cubicBezTo>
                    <a:pt x="1285" y="5779"/>
                    <a:pt x="1" y="4437"/>
                    <a:pt x="59" y="2861"/>
                  </a:cubicBezTo>
                  <a:cubicBezTo>
                    <a:pt x="59" y="1226"/>
                    <a:pt x="1402" y="0"/>
                    <a:pt x="2978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4" name="Google Shape;13944;p29"/>
            <p:cNvSpPr/>
            <p:nvPr/>
          </p:nvSpPr>
          <p:spPr>
            <a:xfrm>
              <a:off x="5553800" y="314057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2978" y="1"/>
                  </a:moveTo>
                  <a:cubicBezTo>
                    <a:pt x="4554" y="1"/>
                    <a:pt x="5896" y="1402"/>
                    <a:pt x="5896" y="2978"/>
                  </a:cubicBezTo>
                  <a:cubicBezTo>
                    <a:pt x="5838" y="4554"/>
                    <a:pt x="4554" y="5838"/>
                    <a:pt x="2978" y="5838"/>
                  </a:cubicBezTo>
                  <a:cubicBezTo>
                    <a:pt x="1343" y="5838"/>
                    <a:pt x="1" y="4495"/>
                    <a:pt x="59" y="2861"/>
                  </a:cubicBezTo>
                  <a:cubicBezTo>
                    <a:pt x="59" y="1285"/>
                    <a:pt x="1402" y="1"/>
                    <a:pt x="29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5" name="Google Shape;13945;p29"/>
            <p:cNvSpPr/>
            <p:nvPr/>
          </p:nvSpPr>
          <p:spPr>
            <a:xfrm>
              <a:off x="5064950" y="14215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8" y="2977"/>
                  </a:moveTo>
                  <a:cubicBezTo>
                    <a:pt x="5838" y="4553"/>
                    <a:pt x="4495" y="5838"/>
                    <a:pt x="2919" y="5838"/>
                  </a:cubicBezTo>
                  <a:cubicBezTo>
                    <a:pt x="1343" y="5838"/>
                    <a:pt x="1" y="4495"/>
                    <a:pt x="59" y="2919"/>
                  </a:cubicBezTo>
                  <a:cubicBezTo>
                    <a:pt x="59" y="1343"/>
                    <a:pt x="1402" y="0"/>
                    <a:pt x="2978" y="59"/>
                  </a:cubicBezTo>
                  <a:cubicBezTo>
                    <a:pt x="4554" y="59"/>
                    <a:pt x="5838" y="1401"/>
                    <a:pt x="5838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6" name="Google Shape;13946;p29"/>
            <p:cNvSpPr/>
            <p:nvPr/>
          </p:nvSpPr>
          <p:spPr>
            <a:xfrm>
              <a:off x="3345950" y="9327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0" y="4437"/>
                    <a:pt x="0" y="2861"/>
                  </a:cubicBezTo>
                  <a:cubicBezTo>
                    <a:pt x="59" y="1284"/>
                    <a:pt x="1401" y="0"/>
                    <a:pt x="2977" y="0"/>
                  </a:cubicBezTo>
                  <a:cubicBezTo>
                    <a:pt x="4553" y="0"/>
                    <a:pt x="5837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7" name="Google Shape;13947;p29"/>
            <p:cNvSpPr/>
            <p:nvPr/>
          </p:nvSpPr>
          <p:spPr>
            <a:xfrm>
              <a:off x="2857100" y="43663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58" y="4553"/>
                    <a:pt x="0" y="2977"/>
                  </a:cubicBezTo>
                  <a:cubicBezTo>
                    <a:pt x="0" y="1401"/>
                    <a:pt x="1284" y="58"/>
                    <a:pt x="2860" y="58"/>
                  </a:cubicBezTo>
                  <a:cubicBezTo>
                    <a:pt x="4436" y="0"/>
                    <a:pt x="5779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8" name="Google Shape;13948;p29"/>
            <p:cNvSpPr/>
            <p:nvPr/>
          </p:nvSpPr>
          <p:spPr>
            <a:xfrm>
              <a:off x="2121625" y="3630900"/>
              <a:ext cx="144500" cy="145950"/>
            </a:xfrm>
            <a:custGeom>
              <a:avLst/>
              <a:gdLst/>
              <a:ahLst/>
              <a:cxnLst/>
              <a:rect l="l" t="t" r="r" b="b"/>
              <a:pathLst>
                <a:path w="5780" h="5838" extrusionOk="0">
                  <a:moveTo>
                    <a:pt x="2919" y="0"/>
                  </a:moveTo>
                  <a:cubicBezTo>
                    <a:pt x="4437" y="0"/>
                    <a:pt x="5779" y="1343"/>
                    <a:pt x="5779" y="2919"/>
                  </a:cubicBezTo>
                  <a:cubicBezTo>
                    <a:pt x="5779" y="4495"/>
                    <a:pt x="4437" y="5837"/>
                    <a:pt x="2861" y="5779"/>
                  </a:cubicBezTo>
                  <a:cubicBezTo>
                    <a:pt x="1285" y="5779"/>
                    <a:pt x="0" y="4437"/>
                    <a:pt x="0" y="2861"/>
                  </a:cubicBezTo>
                  <a:cubicBezTo>
                    <a:pt x="0" y="1343"/>
                    <a:pt x="1343" y="0"/>
                    <a:pt x="291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9" name="Google Shape;13949;p29"/>
            <p:cNvSpPr/>
            <p:nvPr/>
          </p:nvSpPr>
          <p:spPr>
            <a:xfrm>
              <a:off x="3840625" y="4611525"/>
              <a:ext cx="144500" cy="143025"/>
            </a:xfrm>
            <a:custGeom>
              <a:avLst/>
              <a:gdLst/>
              <a:ahLst/>
              <a:cxnLst/>
              <a:rect l="l" t="t" r="r" b="b"/>
              <a:pathLst>
                <a:path w="5780" h="5721" extrusionOk="0">
                  <a:moveTo>
                    <a:pt x="5779" y="2802"/>
                  </a:moveTo>
                  <a:cubicBezTo>
                    <a:pt x="5779" y="4378"/>
                    <a:pt x="4437" y="5721"/>
                    <a:pt x="2861" y="5721"/>
                  </a:cubicBezTo>
                  <a:cubicBezTo>
                    <a:pt x="1343" y="5721"/>
                    <a:pt x="59" y="4436"/>
                    <a:pt x="1" y="2860"/>
                  </a:cubicBezTo>
                  <a:cubicBezTo>
                    <a:pt x="1" y="1284"/>
                    <a:pt x="1285" y="0"/>
                    <a:pt x="2861" y="0"/>
                  </a:cubicBezTo>
                  <a:cubicBezTo>
                    <a:pt x="4437" y="0"/>
                    <a:pt x="5721" y="1226"/>
                    <a:pt x="5779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0" name="Google Shape;13950;p29"/>
            <p:cNvSpPr/>
            <p:nvPr/>
          </p:nvSpPr>
          <p:spPr>
            <a:xfrm>
              <a:off x="1879375" y="28954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1"/>
                  </a:moveTo>
                  <a:cubicBezTo>
                    <a:pt x="4437" y="1"/>
                    <a:pt x="5663" y="1285"/>
                    <a:pt x="5721" y="2861"/>
                  </a:cubicBezTo>
                  <a:cubicBezTo>
                    <a:pt x="5721" y="4437"/>
                    <a:pt x="4437" y="5721"/>
                    <a:pt x="2861" y="5721"/>
                  </a:cubicBezTo>
                  <a:cubicBezTo>
                    <a:pt x="1285" y="5721"/>
                    <a:pt x="1" y="4437"/>
                    <a:pt x="1" y="2861"/>
                  </a:cubicBezTo>
                  <a:cubicBezTo>
                    <a:pt x="1" y="1285"/>
                    <a:pt x="1285" y="59"/>
                    <a:pt x="28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1" name="Google Shape;13951;p29"/>
            <p:cNvSpPr/>
            <p:nvPr/>
          </p:nvSpPr>
          <p:spPr>
            <a:xfrm>
              <a:off x="1879375" y="26488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5720"/>
                  </a:moveTo>
                  <a:cubicBezTo>
                    <a:pt x="1285" y="5720"/>
                    <a:pt x="1" y="4436"/>
                    <a:pt x="1" y="2860"/>
                  </a:cubicBezTo>
                  <a:cubicBezTo>
                    <a:pt x="1" y="1284"/>
                    <a:pt x="1285" y="0"/>
                    <a:pt x="2919" y="0"/>
                  </a:cubicBezTo>
                  <a:cubicBezTo>
                    <a:pt x="4495" y="58"/>
                    <a:pt x="5721" y="1343"/>
                    <a:pt x="5721" y="2919"/>
                  </a:cubicBezTo>
                  <a:cubicBezTo>
                    <a:pt x="5663" y="4495"/>
                    <a:pt x="4437" y="5720"/>
                    <a:pt x="2861" y="57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2" name="Google Shape;13952;p29"/>
            <p:cNvSpPr/>
            <p:nvPr/>
          </p:nvSpPr>
          <p:spPr>
            <a:xfrm>
              <a:off x="3594025" y="4610050"/>
              <a:ext cx="143025" cy="144500"/>
            </a:xfrm>
            <a:custGeom>
              <a:avLst/>
              <a:gdLst/>
              <a:ahLst/>
              <a:cxnLst/>
              <a:rect l="l" t="t" r="r" b="b"/>
              <a:pathLst>
                <a:path w="5721" h="5780" extrusionOk="0">
                  <a:moveTo>
                    <a:pt x="2860" y="5780"/>
                  </a:moveTo>
                  <a:cubicBezTo>
                    <a:pt x="1284" y="5780"/>
                    <a:pt x="59" y="4495"/>
                    <a:pt x="0" y="2919"/>
                  </a:cubicBezTo>
                  <a:cubicBezTo>
                    <a:pt x="0" y="1343"/>
                    <a:pt x="1343" y="1"/>
                    <a:pt x="2919" y="59"/>
                  </a:cubicBezTo>
                  <a:cubicBezTo>
                    <a:pt x="4495" y="59"/>
                    <a:pt x="5720" y="1343"/>
                    <a:pt x="5720" y="2919"/>
                  </a:cubicBezTo>
                  <a:cubicBezTo>
                    <a:pt x="5720" y="4495"/>
                    <a:pt x="4436" y="5780"/>
                    <a:pt x="2860" y="57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3" name="Google Shape;13953;p29"/>
            <p:cNvSpPr/>
            <p:nvPr/>
          </p:nvSpPr>
          <p:spPr>
            <a:xfrm>
              <a:off x="5556725" y="215995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2802" y="5663"/>
                  </a:moveTo>
                  <a:cubicBezTo>
                    <a:pt x="1226" y="5663"/>
                    <a:pt x="0" y="4379"/>
                    <a:pt x="59" y="2803"/>
                  </a:cubicBezTo>
                  <a:cubicBezTo>
                    <a:pt x="59" y="1227"/>
                    <a:pt x="1343" y="1"/>
                    <a:pt x="2919" y="1"/>
                  </a:cubicBezTo>
                  <a:cubicBezTo>
                    <a:pt x="4495" y="59"/>
                    <a:pt x="5662" y="1285"/>
                    <a:pt x="5662" y="2861"/>
                  </a:cubicBezTo>
                  <a:cubicBezTo>
                    <a:pt x="5662" y="4437"/>
                    <a:pt x="4437" y="5663"/>
                    <a:pt x="2802" y="56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4" name="Google Shape;13954;p29"/>
            <p:cNvSpPr/>
            <p:nvPr/>
          </p:nvSpPr>
          <p:spPr>
            <a:xfrm>
              <a:off x="4821250" y="11808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60"/>
                  </a:moveTo>
                  <a:cubicBezTo>
                    <a:pt x="5663" y="4436"/>
                    <a:pt x="4379" y="5662"/>
                    <a:pt x="2803" y="5662"/>
                  </a:cubicBezTo>
                  <a:cubicBezTo>
                    <a:pt x="1227" y="5662"/>
                    <a:pt x="1" y="4436"/>
                    <a:pt x="1" y="2802"/>
                  </a:cubicBezTo>
                  <a:cubicBezTo>
                    <a:pt x="1" y="1284"/>
                    <a:pt x="1227" y="59"/>
                    <a:pt x="2744" y="59"/>
                  </a:cubicBezTo>
                  <a:cubicBezTo>
                    <a:pt x="4379" y="0"/>
                    <a:pt x="5604" y="1226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5" name="Google Shape;13955;p29"/>
            <p:cNvSpPr/>
            <p:nvPr/>
          </p:nvSpPr>
          <p:spPr>
            <a:xfrm>
              <a:off x="5314475" y="16711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03"/>
                  </a:moveTo>
                  <a:cubicBezTo>
                    <a:pt x="5663" y="4379"/>
                    <a:pt x="4437" y="5663"/>
                    <a:pt x="2803" y="5663"/>
                  </a:cubicBezTo>
                  <a:cubicBezTo>
                    <a:pt x="1227" y="5663"/>
                    <a:pt x="1" y="4379"/>
                    <a:pt x="1" y="2803"/>
                  </a:cubicBezTo>
                  <a:cubicBezTo>
                    <a:pt x="1" y="1227"/>
                    <a:pt x="1227" y="1"/>
                    <a:pt x="2803" y="1"/>
                  </a:cubicBezTo>
                  <a:cubicBezTo>
                    <a:pt x="4379" y="1"/>
                    <a:pt x="5663" y="1227"/>
                    <a:pt x="566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6" name="Google Shape;13956;p29"/>
            <p:cNvSpPr/>
            <p:nvPr/>
          </p:nvSpPr>
          <p:spPr>
            <a:xfrm>
              <a:off x="1880850" y="2408025"/>
              <a:ext cx="140100" cy="140125"/>
            </a:xfrm>
            <a:custGeom>
              <a:avLst/>
              <a:gdLst/>
              <a:ahLst/>
              <a:cxnLst/>
              <a:rect l="l" t="t" r="r" b="b"/>
              <a:pathLst>
                <a:path w="5604" h="5605" extrusionOk="0">
                  <a:moveTo>
                    <a:pt x="5604" y="2803"/>
                  </a:moveTo>
                  <a:cubicBezTo>
                    <a:pt x="5604" y="4379"/>
                    <a:pt x="4378" y="5604"/>
                    <a:pt x="2744" y="5604"/>
                  </a:cubicBezTo>
                  <a:cubicBezTo>
                    <a:pt x="1226" y="5546"/>
                    <a:pt x="0" y="4379"/>
                    <a:pt x="0" y="2803"/>
                  </a:cubicBezTo>
                  <a:cubicBezTo>
                    <a:pt x="0" y="1227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7" name="Google Shape;13957;p29"/>
            <p:cNvSpPr/>
            <p:nvPr/>
          </p:nvSpPr>
          <p:spPr>
            <a:xfrm>
              <a:off x="5067875" y="4122675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2802" y="5604"/>
                  </a:moveTo>
                  <a:cubicBezTo>
                    <a:pt x="1226" y="5604"/>
                    <a:pt x="0" y="4378"/>
                    <a:pt x="0" y="2802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78" y="0"/>
                    <a:pt x="5604" y="1284"/>
                    <a:pt x="5604" y="2860"/>
                  </a:cubicBezTo>
                  <a:cubicBezTo>
                    <a:pt x="5604" y="4378"/>
                    <a:pt x="4378" y="5604"/>
                    <a:pt x="2802" y="56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8" name="Google Shape;13958;p29"/>
            <p:cNvSpPr/>
            <p:nvPr/>
          </p:nvSpPr>
          <p:spPr>
            <a:xfrm>
              <a:off x="4330950" y="934175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2" y="2861"/>
                  </a:moveTo>
                  <a:cubicBezTo>
                    <a:pt x="5662" y="4437"/>
                    <a:pt x="4436" y="5663"/>
                    <a:pt x="2860" y="5663"/>
                  </a:cubicBezTo>
                  <a:cubicBezTo>
                    <a:pt x="1226" y="5663"/>
                    <a:pt x="0" y="4379"/>
                    <a:pt x="59" y="2803"/>
                  </a:cubicBezTo>
                  <a:cubicBezTo>
                    <a:pt x="59" y="1226"/>
                    <a:pt x="1284" y="59"/>
                    <a:pt x="2860" y="59"/>
                  </a:cubicBezTo>
                  <a:cubicBezTo>
                    <a:pt x="4436" y="1"/>
                    <a:pt x="5662" y="1285"/>
                    <a:pt x="5662" y="28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9" name="Google Shape;13959;p29"/>
            <p:cNvSpPr/>
            <p:nvPr/>
          </p:nvSpPr>
          <p:spPr>
            <a:xfrm>
              <a:off x="4085800" y="4617350"/>
              <a:ext cx="140100" cy="138650"/>
            </a:xfrm>
            <a:custGeom>
              <a:avLst/>
              <a:gdLst/>
              <a:ahLst/>
              <a:cxnLst/>
              <a:rect l="l" t="t" r="r" b="b"/>
              <a:pathLst>
                <a:path w="5604" h="5546" extrusionOk="0">
                  <a:moveTo>
                    <a:pt x="2802" y="5546"/>
                  </a:moveTo>
                  <a:cubicBezTo>
                    <a:pt x="1226" y="5546"/>
                    <a:pt x="0" y="4320"/>
                    <a:pt x="0" y="2744"/>
                  </a:cubicBezTo>
                  <a:cubicBezTo>
                    <a:pt x="0" y="1168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ubicBezTo>
                    <a:pt x="5604" y="4379"/>
                    <a:pt x="4378" y="5546"/>
                    <a:pt x="2802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0" name="Google Shape;13960;p29"/>
            <p:cNvSpPr/>
            <p:nvPr/>
          </p:nvSpPr>
          <p:spPr>
            <a:xfrm>
              <a:off x="5558175" y="3387200"/>
              <a:ext cx="140125" cy="140125"/>
            </a:xfrm>
            <a:custGeom>
              <a:avLst/>
              <a:gdLst/>
              <a:ahLst/>
              <a:cxnLst/>
              <a:rect l="l" t="t" r="r" b="b"/>
              <a:pathLst>
                <a:path w="5605" h="5605" extrusionOk="0">
                  <a:moveTo>
                    <a:pt x="2744" y="5546"/>
                  </a:moveTo>
                  <a:cubicBezTo>
                    <a:pt x="1227" y="5546"/>
                    <a:pt x="1" y="4320"/>
                    <a:pt x="1" y="2744"/>
                  </a:cubicBezTo>
                  <a:cubicBezTo>
                    <a:pt x="1" y="1226"/>
                    <a:pt x="1285" y="0"/>
                    <a:pt x="2803" y="0"/>
                  </a:cubicBezTo>
                  <a:cubicBezTo>
                    <a:pt x="4379" y="0"/>
                    <a:pt x="5604" y="1285"/>
                    <a:pt x="5546" y="2802"/>
                  </a:cubicBezTo>
                  <a:cubicBezTo>
                    <a:pt x="5546" y="4378"/>
                    <a:pt x="4320" y="5604"/>
                    <a:pt x="2744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1" name="Google Shape;13961;p29"/>
            <p:cNvSpPr/>
            <p:nvPr/>
          </p:nvSpPr>
          <p:spPr>
            <a:xfrm>
              <a:off x="2369700" y="1424500"/>
              <a:ext cx="141575" cy="140100"/>
            </a:xfrm>
            <a:custGeom>
              <a:avLst/>
              <a:gdLst/>
              <a:ahLst/>
              <a:cxnLst/>
              <a:rect l="l" t="t" r="r" b="b"/>
              <a:pathLst>
                <a:path w="5663" h="5604" extrusionOk="0">
                  <a:moveTo>
                    <a:pt x="5604" y="2860"/>
                  </a:moveTo>
                  <a:cubicBezTo>
                    <a:pt x="5546" y="4436"/>
                    <a:pt x="4320" y="5604"/>
                    <a:pt x="2744" y="5604"/>
                  </a:cubicBezTo>
                  <a:cubicBezTo>
                    <a:pt x="1226" y="5545"/>
                    <a:pt x="0" y="4320"/>
                    <a:pt x="59" y="2744"/>
                  </a:cubicBezTo>
                  <a:cubicBezTo>
                    <a:pt x="59" y="1226"/>
                    <a:pt x="1343" y="0"/>
                    <a:pt x="2860" y="59"/>
                  </a:cubicBezTo>
                  <a:cubicBezTo>
                    <a:pt x="4437" y="59"/>
                    <a:pt x="5662" y="1343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2" name="Google Shape;13962;p29"/>
            <p:cNvSpPr/>
            <p:nvPr/>
          </p:nvSpPr>
          <p:spPr>
            <a:xfrm>
              <a:off x="3350325" y="4612975"/>
              <a:ext cx="138650" cy="138650"/>
            </a:xfrm>
            <a:custGeom>
              <a:avLst/>
              <a:gdLst/>
              <a:ahLst/>
              <a:cxnLst/>
              <a:rect l="l" t="t" r="r" b="b"/>
              <a:pathLst>
                <a:path w="5546" h="5546" extrusionOk="0">
                  <a:moveTo>
                    <a:pt x="2802" y="1"/>
                  </a:moveTo>
                  <a:cubicBezTo>
                    <a:pt x="4320" y="1"/>
                    <a:pt x="5546" y="1226"/>
                    <a:pt x="5546" y="2802"/>
                  </a:cubicBezTo>
                  <a:cubicBezTo>
                    <a:pt x="5546" y="4320"/>
                    <a:pt x="4320" y="5546"/>
                    <a:pt x="2744" y="5546"/>
                  </a:cubicBezTo>
                  <a:cubicBezTo>
                    <a:pt x="1226" y="5546"/>
                    <a:pt x="0" y="4320"/>
                    <a:pt x="0" y="2802"/>
                  </a:cubicBezTo>
                  <a:cubicBezTo>
                    <a:pt x="0" y="1226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3" name="Google Shape;13963;p29"/>
            <p:cNvSpPr/>
            <p:nvPr/>
          </p:nvSpPr>
          <p:spPr>
            <a:xfrm>
              <a:off x="5311575" y="388042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5545" y="2802"/>
                  </a:moveTo>
                  <a:cubicBezTo>
                    <a:pt x="5545" y="4320"/>
                    <a:pt x="4320" y="5604"/>
                    <a:pt x="2744" y="5546"/>
                  </a:cubicBezTo>
                  <a:cubicBezTo>
                    <a:pt x="1284" y="5546"/>
                    <a:pt x="0" y="4320"/>
                    <a:pt x="0" y="2802"/>
                  </a:cubicBezTo>
                  <a:cubicBezTo>
                    <a:pt x="0" y="1285"/>
                    <a:pt x="1284" y="1"/>
                    <a:pt x="2802" y="1"/>
                  </a:cubicBezTo>
                  <a:cubicBezTo>
                    <a:pt x="4320" y="59"/>
                    <a:pt x="5545" y="1285"/>
                    <a:pt x="5545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4" name="Google Shape;13964;p29"/>
            <p:cNvSpPr/>
            <p:nvPr/>
          </p:nvSpPr>
          <p:spPr>
            <a:xfrm>
              <a:off x="3106625" y="935650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5604" y="2802"/>
                  </a:moveTo>
                  <a:cubicBezTo>
                    <a:pt x="5604" y="4320"/>
                    <a:pt x="4320" y="5604"/>
                    <a:pt x="2744" y="5545"/>
                  </a:cubicBezTo>
                  <a:cubicBezTo>
                    <a:pt x="1226" y="5545"/>
                    <a:pt x="0" y="4320"/>
                    <a:pt x="0" y="2744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20" y="0"/>
                    <a:pt x="5604" y="1284"/>
                    <a:pt x="5546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5" name="Google Shape;13965;p29"/>
            <p:cNvSpPr/>
            <p:nvPr/>
          </p:nvSpPr>
          <p:spPr>
            <a:xfrm>
              <a:off x="1876475" y="3144950"/>
              <a:ext cx="140100" cy="138675"/>
            </a:xfrm>
            <a:custGeom>
              <a:avLst/>
              <a:gdLst/>
              <a:ahLst/>
              <a:cxnLst/>
              <a:rect l="l" t="t" r="r" b="b"/>
              <a:pathLst>
                <a:path w="5604" h="5547" extrusionOk="0">
                  <a:moveTo>
                    <a:pt x="2802" y="1"/>
                  </a:moveTo>
                  <a:cubicBezTo>
                    <a:pt x="4320" y="1"/>
                    <a:pt x="5604" y="1227"/>
                    <a:pt x="5604" y="2744"/>
                  </a:cubicBezTo>
                  <a:cubicBezTo>
                    <a:pt x="5604" y="4320"/>
                    <a:pt x="4378" y="5546"/>
                    <a:pt x="2802" y="5546"/>
                  </a:cubicBezTo>
                  <a:cubicBezTo>
                    <a:pt x="1284" y="5546"/>
                    <a:pt x="58" y="4320"/>
                    <a:pt x="58" y="2803"/>
                  </a:cubicBezTo>
                  <a:cubicBezTo>
                    <a:pt x="0" y="1285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6" name="Google Shape;13966;p29"/>
            <p:cNvSpPr/>
            <p:nvPr/>
          </p:nvSpPr>
          <p:spPr>
            <a:xfrm>
              <a:off x="2617775" y="117787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2802" y="59"/>
                  </a:moveTo>
                  <a:cubicBezTo>
                    <a:pt x="4320" y="59"/>
                    <a:pt x="5546" y="1343"/>
                    <a:pt x="5546" y="2802"/>
                  </a:cubicBezTo>
                  <a:cubicBezTo>
                    <a:pt x="5546" y="4378"/>
                    <a:pt x="4203" y="5604"/>
                    <a:pt x="2685" y="5604"/>
                  </a:cubicBezTo>
                  <a:cubicBezTo>
                    <a:pt x="1226" y="5546"/>
                    <a:pt x="0" y="4262"/>
                    <a:pt x="0" y="2744"/>
                  </a:cubicBezTo>
                  <a:cubicBezTo>
                    <a:pt x="59" y="1285"/>
                    <a:pt x="1284" y="1"/>
                    <a:pt x="2802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7" name="Google Shape;13967;p29"/>
            <p:cNvSpPr/>
            <p:nvPr/>
          </p:nvSpPr>
          <p:spPr>
            <a:xfrm>
              <a:off x="4822725" y="4370750"/>
              <a:ext cx="137175" cy="137175"/>
            </a:xfrm>
            <a:custGeom>
              <a:avLst/>
              <a:gdLst/>
              <a:ahLst/>
              <a:cxnLst/>
              <a:rect l="l" t="t" r="r" b="b"/>
              <a:pathLst>
                <a:path w="5487" h="5487" extrusionOk="0">
                  <a:moveTo>
                    <a:pt x="0" y="2744"/>
                  </a:moveTo>
                  <a:cubicBezTo>
                    <a:pt x="0" y="1284"/>
                    <a:pt x="1284" y="0"/>
                    <a:pt x="2802" y="0"/>
                  </a:cubicBezTo>
                  <a:cubicBezTo>
                    <a:pt x="4261" y="0"/>
                    <a:pt x="5487" y="1284"/>
                    <a:pt x="5487" y="2802"/>
                  </a:cubicBezTo>
                  <a:cubicBezTo>
                    <a:pt x="5487" y="4261"/>
                    <a:pt x="4203" y="5487"/>
                    <a:pt x="2744" y="5487"/>
                  </a:cubicBezTo>
                  <a:cubicBezTo>
                    <a:pt x="1284" y="5487"/>
                    <a:pt x="0" y="4203"/>
                    <a:pt x="0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8" name="Google Shape;13968;p29"/>
            <p:cNvSpPr/>
            <p:nvPr/>
          </p:nvSpPr>
          <p:spPr>
            <a:xfrm>
              <a:off x="2124550" y="1672575"/>
              <a:ext cx="138650" cy="137175"/>
            </a:xfrm>
            <a:custGeom>
              <a:avLst/>
              <a:gdLst/>
              <a:ahLst/>
              <a:cxnLst/>
              <a:rect l="l" t="t" r="r" b="b"/>
              <a:pathLst>
                <a:path w="5546" h="5487" extrusionOk="0">
                  <a:moveTo>
                    <a:pt x="5487" y="2744"/>
                  </a:moveTo>
                  <a:cubicBezTo>
                    <a:pt x="5545" y="4203"/>
                    <a:pt x="4261" y="5487"/>
                    <a:pt x="2802" y="5487"/>
                  </a:cubicBezTo>
                  <a:cubicBezTo>
                    <a:pt x="1284" y="5487"/>
                    <a:pt x="0" y="4261"/>
                    <a:pt x="0" y="2744"/>
                  </a:cubicBezTo>
                  <a:cubicBezTo>
                    <a:pt x="0" y="1284"/>
                    <a:pt x="1226" y="59"/>
                    <a:pt x="2685" y="0"/>
                  </a:cubicBezTo>
                  <a:cubicBezTo>
                    <a:pt x="4203" y="0"/>
                    <a:pt x="5487" y="1226"/>
                    <a:pt x="5487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9" name="Google Shape;13969;p29"/>
            <p:cNvSpPr/>
            <p:nvPr/>
          </p:nvSpPr>
          <p:spPr>
            <a:xfrm>
              <a:off x="2372625" y="4124125"/>
              <a:ext cx="135725" cy="137200"/>
            </a:xfrm>
            <a:custGeom>
              <a:avLst/>
              <a:gdLst/>
              <a:ahLst/>
              <a:cxnLst/>
              <a:rect l="l" t="t" r="r" b="b"/>
              <a:pathLst>
                <a:path w="5429" h="5488" extrusionOk="0">
                  <a:moveTo>
                    <a:pt x="5429" y="2744"/>
                  </a:moveTo>
                  <a:cubicBezTo>
                    <a:pt x="5429" y="4262"/>
                    <a:pt x="4144" y="5487"/>
                    <a:pt x="2685" y="5487"/>
                  </a:cubicBezTo>
                  <a:cubicBezTo>
                    <a:pt x="1167" y="5429"/>
                    <a:pt x="0" y="4203"/>
                    <a:pt x="0" y="2744"/>
                  </a:cubicBezTo>
                  <a:cubicBezTo>
                    <a:pt x="0" y="1226"/>
                    <a:pt x="1284" y="1"/>
                    <a:pt x="2743" y="59"/>
                  </a:cubicBezTo>
                  <a:cubicBezTo>
                    <a:pt x="4203" y="59"/>
                    <a:pt x="5429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0" name="Google Shape;13970;p29"/>
            <p:cNvSpPr/>
            <p:nvPr/>
          </p:nvSpPr>
          <p:spPr>
            <a:xfrm>
              <a:off x="1882300" y="2162875"/>
              <a:ext cx="137200" cy="135750"/>
            </a:xfrm>
            <a:custGeom>
              <a:avLst/>
              <a:gdLst/>
              <a:ahLst/>
              <a:cxnLst/>
              <a:rect l="l" t="t" r="r" b="b"/>
              <a:pathLst>
                <a:path w="5488" h="5430" extrusionOk="0">
                  <a:moveTo>
                    <a:pt x="5429" y="2744"/>
                  </a:moveTo>
                  <a:cubicBezTo>
                    <a:pt x="5429" y="4262"/>
                    <a:pt x="4203" y="5429"/>
                    <a:pt x="2744" y="5429"/>
                  </a:cubicBezTo>
                  <a:cubicBezTo>
                    <a:pt x="1226" y="5429"/>
                    <a:pt x="1" y="4145"/>
                    <a:pt x="59" y="2627"/>
                  </a:cubicBezTo>
                  <a:cubicBezTo>
                    <a:pt x="117" y="1168"/>
                    <a:pt x="1343" y="1"/>
                    <a:pt x="2802" y="1"/>
                  </a:cubicBezTo>
                  <a:cubicBezTo>
                    <a:pt x="4262" y="59"/>
                    <a:pt x="5487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1" name="Google Shape;13971;p29"/>
            <p:cNvSpPr/>
            <p:nvPr/>
          </p:nvSpPr>
          <p:spPr>
            <a:xfrm>
              <a:off x="4335325" y="4618825"/>
              <a:ext cx="135725" cy="135725"/>
            </a:xfrm>
            <a:custGeom>
              <a:avLst/>
              <a:gdLst/>
              <a:ahLst/>
              <a:cxnLst/>
              <a:rect l="l" t="t" r="r" b="b"/>
              <a:pathLst>
                <a:path w="5429" h="5429" extrusionOk="0">
                  <a:moveTo>
                    <a:pt x="5370" y="2685"/>
                  </a:moveTo>
                  <a:cubicBezTo>
                    <a:pt x="5429" y="4144"/>
                    <a:pt x="4203" y="5370"/>
                    <a:pt x="2744" y="5429"/>
                  </a:cubicBezTo>
                  <a:cubicBezTo>
                    <a:pt x="1226" y="5429"/>
                    <a:pt x="0" y="4203"/>
                    <a:pt x="0" y="2685"/>
                  </a:cubicBezTo>
                  <a:cubicBezTo>
                    <a:pt x="0" y="1226"/>
                    <a:pt x="1168" y="0"/>
                    <a:pt x="2685" y="0"/>
                  </a:cubicBezTo>
                  <a:cubicBezTo>
                    <a:pt x="4145" y="0"/>
                    <a:pt x="5370" y="1168"/>
                    <a:pt x="5370" y="26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2" name="Google Shape;13972;p29"/>
            <p:cNvSpPr/>
            <p:nvPr/>
          </p:nvSpPr>
          <p:spPr>
            <a:xfrm>
              <a:off x="3109550" y="4615900"/>
              <a:ext cx="134275" cy="134275"/>
            </a:xfrm>
            <a:custGeom>
              <a:avLst/>
              <a:gdLst/>
              <a:ahLst/>
              <a:cxnLst/>
              <a:rect l="l" t="t" r="r" b="b"/>
              <a:pathLst>
                <a:path w="5371" h="5371" extrusionOk="0">
                  <a:moveTo>
                    <a:pt x="2744" y="0"/>
                  </a:moveTo>
                  <a:cubicBezTo>
                    <a:pt x="4203" y="0"/>
                    <a:pt x="5370" y="1226"/>
                    <a:pt x="5312" y="2744"/>
                  </a:cubicBezTo>
                  <a:cubicBezTo>
                    <a:pt x="5312" y="4203"/>
                    <a:pt x="4144" y="5371"/>
                    <a:pt x="2627" y="5312"/>
                  </a:cubicBezTo>
                  <a:cubicBezTo>
                    <a:pt x="1109" y="5312"/>
                    <a:pt x="0" y="4145"/>
                    <a:pt x="0" y="2569"/>
                  </a:cubicBezTo>
                  <a:cubicBezTo>
                    <a:pt x="59" y="1109"/>
                    <a:pt x="1226" y="0"/>
                    <a:pt x="2744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3" name="Google Shape;13973;p29"/>
            <p:cNvSpPr/>
            <p:nvPr/>
          </p:nvSpPr>
          <p:spPr>
            <a:xfrm>
              <a:off x="5561100" y="1922100"/>
              <a:ext cx="134275" cy="132825"/>
            </a:xfrm>
            <a:custGeom>
              <a:avLst/>
              <a:gdLst/>
              <a:ahLst/>
              <a:cxnLst/>
              <a:rect l="l" t="t" r="r" b="b"/>
              <a:pathLst>
                <a:path w="5371" h="5313" extrusionOk="0">
                  <a:moveTo>
                    <a:pt x="2686" y="1"/>
                  </a:moveTo>
                  <a:cubicBezTo>
                    <a:pt x="4203" y="1"/>
                    <a:pt x="5371" y="1226"/>
                    <a:pt x="5312" y="2744"/>
                  </a:cubicBezTo>
                  <a:cubicBezTo>
                    <a:pt x="5312" y="4203"/>
                    <a:pt x="4145" y="5312"/>
                    <a:pt x="2627" y="5312"/>
                  </a:cubicBezTo>
                  <a:cubicBezTo>
                    <a:pt x="1110" y="5312"/>
                    <a:pt x="1" y="4086"/>
                    <a:pt x="1" y="2569"/>
                  </a:cubicBezTo>
                  <a:cubicBezTo>
                    <a:pt x="59" y="1110"/>
                    <a:pt x="1226" y="1"/>
                    <a:pt x="268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4" name="Google Shape;13974;p29"/>
            <p:cNvSpPr/>
            <p:nvPr/>
          </p:nvSpPr>
          <p:spPr>
            <a:xfrm>
              <a:off x="4583400" y="940025"/>
              <a:ext cx="131350" cy="131350"/>
            </a:xfrm>
            <a:custGeom>
              <a:avLst/>
              <a:gdLst/>
              <a:ahLst/>
              <a:cxnLst/>
              <a:rect l="l" t="t" r="r" b="b"/>
              <a:pathLst>
                <a:path w="5254" h="5254" extrusionOk="0">
                  <a:moveTo>
                    <a:pt x="2627" y="0"/>
                  </a:moveTo>
                  <a:cubicBezTo>
                    <a:pt x="4086" y="0"/>
                    <a:pt x="5254" y="1109"/>
                    <a:pt x="5254" y="2569"/>
                  </a:cubicBezTo>
                  <a:cubicBezTo>
                    <a:pt x="5254" y="4086"/>
                    <a:pt x="4086" y="5254"/>
                    <a:pt x="2569" y="5254"/>
                  </a:cubicBezTo>
                  <a:cubicBezTo>
                    <a:pt x="1109" y="5254"/>
                    <a:pt x="0" y="4086"/>
                    <a:pt x="0" y="2627"/>
                  </a:cubicBezTo>
                  <a:cubicBezTo>
                    <a:pt x="0" y="1109"/>
                    <a:pt x="1109" y="0"/>
                    <a:pt x="26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5" name="Google Shape;13975;p29"/>
            <p:cNvSpPr/>
            <p:nvPr/>
          </p:nvSpPr>
          <p:spPr>
            <a:xfrm>
              <a:off x="2127450" y="3880425"/>
              <a:ext cx="132825" cy="132825"/>
            </a:xfrm>
            <a:custGeom>
              <a:avLst/>
              <a:gdLst/>
              <a:ahLst/>
              <a:cxnLst/>
              <a:rect l="l" t="t" r="r" b="b"/>
              <a:pathLst>
                <a:path w="5313" h="5313" extrusionOk="0">
                  <a:moveTo>
                    <a:pt x="2686" y="1"/>
                  </a:moveTo>
                  <a:cubicBezTo>
                    <a:pt x="4145" y="1"/>
                    <a:pt x="5313" y="1168"/>
                    <a:pt x="5313" y="2627"/>
                  </a:cubicBezTo>
                  <a:cubicBezTo>
                    <a:pt x="5313" y="4145"/>
                    <a:pt x="4145" y="5312"/>
                    <a:pt x="2628" y="5312"/>
                  </a:cubicBezTo>
                  <a:cubicBezTo>
                    <a:pt x="1110" y="5254"/>
                    <a:pt x="1" y="4087"/>
                    <a:pt x="1" y="2627"/>
                  </a:cubicBezTo>
                  <a:cubicBezTo>
                    <a:pt x="1" y="1110"/>
                    <a:pt x="1168" y="1"/>
                    <a:pt x="262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6" name="Google Shape;13976;p29"/>
            <p:cNvSpPr/>
            <p:nvPr/>
          </p:nvSpPr>
          <p:spPr>
            <a:xfrm>
              <a:off x="1880850" y="3390125"/>
              <a:ext cx="132800" cy="132800"/>
            </a:xfrm>
            <a:custGeom>
              <a:avLst/>
              <a:gdLst/>
              <a:ahLst/>
              <a:cxnLst/>
              <a:rect l="l" t="t" r="r" b="b"/>
              <a:pathLst>
                <a:path w="5312" h="5312" extrusionOk="0">
                  <a:moveTo>
                    <a:pt x="2627" y="0"/>
                  </a:moveTo>
                  <a:cubicBezTo>
                    <a:pt x="4086" y="0"/>
                    <a:pt x="5254" y="1168"/>
                    <a:pt x="5312" y="2627"/>
                  </a:cubicBezTo>
                  <a:cubicBezTo>
                    <a:pt x="5312" y="4145"/>
                    <a:pt x="4145" y="5312"/>
                    <a:pt x="2627" y="5312"/>
                  </a:cubicBezTo>
                  <a:cubicBezTo>
                    <a:pt x="1168" y="5312"/>
                    <a:pt x="0" y="4145"/>
                    <a:pt x="0" y="2685"/>
                  </a:cubicBezTo>
                  <a:cubicBezTo>
                    <a:pt x="0" y="1168"/>
                    <a:pt x="1168" y="59"/>
                    <a:pt x="2627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7" name="Google Shape;13977;p29"/>
            <p:cNvSpPr/>
            <p:nvPr/>
          </p:nvSpPr>
          <p:spPr>
            <a:xfrm>
              <a:off x="2616300" y="4372200"/>
              <a:ext cx="132825" cy="134275"/>
            </a:xfrm>
            <a:custGeom>
              <a:avLst/>
              <a:gdLst/>
              <a:ahLst/>
              <a:cxnLst/>
              <a:rect l="l" t="t" r="r" b="b"/>
              <a:pathLst>
                <a:path w="5313" h="5371" extrusionOk="0">
                  <a:moveTo>
                    <a:pt x="5313" y="2744"/>
                  </a:moveTo>
                  <a:cubicBezTo>
                    <a:pt x="5313" y="4262"/>
                    <a:pt x="4087" y="5371"/>
                    <a:pt x="2628" y="5371"/>
                  </a:cubicBezTo>
                  <a:cubicBezTo>
                    <a:pt x="1110" y="5312"/>
                    <a:pt x="1" y="4145"/>
                    <a:pt x="1" y="2569"/>
                  </a:cubicBezTo>
                  <a:cubicBezTo>
                    <a:pt x="59" y="1110"/>
                    <a:pt x="1285" y="1"/>
                    <a:pt x="2744" y="59"/>
                  </a:cubicBezTo>
                  <a:cubicBezTo>
                    <a:pt x="4204" y="117"/>
                    <a:pt x="5313" y="1285"/>
                    <a:pt x="5313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8" name="Google Shape;13978;p29"/>
            <p:cNvSpPr/>
            <p:nvPr/>
          </p:nvSpPr>
          <p:spPr>
            <a:xfrm>
              <a:off x="2864375" y="940025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8" y="0"/>
                    <a:pt x="5196" y="1168"/>
                    <a:pt x="5196" y="2627"/>
                  </a:cubicBezTo>
                  <a:cubicBezTo>
                    <a:pt x="5254" y="4028"/>
                    <a:pt x="4028" y="5254"/>
                    <a:pt x="2569" y="5254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9" name="Google Shape;13979;p29"/>
            <p:cNvSpPr/>
            <p:nvPr/>
          </p:nvSpPr>
          <p:spPr>
            <a:xfrm>
              <a:off x="5562550" y="3638200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9" y="0"/>
                    <a:pt x="5196" y="1168"/>
                    <a:pt x="5254" y="2569"/>
                  </a:cubicBezTo>
                  <a:cubicBezTo>
                    <a:pt x="5254" y="4028"/>
                    <a:pt x="4029" y="5254"/>
                    <a:pt x="2628" y="5195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168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0" name="Google Shape;13980;p29"/>
            <p:cNvSpPr/>
            <p:nvPr/>
          </p:nvSpPr>
          <p:spPr>
            <a:xfrm>
              <a:off x="5073700" y="1188100"/>
              <a:ext cx="129900" cy="128425"/>
            </a:xfrm>
            <a:custGeom>
              <a:avLst/>
              <a:gdLst/>
              <a:ahLst/>
              <a:cxnLst/>
              <a:rect l="l" t="t" r="r" b="b"/>
              <a:pathLst>
                <a:path w="5196" h="5137" extrusionOk="0">
                  <a:moveTo>
                    <a:pt x="2569" y="0"/>
                  </a:moveTo>
                  <a:cubicBezTo>
                    <a:pt x="4028" y="0"/>
                    <a:pt x="5196" y="1226"/>
                    <a:pt x="5196" y="2627"/>
                  </a:cubicBezTo>
                  <a:cubicBezTo>
                    <a:pt x="5137" y="3969"/>
                    <a:pt x="3970" y="5137"/>
                    <a:pt x="2569" y="5137"/>
                  </a:cubicBezTo>
                  <a:cubicBezTo>
                    <a:pt x="1168" y="5137"/>
                    <a:pt x="1" y="3911"/>
                    <a:pt x="1" y="2510"/>
                  </a:cubicBezTo>
                  <a:cubicBezTo>
                    <a:pt x="59" y="1109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1" name="Google Shape;13981;p29"/>
            <p:cNvSpPr/>
            <p:nvPr/>
          </p:nvSpPr>
          <p:spPr>
            <a:xfrm>
              <a:off x="5320325" y="1430325"/>
              <a:ext cx="129900" cy="128450"/>
            </a:xfrm>
            <a:custGeom>
              <a:avLst/>
              <a:gdLst/>
              <a:ahLst/>
              <a:cxnLst/>
              <a:rect l="l" t="t" r="r" b="b"/>
              <a:pathLst>
                <a:path w="5196" h="5138" extrusionOk="0">
                  <a:moveTo>
                    <a:pt x="5137" y="2627"/>
                  </a:moveTo>
                  <a:cubicBezTo>
                    <a:pt x="5137" y="4028"/>
                    <a:pt x="3970" y="5137"/>
                    <a:pt x="2569" y="5137"/>
                  </a:cubicBezTo>
                  <a:cubicBezTo>
                    <a:pt x="1168" y="5137"/>
                    <a:pt x="0" y="3912"/>
                    <a:pt x="0" y="2511"/>
                  </a:cubicBezTo>
                  <a:cubicBezTo>
                    <a:pt x="59" y="1110"/>
                    <a:pt x="1285" y="1"/>
                    <a:pt x="2627" y="1"/>
                  </a:cubicBezTo>
                  <a:cubicBezTo>
                    <a:pt x="4028" y="59"/>
                    <a:pt x="5195" y="1226"/>
                    <a:pt x="5137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2" name="Google Shape;13982;p29"/>
            <p:cNvSpPr/>
            <p:nvPr/>
          </p:nvSpPr>
          <p:spPr>
            <a:xfrm>
              <a:off x="1886675" y="1920650"/>
              <a:ext cx="128450" cy="126975"/>
            </a:xfrm>
            <a:custGeom>
              <a:avLst/>
              <a:gdLst/>
              <a:ahLst/>
              <a:cxnLst/>
              <a:rect l="l" t="t" r="r" b="b"/>
              <a:pathLst>
                <a:path w="5138" h="5079" extrusionOk="0">
                  <a:moveTo>
                    <a:pt x="2569" y="0"/>
                  </a:moveTo>
                  <a:cubicBezTo>
                    <a:pt x="3970" y="0"/>
                    <a:pt x="5079" y="1109"/>
                    <a:pt x="5079" y="2510"/>
                  </a:cubicBezTo>
                  <a:cubicBezTo>
                    <a:pt x="5137" y="3969"/>
                    <a:pt x="3970" y="5078"/>
                    <a:pt x="2569" y="5078"/>
                  </a:cubicBezTo>
                  <a:cubicBezTo>
                    <a:pt x="1168" y="5078"/>
                    <a:pt x="59" y="3969"/>
                    <a:pt x="1" y="2568"/>
                  </a:cubicBezTo>
                  <a:cubicBezTo>
                    <a:pt x="1" y="1168"/>
                    <a:pt x="1110" y="59"/>
                    <a:pt x="256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3" name="Google Shape;13983;p29"/>
            <p:cNvSpPr/>
            <p:nvPr/>
          </p:nvSpPr>
          <p:spPr>
            <a:xfrm>
              <a:off x="5812100" y="2904175"/>
              <a:ext cx="125525" cy="127000"/>
            </a:xfrm>
            <a:custGeom>
              <a:avLst/>
              <a:gdLst/>
              <a:ahLst/>
              <a:cxnLst/>
              <a:rect l="l" t="t" r="r" b="b"/>
              <a:pathLst>
                <a:path w="5021" h="5080" extrusionOk="0">
                  <a:moveTo>
                    <a:pt x="2510" y="5021"/>
                  </a:moveTo>
                  <a:cubicBezTo>
                    <a:pt x="1109" y="5079"/>
                    <a:pt x="0" y="3970"/>
                    <a:pt x="0" y="2511"/>
                  </a:cubicBezTo>
                  <a:cubicBezTo>
                    <a:pt x="0" y="1110"/>
                    <a:pt x="1051" y="1"/>
                    <a:pt x="2510" y="1"/>
                  </a:cubicBezTo>
                  <a:cubicBezTo>
                    <a:pt x="3911" y="1"/>
                    <a:pt x="5020" y="1052"/>
                    <a:pt x="5020" y="2452"/>
                  </a:cubicBezTo>
                  <a:cubicBezTo>
                    <a:pt x="5020" y="3912"/>
                    <a:pt x="3969" y="5021"/>
                    <a:pt x="2510" y="50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4" name="Google Shape;13984;p29"/>
            <p:cNvSpPr/>
            <p:nvPr/>
          </p:nvSpPr>
          <p:spPr>
            <a:xfrm>
              <a:off x="5810625" y="2660475"/>
              <a:ext cx="127000" cy="127000"/>
            </a:xfrm>
            <a:custGeom>
              <a:avLst/>
              <a:gdLst/>
              <a:ahLst/>
              <a:cxnLst/>
              <a:rect l="l" t="t" r="r" b="b"/>
              <a:pathLst>
                <a:path w="5080" h="5080" extrusionOk="0">
                  <a:moveTo>
                    <a:pt x="2569" y="5079"/>
                  </a:moveTo>
                  <a:cubicBezTo>
                    <a:pt x="1168" y="5079"/>
                    <a:pt x="59" y="3970"/>
                    <a:pt x="1" y="2569"/>
                  </a:cubicBezTo>
                  <a:cubicBezTo>
                    <a:pt x="1" y="1168"/>
                    <a:pt x="1110" y="59"/>
                    <a:pt x="2569" y="1"/>
                  </a:cubicBezTo>
                  <a:cubicBezTo>
                    <a:pt x="3970" y="1"/>
                    <a:pt x="5079" y="1110"/>
                    <a:pt x="5079" y="2569"/>
                  </a:cubicBezTo>
                  <a:cubicBezTo>
                    <a:pt x="5079" y="3970"/>
                    <a:pt x="3970" y="5079"/>
                    <a:pt x="2569" y="50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5" name="Google Shape;13985;p29"/>
            <p:cNvSpPr/>
            <p:nvPr/>
          </p:nvSpPr>
          <p:spPr>
            <a:xfrm>
              <a:off x="4581925" y="4623200"/>
              <a:ext cx="127000" cy="126975"/>
            </a:xfrm>
            <a:custGeom>
              <a:avLst/>
              <a:gdLst/>
              <a:ahLst/>
              <a:cxnLst/>
              <a:rect l="l" t="t" r="r" b="b"/>
              <a:pathLst>
                <a:path w="5080" h="5079" extrusionOk="0">
                  <a:moveTo>
                    <a:pt x="5079" y="2510"/>
                  </a:moveTo>
                  <a:cubicBezTo>
                    <a:pt x="5079" y="3911"/>
                    <a:pt x="3970" y="5020"/>
                    <a:pt x="2569" y="5079"/>
                  </a:cubicBezTo>
                  <a:cubicBezTo>
                    <a:pt x="1168" y="5079"/>
                    <a:pt x="1" y="3969"/>
                    <a:pt x="1" y="2569"/>
                  </a:cubicBezTo>
                  <a:cubicBezTo>
                    <a:pt x="1" y="1109"/>
                    <a:pt x="1110" y="0"/>
                    <a:pt x="2511" y="0"/>
                  </a:cubicBezTo>
                  <a:cubicBezTo>
                    <a:pt x="3912" y="0"/>
                    <a:pt x="5021" y="1109"/>
                    <a:pt x="5079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6" name="Google Shape;13986;p29"/>
            <p:cNvSpPr/>
            <p:nvPr/>
          </p:nvSpPr>
          <p:spPr>
            <a:xfrm>
              <a:off x="3849400" y="694850"/>
              <a:ext cx="126975" cy="127000"/>
            </a:xfrm>
            <a:custGeom>
              <a:avLst/>
              <a:gdLst/>
              <a:ahLst/>
              <a:cxnLst/>
              <a:rect l="l" t="t" r="r" b="b"/>
              <a:pathLst>
                <a:path w="5079" h="5080" extrusionOk="0">
                  <a:moveTo>
                    <a:pt x="2510" y="59"/>
                  </a:moveTo>
                  <a:cubicBezTo>
                    <a:pt x="3911" y="1"/>
                    <a:pt x="5078" y="1110"/>
                    <a:pt x="5078" y="2569"/>
                  </a:cubicBezTo>
                  <a:cubicBezTo>
                    <a:pt x="5078" y="3970"/>
                    <a:pt x="3969" y="5079"/>
                    <a:pt x="2510" y="5079"/>
                  </a:cubicBezTo>
                  <a:cubicBezTo>
                    <a:pt x="1109" y="5079"/>
                    <a:pt x="58" y="3970"/>
                    <a:pt x="0" y="2628"/>
                  </a:cubicBezTo>
                  <a:cubicBezTo>
                    <a:pt x="0" y="1168"/>
                    <a:pt x="1109" y="59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7" name="Google Shape;13987;p29"/>
            <p:cNvSpPr/>
            <p:nvPr/>
          </p:nvSpPr>
          <p:spPr>
            <a:xfrm>
              <a:off x="36027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5020" y="2452"/>
                  </a:moveTo>
                  <a:cubicBezTo>
                    <a:pt x="5020" y="3911"/>
                    <a:pt x="3970" y="5020"/>
                    <a:pt x="2510" y="5020"/>
                  </a:cubicBezTo>
                  <a:cubicBezTo>
                    <a:pt x="1109" y="5020"/>
                    <a:pt x="59" y="3911"/>
                    <a:pt x="0" y="2510"/>
                  </a:cubicBezTo>
                  <a:cubicBezTo>
                    <a:pt x="0" y="1109"/>
                    <a:pt x="1109" y="0"/>
                    <a:pt x="2510" y="0"/>
                  </a:cubicBezTo>
                  <a:cubicBezTo>
                    <a:pt x="3911" y="0"/>
                    <a:pt x="5020" y="1051"/>
                    <a:pt x="5020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8" name="Google Shape;13988;p29"/>
            <p:cNvSpPr/>
            <p:nvPr/>
          </p:nvSpPr>
          <p:spPr>
            <a:xfrm>
              <a:off x="2867300" y="4620275"/>
              <a:ext cx="124075" cy="124075"/>
            </a:xfrm>
            <a:custGeom>
              <a:avLst/>
              <a:gdLst/>
              <a:ahLst/>
              <a:cxnLst/>
              <a:rect l="l" t="t" r="r" b="b"/>
              <a:pathLst>
                <a:path w="4963" h="4963" extrusionOk="0">
                  <a:moveTo>
                    <a:pt x="2511" y="4962"/>
                  </a:moveTo>
                  <a:cubicBezTo>
                    <a:pt x="1110" y="4962"/>
                    <a:pt x="1" y="3853"/>
                    <a:pt x="1" y="2452"/>
                  </a:cubicBezTo>
                  <a:cubicBezTo>
                    <a:pt x="1" y="1110"/>
                    <a:pt x="1110" y="1"/>
                    <a:pt x="2511" y="1"/>
                  </a:cubicBezTo>
                  <a:cubicBezTo>
                    <a:pt x="3911" y="1"/>
                    <a:pt x="4962" y="1110"/>
                    <a:pt x="4962" y="2510"/>
                  </a:cubicBezTo>
                  <a:cubicBezTo>
                    <a:pt x="4962" y="3911"/>
                    <a:pt x="3911" y="4962"/>
                    <a:pt x="2511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9" name="Google Shape;13989;p29"/>
            <p:cNvSpPr/>
            <p:nvPr/>
          </p:nvSpPr>
          <p:spPr>
            <a:xfrm>
              <a:off x="5812100" y="2415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0" y="1"/>
                  </a:moveTo>
                  <a:cubicBezTo>
                    <a:pt x="3853" y="1"/>
                    <a:pt x="4962" y="1110"/>
                    <a:pt x="4962" y="2511"/>
                  </a:cubicBezTo>
                  <a:cubicBezTo>
                    <a:pt x="5020" y="3853"/>
                    <a:pt x="3911" y="4962"/>
                    <a:pt x="2510" y="4962"/>
                  </a:cubicBezTo>
                  <a:cubicBezTo>
                    <a:pt x="1109" y="5021"/>
                    <a:pt x="0" y="3912"/>
                    <a:pt x="0" y="2511"/>
                  </a:cubicBezTo>
                  <a:cubicBezTo>
                    <a:pt x="0" y="1110"/>
                    <a:pt x="1109" y="1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0" name="Google Shape;13990;p29"/>
            <p:cNvSpPr/>
            <p:nvPr/>
          </p:nvSpPr>
          <p:spPr>
            <a:xfrm>
              <a:off x="5812100" y="3152250"/>
              <a:ext cx="125525" cy="124075"/>
            </a:xfrm>
            <a:custGeom>
              <a:avLst/>
              <a:gdLst/>
              <a:ahLst/>
              <a:cxnLst/>
              <a:rect l="l" t="t" r="r" b="b"/>
              <a:pathLst>
                <a:path w="5021" h="4963" extrusionOk="0">
                  <a:moveTo>
                    <a:pt x="2452" y="4962"/>
                  </a:moveTo>
                  <a:cubicBezTo>
                    <a:pt x="1109" y="4904"/>
                    <a:pt x="0" y="3795"/>
                    <a:pt x="59" y="2394"/>
                  </a:cubicBezTo>
                  <a:cubicBezTo>
                    <a:pt x="59" y="1052"/>
                    <a:pt x="1168" y="1"/>
                    <a:pt x="2510" y="1"/>
                  </a:cubicBezTo>
                  <a:cubicBezTo>
                    <a:pt x="3911" y="1"/>
                    <a:pt x="5020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1" name="Google Shape;13991;p29"/>
            <p:cNvSpPr/>
            <p:nvPr/>
          </p:nvSpPr>
          <p:spPr>
            <a:xfrm>
              <a:off x="2378450" y="1186625"/>
              <a:ext cx="124075" cy="122600"/>
            </a:xfrm>
            <a:custGeom>
              <a:avLst/>
              <a:gdLst/>
              <a:ahLst/>
              <a:cxnLst/>
              <a:rect l="l" t="t" r="r" b="b"/>
              <a:pathLst>
                <a:path w="4963" h="4904" extrusionOk="0">
                  <a:moveTo>
                    <a:pt x="2452" y="4904"/>
                  </a:moveTo>
                  <a:cubicBezTo>
                    <a:pt x="1110" y="4904"/>
                    <a:pt x="1" y="3853"/>
                    <a:pt x="1" y="2452"/>
                  </a:cubicBezTo>
                  <a:cubicBezTo>
                    <a:pt x="1" y="1110"/>
                    <a:pt x="1110" y="1"/>
                    <a:pt x="2510" y="1"/>
                  </a:cubicBezTo>
                  <a:cubicBezTo>
                    <a:pt x="3853" y="1"/>
                    <a:pt x="4962" y="1110"/>
                    <a:pt x="4962" y="2511"/>
                  </a:cubicBezTo>
                  <a:cubicBezTo>
                    <a:pt x="4904" y="3853"/>
                    <a:pt x="3795" y="4904"/>
                    <a:pt x="2452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2" name="Google Shape;13992;p29"/>
            <p:cNvSpPr/>
            <p:nvPr/>
          </p:nvSpPr>
          <p:spPr>
            <a:xfrm>
              <a:off x="40930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1" y="0"/>
                  </a:moveTo>
                  <a:cubicBezTo>
                    <a:pt x="3912" y="59"/>
                    <a:pt x="5021" y="1168"/>
                    <a:pt x="4962" y="2569"/>
                  </a:cubicBezTo>
                  <a:cubicBezTo>
                    <a:pt x="4962" y="3911"/>
                    <a:pt x="3853" y="5020"/>
                    <a:pt x="2452" y="4962"/>
                  </a:cubicBezTo>
                  <a:cubicBezTo>
                    <a:pt x="1052" y="4962"/>
                    <a:pt x="1" y="3853"/>
                    <a:pt x="1" y="2510"/>
                  </a:cubicBezTo>
                  <a:cubicBezTo>
                    <a:pt x="1" y="1109"/>
                    <a:pt x="1110" y="0"/>
                    <a:pt x="25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3" name="Google Shape;13993;p29"/>
            <p:cNvSpPr/>
            <p:nvPr/>
          </p:nvSpPr>
          <p:spPr>
            <a:xfrm>
              <a:off x="1885225" y="3641100"/>
              <a:ext cx="124050" cy="124075"/>
            </a:xfrm>
            <a:custGeom>
              <a:avLst/>
              <a:gdLst/>
              <a:ahLst/>
              <a:cxnLst/>
              <a:rect l="l" t="t" r="r" b="b"/>
              <a:pathLst>
                <a:path w="4962" h="4963" extrusionOk="0">
                  <a:moveTo>
                    <a:pt x="2452" y="1"/>
                  </a:moveTo>
                  <a:cubicBezTo>
                    <a:pt x="3853" y="1"/>
                    <a:pt x="4962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ubicBezTo>
                    <a:pt x="1051" y="4962"/>
                    <a:pt x="0" y="3853"/>
                    <a:pt x="0" y="2453"/>
                  </a:cubicBezTo>
                  <a:cubicBezTo>
                    <a:pt x="0" y="1110"/>
                    <a:pt x="1109" y="1"/>
                    <a:pt x="24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4" name="Google Shape;13994;p29"/>
            <p:cNvSpPr/>
            <p:nvPr/>
          </p:nvSpPr>
          <p:spPr>
            <a:xfrm>
              <a:off x="5318875" y="4129975"/>
              <a:ext cx="124050" cy="125500"/>
            </a:xfrm>
            <a:custGeom>
              <a:avLst/>
              <a:gdLst/>
              <a:ahLst/>
              <a:cxnLst/>
              <a:rect l="l" t="t" r="r" b="b"/>
              <a:pathLst>
                <a:path w="4962" h="5020" extrusionOk="0">
                  <a:moveTo>
                    <a:pt x="58" y="2510"/>
                  </a:moveTo>
                  <a:cubicBezTo>
                    <a:pt x="58" y="1109"/>
                    <a:pt x="1167" y="0"/>
                    <a:pt x="2568" y="58"/>
                  </a:cubicBezTo>
                  <a:cubicBezTo>
                    <a:pt x="3911" y="117"/>
                    <a:pt x="4962" y="1226"/>
                    <a:pt x="4962" y="2568"/>
                  </a:cubicBezTo>
                  <a:cubicBezTo>
                    <a:pt x="4962" y="3911"/>
                    <a:pt x="3794" y="5020"/>
                    <a:pt x="2452" y="5020"/>
                  </a:cubicBezTo>
                  <a:cubicBezTo>
                    <a:pt x="1109" y="4962"/>
                    <a:pt x="0" y="3853"/>
                    <a:pt x="58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5" name="Google Shape;13995;p29"/>
            <p:cNvSpPr/>
            <p:nvPr/>
          </p:nvSpPr>
          <p:spPr>
            <a:xfrm>
              <a:off x="3357625" y="696325"/>
              <a:ext cx="124050" cy="124050"/>
            </a:xfrm>
            <a:custGeom>
              <a:avLst/>
              <a:gdLst/>
              <a:ahLst/>
              <a:cxnLst/>
              <a:rect l="l" t="t" r="r" b="b"/>
              <a:pathLst>
                <a:path w="4962" h="4962" extrusionOk="0">
                  <a:moveTo>
                    <a:pt x="2510" y="4962"/>
                  </a:moveTo>
                  <a:cubicBezTo>
                    <a:pt x="1168" y="4962"/>
                    <a:pt x="59" y="3853"/>
                    <a:pt x="0" y="2510"/>
                  </a:cubicBezTo>
                  <a:cubicBezTo>
                    <a:pt x="0" y="1168"/>
                    <a:pt x="1109" y="59"/>
                    <a:pt x="2452" y="59"/>
                  </a:cubicBezTo>
                  <a:cubicBezTo>
                    <a:pt x="3794" y="0"/>
                    <a:pt x="4903" y="1109"/>
                    <a:pt x="4903" y="2452"/>
                  </a:cubicBezTo>
                  <a:cubicBezTo>
                    <a:pt x="4962" y="3794"/>
                    <a:pt x="3853" y="4903"/>
                    <a:pt x="2510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6" name="Google Shape;13996;p29"/>
            <p:cNvSpPr/>
            <p:nvPr/>
          </p:nvSpPr>
          <p:spPr>
            <a:xfrm>
              <a:off x="5076625" y="43780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1" y="2393"/>
                  </a:moveTo>
                  <a:cubicBezTo>
                    <a:pt x="59" y="1051"/>
                    <a:pt x="1226" y="0"/>
                    <a:pt x="2511" y="0"/>
                  </a:cubicBezTo>
                  <a:cubicBezTo>
                    <a:pt x="3853" y="58"/>
                    <a:pt x="4962" y="1226"/>
                    <a:pt x="4904" y="2510"/>
                  </a:cubicBezTo>
                  <a:cubicBezTo>
                    <a:pt x="4904" y="3852"/>
                    <a:pt x="3736" y="4962"/>
                    <a:pt x="2394" y="4903"/>
                  </a:cubicBezTo>
                  <a:cubicBezTo>
                    <a:pt x="1051" y="4903"/>
                    <a:pt x="1" y="3736"/>
                    <a:pt x="1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7" name="Google Shape;13997;p29"/>
            <p:cNvSpPr/>
            <p:nvPr/>
          </p:nvSpPr>
          <p:spPr>
            <a:xfrm>
              <a:off x="4830000" y="944400"/>
              <a:ext cx="122625" cy="122600"/>
            </a:xfrm>
            <a:custGeom>
              <a:avLst/>
              <a:gdLst/>
              <a:ahLst/>
              <a:cxnLst/>
              <a:rect l="l" t="t" r="r" b="b"/>
              <a:pathLst>
                <a:path w="4905" h="4904" extrusionOk="0">
                  <a:moveTo>
                    <a:pt x="4904" y="2452"/>
                  </a:moveTo>
                  <a:cubicBezTo>
                    <a:pt x="4904" y="3794"/>
                    <a:pt x="3795" y="4903"/>
                    <a:pt x="2453" y="4903"/>
                  </a:cubicBezTo>
                  <a:cubicBezTo>
                    <a:pt x="1110" y="4903"/>
                    <a:pt x="1" y="3736"/>
                    <a:pt x="1" y="2452"/>
                  </a:cubicBezTo>
                  <a:cubicBezTo>
                    <a:pt x="1" y="1109"/>
                    <a:pt x="1168" y="0"/>
                    <a:pt x="2453" y="0"/>
                  </a:cubicBezTo>
                  <a:cubicBezTo>
                    <a:pt x="3795" y="0"/>
                    <a:pt x="4904" y="1109"/>
                    <a:pt x="4904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8" name="Google Shape;13998;p29"/>
            <p:cNvSpPr/>
            <p:nvPr/>
          </p:nvSpPr>
          <p:spPr>
            <a:xfrm>
              <a:off x="2131825" y="14332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3" y="4904"/>
                  </a:moveTo>
                  <a:cubicBezTo>
                    <a:pt x="1110" y="4904"/>
                    <a:pt x="1" y="3795"/>
                    <a:pt x="1" y="2452"/>
                  </a:cubicBezTo>
                  <a:cubicBezTo>
                    <a:pt x="59" y="1109"/>
                    <a:pt x="1168" y="0"/>
                    <a:pt x="2511" y="0"/>
                  </a:cubicBezTo>
                  <a:cubicBezTo>
                    <a:pt x="3853" y="59"/>
                    <a:pt x="4962" y="1168"/>
                    <a:pt x="4904" y="2510"/>
                  </a:cubicBezTo>
                  <a:cubicBezTo>
                    <a:pt x="4904" y="3853"/>
                    <a:pt x="3795" y="4962"/>
                    <a:pt x="2453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9" name="Google Shape;13999;p29"/>
            <p:cNvSpPr/>
            <p:nvPr/>
          </p:nvSpPr>
          <p:spPr>
            <a:xfrm>
              <a:off x="5565475" y="1679875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2" y="0"/>
                  </a:moveTo>
                  <a:cubicBezTo>
                    <a:pt x="3795" y="0"/>
                    <a:pt x="4962" y="1109"/>
                    <a:pt x="4962" y="2452"/>
                  </a:cubicBezTo>
                  <a:cubicBezTo>
                    <a:pt x="4962" y="3794"/>
                    <a:pt x="3853" y="4903"/>
                    <a:pt x="2511" y="4903"/>
                  </a:cubicBezTo>
                  <a:cubicBezTo>
                    <a:pt x="1168" y="4962"/>
                    <a:pt x="59" y="3852"/>
                    <a:pt x="59" y="2510"/>
                  </a:cubicBezTo>
                  <a:cubicBezTo>
                    <a:pt x="1" y="1167"/>
                    <a:pt x="1110" y="58"/>
                    <a:pt x="245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0" name="Google Shape;14000;p29"/>
            <p:cNvSpPr/>
            <p:nvPr/>
          </p:nvSpPr>
          <p:spPr>
            <a:xfrm>
              <a:off x="3847925" y="4868350"/>
              <a:ext cx="121150" cy="121150"/>
            </a:xfrm>
            <a:custGeom>
              <a:avLst/>
              <a:gdLst/>
              <a:ahLst/>
              <a:cxnLst/>
              <a:rect l="l" t="t" r="r" b="b"/>
              <a:pathLst>
                <a:path w="4846" h="4846" extrusionOk="0">
                  <a:moveTo>
                    <a:pt x="4845" y="2394"/>
                  </a:moveTo>
                  <a:cubicBezTo>
                    <a:pt x="4845" y="3736"/>
                    <a:pt x="3795" y="4845"/>
                    <a:pt x="2452" y="4845"/>
                  </a:cubicBezTo>
                  <a:cubicBezTo>
                    <a:pt x="1168" y="4845"/>
                    <a:pt x="59" y="3795"/>
                    <a:pt x="59" y="2452"/>
                  </a:cubicBezTo>
                  <a:cubicBezTo>
                    <a:pt x="1" y="1110"/>
                    <a:pt x="1110" y="59"/>
                    <a:pt x="2394" y="59"/>
                  </a:cubicBezTo>
                  <a:cubicBezTo>
                    <a:pt x="3736" y="1"/>
                    <a:pt x="4845" y="1110"/>
                    <a:pt x="4845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1" name="Google Shape;14001;p29"/>
            <p:cNvSpPr/>
            <p:nvPr/>
          </p:nvSpPr>
          <p:spPr>
            <a:xfrm>
              <a:off x="1644450" y="2660475"/>
              <a:ext cx="119675" cy="119700"/>
            </a:xfrm>
            <a:custGeom>
              <a:avLst/>
              <a:gdLst/>
              <a:ahLst/>
              <a:cxnLst/>
              <a:rect l="l" t="t" r="r" b="b"/>
              <a:pathLst>
                <a:path w="4787" h="4788" extrusionOk="0">
                  <a:moveTo>
                    <a:pt x="2393" y="1"/>
                  </a:moveTo>
                  <a:cubicBezTo>
                    <a:pt x="3678" y="1"/>
                    <a:pt x="4787" y="1052"/>
                    <a:pt x="4787" y="2394"/>
                  </a:cubicBezTo>
                  <a:cubicBezTo>
                    <a:pt x="4787" y="3678"/>
                    <a:pt x="3736" y="4787"/>
                    <a:pt x="2393" y="4787"/>
                  </a:cubicBezTo>
                  <a:cubicBezTo>
                    <a:pt x="1109" y="4787"/>
                    <a:pt x="0" y="3737"/>
                    <a:pt x="0" y="2394"/>
                  </a:cubicBezTo>
                  <a:cubicBezTo>
                    <a:pt x="0" y="1110"/>
                    <a:pt x="1051" y="1"/>
                    <a:pt x="23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2" name="Google Shape;14002;p29"/>
            <p:cNvSpPr/>
            <p:nvPr/>
          </p:nvSpPr>
          <p:spPr>
            <a:xfrm>
              <a:off x="3605700" y="4868350"/>
              <a:ext cx="121125" cy="121150"/>
            </a:xfrm>
            <a:custGeom>
              <a:avLst/>
              <a:gdLst/>
              <a:ahLst/>
              <a:cxnLst/>
              <a:rect l="l" t="t" r="r" b="b"/>
              <a:pathLst>
                <a:path w="4845" h="4846" extrusionOk="0">
                  <a:moveTo>
                    <a:pt x="4787" y="2394"/>
                  </a:moveTo>
                  <a:cubicBezTo>
                    <a:pt x="4845" y="3736"/>
                    <a:pt x="3736" y="4845"/>
                    <a:pt x="2452" y="4845"/>
                  </a:cubicBezTo>
                  <a:cubicBezTo>
                    <a:pt x="1109" y="4845"/>
                    <a:pt x="59" y="3795"/>
                    <a:pt x="0" y="2452"/>
                  </a:cubicBezTo>
                  <a:cubicBezTo>
                    <a:pt x="0" y="1110"/>
                    <a:pt x="1051" y="59"/>
                    <a:pt x="2393" y="59"/>
                  </a:cubicBezTo>
                  <a:cubicBezTo>
                    <a:pt x="3736" y="1"/>
                    <a:pt x="4787" y="1110"/>
                    <a:pt x="4787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3" name="Google Shape;14003;p29"/>
            <p:cNvSpPr/>
            <p:nvPr/>
          </p:nvSpPr>
          <p:spPr>
            <a:xfrm>
              <a:off x="4342625" y="699250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8"/>
                  </a:moveTo>
                  <a:cubicBezTo>
                    <a:pt x="1051" y="4728"/>
                    <a:pt x="59" y="3736"/>
                    <a:pt x="59" y="2393"/>
                  </a:cubicBezTo>
                  <a:cubicBezTo>
                    <a:pt x="0" y="1051"/>
                    <a:pt x="1051" y="0"/>
                    <a:pt x="2452" y="0"/>
                  </a:cubicBezTo>
                  <a:cubicBezTo>
                    <a:pt x="3736" y="58"/>
                    <a:pt x="4787" y="1051"/>
                    <a:pt x="4728" y="2393"/>
                  </a:cubicBezTo>
                  <a:cubicBezTo>
                    <a:pt x="4728" y="3736"/>
                    <a:pt x="3736" y="4728"/>
                    <a:pt x="2393" y="47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4" name="Google Shape;14004;p29"/>
            <p:cNvSpPr/>
            <p:nvPr/>
          </p:nvSpPr>
          <p:spPr>
            <a:xfrm>
              <a:off x="5568400" y="38906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8" y="2393"/>
                  </a:moveTo>
                  <a:cubicBezTo>
                    <a:pt x="4728" y="3736"/>
                    <a:pt x="3736" y="4728"/>
                    <a:pt x="2394" y="4728"/>
                  </a:cubicBezTo>
                  <a:cubicBezTo>
                    <a:pt x="1051" y="4728"/>
                    <a:pt x="0" y="3678"/>
                    <a:pt x="0" y="2335"/>
                  </a:cubicBezTo>
                  <a:cubicBezTo>
                    <a:pt x="59" y="1051"/>
                    <a:pt x="1109" y="0"/>
                    <a:pt x="2394" y="0"/>
                  </a:cubicBezTo>
                  <a:cubicBezTo>
                    <a:pt x="3736" y="59"/>
                    <a:pt x="4728" y="1051"/>
                    <a:pt x="4728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5" name="Google Shape;14005;p29"/>
            <p:cNvSpPr/>
            <p:nvPr/>
          </p:nvSpPr>
          <p:spPr>
            <a:xfrm>
              <a:off x="2134750" y="41343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9" y="2393"/>
                  </a:moveTo>
                  <a:cubicBezTo>
                    <a:pt x="4670" y="3678"/>
                    <a:pt x="3678" y="4728"/>
                    <a:pt x="2336" y="4670"/>
                  </a:cubicBezTo>
                  <a:cubicBezTo>
                    <a:pt x="993" y="4670"/>
                    <a:pt x="1" y="3619"/>
                    <a:pt x="1" y="2277"/>
                  </a:cubicBezTo>
                  <a:cubicBezTo>
                    <a:pt x="59" y="992"/>
                    <a:pt x="1051" y="0"/>
                    <a:pt x="2394" y="0"/>
                  </a:cubicBezTo>
                  <a:cubicBezTo>
                    <a:pt x="3736" y="0"/>
                    <a:pt x="4729" y="1051"/>
                    <a:pt x="4670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6" name="Google Shape;14006;p29"/>
            <p:cNvSpPr/>
            <p:nvPr/>
          </p:nvSpPr>
          <p:spPr>
            <a:xfrm>
              <a:off x="2381375" y="43809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5" y="4729"/>
                  </a:moveTo>
                  <a:cubicBezTo>
                    <a:pt x="993" y="4670"/>
                    <a:pt x="0" y="3678"/>
                    <a:pt x="0" y="2336"/>
                  </a:cubicBezTo>
                  <a:cubicBezTo>
                    <a:pt x="0" y="993"/>
                    <a:pt x="1109" y="1"/>
                    <a:pt x="2452" y="1"/>
                  </a:cubicBezTo>
                  <a:cubicBezTo>
                    <a:pt x="3736" y="59"/>
                    <a:pt x="4728" y="1110"/>
                    <a:pt x="4728" y="2394"/>
                  </a:cubicBezTo>
                  <a:cubicBezTo>
                    <a:pt x="4670" y="3736"/>
                    <a:pt x="3619" y="4729"/>
                    <a:pt x="2335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7" name="Google Shape;14007;p29"/>
            <p:cNvSpPr/>
            <p:nvPr/>
          </p:nvSpPr>
          <p:spPr>
            <a:xfrm>
              <a:off x="4097450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2336" y="0"/>
                  </a:moveTo>
                  <a:cubicBezTo>
                    <a:pt x="3620" y="0"/>
                    <a:pt x="4671" y="993"/>
                    <a:pt x="4671" y="2277"/>
                  </a:cubicBezTo>
                  <a:cubicBezTo>
                    <a:pt x="4671" y="3619"/>
                    <a:pt x="3678" y="4612"/>
                    <a:pt x="2336" y="4670"/>
                  </a:cubicBezTo>
                  <a:cubicBezTo>
                    <a:pt x="1052" y="4670"/>
                    <a:pt x="1" y="3619"/>
                    <a:pt x="1" y="2335"/>
                  </a:cubicBezTo>
                  <a:cubicBezTo>
                    <a:pt x="1" y="993"/>
                    <a:pt x="993" y="0"/>
                    <a:pt x="233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8" name="Google Shape;14008;p29"/>
            <p:cNvSpPr/>
            <p:nvPr/>
          </p:nvSpPr>
          <p:spPr>
            <a:xfrm>
              <a:off x="5815025" y="2171625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9"/>
                  </a:moveTo>
                  <a:cubicBezTo>
                    <a:pt x="1051" y="4729"/>
                    <a:pt x="0" y="3678"/>
                    <a:pt x="0" y="2336"/>
                  </a:cubicBezTo>
                  <a:cubicBezTo>
                    <a:pt x="58" y="1052"/>
                    <a:pt x="1051" y="1"/>
                    <a:pt x="2393" y="1"/>
                  </a:cubicBezTo>
                  <a:cubicBezTo>
                    <a:pt x="3736" y="1"/>
                    <a:pt x="4786" y="1052"/>
                    <a:pt x="4728" y="2394"/>
                  </a:cubicBezTo>
                  <a:cubicBezTo>
                    <a:pt x="4728" y="3737"/>
                    <a:pt x="3677" y="4729"/>
                    <a:pt x="239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9" name="Google Shape;14009;p29"/>
            <p:cNvSpPr/>
            <p:nvPr/>
          </p:nvSpPr>
          <p:spPr>
            <a:xfrm>
              <a:off x="5816475" y="33988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0"/>
                  </a:moveTo>
                  <a:cubicBezTo>
                    <a:pt x="3619" y="0"/>
                    <a:pt x="4670" y="993"/>
                    <a:pt x="4670" y="2335"/>
                  </a:cubicBezTo>
                  <a:cubicBezTo>
                    <a:pt x="4670" y="3619"/>
                    <a:pt x="3619" y="4670"/>
                    <a:pt x="2335" y="4670"/>
                  </a:cubicBezTo>
                  <a:cubicBezTo>
                    <a:pt x="993" y="4670"/>
                    <a:pt x="0" y="3619"/>
                    <a:pt x="0" y="2335"/>
                  </a:cubicBezTo>
                  <a:cubicBezTo>
                    <a:pt x="0" y="993"/>
                    <a:pt x="993" y="0"/>
                    <a:pt x="23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0" name="Google Shape;14010;p29"/>
            <p:cNvSpPr/>
            <p:nvPr/>
          </p:nvSpPr>
          <p:spPr>
            <a:xfrm>
              <a:off x="1644450" y="2907100"/>
              <a:ext cx="118225" cy="119675"/>
            </a:xfrm>
            <a:custGeom>
              <a:avLst/>
              <a:gdLst/>
              <a:ahLst/>
              <a:cxnLst/>
              <a:rect l="l" t="t" r="r" b="b"/>
              <a:pathLst>
                <a:path w="4729" h="4787" extrusionOk="0">
                  <a:moveTo>
                    <a:pt x="2335" y="59"/>
                  </a:moveTo>
                  <a:cubicBezTo>
                    <a:pt x="3678" y="1"/>
                    <a:pt x="4728" y="1051"/>
                    <a:pt x="4728" y="2394"/>
                  </a:cubicBezTo>
                  <a:cubicBezTo>
                    <a:pt x="4728" y="3736"/>
                    <a:pt x="3736" y="4729"/>
                    <a:pt x="2452" y="4787"/>
                  </a:cubicBezTo>
                  <a:cubicBezTo>
                    <a:pt x="1109" y="4787"/>
                    <a:pt x="0" y="3736"/>
                    <a:pt x="0" y="2394"/>
                  </a:cubicBezTo>
                  <a:cubicBezTo>
                    <a:pt x="0" y="1110"/>
                    <a:pt x="1051" y="59"/>
                    <a:pt x="233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1" name="Google Shape;14011;p29"/>
            <p:cNvSpPr/>
            <p:nvPr/>
          </p:nvSpPr>
          <p:spPr>
            <a:xfrm>
              <a:off x="2627975" y="9458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6" y="1"/>
                  </a:moveTo>
                  <a:cubicBezTo>
                    <a:pt x="3678" y="1"/>
                    <a:pt x="4729" y="1051"/>
                    <a:pt x="4729" y="2336"/>
                  </a:cubicBezTo>
                  <a:cubicBezTo>
                    <a:pt x="4729" y="3678"/>
                    <a:pt x="3678" y="4729"/>
                    <a:pt x="2336" y="4729"/>
                  </a:cubicBezTo>
                  <a:cubicBezTo>
                    <a:pt x="993" y="4729"/>
                    <a:pt x="1" y="3678"/>
                    <a:pt x="1" y="2394"/>
                  </a:cubicBezTo>
                  <a:cubicBezTo>
                    <a:pt x="1" y="1051"/>
                    <a:pt x="1052" y="59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2" name="Google Shape;14012;p29"/>
            <p:cNvSpPr/>
            <p:nvPr/>
          </p:nvSpPr>
          <p:spPr>
            <a:xfrm>
              <a:off x="1645900" y="2419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1"/>
                  </a:moveTo>
                  <a:cubicBezTo>
                    <a:pt x="3678" y="1"/>
                    <a:pt x="4670" y="993"/>
                    <a:pt x="4670" y="2336"/>
                  </a:cubicBezTo>
                  <a:cubicBezTo>
                    <a:pt x="4670" y="3620"/>
                    <a:pt x="3620" y="4670"/>
                    <a:pt x="2335" y="4670"/>
                  </a:cubicBezTo>
                  <a:cubicBezTo>
                    <a:pt x="993" y="4670"/>
                    <a:pt x="1" y="3620"/>
                    <a:pt x="1" y="2336"/>
                  </a:cubicBezTo>
                  <a:cubicBezTo>
                    <a:pt x="1" y="993"/>
                    <a:pt x="1051" y="1"/>
                    <a:pt x="23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3" name="Google Shape;14013;p29"/>
            <p:cNvSpPr/>
            <p:nvPr/>
          </p:nvSpPr>
          <p:spPr>
            <a:xfrm>
              <a:off x="3118300" y="700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277" y="4612"/>
                  </a:moveTo>
                  <a:cubicBezTo>
                    <a:pt x="993" y="4612"/>
                    <a:pt x="0" y="3561"/>
                    <a:pt x="0" y="2219"/>
                  </a:cubicBezTo>
                  <a:cubicBezTo>
                    <a:pt x="59" y="993"/>
                    <a:pt x="1109" y="0"/>
                    <a:pt x="2394" y="0"/>
                  </a:cubicBezTo>
                  <a:cubicBezTo>
                    <a:pt x="3678" y="0"/>
                    <a:pt x="4670" y="1109"/>
                    <a:pt x="4670" y="2394"/>
                  </a:cubicBezTo>
                  <a:cubicBezTo>
                    <a:pt x="4612" y="3678"/>
                    <a:pt x="3561" y="4670"/>
                    <a:pt x="2277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4" name="Google Shape;14014;p29"/>
            <p:cNvSpPr/>
            <p:nvPr/>
          </p:nvSpPr>
          <p:spPr>
            <a:xfrm>
              <a:off x="1645900" y="31551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4670" y="2335"/>
                  </a:moveTo>
                  <a:cubicBezTo>
                    <a:pt x="4670" y="3678"/>
                    <a:pt x="3620" y="4670"/>
                    <a:pt x="2277" y="4670"/>
                  </a:cubicBezTo>
                  <a:cubicBezTo>
                    <a:pt x="1051" y="4612"/>
                    <a:pt x="1" y="3620"/>
                    <a:pt x="1" y="2335"/>
                  </a:cubicBezTo>
                  <a:cubicBezTo>
                    <a:pt x="1" y="1051"/>
                    <a:pt x="1051" y="1"/>
                    <a:pt x="2394" y="59"/>
                  </a:cubicBezTo>
                  <a:cubicBezTo>
                    <a:pt x="3620" y="59"/>
                    <a:pt x="4670" y="1110"/>
                    <a:pt x="4670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5" name="Google Shape;14015;p29"/>
            <p:cNvSpPr/>
            <p:nvPr/>
          </p:nvSpPr>
          <p:spPr>
            <a:xfrm>
              <a:off x="1892525" y="1682775"/>
              <a:ext cx="116750" cy="116775"/>
            </a:xfrm>
            <a:custGeom>
              <a:avLst/>
              <a:gdLst/>
              <a:ahLst/>
              <a:cxnLst/>
              <a:rect l="l" t="t" r="r" b="b"/>
              <a:pathLst>
                <a:path w="4670" h="4671" extrusionOk="0">
                  <a:moveTo>
                    <a:pt x="4670" y="2336"/>
                  </a:moveTo>
                  <a:cubicBezTo>
                    <a:pt x="4670" y="3620"/>
                    <a:pt x="3619" y="4670"/>
                    <a:pt x="2277" y="4670"/>
                  </a:cubicBezTo>
                  <a:cubicBezTo>
                    <a:pt x="1051" y="4670"/>
                    <a:pt x="0" y="3620"/>
                    <a:pt x="0" y="2394"/>
                  </a:cubicBezTo>
                  <a:cubicBezTo>
                    <a:pt x="0" y="1051"/>
                    <a:pt x="1051" y="1"/>
                    <a:pt x="2335" y="59"/>
                  </a:cubicBezTo>
                  <a:cubicBezTo>
                    <a:pt x="3619" y="59"/>
                    <a:pt x="4611" y="1051"/>
                    <a:pt x="4670" y="23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6" name="Google Shape;14016;p29"/>
            <p:cNvSpPr/>
            <p:nvPr/>
          </p:nvSpPr>
          <p:spPr>
            <a:xfrm>
              <a:off x="4832925" y="4629025"/>
              <a:ext cx="116775" cy="115325"/>
            </a:xfrm>
            <a:custGeom>
              <a:avLst/>
              <a:gdLst/>
              <a:ahLst/>
              <a:cxnLst/>
              <a:rect l="l" t="t" r="r" b="b"/>
              <a:pathLst>
                <a:path w="4671" h="4613" extrusionOk="0">
                  <a:moveTo>
                    <a:pt x="2336" y="1"/>
                  </a:moveTo>
                  <a:cubicBezTo>
                    <a:pt x="3678" y="1"/>
                    <a:pt x="4670" y="1051"/>
                    <a:pt x="4670" y="2336"/>
                  </a:cubicBezTo>
                  <a:cubicBezTo>
                    <a:pt x="4670" y="3620"/>
                    <a:pt x="3620" y="4612"/>
                    <a:pt x="2336" y="4612"/>
                  </a:cubicBezTo>
                  <a:cubicBezTo>
                    <a:pt x="1051" y="4612"/>
                    <a:pt x="1" y="3561"/>
                    <a:pt x="59" y="2277"/>
                  </a:cubicBezTo>
                  <a:cubicBezTo>
                    <a:pt x="59" y="993"/>
                    <a:pt x="1110" y="1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7" name="Google Shape;14017;p29"/>
            <p:cNvSpPr/>
            <p:nvPr/>
          </p:nvSpPr>
          <p:spPr>
            <a:xfrm>
              <a:off x="3360525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4671" y="2335"/>
                  </a:moveTo>
                  <a:cubicBezTo>
                    <a:pt x="4671" y="3619"/>
                    <a:pt x="3620" y="4670"/>
                    <a:pt x="2277" y="4612"/>
                  </a:cubicBezTo>
                  <a:cubicBezTo>
                    <a:pt x="1052" y="4612"/>
                    <a:pt x="1" y="3561"/>
                    <a:pt x="1" y="2335"/>
                  </a:cubicBezTo>
                  <a:cubicBezTo>
                    <a:pt x="1" y="993"/>
                    <a:pt x="1052" y="0"/>
                    <a:pt x="2394" y="0"/>
                  </a:cubicBezTo>
                  <a:cubicBezTo>
                    <a:pt x="3678" y="0"/>
                    <a:pt x="4671" y="1051"/>
                    <a:pt x="4671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8" name="Google Shape;14018;p29"/>
            <p:cNvSpPr/>
            <p:nvPr/>
          </p:nvSpPr>
          <p:spPr>
            <a:xfrm>
              <a:off x="1889600" y="3890650"/>
              <a:ext cx="113850" cy="112375"/>
            </a:xfrm>
            <a:custGeom>
              <a:avLst/>
              <a:gdLst/>
              <a:ahLst/>
              <a:cxnLst/>
              <a:rect l="l" t="t" r="r" b="b"/>
              <a:pathLst>
                <a:path w="4554" h="4495" extrusionOk="0">
                  <a:moveTo>
                    <a:pt x="4553" y="2277"/>
                  </a:moveTo>
                  <a:cubicBezTo>
                    <a:pt x="4495" y="3503"/>
                    <a:pt x="3503" y="4495"/>
                    <a:pt x="2277" y="4495"/>
                  </a:cubicBezTo>
                  <a:cubicBezTo>
                    <a:pt x="993" y="4436"/>
                    <a:pt x="0" y="3386"/>
                    <a:pt x="59" y="2160"/>
                  </a:cubicBezTo>
                  <a:cubicBezTo>
                    <a:pt x="117" y="934"/>
                    <a:pt x="1109" y="0"/>
                    <a:pt x="2277" y="0"/>
                  </a:cubicBezTo>
                  <a:cubicBezTo>
                    <a:pt x="3561" y="0"/>
                    <a:pt x="4553" y="993"/>
                    <a:pt x="4553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9" name="Google Shape;14019;p29"/>
            <p:cNvSpPr/>
            <p:nvPr/>
          </p:nvSpPr>
          <p:spPr>
            <a:xfrm>
              <a:off x="4345525" y="4872725"/>
              <a:ext cx="112400" cy="112400"/>
            </a:xfrm>
            <a:custGeom>
              <a:avLst/>
              <a:gdLst/>
              <a:ahLst/>
              <a:cxnLst/>
              <a:rect l="l" t="t" r="r" b="b"/>
              <a:pathLst>
                <a:path w="4496" h="4496" extrusionOk="0">
                  <a:moveTo>
                    <a:pt x="2277" y="4495"/>
                  </a:moveTo>
                  <a:cubicBezTo>
                    <a:pt x="993" y="4495"/>
                    <a:pt x="1" y="3444"/>
                    <a:pt x="1" y="2219"/>
                  </a:cubicBezTo>
                  <a:cubicBezTo>
                    <a:pt x="59" y="993"/>
                    <a:pt x="1052" y="1"/>
                    <a:pt x="2336" y="1"/>
                  </a:cubicBezTo>
                  <a:cubicBezTo>
                    <a:pt x="3503" y="59"/>
                    <a:pt x="4495" y="1051"/>
                    <a:pt x="4495" y="2219"/>
                  </a:cubicBezTo>
                  <a:cubicBezTo>
                    <a:pt x="4495" y="3503"/>
                    <a:pt x="3503" y="4495"/>
                    <a:pt x="2277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0" name="Google Shape;14020;p29"/>
            <p:cNvSpPr/>
            <p:nvPr/>
          </p:nvSpPr>
          <p:spPr>
            <a:xfrm>
              <a:off x="2626525" y="4626125"/>
              <a:ext cx="112400" cy="112375"/>
            </a:xfrm>
            <a:custGeom>
              <a:avLst/>
              <a:gdLst/>
              <a:ahLst/>
              <a:cxnLst/>
              <a:rect l="l" t="t" r="r" b="b"/>
              <a:pathLst>
                <a:path w="4496" h="4495" extrusionOk="0">
                  <a:moveTo>
                    <a:pt x="2277" y="0"/>
                  </a:moveTo>
                  <a:cubicBezTo>
                    <a:pt x="3503" y="0"/>
                    <a:pt x="4495" y="1051"/>
                    <a:pt x="4495" y="2276"/>
                  </a:cubicBezTo>
                  <a:cubicBezTo>
                    <a:pt x="4495" y="3502"/>
                    <a:pt x="3444" y="4495"/>
                    <a:pt x="2219" y="4495"/>
                  </a:cubicBezTo>
                  <a:cubicBezTo>
                    <a:pt x="993" y="4495"/>
                    <a:pt x="59" y="3502"/>
                    <a:pt x="1" y="2276"/>
                  </a:cubicBezTo>
                  <a:cubicBezTo>
                    <a:pt x="1" y="1051"/>
                    <a:pt x="1051" y="0"/>
                    <a:pt x="227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1" name="Google Shape;14021;p29"/>
            <p:cNvSpPr/>
            <p:nvPr/>
          </p:nvSpPr>
          <p:spPr>
            <a:xfrm>
              <a:off x="5819400" y="1933775"/>
              <a:ext cx="110925" cy="109475"/>
            </a:xfrm>
            <a:custGeom>
              <a:avLst/>
              <a:gdLst/>
              <a:ahLst/>
              <a:cxnLst/>
              <a:rect l="l" t="t" r="r" b="b"/>
              <a:pathLst>
                <a:path w="4437" h="4379" extrusionOk="0">
                  <a:moveTo>
                    <a:pt x="4436" y="2160"/>
                  </a:moveTo>
                  <a:cubicBezTo>
                    <a:pt x="4436" y="3386"/>
                    <a:pt x="3502" y="4378"/>
                    <a:pt x="2277" y="4378"/>
                  </a:cubicBezTo>
                  <a:cubicBezTo>
                    <a:pt x="992" y="4378"/>
                    <a:pt x="0" y="3444"/>
                    <a:pt x="0" y="2160"/>
                  </a:cubicBezTo>
                  <a:cubicBezTo>
                    <a:pt x="0" y="934"/>
                    <a:pt x="992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2" name="Google Shape;14022;p29"/>
            <p:cNvSpPr/>
            <p:nvPr/>
          </p:nvSpPr>
          <p:spPr>
            <a:xfrm>
              <a:off x="5329075" y="1196850"/>
              <a:ext cx="110925" cy="110925"/>
            </a:xfrm>
            <a:custGeom>
              <a:avLst/>
              <a:gdLst/>
              <a:ahLst/>
              <a:cxnLst/>
              <a:rect l="l" t="t" r="r" b="b"/>
              <a:pathLst>
                <a:path w="4437" h="4437" extrusionOk="0">
                  <a:moveTo>
                    <a:pt x="4437" y="2218"/>
                  </a:moveTo>
                  <a:cubicBezTo>
                    <a:pt x="4437" y="3444"/>
                    <a:pt x="3503" y="4378"/>
                    <a:pt x="2277" y="4437"/>
                  </a:cubicBezTo>
                  <a:cubicBezTo>
                    <a:pt x="993" y="4437"/>
                    <a:pt x="1" y="3444"/>
                    <a:pt x="59" y="2160"/>
                  </a:cubicBezTo>
                  <a:cubicBezTo>
                    <a:pt x="59" y="934"/>
                    <a:pt x="1051" y="0"/>
                    <a:pt x="2277" y="0"/>
                  </a:cubicBezTo>
                  <a:cubicBezTo>
                    <a:pt x="3503" y="0"/>
                    <a:pt x="4437" y="993"/>
                    <a:pt x="4437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3" name="Google Shape;14023;p29"/>
            <p:cNvSpPr/>
            <p:nvPr/>
          </p:nvSpPr>
          <p:spPr>
            <a:xfrm>
              <a:off x="4593600" y="703625"/>
              <a:ext cx="110950" cy="109450"/>
            </a:xfrm>
            <a:custGeom>
              <a:avLst/>
              <a:gdLst/>
              <a:ahLst/>
              <a:cxnLst/>
              <a:rect l="l" t="t" r="r" b="b"/>
              <a:pathLst>
                <a:path w="4438" h="4378" extrusionOk="0">
                  <a:moveTo>
                    <a:pt x="4379" y="2218"/>
                  </a:moveTo>
                  <a:cubicBezTo>
                    <a:pt x="4379" y="3444"/>
                    <a:pt x="3445" y="4378"/>
                    <a:pt x="2219" y="4378"/>
                  </a:cubicBezTo>
                  <a:cubicBezTo>
                    <a:pt x="935" y="4378"/>
                    <a:pt x="1" y="3444"/>
                    <a:pt x="1" y="2160"/>
                  </a:cubicBezTo>
                  <a:cubicBezTo>
                    <a:pt x="59" y="934"/>
                    <a:pt x="993" y="0"/>
                    <a:pt x="2219" y="0"/>
                  </a:cubicBezTo>
                  <a:cubicBezTo>
                    <a:pt x="3445" y="0"/>
                    <a:pt x="4437" y="992"/>
                    <a:pt x="4379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4" name="Google Shape;14024;p29"/>
            <p:cNvSpPr/>
            <p:nvPr/>
          </p:nvSpPr>
          <p:spPr>
            <a:xfrm>
              <a:off x="1648825" y="2174550"/>
              <a:ext cx="110925" cy="112400"/>
            </a:xfrm>
            <a:custGeom>
              <a:avLst/>
              <a:gdLst/>
              <a:ahLst/>
              <a:cxnLst/>
              <a:rect l="l" t="t" r="r" b="b"/>
              <a:pathLst>
                <a:path w="4437" h="4496" extrusionOk="0">
                  <a:moveTo>
                    <a:pt x="4436" y="2277"/>
                  </a:moveTo>
                  <a:cubicBezTo>
                    <a:pt x="4436" y="3503"/>
                    <a:pt x="3503" y="4437"/>
                    <a:pt x="2277" y="4495"/>
                  </a:cubicBezTo>
                  <a:cubicBezTo>
                    <a:pt x="993" y="4495"/>
                    <a:pt x="0" y="3503"/>
                    <a:pt x="0" y="2277"/>
                  </a:cubicBezTo>
                  <a:cubicBezTo>
                    <a:pt x="0" y="993"/>
                    <a:pt x="993" y="1"/>
                    <a:pt x="2218" y="59"/>
                  </a:cubicBezTo>
                  <a:cubicBezTo>
                    <a:pt x="3444" y="59"/>
                    <a:pt x="4436" y="993"/>
                    <a:pt x="4436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5" name="Google Shape;14025;p29"/>
            <p:cNvSpPr/>
            <p:nvPr/>
          </p:nvSpPr>
          <p:spPr>
            <a:xfrm>
              <a:off x="3121225" y="4875650"/>
              <a:ext cx="109450" cy="108000"/>
            </a:xfrm>
            <a:custGeom>
              <a:avLst/>
              <a:gdLst/>
              <a:ahLst/>
              <a:cxnLst/>
              <a:rect l="l" t="t" r="r" b="b"/>
              <a:pathLst>
                <a:path w="4378" h="4320" extrusionOk="0">
                  <a:moveTo>
                    <a:pt x="4378" y="2160"/>
                  </a:moveTo>
                  <a:cubicBezTo>
                    <a:pt x="4378" y="3386"/>
                    <a:pt x="3386" y="4320"/>
                    <a:pt x="2160" y="4320"/>
                  </a:cubicBezTo>
                  <a:cubicBezTo>
                    <a:pt x="934" y="4320"/>
                    <a:pt x="0" y="3327"/>
                    <a:pt x="59" y="2102"/>
                  </a:cubicBezTo>
                  <a:cubicBezTo>
                    <a:pt x="59" y="876"/>
                    <a:pt x="1051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6" name="Google Shape;14026;p29"/>
            <p:cNvSpPr/>
            <p:nvPr/>
          </p:nvSpPr>
          <p:spPr>
            <a:xfrm>
              <a:off x="1648825" y="3401800"/>
              <a:ext cx="110925" cy="109450"/>
            </a:xfrm>
            <a:custGeom>
              <a:avLst/>
              <a:gdLst/>
              <a:ahLst/>
              <a:cxnLst/>
              <a:rect l="l" t="t" r="r" b="b"/>
              <a:pathLst>
                <a:path w="4437" h="4378" extrusionOk="0">
                  <a:moveTo>
                    <a:pt x="59" y="2160"/>
                  </a:moveTo>
                  <a:cubicBezTo>
                    <a:pt x="59" y="934"/>
                    <a:pt x="993" y="0"/>
                    <a:pt x="2277" y="59"/>
                  </a:cubicBezTo>
                  <a:cubicBezTo>
                    <a:pt x="3444" y="59"/>
                    <a:pt x="4436" y="1051"/>
                    <a:pt x="4378" y="2277"/>
                  </a:cubicBezTo>
                  <a:cubicBezTo>
                    <a:pt x="4378" y="3444"/>
                    <a:pt x="3386" y="4378"/>
                    <a:pt x="2218" y="4378"/>
                  </a:cubicBezTo>
                  <a:cubicBezTo>
                    <a:pt x="993" y="4378"/>
                    <a:pt x="0" y="3444"/>
                    <a:pt x="59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7" name="Google Shape;14027;p29"/>
            <p:cNvSpPr/>
            <p:nvPr/>
          </p:nvSpPr>
          <p:spPr>
            <a:xfrm>
              <a:off x="5574225" y="1440550"/>
              <a:ext cx="108025" cy="108000"/>
            </a:xfrm>
            <a:custGeom>
              <a:avLst/>
              <a:gdLst/>
              <a:ahLst/>
              <a:cxnLst/>
              <a:rect l="l" t="t" r="r" b="b"/>
              <a:pathLst>
                <a:path w="4321" h="4320" extrusionOk="0">
                  <a:moveTo>
                    <a:pt x="2161" y="4320"/>
                  </a:moveTo>
                  <a:cubicBezTo>
                    <a:pt x="993" y="4320"/>
                    <a:pt x="1" y="3386"/>
                    <a:pt x="1" y="2218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328" y="0"/>
                    <a:pt x="4320" y="934"/>
                    <a:pt x="4320" y="2160"/>
                  </a:cubicBezTo>
                  <a:cubicBezTo>
                    <a:pt x="4320" y="3327"/>
                    <a:pt x="3386" y="4320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8" name="Google Shape;14028;p29"/>
            <p:cNvSpPr/>
            <p:nvPr/>
          </p:nvSpPr>
          <p:spPr>
            <a:xfrm>
              <a:off x="5820850" y="3649875"/>
              <a:ext cx="108000" cy="108000"/>
            </a:xfrm>
            <a:custGeom>
              <a:avLst/>
              <a:gdLst/>
              <a:ahLst/>
              <a:cxnLst/>
              <a:rect l="l" t="t" r="r" b="b"/>
              <a:pathLst>
                <a:path w="4320" h="4320" extrusionOk="0">
                  <a:moveTo>
                    <a:pt x="2160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1" y="992"/>
                    <a:pt x="993" y="0"/>
                    <a:pt x="2160" y="0"/>
                  </a:cubicBezTo>
                  <a:cubicBezTo>
                    <a:pt x="3328" y="0"/>
                    <a:pt x="4320" y="992"/>
                    <a:pt x="4320" y="2160"/>
                  </a:cubicBezTo>
                  <a:cubicBezTo>
                    <a:pt x="4320" y="3327"/>
                    <a:pt x="3328" y="4320"/>
                    <a:pt x="2160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9" name="Google Shape;14029;p29"/>
            <p:cNvSpPr/>
            <p:nvPr/>
          </p:nvSpPr>
          <p:spPr>
            <a:xfrm>
              <a:off x="5083925" y="950225"/>
              <a:ext cx="109475" cy="109475"/>
            </a:xfrm>
            <a:custGeom>
              <a:avLst/>
              <a:gdLst/>
              <a:ahLst/>
              <a:cxnLst/>
              <a:rect l="l" t="t" r="r" b="b"/>
              <a:pathLst>
                <a:path w="4379" h="4379" extrusionOk="0">
                  <a:moveTo>
                    <a:pt x="4320" y="2161"/>
                  </a:moveTo>
                  <a:cubicBezTo>
                    <a:pt x="4378" y="3328"/>
                    <a:pt x="3386" y="4320"/>
                    <a:pt x="2219" y="4379"/>
                  </a:cubicBezTo>
                  <a:cubicBezTo>
                    <a:pt x="1051" y="4379"/>
                    <a:pt x="59" y="3445"/>
                    <a:pt x="0" y="2219"/>
                  </a:cubicBezTo>
                  <a:cubicBezTo>
                    <a:pt x="0" y="1051"/>
                    <a:pt x="993" y="59"/>
                    <a:pt x="2160" y="59"/>
                  </a:cubicBezTo>
                  <a:cubicBezTo>
                    <a:pt x="3328" y="1"/>
                    <a:pt x="4320" y="993"/>
                    <a:pt x="4320" y="21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0" name="Google Shape;14030;p29"/>
            <p:cNvSpPr/>
            <p:nvPr/>
          </p:nvSpPr>
          <p:spPr>
            <a:xfrm>
              <a:off x="2876050" y="703625"/>
              <a:ext cx="108025" cy="109450"/>
            </a:xfrm>
            <a:custGeom>
              <a:avLst/>
              <a:gdLst/>
              <a:ahLst/>
              <a:cxnLst/>
              <a:rect l="l" t="t" r="r" b="b"/>
              <a:pathLst>
                <a:path w="4321" h="4378" extrusionOk="0">
                  <a:moveTo>
                    <a:pt x="2161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59" y="992"/>
                    <a:pt x="1052" y="0"/>
                    <a:pt x="2219" y="59"/>
                  </a:cubicBezTo>
                  <a:cubicBezTo>
                    <a:pt x="3328" y="59"/>
                    <a:pt x="4320" y="1051"/>
                    <a:pt x="4320" y="2218"/>
                  </a:cubicBezTo>
                  <a:cubicBezTo>
                    <a:pt x="4320" y="3386"/>
                    <a:pt x="3328" y="4378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1" name="Google Shape;14031;p29"/>
            <p:cNvSpPr/>
            <p:nvPr/>
          </p:nvSpPr>
          <p:spPr>
            <a:xfrm>
              <a:off x="5329075" y="4386800"/>
              <a:ext cx="105100" cy="106550"/>
            </a:xfrm>
            <a:custGeom>
              <a:avLst/>
              <a:gdLst/>
              <a:ahLst/>
              <a:cxnLst/>
              <a:rect l="l" t="t" r="r" b="b"/>
              <a:pathLst>
                <a:path w="4204" h="4262" extrusionOk="0">
                  <a:moveTo>
                    <a:pt x="4203" y="2102"/>
                  </a:moveTo>
                  <a:cubicBezTo>
                    <a:pt x="4203" y="3269"/>
                    <a:pt x="3211" y="4203"/>
                    <a:pt x="2102" y="4261"/>
                  </a:cubicBezTo>
                  <a:cubicBezTo>
                    <a:pt x="935" y="4261"/>
                    <a:pt x="1" y="3269"/>
                    <a:pt x="1" y="2102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211" y="0"/>
                    <a:pt x="4203" y="993"/>
                    <a:pt x="4203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2" name="Google Shape;14032;p29"/>
            <p:cNvSpPr/>
            <p:nvPr/>
          </p:nvSpPr>
          <p:spPr>
            <a:xfrm>
              <a:off x="2140600" y="1195400"/>
              <a:ext cx="105075" cy="105075"/>
            </a:xfrm>
            <a:custGeom>
              <a:avLst/>
              <a:gdLst/>
              <a:ahLst/>
              <a:cxnLst/>
              <a:rect l="l" t="t" r="r" b="b"/>
              <a:pathLst>
                <a:path w="4203" h="4203" extrusionOk="0">
                  <a:moveTo>
                    <a:pt x="2102" y="0"/>
                  </a:moveTo>
                  <a:cubicBezTo>
                    <a:pt x="3211" y="0"/>
                    <a:pt x="4203" y="934"/>
                    <a:pt x="4203" y="2101"/>
                  </a:cubicBezTo>
                  <a:cubicBezTo>
                    <a:pt x="4203" y="3269"/>
                    <a:pt x="3269" y="4203"/>
                    <a:pt x="2102" y="4203"/>
                  </a:cubicBezTo>
                  <a:cubicBezTo>
                    <a:pt x="992" y="4203"/>
                    <a:pt x="59" y="3269"/>
                    <a:pt x="0" y="2160"/>
                  </a:cubicBezTo>
                  <a:cubicBezTo>
                    <a:pt x="0" y="992"/>
                    <a:pt x="934" y="58"/>
                    <a:pt x="210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3" name="Google Shape;14033;p29"/>
            <p:cNvSpPr/>
            <p:nvPr/>
          </p:nvSpPr>
          <p:spPr>
            <a:xfrm>
              <a:off x="2388675" y="954600"/>
              <a:ext cx="102175" cy="102175"/>
            </a:xfrm>
            <a:custGeom>
              <a:avLst/>
              <a:gdLst/>
              <a:ahLst/>
              <a:cxnLst/>
              <a:rect l="l" t="t" r="r" b="b"/>
              <a:pathLst>
                <a:path w="4087" h="4087" extrusionOk="0">
                  <a:moveTo>
                    <a:pt x="4086" y="2044"/>
                  </a:moveTo>
                  <a:cubicBezTo>
                    <a:pt x="4086" y="3211"/>
                    <a:pt x="3211" y="4087"/>
                    <a:pt x="2043" y="4087"/>
                  </a:cubicBezTo>
                  <a:cubicBezTo>
                    <a:pt x="876" y="4028"/>
                    <a:pt x="0" y="3153"/>
                    <a:pt x="0" y="1986"/>
                  </a:cubicBezTo>
                  <a:cubicBezTo>
                    <a:pt x="59" y="876"/>
                    <a:pt x="934" y="1"/>
                    <a:pt x="2043" y="1"/>
                  </a:cubicBezTo>
                  <a:cubicBezTo>
                    <a:pt x="3211" y="1"/>
                    <a:pt x="4086" y="876"/>
                    <a:pt x="4086" y="20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4" name="Google Shape;14034;p29"/>
            <p:cNvSpPr/>
            <p:nvPr/>
          </p:nvSpPr>
          <p:spPr>
            <a:xfrm>
              <a:off x="5577150" y="4141650"/>
              <a:ext cx="102175" cy="102150"/>
            </a:xfrm>
            <a:custGeom>
              <a:avLst/>
              <a:gdLst/>
              <a:ahLst/>
              <a:cxnLst/>
              <a:rect l="l" t="t" r="r" b="b"/>
              <a:pathLst>
                <a:path w="4087" h="4086" extrusionOk="0">
                  <a:moveTo>
                    <a:pt x="4087" y="2043"/>
                  </a:moveTo>
                  <a:cubicBezTo>
                    <a:pt x="4087" y="3210"/>
                    <a:pt x="3153" y="4086"/>
                    <a:pt x="2044" y="4086"/>
                  </a:cubicBezTo>
                  <a:cubicBezTo>
                    <a:pt x="876" y="4086"/>
                    <a:pt x="1" y="3210"/>
                    <a:pt x="1" y="2043"/>
                  </a:cubicBezTo>
                  <a:cubicBezTo>
                    <a:pt x="1" y="876"/>
                    <a:pt x="876" y="0"/>
                    <a:pt x="2044" y="0"/>
                  </a:cubicBezTo>
                  <a:cubicBezTo>
                    <a:pt x="3211" y="0"/>
                    <a:pt x="4087" y="934"/>
                    <a:pt x="4087" y="204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5" name="Google Shape;14035;p29"/>
            <p:cNvSpPr/>
            <p:nvPr/>
          </p:nvSpPr>
          <p:spPr>
            <a:xfrm>
              <a:off x="4593600" y="4877100"/>
              <a:ext cx="103650" cy="103650"/>
            </a:xfrm>
            <a:custGeom>
              <a:avLst/>
              <a:gdLst/>
              <a:ahLst/>
              <a:cxnLst/>
              <a:rect l="l" t="t" r="r" b="b"/>
              <a:pathLst>
                <a:path w="4146" h="4146" extrusionOk="0">
                  <a:moveTo>
                    <a:pt x="4087" y="2102"/>
                  </a:moveTo>
                  <a:cubicBezTo>
                    <a:pt x="4087" y="3269"/>
                    <a:pt x="3211" y="4145"/>
                    <a:pt x="2044" y="4145"/>
                  </a:cubicBezTo>
                  <a:cubicBezTo>
                    <a:pt x="877" y="4145"/>
                    <a:pt x="1" y="3211"/>
                    <a:pt x="1" y="2044"/>
                  </a:cubicBezTo>
                  <a:cubicBezTo>
                    <a:pt x="1" y="935"/>
                    <a:pt x="935" y="1"/>
                    <a:pt x="2102" y="59"/>
                  </a:cubicBezTo>
                  <a:cubicBezTo>
                    <a:pt x="3211" y="59"/>
                    <a:pt x="4145" y="935"/>
                    <a:pt x="4087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6" name="Google Shape;14036;p29"/>
            <p:cNvSpPr/>
            <p:nvPr/>
          </p:nvSpPr>
          <p:spPr>
            <a:xfrm>
              <a:off x="1653200" y="1932325"/>
              <a:ext cx="102175" cy="103625"/>
            </a:xfrm>
            <a:custGeom>
              <a:avLst/>
              <a:gdLst/>
              <a:ahLst/>
              <a:cxnLst/>
              <a:rect l="l" t="t" r="r" b="b"/>
              <a:pathLst>
                <a:path w="4087" h="4145" extrusionOk="0">
                  <a:moveTo>
                    <a:pt x="1985" y="4086"/>
                  </a:moveTo>
                  <a:cubicBezTo>
                    <a:pt x="818" y="4086"/>
                    <a:pt x="0" y="3152"/>
                    <a:pt x="0" y="1985"/>
                  </a:cubicBezTo>
                  <a:cubicBezTo>
                    <a:pt x="59" y="876"/>
                    <a:pt x="993" y="0"/>
                    <a:pt x="2160" y="58"/>
                  </a:cubicBezTo>
                  <a:cubicBezTo>
                    <a:pt x="3269" y="117"/>
                    <a:pt x="4086" y="992"/>
                    <a:pt x="4086" y="2160"/>
                  </a:cubicBezTo>
                  <a:cubicBezTo>
                    <a:pt x="4028" y="3269"/>
                    <a:pt x="3152" y="4144"/>
                    <a:pt x="1985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7" name="Google Shape;14037;p29"/>
            <p:cNvSpPr/>
            <p:nvPr/>
          </p:nvSpPr>
          <p:spPr>
            <a:xfrm>
              <a:off x="6067475" y="2673625"/>
              <a:ext cx="100700" cy="100700"/>
            </a:xfrm>
            <a:custGeom>
              <a:avLst/>
              <a:gdLst/>
              <a:ahLst/>
              <a:cxnLst/>
              <a:rect l="l" t="t" r="r" b="b"/>
              <a:pathLst>
                <a:path w="4028" h="4028" extrusionOk="0">
                  <a:moveTo>
                    <a:pt x="2043" y="4028"/>
                  </a:moveTo>
                  <a:cubicBezTo>
                    <a:pt x="934" y="4028"/>
                    <a:pt x="0" y="3152"/>
                    <a:pt x="0" y="2043"/>
                  </a:cubicBezTo>
                  <a:cubicBezTo>
                    <a:pt x="0" y="934"/>
                    <a:pt x="876" y="0"/>
                    <a:pt x="2043" y="59"/>
                  </a:cubicBezTo>
                  <a:cubicBezTo>
                    <a:pt x="3152" y="59"/>
                    <a:pt x="4028" y="934"/>
                    <a:pt x="4028" y="2043"/>
                  </a:cubicBezTo>
                  <a:cubicBezTo>
                    <a:pt x="4028" y="3152"/>
                    <a:pt x="3152" y="4028"/>
                    <a:pt x="2043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8" name="Google Shape;14038;p29"/>
            <p:cNvSpPr/>
            <p:nvPr/>
          </p:nvSpPr>
          <p:spPr>
            <a:xfrm>
              <a:off x="5088300" y="4636325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876" y="4028"/>
                    <a:pt x="1" y="3153"/>
                    <a:pt x="1" y="1985"/>
                  </a:cubicBezTo>
                  <a:cubicBezTo>
                    <a:pt x="1" y="876"/>
                    <a:pt x="876" y="1"/>
                    <a:pt x="1985" y="1"/>
                  </a:cubicBezTo>
                  <a:cubicBezTo>
                    <a:pt x="3153" y="1"/>
                    <a:pt x="4028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9" name="Google Shape;14039;p29"/>
            <p:cNvSpPr/>
            <p:nvPr/>
          </p:nvSpPr>
          <p:spPr>
            <a:xfrm>
              <a:off x="1899825" y="1443475"/>
              <a:ext cx="102150" cy="102150"/>
            </a:xfrm>
            <a:custGeom>
              <a:avLst/>
              <a:gdLst/>
              <a:ahLst/>
              <a:cxnLst/>
              <a:rect l="l" t="t" r="r" b="b"/>
              <a:pathLst>
                <a:path w="4086" h="4086" extrusionOk="0">
                  <a:moveTo>
                    <a:pt x="2101" y="58"/>
                  </a:moveTo>
                  <a:cubicBezTo>
                    <a:pt x="3210" y="58"/>
                    <a:pt x="4086" y="992"/>
                    <a:pt x="4028" y="2101"/>
                  </a:cubicBezTo>
                  <a:cubicBezTo>
                    <a:pt x="4028" y="3210"/>
                    <a:pt x="3094" y="4086"/>
                    <a:pt x="1926" y="4086"/>
                  </a:cubicBezTo>
                  <a:cubicBezTo>
                    <a:pt x="817" y="4028"/>
                    <a:pt x="0" y="3094"/>
                    <a:pt x="58" y="1985"/>
                  </a:cubicBezTo>
                  <a:cubicBezTo>
                    <a:pt x="58" y="876"/>
                    <a:pt x="992" y="0"/>
                    <a:pt x="2101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0" name="Google Shape;14040;p29"/>
            <p:cNvSpPr/>
            <p:nvPr/>
          </p:nvSpPr>
          <p:spPr>
            <a:xfrm>
              <a:off x="6066000" y="2917325"/>
              <a:ext cx="102175" cy="100700"/>
            </a:xfrm>
            <a:custGeom>
              <a:avLst/>
              <a:gdLst/>
              <a:ahLst/>
              <a:cxnLst/>
              <a:rect l="l" t="t" r="r" b="b"/>
              <a:pathLst>
                <a:path w="4087" h="4028" extrusionOk="0">
                  <a:moveTo>
                    <a:pt x="4028" y="2043"/>
                  </a:moveTo>
                  <a:cubicBezTo>
                    <a:pt x="4028" y="3094"/>
                    <a:pt x="3094" y="4028"/>
                    <a:pt x="1985" y="3969"/>
                  </a:cubicBezTo>
                  <a:cubicBezTo>
                    <a:pt x="935" y="3969"/>
                    <a:pt x="1" y="3035"/>
                    <a:pt x="59" y="1926"/>
                  </a:cubicBezTo>
                  <a:cubicBezTo>
                    <a:pt x="118" y="876"/>
                    <a:pt x="993" y="0"/>
                    <a:pt x="2044" y="0"/>
                  </a:cubicBezTo>
                  <a:cubicBezTo>
                    <a:pt x="3153" y="0"/>
                    <a:pt x="4087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1" name="Google Shape;14041;p29"/>
            <p:cNvSpPr/>
            <p:nvPr/>
          </p:nvSpPr>
          <p:spPr>
            <a:xfrm>
              <a:off x="2878975" y="4878575"/>
              <a:ext cx="100725" cy="100700"/>
            </a:xfrm>
            <a:custGeom>
              <a:avLst/>
              <a:gdLst/>
              <a:ahLst/>
              <a:cxnLst/>
              <a:rect l="l" t="t" r="r" b="b"/>
              <a:pathLst>
                <a:path w="4029" h="4028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935" y="4028"/>
                    <a:pt x="1" y="3094"/>
                    <a:pt x="59" y="1985"/>
                  </a:cubicBezTo>
                  <a:cubicBezTo>
                    <a:pt x="59" y="934"/>
                    <a:pt x="935" y="58"/>
                    <a:pt x="1985" y="0"/>
                  </a:cubicBezTo>
                  <a:cubicBezTo>
                    <a:pt x="3094" y="0"/>
                    <a:pt x="4028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2" name="Google Shape;14042;p29"/>
            <p:cNvSpPr/>
            <p:nvPr/>
          </p:nvSpPr>
          <p:spPr>
            <a:xfrm>
              <a:off x="3862525" y="465750"/>
              <a:ext cx="100700" cy="100725"/>
            </a:xfrm>
            <a:custGeom>
              <a:avLst/>
              <a:gdLst/>
              <a:ahLst/>
              <a:cxnLst/>
              <a:rect l="l" t="t" r="r" b="b"/>
              <a:pathLst>
                <a:path w="4028" h="4029" extrusionOk="0">
                  <a:moveTo>
                    <a:pt x="4028" y="1985"/>
                  </a:moveTo>
                  <a:cubicBezTo>
                    <a:pt x="4028" y="3094"/>
                    <a:pt x="3094" y="4028"/>
                    <a:pt x="1985" y="3970"/>
                  </a:cubicBezTo>
                  <a:cubicBezTo>
                    <a:pt x="934" y="3970"/>
                    <a:pt x="0" y="3094"/>
                    <a:pt x="0" y="1985"/>
                  </a:cubicBezTo>
                  <a:cubicBezTo>
                    <a:pt x="0" y="935"/>
                    <a:pt x="934" y="1"/>
                    <a:pt x="1985" y="1"/>
                  </a:cubicBezTo>
                  <a:cubicBezTo>
                    <a:pt x="3036" y="1"/>
                    <a:pt x="3970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3" name="Google Shape;14043;p29"/>
            <p:cNvSpPr/>
            <p:nvPr/>
          </p:nvSpPr>
          <p:spPr>
            <a:xfrm>
              <a:off x="3615900" y="465750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2044" y="4028"/>
                  </a:moveTo>
                  <a:cubicBezTo>
                    <a:pt x="935" y="4028"/>
                    <a:pt x="1" y="3094"/>
                    <a:pt x="1" y="2044"/>
                  </a:cubicBezTo>
                  <a:cubicBezTo>
                    <a:pt x="1" y="935"/>
                    <a:pt x="935" y="1"/>
                    <a:pt x="2044" y="1"/>
                  </a:cubicBezTo>
                  <a:cubicBezTo>
                    <a:pt x="3094" y="1"/>
                    <a:pt x="3970" y="876"/>
                    <a:pt x="4028" y="1985"/>
                  </a:cubicBezTo>
                  <a:cubicBezTo>
                    <a:pt x="4028" y="3036"/>
                    <a:pt x="3153" y="3970"/>
                    <a:pt x="2044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4" name="Google Shape;14044;p29"/>
            <p:cNvSpPr/>
            <p:nvPr/>
          </p:nvSpPr>
          <p:spPr>
            <a:xfrm>
              <a:off x="2143500" y="4389725"/>
              <a:ext cx="100725" cy="99250"/>
            </a:xfrm>
            <a:custGeom>
              <a:avLst/>
              <a:gdLst/>
              <a:ahLst/>
              <a:cxnLst/>
              <a:rect l="l" t="t" r="r" b="b"/>
              <a:pathLst>
                <a:path w="4029" h="3970" extrusionOk="0">
                  <a:moveTo>
                    <a:pt x="3970" y="1985"/>
                  </a:moveTo>
                  <a:cubicBezTo>
                    <a:pt x="4028" y="3035"/>
                    <a:pt x="3095" y="3969"/>
                    <a:pt x="1986" y="3969"/>
                  </a:cubicBezTo>
                  <a:cubicBezTo>
                    <a:pt x="935" y="3969"/>
                    <a:pt x="59" y="3094"/>
                    <a:pt x="1" y="2043"/>
                  </a:cubicBezTo>
                  <a:cubicBezTo>
                    <a:pt x="1" y="934"/>
                    <a:pt x="935" y="0"/>
                    <a:pt x="1986" y="0"/>
                  </a:cubicBezTo>
                  <a:cubicBezTo>
                    <a:pt x="3036" y="0"/>
                    <a:pt x="3970" y="876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5" name="Google Shape;14045;p29"/>
            <p:cNvSpPr/>
            <p:nvPr/>
          </p:nvSpPr>
          <p:spPr>
            <a:xfrm>
              <a:off x="1654650" y="3652775"/>
              <a:ext cx="99250" cy="100725"/>
            </a:xfrm>
            <a:custGeom>
              <a:avLst/>
              <a:gdLst/>
              <a:ahLst/>
              <a:cxnLst/>
              <a:rect l="l" t="t" r="r" b="b"/>
              <a:pathLst>
                <a:path w="3970" h="4029" extrusionOk="0">
                  <a:moveTo>
                    <a:pt x="1985" y="59"/>
                  </a:moveTo>
                  <a:cubicBezTo>
                    <a:pt x="3036" y="1"/>
                    <a:pt x="3970" y="935"/>
                    <a:pt x="3970" y="2044"/>
                  </a:cubicBezTo>
                  <a:cubicBezTo>
                    <a:pt x="3970" y="3095"/>
                    <a:pt x="3094" y="4028"/>
                    <a:pt x="1985" y="4028"/>
                  </a:cubicBezTo>
                  <a:cubicBezTo>
                    <a:pt x="935" y="4028"/>
                    <a:pt x="1" y="3095"/>
                    <a:pt x="1" y="1986"/>
                  </a:cubicBezTo>
                  <a:cubicBezTo>
                    <a:pt x="1" y="935"/>
                    <a:pt x="876" y="59"/>
                    <a:pt x="198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6" name="Google Shape;14046;p29"/>
            <p:cNvSpPr/>
            <p:nvPr/>
          </p:nvSpPr>
          <p:spPr>
            <a:xfrm>
              <a:off x="6067475" y="2428475"/>
              <a:ext cx="99250" cy="99250"/>
            </a:xfrm>
            <a:custGeom>
              <a:avLst/>
              <a:gdLst/>
              <a:ahLst/>
              <a:cxnLst/>
              <a:rect l="l" t="t" r="r" b="b"/>
              <a:pathLst>
                <a:path w="3970" h="3970" extrusionOk="0">
                  <a:moveTo>
                    <a:pt x="1985" y="0"/>
                  </a:moveTo>
                  <a:cubicBezTo>
                    <a:pt x="3035" y="0"/>
                    <a:pt x="3911" y="876"/>
                    <a:pt x="3969" y="1926"/>
                  </a:cubicBezTo>
                  <a:cubicBezTo>
                    <a:pt x="3969" y="2977"/>
                    <a:pt x="3094" y="3911"/>
                    <a:pt x="2043" y="3911"/>
                  </a:cubicBezTo>
                  <a:cubicBezTo>
                    <a:pt x="992" y="3969"/>
                    <a:pt x="59" y="3035"/>
                    <a:pt x="59" y="1985"/>
                  </a:cubicBezTo>
                  <a:cubicBezTo>
                    <a:pt x="0" y="934"/>
                    <a:pt x="934" y="58"/>
                    <a:pt x="198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7" name="Google Shape;14047;p29"/>
            <p:cNvSpPr/>
            <p:nvPr/>
          </p:nvSpPr>
          <p:spPr>
            <a:xfrm>
              <a:off x="4841675" y="709450"/>
              <a:ext cx="99275" cy="99250"/>
            </a:xfrm>
            <a:custGeom>
              <a:avLst/>
              <a:gdLst/>
              <a:ahLst/>
              <a:cxnLst/>
              <a:rect l="l" t="t" r="r" b="b"/>
              <a:pathLst>
                <a:path w="3971" h="3970" extrusionOk="0">
                  <a:moveTo>
                    <a:pt x="3970" y="1985"/>
                  </a:moveTo>
                  <a:cubicBezTo>
                    <a:pt x="3970" y="3036"/>
                    <a:pt x="3036" y="3970"/>
                    <a:pt x="1986" y="3970"/>
                  </a:cubicBezTo>
                  <a:cubicBezTo>
                    <a:pt x="935" y="3911"/>
                    <a:pt x="1" y="2978"/>
                    <a:pt x="59" y="1927"/>
                  </a:cubicBezTo>
                  <a:cubicBezTo>
                    <a:pt x="59" y="876"/>
                    <a:pt x="993" y="1"/>
                    <a:pt x="2044" y="1"/>
                  </a:cubicBezTo>
                  <a:cubicBezTo>
                    <a:pt x="3095" y="1"/>
                    <a:pt x="3970" y="935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8" name="Google Shape;14048;p29"/>
            <p:cNvSpPr/>
            <p:nvPr/>
          </p:nvSpPr>
          <p:spPr>
            <a:xfrm>
              <a:off x="5825225" y="1691525"/>
              <a:ext cx="99250" cy="99275"/>
            </a:xfrm>
            <a:custGeom>
              <a:avLst/>
              <a:gdLst/>
              <a:ahLst/>
              <a:cxnLst/>
              <a:rect l="l" t="t" r="r" b="b"/>
              <a:pathLst>
                <a:path w="3970" h="3971" extrusionOk="0">
                  <a:moveTo>
                    <a:pt x="1985" y="3970"/>
                  </a:moveTo>
                  <a:cubicBezTo>
                    <a:pt x="876" y="3970"/>
                    <a:pt x="1" y="3036"/>
                    <a:pt x="1" y="1986"/>
                  </a:cubicBezTo>
                  <a:cubicBezTo>
                    <a:pt x="1" y="935"/>
                    <a:pt x="935" y="1"/>
                    <a:pt x="1985" y="59"/>
                  </a:cubicBezTo>
                  <a:cubicBezTo>
                    <a:pt x="3036" y="59"/>
                    <a:pt x="3970" y="993"/>
                    <a:pt x="3970" y="2044"/>
                  </a:cubicBezTo>
                  <a:cubicBezTo>
                    <a:pt x="3911" y="3095"/>
                    <a:pt x="3036" y="3970"/>
                    <a:pt x="198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9" name="Google Shape;14049;p29"/>
            <p:cNvSpPr/>
            <p:nvPr/>
          </p:nvSpPr>
          <p:spPr>
            <a:xfrm>
              <a:off x="4106225" y="465750"/>
              <a:ext cx="97800" cy="99250"/>
            </a:xfrm>
            <a:custGeom>
              <a:avLst/>
              <a:gdLst/>
              <a:ahLst/>
              <a:cxnLst/>
              <a:rect l="l" t="t" r="r" b="b"/>
              <a:pathLst>
                <a:path w="3912" h="3970" extrusionOk="0">
                  <a:moveTo>
                    <a:pt x="3911" y="1985"/>
                  </a:moveTo>
                  <a:cubicBezTo>
                    <a:pt x="3911" y="3036"/>
                    <a:pt x="3035" y="3970"/>
                    <a:pt x="1985" y="3970"/>
                  </a:cubicBezTo>
                  <a:cubicBezTo>
                    <a:pt x="934" y="3970"/>
                    <a:pt x="0" y="3036"/>
                    <a:pt x="0" y="1985"/>
                  </a:cubicBezTo>
                  <a:cubicBezTo>
                    <a:pt x="0" y="935"/>
                    <a:pt x="876" y="59"/>
                    <a:pt x="1926" y="59"/>
                  </a:cubicBezTo>
                  <a:cubicBezTo>
                    <a:pt x="2977" y="1"/>
                    <a:pt x="3911" y="935"/>
                    <a:pt x="3911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0" name="Google Shape;14050;p29"/>
            <p:cNvSpPr/>
            <p:nvPr/>
          </p:nvSpPr>
          <p:spPr>
            <a:xfrm>
              <a:off x="2393050" y="4634875"/>
              <a:ext cx="94875" cy="96325"/>
            </a:xfrm>
            <a:custGeom>
              <a:avLst/>
              <a:gdLst/>
              <a:ahLst/>
              <a:cxnLst/>
              <a:rect l="l" t="t" r="r" b="b"/>
              <a:pathLst>
                <a:path w="3795" h="3853" extrusionOk="0">
                  <a:moveTo>
                    <a:pt x="3794" y="1868"/>
                  </a:moveTo>
                  <a:cubicBezTo>
                    <a:pt x="3794" y="2977"/>
                    <a:pt x="2977" y="3794"/>
                    <a:pt x="1926" y="3794"/>
                  </a:cubicBezTo>
                  <a:cubicBezTo>
                    <a:pt x="817" y="3853"/>
                    <a:pt x="0" y="2977"/>
                    <a:pt x="0" y="1868"/>
                  </a:cubicBezTo>
                  <a:cubicBezTo>
                    <a:pt x="0" y="817"/>
                    <a:pt x="817" y="0"/>
                    <a:pt x="1926" y="0"/>
                  </a:cubicBezTo>
                  <a:cubicBezTo>
                    <a:pt x="2977" y="0"/>
                    <a:pt x="3794" y="817"/>
                    <a:pt x="3794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1" name="Google Shape;14051;p29"/>
            <p:cNvSpPr/>
            <p:nvPr/>
          </p:nvSpPr>
          <p:spPr>
            <a:xfrm>
              <a:off x="6068925" y="3165400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3853" y="1985"/>
                  </a:moveTo>
                  <a:cubicBezTo>
                    <a:pt x="3853" y="3035"/>
                    <a:pt x="2977" y="3853"/>
                    <a:pt x="1927" y="3853"/>
                  </a:cubicBezTo>
                  <a:cubicBezTo>
                    <a:pt x="818" y="3853"/>
                    <a:pt x="1" y="2977"/>
                    <a:pt x="59" y="1868"/>
                  </a:cubicBezTo>
                  <a:cubicBezTo>
                    <a:pt x="59" y="817"/>
                    <a:pt x="934" y="0"/>
                    <a:pt x="1985" y="0"/>
                  </a:cubicBezTo>
                  <a:cubicBezTo>
                    <a:pt x="3036" y="59"/>
                    <a:pt x="3853" y="934"/>
                    <a:pt x="3853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2" name="Google Shape;14052;p29"/>
            <p:cNvSpPr/>
            <p:nvPr/>
          </p:nvSpPr>
          <p:spPr>
            <a:xfrm>
              <a:off x="3370750" y="467225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1868" y="3853"/>
                  </a:moveTo>
                  <a:cubicBezTo>
                    <a:pt x="818" y="3794"/>
                    <a:pt x="0" y="2977"/>
                    <a:pt x="59" y="1868"/>
                  </a:cubicBezTo>
                  <a:cubicBezTo>
                    <a:pt x="59" y="817"/>
                    <a:pt x="934" y="0"/>
                    <a:pt x="1985" y="59"/>
                  </a:cubicBezTo>
                  <a:cubicBezTo>
                    <a:pt x="3094" y="59"/>
                    <a:pt x="3853" y="934"/>
                    <a:pt x="3853" y="1985"/>
                  </a:cubicBezTo>
                  <a:cubicBezTo>
                    <a:pt x="3795" y="3094"/>
                    <a:pt x="2977" y="3853"/>
                    <a:pt x="1868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3" name="Google Shape;14053;p29"/>
            <p:cNvSpPr/>
            <p:nvPr/>
          </p:nvSpPr>
          <p:spPr>
            <a:xfrm>
              <a:off x="5828150" y="3902325"/>
              <a:ext cx="93425" cy="94875"/>
            </a:xfrm>
            <a:custGeom>
              <a:avLst/>
              <a:gdLst/>
              <a:ahLst/>
              <a:cxnLst/>
              <a:rect l="l" t="t" r="r" b="b"/>
              <a:pathLst>
                <a:path w="3737" h="3795" extrusionOk="0">
                  <a:moveTo>
                    <a:pt x="3736" y="1926"/>
                  </a:moveTo>
                  <a:cubicBezTo>
                    <a:pt x="3736" y="3036"/>
                    <a:pt x="2861" y="3794"/>
                    <a:pt x="1810" y="3794"/>
                  </a:cubicBezTo>
                  <a:cubicBezTo>
                    <a:pt x="759" y="3736"/>
                    <a:pt x="0" y="2919"/>
                    <a:pt x="0" y="1926"/>
                  </a:cubicBezTo>
                  <a:cubicBezTo>
                    <a:pt x="0" y="817"/>
                    <a:pt x="876" y="0"/>
                    <a:pt x="1927" y="59"/>
                  </a:cubicBezTo>
                  <a:cubicBezTo>
                    <a:pt x="2977" y="59"/>
                    <a:pt x="3736" y="876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4" name="Google Shape;14054;p29"/>
            <p:cNvSpPr/>
            <p:nvPr/>
          </p:nvSpPr>
          <p:spPr>
            <a:xfrm>
              <a:off x="1899825" y="4146025"/>
              <a:ext cx="94875" cy="94875"/>
            </a:xfrm>
            <a:custGeom>
              <a:avLst/>
              <a:gdLst/>
              <a:ahLst/>
              <a:cxnLst/>
              <a:rect l="l" t="t" r="r" b="b"/>
              <a:pathLst>
                <a:path w="3795" h="3795" extrusionOk="0">
                  <a:moveTo>
                    <a:pt x="3794" y="1926"/>
                  </a:moveTo>
                  <a:cubicBezTo>
                    <a:pt x="3736" y="2977"/>
                    <a:pt x="2919" y="3794"/>
                    <a:pt x="1810" y="3794"/>
                  </a:cubicBezTo>
                  <a:cubicBezTo>
                    <a:pt x="759" y="3736"/>
                    <a:pt x="0" y="2919"/>
                    <a:pt x="0" y="1810"/>
                  </a:cubicBezTo>
                  <a:cubicBezTo>
                    <a:pt x="58" y="759"/>
                    <a:pt x="876" y="0"/>
                    <a:pt x="1868" y="0"/>
                  </a:cubicBezTo>
                  <a:cubicBezTo>
                    <a:pt x="2977" y="0"/>
                    <a:pt x="3794" y="817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5" name="Google Shape;14055;p29"/>
            <p:cNvSpPr/>
            <p:nvPr/>
          </p:nvSpPr>
          <p:spPr>
            <a:xfrm>
              <a:off x="2639650" y="712375"/>
              <a:ext cx="94875" cy="93425"/>
            </a:xfrm>
            <a:custGeom>
              <a:avLst/>
              <a:gdLst/>
              <a:ahLst/>
              <a:cxnLst/>
              <a:rect l="l" t="t" r="r" b="b"/>
              <a:pathLst>
                <a:path w="3795" h="3737" extrusionOk="0">
                  <a:moveTo>
                    <a:pt x="1927" y="3736"/>
                  </a:moveTo>
                  <a:cubicBezTo>
                    <a:pt x="876" y="3736"/>
                    <a:pt x="59" y="2919"/>
                    <a:pt x="59" y="1868"/>
                  </a:cubicBezTo>
                  <a:cubicBezTo>
                    <a:pt x="1" y="818"/>
                    <a:pt x="818" y="0"/>
                    <a:pt x="1869" y="0"/>
                  </a:cubicBezTo>
                  <a:cubicBezTo>
                    <a:pt x="2919" y="0"/>
                    <a:pt x="3737" y="818"/>
                    <a:pt x="3737" y="1810"/>
                  </a:cubicBezTo>
                  <a:cubicBezTo>
                    <a:pt x="3795" y="2861"/>
                    <a:pt x="2978" y="3678"/>
                    <a:pt x="1927" y="37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6" name="Google Shape;14056;p29"/>
            <p:cNvSpPr/>
            <p:nvPr/>
          </p:nvSpPr>
          <p:spPr>
            <a:xfrm>
              <a:off x="6070375" y="2184775"/>
              <a:ext cx="93425" cy="91950"/>
            </a:xfrm>
            <a:custGeom>
              <a:avLst/>
              <a:gdLst/>
              <a:ahLst/>
              <a:cxnLst/>
              <a:rect l="l" t="t" r="r" b="b"/>
              <a:pathLst>
                <a:path w="3737" h="3678" extrusionOk="0">
                  <a:moveTo>
                    <a:pt x="3737" y="1868"/>
                  </a:moveTo>
                  <a:cubicBezTo>
                    <a:pt x="3737" y="2860"/>
                    <a:pt x="2861" y="3678"/>
                    <a:pt x="1869" y="3678"/>
                  </a:cubicBezTo>
                  <a:cubicBezTo>
                    <a:pt x="876" y="3678"/>
                    <a:pt x="1" y="2802"/>
                    <a:pt x="59" y="1810"/>
                  </a:cubicBezTo>
                  <a:cubicBezTo>
                    <a:pt x="59" y="817"/>
                    <a:pt x="935" y="0"/>
                    <a:pt x="1927" y="0"/>
                  </a:cubicBezTo>
                  <a:cubicBezTo>
                    <a:pt x="2919" y="59"/>
                    <a:pt x="3737" y="876"/>
                    <a:pt x="3737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7" name="Google Shape;14057;p29"/>
            <p:cNvSpPr/>
            <p:nvPr/>
          </p:nvSpPr>
          <p:spPr>
            <a:xfrm>
              <a:off x="3862525" y="5129550"/>
              <a:ext cx="91950" cy="91975"/>
            </a:xfrm>
            <a:custGeom>
              <a:avLst/>
              <a:gdLst/>
              <a:ahLst/>
              <a:cxnLst/>
              <a:rect l="l" t="t" r="r" b="b"/>
              <a:pathLst>
                <a:path w="3678" h="3679" extrusionOk="0">
                  <a:moveTo>
                    <a:pt x="3678" y="1869"/>
                  </a:moveTo>
                  <a:cubicBezTo>
                    <a:pt x="3678" y="2861"/>
                    <a:pt x="2860" y="3678"/>
                    <a:pt x="1868" y="3678"/>
                  </a:cubicBezTo>
                  <a:cubicBezTo>
                    <a:pt x="876" y="3678"/>
                    <a:pt x="0" y="2803"/>
                    <a:pt x="0" y="1810"/>
                  </a:cubicBezTo>
                  <a:cubicBezTo>
                    <a:pt x="59" y="818"/>
                    <a:pt x="934" y="1"/>
                    <a:pt x="1868" y="59"/>
                  </a:cubicBezTo>
                  <a:cubicBezTo>
                    <a:pt x="2860" y="59"/>
                    <a:pt x="3678" y="876"/>
                    <a:pt x="3678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8" name="Google Shape;14058;p29"/>
            <p:cNvSpPr/>
            <p:nvPr/>
          </p:nvSpPr>
          <p:spPr>
            <a:xfrm>
              <a:off x="4357200" y="470125"/>
              <a:ext cx="91975" cy="91975"/>
            </a:xfrm>
            <a:custGeom>
              <a:avLst/>
              <a:gdLst/>
              <a:ahLst/>
              <a:cxnLst/>
              <a:rect l="l" t="t" r="r" b="b"/>
              <a:pathLst>
                <a:path w="3679" h="3679" extrusionOk="0">
                  <a:moveTo>
                    <a:pt x="3620" y="1810"/>
                  </a:moveTo>
                  <a:cubicBezTo>
                    <a:pt x="3678" y="2744"/>
                    <a:pt x="2861" y="3620"/>
                    <a:pt x="1869" y="3678"/>
                  </a:cubicBezTo>
                  <a:cubicBezTo>
                    <a:pt x="876" y="3678"/>
                    <a:pt x="1" y="2803"/>
                    <a:pt x="1" y="1810"/>
                  </a:cubicBezTo>
                  <a:cubicBezTo>
                    <a:pt x="1" y="876"/>
                    <a:pt x="818" y="1"/>
                    <a:pt x="1810" y="1"/>
                  </a:cubicBezTo>
                  <a:cubicBezTo>
                    <a:pt x="2744" y="1"/>
                    <a:pt x="3620" y="818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9" name="Google Shape;14059;p29"/>
            <p:cNvSpPr/>
            <p:nvPr/>
          </p:nvSpPr>
          <p:spPr>
            <a:xfrm>
              <a:off x="3620275" y="5131025"/>
              <a:ext cx="91975" cy="90500"/>
            </a:xfrm>
            <a:custGeom>
              <a:avLst/>
              <a:gdLst/>
              <a:ahLst/>
              <a:cxnLst/>
              <a:rect l="l" t="t" r="r" b="b"/>
              <a:pathLst>
                <a:path w="3679" h="3620" extrusionOk="0">
                  <a:moveTo>
                    <a:pt x="1869" y="3619"/>
                  </a:moveTo>
                  <a:cubicBezTo>
                    <a:pt x="876" y="3619"/>
                    <a:pt x="1" y="2744"/>
                    <a:pt x="1" y="1810"/>
                  </a:cubicBezTo>
                  <a:cubicBezTo>
                    <a:pt x="1" y="817"/>
                    <a:pt x="876" y="0"/>
                    <a:pt x="1869" y="0"/>
                  </a:cubicBezTo>
                  <a:cubicBezTo>
                    <a:pt x="2803" y="0"/>
                    <a:pt x="3620" y="817"/>
                    <a:pt x="3620" y="1751"/>
                  </a:cubicBezTo>
                  <a:cubicBezTo>
                    <a:pt x="3678" y="2744"/>
                    <a:pt x="2803" y="3619"/>
                    <a:pt x="186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0" name="Google Shape;14060;p29"/>
            <p:cNvSpPr/>
            <p:nvPr/>
          </p:nvSpPr>
          <p:spPr>
            <a:xfrm>
              <a:off x="1412425" y="2921700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19" y="1810"/>
                  </a:moveTo>
                  <a:cubicBezTo>
                    <a:pt x="3619" y="2802"/>
                    <a:pt x="2802" y="3619"/>
                    <a:pt x="1810" y="3619"/>
                  </a:cubicBezTo>
                  <a:cubicBezTo>
                    <a:pt x="818" y="3619"/>
                    <a:pt x="0" y="2802"/>
                    <a:pt x="0" y="1810"/>
                  </a:cubicBezTo>
                  <a:cubicBezTo>
                    <a:pt x="0" y="876"/>
                    <a:pt x="818" y="59"/>
                    <a:pt x="1751" y="0"/>
                  </a:cubicBezTo>
                  <a:cubicBezTo>
                    <a:pt x="2744" y="0"/>
                    <a:pt x="3561" y="817"/>
                    <a:pt x="3619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1" name="Google Shape;14061;p29"/>
            <p:cNvSpPr/>
            <p:nvPr/>
          </p:nvSpPr>
          <p:spPr>
            <a:xfrm>
              <a:off x="4846075" y="4884400"/>
              <a:ext cx="91950" cy="90500"/>
            </a:xfrm>
            <a:custGeom>
              <a:avLst/>
              <a:gdLst/>
              <a:ahLst/>
              <a:cxnLst/>
              <a:rect l="l" t="t" r="r" b="b"/>
              <a:pathLst>
                <a:path w="3678" h="3620" extrusionOk="0">
                  <a:moveTo>
                    <a:pt x="1868" y="1"/>
                  </a:moveTo>
                  <a:cubicBezTo>
                    <a:pt x="2802" y="1"/>
                    <a:pt x="3677" y="876"/>
                    <a:pt x="3619" y="1810"/>
                  </a:cubicBezTo>
                  <a:cubicBezTo>
                    <a:pt x="3619" y="2802"/>
                    <a:pt x="2743" y="3620"/>
                    <a:pt x="1751" y="3620"/>
                  </a:cubicBezTo>
                  <a:cubicBezTo>
                    <a:pt x="817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2" name="Google Shape;14062;p29"/>
            <p:cNvSpPr/>
            <p:nvPr/>
          </p:nvSpPr>
          <p:spPr>
            <a:xfrm>
              <a:off x="1659025" y="1695925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20" y="1810"/>
                  </a:moveTo>
                  <a:cubicBezTo>
                    <a:pt x="3620" y="2802"/>
                    <a:pt x="2803" y="3619"/>
                    <a:pt x="1810" y="3619"/>
                  </a:cubicBezTo>
                  <a:cubicBezTo>
                    <a:pt x="818" y="3619"/>
                    <a:pt x="1" y="2802"/>
                    <a:pt x="1" y="1810"/>
                  </a:cubicBezTo>
                  <a:cubicBezTo>
                    <a:pt x="1" y="876"/>
                    <a:pt x="818" y="58"/>
                    <a:pt x="1752" y="0"/>
                  </a:cubicBezTo>
                  <a:cubicBezTo>
                    <a:pt x="2744" y="0"/>
                    <a:pt x="3562" y="817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3" name="Google Shape;14063;p29"/>
            <p:cNvSpPr/>
            <p:nvPr/>
          </p:nvSpPr>
          <p:spPr>
            <a:xfrm>
              <a:off x="1412425" y="2675075"/>
              <a:ext cx="90500" cy="91975"/>
            </a:xfrm>
            <a:custGeom>
              <a:avLst/>
              <a:gdLst/>
              <a:ahLst/>
              <a:cxnLst/>
              <a:rect l="l" t="t" r="r" b="b"/>
              <a:pathLst>
                <a:path w="3620" h="3679" extrusionOk="0">
                  <a:moveTo>
                    <a:pt x="1810" y="1"/>
                  </a:moveTo>
                  <a:cubicBezTo>
                    <a:pt x="2802" y="59"/>
                    <a:pt x="3619" y="935"/>
                    <a:pt x="3619" y="1869"/>
                  </a:cubicBezTo>
                  <a:cubicBezTo>
                    <a:pt x="3561" y="2861"/>
                    <a:pt x="2685" y="3678"/>
                    <a:pt x="1751" y="3620"/>
                  </a:cubicBezTo>
                  <a:cubicBezTo>
                    <a:pt x="759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4" name="Google Shape;14064;p29"/>
            <p:cNvSpPr/>
            <p:nvPr/>
          </p:nvSpPr>
          <p:spPr>
            <a:xfrm>
              <a:off x="5340750" y="9619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2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744"/>
                    <a:pt x="1" y="1752"/>
                  </a:cubicBezTo>
                  <a:cubicBezTo>
                    <a:pt x="1" y="760"/>
                    <a:pt x="759" y="1"/>
                    <a:pt x="1752" y="1"/>
                  </a:cubicBezTo>
                  <a:cubicBezTo>
                    <a:pt x="2744" y="1"/>
                    <a:pt x="3503" y="760"/>
                    <a:pt x="3503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5" name="Google Shape;14065;p29"/>
            <p:cNvSpPr/>
            <p:nvPr/>
          </p:nvSpPr>
          <p:spPr>
            <a:xfrm>
              <a:off x="5584450" y="120852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1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685"/>
                    <a:pt x="1" y="1751"/>
                  </a:cubicBezTo>
                  <a:cubicBezTo>
                    <a:pt x="1" y="759"/>
                    <a:pt x="759" y="0"/>
                    <a:pt x="1752" y="0"/>
                  </a:cubicBezTo>
                  <a:cubicBezTo>
                    <a:pt x="2744" y="0"/>
                    <a:pt x="3503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6" name="Google Shape;14066;p29"/>
            <p:cNvSpPr/>
            <p:nvPr/>
          </p:nvSpPr>
          <p:spPr>
            <a:xfrm>
              <a:off x="3132900" y="4716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2" y="1751"/>
                  </a:moveTo>
                  <a:cubicBezTo>
                    <a:pt x="3502" y="2744"/>
                    <a:pt x="2744" y="3503"/>
                    <a:pt x="1751" y="3503"/>
                  </a:cubicBezTo>
                  <a:cubicBezTo>
                    <a:pt x="759" y="3503"/>
                    <a:pt x="0" y="2744"/>
                    <a:pt x="0" y="1751"/>
                  </a:cubicBezTo>
                  <a:cubicBezTo>
                    <a:pt x="0" y="817"/>
                    <a:pt x="759" y="0"/>
                    <a:pt x="1751" y="0"/>
                  </a:cubicBezTo>
                  <a:cubicBezTo>
                    <a:pt x="2685" y="0"/>
                    <a:pt x="3502" y="759"/>
                    <a:pt x="3502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7" name="Google Shape;14067;p29"/>
            <p:cNvSpPr/>
            <p:nvPr/>
          </p:nvSpPr>
          <p:spPr>
            <a:xfrm>
              <a:off x="6073300" y="341347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1752" y="3502"/>
                  </a:moveTo>
                  <a:cubicBezTo>
                    <a:pt x="759" y="3502"/>
                    <a:pt x="1" y="2685"/>
                    <a:pt x="1" y="1751"/>
                  </a:cubicBezTo>
                  <a:cubicBezTo>
                    <a:pt x="1" y="759"/>
                    <a:pt x="818" y="0"/>
                    <a:pt x="1810" y="0"/>
                  </a:cubicBezTo>
                  <a:cubicBezTo>
                    <a:pt x="2744" y="0"/>
                    <a:pt x="3503" y="759"/>
                    <a:pt x="3503" y="1751"/>
                  </a:cubicBezTo>
                  <a:cubicBezTo>
                    <a:pt x="3503" y="2744"/>
                    <a:pt x="2744" y="3502"/>
                    <a:pt x="1752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8" name="Google Shape;14068;p29"/>
            <p:cNvSpPr/>
            <p:nvPr/>
          </p:nvSpPr>
          <p:spPr>
            <a:xfrm>
              <a:off x="1413875" y="2434300"/>
              <a:ext cx="87575" cy="86125"/>
            </a:xfrm>
            <a:custGeom>
              <a:avLst/>
              <a:gdLst/>
              <a:ahLst/>
              <a:cxnLst/>
              <a:rect l="l" t="t" r="r" b="b"/>
              <a:pathLst>
                <a:path w="3503" h="3445" extrusionOk="0">
                  <a:moveTo>
                    <a:pt x="1752" y="3444"/>
                  </a:moveTo>
                  <a:cubicBezTo>
                    <a:pt x="760" y="3444"/>
                    <a:pt x="1" y="2744"/>
                    <a:pt x="1" y="1752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744" y="1"/>
                    <a:pt x="3445" y="759"/>
                    <a:pt x="3503" y="1693"/>
                  </a:cubicBezTo>
                  <a:cubicBezTo>
                    <a:pt x="3503" y="2686"/>
                    <a:pt x="2744" y="3444"/>
                    <a:pt x="1752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9" name="Google Shape;14069;p29"/>
            <p:cNvSpPr/>
            <p:nvPr/>
          </p:nvSpPr>
          <p:spPr>
            <a:xfrm>
              <a:off x="4112050" y="5131025"/>
              <a:ext cx="87575" cy="89025"/>
            </a:xfrm>
            <a:custGeom>
              <a:avLst/>
              <a:gdLst/>
              <a:ahLst/>
              <a:cxnLst/>
              <a:rect l="l" t="t" r="r" b="b"/>
              <a:pathLst>
                <a:path w="3503" h="3561" extrusionOk="0">
                  <a:moveTo>
                    <a:pt x="3503" y="1751"/>
                  </a:moveTo>
                  <a:cubicBezTo>
                    <a:pt x="3503" y="2744"/>
                    <a:pt x="2744" y="3561"/>
                    <a:pt x="1752" y="3561"/>
                  </a:cubicBezTo>
                  <a:cubicBezTo>
                    <a:pt x="760" y="3561"/>
                    <a:pt x="1" y="2802"/>
                    <a:pt x="1" y="1810"/>
                  </a:cubicBezTo>
                  <a:cubicBezTo>
                    <a:pt x="1" y="817"/>
                    <a:pt x="701" y="59"/>
                    <a:pt x="1693" y="59"/>
                  </a:cubicBezTo>
                  <a:cubicBezTo>
                    <a:pt x="2686" y="0"/>
                    <a:pt x="3445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0" name="Google Shape;14070;p29"/>
            <p:cNvSpPr/>
            <p:nvPr/>
          </p:nvSpPr>
          <p:spPr>
            <a:xfrm>
              <a:off x="1413875" y="317122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5"/>
                    <a:pt x="1693" y="3445"/>
                  </a:cubicBezTo>
                  <a:cubicBezTo>
                    <a:pt x="760" y="3386"/>
                    <a:pt x="1" y="2627"/>
                    <a:pt x="59" y="1693"/>
                  </a:cubicBezTo>
                  <a:cubicBezTo>
                    <a:pt x="59" y="759"/>
                    <a:pt x="818" y="1"/>
                    <a:pt x="1752" y="1"/>
                  </a:cubicBezTo>
                  <a:cubicBezTo>
                    <a:pt x="2744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1" name="Google Shape;14071;p29"/>
            <p:cNvSpPr/>
            <p:nvPr/>
          </p:nvSpPr>
          <p:spPr>
            <a:xfrm>
              <a:off x="3376575" y="513247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4"/>
                    <a:pt x="1752" y="3444"/>
                  </a:cubicBezTo>
                  <a:cubicBezTo>
                    <a:pt x="760" y="3444"/>
                    <a:pt x="1" y="2686"/>
                    <a:pt x="1" y="1693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686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2" name="Google Shape;14072;p29"/>
            <p:cNvSpPr/>
            <p:nvPr/>
          </p:nvSpPr>
          <p:spPr>
            <a:xfrm>
              <a:off x="2639650" y="4887325"/>
              <a:ext cx="86125" cy="84650"/>
            </a:xfrm>
            <a:custGeom>
              <a:avLst/>
              <a:gdLst/>
              <a:ahLst/>
              <a:cxnLst/>
              <a:rect l="l" t="t" r="r" b="b"/>
              <a:pathLst>
                <a:path w="3445" h="3386" extrusionOk="0">
                  <a:moveTo>
                    <a:pt x="3445" y="1693"/>
                  </a:moveTo>
                  <a:cubicBezTo>
                    <a:pt x="3445" y="2627"/>
                    <a:pt x="2628" y="3386"/>
                    <a:pt x="1694" y="3386"/>
                  </a:cubicBezTo>
                  <a:cubicBezTo>
                    <a:pt x="760" y="3327"/>
                    <a:pt x="1" y="2569"/>
                    <a:pt x="59" y="1635"/>
                  </a:cubicBezTo>
                  <a:cubicBezTo>
                    <a:pt x="59" y="701"/>
                    <a:pt x="818" y="0"/>
                    <a:pt x="1752" y="0"/>
                  </a:cubicBezTo>
                  <a:cubicBezTo>
                    <a:pt x="2686" y="0"/>
                    <a:pt x="3445" y="759"/>
                    <a:pt x="3445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3" name="Google Shape;14073;p29"/>
            <p:cNvSpPr/>
            <p:nvPr/>
          </p:nvSpPr>
          <p:spPr>
            <a:xfrm>
              <a:off x="1661950" y="3903775"/>
              <a:ext cx="84675" cy="86125"/>
            </a:xfrm>
            <a:custGeom>
              <a:avLst/>
              <a:gdLst/>
              <a:ahLst/>
              <a:cxnLst/>
              <a:rect l="l" t="t" r="r" b="b"/>
              <a:pathLst>
                <a:path w="3387" h="3445" extrusionOk="0">
                  <a:moveTo>
                    <a:pt x="1693" y="1"/>
                  </a:moveTo>
                  <a:cubicBezTo>
                    <a:pt x="2627" y="1"/>
                    <a:pt x="3386" y="818"/>
                    <a:pt x="3386" y="1752"/>
                  </a:cubicBezTo>
                  <a:cubicBezTo>
                    <a:pt x="3386" y="2686"/>
                    <a:pt x="2569" y="3444"/>
                    <a:pt x="1635" y="3386"/>
                  </a:cubicBezTo>
                  <a:cubicBezTo>
                    <a:pt x="701" y="3386"/>
                    <a:pt x="1" y="2627"/>
                    <a:pt x="1" y="1693"/>
                  </a:cubicBezTo>
                  <a:cubicBezTo>
                    <a:pt x="1" y="759"/>
                    <a:pt x="759" y="1"/>
                    <a:pt x="16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4" name="Google Shape;14074;p29"/>
            <p:cNvSpPr/>
            <p:nvPr/>
          </p:nvSpPr>
          <p:spPr>
            <a:xfrm>
              <a:off x="5587375" y="4398475"/>
              <a:ext cx="81725" cy="81725"/>
            </a:xfrm>
            <a:custGeom>
              <a:avLst/>
              <a:gdLst/>
              <a:ahLst/>
              <a:cxnLst/>
              <a:rect l="l" t="t" r="r" b="b"/>
              <a:pathLst>
                <a:path w="3269" h="3269" extrusionOk="0">
                  <a:moveTo>
                    <a:pt x="1635" y="3269"/>
                  </a:moveTo>
                  <a:cubicBezTo>
                    <a:pt x="701" y="3269"/>
                    <a:pt x="0" y="2510"/>
                    <a:pt x="0" y="1635"/>
                  </a:cubicBezTo>
                  <a:cubicBezTo>
                    <a:pt x="0" y="759"/>
                    <a:pt x="759" y="0"/>
                    <a:pt x="1693" y="0"/>
                  </a:cubicBezTo>
                  <a:cubicBezTo>
                    <a:pt x="2569" y="59"/>
                    <a:pt x="3269" y="817"/>
                    <a:pt x="3269" y="1693"/>
                  </a:cubicBezTo>
                  <a:cubicBezTo>
                    <a:pt x="3211" y="2569"/>
                    <a:pt x="2510" y="3269"/>
                    <a:pt x="1635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5" name="Google Shape;14075;p29"/>
            <p:cNvSpPr/>
            <p:nvPr/>
          </p:nvSpPr>
          <p:spPr>
            <a:xfrm>
              <a:off x="6076225" y="1948375"/>
              <a:ext cx="81750" cy="81725"/>
            </a:xfrm>
            <a:custGeom>
              <a:avLst/>
              <a:gdLst/>
              <a:ahLst/>
              <a:cxnLst/>
              <a:rect l="l" t="t" r="r" b="b"/>
              <a:pathLst>
                <a:path w="3270" h="3269" extrusionOk="0">
                  <a:moveTo>
                    <a:pt x="1693" y="3211"/>
                  </a:moveTo>
                  <a:cubicBezTo>
                    <a:pt x="818" y="3269"/>
                    <a:pt x="59" y="2510"/>
                    <a:pt x="0" y="1635"/>
                  </a:cubicBezTo>
                  <a:cubicBezTo>
                    <a:pt x="0" y="759"/>
                    <a:pt x="759" y="0"/>
                    <a:pt x="1635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452"/>
                    <a:pt x="2569" y="3211"/>
                    <a:pt x="169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6" name="Google Shape;14076;p29"/>
            <p:cNvSpPr/>
            <p:nvPr/>
          </p:nvSpPr>
          <p:spPr>
            <a:xfrm>
              <a:off x="2152275" y="964825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3269" y="1635"/>
                  </a:moveTo>
                  <a:cubicBezTo>
                    <a:pt x="3269" y="2510"/>
                    <a:pt x="2568" y="3211"/>
                    <a:pt x="1693" y="3269"/>
                  </a:cubicBezTo>
                  <a:cubicBezTo>
                    <a:pt x="759" y="3269"/>
                    <a:pt x="0" y="2510"/>
                    <a:pt x="59" y="1577"/>
                  </a:cubicBezTo>
                  <a:cubicBezTo>
                    <a:pt x="59" y="701"/>
                    <a:pt x="817" y="0"/>
                    <a:pt x="1693" y="0"/>
                  </a:cubicBezTo>
                  <a:cubicBezTo>
                    <a:pt x="2568" y="0"/>
                    <a:pt x="3269" y="759"/>
                    <a:pt x="3269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7" name="Google Shape;14077;p29"/>
            <p:cNvSpPr/>
            <p:nvPr/>
          </p:nvSpPr>
          <p:spPr>
            <a:xfrm>
              <a:off x="5833975" y="1453675"/>
              <a:ext cx="81750" cy="81750"/>
            </a:xfrm>
            <a:custGeom>
              <a:avLst/>
              <a:gdLst/>
              <a:ahLst/>
              <a:cxnLst/>
              <a:rect l="l" t="t" r="r" b="b"/>
              <a:pathLst>
                <a:path w="3270" h="3270" extrusionOk="0">
                  <a:moveTo>
                    <a:pt x="3270" y="1635"/>
                  </a:moveTo>
                  <a:cubicBezTo>
                    <a:pt x="3270" y="2511"/>
                    <a:pt x="2511" y="3269"/>
                    <a:pt x="1635" y="3269"/>
                  </a:cubicBezTo>
                  <a:cubicBezTo>
                    <a:pt x="760" y="3269"/>
                    <a:pt x="1" y="2511"/>
                    <a:pt x="1" y="1635"/>
                  </a:cubicBezTo>
                  <a:cubicBezTo>
                    <a:pt x="1" y="759"/>
                    <a:pt x="760" y="1"/>
                    <a:pt x="1635" y="1"/>
                  </a:cubicBezTo>
                  <a:cubicBezTo>
                    <a:pt x="2511" y="1"/>
                    <a:pt x="3211" y="759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8" name="Google Shape;14078;p29"/>
            <p:cNvSpPr/>
            <p:nvPr/>
          </p:nvSpPr>
          <p:spPr>
            <a:xfrm>
              <a:off x="4361600" y="5135400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1634" y="3269"/>
                  </a:moveTo>
                  <a:cubicBezTo>
                    <a:pt x="759" y="3269"/>
                    <a:pt x="58" y="2569"/>
                    <a:pt x="0" y="1693"/>
                  </a:cubicBezTo>
                  <a:cubicBezTo>
                    <a:pt x="0" y="759"/>
                    <a:pt x="700" y="0"/>
                    <a:pt x="1634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510"/>
                    <a:pt x="2510" y="3211"/>
                    <a:pt x="1634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9" name="Google Shape;14079;p29"/>
            <p:cNvSpPr/>
            <p:nvPr/>
          </p:nvSpPr>
          <p:spPr>
            <a:xfrm>
              <a:off x="3137275" y="5136850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3094"/>
                  </a:moveTo>
                  <a:cubicBezTo>
                    <a:pt x="701" y="3153"/>
                    <a:pt x="0" y="2452"/>
                    <a:pt x="0" y="1577"/>
                  </a:cubicBezTo>
                  <a:cubicBezTo>
                    <a:pt x="0" y="701"/>
                    <a:pt x="642" y="1"/>
                    <a:pt x="1518" y="1"/>
                  </a:cubicBezTo>
                  <a:cubicBezTo>
                    <a:pt x="2452" y="1"/>
                    <a:pt x="3094" y="643"/>
                    <a:pt x="3152" y="1518"/>
                  </a:cubicBezTo>
                  <a:cubicBezTo>
                    <a:pt x="3152" y="2394"/>
                    <a:pt x="2452" y="3094"/>
                    <a:pt x="1576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0" name="Google Shape;14080;p29"/>
            <p:cNvSpPr/>
            <p:nvPr/>
          </p:nvSpPr>
          <p:spPr>
            <a:xfrm>
              <a:off x="1416800" y="2190600"/>
              <a:ext cx="80275" cy="80300"/>
            </a:xfrm>
            <a:custGeom>
              <a:avLst/>
              <a:gdLst/>
              <a:ahLst/>
              <a:cxnLst/>
              <a:rect l="l" t="t" r="r" b="b"/>
              <a:pathLst>
                <a:path w="3211" h="3212" extrusionOk="0">
                  <a:moveTo>
                    <a:pt x="1635" y="1"/>
                  </a:moveTo>
                  <a:cubicBezTo>
                    <a:pt x="2510" y="1"/>
                    <a:pt x="3211" y="701"/>
                    <a:pt x="3211" y="1635"/>
                  </a:cubicBezTo>
                  <a:cubicBezTo>
                    <a:pt x="3211" y="2511"/>
                    <a:pt x="2510" y="3211"/>
                    <a:pt x="1635" y="3211"/>
                  </a:cubicBezTo>
                  <a:cubicBezTo>
                    <a:pt x="759" y="3211"/>
                    <a:pt x="0" y="2511"/>
                    <a:pt x="0" y="1635"/>
                  </a:cubicBezTo>
                  <a:cubicBezTo>
                    <a:pt x="0" y="701"/>
                    <a:pt x="701" y="1"/>
                    <a:pt x="16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1" name="Google Shape;14081;p29"/>
            <p:cNvSpPr/>
            <p:nvPr/>
          </p:nvSpPr>
          <p:spPr>
            <a:xfrm>
              <a:off x="5340750" y="4646550"/>
              <a:ext cx="80275" cy="80275"/>
            </a:xfrm>
            <a:custGeom>
              <a:avLst/>
              <a:gdLst/>
              <a:ahLst/>
              <a:cxnLst/>
              <a:rect l="l" t="t" r="r" b="b"/>
              <a:pathLst>
                <a:path w="3211" h="3211" extrusionOk="0">
                  <a:moveTo>
                    <a:pt x="3211" y="1635"/>
                  </a:moveTo>
                  <a:cubicBezTo>
                    <a:pt x="3211" y="2510"/>
                    <a:pt x="2511" y="3211"/>
                    <a:pt x="1635" y="3211"/>
                  </a:cubicBezTo>
                  <a:cubicBezTo>
                    <a:pt x="701" y="3211"/>
                    <a:pt x="1" y="2510"/>
                    <a:pt x="1" y="1576"/>
                  </a:cubicBezTo>
                  <a:cubicBezTo>
                    <a:pt x="1" y="701"/>
                    <a:pt x="759" y="0"/>
                    <a:pt x="1635" y="0"/>
                  </a:cubicBezTo>
                  <a:cubicBezTo>
                    <a:pt x="2511" y="0"/>
                    <a:pt x="3211" y="701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2" name="Google Shape;14082;p29"/>
            <p:cNvSpPr/>
            <p:nvPr/>
          </p:nvSpPr>
          <p:spPr>
            <a:xfrm>
              <a:off x="1911500" y="1208525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0"/>
                  </a:moveTo>
                  <a:cubicBezTo>
                    <a:pt x="2510" y="0"/>
                    <a:pt x="3152" y="701"/>
                    <a:pt x="3152" y="1635"/>
                  </a:cubicBezTo>
                  <a:cubicBezTo>
                    <a:pt x="3094" y="2510"/>
                    <a:pt x="2452" y="3152"/>
                    <a:pt x="1576" y="3152"/>
                  </a:cubicBezTo>
                  <a:cubicBezTo>
                    <a:pt x="642" y="3152"/>
                    <a:pt x="0" y="2452"/>
                    <a:pt x="0" y="1576"/>
                  </a:cubicBezTo>
                  <a:cubicBezTo>
                    <a:pt x="0" y="701"/>
                    <a:pt x="700" y="0"/>
                    <a:pt x="15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3" name="Google Shape;14083;p29"/>
            <p:cNvSpPr/>
            <p:nvPr/>
          </p:nvSpPr>
          <p:spPr>
            <a:xfrm>
              <a:off x="4608200" y="475975"/>
              <a:ext cx="81750" cy="80275"/>
            </a:xfrm>
            <a:custGeom>
              <a:avLst/>
              <a:gdLst/>
              <a:ahLst/>
              <a:cxnLst/>
              <a:rect l="l" t="t" r="r" b="b"/>
              <a:pathLst>
                <a:path w="3270" h="3211" extrusionOk="0">
                  <a:moveTo>
                    <a:pt x="1693" y="0"/>
                  </a:moveTo>
                  <a:cubicBezTo>
                    <a:pt x="2569" y="0"/>
                    <a:pt x="3269" y="759"/>
                    <a:pt x="3269" y="1635"/>
                  </a:cubicBezTo>
                  <a:cubicBezTo>
                    <a:pt x="3211" y="2510"/>
                    <a:pt x="2511" y="3211"/>
                    <a:pt x="1577" y="3211"/>
                  </a:cubicBezTo>
                  <a:cubicBezTo>
                    <a:pt x="701" y="3152"/>
                    <a:pt x="1" y="2452"/>
                    <a:pt x="1" y="1576"/>
                  </a:cubicBezTo>
                  <a:cubicBezTo>
                    <a:pt x="59" y="642"/>
                    <a:pt x="759" y="0"/>
                    <a:pt x="16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4" name="Google Shape;14084;p29"/>
            <p:cNvSpPr/>
            <p:nvPr/>
          </p:nvSpPr>
          <p:spPr>
            <a:xfrm>
              <a:off x="5098525" y="718200"/>
              <a:ext cx="80275" cy="81750"/>
            </a:xfrm>
            <a:custGeom>
              <a:avLst/>
              <a:gdLst/>
              <a:ahLst/>
              <a:cxnLst/>
              <a:rect l="l" t="t" r="r" b="b"/>
              <a:pathLst>
                <a:path w="3211" h="3270" extrusionOk="0">
                  <a:moveTo>
                    <a:pt x="1635" y="3211"/>
                  </a:moveTo>
                  <a:cubicBezTo>
                    <a:pt x="759" y="3270"/>
                    <a:pt x="0" y="2569"/>
                    <a:pt x="0" y="1635"/>
                  </a:cubicBezTo>
                  <a:cubicBezTo>
                    <a:pt x="0" y="760"/>
                    <a:pt x="701" y="59"/>
                    <a:pt x="1576" y="1"/>
                  </a:cubicBezTo>
                  <a:cubicBezTo>
                    <a:pt x="2452" y="1"/>
                    <a:pt x="3211" y="701"/>
                    <a:pt x="3211" y="1577"/>
                  </a:cubicBezTo>
                  <a:cubicBezTo>
                    <a:pt x="3211" y="2511"/>
                    <a:pt x="2510" y="3211"/>
                    <a:pt x="1635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5" name="Google Shape;14085;p29"/>
            <p:cNvSpPr/>
            <p:nvPr/>
          </p:nvSpPr>
          <p:spPr>
            <a:xfrm>
              <a:off x="6079150" y="3664450"/>
              <a:ext cx="77350" cy="77375"/>
            </a:xfrm>
            <a:custGeom>
              <a:avLst/>
              <a:gdLst/>
              <a:ahLst/>
              <a:cxnLst/>
              <a:rect l="l" t="t" r="r" b="b"/>
              <a:pathLst>
                <a:path w="3094" h="3095" extrusionOk="0">
                  <a:moveTo>
                    <a:pt x="3094" y="1519"/>
                  </a:moveTo>
                  <a:cubicBezTo>
                    <a:pt x="3094" y="2394"/>
                    <a:pt x="2393" y="3095"/>
                    <a:pt x="1576" y="3095"/>
                  </a:cubicBezTo>
                  <a:cubicBezTo>
                    <a:pt x="701" y="3095"/>
                    <a:pt x="0" y="2452"/>
                    <a:pt x="0" y="1577"/>
                  </a:cubicBezTo>
                  <a:cubicBezTo>
                    <a:pt x="0" y="701"/>
                    <a:pt x="642" y="59"/>
                    <a:pt x="1518" y="1"/>
                  </a:cubicBezTo>
                  <a:cubicBezTo>
                    <a:pt x="2335" y="1"/>
                    <a:pt x="3094" y="701"/>
                    <a:pt x="3094" y="15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6" name="Google Shape;14086;p29"/>
            <p:cNvSpPr/>
            <p:nvPr/>
          </p:nvSpPr>
          <p:spPr>
            <a:xfrm>
              <a:off x="1418250" y="3417850"/>
              <a:ext cx="78825" cy="77350"/>
            </a:xfrm>
            <a:custGeom>
              <a:avLst/>
              <a:gdLst/>
              <a:ahLst/>
              <a:cxnLst/>
              <a:rect l="l" t="t" r="r" b="b"/>
              <a:pathLst>
                <a:path w="3153" h="3094" extrusionOk="0">
                  <a:moveTo>
                    <a:pt x="1577" y="3094"/>
                  </a:moveTo>
                  <a:cubicBezTo>
                    <a:pt x="701" y="3094"/>
                    <a:pt x="1" y="2393"/>
                    <a:pt x="1" y="1576"/>
                  </a:cubicBezTo>
                  <a:cubicBezTo>
                    <a:pt x="1" y="701"/>
                    <a:pt x="760" y="0"/>
                    <a:pt x="1577" y="0"/>
                  </a:cubicBezTo>
                  <a:cubicBezTo>
                    <a:pt x="2452" y="59"/>
                    <a:pt x="3094" y="701"/>
                    <a:pt x="3094" y="1518"/>
                  </a:cubicBezTo>
                  <a:cubicBezTo>
                    <a:pt x="3153" y="2393"/>
                    <a:pt x="2452" y="3094"/>
                    <a:pt x="157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7" name="Google Shape;14087;p29"/>
            <p:cNvSpPr/>
            <p:nvPr/>
          </p:nvSpPr>
          <p:spPr>
            <a:xfrm>
              <a:off x="2890650" y="477425"/>
              <a:ext cx="77375" cy="77375"/>
            </a:xfrm>
            <a:custGeom>
              <a:avLst/>
              <a:gdLst/>
              <a:ahLst/>
              <a:cxnLst/>
              <a:rect l="l" t="t" r="r" b="b"/>
              <a:pathLst>
                <a:path w="3095" h="3095" extrusionOk="0">
                  <a:moveTo>
                    <a:pt x="3094" y="1518"/>
                  </a:moveTo>
                  <a:cubicBezTo>
                    <a:pt x="3094" y="2336"/>
                    <a:pt x="2452" y="3036"/>
                    <a:pt x="1577" y="3094"/>
                  </a:cubicBezTo>
                  <a:cubicBezTo>
                    <a:pt x="759" y="3094"/>
                    <a:pt x="1" y="2394"/>
                    <a:pt x="59" y="1518"/>
                  </a:cubicBezTo>
                  <a:cubicBezTo>
                    <a:pt x="59" y="701"/>
                    <a:pt x="759" y="1"/>
                    <a:pt x="1577" y="1"/>
                  </a:cubicBezTo>
                  <a:cubicBezTo>
                    <a:pt x="2394" y="1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8" name="Google Shape;14088;p29"/>
            <p:cNvSpPr/>
            <p:nvPr/>
          </p:nvSpPr>
          <p:spPr>
            <a:xfrm>
              <a:off x="5835450" y="4154775"/>
              <a:ext cx="77350" cy="77350"/>
            </a:xfrm>
            <a:custGeom>
              <a:avLst/>
              <a:gdLst/>
              <a:ahLst/>
              <a:cxnLst/>
              <a:rect l="l" t="t" r="r" b="b"/>
              <a:pathLst>
                <a:path w="3094" h="3094" extrusionOk="0">
                  <a:moveTo>
                    <a:pt x="3094" y="1518"/>
                  </a:moveTo>
                  <a:cubicBezTo>
                    <a:pt x="3094" y="2335"/>
                    <a:pt x="2335" y="3094"/>
                    <a:pt x="1518" y="3036"/>
                  </a:cubicBezTo>
                  <a:cubicBezTo>
                    <a:pt x="701" y="3036"/>
                    <a:pt x="0" y="2277"/>
                    <a:pt x="59" y="1460"/>
                  </a:cubicBezTo>
                  <a:cubicBezTo>
                    <a:pt x="59" y="701"/>
                    <a:pt x="759" y="0"/>
                    <a:pt x="1576" y="0"/>
                  </a:cubicBezTo>
                  <a:cubicBezTo>
                    <a:pt x="2393" y="0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9" name="Google Shape;14089;p29"/>
            <p:cNvSpPr/>
            <p:nvPr/>
          </p:nvSpPr>
          <p:spPr>
            <a:xfrm>
              <a:off x="2401800" y="719675"/>
              <a:ext cx="75900" cy="77350"/>
            </a:xfrm>
            <a:custGeom>
              <a:avLst/>
              <a:gdLst/>
              <a:ahLst/>
              <a:cxnLst/>
              <a:rect l="l" t="t" r="r" b="b"/>
              <a:pathLst>
                <a:path w="3036" h="3094" extrusionOk="0">
                  <a:moveTo>
                    <a:pt x="3036" y="1576"/>
                  </a:moveTo>
                  <a:cubicBezTo>
                    <a:pt x="3036" y="2393"/>
                    <a:pt x="2277" y="3094"/>
                    <a:pt x="1460" y="3036"/>
                  </a:cubicBezTo>
                  <a:cubicBezTo>
                    <a:pt x="643" y="3036"/>
                    <a:pt x="0" y="2277"/>
                    <a:pt x="59" y="1518"/>
                  </a:cubicBezTo>
                  <a:cubicBezTo>
                    <a:pt x="59" y="701"/>
                    <a:pt x="818" y="0"/>
                    <a:pt x="1635" y="59"/>
                  </a:cubicBezTo>
                  <a:cubicBezTo>
                    <a:pt x="2394" y="117"/>
                    <a:pt x="3036" y="817"/>
                    <a:pt x="3036" y="15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0" name="Google Shape;14090;p29"/>
            <p:cNvSpPr/>
            <p:nvPr/>
          </p:nvSpPr>
          <p:spPr>
            <a:xfrm>
              <a:off x="2156650" y="4645075"/>
              <a:ext cx="74450" cy="74450"/>
            </a:xfrm>
            <a:custGeom>
              <a:avLst/>
              <a:gdLst/>
              <a:ahLst/>
              <a:cxnLst/>
              <a:rect l="l" t="t" r="r" b="b"/>
              <a:pathLst>
                <a:path w="2978" h="2978" extrusionOk="0">
                  <a:moveTo>
                    <a:pt x="2919" y="1518"/>
                  </a:moveTo>
                  <a:cubicBezTo>
                    <a:pt x="2919" y="2336"/>
                    <a:pt x="2277" y="2978"/>
                    <a:pt x="1460" y="2978"/>
                  </a:cubicBezTo>
                  <a:cubicBezTo>
                    <a:pt x="642" y="2978"/>
                    <a:pt x="0" y="2277"/>
                    <a:pt x="0" y="1460"/>
                  </a:cubicBezTo>
                  <a:cubicBezTo>
                    <a:pt x="59" y="701"/>
                    <a:pt x="701" y="1"/>
                    <a:pt x="1518" y="59"/>
                  </a:cubicBezTo>
                  <a:cubicBezTo>
                    <a:pt x="2335" y="59"/>
                    <a:pt x="2977" y="701"/>
                    <a:pt x="2919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1" name="Google Shape;14091;p29"/>
            <p:cNvSpPr/>
            <p:nvPr/>
          </p:nvSpPr>
          <p:spPr>
            <a:xfrm>
              <a:off x="1910025" y="4402850"/>
              <a:ext cx="73000" cy="72975"/>
            </a:xfrm>
            <a:custGeom>
              <a:avLst/>
              <a:gdLst/>
              <a:ahLst/>
              <a:cxnLst/>
              <a:rect l="l" t="t" r="r" b="b"/>
              <a:pathLst>
                <a:path w="2920" h="2919" extrusionOk="0">
                  <a:moveTo>
                    <a:pt x="1460" y="0"/>
                  </a:moveTo>
                  <a:cubicBezTo>
                    <a:pt x="2277" y="0"/>
                    <a:pt x="2919" y="642"/>
                    <a:pt x="2919" y="1460"/>
                  </a:cubicBezTo>
                  <a:cubicBezTo>
                    <a:pt x="2919" y="2277"/>
                    <a:pt x="2277" y="2919"/>
                    <a:pt x="1460" y="2919"/>
                  </a:cubicBezTo>
                  <a:cubicBezTo>
                    <a:pt x="643" y="2919"/>
                    <a:pt x="59" y="2335"/>
                    <a:pt x="1" y="1518"/>
                  </a:cubicBezTo>
                  <a:cubicBezTo>
                    <a:pt x="1" y="701"/>
                    <a:pt x="643" y="59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2" name="Google Shape;14092;p29"/>
            <p:cNvSpPr/>
            <p:nvPr/>
          </p:nvSpPr>
          <p:spPr>
            <a:xfrm>
              <a:off x="1669250" y="1459525"/>
              <a:ext cx="70075" cy="71525"/>
            </a:xfrm>
            <a:custGeom>
              <a:avLst/>
              <a:gdLst/>
              <a:ahLst/>
              <a:cxnLst/>
              <a:rect l="l" t="t" r="r" b="b"/>
              <a:pathLst>
                <a:path w="2803" h="2861" extrusionOk="0">
                  <a:moveTo>
                    <a:pt x="1401" y="2802"/>
                  </a:moveTo>
                  <a:cubicBezTo>
                    <a:pt x="584" y="2802"/>
                    <a:pt x="1" y="2218"/>
                    <a:pt x="1" y="1401"/>
                  </a:cubicBezTo>
                  <a:cubicBezTo>
                    <a:pt x="1" y="584"/>
                    <a:pt x="584" y="0"/>
                    <a:pt x="1401" y="0"/>
                  </a:cubicBezTo>
                  <a:cubicBezTo>
                    <a:pt x="2219" y="0"/>
                    <a:pt x="2802" y="642"/>
                    <a:pt x="2802" y="1401"/>
                  </a:cubicBezTo>
                  <a:cubicBezTo>
                    <a:pt x="2802" y="2218"/>
                    <a:pt x="2219" y="2860"/>
                    <a:pt x="1401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3" name="Google Shape;14093;p29"/>
            <p:cNvSpPr/>
            <p:nvPr/>
          </p:nvSpPr>
          <p:spPr>
            <a:xfrm>
              <a:off x="5102900" y="4894625"/>
              <a:ext cx="71525" cy="70050"/>
            </a:xfrm>
            <a:custGeom>
              <a:avLst/>
              <a:gdLst/>
              <a:ahLst/>
              <a:cxnLst/>
              <a:rect l="l" t="t" r="r" b="b"/>
              <a:pathLst>
                <a:path w="2861" h="2802" extrusionOk="0">
                  <a:moveTo>
                    <a:pt x="1460" y="2802"/>
                  </a:moveTo>
                  <a:cubicBezTo>
                    <a:pt x="642" y="2802"/>
                    <a:pt x="0" y="2218"/>
                    <a:pt x="0" y="1401"/>
                  </a:cubicBezTo>
                  <a:cubicBezTo>
                    <a:pt x="0" y="584"/>
                    <a:pt x="584" y="0"/>
                    <a:pt x="1401" y="0"/>
                  </a:cubicBezTo>
                  <a:cubicBezTo>
                    <a:pt x="2218" y="0"/>
                    <a:pt x="2802" y="584"/>
                    <a:pt x="2860" y="1401"/>
                  </a:cubicBezTo>
                  <a:cubicBezTo>
                    <a:pt x="2860" y="2160"/>
                    <a:pt x="2218" y="2802"/>
                    <a:pt x="1460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4" name="Google Shape;14094;p29"/>
            <p:cNvSpPr/>
            <p:nvPr/>
          </p:nvSpPr>
          <p:spPr>
            <a:xfrm>
              <a:off x="1422625" y="1949825"/>
              <a:ext cx="70075" cy="68600"/>
            </a:xfrm>
            <a:custGeom>
              <a:avLst/>
              <a:gdLst/>
              <a:ahLst/>
              <a:cxnLst/>
              <a:rect l="l" t="t" r="r" b="b"/>
              <a:pathLst>
                <a:path w="2803" h="2744" extrusionOk="0">
                  <a:moveTo>
                    <a:pt x="2803" y="1401"/>
                  </a:moveTo>
                  <a:cubicBezTo>
                    <a:pt x="2803" y="2160"/>
                    <a:pt x="2161" y="2744"/>
                    <a:pt x="1402" y="2744"/>
                  </a:cubicBezTo>
                  <a:cubicBezTo>
                    <a:pt x="643" y="2744"/>
                    <a:pt x="1" y="2102"/>
                    <a:pt x="1" y="1343"/>
                  </a:cubicBezTo>
                  <a:cubicBezTo>
                    <a:pt x="59" y="584"/>
                    <a:pt x="701" y="1"/>
                    <a:pt x="1402" y="1"/>
                  </a:cubicBezTo>
                  <a:cubicBezTo>
                    <a:pt x="2161" y="1"/>
                    <a:pt x="2803" y="643"/>
                    <a:pt x="2803" y="14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5" name="Google Shape;14095;p29"/>
            <p:cNvSpPr/>
            <p:nvPr/>
          </p:nvSpPr>
          <p:spPr>
            <a:xfrm>
              <a:off x="4611125" y="5141225"/>
              <a:ext cx="68600" cy="70075"/>
            </a:xfrm>
            <a:custGeom>
              <a:avLst/>
              <a:gdLst/>
              <a:ahLst/>
              <a:cxnLst/>
              <a:rect l="l" t="t" r="r" b="b"/>
              <a:pathLst>
                <a:path w="2744" h="2803" extrusionOk="0">
                  <a:moveTo>
                    <a:pt x="1343" y="2803"/>
                  </a:moveTo>
                  <a:cubicBezTo>
                    <a:pt x="584" y="2744"/>
                    <a:pt x="0" y="2161"/>
                    <a:pt x="0" y="1402"/>
                  </a:cubicBezTo>
                  <a:cubicBezTo>
                    <a:pt x="0" y="643"/>
                    <a:pt x="642" y="1"/>
                    <a:pt x="1401" y="1"/>
                  </a:cubicBezTo>
                  <a:cubicBezTo>
                    <a:pt x="2160" y="59"/>
                    <a:pt x="2744" y="701"/>
                    <a:pt x="2744" y="1460"/>
                  </a:cubicBezTo>
                  <a:cubicBezTo>
                    <a:pt x="2744" y="2161"/>
                    <a:pt x="2102" y="2803"/>
                    <a:pt x="134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6" name="Google Shape;14096;p29"/>
            <p:cNvSpPr/>
            <p:nvPr/>
          </p:nvSpPr>
          <p:spPr>
            <a:xfrm>
              <a:off x="2407625" y="4897525"/>
              <a:ext cx="65700" cy="64250"/>
            </a:xfrm>
            <a:custGeom>
              <a:avLst/>
              <a:gdLst/>
              <a:ahLst/>
              <a:cxnLst/>
              <a:rect l="l" t="t" r="r" b="b"/>
              <a:pathLst>
                <a:path w="2628" h="2570" extrusionOk="0">
                  <a:moveTo>
                    <a:pt x="1343" y="2569"/>
                  </a:moveTo>
                  <a:cubicBezTo>
                    <a:pt x="643" y="2569"/>
                    <a:pt x="59" y="2044"/>
                    <a:pt x="59" y="1343"/>
                  </a:cubicBezTo>
                  <a:cubicBezTo>
                    <a:pt x="1" y="585"/>
                    <a:pt x="585" y="1"/>
                    <a:pt x="1343" y="1"/>
                  </a:cubicBezTo>
                  <a:cubicBezTo>
                    <a:pt x="2044" y="1"/>
                    <a:pt x="2569" y="526"/>
                    <a:pt x="2569" y="1227"/>
                  </a:cubicBezTo>
                  <a:cubicBezTo>
                    <a:pt x="2628" y="1986"/>
                    <a:pt x="2044" y="2511"/>
                    <a:pt x="1343" y="25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7" name="Google Shape;14097;p29"/>
            <p:cNvSpPr/>
            <p:nvPr/>
          </p:nvSpPr>
          <p:spPr>
            <a:xfrm>
              <a:off x="1425550" y="367175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1285" y="1"/>
                  </a:moveTo>
                  <a:cubicBezTo>
                    <a:pt x="1985" y="1"/>
                    <a:pt x="2569" y="526"/>
                    <a:pt x="2569" y="1285"/>
                  </a:cubicBezTo>
                  <a:cubicBezTo>
                    <a:pt x="2569" y="2044"/>
                    <a:pt x="1985" y="2569"/>
                    <a:pt x="1226" y="2569"/>
                  </a:cubicBezTo>
                  <a:cubicBezTo>
                    <a:pt x="526" y="2511"/>
                    <a:pt x="1" y="1985"/>
                    <a:pt x="1" y="1227"/>
                  </a:cubicBezTo>
                  <a:cubicBezTo>
                    <a:pt x="1" y="526"/>
                    <a:pt x="584" y="1"/>
                    <a:pt x="128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8" name="Google Shape;14098;p29"/>
            <p:cNvSpPr/>
            <p:nvPr/>
          </p:nvSpPr>
          <p:spPr>
            <a:xfrm>
              <a:off x="1672175" y="416060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2569" y="1285"/>
                  </a:moveTo>
                  <a:cubicBezTo>
                    <a:pt x="2569" y="2044"/>
                    <a:pt x="1985" y="2569"/>
                    <a:pt x="1284" y="2569"/>
                  </a:cubicBezTo>
                  <a:cubicBezTo>
                    <a:pt x="526" y="2569"/>
                    <a:pt x="0" y="1985"/>
                    <a:pt x="0" y="1227"/>
                  </a:cubicBezTo>
                  <a:cubicBezTo>
                    <a:pt x="0" y="526"/>
                    <a:pt x="584" y="1"/>
                    <a:pt x="1284" y="1"/>
                  </a:cubicBezTo>
                  <a:cubicBezTo>
                    <a:pt x="2043" y="59"/>
                    <a:pt x="2569" y="585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9" name="Google Shape;14099;p29"/>
            <p:cNvSpPr/>
            <p:nvPr/>
          </p:nvSpPr>
          <p:spPr>
            <a:xfrm>
              <a:off x="4859200" y="483275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343" y="0"/>
                  </a:moveTo>
                  <a:cubicBezTo>
                    <a:pt x="2043" y="0"/>
                    <a:pt x="2569" y="584"/>
                    <a:pt x="2569" y="1284"/>
                  </a:cubicBezTo>
                  <a:cubicBezTo>
                    <a:pt x="2569" y="2043"/>
                    <a:pt x="1985" y="2627"/>
                    <a:pt x="1226" y="2569"/>
                  </a:cubicBezTo>
                  <a:cubicBezTo>
                    <a:pt x="526" y="2569"/>
                    <a:pt x="0" y="1985"/>
                    <a:pt x="0" y="1284"/>
                  </a:cubicBezTo>
                  <a:cubicBezTo>
                    <a:pt x="59" y="526"/>
                    <a:pt x="584" y="0"/>
                    <a:pt x="134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0" name="Google Shape;14100;p29"/>
            <p:cNvSpPr/>
            <p:nvPr/>
          </p:nvSpPr>
          <p:spPr>
            <a:xfrm>
              <a:off x="6084975" y="1709050"/>
              <a:ext cx="64225" cy="65700"/>
            </a:xfrm>
            <a:custGeom>
              <a:avLst/>
              <a:gdLst/>
              <a:ahLst/>
              <a:cxnLst/>
              <a:rect l="l" t="t" r="r" b="b"/>
              <a:pathLst>
                <a:path w="2569" h="2628" extrusionOk="0">
                  <a:moveTo>
                    <a:pt x="2569" y="1285"/>
                  </a:moveTo>
                  <a:cubicBezTo>
                    <a:pt x="2569" y="2043"/>
                    <a:pt x="2044" y="2569"/>
                    <a:pt x="1343" y="2569"/>
                  </a:cubicBezTo>
                  <a:cubicBezTo>
                    <a:pt x="584" y="2627"/>
                    <a:pt x="1" y="2043"/>
                    <a:pt x="1" y="1285"/>
                  </a:cubicBezTo>
                  <a:cubicBezTo>
                    <a:pt x="59" y="584"/>
                    <a:pt x="584" y="0"/>
                    <a:pt x="1343" y="59"/>
                  </a:cubicBezTo>
                  <a:cubicBezTo>
                    <a:pt x="2044" y="59"/>
                    <a:pt x="2569" y="584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1" name="Google Shape;14101;p29"/>
            <p:cNvSpPr/>
            <p:nvPr/>
          </p:nvSpPr>
          <p:spPr>
            <a:xfrm>
              <a:off x="2897950" y="5142700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285" y="2627"/>
                  </a:moveTo>
                  <a:cubicBezTo>
                    <a:pt x="584" y="2627"/>
                    <a:pt x="0" y="2102"/>
                    <a:pt x="0" y="1343"/>
                  </a:cubicBezTo>
                  <a:cubicBezTo>
                    <a:pt x="0" y="642"/>
                    <a:pt x="526" y="59"/>
                    <a:pt x="1226" y="59"/>
                  </a:cubicBezTo>
                  <a:cubicBezTo>
                    <a:pt x="1985" y="0"/>
                    <a:pt x="2569" y="584"/>
                    <a:pt x="2569" y="1343"/>
                  </a:cubicBezTo>
                  <a:cubicBezTo>
                    <a:pt x="2569" y="2043"/>
                    <a:pt x="2043" y="2627"/>
                    <a:pt x="1285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2" name="Google Shape;14102;p29"/>
            <p:cNvSpPr/>
            <p:nvPr/>
          </p:nvSpPr>
          <p:spPr>
            <a:xfrm>
              <a:off x="6333050" y="2936300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452" y="1985"/>
                    <a:pt x="1927" y="2510"/>
                    <a:pt x="1168" y="2510"/>
                  </a:cubicBezTo>
                  <a:cubicBezTo>
                    <a:pt x="526" y="2452"/>
                    <a:pt x="1" y="1926"/>
                    <a:pt x="1" y="1226"/>
                  </a:cubicBezTo>
                  <a:cubicBezTo>
                    <a:pt x="1" y="525"/>
                    <a:pt x="584" y="0"/>
                    <a:pt x="1285" y="0"/>
                  </a:cubicBezTo>
                  <a:cubicBezTo>
                    <a:pt x="1985" y="0"/>
                    <a:pt x="2510" y="584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3" name="Google Shape;14103;p29"/>
            <p:cNvSpPr/>
            <p:nvPr/>
          </p:nvSpPr>
          <p:spPr>
            <a:xfrm>
              <a:off x="5597575" y="975050"/>
              <a:ext cx="61325" cy="61300"/>
            </a:xfrm>
            <a:custGeom>
              <a:avLst/>
              <a:gdLst/>
              <a:ahLst/>
              <a:cxnLst/>
              <a:rect l="l" t="t" r="r" b="b"/>
              <a:pathLst>
                <a:path w="2453" h="2452" extrusionOk="0">
                  <a:moveTo>
                    <a:pt x="1227" y="0"/>
                  </a:moveTo>
                  <a:cubicBezTo>
                    <a:pt x="1927" y="0"/>
                    <a:pt x="2452" y="584"/>
                    <a:pt x="2452" y="1226"/>
                  </a:cubicBezTo>
                  <a:cubicBezTo>
                    <a:pt x="2452" y="1868"/>
                    <a:pt x="1869" y="2452"/>
                    <a:pt x="1227" y="2452"/>
                  </a:cubicBezTo>
                  <a:cubicBezTo>
                    <a:pt x="526" y="2452"/>
                    <a:pt x="1" y="1868"/>
                    <a:pt x="1" y="1168"/>
                  </a:cubicBezTo>
                  <a:cubicBezTo>
                    <a:pt x="1" y="525"/>
                    <a:pt x="585" y="0"/>
                    <a:pt x="12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4" name="Google Shape;14104;p29"/>
            <p:cNvSpPr/>
            <p:nvPr/>
          </p:nvSpPr>
          <p:spPr>
            <a:xfrm>
              <a:off x="3634875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1226" y="2510"/>
                  </a:moveTo>
                  <a:cubicBezTo>
                    <a:pt x="526" y="2510"/>
                    <a:pt x="1" y="1926"/>
                    <a:pt x="1" y="1226"/>
                  </a:cubicBezTo>
                  <a:cubicBezTo>
                    <a:pt x="59" y="525"/>
                    <a:pt x="584" y="0"/>
                    <a:pt x="1226" y="0"/>
                  </a:cubicBezTo>
                  <a:cubicBezTo>
                    <a:pt x="1927" y="0"/>
                    <a:pt x="2510" y="584"/>
                    <a:pt x="2452" y="1284"/>
                  </a:cubicBezTo>
                  <a:cubicBezTo>
                    <a:pt x="2452" y="1985"/>
                    <a:pt x="1927" y="2510"/>
                    <a:pt x="1226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5" name="Google Shape;14105;p29"/>
            <p:cNvSpPr/>
            <p:nvPr/>
          </p:nvSpPr>
          <p:spPr>
            <a:xfrm>
              <a:off x="6333050" y="2692600"/>
              <a:ext cx="62775" cy="62775"/>
            </a:xfrm>
            <a:custGeom>
              <a:avLst/>
              <a:gdLst/>
              <a:ahLst/>
              <a:cxnLst/>
              <a:rect l="l" t="t" r="r" b="b"/>
              <a:pathLst>
                <a:path w="2511" h="2511" extrusionOk="0">
                  <a:moveTo>
                    <a:pt x="2510" y="1284"/>
                  </a:moveTo>
                  <a:cubicBezTo>
                    <a:pt x="2510" y="1985"/>
                    <a:pt x="1927" y="2510"/>
                    <a:pt x="1226" y="2510"/>
                  </a:cubicBezTo>
                  <a:cubicBezTo>
                    <a:pt x="526" y="2510"/>
                    <a:pt x="1" y="1985"/>
                    <a:pt x="1" y="1284"/>
                  </a:cubicBezTo>
                  <a:cubicBezTo>
                    <a:pt x="1" y="584"/>
                    <a:pt x="584" y="0"/>
                    <a:pt x="1285" y="59"/>
                  </a:cubicBezTo>
                  <a:cubicBezTo>
                    <a:pt x="1985" y="59"/>
                    <a:pt x="2510" y="584"/>
                    <a:pt x="2510" y="128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6" name="Google Shape;14106;p29"/>
            <p:cNvSpPr/>
            <p:nvPr/>
          </p:nvSpPr>
          <p:spPr>
            <a:xfrm>
              <a:off x="3881500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510" y="1926"/>
                    <a:pt x="1985" y="2452"/>
                    <a:pt x="1284" y="2452"/>
                  </a:cubicBezTo>
                  <a:cubicBezTo>
                    <a:pt x="584" y="2510"/>
                    <a:pt x="0" y="1985"/>
                    <a:pt x="0" y="1226"/>
                  </a:cubicBezTo>
                  <a:cubicBezTo>
                    <a:pt x="0" y="525"/>
                    <a:pt x="584" y="0"/>
                    <a:pt x="1284" y="0"/>
                  </a:cubicBezTo>
                  <a:cubicBezTo>
                    <a:pt x="1985" y="0"/>
                    <a:pt x="2510" y="525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7" name="Google Shape;14107;p29"/>
            <p:cNvSpPr/>
            <p:nvPr/>
          </p:nvSpPr>
          <p:spPr>
            <a:xfrm>
              <a:off x="6333050" y="2447425"/>
              <a:ext cx="61325" cy="59875"/>
            </a:xfrm>
            <a:custGeom>
              <a:avLst/>
              <a:gdLst/>
              <a:ahLst/>
              <a:cxnLst/>
              <a:rect l="l" t="t" r="r" b="b"/>
              <a:pathLst>
                <a:path w="2453" h="2395" extrusionOk="0">
                  <a:moveTo>
                    <a:pt x="2452" y="1168"/>
                  </a:moveTo>
                  <a:cubicBezTo>
                    <a:pt x="2452" y="1810"/>
                    <a:pt x="1868" y="2394"/>
                    <a:pt x="1226" y="2394"/>
                  </a:cubicBezTo>
                  <a:cubicBezTo>
                    <a:pt x="643" y="2394"/>
                    <a:pt x="59" y="1869"/>
                    <a:pt x="59" y="1227"/>
                  </a:cubicBezTo>
                  <a:cubicBezTo>
                    <a:pt x="1" y="585"/>
                    <a:pt x="584" y="1"/>
                    <a:pt x="1226" y="1"/>
                  </a:cubicBezTo>
                  <a:cubicBezTo>
                    <a:pt x="1868" y="1"/>
                    <a:pt x="2452" y="585"/>
                    <a:pt x="2452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8" name="Google Shape;14108;p29"/>
            <p:cNvSpPr/>
            <p:nvPr/>
          </p:nvSpPr>
          <p:spPr>
            <a:xfrm>
              <a:off x="6086425" y="3919825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227" y="1"/>
                  </a:moveTo>
                  <a:cubicBezTo>
                    <a:pt x="1869" y="1"/>
                    <a:pt x="2453" y="584"/>
                    <a:pt x="2453" y="1226"/>
                  </a:cubicBezTo>
                  <a:cubicBezTo>
                    <a:pt x="2453" y="1869"/>
                    <a:pt x="1869" y="2394"/>
                    <a:pt x="1285" y="2452"/>
                  </a:cubicBezTo>
                  <a:cubicBezTo>
                    <a:pt x="585" y="2452"/>
                    <a:pt x="1" y="1869"/>
                    <a:pt x="59" y="1168"/>
                  </a:cubicBezTo>
                  <a:cubicBezTo>
                    <a:pt x="59" y="584"/>
                    <a:pt x="585" y="1"/>
                    <a:pt x="1227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9" name="Google Shape;14109;p29"/>
            <p:cNvSpPr/>
            <p:nvPr/>
          </p:nvSpPr>
          <p:spPr>
            <a:xfrm>
              <a:off x="2657175" y="486175"/>
              <a:ext cx="59850" cy="59875"/>
            </a:xfrm>
            <a:custGeom>
              <a:avLst/>
              <a:gdLst/>
              <a:ahLst/>
              <a:cxnLst/>
              <a:rect l="l" t="t" r="r" b="b"/>
              <a:pathLst>
                <a:path w="2394" h="2395" extrusionOk="0">
                  <a:moveTo>
                    <a:pt x="2394" y="1168"/>
                  </a:moveTo>
                  <a:cubicBezTo>
                    <a:pt x="2394" y="1752"/>
                    <a:pt x="1868" y="2336"/>
                    <a:pt x="1226" y="2394"/>
                  </a:cubicBezTo>
                  <a:cubicBezTo>
                    <a:pt x="584" y="2394"/>
                    <a:pt x="0" y="1810"/>
                    <a:pt x="0" y="1168"/>
                  </a:cubicBezTo>
                  <a:cubicBezTo>
                    <a:pt x="0" y="526"/>
                    <a:pt x="584" y="1"/>
                    <a:pt x="1168" y="1"/>
                  </a:cubicBezTo>
                  <a:cubicBezTo>
                    <a:pt x="1810" y="1"/>
                    <a:pt x="2394" y="526"/>
                    <a:pt x="2394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0" name="Google Shape;14110;p29"/>
            <p:cNvSpPr/>
            <p:nvPr/>
          </p:nvSpPr>
          <p:spPr>
            <a:xfrm>
              <a:off x="4126650" y="239575"/>
              <a:ext cx="58400" cy="59850"/>
            </a:xfrm>
            <a:custGeom>
              <a:avLst/>
              <a:gdLst/>
              <a:ahLst/>
              <a:cxnLst/>
              <a:rect l="l" t="t" r="r" b="b"/>
              <a:pathLst>
                <a:path w="2336" h="2394" extrusionOk="0">
                  <a:moveTo>
                    <a:pt x="1168" y="2335"/>
                  </a:moveTo>
                  <a:cubicBezTo>
                    <a:pt x="526" y="2394"/>
                    <a:pt x="0" y="1810"/>
                    <a:pt x="0" y="1226"/>
                  </a:cubicBezTo>
                  <a:cubicBezTo>
                    <a:pt x="0" y="584"/>
                    <a:pt x="526" y="0"/>
                    <a:pt x="1168" y="0"/>
                  </a:cubicBezTo>
                  <a:cubicBezTo>
                    <a:pt x="1752" y="0"/>
                    <a:pt x="2335" y="526"/>
                    <a:pt x="2335" y="1168"/>
                  </a:cubicBezTo>
                  <a:cubicBezTo>
                    <a:pt x="2335" y="1810"/>
                    <a:pt x="1810" y="2335"/>
                    <a:pt x="1168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1" name="Google Shape;14111;p29"/>
            <p:cNvSpPr/>
            <p:nvPr/>
          </p:nvSpPr>
          <p:spPr>
            <a:xfrm>
              <a:off x="5845650" y="1223125"/>
              <a:ext cx="56950" cy="58375"/>
            </a:xfrm>
            <a:custGeom>
              <a:avLst/>
              <a:gdLst/>
              <a:ahLst/>
              <a:cxnLst/>
              <a:rect l="l" t="t" r="r" b="b"/>
              <a:pathLst>
                <a:path w="2278" h="2335" extrusionOk="0">
                  <a:moveTo>
                    <a:pt x="2277" y="1167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335"/>
                    <a:pt x="1" y="1810"/>
                    <a:pt x="1" y="1109"/>
                  </a:cubicBezTo>
                  <a:cubicBezTo>
                    <a:pt x="59" y="467"/>
                    <a:pt x="526" y="0"/>
                    <a:pt x="1168" y="0"/>
                  </a:cubicBezTo>
                  <a:cubicBezTo>
                    <a:pt x="1810" y="0"/>
                    <a:pt x="2277" y="525"/>
                    <a:pt x="2277" y="116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2" name="Google Shape;14112;p29"/>
            <p:cNvSpPr/>
            <p:nvPr/>
          </p:nvSpPr>
          <p:spPr>
            <a:xfrm>
              <a:off x="3394100" y="241025"/>
              <a:ext cx="58400" cy="56950"/>
            </a:xfrm>
            <a:custGeom>
              <a:avLst/>
              <a:gdLst/>
              <a:ahLst/>
              <a:cxnLst/>
              <a:rect l="l" t="t" r="r" b="b"/>
              <a:pathLst>
                <a:path w="2336" h="2278" extrusionOk="0">
                  <a:moveTo>
                    <a:pt x="2277" y="1168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277"/>
                    <a:pt x="0" y="1752"/>
                    <a:pt x="59" y="1051"/>
                  </a:cubicBezTo>
                  <a:cubicBezTo>
                    <a:pt x="59" y="409"/>
                    <a:pt x="584" y="1"/>
                    <a:pt x="1226" y="1"/>
                  </a:cubicBezTo>
                  <a:cubicBezTo>
                    <a:pt x="1868" y="1"/>
                    <a:pt x="2335" y="526"/>
                    <a:pt x="2277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3" name="Google Shape;14113;p29"/>
            <p:cNvSpPr/>
            <p:nvPr/>
          </p:nvSpPr>
          <p:spPr>
            <a:xfrm>
              <a:off x="6335975" y="3185825"/>
              <a:ext cx="56925" cy="56925"/>
            </a:xfrm>
            <a:custGeom>
              <a:avLst/>
              <a:gdLst/>
              <a:ahLst/>
              <a:cxnLst/>
              <a:rect l="l" t="t" r="r" b="b"/>
              <a:pathLst>
                <a:path w="2277" h="2277" extrusionOk="0">
                  <a:moveTo>
                    <a:pt x="1168" y="2277"/>
                  </a:moveTo>
                  <a:cubicBezTo>
                    <a:pt x="526" y="2277"/>
                    <a:pt x="0" y="1810"/>
                    <a:pt x="0" y="1168"/>
                  </a:cubicBezTo>
                  <a:cubicBezTo>
                    <a:pt x="0" y="467"/>
                    <a:pt x="467" y="0"/>
                    <a:pt x="1168" y="0"/>
                  </a:cubicBezTo>
                  <a:cubicBezTo>
                    <a:pt x="1810" y="0"/>
                    <a:pt x="2277" y="526"/>
                    <a:pt x="2277" y="1109"/>
                  </a:cubicBezTo>
                  <a:cubicBezTo>
                    <a:pt x="2277" y="1751"/>
                    <a:pt x="1751" y="2277"/>
                    <a:pt x="1168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4" name="Google Shape;14114;p29"/>
            <p:cNvSpPr/>
            <p:nvPr/>
          </p:nvSpPr>
          <p:spPr>
            <a:xfrm>
              <a:off x="5356800" y="731350"/>
              <a:ext cx="56950" cy="55475"/>
            </a:xfrm>
            <a:custGeom>
              <a:avLst/>
              <a:gdLst/>
              <a:ahLst/>
              <a:cxnLst/>
              <a:rect l="l" t="t" r="r" b="b"/>
              <a:pathLst>
                <a:path w="2278" h="2219" extrusionOk="0">
                  <a:moveTo>
                    <a:pt x="1168" y="2218"/>
                  </a:moveTo>
                  <a:cubicBezTo>
                    <a:pt x="526" y="2218"/>
                    <a:pt x="59" y="1810"/>
                    <a:pt x="1" y="1168"/>
                  </a:cubicBezTo>
                  <a:cubicBezTo>
                    <a:pt x="1" y="467"/>
                    <a:pt x="468" y="0"/>
                    <a:pt x="1110" y="0"/>
                  </a:cubicBezTo>
                  <a:cubicBezTo>
                    <a:pt x="1752" y="0"/>
                    <a:pt x="2277" y="467"/>
                    <a:pt x="2277" y="1051"/>
                  </a:cubicBezTo>
                  <a:cubicBezTo>
                    <a:pt x="2277" y="1693"/>
                    <a:pt x="1810" y="2218"/>
                    <a:pt x="1168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5" name="Google Shape;14115;p29"/>
            <p:cNvSpPr/>
            <p:nvPr/>
          </p:nvSpPr>
          <p:spPr>
            <a:xfrm>
              <a:off x="1924625" y="979425"/>
              <a:ext cx="52550" cy="52550"/>
            </a:xfrm>
            <a:custGeom>
              <a:avLst/>
              <a:gdLst/>
              <a:ahLst/>
              <a:cxnLst/>
              <a:rect l="l" t="t" r="r" b="b"/>
              <a:pathLst>
                <a:path w="2102" h="2102" extrusionOk="0">
                  <a:moveTo>
                    <a:pt x="2102" y="1051"/>
                  </a:moveTo>
                  <a:cubicBezTo>
                    <a:pt x="2102" y="1576"/>
                    <a:pt x="1635" y="2043"/>
                    <a:pt x="1051" y="2102"/>
                  </a:cubicBezTo>
                  <a:cubicBezTo>
                    <a:pt x="526" y="2102"/>
                    <a:pt x="0" y="1576"/>
                    <a:pt x="0" y="993"/>
                  </a:cubicBezTo>
                  <a:cubicBezTo>
                    <a:pt x="0" y="467"/>
                    <a:pt x="526" y="0"/>
                    <a:pt x="1051" y="0"/>
                  </a:cubicBezTo>
                  <a:cubicBezTo>
                    <a:pt x="1576" y="0"/>
                    <a:pt x="2102" y="467"/>
                    <a:pt x="2102" y="10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6" name="Google Shape;14116;p29"/>
            <p:cNvSpPr/>
            <p:nvPr/>
          </p:nvSpPr>
          <p:spPr>
            <a:xfrm>
              <a:off x="6337425" y="22052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1051" y="0"/>
                  </a:moveTo>
                  <a:cubicBezTo>
                    <a:pt x="1577" y="0"/>
                    <a:pt x="2102" y="467"/>
                    <a:pt x="2102" y="993"/>
                  </a:cubicBezTo>
                  <a:cubicBezTo>
                    <a:pt x="2160" y="1576"/>
                    <a:pt x="1635" y="2102"/>
                    <a:pt x="1051" y="2102"/>
                  </a:cubicBezTo>
                  <a:cubicBezTo>
                    <a:pt x="526" y="2043"/>
                    <a:pt x="1" y="1576"/>
                    <a:pt x="1" y="1051"/>
                  </a:cubicBezTo>
                  <a:cubicBezTo>
                    <a:pt x="1" y="467"/>
                    <a:pt x="526" y="0"/>
                    <a:pt x="105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7" name="Google Shape;14117;p29"/>
            <p:cNvSpPr/>
            <p:nvPr/>
          </p:nvSpPr>
          <p:spPr>
            <a:xfrm>
              <a:off x="1431400" y="171487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2101" y="1052"/>
                  </a:moveTo>
                  <a:cubicBezTo>
                    <a:pt x="2101" y="1635"/>
                    <a:pt x="1635" y="2102"/>
                    <a:pt x="1051" y="2102"/>
                  </a:cubicBezTo>
                  <a:cubicBezTo>
                    <a:pt x="467" y="2102"/>
                    <a:pt x="0" y="1577"/>
                    <a:pt x="0" y="1052"/>
                  </a:cubicBezTo>
                  <a:cubicBezTo>
                    <a:pt x="0" y="468"/>
                    <a:pt x="525" y="1"/>
                    <a:pt x="1051" y="1"/>
                  </a:cubicBezTo>
                  <a:cubicBezTo>
                    <a:pt x="1576" y="59"/>
                    <a:pt x="2101" y="526"/>
                    <a:pt x="2101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8" name="Google Shape;14118;p29"/>
            <p:cNvSpPr/>
            <p:nvPr/>
          </p:nvSpPr>
          <p:spPr>
            <a:xfrm>
              <a:off x="5601950" y="4661125"/>
              <a:ext cx="52575" cy="52575"/>
            </a:xfrm>
            <a:custGeom>
              <a:avLst/>
              <a:gdLst/>
              <a:ahLst/>
              <a:cxnLst/>
              <a:rect l="l" t="t" r="r" b="b"/>
              <a:pathLst>
                <a:path w="2103" h="2103" extrusionOk="0">
                  <a:moveTo>
                    <a:pt x="2102" y="993"/>
                  </a:moveTo>
                  <a:cubicBezTo>
                    <a:pt x="2102" y="1519"/>
                    <a:pt x="1635" y="2044"/>
                    <a:pt x="1052" y="2044"/>
                  </a:cubicBezTo>
                  <a:cubicBezTo>
                    <a:pt x="526" y="2102"/>
                    <a:pt x="1" y="1577"/>
                    <a:pt x="1" y="993"/>
                  </a:cubicBezTo>
                  <a:cubicBezTo>
                    <a:pt x="1" y="468"/>
                    <a:pt x="468" y="1"/>
                    <a:pt x="1052" y="1"/>
                  </a:cubicBezTo>
                  <a:cubicBezTo>
                    <a:pt x="1577" y="1"/>
                    <a:pt x="2044" y="468"/>
                    <a:pt x="2102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9" name="Google Shape;14119;p29"/>
            <p:cNvSpPr/>
            <p:nvPr/>
          </p:nvSpPr>
          <p:spPr>
            <a:xfrm>
              <a:off x="4865025" y="51500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2102" y="992"/>
                  </a:moveTo>
                  <a:cubicBezTo>
                    <a:pt x="2161" y="1518"/>
                    <a:pt x="1694" y="2043"/>
                    <a:pt x="1110" y="2101"/>
                  </a:cubicBezTo>
                  <a:cubicBezTo>
                    <a:pt x="526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2" y="0"/>
                  </a:cubicBezTo>
                  <a:cubicBezTo>
                    <a:pt x="1577" y="0"/>
                    <a:pt x="2102" y="467"/>
                    <a:pt x="2102" y="99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0" name="Google Shape;14120;p29"/>
            <p:cNvSpPr/>
            <p:nvPr/>
          </p:nvSpPr>
          <p:spPr>
            <a:xfrm>
              <a:off x="4376175" y="242500"/>
              <a:ext cx="52575" cy="52550"/>
            </a:xfrm>
            <a:custGeom>
              <a:avLst/>
              <a:gdLst/>
              <a:ahLst/>
              <a:cxnLst/>
              <a:rect l="l" t="t" r="r" b="b"/>
              <a:pathLst>
                <a:path w="2103" h="2102" extrusionOk="0">
                  <a:moveTo>
                    <a:pt x="2102" y="1109"/>
                  </a:moveTo>
                  <a:cubicBezTo>
                    <a:pt x="2044" y="1634"/>
                    <a:pt x="1577" y="2101"/>
                    <a:pt x="1051" y="2101"/>
                  </a:cubicBezTo>
                  <a:cubicBezTo>
                    <a:pt x="468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1" y="58"/>
                  </a:cubicBezTo>
                  <a:cubicBezTo>
                    <a:pt x="1635" y="58"/>
                    <a:pt x="2102" y="525"/>
                    <a:pt x="2102" y="110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1" name="Google Shape;14121;p29"/>
            <p:cNvSpPr/>
            <p:nvPr/>
          </p:nvSpPr>
          <p:spPr>
            <a:xfrm>
              <a:off x="1190625" y="2942125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8"/>
                    <a:pt x="1518" y="1985"/>
                    <a:pt x="992" y="1985"/>
                  </a:cubicBezTo>
                  <a:cubicBezTo>
                    <a:pt x="409" y="1985"/>
                    <a:pt x="0" y="1576"/>
                    <a:pt x="0" y="993"/>
                  </a:cubicBezTo>
                  <a:cubicBezTo>
                    <a:pt x="0" y="409"/>
                    <a:pt x="350" y="117"/>
                    <a:pt x="876" y="59"/>
                  </a:cubicBezTo>
                  <a:cubicBezTo>
                    <a:pt x="1459" y="0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2" name="Google Shape;14122;p29"/>
            <p:cNvSpPr/>
            <p:nvPr/>
          </p:nvSpPr>
          <p:spPr>
            <a:xfrm>
              <a:off x="2169775" y="734250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1927" y="935"/>
                  </a:moveTo>
                  <a:cubicBezTo>
                    <a:pt x="1868" y="1577"/>
                    <a:pt x="1577" y="1927"/>
                    <a:pt x="935" y="1927"/>
                  </a:cubicBezTo>
                  <a:cubicBezTo>
                    <a:pt x="351" y="1927"/>
                    <a:pt x="1" y="1577"/>
                    <a:pt x="1" y="935"/>
                  </a:cubicBezTo>
                  <a:cubicBezTo>
                    <a:pt x="59" y="410"/>
                    <a:pt x="351" y="59"/>
                    <a:pt x="935" y="59"/>
                  </a:cubicBezTo>
                  <a:cubicBezTo>
                    <a:pt x="1577" y="1"/>
                    <a:pt x="1810" y="410"/>
                    <a:pt x="1927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3" name="Google Shape;14123;p29"/>
            <p:cNvSpPr/>
            <p:nvPr/>
          </p:nvSpPr>
          <p:spPr>
            <a:xfrm>
              <a:off x="1190625" y="2695500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9"/>
                    <a:pt x="1518" y="1927"/>
                    <a:pt x="992" y="1985"/>
                  </a:cubicBezTo>
                  <a:cubicBezTo>
                    <a:pt x="409" y="1985"/>
                    <a:pt x="0" y="1577"/>
                    <a:pt x="0" y="993"/>
                  </a:cubicBezTo>
                  <a:cubicBezTo>
                    <a:pt x="0" y="409"/>
                    <a:pt x="350" y="118"/>
                    <a:pt x="876" y="59"/>
                  </a:cubicBezTo>
                  <a:cubicBezTo>
                    <a:pt x="1459" y="1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4" name="Google Shape;14124;p29"/>
            <p:cNvSpPr/>
            <p:nvPr/>
          </p:nvSpPr>
          <p:spPr>
            <a:xfrm>
              <a:off x="6340350" y="3432425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934" y="1927"/>
                  </a:moveTo>
                  <a:cubicBezTo>
                    <a:pt x="409" y="1927"/>
                    <a:pt x="0" y="1519"/>
                    <a:pt x="0" y="935"/>
                  </a:cubicBezTo>
                  <a:cubicBezTo>
                    <a:pt x="0" y="410"/>
                    <a:pt x="467" y="1"/>
                    <a:pt x="993" y="1"/>
                  </a:cubicBezTo>
                  <a:cubicBezTo>
                    <a:pt x="1576" y="59"/>
                    <a:pt x="1868" y="410"/>
                    <a:pt x="1927" y="935"/>
                  </a:cubicBezTo>
                  <a:cubicBezTo>
                    <a:pt x="1927" y="1519"/>
                    <a:pt x="1518" y="1927"/>
                    <a:pt x="934" y="19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5" name="Google Shape;14125;p29"/>
            <p:cNvSpPr/>
            <p:nvPr/>
          </p:nvSpPr>
          <p:spPr>
            <a:xfrm>
              <a:off x="3151850" y="245400"/>
              <a:ext cx="48200" cy="46725"/>
            </a:xfrm>
            <a:custGeom>
              <a:avLst/>
              <a:gdLst/>
              <a:ahLst/>
              <a:cxnLst/>
              <a:rect l="l" t="t" r="r" b="b"/>
              <a:pathLst>
                <a:path w="1928" h="1869" extrusionOk="0">
                  <a:moveTo>
                    <a:pt x="1927" y="993"/>
                  </a:moveTo>
                  <a:cubicBezTo>
                    <a:pt x="1869" y="1518"/>
                    <a:pt x="1577" y="1869"/>
                    <a:pt x="993" y="1869"/>
                  </a:cubicBezTo>
                  <a:cubicBezTo>
                    <a:pt x="410" y="1869"/>
                    <a:pt x="1" y="1402"/>
                    <a:pt x="59" y="876"/>
                  </a:cubicBezTo>
                  <a:cubicBezTo>
                    <a:pt x="118" y="293"/>
                    <a:pt x="468" y="1"/>
                    <a:pt x="1052" y="1"/>
                  </a:cubicBezTo>
                  <a:cubicBezTo>
                    <a:pt x="1635" y="59"/>
                    <a:pt x="1869" y="409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6" name="Google Shape;14126;p29"/>
            <p:cNvSpPr/>
            <p:nvPr/>
          </p:nvSpPr>
          <p:spPr>
            <a:xfrm>
              <a:off x="5850025" y="4415975"/>
              <a:ext cx="48200" cy="48175"/>
            </a:xfrm>
            <a:custGeom>
              <a:avLst/>
              <a:gdLst/>
              <a:ahLst/>
              <a:cxnLst/>
              <a:rect l="l" t="t" r="r" b="b"/>
              <a:pathLst>
                <a:path w="1928" h="1927" extrusionOk="0">
                  <a:moveTo>
                    <a:pt x="935" y="1"/>
                  </a:moveTo>
                  <a:cubicBezTo>
                    <a:pt x="1519" y="1"/>
                    <a:pt x="1927" y="409"/>
                    <a:pt x="1927" y="935"/>
                  </a:cubicBezTo>
                  <a:cubicBezTo>
                    <a:pt x="1927" y="1518"/>
                    <a:pt x="1519" y="1927"/>
                    <a:pt x="993" y="1927"/>
                  </a:cubicBezTo>
                  <a:cubicBezTo>
                    <a:pt x="410" y="1869"/>
                    <a:pt x="59" y="1577"/>
                    <a:pt x="59" y="993"/>
                  </a:cubicBezTo>
                  <a:cubicBezTo>
                    <a:pt x="1" y="468"/>
                    <a:pt x="410" y="1"/>
                    <a:pt x="9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7" name="Google Shape;14127;p29"/>
            <p:cNvSpPr/>
            <p:nvPr/>
          </p:nvSpPr>
          <p:spPr>
            <a:xfrm>
              <a:off x="3640725" y="5393675"/>
              <a:ext cx="49625" cy="49650"/>
            </a:xfrm>
            <a:custGeom>
              <a:avLst/>
              <a:gdLst/>
              <a:ahLst/>
              <a:cxnLst/>
              <a:rect l="l" t="t" r="r" b="b"/>
              <a:pathLst>
                <a:path w="1985" h="1986" extrusionOk="0">
                  <a:moveTo>
                    <a:pt x="934" y="1985"/>
                  </a:moveTo>
                  <a:cubicBezTo>
                    <a:pt x="409" y="1927"/>
                    <a:pt x="0" y="1460"/>
                    <a:pt x="58" y="935"/>
                  </a:cubicBezTo>
                  <a:cubicBezTo>
                    <a:pt x="117" y="351"/>
                    <a:pt x="584" y="1"/>
                    <a:pt x="1109" y="59"/>
                  </a:cubicBezTo>
                  <a:cubicBezTo>
                    <a:pt x="1693" y="118"/>
                    <a:pt x="1985" y="468"/>
                    <a:pt x="1985" y="1052"/>
                  </a:cubicBezTo>
                  <a:cubicBezTo>
                    <a:pt x="1985" y="1577"/>
                    <a:pt x="1518" y="1985"/>
                    <a:pt x="934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8" name="Google Shape;14128;p29"/>
            <p:cNvSpPr/>
            <p:nvPr/>
          </p:nvSpPr>
          <p:spPr>
            <a:xfrm>
              <a:off x="3884400" y="5393675"/>
              <a:ext cx="48200" cy="49650"/>
            </a:xfrm>
            <a:custGeom>
              <a:avLst/>
              <a:gdLst/>
              <a:ahLst/>
              <a:cxnLst/>
              <a:rect l="l" t="t" r="r" b="b"/>
              <a:pathLst>
                <a:path w="1928" h="1986" extrusionOk="0">
                  <a:moveTo>
                    <a:pt x="1927" y="993"/>
                  </a:moveTo>
                  <a:cubicBezTo>
                    <a:pt x="1927" y="1577"/>
                    <a:pt x="1519" y="1985"/>
                    <a:pt x="993" y="1985"/>
                  </a:cubicBezTo>
                  <a:cubicBezTo>
                    <a:pt x="409" y="1985"/>
                    <a:pt x="1" y="1519"/>
                    <a:pt x="1" y="993"/>
                  </a:cubicBezTo>
                  <a:cubicBezTo>
                    <a:pt x="59" y="409"/>
                    <a:pt x="409" y="59"/>
                    <a:pt x="935" y="59"/>
                  </a:cubicBezTo>
                  <a:cubicBezTo>
                    <a:pt x="1519" y="1"/>
                    <a:pt x="1927" y="468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9" name="Google Shape;14129;p29"/>
            <p:cNvSpPr/>
            <p:nvPr/>
          </p:nvSpPr>
          <p:spPr>
            <a:xfrm>
              <a:off x="1190625" y="2454725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1868" y="935"/>
                  </a:moveTo>
                  <a:cubicBezTo>
                    <a:pt x="1809" y="1518"/>
                    <a:pt x="1459" y="1869"/>
                    <a:pt x="934" y="1810"/>
                  </a:cubicBezTo>
                  <a:cubicBezTo>
                    <a:pt x="350" y="1810"/>
                    <a:pt x="0" y="1402"/>
                    <a:pt x="58" y="876"/>
                  </a:cubicBezTo>
                  <a:cubicBezTo>
                    <a:pt x="117" y="351"/>
                    <a:pt x="467" y="1"/>
                    <a:pt x="992" y="1"/>
                  </a:cubicBezTo>
                  <a:cubicBezTo>
                    <a:pt x="1518" y="1"/>
                    <a:pt x="1809" y="409"/>
                    <a:pt x="1868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0" name="Google Shape;14130;p29"/>
            <p:cNvSpPr/>
            <p:nvPr/>
          </p:nvSpPr>
          <p:spPr>
            <a:xfrm>
              <a:off x="1434300" y="39227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460" y="117"/>
                    <a:pt x="1869" y="409"/>
                    <a:pt x="1810" y="993"/>
                  </a:cubicBezTo>
                  <a:cubicBezTo>
                    <a:pt x="1810" y="1518"/>
                    <a:pt x="1460" y="1868"/>
                    <a:pt x="876" y="1868"/>
                  </a:cubicBezTo>
                  <a:cubicBezTo>
                    <a:pt x="351" y="1810"/>
                    <a:pt x="1" y="1460"/>
                    <a:pt x="1" y="934"/>
                  </a:cubicBezTo>
                  <a:cubicBezTo>
                    <a:pt x="1" y="351"/>
                    <a:pt x="351" y="117"/>
                    <a:pt x="9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1" name="Google Shape;14131;p29"/>
            <p:cNvSpPr/>
            <p:nvPr/>
          </p:nvSpPr>
          <p:spPr>
            <a:xfrm>
              <a:off x="1680925" y="122457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934"/>
                  </a:moveTo>
                  <a:cubicBezTo>
                    <a:pt x="1810" y="1460"/>
                    <a:pt x="1518" y="1868"/>
                    <a:pt x="934" y="1868"/>
                  </a:cubicBezTo>
                  <a:cubicBezTo>
                    <a:pt x="351" y="1868"/>
                    <a:pt x="0" y="1518"/>
                    <a:pt x="0" y="934"/>
                  </a:cubicBezTo>
                  <a:cubicBezTo>
                    <a:pt x="0" y="409"/>
                    <a:pt x="351" y="59"/>
                    <a:pt x="876" y="59"/>
                  </a:cubicBezTo>
                  <a:cubicBezTo>
                    <a:pt x="1460" y="0"/>
                    <a:pt x="1752" y="351"/>
                    <a:pt x="1868" y="93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2" name="Google Shape;14132;p29"/>
            <p:cNvSpPr/>
            <p:nvPr/>
          </p:nvSpPr>
          <p:spPr>
            <a:xfrm>
              <a:off x="5358275" y="4906300"/>
              <a:ext cx="45250" cy="45250"/>
            </a:xfrm>
            <a:custGeom>
              <a:avLst/>
              <a:gdLst/>
              <a:ahLst/>
              <a:cxnLst/>
              <a:rect l="l" t="t" r="r" b="b"/>
              <a:pathLst>
                <a:path w="1810" h="1810" extrusionOk="0">
                  <a:moveTo>
                    <a:pt x="876" y="0"/>
                  </a:moveTo>
                  <a:cubicBezTo>
                    <a:pt x="1459" y="59"/>
                    <a:pt x="1810" y="350"/>
                    <a:pt x="1810" y="876"/>
                  </a:cubicBezTo>
                  <a:cubicBezTo>
                    <a:pt x="1810" y="1459"/>
                    <a:pt x="1518" y="1810"/>
                    <a:pt x="934" y="1810"/>
                  </a:cubicBezTo>
                  <a:cubicBezTo>
                    <a:pt x="409" y="1810"/>
                    <a:pt x="58" y="1518"/>
                    <a:pt x="0" y="992"/>
                  </a:cubicBezTo>
                  <a:cubicBezTo>
                    <a:pt x="0" y="409"/>
                    <a:pt x="350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3" name="Google Shape;14133;p29"/>
            <p:cNvSpPr/>
            <p:nvPr/>
          </p:nvSpPr>
          <p:spPr>
            <a:xfrm>
              <a:off x="1192075" y="318582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701"/>
                  </a:moveTo>
                  <a:cubicBezTo>
                    <a:pt x="1751" y="1518"/>
                    <a:pt x="1460" y="1868"/>
                    <a:pt x="876" y="1868"/>
                  </a:cubicBezTo>
                  <a:cubicBezTo>
                    <a:pt x="351" y="1868"/>
                    <a:pt x="0" y="1518"/>
                    <a:pt x="0" y="993"/>
                  </a:cubicBezTo>
                  <a:cubicBezTo>
                    <a:pt x="0" y="409"/>
                    <a:pt x="351" y="0"/>
                    <a:pt x="934" y="117"/>
                  </a:cubicBezTo>
                  <a:cubicBezTo>
                    <a:pt x="1285" y="175"/>
                    <a:pt x="1576" y="526"/>
                    <a:pt x="1868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4" name="Google Shape;14134;p29"/>
            <p:cNvSpPr/>
            <p:nvPr/>
          </p:nvSpPr>
          <p:spPr>
            <a:xfrm>
              <a:off x="2660100" y="5152900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992" y="1869"/>
                  </a:moveTo>
                  <a:cubicBezTo>
                    <a:pt x="409" y="1810"/>
                    <a:pt x="0" y="1518"/>
                    <a:pt x="0" y="935"/>
                  </a:cubicBezTo>
                  <a:cubicBezTo>
                    <a:pt x="0" y="351"/>
                    <a:pt x="350" y="1"/>
                    <a:pt x="934" y="1"/>
                  </a:cubicBezTo>
                  <a:cubicBezTo>
                    <a:pt x="1459" y="1"/>
                    <a:pt x="1810" y="351"/>
                    <a:pt x="1810" y="876"/>
                  </a:cubicBezTo>
                  <a:cubicBezTo>
                    <a:pt x="1868" y="1460"/>
                    <a:pt x="1518" y="1752"/>
                    <a:pt x="992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5" name="Google Shape;14135;p29"/>
            <p:cNvSpPr/>
            <p:nvPr/>
          </p:nvSpPr>
          <p:spPr>
            <a:xfrm>
              <a:off x="3395550" y="53951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518" y="117"/>
                    <a:pt x="1869" y="350"/>
                    <a:pt x="1869" y="934"/>
                  </a:cubicBezTo>
                  <a:cubicBezTo>
                    <a:pt x="1869" y="1518"/>
                    <a:pt x="1518" y="1868"/>
                    <a:pt x="935" y="1868"/>
                  </a:cubicBezTo>
                  <a:cubicBezTo>
                    <a:pt x="409" y="1868"/>
                    <a:pt x="59" y="1518"/>
                    <a:pt x="59" y="993"/>
                  </a:cubicBezTo>
                  <a:cubicBezTo>
                    <a:pt x="1" y="409"/>
                    <a:pt x="409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6" name="Google Shape;14136;p29"/>
            <p:cNvSpPr/>
            <p:nvPr/>
          </p:nvSpPr>
          <p:spPr>
            <a:xfrm>
              <a:off x="4132475" y="5396600"/>
              <a:ext cx="46725" cy="45275"/>
            </a:xfrm>
            <a:custGeom>
              <a:avLst/>
              <a:gdLst/>
              <a:ahLst/>
              <a:cxnLst/>
              <a:rect l="l" t="t" r="r" b="b"/>
              <a:pathLst>
                <a:path w="1869" h="1811" extrusionOk="0">
                  <a:moveTo>
                    <a:pt x="1869" y="876"/>
                  </a:moveTo>
                  <a:cubicBezTo>
                    <a:pt x="1752" y="1460"/>
                    <a:pt x="1460" y="1810"/>
                    <a:pt x="876" y="1810"/>
                  </a:cubicBezTo>
                  <a:cubicBezTo>
                    <a:pt x="351" y="1752"/>
                    <a:pt x="1" y="1402"/>
                    <a:pt x="1" y="818"/>
                  </a:cubicBezTo>
                  <a:cubicBezTo>
                    <a:pt x="59" y="292"/>
                    <a:pt x="409" y="1"/>
                    <a:pt x="935" y="1"/>
                  </a:cubicBezTo>
                  <a:cubicBezTo>
                    <a:pt x="1519" y="1"/>
                    <a:pt x="1752" y="351"/>
                    <a:pt x="1869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7" name="Google Shape;14137;p29"/>
            <p:cNvSpPr/>
            <p:nvPr/>
          </p:nvSpPr>
          <p:spPr>
            <a:xfrm>
              <a:off x="1926075" y="4661125"/>
              <a:ext cx="45275" cy="43825"/>
            </a:xfrm>
            <a:custGeom>
              <a:avLst/>
              <a:gdLst/>
              <a:ahLst/>
              <a:cxnLst/>
              <a:rect l="l" t="t" r="r" b="b"/>
              <a:pathLst>
                <a:path w="1811" h="1753" extrusionOk="0">
                  <a:moveTo>
                    <a:pt x="1810" y="993"/>
                  </a:moveTo>
                  <a:cubicBezTo>
                    <a:pt x="1518" y="1227"/>
                    <a:pt x="1227" y="1577"/>
                    <a:pt x="876" y="1635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293" y="1"/>
                    <a:pt x="818" y="59"/>
                  </a:cubicBezTo>
                  <a:cubicBezTo>
                    <a:pt x="1168" y="118"/>
                    <a:pt x="1460" y="410"/>
                    <a:pt x="1810" y="643"/>
                  </a:cubicBezTo>
                  <a:cubicBezTo>
                    <a:pt x="1810" y="760"/>
                    <a:pt x="1810" y="876"/>
                    <a:pt x="1810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8" name="Google Shape;14138;p29"/>
            <p:cNvSpPr/>
            <p:nvPr/>
          </p:nvSpPr>
          <p:spPr>
            <a:xfrm>
              <a:off x="5117475" y="493475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2"/>
                  </a:moveTo>
                  <a:cubicBezTo>
                    <a:pt x="1519" y="1285"/>
                    <a:pt x="1227" y="1635"/>
                    <a:pt x="877" y="1694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351" y="1"/>
                    <a:pt x="818" y="59"/>
                  </a:cubicBezTo>
                  <a:cubicBezTo>
                    <a:pt x="1168" y="118"/>
                    <a:pt x="1460" y="468"/>
                    <a:pt x="1810" y="701"/>
                  </a:cubicBezTo>
                  <a:cubicBezTo>
                    <a:pt x="1810" y="818"/>
                    <a:pt x="1810" y="935"/>
                    <a:pt x="1810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9" name="Google Shape;14139;p29"/>
            <p:cNvSpPr/>
            <p:nvPr/>
          </p:nvSpPr>
          <p:spPr>
            <a:xfrm>
              <a:off x="6096650" y="1472650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1"/>
                  </a:moveTo>
                  <a:cubicBezTo>
                    <a:pt x="1460" y="1285"/>
                    <a:pt x="1226" y="1635"/>
                    <a:pt x="876" y="1693"/>
                  </a:cubicBezTo>
                  <a:cubicBezTo>
                    <a:pt x="351" y="1752"/>
                    <a:pt x="1" y="1401"/>
                    <a:pt x="1" y="876"/>
                  </a:cubicBezTo>
                  <a:cubicBezTo>
                    <a:pt x="1" y="351"/>
                    <a:pt x="351" y="0"/>
                    <a:pt x="818" y="59"/>
                  </a:cubicBezTo>
                  <a:cubicBezTo>
                    <a:pt x="1168" y="117"/>
                    <a:pt x="1460" y="467"/>
                    <a:pt x="1810" y="701"/>
                  </a:cubicBezTo>
                  <a:lnTo>
                    <a:pt x="1810" y="105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0" name="Google Shape;14140;p29"/>
            <p:cNvSpPr/>
            <p:nvPr/>
          </p:nvSpPr>
          <p:spPr>
            <a:xfrm>
              <a:off x="6098100" y="4173750"/>
              <a:ext cx="37975" cy="42325"/>
            </a:xfrm>
            <a:custGeom>
              <a:avLst/>
              <a:gdLst/>
              <a:ahLst/>
              <a:cxnLst/>
              <a:rect l="l" t="t" r="r" b="b"/>
              <a:pathLst>
                <a:path w="1519" h="1693" extrusionOk="0">
                  <a:moveTo>
                    <a:pt x="643" y="1693"/>
                  </a:moveTo>
                  <a:cubicBezTo>
                    <a:pt x="410" y="1401"/>
                    <a:pt x="1" y="1051"/>
                    <a:pt x="59" y="817"/>
                  </a:cubicBezTo>
                  <a:cubicBezTo>
                    <a:pt x="118" y="526"/>
                    <a:pt x="526" y="117"/>
                    <a:pt x="818" y="59"/>
                  </a:cubicBezTo>
                  <a:cubicBezTo>
                    <a:pt x="993" y="0"/>
                    <a:pt x="1460" y="467"/>
                    <a:pt x="1460" y="759"/>
                  </a:cubicBezTo>
                  <a:cubicBezTo>
                    <a:pt x="1519" y="1051"/>
                    <a:pt x="1168" y="1343"/>
                    <a:pt x="993" y="1635"/>
                  </a:cubicBezTo>
                  <a:cubicBezTo>
                    <a:pt x="876" y="1635"/>
                    <a:pt x="760" y="1635"/>
                    <a:pt x="643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1" name="Google Shape;14141;p29"/>
            <p:cNvSpPr/>
            <p:nvPr/>
          </p:nvSpPr>
          <p:spPr>
            <a:xfrm>
              <a:off x="1196450" y="2212500"/>
              <a:ext cx="40875" cy="37950"/>
            </a:xfrm>
            <a:custGeom>
              <a:avLst/>
              <a:gdLst/>
              <a:ahLst/>
              <a:cxnLst/>
              <a:rect l="l" t="t" r="r" b="b"/>
              <a:pathLst>
                <a:path w="1635" h="1518" extrusionOk="0">
                  <a:moveTo>
                    <a:pt x="1635" y="934"/>
                  </a:moveTo>
                  <a:cubicBezTo>
                    <a:pt x="1285" y="1109"/>
                    <a:pt x="993" y="1518"/>
                    <a:pt x="701" y="1460"/>
                  </a:cubicBezTo>
                  <a:cubicBezTo>
                    <a:pt x="409" y="1401"/>
                    <a:pt x="59" y="993"/>
                    <a:pt x="0" y="701"/>
                  </a:cubicBezTo>
                  <a:cubicBezTo>
                    <a:pt x="0" y="467"/>
                    <a:pt x="467" y="0"/>
                    <a:pt x="701" y="0"/>
                  </a:cubicBezTo>
                  <a:cubicBezTo>
                    <a:pt x="993" y="0"/>
                    <a:pt x="1343" y="350"/>
                    <a:pt x="1635" y="584"/>
                  </a:cubicBezTo>
                  <a:lnTo>
                    <a:pt x="1635" y="934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2" name="Google Shape;14142;p29"/>
            <p:cNvSpPr/>
            <p:nvPr/>
          </p:nvSpPr>
          <p:spPr>
            <a:xfrm>
              <a:off x="6346175" y="1970250"/>
              <a:ext cx="40900" cy="36525"/>
            </a:xfrm>
            <a:custGeom>
              <a:avLst/>
              <a:gdLst/>
              <a:ahLst/>
              <a:cxnLst/>
              <a:rect l="l" t="t" r="r" b="b"/>
              <a:pathLst>
                <a:path w="1636" h="1461" extrusionOk="0">
                  <a:moveTo>
                    <a:pt x="1577" y="935"/>
                  </a:moveTo>
                  <a:cubicBezTo>
                    <a:pt x="1285" y="1110"/>
                    <a:pt x="935" y="1460"/>
                    <a:pt x="701" y="1402"/>
                  </a:cubicBezTo>
                  <a:cubicBezTo>
                    <a:pt x="409" y="1402"/>
                    <a:pt x="59" y="935"/>
                    <a:pt x="1" y="643"/>
                  </a:cubicBezTo>
                  <a:cubicBezTo>
                    <a:pt x="1" y="468"/>
                    <a:pt x="468" y="1"/>
                    <a:pt x="701" y="1"/>
                  </a:cubicBezTo>
                  <a:cubicBezTo>
                    <a:pt x="993" y="1"/>
                    <a:pt x="1285" y="351"/>
                    <a:pt x="1635" y="526"/>
                  </a:cubicBezTo>
                  <a:cubicBezTo>
                    <a:pt x="1635" y="643"/>
                    <a:pt x="1635" y="818"/>
                    <a:pt x="1577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3" name="Google Shape;14143;p29"/>
            <p:cNvSpPr/>
            <p:nvPr/>
          </p:nvSpPr>
          <p:spPr>
            <a:xfrm>
              <a:off x="1685300" y="4417450"/>
              <a:ext cx="37975" cy="40875"/>
            </a:xfrm>
            <a:custGeom>
              <a:avLst/>
              <a:gdLst/>
              <a:ahLst/>
              <a:cxnLst/>
              <a:rect l="l" t="t" r="r" b="b"/>
              <a:pathLst>
                <a:path w="1519" h="1635" extrusionOk="0">
                  <a:moveTo>
                    <a:pt x="935" y="0"/>
                  </a:moveTo>
                  <a:cubicBezTo>
                    <a:pt x="1110" y="292"/>
                    <a:pt x="1518" y="642"/>
                    <a:pt x="1460" y="876"/>
                  </a:cubicBezTo>
                  <a:cubicBezTo>
                    <a:pt x="1401" y="1167"/>
                    <a:pt x="993" y="1576"/>
                    <a:pt x="701" y="1576"/>
                  </a:cubicBezTo>
                  <a:cubicBezTo>
                    <a:pt x="468" y="1634"/>
                    <a:pt x="59" y="1167"/>
                    <a:pt x="1" y="934"/>
                  </a:cubicBezTo>
                  <a:cubicBezTo>
                    <a:pt x="1" y="642"/>
                    <a:pt x="351" y="292"/>
                    <a:pt x="584" y="0"/>
                  </a:cubicBezTo>
                  <a:lnTo>
                    <a:pt x="935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4" name="Google Shape;14144;p29"/>
            <p:cNvSpPr/>
            <p:nvPr/>
          </p:nvSpPr>
          <p:spPr>
            <a:xfrm>
              <a:off x="4630100" y="246875"/>
              <a:ext cx="37950" cy="40875"/>
            </a:xfrm>
            <a:custGeom>
              <a:avLst/>
              <a:gdLst/>
              <a:ahLst/>
              <a:cxnLst/>
              <a:rect l="l" t="t" r="r" b="b"/>
              <a:pathLst>
                <a:path w="1518" h="1635" extrusionOk="0">
                  <a:moveTo>
                    <a:pt x="934" y="0"/>
                  </a:moveTo>
                  <a:cubicBezTo>
                    <a:pt x="1109" y="292"/>
                    <a:pt x="1518" y="642"/>
                    <a:pt x="1459" y="876"/>
                  </a:cubicBezTo>
                  <a:cubicBezTo>
                    <a:pt x="1401" y="1168"/>
                    <a:pt x="993" y="1576"/>
                    <a:pt x="701" y="1576"/>
                  </a:cubicBezTo>
                  <a:cubicBezTo>
                    <a:pt x="526" y="1635"/>
                    <a:pt x="59" y="1168"/>
                    <a:pt x="59" y="934"/>
                  </a:cubicBezTo>
                  <a:cubicBezTo>
                    <a:pt x="0" y="584"/>
                    <a:pt x="350" y="292"/>
                    <a:pt x="584" y="0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5" name="Google Shape;14145;p29"/>
            <p:cNvSpPr/>
            <p:nvPr/>
          </p:nvSpPr>
          <p:spPr>
            <a:xfrm>
              <a:off x="2175625" y="4910675"/>
              <a:ext cx="36500" cy="40875"/>
            </a:xfrm>
            <a:custGeom>
              <a:avLst/>
              <a:gdLst/>
              <a:ahLst/>
              <a:cxnLst/>
              <a:rect l="l" t="t" r="r" b="b"/>
              <a:pathLst>
                <a:path w="1460" h="1635" extrusionOk="0">
                  <a:moveTo>
                    <a:pt x="584" y="1635"/>
                  </a:moveTo>
                  <a:cubicBezTo>
                    <a:pt x="350" y="1343"/>
                    <a:pt x="0" y="1051"/>
                    <a:pt x="0" y="759"/>
                  </a:cubicBezTo>
                  <a:cubicBezTo>
                    <a:pt x="58" y="467"/>
                    <a:pt x="467" y="59"/>
                    <a:pt x="759" y="59"/>
                  </a:cubicBezTo>
                  <a:cubicBezTo>
                    <a:pt x="934" y="0"/>
                    <a:pt x="1401" y="467"/>
                    <a:pt x="1459" y="701"/>
                  </a:cubicBezTo>
                  <a:cubicBezTo>
                    <a:pt x="1459" y="993"/>
                    <a:pt x="1109" y="1343"/>
                    <a:pt x="934" y="1635"/>
                  </a:cubicBezTo>
                  <a:cubicBezTo>
                    <a:pt x="817" y="1635"/>
                    <a:pt x="701" y="1635"/>
                    <a:pt x="584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6" name="Google Shape;14146;p29"/>
            <p:cNvSpPr/>
            <p:nvPr/>
          </p:nvSpPr>
          <p:spPr>
            <a:xfrm>
              <a:off x="4379100" y="5399525"/>
              <a:ext cx="40875" cy="36500"/>
            </a:xfrm>
            <a:custGeom>
              <a:avLst/>
              <a:gdLst/>
              <a:ahLst/>
              <a:cxnLst/>
              <a:rect l="l" t="t" r="r" b="b"/>
              <a:pathLst>
                <a:path w="1635" h="1460" extrusionOk="0">
                  <a:moveTo>
                    <a:pt x="59" y="526"/>
                  </a:moveTo>
                  <a:cubicBezTo>
                    <a:pt x="351" y="351"/>
                    <a:pt x="701" y="0"/>
                    <a:pt x="993" y="59"/>
                  </a:cubicBezTo>
                  <a:cubicBezTo>
                    <a:pt x="1226" y="117"/>
                    <a:pt x="1576" y="526"/>
                    <a:pt x="1635" y="818"/>
                  </a:cubicBezTo>
                  <a:cubicBezTo>
                    <a:pt x="1635" y="1051"/>
                    <a:pt x="1168" y="1460"/>
                    <a:pt x="876" y="1460"/>
                  </a:cubicBezTo>
                  <a:cubicBezTo>
                    <a:pt x="584" y="1460"/>
                    <a:pt x="292" y="1109"/>
                    <a:pt x="0" y="876"/>
                  </a:cubicBezTo>
                  <a:cubicBezTo>
                    <a:pt x="0" y="759"/>
                    <a:pt x="59" y="642"/>
                    <a:pt x="59" y="5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7" name="Google Shape;14147;p29"/>
            <p:cNvSpPr/>
            <p:nvPr/>
          </p:nvSpPr>
          <p:spPr>
            <a:xfrm>
              <a:off x="2422225" y="497850"/>
              <a:ext cx="43800" cy="35050"/>
            </a:xfrm>
            <a:custGeom>
              <a:avLst/>
              <a:gdLst/>
              <a:ahLst/>
              <a:cxnLst/>
              <a:rect l="l" t="t" r="r" b="b"/>
              <a:pathLst>
                <a:path w="1752" h="1402" extrusionOk="0">
                  <a:moveTo>
                    <a:pt x="1752" y="701"/>
                  </a:moveTo>
                  <a:cubicBezTo>
                    <a:pt x="1285" y="1052"/>
                    <a:pt x="993" y="1402"/>
                    <a:pt x="759" y="1402"/>
                  </a:cubicBezTo>
                  <a:cubicBezTo>
                    <a:pt x="468" y="1402"/>
                    <a:pt x="234" y="993"/>
                    <a:pt x="1" y="760"/>
                  </a:cubicBezTo>
                  <a:cubicBezTo>
                    <a:pt x="234" y="468"/>
                    <a:pt x="409" y="59"/>
                    <a:pt x="701" y="59"/>
                  </a:cubicBezTo>
                  <a:cubicBezTo>
                    <a:pt x="935" y="1"/>
                    <a:pt x="1285" y="351"/>
                    <a:pt x="1752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8" name="Google Shape;14148;p29"/>
            <p:cNvSpPr/>
            <p:nvPr/>
          </p:nvSpPr>
          <p:spPr>
            <a:xfrm>
              <a:off x="1203750" y="3439725"/>
              <a:ext cx="27750" cy="36525"/>
            </a:xfrm>
            <a:custGeom>
              <a:avLst/>
              <a:gdLst/>
              <a:ahLst/>
              <a:cxnLst/>
              <a:rect l="l" t="t" r="r" b="b"/>
              <a:pathLst>
                <a:path w="1110" h="1461" extrusionOk="0">
                  <a:moveTo>
                    <a:pt x="351" y="1402"/>
                  </a:moveTo>
                  <a:cubicBezTo>
                    <a:pt x="234" y="1110"/>
                    <a:pt x="59" y="818"/>
                    <a:pt x="0" y="526"/>
                  </a:cubicBezTo>
                  <a:cubicBezTo>
                    <a:pt x="0" y="351"/>
                    <a:pt x="234" y="176"/>
                    <a:pt x="409" y="1"/>
                  </a:cubicBezTo>
                  <a:cubicBezTo>
                    <a:pt x="642" y="234"/>
                    <a:pt x="993" y="409"/>
                    <a:pt x="1051" y="701"/>
                  </a:cubicBezTo>
                  <a:cubicBezTo>
                    <a:pt x="1109" y="876"/>
                    <a:pt x="818" y="1168"/>
                    <a:pt x="642" y="1460"/>
                  </a:cubicBezTo>
                  <a:cubicBezTo>
                    <a:pt x="526" y="1460"/>
                    <a:pt x="467" y="1402"/>
                    <a:pt x="351" y="14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9" name="Google Shape;14149;p29"/>
            <p:cNvSpPr/>
            <p:nvPr/>
          </p:nvSpPr>
          <p:spPr>
            <a:xfrm>
              <a:off x="3159150" y="5402450"/>
              <a:ext cx="42350" cy="27750"/>
            </a:xfrm>
            <a:custGeom>
              <a:avLst/>
              <a:gdLst/>
              <a:ahLst/>
              <a:cxnLst/>
              <a:rect l="l" t="t" r="r" b="b"/>
              <a:pathLst>
                <a:path w="1694" h="1110" extrusionOk="0">
                  <a:moveTo>
                    <a:pt x="1694" y="642"/>
                  </a:moveTo>
                  <a:cubicBezTo>
                    <a:pt x="1285" y="876"/>
                    <a:pt x="1051" y="1109"/>
                    <a:pt x="876" y="1051"/>
                  </a:cubicBezTo>
                  <a:cubicBezTo>
                    <a:pt x="584" y="992"/>
                    <a:pt x="293" y="759"/>
                    <a:pt x="1" y="584"/>
                  </a:cubicBezTo>
                  <a:cubicBezTo>
                    <a:pt x="234" y="409"/>
                    <a:pt x="468" y="0"/>
                    <a:pt x="701" y="0"/>
                  </a:cubicBezTo>
                  <a:cubicBezTo>
                    <a:pt x="935" y="0"/>
                    <a:pt x="1227" y="350"/>
                    <a:pt x="1635" y="64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0" name="Google Shape;14150;p29"/>
            <p:cNvSpPr/>
            <p:nvPr/>
          </p:nvSpPr>
          <p:spPr>
            <a:xfrm>
              <a:off x="2914000" y="258550"/>
              <a:ext cx="36500" cy="26275"/>
            </a:xfrm>
            <a:custGeom>
              <a:avLst/>
              <a:gdLst/>
              <a:ahLst/>
              <a:cxnLst/>
              <a:rect l="l" t="t" r="r" b="b"/>
              <a:pathLst>
                <a:path w="1460" h="1051" extrusionOk="0">
                  <a:moveTo>
                    <a:pt x="1460" y="0"/>
                  </a:moveTo>
                  <a:cubicBezTo>
                    <a:pt x="1285" y="467"/>
                    <a:pt x="1226" y="759"/>
                    <a:pt x="1051" y="934"/>
                  </a:cubicBezTo>
                  <a:cubicBezTo>
                    <a:pt x="876" y="1051"/>
                    <a:pt x="526" y="1051"/>
                    <a:pt x="292" y="992"/>
                  </a:cubicBezTo>
                  <a:cubicBezTo>
                    <a:pt x="176" y="934"/>
                    <a:pt x="117" y="701"/>
                    <a:pt x="1" y="584"/>
                  </a:cubicBezTo>
                  <a:cubicBezTo>
                    <a:pt x="176" y="467"/>
                    <a:pt x="351" y="350"/>
                    <a:pt x="584" y="234"/>
                  </a:cubicBezTo>
                  <a:cubicBezTo>
                    <a:pt x="759" y="175"/>
                    <a:pt x="993" y="117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1" name="Google Shape;14151;p29"/>
            <p:cNvSpPr/>
            <p:nvPr/>
          </p:nvSpPr>
          <p:spPr>
            <a:xfrm>
              <a:off x="6349100" y="3686350"/>
              <a:ext cx="24825" cy="33575"/>
            </a:xfrm>
            <a:custGeom>
              <a:avLst/>
              <a:gdLst/>
              <a:ahLst/>
              <a:cxnLst/>
              <a:rect l="l" t="t" r="r" b="b"/>
              <a:pathLst>
                <a:path w="993" h="1343" extrusionOk="0">
                  <a:moveTo>
                    <a:pt x="993" y="0"/>
                  </a:moveTo>
                  <a:cubicBezTo>
                    <a:pt x="935" y="351"/>
                    <a:pt x="876" y="526"/>
                    <a:pt x="818" y="759"/>
                  </a:cubicBezTo>
                  <a:cubicBezTo>
                    <a:pt x="701" y="934"/>
                    <a:pt x="526" y="1109"/>
                    <a:pt x="409" y="1343"/>
                  </a:cubicBezTo>
                  <a:cubicBezTo>
                    <a:pt x="292" y="1168"/>
                    <a:pt x="1" y="1051"/>
                    <a:pt x="1" y="876"/>
                  </a:cubicBezTo>
                  <a:cubicBezTo>
                    <a:pt x="1" y="584"/>
                    <a:pt x="117" y="292"/>
                    <a:pt x="292" y="117"/>
                  </a:cubicBezTo>
                  <a:cubicBezTo>
                    <a:pt x="409" y="0"/>
                    <a:pt x="643" y="59"/>
                    <a:pt x="9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152" name="Google Shape;14152;p29"/>
          <p:cNvGrpSpPr/>
          <p:nvPr/>
        </p:nvGrpSpPr>
        <p:grpSpPr>
          <a:xfrm>
            <a:off x="-1069717" y="-3018987"/>
            <a:ext cx="4436392" cy="4436392"/>
            <a:chOff x="1190625" y="238125"/>
            <a:chExt cx="5205200" cy="5205200"/>
          </a:xfrm>
        </p:grpSpPr>
        <p:sp>
          <p:nvSpPr>
            <p:cNvPr id="14153" name="Google Shape;14153;p29"/>
            <p:cNvSpPr/>
            <p:nvPr/>
          </p:nvSpPr>
          <p:spPr>
            <a:xfrm>
              <a:off x="3537100" y="2352575"/>
              <a:ext cx="739875" cy="745725"/>
            </a:xfrm>
            <a:custGeom>
              <a:avLst/>
              <a:gdLst/>
              <a:ahLst/>
              <a:cxnLst/>
              <a:rect l="l" t="t" r="r" b="b"/>
              <a:pathLst>
                <a:path w="29595" h="29829" extrusionOk="0">
                  <a:moveTo>
                    <a:pt x="19963" y="23699"/>
                  </a:moveTo>
                  <a:cubicBezTo>
                    <a:pt x="20956" y="20839"/>
                    <a:pt x="23057" y="19438"/>
                    <a:pt x="25509" y="19847"/>
                  </a:cubicBezTo>
                  <a:cubicBezTo>
                    <a:pt x="27785" y="20197"/>
                    <a:pt x="29478" y="22123"/>
                    <a:pt x="29536" y="24400"/>
                  </a:cubicBezTo>
                  <a:cubicBezTo>
                    <a:pt x="29595" y="26793"/>
                    <a:pt x="28077" y="28777"/>
                    <a:pt x="25684" y="29303"/>
                  </a:cubicBezTo>
                  <a:cubicBezTo>
                    <a:pt x="23232" y="29828"/>
                    <a:pt x="21189" y="28544"/>
                    <a:pt x="19963" y="25625"/>
                  </a:cubicBezTo>
                  <a:cubicBezTo>
                    <a:pt x="19146" y="28135"/>
                    <a:pt x="17512" y="29595"/>
                    <a:pt x="14768" y="29536"/>
                  </a:cubicBezTo>
                  <a:cubicBezTo>
                    <a:pt x="12609" y="29536"/>
                    <a:pt x="11266" y="28369"/>
                    <a:pt x="10040" y="25567"/>
                  </a:cubicBezTo>
                  <a:cubicBezTo>
                    <a:pt x="9690" y="26910"/>
                    <a:pt x="8990" y="27960"/>
                    <a:pt x="7881" y="28661"/>
                  </a:cubicBezTo>
                  <a:cubicBezTo>
                    <a:pt x="6830" y="29420"/>
                    <a:pt x="5604" y="29711"/>
                    <a:pt x="4320" y="29478"/>
                  </a:cubicBezTo>
                  <a:cubicBezTo>
                    <a:pt x="2044" y="29069"/>
                    <a:pt x="409" y="27201"/>
                    <a:pt x="234" y="25042"/>
                  </a:cubicBezTo>
                  <a:cubicBezTo>
                    <a:pt x="59" y="22532"/>
                    <a:pt x="1402" y="20664"/>
                    <a:pt x="4145" y="19672"/>
                  </a:cubicBezTo>
                  <a:cubicBezTo>
                    <a:pt x="1518" y="18796"/>
                    <a:pt x="1" y="17103"/>
                    <a:pt x="176" y="14243"/>
                  </a:cubicBezTo>
                  <a:cubicBezTo>
                    <a:pt x="351" y="12200"/>
                    <a:pt x="1577" y="10741"/>
                    <a:pt x="4203" y="9749"/>
                  </a:cubicBezTo>
                  <a:cubicBezTo>
                    <a:pt x="2744" y="9340"/>
                    <a:pt x="1635" y="8581"/>
                    <a:pt x="993" y="7355"/>
                  </a:cubicBezTo>
                  <a:cubicBezTo>
                    <a:pt x="293" y="6071"/>
                    <a:pt x="176" y="4787"/>
                    <a:pt x="643" y="3445"/>
                  </a:cubicBezTo>
                  <a:cubicBezTo>
                    <a:pt x="1343" y="1285"/>
                    <a:pt x="3386" y="1"/>
                    <a:pt x="5721" y="234"/>
                  </a:cubicBezTo>
                  <a:cubicBezTo>
                    <a:pt x="7822" y="409"/>
                    <a:pt x="9632" y="2161"/>
                    <a:pt x="9924" y="4320"/>
                  </a:cubicBezTo>
                  <a:cubicBezTo>
                    <a:pt x="10274" y="6713"/>
                    <a:pt x="8990" y="8640"/>
                    <a:pt x="6130" y="9807"/>
                  </a:cubicBezTo>
                  <a:cubicBezTo>
                    <a:pt x="8114" y="10332"/>
                    <a:pt x="9457" y="11558"/>
                    <a:pt x="10040" y="13660"/>
                  </a:cubicBezTo>
                  <a:cubicBezTo>
                    <a:pt x="10683" y="11617"/>
                    <a:pt x="11908" y="10332"/>
                    <a:pt x="13893" y="9749"/>
                  </a:cubicBezTo>
                  <a:cubicBezTo>
                    <a:pt x="11091" y="8581"/>
                    <a:pt x="9807" y="6538"/>
                    <a:pt x="10274" y="4087"/>
                  </a:cubicBezTo>
                  <a:cubicBezTo>
                    <a:pt x="10741" y="1752"/>
                    <a:pt x="12784" y="118"/>
                    <a:pt x="15177" y="176"/>
                  </a:cubicBezTo>
                  <a:cubicBezTo>
                    <a:pt x="17395" y="234"/>
                    <a:pt x="19380" y="1869"/>
                    <a:pt x="19788" y="4087"/>
                  </a:cubicBezTo>
                  <a:cubicBezTo>
                    <a:pt x="20197" y="6597"/>
                    <a:pt x="18913" y="8698"/>
                    <a:pt x="16111" y="9749"/>
                  </a:cubicBezTo>
                  <a:cubicBezTo>
                    <a:pt x="18096" y="10332"/>
                    <a:pt x="19380" y="11617"/>
                    <a:pt x="19963" y="13660"/>
                  </a:cubicBezTo>
                  <a:cubicBezTo>
                    <a:pt x="20430" y="12259"/>
                    <a:pt x="21131" y="11266"/>
                    <a:pt x="22240" y="10566"/>
                  </a:cubicBezTo>
                  <a:cubicBezTo>
                    <a:pt x="23349" y="9924"/>
                    <a:pt x="24575" y="9749"/>
                    <a:pt x="25859" y="10041"/>
                  </a:cubicBezTo>
                  <a:cubicBezTo>
                    <a:pt x="28135" y="10566"/>
                    <a:pt x="29595" y="12492"/>
                    <a:pt x="29536" y="14827"/>
                  </a:cubicBezTo>
                  <a:cubicBezTo>
                    <a:pt x="29536" y="17103"/>
                    <a:pt x="27902" y="19030"/>
                    <a:pt x="25684" y="19438"/>
                  </a:cubicBezTo>
                  <a:cubicBezTo>
                    <a:pt x="23232" y="19964"/>
                    <a:pt x="21248" y="18738"/>
                    <a:pt x="19963" y="15878"/>
                  </a:cubicBezTo>
                  <a:cubicBezTo>
                    <a:pt x="19380" y="17804"/>
                    <a:pt x="18154" y="19030"/>
                    <a:pt x="16111" y="19672"/>
                  </a:cubicBezTo>
                  <a:cubicBezTo>
                    <a:pt x="18154" y="20314"/>
                    <a:pt x="19380" y="21598"/>
                    <a:pt x="19963" y="23641"/>
                  </a:cubicBezTo>
                  <a:close/>
                  <a:moveTo>
                    <a:pt x="10040" y="23758"/>
                  </a:moveTo>
                  <a:cubicBezTo>
                    <a:pt x="10624" y="21598"/>
                    <a:pt x="11850" y="20314"/>
                    <a:pt x="13951" y="19672"/>
                  </a:cubicBezTo>
                  <a:cubicBezTo>
                    <a:pt x="11908" y="19088"/>
                    <a:pt x="10683" y="17804"/>
                    <a:pt x="10040" y="15819"/>
                  </a:cubicBezTo>
                  <a:cubicBezTo>
                    <a:pt x="9398" y="17921"/>
                    <a:pt x="8114" y="19088"/>
                    <a:pt x="6013" y="19672"/>
                  </a:cubicBezTo>
                  <a:cubicBezTo>
                    <a:pt x="8173" y="20255"/>
                    <a:pt x="9457" y="21540"/>
                    <a:pt x="10040" y="237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4" name="Google Shape;14154;p29"/>
            <p:cNvSpPr/>
            <p:nvPr/>
          </p:nvSpPr>
          <p:spPr>
            <a:xfrm>
              <a:off x="3793925" y="3092425"/>
              <a:ext cx="237900" cy="240800"/>
            </a:xfrm>
            <a:custGeom>
              <a:avLst/>
              <a:gdLst/>
              <a:ahLst/>
              <a:cxnLst/>
              <a:rect l="l" t="t" r="r" b="b"/>
              <a:pathLst>
                <a:path w="9516" h="9632" extrusionOk="0">
                  <a:moveTo>
                    <a:pt x="4729" y="9632"/>
                  </a:moveTo>
                  <a:cubicBezTo>
                    <a:pt x="2102" y="9632"/>
                    <a:pt x="1" y="7414"/>
                    <a:pt x="1" y="4845"/>
                  </a:cubicBezTo>
                  <a:cubicBezTo>
                    <a:pt x="1" y="2277"/>
                    <a:pt x="2219" y="1"/>
                    <a:pt x="4787" y="59"/>
                  </a:cubicBezTo>
                  <a:cubicBezTo>
                    <a:pt x="7356" y="117"/>
                    <a:pt x="9515" y="2335"/>
                    <a:pt x="9515" y="4904"/>
                  </a:cubicBezTo>
                  <a:cubicBezTo>
                    <a:pt x="9515" y="7472"/>
                    <a:pt x="7356" y="9632"/>
                    <a:pt x="4729" y="963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5" name="Google Shape;14155;p29"/>
            <p:cNvSpPr/>
            <p:nvPr/>
          </p:nvSpPr>
          <p:spPr>
            <a:xfrm>
              <a:off x="3300700" y="2600650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729" y="9574"/>
                  </a:moveTo>
                  <a:cubicBezTo>
                    <a:pt x="2102" y="9574"/>
                    <a:pt x="1" y="7414"/>
                    <a:pt x="1" y="4787"/>
                  </a:cubicBezTo>
                  <a:cubicBezTo>
                    <a:pt x="1" y="2161"/>
                    <a:pt x="2160" y="1"/>
                    <a:pt x="4729" y="59"/>
                  </a:cubicBezTo>
                  <a:cubicBezTo>
                    <a:pt x="7355" y="59"/>
                    <a:pt x="9573" y="2277"/>
                    <a:pt x="9515" y="4846"/>
                  </a:cubicBezTo>
                  <a:cubicBezTo>
                    <a:pt x="9515" y="7414"/>
                    <a:pt x="7297" y="9574"/>
                    <a:pt x="4729" y="957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6" name="Google Shape;14156;p29"/>
            <p:cNvSpPr/>
            <p:nvPr/>
          </p:nvSpPr>
          <p:spPr>
            <a:xfrm>
              <a:off x="3547325" y="3093900"/>
              <a:ext cx="237875" cy="239325"/>
            </a:xfrm>
            <a:custGeom>
              <a:avLst/>
              <a:gdLst/>
              <a:ahLst/>
              <a:cxnLst/>
              <a:rect l="l" t="t" r="r" b="b"/>
              <a:pathLst>
                <a:path w="9515" h="9573" extrusionOk="0">
                  <a:moveTo>
                    <a:pt x="9515" y="4786"/>
                  </a:moveTo>
                  <a:cubicBezTo>
                    <a:pt x="9515" y="7355"/>
                    <a:pt x="7355" y="9573"/>
                    <a:pt x="4728" y="9573"/>
                  </a:cubicBezTo>
                  <a:cubicBezTo>
                    <a:pt x="2160" y="9573"/>
                    <a:pt x="0" y="7355"/>
                    <a:pt x="0" y="4786"/>
                  </a:cubicBezTo>
                  <a:cubicBezTo>
                    <a:pt x="59" y="2218"/>
                    <a:pt x="2160" y="58"/>
                    <a:pt x="4728" y="58"/>
                  </a:cubicBezTo>
                  <a:cubicBezTo>
                    <a:pt x="7297" y="0"/>
                    <a:pt x="9515" y="2218"/>
                    <a:pt x="9515" y="47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7" name="Google Shape;14157;p29"/>
            <p:cNvSpPr/>
            <p:nvPr/>
          </p:nvSpPr>
          <p:spPr>
            <a:xfrm>
              <a:off x="3299250" y="2848725"/>
              <a:ext cx="239350" cy="237900"/>
            </a:xfrm>
            <a:custGeom>
              <a:avLst/>
              <a:gdLst/>
              <a:ahLst/>
              <a:cxnLst/>
              <a:rect l="l" t="t" r="r" b="b"/>
              <a:pathLst>
                <a:path w="9574" h="9516" extrusionOk="0">
                  <a:moveTo>
                    <a:pt x="9573" y="4729"/>
                  </a:moveTo>
                  <a:cubicBezTo>
                    <a:pt x="9573" y="7355"/>
                    <a:pt x="7355" y="9515"/>
                    <a:pt x="4787" y="9515"/>
                  </a:cubicBezTo>
                  <a:cubicBezTo>
                    <a:pt x="2160" y="9457"/>
                    <a:pt x="0" y="7297"/>
                    <a:pt x="59" y="4729"/>
                  </a:cubicBezTo>
                  <a:cubicBezTo>
                    <a:pt x="117" y="2102"/>
                    <a:pt x="2218" y="1"/>
                    <a:pt x="4787" y="1"/>
                  </a:cubicBezTo>
                  <a:cubicBezTo>
                    <a:pt x="7355" y="1"/>
                    <a:pt x="9573" y="2160"/>
                    <a:pt x="957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8" name="Google Shape;14158;p29"/>
            <p:cNvSpPr/>
            <p:nvPr/>
          </p:nvSpPr>
          <p:spPr>
            <a:xfrm>
              <a:off x="4036175" y="2358425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904" y="59"/>
                  </a:moveTo>
                  <a:cubicBezTo>
                    <a:pt x="7530" y="175"/>
                    <a:pt x="9573" y="2277"/>
                    <a:pt x="9456" y="4903"/>
                  </a:cubicBezTo>
                  <a:cubicBezTo>
                    <a:pt x="9398" y="7530"/>
                    <a:pt x="7238" y="9573"/>
                    <a:pt x="4670" y="9456"/>
                  </a:cubicBezTo>
                  <a:cubicBezTo>
                    <a:pt x="2043" y="9398"/>
                    <a:pt x="0" y="7238"/>
                    <a:pt x="59" y="4670"/>
                  </a:cubicBezTo>
                  <a:cubicBezTo>
                    <a:pt x="176" y="2043"/>
                    <a:pt x="2277" y="0"/>
                    <a:pt x="490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9" name="Google Shape;14159;p29"/>
            <p:cNvSpPr/>
            <p:nvPr/>
          </p:nvSpPr>
          <p:spPr>
            <a:xfrm>
              <a:off x="4039100" y="3098275"/>
              <a:ext cx="232050" cy="232050"/>
            </a:xfrm>
            <a:custGeom>
              <a:avLst/>
              <a:gdLst/>
              <a:ahLst/>
              <a:cxnLst/>
              <a:rect l="l" t="t" r="r" b="b"/>
              <a:pathLst>
                <a:path w="9282" h="9282" extrusionOk="0">
                  <a:moveTo>
                    <a:pt x="4670" y="0"/>
                  </a:moveTo>
                  <a:cubicBezTo>
                    <a:pt x="7238" y="0"/>
                    <a:pt x="9281" y="2043"/>
                    <a:pt x="9281" y="4670"/>
                  </a:cubicBezTo>
                  <a:cubicBezTo>
                    <a:pt x="9281" y="7238"/>
                    <a:pt x="7180" y="9281"/>
                    <a:pt x="4611" y="9281"/>
                  </a:cubicBezTo>
                  <a:cubicBezTo>
                    <a:pt x="2043" y="9223"/>
                    <a:pt x="0" y="7180"/>
                    <a:pt x="0" y="4611"/>
                  </a:cubicBezTo>
                  <a:cubicBezTo>
                    <a:pt x="0" y="2043"/>
                    <a:pt x="2102" y="0"/>
                    <a:pt x="467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0" name="Google Shape;14160;p29"/>
            <p:cNvSpPr/>
            <p:nvPr/>
          </p:nvSpPr>
          <p:spPr>
            <a:xfrm>
              <a:off x="3303625" y="2361350"/>
              <a:ext cx="232050" cy="232025"/>
            </a:xfrm>
            <a:custGeom>
              <a:avLst/>
              <a:gdLst/>
              <a:ahLst/>
              <a:cxnLst/>
              <a:rect l="l" t="t" r="r" b="b"/>
              <a:pathLst>
                <a:path w="9282" h="9281" extrusionOk="0">
                  <a:moveTo>
                    <a:pt x="0" y="4670"/>
                  </a:moveTo>
                  <a:cubicBezTo>
                    <a:pt x="0" y="2101"/>
                    <a:pt x="2043" y="0"/>
                    <a:pt x="4612" y="0"/>
                  </a:cubicBezTo>
                  <a:cubicBezTo>
                    <a:pt x="7238" y="0"/>
                    <a:pt x="9281" y="2101"/>
                    <a:pt x="9281" y="4670"/>
                  </a:cubicBezTo>
                  <a:cubicBezTo>
                    <a:pt x="9223" y="7238"/>
                    <a:pt x="7180" y="9281"/>
                    <a:pt x="4670" y="9281"/>
                  </a:cubicBezTo>
                  <a:cubicBezTo>
                    <a:pt x="2043" y="9281"/>
                    <a:pt x="0" y="7238"/>
                    <a:pt x="0" y="46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1" name="Google Shape;14161;p29"/>
            <p:cNvSpPr/>
            <p:nvPr/>
          </p:nvSpPr>
          <p:spPr>
            <a:xfrm>
              <a:off x="3303625" y="3098275"/>
              <a:ext cx="232050" cy="230575"/>
            </a:xfrm>
            <a:custGeom>
              <a:avLst/>
              <a:gdLst/>
              <a:ahLst/>
              <a:cxnLst/>
              <a:rect l="l" t="t" r="r" b="b"/>
              <a:pathLst>
                <a:path w="9282" h="9223" extrusionOk="0">
                  <a:moveTo>
                    <a:pt x="4670" y="9223"/>
                  </a:moveTo>
                  <a:cubicBezTo>
                    <a:pt x="2160" y="9223"/>
                    <a:pt x="59" y="7180"/>
                    <a:pt x="59" y="4670"/>
                  </a:cubicBezTo>
                  <a:cubicBezTo>
                    <a:pt x="0" y="2160"/>
                    <a:pt x="2102" y="0"/>
                    <a:pt x="4612" y="59"/>
                  </a:cubicBezTo>
                  <a:cubicBezTo>
                    <a:pt x="7122" y="59"/>
                    <a:pt x="9165" y="2101"/>
                    <a:pt x="9223" y="4553"/>
                  </a:cubicBezTo>
                  <a:cubicBezTo>
                    <a:pt x="9281" y="7063"/>
                    <a:pt x="7180" y="9223"/>
                    <a:pt x="4670" y="922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2" name="Google Shape;14162;p29"/>
            <p:cNvSpPr/>
            <p:nvPr/>
          </p:nvSpPr>
          <p:spPr>
            <a:xfrm>
              <a:off x="3798325" y="2116175"/>
              <a:ext cx="229125" cy="230600"/>
            </a:xfrm>
            <a:custGeom>
              <a:avLst/>
              <a:gdLst/>
              <a:ahLst/>
              <a:cxnLst/>
              <a:rect l="l" t="t" r="r" b="b"/>
              <a:pathLst>
                <a:path w="9165" h="9224" extrusionOk="0">
                  <a:moveTo>
                    <a:pt x="9164" y="4612"/>
                  </a:moveTo>
                  <a:cubicBezTo>
                    <a:pt x="9164" y="7122"/>
                    <a:pt x="7063" y="9223"/>
                    <a:pt x="4553" y="9165"/>
                  </a:cubicBezTo>
                  <a:cubicBezTo>
                    <a:pt x="2043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1"/>
                  </a:cubicBezTo>
                  <a:cubicBezTo>
                    <a:pt x="7121" y="59"/>
                    <a:pt x="9164" y="2102"/>
                    <a:pt x="9164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3" name="Google Shape;14163;p29"/>
            <p:cNvSpPr/>
            <p:nvPr/>
          </p:nvSpPr>
          <p:spPr>
            <a:xfrm>
              <a:off x="4287175" y="2605025"/>
              <a:ext cx="230575" cy="230600"/>
            </a:xfrm>
            <a:custGeom>
              <a:avLst/>
              <a:gdLst/>
              <a:ahLst/>
              <a:cxnLst/>
              <a:rect l="l" t="t" r="r" b="b"/>
              <a:pathLst>
                <a:path w="9223" h="9224" extrusionOk="0">
                  <a:moveTo>
                    <a:pt x="9223" y="4612"/>
                  </a:moveTo>
                  <a:cubicBezTo>
                    <a:pt x="9223" y="7122"/>
                    <a:pt x="7063" y="9223"/>
                    <a:pt x="4553" y="9223"/>
                  </a:cubicBezTo>
                  <a:cubicBezTo>
                    <a:pt x="2101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59"/>
                  </a:cubicBezTo>
                  <a:cubicBezTo>
                    <a:pt x="7121" y="59"/>
                    <a:pt x="9164" y="2102"/>
                    <a:pt x="9223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4" name="Google Shape;14164;p29"/>
            <p:cNvSpPr/>
            <p:nvPr/>
          </p:nvSpPr>
          <p:spPr>
            <a:xfrm>
              <a:off x="4287175" y="2853100"/>
              <a:ext cx="229125" cy="229150"/>
            </a:xfrm>
            <a:custGeom>
              <a:avLst/>
              <a:gdLst/>
              <a:ahLst/>
              <a:cxnLst/>
              <a:rect l="l" t="t" r="r" b="b"/>
              <a:pathLst>
                <a:path w="9165" h="9166" extrusionOk="0">
                  <a:moveTo>
                    <a:pt x="4611" y="9165"/>
                  </a:moveTo>
                  <a:cubicBezTo>
                    <a:pt x="2101" y="9107"/>
                    <a:pt x="0" y="7064"/>
                    <a:pt x="59" y="4554"/>
                  </a:cubicBezTo>
                  <a:cubicBezTo>
                    <a:pt x="59" y="2044"/>
                    <a:pt x="2101" y="1"/>
                    <a:pt x="4611" y="1"/>
                  </a:cubicBezTo>
                  <a:cubicBezTo>
                    <a:pt x="7121" y="1"/>
                    <a:pt x="9164" y="2102"/>
                    <a:pt x="9164" y="4554"/>
                  </a:cubicBezTo>
                  <a:cubicBezTo>
                    <a:pt x="9164" y="7064"/>
                    <a:pt x="7063" y="9165"/>
                    <a:pt x="4611" y="91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5" name="Google Shape;14165;p29"/>
            <p:cNvSpPr/>
            <p:nvPr/>
          </p:nvSpPr>
          <p:spPr>
            <a:xfrm>
              <a:off x="3551700" y="2116175"/>
              <a:ext cx="229125" cy="229125"/>
            </a:xfrm>
            <a:custGeom>
              <a:avLst/>
              <a:gdLst/>
              <a:ahLst/>
              <a:cxnLst/>
              <a:rect l="l" t="t" r="r" b="b"/>
              <a:pathLst>
                <a:path w="9165" h="9165" extrusionOk="0">
                  <a:moveTo>
                    <a:pt x="9165" y="4612"/>
                  </a:moveTo>
                  <a:cubicBezTo>
                    <a:pt x="9106" y="7122"/>
                    <a:pt x="7063" y="9165"/>
                    <a:pt x="4553" y="9165"/>
                  </a:cubicBezTo>
                  <a:cubicBezTo>
                    <a:pt x="2043" y="9165"/>
                    <a:pt x="0" y="7064"/>
                    <a:pt x="0" y="4554"/>
                  </a:cubicBezTo>
                  <a:cubicBezTo>
                    <a:pt x="0" y="2044"/>
                    <a:pt x="2102" y="1"/>
                    <a:pt x="4612" y="59"/>
                  </a:cubicBezTo>
                  <a:cubicBezTo>
                    <a:pt x="7122" y="59"/>
                    <a:pt x="9165" y="2102"/>
                    <a:pt x="9165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6" name="Google Shape;14166;p29"/>
            <p:cNvSpPr/>
            <p:nvPr/>
          </p:nvSpPr>
          <p:spPr>
            <a:xfrm>
              <a:off x="3799775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7005" y="8990"/>
                    <a:pt x="4495" y="8990"/>
                  </a:cubicBezTo>
                  <a:cubicBezTo>
                    <a:pt x="1985" y="8990"/>
                    <a:pt x="0" y="7005"/>
                    <a:pt x="0" y="4495"/>
                  </a:cubicBezTo>
                  <a:cubicBezTo>
                    <a:pt x="0" y="1985"/>
                    <a:pt x="1985" y="1"/>
                    <a:pt x="4495" y="1"/>
                  </a:cubicBezTo>
                  <a:cubicBezTo>
                    <a:pt x="7005" y="1"/>
                    <a:pt x="8989" y="1985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7" name="Google Shape;14167;p29"/>
            <p:cNvSpPr/>
            <p:nvPr/>
          </p:nvSpPr>
          <p:spPr>
            <a:xfrm>
              <a:off x="4290075" y="236572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95"/>
                  </a:moveTo>
                  <a:cubicBezTo>
                    <a:pt x="8990" y="7005"/>
                    <a:pt x="7005" y="8989"/>
                    <a:pt x="4495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1985" y="0"/>
                    <a:pt x="4437" y="0"/>
                  </a:cubicBezTo>
                  <a:cubicBezTo>
                    <a:pt x="6947" y="0"/>
                    <a:pt x="8990" y="1985"/>
                    <a:pt x="8990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8" name="Google Shape;14168;p29"/>
            <p:cNvSpPr/>
            <p:nvPr/>
          </p:nvSpPr>
          <p:spPr>
            <a:xfrm>
              <a:off x="3553150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37"/>
                  </a:moveTo>
                  <a:cubicBezTo>
                    <a:pt x="8990" y="6947"/>
                    <a:pt x="7005" y="8990"/>
                    <a:pt x="4495" y="8990"/>
                  </a:cubicBezTo>
                  <a:cubicBezTo>
                    <a:pt x="1985" y="8990"/>
                    <a:pt x="1" y="6947"/>
                    <a:pt x="1" y="4437"/>
                  </a:cubicBezTo>
                  <a:cubicBezTo>
                    <a:pt x="1" y="1985"/>
                    <a:pt x="1985" y="1"/>
                    <a:pt x="4437" y="1"/>
                  </a:cubicBezTo>
                  <a:cubicBezTo>
                    <a:pt x="6947" y="1"/>
                    <a:pt x="8990" y="1985"/>
                    <a:pt x="8990" y="443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9" name="Google Shape;14169;p29"/>
            <p:cNvSpPr/>
            <p:nvPr/>
          </p:nvSpPr>
          <p:spPr>
            <a:xfrm>
              <a:off x="3064300" y="260795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4"/>
                  </a:moveTo>
                  <a:cubicBezTo>
                    <a:pt x="8990" y="7063"/>
                    <a:pt x="6947" y="8990"/>
                    <a:pt x="4437" y="8990"/>
                  </a:cubicBezTo>
                  <a:cubicBezTo>
                    <a:pt x="1927" y="8990"/>
                    <a:pt x="1" y="6947"/>
                    <a:pt x="1" y="4437"/>
                  </a:cubicBezTo>
                  <a:cubicBezTo>
                    <a:pt x="1" y="1985"/>
                    <a:pt x="2044" y="1"/>
                    <a:pt x="4495" y="1"/>
                  </a:cubicBezTo>
                  <a:cubicBezTo>
                    <a:pt x="7005" y="1"/>
                    <a:pt x="8990" y="2044"/>
                    <a:pt x="8990" y="455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0" name="Google Shape;14170;p29"/>
            <p:cNvSpPr/>
            <p:nvPr/>
          </p:nvSpPr>
          <p:spPr>
            <a:xfrm>
              <a:off x="3064300" y="28545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3"/>
                  </a:moveTo>
                  <a:cubicBezTo>
                    <a:pt x="8990" y="7005"/>
                    <a:pt x="6947" y="8989"/>
                    <a:pt x="4437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2044" y="0"/>
                    <a:pt x="4554" y="0"/>
                  </a:cubicBezTo>
                  <a:cubicBezTo>
                    <a:pt x="7005" y="59"/>
                    <a:pt x="8990" y="2043"/>
                    <a:pt x="8990" y="45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1" name="Google Shape;14171;p29"/>
            <p:cNvSpPr/>
            <p:nvPr/>
          </p:nvSpPr>
          <p:spPr>
            <a:xfrm>
              <a:off x="4043475" y="211910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6946" y="8990"/>
                    <a:pt x="4436" y="8990"/>
                  </a:cubicBezTo>
                  <a:cubicBezTo>
                    <a:pt x="1985" y="8931"/>
                    <a:pt x="0" y="6947"/>
                    <a:pt x="0" y="4495"/>
                  </a:cubicBezTo>
                  <a:cubicBezTo>
                    <a:pt x="0" y="1985"/>
                    <a:pt x="2043" y="1"/>
                    <a:pt x="4553" y="1"/>
                  </a:cubicBezTo>
                  <a:cubicBezTo>
                    <a:pt x="7005" y="1"/>
                    <a:pt x="8989" y="2044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2" name="Google Shape;14172;p29"/>
            <p:cNvSpPr/>
            <p:nvPr/>
          </p:nvSpPr>
          <p:spPr>
            <a:xfrm>
              <a:off x="3308000" y="2119100"/>
              <a:ext cx="223300" cy="224750"/>
            </a:xfrm>
            <a:custGeom>
              <a:avLst/>
              <a:gdLst/>
              <a:ahLst/>
              <a:cxnLst/>
              <a:rect l="l" t="t" r="r" b="b"/>
              <a:pathLst>
                <a:path w="8932" h="8990" extrusionOk="0">
                  <a:moveTo>
                    <a:pt x="4495" y="59"/>
                  </a:moveTo>
                  <a:cubicBezTo>
                    <a:pt x="6888" y="59"/>
                    <a:pt x="8931" y="2102"/>
                    <a:pt x="8931" y="4495"/>
                  </a:cubicBezTo>
                  <a:cubicBezTo>
                    <a:pt x="8873" y="6947"/>
                    <a:pt x="6830" y="8990"/>
                    <a:pt x="4378" y="8931"/>
                  </a:cubicBezTo>
                  <a:cubicBezTo>
                    <a:pt x="1985" y="8873"/>
                    <a:pt x="1" y="6888"/>
                    <a:pt x="1" y="4495"/>
                  </a:cubicBezTo>
                  <a:cubicBezTo>
                    <a:pt x="1" y="2044"/>
                    <a:pt x="2044" y="1"/>
                    <a:pt x="449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3" name="Google Shape;14173;p29"/>
            <p:cNvSpPr/>
            <p:nvPr/>
          </p:nvSpPr>
          <p:spPr>
            <a:xfrm>
              <a:off x="4290075" y="3102650"/>
              <a:ext cx="223300" cy="223275"/>
            </a:xfrm>
            <a:custGeom>
              <a:avLst/>
              <a:gdLst/>
              <a:ahLst/>
              <a:cxnLst/>
              <a:rect l="l" t="t" r="r" b="b"/>
              <a:pathLst>
                <a:path w="8932" h="8931" extrusionOk="0">
                  <a:moveTo>
                    <a:pt x="8932" y="4436"/>
                  </a:moveTo>
                  <a:cubicBezTo>
                    <a:pt x="8932" y="6888"/>
                    <a:pt x="6947" y="8931"/>
                    <a:pt x="4495" y="8931"/>
                  </a:cubicBezTo>
                  <a:cubicBezTo>
                    <a:pt x="2044" y="8931"/>
                    <a:pt x="1" y="6888"/>
                    <a:pt x="1" y="4436"/>
                  </a:cubicBezTo>
                  <a:cubicBezTo>
                    <a:pt x="59" y="2043"/>
                    <a:pt x="2044" y="0"/>
                    <a:pt x="4437" y="0"/>
                  </a:cubicBezTo>
                  <a:cubicBezTo>
                    <a:pt x="6889" y="0"/>
                    <a:pt x="8932" y="1985"/>
                    <a:pt x="8932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4" name="Google Shape;14174;p29"/>
            <p:cNvSpPr/>
            <p:nvPr/>
          </p:nvSpPr>
          <p:spPr>
            <a:xfrm>
              <a:off x="4043475" y="3346350"/>
              <a:ext cx="223275" cy="221825"/>
            </a:xfrm>
            <a:custGeom>
              <a:avLst/>
              <a:gdLst/>
              <a:ahLst/>
              <a:cxnLst/>
              <a:rect l="l" t="t" r="r" b="b"/>
              <a:pathLst>
                <a:path w="8931" h="8873" extrusionOk="0">
                  <a:moveTo>
                    <a:pt x="8931" y="4378"/>
                  </a:moveTo>
                  <a:cubicBezTo>
                    <a:pt x="8931" y="6829"/>
                    <a:pt x="6888" y="8872"/>
                    <a:pt x="4495" y="8872"/>
                  </a:cubicBezTo>
                  <a:cubicBezTo>
                    <a:pt x="2043" y="8872"/>
                    <a:pt x="59" y="6888"/>
                    <a:pt x="59" y="4436"/>
                  </a:cubicBezTo>
                  <a:cubicBezTo>
                    <a:pt x="0" y="2043"/>
                    <a:pt x="2043" y="0"/>
                    <a:pt x="4495" y="0"/>
                  </a:cubicBezTo>
                  <a:cubicBezTo>
                    <a:pt x="6888" y="0"/>
                    <a:pt x="8873" y="1985"/>
                    <a:pt x="8931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5" name="Google Shape;14175;p29"/>
            <p:cNvSpPr/>
            <p:nvPr/>
          </p:nvSpPr>
          <p:spPr>
            <a:xfrm>
              <a:off x="3065775" y="2365725"/>
              <a:ext cx="221825" cy="223275"/>
            </a:xfrm>
            <a:custGeom>
              <a:avLst/>
              <a:gdLst/>
              <a:ahLst/>
              <a:cxnLst/>
              <a:rect l="l" t="t" r="r" b="b"/>
              <a:pathLst>
                <a:path w="8873" h="8931" extrusionOk="0">
                  <a:moveTo>
                    <a:pt x="4378" y="8931"/>
                  </a:moveTo>
                  <a:cubicBezTo>
                    <a:pt x="1985" y="8872"/>
                    <a:pt x="0" y="6888"/>
                    <a:pt x="0" y="4495"/>
                  </a:cubicBezTo>
                  <a:cubicBezTo>
                    <a:pt x="0" y="2043"/>
                    <a:pt x="2101" y="0"/>
                    <a:pt x="4495" y="59"/>
                  </a:cubicBezTo>
                  <a:cubicBezTo>
                    <a:pt x="6946" y="117"/>
                    <a:pt x="8872" y="2101"/>
                    <a:pt x="8872" y="4495"/>
                  </a:cubicBezTo>
                  <a:cubicBezTo>
                    <a:pt x="8814" y="6946"/>
                    <a:pt x="6829" y="8931"/>
                    <a:pt x="4378" y="88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6" name="Google Shape;14176;p29"/>
            <p:cNvSpPr/>
            <p:nvPr/>
          </p:nvSpPr>
          <p:spPr>
            <a:xfrm>
              <a:off x="3309450" y="3346350"/>
              <a:ext cx="220375" cy="220375"/>
            </a:xfrm>
            <a:custGeom>
              <a:avLst/>
              <a:gdLst/>
              <a:ahLst/>
              <a:cxnLst/>
              <a:rect l="l" t="t" r="r" b="b"/>
              <a:pathLst>
                <a:path w="8815" h="8815" extrusionOk="0">
                  <a:moveTo>
                    <a:pt x="8757" y="4436"/>
                  </a:moveTo>
                  <a:cubicBezTo>
                    <a:pt x="8757" y="6888"/>
                    <a:pt x="6772" y="8814"/>
                    <a:pt x="4320" y="8814"/>
                  </a:cubicBezTo>
                  <a:cubicBezTo>
                    <a:pt x="1927" y="8756"/>
                    <a:pt x="1" y="6829"/>
                    <a:pt x="1" y="4378"/>
                  </a:cubicBezTo>
                  <a:cubicBezTo>
                    <a:pt x="59" y="1926"/>
                    <a:pt x="1986" y="0"/>
                    <a:pt x="4437" y="58"/>
                  </a:cubicBezTo>
                  <a:cubicBezTo>
                    <a:pt x="6889" y="58"/>
                    <a:pt x="8815" y="2043"/>
                    <a:pt x="8757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7" name="Google Shape;14177;p29"/>
            <p:cNvSpPr/>
            <p:nvPr/>
          </p:nvSpPr>
          <p:spPr>
            <a:xfrm>
              <a:off x="3067225" y="3104100"/>
              <a:ext cx="218900" cy="218925"/>
            </a:xfrm>
            <a:custGeom>
              <a:avLst/>
              <a:gdLst/>
              <a:ahLst/>
              <a:cxnLst/>
              <a:rect l="l" t="t" r="r" b="b"/>
              <a:pathLst>
                <a:path w="8756" h="8757" extrusionOk="0">
                  <a:moveTo>
                    <a:pt x="8756" y="4378"/>
                  </a:moveTo>
                  <a:cubicBezTo>
                    <a:pt x="8756" y="6830"/>
                    <a:pt x="6830" y="8756"/>
                    <a:pt x="4378" y="8756"/>
                  </a:cubicBezTo>
                  <a:cubicBezTo>
                    <a:pt x="1927" y="8756"/>
                    <a:pt x="0" y="6830"/>
                    <a:pt x="0" y="4378"/>
                  </a:cubicBezTo>
                  <a:cubicBezTo>
                    <a:pt x="0" y="1927"/>
                    <a:pt x="1927" y="1"/>
                    <a:pt x="4378" y="1"/>
                  </a:cubicBezTo>
                  <a:cubicBezTo>
                    <a:pt x="6830" y="59"/>
                    <a:pt x="8698" y="1985"/>
                    <a:pt x="8698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8" name="Google Shape;14178;p29"/>
            <p:cNvSpPr/>
            <p:nvPr/>
          </p:nvSpPr>
          <p:spPr>
            <a:xfrm>
              <a:off x="4294475" y="2123475"/>
              <a:ext cx="215975" cy="216000"/>
            </a:xfrm>
            <a:custGeom>
              <a:avLst/>
              <a:gdLst/>
              <a:ahLst/>
              <a:cxnLst/>
              <a:rect l="l" t="t" r="r" b="b"/>
              <a:pathLst>
                <a:path w="8639" h="8640" extrusionOk="0">
                  <a:moveTo>
                    <a:pt x="4319" y="1"/>
                  </a:moveTo>
                  <a:cubicBezTo>
                    <a:pt x="6713" y="1"/>
                    <a:pt x="8639" y="1927"/>
                    <a:pt x="8639" y="4320"/>
                  </a:cubicBezTo>
                  <a:cubicBezTo>
                    <a:pt x="8639" y="6713"/>
                    <a:pt x="6654" y="8639"/>
                    <a:pt x="4261" y="8639"/>
                  </a:cubicBezTo>
                  <a:cubicBezTo>
                    <a:pt x="1868" y="8581"/>
                    <a:pt x="0" y="6655"/>
                    <a:pt x="0" y="4262"/>
                  </a:cubicBezTo>
                  <a:cubicBezTo>
                    <a:pt x="0" y="1869"/>
                    <a:pt x="1926" y="1"/>
                    <a:pt x="431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9" name="Google Shape;14179;p29"/>
            <p:cNvSpPr/>
            <p:nvPr/>
          </p:nvSpPr>
          <p:spPr>
            <a:xfrm>
              <a:off x="3805600" y="1876875"/>
              <a:ext cx="214550" cy="215975"/>
            </a:xfrm>
            <a:custGeom>
              <a:avLst/>
              <a:gdLst/>
              <a:ahLst/>
              <a:cxnLst/>
              <a:rect l="l" t="t" r="r" b="b"/>
              <a:pathLst>
                <a:path w="8582" h="8639" extrusionOk="0">
                  <a:moveTo>
                    <a:pt x="8581" y="4319"/>
                  </a:moveTo>
                  <a:cubicBezTo>
                    <a:pt x="8581" y="6654"/>
                    <a:pt x="6655" y="8581"/>
                    <a:pt x="4320" y="8639"/>
                  </a:cubicBezTo>
                  <a:cubicBezTo>
                    <a:pt x="1927" y="8639"/>
                    <a:pt x="1" y="6654"/>
                    <a:pt x="1" y="4319"/>
                  </a:cubicBezTo>
                  <a:cubicBezTo>
                    <a:pt x="1" y="1926"/>
                    <a:pt x="1927" y="0"/>
                    <a:pt x="4262" y="0"/>
                  </a:cubicBezTo>
                  <a:cubicBezTo>
                    <a:pt x="6655" y="0"/>
                    <a:pt x="8581" y="1926"/>
                    <a:pt x="8581" y="43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0" name="Google Shape;14180;p29"/>
            <p:cNvSpPr/>
            <p:nvPr/>
          </p:nvSpPr>
          <p:spPr>
            <a:xfrm>
              <a:off x="4541075" y="2612325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4320" y="1"/>
                  </a:moveTo>
                  <a:cubicBezTo>
                    <a:pt x="6713" y="1"/>
                    <a:pt x="8639" y="1985"/>
                    <a:pt x="8639" y="4320"/>
                  </a:cubicBezTo>
                  <a:cubicBezTo>
                    <a:pt x="8639" y="6713"/>
                    <a:pt x="6713" y="8640"/>
                    <a:pt x="4320" y="8640"/>
                  </a:cubicBezTo>
                  <a:cubicBezTo>
                    <a:pt x="1927" y="8640"/>
                    <a:pt x="1" y="6713"/>
                    <a:pt x="1" y="4320"/>
                  </a:cubicBezTo>
                  <a:cubicBezTo>
                    <a:pt x="1" y="1985"/>
                    <a:pt x="1927" y="1"/>
                    <a:pt x="432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1" name="Google Shape;14181;p29"/>
            <p:cNvSpPr/>
            <p:nvPr/>
          </p:nvSpPr>
          <p:spPr>
            <a:xfrm>
              <a:off x="4541075" y="2858950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8639" y="4320"/>
                  </a:moveTo>
                  <a:cubicBezTo>
                    <a:pt x="8639" y="6655"/>
                    <a:pt x="6655" y="8639"/>
                    <a:pt x="4320" y="8639"/>
                  </a:cubicBezTo>
                  <a:cubicBezTo>
                    <a:pt x="1927" y="8639"/>
                    <a:pt x="1" y="6713"/>
                    <a:pt x="1" y="4320"/>
                  </a:cubicBezTo>
                  <a:cubicBezTo>
                    <a:pt x="1" y="1985"/>
                    <a:pt x="1927" y="59"/>
                    <a:pt x="4262" y="59"/>
                  </a:cubicBezTo>
                  <a:cubicBezTo>
                    <a:pt x="6655" y="0"/>
                    <a:pt x="8581" y="1927"/>
                    <a:pt x="8639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2" name="Google Shape;14182;p29"/>
            <p:cNvSpPr/>
            <p:nvPr/>
          </p:nvSpPr>
          <p:spPr>
            <a:xfrm>
              <a:off x="3557525" y="1875400"/>
              <a:ext cx="217475" cy="217450"/>
            </a:xfrm>
            <a:custGeom>
              <a:avLst/>
              <a:gdLst/>
              <a:ahLst/>
              <a:cxnLst/>
              <a:rect l="l" t="t" r="r" b="b"/>
              <a:pathLst>
                <a:path w="8699" h="8698" extrusionOk="0">
                  <a:moveTo>
                    <a:pt x="4262" y="8640"/>
                  </a:moveTo>
                  <a:cubicBezTo>
                    <a:pt x="1927" y="8640"/>
                    <a:pt x="1" y="6597"/>
                    <a:pt x="59" y="4262"/>
                  </a:cubicBezTo>
                  <a:cubicBezTo>
                    <a:pt x="118" y="1927"/>
                    <a:pt x="2102" y="1"/>
                    <a:pt x="4379" y="59"/>
                  </a:cubicBezTo>
                  <a:cubicBezTo>
                    <a:pt x="6772" y="117"/>
                    <a:pt x="8698" y="2102"/>
                    <a:pt x="8640" y="4437"/>
                  </a:cubicBezTo>
                  <a:cubicBezTo>
                    <a:pt x="8581" y="6830"/>
                    <a:pt x="6597" y="8698"/>
                    <a:pt x="4262" y="864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3" name="Google Shape;14183;p29"/>
            <p:cNvSpPr/>
            <p:nvPr/>
          </p:nvSpPr>
          <p:spPr>
            <a:xfrm>
              <a:off x="3070150" y="2123475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6" y="8581"/>
                    <a:pt x="0" y="6597"/>
                    <a:pt x="0" y="4262"/>
                  </a:cubicBezTo>
                  <a:cubicBezTo>
                    <a:pt x="0" y="1927"/>
                    <a:pt x="1926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4" name="Google Shape;14184;p29"/>
            <p:cNvSpPr/>
            <p:nvPr/>
          </p:nvSpPr>
          <p:spPr>
            <a:xfrm>
              <a:off x="4295925" y="3349250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7" y="8581"/>
                    <a:pt x="0" y="6597"/>
                    <a:pt x="0" y="4320"/>
                  </a:cubicBezTo>
                  <a:cubicBezTo>
                    <a:pt x="0" y="1985"/>
                    <a:pt x="1927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5" name="Google Shape;14185;p29"/>
            <p:cNvSpPr/>
            <p:nvPr/>
          </p:nvSpPr>
          <p:spPr>
            <a:xfrm>
              <a:off x="4542525" y="2371550"/>
              <a:ext cx="213100" cy="213075"/>
            </a:xfrm>
            <a:custGeom>
              <a:avLst/>
              <a:gdLst/>
              <a:ahLst/>
              <a:cxnLst/>
              <a:rect l="l" t="t" r="r" b="b"/>
              <a:pathLst>
                <a:path w="8524" h="8523" extrusionOk="0">
                  <a:moveTo>
                    <a:pt x="8523" y="4203"/>
                  </a:moveTo>
                  <a:cubicBezTo>
                    <a:pt x="8523" y="6596"/>
                    <a:pt x="6597" y="8523"/>
                    <a:pt x="4262" y="8464"/>
                  </a:cubicBezTo>
                  <a:cubicBezTo>
                    <a:pt x="1927" y="8464"/>
                    <a:pt x="59" y="6596"/>
                    <a:pt x="1" y="4262"/>
                  </a:cubicBezTo>
                  <a:cubicBezTo>
                    <a:pt x="1" y="1927"/>
                    <a:pt x="1927" y="1"/>
                    <a:pt x="4262" y="1"/>
                  </a:cubicBezTo>
                  <a:cubicBezTo>
                    <a:pt x="6597" y="1"/>
                    <a:pt x="8465" y="1868"/>
                    <a:pt x="8523" y="42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6" name="Google Shape;14186;p29"/>
            <p:cNvSpPr/>
            <p:nvPr/>
          </p:nvSpPr>
          <p:spPr>
            <a:xfrm>
              <a:off x="4049300" y="1878325"/>
              <a:ext cx="213075" cy="211625"/>
            </a:xfrm>
            <a:custGeom>
              <a:avLst/>
              <a:gdLst/>
              <a:ahLst/>
              <a:cxnLst/>
              <a:rect l="l" t="t" r="r" b="b"/>
              <a:pathLst>
                <a:path w="8523" h="8465" extrusionOk="0">
                  <a:moveTo>
                    <a:pt x="4203" y="0"/>
                  </a:moveTo>
                  <a:cubicBezTo>
                    <a:pt x="6538" y="0"/>
                    <a:pt x="8464" y="1868"/>
                    <a:pt x="8464" y="4203"/>
                  </a:cubicBezTo>
                  <a:cubicBezTo>
                    <a:pt x="8523" y="6538"/>
                    <a:pt x="6655" y="8464"/>
                    <a:pt x="4262" y="8464"/>
                  </a:cubicBezTo>
                  <a:cubicBezTo>
                    <a:pt x="1927" y="8464"/>
                    <a:pt x="1" y="6596"/>
                    <a:pt x="59" y="4203"/>
                  </a:cubicBezTo>
                  <a:cubicBezTo>
                    <a:pt x="59" y="1868"/>
                    <a:pt x="1869" y="0"/>
                    <a:pt x="42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7" name="Google Shape;14187;p29"/>
            <p:cNvSpPr/>
            <p:nvPr/>
          </p:nvSpPr>
          <p:spPr>
            <a:xfrm>
              <a:off x="3560450" y="3598800"/>
              <a:ext cx="211625" cy="210150"/>
            </a:xfrm>
            <a:custGeom>
              <a:avLst/>
              <a:gdLst/>
              <a:ahLst/>
              <a:cxnLst/>
              <a:rect l="l" t="t" r="r" b="b"/>
              <a:pathLst>
                <a:path w="8465" h="8406" extrusionOk="0">
                  <a:moveTo>
                    <a:pt x="8406" y="4145"/>
                  </a:moveTo>
                  <a:cubicBezTo>
                    <a:pt x="8464" y="6538"/>
                    <a:pt x="6597" y="8406"/>
                    <a:pt x="4262" y="8406"/>
                  </a:cubicBezTo>
                  <a:cubicBezTo>
                    <a:pt x="1927" y="8406"/>
                    <a:pt x="59" y="6596"/>
                    <a:pt x="1" y="4203"/>
                  </a:cubicBezTo>
                  <a:cubicBezTo>
                    <a:pt x="1" y="1868"/>
                    <a:pt x="1869" y="0"/>
                    <a:pt x="4203" y="0"/>
                  </a:cubicBezTo>
                  <a:cubicBezTo>
                    <a:pt x="6538" y="0"/>
                    <a:pt x="8406" y="1810"/>
                    <a:pt x="8406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8" name="Google Shape;14188;p29"/>
            <p:cNvSpPr/>
            <p:nvPr/>
          </p:nvSpPr>
          <p:spPr>
            <a:xfrm>
              <a:off x="3807075" y="3597325"/>
              <a:ext cx="211600" cy="211625"/>
            </a:xfrm>
            <a:custGeom>
              <a:avLst/>
              <a:gdLst/>
              <a:ahLst/>
              <a:cxnLst/>
              <a:rect l="l" t="t" r="r" b="b"/>
              <a:pathLst>
                <a:path w="8464" h="8465" extrusionOk="0">
                  <a:moveTo>
                    <a:pt x="4203" y="8465"/>
                  </a:moveTo>
                  <a:cubicBezTo>
                    <a:pt x="1868" y="8465"/>
                    <a:pt x="0" y="6597"/>
                    <a:pt x="0" y="4204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96" y="1"/>
                    <a:pt x="8464" y="1927"/>
                    <a:pt x="8464" y="4320"/>
                  </a:cubicBezTo>
                  <a:cubicBezTo>
                    <a:pt x="8406" y="6655"/>
                    <a:pt x="6538" y="8465"/>
                    <a:pt x="4203" y="84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9" name="Google Shape;14189;p29"/>
            <p:cNvSpPr/>
            <p:nvPr/>
          </p:nvSpPr>
          <p:spPr>
            <a:xfrm>
              <a:off x="2824975" y="2615250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6"/>
                  </a:moveTo>
                  <a:cubicBezTo>
                    <a:pt x="1869" y="8406"/>
                    <a:pt x="1" y="6596"/>
                    <a:pt x="1" y="4203"/>
                  </a:cubicBezTo>
                  <a:cubicBezTo>
                    <a:pt x="1" y="1868"/>
                    <a:pt x="1869" y="1"/>
                    <a:pt x="4262" y="1"/>
                  </a:cubicBezTo>
                  <a:cubicBezTo>
                    <a:pt x="6597" y="1"/>
                    <a:pt x="8406" y="1927"/>
                    <a:pt x="8406" y="4262"/>
                  </a:cubicBezTo>
                  <a:cubicBezTo>
                    <a:pt x="8406" y="6596"/>
                    <a:pt x="6538" y="8406"/>
                    <a:pt x="4204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0" name="Google Shape;14190;p29"/>
            <p:cNvSpPr/>
            <p:nvPr/>
          </p:nvSpPr>
          <p:spPr>
            <a:xfrm>
              <a:off x="2824975" y="2861875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5"/>
                  </a:moveTo>
                  <a:cubicBezTo>
                    <a:pt x="1810" y="8405"/>
                    <a:pt x="1" y="6538"/>
                    <a:pt x="1" y="4203"/>
                  </a:cubicBezTo>
                  <a:cubicBezTo>
                    <a:pt x="1" y="1868"/>
                    <a:pt x="1869" y="0"/>
                    <a:pt x="4204" y="0"/>
                  </a:cubicBezTo>
                  <a:cubicBezTo>
                    <a:pt x="6538" y="0"/>
                    <a:pt x="8406" y="1868"/>
                    <a:pt x="8406" y="4203"/>
                  </a:cubicBezTo>
                  <a:cubicBezTo>
                    <a:pt x="8406" y="6596"/>
                    <a:pt x="6538" y="8405"/>
                    <a:pt x="4204" y="840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1" name="Google Shape;14191;p29"/>
            <p:cNvSpPr/>
            <p:nvPr/>
          </p:nvSpPr>
          <p:spPr>
            <a:xfrm>
              <a:off x="4544000" y="3108475"/>
              <a:ext cx="210150" cy="210175"/>
            </a:xfrm>
            <a:custGeom>
              <a:avLst/>
              <a:gdLst/>
              <a:ahLst/>
              <a:cxnLst/>
              <a:rect l="l" t="t" r="r" b="b"/>
              <a:pathLst>
                <a:path w="8406" h="8407" extrusionOk="0">
                  <a:moveTo>
                    <a:pt x="4203" y="8406"/>
                  </a:moveTo>
                  <a:cubicBezTo>
                    <a:pt x="1868" y="8406"/>
                    <a:pt x="0" y="6597"/>
                    <a:pt x="0" y="4203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38" y="1"/>
                    <a:pt x="8406" y="1869"/>
                    <a:pt x="8406" y="4203"/>
                  </a:cubicBezTo>
                  <a:cubicBezTo>
                    <a:pt x="8406" y="6538"/>
                    <a:pt x="6596" y="8406"/>
                    <a:pt x="4203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2" name="Google Shape;14192;p29"/>
            <p:cNvSpPr/>
            <p:nvPr/>
          </p:nvSpPr>
          <p:spPr>
            <a:xfrm>
              <a:off x="3313850" y="1879775"/>
              <a:ext cx="210150" cy="208700"/>
            </a:xfrm>
            <a:custGeom>
              <a:avLst/>
              <a:gdLst/>
              <a:ahLst/>
              <a:cxnLst/>
              <a:rect l="l" t="t" r="r" b="b"/>
              <a:pathLst>
                <a:path w="8406" h="8348" extrusionOk="0">
                  <a:moveTo>
                    <a:pt x="4203" y="8348"/>
                  </a:moveTo>
                  <a:cubicBezTo>
                    <a:pt x="1868" y="8348"/>
                    <a:pt x="0" y="6480"/>
                    <a:pt x="58" y="4145"/>
                  </a:cubicBezTo>
                  <a:cubicBezTo>
                    <a:pt x="58" y="1810"/>
                    <a:pt x="1926" y="1"/>
                    <a:pt x="4261" y="1"/>
                  </a:cubicBezTo>
                  <a:cubicBezTo>
                    <a:pt x="6596" y="1"/>
                    <a:pt x="8405" y="1869"/>
                    <a:pt x="8405" y="4203"/>
                  </a:cubicBezTo>
                  <a:cubicBezTo>
                    <a:pt x="8405" y="6538"/>
                    <a:pt x="6538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3" name="Google Shape;14193;p29"/>
            <p:cNvSpPr/>
            <p:nvPr/>
          </p:nvSpPr>
          <p:spPr>
            <a:xfrm>
              <a:off x="3071600" y="3352175"/>
              <a:ext cx="210150" cy="210150"/>
            </a:xfrm>
            <a:custGeom>
              <a:avLst/>
              <a:gdLst/>
              <a:ahLst/>
              <a:cxnLst/>
              <a:rect l="l" t="t" r="r" b="b"/>
              <a:pathLst>
                <a:path w="8406" h="8406" extrusionOk="0">
                  <a:moveTo>
                    <a:pt x="4262" y="8406"/>
                  </a:moveTo>
                  <a:cubicBezTo>
                    <a:pt x="1868" y="8406"/>
                    <a:pt x="1" y="6538"/>
                    <a:pt x="1" y="4203"/>
                  </a:cubicBezTo>
                  <a:cubicBezTo>
                    <a:pt x="1" y="1868"/>
                    <a:pt x="1868" y="1"/>
                    <a:pt x="4203" y="1"/>
                  </a:cubicBezTo>
                  <a:cubicBezTo>
                    <a:pt x="6538" y="1"/>
                    <a:pt x="8348" y="1810"/>
                    <a:pt x="8406" y="4145"/>
                  </a:cubicBezTo>
                  <a:cubicBezTo>
                    <a:pt x="8406" y="6480"/>
                    <a:pt x="6596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4" name="Google Shape;14194;p29"/>
            <p:cNvSpPr/>
            <p:nvPr/>
          </p:nvSpPr>
          <p:spPr>
            <a:xfrm>
              <a:off x="2826450" y="2373025"/>
              <a:ext cx="207225" cy="208675"/>
            </a:xfrm>
            <a:custGeom>
              <a:avLst/>
              <a:gdLst/>
              <a:ahLst/>
              <a:cxnLst/>
              <a:rect l="l" t="t" r="r" b="b"/>
              <a:pathLst>
                <a:path w="8289" h="8347" extrusionOk="0">
                  <a:moveTo>
                    <a:pt x="4145" y="8347"/>
                  </a:moveTo>
                  <a:cubicBezTo>
                    <a:pt x="1810" y="8347"/>
                    <a:pt x="0" y="6479"/>
                    <a:pt x="0" y="4203"/>
                  </a:cubicBezTo>
                  <a:cubicBezTo>
                    <a:pt x="0" y="1868"/>
                    <a:pt x="1868" y="0"/>
                    <a:pt x="4145" y="0"/>
                  </a:cubicBezTo>
                  <a:cubicBezTo>
                    <a:pt x="6421" y="0"/>
                    <a:pt x="8289" y="1868"/>
                    <a:pt x="8289" y="4203"/>
                  </a:cubicBezTo>
                  <a:cubicBezTo>
                    <a:pt x="8289" y="6479"/>
                    <a:pt x="6421" y="8347"/>
                    <a:pt x="4145" y="834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5" name="Google Shape;14195;p29"/>
            <p:cNvSpPr/>
            <p:nvPr/>
          </p:nvSpPr>
          <p:spPr>
            <a:xfrm>
              <a:off x="4050775" y="3598800"/>
              <a:ext cx="208700" cy="208700"/>
            </a:xfrm>
            <a:custGeom>
              <a:avLst/>
              <a:gdLst/>
              <a:ahLst/>
              <a:cxnLst/>
              <a:rect l="l" t="t" r="r" b="b"/>
              <a:pathLst>
                <a:path w="8348" h="8348" extrusionOk="0">
                  <a:moveTo>
                    <a:pt x="8347" y="4145"/>
                  </a:moveTo>
                  <a:cubicBezTo>
                    <a:pt x="8347" y="6479"/>
                    <a:pt x="6538" y="8347"/>
                    <a:pt x="4203" y="8347"/>
                  </a:cubicBezTo>
                  <a:cubicBezTo>
                    <a:pt x="1926" y="8347"/>
                    <a:pt x="59" y="6538"/>
                    <a:pt x="59" y="4203"/>
                  </a:cubicBezTo>
                  <a:cubicBezTo>
                    <a:pt x="0" y="1926"/>
                    <a:pt x="1868" y="59"/>
                    <a:pt x="4144" y="59"/>
                  </a:cubicBezTo>
                  <a:cubicBezTo>
                    <a:pt x="6479" y="0"/>
                    <a:pt x="8347" y="1868"/>
                    <a:pt x="8347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6" name="Google Shape;14196;p29"/>
            <p:cNvSpPr/>
            <p:nvPr/>
          </p:nvSpPr>
          <p:spPr>
            <a:xfrm>
              <a:off x="3315300" y="3598800"/>
              <a:ext cx="207250" cy="208700"/>
            </a:xfrm>
            <a:custGeom>
              <a:avLst/>
              <a:gdLst/>
              <a:ahLst/>
              <a:cxnLst/>
              <a:rect l="l" t="t" r="r" b="b"/>
              <a:pathLst>
                <a:path w="8290" h="8348" extrusionOk="0">
                  <a:moveTo>
                    <a:pt x="4145" y="59"/>
                  </a:moveTo>
                  <a:cubicBezTo>
                    <a:pt x="6421" y="0"/>
                    <a:pt x="8289" y="1926"/>
                    <a:pt x="8289" y="4203"/>
                  </a:cubicBezTo>
                  <a:cubicBezTo>
                    <a:pt x="8289" y="6421"/>
                    <a:pt x="6421" y="8289"/>
                    <a:pt x="4203" y="8347"/>
                  </a:cubicBezTo>
                  <a:cubicBezTo>
                    <a:pt x="1927" y="8347"/>
                    <a:pt x="0" y="6479"/>
                    <a:pt x="0" y="4203"/>
                  </a:cubicBezTo>
                  <a:cubicBezTo>
                    <a:pt x="0" y="1926"/>
                    <a:pt x="1868" y="59"/>
                    <a:pt x="414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7" name="Google Shape;14197;p29"/>
            <p:cNvSpPr/>
            <p:nvPr/>
          </p:nvSpPr>
          <p:spPr>
            <a:xfrm>
              <a:off x="2826450" y="3109950"/>
              <a:ext cx="207225" cy="208700"/>
            </a:xfrm>
            <a:custGeom>
              <a:avLst/>
              <a:gdLst/>
              <a:ahLst/>
              <a:cxnLst/>
              <a:rect l="l" t="t" r="r" b="b"/>
              <a:pathLst>
                <a:path w="8289" h="8348" extrusionOk="0">
                  <a:moveTo>
                    <a:pt x="8289" y="4144"/>
                  </a:moveTo>
                  <a:cubicBezTo>
                    <a:pt x="8289" y="6362"/>
                    <a:pt x="6421" y="8289"/>
                    <a:pt x="4203" y="8289"/>
                  </a:cubicBezTo>
                  <a:cubicBezTo>
                    <a:pt x="1927" y="8347"/>
                    <a:pt x="0" y="6421"/>
                    <a:pt x="0" y="4144"/>
                  </a:cubicBezTo>
                  <a:cubicBezTo>
                    <a:pt x="0" y="1926"/>
                    <a:pt x="1868" y="58"/>
                    <a:pt x="4145" y="0"/>
                  </a:cubicBezTo>
                  <a:cubicBezTo>
                    <a:pt x="6363" y="0"/>
                    <a:pt x="8289" y="1868"/>
                    <a:pt x="8289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8" name="Google Shape;14198;p29"/>
            <p:cNvSpPr/>
            <p:nvPr/>
          </p:nvSpPr>
          <p:spPr>
            <a:xfrm>
              <a:off x="4298850" y="1881250"/>
              <a:ext cx="205775" cy="205775"/>
            </a:xfrm>
            <a:custGeom>
              <a:avLst/>
              <a:gdLst/>
              <a:ahLst/>
              <a:cxnLst/>
              <a:rect l="l" t="t" r="r" b="b"/>
              <a:pathLst>
                <a:path w="8231" h="8231" extrusionOk="0">
                  <a:moveTo>
                    <a:pt x="8230" y="4086"/>
                  </a:moveTo>
                  <a:cubicBezTo>
                    <a:pt x="8230" y="6363"/>
                    <a:pt x="6362" y="8230"/>
                    <a:pt x="4144" y="8230"/>
                  </a:cubicBezTo>
                  <a:cubicBezTo>
                    <a:pt x="1868" y="8230"/>
                    <a:pt x="58" y="6421"/>
                    <a:pt x="58" y="4144"/>
                  </a:cubicBezTo>
                  <a:cubicBezTo>
                    <a:pt x="0" y="1868"/>
                    <a:pt x="1868" y="0"/>
                    <a:pt x="4144" y="0"/>
                  </a:cubicBezTo>
                  <a:cubicBezTo>
                    <a:pt x="6421" y="59"/>
                    <a:pt x="8230" y="1868"/>
                    <a:pt x="8230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9" name="Google Shape;14199;p29"/>
            <p:cNvSpPr/>
            <p:nvPr/>
          </p:nvSpPr>
          <p:spPr>
            <a:xfrm>
              <a:off x="4545450" y="2127850"/>
              <a:ext cx="207250" cy="205775"/>
            </a:xfrm>
            <a:custGeom>
              <a:avLst/>
              <a:gdLst/>
              <a:ahLst/>
              <a:cxnLst/>
              <a:rect l="l" t="t" r="r" b="b"/>
              <a:pathLst>
                <a:path w="8290" h="8231" extrusionOk="0">
                  <a:moveTo>
                    <a:pt x="8231" y="4087"/>
                  </a:moveTo>
                  <a:cubicBezTo>
                    <a:pt x="8289" y="6363"/>
                    <a:pt x="6421" y="8231"/>
                    <a:pt x="4145" y="8231"/>
                  </a:cubicBezTo>
                  <a:cubicBezTo>
                    <a:pt x="1869" y="8231"/>
                    <a:pt x="59" y="6422"/>
                    <a:pt x="59" y="4145"/>
                  </a:cubicBezTo>
                  <a:cubicBezTo>
                    <a:pt x="1" y="1927"/>
                    <a:pt x="1869" y="1"/>
                    <a:pt x="4145" y="59"/>
                  </a:cubicBezTo>
                  <a:cubicBezTo>
                    <a:pt x="6363" y="59"/>
                    <a:pt x="8231" y="1869"/>
                    <a:pt x="8231" y="408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0" name="Google Shape;14200;p29"/>
            <p:cNvSpPr/>
            <p:nvPr/>
          </p:nvSpPr>
          <p:spPr>
            <a:xfrm>
              <a:off x="4548375" y="3355100"/>
              <a:ext cx="202850" cy="202850"/>
            </a:xfrm>
            <a:custGeom>
              <a:avLst/>
              <a:gdLst/>
              <a:ahLst/>
              <a:cxnLst/>
              <a:rect l="l" t="t" r="r" b="b"/>
              <a:pathLst>
                <a:path w="8114" h="8114" extrusionOk="0">
                  <a:moveTo>
                    <a:pt x="8056" y="4028"/>
                  </a:moveTo>
                  <a:cubicBezTo>
                    <a:pt x="8114" y="6304"/>
                    <a:pt x="6304" y="8114"/>
                    <a:pt x="4086" y="8114"/>
                  </a:cubicBezTo>
                  <a:cubicBezTo>
                    <a:pt x="1810" y="8114"/>
                    <a:pt x="0" y="6363"/>
                    <a:pt x="0" y="4086"/>
                  </a:cubicBezTo>
                  <a:cubicBezTo>
                    <a:pt x="0" y="1868"/>
                    <a:pt x="1693" y="59"/>
                    <a:pt x="3911" y="59"/>
                  </a:cubicBezTo>
                  <a:cubicBezTo>
                    <a:pt x="6188" y="0"/>
                    <a:pt x="8056" y="1751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1" name="Google Shape;14201;p29"/>
            <p:cNvSpPr/>
            <p:nvPr/>
          </p:nvSpPr>
          <p:spPr>
            <a:xfrm>
              <a:off x="3075975" y="1882700"/>
              <a:ext cx="201400" cy="202875"/>
            </a:xfrm>
            <a:custGeom>
              <a:avLst/>
              <a:gdLst/>
              <a:ahLst/>
              <a:cxnLst/>
              <a:rect l="l" t="t" r="r" b="b"/>
              <a:pathLst>
                <a:path w="8056" h="8115" extrusionOk="0">
                  <a:moveTo>
                    <a:pt x="8056" y="4086"/>
                  </a:moveTo>
                  <a:cubicBezTo>
                    <a:pt x="8056" y="6363"/>
                    <a:pt x="6246" y="8114"/>
                    <a:pt x="3970" y="8114"/>
                  </a:cubicBezTo>
                  <a:cubicBezTo>
                    <a:pt x="1752" y="8056"/>
                    <a:pt x="1" y="6305"/>
                    <a:pt x="1" y="4028"/>
                  </a:cubicBezTo>
                  <a:cubicBezTo>
                    <a:pt x="1" y="1752"/>
                    <a:pt x="1810" y="1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2" name="Google Shape;14202;p29"/>
            <p:cNvSpPr/>
            <p:nvPr/>
          </p:nvSpPr>
          <p:spPr>
            <a:xfrm>
              <a:off x="2829375" y="21307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5" y="3970"/>
                  </a:moveTo>
                  <a:cubicBezTo>
                    <a:pt x="8055" y="6188"/>
                    <a:pt x="6304" y="7997"/>
                    <a:pt x="4086" y="8056"/>
                  </a:cubicBezTo>
                  <a:cubicBezTo>
                    <a:pt x="1810" y="8056"/>
                    <a:pt x="0" y="6246"/>
                    <a:pt x="0" y="4028"/>
                  </a:cubicBezTo>
                  <a:cubicBezTo>
                    <a:pt x="0" y="1810"/>
                    <a:pt x="1751" y="1"/>
                    <a:pt x="3969" y="1"/>
                  </a:cubicBezTo>
                  <a:cubicBezTo>
                    <a:pt x="6187" y="1"/>
                    <a:pt x="7997" y="1752"/>
                    <a:pt x="805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3" name="Google Shape;14203;p29"/>
            <p:cNvSpPr/>
            <p:nvPr/>
          </p:nvSpPr>
          <p:spPr>
            <a:xfrm>
              <a:off x="4301750" y="36031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6" y="3970"/>
                  </a:moveTo>
                  <a:cubicBezTo>
                    <a:pt x="8056" y="6246"/>
                    <a:pt x="6305" y="7997"/>
                    <a:pt x="4087" y="8055"/>
                  </a:cubicBezTo>
                  <a:cubicBezTo>
                    <a:pt x="1810" y="8055"/>
                    <a:pt x="1" y="6246"/>
                    <a:pt x="1" y="4028"/>
                  </a:cubicBezTo>
                  <a:cubicBezTo>
                    <a:pt x="1" y="1810"/>
                    <a:pt x="1810" y="0"/>
                    <a:pt x="4028" y="0"/>
                  </a:cubicBezTo>
                  <a:cubicBezTo>
                    <a:pt x="6246" y="0"/>
                    <a:pt x="8056" y="1751"/>
                    <a:pt x="8056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4" name="Google Shape;14204;p29"/>
            <p:cNvSpPr/>
            <p:nvPr/>
          </p:nvSpPr>
          <p:spPr>
            <a:xfrm>
              <a:off x="4790600" y="2619625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4029" y="1"/>
                  </a:moveTo>
                  <a:cubicBezTo>
                    <a:pt x="6247" y="1"/>
                    <a:pt x="8056" y="1810"/>
                    <a:pt x="8056" y="4028"/>
                  </a:cubicBezTo>
                  <a:cubicBezTo>
                    <a:pt x="8056" y="6246"/>
                    <a:pt x="6305" y="8056"/>
                    <a:pt x="4087" y="8056"/>
                  </a:cubicBezTo>
                  <a:cubicBezTo>
                    <a:pt x="1810" y="8056"/>
                    <a:pt x="59" y="6305"/>
                    <a:pt x="1" y="4028"/>
                  </a:cubicBezTo>
                  <a:cubicBezTo>
                    <a:pt x="1" y="1810"/>
                    <a:pt x="1810" y="59"/>
                    <a:pt x="402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5" name="Google Shape;14205;p29"/>
            <p:cNvSpPr/>
            <p:nvPr/>
          </p:nvSpPr>
          <p:spPr>
            <a:xfrm>
              <a:off x="3564825" y="1641925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8056" y="4028"/>
                  </a:moveTo>
                  <a:cubicBezTo>
                    <a:pt x="8056" y="6246"/>
                    <a:pt x="6246" y="7997"/>
                    <a:pt x="4028" y="7997"/>
                  </a:cubicBezTo>
                  <a:cubicBezTo>
                    <a:pt x="1810" y="7997"/>
                    <a:pt x="1" y="6129"/>
                    <a:pt x="59" y="3911"/>
                  </a:cubicBezTo>
                  <a:cubicBezTo>
                    <a:pt x="59" y="1752"/>
                    <a:pt x="1869" y="0"/>
                    <a:pt x="4028" y="0"/>
                  </a:cubicBezTo>
                  <a:cubicBezTo>
                    <a:pt x="6246" y="0"/>
                    <a:pt x="8056" y="1752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6" name="Google Shape;14206;p29"/>
            <p:cNvSpPr/>
            <p:nvPr/>
          </p:nvSpPr>
          <p:spPr>
            <a:xfrm>
              <a:off x="3811450" y="16404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4086" y="58"/>
                  </a:moveTo>
                  <a:cubicBezTo>
                    <a:pt x="6304" y="58"/>
                    <a:pt x="8056" y="1868"/>
                    <a:pt x="8056" y="4086"/>
                  </a:cubicBezTo>
                  <a:cubicBezTo>
                    <a:pt x="8056" y="6304"/>
                    <a:pt x="6246" y="8055"/>
                    <a:pt x="4028" y="8055"/>
                  </a:cubicBezTo>
                  <a:cubicBezTo>
                    <a:pt x="1810" y="8055"/>
                    <a:pt x="0" y="6246"/>
                    <a:pt x="59" y="4028"/>
                  </a:cubicBezTo>
                  <a:cubicBezTo>
                    <a:pt x="59" y="1810"/>
                    <a:pt x="1868" y="0"/>
                    <a:pt x="4086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7" name="Google Shape;14207;p29"/>
            <p:cNvSpPr/>
            <p:nvPr/>
          </p:nvSpPr>
          <p:spPr>
            <a:xfrm>
              <a:off x="4790600" y="2866250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8056" y="4086"/>
                  </a:moveTo>
                  <a:cubicBezTo>
                    <a:pt x="8056" y="6304"/>
                    <a:pt x="6247" y="8055"/>
                    <a:pt x="4029" y="8055"/>
                  </a:cubicBezTo>
                  <a:cubicBezTo>
                    <a:pt x="1810" y="8055"/>
                    <a:pt x="1" y="6246"/>
                    <a:pt x="59" y="4028"/>
                  </a:cubicBezTo>
                  <a:cubicBezTo>
                    <a:pt x="59" y="1810"/>
                    <a:pt x="1869" y="0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8" name="Google Shape;14208;p29"/>
            <p:cNvSpPr/>
            <p:nvPr/>
          </p:nvSpPr>
          <p:spPr>
            <a:xfrm>
              <a:off x="2829375" y="3356550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7997" y="4028"/>
                  </a:moveTo>
                  <a:cubicBezTo>
                    <a:pt x="7997" y="6246"/>
                    <a:pt x="6187" y="7997"/>
                    <a:pt x="4028" y="7997"/>
                  </a:cubicBezTo>
                  <a:cubicBezTo>
                    <a:pt x="1810" y="7997"/>
                    <a:pt x="0" y="6130"/>
                    <a:pt x="58" y="3912"/>
                  </a:cubicBezTo>
                  <a:cubicBezTo>
                    <a:pt x="58" y="1752"/>
                    <a:pt x="1926" y="1"/>
                    <a:pt x="4086" y="1"/>
                  </a:cubicBezTo>
                  <a:cubicBezTo>
                    <a:pt x="6246" y="59"/>
                    <a:pt x="8055" y="1869"/>
                    <a:pt x="7997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9" name="Google Shape;14209;p29"/>
            <p:cNvSpPr/>
            <p:nvPr/>
          </p:nvSpPr>
          <p:spPr>
            <a:xfrm>
              <a:off x="3075975" y="3603175"/>
              <a:ext cx="199950" cy="201400"/>
            </a:xfrm>
            <a:custGeom>
              <a:avLst/>
              <a:gdLst/>
              <a:ahLst/>
              <a:cxnLst/>
              <a:rect l="l" t="t" r="r" b="b"/>
              <a:pathLst>
                <a:path w="7998" h="8056" extrusionOk="0">
                  <a:moveTo>
                    <a:pt x="4087" y="0"/>
                  </a:moveTo>
                  <a:cubicBezTo>
                    <a:pt x="6246" y="59"/>
                    <a:pt x="7997" y="1868"/>
                    <a:pt x="7997" y="4028"/>
                  </a:cubicBezTo>
                  <a:cubicBezTo>
                    <a:pt x="7997" y="6246"/>
                    <a:pt x="6130" y="8055"/>
                    <a:pt x="3970" y="7997"/>
                  </a:cubicBezTo>
                  <a:cubicBezTo>
                    <a:pt x="1752" y="7939"/>
                    <a:pt x="1" y="6129"/>
                    <a:pt x="59" y="3970"/>
                  </a:cubicBezTo>
                  <a:cubicBezTo>
                    <a:pt x="59" y="1810"/>
                    <a:pt x="1869" y="0"/>
                    <a:pt x="40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0" name="Google Shape;14210;p29"/>
            <p:cNvSpPr/>
            <p:nvPr/>
          </p:nvSpPr>
          <p:spPr>
            <a:xfrm>
              <a:off x="4056600" y="1641925"/>
              <a:ext cx="198475" cy="198475"/>
            </a:xfrm>
            <a:custGeom>
              <a:avLst/>
              <a:gdLst/>
              <a:ahLst/>
              <a:cxnLst/>
              <a:rect l="l" t="t" r="r" b="b"/>
              <a:pathLst>
                <a:path w="7939" h="7939" extrusionOk="0">
                  <a:moveTo>
                    <a:pt x="3970" y="7939"/>
                  </a:moveTo>
                  <a:cubicBezTo>
                    <a:pt x="1810" y="7939"/>
                    <a:pt x="1" y="6129"/>
                    <a:pt x="1" y="3970"/>
                  </a:cubicBezTo>
                  <a:cubicBezTo>
                    <a:pt x="1" y="1810"/>
                    <a:pt x="1810" y="0"/>
                    <a:pt x="3970" y="0"/>
                  </a:cubicBezTo>
                  <a:cubicBezTo>
                    <a:pt x="6130" y="0"/>
                    <a:pt x="7939" y="1810"/>
                    <a:pt x="7939" y="3970"/>
                  </a:cubicBezTo>
                  <a:cubicBezTo>
                    <a:pt x="7939" y="6188"/>
                    <a:pt x="6130" y="7939"/>
                    <a:pt x="3970" y="793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1" name="Google Shape;14211;p29"/>
            <p:cNvSpPr/>
            <p:nvPr/>
          </p:nvSpPr>
          <p:spPr>
            <a:xfrm>
              <a:off x="4792075" y="2377400"/>
              <a:ext cx="199950" cy="199925"/>
            </a:xfrm>
            <a:custGeom>
              <a:avLst/>
              <a:gdLst/>
              <a:ahLst/>
              <a:cxnLst/>
              <a:rect l="l" t="t" r="r" b="b"/>
              <a:pathLst>
                <a:path w="7998" h="7997" extrusionOk="0">
                  <a:moveTo>
                    <a:pt x="3970" y="58"/>
                  </a:moveTo>
                  <a:cubicBezTo>
                    <a:pt x="6129" y="0"/>
                    <a:pt x="7939" y="1810"/>
                    <a:pt x="7939" y="3969"/>
                  </a:cubicBezTo>
                  <a:cubicBezTo>
                    <a:pt x="7997" y="6129"/>
                    <a:pt x="6188" y="7939"/>
                    <a:pt x="4028" y="7997"/>
                  </a:cubicBezTo>
                  <a:cubicBezTo>
                    <a:pt x="1868" y="7997"/>
                    <a:pt x="59" y="6246"/>
                    <a:pt x="0" y="4028"/>
                  </a:cubicBezTo>
                  <a:cubicBezTo>
                    <a:pt x="0" y="1926"/>
                    <a:pt x="1810" y="58"/>
                    <a:pt x="3970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2" name="Google Shape;14212;p29"/>
            <p:cNvSpPr/>
            <p:nvPr/>
          </p:nvSpPr>
          <p:spPr>
            <a:xfrm>
              <a:off x="4793525" y="31157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70" y="1"/>
                  </a:moveTo>
                  <a:cubicBezTo>
                    <a:pt x="6130" y="1"/>
                    <a:pt x="7881" y="1752"/>
                    <a:pt x="7881" y="3911"/>
                  </a:cubicBezTo>
                  <a:cubicBezTo>
                    <a:pt x="7881" y="6129"/>
                    <a:pt x="6071" y="7881"/>
                    <a:pt x="3853" y="7881"/>
                  </a:cubicBezTo>
                  <a:cubicBezTo>
                    <a:pt x="1693" y="7822"/>
                    <a:pt x="1" y="6071"/>
                    <a:pt x="1" y="3911"/>
                  </a:cubicBezTo>
                  <a:cubicBezTo>
                    <a:pt x="1" y="1693"/>
                    <a:pt x="1752" y="1"/>
                    <a:pt x="39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3" name="Google Shape;14213;p29"/>
            <p:cNvSpPr/>
            <p:nvPr/>
          </p:nvSpPr>
          <p:spPr>
            <a:xfrm>
              <a:off x="2584200" y="2622550"/>
              <a:ext cx="197025" cy="195550"/>
            </a:xfrm>
            <a:custGeom>
              <a:avLst/>
              <a:gdLst/>
              <a:ahLst/>
              <a:cxnLst/>
              <a:rect l="l" t="t" r="r" b="b"/>
              <a:pathLst>
                <a:path w="7881" h="7822" extrusionOk="0">
                  <a:moveTo>
                    <a:pt x="3912" y="7822"/>
                  </a:moveTo>
                  <a:cubicBezTo>
                    <a:pt x="1752" y="7822"/>
                    <a:pt x="1" y="6071"/>
                    <a:pt x="59" y="3911"/>
                  </a:cubicBezTo>
                  <a:cubicBezTo>
                    <a:pt x="59" y="1693"/>
                    <a:pt x="1810" y="0"/>
                    <a:pt x="3970" y="0"/>
                  </a:cubicBezTo>
                  <a:cubicBezTo>
                    <a:pt x="6188" y="0"/>
                    <a:pt x="7881" y="1751"/>
                    <a:pt x="7881" y="3970"/>
                  </a:cubicBezTo>
                  <a:cubicBezTo>
                    <a:pt x="7881" y="6129"/>
                    <a:pt x="6130" y="7822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4" name="Google Shape;14214;p29"/>
            <p:cNvSpPr/>
            <p:nvPr/>
          </p:nvSpPr>
          <p:spPr>
            <a:xfrm>
              <a:off x="3321125" y="16433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12" y="7822"/>
                  </a:moveTo>
                  <a:cubicBezTo>
                    <a:pt x="1694" y="7822"/>
                    <a:pt x="1" y="6071"/>
                    <a:pt x="1" y="3912"/>
                  </a:cubicBezTo>
                  <a:cubicBezTo>
                    <a:pt x="59" y="1694"/>
                    <a:pt x="1810" y="1"/>
                    <a:pt x="3970" y="1"/>
                  </a:cubicBezTo>
                  <a:cubicBezTo>
                    <a:pt x="6130" y="59"/>
                    <a:pt x="7881" y="1810"/>
                    <a:pt x="7823" y="3970"/>
                  </a:cubicBezTo>
                  <a:cubicBezTo>
                    <a:pt x="7823" y="6130"/>
                    <a:pt x="6071" y="7881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5" name="Google Shape;14215;p29"/>
            <p:cNvSpPr/>
            <p:nvPr/>
          </p:nvSpPr>
          <p:spPr>
            <a:xfrm>
              <a:off x="3812900" y="3851250"/>
              <a:ext cx="198500" cy="197025"/>
            </a:xfrm>
            <a:custGeom>
              <a:avLst/>
              <a:gdLst/>
              <a:ahLst/>
              <a:cxnLst/>
              <a:rect l="l" t="t" r="r" b="b"/>
              <a:pathLst>
                <a:path w="7940" h="7881" extrusionOk="0">
                  <a:moveTo>
                    <a:pt x="7939" y="3969"/>
                  </a:moveTo>
                  <a:cubicBezTo>
                    <a:pt x="7881" y="6188"/>
                    <a:pt x="6130" y="7880"/>
                    <a:pt x="3970" y="7880"/>
                  </a:cubicBezTo>
                  <a:cubicBezTo>
                    <a:pt x="1752" y="7880"/>
                    <a:pt x="1" y="6071"/>
                    <a:pt x="59" y="3911"/>
                  </a:cubicBezTo>
                  <a:cubicBezTo>
                    <a:pt x="117" y="1693"/>
                    <a:pt x="1869" y="0"/>
                    <a:pt x="4028" y="59"/>
                  </a:cubicBezTo>
                  <a:cubicBezTo>
                    <a:pt x="6188" y="59"/>
                    <a:pt x="7939" y="1810"/>
                    <a:pt x="7939" y="39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6" name="Google Shape;14216;p29"/>
            <p:cNvSpPr/>
            <p:nvPr/>
          </p:nvSpPr>
          <p:spPr>
            <a:xfrm>
              <a:off x="2585675" y="2869150"/>
              <a:ext cx="195550" cy="195575"/>
            </a:xfrm>
            <a:custGeom>
              <a:avLst/>
              <a:gdLst/>
              <a:ahLst/>
              <a:cxnLst/>
              <a:rect l="l" t="t" r="r" b="b"/>
              <a:pathLst>
                <a:path w="7822" h="7823" extrusionOk="0">
                  <a:moveTo>
                    <a:pt x="7822" y="3912"/>
                  </a:moveTo>
                  <a:cubicBezTo>
                    <a:pt x="7822" y="6071"/>
                    <a:pt x="6129" y="7823"/>
                    <a:pt x="3911" y="7823"/>
                  </a:cubicBezTo>
                  <a:cubicBezTo>
                    <a:pt x="1751" y="7823"/>
                    <a:pt x="0" y="6130"/>
                    <a:pt x="0" y="3970"/>
                  </a:cubicBezTo>
                  <a:cubicBezTo>
                    <a:pt x="0" y="1752"/>
                    <a:pt x="1693" y="59"/>
                    <a:pt x="3853" y="1"/>
                  </a:cubicBezTo>
                  <a:cubicBezTo>
                    <a:pt x="6071" y="1"/>
                    <a:pt x="7763" y="1752"/>
                    <a:pt x="7822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7" name="Google Shape;14217;p29"/>
            <p:cNvSpPr/>
            <p:nvPr/>
          </p:nvSpPr>
          <p:spPr>
            <a:xfrm>
              <a:off x="3567750" y="3851250"/>
              <a:ext cx="197025" cy="198475"/>
            </a:xfrm>
            <a:custGeom>
              <a:avLst/>
              <a:gdLst/>
              <a:ahLst/>
              <a:cxnLst/>
              <a:rect l="l" t="t" r="r" b="b"/>
              <a:pathLst>
                <a:path w="7881" h="7939" extrusionOk="0">
                  <a:moveTo>
                    <a:pt x="4028" y="59"/>
                  </a:moveTo>
                  <a:cubicBezTo>
                    <a:pt x="6188" y="117"/>
                    <a:pt x="7881" y="1868"/>
                    <a:pt x="7822" y="4028"/>
                  </a:cubicBezTo>
                  <a:cubicBezTo>
                    <a:pt x="7822" y="6246"/>
                    <a:pt x="6013" y="7939"/>
                    <a:pt x="3853" y="7880"/>
                  </a:cubicBezTo>
                  <a:cubicBezTo>
                    <a:pt x="1693" y="7822"/>
                    <a:pt x="1" y="6071"/>
                    <a:pt x="1" y="3853"/>
                  </a:cubicBezTo>
                  <a:cubicBezTo>
                    <a:pt x="59" y="1693"/>
                    <a:pt x="1868" y="0"/>
                    <a:pt x="4028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8" name="Google Shape;14218;p29"/>
            <p:cNvSpPr/>
            <p:nvPr/>
          </p:nvSpPr>
          <p:spPr>
            <a:xfrm>
              <a:off x="4551300" y="1891450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7763" y="3912"/>
                  </a:moveTo>
                  <a:cubicBezTo>
                    <a:pt x="7763" y="6071"/>
                    <a:pt x="6071" y="7764"/>
                    <a:pt x="3853" y="7764"/>
                  </a:cubicBezTo>
                  <a:cubicBezTo>
                    <a:pt x="1693" y="7764"/>
                    <a:pt x="0" y="6013"/>
                    <a:pt x="0" y="3853"/>
                  </a:cubicBezTo>
                  <a:cubicBezTo>
                    <a:pt x="0" y="1693"/>
                    <a:pt x="1751" y="1"/>
                    <a:pt x="3969" y="1"/>
                  </a:cubicBezTo>
                  <a:cubicBezTo>
                    <a:pt x="6129" y="1"/>
                    <a:pt x="7822" y="1693"/>
                    <a:pt x="7763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9" name="Google Shape;14219;p29"/>
            <p:cNvSpPr/>
            <p:nvPr/>
          </p:nvSpPr>
          <p:spPr>
            <a:xfrm>
              <a:off x="4059525" y="385270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3794" y="59"/>
                  </a:moveTo>
                  <a:cubicBezTo>
                    <a:pt x="5954" y="1"/>
                    <a:pt x="7705" y="1693"/>
                    <a:pt x="7705" y="3853"/>
                  </a:cubicBezTo>
                  <a:cubicBezTo>
                    <a:pt x="7705" y="6013"/>
                    <a:pt x="6013" y="7764"/>
                    <a:pt x="3853" y="7764"/>
                  </a:cubicBezTo>
                  <a:cubicBezTo>
                    <a:pt x="1693" y="7764"/>
                    <a:pt x="0" y="6071"/>
                    <a:pt x="0" y="3911"/>
                  </a:cubicBezTo>
                  <a:cubicBezTo>
                    <a:pt x="0" y="1752"/>
                    <a:pt x="1693" y="59"/>
                    <a:pt x="379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0" name="Google Shape;14220;p29"/>
            <p:cNvSpPr/>
            <p:nvPr/>
          </p:nvSpPr>
          <p:spPr>
            <a:xfrm>
              <a:off x="2585675" y="2380300"/>
              <a:ext cx="194100" cy="194125"/>
            </a:xfrm>
            <a:custGeom>
              <a:avLst/>
              <a:gdLst/>
              <a:ahLst/>
              <a:cxnLst/>
              <a:rect l="l" t="t" r="r" b="b"/>
              <a:pathLst>
                <a:path w="7764" h="7765" extrusionOk="0">
                  <a:moveTo>
                    <a:pt x="3911" y="59"/>
                  </a:moveTo>
                  <a:cubicBezTo>
                    <a:pt x="6071" y="59"/>
                    <a:pt x="7763" y="1810"/>
                    <a:pt x="7763" y="3912"/>
                  </a:cubicBezTo>
                  <a:cubicBezTo>
                    <a:pt x="7763" y="6071"/>
                    <a:pt x="6012" y="7764"/>
                    <a:pt x="3853" y="7764"/>
                  </a:cubicBezTo>
                  <a:cubicBezTo>
                    <a:pt x="1693" y="7764"/>
                    <a:pt x="0" y="6013"/>
                    <a:pt x="59" y="3853"/>
                  </a:cubicBezTo>
                  <a:cubicBezTo>
                    <a:pt x="59" y="1694"/>
                    <a:pt x="1810" y="1"/>
                    <a:pt x="391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1" name="Google Shape;14221;p29"/>
            <p:cNvSpPr/>
            <p:nvPr/>
          </p:nvSpPr>
          <p:spPr>
            <a:xfrm>
              <a:off x="3322600" y="3854175"/>
              <a:ext cx="192650" cy="192625"/>
            </a:xfrm>
            <a:custGeom>
              <a:avLst/>
              <a:gdLst/>
              <a:ahLst/>
              <a:cxnLst/>
              <a:rect l="l" t="t" r="r" b="b"/>
              <a:pathLst>
                <a:path w="7706" h="7705" extrusionOk="0">
                  <a:moveTo>
                    <a:pt x="7705" y="3852"/>
                  </a:moveTo>
                  <a:cubicBezTo>
                    <a:pt x="7705" y="5954"/>
                    <a:pt x="5954" y="7705"/>
                    <a:pt x="3853" y="7705"/>
                  </a:cubicBezTo>
                  <a:cubicBezTo>
                    <a:pt x="1751" y="7705"/>
                    <a:pt x="0" y="5954"/>
                    <a:pt x="0" y="3852"/>
                  </a:cubicBezTo>
                  <a:cubicBezTo>
                    <a:pt x="0" y="1693"/>
                    <a:pt x="1751" y="0"/>
                    <a:pt x="3911" y="0"/>
                  </a:cubicBezTo>
                  <a:cubicBezTo>
                    <a:pt x="6012" y="0"/>
                    <a:pt x="7705" y="1751"/>
                    <a:pt x="7705" y="38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2" name="Google Shape;14222;p29"/>
            <p:cNvSpPr/>
            <p:nvPr/>
          </p:nvSpPr>
          <p:spPr>
            <a:xfrm>
              <a:off x="2585675" y="3117225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3969" y="1"/>
                  </a:moveTo>
                  <a:cubicBezTo>
                    <a:pt x="6071" y="59"/>
                    <a:pt x="7822" y="1869"/>
                    <a:pt x="7763" y="3970"/>
                  </a:cubicBezTo>
                  <a:cubicBezTo>
                    <a:pt x="7705" y="6071"/>
                    <a:pt x="5954" y="7764"/>
                    <a:pt x="3853" y="7706"/>
                  </a:cubicBezTo>
                  <a:cubicBezTo>
                    <a:pt x="1751" y="7706"/>
                    <a:pt x="0" y="5896"/>
                    <a:pt x="59" y="3795"/>
                  </a:cubicBezTo>
                  <a:cubicBezTo>
                    <a:pt x="117" y="1694"/>
                    <a:pt x="1868" y="1"/>
                    <a:pt x="39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3" name="Google Shape;14223;p29"/>
            <p:cNvSpPr/>
            <p:nvPr/>
          </p:nvSpPr>
          <p:spPr>
            <a:xfrm>
              <a:off x="4795000" y="2133700"/>
              <a:ext cx="192625" cy="194100"/>
            </a:xfrm>
            <a:custGeom>
              <a:avLst/>
              <a:gdLst/>
              <a:ahLst/>
              <a:cxnLst/>
              <a:rect l="l" t="t" r="r" b="b"/>
              <a:pathLst>
                <a:path w="7705" h="7764" extrusionOk="0">
                  <a:moveTo>
                    <a:pt x="3911" y="7764"/>
                  </a:moveTo>
                  <a:cubicBezTo>
                    <a:pt x="1810" y="7764"/>
                    <a:pt x="58" y="6012"/>
                    <a:pt x="0" y="3911"/>
                  </a:cubicBezTo>
                  <a:cubicBezTo>
                    <a:pt x="0" y="1810"/>
                    <a:pt x="1751" y="59"/>
                    <a:pt x="3853" y="59"/>
                  </a:cubicBezTo>
                  <a:cubicBezTo>
                    <a:pt x="5954" y="0"/>
                    <a:pt x="7705" y="1751"/>
                    <a:pt x="7705" y="3911"/>
                  </a:cubicBezTo>
                  <a:cubicBezTo>
                    <a:pt x="7705" y="5954"/>
                    <a:pt x="6012" y="7705"/>
                    <a:pt x="3911" y="776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4" name="Google Shape;14224;p29"/>
            <p:cNvSpPr/>
            <p:nvPr/>
          </p:nvSpPr>
          <p:spPr>
            <a:xfrm>
              <a:off x="4306125" y="164485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7706" y="3911"/>
                  </a:moveTo>
                  <a:cubicBezTo>
                    <a:pt x="7648" y="6012"/>
                    <a:pt x="5896" y="7763"/>
                    <a:pt x="3737" y="7705"/>
                  </a:cubicBezTo>
                  <a:cubicBezTo>
                    <a:pt x="1694" y="7647"/>
                    <a:pt x="1" y="5896"/>
                    <a:pt x="1" y="3794"/>
                  </a:cubicBezTo>
                  <a:cubicBezTo>
                    <a:pt x="1" y="1693"/>
                    <a:pt x="1810" y="0"/>
                    <a:pt x="3912" y="0"/>
                  </a:cubicBezTo>
                  <a:cubicBezTo>
                    <a:pt x="6013" y="59"/>
                    <a:pt x="7706" y="1810"/>
                    <a:pt x="7706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5" name="Google Shape;14225;p29"/>
            <p:cNvSpPr/>
            <p:nvPr/>
          </p:nvSpPr>
          <p:spPr>
            <a:xfrm>
              <a:off x="4546925" y="3606100"/>
              <a:ext cx="195550" cy="194100"/>
            </a:xfrm>
            <a:custGeom>
              <a:avLst/>
              <a:gdLst/>
              <a:ahLst/>
              <a:cxnLst/>
              <a:rect l="l" t="t" r="r" b="b"/>
              <a:pathLst>
                <a:path w="7822" h="7764" extrusionOk="0">
                  <a:moveTo>
                    <a:pt x="3853" y="7763"/>
                  </a:moveTo>
                  <a:cubicBezTo>
                    <a:pt x="1751" y="7705"/>
                    <a:pt x="0" y="5895"/>
                    <a:pt x="58" y="3794"/>
                  </a:cubicBezTo>
                  <a:cubicBezTo>
                    <a:pt x="117" y="1693"/>
                    <a:pt x="1926" y="0"/>
                    <a:pt x="3969" y="58"/>
                  </a:cubicBezTo>
                  <a:cubicBezTo>
                    <a:pt x="6129" y="117"/>
                    <a:pt x="7822" y="1868"/>
                    <a:pt x="7763" y="4028"/>
                  </a:cubicBezTo>
                  <a:cubicBezTo>
                    <a:pt x="7705" y="6071"/>
                    <a:pt x="5954" y="7763"/>
                    <a:pt x="3853" y="77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6" name="Google Shape;14226;p29"/>
            <p:cNvSpPr/>
            <p:nvPr/>
          </p:nvSpPr>
          <p:spPr>
            <a:xfrm>
              <a:off x="2832275" y="1887075"/>
              <a:ext cx="194125" cy="194100"/>
            </a:xfrm>
            <a:custGeom>
              <a:avLst/>
              <a:gdLst/>
              <a:ahLst/>
              <a:cxnLst/>
              <a:rect l="l" t="t" r="r" b="b"/>
              <a:pathLst>
                <a:path w="7765" h="7764" extrusionOk="0">
                  <a:moveTo>
                    <a:pt x="7764" y="3911"/>
                  </a:moveTo>
                  <a:cubicBezTo>
                    <a:pt x="7706" y="6013"/>
                    <a:pt x="5955" y="7764"/>
                    <a:pt x="3912" y="7706"/>
                  </a:cubicBezTo>
                  <a:cubicBezTo>
                    <a:pt x="1752" y="7706"/>
                    <a:pt x="1" y="5954"/>
                    <a:pt x="59" y="3795"/>
                  </a:cubicBezTo>
                  <a:cubicBezTo>
                    <a:pt x="118" y="1693"/>
                    <a:pt x="1869" y="1"/>
                    <a:pt x="3970" y="59"/>
                  </a:cubicBezTo>
                  <a:cubicBezTo>
                    <a:pt x="6071" y="59"/>
                    <a:pt x="7764" y="1810"/>
                    <a:pt x="7764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7" name="Google Shape;14227;p29"/>
            <p:cNvSpPr/>
            <p:nvPr/>
          </p:nvSpPr>
          <p:spPr>
            <a:xfrm>
              <a:off x="4796450" y="3362400"/>
              <a:ext cx="191175" cy="189725"/>
            </a:xfrm>
            <a:custGeom>
              <a:avLst/>
              <a:gdLst/>
              <a:ahLst/>
              <a:cxnLst/>
              <a:rect l="l" t="t" r="r" b="b"/>
              <a:pathLst>
                <a:path w="7647" h="7589" extrusionOk="0">
                  <a:moveTo>
                    <a:pt x="3795" y="0"/>
                  </a:moveTo>
                  <a:cubicBezTo>
                    <a:pt x="5896" y="0"/>
                    <a:pt x="7647" y="1751"/>
                    <a:pt x="7589" y="3794"/>
                  </a:cubicBezTo>
                  <a:cubicBezTo>
                    <a:pt x="7589" y="5896"/>
                    <a:pt x="5896" y="7588"/>
                    <a:pt x="3795" y="7588"/>
                  </a:cubicBezTo>
                  <a:cubicBezTo>
                    <a:pt x="1693" y="7588"/>
                    <a:pt x="0" y="5837"/>
                    <a:pt x="0" y="3736"/>
                  </a:cubicBezTo>
                  <a:cubicBezTo>
                    <a:pt x="0" y="1693"/>
                    <a:pt x="1752" y="0"/>
                    <a:pt x="379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8" name="Google Shape;14228;p29"/>
            <p:cNvSpPr/>
            <p:nvPr/>
          </p:nvSpPr>
          <p:spPr>
            <a:xfrm>
              <a:off x="3081825" y="1646300"/>
              <a:ext cx="189725" cy="191200"/>
            </a:xfrm>
            <a:custGeom>
              <a:avLst/>
              <a:gdLst/>
              <a:ahLst/>
              <a:cxnLst/>
              <a:rect l="l" t="t" r="r" b="b"/>
              <a:pathLst>
                <a:path w="7589" h="7648" extrusionOk="0">
                  <a:moveTo>
                    <a:pt x="3794" y="1"/>
                  </a:moveTo>
                  <a:cubicBezTo>
                    <a:pt x="5837" y="1"/>
                    <a:pt x="7588" y="1752"/>
                    <a:pt x="7588" y="3853"/>
                  </a:cubicBezTo>
                  <a:cubicBezTo>
                    <a:pt x="7588" y="5896"/>
                    <a:pt x="5896" y="7589"/>
                    <a:pt x="3794" y="7589"/>
                  </a:cubicBezTo>
                  <a:cubicBezTo>
                    <a:pt x="1751" y="7647"/>
                    <a:pt x="0" y="5896"/>
                    <a:pt x="0" y="3795"/>
                  </a:cubicBezTo>
                  <a:cubicBezTo>
                    <a:pt x="0" y="1693"/>
                    <a:pt x="1693" y="1"/>
                    <a:pt x="3794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9" name="Google Shape;14229;p29"/>
            <p:cNvSpPr/>
            <p:nvPr/>
          </p:nvSpPr>
          <p:spPr>
            <a:xfrm>
              <a:off x="2835200" y="3609000"/>
              <a:ext cx="189725" cy="189725"/>
            </a:xfrm>
            <a:custGeom>
              <a:avLst/>
              <a:gdLst/>
              <a:ahLst/>
              <a:cxnLst/>
              <a:rect l="l" t="t" r="r" b="b"/>
              <a:pathLst>
                <a:path w="7589" h="7589" extrusionOk="0">
                  <a:moveTo>
                    <a:pt x="3795" y="1"/>
                  </a:moveTo>
                  <a:cubicBezTo>
                    <a:pt x="5896" y="59"/>
                    <a:pt x="7589" y="1752"/>
                    <a:pt x="7530" y="3795"/>
                  </a:cubicBezTo>
                  <a:cubicBezTo>
                    <a:pt x="7530" y="5896"/>
                    <a:pt x="5838" y="7589"/>
                    <a:pt x="3736" y="7531"/>
                  </a:cubicBezTo>
                  <a:cubicBezTo>
                    <a:pt x="1635" y="7531"/>
                    <a:pt x="1" y="5838"/>
                    <a:pt x="1" y="3737"/>
                  </a:cubicBezTo>
                  <a:cubicBezTo>
                    <a:pt x="59" y="1635"/>
                    <a:pt x="1752" y="1"/>
                    <a:pt x="379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0" name="Google Shape;14230;p29"/>
            <p:cNvSpPr/>
            <p:nvPr/>
          </p:nvSpPr>
          <p:spPr>
            <a:xfrm>
              <a:off x="4309050" y="3855625"/>
              <a:ext cx="186825" cy="188275"/>
            </a:xfrm>
            <a:custGeom>
              <a:avLst/>
              <a:gdLst/>
              <a:ahLst/>
              <a:cxnLst/>
              <a:rect l="l" t="t" r="r" b="b"/>
              <a:pathLst>
                <a:path w="7473" h="7531" extrusionOk="0">
                  <a:moveTo>
                    <a:pt x="3736" y="7530"/>
                  </a:moveTo>
                  <a:cubicBezTo>
                    <a:pt x="1635" y="7530"/>
                    <a:pt x="1" y="5896"/>
                    <a:pt x="1" y="3794"/>
                  </a:cubicBezTo>
                  <a:cubicBezTo>
                    <a:pt x="1" y="1693"/>
                    <a:pt x="1635" y="0"/>
                    <a:pt x="3736" y="59"/>
                  </a:cubicBezTo>
                  <a:cubicBezTo>
                    <a:pt x="5838" y="59"/>
                    <a:pt x="7472" y="1693"/>
                    <a:pt x="7472" y="3736"/>
                  </a:cubicBezTo>
                  <a:cubicBezTo>
                    <a:pt x="7472" y="5837"/>
                    <a:pt x="5838" y="7530"/>
                    <a:pt x="3736" y="75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1" name="Google Shape;14231;p29"/>
            <p:cNvSpPr/>
            <p:nvPr/>
          </p:nvSpPr>
          <p:spPr>
            <a:xfrm>
              <a:off x="2590050" y="213660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3736" y="7531"/>
                  </a:moveTo>
                  <a:cubicBezTo>
                    <a:pt x="1635" y="7531"/>
                    <a:pt x="0" y="5896"/>
                    <a:pt x="0" y="3737"/>
                  </a:cubicBezTo>
                  <a:cubicBezTo>
                    <a:pt x="0" y="1694"/>
                    <a:pt x="1635" y="59"/>
                    <a:pt x="3678" y="59"/>
                  </a:cubicBezTo>
                  <a:cubicBezTo>
                    <a:pt x="5837" y="1"/>
                    <a:pt x="7472" y="1694"/>
                    <a:pt x="7472" y="3795"/>
                  </a:cubicBezTo>
                  <a:cubicBezTo>
                    <a:pt x="7472" y="5896"/>
                    <a:pt x="5837" y="7531"/>
                    <a:pt x="3736" y="753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2" name="Google Shape;14232;p29"/>
            <p:cNvSpPr/>
            <p:nvPr/>
          </p:nvSpPr>
          <p:spPr>
            <a:xfrm>
              <a:off x="2590050" y="3363850"/>
              <a:ext cx="186800" cy="186800"/>
            </a:xfrm>
            <a:custGeom>
              <a:avLst/>
              <a:gdLst/>
              <a:ahLst/>
              <a:cxnLst/>
              <a:rect l="l" t="t" r="r" b="b"/>
              <a:pathLst>
                <a:path w="7472" h="7472" extrusionOk="0">
                  <a:moveTo>
                    <a:pt x="3736" y="1"/>
                  </a:moveTo>
                  <a:cubicBezTo>
                    <a:pt x="5837" y="59"/>
                    <a:pt x="7472" y="1693"/>
                    <a:pt x="7413" y="3795"/>
                  </a:cubicBezTo>
                  <a:cubicBezTo>
                    <a:pt x="7413" y="5838"/>
                    <a:pt x="5721" y="7472"/>
                    <a:pt x="3678" y="7414"/>
                  </a:cubicBezTo>
                  <a:cubicBezTo>
                    <a:pt x="1635" y="7414"/>
                    <a:pt x="0" y="5721"/>
                    <a:pt x="0" y="3678"/>
                  </a:cubicBezTo>
                  <a:cubicBezTo>
                    <a:pt x="0" y="1635"/>
                    <a:pt x="1693" y="1"/>
                    <a:pt x="37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3" name="Google Shape;14233;p29"/>
            <p:cNvSpPr/>
            <p:nvPr/>
          </p:nvSpPr>
          <p:spPr>
            <a:xfrm>
              <a:off x="3083275" y="3857075"/>
              <a:ext cx="186800" cy="185350"/>
            </a:xfrm>
            <a:custGeom>
              <a:avLst/>
              <a:gdLst/>
              <a:ahLst/>
              <a:cxnLst/>
              <a:rect l="l" t="t" r="r" b="b"/>
              <a:pathLst>
                <a:path w="7472" h="7414" extrusionOk="0">
                  <a:moveTo>
                    <a:pt x="7414" y="3678"/>
                  </a:moveTo>
                  <a:cubicBezTo>
                    <a:pt x="7472" y="5779"/>
                    <a:pt x="5779" y="7414"/>
                    <a:pt x="3736" y="7414"/>
                  </a:cubicBezTo>
                  <a:cubicBezTo>
                    <a:pt x="1693" y="7414"/>
                    <a:pt x="1" y="5779"/>
                    <a:pt x="59" y="3736"/>
                  </a:cubicBezTo>
                  <a:cubicBezTo>
                    <a:pt x="59" y="1694"/>
                    <a:pt x="1693" y="59"/>
                    <a:pt x="3678" y="1"/>
                  </a:cubicBezTo>
                  <a:cubicBezTo>
                    <a:pt x="5779" y="1"/>
                    <a:pt x="7414" y="1635"/>
                    <a:pt x="7472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4" name="Google Shape;14234;p29"/>
            <p:cNvSpPr/>
            <p:nvPr/>
          </p:nvSpPr>
          <p:spPr>
            <a:xfrm>
              <a:off x="5045975" y="2628375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737" y="7414"/>
                  </a:moveTo>
                  <a:cubicBezTo>
                    <a:pt x="1635" y="7414"/>
                    <a:pt x="1" y="5721"/>
                    <a:pt x="1" y="3678"/>
                  </a:cubicBezTo>
                  <a:cubicBezTo>
                    <a:pt x="1" y="1635"/>
                    <a:pt x="1635" y="1"/>
                    <a:pt x="3737" y="1"/>
                  </a:cubicBez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79" y="7414"/>
                    <a:pt x="3737" y="74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5" name="Google Shape;14235;p29"/>
            <p:cNvSpPr/>
            <p:nvPr/>
          </p:nvSpPr>
          <p:spPr>
            <a:xfrm>
              <a:off x="3818750" y="1401150"/>
              <a:ext cx="188275" cy="186800"/>
            </a:xfrm>
            <a:custGeom>
              <a:avLst/>
              <a:gdLst/>
              <a:ahLst/>
              <a:cxnLst/>
              <a:rect l="l" t="t" r="r" b="b"/>
              <a:pathLst>
                <a:path w="7531" h="7472" extrusionOk="0">
                  <a:moveTo>
                    <a:pt x="59" y="3678"/>
                  </a:moveTo>
                  <a:cubicBezTo>
                    <a:pt x="59" y="1635"/>
                    <a:pt x="1751" y="0"/>
                    <a:pt x="3853" y="59"/>
                  </a:cubicBezTo>
                  <a:cubicBezTo>
                    <a:pt x="5896" y="59"/>
                    <a:pt x="7530" y="1810"/>
                    <a:pt x="7472" y="3853"/>
                  </a:cubicBezTo>
                  <a:cubicBezTo>
                    <a:pt x="7413" y="5837"/>
                    <a:pt x="5721" y="7472"/>
                    <a:pt x="3736" y="7472"/>
                  </a:cubicBezTo>
                  <a:cubicBezTo>
                    <a:pt x="1693" y="7413"/>
                    <a:pt x="0" y="5721"/>
                    <a:pt x="59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6" name="Google Shape;14236;p29"/>
            <p:cNvSpPr/>
            <p:nvPr/>
          </p:nvSpPr>
          <p:spPr>
            <a:xfrm>
              <a:off x="5045975" y="2875000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678" y="0"/>
                  </a:moveTo>
                  <a:cubicBezTo>
                    <a:pt x="5721" y="0"/>
                    <a:pt x="7414" y="1693"/>
                    <a:pt x="7414" y="3736"/>
                  </a:cubicBezTo>
                  <a:cubicBezTo>
                    <a:pt x="7355" y="5721"/>
                    <a:pt x="5721" y="7413"/>
                    <a:pt x="3678" y="7413"/>
                  </a:cubicBezTo>
                  <a:cubicBezTo>
                    <a:pt x="1635" y="7413"/>
                    <a:pt x="1" y="5721"/>
                    <a:pt x="1" y="3678"/>
                  </a:cubicBezTo>
                  <a:cubicBezTo>
                    <a:pt x="1" y="1635"/>
                    <a:pt x="1694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7" name="Google Shape;14237;p29"/>
            <p:cNvSpPr/>
            <p:nvPr/>
          </p:nvSpPr>
          <p:spPr>
            <a:xfrm>
              <a:off x="3573575" y="1402600"/>
              <a:ext cx="185375" cy="185350"/>
            </a:xfrm>
            <a:custGeom>
              <a:avLst/>
              <a:gdLst/>
              <a:ahLst/>
              <a:cxnLst/>
              <a:rect l="l" t="t" r="r" b="b"/>
              <a:pathLst>
                <a:path w="7415" h="7414" extrusionOk="0">
                  <a:moveTo>
                    <a:pt x="3678" y="1"/>
                  </a:move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21" y="7414"/>
                    <a:pt x="3678" y="7355"/>
                  </a:cubicBezTo>
                  <a:cubicBezTo>
                    <a:pt x="1635" y="7355"/>
                    <a:pt x="1" y="5663"/>
                    <a:pt x="1" y="3678"/>
                  </a:cubicBezTo>
                  <a:cubicBezTo>
                    <a:pt x="1" y="1635"/>
                    <a:pt x="1694" y="1"/>
                    <a:pt x="36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8" name="Google Shape;14238;p29"/>
            <p:cNvSpPr/>
            <p:nvPr/>
          </p:nvSpPr>
          <p:spPr>
            <a:xfrm>
              <a:off x="4799375" y="1895825"/>
              <a:ext cx="183875" cy="183900"/>
            </a:xfrm>
            <a:custGeom>
              <a:avLst/>
              <a:gdLst/>
              <a:ahLst/>
              <a:cxnLst/>
              <a:rect l="l" t="t" r="r" b="b"/>
              <a:pathLst>
                <a:path w="7355" h="7356" extrusionOk="0">
                  <a:moveTo>
                    <a:pt x="3678" y="7356"/>
                  </a:moveTo>
                  <a:cubicBezTo>
                    <a:pt x="1693" y="7356"/>
                    <a:pt x="0" y="5663"/>
                    <a:pt x="0" y="3678"/>
                  </a:cubicBezTo>
                  <a:cubicBezTo>
                    <a:pt x="59" y="1635"/>
                    <a:pt x="1751" y="1"/>
                    <a:pt x="3736" y="1"/>
                  </a:cubicBezTo>
                  <a:cubicBezTo>
                    <a:pt x="5720" y="59"/>
                    <a:pt x="7355" y="1694"/>
                    <a:pt x="7355" y="3678"/>
                  </a:cubicBezTo>
                  <a:cubicBezTo>
                    <a:pt x="7355" y="5663"/>
                    <a:pt x="5662" y="7356"/>
                    <a:pt x="3678" y="735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9" name="Google Shape;14239;p29"/>
            <p:cNvSpPr/>
            <p:nvPr/>
          </p:nvSpPr>
          <p:spPr>
            <a:xfrm>
              <a:off x="5045975" y="238615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355" y="3678"/>
                  </a:moveTo>
                  <a:cubicBezTo>
                    <a:pt x="7355" y="5662"/>
                    <a:pt x="5721" y="7355"/>
                    <a:pt x="3678" y="7355"/>
                  </a:cubicBezTo>
                  <a:cubicBezTo>
                    <a:pt x="1694" y="7355"/>
                    <a:pt x="1" y="5662"/>
                    <a:pt x="1" y="3619"/>
                  </a:cubicBezTo>
                  <a:cubicBezTo>
                    <a:pt x="59" y="1693"/>
                    <a:pt x="1694" y="0"/>
                    <a:pt x="3678" y="0"/>
                  </a:cubicBezTo>
                  <a:cubicBezTo>
                    <a:pt x="5663" y="0"/>
                    <a:pt x="7355" y="1635"/>
                    <a:pt x="7355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0" name="Google Shape;14240;p29"/>
            <p:cNvSpPr/>
            <p:nvPr/>
          </p:nvSpPr>
          <p:spPr>
            <a:xfrm>
              <a:off x="4557125" y="1649225"/>
              <a:ext cx="183900" cy="185350"/>
            </a:xfrm>
            <a:custGeom>
              <a:avLst/>
              <a:gdLst/>
              <a:ahLst/>
              <a:cxnLst/>
              <a:rect l="l" t="t" r="r" b="b"/>
              <a:pathLst>
                <a:path w="7356" h="7414" extrusionOk="0">
                  <a:moveTo>
                    <a:pt x="3678" y="0"/>
                  </a:moveTo>
                  <a:cubicBezTo>
                    <a:pt x="5663" y="0"/>
                    <a:pt x="7355" y="1693"/>
                    <a:pt x="7355" y="3736"/>
                  </a:cubicBezTo>
                  <a:cubicBezTo>
                    <a:pt x="7355" y="5721"/>
                    <a:pt x="5663" y="7413"/>
                    <a:pt x="3620" y="7355"/>
                  </a:cubicBezTo>
                  <a:cubicBezTo>
                    <a:pt x="1635" y="7355"/>
                    <a:pt x="1" y="5721"/>
                    <a:pt x="1" y="3736"/>
                  </a:cubicBezTo>
                  <a:cubicBezTo>
                    <a:pt x="1" y="1693"/>
                    <a:pt x="1635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1" name="Google Shape;14241;p29"/>
            <p:cNvSpPr/>
            <p:nvPr/>
          </p:nvSpPr>
          <p:spPr>
            <a:xfrm>
              <a:off x="4062450" y="140115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7355" y="3853"/>
                  </a:moveTo>
                  <a:cubicBezTo>
                    <a:pt x="7296" y="5896"/>
                    <a:pt x="5545" y="7530"/>
                    <a:pt x="3561" y="7413"/>
                  </a:cubicBezTo>
                  <a:cubicBezTo>
                    <a:pt x="1576" y="7297"/>
                    <a:pt x="0" y="5604"/>
                    <a:pt x="58" y="3619"/>
                  </a:cubicBezTo>
                  <a:cubicBezTo>
                    <a:pt x="175" y="1576"/>
                    <a:pt x="1926" y="0"/>
                    <a:pt x="3853" y="117"/>
                  </a:cubicBezTo>
                  <a:cubicBezTo>
                    <a:pt x="5896" y="234"/>
                    <a:pt x="7472" y="1926"/>
                    <a:pt x="7355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2" name="Google Shape;14242;p29"/>
            <p:cNvSpPr/>
            <p:nvPr/>
          </p:nvSpPr>
          <p:spPr>
            <a:xfrm>
              <a:off x="3326975" y="140260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297" y="3795"/>
                  </a:moveTo>
                  <a:cubicBezTo>
                    <a:pt x="7238" y="5838"/>
                    <a:pt x="5604" y="7355"/>
                    <a:pt x="3619" y="7297"/>
                  </a:cubicBezTo>
                  <a:cubicBezTo>
                    <a:pt x="1576" y="7239"/>
                    <a:pt x="0" y="5604"/>
                    <a:pt x="59" y="3620"/>
                  </a:cubicBezTo>
                  <a:cubicBezTo>
                    <a:pt x="117" y="1577"/>
                    <a:pt x="1810" y="1"/>
                    <a:pt x="3794" y="59"/>
                  </a:cubicBezTo>
                  <a:cubicBezTo>
                    <a:pt x="5837" y="117"/>
                    <a:pt x="7355" y="1810"/>
                    <a:pt x="7297" y="37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3" name="Google Shape;14243;p29"/>
            <p:cNvSpPr/>
            <p:nvPr/>
          </p:nvSpPr>
          <p:spPr>
            <a:xfrm>
              <a:off x="5047450" y="3123075"/>
              <a:ext cx="182425" cy="182425"/>
            </a:xfrm>
            <a:custGeom>
              <a:avLst/>
              <a:gdLst/>
              <a:ahLst/>
              <a:cxnLst/>
              <a:rect l="l" t="t" r="r" b="b"/>
              <a:pathLst>
                <a:path w="7297" h="7297" extrusionOk="0">
                  <a:moveTo>
                    <a:pt x="7296" y="3619"/>
                  </a:moveTo>
                  <a:cubicBezTo>
                    <a:pt x="7296" y="5604"/>
                    <a:pt x="5662" y="7238"/>
                    <a:pt x="3678" y="7297"/>
                  </a:cubicBezTo>
                  <a:cubicBezTo>
                    <a:pt x="1635" y="7297"/>
                    <a:pt x="0" y="5662"/>
                    <a:pt x="0" y="3678"/>
                  </a:cubicBezTo>
                  <a:cubicBezTo>
                    <a:pt x="0" y="1635"/>
                    <a:pt x="1635" y="0"/>
                    <a:pt x="3619" y="0"/>
                  </a:cubicBezTo>
                  <a:cubicBezTo>
                    <a:pt x="5604" y="0"/>
                    <a:pt x="7238" y="1635"/>
                    <a:pt x="7296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4" name="Google Shape;14244;p29"/>
            <p:cNvSpPr/>
            <p:nvPr/>
          </p:nvSpPr>
          <p:spPr>
            <a:xfrm>
              <a:off x="3821650" y="4102250"/>
              <a:ext cx="180975" cy="180950"/>
            </a:xfrm>
            <a:custGeom>
              <a:avLst/>
              <a:gdLst/>
              <a:ahLst/>
              <a:cxnLst/>
              <a:rect l="l" t="t" r="r" b="b"/>
              <a:pathLst>
                <a:path w="7239" h="7238" extrusionOk="0">
                  <a:moveTo>
                    <a:pt x="7239" y="3619"/>
                  </a:moveTo>
                  <a:cubicBezTo>
                    <a:pt x="7239" y="5662"/>
                    <a:pt x="5663" y="7238"/>
                    <a:pt x="3620" y="7238"/>
                  </a:cubicBezTo>
                  <a:cubicBezTo>
                    <a:pt x="1577" y="7238"/>
                    <a:pt x="1" y="5604"/>
                    <a:pt x="59" y="3619"/>
                  </a:cubicBezTo>
                  <a:cubicBezTo>
                    <a:pt x="59" y="1634"/>
                    <a:pt x="1635" y="58"/>
                    <a:pt x="3620" y="58"/>
                  </a:cubicBezTo>
                  <a:cubicBezTo>
                    <a:pt x="5605" y="0"/>
                    <a:pt x="7239" y="1634"/>
                    <a:pt x="723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5" name="Google Shape;14245;p29"/>
            <p:cNvSpPr/>
            <p:nvPr/>
          </p:nvSpPr>
          <p:spPr>
            <a:xfrm>
              <a:off x="3576500" y="4103700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546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20" y="0"/>
                  </a:cubicBezTo>
                  <a:cubicBezTo>
                    <a:pt x="5604" y="0"/>
                    <a:pt x="7180" y="1518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6" name="Google Shape;14246;p29"/>
            <p:cNvSpPr/>
            <p:nvPr/>
          </p:nvSpPr>
          <p:spPr>
            <a:xfrm>
              <a:off x="2350725" y="2629850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3561" y="59"/>
                  </a:moveTo>
                  <a:cubicBezTo>
                    <a:pt x="5604" y="0"/>
                    <a:pt x="7180" y="1635"/>
                    <a:pt x="7180" y="3619"/>
                  </a:cubicBezTo>
                  <a:cubicBezTo>
                    <a:pt x="7180" y="5604"/>
                    <a:pt x="5604" y="7180"/>
                    <a:pt x="3619" y="7238"/>
                  </a:cubicBezTo>
                  <a:cubicBezTo>
                    <a:pt x="1577" y="7238"/>
                    <a:pt x="1" y="5662"/>
                    <a:pt x="1" y="3619"/>
                  </a:cubicBezTo>
                  <a:cubicBezTo>
                    <a:pt x="1" y="1635"/>
                    <a:pt x="1577" y="59"/>
                    <a:pt x="35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7" name="Google Shape;14247;p29"/>
            <p:cNvSpPr/>
            <p:nvPr/>
          </p:nvSpPr>
          <p:spPr>
            <a:xfrm>
              <a:off x="4802275" y="3613375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7180" y="3562"/>
                  </a:moveTo>
                  <a:cubicBezTo>
                    <a:pt x="7180" y="5604"/>
                    <a:pt x="5604" y="7239"/>
                    <a:pt x="3562" y="7180"/>
                  </a:cubicBezTo>
                  <a:cubicBezTo>
                    <a:pt x="1577" y="7180"/>
                    <a:pt x="1" y="5604"/>
                    <a:pt x="1" y="3620"/>
                  </a:cubicBezTo>
                  <a:cubicBezTo>
                    <a:pt x="1" y="1577"/>
                    <a:pt x="1577" y="1"/>
                    <a:pt x="3620" y="1"/>
                  </a:cubicBezTo>
                  <a:cubicBezTo>
                    <a:pt x="5604" y="1"/>
                    <a:pt x="7180" y="1577"/>
                    <a:pt x="7180" y="35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8" name="Google Shape;14248;p29"/>
            <p:cNvSpPr/>
            <p:nvPr/>
          </p:nvSpPr>
          <p:spPr>
            <a:xfrm>
              <a:off x="2839575" y="1652125"/>
              <a:ext cx="179525" cy="179525"/>
            </a:xfrm>
            <a:custGeom>
              <a:avLst/>
              <a:gdLst/>
              <a:ahLst/>
              <a:cxnLst/>
              <a:rect l="l" t="t" r="r" b="b"/>
              <a:pathLst>
                <a:path w="7181" h="7181" extrusionOk="0">
                  <a:moveTo>
                    <a:pt x="7180" y="3620"/>
                  </a:moveTo>
                  <a:cubicBezTo>
                    <a:pt x="7180" y="5605"/>
                    <a:pt x="5604" y="7181"/>
                    <a:pt x="3561" y="7181"/>
                  </a:cubicBezTo>
                  <a:cubicBezTo>
                    <a:pt x="1577" y="7122"/>
                    <a:pt x="1" y="5546"/>
                    <a:pt x="59" y="3562"/>
                  </a:cubicBezTo>
                  <a:cubicBezTo>
                    <a:pt x="59" y="1519"/>
                    <a:pt x="1635" y="1"/>
                    <a:pt x="3678" y="1"/>
                  </a:cubicBezTo>
                  <a:cubicBezTo>
                    <a:pt x="5663" y="1"/>
                    <a:pt x="7180" y="1577"/>
                    <a:pt x="7180" y="36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9" name="Google Shape;14249;p29"/>
            <p:cNvSpPr/>
            <p:nvPr/>
          </p:nvSpPr>
          <p:spPr>
            <a:xfrm>
              <a:off x="2594425" y="1894375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03" y="7180"/>
                  </a:moveTo>
                  <a:cubicBezTo>
                    <a:pt x="1518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59"/>
                  </a:cubicBezTo>
                  <a:cubicBezTo>
                    <a:pt x="5546" y="59"/>
                    <a:pt x="7122" y="1635"/>
                    <a:pt x="7122" y="3619"/>
                  </a:cubicBezTo>
                  <a:cubicBezTo>
                    <a:pt x="7122" y="5604"/>
                    <a:pt x="5487" y="7180"/>
                    <a:pt x="3503" y="71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0" name="Google Shape;14250;p29"/>
            <p:cNvSpPr/>
            <p:nvPr/>
          </p:nvSpPr>
          <p:spPr>
            <a:xfrm>
              <a:off x="2350725" y="2877925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604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19" y="0"/>
                  </a:cubicBezTo>
                  <a:cubicBezTo>
                    <a:pt x="5604" y="0"/>
                    <a:pt x="7122" y="1576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1" name="Google Shape;14251;p29"/>
            <p:cNvSpPr/>
            <p:nvPr/>
          </p:nvSpPr>
          <p:spPr>
            <a:xfrm>
              <a:off x="4555675" y="3860000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61" y="59"/>
                  </a:moveTo>
                  <a:cubicBezTo>
                    <a:pt x="5546" y="59"/>
                    <a:pt x="7122" y="1577"/>
                    <a:pt x="7122" y="3619"/>
                  </a:cubicBezTo>
                  <a:cubicBezTo>
                    <a:pt x="7122" y="5604"/>
                    <a:pt x="5546" y="7180"/>
                    <a:pt x="3503" y="7180"/>
                  </a:cubicBezTo>
                  <a:cubicBezTo>
                    <a:pt x="1518" y="7180"/>
                    <a:pt x="0" y="5604"/>
                    <a:pt x="0" y="3561"/>
                  </a:cubicBezTo>
                  <a:cubicBezTo>
                    <a:pt x="0" y="1577"/>
                    <a:pt x="1576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2" name="Google Shape;14252;p29"/>
            <p:cNvSpPr/>
            <p:nvPr/>
          </p:nvSpPr>
          <p:spPr>
            <a:xfrm>
              <a:off x="2352175" y="2389075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61" y="7121"/>
                  </a:moveTo>
                  <a:cubicBezTo>
                    <a:pt x="1577" y="7121"/>
                    <a:pt x="1" y="5545"/>
                    <a:pt x="1" y="3561"/>
                  </a:cubicBezTo>
                  <a:cubicBezTo>
                    <a:pt x="1" y="1576"/>
                    <a:pt x="1577" y="0"/>
                    <a:pt x="3561" y="0"/>
                  </a:cubicBezTo>
                  <a:cubicBezTo>
                    <a:pt x="5488" y="0"/>
                    <a:pt x="7064" y="1576"/>
                    <a:pt x="7064" y="3502"/>
                  </a:cubicBezTo>
                  <a:cubicBezTo>
                    <a:pt x="7064" y="5487"/>
                    <a:pt x="5546" y="7121"/>
                    <a:pt x="3561" y="71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3" name="Google Shape;14253;p29"/>
            <p:cNvSpPr/>
            <p:nvPr/>
          </p:nvSpPr>
          <p:spPr>
            <a:xfrm>
              <a:off x="4066825" y="410370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3561" y="0"/>
                  </a:moveTo>
                  <a:cubicBezTo>
                    <a:pt x="5545" y="0"/>
                    <a:pt x="7121" y="1576"/>
                    <a:pt x="7121" y="3561"/>
                  </a:cubicBezTo>
                  <a:cubicBezTo>
                    <a:pt x="7121" y="5546"/>
                    <a:pt x="5545" y="7122"/>
                    <a:pt x="3561" y="7122"/>
                  </a:cubicBezTo>
                  <a:cubicBezTo>
                    <a:pt x="1576" y="7122"/>
                    <a:pt x="0" y="5546"/>
                    <a:pt x="0" y="3619"/>
                  </a:cubicBezTo>
                  <a:cubicBezTo>
                    <a:pt x="0" y="1635"/>
                    <a:pt x="1576" y="0"/>
                    <a:pt x="356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4" name="Google Shape;14254;p29"/>
            <p:cNvSpPr/>
            <p:nvPr/>
          </p:nvSpPr>
          <p:spPr>
            <a:xfrm>
              <a:off x="5050350" y="214245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0"/>
                  </a:moveTo>
                  <a:cubicBezTo>
                    <a:pt x="5488" y="0"/>
                    <a:pt x="7064" y="1576"/>
                    <a:pt x="7064" y="3503"/>
                  </a:cubicBezTo>
                  <a:cubicBezTo>
                    <a:pt x="7064" y="5487"/>
                    <a:pt x="5488" y="7122"/>
                    <a:pt x="3503" y="7063"/>
                  </a:cubicBezTo>
                  <a:cubicBezTo>
                    <a:pt x="1519" y="7063"/>
                    <a:pt x="1" y="5487"/>
                    <a:pt x="1" y="3503"/>
                  </a:cubicBezTo>
                  <a:cubicBezTo>
                    <a:pt x="1" y="1576"/>
                    <a:pt x="1577" y="0"/>
                    <a:pt x="35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5" name="Google Shape;14255;p29"/>
            <p:cNvSpPr/>
            <p:nvPr/>
          </p:nvSpPr>
          <p:spPr>
            <a:xfrm>
              <a:off x="3331350" y="410370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7122"/>
                  </a:moveTo>
                  <a:cubicBezTo>
                    <a:pt x="1576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0"/>
                  </a:cubicBezTo>
                  <a:cubicBezTo>
                    <a:pt x="5487" y="59"/>
                    <a:pt x="7063" y="1635"/>
                    <a:pt x="7063" y="3619"/>
                  </a:cubicBezTo>
                  <a:cubicBezTo>
                    <a:pt x="7063" y="5546"/>
                    <a:pt x="5487" y="7122"/>
                    <a:pt x="3503" y="71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6" name="Google Shape;14256;p29"/>
            <p:cNvSpPr/>
            <p:nvPr/>
          </p:nvSpPr>
          <p:spPr>
            <a:xfrm>
              <a:off x="4313425" y="1406975"/>
              <a:ext cx="178075" cy="176600"/>
            </a:xfrm>
            <a:custGeom>
              <a:avLst/>
              <a:gdLst/>
              <a:ahLst/>
              <a:cxnLst/>
              <a:rect l="l" t="t" r="r" b="b"/>
              <a:pathLst>
                <a:path w="7123" h="7064" extrusionOk="0">
                  <a:moveTo>
                    <a:pt x="1" y="3503"/>
                  </a:moveTo>
                  <a:cubicBezTo>
                    <a:pt x="1" y="1577"/>
                    <a:pt x="1577" y="1"/>
                    <a:pt x="3561" y="1"/>
                  </a:cubicBezTo>
                  <a:cubicBezTo>
                    <a:pt x="5546" y="1"/>
                    <a:pt x="7122" y="1577"/>
                    <a:pt x="7122" y="3561"/>
                  </a:cubicBezTo>
                  <a:cubicBezTo>
                    <a:pt x="7064" y="5488"/>
                    <a:pt x="5488" y="7064"/>
                    <a:pt x="3503" y="7064"/>
                  </a:cubicBezTo>
                  <a:cubicBezTo>
                    <a:pt x="1577" y="7064"/>
                    <a:pt x="1" y="5429"/>
                    <a:pt x="1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7" name="Google Shape;14257;p29"/>
            <p:cNvSpPr/>
            <p:nvPr/>
          </p:nvSpPr>
          <p:spPr>
            <a:xfrm>
              <a:off x="2352175" y="3126000"/>
              <a:ext cx="176600" cy="176575"/>
            </a:xfrm>
            <a:custGeom>
              <a:avLst/>
              <a:gdLst/>
              <a:ahLst/>
              <a:cxnLst/>
              <a:rect l="l" t="t" r="r" b="b"/>
              <a:pathLst>
                <a:path w="7064" h="7063" extrusionOk="0">
                  <a:moveTo>
                    <a:pt x="3561" y="7063"/>
                  </a:moveTo>
                  <a:cubicBezTo>
                    <a:pt x="1635" y="7063"/>
                    <a:pt x="1" y="5487"/>
                    <a:pt x="1" y="3561"/>
                  </a:cubicBezTo>
                  <a:cubicBezTo>
                    <a:pt x="1" y="1635"/>
                    <a:pt x="1577" y="0"/>
                    <a:pt x="3503" y="0"/>
                  </a:cubicBezTo>
                  <a:cubicBezTo>
                    <a:pt x="5429" y="0"/>
                    <a:pt x="7064" y="1576"/>
                    <a:pt x="7064" y="3502"/>
                  </a:cubicBezTo>
                  <a:cubicBezTo>
                    <a:pt x="7064" y="5429"/>
                    <a:pt x="5488" y="7063"/>
                    <a:pt x="3561" y="70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8" name="Google Shape;14258;p29"/>
            <p:cNvSpPr/>
            <p:nvPr/>
          </p:nvSpPr>
          <p:spPr>
            <a:xfrm>
              <a:off x="2841050" y="3861450"/>
              <a:ext cx="178050" cy="178075"/>
            </a:xfrm>
            <a:custGeom>
              <a:avLst/>
              <a:gdLst/>
              <a:ahLst/>
              <a:cxnLst/>
              <a:rect l="l" t="t" r="r" b="b"/>
              <a:pathLst>
                <a:path w="7122" h="7123" extrusionOk="0">
                  <a:moveTo>
                    <a:pt x="3502" y="1"/>
                  </a:moveTo>
                  <a:cubicBezTo>
                    <a:pt x="5428" y="1"/>
                    <a:pt x="7063" y="1577"/>
                    <a:pt x="7063" y="3503"/>
                  </a:cubicBezTo>
                  <a:cubicBezTo>
                    <a:pt x="7121" y="5429"/>
                    <a:pt x="5545" y="7064"/>
                    <a:pt x="3561" y="7064"/>
                  </a:cubicBezTo>
                  <a:cubicBezTo>
                    <a:pt x="1634" y="7122"/>
                    <a:pt x="58" y="5546"/>
                    <a:pt x="0" y="3561"/>
                  </a:cubicBezTo>
                  <a:cubicBezTo>
                    <a:pt x="0" y="1635"/>
                    <a:pt x="1576" y="59"/>
                    <a:pt x="35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9" name="Google Shape;14259;p29"/>
            <p:cNvSpPr/>
            <p:nvPr/>
          </p:nvSpPr>
          <p:spPr>
            <a:xfrm>
              <a:off x="2594425" y="361485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7063" y="3561"/>
                  </a:moveTo>
                  <a:cubicBezTo>
                    <a:pt x="7063" y="5487"/>
                    <a:pt x="5429" y="7121"/>
                    <a:pt x="3503" y="7063"/>
                  </a:cubicBezTo>
                  <a:cubicBezTo>
                    <a:pt x="1576" y="7063"/>
                    <a:pt x="0" y="5429"/>
                    <a:pt x="0" y="3503"/>
                  </a:cubicBezTo>
                  <a:cubicBezTo>
                    <a:pt x="59" y="1576"/>
                    <a:pt x="1635" y="0"/>
                    <a:pt x="3561" y="0"/>
                  </a:cubicBezTo>
                  <a:cubicBezTo>
                    <a:pt x="5487" y="59"/>
                    <a:pt x="7122" y="1635"/>
                    <a:pt x="7063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0" name="Google Shape;14260;p29"/>
            <p:cNvSpPr/>
            <p:nvPr/>
          </p:nvSpPr>
          <p:spPr>
            <a:xfrm>
              <a:off x="5050350" y="336822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7064" y="3503"/>
                  </a:moveTo>
                  <a:cubicBezTo>
                    <a:pt x="7064" y="5429"/>
                    <a:pt x="5429" y="7064"/>
                    <a:pt x="3503" y="7064"/>
                  </a:cubicBezTo>
                  <a:cubicBezTo>
                    <a:pt x="1635" y="7064"/>
                    <a:pt x="1" y="5487"/>
                    <a:pt x="1" y="3561"/>
                  </a:cubicBezTo>
                  <a:cubicBezTo>
                    <a:pt x="1" y="1635"/>
                    <a:pt x="1635" y="1"/>
                    <a:pt x="3562" y="1"/>
                  </a:cubicBezTo>
                  <a:cubicBezTo>
                    <a:pt x="5429" y="59"/>
                    <a:pt x="7005" y="1635"/>
                    <a:pt x="7064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1" name="Google Shape;14261;p29"/>
            <p:cNvSpPr/>
            <p:nvPr/>
          </p:nvSpPr>
          <p:spPr>
            <a:xfrm>
              <a:off x="3087650" y="140697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3561" y="1"/>
                  </a:moveTo>
                  <a:cubicBezTo>
                    <a:pt x="5487" y="1"/>
                    <a:pt x="7063" y="1635"/>
                    <a:pt x="7063" y="3503"/>
                  </a:cubicBezTo>
                  <a:cubicBezTo>
                    <a:pt x="7063" y="5429"/>
                    <a:pt x="5429" y="7064"/>
                    <a:pt x="3503" y="7005"/>
                  </a:cubicBezTo>
                  <a:cubicBezTo>
                    <a:pt x="1577" y="6947"/>
                    <a:pt x="1" y="5371"/>
                    <a:pt x="59" y="3503"/>
                  </a:cubicBezTo>
                  <a:cubicBezTo>
                    <a:pt x="59" y="1577"/>
                    <a:pt x="1693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2" name="Google Shape;14262;p29"/>
            <p:cNvSpPr/>
            <p:nvPr/>
          </p:nvSpPr>
          <p:spPr>
            <a:xfrm>
              <a:off x="4316350" y="4106625"/>
              <a:ext cx="172225" cy="173675"/>
            </a:xfrm>
            <a:custGeom>
              <a:avLst/>
              <a:gdLst/>
              <a:ahLst/>
              <a:cxnLst/>
              <a:rect l="l" t="t" r="r" b="b"/>
              <a:pathLst>
                <a:path w="6889" h="6947" extrusionOk="0">
                  <a:moveTo>
                    <a:pt x="6888" y="3502"/>
                  </a:moveTo>
                  <a:cubicBezTo>
                    <a:pt x="6888" y="5429"/>
                    <a:pt x="5312" y="6946"/>
                    <a:pt x="3386" y="6888"/>
                  </a:cubicBezTo>
                  <a:cubicBezTo>
                    <a:pt x="1460" y="6888"/>
                    <a:pt x="1" y="5370"/>
                    <a:pt x="1" y="3444"/>
                  </a:cubicBezTo>
                  <a:cubicBezTo>
                    <a:pt x="1" y="1518"/>
                    <a:pt x="1577" y="0"/>
                    <a:pt x="3503" y="0"/>
                  </a:cubicBezTo>
                  <a:cubicBezTo>
                    <a:pt x="5371" y="59"/>
                    <a:pt x="6888" y="1576"/>
                    <a:pt x="6888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3" name="Google Shape;14263;p29"/>
            <p:cNvSpPr/>
            <p:nvPr/>
          </p:nvSpPr>
          <p:spPr>
            <a:xfrm>
              <a:off x="2353650" y="2145375"/>
              <a:ext cx="172200" cy="172200"/>
            </a:xfrm>
            <a:custGeom>
              <a:avLst/>
              <a:gdLst/>
              <a:ahLst/>
              <a:cxnLst/>
              <a:rect l="l" t="t" r="r" b="b"/>
              <a:pathLst>
                <a:path w="6888" h="6888" extrusionOk="0">
                  <a:moveTo>
                    <a:pt x="6888" y="3444"/>
                  </a:moveTo>
                  <a:cubicBezTo>
                    <a:pt x="6888" y="5370"/>
                    <a:pt x="5429" y="6830"/>
                    <a:pt x="3502" y="6888"/>
                  </a:cubicBezTo>
                  <a:cubicBezTo>
                    <a:pt x="1518" y="6888"/>
                    <a:pt x="0" y="5370"/>
                    <a:pt x="59" y="3386"/>
                  </a:cubicBezTo>
                  <a:cubicBezTo>
                    <a:pt x="59" y="1459"/>
                    <a:pt x="1576" y="0"/>
                    <a:pt x="3502" y="0"/>
                  </a:cubicBezTo>
                  <a:cubicBezTo>
                    <a:pt x="5370" y="0"/>
                    <a:pt x="6888" y="1518"/>
                    <a:pt x="6888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4" name="Google Shape;14264;p29"/>
            <p:cNvSpPr/>
            <p:nvPr/>
          </p:nvSpPr>
          <p:spPr>
            <a:xfrm>
              <a:off x="4805200" y="1656525"/>
              <a:ext cx="172225" cy="170750"/>
            </a:xfrm>
            <a:custGeom>
              <a:avLst/>
              <a:gdLst/>
              <a:ahLst/>
              <a:cxnLst/>
              <a:rect l="l" t="t" r="r" b="b"/>
              <a:pathLst>
                <a:path w="6889" h="6830" extrusionOk="0">
                  <a:moveTo>
                    <a:pt x="6888" y="3386"/>
                  </a:moveTo>
                  <a:cubicBezTo>
                    <a:pt x="6888" y="5312"/>
                    <a:pt x="5371" y="6829"/>
                    <a:pt x="3503" y="6829"/>
                  </a:cubicBezTo>
                  <a:cubicBezTo>
                    <a:pt x="1518" y="6829"/>
                    <a:pt x="1" y="5312"/>
                    <a:pt x="59" y="3386"/>
                  </a:cubicBezTo>
                  <a:cubicBezTo>
                    <a:pt x="59" y="1459"/>
                    <a:pt x="1577" y="0"/>
                    <a:pt x="3503" y="0"/>
                  </a:cubicBezTo>
                  <a:cubicBezTo>
                    <a:pt x="5371" y="0"/>
                    <a:pt x="6888" y="1518"/>
                    <a:pt x="6888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5" name="Google Shape;14265;p29"/>
            <p:cNvSpPr/>
            <p:nvPr/>
          </p:nvSpPr>
          <p:spPr>
            <a:xfrm>
              <a:off x="3090575" y="4108075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6830" y="3444"/>
                  </a:moveTo>
                  <a:cubicBezTo>
                    <a:pt x="6830" y="5312"/>
                    <a:pt x="5312" y="6830"/>
                    <a:pt x="3386" y="6830"/>
                  </a:cubicBezTo>
                  <a:cubicBezTo>
                    <a:pt x="1518" y="6771"/>
                    <a:pt x="0" y="5254"/>
                    <a:pt x="59" y="3328"/>
                  </a:cubicBezTo>
                  <a:cubicBezTo>
                    <a:pt x="59" y="1460"/>
                    <a:pt x="1576" y="1"/>
                    <a:pt x="3444" y="1"/>
                  </a:cubicBezTo>
                  <a:cubicBezTo>
                    <a:pt x="5370" y="1"/>
                    <a:pt x="6830" y="1518"/>
                    <a:pt x="6830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6" name="Google Shape;14266;p29"/>
            <p:cNvSpPr/>
            <p:nvPr/>
          </p:nvSpPr>
          <p:spPr>
            <a:xfrm>
              <a:off x="2355100" y="3371150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3444" y="6830"/>
                  </a:moveTo>
                  <a:cubicBezTo>
                    <a:pt x="1518" y="6830"/>
                    <a:pt x="1" y="5312"/>
                    <a:pt x="1" y="3444"/>
                  </a:cubicBezTo>
                  <a:cubicBezTo>
                    <a:pt x="1" y="1518"/>
                    <a:pt x="1518" y="59"/>
                    <a:pt x="3386" y="0"/>
                  </a:cubicBezTo>
                  <a:cubicBezTo>
                    <a:pt x="5312" y="0"/>
                    <a:pt x="6830" y="1518"/>
                    <a:pt x="6830" y="3444"/>
                  </a:cubicBezTo>
                  <a:cubicBezTo>
                    <a:pt x="6830" y="5312"/>
                    <a:pt x="5312" y="6830"/>
                    <a:pt x="3444" y="68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7" name="Google Shape;14267;p29"/>
            <p:cNvSpPr/>
            <p:nvPr/>
          </p:nvSpPr>
          <p:spPr>
            <a:xfrm>
              <a:off x="5053275" y="1903125"/>
              <a:ext cx="170750" cy="170775"/>
            </a:xfrm>
            <a:custGeom>
              <a:avLst/>
              <a:gdLst/>
              <a:ahLst/>
              <a:cxnLst/>
              <a:rect l="l" t="t" r="r" b="b"/>
              <a:pathLst>
                <a:path w="6830" h="6831" extrusionOk="0">
                  <a:moveTo>
                    <a:pt x="3445" y="1"/>
                  </a:moveTo>
                  <a:cubicBezTo>
                    <a:pt x="5312" y="59"/>
                    <a:pt x="6830" y="1577"/>
                    <a:pt x="6772" y="3445"/>
                  </a:cubicBezTo>
                  <a:cubicBezTo>
                    <a:pt x="6772" y="5312"/>
                    <a:pt x="5254" y="6830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59" y="1518"/>
                    <a:pt x="1577" y="1"/>
                    <a:pt x="344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8" name="Google Shape;14268;p29"/>
            <p:cNvSpPr/>
            <p:nvPr/>
          </p:nvSpPr>
          <p:spPr>
            <a:xfrm>
              <a:off x="4564425" y="140990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2" y="3386"/>
                  </a:moveTo>
                  <a:cubicBezTo>
                    <a:pt x="6772" y="5195"/>
                    <a:pt x="5254" y="6771"/>
                    <a:pt x="3386" y="6771"/>
                  </a:cubicBezTo>
                  <a:cubicBezTo>
                    <a:pt x="1577" y="6771"/>
                    <a:pt x="1" y="5254"/>
                    <a:pt x="1" y="3444"/>
                  </a:cubicBezTo>
                  <a:cubicBezTo>
                    <a:pt x="1" y="1576"/>
                    <a:pt x="1518" y="59"/>
                    <a:pt x="3328" y="0"/>
                  </a:cubicBezTo>
                  <a:cubicBezTo>
                    <a:pt x="5196" y="0"/>
                    <a:pt x="6772" y="1518"/>
                    <a:pt x="6772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9" name="Google Shape;14269;p29"/>
            <p:cNvSpPr/>
            <p:nvPr/>
          </p:nvSpPr>
          <p:spPr>
            <a:xfrm>
              <a:off x="5296975" y="2635675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1" y="3386"/>
                  </a:moveTo>
                  <a:cubicBezTo>
                    <a:pt x="6771" y="5196"/>
                    <a:pt x="5254" y="6772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1" y="1577"/>
                    <a:pt x="1518" y="59"/>
                    <a:pt x="3328" y="1"/>
                  </a:cubicBezTo>
                  <a:cubicBezTo>
                    <a:pt x="5137" y="1"/>
                    <a:pt x="6713" y="1518"/>
                    <a:pt x="6771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0" name="Google Shape;14270;p29"/>
            <p:cNvSpPr/>
            <p:nvPr/>
          </p:nvSpPr>
          <p:spPr>
            <a:xfrm>
              <a:off x="4806675" y="3865850"/>
              <a:ext cx="170750" cy="169275"/>
            </a:xfrm>
            <a:custGeom>
              <a:avLst/>
              <a:gdLst/>
              <a:ahLst/>
              <a:cxnLst/>
              <a:rect l="l" t="t" r="r" b="b"/>
              <a:pathLst>
                <a:path w="6830" h="6771" extrusionOk="0">
                  <a:moveTo>
                    <a:pt x="3444" y="6771"/>
                  </a:moveTo>
                  <a:cubicBezTo>
                    <a:pt x="1576" y="6771"/>
                    <a:pt x="58" y="5253"/>
                    <a:pt x="0" y="3385"/>
                  </a:cubicBezTo>
                  <a:cubicBezTo>
                    <a:pt x="0" y="1518"/>
                    <a:pt x="1576" y="0"/>
                    <a:pt x="3444" y="0"/>
                  </a:cubicBezTo>
                  <a:cubicBezTo>
                    <a:pt x="5253" y="0"/>
                    <a:pt x="6771" y="1518"/>
                    <a:pt x="6771" y="3327"/>
                  </a:cubicBezTo>
                  <a:cubicBezTo>
                    <a:pt x="6829" y="5195"/>
                    <a:pt x="5253" y="6713"/>
                    <a:pt x="3444" y="677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1" name="Google Shape;14271;p29"/>
            <p:cNvSpPr/>
            <p:nvPr/>
          </p:nvSpPr>
          <p:spPr>
            <a:xfrm>
              <a:off x="5296975" y="2882300"/>
              <a:ext cx="169300" cy="170750"/>
            </a:xfrm>
            <a:custGeom>
              <a:avLst/>
              <a:gdLst/>
              <a:ahLst/>
              <a:cxnLst/>
              <a:rect l="l" t="t" r="r" b="b"/>
              <a:pathLst>
                <a:path w="6772" h="6830" extrusionOk="0">
                  <a:moveTo>
                    <a:pt x="6713" y="3444"/>
                  </a:moveTo>
                  <a:cubicBezTo>
                    <a:pt x="6713" y="5254"/>
                    <a:pt x="5137" y="6830"/>
                    <a:pt x="3328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9"/>
                  </a:cubicBezTo>
                  <a:cubicBezTo>
                    <a:pt x="5254" y="59"/>
                    <a:pt x="6771" y="1635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2" name="Google Shape;14272;p29"/>
            <p:cNvSpPr/>
            <p:nvPr/>
          </p:nvSpPr>
          <p:spPr>
            <a:xfrm>
              <a:off x="3827500" y="1167650"/>
              <a:ext cx="170750" cy="169300"/>
            </a:xfrm>
            <a:custGeom>
              <a:avLst/>
              <a:gdLst/>
              <a:ahLst/>
              <a:cxnLst/>
              <a:rect l="l" t="t" r="r" b="b"/>
              <a:pathLst>
                <a:path w="6830" h="6772" extrusionOk="0">
                  <a:moveTo>
                    <a:pt x="3386" y="6772"/>
                  </a:moveTo>
                  <a:cubicBezTo>
                    <a:pt x="1518" y="6714"/>
                    <a:pt x="0" y="5138"/>
                    <a:pt x="59" y="3328"/>
                  </a:cubicBezTo>
                  <a:cubicBezTo>
                    <a:pt x="59" y="1519"/>
                    <a:pt x="1635" y="1"/>
                    <a:pt x="3444" y="1"/>
                  </a:cubicBezTo>
                  <a:cubicBezTo>
                    <a:pt x="5254" y="1"/>
                    <a:pt x="6830" y="1635"/>
                    <a:pt x="6771" y="3445"/>
                  </a:cubicBezTo>
                  <a:cubicBezTo>
                    <a:pt x="6713" y="5254"/>
                    <a:pt x="5195" y="6772"/>
                    <a:pt x="3386" y="67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3" name="Google Shape;14273;p29"/>
            <p:cNvSpPr/>
            <p:nvPr/>
          </p:nvSpPr>
          <p:spPr>
            <a:xfrm>
              <a:off x="2603175" y="1656525"/>
              <a:ext cx="167850" cy="170750"/>
            </a:xfrm>
            <a:custGeom>
              <a:avLst/>
              <a:gdLst/>
              <a:ahLst/>
              <a:cxnLst/>
              <a:rect l="l" t="t" r="r" b="b"/>
              <a:pathLst>
                <a:path w="6714" h="6830" extrusionOk="0">
                  <a:moveTo>
                    <a:pt x="6713" y="3444"/>
                  </a:moveTo>
                  <a:cubicBezTo>
                    <a:pt x="6713" y="5253"/>
                    <a:pt x="5137" y="6829"/>
                    <a:pt x="3269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8"/>
                  </a:cubicBezTo>
                  <a:cubicBezTo>
                    <a:pt x="5254" y="58"/>
                    <a:pt x="6713" y="1634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4" name="Google Shape;14274;p29"/>
            <p:cNvSpPr/>
            <p:nvPr/>
          </p:nvSpPr>
          <p:spPr>
            <a:xfrm>
              <a:off x="3580875" y="116765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3445" y="6714"/>
                  </a:moveTo>
                  <a:cubicBezTo>
                    <a:pt x="1577" y="6772"/>
                    <a:pt x="1" y="5196"/>
                    <a:pt x="59" y="3328"/>
                  </a:cubicBezTo>
                  <a:cubicBezTo>
                    <a:pt x="59" y="1519"/>
                    <a:pt x="1577" y="1"/>
                    <a:pt x="3386" y="1"/>
                  </a:cubicBezTo>
                  <a:cubicBezTo>
                    <a:pt x="5254" y="1"/>
                    <a:pt x="6772" y="1577"/>
                    <a:pt x="6772" y="3386"/>
                  </a:cubicBezTo>
                  <a:cubicBezTo>
                    <a:pt x="6772" y="5196"/>
                    <a:pt x="5196" y="6714"/>
                    <a:pt x="3445" y="67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5" name="Google Shape;14275;p29"/>
            <p:cNvSpPr/>
            <p:nvPr/>
          </p:nvSpPr>
          <p:spPr>
            <a:xfrm>
              <a:off x="5054750" y="3620675"/>
              <a:ext cx="166375" cy="166375"/>
            </a:xfrm>
            <a:custGeom>
              <a:avLst/>
              <a:gdLst/>
              <a:ahLst/>
              <a:cxnLst/>
              <a:rect l="l" t="t" r="r" b="b"/>
              <a:pathLst>
                <a:path w="6655" h="6655" extrusionOk="0">
                  <a:moveTo>
                    <a:pt x="6654" y="3328"/>
                  </a:moveTo>
                  <a:cubicBezTo>
                    <a:pt x="6654" y="5196"/>
                    <a:pt x="5137" y="6655"/>
                    <a:pt x="3327" y="6655"/>
                  </a:cubicBezTo>
                  <a:cubicBezTo>
                    <a:pt x="1459" y="6597"/>
                    <a:pt x="0" y="5079"/>
                    <a:pt x="0" y="3270"/>
                  </a:cubicBezTo>
                  <a:cubicBezTo>
                    <a:pt x="58" y="1460"/>
                    <a:pt x="1518" y="1"/>
                    <a:pt x="3327" y="1"/>
                  </a:cubicBezTo>
                  <a:cubicBezTo>
                    <a:pt x="5195" y="1"/>
                    <a:pt x="6654" y="1518"/>
                    <a:pt x="6654" y="33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6" name="Google Shape;14276;p29"/>
            <p:cNvSpPr/>
            <p:nvPr/>
          </p:nvSpPr>
          <p:spPr>
            <a:xfrm>
              <a:off x="5296975" y="2391975"/>
              <a:ext cx="169300" cy="170775"/>
            </a:xfrm>
            <a:custGeom>
              <a:avLst/>
              <a:gdLst/>
              <a:ahLst/>
              <a:cxnLst/>
              <a:rect l="l" t="t" r="r" b="b"/>
              <a:pathLst>
                <a:path w="6772" h="6831" extrusionOk="0">
                  <a:moveTo>
                    <a:pt x="3269" y="6772"/>
                  </a:moveTo>
                  <a:cubicBezTo>
                    <a:pt x="1401" y="6655"/>
                    <a:pt x="1" y="5137"/>
                    <a:pt x="59" y="3328"/>
                  </a:cubicBezTo>
                  <a:cubicBezTo>
                    <a:pt x="176" y="1460"/>
                    <a:pt x="1693" y="1"/>
                    <a:pt x="3503" y="118"/>
                  </a:cubicBezTo>
                  <a:cubicBezTo>
                    <a:pt x="5371" y="234"/>
                    <a:pt x="6771" y="1694"/>
                    <a:pt x="6713" y="3503"/>
                  </a:cubicBezTo>
                  <a:cubicBezTo>
                    <a:pt x="6596" y="5371"/>
                    <a:pt x="5079" y="6830"/>
                    <a:pt x="3269" y="67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7" name="Google Shape;14277;p29"/>
            <p:cNvSpPr/>
            <p:nvPr/>
          </p:nvSpPr>
          <p:spPr>
            <a:xfrm>
              <a:off x="4562975" y="4111000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8"/>
                    <a:pt x="5137" y="6538"/>
                    <a:pt x="3327" y="6538"/>
                  </a:cubicBezTo>
                  <a:cubicBezTo>
                    <a:pt x="1459" y="6596"/>
                    <a:pt x="0" y="5137"/>
                    <a:pt x="0" y="3269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137" y="0"/>
                    <a:pt x="6538" y="1460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8" name="Google Shape;14278;p29"/>
            <p:cNvSpPr/>
            <p:nvPr/>
          </p:nvSpPr>
          <p:spPr>
            <a:xfrm>
              <a:off x="4072650" y="1169125"/>
              <a:ext cx="166375" cy="164925"/>
            </a:xfrm>
            <a:custGeom>
              <a:avLst/>
              <a:gdLst/>
              <a:ahLst/>
              <a:cxnLst/>
              <a:rect l="l" t="t" r="r" b="b"/>
              <a:pathLst>
                <a:path w="6655" h="6597" extrusionOk="0">
                  <a:moveTo>
                    <a:pt x="3328" y="0"/>
                  </a:moveTo>
                  <a:cubicBezTo>
                    <a:pt x="5196" y="0"/>
                    <a:pt x="6655" y="1518"/>
                    <a:pt x="6597" y="3327"/>
                  </a:cubicBezTo>
                  <a:cubicBezTo>
                    <a:pt x="6597" y="5195"/>
                    <a:pt x="5137" y="6596"/>
                    <a:pt x="3328" y="6596"/>
                  </a:cubicBezTo>
                  <a:cubicBezTo>
                    <a:pt x="1460" y="6596"/>
                    <a:pt x="1" y="5137"/>
                    <a:pt x="1" y="3269"/>
                  </a:cubicBezTo>
                  <a:cubicBezTo>
                    <a:pt x="59" y="1460"/>
                    <a:pt x="1518" y="0"/>
                    <a:pt x="33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9" name="Google Shape;14279;p29"/>
            <p:cNvSpPr/>
            <p:nvPr/>
          </p:nvSpPr>
          <p:spPr>
            <a:xfrm>
              <a:off x="2846875" y="1411350"/>
              <a:ext cx="166375" cy="167850"/>
            </a:xfrm>
            <a:custGeom>
              <a:avLst/>
              <a:gdLst/>
              <a:ahLst/>
              <a:cxnLst/>
              <a:rect l="l" t="t" r="r" b="b"/>
              <a:pathLst>
                <a:path w="6655" h="6714" extrusionOk="0">
                  <a:moveTo>
                    <a:pt x="6596" y="3386"/>
                  </a:moveTo>
                  <a:cubicBezTo>
                    <a:pt x="6596" y="5254"/>
                    <a:pt x="5079" y="6713"/>
                    <a:pt x="3269" y="6655"/>
                  </a:cubicBezTo>
                  <a:cubicBezTo>
                    <a:pt x="1401" y="6597"/>
                    <a:pt x="0" y="5137"/>
                    <a:pt x="0" y="3328"/>
                  </a:cubicBezTo>
                  <a:cubicBezTo>
                    <a:pt x="59" y="1460"/>
                    <a:pt x="1576" y="1"/>
                    <a:pt x="3386" y="59"/>
                  </a:cubicBezTo>
                  <a:cubicBezTo>
                    <a:pt x="5195" y="59"/>
                    <a:pt x="6655" y="1577"/>
                    <a:pt x="6596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0" name="Google Shape;14280;p29"/>
            <p:cNvSpPr/>
            <p:nvPr/>
          </p:nvSpPr>
          <p:spPr>
            <a:xfrm>
              <a:off x="5299900" y="3131825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9"/>
                    <a:pt x="5137" y="6538"/>
                    <a:pt x="3327" y="6597"/>
                  </a:cubicBezTo>
                  <a:cubicBezTo>
                    <a:pt x="1460" y="6597"/>
                    <a:pt x="0" y="5137"/>
                    <a:pt x="0" y="3269"/>
                  </a:cubicBezTo>
                  <a:cubicBezTo>
                    <a:pt x="0" y="1460"/>
                    <a:pt x="1401" y="1"/>
                    <a:pt x="3211" y="1"/>
                  </a:cubicBezTo>
                  <a:cubicBezTo>
                    <a:pt x="5078" y="1"/>
                    <a:pt x="6538" y="1402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1" name="Google Shape;14281;p29"/>
            <p:cNvSpPr/>
            <p:nvPr/>
          </p:nvSpPr>
          <p:spPr>
            <a:xfrm>
              <a:off x="2358025" y="1901675"/>
              <a:ext cx="164925" cy="164925"/>
            </a:xfrm>
            <a:custGeom>
              <a:avLst/>
              <a:gdLst/>
              <a:ahLst/>
              <a:cxnLst/>
              <a:rect l="l" t="t" r="r" b="b"/>
              <a:pathLst>
                <a:path w="6597" h="6597" extrusionOk="0">
                  <a:moveTo>
                    <a:pt x="3327" y="6596"/>
                  </a:moveTo>
                  <a:cubicBezTo>
                    <a:pt x="1518" y="6596"/>
                    <a:pt x="59" y="5195"/>
                    <a:pt x="0" y="3327"/>
                  </a:cubicBezTo>
                  <a:cubicBezTo>
                    <a:pt x="0" y="1518"/>
                    <a:pt x="1401" y="59"/>
                    <a:pt x="3269" y="59"/>
                  </a:cubicBezTo>
                  <a:cubicBezTo>
                    <a:pt x="5079" y="0"/>
                    <a:pt x="6538" y="1460"/>
                    <a:pt x="6538" y="3269"/>
                  </a:cubicBezTo>
                  <a:cubicBezTo>
                    <a:pt x="6596" y="5137"/>
                    <a:pt x="5137" y="6538"/>
                    <a:pt x="3327" y="659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2" name="Google Shape;14282;p29"/>
            <p:cNvSpPr/>
            <p:nvPr/>
          </p:nvSpPr>
          <p:spPr>
            <a:xfrm>
              <a:off x="3337175" y="1170575"/>
              <a:ext cx="164925" cy="163475"/>
            </a:xfrm>
            <a:custGeom>
              <a:avLst/>
              <a:gdLst/>
              <a:ahLst/>
              <a:cxnLst/>
              <a:rect l="l" t="t" r="r" b="b"/>
              <a:pathLst>
                <a:path w="6597" h="6539" extrusionOk="0">
                  <a:moveTo>
                    <a:pt x="3270" y="1"/>
                  </a:moveTo>
                  <a:cubicBezTo>
                    <a:pt x="5079" y="1"/>
                    <a:pt x="6538" y="1402"/>
                    <a:pt x="6538" y="3211"/>
                  </a:cubicBezTo>
                  <a:cubicBezTo>
                    <a:pt x="6597" y="5079"/>
                    <a:pt x="5138" y="6538"/>
                    <a:pt x="3328" y="6538"/>
                  </a:cubicBezTo>
                  <a:cubicBezTo>
                    <a:pt x="1460" y="6538"/>
                    <a:pt x="59" y="5137"/>
                    <a:pt x="1" y="3269"/>
                  </a:cubicBezTo>
                  <a:cubicBezTo>
                    <a:pt x="1" y="1460"/>
                    <a:pt x="1402" y="1"/>
                    <a:pt x="32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3" name="Google Shape;14283;p29"/>
            <p:cNvSpPr/>
            <p:nvPr/>
          </p:nvSpPr>
          <p:spPr>
            <a:xfrm>
              <a:off x="2601725" y="3864375"/>
              <a:ext cx="163450" cy="163475"/>
            </a:xfrm>
            <a:custGeom>
              <a:avLst/>
              <a:gdLst/>
              <a:ahLst/>
              <a:cxnLst/>
              <a:rect l="l" t="t" r="r" b="b"/>
              <a:pathLst>
                <a:path w="6538" h="6539" extrusionOk="0">
                  <a:moveTo>
                    <a:pt x="3269" y="1"/>
                  </a:moveTo>
                  <a:cubicBezTo>
                    <a:pt x="5137" y="1"/>
                    <a:pt x="6538" y="1460"/>
                    <a:pt x="6538" y="3328"/>
                  </a:cubicBezTo>
                  <a:cubicBezTo>
                    <a:pt x="6538" y="5137"/>
                    <a:pt x="5078" y="6538"/>
                    <a:pt x="3211" y="6538"/>
                  </a:cubicBezTo>
                  <a:cubicBezTo>
                    <a:pt x="1401" y="6538"/>
                    <a:pt x="0" y="5079"/>
                    <a:pt x="0" y="3269"/>
                  </a:cubicBezTo>
                  <a:cubicBezTo>
                    <a:pt x="0" y="1402"/>
                    <a:pt x="1460" y="1"/>
                    <a:pt x="32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4" name="Google Shape;14284;p29"/>
            <p:cNvSpPr/>
            <p:nvPr/>
          </p:nvSpPr>
          <p:spPr>
            <a:xfrm>
              <a:off x="2112875" y="28866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5020"/>
                    <a:pt x="5020" y="6480"/>
                    <a:pt x="3269" y="6480"/>
                  </a:cubicBezTo>
                  <a:cubicBezTo>
                    <a:pt x="1401" y="6480"/>
                    <a:pt x="0" y="5020"/>
                    <a:pt x="0" y="3211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020" y="0"/>
                    <a:pt x="6479" y="1460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5" name="Google Shape;14285;p29"/>
            <p:cNvSpPr/>
            <p:nvPr/>
          </p:nvSpPr>
          <p:spPr>
            <a:xfrm>
              <a:off x="3585250" y="4357600"/>
              <a:ext cx="162025" cy="163475"/>
            </a:xfrm>
            <a:custGeom>
              <a:avLst/>
              <a:gdLst/>
              <a:ahLst/>
              <a:cxnLst/>
              <a:rect l="l" t="t" r="r" b="b"/>
              <a:pathLst>
                <a:path w="6481" h="6539" extrusionOk="0">
                  <a:moveTo>
                    <a:pt x="3211" y="6538"/>
                  </a:moveTo>
                  <a:cubicBezTo>
                    <a:pt x="1460" y="6538"/>
                    <a:pt x="1" y="5079"/>
                    <a:pt x="1" y="3270"/>
                  </a:cubicBezTo>
                  <a:cubicBezTo>
                    <a:pt x="1" y="1460"/>
                    <a:pt x="1460" y="1"/>
                    <a:pt x="3270" y="59"/>
                  </a:cubicBezTo>
                  <a:cubicBezTo>
                    <a:pt x="5021" y="59"/>
                    <a:pt x="6480" y="1518"/>
                    <a:pt x="6480" y="3328"/>
                  </a:cubicBezTo>
                  <a:cubicBezTo>
                    <a:pt x="6480" y="5079"/>
                    <a:pt x="5021" y="6538"/>
                    <a:pt x="3211" y="653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6" name="Google Shape;14286;p29"/>
            <p:cNvSpPr/>
            <p:nvPr/>
          </p:nvSpPr>
          <p:spPr>
            <a:xfrm>
              <a:off x="383187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5020" y="0"/>
                    <a:pt x="6480" y="1401"/>
                    <a:pt x="6480" y="3269"/>
                  </a:cubicBezTo>
                  <a:cubicBezTo>
                    <a:pt x="6480" y="5020"/>
                    <a:pt x="5020" y="6479"/>
                    <a:pt x="3269" y="6479"/>
                  </a:cubicBezTo>
                  <a:cubicBezTo>
                    <a:pt x="1460" y="6479"/>
                    <a:pt x="1" y="5020"/>
                    <a:pt x="1" y="3211"/>
                  </a:cubicBezTo>
                  <a:cubicBezTo>
                    <a:pt x="1" y="1401"/>
                    <a:pt x="1401" y="0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7" name="Google Shape;14287;p29"/>
            <p:cNvSpPr/>
            <p:nvPr/>
          </p:nvSpPr>
          <p:spPr>
            <a:xfrm>
              <a:off x="2112875" y="26400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4962"/>
                    <a:pt x="5078" y="6422"/>
                    <a:pt x="3269" y="6480"/>
                  </a:cubicBezTo>
                  <a:cubicBezTo>
                    <a:pt x="1459" y="6480"/>
                    <a:pt x="0" y="5021"/>
                    <a:pt x="0" y="3211"/>
                  </a:cubicBezTo>
                  <a:cubicBezTo>
                    <a:pt x="0" y="1460"/>
                    <a:pt x="1459" y="1"/>
                    <a:pt x="3211" y="1"/>
                  </a:cubicBezTo>
                  <a:cubicBezTo>
                    <a:pt x="5020" y="1"/>
                    <a:pt x="6479" y="1402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8" name="Google Shape;14288;p29"/>
            <p:cNvSpPr/>
            <p:nvPr/>
          </p:nvSpPr>
          <p:spPr>
            <a:xfrm>
              <a:off x="2848325" y="41124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70" y="6480"/>
                  </a:moveTo>
                  <a:cubicBezTo>
                    <a:pt x="1518" y="6480"/>
                    <a:pt x="59" y="5020"/>
                    <a:pt x="1" y="3269"/>
                  </a:cubicBezTo>
                  <a:cubicBezTo>
                    <a:pt x="1" y="1460"/>
                    <a:pt x="1460" y="1"/>
                    <a:pt x="3211" y="1"/>
                  </a:cubicBezTo>
                  <a:cubicBezTo>
                    <a:pt x="5021" y="1"/>
                    <a:pt x="6480" y="1402"/>
                    <a:pt x="6480" y="3211"/>
                  </a:cubicBezTo>
                  <a:cubicBezTo>
                    <a:pt x="6480" y="4962"/>
                    <a:pt x="5079" y="6421"/>
                    <a:pt x="3270" y="64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9" name="Google Shape;14289;p29"/>
            <p:cNvSpPr/>
            <p:nvPr/>
          </p:nvSpPr>
          <p:spPr>
            <a:xfrm>
              <a:off x="2359475" y="36221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4962" y="0"/>
                    <a:pt x="6480" y="1459"/>
                    <a:pt x="6480" y="3211"/>
                  </a:cubicBezTo>
                  <a:cubicBezTo>
                    <a:pt x="6480" y="5020"/>
                    <a:pt x="5021" y="6479"/>
                    <a:pt x="3269" y="6479"/>
                  </a:cubicBezTo>
                  <a:cubicBezTo>
                    <a:pt x="1460" y="6479"/>
                    <a:pt x="1" y="5078"/>
                    <a:pt x="1" y="3269"/>
                  </a:cubicBezTo>
                  <a:cubicBezTo>
                    <a:pt x="1" y="1518"/>
                    <a:pt x="1402" y="59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0" name="Google Shape;14290;p29"/>
            <p:cNvSpPr/>
            <p:nvPr/>
          </p:nvSpPr>
          <p:spPr>
            <a:xfrm>
              <a:off x="4320725" y="11705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80" y="3211"/>
                  </a:moveTo>
                  <a:cubicBezTo>
                    <a:pt x="6480" y="5021"/>
                    <a:pt x="5021" y="6480"/>
                    <a:pt x="3269" y="6480"/>
                  </a:cubicBezTo>
                  <a:cubicBezTo>
                    <a:pt x="1518" y="6480"/>
                    <a:pt x="59" y="5021"/>
                    <a:pt x="59" y="3269"/>
                  </a:cubicBezTo>
                  <a:cubicBezTo>
                    <a:pt x="1" y="1518"/>
                    <a:pt x="1518" y="1"/>
                    <a:pt x="3269" y="59"/>
                  </a:cubicBezTo>
                  <a:cubicBezTo>
                    <a:pt x="5021" y="59"/>
                    <a:pt x="6480" y="1518"/>
                    <a:pt x="6480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1" name="Google Shape;14291;p29"/>
            <p:cNvSpPr/>
            <p:nvPr/>
          </p:nvSpPr>
          <p:spPr>
            <a:xfrm>
              <a:off x="407412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0" y="0"/>
                  </a:moveTo>
                  <a:cubicBezTo>
                    <a:pt x="5020" y="0"/>
                    <a:pt x="6479" y="1459"/>
                    <a:pt x="6479" y="3269"/>
                  </a:cubicBezTo>
                  <a:cubicBezTo>
                    <a:pt x="6479" y="4962"/>
                    <a:pt x="5020" y="6421"/>
                    <a:pt x="3269" y="6479"/>
                  </a:cubicBezTo>
                  <a:cubicBezTo>
                    <a:pt x="1518" y="6479"/>
                    <a:pt x="0" y="4962"/>
                    <a:pt x="58" y="3211"/>
                  </a:cubicBezTo>
                  <a:cubicBezTo>
                    <a:pt x="58" y="1459"/>
                    <a:pt x="1518" y="59"/>
                    <a:pt x="321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2" name="Google Shape;14292;p29"/>
            <p:cNvSpPr/>
            <p:nvPr/>
          </p:nvSpPr>
          <p:spPr>
            <a:xfrm>
              <a:off x="5301350" y="2149750"/>
              <a:ext cx="160550" cy="162000"/>
            </a:xfrm>
            <a:custGeom>
              <a:avLst/>
              <a:gdLst/>
              <a:ahLst/>
              <a:cxnLst/>
              <a:rect l="l" t="t" r="r" b="b"/>
              <a:pathLst>
                <a:path w="6422" h="6480" extrusionOk="0">
                  <a:moveTo>
                    <a:pt x="3211" y="6479"/>
                  </a:moveTo>
                  <a:cubicBezTo>
                    <a:pt x="1460" y="6479"/>
                    <a:pt x="1" y="5020"/>
                    <a:pt x="1" y="3269"/>
                  </a:cubicBezTo>
                  <a:cubicBezTo>
                    <a:pt x="1" y="1518"/>
                    <a:pt x="1460" y="59"/>
                    <a:pt x="3153" y="59"/>
                  </a:cubicBezTo>
                  <a:cubicBezTo>
                    <a:pt x="4962" y="0"/>
                    <a:pt x="6421" y="1518"/>
                    <a:pt x="6421" y="3269"/>
                  </a:cubicBezTo>
                  <a:cubicBezTo>
                    <a:pt x="6421" y="5020"/>
                    <a:pt x="4962" y="6479"/>
                    <a:pt x="3211" y="64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3" name="Google Shape;14293;p29"/>
            <p:cNvSpPr/>
            <p:nvPr/>
          </p:nvSpPr>
          <p:spPr>
            <a:xfrm>
              <a:off x="2112875" y="2396350"/>
              <a:ext cx="162000" cy="162025"/>
            </a:xfrm>
            <a:custGeom>
              <a:avLst/>
              <a:gdLst/>
              <a:ahLst/>
              <a:cxnLst/>
              <a:rect l="l" t="t" r="r" b="b"/>
              <a:pathLst>
                <a:path w="6480" h="6481" extrusionOk="0">
                  <a:moveTo>
                    <a:pt x="6421" y="3270"/>
                  </a:moveTo>
                  <a:cubicBezTo>
                    <a:pt x="6421" y="5021"/>
                    <a:pt x="4962" y="6480"/>
                    <a:pt x="3211" y="6480"/>
                  </a:cubicBezTo>
                  <a:cubicBezTo>
                    <a:pt x="1459" y="6422"/>
                    <a:pt x="0" y="4962"/>
                    <a:pt x="0" y="3270"/>
                  </a:cubicBezTo>
                  <a:cubicBezTo>
                    <a:pt x="59" y="1519"/>
                    <a:pt x="1518" y="1"/>
                    <a:pt x="3269" y="59"/>
                  </a:cubicBezTo>
                  <a:cubicBezTo>
                    <a:pt x="5020" y="59"/>
                    <a:pt x="6479" y="1519"/>
                    <a:pt x="6421" y="32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4" name="Google Shape;14294;p29"/>
            <p:cNvSpPr/>
            <p:nvPr/>
          </p:nvSpPr>
          <p:spPr>
            <a:xfrm>
              <a:off x="5301350" y="3376975"/>
              <a:ext cx="159075" cy="160550"/>
            </a:xfrm>
            <a:custGeom>
              <a:avLst/>
              <a:gdLst/>
              <a:ahLst/>
              <a:cxnLst/>
              <a:rect l="l" t="t" r="r" b="b"/>
              <a:pathLst>
                <a:path w="6363" h="6422" extrusionOk="0">
                  <a:moveTo>
                    <a:pt x="6363" y="3211"/>
                  </a:moveTo>
                  <a:cubicBezTo>
                    <a:pt x="6363" y="4962"/>
                    <a:pt x="4904" y="6422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59" y="1402"/>
                    <a:pt x="1460" y="1"/>
                    <a:pt x="3211" y="1"/>
                  </a:cubicBezTo>
                  <a:cubicBezTo>
                    <a:pt x="4904" y="1"/>
                    <a:pt x="6363" y="1460"/>
                    <a:pt x="636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5" name="Google Shape;14295;p29"/>
            <p:cNvSpPr/>
            <p:nvPr/>
          </p:nvSpPr>
          <p:spPr>
            <a:xfrm>
              <a:off x="3340100" y="4360525"/>
              <a:ext cx="159100" cy="159075"/>
            </a:xfrm>
            <a:custGeom>
              <a:avLst/>
              <a:gdLst/>
              <a:ahLst/>
              <a:cxnLst/>
              <a:rect l="l" t="t" r="r" b="b"/>
              <a:pathLst>
                <a:path w="6364" h="6363" extrusionOk="0">
                  <a:moveTo>
                    <a:pt x="6363" y="3153"/>
                  </a:moveTo>
                  <a:cubicBezTo>
                    <a:pt x="6363" y="4904"/>
                    <a:pt x="4904" y="6363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1" y="1460"/>
                    <a:pt x="1460" y="1"/>
                    <a:pt x="3153" y="1"/>
                  </a:cubicBezTo>
                  <a:cubicBezTo>
                    <a:pt x="4904" y="1"/>
                    <a:pt x="6363" y="1460"/>
                    <a:pt x="6363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6" name="Google Shape;14296;p29"/>
            <p:cNvSpPr/>
            <p:nvPr/>
          </p:nvSpPr>
          <p:spPr>
            <a:xfrm>
              <a:off x="2114325" y="3134750"/>
              <a:ext cx="159075" cy="159075"/>
            </a:xfrm>
            <a:custGeom>
              <a:avLst/>
              <a:gdLst/>
              <a:ahLst/>
              <a:cxnLst/>
              <a:rect l="l" t="t" r="r" b="b"/>
              <a:pathLst>
                <a:path w="6363" h="6363" extrusionOk="0">
                  <a:moveTo>
                    <a:pt x="3153" y="6363"/>
                  </a:moveTo>
                  <a:cubicBezTo>
                    <a:pt x="1460" y="6363"/>
                    <a:pt x="1" y="4904"/>
                    <a:pt x="1" y="3152"/>
                  </a:cubicBezTo>
                  <a:cubicBezTo>
                    <a:pt x="1" y="1460"/>
                    <a:pt x="1460" y="0"/>
                    <a:pt x="3153" y="0"/>
                  </a:cubicBezTo>
                  <a:cubicBezTo>
                    <a:pt x="4904" y="0"/>
                    <a:pt x="6363" y="1460"/>
                    <a:pt x="6363" y="3152"/>
                  </a:cubicBezTo>
                  <a:cubicBezTo>
                    <a:pt x="6363" y="4904"/>
                    <a:pt x="4904" y="6363"/>
                    <a:pt x="3153" y="63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7" name="Google Shape;14297;p29"/>
            <p:cNvSpPr/>
            <p:nvPr/>
          </p:nvSpPr>
          <p:spPr>
            <a:xfrm>
              <a:off x="4812500" y="1415725"/>
              <a:ext cx="159075" cy="157625"/>
            </a:xfrm>
            <a:custGeom>
              <a:avLst/>
              <a:gdLst/>
              <a:ahLst/>
              <a:cxnLst/>
              <a:rect l="l" t="t" r="r" b="b"/>
              <a:pathLst>
                <a:path w="6363" h="6305" extrusionOk="0">
                  <a:moveTo>
                    <a:pt x="6305" y="3153"/>
                  </a:moveTo>
                  <a:cubicBezTo>
                    <a:pt x="6363" y="4904"/>
                    <a:pt x="4904" y="6305"/>
                    <a:pt x="3153" y="6305"/>
                  </a:cubicBezTo>
                  <a:cubicBezTo>
                    <a:pt x="1401" y="6305"/>
                    <a:pt x="1" y="4904"/>
                    <a:pt x="1" y="3211"/>
                  </a:cubicBezTo>
                  <a:cubicBezTo>
                    <a:pt x="1" y="1460"/>
                    <a:pt x="1401" y="1"/>
                    <a:pt x="3211" y="1"/>
                  </a:cubicBezTo>
                  <a:cubicBezTo>
                    <a:pt x="4904" y="1"/>
                    <a:pt x="6305" y="1402"/>
                    <a:pt x="6305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8" name="Google Shape;14298;p29"/>
            <p:cNvSpPr/>
            <p:nvPr/>
          </p:nvSpPr>
          <p:spPr>
            <a:xfrm>
              <a:off x="5059125" y="1660900"/>
              <a:ext cx="159075" cy="160525"/>
            </a:xfrm>
            <a:custGeom>
              <a:avLst/>
              <a:gdLst/>
              <a:ahLst/>
              <a:cxnLst/>
              <a:rect l="l" t="t" r="r" b="b"/>
              <a:pathLst>
                <a:path w="6363" h="6421" extrusionOk="0">
                  <a:moveTo>
                    <a:pt x="6363" y="3269"/>
                  </a:moveTo>
                  <a:cubicBezTo>
                    <a:pt x="6304" y="5020"/>
                    <a:pt x="4845" y="6421"/>
                    <a:pt x="3094" y="6363"/>
                  </a:cubicBezTo>
                  <a:cubicBezTo>
                    <a:pt x="1343" y="6363"/>
                    <a:pt x="0" y="4903"/>
                    <a:pt x="0" y="3211"/>
                  </a:cubicBezTo>
                  <a:cubicBezTo>
                    <a:pt x="59" y="1401"/>
                    <a:pt x="1518" y="0"/>
                    <a:pt x="3269" y="59"/>
                  </a:cubicBezTo>
                  <a:cubicBezTo>
                    <a:pt x="4962" y="117"/>
                    <a:pt x="6363" y="1518"/>
                    <a:pt x="6363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9" name="Google Shape;14299;p29"/>
            <p:cNvSpPr/>
            <p:nvPr/>
          </p:nvSpPr>
          <p:spPr>
            <a:xfrm>
              <a:off x="3097875" y="1172050"/>
              <a:ext cx="157625" cy="159075"/>
            </a:xfrm>
            <a:custGeom>
              <a:avLst/>
              <a:gdLst/>
              <a:ahLst/>
              <a:cxnLst/>
              <a:rect l="l" t="t" r="r" b="b"/>
              <a:pathLst>
                <a:path w="6305" h="6363" extrusionOk="0">
                  <a:moveTo>
                    <a:pt x="6304" y="3152"/>
                  </a:moveTo>
                  <a:cubicBezTo>
                    <a:pt x="6304" y="4903"/>
                    <a:pt x="4903" y="6362"/>
                    <a:pt x="3152" y="6362"/>
                  </a:cubicBezTo>
                  <a:cubicBezTo>
                    <a:pt x="1401" y="6362"/>
                    <a:pt x="0" y="4962"/>
                    <a:pt x="0" y="3210"/>
                  </a:cubicBezTo>
                  <a:cubicBezTo>
                    <a:pt x="0" y="1459"/>
                    <a:pt x="1401" y="0"/>
                    <a:pt x="3152" y="58"/>
                  </a:cubicBezTo>
                  <a:cubicBezTo>
                    <a:pt x="4903" y="58"/>
                    <a:pt x="6304" y="1459"/>
                    <a:pt x="6304" y="31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0" name="Google Shape;14300;p29"/>
            <p:cNvSpPr/>
            <p:nvPr/>
          </p:nvSpPr>
          <p:spPr>
            <a:xfrm>
              <a:off x="4323650" y="4361975"/>
              <a:ext cx="156175" cy="156175"/>
            </a:xfrm>
            <a:custGeom>
              <a:avLst/>
              <a:gdLst/>
              <a:ahLst/>
              <a:cxnLst/>
              <a:rect l="l" t="t" r="r" b="b"/>
              <a:pathLst>
                <a:path w="6247" h="6247" extrusionOk="0">
                  <a:moveTo>
                    <a:pt x="3152" y="1"/>
                  </a:moveTo>
                  <a:cubicBezTo>
                    <a:pt x="4904" y="59"/>
                    <a:pt x="6246" y="1460"/>
                    <a:pt x="6246" y="3211"/>
                  </a:cubicBezTo>
                  <a:cubicBezTo>
                    <a:pt x="6188" y="4904"/>
                    <a:pt x="4845" y="6247"/>
                    <a:pt x="3094" y="6188"/>
                  </a:cubicBezTo>
                  <a:cubicBezTo>
                    <a:pt x="1343" y="6188"/>
                    <a:pt x="0" y="4787"/>
                    <a:pt x="59" y="3036"/>
                  </a:cubicBezTo>
                  <a:cubicBezTo>
                    <a:pt x="59" y="1343"/>
                    <a:pt x="1460" y="1"/>
                    <a:pt x="31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1" name="Google Shape;14301;p29"/>
            <p:cNvSpPr/>
            <p:nvPr/>
          </p:nvSpPr>
          <p:spPr>
            <a:xfrm>
              <a:off x="2609025" y="1417200"/>
              <a:ext cx="156150" cy="154700"/>
            </a:xfrm>
            <a:custGeom>
              <a:avLst/>
              <a:gdLst/>
              <a:ahLst/>
              <a:cxnLst/>
              <a:rect l="l" t="t" r="r" b="b"/>
              <a:pathLst>
                <a:path w="6246" h="6188" extrusionOk="0">
                  <a:moveTo>
                    <a:pt x="6187" y="3094"/>
                  </a:moveTo>
                  <a:cubicBezTo>
                    <a:pt x="6246" y="4787"/>
                    <a:pt x="4845" y="6188"/>
                    <a:pt x="3152" y="6188"/>
                  </a:cubicBezTo>
                  <a:cubicBezTo>
                    <a:pt x="1459" y="6188"/>
                    <a:pt x="58" y="4845"/>
                    <a:pt x="58" y="3152"/>
                  </a:cubicBezTo>
                  <a:cubicBezTo>
                    <a:pt x="0" y="1401"/>
                    <a:pt x="1401" y="59"/>
                    <a:pt x="3094" y="0"/>
                  </a:cubicBezTo>
                  <a:cubicBezTo>
                    <a:pt x="4786" y="0"/>
                    <a:pt x="6187" y="1401"/>
                    <a:pt x="618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2" name="Google Shape;14302;p29"/>
            <p:cNvSpPr/>
            <p:nvPr/>
          </p:nvSpPr>
          <p:spPr>
            <a:xfrm>
              <a:off x="5060575" y="387312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4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4"/>
                  </a:cubicBezTo>
                  <a:cubicBezTo>
                    <a:pt x="1" y="1343"/>
                    <a:pt x="1401" y="1"/>
                    <a:pt x="3094" y="1"/>
                  </a:cubicBezTo>
                  <a:cubicBezTo>
                    <a:pt x="4845" y="1"/>
                    <a:pt x="6188" y="1402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3" name="Google Shape;14303;p29"/>
            <p:cNvSpPr/>
            <p:nvPr/>
          </p:nvSpPr>
          <p:spPr>
            <a:xfrm>
              <a:off x="2115775" y="215412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787"/>
                    <a:pt x="4846" y="6129"/>
                    <a:pt x="3153" y="6188"/>
                  </a:cubicBezTo>
                  <a:cubicBezTo>
                    <a:pt x="1402" y="6188"/>
                    <a:pt x="1" y="4787"/>
                    <a:pt x="1" y="3036"/>
                  </a:cubicBezTo>
                  <a:cubicBezTo>
                    <a:pt x="59" y="1343"/>
                    <a:pt x="1402" y="0"/>
                    <a:pt x="3153" y="0"/>
                  </a:cubicBezTo>
                  <a:cubicBezTo>
                    <a:pt x="4846" y="0"/>
                    <a:pt x="6188" y="1343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4" name="Google Shape;14304;p29"/>
            <p:cNvSpPr/>
            <p:nvPr/>
          </p:nvSpPr>
          <p:spPr>
            <a:xfrm>
              <a:off x="4813950" y="411537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845"/>
                    <a:pt x="4787" y="6188"/>
                    <a:pt x="3095" y="6188"/>
                  </a:cubicBezTo>
                  <a:cubicBezTo>
                    <a:pt x="1402" y="6188"/>
                    <a:pt x="1" y="4728"/>
                    <a:pt x="59" y="3036"/>
                  </a:cubicBezTo>
                  <a:cubicBezTo>
                    <a:pt x="59" y="1401"/>
                    <a:pt x="1460" y="0"/>
                    <a:pt x="3095" y="0"/>
                  </a:cubicBezTo>
                  <a:cubicBezTo>
                    <a:pt x="4787" y="0"/>
                    <a:pt x="6188" y="1401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5" name="Google Shape;14305;p29"/>
            <p:cNvSpPr/>
            <p:nvPr/>
          </p:nvSpPr>
          <p:spPr>
            <a:xfrm>
              <a:off x="3099325" y="436197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5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5"/>
                  </a:cubicBezTo>
                  <a:cubicBezTo>
                    <a:pt x="1" y="1460"/>
                    <a:pt x="1343" y="59"/>
                    <a:pt x="3036" y="59"/>
                  </a:cubicBezTo>
                  <a:cubicBezTo>
                    <a:pt x="4729" y="1"/>
                    <a:pt x="6129" y="1402"/>
                    <a:pt x="612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6" name="Google Shape;14306;p29"/>
            <p:cNvSpPr/>
            <p:nvPr/>
          </p:nvSpPr>
          <p:spPr>
            <a:xfrm>
              <a:off x="2115775" y="3378450"/>
              <a:ext cx="156175" cy="156150"/>
            </a:xfrm>
            <a:custGeom>
              <a:avLst/>
              <a:gdLst/>
              <a:ahLst/>
              <a:cxnLst/>
              <a:rect l="l" t="t" r="r" b="b"/>
              <a:pathLst>
                <a:path w="6247" h="6246" extrusionOk="0">
                  <a:moveTo>
                    <a:pt x="3153" y="59"/>
                  </a:moveTo>
                  <a:cubicBezTo>
                    <a:pt x="4846" y="117"/>
                    <a:pt x="6247" y="1576"/>
                    <a:pt x="6188" y="3211"/>
                  </a:cubicBezTo>
                  <a:cubicBezTo>
                    <a:pt x="6130" y="4903"/>
                    <a:pt x="4671" y="6246"/>
                    <a:pt x="3036" y="6188"/>
                  </a:cubicBezTo>
                  <a:cubicBezTo>
                    <a:pt x="1343" y="6129"/>
                    <a:pt x="1" y="4728"/>
                    <a:pt x="59" y="3036"/>
                  </a:cubicBezTo>
                  <a:cubicBezTo>
                    <a:pt x="118" y="1343"/>
                    <a:pt x="1519" y="0"/>
                    <a:pt x="3153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7" name="Google Shape;14307;p29"/>
            <p:cNvSpPr/>
            <p:nvPr/>
          </p:nvSpPr>
          <p:spPr>
            <a:xfrm>
              <a:off x="2362400" y="1663800"/>
              <a:ext cx="156175" cy="154725"/>
            </a:xfrm>
            <a:custGeom>
              <a:avLst/>
              <a:gdLst/>
              <a:ahLst/>
              <a:cxnLst/>
              <a:rect l="l" t="t" r="r" b="b"/>
              <a:pathLst>
                <a:path w="6247" h="6189" extrusionOk="0">
                  <a:moveTo>
                    <a:pt x="59" y="3095"/>
                  </a:moveTo>
                  <a:cubicBezTo>
                    <a:pt x="59" y="1402"/>
                    <a:pt x="1518" y="1"/>
                    <a:pt x="3152" y="59"/>
                  </a:cubicBezTo>
                  <a:cubicBezTo>
                    <a:pt x="4845" y="59"/>
                    <a:pt x="6246" y="1519"/>
                    <a:pt x="6188" y="3211"/>
                  </a:cubicBezTo>
                  <a:cubicBezTo>
                    <a:pt x="6129" y="4846"/>
                    <a:pt x="4729" y="6188"/>
                    <a:pt x="3094" y="6188"/>
                  </a:cubicBezTo>
                  <a:cubicBezTo>
                    <a:pt x="1401" y="6188"/>
                    <a:pt x="0" y="4729"/>
                    <a:pt x="5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8" name="Google Shape;14308;p29"/>
            <p:cNvSpPr/>
            <p:nvPr/>
          </p:nvSpPr>
          <p:spPr>
            <a:xfrm>
              <a:off x="4571725" y="1174950"/>
              <a:ext cx="153250" cy="154725"/>
            </a:xfrm>
            <a:custGeom>
              <a:avLst/>
              <a:gdLst/>
              <a:ahLst/>
              <a:cxnLst/>
              <a:rect l="l" t="t" r="r" b="b"/>
              <a:pathLst>
                <a:path w="6130" h="6189" extrusionOk="0">
                  <a:moveTo>
                    <a:pt x="6129" y="3094"/>
                  </a:moveTo>
                  <a:cubicBezTo>
                    <a:pt x="6129" y="4729"/>
                    <a:pt x="4787" y="6130"/>
                    <a:pt x="3094" y="6130"/>
                  </a:cubicBezTo>
                  <a:cubicBezTo>
                    <a:pt x="1460" y="6188"/>
                    <a:pt x="0" y="4729"/>
                    <a:pt x="59" y="3036"/>
                  </a:cubicBezTo>
                  <a:cubicBezTo>
                    <a:pt x="59" y="1402"/>
                    <a:pt x="1460" y="1"/>
                    <a:pt x="3094" y="1"/>
                  </a:cubicBezTo>
                  <a:cubicBezTo>
                    <a:pt x="4728" y="1"/>
                    <a:pt x="6129" y="1402"/>
                    <a:pt x="6129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9" name="Google Shape;14309;p29"/>
            <p:cNvSpPr/>
            <p:nvPr/>
          </p:nvSpPr>
          <p:spPr>
            <a:xfrm>
              <a:off x="5308650" y="1911875"/>
              <a:ext cx="153250" cy="153250"/>
            </a:xfrm>
            <a:custGeom>
              <a:avLst/>
              <a:gdLst/>
              <a:ahLst/>
              <a:cxnLst/>
              <a:rect l="l" t="t" r="r" b="b"/>
              <a:pathLst>
                <a:path w="6130" h="6130" extrusionOk="0">
                  <a:moveTo>
                    <a:pt x="6129" y="3036"/>
                  </a:moveTo>
                  <a:cubicBezTo>
                    <a:pt x="6129" y="4671"/>
                    <a:pt x="4728" y="6071"/>
                    <a:pt x="3094" y="6130"/>
                  </a:cubicBezTo>
                  <a:cubicBezTo>
                    <a:pt x="1460" y="6130"/>
                    <a:pt x="0" y="4729"/>
                    <a:pt x="0" y="3036"/>
                  </a:cubicBezTo>
                  <a:cubicBezTo>
                    <a:pt x="0" y="1402"/>
                    <a:pt x="1401" y="1"/>
                    <a:pt x="3036" y="1"/>
                  </a:cubicBezTo>
                  <a:cubicBezTo>
                    <a:pt x="4728" y="1"/>
                    <a:pt x="6071" y="1402"/>
                    <a:pt x="6129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0" name="Google Shape;14310;p29"/>
            <p:cNvSpPr/>
            <p:nvPr/>
          </p:nvSpPr>
          <p:spPr>
            <a:xfrm>
              <a:off x="2855625" y="1173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3036"/>
                  </a:moveTo>
                  <a:cubicBezTo>
                    <a:pt x="5955" y="4670"/>
                    <a:pt x="4612" y="5954"/>
                    <a:pt x="2919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285"/>
                    <a:pt x="1343" y="0"/>
                    <a:pt x="2978" y="0"/>
                  </a:cubicBezTo>
                  <a:cubicBezTo>
                    <a:pt x="4670" y="59"/>
                    <a:pt x="5955" y="1343"/>
                    <a:pt x="5955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1" name="Google Shape;14311;p29"/>
            <p:cNvSpPr/>
            <p:nvPr/>
          </p:nvSpPr>
          <p:spPr>
            <a:xfrm>
              <a:off x="5307200" y="3627975"/>
              <a:ext cx="148850" cy="150325"/>
            </a:xfrm>
            <a:custGeom>
              <a:avLst/>
              <a:gdLst/>
              <a:ahLst/>
              <a:cxnLst/>
              <a:rect l="l" t="t" r="r" b="b"/>
              <a:pathLst>
                <a:path w="5954" h="6013" extrusionOk="0">
                  <a:moveTo>
                    <a:pt x="2977" y="6013"/>
                  </a:moveTo>
                  <a:cubicBezTo>
                    <a:pt x="1284" y="6013"/>
                    <a:pt x="0" y="4670"/>
                    <a:pt x="0" y="3036"/>
                  </a:cubicBezTo>
                  <a:cubicBezTo>
                    <a:pt x="0" y="1343"/>
                    <a:pt x="1343" y="1"/>
                    <a:pt x="3035" y="59"/>
                  </a:cubicBezTo>
                  <a:cubicBezTo>
                    <a:pt x="4670" y="59"/>
                    <a:pt x="5954" y="1402"/>
                    <a:pt x="5954" y="3036"/>
                  </a:cubicBezTo>
                  <a:cubicBezTo>
                    <a:pt x="5954" y="4729"/>
                    <a:pt x="4611" y="6013"/>
                    <a:pt x="2977" y="60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2" name="Google Shape;14312;p29"/>
            <p:cNvSpPr/>
            <p:nvPr/>
          </p:nvSpPr>
          <p:spPr>
            <a:xfrm>
              <a:off x="3839175" y="931250"/>
              <a:ext cx="147400" cy="148875"/>
            </a:xfrm>
            <a:custGeom>
              <a:avLst/>
              <a:gdLst/>
              <a:ahLst/>
              <a:cxnLst/>
              <a:rect l="l" t="t" r="r" b="b"/>
              <a:pathLst>
                <a:path w="5896" h="5955" extrusionOk="0">
                  <a:moveTo>
                    <a:pt x="2977" y="5955"/>
                  </a:moveTo>
                  <a:cubicBezTo>
                    <a:pt x="1285" y="5955"/>
                    <a:pt x="0" y="4612"/>
                    <a:pt x="0" y="2978"/>
                  </a:cubicBezTo>
                  <a:cubicBezTo>
                    <a:pt x="0" y="1285"/>
                    <a:pt x="1285" y="1"/>
                    <a:pt x="2977" y="1"/>
                  </a:cubicBezTo>
                  <a:cubicBezTo>
                    <a:pt x="4612" y="1"/>
                    <a:pt x="5896" y="1285"/>
                    <a:pt x="5896" y="2920"/>
                  </a:cubicBezTo>
                  <a:cubicBezTo>
                    <a:pt x="5896" y="4612"/>
                    <a:pt x="4612" y="5896"/>
                    <a:pt x="2977" y="595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3" name="Google Shape;14313;p29"/>
            <p:cNvSpPr/>
            <p:nvPr/>
          </p:nvSpPr>
          <p:spPr>
            <a:xfrm>
              <a:off x="2365325" y="3871675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4" y="2977"/>
                  </a:moveTo>
                  <a:cubicBezTo>
                    <a:pt x="5954" y="4670"/>
                    <a:pt x="4670" y="5954"/>
                    <a:pt x="3035" y="5954"/>
                  </a:cubicBezTo>
                  <a:cubicBezTo>
                    <a:pt x="1343" y="5954"/>
                    <a:pt x="0" y="4612"/>
                    <a:pt x="0" y="2919"/>
                  </a:cubicBezTo>
                  <a:cubicBezTo>
                    <a:pt x="59" y="1285"/>
                    <a:pt x="1343" y="0"/>
                    <a:pt x="3035" y="0"/>
                  </a:cubicBezTo>
                  <a:cubicBezTo>
                    <a:pt x="4670" y="0"/>
                    <a:pt x="5954" y="1343"/>
                    <a:pt x="5954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4" name="Google Shape;14314;p29"/>
            <p:cNvSpPr/>
            <p:nvPr/>
          </p:nvSpPr>
          <p:spPr>
            <a:xfrm>
              <a:off x="2607550" y="4118300"/>
              <a:ext cx="150325" cy="150325"/>
            </a:xfrm>
            <a:custGeom>
              <a:avLst/>
              <a:gdLst/>
              <a:ahLst/>
              <a:cxnLst/>
              <a:rect l="l" t="t" r="r" b="b"/>
              <a:pathLst>
                <a:path w="6013" h="6013" extrusionOk="0">
                  <a:moveTo>
                    <a:pt x="6013" y="2977"/>
                  </a:moveTo>
                  <a:cubicBezTo>
                    <a:pt x="6013" y="4611"/>
                    <a:pt x="4729" y="5954"/>
                    <a:pt x="3036" y="5954"/>
                  </a:cubicBezTo>
                  <a:cubicBezTo>
                    <a:pt x="1343" y="6012"/>
                    <a:pt x="1" y="4670"/>
                    <a:pt x="59" y="2977"/>
                  </a:cubicBezTo>
                  <a:cubicBezTo>
                    <a:pt x="59" y="1284"/>
                    <a:pt x="1343" y="0"/>
                    <a:pt x="3036" y="0"/>
                  </a:cubicBezTo>
                  <a:cubicBezTo>
                    <a:pt x="4670" y="0"/>
                    <a:pt x="6013" y="1343"/>
                    <a:pt x="6013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5" name="Google Shape;14315;p29"/>
            <p:cNvSpPr/>
            <p:nvPr/>
          </p:nvSpPr>
          <p:spPr>
            <a:xfrm>
              <a:off x="5553800" y="2892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1" y="2919"/>
                  </a:moveTo>
                  <a:cubicBezTo>
                    <a:pt x="1" y="1285"/>
                    <a:pt x="1343" y="1"/>
                    <a:pt x="3036" y="59"/>
                  </a:cubicBezTo>
                  <a:cubicBezTo>
                    <a:pt x="4670" y="59"/>
                    <a:pt x="5955" y="1402"/>
                    <a:pt x="5955" y="3095"/>
                  </a:cubicBezTo>
                  <a:cubicBezTo>
                    <a:pt x="5896" y="4729"/>
                    <a:pt x="4612" y="5955"/>
                    <a:pt x="2919" y="5955"/>
                  </a:cubicBezTo>
                  <a:cubicBezTo>
                    <a:pt x="1285" y="5955"/>
                    <a:pt x="1" y="4612"/>
                    <a:pt x="1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6" name="Google Shape;14316;p29"/>
            <p:cNvSpPr/>
            <p:nvPr/>
          </p:nvSpPr>
          <p:spPr>
            <a:xfrm>
              <a:off x="5553800" y="26459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2977"/>
                  </a:moveTo>
                  <a:cubicBezTo>
                    <a:pt x="5955" y="4670"/>
                    <a:pt x="4612" y="5954"/>
                    <a:pt x="2978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343"/>
                    <a:pt x="1285" y="59"/>
                    <a:pt x="2919" y="0"/>
                  </a:cubicBezTo>
                  <a:cubicBezTo>
                    <a:pt x="4612" y="0"/>
                    <a:pt x="5955" y="1284"/>
                    <a:pt x="5955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7" name="Google Shape;14317;p29"/>
            <p:cNvSpPr/>
            <p:nvPr/>
          </p:nvSpPr>
          <p:spPr>
            <a:xfrm>
              <a:off x="3592550" y="931250"/>
              <a:ext cx="147425" cy="148875"/>
            </a:xfrm>
            <a:custGeom>
              <a:avLst/>
              <a:gdLst/>
              <a:ahLst/>
              <a:cxnLst/>
              <a:rect l="l" t="t" r="r" b="b"/>
              <a:pathLst>
                <a:path w="5897" h="5955" extrusionOk="0">
                  <a:moveTo>
                    <a:pt x="5896" y="2978"/>
                  </a:moveTo>
                  <a:cubicBezTo>
                    <a:pt x="5896" y="4612"/>
                    <a:pt x="4612" y="5955"/>
                    <a:pt x="2919" y="5896"/>
                  </a:cubicBezTo>
                  <a:cubicBezTo>
                    <a:pt x="1285" y="5896"/>
                    <a:pt x="1" y="4612"/>
                    <a:pt x="1" y="2978"/>
                  </a:cubicBezTo>
                  <a:cubicBezTo>
                    <a:pt x="1" y="1285"/>
                    <a:pt x="1285" y="1"/>
                    <a:pt x="2978" y="1"/>
                  </a:cubicBezTo>
                  <a:cubicBezTo>
                    <a:pt x="4612" y="1"/>
                    <a:pt x="5896" y="1285"/>
                    <a:pt x="5896" y="29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8" name="Google Shape;14318;p29"/>
            <p:cNvSpPr/>
            <p:nvPr/>
          </p:nvSpPr>
          <p:spPr>
            <a:xfrm>
              <a:off x="4571725" y="4366375"/>
              <a:ext cx="147400" cy="147400"/>
            </a:xfrm>
            <a:custGeom>
              <a:avLst/>
              <a:gdLst/>
              <a:ahLst/>
              <a:cxnLst/>
              <a:rect l="l" t="t" r="r" b="b"/>
              <a:pathLst>
                <a:path w="5896" h="5896" extrusionOk="0">
                  <a:moveTo>
                    <a:pt x="5896" y="2977"/>
                  </a:moveTo>
                  <a:cubicBezTo>
                    <a:pt x="5896" y="4553"/>
                    <a:pt x="4553" y="5895"/>
                    <a:pt x="2919" y="5895"/>
                  </a:cubicBezTo>
                  <a:cubicBezTo>
                    <a:pt x="1285" y="5895"/>
                    <a:pt x="0" y="4553"/>
                    <a:pt x="0" y="2860"/>
                  </a:cubicBezTo>
                  <a:cubicBezTo>
                    <a:pt x="0" y="1226"/>
                    <a:pt x="1343" y="0"/>
                    <a:pt x="2977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9" name="Google Shape;14319;p29"/>
            <p:cNvSpPr/>
            <p:nvPr/>
          </p:nvSpPr>
          <p:spPr>
            <a:xfrm>
              <a:off x="5555275" y="24051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553" y="5837"/>
                    <a:pt x="2919" y="5837"/>
                  </a:cubicBezTo>
                  <a:cubicBezTo>
                    <a:pt x="1284" y="5837"/>
                    <a:pt x="0" y="4553"/>
                    <a:pt x="0" y="2919"/>
                  </a:cubicBezTo>
                  <a:cubicBezTo>
                    <a:pt x="0" y="1284"/>
                    <a:pt x="1284" y="0"/>
                    <a:pt x="2919" y="0"/>
                  </a:cubicBezTo>
                  <a:cubicBezTo>
                    <a:pt x="4495" y="0"/>
                    <a:pt x="5837" y="1284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0" name="Google Shape;14320;p29"/>
            <p:cNvSpPr/>
            <p:nvPr/>
          </p:nvSpPr>
          <p:spPr>
            <a:xfrm>
              <a:off x="2120150" y="1910425"/>
              <a:ext cx="147425" cy="147400"/>
            </a:xfrm>
            <a:custGeom>
              <a:avLst/>
              <a:gdLst/>
              <a:ahLst/>
              <a:cxnLst/>
              <a:rect l="l" t="t" r="r" b="b"/>
              <a:pathLst>
                <a:path w="5897" h="5896" extrusionOk="0">
                  <a:moveTo>
                    <a:pt x="5896" y="2919"/>
                  </a:moveTo>
                  <a:cubicBezTo>
                    <a:pt x="5896" y="4553"/>
                    <a:pt x="4612" y="5896"/>
                    <a:pt x="2978" y="5896"/>
                  </a:cubicBezTo>
                  <a:cubicBezTo>
                    <a:pt x="1344" y="5896"/>
                    <a:pt x="1" y="4612"/>
                    <a:pt x="1" y="2977"/>
                  </a:cubicBezTo>
                  <a:cubicBezTo>
                    <a:pt x="1" y="1343"/>
                    <a:pt x="1285" y="59"/>
                    <a:pt x="2920" y="1"/>
                  </a:cubicBezTo>
                  <a:cubicBezTo>
                    <a:pt x="4554" y="1"/>
                    <a:pt x="5838" y="1285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1" name="Google Shape;14321;p29"/>
            <p:cNvSpPr/>
            <p:nvPr/>
          </p:nvSpPr>
          <p:spPr>
            <a:xfrm>
              <a:off x="4081400" y="93272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5896" y="2919"/>
                  </a:moveTo>
                  <a:cubicBezTo>
                    <a:pt x="5896" y="4553"/>
                    <a:pt x="4554" y="5837"/>
                    <a:pt x="2919" y="5837"/>
                  </a:cubicBezTo>
                  <a:cubicBezTo>
                    <a:pt x="1285" y="5779"/>
                    <a:pt x="1" y="4437"/>
                    <a:pt x="59" y="2861"/>
                  </a:cubicBezTo>
                  <a:cubicBezTo>
                    <a:pt x="59" y="1226"/>
                    <a:pt x="1402" y="0"/>
                    <a:pt x="2978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2" name="Google Shape;14322;p29"/>
            <p:cNvSpPr/>
            <p:nvPr/>
          </p:nvSpPr>
          <p:spPr>
            <a:xfrm>
              <a:off x="5553800" y="314057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2978" y="1"/>
                  </a:moveTo>
                  <a:cubicBezTo>
                    <a:pt x="4554" y="1"/>
                    <a:pt x="5896" y="1402"/>
                    <a:pt x="5896" y="2978"/>
                  </a:cubicBezTo>
                  <a:cubicBezTo>
                    <a:pt x="5838" y="4554"/>
                    <a:pt x="4554" y="5838"/>
                    <a:pt x="2978" y="5838"/>
                  </a:cubicBezTo>
                  <a:cubicBezTo>
                    <a:pt x="1343" y="5838"/>
                    <a:pt x="1" y="4495"/>
                    <a:pt x="59" y="2861"/>
                  </a:cubicBezTo>
                  <a:cubicBezTo>
                    <a:pt x="59" y="1285"/>
                    <a:pt x="1402" y="1"/>
                    <a:pt x="29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3" name="Google Shape;14323;p29"/>
            <p:cNvSpPr/>
            <p:nvPr/>
          </p:nvSpPr>
          <p:spPr>
            <a:xfrm>
              <a:off x="5064950" y="14215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8" y="2977"/>
                  </a:moveTo>
                  <a:cubicBezTo>
                    <a:pt x="5838" y="4553"/>
                    <a:pt x="4495" y="5838"/>
                    <a:pt x="2919" y="5838"/>
                  </a:cubicBezTo>
                  <a:cubicBezTo>
                    <a:pt x="1343" y="5838"/>
                    <a:pt x="1" y="4495"/>
                    <a:pt x="59" y="2919"/>
                  </a:cubicBezTo>
                  <a:cubicBezTo>
                    <a:pt x="59" y="1343"/>
                    <a:pt x="1402" y="0"/>
                    <a:pt x="2978" y="59"/>
                  </a:cubicBezTo>
                  <a:cubicBezTo>
                    <a:pt x="4554" y="59"/>
                    <a:pt x="5838" y="1401"/>
                    <a:pt x="5838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4" name="Google Shape;14324;p29"/>
            <p:cNvSpPr/>
            <p:nvPr/>
          </p:nvSpPr>
          <p:spPr>
            <a:xfrm>
              <a:off x="3345950" y="9327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0" y="4437"/>
                    <a:pt x="0" y="2861"/>
                  </a:cubicBezTo>
                  <a:cubicBezTo>
                    <a:pt x="59" y="1284"/>
                    <a:pt x="1401" y="0"/>
                    <a:pt x="2977" y="0"/>
                  </a:cubicBezTo>
                  <a:cubicBezTo>
                    <a:pt x="4553" y="0"/>
                    <a:pt x="5837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5" name="Google Shape;14325;p29"/>
            <p:cNvSpPr/>
            <p:nvPr/>
          </p:nvSpPr>
          <p:spPr>
            <a:xfrm>
              <a:off x="2857100" y="43663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58" y="4553"/>
                    <a:pt x="0" y="2977"/>
                  </a:cubicBezTo>
                  <a:cubicBezTo>
                    <a:pt x="0" y="1401"/>
                    <a:pt x="1284" y="58"/>
                    <a:pt x="2860" y="58"/>
                  </a:cubicBezTo>
                  <a:cubicBezTo>
                    <a:pt x="4436" y="0"/>
                    <a:pt x="5779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6" name="Google Shape;14326;p29"/>
            <p:cNvSpPr/>
            <p:nvPr/>
          </p:nvSpPr>
          <p:spPr>
            <a:xfrm>
              <a:off x="2121625" y="3630900"/>
              <a:ext cx="144500" cy="145950"/>
            </a:xfrm>
            <a:custGeom>
              <a:avLst/>
              <a:gdLst/>
              <a:ahLst/>
              <a:cxnLst/>
              <a:rect l="l" t="t" r="r" b="b"/>
              <a:pathLst>
                <a:path w="5780" h="5838" extrusionOk="0">
                  <a:moveTo>
                    <a:pt x="2919" y="0"/>
                  </a:moveTo>
                  <a:cubicBezTo>
                    <a:pt x="4437" y="0"/>
                    <a:pt x="5779" y="1343"/>
                    <a:pt x="5779" y="2919"/>
                  </a:cubicBezTo>
                  <a:cubicBezTo>
                    <a:pt x="5779" y="4495"/>
                    <a:pt x="4437" y="5837"/>
                    <a:pt x="2861" y="5779"/>
                  </a:cubicBezTo>
                  <a:cubicBezTo>
                    <a:pt x="1285" y="5779"/>
                    <a:pt x="0" y="4437"/>
                    <a:pt x="0" y="2861"/>
                  </a:cubicBezTo>
                  <a:cubicBezTo>
                    <a:pt x="0" y="1343"/>
                    <a:pt x="1343" y="0"/>
                    <a:pt x="291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7" name="Google Shape;14327;p29"/>
            <p:cNvSpPr/>
            <p:nvPr/>
          </p:nvSpPr>
          <p:spPr>
            <a:xfrm>
              <a:off x="3840625" y="4611525"/>
              <a:ext cx="144500" cy="143025"/>
            </a:xfrm>
            <a:custGeom>
              <a:avLst/>
              <a:gdLst/>
              <a:ahLst/>
              <a:cxnLst/>
              <a:rect l="l" t="t" r="r" b="b"/>
              <a:pathLst>
                <a:path w="5780" h="5721" extrusionOk="0">
                  <a:moveTo>
                    <a:pt x="5779" y="2802"/>
                  </a:moveTo>
                  <a:cubicBezTo>
                    <a:pt x="5779" y="4378"/>
                    <a:pt x="4437" y="5721"/>
                    <a:pt x="2861" y="5721"/>
                  </a:cubicBezTo>
                  <a:cubicBezTo>
                    <a:pt x="1343" y="5721"/>
                    <a:pt x="59" y="4436"/>
                    <a:pt x="1" y="2860"/>
                  </a:cubicBezTo>
                  <a:cubicBezTo>
                    <a:pt x="1" y="1284"/>
                    <a:pt x="1285" y="0"/>
                    <a:pt x="2861" y="0"/>
                  </a:cubicBezTo>
                  <a:cubicBezTo>
                    <a:pt x="4437" y="0"/>
                    <a:pt x="5721" y="1226"/>
                    <a:pt x="5779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8" name="Google Shape;14328;p29"/>
            <p:cNvSpPr/>
            <p:nvPr/>
          </p:nvSpPr>
          <p:spPr>
            <a:xfrm>
              <a:off x="1879375" y="28954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1"/>
                  </a:moveTo>
                  <a:cubicBezTo>
                    <a:pt x="4437" y="1"/>
                    <a:pt x="5663" y="1285"/>
                    <a:pt x="5721" y="2861"/>
                  </a:cubicBezTo>
                  <a:cubicBezTo>
                    <a:pt x="5721" y="4437"/>
                    <a:pt x="4437" y="5721"/>
                    <a:pt x="2861" y="5721"/>
                  </a:cubicBezTo>
                  <a:cubicBezTo>
                    <a:pt x="1285" y="5721"/>
                    <a:pt x="1" y="4437"/>
                    <a:pt x="1" y="2861"/>
                  </a:cubicBezTo>
                  <a:cubicBezTo>
                    <a:pt x="1" y="1285"/>
                    <a:pt x="1285" y="59"/>
                    <a:pt x="28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9" name="Google Shape;14329;p29"/>
            <p:cNvSpPr/>
            <p:nvPr/>
          </p:nvSpPr>
          <p:spPr>
            <a:xfrm>
              <a:off x="1879375" y="26488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5720"/>
                  </a:moveTo>
                  <a:cubicBezTo>
                    <a:pt x="1285" y="5720"/>
                    <a:pt x="1" y="4436"/>
                    <a:pt x="1" y="2860"/>
                  </a:cubicBezTo>
                  <a:cubicBezTo>
                    <a:pt x="1" y="1284"/>
                    <a:pt x="1285" y="0"/>
                    <a:pt x="2919" y="0"/>
                  </a:cubicBezTo>
                  <a:cubicBezTo>
                    <a:pt x="4495" y="58"/>
                    <a:pt x="5721" y="1343"/>
                    <a:pt x="5721" y="2919"/>
                  </a:cubicBezTo>
                  <a:cubicBezTo>
                    <a:pt x="5663" y="4495"/>
                    <a:pt x="4437" y="5720"/>
                    <a:pt x="2861" y="57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0" name="Google Shape;14330;p29"/>
            <p:cNvSpPr/>
            <p:nvPr/>
          </p:nvSpPr>
          <p:spPr>
            <a:xfrm>
              <a:off x="3594025" y="4610050"/>
              <a:ext cx="143025" cy="144500"/>
            </a:xfrm>
            <a:custGeom>
              <a:avLst/>
              <a:gdLst/>
              <a:ahLst/>
              <a:cxnLst/>
              <a:rect l="l" t="t" r="r" b="b"/>
              <a:pathLst>
                <a:path w="5721" h="5780" extrusionOk="0">
                  <a:moveTo>
                    <a:pt x="2860" y="5780"/>
                  </a:moveTo>
                  <a:cubicBezTo>
                    <a:pt x="1284" y="5780"/>
                    <a:pt x="59" y="4495"/>
                    <a:pt x="0" y="2919"/>
                  </a:cubicBezTo>
                  <a:cubicBezTo>
                    <a:pt x="0" y="1343"/>
                    <a:pt x="1343" y="1"/>
                    <a:pt x="2919" y="59"/>
                  </a:cubicBezTo>
                  <a:cubicBezTo>
                    <a:pt x="4495" y="59"/>
                    <a:pt x="5720" y="1343"/>
                    <a:pt x="5720" y="2919"/>
                  </a:cubicBezTo>
                  <a:cubicBezTo>
                    <a:pt x="5720" y="4495"/>
                    <a:pt x="4436" y="5780"/>
                    <a:pt x="2860" y="57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1" name="Google Shape;14331;p29"/>
            <p:cNvSpPr/>
            <p:nvPr/>
          </p:nvSpPr>
          <p:spPr>
            <a:xfrm>
              <a:off x="5556725" y="215995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2802" y="5663"/>
                  </a:moveTo>
                  <a:cubicBezTo>
                    <a:pt x="1226" y="5663"/>
                    <a:pt x="0" y="4379"/>
                    <a:pt x="59" y="2803"/>
                  </a:cubicBezTo>
                  <a:cubicBezTo>
                    <a:pt x="59" y="1227"/>
                    <a:pt x="1343" y="1"/>
                    <a:pt x="2919" y="1"/>
                  </a:cubicBezTo>
                  <a:cubicBezTo>
                    <a:pt x="4495" y="59"/>
                    <a:pt x="5662" y="1285"/>
                    <a:pt x="5662" y="2861"/>
                  </a:cubicBezTo>
                  <a:cubicBezTo>
                    <a:pt x="5662" y="4437"/>
                    <a:pt x="4437" y="5663"/>
                    <a:pt x="2802" y="56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2" name="Google Shape;14332;p29"/>
            <p:cNvSpPr/>
            <p:nvPr/>
          </p:nvSpPr>
          <p:spPr>
            <a:xfrm>
              <a:off x="4821250" y="11808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60"/>
                  </a:moveTo>
                  <a:cubicBezTo>
                    <a:pt x="5663" y="4436"/>
                    <a:pt x="4379" y="5662"/>
                    <a:pt x="2803" y="5662"/>
                  </a:cubicBezTo>
                  <a:cubicBezTo>
                    <a:pt x="1227" y="5662"/>
                    <a:pt x="1" y="4436"/>
                    <a:pt x="1" y="2802"/>
                  </a:cubicBezTo>
                  <a:cubicBezTo>
                    <a:pt x="1" y="1284"/>
                    <a:pt x="1227" y="59"/>
                    <a:pt x="2744" y="59"/>
                  </a:cubicBezTo>
                  <a:cubicBezTo>
                    <a:pt x="4379" y="0"/>
                    <a:pt x="5604" y="1226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3" name="Google Shape;14333;p29"/>
            <p:cNvSpPr/>
            <p:nvPr/>
          </p:nvSpPr>
          <p:spPr>
            <a:xfrm>
              <a:off x="5314475" y="16711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03"/>
                  </a:moveTo>
                  <a:cubicBezTo>
                    <a:pt x="5663" y="4379"/>
                    <a:pt x="4437" y="5663"/>
                    <a:pt x="2803" y="5663"/>
                  </a:cubicBezTo>
                  <a:cubicBezTo>
                    <a:pt x="1227" y="5663"/>
                    <a:pt x="1" y="4379"/>
                    <a:pt x="1" y="2803"/>
                  </a:cubicBezTo>
                  <a:cubicBezTo>
                    <a:pt x="1" y="1227"/>
                    <a:pt x="1227" y="1"/>
                    <a:pt x="2803" y="1"/>
                  </a:cubicBezTo>
                  <a:cubicBezTo>
                    <a:pt x="4379" y="1"/>
                    <a:pt x="5663" y="1227"/>
                    <a:pt x="566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4" name="Google Shape;14334;p29"/>
            <p:cNvSpPr/>
            <p:nvPr/>
          </p:nvSpPr>
          <p:spPr>
            <a:xfrm>
              <a:off x="1880850" y="2408025"/>
              <a:ext cx="140100" cy="140125"/>
            </a:xfrm>
            <a:custGeom>
              <a:avLst/>
              <a:gdLst/>
              <a:ahLst/>
              <a:cxnLst/>
              <a:rect l="l" t="t" r="r" b="b"/>
              <a:pathLst>
                <a:path w="5604" h="5605" extrusionOk="0">
                  <a:moveTo>
                    <a:pt x="5604" y="2803"/>
                  </a:moveTo>
                  <a:cubicBezTo>
                    <a:pt x="5604" y="4379"/>
                    <a:pt x="4378" y="5604"/>
                    <a:pt x="2744" y="5604"/>
                  </a:cubicBezTo>
                  <a:cubicBezTo>
                    <a:pt x="1226" y="5546"/>
                    <a:pt x="0" y="4379"/>
                    <a:pt x="0" y="2803"/>
                  </a:cubicBezTo>
                  <a:cubicBezTo>
                    <a:pt x="0" y="1227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5" name="Google Shape;14335;p29"/>
            <p:cNvSpPr/>
            <p:nvPr/>
          </p:nvSpPr>
          <p:spPr>
            <a:xfrm>
              <a:off x="5067875" y="4122675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2802" y="5604"/>
                  </a:moveTo>
                  <a:cubicBezTo>
                    <a:pt x="1226" y="5604"/>
                    <a:pt x="0" y="4378"/>
                    <a:pt x="0" y="2802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78" y="0"/>
                    <a:pt x="5604" y="1284"/>
                    <a:pt x="5604" y="2860"/>
                  </a:cubicBezTo>
                  <a:cubicBezTo>
                    <a:pt x="5604" y="4378"/>
                    <a:pt x="4378" y="5604"/>
                    <a:pt x="2802" y="56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6" name="Google Shape;14336;p29"/>
            <p:cNvSpPr/>
            <p:nvPr/>
          </p:nvSpPr>
          <p:spPr>
            <a:xfrm>
              <a:off x="4330950" y="934175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2" y="2861"/>
                  </a:moveTo>
                  <a:cubicBezTo>
                    <a:pt x="5662" y="4437"/>
                    <a:pt x="4436" y="5663"/>
                    <a:pt x="2860" y="5663"/>
                  </a:cubicBezTo>
                  <a:cubicBezTo>
                    <a:pt x="1226" y="5663"/>
                    <a:pt x="0" y="4379"/>
                    <a:pt x="59" y="2803"/>
                  </a:cubicBezTo>
                  <a:cubicBezTo>
                    <a:pt x="59" y="1226"/>
                    <a:pt x="1284" y="59"/>
                    <a:pt x="2860" y="59"/>
                  </a:cubicBezTo>
                  <a:cubicBezTo>
                    <a:pt x="4436" y="1"/>
                    <a:pt x="5662" y="1285"/>
                    <a:pt x="5662" y="28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7" name="Google Shape;14337;p29"/>
            <p:cNvSpPr/>
            <p:nvPr/>
          </p:nvSpPr>
          <p:spPr>
            <a:xfrm>
              <a:off x="4085800" y="4617350"/>
              <a:ext cx="140100" cy="138650"/>
            </a:xfrm>
            <a:custGeom>
              <a:avLst/>
              <a:gdLst/>
              <a:ahLst/>
              <a:cxnLst/>
              <a:rect l="l" t="t" r="r" b="b"/>
              <a:pathLst>
                <a:path w="5604" h="5546" extrusionOk="0">
                  <a:moveTo>
                    <a:pt x="2802" y="5546"/>
                  </a:moveTo>
                  <a:cubicBezTo>
                    <a:pt x="1226" y="5546"/>
                    <a:pt x="0" y="4320"/>
                    <a:pt x="0" y="2744"/>
                  </a:cubicBezTo>
                  <a:cubicBezTo>
                    <a:pt x="0" y="1168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ubicBezTo>
                    <a:pt x="5604" y="4379"/>
                    <a:pt x="4378" y="5546"/>
                    <a:pt x="2802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8" name="Google Shape;14338;p29"/>
            <p:cNvSpPr/>
            <p:nvPr/>
          </p:nvSpPr>
          <p:spPr>
            <a:xfrm>
              <a:off x="5558175" y="3387200"/>
              <a:ext cx="140125" cy="140125"/>
            </a:xfrm>
            <a:custGeom>
              <a:avLst/>
              <a:gdLst/>
              <a:ahLst/>
              <a:cxnLst/>
              <a:rect l="l" t="t" r="r" b="b"/>
              <a:pathLst>
                <a:path w="5605" h="5605" extrusionOk="0">
                  <a:moveTo>
                    <a:pt x="2744" y="5546"/>
                  </a:moveTo>
                  <a:cubicBezTo>
                    <a:pt x="1227" y="5546"/>
                    <a:pt x="1" y="4320"/>
                    <a:pt x="1" y="2744"/>
                  </a:cubicBezTo>
                  <a:cubicBezTo>
                    <a:pt x="1" y="1226"/>
                    <a:pt x="1285" y="0"/>
                    <a:pt x="2803" y="0"/>
                  </a:cubicBezTo>
                  <a:cubicBezTo>
                    <a:pt x="4379" y="0"/>
                    <a:pt x="5604" y="1285"/>
                    <a:pt x="5546" y="2802"/>
                  </a:cubicBezTo>
                  <a:cubicBezTo>
                    <a:pt x="5546" y="4378"/>
                    <a:pt x="4320" y="5604"/>
                    <a:pt x="2744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9" name="Google Shape;14339;p29"/>
            <p:cNvSpPr/>
            <p:nvPr/>
          </p:nvSpPr>
          <p:spPr>
            <a:xfrm>
              <a:off x="2369700" y="1424500"/>
              <a:ext cx="141575" cy="140100"/>
            </a:xfrm>
            <a:custGeom>
              <a:avLst/>
              <a:gdLst/>
              <a:ahLst/>
              <a:cxnLst/>
              <a:rect l="l" t="t" r="r" b="b"/>
              <a:pathLst>
                <a:path w="5663" h="5604" extrusionOk="0">
                  <a:moveTo>
                    <a:pt x="5604" y="2860"/>
                  </a:moveTo>
                  <a:cubicBezTo>
                    <a:pt x="5546" y="4436"/>
                    <a:pt x="4320" y="5604"/>
                    <a:pt x="2744" y="5604"/>
                  </a:cubicBezTo>
                  <a:cubicBezTo>
                    <a:pt x="1226" y="5545"/>
                    <a:pt x="0" y="4320"/>
                    <a:pt x="59" y="2744"/>
                  </a:cubicBezTo>
                  <a:cubicBezTo>
                    <a:pt x="59" y="1226"/>
                    <a:pt x="1343" y="0"/>
                    <a:pt x="2860" y="59"/>
                  </a:cubicBezTo>
                  <a:cubicBezTo>
                    <a:pt x="4437" y="59"/>
                    <a:pt x="5662" y="1343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0" name="Google Shape;14340;p29"/>
            <p:cNvSpPr/>
            <p:nvPr/>
          </p:nvSpPr>
          <p:spPr>
            <a:xfrm>
              <a:off x="3350325" y="4612975"/>
              <a:ext cx="138650" cy="138650"/>
            </a:xfrm>
            <a:custGeom>
              <a:avLst/>
              <a:gdLst/>
              <a:ahLst/>
              <a:cxnLst/>
              <a:rect l="l" t="t" r="r" b="b"/>
              <a:pathLst>
                <a:path w="5546" h="5546" extrusionOk="0">
                  <a:moveTo>
                    <a:pt x="2802" y="1"/>
                  </a:moveTo>
                  <a:cubicBezTo>
                    <a:pt x="4320" y="1"/>
                    <a:pt x="5546" y="1226"/>
                    <a:pt x="5546" y="2802"/>
                  </a:cubicBezTo>
                  <a:cubicBezTo>
                    <a:pt x="5546" y="4320"/>
                    <a:pt x="4320" y="5546"/>
                    <a:pt x="2744" y="5546"/>
                  </a:cubicBezTo>
                  <a:cubicBezTo>
                    <a:pt x="1226" y="5546"/>
                    <a:pt x="0" y="4320"/>
                    <a:pt x="0" y="2802"/>
                  </a:cubicBezTo>
                  <a:cubicBezTo>
                    <a:pt x="0" y="1226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1" name="Google Shape;14341;p29"/>
            <p:cNvSpPr/>
            <p:nvPr/>
          </p:nvSpPr>
          <p:spPr>
            <a:xfrm>
              <a:off x="5311575" y="388042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5545" y="2802"/>
                  </a:moveTo>
                  <a:cubicBezTo>
                    <a:pt x="5545" y="4320"/>
                    <a:pt x="4320" y="5604"/>
                    <a:pt x="2744" y="5546"/>
                  </a:cubicBezTo>
                  <a:cubicBezTo>
                    <a:pt x="1284" y="5546"/>
                    <a:pt x="0" y="4320"/>
                    <a:pt x="0" y="2802"/>
                  </a:cubicBezTo>
                  <a:cubicBezTo>
                    <a:pt x="0" y="1285"/>
                    <a:pt x="1284" y="1"/>
                    <a:pt x="2802" y="1"/>
                  </a:cubicBezTo>
                  <a:cubicBezTo>
                    <a:pt x="4320" y="59"/>
                    <a:pt x="5545" y="1285"/>
                    <a:pt x="5545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2" name="Google Shape;14342;p29"/>
            <p:cNvSpPr/>
            <p:nvPr/>
          </p:nvSpPr>
          <p:spPr>
            <a:xfrm>
              <a:off x="3106625" y="935650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5604" y="2802"/>
                  </a:moveTo>
                  <a:cubicBezTo>
                    <a:pt x="5604" y="4320"/>
                    <a:pt x="4320" y="5604"/>
                    <a:pt x="2744" y="5545"/>
                  </a:cubicBezTo>
                  <a:cubicBezTo>
                    <a:pt x="1226" y="5545"/>
                    <a:pt x="0" y="4320"/>
                    <a:pt x="0" y="2744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20" y="0"/>
                    <a:pt x="5604" y="1284"/>
                    <a:pt x="5546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3" name="Google Shape;14343;p29"/>
            <p:cNvSpPr/>
            <p:nvPr/>
          </p:nvSpPr>
          <p:spPr>
            <a:xfrm>
              <a:off x="1876475" y="3144950"/>
              <a:ext cx="140100" cy="138675"/>
            </a:xfrm>
            <a:custGeom>
              <a:avLst/>
              <a:gdLst/>
              <a:ahLst/>
              <a:cxnLst/>
              <a:rect l="l" t="t" r="r" b="b"/>
              <a:pathLst>
                <a:path w="5604" h="5547" extrusionOk="0">
                  <a:moveTo>
                    <a:pt x="2802" y="1"/>
                  </a:moveTo>
                  <a:cubicBezTo>
                    <a:pt x="4320" y="1"/>
                    <a:pt x="5604" y="1227"/>
                    <a:pt x="5604" y="2744"/>
                  </a:cubicBezTo>
                  <a:cubicBezTo>
                    <a:pt x="5604" y="4320"/>
                    <a:pt x="4378" y="5546"/>
                    <a:pt x="2802" y="5546"/>
                  </a:cubicBezTo>
                  <a:cubicBezTo>
                    <a:pt x="1284" y="5546"/>
                    <a:pt x="58" y="4320"/>
                    <a:pt x="58" y="2803"/>
                  </a:cubicBezTo>
                  <a:cubicBezTo>
                    <a:pt x="0" y="1285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4" name="Google Shape;14344;p29"/>
            <p:cNvSpPr/>
            <p:nvPr/>
          </p:nvSpPr>
          <p:spPr>
            <a:xfrm>
              <a:off x="2617775" y="117787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2802" y="59"/>
                  </a:moveTo>
                  <a:cubicBezTo>
                    <a:pt x="4320" y="59"/>
                    <a:pt x="5546" y="1343"/>
                    <a:pt x="5546" y="2802"/>
                  </a:cubicBezTo>
                  <a:cubicBezTo>
                    <a:pt x="5546" y="4378"/>
                    <a:pt x="4203" y="5604"/>
                    <a:pt x="2685" y="5604"/>
                  </a:cubicBezTo>
                  <a:cubicBezTo>
                    <a:pt x="1226" y="5546"/>
                    <a:pt x="0" y="4262"/>
                    <a:pt x="0" y="2744"/>
                  </a:cubicBezTo>
                  <a:cubicBezTo>
                    <a:pt x="59" y="1285"/>
                    <a:pt x="1284" y="1"/>
                    <a:pt x="2802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5" name="Google Shape;14345;p29"/>
            <p:cNvSpPr/>
            <p:nvPr/>
          </p:nvSpPr>
          <p:spPr>
            <a:xfrm>
              <a:off x="4822725" y="4370750"/>
              <a:ext cx="137175" cy="137175"/>
            </a:xfrm>
            <a:custGeom>
              <a:avLst/>
              <a:gdLst/>
              <a:ahLst/>
              <a:cxnLst/>
              <a:rect l="l" t="t" r="r" b="b"/>
              <a:pathLst>
                <a:path w="5487" h="5487" extrusionOk="0">
                  <a:moveTo>
                    <a:pt x="0" y="2744"/>
                  </a:moveTo>
                  <a:cubicBezTo>
                    <a:pt x="0" y="1284"/>
                    <a:pt x="1284" y="0"/>
                    <a:pt x="2802" y="0"/>
                  </a:cubicBezTo>
                  <a:cubicBezTo>
                    <a:pt x="4261" y="0"/>
                    <a:pt x="5487" y="1284"/>
                    <a:pt x="5487" y="2802"/>
                  </a:cubicBezTo>
                  <a:cubicBezTo>
                    <a:pt x="5487" y="4261"/>
                    <a:pt x="4203" y="5487"/>
                    <a:pt x="2744" y="5487"/>
                  </a:cubicBezTo>
                  <a:cubicBezTo>
                    <a:pt x="1284" y="5487"/>
                    <a:pt x="0" y="4203"/>
                    <a:pt x="0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6" name="Google Shape;14346;p29"/>
            <p:cNvSpPr/>
            <p:nvPr/>
          </p:nvSpPr>
          <p:spPr>
            <a:xfrm>
              <a:off x="2124550" y="1672575"/>
              <a:ext cx="138650" cy="137175"/>
            </a:xfrm>
            <a:custGeom>
              <a:avLst/>
              <a:gdLst/>
              <a:ahLst/>
              <a:cxnLst/>
              <a:rect l="l" t="t" r="r" b="b"/>
              <a:pathLst>
                <a:path w="5546" h="5487" extrusionOk="0">
                  <a:moveTo>
                    <a:pt x="5487" y="2744"/>
                  </a:moveTo>
                  <a:cubicBezTo>
                    <a:pt x="5545" y="4203"/>
                    <a:pt x="4261" y="5487"/>
                    <a:pt x="2802" y="5487"/>
                  </a:cubicBezTo>
                  <a:cubicBezTo>
                    <a:pt x="1284" y="5487"/>
                    <a:pt x="0" y="4261"/>
                    <a:pt x="0" y="2744"/>
                  </a:cubicBezTo>
                  <a:cubicBezTo>
                    <a:pt x="0" y="1284"/>
                    <a:pt x="1226" y="59"/>
                    <a:pt x="2685" y="0"/>
                  </a:cubicBezTo>
                  <a:cubicBezTo>
                    <a:pt x="4203" y="0"/>
                    <a:pt x="5487" y="1226"/>
                    <a:pt x="5487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7" name="Google Shape;14347;p29"/>
            <p:cNvSpPr/>
            <p:nvPr/>
          </p:nvSpPr>
          <p:spPr>
            <a:xfrm>
              <a:off x="2372625" y="4124125"/>
              <a:ext cx="135725" cy="137200"/>
            </a:xfrm>
            <a:custGeom>
              <a:avLst/>
              <a:gdLst/>
              <a:ahLst/>
              <a:cxnLst/>
              <a:rect l="l" t="t" r="r" b="b"/>
              <a:pathLst>
                <a:path w="5429" h="5488" extrusionOk="0">
                  <a:moveTo>
                    <a:pt x="5429" y="2744"/>
                  </a:moveTo>
                  <a:cubicBezTo>
                    <a:pt x="5429" y="4262"/>
                    <a:pt x="4144" y="5487"/>
                    <a:pt x="2685" y="5487"/>
                  </a:cubicBezTo>
                  <a:cubicBezTo>
                    <a:pt x="1167" y="5429"/>
                    <a:pt x="0" y="4203"/>
                    <a:pt x="0" y="2744"/>
                  </a:cubicBezTo>
                  <a:cubicBezTo>
                    <a:pt x="0" y="1226"/>
                    <a:pt x="1284" y="1"/>
                    <a:pt x="2743" y="59"/>
                  </a:cubicBezTo>
                  <a:cubicBezTo>
                    <a:pt x="4203" y="59"/>
                    <a:pt x="5429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8" name="Google Shape;14348;p29"/>
            <p:cNvSpPr/>
            <p:nvPr/>
          </p:nvSpPr>
          <p:spPr>
            <a:xfrm>
              <a:off x="1882300" y="2162875"/>
              <a:ext cx="137200" cy="135750"/>
            </a:xfrm>
            <a:custGeom>
              <a:avLst/>
              <a:gdLst/>
              <a:ahLst/>
              <a:cxnLst/>
              <a:rect l="l" t="t" r="r" b="b"/>
              <a:pathLst>
                <a:path w="5488" h="5430" extrusionOk="0">
                  <a:moveTo>
                    <a:pt x="5429" y="2744"/>
                  </a:moveTo>
                  <a:cubicBezTo>
                    <a:pt x="5429" y="4262"/>
                    <a:pt x="4203" y="5429"/>
                    <a:pt x="2744" y="5429"/>
                  </a:cubicBezTo>
                  <a:cubicBezTo>
                    <a:pt x="1226" y="5429"/>
                    <a:pt x="1" y="4145"/>
                    <a:pt x="59" y="2627"/>
                  </a:cubicBezTo>
                  <a:cubicBezTo>
                    <a:pt x="117" y="1168"/>
                    <a:pt x="1343" y="1"/>
                    <a:pt x="2802" y="1"/>
                  </a:cubicBezTo>
                  <a:cubicBezTo>
                    <a:pt x="4262" y="59"/>
                    <a:pt x="5487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9" name="Google Shape;14349;p29"/>
            <p:cNvSpPr/>
            <p:nvPr/>
          </p:nvSpPr>
          <p:spPr>
            <a:xfrm>
              <a:off x="4335325" y="4618825"/>
              <a:ext cx="135725" cy="135725"/>
            </a:xfrm>
            <a:custGeom>
              <a:avLst/>
              <a:gdLst/>
              <a:ahLst/>
              <a:cxnLst/>
              <a:rect l="l" t="t" r="r" b="b"/>
              <a:pathLst>
                <a:path w="5429" h="5429" extrusionOk="0">
                  <a:moveTo>
                    <a:pt x="5370" y="2685"/>
                  </a:moveTo>
                  <a:cubicBezTo>
                    <a:pt x="5429" y="4144"/>
                    <a:pt x="4203" y="5370"/>
                    <a:pt x="2744" y="5429"/>
                  </a:cubicBezTo>
                  <a:cubicBezTo>
                    <a:pt x="1226" y="5429"/>
                    <a:pt x="0" y="4203"/>
                    <a:pt x="0" y="2685"/>
                  </a:cubicBezTo>
                  <a:cubicBezTo>
                    <a:pt x="0" y="1226"/>
                    <a:pt x="1168" y="0"/>
                    <a:pt x="2685" y="0"/>
                  </a:cubicBezTo>
                  <a:cubicBezTo>
                    <a:pt x="4145" y="0"/>
                    <a:pt x="5370" y="1168"/>
                    <a:pt x="5370" y="26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0" name="Google Shape;14350;p29"/>
            <p:cNvSpPr/>
            <p:nvPr/>
          </p:nvSpPr>
          <p:spPr>
            <a:xfrm>
              <a:off x="3109550" y="4615900"/>
              <a:ext cx="134275" cy="134275"/>
            </a:xfrm>
            <a:custGeom>
              <a:avLst/>
              <a:gdLst/>
              <a:ahLst/>
              <a:cxnLst/>
              <a:rect l="l" t="t" r="r" b="b"/>
              <a:pathLst>
                <a:path w="5371" h="5371" extrusionOk="0">
                  <a:moveTo>
                    <a:pt x="2744" y="0"/>
                  </a:moveTo>
                  <a:cubicBezTo>
                    <a:pt x="4203" y="0"/>
                    <a:pt x="5370" y="1226"/>
                    <a:pt x="5312" y="2744"/>
                  </a:cubicBezTo>
                  <a:cubicBezTo>
                    <a:pt x="5312" y="4203"/>
                    <a:pt x="4144" y="5371"/>
                    <a:pt x="2627" y="5312"/>
                  </a:cubicBezTo>
                  <a:cubicBezTo>
                    <a:pt x="1109" y="5312"/>
                    <a:pt x="0" y="4145"/>
                    <a:pt x="0" y="2569"/>
                  </a:cubicBezTo>
                  <a:cubicBezTo>
                    <a:pt x="59" y="1109"/>
                    <a:pt x="1226" y="0"/>
                    <a:pt x="2744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1" name="Google Shape;14351;p29"/>
            <p:cNvSpPr/>
            <p:nvPr/>
          </p:nvSpPr>
          <p:spPr>
            <a:xfrm>
              <a:off x="5561100" y="1922100"/>
              <a:ext cx="134275" cy="132825"/>
            </a:xfrm>
            <a:custGeom>
              <a:avLst/>
              <a:gdLst/>
              <a:ahLst/>
              <a:cxnLst/>
              <a:rect l="l" t="t" r="r" b="b"/>
              <a:pathLst>
                <a:path w="5371" h="5313" extrusionOk="0">
                  <a:moveTo>
                    <a:pt x="2686" y="1"/>
                  </a:moveTo>
                  <a:cubicBezTo>
                    <a:pt x="4203" y="1"/>
                    <a:pt x="5371" y="1226"/>
                    <a:pt x="5312" y="2744"/>
                  </a:cubicBezTo>
                  <a:cubicBezTo>
                    <a:pt x="5312" y="4203"/>
                    <a:pt x="4145" y="5312"/>
                    <a:pt x="2627" y="5312"/>
                  </a:cubicBezTo>
                  <a:cubicBezTo>
                    <a:pt x="1110" y="5312"/>
                    <a:pt x="1" y="4086"/>
                    <a:pt x="1" y="2569"/>
                  </a:cubicBezTo>
                  <a:cubicBezTo>
                    <a:pt x="59" y="1110"/>
                    <a:pt x="1226" y="1"/>
                    <a:pt x="268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2" name="Google Shape;14352;p29"/>
            <p:cNvSpPr/>
            <p:nvPr/>
          </p:nvSpPr>
          <p:spPr>
            <a:xfrm>
              <a:off x="4583400" y="940025"/>
              <a:ext cx="131350" cy="131350"/>
            </a:xfrm>
            <a:custGeom>
              <a:avLst/>
              <a:gdLst/>
              <a:ahLst/>
              <a:cxnLst/>
              <a:rect l="l" t="t" r="r" b="b"/>
              <a:pathLst>
                <a:path w="5254" h="5254" extrusionOk="0">
                  <a:moveTo>
                    <a:pt x="2627" y="0"/>
                  </a:moveTo>
                  <a:cubicBezTo>
                    <a:pt x="4086" y="0"/>
                    <a:pt x="5254" y="1109"/>
                    <a:pt x="5254" y="2569"/>
                  </a:cubicBezTo>
                  <a:cubicBezTo>
                    <a:pt x="5254" y="4086"/>
                    <a:pt x="4086" y="5254"/>
                    <a:pt x="2569" y="5254"/>
                  </a:cubicBezTo>
                  <a:cubicBezTo>
                    <a:pt x="1109" y="5254"/>
                    <a:pt x="0" y="4086"/>
                    <a:pt x="0" y="2627"/>
                  </a:cubicBezTo>
                  <a:cubicBezTo>
                    <a:pt x="0" y="1109"/>
                    <a:pt x="1109" y="0"/>
                    <a:pt x="26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3" name="Google Shape;14353;p29"/>
            <p:cNvSpPr/>
            <p:nvPr/>
          </p:nvSpPr>
          <p:spPr>
            <a:xfrm>
              <a:off x="2127450" y="3880425"/>
              <a:ext cx="132825" cy="132825"/>
            </a:xfrm>
            <a:custGeom>
              <a:avLst/>
              <a:gdLst/>
              <a:ahLst/>
              <a:cxnLst/>
              <a:rect l="l" t="t" r="r" b="b"/>
              <a:pathLst>
                <a:path w="5313" h="5313" extrusionOk="0">
                  <a:moveTo>
                    <a:pt x="2686" y="1"/>
                  </a:moveTo>
                  <a:cubicBezTo>
                    <a:pt x="4145" y="1"/>
                    <a:pt x="5313" y="1168"/>
                    <a:pt x="5313" y="2627"/>
                  </a:cubicBezTo>
                  <a:cubicBezTo>
                    <a:pt x="5313" y="4145"/>
                    <a:pt x="4145" y="5312"/>
                    <a:pt x="2628" y="5312"/>
                  </a:cubicBezTo>
                  <a:cubicBezTo>
                    <a:pt x="1110" y="5254"/>
                    <a:pt x="1" y="4087"/>
                    <a:pt x="1" y="2627"/>
                  </a:cubicBezTo>
                  <a:cubicBezTo>
                    <a:pt x="1" y="1110"/>
                    <a:pt x="1168" y="1"/>
                    <a:pt x="262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4" name="Google Shape;14354;p29"/>
            <p:cNvSpPr/>
            <p:nvPr/>
          </p:nvSpPr>
          <p:spPr>
            <a:xfrm>
              <a:off x="1880850" y="3390125"/>
              <a:ext cx="132800" cy="132800"/>
            </a:xfrm>
            <a:custGeom>
              <a:avLst/>
              <a:gdLst/>
              <a:ahLst/>
              <a:cxnLst/>
              <a:rect l="l" t="t" r="r" b="b"/>
              <a:pathLst>
                <a:path w="5312" h="5312" extrusionOk="0">
                  <a:moveTo>
                    <a:pt x="2627" y="0"/>
                  </a:moveTo>
                  <a:cubicBezTo>
                    <a:pt x="4086" y="0"/>
                    <a:pt x="5254" y="1168"/>
                    <a:pt x="5312" y="2627"/>
                  </a:cubicBezTo>
                  <a:cubicBezTo>
                    <a:pt x="5312" y="4145"/>
                    <a:pt x="4145" y="5312"/>
                    <a:pt x="2627" y="5312"/>
                  </a:cubicBezTo>
                  <a:cubicBezTo>
                    <a:pt x="1168" y="5312"/>
                    <a:pt x="0" y="4145"/>
                    <a:pt x="0" y="2685"/>
                  </a:cubicBezTo>
                  <a:cubicBezTo>
                    <a:pt x="0" y="1168"/>
                    <a:pt x="1168" y="59"/>
                    <a:pt x="2627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5" name="Google Shape;14355;p29"/>
            <p:cNvSpPr/>
            <p:nvPr/>
          </p:nvSpPr>
          <p:spPr>
            <a:xfrm>
              <a:off x="2616300" y="4372200"/>
              <a:ext cx="132825" cy="134275"/>
            </a:xfrm>
            <a:custGeom>
              <a:avLst/>
              <a:gdLst/>
              <a:ahLst/>
              <a:cxnLst/>
              <a:rect l="l" t="t" r="r" b="b"/>
              <a:pathLst>
                <a:path w="5313" h="5371" extrusionOk="0">
                  <a:moveTo>
                    <a:pt x="5313" y="2744"/>
                  </a:moveTo>
                  <a:cubicBezTo>
                    <a:pt x="5313" y="4262"/>
                    <a:pt x="4087" y="5371"/>
                    <a:pt x="2628" y="5371"/>
                  </a:cubicBezTo>
                  <a:cubicBezTo>
                    <a:pt x="1110" y="5312"/>
                    <a:pt x="1" y="4145"/>
                    <a:pt x="1" y="2569"/>
                  </a:cubicBezTo>
                  <a:cubicBezTo>
                    <a:pt x="59" y="1110"/>
                    <a:pt x="1285" y="1"/>
                    <a:pt x="2744" y="59"/>
                  </a:cubicBezTo>
                  <a:cubicBezTo>
                    <a:pt x="4204" y="117"/>
                    <a:pt x="5313" y="1285"/>
                    <a:pt x="5313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6" name="Google Shape;14356;p29"/>
            <p:cNvSpPr/>
            <p:nvPr/>
          </p:nvSpPr>
          <p:spPr>
            <a:xfrm>
              <a:off x="2864375" y="940025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8" y="0"/>
                    <a:pt x="5196" y="1168"/>
                    <a:pt x="5196" y="2627"/>
                  </a:cubicBezTo>
                  <a:cubicBezTo>
                    <a:pt x="5254" y="4028"/>
                    <a:pt x="4028" y="5254"/>
                    <a:pt x="2569" y="5254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7" name="Google Shape;14357;p29"/>
            <p:cNvSpPr/>
            <p:nvPr/>
          </p:nvSpPr>
          <p:spPr>
            <a:xfrm>
              <a:off x="5562550" y="3638200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9" y="0"/>
                    <a:pt x="5196" y="1168"/>
                    <a:pt x="5254" y="2569"/>
                  </a:cubicBezTo>
                  <a:cubicBezTo>
                    <a:pt x="5254" y="4028"/>
                    <a:pt x="4029" y="5254"/>
                    <a:pt x="2628" y="5195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168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8" name="Google Shape;14358;p29"/>
            <p:cNvSpPr/>
            <p:nvPr/>
          </p:nvSpPr>
          <p:spPr>
            <a:xfrm>
              <a:off x="5073700" y="1188100"/>
              <a:ext cx="129900" cy="128425"/>
            </a:xfrm>
            <a:custGeom>
              <a:avLst/>
              <a:gdLst/>
              <a:ahLst/>
              <a:cxnLst/>
              <a:rect l="l" t="t" r="r" b="b"/>
              <a:pathLst>
                <a:path w="5196" h="5137" extrusionOk="0">
                  <a:moveTo>
                    <a:pt x="2569" y="0"/>
                  </a:moveTo>
                  <a:cubicBezTo>
                    <a:pt x="4028" y="0"/>
                    <a:pt x="5196" y="1226"/>
                    <a:pt x="5196" y="2627"/>
                  </a:cubicBezTo>
                  <a:cubicBezTo>
                    <a:pt x="5137" y="3969"/>
                    <a:pt x="3970" y="5137"/>
                    <a:pt x="2569" y="5137"/>
                  </a:cubicBezTo>
                  <a:cubicBezTo>
                    <a:pt x="1168" y="5137"/>
                    <a:pt x="1" y="3911"/>
                    <a:pt x="1" y="2510"/>
                  </a:cubicBezTo>
                  <a:cubicBezTo>
                    <a:pt x="59" y="1109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9" name="Google Shape;14359;p29"/>
            <p:cNvSpPr/>
            <p:nvPr/>
          </p:nvSpPr>
          <p:spPr>
            <a:xfrm>
              <a:off x="5320325" y="1430325"/>
              <a:ext cx="129900" cy="128450"/>
            </a:xfrm>
            <a:custGeom>
              <a:avLst/>
              <a:gdLst/>
              <a:ahLst/>
              <a:cxnLst/>
              <a:rect l="l" t="t" r="r" b="b"/>
              <a:pathLst>
                <a:path w="5196" h="5138" extrusionOk="0">
                  <a:moveTo>
                    <a:pt x="5137" y="2627"/>
                  </a:moveTo>
                  <a:cubicBezTo>
                    <a:pt x="5137" y="4028"/>
                    <a:pt x="3970" y="5137"/>
                    <a:pt x="2569" y="5137"/>
                  </a:cubicBezTo>
                  <a:cubicBezTo>
                    <a:pt x="1168" y="5137"/>
                    <a:pt x="0" y="3912"/>
                    <a:pt x="0" y="2511"/>
                  </a:cubicBezTo>
                  <a:cubicBezTo>
                    <a:pt x="59" y="1110"/>
                    <a:pt x="1285" y="1"/>
                    <a:pt x="2627" y="1"/>
                  </a:cubicBezTo>
                  <a:cubicBezTo>
                    <a:pt x="4028" y="59"/>
                    <a:pt x="5195" y="1226"/>
                    <a:pt x="5137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0" name="Google Shape;14360;p29"/>
            <p:cNvSpPr/>
            <p:nvPr/>
          </p:nvSpPr>
          <p:spPr>
            <a:xfrm>
              <a:off x="1886675" y="1920650"/>
              <a:ext cx="128450" cy="126975"/>
            </a:xfrm>
            <a:custGeom>
              <a:avLst/>
              <a:gdLst/>
              <a:ahLst/>
              <a:cxnLst/>
              <a:rect l="l" t="t" r="r" b="b"/>
              <a:pathLst>
                <a:path w="5138" h="5079" extrusionOk="0">
                  <a:moveTo>
                    <a:pt x="2569" y="0"/>
                  </a:moveTo>
                  <a:cubicBezTo>
                    <a:pt x="3970" y="0"/>
                    <a:pt x="5079" y="1109"/>
                    <a:pt x="5079" y="2510"/>
                  </a:cubicBezTo>
                  <a:cubicBezTo>
                    <a:pt x="5137" y="3969"/>
                    <a:pt x="3970" y="5078"/>
                    <a:pt x="2569" y="5078"/>
                  </a:cubicBezTo>
                  <a:cubicBezTo>
                    <a:pt x="1168" y="5078"/>
                    <a:pt x="59" y="3969"/>
                    <a:pt x="1" y="2568"/>
                  </a:cubicBezTo>
                  <a:cubicBezTo>
                    <a:pt x="1" y="1168"/>
                    <a:pt x="1110" y="59"/>
                    <a:pt x="256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1" name="Google Shape;14361;p29"/>
            <p:cNvSpPr/>
            <p:nvPr/>
          </p:nvSpPr>
          <p:spPr>
            <a:xfrm>
              <a:off x="5812100" y="2904175"/>
              <a:ext cx="125525" cy="127000"/>
            </a:xfrm>
            <a:custGeom>
              <a:avLst/>
              <a:gdLst/>
              <a:ahLst/>
              <a:cxnLst/>
              <a:rect l="l" t="t" r="r" b="b"/>
              <a:pathLst>
                <a:path w="5021" h="5080" extrusionOk="0">
                  <a:moveTo>
                    <a:pt x="2510" y="5021"/>
                  </a:moveTo>
                  <a:cubicBezTo>
                    <a:pt x="1109" y="5079"/>
                    <a:pt x="0" y="3970"/>
                    <a:pt x="0" y="2511"/>
                  </a:cubicBezTo>
                  <a:cubicBezTo>
                    <a:pt x="0" y="1110"/>
                    <a:pt x="1051" y="1"/>
                    <a:pt x="2510" y="1"/>
                  </a:cubicBezTo>
                  <a:cubicBezTo>
                    <a:pt x="3911" y="1"/>
                    <a:pt x="5020" y="1052"/>
                    <a:pt x="5020" y="2452"/>
                  </a:cubicBezTo>
                  <a:cubicBezTo>
                    <a:pt x="5020" y="3912"/>
                    <a:pt x="3969" y="5021"/>
                    <a:pt x="2510" y="50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2" name="Google Shape;14362;p29"/>
            <p:cNvSpPr/>
            <p:nvPr/>
          </p:nvSpPr>
          <p:spPr>
            <a:xfrm>
              <a:off x="5810625" y="2660475"/>
              <a:ext cx="127000" cy="127000"/>
            </a:xfrm>
            <a:custGeom>
              <a:avLst/>
              <a:gdLst/>
              <a:ahLst/>
              <a:cxnLst/>
              <a:rect l="l" t="t" r="r" b="b"/>
              <a:pathLst>
                <a:path w="5080" h="5080" extrusionOk="0">
                  <a:moveTo>
                    <a:pt x="2569" y="5079"/>
                  </a:moveTo>
                  <a:cubicBezTo>
                    <a:pt x="1168" y="5079"/>
                    <a:pt x="59" y="3970"/>
                    <a:pt x="1" y="2569"/>
                  </a:cubicBezTo>
                  <a:cubicBezTo>
                    <a:pt x="1" y="1168"/>
                    <a:pt x="1110" y="59"/>
                    <a:pt x="2569" y="1"/>
                  </a:cubicBezTo>
                  <a:cubicBezTo>
                    <a:pt x="3970" y="1"/>
                    <a:pt x="5079" y="1110"/>
                    <a:pt x="5079" y="2569"/>
                  </a:cubicBezTo>
                  <a:cubicBezTo>
                    <a:pt x="5079" y="3970"/>
                    <a:pt x="3970" y="5079"/>
                    <a:pt x="2569" y="50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3" name="Google Shape;14363;p29"/>
            <p:cNvSpPr/>
            <p:nvPr/>
          </p:nvSpPr>
          <p:spPr>
            <a:xfrm>
              <a:off x="4581925" y="4623200"/>
              <a:ext cx="127000" cy="126975"/>
            </a:xfrm>
            <a:custGeom>
              <a:avLst/>
              <a:gdLst/>
              <a:ahLst/>
              <a:cxnLst/>
              <a:rect l="l" t="t" r="r" b="b"/>
              <a:pathLst>
                <a:path w="5080" h="5079" extrusionOk="0">
                  <a:moveTo>
                    <a:pt x="5079" y="2510"/>
                  </a:moveTo>
                  <a:cubicBezTo>
                    <a:pt x="5079" y="3911"/>
                    <a:pt x="3970" y="5020"/>
                    <a:pt x="2569" y="5079"/>
                  </a:cubicBezTo>
                  <a:cubicBezTo>
                    <a:pt x="1168" y="5079"/>
                    <a:pt x="1" y="3969"/>
                    <a:pt x="1" y="2569"/>
                  </a:cubicBezTo>
                  <a:cubicBezTo>
                    <a:pt x="1" y="1109"/>
                    <a:pt x="1110" y="0"/>
                    <a:pt x="2511" y="0"/>
                  </a:cubicBezTo>
                  <a:cubicBezTo>
                    <a:pt x="3912" y="0"/>
                    <a:pt x="5021" y="1109"/>
                    <a:pt x="5079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4" name="Google Shape;14364;p29"/>
            <p:cNvSpPr/>
            <p:nvPr/>
          </p:nvSpPr>
          <p:spPr>
            <a:xfrm>
              <a:off x="3849400" y="694850"/>
              <a:ext cx="126975" cy="127000"/>
            </a:xfrm>
            <a:custGeom>
              <a:avLst/>
              <a:gdLst/>
              <a:ahLst/>
              <a:cxnLst/>
              <a:rect l="l" t="t" r="r" b="b"/>
              <a:pathLst>
                <a:path w="5079" h="5080" extrusionOk="0">
                  <a:moveTo>
                    <a:pt x="2510" y="59"/>
                  </a:moveTo>
                  <a:cubicBezTo>
                    <a:pt x="3911" y="1"/>
                    <a:pt x="5078" y="1110"/>
                    <a:pt x="5078" y="2569"/>
                  </a:cubicBezTo>
                  <a:cubicBezTo>
                    <a:pt x="5078" y="3970"/>
                    <a:pt x="3969" y="5079"/>
                    <a:pt x="2510" y="5079"/>
                  </a:cubicBezTo>
                  <a:cubicBezTo>
                    <a:pt x="1109" y="5079"/>
                    <a:pt x="58" y="3970"/>
                    <a:pt x="0" y="2628"/>
                  </a:cubicBezTo>
                  <a:cubicBezTo>
                    <a:pt x="0" y="1168"/>
                    <a:pt x="1109" y="59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5" name="Google Shape;14365;p29"/>
            <p:cNvSpPr/>
            <p:nvPr/>
          </p:nvSpPr>
          <p:spPr>
            <a:xfrm>
              <a:off x="36027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5020" y="2452"/>
                  </a:moveTo>
                  <a:cubicBezTo>
                    <a:pt x="5020" y="3911"/>
                    <a:pt x="3970" y="5020"/>
                    <a:pt x="2510" y="5020"/>
                  </a:cubicBezTo>
                  <a:cubicBezTo>
                    <a:pt x="1109" y="5020"/>
                    <a:pt x="59" y="3911"/>
                    <a:pt x="0" y="2510"/>
                  </a:cubicBezTo>
                  <a:cubicBezTo>
                    <a:pt x="0" y="1109"/>
                    <a:pt x="1109" y="0"/>
                    <a:pt x="2510" y="0"/>
                  </a:cubicBezTo>
                  <a:cubicBezTo>
                    <a:pt x="3911" y="0"/>
                    <a:pt x="5020" y="1051"/>
                    <a:pt x="5020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6" name="Google Shape;14366;p29"/>
            <p:cNvSpPr/>
            <p:nvPr/>
          </p:nvSpPr>
          <p:spPr>
            <a:xfrm>
              <a:off x="2867300" y="4620275"/>
              <a:ext cx="124075" cy="124075"/>
            </a:xfrm>
            <a:custGeom>
              <a:avLst/>
              <a:gdLst/>
              <a:ahLst/>
              <a:cxnLst/>
              <a:rect l="l" t="t" r="r" b="b"/>
              <a:pathLst>
                <a:path w="4963" h="4963" extrusionOk="0">
                  <a:moveTo>
                    <a:pt x="2511" y="4962"/>
                  </a:moveTo>
                  <a:cubicBezTo>
                    <a:pt x="1110" y="4962"/>
                    <a:pt x="1" y="3853"/>
                    <a:pt x="1" y="2452"/>
                  </a:cubicBezTo>
                  <a:cubicBezTo>
                    <a:pt x="1" y="1110"/>
                    <a:pt x="1110" y="1"/>
                    <a:pt x="2511" y="1"/>
                  </a:cubicBezTo>
                  <a:cubicBezTo>
                    <a:pt x="3911" y="1"/>
                    <a:pt x="4962" y="1110"/>
                    <a:pt x="4962" y="2510"/>
                  </a:cubicBezTo>
                  <a:cubicBezTo>
                    <a:pt x="4962" y="3911"/>
                    <a:pt x="3911" y="4962"/>
                    <a:pt x="2511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7" name="Google Shape;14367;p29"/>
            <p:cNvSpPr/>
            <p:nvPr/>
          </p:nvSpPr>
          <p:spPr>
            <a:xfrm>
              <a:off x="5812100" y="2415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0" y="1"/>
                  </a:moveTo>
                  <a:cubicBezTo>
                    <a:pt x="3853" y="1"/>
                    <a:pt x="4962" y="1110"/>
                    <a:pt x="4962" y="2511"/>
                  </a:cubicBezTo>
                  <a:cubicBezTo>
                    <a:pt x="5020" y="3853"/>
                    <a:pt x="3911" y="4962"/>
                    <a:pt x="2510" y="4962"/>
                  </a:cubicBezTo>
                  <a:cubicBezTo>
                    <a:pt x="1109" y="5021"/>
                    <a:pt x="0" y="3912"/>
                    <a:pt x="0" y="2511"/>
                  </a:cubicBezTo>
                  <a:cubicBezTo>
                    <a:pt x="0" y="1110"/>
                    <a:pt x="1109" y="1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8" name="Google Shape;14368;p29"/>
            <p:cNvSpPr/>
            <p:nvPr/>
          </p:nvSpPr>
          <p:spPr>
            <a:xfrm>
              <a:off x="5812100" y="3152250"/>
              <a:ext cx="125525" cy="124075"/>
            </a:xfrm>
            <a:custGeom>
              <a:avLst/>
              <a:gdLst/>
              <a:ahLst/>
              <a:cxnLst/>
              <a:rect l="l" t="t" r="r" b="b"/>
              <a:pathLst>
                <a:path w="5021" h="4963" extrusionOk="0">
                  <a:moveTo>
                    <a:pt x="2452" y="4962"/>
                  </a:moveTo>
                  <a:cubicBezTo>
                    <a:pt x="1109" y="4904"/>
                    <a:pt x="0" y="3795"/>
                    <a:pt x="59" y="2394"/>
                  </a:cubicBezTo>
                  <a:cubicBezTo>
                    <a:pt x="59" y="1052"/>
                    <a:pt x="1168" y="1"/>
                    <a:pt x="2510" y="1"/>
                  </a:cubicBezTo>
                  <a:cubicBezTo>
                    <a:pt x="3911" y="1"/>
                    <a:pt x="5020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9" name="Google Shape;14369;p29"/>
            <p:cNvSpPr/>
            <p:nvPr/>
          </p:nvSpPr>
          <p:spPr>
            <a:xfrm>
              <a:off x="2378450" y="1186625"/>
              <a:ext cx="124075" cy="122600"/>
            </a:xfrm>
            <a:custGeom>
              <a:avLst/>
              <a:gdLst/>
              <a:ahLst/>
              <a:cxnLst/>
              <a:rect l="l" t="t" r="r" b="b"/>
              <a:pathLst>
                <a:path w="4963" h="4904" extrusionOk="0">
                  <a:moveTo>
                    <a:pt x="2452" y="4904"/>
                  </a:moveTo>
                  <a:cubicBezTo>
                    <a:pt x="1110" y="4904"/>
                    <a:pt x="1" y="3853"/>
                    <a:pt x="1" y="2452"/>
                  </a:cubicBezTo>
                  <a:cubicBezTo>
                    <a:pt x="1" y="1110"/>
                    <a:pt x="1110" y="1"/>
                    <a:pt x="2510" y="1"/>
                  </a:cubicBezTo>
                  <a:cubicBezTo>
                    <a:pt x="3853" y="1"/>
                    <a:pt x="4962" y="1110"/>
                    <a:pt x="4962" y="2511"/>
                  </a:cubicBezTo>
                  <a:cubicBezTo>
                    <a:pt x="4904" y="3853"/>
                    <a:pt x="3795" y="4904"/>
                    <a:pt x="2452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0" name="Google Shape;14370;p29"/>
            <p:cNvSpPr/>
            <p:nvPr/>
          </p:nvSpPr>
          <p:spPr>
            <a:xfrm>
              <a:off x="40930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1" y="0"/>
                  </a:moveTo>
                  <a:cubicBezTo>
                    <a:pt x="3912" y="59"/>
                    <a:pt x="5021" y="1168"/>
                    <a:pt x="4962" y="2569"/>
                  </a:cubicBezTo>
                  <a:cubicBezTo>
                    <a:pt x="4962" y="3911"/>
                    <a:pt x="3853" y="5020"/>
                    <a:pt x="2452" y="4962"/>
                  </a:cubicBezTo>
                  <a:cubicBezTo>
                    <a:pt x="1052" y="4962"/>
                    <a:pt x="1" y="3853"/>
                    <a:pt x="1" y="2510"/>
                  </a:cubicBezTo>
                  <a:cubicBezTo>
                    <a:pt x="1" y="1109"/>
                    <a:pt x="1110" y="0"/>
                    <a:pt x="25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1" name="Google Shape;14371;p29"/>
            <p:cNvSpPr/>
            <p:nvPr/>
          </p:nvSpPr>
          <p:spPr>
            <a:xfrm>
              <a:off x="1885225" y="3641100"/>
              <a:ext cx="124050" cy="124075"/>
            </a:xfrm>
            <a:custGeom>
              <a:avLst/>
              <a:gdLst/>
              <a:ahLst/>
              <a:cxnLst/>
              <a:rect l="l" t="t" r="r" b="b"/>
              <a:pathLst>
                <a:path w="4962" h="4963" extrusionOk="0">
                  <a:moveTo>
                    <a:pt x="2452" y="1"/>
                  </a:moveTo>
                  <a:cubicBezTo>
                    <a:pt x="3853" y="1"/>
                    <a:pt x="4962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ubicBezTo>
                    <a:pt x="1051" y="4962"/>
                    <a:pt x="0" y="3853"/>
                    <a:pt x="0" y="2453"/>
                  </a:cubicBezTo>
                  <a:cubicBezTo>
                    <a:pt x="0" y="1110"/>
                    <a:pt x="1109" y="1"/>
                    <a:pt x="24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2" name="Google Shape;14372;p29"/>
            <p:cNvSpPr/>
            <p:nvPr/>
          </p:nvSpPr>
          <p:spPr>
            <a:xfrm>
              <a:off x="5318875" y="4129975"/>
              <a:ext cx="124050" cy="125500"/>
            </a:xfrm>
            <a:custGeom>
              <a:avLst/>
              <a:gdLst/>
              <a:ahLst/>
              <a:cxnLst/>
              <a:rect l="l" t="t" r="r" b="b"/>
              <a:pathLst>
                <a:path w="4962" h="5020" extrusionOk="0">
                  <a:moveTo>
                    <a:pt x="58" y="2510"/>
                  </a:moveTo>
                  <a:cubicBezTo>
                    <a:pt x="58" y="1109"/>
                    <a:pt x="1167" y="0"/>
                    <a:pt x="2568" y="58"/>
                  </a:cubicBezTo>
                  <a:cubicBezTo>
                    <a:pt x="3911" y="117"/>
                    <a:pt x="4962" y="1226"/>
                    <a:pt x="4962" y="2568"/>
                  </a:cubicBezTo>
                  <a:cubicBezTo>
                    <a:pt x="4962" y="3911"/>
                    <a:pt x="3794" y="5020"/>
                    <a:pt x="2452" y="5020"/>
                  </a:cubicBezTo>
                  <a:cubicBezTo>
                    <a:pt x="1109" y="4962"/>
                    <a:pt x="0" y="3853"/>
                    <a:pt x="58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3" name="Google Shape;14373;p29"/>
            <p:cNvSpPr/>
            <p:nvPr/>
          </p:nvSpPr>
          <p:spPr>
            <a:xfrm>
              <a:off x="3357625" y="696325"/>
              <a:ext cx="124050" cy="124050"/>
            </a:xfrm>
            <a:custGeom>
              <a:avLst/>
              <a:gdLst/>
              <a:ahLst/>
              <a:cxnLst/>
              <a:rect l="l" t="t" r="r" b="b"/>
              <a:pathLst>
                <a:path w="4962" h="4962" extrusionOk="0">
                  <a:moveTo>
                    <a:pt x="2510" y="4962"/>
                  </a:moveTo>
                  <a:cubicBezTo>
                    <a:pt x="1168" y="4962"/>
                    <a:pt x="59" y="3853"/>
                    <a:pt x="0" y="2510"/>
                  </a:cubicBezTo>
                  <a:cubicBezTo>
                    <a:pt x="0" y="1168"/>
                    <a:pt x="1109" y="59"/>
                    <a:pt x="2452" y="59"/>
                  </a:cubicBezTo>
                  <a:cubicBezTo>
                    <a:pt x="3794" y="0"/>
                    <a:pt x="4903" y="1109"/>
                    <a:pt x="4903" y="2452"/>
                  </a:cubicBezTo>
                  <a:cubicBezTo>
                    <a:pt x="4962" y="3794"/>
                    <a:pt x="3853" y="4903"/>
                    <a:pt x="2510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4" name="Google Shape;14374;p29"/>
            <p:cNvSpPr/>
            <p:nvPr/>
          </p:nvSpPr>
          <p:spPr>
            <a:xfrm>
              <a:off x="5076625" y="43780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1" y="2393"/>
                  </a:moveTo>
                  <a:cubicBezTo>
                    <a:pt x="59" y="1051"/>
                    <a:pt x="1226" y="0"/>
                    <a:pt x="2511" y="0"/>
                  </a:cubicBezTo>
                  <a:cubicBezTo>
                    <a:pt x="3853" y="58"/>
                    <a:pt x="4962" y="1226"/>
                    <a:pt x="4904" y="2510"/>
                  </a:cubicBezTo>
                  <a:cubicBezTo>
                    <a:pt x="4904" y="3852"/>
                    <a:pt x="3736" y="4962"/>
                    <a:pt x="2394" y="4903"/>
                  </a:cubicBezTo>
                  <a:cubicBezTo>
                    <a:pt x="1051" y="4903"/>
                    <a:pt x="1" y="3736"/>
                    <a:pt x="1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5" name="Google Shape;14375;p29"/>
            <p:cNvSpPr/>
            <p:nvPr/>
          </p:nvSpPr>
          <p:spPr>
            <a:xfrm>
              <a:off x="4830000" y="944400"/>
              <a:ext cx="122625" cy="122600"/>
            </a:xfrm>
            <a:custGeom>
              <a:avLst/>
              <a:gdLst/>
              <a:ahLst/>
              <a:cxnLst/>
              <a:rect l="l" t="t" r="r" b="b"/>
              <a:pathLst>
                <a:path w="4905" h="4904" extrusionOk="0">
                  <a:moveTo>
                    <a:pt x="4904" y="2452"/>
                  </a:moveTo>
                  <a:cubicBezTo>
                    <a:pt x="4904" y="3794"/>
                    <a:pt x="3795" y="4903"/>
                    <a:pt x="2453" y="4903"/>
                  </a:cubicBezTo>
                  <a:cubicBezTo>
                    <a:pt x="1110" y="4903"/>
                    <a:pt x="1" y="3736"/>
                    <a:pt x="1" y="2452"/>
                  </a:cubicBezTo>
                  <a:cubicBezTo>
                    <a:pt x="1" y="1109"/>
                    <a:pt x="1168" y="0"/>
                    <a:pt x="2453" y="0"/>
                  </a:cubicBezTo>
                  <a:cubicBezTo>
                    <a:pt x="3795" y="0"/>
                    <a:pt x="4904" y="1109"/>
                    <a:pt x="4904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6" name="Google Shape;14376;p29"/>
            <p:cNvSpPr/>
            <p:nvPr/>
          </p:nvSpPr>
          <p:spPr>
            <a:xfrm>
              <a:off x="2131825" y="14332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3" y="4904"/>
                  </a:moveTo>
                  <a:cubicBezTo>
                    <a:pt x="1110" y="4904"/>
                    <a:pt x="1" y="3795"/>
                    <a:pt x="1" y="2452"/>
                  </a:cubicBezTo>
                  <a:cubicBezTo>
                    <a:pt x="59" y="1109"/>
                    <a:pt x="1168" y="0"/>
                    <a:pt x="2511" y="0"/>
                  </a:cubicBezTo>
                  <a:cubicBezTo>
                    <a:pt x="3853" y="59"/>
                    <a:pt x="4962" y="1168"/>
                    <a:pt x="4904" y="2510"/>
                  </a:cubicBezTo>
                  <a:cubicBezTo>
                    <a:pt x="4904" y="3853"/>
                    <a:pt x="3795" y="4962"/>
                    <a:pt x="2453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7" name="Google Shape;14377;p29"/>
            <p:cNvSpPr/>
            <p:nvPr/>
          </p:nvSpPr>
          <p:spPr>
            <a:xfrm>
              <a:off x="5565475" y="1679875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2" y="0"/>
                  </a:moveTo>
                  <a:cubicBezTo>
                    <a:pt x="3795" y="0"/>
                    <a:pt x="4962" y="1109"/>
                    <a:pt x="4962" y="2452"/>
                  </a:cubicBezTo>
                  <a:cubicBezTo>
                    <a:pt x="4962" y="3794"/>
                    <a:pt x="3853" y="4903"/>
                    <a:pt x="2511" y="4903"/>
                  </a:cubicBezTo>
                  <a:cubicBezTo>
                    <a:pt x="1168" y="4962"/>
                    <a:pt x="59" y="3852"/>
                    <a:pt x="59" y="2510"/>
                  </a:cubicBezTo>
                  <a:cubicBezTo>
                    <a:pt x="1" y="1167"/>
                    <a:pt x="1110" y="58"/>
                    <a:pt x="245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8" name="Google Shape;14378;p29"/>
            <p:cNvSpPr/>
            <p:nvPr/>
          </p:nvSpPr>
          <p:spPr>
            <a:xfrm>
              <a:off x="3847925" y="4868350"/>
              <a:ext cx="121150" cy="121150"/>
            </a:xfrm>
            <a:custGeom>
              <a:avLst/>
              <a:gdLst/>
              <a:ahLst/>
              <a:cxnLst/>
              <a:rect l="l" t="t" r="r" b="b"/>
              <a:pathLst>
                <a:path w="4846" h="4846" extrusionOk="0">
                  <a:moveTo>
                    <a:pt x="4845" y="2394"/>
                  </a:moveTo>
                  <a:cubicBezTo>
                    <a:pt x="4845" y="3736"/>
                    <a:pt x="3795" y="4845"/>
                    <a:pt x="2452" y="4845"/>
                  </a:cubicBezTo>
                  <a:cubicBezTo>
                    <a:pt x="1168" y="4845"/>
                    <a:pt x="59" y="3795"/>
                    <a:pt x="59" y="2452"/>
                  </a:cubicBezTo>
                  <a:cubicBezTo>
                    <a:pt x="1" y="1110"/>
                    <a:pt x="1110" y="59"/>
                    <a:pt x="2394" y="59"/>
                  </a:cubicBezTo>
                  <a:cubicBezTo>
                    <a:pt x="3736" y="1"/>
                    <a:pt x="4845" y="1110"/>
                    <a:pt x="4845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9" name="Google Shape;14379;p29"/>
            <p:cNvSpPr/>
            <p:nvPr/>
          </p:nvSpPr>
          <p:spPr>
            <a:xfrm>
              <a:off x="1644450" y="2660475"/>
              <a:ext cx="119675" cy="119700"/>
            </a:xfrm>
            <a:custGeom>
              <a:avLst/>
              <a:gdLst/>
              <a:ahLst/>
              <a:cxnLst/>
              <a:rect l="l" t="t" r="r" b="b"/>
              <a:pathLst>
                <a:path w="4787" h="4788" extrusionOk="0">
                  <a:moveTo>
                    <a:pt x="2393" y="1"/>
                  </a:moveTo>
                  <a:cubicBezTo>
                    <a:pt x="3678" y="1"/>
                    <a:pt x="4787" y="1052"/>
                    <a:pt x="4787" y="2394"/>
                  </a:cubicBezTo>
                  <a:cubicBezTo>
                    <a:pt x="4787" y="3678"/>
                    <a:pt x="3736" y="4787"/>
                    <a:pt x="2393" y="4787"/>
                  </a:cubicBezTo>
                  <a:cubicBezTo>
                    <a:pt x="1109" y="4787"/>
                    <a:pt x="0" y="3737"/>
                    <a:pt x="0" y="2394"/>
                  </a:cubicBezTo>
                  <a:cubicBezTo>
                    <a:pt x="0" y="1110"/>
                    <a:pt x="1051" y="1"/>
                    <a:pt x="23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0" name="Google Shape;14380;p29"/>
            <p:cNvSpPr/>
            <p:nvPr/>
          </p:nvSpPr>
          <p:spPr>
            <a:xfrm>
              <a:off x="3605700" y="4868350"/>
              <a:ext cx="121125" cy="121150"/>
            </a:xfrm>
            <a:custGeom>
              <a:avLst/>
              <a:gdLst/>
              <a:ahLst/>
              <a:cxnLst/>
              <a:rect l="l" t="t" r="r" b="b"/>
              <a:pathLst>
                <a:path w="4845" h="4846" extrusionOk="0">
                  <a:moveTo>
                    <a:pt x="4787" y="2394"/>
                  </a:moveTo>
                  <a:cubicBezTo>
                    <a:pt x="4845" y="3736"/>
                    <a:pt x="3736" y="4845"/>
                    <a:pt x="2452" y="4845"/>
                  </a:cubicBezTo>
                  <a:cubicBezTo>
                    <a:pt x="1109" y="4845"/>
                    <a:pt x="59" y="3795"/>
                    <a:pt x="0" y="2452"/>
                  </a:cubicBezTo>
                  <a:cubicBezTo>
                    <a:pt x="0" y="1110"/>
                    <a:pt x="1051" y="59"/>
                    <a:pt x="2393" y="59"/>
                  </a:cubicBezTo>
                  <a:cubicBezTo>
                    <a:pt x="3736" y="1"/>
                    <a:pt x="4787" y="1110"/>
                    <a:pt x="4787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1" name="Google Shape;14381;p29"/>
            <p:cNvSpPr/>
            <p:nvPr/>
          </p:nvSpPr>
          <p:spPr>
            <a:xfrm>
              <a:off x="4342625" y="699250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8"/>
                  </a:moveTo>
                  <a:cubicBezTo>
                    <a:pt x="1051" y="4728"/>
                    <a:pt x="59" y="3736"/>
                    <a:pt x="59" y="2393"/>
                  </a:cubicBezTo>
                  <a:cubicBezTo>
                    <a:pt x="0" y="1051"/>
                    <a:pt x="1051" y="0"/>
                    <a:pt x="2452" y="0"/>
                  </a:cubicBezTo>
                  <a:cubicBezTo>
                    <a:pt x="3736" y="58"/>
                    <a:pt x="4787" y="1051"/>
                    <a:pt x="4728" y="2393"/>
                  </a:cubicBezTo>
                  <a:cubicBezTo>
                    <a:pt x="4728" y="3736"/>
                    <a:pt x="3736" y="4728"/>
                    <a:pt x="2393" y="47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2" name="Google Shape;14382;p29"/>
            <p:cNvSpPr/>
            <p:nvPr/>
          </p:nvSpPr>
          <p:spPr>
            <a:xfrm>
              <a:off x="5568400" y="38906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8" y="2393"/>
                  </a:moveTo>
                  <a:cubicBezTo>
                    <a:pt x="4728" y="3736"/>
                    <a:pt x="3736" y="4728"/>
                    <a:pt x="2394" y="4728"/>
                  </a:cubicBezTo>
                  <a:cubicBezTo>
                    <a:pt x="1051" y="4728"/>
                    <a:pt x="0" y="3678"/>
                    <a:pt x="0" y="2335"/>
                  </a:cubicBezTo>
                  <a:cubicBezTo>
                    <a:pt x="59" y="1051"/>
                    <a:pt x="1109" y="0"/>
                    <a:pt x="2394" y="0"/>
                  </a:cubicBezTo>
                  <a:cubicBezTo>
                    <a:pt x="3736" y="59"/>
                    <a:pt x="4728" y="1051"/>
                    <a:pt x="4728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3" name="Google Shape;14383;p29"/>
            <p:cNvSpPr/>
            <p:nvPr/>
          </p:nvSpPr>
          <p:spPr>
            <a:xfrm>
              <a:off x="2134750" y="41343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9" y="2393"/>
                  </a:moveTo>
                  <a:cubicBezTo>
                    <a:pt x="4670" y="3678"/>
                    <a:pt x="3678" y="4728"/>
                    <a:pt x="2336" y="4670"/>
                  </a:cubicBezTo>
                  <a:cubicBezTo>
                    <a:pt x="993" y="4670"/>
                    <a:pt x="1" y="3619"/>
                    <a:pt x="1" y="2277"/>
                  </a:cubicBezTo>
                  <a:cubicBezTo>
                    <a:pt x="59" y="992"/>
                    <a:pt x="1051" y="0"/>
                    <a:pt x="2394" y="0"/>
                  </a:cubicBezTo>
                  <a:cubicBezTo>
                    <a:pt x="3736" y="0"/>
                    <a:pt x="4729" y="1051"/>
                    <a:pt x="4670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4" name="Google Shape;14384;p29"/>
            <p:cNvSpPr/>
            <p:nvPr/>
          </p:nvSpPr>
          <p:spPr>
            <a:xfrm>
              <a:off x="2381375" y="43809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5" y="4729"/>
                  </a:moveTo>
                  <a:cubicBezTo>
                    <a:pt x="993" y="4670"/>
                    <a:pt x="0" y="3678"/>
                    <a:pt x="0" y="2336"/>
                  </a:cubicBezTo>
                  <a:cubicBezTo>
                    <a:pt x="0" y="993"/>
                    <a:pt x="1109" y="1"/>
                    <a:pt x="2452" y="1"/>
                  </a:cubicBezTo>
                  <a:cubicBezTo>
                    <a:pt x="3736" y="59"/>
                    <a:pt x="4728" y="1110"/>
                    <a:pt x="4728" y="2394"/>
                  </a:cubicBezTo>
                  <a:cubicBezTo>
                    <a:pt x="4670" y="3736"/>
                    <a:pt x="3619" y="4729"/>
                    <a:pt x="2335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5" name="Google Shape;14385;p29"/>
            <p:cNvSpPr/>
            <p:nvPr/>
          </p:nvSpPr>
          <p:spPr>
            <a:xfrm>
              <a:off x="4097450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2336" y="0"/>
                  </a:moveTo>
                  <a:cubicBezTo>
                    <a:pt x="3620" y="0"/>
                    <a:pt x="4671" y="993"/>
                    <a:pt x="4671" y="2277"/>
                  </a:cubicBezTo>
                  <a:cubicBezTo>
                    <a:pt x="4671" y="3619"/>
                    <a:pt x="3678" y="4612"/>
                    <a:pt x="2336" y="4670"/>
                  </a:cubicBezTo>
                  <a:cubicBezTo>
                    <a:pt x="1052" y="4670"/>
                    <a:pt x="1" y="3619"/>
                    <a:pt x="1" y="2335"/>
                  </a:cubicBezTo>
                  <a:cubicBezTo>
                    <a:pt x="1" y="993"/>
                    <a:pt x="993" y="0"/>
                    <a:pt x="233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6" name="Google Shape;14386;p29"/>
            <p:cNvSpPr/>
            <p:nvPr/>
          </p:nvSpPr>
          <p:spPr>
            <a:xfrm>
              <a:off x="5815025" y="2171625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9"/>
                  </a:moveTo>
                  <a:cubicBezTo>
                    <a:pt x="1051" y="4729"/>
                    <a:pt x="0" y="3678"/>
                    <a:pt x="0" y="2336"/>
                  </a:cubicBezTo>
                  <a:cubicBezTo>
                    <a:pt x="58" y="1052"/>
                    <a:pt x="1051" y="1"/>
                    <a:pt x="2393" y="1"/>
                  </a:cubicBezTo>
                  <a:cubicBezTo>
                    <a:pt x="3736" y="1"/>
                    <a:pt x="4786" y="1052"/>
                    <a:pt x="4728" y="2394"/>
                  </a:cubicBezTo>
                  <a:cubicBezTo>
                    <a:pt x="4728" y="3737"/>
                    <a:pt x="3677" y="4729"/>
                    <a:pt x="239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7" name="Google Shape;14387;p29"/>
            <p:cNvSpPr/>
            <p:nvPr/>
          </p:nvSpPr>
          <p:spPr>
            <a:xfrm>
              <a:off x="5816475" y="33988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0"/>
                  </a:moveTo>
                  <a:cubicBezTo>
                    <a:pt x="3619" y="0"/>
                    <a:pt x="4670" y="993"/>
                    <a:pt x="4670" y="2335"/>
                  </a:cubicBezTo>
                  <a:cubicBezTo>
                    <a:pt x="4670" y="3619"/>
                    <a:pt x="3619" y="4670"/>
                    <a:pt x="2335" y="4670"/>
                  </a:cubicBezTo>
                  <a:cubicBezTo>
                    <a:pt x="993" y="4670"/>
                    <a:pt x="0" y="3619"/>
                    <a:pt x="0" y="2335"/>
                  </a:cubicBezTo>
                  <a:cubicBezTo>
                    <a:pt x="0" y="993"/>
                    <a:pt x="993" y="0"/>
                    <a:pt x="23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8" name="Google Shape;14388;p29"/>
            <p:cNvSpPr/>
            <p:nvPr/>
          </p:nvSpPr>
          <p:spPr>
            <a:xfrm>
              <a:off x="1644450" y="2907100"/>
              <a:ext cx="118225" cy="119675"/>
            </a:xfrm>
            <a:custGeom>
              <a:avLst/>
              <a:gdLst/>
              <a:ahLst/>
              <a:cxnLst/>
              <a:rect l="l" t="t" r="r" b="b"/>
              <a:pathLst>
                <a:path w="4729" h="4787" extrusionOk="0">
                  <a:moveTo>
                    <a:pt x="2335" y="59"/>
                  </a:moveTo>
                  <a:cubicBezTo>
                    <a:pt x="3678" y="1"/>
                    <a:pt x="4728" y="1051"/>
                    <a:pt x="4728" y="2394"/>
                  </a:cubicBezTo>
                  <a:cubicBezTo>
                    <a:pt x="4728" y="3736"/>
                    <a:pt x="3736" y="4729"/>
                    <a:pt x="2452" y="4787"/>
                  </a:cubicBezTo>
                  <a:cubicBezTo>
                    <a:pt x="1109" y="4787"/>
                    <a:pt x="0" y="3736"/>
                    <a:pt x="0" y="2394"/>
                  </a:cubicBezTo>
                  <a:cubicBezTo>
                    <a:pt x="0" y="1110"/>
                    <a:pt x="1051" y="59"/>
                    <a:pt x="233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9" name="Google Shape;14389;p29"/>
            <p:cNvSpPr/>
            <p:nvPr/>
          </p:nvSpPr>
          <p:spPr>
            <a:xfrm>
              <a:off x="2627975" y="9458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6" y="1"/>
                  </a:moveTo>
                  <a:cubicBezTo>
                    <a:pt x="3678" y="1"/>
                    <a:pt x="4729" y="1051"/>
                    <a:pt x="4729" y="2336"/>
                  </a:cubicBezTo>
                  <a:cubicBezTo>
                    <a:pt x="4729" y="3678"/>
                    <a:pt x="3678" y="4729"/>
                    <a:pt x="2336" y="4729"/>
                  </a:cubicBezTo>
                  <a:cubicBezTo>
                    <a:pt x="993" y="4729"/>
                    <a:pt x="1" y="3678"/>
                    <a:pt x="1" y="2394"/>
                  </a:cubicBezTo>
                  <a:cubicBezTo>
                    <a:pt x="1" y="1051"/>
                    <a:pt x="1052" y="59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0" name="Google Shape;14390;p29"/>
            <p:cNvSpPr/>
            <p:nvPr/>
          </p:nvSpPr>
          <p:spPr>
            <a:xfrm>
              <a:off x="1645900" y="2419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1"/>
                  </a:moveTo>
                  <a:cubicBezTo>
                    <a:pt x="3678" y="1"/>
                    <a:pt x="4670" y="993"/>
                    <a:pt x="4670" y="2336"/>
                  </a:cubicBezTo>
                  <a:cubicBezTo>
                    <a:pt x="4670" y="3620"/>
                    <a:pt x="3620" y="4670"/>
                    <a:pt x="2335" y="4670"/>
                  </a:cubicBezTo>
                  <a:cubicBezTo>
                    <a:pt x="993" y="4670"/>
                    <a:pt x="1" y="3620"/>
                    <a:pt x="1" y="2336"/>
                  </a:cubicBezTo>
                  <a:cubicBezTo>
                    <a:pt x="1" y="993"/>
                    <a:pt x="1051" y="1"/>
                    <a:pt x="23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1" name="Google Shape;14391;p29"/>
            <p:cNvSpPr/>
            <p:nvPr/>
          </p:nvSpPr>
          <p:spPr>
            <a:xfrm>
              <a:off x="3118300" y="700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277" y="4612"/>
                  </a:moveTo>
                  <a:cubicBezTo>
                    <a:pt x="993" y="4612"/>
                    <a:pt x="0" y="3561"/>
                    <a:pt x="0" y="2219"/>
                  </a:cubicBezTo>
                  <a:cubicBezTo>
                    <a:pt x="59" y="993"/>
                    <a:pt x="1109" y="0"/>
                    <a:pt x="2394" y="0"/>
                  </a:cubicBezTo>
                  <a:cubicBezTo>
                    <a:pt x="3678" y="0"/>
                    <a:pt x="4670" y="1109"/>
                    <a:pt x="4670" y="2394"/>
                  </a:cubicBezTo>
                  <a:cubicBezTo>
                    <a:pt x="4612" y="3678"/>
                    <a:pt x="3561" y="4670"/>
                    <a:pt x="2277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2" name="Google Shape;14392;p29"/>
            <p:cNvSpPr/>
            <p:nvPr/>
          </p:nvSpPr>
          <p:spPr>
            <a:xfrm>
              <a:off x="1645900" y="31551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4670" y="2335"/>
                  </a:moveTo>
                  <a:cubicBezTo>
                    <a:pt x="4670" y="3678"/>
                    <a:pt x="3620" y="4670"/>
                    <a:pt x="2277" y="4670"/>
                  </a:cubicBezTo>
                  <a:cubicBezTo>
                    <a:pt x="1051" y="4612"/>
                    <a:pt x="1" y="3620"/>
                    <a:pt x="1" y="2335"/>
                  </a:cubicBezTo>
                  <a:cubicBezTo>
                    <a:pt x="1" y="1051"/>
                    <a:pt x="1051" y="1"/>
                    <a:pt x="2394" y="59"/>
                  </a:cubicBezTo>
                  <a:cubicBezTo>
                    <a:pt x="3620" y="59"/>
                    <a:pt x="4670" y="1110"/>
                    <a:pt x="4670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3" name="Google Shape;14393;p29"/>
            <p:cNvSpPr/>
            <p:nvPr/>
          </p:nvSpPr>
          <p:spPr>
            <a:xfrm>
              <a:off x="1892525" y="1682775"/>
              <a:ext cx="116750" cy="116775"/>
            </a:xfrm>
            <a:custGeom>
              <a:avLst/>
              <a:gdLst/>
              <a:ahLst/>
              <a:cxnLst/>
              <a:rect l="l" t="t" r="r" b="b"/>
              <a:pathLst>
                <a:path w="4670" h="4671" extrusionOk="0">
                  <a:moveTo>
                    <a:pt x="4670" y="2336"/>
                  </a:moveTo>
                  <a:cubicBezTo>
                    <a:pt x="4670" y="3620"/>
                    <a:pt x="3619" y="4670"/>
                    <a:pt x="2277" y="4670"/>
                  </a:cubicBezTo>
                  <a:cubicBezTo>
                    <a:pt x="1051" y="4670"/>
                    <a:pt x="0" y="3620"/>
                    <a:pt x="0" y="2394"/>
                  </a:cubicBezTo>
                  <a:cubicBezTo>
                    <a:pt x="0" y="1051"/>
                    <a:pt x="1051" y="1"/>
                    <a:pt x="2335" y="59"/>
                  </a:cubicBezTo>
                  <a:cubicBezTo>
                    <a:pt x="3619" y="59"/>
                    <a:pt x="4611" y="1051"/>
                    <a:pt x="4670" y="23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4" name="Google Shape;14394;p29"/>
            <p:cNvSpPr/>
            <p:nvPr/>
          </p:nvSpPr>
          <p:spPr>
            <a:xfrm>
              <a:off x="4832925" y="4629025"/>
              <a:ext cx="116775" cy="115325"/>
            </a:xfrm>
            <a:custGeom>
              <a:avLst/>
              <a:gdLst/>
              <a:ahLst/>
              <a:cxnLst/>
              <a:rect l="l" t="t" r="r" b="b"/>
              <a:pathLst>
                <a:path w="4671" h="4613" extrusionOk="0">
                  <a:moveTo>
                    <a:pt x="2336" y="1"/>
                  </a:moveTo>
                  <a:cubicBezTo>
                    <a:pt x="3678" y="1"/>
                    <a:pt x="4670" y="1051"/>
                    <a:pt x="4670" y="2336"/>
                  </a:cubicBezTo>
                  <a:cubicBezTo>
                    <a:pt x="4670" y="3620"/>
                    <a:pt x="3620" y="4612"/>
                    <a:pt x="2336" y="4612"/>
                  </a:cubicBezTo>
                  <a:cubicBezTo>
                    <a:pt x="1051" y="4612"/>
                    <a:pt x="1" y="3561"/>
                    <a:pt x="59" y="2277"/>
                  </a:cubicBezTo>
                  <a:cubicBezTo>
                    <a:pt x="59" y="993"/>
                    <a:pt x="1110" y="1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5" name="Google Shape;14395;p29"/>
            <p:cNvSpPr/>
            <p:nvPr/>
          </p:nvSpPr>
          <p:spPr>
            <a:xfrm>
              <a:off x="3360525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4671" y="2335"/>
                  </a:moveTo>
                  <a:cubicBezTo>
                    <a:pt x="4671" y="3619"/>
                    <a:pt x="3620" y="4670"/>
                    <a:pt x="2277" y="4612"/>
                  </a:cubicBezTo>
                  <a:cubicBezTo>
                    <a:pt x="1052" y="4612"/>
                    <a:pt x="1" y="3561"/>
                    <a:pt x="1" y="2335"/>
                  </a:cubicBezTo>
                  <a:cubicBezTo>
                    <a:pt x="1" y="993"/>
                    <a:pt x="1052" y="0"/>
                    <a:pt x="2394" y="0"/>
                  </a:cubicBezTo>
                  <a:cubicBezTo>
                    <a:pt x="3678" y="0"/>
                    <a:pt x="4671" y="1051"/>
                    <a:pt x="4671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6" name="Google Shape;14396;p29"/>
            <p:cNvSpPr/>
            <p:nvPr/>
          </p:nvSpPr>
          <p:spPr>
            <a:xfrm>
              <a:off x="1889600" y="3890650"/>
              <a:ext cx="113850" cy="112375"/>
            </a:xfrm>
            <a:custGeom>
              <a:avLst/>
              <a:gdLst/>
              <a:ahLst/>
              <a:cxnLst/>
              <a:rect l="l" t="t" r="r" b="b"/>
              <a:pathLst>
                <a:path w="4554" h="4495" extrusionOk="0">
                  <a:moveTo>
                    <a:pt x="4553" y="2277"/>
                  </a:moveTo>
                  <a:cubicBezTo>
                    <a:pt x="4495" y="3503"/>
                    <a:pt x="3503" y="4495"/>
                    <a:pt x="2277" y="4495"/>
                  </a:cubicBezTo>
                  <a:cubicBezTo>
                    <a:pt x="993" y="4436"/>
                    <a:pt x="0" y="3386"/>
                    <a:pt x="59" y="2160"/>
                  </a:cubicBezTo>
                  <a:cubicBezTo>
                    <a:pt x="117" y="934"/>
                    <a:pt x="1109" y="0"/>
                    <a:pt x="2277" y="0"/>
                  </a:cubicBezTo>
                  <a:cubicBezTo>
                    <a:pt x="3561" y="0"/>
                    <a:pt x="4553" y="993"/>
                    <a:pt x="4553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7" name="Google Shape;14397;p29"/>
            <p:cNvSpPr/>
            <p:nvPr/>
          </p:nvSpPr>
          <p:spPr>
            <a:xfrm>
              <a:off x="4345525" y="4872725"/>
              <a:ext cx="112400" cy="112400"/>
            </a:xfrm>
            <a:custGeom>
              <a:avLst/>
              <a:gdLst/>
              <a:ahLst/>
              <a:cxnLst/>
              <a:rect l="l" t="t" r="r" b="b"/>
              <a:pathLst>
                <a:path w="4496" h="4496" extrusionOk="0">
                  <a:moveTo>
                    <a:pt x="2277" y="4495"/>
                  </a:moveTo>
                  <a:cubicBezTo>
                    <a:pt x="993" y="4495"/>
                    <a:pt x="1" y="3444"/>
                    <a:pt x="1" y="2219"/>
                  </a:cubicBezTo>
                  <a:cubicBezTo>
                    <a:pt x="59" y="993"/>
                    <a:pt x="1052" y="1"/>
                    <a:pt x="2336" y="1"/>
                  </a:cubicBezTo>
                  <a:cubicBezTo>
                    <a:pt x="3503" y="59"/>
                    <a:pt x="4495" y="1051"/>
                    <a:pt x="4495" y="2219"/>
                  </a:cubicBezTo>
                  <a:cubicBezTo>
                    <a:pt x="4495" y="3503"/>
                    <a:pt x="3503" y="4495"/>
                    <a:pt x="2277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8" name="Google Shape;14398;p29"/>
            <p:cNvSpPr/>
            <p:nvPr/>
          </p:nvSpPr>
          <p:spPr>
            <a:xfrm>
              <a:off x="2626525" y="4626125"/>
              <a:ext cx="112400" cy="112375"/>
            </a:xfrm>
            <a:custGeom>
              <a:avLst/>
              <a:gdLst/>
              <a:ahLst/>
              <a:cxnLst/>
              <a:rect l="l" t="t" r="r" b="b"/>
              <a:pathLst>
                <a:path w="4496" h="4495" extrusionOk="0">
                  <a:moveTo>
                    <a:pt x="2277" y="0"/>
                  </a:moveTo>
                  <a:cubicBezTo>
                    <a:pt x="3503" y="0"/>
                    <a:pt x="4495" y="1051"/>
                    <a:pt x="4495" y="2276"/>
                  </a:cubicBezTo>
                  <a:cubicBezTo>
                    <a:pt x="4495" y="3502"/>
                    <a:pt x="3444" y="4495"/>
                    <a:pt x="2219" y="4495"/>
                  </a:cubicBezTo>
                  <a:cubicBezTo>
                    <a:pt x="993" y="4495"/>
                    <a:pt x="59" y="3502"/>
                    <a:pt x="1" y="2276"/>
                  </a:cubicBezTo>
                  <a:cubicBezTo>
                    <a:pt x="1" y="1051"/>
                    <a:pt x="1051" y="0"/>
                    <a:pt x="227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9" name="Google Shape;14399;p29"/>
            <p:cNvSpPr/>
            <p:nvPr/>
          </p:nvSpPr>
          <p:spPr>
            <a:xfrm>
              <a:off x="5819400" y="1933775"/>
              <a:ext cx="110925" cy="109475"/>
            </a:xfrm>
            <a:custGeom>
              <a:avLst/>
              <a:gdLst/>
              <a:ahLst/>
              <a:cxnLst/>
              <a:rect l="l" t="t" r="r" b="b"/>
              <a:pathLst>
                <a:path w="4437" h="4379" extrusionOk="0">
                  <a:moveTo>
                    <a:pt x="4436" y="2160"/>
                  </a:moveTo>
                  <a:cubicBezTo>
                    <a:pt x="4436" y="3386"/>
                    <a:pt x="3502" y="4378"/>
                    <a:pt x="2277" y="4378"/>
                  </a:cubicBezTo>
                  <a:cubicBezTo>
                    <a:pt x="992" y="4378"/>
                    <a:pt x="0" y="3444"/>
                    <a:pt x="0" y="2160"/>
                  </a:cubicBezTo>
                  <a:cubicBezTo>
                    <a:pt x="0" y="934"/>
                    <a:pt x="992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0" name="Google Shape;14400;p29"/>
            <p:cNvSpPr/>
            <p:nvPr/>
          </p:nvSpPr>
          <p:spPr>
            <a:xfrm>
              <a:off x="5329075" y="1196850"/>
              <a:ext cx="110925" cy="110925"/>
            </a:xfrm>
            <a:custGeom>
              <a:avLst/>
              <a:gdLst/>
              <a:ahLst/>
              <a:cxnLst/>
              <a:rect l="l" t="t" r="r" b="b"/>
              <a:pathLst>
                <a:path w="4437" h="4437" extrusionOk="0">
                  <a:moveTo>
                    <a:pt x="4437" y="2218"/>
                  </a:moveTo>
                  <a:cubicBezTo>
                    <a:pt x="4437" y="3444"/>
                    <a:pt x="3503" y="4378"/>
                    <a:pt x="2277" y="4437"/>
                  </a:cubicBezTo>
                  <a:cubicBezTo>
                    <a:pt x="993" y="4437"/>
                    <a:pt x="1" y="3444"/>
                    <a:pt x="59" y="2160"/>
                  </a:cubicBezTo>
                  <a:cubicBezTo>
                    <a:pt x="59" y="934"/>
                    <a:pt x="1051" y="0"/>
                    <a:pt x="2277" y="0"/>
                  </a:cubicBezTo>
                  <a:cubicBezTo>
                    <a:pt x="3503" y="0"/>
                    <a:pt x="4437" y="993"/>
                    <a:pt x="4437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1" name="Google Shape;14401;p29"/>
            <p:cNvSpPr/>
            <p:nvPr/>
          </p:nvSpPr>
          <p:spPr>
            <a:xfrm>
              <a:off x="4593600" y="703625"/>
              <a:ext cx="110950" cy="109450"/>
            </a:xfrm>
            <a:custGeom>
              <a:avLst/>
              <a:gdLst/>
              <a:ahLst/>
              <a:cxnLst/>
              <a:rect l="l" t="t" r="r" b="b"/>
              <a:pathLst>
                <a:path w="4438" h="4378" extrusionOk="0">
                  <a:moveTo>
                    <a:pt x="4379" y="2218"/>
                  </a:moveTo>
                  <a:cubicBezTo>
                    <a:pt x="4379" y="3444"/>
                    <a:pt x="3445" y="4378"/>
                    <a:pt x="2219" y="4378"/>
                  </a:cubicBezTo>
                  <a:cubicBezTo>
                    <a:pt x="935" y="4378"/>
                    <a:pt x="1" y="3444"/>
                    <a:pt x="1" y="2160"/>
                  </a:cubicBezTo>
                  <a:cubicBezTo>
                    <a:pt x="59" y="934"/>
                    <a:pt x="993" y="0"/>
                    <a:pt x="2219" y="0"/>
                  </a:cubicBezTo>
                  <a:cubicBezTo>
                    <a:pt x="3445" y="0"/>
                    <a:pt x="4437" y="992"/>
                    <a:pt x="4379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2" name="Google Shape;14402;p29"/>
            <p:cNvSpPr/>
            <p:nvPr/>
          </p:nvSpPr>
          <p:spPr>
            <a:xfrm>
              <a:off x="1648825" y="2174550"/>
              <a:ext cx="110925" cy="112400"/>
            </a:xfrm>
            <a:custGeom>
              <a:avLst/>
              <a:gdLst/>
              <a:ahLst/>
              <a:cxnLst/>
              <a:rect l="l" t="t" r="r" b="b"/>
              <a:pathLst>
                <a:path w="4437" h="4496" extrusionOk="0">
                  <a:moveTo>
                    <a:pt x="4436" y="2277"/>
                  </a:moveTo>
                  <a:cubicBezTo>
                    <a:pt x="4436" y="3503"/>
                    <a:pt x="3503" y="4437"/>
                    <a:pt x="2277" y="4495"/>
                  </a:cubicBezTo>
                  <a:cubicBezTo>
                    <a:pt x="993" y="4495"/>
                    <a:pt x="0" y="3503"/>
                    <a:pt x="0" y="2277"/>
                  </a:cubicBezTo>
                  <a:cubicBezTo>
                    <a:pt x="0" y="993"/>
                    <a:pt x="993" y="1"/>
                    <a:pt x="2218" y="59"/>
                  </a:cubicBezTo>
                  <a:cubicBezTo>
                    <a:pt x="3444" y="59"/>
                    <a:pt x="4436" y="993"/>
                    <a:pt x="4436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3" name="Google Shape;14403;p29"/>
            <p:cNvSpPr/>
            <p:nvPr/>
          </p:nvSpPr>
          <p:spPr>
            <a:xfrm>
              <a:off x="3121225" y="4875650"/>
              <a:ext cx="109450" cy="108000"/>
            </a:xfrm>
            <a:custGeom>
              <a:avLst/>
              <a:gdLst/>
              <a:ahLst/>
              <a:cxnLst/>
              <a:rect l="l" t="t" r="r" b="b"/>
              <a:pathLst>
                <a:path w="4378" h="4320" extrusionOk="0">
                  <a:moveTo>
                    <a:pt x="4378" y="2160"/>
                  </a:moveTo>
                  <a:cubicBezTo>
                    <a:pt x="4378" y="3386"/>
                    <a:pt x="3386" y="4320"/>
                    <a:pt x="2160" y="4320"/>
                  </a:cubicBezTo>
                  <a:cubicBezTo>
                    <a:pt x="934" y="4320"/>
                    <a:pt x="0" y="3327"/>
                    <a:pt x="59" y="2102"/>
                  </a:cubicBezTo>
                  <a:cubicBezTo>
                    <a:pt x="59" y="876"/>
                    <a:pt x="1051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4" name="Google Shape;14404;p29"/>
            <p:cNvSpPr/>
            <p:nvPr/>
          </p:nvSpPr>
          <p:spPr>
            <a:xfrm>
              <a:off x="1648825" y="3401800"/>
              <a:ext cx="110925" cy="109450"/>
            </a:xfrm>
            <a:custGeom>
              <a:avLst/>
              <a:gdLst/>
              <a:ahLst/>
              <a:cxnLst/>
              <a:rect l="l" t="t" r="r" b="b"/>
              <a:pathLst>
                <a:path w="4437" h="4378" extrusionOk="0">
                  <a:moveTo>
                    <a:pt x="59" y="2160"/>
                  </a:moveTo>
                  <a:cubicBezTo>
                    <a:pt x="59" y="934"/>
                    <a:pt x="993" y="0"/>
                    <a:pt x="2277" y="59"/>
                  </a:cubicBezTo>
                  <a:cubicBezTo>
                    <a:pt x="3444" y="59"/>
                    <a:pt x="4436" y="1051"/>
                    <a:pt x="4378" y="2277"/>
                  </a:cubicBezTo>
                  <a:cubicBezTo>
                    <a:pt x="4378" y="3444"/>
                    <a:pt x="3386" y="4378"/>
                    <a:pt x="2218" y="4378"/>
                  </a:cubicBezTo>
                  <a:cubicBezTo>
                    <a:pt x="993" y="4378"/>
                    <a:pt x="0" y="3444"/>
                    <a:pt x="59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5" name="Google Shape;14405;p29"/>
            <p:cNvSpPr/>
            <p:nvPr/>
          </p:nvSpPr>
          <p:spPr>
            <a:xfrm>
              <a:off x="5574225" y="1440550"/>
              <a:ext cx="108025" cy="108000"/>
            </a:xfrm>
            <a:custGeom>
              <a:avLst/>
              <a:gdLst/>
              <a:ahLst/>
              <a:cxnLst/>
              <a:rect l="l" t="t" r="r" b="b"/>
              <a:pathLst>
                <a:path w="4321" h="4320" extrusionOk="0">
                  <a:moveTo>
                    <a:pt x="2161" y="4320"/>
                  </a:moveTo>
                  <a:cubicBezTo>
                    <a:pt x="993" y="4320"/>
                    <a:pt x="1" y="3386"/>
                    <a:pt x="1" y="2218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328" y="0"/>
                    <a:pt x="4320" y="934"/>
                    <a:pt x="4320" y="2160"/>
                  </a:cubicBezTo>
                  <a:cubicBezTo>
                    <a:pt x="4320" y="3327"/>
                    <a:pt x="3386" y="4320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6" name="Google Shape;14406;p29"/>
            <p:cNvSpPr/>
            <p:nvPr/>
          </p:nvSpPr>
          <p:spPr>
            <a:xfrm>
              <a:off x="5820850" y="3649875"/>
              <a:ext cx="108000" cy="108000"/>
            </a:xfrm>
            <a:custGeom>
              <a:avLst/>
              <a:gdLst/>
              <a:ahLst/>
              <a:cxnLst/>
              <a:rect l="l" t="t" r="r" b="b"/>
              <a:pathLst>
                <a:path w="4320" h="4320" extrusionOk="0">
                  <a:moveTo>
                    <a:pt x="2160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1" y="992"/>
                    <a:pt x="993" y="0"/>
                    <a:pt x="2160" y="0"/>
                  </a:cubicBezTo>
                  <a:cubicBezTo>
                    <a:pt x="3328" y="0"/>
                    <a:pt x="4320" y="992"/>
                    <a:pt x="4320" y="2160"/>
                  </a:cubicBezTo>
                  <a:cubicBezTo>
                    <a:pt x="4320" y="3327"/>
                    <a:pt x="3328" y="4320"/>
                    <a:pt x="2160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7" name="Google Shape;14407;p29"/>
            <p:cNvSpPr/>
            <p:nvPr/>
          </p:nvSpPr>
          <p:spPr>
            <a:xfrm>
              <a:off x="5083925" y="950225"/>
              <a:ext cx="109475" cy="109475"/>
            </a:xfrm>
            <a:custGeom>
              <a:avLst/>
              <a:gdLst/>
              <a:ahLst/>
              <a:cxnLst/>
              <a:rect l="l" t="t" r="r" b="b"/>
              <a:pathLst>
                <a:path w="4379" h="4379" extrusionOk="0">
                  <a:moveTo>
                    <a:pt x="4320" y="2161"/>
                  </a:moveTo>
                  <a:cubicBezTo>
                    <a:pt x="4378" y="3328"/>
                    <a:pt x="3386" y="4320"/>
                    <a:pt x="2219" y="4379"/>
                  </a:cubicBezTo>
                  <a:cubicBezTo>
                    <a:pt x="1051" y="4379"/>
                    <a:pt x="59" y="3445"/>
                    <a:pt x="0" y="2219"/>
                  </a:cubicBezTo>
                  <a:cubicBezTo>
                    <a:pt x="0" y="1051"/>
                    <a:pt x="993" y="59"/>
                    <a:pt x="2160" y="59"/>
                  </a:cubicBezTo>
                  <a:cubicBezTo>
                    <a:pt x="3328" y="1"/>
                    <a:pt x="4320" y="993"/>
                    <a:pt x="4320" y="21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8" name="Google Shape;14408;p29"/>
            <p:cNvSpPr/>
            <p:nvPr/>
          </p:nvSpPr>
          <p:spPr>
            <a:xfrm>
              <a:off x="2876050" y="703625"/>
              <a:ext cx="108025" cy="109450"/>
            </a:xfrm>
            <a:custGeom>
              <a:avLst/>
              <a:gdLst/>
              <a:ahLst/>
              <a:cxnLst/>
              <a:rect l="l" t="t" r="r" b="b"/>
              <a:pathLst>
                <a:path w="4321" h="4378" extrusionOk="0">
                  <a:moveTo>
                    <a:pt x="2161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59" y="992"/>
                    <a:pt x="1052" y="0"/>
                    <a:pt x="2219" y="59"/>
                  </a:cubicBezTo>
                  <a:cubicBezTo>
                    <a:pt x="3328" y="59"/>
                    <a:pt x="4320" y="1051"/>
                    <a:pt x="4320" y="2218"/>
                  </a:cubicBezTo>
                  <a:cubicBezTo>
                    <a:pt x="4320" y="3386"/>
                    <a:pt x="3328" y="4378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9" name="Google Shape;14409;p29"/>
            <p:cNvSpPr/>
            <p:nvPr/>
          </p:nvSpPr>
          <p:spPr>
            <a:xfrm>
              <a:off x="5329075" y="4386800"/>
              <a:ext cx="105100" cy="106550"/>
            </a:xfrm>
            <a:custGeom>
              <a:avLst/>
              <a:gdLst/>
              <a:ahLst/>
              <a:cxnLst/>
              <a:rect l="l" t="t" r="r" b="b"/>
              <a:pathLst>
                <a:path w="4204" h="4262" extrusionOk="0">
                  <a:moveTo>
                    <a:pt x="4203" y="2102"/>
                  </a:moveTo>
                  <a:cubicBezTo>
                    <a:pt x="4203" y="3269"/>
                    <a:pt x="3211" y="4203"/>
                    <a:pt x="2102" y="4261"/>
                  </a:cubicBezTo>
                  <a:cubicBezTo>
                    <a:pt x="935" y="4261"/>
                    <a:pt x="1" y="3269"/>
                    <a:pt x="1" y="2102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211" y="0"/>
                    <a:pt x="4203" y="993"/>
                    <a:pt x="4203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0" name="Google Shape;14410;p29"/>
            <p:cNvSpPr/>
            <p:nvPr/>
          </p:nvSpPr>
          <p:spPr>
            <a:xfrm>
              <a:off x="2140600" y="1195400"/>
              <a:ext cx="105075" cy="105075"/>
            </a:xfrm>
            <a:custGeom>
              <a:avLst/>
              <a:gdLst/>
              <a:ahLst/>
              <a:cxnLst/>
              <a:rect l="l" t="t" r="r" b="b"/>
              <a:pathLst>
                <a:path w="4203" h="4203" extrusionOk="0">
                  <a:moveTo>
                    <a:pt x="2102" y="0"/>
                  </a:moveTo>
                  <a:cubicBezTo>
                    <a:pt x="3211" y="0"/>
                    <a:pt x="4203" y="934"/>
                    <a:pt x="4203" y="2101"/>
                  </a:cubicBezTo>
                  <a:cubicBezTo>
                    <a:pt x="4203" y="3269"/>
                    <a:pt x="3269" y="4203"/>
                    <a:pt x="2102" y="4203"/>
                  </a:cubicBezTo>
                  <a:cubicBezTo>
                    <a:pt x="992" y="4203"/>
                    <a:pt x="59" y="3269"/>
                    <a:pt x="0" y="2160"/>
                  </a:cubicBezTo>
                  <a:cubicBezTo>
                    <a:pt x="0" y="992"/>
                    <a:pt x="934" y="58"/>
                    <a:pt x="210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1" name="Google Shape;14411;p29"/>
            <p:cNvSpPr/>
            <p:nvPr/>
          </p:nvSpPr>
          <p:spPr>
            <a:xfrm>
              <a:off x="2388675" y="954600"/>
              <a:ext cx="102175" cy="102175"/>
            </a:xfrm>
            <a:custGeom>
              <a:avLst/>
              <a:gdLst/>
              <a:ahLst/>
              <a:cxnLst/>
              <a:rect l="l" t="t" r="r" b="b"/>
              <a:pathLst>
                <a:path w="4087" h="4087" extrusionOk="0">
                  <a:moveTo>
                    <a:pt x="4086" y="2044"/>
                  </a:moveTo>
                  <a:cubicBezTo>
                    <a:pt x="4086" y="3211"/>
                    <a:pt x="3211" y="4087"/>
                    <a:pt x="2043" y="4087"/>
                  </a:cubicBezTo>
                  <a:cubicBezTo>
                    <a:pt x="876" y="4028"/>
                    <a:pt x="0" y="3153"/>
                    <a:pt x="0" y="1986"/>
                  </a:cubicBezTo>
                  <a:cubicBezTo>
                    <a:pt x="59" y="876"/>
                    <a:pt x="934" y="1"/>
                    <a:pt x="2043" y="1"/>
                  </a:cubicBezTo>
                  <a:cubicBezTo>
                    <a:pt x="3211" y="1"/>
                    <a:pt x="4086" y="876"/>
                    <a:pt x="4086" y="20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2" name="Google Shape;14412;p29"/>
            <p:cNvSpPr/>
            <p:nvPr/>
          </p:nvSpPr>
          <p:spPr>
            <a:xfrm>
              <a:off x="5577150" y="4141650"/>
              <a:ext cx="102175" cy="102150"/>
            </a:xfrm>
            <a:custGeom>
              <a:avLst/>
              <a:gdLst/>
              <a:ahLst/>
              <a:cxnLst/>
              <a:rect l="l" t="t" r="r" b="b"/>
              <a:pathLst>
                <a:path w="4087" h="4086" extrusionOk="0">
                  <a:moveTo>
                    <a:pt x="4087" y="2043"/>
                  </a:moveTo>
                  <a:cubicBezTo>
                    <a:pt x="4087" y="3210"/>
                    <a:pt x="3153" y="4086"/>
                    <a:pt x="2044" y="4086"/>
                  </a:cubicBezTo>
                  <a:cubicBezTo>
                    <a:pt x="876" y="4086"/>
                    <a:pt x="1" y="3210"/>
                    <a:pt x="1" y="2043"/>
                  </a:cubicBezTo>
                  <a:cubicBezTo>
                    <a:pt x="1" y="876"/>
                    <a:pt x="876" y="0"/>
                    <a:pt x="2044" y="0"/>
                  </a:cubicBezTo>
                  <a:cubicBezTo>
                    <a:pt x="3211" y="0"/>
                    <a:pt x="4087" y="934"/>
                    <a:pt x="4087" y="204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3" name="Google Shape;14413;p29"/>
            <p:cNvSpPr/>
            <p:nvPr/>
          </p:nvSpPr>
          <p:spPr>
            <a:xfrm>
              <a:off x="4593600" y="4877100"/>
              <a:ext cx="103650" cy="103650"/>
            </a:xfrm>
            <a:custGeom>
              <a:avLst/>
              <a:gdLst/>
              <a:ahLst/>
              <a:cxnLst/>
              <a:rect l="l" t="t" r="r" b="b"/>
              <a:pathLst>
                <a:path w="4146" h="4146" extrusionOk="0">
                  <a:moveTo>
                    <a:pt x="4087" y="2102"/>
                  </a:moveTo>
                  <a:cubicBezTo>
                    <a:pt x="4087" y="3269"/>
                    <a:pt x="3211" y="4145"/>
                    <a:pt x="2044" y="4145"/>
                  </a:cubicBezTo>
                  <a:cubicBezTo>
                    <a:pt x="877" y="4145"/>
                    <a:pt x="1" y="3211"/>
                    <a:pt x="1" y="2044"/>
                  </a:cubicBezTo>
                  <a:cubicBezTo>
                    <a:pt x="1" y="935"/>
                    <a:pt x="935" y="1"/>
                    <a:pt x="2102" y="59"/>
                  </a:cubicBezTo>
                  <a:cubicBezTo>
                    <a:pt x="3211" y="59"/>
                    <a:pt x="4145" y="935"/>
                    <a:pt x="4087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4" name="Google Shape;14414;p29"/>
            <p:cNvSpPr/>
            <p:nvPr/>
          </p:nvSpPr>
          <p:spPr>
            <a:xfrm>
              <a:off x="1653200" y="1932325"/>
              <a:ext cx="102175" cy="103625"/>
            </a:xfrm>
            <a:custGeom>
              <a:avLst/>
              <a:gdLst/>
              <a:ahLst/>
              <a:cxnLst/>
              <a:rect l="l" t="t" r="r" b="b"/>
              <a:pathLst>
                <a:path w="4087" h="4145" extrusionOk="0">
                  <a:moveTo>
                    <a:pt x="1985" y="4086"/>
                  </a:moveTo>
                  <a:cubicBezTo>
                    <a:pt x="818" y="4086"/>
                    <a:pt x="0" y="3152"/>
                    <a:pt x="0" y="1985"/>
                  </a:cubicBezTo>
                  <a:cubicBezTo>
                    <a:pt x="59" y="876"/>
                    <a:pt x="993" y="0"/>
                    <a:pt x="2160" y="58"/>
                  </a:cubicBezTo>
                  <a:cubicBezTo>
                    <a:pt x="3269" y="117"/>
                    <a:pt x="4086" y="992"/>
                    <a:pt x="4086" y="2160"/>
                  </a:cubicBezTo>
                  <a:cubicBezTo>
                    <a:pt x="4028" y="3269"/>
                    <a:pt x="3152" y="4144"/>
                    <a:pt x="1985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5" name="Google Shape;14415;p29"/>
            <p:cNvSpPr/>
            <p:nvPr/>
          </p:nvSpPr>
          <p:spPr>
            <a:xfrm>
              <a:off x="6067475" y="2673625"/>
              <a:ext cx="100700" cy="100700"/>
            </a:xfrm>
            <a:custGeom>
              <a:avLst/>
              <a:gdLst/>
              <a:ahLst/>
              <a:cxnLst/>
              <a:rect l="l" t="t" r="r" b="b"/>
              <a:pathLst>
                <a:path w="4028" h="4028" extrusionOk="0">
                  <a:moveTo>
                    <a:pt x="2043" y="4028"/>
                  </a:moveTo>
                  <a:cubicBezTo>
                    <a:pt x="934" y="4028"/>
                    <a:pt x="0" y="3152"/>
                    <a:pt x="0" y="2043"/>
                  </a:cubicBezTo>
                  <a:cubicBezTo>
                    <a:pt x="0" y="934"/>
                    <a:pt x="876" y="0"/>
                    <a:pt x="2043" y="59"/>
                  </a:cubicBezTo>
                  <a:cubicBezTo>
                    <a:pt x="3152" y="59"/>
                    <a:pt x="4028" y="934"/>
                    <a:pt x="4028" y="2043"/>
                  </a:cubicBezTo>
                  <a:cubicBezTo>
                    <a:pt x="4028" y="3152"/>
                    <a:pt x="3152" y="4028"/>
                    <a:pt x="2043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6" name="Google Shape;14416;p29"/>
            <p:cNvSpPr/>
            <p:nvPr/>
          </p:nvSpPr>
          <p:spPr>
            <a:xfrm>
              <a:off x="5088300" y="4636325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876" y="4028"/>
                    <a:pt x="1" y="3153"/>
                    <a:pt x="1" y="1985"/>
                  </a:cubicBezTo>
                  <a:cubicBezTo>
                    <a:pt x="1" y="876"/>
                    <a:pt x="876" y="1"/>
                    <a:pt x="1985" y="1"/>
                  </a:cubicBezTo>
                  <a:cubicBezTo>
                    <a:pt x="3153" y="1"/>
                    <a:pt x="4028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7" name="Google Shape;14417;p29"/>
            <p:cNvSpPr/>
            <p:nvPr/>
          </p:nvSpPr>
          <p:spPr>
            <a:xfrm>
              <a:off x="1899825" y="1443475"/>
              <a:ext cx="102150" cy="102150"/>
            </a:xfrm>
            <a:custGeom>
              <a:avLst/>
              <a:gdLst/>
              <a:ahLst/>
              <a:cxnLst/>
              <a:rect l="l" t="t" r="r" b="b"/>
              <a:pathLst>
                <a:path w="4086" h="4086" extrusionOk="0">
                  <a:moveTo>
                    <a:pt x="2101" y="58"/>
                  </a:moveTo>
                  <a:cubicBezTo>
                    <a:pt x="3210" y="58"/>
                    <a:pt x="4086" y="992"/>
                    <a:pt x="4028" y="2101"/>
                  </a:cubicBezTo>
                  <a:cubicBezTo>
                    <a:pt x="4028" y="3210"/>
                    <a:pt x="3094" y="4086"/>
                    <a:pt x="1926" y="4086"/>
                  </a:cubicBezTo>
                  <a:cubicBezTo>
                    <a:pt x="817" y="4028"/>
                    <a:pt x="0" y="3094"/>
                    <a:pt x="58" y="1985"/>
                  </a:cubicBezTo>
                  <a:cubicBezTo>
                    <a:pt x="58" y="876"/>
                    <a:pt x="992" y="0"/>
                    <a:pt x="2101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8" name="Google Shape;14418;p29"/>
            <p:cNvSpPr/>
            <p:nvPr/>
          </p:nvSpPr>
          <p:spPr>
            <a:xfrm>
              <a:off x="6066000" y="2917325"/>
              <a:ext cx="102175" cy="100700"/>
            </a:xfrm>
            <a:custGeom>
              <a:avLst/>
              <a:gdLst/>
              <a:ahLst/>
              <a:cxnLst/>
              <a:rect l="l" t="t" r="r" b="b"/>
              <a:pathLst>
                <a:path w="4087" h="4028" extrusionOk="0">
                  <a:moveTo>
                    <a:pt x="4028" y="2043"/>
                  </a:moveTo>
                  <a:cubicBezTo>
                    <a:pt x="4028" y="3094"/>
                    <a:pt x="3094" y="4028"/>
                    <a:pt x="1985" y="3969"/>
                  </a:cubicBezTo>
                  <a:cubicBezTo>
                    <a:pt x="935" y="3969"/>
                    <a:pt x="1" y="3035"/>
                    <a:pt x="59" y="1926"/>
                  </a:cubicBezTo>
                  <a:cubicBezTo>
                    <a:pt x="118" y="876"/>
                    <a:pt x="993" y="0"/>
                    <a:pt x="2044" y="0"/>
                  </a:cubicBezTo>
                  <a:cubicBezTo>
                    <a:pt x="3153" y="0"/>
                    <a:pt x="4087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9" name="Google Shape;14419;p29"/>
            <p:cNvSpPr/>
            <p:nvPr/>
          </p:nvSpPr>
          <p:spPr>
            <a:xfrm>
              <a:off x="2878975" y="4878575"/>
              <a:ext cx="100725" cy="100700"/>
            </a:xfrm>
            <a:custGeom>
              <a:avLst/>
              <a:gdLst/>
              <a:ahLst/>
              <a:cxnLst/>
              <a:rect l="l" t="t" r="r" b="b"/>
              <a:pathLst>
                <a:path w="4029" h="4028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935" y="4028"/>
                    <a:pt x="1" y="3094"/>
                    <a:pt x="59" y="1985"/>
                  </a:cubicBezTo>
                  <a:cubicBezTo>
                    <a:pt x="59" y="934"/>
                    <a:pt x="935" y="58"/>
                    <a:pt x="1985" y="0"/>
                  </a:cubicBezTo>
                  <a:cubicBezTo>
                    <a:pt x="3094" y="0"/>
                    <a:pt x="4028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0" name="Google Shape;14420;p29"/>
            <p:cNvSpPr/>
            <p:nvPr/>
          </p:nvSpPr>
          <p:spPr>
            <a:xfrm>
              <a:off x="3862525" y="465750"/>
              <a:ext cx="100700" cy="100725"/>
            </a:xfrm>
            <a:custGeom>
              <a:avLst/>
              <a:gdLst/>
              <a:ahLst/>
              <a:cxnLst/>
              <a:rect l="l" t="t" r="r" b="b"/>
              <a:pathLst>
                <a:path w="4028" h="4029" extrusionOk="0">
                  <a:moveTo>
                    <a:pt x="4028" y="1985"/>
                  </a:moveTo>
                  <a:cubicBezTo>
                    <a:pt x="4028" y="3094"/>
                    <a:pt x="3094" y="4028"/>
                    <a:pt x="1985" y="3970"/>
                  </a:cubicBezTo>
                  <a:cubicBezTo>
                    <a:pt x="934" y="3970"/>
                    <a:pt x="0" y="3094"/>
                    <a:pt x="0" y="1985"/>
                  </a:cubicBezTo>
                  <a:cubicBezTo>
                    <a:pt x="0" y="935"/>
                    <a:pt x="934" y="1"/>
                    <a:pt x="1985" y="1"/>
                  </a:cubicBezTo>
                  <a:cubicBezTo>
                    <a:pt x="3036" y="1"/>
                    <a:pt x="3970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1" name="Google Shape;14421;p29"/>
            <p:cNvSpPr/>
            <p:nvPr/>
          </p:nvSpPr>
          <p:spPr>
            <a:xfrm>
              <a:off x="3615900" y="465750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2044" y="4028"/>
                  </a:moveTo>
                  <a:cubicBezTo>
                    <a:pt x="935" y="4028"/>
                    <a:pt x="1" y="3094"/>
                    <a:pt x="1" y="2044"/>
                  </a:cubicBezTo>
                  <a:cubicBezTo>
                    <a:pt x="1" y="935"/>
                    <a:pt x="935" y="1"/>
                    <a:pt x="2044" y="1"/>
                  </a:cubicBezTo>
                  <a:cubicBezTo>
                    <a:pt x="3094" y="1"/>
                    <a:pt x="3970" y="876"/>
                    <a:pt x="4028" y="1985"/>
                  </a:cubicBezTo>
                  <a:cubicBezTo>
                    <a:pt x="4028" y="3036"/>
                    <a:pt x="3153" y="3970"/>
                    <a:pt x="2044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2" name="Google Shape;14422;p29"/>
            <p:cNvSpPr/>
            <p:nvPr/>
          </p:nvSpPr>
          <p:spPr>
            <a:xfrm>
              <a:off x="2143500" y="4389725"/>
              <a:ext cx="100725" cy="99250"/>
            </a:xfrm>
            <a:custGeom>
              <a:avLst/>
              <a:gdLst/>
              <a:ahLst/>
              <a:cxnLst/>
              <a:rect l="l" t="t" r="r" b="b"/>
              <a:pathLst>
                <a:path w="4029" h="3970" extrusionOk="0">
                  <a:moveTo>
                    <a:pt x="3970" y="1985"/>
                  </a:moveTo>
                  <a:cubicBezTo>
                    <a:pt x="4028" y="3035"/>
                    <a:pt x="3095" y="3969"/>
                    <a:pt x="1986" y="3969"/>
                  </a:cubicBezTo>
                  <a:cubicBezTo>
                    <a:pt x="935" y="3969"/>
                    <a:pt x="59" y="3094"/>
                    <a:pt x="1" y="2043"/>
                  </a:cubicBezTo>
                  <a:cubicBezTo>
                    <a:pt x="1" y="934"/>
                    <a:pt x="935" y="0"/>
                    <a:pt x="1986" y="0"/>
                  </a:cubicBezTo>
                  <a:cubicBezTo>
                    <a:pt x="3036" y="0"/>
                    <a:pt x="3970" y="876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3" name="Google Shape;14423;p29"/>
            <p:cNvSpPr/>
            <p:nvPr/>
          </p:nvSpPr>
          <p:spPr>
            <a:xfrm>
              <a:off x="1654650" y="3652775"/>
              <a:ext cx="99250" cy="100725"/>
            </a:xfrm>
            <a:custGeom>
              <a:avLst/>
              <a:gdLst/>
              <a:ahLst/>
              <a:cxnLst/>
              <a:rect l="l" t="t" r="r" b="b"/>
              <a:pathLst>
                <a:path w="3970" h="4029" extrusionOk="0">
                  <a:moveTo>
                    <a:pt x="1985" y="59"/>
                  </a:moveTo>
                  <a:cubicBezTo>
                    <a:pt x="3036" y="1"/>
                    <a:pt x="3970" y="935"/>
                    <a:pt x="3970" y="2044"/>
                  </a:cubicBezTo>
                  <a:cubicBezTo>
                    <a:pt x="3970" y="3095"/>
                    <a:pt x="3094" y="4028"/>
                    <a:pt x="1985" y="4028"/>
                  </a:cubicBezTo>
                  <a:cubicBezTo>
                    <a:pt x="935" y="4028"/>
                    <a:pt x="1" y="3095"/>
                    <a:pt x="1" y="1986"/>
                  </a:cubicBezTo>
                  <a:cubicBezTo>
                    <a:pt x="1" y="935"/>
                    <a:pt x="876" y="59"/>
                    <a:pt x="198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4" name="Google Shape;14424;p29"/>
            <p:cNvSpPr/>
            <p:nvPr/>
          </p:nvSpPr>
          <p:spPr>
            <a:xfrm>
              <a:off x="6067475" y="2428475"/>
              <a:ext cx="99250" cy="99250"/>
            </a:xfrm>
            <a:custGeom>
              <a:avLst/>
              <a:gdLst/>
              <a:ahLst/>
              <a:cxnLst/>
              <a:rect l="l" t="t" r="r" b="b"/>
              <a:pathLst>
                <a:path w="3970" h="3970" extrusionOk="0">
                  <a:moveTo>
                    <a:pt x="1985" y="0"/>
                  </a:moveTo>
                  <a:cubicBezTo>
                    <a:pt x="3035" y="0"/>
                    <a:pt x="3911" y="876"/>
                    <a:pt x="3969" y="1926"/>
                  </a:cubicBezTo>
                  <a:cubicBezTo>
                    <a:pt x="3969" y="2977"/>
                    <a:pt x="3094" y="3911"/>
                    <a:pt x="2043" y="3911"/>
                  </a:cubicBezTo>
                  <a:cubicBezTo>
                    <a:pt x="992" y="3969"/>
                    <a:pt x="59" y="3035"/>
                    <a:pt x="59" y="1985"/>
                  </a:cubicBezTo>
                  <a:cubicBezTo>
                    <a:pt x="0" y="934"/>
                    <a:pt x="934" y="58"/>
                    <a:pt x="198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5" name="Google Shape;14425;p29"/>
            <p:cNvSpPr/>
            <p:nvPr/>
          </p:nvSpPr>
          <p:spPr>
            <a:xfrm>
              <a:off x="4841675" y="709450"/>
              <a:ext cx="99275" cy="99250"/>
            </a:xfrm>
            <a:custGeom>
              <a:avLst/>
              <a:gdLst/>
              <a:ahLst/>
              <a:cxnLst/>
              <a:rect l="l" t="t" r="r" b="b"/>
              <a:pathLst>
                <a:path w="3971" h="3970" extrusionOk="0">
                  <a:moveTo>
                    <a:pt x="3970" y="1985"/>
                  </a:moveTo>
                  <a:cubicBezTo>
                    <a:pt x="3970" y="3036"/>
                    <a:pt x="3036" y="3970"/>
                    <a:pt x="1986" y="3970"/>
                  </a:cubicBezTo>
                  <a:cubicBezTo>
                    <a:pt x="935" y="3911"/>
                    <a:pt x="1" y="2978"/>
                    <a:pt x="59" y="1927"/>
                  </a:cubicBezTo>
                  <a:cubicBezTo>
                    <a:pt x="59" y="876"/>
                    <a:pt x="993" y="1"/>
                    <a:pt x="2044" y="1"/>
                  </a:cubicBezTo>
                  <a:cubicBezTo>
                    <a:pt x="3095" y="1"/>
                    <a:pt x="3970" y="935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6" name="Google Shape;14426;p29"/>
            <p:cNvSpPr/>
            <p:nvPr/>
          </p:nvSpPr>
          <p:spPr>
            <a:xfrm>
              <a:off x="5825225" y="1691525"/>
              <a:ext cx="99250" cy="99275"/>
            </a:xfrm>
            <a:custGeom>
              <a:avLst/>
              <a:gdLst/>
              <a:ahLst/>
              <a:cxnLst/>
              <a:rect l="l" t="t" r="r" b="b"/>
              <a:pathLst>
                <a:path w="3970" h="3971" extrusionOk="0">
                  <a:moveTo>
                    <a:pt x="1985" y="3970"/>
                  </a:moveTo>
                  <a:cubicBezTo>
                    <a:pt x="876" y="3970"/>
                    <a:pt x="1" y="3036"/>
                    <a:pt x="1" y="1986"/>
                  </a:cubicBezTo>
                  <a:cubicBezTo>
                    <a:pt x="1" y="935"/>
                    <a:pt x="935" y="1"/>
                    <a:pt x="1985" y="59"/>
                  </a:cubicBezTo>
                  <a:cubicBezTo>
                    <a:pt x="3036" y="59"/>
                    <a:pt x="3970" y="993"/>
                    <a:pt x="3970" y="2044"/>
                  </a:cubicBezTo>
                  <a:cubicBezTo>
                    <a:pt x="3911" y="3095"/>
                    <a:pt x="3036" y="3970"/>
                    <a:pt x="198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7" name="Google Shape;14427;p29"/>
            <p:cNvSpPr/>
            <p:nvPr/>
          </p:nvSpPr>
          <p:spPr>
            <a:xfrm>
              <a:off x="4106225" y="465750"/>
              <a:ext cx="97800" cy="99250"/>
            </a:xfrm>
            <a:custGeom>
              <a:avLst/>
              <a:gdLst/>
              <a:ahLst/>
              <a:cxnLst/>
              <a:rect l="l" t="t" r="r" b="b"/>
              <a:pathLst>
                <a:path w="3912" h="3970" extrusionOk="0">
                  <a:moveTo>
                    <a:pt x="3911" y="1985"/>
                  </a:moveTo>
                  <a:cubicBezTo>
                    <a:pt x="3911" y="3036"/>
                    <a:pt x="3035" y="3970"/>
                    <a:pt x="1985" y="3970"/>
                  </a:cubicBezTo>
                  <a:cubicBezTo>
                    <a:pt x="934" y="3970"/>
                    <a:pt x="0" y="3036"/>
                    <a:pt x="0" y="1985"/>
                  </a:cubicBezTo>
                  <a:cubicBezTo>
                    <a:pt x="0" y="935"/>
                    <a:pt x="876" y="59"/>
                    <a:pt x="1926" y="59"/>
                  </a:cubicBezTo>
                  <a:cubicBezTo>
                    <a:pt x="2977" y="1"/>
                    <a:pt x="3911" y="935"/>
                    <a:pt x="3911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8" name="Google Shape;14428;p29"/>
            <p:cNvSpPr/>
            <p:nvPr/>
          </p:nvSpPr>
          <p:spPr>
            <a:xfrm>
              <a:off x="2393050" y="4634875"/>
              <a:ext cx="94875" cy="96325"/>
            </a:xfrm>
            <a:custGeom>
              <a:avLst/>
              <a:gdLst/>
              <a:ahLst/>
              <a:cxnLst/>
              <a:rect l="l" t="t" r="r" b="b"/>
              <a:pathLst>
                <a:path w="3795" h="3853" extrusionOk="0">
                  <a:moveTo>
                    <a:pt x="3794" y="1868"/>
                  </a:moveTo>
                  <a:cubicBezTo>
                    <a:pt x="3794" y="2977"/>
                    <a:pt x="2977" y="3794"/>
                    <a:pt x="1926" y="3794"/>
                  </a:cubicBezTo>
                  <a:cubicBezTo>
                    <a:pt x="817" y="3853"/>
                    <a:pt x="0" y="2977"/>
                    <a:pt x="0" y="1868"/>
                  </a:cubicBezTo>
                  <a:cubicBezTo>
                    <a:pt x="0" y="817"/>
                    <a:pt x="817" y="0"/>
                    <a:pt x="1926" y="0"/>
                  </a:cubicBezTo>
                  <a:cubicBezTo>
                    <a:pt x="2977" y="0"/>
                    <a:pt x="3794" y="817"/>
                    <a:pt x="3794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9" name="Google Shape;14429;p29"/>
            <p:cNvSpPr/>
            <p:nvPr/>
          </p:nvSpPr>
          <p:spPr>
            <a:xfrm>
              <a:off x="6068925" y="3165400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3853" y="1985"/>
                  </a:moveTo>
                  <a:cubicBezTo>
                    <a:pt x="3853" y="3035"/>
                    <a:pt x="2977" y="3853"/>
                    <a:pt x="1927" y="3853"/>
                  </a:cubicBezTo>
                  <a:cubicBezTo>
                    <a:pt x="818" y="3853"/>
                    <a:pt x="1" y="2977"/>
                    <a:pt x="59" y="1868"/>
                  </a:cubicBezTo>
                  <a:cubicBezTo>
                    <a:pt x="59" y="817"/>
                    <a:pt x="934" y="0"/>
                    <a:pt x="1985" y="0"/>
                  </a:cubicBezTo>
                  <a:cubicBezTo>
                    <a:pt x="3036" y="59"/>
                    <a:pt x="3853" y="934"/>
                    <a:pt x="3853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0" name="Google Shape;14430;p29"/>
            <p:cNvSpPr/>
            <p:nvPr/>
          </p:nvSpPr>
          <p:spPr>
            <a:xfrm>
              <a:off x="3370750" y="467225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1868" y="3853"/>
                  </a:moveTo>
                  <a:cubicBezTo>
                    <a:pt x="818" y="3794"/>
                    <a:pt x="0" y="2977"/>
                    <a:pt x="59" y="1868"/>
                  </a:cubicBezTo>
                  <a:cubicBezTo>
                    <a:pt x="59" y="817"/>
                    <a:pt x="934" y="0"/>
                    <a:pt x="1985" y="59"/>
                  </a:cubicBezTo>
                  <a:cubicBezTo>
                    <a:pt x="3094" y="59"/>
                    <a:pt x="3853" y="934"/>
                    <a:pt x="3853" y="1985"/>
                  </a:cubicBezTo>
                  <a:cubicBezTo>
                    <a:pt x="3795" y="3094"/>
                    <a:pt x="2977" y="3853"/>
                    <a:pt x="1868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1" name="Google Shape;14431;p29"/>
            <p:cNvSpPr/>
            <p:nvPr/>
          </p:nvSpPr>
          <p:spPr>
            <a:xfrm>
              <a:off x="5828150" y="3902325"/>
              <a:ext cx="93425" cy="94875"/>
            </a:xfrm>
            <a:custGeom>
              <a:avLst/>
              <a:gdLst/>
              <a:ahLst/>
              <a:cxnLst/>
              <a:rect l="l" t="t" r="r" b="b"/>
              <a:pathLst>
                <a:path w="3737" h="3795" extrusionOk="0">
                  <a:moveTo>
                    <a:pt x="3736" y="1926"/>
                  </a:moveTo>
                  <a:cubicBezTo>
                    <a:pt x="3736" y="3036"/>
                    <a:pt x="2861" y="3794"/>
                    <a:pt x="1810" y="3794"/>
                  </a:cubicBezTo>
                  <a:cubicBezTo>
                    <a:pt x="759" y="3736"/>
                    <a:pt x="0" y="2919"/>
                    <a:pt x="0" y="1926"/>
                  </a:cubicBezTo>
                  <a:cubicBezTo>
                    <a:pt x="0" y="817"/>
                    <a:pt x="876" y="0"/>
                    <a:pt x="1927" y="59"/>
                  </a:cubicBezTo>
                  <a:cubicBezTo>
                    <a:pt x="2977" y="59"/>
                    <a:pt x="3736" y="876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2" name="Google Shape;14432;p29"/>
            <p:cNvSpPr/>
            <p:nvPr/>
          </p:nvSpPr>
          <p:spPr>
            <a:xfrm>
              <a:off x="1899825" y="4146025"/>
              <a:ext cx="94875" cy="94875"/>
            </a:xfrm>
            <a:custGeom>
              <a:avLst/>
              <a:gdLst/>
              <a:ahLst/>
              <a:cxnLst/>
              <a:rect l="l" t="t" r="r" b="b"/>
              <a:pathLst>
                <a:path w="3795" h="3795" extrusionOk="0">
                  <a:moveTo>
                    <a:pt x="3794" y="1926"/>
                  </a:moveTo>
                  <a:cubicBezTo>
                    <a:pt x="3736" y="2977"/>
                    <a:pt x="2919" y="3794"/>
                    <a:pt x="1810" y="3794"/>
                  </a:cubicBezTo>
                  <a:cubicBezTo>
                    <a:pt x="759" y="3736"/>
                    <a:pt x="0" y="2919"/>
                    <a:pt x="0" y="1810"/>
                  </a:cubicBezTo>
                  <a:cubicBezTo>
                    <a:pt x="58" y="759"/>
                    <a:pt x="876" y="0"/>
                    <a:pt x="1868" y="0"/>
                  </a:cubicBezTo>
                  <a:cubicBezTo>
                    <a:pt x="2977" y="0"/>
                    <a:pt x="3794" y="817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3" name="Google Shape;14433;p29"/>
            <p:cNvSpPr/>
            <p:nvPr/>
          </p:nvSpPr>
          <p:spPr>
            <a:xfrm>
              <a:off x="2639650" y="712375"/>
              <a:ext cx="94875" cy="93425"/>
            </a:xfrm>
            <a:custGeom>
              <a:avLst/>
              <a:gdLst/>
              <a:ahLst/>
              <a:cxnLst/>
              <a:rect l="l" t="t" r="r" b="b"/>
              <a:pathLst>
                <a:path w="3795" h="3737" extrusionOk="0">
                  <a:moveTo>
                    <a:pt x="1927" y="3736"/>
                  </a:moveTo>
                  <a:cubicBezTo>
                    <a:pt x="876" y="3736"/>
                    <a:pt x="59" y="2919"/>
                    <a:pt x="59" y="1868"/>
                  </a:cubicBezTo>
                  <a:cubicBezTo>
                    <a:pt x="1" y="818"/>
                    <a:pt x="818" y="0"/>
                    <a:pt x="1869" y="0"/>
                  </a:cubicBezTo>
                  <a:cubicBezTo>
                    <a:pt x="2919" y="0"/>
                    <a:pt x="3737" y="818"/>
                    <a:pt x="3737" y="1810"/>
                  </a:cubicBezTo>
                  <a:cubicBezTo>
                    <a:pt x="3795" y="2861"/>
                    <a:pt x="2978" y="3678"/>
                    <a:pt x="1927" y="37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4" name="Google Shape;14434;p29"/>
            <p:cNvSpPr/>
            <p:nvPr/>
          </p:nvSpPr>
          <p:spPr>
            <a:xfrm>
              <a:off x="6070375" y="2184775"/>
              <a:ext cx="93425" cy="91950"/>
            </a:xfrm>
            <a:custGeom>
              <a:avLst/>
              <a:gdLst/>
              <a:ahLst/>
              <a:cxnLst/>
              <a:rect l="l" t="t" r="r" b="b"/>
              <a:pathLst>
                <a:path w="3737" h="3678" extrusionOk="0">
                  <a:moveTo>
                    <a:pt x="3737" y="1868"/>
                  </a:moveTo>
                  <a:cubicBezTo>
                    <a:pt x="3737" y="2860"/>
                    <a:pt x="2861" y="3678"/>
                    <a:pt x="1869" y="3678"/>
                  </a:cubicBezTo>
                  <a:cubicBezTo>
                    <a:pt x="876" y="3678"/>
                    <a:pt x="1" y="2802"/>
                    <a:pt x="59" y="1810"/>
                  </a:cubicBezTo>
                  <a:cubicBezTo>
                    <a:pt x="59" y="817"/>
                    <a:pt x="935" y="0"/>
                    <a:pt x="1927" y="0"/>
                  </a:cubicBezTo>
                  <a:cubicBezTo>
                    <a:pt x="2919" y="59"/>
                    <a:pt x="3737" y="876"/>
                    <a:pt x="3737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5" name="Google Shape;14435;p29"/>
            <p:cNvSpPr/>
            <p:nvPr/>
          </p:nvSpPr>
          <p:spPr>
            <a:xfrm>
              <a:off x="3862525" y="5129550"/>
              <a:ext cx="91950" cy="91975"/>
            </a:xfrm>
            <a:custGeom>
              <a:avLst/>
              <a:gdLst/>
              <a:ahLst/>
              <a:cxnLst/>
              <a:rect l="l" t="t" r="r" b="b"/>
              <a:pathLst>
                <a:path w="3678" h="3679" extrusionOk="0">
                  <a:moveTo>
                    <a:pt x="3678" y="1869"/>
                  </a:moveTo>
                  <a:cubicBezTo>
                    <a:pt x="3678" y="2861"/>
                    <a:pt x="2860" y="3678"/>
                    <a:pt x="1868" y="3678"/>
                  </a:cubicBezTo>
                  <a:cubicBezTo>
                    <a:pt x="876" y="3678"/>
                    <a:pt x="0" y="2803"/>
                    <a:pt x="0" y="1810"/>
                  </a:cubicBezTo>
                  <a:cubicBezTo>
                    <a:pt x="59" y="818"/>
                    <a:pt x="934" y="1"/>
                    <a:pt x="1868" y="59"/>
                  </a:cubicBezTo>
                  <a:cubicBezTo>
                    <a:pt x="2860" y="59"/>
                    <a:pt x="3678" y="876"/>
                    <a:pt x="3678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6" name="Google Shape;14436;p29"/>
            <p:cNvSpPr/>
            <p:nvPr/>
          </p:nvSpPr>
          <p:spPr>
            <a:xfrm>
              <a:off x="4357200" y="470125"/>
              <a:ext cx="91975" cy="91975"/>
            </a:xfrm>
            <a:custGeom>
              <a:avLst/>
              <a:gdLst/>
              <a:ahLst/>
              <a:cxnLst/>
              <a:rect l="l" t="t" r="r" b="b"/>
              <a:pathLst>
                <a:path w="3679" h="3679" extrusionOk="0">
                  <a:moveTo>
                    <a:pt x="3620" y="1810"/>
                  </a:moveTo>
                  <a:cubicBezTo>
                    <a:pt x="3678" y="2744"/>
                    <a:pt x="2861" y="3620"/>
                    <a:pt x="1869" y="3678"/>
                  </a:cubicBezTo>
                  <a:cubicBezTo>
                    <a:pt x="876" y="3678"/>
                    <a:pt x="1" y="2803"/>
                    <a:pt x="1" y="1810"/>
                  </a:cubicBezTo>
                  <a:cubicBezTo>
                    <a:pt x="1" y="876"/>
                    <a:pt x="818" y="1"/>
                    <a:pt x="1810" y="1"/>
                  </a:cubicBezTo>
                  <a:cubicBezTo>
                    <a:pt x="2744" y="1"/>
                    <a:pt x="3620" y="818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7" name="Google Shape;14437;p29"/>
            <p:cNvSpPr/>
            <p:nvPr/>
          </p:nvSpPr>
          <p:spPr>
            <a:xfrm>
              <a:off x="3620275" y="5131025"/>
              <a:ext cx="91975" cy="90500"/>
            </a:xfrm>
            <a:custGeom>
              <a:avLst/>
              <a:gdLst/>
              <a:ahLst/>
              <a:cxnLst/>
              <a:rect l="l" t="t" r="r" b="b"/>
              <a:pathLst>
                <a:path w="3679" h="3620" extrusionOk="0">
                  <a:moveTo>
                    <a:pt x="1869" y="3619"/>
                  </a:moveTo>
                  <a:cubicBezTo>
                    <a:pt x="876" y="3619"/>
                    <a:pt x="1" y="2744"/>
                    <a:pt x="1" y="1810"/>
                  </a:cubicBezTo>
                  <a:cubicBezTo>
                    <a:pt x="1" y="817"/>
                    <a:pt x="876" y="0"/>
                    <a:pt x="1869" y="0"/>
                  </a:cubicBezTo>
                  <a:cubicBezTo>
                    <a:pt x="2803" y="0"/>
                    <a:pt x="3620" y="817"/>
                    <a:pt x="3620" y="1751"/>
                  </a:cubicBezTo>
                  <a:cubicBezTo>
                    <a:pt x="3678" y="2744"/>
                    <a:pt x="2803" y="3619"/>
                    <a:pt x="186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8" name="Google Shape;14438;p29"/>
            <p:cNvSpPr/>
            <p:nvPr/>
          </p:nvSpPr>
          <p:spPr>
            <a:xfrm>
              <a:off x="1412425" y="2921700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19" y="1810"/>
                  </a:moveTo>
                  <a:cubicBezTo>
                    <a:pt x="3619" y="2802"/>
                    <a:pt x="2802" y="3619"/>
                    <a:pt x="1810" y="3619"/>
                  </a:cubicBezTo>
                  <a:cubicBezTo>
                    <a:pt x="818" y="3619"/>
                    <a:pt x="0" y="2802"/>
                    <a:pt x="0" y="1810"/>
                  </a:cubicBezTo>
                  <a:cubicBezTo>
                    <a:pt x="0" y="876"/>
                    <a:pt x="818" y="59"/>
                    <a:pt x="1751" y="0"/>
                  </a:cubicBezTo>
                  <a:cubicBezTo>
                    <a:pt x="2744" y="0"/>
                    <a:pt x="3561" y="817"/>
                    <a:pt x="3619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9" name="Google Shape;14439;p29"/>
            <p:cNvSpPr/>
            <p:nvPr/>
          </p:nvSpPr>
          <p:spPr>
            <a:xfrm>
              <a:off x="4846075" y="4884400"/>
              <a:ext cx="91950" cy="90500"/>
            </a:xfrm>
            <a:custGeom>
              <a:avLst/>
              <a:gdLst/>
              <a:ahLst/>
              <a:cxnLst/>
              <a:rect l="l" t="t" r="r" b="b"/>
              <a:pathLst>
                <a:path w="3678" h="3620" extrusionOk="0">
                  <a:moveTo>
                    <a:pt x="1868" y="1"/>
                  </a:moveTo>
                  <a:cubicBezTo>
                    <a:pt x="2802" y="1"/>
                    <a:pt x="3677" y="876"/>
                    <a:pt x="3619" y="1810"/>
                  </a:cubicBezTo>
                  <a:cubicBezTo>
                    <a:pt x="3619" y="2802"/>
                    <a:pt x="2743" y="3620"/>
                    <a:pt x="1751" y="3620"/>
                  </a:cubicBezTo>
                  <a:cubicBezTo>
                    <a:pt x="817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0" name="Google Shape;14440;p29"/>
            <p:cNvSpPr/>
            <p:nvPr/>
          </p:nvSpPr>
          <p:spPr>
            <a:xfrm>
              <a:off x="1659025" y="1695925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20" y="1810"/>
                  </a:moveTo>
                  <a:cubicBezTo>
                    <a:pt x="3620" y="2802"/>
                    <a:pt x="2803" y="3619"/>
                    <a:pt x="1810" y="3619"/>
                  </a:cubicBezTo>
                  <a:cubicBezTo>
                    <a:pt x="818" y="3619"/>
                    <a:pt x="1" y="2802"/>
                    <a:pt x="1" y="1810"/>
                  </a:cubicBezTo>
                  <a:cubicBezTo>
                    <a:pt x="1" y="876"/>
                    <a:pt x="818" y="58"/>
                    <a:pt x="1752" y="0"/>
                  </a:cubicBezTo>
                  <a:cubicBezTo>
                    <a:pt x="2744" y="0"/>
                    <a:pt x="3562" y="817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1" name="Google Shape;14441;p29"/>
            <p:cNvSpPr/>
            <p:nvPr/>
          </p:nvSpPr>
          <p:spPr>
            <a:xfrm>
              <a:off x="1412425" y="2675075"/>
              <a:ext cx="90500" cy="91975"/>
            </a:xfrm>
            <a:custGeom>
              <a:avLst/>
              <a:gdLst/>
              <a:ahLst/>
              <a:cxnLst/>
              <a:rect l="l" t="t" r="r" b="b"/>
              <a:pathLst>
                <a:path w="3620" h="3679" extrusionOk="0">
                  <a:moveTo>
                    <a:pt x="1810" y="1"/>
                  </a:moveTo>
                  <a:cubicBezTo>
                    <a:pt x="2802" y="59"/>
                    <a:pt x="3619" y="935"/>
                    <a:pt x="3619" y="1869"/>
                  </a:cubicBezTo>
                  <a:cubicBezTo>
                    <a:pt x="3561" y="2861"/>
                    <a:pt x="2685" y="3678"/>
                    <a:pt x="1751" y="3620"/>
                  </a:cubicBezTo>
                  <a:cubicBezTo>
                    <a:pt x="759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2" name="Google Shape;14442;p29"/>
            <p:cNvSpPr/>
            <p:nvPr/>
          </p:nvSpPr>
          <p:spPr>
            <a:xfrm>
              <a:off x="5340750" y="9619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2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744"/>
                    <a:pt x="1" y="1752"/>
                  </a:cubicBezTo>
                  <a:cubicBezTo>
                    <a:pt x="1" y="760"/>
                    <a:pt x="759" y="1"/>
                    <a:pt x="1752" y="1"/>
                  </a:cubicBezTo>
                  <a:cubicBezTo>
                    <a:pt x="2744" y="1"/>
                    <a:pt x="3503" y="760"/>
                    <a:pt x="3503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3" name="Google Shape;14443;p29"/>
            <p:cNvSpPr/>
            <p:nvPr/>
          </p:nvSpPr>
          <p:spPr>
            <a:xfrm>
              <a:off x="5584450" y="120852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1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685"/>
                    <a:pt x="1" y="1751"/>
                  </a:cubicBezTo>
                  <a:cubicBezTo>
                    <a:pt x="1" y="759"/>
                    <a:pt x="759" y="0"/>
                    <a:pt x="1752" y="0"/>
                  </a:cubicBezTo>
                  <a:cubicBezTo>
                    <a:pt x="2744" y="0"/>
                    <a:pt x="3503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4" name="Google Shape;14444;p29"/>
            <p:cNvSpPr/>
            <p:nvPr/>
          </p:nvSpPr>
          <p:spPr>
            <a:xfrm>
              <a:off x="3132900" y="4716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2" y="1751"/>
                  </a:moveTo>
                  <a:cubicBezTo>
                    <a:pt x="3502" y="2744"/>
                    <a:pt x="2744" y="3503"/>
                    <a:pt x="1751" y="3503"/>
                  </a:cubicBezTo>
                  <a:cubicBezTo>
                    <a:pt x="759" y="3503"/>
                    <a:pt x="0" y="2744"/>
                    <a:pt x="0" y="1751"/>
                  </a:cubicBezTo>
                  <a:cubicBezTo>
                    <a:pt x="0" y="817"/>
                    <a:pt x="759" y="0"/>
                    <a:pt x="1751" y="0"/>
                  </a:cubicBezTo>
                  <a:cubicBezTo>
                    <a:pt x="2685" y="0"/>
                    <a:pt x="3502" y="759"/>
                    <a:pt x="3502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5" name="Google Shape;14445;p29"/>
            <p:cNvSpPr/>
            <p:nvPr/>
          </p:nvSpPr>
          <p:spPr>
            <a:xfrm>
              <a:off x="6073300" y="341347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1752" y="3502"/>
                  </a:moveTo>
                  <a:cubicBezTo>
                    <a:pt x="759" y="3502"/>
                    <a:pt x="1" y="2685"/>
                    <a:pt x="1" y="1751"/>
                  </a:cubicBezTo>
                  <a:cubicBezTo>
                    <a:pt x="1" y="759"/>
                    <a:pt x="818" y="0"/>
                    <a:pt x="1810" y="0"/>
                  </a:cubicBezTo>
                  <a:cubicBezTo>
                    <a:pt x="2744" y="0"/>
                    <a:pt x="3503" y="759"/>
                    <a:pt x="3503" y="1751"/>
                  </a:cubicBezTo>
                  <a:cubicBezTo>
                    <a:pt x="3503" y="2744"/>
                    <a:pt x="2744" y="3502"/>
                    <a:pt x="1752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6" name="Google Shape;14446;p29"/>
            <p:cNvSpPr/>
            <p:nvPr/>
          </p:nvSpPr>
          <p:spPr>
            <a:xfrm>
              <a:off x="1413875" y="2434300"/>
              <a:ext cx="87575" cy="86125"/>
            </a:xfrm>
            <a:custGeom>
              <a:avLst/>
              <a:gdLst/>
              <a:ahLst/>
              <a:cxnLst/>
              <a:rect l="l" t="t" r="r" b="b"/>
              <a:pathLst>
                <a:path w="3503" h="3445" extrusionOk="0">
                  <a:moveTo>
                    <a:pt x="1752" y="3444"/>
                  </a:moveTo>
                  <a:cubicBezTo>
                    <a:pt x="760" y="3444"/>
                    <a:pt x="1" y="2744"/>
                    <a:pt x="1" y="1752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744" y="1"/>
                    <a:pt x="3445" y="759"/>
                    <a:pt x="3503" y="1693"/>
                  </a:cubicBezTo>
                  <a:cubicBezTo>
                    <a:pt x="3503" y="2686"/>
                    <a:pt x="2744" y="3444"/>
                    <a:pt x="1752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7" name="Google Shape;14447;p29"/>
            <p:cNvSpPr/>
            <p:nvPr/>
          </p:nvSpPr>
          <p:spPr>
            <a:xfrm>
              <a:off x="4112050" y="5131025"/>
              <a:ext cx="87575" cy="89025"/>
            </a:xfrm>
            <a:custGeom>
              <a:avLst/>
              <a:gdLst/>
              <a:ahLst/>
              <a:cxnLst/>
              <a:rect l="l" t="t" r="r" b="b"/>
              <a:pathLst>
                <a:path w="3503" h="3561" extrusionOk="0">
                  <a:moveTo>
                    <a:pt x="3503" y="1751"/>
                  </a:moveTo>
                  <a:cubicBezTo>
                    <a:pt x="3503" y="2744"/>
                    <a:pt x="2744" y="3561"/>
                    <a:pt x="1752" y="3561"/>
                  </a:cubicBezTo>
                  <a:cubicBezTo>
                    <a:pt x="760" y="3561"/>
                    <a:pt x="1" y="2802"/>
                    <a:pt x="1" y="1810"/>
                  </a:cubicBezTo>
                  <a:cubicBezTo>
                    <a:pt x="1" y="817"/>
                    <a:pt x="701" y="59"/>
                    <a:pt x="1693" y="59"/>
                  </a:cubicBezTo>
                  <a:cubicBezTo>
                    <a:pt x="2686" y="0"/>
                    <a:pt x="3445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8" name="Google Shape;14448;p29"/>
            <p:cNvSpPr/>
            <p:nvPr/>
          </p:nvSpPr>
          <p:spPr>
            <a:xfrm>
              <a:off x="1413875" y="317122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5"/>
                    <a:pt x="1693" y="3445"/>
                  </a:cubicBezTo>
                  <a:cubicBezTo>
                    <a:pt x="760" y="3386"/>
                    <a:pt x="1" y="2627"/>
                    <a:pt x="59" y="1693"/>
                  </a:cubicBezTo>
                  <a:cubicBezTo>
                    <a:pt x="59" y="759"/>
                    <a:pt x="818" y="1"/>
                    <a:pt x="1752" y="1"/>
                  </a:cubicBezTo>
                  <a:cubicBezTo>
                    <a:pt x="2744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9" name="Google Shape;14449;p29"/>
            <p:cNvSpPr/>
            <p:nvPr/>
          </p:nvSpPr>
          <p:spPr>
            <a:xfrm>
              <a:off x="3376575" y="513247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4"/>
                    <a:pt x="1752" y="3444"/>
                  </a:cubicBezTo>
                  <a:cubicBezTo>
                    <a:pt x="760" y="3444"/>
                    <a:pt x="1" y="2686"/>
                    <a:pt x="1" y="1693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686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0" name="Google Shape;14450;p29"/>
            <p:cNvSpPr/>
            <p:nvPr/>
          </p:nvSpPr>
          <p:spPr>
            <a:xfrm>
              <a:off x="2639650" y="4887325"/>
              <a:ext cx="86125" cy="84650"/>
            </a:xfrm>
            <a:custGeom>
              <a:avLst/>
              <a:gdLst/>
              <a:ahLst/>
              <a:cxnLst/>
              <a:rect l="l" t="t" r="r" b="b"/>
              <a:pathLst>
                <a:path w="3445" h="3386" extrusionOk="0">
                  <a:moveTo>
                    <a:pt x="3445" y="1693"/>
                  </a:moveTo>
                  <a:cubicBezTo>
                    <a:pt x="3445" y="2627"/>
                    <a:pt x="2628" y="3386"/>
                    <a:pt x="1694" y="3386"/>
                  </a:cubicBezTo>
                  <a:cubicBezTo>
                    <a:pt x="760" y="3327"/>
                    <a:pt x="1" y="2569"/>
                    <a:pt x="59" y="1635"/>
                  </a:cubicBezTo>
                  <a:cubicBezTo>
                    <a:pt x="59" y="701"/>
                    <a:pt x="818" y="0"/>
                    <a:pt x="1752" y="0"/>
                  </a:cubicBezTo>
                  <a:cubicBezTo>
                    <a:pt x="2686" y="0"/>
                    <a:pt x="3445" y="759"/>
                    <a:pt x="3445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1" name="Google Shape;14451;p29"/>
            <p:cNvSpPr/>
            <p:nvPr/>
          </p:nvSpPr>
          <p:spPr>
            <a:xfrm>
              <a:off x="1661950" y="3903775"/>
              <a:ext cx="84675" cy="86125"/>
            </a:xfrm>
            <a:custGeom>
              <a:avLst/>
              <a:gdLst/>
              <a:ahLst/>
              <a:cxnLst/>
              <a:rect l="l" t="t" r="r" b="b"/>
              <a:pathLst>
                <a:path w="3387" h="3445" extrusionOk="0">
                  <a:moveTo>
                    <a:pt x="1693" y="1"/>
                  </a:moveTo>
                  <a:cubicBezTo>
                    <a:pt x="2627" y="1"/>
                    <a:pt x="3386" y="818"/>
                    <a:pt x="3386" y="1752"/>
                  </a:cubicBezTo>
                  <a:cubicBezTo>
                    <a:pt x="3386" y="2686"/>
                    <a:pt x="2569" y="3444"/>
                    <a:pt x="1635" y="3386"/>
                  </a:cubicBezTo>
                  <a:cubicBezTo>
                    <a:pt x="701" y="3386"/>
                    <a:pt x="1" y="2627"/>
                    <a:pt x="1" y="1693"/>
                  </a:cubicBezTo>
                  <a:cubicBezTo>
                    <a:pt x="1" y="759"/>
                    <a:pt x="759" y="1"/>
                    <a:pt x="16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2" name="Google Shape;14452;p29"/>
            <p:cNvSpPr/>
            <p:nvPr/>
          </p:nvSpPr>
          <p:spPr>
            <a:xfrm>
              <a:off x="5587375" y="4398475"/>
              <a:ext cx="81725" cy="81725"/>
            </a:xfrm>
            <a:custGeom>
              <a:avLst/>
              <a:gdLst/>
              <a:ahLst/>
              <a:cxnLst/>
              <a:rect l="l" t="t" r="r" b="b"/>
              <a:pathLst>
                <a:path w="3269" h="3269" extrusionOk="0">
                  <a:moveTo>
                    <a:pt x="1635" y="3269"/>
                  </a:moveTo>
                  <a:cubicBezTo>
                    <a:pt x="701" y="3269"/>
                    <a:pt x="0" y="2510"/>
                    <a:pt x="0" y="1635"/>
                  </a:cubicBezTo>
                  <a:cubicBezTo>
                    <a:pt x="0" y="759"/>
                    <a:pt x="759" y="0"/>
                    <a:pt x="1693" y="0"/>
                  </a:cubicBezTo>
                  <a:cubicBezTo>
                    <a:pt x="2569" y="59"/>
                    <a:pt x="3269" y="817"/>
                    <a:pt x="3269" y="1693"/>
                  </a:cubicBezTo>
                  <a:cubicBezTo>
                    <a:pt x="3211" y="2569"/>
                    <a:pt x="2510" y="3269"/>
                    <a:pt x="1635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3" name="Google Shape;14453;p29"/>
            <p:cNvSpPr/>
            <p:nvPr/>
          </p:nvSpPr>
          <p:spPr>
            <a:xfrm>
              <a:off x="6076225" y="1948375"/>
              <a:ext cx="81750" cy="81725"/>
            </a:xfrm>
            <a:custGeom>
              <a:avLst/>
              <a:gdLst/>
              <a:ahLst/>
              <a:cxnLst/>
              <a:rect l="l" t="t" r="r" b="b"/>
              <a:pathLst>
                <a:path w="3270" h="3269" extrusionOk="0">
                  <a:moveTo>
                    <a:pt x="1693" y="3211"/>
                  </a:moveTo>
                  <a:cubicBezTo>
                    <a:pt x="818" y="3269"/>
                    <a:pt x="59" y="2510"/>
                    <a:pt x="0" y="1635"/>
                  </a:cubicBezTo>
                  <a:cubicBezTo>
                    <a:pt x="0" y="759"/>
                    <a:pt x="759" y="0"/>
                    <a:pt x="1635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452"/>
                    <a:pt x="2569" y="3211"/>
                    <a:pt x="169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4" name="Google Shape;14454;p29"/>
            <p:cNvSpPr/>
            <p:nvPr/>
          </p:nvSpPr>
          <p:spPr>
            <a:xfrm>
              <a:off x="2152275" y="964825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3269" y="1635"/>
                  </a:moveTo>
                  <a:cubicBezTo>
                    <a:pt x="3269" y="2510"/>
                    <a:pt x="2568" y="3211"/>
                    <a:pt x="1693" y="3269"/>
                  </a:cubicBezTo>
                  <a:cubicBezTo>
                    <a:pt x="759" y="3269"/>
                    <a:pt x="0" y="2510"/>
                    <a:pt x="59" y="1577"/>
                  </a:cubicBezTo>
                  <a:cubicBezTo>
                    <a:pt x="59" y="701"/>
                    <a:pt x="817" y="0"/>
                    <a:pt x="1693" y="0"/>
                  </a:cubicBezTo>
                  <a:cubicBezTo>
                    <a:pt x="2568" y="0"/>
                    <a:pt x="3269" y="759"/>
                    <a:pt x="3269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5" name="Google Shape;14455;p29"/>
            <p:cNvSpPr/>
            <p:nvPr/>
          </p:nvSpPr>
          <p:spPr>
            <a:xfrm>
              <a:off x="5833975" y="1453675"/>
              <a:ext cx="81750" cy="81750"/>
            </a:xfrm>
            <a:custGeom>
              <a:avLst/>
              <a:gdLst/>
              <a:ahLst/>
              <a:cxnLst/>
              <a:rect l="l" t="t" r="r" b="b"/>
              <a:pathLst>
                <a:path w="3270" h="3270" extrusionOk="0">
                  <a:moveTo>
                    <a:pt x="3270" y="1635"/>
                  </a:moveTo>
                  <a:cubicBezTo>
                    <a:pt x="3270" y="2511"/>
                    <a:pt x="2511" y="3269"/>
                    <a:pt x="1635" y="3269"/>
                  </a:cubicBezTo>
                  <a:cubicBezTo>
                    <a:pt x="760" y="3269"/>
                    <a:pt x="1" y="2511"/>
                    <a:pt x="1" y="1635"/>
                  </a:cubicBezTo>
                  <a:cubicBezTo>
                    <a:pt x="1" y="759"/>
                    <a:pt x="760" y="1"/>
                    <a:pt x="1635" y="1"/>
                  </a:cubicBezTo>
                  <a:cubicBezTo>
                    <a:pt x="2511" y="1"/>
                    <a:pt x="3211" y="759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6" name="Google Shape;14456;p29"/>
            <p:cNvSpPr/>
            <p:nvPr/>
          </p:nvSpPr>
          <p:spPr>
            <a:xfrm>
              <a:off x="4361600" y="5135400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1634" y="3269"/>
                  </a:moveTo>
                  <a:cubicBezTo>
                    <a:pt x="759" y="3269"/>
                    <a:pt x="58" y="2569"/>
                    <a:pt x="0" y="1693"/>
                  </a:cubicBezTo>
                  <a:cubicBezTo>
                    <a:pt x="0" y="759"/>
                    <a:pt x="700" y="0"/>
                    <a:pt x="1634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510"/>
                    <a:pt x="2510" y="3211"/>
                    <a:pt x="1634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7" name="Google Shape;14457;p29"/>
            <p:cNvSpPr/>
            <p:nvPr/>
          </p:nvSpPr>
          <p:spPr>
            <a:xfrm>
              <a:off x="3137275" y="5136850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3094"/>
                  </a:moveTo>
                  <a:cubicBezTo>
                    <a:pt x="701" y="3153"/>
                    <a:pt x="0" y="2452"/>
                    <a:pt x="0" y="1577"/>
                  </a:cubicBezTo>
                  <a:cubicBezTo>
                    <a:pt x="0" y="701"/>
                    <a:pt x="642" y="1"/>
                    <a:pt x="1518" y="1"/>
                  </a:cubicBezTo>
                  <a:cubicBezTo>
                    <a:pt x="2452" y="1"/>
                    <a:pt x="3094" y="643"/>
                    <a:pt x="3152" y="1518"/>
                  </a:cubicBezTo>
                  <a:cubicBezTo>
                    <a:pt x="3152" y="2394"/>
                    <a:pt x="2452" y="3094"/>
                    <a:pt x="1576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8" name="Google Shape;14458;p29"/>
            <p:cNvSpPr/>
            <p:nvPr/>
          </p:nvSpPr>
          <p:spPr>
            <a:xfrm>
              <a:off x="1416800" y="2190600"/>
              <a:ext cx="80275" cy="80300"/>
            </a:xfrm>
            <a:custGeom>
              <a:avLst/>
              <a:gdLst/>
              <a:ahLst/>
              <a:cxnLst/>
              <a:rect l="l" t="t" r="r" b="b"/>
              <a:pathLst>
                <a:path w="3211" h="3212" extrusionOk="0">
                  <a:moveTo>
                    <a:pt x="1635" y="1"/>
                  </a:moveTo>
                  <a:cubicBezTo>
                    <a:pt x="2510" y="1"/>
                    <a:pt x="3211" y="701"/>
                    <a:pt x="3211" y="1635"/>
                  </a:cubicBezTo>
                  <a:cubicBezTo>
                    <a:pt x="3211" y="2511"/>
                    <a:pt x="2510" y="3211"/>
                    <a:pt x="1635" y="3211"/>
                  </a:cubicBezTo>
                  <a:cubicBezTo>
                    <a:pt x="759" y="3211"/>
                    <a:pt x="0" y="2511"/>
                    <a:pt x="0" y="1635"/>
                  </a:cubicBezTo>
                  <a:cubicBezTo>
                    <a:pt x="0" y="701"/>
                    <a:pt x="701" y="1"/>
                    <a:pt x="16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9" name="Google Shape;14459;p29"/>
            <p:cNvSpPr/>
            <p:nvPr/>
          </p:nvSpPr>
          <p:spPr>
            <a:xfrm>
              <a:off x="5340750" y="4646550"/>
              <a:ext cx="80275" cy="80275"/>
            </a:xfrm>
            <a:custGeom>
              <a:avLst/>
              <a:gdLst/>
              <a:ahLst/>
              <a:cxnLst/>
              <a:rect l="l" t="t" r="r" b="b"/>
              <a:pathLst>
                <a:path w="3211" h="3211" extrusionOk="0">
                  <a:moveTo>
                    <a:pt x="3211" y="1635"/>
                  </a:moveTo>
                  <a:cubicBezTo>
                    <a:pt x="3211" y="2510"/>
                    <a:pt x="2511" y="3211"/>
                    <a:pt x="1635" y="3211"/>
                  </a:cubicBezTo>
                  <a:cubicBezTo>
                    <a:pt x="701" y="3211"/>
                    <a:pt x="1" y="2510"/>
                    <a:pt x="1" y="1576"/>
                  </a:cubicBezTo>
                  <a:cubicBezTo>
                    <a:pt x="1" y="701"/>
                    <a:pt x="759" y="0"/>
                    <a:pt x="1635" y="0"/>
                  </a:cubicBezTo>
                  <a:cubicBezTo>
                    <a:pt x="2511" y="0"/>
                    <a:pt x="3211" y="701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0" name="Google Shape;14460;p29"/>
            <p:cNvSpPr/>
            <p:nvPr/>
          </p:nvSpPr>
          <p:spPr>
            <a:xfrm>
              <a:off x="1911500" y="1208525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0"/>
                  </a:moveTo>
                  <a:cubicBezTo>
                    <a:pt x="2510" y="0"/>
                    <a:pt x="3152" y="701"/>
                    <a:pt x="3152" y="1635"/>
                  </a:cubicBezTo>
                  <a:cubicBezTo>
                    <a:pt x="3094" y="2510"/>
                    <a:pt x="2452" y="3152"/>
                    <a:pt x="1576" y="3152"/>
                  </a:cubicBezTo>
                  <a:cubicBezTo>
                    <a:pt x="642" y="3152"/>
                    <a:pt x="0" y="2452"/>
                    <a:pt x="0" y="1576"/>
                  </a:cubicBezTo>
                  <a:cubicBezTo>
                    <a:pt x="0" y="701"/>
                    <a:pt x="700" y="0"/>
                    <a:pt x="15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1" name="Google Shape;14461;p29"/>
            <p:cNvSpPr/>
            <p:nvPr/>
          </p:nvSpPr>
          <p:spPr>
            <a:xfrm>
              <a:off x="4608200" y="475975"/>
              <a:ext cx="81750" cy="80275"/>
            </a:xfrm>
            <a:custGeom>
              <a:avLst/>
              <a:gdLst/>
              <a:ahLst/>
              <a:cxnLst/>
              <a:rect l="l" t="t" r="r" b="b"/>
              <a:pathLst>
                <a:path w="3270" h="3211" extrusionOk="0">
                  <a:moveTo>
                    <a:pt x="1693" y="0"/>
                  </a:moveTo>
                  <a:cubicBezTo>
                    <a:pt x="2569" y="0"/>
                    <a:pt x="3269" y="759"/>
                    <a:pt x="3269" y="1635"/>
                  </a:cubicBezTo>
                  <a:cubicBezTo>
                    <a:pt x="3211" y="2510"/>
                    <a:pt x="2511" y="3211"/>
                    <a:pt x="1577" y="3211"/>
                  </a:cubicBezTo>
                  <a:cubicBezTo>
                    <a:pt x="701" y="3152"/>
                    <a:pt x="1" y="2452"/>
                    <a:pt x="1" y="1576"/>
                  </a:cubicBezTo>
                  <a:cubicBezTo>
                    <a:pt x="59" y="642"/>
                    <a:pt x="759" y="0"/>
                    <a:pt x="16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2" name="Google Shape;14462;p29"/>
            <p:cNvSpPr/>
            <p:nvPr/>
          </p:nvSpPr>
          <p:spPr>
            <a:xfrm>
              <a:off x="5098525" y="718200"/>
              <a:ext cx="80275" cy="81750"/>
            </a:xfrm>
            <a:custGeom>
              <a:avLst/>
              <a:gdLst/>
              <a:ahLst/>
              <a:cxnLst/>
              <a:rect l="l" t="t" r="r" b="b"/>
              <a:pathLst>
                <a:path w="3211" h="3270" extrusionOk="0">
                  <a:moveTo>
                    <a:pt x="1635" y="3211"/>
                  </a:moveTo>
                  <a:cubicBezTo>
                    <a:pt x="759" y="3270"/>
                    <a:pt x="0" y="2569"/>
                    <a:pt x="0" y="1635"/>
                  </a:cubicBezTo>
                  <a:cubicBezTo>
                    <a:pt x="0" y="760"/>
                    <a:pt x="701" y="59"/>
                    <a:pt x="1576" y="1"/>
                  </a:cubicBezTo>
                  <a:cubicBezTo>
                    <a:pt x="2452" y="1"/>
                    <a:pt x="3211" y="701"/>
                    <a:pt x="3211" y="1577"/>
                  </a:cubicBezTo>
                  <a:cubicBezTo>
                    <a:pt x="3211" y="2511"/>
                    <a:pt x="2510" y="3211"/>
                    <a:pt x="1635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3" name="Google Shape;14463;p29"/>
            <p:cNvSpPr/>
            <p:nvPr/>
          </p:nvSpPr>
          <p:spPr>
            <a:xfrm>
              <a:off x="6079150" y="3664450"/>
              <a:ext cx="77350" cy="77375"/>
            </a:xfrm>
            <a:custGeom>
              <a:avLst/>
              <a:gdLst/>
              <a:ahLst/>
              <a:cxnLst/>
              <a:rect l="l" t="t" r="r" b="b"/>
              <a:pathLst>
                <a:path w="3094" h="3095" extrusionOk="0">
                  <a:moveTo>
                    <a:pt x="3094" y="1519"/>
                  </a:moveTo>
                  <a:cubicBezTo>
                    <a:pt x="3094" y="2394"/>
                    <a:pt x="2393" y="3095"/>
                    <a:pt x="1576" y="3095"/>
                  </a:cubicBezTo>
                  <a:cubicBezTo>
                    <a:pt x="701" y="3095"/>
                    <a:pt x="0" y="2452"/>
                    <a:pt x="0" y="1577"/>
                  </a:cubicBezTo>
                  <a:cubicBezTo>
                    <a:pt x="0" y="701"/>
                    <a:pt x="642" y="59"/>
                    <a:pt x="1518" y="1"/>
                  </a:cubicBezTo>
                  <a:cubicBezTo>
                    <a:pt x="2335" y="1"/>
                    <a:pt x="3094" y="701"/>
                    <a:pt x="3094" y="15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4" name="Google Shape;14464;p29"/>
            <p:cNvSpPr/>
            <p:nvPr/>
          </p:nvSpPr>
          <p:spPr>
            <a:xfrm>
              <a:off x="1418250" y="3417850"/>
              <a:ext cx="78825" cy="77350"/>
            </a:xfrm>
            <a:custGeom>
              <a:avLst/>
              <a:gdLst/>
              <a:ahLst/>
              <a:cxnLst/>
              <a:rect l="l" t="t" r="r" b="b"/>
              <a:pathLst>
                <a:path w="3153" h="3094" extrusionOk="0">
                  <a:moveTo>
                    <a:pt x="1577" y="3094"/>
                  </a:moveTo>
                  <a:cubicBezTo>
                    <a:pt x="701" y="3094"/>
                    <a:pt x="1" y="2393"/>
                    <a:pt x="1" y="1576"/>
                  </a:cubicBezTo>
                  <a:cubicBezTo>
                    <a:pt x="1" y="701"/>
                    <a:pt x="760" y="0"/>
                    <a:pt x="1577" y="0"/>
                  </a:cubicBezTo>
                  <a:cubicBezTo>
                    <a:pt x="2452" y="59"/>
                    <a:pt x="3094" y="701"/>
                    <a:pt x="3094" y="1518"/>
                  </a:cubicBezTo>
                  <a:cubicBezTo>
                    <a:pt x="3153" y="2393"/>
                    <a:pt x="2452" y="3094"/>
                    <a:pt x="157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5" name="Google Shape;14465;p29"/>
            <p:cNvSpPr/>
            <p:nvPr/>
          </p:nvSpPr>
          <p:spPr>
            <a:xfrm>
              <a:off x="2890650" y="477425"/>
              <a:ext cx="77375" cy="77375"/>
            </a:xfrm>
            <a:custGeom>
              <a:avLst/>
              <a:gdLst/>
              <a:ahLst/>
              <a:cxnLst/>
              <a:rect l="l" t="t" r="r" b="b"/>
              <a:pathLst>
                <a:path w="3095" h="3095" extrusionOk="0">
                  <a:moveTo>
                    <a:pt x="3094" y="1518"/>
                  </a:moveTo>
                  <a:cubicBezTo>
                    <a:pt x="3094" y="2336"/>
                    <a:pt x="2452" y="3036"/>
                    <a:pt x="1577" y="3094"/>
                  </a:cubicBezTo>
                  <a:cubicBezTo>
                    <a:pt x="759" y="3094"/>
                    <a:pt x="1" y="2394"/>
                    <a:pt x="59" y="1518"/>
                  </a:cubicBezTo>
                  <a:cubicBezTo>
                    <a:pt x="59" y="701"/>
                    <a:pt x="759" y="1"/>
                    <a:pt x="1577" y="1"/>
                  </a:cubicBezTo>
                  <a:cubicBezTo>
                    <a:pt x="2394" y="1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6" name="Google Shape;14466;p29"/>
            <p:cNvSpPr/>
            <p:nvPr/>
          </p:nvSpPr>
          <p:spPr>
            <a:xfrm>
              <a:off x="5835450" y="4154775"/>
              <a:ext cx="77350" cy="77350"/>
            </a:xfrm>
            <a:custGeom>
              <a:avLst/>
              <a:gdLst/>
              <a:ahLst/>
              <a:cxnLst/>
              <a:rect l="l" t="t" r="r" b="b"/>
              <a:pathLst>
                <a:path w="3094" h="3094" extrusionOk="0">
                  <a:moveTo>
                    <a:pt x="3094" y="1518"/>
                  </a:moveTo>
                  <a:cubicBezTo>
                    <a:pt x="3094" y="2335"/>
                    <a:pt x="2335" y="3094"/>
                    <a:pt x="1518" y="3036"/>
                  </a:cubicBezTo>
                  <a:cubicBezTo>
                    <a:pt x="701" y="3036"/>
                    <a:pt x="0" y="2277"/>
                    <a:pt x="59" y="1460"/>
                  </a:cubicBezTo>
                  <a:cubicBezTo>
                    <a:pt x="59" y="701"/>
                    <a:pt x="759" y="0"/>
                    <a:pt x="1576" y="0"/>
                  </a:cubicBezTo>
                  <a:cubicBezTo>
                    <a:pt x="2393" y="0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7" name="Google Shape;14467;p29"/>
            <p:cNvSpPr/>
            <p:nvPr/>
          </p:nvSpPr>
          <p:spPr>
            <a:xfrm>
              <a:off x="2401800" y="719675"/>
              <a:ext cx="75900" cy="77350"/>
            </a:xfrm>
            <a:custGeom>
              <a:avLst/>
              <a:gdLst/>
              <a:ahLst/>
              <a:cxnLst/>
              <a:rect l="l" t="t" r="r" b="b"/>
              <a:pathLst>
                <a:path w="3036" h="3094" extrusionOk="0">
                  <a:moveTo>
                    <a:pt x="3036" y="1576"/>
                  </a:moveTo>
                  <a:cubicBezTo>
                    <a:pt x="3036" y="2393"/>
                    <a:pt x="2277" y="3094"/>
                    <a:pt x="1460" y="3036"/>
                  </a:cubicBezTo>
                  <a:cubicBezTo>
                    <a:pt x="643" y="3036"/>
                    <a:pt x="0" y="2277"/>
                    <a:pt x="59" y="1518"/>
                  </a:cubicBezTo>
                  <a:cubicBezTo>
                    <a:pt x="59" y="701"/>
                    <a:pt x="818" y="0"/>
                    <a:pt x="1635" y="59"/>
                  </a:cubicBezTo>
                  <a:cubicBezTo>
                    <a:pt x="2394" y="117"/>
                    <a:pt x="3036" y="817"/>
                    <a:pt x="3036" y="15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8" name="Google Shape;14468;p29"/>
            <p:cNvSpPr/>
            <p:nvPr/>
          </p:nvSpPr>
          <p:spPr>
            <a:xfrm>
              <a:off x="2156650" y="4645075"/>
              <a:ext cx="74450" cy="74450"/>
            </a:xfrm>
            <a:custGeom>
              <a:avLst/>
              <a:gdLst/>
              <a:ahLst/>
              <a:cxnLst/>
              <a:rect l="l" t="t" r="r" b="b"/>
              <a:pathLst>
                <a:path w="2978" h="2978" extrusionOk="0">
                  <a:moveTo>
                    <a:pt x="2919" y="1518"/>
                  </a:moveTo>
                  <a:cubicBezTo>
                    <a:pt x="2919" y="2336"/>
                    <a:pt x="2277" y="2978"/>
                    <a:pt x="1460" y="2978"/>
                  </a:cubicBezTo>
                  <a:cubicBezTo>
                    <a:pt x="642" y="2978"/>
                    <a:pt x="0" y="2277"/>
                    <a:pt x="0" y="1460"/>
                  </a:cubicBezTo>
                  <a:cubicBezTo>
                    <a:pt x="59" y="701"/>
                    <a:pt x="701" y="1"/>
                    <a:pt x="1518" y="59"/>
                  </a:cubicBezTo>
                  <a:cubicBezTo>
                    <a:pt x="2335" y="59"/>
                    <a:pt x="2977" y="701"/>
                    <a:pt x="2919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9" name="Google Shape;14469;p29"/>
            <p:cNvSpPr/>
            <p:nvPr/>
          </p:nvSpPr>
          <p:spPr>
            <a:xfrm>
              <a:off x="1910025" y="4402850"/>
              <a:ext cx="73000" cy="72975"/>
            </a:xfrm>
            <a:custGeom>
              <a:avLst/>
              <a:gdLst/>
              <a:ahLst/>
              <a:cxnLst/>
              <a:rect l="l" t="t" r="r" b="b"/>
              <a:pathLst>
                <a:path w="2920" h="2919" extrusionOk="0">
                  <a:moveTo>
                    <a:pt x="1460" y="0"/>
                  </a:moveTo>
                  <a:cubicBezTo>
                    <a:pt x="2277" y="0"/>
                    <a:pt x="2919" y="642"/>
                    <a:pt x="2919" y="1460"/>
                  </a:cubicBezTo>
                  <a:cubicBezTo>
                    <a:pt x="2919" y="2277"/>
                    <a:pt x="2277" y="2919"/>
                    <a:pt x="1460" y="2919"/>
                  </a:cubicBezTo>
                  <a:cubicBezTo>
                    <a:pt x="643" y="2919"/>
                    <a:pt x="59" y="2335"/>
                    <a:pt x="1" y="1518"/>
                  </a:cubicBezTo>
                  <a:cubicBezTo>
                    <a:pt x="1" y="701"/>
                    <a:pt x="643" y="59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0" name="Google Shape;14470;p29"/>
            <p:cNvSpPr/>
            <p:nvPr/>
          </p:nvSpPr>
          <p:spPr>
            <a:xfrm>
              <a:off x="1669250" y="1459525"/>
              <a:ext cx="70075" cy="71525"/>
            </a:xfrm>
            <a:custGeom>
              <a:avLst/>
              <a:gdLst/>
              <a:ahLst/>
              <a:cxnLst/>
              <a:rect l="l" t="t" r="r" b="b"/>
              <a:pathLst>
                <a:path w="2803" h="2861" extrusionOk="0">
                  <a:moveTo>
                    <a:pt x="1401" y="2802"/>
                  </a:moveTo>
                  <a:cubicBezTo>
                    <a:pt x="584" y="2802"/>
                    <a:pt x="1" y="2218"/>
                    <a:pt x="1" y="1401"/>
                  </a:cubicBezTo>
                  <a:cubicBezTo>
                    <a:pt x="1" y="584"/>
                    <a:pt x="584" y="0"/>
                    <a:pt x="1401" y="0"/>
                  </a:cubicBezTo>
                  <a:cubicBezTo>
                    <a:pt x="2219" y="0"/>
                    <a:pt x="2802" y="642"/>
                    <a:pt x="2802" y="1401"/>
                  </a:cubicBezTo>
                  <a:cubicBezTo>
                    <a:pt x="2802" y="2218"/>
                    <a:pt x="2219" y="2860"/>
                    <a:pt x="1401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1" name="Google Shape;14471;p29"/>
            <p:cNvSpPr/>
            <p:nvPr/>
          </p:nvSpPr>
          <p:spPr>
            <a:xfrm>
              <a:off x="5102900" y="4894625"/>
              <a:ext cx="71525" cy="70050"/>
            </a:xfrm>
            <a:custGeom>
              <a:avLst/>
              <a:gdLst/>
              <a:ahLst/>
              <a:cxnLst/>
              <a:rect l="l" t="t" r="r" b="b"/>
              <a:pathLst>
                <a:path w="2861" h="2802" extrusionOk="0">
                  <a:moveTo>
                    <a:pt x="1460" y="2802"/>
                  </a:moveTo>
                  <a:cubicBezTo>
                    <a:pt x="642" y="2802"/>
                    <a:pt x="0" y="2218"/>
                    <a:pt x="0" y="1401"/>
                  </a:cubicBezTo>
                  <a:cubicBezTo>
                    <a:pt x="0" y="584"/>
                    <a:pt x="584" y="0"/>
                    <a:pt x="1401" y="0"/>
                  </a:cubicBezTo>
                  <a:cubicBezTo>
                    <a:pt x="2218" y="0"/>
                    <a:pt x="2802" y="584"/>
                    <a:pt x="2860" y="1401"/>
                  </a:cubicBezTo>
                  <a:cubicBezTo>
                    <a:pt x="2860" y="2160"/>
                    <a:pt x="2218" y="2802"/>
                    <a:pt x="1460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2" name="Google Shape;14472;p29"/>
            <p:cNvSpPr/>
            <p:nvPr/>
          </p:nvSpPr>
          <p:spPr>
            <a:xfrm>
              <a:off x="1422625" y="1949825"/>
              <a:ext cx="70075" cy="68600"/>
            </a:xfrm>
            <a:custGeom>
              <a:avLst/>
              <a:gdLst/>
              <a:ahLst/>
              <a:cxnLst/>
              <a:rect l="l" t="t" r="r" b="b"/>
              <a:pathLst>
                <a:path w="2803" h="2744" extrusionOk="0">
                  <a:moveTo>
                    <a:pt x="2803" y="1401"/>
                  </a:moveTo>
                  <a:cubicBezTo>
                    <a:pt x="2803" y="2160"/>
                    <a:pt x="2161" y="2744"/>
                    <a:pt x="1402" y="2744"/>
                  </a:cubicBezTo>
                  <a:cubicBezTo>
                    <a:pt x="643" y="2744"/>
                    <a:pt x="1" y="2102"/>
                    <a:pt x="1" y="1343"/>
                  </a:cubicBezTo>
                  <a:cubicBezTo>
                    <a:pt x="59" y="584"/>
                    <a:pt x="701" y="1"/>
                    <a:pt x="1402" y="1"/>
                  </a:cubicBezTo>
                  <a:cubicBezTo>
                    <a:pt x="2161" y="1"/>
                    <a:pt x="2803" y="643"/>
                    <a:pt x="2803" y="14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3" name="Google Shape;14473;p29"/>
            <p:cNvSpPr/>
            <p:nvPr/>
          </p:nvSpPr>
          <p:spPr>
            <a:xfrm>
              <a:off x="4611125" y="5141225"/>
              <a:ext cx="68600" cy="70075"/>
            </a:xfrm>
            <a:custGeom>
              <a:avLst/>
              <a:gdLst/>
              <a:ahLst/>
              <a:cxnLst/>
              <a:rect l="l" t="t" r="r" b="b"/>
              <a:pathLst>
                <a:path w="2744" h="2803" extrusionOk="0">
                  <a:moveTo>
                    <a:pt x="1343" y="2803"/>
                  </a:moveTo>
                  <a:cubicBezTo>
                    <a:pt x="584" y="2744"/>
                    <a:pt x="0" y="2161"/>
                    <a:pt x="0" y="1402"/>
                  </a:cubicBezTo>
                  <a:cubicBezTo>
                    <a:pt x="0" y="643"/>
                    <a:pt x="642" y="1"/>
                    <a:pt x="1401" y="1"/>
                  </a:cubicBezTo>
                  <a:cubicBezTo>
                    <a:pt x="2160" y="59"/>
                    <a:pt x="2744" y="701"/>
                    <a:pt x="2744" y="1460"/>
                  </a:cubicBezTo>
                  <a:cubicBezTo>
                    <a:pt x="2744" y="2161"/>
                    <a:pt x="2102" y="2803"/>
                    <a:pt x="134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4" name="Google Shape;14474;p29"/>
            <p:cNvSpPr/>
            <p:nvPr/>
          </p:nvSpPr>
          <p:spPr>
            <a:xfrm>
              <a:off x="2407625" y="4897525"/>
              <a:ext cx="65700" cy="64250"/>
            </a:xfrm>
            <a:custGeom>
              <a:avLst/>
              <a:gdLst/>
              <a:ahLst/>
              <a:cxnLst/>
              <a:rect l="l" t="t" r="r" b="b"/>
              <a:pathLst>
                <a:path w="2628" h="2570" extrusionOk="0">
                  <a:moveTo>
                    <a:pt x="1343" y="2569"/>
                  </a:moveTo>
                  <a:cubicBezTo>
                    <a:pt x="643" y="2569"/>
                    <a:pt x="59" y="2044"/>
                    <a:pt x="59" y="1343"/>
                  </a:cubicBezTo>
                  <a:cubicBezTo>
                    <a:pt x="1" y="585"/>
                    <a:pt x="585" y="1"/>
                    <a:pt x="1343" y="1"/>
                  </a:cubicBezTo>
                  <a:cubicBezTo>
                    <a:pt x="2044" y="1"/>
                    <a:pt x="2569" y="526"/>
                    <a:pt x="2569" y="1227"/>
                  </a:cubicBezTo>
                  <a:cubicBezTo>
                    <a:pt x="2628" y="1986"/>
                    <a:pt x="2044" y="2511"/>
                    <a:pt x="1343" y="25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5" name="Google Shape;14475;p29"/>
            <p:cNvSpPr/>
            <p:nvPr/>
          </p:nvSpPr>
          <p:spPr>
            <a:xfrm>
              <a:off x="1425550" y="367175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1285" y="1"/>
                  </a:moveTo>
                  <a:cubicBezTo>
                    <a:pt x="1985" y="1"/>
                    <a:pt x="2569" y="526"/>
                    <a:pt x="2569" y="1285"/>
                  </a:cubicBezTo>
                  <a:cubicBezTo>
                    <a:pt x="2569" y="2044"/>
                    <a:pt x="1985" y="2569"/>
                    <a:pt x="1226" y="2569"/>
                  </a:cubicBezTo>
                  <a:cubicBezTo>
                    <a:pt x="526" y="2511"/>
                    <a:pt x="1" y="1985"/>
                    <a:pt x="1" y="1227"/>
                  </a:cubicBezTo>
                  <a:cubicBezTo>
                    <a:pt x="1" y="526"/>
                    <a:pt x="584" y="1"/>
                    <a:pt x="128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6" name="Google Shape;14476;p29"/>
            <p:cNvSpPr/>
            <p:nvPr/>
          </p:nvSpPr>
          <p:spPr>
            <a:xfrm>
              <a:off x="1672175" y="416060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2569" y="1285"/>
                  </a:moveTo>
                  <a:cubicBezTo>
                    <a:pt x="2569" y="2044"/>
                    <a:pt x="1985" y="2569"/>
                    <a:pt x="1284" y="2569"/>
                  </a:cubicBezTo>
                  <a:cubicBezTo>
                    <a:pt x="526" y="2569"/>
                    <a:pt x="0" y="1985"/>
                    <a:pt x="0" y="1227"/>
                  </a:cubicBezTo>
                  <a:cubicBezTo>
                    <a:pt x="0" y="526"/>
                    <a:pt x="584" y="1"/>
                    <a:pt x="1284" y="1"/>
                  </a:cubicBezTo>
                  <a:cubicBezTo>
                    <a:pt x="2043" y="59"/>
                    <a:pt x="2569" y="585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7" name="Google Shape;14477;p29"/>
            <p:cNvSpPr/>
            <p:nvPr/>
          </p:nvSpPr>
          <p:spPr>
            <a:xfrm>
              <a:off x="4859200" y="483275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343" y="0"/>
                  </a:moveTo>
                  <a:cubicBezTo>
                    <a:pt x="2043" y="0"/>
                    <a:pt x="2569" y="584"/>
                    <a:pt x="2569" y="1284"/>
                  </a:cubicBezTo>
                  <a:cubicBezTo>
                    <a:pt x="2569" y="2043"/>
                    <a:pt x="1985" y="2627"/>
                    <a:pt x="1226" y="2569"/>
                  </a:cubicBezTo>
                  <a:cubicBezTo>
                    <a:pt x="526" y="2569"/>
                    <a:pt x="0" y="1985"/>
                    <a:pt x="0" y="1284"/>
                  </a:cubicBezTo>
                  <a:cubicBezTo>
                    <a:pt x="59" y="526"/>
                    <a:pt x="584" y="0"/>
                    <a:pt x="134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8" name="Google Shape;14478;p29"/>
            <p:cNvSpPr/>
            <p:nvPr/>
          </p:nvSpPr>
          <p:spPr>
            <a:xfrm>
              <a:off x="6084975" y="1709050"/>
              <a:ext cx="64225" cy="65700"/>
            </a:xfrm>
            <a:custGeom>
              <a:avLst/>
              <a:gdLst/>
              <a:ahLst/>
              <a:cxnLst/>
              <a:rect l="l" t="t" r="r" b="b"/>
              <a:pathLst>
                <a:path w="2569" h="2628" extrusionOk="0">
                  <a:moveTo>
                    <a:pt x="2569" y="1285"/>
                  </a:moveTo>
                  <a:cubicBezTo>
                    <a:pt x="2569" y="2043"/>
                    <a:pt x="2044" y="2569"/>
                    <a:pt x="1343" y="2569"/>
                  </a:cubicBezTo>
                  <a:cubicBezTo>
                    <a:pt x="584" y="2627"/>
                    <a:pt x="1" y="2043"/>
                    <a:pt x="1" y="1285"/>
                  </a:cubicBezTo>
                  <a:cubicBezTo>
                    <a:pt x="59" y="584"/>
                    <a:pt x="584" y="0"/>
                    <a:pt x="1343" y="59"/>
                  </a:cubicBezTo>
                  <a:cubicBezTo>
                    <a:pt x="2044" y="59"/>
                    <a:pt x="2569" y="584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9" name="Google Shape;14479;p29"/>
            <p:cNvSpPr/>
            <p:nvPr/>
          </p:nvSpPr>
          <p:spPr>
            <a:xfrm>
              <a:off x="2897950" y="5142700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285" y="2627"/>
                  </a:moveTo>
                  <a:cubicBezTo>
                    <a:pt x="584" y="2627"/>
                    <a:pt x="0" y="2102"/>
                    <a:pt x="0" y="1343"/>
                  </a:cubicBezTo>
                  <a:cubicBezTo>
                    <a:pt x="0" y="642"/>
                    <a:pt x="526" y="59"/>
                    <a:pt x="1226" y="59"/>
                  </a:cubicBezTo>
                  <a:cubicBezTo>
                    <a:pt x="1985" y="0"/>
                    <a:pt x="2569" y="584"/>
                    <a:pt x="2569" y="1343"/>
                  </a:cubicBezTo>
                  <a:cubicBezTo>
                    <a:pt x="2569" y="2043"/>
                    <a:pt x="2043" y="2627"/>
                    <a:pt x="1285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0" name="Google Shape;14480;p29"/>
            <p:cNvSpPr/>
            <p:nvPr/>
          </p:nvSpPr>
          <p:spPr>
            <a:xfrm>
              <a:off x="6333050" y="2936300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452" y="1985"/>
                    <a:pt x="1927" y="2510"/>
                    <a:pt x="1168" y="2510"/>
                  </a:cubicBezTo>
                  <a:cubicBezTo>
                    <a:pt x="526" y="2452"/>
                    <a:pt x="1" y="1926"/>
                    <a:pt x="1" y="1226"/>
                  </a:cubicBezTo>
                  <a:cubicBezTo>
                    <a:pt x="1" y="525"/>
                    <a:pt x="584" y="0"/>
                    <a:pt x="1285" y="0"/>
                  </a:cubicBezTo>
                  <a:cubicBezTo>
                    <a:pt x="1985" y="0"/>
                    <a:pt x="2510" y="584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1" name="Google Shape;14481;p29"/>
            <p:cNvSpPr/>
            <p:nvPr/>
          </p:nvSpPr>
          <p:spPr>
            <a:xfrm>
              <a:off x="5597575" y="975050"/>
              <a:ext cx="61325" cy="61300"/>
            </a:xfrm>
            <a:custGeom>
              <a:avLst/>
              <a:gdLst/>
              <a:ahLst/>
              <a:cxnLst/>
              <a:rect l="l" t="t" r="r" b="b"/>
              <a:pathLst>
                <a:path w="2453" h="2452" extrusionOk="0">
                  <a:moveTo>
                    <a:pt x="1227" y="0"/>
                  </a:moveTo>
                  <a:cubicBezTo>
                    <a:pt x="1927" y="0"/>
                    <a:pt x="2452" y="584"/>
                    <a:pt x="2452" y="1226"/>
                  </a:cubicBezTo>
                  <a:cubicBezTo>
                    <a:pt x="2452" y="1868"/>
                    <a:pt x="1869" y="2452"/>
                    <a:pt x="1227" y="2452"/>
                  </a:cubicBezTo>
                  <a:cubicBezTo>
                    <a:pt x="526" y="2452"/>
                    <a:pt x="1" y="1868"/>
                    <a:pt x="1" y="1168"/>
                  </a:cubicBezTo>
                  <a:cubicBezTo>
                    <a:pt x="1" y="525"/>
                    <a:pt x="585" y="0"/>
                    <a:pt x="12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2" name="Google Shape;14482;p29"/>
            <p:cNvSpPr/>
            <p:nvPr/>
          </p:nvSpPr>
          <p:spPr>
            <a:xfrm>
              <a:off x="3634875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1226" y="2510"/>
                  </a:moveTo>
                  <a:cubicBezTo>
                    <a:pt x="526" y="2510"/>
                    <a:pt x="1" y="1926"/>
                    <a:pt x="1" y="1226"/>
                  </a:cubicBezTo>
                  <a:cubicBezTo>
                    <a:pt x="59" y="525"/>
                    <a:pt x="584" y="0"/>
                    <a:pt x="1226" y="0"/>
                  </a:cubicBezTo>
                  <a:cubicBezTo>
                    <a:pt x="1927" y="0"/>
                    <a:pt x="2510" y="584"/>
                    <a:pt x="2452" y="1284"/>
                  </a:cubicBezTo>
                  <a:cubicBezTo>
                    <a:pt x="2452" y="1985"/>
                    <a:pt x="1927" y="2510"/>
                    <a:pt x="1226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3" name="Google Shape;14483;p29"/>
            <p:cNvSpPr/>
            <p:nvPr/>
          </p:nvSpPr>
          <p:spPr>
            <a:xfrm>
              <a:off x="6333050" y="2692600"/>
              <a:ext cx="62775" cy="62775"/>
            </a:xfrm>
            <a:custGeom>
              <a:avLst/>
              <a:gdLst/>
              <a:ahLst/>
              <a:cxnLst/>
              <a:rect l="l" t="t" r="r" b="b"/>
              <a:pathLst>
                <a:path w="2511" h="2511" extrusionOk="0">
                  <a:moveTo>
                    <a:pt x="2510" y="1284"/>
                  </a:moveTo>
                  <a:cubicBezTo>
                    <a:pt x="2510" y="1985"/>
                    <a:pt x="1927" y="2510"/>
                    <a:pt x="1226" y="2510"/>
                  </a:cubicBezTo>
                  <a:cubicBezTo>
                    <a:pt x="526" y="2510"/>
                    <a:pt x="1" y="1985"/>
                    <a:pt x="1" y="1284"/>
                  </a:cubicBezTo>
                  <a:cubicBezTo>
                    <a:pt x="1" y="584"/>
                    <a:pt x="584" y="0"/>
                    <a:pt x="1285" y="59"/>
                  </a:cubicBezTo>
                  <a:cubicBezTo>
                    <a:pt x="1985" y="59"/>
                    <a:pt x="2510" y="584"/>
                    <a:pt x="2510" y="128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4" name="Google Shape;14484;p29"/>
            <p:cNvSpPr/>
            <p:nvPr/>
          </p:nvSpPr>
          <p:spPr>
            <a:xfrm>
              <a:off x="3881500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510" y="1926"/>
                    <a:pt x="1985" y="2452"/>
                    <a:pt x="1284" y="2452"/>
                  </a:cubicBezTo>
                  <a:cubicBezTo>
                    <a:pt x="584" y="2510"/>
                    <a:pt x="0" y="1985"/>
                    <a:pt x="0" y="1226"/>
                  </a:cubicBezTo>
                  <a:cubicBezTo>
                    <a:pt x="0" y="525"/>
                    <a:pt x="584" y="0"/>
                    <a:pt x="1284" y="0"/>
                  </a:cubicBezTo>
                  <a:cubicBezTo>
                    <a:pt x="1985" y="0"/>
                    <a:pt x="2510" y="525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5" name="Google Shape;14485;p29"/>
            <p:cNvSpPr/>
            <p:nvPr/>
          </p:nvSpPr>
          <p:spPr>
            <a:xfrm>
              <a:off x="6333050" y="2447425"/>
              <a:ext cx="61325" cy="59875"/>
            </a:xfrm>
            <a:custGeom>
              <a:avLst/>
              <a:gdLst/>
              <a:ahLst/>
              <a:cxnLst/>
              <a:rect l="l" t="t" r="r" b="b"/>
              <a:pathLst>
                <a:path w="2453" h="2395" extrusionOk="0">
                  <a:moveTo>
                    <a:pt x="2452" y="1168"/>
                  </a:moveTo>
                  <a:cubicBezTo>
                    <a:pt x="2452" y="1810"/>
                    <a:pt x="1868" y="2394"/>
                    <a:pt x="1226" y="2394"/>
                  </a:cubicBezTo>
                  <a:cubicBezTo>
                    <a:pt x="643" y="2394"/>
                    <a:pt x="59" y="1869"/>
                    <a:pt x="59" y="1227"/>
                  </a:cubicBezTo>
                  <a:cubicBezTo>
                    <a:pt x="1" y="585"/>
                    <a:pt x="584" y="1"/>
                    <a:pt x="1226" y="1"/>
                  </a:cubicBezTo>
                  <a:cubicBezTo>
                    <a:pt x="1868" y="1"/>
                    <a:pt x="2452" y="585"/>
                    <a:pt x="2452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6" name="Google Shape;14486;p29"/>
            <p:cNvSpPr/>
            <p:nvPr/>
          </p:nvSpPr>
          <p:spPr>
            <a:xfrm>
              <a:off x="6086425" y="3919825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227" y="1"/>
                  </a:moveTo>
                  <a:cubicBezTo>
                    <a:pt x="1869" y="1"/>
                    <a:pt x="2453" y="584"/>
                    <a:pt x="2453" y="1226"/>
                  </a:cubicBezTo>
                  <a:cubicBezTo>
                    <a:pt x="2453" y="1869"/>
                    <a:pt x="1869" y="2394"/>
                    <a:pt x="1285" y="2452"/>
                  </a:cubicBezTo>
                  <a:cubicBezTo>
                    <a:pt x="585" y="2452"/>
                    <a:pt x="1" y="1869"/>
                    <a:pt x="59" y="1168"/>
                  </a:cubicBezTo>
                  <a:cubicBezTo>
                    <a:pt x="59" y="584"/>
                    <a:pt x="585" y="1"/>
                    <a:pt x="1227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7" name="Google Shape;14487;p29"/>
            <p:cNvSpPr/>
            <p:nvPr/>
          </p:nvSpPr>
          <p:spPr>
            <a:xfrm>
              <a:off x="2657175" y="486175"/>
              <a:ext cx="59850" cy="59875"/>
            </a:xfrm>
            <a:custGeom>
              <a:avLst/>
              <a:gdLst/>
              <a:ahLst/>
              <a:cxnLst/>
              <a:rect l="l" t="t" r="r" b="b"/>
              <a:pathLst>
                <a:path w="2394" h="2395" extrusionOk="0">
                  <a:moveTo>
                    <a:pt x="2394" y="1168"/>
                  </a:moveTo>
                  <a:cubicBezTo>
                    <a:pt x="2394" y="1752"/>
                    <a:pt x="1868" y="2336"/>
                    <a:pt x="1226" y="2394"/>
                  </a:cubicBezTo>
                  <a:cubicBezTo>
                    <a:pt x="584" y="2394"/>
                    <a:pt x="0" y="1810"/>
                    <a:pt x="0" y="1168"/>
                  </a:cubicBezTo>
                  <a:cubicBezTo>
                    <a:pt x="0" y="526"/>
                    <a:pt x="584" y="1"/>
                    <a:pt x="1168" y="1"/>
                  </a:cubicBezTo>
                  <a:cubicBezTo>
                    <a:pt x="1810" y="1"/>
                    <a:pt x="2394" y="526"/>
                    <a:pt x="2394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8" name="Google Shape;14488;p29"/>
            <p:cNvSpPr/>
            <p:nvPr/>
          </p:nvSpPr>
          <p:spPr>
            <a:xfrm>
              <a:off x="4126650" y="239575"/>
              <a:ext cx="58400" cy="59850"/>
            </a:xfrm>
            <a:custGeom>
              <a:avLst/>
              <a:gdLst/>
              <a:ahLst/>
              <a:cxnLst/>
              <a:rect l="l" t="t" r="r" b="b"/>
              <a:pathLst>
                <a:path w="2336" h="2394" extrusionOk="0">
                  <a:moveTo>
                    <a:pt x="1168" y="2335"/>
                  </a:moveTo>
                  <a:cubicBezTo>
                    <a:pt x="526" y="2394"/>
                    <a:pt x="0" y="1810"/>
                    <a:pt x="0" y="1226"/>
                  </a:cubicBezTo>
                  <a:cubicBezTo>
                    <a:pt x="0" y="584"/>
                    <a:pt x="526" y="0"/>
                    <a:pt x="1168" y="0"/>
                  </a:cubicBezTo>
                  <a:cubicBezTo>
                    <a:pt x="1752" y="0"/>
                    <a:pt x="2335" y="526"/>
                    <a:pt x="2335" y="1168"/>
                  </a:cubicBezTo>
                  <a:cubicBezTo>
                    <a:pt x="2335" y="1810"/>
                    <a:pt x="1810" y="2335"/>
                    <a:pt x="1168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9" name="Google Shape;14489;p29"/>
            <p:cNvSpPr/>
            <p:nvPr/>
          </p:nvSpPr>
          <p:spPr>
            <a:xfrm>
              <a:off x="5845650" y="1223125"/>
              <a:ext cx="56950" cy="58375"/>
            </a:xfrm>
            <a:custGeom>
              <a:avLst/>
              <a:gdLst/>
              <a:ahLst/>
              <a:cxnLst/>
              <a:rect l="l" t="t" r="r" b="b"/>
              <a:pathLst>
                <a:path w="2278" h="2335" extrusionOk="0">
                  <a:moveTo>
                    <a:pt x="2277" y="1167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335"/>
                    <a:pt x="1" y="1810"/>
                    <a:pt x="1" y="1109"/>
                  </a:cubicBezTo>
                  <a:cubicBezTo>
                    <a:pt x="59" y="467"/>
                    <a:pt x="526" y="0"/>
                    <a:pt x="1168" y="0"/>
                  </a:cubicBezTo>
                  <a:cubicBezTo>
                    <a:pt x="1810" y="0"/>
                    <a:pt x="2277" y="525"/>
                    <a:pt x="2277" y="116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0" name="Google Shape;14490;p29"/>
            <p:cNvSpPr/>
            <p:nvPr/>
          </p:nvSpPr>
          <p:spPr>
            <a:xfrm>
              <a:off x="3394100" y="241025"/>
              <a:ext cx="58400" cy="56950"/>
            </a:xfrm>
            <a:custGeom>
              <a:avLst/>
              <a:gdLst/>
              <a:ahLst/>
              <a:cxnLst/>
              <a:rect l="l" t="t" r="r" b="b"/>
              <a:pathLst>
                <a:path w="2336" h="2278" extrusionOk="0">
                  <a:moveTo>
                    <a:pt x="2277" y="1168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277"/>
                    <a:pt x="0" y="1752"/>
                    <a:pt x="59" y="1051"/>
                  </a:cubicBezTo>
                  <a:cubicBezTo>
                    <a:pt x="59" y="409"/>
                    <a:pt x="584" y="1"/>
                    <a:pt x="1226" y="1"/>
                  </a:cubicBezTo>
                  <a:cubicBezTo>
                    <a:pt x="1868" y="1"/>
                    <a:pt x="2335" y="526"/>
                    <a:pt x="2277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1" name="Google Shape;14491;p29"/>
            <p:cNvSpPr/>
            <p:nvPr/>
          </p:nvSpPr>
          <p:spPr>
            <a:xfrm>
              <a:off x="6335975" y="3185825"/>
              <a:ext cx="56925" cy="56925"/>
            </a:xfrm>
            <a:custGeom>
              <a:avLst/>
              <a:gdLst/>
              <a:ahLst/>
              <a:cxnLst/>
              <a:rect l="l" t="t" r="r" b="b"/>
              <a:pathLst>
                <a:path w="2277" h="2277" extrusionOk="0">
                  <a:moveTo>
                    <a:pt x="1168" y="2277"/>
                  </a:moveTo>
                  <a:cubicBezTo>
                    <a:pt x="526" y="2277"/>
                    <a:pt x="0" y="1810"/>
                    <a:pt x="0" y="1168"/>
                  </a:cubicBezTo>
                  <a:cubicBezTo>
                    <a:pt x="0" y="467"/>
                    <a:pt x="467" y="0"/>
                    <a:pt x="1168" y="0"/>
                  </a:cubicBezTo>
                  <a:cubicBezTo>
                    <a:pt x="1810" y="0"/>
                    <a:pt x="2277" y="526"/>
                    <a:pt x="2277" y="1109"/>
                  </a:cubicBezTo>
                  <a:cubicBezTo>
                    <a:pt x="2277" y="1751"/>
                    <a:pt x="1751" y="2277"/>
                    <a:pt x="1168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2" name="Google Shape;14492;p29"/>
            <p:cNvSpPr/>
            <p:nvPr/>
          </p:nvSpPr>
          <p:spPr>
            <a:xfrm>
              <a:off x="5356800" y="731350"/>
              <a:ext cx="56950" cy="55475"/>
            </a:xfrm>
            <a:custGeom>
              <a:avLst/>
              <a:gdLst/>
              <a:ahLst/>
              <a:cxnLst/>
              <a:rect l="l" t="t" r="r" b="b"/>
              <a:pathLst>
                <a:path w="2278" h="2219" extrusionOk="0">
                  <a:moveTo>
                    <a:pt x="1168" y="2218"/>
                  </a:moveTo>
                  <a:cubicBezTo>
                    <a:pt x="526" y="2218"/>
                    <a:pt x="59" y="1810"/>
                    <a:pt x="1" y="1168"/>
                  </a:cubicBezTo>
                  <a:cubicBezTo>
                    <a:pt x="1" y="467"/>
                    <a:pt x="468" y="0"/>
                    <a:pt x="1110" y="0"/>
                  </a:cubicBezTo>
                  <a:cubicBezTo>
                    <a:pt x="1752" y="0"/>
                    <a:pt x="2277" y="467"/>
                    <a:pt x="2277" y="1051"/>
                  </a:cubicBezTo>
                  <a:cubicBezTo>
                    <a:pt x="2277" y="1693"/>
                    <a:pt x="1810" y="2218"/>
                    <a:pt x="1168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3" name="Google Shape;14493;p29"/>
            <p:cNvSpPr/>
            <p:nvPr/>
          </p:nvSpPr>
          <p:spPr>
            <a:xfrm>
              <a:off x="1924625" y="979425"/>
              <a:ext cx="52550" cy="52550"/>
            </a:xfrm>
            <a:custGeom>
              <a:avLst/>
              <a:gdLst/>
              <a:ahLst/>
              <a:cxnLst/>
              <a:rect l="l" t="t" r="r" b="b"/>
              <a:pathLst>
                <a:path w="2102" h="2102" extrusionOk="0">
                  <a:moveTo>
                    <a:pt x="2102" y="1051"/>
                  </a:moveTo>
                  <a:cubicBezTo>
                    <a:pt x="2102" y="1576"/>
                    <a:pt x="1635" y="2043"/>
                    <a:pt x="1051" y="2102"/>
                  </a:cubicBezTo>
                  <a:cubicBezTo>
                    <a:pt x="526" y="2102"/>
                    <a:pt x="0" y="1576"/>
                    <a:pt x="0" y="993"/>
                  </a:cubicBezTo>
                  <a:cubicBezTo>
                    <a:pt x="0" y="467"/>
                    <a:pt x="526" y="0"/>
                    <a:pt x="1051" y="0"/>
                  </a:cubicBezTo>
                  <a:cubicBezTo>
                    <a:pt x="1576" y="0"/>
                    <a:pt x="2102" y="467"/>
                    <a:pt x="2102" y="10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4" name="Google Shape;14494;p29"/>
            <p:cNvSpPr/>
            <p:nvPr/>
          </p:nvSpPr>
          <p:spPr>
            <a:xfrm>
              <a:off x="6337425" y="22052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1051" y="0"/>
                  </a:moveTo>
                  <a:cubicBezTo>
                    <a:pt x="1577" y="0"/>
                    <a:pt x="2102" y="467"/>
                    <a:pt x="2102" y="993"/>
                  </a:cubicBezTo>
                  <a:cubicBezTo>
                    <a:pt x="2160" y="1576"/>
                    <a:pt x="1635" y="2102"/>
                    <a:pt x="1051" y="2102"/>
                  </a:cubicBezTo>
                  <a:cubicBezTo>
                    <a:pt x="526" y="2043"/>
                    <a:pt x="1" y="1576"/>
                    <a:pt x="1" y="1051"/>
                  </a:cubicBezTo>
                  <a:cubicBezTo>
                    <a:pt x="1" y="467"/>
                    <a:pt x="526" y="0"/>
                    <a:pt x="105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5" name="Google Shape;14495;p29"/>
            <p:cNvSpPr/>
            <p:nvPr/>
          </p:nvSpPr>
          <p:spPr>
            <a:xfrm>
              <a:off x="1431400" y="171487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2101" y="1052"/>
                  </a:moveTo>
                  <a:cubicBezTo>
                    <a:pt x="2101" y="1635"/>
                    <a:pt x="1635" y="2102"/>
                    <a:pt x="1051" y="2102"/>
                  </a:cubicBezTo>
                  <a:cubicBezTo>
                    <a:pt x="467" y="2102"/>
                    <a:pt x="0" y="1577"/>
                    <a:pt x="0" y="1052"/>
                  </a:cubicBezTo>
                  <a:cubicBezTo>
                    <a:pt x="0" y="468"/>
                    <a:pt x="525" y="1"/>
                    <a:pt x="1051" y="1"/>
                  </a:cubicBezTo>
                  <a:cubicBezTo>
                    <a:pt x="1576" y="59"/>
                    <a:pt x="2101" y="526"/>
                    <a:pt x="2101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6" name="Google Shape;14496;p29"/>
            <p:cNvSpPr/>
            <p:nvPr/>
          </p:nvSpPr>
          <p:spPr>
            <a:xfrm>
              <a:off x="5601950" y="4661125"/>
              <a:ext cx="52575" cy="52575"/>
            </a:xfrm>
            <a:custGeom>
              <a:avLst/>
              <a:gdLst/>
              <a:ahLst/>
              <a:cxnLst/>
              <a:rect l="l" t="t" r="r" b="b"/>
              <a:pathLst>
                <a:path w="2103" h="2103" extrusionOk="0">
                  <a:moveTo>
                    <a:pt x="2102" y="993"/>
                  </a:moveTo>
                  <a:cubicBezTo>
                    <a:pt x="2102" y="1519"/>
                    <a:pt x="1635" y="2044"/>
                    <a:pt x="1052" y="2044"/>
                  </a:cubicBezTo>
                  <a:cubicBezTo>
                    <a:pt x="526" y="2102"/>
                    <a:pt x="1" y="1577"/>
                    <a:pt x="1" y="993"/>
                  </a:cubicBezTo>
                  <a:cubicBezTo>
                    <a:pt x="1" y="468"/>
                    <a:pt x="468" y="1"/>
                    <a:pt x="1052" y="1"/>
                  </a:cubicBezTo>
                  <a:cubicBezTo>
                    <a:pt x="1577" y="1"/>
                    <a:pt x="2044" y="468"/>
                    <a:pt x="2102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7" name="Google Shape;14497;p29"/>
            <p:cNvSpPr/>
            <p:nvPr/>
          </p:nvSpPr>
          <p:spPr>
            <a:xfrm>
              <a:off x="4865025" y="51500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2102" y="992"/>
                  </a:moveTo>
                  <a:cubicBezTo>
                    <a:pt x="2161" y="1518"/>
                    <a:pt x="1694" y="2043"/>
                    <a:pt x="1110" y="2101"/>
                  </a:cubicBezTo>
                  <a:cubicBezTo>
                    <a:pt x="526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2" y="0"/>
                  </a:cubicBezTo>
                  <a:cubicBezTo>
                    <a:pt x="1577" y="0"/>
                    <a:pt x="2102" y="467"/>
                    <a:pt x="2102" y="99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8" name="Google Shape;14498;p29"/>
            <p:cNvSpPr/>
            <p:nvPr/>
          </p:nvSpPr>
          <p:spPr>
            <a:xfrm>
              <a:off x="4376175" y="242500"/>
              <a:ext cx="52575" cy="52550"/>
            </a:xfrm>
            <a:custGeom>
              <a:avLst/>
              <a:gdLst/>
              <a:ahLst/>
              <a:cxnLst/>
              <a:rect l="l" t="t" r="r" b="b"/>
              <a:pathLst>
                <a:path w="2103" h="2102" extrusionOk="0">
                  <a:moveTo>
                    <a:pt x="2102" y="1109"/>
                  </a:moveTo>
                  <a:cubicBezTo>
                    <a:pt x="2044" y="1634"/>
                    <a:pt x="1577" y="2101"/>
                    <a:pt x="1051" y="2101"/>
                  </a:cubicBezTo>
                  <a:cubicBezTo>
                    <a:pt x="468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1" y="58"/>
                  </a:cubicBezTo>
                  <a:cubicBezTo>
                    <a:pt x="1635" y="58"/>
                    <a:pt x="2102" y="525"/>
                    <a:pt x="2102" y="110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9" name="Google Shape;14499;p29"/>
            <p:cNvSpPr/>
            <p:nvPr/>
          </p:nvSpPr>
          <p:spPr>
            <a:xfrm>
              <a:off x="1190625" y="2942125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8"/>
                    <a:pt x="1518" y="1985"/>
                    <a:pt x="992" y="1985"/>
                  </a:cubicBezTo>
                  <a:cubicBezTo>
                    <a:pt x="409" y="1985"/>
                    <a:pt x="0" y="1576"/>
                    <a:pt x="0" y="993"/>
                  </a:cubicBezTo>
                  <a:cubicBezTo>
                    <a:pt x="0" y="409"/>
                    <a:pt x="350" y="117"/>
                    <a:pt x="876" y="59"/>
                  </a:cubicBezTo>
                  <a:cubicBezTo>
                    <a:pt x="1459" y="0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0" name="Google Shape;14500;p29"/>
            <p:cNvSpPr/>
            <p:nvPr/>
          </p:nvSpPr>
          <p:spPr>
            <a:xfrm>
              <a:off x="2169775" y="734250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1927" y="935"/>
                  </a:moveTo>
                  <a:cubicBezTo>
                    <a:pt x="1868" y="1577"/>
                    <a:pt x="1577" y="1927"/>
                    <a:pt x="935" y="1927"/>
                  </a:cubicBezTo>
                  <a:cubicBezTo>
                    <a:pt x="351" y="1927"/>
                    <a:pt x="1" y="1577"/>
                    <a:pt x="1" y="935"/>
                  </a:cubicBezTo>
                  <a:cubicBezTo>
                    <a:pt x="59" y="410"/>
                    <a:pt x="351" y="59"/>
                    <a:pt x="935" y="59"/>
                  </a:cubicBezTo>
                  <a:cubicBezTo>
                    <a:pt x="1577" y="1"/>
                    <a:pt x="1810" y="410"/>
                    <a:pt x="1927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1" name="Google Shape;14501;p29"/>
            <p:cNvSpPr/>
            <p:nvPr/>
          </p:nvSpPr>
          <p:spPr>
            <a:xfrm>
              <a:off x="1190625" y="2695500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9"/>
                    <a:pt x="1518" y="1927"/>
                    <a:pt x="992" y="1985"/>
                  </a:cubicBezTo>
                  <a:cubicBezTo>
                    <a:pt x="409" y="1985"/>
                    <a:pt x="0" y="1577"/>
                    <a:pt x="0" y="993"/>
                  </a:cubicBezTo>
                  <a:cubicBezTo>
                    <a:pt x="0" y="409"/>
                    <a:pt x="350" y="118"/>
                    <a:pt x="876" y="59"/>
                  </a:cubicBezTo>
                  <a:cubicBezTo>
                    <a:pt x="1459" y="1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2" name="Google Shape;14502;p29"/>
            <p:cNvSpPr/>
            <p:nvPr/>
          </p:nvSpPr>
          <p:spPr>
            <a:xfrm>
              <a:off x="6340350" y="3432425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934" y="1927"/>
                  </a:moveTo>
                  <a:cubicBezTo>
                    <a:pt x="409" y="1927"/>
                    <a:pt x="0" y="1519"/>
                    <a:pt x="0" y="935"/>
                  </a:cubicBezTo>
                  <a:cubicBezTo>
                    <a:pt x="0" y="410"/>
                    <a:pt x="467" y="1"/>
                    <a:pt x="993" y="1"/>
                  </a:cubicBezTo>
                  <a:cubicBezTo>
                    <a:pt x="1576" y="59"/>
                    <a:pt x="1868" y="410"/>
                    <a:pt x="1927" y="935"/>
                  </a:cubicBezTo>
                  <a:cubicBezTo>
                    <a:pt x="1927" y="1519"/>
                    <a:pt x="1518" y="1927"/>
                    <a:pt x="934" y="19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3" name="Google Shape;14503;p29"/>
            <p:cNvSpPr/>
            <p:nvPr/>
          </p:nvSpPr>
          <p:spPr>
            <a:xfrm>
              <a:off x="3151850" y="245400"/>
              <a:ext cx="48200" cy="46725"/>
            </a:xfrm>
            <a:custGeom>
              <a:avLst/>
              <a:gdLst/>
              <a:ahLst/>
              <a:cxnLst/>
              <a:rect l="l" t="t" r="r" b="b"/>
              <a:pathLst>
                <a:path w="1928" h="1869" extrusionOk="0">
                  <a:moveTo>
                    <a:pt x="1927" y="993"/>
                  </a:moveTo>
                  <a:cubicBezTo>
                    <a:pt x="1869" y="1518"/>
                    <a:pt x="1577" y="1869"/>
                    <a:pt x="993" y="1869"/>
                  </a:cubicBezTo>
                  <a:cubicBezTo>
                    <a:pt x="410" y="1869"/>
                    <a:pt x="1" y="1402"/>
                    <a:pt x="59" y="876"/>
                  </a:cubicBezTo>
                  <a:cubicBezTo>
                    <a:pt x="118" y="293"/>
                    <a:pt x="468" y="1"/>
                    <a:pt x="1052" y="1"/>
                  </a:cubicBezTo>
                  <a:cubicBezTo>
                    <a:pt x="1635" y="59"/>
                    <a:pt x="1869" y="409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4" name="Google Shape;14504;p29"/>
            <p:cNvSpPr/>
            <p:nvPr/>
          </p:nvSpPr>
          <p:spPr>
            <a:xfrm>
              <a:off x="5850025" y="4415975"/>
              <a:ext cx="48200" cy="48175"/>
            </a:xfrm>
            <a:custGeom>
              <a:avLst/>
              <a:gdLst/>
              <a:ahLst/>
              <a:cxnLst/>
              <a:rect l="l" t="t" r="r" b="b"/>
              <a:pathLst>
                <a:path w="1928" h="1927" extrusionOk="0">
                  <a:moveTo>
                    <a:pt x="935" y="1"/>
                  </a:moveTo>
                  <a:cubicBezTo>
                    <a:pt x="1519" y="1"/>
                    <a:pt x="1927" y="409"/>
                    <a:pt x="1927" y="935"/>
                  </a:cubicBezTo>
                  <a:cubicBezTo>
                    <a:pt x="1927" y="1518"/>
                    <a:pt x="1519" y="1927"/>
                    <a:pt x="993" y="1927"/>
                  </a:cubicBezTo>
                  <a:cubicBezTo>
                    <a:pt x="410" y="1869"/>
                    <a:pt x="59" y="1577"/>
                    <a:pt x="59" y="993"/>
                  </a:cubicBezTo>
                  <a:cubicBezTo>
                    <a:pt x="1" y="468"/>
                    <a:pt x="410" y="1"/>
                    <a:pt x="9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5" name="Google Shape;14505;p29"/>
            <p:cNvSpPr/>
            <p:nvPr/>
          </p:nvSpPr>
          <p:spPr>
            <a:xfrm>
              <a:off x="3640725" y="5393675"/>
              <a:ext cx="49625" cy="49650"/>
            </a:xfrm>
            <a:custGeom>
              <a:avLst/>
              <a:gdLst/>
              <a:ahLst/>
              <a:cxnLst/>
              <a:rect l="l" t="t" r="r" b="b"/>
              <a:pathLst>
                <a:path w="1985" h="1986" extrusionOk="0">
                  <a:moveTo>
                    <a:pt x="934" y="1985"/>
                  </a:moveTo>
                  <a:cubicBezTo>
                    <a:pt x="409" y="1927"/>
                    <a:pt x="0" y="1460"/>
                    <a:pt x="58" y="935"/>
                  </a:cubicBezTo>
                  <a:cubicBezTo>
                    <a:pt x="117" y="351"/>
                    <a:pt x="584" y="1"/>
                    <a:pt x="1109" y="59"/>
                  </a:cubicBezTo>
                  <a:cubicBezTo>
                    <a:pt x="1693" y="118"/>
                    <a:pt x="1985" y="468"/>
                    <a:pt x="1985" y="1052"/>
                  </a:cubicBezTo>
                  <a:cubicBezTo>
                    <a:pt x="1985" y="1577"/>
                    <a:pt x="1518" y="1985"/>
                    <a:pt x="934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6" name="Google Shape;14506;p29"/>
            <p:cNvSpPr/>
            <p:nvPr/>
          </p:nvSpPr>
          <p:spPr>
            <a:xfrm>
              <a:off x="3884400" y="5393675"/>
              <a:ext cx="48200" cy="49650"/>
            </a:xfrm>
            <a:custGeom>
              <a:avLst/>
              <a:gdLst/>
              <a:ahLst/>
              <a:cxnLst/>
              <a:rect l="l" t="t" r="r" b="b"/>
              <a:pathLst>
                <a:path w="1928" h="1986" extrusionOk="0">
                  <a:moveTo>
                    <a:pt x="1927" y="993"/>
                  </a:moveTo>
                  <a:cubicBezTo>
                    <a:pt x="1927" y="1577"/>
                    <a:pt x="1519" y="1985"/>
                    <a:pt x="993" y="1985"/>
                  </a:cubicBezTo>
                  <a:cubicBezTo>
                    <a:pt x="409" y="1985"/>
                    <a:pt x="1" y="1519"/>
                    <a:pt x="1" y="993"/>
                  </a:cubicBezTo>
                  <a:cubicBezTo>
                    <a:pt x="59" y="409"/>
                    <a:pt x="409" y="59"/>
                    <a:pt x="935" y="59"/>
                  </a:cubicBezTo>
                  <a:cubicBezTo>
                    <a:pt x="1519" y="1"/>
                    <a:pt x="1927" y="468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7" name="Google Shape;14507;p29"/>
            <p:cNvSpPr/>
            <p:nvPr/>
          </p:nvSpPr>
          <p:spPr>
            <a:xfrm>
              <a:off x="1190625" y="2454725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1868" y="935"/>
                  </a:moveTo>
                  <a:cubicBezTo>
                    <a:pt x="1809" y="1518"/>
                    <a:pt x="1459" y="1869"/>
                    <a:pt x="934" y="1810"/>
                  </a:cubicBezTo>
                  <a:cubicBezTo>
                    <a:pt x="350" y="1810"/>
                    <a:pt x="0" y="1402"/>
                    <a:pt x="58" y="876"/>
                  </a:cubicBezTo>
                  <a:cubicBezTo>
                    <a:pt x="117" y="351"/>
                    <a:pt x="467" y="1"/>
                    <a:pt x="992" y="1"/>
                  </a:cubicBezTo>
                  <a:cubicBezTo>
                    <a:pt x="1518" y="1"/>
                    <a:pt x="1809" y="409"/>
                    <a:pt x="1868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8" name="Google Shape;14508;p29"/>
            <p:cNvSpPr/>
            <p:nvPr/>
          </p:nvSpPr>
          <p:spPr>
            <a:xfrm>
              <a:off x="1434300" y="39227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460" y="117"/>
                    <a:pt x="1869" y="409"/>
                    <a:pt x="1810" y="993"/>
                  </a:cubicBezTo>
                  <a:cubicBezTo>
                    <a:pt x="1810" y="1518"/>
                    <a:pt x="1460" y="1868"/>
                    <a:pt x="876" y="1868"/>
                  </a:cubicBezTo>
                  <a:cubicBezTo>
                    <a:pt x="351" y="1810"/>
                    <a:pt x="1" y="1460"/>
                    <a:pt x="1" y="934"/>
                  </a:cubicBezTo>
                  <a:cubicBezTo>
                    <a:pt x="1" y="351"/>
                    <a:pt x="351" y="117"/>
                    <a:pt x="9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9" name="Google Shape;14509;p29"/>
            <p:cNvSpPr/>
            <p:nvPr/>
          </p:nvSpPr>
          <p:spPr>
            <a:xfrm>
              <a:off x="1680925" y="122457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934"/>
                  </a:moveTo>
                  <a:cubicBezTo>
                    <a:pt x="1810" y="1460"/>
                    <a:pt x="1518" y="1868"/>
                    <a:pt x="934" y="1868"/>
                  </a:cubicBezTo>
                  <a:cubicBezTo>
                    <a:pt x="351" y="1868"/>
                    <a:pt x="0" y="1518"/>
                    <a:pt x="0" y="934"/>
                  </a:cubicBezTo>
                  <a:cubicBezTo>
                    <a:pt x="0" y="409"/>
                    <a:pt x="351" y="59"/>
                    <a:pt x="876" y="59"/>
                  </a:cubicBezTo>
                  <a:cubicBezTo>
                    <a:pt x="1460" y="0"/>
                    <a:pt x="1752" y="351"/>
                    <a:pt x="1868" y="93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0" name="Google Shape;14510;p29"/>
            <p:cNvSpPr/>
            <p:nvPr/>
          </p:nvSpPr>
          <p:spPr>
            <a:xfrm>
              <a:off x="5358275" y="4906300"/>
              <a:ext cx="45250" cy="45250"/>
            </a:xfrm>
            <a:custGeom>
              <a:avLst/>
              <a:gdLst/>
              <a:ahLst/>
              <a:cxnLst/>
              <a:rect l="l" t="t" r="r" b="b"/>
              <a:pathLst>
                <a:path w="1810" h="1810" extrusionOk="0">
                  <a:moveTo>
                    <a:pt x="876" y="0"/>
                  </a:moveTo>
                  <a:cubicBezTo>
                    <a:pt x="1459" y="59"/>
                    <a:pt x="1810" y="350"/>
                    <a:pt x="1810" y="876"/>
                  </a:cubicBezTo>
                  <a:cubicBezTo>
                    <a:pt x="1810" y="1459"/>
                    <a:pt x="1518" y="1810"/>
                    <a:pt x="934" y="1810"/>
                  </a:cubicBezTo>
                  <a:cubicBezTo>
                    <a:pt x="409" y="1810"/>
                    <a:pt x="58" y="1518"/>
                    <a:pt x="0" y="992"/>
                  </a:cubicBezTo>
                  <a:cubicBezTo>
                    <a:pt x="0" y="409"/>
                    <a:pt x="350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1" name="Google Shape;14511;p29"/>
            <p:cNvSpPr/>
            <p:nvPr/>
          </p:nvSpPr>
          <p:spPr>
            <a:xfrm>
              <a:off x="1192075" y="318582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701"/>
                  </a:moveTo>
                  <a:cubicBezTo>
                    <a:pt x="1751" y="1518"/>
                    <a:pt x="1460" y="1868"/>
                    <a:pt x="876" y="1868"/>
                  </a:cubicBezTo>
                  <a:cubicBezTo>
                    <a:pt x="351" y="1868"/>
                    <a:pt x="0" y="1518"/>
                    <a:pt x="0" y="993"/>
                  </a:cubicBezTo>
                  <a:cubicBezTo>
                    <a:pt x="0" y="409"/>
                    <a:pt x="351" y="0"/>
                    <a:pt x="934" y="117"/>
                  </a:cubicBezTo>
                  <a:cubicBezTo>
                    <a:pt x="1285" y="175"/>
                    <a:pt x="1576" y="526"/>
                    <a:pt x="1868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2" name="Google Shape;14512;p29"/>
            <p:cNvSpPr/>
            <p:nvPr/>
          </p:nvSpPr>
          <p:spPr>
            <a:xfrm>
              <a:off x="2660100" y="5152900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992" y="1869"/>
                  </a:moveTo>
                  <a:cubicBezTo>
                    <a:pt x="409" y="1810"/>
                    <a:pt x="0" y="1518"/>
                    <a:pt x="0" y="935"/>
                  </a:cubicBezTo>
                  <a:cubicBezTo>
                    <a:pt x="0" y="351"/>
                    <a:pt x="350" y="1"/>
                    <a:pt x="934" y="1"/>
                  </a:cubicBezTo>
                  <a:cubicBezTo>
                    <a:pt x="1459" y="1"/>
                    <a:pt x="1810" y="351"/>
                    <a:pt x="1810" y="876"/>
                  </a:cubicBezTo>
                  <a:cubicBezTo>
                    <a:pt x="1868" y="1460"/>
                    <a:pt x="1518" y="1752"/>
                    <a:pt x="992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3" name="Google Shape;14513;p29"/>
            <p:cNvSpPr/>
            <p:nvPr/>
          </p:nvSpPr>
          <p:spPr>
            <a:xfrm>
              <a:off x="3395550" y="53951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518" y="117"/>
                    <a:pt x="1869" y="350"/>
                    <a:pt x="1869" y="934"/>
                  </a:cubicBezTo>
                  <a:cubicBezTo>
                    <a:pt x="1869" y="1518"/>
                    <a:pt x="1518" y="1868"/>
                    <a:pt x="935" y="1868"/>
                  </a:cubicBezTo>
                  <a:cubicBezTo>
                    <a:pt x="409" y="1868"/>
                    <a:pt x="59" y="1518"/>
                    <a:pt x="59" y="993"/>
                  </a:cubicBezTo>
                  <a:cubicBezTo>
                    <a:pt x="1" y="409"/>
                    <a:pt x="409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4" name="Google Shape;14514;p29"/>
            <p:cNvSpPr/>
            <p:nvPr/>
          </p:nvSpPr>
          <p:spPr>
            <a:xfrm>
              <a:off x="4132475" y="5396600"/>
              <a:ext cx="46725" cy="45275"/>
            </a:xfrm>
            <a:custGeom>
              <a:avLst/>
              <a:gdLst/>
              <a:ahLst/>
              <a:cxnLst/>
              <a:rect l="l" t="t" r="r" b="b"/>
              <a:pathLst>
                <a:path w="1869" h="1811" extrusionOk="0">
                  <a:moveTo>
                    <a:pt x="1869" y="876"/>
                  </a:moveTo>
                  <a:cubicBezTo>
                    <a:pt x="1752" y="1460"/>
                    <a:pt x="1460" y="1810"/>
                    <a:pt x="876" y="1810"/>
                  </a:cubicBezTo>
                  <a:cubicBezTo>
                    <a:pt x="351" y="1752"/>
                    <a:pt x="1" y="1402"/>
                    <a:pt x="1" y="818"/>
                  </a:cubicBezTo>
                  <a:cubicBezTo>
                    <a:pt x="59" y="292"/>
                    <a:pt x="409" y="1"/>
                    <a:pt x="935" y="1"/>
                  </a:cubicBezTo>
                  <a:cubicBezTo>
                    <a:pt x="1519" y="1"/>
                    <a:pt x="1752" y="351"/>
                    <a:pt x="1869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5" name="Google Shape;14515;p29"/>
            <p:cNvSpPr/>
            <p:nvPr/>
          </p:nvSpPr>
          <p:spPr>
            <a:xfrm>
              <a:off x="1926075" y="4661125"/>
              <a:ext cx="45275" cy="43825"/>
            </a:xfrm>
            <a:custGeom>
              <a:avLst/>
              <a:gdLst/>
              <a:ahLst/>
              <a:cxnLst/>
              <a:rect l="l" t="t" r="r" b="b"/>
              <a:pathLst>
                <a:path w="1811" h="1753" extrusionOk="0">
                  <a:moveTo>
                    <a:pt x="1810" y="993"/>
                  </a:moveTo>
                  <a:cubicBezTo>
                    <a:pt x="1518" y="1227"/>
                    <a:pt x="1227" y="1577"/>
                    <a:pt x="876" y="1635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293" y="1"/>
                    <a:pt x="818" y="59"/>
                  </a:cubicBezTo>
                  <a:cubicBezTo>
                    <a:pt x="1168" y="118"/>
                    <a:pt x="1460" y="410"/>
                    <a:pt x="1810" y="643"/>
                  </a:cubicBezTo>
                  <a:cubicBezTo>
                    <a:pt x="1810" y="760"/>
                    <a:pt x="1810" y="876"/>
                    <a:pt x="1810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6" name="Google Shape;14516;p29"/>
            <p:cNvSpPr/>
            <p:nvPr/>
          </p:nvSpPr>
          <p:spPr>
            <a:xfrm>
              <a:off x="5117475" y="493475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2"/>
                  </a:moveTo>
                  <a:cubicBezTo>
                    <a:pt x="1519" y="1285"/>
                    <a:pt x="1227" y="1635"/>
                    <a:pt x="877" y="1694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351" y="1"/>
                    <a:pt x="818" y="59"/>
                  </a:cubicBezTo>
                  <a:cubicBezTo>
                    <a:pt x="1168" y="118"/>
                    <a:pt x="1460" y="468"/>
                    <a:pt x="1810" y="701"/>
                  </a:cubicBezTo>
                  <a:cubicBezTo>
                    <a:pt x="1810" y="818"/>
                    <a:pt x="1810" y="935"/>
                    <a:pt x="1810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7" name="Google Shape;14517;p29"/>
            <p:cNvSpPr/>
            <p:nvPr/>
          </p:nvSpPr>
          <p:spPr>
            <a:xfrm>
              <a:off x="6096650" y="1472650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1"/>
                  </a:moveTo>
                  <a:cubicBezTo>
                    <a:pt x="1460" y="1285"/>
                    <a:pt x="1226" y="1635"/>
                    <a:pt x="876" y="1693"/>
                  </a:cubicBezTo>
                  <a:cubicBezTo>
                    <a:pt x="351" y="1752"/>
                    <a:pt x="1" y="1401"/>
                    <a:pt x="1" y="876"/>
                  </a:cubicBezTo>
                  <a:cubicBezTo>
                    <a:pt x="1" y="351"/>
                    <a:pt x="351" y="0"/>
                    <a:pt x="818" y="59"/>
                  </a:cubicBezTo>
                  <a:cubicBezTo>
                    <a:pt x="1168" y="117"/>
                    <a:pt x="1460" y="467"/>
                    <a:pt x="1810" y="701"/>
                  </a:cubicBezTo>
                  <a:lnTo>
                    <a:pt x="1810" y="105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8" name="Google Shape;14518;p29"/>
            <p:cNvSpPr/>
            <p:nvPr/>
          </p:nvSpPr>
          <p:spPr>
            <a:xfrm>
              <a:off x="6098100" y="4173750"/>
              <a:ext cx="37975" cy="42325"/>
            </a:xfrm>
            <a:custGeom>
              <a:avLst/>
              <a:gdLst/>
              <a:ahLst/>
              <a:cxnLst/>
              <a:rect l="l" t="t" r="r" b="b"/>
              <a:pathLst>
                <a:path w="1519" h="1693" extrusionOk="0">
                  <a:moveTo>
                    <a:pt x="643" y="1693"/>
                  </a:moveTo>
                  <a:cubicBezTo>
                    <a:pt x="410" y="1401"/>
                    <a:pt x="1" y="1051"/>
                    <a:pt x="59" y="817"/>
                  </a:cubicBezTo>
                  <a:cubicBezTo>
                    <a:pt x="118" y="526"/>
                    <a:pt x="526" y="117"/>
                    <a:pt x="818" y="59"/>
                  </a:cubicBezTo>
                  <a:cubicBezTo>
                    <a:pt x="993" y="0"/>
                    <a:pt x="1460" y="467"/>
                    <a:pt x="1460" y="759"/>
                  </a:cubicBezTo>
                  <a:cubicBezTo>
                    <a:pt x="1519" y="1051"/>
                    <a:pt x="1168" y="1343"/>
                    <a:pt x="993" y="1635"/>
                  </a:cubicBezTo>
                  <a:cubicBezTo>
                    <a:pt x="876" y="1635"/>
                    <a:pt x="760" y="1635"/>
                    <a:pt x="643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9" name="Google Shape;14519;p29"/>
            <p:cNvSpPr/>
            <p:nvPr/>
          </p:nvSpPr>
          <p:spPr>
            <a:xfrm>
              <a:off x="1196450" y="2212500"/>
              <a:ext cx="40875" cy="37950"/>
            </a:xfrm>
            <a:custGeom>
              <a:avLst/>
              <a:gdLst/>
              <a:ahLst/>
              <a:cxnLst/>
              <a:rect l="l" t="t" r="r" b="b"/>
              <a:pathLst>
                <a:path w="1635" h="1518" extrusionOk="0">
                  <a:moveTo>
                    <a:pt x="1635" y="934"/>
                  </a:moveTo>
                  <a:cubicBezTo>
                    <a:pt x="1285" y="1109"/>
                    <a:pt x="993" y="1518"/>
                    <a:pt x="701" y="1460"/>
                  </a:cubicBezTo>
                  <a:cubicBezTo>
                    <a:pt x="409" y="1401"/>
                    <a:pt x="59" y="993"/>
                    <a:pt x="0" y="701"/>
                  </a:cubicBezTo>
                  <a:cubicBezTo>
                    <a:pt x="0" y="467"/>
                    <a:pt x="467" y="0"/>
                    <a:pt x="701" y="0"/>
                  </a:cubicBezTo>
                  <a:cubicBezTo>
                    <a:pt x="993" y="0"/>
                    <a:pt x="1343" y="350"/>
                    <a:pt x="1635" y="584"/>
                  </a:cubicBezTo>
                  <a:lnTo>
                    <a:pt x="1635" y="934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0" name="Google Shape;14520;p29"/>
            <p:cNvSpPr/>
            <p:nvPr/>
          </p:nvSpPr>
          <p:spPr>
            <a:xfrm>
              <a:off x="6346175" y="1970250"/>
              <a:ext cx="40900" cy="36525"/>
            </a:xfrm>
            <a:custGeom>
              <a:avLst/>
              <a:gdLst/>
              <a:ahLst/>
              <a:cxnLst/>
              <a:rect l="l" t="t" r="r" b="b"/>
              <a:pathLst>
                <a:path w="1636" h="1461" extrusionOk="0">
                  <a:moveTo>
                    <a:pt x="1577" y="935"/>
                  </a:moveTo>
                  <a:cubicBezTo>
                    <a:pt x="1285" y="1110"/>
                    <a:pt x="935" y="1460"/>
                    <a:pt x="701" y="1402"/>
                  </a:cubicBezTo>
                  <a:cubicBezTo>
                    <a:pt x="409" y="1402"/>
                    <a:pt x="59" y="935"/>
                    <a:pt x="1" y="643"/>
                  </a:cubicBezTo>
                  <a:cubicBezTo>
                    <a:pt x="1" y="468"/>
                    <a:pt x="468" y="1"/>
                    <a:pt x="701" y="1"/>
                  </a:cubicBezTo>
                  <a:cubicBezTo>
                    <a:pt x="993" y="1"/>
                    <a:pt x="1285" y="351"/>
                    <a:pt x="1635" y="526"/>
                  </a:cubicBezTo>
                  <a:cubicBezTo>
                    <a:pt x="1635" y="643"/>
                    <a:pt x="1635" y="818"/>
                    <a:pt x="1577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1" name="Google Shape;14521;p29"/>
            <p:cNvSpPr/>
            <p:nvPr/>
          </p:nvSpPr>
          <p:spPr>
            <a:xfrm>
              <a:off x="1685300" y="4417450"/>
              <a:ext cx="37975" cy="40875"/>
            </a:xfrm>
            <a:custGeom>
              <a:avLst/>
              <a:gdLst/>
              <a:ahLst/>
              <a:cxnLst/>
              <a:rect l="l" t="t" r="r" b="b"/>
              <a:pathLst>
                <a:path w="1519" h="1635" extrusionOk="0">
                  <a:moveTo>
                    <a:pt x="935" y="0"/>
                  </a:moveTo>
                  <a:cubicBezTo>
                    <a:pt x="1110" y="292"/>
                    <a:pt x="1518" y="642"/>
                    <a:pt x="1460" y="876"/>
                  </a:cubicBezTo>
                  <a:cubicBezTo>
                    <a:pt x="1401" y="1167"/>
                    <a:pt x="993" y="1576"/>
                    <a:pt x="701" y="1576"/>
                  </a:cubicBezTo>
                  <a:cubicBezTo>
                    <a:pt x="468" y="1634"/>
                    <a:pt x="59" y="1167"/>
                    <a:pt x="1" y="934"/>
                  </a:cubicBezTo>
                  <a:cubicBezTo>
                    <a:pt x="1" y="642"/>
                    <a:pt x="351" y="292"/>
                    <a:pt x="584" y="0"/>
                  </a:cubicBezTo>
                  <a:lnTo>
                    <a:pt x="935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2" name="Google Shape;14522;p29"/>
            <p:cNvSpPr/>
            <p:nvPr/>
          </p:nvSpPr>
          <p:spPr>
            <a:xfrm>
              <a:off x="4630100" y="246875"/>
              <a:ext cx="37950" cy="40875"/>
            </a:xfrm>
            <a:custGeom>
              <a:avLst/>
              <a:gdLst/>
              <a:ahLst/>
              <a:cxnLst/>
              <a:rect l="l" t="t" r="r" b="b"/>
              <a:pathLst>
                <a:path w="1518" h="1635" extrusionOk="0">
                  <a:moveTo>
                    <a:pt x="934" y="0"/>
                  </a:moveTo>
                  <a:cubicBezTo>
                    <a:pt x="1109" y="292"/>
                    <a:pt x="1518" y="642"/>
                    <a:pt x="1459" y="876"/>
                  </a:cubicBezTo>
                  <a:cubicBezTo>
                    <a:pt x="1401" y="1168"/>
                    <a:pt x="993" y="1576"/>
                    <a:pt x="701" y="1576"/>
                  </a:cubicBezTo>
                  <a:cubicBezTo>
                    <a:pt x="526" y="1635"/>
                    <a:pt x="59" y="1168"/>
                    <a:pt x="59" y="934"/>
                  </a:cubicBezTo>
                  <a:cubicBezTo>
                    <a:pt x="0" y="584"/>
                    <a:pt x="350" y="292"/>
                    <a:pt x="584" y="0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3" name="Google Shape;14523;p29"/>
            <p:cNvSpPr/>
            <p:nvPr/>
          </p:nvSpPr>
          <p:spPr>
            <a:xfrm>
              <a:off x="2175625" y="4910675"/>
              <a:ext cx="36500" cy="40875"/>
            </a:xfrm>
            <a:custGeom>
              <a:avLst/>
              <a:gdLst/>
              <a:ahLst/>
              <a:cxnLst/>
              <a:rect l="l" t="t" r="r" b="b"/>
              <a:pathLst>
                <a:path w="1460" h="1635" extrusionOk="0">
                  <a:moveTo>
                    <a:pt x="584" y="1635"/>
                  </a:moveTo>
                  <a:cubicBezTo>
                    <a:pt x="350" y="1343"/>
                    <a:pt x="0" y="1051"/>
                    <a:pt x="0" y="759"/>
                  </a:cubicBezTo>
                  <a:cubicBezTo>
                    <a:pt x="58" y="467"/>
                    <a:pt x="467" y="59"/>
                    <a:pt x="759" y="59"/>
                  </a:cubicBezTo>
                  <a:cubicBezTo>
                    <a:pt x="934" y="0"/>
                    <a:pt x="1401" y="467"/>
                    <a:pt x="1459" y="701"/>
                  </a:cubicBezTo>
                  <a:cubicBezTo>
                    <a:pt x="1459" y="993"/>
                    <a:pt x="1109" y="1343"/>
                    <a:pt x="934" y="1635"/>
                  </a:cubicBezTo>
                  <a:cubicBezTo>
                    <a:pt x="817" y="1635"/>
                    <a:pt x="701" y="1635"/>
                    <a:pt x="584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4" name="Google Shape;14524;p29"/>
            <p:cNvSpPr/>
            <p:nvPr/>
          </p:nvSpPr>
          <p:spPr>
            <a:xfrm>
              <a:off x="4379100" y="5399525"/>
              <a:ext cx="40875" cy="36500"/>
            </a:xfrm>
            <a:custGeom>
              <a:avLst/>
              <a:gdLst/>
              <a:ahLst/>
              <a:cxnLst/>
              <a:rect l="l" t="t" r="r" b="b"/>
              <a:pathLst>
                <a:path w="1635" h="1460" extrusionOk="0">
                  <a:moveTo>
                    <a:pt x="59" y="526"/>
                  </a:moveTo>
                  <a:cubicBezTo>
                    <a:pt x="351" y="351"/>
                    <a:pt x="701" y="0"/>
                    <a:pt x="993" y="59"/>
                  </a:cubicBezTo>
                  <a:cubicBezTo>
                    <a:pt x="1226" y="117"/>
                    <a:pt x="1576" y="526"/>
                    <a:pt x="1635" y="818"/>
                  </a:cubicBezTo>
                  <a:cubicBezTo>
                    <a:pt x="1635" y="1051"/>
                    <a:pt x="1168" y="1460"/>
                    <a:pt x="876" y="1460"/>
                  </a:cubicBezTo>
                  <a:cubicBezTo>
                    <a:pt x="584" y="1460"/>
                    <a:pt x="292" y="1109"/>
                    <a:pt x="0" y="876"/>
                  </a:cubicBezTo>
                  <a:cubicBezTo>
                    <a:pt x="0" y="759"/>
                    <a:pt x="59" y="642"/>
                    <a:pt x="59" y="5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5" name="Google Shape;14525;p29"/>
            <p:cNvSpPr/>
            <p:nvPr/>
          </p:nvSpPr>
          <p:spPr>
            <a:xfrm>
              <a:off x="2422225" y="497850"/>
              <a:ext cx="43800" cy="35050"/>
            </a:xfrm>
            <a:custGeom>
              <a:avLst/>
              <a:gdLst/>
              <a:ahLst/>
              <a:cxnLst/>
              <a:rect l="l" t="t" r="r" b="b"/>
              <a:pathLst>
                <a:path w="1752" h="1402" extrusionOk="0">
                  <a:moveTo>
                    <a:pt x="1752" y="701"/>
                  </a:moveTo>
                  <a:cubicBezTo>
                    <a:pt x="1285" y="1052"/>
                    <a:pt x="993" y="1402"/>
                    <a:pt x="759" y="1402"/>
                  </a:cubicBezTo>
                  <a:cubicBezTo>
                    <a:pt x="468" y="1402"/>
                    <a:pt x="234" y="993"/>
                    <a:pt x="1" y="760"/>
                  </a:cubicBezTo>
                  <a:cubicBezTo>
                    <a:pt x="234" y="468"/>
                    <a:pt x="409" y="59"/>
                    <a:pt x="701" y="59"/>
                  </a:cubicBezTo>
                  <a:cubicBezTo>
                    <a:pt x="935" y="1"/>
                    <a:pt x="1285" y="351"/>
                    <a:pt x="1752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6" name="Google Shape;14526;p29"/>
            <p:cNvSpPr/>
            <p:nvPr/>
          </p:nvSpPr>
          <p:spPr>
            <a:xfrm>
              <a:off x="1203750" y="3439725"/>
              <a:ext cx="27750" cy="36525"/>
            </a:xfrm>
            <a:custGeom>
              <a:avLst/>
              <a:gdLst/>
              <a:ahLst/>
              <a:cxnLst/>
              <a:rect l="l" t="t" r="r" b="b"/>
              <a:pathLst>
                <a:path w="1110" h="1461" extrusionOk="0">
                  <a:moveTo>
                    <a:pt x="351" y="1402"/>
                  </a:moveTo>
                  <a:cubicBezTo>
                    <a:pt x="234" y="1110"/>
                    <a:pt x="59" y="818"/>
                    <a:pt x="0" y="526"/>
                  </a:cubicBezTo>
                  <a:cubicBezTo>
                    <a:pt x="0" y="351"/>
                    <a:pt x="234" y="176"/>
                    <a:pt x="409" y="1"/>
                  </a:cubicBezTo>
                  <a:cubicBezTo>
                    <a:pt x="642" y="234"/>
                    <a:pt x="993" y="409"/>
                    <a:pt x="1051" y="701"/>
                  </a:cubicBezTo>
                  <a:cubicBezTo>
                    <a:pt x="1109" y="876"/>
                    <a:pt x="818" y="1168"/>
                    <a:pt x="642" y="1460"/>
                  </a:cubicBezTo>
                  <a:cubicBezTo>
                    <a:pt x="526" y="1460"/>
                    <a:pt x="467" y="1402"/>
                    <a:pt x="351" y="14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7" name="Google Shape;14527;p29"/>
            <p:cNvSpPr/>
            <p:nvPr/>
          </p:nvSpPr>
          <p:spPr>
            <a:xfrm>
              <a:off x="3159150" y="5402450"/>
              <a:ext cx="42350" cy="27750"/>
            </a:xfrm>
            <a:custGeom>
              <a:avLst/>
              <a:gdLst/>
              <a:ahLst/>
              <a:cxnLst/>
              <a:rect l="l" t="t" r="r" b="b"/>
              <a:pathLst>
                <a:path w="1694" h="1110" extrusionOk="0">
                  <a:moveTo>
                    <a:pt x="1694" y="642"/>
                  </a:moveTo>
                  <a:cubicBezTo>
                    <a:pt x="1285" y="876"/>
                    <a:pt x="1051" y="1109"/>
                    <a:pt x="876" y="1051"/>
                  </a:cubicBezTo>
                  <a:cubicBezTo>
                    <a:pt x="584" y="992"/>
                    <a:pt x="293" y="759"/>
                    <a:pt x="1" y="584"/>
                  </a:cubicBezTo>
                  <a:cubicBezTo>
                    <a:pt x="234" y="409"/>
                    <a:pt x="468" y="0"/>
                    <a:pt x="701" y="0"/>
                  </a:cubicBezTo>
                  <a:cubicBezTo>
                    <a:pt x="935" y="0"/>
                    <a:pt x="1227" y="350"/>
                    <a:pt x="1635" y="64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8" name="Google Shape;14528;p29"/>
            <p:cNvSpPr/>
            <p:nvPr/>
          </p:nvSpPr>
          <p:spPr>
            <a:xfrm>
              <a:off x="2914000" y="258550"/>
              <a:ext cx="36500" cy="26275"/>
            </a:xfrm>
            <a:custGeom>
              <a:avLst/>
              <a:gdLst/>
              <a:ahLst/>
              <a:cxnLst/>
              <a:rect l="l" t="t" r="r" b="b"/>
              <a:pathLst>
                <a:path w="1460" h="1051" extrusionOk="0">
                  <a:moveTo>
                    <a:pt x="1460" y="0"/>
                  </a:moveTo>
                  <a:cubicBezTo>
                    <a:pt x="1285" y="467"/>
                    <a:pt x="1226" y="759"/>
                    <a:pt x="1051" y="934"/>
                  </a:cubicBezTo>
                  <a:cubicBezTo>
                    <a:pt x="876" y="1051"/>
                    <a:pt x="526" y="1051"/>
                    <a:pt x="292" y="992"/>
                  </a:cubicBezTo>
                  <a:cubicBezTo>
                    <a:pt x="176" y="934"/>
                    <a:pt x="117" y="701"/>
                    <a:pt x="1" y="584"/>
                  </a:cubicBezTo>
                  <a:cubicBezTo>
                    <a:pt x="176" y="467"/>
                    <a:pt x="351" y="350"/>
                    <a:pt x="584" y="234"/>
                  </a:cubicBezTo>
                  <a:cubicBezTo>
                    <a:pt x="759" y="175"/>
                    <a:pt x="993" y="117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9" name="Google Shape;14529;p29"/>
            <p:cNvSpPr/>
            <p:nvPr/>
          </p:nvSpPr>
          <p:spPr>
            <a:xfrm>
              <a:off x="6349100" y="3686350"/>
              <a:ext cx="24825" cy="33575"/>
            </a:xfrm>
            <a:custGeom>
              <a:avLst/>
              <a:gdLst/>
              <a:ahLst/>
              <a:cxnLst/>
              <a:rect l="l" t="t" r="r" b="b"/>
              <a:pathLst>
                <a:path w="993" h="1343" extrusionOk="0">
                  <a:moveTo>
                    <a:pt x="993" y="0"/>
                  </a:moveTo>
                  <a:cubicBezTo>
                    <a:pt x="935" y="351"/>
                    <a:pt x="876" y="526"/>
                    <a:pt x="818" y="759"/>
                  </a:cubicBezTo>
                  <a:cubicBezTo>
                    <a:pt x="701" y="934"/>
                    <a:pt x="526" y="1109"/>
                    <a:pt x="409" y="1343"/>
                  </a:cubicBezTo>
                  <a:cubicBezTo>
                    <a:pt x="292" y="1168"/>
                    <a:pt x="1" y="1051"/>
                    <a:pt x="1" y="876"/>
                  </a:cubicBezTo>
                  <a:cubicBezTo>
                    <a:pt x="1" y="584"/>
                    <a:pt x="117" y="292"/>
                    <a:pt x="292" y="117"/>
                  </a:cubicBezTo>
                  <a:cubicBezTo>
                    <a:pt x="409" y="0"/>
                    <a:pt x="643" y="59"/>
                    <a:pt x="9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4530" name="Google Shape;14530;p29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solidFill>
                  <a:schemeClr val="dk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4531" name="Google Shape;14531;p29"/>
          <p:cNvSpPr txBox="1">
            <a:spLocks noGrp="1"/>
          </p:cNvSpPr>
          <p:nvPr>
            <p:ph type="subTitle" idx="1"/>
          </p:nvPr>
        </p:nvSpPr>
        <p:spPr>
          <a:xfrm>
            <a:off x="829838" y="1988100"/>
            <a:ext cx="2112000" cy="484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532" name="Google Shape;14532;p29"/>
          <p:cNvSpPr txBox="1">
            <a:spLocks noGrp="1"/>
          </p:cNvSpPr>
          <p:nvPr>
            <p:ph type="subTitle" idx="2"/>
          </p:nvPr>
        </p:nvSpPr>
        <p:spPr>
          <a:xfrm>
            <a:off x="3514294" y="1988100"/>
            <a:ext cx="2112000" cy="484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533" name="Google Shape;14533;p29"/>
          <p:cNvSpPr txBox="1">
            <a:spLocks noGrp="1"/>
          </p:cNvSpPr>
          <p:nvPr>
            <p:ph type="subTitle" idx="3"/>
          </p:nvPr>
        </p:nvSpPr>
        <p:spPr>
          <a:xfrm>
            <a:off x="6204413" y="1988100"/>
            <a:ext cx="2107500" cy="484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534" name="Google Shape;14534;p29"/>
          <p:cNvSpPr txBox="1">
            <a:spLocks noGrp="1"/>
          </p:cNvSpPr>
          <p:nvPr>
            <p:ph type="subTitle" idx="4"/>
          </p:nvPr>
        </p:nvSpPr>
        <p:spPr>
          <a:xfrm>
            <a:off x="829838" y="3442448"/>
            <a:ext cx="2112000" cy="484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535" name="Google Shape;14535;p29"/>
          <p:cNvSpPr txBox="1">
            <a:spLocks noGrp="1"/>
          </p:cNvSpPr>
          <p:nvPr>
            <p:ph type="subTitle" idx="5"/>
          </p:nvPr>
        </p:nvSpPr>
        <p:spPr>
          <a:xfrm>
            <a:off x="3514294" y="3442448"/>
            <a:ext cx="2112000" cy="484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536" name="Google Shape;14536;p29"/>
          <p:cNvSpPr txBox="1">
            <a:spLocks noGrp="1"/>
          </p:cNvSpPr>
          <p:nvPr>
            <p:ph type="subTitle" idx="6"/>
          </p:nvPr>
        </p:nvSpPr>
        <p:spPr>
          <a:xfrm>
            <a:off x="6204413" y="3442448"/>
            <a:ext cx="2107500" cy="484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537" name="Google Shape;14537;p29"/>
          <p:cNvSpPr txBox="1">
            <a:spLocks noGrp="1"/>
          </p:cNvSpPr>
          <p:nvPr>
            <p:ph type="subTitle" idx="7"/>
          </p:nvPr>
        </p:nvSpPr>
        <p:spPr>
          <a:xfrm>
            <a:off x="829838" y="1591700"/>
            <a:ext cx="2112000" cy="4662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 b="1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4538" name="Google Shape;14538;p29"/>
          <p:cNvSpPr txBox="1">
            <a:spLocks noGrp="1"/>
          </p:cNvSpPr>
          <p:nvPr>
            <p:ph type="subTitle" idx="8"/>
          </p:nvPr>
        </p:nvSpPr>
        <p:spPr>
          <a:xfrm>
            <a:off x="3517706" y="1591700"/>
            <a:ext cx="2112000" cy="4662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 b="1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4539" name="Google Shape;14539;p29"/>
          <p:cNvSpPr txBox="1">
            <a:spLocks noGrp="1"/>
          </p:cNvSpPr>
          <p:nvPr>
            <p:ph type="subTitle" idx="9"/>
          </p:nvPr>
        </p:nvSpPr>
        <p:spPr>
          <a:xfrm>
            <a:off x="6202163" y="1591700"/>
            <a:ext cx="2112000" cy="4662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 b="1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4540" name="Google Shape;14540;p29"/>
          <p:cNvSpPr txBox="1">
            <a:spLocks noGrp="1"/>
          </p:cNvSpPr>
          <p:nvPr>
            <p:ph type="subTitle" idx="13"/>
          </p:nvPr>
        </p:nvSpPr>
        <p:spPr>
          <a:xfrm>
            <a:off x="829838" y="3046050"/>
            <a:ext cx="2112000" cy="4662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 b="1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4541" name="Google Shape;14541;p29"/>
          <p:cNvSpPr txBox="1">
            <a:spLocks noGrp="1"/>
          </p:cNvSpPr>
          <p:nvPr>
            <p:ph type="subTitle" idx="14"/>
          </p:nvPr>
        </p:nvSpPr>
        <p:spPr>
          <a:xfrm>
            <a:off x="3517706" y="3046050"/>
            <a:ext cx="2112000" cy="4662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 b="1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4542" name="Google Shape;14542;p29"/>
          <p:cNvSpPr txBox="1">
            <a:spLocks noGrp="1"/>
          </p:cNvSpPr>
          <p:nvPr>
            <p:ph type="subTitle" idx="15"/>
          </p:nvPr>
        </p:nvSpPr>
        <p:spPr>
          <a:xfrm>
            <a:off x="6202163" y="3046050"/>
            <a:ext cx="2112000" cy="4662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 b="1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grpSp>
        <p:nvGrpSpPr>
          <p:cNvPr id="14543" name="Google Shape;14543;p29"/>
          <p:cNvGrpSpPr/>
          <p:nvPr/>
        </p:nvGrpSpPr>
        <p:grpSpPr>
          <a:xfrm>
            <a:off x="-52496" y="1523069"/>
            <a:ext cx="2609952" cy="3655493"/>
            <a:chOff x="3822382" y="28677"/>
            <a:chExt cx="1900497" cy="2661831"/>
          </a:xfrm>
        </p:grpSpPr>
        <p:sp>
          <p:nvSpPr>
            <p:cNvPr id="14544" name="Google Shape;14544;p29"/>
            <p:cNvSpPr/>
            <p:nvPr/>
          </p:nvSpPr>
          <p:spPr>
            <a:xfrm>
              <a:off x="3954978" y="28677"/>
              <a:ext cx="338627" cy="338618"/>
            </a:xfrm>
            <a:custGeom>
              <a:avLst/>
              <a:gdLst/>
              <a:ahLst/>
              <a:cxnLst/>
              <a:rect l="l" t="t" r="r" b="b"/>
              <a:pathLst>
                <a:path w="38048" h="38047" extrusionOk="0">
                  <a:moveTo>
                    <a:pt x="11630" y="0"/>
                  </a:moveTo>
                  <a:lnTo>
                    <a:pt x="11630" y="11697"/>
                  </a:lnTo>
                  <a:lnTo>
                    <a:pt x="1" y="11697"/>
                  </a:lnTo>
                  <a:lnTo>
                    <a:pt x="1" y="26418"/>
                  </a:lnTo>
                  <a:lnTo>
                    <a:pt x="11630" y="26418"/>
                  </a:lnTo>
                  <a:lnTo>
                    <a:pt x="11630" y="38047"/>
                  </a:lnTo>
                  <a:lnTo>
                    <a:pt x="26351" y="38047"/>
                  </a:lnTo>
                  <a:lnTo>
                    <a:pt x="26351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351" y="11697"/>
                  </a:lnTo>
                  <a:lnTo>
                    <a:pt x="26351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5" name="Google Shape;14545;p29"/>
            <p:cNvSpPr/>
            <p:nvPr/>
          </p:nvSpPr>
          <p:spPr>
            <a:xfrm>
              <a:off x="3822382" y="1776977"/>
              <a:ext cx="234524" cy="234524"/>
            </a:xfrm>
            <a:custGeom>
              <a:avLst/>
              <a:gdLst/>
              <a:ahLst/>
              <a:cxnLst/>
              <a:rect l="l" t="t" r="r" b="b"/>
              <a:pathLst>
                <a:path w="26351" h="26351" extrusionOk="0">
                  <a:moveTo>
                    <a:pt x="8067" y="0"/>
                  </a:moveTo>
                  <a:lnTo>
                    <a:pt x="8067" y="8066"/>
                  </a:lnTo>
                  <a:lnTo>
                    <a:pt x="1" y="8066"/>
                  </a:lnTo>
                  <a:lnTo>
                    <a:pt x="1" y="18284"/>
                  </a:lnTo>
                  <a:lnTo>
                    <a:pt x="8067" y="18284"/>
                  </a:lnTo>
                  <a:lnTo>
                    <a:pt x="8067" y="26350"/>
                  </a:lnTo>
                  <a:lnTo>
                    <a:pt x="18217" y="26350"/>
                  </a:lnTo>
                  <a:lnTo>
                    <a:pt x="18217" y="18284"/>
                  </a:lnTo>
                  <a:lnTo>
                    <a:pt x="26351" y="18284"/>
                  </a:lnTo>
                  <a:lnTo>
                    <a:pt x="26351" y="8066"/>
                  </a:lnTo>
                  <a:lnTo>
                    <a:pt x="18217" y="8066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6" name="Google Shape;14546;p29"/>
            <p:cNvSpPr/>
            <p:nvPr/>
          </p:nvSpPr>
          <p:spPr>
            <a:xfrm>
              <a:off x="4265095" y="1552030"/>
              <a:ext cx="183669" cy="183669"/>
            </a:xfrm>
            <a:custGeom>
              <a:avLst/>
              <a:gdLst/>
              <a:ahLst/>
              <a:cxnLst/>
              <a:rect l="l" t="t" r="r" b="b"/>
              <a:pathLst>
                <a:path w="20637" h="20637" extrusionOk="0">
                  <a:moveTo>
                    <a:pt x="6319" y="1"/>
                  </a:moveTo>
                  <a:lnTo>
                    <a:pt x="6319" y="6319"/>
                  </a:lnTo>
                  <a:lnTo>
                    <a:pt x="0" y="6319"/>
                  </a:lnTo>
                  <a:lnTo>
                    <a:pt x="0" y="14251"/>
                  </a:lnTo>
                  <a:lnTo>
                    <a:pt x="6319" y="14251"/>
                  </a:lnTo>
                  <a:lnTo>
                    <a:pt x="6319" y="20637"/>
                  </a:lnTo>
                  <a:lnTo>
                    <a:pt x="14251" y="20637"/>
                  </a:lnTo>
                  <a:lnTo>
                    <a:pt x="14251" y="14251"/>
                  </a:lnTo>
                  <a:lnTo>
                    <a:pt x="20637" y="14251"/>
                  </a:lnTo>
                  <a:lnTo>
                    <a:pt x="20637" y="6319"/>
                  </a:lnTo>
                  <a:lnTo>
                    <a:pt x="14251" y="6319"/>
                  </a:lnTo>
                  <a:lnTo>
                    <a:pt x="14251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7" name="Google Shape;14547;p29"/>
            <p:cNvSpPr/>
            <p:nvPr/>
          </p:nvSpPr>
          <p:spPr>
            <a:xfrm>
              <a:off x="3954980" y="503885"/>
              <a:ext cx="183678" cy="183678"/>
            </a:xfrm>
            <a:custGeom>
              <a:avLst/>
              <a:gdLst/>
              <a:ahLst/>
              <a:cxnLst/>
              <a:rect l="l" t="t" r="r" b="b"/>
              <a:pathLst>
                <a:path w="20638" h="20638" extrusionOk="0">
                  <a:moveTo>
                    <a:pt x="6319" y="1"/>
                  </a:moveTo>
                  <a:lnTo>
                    <a:pt x="6319" y="6319"/>
                  </a:lnTo>
                  <a:lnTo>
                    <a:pt x="1" y="6319"/>
                  </a:lnTo>
                  <a:lnTo>
                    <a:pt x="1" y="14318"/>
                  </a:lnTo>
                  <a:lnTo>
                    <a:pt x="6319" y="14318"/>
                  </a:lnTo>
                  <a:lnTo>
                    <a:pt x="6319" y="20637"/>
                  </a:lnTo>
                  <a:lnTo>
                    <a:pt x="14318" y="20637"/>
                  </a:lnTo>
                  <a:lnTo>
                    <a:pt x="14318" y="14318"/>
                  </a:lnTo>
                  <a:lnTo>
                    <a:pt x="20637" y="14318"/>
                  </a:lnTo>
                  <a:lnTo>
                    <a:pt x="20637" y="6319"/>
                  </a:lnTo>
                  <a:lnTo>
                    <a:pt x="14318" y="6319"/>
                  </a:lnTo>
                  <a:lnTo>
                    <a:pt x="14318" y="1"/>
                  </a:lnTo>
                  <a:close/>
                </a:path>
              </a:pathLst>
            </a:cu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8" name="Google Shape;14548;p29"/>
            <p:cNvSpPr/>
            <p:nvPr/>
          </p:nvSpPr>
          <p:spPr>
            <a:xfrm>
              <a:off x="4331497" y="2456590"/>
              <a:ext cx="233928" cy="233919"/>
            </a:xfrm>
            <a:custGeom>
              <a:avLst/>
              <a:gdLst/>
              <a:ahLst/>
              <a:cxnLst/>
              <a:rect l="l" t="t" r="r" b="b"/>
              <a:pathLst>
                <a:path w="26284" h="26283" extrusionOk="0">
                  <a:moveTo>
                    <a:pt x="8067" y="0"/>
                  </a:moveTo>
                  <a:lnTo>
                    <a:pt x="8067" y="8067"/>
                  </a:lnTo>
                  <a:lnTo>
                    <a:pt x="1" y="8067"/>
                  </a:lnTo>
                  <a:lnTo>
                    <a:pt x="1" y="18217"/>
                  </a:lnTo>
                  <a:lnTo>
                    <a:pt x="8067" y="18217"/>
                  </a:lnTo>
                  <a:lnTo>
                    <a:pt x="8067" y="26283"/>
                  </a:lnTo>
                  <a:lnTo>
                    <a:pt x="18217" y="26283"/>
                  </a:lnTo>
                  <a:lnTo>
                    <a:pt x="18217" y="18217"/>
                  </a:lnTo>
                  <a:lnTo>
                    <a:pt x="26284" y="18217"/>
                  </a:lnTo>
                  <a:lnTo>
                    <a:pt x="26284" y="8067"/>
                  </a:lnTo>
                  <a:lnTo>
                    <a:pt x="18217" y="8067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9" name="Google Shape;14549;p29"/>
            <p:cNvSpPr/>
            <p:nvPr/>
          </p:nvSpPr>
          <p:spPr>
            <a:xfrm>
              <a:off x="3991695" y="1039327"/>
              <a:ext cx="333830" cy="333839"/>
            </a:xfrm>
            <a:custGeom>
              <a:avLst/>
              <a:gdLst/>
              <a:ahLst/>
              <a:cxnLst/>
              <a:rect l="l" t="t" r="r" b="b"/>
              <a:pathLst>
                <a:path w="37509" h="37510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5"/>
                  </a:lnTo>
                  <a:lnTo>
                    <a:pt x="11495" y="26015"/>
                  </a:lnTo>
                  <a:lnTo>
                    <a:pt x="11495" y="37509"/>
                  </a:lnTo>
                  <a:lnTo>
                    <a:pt x="26014" y="37509"/>
                  </a:lnTo>
                  <a:lnTo>
                    <a:pt x="26014" y="26015"/>
                  </a:lnTo>
                  <a:lnTo>
                    <a:pt x="37509" y="26015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0" name="Google Shape;14550;p29"/>
            <p:cNvSpPr/>
            <p:nvPr/>
          </p:nvSpPr>
          <p:spPr>
            <a:xfrm>
              <a:off x="4028185" y="2070117"/>
              <a:ext cx="333830" cy="334435"/>
            </a:xfrm>
            <a:custGeom>
              <a:avLst/>
              <a:gdLst/>
              <a:ahLst/>
              <a:cxnLst/>
              <a:rect l="l" t="t" r="r" b="b"/>
              <a:pathLst>
                <a:path w="37509" h="37577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4"/>
                  </a:lnTo>
                  <a:lnTo>
                    <a:pt x="11495" y="26014"/>
                  </a:lnTo>
                  <a:lnTo>
                    <a:pt x="11495" y="37576"/>
                  </a:lnTo>
                  <a:lnTo>
                    <a:pt x="26014" y="37576"/>
                  </a:lnTo>
                  <a:lnTo>
                    <a:pt x="26014" y="26014"/>
                  </a:lnTo>
                  <a:lnTo>
                    <a:pt x="37509" y="26014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1" name="Google Shape;14551;p29"/>
            <p:cNvSpPr/>
            <p:nvPr/>
          </p:nvSpPr>
          <p:spPr>
            <a:xfrm>
              <a:off x="5608602" y="2412983"/>
              <a:ext cx="114276" cy="114872"/>
            </a:xfrm>
            <a:custGeom>
              <a:avLst/>
              <a:gdLst/>
              <a:ahLst/>
              <a:cxnLst/>
              <a:rect l="l" t="t" r="r" b="b"/>
              <a:pathLst>
                <a:path w="12840" h="12907" extrusionOk="0">
                  <a:moveTo>
                    <a:pt x="3967" y="0"/>
                  </a:moveTo>
                  <a:lnTo>
                    <a:pt x="3967" y="3966"/>
                  </a:lnTo>
                  <a:lnTo>
                    <a:pt x="1" y="3966"/>
                  </a:lnTo>
                  <a:lnTo>
                    <a:pt x="1" y="8941"/>
                  </a:lnTo>
                  <a:lnTo>
                    <a:pt x="3967" y="8941"/>
                  </a:lnTo>
                  <a:lnTo>
                    <a:pt x="3967" y="12907"/>
                  </a:lnTo>
                  <a:lnTo>
                    <a:pt x="8941" y="12907"/>
                  </a:lnTo>
                  <a:lnTo>
                    <a:pt x="8941" y="8941"/>
                  </a:lnTo>
                  <a:lnTo>
                    <a:pt x="12840" y="8941"/>
                  </a:lnTo>
                  <a:lnTo>
                    <a:pt x="12840" y="3966"/>
                  </a:lnTo>
                  <a:lnTo>
                    <a:pt x="8941" y="3966"/>
                  </a:lnTo>
                  <a:lnTo>
                    <a:pt x="8941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2" name="Google Shape;14552;p29"/>
            <p:cNvSpPr/>
            <p:nvPr/>
          </p:nvSpPr>
          <p:spPr>
            <a:xfrm>
              <a:off x="4716778" y="2373429"/>
              <a:ext cx="114267" cy="114276"/>
            </a:xfrm>
            <a:custGeom>
              <a:avLst/>
              <a:gdLst/>
              <a:ahLst/>
              <a:cxnLst/>
              <a:rect l="l" t="t" r="r" b="b"/>
              <a:pathLst>
                <a:path w="12839" h="12840" extrusionOk="0">
                  <a:moveTo>
                    <a:pt x="3899" y="1"/>
                  </a:moveTo>
                  <a:lnTo>
                    <a:pt x="3899" y="3967"/>
                  </a:lnTo>
                  <a:lnTo>
                    <a:pt x="0" y="3967"/>
                  </a:lnTo>
                  <a:lnTo>
                    <a:pt x="0" y="8874"/>
                  </a:lnTo>
                  <a:lnTo>
                    <a:pt x="3899" y="8874"/>
                  </a:lnTo>
                  <a:lnTo>
                    <a:pt x="3899" y="12840"/>
                  </a:lnTo>
                  <a:lnTo>
                    <a:pt x="8873" y="12840"/>
                  </a:lnTo>
                  <a:lnTo>
                    <a:pt x="8873" y="8874"/>
                  </a:lnTo>
                  <a:lnTo>
                    <a:pt x="12839" y="8874"/>
                  </a:lnTo>
                  <a:lnTo>
                    <a:pt x="12839" y="3967"/>
                  </a:lnTo>
                  <a:lnTo>
                    <a:pt x="8873" y="3967"/>
                  </a:lnTo>
                  <a:lnTo>
                    <a:pt x="8873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3" name="Google Shape;14553;p29"/>
            <p:cNvSpPr/>
            <p:nvPr/>
          </p:nvSpPr>
          <p:spPr>
            <a:xfrm>
              <a:off x="4300392" y="982492"/>
              <a:ext cx="56239" cy="56844"/>
            </a:xfrm>
            <a:custGeom>
              <a:avLst/>
              <a:gdLst/>
              <a:ahLst/>
              <a:cxnLst/>
              <a:rect l="l" t="t" r="r" b="b"/>
              <a:pathLst>
                <a:path w="6319" h="6387" extrusionOk="0">
                  <a:moveTo>
                    <a:pt x="1950" y="1"/>
                  </a:moveTo>
                  <a:lnTo>
                    <a:pt x="1950" y="1950"/>
                  </a:lnTo>
                  <a:lnTo>
                    <a:pt x="0" y="1950"/>
                  </a:lnTo>
                  <a:lnTo>
                    <a:pt x="0" y="4437"/>
                  </a:lnTo>
                  <a:lnTo>
                    <a:pt x="1950" y="4437"/>
                  </a:lnTo>
                  <a:lnTo>
                    <a:pt x="1950" y="6387"/>
                  </a:lnTo>
                  <a:lnTo>
                    <a:pt x="4370" y="6387"/>
                  </a:lnTo>
                  <a:lnTo>
                    <a:pt x="4370" y="4437"/>
                  </a:lnTo>
                  <a:lnTo>
                    <a:pt x="6319" y="4437"/>
                  </a:lnTo>
                  <a:lnTo>
                    <a:pt x="6319" y="1950"/>
                  </a:lnTo>
                  <a:lnTo>
                    <a:pt x="4370" y="1950"/>
                  </a:lnTo>
                  <a:lnTo>
                    <a:pt x="4370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554" name="Google Shape;14554;p29"/>
          <p:cNvGrpSpPr/>
          <p:nvPr/>
        </p:nvGrpSpPr>
        <p:grpSpPr>
          <a:xfrm rot="10800000">
            <a:off x="6750154" y="-196631"/>
            <a:ext cx="2609952" cy="3655493"/>
            <a:chOff x="3822382" y="28677"/>
            <a:chExt cx="1900497" cy="2661831"/>
          </a:xfrm>
        </p:grpSpPr>
        <p:sp>
          <p:nvSpPr>
            <p:cNvPr id="14555" name="Google Shape;14555;p29"/>
            <p:cNvSpPr/>
            <p:nvPr/>
          </p:nvSpPr>
          <p:spPr>
            <a:xfrm>
              <a:off x="3954978" y="28677"/>
              <a:ext cx="338627" cy="338618"/>
            </a:xfrm>
            <a:custGeom>
              <a:avLst/>
              <a:gdLst/>
              <a:ahLst/>
              <a:cxnLst/>
              <a:rect l="l" t="t" r="r" b="b"/>
              <a:pathLst>
                <a:path w="38048" h="38047" extrusionOk="0">
                  <a:moveTo>
                    <a:pt x="11630" y="0"/>
                  </a:moveTo>
                  <a:lnTo>
                    <a:pt x="11630" y="11697"/>
                  </a:lnTo>
                  <a:lnTo>
                    <a:pt x="1" y="11697"/>
                  </a:lnTo>
                  <a:lnTo>
                    <a:pt x="1" y="26418"/>
                  </a:lnTo>
                  <a:lnTo>
                    <a:pt x="11630" y="26418"/>
                  </a:lnTo>
                  <a:lnTo>
                    <a:pt x="11630" y="38047"/>
                  </a:lnTo>
                  <a:lnTo>
                    <a:pt x="26351" y="38047"/>
                  </a:lnTo>
                  <a:lnTo>
                    <a:pt x="26351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351" y="11697"/>
                  </a:lnTo>
                  <a:lnTo>
                    <a:pt x="26351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6" name="Google Shape;14556;p29"/>
            <p:cNvSpPr/>
            <p:nvPr/>
          </p:nvSpPr>
          <p:spPr>
            <a:xfrm>
              <a:off x="3822382" y="1776977"/>
              <a:ext cx="234524" cy="234524"/>
            </a:xfrm>
            <a:custGeom>
              <a:avLst/>
              <a:gdLst/>
              <a:ahLst/>
              <a:cxnLst/>
              <a:rect l="l" t="t" r="r" b="b"/>
              <a:pathLst>
                <a:path w="26351" h="26351" extrusionOk="0">
                  <a:moveTo>
                    <a:pt x="8067" y="0"/>
                  </a:moveTo>
                  <a:lnTo>
                    <a:pt x="8067" y="8066"/>
                  </a:lnTo>
                  <a:lnTo>
                    <a:pt x="1" y="8066"/>
                  </a:lnTo>
                  <a:lnTo>
                    <a:pt x="1" y="18284"/>
                  </a:lnTo>
                  <a:lnTo>
                    <a:pt x="8067" y="18284"/>
                  </a:lnTo>
                  <a:lnTo>
                    <a:pt x="8067" y="26350"/>
                  </a:lnTo>
                  <a:lnTo>
                    <a:pt x="18217" y="26350"/>
                  </a:lnTo>
                  <a:lnTo>
                    <a:pt x="18217" y="18284"/>
                  </a:lnTo>
                  <a:lnTo>
                    <a:pt x="26351" y="18284"/>
                  </a:lnTo>
                  <a:lnTo>
                    <a:pt x="26351" y="8066"/>
                  </a:lnTo>
                  <a:lnTo>
                    <a:pt x="18217" y="8066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7" name="Google Shape;14557;p29"/>
            <p:cNvSpPr/>
            <p:nvPr/>
          </p:nvSpPr>
          <p:spPr>
            <a:xfrm>
              <a:off x="4265095" y="1552030"/>
              <a:ext cx="183669" cy="183669"/>
            </a:xfrm>
            <a:custGeom>
              <a:avLst/>
              <a:gdLst/>
              <a:ahLst/>
              <a:cxnLst/>
              <a:rect l="l" t="t" r="r" b="b"/>
              <a:pathLst>
                <a:path w="20637" h="20637" extrusionOk="0">
                  <a:moveTo>
                    <a:pt x="6319" y="1"/>
                  </a:moveTo>
                  <a:lnTo>
                    <a:pt x="6319" y="6319"/>
                  </a:lnTo>
                  <a:lnTo>
                    <a:pt x="0" y="6319"/>
                  </a:lnTo>
                  <a:lnTo>
                    <a:pt x="0" y="14251"/>
                  </a:lnTo>
                  <a:lnTo>
                    <a:pt x="6319" y="14251"/>
                  </a:lnTo>
                  <a:lnTo>
                    <a:pt x="6319" y="20637"/>
                  </a:lnTo>
                  <a:lnTo>
                    <a:pt x="14251" y="20637"/>
                  </a:lnTo>
                  <a:lnTo>
                    <a:pt x="14251" y="14251"/>
                  </a:lnTo>
                  <a:lnTo>
                    <a:pt x="20637" y="14251"/>
                  </a:lnTo>
                  <a:lnTo>
                    <a:pt x="20637" y="6319"/>
                  </a:lnTo>
                  <a:lnTo>
                    <a:pt x="14251" y="6319"/>
                  </a:lnTo>
                  <a:lnTo>
                    <a:pt x="14251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8" name="Google Shape;14558;p29"/>
            <p:cNvSpPr/>
            <p:nvPr/>
          </p:nvSpPr>
          <p:spPr>
            <a:xfrm>
              <a:off x="3954980" y="503885"/>
              <a:ext cx="183678" cy="183678"/>
            </a:xfrm>
            <a:custGeom>
              <a:avLst/>
              <a:gdLst/>
              <a:ahLst/>
              <a:cxnLst/>
              <a:rect l="l" t="t" r="r" b="b"/>
              <a:pathLst>
                <a:path w="20638" h="20638" extrusionOk="0">
                  <a:moveTo>
                    <a:pt x="6319" y="1"/>
                  </a:moveTo>
                  <a:lnTo>
                    <a:pt x="6319" y="6319"/>
                  </a:lnTo>
                  <a:lnTo>
                    <a:pt x="1" y="6319"/>
                  </a:lnTo>
                  <a:lnTo>
                    <a:pt x="1" y="14318"/>
                  </a:lnTo>
                  <a:lnTo>
                    <a:pt x="6319" y="14318"/>
                  </a:lnTo>
                  <a:lnTo>
                    <a:pt x="6319" y="20637"/>
                  </a:lnTo>
                  <a:lnTo>
                    <a:pt x="14318" y="20637"/>
                  </a:lnTo>
                  <a:lnTo>
                    <a:pt x="14318" y="14318"/>
                  </a:lnTo>
                  <a:lnTo>
                    <a:pt x="20637" y="14318"/>
                  </a:lnTo>
                  <a:lnTo>
                    <a:pt x="20637" y="6319"/>
                  </a:lnTo>
                  <a:lnTo>
                    <a:pt x="14318" y="6319"/>
                  </a:lnTo>
                  <a:lnTo>
                    <a:pt x="14318" y="1"/>
                  </a:lnTo>
                  <a:close/>
                </a:path>
              </a:pathLst>
            </a:cu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9" name="Google Shape;14559;p29"/>
            <p:cNvSpPr/>
            <p:nvPr/>
          </p:nvSpPr>
          <p:spPr>
            <a:xfrm>
              <a:off x="4331497" y="2456590"/>
              <a:ext cx="233928" cy="233919"/>
            </a:xfrm>
            <a:custGeom>
              <a:avLst/>
              <a:gdLst/>
              <a:ahLst/>
              <a:cxnLst/>
              <a:rect l="l" t="t" r="r" b="b"/>
              <a:pathLst>
                <a:path w="26284" h="26283" extrusionOk="0">
                  <a:moveTo>
                    <a:pt x="8067" y="0"/>
                  </a:moveTo>
                  <a:lnTo>
                    <a:pt x="8067" y="8067"/>
                  </a:lnTo>
                  <a:lnTo>
                    <a:pt x="1" y="8067"/>
                  </a:lnTo>
                  <a:lnTo>
                    <a:pt x="1" y="18217"/>
                  </a:lnTo>
                  <a:lnTo>
                    <a:pt x="8067" y="18217"/>
                  </a:lnTo>
                  <a:lnTo>
                    <a:pt x="8067" y="26283"/>
                  </a:lnTo>
                  <a:lnTo>
                    <a:pt x="18217" y="26283"/>
                  </a:lnTo>
                  <a:lnTo>
                    <a:pt x="18217" y="18217"/>
                  </a:lnTo>
                  <a:lnTo>
                    <a:pt x="26284" y="18217"/>
                  </a:lnTo>
                  <a:lnTo>
                    <a:pt x="26284" y="8067"/>
                  </a:lnTo>
                  <a:lnTo>
                    <a:pt x="18217" y="8067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0" name="Google Shape;14560;p29"/>
            <p:cNvSpPr/>
            <p:nvPr/>
          </p:nvSpPr>
          <p:spPr>
            <a:xfrm>
              <a:off x="3991695" y="1039327"/>
              <a:ext cx="333830" cy="333839"/>
            </a:xfrm>
            <a:custGeom>
              <a:avLst/>
              <a:gdLst/>
              <a:ahLst/>
              <a:cxnLst/>
              <a:rect l="l" t="t" r="r" b="b"/>
              <a:pathLst>
                <a:path w="37509" h="37510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5"/>
                  </a:lnTo>
                  <a:lnTo>
                    <a:pt x="11495" y="26015"/>
                  </a:lnTo>
                  <a:lnTo>
                    <a:pt x="11495" y="37509"/>
                  </a:lnTo>
                  <a:lnTo>
                    <a:pt x="26014" y="37509"/>
                  </a:lnTo>
                  <a:lnTo>
                    <a:pt x="26014" y="26015"/>
                  </a:lnTo>
                  <a:lnTo>
                    <a:pt x="37509" y="26015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1" name="Google Shape;14561;p29"/>
            <p:cNvSpPr/>
            <p:nvPr/>
          </p:nvSpPr>
          <p:spPr>
            <a:xfrm>
              <a:off x="4028185" y="2070117"/>
              <a:ext cx="333830" cy="334435"/>
            </a:xfrm>
            <a:custGeom>
              <a:avLst/>
              <a:gdLst/>
              <a:ahLst/>
              <a:cxnLst/>
              <a:rect l="l" t="t" r="r" b="b"/>
              <a:pathLst>
                <a:path w="37509" h="37577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4"/>
                  </a:lnTo>
                  <a:lnTo>
                    <a:pt x="11495" y="26014"/>
                  </a:lnTo>
                  <a:lnTo>
                    <a:pt x="11495" y="37576"/>
                  </a:lnTo>
                  <a:lnTo>
                    <a:pt x="26014" y="37576"/>
                  </a:lnTo>
                  <a:lnTo>
                    <a:pt x="26014" y="26014"/>
                  </a:lnTo>
                  <a:lnTo>
                    <a:pt x="37509" y="26014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2" name="Google Shape;14562;p29"/>
            <p:cNvSpPr/>
            <p:nvPr/>
          </p:nvSpPr>
          <p:spPr>
            <a:xfrm>
              <a:off x="5608602" y="2412983"/>
              <a:ext cx="114276" cy="114872"/>
            </a:xfrm>
            <a:custGeom>
              <a:avLst/>
              <a:gdLst/>
              <a:ahLst/>
              <a:cxnLst/>
              <a:rect l="l" t="t" r="r" b="b"/>
              <a:pathLst>
                <a:path w="12840" h="12907" extrusionOk="0">
                  <a:moveTo>
                    <a:pt x="3967" y="0"/>
                  </a:moveTo>
                  <a:lnTo>
                    <a:pt x="3967" y="3966"/>
                  </a:lnTo>
                  <a:lnTo>
                    <a:pt x="1" y="3966"/>
                  </a:lnTo>
                  <a:lnTo>
                    <a:pt x="1" y="8941"/>
                  </a:lnTo>
                  <a:lnTo>
                    <a:pt x="3967" y="8941"/>
                  </a:lnTo>
                  <a:lnTo>
                    <a:pt x="3967" y="12907"/>
                  </a:lnTo>
                  <a:lnTo>
                    <a:pt x="8941" y="12907"/>
                  </a:lnTo>
                  <a:lnTo>
                    <a:pt x="8941" y="8941"/>
                  </a:lnTo>
                  <a:lnTo>
                    <a:pt x="12840" y="8941"/>
                  </a:lnTo>
                  <a:lnTo>
                    <a:pt x="12840" y="3966"/>
                  </a:lnTo>
                  <a:lnTo>
                    <a:pt x="8941" y="3966"/>
                  </a:lnTo>
                  <a:lnTo>
                    <a:pt x="8941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3" name="Google Shape;14563;p29"/>
            <p:cNvSpPr/>
            <p:nvPr/>
          </p:nvSpPr>
          <p:spPr>
            <a:xfrm>
              <a:off x="4716778" y="2373429"/>
              <a:ext cx="114267" cy="114276"/>
            </a:xfrm>
            <a:custGeom>
              <a:avLst/>
              <a:gdLst/>
              <a:ahLst/>
              <a:cxnLst/>
              <a:rect l="l" t="t" r="r" b="b"/>
              <a:pathLst>
                <a:path w="12839" h="12840" extrusionOk="0">
                  <a:moveTo>
                    <a:pt x="3899" y="1"/>
                  </a:moveTo>
                  <a:lnTo>
                    <a:pt x="3899" y="3967"/>
                  </a:lnTo>
                  <a:lnTo>
                    <a:pt x="0" y="3967"/>
                  </a:lnTo>
                  <a:lnTo>
                    <a:pt x="0" y="8874"/>
                  </a:lnTo>
                  <a:lnTo>
                    <a:pt x="3899" y="8874"/>
                  </a:lnTo>
                  <a:lnTo>
                    <a:pt x="3899" y="12840"/>
                  </a:lnTo>
                  <a:lnTo>
                    <a:pt x="8873" y="12840"/>
                  </a:lnTo>
                  <a:lnTo>
                    <a:pt x="8873" y="8874"/>
                  </a:lnTo>
                  <a:lnTo>
                    <a:pt x="12839" y="8874"/>
                  </a:lnTo>
                  <a:lnTo>
                    <a:pt x="12839" y="3967"/>
                  </a:lnTo>
                  <a:lnTo>
                    <a:pt x="8873" y="3967"/>
                  </a:lnTo>
                  <a:lnTo>
                    <a:pt x="8873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4" name="Google Shape;14564;p29"/>
            <p:cNvSpPr/>
            <p:nvPr/>
          </p:nvSpPr>
          <p:spPr>
            <a:xfrm>
              <a:off x="4300392" y="982492"/>
              <a:ext cx="56239" cy="56844"/>
            </a:xfrm>
            <a:custGeom>
              <a:avLst/>
              <a:gdLst/>
              <a:ahLst/>
              <a:cxnLst/>
              <a:rect l="l" t="t" r="r" b="b"/>
              <a:pathLst>
                <a:path w="6319" h="6387" extrusionOk="0">
                  <a:moveTo>
                    <a:pt x="1950" y="1"/>
                  </a:moveTo>
                  <a:lnTo>
                    <a:pt x="1950" y="1950"/>
                  </a:lnTo>
                  <a:lnTo>
                    <a:pt x="0" y="1950"/>
                  </a:lnTo>
                  <a:lnTo>
                    <a:pt x="0" y="4437"/>
                  </a:lnTo>
                  <a:lnTo>
                    <a:pt x="1950" y="4437"/>
                  </a:lnTo>
                  <a:lnTo>
                    <a:pt x="1950" y="6387"/>
                  </a:lnTo>
                  <a:lnTo>
                    <a:pt x="4370" y="6387"/>
                  </a:lnTo>
                  <a:lnTo>
                    <a:pt x="4370" y="4437"/>
                  </a:lnTo>
                  <a:lnTo>
                    <a:pt x="6319" y="4437"/>
                  </a:lnTo>
                  <a:lnTo>
                    <a:pt x="6319" y="1950"/>
                  </a:lnTo>
                  <a:lnTo>
                    <a:pt x="4370" y="1950"/>
                  </a:lnTo>
                  <a:lnTo>
                    <a:pt x="4370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604617446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ive columns">
  <p:cSld name="Title and five columns">
    <p:spTree>
      <p:nvGrpSpPr>
        <p:cNvPr id="1" name="Shape 145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566" name="Google Shape;14566;p30"/>
          <p:cNvPicPr preferRelativeResize="0"/>
          <p:nvPr/>
        </p:nvPicPr>
        <p:blipFill rotWithShape="1">
          <a:blip r:embed="rId2">
            <a:alphaModFix/>
          </a:blip>
          <a:srcRect l="21453" r="19185"/>
          <a:stretch/>
        </p:blipFill>
        <p:spPr>
          <a:xfrm rot="-5" flipH="1">
            <a:off x="4" y="-2463708"/>
            <a:ext cx="9979889" cy="4099189"/>
          </a:xfrm>
          <a:prstGeom prst="rect">
            <a:avLst/>
          </a:prstGeom>
          <a:noFill/>
          <a:ln>
            <a:noFill/>
          </a:ln>
        </p:spPr>
      </p:pic>
      <p:pic>
        <p:nvPicPr>
          <p:cNvPr id="14567" name="Google Shape;14567;p30"/>
          <p:cNvPicPr preferRelativeResize="0"/>
          <p:nvPr/>
        </p:nvPicPr>
        <p:blipFill rotWithShape="1">
          <a:blip r:embed="rId2">
            <a:alphaModFix/>
          </a:blip>
          <a:srcRect l="21453" r="19185"/>
          <a:stretch/>
        </p:blipFill>
        <p:spPr>
          <a:xfrm rot="-308144" flipH="1">
            <a:off x="1356276" y="3297274"/>
            <a:ext cx="9589175" cy="40992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4568" name="Google Shape;14568;p30"/>
          <p:cNvGrpSpPr/>
          <p:nvPr/>
        </p:nvGrpSpPr>
        <p:grpSpPr>
          <a:xfrm>
            <a:off x="2409308" y="3886988"/>
            <a:ext cx="4436392" cy="4436392"/>
            <a:chOff x="1190625" y="238125"/>
            <a:chExt cx="5205200" cy="5205200"/>
          </a:xfrm>
        </p:grpSpPr>
        <p:sp>
          <p:nvSpPr>
            <p:cNvPr id="14569" name="Google Shape;14569;p30"/>
            <p:cNvSpPr/>
            <p:nvPr/>
          </p:nvSpPr>
          <p:spPr>
            <a:xfrm>
              <a:off x="3537100" y="2352575"/>
              <a:ext cx="739875" cy="745725"/>
            </a:xfrm>
            <a:custGeom>
              <a:avLst/>
              <a:gdLst/>
              <a:ahLst/>
              <a:cxnLst/>
              <a:rect l="l" t="t" r="r" b="b"/>
              <a:pathLst>
                <a:path w="29595" h="29829" extrusionOk="0">
                  <a:moveTo>
                    <a:pt x="19963" y="23699"/>
                  </a:moveTo>
                  <a:cubicBezTo>
                    <a:pt x="20956" y="20839"/>
                    <a:pt x="23057" y="19438"/>
                    <a:pt x="25509" y="19847"/>
                  </a:cubicBezTo>
                  <a:cubicBezTo>
                    <a:pt x="27785" y="20197"/>
                    <a:pt x="29478" y="22123"/>
                    <a:pt x="29536" y="24400"/>
                  </a:cubicBezTo>
                  <a:cubicBezTo>
                    <a:pt x="29595" y="26793"/>
                    <a:pt x="28077" y="28777"/>
                    <a:pt x="25684" y="29303"/>
                  </a:cubicBezTo>
                  <a:cubicBezTo>
                    <a:pt x="23232" y="29828"/>
                    <a:pt x="21189" y="28544"/>
                    <a:pt x="19963" y="25625"/>
                  </a:cubicBezTo>
                  <a:cubicBezTo>
                    <a:pt x="19146" y="28135"/>
                    <a:pt x="17512" y="29595"/>
                    <a:pt x="14768" y="29536"/>
                  </a:cubicBezTo>
                  <a:cubicBezTo>
                    <a:pt x="12609" y="29536"/>
                    <a:pt x="11266" y="28369"/>
                    <a:pt x="10040" y="25567"/>
                  </a:cubicBezTo>
                  <a:cubicBezTo>
                    <a:pt x="9690" y="26910"/>
                    <a:pt x="8990" y="27960"/>
                    <a:pt x="7881" y="28661"/>
                  </a:cubicBezTo>
                  <a:cubicBezTo>
                    <a:pt x="6830" y="29420"/>
                    <a:pt x="5604" y="29711"/>
                    <a:pt x="4320" y="29478"/>
                  </a:cubicBezTo>
                  <a:cubicBezTo>
                    <a:pt x="2044" y="29069"/>
                    <a:pt x="409" y="27201"/>
                    <a:pt x="234" y="25042"/>
                  </a:cubicBezTo>
                  <a:cubicBezTo>
                    <a:pt x="59" y="22532"/>
                    <a:pt x="1402" y="20664"/>
                    <a:pt x="4145" y="19672"/>
                  </a:cubicBezTo>
                  <a:cubicBezTo>
                    <a:pt x="1518" y="18796"/>
                    <a:pt x="1" y="17103"/>
                    <a:pt x="176" y="14243"/>
                  </a:cubicBezTo>
                  <a:cubicBezTo>
                    <a:pt x="351" y="12200"/>
                    <a:pt x="1577" y="10741"/>
                    <a:pt x="4203" y="9749"/>
                  </a:cubicBezTo>
                  <a:cubicBezTo>
                    <a:pt x="2744" y="9340"/>
                    <a:pt x="1635" y="8581"/>
                    <a:pt x="993" y="7355"/>
                  </a:cubicBezTo>
                  <a:cubicBezTo>
                    <a:pt x="293" y="6071"/>
                    <a:pt x="176" y="4787"/>
                    <a:pt x="643" y="3445"/>
                  </a:cubicBezTo>
                  <a:cubicBezTo>
                    <a:pt x="1343" y="1285"/>
                    <a:pt x="3386" y="1"/>
                    <a:pt x="5721" y="234"/>
                  </a:cubicBezTo>
                  <a:cubicBezTo>
                    <a:pt x="7822" y="409"/>
                    <a:pt x="9632" y="2161"/>
                    <a:pt x="9924" y="4320"/>
                  </a:cubicBezTo>
                  <a:cubicBezTo>
                    <a:pt x="10274" y="6713"/>
                    <a:pt x="8990" y="8640"/>
                    <a:pt x="6130" y="9807"/>
                  </a:cubicBezTo>
                  <a:cubicBezTo>
                    <a:pt x="8114" y="10332"/>
                    <a:pt x="9457" y="11558"/>
                    <a:pt x="10040" y="13660"/>
                  </a:cubicBezTo>
                  <a:cubicBezTo>
                    <a:pt x="10683" y="11617"/>
                    <a:pt x="11908" y="10332"/>
                    <a:pt x="13893" y="9749"/>
                  </a:cubicBezTo>
                  <a:cubicBezTo>
                    <a:pt x="11091" y="8581"/>
                    <a:pt x="9807" y="6538"/>
                    <a:pt x="10274" y="4087"/>
                  </a:cubicBezTo>
                  <a:cubicBezTo>
                    <a:pt x="10741" y="1752"/>
                    <a:pt x="12784" y="118"/>
                    <a:pt x="15177" y="176"/>
                  </a:cubicBezTo>
                  <a:cubicBezTo>
                    <a:pt x="17395" y="234"/>
                    <a:pt x="19380" y="1869"/>
                    <a:pt x="19788" y="4087"/>
                  </a:cubicBezTo>
                  <a:cubicBezTo>
                    <a:pt x="20197" y="6597"/>
                    <a:pt x="18913" y="8698"/>
                    <a:pt x="16111" y="9749"/>
                  </a:cubicBezTo>
                  <a:cubicBezTo>
                    <a:pt x="18096" y="10332"/>
                    <a:pt x="19380" y="11617"/>
                    <a:pt x="19963" y="13660"/>
                  </a:cubicBezTo>
                  <a:cubicBezTo>
                    <a:pt x="20430" y="12259"/>
                    <a:pt x="21131" y="11266"/>
                    <a:pt x="22240" y="10566"/>
                  </a:cubicBezTo>
                  <a:cubicBezTo>
                    <a:pt x="23349" y="9924"/>
                    <a:pt x="24575" y="9749"/>
                    <a:pt x="25859" y="10041"/>
                  </a:cubicBezTo>
                  <a:cubicBezTo>
                    <a:pt x="28135" y="10566"/>
                    <a:pt x="29595" y="12492"/>
                    <a:pt x="29536" y="14827"/>
                  </a:cubicBezTo>
                  <a:cubicBezTo>
                    <a:pt x="29536" y="17103"/>
                    <a:pt x="27902" y="19030"/>
                    <a:pt x="25684" y="19438"/>
                  </a:cubicBezTo>
                  <a:cubicBezTo>
                    <a:pt x="23232" y="19964"/>
                    <a:pt x="21248" y="18738"/>
                    <a:pt x="19963" y="15878"/>
                  </a:cubicBezTo>
                  <a:cubicBezTo>
                    <a:pt x="19380" y="17804"/>
                    <a:pt x="18154" y="19030"/>
                    <a:pt x="16111" y="19672"/>
                  </a:cubicBezTo>
                  <a:cubicBezTo>
                    <a:pt x="18154" y="20314"/>
                    <a:pt x="19380" y="21598"/>
                    <a:pt x="19963" y="23641"/>
                  </a:cubicBezTo>
                  <a:close/>
                  <a:moveTo>
                    <a:pt x="10040" y="23758"/>
                  </a:moveTo>
                  <a:cubicBezTo>
                    <a:pt x="10624" y="21598"/>
                    <a:pt x="11850" y="20314"/>
                    <a:pt x="13951" y="19672"/>
                  </a:cubicBezTo>
                  <a:cubicBezTo>
                    <a:pt x="11908" y="19088"/>
                    <a:pt x="10683" y="17804"/>
                    <a:pt x="10040" y="15819"/>
                  </a:cubicBezTo>
                  <a:cubicBezTo>
                    <a:pt x="9398" y="17921"/>
                    <a:pt x="8114" y="19088"/>
                    <a:pt x="6013" y="19672"/>
                  </a:cubicBezTo>
                  <a:cubicBezTo>
                    <a:pt x="8173" y="20255"/>
                    <a:pt x="9457" y="21540"/>
                    <a:pt x="10040" y="237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0" name="Google Shape;14570;p30"/>
            <p:cNvSpPr/>
            <p:nvPr/>
          </p:nvSpPr>
          <p:spPr>
            <a:xfrm>
              <a:off x="3793925" y="3092425"/>
              <a:ext cx="237900" cy="240800"/>
            </a:xfrm>
            <a:custGeom>
              <a:avLst/>
              <a:gdLst/>
              <a:ahLst/>
              <a:cxnLst/>
              <a:rect l="l" t="t" r="r" b="b"/>
              <a:pathLst>
                <a:path w="9516" h="9632" extrusionOk="0">
                  <a:moveTo>
                    <a:pt x="4729" y="9632"/>
                  </a:moveTo>
                  <a:cubicBezTo>
                    <a:pt x="2102" y="9632"/>
                    <a:pt x="1" y="7414"/>
                    <a:pt x="1" y="4845"/>
                  </a:cubicBezTo>
                  <a:cubicBezTo>
                    <a:pt x="1" y="2277"/>
                    <a:pt x="2219" y="1"/>
                    <a:pt x="4787" y="59"/>
                  </a:cubicBezTo>
                  <a:cubicBezTo>
                    <a:pt x="7356" y="117"/>
                    <a:pt x="9515" y="2335"/>
                    <a:pt x="9515" y="4904"/>
                  </a:cubicBezTo>
                  <a:cubicBezTo>
                    <a:pt x="9515" y="7472"/>
                    <a:pt x="7356" y="9632"/>
                    <a:pt x="4729" y="963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1" name="Google Shape;14571;p30"/>
            <p:cNvSpPr/>
            <p:nvPr/>
          </p:nvSpPr>
          <p:spPr>
            <a:xfrm>
              <a:off x="3300700" y="2600650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729" y="9574"/>
                  </a:moveTo>
                  <a:cubicBezTo>
                    <a:pt x="2102" y="9574"/>
                    <a:pt x="1" y="7414"/>
                    <a:pt x="1" y="4787"/>
                  </a:cubicBezTo>
                  <a:cubicBezTo>
                    <a:pt x="1" y="2161"/>
                    <a:pt x="2160" y="1"/>
                    <a:pt x="4729" y="59"/>
                  </a:cubicBezTo>
                  <a:cubicBezTo>
                    <a:pt x="7355" y="59"/>
                    <a:pt x="9573" y="2277"/>
                    <a:pt x="9515" y="4846"/>
                  </a:cubicBezTo>
                  <a:cubicBezTo>
                    <a:pt x="9515" y="7414"/>
                    <a:pt x="7297" y="9574"/>
                    <a:pt x="4729" y="957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2" name="Google Shape;14572;p30"/>
            <p:cNvSpPr/>
            <p:nvPr/>
          </p:nvSpPr>
          <p:spPr>
            <a:xfrm>
              <a:off x="3547325" y="3093900"/>
              <a:ext cx="237875" cy="239325"/>
            </a:xfrm>
            <a:custGeom>
              <a:avLst/>
              <a:gdLst/>
              <a:ahLst/>
              <a:cxnLst/>
              <a:rect l="l" t="t" r="r" b="b"/>
              <a:pathLst>
                <a:path w="9515" h="9573" extrusionOk="0">
                  <a:moveTo>
                    <a:pt x="9515" y="4786"/>
                  </a:moveTo>
                  <a:cubicBezTo>
                    <a:pt x="9515" y="7355"/>
                    <a:pt x="7355" y="9573"/>
                    <a:pt x="4728" y="9573"/>
                  </a:cubicBezTo>
                  <a:cubicBezTo>
                    <a:pt x="2160" y="9573"/>
                    <a:pt x="0" y="7355"/>
                    <a:pt x="0" y="4786"/>
                  </a:cubicBezTo>
                  <a:cubicBezTo>
                    <a:pt x="59" y="2218"/>
                    <a:pt x="2160" y="58"/>
                    <a:pt x="4728" y="58"/>
                  </a:cubicBezTo>
                  <a:cubicBezTo>
                    <a:pt x="7297" y="0"/>
                    <a:pt x="9515" y="2218"/>
                    <a:pt x="9515" y="47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3" name="Google Shape;14573;p30"/>
            <p:cNvSpPr/>
            <p:nvPr/>
          </p:nvSpPr>
          <p:spPr>
            <a:xfrm>
              <a:off x="3299250" y="2848725"/>
              <a:ext cx="239350" cy="237900"/>
            </a:xfrm>
            <a:custGeom>
              <a:avLst/>
              <a:gdLst/>
              <a:ahLst/>
              <a:cxnLst/>
              <a:rect l="l" t="t" r="r" b="b"/>
              <a:pathLst>
                <a:path w="9574" h="9516" extrusionOk="0">
                  <a:moveTo>
                    <a:pt x="9573" y="4729"/>
                  </a:moveTo>
                  <a:cubicBezTo>
                    <a:pt x="9573" y="7355"/>
                    <a:pt x="7355" y="9515"/>
                    <a:pt x="4787" y="9515"/>
                  </a:cubicBezTo>
                  <a:cubicBezTo>
                    <a:pt x="2160" y="9457"/>
                    <a:pt x="0" y="7297"/>
                    <a:pt x="59" y="4729"/>
                  </a:cubicBezTo>
                  <a:cubicBezTo>
                    <a:pt x="117" y="2102"/>
                    <a:pt x="2218" y="1"/>
                    <a:pt x="4787" y="1"/>
                  </a:cubicBezTo>
                  <a:cubicBezTo>
                    <a:pt x="7355" y="1"/>
                    <a:pt x="9573" y="2160"/>
                    <a:pt x="957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4" name="Google Shape;14574;p30"/>
            <p:cNvSpPr/>
            <p:nvPr/>
          </p:nvSpPr>
          <p:spPr>
            <a:xfrm>
              <a:off x="4036175" y="2358425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904" y="59"/>
                  </a:moveTo>
                  <a:cubicBezTo>
                    <a:pt x="7530" y="175"/>
                    <a:pt x="9573" y="2277"/>
                    <a:pt x="9456" y="4903"/>
                  </a:cubicBezTo>
                  <a:cubicBezTo>
                    <a:pt x="9398" y="7530"/>
                    <a:pt x="7238" y="9573"/>
                    <a:pt x="4670" y="9456"/>
                  </a:cubicBezTo>
                  <a:cubicBezTo>
                    <a:pt x="2043" y="9398"/>
                    <a:pt x="0" y="7238"/>
                    <a:pt x="59" y="4670"/>
                  </a:cubicBezTo>
                  <a:cubicBezTo>
                    <a:pt x="176" y="2043"/>
                    <a:pt x="2277" y="0"/>
                    <a:pt x="490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5" name="Google Shape;14575;p30"/>
            <p:cNvSpPr/>
            <p:nvPr/>
          </p:nvSpPr>
          <p:spPr>
            <a:xfrm>
              <a:off x="4039100" y="3098275"/>
              <a:ext cx="232050" cy="232050"/>
            </a:xfrm>
            <a:custGeom>
              <a:avLst/>
              <a:gdLst/>
              <a:ahLst/>
              <a:cxnLst/>
              <a:rect l="l" t="t" r="r" b="b"/>
              <a:pathLst>
                <a:path w="9282" h="9282" extrusionOk="0">
                  <a:moveTo>
                    <a:pt x="4670" y="0"/>
                  </a:moveTo>
                  <a:cubicBezTo>
                    <a:pt x="7238" y="0"/>
                    <a:pt x="9281" y="2043"/>
                    <a:pt x="9281" y="4670"/>
                  </a:cubicBezTo>
                  <a:cubicBezTo>
                    <a:pt x="9281" y="7238"/>
                    <a:pt x="7180" y="9281"/>
                    <a:pt x="4611" y="9281"/>
                  </a:cubicBezTo>
                  <a:cubicBezTo>
                    <a:pt x="2043" y="9223"/>
                    <a:pt x="0" y="7180"/>
                    <a:pt x="0" y="4611"/>
                  </a:cubicBezTo>
                  <a:cubicBezTo>
                    <a:pt x="0" y="2043"/>
                    <a:pt x="2102" y="0"/>
                    <a:pt x="467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6" name="Google Shape;14576;p30"/>
            <p:cNvSpPr/>
            <p:nvPr/>
          </p:nvSpPr>
          <p:spPr>
            <a:xfrm>
              <a:off x="3303625" y="2361350"/>
              <a:ext cx="232050" cy="232025"/>
            </a:xfrm>
            <a:custGeom>
              <a:avLst/>
              <a:gdLst/>
              <a:ahLst/>
              <a:cxnLst/>
              <a:rect l="l" t="t" r="r" b="b"/>
              <a:pathLst>
                <a:path w="9282" h="9281" extrusionOk="0">
                  <a:moveTo>
                    <a:pt x="0" y="4670"/>
                  </a:moveTo>
                  <a:cubicBezTo>
                    <a:pt x="0" y="2101"/>
                    <a:pt x="2043" y="0"/>
                    <a:pt x="4612" y="0"/>
                  </a:cubicBezTo>
                  <a:cubicBezTo>
                    <a:pt x="7238" y="0"/>
                    <a:pt x="9281" y="2101"/>
                    <a:pt x="9281" y="4670"/>
                  </a:cubicBezTo>
                  <a:cubicBezTo>
                    <a:pt x="9223" y="7238"/>
                    <a:pt x="7180" y="9281"/>
                    <a:pt x="4670" y="9281"/>
                  </a:cubicBezTo>
                  <a:cubicBezTo>
                    <a:pt x="2043" y="9281"/>
                    <a:pt x="0" y="7238"/>
                    <a:pt x="0" y="46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7" name="Google Shape;14577;p30"/>
            <p:cNvSpPr/>
            <p:nvPr/>
          </p:nvSpPr>
          <p:spPr>
            <a:xfrm>
              <a:off x="3303625" y="3098275"/>
              <a:ext cx="232050" cy="230575"/>
            </a:xfrm>
            <a:custGeom>
              <a:avLst/>
              <a:gdLst/>
              <a:ahLst/>
              <a:cxnLst/>
              <a:rect l="l" t="t" r="r" b="b"/>
              <a:pathLst>
                <a:path w="9282" h="9223" extrusionOk="0">
                  <a:moveTo>
                    <a:pt x="4670" y="9223"/>
                  </a:moveTo>
                  <a:cubicBezTo>
                    <a:pt x="2160" y="9223"/>
                    <a:pt x="59" y="7180"/>
                    <a:pt x="59" y="4670"/>
                  </a:cubicBezTo>
                  <a:cubicBezTo>
                    <a:pt x="0" y="2160"/>
                    <a:pt x="2102" y="0"/>
                    <a:pt x="4612" y="59"/>
                  </a:cubicBezTo>
                  <a:cubicBezTo>
                    <a:pt x="7122" y="59"/>
                    <a:pt x="9165" y="2101"/>
                    <a:pt x="9223" y="4553"/>
                  </a:cubicBezTo>
                  <a:cubicBezTo>
                    <a:pt x="9281" y="7063"/>
                    <a:pt x="7180" y="9223"/>
                    <a:pt x="4670" y="922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8" name="Google Shape;14578;p30"/>
            <p:cNvSpPr/>
            <p:nvPr/>
          </p:nvSpPr>
          <p:spPr>
            <a:xfrm>
              <a:off x="3798325" y="2116175"/>
              <a:ext cx="229125" cy="230600"/>
            </a:xfrm>
            <a:custGeom>
              <a:avLst/>
              <a:gdLst/>
              <a:ahLst/>
              <a:cxnLst/>
              <a:rect l="l" t="t" r="r" b="b"/>
              <a:pathLst>
                <a:path w="9165" h="9224" extrusionOk="0">
                  <a:moveTo>
                    <a:pt x="9164" y="4612"/>
                  </a:moveTo>
                  <a:cubicBezTo>
                    <a:pt x="9164" y="7122"/>
                    <a:pt x="7063" y="9223"/>
                    <a:pt x="4553" y="9165"/>
                  </a:cubicBezTo>
                  <a:cubicBezTo>
                    <a:pt x="2043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1"/>
                  </a:cubicBezTo>
                  <a:cubicBezTo>
                    <a:pt x="7121" y="59"/>
                    <a:pt x="9164" y="2102"/>
                    <a:pt x="9164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9" name="Google Shape;14579;p30"/>
            <p:cNvSpPr/>
            <p:nvPr/>
          </p:nvSpPr>
          <p:spPr>
            <a:xfrm>
              <a:off x="4287175" y="2605025"/>
              <a:ext cx="230575" cy="230600"/>
            </a:xfrm>
            <a:custGeom>
              <a:avLst/>
              <a:gdLst/>
              <a:ahLst/>
              <a:cxnLst/>
              <a:rect l="l" t="t" r="r" b="b"/>
              <a:pathLst>
                <a:path w="9223" h="9224" extrusionOk="0">
                  <a:moveTo>
                    <a:pt x="9223" y="4612"/>
                  </a:moveTo>
                  <a:cubicBezTo>
                    <a:pt x="9223" y="7122"/>
                    <a:pt x="7063" y="9223"/>
                    <a:pt x="4553" y="9223"/>
                  </a:cubicBezTo>
                  <a:cubicBezTo>
                    <a:pt x="2101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59"/>
                  </a:cubicBezTo>
                  <a:cubicBezTo>
                    <a:pt x="7121" y="59"/>
                    <a:pt x="9164" y="2102"/>
                    <a:pt x="9223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0" name="Google Shape;14580;p30"/>
            <p:cNvSpPr/>
            <p:nvPr/>
          </p:nvSpPr>
          <p:spPr>
            <a:xfrm>
              <a:off x="4287175" y="2853100"/>
              <a:ext cx="229125" cy="229150"/>
            </a:xfrm>
            <a:custGeom>
              <a:avLst/>
              <a:gdLst/>
              <a:ahLst/>
              <a:cxnLst/>
              <a:rect l="l" t="t" r="r" b="b"/>
              <a:pathLst>
                <a:path w="9165" h="9166" extrusionOk="0">
                  <a:moveTo>
                    <a:pt x="4611" y="9165"/>
                  </a:moveTo>
                  <a:cubicBezTo>
                    <a:pt x="2101" y="9107"/>
                    <a:pt x="0" y="7064"/>
                    <a:pt x="59" y="4554"/>
                  </a:cubicBezTo>
                  <a:cubicBezTo>
                    <a:pt x="59" y="2044"/>
                    <a:pt x="2101" y="1"/>
                    <a:pt x="4611" y="1"/>
                  </a:cubicBezTo>
                  <a:cubicBezTo>
                    <a:pt x="7121" y="1"/>
                    <a:pt x="9164" y="2102"/>
                    <a:pt x="9164" y="4554"/>
                  </a:cubicBezTo>
                  <a:cubicBezTo>
                    <a:pt x="9164" y="7064"/>
                    <a:pt x="7063" y="9165"/>
                    <a:pt x="4611" y="91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1" name="Google Shape;14581;p30"/>
            <p:cNvSpPr/>
            <p:nvPr/>
          </p:nvSpPr>
          <p:spPr>
            <a:xfrm>
              <a:off x="3551700" y="2116175"/>
              <a:ext cx="229125" cy="229125"/>
            </a:xfrm>
            <a:custGeom>
              <a:avLst/>
              <a:gdLst/>
              <a:ahLst/>
              <a:cxnLst/>
              <a:rect l="l" t="t" r="r" b="b"/>
              <a:pathLst>
                <a:path w="9165" h="9165" extrusionOk="0">
                  <a:moveTo>
                    <a:pt x="9165" y="4612"/>
                  </a:moveTo>
                  <a:cubicBezTo>
                    <a:pt x="9106" y="7122"/>
                    <a:pt x="7063" y="9165"/>
                    <a:pt x="4553" y="9165"/>
                  </a:cubicBezTo>
                  <a:cubicBezTo>
                    <a:pt x="2043" y="9165"/>
                    <a:pt x="0" y="7064"/>
                    <a:pt x="0" y="4554"/>
                  </a:cubicBezTo>
                  <a:cubicBezTo>
                    <a:pt x="0" y="2044"/>
                    <a:pt x="2102" y="1"/>
                    <a:pt x="4612" y="59"/>
                  </a:cubicBezTo>
                  <a:cubicBezTo>
                    <a:pt x="7122" y="59"/>
                    <a:pt x="9165" y="2102"/>
                    <a:pt x="9165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2" name="Google Shape;14582;p30"/>
            <p:cNvSpPr/>
            <p:nvPr/>
          </p:nvSpPr>
          <p:spPr>
            <a:xfrm>
              <a:off x="3799775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7005" y="8990"/>
                    <a:pt x="4495" y="8990"/>
                  </a:cubicBezTo>
                  <a:cubicBezTo>
                    <a:pt x="1985" y="8990"/>
                    <a:pt x="0" y="7005"/>
                    <a:pt x="0" y="4495"/>
                  </a:cubicBezTo>
                  <a:cubicBezTo>
                    <a:pt x="0" y="1985"/>
                    <a:pt x="1985" y="1"/>
                    <a:pt x="4495" y="1"/>
                  </a:cubicBezTo>
                  <a:cubicBezTo>
                    <a:pt x="7005" y="1"/>
                    <a:pt x="8989" y="1985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3" name="Google Shape;14583;p30"/>
            <p:cNvSpPr/>
            <p:nvPr/>
          </p:nvSpPr>
          <p:spPr>
            <a:xfrm>
              <a:off x="4290075" y="236572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95"/>
                  </a:moveTo>
                  <a:cubicBezTo>
                    <a:pt x="8990" y="7005"/>
                    <a:pt x="7005" y="8989"/>
                    <a:pt x="4495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1985" y="0"/>
                    <a:pt x="4437" y="0"/>
                  </a:cubicBezTo>
                  <a:cubicBezTo>
                    <a:pt x="6947" y="0"/>
                    <a:pt x="8990" y="1985"/>
                    <a:pt x="8990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4" name="Google Shape;14584;p30"/>
            <p:cNvSpPr/>
            <p:nvPr/>
          </p:nvSpPr>
          <p:spPr>
            <a:xfrm>
              <a:off x="3553150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37"/>
                  </a:moveTo>
                  <a:cubicBezTo>
                    <a:pt x="8990" y="6947"/>
                    <a:pt x="7005" y="8990"/>
                    <a:pt x="4495" y="8990"/>
                  </a:cubicBezTo>
                  <a:cubicBezTo>
                    <a:pt x="1985" y="8990"/>
                    <a:pt x="1" y="6947"/>
                    <a:pt x="1" y="4437"/>
                  </a:cubicBezTo>
                  <a:cubicBezTo>
                    <a:pt x="1" y="1985"/>
                    <a:pt x="1985" y="1"/>
                    <a:pt x="4437" y="1"/>
                  </a:cubicBezTo>
                  <a:cubicBezTo>
                    <a:pt x="6947" y="1"/>
                    <a:pt x="8990" y="1985"/>
                    <a:pt x="8990" y="443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5" name="Google Shape;14585;p30"/>
            <p:cNvSpPr/>
            <p:nvPr/>
          </p:nvSpPr>
          <p:spPr>
            <a:xfrm>
              <a:off x="3064300" y="260795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4"/>
                  </a:moveTo>
                  <a:cubicBezTo>
                    <a:pt x="8990" y="7063"/>
                    <a:pt x="6947" y="8990"/>
                    <a:pt x="4437" y="8990"/>
                  </a:cubicBezTo>
                  <a:cubicBezTo>
                    <a:pt x="1927" y="8990"/>
                    <a:pt x="1" y="6947"/>
                    <a:pt x="1" y="4437"/>
                  </a:cubicBezTo>
                  <a:cubicBezTo>
                    <a:pt x="1" y="1985"/>
                    <a:pt x="2044" y="1"/>
                    <a:pt x="4495" y="1"/>
                  </a:cubicBezTo>
                  <a:cubicBezTo>
                    <a:pt x="7005" y="1"/>
                    <a:pt x="8990" y="2044"/>
                    <a:pt x="8990" y="455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6" name="Google Shape;14586;p30"/>
            <p:cNvSpPr/>
            <p:nvPr/>
          </p:nvSpPr>
          <p:spPr>
            <a:xfrm>
              <a:off x="3064300" y="28545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3"/>
                  </a:moveTo>
                  <a:cubicBezTo>
                    <a:pt x="8990" y="7005"/>
                    <a:pt x="6947" y="8989"/>
                    <a:pt x="4437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2044" y="0"/>
                    <a:pt x="4554" y="0"/>
                  </a:cubicBezTo>
                  <a:cubicBezTo>
                    <a:pt x="7005" y="59"/>
                    <a:pt x="8990" y="2043"/>
                    <a:pt x="8990" y="45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7" name="Google Shape;14587;p30"/>
            <p:cNvSpPr/>
            <p:nvPr/>
          </p:nvSpPr>
          <p:spPr>
            <a:xfrm>
              <a:off x="4043475" y="211910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6946" y="8990"/>
                    <a:pt x="4436" y="8990"/>
                  </a:cubicBezTo>
                  <a:cubicBezTo>
                    <a:pt x="1985" y="8931"/>
                    <a:pt x="0" y="6947"/>
                    <a:pt x="0" y="4495"/>
                  </a:cubicBezTo>
                  <a:cubicBezTo>
                    <a:pt x="0" y="1985"/>
                    <a:pt x="2043" y="1"/>
                    <a:pt x="4553" y="1"/>
                  </a:cubicBezTo>
                  <a:cubicBezTo>
                    <a:pt x="7005" y="1"/>
                    <a:pt x="8989" y="2044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8" name="Google Shape;14588;p30"/>
            <p:cNvSpPr/>
            <p:nvPr/>
          </p:nvSpPr>
          <p:spPr>
            <a:xfrm>
              <a:off x="3308000" y="2119100"/>
              <a:ext cx="223300" cy="224750"/>
            </a:xfrm>
            <a:custGeom>
              <a:avLst/>
              <a:gdLst/>
              <a:ahLst/>
              <a:cxnLst/>
              <a:rect l="l" t="t" r="r" b="b"/>
              <a:pathLst>
                <a:path w="8932" h="8990" extrusionOk="0">
                  <a:moveTo>
                    <a:pt x="4495" y="59"/>
                  </a:moveTo>
                  <a:cubicBezTo>
                    <a:pt x="6888" y="59"/>
                    <a:pt x="8931" y="2102"/>
                    <a:pt x="8931" y="4495"/>
                  </a:cubicBezTo>
                  <a:cubicBezTo>
                    <a:pt x="8873" y="6947"/>
                    <a:pt x="6830" y="8990"/>
                    <a:pt x="4378" y="8931"/>
                  </a:cubicBezTo>
                  <a:cubicBezTo>
                    <a:pt x="1985" y="8873"/>
                    <a:pt x="1" y="6888"/>
                    <a:pt x="1" y="4495"/>
                  </a:cubicBezTo>
                  <a:cubicBezTo>
                    <a:pt x="1" y="2044"/>
                    <a:pt x="2044" y="1"/>
                    <a:pt x="449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9" name="Google Shape;14589;p30"/>
            <p:cNvSpPr/>
            <p:nvPr/>
          </p:nvSpPr>
          <p:spPr>
            <a:xfrm>
              <a:off x="4290075" y="3102650"/>
              <a:ext cx="223300" cy="223275"/>
            </a:xfrm>
            <a:custGeom>
              <a:avLst/>
              <a:gdLst/>
              <a:ahLst/>
              <a:cxnLst/>
              <a:rect l="l" t="t" r="r" b="b"/>
              <a:pathLst>
                <a:path w="8932" h="8931" extrusionOk="0">
                  <a:moveTo>
                    <a:pt x="8932" y="4436"/>
                  </a:moveTo>
                  <a:cubicBezTo>
                    <a:pt x="8932" y="6888"/>
                    <a:pt x="6947" y="8931"/>
                    <a:pt x="4495" y="8931"/>
                  </a:cubicBezTo>
                  <a:cubicBezTo>
                    <a:pt x="2044" y="8931"/>
                    <a:pt x="1" y="6888"/>
                    <a:pt x="1" y="4436"/>
                  </a:cubicBezTo>
                  <a:cubicBezTo>
                    <a:pt x="59" y="2043"/>
                    <a:pt x="2044" y="0"/>
                    <a:pt x="4437" y="0"/>
                  </a:cubicBezTo>
                  <a:cubicBezTo>
                    <a:pt x="6889" y="0"/>
                    <a:pt x="8932" y="1985"/>
                    <a:pt x="8932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0" name="Google Shape;14590;p30"/>
            <p:cNvSpPr/>
            <p:nvPr/>
          </p:nvSpPr>
          <p:spPr>
            <a:xfrm>
              <a:off x="4043475" y="3346350"/>
              <a:ext cx="223275" cy="221825"/>
            </a:xfrm>
            <a:custGeom>
              <a:avLst/>
              <a:gdLst/>
              <a:ahLst/>
              <a:cxnLst/>
              <a:rect l="l" t="t" r="r" b="b"/>
              <a:pathLst>
                <a:path w="8931" h="8873" extrusionOk="0">
                  <a:moveTo>
                    <a:pt x="8931" y="4378"/>
                  </a:moveTo>
                  <a:cubicBezTo>
                    <a:pt x="8931" y="6829"/>
                    <a:pt x="6888" y="8872"/>
                    <a:pt x="4495" y="8872"/>
                  </a:cubicBezTo>
                  <a:cubicBezTo>
                    <a:pt x="2043" y="8872"/>
                    <a:pt x="59" y="6888"/>
                    <a:pt x="59" y="4436"/>
                  </a:cubicBezTo>
                  <a:cubicBezTo>
                    <a:pt x="0" y="2043"/>
                    <a:pt x="2043" y="0"/>
                    <a:pt x="4495" y="0"/>
                  </a:cubicBezTo>
                  <a:cubicBezTo>
                    <a:pt x="6888" y="0"/>
                    <a:pt x="8873" y="1985"/>
                    <a:pt x="8931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1" name="Google Shape;14591;p30"/>
            <p:cNvSpPr/>
            <p:nvPr/>
          </p:nvSpPr>
          <p:spPr>
            <a:xfrm>
              <a:off x="3065775" y="2365725"/>
              <a:ext cx="221825" cy="223275"/>
            </a:xfrm>
            <a:custGeom>
              <a:avLst/>
              <a:gdLst/>
              <a:ahLst/>
              <a:cxnLst/>
              <a:rect l="l" t="t" r="r" b="b"/>
              <a:pathLst>
                <a:path w="8873" h="8931" extrusionOk="0">
                  <a:moveTo>
                    <a:pt x="4378" y="8931"/>
                  </a:moveTo>
                  <a:cubicBezTo>
                    <a:pt x="1985" y="8872"/>
                    <a:pt x="0" y="6888"/>
                    <a:pt x="0" y="4495"/>
                  </a:cubicBezTo>
                  <a:cubicBezTo>
                    <a:pt x="0" y="2043"/>
                    <a:pt x="2101" y="0"/>
                    <a:pt x="4495" y="59"/>
                  </a:cubicBezTo>
                  <a:cubicBezTo>
                    <a:pt x="6946" y="117"/>
                    <a:pt x="8872" y="2101"/>
                    <a:pt x="8872" y="4495"/>
                  </a:cubicBezTo>
                  <a:cubicBezTo>
                    <a:pt x="8814" y="6946"/>
                    <a:pt x="6829" y="8931"/>
                    <a:pt x="4378" y="88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2" name="Google Shape;14592;p30"/>
            <p:cNvSpPr/>
            <p:nvPr/>
          </p:nvSpPr>
          <p:spPr>
            <a:xfrm>
              <a:off x="3309450" y="3346350"/>
              <a:ext cx="220375" cy="220375"/>
            </a:xfrm>
            <a:custGeom>
              <a:avLst/>
              <a:gdLst/>
              <a:ahLst/>
              <a:cxnLst/>
              <a:rect l="l" t="t" r="r" b="b"/>
              <a:pathLst>
                <a:path w="8815" h="8815" extrusionOk="0">
                  <a:moveTo>
                    <a:pt x="8757" y="4436"/>
                  </a:moveTo>
                  <a:cubicBezTo>
                    <a:pt x="8757" y="6888"/>
                    <a:pt x="6772" y="8814"/>
                    <a:pt x="4320" y="8814"/>
                  </a:cubicBezTo>
                  <a:cubicBezTo>
                    <a:pt x="1927" y="8756"/>
                    <a:pt x="1" y="6829"/>
                    <a:pt x="1" y="4378"/>
                  </a:cubicBezTo>
                  <a:cubicBezTo>
                    <a:pt x="59" y="1926"/>
                    <a:pt x="1986" y="0"/>
                    <a:pt x="4437" y="58"/>
                  </a:cubicBezTo>
                  <a:cubicBezTo>
                    <a:pt x="6889" y="58"/>
                    <a:pt x="8815" y="2043"/>
                    <a:pt x="8757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3" name="Google Shape;14593;p30"/>
            <p:cNvSpPr/>
            <p:nvPr/>
          </p:nvSpPr>
          <p:spPr>
            <a:xfrm>
              <a:off x="3067225" y="3104100"/>
              <a:ext cx="218900" cy="218925"/>
            </a:xfrm>
            <a:custGeom>
              <a:avLst/>
              <a:gdLst/>
              <a:ahLst/>
              <a:cxnLst/>
              <a:rect l="l" t="t" r="r" b="b"/>
              <a:pathLst>
                <a:path w="8756" h="8757" extrusionOk="0">
                  <a:moveTo>
                    <a:pt x="8756" y="4378"/>
                  </a:moveTo>
                  <a:cubicBezTo>
                    <a:pt x="8756" y="6830"/>
                    <a:pt x="6830" y="8756"/>
                    <a:pt x="4378" y="8756"/>
                  </a:cubicBezTo>
                  <a:cubicBezTo>
                    <a:pt x="1927" y="8756"/>
                    <a:pt x="0" y="6830"/>
                    <a:pt x="0" y="4378"/>
                  </a:cubicBezTo>
                  <a:cubicBezTo>
                    <a:pt x="0" y="1927"/>
                    <a:pt x="1927" y="1"/>
                    <a:pt x="4378" y="1"/>
                  </a:cubicBezTo>
                  <a:cubicBezTo>
                    <a:pt x="6830" y="59"/>
                    <a:pt x="8698" y="1985"/>
                    <a:pt x="8698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4" name="Google Shape;14594;p30"/>
            <p:cNvSpPr/>
            <p:nvPr/>
          </p:nvSpPr>
          <p:spPr>
            <a:xfrm>
              <a:off x="4294475" y="2123475"/>
              <a:ext cx="215975" cy="216000"/>
            </a:xfrm>
            <a:custGeom>
              <a:avLst/>
              <a:gdLst/>
              <a:ahLst/>
              <a:cxnLst/>
              <a:rect l="l" t="t" r="r" b="b"/>
              <a:pathLst>
                <a:path w="8639" h="8640" extrusionOk="0">
                  <a:moveTo>
                    <a:pt x="4319" y="1"/>
                  </a:moveTo>
                  <a:cubicBezTo>
                    <a:pt x="6713" y="1"/>
                    <a:pt x="8639" y="1927"/>
                    <a:pt x="8639" y="4320"/>
                  </a:cubicBezTo>
                  <a:cubicBezTo>
                    <a:pt x="8639" y="6713"/>
                    <a:pt x="6654" y="8639"/>
                    <a:pt x="4261" y="8639"/>
                  </a:cubicBezTo>
                  <a:cubicBezTo>
                    <a:pt x="1868" y="8581"/>
                    <a:pt x="0" y="6655"/>
                    <a:pt x="0" y="4262"/>
                  </a:cubicBezTo>
                  <a:cubicBezTo>
                    <a:pt x="0" y="1869"/>
                    <a:pt x="1926" y="1"/>
                    <a:pt x="431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5" name="Google Shape;14595;p30"/>
            <p:cNvSpPr/>
            <p:nvPr/>
          </p:nvSpPr>
          <p:spPr>
            <a:xfrm>
              <a:off x="3805600" y="1876875"/>
              <a:ext cx="214550" cy="215975"/>
            </a:xfrm>
            <a:custGeom>
              <a:avLst/>
              <a:gdLst/>
              <a:ahLst/>
              <a:cxnLst/>
              <a:rect l="l" t="t" r="r" b="b"/>
              <a:pathLst>
                <a:path w="8582" h="8639" extrusionOk="0">
                  <a:moveTo>
                    <a:pt x="8581" y="4319"/>
                  </a:moveTo>
                  <a:cubicBezTo>
                    <a:pt x="8581" y="6654"/>
                    <a:pt x="6655" y="8581"/>
                    <a:pt x="4320" y="8639"/>
                  </a:cubicBezTo>
                  <a:cubicBezTo>
                    <a:pt x="1927" y="8639"/>
                    <a:pt x="1" y="6654"/>
                    <a:pt x="1" y="4319"/>
                  </a:cubicBezTo>
                  <a:cubicBezTo>
                    <a:pt x="1" y="1926"/>
                    <a:pt x="1927" y="0"/>
                    <a:pt x="4262" y="0"/>
                  </a:cubicBezTo>
                  <a:cubicBezTo>
                    <a:pt x="6655" y="0"/>
                    <a:pt x="8581" y="1926"/>
                    <a:pt x="8581" y="43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6" name="Google Shape;14596;p30"/>
            <p:cNvSpPr/>
            <p:nvPr/>
          </p:nvSpPr>
          <p:spPr>
            <a:xfrm>
              <a:off x="4541075" y="2612325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4320" y="1"/>
                  </a:moveTo>
                  <a:cubicBezTo>
                    <a:pt x="6713" y="1"/>
                    <a:pt x="8639" y="1985"/>
                    <a:pt x="8639" y="4320"/>
                  </a:cubicBezTo>
                  <a:cubicBezTo>
                    <a:pt x="8639" y="6713"/>
                    <a:pt x="6713" y="8640"/>
                    <a:pt x="4320" y="8640"/>
                  </a:cubicBezTo>
                  <a:cubicBezTo>
                    <a:pt x="1927" y="8640"/>
                    <a:pt x="1" y="6713"/>
                    <a:pt x="1" y="4320"/>
                  </a:cubicBezTo>
                  <a:cubicBezTo>
                    <a:pt x="1" y="1985"/>
                    <a:pt x="1927" y="1"/>
                    <a:pt x="432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7" name="Google Shape;14597;p30"/>
            <p:cNvSpPr/>
            <p:nvPr/>
          </p:nvSpPr>
          <p:spPr>
            <a:xfrm>
              <a:off x="4541075" y="2858950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8639" y="4320"/>
                  </a:moveTo>
                  <a:cubicBezTo>
                    <a:pt x="8639" y="6655"/>
                    <a:pt x="6655" y="8639"/>
                    <a:pt x="4320" y="8639"/>
                  </a:cubicBezTo>
                  <a:cubicBezTo>
                    <a:pt x="1927" y="8639"/>
                    <a:pt x="1" y="6713"/>
                    <a:pt x="1" y="4320"/>
                  </a:cubicBezTo>
                  <a:cubicBezTo>
                    <a:pt x="1" y="1985"/>
                    <a:pt x="1927" y="59"/>
                    <a:pt x="4262" y="59"/>
                  </a:cubicBezTo>
                  <a:cubicBezTo>
                    <a:pt x="6655" y="0"/>
                    <a:pt x="8581" y="1927"/>
                    <a:pt x="8639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8" name="Google Shape;14598;p30"/>
            <p:cNvSpPr/>
            <p:nvPr/>
          </p:nvSpPr>
          <p:spPr>
            <a:xfrm>
              <a:off x="3557525" y="1875400"/>
              <a:ext cx="217475" cy="217450"/>
            </a:xfrm>
            <a:custGeom>
              <a:avLst/>
              <a:gdLst/>
              <a:ahLst/>
              <a:cxnLst/>
              <a:rect l="l" t="t" r="r" b="b"/>
              <a:pathLst>
                <a:path w="8699" h="8698" extrusionOk="0">
                  <a:moveTo>
                    <a:pt x="4262" y="8640"/>
                  </a:moveTo>
                  <a:cubicBezTo>
                    <a:pt x="1927" y="8640"/>
                    <a:pt x="1" y="6597"/>
                    <a:pt x="59" y="4262"/>
                  </a:cubicBezTo>
                  <a:cubicBezTo>
                    <a:pt x="118" y="1927"/>
                    <a:pt x="2102" y="1"/>
                    <a:pt x="4379" y="59"/>
                  </a:cubicBezTo>
                  <a:cubicBezTo>
                    <a:pt x="6772" y="117"/>
                    <a:pt x="8698" y="2102"/>
                    <a:pt x="8640" y="4437"/>
                  </a:cubicBezTo>
                  <a:cubicBezTo>
                    <a:pt x="8581" y="6830"/>
                    <a:pt x="6597" y="8698"/>
                    <a:pt x="4262" y="864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9" name="Google Shape;14599;p30"/>
            <p:cNvSpPr/>
            <p:nvPr/>
          </p:nvSpPr>
          <p:spPr>
            <a:xfrm>
              <a:off x="3070150" y="2123475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6" y="8581"/>
                    <a:pt x="0" y="6597"/>
                    <a:pt x="0" y="4262"/>
                  </a:cubicBezTo>
                  <a:cubicBezTo>
                    <a:pt x="0" y="1927"/>
                    <a:pt x="1926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0" name="Google Shape;14600;p30"/>
            <p:cNvSpPr/>
            <p:nvPr/>
          </p:nvSpPr>
          <p:spPr>
            <a:xfrm>
              <a:off x="4295925" y="3349250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7" y="8581"/>
                    <a:pt x="0" y="6597"/>
                    <a:pt x="0" y="4320"/>
                  </a:cubicBezTo>
                  <a:cubicBezTo>
                    <a:pt x="0" y="1985"/>
                    <a:pt x="1927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1" name="Google Shape;14601;p30"/>
            <p:cNvSpPr/>
            <p:nvPr/>
          </p:nvSpPr>
          <p:spPr>
            <a:xfrm>
              <a:off x="4542525" y="2371550"/>
              <a:ext cx="213100" cy="213075"/>
            </a:xfrm>
            <a:custGeom>
              <a:avLst/>
              <a:gdLst/>
              <a:ahLst/>
              <a:cxnLst/>
              <a:rect l="l" t="t" r="r" b="b"/>
              <a:pathLst>
                <a:path w="8524" h="8523" extrusionOk="0">
                  <a:moveTo>
                    <a:pt x="8523" y="4203"/>
                  </a:moveTo>
                  <a:cubicBezTo>
                    <a:pt x="8523" y="6596"/>
                    <a:pt x="6597" y="8523"/>
                    <a:pt x="4262" y="8464"/>
                  </a:cubicBezTo>
                  <a:cubicBezTo>
                    <a:pt x="1927" y="8464"/>
                    <a:pt x="59" y="6596"/>
                    <a:pt x="1" y="4262"/>
                  </a:cubicBezTo>
                  <a:cubicBezTo>
                    <a:pt x="1" y="1927"/>
                    <a:pt x="1927" y="1"/>
                    <a:pt x="4262" y="1"/>
                  </a:cubicBezTo>
                  <a:cubicBezTo>
                    <a:pt x="6597" y="1"/>
                    <a:pt x="8465" y="1868"/>
                    <a:pt x="8523" y="42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2" name="Google Shape;14602;p30"/>
            <p:cNvSpPr/>
            <p:nvPr/>
          </p:nvSpPr>
          <p:spPr>
            <a:xfrm>
              <a:off x="4049300" y="1878325"/>
              <a:ext cx="213075" cy="211625"/>
            </a:xfrm>
            <a:custGeom>
              <a:avLst/>
              <a:gdLst/>
              <a:ahLst/>
              <a:cxnLst/>
              <a:rect l="l" t="t" r="r" b="b"/>
              <a:pathLst>
                <a:path w="8523" h="8465" extrusionOk="0">
                  <a:moveTo>
                    <a:pt x="4203" y="0"/>
                  </a:moveTo>
                  <a:cubicBezTo>
                    <a:pt x="6538" y="0"/>
                    <a:pt x="8464" y="1868"/>
                    <a:pt x="8464" y="4203"/>
                  </a:cubicBezTo>
                  <a:cubicBezTo>
                    <a:pt x="8523" y="6538"/>
                    <a:pt x="6655" y="8464"/>
                    <a:pt x="4262" y="8464"/>
                  </a:cubicBezTo>
                  <a:cubicBezTo>
                    <a:pt x="1927" y="8464"/>
                    <a:pt x="1" y="6596"/>
                    <a:pt x="59" y="4203"/>
                  </a:cubicBezTo>
                  <a:cubicBezTo>
                    <a:pt x="59" y="1868"/>
                    <a:pt x="1869" y="0"/>
                    <a:pt x="42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3" name="Google Shape;14603;p30"/>
            <p:cNvSpPr/>
            <p:nvPr/>
          </p:nvSpPr>
          <p:spPr>
            <a:xfrm>
              <a:off x="3560450" y="3598800"/>
              <a:ext cx="211625" cy="210150"/>
            </a:xfrm>
            <a:custGeom>
              <a:avLst/>
              <a:gdLst/>
              <a:ahLst/>
              <a:cxnLst/>
              <a:rect l="l" t="t" r="r" b="b"/>
              <a:pathLst>
                <a:path w="8465" h="8406" extrusionOk="0">
                  <a:moveTo>
                    <a:pt x="8406" y="4145"/>
                  </a:moveTo>
                  <a:cubicBezTo>
                    <a:pt x="8464" y="6538"/>
                    <a:pt x="6597" y="8406"/>
                    <a:pt x="4262" y="8406"/>
                  </a:cubicBezTo>
                  <a:cubicBezTo>
                    <a:pt x="1927" y="8406"/>
                    <a:pt x="59" y="6596"/>
                    <a:pt x="1" y="4203"/>
                  </a:cubicBezTo>
                  <a:cubicBezTo>
                    <a:pt x="1" y="1868"/>
                    <a:pt x="1869" y="0"/>
                    <a:pt x="4203" y="0"/>
                  </a:cubicBezTo>
                  <a:cubicBezTo>
                    <a:pt x="6538" y="0"/>
                    <a:pt x="8406" y="1810"/>
                    <a:pt x="8406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4" name="Google Shape;14604;p30"/>
            <p:cNvSpPr/>
            <p:nvPr/>
          </p:nvSpPr>
          <p:spPr>
            <a:xfrm>
              <a:off x="3807075" y="3597325"/>
              <a:ext cx="211600" cy="211625"/>
            </a:xfrm>
            <a:custGeom>
              <a:avLst/>
              <a:gdLst/>
              <a:ahLst/>
              <a:cxnLst/>
              <a:rect l="l" t="t" r="r" b="b"/>
              <a:pathLst>
                <a:path w="8464" h="8465" extrusionOk="0">
                  <a:moveTo>
                    <a:pt x="4203" y="8465"/>
                  </a:moveTo>
                  <a:cubicBezTo>
                    <a:pt x="1868" y="8465"/>
                    <a:pt x="0" y="6597"/>
                    <a:pt x="0" y="4204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96" y="1"/>
                    <a:pt x="8464" y="1927"/>
                    <a:pt x="8464" y="4320"/>
                  </a:cubicBezTo>
                  <a:cubicBezTo>
                    <a:pt x="8406" y="6655"/>
                    <a:pt x="6538" y="8465"/>
                    <a:pt x="4203" y="84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5" name="Google Shape;14605;p30"/>
            <p:cNvSpPr/>
            <p:nvPr/>
          </p:nvSpPr>
          <p:spPr>
            <a:xfrm>
              <a:off x="2824975" y="2615250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6"/>
                  </a:moveTo>
                  <a:cubicBezTo>
                    <a:pt x="1869" y="8406"/>
                    <a:pt x="1" y="6596"/>
                    <a:pt x="1" y="4203"/>
                  </a:cubicBezTo>
                  <a:cubicBezTo>
                    <a:pt x="1" y="1868"/>
                    <a:pt x="1869" y="1"/>
                    <a:pt x="4262" y="1"/>
                  </a:cubicBezTo>
                  <a:cubicBezTo>
                    <a:pt x="6597" y="1"/>
                    <a:pt x="8406" y="1927"/>
                    <a:pt x="8406" y="4262"/>
                  </a:cubicBezTo>
                  <a:cubicBezTo>
                    <a:pt x="8406" y="6596"/>
                    <a:pt x="6538" y="8406"/>
                    <a:pt x="4204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6" name="Google Shape;14606;p30"/>
            <p:cNvSpPr/>
            <p:nvPr/>
          </p:nvSpPr>
          <p:spPr>
            <a:xfrm>
              <a:off x="2824975" y="2861875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5"/>
                  </a:moveTo>
                  <a:cubicBezTo>
                    <a:pt x="1810" y="8405"/>
                    <a:pt x="1" y="6538"/>
                    <a:pt x="1" y="4203"/>
                  </a:cubicBezTo>
                  <a:cubicBezTo>
                    <a:pt x="1" y="1868"/>
                    <a:pt x="1869" y="0"/>
                    <a:pt x="4204" y="0"/>
                  </a:cubicBezTo>
                  <a:cubicBezTo>
                    <a:pt x="6538" y="0"/>
                    <a:pt x="8406" y="1868"/>
                    <a:pt x="8406" y="4203"/>
                  </a:cubicBezTo>
                  <a:cubicBezTo>
                    <a:pt x="8406" y="6596"/>
                    <a:pt x="6538" y="8405"/>
                    <a:pt x="4204" y="840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7" name="Google Shape;14607;p30"/>
            <p:cNvSpPr/>
            <p:nvPr/>
          </p:nvSpPr>
          <p:spPr>
            <a:xfrm>
              <a:off x="4544000" y="3108475"/>
              <a:ext cx="210150" cy="210175"/>
            </a:xfrm>
            <a:custGeom>
              <a:avLst/>
              <a:gdLst/>
              <a:ahLst/>
              <a:cxnLst/>
              <a:rect l="l" t="t" r="r" b="b"/>
              <a:pathLst>
                <a:path w="8406" h="8407" extrusionOk="0">
                  <a:moveTo>
                    <a:pt x="4203" y="8406"/>
                  </a:moveTo>
                  <a:cubicBezTo>
                    <a:pt x="1868" y="8406"/>
                    <a:pt x="0" y="6597"/>
                    <a:pt x="0" y="4203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38" y="1"/>
                    <a:pt x="8406" y="1869"/>
                    <a:pt x="8406" y="4203"/>
                  </a:cubicBezTo>
                  <a:cubicBezTo>
                    <a:pt x="8406" y="6538"/>
                    <a:pt x="6596" y="8406"/>
                    <a:pt x="4203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8" name="Google Shape;14608;p30"/>
            <p:cNvSpPr/>
            <p:nvPr/>
          </p:nvSpPr>
          <p:spPr>
            <a:xfrm>
              <a:off x="3313850" y="1879775"/>
              <a:ext cx="210150" cy="208700"/>
            </a:xfrm>
            <a:custGeom>
              <a:avLst/>
              <a:gdLst/>
              <a:ahLst/>
              <a:cxnLst/>
              <a:rect l="l" t="t" r="r" b="b"/>
              <a:pathLst>
                <a:path w="8406" h="8348" extrusionOk="0">
                  <a:moveTo>
                    <a:pt x="4203" y="8348"/>
                  </a:moveTo>
                  <a:cubicBezTo>
                    <a:pt x="1868" y="8348"/>
                    <a:pt x="0" y="6480"/>
                    <a:pt x="58" y="4145"/>
                  </a:cubicBezTo>
                  <a:cubicBezTo>
                    <a:pt x="58" y="1810"/>
                    <a:pt x="1926" y="1"/>
                    <a:pt x="4261" y="1"/>
                  </a:cubicBezTo>
                  <a:cubicBezTo>
                    <a:pt x="6596" y="1"/>
                    <a:pt x="8405" y="1869"/>
                    <a:pt x="8405" y="4203"/>
                  </a:cubicBezTo>
                  <a:cubicBezTo>
                    <a:pt x="8405" y="6538"/>
                    <a:pt x="6538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9" name="Google Shape;14609;p30"/>
            <p:cNvSpPr/>
            <p:nvPr/>
          </p:nvSpPr>
          <p:spPr>
            <a:xfrm>
              <a:off x="3071600" y="3352175"/>
              <a:ext cx="210150" cy="210150"/>
            </a:xfrm>
            <a:custGeom>
              <a:avLst/>
              <a:gdLst/>
              <a:ahLst/>
              <a:cxnLst/>
              <a:rect l="l" t="t" r="r" b="b"/>
              <a:pathLst>
                <a:path w="8406" h="8406" extrusionOk="0">
                  <a:moveTo>
                    <a:pt x="4262" y="8406"/>
                  </a:moveTo>
                  <a:cubicBezTo>
                    <a:pt x="1868" y="8406"/>
                    <a:pt x="1" y="6538"/>
                    <a:pt x="1" y="4203"/>
                  </a:cubicBezTo>
                  <a:cubicBezTo>
                    <a:pt x="1" y="1868"/>
                    <a:pt x="1868" y="1"/>
                    <a:pt x="4203" y="1"/>
                  </a:cubicBezTo>
                  <a:cubicBezTo>
                    <a:pt x="6538" y="1"/>
                    <a:pt x="8348" y="1810"/>
                    <a:pt x="8406" y="4145"/>
                  </a:cubicBezTo>
                  <a:cubicBezTo>
                    <a:pt x="8406" y="6480"/>
                    <a:pt x="6596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0" name="Google Shape;14610;p30"/>
            <p:cNvSpPr/>
            <p:nvPr/>
          </p:nvSpPr>
          <p:spPr>
            <a:xfrm>
              <a:off x="2826450" y="2373025"/>
              <a:ext cx="207225" cy="208675"/>
            </a:xfrm>
            <a:custGeom>
              <a:avLst/>
              <a:gdLst/>
              <a:ahLst/>
              <a:cxnLst/>
              <a:rect l="l" t="t" r="r" b="b"/>
              <a:pathLst>
                <a:path w="8289" h="8347" extrusionOk="0">
                  <a:moveTo>
                    <a:pt x="4145" y="8347"/>
                  </a:moveTo>
                  <a:cubicBezTo>
                    <a:pt x="1810" y="8347"/>
                    <a:pt x="0" y="6479"/>
                    <a:pt x="0" y="4203"/>
                  </a:cubicBezTo>
                  <a:cubicBezTo>
                    <a:pt x="0" y="1868"/>
                    <a:pt x="1868" y="0"/>
                    <a:pt x="4145" y="0"/>
                  </a:cubicBezTo>
                  <a:cubicBezTo>
                    <a:pt x="6421" y="0"/>
                    <a:pt x="8289" y="1868"/>
                    <a:pt x="8289" y="4203"/>
                  </a:cubicBezTo>
                  <a:cubicBezTo>
                    <a:pt x="8289" y="6479"/>
                    <a:pt x="6421" y="8347"/>
                    <a:pt x="4145" y="834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1" name="Google Shape;14611;p30"/>
            <p:cNvSpPr/>
            <p:nvPr/>
          </p:nvSpPr>
          <p:spPr>
            <a:xfrm>
              <a:off x="4050775" y="3598800"/>
              <a:ext cx="208700" cy="208700"/>
            </a:xfrm>
            <a:custGeom>
              <a:avLst/>
              <a:gdLst/>
              <a:ahLst/>
              <a:cxnLst/>
              <a:rect l="l" t="t" r="r" b="b"/>
              <a:pathLst>
                <a:path w="8348" h="8348" extrusionOk="0">
                  <a:moveTo>
                    <a:pt x="8347" y="4145"/>
                  </a:moveTo>
                  <a:cubicBezTo>
                    <a:pt x="8347" y="6479"/>
                    <a:pt x="6538" y="8347"/>
                    <a:pt x="4203" y="8347"/>
                  </a:cubicBezTo>
                  <a:cubicBezTo>
                    <a:pt x="1926" y="8347"/>
                    <a:pt x="59" y="6538"/>
                    <a:pt x="59" y="4203"/>
                  </a:cubicBezTo>
                  <a:cubicBezTo>
                    <a:pt x="0" y="1926"/>
                    <a:pt x="1868" y="59"/>
                    <a:pt x="4144" y="59"/>
                  </a:cubicBezTo>
                  <a:cubicBezTo>
                    <a:pt x="6479" y="0"/>
                    <a:pt x="8347" y="1868"/>
                    <a:pt x="8347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2" name="Google Shape;14612;p30"/>
            <p:cNvSpPr/>
            <p:nvPr/>
          </p:nvSpPr>
          <p:spPr>
            <a:xfrm>
              <a:off x="3315300" y="3598800"/>
              <a:ext cx="207250" cy="208700"/>
            </a:xfrm>
            <a:custGeom>
              <a:avLst/>
              <a:gdLst/>
              <a:ahLst/>
              <a:cxnLst/>
              <a:rect l="l" t="t" r="r" b="b"/>
              <a:pathLst>
                <a:path w="8290" h="8348" extrusionOk="0">
                  <a:moveTo>
                    <a:pt x="4145" y="59"/>
                  </a:moveTo>
                  <a:cubicBezTo>
                    <a:pt x="6421" y="0"/>
                    <a:pt x="8289" y="1926"/>
                    <a:pt x="8289" y="4203"/>
                  </a:cubicBezTo>
                  <a:cubicBezTo>
                    <a:pt x="8289" y="6421"/>
                    <a:pt x="6421" y="8289"/>
                    <a:pt x="4203" y="8347"/>
                  </a:cubicBezTo>
                  <a:cubicBezTo>
                    <a:pt x="1927" y="8347"/>
                    <a:pt x="0" y="6479"/>
                    <a:pt x="0" y="4203"/>
                  </a:cubicBezTo>
                  <a:cubicBezTo>
                    <a:pt x="0" y="1926"/>
                    <a:pt x="1868" y="59"/>
                    <a:pt x="414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3" name="Google Shape;14613;p30"/>
            <p:cNvSpPr/>
            <p:nvPr/>
          </p:nvSpPr>
          <p:spPr>
            <a:xfrm>
              <a:off x="2826450" y="3109950"/>
              <a:ext cx="207225" cy="208700"/>
            </a:xfrm>
            <a:custGeom>
              <a:avLst/>
              <a:gdLst/>
              <a:ahLst/>
              <a:cxnLst/>
              <a:rect l="l" t="t" r="r" b="b"/>
              <a:pathLst>
                <a:path w="8289" h="8348" extrusionOk="0">
                  <a:moveTo>
                    <a:pt x="8289" y="4144"/>
                  </a:moveTo>
                  <a:cubicBezTo>
                    <a:pt x="8289" y="6362"/>
                    <a:pt x="6421" y="8289"/>
                    <a:pt x="4203" y="8289"/>
                  </a:cubicBezTo>
                  <a:cubicBezTo>
                    <a:pt x="1927" y="8347"/>
                    <a:pt x="0" y="6421"/>
                    <a:pt x="0" y="4144"/>
                  </a:cubicBezTo>
                  <a:cubicBezTo>
                    <a:pt x="0" y="1926"/>
                    <a:pt x="1868" y="58"/>
                    <a:pt x="4145" y="0"/>
                  </a:cubicBezTo>
                  <a:cubicBezTo>
                    <a:pt x="6363" y="0"/>
                    <a:pt x="8289" y="1868"/>
                    <a:pt x="8289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4" name="Google Shape;14614;p30"/>
            <p:cNvSpPr/>
            <p:nvPr/>
          </p:nvSpPr>
          <p:spPr>
            <a:xfrm>
              <a:off x="4298850" y="1881250"/>
              <a:ext cx="205775" cy="205775"/>
            </a:xfrm>
            <a:custGeom>
              <a:avLst/>
              <a:gdLst/>
              <a:ahLst/>
              <a:cxnLst/>
              <a:rect l="l" t="t" r="r" b="b"/>
              <a:pathLst>
                <a:path w="8231" h="8231" extrusionOk="0">
                  <a:moveTo>
                    <a:pt x="8230" y="4086"/>
                  </a:moveTo>
                  <a:cubicBezTo>
                    <a:pt x="8230" y="6363"/>
                    <a:pt x="6362" y="8230"/>
                    <a:pt x="4144" y="8230"/>
                  </a:cubicBezTo>
                  <a:cubicBezTo>
                    <a:pt x="1868" y="8230"/>
                    <a:pt x="58" y="6421"/>
                    <a:pt x="58" y="4144"/>
                  </a:cubicBezTo>
                  <a:cubicBezTo>
                    <a:pt x="0" y="1868"/>
                    <a:pt x="1868" y="0"/>
                    <a:pt x="4144" y="0"/>
                  </a:cubicBezTo>
                  <a:cubicBezTo>
                    <a:pt x="6421" y="59"/>
                    <a:pt x="8230" y="1868"/>
                    <a:pt x="8230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5" name="Google Shape;14615;p30"/>
            <p:cNvSpPr/>
            <p:nvPr/>
          </p:nvSpPr>
          <p:spPr>
            <a:xfrm>
              <a:off x="4545450" y="2127850"/>
              <a:ext cx="207250" cy="205775"/>
            </a:xfrm>
            <a:custGeom>
              <a:avLst/>
              <a:gdLst/>
              <a:ahLst/>
              <a:cxnLst/>
              <a:rect l="l" t="t" r="r" b="b"/>
              <a:pathLst>
                <a:path w="8290" h="8231" extrusionOk="0">
                  <a:moveTo>
                    <a:pt x="8231" y="4087"/>
                  </a:moveTo>
                  <a:cubicBezTo>
                    <a:pt x="8289" y="6363"/>
                    <a:pt x="6421" y="8231"/>
                    <a:pt x="4145" y="8231"/>
                  </a:cubicBezTo>
                  <a:cubicBezTo>
                    <a:pt x="1869" y="8231"/>
                    <a:pt x="59" y="6422"/>
                    <a:pt x="59" y="4145"/>
                  </a:cubicBezTo>
                  <a:cubicBezTo>
                    <a:pt x="1" y="1927"/>
                    <a:pt x="1869" y="1"/>
                    <a:pt x="4145" y="59"/>
                  </a:cubicBezTo>
                  <a:cubicBezTo>
                    <a:pt x="6363" y="59"/>
                    <a:pt x="8231" y="1869"/>
                    <a:pt x="8231" y="408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6" name="Google Shape;14616;p30"/>
            <p:cNvSpPr/>
            <p:nvPr/>
          </p:nvSpPr>
          <p:spPr>
            <a:xfrm>
              <a:off x="4548375" y="3355100"/>
              <a:ext cx="202850" cy="202850"/>
            </a:xfrm>
            <a:custGeom>
              <a:avLst/>
              <a:gdLst/>
              <a:ahLst/>
              <a:cxnLst/>
              <a:rect l="l" t="t" r="r" b="b"/>
              <a:pathLst>
                <a:path w="8114" h="8114" extrusionOk="0">
                  <a:moveTo>
                    <a:pt x="8056" y="4028"/>
                  </a:moveTo>
                  <a:cubicBezTo>
                    <a:pt x="8114" y="6304"/>
                    <a:pt x="6304" y="8114"/>
                    <a:pt x="4086" y="8114"/>
                  </a:cubicBezTo>
                  <a:cubicBezTo>
                    <a:pt x="1810" y="8114"/>
                    <a:pt x="0" y="6363"/>
                    <a:pt x="0" y="4086"/>
                  </a:cubicBezTo>
                  <a:cubicBezTo>
                    <a:pt x="0" y="1868"/>
                    <a:pt x="1693" y="59"/>
                    <a:pt x="3911" y="59"/>
                  </a:cubicBezTo>
                  <a:cubicBezTo>
                    <a:pt x="6188" y="0"/>
                    <a:pt x="8056" y="1751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7" name="Google Shape;14617;p30"/>
            <p:cNvSpPr/>
            <p:nvPr/>
          </p:nvSpPr>
          <p:spPr>
            <a:xfrm>
              <a:off x="3075975" y="1882700"/>
              <a:ext cx="201400" cy="202875"/>
            </a:xfrm>
            <a:custGeom>
              <a:avLst/>
              <a:gdLst/>
              <a:ahLst/>
              <a:cxnLst/>
              <a:rect l="l" t="t" r="r" b="b"/>
              <a:pathLst>
                <a:path w="8056" h="8115" extrusionOk="0">
                  <a:moveTo>
                    <a:pt x="8056" y="4086"/>
                  </a:moveTo>
                  <a:cubicBezTo>
                    <a:pt x="8056" y="6363"/>
                    <a:pt x="6246" y="8114"/>
                    <a:pt x="3970" y="8114"/>
                  </a:cubicBezTo>
                  <a:cubicBezTo>
                    <a:pt x="1752" y="8056"/>
                    <a:pt x="1" y="6305"/>
                    <a:pt x="1" y="4028"/>
                  </a:cubicBezTo>
                  <a:cubicBezTo>
                    <a:pt x="1" y="1752"/>
                    <a:pt x="1810" y="1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8" name="Google Shape;14618;p30"/>
            <p:cNvSpPr/>
            <p:nvPr/>
          </p:nvSpPr>
          <p:spPr>
            <a:xfrm>
              <a:off x="2829375" y="21307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5" y="3970"/>
                  </a:moveTo>
                  <a:cubicBezTo>
                    <a:pt x="8055" y="6188"/>
                    <a:pt x="6304" y="7997"/>
                    <a:pt x="4086" y="8056"/>
                  </a:cubicBezTo>
                  <a:cubicBezTo>
                    <a:pt x="1810" y="8056"/>
                    <a:pt x="0" y="6246"/>
                    <a:pt x="0" y="4028"/>
                  </a:cubicBezTo>
                  <a:cubicBezTo>
                    <a:pt x="0" y="1810"/>
                    <a:pt x="1751" y="1"/>
                    <a:pt x="3969" y="1"/>
                  </a:cubicBezTo>
                  <a:cubicBezTo>
                    <a:pt x="6187" y="1"/>
                    <a:pt x="7997" y="1752"/>
                    <a:pt x="805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9" name="Google Shape;14619;p30"/>
            <p:cNvSpPr/>
            <p:nvPr/>
          </p:nvSpPr>
          <p:spPr>
            <a:xfrm>
              <a:off x="4301750" y="36031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6" y="3970"/>
                  </a:moveTo>
                  <a:cubicBezTo>
                    <a:pt x="8056" y="6246"/>
                    <a:pt x="6305" y="7997"/>
                    <a:pt x="4087" y="8055"/>
                  </a:cubicBezTo>
                  <a:cubicBezTo>
                    <a:pt x="1810" y="8055"/>
                    <a:pt x="1" y="6246"/>
                    <a:pt x="1" y="4028"/>
                  </a:cubicBezTo>
                  <a:cubicBezTo>
                    <a:pt x="1" y="1810"/>
                    <a:pt x="1810" y="0"/>
                    <a:pt x="4028" y="0"/>
                  </a:cubicBezTo>
                  <a:cubicBezTo>
                    <a:pt x="6246" y="0"/>
                    <a:pt x="8056" y="1751"/>
                    <a:pt x="8056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0" name="Google Shape;14620;p30"/>
            <p:cNvSpPr/>
            <p:nvPr/>
          </p:nvSpPr>
          <p:spPr>
            <a:xfrm>
              <a:off x="4790600" y="2619625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4029" y="1"/>
                  </a:moveTo>
                  <a:cubicBezTo>
                    <a:pt x="6247" y="1"/>
                    <a:pt x="8056" y="1810"/>
                    <a:pt x="8056" y="4028"/>
                  </a:cubicBezTo>
                  <a:cubicBezTo>
                    <a:pt x="8056" y="6246"/>
                    <a:pt x="6305" y="8056"/>
                    <a:pt x="4087" y="8056"/>
                  </a:cubicBezTo>
                  <a:cubicBezTo>
                    <a:pt x="1810" y="8056"/>
                    <a:pt x="59" y="6305"/>
                    <a:pt x="1" y="4028"/>
                  </a:cubicBezTo>
                  <a:cubicBezTo>
                    <a:pt x="1" y="1810"/>
                    <a:pt x="1810" y="59"/>
                    <a:pt x="402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1" name="Google Shape;14621;p30"/>
            <p:cNvSpPr/>
            <p:nvPr/>
          </p:nvSpPr>
          <p:spPr>
            <a:xfrm>
              <a:off x="3564825" y="1641925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8056" y="4028"/>
                  </a:moveTo>
                  <a:cubicBezTo>
                    <a:pt x="8056" y="6246"/>
                    <a:pt x="6246" y="7997"/>
                    <a:pt x="4028" y="7997"/>
                  </a:cubicBezTo>
                  <a:cubicBezTo>
                    <a:pt x="1810" y="7997"/>
                    <a:pt x="1" y="6129"/>
                    <a:pt x="59" y="3911"/>
                  </a:cubicBezTo>
                  <a:cubicBezTo>
                    <a:pt x="59" y="1752"/>
                    <a:pt x="1869" y="0"/>
                    <a:pt x="4028" y="0"/>
                  </a:cubicBezTo>
                  <a:cubicBezTo>
                    <a:pt x="6246" y="0"/>
                    <a:pt x="8056" y="1752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2" name="Google Shape;14622;p30"/>
            <p:cNvSpPr/>
            <p:nvPr/>
          </p:nvSpPr>
          <p:spPr>
            <a:xfrm>
              <a:off x="3811450" y="16404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4086" y="58"/>
                  </a:moveTo>
                  <a:cubicBezTo>
                    <a:pt x="6304" y="58"/>
                    <a:pt x="8056" y="1868"/>
                    <a:pt x="8056" y="4086"/>
                  </a:cubicBezTo>
                  <a:cubicBezTo>
                    <a:pt x="8056" y="6304"/>
                    <a:pt x="6246" y="8055"/>
                    <a:pt x="4028" y="8055"/>
                  </a:cubicBezTo>
                  <a:cubicBezTo>
                    <a:pt x="1810" y="8055"/>
                    <a:pt x="0" y="6246"/>
                    <a:pt x="59" y="4028"/>
                  </a:cubicBezTo>
                  <a:cubicBezTo>
                    <a:pt x="59" y="1810"/>
                    <a:pt x="1868" y="0"/>
                    <a:pt x="4086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3" name="Google Shape;14623;p30"/>
            <p:cNvSpPr/>
            <p:nvPr/>
          </p:nvSpPr>
          <p:spPr>
            <a:xfrm>
              <a:off x="4790600" y="2866250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8056" y="4086"/>
                  </a:moveTo>
                  <a:cubicBezTo>
                    <a:pt x="8056" y="6304"/>
                    <a:pt x="6247" y="8055"/>
                    <a:pt x="4029" y="8055"/>
                  </a:cubicBezTo>
                  <a:cubicBezTo>
                    <a:pt x="1810" y="8055"/>
                    <a:pt x="1" y="6246"/>
                    <a:pt x="59" y="4028"/>
                  </a:cubicBezTo>
                  <a:cubicBezTo>
                    <a:pt x="59" y="1810"/>
                    <a:pt x="1869" y="0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4" name="Google Shape;14624;p30"/>
            <p:cNvSpPr/>
            <p:nvPr/>
          </p:nvSpPr>
          <p:spPr>
            <a:xfrm>
              <a:off x="2829375" y="3356550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7997" y="4028"/>
                  </a:moveTo>
                  <a:cubicBezTo>
                    <a:pt x="7997" y="6246"/>
                    <a:pt x="6187" y="7997"/>
                    <a:pt x="4028" y="7997"/>
                  </a:cubicBezTo>
                  <a:cubicBezTo>
                    <a:pt x="1810" y="7997"/>
                    <a:pt x="0" y="6130"/>
                    <a:pt x="58" y="3912"/>
                  </a:cubicBezTo>
                  <a:cubicBezTo>
                    <a:pt x="58" y="1752"/>
                    <a:pt x="1926" y="1"/>
                    <a:pt x="4086" y="1"/>
                  </a:cubicBezTo>
                  <a:cubicBezTo>
                    <a:pt x="6246" y="59"/>
                    <a:pt x="8055" y="1869"/>
                    <a:pt x="7997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5" name="Google Shape;14625;p30"/>
            <p:cNvSpPr/>
            <p:nvPr/>
          </p:nvSpPr>
          <p:spPr>
            <a:xfrm>
              <a:off x="3075975" y="3603175"/>
              <a:ext cx="199950" cy="201400"/>
            </a:xfrm>
            <a:custGeom>
              <a:avLst/>
              <a:gdLst/>
              <a:ahLst/>
              <a:cxnLst/>
              <a:rect l="l" t="t" r="r" b="b"/>
              <a:pathLst>
                <a:path w="7998" h="8056" extrusionOk="0">
                  <a:moveTo>
                    <a:pt x="4087" y="0"/>
                  </a:moveTo>
                  <a:cubicBezTo>
                    <a:pt x="6246" y="59"/>
                    <a:pt x="7997" y="1868"/>
                    <a:pt x="7997" y="4028"/>
                  </a:cubicBezTo>
                  <a:cubicBezTo>
                    <a:pt x="7997" y="6246"/>
                    <a:pt x="6130" y="8055"/>
                    <a:pt x="3970" y="7997"/>
                  </a:cubicBezTo>
                  <a:cubicBezTo>
                    <a:pt x="1752" y="7939"/>
                    <a:pt x="1" y="6129"/>
                    <a:pt x="59" y="3970"/>
                  </a:cubicBezTo>
                  <a:cubicBezTo>
                    <a:pt x="59" y="1810"/>
                    <a:pt x="1869" y="0"/>
                    <a:pt x="40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6" name="Google Shape;14626;p30"/>
            <p:cNvSpPr/>
            <p:nvPr/>
          </p:nvSpPr>
          <p:spPr>
            <a:xfrm>
              <a:off x="4056600" y="1641925"/>
              <a:ext cx="198475" cy="198475"/>
            </a:xfrm>
            <a:custGeom>
              <a:avLst/>
              <a:gdLst/>
              <a:ahLst/>
              <a:cxnLst/>
              <a:rect l="l" t="t" r="r" b="b"/>
              <a:pathLst>
                <a:path w="7939" h="7939" extrusionOk="0">
                  <a:moveTo>
                    <a:pt x="3970" y="7939"/>
                  </a:moveTo>
                  <a:cubicBezTo>
                    <a:pt x="1810" y="7939"/>
                    <a:pt x="1" y="6129"/>
                    <a:pt x="1" y="3970"/>
                  </a:cubicBezTo>
                  <a:cubicBezTo>
                    <a:pt x="1" y="1810"/>
                    <a:pt x="1810" y="0"/>
                    <a:pt x="3970" y="0"/>
                  </a:cubicBezTo>
                  <a:cubicBezTo>
                    <a:pt x="6130" y="0"/>
                    <a:pt x="7939" y="1810"/>
                    <a:pt x="7939" y="3970"/>
                  </a:cubicBezTo>
                  <a:cubicBezTo>
                    <a:pt x="7939" y="6188"/>
                    <a:pt x="6130" y="7939"/>
                    <a:pt x="3970" y="793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7" name="Google Shape;14627;p30"/>
            <p:cNvSpPr/>
            <p:nvPr/>
          </p:nvSpPr>
          <p:spPr>
            <a:xfrm>
              <a:off x="4792075" y="2377400"/>
              <a:ext cx="199950" cy="199925"/>
            </a:xfrm>
            <a:custGeom>
              <a:avLst/>
              <a:gdLst/>
              <a:ahLst/>
              <a:cxnLst/>
              <a:rect l="l" t="t" r="r" b="b"/>
              <a:pathLst>
                <a:path w="7998" h="7997" extrusionOk="0">
                  <a:moveTo>
                    <a:pt x="3970" y="58"/>
                  </a:moveTo>
                  <a:cubicBezTo>
                    <a:pt x="6129" y="0"/>
                    <a:pt x="7939" y="1810"/>
                    <a:pt x="7939" y="3969"/>
                  </a:cubicBezTo>
                  <a:cubicBezTo>
                    <a:pt x="7997" y="6129"/>
                    <a:pt x="6188" y="7939"/>
                    <a:pt x="4028" y="7997"/>
                  </a:cubicBezTo>
                  <a:cubicBezTo>
                    <a:pt x="1868" y="7997"/>
                    <a:pt x="59" y="6246"/>
                    <a:pt x="0" y="4028"/>
                  </a:cubicBezTo>
                  <a:cubicBezTo>
                    <a:pt x="0" y="1926"/>
                    <a:pt x="1810" y="58"/>
                    <a:pt x="3970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8" name="Google Shape;14628;p30"/>
            <p:cNvSpPr/>
            <p:nvPr/>
          </p:nvSpPr>
          <p:spPr>
            <a:xfrm>
              <a:off x="4793525" y="31157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70" y="1"/>
                  </a:moveTo>
                  <a:cubicBezTo>
                    <a:pt x="6130" y="1"/>
                    <a:pt x="7881" y="1752"/>
                    <a:pt x="7881" y="3911"/>
                  </a:cubicBezTo>
                  <a:cubicBezTo>
                    <a:pt x="7881" y="6129"/>
                    <a:pt x="6071" y="7881"/>
                    <a:pt x="3853" y="7881"/>
                  </a:cubicBezTo>
                  <a:cubicBezTo>
                    <a:pt x="1693" y="7822"/>
                    <a:pt x="1" y="6071"/>
                    <a:pt x="1" y="3911"/>
                  </a:cubicBezTo>
                  <a:cubicBezTo>
                    <a:pt x="1" y="1693"/>
                    <a:pt x="1752" y="1"/>
                    <a:pt x="39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9" name="Google Shape;14629;p30"/>
            <p:cNvSpPr/>
            <p:nvPr/>
          </p:nvSpPr>
          <p:spPr>
            <a:xfrm>
              <a:off x="2584200" y="2622550"/>
              <a:ext cx="197025" cy="195550"/>
            </a:xfrm>
            <a:custGeom>
              <a:avLst/>
              <a:gdLst/>
              <a:ahLst/>
              <a:cxnLst/>
              <a:rect l="l" t="t" r="r" b="b"/>
              <a:pathLst>
                <a:path w="7881" h="7822" extrusionOk="0">
                  <a:moveTo>
                    <a:pt x="3912" y="7822"/>
                  </a:moveTo>
                  <a:cubicBezTo>
                    <a:pt x="1752" y="7822"/>
                    <a:pt x="1" y="6071"/>
                    <a:pt x="59" y="3911"/>
                  </a:cubicBezTo>
                  <a:cubicBezTo>
                    <a:pt x="59" y="1693"/>
                    <a:pt x="1810" y="0"/>
                    <a:pt x="3970" y="0"/>
                  </a:cubicBezTo>
                  <a:cubicBezTo>
                    <a:pt x="6188" y="0"/>
                    <a:pt x="7881" y="1751"/>
                    <a:pt x="7881" y="3970"/>
                  </a:cubicBezTo>
                  <a:cubicBezTo>
                    <a:pt x="7881" y="6129"/>
                    <a:pt x="6130" y="7822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0" name="Google Shape;14630;p30"/>
            <p:cNvSpPr/>
            <p:nvPr/>
          </p:nvSpPr>
          <p:spPr>
            <a:xfrm>
              <a:off x="3321125" y="16433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12" y="7822"/>
                  </a:moveTo>
                  <a:cubicBezTo>
                    <a:pt x="1694" y="7822"/>
                    <a:pt x="1" y="6071"/>
                    <a:pt x="1" y="3912"/>
                  </a:cubicBezTo>
                  <a:cubicBezTo>
                    <a:pt x="59" y="1694"/>
                    <a:pt x="1810" y="1"/>
                    <a:pt x="3970" y="1"/>
                  </a:cubicBezTo>
                  <a:cubicBezTo>
                    <a:pt x="6130" y="59"/>
                    <a:pt x="7881" y="1810"/>
                    <a:pt x="7823" y="3970"/>
                  </a:cubicBezTo>
                  <a:cubicBezTo>
                    <a:pt x="7823" y="6130"/>
                    <a:pt x="6071" y="7881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1" name="Google Shape;14631;p30"/>
            <p:cNvSpPr/>
            <p:nvPr/>
          </p:nvSpPr>
          <p:spPr>
            <a:xfrm>
              <a:off x="3812900" y="3851250"/>
              <a:ext cx="198500" cy="197025"/>
            </a:xfrm>
            <a:custGeom>
              <a:avLst/>
              <a:gdLst/>
              <a:ahLst/>
              <a:cxnLst/>
              <a:rect l="l" t="t" r="r" b="b"/>
              <a:pathLst>
                <a:path w="7940" h="7881" extrusionOk="0">
                  <a:moveTo>
                    <a:pt x="7939" y="3969"/>
                  </a:moveTo>
                  <a:cubicBezTo>
                    <a:pt x="7881" y="6188"/>
                    <a:pt x="6130" y="7880"/>
                    <a:pt x="3970" y="7880"/>
                  </a:cubicBezTo>
                  <a:cubicBezTo>
                    <a:pt x="1752" y="7880"/>
                    <a:pt x="1" y="6071"/>
                    <a:pt x="59" y="3911"/>
                  </a:cubicBezTo>
                  <a:cubicBezTo>
                    <a:pt x="117" y="1693"/>
                    <a:pt x="1869" y="0"/>
                    <a:pt x="4028" y="59"/>
                  </a:cubicBezTo>
                  <a:cubicBezTo>
                    <a:pt x="6188" y="59"/>
                    <a:pt x="7939" y="1810"/>
                    <a:pt x="7939" y="39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2" name="Google Shape;14632;p30"/>
            <p:cNvSpPr/>
            <p:nvPr/>
          </p:nvSpPr>
          <p:spPr>
            <a:xfrm>
              <a:off x="2585675" y="2869150"/>
              <a:ext cx="195550" cy="195575"/>
            </a:xfrm>
            <a:custGeom>
              <a:avLst/>
              <a:gdLst/>
              <a:ahLst/>
              <a:cxnLst/>
              <a:rect l="l" t="t" r="r" b="b"/>
              <a:pathLst>
                <a:path w="7822" h="7823" extrusionOk="0">
                  <a:moveTo>
                    <a:pt x="7822" y="3912"/>
                  </a:moveTo>
                  <a:cubicBezTo>
                    <a:pt x="7822" y="6071"/>
                    <a:pt x="6129" y="7823"/>
                    <a:pt x="3911" y="7823"/>
                  </a:cubicBezTo>
                  <a:cubicBezTo>
                    <a:pt x="1751" y="7823"/>
                    <a:pt x="0" y="6130"/>
                    <a:pt x="0" y="3970"/>
                  </a:cubicBezTo>
                  <a:cubicBezTo>
                    <a:pt x="0" y="1752"/>
                    <a:pt x="1693" y="59"/>
                    <a:pt x="3853" y="1"/>
                  </a:cubicBezTo>
                  <a:cubicBezTo>
                    <a:pt x="6071" y="1"/>
                    <a:pt x="7763" y="1752"/>
                    <a:pt x="7822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3" name="Google Shape;14633;p30"/>
            <p:cNvSpPr/>
            <p:nvPr/>
          </p:nvSpPr>
          <p:spPr>
            <a:xfrm>
              <a:off x="3567750" y="3851250"/>
              <a:ext cx="197025" cy="198475"/>
            </a:xfrm>
            <a:custGeom>
              <a:avLst/>
              <a:gdLst/>
              <a:ahLst/>
              <a:cxnLst/>
              <a:rect l="l" t="t" r="r" b="b"/>
              <a:pathLst>
                <a:path w="7881" h="7939" extrusionOk="0">
                  <a:moveTo>
                    <a:pt x="4028" y="59"/>
                  </a:moveTo>
                  <a:cubicBezTo>
                    <a:pt x="6188" y="117"/>
                    <a:pt x="7881" y="1868"/>
                    <a:pt x="7822" y="4028"/>
                  </a:cubicBezTo>
                  <a:cubicBezTo>
                    <a:pt x="7822" y="6246"/>
                    <a:pt x="6013" y="7939"/>
                    <a:pt x="3853" y="7880"/>
                  </a:cubicBezTo>
                  <a:cubicBezTo>
                    <a:pt x="1693" y="7822"/>
                    <a:pt x="1" y="6071"/>
                    <a:pt x="1" y="3853"/>
                  </a:cubicBezTo>
                  <a:cubicBezTo>
                    <a:pt x="59" y="1693"/>
                    <a:pt x="1868" y="0"/>
                    <a:pt x="4028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4" name="Google Shape;14634;p30"/>
            <p:cNvSpPr/>
            <p:nvPr/>
          </p:nvSpPr>
          <p:spPr>
            <a:xfrm>
              <a:off x="4551300" y="1891450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7763" y="3912"/>
                  </a:moveTo>
                  <a:cubicBezTo>
                    <a:pt x="7763" y="6071"/>
                    <a:pt x="6071" y="7764"/>
                    <a:pt x="3853" y="7764"/>
                  </a:cubicBezTo>
                  <a:cubicBezTo>
                    <a:pt x="1693" y="7764"/>
                    <a:pt x="0" y="6013"/>
                    <a:pt x="0" y="3853"/>
                  </a:cubicBezTo>
                  <a:cubicBezTo>
                    <a:pt x="0" y="1693"/>
                    <a:pt x="1751" y="1"/>
                    <a:pt x="3969" y="1"/>
                  </a:cubicBezTo>
                  <a:cubicBezTo>
                    <a:pt x="6129" y="1"/>
                    <a:pt x="7822" y="1693"/>
                    <a:pt x="7763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5" name="Google Shape;14635;p30"/>
            <p:cNvSpPr/>
            <p:nvPr/>
          </p:nvSpPr>
          <p:spPr>
            <a:xfrm>
              <a:off x="4059525" y="385270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3794" y="59"/>
                  </a:moveTo>
                  <a:cubicBezTo>
                    <a:pt x="5954" y="1"/>
                    <a:pt x="7705" y="1693"/>
                    <a:pt x="7705" y="3853"/>
                  </a:cubicBezTo>
                  <a:cubicBezTo>
                    <a:pt x="7705" y="6013"/>
                    <a:pt x="6013" y="7764"/>
                    <a:pt x="3853" y="7764"/>
                  </a:cubicBezTo>
                  <a:cubicBezTo>
                    <a:pt x="1693" y="7764"/>
                    <a:pt x="0" y="6071"/>
                    <a:pt x="0" y="3911"/>
                  </a:cubicBezTo>
                  <a:cubicBezTo>
                    <a:pt x="0" y="1752"/>
                    <a:pt x="1693" y="59"/>
                    <a:pt x="379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6" name="Google Shape;14636;p30"/>
            <p:cNvSpPr/>
            <p:nvPr/>
          </p:nvSpPr>
          <p:spPr>
            <a:xfrm>
              <a:off x="2585675" y="2380300"/>
              <a:ext cx="194100" cy="194125"/>
            </a:xfrm>
            <a:custGeom>
              <a:avLst/>
              <a:gdLst/>
              <a:ahLst/>
              <a:cxnLst/>
              <a:rect l="l" t="t" r="r" b="b"/>
              <a:pathLst>
                <a:path w="7764" h="7765" extrusionOk="0">
                  <a:moveTo>
                    <a:pt x="3911" y="59"/>
                  </a:moveTo>
                  <a:cubicBezTo>
                    <a:pt x="6071" y="59"/>
                    <a:pt x="7763" y="1810"/>
                    <a:pt x="7763" y="3912"/>
                  </a:cubicBezTo>
                  <a:cubicBezTo>
                    <a:pt x="7763" y="6071"/>
                    <a:pt x="6012" y="7764"/>
                    <a:pt x="3853" y="7764"/>
                  </a:cubicBezTo>
                  <a:cubicBezTo>
                    <a:pt x="1693" y="7764"/>
                    <a:pt x="0" y="6013"/>
                    <a:pt x="59" y="3853"/>
                  </a:cubicBezTo>
                  <a:cubicBezTo>
                    <a:pt x="59" y="1694"/>
                    <a:pt x="1810" y="1"/>
                    <a:pt x="391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7" name="Google Shape;14637;p30"/>
            <p:cNvSpPr/>
            <p:nvPr/>
          </p:nvSpPr>
          <p:spPr>
            <a:xfrm>
              <a:off x="3322600" y="3854175"/>
              <a:ext cx="192650" cy="192625"/>
            </a:xfrm>
            <a:custGeom>
              <a:avLst/>
              <a:gdLst/>
              <a:ahLst/>
              <a:cxnLst/>
              <a:rect l="l" t="t" r="r" b="b"/>
              <a:pathLst>
                <a:path w="7706" h="7705" extrusionOk="0">
                  <a:moveTo>
                    <a:pt x="7705" y="3852"/>
                  </a:moveTo>
                  <a:cubicBezTo>
                    <a:pt x="7705" y="5954"/>
                    <a:pt x="5954" y="7705"/>
                    <a:pt x="3853" y="7705"/>
                  </a:cubicBezTo>
                  <a:cubicBezTo>
                    <a:pt x="1751" y="7705"/>
                    <a:pt x="0" y="5954"/>
                    <a:pt x="0" y="3852"/>
                  </a:cubicBezTo>
                  <a:cubicBezTo>
                    <a:pt x="0" y="1693"/>
                    <a:pt x="1751" y="0"/>
                    <a:pt x="3911" y="0"/>
                  </a:cubicBezTo>
                  <a:cubicBezTo>
                    <a:pt x="6012" y="0"/>
                    <a:pt x="7705" y="1751"/>
                    <a:pt x="7705" y="38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8" name="Google Shape;14638;p30"/>
            <p:cNvSpPr/>
            <p:nvPr/>
          </p:nvSpPr>
          <p:spPr>
            <a:xfrm>
              <a:off x="2585675" y="3117225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3969" y="1"/>
                  </a:moveTo>
                  <a:cubicBezTo>
                    <a:pt x="6071" y="59"/>
                    <a:pt x="7822" y="1869"/>
                    <a:pt x="7763" y="3970"/>
                  </a:cubicBezTo>
                  <a:cubicBezTo>
                    <a:pt x="7705" y="6071"/>
                    <a:pt x="5954" y="7764"/>
                    <a:pt x="3853" y="7706"/>
                  </a:cubicBezTo>
                  <a:cubicBezTo>
                    <a:pt x="1751" y="7706"/>
                    <a:pt x="0" y="5896"/>
                    <a:pt x="59" y="3795"/>
                  </a:cubicBezTo>
                  <a:cubicBezTo>
                    <a:pt x="117" y="1694"/>
                    <a:pt x="1868" y="1"/>
                    <a:pt x="39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9" name="Google Shape;14639;p30"/>
            <p:cNvSpPr/>
            <p:nvPr/>
          </p:nvSpPr>
          <p:spPr>
            <a:xfrm>
              <a:off x="4795000" y="2133700"/>
              <a:ext cx="192625" cy="194100"/>
            </a:xfrm>
            <a:custGeom>
              <a:avLst/>
              <a:gdLst/>
              <a:ahLst/>
              <a:cxnLst/>
              <a:rect l="l" t="t" r="r" b="b"/>
              <a:pathLst>
                <a:path w="7705" h="7764" extrusionOk="0">
                  <a:moveTo>
                    <a:pt x="3911" y="7764"/>
                  </a:moveTo>
                  <a:cubicBezTo>
                    <a:pt x="1810" y="7764"/>
                    <a:pt x="58" y="6012"/>
                    <a:pt x="0" y="3911"/>
                  </a:cubicBezTo>
                  <a:cubicBezTo>
                    <a:pt x="0" y="1810"/>
                    <a:pt x="1751" y="59"/>
                    <a:pt x="3853" y="59"/>
                  </a:cubicBezTo>
                  <a:cubicBezTo>
                    <a:pt x="5954" y="0"/>
                    <a:pt x="7705" y="1751"/>
                    <a:pt x="7705" y="3911"/>
                  </a:cubicBezTo>
                  <a:cubicBezTo>
                    <a:pt x="7705" y="5954"/>
                    <a:pt x="6012" y="7705"/>
                    <a:pt x="3911" y="776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0" name="Google Shape;14640;p30"/>
            <p:cNvSpPr/>
            <p:nvPr/>
          </p:nvSpPr>
          <p:spPr>
            <a:xfrm>
              <a:off x="4306125" y="164485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7706" y="3911"/>
                  </a:moveTo>
                  <a:cubicBezTo>
                    <a:pt x="7648" y="6012"/>
                    <a:pt x="5896" y="7763"/>
                    <a:pt x="3737" y="7705"/>
                  </a:cubicBezTo>
                  <a:cubicBezTo>
                    <a:pt x="1694" y="7647"/>
                    <a:pt x="1" y="5896"/>
                    <a:pt x="1" y="3794"/>
                  </a:cubicBezTo>
                  <a:cubicBezTo>
                    <a:pt x="1" y="1693"/>
                    <a:pt x="1810" y="0"/>
                    <a:pt x="3912" y="0"/>
                  </a:cubicBezTo>
                  <a:cubicBezTo>
                    <a:pt x="6013" y="59"/>
                    <a:pt x="7706" y="1810"/>
                    <a:pt x="7706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1" name="Google Shape;14641;p30"/>
            <p:cNvSpPr/>
            <p:nvPr/>
          </p:nvSpPr>
          <p:spPr>
            <a:xfrm>
              <a:off x="4546925" y="3606100"/>
              <a:ext cx="195550" cy="194100"/>
            </a:xfrm>
            <a:custGeom>
              <a:avLst/>
              <a:gdLst/>
              <a:ahLst/>
              <a:cxnLst/>
              <a:rect l="l" t="t" r="r" b="b"/>
              <a:pathLst>
                <a:path w="7822" h="7764" extrusionOk="0">
                  <a:moveTo>
                    <a:pt x="3853" y="7763"/>
                  </a:moveTo>
                  <a:cubicBezTo>
                    <a:pt x="1751" y="7705"/>
                    <a:pt x="0" y="5895"/>
                    <a:pt x="58" y="3794"/>
                  </a:cubicBezTo>
                  <a:cubicBezTo>
                    <a:pt x="117" y="1693"/>
                    <a:pt x="1926" y="0"/>
                    <a:pt x="3969" y="58"/>
                  </a:cubicBezTo>
                  <a:cubicBezTo>
                    <a:pt x="6129" y="117"/>
                    <a:pt x="7822" y="1868"/>
                    <a:pt x="7763" y="4028"/>
                  </a:cubicBezTo>
                  <a:cubicBezTo>
                    <a:pt x="7705" y="6071"/>
                    <a:pt x="5954" y="7763"/>
                    <a:pt x="3853" y="77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2" name="Google Shape;14642;p30"/>
            <p:cNvSpPr/>
            <p:nvPr/>
          </p:nvSpPr>
          <p:spPr>
            <a:xfrm>
              <a:off x="2832275" y="1887075"/>
              <a:ext cx="194125" cy="194100"/>
            </a:xfrm>
            <a:custGeom>
              <a:avLst/>
              <a:gdLst/>
              <a:ahLst/>
              <a:cxnLst/>
              <a:rect l="l" t="t" r="r" b="b"/>
              <a:pathLst>
                <a:path w="7765" h="7764" extrusionOk="0">
                  <a:moveTo>
                    <a:pt x="7764" y="3911"/>
                  </a:moveTo>
                  <a:cubicBezTo>
                    <a:pt x="7706" y="6013"/>
                    <a:pt x="5955" y="7764"/>
                    <a:pt x="3912" y="7706"/>
                  </a:cubicBezTo>
                  <a:cubicBezTo>
                    <a:pt x="1752" y="7706"/>
                    <a:pt x="1" y="5954"/>
                    <a:pt x="59" y="3795"/>
                  </a:cubicBezTo>
                  <a:cubicBezTo>
                    <a:pt x="118" y="1693"/>
                    <a:pt x="1869" y="1"/>
                    <a:pt x="3970" y="59"/>
                  </a:cubicBezTo>
                  <a:cubicBezTo>
                    <a:pt x="6071" y="59"/>
                    <a:pt x="7764" y="1810"/>
                    <a:pt x="7764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3" name="Google Shape;14643;p30"/>
            <p:cNvSpPr/>
            <p:nvPr/>
          </p:nvSpPr>
          <p:spPr>
            <a:xfrm>
              <a:off x="4796450" y="3362400"/>
              <a:ext cx="191175" cy="189725"/>
            </a:xfrm>
            <a:custGeom>
              <a:avLst/>
              <a:gdLst/>
              <a:ahLst/>
              <a:cxnLst/>
              <a:rect l="l" t="t" r="r" b="b"/>
              <a:pathLst>
                <a:path w="7647" h="7589" extrusionOk="0">
                  <a:moveTo>
                    <a:pt x="3795" y="0"/>
                  </a:moveTo>
                  <a:cubicBezTo>
                    <a:pt x="5896" y="0"/>
                    <a:pt x="7647" y="1751"/>
                    <a:pt x="7589" y="3794"/>
                  </a:cubicBezTo>
                  <a:cubicBezTo>
                    <a:pt x="7589" y="5896"/>
                    <a:pt x="5896" y="7588"/>
                    <a:pt x="3795" y="7588"/>
                  </a:cubicBezTo>
                  <a:cubicBezTo>
                    <a:pt x="1693" y="7588"/>
                    <a:pt x="0" y="5837"/>
                    <a:pt x="0" y="3736"/>
                  </a:cubicBezTo>
                  <a:cubicBezTo>
                    <a:pt x="0" y="1693"/>
                    <a:pt x="1752" y="0"/>
                    <a:pt x="379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4" name="Google Shape;14644;p30"/>
            <p:cNvSpPr/>
            <p:nvPr/>
          </p:nvSpPr>
          <p:spPr>
            <a:xfrm>
              <a:off x="3081825" y="1646300"/>
              <a:ext cx="189725" cy="191200"/>
            </a:xfrm>
            <a:custGeom>
              <a:avLst/>
              <a:gdLst/>
              <a:ahLst/>
              <a:cxnLst/>
              <a:rect l="l" t="t" r="r" b="b"/>
              <a:pathLst>
                <a:path w="7589" h="7648" extrusionOk="0">
                  <a:moveTo>
                    <a:pt x="3794" y="1"/>
                  </a:moveTo>
                  <a:cubicBezTo>
                    <a:pt x="5837" y="1"/>
                    <a:pt x="7588" y="1752"/>
                    <a:pt x="7588" y="3853"/>
                  </a:cubicBezTo>
                  <a:cubicBezTo>
                    <a:pt x="7588" y="5896"/>
                    <a:pt x="5896" y="7589"/>
                    <a:pt x="3794" y="7589"/>
                  </a:cubicBezTo>
                  <a:cubicBezTo>
                    <a:pt x="1751" y="7647"/>
                    <a:pt x="0" y="5896"/>
                    <a:pt x="0" y="3795"/>
                  </a:cubicBezTo>
                  <a:cubicBezTo>
                    <a:pt x="0" y="1693"/>
                    <a:pt x="1693" y="1"/>
                    <a:pt x="3794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5" name="Google Shape;14645;p30"/>
            <p:cNvSpPr/>
            <p:nvPr/>
          </p:nvSpPr>
          <p:spPr>
            <a:xfrm>
              <a:off x="2835200" y="3609000"/>
              <a:ext cx="189725" cy="189725"/>
            </a:xfrm>
            <a:custGeom>
              <a:avLst/>
              <a:gdLst/>
              <a:ahLst/>
              <a:cxnLst/>
              <a:rect l="l" t="t" r="r" b="b"/>
              <a:pathLst>
                <a:path w="7589" h="7589" extrusionOk="0">
                  <a:moveTo>
                    <a:pt x="3795" y="1"/>
                  </a:moveTo>
                  <a:cubicBezTo>
                    <a:pt x="5896" y="59"/>
                    <a:pt x="7589" y="1752"/>
                    <a:pt x="7530" y="3795"/>
                  </a:cubicBezTo>
                  <a:cubicBezTo>
                    <a:pt x="7530" y="5896"/>
                    <a:pt x="5838" y="7589"/>
                    <a:pt x="3736" y="7531"/>
                  </a:cubicBezTo>
                  <a:cubicBezTo>
                    <a:pt x="1635" y="7531"/>
                    <a:pt x="1" y="5838"/>
                    <a:pt x="1" y="3737"/>
                  </a:cubicBezTo>
                  <a:cubicBezTo>
                    <a:pt x="59" y="1635"/>
                    <a:pt x="1752" y="1"/>
                    <a:pt x="379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6" name="Google Shape;14646;p30"/>
            <p:cNvSpPr/>
            <p:nvPr/>
          </p:nvSpPr>
          <p:spPr>
            <a:xfrm>
              <a:off x="4309050" y="3855625"/>
              <a:ext cx="186825" cy="188275"/>
            </a:xfrm>
            <a:custGeom>
              <a:avLst/>
              <a:gdLst/>
              <a:ahLst/>
              <a:cxnLst/>
              <a:rect l="l" t="t" r="r" b="b"/>
              <a:pathLst>
                <a:path w="7473" h="7531" extrusionOk="0">
                  <a:moveTo>
                    <a:pt x="3736" y="7530"/>
                  </a:moveTo>
                  <a:cubicBezTo>
                    <a:pt x="1635" y="7530"/>
                    <a:pt x="1" y="5896"/>
                    <a:pt x="1" y="3794"/>
                  </a:cubicBezTo>
                  <a:cubicBezTo>
                    <a:pt x="1" y="1693"/>
                    <a:pt x="1635" y="0"/>
                    <a:pt x="3736" y="59"/>
                  </a:cubicBezTo>
                  <a:cubicBezTo>
                    <a:pt x="5838" y="59"/>
                    <a:pt x="7472" y="1693"/>
                    <a:pt x="7472" y="3736"/>
                  </a:cubicBezTo>
                  <a:cubicBezTo>
                    <a:pt x="7472" y="5837"/>
                    <a:pt x="5838" y="7530"/>
                    <a:pt x="3736" y="75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7" name="Google Shape;14647;p30"/>
            <p:cNvSpPr/>
            <p:nvPr/>
          </p:nvSpPr>
          <p:spPr>
            <a:xfrm>
              <a:off x="2590050" y="213660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3736" y="7531"/>
                  </a:moveTo>
                  <a:cubicBezTo>
                    <a:pt x="1635" y="7531"/>
                    <a:pt x="0" y="5896"/>
                    <a:pt x="0" y="3737"/>
                  </a:cubicBezTo>
                  <a:cubicBezTo>
                    <a:pt x="0" y="1694"/>
                    <a:pt x="1635" y="59"/>
                    <a:pt x="3678" y="59"/>
                  </a:cubicBezTo>
                  <a:cubicBezTo>
                    <a:pt x="5837" y="1"/>
                    <a:pt x="7472" y="1694"/>
                    <a:pt x="7472" y="3795"/>
                  </a:cubicBezTo>
                  <a:cubicBezTo>
                    <a:pt x="7472" y="5896"/>
                    <a:pt x="5837" y="7531"/>
                    <a:pt x="3736" y="753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8" name="Google Shape;14648;p30"/>
            <p:cNvSpPr/>
            <p:nvPr/>
          </p:nvSpPr>
          <p:spPr>
            <a:xfrm>
              <a:off x="2590050" y="3363850"/>
              <a:ext cx="186800" cy="186800"/>
            </a:xfrm>
            <a:custGeom>
              <a:avLst/>
              <a:gdLst/>
              <a:ahLst/>
              <a:cxnLst/>
              <a:rect l="l" t="t" r="r" b="b"/>
              <a:pathLst>
                <a:path w="7472" h="7472" extrusionOk="0">
                  <a:moveTo>
                    <a:pt x="3736" y="1"/>
                  </a:moveTo>
                  <a:cubicBezTo>
                    <a:pt x="5837" y="59"/>
                    <a:pt x="7472" y="1693"/>
                    <a:pt x="7413" y="3795"/>
                  </a:cubicBezTo>
                  <a:cubicBezTo>
                    <a:pt x="7413" y="5838"/>
                    <a:pt x="5721" y="7472"/>
                    <a:pt x="3678" y="7414"/>
                  </a:cubicBezTo>
                  <a:cubicBezTo>
                    <a:pt x="1635" y="7414"/>
                    <a:pt x="0" y="5721"/>
                    <a:pt x="0" y="3678"/>
                  </a:cubicBezTo>
                  <a:cubicBezTo>
                    <a:pt x="0" y="1635"/>
                    <a:pt x="1693" y="1"/>
                    <a:pt x="37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9" name="Google Shape;14649;p30"/>
            <p:cNvSpPr/>
            <p:nvPr/>
          </p:nvSpPr>
          <p:spPr>
            <a:xfrm>
              <a:off x="3083275" y="3857075"/>
              <a:ext cx="186800" cy="185350"/>
            </a:xfrm>
            <a:custGeom>
              <a:avLst/>
              <a:gdLst/>
              <a:ahLst/>
              <a:cxnLst/>
              <a:rect l="l" t="t" r="r" b="b"/>
              <a:pathLst>
                <a:path w="7472" h="7414" extrusionOk="0">
                  <a:moveTo>
                    <a:pt x="7414" y="3678"/>
                  </a:moveTo>
                  <a:cubicBezTo>
                    <a:pt x="7472" y="5779"/>
                    <a:pt x="5779" y="7414"/>
                    <a:pt x="3736" y="7414"/>
                  </a:cubicBezTo>
                  <a:cubicBezTo>
                    <a:pt x="1693" y="7414"/>
                    <a:pt x="1" y="5779"/>
                    <a:pt x="59" y="3736"/>
                  </a:cubicBezTo>
                  <a:cubicBezTo>
                    <a:pt x="59" y="1694"/>
                    <a:pt x="1693" y="59"/>
                    <a:pt x="3678" y="1"/>
                  </a:cubicBezTo>
                  <a:cubicBezTo>
                    <a:pt x="5779" y="1"/>
                    <a:pt x="7414" y="1635"/>
                    <a:pt x="7472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0" name="Google Shape;14650;p30"/>
            <p:cNvSpPr/>
            <p:nvPr/>
          </p:nvSpPr>
          <p:spPr>
            <a:xfrm>
              <a:off x="5045975" y="2628375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737" y="7414"/>
                  </a:moveTo>
                  <a:cubicBezTo>
                    <a:pt x="1635" y="7414"/>
                    <a:pt x="1" y="5721"/>
                    <a:pt x="1" y="3678"/>
                  </a:cubicBezTo>
                  <a:cubicBezTo>
                    <a:pt x="1" y="1635"/>
                    <a:pt x="1635" y="1"/>
                    <a:pt x="3737" y="1"/>
                  </a:cubicBez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79" y="7414"/>
                    <a:pt x="3737" y="74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1" name="Google Shape;14651;p30"/>
            <p:cNvSpPr/>
            <p:nvPr/>
          </p:nvSpPr>
          <p:spPr>
            <a:xfrm>
              <a:off x="3818750" y="1401150"/>
              <a:ext cx="188275" cy="186800"/>
            </a:xfrm>
            <a:custGeom>
              <a:avLst/>
              <a:gdLst/>
              <a:ahLst/>
              <a:cxnLst/>
              <a:rect l="l" t="t" r="r" b="b"/>
              <a:pathLst>
                <a:path w="7531" h="7472" extrusionOk="0">
                  <a:moveTo>
                    <a:pt x="59" y="3678"/>
                  </a:moveTo>
                  <a:cubicBezTo>
                    <a:pt x="59" y="1635"/>
                    <a:pt x="1751" y="0"/>
                    <a:pt x="3853" y="59"/>
                  </a:cubicBezTo>
                  <a:cubicBezTo>
                    <a:pt x="5896" y="59"/>
                    <a:pt x="7530" y="1810"/>
                    <a:pt x="7472" y="3853"/>
                  </a:cubicBezTo>
                  <a:cubicBezTo>
                    <a:pt x="7413" y="5837"/>
                    <a:pt x="5721" y="7472"/>
                    <a:pt x="3736" y="7472"/>
                  </a:cubicBezTo>
                  <a:cubicBezTo>
                    <a:pt x="1693" y="7413"/>
                    <a:pt x="0" y="5721"/>
                    <a:pt x="59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2" name="Google Shape;14652;p30"/>
            <p:cNvSpPr/>
            <p:nvPr/>
          </p:nvSpPr>
          <p:spPr>
            <a:xfrm>
              <a:off x="5045975" y="2875000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678" y="0"/>
                  </a:moveTo>
                  <a:cubicBezTo>
                    <a:pt x="5721" y="0"/>
                    <a:pt x="7414" y="1693"/>
                    <a:pt x="7414" y="3736"/>
                  </a:cubicBezTo>
                  <a:cubicBezTo>
                    <a:pt x="7355" y="5721"/>
                    <a:pt x="5721" y="7413"/>
                    <a:pt x="3678" y="7413"/>
                  </a:cubicBezTo>
                  <a:cubicBezTo>
                    <a:pt x="1635" y="7413"/>
                    <a:pt x="1" y="5721"/>
                    <a:pt x="1" y="3678"/>
                  </a:cubicBezTo>
                  <a:cubicBezTo>
                    <a:pt x="1" y="1635"/>
                    <a:pt x="1694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3" name="Google Shape;14653;p30"/>
            <p:cNvSpPr/>
            <p:nvPr/>
          </p:nvSpPr>
          <p:spPr>
            <a:xfrm>
              <a:off x="3573575" y="1402600"/>
              <a:ext cx="185375" cy="185350"/>
            </a:xfrm>
            <a:custGeom>
              <a:avLst/>
              <a:gdLst/>
              <a:ahLst/>
              <a:cxnLst/>
              <a:rect l="l" t="t" r="r" b="b"/>
              <a:pathLst>
                <a:path w="7415" h="7414" extrusionOk="0">
                  <a:moveTo>
                    <a:pt x="3678" y="1"/>
                  </a:move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21" y="7414"/>
                    <a:pt x="3678" y="7355"/>
                  </a:cubicBezTo>
                  <a:cubicBezTo>
                    <a:pt x="1635" y="7355"/>
                    <a:pt x="1" y="5663"/>
                    <a:pt x="1" y="3678"/>
                  </a:cubicBezTo>
                  <a:cubicBezTo>
                    <a:pt x="1" y="1635"/>
                    <a:pt x="1694" y="1"/>
                    <a:pt x="36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4" name="Google Shape;14654;p30"/>
            <p:cNvSpPr/>
            <p:nvPr/>
          </p:nvSpPr>
          <p:spPr>
            <a:xfrm>
              <a:off x="4799375" y="1895825"/>
              <a:ext cx="183875" cy="183900"/>
            </a:xfrm>
            <a:custGeom>
              <a:avLst/>
              <a:gdLst/>
              <a:ahLst/>
              <a:cxnLst/>
              <a:rect l="l" t="t" r="r" b="b"/>
              <a:pathLst>
                <a:path w="7355" h="7356" extrusionOk="0">
                  <a:moveTo>
                    <a:pt x="3678" y="7356"/>
                  </a:moveTo>
                  <a:cubicBezTo>
                    <a:pt x="1693" y="7356"/>
                    <a:pt x="0" y="5663"/>
                    <a:pt x="0" y="3678"/>
                  </a:cubicBezTo>
                  <a:cubicBezTo>
                    <a:pt x="59" y="1635"/>
                    <a:pt x="1751" y="1"/>
                    <a:pt x="3736" y="1"/>
                  </a:cubicBezTo>
                  <a:cubicBezTo>
                    <a:pt x="5720" y="59"/>
                    <a:pt x="7355" y="1694"/>
                    <a:pt x="7355" y="3678"/>
                  </a:cubicBezTo>
                  <a:cubicBezTo>
                    <a:pt x="7355" y="5663"/>
                    <a:pt x="5662" y="7356"/>
                    <a:pt x="3678" y="735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5" name="Google Shape;14655;p30"/>
            <p:cNvSpPr/>
            <p:nvPr/>
          </p:nvSpPr>
          <p:spPr>
            <a:xfrm>
              <a:off x="5045975" y="238615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355" y="3678"/>
                  </a:moveTo>
                  <a:cubicBezTo>
                    <a:pt x="7355" y="5662"/>
                    <a:pt x="5721" y="7355"/>
                    <a:pt x="3678" y="7355"/>
                  </a:cubicBezTo>
                  <a:cubicBezTo>
                    <a:pt x="1694" y="7355"/>
                    <a:pt x="1" y="5662"/>
                    <a:pt x="1" y="3619"/>
                  </a:cubicBezTo>
                  <a:cubicBezTo>
                    <a:pt x="59" y="1693"/>
                    <a:pt x="1694" y="0"/>
                    <a:pt x="3678" y="0"/>
                  </a:cubicBezTo>
                  <a:cubicBezTo>
                    <a:pt x="5663" y="0"/>
                    <a:pt x="7355" y="1635"/>
                    <a:pt x="7355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6" name="Google Shape;14656;p30"/>
            <p:cNvSpPr/>
            <p:nvPr/>
          </p:nvSpPr>
          <p:spPr>
            <a:xfrm>
              <a:off x="4557125" y="1649225"/>
              <a:ext cx="183900" cy="185350"/>
            </a:xfrm>
            <a:custGeom>
              <a:avLst/>
              <a:gdLst/>
              <a:ahLst/>
              <a:cxnLst/>
              <a:rect l="l" t="t" r="r" b="b"/>
              <a:pathLst>
                <a:path w="7356" h="7414" extrusionOk="0">
                  <a:moveTo>
                    <a:pt x="3678" y="0"/>
                  </a:moveTo>
                  <a:cubicBezTo>
                    <a:pt x="5663" y="0"/>
                    <a:pt x="7355" y="1693"/>
                    <a:pt x="7355" y="3736"/>
                  </a:cubicBezTo>
                  <a:cubicBezTo>
                    <a:pt x="7355" y="5721"/>
                    <a:pt x="5663" y="7413"/>
                    <a:pt x="3620" y="7355"/>
                  </a:cubicBezTo>
                  <a:cubicBezTo>
                    <a:pt x="1635" y="7355"/>
                    <a:pt x="1" y="5721"/>
                    <a:pt x="1" y="3736"/>
                  </a:cubicBezTo>
                  <a:cubicBezTo>
                    <a:pt x="1" y="1693"/>
                    <a:pt x="1635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7" name="Google Shape;14657;p30"/>
            <p:cNvSpPr/>
            <p:nvPr/>
          </p:nvSpPr>
          <p:spPr>
            <a:xfrm>
              <a:off x="4062450" y="140115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7355" y="3853"/>
                  </a:moveTo>
                  <a:cubicBezTo>
                    <a:pt x="7296" y="5896"/>
                    <a:pt x="5545" y="7530"/>
                    <a:pt x="3561" y="7413"/>
                  </a:cubicBezTo>
                  <a:cubicBezTo>
                    <a:pt x="1576" y="7297"/>
                    <a:pt x="0" y="5604"/>
                    <a:pt x="58" y="3619"/>
                  </a:cubicBezTo>
                  <a:cubicBezTo>
                    <a:pt x="175" y="1576"/>
                    <a:pt x="1926" y="0"/>
                    <a:pt x="3853" y="117"/>
                  </a:cubicBezTo>
                  <a:cubicBezTo>
                    <a:pt x="5896" y="234"/>
                    <a:pt x="7472" y="1926"/>
                    <a:pt x="7355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8" name="Google Shape;14658;p30"/>
            <p:cNvSpPr/>
            <p:nvPr/>
          </p:nvSpPr>
          <p:spPr>
            <a:xfrm>
              <a:off x="3326975" y="140260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297" y="3795"/>
                  </a:moveTo>
                  <a:cubicBezTo>
                    <a:pt x="7238" y="5838"/>
                    <a:pt x="5604" y="7355"/>
                    <a:pt x="3619" y="7297"/>
                  </a:cubicBezTo>
                  <a:cubicBezTo>
                    <a:pt x="1576" y="7239"/>
                    <a:pt x="0" y="5604"/>
                    <a:pt x="59" y="3620"/>
                  </a:cubicBezTo>
                  <a:cubicBezTo>
                    <a:pt x="117" y="1577"/>
                    <a:pt x="1810" y="1"/>
                    <a:pt x="3794" y="59"/>
                  </a:cubicBezTo>
                  <a:cubicBezTo>
                    <a:pt x="5837" y="117"/>
                    <a:pt x="7355" y="1810"/>
                    <a:pt x="7297" y="37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9" name="Google Shape;14659;p30"/>
            <p:cNvSpPr/>
            <p:nvPr/>
          </p:nvSpPr>
          <p:spPr>
            <a:xfrm>
              <a:off x="5047450" y="3123075"/>
              <a:ext cx="182425" cy="182425"/>
            </a:xfrm>
            <a:custGeom>
              <a:avLst/>
              <a:gdLst/>
              <a:ahLst/>
              <a:cxnLst/>
              <a:rect l="l" t="t" r="r" b="b"/>
              <a:pathLst>
                <a:path w="7297" h="7297" extrusionOk="0">
                  <a:moveTo>
                    <a:pt x="7296" y="3619"/>
                  </a:moveTo>
                  <a:cubicBezTo>
                    <a:pt x="7296" y="5604"/>
                    <a:pt x="5662" y="7238"/>
                    <a:pt x="3678" y="7297"/>
                  </a:cubicBezTo>
                  <a:cubicBezTo>
                    <a:pt x="1635" y="7297"/>
                    <a:pt x="0" y="5662"/>
                    <a:pt x="0" y="3678"/>
                  </a:cubicBezTo>
                  <a:cubicBezTo>
                    <a:pt x="0" y="1635"/>
                    <a:pt x="1635" y="0"/>
                    <a:pt x="3619" y="0"/>
                  </a:cubicBezTo>
                  <a:cubicBezTo>
                    <a:pt x="5604" y="0"/>
                    <a:pt x="7238" y="1635"/>
                    <a:pt x="7296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0" name="Google Shape;14660;p30"/>
            <p:cNvSpPr/>
            <p:nvPr/>
          </p:nvSpPr>
          <p:spPr>
            <a:xfrm>
              <a:off x="3821650" y="4102250"/>
              <a:ext cx="180975" cy="180950"/>
            </a:xfrm>
            <a:custGeom>
              <a:avLst/>
              <a:gdLst/>
              <a:ahLst/>
              <a:cxnLst/>
              <a:rect l="l" t="t" r="r" b="b"/>
              <a:pathLst>
                <a:path w="7239" h="7238" extrusionOk="0">
                  <a:moveTo>
                    <a:pt x="7239" y="3619"/>
                  </a:moveTo>
                  <a:cubicBezTo>
                    <a:pt x="7239" y="5662"/>
                    <a:pt x="5663" y="7238"/>
                    <a:pt x="3620" y="7238"/>
                  </a:cubicBezTo>
                  <a:cubicBezTo>
                    <a:pt x="1577" y="7238"/>
                    <a:pt x="1" y="5604"/>
                    <a:pt x="59" y="3619"/>
                  </a:cubicBezTo>
                  <a:cubicBezTo>
                    <a:pt x="59" y="1634"/>
                    <a:pt x="1635" y="58"/>
                    <a:pt x="3620" y="58"/>
                  </a:cubicBezTo>
                  <a:cubicBezTo>
                    <a:pt x="5605" y="0"/>
                    <a:pt x="7239" y="1634"/>
                    <a:pt x="723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1" name="Google Shape;14661;p30"/>
            <p:cNvSpPr/>
            <p:nvPr/>
          </p:nvSpPr>
          <p:spPr>
            <a:xfrm>
              <a:off x="3576500" y="4103700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546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20" y="0"/>
                  </a:cubicBezTo>
                  <a:cubicBezTo>
                    <a:pt x="5604" y="0"/>
                    <a:pt x="7180" y="1518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2" name="Google Shape;14662;p30"/>
            <p:cNvSpPr/>
            <p:nvPr/>
          </p:nvSpPr>
          <p:spPr>
            <a:xfrm>
              <a:off x="2350725" y="2629850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3561" y="59"/>
                  </a:moveTo>
                  <a:cubicBezTo>
                    <a:pt x="5604" y="0"/>
                    <a:pt x="7180" y="1635"/>
                    <a:pt x="7180" y="3619"/>
                  </a:cubicBezTo>
                  <a:cubicBezTo>
                    <a:pt x="7180" y="5604"/>
                    <a:pt x="5604" y="7180"/>
                    <a:pt x="3619" y="7238"/>
                  </a:cubicBezTo>
                  <a:cubicBezTo>
                    <a:pt x="1577" y="7238"/>
                    <a:pt x="1" y="5662"/>
                    <a:pt x="1" y="3619"/>
                  </a:cubicBezTo>
                  <a:cubicBezTo>
                    <a:pt x="1" y="1635"/>
                    <a:pt x="1577" y="59"/>
                    <a:pt x="35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3" name="Google Shape;14663;p30"/>
            <p:cNvSpPr/>
            <p:nvPr/>
          </p:nvSpPr>
          <p:spPr>
            <a:xfrm>
              <a:off x="4802275" y="3613375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7180" y="3562"/>
                  </a:moveTo>
                  <a:cubicBezTo>
                    <a:pt x="7180" y="5604"/>
                    <a:pt x="5604" y="7239"/>
                    <a:pt x="3562" y="7180"/>
                  </a:cubicBezTo>
                  <a:cubicBezTo>
                    <a:pt x="1577" y="7180"/>
                    <a:pt x="1" y="5604"/>
                    <a:pt x="1" y="3620"/>
                  </a:cubicBezTo>
                  <a:cubicBezTo>
                    <a:pt x="1" y="1577"/>
                    <a:pt x="1577" y="1"/>
                    <a:pt x="3620" y="1"/>
                  </a:cubicBezTo>
                  <a:cubicBezTo>
                    <a:pt x="5604" y="1"/>
                    <a:pt x="7180" y="1577"/>
                    <a:pt x="7180" y="35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4" name="Google Shape;14664;p30"/>
            <p:cNvSpPr/>
            <p:nvPr/>
          </p:nvSpPr>
          <p:spPr>
            <a:xfrm>
              <a:off x="2839575" y="1652125"/>
              <a:ext cx="179525" cy="179525"/>
            </a:xfrm>
            <a:custGeom>
              <a:avLst/>
              <a:gdLst/>
              <a:ahLst/>
              <a:cxnLst/>
              <a:rect l="l" t="t" r="r" b="b"/>
              <a:pathLst>
                <a:path w="7181" h="7181" extrusionOk="0">
                  <a:moveTo>
                    <a:pt x="7180" y="3620"/>
                  </a:moveTo>
                  <a:cubicBezTo>
                    <a:pt x="7180" y="5605"/>
                    <a:pt x="5604" y="7181"/>
                    <a:pt x="3561" y="7181"/>
                  </a:cubicBezTo>
                  <a:cubicBezTo>
                    <a:pt x="1577" y="7122"/>
                    <a:pt x="1" y="5546"/>
                    <a:pt x="59" y="3562"/>
                  </a:cubicBezTo>
                  <a:cubicBezTo>
                    <a:pt x="59" y="1519"/>
                    <a:pt x="1635" y="1"/>
                    <a:pt x="3678" y="1"/>
                  </a:cubicBezTo>
                  <a:cubicBezTo>
                    <a:pt x="5663" y="1"/>
                    <a:pt x="7180" y="1577"/>
                    <a:pt x="7180" y="36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5" name="Google Shape;14665;p30"/>
            <p:cNvSpPr/>
            <p:nvPr/>
          </p:nvSpPr>
          <p:spPr>
            <a:xfrm>
              <a:off x="2594425" y="1894375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03" y="7180"/>
                  </a:moveTo>
                  <a:cubicBezTo>
                    <a:pt x="1518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59"/>
                  </a:cubicBezTo>
                  <a:cubicBezTo>
                    <a:pt x="5546" y="59"/>
                    <a:pt x="7122" y="1635"/>
                    <a:pt x="7122" y="3619"/>
                  </a:cubicBezTo>
                  <a:cubicBezTo>
                    <a:pt x="7122" y="5604"/>
                    <a:pt x="5487" y="7180"/>
                    <a:pt x="3503" y="71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6" name="Google Shape;14666;p30"/>
            <p:cNvSpPr/>
            <p:nvPr/>
          </p:nvSpPr>
          <p:spPr>
            <a:xfrm>
              <a:off x="2350725" y="2877925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604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19" y="0"/>
                  </a:cubicBezTo>
                  <a:cubicBezTo>
                    <a:pt x="5604" y="0"/>
                    <a:pt x="7122" y="1576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7" name="Google Shape;14667;p30"/>
            <p:cNvSpPr/>
            <p:nvPr/>
          </p:nvSpPr>
          <p:spPr>
            <a:xfrm>
              <a:off x="4555675" y="3860000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61" y="59"/>
                  </a:moveTo>
                  <a:cubicBezTo>
                    <a:pt x="5546" y="59"/>
                    <a:pt x="7122" y="1577"/>
                    <a:pt x="7122" y="3619"/>
                  </a:cubicBezTo>
                  <a:cubicBezTo>
                    <a:pt x="7122" y="5604"/>
                    <a:pt x="5546" y="7180"/>
                    <a:pt x="3503" y="7180"/>
                  </a:cubicBezTo>
                  <a:cubicBezTo>
                    <a:pt x="1518" y="7180"/>
                    <a:pt x="0" y="5604"/>
                    <a:pt x="0" y="3561"/>
                  </a:cubicBezTo>
                  <a:cubicBezTo>
                    <a:pt x="0" y="1577"/>
                    <a:pt x="1576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8" name="Google Shape;14668;p30"/>
            <p:cNvSpPr/>
            <p:nvPr/>
          </p:nvSpPr>
          <p:spPr>
            <a:xfrm>
              <a:off x="2352175" y="2389075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61" y="7121"/>
                  </a:moveTo>
                  <a:cubicBezTo>
                    <a:pt x="1577" y="7121"/>
                    <a:pt x="1" y="5545"/>
                    <a:pt x="1" y="3561"/>
                  </a:cubicBezTo>
                  <a:cubicBezTo>
                    <a:pt x="1" y="1576"/>
                    <a:pt x="1577" y="0"/>
                    <a:pt x="3561" y="0"/>
                  </a:cubicBezTo>
                  <a:cubicBezTo>
                    <a:pt x="5488" y="0"/>
                    <a:pt x="7064" y="1576"/>
                    <a:pt x="7064" y="3502"/>
                  </a:cubicBezTo>
                  <a:cubicBezTo>
                    <a:pt x="7064" y="5487"/>
                    <a:pt x="5546" y="7121"/>
                    <a:pt x="3561" y="71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9" name="Google Shape;14669;p30"/>
            <p:cNvSpPr/>
            <p:nvPr/>
          </p:nvSpPr>
          <p:spPr>
            <a:xfrm>
              <a:off x="4066825" y="410370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3561" y="0"/>
                  </a:moveTo>
                  <a:cubicBezTo>
                    <a:pt x="5545" y="0"/>
                    <a:pt x="7121" y="1576"/>
                    <a:pt x="7121" y="3561"/>
                  </a:cubicBezTo>
                  <a:cubicBezTo>
                    <a:pt x="7121" y="5546"/>
                    <a:pt x="5545" y="7122"/>
                    <a:pt x="3561" y="7122"/>
                  </a:cubicBezTo>
                  <a:cubicBezTo>
                    <a:pt x="1576" y="7122"/>
                    <a:pt x="0" y="5546"/>
                    <a:pt x="0" y="3619"/>
                  </a:cubicBezTo>
                  <a:cubicBezTo>
                    <a:pt x="0" y="1635"/>
                    <a:pt x="1576" y="0"/>
                    <a:pt x="356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0" name="Google Shape;14670;p30"/>
            <p:cNvSpPr/>
            <p:nvPr/>
          </p:nvSpPr>
          <p:spPr>
            <a:xfrm>
              <a:off x="5050350" y="214245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0"/>
                  </a:moveTo>
                  <a:cubicBezTo>
                    <a:pt x="5488" y="0"/>
                    <a:pt x="7064" y="1576"/>
                    <a:pt x="7064" y="3503"/>
                  </a:cubicBezTo>
                  <a:cubicBezTo>
                    <a:pt x="7064" y="5487"/>
                    <a:pt x="5488" y="7122"/>
                    <a:pt x="3503" y="7063"/>
                  </a:cubicBezTo>
                  <a:cubicBezTo>
                    <a:pt x="1519" y="7063"/>
                    <a:pt x="1" y="5487"/>
                    <a:pt x="1" y="3503"/>
                  </a:cubicBezTo>
                  <a:cubicBezTo>
                    <a:pt x="1" y="1576"/>
                    <a:pt x="1577" y="0"/>
                    <a:pt x="35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1" name="Google Shape;14671;p30"/>
            <p:cNvSpPr/>
            <p:nvPr/>
          </p:nvSpPr>
          <p:spPr>
            <a:xfrm>
              <a:off x="3331350" y="410370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7122"/>
                  </a:moveTo>
                  <a:cubicBezTo>
                    <a:pt x="1576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0"/>
                  </a:cubicBezTo>
                  <a:cubicBezTo>
                    <a:pt x="5487" y="59"/>
                    <a:pt x="7063" y="1635"/>
                    <a:pt x="7063" y="3619"/>
                  </a:cubicBezTo>
                  <a:cubicBezTo>
                    <a:pt x="7063" y="5546"/>
                    <a:pt x="5487" y="7122"/>
                    <a:pt x="3503" y="71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2" name="Google Shape;14672;p30"/>
            <p:cNvSpPr/>
            <p:nvPr/>
          </p:nvSpPr>
          <p:spPr>
            <a:xfrm>
              <a:off x="4313425" y="1406975"/>
              <a:ext cx="178075" cy="176600"/>
            </a:xfrm>
            <a:custGeom>
              <a:avLst/>
              <a:gdLst/>
              <a:ahLst/>
              <a:cxnLst/>
              <a:rect l="l" t="t" r="r" b="b"/>
              <a:pathLst>
                <a:path w="7123" h="7064" extrusionOk="0">
                  <a:moveTo>
                    <a:pt x="1" y="3503"/>
                  </a:moveTo>
                  <a:cubicBezTo>
                    <a:pt x="1" y="1577"/>
                    <a:pt x="1577" y="1"/>
                    <a:pt x="3561" y="1"/>
                  </a:cubicBezTo>
                  <a:cubicBezTo>
                    <a:pt x="5546" y="1"/>
                    <a:pt x="7122" y="1577"/>
                    <a:pt x="7122" y="3561"/>
                  </a:cubicBezTo>
                  <a:cubicBezTo>
                    <a:pt x="7064" y="5488"/>
                    <a:pt x="5488" y="7064"/>
                    <a:pt x="3503" y="7064"/>
                  </a:cubicBezTo>
                  <a:cubicBezTo>
                    <a:pt x="1577" y="7064"/>
                    <a:pt x="1" y="5429"/>
                    <a:pt x="1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3" name="Google Shape;14673;p30"/>
            <p:cNvSpPr/>
            <p:nvPr/>
          </p:nvSpPr>
          <p:spPr>
            <a:xfrm>
              <a:off x="2352175" y="3126000"/>
              <a:ext cx="176600" cy="176575"/>
            </a:xfrm>
            <a:custGeom>
              <a:avLst/>
              <a:gdLst/>
              <a:ahLst/>
              <a:cxnLst/>
              <a:rect l="l" t="t" r="r" b="b"/>
              <a:pathLst>
                <a:path w="7064" h="7063" extrusionOk="0">
                  <a:moveTo>
                    <a:pt x="3561" y="7063"/>
                  </a:moveTo>
                  <a:cubicBezTo>
                    <a:pt x="1635" y="7063"/>
                    <a:pt x="1" y="5487"/>
                    <a:pt x="1" y="3561"/>
                  </a:cubicBezTo>
                  <a:cubicBezTo>
                    <a:pt x="1" y="1635"/>
                    <a:pt x="1577" y="0"/>
                    <a:pt x="3503" y="0"/>
                  </a:cubicBezTo>
                  <a:cubicBezTo>
                    <a:pt x="5429" y="0"/>
                    <a:pt x="7064" y="1576"/>
                    <a:pt x="7064" y="3502"/>
                  </a:cubicBezTo>
                  <a:cubicBezTo>
                    <a:pt x="7064" y="5429"/>
                    <a:pt x="5488" y="7063"/>
                    <a:pt x="3561" y="70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4" name="Google Shape;14674;p30"/>
            <p:cNvSpPr/>
            <p:nvPr/>
          </p:nvSpPr>
          <p:spPr>
            <a:xfrm>
              <a:off x="2841050" y="3861450"/>
              <a:ext cx="178050" cy="178075"/>
            </a:xfrm>
            <a:custGeom>
              <a:avLst/>
              <a:gdLst/>
              <a:ahLst/>
              <a:cxnLst/>
              <a:rect l="l" t="t" r="r" b="b"/>
              <a:pathLst>
                <a:path w="7122" h="7123" extrusionOk="0">
                  <a:moveTo>
                    <a:pt x="3502" y="1"/>
                  </a:moveTo>
                  <a:cubicBezTo>
                    <a:pt x="5428" y="1"/>
                    <a:pt x="7063" y="1577"/>
                    <a:pt x="7063" y="3503"/>
                  </a:cubicBezTo>
                  <a:cubicBezTo>
                    <a:pt x="7121" y="5429"/>
                    <a:pt x="5545" y="7064"/>
                    <a:pt x="3561" y="7064"/>
                  </a:cubicBezTo>
                  <a:cubicBezTo>
                    <a:pt x="1634" y="7122"/>
                    <a:pt x="58" y="5546"/>
                    <a:pt x="0" y="3561"/>
                  </a:cubicBezTo>
                  <a:cubicBezTo>
                    <a:pt x="0" y="1635"/>
                    <a:pt x="1576" y="59"/>
                    <a:pt x="35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5" name="Google Shape;14675;p30"/>
            <p:cNvSpPr/>
            <p:nvPr/>
          </p:nvSpPr>
          <p:spPr>
            <a:xfrm>
              <a:off x="2594425" y="361485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7063" y="3561"/>
                  </a:moveTo>
                  <a:cubicBezTo>
                    <a:pt x="7063" y="5487"/>
                    <a:pt x="5429" y="7121"/>
                    <a:pt x="3503" y="7063"/>
                  </a:cubicBezTo>
                  <a:cubicBezTo>
                    <a:pt x="1576" y="7063"/>
                    <a:pt x="0" y="5429"/>
                    <a:pt x="0" y="3503"/>
                  </a:cubicBezTo>
                  <a:cubicBezTo>
                    <a:pt x="59" y="1576"/>
                    <a:pt x="1635" y="0"/>
                    <a:pt x="3561" y="0"/>
                  </a:cubicBezTo>
                  <a:cubicBezTo>
                    <a:pt x="5487" y="59"/>
                    <a:pt x="7122" y="1635"/>
                    <a:pt x="7063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6" name="Google Shape;14676;p30"/>
            <p:cNvSpPr/>
            <p:nvPr/>
          </p:nvSpPr>
          <p:spPr>
            <a:xfrm>
              <a:off x="5050350" y="336822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7064" y="3503"/>
                  </a:moveTo>
                  <a:cubicBezTo>
                    <a:pt x="7064" y="5429"/>
                    <a:pt x="5429" y="7064"/>
                    <a:pt x="3503" y="7064"/>
                  </a:cubicBezTo>
                  <a:cubicBezTo>
                    <a:pt x="1635" y="7064"/>
                    <a:pt x="1" y="5487"/>
                    <a:pt x="1" y="3561"/>
                  </a:cubicBezTo>
                  <a:cubicBezTo>
                    <a:pt x="1" y="1635"/>
                    <a:pt x="1635" y="1"/>
                    <a:pt x="3562" y="1"/>
                  </a:cubicBezTo>
                  <a:cubicBezTo>
                    <a:pt x="5429" y="59"/>
                    <a:pt x="7005" y="1635"/>
                    <a:pt x="7064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7" name="Google Shape;14677;p30"/>
            <p:cNvSpPr/>
            <p:nvPr/>
          </p:nvSpPr>
          <p:spPr>
            <a:xfrm>
              <a:off x="3087650" y="140697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3561" y="1"/>
                  </a:moveTo>
                  <a:cubicBezTo>
                    <a:pt x="5487" y="1"/>
                    <a:pt x="7063" y="1635"/>
                    <a:pt x="7063" y="3503"/>
                  </a:cubicBezTo>
                  <a:cubicBezTo>
                    <a:pt x="7063" y="5429"/>
                    <a:pt x="5429" y="7064"/>
                    <a:pt x="3503" y="7005"/>
                  </a:cubicBezTo>
                  <a:cubicBezTo>
                    <a:pt x="1577" y="6947"/>
                    <a:pt x="1" y="5371"/>
                    <a:pt x="59" y="3503"/>
                  </a:cubicBezTo>
                  <a:cubicBezTo>
                    <a:pt x="59" y="1577"/>
                    <a:pt x="1693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8" name="Google Shape;14678;p30"/>
            <p:cNvSpPr/>
            <p:nvPr/>
          </p:nvSpPr>
          <p:spPr>
            <a:xfrm>
              <a:off x="4316350" y="4106625"/>
              <a:ext cx="172225" cy="173675"/>
            </a:xfrm>
            <a:custGeom>
              <a:avLst/>
              <a:gdLst/>
              <a:ahLst/>
              <a:cxnLst/>
              <a:rect l="l" t="t" r="r" b="b"/>
              <a:pathLst>
                <a:path w="6889" h="6947" extrusionOk="0">
                  <a:moveTo>
                    <a:pt x="6888" y="3502"/>
                  </a:moveTo>
                  <a:cubicBezTo>
                    <a:pt x="6888" y="5429"/>
                    <a:pt x="5312" y="6946"/>
                    <a:pt x="3386" y="6888"/>
                  </a:cubicBezTo>
                  <a:cubicBezTo>
                    <a:pt x="1460" y="6888"/>
                    <a:pt x="1" y="5370"/>
                    <a:pt x="1" y="3444"/>
                  </a:cubicBezTo>
                  <a:cubicBezTo>
                    <a:pt x="1" y="1518"/>
                    <a:pt x="1577" y="0"/>
                    <a:pt x="3503" y="0"/>
                  </a:cubicBezTo>
                  <a:cubicBezTo>
                    <a:pt x="5371" y="59"/>
                    <a:pt x="6888" y="1576"/>
                    <a:pt x="6888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9" name="Google Shape;14679;p30"/>
            <p:cNvSpPr/>
            <p:nvPr/>
          </p:nvSpPr>
          <p:spPr>
            <a:xfrm>
              <a:off x="2353650" y="2145375"/>
              <a:ext cx="172200" cy="172200"/>
            </a:xfrm>
            <a:custGeom>
              <a:avLst/>
              <a:gdLst/>
              <a:ahLst/>
              <a:cxnLst/>
              <a:rect l="l" t="t" r="r" b="b"/>
              <a:pathLst>
                <a:path w="6888" h="6888" extrusionOk="0">
                  <a:moveTo>
                    <a:pt x="6888" y="3444"/>
                  </a:moveTo>
                  <a:cubicBezTo>
                    <a:pt x="6888" y="5370"/>
                    <a:pt x="5429" y="6830"/>
                    <a:pt x="3502" y="6888"/>
                  </a:cubicBezTo>
                  <a:cubicBezTo>
                    <a:pt x="1518" y="6888"/>
                    <a:pt x="0" y="5370"/>
                    <a:pt x="59" y="3386"/>
                  </a:cubicBezTo>
                  <a:cubicBezTo>
                    <a:pt x="59" y="1459"/>
                    <a:pt x="1576" y="0"/>
                    <a:pt x="3502" y="0"/>
                  </a:cubicBezTo>
                  <a:cubicBezTo>
                    <a:pt x="5370" y="0"/>
                    <a:pt x="6888" y="1518"/>
                    <a:pt x="6888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0" name="Google Shape;14680;p30"/>
            <p:cNvSpPr/>
            <p:nvPr/>
          </p:nvSpPr>
          <p:spPr>
            <a:xfrm>
              <a:off x="4805200" y="1656525"/>
              <a:ext cx="172225" cy="170750"/>
            </a:xfrm>
            <a:custGeom>
              <a:avLst/>
              <a:gdLst/>
              <a:ahLst/>
              <a:cxnLst/>
              <a:rect l="l" t="t" r="r" b="b"/>
              <a:pathLst>
                <a:path w="6889" h="6830" extrusionOk="0">
                  <a:moveTo>
                    <a:pt x="6888" y="3386"/>
                  </a:moveTo>
                  <a:cubicBezTo>
                    <a:pt x="6888" y="5312"/>
                    <a:pt x="5371" y="6829"/>
                    <a:pt x="3503" y="6829"/>
                  </a:cubicBezTo>
                  <a:cubicBezTo>
                    <a:pt x="1518" y="6829"/>
                    <a:pt x="1" y="5312"/>
                    <a:pt x="59" y="3386"/>
                  </a:cubicBezTo>
                  <a:cubicBezTo>
                    <a:pt x="59" y="1459"/>
                    <a:pt x="1577" y="0"/>
                    <a:pt x="3503" y="0"/>
                  </a:cubicBezTo>
                  <a:cubicBezTo>
                    <a:pt x="5371" y="0"/>
                    <a:pt x="6888" y="1518"/>
                    <a:pt x="6888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1" name="Google Shape;14681;p30"/>
            <p:cNvSpPr/>
            <p:nvPr/>
          </p:nvSpPr>
          <p:spPr>
            <a:xfrm>
              <a:off x="3090575" y="4108075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6830" y="3444"/>
                  </a:moveTo>
                  <a:cubicBezTo>
                    <a:pt x="6830" y="5312"/>
                    <a:pt x="5312" y="6830"/>
                    <a:pt x="3386" y="6830"/>
                  </a:cubicBezTo>
                  <a:cubicBezTo>
                    <a:pt x="1518" y="6771"/>
                    <a:pt x="0" y="5254"/>
                    <a:pt x="59" y="3328"/>
                  </a:cubicBezTo>
                  <a:cubicBezTo>
                    <a:pt x="59" y="1460"/>
                    <a:pt x="1576" y="1"/>
                    <a:pt x="3444" y="1"/>
                  </a:cubicBezTo>
                  <a:cubicBezTo>
                    <a:pt x="5370" y="1"/>
                    <a:pt x="6830" y="1518"/>
                    <a:pt x="6830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2" name="Google Shape;14682;p30"/>
            <p:cNvSpPr/>
            <p:nvPr/>
          </p:nvSpPr>
          <p:spPr>
            <a:xfrm>
              <a:off x="2355100" y="3371150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3444" y="6830"/>
                  </a:moveTo>
                  <a:cubicBezTo>
                    <a:pt x="1518" y="6830"/>
                    <a:pt x="1" y="5312"/>
                    <a:pt x="1" y="3444"/>
                  </a:cubicBezTo>
                  <a:cubicBezTo>
                    <a:pt x="1" y="1518"/>
                    <a:pt x="1518" y="59"/>
                    <a:pt x="3386" y="0"/>
                  </a:cubicBezTo>
                  <a:cubicBezTo>
                    <a:pt x="5312" y="0"/>
                    <a:pt x="6830" y="1518"/>
                    <a:pt x="6830" y="3444"/>
                  </a:cubicBezTo>
                  <a:cubicBezTo>
                    <a:pt x="6830" y="5312"/>
                    <a:pt x="5312" y="6830"/>
                    <a:pt x="3444" y="68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3" name="Google Shape;14683;p30"/>
            <p:cNvSpPr/>
            <p:nvPr/>
          </p:nvSpPr>
          <p:spPr>
            <a:xfrm>
              <a:off x="5053275" y="1903125"/>
              <a:ext cx="170750" cy="170775"/>
            </a:xfrm>
            <a:custGeom>
              <a:avLst/>
              <a:gdLst/>
              <a:ahLst/>
              <a:cxnLst/>
              <a:rect l="l" t="t" r="r" b="b"/>
              <a:pathLst>
                <a:path w="6830" h="6831" extrusionOk="0">
                  <a:moveTo>
                    <a:pt x="3445" y="1"/>
                  </a:moveTo>
                  <a:cubicBezTo>
                    <a:pt x="5312" y="59"/>
                    <a:pt x="6830" y="1577"/>
                    <a:pt x="6772" y="3445"/>
                  </a:cubicBezTo>
                  <a:cubicBezTo>
                    <a:pt x="6772" y="5312"/>
                    <a:pt x="5254" y="6830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59" y="1518"/>
                    <a:pt x="1577" y="1"/>
                    <a:pt x="344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4" name="Google Shape;14684;p30"/>
            <p:cNvSpPr/>
            <p:nvPr/>
          </p:nvSpPr>
          <p:spPr>
            <a:xfrm>
              <a:off x="4564425" y="140990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2" y="3386"/>
                  </a:moveTo>
                  <a:cubicBezTo>
                    <a:pt x="6772" y="5195"/>
                    <a:pt x="5254" y="6771"/>
                    <a:pt x="3386" y="6771"/>
                  </a:cubicBezTo>
                  <a:cubicBezTo>
                    <a:pt x="1577" y="6771"/>
                    <a:pt x="1" y="5254"/>
                    <a:pt x="1" y="3444"/>
                  </a:cubicBezTo>
                  <a:cubicBezTo>
                    <a:pt x="1" y="1576"/>
                    <a:pt x="1518" y="59"/>
                    <a:pt x="3328" y="0"/>
                  </a:cubicBezTo>
                  <a:cubicBezTo>
                    <a:pt x="5196" y="0"/>
                    <a:pt x="6772" y="1518"/>
                    <a:pt x="6772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5" name="Google Shape;14685;p30"/>
            <p:cNvSpPr/>
            <p:nvPr/>
          </p:nvSpPr>
          <p:spPr>
            <a:xfrm>
              <a:off x="5296975" y="2635675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1" y="3386"/>
                  </a:moveTo>
                  <a:cubicBezTo>
                    <a:pt x="6771" y="5196"/>
                    <a:pt x="5254" y="6772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1" y="1577"/>
                    <a:pt x="1518" y="59"/>
                    <a:pt x="3328" y="1"/>
                  </a:cubicBezTo>
                  <a:cubicBezTo>
                    <a:pt x="5137" y="1"/>
                    <a:pt x="6713" y="1518"/>
                    <a:pt x="6771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6" name="Google Shape;14686;p30"/>
            <p:cNvSpPr/>
            <p:nvPr/>
          </p:nvSpPr>
          <p:spPr>
            <a:xfrm>
              <a:off x="4806675" y="3865850"/>
              <a:ext cx="170750" cy="169275"/>
            </a:xfrm>
            <a:custGeom>
              <a:avLst/>
              <a:gdLst/>
              <a:ahLst/>
              <a:cxnLst/>
              <a:rect l="l" t="t" r="r" b="b"/>
              <a:pathLst>
                <a:path w="6830" h="6771" extrusionOk="0">
                  <a:moveTo>
                    <a:pt x="3444" y="6771"/>
                  </a:moveTo>
                  <a:cubicBezTo>
                    <a:pt x="1576" y="6771"/>
                    <a:pt x="58" y="5253"/>
                    <a:pt x="0" y="3385"/>
                  </a:cubicBezTo>
                  <a:cubicBezTo>
                    <a:pt x="0" y="1518"/>
                    <a:pt x="1576" y="0"/>
                    <a:pt x="3444" y="0"/>
                  </a:cubicBezTo>
                  <a:cubicBezTo>
                    <a:pt x="5253" y="0"/>
                    <a:pt x="6771" y="1518"/>
                    <a:pt x="6771" y="3327"/>
                  </a:cubicBezTo>
                  <a:cubicBezTo>
                    <a:pt x="6829" y="5195"/>
                    <a:pt x="5253" y="6713"/>
                    <a:pt x="3444" y="677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7" name="Google Shape;14687;p30"/>
            <p:cNvSpPr/>
            <p:nvPr/>
          </p:nvSpPr>
          <p:spPr>
            <a:xfrm>
              <a:off x="5296975" y="2882300"/>
              <a:ext cx="169300" cy="170750"/>
            </a:xfrm>
            <a:custGeom>
              <a:avLst/>
              <a:gdLst/>
              <a:ahLst/>
              <a:cxnLst/>
              <a:rect l="l" t="t" r="r" b="b"/>
              <a:pathLst>
                <a:path w="6772" h="6830" extrusionOk="0">
                  <a:moveTo>
                    <a:pt x="6713" y="3444"/>
                  </a:moveTo>
                  <a:cubicBezTo>
                    <a:pt x="6713" y="5254"/>
                    <a:pt x="5137" y="6830"/>
                    <a:pt x="3328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9"/>
                  </a:cubicBezTo>
                  <a:cubicBezTo>
                    <a:pt x="5254" y="59"/>
                    <a:pt x="6771" y="1635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8" name="Google Shape;14688;p30"/>
            <p:cNvSpPr/>
            <p:nvPr/>
          </p:nvSpPr>
          <p:spPr>
            <a:xfrm>
              <a:off x="3827500" y="1167650"/>
              <a:ext cx="170750" cy="169300"/>
            </a:xfrm>
            <a:custGeom>
              <a:avLst/>
              <a:gdLst/>
              <a:ahLst/>
              <a:cxnLst/>
              <a:rect l="l" t="t" r="r" b="b"/>
              <a:pathLst>
                <a:path w="6830" h="6772" extrusionOk="0">
                  <a:moveTo>
                    <a:pt x="3386" y="6772"/>
                  </a:moveTo>
                  <a:cubicBezTo>
                    <a:pt x="1518" y="6714"/>
                    <a:pt x="0" y="5138"/>
                    <a:pt x="59" y="3328"/>
                  </a:cubicBezTo>
                  <a:cubicBezTo>
                    <a:pt x="59" y="1519"/>
                    <a:pt x="1635" y="1"/>
                    <a:pt x="3444" y="1"/>
                  </a:cubicBezTo>
                  <a:cubicBezTo>
                    <a:pt x="5254" y="1"/>
                    <a:pt x="6830" y="1635"/>
                    <a:pt x="6771" y="3445"/>
                  </a:cubicBezTo>
                  <a:cubicBezTo>
                    <a:pt x="6713" y="5254"/>
                    <a:pt x="5195" y="6772"/>
                    <a:pt x="3386" y="67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9" name="Google Shape;14689;p30"/>
            <p:cNvSpPr/>
            <p:nvPr/>
          </p:nvSpPr>
          <p:spPr>
            <a:xfrm>
              <a:off x="2603175" y="1656525"/>
              <a:ext cx="167850" cy="170750"/>
            </a:xfrm>
            <a:custGeom>
              <a:avLst/>
              <a:gdLst/>
              <a:ahLst/>
              <a:cxnLst/>
              <a:rect l="l" t="t" r="r" b="b"/>
              <a:pathLst>
                <a:path w="6714" h="6830" extrusionOk="0">
                  <a:moveTo>
                    <a:pt x="6713" y="3444"/>
                  </a:moveTo>
                  <a:cubicBezTo>
                    <a:pt x="6713" y="5253"/>
                    <a:pt x="5137" y="6829"/>
                    <a:pt x="3269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8"/>
                  </a:cubicBezTo>
                  <a:cubicBezTo>
                    <a:pt x="5254" y="58"/>
                    <a:pt x="6713" y="1634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0" name="Google Shape;14690;p30"/>
            <p:cNvSpPr/>
            <p:nvPr/>
          </p:nvSpPr>
          <p:spPr>
            <a:xfrm>
              <a:off x="3580875" y="116765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3445" y="6714"/>
                  </a:moveTo>
                  <a:cubicBezTo>
                    <a:pt x="1577" y="6772"/>
                    <a:pt x="1" y="5196"/>
                    <a:pt x="59" y="3328"/>
                  </a:cubicBezTo>
                  <a:cubicBezTo>
                    <a:pt x="59" y="1519"/>
                    <a:pt x="1577" y="1"/>
                    <a:pt x="3386" y="1"/>
                  </a:cubicBezTo>
                  <a:cubicBezTo>
                    <a:pt x="5254" y="1"/>
                    <a:pt x="6772" y="1577"/>
                    <a:pt x="6772" y="3386"/>
                  </a:cubicBezTo>
                  <a:cubicBezTo>
                    <a:pt x="6772" y="5196"/>
                    <a:pt x="5196" y="6714"/>
                    <a:pt x="3445" y="67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1" name="Google Shape;14691;p30"/>
            <p:cNvSpPr/>
            <p:nvPr/>
          </p:nvSpPr>
          <p:spPr>
            <a:xfrm>
              <a:off x="5054750" y="3620675"/>
              <a:ext cx="166375" cy="166375"/>
            </a:xfrm>
            <a:custGeom>
              <a:avLst/>
              <a:gdLst/>
              <a:ahLst/>
              <a:cxnLst/>
              <a:rect l="l" t="t" r="r" b="b"/>
              <a:pathLst>
                <a:path w="6655" h="6655" extrusionOk="0">
                  <a:moveTo>
                    <a:pt x="6654" y="3328"/>
                  </a:moveTo>
                  <a:cubicBezTo>
                    <a:pt x="6654" y="5196"/>
                    <a:pt x="5137" y="6655"/>
                    <a:pt x="3327" y="6655"/>
                  </a:cubicBezTo>
                  <a:cubicBezTo>
                    <a:pt x="1459" y="6597"/>
                    <a:pt x="0" y="5079"/>
                    <a:pt x="0" y="3270"/>
                  </a:cubicBezTo>
                  <a:cubicBezTo>
                    <a:pt x="58" y="1460"/>
                    <a:pt x="1518" y="1"/>
                    <a:pt x="3327" y="1"/>
                  </a:cubicBezTo>
                  <a:cubicBezTo>
                    <a:pt x="5195" y="1"/>
                    <a:pt x="6654" y="1518"/>
                    <a:pt x="6654" y="33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2" name="Google Shape;14692;p30"/>
            <p:cNvSpPr/>
            <p:nvPr/>
          </p:nvSpPr>
          <p:spPr>
            <a:xfrm>
              <a:off x="5296975" y="2391975"/>
              <a:ext cx="169300" cy="170775"/>
            </a:xfrm>
            <a:custGeom>
              <a:avLst/>
              <a:gdLst/>
              <a:ahLst/>
              <a:cxnLst/>
              <a:rect l="l" t="t" r="r" b="b"/>
              <a:pathLst>
                <a:path w="6772" h="6831" extrusionOk="0">
                  <a:moveTo>
                    <a:pt x="3269" y="6772"/>
                  </a:moveTo>
                  <a:cubicBezTo>
                    <a:pt x="1401" y="6655"/>
                    <a:pt x="1" y="5137"/>
                    <a:pt x="59" y="3328"/>
                  </a:cubicBezTo>
                  <a:cubicBezTo>
                    <a:pt x="176" y="1460"/>
                    <a:pt x="1693" y="1"/>
                    <a:pt x="3503" y="118"/>
                  </a:cubicBezTo>
                  <a:cubicBezTo>
                    <a:pt x="5371" y="234"/>
                    <a:pt x="6771" y="1694"/>
                    <a:pt x="6713" y="3503"/>
                  </a:cubicBezTo>
                  <a:cubicBezTo>
                    <a:pt x="6596" y="5371"/>
                    <a:pt x="5079" y="6830"/>
                    <a:pt x="3269" y="67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3" name="Google Shape;14693;p30"/>
            <p:cNvSpPr/>
            <p:nvPr/>
          </p:nvSpPr>
          <p:spPr>
            <a:xfrm>
              <a:off x="4562975" y="4111000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8"/>
                    <a:pt x="5137" y="6538"/>
                    <a:pt x="3327" y="6538"/>
                  </a:cubicBezTo>
                  <a:cubicBezTo>
                    <a:pt x="1459" y="6596"/>
                    <a:pt x="0" y="5137"/>
                    <a:pt x="0" y="3269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137" y="0"/>
                    <a:pt x="6538" y="1460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4" name="Google Shape;14694;p30"/>
            <p:cNvSpPr/>
            <p:nvPr/>
          </p:nvSpPr>
          <p:spPr>
            <a:xfrm>
              <a:off x="4072650" y="1169125"/>
              <a:ext cx="166375" cy="164925"/>
            </a:xfrm>
            <a:custGeom>
              <a:avLst/>
              <a:gdLst/>
              <a:ahLst/>
              <a:cxnLst/>
              <a:rect l="l" t="t" r="r" b="b"/>
              <a:pathLst>
                <a:path w="6655" h="6597" extrusionOk="0">
                  <a:moveTo>
                    <a:pt x="3328" y="0"/>
                  </a:moveTo>
                  <a:cubicBezTo>
                    <a:pt x="5196" y="0"/>
                    <a:pt x="6655" y="1518"/>
                    <a:pt x="6597" y="3327"/>
                  </a:cubicBezTo>
                  <a:cubicBezTo>
                    <a:pt x="6597" y="5195"/>
                    <a:pt x="5137" y="6596"/>
                    <a:pt x="3328" y="6596"/>
                  </a:cubicBezTo>
                  <a:cubicBezTo>
                    <a:pt x="1460" y="6596"/>
                    <a:pt x="1" y="5137"/>
                    <a:pt x="1" y="3269"/>
                  </a:cubicBezTo>
                  <a:cubicBezTo>
                    <a:pt x="59" y="1460"/>
                    <a:pt x="1518" y="0"/>
                    <a:pt x="33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5" name="Google Shape;14695;p30"/>
            <p:cNvSpPr/>
            <p:nvPr/>
          </p:nvSpPr>
          <p:spPr>
            <a:xfrm>
              <a:off x="2846875" y="1411350"/>
              <a:ext cx="166375" cy="167850"/>
            </a:xfrm>
            <a:custGeom>
              <a:avLst/>
              <a:gdLst/>
              <a:ahLst/>
              <a:cxnLst/>
              <a:rect l="l" t="t" r="r" b="b"/>
              <a:pathLst>
                <a:path w="6655" h="6714" extrusionOk="0">
                  <a:moveTo>
                    <a:pt x="6596" y="3386"/>
                  </a:moveTo>
                  <a:cubicBezTo>
                    <a:pt x="6596" y="5254"/>
                    <a:pt x="5079" y="6713"/>
                    <a:pt x="3269" y="6655"/>
                  </a:cubicBezTo>
                  <a:cubicBezTo>
                    <a:pt x="1401" y="6597"/>
                    <a:pt x="0" y="5137"/>
                    <a:pt x="0" y="3328"/>
                  </a:cubicBezTo>
                  <a:cubicBezTo>
                    <a:pt x="59" y="1460"/>
                    <a:pt x="1576" y="1"/>
                    <a:pt x="3386" y="59"/>
                  </a:cubicBezTo>
                  <a:cubicBezTo>
                    <a:pt x="5195" y="59"/>
                    <a:pt x="6655" y="1577"/>
                    <a:pt x="6596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6" name="Google Shape;14696;p30"/>
            <p:cNvSpPr/>
            <p:nvPr/>
          </p:nvSpPr>
          <p:spPr>
            <a:xfrm>
              <a:off x="5299900" y="3131825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9"/>
                    <a:pt x="5137" y="6538"/>
                    <a:pt x="3327" y="6597"/>
                  </a:cubicBezTo>
                  <a:cubicBezTo>
                    <a:pt x="1460" y="6597"/>
                    <a:pt x="0" y="5137"/>
                    <a:pt x="0" y="3269"/>
                  </a:cubicBezTo>
                  <a:cubicBezTo>
                    <a:pt x="0" y="1460"/>
                    <a:pt x="1401" y="1"/>
                    <a:pt x="3211" y="1"/>
                  </a:cubicBezTo>
                  <a:cubicBezTo>
                    <a:pt x="5078" y="1"/>
                    <a:pt x="6538" y="1402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7" name="Google Shape;14697;p30"/>
            <p:cNvSpPr/>
            <p:nvPr/>
          </p:nvSpPr>
          <p:spPr>
            <a:xfrm>
              <a:off x="2358025" y="1901675"/>
              <a:ext cx="164925" cy="164925"/>
            </a:xfrm>
            <a:custGeom>
              <a:avLst/>
              <a:gdLst/>
              <a:ahLst/>
              <a:cxnLst/>
              <a:rect l="l" t="t" r="r" b="b"/>
              <a:pathLst>
                <a:path w="6597" h="6597" extrusionOk="0">
                  <a:moveTo>
                    <a:pt x="3327" y="6596"/>
                  </a:moveTo>
                  <a:cubicBezTo>
                    <a:pt x="1518" y="6596"/>
                    <a:pt x="59" y="5195"/>
                    <a:pt x="0" y="3327"/>
                  </a:cubicBezTo>
                  <a:cubicBezTo>
                    <a:pt x="0" y="1518"/>
                    <a:pt x="1401" y="59"/>
                    <a:pt x="3269" y="59"/>
                  </a:cubicBezTo>
                  <a:cubicBezTo>
                    <a:pt x="5079" y="0"/>
                    <a:pt x="6538" y="1460"/>
                    <a:pt x="6538" y="3269"/>
                  </a:cubicBezTo>
                  <a:cubicBezTo>
                    <a:pt x="6596" y="5137"/>
                    <a:pt x="5137" y="6538"/>
                    <a:pt x="3327" y="659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8" name="Google Shape;14698;p30"/>
            <p:cNvSpPr/>
            <p:nvPr/>
          </p:nvSpPr>
          <p:spPr>
            <a:xfrm>
              <a:off x="3337175" y="1170575"/>
              <a:ext cx="164925" cy="163475"/>
            </a:xfrm>
            <a:custGeom>
              <a:avLst/>
              <a:gdLst/>
              <a:ahLst/>
              <a:cxnLst/>
              <a:rect l="l" t="t" r="r" b="b"/>
              <a:pathLst>
                <a:path w="6597" h="6539" extrusionOk="0">
                  <a:moveTo>
                    <a:pt x="3270" y="1"/>
                  </a:moveTo>
                  <a:cubicBezTo>
                    <a:pt x="5079" y="1"/>
                    <a:pt x="6538" y="1402"/>
                    <a:pt x="6538" y="3211"/>
                  </a:cubicBezTo>
                  <a:cubicBezTo>
                    <a:pt x="6597" y="5079"/>
                    <a:pt x="5138" y="6538"/>
                    <a:pt x="3328" y="6538"/>
                  </a:cubicBezTo>
                  <a:cubicBezTo>
                    <a:pt x="1460" y="6538"/>
                    <a:pt x="59" y="5137"/>
                    <a:pt x="1" y="3269"/>
                  </a:cubicBezTo>
                  <a:cubicBezTo>
                    <a:pt x="1" y="1460"/>
                    <a:pt x="1402" y="1"/>
                    <a:pt x="32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9" name="Google Shape;14699;p30"/>
            <p:cNvSpPr/>
            <p:nvPr/>
          </p:nvSpPr>
          <p:spPr>
            <a:xfrm>
              <a:off x="2601725" y="3864375"/>
              <a:ext cx="163450" cy="163475"/>
            </a:xfrm>
            <a:custGeom>
              <a:avLst/>
              <a:gdLst/>
              <a:ahLst/>
              <a:cxnLst/>
              <a:rect l="l" t="t" r="r" b="b"/>
              <a:pathLst>
                <a:path w="6538" h="6539" extrusionOk="0">
                  <a:moveTo>
                    <a:pt x="3269" y="1"/>
                  </a:moveTo>
                  <a:cubicBezTo>
                    <a:pt x="5137" y="1"/>
                    <a:pt x="6538" y="1460"/>
                    <a:pt x="6538" y="3328"/>
                  </a:cubicBezTo>
                  <a:cubicBezTo>
                    <a:pt x="6538" y="5137"/>
                    <a:pt x="5078" y="6538"/>
                    <a:pt x="3211" y="6538"/>
                  </a:cubicBezTo>
                  <a:cubicBezTo>
                    <a:pt x="1401" y="6538"/>
                    <a:pt x="0" y="5079"/>
                    <a:pt x="0" y="3269"/>
                  </a:cubicBezTo>
                  <a:cubicBezTo>
                    <a:pt x="0" y="1402"/>
                    <a:pt x="1460" y="1"/>
                    <a:pt x="32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0" name="Google Shape;14700;p30"/>
            <p:cNvSpPr/>
            <p:nvPr/>
          </p:nvSpPr>
          <p:spPr>
            <a:xfrm>
              <a:off x="2112875" y="28866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5020"/>
                    <a:pt x="5020" y="6480"/>
                    <a:pt x="3269" y="6480"/>
                  </a:cubicBezTo>
                  <a:cubicBezTo>
                    <a:pt x="1401" y="6480"/>
                    <a:pt x="0" y="5020"/>
                    <a:pt x="0" y="3211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020" y="0"/>
                    <a:pt x="6479" y="1460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1" name="Google Shape;14701;p30"/>
            <p:cNvSpPr/>
            <p:nvPr/>
          </p:nvSpPr>
          <p:spPr>
            <a:xfrm>
              <a:off x="3585250" y="4357600"/>
              <a:ext cx="162025" cy="163475"/>
            </a:xfrm>
            <a:custGeom>
              <a:avLst/>
              <a:gdLst/>
              <a:ahLst/>
              <a:cxnLst/>
              <a:rect l="l" t="t" r="r" b="b"/>
              <a:pathLst>
                <a:path w="6481" h="6539" extrusionOk="0">
                  <a:moveTo>
                    <a:pt x="3211" y="6538"/>
                  </a:moveTo>
                  <a:cubicBezTo>
                    <a:pt x="1460" y="6538"/>
                    <a:pt x="1" y="5079"/>
                    <a:pt x="1" y="3270"/>
                  </a:cubicBezTo>
                  <a:cubicBezTo>
                    <a:pt x="1" y="1460"/>
                    <a:pt x="1460" y="1"/>
                    <a:pt x="3270" y="59"/>
                  </a:cubicBezTo>
                  <a:cubicBezTo>
                    <a:pt x="5021" y="59"/>
                    <a:pt x="6480" y="1518"/>
                    <a:pt x="6480" y="3328"/>
                  </a:cubicBezTo>
                  <a:cubicBezTo>
                    <a:pt x="6480" y="5079"/>
                    <a:pt x="5021" y="6538"/>
                    <a:pt x="3211" y="653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2" name="Google Shape;14702;p30"/>
            <p:cNvSpPr/>
            <p:nvPr/>
          </p:nvSpPr>
          <p:spPr>
            <a:xfrm>
              <a:off x="383187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5020" y="0"/>
                    <a:pt x="6480" y="1401"/>
                    <a:pt x="6480" y="3269"/>
                  </a:cubicBezTo>
                  <a:cubicBezTo>
                    <a:pt x="6480" y="5020"/>
                    <a:pt x="5020" y="6479"/>
                    <a:pt x="3269" y="6479"/>
                  </a:cubicBezTo>
                  <a:cubicBezTo>
                    <a:pt x="1460" y="6479"/>
                    <a:pt x="1" y="5020"/>
                    <a:pt x="1" y="3211"/>
                  </a:cubicBezTo>
                  <a:cubicBezTo>
                    <a:pt x="1" y="1401"/>
                    <a:pt x="1401" y="0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3" name="Google Shape;14703;p30"/>
            <p:cNvSpPr/>
            <p:nvPr/>
          </p:nvSpPr>
          <p:spPr>
            <a:xfrm>
              <a:off x="2112875" y="26400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4962"/>
                    <a:pt x="5078" y="6422"/>
                    <a:pt x="3269" y="6480"/>
                  </a:cubicBezTo>
                  <a:cubicBezTo>
                    <a:pt x="1459" y="6480"/>
                    <a:pt x="0" y="5021"/>
                    <a:pt x="0" y="3211"/>
                  </a:cubicBezTo>
                  <a:cubicBezTo>
                    <a:pt x="0" y="1460"/>
                    <a:pt x="1459" y="1"/>
                    <a:pt x="3211" y="1"/>
                  </a:cubicBezTo>
                  <a:cubicBezTo>
                    <a:pt x="5020" y="1"/>
                    <a:pt x="6479" y="1402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4" name="Google Shape;14704;p30"/>
            <p:cNvSpPr/>
            <p:nvPr/>
          </p:nvSpPr>
          <p:spPr>
            <a:xfrm>
              <a:off x="2848325" y="41124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70" y="6480"/>
                  </a:moveTo>
                  <a:cubicBezTo>
                    <a:pt x="1518" y="6480"/>
                    <a:pt x="59" y="5020"/>
                    <a:pt x="1" y="3269"/>
                  </a:cubicBezTo>
                  <a:cubicBezTo>
                    <a:pt x="1" y="1460"/>
                    <a:pt x="1460" y="1"/>
                    <a:pt x="3211" y="1"/>
                  </a:cubicBezTo>
                  <a:cubicBezTo>
                    <a:pt x="5021" y="1"/>
                    <a:pt x="6480" y="1402"/>
                    <a:pt x="6480" y="3211"/>
                  </a:cubicBezTo>
                  <a:cubicBezTo>
                    <a:pt x="6480" y="4962"/>
                    <a:pt x="5079" y="6421"/>
                    <a:pt x="3270" y="64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5" name="Google Shape;14705;p30"/>
            <p:cNvSpPr/>
            <p:nvPr/>
          </p:nvSpPr>
          <p:spPr>
            <a:xfrm>
              <a:off x="2359475" y="36221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4962" y="0"/>
                    <a:pt x="6480" y="1459"/>
                    <a:pt x="6480" y="3211"/>
                  </a:cubicBezTo>
                  <a:cubicBezTo>
                    <a:pt x="6480" y="5020"/>
                    <a:pt x="5021" y="6479"/>
                    <a:pt x="3269" y="6479"/>
                  </a:cubicBezTo>
                  <a:cubicBezTo>
                    <a:pt x="1460" y="6479"/>
                    <a:pt x="1" y="5078"/>
                    <a:pt x="1" y="3269"/>
                  </a:cubicBezTo>
                  <a:cubicBezTo>
                    <a:pt x="1" y="1518"/>
                    <a:pt x="1402" y="59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6" name="Google Shape;14706;p30"/>
            <p:cNvSpPr/>
            <p:nvPr/>
          </p:nvSpPr>
          <p:spPr>
            <a:xfrm>
              <a:off x="4320725" y="11705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80" y="3211"/>
                  </a:moveTo>
                  <a:cubicBezTo>
                    <a:pt x="6480" y="5021"/>
                    <a:pt x="5021" y="6480"/>
                    <a:pt x="3269" y="6480"/>
                  </a:cubicBezTo>
                  <a:cubicBezTo>
                    <a:pt x="1518" y="6480"/>
                    <a:pt x="59" y="5021"/>
                    <a:pt x="59" y="3269"/>
                  </a:cubicBezTo>
                  <a:cubicBezTo>
                    <a:pt x="1" y="1518"/>
                    <a:pt x="1518" y="1"/>
                    <a:pt x="3269" y="59"/>
                  </a:cubicBezTo>
                  <a:cubicBezTo>
                    <a:pt x="5021" y="59"/>
                    <a:pt x="6480" y="1518"/>
                    <a:pt x="6480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7" name="Google Shape;14707;p30"/>
            <p:cNvSpPr/>
            <p:nvPr/>
          </p:nvSpPr>
          <p:spPr>
            <a:xfrm>
              <a:off x="407412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0" y="0"/>
                  </a:moveTo>
                  <a:cubicBezTo>
                    <a:pt x="5020" y="0"/>
                    <a:pt x="6479" y="1459"/>
                    <a:pt x="6479" y="3269"/>
                  </a:cubicBezTo>
                  <a:cubicBezTo>
                    <a:pt x="6479" y="4962"/>
                    <a:pt x="5020" y="6421"/>
                    <a:pt x="3269" y="6479"/>
                  </a:cubicBezTo>
                  <a:cubicBezTo>
                    <a:pt x="1518" y="6479"/>
                    <a:pt x="0" y="4962"/>
                    <a:pt x="58" y="3211"/>
                  </a:cubicBezTo>
                  <a:cubicBezTo>
                    <a:pt x="58" y="1459"/>
                    <a:pt x="1518" y="59"/>
                    <a:pt x="321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8" name="Google Shape;14708;p30"/>
            <p:cNvSpPr/>
            <p:nvPr/>
          </p:nvSpPr>
          <p:spPr>
            <a:xfrm>
              <a:off x="5301350" y="2149750"/>
              <a:ext cx="160550" cy="162000"/>
            </a:xfrm>
            <a:custGeom>
              <a:avLst/>
              <a:gdLst/>
              <a:ahLst/>
              <a:cxnLst/>
              <a:rect l="l" t="t" r="r" b="b"/>
              <a:pathLst>
                <a:path w="6422" h="6480" extrusionOk="0">
                  <a:moveTo>
                    <a:pt x="3211" y="6479"/>
                  </a:moveTo>
                  <a:cubicBezTo>
                    <a:pt x="1460" y="6479"/>
                    <a:pt x="1" y="5020"/>
                    <a:pt x="1" y="3269"/>
                  </a:cubicBezTo>
                  <a:cubicBezTo>
                    <a:pt x="1" y="1518"/>
                    <a:pt x="1460" y="59"/>
                    <a:pt x="3153" y="59"/>
                  </a:cubicBezTo>
                  <a:cubicBezTo>
                    <a:pt x="4962" y="0"/>
                    <a:pt x="6421" y="1518"/>
                    <a:pt x="6421" y="3269"/>
                  </a:cubicBezTo>
                  <a:cubicBezTo>
                    <a:pt x="6421" y="5020"/>
                    <a:pt x="4962" y="6479"/>
                    <a:pt x="3211" y="64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9" name="Google Shape;14709;p30"/>
            <p:cNvSpPr/>
            <p:nvPr/>
          </p:nvSpPr>
          <p:spPr>
            <a:xfrm>
              <a:off x="2112875" y="2396350"/>
              <a:ext cx="162000" cy="162025"/>
            </a:xfrm>
            <a:custGeom>
              <a:avLst/>
              <a:gdLst/>
              <a:ahLst/>
              <a:cxnLst/>
              <a:rect l="l" t="t" r="r" b="b"/>
              <a:pathLst>
                <a:path w="6480" h="6481" extrusionOk="0">
                  <a:moveTo>
                    <a:pt x="6421" y="3270"/>
                  </a:moveTo>
                  <a:cubicBezTo>
                    <a:pt x="6421" y="5021"/>
                    <a:pt x="4962" y="6480"/>
                    <a:pt x="3211" y="6480"/>
                  </a:cubicBezTo>
                  <a:cubicBezTo>
                    <a:pt x="1459" y="6422"/>
                    <a:pt x="0" y="4962"/>
                    <a:pt x="0" y="3270"/>
                  </a:cubicBezTo>
                  <a:cubicBezTo>
                    <a:pt x="59" y="1519"/>
                    <a:pt x="1518" y="1"/>
                    <a:pt x="3269" y="59"/>
                  </a:cubicBezTo>
                  <a:cubicBezTo>
                    <a:pt x="5020" y="59"/>
                    <a:pt x="6479" y="1519"/>
                    <a:pt x="6421" y="32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0" name="Google Shape;14710;p30"/>
            <p:cNvSpPr/>
            <p:nvPr/>
          </p:nvSpPr>
          <p:spPr>
            <a:xfrm>
              <a:off x="5301350" y="3376975"/>
              <a:ext cx="159075" cy="160550"/>
            </a:xfrm>
            <a:custGeom>
              <a:avLst/>
              <a:gdLst/>
              <a:ahLst/>
              <a:cxnLst/>
              <a:rect l="l" t="t" r="r" b="b"/>
              <a:pathLst>
                <a:path w="6363" h="6422" extrusionOk="0">
                  <a:moveTo>
                    <a:pt x="6363" y="3211"/>
                  </a:moveTo>
                  <a:cubicBezTo>
                    <a:pt x="6363" y="4962"/>
                    <a:pt x="4904" y="6422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59" y="1402"/>
                    <a:pt x="1460" y="1"/>
                    <a:pt x="3211" y="1"/>
                  </a:cubicBezTo>
                  <a:cubicBezTo>
                    <a:pt x="4904" y="1"/>
                    <a:pt x="6363" y="1460"/>
                    <a:pt x="636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1" name="Google Shape;14711;p30"/>
            <p:cNvSpPr/>
            <p:nvPr/>
          </p:nvSpPr>
          <p:spPr>
            <a:xfrm>
              <a:off x="3340100" y="4360525"/>
              <a:ext cx="159100" cy="159075"/>
            </a:xfrm>
            <a:custGeom>
              <a:avLst/>
              <a:gdLst/>
              <a:ahLst/>
              <a:cxnLst/>
              <a:rect l="l" t="t" r="r" b="b"/>
              <a:pathLst>
                <a:path w="6364" h="6363" extrusionOk="0">
                  <a:moveTo>
                    <a:pt x="6363" y="3153"/>
                  </a:moveTo>
                  <a:cubicBezTo>
                    <a:pt x="6363" y="4904"/>
                    <a:pt x="4904" y="6363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1" y="1460"/>
                    <a:pt x="1460" y="1"/>
                    <a:pt x="3153" y="1"/>
                  </a:cubicBezTo>
                  <a:cubicBezTo>
                    <a:pt x="4904" y="1"/>
                    <a:pt x="6363" y="1460"/>
                    <a:pt x="6363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2" name="Google Shape;14712;p30"/>
            <p:cNvSpPr/>
            <p:nvPr/>
          </p:nvSpPr>
          <p:spPr>
            <a:xfrm>
              <a:off x="2114325" y="3134750"/>
              <a:ext cx="159075" cy="159075"/>
            </a:xfrm>
            <a:custGeom>
              <a:avLst/>
              <a:gdLst/>
              <a:ahLst/>
              <a:cxnLst/>
              <a:rect l="l" t="t" r="r" b="b"/>
              <a:pathLst>
                <a:path w="6363" h="6363" extrusionOk="0">
                  <a:moveTo>
                    <a:pt x="3153" y="6363"/>
                  </a:moveTo>
                  <a:cubicBezTo>
                    <a:pt x="1460" y="6363"/>
                    <a:pt x="1" y="4904"/>
                    <a:pt x="1" y="3152"/>
                  </a:cubicBezTo>
                  <a:cubicBezTo>
                    <a:pt x="1" y="1460"/>
                    <a:pt x="1460" y="0"/>
                    <a:pt x="3153" y="0"/>
                  </a:cubicBezTo>
                  <a:cubicBezTo>
                    <a:pt x="4904" y="0"/>
                    <a:pt x="6363" y="1460"/>
                    <a:pt x="6363" y="3152"/>
                  </a:cubicBezTo>
                  <a:cubicBezTo>
                    <a:pt x="6363" y="4904"/>
                    <a:pt x="4904" y="6363"/>
                    <a:pt x="3153" y="63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3" name="Google Shape;14713;p30"/>
            <p:cNvSpPr/>
            <p:nvPr/>
          </p:nvSpPr>
          <p:spPr>
            <a:xfrm>
              <a:off x="4812500" y="1415725"/>
              <a:ext cx="159075" cy="157625"/>
            </a:xfrm>
            <a:custGeom>
              <a:avLst/>
              <a:gdLst/>
              <a:ahLst/>
              <a:cxnLst/>
              <a:rect l="l" t="t" r="r" b="b"/>
              <a:pathLst>
                <a:path w="6363" h="6305" extrusionOk="0">
                  <a:moveTo>
                    <a:pt x="6305" y="3153"/>
                  </a:moveTo>
                  <a:cubicBezTo>
                    <a:pt x="6363" y="4904"/>
                    <a:pt x="4904" y="6305"/>
                    <a:pt x="3153" y="6305"/>
                  </a:cubicBezTo>
                  <a:cubicBezTo>
                    <a:pt x="1401" y="6305"/>
                    <a:pt x="1" y="4904"/>
                    <a:pt x="1" y="3211"/>
                  </a:cubicBezTo>
                  <a:cubicBezTo>
                    <a:pt x="1" y="1460"/>
                    <a:pt x="1401" y="1"/>
                    <a:pt x="3211" y="1"/>
                  </a:cubicBezTo>
                  <a:cubicBezTo>
                    <a:pt x="4904" y="1"/>
                    <a:pt x="6305" y="1402"/>
                    <a:pt x="6305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4" name="Google Shape;14714;p30"/>
            <p:cNvSpPr/>
            <p:nvPr/>
          </p:nvSpPr>
          <p:spPr>
            <a:xfrm>
              <a:off x="5059125" y="1660900"/>
              <a:ext cx="159075" cy="160525"/>
            </a:xfrm>
            <a:custGeom>
              <a:avLst/>
              <a:gdLst/>
              <a:ahLst/>
              <a:cxnLst/>
              <a:rect l="l" t="t" r="r" b="b"/>
              <a:pathLst>
                <a:path w="6363" h="6421" extrusionOk="0">
                  <a:moveTo>
                    <a:pt x="6363" y="3269"/>
                  </a:moveTo>
                  <a:cubicBezTo>
                    <a:pt x="6304" y="5020"/>
                    <a:pt x="4845" y="6421"/>
                    <a:pt x="3094" y="6363"/>
                  </a:cubicBezTo>
                  <a:cubicBezTo>
                    <a:pt x="1343" y="6363"/>
                    <a:pt x="0" y="4903"/>
                    <a:pt x="0" y="3211"/>
                  </a:cubicBezTo>
                  <a:cubicBezTo>
                    <a:pt x="59" y="1401"/>
                    <a:pt x="1518" y="0"/>
                    <a:pt x="3269" y="59"/>
                  </a:cubicBezTo>
                  <a:cubicBezTo>
                    <a:pt x="4962" y="117"/>
                    <a:pt x="6363" y="1518"/>
                    <a:pt x="6363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5" name="Google Shape;14715;p30"/>
            <p:cNvSpPr/>
            <p:nvPr/>
          </p:nvSpPr>
          <p:spPr>
            <a:xfrm>
              <a:off x="3097875" y="1172050"/>
              <a:ext cx="157625" cy="159075"/>
            </a:xfrm>
            <a:custGeom>
              <a:avLst/>
              <a:gdLst/>
              <a:ahLst/>
              <a:cxnLst/>
              <a:rect l="l" t="t" r="r" b="b"/>
              <a:pathLst>
                <a:path w="6305" h="6363" extrusionOk="0">
                  <a:moveTo>
                    <a:pt x="6304" y="3152"/>
                  </a:moveTo>
                  <a:cubicBezTo>
                    <a:pt x="6304" y="4903"/>
                    <a:pt x="4903" y="6362"/>
                    <a:pt x="3152" y="6362"/>
                  </a:cubicBezTo>
                  <a:cubicBezTo>
                    <a:pt x="1401" y="6362"/>
                    <a:pt x="0" y="4962"/>
                    <a:pt x="0" y="3210"/>
                  </a:cubicBezTo>
                  <a:cubicBezTo>
                    <a:pt x="0" y="1459"/>
                    <a:pt x="1401" y="0"/>
                    <a:pt x="3152" y="58"/>
                  </a:cubicBezTo>
                  <a:cubicBezTo>
                    <a:pt x="4903" y="58"/>
                    <a:pt x="6304" y="1459"/>
                    <a:pt x="6304" y="31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6" name="Google Shape;14716;p30"/>
            <p:cNvSpPr/>
            <p:nvPr/>
          </p:nvSpPr>
          <p:spPr>
            <a:xfrm>
              <a:off x="4323650" y="4361975"/>
              <a:ext cx="156175" cy="156175"/>
            </a:xfrm>
            <a:custGeom>
              <a:avLst/>
              <a:gdLst/>
              <a:ahLst/>
              <a:cxnLst/>
              <a:rect l="l" t="t" r="r" b="b"/>
              <a:pathLst>
                <a:path w="6247" h="6247" extrusionOk="0">
                  <a:moveTo>
                    <a:pt x="3152" y="1"/>
                  </a:moveTo>
                  <a:cubicBezTo>
                    <a:pt x="4904" y="59"/>
                    <a:pt x="6246" y="1460"/>
                    <a:pt x="6246" y="3211"/>
                  </a:cubicBezTo>
                  <a:cubicBezTo>
                    <a:pt x="6188" y="4904"/>
                    <a:pt x="4845" y="6247"/>
                    <a:pt x="3094" y="6188"/>
                  </a:cubicBezTo>
                  <a:cubicBezTo>
                    <a:pt x="1343" y="6188"/>
                    <a:pt x="0" y="4787"/>
                    <a:pt x="59" y="3036"/>
                  </a:cubicBezTo>
                  <a:cubicBezTo>
                    <a:pt x="59" y="1343"/>
                    <a:pt x="1460" y="1"/>
                    <a:pt x="31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7" name="Google Shape;14717;p30"/>
            <p:cNvSpPr/>
            <p:nvPr/>
          </p:nvSpPr>
          <p:spPr>
            <a:xfrm>
              <a:off x="2609025" y="1417200"/>
              <a:ext cx="156150" cy="154700"/>
            </a:xfrm>
            <a:custGeom>
              <a:avLst/>
              <a:gdLst/>
              <a:ahLst/>
              <a:cxnLst/>
              <a:rect l="l" t="t" r="r" b="b"/>
              <a:pathLst>
                <a:path w="6246" h="6188" extrusionOk="0">
                  <a:moveTo>
                    <a:pt x="6187" y="3094"/>
                  </a:moveTo>
                  <a:cubicBezTo>
                    <a:pt x="6246" y="4787"/>
                    <a:pt x="4845" y="6188"/>
                    <a:pt x="3152" y="6188"/>
                  </a:cubicBezTo>
                  <a:cubicBezTo>
                    <a:pt x="1459" y="6188"/>
                    <a:pt x="58" y="4845"/>
                    <a:pt x="58" y="3152"/>
                  </a:cubicBezTo>
                  <a:cubicBezTo>
                    <a:pt x="0" y="1401"/>
                    <a:pt x="1401" y="59"/>
                    <a:pt x="3094" y="0"/>
                  </a:cubicBezTo>
                  <a:cubicBezTo>
                    <a:pt x="4786" y="0"/>
                    <a:pt x="6187" y="1401"/>
                    <a:pt x="618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8" name="Google Shape;14718;p30"/>
            <p:cNvSpPr/>
            <p:nvPr/>
          </p:nvSpPr>
          <p:spPr>
            <a:xfrm>
              <a:off x="5060575" y="387312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4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4"/>
                  </a:cubicBezTo>
                  <a:cubicBezTo>
                    <a:pt x="1" y="1343"/>
                    <a:pt x="1401" y="1"/>
                    <a:pt x="3094" y="1"/>
                  </a:cubicBezTo>
                  <a:cubicBezTo>
                    <a:pt x="4845" y="1"/>
                    <a:pt x="6188" y="1402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9" name="Google Shape;14719;p30"/>
            <p:cNvSpPr/>
            <p:nvPr/>
          </p:nvSpPr>
          <p:spPr>
            <a:xfrm>
              <a:off x="2115775" y="215412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787"/>
                    <a:pt x="4846" y="6129"/>
                    <a:pt x="3153" y="6188"/>
                  </a:cubicBezTo>
                  <a:cubicBezTo>
                    <a:pt x="1402" y="6188"/>
                    <a:pt x="1" y="4787"/>
                    <a:pt x="1" y="3036"/>
                  </a:cubicBezTo>
                  <a:cubicBezTo>
                    <a:pt x="59" y="1343"/>
                    <a:pt x="1402" y="0"/>
                    <a:pt x="3153" y="0"/>
                  </a:cubicBezTo>
                  <a:cubicBezTo>
                    <a:pt x="4846" y="0"/>
                    <a:pt x="6188" y="1343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0" name="Google Shape;14720;p30"/>
            <p:cNvSpPr/>
            <p:nvPr/>
          </p:nvSpPr>
          <p:spPr>
            <a:xfrm>
              <a:off x="4813950" y="411537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845"/>
                    <a:pt x="4787" y="6188"/>
                    <a:pt x="3095" y="6188"/>
                  </a:cubicBezTo>
                  <a:cubicBezTo>
                    <a:pt x="1402" y="6188"/>
                    <a:pt x="1" y="4728"/>
                    <a:pt x="59" y="3036"/>
                  </a:cubicBezTo>
                  <a:cubicBezTo>
                    <a:pt x="59" y="1401"/>
                    <a:pt x="1460" y="0"/>
                    <a:pt x="3095" y="0"/>
                  </a:cubicBezTo>
                  <a:cubicBezTo>
                    <a:pt x="4787" y="0"/>
                    <a:pt x="6188" y="1401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1" name="Google Shape;14721;p30"/>
            <p:cNvSpPr/>
            <p:nvPr/>
          </p:nvSpPr>
          <p:spPr>
            <a:xfrm>
              <a:off x="3099325" y="436197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5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5"/>
                  </a:cubicBezTo>
                  <a:cubicBezTo>
                    <a:pt x="1" y="1460"/>
                    <a:pt x="1343" y="59"/>
                    <a:pt x="3036" y="59"/>
                  </a:cubicBezTo>
                  <a:cubicBezTo>
                    <a:pt x="4729" y="1"/>
                    <a:pt x="6129" y="1402"/>
                    <a:pt x="612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2" name="Google Shape;14722;p30"/>
            <p:cNvSpPr/>
            <p:nvPr/>
          </p:nvSpPr>
          <p:spPr>
            <a:xfrm>
              <a:off x="2115775" y="3378450"/>
              <a:ext cx="156175" cy="156150"/>
            </a:xfrm>
            <a:custGeom>
              <a:avLst/>
              <a:gdLst/>
              <a:ahLst/>
              <a:cxnLst/>
              <a:rect l="l" t="t" r="r" b="b"/>
              <a:pathLst>
                <a:path w="6247" h="6246" extrusionOk="0">
                  <a:moveTo>
                    <a:pt x="3153" y="59"/>
                  </a:moveTo>
                  <a:cubicBezTo>
                    <a:pt x="4846" y="117"/>
                    <a:pt x="6247" y="1576"/>
                    <a:pt x="6188" y="3211"/>
                  </a:cubicBezTo>
                  <a:cubicBezTo>
                    <a:pt x="6130" y="4903"/>
                    <a:pt x="4671" y="6246"/>
                    <a:pt x="3036" y="6188"/>
                  </a:cubicBezTo>
                  <a:cubicBezTo>
                    <a:pt x="1343" y="6129"/>
                    <a:pt x="1" y="4728"/>
                    <a:pt x="59" y="3036"/>
                  </a:cubicBezTo>
                  <a:cubicBezTo>
                    <a:pt x="118" y="1343"/>
                    <a:pt x="1519" y="0"/>
                    <a:pt x="3153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3" name="Google Shape;14723;p30"/>
            <p:cNvSpPr/>
            <p:nvPr/>
          </p:nvSpPr>
          <p:spPr>
            <a:xfrm>
              <a:off x="2362400" y="1663800"/>
              <a:ext cx="156175" cy="154725"/>
            </a:xfrm>
            <a:custGeom>
              <a:avLst/>
              <a:gdLst/>
              <a:ahLst/>
              <a:cxnLst/>
              <a:rect l="l" t="t" r="r" b="b"/>
              <a:pathLst>
                <a:path w="6247" h="6189" extrusionOk="0">
                  <a:moveTo>
                    <a:pt x="59" y="3095"/>
                  </a:moveTo>
                  <a:cubicBezTo>
                    <a:pt x="59" y="1402"/>
                    <a:pt x="1518" y="1"/>
                    <a:pt x="3152" y="59"/>
                  </a:cubicBezTo>
                  <a:cubicBezTo>
                    <a:pt x="4845" y="59"/>
                    <a:pt x="6246" y="1519"/>
                    <a:pt x="6188" y="3211"/>
                  </a:cubicBezTo>
                  <a:cubicBezTo>
                    <a:pt x="6129" y="4846"/>
                    <a:pt x="4729" y="6188"/>
                    <a:pt x="3094" y="6188"/>
                  </a:cubicBezTo>
                  <a:cubicBezTo>
                    <a:pt x="1401" y="6188"/>
                    <a:pt x="0" y="4729"/>
                    <a:pt x="5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4" name="Google Shape;14724;p30"/>
            <p:cNvSpPr/>
            <p:nvPr/>
          </p:nvSpPr>
          <p:spPr>
            <a:xfrm>
              <a:off x="4571725" y="1174950"/>
              <a:ext cx="153250" cy="154725"/>
            </a:xfrm>
            <a:custGeom>
              <a:avLst/>
              <a:gdLst/>
              <a:ahLst/>
              <a:cxnLst/>
              <a:rect l="l" t="t" r="r" b="b"/>
              <a:pathLst>
                <a:path w="6130" h="6189" extrusionOk="0">
                  <a:moveTo>
                    <a:pt x="6129" y="3094"/>
                  </a:moveTo>
                  <a:cubicBezTo>
                    <a:pt x="6129" y="4729"/>
                    <a:pt x="4787" y="6130"/>
                    <a:pt x="3094" y="6130"/>
                  </a:cubicBezTo>
                  <a:cubicBezTo>
                    <a:pt x="1460" y="6188"/>
                    <a:pt x="0" y="4729"/>
                    <a:pt x="59" y="3036"/>
                  </a:cubicBezTo>
                  <a:cubicBezTo>
                    <a:pt x="59" y="1402"/>
                    <a:pt x="1460" y="1"/>
                    <a:pt x="3094" y="1"/>
                  </a:cubicBezTo>
                  <a:cubicBezTo>
                    <a:pt x="4728" y="1"/>
                    <a:pt x="6129" y="1402"/>
                    <a:pt x="6129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5" name="Google Shape;14725;p30"/>
            <p:cNvSpPr/>
            <p:nvPr/>
          </p:nvSpPr>
          <p:spPr>
            <a:xfrm>
              <a:off x="5308650" y="1911875"/>
              <a:ext cx="153250" cy="153250"/>
            </a:xfrm>
            <a:custGeom>
              <a:avLst/>
              <a:gdLst/>
              <a:ahLst/>
              <a:cxnLst/>
              <a:rect l="l" t="t" r="r" b="b"/>
              <a:pathLst>
                <a:path w="6130" h="6130" extrusionOk="0">
                  <a:moveTo>
                    <a:pt x="6129" y="3036"/>
                  </a:moveTo>
                  <a:cubicBezTo>
                    <a:pt x="6129" y="4671"/>
                    <a:pt x="4728" y="6071"/>
                    <a:pt x="3094" y="6130"/>
                  </a:cubicBezTo>
                  <a:cubicBezTo>
                    <a:pt x="1460" y="6130"/>
                    <a:pt x="0" y="4729"/>
                    <a:pt x="0" y="3036"/>
                  </a:cubicBezTo>
                  <a:cubicBezTo>
                    <a:pt x="0" y="1402"/>
                    <a:pt x="1401" y="1"/>
                    <a:pt x="3036" y="1"/>
                  </a:cubicBezTo>
                  <a:cubicBezTo>
                    <a:pt x="4728" y="1"/>
                    <a:pt x="6071" y="1402"/>
                    <a:pt x="6129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6" name="Google Shape;14726;p30"/>
            <p:cNvSpPr/>
            <p:nvPr/>
          </p:nvSpPr>
          <p:spPr>
            <a:xfrm>
              <a:off x="2855625" y="1173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3036"/>
                  </a:moveTo>
                  <a:cubicBezTo>
                    <a:pt x="5955" y="4670"/>
                    <a:pt x="4612" y="5954"/>
                    <a:pt x="2919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285"/>
                    <a:pt x="1343" y="0"/>
                    <a:pt x="2978" y="0"/>
                  </a:cubicBezTo>
                  <a:cubicBezTo>
                    <a:pt x="4670" y="59"/>
                    <a:pt x="5955" y="1343"/>
                    <a:pt x="5955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7" name="Google Shape;14727;p30"/>
            <p:cNvSpPr/>
            <p:nvPr/>
          </p:nvSpPr>
          <p:spPr>
            <a:xfrm>
              <a:off x="5307200" y="3627975"/>
              <a:ext cx="148850" cy="150325"/>
            </a:xfrm>
            <a:custGeom>
              <a:avLst/>
              <a:gdLst/>
              <a:ahLst/>
              <a:cxnLst/>
              <a:rect l="l" t="t" r="r" b="b"/>
              <a:pathLst>
                <a:path w="5954" h="6013" extrusionOk="0">
                  <a:moveTo>
                    <a:pt x="2977" y="6013"/>
                  </a:moveTo>
                  <a:cubicBezTo>
                    <a:pt x="1284" y="6013"/>
                    <a:pt x="0" y="4670"/>
                    <a:pt x="0" y="3036"/>
                  </a:cubicBezTo>
                  <a:cubicBezTo>
                    <a:pt x="0" y="1343"/>
                    <a:pt x="1343" y="1"/>
                    <a:pt x="3035" y="59"/>
                  </a:cubicBezTo>
                  <a:cubicBezTo>
                    <a:pt x="4670" y="59"/>
                    <a:pt x="5954" y="1402"/>
                    <a:pt x="5954" y="3036"/>
                  </a:cubicBezTo>
                  <a:cubicBezTo>
                    <a:pt x="5954" y="4729"/>
                    <a:pt x="4611" y="6013"/>
                    <a:pt x="2977" y="60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8" name="Google Shape;14728;p30"/>
            <p:cNvSpPr/>
            <p:nvPr/>
          </p:nvSpPr>
          <p:spPr>
            <a:xfrm>
              <a:off x="3839175" y="931250"/>
              <a:ext cx="147400" cy="148875"/>
            </a:xfrm>
            <a:custGeom>
              <a:avLst/>
              <a:gdLst/>
              <a:ahLst/>
              <a:cxnLst/>
              <a:rect l="l" t="t" r="r" b="b"/>
              <a:pathLst>
                <a:path w="5896" h="5955" extrusionOk="0">
                  <a:moveTo>
                    <a:pt x="2977" y="5955"/>
                  </a:moveTo>
                  <a:cubicBezTo>
                    <a:pt x="1285" y="5955"/>
                    <a:pt x="0" y="4612"/>
                    <a:pt x="0" y="2978"/>
                  </a:cubicBezTo>
                  <a:cubicBezTo>
                    <a:pt x="0" y="1285"/>
                    <a:pt x="1285" y="1"/>
                    <a:pt x="2977" y="1"/>
                  </a:cubicBezTo>
                  <a:cubicBezTo>
                    <a:pt x="4612" y="1"/>
                    <a:pt x="5896" y="1285"/>
                    <a:pt x="5896" y="2920"/>
                  </a:cubicBezTo>
                  <a:cubicBezTo>
                    <a:pt x="5896" y="4612"/>
                    <a:pt x="4612" y="5896"/>
                    <a:pt x="2977" y="595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9" name="Google Shape;14729;p30"/>
            <p:cNvSpPr/>
            <p:nvPr/>
          </p:nvSpPr>
          <p:spPr>
            <a:xfrm>
              <a:off x="2365325" y="3871675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4" y="2977"/>
                  </a:moveTo>
                  <a:cubicBezTo>
                    <a:pt x="5954" y="4670"/>
                    <a:pt x="4670" y="5954"/>
                    <a:pt x="3035" y="5954"/>
                  </a:cubicBezTo>
                  <a:cubicBezTo>
                    <a:pt x="1343" y="5954"/>
                    <a:pt x="0" y="4612"/>
                    <a:pt x="0" y="2919"/>
                  </a:cubicBezTo>
                  <a:cubicBezTo>
                    <a:pt x="59" y="1285"/>
                    <a:pt x="1343" y="0"/>
                    <a:pt x="3035" y="0"/>
                  </a:cubicBezTo>
                  <a:cubicBezTo>
                    <a:pt x="4670" y="0"/>
                    <a:pt x="5954" y="1343"/>
                    <a:pt x="5954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0" name="Google Shape;14730;p30"/>
            <p:cNvSpPr/>
            <p:nvPr/>
          </p:nvSpPr>
          <p:spPr>
            <a:xfrm>
              <a:off x="2607550" y="4118300"/>
              <a:ext cx="150325" cy="150325"/>
            </a:xfrm>
            <a:custGeom>
              <a:avLst/>
              <a:gdLst/>
              <a:ahLst/>
              <a:cxnLst/>
              <a:rect l="l" t="t" r="r" b="b"/>
              <a:pathLst>
                <a:path w="6013" h="6013" extrusionOk="0">
                  <a:moveTo>
                    <a:pt x="6013" y="2977"/>
                  </a:moveTo>
                  <a:cubicBezTo>
                    <a:pt x="6013" y="4611"/>
                    <a:pt x="4729" y="5954"/>
                    <a:pt x="3036" y="5954"/>
                  </a:cubicBezTo>
                  <a:cubicBezTo>
                    <a:pt x="1343" y="6012"/>
                    <a:pt x="1" y="4670"/>
                    <a:pt x="59" y="2977"/>
                  </a:cubicBezTo>
                  <a:cubicBezTo>
                    <a:pt x="59" y="1284"/>
                    <a:pt x="1343" y="0"/>
                    <a:pt x="3036" y="0"/>
                  </a:cubicBezTo>
                  <a:cubicBezTo>
                    <a:pt x="4670" y="0"/>
                    <a:pt x="6013" y="1343"/>
                    <a:pt x="6013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1" name="Google Shape;14731;p30"/>
            <p:cNvSpPr/>
            <p:nvPr/>
          </p:nvSpPr>
          <p:spPr>
            <a:xfrm>
              <a:off x="5553800" y="2892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1" y="2919"/>
                  </a:moveTo>
                  <a:cubicBezTo>
                    <a:pt x="1" y="1285"/>
                    <a:pt x="1343" y="1"/>
                    <a:pt x="3036" y="59"/>
                  </a:cubicBezTo>
                  <a:cubicBezTo>
                    <a:pt x="4670" y="59"/>
                    <a:pt x="5955" y="1402"/>
                    <a:pt x="5955" y="3095"/>
                  </a:cubicBezTo>
                  <a:cubicBezTo>
                    <a:pt x="5896" y="4729"/>
                    <a:pt x="4612" y="5955"/>
                    <a:pt x="2919" y="5955"/>
                  </a:cubicBezTo>
                  <a:cubicBezTo>
                    <a:pt x="1285" y="5955"/>
                    <a:pt x="1" y="4612"/>
                    <a:pt x="1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2" name="Google Shape;14732;p30"/>
            <p:cNvSpPr/>
            <p:nvPr/>
          </p:nvSpPr>
          <p:spPr>
            <a:xfrm>
              <a:off x="5553800" y="26459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2977"/>
                  </a:moveTo>
                  <a:cubicBezTo>
                    <a:pt x="5955" y="4670"/>
                    <a:pt x="4612" y="5954"/>
                    <a:pt x="2978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343"/>
                    <a:pt x="1285" y="59"/>
                    <a:pt x="2919" y="0"/>
                  </a:cubicBezTo>
                  <a:cubicBezTo>
                    <a:pt x="4612" y="0"/>
                    <a:pt x="5955" y="1284"/>
                    <a:pt x="5955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3" name="Google Shape;14733;p30"/>
            <p:cNvSpPr/>
            <p:nvPr/>
          </p:nvSpPr>
          <p:spPr>
            <a:xfrm>
              <a:off x="3592550" y="931250"/>
              <a:ext cx="147425" cy="148875"/>
            </a:xfrm>
            <a:custGeom>
              <a:avLst/>
              <a:gdLst/>
              <a:ahLst/>
              <a:cxnLst/>
              <a:rect l="l" t="t" r="r" b="b"/>
              <a:pathLst>
                <a:path w="5897" h="5955" extrusionOk="0">
                  <a:moveTo>
                    <a:pt x="5896" y="2978"/>
                  </a:moveTo>
                  <a:cubicBezTo>
                    <a:pt x="5896" y="4612"/>
                    <a:pt x="4612" y="5955"/>
                    <a:pt x="2919" y="5896"/>
                  </a:cubicBezTo>
                  <a:cubicBezTo>
                    <a:pt x="1285" y="5896"/>
                    <a:pt x="1" y="4612"/>
                    <a:pt x="1" y="2978"/>
                  </a:cubicBezTo>
                  <a:cubicBezTo>
                    <a:pt x="1" y="1285"/>
                    <a:pt x="1285" y="1"/>
                    <a:pt x="2978" y="1"/>
                  </a:cubicBezTo>
                  <a:cubicBezTo>
                    <a:pt x="4612" y="1"/>
                    <a:pt x="5896" y="1285"/>
                    <a:pt x="5896" y="29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4" name="Google Shape;14734;p30"/>
            <p:cNvSpPr/>
            <p:nvPr/>
          </p:nvSpPr>
          <p:spPr>
            <a:xfrm>
              <a:off x="4571725" y="4366375"/>
              <a:ext cx="147400" cy="147400"/>
            </a:xfrm>
            <a:custGeom>
              <a:avLst/>
              <a:gdLst/>
              <a:ahLst/>
              <a:cxnLst/>
              <a:rect l="l" t="t" r="r" b="b"/>
              <a:pathLst>
                <a:path w="5896" h="5896" extrusionOk="0">
                  <a:moveTo>
                    <a:pt x="5896" y="2977"/>
                  </a:moveTo>
                  <a:cubicBezTo>
                    <a:pt x="5896" y="4553"/>
                    <a:pt x="4553" y="5895"/>
                    <a:pt x="2919" y="5895"/>
                  </a:cubicBezTo>
                  <a:cubicBezTo>
                    <a:pt x="1285" y="5895"/>
                    <a:pt x="0" y="4553"/>
                    <a:pt x="0" y="2860"/>
                  </a:cubicBezTo>
                  <a:cubicBezTo>
                    <a:pt x="0" y="1226"/>
                    <a:pt x="1343" y="0"/>
                    <a:pt x="2977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5" name="Google Shape;14735;p30"/>
            <p:cNvSpPr/>
            <p:nvPr/>
          </p:nvSpPr>
          <p:spPr>
            <a:xfrm>
              <a:off x="5555275" y="24051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553" y="5837"/>
                    <a:pt x="2919" y="5837"/>
                  </a:cubicBezTo>
                  <a:cubicBezTo>
                    <a:pt x="1284" y="5837"/>
                    <a:pt x="0" y="4553"/>
                    <a:pt x="0" y="2919"/>
                  </a:cubicBezTo>
                  <a:cubicBezTo>
                    <a:pt x="0" y="1284"/>
                    <a:pt x="1284" y="0"/>
                    <a:pt x="2919" y="0"/>
                  </a:cubicBezTo>
                  <a:cubicBezTo>
                    <a:pt x="4495" y="0"/>
                    <a:pt x="5837" y="1284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6" name="Google Shape;14736;p30"/>
            <p:cNvSpPr/>
            <p:nvPr/>
          </p:nvSpPr>
          <p:spPr>
            <a:xfrm>
              <a:off x="2120150" y="1910425"/>
              <a:ext cx="147425" cy="147400"/>
            </a:xfrm>
            <a:custGeom>
              <a:avLst/>
              <a:gdLst/>
              <a:ahLst/>
              <a:cxnLst/>
              <a:rect l="l" t="t" r="r" b="b"/>
              <a:pathLst>
                <a:path w="5897" h="5896" extrusionOk="0">
                  <a:moveTo>
                    <a:pt x="5896" y="2919"/>
                  </a:moveTo>
                  <a:cubicBezTo>
                    <a:pt x="5896" y="4553"/>
                    <a:pt x="4612" y="5896"/>
                    <a:pt x="2978" y="5896"/>
                  </a:cubicBezTo>
                  <a:cubicBezTo>
                    <a:pt x="1344" y="5896"/>
                    <a:pt x="1" y="4612"/>
                    <a:pt x="1" y="2977"/>
                  </a:cubicBezTo>
                  <a:cubicBezTo>
                    <a:pt x="1" y="1343"/>
                    <a:pt x="1285" y="59"/>
                    <a:pt x="2920" y="1"/>
                  </a:cubicBezTo>
                  <a:cubicBezTo>
                    <a:pt x="4554" y="1"/>
                    <a:pt x="5838" y="1285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7" name="Google Shape;14737;p30"/>
            <p:cNvSpPr/>
            <p:nvPr/>
          </p:nvSpPr>
          <p:spPr>
            <a:xfrm>
              <a:off x="4081400" y="93272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5896" y="2919"/>
                  </a:moveTo>
                  <a:cubicBezTo>
                    <a:pt x="5896" y="4553"/>
                    <a:pt x="4554" y="5837"/>
                    <a:pt x="2919" y="5837"/>
                  </a:cubicBezTo>
                  <a:cubicBezTo>
                    <a:pt x="1285" y="5779"/>
                    <a:pt x="1" y="4437"/>
                    <a:pt x="59" y="2861"/>
                  </a:cubicBezTo>
                  <a:cubicBezTo>
                    <a:pt x="59" y="1226"/>
                    <a:pt x="1402" y="0"/>
                    <a:pt x="2978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8" name="Google Shape;14738;p30"/>
            <p:cNvSpPr/>
            <p:nvPr/>
          </p:nvSpPr>
          <p:spPr>
            <a:xfrm>
              <a:off x="5553800" y="314057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2978" y="1"/>
                  </a:moveTo>
                  <a:cubicBezTo>
                    <a:pt x="4554" y="1"/>
                    <a:pt x="5896" y="1402"/>
                    <a:pt x="5896" y="2978"/>
                  </a:cubicBezTo>
                  <a:cubicBezTo>
                    <a:pt x="5838" y="4554"/>
                    <a:pt x="4554" y="5838"/>
                    <a:pt x="2978" y="5838"/>
                  </a:cubicBezTo>
                  <a:cubicBezTo>
                    <a:pt x="1343" y="5838"/>
                    <a:pt x="1" y="4495"/>
                    <a:pt x="59" y="2861"/>
                  </a:cubicBezTo>
                  <a:cubicBezTo>
                    <a:pt x="59" y="1285"/>
                    <a:pt x="1402" y="1"/>
                    <a:pt x="29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9" name="Google Shape;14739;p30"/>
            <p:cNvSpPr/>
            <p:nvPr/>
          </p:nvSpPr>
          <p:spPr>
            <a:xfrm>
              <a:off x="5064950" y="14215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8" y="2977"/>
                  </a:moveTo>
                  <a:cubicBezTo>
                    <a:pt x="5838" y="4553"/>
                    <a:pt x="4495" y="5838"/>
                    <a:pt x="2919" y="5838"/>
                  </a:cubicBezTo>
                  <a:cubicBezTo>
                    <a:pt x="1343" y="5838"/>
                    <a:pt x="1" y="4495"/>
                    <a:pt x="59" y="2919"/>
                  </a:cubicBezTo>
                  <a:cubicBezTo>
                    <a:pt x="59" y="1343"/>
                    <a:pt x="1402" y="0"/>
                    <a:pt x="2978" y="59"/>
                  </a:cubicBezTo>
                  <a:cubicBezTo>
                    <a:pt x="4554" y="59"/>
                    <a:pt x="5838" y="1401"/>
                    <a:pt x="5838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0" name="Google Shape;14740;p30"/>
            <p:cNvSpPr/>
            <p:nvPr/>
          </p:nvSpPr>
          <p:spPr>
            <a:xfrm>
              <a:off x="3345950" y="9327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0" y="4437"/>
                    <a:pt x="0" y="2861"/>
                  </a:cubicBezTo>
                  <a:cubicBezTo>
                    <a:pt x="59" y="1284"/>
                    <a:pt x="1401" y="0"/>
                    <a:pt x="2977" y="0"/>
                  </a:cubicBezTo>
                  <a:cubicBezTo>
                    <a:pt x="4553" y="0"/>
                    <a:pt x="5837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1" name="Google Shape;14741;p30"/>
            <p:cNvSpPr/>
            <p:nvPr/>
          </p:nvSpPr>
          <p:spPr>
            <a:xfrm>
              <a:off x="2857100" y="43663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58" y="4553"/>
                    <a:pt x="0" y="2977"/>
                  </a:cubicBezTo>
                  <a:cubicBezTo>
                    <a:pt x="0" y="1401"/>
                    <a:pt x="1284" y="58"/>
                    <a:pt x="2860" y="58"/>
                  </a:cubicBezTo>
                  <a:cubicBezTo>
                    <a:pt x="4436" y="0"/>
                    <a:pt x="5779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2" name="Google Shape;14742;p30"/>
            <p:cNvSpPr/>
            <p:nvPr/>
          </p:nvSpPr>
          <p:spPr>
            <a:xfrm>
              <a:off x="2121625" y="3630900"/>
              <a:ext cx="144500" cy="145950"/>
            </a:xfrm>
            <a:custGeom>
              <a:avLst/>
              <a:gdLst/>
              <a:ahLst/>
              <a:cxnLst/>
              <a:rect l="l" t="t" r="r" b="b"/>
              <a:pathLst>
                <a:path w="5780" h="5838" extrusionOk="0">
                  <a:moveTo>
                    <a:pt x="2919" y="0"/>
                  </a:moveTo>
                  <a:cubicBezTo>
                    <a:pt x="4437" y="0"/>
                    <a:pt x="5779" y="1343"/>
                    <a:pt x="5779" y="2919"/>
                  </a:cubicBezTo>
                  <a:cubicBezTo>
                    <a:pt x="5779" y="4495"/>
                    <a:pt x="4437" y="5837"/>
                    <a:pt x="2861" y="5779"/>
                  </a:cubicBezTo>
                  <a:cubicBezTo>
                    <a:pt x="1285" y="5779"/>
                    <a:pt x="0" y="4437"/>
                    <a:pt x="0" y="2861"/>
                  </a:cubicBezTo>
                  <a:cubicBezTo>
                    <a:pt x="0" y="1343"/>
                    <a:pt x="1343" y="0"/>
                    <a:pt x="291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3" name="Google Shape;14743;p30"/>
            <p:cNvSpPr/>
            <p:nvPr/>
          </p:nvSpPr>
          <p:spPr>
            <a:xfrm>
              <a:off x="3840625" y="4611525"/>
              <a:ext cx="144500" cy="143025"/>
            </a:xfrm>
            <a:custGeom>
              <a:avLst/>
              <a:gdLst/>
              <a:ahLst/>
              <a:cxnLst/>
              <a:rect l="l" t="t" r="r" b="b"/>
              <a:pathLst>
                <a:path w="5780" h="5721" extrusionOk="0">
                  <a:moveTo>
                    <a:pt x="5779" y="2802"/>
                  </a:moveTo>
                  <a:cubicBezTo>
                    <a:pt x="5779" y="4378"/>
                    <a:pt x="4437" y="5721"/>
                    <a:pt x="2861" y="5721"/>
                  </a:cubicBezTo>
                  <a:cubicBezTo>
                    <a:pt x="1343" y="5721"/>
                    <a:pt x="59" y="4436"/>
                    <a:pt x="1" y="2860"/>
                  </a:cubicBezTo>
                  <a:cubicBezTo>
                    <a:pt x="1" y="1284"/>
                    <a:pt x="1285" y="0"/>
                    <a:pt x="2861" y="0"/>
                  </a:cubicBezTo>
                  <a:cubicBezTo>
                    <a:pt x="4437" y="0"/>
                    <a:pt x="5721" y="1226"/>
                    <a:pt x="5779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4" name="Google Shape;14744;p30"/>
            <p:cNvSpPr/>
            <p:nvPr/>
          </p:nvSpPr>
          <p:spPr>
            <a:xfrm>
              <a:off x="1879375" y="28954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1"/>
                  </a:moveTo>
                  <a:cubicBezTo>
                    <a:pt x="4437" y="1"/>
                    <a:pt x="5663" y="1285"/>
                    <a:pt x="5721" y="2861"/>
                  </a:cubicBezTo>
                  <a:cubicBezTo>
                    <a:pt x="5721" y="4437"/>
                    <a:pt x="4437" y="5721"/>
                    <a:pt x="2861" y="5721"/>
                  </a:cubicBezTo>
                  <a:cubicBezTo>
                    <a:pt x="1285" y="5721"/>
                    <a:pt x="1" y="4437"/>
                    <a:pt x="1" y="2861"/>
                  </a:cubicBezTo>
                  <a:cubicBezTo>
                    <a:pt x="1" y="1285"/>
                    <a:pt x="1285" y="59"/>
                    <a:pt x="28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5" name="Google Shape;14745;p30"/>
            <p:cNvSpPr/>
            <p:nvPr/>
          </p:nvSpPr>
          <p:spPr>
            <a:xfrm>
              <a:off x="1879375" y="26488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5720"/>
                  </a:moveTo>
                  <a:cubicBezTo>
                    <a:pt x="1285" y="5720"/>
                    <a:pt x="1" y="4436"/>
                    <a:pt x="1" y="2860"/>
                  </a:cubicBezTo>
                  <a:cubicBezTo>
                    <a:pt x="1" y="1284"/>
                    <a:pt x="1285" y="0"/>
                    <a:pt x="2919" y="0"/>
                  </a:cubicBezTo>
                  <a:cubicBezTo>
                    <a:pt x="4495" y="58"/>
                    <a:pt x="5721" y="1343"/>
                    <a:pt x="5721" y="2919"/>
                  </a:cubicBezTo>
                  <a:cubicBezTo>
                    <a:pt x="5663" y="4495"/>
                    <a:pt x="4437" y="5720"/>
                    <a:pt x="2861" y="57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6" name="Google Shape;14746;p30"/>
            <p:cNvSpPr/>
            <p:nvPr/>
          </p:nvSpPr>
          <p:spPr>
            <a:xfrm>
              <a:off x="3594025" y="4610050"/>
              <a:ext cx="143025" cy="144500"/>
            </a:xfrm>
            <a:custGeom>
              <a:avLst/>
              <a:gdLst/>
              <a:ahLst/>
              <a:cxnLst/>
              <a:rect l="l" t="t" r="r" b="b"/>
              <a:pathLst>
                <a:path w="5721" h="5780" extrusionOk="0">
                  <a:moveTo>
                    <a:pt x="2860" y="5780"/>
                  </a:moveTo>
                  <a:cubicBezTo>
                    <a:pt x="1284" y="5780"/>
                    <a:pt x="59" y="4495"/>
                    <a:pt x="0" y="2919"/>
                  </a:cubicBezTo>
                  <a:cubicBezTo>
                    <a:pt x="0" y="1343"/>
                    <a:pt x="1343" y="1"/>
                    <a:pt x="2919" y="59"/>
                  </a:cubicBezTo>
                  <a:cubicBezTo>
                    <a:pt x="4495" y="59"/>
                    <a:pt x="5720" y="1343"/>
                    <a:pt x="5720" y="2919"/>
                  </a:cubicBezTo>
                  <a:cubicBezTo>
                    <a:pt x="5720" y="4495"/>
                    <a:pt x="4436" y="5780"/>
                    <a:pt x="2860" y="57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7" name="Google Shape;14747;p30"/>
            <p:cNvSpPr/>
            <p:nvPr/>
          </p:nvSpPr>
          <p:spPr>
            <a:xfrm>
              <a:off x="5556725" y="215995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2802" y="5663"/>
                  </a:moveTo>
                  <a:cubicBezTo>
                    <a:pt x="1226" y="5663"/>
                    <a:pt x="0" y="4379"/>
                    <a:pt x="59" y="2803"/>
                  </a:cubicBezTo>
                  <a:cubicBezTo>
                    <a:pt x="59" y="1227"/>
                    <a:pt x="1343" y="1"/>
                    <a:pt x="2919" y="1"/>
                  </a:cubicBezTo>
                  <a:cubicBezTo>
                    <a:pt x="4495" y="59"/>
                    <a:pt x="5662" y="1285"/>
                    <a:pt x="5662" y="2861"/>
                  </a:cubicBezTo>
                  <a:cubicBezTo>
                    <a:pt x="5662" y="4437"/>
                    <a:pt x="4437" y="5663"/>
                    <a:pt x="2802" y="56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8" name="Google Shape;14748;p30"/>
            <p:cNvSpPr/>
            <p:nvPr/>
          </p:nvSpPr>
          <p:spPr>
            <a:xfrm>
              <a:off x="4821250" y="11808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60"/>
                  </a:moveTo>
                  <a:cubicBezTo>
                    <a:pt x="5663" y="4436"/>
                    <a:pt x="4379" y="5662"/>
                    <a:pt x="2803" y="5662"/>
                  </a:cubicBezTo>
                  <a:cubicBezTo>
                    <a:pt x="1227" y="5662"/>
                    <a:pt x="1" y="4436"/>
                    <a:pt x="1" y="2802"/>
                  </a:cubicBezTo>
                  <a:cubicBezTo>
                    <a:pt x="1" y="1284"/>
                    <a:pt x="1227" y="59"/>
                    <a:pt x="2744" y="59"/>
                  </a:cubicBezTo>
                  <a:cubicBezTo>
                    <a:pt x="4379" y="0"/>
                    <a:pt x="5604" y="1226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9" name="Google Shape;14749;p30"/>
            <p:cNvSpPr/>
            <p:nvPr/>
          </p:nvSpPr>
          <p:spPr>
            <a:xfrm>
              <a:off x="5314475" y="16711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03"/>
                  </a:moveTo>
                  <a:cubicBezTo>
                    <a:pt x="5663" y="4379"/>
                    <a:pt x="4437" y="5663"/>
                    <a:pt x="2803" y="5663"/>
                  </a:cubicBezTo>
                  <a:cubicBezTo>
                    <a:pt x="1227" y="5663"/>
                    <a:pt x="1" y="4379"/>
                    <a:pt x="1" y="2803"/>
                  </a:cubicBezTo>
                  <a:cubicBezTo>
                    <a:pt x="1" y="1227"/>
                    <a:pt x="1227" y="1"/>
                    <a:pt x="2803" y="1"/>
                  </a:cubicBezTo>
                  <a:cubicBezTo>
                    <a:pt x="4379" y="1"/>
                    <a:pt x="5663" y="1227"/>
                    <a:pt x="566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0" name="Google Shape;14750;p30"/>
            <p:cNvSpPr/>
            <p:nvPr/>
          </p:nvSpPr>
          <p:spPr>
            <a:xfrm>
              <a:off x="1880850" y="2408025"/>
              <a:ext cx="140100" cy="140125"/>
            </a:xfrm>
            <a:custGeom>
              <a:avLst/>
              <a:gdLst/>
              <a:ahLst/>
              <a:cxnLst/>
              <a:rect l="l" t="t" r="r" b="b"/>
              <a:pathLst>
                <a:path w="5604" h="5605" extrusionOk="0">
                  <a:moveTo>
                    <a:pt x="5604" y="2803"/>
                  </a:moveTo>
                  <a:cubicBezTo>
                    <a:pt x="5604" y="4379"/>
                    <a:pt x="4378" y="5604"/>
                    <a:pt x="2744" y="5604"/>
                  </a:cubicBezTo>
                  <a:cubicBezTo>
                    <a:pt x="1226" y="5546"/>
                    <a:pt x="0" y="4379"/>
                    <a:pt x="0" y="2803"/>
                  </a:cubicBezTo>
                  <a:cubicBezTo>
                    <a:pt x="0" y="1227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1" name="Google Shape;14751;p30"/>
            <p:cNvSpPr/>
            <p:nvPr/>
          </p:nvSpPr>
          <p:spPr>
            <a:xfrm>
              <a:off x="5067875" y="4122675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2802" y="5604"/>
                  </a:moveTo>
                  <a:cubicBezTo>
                    <a:pt x="1226" y="5604"/>
                    <a:pt x="0" y="4378"/>
                    <a:pt x="0" y="2802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78" y="0"/>
                    <a:pt x="5604" y="1284"/>
                    <a:pt x="5604" y="2860"/>
                  </a:cubicBezTo>
                  <a:cubicBezTo>
                    <a:pt x="5604" y="4378"/>
                    <a:pt x="4378" y="5604"/>
                    <a:pt x="2802" y="56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2" name="Google Shape;14752;p30"/>
            <p:cNvSpPr/>
            <p:nvPr/>
          </p:nvSpPr>
          <p:spPr>
            <a:xfrm>
              <a:off x="4330950" y="934175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2" y="2861"/>
                  </a:moveTo>
                  <a:cubicBezTo>
                    <a:pt x="5662" y="4437"/>
                    <a:pt x="4436" y="5663"/>
                    <a:pt x="2860" y="5663"/>
                  </a:cubicBezTo>
                  <a:cubicBezTo>
                    <a:pt x="1226" y="5663"/>
                    <a:pt x="0" y="4379"/>
                    <a:pt x="59" y="2803"/>
                  </a:cubicBezTo>
                  <a:cubicBezTo>
                    <a:pt x="59" y="1226"/>
                    <a:pt x="1284" y="59"/>
                    <a:pt x="2860" y="59"/>
                  </a:cubicBezTo>
                  <a:cubicBezTo>
                    <a:pt x="4436" y="1"/>
                    <a:pt x="5662" y="1285"/>
                    <a:pt x="5662" y="28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3" name="Google Shape;14753;p30"/>
            <p:cNvSpPr/>
            <p:nvPr/>
          </p:nvSpPr>
          <p:spPr>
            <a:xfrm>
              <a:off x="4085800" y="4617350"/>
              <a:ext cx="140100" cy="138650"/>
            </a:xfrm>
            <a:custGeom>
              <a:avLst/>
              <a:gdLst/>
              <a:ahLst/>
              <a:cxnLst/>
              <a:rect l="l" t="t" r="r" b="b"/>
              <a:pathLst>
                <a:path w="5604" h="5546" extrusionOk="0">
                  <a:moveTo>
                    <a:pt x="2802" y="5546"/>
                  </a:moveTo>
                  <a:cubicBezTo>
                    <a:pt x="1226" y="5546"/>
                    <a:pt x="0" y="4320"/>
                    <a:pt x="0" y="2744"/>
                  </a:cubicBezTo>
                  <a:cubicBezTo>
                    <a:pt x="0" y="1168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ubicBezTo>
                    <a:pt x="5604" y="4379"/>
                    <a:pt x="4378" y="5546"/>
                    <a:pt x="2802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4" name="Google Shape;14754;p30"/>
            <p:cNvSpPr/>
            <p:nvPr/>
          </p:nvSpPr>
          <p:spPr>
            <a:xfrm>
              <a:off x="5558175" y="3387200"/>
              <a:ext cx="140125" cy="140125"/>
            </a:xfrm>
            <a:custGeom>
              <a:avLst/>
              <a:gdLst/>
              <a:ahLst/>
              <a:cxnLst/>
              <a:rect l="l" t="t" r="r" b="b"/>
              <a:pathLst>
                <a:path w="5605" h="5605" extrusionOk="0">
                  <a:moveTo>
                    <a:pt x="2744" y="5546"/>
                  </a:moveTo>
                  <a:cubicBezTo>
                    <a:pt x="1227" y="5546"/>
                    <a:pt x="1" y="4320"/>
                    <a:pt x="1" y="2744"/>
                  </a:cubicBezTo>
                  <a:cubicBezTo>
                    <a:pt x="1" y="1226"/>
                    <a:pt x="1285" y="0"/>
                    <a:pt x="2803" y="0"/>
                  </a:cubicBezTo>
                  <a:cubicBezTo>
                    <a:pt x="4379" y="0"/>
                    <a:pt x="5604" y="1285"/>
                    <a:pt x="5546" y="2802"/>
                  </a:cubicBezTo>
                  <a:cubicBezTo>
                    <a:pt x="5546" y="4378"/>
                    <a:pt x="4320" y="5604"/>
                    <a:pt x="2744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5" name="Google Shape;14755;p30"/>
            <p:cNvSpPr/>
            <p:nvPr/>
          </p:nvSpPr>
          <p:spPr>
            <a:xfrm>
              <a:off x="2369700" y="1424500"/>
              <a:ext cx="141575" cy="140100"/>
            </a:xfrm>
            <a:custGeom>
              <a:avLst/>
              <a:gdLst/>
              <a:ahLst/>
              <a:cxnLst/>
              <a:rect l="l" t="t" r="r" b="b"/>
              <a:pathLst>
                <a:path w="5663" h="5604" extrusionOk="0">
                  <a:moveTo>
                    <a:pt x="5604" y="2860"/>
                  </a:moveTo>
                  <a:cubicBezTo>
                    <a:pt x="5546" y="4436"/>
                    <a:pt x="4320" y="5604"/>
                    <a:pt x="2744" y="5604"/>
                  </a:cubicBezTo>
                  <a:cubicBezTo>
                    <a:pt x="1226" y="5545"/>
                    <a:pt x="0" y="4320"/>
                    <a:pt x="59" y="2744"/>
                  </a:cubicBezTo>
                  <a:cubicBezTo>
                    <a:pt x="59" y="1226"/>
                    <a:pt x="1343" y="0"/>
                    <a:pt x="2860" y="59"/>
                  </a:cubicBezTo>
                  <a:cubicBezTo>
                    <a:pt x="4437" y="59"/>
                    <a:pt x="5662" y="1343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6" name="Google Shape;14756;p30"/>
            <p:cNvSpPr/>
            <p:nvPr/>
          </p:nvSpPr>
          <p:spPr>
            <a:xfrm>
              <a:off x="3350325" y="4612975"/>
              <a:ext cx="138650" cy="138650"/>
            </a:xfrm>
            <a:custGeom>
              <a:avLst/>
              <a:gdLst/>
              <a:ahLst/>
              <a:cxnLst/>
              <a:rect l="l" t="t" r="r" b="b"/>
              <a:pathLst>
                <a:path w="5546" h="5546" extrusionOk="0">
                  <a:moveTo>
                    <a:pt x="2802" y="1"/>
                  </a:moveTo>
                  <a:cubicBezTo>
                    <a:pt x="4320" y="1"/>
                    <a:pt x="5546" y="1226"/>
                    <a:pt x="5546" y="2802"/>
                  </a:cubicBezTo>
                  <a:cubicBezTo>
                    <a:pt x="5546" y="4320"/>
                    <a:pt x="4320" y="5546"/>
                    <a:pt x="2744" y="5546"/>
                  </a:cubicBezTo>
                  <a:cubicBezTo>
                    <a:pt x="1226" y="5546"/>
                    <a:pt x="0" y="4320"/>
                    <a:pt x="0" y="2802"/>
                  </a:cubicBezTo>
                  <a:cubicBezTo>
                    <a:pt x="0" y="1226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7" name="Google Shape;14757;p30"/>
            <p:cNvSpPr/>
            <p:nvPr/>
          </p:nvSpPr>
          <p:spPr>
            <a:xfrm>
              <a:off x="5311575" y="388042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5545" y="2802"/>
                  </a:moveTo>
                  <a:cubicBezTo>
                    <a:pt x="5545" y="4320"/>
                    <a:pt x="4320" y="5604"/>
                    <a:pt x="2744" y="5546"/>
                  </a:cubicBezTo>
                  <a:cubicBezTo>
                    <a:pt x="1284" y="5546"/>
                    <a:pt x="0" y="4320"/>
                    <a:pt x="0" y="2802"/>
                  </a:cubicBezTo>
                  <a:cubicBezTo>
                    <a:pt x="0" y="1285"/>
                    <a:pt x="1284" y="1"/>
                    <a:pt x="2802" y="1"/>
                  </a:cubicBezTo>
                  <a:cubicBezTo>
                    <a:pt x="4320" y="59"/>
                    <a:pt x="5545" y="1285"/>
                    <a:pt x="5545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8" name="Google Shape;14758;p30"/>
            <p:cNvSpPr/>
            <p:nvPr/>
          </p:nvSpPr>
          <p:spPr>
            <a:xfrm>
              <a:off x="3106625" y="935650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5604" y="2802"/>
                  </a:moveTo>
                  <a:cubicBezTo>
                    <a:pt x="5604" y="4320"/>
                    <a:pt x="4320" y="5604"/>
                    <a:pt x="2744" y="5545"/>
                  </a:cubicBezTo>
                  <a:cubicBezTo>
                    <a:pt x="1226" y="5545"/>
                    <a:pt x="0" y="4320"/>
                    <a:pt x="0" y="2744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20" y="0"/>
                    <a:pt x="5604" y="1284"/>
                    <a:pt x="5546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9" name="Google Shape;14759;p30"/>
            <p:cNvSpPr/>
            <p:nvPr/>
          </p:nvSpPr>
          <p:spPr>
            <a:xfrm>
              <a:off x="1876475" y="3144950"/>
              <a:ext cx="140100" cy="138675"/>
            </a:xfrm>
            <a:custGeom>
              <a:avLst/>
              <a:gdLst/>
              <a:ahLst/>
              <a:cxnLst/>
              <a:rect l="l" t="t" r="r" b="b"/>
              <a:pathLst>
                <a:path w="5604" h="5547" extrusionOk="0">
                  <a:moveTo>
                    <a:pt x="2802" y="1"/>
                  </a:moveTo>
                  <a:cubicBezTo>
                    <a:pt x="4320" y="1"/>
                    <a:pt x="5604" y="1227"/>
                    <a:pt x="5604" y="2744"/>
                  </a:cubicBezTo>
                  <a:cubicBezTo>
                    <a:pt x="5604" y="4320"/>
                    <a:pt x="4378" y="5546"/>
                    <a:pt x="2802" y="5546"/>
                  </a:cubicBezTo>
                  <a:cubicBezTo>
                    <a:pt x="1284" y="5546"/>
                    <a:pt x="58" y="4320"/>
                    <a:pt x="58" y="2803"/>
                  </a:cubicBezTo>
                  <a:cubicBezTo>
                    <a:pt x="0" y="1285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0" name="Google Shape;14760;p30"/>
            <p:cNvSpPr/>
            <p:nvPr/>
          </p:nvSpPr>
          <p:spPr>
            <a:xfrm>
              <a:off x="2617775" y="117787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2802" y="59"/>
                  </a:moveTo>
                  <a:cubicBezTo>
                    <a:pt x="4320" y="59"/>
                    <a:pt x="5546" y="1343"/>
                    <a:pt x="5546" y="2802"/>
                  </a:cubicBezTo>
                  <a:cubicBezTo>
                    <a:pt x="5546" y="4378"/>
                    <a:pt x="4203" y="5604"/>
                    <a:pt x="2685" y="5604"/>
                  </a:cubicBezTo>
                  <a:cubicBezTo>
                    <a:pt x="1226" y="5546"/>
                    <a:pt x="0" y="4262"/>
                    <a:pt x="0" y="2744"/>
                  </a:cubicBezTo>
                  <a:cubicBezTo>
                    <a:pt x="59" y="1285"/>
                    <a:pt x="1284" y="1"/>
                    <a:pt x="2802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1" name="Google Shape;14761;p30"/>
            <p:cNvSpPr/>
            <p:nvPr/>
          </p:nvSpPr>
          <p:spPr>
            <a:xfrm>
              <a:off x="4822725" y="4370750"/>
              <a:ext cx="137175" cy="137175"/>
            </a:xfrm>
            <a:custGeom>
              <a:avLst/>
              <a:gdLst/>
              <a:ahLst/>
              <a:cxnLst/>
              <a:rect l="l" t="t" r="r" b="b"/>
              <a:pathLst>
                <a:path w="5487" h="5487" extrusionOk="0">
                  <a:moveTo>
                    <a:pt x="0" y="2744"/>
                  </a:moveTo>
                  <a:cubicBezTo>
                    <a:pt x="0" y="1284"/>
                    <a:pt x="1284" y="0"/>
                    <a:pt x="2802" y="0"/>
                  </a:cubicBezTo>
                  <a:cubicBezTo>
                    <a:pt x="4261" y="0"/>
                    <a:pt x="5487" y="1284"/>
                    <a:pt x="5487" y="2802"/>
                  </a:cubicBezTo>
                  <a:cubicBezTo>
                    <a:pt x="5487" y="4261"/>
                    <a:pt x="4203" y="5487"/>
                    <a:pt x="2744" y="5487"/>
                  </a:cubicBezTo>
                  <a:cubicBezTo>
                    <a:pt x="1284" y="5487"/>
                    <a:pt x="0" y="4203"/>
                    <a:pt x="0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2" name="Google Shape;14762;p30"/>
            <p:cNvSpPr/>
            <p:nvPr/>
          </p:nvSpPr>
          <p:spPr>
            <a:xfrm>
              <a:off x="2124550" y="1672575"/>
              <a:ext cx="138650" cy="137175"/>
            </a:xfrm>
            <a:custGeom>
              <a:avLst/>
              <a:gdLst/>
              <a:ahLst/>
              <a:cxnLst/>
              <a:rect l="l" t="t" r="r" b="b"/>
              <a:pathLst>
                <a:path w="5546" h="5487" extrusionOk="0">
                  <a:moveTo>
                    <a:pt x="5487" y="2744"/>
                  </a:moveTo>
                  <a:cubicBezTo>
                    <a:pt x="5545" y="4203"/>
                    <a:pt x="4261" y="5487"/>
                    <a:pt x="2802" y="5487"/>
                  </a:cubicBezTo>
                  <a:cubicBezTo>
                    <a:pt x="1284" y="5487"/>
                    <a:pt x="0" y="4261"/>
                    <a:pt x="0" y="2744"/>
                  </a:cubicBezTo>
                  <a:cubicBezTo>
                    <a:pt x="0" y="1284"/>
                    <a:pt x="1226" y="59"/>
                    <a:pt x="2685" y="0"/>
                  </a:cubicBezTo>
                  <a:cubicBezTo>
                    <a:pt x="4203" y="0"/>
                    <a:pt x="5487" y="1226"/>
                    <a:pt x="5487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3" name="Google Shape;14763;p30"/>
            <p:cNvSpPr/>
            <p:nvPr/>
          </p:nvSpPr>
          <p:spPr>
            <a:xfrm>
              <a:off x="2372625" y="4124125"/>
              <a:ext cx="135725" cy="137200"/>
            </a:xfrm>
            <a:custGeom>
              <a:avLst/>
              <a:gdLst/>
              <a:ahLst/>
              <a:cxnLst/>
              <a:rect l="l" t="t" r="r" b="b"/>
              <a:pathLst>
                <a:path w="5429" h="5488" extrusionOk="0">
                  <a:moveTo>
                    <a:pt x="5429" y="2744"/>
                  </a:moveTo>
                  <a:cubicBezTo>
                    <a:pt x="5429" y="4262"/>
                    <a:pt x="4144" y="5487"/>
                    <a:pt x="2685" y="5487"/>
                  </a:cubicBezTo>
                  <a:cubicBezTo>
                    <a:pt x="1167" y="5429"/>
                    <a:pt x="0" y="4203"/>
                    <a:pt x="0" y="2744"/>
                  </a:cubicBezTo>
                  <a:cubicBezTo>
                    <a:pt x="0" y="1226"/>
                    <a:pt x="1284" y="1"/>
                    <a:pt x="2743" y="59"/>
                  </a:cubicBezTo>
                  <a:cubicBezTo>
                    <a:pt x="4203" y="59"/>
                    <a:pt x="5429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4" name="Google Shape;14764;p30"/>
            <p:cNvSpPr/>
            <p:nvPr/>
          </p:nvSpPr>
          <p:spPr>
            <a:xfrm>
              <a:off x="1882300" y="2162875"/>
              <a:ext cx="137200" cy="135750"/>
            </a:xfrm>
            <a:custGeom>
              <a:avLst/>
              <a:gdLst/>
              <a:ahLst/>
              <a:cxnLst/>
              <a:rect l="l" t="t" r="r" b="b"/>
              <a:pathLst>
                <a:path w="5488" h="5430" extrusionOk="0">
                  <a:moveTo>
                    <a:pt x="5429" y="2744"/>
                  </a:moveTo>
                  <a:cubicBezTo>
                    <a:pt x="5429" y="4262"/>
                    <a:pt x="4203" y="5429"/>
                    <a:pt x="2744" y="5429"/>
                  </a:cubicBezTo>
                  <a:cubicBezTo>
                    <a:pt x="1226" y="5429"/>
                    <a:pt x="1" y="4145"/>
                    <a:pt x="59" y="2627"/>
                  </a:cubicBezTo>
                  <a:cubicBezTo>
                    <a:pt x="117" y="1168"/>
                    <a:pt x="1343" y="1"/>
                    <a:pt x="2802" y="1"/>
                  </a:cubicBezTo>
                  <a:cubicBezTo>
                    <a:pt x="4262" y="59"/>
                    <a:pt x="5487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5" name="Google Shape;14765;p30"/>
            <p:cNvSpPr/>
            <p:nvPr/>
          </p:nvSpPr>
          <p:spPr>
            <a:xfrm>
              <a:off x="4335325" y="4618825"/>
              <a:ext cx="135725" cy="135725"/>
            </a:xfrm>
            <a:custGeom>
              <a:avLst/>
              <a:gdLst/>
              <a:ahLst/>
              <a:cxnLst/>
              <a:rect l="l" t="t" r="r" b="b"/>
              <a:pathLst>
                <a:path w="5429" h="5429" extrusionOk="0">
                  <a:moveTo>
                    <a:pt x="5370" y="2685"/>
                  </a:moveTo>
                  <a:cubicBezTo>
                    <a:pt x="5429" y="4144"/>
                    <a:pt x="4203" y="5370"/>
                    <a:pt x="2744" y="5429"/>
                  </a:cubicBezTo>
                  <a:cubicBezTo>
                    <a:pt x="1226" y="5429"/>
                    <a:pt x="0" y="4203"/>
                    <a:pt x="0" y="2685"/>
                  </a:cubicBezTo>
                  <a:cubicBezTo>
                    <a:pt x="0" y="1226"/>
                    <a:pt x="1168" y="0"/>
                    <a:pt x="2685" y="0"/>
                  </a:cubicBezTo>
                  <a:cubicBezTo>
                    <a:pt x="4145" y="0"/>
                    <a:pt x="5370" y="1168"/>
                    <a:pt x="5370" y="26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6" name="Google Shape;14766;p30"/>
            <p:cNvSpPr/>
            <p:nvPr/>
          </p:nvSpPr>
          <p:spPr>
            <a:xfrm>
              <a:off x="3109550" y="4615900"/>
              <a:ext cx="134275" cy="134275"/>
            </a:xfrm>
            <a:custGeom>
              <a:avLst/>
              <a:gdLst/>
              <a:ahLst/>
              <a:cxnLst/>
              <a:rect l="l" t="t" r="r" b="b"/>
              <a:pathLst>
                <a:path w="5371" h="5371" extrusionOk="0">
                  <a:moveTo>
                    <a:pt x="2744" y="0"/>
                  </a:moveTo>
                  <a:cubicBezTo>
                    <a:pt x="4203" y="0"/>
                    <a:pt x="5370" y="1226"/>
                    <a:pt x="5312" y="2744"/>
                  </a:cubicBezTo>
                  <a:cubicBezTo>
                    <a:pt x="5312" y="4203"/>
                    <a:pt x="4144" y="5371"/>
                    <a:pt x="2627" y="5312"/>
                  </a:cubicBezTo>
                  <a:cubicBezTo>
                    <a:pt x="1109" y="5312"/>
                    <a:pt x="0" y="4145"/>
                    <a:pt x="0" y="2569"/>
                  </a:cubicBezTo>
                  <a:cubicBezTo>
                    <a:pt x="59" y="1109"/>
                    <a:pt x="1226" y="0"/>
                    <a:pt x="2744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7" name="Google Shape;14767;p30"/>
            <p:cNvSpPr/>
            <p:nvPr/>
          </p:nvSpPr>
          <p:spPr>
            <a:xfrm>
              <a:off x="5561100" y="1922100"/>
              <a:ext cx="134275" cy="132825"/>
            </a:xfrm>
            <a:custGeom>
              <a:avLst/>
              <a:gdLst/>
              <a:ahLst/>
              <a:cxnLst/>
              <a:rect l="l" t="t" r="r" b="b"/>
              <a:pathLst>
                <a:path w="5371" h="5313" extrusionOk="0">
                  <a:moveTo>
                    <a:pt x="2686" y="1"/>
                  </a:moveTo>
                  <a:cubicBezTo>
                    <a:pt x="4203" y="1"/>
                    <a:pt x="5371" y="1226"/>
                    <a:pt x="5312" y="2744"/>
                  </a:cubicBezTo>
                  <a:cubicBezTo>
                    <a:pt x="5312" y="4203"/>
                    <a:pt x="4145" y="5312"/>
                    <a:pt x="2627" y="5312"/>
                  </a:cubicBezTo>
                  <a:cubicBezTo>
                    <a:pt x="1110" y="5312"/>
                    <a:pt x="1" y="4086"/>
                    <a:pt x="1" y="2569"/>
                  </a:cubicBezTo>
                  <a:cubicBezTo>
                    <a:pt x="59" y="1110"/>
                    <a:pt x="1226" y="1"/>
                    <a:pt x="268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8" name="Google Shape;14768;p30"/>
            <p:cNvSpPr/>
            <p:nvPr/>
          </p:nvSpPr>
          <p:spPr>
            <a:xfrm>
              <a:off x="4583400" y="940025"/>
              <a:ext cx="131350" cy="131350"/>
            </a:xfrm>
            <a:custGeom>
              <a:avLst/>
              <a:gdLst/>
              <a:ahLst/>
              <a:cxnLst/>
              <a:rect l="l" t="t" r="r" b="b"/>
              <a:pathLst>
                <a:path w="5254" h="5254" extrusionOk="0">
                  <a:moveTo>
                    <a:pt x="2627" y="0"/>
                  </a:moveTo>
                  <a:cubicBezTo>
                    <a:pt x="4086" y="0"/>
                    <a:pt x="5254" y="1109"/>
                    <a:pt x="5254" y="2569"/>
                  </a:cubicBezTo>
                  <a:cubicBezTo>
                    <a:pt x="5254" y="4086"/>
                    <a:pt x="4086" y="5254"/>
                    <a:pt x="2569" y="5254"/>
                  </a:cubicBezTo>
                  <a:cubicBezTo>
                    <a:pt x="1109" y="5254"/>
                    <a:pt x="0" y="4086"/>
                    <a:pt x="0" y="2627"/>
                  </a:cubicBezTo>
                  <a:cubicBezTo>
                    <a:pt x="0" y="1109"/>
                    <a:pt x="1109" y="0"/>
                    <a:pt x="26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9" name="Google Shape;14769;p30"/>
            <p:cNvSpPr/>
            <p:nvPr/>
          </p:nvSpPr>
          <p:spPr>
            <a:xfrm>
              <a:off x="2127450" y="3880425"/>
              <a:ext cx="132825" cy="132825"/>
            </a:xfrm>
            <a:custGeom>
              <a:avLst/>
              <a:gdLst/>
              <a:ahLst/>
              <a:cxnLst/>
              <a:rect l="l" t="t" r="r" b="b"/>
              <a:pathLst>
                <a:path w="5313" h="5313" extrusionOk="0">
                  <a:moveTo>
                    <a:pt x="2686" y="1"/>
                  </a:moveTo>
                  <a:cubicBezTo>
                    <a:pt x="4145" y="1"/>
                    <a:pt x="5313" y="1168"/>
                    <a:pt x="5313" y="2627"/>
                  </a:cubicBezTo>
                  <a:cubicBezTo>
                    <a:pt x="5313" y="4145"/>
                    <a:pt x="4145" y="5312"/>
                    <a:pt x="2628" y="5312"/>
                  </a:cubicBezTo>
                  <a:cubicBezTo>
                    <a:pt x="1110" y="5254"/>
                    <a:pt x="1" y="4087"/>
                    <a:pt x="1" y="2627"/>
                  </a:cubicBezTo>
                  <a:cubicBezTo>
                    <a:pt x="1" y="1110"/>
                    <a:pt x="1168" y="1"/>
                    <a:pt x="262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0" name="Google Shape;14770;p30"/>
            <p:cNvSpPr/>
            <p:nvPr/>
          </p:nvSpPr>
          <p:spPr>
            <a:xfrm>
              <a:off x="1880850" y="3390125"/>
              <a:ext cx="132800" cy="132800"/>
            </a:xfrm>
            <a:custGeom>
              <a:avLst/>
              <a:gdLst/>
              <a:ahLst/>
              <a:cxnLst/>
              <a:rect l="l" t="t" r="r" b="b"/>
              <a:pathLst>
                <a:path w="5312" h="5312" extrusionOk="0">
                  <a:moveTo>
                    <a:pt x="2627" y="0"/>
                  </a:moveTo>
                  <a:cubicBezTo>
                    <a:pt x="4086" y="0"/>
                    <a:pt x="5254" y="1168"/>
                    <a:pt x="5312" y="2627"/>
                  </a:cubicBezTo>
                  <a:cubicBezTo>
                    <a:pt x="5312" y="4145"/>
                    <a:pt x="4145" y="5312"/>
                    <a:pt x="2627" y="5312"/>
                  </a:cubicBezTo>
                  <a:cubicBezTo>
                    <a:pt x="1168" y="5312"/>
                    <a:pt x="0" y="4145"/>
                    <a:pt x="0" y="2685"/>
                  </a:cubicBezTo>
                  <a:cubicBezTo>
                    <a:pt x="0" y="1168"/>
                    <a:pt x="1168" y="59"/>
                    <a:pt x="2627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1" name="Google Shape;14771;p30"/>
            <p:cNvSpPr/>
            <p:nvPr/>
          </p:nvSpPr>
          <p:spPr>
            <a:xfrm>
              <a:off x="2616300" y="4372200"/>
              <a:ext cx="132825" cy="134275"/>
            </a:xfrm>
            <a:custGeom>
              <a:avLst/>
              <a:gdLst/>
              <a:ahLst/>
              <a:cxnLst/>
              <a:rect l="l" t="t" r="r" b="b"/>
              <a:pathLst>
                <a:path w="5313" h="5371" extrusionOk="0">
                  <a:moveTo>
                    <a:pt x="5313" y="2744"/>
                  </a:moveTo>
                  <a:cubicBezTo>
                    <a:pt x="5313" y="4262"/>
                    <a:pt x="4087" y="5371"/>
                    <a:pt x="2628" y="5371"/>
                  </a:cubicBezTo>
                  <a:cubicBezTo>
                    <a:pt x="1110" y="5312"/>
                    <a:pt x="1" y="4145"/>
                    <a:pt x="1" y="2569"/>
                  </a:cubicBezTo>
                  <a:cubicBezTo>
                    <a:pt x="59" y="1110"/>
                    <a:pt x="1285" y="1"/>
                    <a:pt x="2744" y="59"/>
                  </a:cubicBezTo>
                  <a:cubicBezTo>
                    <a:pt x="4204" y="117"/>
                    <a:pt x="5313" y="1285"/>
                    <a:pt x="5313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2" name="Google Shape;14772;p30"/>
            <p:cNvSpPr/>
            <p:nvPr/>
          </p:nvSpPr>
          <p:spPr>
            <a:xfrm>
              <a:off x="2864375" y="940025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8" y="0"/>
                    <a:pt x="5196" y="1168"/>
                    <a:pt x="5196" y="2627"/>
                  </a:cubicBezTo>
                  <a:cubicBezTo>
                    <a:pt x="5254" y="4028"/>
                    <a:pt x="4028" y="5254"/>
                    <a:pt x="2569" y="5254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3" name="Google Shape;14773;p30"/>
            <p:cNvSpPr/>
            <p:nvPr/>
          </p:nvSpPr>
          <p:spPr>
            <a:xfrm>
              <a:off x="5562550" y="3638200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9" y="0"/>
                    <a:pt x="5196" y="1168"/>
                    <a:pt x="5254" y="2569"/>
                  </a:cubicBezTo>
                  <a:cubicBezTo>
                    <a:pt x="5254" y="4028"/>
                    <a:pt x="4029" y="5254"/>
                    <a:pt x="2628" y="5195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168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4" name="Google Shape;14774;p30"/>
            <p:cNvSpPr/>
            <p:nvPr/>
          </p:nvSpPr>
          <p:spPr>
            <a:xfrm>
              <a:off x="5073700" y="1188100"/>
              <a:ext cx="129900" cy="128425"/>
            </a:xfrm>
            <a:custGeom>
              <a:avLst/>
              <a:gdLst/>
              <a:ahLst/>
              <a:cxnLst/>
              <a:rect l="l" t="t" r="r" b="b"/>
              <a:pathLst>
                <a:path w="5196" h="5137" extrusionOk="0">
                  <a:moveTo>
                    <a:pt x="2569" y="0"/>
                  </a:moveTo>
                  <a:cubicBezTo>
                    <a:pt x="4028" y="0"/>
                    <a:pt x="5196" y="1226"/>
                    <a:pt x="5196" y="2627"/>
                  </a:cubicBezTo>
                  <a:cubicBezTo>
                    <a:pt x="5137" y="3969"/>
                    <a:pt x="3970" y="5137"/>
                    <a:pt x="2569" y="5137"/>
                  </a:cubicBezTo>
                  <a:cubicBezTo>
                    <a:pt x="1168" y="5137"/>
                    <a:pt x="1" y="3911"/>
                    <a:pt x="1" y="2510"/>
                  </a:cubicBezTo>
                  <a:cubicBezTo>
                    <a:pt x="59" y="1109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5" name="Google Shape;14775;p30"/>
            <p:cNvSpPr/>
            <p:nvPr/>
          </p:nvSpPr>
          <p:spPr>
            <a:xfrm>
              <a:off x="5320325" y="1430325"/>
              <a:ext cx="129900" cy="128450"/>
            </a:xfrm>
            <a:custGeom>
              <a:avLst/>
              <a:gdLst/>
              <a:ahLst/>
              <a:cxnLst/>
              <a:rect l="l" t="t" r="r" b="b"/>
              <a:pathLst>
                <a:path w="5196" h="5138" extrusionOk="0">
                  <a:moveTo>
                    <a:pt x="5137" y="2627"/>
                  </a:moveTo>
                  <a:cubicBezTo>
                    <a:pt x="5137" y="4028"/>
                    <a:pt x="3970" y="5137"/>
                    <a:pt x="2569" y="5137"/>
                  </a:cubicBezTo>
                  <a:cubicBezTo>
                    <a:pt x="1168" y="5137"/>
                    <a:pt x="0" y="3912"/>
                    <a:pt x="0" y="2511"/>
                  </a:cubicBezTo>
                  <a:cubicBezTo>
                    <a:pt x="59" y="1110"/>
                    <a:pt x="1285" y="1"/>
                    <a:pt x="2627" y="1"/>
                  </a:cubicBezTo>
                  <a:cubicBezTo>
                    <a:pt x="4028" y="59"/>
                    <a:pt x="5195" y="1226"/>
                    <a:pt x="5137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6" name="Google Shape;14776;p30"/>
            <p:cNvSpPr/>
            <p:nvPr/>
          </p:nvSpPr>
          <p:spPr>
            <a:xfrm>
              <a:off x="1886675" y="1920650"/>
              <a:ext cx="128450" cy="126975"/>
            </a:xfrm>
            <a:custGeom>
              <a:avLst/>
              <a:gdLst/>
              <a:ahLst/>
              <a:cxnLst/>
              <a:rect l="l" t="t" r="r" b="b"/>
              <a:pathLst>
                <a:path w="5138" h="5079" extrusionOk="0">
                  <a:moveTo>
                    <a:pt x="2569" y="0"/>
                  </a:moveTo>
                  <a:cubicBezTo>
                    <a:pt x="3970" y="0"/>
                    <a:pt x="5079" y="1109"/>
                    <a:pt x="5079" y="2510"/>
                  </a:cubicBezTo>
                  <a:cubicBezTo>
                    <a:pt x="5137" y="3969"/>
                    <a:pt x="3970" y="5078"/>
                    <a:pt x="2569" y="5078"/>
                  </a:cubicBezTo>
                  <a:cubicBezTo>
                    <a:pt x="1168" y="5078"/>
                    <a:pt x="59" y="3969"/>
                    <a:pt x="1" y="2568"/>
                  </a:cubicBezTo>
                  <a:cubicBezTo>
                    <a:pt x="1" y="1168"/>
                    <a:pt x="1110" y="59"/>
                    <a:pt x="256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7" name="Google Shape;14777;p30"/>
            <p:cNvSpPr/>
            <p:nvPr/>
          </p:nvSpPr>
          <p:spPr>
            <a:xfrm>
              <a:off x="5812100" y="2904175"/>
              <a:ext cx="125525" cy="127000"/>
            </a:xfrm>
            <a:custGeom>
              <a:avLst/>
              <a:gdLst/>
              <a:ahLst/>
              <a:cxnLst/>
              <a:rect l="l" t="t" r="r" b="b"/>
              <a:pathLst>
                <a:path w="5021" h="5080" extrusionOk="0">
                  <a:moveTo>
                    <a:pt x="2510" y="5021"/>
                  </a:moveTo>
                  <a:cubicBezTo>
                    <a:pt x="1109" y="5079"/>
                    <a:pt x="0" y="3970"/>
                    <a:pt x="0" y="2511"/>
                  </a:cubicBezTo>
                  <a:cubicBezTo>
                    <a:pt x="0" y="1110"/>
                    <a:pt x="1051" y="1"/>
                    <a:pt x="2510" y="1"/>
                  </a:cubicBezTo>
                  <a:cubicBezTo>
                    <a:pt x="3911" y="1"/>
                    <a:pt x="5020" y="1052"/>
                    <a:pt x="5020" y="2452"/>
                  </a:cubicBezTo>
                  <a:cubicBezTo>
                    <a:pt x="5020" y="3912"/>
                    <a:pt x="3969" y="5021"/>
                    <a:pt x="2510" y="50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8" name="Google Shape;14778;p30"/>
            <p:cNvSpPr/>
            <p:nvPr/>
          </p:nvSpPr>
          <p:spPr>
            <a:xfrm>
              <a:off x="5810625" y="2660475"/>
              <a:ext cx="127000" cy="127000"/>
            </a:xfrm>
            <a:custGeom>
              <a:avLst/>
              <a:gdLst/>
              <a:ahLst/>
              <a:cxnLst/>
              <a:rect l="l" t="t" r="r" b="b"/>
              <a:pathLst>
                <a:path w="5080" h="5080" extrusionOk="0">
                  <a:moveTo>
                    <a:pt x="2569" y="5079"/>
                  </a:moveTo>
                  <a:cubicBezTo>
                    <a:pt x="1168" y="5079"/>
                    <a:pt x="59" y="3970"/>
                    <a:pt x="1" y="2569"/>
                  </a:cubicBezTo>
                  <a:cubicBezTo>
                    <a:pt x="1" y="1168"/>
                    <a:pt x="1110" y="59"/>
                    <a:pt x="2569" y="1"/>
                  </a:cubicBezTo>
                  <a:cubicBezTo>
                    <a:pt x="3970" y="1"/>
                    <a:pt x="5079" y="1110"/>
                    <a:pt x="5079" y="2569"/>
                  </a:cubicBezTo>
                  <a:cubicBezTo>
                    <a:pt x="5079" y="3970"/>
                    <a:pt x="3970" y="5079"/>
                    <a:pt x="2569" y="50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9" name="Google Shape;14779;p30"/>
            <p:cNvSpPr/>
            <p:nvPr/>
          </p:nvSpPr>
          <p:spPr>
            <a:xfrm>
              <a:off x="4581925" y="4623200"/>
              <a:ext cx="127000" cy="126975"/>
            </a:xfrm>
            <a:custGeom>
              <a:avLst/>
              <a:gdLst/>
              <a:ahLst/>
              <a:cxnLst/>
              <a:rect l="l" t="t" r="r" b="b"/>
              <a:pathLst>
                <a:path w="5080" h="5079" extrusionOk="0">
                  <a:moveTo>
                    <a:pt x="5079" y="2510"/>
                  </a:moveTo>
                  <a:cubicBezTo>
                    <a:pt x="5079" y="3911"/>
                    <a:pt x="3970" y="5020"/>
                    <a:pt x="2569" y="5079"/>
                  </a:cubicBezTo>
                  <a:cubicBezTo>
                    <a:pt x="1168" y="5079"/>
                    <a:pt x="1" y="3969"/>
                    <a:pt x="1" y="2569"/>
                  </a:cubicBezTo>
                  <a:cubicBezTo>
                    <a:pt x="1" y="1109"/>
                    <a:pt x="1110" y="0"/>
                    <a:pt x="2511" y="0"/>
                  </a:cubicBezTo>
                  <a:cubicBezTo>
                    <a:pt x="3912" y="0"/>
                    <a:pt x="5021" y="1109"/>
                    <a:pt x="5079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0" name="Google Shape;14780;p30"/>
            <p:cNvSpPr/>
            <p:nvPr/>
          </p:nvSpPr>
          <p:spPr>
            <a:xfrm>
              <a:off x="3849400" y="694850"/>
              <a:ext cx="126975" cy="127000"/>
            </a:xfrm>
            <a:custGeom>
              <a:avLst/>
              <a:gdLst/>
              <a:ahLst/>
              <a:cxnLst/>
              <a:rect l="l" t="t" r="r" b="b"/>
              <a:pathLst>
                <a:path w="5079" h="5080" extrusionOk="0">
                  <a:moveTo>
                    <a:pt x="2510" y="59"/>
                  </a:moveTo>
                  <a:cubicBezTo>
                    <a:pt x="3911" y="1"/>
                    <a:pt x="5078" y="1110"/>
                    <a:pt x="5078" y="2569"/>
                  </a:cubicBezTo>
                  <a:cubicBezTo>
                    <a:pt x="5078" y="3970"/>
                    <a:pt x="3969" y="5079"/>
                    <a:pt x="2510" y="5079"/>
                  </a:cubicBezTo>
                  <a:cubicBezTo>
                    <a:pt x="1109" y="5079"/>
                    <a:pt x="58" y="3970"/>
                    <a:pt x="0" y="2628"/>
                  </a:cubicBezTo>
                  <a:cubicBezTo>
                    <a:pt x="0" y="1168"/>
                    <a:pt x="1109" y="59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1" name="Google Shape;14781;p30"/>
            <p:cNvSpPr/>
            <p:nvPr/>
          </p:nvSpPr>
          <p:spPr>
            <a:xfrm>
              <a:off x="36027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5020" y="2452"/>
                  </a:moveTo>
                  <a:cubicBezTo>
                    <a:pt x="5020" y="3911"/>
                    <a:pt x="3970" y="5020"/>
                    <a:pt x="2510" y="5020"/>
                  </a:cubicBezTo>
                  <a:cubicBezTo>
                    <a:pt x="1109" y="5020"/>
                    <a:pt x="59" y="3911"/>
                    <a:pt x="0" y="2510"/>
                  </a:cubicBezTo>
                  <a:cubicBezTo>
                    <a:pt x="0" y="1109"/>
                    <a:pt x="1109" y="0"/>
                    <a:pt x="2510" y="0"/>
                  </a:cubicBezTo>
                  <a:cubicBezTo>
                    <a:pt x="3911" y="0"/>
                    <a:pt x="5020" y="1051"/>
                    <a:pt x="5020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2" name="Google Shape;14782;p30"/>
            <p:cNvSpPr/>
            <p:nvPr/>
          </p:nvSpPr>
          <p:spPr>
            <a:xfrm>
              <a:off x="2867300" y="4620275"/>
              <a:ext cx="124075" cy="124075"/>
            </a:xfrm>
            <a:custGeom>
              <a:avLst/>
              <a:gdLst/>
              <a:ahLst/>
              <a:cxnLst/>
              <a:rect l="l" t="t" r="r" b="b"/>
              <a:pathLst>
                <a:path w="4963" h="4963" extrusionOk="0">
                  <a:moveTo>
                    <a:pt x="2511" y="4962"/>
                  </a:moveTo>
                  <a:cubicBezTo>
                    <a:pt x="1110" y="4962"/>
                    <a:pt x="1" y="3853"/>
                    <a:pt x="1" y="2452"/>
                  </a:cubicBezTo>
                  <a:cubicBezTo>
                    <a:pt x="1" y="1110"/>
                    <a:pt x="1110" y="1"/>
                    <a:pt x="2511" y="1"/>
                  </a:cubicBezTo>
                  <a:cubicBezTo>
                    <a:pt x="3911" y="1"/>
                    <a:pt x="4962" y="1110"/>
                    <a:pt x="4962" y="2510"/>
                  </a:cubicBezTo>
                  <a:cubicBezTo>
                    <a:pt x="4962" y="3911"/>
                    <a:pt x="3911" y="4962"/>
                    <a:pt x="2511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3" name="Google Shape;14783;p30"/>
            <p:cNvSpPr/>
            <p:nvPr/>
          </p:nvSpPr>
          <p:spPr>
            <a:xfrm>
              <a:off x="5812100" y="2415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0" y="1"/>
                  </a:moveTo>
                  <a:cubicBezTo>
                    <a:pt x="3853" y="1"/>
                    <a:pt x="4962" y="1110"/>
                    <a:pt x="4962" y="2511"/>
                  </a:cubicBezTo>
                  <a:cubicBezTo>
                    <a:pt x="5020" y="3853"/>
                    <a:pt x="3911" y="4962"/>
                    <a:pt x="2510" y="4962"/>
                  </a:cubicBezTo>
                  <a:cubicBezTo>
                    <a:pt x="1109" y="5021"/>
                    <a:pt x="0" y="3912"/>
                    <a:pt x="0" y="2511"/>
                  </a:cubicBezTo>
                  <a:cubicBezTo>
                    <a:pt x="0" y="1110"/>
                    <a:pt x="1109" y="1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4" name="Google Shape;14784;p30"/>
            <p:cNvSpPr/>
            <p:nvPr/>
          </p:nvSpPr>
          <p:spPr>
            <a:xfrm>
              <a:off x="5812100" y="3152250"/>
              <a:ext cx="125525" cy="124075"/>
            </a:xfrm>
            <a:custGeom>
              <a:avLst/>
              <a:gdLst/>
              <a:ahLst/>
              <a:cxnLst/>
              <a:rect l="l" t="t" r="r" b="b"/>
              <a:pathLst>
                <a:path w="5021" h="4963" extrusionOk="0">
                  <a:moveTo>
                    <a:pt x="2452" y="4962"/>
                  </a:moveTo>
                  <a:cubicBezTo>
                    <a:pt x="1109" y="4904"/>
                    <a:pt x="0" y="3795"/>
                    <a:pt x="59" y="2394"/>
                  </a:cubicBezTo>
                  <a:cubicBezTo>
                    <a:pt x="59" y="1052"/>
                    <a:pt x="1168" y="1"/>
                    <a:pt x="2510" y="1"/>
                  </a:cubicBezTo>
                  <a:cubicBezTo>
                    <a:pt x="3911" y="1"/>
                    <a:pt x="5020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5" name="Google Shape;14785;p30"/>
            <p:cNvSpPr/>
            <p:nvPr/>
          </p:nvSpPr>
          <p:spPr>
            <a:xfrm>
              <a:off x="2378450" y="1186625"/>
              <a:ext cx="124075" cy="122600"/>
            </a:xfrm>
            <a:custGeom>
              <a:avLst/>
              <a:gdLst/>
              <a:ahLst/>
              <a:cxnLst/>
              <a:rect l="l" t="t" r="r" b="b"/>
              <a:pathLst>
                <a:path w="4963" h="4904" extrusionOk="0">
                  <a:moveTo>
                    <a:pt x="2452" y="4904"/>
                  </a:moveTo>
                  <a:cubicBezTo>
                    <a:pt x="1110" y="4904"/>
                    <a:pt x="1" y="3853"/>
                    <a:pt x="1" y="2452"/>
                  </a:cubicBezTo>
                  <a:cubicBezTo>
                    <a:pt x="1" y="1110"/>
                    <a:pt x="1110" y="1"/>
                    <a:pt x="2510" y="1"/>
                  </a:cubicBezTo>
                  <a:cubicBezTo>
                    <a:pt x="3853" y="1"/>
                    <a:pt x="4962" y="1110"/>
                    <a:pt x="4962" y="2511"/>
                  </a:cubicBezTo>
                  <a:cubicBezTo>
                    <a:pt x="4904" y="3853"/>
                    <a:pt x="3795" y="4904"/>
                    <a:pt x="2452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6" name="Google Shape;14786;p30"/>
            <p:cNvSpPr/>
            <p:nvPr/>
          </p:nvSpPr>
          <p:spPr>
            <a:xfrm>
              <a:off x="40930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1" y="0"/>
                  </a:moveTo>
                  <a:cubicBezTo>
                    <a:pt x="3912" y="59"/>
                    <a:pt x="5021" y="1168"/>
                    <a:pt x="4962" y="2569"/>
                  </a:cubicBezTo>
                  <a:cubicBezTo>
                    <a:pt x="4962" y="3911"/>
                    <a:pt x="3853" y="5020"/>
                    <a:pt x="2452" y="4962"/>
                  </a:cubicBezTo>
                  <a:cubicBezTo>
                    <a:pt x="1052" y="4962"/>
                    <a:pt x="1" y="3853"/>
                    <a:pt x="1" y="2510"/>
                  </a:cubicBezTo>
                  <a:cubicBezTo>
                    <a:pt x="1" y="1109"/>
                    <a:pt x="1110" y="0"/>
                    <a:pt x="25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7" name="Google Shape;14787;p30"/>
            <p:cNvSpPr/>
            <p:nvPr/>
          </p:nvSpPr>
          <p:spPr>
            <a:xfrm>
              <a:off x="1885225" y="3641100"/>
              <a:ext cx="124050" cy="124075"/>
            </a:xfrm>
            <a:custGeom>
              <a:avLst/>
              <a:gdLst/>
              <a:ahLst/>
              <a:cxnLst/>
              <a:rect l="l" t="t" r="r" b="b"/>
              <a:pathLst>
                <a:path w="4962" h="4963" extrusionOk="0">
                  <a:moveTo>
                    <a:pt x="2452" y="1"/>
                  </a:moveTo>
                  <a:cubicBezTo>
                    <a:pt x="3853" y="1"/>
                    <a:pt x="4962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ubicBezTo>
                    <a:pt x="1051" y="4962"/>
                    <a:pt x="0" y="3853"/>
                    <a:pt x="0" y="2453"/>
                  </a:cubicBezTo>
                  <a:cubicBezTo>
                    <a:pt x="0" y="1110"/>
                    <a:pt x="1109" y="1"/>
                    <a:pt x="24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8" name="Google Shape;14788;p30"/>
            <p:cNvSpPr/>
            <p:nvPr/>
          </p:nvSpPr>
          <p:spPr>
            <a:xfrm>
              <a:off x="5318875" y="4129975"/>
              <a:ext cx="124050" cy="125500"/>
            </a:xfrm>
            <a:custGeom>
              <a:avLst/>
              <a:gdLst/>
              <a:ahLst/>
              <a:cxnLst/>
              <a:rect l="l" t="t" r="r" b="b"/>
              <a:pathLst>
                <a:path w="4962" h="5020" extrusionOk="0">
                  <a:moveTo>
                    <a:pt x="58" y="2510"/>
                  </a:moveTo>
                  <a:cubicBezTo>
                    <a:pt x="58" y="1109"/>
                    <a:pt x="1167" y="0"/>
                    <a:pt x="2568" y="58"/>
                  </a:cubicBezTo>
                  <a:cubicBezTo>
                    <a:pt x="3911" y="117"/>
                    <a:pt x="4962" y="1226"/>
                    <a:pt x="4962" y="2568"/>
                  </a:cubicBezTo>
                  <a:cubicBezTo>
                    <a:pt x="4962" y="3911"/>
                    <a:pt x="3794" y="5020"/>
                    <a:pt x="2452" y="5020"/>
                  </a:cubicBezTo>
                  <a:cubicBezTo>
                    <a:pt x="1109" y="4962"/>
                    <a:pt x="0" y="3853"/>
                    <a:pt x="58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9" name="Google Shape;14789;p30"/>
            <p:cNvSpPr/>
            <p:nvPr/>
          </p:nvSpPr>
          <p:spPr>
            <a:xfrm>
              <a:off x="3357625" y="696325"/>
              <a:ext cx="124050" cy="124050"/>
            </a:xfrm>
            <a:custGeom>
              <a:avLst/>
              <a:gdLst/>
              <a:ahLst/>
              <a:cxnLst/>
              <a:rect l="l" t="t" r="r" b="b"/>
              <a:pathLst>
                <a:path w="4962" h="4962" extrusionOk="0">
                  <a:moveTo>
                    <a:pt x="2510" y="4962"/>
                  </a:moveTo>
                  <a:cubicBezTo>
                    <a:pt x="1168" y="4962"/>
                    <a:pt x="59" y="3853"/>
                    <a:pt x="0" y="2510"/>
                  </a:cubicBezTo>
                  <a:cubicBezTo>
                    <a:pt x="0" y="1168"/>
                    <a:pt x="1109" y="59"/>
                    <a:pt x="2452" y="59"/>
                  </a:cubicBezTo>
                  <a:cubicBezTo>
                    <a:pt x="3794" y="0"/>
                    <a:pt x="4903" y="1109"/>
                    <a:pt x="4903" y="2452"/>
                  </a:cubicBezTo>
                  <a:cubicBezTo>
                    <a:pt x="4962" y="3794"/>
                    <a:pt x="3853" y="4903"/>
                    <a:pt x="2510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0" name="Google Shape;14790;p30"/>
            <p:cNvSpPr/>
            <p:nvPr/>
          </p:nvSpPr>
          <p:spPr>
            <a:xfrm>
              <a:off x="5076625" y="43780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1" y="2393"/>
                  </a:moveTo>
                  <a:cubicBezTo>
                    <a:pt x="59" y="1051"/>
                    <a:pt x="1226" y="0"/>
                    <a:pt x="2511" y="0"/>
                  </a:cubicBezTo>
                  <a:cubicBezTo>
                    <a:pt x="3853" y="58"/>
                    <a:pt x="4962" y="1226"/>
                    <a:pt x="4904" y="2510"/>
                  </a:cubicBezTo>
                  <a:cubicBezTo>
                    <a:pt x="4904" y="3852"/>
                    <a:pt x="3736" y="4962"/>
                    <a:pt x="2394" y="4903"/>
                  </a:cubicBezTo>
                  <a:cubicBezTo>
                    <a:pt x="1051" y="4903"/>
                    <a:pt x="1" y="3736"/>
                    <a:pt x="1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1" name="Google Shape;14791;p30"/>
            <p:cNvSpPr/>
            <p:nvPr/>
          </p:nvSpPr>
          <p:spPr>
            <a:xfrm>
              <a:off x="4830000" y="944400"/>
              <a:ext cx="122625" cy="122600"/>
            </a:xfrm>
            <a:custGeom>
              <a:avLst/>
              <a:gdLst/>
              <a:ahLst/>
              <a:cxnLst/>
              <a:rect l="l" t="t" r="r" b="b"/>
              <a:pathLst>
                <a:path w="4905" h="4904" extrusionOk="0">
                  <a:moveTo>
                    <a:pt x="4904" y="2452"/>
                  </a:moveTo>
                  <a:cubicBezTo>
                    <a:pt x="4904" y="3794"/>
                    <a:pt x="3795" y="4903"/>
                    <a:pt x="2453" y="4903"/>
                  </a:cubicBezTo>
                  <a:cubicBezTo>
                    <a:pt x="1110" y="4903"/>
                    <a:pt x="1" y="3736"/>
                    <a:pt x="1" y="2452"/>
                  </a:cubicBezTo>
                  <a:cubicBezTo>
                    <a:pt x="1" y="1109"/>
                    <a:pt x="1168" y="0"/>
                    <a:pt x="2453" y="0"/>
                  </a:cubicBezTo>
                  <a:cubicBezTo>
                    <a:pt x="3795" y="0"/>
                    <a:pt x="4904" y="1109"/>
                    <a:pt x="4904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2" name="Google Shape;14792;p30"/>
            <p:cNvSpPr/>
            <p:nvPr/>
          </p:nvSpPr>
          <p:spPr>
            <a:xfrm>
              <a:off x="2131825" y="14332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3" y="4904"/>
                  </a:moveTo>
                  <a:cubicBezTo>
                    <a:pt x="1110" y="4904"/>
                    <a:pt x="1" y="3795"/>
                    <a:pt x="1" y="2452"/>
                  </a:cubicBezTo>
                  <a:cubicBezTo>
                    <a:pt x="59" y="1109"/>
                    <a:pt x="1168" y="0"/>
                    <a:pt x="2511" y="0"/>
                  </a:cubicBezTo>
                  <a:cubicBezTo>
                    <a:pt x="3853" y="59"/>
                    <a:pt x="4962" y="1168"/>
                    <a:pt x="4904" y="2510"/>
                  </a:cubicBezTo>
                  <a:cubicBezTo>
                    <a:pt x="4904" y="3853"/>
                    <a:pt x="3795" y="4962"/>
                    <a:pt x="2453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3" name="Google Shape;14793;p30"/>
            <p:cNvSpPr/>
            <p:nvPr/>
          </p:nvSpPr>
          <p:spPr>
            <a:xfrm>
              <a:off x="5565475" y="1679875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2" y="0"/>
                  </a:moveTo>
                  <a:cubicBezTo>
                    <a:pt x="3795" y="0"/>
                    <a:pt x="4962" y="1109"/>
                    <a:pt x="4962" y="2452"/>
                  </a:cubicBezTo>
                  <a:cubicBezTo>
                    <a:pt x="4962" y="3794"/>
                    <a:pt x="3853" y="4903"/>
                    <a:pt x="2511" y="4903"/>
                  </a:cubicBezTo>
                  <a:cubicBezTo>
                    <a:pt x="1168" y="4962"/>
                    <a:pt x="59" y="3852"/>
                    <a:pt x="59" y="2510"/>
                  </a:cubicBezTo>
                  <a:cubicBezTo>
                    <a:pt x="1" y="1167"/>
                    <a:pt x="1110" y="58"/>
                    <a:pt x="245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4" name="Google Shape;14794;p30"/>
            <p:cNvSpPr/>
            <p:nvPr/>
          </p:nvSpPr>
          <p:spPr>
            <a:xfrm>
              <a:off x="3847925" y="4868350"/>
              <a:ext cx="121150" cy="121150"/>
            </a:xfrm>
            <a:custGeom>
              <a:avLst/>
              <a:gdLst/>
              <a:ahLst/>
              <a:cxnLst/>
              <a:rect l="l" t="t" r="r" b="b"/>
              <a:pathLst>
                <a:path w="4846" h="4846" extrusionOk="0">
                  <a:moveTo>
                    <a:pt x="4845" y="2394"/>
                  </a:moveTo>
                  <a:cubicBezTo>
                    <a:pt x="4845" y="3736"/>
                    <a:pt x="3795" y="4845"/>
                    <a:pt x="2452" y="4845"/>
                  </a:cubicBezTo>
                  <a:cubicBezTo>
                    <a:pt x="1168" y="4845"/>
                    <a:pt x="59" y="3795"/>
                    <a:pt x="59" y="2452"/>
                  </a:cubicBezTo>
                  <a:cubicBezTo>
                    <a:pt x="1" y="1110"/>
                    <a:pt x="1110" y="59"/>
                    <a:pt x="2394" y="59"/>
                  </a:cubicBezTo>
                  <a:cubicBezTo>
                    <a:pt x="3736" y="1"/>
                    <a:pt x="4845" y="1110"/>
                    <a:pt x="4845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5" name="Google Shape;14795;p30"/>
            <p:cNvSpPr/>
            <p:nvPr/>
          </p:nvSpPr>
          <p:spPr>
            <a:xfrm>
              <a:off x="1644450" y="2660475"/>
              <a:ext cx="119675" cy="119700"/>
            </a:xfrm>
            <a:custGeom>
              <a:avLst/>
              <a:gdLst/>
              <a:ahLst/>
              <a:cxnLst/>
              <a:rect l="l" t="t" r="r" b="b"/>
              <a:pathLst>
                <a:path w="4787" h="4788" extrusionOk="0">
                  <a:moveTo>
                    <a:pt x="2393" y="1"/>
                  </a:moveTo>
                  <a:cubicBezTo>
                    <a:pt x="3678" y="1"/>
                    <a:pt x="4787" y="1052"/>
                    <a:pt x="4787" y="2394"/>
                  </a:cubicBezTo>
                  <a:cubicBezTo>
                    <a:pt x="4787" y="3678"/>
                    <a:pt x="3736" y="4787"/>
                    <a:pt x="2393" y="4787"/>
                  </a:cubicBezTo>
                  <a:cubicBezTo>
                    <a:pt x="1109" y="4787"/>
                    <a:pt x="0" y="3737"/>
                    <a:pt x="0" y="2394"/>
                  </a:cubicBezTo>
                  <a:cubicBezTo>
                    <a:pt x="0" y="1110"/>
                    <a:pt x="1051" y="1"/>
                    <a:pt x="23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6" name="Google Shape;14796;p30"/>
            <p:cNvSpPr/>
            <p:nvPr/>
          </p:nvSpPr>
          <p:spPr>
            <a:xfrm>
              <a:off x="3605700" y="4868350"/>
              <a:ext cx="121125" cy="121150"/>
            </a:xfrm>
            <a:custGeom>
              <a:avLst/>
              <a:gdLst/>
              <a:ahLst/>
              <a:cxnLst/>
              <a:rect l="l" t="t" r="r" b="b"/>
              <a:pathLst>
                <a:path w="4845" h="4846" extrusionOk="0">
                  <a:moveTo>
                    <a:pt x="4787" y="2394"/>
                  </a:moveTo>
                  <a:cubicBezTo>
                    <a:pt x="4845" y="3736"/>
                    <a:pt x="3736" y="4845"/>
                    <a:pt x="2452" y="4845"/>
                  </a:cubicBezTo>
                  <a:cubicBezTo>
                    <a:pt x="1109" y="4845"/>
                    <a:pt x="59" y="3795"/>
                    <a:pt x="0" y="2452"/>
                  </a:cubicBezTo>
                  <a:cubicBezTo>
                    <a:pt x="0" y="1110"/>
                    <a:pt x="1051" y="59"/>
                    <a:pt x="2393" y="59"/>
                  </a:cubicBezTo>
                  <a:cubicBezTo>
                    <a:pt x="3736" y="1"/>
                    <a:pt x="4787" y="1110"/>
                    <a:pt x="4787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7" name="Google Shape;14797;p30"/>
            <p:cNvSpPr/>
            <p:nvPr/>
          </p:nvSpPr>
          <p:spPr>
            <a:xfrm>
              <a:off x="4342625" y="699250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8"/>
                  </a:moveTo>
                  <a:cubicBezTo>
                    <a:pt x="1051" y="4728"/>
                    <a:pt x="59" y="3736"/>
                    <a:pt x="59" y="2393"/>
                  </a:cubicBezTo>
                  <a:cubicBezTo>
                    <a:pt x="0" y="1051"/>
                    <a:pt x="1051" y="0"/>
                    <a:pt x="2452" y="0"/>
                  </a:cubicBezTo>
                  <a:cubicBezTo>
                    <a:pt x="3736" y="58"/>
                    <a:pt x="4787" y="1051"/>
                    <a:pt x="4728" y="2393"/>
                  </a:cubicBezTo>
                  <a:cubicBezTo>
                    <a:pt x="4728" y="3736"/>
                    <a:pt x="3736" y="4728"/>
                    <a:pt x="2393" y="47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8" name="Google Shape;14798;p30"/>
            <p:cNvSpPr/>
            <p:nvPr/>
          </p:nvSpPr>
          <p:spPr>
            <a:xfrm>
              <a:off x="5568400" y="38906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8" y="2393"/>
                  </a:moveTo>
                  <a:cubicBezTo>
                    <a:pt x="4728" y="3736"/>
                    <a:pt x="3736" y="4728"/>
                    <a:pt x="2394" y="4728"/>
                  </a:cubicBezTo>
                  <a:cubicBezTo>
                    <a:pt x="1051" y="4728"/>
                    <a:pt x="0" y="3678"/>
                    <a:pt x="0" y="2335"/>
                  </a:cubicBezTo>
                  <a:cubicBezTo>
                    <a:pt x="59" y="1051"/>
                    <a:pt x="1109" y="0"/>
                    <a:pt x="2394" y="0"/>
                  </a:cubicBezTo>
                  <a:cubicBezTo>
                    <a:pt x="3736" y="59"/>
                    <a:pt x="4728" y="1051"/>
                    <a:pt x="4728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9" name="Google Shape;14799;p30"/>
            <p:cNvSpPr/>
            <p:nvPr/>
          </p:nvSpPr>
          <p:spPr>
            <a:xfrm>
              <a:off x="2134750" y="41343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9" y="2393"/>
                  </a:moveTo>
                  <a:cubicBezTo>
                    <a:pt x="4670" y="3678"/>
                    <a:pt x="3678" y="4728"/>
                    <a:pt x="2336" y="4670"/>
                  </a:cubicBezTo>
                  <a:cubicBezTo>
                    <a:pt x="993" y="4670"/>
                    <a:pt x="1" y="3619"/>
                    <a:pt x="1" y="2277"/>
                  </a:cubicBezTo>
                  <a:cubicBezTo>
                    <a:pt x="59" y="992"/>
                    <a:pt x="1051" y="0"/>
                    <a:pt x="2394" y="0"/>
                  </a:cubicBezTo>
                  <a:cubicBezTo>
                    <a:pt x="3736" y="0"/>
                    <a:pt x="4729" y="1051"/>
                    <a:pt x="4670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0" name="Google Shape;14800;p30"/>
            <p:cNvSpPr/>
            <p:nvPr/>
          </p:nvSpPr>
          <p:spPr>
            <a:xfrm>
              <a:off x="2381375" y="43809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5" y="4729"/>
                  </a:moveTo>
                  <a:cubicBezTo>
                    <a:pt x="993" y="4670"/>
                    <a:pt x="0" y="3678"/>
                    <a:pt x="0" y="2336"/>
                  </a:cubicBezTo>
                  <a:cubicBezTo>
                    <a:pt x="0" y="993"/>
                    <a:pt x="1109" y="1"/>
                    <a:pt x="2452" y="1"/>
                  </a:cubicBezTo>
                  <a:cubicBezTo>
                    <a:pt x="3736" y="59"/>
                    <a:pt x="4728" y="1110"/>
                    <a:pt x="4728" y="2394"/>
                  </a:cubicBezTo>
                  <a:cubicBezTo>
                    <a:pt x="4670" y="3736"/>
                    <a:pt x="3619" y="4729"/>
                    <a:pt x="2335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1" name="Google Shape;14801;p30"/>
            <p:cNvSpPr/>
            <p:nvPr/>
          </p:nvSpPr>
          <p:spPr>
            <a:xfrm>
              <a:off x="4097450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2336" y="0"/>
                  </a:moveTo>
                  <a:cubicBezTo>
                    <a:pt x="3620" y="0"/>
                    <a:pt x="4671" y="993"/>
                    <a:pt x="4671" y="2277"/>
                  </a:cubicBezTo>
                  <a:cubicBezTo>
                    <a:pt x="4671" y="3619"/>
                    <a:pt x="3678" y="4612"/>
                    <a:pt x="2336" y="4670"/>
                  </a:cubicBezTo>
                  <a:cubicBezTo>
                    <a:pt x="1052" y="4670"/>
                    <a:pt x="1" y="3619"/>
                    <a:pt x="1" y="2335"/>
                  </a:cubicBezTo>
                  <a:cubicBezTo>
                    <a:pt x="1" y="993"/>
                    <a:pt x="993" y="0"/>
                    <a:pt x="233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2" name="Google Shape;14802;p30"/>
            <p:cNvSpPr/>
            <p:nvPr/>
          </p:nvSpPr>
          <p:spPr>
            <a:xfrm>
              <a:off x="5815025" y="2171625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9"/>
                  </a:moveTo>
                  <a:cubicBezTo>
                    <a:pt x="1051" y="4729"/>
                    <a:pt x="0" y="3678"/>
                    <a:pt x="0" y="2336"/>
                  </a:cubicBezTo>
                  <a:cubicBezTo>
                    <a:pt x="58" y="1052"/>
                    <a:pt x="1051" y="1"/>
                    <a:pt x="2393" y="1"/>
                  </a:cubicBezTo>
                  <a:cubicBezTo>
                    <a:pt x="3736" y="1"/>
                    <a:pt x="4786" y="1052"/>
                    <a:pt x="4728" y="2394"/>
                  </a:cubicBezTo>
                  <a:cubicBezTo>
                    <a:pt x="4728" y="3737"/>
                    <a:pt x="3677" y="4729"/>
                    <a:pt x="239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3" name="Google Shape;14803;p30"/>
            <p:cNvSpPr/>
            <p:nvPr/>
          </p:nvSpPr>
          <p:spPr>
            <a:xfrm>
              <a:off x="5816475" y="33988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0"/>
                  </a:moveTo>
                  <a:cubicBezTo>
                    <a:pt x="3619" y="0"/>
                    <a:pt x="4670" y="993"/>
                    <a:pt x="4670" y="2335"/>
                  </a:cubicBezTo>
                  <a:cubicBezTo>
                    <a:pt x="4670" y="3619"/>
                    <a:pt x="3619" y="4670"/>
                    <a:pt x="2335" y="4670"/>
                  </a:cubicBezTo>
                  <a:cubicBezTo>
                    <a:pt x="993" y="4670"/>
                    <a:pt x="0" y="3619"/>
                    <a:pt x="0" y="2335"/>
                  </a:cubicBezTo>
                  <a:cubicBezTo>
                    <a:pt x="0" y="993"/>
                    <a:pt x="993" y="0"/>
                    <a:pt x="23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4" name="Google Shape;14804;p30"/>
            <p:cNvSpPr/>
            <p:nvPr/>
          </p:nvSpPr>
          <p:spPr>
            <a:xfrm>
              <a:off x="1644450" y="2907100"/>
              <a:ext cx="118225" cy="119675"/>
            </a:xfrm>
            <a:custGeom>
              <a:avLst/>
              <a:gdLst/>
              <a:ahLst/>
              <a:cxnLst/>
              <a:rect l="l" t="t" r="r" b="b"/>
              <a:pathLst>
                <a:path w="4729" h="4787" extrusionOk="0">
                  <a:moveTo>
                    <a:pt x="2335" y="59"/>
                  </a:moveTo>
                  <a:cubicBezTo>
                    <a:pt x="3678" y="1"/>
                    <a:pt x="4728" y="1051"/>
                    <a:pt x="4728" y="2394"/>
                  </a:cubicBezTo>
                  <a:cubicBezTo>
                    <a:pt x="4728" y="3736"/>
                    <a:pt x="3736" y="4729"/>
                    <a:pt x="2452" y="4787"/>
                  </a:cubicBezTo>
                  <a:cubicBezTo>
                    <a:pt x="1109" y="4787"/>
                    <a:pt x="0" y="3736"/>
                    <a:pt x="0" y="2394"/>
                  </a:cubicBezTo>
                  <a:cubicBezTo>
                    <a:pt x="0" y="1110"/>
                    <a:pt x="1051" y="59"/>
                    <a:pt x="233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5" name="Google Shape;14805;p30"/>
            <p:cNvSpPr/>
            <p:nvPr/>
          </p:nvSpPr>
          <p:spPr>
            <a:xfrm>
              <a:off x="2627975" y="9458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6" y="1"/>
                  </a:moveTo>
                  <a:cubicBezTo>
                    <a:pt x="3678" y="1"/>
                    <a:pt x="4729" y="1051"/>
                    <a:pt x="4729" y="2336"/>
                  </a:cubicBezTo>
                  <a:cubicBezTo>
                    <a:pt x="4729" y="3678"/>
                    <a:pt x="3678" y="4729"/>
                    <a:pt x="2336" y="4729"/>
                  </a:cubicBezTo>
                  <a:cubicBezTo>
                    <a:pt x="993" y="4729"/>
                    <a:pt x="1" y="3678"/>
                    <a:pt x="1" y="2394"/>
                  </a:cubicBezTo>
                  <a:cubicBezTo>
                    <a:pt x="1" y="1051"/>
                    <a:pt x="1052" y="59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6" name="Google Shape;14806;p30"/>
            <p:cNvSpPr/>
            <p:nvPr/>
          </p:nvSpPr>
          <p:spPr>
            <a:xfrm>
              <a:off x="1645900" y="2419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1"/>
                  </a:moveTo>
                  <a:cubicBezTo>
                    <a:pt x="3678" y="1"/>
                    <a:pt x="4670" y="993"/>
                    <a:pt x="4670" y="2336"/>
                  </a:cubicBezTo>
                  <a:cubicBezTo>
                    <a:pt x="4670" y="3620"/>
                    <a:pt x="3620" y="4670"/>
                    <a:pt x="2335" y="4670"/>
                  </a:cubicBezTo>
                  <a:cubicBezTo>
                    <a:pt x="993" y="4670"/>
                    <a:pt x="1" y="3620"/>
                    <a:pt x="1" y="2336"/>
                  </a:cubicBezTo>
                  <a:cubicBezTo>
                    <a:pt x="1" y="993"/>
                    <a:pt x="1051" y="1"/>
                    <a:pt x="23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7" name="Google Shape;14807;p30"/>
            <p:cNvSpPr/>
            <p:nvPr/>
          </p:nvSpPr>
          <p:spPr>
            <a:xfrm>
              <a:off x="3118300" y="700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277" y="4612"/>
                  </a:moveTo>
                  <a:cubicBezTo>
                    <a:pt x="993" y="4612"/>
                    <a:pt x="0" y="3561"/>
                    <a:pt x="0" y="2219"/>
                  </a:cubicBezTo>
                  <a:cubicBezTo>
                    <a:pt x="59" y="993"/>
                    <a:pt x="1109" y="0"/>
                    <a:pt x="2394" y="0"/>
                  </a:cubicBezTo>
                  <a:cubicBezTo>
                    <a:pt x="3678" y="0"/>
                    <a:pt x="4670" y="1109"/>
                    <a:pt x="4670" y="2394"/>
                  </a:cubicBezTo>
                  <a:cubicBezTo>
                    <a:pt x="4612" y="3678"/>
                    <a:pt x="3561" y="4670"/>
                    <a:pt x="2277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8" name="Google Shape;14808;p30"/>
            <p:cNvSpPr/>
            <p:nvPr/>
          </p:nvSpPr>
          <p:spPr>
            <a:xfrm>
              <a:off x="1645900" y="31551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4670" y="2335"/>
                  </a:moveTo>
                  <a:cubicBezTo>
                    <a:pt x="4670" y="3678"/>
                    <a:pt x="3620" y="4670"/>
                    <a:pt x="2277" y="4670"/>
                  </a:cubicBezTo>
                  <a:cubicBezTo>
                    <a:pt x="1051" y="4612"/>
                    <a:pt x="1" y="3620"/>
                    <a:pt x="1" y="2335"/>
                  </a:cubicBezTo>
                  <a:cubicBezTo>
                    <a:pt x="1" y="1051"/>
                    <a:pt x="1051" y="1"/>
                    <a:pt x="2394" y="59"/>
                  </a:cubicBezTo>
                  <a:cubicBezTo>
                    <a:pt x="3620" y="59"/>
                    <a:pt x="4670" y="1110"/>
                    <a:pt x="4670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9" name="Google Shape;14809;p30"/>
            <p:cNvSpPr/>
            <p:nvPr/>
          </p:nvSpPr>
          <p:spPr>
            <a:xfrm>
              <a:off x="1892525" y="1682775"/>
              <a:ext cx="116750" cy="116775"/>
            </a:xfrm>
            <a:custGeom>
              <a:avLst/>
              <a:gdLst/>
              <a:ahLst/>
              <a:cxnLst/>
              <a:rect l="l" t="t" r="r" b="b"/>
              <a:pathLst>
                <a:path w="4670" h="4671" extrusionOk="0">
                  <a:moveTo>
                    <a:pt x="4670" y="2336"/>
                  </a:moveTo>
                  <a:cubicBezTo>
                    <a:pt x="4670" y="3620"/>
                    <a:pt x="3619" y="4670"/>
                    <a:pt x="2277" y="4670"/>
                  </a:cubicBezTo>
                  <a:cubicBezTo>
                    <a:pt x="1051" y="4670"/>
                    <a:pt x="0" y="3620"/>
                    <a:pt x="0" y="2394"/>
                  </a:cubicBezTo>
                  <a:cubicBezTo>
                    <a:pt x="0" y="1051"/>
                    <a:pt x="1051" y="1"/>
                    <a:pt x="2335" y="59"/>
                  </a:cubicBezTo>
                  <a:cubicBezTo>
                    <a:pt x="3619" y="59"/>
                    <a:pt x="4611" y="1051"/>
                    <a:pt x="4670" y="23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0" name="Google Shape;14810;p30"/>
            <p:cNvSpPr/>
            <p:nvPr/>
          </p:nvSpPr>
          <p:spPr>
            <a:xfrm>
              <a:off x="4832925" y="4629025"/>
              <a:ext cx="116775" cy="115325"/>
            </a:xfrm>
            <a:custGeom>
              <a:avLst/>
              <a:gdLst/>
              <a:ahLst/>
              <a:cxnLst/>
              <a:rect l="l" t="t" r="r" b="b"/>
              <a:pathLst>
                <a:path w="4671" h="4613" extrusionOk="0">
                  <a:moveTo>
                    <a:pt x="2336" y="1"/>
                  </a:moveTo>
                  <a:cubicBezTo>
                    <a:pt x="3678" y="1"/>
                    <a:pt x="4670" y="1051"/>
                    <a:pt x="4670" y="2336"/>
                  </a:cubicBezTo>
                  <a:cubicBezTo>
                    <a:pt x="4670" y="3620"/>
                    <a:pt x="3620" y="4612"/>
                    <a:pt x="2336" y="4612"/>
                  </a:cubicBezTo>
                  <a:cubicBezTo>
                    <a:pt x="1051" y="4612"/>
                    <a:pt x="1" y="3561"/>
                    <a:pt x="59" y="2277"/>
                  </a:cubicBezTo>
                  <a:cubicBezTo>
                    <a:pt x="59" y="993"/>
                    <a:pt x="1110" y="1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1" name="Google Shape;14811;p30"/>
            <p:cNvSpPr/>
            <p:nvPr/>
          </p:nvSpPr>
          <p:spPr>
            <a:xfrm>
              <a:off x="3360525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4671" y="2335"/>
                  </a:moveTo>
                  <a:cubicBezTo>
                    <a:pt x="4671" y="3619"/>
                    <a:pt x="3620" y="4670"/>
                    <a:pt x="2277" y="4612"/>
                  </a:cubicBezTo>
                  <a:cubicBezTo>
                    <a:pt x="1052" y="4612"/>
                    <a:pt x="1" y="3561"/>
                    <a:pt x="1" y="2335"/>
                  </a:cubicBezTo>
                  <a:cubicBezTo>
                    <a:pt x="1" y="993"/>
                    <a:pt x="1052" y="0"/>
                    <a:pt x="2394" y="0"/>
                  </a:cubicBezTo>
                  <a:cubicBezTo>
                    <a:pt x="3678" y="0"/>
                    <a:pt x="4671" y="1051"/>
                    <a:pt x="4671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2" name="Google Shape;14812;p30"/>
            <p:cNvSpPr/>
            <p:nvPr/>
          </p:nvSpPr>
          <p:spPr>
            <a:xfrm>
              <a:off x="1889600" y="3890650"/>
              <a:ext cx="113850" cy="112375"/>
            </a:xfrm>
            <a:custGeom>
              <a:avLst/>
              <a:gdLst/>
              <a:ahLst/>
              <a:cxnLst/>
              <a:rect l="l" t="t" r="r" b="b"/>
              <a:pathLst>
                <a:path w="4554" h="4495" extrusionOk="0">
                  <a:moveTo>
                    <a:pt x="4553" y="2277"/>
                  </a:moveTo>
                  <a:cubicBezTo>
                    <a:pt x="4495" y="3503"/>
                    <a:pt x="3503" y="4495"/>
                    <a:pt x="2277" y="4495"/>
                  </a:cubicBezTo>
                  <a:cubicBezTo>
                    <a:pt x="993" y="4436"/>
                    <a:pt x="0" y="3386"/>
                    <a:pt x="59" y="2160"/>
                  </a:cubicBezTo>
                  <a:cubicBezTo>
                    <a:pt x="117" y="934"/>
                    <a:pt x="1109" y="0"/>
                    <a:pt x="2277" y="0"/>
                  </a:cubicBezTo>
                  <a:cubicBezTo>
                    <a:pt x="3561" y="0"/>
                    <a:pt x="4553" y="993"/>
                    <a:pt x="4553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3" name="Google Shape;14813;p30"/>
            <p:cNvSpPr/>
            <p:nvPr/>
          </p:nvSpPr>
          <p:spPr>
            <a:xfrm>
              <a:off x="4345525" y="4872725"/>
              <a:ext cx="112400" cy="112400"/>
            </a:xfrm>
            <a:custGeom>
              <a:avLst/>
              <a:gdLst/>
              <a:ahLst/>
              <a:cxnLst/>
              <a:rect l="l" t="t" r="r" b="b"/>
              <a:pathLst>
                <a:path w="4496" h="4496" extrusionOk="0">
                  <a:moveTo>
                    <a:pt x="2277" y="4495"/>
                  </a:moveTo>
                  <a:cubicBezTo>
                    <a:pt x="993" y="4495"/>
                    <a:pt x="1" y="3444"/>
                    <a:pt x="1" y="2219"/>
                  </a:cubicBezTo>
                  <a:cubicBezTo>
                    <a:pt x="59" y="993"/>
                    <a:pt x="1052" y="1"/>
                    <a:pt x="2336" y="1"/>
                  </a:cubicBezTo>
                  <a:cubicBezTo>
                    <a:pt x="3503" y="59"/>
                    <a:pt x="4495" y="1051"/>
                    <a:pt x="4495" y="2219"/>
                  </a:cubicBezTo>
                  <a:cubicBezTo>
                    <a:pt x="4495" y="3503"/>
                    <a:pt x="3503" y="4495"/>
                    <a:pt x="2277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4" name="Google Shape;14814;p30"/>
            <p:cNvSpPr/>
            <p:nvPr/>
          </p:nvSpPr>
          <p:spPr>
            <a:xfrm>
              <a:off x="2626525" y="4626125"/>
              <a:ext cx="112400" cy="112375"/>
            </a:xfrm>
            <a:custGeom>
              <a:avLst/>
              <a:gdLst/>
              <a:ahLst/>
              <a:cxnLst/>
              <a:rect l="l" t="t" r="r" b="b"/>
              <a:pathLst>
                <a:path w="4496" h="4495" extrusionOk="0">
                  <a:moveTo>
                    <a:pt x="2277" y="0"/>
                  </a:moveTo>
                  <a:cubicBezTo>
                    <a:pt x="3503" y="0"/>
                    <a:pt x="4495" y="1051"/>
                    <a:pt x="4495" y="2276"/>
                  </a:cubicBezTo>
                  <a:cubicBezTo>
                    <a:pt x="4495" y="3502"/>
                    <a:pt x="3444" y="4495"/>
                    <a:pt x="2219" y="4495"/>
                  </a:cubicBezTo>
                  <a:cubicBezTo>
                    <a:pt x="993" y="4495"/>
                    <a:pt x="59" y="3502"/>
                    <a:pt x="1" y="2276"/>
                  </a:cubicBezTo>
                  <a:cubicBezTo>
                    <a:pt x="1" y="1051"/>
                    <a:pt x="1051" y="0"/>
                    <a:pt x="227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5" name="Google Shape;14815;p30"/>
            <p:cNvSpPr/>
            <p:nvPr/>
          </p:nvSpPr>
          <p:spPr>
            <a:xfrm>
              <a:off x="5819400" y="1933775"/>
              <a:ext cx="110925" cy="109475"/>
            </a:xfrm>
            <a:custGeom>
              <a:avLst/>
              <a:gdLst/>
              <a:ahLst/>
              <a:cxnLst/>
              <a:rect l="l" t="t" r="r" b="b"/>
              <a:pathLst>
                <a:path w="4437" h="4379" extrusionOk="0">
                  <a:moveTo>
                    <a:pt x="4436" y="2160"/>
                  </a:moveTo>
                  <a:cubicBezTo>
                    <a:pt x="4436" y="3386"/>
                    <a:pt x="3502" y="4378"/>
                    <a:pt x="2277" y="4378"/>
                  </a:cubicBezTo>
                  <a:cubicBezTo>
                    <a:pt x="992" y="4378"/>
                    <a:pt x="0" y="3444"/>
                    <a:pt x="0" y="2160"/>
                  </a:cubicBezTo>
                  <a:cubicBezTo>
                    <a:pt x="0" y="934"/>
                    <a:pt x="992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6" name="Google Shape;14816;p30"/>
            <p:cNvSpPr/>
            <p:nvPr/>
          </p:nvSpPr>
          <p:spPr>
            <a:xfrm>
              <a:off x="5329075" y="1196850"/>
              <a:ext cx="110925" cy="110925"/>
            </a:xfrm>
            <a:custGeom>
              <a:avLst/>
              <a:gdLst/>
              <a:ahLst/>
              <a:cxnLst/>
              <a:rect l="l" t="t" r="r" b="b"/>
              <a:pathLst>
                <a:path w="4437" h="4437" extrusionOk="0">
                  <a:moveTo>
                    <a:pt x="4437" y="2218"/>
                  </a:moveTo>
                  <a:cubicBezTo>
                    <a:pt x="4437" y="3444"/>
                    <a:pt x="3503" y="4378"/>
                    <a:pt x="2277" y="4437"/>
                  </a:cubicBezTo>
                  <a:cubicBezTo>
                    <a:pt x="993" y="4437"/>
                    <a:pt x="1" y="3444"/>
                    <a:pt x="59" y="2160"/>
                  </a:cubicBezTo>
                  <a:cubicBezTo>
                    <a:pt x="59" y="934"/>
                    <a:pt x="1051" y="0"/>
                    <a:pt x="2277" y="0"/>
                  </a:cubicBezTo>
                  <a:cubicBezTo>
                    <a:pt x="3503" y="0"/>
                    <a:pt x="4437" y="993"/>
                    <a:pt x="4437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7" name="Google Shape;14817;p30"/>
            <p:cNvSpPr/>
            <p:nvPr/>
          </p:nvSpPr>
          <p:spPr>
            <a:xfrm>
              <a:off x="4593600" y="703625"/>
              <a:ext cx="110950" cy="109450"/>
            </a:xfrm>
            <a:custGeom>
              <a:avLst/>
              <a:gdLst/>
              <a:ahLst/>
              <a:cxnLst/>
              <a:rect l="l" t="t" r="r" b="b"/>
              <a:pathLst>
                <a:path w="4438" h="4378" extrusionOk="0">
                  <a:moveTo>
                    <a:pt x="4379" y="2218"/>
                  </a:moveTo>
                  <a:cubicBezTo>
                    <a:pt x="4379" y="3444"/>
                    <a:pt x="3445" y="4378"/>
                    <a:pt x="2219" y="4378"/>
                  </a:cubicBezTo>
                  <a:cubicBezTo>
                    <a:pt x="935" y="4378"/>
                    <a:pt x="1" y="3444"/>
                    <a:pt x="1" y="2160"/>
                  </a:cubicBezTo>
                  <a:cubicBezTo>
                    <a:pt x="59" y="934"/>
                    <a:pt x="993" y="0"/>
                    <a:pt x="2219" y="0"/>
                  </a:cubicBezTo>
                  <a:cubicBezTo>
                    <a:pt x="3445" y="0"/>
                    <a:pt x="4437" y="992"/>
                    <a:pt x="4379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8" name="Google Shape;14818;p30"/>
            <p:cNvSpPr/>
            <p:nvPr/>
          </p:nvSpPr>
          <p:spPr>
            <a:xfrm>
              <a:off x="1648825" y="2174550"/>
              <a:ext cx="110925" cy="112400"/>
            </a:xfrm>
            <a:custGeom>
              <a:avLst/>
              <a:gdLst/>
              <a:ahLst/>
              <a:cxnLst/>
              <a:rect l="l" t="t" r="r" b="b"/>
              <a:pathLst>
                <a:path w="4437" h="4496" extrusionOk="0">
                  <a:moveTo>
                    <a:pt x="4436" y="2277"/>
                  </a:moveTo>
                  <a:cubicBezTo>
                    <a:pt x="4436" y="3503"/>
                    <a:pt x="3503" y="4437"/>
                    <a:pt x="2277" y="4495"/>
                  </a:cubicBezTo>
                  <a:cubicBezTo>
                    <a:pt x="993" y="4495"/>
                    <a:pt x="0" y="3503"/>
                    <a:pt x="0" y="2277"/>
                  </a:cubicBezTo>
                  <a:cubicBezTo>
                    <a:pt x="0" y="993"/>
                    <a:pt x="993" y="1"/>
                    <a:pt x="2218" y="59"/>
                  </a:cubicBezTo>
                  <a:cubicBezTo>
                    <a:pt x="3444" y="59"/>
                    <a:pt x="4436" y="993"/>
                    <a:pt x="4436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9" name="Google Shape;14819;p30"/>
            <p:cNvSpPr/>
            <p:nvPr/>
          </p:nvSpPr>
          <p:spPr>
            <a:xfrm>
              <a:off x="3121225" y="4875650"/>
              <a:ext cx="109450" cy="108000"/>
            </a:xfrm>
            <a:custGeom>
              <a:avLst/>
              <a:gdLst/>
              <a:ahLst/>
              <a:cxnLst/>
              <a:rect l="l" t="t" r="r" b="b"/>
              <a:pathLst>
                <a:path w="4378" h="4320" extrusionOk="0">
                  <a:moveTo>
                    <a:pt x="4378" y="2160"/>
                  </a:moveTo>
                  <a:cubicBezTo>
                    <a:pt x="4378" y="3386"/>
                    <a:pt x="3386" y="4320"/>
                    <a:pt x="2160" y="4320"/>
                  </a:cubicBezTo>
                  <a:cubicBezTo>
                    <a:pt x="934" y="4320"/>
                    <a:pt x="0" y="3327"/>
                    <a:pt x="59" y="2102"/>
                  </a:cubicBezTo>
                  <a:cubicBezTo>
                    <a:pt x="59" y="876"/>
                    <a:pt x="1051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0" name="Google Shape;14820;p30"/>
            <p:cNvSpPr/>
            <p:nvPr/>
          </p:nvSpPr>
          <p:spPr>
            <a:xfrm>
              <a:off x="1648825" y="3401800"/>
              <a:ext cx="110925" cy="109450"/>
            </a:xfrm>
            <a:custGeom>
              <a:avLst/>
              <a:gdLst/>
              <a:ahLst/>
              <a:cxnLst/>
              <a:rect l="l" t="t" r="r" b="b"/>
              <a:pathLst>
                <a:path w="4437" h="4378" extrusionOk="0">
                  <a:moveTo>
                    <a:pt x="59" y="2160"/>
                  </a:moveTo>
                  <a:cubicBezTo>
                    <a:pt x="59" y="934"/>
                    <a:pt x="993" y="0"/>
                    <a:pt x="2277" y="59"/>
                  </a:cubicBezTo>
                  <a:cubicBezTo>
                    <a:pt x="3444" y="59"/>
                    <a:pt x="4436" y="1051"/>
                    <a:pt x="4378" y="2277"/>
                  </a:cubicBezTo>
                  <a:cubicBezTo>
                    <a:pt x="4378" y="3444"/>
                    <a:pt x="3386" y="4378"/>
                    <a:pt x="2218" y="4378"/>
                  </a:cubicBezTo>
                  <a:cubicBezTo>
                    <a:pt x="993" y="4378"/>
                    <a:pt x="0" y="3444"/>
                    <a:pt x="59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1" name="Google Shape;14821;p30"/>
            <p:cNvSpPr/>
            <p:nvPr/>
          </p:nvSpPr>
          <p:spPr>
            <a:xfrm>
              <a:off x="5574225" y="1440550"/>
              <a:ext cx="108025" cy="108000"/>
            </a:xfrm>
            <a:custGeom>
              <a:avLst/>
              <a:gdLst/>
              <a:ahLst/>
              <a:cxnLst/>
              <a:rect l="l" t="t" r="r" b="b"/>
              <a:pathLst>
                <a:path w="4321" h="4320" extrusionOk="0">
                  <a:moveTo>
                    <a:pt x="2161" y="4320"/>
                  </a:moveTo>
                  <a:cubicBezTo>
                    <a:pt x="993" y="4320"/>
                    <a:pt x="1" y="3386"/>
                    <a:pt x="1" y="2218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328" y="0"/>
                    <a:pt x="4320" y="934"/>
                    <a:pt x="4320" y="2160"/>
                  </a:cubicBezTo>
                  <a:cubicBezTo>
                    <a:pt x="4320" y="3327"/>
                    <a:pt x="3386" y="4320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2" name="Google Shape;14822;p30"/>
            <p:cNvSpPr/>
            <p:nvPr/>
          </p:nvSpPr>
          <p:spPr>
            <a:xfrm>
              <a:off x="5820850" y="3649875"/>
              <a:ext cx="108000" cy="108000"/>
            </a:xfrm>
            <a:custGeom>
              <a:avLst/>
              <a:gdLst/>
              <a:ahLst/>
              <a:cxnLst/>
              <a:rect l="l" t="t" r="r" b="b"/>
              <a:pathLst>
                <a:path w="4320" h="4320" extrusionOk="0">
                  <a:moveTo>
                    <a:pt x="2160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1" y="992"/>
                    <a:pt x="993" y="0"/>
                    <a:pt x="2160" y="0"/>
                  </a:cubicBezTo>
                  <a:cubicBezTo>
                    <a:pt x="3328" y="0"/>
                    <a:pt x="4320" y="992"/>
                    <a:pt x="4320" y="2160"/>
                  </a:cubicBezTo>
                  <a:cubicBezTo>
                    <a:pt x="4320" y="3327"/>
                    <a:pt x="3328" y="4320"/>
                    <a:pt x="2160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3" name="Google Shape;14823;p30"/>
            <p:cNvSpPr/>
            <p:nvPr/>
          </p:nvSpPr>
          <p:spPr>
            <a:xfrm>
              <a:off x="5083925" y="950225"/>
              <a:ext cx="109475" cy="109475"/>
            </a:xfrm>
            <a:custGeom>
              <a:avLst/>
              <a:gdLst/>
              <a:ahLst/>
              <a:cxnLst/>
              <a:rect l="l" t="t" r="r" b="b"/>
              <a:pathLst>
                <a:path w="4379" h="4379" extrusionOk="0">
                  <a:moveTo>
                    <a:pt x="4320" y="2161"/>
                  </a:moveTo>
                  <a:cubicBezTo>
                    <a:pt x="4378" y="3328"/>
                    <a:pt x="3386" y="4320"/>
                    <a:pt x="2219" y="4379"/>
                  </a:cubicBezTo>
                  <a:cubicBezTo>
                    <a:pt x="1051" y="4379"/>
                    <a:pt x="59" y="3445"/>
                    <a:pt x="0" y="2219"/>
                  </a:cubicBezTo>
                  <a:cubicBezTo>
                    <a:pt x="0" y="1051"/>
                    <a:pt x="993" y="59"/>
                    <a:pt x="2160" y="59"/>
                  </a:cubicBezTo>
                  <a:cubicBezTo>
                    <a:pt x="3328" y="1"/>
                    <a:pt x="4320" y="993"/>
                    <a:pt x="4320" y="21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4" name="Google Shape;14824;p30"/>
            <p:cNvSpPr/>
            <p:nvPr/>
          </p:nvSpPr>
          <p:spPr>
            <a:xfrm>
              <a:off x="2876050" y="703625"/>
              <a:ext cx="108025" cy="109450"/>
            </a:xfrm>
            <a:custGeom>
              <a:avLst/>
              <a:gdLst/>
              <a:ahLst/>
              <a:cxnLst/>
              <a:rect l="l" t="t" r="r" b="b"/>
              <a:pathLst>
                <a:path w="4321" h="4378" extrusionOk="0">
                  <a:moveTo>
                    <a:pt x="2161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59" y="992"/>
                    <a:pt x="1052" y="0"/>
                    <a:pt x="2219" y="59"/>
                  </a:cubicBezTo>
                  <a:cubicBezTo>
                    <a:pt x="3328" y="59"/>
                    <a:pt x="4320" y="1051"/>
                    <a:pt x="4320" y="2218"/>
                  </a:cubicBezTo>
                  <a:cubicBezTo>
                    <a:pt x="4320" y="3386"/>
                    <a:pt x="3328" y="4378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5" name="Google Shape;14825;p30"/>
            <p:cNvSpPr/>
            <p:nvPr/>
          </p:nvSpPr>
          <p:spPr>
            <a:xfrm>
              <a:off x="5329075" y="4386800"/>
              <a:ext cx="105100" cy="106550"/>
            </a:xfrm>
            <a:custGeom>
              <a:avLst/>
              <a:gdLst/>
              <a:ahLst/>
              <a:cxnLst/>
              <a:rect l="l" t="t" r="r" b="b"/>
              <a:pathLst>
                <a:path w="4204" h="4262" extrusionOk="0">
                  <a:moveTo>
                    <a:pt x="4203" y="2102"/>
                  </a:moveTo>
                  <a:cubicBezTo>
                    <a:pt x="4203" y="3269"/>
                    <a:pt x="3211" y="4203"/>
                    <a:pt x="2102" y="4261"/>
                  </a:cubicBezTo>
                  <a:cubicBezTo>
                    <a:pt x="935" y="4261"/>
                    <a:pt x="1" y="3269"/>
                    <a:pt x="1" y="2102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211" y="0"/>
                    <a:pt x="4203" y="993"/>
                    <a:pt x="4203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6" name="Google Shape;14826;p30"/>
            <p:cNvSpPr/>
            <p:nvPr/>
          </p:nvSpPr>
          <p:spPr>
            <a:xfrm>
              <a:off x="2140600" y="1195400"/>
              <a:ext cx="105075" cy="105075"/>
            </a:xfrm>
            <a:custGeom>
              <a:avLst/>
              <a:gdLst/>
              <a:ahLst/>
              <a:cxnLst/>
              <a:rect l="l" t="t" r="r" b="b"/>
              <a:pathLst>
                <a:path w="4203" h="4203" extrusionOk="0">
                  <a:moveTo>
                    <a:pt x="2102" y="0"/>
                  </a:moveTo>
                  <a:cubicBezTo>
                    <a:pt x="3211" y="0"/>
                    <a:pt x="4203" y="934"/>
                    <a:pt x="4203" y="2101"/>
                  </a:cubicBezTo>
                  <a:cubicBezTo>
                    <a:pt x="4203" y="3269"/>
                    <a:pt x="3269" y="4203"/>
                    <a:pt x="2102" y="4203"/>
                  </a:cubicBezTo>
                  <a:cubicBezTo>
                    <a:pt x="992" y="4203"/>
                    <a:pt x="59" y="3269"/>
                    <a:pt x="0" y="2160"/>
                  </a:cubicBezTo>
                  <a:cubicBezTo>
                    <a:pt x="0" y="992"/>
                    <a:pt x="934" y="58"/>
                    <a:pt x="210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7" name="Google Shape;14827;p30"/>
            <p:cNvSpPr/>
            <p:nvPr/>
          </p:nvSpPr>
          <p:spPr>
            <a:xfrm>
              <a:off x="2388675" y="954600"/>
              <a:ext cx="102175" cy="102175"/>
            </a:xfrm>
            <a:custGeom>
              <a:avLst/>
              <a:gdLst/>
              <a:ahLst/>
              <a:cxnLst/>
              <a:rect l="l" t="t" r="r" b="b"/>
              <a:pathLst>
                <a:path w="4087" h="4087" extrusionOk="0">
                  <a:moveTo>
                    <a:pt x="4086" y="2044"/>
                  </a:moveTo>
                  <a:cubicBezTo>
                    <a:pt x="4086" y="3211"/>
                    <a:pt x="3211" y="4087"/>
                    <a:pt x="2043" y="4087"/>
                  </a:cubicBezTo>
                  <a:cubicBezTo>
                    <a:pt x="876" y="4028"/>
                    <a:pt x="0" y="3153"/>
                    <a:pt x="0" y="1986"/>
                  </a:cubicBezTo>
                  <a:cubicBezTo>
                    <a:pt x="59" y="876"/>
                    <a:pt x="934" y="1"/>
                    <a:pt x="2043" y="1"/>
                  </a:cubicBezTo>
                  <a:cubicBezTo>
                    <a:pt x="3211" y="1"/>
                    <a:pt x="4086" y="876"/>
                    <a:pt x="4086" y="20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8" name="Google Shape;14828;p30"/>
            <p:cNvSpPr/>
            <p:nvPr/>
          </p:nvSpPr>
          <p:spPr>
            <a:xfrm>
              <a:off x="5577150" y="4141650"/>
              <a:ext cx="102175" cy="102150"/>
            </a:xfrm>
            <a:custGeom>
              <a:avLst/>
              <a:gdLst/>
              <a:ahLst/>
              <a:cxnLst/>
              <a:rect l="l" t="t" r="r" b="b"/>
              <a:pathLst>
                <a:path w="4087" h="4086" extrusionOk="0">
                  <a:moveTo>
                    <a:pt x="4087" y="2043"/>
                  </a:moveTo>
                  <a:cubicBezTo>
                    <a:pt x="4087" y="3210"/>
                    <a:pt x="3153" y="4086"/>
                    <a:pt x="2044" y="4086"/>
                  </a:cubicBezTo>
                  <a:cubicBezTo>
                    <a:pt x="876" y="4086"/>
                    <a:pt x="1" y="3210"/>
                    <a:pt x="1" y="2043"/>
                  </a:cubicBezTo>
                  <a:cubicBezTo>
                    <a:pt x="1" y="876"/>
                    <a:pt x="876" y="0"/>
                    <a:pt x="2044" y="0"/>
                  </a:cubicBezTo>
                  <a:cubicBezTo>
                    <a:pt x="3211" y="0"/>
                    <a:pt x="4087" y="934"/>
                    <a:pt x="4087" y="204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9" name="Google Shape;14829;p30"/>
            <p:cNvSpPr/>
            <p:nvPr/>
          </p:nvSpPr>
          <p:spPr>
            <a:xfrm>
              <a:off x="4593600" y="4877100"/>
              <a:ext cx="103650" cy="103650"/>
            </a:xfrm>
            <a:custGeom>
              <a:avLst/>
              <a:gdLst/>
              <a:ahLst/>
              <a:cxnLst/>
              <a:rect l="l" t="t" r="r" b="b"/>
              <a:pathLst>
                <a:path w="4146" h="4146" extrusionOk="0">
                  <a:moveTo>
                    <a:pt x="4087" y="2102"/>
                  </a:moveTo>
                  <a:cubicBezTo>
                    <a:pt x="4087" y="3269"/>
                    <a:pt x="3211" y="4145"/>
                    <a:pt x="2044" y="4145"/>
                  </a:cubicBezTo>
                  <a:cubicBezTo>
                    <a:pt x="877" y="4145"/>
                    <a:pt x="1" y="3211"/>
                    <a:pt x="1" y="2044"/>
                  </a:cubicBezTo>
                  <a:cubicBezTo>
                    <a:pt x="1" y="935"/>
                    <a:pt x="935" y="1"/>
                    <a:pt x="2102" y="59"/>
                  </a:cubicBezTo>
                  <a:cubicBezTo>
                    <a:pt x="3211" y="59"/>
                    <a:pt x="4145" y="935"/>
                    <a:pt x="4087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0" name="Google Shape;14830;p30"/>
            <p:cNvSpPr/>
            <p:nvPr/>
          </p:nvSpPr>
          <p:spPr>
            <a:xfrm>
              <a:off x="1653200" y="1932325"/>
              <a:ext cx="102175" cy="103625"/>
            </a:xfrm>
            <a:custGeom>
              <a:avLst/>
              <a:gdLst/>
              <a:ahLst/>
              <a:cxnLst/>
              <a:rect l="l" t="t" r="r" b="b"/>
              <a:pathLst>
                <a:path w="4087" h="4145" extrusionOk="0">
                  <a:moveTo>
                    <a:pt x="1985" y="4086"/>
                  </a:moveTo>
                  <a:cubicBezTo>
                    <a:pt x="818" y="4086"/>
                    <a:pt x="0" y="3152"/>
                    <a:pt x="0" y="1985"/>
                  </a:cubicBezTo>
                  <a:cubicBezTo>
                    <a:pt x="59" y="876"/>
                    <a:pt x="993" y="0"/>
                    <a:pt x="2160" y="58"/>
                  </a:cubicBezTo>
                  <a:cubicBezTo>
                    <a:pt x="3269" y="117"/>
                    <a:pt x="4086" y="992"/>
                    <a:pt x="4086" y="2160"/>
                  </a:cubicBezTo>
                  <a:cubicBezTo>
                    <a:pt x="4028" y="3269"/>
                    <a:pt x="3152" y="4144"/>
                    <a:pt x="1985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1" name="Google Shape;14831;p30"/>
            <p:cNvSpPr/>
            <p:nvPr/>
          </p:nvSpPr>
          <p:spPr>
            <a:xfrm>
              <a:off x="6067475" y="2673625"/>
              <a:ext cx="100700" cy="100700"/>
            </a:xfrm>
            <a:custGeom>
              <a:avLst/>
              <a:gdLst/>
              <a:ahLst/>
              <a:cxnLst/>
              <a:rect l="l" t="t" r="r" b="b"/>
              <a:pathLst>
                <a:path w="4028" h="4028" extrusionOk="0">
                  <a:moveTo>
                    <a:pt x="2043" y="4028"/>
                  </a:moveTo>
                  <a:cubicBezTo>
                    <a:pt x="934" y="4028"/>
                    <a:pt x="0" y="3152"/>
                    <a:pt x="0" y="2043"/>
                  </a:cubicBezTo>
                  <a:cubicBezTo>
                    <a:pt x="0" y="934"/>
                    <a:pt x="876" y="0"/>
                    <a:pt x="2043" y="59"/>
                  </a:cubicBezTo>
                  <a:cubicBezTo>
                    <a:pt x="3152" y="59"/>
                    <a:pt x="4028" y="934"/>
                    <a:pt x="4028" y="2043"/>
                  </a:cubicBezTo>
                  <a:cubicBezTo>
                    <a:pt x="4028" y="3152"/>
                    <a:pt x="3152" y="4028"/>
                    <a:pt x="2043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2" name="Google Shape;14832;p30"/>
            <p:cNvSpPr/>
            <p:nvPr/>
          </p:nvSpPr>
          <p:spPr>
            <a:xfrm>
              <a:off x="5088300" y="4636325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876" y="4028"/>
                    <a:pt x="1" y="3153"/>
                    <a:pt x="1" y="1985"/>
                  </a:cubicBezTo>
                  <a:cubicBezTo>
                    <a:pt x="1" y="876"/>
                    <a:pt x="876" y="1"/>
                    <a:pt x="1985" y="1"/>
                  </a:cubicBezTo>
                  <a:cubicBezTo>
                    <a:pt x="3153" y="1"/>
                    <a:pt x="4028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3" name="Google Shape;14833;p30"/>
            <p:cNvSpPr/>
            <p:nvPr/>
          </p:nvSpPr>
          <p:spPr>
            <a:xfrm>
              <a:off x="1899825" y="1443475"/>
              <a:ext cx="102150" cy="102150"/>
            </a:xfrm>
            <a:custGeom>
              <a:avLst/>
              <a:gdLst/>
              <a:ahLst/>
              <a:cxnLst/>
              <a:rect l="l" t="t" r="r" b="b"/>
              <a:pathLst>
                <a:path w="4086" h="4086" extrusionOk="0">
                  <a:moveTo>
                    <a:pt x="2101" y="58"/>
                  </a:moveTo>
                  <a:cubicBezTo>
                    <a:pt x="3210" y="58"/>
                    <a:pt x="4086" y="992"/>
                    <a:pt x="4028" y="2101"/>
                  </a:cubicBezTo>
                  <a:cubicBezTo>
                    <a:pt x="4028" y="3210"/>
                    <a:pt x="3094" y="4086"/>
                    <a:pt x="1926" y="4086"/>
                  </a:cubicBezTo>
                  <a:cubicBezTo>
                    <a:pt x="817" y="4028"/>
                    <a:pt x="0" y="3094"/>
                    <a:pt x="58" y="1985"/>
                  </a:cubicBezTo>
                  <a:cubicBezTo>
                    <a:pt x="58" y="876"/>
                    <a:pt x="992" y="0"/>
                    <a:pt x="2101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4" name="Google Shape;14834;p30"/>
            <p:cNvSpPr/>
            <p:nvPr/>
          </p:nvSpPr>
          <p:spPr>
            <a:xfrm>
              <a:off x="6066000" y="2917325"/>
              <a:ext cx="102175" cy="100700"/>
            </a:xfrm>
            <a:custGeom>
              <a:avLst/>
              <a:gdLst/>
              <a:ahLst/>
              <a:cxnLst/>
              <a:rect l="l" t="t" r="r" b="b"/>
              <a:pathLst>
                <a:path w="4087" h="4028" extrusionOk="0">
                  <a:moveTo>
                    <a:pt x="4028" y="2043"/>
                  </a:moveTo>
                  <a:cubicBezTo>
                    <a:pt x="4028" y="3094"/>
                    <a:pt x="3094" y="4028"/>
                    <a:pt x="1985" y="3969"/>
                  </a:cubicBezTo>
                  <a:cubicBezTo>
                    <a:pt x="935" y="3969"/>
                    <a:pt x="1" y="3035"/>
                    <a:pt x="59" y="1926"/>
                  </a:cubicBezTo>
                  <a:cubicBezTo>
                    <a:pt x="118" y="876"/>
                    <a:pt x="993" y="0"/>
                    <a:pt x="2044" y="0"/>
                  </a:cubicBezTo>
                  <a:cubicBezTo>
                    <a:pt x="3153" y="0"/>
                    <a:pt x="4087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5" name="Google Shape;14835;p30"/>
            <p:cNvSpPr/>
            <p:nvPr/>
          </p:nvSpPr>
          <p:spPr>
            <a:xfrm>
              <a:off x="2878975" y="4878575"/>
              <a:ext cx="100725" cy="100700"/>
            </a:xfrm>
            <a:custGeom>
              <a:avLst/>
              <a:gdLst/>
              <a:ahLst/>
              <a:cxnLst/>
              <a:rect l="l" t="t" r="r" b="b"/>
              <a:pathLst>
                <a:path w="4029" h="4028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935" y="4028"/>
                    <a:pt x="1" y="3094"/>
                    <a:pt x="59" y="1985"/>
                  </a:cubicBezTo>
                  <a:cubicBezTo>
                    <a:pt x="59" y="934"/>
                    <a:pt x="935" y="58"/>
                    <a:pt x="1985" y="0"/>
                  </a:cubicBezTo>
                  <a:cubicBezTo>
                    <a:pt x="3094" y="0"/>
                    <a:pt x="4028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6" name="Google Shape;14836;p30"/>
            <p:cNvSpPr/>
            <p:nvPr/>
          </p:nvSpPr>
          <p:spPr>
            <a:xfrm>
              <a:off x="3862525" y="465750"/>
              <a:ext cx="100700" cy="100725"/>
            </a:xfrm>
            <a:custGeom>
              <a:avLst/>
              <a:gdLst/>
              <a:ahLst/>
              <a:cxnLst/>
              <a:rect l="l" t="t" r="r" b="b"/>
              <a:pathLst>
                <a:path w="4028" h="4029" extrusionOk="0">
                  <a:moveTo>
                    <a:pt x="4028" y="1985"/>
                  </a:moveTo>
                  <a:cubicBezTo>
                    <a:pt x="4028" y="3094"/>
                    <a:pt x="3094" y="4028"/>
                    <a:pt x="1985" y="3970"/>
                  </a:cubicBezTo>
                  <a:cubicBezTo>
                    <a:pt x="934" y="3970"/>
                    <a:pt x="0" y="3094"/>
                    <a:pt x="0" y="1985"/>
                  </a:cubicBezTo>
                  <a:cubicBezTo>
                    <a:pt x="0" y="935"/>
                    <a:pt x="934" y="1"/>
                    <a:pt x="1985" y="1"/>
                  </a:cubicBezTo>
                  <a:cubicBezTo>
                    <a:pt x="3036" y="1"/>
                    <a:pt x="3970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7" name="Google Shape;14837;p30"/>
            <p:cNvSpPr/>
            <p:nvPr/>
          </p:nvSpPr>
          <p:spPr>
            <a:xfrm>
              <a:off x="3615900" y="465750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2044" y="4028"/>
                  </a:moveTo>
                  <a:cubicBezTo>
                    <a:pt x="935" y="4028"/>
                    <a:pt x="1" y="3094"/>
                    <a:pt x="1" y="2044"/>
                  </a:cubicBezTo>
                  <a:cubicBezTo>
                    <a:pt x="1" y="935"/>
                    <a:pt x="935" y="1"/>
                    <a:pt x="2044" y="1"/>
                  </a:cubicBezTo>
                  <a:cubicBezTo>
                    <a:pt x="3094" y="1"/>
                    <a:pt x="3970" y="876"/>
                    <a:pt x="4028" y="1985"/>
                  </a:cubicBezTo>
                  <a:cubicBezTo>
                    <a:pt x="4028" y="3036"/>
                    <a:pt x="3153" y="3970"/>
                    <a:pt x="2044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8" name="Google Shape;14838;p30"/>
            <p:cNvSpPr/>
            <p:nvPr/>
          </p:nvSpPr>
          <p:spPr>
            <a:xfrm>
              <a:off x="2143500" y="4389725"/>
              <a:ext cx="100725" cy="99250"/>
            </a:xfrm>
            <a:custGeom>
              <a:avLst/>
              <a:gdLst/>
              <a:ahLst/>
              <a:cxnLst/>
              <a:rect l="l" t="t" r="r" b="b"/>
              <a:pathLst>
                <a:path w="4029" h="3970" extrusionOk="0">
                  <a:moveTo>
                    <a:pt x="3970" y="1985"/>
                  </a:moveTo>
                  <a:cubicBezTo>
                    <a:pt x="4028" y="3035"/>
                    <a:pt x="3095" y="3969"/>
                    <a:pt x="1986" y="3969"/>
                  </a:cubicBezTo>
                  <a:cubicBezTo>
                    <a:pt x="935" y="3969"/>
                    <a:pt x="59" y="3094"/>
                    <a:pt x="1" y="2043"/>
                  </a:cubicBezTo>
                  <a:cubicBezTo>
                    <a:pt x="1" y="934"/>
                    <a:pt x="935" y="0"/>
                    <a:pt x="1986" y="0"/>
                  </a:cubicBezTo>
                  <a:cubicBezTo>
                    <a:pt x="3036" y="0"/>
                    <a:pt x="3970" y="876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9" name="Google Shape;14839;p30"/>
            <p:cNvSpPr/>
            <p:nvPr/>
          </p:nvSpPr>
          <p:spPr>
            <a:xfrm>
              <a:off x="1654650" y="3652775"/>
              <a:ext cx="99250" cy="100725"/>
            </a:xfrm>
            <a:custGeom>
              <a:avLst/>
              <a:gdLst/>
              <a:ahLst/>
              <a:cxnLst/>
              <a:rect l="l" t="t" r="r" b="b"/>
              <a:pathLst>
                <a:path w="3970" h="4029" extrusionOk="0">
                  <a:moveTo>
                    <a:pt x="1985" y="59"/>
                  </a:moveTo>
                  <a:cubicBezTo>
                    <a:pt x="3036" y="1"/>
                    <a:pt x="3970" y="935"/>
                    <a:pt x="3970" y="2044"/>
                  </a:cubicBezTo>
                  <a:cubicBezTo>
                    <a:pt x="3970" y="3095"/>
                    <a:pt x="3094" y="4028"/>
                    <a:pt x="1985" y="4028"/>
                  </a:cubicBezTo>
                  <a:cubicBezTo>
                    <a:pt x="935" y="4028"/>
                    <a:pt x="1" y="3095"/>
                    <a:pt x="1" y="1986"/>
                  </a:cubicBezTo>
                  <a:cubicBezTo>
                    <a:pt x="1" y="935"/>
                    <a:pt x="876" y="59"/>
                    <a:pt x="198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0" name="Google Shape;14840;p30"/>
            <p:cNvSpPr/>
            <p:nvPr/>
          </p:nvSpPr>
          <p:spPr>
            <a:xfrm>
              <a:off x="6067475" y="2428475"/>
              <a:ext cx="99250" cy="99250"/>
            </a:xfrm>
            <a:custGeom>
              <a:avLst/>
              <a:gdLst/>
              <a:ahLst/>
              <a:cxnLst/>
              <a:rect l="l" t="t" r="r" b="b"/>
              <a:pathLst>
                <a:path w="3970" h="3970" extrusionOk="0">
                  <a:moveTo>
                    <a:pt x="1985" y="0"/>
                  </a:moveTo>
                  <a:cubicBezTo>
                    <a:pt x="3035" y="0"/>
                    <a:pt x="3911" y="876"/>
                    <a:pt x="3969" y="1926"/>
                  </a:cubicBezTo>
                  <a:cubicBezTo>
                    <a:pt x="3969" y="2977"/>
                    <a:pt x="3094" y="3911"/>
                    <a:pt x="2043" y="3911"/>
                  </a:cubicBezTo>
                  <a:cubicBezTo>
                    <a:pt x="992" y="3969"/>
                    <a:pt x="59" y="3035"/>
                    <a:pt x="59" y="1985"/>
                  </a:cubicBezTo>
                  <a:cubicBezTo>
                    <a:pt x="0" y="934"/>
                    <a:pt x="934" y="58"/>
                    <a:pt x="198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1" name="Google Shape;14841;p30"/>
            <p:cNvSpPr/>
            <p:nvPr/>
          </p:nvSpPr>
          <p:spPr>
            <a:xfrm>
              <a:off x="4841675" y="709450"/>
              <a:ext cx="99275" cy="99250"/>
            </a:xfrm>
            <a:custGeom>
              <a:avLst/>
              <a:gdLst/>
              <a:ahLst/>
              <a:cxnLst/>
              <a:rect l="l" t="t" r="r" b="b"/>
              <a:pathLst>
                <a:path w="3971" h="3970" extrusionOk="0">
                  <a:moveTo>
                    <a:pt x="3970" y="1985"/>
                  </a:moveTo>
                  <a:cubicBezTo>
                    <a:pt x="3970" y="3036"/>
                    <a:pt x="3036" y="3970"/>
                    <a:pt x="1986" y="3970"/>
                  </a:cubicBezTo>
                  <a:cubicBezTo>
                    <a:pt x="935" y="3911"/>
                    <a:pt x="1" y="2978"/>
                    <a:pt x="59" y="1927"/>
                  </a:cubicBezTo>
                  <a:cubicBezTo>
                    <a:pt x="59" y="876"/>
                    <a:pt x="993" y="1"/>
                    <a:pt x="2044" y="1"/>
                  </a:cubicBezTo>
                  <a:cubicBezTo>
                    <a:pt x="3095" y="1"/>
                    <a:pt x="3970" y="935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2" name="Google Shape;14842;p30"/>
            <p:cNvSpPr/>
            <p:nvPr/>
          </p:nvSpPr>
          <p:spPr>
            <a:xfrm>
              <a:off x="5825225" y="1691525"/>
              <a:ext cx="99250" cy="99275"/>
            </a:xfrm>
            <a:custGeom>
              <a:avLst/>
              <a:gdLst/>
              <a:ahLst/>
              <a:cxnLst/>
              <a:rect l="l" t="t" r="r" b="b"/>
              <a:pathLst>
                <a:path w="3970" h="3971" extrusionOk="0">
                  <a:moveTo>
                    <a:pt x="1985" y="3970"/>
                  </a:moveTo>
                  <a:cubicBezTo>
                    <a:pt x="876" y="3970"/>
                    <a:pt x="1" y="3036"/>
                    <a:pt x="1" y="1986"/>
                  </a:cubicBezTo>
                  <a:cubicBezTo>
                    <a:pt x="1" y="935"/>
                    <a:pt x="935" y="1"/>
                    <a:pt x="1985" y="59"/>
                  </a:cubicBezTo>
                  <a:cubicBezTo>
                    <a:pt x="3036" y="59"/>
                    <a:pt x="3970" y="993"/>
                    <a:pt x="3970" y="2044"/>
                  </a:cubicBezTo>
                  <a:cubicBezTo>
                    <a:pt x="3911" y="3095"/>
                    <a:pt x="3036" y="3970"/>
                    <a:pt x="198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3" name="Google Shape;14843;p30"/>
            <p:cNvSpPr/>
            <p:nvPr/>
          </p:nvSpPr>
          <p:spPr>
            <a:xfrm>
              <a:off x="4106225" y="465750"/>
              <a:ext cx="97800" cy="99250"/>
            </a:xfrm>
            <a:custGeom>
              <a:avLst/>
              <a:gdLst/>
              <a:ahLst/>
              <a:cxnLst/>
              <a:rect l="l" t="t" r="r" b="b"/>
              <a:pathLst>
                <a:path w="3912" h="3970" extrusionOk="0">
                  <a:moveTo>
                    <a:pt x="3911" y="1985"/>
                  </a:moveTo>
                  <a:cubicBezTo>
                    <a:pt x="3911" y="3036"/>
                    <a:pt x="3035" y="3970"/>
                    <a:pt x="1985" y="3970"/>
                  </a:cubicBezTo>
                  <a:cubicBezTo>
                    <a:pt x="934" y="3970"/>
                    <a:pt x="0" y="3036"/>
                    <a:pt x="0" y="1985"/>
                  </a:cubicBezTo>
                  <a:cubicBezTo>
                    <a:pt x="0" y="935"/>
                    <a:pt x="876" y="59"/>
                    <a:pt x="1926" y="59"/>
                  </a:cubicBezTo>
                  <a:cubicBezTo>
                    <a:pt x="2977" y="1"/>
                    <a:pt x="3911" y="935"/>
                    <a:pt x="3911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4" name="Google Shape;14844;p30"/>
            <p:cNvSpPr/>
            <p:nvPr/>
          </p:nvSpPr>
          <p:spPr>
            <a:xfrm>
              <a:off x="2393050" y="4634875"/>
              <a:ext cx="94875" cy="96325"/>
            </a:xfrm>
            <a:custGeom>
              <a:avLst/>
              <a:gdLst/>
              <a:ahLst/>
              <a:cxnLst/>
              <a:rect l="l" t="t" r="r" b="b"/>
              <a:pathLst>
                <a:path w="3795" h="3853" extrusionOk="0">
                  <a:moveTo>
                    <a:pt x="3794" y="1868"/>
                  </a:moveTo>
                  <a:cubicBezTo>
                    <a:pt x="3794" y="2977"/>
                    <a:pt x="2977" y="3794"/>
                    <a:pt x="1926" y="3794"/>
                  </a:cubicBezTo>
                  <a:cubicBezTo>
                    <a:pt x="817" y="3853"/>
                    <a:pt x="0" y="2977"/>
                    <a:pt x="0" y="1868"/>
                  </a:cubicBezTo>
                  <a:cubicBezTo>
                    <a:pt x="0" y="817"/>
                    <a:pt x="817" y="0"/>
                    <a:pt x="1926" y="0"/>
                  </a:cubicBezTo>
                  <a:cubicBezTo>
                    <a:pt x="2977" y="0"/>
                    <a:pt x="3794" y="817"/>
                    <a:pt x="3794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5" name="Google Shape;14845;p30"/>
            <p:cNvSpPr/>
            <p:nvPr/>
          </p:nvSpPr>
          <p:spPr>
            <a:xfrm>
              <a:off x="6068925" y="3165400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3853" y="1985"/>
                  </a:moveTo>
                  <a:cubicBezTo>
                    <a:pt x="3853" y="3035"/>
                    <a:pt x="2977" y="3853"/>
                    <a:pt x="1927" y="3853"/>
                  </a:cubicBezTo>
                  <a:cubicBezTo>
                    <a:pt x="818" y="3853"/>
                    <a:pt x="1" y="2977"/>
                    <a:pt x="59" y="1868"/>
                  </a:cubicBezTo>
                  <a:cubicBezTo>
                    <a:pt x="59" y="817"/>
                    <a:pt x="934" y="0"/>
                    <a:pt x="1985" y="0"/>
                  </a:cubicBezTo>
                  <a:cubicBezTo>
                    <a:pt x="3036" y="59"/>
                    <a:pt x="3853" y="934"/>
                    <a:pt x="3853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6" name="Google Shape;14846;p30"/>
            <p:cNvSpPr/>
            <p:nvPr/>
          </p:nvSpPr>
          <p:spPr>
            <a:xfrm>
              <a:off x="3370750" y="467225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1868" y="3853"/>
                  </a:moveTo>
                  <a:cubicBezTo>
                    <a:pt x="818" y="3794"/>
                    <a:pt x="0" y="2977"/>
                    <a:pt x="59" y="1868"/>
                  </a:cubicBezTo>
                  <a:cubicBezTo>
                    <a:pt x="59" y="817"/>
                    <a:pt x="934" y="0"/>
                    <a:pt x="1985" y="59"/>
                  </a:cubicBezTo>
                  <a:cubicBezTo>
                    <a:pt x="3094" y="59"/>
                    <a:pt x="3853" y="934"/>
                    <a:pt x="3853" y="1985"/>
                  </a:cubicBezTo>
                  <a:cubicBezTo>
                    <a:pt x="3795" y="3094"/>
                    <a:pt x="2977" y="3853"/>
                    <a:pt x="1868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7" name="Google Shape;14847;p30"/>
            <p:cNvSpPr/>
            <p:nvPr/>
          </p:nvSpPr>
          <p:spPr>
            <a:xfrm>
              <a:off x="5828150" y="3902325"/>
              <a:ext cx="93425" cy="94875"/>
            </a:xfrm>
            <a:custGeom>
              <a:avLst/>
              <a:gdLst/>
              <a:ahLst/>
              <a:cxnLst/>
              <a:rect l="l" t="t" r="r" b="b"/>
              <a:pathLst>
                <a:path w="3737" h="3795" extrusionOk="0">
                  <a:moveTo>
                    <a:pt x="3736" y="1926"/>
                  </a:moveTo>
                  <a:cubicBezTo>
                    <a:pt x="3736" y="3036"/>
                    <a:pt x="2861" y="3794"/>
                    <a:pt x="1810" y="3794"/>
                  </a:cubicBezTo>
                  <a:cubicBezTo>
                    <a:pt x="759" y="3736"/>
                    <a:pt x="0" y="2919"/>
                    <a:pt x="0" y="1926"/>
                  </a:cubicBezTo>
                  <a:cubicBezTo>
                    <a:pt x="0" y="817"/>
                    <a:pt x="876" y="0"/>
                    <a:pt x="1927" y="59"/>
                  </a:cubicBezTo>
                  <a:cubicBezTo>
                    <a:pt x="2977" y="59"/>
                    <a:pt x="3736" y="876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8" name="Google Shape;14848;p30"/>
            <p:cNvSpPr/>
            <p:nvPr/>
          </p:nvSpPr>
          <p:spPr>
            <a:xfrm>
              <a:off x="1899825" y="4146025"/>
              <a:ext cx="94875" cy="94875"/>
            </a:xfrm>
            <a:custGeom>
              <a:avLst/>
              <a:gdLst/>
              <a:ahLst/>
              <a:cxnLst/>
              <a:rect l="l" t="t" r="r" b="b"/>
              <a:pathLst>
                <a:path w="3795" h="3795" extrusionOk="0">
                  <a:moveTo>
                    <a:pt x="3794" y="1926"/>
                  </a:moveTo>
                  <a:cubicBezTo>
                    <a:pt x="3736" y="2977"/>
                    <a:pt x="2919" y="3794"/>
                    <a:pt x="1810" y="3794"/>
                  </a:cubicBezTo>
                  <a:cubicBezTo>
                    <a:pt x="759" y="3736"/>
                    <a:pt x="0" y="2919"/>
                    <a:pt x="0" y="1810"/>
                  </a:cubicBezTo>
                  <a:cubicBezTo>
                    <a:pt x="58" y="759"/>
                    <a:pt x="876" y="0"/>
                    <a:pt x="1868" y="0"/>
                  </a:cubicBezTo>
                  <a:cubicBezTo>
                    <a:pt x="2977" y="0"/>
                    <a:pt x="3794" y="817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9" name="Google Shape;14849;p30"/>
            <p:cNvSpPr/>
            <p:nvPr/>
          </p:nvSpPr>
          <p:spPr>
            <a:xfrm>
              <a:off x="2639650" y="712375"/>
              <a:ext cx="94875" cy="93425"/>
            </a:xfrm>
            <a:custGeom>
              <a:avLst/>
              <a:gdLst/>
              <a:ahLst/>
              <a:cxnLst/>
              <a:rect l="l" t="t" r="r" b="b"/>
              <a:pathLst>
                <a:path w="3795" h="3737" extrusionOk="0">
                  <a:moveTo>
                    <a:pt x="1927" y="3736"/>
                  </a:moveTo>
                  <a:cubicBezTo>
                    <a:pt x="876" y="3736"/>
                    <a:pt x="59" y="2919"/>
                    <a:pt x="59" y="1868"/>
                  </a:cubicBezTo>
                  <a:cubicBezTo>
                    <a:pt x="1" y="818"/>
                    <a:pt x="818" y="0"/>
                    <a:pt x="1869" y="0"/>
                  </a:cubicBezTo>
                  <a:cubicBezTo>
                    <a:pt x="2919" y="0"/>
                    <a:pt x="3737" y="818"/>
                    <a:pt x="3737" y="1810"/>
                  </a:cubicBezTo>
                  <a:cubicBezTo>
                    <a:pt x="3795" y="2861"/>
                    <a:pt x="2978" y="3678"/>
                    <a:pt x="1927" y="37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0" name="Google Shape;14850;p30"/>
            <p:cNvSpPr/>
            <p:nvPr/>
          </p:nvSpPr>
          <p:spPr>
            <a:xfrm>
              <a:off x="6070375" y="2184775"/>
              <a:ext cx="93425" cy="91950"/>
            </a:xfrm>
            <a:custGeom>
              <a:avLst/>
              <a:gdLst/>
              <a:ahLst/>
              <a:cxnLst/>
              <a:rect l="l" t="t" r="r" b="b"/>
              <a:pathLst>
                <a:path w="3737" h="3678" extrusionOk="0">
                  <a:moveTo>
                    <a:pt x="3737" y="1868"/>
                  </a:moveTo>
                  <a:cubicBezTo>
                    <a:pt x="3737" y="2860"/>
                    <a:pt x="2861" y="3678"/>
                    <a:pt x="1869" y="3678"/>
                  </a:cubicBezTo>
                  <a:cubicBezTo>
                    <a:pt x="876" y="3678"/>
                    <a:pt x="1" y="2802"/>
                    <a:pt x="59" y="1810"/>
                  </a:cubicBezTo>
                  <a:cubicBezTo>
                    <a:pt x="59" y="817"/>
                    <a:pt x="935" y="0"/>
                    <a:pt x="1927" y="0"/>
                  </a:cubicBezTo>
                  <a:cubicBezTo>
                    <a:pt x="2919" y="59"/>
                    <a:pt x="3737" y="876"/>
                    <a:pt x="3737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1" name="Google Shape;14851;p30"/>
            <p:cNvSpPr/>
            <p:nvPr/>
          </p:nvSpPr>
          <p:spPr>
            <a:xfrm>
              <a:off x="3862525" y="5129550"/>
              <a:ext cx="91950" cy="91975"/>
            </a:xfrm>
            <a:custGeom>
              <a:avLst/>
              <a:gdLst/>
              <a:ahLst/>
              <a:cxnLst/>
              <a:rect l="l" t="t" r="r" b="b"/>
              <a:pathLst>
                <a:path w="3678" h="3679" extrusionOk="0">
                  <a:moveTo>
                    <a:pt x="3678" y="1869"/>
                  </a:moveTo>
                  <a:cubicBezTo>
                    <a:pt x="3678" y="2861"/>
                    <a:pt x="2860" y="3678"/>
                    <a:pt x="1868" y="3678"/>
                  </a:cubicBezTo>
                  <a:cubicBezTo>
                    <a:pt x="876" y="3678"/>
                    <a:pt x="0" y="2803"/>
                    <a:pt x="0" y="1810"/>
                  </a:cubicBezTo>
                  <a:cubicBezTo>
                    <a:pt x="59" y="818"/>
                    <a:pt x="934" y="1"/>
                    <a:pt x="1868" y="59"/>
                  </a:cubicBezTo>
                  <a:cubicBezTo>
                    <a:pt x="2860" y="59"/>
                    <a:pt x="3678" y="876"/>
                    <a:pt x="3678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2" name="Google Shape;14852;p30"/>
            <p:cNvSpPr/>
            <p:nvPr/>
          </p:nvSpPr>
          <p:spPr>
            <a:xfrm>
              <a:off x="4357200" y="470125"/>
              <a:ext cx="91975" cy="91975"/>
            </a:xfrm>
            <a:custGeom>
              <a:avLst/>
              <a:gdLst/>
              <a:ahLst/>
              <a:cxnLst/>
              <a:rect l="l" t="t" r="r" b="b"/>
              <a:pathLst>
                <a:path w="3679" h="3679" extrusionOk="0">
                  <a:moveTo>
                    <a:pt x="3620" y="1810"/>
                  </a:moveTo>
                  <a:cubicBezTo>
                    <a:pt x="3678" y="2744"/>
                    <a:pt x="2861" y="3620"/>
                    <a:pt x="1869" y="3678"/>
                  </a:cubicBezTo>
                  <a:cubicBezTo>
                    <a:pt x="876" y="3678"/>
                    <a:pt x="1" y="2803"/>
                    <a:pt x="1" y="1810"/>
                  </a:cubicBezTo>
                  <a:cubicBezTo>
                    <a:pt x="1" y="876"/>
                    <a:pt x="818" y="1"/>
                    <a:pt x="1810" y="1"/>
                  </a:cubicBezTo>
                  <a:cubicBezTo>
                    <a:pt x="2744" y="1"/>
                    <a:pt x="3620" y="818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3" name="Google Shape;14853;p30"/>
            <p:cNvSpPr/>
            <p:nvPr/>
          </p:nvSpPr>
          <p:spPr>
            <a:xfrm>
              <a:off x="3620275" y="5131025"/>
              <a:ext cx="91975" cy="90500"/>
            </a:xfrm>
            <a:custGeom>
              <a:avLst/>
              <a:gdLst/>
              <a:ahLst/>
              <a:cxnLst/>
              <a:rect l="l" t="t" r="r" b="b"/>
              <a:pathLst>
                <a:path w="3679" h="3620" extrusionOk="0">
                  <a:moveTo>
                    <a:pt x="1869" y="3619"/>
                  </a:moveTo>
                  <a:cubicBezTo>
                    <a:pt x="876" y="3619"/>
                    <a:pt x="1" y="2744"/>
                    <a:pt x="1" y="1810"/>
                  </a:cubicBezTo>
                  <a:cubicBezTo>
                    <a:pt x="1" y="817"/>
                    <a:pt x="876" y="0"/>
                    <a:pt x="1869" y="0"/>
                  </a:cubicBezTo>
                  <a:cubicBezTo>
                    <a:pt x="2803" y="0"/>
                    <a:pt x="3620" y="817"/>
                    <a:pt x="3620" y="1751"/>
                  </a:cubicBezTo>
                  <a:cubicBezTo>
                    <a:pt x="3678" y="2744"/>
                    <a:pt x="2803" y="3619"/>
                    <a:pt x="186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4" name="Google Shape;14854;p30"/>
            <p:cNvSpPr/>
            <p:nvPr/>
          </p:nvSpPr>
          <p:spPr>
            <a:xfrm>
              <a:off x="1412425" y="2921700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19" y="1810"/>
                  </a:moveTo>
                  <a:cubicBezTo>
                    <a:pt x="3619" y="2802"/>
                    <a:pt x="2802" y="3619"/>
                    <a:pt x="1810" y="3619"/>
                  </a:cubicBezTo>
                  <a:cubicBezTo>
                    <a:pt x="818" y="3619"/>
                    <a:pt x="0" y="2802"/>
                    <a:pt x="0" y="1810"/>
                  </a:cubicBezTo>
                  <a:cubicBezTo>
                    <a:pt x="0" y="876"/>
                    <a:pt x="818" y="59"/>
                    <a:pt x="1751" y="0"/>
                  </a:cubicBezTo>
                  <a:cubicBezTo>
                    <a:pt x="2744" y="0"/>
                    <a:pt x="3561" y="817"/>
                    <a:pt x="3619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5" name="Google Shape;14855;p30"/>
            <p:cNvSpPr/>
            <p:nvPr/>
          </p:nvSpPr>
          <p:spPr>
            <a:xfrm>
              <a:off x="4846075" y="4884400"/>
              <a:ext cx="91950" cy="90500"/>
            </a:xfrm>
            <a:custGeom>
              <a:avLst/>
              <a:gdLst/>
              <a:ahLst/>
              <a:cxnLst/>
              <a:rect l="l" t="t" r="r" b="b"/>
              <a:pathLst>
                <a:path w="3678" h="3620" extrusionOk="0">
                  <a:moveTo>
                    <a:pt x="1868" y="1"/>
                  </a:moveTo>
                  <a:cubicBezTo>
                    <a:pt x="2802" y="1"/>
                    <a:pt x="3677" y="876"/>
                    <a:pt x="3619" y="1810"/>
                  </a:cubicBezTo>
                  <a:cubicBezTo>
                    <a:pt x="3619" y="2802"/>
                    <a:pt x="2743" y="3620"/>
                    <a:pt x="1751" y="3620"/>
                  </a:cubicBezTo>
                  <a:cubicBezTo>
                    <a:pt x="817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6" name="Google Shape;14856;p30"/>
            <p:cNvSpPr/>
            <p:nvPr/>
          </p:nvSpPr>
          <p:spPr>
            <a:xfrm>
              <a:off x="1659025" y="1695925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20" y="1810"/>
                  </a:moveTo>
                  <a:cubicBezTo>
                    <a:pt x="3620" y="2802"/>
                    <a:pt x="2803" y="3619"/>
                    <a:pt x="1810" y="3619"/>
                  </a:cubicBezTo>
                  <a:cubicBezTo>
                    <a:pt x="818" y="3619"/>
                    <a:pt x="1" y="2802"/>
                    <a:pt x="1" y="1810"/>
                  </a:cubicBezTo>
                  <a:cubicBezTo>
                    <a:pt x="1" y="876"/>
                    <a:pt x="818" y="58"/>
                    <a:pt x="1752" y="0"/>
                  </a:cubicBezTo>
                  <a:cubicBezTo>
                    <a:pt x="2744" y="0"/>
                    <a:pt x="3562" y="817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7" name="Google Shape;14857;p30"/>
            <p:cNvSpPr/>
            <p:nvPr/>
          </p:nvSpPr>
          <p:spPr>
            <a:xfrm>
              <a:off x="1412425" y="2675075"/>
              <a:ext cx="90500" cy="91975"/>
            </a:xfrm>
            <a:custGeom>
              <a:avLst/>
              <a:gdLst/>
              <a:ahLst/>
              <a:cxnLst/>
              <a:rect l="l" t="t" r="r" b="b"/>
              <a:pathLst>
                <a:path w="3620" h="3679" extrusionOk="0">
                  <a:moveTo>
                    <a:pt x="1810" y="1"/>
                  </a:moveTo>
                  <a:cubicBezTo>
                    <a:pt x="2802" y="59"/>
                    <a:pt x="3619" y="935"/>
                    <a:pt x="3619" y="1869"/>
                  </a:cubicBezTo>
                  <a:cubicBezTo>
                    <a:pt x="3561" y="2861"/>
                    <a:pt x="2685" y="3678"/>
                    <a:pt x="1751" y="3620"/>
                  </a:cubicBezTo>
                  <a:cubicBezTo>
                    <a:pt x="759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8" name="Google Shape;14858;p30"/>
            <p:cNvSpPr/>
            <p:nvPr/>
          </p:nvSpPr>
          <p:spPr>
            <a:xfrm>
              <a:off x="5340750" y="9619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2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744"/>
                    <a:pt x="1" y="1752"/>
                  </a:cubicBezTo>
                  <a:cubicBezTo>
                    <a:pt x="1" y="760"/>
                    <a:pt x="759" y="1"/>
                    <a:pt x="1752" y="1"/>
                  </a:cubicBezTo>
                  <a:cubicBezTo>
                    <a:pt x="2744" y="1"/>
                    <a:pt x="3503" y="760"/>
                    <a:pt x="3503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9" name="Google Shape;14859;p30"/>
            <p:cNvSpPr/>
            <p:nvPr/>
          </p:nvSpPr>
          <p:spPr>
            <a:xfrm>
              <a:off x="5584450" y="120852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1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685"/>
                    <a:pt x="1" y="1751"/>
                  </a:cubicBezTo>
                  <a:cubicBezTo>
                    <a:pt x="1" y="759"/>
                    <a:pt x="759" y="0"/>
                    <a:pt x="1752" y="0"/>
                  </a:cubicBezTo>
                  <a:cubicBezTo>
                    <a:pt x="2744" y="0"/>
                    <a:pt x="3503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0" name="Google Shape;14860;p30"/>
            <p:cNvSpPr/>
            <p:nvPr/>
          </p:nvSpPr>
          <p:spPr>
            <a:xfrm>
              <a:off x="3132900" y="4716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2" y="1751"/>
                  </a:moveTo>
                  <a:cubicBezTo>
                    <a:pt x="3502" y="2744"/>
                    <a:pt x="2744" y="3503"/>
                    <a:pt x="1751" y="3503"/>
                  </a:cubicBezTo>
                  <a:cubicBezTo>
                    <a:pt x="759" y="3503"/>
                    <a:pt x="0" y="2744"/>
                    <a:pt x="0" y="1751"/>
                  </a:cubicBezTo>
                  <a:cubicBezTo>
                    <a:pt x="0" y="817"/>
                    <a:pt x="759" y="0"/>
                    <a:pt x="1751" y="0"/>
                  </a:cubicBezTo>
                  <a:cubicBezTo>
                    <a:pt x="2685" y="0"/>
                    <a:pt x="3502" y="759"/>
                    <a:pt x="3502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1" name="Google Shape;14861;p30"/>
            <p:cNvSpPr/>
            <p:nvPr/>
          </p:nvSpPr>
          <p:spPr>
            <a:xfrm>
              <a:off x="6073300" y="341347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1752" y="3502"/>
                  </a:moveTo>
                  <a:cubicBezTo>
                    <a:pt x="759" y="3502"/>
                    <a:pt x="1" y="2685"/>
                    <a:pt x="1" y="1751"/>
                  </a:cubicBezTo>
                  <a:cubicBezTo>
                    <a:pt x="1" y="759"/>
                    <a:pt x="818" y="0"/>
                    <a:pt x="1810" y="0"/>
                  </a:cubicBezTo>
                  <a:cubicBezTo>
                    <a:pt x="2744" y="0"/>
                    <a:pt x="3503" y="759"/>
                    <a:pt x="3503" y="1751"/>
                  </a:cubicBezTo>
                  <a:cubicBezTo>
                    <a:pt x="3503" y="2744"/>
                    <a:pt x="2744" y="3502"/>
                    <a:pt x="1752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2" name="Google Shape;14862;p30"/>
            <p:cNvSpPr/>
            <p:nvPr/>
          </p:nvSpPr>
          <p:spPr>
            <a:xfrm>
              <a:off x="1413875" y="2434300"/>
              <a:ext cx="87575" cy="86125"/>
            </a:xfrm>
            <a:custGeom>
              <a:avLst/>
              <a:gdLst/>
              <a:ahLst/>
              <a:cxnLst/>
              <a:rect l="l" t="t" r="r" b="b"/>
              <a:pathLst>
                <a:path w="3503" h="3445" extrusionOk="0">
                  <a:moveTo>
                    <a:pt x="1752" y="3444"/>
                  </a:moveTo>
                  <a:cubicBezTo>
                    <a:pt x="760" y="3444"/>
                    <a:pt x="1" y="2744"/>
                    <a:pt x="1" y="1752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744" y="1"/>
                    <a:pt x="3445" y="759"/>
                    <a:pt x="3503" y="1693"/>
                  </a:cubicBezTo>
                  <a:cubicBezTo>
                    <a:pt x="3503" y="2686"/>
                    <a:pt x="2744" y="3444"/>
                    <a:pt x="1752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3" name="Google Shape;14863;p30"/>
            <p:cNvSpPr/>
            <p:nvPr/>
          </p:nvSpPr>
          <p:spPr>
            <a:xfrm>
              <a:off x="4112050" y="5131025"/>
              <a:ext cx="87575" cy="89025"/>
            </a:xfrm>
            <a:custGeom>
              <a:avLst/>
              <a:gdLst/>
              <a:ahLst/>
              <a:cxnLst/>
              <a:rect l="l" t="t" r="r" b="b"/>
              <a:pathLst>
                <a:path w="3503" h="3561" extrusionOk="0">
                  <a:moveTo>
                    <a:pt x="3503" y="1751"/>
                  </a:moveTo>
                  <a:cubicBezTo>
                    <a:pt x="3503" y="2744"/>
                    <a:pt x="2744" y="3561"/>
                    <a:pt x="1752" y="3561"/>
                  </a:cubicBezTo>
                  <a:cubicBezTo>
                    <a:pt x="760" y="3561"/>
                    <a:pt x="1" y="2802"/>
                    <a:pt x="1" y="1810"/>
                  </a:cubicBezTo>
                  <a:cubicBezTo>
                    <a:pt x="1" y="817"/>
                    <a:pt x="701" y="59"/>
                    <a:pt x="1693" y="59"/>
                  </a:cubicBezTo>
                  <a:cubicBezTo>
                    <a:pt x="2686" y="0"/>
                    <a:pt x="3445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4" name="Google Shape;14864;p30"/>
            <p:cNvSpPr/>
            <p:nvPr/>
          </p:nvSpPr>
          <p:spPr>
            <a:xfrm>
              <a:off x="1413875" y="317122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5"/>
                    <a:pt x="1693" y="3445"/>
                  </a:cubicBezTo>
                  <a:cubicBezTo>
                    <a:pt x="760" y="3386"/>
                    <a:pt x="1" y="2627"/>
                    <a:pt x="59" y="1693"/>
                  </a:cubicBezTo>
                  <a:cubicBezTo>
                    <a:pt x="59" y="759"/>
                    <a:pt x="818" y="1"/>
                    <a:pt x="1752" y="1"/>
                  </a:cubicBezTo>
                  <a:cubicBezTo>
                    <a:pt x="2744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5" name="Google Shape;14865;p30"/>
            <p:cNvSpPr/>
            <p:nvPr/>
          </p:nvSpPr>
          <p:spPr>
            <a:xfrm>
              <a:off x="3376575" y="513247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4"/>
                    <a:pt x="1752" y="3444"/>
                  </a:cubicBezTo>
                  <a:cubicBezTo>
                    <a:pt x="760" y="3444"/>
                    <a:pt x="1" y="2686"/>
                    <a:pt x="1" y="1693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686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6" name="Google Shape;14866;p30"/>
            <p:cNvSpPr/>
            <p:nvPr/>
          </p:nvSpPr>
          <p:spPr>
            <a:xfrm>
              <a:off x="2639650" y="4887325"/>
              <a:ext cx="86125" cy="84650"/>
            </a:xfrm>
            <a:custGeom>
              <a:avLst/>
              <a:gdLst/>
              <a:ahLst/>
              <a:cxnLst/>
              <a:rect l="l" t="t" r="r" b="b"/>
              <a:pathLst>
                <a:path w="3445" h="3386" extrusionOk="0">
                  <a:moveTo>
                    <a:pt x="3445" y="1693"/>
                  </a:moveTo>
                  <a:cubicBezTo>
                    <a:pt x="3445" y="2627"/>
                    <a:pt x="2628" y="3386"/>
                    <a:pt x="1694" y="3386"/>
                  </a:cubicBezTo>
                  <a:cubicBezTo>
                    <a:pt x="760" y="3327"/>
                    <a:pt x="1" y="2569"/>
                    <a:pt x="59" y="1635"/>
                  </a:cubicBezTo>
                  <a:cubicBezTo>
                    <a:pt x="59" y="701"/>
                    <a:pt x="818" y="0"/>
                    <a:pt x="1752" y="0"/>
                  </a:cubicBezTo>
                  <a:cubicBezTo>
                    <a:pt x="2686" y="0"/>
                    <a:pt x="3445" y="759"/>
                    <a:pt x="3445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7" name="Google Shape;14867;p30"/>
            <p:cNvSpPr/>
            <p:nvPr/>
          </p:nvSpPr>
          <p:spPr>
            <a:xfrm>
              <a:off x="1661950" y="3903775"/>
              <a:ext cx="84675" cy="86125"/>
            </a:xfrm>
            <a:custGeom>
              <a:avLst/>
              <a:gdLst/>
              <a:ahLst/>
              <a:cxnLst/>
              <a:rect l="l" t="t" r="r" b="b"/>
              <a:pathLst>
                <a:path w="3387" h="3445" extrusionOk="0">
                  <a:moveTo>
                    <a:pt x="1693" y="1"/>
                  </a:moveTo>
                  <a:cubicBezTo>
                    <a:pt x="2627" y="1"/>
                    <a:pt x="3386" y="818"/>
                    <a:pt x="3386" y="1752"/>
                  </a:cubicBezTo>
                  <a:cubicBezTo>
                    <a:pt x="3386" y="2686"/>
                    <a:pt x="2569" y="3444"/>
                    <a:pt x="1635" y="3386"/>
                  </a:cubicBezTo>
                  <a:cubicBezTo>
                    <a:pt x="701" y="3386"/>
                    <a:pt x="1" y="2627"/>
                    <a:pt x="1" y="1693"/>
                  </a:cubicBezTo>
                  <a:cubicBezTo>
                    <a:pt x="1" y="759"/>
                    <a:pt x="759" y="1"/>
                    <a:pt x="16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8" name="Google Shape;14868;p30"/>
            <p:cNvSpPr/>
            <p:nvPr/>
          </p:nvSpPr>
          <p:spPr>
            <a:xfrm>
              <a:off x="5587375" y="4398475"/>
              <a:ext cx="81725" cy="81725"/>
            </a:xfrm>
            <a:custGeom>
              <a:avLst/>
              <a:gdLst/>
              <a:ahLst/>
              <a:cxnLst/>
              <a:rect l="l" t="t" r="r" b="b"/>
              <a:pathLst>
                <a:path w="3269" h="3269" extrusionOk="0">
                  <a:moveTo>
                    <a:pt x="1635" y="3269"/>
                  </a:moveTo>
                  <a:cubicBezTo>
                    <a:pt x="701" y="3269"/>
                    <a:pt x="0" y="2510"/>
                    <a:pt x="0" y="1635"/>
                  </a:cubicBezTo>
                  <a:cubicBezTo>
                    <a:pt x="0" y="759"/>
                    <a:pt x="759" y="0"/>
                    <a:pt x="1693" y="0"/>
                  </a:cubicBezTo>
                  <a:cubicBezTo>
                    <a:pt x="2569" y="59"/>
                    <a:pt x="3269" y="817"/>
                    <a:pt x="3269" y="1693"/>
                  </a:cubicBezTo>
                  <a:cubicBezTo>
                    <a:pt x="3211" y="2569"/>
                    <a:pt x="2510" y="3269"/>
                    <a:pt x="1635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9" name="Google Shape;14869;p30"/>
            <p:cNvSpPr/>
            <p:nvPr/>
          </p:nvSpPr>
          <p:spPr>
            <a:xfrm>
              <a:off x="6076225" y="1948375"/>
              <a:ext cx="81750" cy="81725"/>
            </a:xfrm>
            <a:custGeom>
              <a:avLst/>
              <a:gdLst/>
              <a:ahLst/>
              <a:cxnLst/>
              <a:rect l="l" t="t" r="r" b="b"/>
              <a:pathLst>
                <a:path w="3270" h="3269" extrusionOk="0">
                  <a:moveTo>
                    <a:pt x="1693" y="3211"/>
                  </a:moveTo>
                  <a:cubicBezTo>
                    <a:pt x="818" y="3269"/>
                    <a:pt x="59" y="2510"/>
                    <a:pt x="0" y="1635"/>
                  </a:cubicBezTo>
                  <a:cubicBezTo>
                    <a:pt x="0" y="759"/>
                    <a:pt x="759" y="0"/>
                    <a:pt x="1635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452"/>
                    <a:pt x="2569" y="3211"/>
                    <a:pt x="169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0" name="Google Shape;14870;p30"/>
            <p:cNvSpPr/>
            <p:nvPr/>
          </p:nvSpPr>
          <p:spPr>
            <a:xfrm>
              <a:off x="2152275" y="964825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3269" y="1635"/>
                  </a:moveTo>
                  <a:cubicBezTo>
                    <a:pt x="3269" y="2510"/>
                    <a:pt x="2568" y="3211"/>
                    <a:pt x="1693" y="3269"/>
                  </a:cubicBezTo>
                  <a:cubicBezTo>
                    <a:pt x="759" y="3269"/>
                    <a:pt x="0" y="2510"/>
                    <a:pt x="59" y="1577"/>
                  </a:cubicBezTo>
                  <a:cubicBezTo>
                    <a:pt x="59" y="701"/>
                    <a:pt x="817" y="0"/>
                    <a:pt x="1693" y="0"/>
                  </a:cubicBezTo>
                  <a:cubicBezTo>
                    <a:pt x="2568" y="0"/>
                    <a:pt x="3269" y="759"/>
                    <a:pt x="3269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1" name="Google Shape;14871;p30"/>
            <p:cNvSpPr/>
            <p:nvPr/>
          </p:nvSpPr>
          <p:spPr>
            <a:xfrm>
              <a:off x="5833975" y="1453675"/>
              <a:ext cx="81750" cy="81750"/>
            </a:xfrm>
            <a:custGeom>
              <a:avLst/>
              <a:gdLst/>
              <a:ahLst/>
              <a:cxnLst/>
              <a:rect l="l" t="t" r="r" b="b"/>
              <a:pathLst>
                <a:path w="3270" h="3270" extrusionOk="0">
                  <a:moveTo>
                    <a:pt x="3270" y="1635"/>
                  </a:moveTo>
                  <a:cubicBezTo>
                    <a:pt x="3270" y="2511"/>
                    <a:pt x="2511" y="3269"/>
                    <a:pt x="1635" y="3269"/>
                  </a:cubicBezTo>
                  <a:cubicBezTo>
                    <a:pt x="760" y="3269"/>
                    <a:pt x="1" y="2511"/>
                    <a:pt x="1" y="1635"/>
                  </a:cubicBezTo>
                  <a:cubicBezTo>
                    <a:pt x="1" y="759"/>
                    <a:pt x="760" y="1"/>
                    <a:pt x="1635" y="1"/>
                  </a:cubicBezTo>
                  <a:cubicBezTo>
                    <a:pt x="2511" y="1"/>
                    <a:pt x="3211" y="759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2" name="Google Shape;14872;p30"/>
            <p:cNvSpPr/>
            <p:nvPr/>
          </p:nvSpPr>
          <p:spPr>
            <a:xfrm>
              <a:off x="4361600" y="5135400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1634" y="3269"/>
                  </a:moveTo>
                  <a:cubicBezTo>
                    <a:pt x="759" y="3269"/>
                    <a:pt x="58" y="2569"/>
                    <a:pt x="0" y="1693"/>
                  </a:cubicBezTo>
                  <a:cubicBezTo>
                    <a:pt x="0" y="759"/>
                    <a:pt x="700" y="0"/>
                    <a:pt x="1634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510"/>
                    <a:pt x="2510" y="3211"/>
                    <a:pt x="1634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3" name="Google Shape;14873;p30"/>
            <p:cNvSpPr/>
            <p:nvPr/>
          </p:nvSpPr>
          <p:spPr>
            <a:xfrm>
              <a:off x="3137275" y="5136850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3094"/>
                  </a:moveTo>
                  <a:cubicBezTo>
                    <a:pt x="701" y="3153"/>
                    <a:pt x="0" y="2452"/>
                    <a:pt x="0" y="1577"/>
                  </a:cubicBezTo>
                  <a:cubicBezTo>
                    <a:pt x="0" y="701"/>
                    <a:pt x="642" y="1"/>
                    <a:pt x="1518" y="1"/>
                  </a:cubicBezTo>
                  <a:cubicBezTo>
                    <a:pt x="2452" y="1"/>
                    <a:pt x="3094" y="643"/>
                    <a:pt x="3152" y="1518"/>
                  </a:cubicBezTo>
                  <a:cubicBezTo>
                    <a:pt x="3152" y="2394"/>
                    <a:pt x="2452" y="3094"/>
                    <a:pt x="1576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4" name="Google Shape;14874;p30"/>
            <p:cNvSpPr/>
            <p:nvPr/>
          </p:nvSpPr>
          <p:spPr>
            <a:xfrm>
              <a:off x="1416800" y="2190600"/>
              <a:ext cx="80275" cy="80300"/>
            </a:xfrm>
            <a:custGeom>
              <a:avLst/>
              <a:gdLst/>
              <a:ahLst/>
              <a:cxnLst/>
              <a:rect l="l" t="t" r="r" b="b"/>
              <a:pathLst>
                <a:path w="3211" h="3212" extrusionOk="0">
                  <a:moveTo>
                    <a:pt x="1635" y="1"/>
                  </a:moveTo>
                  <a:cubicBezTo>
                    <a:pt x="2510" y="1"/>
                    <a:pt x="3211" y="701"/>
                    <a:pt x="3211" y="1635"/>
                  </a:cubicBezTo>
                  <a:cubicBezTo>
                    <a:pt x="3211" y="2511"/>
                    <a:pt x="2510" y="3211"/>
                    <a:pt x="1635" y="3211"/>
                  </a:cubicBezTo>
                  <a:cubicBezTo>
                    <a:pt x="759" y="3211"/>
                    <a:pt x="0" y="2511"/>
                    <a:pt x="0" y="1635"/>
                  </a:cubicBezTo>
                  <a:cubicBezTo>
                    <a:pt x="0" y="701"/>
                    <a:pt x="701" y="1"/>
                    <a:pt x="16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5" name="Google Shape;14875;p30"/>
            <p:cNvSpPr/>
            <p:nvPr/>
          </p:nvSpPr>
          <p:spPr>
            <a:xfrm>
              <a:off x="5340750" y="4646550"/>
              <a:ext cx="80275" cy="80275"/>
            </a:xfrm>
            <a:custGeom>
              <a:avLst/>
              <a:gdLst/>
              <a:ahLst/>
              <a:cxnLst/>
              <a:rect l="l" t="t" r="r" b="b"/>
              <a:pathLst>
                <a:path w="3211" h="3211" extrusionOk="0">
                  <a:moveTo>
                    <a:pt x="3211" y="1635"/>
                  </a:moveTo>
                  <a:cubicBezTo>
                    <a:pt x="3211" y="2510"/>
                    <a:pt x="2511" y="3211"/>
                    <a:pt x="1635" y="3211"/>
                  </a:cubicBezTo>
                  <a:cubicBezTo>
                    <a:pt x="701" y="3211"/>
                    <a:pt x="1" y="2510"/>
                    <a:pt x="1" y="1576"/>
                  </a:cubicBezTo>
                  <a:cubicBezTo>
                    <a:pt x="1" y="701"/>
                    <a:pt x="759" y="0"/>
                    <a:pt x="1635" y="0"/>
                  </a:cubicBezTo>
                  <a:cubicBezTo>
                    <a:pt x="2511" y="0"/>
                    <a:pt x="3211" y="701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6" name="Google Shape;14876;p30"/>
            <p:cNvSpPr/>
            <p:nvPr/>
          </p:nvSpPr>
          <p:spPr>
            <a:xfrm>
              <a:off x="1911500" y="1208525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0"/>
                  </a:moveTo>
                  <a:cubicBezTo>
                    <a:pt x="2510" y="0"/>
                    <a:pt x="3152" y="701"/>
                    <a:pt x="3152" y="1635"/>
                  </a:cubicBezTo>
                  <a:cubicBezTo>
                    <a:pt x="3094" y="2510"/>
                    <a:pt x="2452" y="3152"/>
                    <a:pt x="1576" y="3152"/>
                  </a:cubicBezTo>
                  <a:cubicBezTo>
                    <a:pt x="642" y="3152"/>
                    <a:pt x="0" y="2452"/>
                    <a:pt x="0" y="1576"/>
                  </a:cubicBezTo>
                  <a:cubicBezTo>
                    <a:pt x="0" y="701"/>
                    <a:pt x="700" y="0"/>
                    <a:pt x="15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7" name="Google Shape;14877;p30"/>
            <p:cNvSpPr/>
            <p:nvPr/>
          </p:nvSpPr>
          <p:spPr>
            <a:xfrm>
              <a:off x="4608200" y="475975"/>
              <a:ext cx="81750" cy="80275"/>
            </a:xfrm>
            <a:custGeom>
              <a:avLst/>
              <a:gdLst/>
              <a:ahLst/>
              <a:cxnLst/>
              <a:rect l="l" t="t" r="r" b="b"/>
              <a:pathLst>
                <a:path w="3270" h="3211" extrusionOk="0">
                  <a:moveTo>
                    <a:pt x="1693" y="0"/>
                  </a:moveTo>
                  <a:cubicBezTo>
                    <a:pt x="2569" y="0"/>
                    <a:pt x="3269" y="759"/>
                    <a:pt x="3269" y="1635"/>
                  </a:cubicBezTo>
                  <a:cubicBezTo>
                    <a:pt x="3211" y="2510"/>
                    <a:pt x="2511" y="3211"/>
                    <a:pt x="1577" y="3211"/>
                  </a:cubicBezTo>
                  <a:cubicBezTo>
                    <a:pt x="701" y="3152"/>
                    <a:pt x="1" y="2452"/>
                    <a:pt x="1" y="1576"/>
                  </a:cubicBezTo>
                  <a:cubicBezTo>
                    <a:pt x="59" y="642"/>
                    <a:pt x="759" y="0"/>
                    <a:pt x="16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8" name="Google Shape;14878;p30"/>
            <p:cNvSpPr/>
            <p:nvPr/>
          </p:nvSpPr>
          <p:spPr>
            <a:xfrm>
              <a:off x="5098525" y="718200"/>
              <a:ext cx="80275" cy="81750"/>
            </a:xfrm>
            <a:custGeom>
              <a:avLst/>
              <a:gdLst/>
              <a:ahLst/>
              <a:cxnLst/>
              <a:rect l="l" t="t" r="r" b="b"/>
              <a:pathLst>
                <a:path w="3211" h="3270" extrusionOk="0">
                  <a:moveTo>
                    <a:pt x="1635" y="3211"/>
                  </a:moveTo>
                  <a:cubicBezTo>
                    <a:pt x="759" y="3270"/>
                    <a:pt x="0" y="2569"/>
                    <a:pt x="0" y="1635"/>
                  </a:cubicBezTo>
                  <a:cubicBezTo>
                    <a:pt x="0" y="760"/>
                    <a:pt x="701" y="59"/>
                    <a:pt x="1576" y="1"/>
                  </a:cubicBezTo>
                  <a:cubicBezTo>
                    <a:pt x="2452" y="1"/>
                    <a:pt x="3211" y="701"/>
                    <a:pt x="3211" y="1577"/>
                  </a:cubicBezTo>
                  <a:cubicBezTo>
                    <a:pt x="3211" y="2511"/>
                    <a:pt x="2510" y="3211"/>
                    <a:pt x="1635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9" name="Google Shape;14879;p30"/>
            <p:cNvSpPr/>
            <p:nvPr/>
          </p:nvSpPr>
          <p:spPr>
            <a:xfrm>
              <a:off x="6079150" y="3664450"/>
              <a:ext cx="77350" cy="77375"/>
            </a:xfrm>
            <a:custGeom>
              <a:avLst/>
              <a:gdLst/>
              <a:ahLst/>
              <a:cxnLst/>
              <a:rect l="l" t="t" r="r" b="b"/>
              <a:pathLst>
                <a:path w="3094" h="3095" extrusionOk="0">
                  <a:moveTo>
                    <a:pt x="3094" y="1519"/>
                  </a:moveTo>
                  <a:cubicBezTo>
                    <a:pt x="3094" y="2394"/>
                    <a:pt x="2393" y="3095"/>
                    <a:pt x="1576" y="3095"/>
                  </a:cubicBezTo>
                  <a:cubicBezTo>
                    <a:pt x="701" y="3095"/>
                    <a:pt x="0" y="2452"/>
                    <a:pt x="0" y="1577"/>
                  </a:cubicBezTo>
                  <a:cubicBezTo>
                    <a:pt x="0" y="701"/>
                    <a:pt x="642" y="59"/>
                    <a:pt x="1518" y="1"/>
                  </a:cubicBezTo>
                  <a:cubicBezTo>
                    <a:pt x="2335" y="1"/>
                    <a:pt x="3094" y="701"/>
                    <a:pt x="3094" y="15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0" name="Google Shape;14880;p30"/>
            <p:cNvSpPr/>
            <p:nvPr/>
          </p:nvSpPr>
          <p:spPr>
            <a:xfrm>
              <a:off x="1418250" y="3417850"/>
              <a:ext cx="78825" cy="77350"/>
            </a:xfrm>
            <a:custGeom>
              <a:avLst/>
              <a:gdLst/>
              <a:ahLst/>
              <a:cxnLst/>
              <a:rect l="l" t="t" r="r" b="b"/>
              <a:pathLst>
                <a:path w="3153" h="3094" extrusionOk="0">
                  <a:moveTo>
                    <a:pt x="1577" y="3094"/>
                  </a:moveTo>
                  <a:cubicBezTo>
                    <a:pt x="701" y="3094"/>
                    <a:pt x="1" y="2393"/>
                    <a:pt x="1" y="1576"/>
                  </a:cubicBezTo>
                  <a:cubicBezTo>
                    <a:pt x="1" y="701"/>
                    <a:pt x="760" y="0"/>
                    <a:pt x="1577" y="0"/>
                  </a:cubicBezTo>
                  <a:cubicBezTo>
                    <a:pt x="2452" y="59"/>
                    <a:pt x="3094" y="701"/>
                    <a:pt x="3094" y="1518"/>
                  </a:cubicBezTo>
                  <a:cubicBezTo>
                    <a:pt x="3153" y="2393"/>
                    <a:pt x="2452" y="3094"/>
                    <a:pt x="157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1" name="Google Shape;14881;p30"/>
            <p:cNvSpPr/>
            <p:nvPr/>
          </p:nvSpPr>
          <p:spPr>
            <a:xfrm>
              <a:off x="2890650" y="477425"/>
              <a:ext cx="77375" cy="77375"/>
            </a:xfrm>
            <a:custGeom>
              <a:avLst/>
              <a:gdLst/>
              <a:ahLst/>
              <a:cxnLst/>
              <a:rect l="l" t="t" r="r" b="b"/>
              <a:pathLst>
                <a:path w="3095" h="3095" extrusionOk="0">
                  <a:moveTo>
                    <a:pt x="3094" y="1518"/>
                  </a:moveTo>
                  <a:cubicBezTo>
                    <a:pt x="3094" y="2336"/>
                    <a:pt x="2452" y="3036"/>
                    <a:pt x="1577" y="3094"/>
                  </a:cubicBezTo>
                  <a:cubicBezTo>
                    <a:pt x="759" y="3094"/>
                    <a:pt x="1" y="2394"/>
                    <a:pt x="59" y="1518"/>
                  </a:cubicBezTo>
                  <a:cubicBezTo>
                    <a:pt x="59" y="701"/>
                    <a:pt x="759" y="1"/>
                    <a:pt x="1577" y="1"/>
                  </a:cubicBezTo>
                  <a:cubicBezTo>
                    <a:pt x="2394" y="1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2" name="Google Shape;14882;p30"/>
            <p:cNvSpPr/>
            <p:nvPr/>
          </p:nvSpPr>
          <p:spPr>
            <a:xfrm>
              <a:off x="5835450" y="4154775"/>
              <a:ext cx="77350" cy="77350"/>
            </a:xfrm>
            <a:custGeom>
              <a:avLst/>
              <a:gdLst/>
              <a:ahLst/>
              <a:cxnLst/>
              <a:rect l="l" t="t" r="r" b="b"/>
              <a:pathLst>
                <a:path w="3094" h="3094" extrusionOk="0">
                  <a:moveTo>
                    <a:pt x="3094" y="1518"/>
                  </a:moveTo>
                  <a:cubicBezTo>
                    <a:pt x="3094" y="2335"/>
                    <a:pt x="2335" y="3094"/>
                    <a:pt x="1518" y="3036"/>
                  </a:cubicBezTo>
                  <a:cubicBezTo>
                    <a:pt x="701" y="3036"/>
                    <a:pt x="0" y="2277"/>
                    <a:pt x="59" y="1460"/>
                  </a:cubicBezTo>
                  <a:cubicBezTo>
                    <a:pt x="59" y="701"/>
                    <a:pt x="759" y="0"/>
                    <a:pt x="1576" y="0"/>
                  </a:cubicBezTo>
                  <a:cubicBezTo>
                    <a:pt x="2393" y="0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3" name="Google Shape;14883;p30"/>
            <p:cNvSpPr/>
            <p:nvPr/>
          </p:nvSpPr>
          <p:spPr>
            <a:xfrm>
              <a:off x="2401800" y="719675"/>
              <a:ext cx="75900" cy="77350"/>
            </a:xfrm>
            <a:custGeom>
              <a:avLst/>
              <a:gdLst/>
              <a:ahLst/>
              <a:cxnLst/>
              <a:rect l="l" t="t" r="r" b="b"/>
              <a:pathLst>
                <a:path w="3036" h="3094" extrusionOk="0">
                  <a:moveTo>
                    <a:pt x="3036" y="1576"/>
                  </a:moveTo>
                  <a:cubicBezTo>
                    <a:pt x="3036" y="2393"/>
                    <a:pt x="2277" y="3094"/>
                    <a:pt x="1460" y="3036"/>
                  </a:cubicBezTo>
                  <a:cubicBezTo>
                    <a:pt x="643" y="3036"/>
                    <a:pt x="0" y="2277"/>
                    <a:pt x="59" y="1518"/>
                  </a:cubicBezTo>
                  <a:cubicBezTo>
                    <a:pt x="59" y="701"/>
                    <a:pt x="818" y="0"/>
                    <a:pt x="1635" y="59"/>
                  </a:cubicBezTo>
                  <a:cubicBezTo>
                    <a:pt x="2394" y="117"/>
                    <a:pt x="3036" y="817"/>
                    <a:pt x="3036" y="15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4" name="Google Shape;14884;p30"/>
            <p:cNvSpPr/>
            <p:nvPr/>
          </p:nvSpPr>
          <p:spPr>
            <a:xfrm>
              <a:off x="2156650" y="4645075"/>
              <a:ext cx="74450" cy="74450"/>
            </a:xfrm>
            <a:custGeom>
              <a:avLst/>
              <a:gdLst/>
              <a:ahLst/>
              <a:cxnLst/>
              <a:rect l="l" t="t" r="r" b="b"/>
              <a:pathLst>
                <a:path w="2978" h="2978" extrusionOk="0">
                  <a:moveTo>
                    <a:pt x="2919" y="1518"/>
                  </a:moveTo>
                  <a:cubicBezTo>
                    <a:pt x="2919" y="2336"/>
                    <a:pt x="2277" y="2978"/>
                    <a:pt x="1460" y="2978"/>
                  </a:cubicBezTo>
                  <a:cubicBezTo>
                    <a:pt x="642" y="2978"/>
                    <a:pt x="0" y="2277"/>
                    <a:pt x="0" y="1460"/>
                  </a:cubicBezTo>
                  <a:cubicBezTo>
                    <a:pt x="59" y="701"/>
                    <a:pt x="701" y="1"/>
                    <a:pt x="1518" y="59"/>
                  </a:cubicBezTo>
                  <a:cubicBezTo>
                    <a:pt x="2335" y="59"/>
                    <a:pt x="2977" y="701"/>
                    <a:pt x="2919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5" name="Google Shape;14885;p30"/>
            <p:cNvSpPr/>
            <p:nvPr/>
          </p:nvSpPr>
          <p:spPr>
            <a:xfrm>
              <a:off x="1910025" y="4402850"/>
              <a:ext cx="73000" cy="72975"/>
            </a:xfrm>
            <a:custGeom>
              <a:avLst/>
              <a:gdLst/>
              <a:ahLst/>
              <a:cxnLst/>
              <a:rect l="l" t="t" r="r" b="b"/>
              <a:pathLst>
                <a:path w="2920" h="2919" extrusionOk="0">
                  <a:moveTo>
                    <a:pt x="1460" y="0"/>
                  </a:moveTo>
                  <a:cubicBezTo>
                    <a:pt x="2277" y="0"/>
                    <a:pt x="2919" y="642"/>
                    <a:pt x="2919" y="1460"/>
                  </a:cubicBezTo>
                  <a:cubicBezTo>
                    <a:pt x="2919" y="2277"/>
                    <a:pt x="2277" y="2919"/>
                    <a:pt x="1460" y="2919"/>
                  </a:cubicBezTo>
                  <a:cubicBezTo>
                    <a:pt x="643" y="2919"/>
                    <a:pt x="59" y="2335"/>
                    <a:pt x="1" y="1518"/>
                  </a:cubicBezTo>
                  <a:cubicBezTo>
                    <a:pt x="1" y="701"/>
                    <a:pt x="643" y="59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6" name="Google Shape;14886;p30"/>
            <p:cNvSpPr/>
            <p:nvPr/>
          </p:nvSpPr>
          <p:spPr>
            <a:xfrm>
              <a:off x="1669250" y="1459525"/>
              <a:ext cx="70075" cy="71525"/>
            </a:xfrm>
            <a:custGeom>
              <a:avLst/>
              <a:gdLst/>
              <a:ahLst/>
              <a:cxnLst/>
              <a:rect l="l" t="t" r="r" b="b"/>
              <a:pathLst>
                <a:path w="2803" h="2861" extrusionOk="0">
                  <a:moveTo>
                    <a:pt x="1401" y="2802"/>
                  </a:moveTo>
                  <a:cubicBezTo>
                    <a:pt x="584" y="2802"/>
                    <a:pt x="1" y="2218"/>
                    <a:pt x="1" y="1401"/>
                  </a:cubicBezTo>
                  <a:cubicBezTo>
                    <a:pt x="1" y="584"/>
                    <a:pt x="584" y="0"/>
                    <a:pt x="1401" y="0"/>
                  </a:cubicBezTo>
                  <a:cubicBezTo>
                    <a:pt x="2219" y="0"/>
                    <a:pt x="2802" y="642"/>
                    <a:pt x="2802" y="1401"/>
                  </a:cubicBezTo>
                  <a:cubicBezTo>
                    <a:pt x="2802" y="2218"/>
                    <a:pt x="2219" y="2860"/>
                    <a:pt x="1401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7" name="Google Shape;14887;p30"/>
            <p:cNvSpPr/>
            <p:nvPr/>
          </p:nvSpPr>
          <p:spPr>
            <a:xfrm>
              <a:off x="5102900" y="4894625"/>
              <a:ext cx="71525" cy="70050"/>
            </a:xfrm>
            <a:custGeom>
              <a:avLst/>
              <a:gdLst/>
              <a:ahLst/>
              <a:cxnLst/>
              <a:rect l="l" t="t" r="r" b="b"/>
              <a:pathLst>
                <a:path w="2861" h="2802" extrusionOk="0">
                  <a:moveTo>
                    <a:pt x="1460" y="2802"/>
                  </a:moveTo>
                  <a:cubicBezTo>
                    <a:pt x="642" y="2802"/>
                    <a:pt x="0" y="2218"/>
                    <a:pt x="0" y="1401"/>
                  </a:cubicBezTo>
                  <a:cubicBezTo>
                    <a:pt x="0" y="584"/>
                    <a:pt x="584" y="0"/>
                    <a:pt x="1401" y="0"/>
                  </a:cubicBezTo>
                  <a:cubicBezTo>
                    <a:pt x="2218" y="0"/>
                    <a:pt x="2802" y="584"/>
                    <a:pt x="2860" y="1401"/>
                  </a:cubicBezTo>
                  <a:cubicBezTo>
                    <a:pt x="2860" y="2160"/>
                    <a:pt x="2218" y="2802"/>
                    <a:pt x="1460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8" name="Google Shape;14888;p30"/>
            <p:cNvSpPr/>
            <p:nvPr/>
          </p:nvSpPr>
          <p:spPr>
            <a:xfrm>
              <a:off x="1422625" y="1949825"/>
              <a:ext cx="70075" cy="68600"/>
            </a:xfrm>
            <a:custGeom>
              <a:avLst/>
              <a:gdLst/>
              <a:ahLst/>
              <a:cxnLst/>
              <a:rect l="l" t="t" r="r" b="b"/>
              <a:pathLst>
                <a:path w="2803" h="2744" extrusionOk="0">
                  <a:moveTo>
                    <a:pt x="2803" y="1401"/>
                  </a:moveTo>
                  <a:cubicBezTo>
                    <a:pt x="2803" y="2160"/>
                    <a:pt x="2161" y="2744"/>
                    <a:pt x="1402" y="2744"/>
                  </a:cubicBezTo>
                  <a:cubicBezTo>
                    <a:pt x="643" y="2744"/>
                    <a:pt x="1" y="2102"/>
                    <a:pt x="1" y="1343"/>
                  </a:cubicBezTo>
                  <a:cubicBezTo>
                    <a:pt x="59" y="584"/>
                    <a:pt x="701" y="1"/>
                    <a:pt x="1402" y="1"/>
                  </a:cubicBezTo>
                  <a:cubicBezTo>
                    <a:pt x="2161" y="1"/>
                    <a:pt x="2803" y="643"/>
                    <a:pt x="2803" y="14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9" name="Google Shape;14889;p30"/>
            <p:cNvSpPr/>
            <p:nvPr/>
          </p:nvSpPr>
          <p:spPr>
            <a:xfrm>
              <a:off x="4611125" y="5141225"/>
              <a:ext cx="68600" cy="70075"/>
            </a:xfrm>
            <a:custGeom>
              <a:avLst/>
              <a:gdLst/>
              <a:ahLst/>
              <a:cxnLst/>
              <a:rect l="l" t="t" r="r" b="b"/>
              <a:pathLst>
                <a:path w="2744" h="2803" extrusionOk="0">
                  <a:moveTo>
                    <a:pt x="1343" y="2803"/>
                  </a:moveTo>
                  <a:cubicBezTo>
                    <a:pt x="584" y="2744"/>
                    <a:pt x="0" y="2161"/>
                    <a:pt x="0" y="1402"/>
                  </a:cubicBezTo>
                  <a:cubicBezTo>
                    <a:pt x="0" y="643"/>
                    <a:pt x="642" y="1"/>
                    <a:pt x="1401" y="1"/>
                  </a:cubicBezTo>
                  <a:cubicBezTo>
                    <a:pt x="2160" y="59"/>
                    <a:pt x="2744" y="701"/>
                    <a:pt x="2744" y="1460"/>
                  </a:cubicBezTo>
                  <a:cubicBezTo>
                    <a:pt x="2744" y="2161"/>
                    <a:pt x="2102" y="2803"/>
                    <a:pt x="134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0" name="Google Shape;14890;p30"/>
            <p:cNvSpPr/>
            <p:nvPr/>
          </p:nvSpPr>
          <p:spPr>
            <a:xfrm>
              <a:off x="2407625" y="4897525"/>
              <a:ext cx="65700" cy="64250"/>
            </a:xfrm>
            <a:custGeom>
              <a:avLst/>
              <a:gdLst/>
              <a:ahLst/>
              <a:cxnLst/>
              <a:rect l="l" t="t" r="r" b="b"/>
              <a:pathLst>
                <a:path w="2628" h="2570" extrusionOk="0">
                  <a:moveTo>
                    <a:pt x="1343" y="2569"/>
                  </a:moveTo>
                  <a:cubicBezTo>
                    <a:pt x="643" y="2569"/>
                    <a:pt x="59" y="2044"/>
                    <a:pt x="59" y="1343"/>
                  </a:cubicBezTo>
                  <a:cubicBezTo>
                    <a:pt x="1" y="585"/>
                    <a:pt x="585" y="1"/>
                    <a:pt x="1343" y="1"/>
                  </a:cubicBezTo>
                  <a:cubicBezTo>
                    <a:pt x="2044" y="1"/>
                    <a:pt x="2569" y="526"/>
                    <a:pt x="2569" y="1227"/>
                  </a:cubicBezTo>
                  <a:cubicBezTo>
                    <a:pt x="2628" y="1986"/>
                    <a:pt x="2044" y="2511"/>
                    <a:pt x="1343" y="25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1" name="Google Shape;14891;p30"/>
            <p:cNvSpPr/>
            <p:nvPr/>
          </p:nvSpPr>
          <p:spPr>
            <a:xfrm>
              <a:off x="1425550" y="367175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1285" y="1"/>
                  </a:moveTo>
                  <a:cubicBezTo>
                    <a:pt x="1985" y="1"/>
                    <a:pt x="2569" y="526"/>
                    <a:pt x="2569" y="1285"/>
                  </a:cubicBezTo>
                  <a:cubicBezTo>
                    <a:pt x="2569" y="2044"/>
                    <a:pt x="1985" y="2569"/>
                    <a:pt x="1226" y="2569"/>
                  </a:cubicBezTo>
                  <a:cubicBezTo>
                    <a:pt x="526" y="2511"/>
                    <a:pt x="1" y="1985"/>
                    <a:pt x="1" y="1227"/>
                  </a:cubicBezTo>
                  <a:cubicBezTo>
                    <a:pt x="1" y="526"/>
                    <a:pt x="584" y="1"/>
                    <a:pt x="128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2" name="Google Shape;14892;p30"/>
            <p:cNvSpPr/>
            <p:nvPr/>
          </p:nvSpPr>
          <p:spPr>
            <a:xfrm>
              <a:off x="1672175" y="416060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2569" y="1285"/>
                  </a:moveTo>
                  <a:cubicBezTo>
                    <a:pt x="2569" y="2044"/>
                    <a:pt x="1985" y="2569"/>
                    <a:pt x="1284" y="2569"/>
                  </a:cubicBezTo>
                  <a:cubicBezTo>
                    <a:pt x="526" y="2569"/>
                    <a:pt x="0" y="1985"/>
                    <a:pt x="0" y="1227"/>
                  </a:cubicBezTo>
                  <a:cubicBezTo>
                    <a:pt x="0" y="526"/>
                    <a:pt x="584" y="1"/>
                    <a:pt x="1284" y="1"/>
                  </a:cubicBezTo>
                  <a:cubicBezTo>
                    <a:pt x="2043" y="59"/>
                    <a:pt x="2569" y="585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3" name="Google Shape;14893;p30"/>
            <p:cNvSpPr/>
            <p:nvPr/>
          </p:nvSpPr>
          <p:spPr>
            <a:xfrm>
              <a:off x="4859200" y="483275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343" y="0"/>
                  </a:moveTo>
                  <a:cubicBezTo>
                    <a:pt x="2043" y="0"/>
                    <a:pt x="2569" y="584"/>
                    <a:pt x="2569" y="1284"/>
                  </a:cubicBezTo>
                  <a:cubicBezTo>
                    <a:pt x="2569" y="2043"/>
                    <a:pt x="1985" y="2627"/>
                    <a:pt x="1226" y="2569"/>
                  </a:cubicBezTo>
                  <a:cubicBezTo>
                    <a:pt x="526" y="2569"/>
                    <a:pt x="0" y="1985"/>
                    <a:pt x="0" y="1284"/>
                  </a:cubicBezTo>
                  <a:cubicBezTo>
                    <a:pt x="59" y="526"/>
                    <a:pt x="584" y="0"/>
                    <a:pt x="134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4" name="Google Shape;14894;p30"/>
            <p:cNvSpPr/>
            <p:nvPr/>
          </p:nvSpPr>
          <p:spPr>
            <a:xfrm>
              <a:off x="6084975" y="1709050"/>
              <a:ext cx="64225" cy="65700"/>
            </a:xfrm>
            <a:custGeom>
              <a:avLst/>
              <a:gdLst/>
              <a:ahLst/>
              <a:cxnLst/>
              <a:rect l="l" t="t" r="r" b="b"/>
              <a:pathLst>
                <a:path w="2569" h="2628" extrusionOk="0">
                  <a:moveTo>
                    <a:pt x="2569" y="1285"/>
                  </a:moveTo>
                  <a:cubicBezTo>
                    <a:pt x="2569" y="2043"/>
                    <a:pt x="2044" y="2569"/>
                    <a:pt x="1343" y="2569"/>
                  </a:cubicBezTo>
                  <a:cubicBezTo>
                    <a:pt x="584" y="2627"/>
                    <a:pt x="1" y="2043"/>
                    <a:pt x="1" y="1285"/>
                  </a:cubicBezTo>
                  <a:cubicBezTo>
                    <a:pt x="59" y="584"/>
                    <a:pt x="584" y="0"/>
                    <a:pt x="1343" y="59"/>
                  </a:cubicBezTo>
                  <a:cubicBezTo>
                    <a:pt x="2044" y="59"/>
                    <a:pt x="2569" y="584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5" name="Google Shape;14895;p30"/>
            <p:cNvSpPr/>
            <p:nvPr/>
          </p:nvSpPr>
          <p:spPr>
            <a:xfrm>
              <a:off x="2897950" y="5142700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285" y="2627"/>
                  </a:moveTo>
                  <a:cubicBezTo>
                    <a:pt x="584" y="2627"/>
                    <a:pt x="0" y="2102"/>
                    <a:pt x="0" y="1343"/>
                  </a:cubicBezTo>
                  <a:cubicBezTo>
                    <a:pt x="0" y="642"/>
                    <a:pt x="526" y="59"/>
                    <a:pt x="1226" y="59"/>
                  </a:cubicBezTo>
                  <a:cubicBezTo>
                    <a:pt x="1985" y="0"/>
                    <a:pt x="2569" y="584"/>
                    <a:pt x="2569" y="1343"/>
                  </a:cubicBezTo>
                  <a:cubicBezTo>
                    <a:pt x="2569" y="2043"/>
                    <a:pt x="2043" y="2627"/>
                    <a:pt x="1285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6" name="Google Shape;14896;p30"/>
            <p:cNvSpPr/>
            <p:nvPr/>
          </p:nvSpPr>
          <p:spPr>
            <a:xfrm>
              <a:off x="6333050" y="2936300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452" y="1985"/>
                    <a:pt x="1927" y="2510"/>
                    <a:pt x="1168" y="2510"/>
                  </a:cubicBezTo>
                  <a:cubicBezTo>
                    <a:pt x="526" y="2452"/>
                    <a:pt x="1" y="1926"/>
                    <a:pt x="1" y="1226"/>
                  </a:cubicBezTo>
                  <a:cubicBezTo>
                    <a:pt x="1" y="525"/>
                    <a:pt x="584" y="0"/>
                    <a:pt x="1285" y="0"/>
                  </a:cubicBezTo>
                  <a:cubicBezTo>
                    <a:pt x="1985" y="0"/>
                    <a:pt x="2510" y="584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7" name="Google Shape;14897;p30"/>
            <p:cNvSpPr/>
            <p:nvPr/>
          </p:nvSpPr>
          <p:spPr>
            <a:xfrm>
              <a:off x="5597575" y="975050"/>
              <a:ext cx="61325" cy="61300"/>
            </a:xfrm>
            <a:custGeom>
              <a:avLst/>
              <a:gdLst/>
              <a:ahLst/>
              <a:cxnLst/>
              <a:rect l="l" t="t" r="r" b="b"/>
              <a:pathLst>
                <a:path w="2453" h="2452" extrusionOk="0">
                  <a:moveTo>
                    <a:pt x="1227" y="0"/>
                  </a:moveTo>
                  <a:cubicBezTo>
                    <a:pt x="1927" y="0"/>
                    <a:pt x="2452" y="584"/>
                    <a:pt x="2452" y="1226"/>
                  </a:cubicBezTo>
                  <a:cubicBezTo>
                    <a:pt x="2452" y="1868"/>
                    <a:pt x="1869" y="2452"/>
                    <a:pt x="1227" y="2452"/>
                  </a:cubicBezTo>
                  <a:cubicBezTo>
                    <a:pt x="526" y="2452"/>
                    <a:pt x="1" y="1868"/>
                    <a:pt x="1" y="1168"/>
                  </a:cubicBezTo>
                  <a:cubicBezTo>
                    <a:pt x="1" y="525"/>
                    <a:pt x="585" y="0"/>
                    <a:pt x="12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8" name="Google Shape;14898;p30"/>
            <p:cNvSpPr/>
            <p:nvPr/>
          </p:nvSpPr>
          <p:spPr>
            <a:xfrm>
              <a:off x="3634875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1226" y="2510"/>
                  </a:moveTo>
                  <a:cubicBezTo>
                    <a:pt x="526" y="2510"/>
                    <a:pt x="1" y="1926"/>
                    <a:pt x="1" y="1226"/>
                  </a:cubicBezTo>
                  <a:cubicBezTo>
                    <a:pt x="59" y="525"/>
                    <a:pt x="584" y="0"/>
                    <a:pt x="1226" y="0"/>
                  </a:cubicBezTo>
                  <a:cubicBezTo>
                    <a:pt x="1927" y="0"/>
                    <a:pt x="2510" y="584"/>
                    <a:pt x="2452" y="1284"/>
                  </a:cubicBezTo>
                  <a:cubicBezTo>
                    <a:pt x="2452" y="1985"/>
                    <a:pt x="1927" y="2510"/>
                    <a:pt x="1226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9" name="Google Shape;14899;p30"/>
            <p:cNvSpPr/>
            <p:nvPr/>
          </p:nvSpPr>
          <p:spPr>
            <a:xfrm>
              <a:off x="6333050" y="2692600"/>
              <a:ext cx="62775" cy="62775"/>
            </a:xfrm>
            <a:custGeom>
              <a:avLst/>
              <a:gdLst/>
              <a:ahLst/>
              <a:cxnLst/>
              <a:rect l="l" t="t" r="r" b="b"/>
              <a:pathLst>
                <a:path w="2511" h="2511" extrusionOk="0">
                  <a:moveTo>
                    <a:pt x="2510" y="1284"/>
                  </a:moveTo>
                  <a:cubicBezTo>
                    <a:pt x="2510" y="1985"/>
                    <a:pt x="1927" y="2510"/>
                    <a:pt x="1226" y="2510"/>
                  </a:cubicBezTo>
                  <a:cubicBezTo>
                    <a:pt x="526" y="2510"/>
                    <a:pt x="1" y="1985"/>
                    <a:pt x="1" y="1284"/>
                  </a:cubicBezTo>
                  <a:cubicBezTo>
                    <a:pt x="1" y="584"/>
                    <a:pt x="584" y="0"/>
                    <a:pt x="1285" y="59"/>
                  </a:cubicBezTo>
                  <a:cubicBezTo>
                    <a:pt x="1985" y="59"/>
                    <a:pt x="2510" y="584"/>
                    <a:pt x="2510" y="128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0" name="Google Shape;14900;p30"/>
            <p:cNvSpPr/>
            <p:nvPr/>
          </p:nvSpPr>
          <p:spPr>
            <a:xfrm>
              <a:off x="3881500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510" y="1926"/>
                    <a:pt x="1985" y="2452"/>
                    <a:pt x="1284" y="2452"/>
                  </a:cubicBezTo>
                  <a:cubicBezTo>
                    <a:pt x="584" y="2510"/>
                    <a:pt x="0" y="1985"/>
                    <a:pt x="0" y="1226"/>
                  </a:cubicBezTo>
                  <a:cubicBezTo>
                    <a:pt x="0" y="525"/>
                    <a:pt x="584" y="0"/>
                    <a:pt x="1284" y="0"/>
                  </a:cubicBezTo>
                  <a:cubicBezTo>
                    <a:pt x="1985" y="0"/>
                    <a:pt x="2510" y="525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1" name="Google Shape;14901;p30"/>
            <p:cNvSpPr/>
            <p:nvPr/>
          </p:nvSpPr>
          <p:spPr>
            <a:xfrm>
              <a:off x="6333050" y="2447425"/>
              <a:ext cx="61325" cy="59875"/>
            </a:xfrm>
            <a:custGeom>
              <a:avLst/>
              <a:gdLst/>
              <a:ahLst/>
              <a:cxnLst/>
              <a:rect l="l" t="t" r="r" b="b"/>
              <a:pathLst>
                <a:path w="2453" h="2395" extrusionOk="0">
                  <a:moveTo>
                    <a:pt x="2452" y="1168"/>
                  </a:moveTo>
                  <a:cubicBezTo>
                    <a:pt x="2452" y="1810"/>
                    <a:pt x="1868" y="2394"/>
                    <a:pt x="1226" y="2394"/>
                  </a:cubicBezTo>
                  <a:cubicBezTo>
                    <a:pt x="643" y="2394"/>
                    <a:pt x="59" y="1869"/>
                    <a:pt x="59" y="1227"/>
                  </a:cubicBezTo>
                  <a:cubicBezTo>
                    <a:pt x="1" y="585"/>
                    <a:pt x="584" y="1"/>
                    <a:pt x="1226" y="1"/>
                  </a:cubicBezTo>
                  <a:cubicBezTo>
                    <a:pt x="1868" y="1"/>
                    <a:pt x="2452" y="585"/>
                    <a:pt x="2452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2" name="Google Shape;14902;p30"/>
            <p:cNvSpPr/>
            <p:nvPr/>
          </p:nvSpPr>
          <p:spPr>
            <a:xfrm>
              <a:off x="6086425" y="3919825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227" y="1"/>
                  </a:moveTo>
                  <a:cubicBezTo>
                    <a:pt x="1869" y="1"/>
                    <a:pt x="2453" y="584"/>
                    <a:pt x="2453" y="1226"/>
                  </a:cubicBezTo>
                  <a:cubicBezTo>
                    <a:pt x="2453" y="1869"/>
                    <a:pt x="1869" y="2394"/>
                    <a:pt x="1285" y="2452"/>
                  </a:cubicBezTo>
                  <a:cubicBezTo>
                    <a:pt x="585" y="2452"/>
                    <a:pt x="1" y="1869"/>
                    <a:pt x="59" y="1168"/>
                  </a:cubicBezTo>
                  <a:cubicBezTo>
                    <a:pt x="59" y="584"/>
                    <a:pt x="585" y="1"/>
                    <a:pt x="1227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3" name="Google Shape;14903;p30"/>
            <p:cNvSpPr/>
            <p:nvPr/>
          </p:nvSpPr>
          <p:spPr>
            <a:xfrm>
              <a:off x="2657175" y="486175"/>
              <a:ext cx="59850" cy="59875"/>
            </a:xfrm>
            <a:custGeom>
              <a:avLst/>
              <a:gdLst/>
              <a:ahLst/>
              <a:cxnLst/>
              <a:rect l="l" t="t" r="r" b="b"/>
              <a:pathLst>
                <a:path w="2394" h="2395" extrusionOk="0">
                  <a:moveTo>
                    <a:pt x="2394" y="1168"/>
                  </a:moveTo>
                  <a:cubicBezTo>
                    <a:pt x="2394" y="1752"/>
                    <a:pt x="1868" y="2336"/>
                    <a:pt x="1226" y="2394"/>
                  </a:cubicBezTo>
                  <a:cubicBezTo>
                    <a:pt x="584" y="2394"/>
                    <a:pt x="0" y="1810"/>
                    <a:pt x="0" y="1168"/>
                  </a:cubicBezTo>
                  <a:cubicBezTo>
                    <a:pt x="0" y="526"/>
                    <a:pt x="584" y="1"/>
                    <a:pt x="1168" y="1"/>
                  </a:cubicBezTo>
                  <a:cubicBezTo>
                    <a:pt x="1810" y="1"/>
                    <a:pt x="2394" y="526"/>
                    <a:pt x="2394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4" name="Google Shape;14904;p30"/>
            <p:cNvSpPr/>
            <p:nvPr/>
          </p:nvSpPr>
          <p:spPr>
            <a:xfrm>
              <a:off x="4126650" y="239575"/>
              <a:ext cx="58400" cy="59850"/>
            </a:xfrm>
            <a:custGeom>
              <a:avLst/>
              <a:gdLst/>
              <a:ahLst/>
              <a:cxnLst/>
              <a:rect l="l" t="t" r="r" b="b"/>
              <a:pathLst>
                <a:path w="2336" h="2394" extrusionOk="0">
                  <a:moveTo>
                    <a:pt x="1168" y="2335"/>
                  </a:moveTo>
                  <a:cubicBezTo>
                    <a:pt x="526" y="2394"/>
                    <a:pt x="0" y="1810"/>
                    <a:pt x="0" y="1226"/>
                  </a:cubicBezTo>
                  <a:cubicBezTo>
                    <a:pt x="0" y="584"/>
                    <a:pt x="526" y="0"/>
                    <a:pt x="1168" y="0"/>
                  </a:cubicBezTo>
                  <a:cubicBezTo>
                    <a:pt x="1752" y="0"/>
                    <a:pt x="2335" y="526"/>
                    <a:pt x="2335" y="1168"/>
                  </a:cubicBezTo>
                  <a:cubicBezTo>
                    <a:pt x="2335" y="1810"/>
                    <a:pt x="1810" y="2335"/>
                    <a:pt x="1168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5" name="Google Shape;14905;p30"/>
            <p:cNvSpPr/>
            <p:nvPr/>
          </p:nvSpPr>
          <p:spPr>
            <a:xfrm>
              <a:off x="5845650" y="1223125"/>
              <a:ext cx="56950" cy="58375"/>
            </a:xfrm>
            <a:custGeom>
              <a:avLst/>
              <a:gdLst/>
              <a:ahLst/>
              <a:cxnLst/>
              <a:rect l="l" t="t" r="r" b="b"/>
              <a:pathLst>
                <a:path w="2278" h="2335" extrusionOk="0">
                  <a:moveTo>
                    <a:pt x="2277" y="1167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335"/>
                    <a:pt x="1" y="1810"/>
                    <a:pt x="1" y="1109"/>
                  </a:cubicBezTo>
                  <a:cubicBezTo>
                    <a:pt x="59" y="467"/>
                    <a:pt x="526" y="0"/>
                    <a:pt x="1168" y="0"/>
                  </a:cubicBezTo>
                  <a:cubicBezTo>
                    <a:pt x="1810" y="0"/>
                    <a:pt x="2277" y="525"/>
                    <a:pt x="2277" y="116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6" name="Google Shape;14906;p30"/>
            <p:cNvSpPr/>
            <p:nvPr/>
          </p:nvSpPr>
          <p:spPr>
            <a:xfrm>
              <a:off x="3394100" y="241025"/>
              <a:ext cx="58400" cy="56950"/>
            </a:xfrm>
            <a:custGeom>
              <a:avLst/>
              <a:gdLst/>
              <a:ahLst/>
              <a:cxnLst/>
              <a:rect l="l" t="t" r="r" b="b"/>
              <a:pathLst>
                <a:path w="2336" h="2278" extrusionOk="0">
                  <a:moveTo>
                    <a:pt x="2277" y="1168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277"/>
                    <a:pt x="0" y="1752"/>
                    <a:pt x="59" y="1051"/>
                  </a:cubicBezTo>
                  <a:cubicBezTo>
                    <a:pt x="59" y="409"/>
                    <a:pt x="584" y="1"/>
                    <a:pt x="1226" y="1"/>
                  </a:cubicBezTo>
                  <a:cubicBezTo>
                    <a:pt x="1868" y="1"/>
                    <a:pt x="2335" y="526"/>
                    <a:pt x="2277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7" name="Google Shape;14907;p30"/>
            <p:cNvSpPr/>
            <p:nvPr/>
          </p:nvSpPr>
          <p:spPr>
            <a:xfrm>
              <a:off x="6335975" y="3185825"/>
              <a:ext cx="56925" cy="56925"/>
            </a:xfrm>
            <a:custGeom>
              <a:avLst/>
              <a:gdLst/>
              <a:ahLst/>
              <a:cxnLst/>
              <a:rect l="l" t="t" r="r" b="b"/>
              <a:pathLst>
                <a:path w="2277" h="2277" extrusionOk="0">
                  <a:moveTo>
                    <a:pt x="1168" y="2277"/>
                  </a:moveTo>
                  <a:cubicBezTo>
                    <a:pt x="526" y="2277"/>
                    <a:pt x="0" y="1810"/>
                    <a:pt x="0" y="1168"/>
                  </a:cubicBezTo>
                  <a:cubicBezTo>
                    <a:pt x="0" y="467"/>
                    <a:pt x="467" y="0"/>
                    <a:pt x="1168" y="0"/>
                  </a:cubicBezTo>
                  <a:cubicBezTo>
                    <a:pt x="1810" y="0"/>
                    <a:pt x="2277" y="526"/>
                    <a:pt x="2277" y="1109"/>
                  </a:cubicBezTo>
                  <a:cubicBezTo>
                    <a:pt x="2277" y="1751"/>
                    <a:pt x="1751" y="2277"/>
                    <a:pt x="1168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8" name="Google Shape;14908;p30"/>
            <p:cNvSpPr/>
            <p:nvPr/>
          </p:nvSpPr>
          <p:spPr>
            <a:xfrm>
              <a:off x="5356800" y="731350"/>
              <a:ext cx="56950" cy="55475"/>
            </a:xfrm>
            <a:custGeom>
              <a:avLst/>
              <a:gdLst/>
              <a:ahLst/>
              <a:cxnLst/>
              <a:rect l="l" t="t" r="r" b="b"/>
              <a:pathLst>
                <a:path w="2278" h="2219" extrusionOk="0">
                  <a:moveTo>
                    <a:pt x="1168" y="2218"/>
                  </a:moveTo>
                  <a:cubicBezTo>
                    <a:pt x="526" y="2218"/>
                    <a:pt x="59" y="1810"/>
                    <a:pt x="1" y="1168"/>
                  </a:cubicBezTo>
                  <a:cubicBezTo>
                    <a:pt x="1" y="467"/>
                    <a:pt x="468" y="0"/>
                    <a:pt x="1110" y="0"/>
                  </a:cubicBezTo>
                  <a:cubicBezTo>
                    <a:pt x="1752" y="0"/>
                    <a:pt x="2277" y="467"/>
                    <a:pt x="2277" y="1051"/>
                  </a:cubicBezTo>
                  <a:cubicBezTo>
                    <a:pt x="2277" y="1693"/>
                    <a:pt x="1810" y="2218"/>
                    <a:pt x="1168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9" name="Google Shape;14909;p30"/>
            <p:cNvSpPr/>
            <p:nvPr/>
          </p:nvSpPr>
          <p:spPr>
            <a:xfrm>
              <a:off x="1924625" y="979425"/>
              <a:ext cx="52550" cy="52550"/>
            </a:xfrm>
            <a:custGeom>
              <a:avLst/>
              <a:gdLst/>
              <a:ahLst/>
              <a:cxnLst/>
              <a:rect l="l" t="t" r="r" b="b"/>
              <a:pathLst>
                <a:path w="2102" h="2102" extrusionOk="0">
                  <a:moveTo>
                    <a:pt x="2102" y="1051"/>
                  </a:moveTo>
                  <a:cubicBezTo>
                    <a:pt x="2102" y="1576"/>
                    <a:pt x="1635" y="2043"/>
                    <a:pt x="1051" y="2102"/>
                  </a:cubicBezTo>
                  <a:cubicBezTo>
                    <a:pt x="526" y="2102"/>
                    <a:pt x="0" y="1576"/>
                    <a:pt x="0" y="993"/>
                  </a:cubicBezTo>
                  <a:cubicBezTo>
                    <a:pt x="0" y="467"/>
                    <a:pt x="526" y="0"/>
                    <a:pt x="1051" y="0"/>
                  </a:cubicBezTo>
                  <a:cubicBezTo>
                    <a:pt x="1576" y="0"/>
                    <a:pt x="2102" y="467"/>
                    <a:pt x="2102" y="10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0" name="Google Shape;14910;p30"/>
            <p:cNvSpPr/>
            <p:nvPr/>
          </p:nvSpPr>
          <p:spPr>
            <a:xfrm>
              <a:off x="6337425" y="22052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1051" y="0"/>
                  </a:moveTo>
                  <a:cubicBezTo>
                    <a:pt x="1577" y="0"/>
                    <a:pt x="2102" y="467"/>
                    <a:pt x="2102" y="993"/>
                  </a:cubicBezTo>
                  <a:cubicBezTo>
                    <a:pt x="2160" y="1576"/>
                    <a:pt x="1635" y="2102"/>
                    <a:pt x="1051" y="2102"/>
                  </a:cubicBezTo>
                  <a:cubicBezTo>
                    <a:pt x="526" y="2043"/>
                    <a:pt x="1" y="1576"/>
                    <a:pt x="1" y="1051"/>
                  </a:cubicBezTo>
                  <a:cubicBezTo>
                    <a:pt x="1" y="467"/>
                    <a:pt x="526" y="0"/>
                    <a:pt x="105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1" name="Google Shape;14911;p30"/>
            <p:cNvSpPr/>
            <p:nvPr/>
          </p:nvSpPr>
          <p:spPr>
            <a:xfrm>
              <a:off x="1431400" y="171487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2101" y="1052"/>
                  </a:moveTo>
                  <a:cubicBezTo>
                    <a:pt x="2101" y="1635"/>
                    <a:pt x="1635" y="2102"/>
                    <a:pt x="1051" y="2102"/>
                  </a:cubicBezTo>
                  <a:cubicBezTo>
                    <a:pt x="467" y="2102"/>
                    <a:pt x="0" y="1577"/>
                    <a:pt x="0" y="1052"/>
                  </a:cubicBezTo>
                  <a:cubicBezTo>
                    <a:pt x="0" y="468"/>
                    <a:pt x="525" y="1"/>
                    <a:pt x="1051" y="1"/>
                  </a:cubicBezTo>
                  <a:cubicBezTo>
                    <a:pt x="1576" y="59"/>
                    <a:pt x="2101" y="526"/>
                    <a:pt x="2101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2" name="Google Shape;14912;p30"/>
            <p:cNvSpPr/>
            <p:nvPr/>
          </p:nvSpPr>
          <p:spPr>
            <a:xfrm>
              <a:off x="5601950" y="4661125"/>
              <a:ext cx="52575" cy="52575"/>
            </a:xfrm>
            <a:custGeom>
              <a:avLst/>
              <a:gdLst/>
              <a:ahLst/>
              <a:cxnLst/>
              <a:rect l="l" t="t" r="r" b="b"/>
              <a:pathLst>
                <a:path w="2103" h="2103" extrusionOk="0">
                  <a:moveTo>
                    <a:pt x="2102" y="993"/>
                  </a:moveTo>
                  <a:cubicBezTo>
                    <a:pt x="2102" y="1519"/>
                    <a:pt x="1635" y="2044"/>
                    <a:pt x="1052" y="2044"/>
                  </a:cubicBezTo>
                  <a:cubicBezTo>
                    <a:pt x="526" y="2102"/>
                    <a:pt x="1" y="1577"/>
                    <a:pt x="1" y="993"/>
                  </a:cubicBezTo>
                  <a:cubicBezTo>
                    <a:pt x="1" y="468"/>
                    <a:pt x="468" y="1"/>
                    <a:pt x="1052" y="1"/>
                  </a:cubicBezTo>
                  <a:cubicBezTo>
                    <a:pt x="1577" y="1"/>
                    <a:pt x="2044" y="468"/>
                    <a:pt x="2102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3" name="Google Shape;14913;p30"/>
            <p:cNvSpPr/>
            <p:nvPr/>
          </p:nvSpPr>
          <p:spPr>
            <a:xfrm>
              <a:off x="4865025" y="51500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2102" y="992"/>
                  </a:moveTo>
                  <a:cubicBezTo>
                    <a:pt x="2161" y="1518"/>
                    <a:pt x="1694" y="2043"/>
                    <a:pt x="1110" y="2101"/>
                  </a:cubicBezTo>
                  <a:cubicBezTo>
                    <a:pt x="526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2" y="0"/>
                  </a:cubicBezTo>
                  <a:cubicBezTo>
                    <a:pt x="1577" y="0"/>
                    <a:pt x="2102" y="467"/>
                    <a:pt x="2102" y="99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4" name="Google Shape;14914;p30"/>
            <p:cNvSpPr/>
            <p:nvPr/>
          </p:nvSpPr>
          <p:spPr>
            <a:xfrm>
              <a:off x="4376175" y="242500"/>
              <a:ext cx="52575" cy="52550"/>
            </a:xfrm>
            <a:custGeom>
              <a:avLst/>
              <a:gdLst/>
              <a:ahLst/>
              <a:cxnLst/>
              <a:rect l="l" t="t" r="r" b="b"/>
              <a:pathLst>
                <a:path w="2103" h="2102" extrusionOk="0">
                  <a:moveTo>
                    <a:pt x="2102" y="1109"/>
                  </a:moveTo>
                  <a:cubicBezTo>
                    <a:pt x="2044" y="1634"/>
                    <a:pt x="1577" y="2101"/>
                    <a:pt x="1051" y="2101"/>
                  </a:cubicBezTo>
                  <a:cubicBezTo>
                    <a:pt x="468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1" y="58"/>
                  </a:cubicBezTo>
                  <a:cubicBezTo>
                    <a:pt x="1635" y="58"/>
                    <a:pt x="2102" y="525"/>
                    <a:pt x="2102" y="110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5" name="Google Shape;14915;p30"/>
            <p:cNvSpPr/>
            <p:nvPr/>
          </p:nvSpPr>
          <p:spPr>
            <a:xfrm>
              <a:off x="1190625" y="2942125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8"/>
                    <a:pt x="1518" y="1985"/>
                    <a:pt x="992" y="1985"/>
                  </a:cubicBezTo>
                  <a:cubicBezTo>
                    <a:pt x="409" y="1985"/>
                    <a:pt x="0" y="1576"/>
                    <a:pt x="0" y="993"/>
                  </a:cubicBezTo>
                  <a:cubicBezTo>
                    <a:pt x="0" y="409"/>
                    <a:pt x="350" y="117"/>
                    <a:pt x="876" y="59"/>
                  </a:cubicBezTo>
                  <a:cubicBezTo>
                    <a:pt x="1459" y="0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6" name="Google Shape;14916;p30"/>
            <p:cNvSpPr/>
            <p:nvPr/>
          </p:nvSpPr>
          <p:spPr>
            <a:xfrm>
              <a:off x="2169775" y="734250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1927" y="935"/>
                  </a:moveTo>
                  <a:cubicBezTo>
                    <a:pt x="1868" y="1577"/>
                    <a:pt x="1577" y="1927"/>
                    <a:pt x="935" y="1927"/>
                  </a:cubicBezTo>
                  <a:cubicBezTo>
                    <a:pt x="351" y="1927"/>
                    <a:pt x="1" y="1577"/>
                    <a:pt x="1" y="935"/>
                  </a:cubicBezTo>
                  <a:cubicBezTo>
                    <a:pt x="59" y="410"/>
                    <a:pt x="351" y="59"/>
                    <a:pt x="935" y="59"/>
                  </a:cubicBezTo>
                  <a:cubicBezTo>
                    <a:pt x="1577" y="1"/>
                    <a:pt x="1810" y="410"/>
                    <a:pt x="1927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7" name="Google Shape;14917;p30"/>
            <p:cNvSpPr/>
            <p:nvPr/>
          </p:nvSpPr>
          <p:spPr>
            <a:xfrm>
              <a:off x="1190625" y="2695500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9"/>
                    <a:pt x="1518" y="1927"/>
                    <a:pt x="992" y="1985"/>
                  </a:cubicBezTo>
                  <a:cubicBezTo>
                    <a:pt x="409" y="1985"/>
                    <a:pt x="0" y="1577"/>
                    <a:pt x="0" y="993"/>
                  </a:cubicBezTo>
                  <a:cubicBezTo>
                    <a:pt x="0" y="409"/>
                    <a:pt x="350" y="118"/>
                    <a:pt x="876" y="59"/>
                  </a:cubicBezTo>
                  <a:cubicBezTo>
                    <a:pt x="1459" y="1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8" name="Google Shape;14918;p30"/>
            <p:cNvSpPr/>
            <p:nvPr/>
          </p:nvSpPr>
          <p:spPr>
            <a:xfrm>
              <a:off x="6340350" y="3432425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934" y="1927"/>
                  </a:moveTo>
                  <a:cubicBezTo>
                    <a:pt x="409" y="1927"/>
                    <a:pt x="0" y="1519"/>
                    <a:pt x="0" y="935"/>
                  </a:cubicBezTo>
                  <a:cubicBezTo>
                    <a:pt x="0" y="410"/>
                    <a:pt x="467" y="1"/>
                    <a:pt x="993" y="1"/>
                  </a:cubicBezTo>
                  <a:cubicBezTo>
                    <a:pt x="1576" y="59"/>
                    <a:pt x="1868" y="410"/>
                    <a:pt x="1927" y="935"/>
                  </a:cubicBezTo>
                  <a:cubicBezTo>
                    <a:pt x="1927" y="1519"/>
                    <a:pt x="1518" y="1927"/>
                    <a:pt x="934" y="19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9" name="Google Shape;14919;p30"/>
            <p:cNvSpPr/>
            <p:nvPr/>
          </p:nvSpPr>
          <p:spPr>
            <a:xfrm>
              <a:off x="3151850" y="245400"/>
              <a:ext cx="48200" cy="46725"/>
            </a:xfrm>
            <a:custGeom>
              <a:avLst/>
              <a:gdLst/>
              <a:ahLst/>
              <a:cxnLst/>
              <a:rect l="l" t="t" r="r" b="b"/>
              <a:pathLst>
                <a:path w="1928" h="1869" extrusionOk="0">
                  <a:moveTo>
                    <a:pt x="1927" y="993"/>
                  </a:moveTo>
                  <a:cubicBezTo>
                    <a:pt x="1869" y="1518"/>
                    <a:pt x="1577" y="1869"/>
                    <a:pt x="993" y="1869"/>
                  </a:cubicBezTo>
                  <a:cubicBezTo>
                    <a:pt x="410" y="1869"/>
                    <a:pt x="1" y="1402"/>
                    <a:pt x="59" y="876"/>
                  </a:cubicBezTo>
                  <a:cubicBezTo>
                    <a:pt x="118" y="293"/>
                    <a:pt x="468" y="1"/>
                    <a:pt x="1052" y="1"/>
                  </a:cubicBezTo>
                  <a:cubicBezTo>
                    <a:pt x="1635" y="59"/>
                    <a:pt x="1869" y="409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0" name="Google Shape;14920;p30"/>
            <p:cNvSpPr/>
            <p:nvPr/>
          </p:nvSpPr>
          <p:spPr>
            <a:xfrm>
              <a:off x="5850025" y="4415975"/>
              <a:ext cx="48200" cy="48175"/>
            </a:xfrm>
            <a:custGeom>
              <a:avLst/>
              <a:gdLst/>
              <a:ahLst/>
              <a:cxnLst/>
              <a:rect l="l" t="t" r="r" b="b"/>
              <a:pathLst>
                <a:path w="1928" h="1927" extrusionOk="0">
                  <a:moveTo>
                    <a:pt x="935" y="1"/>
                  </a:moveTo>
                  <a:cubicBezTo>
                    <a:pt x="1519" y="1"/>
                    <a:pt x="1927" y="409"/>
                    <a:pt x="1927" y="935"/>
                  </a:cubicBezTo>
                  <a:cubicBezTo>
                    <a:pt x="1927" y="1518"/>
                    <a:pt x="1519" y="1927"/>
                    <a:pt x="993" y="1927"/>
                  </a:cubicBezTo>
                  <a:cubicBezTo>
                    <a:pt x="410" y="1869"/>
                    <a:pt x="59" y="1577"/>
                    <a:pt x="59" y="993"/>
                  </a:cubicBezTo>
                  <a:cubicBezTo>
                    <a:pt x="1" y="468"/>
                    <a:pt x="410" y="1"/>
                    <a:pt x="9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1" name="Google Shape;14921;p30"/>
            <p:cNvSpPr/>
            <p:nvPr/>
          </p:nvSpPr>
          <p:spPr>
            <a:xfrm>
              <a:off x="3640725" y="5393675"/>
              <a:ext cx="49625" cy="49650"/>
            </a:xfrm>
            <a:custGeom>
              <a:avLst/>
              <a:gdLst/>
              <a:ahLst/>
              <a:cxnLst/>
              <a:rect l="l" t="t" r="r" b="b"/>
              <a:pathLst>
                <a:path w="1985" h="1986" extrusionOk="0">
                  <a:moveTo>
                    <a:pt x="934" y="1985"/>
                  </a:moveTo>
                  <a:cubicBezTo>
                    <a:pt x="409" y="1927"/>
                    <a:pt x="0" y="1460"/>
                    <a:pt x="58" y="935"/>
                  </a:cubicBezTo>
                  <a:cubicBezTo>
                    <a:pt x="117" y="351"/>
                    <a:pt x="584" y="1"/>
                    <a:pt x="1109" y="59"/>
                  </a:cubicBezTo>
                  <a:cubicBezTo>
                    <a:pt x="1693" y="118"/>
                    <a:pt x="1985" y="468"/>
                    <a:pt x="1985" y="1052"/>
                  </a:cubicBezTo>
                  <a:cubicBezTo>
                    <a:pt x="1985" y="1577"/>
                    <a:pt x="1518" y="1985"/>
                    <a:pt x="934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2" name="Google Shape;14922;p30"/>
            <p:cNvSpPr/>
            <p:nvPr/>
          </p:nvSpPr>
          <p:spPr>
            <a:xfrm>
              <a:off x="3884400" y="5393675"/>
              <a:ext cx="48200" cy="49650"/>
            </a:xfrm>
            <a:custGeom>
              <a:avLst/>
              <a:gdLst/>
              <a:ahLst/>
              <a:cxnLst/>
              <a:rect l="l" t="t" r="r" b="b"/>
              <a:pathLst>
                <a:path w="1928" h="1986" extrusionOk="0">
                  <a:moveTo>
                    <a:pt x="1927" y="993"/>
                  </a:moveTo>
                  <a:cubicBezTo>
                    <a:pt x="1927" y="1577"/>
                    <a:pt x="1519" y="1985"/>
                    <a:pt x="993" y="1985"/>
                  </a:cubicBezTo>
                  <a:cubicBezTo>
                    <a:pt x="409" y="1985"/>
                    <a:pt x="1" y="1519"/>
                    <a:pt x="1" y="993"/>
                  </a:cubicBezTo>
                  <a:cubicBezTo>
                    <a:pt x="59" y="409"/>
                    <a:pt x="409" y="59"/>
                    <a:pt x="935" y="59"/>
                  </a:cubicBezTo>
                  <a:cubicBezTo>
                    <a:pt x="1519" y="1"/>
                    <a:pt x="1927" y="468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3" name="Google Shape;14923;p30"/>
            <p:cNvSpPr/>
            <p:nvPr/>
          </p:nvSpPr>
          <p:spPr>
            <a:xfrm>
              <a:off x="1190625" y="2454725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1868" y="935"/>
                  </a:moveTo>
                  <a:cubicBezTo>
                    <a:pt x="1809" y="1518"/>
                    <a:pt x="1459" y="1869"/>
                    <a:pt x="934" y="1810"/>
                  </a:cubicBezTo>
                  <a:cubicBezTo>
                    <a:pt x="350" y="1810"/>
                    <a:pt x="0" y="1402"/>
                    <a:pt x="58" y="876"/>
                  </a:cubicBezTo>
                  <a:cubicBezTo>
                    <a:pt x="117" y="351"/>
                    <a:pt x="467" y="1"/>
                    <a:pt x="992" y="1"/>
                  </a:cubicBezTo>
                  <a:cubicBezTo>
                    <a:pt x="1518" y="1"/>
                    <a:pt x="1809" y="409"/>
                    <a:pt x="1868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4" name="Google Shape;14924;p30"/>
            <p:cNvSpPr/>
            <p:nvPr/>
          </p:nvSpPr>
          <p:spPr>
            <a:xfrm>
              <a:off x="1434300" y="39227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460" y="117"/>
                    <a:pt x="1869" y="409"/>
                    <a:pt x="1810" y="993"/>
                  </a:cubicBezTo>
                  <a:cubicBezTo>
                    <a:pt x="1810" y="1518"/>
                    <a:pt x="1460" y="1868"/>
                    <a:pt x="876" y="1868"/>
                  </a:cubicBezTo>
                  <a:cubicBezTo>
                    <a:pt x="351" y="1810"/>
                    <a:pt x="1" y="1460"/>
                    <a:pt x="1" y="934"/>
                  </a:cubicBezTo>
                  <a:cubicBezTo>
                    <a:pt x="1" y="351"/>
                    <a:pt x="351" y="117"/>
                    <a:pt x="9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5" name="Google Shape;14925;p30"/>
            <p:cNvSpPr/>
            <p:nvPr/>
          </p:nvSpPr>
          <p:spPr>
            <a:xfrm>
              <a:off x="1680925" y="122457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934"/>
                  </a:moveTo>
                  <a:cubicBezTo>
                    <a:pt x="1810" y="1460"/>
                    <a:pt x="1518" y="1868"/>
                    <a:pt x="934" y="1868"/>
                  </a:cubicBezTo>
                  <a:cubicBezTo>
                    <a:pt x="351" y="1868"/>
                    <a:pt x="0" y="1518"/>
                    <a:pt x="0" y="934"/>
                  </a:cubicBezTo>
                  <a:cubicBezTo>
                    <a:pt x="0" y="409"/>
                    <a:pt x="351" y="59"/>
                    <a:pt x="876" y="59"/>
                  </a:cubicBezTo>
                  <a:cubicBezTo>
                    <a:pt x="1460" y="0"/>
                    <a:pt x="1752" y="351"/>
                    <a:pt x="1868" y="93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6" name="Google Shape;14926;p30"/>
            <p:cNvSpPr/>
            <p:nvPr/>
          </p:nvSpPr>
          <p:spPr>
            <a:xfrm>
              <a:off x="5358275" y="4906300"/>
              <a:ext cx="45250" cy="45250"/>
            </a:xfrm>
            <a:custGeom>
              <a:avLst/>
              <a:gdLst/>
              <a:ahLst/>
              <a:cxnLst/>
              <a:rect l="l" t="t" r="r" b="b"/>
              <a:pathLst>
                <a:path w="1810" h="1810" extrusionOk="0">
                  <a:moveTo>
                    <a:pt x="876" y="0"/>
                  </a:moveTo>
                  <a:cubicBezTo>
                    <a:pt x="1459" y="59"/>
                    <a:pt x="1810" y="350"/>
                    <a:pt x="1810" y="876"/>
                  </a:cubicBezTo>
                  <a:cubicBezTo>
                    <a:pt x="1810" y="1459"/>
                    <a:pt x="1518" y="1810"/>
                    <a:pt x="934" y="1810"/>
                  </a:cubicBezTo>
                  <a:cubicBezTo>
                    <a:pt x="409" y="1810"/>
                    <a:pt x="58" y="1518"/>
                    <a:pt x="0" y="992"/>
                  </a:cubicBezTo>
                  <a:cubicBezTo>
                    <a:pt x="0" y="409"/>
                    <a:pt x="350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7" name="Google Shape;14927;p30"/>
            <p:cNvSpPr/>
            <p:nvPr/>
          </p:nvSpPr>
          <p:spPr>
            <a:xfrm>
              <a:off x="1192075" y="318582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701"/>
                  </a:moveTo>
                  <a:cubicBezTo>
                    <a:pt x="1751" y="1518"/>
                    <a:pt x="1460" y="1868"/>
                    <a:pt x="876" y="1868"/>
                  </a:cubicBezTo>
                  <a:cubicBezTo>
                    <a:pt x="351" y="1868"/>
                    <a:pt x="0" y="1518"/>
                    <a:pt x="0" y="993"/>
                  </a:cubicBezTo>
                  <a:cubicBezTo>
                    <a:pt x="0" y="409"/>
                    <a:pt x="351" y="0"/>
                    <a:pt x="934" y="117"/>
                  </a:cubicBezTo>
                  <a:cubicBezTo>
                    <a:pt x="1285" y="175"/>
                    <a:pt x="1576" y="526"/>
                    <a:pt x="1868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8" name="Google Shape;14928;p30"/>
            <p:cNvSpPr/>
            <p:nvPr/>
          </p:nvSpPr>
          <p:spPr>
            <a:xfrm>
              <a:off x="2660100" y="5152900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992" y="1869"/>
                  </a:moveTo>
                  <a:cubicBezTo>
                    <a:pt x="409" y="1810"/>
                    <a:pt x="0" y="1518"/>
                    <a:pt x="0" y="935"/>
                  </a:cubicBezTo>
                  <a:cubicBezTo>
                    <a:pt x="0" y="351"/>
                    <a:pt x="350" y="1"/>
                    <a:pt x="934" y="1"/>
                  </a:cubicBezTo>
                  <a:cubicBezTo>
                    <a:pt x="1459" y="1"/>
                    <a:pt x="1810" y="351"/>
                    <a:pt x="1810" y="876"/>
                  </a:cubicBezTo>
                  <a:cubicBezTo>
                    <a:pt x="1868" y="1460"/>
                    <a:pt x="1518" y="1752"/>
                    <a:pt x="992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9" name="Google Shape;14929;p30"/>
            <p:cNvSpPr/>
            <p:nvPr/>
          </p:nvSpPr>
          <p:spPr>
            <a:xfrm>
              <a:off x="3395550" y="53951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518" y="117"/>
                    <a:pt x="1869" y="350"/>
                    <a:pt x="1869" y="934"/>
                  </a:cubicBezTo>
                  <a:cubicBezTo>
                    <a:pt x="1869" y="1518"/>
                    <a:pt x="1518" y="1868"/>
                    <a:pt x="935" y="1868"/>
                  </a:cubicBezTo>
                  <a:cubicBezTo>
                    <a:pt x="409" y="1868"/>
                    <a:pt x="59" y="1518"/>
                    <a:pt x="59" y="993"/>
                  </a:cubicBezTo>
                  <a:cubicBezTo>
                    <a:pt x="1" y="409"/>
                    <a:pt x="409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0" name="Google Shape;14930;p30"/>
            <p:cNvSpPr/>
            <p:nvPr/>
          </p:nvSpPr>
          <p:spPr>
            <a:xfrm>
              <a:off x="4132475" y="5396600"/>
              <a:ext cx="46725" cy="45275"/>
            </a:xfrm>
            <a:custGeom>
              <a:avLst/>
              <a:gdLst/>
              <a:ahLst/>
              <a:cxnLst/>
              <a:rect l="l" t="t" r="r" b="b"/>
              <a:pathLst>
                <a:path w="1869" h="1811" extrusionOk="0">
                  <a:moveTo>
                    <a:pt x="1869" y="876"/>
                  </a:moveTo>
                  <a:cubicBezTo>
                    <a:pt x="1752" y="1460"/>
                    <a:pt x="1460" y="1810"/>
                    <a:pt x="876" y="1810"/>
                  </a:cubicBezTo>
                  <a:cubicBezTo>
                    <a:pt x="351" y="1752"/>
                    <a:pt x="1" y="1402"/>
                    <a:pt x="1" y="818"/>
                  </a:cubicBezTo>
                  <a:cubicBezTo>
                    <a:pt x="59" y="292"/>
                    <a:pt x="409" y="1"/>
                    <a:pt x="935" y="1"/>
                  </a:cubicBezTo>
                  <a:cubicBezTo>
                    <a:pt x="1519" y="1"/>
                    <a:pt x="1752" y="351"/>
                    <a:pt x="1869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1" name="Google Shape;14931;p30"/>
            <p:cNvSpPr/>
            <p:nvPr/>
          </p:nvSpPr>
          <p:spPr>
            <a:xfrm>
              <a:off x="1926075" y="4661125"/>
              <a:ext cx="45275" cy="43825"/>
            </a:xfrm>
            <a:custGeom>
              <a:avLst/>
              <a:gdLst/>
              <a:ahLst/>
              <a:cxnLst/>
              <a:rect l="l" t="t" r="r" b="b"/>
              <a:pathLst>
                <a:path w="1811" h="1753" extrusionOk="0">
                  <a:moveTo>
                    <a:pt x="1810" y="993"/>
                  </a:moveTo>
                  <a:cubicBezTo>
                    <a:pt x="1518" y="1227"/>
                    <a:pt x="1227" y="1577"/>
                    <a:pt x="876" y="1635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293" y="1"/>
                    <a:pt x="818" y="59"/>
                  </a:cubicBezTo>
                  <a:cubicBezTo>
                    <a:pt x="1168" y="118"/>
                    <a:pt x="1460" y="410"/>
                    <a:pt x="1810" y="643"/>
                  </a:cubicBezTo>
                  <a:cubicBezTo>
                    <a:pt x="1810" y="760"/>
                    <a:pt x="1810" y="876"/>
                    <a:pt x="1810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2" name="Google Shape;14932;p30"/>
            <p:cNvSpPr/>
            <p:nvPr/>
          </p:nvSpPr>
          <p:spPr>
            <a:xfrm>
              <a:off x="5117475" y="493475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2"/>
                  </a:moveTo>
                  <a:cubicBezTo>
                    <a:pt x="1519" y="1285"/>
                    <a:pt x="1227" y="1635"/>
                    <a:pt x="877" y="1694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351" y="1"/>
                    <a:pt x="818" y="59"/>
                  </a:cubicBezTo>
                  <a:cubicBezTo>
                    <a:pt x="1168" y="118"/>
                    <a:pt x="1460" y="468"/>
                    <a:pt x="1810" y="701"/>
                  </a:cubicBezTo>
                  <a:cubicBezTo>
                    <a:pt x="1810" y="818"/>
                    <a:pt x="1810" y="935"/>
                    <a:pt x="1810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3" name="Google Shape;14933;p30"/>
            <p:cNvSpPr/>
            <p:nvPr/>
          </p:nvSpPr>
          <p:spPr>
            <a:xfrm>
              <a:off x="6096650" y="1472650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1"/>
                  </a:moveTo>
                  <a:cubicBezTo>
                    <a:pt x="1460" y="1285"/>
                    <a:pt x="1226" y="1635"/>
                    <a:pt x="876" y="1693"/>
                  </a:cubicBezTo>
                  <a:cubicBezTo>
                    <a:pt x="351" y="1752"/>
                    <a:pt x="1" y="1401"/>
                    <a:pt x="1" y="876"/>
                  </a:cubicBezTo>
                  <a:cubicBezTo>
                    <a:pt x="1" y="351"/>
                    <a:pt x="351" y="0"/>
                    <a:pt x="818" y="59"/>
                  </a:cubicBezTo>
                  <a:cubicBezTo>
                    <a:pt x="1168" y="117"/>
                    <a:pt x="1460" y="467"/>
                    <a:pt x="1810" y="701"/>
                  </a:cubicBezTo>
                  <a:lnTo>
                    <a:pt x="1810" y="105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4" name="Google Shape;14934;p30"/>
            <p:cNvSpPr/>
            <p:nvPr/>
          </p:nvSpPr>
          <p:spPr>
            <a:xfrm>
              <a:off x="6098100" y="4173750"/>
              <a:ext cx="37975" cy="42325"/>
            </a:xfrm>
            <a:custGeom>
              <a:avLst/>
              <a:gdLst/>
              <a:ahLst/>
              <a:cxnLst/>
              <a:rect l="l" t="t" r="r" b="b"/>
              <a:pathLst>
                <a:path w="1519" h="1693" extrusionOk="0">
                  <a:moveTo>
                    <a:pt x="643" y="1693"/>
                  </a:moveTo>
                  <a:cubicBezTo>
                    <a:pt x="410" y="1401"/>
                    <a:pt x="1" y="1051"/>
                    <a:pt x="59" y="817"/>
                  </a:cubicBezTo>
                  <a:cubicBezTo>
                    <a:pt x="118" y="526"/>
                    <a:pt x="526" y="117"/>
                    <a:pt x="818" y="59"/>
                  </a:cubicBezTo>
                  <a:cubicBezTo>
                    <a:pt x="993" y="0"/>
                    <a:pt x="1460" y="467"/>
                    <a:pt x="1460" y="759"/>
                  </a:cubicBezTo>
                  <a:cubicBezTo>
                    <a:pt x="1519" y="1051"/>
                    <a:pt x="1168" y="1343"/>
                    <a:pt x="993" y="1635"/>
                  </a:cubicBezTo>
                  <a:cubicBezTo>
                    <a:pt x="876" y="1635"/>
                    <a:pt x="760" y="1635"/>
                    <a:pt x="643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5" name="Google Shape;14935;p30"/>
            <p:cNvSpPr/>
            <p:nvPr/>
          </p:nvSpPr>
          <p:spPr>
            <a:xfrm>
              <a:off x="1196450" y="2212500"/>
              <a:ext cx="40875" cy="37950"/>
            </a:xfrm>
            <a:custGeom>
              <a:avLst/>
              <a:gdLst/>
              <a:ahLst/>
              <a:cxnLst/>
              <a:rect l="l" t="t" r="r" b="b"/>
              <a:pathLst>
                <a:path w="1635" h="1518" extrusionOk="0">
                  <a:moveTo>
                    <a:pt x="1635" y="934"/>
                  </a:moveTo>
                  <a:cubicBezTo>
                    <a:pt x="1285" y="1109"/>
                    <a:pt x="993" y="1518"/>
                    <a:pt x="701" y="1460"/>
                  </a:cubicBezTo>
                  <a:cubicBezTo>
                    <a:pt x="409" y="1401"/>
                    <a:pt x="59" y="993"/>
                    <a:pt x="0" y="701"/>
                  </a:cubicBezTo>
                  <a:cubicBezTo>
                    <a:pt x="0" y="467"/>
                    <a:pt x="467" y="0"/>
                    <a:pt x="701" y="0"/>
                  </a:cubicBezTo>
                  <a:cubicBezTo>
                    <a:pt x="993" y="0"/>
                    <a:pt x="1343" y="350"/>
                    <a:pt x="1635" y="584"/>
                  </a:cubicBezTo>
                  <a:lnTo>
                    <a:pt x="1635" y="934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6" name="Google Shape;14936;p30"/>
            <p:cNvSpPr/>
            <p:nvPr/>
          </p:nvSpPr>
          <p:spPr>
            <a:xfrm>
              <a:off x="6346175" y="1970250"/>
              <a:ext cx="40900" cy="36525"/>
            </a:xfrm>
            <a:custGeom>
              <a:avLst/>
              <a:gdLst/>
              <a:ahLst/>
              <a:cxnLst/>
              <a:rect l="l" t="t" r="r" b="b"/>
              <a:pathLst>
                <a:path w="1636" h="1461" extrusionOk="0">
                  <a:moveTo>
                    <a:pt x="1577" y="935"/>
                  </a:moveTo>
                  <a:cubicBezTo>
                    <a:pt x="1285" y="1110"/>
                    <a:pt x="935" y="1460"/>
                    <a:pt x="701" y="1402"/>
                  </a:cubicBezTo>
                  <a:cubicBezTo>
                    <a:pt x="409" y="1402"/>
                    <a:pt x="59" y="935"/>
                    <a:pt x="1" y="643"/>
                  </a:cubicBezTo>
                  <a:cubicBezTo>
                    <a:pt x="1" y="468"/>
                    <a:pt x="468" y="1"/>
                    <a:pt x="701" y="1"/>
                  </a:cubicBezTo>
                  <a:cubicBezTo>
                    <a:pt x="993" y="1"/>
                    <a:pt x="1285" y="351"/>
                    <a:pt x="1635" y="526"/>
                  </a:cubicBezTo>
                  <a:cubicBezTo>
                    <a:pt x="1635" y="643"/>
                    <a:pt x="1635" y="818"/>
                    <a:pt x="1577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7" name="Google Shape;14937;p30"/>
            <p:cNvSpPr/>
            <p:nvPr/>
          </p:nvSpPr>
          <p:spPr>
            <a:xfrm>
              <a:off x="1685300" y="4417450"/>
              <a:ext cx="37975" cy="40875"/>
            </a:xfrm>
            <a:custGeom>
              <a:avLst/>
              <a:gdLst/>
              <a:ahLst/>
              <a:cxnLst/>
              <a:rect l="l" t="t" r="r" b="b"/>
              <a:pathLst>
                <a:path w="1519" h="1635" extrusionOk="0">
                  <a:moveTo>
                    <a:pt x="935" y="0"/>
                  </a:moveTo>
                  <a:cubicBezTo>
                    <a:pt x="1110" y="292"/>
                    <a:pt x="1518" y="642"/>
                    <a:pt x="1460" y="876"/>
                  </a:cubicBezTo>
                  <a:cubicBezTo>
                    <a:pt x="1401" y="1167"/>
                    <a:pt x="993" y="1576"/>
                    <a:pt x="701" y="1576"/>
                  </a:cubicBezTo>
                  <a:cubicBezTo>
                    <a:pt x="468" y="1634"/>
                    <a:pt x="59" y="1167"/>
                    <a:pt x="1" y="934"/>
                  </a:cubicBezTo>
                  <a:cubicBezTo>
                    <a:pt x="1" y="642"/>
                    <a:pt x="351" y="292"/>
                    <a:pt x="584" y="0"/>
                  </a:cubicBezTo>
                  <a:lnTo>
                    <a:pt x="935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8" name="Google Shape;14938;p30"/>
            <p:cNvSpPr/>
            <p:nvPr/>
          </p:nvSpPr>
          <p:spPr>
            <a:xfrm>
              <a:off x="4630100" y="246875"/>
              <a:ext cx="37950" cy="40875"/>
            </a:xfrm>
            <a:custGeom>
              <a:avLst/>
              <a:gdLst/>
              <a:ahLst/>
              <a:cxnLst/>
              <a:rect l="l" t="t" r="r" b="b"/>
              <a:pathLst>
                <a:path w="1518" h="1635" extrusionOk="0">
                  <a:moveTo>
                    <a:pt x="934" y="0"/>
                  </a:moveTo>
                  <a:cubicBezTo>
                    <a:pt x="1109" y="292"/>
                    <a:pt x="1518" y="642"/>
                    <a:pt x="1459" y="876"/>
                  </a:cubicBezTo>
                  <a:cubicBezTo>
                    <a:pt x="1401" y="1168"/>
                    <a:pt x="993" y="1576"/>
                    <a:pt x="701" y="1576"/>
                  </a:cubicBezTo>
                  <a:cubicBezTo>
                    <a:pt x="526" y="1635"/>
                    <a:pt x="59" y="1168"/>
                    <a:pt x="59" y="934"/>
                  </a:cubicBezTo>
                  <a:cubicBezTo>
                    <a:pt x="0" y="584"/>
                    <a:pt x="350" y="292"/>
                    <a:pt x="584" y="0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9" name="Google Shape;14939;p30"/>
            <p:cNvSpPr/>
            <p:nvPr/>
          </p:nvSpPr>
          <p:spPr>
            <a:xfrm>
              <a:off x="2175625" y="4910675"/>
              <a:ext cx="36500" cy="40875"/>
            </a:xfrm>
            <a:custGeom>
              <a:avLst/>
              <a:gdLst/>
              <a:ahLst/>
              <a:cxnLst/>
              <a:rect l="l" t="t" r="r" b="b"/>
              <a:pathLst>
                <a:path w="1460" h="1635" extrusionOk="0">
                  <a:moveTo>
                    <a:pt x="584" y="1635"/>
                  </a:moveTo>
                  <a:cubicBezTo>
                    <a:pt x="350" y="1343"/>
                    <a:pt x="0" y="1051"/>
                    <a:pt x="0" y="759"/>
                  </a:cubicBezTo>
                  <a:cubicBezTo>
                    <a:pt x="58" y="467"/>
                    <a:pt x="467" y="59"/>
                    <a:pt x="759" y="59"/>
                  </a:cubicBezTo>
                  <a:cubicBezTo>
                    <a:pt x="934" y="0"/>
                    <a:pt x="1401" y="467"/>
                    <a:pt x="1459" y="701"/>
                  </a:cubicBezTo>
                  <a:cubicBezTo>
                    <a:pt x="1459" y="993"/>
                    <a:pt x="1109" y="1343"/>
                    <a:pt x="934" y="1635"/>
                  </a:cubicBezTo>
                  <a:cubicBezTo>
                    <a:pt x="817" y="1635"/>
                    <a:pt x="701" y="1635"/>
                    <a:pt x="584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0" name="Google Shape;14940;p30"/>
            <p:cNvSpPr/>
            <p:nvPr/>
          </p:nvSpPr>
          <p:spPr>
            <a:xfrm>
              <a:off x="4379100" y="5399525"/>
              <a:ext cx="40875" cy="36500"/>
            </a:xfrm>
            <a:custGeom>
              <a:avLst/>
              <a:gdLst/>
              <a:ahLst/>
              <a:cxnLst/>
              <a:rect l="l" t="t" r="r" b="b"/>
              <a:pathLst>
                <a:path w="1635" h="1460" extrusionOk="0">
                  <a:moveTo>
                    <a:pt x="59" y="526"/>
                  </a:moveTo>
                  <a:cubicBezTo>
                    <a:pt x="351" y="351"/>
                    <a:pt x="701" y="0"/>
                    <a:pt x="993" y="59"/>
                  </a:cubicBezTo>
                  <a:cubicBezTo>
                    <a:pt x="1226" y="117"/>
                    <a:pt x="1576" y="526"/>
                    <a:pt x="1635" y="818"/>
                  </a:cubicBezTo>
                  <a:cubicBezTo>
                    <a:pt x="1635" y="1051"/>
                    <a:pt x="1168" y="1460"/>
                    <a:pt x="876" y="1460"/>
                  </a:cubicBezTo>
                  <a:cubicBezTo>
                    <a:pt x="584" y="1460"/>
                    <a:pt x="292" y="1109"/>
                    <a:pt x="0" y="876"/>
                  </a:cubicBezTo>
                  <a:cubicBezTo>
                    <a:pt x="0" y="759"/>
                    <a:pt x="59" y="642"/>
                    <a:pt x="59" y="5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1" name="Google Shape;14941;p30"/>
            <p:cNvSpPr/>
            <p:nvPr/>
          </p:nvSpPr>
          <p:spPr>
            <a:xfrm>
              <a:off x="2422225" y="497850"/>
              <a:ext cx="43800" cy="35050"/>
            </a:xfrm>
            <a:custGeom>
              <a:avLst/>
              <a:gdLst/>
              <a:ahLst/>
              <a:cxnLst/>
              <a:rect l="l" t="t" r="r" b="b"/>
              <a:pathLst>
                <a:path w="1752" h="1402" extrusionOk="0">
                  <a:moveTo>
                    <a:pt x="1752" y="701"/>
                  </a:moveTo>
                  <a:cubicBezTo>
                    <a:pt x="1285" y="1052"/>
                    <a:pt x="993" y="1402"/>
                    <a:pt x="759" y="1402"/>
                  </a:cubicBezTo>
                  <a:cubicBezTo>
                    <a:pt x="468" y="1402"/>
                    <a:pt x="234" y="993"/>
                    <a:pt x="1" y="760"/>
                  </a:cubicBezTo>
                  <a:cubicBezTo>
                    <a:pt x="234" y="468"/>
                    <a:pt x="409" y="59"/>
                    <a:pt x="701" y="59"/>
                  </a:cubicBezTo>
                  <a:cubicBezTo>
                    <a:pt x="935" y="1"/>
                    <a:pt x="1285" y="351"/>
                    <a:pt x="1752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2" name="Google Shape;14942;p30"/>
            <p:cNvSpPr/>
            <p:nvPr/>
          </p:nvSpPr>
          <p:spPr>
            <a:xfrm>
              <a:off x="1203750" y="3439725"/>
              <a:ext cx="27750" cy="36525"/>
            </a:xfrm>
            <a:custGeom>
              <a:avLst/>
              <a:gdLst/>
              <a:ahLst/>
              <a:cxnLst/>
              <a:rect l="l" t="t" r="r" b="b"/>
              <a:pathLst>
                <a:path w="1110" h="1461" extrusionOk="0">
                  <a:moveTo>
                    <a:pt x="351" y="1402"/>
                  </a:moveTo>
                  <a:cubicBezTo>
                    <a:pt x="234" y="1110"/>
                    <a:pt x="59" y="818"/>
                    <a:pt x="0" y="526"/>
                  </a:cubicBezTo>
                  <a:cubicBezTo>
                    <a:pt x="0" y="351"/>
                    <a:pt x="234" y="176"/>
                    <a:pt x="409" y="1"/>
                  </a:cubicBezTo>
                  <a:cubicBezTo>
                    <a:pt x="642" y="234"/>
                    <a:pt x="993" y="409"/>
                    <a:pt x="1051" y="701"/>
                  </a:cubicBezTo>
                  <a:cubicBezTo>
                    <a:pt x="1109" y="876"/>
                    <a:pt x="818" y="1168"/>
                    <a:pt x="642" y="1460"/>
                  </a:cubicBezTo>
                  <a:cubicBezTo>
                    <a:pt x="526" y="1460"/>
                    <a:pt x="467" y="1402"/>
                    <a:pt x="351" y="14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3" name="Google Shape;14943;p30"/>
            <p:cNvSpPr/>
            <p:nvPr/>
          </p:nvSpPr>
          <p:spPr>
            <a:xfrm>
              <a:off x="3159150" y="5402450"/>
              <a:ext cx="42350" cy="27750"/>
            </a:xfrm>
            <a:custGeom>
              <a:avLst/>
              <a:gdLst/>
              <a:ahLst/>
              <a:cxnLst/>
              <a:rect l="l" t="t" r="r" b="b"/>
              <a:pathLst>
                <a:path w="1694" h="1110" extrusionOk="0">
                  <a:moveTo>
                    <a:pt x="1694" y="642"/>
                  </a:moveTo>
                  <a:cubicBezTo>
                    <a:pt x="1285" y="876"/>
                    <a:pt x="1051" y="1109"/>
                    <a:pt x="876" y="1051"/>
                  </a:cubicBezTo>
                  <a:cubicBezTo>
                    <a:pt x="584" y="992"/>
                    <a:pt x="293" y="759"/>
                    <a:pt x="1" y="584"/>
                  </a:cubicBezTo>
                  <a:cubicBezTo>
                    <a:pt x="234" y="409"/>
                    <a:pt x="468" y="0"/>
                    <a:pt x="701" y="0"/>
                  </a:cubicBezTo>
                  <a:cubicBezTo>
                    <a:pt x="935" y="0"/>
                    <a:pt x="1227" y="350"/>
                    <a:pt x="1635" y="64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4" name="Google Shape;14944;p30"/>
            <p:cNvSpPr/>
            <p:nvPr/>
          </p:nvSpPr>
          <p:spPr>
            <a:xfrm>
              <a:off x="2914000" y="258550"/>
              <a:ext cx="36500" cy="26275"/>
            </a:xfrm>
            <a:custGeom>
              <a:avLst/>
              <a:gdLst/>
              <a:ahLst/>
              <a:cxnLst/>
              <a:rect l="l" t="t" r="r" b="b"/>
              <a:pathLst>
                <a:path w="1460" h="1051" extrusionOk="0">
                  <a:moveTo>
                    <a:pt x="1460" y="0"/>
                  </a:moveTo>
                  <a:cubicBezTo>
                    <a:pt x="1285" y="467"/>
                    <a:pt x="1226" y="759"/>
                    <a:pt x="1051" y="934"/>
                  </a:cubicBezTo>
                  <a:cubicBezTo>
                    <a:pt x="876" y="1051"/>
                    <a:pt x="526" y="1051"/>
                    <a:pt x="292" y="992"/>
                  </a:cubicBezTo>
                  <a:cubicBezTo>
                    <a:pt x="176" y="934"/>
                    <a:pt x="117" y="701"/>
                    <a:pt x="1" y="584"/>
                  </a:cubicBezTo>
                  <a:cubicBezTo>
                    <a:pt x="176" y="467"/>
                    <a:pt x="351" y="350"/>
                    <a:pt x="584" y="234"/>
                  </a:cubicBezTo>
                  <a:cubicBezTo>
                    <a:pt x="759" y="175"/>
                    <a:pt x="993" y="117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5" name="Google Shape;14945;p30"/>
            <p:cNvSpPr/>
            <p:nvPr/>
          </p:nvSpPr>
          <p:spPr>
            <a:xfrm>
              <a:off x="6349100" y="3686350"/>
              <a:ext cx="24825" cy="33575"/>
            </a:xfrm>
            <a:custGeom>
              <a:avLst/>
              <a:gdLst/>
              <a:ahLst/>
              <a:cxnLst/>
              <a:rect l="l" t="t" r="r" b="b"/>
              <a:pathLst>
                <a:path w="993" h="1343" extrusionOk="0">
                  <a:moveTo>
                    <a:pt x="993" y="0"/>
                  </a:moveTo>
                  <a:cubicBezTo>
                    <a:pt x="935" y="351"/>
                    <a:pt x="876" y="526"/>
                    <a:pt x="818" y="759"/>
                  </a:cubicBezTo>
                  <a:cubicBezTo>
                    <a:pt x="701" y="934"/>
                    <a:pt x="526" y="1109"/>
                    <a:pt x="409" y="1343"/>
                  </a:cubicBezTo>
                  <a:cubicBezTo>
                    <a:pt x="292" y="1168"/>
                    <a:pt x="1" y="1051"/>
                    <a:pt x="1" y="876"/>
                  </a:cubicBezTo>
                  <a:cubicBezTo>
                    <a:pt x="1" y="584"/>
                    <a:pt x="117" y="292"/>
                    <a:pt x="292" y="117"/>
                  </a:cubicBezTo>
                  <a:cubicBezTo>
                    <a:pt x="409" y="0"/>
                    <a:pt x="643" y="59"/>
                    <a:pt x="9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946" name="Google Shape;14946;p30"/>
          <p:cNvGrpSpPr/>
          <p:nvPr/>
        </p:nvGrpSpPr>
        <p:grpSpPr>
          <a:xfrm>
            <a:off x="-918692" y="-3454612"/>
            <a:ext cx="4436392" cy="4436392"/>
            <a:chOff x="1190625" y="238125"/>
            <a:chExt cx="5205200" cy="5205200"/>
          </a:xfrm>
        </p:grpSpPr>
        <p:sp>
          <p:nvSpPr>
            <p:cNvPr id="14947" name="Google Shape;14947;p30"/>
            <p:cNvSpPr/>
            <p:nvPr/>
          </p:nvSpPr>
          <p:spPr>
            <a:xfrm>
              <a:off x="3537100" y="2352575"/>
              <a:ext cx="739875" cy="745725"/>
            </a:xfrm>
            <a:custGeom>
              <a:avLst/>
              <a:gdLst/>
              <a:ahLst/>
              <a:cxnLst/>
              <a:rect l="l" t="t" r="r" b="b"/>
              <a:pathLst>
                <a:path w="29595" h="29829" extrusionOk="0">
                  <a:moveTo>
                    <a:pt x="19963" y="23699"/>
                  </a:moveTo>
                  <a:cubicBezTo>
                    <a:pt x="20956" y="20839"/>
                    <a:pt x="23057" y="19438"/>
                    <a:pt x="25509" y="19847"/>
                  </a:cubicBezTo>
                  <a:cubicBezTo>
                    <a:pt x="27785" y="20197"/>
                    <a:pt x="29478" y="22123"/>
                    <a:pt x="29536" y="24400"/>
                  </a:cubicBezTo>
                  <a:cubicBezTo>
                    <a:pt x="29595" y="26793"/>
                    <a:pt x="28077" y="28777"/>
                    <a:pt x="25684" y="29303"/>
                  </a:cubicBezTo>
                  <a:cubicBezTo>
                    <a:pt x="23232" y="29828"/>
                    <a:pt x="21189" y="28544"/>
                    <a:pt x="19963" y="25625"/>
                  </a:cubicBezTo>
                  <a:cubicBezTo>
                    <a:pt x="19146" y="28135"/>
                    <a:pt x="17512" y="29595"/>
                    <a:pt x="14768" y="29536"/>
                  </a:cubicBezTo>
                  <a:cubicBezTo>
                    <a:pt x="12609" y="29536"/>
                    <a:pt x="11266" y="28369"/>
                    <a:pt x="10040" y="25567"/>
                  </a:cubicBezTo>
                  <a:cubicBezTo>
                    <a:pt x="9690" y="26910"/>
                    <a:pt x="8990" y="27960"/>
                    <a:pt x="7881" y="28661"/>
                  </a:cubicBezTo>
                  <a:cubicBezTo>
                    <a:pt x="6830" y="29420"/>
                    <a:pt x="5604" y="29711"/>
                    <a:pt x="4320" y="29478"/>
                  </a:cubicBezTo>
                  <a:cubicBezTo>
                    <a:pt x="2044" y="29069"/>
                    <a:pt x="409" y="27201"/>
                    <a:pt x="234" y="25042"/>
                  </a:cubicBezTo>
                  <a:cubicBezTo>
                    <a:pt x="59" y="22532"/>
                    <a:pt x="1402" y="20664"/>
                    <a:pt x="4145" y="19672"/>
                  </a:cubicBezTo>
                  <a:cubicBezTo>
                    <a:pt x="1518" y="18796"/>
                    <a:pt x="1" y="17103"/>
                    <a:pt x="176" y="14243"/>
                  </a:cubicBezTo>
                  <a:cubicBezTo>
                    <a:pt x="351" y="12200"/>
                    <a:pt x="1577" y="10741"/>
                    <a:pt x="4203" y="9749"/>
                  </a:cubicBezTo>
                  <a:cubicBezTo>
                    <a:pt x="2744" y="9340"/>
                    <a:pt x="1635" y="8581"/>
                    <a:pt x="993" y="7355"/>
                  </a:cubicBezTo>
                  <a:cubicBezTo>
                    <a:pt x="293" y="6071"/>
                    <a:pt x="176" y="4787"/>
                    <a:pt x="643" y="3445"/>
                  </a:cubicBezTo>
                  <a:cubicBezTo>
                    <a:pt x="1343" y="1285"/>
                    <a:pt x="3386" y="1"/>
                    <a:pt x="5721" y="234"/>
                  </a:cubicBezTo>
                  <a:cubicBezTo>
                    <a:pt x="7822" y="409"/>
                    <a:pt x="9632" y="2161"/>
                    <a:pt x="9924" y="4320"/>
                  </a:cubicBezTo>
                  <a:cubicBezTo>
                    <a:pt x="10274" y="6713"/>
                    <a:pt x="8990" y="8640"/>
                    <a:pt x="6130" y="9807"/>
                  </a:cubicBezTo>
                  <a:cubicBezTo>
                    <a:pt x="8114" y="10332"/>
                    <a:pt x="9457" y="11558"/>
                    <a:pt x="10040" y="13660"/>
                  </a:cubicBezTo>
                  <a:cubicBezTo>
                    <a:pt x="10683" y="11617"/>
                    <a:pt x="11908" y="10332"/>
                    <a:pt x="13893" y="9749"/>
                  </a:cubicBezTo>
                  <a:cubicBezTo>
                    <a:pt x="11091" y="8581"/>
                    <a:pt x="9807" y="6538"/>
                    <a:pt x="10274" y="4087"/>
                  </a:cubicBezTo>
                  <a:cubicBezTo>
                    <a:pt x="10741" y="1752"/>
                    <a:pt x="12784" y="118"/>
                    <a:pt x="15177" y="176"/>
                  </a:cubicBezTo>
                  <a:cubicBezTo>
                    <a:pt x="17395" y="234"/>
                    <a:pt x="19380" y="1869"/>
                    <a:pt x="19788" y="4087"/>
                  </a:cubicBezTo>
                  <a:cubicBezTo>
                    <a:pt x="20197" y="6597"/>
                    <a:pt x="18913" y="8698"/>
                    <a:pt x="16111" y="9749"/>
                  </a:cubicBezTo>
                  <a:cubicBezTo>
                    <a:pt x="18096" y="10332"/>
                    <a:pt x="19380" y="11617"/>
                    <a:pt x="19963" y="13660"/>
                  </a:cubicBezTo>
                  <a:cubicBezTo>
                    <a:pt x="20430" y="12259"/>
                    <a:pt x="21131" y="11266"/>
                    <a:pt x="22240" y="10566"/>
                  </a:cubicBezTo>
                  <a:cubicBezTo>
                    <a:pt x="23349" y="9924"/>
                    <a:pt x="24575" y="9749"/>
                    <a:pt x="25859" y="10041"/>
                  </a:cubicBezTo>
                  <a:cubicBezTo>
                    <a:pt x="28135" y="10566"/>
                    <a:pt x="29595" y="12492"/>
                    <a:pt x="29536" y="14827"/>
                  </a:cubicBezTo>
                  <a:cubicBezTo>
                    <a:pt x="29536" y="17103"/>
                    <a:pt x="27902" y="19030"/>
                    <a:pt x="25684" y="19438"/>
                  </a:cubicBezTo>
                  <a:cubicBezTo>
                    <a:pt x="23232" y="19964"/>
                    <a:pt x="21248" y="18738"/>
                    <a:pt x="19963" y="15878"/>
                  </a:cubicBezTo>
                  <a:cubicBezTo>
                    <a:pt x="19380" y="17804"/>
                    <a:pt x="18154" y="19030"/>
                    <a:pt x="16111" y="19672"/>
                  </a:cubicBezTo>
                  <a:cubicBezTo>
                    <a:pt x="18154" y="20314"/>
                    <a:pt x="19380" y="21598"/>
                    <a:pt x="19963" y="23641"/>
                  </a:cubicBezTo>
                  <a:close/>
                  <a:moveTo>
                    <a:pt x="10040" y="23758"/>
                  </a:moveTo>
                  <a:cubicBezTo>
                    <a:pt x="10624" y="21598"/>
                    <a:pt x="11850" y="20314"/>
                    <a:pt x="13951" y="19672"/>
                  </a:cubicBezTo>
                  <a:cubicBezTo>
                    <a:pt x="11908" y="19088"/>
                    <a:pt x="10683" y="17804"/>
                    <a:pt x="10040" y="15819"/>
                  </a:cubicBezTo>
                  <a:cubicBezTo>
                    <a:pt x="9398" y="17921"/>
                    <a:pt x="8114" y="19088"/>
                    <a:pt x="6013" y="19672"/>
                  </a:cubicBezTo>
                  <a:cubicBezTo>
                    <a:pt x="8173" y="20255"/>
                    <a:pt x="9457" y="21540"/>
                    <a:pt x="10040" y="237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8" name="Google Shape;14948;p30"/>
            <p:cNvSpPr/>
            <p:nvPr/>
          </p:nvSpPr>
          <p:spPr>
            <a:xfrm>
              <a:off x="3793925" y="3092425"/>
              <a:ext cx="237900" cy="240800"/>
            </a:xfrm>
            <a:custGeom>
              <a:avLst/>
              <a:gdLst/>
              <a:ahLst/>
              <a:cxnLst/>
              <a:rect l="l" t="t" r="r" b="b"/>
              <a:pathLst>
                <a:path w="9516" h="9632" extrusionOk="0">
                  <a:moveTo>
                    <a:pt x="4729" y="9632"/>
                  </a:moveTo>
                  <a:cubicBezTo>
                    <a:pt x="2102" y="9632"/>
                    <a:pt x="1" y="7414"/>
                    <a:pt x="1" y="4845"/>
                  </a:cubicBezTo>
                  <a:cubicBezTo>
                    <a:pt x="1" y="2277"/>
                    <a:pt x="2219" y="1"/>
                    <a:pt x="4787" y="59"/>
                  </a:cubicBezTo>
                  <a:cubicBezTo>
                    <a:pt x="7356" y="117"/>
                    <a:pt x="9515" y="2335"/>
                    <a:pt x="9515" y="4904"/>
                  </a:cubicBezTo>
                  <a:cubicBezTo>
                    <a:pt x="9515" y="7472"/>
                    <a:pt x="7356" y="9632"/>
                    <a:pt x="4729" y="963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9" name="Google Shape;14949;p30"/>
            <p:cNvSpPr/>
            <p:nvPr/>
          </p:nvSpPr>
          <p:spPr>
            <a:xfrm>
              <a:off x="3300700" y="2600650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729" y="9574"/>
                  </a:moveTo>
                  <a:cubicBezTo>
                    <a:pt x="2102" y="9574"/>
                    <a:pt x="1" y="7414"/>
                    <a:pt x="1" y="4787"/>
                  </a:cubicBezTo>
                  <a:cubicBezTo>
                    <a:pt x="1" y="2161"/>
                    <a:pt x="2160" y="1"/>
                    <a:pt x="4729" y="59"/>
                  </a:cubicBezTo>
                  <a:cubicBezTo>
                    <a:pt x="7355" y="59"/>
                    <a:pt x="9573" y="2277"/>
                    <a:pt x="9515" y="4846"/>
                  </a:cubicBezTo>
                  <a:cubicBezTo>
                    <a:pt x="9515" y="7414"/>
                    <a:pt x="7297" y="9574"/>
                    <a:pt x="4729" y="957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0" name="Google Shape;14950;p30"/>
            <p:cNvSpPr/>
            <p:nvPr/>
          </p:nvSpPr>
          <p:spPr>
            <a:xfrm>
              <a:off x="3547325" y="3093900"/>
              <a:ext cx="237875" cy="239325"/>
            </a:xfrm>
            <a:custGeom>
              <a:avLst/>
              <a:gdLst/>
              <a:ahLst/>
              <a:cxnLst/>
              <a:rect l="l" t="t" r="r" b="b"/>
              <a:pathLst>
                <a:path w="9515" h="9573" extrusionOk="0">
                  <a:moveTo>
                    <a:pt x="9515" y="4786"/>
                  </a:moveTo>
                  <a:cubicBezTo>
                    <a:pt x="9515" y="7355"/>
                    <a:pt x="7355" y="9573"/>
                    <a:pt x="4728" y="9573"/>
                  </a:cubicBezTo>
                  <a:cubicBezTo>
                    <a:pt x="2160" y="9573"/>
                    <a:pt x="0" y="7355"/>
                    <a:pt x="0" y="4786"/>
                  </a:cubicBezTo>
                  <a:cubicBezTo>
                    <a:pt x="59" y="2218"/>
                    <a:pt x="2160" y="58"/>
                    <a:pt x="4728" y="58"/>
                  </a:cubicBezTo>
                  <a:cubicBezTo>
                    <a:pt x="7297" y="0"/>
                    <a:pt x="9515" y="2218"/>
                    <a:pt x="9515" y="47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1" name="Google Shape;14951;p30"/>
            <p:cNvSpPr/>
            <p:nvPr/>
          </p:nvSpPr>
          <p:spPr>
            <a:xfrm>
              <a:off x="3299250" y="2848725"/>
              <a:ext cx="239350" cy="237900"/>
            </a:xfrm>
            <a:custGeom>
              <a:avLst/>
              <a:gdLst/>
              <a:ahLst/>
              <a:cxnLst/>
              <a:rect l="l" t="t" r="r" b="b"/>
              <a:pathLst>
                <a:path w="9574" h="9516" extrusionOk="0">
                  <a:moveTo>
                    <a:pt x="9573" y="4729"/>
                  </a:moveTo>
                  <a:cubicBezTo>
                    <a:pt x="9573" y="7355"/>
                    <a:pt x="7355" y="9515"/>
                    <a:pt x="4787" y="9515"/>
                  </a:cubicBezTo>
                  <a:cubicBezTo>
                    <a:pt x="2160" y="9457"/>
                    <a:pt x="0" y="7297"/>
                    <a:pt x="59" y="4729"/>
                  </a:cubicBezTo>
                  <a:cubicBezTo>
                    <a:pt x="117" y="2102"/>
                    <a:pt x="2218" y="1"/>
                    <a:pt x="4787" y="1"/>
                  </a:cubicBezTo>
                  <a:cubicBezTo>
                    <a:pt x="7355" y="1"/>
                    <a:pt x="9573" y="2160"/>
                    <a:pt x="957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2" name="Google Shape;14952;p30"/>
            <p:cNvSpPr/>
            <p:nvPr/>
          </p:nvSpPr>
          <p:spPr>
            <a:xfrm>
              <a:off x="4036175" y="2358425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904" y="59"/>
                  </a:moveTo>
                  <a:cubicBezTo>
                    <a:pt x="7530" y="175"/>
                    <a:pt x="9573" y="2277"/>
                    <a:pt x="9456" y="4903"/>
                  </a:cubicBezTo>
                  <a:cubicBezTo>
                    <a:pt x="9398" y="7530"/>
                    <a:pt x="7238" y="9573"/>
                    <a:pt x="4670" y="9456"/>
                  </a:cubicBezTo>
                  <a:cubicBezTo>
                    <a:pt x="2043" y="9398"/>
                    <a:pt x="0" y="7238"/>
                    <a:pt x="59" y="4670"/>
                  </a:cubicBezTo>
                  <a:cubicBezTo>
                    <a:pt x="176" y="2043"/>
                    <a:pt x="2277" y="0"/>
                    <a:pt x="490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3" name="Google Shape;14953;p30"/>
            <p:cNvSpPr/>
            <p:nvPr/>
          </p:nvSpPr>
          <p:spPr>
            <a:xfrm>
              <a:off x="4039100" y="3098275"/>
              <a:ext cx="232050" cy="232050"/>
            </a:xfrm>
            <a:custGeom>
              <a:avLst/>
              <a:gdLst/>
              <a:ahLst/>
              <a:cxnLst/>
              <a:rect l="l" t="t" r="r" b="b"/>
              <a:pathLst>
                <a:path w="9282" h="9282" extrusionOk="0">
                  <a:moveTo>
                    <a:pt x="4670" y="0"/>
                  </a:moveTo>
                  <a:cubicBezTo>
                    <a:pt x="7238" y="0"/>
                    <a:pt x="9281" y="2043"/>
                    <a:pt x="9281" y="4670"/>
                  </a:cubicBezTo>
                  <a:cubicBezTo>
                    <a:pt x="9281" y="7238"/>
                    <a:pt x="7180" y="9281"/>
                    <a:pt x="4611" y="9281"/>
                  </a:cubicBezTo>
                  <a:cubicBezTo>
                    <a:pt x="2043" y="9223"/>
                    <a:pt x="0" y="7180"/>
                    <a:pt x="0" y="4611"/>
                  </a:cubicBezTo>
                  <a:cubicBezTo>
                    <a:pt x="0" y="2043"/>
                    <a:pt x="2102" y="0"/>
                    <a:pt x="467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4" name="Google Shape;14954;p30"/>
            <p:cNvSpPr/>
            <p:nvPr/>
          </p:nvSpPr>
          <p:spPr>
            <a:xfrm>
              <a:off x="3303625" y="2361350"/>
              <a:ext cx="232050" cy="232025"/>
            </a:xfrm>
            <a:custGeom>
              <a:avLst/>
              <a:gdLst/>
              <a:ahLst/>
              <a:cxnLst/>
              <a:rect l="l" t="t" r="r" b="b"/>
              <a:pathLst>
                <a:path w="9282" h="9281" extrusionOk="0">
                  <a:moveTo>
                    <a:pt x="0" y="4670"/>
                  </a:moveTo>
                  <a:cubicBezTo>
                    <a:pt x="0" y="2101"/>
                    <a:pt x="2043" y="0"/>
                    <a:pt x="4612" y="0"/>
                  </a:cubicBezTo>
                  <a:cubicBezTo>
                    <a:pt x="7238" y="0"/>
                    <a:pt x="9281" y="2101"/>
                    <a:pt x="9281" y="4670"/>
                  </a:cubicBezTo>
                  <a:cubicBezTo>
                    <a:pt x="9223" y="7238"/>
                    <a:pt x="7180" y="9281"/>
                    <a:pt x="4670" y="9281"/>
                  </a:cubicBezTo>
                  <a:cubicBezTo>
                    <a:pt x="2043" y="9281"/>
                    <a:pt x="0" y="7238"/>
                    <a:pt x="0" y="46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5" name="Google Shape;14955;p30"/>
            <p:cNvSpPr/>
            <p:nvPr/>
          </p:nvSpPr>
          <p:spPr>
            <a:xfrm>
              <a:off x="3303625" y="3098275"/>
              <a:ext cx="232050" cy="230575"/>
            </a:xfrm>
            <a:custGeom>
              <a:avLst/>
              <a:gdLst/>
              <a:ahLst/>
              <a:cxnLst/>
              <a:rect l="l" t="t" r="r" b="b"/>
              <a:pathLst>
                <a:path w="9282" h="9223" extrusionOk="0">
                  <a:moveTo>
                    <a:pt x="4670" y="9223"/>
                  </a:moveTo>
                  <a:cubicBezTo>
                    <a:pt x="2160" y="9223"/>
                    <a:pt x="59" y="7180"/>
                    <a:pt x="59" y="4670"/>
                  </a:cubicBezTo>
                  <a:cubicBezTo>
                    <a:pt x="0" y="2160"/>
                    <a:pt x="2102" y="0"/>
                    <a:pt x="4612" y="59"/>
                  </a:cubicBezTo>
                  <a:cubicBezTo>
                    <a:pt x="7122" y="59"/>
                    <a:pt x="9165" y="2101"/>
                    <a:pt x="9223" y="4553"/>
                  </a:cubicBezTo>
                  <a:cubicBezTo>
                    <a:pt x="9281" y="7063"/>
                    <a:pt x="7180" y="9223"/>
                    <a:pt x="4670" y="922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6" name="Google Shape;14956;p30"/>
            <p:cNvSpPr/>
            <p:nvPr/>
          </p:nvSpPr>
          <p:spPr>
            <a:xfrm>
              <a:off x="3798325" y="2116175"/>
              <a:ext cx="229125" cy="230600"/>
            </a:xfrm>
            <a:custGeom>
              <a:avLst/>
              <a:gdLst/>
              <a:ahLst/>
              <a:cxnLst/>
              <a:rect l="l" t="t" r="r" b="b"/>
              <a:pathLst>
                <a:path w="9165" h="9224" extrusionOk="0">
                  <a:moveTo>
                    <a:pt x="9164" y="4612"/>
                  </a:moveTo>
                  <a:cubicBezTo>
                    <a:pt x="9164" y="7122"/>
                    <a:pt x="7063" y="9223"/>
                    <a:pt x="4553" y="9165"/>
                  </a:cubicBezTo>
                  <a:cubicBezTo>
                    <a:pt x="2043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1"/>
                  </a:cubicBezTo>
                  <a:cubicBezTo>
                    <a:pt x="7121" y="59"/>
                    <a:pt x="9164" y="2102"/>
                    <a:pt x="9164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7" name="Google Shape;14957;p30"/>
            <p:cNvSpPr/>
            <p:nvPr/>
          </p:nvSpPr>
          <p:spPr>
            <a:xfrm>
              <a:off x="4287175" y="2605025"/>
              <a:ext cx="230575" cy="230600"/>
            </a:xfrm>
            <a:custGeom>
              <a:avLst/>
              <a:gdLst/>
              <a:ahLst/>
              <a:cxnLst/>
              <a:rect l="l" t="t" r="r" b="b"/>
              <a:pathLst>
                <a:path w="9223" h="9224" extrusionOk="0">
                  <a:moveTo>
                    <a:pt x="9223" y="4612"/>
                  </a:moveTo>
                  <a:cubicBezTo>
                    <a:pt x="9223" y="7122"/>
                    <a:pt x="7063" y="9223"/>
                    <a:pt x="4553" y="9223"/>
                  </a:cubicBezTo>
                  <a:cubicBezTo>
                    <a:pt x="2101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59"/>
                  </a:cubicBezTo>
                  <a:cubicBezTo>
                    <a:pt x="7121" y="59"/>
                    <a:pt x="9164" y="2102"/>
                    <a:pt x="9223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8" name="Google Shape;14958;p30"/>
            <p:cNvSpPr/>
            <p:nvPr/>
          </p:nvSpPr>
          <p:spPr>
            <a:xfrm>
              <a:off x="4287175" y="2853100"/>
              <a:ext cx="229125" cy="229150"/>
            </a:xfrm>
            <a:custGeom>
              <a:avLst/>
              <a:gdLst/>
              <a:ahLst/>
              <a:cxnLst/>
              <a:rect l="l" t="t" r="r" b="b"/>
              <a:pathLst>
                <a:path w="9165" h="9166" extrusionOk="0">
                  <a:moveTo>
                    <a:pt x="4611" y="9165"/>
                  </a:moveTo>
                  <a:cubicBezTo>
                    <a:pt x="2101" y="9107"/>
                    <a:pt x="0" y="7064"/>
                    <a:pt x="59" y="4554"/>
                  </a:cubicBezTo>
                  <a:cubicBezTo>
                    <a:pt x="59" y="2044"/>
                    <a:pt x="2101" y="1"/>
                    <a:pt x="4611" y="1"/>
                  </a:cubicBezTo>
                  <a:cubicBezTo>
                    <a:pt x="7121" y="1"/>
                    <a:pt x="9164" y="2102"/>
                    <a:pt x="9164" y="4554"/>
                  </a:cubicBezTo>
                  <a:cubicBezTo>
                    <a:pt x="9164" y="7064"/>
                    <a:pt x="7063" y="9165"/>
                    <a:pt x="4611" y="91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9" name="Google Shape;14959;p30"/>
            <p:cNvSpPr/>
            <p:nvPr/>
          </p:nvSpPr>
          <p:spPr>
            <a:xfrm>
              <a:off x="3551700" y="2116175"/>
              <a:ext cx="229125" cy="229125"/>
            </a:xfrm>
            <a:custGeom>
              <a:avLst/>
              <a:gdLst/>
              <a:ahLst/>
              <a:cxnLst/>
              <a:rect l="l" t="t" r="r" b="b"/>
              <a:pathLst>
                <a:path w="9165" h="9165" extrusionOk="0">
                  <a:moveTo>
                    <a:pt x="9165" y="4612"/>
                  </a:moveTo>
                  <a:cubicBezTo>
                    <a:pt x="9106" y="7122"/>
                    <a:pt x="7063" y="9165"/>
                    <a:pt x="4553" y="9165"/>
                  </a:cubicBezTo>
                  <a:cubicBezTo>
                    <a:pt x="2043" y="9165"/>
                    <a:pt x="0" y="7064"/>
                    <a:pt x="0" y="4554"/>
                  </a:cubicBezTo>
                  <a:cubicBezTo>
                    <a:pt x="0" y="2044"/>
                    <a:pt x="2102" y="1"/>
                    <a:pt x="4612" y="59"/>
                  </a:cubicBezTo>
                  <a:cubicBezTo>
                    <a:pt x="7122" y="59"/>
                    <a:pt x="9165" y="2102"/>
                    <a:pt x="9165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0" name="Google Shape;14960;p30"/>
            <p:cNvSpPr/>
            <p:nvPr/>
          </p:nvSpPr>
          <p:spPr>
            <a:xfrm>
              <a:off x="3799775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7005" y="8990"/>
                    <a:pt x="4495" y="8990"/>
                  </a:cubicBezTo>
                  <a:cubicBezTo>
                    <a:pt x="1985" y="8990"/>
                    <a:pt x="0" y="7005"/>
                    <a:pt x="0" y="4495"/>
                  </a:cubicBezTo>
                  <a:cubicBezTo>
                    <a:pt x="0" y="1985"/>
                    <a:pt x="1985" y="1"/>
                    <a:pt x="4495" y="1"/>
                  </a:cubicBezTo>
                  <a:cubicBezTo>
                    <a:pt x="7005" y="1"/>
                    <a:pt x="8989" y="1985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1" name="Google Shape;14961;p30"/>
            <p:cNvSpPr/>
            <p:nvPr/>
          </p:nvSpPr>
          <p:spPr>
            <a:xfrm>
              <a:off x="4290075" y="236572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95"/>
                  </a:moveTo>
                  <a:cubicBezTo>
                    <a:pt x="8990" y="7005"/>
                    <a:pt x="7005" y="8989"/>
                    <a:pt x="4495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1985" y="0"/>
                    <a:pt x="4437" y="0"/>
                  </a:cubicBezTo>
                  <a:cubicBezTo>
                    <a:pt x="6947" y="0"/>
                    <a:pt x="8990" y="1985"/>
                    <a:pt x="8990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2" name="Google Shape;14962;p30"/>
            <p:cNvSpPr/>
            <p:nvPr/>
          </p:nvSpPr>
          <p:spPr>
            <a:xfrm>
              <a:off x="3553150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37"/>
                  </a:moveTo>
                  <a:cubicBezTo>
                    <a:pt x="8990" y="6947"/>
                    <a:pt x="7005" y="8990"/>
                    <a:pt x="4495" y="8990"/>
                  </a:cubicBezTo>
                  <a:cubicBezTo>
                    <a:pt x="1985" y="8990"/>
                    <a:pt x="1" y="6947"/>
                    <a:pt x="1" y="4437"/>
                  </a:cubicBezTo>
                  <a:cubicBezTo>
                    <a:pt x="1" y="1985"/>
                    <a:pt x="1985" y="1"/>
                    <a:pt x="4437" y="1"/>
                  </a:cubicBezTo>
                  <a:cubicBezTo>
                    <a:pt x="6947" y="1"/>
                    <a:pt x="8990" y="1985"/>
                    <a:pt x="8990" y="443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3" name="Google Shape;14963;p30"/>
            <p:cNvSpPr/>
            <p:nvPr/>
          </p:nvSpPr>
          <p:spPr>
            <a:xfrm>
              <a:off x="3064300" y="260795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4"/>
                  </a:moveTo>
                  <a:cubicBezTo>
                    <a:pt x="8990" y="7063"/>
                    <a:pt x="6947" y="8990"/>
                    <a:pt x="4437" y="8990"/>
                  </a:cubicBezTo>
                  <a:cubicBezTo>
                    <a:pt x="1927" y="8990"/>
                    <a:pt x="1" y="6947"/>
                    <a:pt x="1" y="4437"/>
                  </a:cubicBezTo>
                  <a:cubicBezTo>
                    <a:pt x="1" y="1985"/>
                    <a:pt x="2044" y="1"/>
                    <a:pt x="4495" y="1"/>
                  </a:cubicBezTo>
                  <a:cubicBezTo>
                    <a:pt x="7005" y="1"/>
                    <a:pt x="8990" y="2044"/>
                    <a:pt x="8990" y="455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4" name="Google Shape;14964;p30"/>
            <p:cNvSpPr/>
            <p:nvPr/>
          </p:nvSpPr>
          <p:spPr>
            <a:xfrm>
              <a:off x="3064300" y="28545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3"/>
                  </a:moveTo>
                  <a:cubicBezTo>
                    <a:pt x="8990" y="7005"/>
                    <a:pt x="6947" y="8989"/>
                    <a:pt x="4437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2044" y="0"/>
                    <a:pt x="4554" y="0"/>
                  </a:cubicBezTo>
                  <a:cubicBezTo>
                    <a:pt x="7005" y="59"/>
                    <a:pt x="8990" y="2043"/>
                    <a:pt x="8990" y="45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5" name="Google Shape;14965;p30"/>
            <p:cNvSpPr/>
            <p:nvPr/>
          </p:nvSpPr>
          <p:spPr>
            <a:xfrm>
              <a:off x="4043475" y="211910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6946" y="8990"/>
                    <a:pt x="4436" y="8990"/>
                  </a:cubicBezTo>
                  <a:cubicBezTo>
                    <a:pt x="1985" y="8931"/>
                    <a:pt x="0" y="6947"/>
                    <a:pt x="0" y="4495"/>
                  </a:cubicBezTo>
                  <a:cubicBezTo>
                    <a:pt x="0" y="1985"/>
                    <a:pt x="2043" y="1"/>
                    <a:pt x="4553" y="1"/>
                  </a:cubicBezTo>
                  <a:cubicBezTo>
                    <a:pt x="7005" y="1"/>
                    <a:pt x="8989" y="2044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6" name="Google Shape;14966;p30"/>
            <p:cNvSpPr/>
            <p:nvPr/>
          </p:nvSpPr>
          <p:spPr>
            <a:xfrm>
              <a:off x="3308000" y="2119100"/>
              <a:ext cx="223300" cy="224750"/>
            </a:xfrm>
            <a:custGeom>
              <a:avLst/>
              <a:gdLst/>
              <a:ahLst/>
              <a:cxnLst/>
              <a:rect l="l" t="t" r="r" b="b"/>
              <a:pathLst>
                <a:path w="8932" h="8990" extrusionOk="0">
                  <a:moveTo>
                    <a:pt x="4495" y="59"/>
                  </a:moveTo>
                  <a:cubicBezTo>
                    <a:pt x="6888" y="59"/>
                    <a:pt x="8931" y="2102"/>
                    <a:pt x="8931" y="4495"/>
                  </a:cubicBezTo>
                  <a:cubicBezTo>
                    <a:pt x="8873" y="6947"/>
                    <a:pt x="6830" y="8990"/>
                    <a:pt x="4378" y="8931"/>
                  </a:cubicBezTo>
                  <a:cubicBezTo>
                    <a:pt x="1985" y="8873"/>
                    <a:pt x="1" y="6888"/>
                    <a:pt x="1" y="4495"/>
                  </a:cubicBezTo>
                  <a:cubicBezTo>
                    <a:pt x="1" y="2044"/>
                    <a:pt x="2044" y="1"/>
                    <a:pt x="449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7" name="Google Shape;14967;p30"/>
            <p:cNvSpPr/>
            <p:nvPr/>
          </p:nvSpPr>
          <p:spPr>
            <a:xfrm>
              <a:off x="4290075" y="3102650"/>
              <a:ext cx="223300" cy="223275"/>
            </a:xfrm>
            <a:custGeom>
              <a:avLst/>
              <a:gdLst/>
              <a:ahLst/>
              <a:cxnLst/>
              <a:rect l="l" t="t" r="r" b="b"/>
              <a:pathLst>
                <a:path w="8932" h="8931" extrusionOk="0">
                  <a:moveTo>
                    <a:pt x="8932" y="4436"/>
                  </a:moveTo>
                  <a:cubicBezTo>
                    <a:pt x="8932" y="6888"/>
                    <a:pt x="6947" y="8931"/>
                    <a:pt x="4495" y="8931"/>
                  </a:cubicBezTo>
                  <a:cubicBezTo>
                    <a:pt x="2044" y="8931"/>
                    <a:pt x="1" y="6888"/>
                    <a:pt x="1" y="4436"/>
                  </a:cubicBezTo>
                  <a:cubicBezTo>
                    <a:pt x="59" y="2043"/>
                    <a:pt x="2044" y="0"/>
                    <a:pt x="4437" y="0"/>
                  </a:cubicBezTo>
                  <a:cubicBezTo>
                    <a:pt x="6889" y="0"/>
                    <a:pt x="8932" y="1985"/>
                    <a:pt x="8932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8" name="Google Shape;14968;p30"/>
            <p:cNvSpPr/>
            <p:nvPr/>
          </p:nvSpPr>
          <p:spPr>
            <a:xfrm>
              <a:off x="4043475" y="3346350"/>
              <a:ext cx="223275" cy="221825"/>
            </a:xfrm>
            <a:custGeom>
              <a:avLst/>
              <a:gdLst/>
              <a:ahLst/>
              <a:cxnLst/>
              <a:rect l="l" t="t" r="r" b="b"/>
              <a:pathLst>
                <a:path w="8931" h="8873" extrusionOk="0">
                  <a:moveTo>
                    <a:pt x="8931" y="4378"/>
                  </a:moveTo>
                  <a:cubicBezTo>
                    <a:pt x="8931" y="6829"/>
                    <a:pt x="6888" y="8872"/>
                    <a:pt x="4495" y="8872"/>
                  </a:cubicBezTo>
                  <a:cubicBezTo>
                    <a:pt x="2043" y="8872"/>
                    <a:pt x="59" y="6888"/>
                    <a:pt x="59" y="4436"/>
                  </a:cubicBezTo>
                  <a:cubicBezTo>
                    <a:pt x="0" y="2043"/>
                    <a:pt x="2043" y="0"/>
                    <a:pt x="4495" y="0"/>
                  </a:cubicBezTo>
                  <a:cubicBezTo>
                    <a:pt x="6888" y="0"/>
                    <a:pt x="8873" y="1985"/>
                    <a:pt x="8931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9" name="Google Shape;14969;p30"/>
            <p:cNvSpPr/>
            <p:nvPr/>
          </p:nvSpPr>
          <p:spPr>
            <a:xfrm>
              <a:off x="3065775" y="2365725"/>
              <a:ext cx="221825" cy="223275"/>
            </a:xfrm>
            <a:custGeom>
              <a:avLst/>
              <a:gdLst/>
              <a:ahLst/>
              <a:cxnLst/>
              <a:rect l="l" t="t" r="r" b="b"/>
              <a:pathLst>
                <a:path w="8873" h="8931" extrusionOk="0">
                  <a:moveTo>
                    <a:pt x="4378" y="8931"/>
                  </a:moveTo>
                  <a:cubicBezTo>
                    <a:pt x="1985" y="8872"/>
                    <a:pt x="0" y="6888"/>
                    <a:pt x="0" y="4495"/>
                  </a:cubicBezTo>
                  <a:cubicBezTo>
                    <a:pt x="0" y="2043"/>
                    <a:pt x="2101" y="0"/>
                    <a:pt x="4495" y="59"/>
                  </a:cubicBezTo>
                  <a:cubicBezTo>
                    <a:pt x="6946" y="117"/>
                    <a:pt x="8872" y="2101"/>
                    <a:pt x="8872" y="4495"/>
                  </a:cubicBezTo>
                  <a:cubicBezTo>
                    <a:pt x="8814" y="6946"/>
                    <a:pt x="6829" y="8931"/>
                    <a:pt x="4378" y="88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0" name="Google Shape;14970;p30"/>
            <p:cNvSpPr/>
            <p:nvPr/>
          </p:nvSpPr>
          <p:spPr>
            <a:xfrm>
              <a:off x="3309450" y="3346350"/>
              <a:ext cx="220375" cy="220375"/>
            </a:xfrm>
            <a:custGeom>
              <a:avLst/>
              <a:gdLst/>
              <a:ahLst/>
              <a:cxnLst/>
              <a:rect l="l" t="t" r="r" b="b"/>
              <a:pathLst>
                <a:path w="8815" h="8815" extrusionOk="0">
                  <a:moveTo>
                    <a:pt x="8757" y="4436"/>
                  </a:moveTo>
                  <a:cubicBezTo>
                    <a:pt x="8757" y="6888"/>
                    <a:pt x="6772" y="8814"/>
                    <a:pt x="4320" y="8814"/>
                  </a:cubicBezTo>
                  <a:cubicBezTo>
                    <a:pt x="1927" y="8756"/>
                    <a:pt x="1" y="6829"/>
                    <a:pt x="1" y="4378"/>
                  </a:cubicBezTo>
                  <a:cubicBezTo>
                    <a:pt x="59" y="1926"/>
                    <a:pt x="1986" y="0"/>
                    <a:pt x="4437" y="58"/>
                  </a:cubicBezTo>
                  <a:cubicBezTo>
                    <a:pt x="6889" y="58"/>
                    <a:pt x="8815" y="2043"/>
                    <a:pt x="8757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1" name="Google Shape;14971;p30"/>
            <p:cNvSpPr/>
            <p:nvPr/>
          </p:nvSpPr>
          <p:spPr>
            <a:xfrm>
              <a:off x="3067225" y="3104100"/>
              <a:ext cx="218900" cy="218925"/>
            </a:xfrm>
            <a:custGeom>
              <a:avLst/>
              <a:gdLst/>
              <a:ahLst/>
              <a:cxnLst/>
              <a:rect l="l" t="t" r="r" b="b"/>
              <a:pathLst>
                <a:path w="8756" h="8757" extrusionOk="0">
                  <a:moveTo>
                    <a:pt x="8756" y="4378"/>
                  </a:moveTo>
                  <a:cubicBezTo>
                    <a:pt x="8756" y="6830"/>
                    <a:pt x="6830" y="8756"/>
                    <a:pt x="4378" y="8756"/>
                  </a:cubicBezTo>
                  <a:cubicBezTo>
                    <a:pt x="1927" y="8756"/>
                    <a:pt x="0" y="6830"/>
                    <a:pt x="0" y="4378"/>
                  </a:cubicBezTo>
                  <a:cubicBezTo>
                    <a:pt x="0" y="1927"/>
                    <a:pt x="1927" y="1"/>
                    <a:pt x="4378" y="1"/>
                  </a:cubicBezTo>
                  <a:cubicBezTo>
                    <a:pt x="6830" y="59"/>
                    <a:pt x="8698" y="1985"/>
                    <a:pt x="8698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2" name="Google Shape;14972;p30"/>
            <p:cNvSpPr/>
            <p:nvPr/>
          </p:nvSpPr>
          <p:spPr>
            <a:xfrm>
              <a:off x="4294475" y="2123475"/>
              <a:ext cx="215975" cy="216000"/>
            </a:xfrm>
            <a:custGeom>
              <a:avLst/>
              <a:gdLst/>
              <a:ahLst/>
              <a:cxnLst/>
              <a:rect l="l" t="t" r="r" b="b"/>
              <a:pathLst>
                <a:path w="8639" h="8640" extrusionOk="0">
                  <a:moveTo>
                    <a:pt x="4319" y="1"/>
                  </a:moveTo>
                  <a:cubicBezTo>
                    <a:pt x="6713" y="1"/>
                    <a:pt x="8639" y="1927"/>
                    <a:pt x="8639" y="4320"/>
                  </a:cubicBezTo>
                  <a:cubicBezTo>
                    <a:pt x="8639" y="6713"/>
                    <a:pt x="6654" y="8639"/>
                    <a:pt x="4261" y="8639"/>
                  </a:cubicBezTo>
                  <a:cubicBezTo>
                    <a:pt x="1868" y="8581"/>
                    <a:pt x="0" y="6655"/>
                    <a:pt x="0" y="4262"/>
                  </a:cubicBezTo>
                  <a:cubicBezTo>
                    <a:pt x="0" y="1869"/>
                    <a:pt x="1926" y="1"/>
                    <a:pt x="431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3" name="Google Shape;14973;p30"/>
            <p:cNvSpPr/>
            <p:nvPr/>
          </p:nvSpPr>
          <p:spPr>
            <a:xfrm>
              <a:off x="3805600" y="1876875"/>
              <a:ext cx="214550" cy="215975"/>
            </a:xfrm>
            <a:custGeom>
              <a:avLst/>
              <a:gdLst/>
              <a:ahLst/>
              <a:cxnLst/>
              <a:rect l="l" t="t" r="r" b="b"/>
              <a:pathLst>
                <a:path w="8582" h="8639" extrusionOk="0">
                  <a:moveTo>
                    <a:pt x="8581" y="4319"/>
                  </a:moveTo>
                  <a:cubicBezTo>
                    <a:pt x="8581" y="6654"/>
                    <a:pt x="6655" y="8581"/>
                    <a:pt x="4320" y="8639"/>
                  </a:cubicBezTo>
                  <a:cubicBezTo>
                    <a:pt x="1927" y="8639"/>
                    <a:pt x="1" y="6654"/>
                    <a:pt x="1" y="4319"/>
                  </a:cubicBezTo>
                  <a:cubicBezTo>
                    <a:pt x="1" y="1926"/>
                    <a:pt x="1927" y="0"/>
                    <a:pt x="4262" y="0"/>
                  </a:cubicBezTo>
                  <a:cubicBezTo>
                    <a:pt x="6655" y="0"/>
                    <a:pt x="8581" y="1926"/>
                    <a:pt x="8581" y="43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4" name="Google Shape;14974;p30"/>
            <p:cNvSpPr/>
            <p:nvPr/>
          </p:nvSpPr>
          <p:spPr>
            <a:xfrm>
              <a:off x="4541075" y="2612325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4320" y="1"/>
                  </a:moveTo>
                  <a:cubicBezTo>
                    <a:pt x="6713" y="1"/>
                    <a:pt x="8639" y="1985"/>
                    <a:pt x="8639" y="4320"/>
                  </a:cubicBezTo>
                  <a:cubicBezTo>
                    <a:pt x="8639" y="6713"/>
                    <a:pt x="6713" y="8640"/>
                    <a:pt x="4320" y="8640"/>
                  </a:cubicBezTo>
                  <a:cubicBezTo>
                    <a:pt x="1927" y="8640"/>
                    <a:pt x="1" y="6713"/>
                    <a:pt x="1" y="4320"/>
                  </a:cubicBezTo>
                  <a:cubicBezTo>
                    <a:pt x="1" y="1985"/>
                    <a:pt x="1927" y="1"/>
                    <a:pt x="432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5" name="Google Shape;14975;p30"/>
            <p:cNvSpPr/>
            <p:nvPr/>
          </p:nvSpPr>
          <p:spPr>
            <a:xfrm>
              <a:off x="4541075" y="2858950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8639" y="4320"/>
                  </a:moveTo>
                  <a:cubicBezTo>
                    <a:pt x="8639" y="6655"/>
                    <a:pt x="6655" y="8639"/>
                    <a:pt x="4320" y="8639"/>
                  </a:cubicBezTo>
                  <a:cubicBezTo>
                    <a:pt x="1927" y="8639"/>
                    <a:pt x="1" y="6713"/>
                    <a:pt x="1" y="4320"/>
                  </a:cubicBezTo>
                  <a:cubicBezTo>
                    <a:pt x="1" y="1985"/>
                    <a:pt x="1927" y="59"/>
                    <a:pt x="4262" y="59"/>
                  </a:cubicBezTo>
                  <a:cubicBezTo>
                    <a:pt x="6655" y="0"/>
                    <a:pt x="8581" y="1927"/>
                    <a:pt x="8639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6" name="Google Shape;14976;p30"/>
            <p:cNvSpPr/>
            <p:nvPr/>
          </p:nvSpPr>
          <p:spPr>
            <a:xfrm>
              <a:off x="3557525" y="1875400"/>
              <a:ext cx="217475" cy="217450"/>
            </a:xfrm>
            <a:custGeom>
              <a:avLst/>
              <a:gdLst/>
              <a:ahLst/>
              <a:cxnLst/>
              <a:rect l="l" t="t" r="r" b="b"/>
              <a:pathLst>
                <a:path w="8699" h="8698" extrusionOk="0">
                  <a:moveTo>
                    <a:pt x="4262" y="8640"/>
                  </a:moveTo>
                  <a:cubicBezTo>
                    <a:pt x="1927" y="8640"/>
                    <a:pt x="1" y="6597"/>
                    <a:pt x="59" y="4262"/>
                  </a:cubicBezTo>
                  <a:cubicBezTo>
                    <a:pt x="118" y="1927"/>
                    <a:pt x="2102" y="1"/>
                    <a:pt x="4379" y="59"/>
                  </a:cubicBezTo>
                  <a:cubicBezTo>
                    <a:pt x="6772" y="117"/>
                    <a:pt x="8698" y="2102"/>
                    <a:pt x="8640" y="4437"/>
                  </a:cubicBezTo>
                  <a:cubicBezTo>
                    <a:pt x="8581" y="6830"/>
                    <a:pt x="6597" y="8698"/>
                    <a:pt x="4262" y="864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7" name="Google Shape;14977;p30"/>
            <p:cNvSpPr/>
            <p:nvPr/>
          </p:nvSpPr>
          <p:spPr>
            <a:xfrm>
              <a:off x="3070150" y="2123475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6" y="8581"/>
                    <a:pt x="0" y="6597"/>
                    <a:pt x="0" y="4262"/>
                  </a:cubicBezTo>
                  <a:cubicBezTo>
                    <a:pt x="0" y="1927"/>
                    <a:pt x="1926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8" name="Google Shape;14978;p30"/>
            <p:cNvSpPr/>
            <p:nvPr/>
          </p:nvSpPr>
          <p:spPr>
            <a:xfrm>
              <a:off x="4295925" y="3349250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7" y="8581"/>
                    <a:pt x="0" y="6597"/>
                    <a:pt x="0" y="4320"/>
                  </a:cubicBezTo>
                  <a:cubicBezTo>
                    <a:pt x="0" y="1985"/>
                    <a:pt x="1927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9" name="Google Shape;14979;p30"/>
            <p:cNvSpPr/>
            <p:nvPr/>
          </p:nvSpPr>
          <p:spPr>
            <a:xfrm>
              <a:off x="4542525" y="2371550"/>
              <a:ext cx="213100" cy="213075"/>
            </a:xfrm>
            <a:custGeom>
              <a:avLst/>
              <a:gdLst/>
              <a:ahLst/>
              <a:cxnLst/>
              <a:rect l="l" t="t" r="r" b="b"/>
              <a:pathLst>
                <a:path w="8524" h="8523" extrusionOk="0">
                  <a:moveTo>
                    <a:pt x="8523" y="4203"/>
                  </a:moveTo>
                  <a:cubicBezTo>
                    <a:pt x="8523" y="6596"/>
                    <a:pt x="6597" y="8523"/>
                    <a:pt x="4262" y="8464"/>
                  </a:cubicBezTo>
                  <a:cubicBezTo>
                    <a:pt x="1927" y="8464"/>
                    <a:pt x="59" y="6596"/>
                    <a:pt x="1" y="4262"/>
                  </a:cubicBezTo>
                  <a:cubicBezTo>
                    <a:pt x="1" y="1927"/>
                    <a:pt x="1927" y="1"/>
                    <a:pt x="4262" y="1"/>
                  </a:cubicBezTo>
                  <a:cubicBezTo>
                    <a:pt x="6597" y="1"/>
                    <a:pt x="8465" y="1868"/>
                    <a:pt x="8523" y="42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0" name="Google Shape;14980;p30"/>
            <p:cNvSpPr/>
            <p:nvPr/>
          </p:nvSpPr>
          <p:spPr>
            <a:xfrm>
              <a:off x="4049300" y="1878325"/>
              <a:ext cx="213075" cy="211625"/>
            </a:xfrm>
            <a:custGeom>
              <a:avLst/>
              <a:gdLst/>
              <a:ahLst/>
              <a:cxnLst/>
              <a:rect l="l" t="t" r="r" b="b"/>
              <a:pathLst>
                <a:path w="8523" h="8465" extrusionOk="0">
                  <a:moveTo>
                    <a:pt x="4203" y="0"/>
                  </a:moveTo>
                  <a:cubicBezTo>
                    <a:pt x="6538" y="0"/>
                    <a:pt x="8464" y="1868"/>
                    <a:pt x="8464" y="4203"/>
                  </a:cubicBezTo>
                  <a:cubicBezTo>
                    <a:pt x="8523" y="6538"/>
                    <a:pt x="6655" y="8464"/>
                    <a:pt x="4262" y="8464"/>
                  </a:cubicBezTo>
                  <a:cubicBezTo>
                    <a:pt x="1927" y="8464"/>
                    <a:pt x="1" y="6596"/>
                    <a:pt x="59" y="4203"/>
                  </a:cubicBezTo>
                  <a:cubicBezTo>
                    <a:pt x="59" y="1868"/>
                    <a:pt x="1869" y="0"/>
                    <a:pt x="42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1" name="Google Shape;14981;p30"/>
            <p:cNvSpPr/>
            <p:nvPr/>
          </p:nvSpPr>
          <p:spPr>
            <a:xfrm>
              <a:off x="3560450" y="3598800"/>
              <a:ext cx="211625" cy="210150"/>
            </a:xfrm>
            <a:custGeom>
              <a:avLst/>
              <a:gdLst/>
              <a:ahLst/>
              <a:cxnLst/>
              <a:rect l="l" t="t" r="r" b="b"/>
              <a:pathLst>
                <a:path w="8465" h="8406" extrusionOk="0">
                  <a:moveTo>
                    <a:pt x="8406" y="4145"/>
                  </a:moveTo>
                  <a:cubicBezTo>
                    <a:pt x="8464" y="6538"/>
                    <a:pt x="6597" y="8406"/>
                    <a:pt x="4262" y="8406"/>
                  </a:cubicBezTo>
                  <a:cubicBezTo>
                    <a:pt x="1927" y="8406"/>
                    <a:pt x="59" y="6596"/>
                    <a:pt x="1" y="4203"/>
                  </a:cubicBezTo>
                  <a:cubicBezTo>
                    <a:pt x="1" y="1868"/>
                    <a:pt x="1869" y="0"/>
                    <a:pt x="4203" y="0"/>
                  </a:cubicBezTo>
                  <a:cubicBezTo>
                    <a:pt x="6538" y="0"/>
                    <a:pt x="8406" y="1810"/>
                    <a:pt x="8406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2" name="Google Shape;14982;p30"/>
            <p:cNvSpPr/>
            <p:nvPr/>
          </p:nvSpPr>
          <p:spPr>
            <a:xfrm>
              <a:off x="3807075" y="3597325"/>
              <a:ext cx="211600" cy="211625"/>
            </a:xfrm>
            <a:custGeom>
              <a:avLst/>
              <a:gdLst/>
              <a:ahLst/>
              <a:cxnLst/>
              <a:rect l="l" t="t" r="r" b="b"/>
              <a:pathLst>
                <a:path w="8464" h="8465" extrusionOk="0">
                  <a:moveTo>
                    <a:pt x="4203" y="8465"/>
                  </a:moveTo>
                  <a:cubicBezTo>
                    <a:pt x="1868" y="8465"/>
                    <a:pt x="0" y="6597"/>
                    <a:pt x="0" y="4204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96" y="1"/>
                    <a:pt x="8464" y="1927"/>
                    <a:pt x="8464" y="4320"/>
                  </a:cubicBezTo>
                  <a:cubicBezTo>
                    <a:pt x="8406" y="6655"/>
                    <a:pt x="6538" y="8465"/>
                    <a:pt x="4203" y="84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3" name="Google Shape;14983;p30"/>
            <p:cNvSpPr/>
            <p:nvPr/>
          </p:nvSpPr>
          <p:spPr>
            <a:xfrm>
              <a:off x="2824975" y="2615250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6"/>
                  </a:moveTo>
                  <a:cubicBezTo>
                    <a:pt x="1869" y="8406"/>
                    <a:pt x="1" y="6596"/>
                    <a:pt x="1" y="4203"/>
                  </a:cubicBezTo>
                  <a:cubicBezTo>
                    <a:pt x="1" y="1868"/>
                    <a:pt x="1869" y="1"/>
                    <a:pt x="4262" y="1"/>
                  </a:cubicBezTo>
                  <a:cubicBezTo>
                    <a:pt x="6597" y="1"/>
                    <a:pt x="8406" y="1927"/>
                    <a:pt x="8406" y="4262"/>
                  </a:cubicBezTo>
                  <a:cubicBezTo>
                    <a:pt x="8406" y="6596"/>
                    <a:pt x="6538" y="8406"/>
                    <a:pt x="4204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4" name="Google Shape;14984;p30"/>
            <p:cNvSpPr/>
            <p:nvPr/>
          </p:nvSpPr>
          <p:spPr>
            <a:xfrm>
              <a:off x="2824975" y="2861875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5"/>
                  </a:moveTo>
                  <a:cubicBezTo>
                    <a:pt x="1810" y="8405"/>
                    <a:pt x="1" y="6538"/>
                    <a:pt x="1" y="4203"/>
                  </a:cubicBezTo>
                  <a:cubicBezTo>
                    <a:pt x="1" y="1868"/>
                    <a:pt x="1869" y="0"/>
                    <a:pt x="4204" y="0"/>
                  </a:cubicBezTo>
                  <a:cubicBezTo>
                    <a:pt x="6538" y="0"/>
                    <a:pt x="8406" y="1868"/>
                    <a:pt x="8406" y="4203"/>
                  </a:cubicBezTo>
                  <a:cubicBezTo>
                    <a:pt x="8406" y="6596"/>
                    <a:pt x="6538" y="8405"/>
                    <a:pt x="4204" y="840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5" name="Google Shape;14985;p30"/>
            <p:cNvSpPr/>
            <p:nvPr/>
          </p:nvSpPr>
          <p:spPr>
            <a:xfrm>
              <a:off x="4544000" y="3108475"/>
              <a:ext cx="210150" cy="210175"/>
            </a:xfrm>
            <a:custGeom>
              <a:avLst/>
              <a:gdLst/>
              <a:ahLst/>
              <a:cxnLst/>
              <a:rect l="l" t="t" r="r" b="b"/>
              <a:pathLst>
                <a:path w="8406" h="8407" extrusionOk="0">
                  <a:moveTo>
                    <a:pt x="4203" y="8406"/>
                  </a:moveTo>
                  <a:cubicBezTo>
                    <a:pt x="1868" y="8406"/>
                    <a:pt x="0" y="6597"/>
                    <a:pt x="0" y="4203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38" y="1"/>
                    <a:pt x="8406" y="1869"/>
                    <a:pt x="8406" y="4203"/>
                  </a:cubicBezTo>
                  <a:cubicBezTo>
                    <a:pt x="8406" y="6538"/>
                    <a:pt x="6596" y="8406"/>
                    <a:pt x="4203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6" name="Google Shape;14986;p30"/>
            <p:cNvSpPr/>
            <p:nvPr/>
          </p:nvSpPr>
          <p:spPr>
            <a:xfrm>
              <a:off x="3313850" y="1879775"/>
              <a:ext cx="210150" cy="208700"/>
            </a:xfrm>
            <a:custGeom>
              <a:avLst/>
              <a:gdLst/>
              <a:ahLst/>
              <a:cxnLst/>
              <a:rect l="l" t="t" r="r" b="b"/>
              <a:pathLst>
                <a:path w="8406" h="8348" extrusionOk="0">
                  <a:moveTo>
                    <a:pt x="4203" y="8348"/>
                  </a:moveTo>
                  <a:cubicBezTo>
                    <a:pt x="1868" y="8348"/>
                    <a:pt x="0" y="6480"/>
                    <a:pt x="58" y="4145"/>
                  </a:cubicBezTo>
                  <a:cubicBezTo>
                    <a:pt x="58" y="1810"/>
                    <a:pt x="1926" y="1"/>
                    <a:pt x="4261" y="1"/>
                  </a:cubicBezTo>
                  <a:cubicBezTo>
                    <a:pt x="6596" y="1"/>
                    <a:pt x="8405" y="1869"/>
                    <a:pt x="8405" y="4203"/>
                  </a:cubicBezTo>
                  <a:cubicBezTo>
                    <a:pt x="8405" y="6538"/>
                    <a:pt x="6538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7" name="Google Shape;14987;p30"/>
            <p:cNvSpPr/>
            <p:nvPr/>
          </p:nvSpPr>
          <p:spPr>
            <a:xfrm>
              <a:off x="3071600" y="3352175"/>
              <a:ext cx="210150" cy="210150"/>
            </a:xfrm>
            <a:custGeom>
              <a:avLst/>
              <a:gdLst/>
              <a:ahLst/>
              <a:cxnLst/>
              <a:rect l="l" t="t" r="r" b="b"/>
              <a:pathLst>
                <a:path w="8406" h="8406" extrusionOk="0">
                  <a:moveTo>
                    <a:pt x="4262" y="8406"/>
                  </a:moveTo>
                  <a:cubicBezTo>
                    <a:pt x="1868" y="8406"/>
                    <a:pt x="1" y="6538"/>
                    <a:pt x="1" y="4203"/>
                  </a:cubicBezTo>
                  <a:cubicBezTo>
                    <a:pt x="1" y="1868"/>
                    <a:pt x="1868" y="1"/>
                    <a:pt x="4203" y="1"/>
                  </a:cubicBezTo>
                  <a:cubicBezTo>
                    <a:pt x="6538" y="1"/>
                    <a:pt x="8348" y="1810"/>
                    <a:pt x="8406" y="4145"/>
                  </a:cubicBezTo>
                  <a:cubicBezTo>
                    <a:pt x="8406" y="6480"/>
                    <a:pt x="6596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8" name="Google Shape;14988;p30"/>
            <p:cNvSpPr/>
            <p:nvPr/>
          </p:nvSpPr>
          <p:spPr>
            <a:xfrm>
              <a:off x="2826450" y="2373025"/>
              <a:ext cx="207225" cy="208675"/>
            </a:xfrm>
            <a:custGeom>
              <a:avLst/>
              <a:gdLst/>
              <a:ahLst/>
              <a:cxnLst/>
              <a:rect l="l" t="t" r="r" b="b"/>
              <a:pathLst>
                <a:path w="8289" h="8347" extrusionOk="0">
                  <a:moveTo>
                    <a:pt x="4145" y="8347"/>
                  </a:moveTo>
                  <a:cubicBezTo>
                    <a:pt x="1810" y="8347"/>
                    <a:pt x="0" y="6479"/>
                    <a:pt x="0" y="4203"/>
                  </a:cubicBezTo>
                  <a:cubicBezTo>
                    <a:pt x="0" y="1868"/>
                    <a:pt x="1868" y="0"/>
                    <a:pt x="4145" y="0"/>
                  </a:cubicBezTo>
                  <a:cubicBezTo>
                    <a:pt x="6421" y="0"/>
                    <a:pt x="8289" y="1868"/>
                    <a:pt x="8289" y="4203"/>
                  </a:cubicBezTo>
                  <a:cubicBezTo>
                    <a:pt x="8289" y="6479"/>
                    <a:pt x="6421" y="8347"/>
                    <a:pt x="4145" y="834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9" name="Google Shape;14989;p30"/>
            <p:cNvSpPr/>
            <p:nvPr/>
          </p:nvSpPr>
          <p:spPr>
            <a:xfrm>
              <a:off x="4050775" y="3598800"/>
              <a:ext cx="208700" cy="208700"/>
            </a:xfrm>
            <a:custGeom>
              <a:avLst/>
              <a:gdLst/>
              <a:ahLst/>
              <a:cxnLst/>
              <a:rect l="l" t="t" r="r" b="b"/>
              <a:pathLst>
                <a:path w="8348" h="8348" extrusionOk="0">
                  <a:moveTo>
                    <a:pt x="8347" y="4145"/>
                  </a:moveTo>
                  <a:cubicBezTo>
                    <a:pt x="8347" y="6479"/>
                    <a:pt x="6538" y="8347"/>
                    <a:pt x="4203" y="8347"/>
                  </a:cubicBezTo>
                  <a:cubicBezTo>
                    <a:pt x="1926" y="8347"/>
                    <a:pt x="59" y="6538"/>
                    <a:pt x="59" y="4203"/>
                  </a:cubicBezTo>
                  <a:cubicBezTo>
                    <a:pt x="0" y="1926"/>
                    <a:pt x="1868" y="59"/>
                    <a:pt x="4144" y="59"/>
                  </a:cubicBezTo>
                  <a:cubicBezTo>
                    <a:pt x="6479" y="0"/>
                    <a:pt x="8347" y="1868"/>
                    <a:pt x="8347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0" name="Google Shape;14990;p30"/>
            <p:cNvSpPr/>
            <p:nvPr/>
          </p:nvSpPr>
          <p:spPr>
            <a:xfrm>
              <a:off x="3315300" y="3598800"/>
              <a:ext cx="207250" cy="208700"/>
            </a:xfrm>
            <a:custGeom>
              <a:avLst/>
              <a:gdLst/>
              <a:ahLst/>
              <a:cxnLst/>
              <a:rect l="l" t="t" r="r" b="b"/>
              <a:pathLst>
                <a:path w="8290" h="8348" extrusionOk="0">
                  <a:moveTo>
                    <a:pt x="4145" y="59"/>
                  </a:moveTo>
                  <a:cubicBezTo>
                    <a:pt x="6421" y="0"/>
                    <a:pt x="8289" y="1926"/>
                    <a:pt x="8289" y="4203"/>
                  </a:cubicBezTo>
                  <a:cubicBezTo>
                    <a:pt x="8289" y="6421"/>
                    <a:pt x="6421" y="8289"/>
                    <a:pt x="4203" y="8347"/>
                  </a:cubicBezTo>
                  <a:cubicBezTo>
                    <a:pt x="1927" y="8347"/>
                    <a:pt x="0" y="6479"/>
                    <a:pt x="0" y="4203"/>
                  </a:cubicBezTo>
                  <a:cubicBezTo>
                    <a:pt x="0" y="1926"/>
                    <a:pt x="1868" y="59"/>
                    <a:pt x="414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1" name="Google Shape;14991;p30"/>
            <p:cNvSpPr/>
            <p:nvPr/>
          </p:nvSpPr>
          <p:spPr>
            <a:xfrm>
              <a:off x="2826450" y="3109950"/>
              <a:ext cx="207225" cy="208700"/>
            </a:xfrm>
            <a:custGeom>
              <a:avLst/>
              <a:gdLst/>
              <a:ahLst/>
              <a:cxnLst/>
              <a:rect l="l" t="t" r="r" b="b"/>
              <a:pathLst>
                <a:path w="8289" h="8348" extrusionOk="0">
                  <a:moveTo>
                    <a:pt x="8289" y="4144"/>
                  </a:moveTo>
                  <a:cubicBezTo>
                    <a:pt x="8289" y="6362"/>
                    <a:pt x="6421" y="8289"/>
                    <a:pt x="4203" y="8289"/>
                  </a:cubicBezTo>
                  <a:cubicBezTo>
                    <a:pt x="1927" y="8347"/>
                    <a:pt x="0" y="6421"/>
                    <a:pt x="0" y="4144"/>
                  </a:cubicBezTo>
                  <a:cubicBezTo>
                    <a:pt x="0" y="1926"/>
                    <a:pt x="1868" y="58"/>
                    <a:pt x="4145" y="0"/>
                  </a:cubicBezTo>
                  <a:cubicBezTo>
                    <a:pt x="6363" y="0"/>
                    <a:pt x="8289" y="1868"/>
                    <a:pt x="8289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2" name="Google Shape;14992;p30"/>
            <p:cNvSpPr/>
            <p:nvPr/>
          </p:nvSpPr>
          <p:spPr>
            <a:xfrm>
              <a:off x="4298850" y="1881250"/>
              <a:ext cx="205775" cy="205775"/>
            </a:xfrm>
            <a:custGeom>
              <a:avLst/>
              <a:gdLst/>
              <a:ahLst/>
              <a:cxnLst/>
              <a:rect l="l" t="t" r="r" b="b"/>
              <a:pathLst>
                <a:path w="8231" h="8231" extrusionOk="0">
                  <a:moveTo>
                    <a:pt x="8230" y="4086"/>
                  </a:moveTo>
                  <a:cubicBezTo>
                    <a:pt x="8230" y="6363"/>
                    <a:pt x="6362" y="8230"/>
                    <a:pt x="4144" y="8230"/>
                  </a:cubicBezTo>
                  <a:cubicBezTo>
                    <a:pt x="1868" y="8230"/>
                    <a:pt x="58" y="6421"/>
                    <a:pt x="58" y="4144"/>
                  </a:cubicBezTo>
                  <a:cubicBezTo>
                    <a:pt x="0" y="1868"/>
                    <a:pt x="1868" y="0"/>
                    <a:pt x="4144" y="0"/>
                  </a:cubicBezTo>
                  <a:cubicBezTo>
                    <a:pt x="6421" y="59"/>
                    <a:pt x="8230" y="1868"/>
                    <a:pt x="8230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3" name="Google Shape;14993;p30"/>
            <p:cNvSpPr/>
            <p:nvPr/>
          </p:nvSpPr>
          <p:spPr>
            <a:xfrm>
              <a:off x="4545450" y="2127850"/>
              <a:ext cx="207250" cy="205775"/>
            </a:xfrm>
            <a:custGeom>
              <a:avLst/>
              <a:gdLst/>
              <a:ahLst/>
              <a:cxnLst/>
              <a:rect l="l" t="t" r="r" b="b"/>
              <a:pathLst>
                <a:path w="8290" h="8231" extrusionOk="0">
                  <a:moveTo>
                    <a:pt x="8231" y="4087"/>
                  </a:moveTo>
                  <a:cubicBezTo>
                    <a:pt x="8289" y="6363"/>
                    <a:pt x="6421" y="8231"/>
                    <a:pt x="4145" y="8231"/>
                  </a:cubicBezTo>
                  <a:cubicBezTo>
                    <a:pt x="1869" y="8231"/>
                    <a:pt x="59" y="6422"/>
                    <a:pt x="59" y="4145"/>
                  </a:cubicBezTo>
                  <a:cubicBezTo>
                    <a:pt x="1" y="1927"/>
                    <a:pt x="1869" y="1"/>
                    <a:pt x="4145" y="59"/>
                  </a:cubicBezTo>
                  <a:cubicBezTo>
                    <a:pt x="6363" y="59"/>
                    <a:pt x="8231" y="1869"/>
                    <a:pt x="8231" y="408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4" name="Google Shape;14994;p30"/>
            <p:cNvSpPr/>
            <p:nvPr/>
          </p:nvSpPr>
          <p:spPr>
            <a:xfrm>
              <a:off x="4548375" y="3355100"/>
              <a:ext cx="202850" cy="202850"/>
            </a:xfrm>
            <a:custGeom>
              <a:avLst/>
              <a:gdLst/>
              <a:ahLst/>
              <a:cxnLst/>
              <a:rect l="l" t="t" r="r" b="b"/>
              <a:pathLst>
                <a:path w="8114" h="8114" extrusionOk="0">
                  <a:moveTo>
                    <a:pt x="8056" y="4028"/>
                  </a:moveTo>
                  <a:cubicBezTo>
                    <a:pt x="8114" y="6304"/>
                    <a:pt x="6304" y="8114"/>
                    <a:pt x="4086" y="8114"/>
                  </a:cubicBezTo>
                  <a:cubicBezTo>
                    <a:pt x="1810" y="8114"/>
                    <a:pt x="0" y="6363"/>
                    <a:pt x="0" y="4086"/>
                  </a:cubicBezTo>
                  <a:cubicBezTo>
                    <a:pt x="0" y="1868"/>
                    <a:pt x="1693" y="59"/>
                    <a:pt x="3911" y="59"/>
                  </a:cubicBezTo>
                  <a:cubicBezTo>
                    <a:pt x="6188" y="0"/>
                    <a:pt x="8056" y="1751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5" name="Google Shape;14995;p30"/>
            <p:cNvSpPr/>
            <p:nvPr/>
          </p:nvSpPr>
          <p:spPr>
            <a:xfrm>
              <a:off x="3075975" y="1882700"/>
              <a:ext cx="201400" cy="202875"/>
            </a:xfrm>
            <a:custGeom>
              <a:avLst/>
              <a:gdLst/>
              <a:ahLst/>
              <a:cxnLst/>
              <a:rect l="l" t="t" r="r" b="b"/>
              <a:pathLst>
                <a:path w="8056" h="8115" extrusionOk="0">
                  <a:moveTo>
                    <a:pt x="8056" y="4086"/>
                  </a:moveTo>
                  <a:cubicBezTo>
                    <a:pt x="8056" y="6363"/>
                    <a:pt x="6246" y="8114"/>
                    <a:pt x="3970" y="8114"/>
                  </a:cubicBezTo>
                  <a:cubicBezTo>
                    <a:pt x="1752" y="8056"/>
                    <a:pt x="1" y="6305"/>
                    <a:pt x="1" y="4028"/>
                  </a:cubicBezTo>
                  <a:cubicBezTo>
                    <a:pt x="1" y="1752"/>
                    <a:pt x="1810" y="1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6" name="Google Shape;14996;p30"/>
            <p:cNvSpPr/>
            <p:nvPr/>
          </p:nvSpPr>
          <p:spPr>
            <a:xfrm>
              <a:off x="2829375" y="21307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5" y="3970"/>
                  </a:moveTo>
                  <a:cubicBezTo>
                    <a:pt x="8055" y="6188"/>
                    <a:pt x="6304" y="7997"/>
                    <a:pt x="4086" y="8056"/>
                  </a:cubicBezTo>
                  <a:cubicBezTo>
                    <a:pt x="1810" y="8056"/>
                    <a:pt x="0" y="6246"/>
                    <a:pt x="0" y="4028"/>
                  </a:cubicBezTo>
                  <a:cubicBezTo>
                    <a:pt x="0" y="1810"/>
                    <a:pt x="1751" y="1"/>
                    <a:pt x="3969" y="1"/>
                  </a:cubicBezTo>
                  <a:cubicBezTo>
                    <a:pt x="6187" y="1"/>
                    <a:pt x="7997" y="1752"/>
                    <a:pt x="805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7" name="Google Shape;14997;p30"/>
            <p:cNvSpPr/>
            <p:nvPr/>
          </p:nvSpPr>
          <p:spPr>
            <a:xfrm>
              <a:off x="4301750" y="36031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6" y="3970"/>
                  </a:moveTo>
                  <a:cubicBezTo>
                    <a:pt x="8056" y="6246"/>
                    <a:pt x="6305" y="7997"/>
                    <a:pt x="4087" y="8055"/>
                  </a:cubicBezTo>
                  <a:cubicBezTo>
                    <a:pt x="1810" y="8055"/>
                    <a:pt x="1" y="6246"/>
                    <a:pt x="1" y="4028"/>
                  </a:cubicBezTo>
                  <a:cubicBezTo>
                    <a:pt x="1" y="1810"/>
                    <a:pt x="1810" y="0"/>
                    <a:pt x="4028" y="0"/>
                  </a:cubicBezTo>
                  <a:cubicBezTo>
                    <a:pt x="6246" y="0"/>
                    <a:pt x="8056" y="1751"/>
                    <a:pt x="8056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8" name="Google Shape;14998;p30"/>
            <p:cNvSpPr/>
            <p:nvPr/>
          </p:nvSpPr>
          <p:spPr>
            <a:xfrm>
              <a:off x="4790600" y="2619625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4029" y="1"/>
                  </a:moveTo>
                  <a:cubicBezTo>
                    <a:pt x="6247" y="1"/>
                    <a:pt x="8056" y="1810"/>
                    <a:pt x="8056" y="4028"/>
                  </a:cubicBezTo>
                  <a:cubicBezTo>
                    <a:pt x="8056" y="6246"/>
                    <a:pt x="6305" y="8056"/>
                    <a:pt x="4087" y="8056"/>
                  </a:cubicBezTo>
                  <a:cubicBezTo>
                    <a:pt x="1810" y="8056"/>
                    <a:pt x="59" y="6305"/>
                    <a:pt x="1" y="4028"/>
                  </a:cubicBezTo>
                  <a:cubicBezTo>
                    <a:pt x="1" y="1810"/>
                    <a:pt x="1810" y="59"/>
                    <a:pt x="402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9" name="Google Shape;14999;p30"/>
            <p:cNvSpPr/>
            <p:nvPr/>
          </p:nvSpPr>
          <p:spPr>
            <a:xfrm>
              <a:off x="3564825" y="1641925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8056" y="4028"/>
                  </a:moveTo>
                  <a:cubicBezTo>
                    <a:pt x="8056" y="6246"/>
                    <a:pt x="6246" y="7997"/>
                    <a:pt x="4028" y="7997"/>
                  </a:cubicBezTo>
                  <a:cubicBezTo>
                    <a:pt x="1810" y="7997"/>
                    <a:pt x="1" y="6129"/>
                    <a:pt x="59" y="3911"/>
                  </a:cubicBezTo>
                  <a:cubicBezTo>
                    <a:pt x="59" y="1752"/>
                    <a:pt x="1869" y="0"/>
                    <a:pt x="4028" y="0"/>
                  </a:cubicBezTo>
                  <a:cubicBezTo>
                    <a:pt x="6246" y="0"/>
                    <a:pt x="8056" y="1752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0" name="Google Shape;15000;p30"/>
            <p:cNvSpPr/>
            <p:nvPr/>
          </p:nvSpPr>
          <p:spPr>
            <a:xfrm>
              <a:off x="3811450" y="16404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4086" y="58"/>
                  </a:moveTo>
                  <a:cubicBezTo>
                    <a:pt x="6304" y="58"/>
                    <a:pt x="8056" y="1868"/>
                    <a:pt x="8056" y="4086"/>
                  </a:cubicBezTo>
                  <a:cubicBezTo>
                    <a:pt x="8056" y="6304"/>
                    <a:pt x="6246" y="8055"/>
                    <a:pt x="4028" y="8055"/>
                  </a:cubicBezTo>
                  <a:cubicBezTo>
                    <a:pt x="1810" y="8055"/>
                    <a:pt x="0" y="6246"/>
                    <a:pt x="59" y="4028"/>
                  </a:cubicBezTo>
                  <a:cubicBezTo>
                    <a:pt x="59" y="1810"/>
                    <a:pt x="1868" y="0"/>
                    <a:pt x="4086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1" name="Google Shape;15001;p30"/>
            <p:cNvSpPr/>
            <p:nvPr/>
          </p:nvSpPr>
          <p:spPr>
            <a:xfrm>
              <a:off x="4790600" y="2866250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8056" y="4086"/>
                  </a:moveTo>
                  <a:cubicBezTo>
                    <a:pt x="8056" y="6304"/>
                    <a:pt x="6247" y="8055"/>
                    <a:pt x="4029" y="8055"/>
                  </a:cubicBezTo>
                  <a:cubicBezTo>
                    <a:pt x="1810" y="8055"/>
                    <a:pt x="1" y="6246"/>
                    <a:pt x="59" y="4028"/>
                  </a:cubicBezTo>
                  <a:cubicBezTo>
                    <a:pt x="59" y="1810"/>
                    <a:pt x="1869" y="0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2" name="Google Shape;15002;p30"/>
            <p:cNvSpPr/>
            <p:nvPr/>
          </p:nvSpPr>
          <p:spPr>
            <a:xfrm>
              <a:off x="2829375" y="3356550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7997" y="4028"/>
                  </a:moveTo>
                  <a:cubicBezTo>
                    <a:pt x="7997" y="6246"/>
                    <a:pt x="6187" y="7997"/>
                    <a:pt x="4028" y="7997"/>
                  </a:cubicBezTo>
                  <a:cubicBezTo>
                    <a:pt x="1810" y="7997"/>
                    <a:pt x="0" y="6130"/>
                    <a:pt x="58" y="3912"/>
                  </a:cubicBezTo>
                  <a:cubicBezTo>
                    <a:pt x="58" y="1752"/>
                    <a:pt x="1926" y="1"/>
                    <a:pt x="4086" y="1"/>
                  </a:cubicBezTo>
                  <a:cubicBezTo>
                    <a:pt x="6246" y="59"/>
                    <a:pt x="8055" y="1869"/>
                    <a:pt x="7997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3" name="Google Shape;15003;p30"/>
            <p:cNvSpPr/>
            <p:nvPr/>
          </p:nvSpPr>
          <p:spPr>
            <a:xfrm>
              <a:off x="3075975" y="3603175"/>
              <a:ext cx="199950" cy="201400"/>
            </a:xfrm>
            <a:custGeom>
              <a:avLst/>
              <a:gdLst/>
              <a:ahLst/>
              <a:cxnLst/>
              <a:rect l="l" t="t" r="r" b="b"/>
              <a:pathLst>
                <a:path w="7998" h="8056" extrusionOk="0">
                  <a:moveTo>
                    <a:pt x="4087" y="0"/>
                  </a:moveTo>
                  <a:cubicBezTo>
                    <a:pt x="6246" y="59"/>
                    <a:pt x="7997" y="1868"/>
                    <a:pt x="7997" y="4028"/>
                  </a:cubicBezTo>
                  <a:cubicBezTo>
                    <a:pt x="7997" y="6246"/>
                    <a:pt x="6130" y="8055"/>
                    <a:pt x="3970" y="7997"/>
                  </a:cubicBezTo>
                  <a:cubicBezTo>
                    <a:pt x="1752" y="7939"/>
                    <a:pt x="1" y="6129"/>
                    <a:pt x="59" y="3970"/>
                  </a:cubicBezTo>
                  <a:cubicBezTo>
                    <a:pt x="59" y="1810"/>
                    <a:pt x="1869" y="0"/>
                    <a:pt x="40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4" name="Google Shape;15004;p30"/>
            <p:cNvSpPr/>
            <p:nvPr/>
          </p:nvSpPr>
          <p:spPr>
            <a:xfrm>
              <a:off x="4056600" y="1641925"/>
              <a:ext cx="198475" cy="198475"/>
            </a:xfrm>
            <a:custGeom>
              <a:avLst/>
              <a:gdLst/>
              <a:ahLst/>
              <a:cxnLst/>
              <a:rect l="l" t="t" r="r" b="b"/>
              <a:pathLst>
                <a:path w="7939" h="7939" extrusionOk="0">
                  <a:moveTo>
                    <a:pt x="3970" y="7939"/>
                  </a:moveTo>
                  <a:cubicBezTo>
                    <a:pt x="1810" y="7939"/>
                    <a:pt x="1" y="6129"/>
                    <a:pt x="1" y="3970"/>
                  </a:cubicBezTo>
                  <a:cubicBezTo>
                    <a:pt x="1" y="1810"/>
                    <a:pt x="1810" y="0"/>
                    <a:pt x="3970" y="0"/>
                  </a:cubicBezTo>
                  <a:cubicBezTo>
                    <a:pt x="6130" y="0"/>
                    <a:pt x="7939" y="1810"/>
                    <a:pt x="7939" y="3970"/>
                  </a:cubicBezTo>
                  <a:cubicBezTo>
                    <a:pt x="7939" y="6188"/>
                    <a:pt x="6130" y="7939"/>
                    <a:pt x="3970" y="793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5" name="Google Shape;15005;p30"/>
            <p:cNvSpPr/>
            <p:nvPr/>
          </p:nvSpPr>
          <p:spPr>
            <a:xfrm>
              <a:off x="4792075" y="2377400"/>
              <a:ext cx="199950" cy="199925"/>
            </a:xfrm>
            <a:custGeom>
              <a:avLst/>
              <a:gdLst/>
              <a:ahLst/>
              <a:cxnLst/>
              <a:rect l="l" t="t" r="r" b="b"/>
              <a:pathLst>
                <a:path w="7998" h="7997" extrusionOk="0">
                  <a:moveTo>
                    <a:pt x="3970" y="58"/>
                  </a:moveTo>
                  <a:cubicBezTo>
                    <a:pt x="6129" y="0"/>
                    <a:pt x="7939" y="1810"/>
                    <a:pt x="7939" y="3969"/>
                  </a:cubicBezTo>
                  <a:cubicBezTo>
                    <a:pt x="7997" y="6129"/>
                    <a:pt x="6188" y="7939"/>
                    <a:pt x="4028" y="7997"/>
                  </a:cubicBezTo>
                  <a:cubicBezTo>
                    <a:pt x="1868" y="7997"/>
                    <a:pt x="59" y="6246"/>
                    <a:pt x="0" y="4028"/>
                  </a:cubicBezTo>
                  <a:cubicBezTo>
                    <a:pt x="0" y="1926"/>
                    <a:pt x="1810" y="58"/>
                    <a:pt x="3970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6" name="Google Shape;15006;p30"/>
            <p:cNvSpPr/>
            <p:nvPr/>
          </p:nvSpPr>
          <p:spPr>
            <a:xfrm>
              <a:off x="4793525" y="31157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70" y="1"/>
                  </a:moveTo>
                  <a:cubicBezTo>
                    <a:pt x="6130" y="1"/>
                    <a:pt x="7881" y="1752"/>
                    <a:pt x="7881" y="3911"/>
                  </a:cubicBezTo>
                  <a:cubicBezTo>
                    <a:pt x="7881" y="6129"/>
                    <a:pt x="6071" y="7881"/>
                    <a:pt x="3853" y="7881"/>
                  </a:cubicBezTo>
                  <a:cubicBezTo>
                    <a:pt x="1693" y="7822"/>
                    <a:pt x="1" y="6071"/>
                    <a:pt x="1" y="3911"/>
                  </a:cubicBezTo>
                  <a:cubicBezTo>
                    <a:pt x="1" y="1693"/>
                    <a:pt x="1752" y="1"/>
                    <a:pt x="39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7" name="Google Shape;15007;p30"/>
            <p:cNvSpPr/>
            <p:nvPr/>
          </p:nvSpPr>
          <p:spPr>
            <a:xfrm>
              <a:off x="2584200" y="2622550"/>
              <a:ext cx="197025" cy="195550"/>
            </a:xfrm>
            <a:custGeom>
              <a:avLst/>
              <a:gdLst/>
              <a:ahLst/>
              <a:cxnLst/>
              <a:rect l="l" t="t" r="r" b="b"/>
              <a:pathLst>
                <a:path w="7881" h="7822" extrusionOk="0">
                  <a:moveTo>
                    <a:pt x="3912" y="7822"/>
                  </a:moveTo>
                  <a:cubicBezTo>
                    <a:pt x="1752" y="7822"/>
                    <a:pt x="1" y="6071"/>
                    <a:pt x="59" y="3911"/>
                  </a:cubicBezTo>
                  <a:cubicBezTo>
                    <a:pt x="59" y="1693"/>
                    <a:pt x="1810" y="0"/>
                    <a:pt x="3970" y="0"/>
                  </a:cubicBezTo>
                  <a:cubicBezTo>
                    <a:pt x="6188" y="0"/>
                    <a:pt x="7881" y="1751"/>
                    <a:pt x="7881" y="3970"/>
                  </a:cubicBezTo>
                  <a:cubicBezTo>
                    <a:pt x="7881" y="6129"/>
                    <a:pt x="6130" y="7822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8" name="Google Shape;15008;p30"/>
            <p:cNvSpPr/>
            <p:nvPr/>
          </p:nvSpPr>
          <p:spPr>
            <a:xfrm>
              <a:off x="3321125" y="16433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12" y="7822"/>
                  </a:moveTo>
                  <a:cubicBezTo>
                    <a:pt x="1694" y="7822"/>
                    <a:pt x="1" y="6071"/>
                    <a:pt x="1" y="3912"/>
                  </a:cubicBezTo>
                  <a:cubicBezTo>
                    <a:pt x="59" y="1694"/>
                    <a:pt x="1810" y="1"/>
                    <a:pt x="3970" y="1"/>
                  </a:cubicBezTo>
                  <a:cubicBezTo>
                    <a:pt x="6130" y="59"/>
                    <a:pt x="7881" y="1810"/>
                    <a:pt x="7823" y="3970"/>
                  </a:cubicBezTo>
                  <a:cubicBezTo>
                    <a:pt x="7823" y="6130"/>
                    <a:pt x="6071" y="7881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9" name="Google Shape;15009;p30"/>
            <p:cNvSpPr/>
            <p:nvPr/>
          </p:nvSpPr>
          <p:spPr>
            <a:xfrm>
              <a:off x="3812900" y="3851250"/>
              <a:ext cx="198500" cy="197025"/>
            </a:xfrm>
            <a:custGeom>
              <a:avLst/>
              <a:gdLst/>
              <a:ahLst/>
              <a:cxnLst/>
              <a:rect l="l" t="t" r="r" b="b"/>
              <a:pathLst>
                <a:path w="7940" h="7881" extrusionOk="0">
                  <a:moveTo>
                    <a:pt x="7939" y="3969"/>
                  </a:moveTo>
                  <a:cubicBezTo>
                    <a:pt x="7881" y="6188"/>
                    <a:pt x="6130" y="7880"/>
                    <a:pt x="3970" y="7880"/>
                  </a:cubicBezTo>
                  <a:cubicBezTo>
                    <a:pt x="1752" y="7880"/>
                    <a:pt x="1" y="6071"/>
                    <a:pt x="59" y="3911"/>
                  </a:cubicBezTo>
                  <a:cubicBezTo>
                    <a:pt x="117" y="1693"/>
                    <a:pt x="1869" y="0"/>
                    <a:pt x="4028" y="59"/>
                  </a:cubicBezTo>
                  <a:cubicBezTo>
                    <a:pt x="6188" y="59"/>
                    <a:pt x="7939" y="1810"/>
                    <a:pt x="7939" y="39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0" name="Google Shape;15010;p30"/>
            <p:cNvSpPr/>
            <p:nvPr/>
          </p:nvSpPr>
          <p:spPr>
            <a:xfrm>
              <a:off x="2585675" y="2869150"/>
              <a:ext cx="195550" cy="195575"/>
            </a:xfrm>
            <a:custGeom>
              <a:avLst/>
              <a:gdLst/>
              <a:ahLst/>
              <a:cxnLst/>
              <a:rect l="l" t="t" r="r" b="b"/>
              <a:pathLst>
                <a:path w="7822" h="7823" extrusionOk="0">
                  <a:moveTo>
                    <a:pt x="7822" y="3912"/>
                  </a:moveTo>
                  <a:cubicBezTo>
                    <a:pt x="7822" y="6071"/>
                    <a:pt x="6129" y="7823"/>
                    <a:pt x="3911" y="7823"/>
                  </a:cubicBezTo>
                  <a:cubicBezTo>
                    <a:pt x="1751" y="7823"/>
                    <a:pt x="0" y="6130"/>
                    <a:pt x="0" y="3970"/>
                  </a:cubicBezTo>
                  <a:cubicBezTo>
                    <a:pt x="0" y="1752"/>
                    <a:pt x="1693" y="59"/>
                    <a:pt x="3853" y="1"/>
                  </a:cubicBezTo>
                  <a:cubicBezTo>
                    <a:pt x="6071" y="1"/>
                    <a:pt x="7763" y="1752"/>
                    <a:pt x="7822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1" name="Google Shape;15011;p30"/>
            <p:cNvSpPr/>
            <p:nvPr/>
          </p:nvSpPr>
          <p:spPr>
            <a:xfrm>
              <a:off x="3567750" y="3851250"/>
              <a:ext cx="197025" cy="198475"/>
            </a:xfrm>
            <a:custGeom>
              <a:avLst/>
              <a:gdLst/>
              <a:ahLst/>
              <a:cxnLst/>
              <a:rect l="l" t="t" r="r" b="b"/>
              <a:pathLst>
                <a:path w="7881" h="7939" extrusionOk="0">
                  <a:moveTo>
                    <a:pt x="4028" y="59"/>
                  </a:moveTo>
                  <a:cubicBezTo>
                    <a:pt x="6188" y="117"/>
                    <a:pt x="7881" y="1868"/>
                    <a:pt x="7822" y="4028"/>
                  </a:cubicBezTo>
                  <a:cubicBezTo>
                    <a:pt x="7822" y="6246"/>
                    <a:pt x="6013" y="7939"/>
                    <a:pt x="3853" y="7880"/>
                  </a:cubicBezTo>
                  <a:cubicBezTo>
                    <a:pt x="1693" y="7822"/>
                    <a:pt x="1" y="6071"/>
                    <a:pt x="1" y="3853"/>
                  </a:cubicBezTo>
                  <a:cubicBezTo>
                    <a:pt x="59" y="1693"/>
                    <a:pt x="1868" y="0"/>
                    <a:pt x="4028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2" name="Google Shape;15012;p30"/>
            <p:cNvSpPr/>
            <p:nvPr/>
          </p:nvSpPr>
          <p:spPr>
            <a:xfrm>
              <a:off x="4551300" y="1891450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7763" y="3912"/>
                  </a:moveTo>
                  <a:cubicBezTo>
                    <a:pt x="7763" y="6071"/>
                    <a:pt x="6071" y="7764"/>
                    <a:pt x="3853" y="7764"/>
                  </a:cubicBezTo>
                  <a:cubicBezTo>
                    <a:pt x="1693" y="7764"/>
                    <a:pt x="0" y="6013"/>
                    <a:pt x="0" y="3853"/>
                  </a:cubicBezTo>
                  <a:cubicBezTo>
                    <a:pt x="0" y="1693"/>
                    <a:pt x="1751" y="1"/>
                    <a:pt x="3969" y="1"/>
                  </a:cubicBezTo>
                  <a:cubicBezTo>
                    <a:pt x="6129" y="1"/>
                    <a:pt x="7822" y="1693"/>
                    <a:pt x="7763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3" name="Google Shape;15013;p30"/>
            <p:cNvSpPr/>
            <p:nvPr/>
          </p:nvSpPr>
          <p:spPr>
            <a:xfrm>
              <a:off x="4059525" y="385270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3794" y="59"/>
                  </a:moveTo>
                  <a:cubicBezTo>
                    <a:pt x="5954" y="1"/>
                    <a:pt x="7705" y="1693"/>
                    <a:pt x="7705" y="3853"/>
                  </a:cubicBezTo>
                  <a:cubicBezTo>
                    <a:pt x="7705" y="6013"/>
                    <a:pt x="6013" y="7764"/>
                    <a:pt x="3853" y="7764"/>
                  </a:cubicBezTo>
                  <a:cubicBezTo>
                    <a:pt x="1693" y="7764"/>
                    <a:pt x="0" y="6071"/>
                    <a:pt x="0" y="3911"/>
                  </a:cubicBezTo>
                  <a:cubicBezTo>
                    <a:pt x="0" y="1752"/>
                    <a:pt x="1693" y="59"/>
                    <a:pt x="379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4" name="Google Shape;15014;p30"/>
            <p:cNvSpPr/>
            <p:nvPr/>
          </p:nvSpPr>
          <p:spPr>
            <a:xfrm>
              <a:off x="2585675" y="2380300"/>
              <a:ext cx="194100" cy="194125"/>
            </a:xfrm>
            <a:custGeom>
              <a:avLst/>
              <a:gdLst/>
              <a:ahLst/>
              <a:cxnLst/>
              <a:rect l="l" t="t" r="r" b="b"/>
              <a:pathLst>
                <a:path w="7764" h="7765" extrusionOk="0">
                  <a:moveTo>
                    <a:pt x="3911" y="59"/>
                  </a:moveTo>
                  <a:cubicBezTo>
                    <a:pt x="6071" y="59"/>
                    <a:pt x="7763" y="1810"/>
                    <a:pt x="7763" y="3912"/>
                  </a:cubicBezTo>
                  <a:cubicBezTo>
                    <a:pt x="7763" y="6071"/>
                    <a:pt x="6012" y="7764"/>
                    <a:pt x="3853" y="7764"/>
                  </a:cubicBezTo>
                  <a:cubicBezTo>
                    <a:pt x="1693" y="7764"/>
                    <a:pt x="0" y="6013"/>
                    <a:pt x="59" y="3853"/>
                  </a:cubicBezTo>
                  <a:cubicBezTo>
                    <a:pt x="59" y="1694"/>
                    <a:pt x="1810" y="1"/>
                    <a:pt x="391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5" name="Google Shape;15015;p30"/>
            <p:cNvSpPr/>
            <p:nvPr/>
          </p:nvSpPr>
          <p:spPr>
            <a:xfrm>
              <a:off x="3322600" y="3854175"/>
              <a:ext cx="192650" cy="192625"/>
            </a:xfrm>
            <a:custGeom>
              <a:avLst/>
              <a:gdLst/>
              <a:ahLst/>
              <a:cxnLst/>
              <a:rect l="l" t="t" r="r" b="b"/>
              <a:pathLst>
                <a:path w="7706" h="7705" extrusionOk="0">
                  <a:moveTo>
                    <a:pt x="7705" y="3852"/>
                  </a:moveTo>
                  <a:cubicBezTo>
                    <a:pt x="7705" y="5954"/>
                    <a:pt x="5954" y="7705"/>
                    <a:pt x="3853" y="7705"/>
                  </a:cubicBezTo>
                  <a:cubicBezTo>
                    <a:pt x="1751" y="7705"/>
                    <a:pt x="0" y="5954"/>
                    <a:pt x="0" y="3852"/>
                  </a:cubicBezTo>
                  <a:cubicBezTo>
                    <a:pt x="0" y="1693"/>
                    <a:pt x="1751" y="0"/>
                    <a:pt x="3911" y="0"/>
                  </a:cubicBezTo>
                  <a:cubicBezTo>
                    <a:pt x="6012" y="0"/>
                    <a:pt x="7705" y="1751"/>
                    <a:pt x="7705" y="38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6" name="Google Shape;15016;p30"/>
            <p:cNvSpPr/>
            <p:nvPr/>
          </p:nvSpPr>
          <p:spPr>
            <a:xfrm>
              <a:off x="2585675" y="3117225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3969" y="1"/>
                  </a:moveTo>
                  <a:cubicBezTo>
                    <a:pt x="6071" y="59"/>
                    <a:pt x="7822" y="1869"/>
                    <a:pt x="7763" y="3970"/>
                  </a:cubicBezTo>
                  <a:cubicBezTo>
                    <a:pt x="7705" y="6071"/>
                    <a:pt x="5954" y="7764"/>
                    <a:pt x="3853" y="7706"/>
                  </a:cubicBezTo>
                  <a:cubicBezTo>
                    <a:pt x="1751" y="7706"/>
                    <a:pt x="0" y="5896"/>
                    <a:pt x="59" y="3795"/>
                  </a:cubicBezTo>
                  <a:cubicBezTo>
                    <a:pt x="117" y="1694"/>
                    <a:pt x="1868" y="1"/>
                    <a:pt x="39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7" name="Google Shape;15017;p30"/>
            <p:cNvSpPr/>
            <p:nvPr/>
          </p:nvSpPr>
          <p:spPr>
            <a:xfrm>
              <a:off x="4795000" y="2133700"/>
              <a:ext cx="192625" cy="194100"/>
            </a:xfrm>
            <a:custGeom>
              <a:avLst/>
              <a:gdLst/>
              <a:ahLst/>
              <a:cxnLst/>
              <a:rect l="l" t="t" r="r" b="b"/>
              <a:pathLst>
                <a:path w="7705" h="7764" extrusionOk="0">
                  <a:moveTo>
                    <a:pt x="3911" y="7764"/>
                  </a:moveTo>
                  <a:cubicBezTo>
                    <a:pt x="1810" y="7764"/>
                    <a:pt x="58" y="6012"/>
                    <a:pt x="0" y="3911"/>
                  </a:cubicBezTo>
                  <a:cubicBezTo>
                    <a:pt x="0" y="1810"/>
                    <a:pt x="1751" y="59"/>
                    <a:pt x="3853" y="59"/>
                  </a:cubicBezTo>
                  <a:cubicBezTo>
                    <a:pt x="5954" y="0"/>
                    <a:pt x="7705" y="1751"/>
                    <a:pt x="7705" y="3911"/>
                  </a:cubicBezTo>
                  <a:cubicBezTo>
                    <a:pt x="7705" y="5954"/>
                    <a:pt x="6012" y="7705"/>
                    <a:pt x="3911" y="776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8" name="Google Shape;15018;p30"/>
            <p:cNvSpPr/>
            <p:nvPr/>
          </p:nvSpPr>
          <p:spPr>
            <a:xfrm>
              <a:off x="4306125" y="164485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7706" y="3911"/>
                  </a:moveTo>
                  <a:cubicBezTo>
                    <a:pt x="7648" y="6012"/>
                    <a:pt x="5896" y="7763"/>
                    <a:pt x="3737" y="7705"/>
                  </a:cubicBezTo>
                  <a:cubicBezTo>
                    <a:pt x="1694" y="7647"/>
                    <a:pt x="1" y="5896"/>
                    <a:pt x="1" y="3794"/>
                  </a:cubicBezTo>
                  <a:cubicBezTo>
                    <a:pt x="1" y="1693"/>
                    <a:pt x="1810" y="0"/>
                    <a:pt x="3912" y="0"/>
                  </a:cubicBezTo>
                  <a:cubicBezTo>
                    <a:pt x="6013" y="59"/>
                    <a:pt x="7706" y="1810"/>
                    <a:pt x="7706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9" name="Google Shape;15019;p30"/>
            <p:cNvSpPr/>
            <p:nvPr/>
          </p:nvSpPr>
          <p:spPr>
            <a:xfrm>
              <a:off x="4546925" y="3606100"/>
              <a:ext cx="195550" cy="194100"/>
            </a:xfrm>
            <a:custGeom>
              <a:avLst/>
              <a:gdLst/>
              <a:ahLst/>
              <a:cxnLst/>
              <a:rect l="l" t="t" r="r" b="b"/>
              <a:pathLst>
                <a:path w="7822" h="7764" extrusionOk="0">
                  <a:moveTo>
                    <a:pt x="3853" y="7763"/>
                  </a:moveTo>
                  <a:cubicBezTo>
                    <a:pt x="1751" y="7705"/>
                    <a:pt x="0" y="5895"/>
                    <a:pt x="58" y="3794"/>
                  </a:cubicBezTo>
                  <a:cubicBezTo>
                    <a:pt x="117" y="1693"/>
                    <a:pt x="1926" y="0"/>
                    <a:pt x="3969" y="58"/>
                  </a:cubicBezTo>
                  <a:cubicBezTo>
                    <a:pt x="6129" y="117"/>
                    <a:pt x="7822" y="1868"/>
                    <a:pt x="7763" y="4028"/>
                  </a:cubicBezTo>
                  <a:cubicBezTo>
                    <a:pt x="7705" y="6071"/>
                    <a:pt x="5954" y="7763"/>
                    <a:pt x="3853" y="77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0" name="Google Shape;15020;p30"/>
            <p:cNvSpPr/>
            <p:nvPr/>
          </p:nvSpPr>
          <p:spPr>
            <a:xfrm>
              <a:off x="2832275" y="1887075"/>
              <a:ext cx="194125" cy="194100"/>
            </a:xfrm>
            <a:custGeom>
              <a:avLst/>
              <a:gdLst/>
              <a:ahLst/>
              <a:cxnLst/>
              <a:rect l="l" t="t" r="r" b="b"/>
              <a:pathLst>
                <a:path w="7765" h="7764" extrusionOk="0">
                  <a:moveTo>
                    <a:pt x="7764" y="3911"/>
                  </a:moveTo>
                  <a:cubicBezTo>
                    <a:pt x="7706" y="6013"/>
                    <a:pt x="5955" y="7764"/>
                    <a:pt x="3912" y="7706"/>
                  </a:cubicBezTo>
                  <a:cubicBezTo>
                    <a:pt x="1752" y="7706"/>
                    <a:pt x="1" y="5954"/>
                    <a:pt x="59" y="3795"/>
                  </a:cubicBezTo>
                  <a:cubicBezTo>
                    <a:pt x="118" y="1693"/>
                    <a:pt x="1869" y="1"/>
                    <a:pt x="3970" y="59"/>
                  </a:cubicBezTo>
                  <a:cubicBezTo>
                    <a:pt x="6071" y="59"/>
                    <a:pt x="7764" y="1810"/>
                    <a:pt x="7764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1" name="Google Shape;15021;p30"/>
            <p:cNvSpPr/>
            <p:nvPr/>
          </p:nvSpPr>
          <p:spPr>
            <a:xfrm>
              <a:off x="4796450" y="3362400"/>
              <a:ext cx="191175" cy="189725"/>
            </a:xfrm>
            <a:custGeom>
              <a:avLst/>
              <a:gdLst/>
              <a:ahLst/>
              <a:cxnLst/>
              <a:rect l="l" t="t" r="r" b="b"/>
              <a:pathLst>
                <a:path w="7647" h="7589" extrusionOk="0">
                  <a:moveTo>
                    <a:pt x="3795" y="0"/>
                  </a:moveTo>
                  <a:cubicBezTo>
                    <a:pt x="5896" y="0"/>
                    <a:pt x="7647" y="1751"/>
                    <a:pt x="7589" y="3794"/>
                  </a:cubicBezTo>
                  <a:cubicBezTo>
                    <a:pt x="7589" y="5896"/>
                    <a:pt x="5896" y="7588"/>
                    <a:pt x="3795" y="7588"/>
                  </a:cubicBezTo>
                  <a:cubicBezTo>
                    <a:pt x="1693" y="7588"/>
                    <a:pt x="0" y="5837"/>
                    <a:pt x="0" y="3736"/>
                  </a:cubicBezTo>
                  <a:cubicBezTo>
                    <a:pt x="0" y="1693"/>
                    <a:pt x="1752" y="0"/>
                    <a:pt x="379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2" name="Google Shape;15022;p30"/>
            <p:cNvSpPr/>
            <p:nvPr/>
          </p:nvSpPr>
          <p:spPr>
            <a:xfrm>
              <a:off x="3081825" y="1646300"/>
              <a:ext cx="189725" cy="191200"/>
            </a:xfrm>
            <a:custGeom>
              <a:avLst/>
              <a:gdLst/>
              <a:ahLst/>
              <a:cxnLst/>
              <a:rect l="l" t="t" r="r" b="b"/>
              <a:pathLst>
                <a:path w="7589" h="7648" extrusionOk="0">
                  <a:moveTo>
                    <a:pt x="3794" y="1"/>
                  </a:moveTo>
                  <a:cubicBezTo>
                    <a:pt x="5837" y="1"/>
                    <a:pt x="7588" y="1752"/>
                    <a:pt x="7588" y="3853"/>
                  </a:cubicBezTo>
                  <a:cubicBezTo>
                    <a:pt x="7588" y="5896"/>
                    <a:pt x="5896" y="7589"/>
                    <a:pt x="3794" y="7589"/>
                  </a:cubicBezTo>
                  <a:cubicBezTo>
                    <a:pt x="1751" y="7647"/>
                    <a:pt x="0" y="5896"/>
                    <a:pt x="0" y="3795"/>
                  </a:cubicBezTo>
                  <a:cubicBezTo>
                    <a:pt x="0" y="1693"/>
                    <a:pt x="1693" y="1"/>
                    <a:pt x="3794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3" name="Google Shape;15023;p30"/>
            <p:cNvSpPr/>
            <p:nvPr/>
          </p:nvSpPr>
          <p:spPr>
            <a:xfrm>
              <a:off x="2835200" y="3609000"/>
              <a:ext cx="189725" cy="189725"/>
            </a:xfrm>
            <a:custGeom>
              <a:avLst/>
              <a:gdLst/>
              <a:ahLst/>
              <a:cxnLst/>
              <a:rect l="l" t="t" r="r" b="b"/>
              <a:pathLst>
                <a:path w="7589" h="7589" extrusionOk="0">
                  <a:moveTo>
                    <a:pt x="3795" y="1"/>
                  </a:moveTo>
                  <a:cubicBezTo>
                    <a:pt x="5896" y="59"/>
                    <a:pt x="7589" y="1752"/>
                    <a:pt x="7530" y="3795"/>
                  </a:cubicBezTo>
                  <a:cubicBezTo>
                    <a:pt x="7530" y="5896"/>
                    <a:pt x="5838" y="7589"/>
                    <a:pt x="3736" y="7531"/>
                  </a:cubicBezTo>
                  <a:cubicBezTo>
                    <a:pt x="1635" y="7531"/>
                    <a:pt x="1" y="5838"/>
                    <a:pt x="1" y="3737"/>
                  </a:cubicBezTo>
                  <a:cubicBezTo>
                    <a:pt x="59" y="1635"/>
                    <a:pt x="1752" y="1"/>
                    <a:pt x="379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4" name="Google Shape;15024;p30"/>
            <p:cNvSpPr/>
            <p:nvPr/>
          </p:nvSpPr>
          <p:spPr>
            <a:xfrm>
              <a:off x="4309050" y="3855625"/>
              <a:ext cx="186825" cy="188275"/>
            </a:xfrm>
            <a:custGeom>
              <a:avLst/>
              <a:gdLst/>
              <a:ahLst/>
              <a:cxnLst/>
              <a:rect l="l" t="t" r="r" b="b"/>
              <a:pathLst>
                <a:path w="7473" h="7531" extrusionOk="0">
                  <a:moveTo>
                    <a:pt x="3736" y="7530"/>
                  </a:moveTo>
                  <a:cubicBezTo>
                    <a:pt x="1635" y="7530"/>
                    <a:pt x="1" y="5896"/>
                    <a:pt x="1" y="3794"/>
                  </a:cubicBezTo>
                  <a:cubicBezTo>
                    <a:pt x="1" y="1693"/>
                    <a:pt x="1635" y="0"/>
                    <a:pt x="3736" y="59"/>
                  </a:cubicBezTo>
                  <a:cubicBezTo>
                    <a:pt x="5838" y="59"/>
                    <a:pt x="7472" y="1693"/>
                    <a:pt x="7472" y="3736"/>
                  </a:cubicBezTo>
                  <a:cubicBezTo>
                    <a:pt x="7472" y="5837"/>
                    <a:pt x="5838" y="7530"/>
                    <a:pt x="3736" y="75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5" name="Google Shape;15025;p30"/>
            <p:cNvSpPr/>
            <p:nvPr/>
          </p:nvSpPr>
          <p:spPr>
            <a:xfrm>
              <a:off x="2590050" y="213660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3736" y="7531"/>
                  </a:moveTo>
                  <a:cubicBezTo>
                    <a:pt x="1635" y="7531"/>
                    <a:pt x="0" y="5896"/>
                    <a:pt x="0" y="3737"/>
                  </a:cubicBezTo>
                  <a:cubicBezTo>
                    <a:pt x="0" y="1694"/>
                    <a:pt x="1635" y="59"/>
                    <a:pt x="3678" y="59"/>
                  </a:cubicBezTo>
                  <a:cubicBezTo>
                    <a:pt x="5837" y="1"/>
                    <a:pt x="7472" y="1694"/>
                    <a:pt x="7472" y="3795"/>
                  </a:cubicBezTo>
                  <a:cubicBezTo>
                    <a:pt x="7472" y="5896"/>
                    <a:pt x="5837" y="7531"/>
                    <a:pt x="3736" y="753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6" name="Google Shape;15026;p30"/>
            <p:cNvSpPr/>
            <p:nvPr/>
          </p:nvSpPr>
          <p:spPr>
            <a:xfrm>
              <a:off x="2590050" y="3363850"/>
              <a:ext cx="186800" cy="186800"/>
            </a:xfrm>
            <a:custGeom>
              <a:avLst/>
              <a:gdLst/>
              <a:ahLst/>
              <a:cxnLst/>
              <a:rect l="l" t="t" r="r" b="b"/>
              <a:pathLst>
                <a:path w="7472" h="7472" extrusionOk="0">
                  <a:moveTo>
                    <a:pt x="3736" y="1"/>
                  </a:moveTo>
                  <a:cubicBezTo>
                    <a:pt x="5837" y="59"/>
                    <a:pt x="7472" y="1693"/>
                    <a:pt x="7413" y="3795"/>
                  </a:cubicBezTo>
                  <a:cubicBezTo>
                    <a:pt x="7413" y="5838"/>
                    <a:pt x="5721" y="7472"/>
                    <a:pt x="3678" y="7414"/>
                  </a:cubicBezTo>
                  <a:cubicBezTo>
                    <a:pt x="1635" y="7414"/>
                    <a:pt x="0" y="5721"/>
                    <a:pt x="0" y="3678"/>
                  </a:cubicBezTo>
                  <a:cubicBezTo>
                    <a:pt x="0" y="1635"/>
                    <a:pt x="1693" y="1"/>
                    <a:pt x="37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7" name="Google Shape;15027;p30"/>
            <p:cNvSpPr/>
            <p:nvPr/>
          </p:nvSpPr>
          <p:spPr>
            <a:xfrm>
              <a:off x="3083275" y="3857075"/>
              <a:ext cx="186800" cy="185350"/>
            </a:xfrm>
            <a:custGeom>
              <a:avLst/>
              <a:gdLst/>
              <a:ahLst/>
              <a:cxnLst/>
              <a:rect l="l" t="t" r="r" b="b"/>
              <a:pathLst>
                <a:path w="7472" h="7414" extrusionOk="0">
                  <a:moveTo>
                    <a:pt x="7414" y="3678"/>
                  </a:moveTo>
                  <a:cubicBezTo>
                    <a:pt x="7472" y="5779"/>
                    <a:pt x="5779" y="7414"/>
                    <a:pt x="3736" y="7414"/>
                  </a:cubicBezTo>
                  <a:cubicBezTo>
                    <a:pt x="1693" y="7414"/>
                    <a:pt x="1" y="5779"/>
                    <a:pt x="59" y="3736"/>
                  </a:cubicBezTo>
                  <a:cubicBezTo>
                    <a:pt x="59" y="1694"/>
                    <a:pt x="1693" y="59"/>
                    <a:pt x="3678" y="1"/>
                  </a:cubicBezTo>
                  <a:cubicBezTo>
                    <a:pt x="5779" y="1"/>
                    <a:pt x="7414" y="1635"/>
                    <a:pt x="7472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8" name="Google Shape;15028;p30"/>
            <p:cNvSpPr/>
            <p:nvPr/>
          </p:nvSpPr>
          <p:spPr>
            <a:xfrm>
              <a:off x="5045975" y="2628375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737" y="7414"/>
                  </a:moveTo>
                  <a:cubicBezTo>
                    <a:pt x="1635" y="7414"/>
                    <a:pt x="1" y="5721"/>
                    <a:pt x="1" y="3678"/>
                  </a:cubicBezTo>
                  <a:cubicBezTo>
                    <a:pt x="1" y="1635"/>
                    <a:pt x="1635" y="1"/>
                    <a:pt x="3737" y="1"/>
                  </a:cubicBez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79" y="7414"/>
                    <a:pt x="3737" y="74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9" name="Google Shape;15029;p30"/>
            <p:cNvSpPr/>
            <p:nvPr/>
          </p:nvSpPr>
          <p:spPr>
            <a:xfrm>
              <a:off x="3818750" y="1401150"/>
              <a:ext cx="188275" cy="186800"/>
            </a:xfrm>
            <a:custGeom>
              <a:avLst/>
              <a:gdLst/>
              <a:ahLst/>
              <a:cxnLst/>
              <a:rect l="l" t="t" r="r" b="b"/>
              <a:pathLst>
                <a:path w="7531" h="7472" extrusionOk="0">
                  <a:moveTo>
                    <a:pt x="59" y="3678"/>
                  </a:moveTo>
                  <a:cubicBezTo>
                    <a:pt x="59" y="1635"/>
                    <a:pt x="1751" y="0"/>
                    <a:pt x="3853" y="59"/>
                  </a:cubicBezTo>
                  <a:cubicBezTo>
                    <a:pt x="5896" y="59"/>
                    <a:pt x="7530" y="1810"/>
                    <a:pt x="7472" y="3853"/>
                  </a:cubicBezTo>
                  <a:cubicBezTo>
                    <a:pt x="7413" y="5837"/>
                    <a:pt x="5721" y="7472"/>
                    <a:pt x="3736" y="7472"/>
                  </a:cubicBezTo>
                  <a:cubicBezTo>
                    <a:pt x="1693" y="7413"/>
                    <a:pt x="0" y="5721"/>
                    <a:pt x="59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0" name="Google Shape;15030;p30"/>
            <p:cNvSpPr/>
            <p:nvPr/>
          </p:nvSpPr>
          <p:spPr>
            <a:xfrm>
              <a:off x="5045975" y="2875000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678" y="0"/>
                  </a:moveTo>
                  <a:cubicBezTo>
                    <a:pt x="5721" y="0"/>
                    <a:pt x="7414" y="1693"/>
                    <a:pt x="7414" y="3736"/>
                  </a:cubicBezTo>
                  <a:cubicBezTo>
                    <a:pt x="7355" y="5721"/>
                    <a:pt x="5721" y="7413"/>
                    <a:pt x="3678" y="7413"/>
                  </a:cubicBezTo>
                  <a:cubicBezTo>
                    <a:pt x="1635" y="7413"/>
                    <a:pt x="1" y="5721"/>
                    <a:pt x="1" y="3678"/>
                  </a:cubicBezTo>
                  <a:cubicBezTo>
                    <a:pt x="1" y="1635"/>
                    <a:pt x="1694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1" name="Google Shape;15031;p30"/>
            <p:cNvSpPr/>
            <p:nvPr/>
          </p:nvSpPr>
          <p:spPr>
            <a:xfrm>
              <a:off x="3573575" y="1402600"/>
              <a:ext cx="185375" cy="185350"/>
            </a:xfrm>
            <a:custGeom>
              <a:avLst/>
              <a:gdLst/>
              <a:ahLst/>
              <a:cxnLst/>
              <a:rect l="l" t="t" r="r" b="b"/>
              <a:pathLst>
                <a:path w="7415" h="7414" extrusionOk="0">
                  <a:moveTo>
                    <a:pt x="3678" y="1"/>
                  </a:move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21" y="7414"/>
                    <a:pt x="3678" y="7355"/>
                  </a:cubicBezTo>
                  <a:cubicBezTo>
                    <a:pt x="1635" y="7355"/>
                    <a:pt x="1" y="5663"/>
                    <a:pt x="1" y="3678"/>
                  </a:cubicBezTo>
                  <a:cubicBezTo>
                    <a:pt x="1" y="1635"/>
                    <a:pt x="1694" y="1"/>
                    <a:pt x="36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2" name="Google Shape;15032;p30"/>
            <p:cNvSpPr/>
            <p:nvPr/>
          </p:nvSpPr>
          <p:spPr>
            <a:xfrm>
              <a:off x="4799375" y="1895825"/>
              <a:ext cx="183875" cy="183900"/>
            </a:xfrm>
            <a:custGeom>
              <a:avLst/>
              <a:gdLst/>
              <a:ahLst/>
              <a:cxnLst/>
              <a:rect l="l" t="t" r="r" b="b"/>
              <a:pathLst>
                <a:path w="7355" h="7356" extrusionOk="0">
                  <a:moveTo>
                    <a:pt x="3678" y="7356"/>
                  </a:moveTo>
                  <a:cubicBezTo>
                    <a:pt x="1693" y="7356"/>
                    <a:pt x="0" y="5663"/>
                    <a:pt x="0" y="3678"/>
                  </a:cubicBezTo>
                  <a:cubicBezTo>
                    <a:pt x="59" y="1635"/>
                    <a:pt x="1751" y="1"/>
                    <a:pt x="3736" y="1"/>
                  </a:cubicBezTo>
                  <a:cubicBezTo>
                    <a:pt x="5720" y="59"/>
                    <a:pt x="7355" y="1694"/>
                    <a:pt x="7355" y="3678"/>
                  </a:cubicBezTo>
                  <a:cubicBezTo>
                    <a:pt x="7355" y="5663"/>
                    <a:pt x="5662" y="7356"/>
                    <a:pt x="3678" y="735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3" name="Google Shape;15033;p30"/>
            <p:cNvSpPr/>
            <p:nvPr/>
          </p:nvSpPr>
          <p:spPr>
            <a:xfrm>
              <a:off x="5045975" y="238615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355" y="3678"/>
                  </a:moveTo>
                  <a:cubicBezTo>
                    <a:pt x="7355" y="5662"/>
                    <a:pt x="5721" y="7355"/>
                    <a:pt x="3678" y="7355"/>
                  </a:cubicBezTo>
                  <a:cubicBezTo>
                    <a:pt x="1694" y="7355"/>
                    <a:pt x="1" y="5662"/>
                    <a:pt x="1" y="3619"/>
                  </a:cubicBezTo>
                  <a:cubicBezTo>
                    <a:pt x="59" y="1693"/>
                    <a:pt x="1694" y="0"/>
                    <a:pt x="3678" y="0"/>
                  </a:cubicBezTo>
                  <a:cubicBezTo>
                    <a:pt x="5663" y="0"/>
                    <a:pt x="7355" y="1635"/>
                    <a:pt x="7355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4" name="Google Shape;15034;p30"/>
            <p:cNvSpPr/>
            <p:nvPr/>
          </p:nvSpPr>
          <p:spPr>
            <a:xfrm>
              <a:off x="4557125" y="1649225"/>
              <a:ext cx="183900" cy="185350"/>
            </a:xfrm>
            <a:custGeom>
              <a:avLst/>
              <a:gdLst/>
              <a:ahLst/>
              <a:cxnLst/>
              <a:rect l="l" t="t" r="r" b="b"/>
              <a:pathLst>
                <a:path w="7356" h="7414" extrusionOk="0">
                  <a:moveTo>
                    <a:pt x="3678" y="0"/>
                  </a:moveTo>
                  <a:cubicBezTo>
                    <a:pt x="5663" y="0"/>
                    <a:pt x="7355" y="1693"/>
                    <a:pt x="7355" y="3736"/>
                  </a:cubicBezTo>
                  <a:cubicBezTo>
                    <a:pt x="7355" y="5721"/>
                    <a:pt x="5663" y="7413"/>
                    <a:pt x="3620" y="7355"/>
                  </a:cubicBezTo>
                  <a:cubicBezTo>
                    <a:pt x="1635" y="7355"/>
                    <a:pt x="1" y="5721"/>
                    <a:pt x="1" y="3736"/>
                  </a:cubicBezTo>
                  <a:cubicBezTo>
                    <a:pt x="1" y="1693"/>
                    <a:pt x="1635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5" name="Google Shape;15035;p30"/>
            <p:cNvSpPr/>
            <p:nvPr/>
          </p:nvSpPr>
          <p:spPr>
            <a:xfrm>
              <a:off x="4062450" y="140115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7355" y="3853"/>
                  </a:moveTo>
                  <a:cubicBezTo>
                    <a:pt x="7296" y="5896"/>
                    <a:pt x="5545" y="7530"/>
                    <a:pt x="3561" y="7413"/>
                  </a:cubicBezTo>
                  <a:cubicBezTo>
                    <a:pt x="1576" y="7297"/>
                    <a:pt x="0" y="5604"/>
                    <a:pt x="58" y="3619"/>
                  </a:cubicBezTo>
                  <a:cubicBezTo>
                    <a:pt x="175" y="1576"/>
                    <a:pt x="1926" y="0"/>
                    <a:pt x="3853" y="117"/>
                  </a:cubicBezTo>
                  <a:cubicBezTo>
                    <a:pt x="5896" y="234"/>
                    <a:pt x="7472" y="1926"/>
                    <a:pt x="7355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6" name="Google Shape;15036;p30"/>
            <p:cNvSpPr/>
            <p:nvPr/>
          </p:nvSpPr>
          <p:spPr>
            <a:xfrm>
              <a:off x="3326975" y="140260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297" y="3795"/>
                  </a:moveTo>
                  <a:cubicBezTo>
                    <a:pt x="7238" y="5838"/>
                    <a:pt x="5604" y="7355"/>
                    <a:pt x="3619" y="7297"/>
                  </a:cubicBezTo>
                  <a:cubicBezTo>
                    <a:pt x="1576" y="7239"/>
                    <a:pt x="0" y="5604"/>
                    <a:pt x="59" y="3620"/>
                  </a:cubicBezTo>
                  <a:cubicBezTo>
                    <a:pt x="117" y="1577"/>
                    <a:pt x="1810" y="1"/>
                    <a:pt x="3794" y="59"/>
                  </a:cubicBezTo>
                  <a:cubicBezTo>
                    <a:pt x="5837" y="117"/>
                    <a:pt x="7355" y="1810"/>
                    <a:pt x="7297" y="37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7" name="Google Shape;15037;p30"/>
            <p:cNvSpPr/>
            <p:nvPr/>
          </p:nvSpPr>
          <p:spPr>
            <a:xfrm>
              <a:off x="5047450" y="3123075"/>
              <a:ext cx="182425" cy="182425"/>
            </a:xfrm>
            <a:custGeom>
              <a:avLst/>
              <a:gdLst/>
              <a:ahLst/>
              <a:cxnLst/>
              <a:rect l="l" t="t" r="r" b="b"/>
              <a:pathLst>
                <a:path w="7297" h="7297" extrusionOk="0">
                  <a:moveTo>
                    <a:pt x="7296" y="3619"/>
                  </a:moveTo>
                  <a:cubicBezTo>
                    <a:pt x="7296" y="5604"/>
                    <a:pt x="5662" y="7238"/>
                    <a:pt x="3678" y="7297"/>
                  </a:cubicBezTo>
                  <a:cubicBezTo>
                    <a:pt x="1635" y="7297"/>
                    <a:pt x="0" y="5662"/>
                    <a:pt x="0" y="3678"/>
                  </a:cubicBezTo>
                  <a:cubicBezTo>
                    <a:pt x="0" y="1635"/>
                    <a:pt x="1635" y="0"/>
                    <a:pt x="3619" y="0"/>
                  </a:cubicBezTo>
                  <a:cubicBezTo>
                    <a:pt x="5604" y="0"/>
                    <a:pt x="7238" y="1635"/>
                    <a:pt x="7296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8" name="Google Shape;15038;p30"/>
            <p:cNvSpPr/>
            <p:nvPr/>
          </p:nvSpPr>
          <p:spPr>
            <a:xfrm>
              <a:off x="3821650" y="4102250"/>
              <a:ext cx="180975" cy="180950"/>
            </a:xfrm>
            <a:custGeom>
              <a:avLst/>
              <a:gdLst/>
              <a:ahLst/>
              <a:cxnLst/>
              <a:rect l="l" t="t" r="r" b="b"/>
              <a:pathLst>
                <a:path w="7239" h="7238" extrusionOk="0">
                  <a:moveTo>
                    <a:pt x="7239" y="3619"/>
                  </a:moveTo>
                  <a:cubicBezTo>
                    <a:pt x="7239" y="5662"/>
                    <a:pt x="5663" y="7238"/>
                    <a:pt x="3620" y="7238"/>
                  </a:cubicBezTo>
                  <a:cubicBezTo>
                    <a:pt x="1577" y="7238"/>
                    <a:pt x="1" y="5604"/>
                    <a:pt x="59" y="3619"/>
                  </a:cubicBezTo>
                  <a:cubicBezTo>
                    <a:pt x="59" y="1634"/>
                    <a:pt x="1635" y="58"/>
                    <a:pt x="3620" y="58"/>
                  </a:cubicBezTo>
                  <a:cubicBezTo>
                    <a:pt x="5605" y="0"/>
                    <a:pt x="7239" y="1634"/>
                    <a:pt x="723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9" name="Google Shape;15039;p30"/>
            <p:cNvSpPr/>
            <p:nvPr/>
          </p:nvSpPr>
          <p:spPr>
            <a:xfrm>
              <a:off x="3576500" y="4103700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546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20" y="0"/>
                  </a:cubicBezTo>
                  <a:cubicBezTo>
                    <a:pt x="5604" y="0"/>
                    <a:pt x="7180" y="1518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0" name="Google Shape;15040;p30"/>
            <p:cNvSpPr/>
            <p:nvPr/>
          </p:nvSpPr>
          <p:spPr>
            <a:xfrm>
              <a:off x="2350725" y="2629850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3561" y="59"/>
                  </a:moveTo>
                  <a:cubicBezTo>
                    <a:pt x="5604" y="0"/>
                    <a:pt x="7180" y="1635"/>
                    <a:pt x="7180" y="3619"/>
                  </a:cubicBezTo>
                  <a:cubicBezTo>
                    <a:pt x="7180" y="5604"/>
                    <a:pt x="5604" y="7180"/>
                    <a:pt x="3619" y="7238"/>
                  </a:cubicBezTo>
                  <a:cubicBezTo>
                    <a:pt x="1577" y="7238"/>
                    <a:pt x="1" y="5662"/>
                    <a:pt x="1" y="3619"/>
                  </a:cubicBezTo>
                  <a:cubicBezTo>
                    <a:pt x="1" y="1635"/>
                    <a:pt x="1577" y="59"/>
                    <a:pt x="35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1" name="Google Shape;15041;p30"/>
            <p:cNvSpPr/>
            <p:nvPr/>
          </p:nvSpPr>
          <p:spPr>
            <a:xfrm>
              <a:off x="4802275" y="3613375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7180" y="3562"/>
                  </a:moveTo>
                  <a:cubicBezTo>
                    <a:pt x="7180" y="5604"/>
                    <a:pt x="5604" y="7239"/>
                    <a:pt x="3562" y="7180"/>
                  </a:cubicBezTo>
                  <a:cubicBezTo>
                    <a:pt x="1577" y="7180"/>
                    <a:pt x="1" y="5604"/>
                    <a:pt x="1" y="3620"/>
                  </a:cubicBezTo>
                  <a:cubicBezTo>
                    <a:pt x="1" y="1577"/>
                    <a:pt x="1577" y="1"/>
                    <a:pt x="3620" y="1"/>
                  </a:cubicBezTo>
                  <a:cubicBezTo>
                    <a:pt x="5604" y="1"/>
                    <a:pt x="7180" y="1577"/>
                    <a:pt x="7180" y="35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2" name="Google Shape;15042;p30"/>
            <p:cNvSpPr/>
            <p:nvPr/>
          </p:nvSpPr>
          <p:spPr>
            <a:xfrm>
              <a:off x="2839575" y="1652125"/>
              <a:ext cx="179525" cy="179525"/>
            </a:xfrm>
            <a:custGeom>
              <a:avLst/>
              <a:gdLst/>
              <a:ahLst/>
              <a:cxnLst/>
              <a:rect l="l" t="t" r="r" b="b"/>
              <a:pathLst>
                <a:path w="7181" h="7181" extrusionOk="0">
                  <a:moveTo>
                    <a:pt x="7180" y="3620"/>
                  </a:moveTo>
                  <a:cubicBezTo>
                    <a:pt x="7180" y="5605"/>
                    <a:pt x="5604" y="7181"/>
                    <a:pt x="3561" y="7181"/>
                  </a:cubicBezTo>
                  <a:cubicBezTo>
                    <a:pt x="1577" y="7122"/>
                    <a:pt x="1" y="5546"/>
                    <a:pt x="59" y="3562"/>
                  </a:cubicBezTo>
                  <a:cubicBezTo>
                    <a:pt x="59" y="1519"/>
                    <a:pt x="1635" y="1"/>
                    <a:pt x="3678" y="1"/>
                  </a:cubicBezTo>
                  <a:cubicBezTo>
                    <a:pt x="5663" y="1"/>
                    <a:pt x="7180" y="1577"/>
                    <a:pt x="7180" y="36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3" name="Google Shape;15043;p30"/>
            <p:cNvSpPr/>
            <p:nvPr/>
          </p:nvSpPr>
          <p:spPr>
            <a:xfrm>
              <a:off x="2594425" y="1894375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03" y="7180"/>
                  </a:moveTo>
                  <a:cubicBezTo>
                    <a:pt x="1518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59"/>
                  </a:cubicBezTo>
                  <a:cubicBezTo>
                    <a:pt x="5546" y="59"/>
                    <a:pt x="7122" y="1635"/>
                    <a:pt x="7122" y="3619"/>
                  </a:cubicBezTo>
                  <a:cubicBezTo>
                    <a:pt x="7122" y="5604"/>
                    <a:pt x="5487" y="7180"/>
                    <a:pt x="3503" y="71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4" name="Google Shape;15044;p30"/>
            <p:cNvSpPr/>
            <p:nvPr/>
          </p:nvSpPr>
          <p:spPr>
            <a:xfrm>
              <a:off x="2350725" y="2877925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604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19" y="0"/>
                  </a:cubicBezTo>
                  <a:cubicBezTo>
                    <a:pt x="5604" y="0"/>
                    <a:pt x="7122" y="1576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5" name="Google Shape;15045;p30"/>
            <p:cNvSpPr/>
            <p:nvPr/>
          </p:nvSpPr>
          <p:spPr>
            <a:xfrm>
              <a:off x="4555675" y="3860000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61" y="59"/>
                  </a:moveTo>
                  <a:cubicBezTo>
                    <a:pt x="5546" y="59"/>
                    <a:pt x="7122" y="1577"/>
                    <a:pt x="7122" y="3619"/>
                  </a:cubicBezTo>
                  <a:cubicBezTo>
                    <a:pt x="7122" y="5604"/>
                    <a:pt x="5546" y="7180"/>
                    <a:pt x="3503" y="7180"/>
                  </a:cubicBezTo>
                  <a:cubicBezTo>
                    <a:pt x="1518" y="7180"/>
                    <a:pt x="0" y="5604"/>
                    <a:pt x="0" y="3561"/>
                  </a:cubicBezTo>
                  <a:cubicBezTo>
                    <a:pt x="0" y="1577"/>
                    <a:pt x="1576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6" name="Google Shape;15046;p30"/>
            <p:cNvSpPr/>
            <p:nvPr/>
          </p:nvSpPr>
          <p:spPr>
            <a:xfrm>
              <a:off x="2352175" y="2389075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61" y="7121"/>
                  </a:moveTo>
                  <a:cubicBezTo>
                    <a:pt x="1577" y="7121"/>
                    <a:pt x="1" y="5545"/>
                    <a:pt x="1" y="3561"/>
                  </a:cubicBezTo>
                  <a:cubicBezTo>
                    <a:pt x="1" y="1576"/>
                    <a:pt x="1577" y="0"/>
                    <a:pt x="3561" y="0"/>
                  </a:cubicBezTo>
                  <a:cubicBezTo>
                    <a:pt x="5488" y="0"/>
                    <a:pt x="7064" y="1576"/>
                    <a:pt x="7064" y="3502"/>
                  </a:cubicBezTo>
                  <a:cubicBezTo>
                    <a:pt x="7064" y="5487"/>
                    <a:pt x="5546" y="7121"/>
                    <a:pt x="3561" y="71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7" name="Google Shape;15047;p30"/>
            <p:cNvSpPr/>
            <p:nvPr/>
          </p:nvSpPr>
          <p:spPr>
            <a:xfrm>
              <a:off x="4066825" y="410370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3561" y="0"/>
                  </a:moveTo>
                  <a:cubicBezTo>
                    <a:pt x="5545" y="0"/>
                    <a:pt x="7121" y="1576"/>
                    <a:pt x="7121" y="3561"/>
                  </a:cubicBezTo>
                  <a:cubicBezTo>
                    <a:pt x="7121" y="5546"/>
                    <a:pt x="5545" y="7122"/>
                    <a:pt x="3561" y="7122"/>
                  </a:cubicBezTo>
                  <a:cubicBezTo>
                    <a:pt x="1576" y="7122"/>
                    <a:pt x="0" y="5546"/>
                    <a:pt x="0" y="3619"/>
                  </a:cubicBezTo>
                  <a:cubicBezTo>
                    <a:pt x="0" y="1635"/>
                    <a:pt x="1576" y="0"/>
                    <a:pt x="356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8" name="Google Shape;15048;p30"/>
            <p:cNvSpPr/>
            <p:nvPr/>
          </p:nvSpPr>
          <p:spPr>
            <a:xfrm>
              <a:off x="5050350" y="214245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0"/>
                  </a:moveTo>
                  <a:cubicBezTo>
                    <a:pt x="5488" y="0"/>
                    <a:pt x="7064" y="1576"/>
                    <a:pt x="7064" y="3503"/>
                  </a:cubicBezTo>
                  <a:cubicBezTo>
                    <a:pt x="7064" y="5487"/>
                    <a:pt x="5488" y="7122"/>
                    <a:pt x="3503" y="7063"/>
                  </a:cubicBezTo>
                  <a:cubicBezTo>
                    <a:pt x="1519" y="7063"/>
                    <a:pt x="1" y="5487"/>
                    <a:pt x="1" y="3503"/>
                  </a:cubicBezTo>
                  <a:cubicBezTo>
                    <a:pt x="1" y="1576"/>
                    <a:pt x="1577" y="0"/>
                    <a:pt x="35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9" name="Google Shape;15049;p30"/>
            <p:cNvSpPr/>
            <p:nvPr/>
          </p:nvSpPr>
          <p:spPr>
            <a:xfrm>
              <a:off x="3331350" y="410370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7122"/>
                  </a:moveTo>
                  <a:cubicBezTo>
                    <a:pt x="1576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0"/>
                  </a:cubicBezTo>
                  <a:cubicBezTo>
                    <a:pt x="5487" y="59"/>
                    <a:pt x="7063" y="1635"/>
                    <a:pt x="7063" y="3619"/>
                  </a:cubicBezTo>
                  <a:cubicBezTo>
                    <a:pt x="7063" y="5546"/>
                    <a:pt x="5487" y="7122"/>
                    <a:pt x="3503" y="71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0" name="Google Shape;15050;p30"/>
            <p:cNvSpPr/>
            <p:nvPr/>
          </p:nvSpPr>
          <p:spPr>
            <a:xfrm>
              <a:off x="4313425" y="1406975"/>
              <a:ext cx="178075" cy="176600"/>
            </a:xfrm>
            <a:custGeom>
              <a:avLst/>
              <a:gdLst/>
              <a:ahLst/>
              <a:cxnLst/>
              <a:rect l="l" t="t" r="r" b="b"/>
              <a:pathLst>
                <a:path w="7123" h="7064" extrusionOk="0">
                  <a:moveTo>
                    <a:pt x="1" y="3503"/>
                  </a:moveTo>
                  <a:cubicBezTo>
                    <a:pt x="1" y="1577"/>
                    <a:pt x="1577" y="1"/>
                    <a:pt x="3561" y="1"/>
                  </a:cubicBezTo>
                  <a:cubicBezTo>
                    <a:pt x="5546" y="1"/>
                    <a:pt x="7122" y="1577"/>
                    <a:pt x="7122" y="3561"/>
                  </a:cubicBezTo>
                  <a:cubicBezTo>
                    <a:pt x="7064" y="5488"/>
                    <a:pt x="5488" y="7064"/>
                    <a:pt x="3503" y="7064"/>
                  </a:cubicBezTo>
                  <a:cubicBezTo>
                    <a:pt x="1577" y="7064"/>
                    <a:pt x="1" y="5429"/>
                    <a:pt x="1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1" name="Google Shape;15051;p30"/>
            <p:cNvSpPr/>
            <p:nvPr/>
          </p:nvSpPr>
          <p:spPr>
            <a:xfrm>
              <a:off x="2352175" y="3126000"/>
              <a:ext cx="176600" cy="176575"/>
            </a:xfrm>
            <a:custGeom>
              <a:avLst/>
              <a:gdLst/>
              <a:ahLst/>
              <a:cxnLst/>
              <a:rect l="l" t="t" r="r" b="b"/>
              <a:pathLst>
                <a:path w="7064" h="7063" extrusionOk="0">
                  <a:moveTo>
                    <a:pt x="3561" y="7063"/>
                  </a:moveTo>
                  <a:cubicBezTo>
                    <a:pt x="1635" y="7063"/>
                    <a:pt x="1" y="5487"/>
                    <a:pt x="1" y="3561"/>
                  </a:cubicBezTo>
                  <a:cubicBezTo>
                    <a:pt x="1" y="1635"/>
                    <a:pt x="1577" y="0"/>
                    <a:pt x="3503" y="0"/>
                  </a:cubicBezTo>
                  <a:cubicBezTo>
                    <a:pt x="5429" y="0"/>
                    <a:pt x="7064" y="1576"/>
                    <a:pt x="7064" y="3502"/>
                  </a:cubicBezTo>
                  <a:cubicBezTo>
                    <a:pt x="7064" y="5429"/>
                    <a:pt x="5488" y="7063"/>
                    <a:pt x="3561" y="70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2" name="Google Shape;15052;p30"/>
            <p:cNvSpPr/>
            <p:nvPr/>
          </p:nvSpPr>
          <p:spPr>
            <a:xfrm>
              <a:off x="2841050" y="3861450"/>
              <a:ext cx="178050" cy="178075"/>
            </a:xfrm>
            <a:custGeom>
              <a:avLst/>
              <a:gdLst/>
              <a:ahLst/>
              <a:cxnLst/>
              <a:rect l="l" t="t" r="r" b="b"/>
              <a:pathLst>
                <a:path w="7122" h="7123" extrusionOk="0">
                  <a:moveTo>
                    <a:pt x="3502" y="1"/>
                  </a:moveTo>
                  <a:cubicBezTo>
                    <a:pt x="5428" y="1"/>
                    <a:pt x="7063" y="1577"/>
                    <a:pt x="7063" y="3503"/>
                  </a:cubicBezTo>
                  <a:cubicBezTo>
                    <a:pt x="7121" y="5429"/>
                    <a:pt x="5545" y="7064"/>
                    <a:pt x="3561" y="7064"/>
                  </a:cubicBezTo>
                  <a:cubicBezTo>
                    <a:pt x="1634" y="7122"/>
                    <a:pt x="58" y="5546"/>
                    <a:pt x="0" y="3561"/>
                  </a:cubicBezTo>
                  <a:cubicBezTo>
                    <a:pt x="0" y="1635"/>
                    <a:pt x="1576" y="59"/>
                    <a:pt x="35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3" name="Google Shape;15053;p30"/>
            <p:cNvSpPr/>
            <p:nvPr/>
          </p:nvSpPr>
          <p:spPr>
            <a:xfrm>
              <a:off x="2594425" y="361485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7063" y="3561"/>
                  </a:moveTo>
                  <a:cubicBezTo>
                    <a:pt x="7063" y="5487"/>
                    <a:pt x="5429" y="7121"/>
                    <a:pt x="3503" y="7063"/>
                  </a:cubicBezTo>
                  <a:cubicBezTo>
                    <a:pt x="1576" y="7063"/>
                    <a:pt x="0" y="5429"/>
                    <a:pt x="0" y="3503"/>
                  </a:cubicBezTo>
                  <a:cubicBezTo>
                    <a:pt x="59" y="1576"/>
                    <a:pt x="1635" y="0"/>
                    <a:pt x="3561" y="0"/>
                  </a:cubicBezTo>
                  <a:cubicBezTo>
                    <a:pt x="5487" y="59"/>
                    <a:pt x="7122" y="1635"/>
                    <a:pt x="7063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4" name="Google Shape;15054;p30"/>
            <p:cNvSpPr/>
            <p:nvPr/>
          </p:nvSpPr>
          <p:spPr>
            <a:xfrm>
              <a:off x="5050350" y="336822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7064" y="3503"/>
                  </a:moveTo>
                  <a:cubicBezTo>
                    <a:pt x="7064" y="5429"/>
                    <a:pt x="5429" y="7064"/>
                    <a:pt x="3503" y="7064"/>
                  </a:cubicBezTo>
                  <a:cubicBezTo>
                    <a:pt x="1635" y="7064"/>
                    <a:pt x="1" y="5487"/>
                    <a:pt x="1" y="3561"/>
                  </a:cubicBezTo>
                  <a:cubicBezTo>
                    <a:pt x="1" y="1635"/>
                    <a:pt x="1635" y="1"/>
                    <a:pt x="3562" y="1"/>
                  </a:cubicBezTo>
                  <a:cubicBezTo>
                    <a:pt x="5429" y="59"/>
                    <a:pt x="7005" y="1635"/>
                    <a:pt x="7064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5" name="Google Shape;15055;p30"/>
            <p:cNvSpPr/>
            <p:nvPr/>
          </p:nvSpPr>
          <p:spPr>
            <a:xfrm>
              <a:off x="3087650" y="140697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3561" y="1"/>
                  </a:moveTo>
                  <a:cubicBezTo>
                    <a:pt x="5487" y="1"/>
                    <a:pt x="7063" y="1635"/>
                    <a:pt x="7063" y="3503"/>
                  </a:cubicBezTo>
                  <a:cubicBezTo>
                    <a:pt x="7063" y="5429"/>
                    <a:pt x="5429" y="7064"/>
                    <a:pt x="3503" y="7005"/>
                  </a:cubicBezTo>
                  <a:cubicBezTo>
                    <a:pt x="1577" y="6947"/>
                    <a:pt x="1" y="5371"/>
                    <a:pt x="59" y="3503"/>
                  </a:cubicBezTo>
                  <a:cubicBezTo>
                    <a:pt x="59" y="1577"/>
                    <a:pt x="1693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6" name="Google Shape;15056;p30"/>
            <p:cNvSpPr/>
            <p:nvPr/>
          </p:nvSpPr>
          <p:spPr>
            <a:xfrm>
              <a:off x="4316350" y="4106625"/>
              <a:ext cx="172225" cy="173675"/>
            </a:xfrm>
            <a:custGeom>
              <a:avLst/>
              <a:gdLst/>
              <a:ahLst/>
              <a:cxnLst/>
              <a:rect l="l" t="t" r="r" b="b"/>
              <a:pathLst>
                <a:path w="6889" h="6947" extrusionOk="0">
                  <a:moveTo>
                    <a:pt x="6888" y="3502"/>
                  </a:moveTo>
                  <a:cubicBezTo>
                    <a:pt x="6888" y="5429"/>
                    <a:pt x="5312" y="6946"/>
                    <a:pt x="3386" y="6888"/>
                  </a:cubicBezTo>
                  <a:cubicBezTo>
                    <a:pt x="1460" y="6888"/>
                    <a:pt x="1" y="5370"/>
                    <a:pt x="1" y="3444"/>
                  </a:cubicBezTo>
                  <a:cubicBezTo>
                    <a:pt x="1" y="1518"/>
                    <a:pt x="1577" y="0"/>
                    <a:pt x="3503" y="0"/>
                  </a:cubicBezTo>
                  <a:cubicBezTo>
                    <a:pt x="5371" y="59"/>
                    <a:pt x="6888" y="1576"/>
                    <a:pt x="6888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7" name="Google Shape;15057;p30"/>
            <p:cNvSpPr/>
            <p:nvPr/>
          </p:nvSpPr>
          <p:spPr>
            <a:xfrm>
              <a:off x="2353650" y="2145375"/>
              <a:ext cx="172200" cy="172200"/>
            </a:xfrm>
            <a:custGeom>
              <a:avLst/>
              <a:gdLst/>
              <a:ahLst/>
              <a:cxnLst/>
              <a:rect l="l" t="t" r="r" b="b"/>
              <a:pathLst>
                <a:path w="6888" h="6888" extrusionOk="0">
                  <a:moveTo>
                    <a:pt x="6888" y="3444"/>
                  </a:moveTo>
                  <a:cubicBezTo>
                    <a:pt x="6888" y="5370"/>
                    <a:pt x="5429" y="6830"/>
                    <a:pt x="3502" y="6888"/>
                  </a:cubicBezTo>
                  <a:cubicBezTo>
                    <a:pt x="1518" y="6888"/>
                    <a:pt x="0" y="5370"/>
                    <a:pt x="59" y="3386"/>
                  </a:cubicBezTo>
                  <a:cubicBezTo>
                    <a:pt x="59" y="1459"/>
                    <a:pt x="1576" y="0"/>
                    <a:pt x="3502" y="0"/>
                  </a:cubicBezTo>
                  <a:cubicBezTo>
                    <a:pt x="5370" y="0"/>
                    <a:pt x="6888" y="1518"/>
                    <a:pt x="6888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8" name="Google Shape;15058;p30"/>
            <p:cNvSpPr/>
            <p:nvPr/>
          </p:nvSpPr>
          <p:spPr>
            <a:xfrm>
              <a:off x="4805200" y="1656525"/>
              <a:ext cx="172225" cy="170750"/>
            </a:xfrm>
            <a:custGeom>
              <a:avLst/>
              <a:gdLst/>
              <a:ahLst/>
              <a:cxnLst/>
              <a:rect l="l" t="t" r="r" b="b"/>
              <a:pathLst>
                <a:path w="6889" h="6830" extrusionOk="0">
                  <a:moveTo>
                    <a:pt x="6888" y="3386"/>
                  </a:moveTo>
                  <a:cubicBezTo>
                    <a:pt x="6888" y="5312"/>
                    <a:pt x="5371" y="6829"/>
                    <a:pt x="3503" y="6829"/>
                  </a:cubicBezTo>
                  <a:cubicBezTo>
                    <a:pt x="1518" y="6829"/>
                    <a:pt x="1" y="5312"/>
                    <a:pt x="59" y="3386"/>
                  </a:cubicBezTo>
                  <a:cubicBezTo>
                    <a:pt x="59" y="1459"/>
                    <a:pt x="1577" y="0"/>
                    <a:pt x="3503" y="0"/>
                  </a:cubicBezTo>
                  <a:cubicBezTo>
                    <a:pt x="5371" y="0"/>
                    <a:pt x="6888" y="1518"/>
                    <a:pt x="6888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9" name="Google Shape;15059;p30"/>
            <p:cNvSpPr/>
            <p:nvPr/>
          </p:nvSpPr>
          <p:spPr>
            <a:xfrm>
              <a:off x="3090575" y="4108075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6830" y="3444"/>
                  </a:moveTo>
                  <a:cubicBezTo>
                    <a:pt x="6830" y="5312"/>
                    <a:pt x="5312" y="6830"/>
                    <a:pt x="3386" y="6830"/>
                  </a:cubicBezTo>
                  <a:cubicBezTo>
                    <a:pt x="1518" y="6771"/>
                    <a:pt x="0" y="5254"/>
                    <a:pt x="59" y="3328"/>
                  </a:cubicBezTo>
                  <a:cubicBezTo>
                    <a:pt x="59" y="1460"/>
                    <a:pt x="1576" y="1"/>
                    <a:pt x="3444" y="1"/>
                  </a:cubicBezTo>
                  <a:cubicBezTo>
                    <a:pt x="5370" y="1"/>
                    <a:pt x="6830" y="1518"/>
                    <a:pt x="6830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0" name="Google Shape;15060;p30"/>
            <p:cNvSpPr/>
            <p:nvPr/>
          </p:nvSpPr>
          <p:spPr>
            <a:xfrm>
              <a:off x="2355100" y="3371150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3444" y="6830"/>
                  </a:moveTo>
                  <a:cubicBezTo>
                    <a:pt x="1518" y="6830"/>
                    <a:pt x="1" y="5312"/>
                    <a:pt x="1" y="3444"/>
                  </a:cubicBezTo>
                  <a:cubicBezTo>
                    <a:pt x="1" y="1518"/>
                    <a:pt x="1518" y="59"/>
                    <a:pt x="3386" y="0"/>
                  </a:cubicBezTo>
                  <a:cubicBezTo>
                    <a:pt x="5312" y="0"/>
                    <a:pt x="6830" y="1518"/>
                    <a:pt x="6830" y="3444"/>
                  </a:cubicBezTo>
                  <a:cubicBezTo>
                    <a:pt x="6830" y="5312"/>
                    <a:pt x="5312" y="6830"/>
                    <a:pt x="3444" y="68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1" name="Google Shape;15061;p30"/>
            <p:cNvSpPr/>
            <p:nvPr/>
          </p:nvSpPr>
          <p:spPr>
            <a:xfrm>
              <a:off x="5053275" y="1903125"/>
              <a:ext cx="170750" cy="170775"/>
            </a:xfrm>
            <a:custGeom>
              <a:avLst/>
              <a:gdLst/>
              <a:ahLst/>
              <a:cxnLst/>
              <a:rect l="l" t="t" r="r" b="b"/>
              <a:pathLst>
                <a:path w="6830" h="6831" extrusionOk="0">
                  <a:moveTo>
                    <a:pt x="3445" y="1"/>
                  </a:moveTo>
                  <a:cubicBezTo>
                    <a:pt x="5312" y="59"/>
                    <a:pt x="6830" y="1577"/>
                    <a:pt x="6772" y="3445"/>
                  </a:cubicBezTo>
                  <a:cubicBezTo>
                    <a:pt x="6772" y="5312"/>
                    <a:pt x="5254" y="6830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59" y="1518"/>
                    <a:pt x="1577" y="1"/>
                    <a:pt x="344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2" name="Google Shape;15062;p30"/>
            <p:cNvSpPr/>
            <p:nvPr/>
          </p:nvSpPr>
          <p:spPr>
            <a:xfrm>
              <a:off x="4564425" y="140990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2" y="3386"/>
                  </a:moveTo>
                  <a:cubicBezTo>
                    <a:pt x="6772" y="5195"/>
                    <a:pt x="5254" y="6771"/>
                    <a:pt x="3386" y="6771"/>
                  </a:cubicBezTo>
                  <a:cubicBezTo>
                    <a:pt x="1577" y="6771"/>
                    <a:pt x="1" y="5254"/>
                    <a:pt x="1" y="3444"/>
                  </a:cubicBezTo>
                  <a:cubicBezTo>
                    <a:pt x="1" y="1576"/>
                    <a:pt x="1518" y="59"/>
                    <a:pt x="3328" y="0"/>
                  </a:cubicBezTo>
                  <a:cubicBezTo>
                    <a:pt x="5196" y="0"/>
                    <a:pt x="6772" y="1518"/>
                    <a:pt x="6772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3" name="Google Shape;15063;p30"/>
            <p:cNvSpPr/>
            <p:nvPr/>
          </p:nvSpPr>
          <p:spPr>
            <a:xfrm>
              <a:off x="5296975" y="2635675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1" y="3386"/>
                  </a:moveTo>
                  <a:cubicBezTo>
                    <a:pt x="6771" y="5196"/>
                    <a:pt x="5254" y="6772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1" y="1577"/>
                    <a:pt x="1518" y="59"/>
                    <a:pt x="3328" y="1"/>
                  </a:cubicBezTo>
                  <a:cubicBezTo>
                    <a:pt x="5137" y="1"/>
                    <a:pt x="6713" y="1518"/>
                    <a:pt x="6771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4" name="Google Shape;15064;p30"/>
            <p:cNvSpPr/>
            <p:nvPr/>
          </p:nvSpPr>
          <p:spPr>
            <a:xfrm>
              <a:off x="4806675" y="3865850"/>
              <a:ext cx="170750" cy="169275"/>
            </a:xfrm>
            <a:custGeom>
              <a:avLst/>
              <a:gdLst/>
              <a:ahLst/>
              <a:cxnLst/>
              <a:rect l="l" t="t" r="r" b="b"/>
              <a:pathLst>
                <a:path w="6830" h="6771" extrusionOk="0">
                  <a:moveTo>
                    <a:pt x="3444" y="6771"/>
                  </a:moveTo>
                  <a:cubicBezTo>
                    <a:pt x="1576" y="6771"/>
                    <a:pt x="58" y="5253"/>
                    <a:pt x="0" y="3385"/>
                  </a:cubicBezTo>
                  <a:cubicBezTo>
                    <a:pt x="0" y="1518"/>
                    <a:pt x="1576" y="0"/>
                    <a:pt x="3444" y="0"/>
                  </a:cubicBezTo>
                  <a:cubicBezTo>
                    <a:pt x="5253" y="0"/>
                    <a:pt x="6771" y="1518"/>
                    <a:pt x="6771" y="3327"/>
                  </a:cubicBezTo>
                  <a:cubicBezTo>
                    <a:pt x="6829" y="5195"/>
                    <a:pt x="5253" y="6713"/>
                    <a:pt x="3444" y="677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5" name="Google Shape;15065;p30"/>
            <p:cNvSpPr/>
            <p:nvPr/>
          </p:nvSpPr>
          <p:spPr>
            <a:xfrm>
              <a:off x="5296975" y="2882300"/>
              <a:ext cx="169300" cy="170750"/>
            </a:xfrm>
            <a:custGeom>
              <a:avLst/>
              <a:gdLst/>
              <a:ahLst/>
              <a:cxnLst/>
              <a:rect l="l" t="t" r="r" b="b"/>
              <a:pathLst>
                <a:path w="6772" h="6830" extrusionOk="0">
                  <a:moveTo>
                    <a:pt x="6713" y="3444"/>
                  </a:moveTo>
                  <a:cubicBezTo>
                    <a:pt x="6713" y="5254"/>
                    <a:pt x="5137" y="6830"/>
                    <a:pt x="3328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9"/>
                  </a:cubicBezTo>
                  <a:cubicBezTo>
                    <a:pt x="5254" y="59"/>
                    <a:pt x="6771" y="1635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6" name="Google Shape;15066;p30"/>
            <p:cNvSpPr/>
            <p:nvPr/>
          </p:nvSpPr>
          <p:spPr>
            <a:xfrm>
              <a:off x="3827500" y="1167650"/>
              <a:ext cx="170750" cy="169300"/>
            </a:xfrm>
            <a:custGeom>
              <a:avLst/>
              <a:gdLst/>
              <a:ahLst/>
              <a:cxnLst/>
              <a:rect l="l" t="t" r="r" b="b"/>
              <a:pathLst>
                <a:path w="6830" h="6772" extrusionOk="0">
                  <a:moveTo>
                    <a:pt x="3386" y="6772"/>
                  </a:moveTo>
                  <a:cubicBezTo>
                    <a:pt x="1518" y="6714"/>
                    <a:pt x="0" y="5138"/>
                    <a:pt x="59" y="3328"/>
                  </a:cubicBezTo>
                  <a:cubicBezTo>
                    <a:pt x="59" y="1519"/>
                    <a:pt x="1635" y="1"/>
                    <a:pt x="3444" y="1"/>
                  </a:cubicBezTo>
                  <a:cubicBezTo>
                    <a:pt x="5254" y="1"/>
                    <a:pt x="6830" y="1635"/>
                    <a:pt x="6771" y="3445"/>
                  </a:cubicBezTo>
                  <a:cubicBezTo>
                    <a:pt x="6713" y="5254"/>
                    <a:pt x="5195" y="6772"/>
                    <a:pt x="3386" y="67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7" name="Google Shape;15067;p30"/>
            <p:cNvSpPr/>
            <p:nvPr/>
          </p:nvSpPr>
          <p:spPr>
            <a:xfrm>
              <a:off x="2603175" y="1656525"/>
              <a:ext cx="167850" cy="170750"/>
            </a:xfrm>
            <a:custGeom>
              <a:avLst/>
              <a:gdLst/>
              <a:ahLst/>
              <a:cxnLst/>
              <a:rect l="l" t="t" r="r" b="b"/>
              <a:pathLst>
                <a:path w="6714" h="6830" extrusionOk="0">
                  <a:moveTo>
                    <a:pt x="6713" y="3444"/>
                  </a:moveTo>
                  <a:cubicBezTo>
                    <a:pt x="6713" y="5253"/>
                    <a:pt x="5137" y="6829"/>
                    <a:pt x="3269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8"/>
                  </a:cubicBezTo>
                  <a:cubicBezTo>
                    <a:pt x="5254" y="58"/>
                    <a:pt x="6713" y="1634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8" name="Google Shape;15068;p30"/>
            <p:cNvSpPr/>
            <p:nvPr/>
          </p:nvSpPr>
          <p:spPr>
            <a:xfrm>
              <a:off x="3580875" y="116765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3445" y="6714"/>
                  </a:moveTo>
                  <a:cubicBezTo>
                    <a:pt x="1577" y="6772"/>
                    <a:pt x="1" y="5196"/>
                    <a:pt x="59" y="3328"/>
                  </a:cubicBezTo>
                  <a:cubicBezTo>
                    <a:pt x="59" y="1519"/>
                    <a:pt x="1577" y="1"/>
                    <a:pt x="3386" y="1"/>
                  </a:cubicBezTo>
                  <a:cubicBezTo>
                    <a:pt x="5254" y="1"/>
                    <a:pt x="6772" y="1577"/>
                    <a:pt x="6772" y="3386"/>
                  </a:cubicBezTo>
                  <a:cubicBezTo>
                    <a:pt x="6772" y="5196"/>
                    <a:pt x="5196" y="6714"/>
                    <a:pt x="3445" y="67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9" name="Google Shape;15069;p30"/>
            <p:cNvSpPr/>
            <p:nvPr/>
          </p:nvSpPr>
          <p:spPr>
            <a:xfrm>
              <a:off x="5054750" y="3620675"/>
              <a:ext cx="166375" cy="166375"/>
            </a:xfrm>
            <a:custGeom>
              <a:avLst/>
              <a:gdLst/>
              <a:ahLst/>
              <a:cxnLst/>
              <a:rect l="l" t="t" r="r" b="b"/>
              <a:pathLst>
                <a:path w="6655" h="6655" extrusionOk="0">
                  <a:moveTo>
                    <a:pt x="6654" y="3328"/>
                  </a:moveTo>
                  <a:cubicBezTo>
                    <a:pt x="6654" y="5196"/>
                    <a:pt x="5137" y="6655"/>
                    <a:pt x="3327" y="6655"/>
                  </a:cubicBezTo>
                  <a:cubicBezTo>
                    <a:pt x="1459" y="6597"/>
                    <a:pt x="0" y="5079"/>
                    <a:pt x="0" y="3270"/>
                  </a:cubicBezTo>
                  <a:cubicBezTo>
                    <a:pt x="58" y="1460"/>
                    <a:pt x="1518" y="1"/>
                    <a:pt x="3327" y="1"/>
                  </a:cubicBezTo>
                  <a:cubicBezTo>
                    <a:pt x="5195" y="1"/>
                    <a:pt x="6654" y="1518"/>
                    <a:pt x="6654" y="33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0" name="Google Shape;15070;p30"/>
            <p:cNvSpPr/>
            <p:nvPr/>
          </p:nvSpPr>
          <p:spPr>
            <a:xfrm>
              <a:off x="5296975" y="2391975"/>
              <a:ext cx="169300" cy="170775"/>
            </a:xfrm>
            <a:custGeom>
              <a:avLst/>
              <a:gdLst/>
              <a:ahLst/>
              <a:cxnLst/>
              <a:rect l="l" t="t" r="r" b="b"/>
              <a:pathLst>
                <a:path w="6772" h="6831" extrusionOk="0">
                  <a:moveTo>
                    <a:pt x="3269" y="6772"/>
                  </a:moveTo>
                  <a:cubicBezTo>
                    <a:pt x="1401" y="6655"/>
                    <a:pt x="1" y="5137"/>
                    <a:pt x="59" y="3328"/>
                  </a:cubicBezTo>
                  <a:cubicBezTo>
                    <a:pt x="176" y="1460"/>
                    <a:pt x="1693" y="1"/>
                    <a:pt x="3503" y="118"/>
                  </a:cubicBezTo>
                  <a:cubicBezTo>
                    <a:pt x="5371" y="234"/>
                    <a:pt x="6771" y="1694"/>
                    <a:pt x="6713" y="3503"/>
                  </a:cubicBezTo>
                  <a:cubicBezTo>
                    <a:pt x="6596" y="5371"/>
                    <a:pt x="5079" y="6830"/>
                    <a:pt x="3269" y="67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1" name="Google Shape;15071;p30"/>
            <p:cNvSpPr/>
            <p:nvPr/>
          </p:nvSpPr>
          <p:spPr>
            <a:xfrm>
              <a:off x="4562975" y="4111000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8"/>
                    <a:pt x="5137" y="6538"/>
                    <a:pt x="3327" y="6538"/>
                  </a:cubicBezTo>
                  <a:cubicBezTo>
                    <a:pt x="1459" y="6596"/>
                    <a:pt x="0" y="5137"/>
                    <a:pt x="0" y="3269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137" y="0"/>
                    <a:pt x="6538" y="1460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2" name="Google Shape;15072;p30"/>
            <p:cNvSpPr/>
            <p:nvPr/>
          </p:nvSpPr>
          <p:spPr>
            <a:xfrm>
              <a:off x="4072650" y="1169125"/>
              <a:ext cx="166375" cy="164925"/>
            </a:xfrm>
            <a:custGeom>
              <a:avLst/>
              <a:gdLst/>
              <a:ahLst/>
              <a:cxnLst/>
              <a:rect l="l" t="t" r="r" b="b"/>
              <a:pathLst>
                <a:path w="6655" h="6597" extrusionOk="0">
                  <a:moveTo>
                    <a:pt x="3328" y="0"/>
                  </a:moveTo>
                  <a:cubicBezTo>
                    <a:pt x="5196" y="0"/>
                    <a:pt x="6655" y="1518"/>
                    <a:pt x="6597" y="3327"/>
                  </a:cubicBezTo>
                  <a:cubicBezTo>
                    <a:pt x="6597" y="5195"/>
                    <a:pt x="5137" y="6596"/>
                    <a:pt x="3328" y="6596"/>
                  </a:cubicBezTo>
                  <a:cubicBezTo>
                    <a:pt x="1460" y="6596"/>
                    <a:pt x="1" y="5137"/>
                    <a:pt x="1" y="3269"/>
                  </a:cubicBezTo>
                  <a:cubicBezTo>
                    <a:pt x="59" y="1460"/>
                    <a:pt x="1518" y="0"/>
                    <a:pt x="33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3" name="Google Shape;15073;p30"/>
            <p:cNvSpPr/>
            <p:nvPr/>
          </p:nvSpPr>
          <p:spPr>
            <a:xfrm>
              <a:off x="2846875" y="1411350"/>
              <a:ext cx="166375" cy="167850"/>
            </a:xfrm>
            <a:custGeom>
              <a:avLst/>
              <a:gdLst/>
              <a:ahLst/>
              <a:cxnLst/>
              <a:rect l="l" t="t" r="r" b="b"/>
              <a:pathLst>
                <a:path w="6655" h="6714" extrusionOk="0">
                  <a:moveTo>
                    <a:pt x="6596" y="3386"/>
                  </a:moveTo>
                  <a:cubicBezTo>
                    <a:pt x="6596" y="5254"/>
                    <a:pt x="5079" y="6713"/>
                    <a:pt x="3269" y="6655"/>
                  </a:cubicBezTo>
                  <a:cubicBezTo>
                    <a:pt x="1401" y="6597"/>
                    <a:pt x="0" y="5137"/>
                    <a:pt x="0" y="3328"/>
                  </a:cubicBezTo>
                  <a:cubicBezTo>
                    <a:pt x="59" y="1460"/>
                    <a:pt x="1576" y="1"/>
                    <a:pt x="3386" y="59"/>
                  </a:cubicBezTo>
                  <a:cubicBezTo>
                    <a:pt x="5195" y="59"/>
                    <a:pt x="6655" y="1577"/>
                    <a:pt x="6596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4" name="Google Shape;15074;p30"/>
            <p:cNvSpPr/>
            <p:nvPr/>
          </p:nvSpPr>
          <p:spPr>
            <a:xfrm>
              <a:off x="5299900" y="3131825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9"/>
                    <a:pt x="5137" y="6538"/>
                    <a:pt x="3327" y="6597"/>
                  </a:cubicBezTo>
                  <a:cubicBezTo>
                    <a:pt x="1460" y="6597"/>
                    <a:pt x="0" y="5137"/>
                    <a:pt x="0" y="3269"/>
                  </a:cubicBezTo>
                  <a:cubicBezTo>
                    <a:pt x="0" y="1460"/>
                    <a:pt x="1401" y="1"/>
                    <a:pt x="3211" y="1"/>
                  </a:cubicBezTo>
                  <a:cubicBezTo>
                    <a:pt x="5078" y="1"/>
                    <a:pt x="6538" y="1402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5" name="Google Shape;15075;p30"/>
            <p:cNvSpPr/>
            <p:nvPr/>
          </p:nvSpPr>
          <p:spPr>
            <a:xfrm>
              <a:off x="2358025" y="1901675"/>
              <a:ext cx="164925" cy="164925"/>
            </a:xfrm>
            <a:custGeom>
              <a:avLst/>
              <a:gdLst/>
              <a:ahLst/>
              <a:cxnLst/>
              <a:rect l="l" t="t" r="r" b="b"/>
              <a:pathLst>
                <a:path w="6597" h="6597" extrusionOk="0">
                  <a:moveTo>
                    <a:pt x="3327" y="6596"/>
                  </a:moveTo>
                  <a:cubicBezTo>
                    <a:pt x="1518" y="6596"/>
                    <a:pt x="59" y="5195"/>
                    <a:pt x="0" y="3327"/>
                  </a:cubicBezTo>
                  <a:cubicBezTo>
                    <a:pt x="0" y="1518"/>
                    <a:pt x="1401" y="59"/>
                    <a:pt x="3269" y="59"/>
                  </a:cubicBezTo>
                  <a:cubicBezTo>
                    <a:pt x="5079" y="0"/>
                    <a:pt x="6538" y="1460"/>
                    <a:pt x="6538" y="3269"/>
                  </a:cubicBezTo>
                  <a:cubicBezTo>
                    <a:pt x="6596" y="5137"/>
                    <a:pt x="5137" y="6538"/>
                    <a:pt x="3327" y="659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6" name="Google Shape;15076;p30"/>
            <p:cNvSpPr/>
            <p:nvPr/>
          </p:nvSpPr>
          <p:spPr>
            <a:xfrm>
              <a:off x="3337175" y="1170575"/>
              <a:ext cx="164925" cy="163475"/>
            </a:xfrm>
            <a:custGeom>
              <a:avLst/>
              <a:gdLst/>
              <a:ahLst/>
              <a:cxnLst/>
              <a:rect l="l" t="t" r="r" b="b"/>
              <a:pathLst>
                <a:path w="6597" h="6539" extrusionOk="0">
                  <a:moveTo>
                    <a:pt x="3270" y="1"/>
                  </a:moveTo>
                  <a:cubicBezTo>
                    <a:pt x="5079" y="1"/>
                    <a:pt x="6538" y="1402"/>
                    <a:pt x="6538" y="3211"/>
                  </a:cubicBezTo>
                  <a:cubicBezTo>
                    <a:pt x="6597" y="5079"/>
                    <a:pt x="5138" y="6538"/>
                    <a:pt x="3328" y="6538"/>
                  </a:cubicBezTo>
                  <a:cubicBezTo>
                    <a:pt x="1460" y="6538"/>
                    <a:pt x="59" y="5137"/>
                    <a:pt x="1" y="3269"/>
                  </a:cubicBezTo>
                  <a:cubicBezTo>
                    <a:pt x="1" y="1460"/>
                    <a:pt x="1402" y="1"/>
                    <a:pt x="32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7" name="Google Shape;15077;p30"/>
            <p:cNvSpPr/>
            <p:nvPr/>
          </p:nvSpPr>
          <p:spPr>
            <a:xfrm>
              <a:off x="2601725" y="3864375"/>
              <a:ext cx="163450" cy="163475"/>
            </a:xfrm>
            <a:custGeom>
              <a:avLst/>
              <a:gdLst/>
              <a:ahLst/>
              <a:cxnLst/>
              <a:rect l="l" t="t" r="r" b="b"/>
              <a:pathLst>
                <a:path w="6538" h="6539" extrusionOk="0">
                  <a:moveTo>
                    <a:pt x="3269" y="1"/>
                  </a:moveTo>
                  <a:cubicBezTo>
                    <a:pt x="5137" y="1"/>
                    <a:pt x="6538" y="1460"/>
                    <a:pt x="6538" y="3328"/>
                  </a:cubicBezTo>
                  <a:cubicBezTo>
                    <a:pt x="6538" y="5137"/>
                    <a:pt x="5078" y="6538"/>
                    <a:pt x="3211" y="6538"/>
                  </a:cubicBezTo>
                  <a:cubicBezTo>
                    <a:pt x="1401" y="6538"/>
                    <a:pt x="0" y="5079"/>
                    <a:pt x="0" y="3269"/>
                  </a:cubicBezTo>
                  <a:cubicBezTo>
                    <a:pt x="0" y="1402"/>
                    <a:pt x="1460" y="1"/>
                    <a:pt x="32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8" name="Google Shape;15078;p30"/>
            <p:cNvSpPr/>
            <p:nvPr/>
          </p:nvSpPr>
          <p:spPr>
            <a:xfrm>
              <a:off x="2112875" y="28866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5020"/>
                    <a:pt x="5020" y="6480"/>
                    <a:pt x="3269" y="6480"/>
                  </a:cubicBezTo>
                  <a:cubicBezTo>
                    <a:pt x="1401" y="6480"/>
                    <a:pt x="0" y="5020"/>
                    <a:pt x="0" y="3211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020" y="0"/>
                    <a:pt x="6479" y="1460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9" name="Google Shape;15079;p30"/>
            <p:cNvSpPr/>
            <p:nvPr/>
          </p:nvSpPr>
          <p:spPr>
            <a:xfrm>
              <a:off x="3585250" y="4357600"/>
              <a:ext cx="162025" cy="163475"/>
            </a:xfrm>
            <a:custGeom>
              <a:avLst/>
              <a:gdLst/>
              <a:ahLst/>
              <a:cxnLst/>
              <a:rect l="l" t="t" r="r" b="b"/>
              <a:pathLst>
                <a:path w="6481" h="6539" extrusionOk="0">
                  <a:moveTo>
                    <a:pt x="3211" y="6538"/>
                  </a:moveTo>
                  <a:cubicBezTo>
                    <a:pt x="1460" y="6538"/>
                    <a:pt x="1" y="5079"/>
                    <a:pt x="1" y="3270"/>
                  </a:cubicBezTo>
                  <a:cubicBezTo>
                    <a:pt x="1" y="1460"/>
                    <a:pt x="1460" y="1"/>
                    <a:pt x="3270" y="59"/>
                  </a:cubicBezTo>
                  <a:cubicBezTo>
                    <a:pt x="5021" y="59"/>
                    <a:pt x="6480" y="1518"/>
                    <a:pt x="6480" y="3328"/>
                  </a:cubicBezTo>
                  <a:cubicBezTo>
                    <a:pt x="6480" y="5079"/>
                    <a:pt x="5021" y="6538"/>
                    <a:pt x="3211" y="653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0" name="Google Shape;15080;p30"/>
            <p:cNvSpPr/>
            <p:nvPr/>
          </p:nvSpPr>
          <p:spPr>
            <a:xfrm>
              <a:off x="383187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5020" y="0"/>
                    <a:pt x="6480" y="1401"/>
                    <a:pt x="6480" y="3269"/>
                  </a:cubicBezTo>
                  <a:cubicBezTo>
                    <a:pt x="6480" y="5020"/>
                    <a:pt x="5020" y="6479"/>
                    <a:pt x="3269" y="6479"/>
                  </a:cubicBezTo>
                  <a:cubicBezTo>
                    <a:pt x="1460" y="6479"/>
                    <a:pt x="1" y="5020"/>
                    <a:pt x="1" y="3211"/>
                  </a:cubicBezTo>
                  <a:cubicBezTo>
                    <a:pt x="1" y="1401"/>
                    <a:pt x="1401" y="0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1" name="Google Shape;15081;p30"/>
            <p:cNvSpPr/>
            <p:nvPr/>
          </p:nvSpPr>
          <p:spPr>
            <a:xfrm>
              <a:off x="2112875" y="26400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4962"/>
                    <a:pt x="5078" y="6422"/>
                    <a:pt x="3269" y="6480"/>
                  </a:cubicBezTo>
                  <a:cubicBezTo>
                    <a:pt x="1459" y="6480"/>
                    <a:pt x="0" y="5021"/>
                    <a:pt x="0" y="3211"/>
                  </a:cubicBezTo>
                  <a:cubicBezTo>
                    <a:pt x="0" y="1460"/>
                    <a:pt x="1459" y="1"/>
                    <a:pt x="3211" y="1"/>
                  </a:cubicBezTo>
                  <a:cubicBezTo>
                    <a:pt x="5020" y="1"/>
                    <a:pt x="6479" y="1402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2" name="Google Shape;15082;p30"/>
            <p:cNvSpPr/>
            <p:nvPr/>
          </p:nvSpPr>
          <p:spPr>
            <a:xfrm>
              <a:off x="2848325" y="41124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70" y="6480"/>
                  </a:moveTo>
                  <a:cubicBezTo>
                    <a:pt x="1518" y="6480"/>
                    <a:pt x="59" y="5020"/>
                    <a:pt x="1" y="3269"/>
                  </a:cubicBezTo>
                  <a:cubicBezTo>
                    <a:pt x="1" y="1460"/>
                    <a:pt x="1460" y="1"/>
                    <a:pt x="3211" y="1"/>
                  </a:cubicBezTo>
                  <a:cubicBezTo>
                    <a:pt x="5021" y="1"/>
                    <a:pt x="6480" y="1402"/>
                    <a:pt x="6480" y="3211"/>
                  </a:cubicBezTo>
                  <a:cubicBezTo>
                    <a:pt x="6480" y="4962"/>
                    <a:pt x="5079" y="6421"/>
                    <a:pt x="3270" y="64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3" name="Google Shape;15083;p30"/>
            <p:cNvSpPr/>
            <p:nvPr/>
          </p:nvSpPr>
          <p:spPr>
            <a:xfrm>
              <a:off x="2359475" y="36221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4962" y="0"/>
                    <a:pt x="6480" y="1459"/>
                    <a:pt x="6480" y="3211"/>
                  </a:cubicBezTo>
                  <a:cubicBezTo>
                    <a:pt x="6480" y="5020"/>
                    <a:pt x="5021" y="6479"/>
                    <a:pt x="3269" y="6479"/>
                  </a:cubicBezTo>
                  <a:cubicBezTo>
                    <a:pt x="1460" y="6479"/>
                    <a:pt x="1" y="5078"/>
                    <a:pt x="1" y="3269"/>
                  </a:cubicBezTo>
                  <a:cubicBezTo>
                    <a:pt x="1" y="1518"/>
                    <a:pt x="1402" y="59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4" name="Google Shape;15084;p30"/>
            <p:cNvSpPr/>
            <p:nvPr/>
          </p:nvSpPr>
          <p:spPr>
            <a:xfrm>
              <a:off x="4320725" y="11705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80" y="3211"/>
                  </a:moveTo>
                  <a:cubicBezTo>
                    <a:pt x="6480" y="5021"/>
                    <a:pt x="5021" y="6480"/>
                    <a:pt x="3269" y="6480"/>
                  </a:cubicBezTo>
                  <a:cubicBezTo>
                    <a:pt x="1518" y="6480"/>
                    <a:pt x="59" y="5021"/>
                    <a:pt x="59" y="3269"/>
                  </a:cubicBezTo>
                  <a:cubicBezTo>
                    <a:pt x="1" y="1518"/>
                    <a:pt x="1518" y="1"/>
                    <a:pt x="3269" y="59"/>
                  </a:cubicBezTo>
                  <a:cubicBezTo>
                    <a:pt x="5021" y="59"/>
                    <a:pt x="6480" y="1518"/>
                    <a:pt x="6480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5" name="Google Shape;15085;p30"/>
            <p:cNvSpPr/>
            <p:nvPr/>
          </p:nvSpPr>
          <p:spPr>
            <a:xfrm>
              <a:off x="407412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0" y="0"/>
                  </a:moveTo>
                  <a:cubicBezTo>
                    <a:pt x="5020" y="0"/>
                    <a:pt x="6479" y="1459"/>
                    <a:pt x="6479" y="3269"/>
                  </a:cubicBezTo>
                  <a:cubicBezTo>
                    <a:pt x="6479" y="4962"/>
                    <a:pt x="5020" y="6421"/>
                    <a:pt x="3269" y="6479"/>
                  </a:cubicBezTo>
                  <a:cubicBezTo>
                    <a:pt x="1518" y="6479"/>
                    <a:pt x="0" y="4962"/>
                    <a:pt x="58" y="3211"/>
                  </a:cubicBezTo>
                  <a:cubicBezTo>
                    <a:pt x="58" y="1459"/>
                    <a:pt x="1518" y="59"/>
                    <a:pt x="321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6" name="Google Shape;15086;p30"/>
            <p:cNvSpPr/>
            <p:nvPr/>
          </p:nvSpPr>
          <p:spPr>
            <a:xfrm>
              <a:off x="5301350" y="2149750"/>
              <a:ext cx="160550" cy="162000"/>
            </a:xfrm>
            <a:custGeom>
              <a:avLst/>
              <a:gdLst/>
              <a:ahLst/>
              <a:cxnLst/>
              <a:rect l="l" t="t" r="r" b="b"/>
              <a:pathLst>
                <a:path w="6422" h="6480" extrusionOk="0">
                  <a:moveTo>
                    <a:pt x="3211" y="6479"/>
                  </a:moveTo>
                  <a:cubicBezTo>
                    <a:pt x="1460" y="6479"/>
                    <a:pt x="1" y="5020"/>
                    <a:pt x="1" y="3269"/>
                  </a:cubicBezTo>
                  <a:cubicBezTo>
                    <a:pt x="1" y="1518"/>
                    <a:pt x="1460" y="59"/>
                    <a:pt x="3153" y="59"/>
                  </a:cubicBezTo>
                  <a:cubicBezTo>
                    <a:pt x="4962" y="0"/>
                    <a:pt x="6421" y="1518"/>
                    <a:pt x="6421" y="3269"/>
                  </a:cubicBezTo>
                  <a:cubicBezTo>
                    <a:pt x="6421" y="5020"/>
                    <a:pt x="4962" y="6479"/>
                    <a:pt x="3211" y="64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7" name="Google Shape;15087;p30"/>
            <p:cNvSpPr/>
            <p:nvPr/>
          </p:nvSpPr>
          <p:spPr>
            <a:xfrm>
              <a:off x="2112875" y="2396350"/>
              <a:ext cx="162000" cy="162025"/>
            </a:xfrm>
            <a:custGeom>
              <a:avLst/>
              <a:gdLst/>
              <a:ahLst/>
              <a:cxnLst/>
              <a:rect l="l" t="t" r="r" b="b"/>
              <a:pathLst>
                <a:path w="6480" h="6481" extrusionOk="0">
                  <a:moveTo>
                    <a:pt x="6421" y="3270"/>
                  </a:moveTo>
                  <a:cubicBezTo>
                    <a:pt x="6421" y="5021"/>
                    <a:pt x="4962" y="6480"/>
                    <a:pt x="3211" y="6480"/>
                  </a:cubicBezTo>
                  <a:cubicBezTo>
                    <a:pt x="1459" y="6422"/>
                    <a:pt x="0" y="4962"/>
                    <a:pt x="0" y="3270"/>
                  </a:cubicBezTo>
                  <a:cubicBezTo>
                    <a:pt x="59" y="1519"/>
                    <a:pt x="1518" y="1"/>
                    <a:pt x="3269" y="59"/>
                  </a:cubicBezTo>
                  <a:cubicBezTo>
                    <a:pt x="5020" y="59"/>
                    <a:pt x="6479" y="1519"/>
                    <a:pt x="6421" y="32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8" name="Google Shape;15088;p30"/>
            <p:cNvSpPr/>
            <p:nvPr/>
          </p:nvSpPr>
          <p:spPr>
            <a:xfrm>
              <a:off x="5301350" y="3376975"/>
              <a:ext cx="159075" cy="160550"/>
            </a:xfrm>
            <a:custGeom>
              <a:avLst/>
              <a:gdLst/>
              <a:ahLst/>
              <a:cxnLst/>
              <a:rect l="l" t="t" r="r" b="b"/>
              <a:pathLst>
                <a:path w="6363" h="6422" extrusionOk="0">
                  <a:moveTo>
                    <a:pt x="6363" y="3211"/>
                  </a:moveTo>
                  <a:cubicBezTo>
                    <a:pt x="6363" y="4962"/>
                    <a:pt x="4904" y="6422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59" y="1402"/>
                    <a:pt x="1460" y="1"/>
                    <a:pt x="3211" y="1"/>
                  </a:cubicBezTo>
                  <a:cubicBezTo>
                    <a:pt x="4904" y="1"/>
                    <a:pt x="6363" y="1460"/>
                    <a:pt x="636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9" name="Google Shape;15089;p30"/>
            <p:cNvSpPr/>
            <p:nvPr/>
          </p:nvSpPr>
          <p:spPr>
            <a:xfrm>
              <a:off x="3340100" y="4360525"/>
              <a:ext cx="159100" cy="159075"/>
            </a:xfrm>
            <a:custGeom>
              <a:avLst/>
              <a:gdLst/>
              <a:ahLst/>
              <a:cxnLst/>
              <a:rect l="l" t="t" r="r" b="b"/>
              <a:pathLst>
                <a:path w="6364" h="6363" extrusionOk="0">
                  <a:moveTo>
                    <a:pt x="6363" y="3153"/>
                  </a:moveTo>
                  <a:cubicBezTo>
                    <a:pt x="6363" y="4904"/>
                    <a:pt x="4904" y="6363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1" y="1460"/>
                    <a:pt x="1460" y="1"/>
                    <a:pt x="3153" y="1"/>
                  </a:cubicBezTo>
                  <a:cubicBezTo>
                    <a:pt x="4904" y="1"/>
                    <a:pt x="6363" y="1460"/>
                    <a:pt x="6363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0" name="Google Shape;15090;p30"/>
            <p:cNvSpPr/>
            <p:nvPr/>
          </p:nvSpPr>
          <p:spPr>
            <a:xfrm>
              <a:off x="2114325" y="3134750"/>
              <a:ext cx="159075" cy="159075"/>
            </a:xfrm>
            <a:custGeom>
              <a:avLst/>
              <a:gdLst/>
              <a:ahLst/>
              <a:cxnLst/>
              <a:rect l="l" t="t" r="r" b="b"/>
              <a:pathLst>
                <a:path w="6363" h="6363" extrusionOk="0">
                  <a:moveTo>
                    <a:pt x="3153" y="6363"/>
                  </a:moveTo>
                  <a:cubicBezTo>
                    <a:pt x="1460" y="6363"/>
                    <a:pt x="1" y="4904"/>
                    <a:pt x="1" y="3152"/>
                  </a:cubicBezTo>
                  <a:cubicBezTo>
                    <a:pt x="1" y="1460"/>
                    <a:pt x="1460" y="0"/>
                    <a:pt x="3153" y="0"/>
                  </a:cubicBezTo>
                  <a:cubicBezTo>
                    <a:pt x="4904" y="0"/>
                    <a:pt x="6363" y="1460"/>
                    <a:pt x="6363" y="3152"/>
                  </a:cubicBezTo>
                  <a:cubicBezTo>
                    <a:pt x="6363" y="4904"/>
                    <a:pt x="4904" y="6363"/>
                    <a:pt x="3153" y="63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1" name="Google Shape;15091;p30"/>
            <p:cNvSpPr/>
            <p:nvPr/>
          </p:nvSpPr>
          <p:spPr>
            <a:xfrm>
              <a:off x="4812500" y="1415725"/>
              <a:ext cx="159075" cy="157625"/>
            </a:xfrm>
            <a:custGeom>
              <a:avLst/>
              <a:gdLst/>
              <a:ahLst/>
              <a:cxnLst/>
              <a:rect l="l" t="t" r="r" b="b"/>
              <a:pathLst>
                <a:path w="6363" h="6305" extrusionOk="0">
                  <a:moveTo>
                    <a:pt x="6305" y="3153"/>
                  </a:moveTo>
                  <a:cubicBezTo>
                    <a:pt x="6363" y="4904"/>
                    <a:pt x="4904" y="6305"/>
                    <a:pt x="3153" y="6305"/>
                  </a:cubicBezTo>
                  <a:cubicBezTo>
                    <a:pt x="1401" y="6305"/>
                    <a:pt x="1" y="4904"/>
                    <a:pt x="1" y="3211"/>
                  </a:cubicBezTo>
                  <a:cubicBezTo>
                    <a:pt x="1" y="1460"/>
                    <a:pt x="1401" y="1"/>
                    <a:pt x="3211" y="1"/>
                  </a:cubicBezTo>
                  <a:cubicBezTo>
                    <a:pt x="4904" y="1"/>
                    <a:pt x="6305" y="1402"/>
                    <a:pt x="6305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2" name="Google Shape;15092;p30"/>
            <p:cNvSpPr/>
            <p:nvPr/>
          </p:nvSpPr>
          <p:spPr>
            <a:xfrm>
              <a:off x="5059125" y="1660900"/>
              <a:ext cx="159075" cy="160525"/>
            </a:xfrm>
            <a:custGeom>
              <a:avLst/>
              <a:gdLst/>
              <a:ahLst/>
              <a:cxnLst/>
              <a:rect l="l" t="t" r="r" b="b"/>
              <a:pathLst>
                <a:path w="6363" h="6421" extrusionOk="0">
                  <a:moveTo>
                    <a:pt x="6363" y="3269"/>
                  </a:moveTo>
                  <a:cubicBezTo>
                    <a:pt x="6304" y="5020"/>
                    <a:pt x="4845" y="6421"/>
                    <a:pt x="3094" y="6363"/>
                  </a:cubicBezTo>
                  <a:cubicBezTo>
                    <a:pt x="1343" y="6363"/>
                    <a:pt x="0" y="4903"/>
                    <a:pt x="0" y="3211"/>
                  </a:cubicBezTo>
                  <a:cubicBezTo>
                    <a:pt x="59" y="1401"/>
                    <a:pt x="1518" y="0"/>
                    <a:pt x="3269" y="59"/>
                  </a:cubicBezTo>
                  <a:cubicBezTo>
                    <a:pt x="4962" y="117"/>
                    <a:pt x="6363" y="1518"/>
                    <a:pt x="6363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3" name="Google Shape;15093;p30"/>
            <p:cNvSpPr/>
            <p:nvPr/>
          </p:nvSpPr>
          <p:spPr>
            <a:xfrm>
              <a:off x="3097875" y="1172050"/>
              <a:ext cx="157625" cy="159075"/>
            </a:xfrm>
            <a:custGeom>
              <a:avLst/>
              <a:gdLst/>
              <a:ahLst/>
              <a:cxnLst/>
              <a:rect l="l" t="t" r="r" b="b"/>
              <a:pathLst>
                <a:path w="6305" h="6363" extrusionOk="0">
                  <a:moveTo>
                    <a:pt x="6304" y="3152"/>
                  </a:moveTo>
                  <a:cubicBezTo>
                    <a:pt x="6304" y="4903"/>
                    <a:pt x="4903" y="6362"/>
                    <a:pt x="3152" y="6362"/>
                  </a:cubicBezTo>
                  <a:cubicBezTo>
                    <a:pt x="1401" y="6362"/>
                    <a:pt x="0" y="4962"/>
                    <a:pt x="0" y="3210"/>
                  </a:cubicBezTo>
                  <a:cubicBezTo>
                    <a:pt x="0" y="1459"/>
                    <a:pt x="1401" y="0"/>
                    <a:pt x="3152" y="58"/>
                  </a:cubicBezTo>
                  <a:cubicBezTo>
                    <a:pt x="4903" y="58"/>
                    <a:pt x="6304" y="1459"/>
                    <a:pt x="6304" y="31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4" name="Google Shape;15094;p30"/>
            <p:cNvSpPr/>
            <p:nvPr/>
          </p:nvSpPr>
          <p:spPr>
            <a:xfrm>
              <a:off x="4323650" y="4361975"/>
              <a:ext cx="156175" cy="156175"/>
            </a:xfrm>
            <a:custGeom>
              <a:avLst/>
              <a:gdLst/>
              <a:ahLst/>
              <a:cxnLst/>
              <a:rect l="l" t="t" r="r" b="b"/>
              <a:pathLst>
                <a:path w="6247" h="6247" extrusionOk="0">
                  <a:moveTo>
                    <a:pt x="3152" y="1"/>
                  </a:moveTo>
                  <a:cubicBezTo>
                    <a:pt x="4904" y="59"/>
                    <a:pt x="6246" y="1460"/>
                    <a:pt x="6246" y="3211"/>
                  </a:cubicBezTo>
                  <a:cubicBezTo>
                    <a:pt x="6188" y="4904"/>
                    <a:pt x="4845" y="6247"/>
                    <a:pt x="3094" y="6188"/>
                  </a:cubicBezTo>
                  <a:cubicBezTo>
                    <a:pt x="1343" y="6188"/>
                    <a:pt x="0" y="4787"/>
                    <a:pt x="59" y="3036"/>
                  </a:cubicBezTo>
                  <a:cubicBezTo>
                    <a:pt x="59" y="1343"/>
                    <a:pt x="1460" y="1"/>
                    <a:pt x="31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5" name="Google Shape;15095;p30"/>
            <p:cNvSpPr/>
            <p:nvPr/>
          </p:nvSpPr>
          <p:spPr>
            <a:xfrm>
              <a:off x="2609025" y="1417200"/>
              <a:ext cx="156150" cy="154700"/>
            </a:xfrm>
            <a:custGeom>
              <a:avLst/>
              <a:gdLst/>
              <a:ahLst/>
              <a:cxnLst/>
              <a:rect l="l" t="t" r="r" b="b"/>
              <a:pathLst>
                <a:path w="6246" h="6188" extrusionOk="0">
                  <a:moveTo>
                    <a:pt x="6187" y="3094"/>
                  </a:moveTo>
                  <a:cubicBezTo>
                    <a:pt x="6246" y="4787"/>
                    <a:pt x="4845" y="6188"/>
                    <a:pt x="3152" y="6188"/>
                  </a:cubicBezTo>
                  <a:cubicBezTo>
                    <a:pt x="1459" y="6188"/>
                    <a:pt x="58" y="4845"/>
                    <a:pt x="58" y="3152"/>
                  </a:cubicBezTo>
                  <a:cubicBezTo>
                    <a:pt x="0" y="1401"/>
                    <a:pt x="1401" y="59"/>
                    <a:pt x="3094" y="0"/>
                  </a:cubicBezTo>
                  <a:cubicBezTo>
                    <a:pt x="4786" y="0"/>
                    <a:pt x="6187" y="1401"/>
                    <a:pt x="618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6" name="Google Shape;15096;p30"/>
            <p:cNvSpPr/>
            <p:nvPr/>
          </p:nvSpPr>
          <p:spPr>
            <a:xfrm>
              <a:off x="5060575" y="387312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4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4"/>
                  </a:cubicBezTo>
                  <a:cubicBezTo>
                    <a:pt x="1" y="1343"/>
                    <a:pt x="1401" y="1"/>
                    <a:pt x="3094" y="1"/>
                  </a:cubicBezTo>
                  <a:cubicBezTo>
                    <a:pt x="4845" y="1"/>
                    <a:pt x="6188" y="1402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7" name="Google Shape;15097;p30"/>
            <p:cNvSpPr/>
            <p:nvPr/>
          </p:nvSpPr>
          <p:spPr>
            <a:xfrm>
              <a:off x="2115775" y="215412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787"/>
                    <a:pt x="4846" y="6129"/>
                    <a:pt x="3153" y="6188"/>
                  </a:cubicBezTo>
                  <a:cubicBezTo>
                    <a:pt x="1402" y="6188"/>
                    <a:pt x="1" y="4787"/>
                    <a:pt x="1" y="3036"/>
                  </a:cubicBezTo>
                  <a:cubicBezTo>
                    <a:pt x="59" y="1343"/>
                    <a:pt x="1402" y="0"/>
                    <a:pt x="3153" y="0"/>
                  </a:cubicBezTo>
                  <a:cubicBezTo>
                    <a:pt x="4846" y="0"/>
                    <a:pt x="6188" y="1343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8" name="Google Shape;15098;p30"/>
            <p:cNvSpPr/>
            <p:nvPr/>
          </p:nvSpPr>
          <p:spPr>
            <a:xfrm>
              <a:off x="4813950" y="411537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845"/>
                    <a:pt x="4787" y="6188"/>
                    <a:pt x="3095" y="6188"/>
                  </a:cubicBezTo>
                  <a:cubicBezTo>
                    <a:pt x="1402" y="6188"/>
                    <a:pt x="1" y="4728"/>
                    <a:pt x="59" y="3036"/>
                  </a:cubicBezTo>
                  <a:cubicBezTo>
                    <a:pt x="59" y="1401"/>
                    <a:pt x="1460" y="0"/>
                    <a:pt x="3095" y="0"/>
                  </a:cubicBezTo>
                  <a:cubicBezTo>
                    <a:pt x="4787" y="0"/>
                    <a:pt x="6188" y="1401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9" name="Google Shape;15099;p30"/>
            <p:cNvSpPr/>
            <p:nvPr/>
          </p:nvSpPr>
          <p:spPr>
            <a:xfrm>
              <a:off x="3099325" y="436197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5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5"/>
                  </a:cubicBezTo>
                  <a:cubicBezTo>
                    <a:pt x="1" y="1460"/>
                    <a:pt x="1343" y="59"/>
                    <a:pt x="3036" y="59"/>
                  </a:cubicBezTo>
                  <a:cubicBezTo>
                    <a:pt x="4729" y="1"/>
                    <a:pt x="6129" y="1402"/>
                    <a:pt x="612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0" name="Google Shape;15100;p30"/>
            <p:cNvSpPr/>
            <p:nvPr/>
          </p:nvSpPr>
          <p:spPr>
            <a:xfrm>
              <a:off x="2115775" y="3378450"/>
              <a:ext cx="156175" cy="156150"/>
            </a:xfrm>
            <a:custGeom>
              <a:avLst/>
              <a:gdLst/>
              <a:ahLst/>
              <a:cxnLst/>
              <a:rect l="l" t="t" r="r" b="b"/>
              <a:pathLst>
                <a:path w="6247" h="6246" extrusionOk="0">
                  <a:moveTo>
                    <a:pt x="3153" y="59"/>
                  </a:moveTo>
                  <a:cubicBezTo>
                    <a:pt x="4846" y="117"/>
                    <a:pt x="6247" y="1576"/>
                    <a:pt x="6188" y="3211"/>
                  </a:cubicBezTo>
                  <a:cubicBezTo>
                    <a:pt x="6130" y="4903"/>
                    <a:pt x="4671" y="6246"/>
                    <a:pt x="3036" y="6188"/>
                  </a:cubicBezTo>
                  <a:cubicBezTo>
                    <a:pt x="1343" y="6129"/>
                    <a:pt x="1" y="4728"/>
                    <a:pt x="59" y="3036"/>
                  </a:cubicBezTo>
                  <a:cubicBezTo>
                    <a:pt x="118" y="1343"/>
                    <a:pt x="1519" y="0"/>
                    <a:pt x="3153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1" name="Google Shape;15101;p30"/>
            <p:cNvSpPr/>
            <p:nvPr/>
          </p:nvSpPr>
          <p:spPr>
            <a:xfrm>
              <a:off x="2362400" y="1663800"/>
              <a:ext cx="156175" cy="154725"/>
            </a:xfrm>
            <a:custGeom>
              <a:avLst/>
              <a:gdLst/>
              <a:ahLst/>
              <a:cxnLst/>
              <a:rect l="l" t="t" r="r" b="b"/>
              <a:pathLst>
                <a:path w="6247" h="6189" extrusionOk="0">
                  <a:moveTo>
                    <a:pt x="59" y="3095"/>
                  </a:moveTo>
                  <a:cubicBezTo>
                    <a:pt x="59" y="1402"/>
                    <a:pt x="1518" y="1"/>
                    <a:pt x="3152" y="59"/>
                  </a:cubicBezTo>
                  <a:cubicBezTo>
                    <a:pt x="4845" y="59"/>
                    <a:pt x="6246" y="1519"/>
                    <a:pt x="6188" y="3211"/>
                  </a:cubicBezTo>
                  <a:cubicBezTo>
                    <a:pt x="6129" y="4846"/>
                    <a:pt x="4729" y="6188"/>
                    <a:pt x="3094" y="6188"/>
                  </a:cubicBezTo>
                  <a:cubicBezTo>
                    <a:pt x="1401" y="6188"/>
                    <a:pt x="0" y="4729"/>
                    <a:pt x="5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2" name="Google Shape;15102;p30"/>
            <p:cNvSpPr/>
            <p:nvPr/>
          </p:nvSpPr>
          <p:spPr>
            <a:xfrm>
              <a:off x="4571725" y="1174950"/>
              <a:ext cx="153250" cy="154725"/>
            </a:xfrm>
            <a:custGeom>
              <a:avLst/>
              <a:gdLst/>
              <a:ahLst/>
              <a:cxnLst/>
              <a:rect l="l" t="t" r="r" b="b"/>
              <a:pathLst>
                <a:path w="6130" h="6189" extrusionOk="0">
                  <a:moveTo>
                    <a:pt x="6129" y="3094"/>
                  </a:moveTo>
                  <a:cubicBezTo>
                    <a:pt x="6129" y="4729"/>
                    <a:pt x="4787" y="6130"/>
                    <a:pt x="3094" y="6130"/>
                  </a:cubicBezTo>
                  <a:cubicBezTo>
                    <a:pt x="1460" y="6188"/>
                    <a:pt x="0" y="4729"/>
                    <a:pt x="59" y="3036"/>
                  </a:cubicBezTo>
                  <a:cubicBezTo>
                    <a:pt x="59" y="1402"/>
                    <a:pt x="1460" y="1"/>
                    <a:pt x="3094" y="1"/>
                  </a:cubicBezTo>
                  <a:cubicBezTo>
                    <a:pt x="4728" y="1"/>
                    <a:pt x="6129" y="1402"/>
                    <a:pt x="6129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3" name="Google Shape;15103;p30"/>
            <p:cNvSpPr/>
            <p:nvPr/>
          </p:nvSpPr>
          <p:spPr>
            <a:xfrm>
              <a:off x="5308650" y="1911875"/>
              <a:ext cx="153250" cy="153250"/>
            </a:xfrm>
            <a:custGeom>
              <a:avLst/>
              <a:gdLst/>
              <a:ahLst/>
              <a:cxnLst/>
              <a:rect l="l" t="t" r="r" b="b"/>
              <a:pathLst>
                <a:path w="6130" h="6130" extrusionOk="0">
                  <a:moveTo>
                    <a:pt x="6129" y="3036"/>
                  </a:moveTo>
                  <a:cubicBezTo>
                    <a:pt x="6129" y="4671"/>
                    <a:pt x="4728" y="6071"/>
                    <a:pt x="3094" y="6130"/>
                  </a:cubicBezTo>
                  <a:cubicBezTo>
                    <a:pt x="1460" y="6130"/>
                    <a:pt x="0" y="4729"/>
                    <a:pt x="0" y="3036"/>
                  </a:cubicBezTo>
                  <a:cubicBezTo>
                    <a:pt x="0" y="1402"/>
                    <a:pt x="1401" y="1"/>
                    <a:pt x="3036" y="1"/>
                  </a:cubicBezTo>
                  <a:cubicBezTo>
                    <a:pt x="4728" y="1"/>
                    <a:pt x="6071" y="1402"/>
                    <a:pt x="6129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4" name="Google Shape;15104;p30"/>
            <p:cNvSpPr/>
            <p:nvPr/>
          </p:nvSpPr>
          <p:spPr>
            <a:xfrm>
              <a:off x="2855625" y="1173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3036"/>
                  </a:moveTo>
                  <a:cubicBezTo>
                    <a:pt x="5955" y="4670"/>
                    <a:pt x="4612" y="5954"/>
                    <a:pt x="2919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285"/>
                    <a:pt x="1343" y="0"/>
                    <a:pt x="2978" y="0"/>
                  </a:cubicBezTo>
                  <a:cubicBezTo>
                    <a:pt x="4670" y="59"/>
                    <a:pt x="5955" y="1343"/>
                    <a:pt x="5955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5" name="Google Shape;15105;p30"/>
            <p:cNvSpPr/>
            <p:nvPr/>
          </p:nvSpPr>
          <p:spPr>
            <a:xfrm>
              <a:off x="5307200" y="3627975"/>
              <a:ext cx="148850" cy="150325"/>
            </a:xfrm>
            <a:custGeom>
              <a:avLst/>
              <a:gdLst/>
              <a:ahLst/>
              <a:cxnLst/>
              <a:rect l="l" t="t" r="r" b="b"/>
              <a:pathLst>
                <a:path w="5954" h="6013" extrusionOk="0">
                  <a:moveTo>
                    <a:pt x="2977" y="6013"/>
                  </a:moveTo>
                  <a:cubicBezTo>
                    <a:pt x="1284" y="6013"/>
                    <a:pt x="0" y="4670"/>
                    <a:pt x="0" y="3036"/>
                  </a:cubicBezTo>
                  <a:cubicBezTo>
                    <a:pt x="0" y="1343"/>
                    <a:pt x="1343" y="1"/>
                    <a:pt x="3035" y="59"/>
                  </a:cubicBezTo>
                  <a:cubicBezTo>
                    <a:pt x="4670" y="59"/>
                    <a:pt x="5954" y="1402"/>
                    <a:pt x="5954" y="3036"/>
                  </a:cubicBezTo>
                  <a:cubicBezTo>
                    <a:pt x="5954" y="4729"/>
                    <a:pt x="4611" y="6013"/>
                    <a:pt x="2977" y="60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6" name="Google Shape;15106;p30"/>
            <p:cNvSpPr/>
            <p:nvPr/>
          </p:nvSpPr>
          <p:spPr>
            <a:xfrm>
              <a:off x="3839175" y="931250"/>
              <a:ext cx="147400" cy="148875"/>
            </a:xfrm>
            <a:custGeom>
              <a:avLst/>
              <a:gdLst/>
              <a:ahLst/>
              <a:cxnLst/>
              <a:rect l="l" t="t" r="r" b="b"/>
              <a:pathLst>
                <a:path w="5896" h="5955" extrusionOk="0">
                  <a:moveTo>
                    <a:pt x="2977" y="5955"/>
                  </a:moveTo>
                  <a:cubicBezTo>
                    <a:pt x="1285" y="5955"/>
                    <a:pt x="0" y="4612"/>
                    <a:pt x="0" y="2978"/>
                  </a:cubicBezTo>
                  <a:cubicBezTo>
                    <a:pt x="0" y="1285"/>
                    <a:pt x="1285" y="1"/>
                    <a:pt x="2977" y="1"/>
                  </a:cubicBezTo>
                  <a:cubicBezTo>
                    <a:pt x="4612" y="1"/>
                    <a:pt x="5896" y="1285"/>
                    <a:pt x="5896" y="2920"/>
                  </a:cubicBezTo>
                  <a:cubicBezTo>
                    <a:pt x="5896" y="4612"/>
                    <a:pt x="4612" y="5896"/>
                    <a:pt x="2977" y="595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7" name="Google Shape;15107;p30"/>
            <p:cNvSpPr/>
            <p:nvPr/>
          </p:nvSpPr>
          <p:spPr>
            <a:xfrm>
              <a:off x="2365325" y="3871675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4" y="2977"/>
                  </a:moveTo>
                  <a:cubicBezTo>
                    <a:pt x="5954" y="4670"/>
                    <a:pt x="4670" y="5954"/>
                    <a:pt x="3035" y="5954"/>
                  </a:cubicBezTo>
                  <a:cubicBezTo>
                    <a:pt x="1343" y="5954"/>
                    <a:pt x="0" y="4612"/>
                    <a:pt x="0" y="2919"/>
                  </a:cubicBezTo>
                  <a:cubicBezTo>
                    <a:pt x="59" y="1285"/>
                    <a:pt x="1343" y="0"/>
                    <a:pt x="3035" y="0"/>
                  </a:cubicBezTo>
                  <a:cubicBezTo>
                    <a:pt x="4670" y="0"/>
                    <a:pt x="5954" y="1343"/>
                    <a:pt x="5954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8" name="Google Shape;15108;p30"/>
            <p:cNvSpPr/>
            <p:nvPr/>
          </p:nvSpPr>
          <p:spPr>
            <a:xfrm>
              <a:off x="2607550" y="4118300"/>
              <a:ext cx="150325" cy="150325"/>
            </a:xfrm>
            <a:custGeom>
              <a:avLst/>
              <a:gdLst/>
              <a:ahLst/>
              <a:cxnLst/>
              <a:rect l="l" t="t" r="r" b="b"/>
              <a:pathLst>
                <a:path w="6013" h="6013" extrusionOk="0">
                  <a:moveTo>
                    <a:pt x="6013" y="2977"/>
                  </a:moveTo>
                  <a:cubicBezTo>
                    <a:pt x="6013" y="4611"/>
                    <a:pt x="4729" y="5954"/>
                    <a:pt x="3036" y="5954"/>
                  </a:cubicBezTo>
                  <a:cubicBezTo>
                    <a:pt x="1343" y="6012"/>
                    <a:pt x="1" y="4670"/>
                    <a:pt x="59" y="2977"/>
                  </a:cubicBezTo>
                  <a:cubicBezTo>
                    <a:pt x="59" y="1284"/>
                    <a:pt x="1343" y="0"/>
                    <a:pt x="3036" y="0"/>
                  </a:cubicBezTo>
                  <a:cubicBezTo>
                    <a:pt x="4670" y="0"/>
                    <a:pt x="6013" y="1343"/>
                    <a:pt x="6013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9" name="Google Shape;15109;p30"/>
            <p:cNvSpPr/>
            <p:nvPr/>
          </p:nvSpPr>
          <p:spPr>
            <a:xfrm>
              <a:off x="5553800" y="2892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1" y="2919"/>
                  </a:moveTo>
                  <a:cubicBezTo>
                    <a:pt x="1" y="1285"/>
                    <a:pt x="1343" y="1"/>
                    <a:pt x="3036" y="59"/>
                  </a:cubicBezTo>
                  <a:cubicBezTo>
                    <a:pt x="4670" y="59"/>
                    <a:pt x="5955" y="1402"/>
                    <a:pt x="5955" y="3095"/>
                  </a:cubicBezTo>
                  <a:cubicBezTo>
                    <a:pt x="5896" y="4729"/>
                    <a:pt x="4612" y="5955"/>
                    <a:pt x="2919" y="5955"/>
                  </a:cubicBezTo>
                  <a:cubicBezTo>
                    <a:pt x="1285" y="5955"/>
                    <a:pt x="1" y="4612"/>
                    <a:pt x="1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0" name="Google Shape;15110;p30"/>
            <p:cNvSpPr/>
            <p:nvPr/>
          </p:nvSpPr>
          <p:spPr>
            <a:xfrm>
              <a:off x="5553800" y="26459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2977"/>
                  </a:moveTo>
                  <a:cubicBezTo>
                    <a:pt x="5955" y="4670"/>
                    <a:pt x="4612" y="5954"/>
                    <a:pt x="2978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343"/>
                    <a:pt x="1285" y="59"/>
                    <a:pt x="2919" y="0"/>
                  </a:cubicBezTo>
                  <a:cubicBezTo>
                    <a:pt x="4612" y="0"/>
                    <a:pt x="5955" y="1284"/>
                    <a:pt x="5955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1" name="Google Shape;15111;p30"/>
            <p:cNvSpPr/>
            <p:nvPr/>
          </p:nvSpPr>
          <p:spPr>
            <a:xfrm>
              <a:off x="3592550" y="931250"/>
              <a:ext cx="147425" cy="148875"/>
            </a:xfrm>
            <a:custGeom>
              <a:avLst/>
              <a:gdLst/>
              <a:ahLst/>
              <a:cxnLst/>
              <a:rect l="l" t="t" r="r" b="b"/>
              <a:pathLst>
                <a:path w="5897" h="5955" extrusionOk="0">
                  <a:moveTo>
                    <a:pt x="5896" y="2978"/>
                  </a:moveTo>
                  <a:cubicBezTo>
                    <a:pt x="5896" y="4612"/>
                    <a:pt x="4612" y="5955"/>
                    <a:pt x="2919" y="5896"/>
                  </a:cubicBezTo>
                  <a:cubicBezTo>
                    <a:pt x="1285" y="5896"/>
                    <a:pt x="1" y="4612"/>
                    <a:pt x="1" y="2978"/>
                  </a:cubicBezTo>
                  <a:cubicBezTo>
                    <a:pt x="1" y="1285"/>
                    <a:pt x="1285" y="1"/>
                    <a:pt x="2978" y="1"/>
                  </a:cubicBezTo>
                  <a:cubicBezTo>
                    <a:pt x="4612" y="1"/>
                    <a:pt x="5896" y="1285"/>
                    <a:pt x="5896" y="29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2" name="Google Shape;15112;p30"/>
            <p:cNvSpPr/>
            <p:nvPr/>
          </p:nvSpPr>
          <p:spPr>
            <a:xfrm>
              <a:off x="4571725" y="4366375"/>
              <a:ext cx="147400" cy="147400"/>
            </a:xfrm>
            <a:custGeom>
              <a:avLst/>
              <a:gdLst/>
              <a:ahLst/>
              <a:cxnLst/>
              <a:rect l="l" t="t" r="r" b="b"/>
              <a:pathLst>
                <a:path w="5896" h="5896" extrusionOk="0">
                  <a:moveTo>
                    <a:pt x="5896" y="2977"/>
                  </a:moveTo>
                  <a:cubicBezTo>
                    <a:pt x="5896" y="4553"/>
                    <a:pt x="4553" y="5895"/>
                    <a:pt x="2919" y="5895"/>
                  </a:cubicBezTo>
                  <a:cubicBezTo>
                    <a:pt x="1285" y="5895"/>
                    <a:pt x="0" y="4553"/>
                    <a:pt x="0" y="2860"/>
                  </a:cubicBezTo>
                  <a:cubicBezTo>
                    <a:pt x="0" y="1226"/>
                    <a:pt x="1343" y="0"/>
                    <a:pt x="2977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3" name="Google Shape;15113;p30"/>
            <p:cNvSpPr/>
            <p:nvPr/>
          </p:nvSpPr>
          <p:spPr>
            <a:xfrm>
              <a:off x="5555275" y="24051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553" y="5837"/>
                    <a:pt x="2919" y="5837"/>
                  </a:cubicBezTo>
                  <a:cubicBezTo>
                    <a:pt x="1284" y="5837"/>
                    <a:pt x="0" y="4553"/>
                    <a:pt x="0" y="2919"/>
                  </a:cubicBezTo>
                  <a:cubicBezTo>
                    <a:pt x="0" y="1284"/>
                    <a:pt x="1284" y="0"/>
                    <a:pt x="2919" y="0"/>
                  </a:cubicBezTo>
                  <a:cubicBezTo>
                    <a:pt x="4495" y="0"/>
                    <a:pt x="5837" y="1284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4" name="Google Shape;15114;p30"/>
            <p:cNvSpPr/>
            <p:nvPr/>
          </p:nvSpPr>
          <p:spPr>
            <a:xfrm>
              <a:off x="2120150" y="1910425"/>
              <a:ext cx="147425" cy="147400"/>
            </a:xfrm>
            <a:custGeom>
              <a:avLst/>
              <a:gdLst/>
              <a:ahLst/>
              <a:cxnLst/>
              <a:rect l="l" t="t" r="r" b="b"/>
              <a:pathLst>
                <a:path w="5897" h="5896" extrusionOk="0">
                  <a:moveTo>
                    <a:pt x="5896" y="2919"/>
                  </a:moveTo>
                  <a:cubicBezTo>
                    <a:pt x="5896" y="4553"/>
                    <a:pt x="4612" y="5896"/>
                    <a:pt x="2978" y="5896"/>
                  </a:cubicBezTo>
                  <a:cubicBezTo>
                    <a:pt x="1344" y="5896"/>
                    <a:pt x="1" y="4612"/>
                    <a:pt x="1" y="2977"/>
                  </a:cubicBezTo>
                  <a:cubicBezTo>
                    <a:pt x="1" y="1343"/>
                    <a:pt x="1285" y="59"/>
                    <a:pt x="2920" y="1"/>
                  </a:cubicBezTo>
                  <a:cubicBezTo>
                    <a:pt x="4554" y="1"/>
                    <a:pt x="5838" y="1285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5" name="Google Shape;15115;p30"/>
            <p:cNvSpPr/>
            <p:nvPr/>
          </p:nvSpPr>
          <p:spPr>
            <a:xfrm>
              <a:off x="4081400" y="93272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5896" y="2919"/>
                  </a:moveTo>
                  <a:cubicBezTo>
                    <a:pt x="5896" y="4553"/>
                    <a:pt x="4554" y="5837"/>
                    <a:pt x="2919" y="5837"/>
                  </a:cubicBezTo>
                  <a:cubicBezTo>
                    <a:pt x="1285" y="5779"/>
                    <a:pt x="1" y="4437"/>
                    <a:pt x="59" y="2861"/>
                  </a:cubicBezTo>
                  <a:cubicBezTo>
                    <a:pt x="59" y="1226"/>
                    <a:pt x="1402" y="0"/>
                    <a:pt x="2978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6" name="Google Shape;15116;p30"/>
            <p:cNvSpPr/>
            <p:nvPr/>
          </p:nvSpPr>
          <p:spPr>
            <a:xfrm>
              <a:off x="5553800" y="314057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2978" y="1"/>
                  </a:moveTo>
                  <a:cubicBezTo>
                    <a:pt x="4554" y="1"/>
                    <a:pt x="5896" y="1402"/>
                    <a:pt x="5896" y="2978"/>
                  </a:cubicBezTo>
                  <a:cubicBezTo>
                    <a:pt x="5838" y="4554"/>
                    <a:pt x="4554" y="5838"/>
                    <a:pt x="2978" y="5838"/>
                  </a:cubicBezTo>
                  <a:cubicBezTo>
                    <a:pt x="1343" y="5838"/>
                    <a:pt x="1" y="4495"/>
                    <a:pt x="59" y="2861"/>
                  </a:cubicBezTo>
                  <a:cubicBezTo>
                    <a:pt x="59" y="1285"/>
                    <a:pt x="1402" y="1"/>
                    <a:pt x="29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7" name="Google Shape;15117;p30"/>
            <p:cNvSpPr/>
            <p:nvPr/>
          </p:nvSpPr>
          <p:spPr>
            <a:xfrm>
              <a:off x="5064950" y="14215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8" y="2977"/>
                  </a:moveTo>
                  <a:cubicBezTo>
                    <a:pt x="5838" y="4553"/>
                    <a:pt x="4495" y="5838"/>
                    <a:pt x="2919" y="5838"/>
                  </a:cubicBezTo>
                  <a:cubicBezTo>
                    <a:pt x="1343" y="5838"/>
                    <a:pt x="1" y="4495"/>
                    <a:pt x="59" y="2919"/>
                  </a:cubicBezTo>
                  <a:cubicBezTo>
                    <a:pt x="59" y="1343"/>
                    <a:pt x="1402" y="0"/>
                    <a:pt x="2978" y="59"/>
                  </a:cubicBezTo>
                  <a:cubicBezTo>
                    <a:pt x="4554" y="59"/>
                    <a:pt x="5838" y="1401"/>
                    <a:pt x="5838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8" name="Google Shape;15118;p30"/>
            <p:cNvSpPr/>
            <p:nvPr/>
          </p:nvSpPr>
          <p:spPr>
            <a:xfrm>
              <a:off x="3345950" y="9327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0" y="4437"/>
                    <a:pt x="0" y="2861"/>
                  </a:cubicBezTo>
                  <a:cubicBezTo>
                    <a:pt x="59" y="1284"/>
                    <a:pt x="1401" y="0"/>
                    <a:pt x="2977" y="0"/>
                  </a:cubicBezTo>
                  <a:cubicBezTo>
                    <a:pt x="4553" y="0"/>
                    <a:pt x="5837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9" name="Google Shape;15119;p30"/>
            <p:cNvSpPr/>
            <p:nvPr/>
          </p:nvSpPr>
          <p:spPr>
            <a:xfrm>
              <a:off x="2857100" y="43663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58" y="4553"/>
                    <a:pt x="0" y="2977"/>
                  </a:cubicBezTo>
                  <a:cubicBezTo>
                    <a:pt x="0" y="1401"/>
                    <a:pt x="1284" y="58"/>
                    <a:pt x="2860" y="58"/>
                  </a:cubicBezTo>
                  <a:cubicBezTo>
                    <a:pt x="4436" y="0"/>
                    <a:pt x="5779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0" name="Google Shape;15120;p30"/>
            <p:cNvSpPr/>
            <p:nvPr/>
          </p:nvSpPr>
          <p:spPr>
            <a:xfrm>
              <a:off x="2121625" y="3630900"/>
              <a:ext cx="144500" cy="145950"/>
            </a:xfrm>
            <a:custGeom>
              <a:avLst/>
              <a:gdLst/>
              <a:ahLst/>
              <a:cxnLst/>
              <a:rect l="l" t="t" r="r" b="b"/>
              <a:pathLst>
                <a:path w="5780" h="5838" extrusionOk="0">
                  <a:moveTo>
                    <a:pt x="2919" y="0"/>
                  </a:moveTo>
                  <a:cubicBezTo>
                    <a:pt x="4437" y="0"/>
                    <a:pt x="5779" y="1343"/>
                    <a:pt x="5779" y="2919"/>
                  </a:cubicBezTo>
                  <a:cubicBezTo>
                    <a:pt x="5779" y="4495"/>
                    <a:pt x="4437" y="5837"/>
                    <a:pt x="2861" y="5779"/>
                  </a:cubicBezTo>
                  <a:cubicBezTo>
                    <a:pt x="1285" y="5779"/>
                    <a:pt x="0" y="4437"/>
                    <a:pt x="0" y="2861"/>
                  </a:cubicBezTo>
                  <a:cubicBezTo>
                    <a:pt x="0" y="1343"/>
                    <a:pt x="1343" y="0"/>
                    <a:pt x="291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1" name="Google Shape;15121;p30"/>
            <p:cNvSpPr/>
            <p:nvPr/>
          </p:nvSpPr>
          <p:spPr>
            <a:xfrm>
              <a:off x="3840625" y="4611525"/>
              <a:ext cx="144500" cy="143025"/>
            </a:xfrm>
            <a:custGeom>
              <a:avLst/>
              <a:gdLst/>
              <a:ahLst/>
              <a:cxnLst/>
              <a:rect l="l" t="t" r="r" b="b"/>
              <a:pathLst>
                <a:path w="5780" h="5721" extrusionOk="0">
                  <a:moveTo>
                    <a:pt x="5779" y="2802"/>
                  </a:moveTo>
                  <a:cubicBezTo>
                    <a:pt x="5779" y="4378"/>
                    <a:pt x="4437" y="5721"/>
                    <a:pt x="2861" y="5721"/>
                  </a:cubicBezTo>
                  <a:cubicBezTo>
                    <a:pt x="1343" y="5721"/>
                    <a:pt x="59" y="4436"/>
                    <a:pt x="1" y="2860"/>
                  </a:cubicBezTo>
                  <a:cubicBezTo>
                    <a:pt x="1" y="1284"/>
                    <a:pt x="1285" y="0"/>
                    <a:pt x="2861" y="0"/>
                  </a:cubicBezTo>
                  <a:cubicBezTo>
                    <a:pt x="4437" y="0"/>
                    <a:pt x="5721" y="1226"/>
                    <a:pt x="5779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2" name="Google Shape;15122;p30"/>
            <p:cNvSpPr/>
            <p:nvPr/>
          </p:nvSpPr>
          <p:spPr>
            <a:xfrm>
              <a:off x="1879375" y="28954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1"/>
                  </a:moveTo>
                  <a:cubicBezTo>
                    <a:pt x="4437" y="1"/>
                    <a:pt x="5663" y="1285"/>
                    <a:pt x="5721" y="2861"/>
                  </a:cubicBezTo>
                  <a:cubicBezTo>
                    <a:pt x="5721" y="4437"/>
                    <a:pt x="4437" y="5721"/>
                    <a:pt x="2861" y="5721"/>
                  </a:cubicBezTo>
                  <a:cubicBezTo>
                    <a:pt x="1285" y="5721"/>
                    <a:pt x="1" y="4437"/>
                    <a:pt x="1" y="2861"/>
                  </a:cubicBezTo>
                  <a:cubicBezTo>
                    <a:pt x="1" y="1285"/>
                    <a:pt x="1285" y="59"/>
                    <a:pt x="28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3" name="Google Shape;15123;p30"/>
            <p:cNvSpPr/>
            <p:nvPr/>
          </p:nvSpPr>
          <p:spPr>
            <a:xfrm>
              <a:off x="1879375" y="26488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5720"/>
                  </a:moveTo>
                  <a:cubicBezTo>
                    <a:pt x="1285" y="5720"/>
                    <a:pt x="1" y="4436"/>
                    <a:pt x="1" y="2860"/>
                  </a:cubicBezTo>
                  <a:cubicBezTo>
                    <a:pt x="1" y="1284"/>
                    <a:pt x="1285" y="0"/>
                    <a:pt x="2919" y="0"/>
                  </a:cubicBezTo>
                  <a:cubicBezTo>
                    <a:pt x="4495" y="58"/>
                    <a:pt x="5721" y="1343"/>
                    <a:pt x="5721" y="2919"/>
                  </a:cubicBezTo>
                  <a:cubicBezTo>
                    <a:pt x="5663" y="4495"/>
                    <a:pt x="4437" y="5720"/>
                    <a:pt x="2861" y="57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4" name="Google Shape;15124;p30"/>
            <p:cNvSpPr/>
            <p:nvPr/>
          </p:nvSpPr>
          <p:spPr>
            <a:xfrm>
              <a:off x="3594025" y="4610050"/>
              <a:ext cx="143025" cy="144500"/>
            </a:xfrm>
            <a:custGeom>
              <a:avLst/>
              <a:gdLst/>
              <a:ahLst/>
              <a:cxnLst/>
              <a:rect l="l" t="t" r="r" b="b"/>
              <a:pathLst>
                <a:path w="5721" h="5780" extrusionOk="0">
                  <a:moveTo>
                    <a:pt x="2860" y="5780"/>
                  </a:moveTo>
                  <a:cubicBezTo>
                    <a:pt x="1284" y="5780"/>
                    <a:pt x="59" y="4495"/>
                    <a:pt x="0" y="2919"/>
                  </a:cubicBezTo>
                  <a:cubicBezTo>
                    <a:pt x="0" y="1343"/>
                    <a:pt x="1343" y="1"/>
                    <a:pt x="2919" y="59"/>
                  </a:cubicBezTo>
                  <a:cubicBezTo>
                    <a:pt x="4495" y="59"/>
                    <a:pt x="5720" y="1343"/>
                    <a:pt x="5720" y="2919"/>
                  </a:cubicBezTo>
                  <a:cubicBezTo>
                    <a:pt x="5720" y="4495"/>
                    <a:pt x="4436" y="5780"/>
                    <a:pt x="2860" y="57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5" name="Google Shape;15125;p30"/>
            <p:cNvSpPr/>
            <p:nvPr/>
          </p:nvSpPr>
          <p:spPr>
            <a:xfrm>
              <a:off x="5556725" y="215995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2802" y="5663"/>
                  </a:moveTo>
                  <a:cubicBezTo>
                    <a:pt x="1226" y="5663"/>
                    <a:pt x="0" y="4379"/>
                    <a:pt x="59" y="2803"/>
                  </a:cubicBezTo>
                  <a:cubicBezTo>
                    <a:pt x="59" y="1227"/>
                    <a:pt x="1343" y="1"/>
                    <a:pt x="2919" y="1"/>
                  </a:cubicBezTo>
                  <a:cubicBezTo>
                    <a:pt x="4495" y="59"/>
                    <a:pt x="5662" y="1285"/>
                    <a:pt x="5662" y="2861"/>
                  </a:cubicBezTo>
                  <a:cubicBezTo>
                    <a:pt x="5662" y="4437"/>
                    <a:pt x="4437" y="5663"/>
                    <a:pt x="2802" y="56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6" name="Google Shape;15126;p30"/>
            <p:cNvSpPr/>
            <p:nvPr/>
          </p:nvSpPr>
          <p:spPr>
            <a:xfrm>
              <a:off x="4821250" y="11808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60"/>
                  </a:moveTo>
                  <a:cubicBezTo>
                    <a:pt x="5663" y="4436"/>
                    <a:pt x="4379" y="5662"/>
                    <a:pt x="2803" y="5662"/>
                  </a:cubicBezTo>
                  <a:cubicBezTo>
                    <a:pt x="1227" y="5662"/>
                    <a:pt x="1" y="4436"/>
                    <a:pt x="1" y="2802"/>
                  </a:cubicBezTo>
                  <a:cubicBezTo>
                    <a:pt x="1" y="1284"/>
                    <a:pt x="1227" y="59"/>
                    <a:pt x="2744" y="59"/>
                  </a:cubicBezTo>
                  <a:cubicBezTo>
                    <a:pt x="4379" y="0"/>
                    <a:pt x="5604" y="1226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7" name="Google Shape;15127;p30"/>
            <p:cNvSpPr/>
            <p:nvPr/>
          </p:nvSpPr>
          <p:spPr>
            <a:xfrm>
              <a:off x="5314475" y="16711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03"/>
                  </a:moveTo>
                  <a:cubicBezTo>
                    <a:pt x="5663" y="4379"/>
                    <a:pt x="4437" y="5663"/>
                    <a:pt x="2803" y="5663"/>
                  </a:cubicBezTo>
                  <a:cubicBezTo>
                    <a:pt x="1227" y="5663"/>
                    <a:pt x="1" y="4379"/>
                    <a:pt x="1" y="2803"/>
                  </a:cubicBezTo>
                  <a:cubicBezTo>
                    <a:pt x="1" y="1227"/>
                    <a:pt x="1227" y="1"/>
                    <a:pt x="2803" y="1"/>
                  </a:cubicBezTo>
                  <a:cubicBezTo>
                    <a:pt x="4379" y="1"/>
                    <a:pt x="5663" y="1227"/>
                    <a:pt x="566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8" name="Google Shape;15128;p30"/>
            <p:cNvSpPr/>
            <p:nvPr/>
          </p:nvSpPr>
          <p:spPr>
            <a:xfrm>
              <a:off x="1880850" y="2408025"/>
              <a:ext cx="140100" cy="140125"/>
            </a:xfrm>
            <a:custGeom>
              <a:avLst/>
              <a:gdLst/>
              <a:ahLst/>
              <a:cxnLst/>
              <a:rect l="l" t="t" r="r" b="b"/>
              <a:pathLst>
                <a:path w="5604" h="5605" extrusionOk="0">
                  <a:moveTo>
                    <a:pt x="5604" y="2803"/>
                  </a:moveTo>
                  <a:cubicBezTo>
                    <a:pt x="5604" y="4379"/>
                    <a:pt x="4378" y="5604"/>
                    <a:pt x="2744" y="5604"/>
                  </a:cubicBezTo>
                  <a:cubicBezTo>
                    <a:pt x="1226" y="5546"/>
                    <a:pt x="0" y="4379"/>
                    <a:pt x="0" y="2803"/>
                  </a:cubicBezTo>
                  <a:cubicBezTo>
                    <a:pt x="0" y="1227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9" name="Google Shape;15129;p30"/>
            <p:cNvSpPr/>
            <p:nvPr/>
          </p:nvSpPr>
          <p:spPr>
            <a:xfrm>
              <a:off x="5067875" y="4122675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2802" y="5604"/>
                  </a:moveTo>
                  <a:cubicBezTo>
                    <a:pt x="1226" y="5604"/>
                    <a:pt x="0" y="4378"/>
                    <a:pt x="0" y="2802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78" y="0"/>
                    <a:pt x="5604" y="1284"/>
                    <a:pt x="5604" y="2860"/>
                  </a:cubicBezTo>
                  <a:cubicBezTo>
                    <a:pt x="5604" y="4378"/>
                    <a:pt x="4378" y="5604"/>
                    <a:pt x="2802" y="56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0" name="Google Shape;15130;p30"/>
            <p:cNvSpPr/>
            <p:nvPr/>
          </p:nvSpPr>
          <p:spPr>
            <a:xfrm>
              <a:off x="4330950" y="934175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2" y="2861"/>
                  </a:moveTo>
                  <a:cubicBezTo>
                    <a:pt x="5662" y="4437"/>
                    <a:pt x="4436" y="5663"/>
                    <a:pt x="2860" y="5663"/>
                  </a:cubicBezTo>
                  <a:cubicBezTo>
                    <a:pt x="1226" y="5663"/>
                    <a:pt x="0" y="4379"/>
                    <a:pt x="59" y="2803"/>
                  </a:cubicBezTo>
                  <a:cubicBezTo>
                    <a:pt x="59" y="1226"/>
                    <a:pt x="1284" y="59"/>
                    <a:pt x="2860" y="59"/>
                  </a:cubicBezTo>
                  <a:cubicBezTo>
                    <a:pt x="4436" y="1"/>
                    <a:pt x="5662" y="1285"/>
                    <a:pt x="5662" y="28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1" name="Google Shape;15131;p30"/>
            <p:cNvSpPr/>
            <p:nvPr/>
          </p:nvSpPr>
          <p:spPr>
            <a:xfrm>
              <a:off x="4085800" y="4617350"/>
              <a:ext cx="140100" cy="138650"/>
            </a:xfrm>
            <a:custGeom>
              <a:avLst/>
              <a:gdLst/>
              <a:ahLst/>
              <a:cxnLst/>
              <a:rect l="l" t="t" r="r" b="b"/>
              <a:pathLst>
                <a:path w="5604" h="5546" extrusionOk="0">
                  <a:moveTo>
                    <a:pt x="2802" y="5546"/>
                  </a:moveTo>
                  <a:cubicBezTo>
                    <a:pt x="1226" y="5546"/>
                    <a:pt x="0" y="4320"/>
                    <a:pt x="0" y="2744"/>
                  </a:cubicBezTo>
                  <a:cubicBezTo>
                    <a:pt x="0" y="1168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ubicBezTo>
                    <a:pt x="5604" y="4379"/>
                    <a:pt x="4378" y="5546"/>
                    <a:pt x="2802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2" name="Google Shape;15132;p30"/>
            <p:cNvSpPr/>
            <p:nvPr/>
          </p:nvSpPr>
          <p:spPr>
            <a:xfrm>
              <a:off x="5558175" y="3387200"/>
              <a:ext cx="140125" cy="140125"/>
            </a:xfrm>
            <a:custGeom>
              <a:avLst/>
              <a:gdLst/>
              <a:ahLst/>
              <a:cxnLst/>
              <a:rect l="l" t="t" r="r" b="b"/>
              <a:pathLst>
                <a:path w="5605" h="5605" extrusionOk="0">
                  <a:moveTo>
                    <a:pt x="2744" y="5546"/>
                  </a:moveTo>
                  <a:cubicBezTo>
                    <a:pt x="1227" y="5546"/>
                    <a:pt x="1" y="4320"/>
                    <a:pt x="1" y="2744"/>
                  </a:cubicBezTo>
                  <a:cubicBezTo>
                    <a:pt x="1" y="1226"/>
                    <a:pt x="1285" y="0"/>
                    <a:pt x="2803" y="0"/>
                  </a:cubicBezTo>
                  <a:cubicBezTo>
                    <a:pt x="4379" y="0"/>
                    <a:pt x="5604" y="1285"/>
                    <a:pt x="5546" y="2802"/>
                  </a:cubicBezTo>
                  <a:cubicBezTo>
                    <a:pt x="5546" y="4378"/>
                    <a:pt x="4320" y="5604"/>
                    <a:pt x="2744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3" name="Google Shape;15133;p30"/>
            <p:cNvSpPr/>
            <p:nvPr/>
          </p:nvSpPr>
          <p:spPr>
            <a:xfrm>
              <a:off x="2369700" y="1424500"/>
              <a:ext cx="141575" cy="140100"/>
            </a:xfrm>
            <a:custGeom>
              <a:avLst/>
              <a:gdLst/>
              <a:ahLst/>
              <a:cxnLst/>
              <a:rect l="l" t="t" r="r" b="b"/>
              <a:pathLst>
                <a:path w="5663" h="5604" extrusionOk="0">
                  <a:moveTo>
                    <a:pt x="5604" y="2860"/>
                  </a:moveTo>
                  <a:cubicBezTo>
                    <a:pt x="5546" y="4436"/>
                    <a:pt x="4320" y="5604"/>
                    <a:pt x="2744" y="5604"/>
                  </a:cubicBezTo>
                  <a:cubicBezTo>
                    <a:pt x="1226" y="5545"/>
                    <a:pt x="0" y="4320"/>
                    <a:pt x="59" y="2744"/>
                  </a:cubicBezTo>
                  <a:cubicBezTo>
                    <a:pt x="59" y="1226"/>
                    <a:pt x="1343" y="0"/>
                    <a:pt x="2860" y="59"/>
                  </a:cubicBezTo>
                  <a:cubicBezTo>
                    <a:pt x="4437" y="59"/>
                    <a:pt x="5662" y="1343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4" name="Google Shape;15134;p30"/>
            <p:cNvSpPr/>
            <p:nvPr/>
          </p:nvSpPr>
          <p:spPr>
            <a:xfrm>
              <a:off x="3350325" y="4612975"/>
              <a:ext cx="138650" cy="138650"/>
            </a:xfrm>
            <a:custGeom>
              <a:avLst/>
              <a:gdLst/>
              <a:ahLst/>
              <a:cxnLst/>
              <a:rect l="l" t="t" r="r" b="b"/>
              <a:pathLst>
                <a:path w="5546" h="5546" extrusionOk="0">
                  <a:moveTo>
                    <a:pt x="2802" y="1"/>
                  </a:moveTo>
                  <a:cubicBezTo>
                    <a:pt x="4320" y="1"/>
                    <a:pt x="5546" y="1226"/>
                    <a:pt x="5546" y="2802"/>
                  </a:cubicBezTo>
                  <a:cubicBezTo>
                    <a:pt x="5546" y="4320"/>
                    <a:pt x="4320" y="5546"/>
                    <a:pt x="2744" y="5546"/>
                  </a:cubicBezTo>
                  <a:cubicBezTo>
                    <a:pt x="1226" y="5546"/>
                    <a:pt x="0" y="4320"/>
                    <a:pt x="0" y="2802"/>
                  </a:cubicBezTo>
                  <a:cubicBezTo>
                    <a:pt x="0" y="1226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5" name="Google Shape;15135;p30"/>
            <p:cNvSpPr/>
            <p:nvPr/>
          </p:nvSpPr>
          <p:spPr>
            <a:xfrm>
              <a:off x="5311575" y="388042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5545" y="2802"/>
                  </a:moveTo>
                  <a:cubicBezTo>
                    <a:pt x="5545" y="4320"/>
                    <a:pt x="4320" y="5604"/>
                    <a:pt x="2744" y="5546"/>
                  </a:cubicBezTo>
                  <a:cubicBezTo>
                    <a:pt x="1284" y="5546"/>
                    <a:pt x="0" y="4320"/>
                    <a:pt x="0" y="2802"/>
                  </a:cubicBezTo>
                  <a:cubicBezTo>
                    <a:pt x="0" y="1285"/>
                    <a:pt x="1284" y="1"/>
                    <a:pt x="2802" y="1"/>
                  </a:cubicBezTo>
                  <a:cubicBezTo>
                    <a:pt x="4320" y="59"/>
                    <a:pt x="5545" y="1285"/>
                    <a:pt x="5545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6" name="Google Shape;15136;p30"/>
            <p:cNvSpPr/>
            <p:nvPr/>
          </p:nvSpPr>
          <p:spPr>
            <a:xfrm>
              <a:off x="3106625" y="935650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5604" y="2802"/>
                  </a:moveTo>
                  <a:cubicBezTo>
                    <a:pt x="5604" y="4320"/>
                    <a:pt x="4320" y="5604"/>
                    <a:pt x="2744" y="5545"/>
                  </a:cubicBezTo>
                  <a:cubicBezTo>
                    <a:pt x="1226" y="5545"/>
                    <a:pt x="0" y="4320"/>
                    <a:pt x="0" y="2744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20" y="0"/>
                    <a:pt x="5604" y="1284"/>
                    <a:pt x="5546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7" name="Google Shape;15137;p30"/>
            <p:cNvSpPr/>
            <p:nvPr/>
          </p:nvSpPr>
          <p:spPr>
            <a:xfrm>
              <a:off x="1876475" y="3144950"/>
              <a:ext cx="140100" cy="138675"/>
            </a:xfrm>
            <a:custGeom>
              <a:avLst/>
              <a:gdLst/>
              <a:ahLst/>
              <a:cxnLst/>
              <a:rect l="l" t="t" r="r" b="b"/>
              <a:pathLst>
                <a:path w="5604" h="5547" extrusionOk="0">
                  <a:moveTo>
                    <a:pt x="2802" y="1"/>
                  </a:moveTo>
                  <a:cubicBezTo>
                    <a:pt x="4320" y="1"/>
                    <a:pt x="5604" y="1227"/>
                    <a:pt x="5604" y="2744"/>
                  </a:cubicBezTo>
                  <a:cubicBezTo>
                    <a:pt x="5604" y="4320"/>
                    <a:pt x="4378" y="5546"/>
                    <a:pt x="2802" y="5546"/>
                  </a:cubicBezTo>
                  <a:cubicBezTo>
                    <a:pt x="1284" y="5546"/>
                    <a:pt x="58" y="4320"/>
                    <a:pt x="58" y="2803"/>
                  </a:cubicBezTo>
                  <a:cubicBezTo>
                    <a:pt x="0" y="1285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8" name="Google Shape;15138;p30"/>
            <p:cNvSpPr/>
            <p:nvPr/>
          </p:nvSpPr>
          <p:spPr>
            <a:xfrm>
              <a:off x="2617775" y="117787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2802" y="59"/>
                  </a:moveTo>
                  <a:cubicBezTo>
                    <a:pt x="4320" y="59"/>
                    <a:pt x="5546" y="1343"/>
                    <a:pt x="5546" y="2802"/>
                  </a:cubicBezTo>
                  <a:cubicBezTo>
                    <a:pt x="5546" y="4378"/>
                    <a:pt x="4203" y="5604"/>
                    <a:pt x="2685" y="5604"/>
                  </a:cubicBezTo>
                  <a:cubicBezTo>
                    <a:pt x="1226" y="5546"/>
                    <a:pt x="0" y="4262"/>
                    <a:pt x="0" y="2744"/>
                  </a:cubicBezTo>
                  <a:cubicBezTo>
                    <a:pt x="59" y="1285"/>
                    <a:pt x="1284" y="1"/>
                    <a:pt x="2802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9" name="Google Shape;15139;p30"/>
            <p:cNvSpPr/>
            <p:nvPr/>
          </p:nvSpPr>
          <p:spPr>
            <a:xfrm>
              <a:off x="4822725" y="4370750"/>
              <a:ext cx="137175" cy="137175"/>
            </a:xfrm>
            <a:custGeom>
              <a:avLst/>
              <a:gdLst/>
              <a:ahLst/>
              <a:cxnLst/>
              <a:rect l="l" t="t" r="r" b="b"/>
              <a:pathLst>
                <a:path w="5487" h="5487" extrusionOk="0">
                  <a:moveTo>
                    <a:pt x="0" y="2744"/>
                  </a:moveTo>
                  <a:cubicBezTo>
                    <a:pt x="0" y="1284"/>
                    <a:pt x="1284" y="0"/>
                    <a:pt x="2802" y="0"/>
                  </a:cubicBezTo>
                  <a:cubicBezTo>
                    <a:pt x="4261" y="0"/>
                    <a:pt x="5487" y="1284"/>
                    <a:pt x="5487" y="2802"/>
                  </a:cubicBezTo>
                  <a:cubicBezTo>
                    <a:pt x="5487" y="4261"/>
                    <a:pt x="4203" y="5487"/>
                    <a:pt x="2744" y="5487"/>
                  </a:cubicBezTo>
                  <a:cubicBezTo>
                    <a:pt x="1284" y="5487"/>
                    <a:pt x="0" y="4203"/>
                    <a:pt x="0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0" name="Google Shape;15140;p30"/>
            <p:cNvSpPr/>
            <p:nvPr/>
          </p:nvSpPr>
          <p:spPr>
            <a:xfrm>
              <a:off x="2124550" y="1672575"/>
              <a:ext cx="138650" cy="137175"/>
            </a:xfrm>
            <a:custGeom>
              <a:avLst/>
              <a:gdLst/>
              <a:ahLst/>
              <a:cxnLst/>
              <a:rect l="l" t="t" r="r" b="b"/>
              <a:pathLst>
                <a:path w="5546" h="5487" extrusionOk="0">
                  <a:moveTo>
                    <a:pt x="5487" y="2744"/>
                  </a:moveTo>
                  <a:cubicBezTo>
                    <a:pt x="5545" y="4203"/>
                    <a:pt x="4261" y="5487"/>
                    <a:pt x="2802" y="5487"/>
                  </a:cubicBezTo>
                  <a:cubicBezTo>
                    <a:pt x="1284" y="5487"/>
                    <a:pt x="0" y="4261"/>
                    <a:pt x="0" y="2744"/>
                  </a:cubicBezTo>
                  <a:cubicBezTo>
                    <a:pt x="0" y="1284"/>
                    <a:pt x="1226" y="59"/>
                    <a:pt x="2685" y="0"/>
                  </a:cubicBezTo>
                  <a:cubicBezTo>
                    <a:pt x="4203" y="0"/>
                    <a:pt x="5487" y="1226"/>
                    <a:pt x="5487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1" name="Google Shape;15141;p30"/>
            <p:cNvSpPr/>
            <p:nvPr/>
          </p:nvSpPr>
          <p:spPr>
            <a:xfrm>
              <a:off x="2372625" y="4124125"/>
              <a:ext cx="135725" cy="137200"/>
            </a:xfrm>
            <a:custGeom>
              <a:avLst/>
              <a:gdLst/>
              <a:ahLst/>
              <a:cxnLst/>
              <a:rect l="l" t="t" r="r" b="b"/>
              <a:pathLst>
                <a:path w="5429" h="5488" extrusionOk="0">
                  <a:moveTo>
                    <a:pt x="5429" y="2744"/>
                  </a:moveTo>
                  <a:cubicBezTo>
                    <a:pt x="5429" y="4262"/>
                    <a:pt x="4144" y="5487"/>
                    <a:pt x="2685" y="5487"/>
                  </a:cubicBezTo>
                  <a:cubicBezTo>
                    <a:pt x="1167" y="5429"/>
                    <a:pt x="0" y="4203"/>
                    <a:pt x="0" y="2744"/>
                  </a:cubicBezTo>
                  <a:cubicBezTo>
                    <a:pt x="0" y="1226"/>
                    <a:pt x="1284" y="1"/>
                    <a:pt x="2743" y="59"/>
                  </a:cubicBezTo>
                  <a:cubicBezTo>
                    <a:pt x="4203" y="59"/>
                    <a:pt x="5429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2" name="Google Shape;15142;p30"/>
            <p:cNvSpPr/>
            <p:nvPr/>
          </p:nvSpPr>
          <p:spPr>
            <a:xfrm>
              <a:off x="1882300" y="2162875"/>
              <a:ext cx="137200" cy="135750"/>
            </a:xfrm>
            <a:custGeom>
              <a:avLst/>
              <a:gdLst/>
              <a:ahLst/>
              <a:cxnLst/>
              <a:rect l="l" t="t" r="r" b="b"/>
              <a:pathLst>
                <a:path w="5488" h="5430" extrusionOk="0">
                  <a:moveTo>
                    <a:pt x="5429" y="2744"/>
                  </a:moveTo>
                  <a:cubicBezTo>
                    <a:pt x="5429" y="4262"/>
                    <a:pt x="4203" y="5429"/>
                    <a:pt x="2744" y="5429"/>
                  </a:cubicBezTo>
                  <a:cubicBezTo>
                    <a:pt x="1226" y="5429"/>
                    <a:pt x="1" y="4145"/>
                    <a:pt x="59" y="2627"/>
                  </a:cubicBezTo>
                  <a:cubicBezTo>
                    <a:pt x="117" y="1168"/>
                    <a:pt x="1343" y="1"/>
                    <a:pt x="2802" y="1"/>
                  </a:cubicBezTo>
                  <a:cubicBezTo>
                    <a:pt x="4262" y="59"/>
                    <a:pt x="5487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3" name="Google Shape;15143;p30"/>
            <p:cNvSpPr/>
            <p:nvPr/>
          </p:nvSpPr>
          <p:spPr>
            <a:xfrm>
              <a:off x="4335325" y="4618825"/>
              <a:ext cx="135725" cy="135725"/>
            </a:xfrm>
            <a:custGeom>
              <a:avLst/>
              <a:gdLst/>
              <a:ahLst/>
              <a:cxnLst/>
              <a:rect l="l" t="t" r="r" b="b"/>
              <a:pathLst>
                <a:path w="5429" h="5429" extrusionOk="0">
                  <a:moveTo>
                    <a:pt x="5370" y="2685"/>
                  </a:moveTo>
                  <a:cubicBezTo>
                    <a:pt x="5429" y="4144"/>
                    <a:pt x="4203" y="5370"/>
                    <a:pt x="2744" y="5429"/>
                  </a:cubicBezTo>
                  <a:cubicBezTo>
                    <a:pt x="1226" y="5429"/>
                    <a:pt x="0" y="4203"/>
                    <a:pt x="0" y="2685"/>
                  </a:cubicBezTo>
                  <a:cubicBezTo>
                    <a:pt x="0" y="1226"/>
                    <a:pt x="1168" y="0"/>
                    <a:pt x="2685" y="0"/>
                  </a:cubicBezTo>
                  <a:cubicBezTo>
                    <a:pt x="4145" y="0"/>
                    <a:pt x="5370" y="1168"/>
                    <a:pt x="5370" y="26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4" name="Google Shape;15144;p30"/>
            <p:cNvSpPr/>
            <p:nvPr/>
          </p:nvSpPr>
          <p:spPr>
            <a:xfrm>
              <a:off x="3109550" y="4615900"/>
              <a:ext cx="134275" cy="134275"/>
            </a:xfrm>
            <a:custGeom>
              <a:avLst/>
              <a:gdLst/>
              <a:ahLst/>
              <a:cxnLst/>
              <a:rect l="l" t="t" r="r" b="b"/>
              <a:pathLst>
                <a:path w="5371" h="5371" extrusionOk="0">
                  <a:moveTo>
                    <a:pt x="2744" y="0"/>
                  </a:moveTo>
                  <a:cubicBezTo>
                    <a:pt x="4203" y="0"/>
                    <a:pt x="5370" y="1226"/>
                    <a:pt x="5312" y="2744"/>
                  </a:cubicBezTo>
                  <a:cubicBezTo>
                    <a:pt x="5312" y="4203"/>
                    <a:pt x="4144" y="5371"/>
                    <a:pt x="2627" y="5312"/>
                  </a:cubicBezTo>
                  <a:cubicBezTo>
                    <a:pt x="1109" y="5312"/>
                    <a:pt x="0" y="4145"/>
                    <a:pt x="0" y="2569"/>
                  </a:cubicBezTo>
                  <a:cubicBezTo>
                    <a:pt x="59" y="1109"/>
                    <a:pt x="1226" y="0"/>
                    <a:pt x="2744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5" name="Google Shape;15145;p30"/>
            <p:cNvSpPr/>
            <p:nvPr/>
          </p:nvSpPr>
          <p:spPr>
            <a:xfrm>
              <a:off x="5561100" y="1922100"/>
              <a:ext cx="134275" cy="132825"/>
            </a:xfrm>
            <a:custGeom>
              <a:avLst/>
              <a:gdLst/>
              <a:ahLst/>
              <a:cxnLst/>
              <a:rect l="l" t="t" r="r" b="b"/>
              <a:pathLst>
                <a:path w="5371" h="5313" extrusionOk="0">
                  <a:moveTo>
                    <a:pt x="2686" y="1"/>
                  </a:moveTo>
                  <a:cubicBezTo>
                    <a:pt x="4203" y="1"/>
                    <a:pt x="5371" y="1226"/>
                    <a:pt x="5312" y="2744"/>
                  </a:cubicBezTo>
                  <a:cubicBezTo>
                    <a:pt x="5312" y="4203"/>
                    <a:pt x="4145" y="5312"/>
                    <a:pt x="2627" y="5312"/>
                  </a:cubicBezTo>
                  <a:cubicBezTo>
                    <a:pt x="1110" y="5312"/>
                    <a:pt x="1" y="4086"/>
                    <a:pt x="1" y="2569"/>
                  </a:cubicBezTo>
                  <a:cubicBezTo>
                    <a:pt x="59" y="1110"/>
                    <a:pt x="1226" y="1"/>
                    <a:pt x="268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6" name="Google Shape;15146;p30"/>
            <p:cNvSpPr/>
            <p:nvPr/>
          </p:nvSpPr>
          <p:spPr>
            <a:xfrm>
              <a:off x="4583400" y="940025"/>
              <a:ext cx="131350" cy="131350"/>
            </a:xfrm>
            <a:custGeom>
              <a:avLst/>
              <a:gdLst/>
              <a:ahLst/>
              <a:cxnLst/>
              <a:rect l="l" t="t" r="r" b="b"/>
              <a:pathLst>
                <a:path w="5254" h="5254" extrusionOk="0">
                  <a:moveTo>
                    <a:pt x="2627" y="0"/>
                  </a:moveTo>
                  <a:cubicBezTo>
                    <a:pt x="4086" y="0"/>
                    <a:pt x="5254" y="1109"/>
                    <a:pt x="5254" y="2569"/>
                  </a:cubicBezTo>
                  <a:cubicBezTo>
                    <a:pt x="5254" y="4086"/>
                    <a:pt x="4086" y="5254"/>
                    <a:pt x="2569" y="5254"/>
                  </a:cubicBezTo>
                  <a:cubicBezTo>
                    <a:pt x="1109" y="5254"/>
                    <a:pt x="0" y="4086"/>
                    <a:pt x="0" y="2627"/>
                  </a:cubicBezTo>
                  <a:cubicBezTo>
                    <a:pt x="0" y="1109"/>
                    <a:pt x="1109" y="0"/>
                    <a:pt x="26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7" name="Google Shape;15147;p30"/>
            <p:cNvSpPr/>
            <p:nvPr/>
          </p:nvSpPr>
          <p:spPr>
            <a:xfrm>
              <a:off x="2127450" y="3880425"/>
              <a:ext cx="132825" cy="132825"/>
            </a:xfrm>
            <a:custGeom>
              <a:avLst/>
              <a:gdLst/>
              <a:ahLst/>
              <a:cxnLst/>
              <a:rect l="l" t="t" r="r" b="b"/>
              <a:pathLst>
                <a:path w="5313" h="5313" extrusionOk="0">
                  <a:moveTo>
                    <a:pt x="2686" y="1"/>
                  </a:moveTo>
                  <a:cubicBezTo>
                    <a:pt x="4145" y="1"/>
                    <a:pt x="5313" y="1168"/>
                    <a:pt x="5313" y="2627"/>
                  </a:cubicBezTo>
                  <a:cubicBezTo>
                    <a:pt x="5313" y="4145"/>
                    <a:pt x="4145" y="5312"/>
                    <a:pt x="2628" y="5312"/>
                  </a:cubicBezTo>
                  <a:cubicBezTo>
                    <a:pt x="1110" y="5254"/>
                    <a:pt x="1" y="4087"/>
                    <a:pt x="1" y="2627"/>
                  </a:cubicBezTo>
                  <a:cubicBezTo>
                    <a:pt x="1" y="1110"/>
                    <a:pt x="1168" y="1"/>
                    <a:pt x="262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8" name="Google Shape;15148;p30"/>
            <p:cNvSpPr/>
            <p:nvPr/>
          </p:nvSpPr>
          <p:spPr>
            <a:xfrm>
              <a:off x="1880850" y="3390125"/>
              <a:ext cx="132800" cy="132800"/>
            </a:xfrm>
            <a:custGeom>
              <a:avLst/>
              <a:gdLst/>
              <a:ahLst/>
              <a:cxnLst/>
              <a:rect l="l" t="t" r="r" b="b"/>
              <a:pathLst>
                <a:path w="5312" h="5312" extrusionOk="0">
                  <a:moveTo>
                    <a:pt x="2627" y="0"/>
                  </a:moveTo>
                  <a:cubicBezTo>
                    <a:pt x="4086" y="0"/>
                    <a:pt x="5254" y="1168"/>
                    <a:pt x="5312" y="2627"/>
                  </a:cubicBezTo>
                  <a:cubicBezTo>
                    <a:pt x="5312" y="4145"/>
                    <a:pt x="4145" y="5312"/>
                    <a:pt x="2627" y="5312"/>
                  </a:cubicBezTo>
                  <a:cubicBezTo>
                    <a:pt x="1168" y="5312"/>
                    <a:pt x="0" y="4145"/>
                    <a:pt x="0" y="2685"/>
                  </a:cubicBezTo>
                  <a:cubicBezTo>
                    <a:pt x="0" y="1168"/>
                    <a:pt x="1168" y="59"/>
                    <a:pt x="2627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9" name="Google Shape;15149;p30"/>
            <p:cNvSpPr/>
            <p:nvPr/>
          </p:nvSpPr>
          <p:spPr>
            <a:xfrm>
              <a:off x="2616300" y="4372200"/>
              <a:ext cx="132825" cy="134275"/>
            </a:xfrm>
            <a:custGeom>
              <a:avLst/>
              <a:gdLst/>
              <a:ahLst/>
              <a:cxnLst/>
              <a:rect l="l" t="t" r="r" b="b"/>
              <a:pathLst>
                <a:path w="5313" h="5371" extrusionOk="0">
                  <a:moveTo>
                    <a:pt x="5313" y="2744"/>
                  </a:moveTo>
                  <a:cubicBezTo>
                    <a:pt x="5313" y="4262"/>
                    <a:pt x="4087" y="5371"/>
                    <a:pt x="2628" y="5371"/>
                  </a:cubicBezTo>
                  <a:cubicBezTo>
                    <a:pt x="1110" y="5312"/>
                    <a:pt x="1" y="4145"/>
                    <a:pt x="1" y="2569"/>
                  </a:cubicBezTo>
                  <a:cubicBezTo>
                    <a:pt x="59" y="1110"/>
                    <a:pt x="1285" y="1"/>
                    <a:pt x="2744" y="59"/>
                  </a:cubicBezTo>
                  <a:cubicBezTo>
                    <a:pt x="4204" y="117"/>
                    <a:pt x="5313" y="1285"/>
                    <a:pt x="5313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0" name="Google Shape;15150;p30"/>
            <p:cNvSpPr/>
            <p:nvPr/>
          </p:nvSpPr>
          <p:spPr>
            <a:xfrm>
              <a:off x="2864375" y="940025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8" y="0"/>
                    <a:pt x="5196" y="1168"/>
                    <a:pt x="5196" y="2627"/>
                  </a:cubicBezTo>
                  <a:cubicBezTo>
                    <a:pt x="5254" y="4028"/>
                    <a:pt x="4028" y="5254"/>
                    <a:pt x="2569" y="5254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1" name="Google Shape;15151;p30"/>
            <p:cNvSpPr/>
            <p:nvPr/>
          </p:nvSpPr>
          <p:spPr>
            <a:xfrm>
              <a:off x="5562550" y="3638200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9" y="0"/>
                    <a:pt x="5196" y="1168"/>
                    <a:pt x="5254" y="2569"/>
                  </a:cubicBezTo>
                  <a:cubicBezTo>
                    <a:pt x="5254" y="4028"/>
                    <a:pt x="4029" y="5254"/>
                    <a:pt x="2628" y="5195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168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2" name="Google Shape;15152;p30"/>
            <p:cNvSpPr/>
            <p:nvPr/>
          </p:nvSpPr>
          <p:spPr>
            <a:xfrm>
              <a:off x="5073700" y="1188100"/>
              <a:ext cx="129900" cy="128425"/>
            </a:xfrm>
            <a:custGeom>
              <a:avLst/>
              <a:gdLst/>
              <a:ahLst/>
              <a:cxnLst/>
              <a:rect l="l" t="t" r="r" b="b"/>
              <a:pathLst>
                <a:path w="5196" h="5137" extrusionOk="0">
                  <a:moveTo>
                    <a:pt x="2569" y="0"/>
                  </a:moveTo>
                  <a:cubicBezTo>
                    <a:pt x="4028" y="0"/>
                    <a:pt x="5196" y="1226"/>
                    <a:pt x="5196" y="2627"/>
                  </a:cubicBezTo>
                  <a:cubicBezTo>
                    <a:pt x="5137" y="3969"/>
                    <a:pt x="3970" y="5137"/>
                    <a:pt x="2569" y="5137"/>
                  </a:cubicBezTo>
                  <a:cubicBezTo>
                    <a:pt x="1168" y="5137"/>
                    <a:pt x="1" y="3911"/>
                    <a:pt x="1" y="2510"/>
                  </a:cubicBezTo>
                  <a:cubicBezTo>
                    <a:pt x="59" y="1109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3" name="Google Shape;15153;p30"/>
            <p:cNvSpPr/>
            <p:nvPr/>
          </p:nvSpPr>
          <p:spPr>
            <a:xfrm>
              <a:off x="5320325" y="1430325"/>
              <a:ext cx="129900" cy="128450"/>
            </a:xfrm>
            <a:custGeom>
              <a:avLst/>
              <a:gdLst/>
              <a:ahLst/>
              <a:cxnLst/>
              <a:rect l="l" t="t" r="r" b="b"/>
              <a:pathLst>
                <a:path w="5196" h="5138" extrusionOk="0">
                  <a:moveTo>
                    <a:pt x="5137" y="2627"/>
                  </a:moveTo>
                  <a:cubicBezTo>
                    <a:pt x="5137" y="4028"/>
                    <a:pt x="3970" y="5137"/>
                    <a:pt x="2569" y="5137"/>
                  </a:cubicBezTo>
                  <a:cubicBezTo>
                    <a:pt x="1168" y="5137"/>
                    <a:pt x="0" y="3912"/>
                    <a:pt x="0" y="2511"/>
                  </a:cubicBezTo>
                  <a:cubicBezTo>
                    <a:pt x="59" y="1110"/>
                    <a:pt x="1285" y="1"/>
                    <a:pt x="2627" y="1"/>
                  </a:cubicBezTo>
                  <a:cubicBezTo>
                    <a:pt x="4028" y="59"/>
                    <a:pt x="5195" y="1226"/>
                    <a:pt x="5137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4" name="Google Shape;15154;p30"/>
            <p:cNvSpPr/>
            <p:nvPr/>
          </p:nvSpPr>
          <p:spPr>
            <a:xfrm>
              <a:off x="1886675" y="1920650"/>
              <a:ext cx="128450" cy="126975"/>
            </a:xfrm>
            <a:custGeom>
              <a:avLst/>
              <a:gdLst/>
              <a:ahLst/>
              <a:cxnLst/>
              <a:rect l="l" t="t" r="r" b="b"/>
              <a:pathLst>
                <a:path w="5138" h="5079" extrusionOk="0">
                  <a:moveTo>
                    <a:pt x="2569" y="0"/>
                  </a:moveTo>
                  <a:cubicBezTo>
                    <a:pt x="3970" y="0"/>
                    <a:pt x="5079" y="1109"/>
                    <a:pt x="5079" y="2510"/>
                  </a:cubicBezTo>
                  <a:cubicBezTo>
                    <a:pt x="5137" y="3969"/>
                    <a:pt x="3970" y="5078"/>
                    <a:pt x="2569" y="5078"/>
                  </a:cubicBezTo>
                  <a:cubicBezTo>
                    <a:pt x="1168" y="5078"/>
                    <a:pt x="59" y="3969"/>
                    <a:pt x="1" y="2568"/>
                  </a:cubicBezTo>
                  <a:cubicBezTo>
                    <a:pt x="1" y="1168"/>
                    <a:pt x="1110" y="59"/>
                    <a:pt x="256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5" name="Google Shape;15155;p30"/>
            <p:cNvSpPr/>
            <p:nvPr/>
          </p:nvSpPr>
          <p:spPr>
            <a:xfrm>
              <a:off x="5812100" y="2904175"/>
              <a:ext cx="125525" cy="127000"/>
            </a:xfrm>
            <a:custGeom>
              <a:avLst/>
              <a:gdLst/>
              <a:ahLst/>
              <a:cxnLst/>
              <a:rect l="l" t="t" r="r" b="b"/>
              <a:pathLst>
                <a:path w="5021" h="5080" extrusionOk="0">
                  <a:moveTo>
                    <a:pt x="2510" y="5021"/>
                  </a:moveTo>
                  <a:cubicBezTo>
                    <a:pt x="1109" y="5079"/>
                    <a:pt x="0" y="3970"/>
                    <a:pt x="0" y="2511"/>
                  </a:cubicBezTo>
                  <a:cubicBezTo>
                    <a:pt x="0" y="1110"/>
                    <a:pt x="1051" y="1"/>
                    <a:pt x="2510" y="1"/>
                  </a:cubicBezTo>
                  <a:cubicBezTo>
                    <a:pt x="3911" y="1"/>
                    <a:pt x="5020" y="1052"/>
                    <a:pt x="5020" y="2452"/>
                  </a:cubicBezTo>
                  <a:cubicBezTo>
                    <a:pt x="5020" y="3912"/>
                    <a:pt x="3969" y="5021"/>
                    <a:pt x="2510" y="50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6" name="Google Shape;15156;p30"/>
            <p:cNvSpPr/>
            <p:nvPr/>
          </p:nvSpPr>
          <p:spPr>
            <a:xfrm>
              <a:off x="5810625" y="2660475"/>
              <a:ext cx="127000" cy="127000"/>
            </a:xfrm>
            <a:custGeom>
              <a:avLst/>
              <a:gdLst/>
              <a:ahLst/>
              <a:cxnLst/>
              <a:rect l="l" t="t" r="r" b="b"/>
              <a:pathLst>
                <a:path w="5080" h="5080" extrusionOk="0">
                  <a:moveTo>
                    <a:pt x="2569" y="5079"/>
                  </a:moveTo>
                  <a:cubicBezTo>
                    <a:pt x="1168" y="5079"/>
                    <a:pt x="59" y="3970"/>
                    <a:pt x="1" y="2569"/>
                  </a:cubicBezTo>
                  <a:cubicBezTo>
                    <a:pt x="1" y="1168"/>
                    <a:pt x="1110" y="59"/>
                    <a:pt x="2569" y="1"/>
                  </a:cubicBezTo>
                  <a:cubicBezTo>
                    <a:pt x="3970" y="1"/>
                    <a:pt x="5079" y="1110"/>
                    <a:pt x="5079" y="2569"/>
                  </a:cubicBezTo>
                  <a:cubicBezTo>
                    <a:pt x="5079" y="3970"/>
                    <a:pt x="3970" y="5079"/>
                    <a:pt x="2569" y="50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7" name="Google Shape;15157;p30"/>
            <p:cNvSpPr/>
            <p:nvPr/>
          </p:nvSpPr>
          <p:spPr>
            <a:xfrm>
              <a:off x="4581925" y="4623200"/>
              <a:ext cx="127000" cy="126975"/>
            </a:xfrm>
            <a:custGeom>
              <a:avLst/>
              <a:gdLst/>
              <a:ahLst/>
              <a:cxnLst/>
              <a:rect l="l" t="t" r="r" b="b"/>
              <a:pathLst>
                <a:path w="5080" h="5079" extrusionOk="0">
                  <a:moveTo>
                    <a:pt x="5079" y="2510"/>
                  </a:moveTo>
                  <a:cubicBezTo>
                    <a:pt x="5079" y="3911"/>
                    <a:pt x="3970" y="5020"/>
                    <a:pt x="2569" y="5079"/>
                  </a:cubicBezTo>
                  <a:cubicBezTo>
                    <a:pt x="1168" y="5079"/>
                    <a:pt x="1" y="3969"/>
                    <a:pt x="1" y="2569"/>
                  </a:cubicBezTo>
                  <a:cubicBezTo>
                    <a:pt x="1" y="1109"/>
                    <a:pt x="1110" y="0"/>
                    <a:pt x="2511" y="0"/>
                  </a:cubicBezTo>
                  <a:cubicBezTo>
                    <a:pt x="3912" y="0"/>
                    <a:pt x="5021" y="1109"/>
                    <a:pt x="5079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8" name="Google Shape;15158;p30"/>
            <p:cNvSpPr/>
            <p:nvPr/>
          </p:nvSpPr>
          <p:spPr>
            <a:xfrm>
              <a:off x="3849400" y="694850"/>
              <a:ext cx="126975" cy="127000"/>
            </a:xfrm>
            <a:custGeom>
              <a:avLst/>
              <a:gdLst/>
              <a:ahLst/>
              <a:cxnLst/>
              <a:rect l="l" t="t" r="r" b="b"/>
              <a:pathLst>
                <a:path w="5079" h="5080" extrusionOk="0">
                  <a:moveTo>
                    <a:pt x="2510" y="59"/>
                  </a:moveTo>
                  <a:cubicBezTo>
                    <a:pt x="3911" y="1"/>
                    <a:pt x="5078" y="1110"/>
                    <a:pt x="5078" y="2569"/>
                  </a:cubicBezTo>
                  <a:cubicBezTo>
                    <a:pt x="5078" y="3970"/>
                    <a:pt x="3969" y="5079"/>
                    <a:pt x="2510" y="5079"/>
                  </a:cubicBezTo>
                  <a:cubicBezTo>
                    <a:pt x="1109" y="5079"/>
                    <a:pt x="58" y="3970"/>
                    <a:pt x="0" y="2628"/>
                  </a:cubicBezTo>
                  <a:cubicBezTo>
                    <a:pt x="0" y="1168"/>
                    <a:pt x="1109" y="59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9" name="Google Shape;15159;p30"/>
            <p:cNvSpPr/>
            <p:nvPr/>
          </p:nvSpPr>
          <p:spPr>
            <a:xfrm>
              <a:off x="36027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5020" y="2452"/>
                  </a:moveTo>
                  <a:cubicBezTo>
                    <a:pt x="5020" y="3911"/>
                    <a:pt x="3970" y="5020"/>
                    <a:pt x="2510" y="5020"/>
                  </a:cubicBezTo>
                  <a:cubicBezTo>
                    <a:pt x="1109" y="5020"/>
                    <a:pt x="59" y="3911"/>
                    <a:pt x="0" y="2510"/>
                  </a:cubicBezTo>
                  <a:cubicBezTo>
                    <a:pt x="0" y="1109"/>
                    <a:pt x="1109" y="0"/>
                    <a:pt x="2510" y="0"/>
                  </a:cubicBezTo>
                  <a:cubicBezTo>
                    <a:pt x="3911" y="0"/>
                    <a:pt x="5020" y="1051"/>
                    <a:pt x="5020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0" name="Google Shape;15160;p30"/>
            <p:cNvSpPr/>
            <p:nvPr/>
          </p:nvSpPr>
          <p:spPr>
            <a:xfrm>
              <a:off x="2867300" y="4620275"/>
              <a:ext cx="124075" cy="124075"/>
            </a:xfrm>
            <a:custGeom>
              <a:avLst/>
              <a:gdLst/>
              <a:ahLst/>
              <a:cxnLst/>
              <a:rect l="l" t="t" r="r" b="b"/>
              <a:pathLst>
                <a:path w="4963" h="4963" extrusionOk="0">
                  <a:moveTo>
                    <a:pt x="2511" y="4962"/>
                  </a:moveTo>
                  <a:cubicBezTo>
                    <a:pt x="1110" y="4962"/>
                    <a:pt x="1" y="3853"/>
                    <a:pt x="1" y="2452"/>
                  </a:cubicBezTo>
                  <a:cubicBezTo>
                    <a:pt x="1" y="1110"/>
                    <a:pt x="1110" y="1"/>
                    <a:pt x="2511" y="1"/>
                  </a:cubicBezTo>
                  <a:cubicBezTo>
                    <a:pt x="3911" y="1"/>
                    <a:pt x="4962" y="1110"/>
                    <a:pt x="4962" y="2510"/>
                  </a:cubicBezTo>
                  <a:cubicBezTo>
                    <a:pt x="4962" y="3911"/>
                    <a:pt x="3911" y="4962"/>
                    <a:pt x="2511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1" name="Google Shape;15161;p30"/>
            <p:cNvSpPr/>
            <p:nvPr/>
          </p:nvSpPr>
          <p:spPr>
            <a:xfrm>
              <a:off x="5812100" y="2415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0" y="1"/>
                  </a:moveTo>
                  <a:cubicBezTo>
                    <a:pt x="3853" y="1"/>
                    <a:pt x="4962" y="1110"/>
                    <a:pt x="4962" y="2511"/>
                  </a:cubicBezTo>
                  <a:cubicBezTo>
                    <a:pt x="5020" y="3853"/>
                    <a:pt x="3911" y="4962"/>
                    <a:pt x="2510" y="4962"/>
                  </a:cubicBezTo>
                  <a:cubicBezTo>
                    <a:pt x="1109" y="5021"/>
                    <a:pt x="0" y="3912"/>
                    <a:pt x="0" y="2511"/>
                  </a:cubicBezTo>
                  <a:cubicBezTo>
                    <a:pt x="0" y="1110"/>
                    <a:pt x="1109" y="1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2" name="Google Shape;15162;p30"/>
            <p:cNvSpPr/>
            <p:nvPr/>
          </p:nvSpPr>
          <p:spPr>
            <a:xfrm>
              <a:off x="5812100" y="3152250"/>
              <a:ext cx="125525" cy="124075"/>
            </a:xfrm>
            <a:custGeom>
              <a:avLst/>
              <a:gdLst/>
              <a:ahLst/>
              <a:cxnLst/>
              <a:rect l="l" t="t" r="r" b="b"/>
              <a:pathLst>
                <a:path w="5021" h="4963" extrusionOk="0">
                  <a:moveTo>
                    <a:pt x="2452" y="4962"/>
                  </a:moveTo>
                  <a:cubicBezTo>
                    <a:pt x="1109" y="4904"/>
                    <a:pt x="0" y="3795"/>
                    <a:pt x="59" y="2394"/>
                  </a:cubicBezTo>
                  <a:cubicBezTo>
                    <a:pt x="59" y="1052"/>
                    <a:pt x="1168" y="1"/>
                    <a:pt x="2510" y="1"/>
                  </a:cubicBezTo>
                  <a:cubicBezTo>
                    <a:pt x="3911" y="1"/>
                    <a:pt x="5020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3" name="Google Shape;15163;p30"/>
            <p:cNvSpPr/>
            <p:nvPr/>
          </p:nvSpPr>
          <p:spPr>
            <a:xfrm>
              <a:off x="2378450" y="1186625"/>
              <a:ext cx="124075" cy="122600"/>
            </a:xfrm>
            <a:custGeom>
              <a:avLst/>
              <a:gdLst/>
              <a:ahLst/>
              <a:cxnLst/>
              <a:rect l="l" t="t" r="r" b="b"/>
              <a:pathLst>
                <a:path w="4963" h="4904" extrusionOk="0">
                  <a:moveTo>
                    <a:pt x="2452" y="4904"/>
                  </a:moveTo>
                  <a:cubicBezTo>
                    <a:pt x="1110" y="4904"/>
                    <a:pt x="1" y="3853"/>
                    <a:pt x="1" y="2452"/>
                  </a:cubicBezTo>
                  <a:cubicBezTo>
                    <a:pt x="1" y="1110"/>
                    <a:pt x="1110" y="1"/>
                    <a:pt x="2510" y="1"/>
                  </a:cubicBezTo>
                  <a:cubicBezTo>
                    <a:pt x="3853" y="1"/>
                    <a:pt x="4962" y="1110"/>
                    <a:pt x="4962" y="2511"/>
                  </a:cubicBezTo>
                  <a:cubicBezTo>
                    <a:pt x="4904" y="3853"/>
                    <a:pt x="3795" y="4904"/>
                    <a:pt x="2452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4" name="Google Shape;15164;p30"/>
            <p:cNvSpPr/>
            <p:nvPr/>
          </p:nvSpPr>
          <p:spPr>
            <a:xfrm>
              <a:off x="40930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1" y="0"/>
                  </a:moveTo>
                  <a:cubicBezTo>
                    <a:pt x="3912" y="59"/>
                    <a:pt x="5021" y="1168"/>
                    <a:pt x="4962" y="2569"/>
                  </a:cubicBezTo>
                  <a:cubicBezTo>
                    <a:pt x="4962" y="3911"/>
                    <a:pt x="3853" y="5020"/>
                    <a:pt x="2452" y="4962"/>
                  </a:cubicBezTo>
                  <a:cubicBezTo>
                    <a:pt x="1052" y="4962"/>
                    <a:pt x="1" y="3853"/>
                    <a:pt x="1" y="2510"/>
                  </a:cubicBezTo>
                  <a:cubicBezTo>
                    <a:pt x="1" y="1109"/>
                    <a:pt x="1110" y="0"/>
                    <a:pt x="25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5" name="Google Shape;15165;p30"/>
            <p:cNvSpPr/>
            <p:nvPr/>
          </p:nvSpPr>
          <p:spPr>
            <a:xfrm>
              <a:off x="1885225" y="3641100"/>
              <a:ext cx="124050" cy="124075"/>
            </a:xfrm>
            <a:custGeom>
              <a:avLst/>
              <a:gdLst/>
              <a:ahLst/>
              <a:cxnLst/>
              <a:rect l="l" t="t" r="r" b="b"/>
              <a:pathLst>
                <a:path w="4962" h="4963" extrusionOk="0">
                  <a:moveTo>
                    <a:pt x="2452" y="1"/>
                  </a:moveTo>
                  <a:cubicBezTo>
                    <a:pt x="3853" y="1"/>
                    <a:pt x="4962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ubicBezTo>
                    <a:pt x="1051" y="4962"/>
                    <a:pt x="0" y="3853"/>
                    <a:pt x="0" y="2453"/>
                  </a:cubicBezTo>
                  <a:cubicBezTo>
                    <a:pt x="0" y="1110"/>
                    <a:pt x="1109" y="1"/>
                    <a:pt x="24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6" name="Google Shape;15166;p30"/>
            <p:cNvSpPr/>
            <p:nvPr/>
          </p:nvSpPr>
          <p:spPr>
            <a:xfrm>
              <a:off x="5318875" y="4129975"/>
              <a:ext cx="124050" cy="125500"/>
            </a:xfrm>
            <a:custGeom>
              <a:avLst/>
              <a:gdLst/>
              <a:ahLst/>
              <a:cxnLst/>
              <a:rect l="l" t="t" r="r" b="b"/>
              <a:pathLst>
                <a:path w="4962" h="5020" extrusionOk="0">
                  <a:moveTo>
                    <a:pt x="58" y="2510"/>
                  </a:moveTo>
                  <a:cubicBezTo>
                    <a:pt x="58" y="1109"/>
                    <a:pt x="1167" y="0"/>
                    <a:pt x="2568" y="58"/>
                  </a:cubicBezTo>
                  <a:cubicBezTo>
                    <a:pt x="3911" y="117"/>
                    <a:pt x="4962" y="1226"/>
                    <a:pt x="4962" y="2568"/>
                  </a:cubicBezTo>
                  <a:cubicBezTo>
                    <a:pt x="4962" y="3911"/>
                    <a:pt x="3794" y="5020"/>
                    <a:pt x="2452" y="5020"/>
                  </a:cubicBezTo>
                  <a:cubicBezTo>
                    <a:pt x="1109" y="4962"/>
                    <a:pt x="0" y="3853"/>
                    <a:pt x="58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7" name="Google Shape;15167;p30"/>
            <p:cNvSpPr/>
            <p:nvPr/>
          </p:nvSpPr>
          <p:spPr>
            <a:xfrm>
              <a:off x="3357625" y="696325"/>
              <a:ext cx="124050" cy="124050"/>
            </a:xfrm>
            <a:custGeom>
              <a:avLst/>
              <a:gdLst/>
              <a:ahLst/>
              <a:cxnLst/>
              <a:rect l="l" t="t" r="r" b="b"/>
              <a:pathLst>
                <a:path w="4962" h="4962" extrusionOk="0">
                  <a:moveTo>
                    <a:pt x="2510" y="4962"/>
                  </a:moveTo>
                  <a:cubicBezTo>
                    <a:pt x="1168" y="4962"/>
                    <a:pt x="59" y="3853"/>
                    <a:pt x="0" y="2510"/>
                  </a:cubicBezTo>
                  <a:cubicBezTo>
                    <a:pt x="0" y="1168"/>
                    <a:pt x="1109" y="59"/>
                    <a:pt x="2452" y="59"/>
                  </a:cubicBezTo>
                  <a:cubicBezTo>
                    <a:pt x="3794" y="0"/>
                    <a:pt x="4903" y="1109"/>
                    <a:pt x="4903" y="2452"/>
                  </a:cubicBezTo>
                  <a:cubicBezTo>
                    <a:pt x="4962" y="3794"/>
                    <a:pt x="3853" y="4903"/>
                    <a:pt x="2510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8" name="Google Shape;15168;p30"/>
            <p:cNvSpPr/>
            <p:nvPr/>
          </p:nvSpPr>
          <p:spPr>
            <a:xfrm>
              <a:off x="5076625" y="43780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1" y="2393"/>
                  </a:moveTo>
                  <a:cubicBezTo>
                    <a:pt x="59" y="1051"/>
                    <a:pt x="1226" y="0"/>
                    <a:pt x="2511" y="0"/>
                  </a:cubicBezTo>
                  <a:cubicBezTo>
                    <a:pt x="3853" y="58"/>
                    <a:pt x="4962" y="1226"/>
                    <a:pt x="4904" y="2510"/>
                  </a:cubicBezTo>
                  <a:cubicBezTo>
                    <a:pt x="4904" y="3852"/>
                    <a:pt x="3736" y="4962"/>
                    <a:pt x="2394" y="4903"/>
                  </a:cubicBezTo>
                  <a:cubicBezTo>
                    <a:pt x="1051" y="4903"/>
                    <a:pt x="1" y="3736"/>
                    <a:pt x="1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9" name="Google Shape;15169;p30"/>
            <p:cNvSpPr/>
            <p:nvPr/>
          </p:nvSpPr>
          <p:spPr>
            <a:xfrm>
              <a:off x="4830000" y="944400"/>
              <a:ext cx="122625" cy="122600"/>
            </a:xfrm>
            <a:custGeom>
              <a:avLst/>
              <a:gdLst/>
              <a:ahLst/>
              <a:cxnLst/>
              <a:rect l="l" t="t" r="r" b="b"/>
              <a:pathLst>
                <a:path w="4905" h="4904" extrusionOk="0">
                  <a:moveTo>
                    <a:pt x="4904" y="2452"/>
                  </a:moveTo>
                  <a:cubicBezTo>
                    <a:pt x="4904" y="3794"/>
                    <a:pt x="3795" y="4903"/>
                    <a:pt x="2453" y="4903"/>
                  </a:cubicBezTo>
                  <a:cubicBezTo>
                    <a:pt x="1110" y="4903"/>
                    <a:pt x="1" y="3736"/>
                    <a:pt x="1" y="2452"/>
                  </a:cubicBezTo>
                  <a:cubicBezTo>
                    <a:pt x="1" y="1109"/>
                    <a:pt x="1168" y="0"/>
                    <a:pt x="2453" y="0"/>
                  </a:cubicBezTo>
                  <a:cubicBezTo>
                    <a:pt x="3795" y="0"/>
                    <a:pt x="4904" y="1109"/>
                    <a:pt x="4904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0" name="Google Shape;15170;p30"/>
            <p:cNvSpPr/>
            <p:nvPr/>
          </p:nvSpPr>
          <p:spPr>
            <a:xfrm>
              <a:off x="2131825" y="14332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3" y="4904"/>
                  </a:moveTo>
                  <a:cubicBezTo>
                    <a:pt x="1110" y="4904"/>
                    <a:pt x="1" y="3795"/>
                    <a:pt x="1" y="2452"/>
                  </a:cubicBezTo>
                  <a:cubicBezTo>
                    <a:pt x="59" y="1109"/>
                    <a:pt x="1168" y="0"/>
                    <a:pt x="2511" y="0"/>
                  </a:cubicBezTo>
                  <a:cubicBezTo>
                    <a:pt x="3853" y="59"/>
                    <a:pt x="4962" y="1168"/>
                    <a:pt x="4904" y="2510"/>
                  </a:cubicBezTo>
                  <a:cubicBezTo>
                    <a:pt x="4904" y="3853"/>
                    <a:pt x="3795" y="4962"/>
                    <a:pt x="2453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1" name="Google Shape;15171;p30"/>
            <p:cNvSpPr/>
            <p:nvPr/>
          </p:nvSpPr>
          <p:spPr>
            <a:xfrm>
              <a:off x="5565475" y="1679875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2" y="0"/>
                  </a:moveTo>
                  <a:cubicBezTo>
                    <a:pt x="3795" y="0"/>
                    <a:pt x="4962" y="1109"/>
                    <a:pt x="4962" y="2452"/>
                  </a:cubicBezTo>
                  <a:cubicBezTo>
                    <a:pt x="4962" y="3794"/>
                    <a:pt x="3853" y="4903"/>
                    <a:pt x="2511" y="4903"/>
                  </a:cubicBezTo>
                  <a:cubicBezTo>
                    <a:pt x="1168" y="4962"/>
                    <a:pt x="59" y="3852"/>
                    <a:pt x="59" y="2510"/>
                  </a:cubicBezTo>
                  <a:cubicBezTo>
                    <a:pt x="1" y="1167"/>
                    <a:pt x="1110" y="58"/>
                    <a:pt x="245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2" name="Google Shape;15172;p30"/>
            <p:cNvSpPr/>
            <p:nvPr/>
          </p:nvSpPr>
          <p:spPr>
            <a:xfrm>
              <a:off x="3847925" y="4868350"/>
              <a:ext cx="121150" cy="121150"/>
            </a:xfrm>
            <a:custGeom>
              <a:avLst/>
              <a:gdLst/>
              <a:ahLst/>
              <a:cxnLst/>
              <a:rect l="l" t="t" r="r" b="b"/>
              <a:pathLst>
                <a:path w="4846" h="4846" extrusionOk="0">
                  <a:moveTo>
                    <a:pt x="4845" y="2394"/>
                  </a:moveTo>
                  <a:cubicBezTo>
                    <a:pt x="4845" y="3736"/>
                    <a:pt x="3795" y="4845"/>
                    <a:pt x="2452" y="4845"/>
                  </a:cubicBezTo>
                  <a:cubicBezTo>
                    <a:pt x="1168" y="4845"/>
                    <a:pt x="59" y="3795"/>
                    <a:pt x="59" y="2452"/>
                  </a:cubicBezTo>
                  <a:cubicBezTo>
                    <a:pt x="1" y="1110"/>
                    <a:pt x="1110" y="59"/>
                    <a:pt x="2394" y="59"/>
                  </a:cubicBezTo>
                  <a:cubicBezTo>
                    <a:pt x="3736" y="1"/>
                    <a:pt x="4845" y="1110"/>
                    <a:pt x="4845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3" name="Google Shape;15173;p30"/>
            <p:cNvSpPr/>
            <p:nvPr/>
          </p:nvSpPr>
          <p:spPr>
            <a:xfrm>
              <a:off x="1644450" y="2660475"/>
              <a:ext cx="119675" cy="119700"/>
            </a:xfrm>
            <a:custGeom>
              <a:avLst/>
              <a:gdLst/>
              <a:ahLst/>
              <a:cxnLst/>
              <a:rect l="l" t="t" r="r" b="b"/>
              <a:pathLst>
                <a:path w="4787" h="4788" extrusionOk="0">
                  <a:moveTo>
                    <a:pt x="2393" y="1"/>
                  </a:moveTo>
                  <a:cubicBezTo>
                    <a:pt x="3678" y="1"/>
                    <a:pt x="4787" y="1052"/>
                    <a:pt x="4787" y="2394"/>
                  </a:cubicBezTo>
                  <a:cubicBezTo>
                    <a:pt x="4787" y="3678"/>
                    <a:pt x="3736" y="4787"/>
                    <a:pt x="2393" y="4787"/>
                  </a:cubicBezTo>
                  <a:cubicBezTo>
                    <a:pt x="1109" y="4787"/>
                    <a:pt x="0" y="3737"/>
                    <a:pt x="0" y="2394"/>
                  </a:cubicBezTo>
                  <a:cubicBezTo>
                    <a:pt x="0" y="1110"/>
                    <a:pt x="1051" y="1"/>
                    <a:pt x="23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4" name="Google Shape;15174;p30"/>
            <p:cNvSpPr/>
            <p:nvPr/>
          </p:nvSpPr>
          <p:spPr>
            <a:xfrm>
              <a:off x="3605700" y="4868350"/>
              <a:ext cx="121125" cy="121150"/>
            </a:xfrm>
            <a:custGeom>
              <a:avLst/>
              <a:gdLst/>
              <a:ahLst/>
              <a:cxnLst/>
              <a:rect l="l" t="t" r="r" b="b"/>
              <a:pathLst>
                <a:path w="4845" h="4846" extrusionOk="0">
                  <a:moveTo>
                    <a:pt x="4787" y="2394"/>
                  </a:moveTo>
                  <a:cubicBezTo>
                    <a:pt x="4845" y="3736"/>
                    <a:pt x="3736" y="4845"/>
                    <a:pt x="2452" y="4845"/>
                  </a:cubicBezTo>
                  <a:cubicBezTo>
                    <a:pt x="1109" y="4845"/>
                    <a:pt x="59" y="3795"/>
                    <a:pt x="0" y="2452"/>
                  </a:cubicBezTo>
                  <a:cubicBezTo>
                    <a:pt x="0" y="1110"/>
                    <a:pt x="1051" y="59"/>
                    <a:pt x="2393" y="59"/>
                  </a:cubicBezTo>
                  <a:cubicBezTo>
                    <a:pt x="3736" y="1"/>
                    <a:pt x="4787" y="1110"/>
                    <a:pt x="4787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5" name="Google Shape;15175;p30"/>
            <p:cNvSpPr/>
            <p:nvPr/>
          </p:nvSpPr>
          <p:spPr>
            <a:xfrm>
              <a:off x="4342625" y="699250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8"/>
                  </a:moveTo>
                  <a:cubicBezTo>
                    <a:pt x="1051" y="4728"/>
                    <a:pt x="59" y="3736"/>
                    <a:pt x="59" y="2393"/>
                  </a:cubicBezTo>
                  <a:cubicBezTo>
                    <a:pt x="0" y="1051"/>
                    <a:pt x="1051" y="0"/>
                    <a:pt x="2452" y="0"/>
                  </a:cubicBezTo>
                  <a:cubicBezTo>
                    <a:pt x="3736" y="58"/>
                    <a:pt x="4787" y="1051"/>
                    <a:pt x="4728" y="2393"/>
                  </a:cubicBezTo>
                  <a:cubicBezTo>
                    <a:pt x="4728" y="3736"/>
                    <a:pt x="3736" y="4728"/>
                    <a:pt x="2393" y="47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6" name="Google Shape;15176;p30"/>
            <p:cNvSpPr/>
            <p:nvPr/>
          </p:nvSpPr>
          <p:spPr>
            <a:xfrm>
              <a:off x="5568400" y="38906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8" y="2393"/>
                  </a:moveTo>
                  <a:cubicBezTo>
                    <a:pt x="4728" y="3736"/>
                    <a:pt x="3736" y="4728"/>
                    <a:pt x="2394" y="4728"/>
                  </a:cubicBezTo>
                  <a:cubicBezTo>
                    <a:pt x="1051" y="4728"/>
                    <a:pt x="0" y="3678"/>
                    <a:pt x="0" y="2335"/>
                  </a:cubicBezTo>
                  <a:cubicBezTo>
                    <a:pt x="59" y="1051"/>
                    <a:pt x="1109" y="0"/>
                    <a:pt x="2394" y="0"/>
                  </a:cubicBezTo>
                  <a:cubicBezTo>
                    <a:pt x="3736" y="59"/>
                    <a:pt x="4728" y="1051"/>
                    <a:pt x="4728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7" name="Google Shape;15177;p30"/>
            <p:cNvSpPr/>
            <p:nvPr/>
          </p:nvSpPr>
          <p:spPr>
            <a:xfrm>
              <a:off x="2134750" y="41343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9" y="2393"/>
                  </a:moveTo>
                  <a:cubicBezTo>
                    <a:pt x="4670" y="3678"/>
                    <a:pt x="3678" y="4728"/>
                    <a:pt x="2336" y="4670"/>
                  </a:cubicBezTo>
                  <a:cubicBezTo>
                    <a:pt x="993" y="4670"/>
                    <a:pt x="1" y="3619"/>
                    <a:pt x="1" y="2277"/>
                  </a:cubicBezTo>
                  <a:cubicBezTo>
                    <a:pt x="59" y="992"/>
                    <a:pt x="1051" y="0"/>
                    <a:pt x="2394" y="0"/>
                  </a:cubicBezTo>
                  <a:cubicBezTo>
                    <a:pt x="3736" y="0"/>
                    <a:pt x="4729" y="1051"/>
                    <a:pt x="4670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8" name="Google Shape;15178;p30"/>
            <p:cNvSpPr/>
            <p:nvPr/>
          </p:nvSpPr>
          <p:spPr>
            <a:xfrm>
              <a:off x="2381375" y="43809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5" y="4729"/>
                  </a:moveTo>
                  <a:cubicBezTo>
                    <a:pt x="993" y="4670"/>
                    <a:pt x="0" y="3678"/>
                    <a:pt x="0" y="2336"/>
                  </a:cubicBezTo>
                  <a:cubicBezTo>
                    <a:pt x="0" y="993"/>
                    <a:pt x="1109" y="1"/>
                    <a:pt x="2452" y="1"/>
                  </a:cubicBezTo>
                  <a:cubicBezTo>
                    <a:pt x="3736" y="59"/>
                    <a:pt x="4728" y="1110"/>
                    <a:pt x="4728" y="2394"/>
                  </a:cubicBezTo>
                  <a:cubicBezTo>
                    <a:pt x="4670" y="3736"/>
                    <a:pt x="3619" y="4729"/>
                    <a:pt x="2335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9" name="Google Shape;15179;p30"/>
            <p:cNvSpPr/>
            <p:nvPr/>
          </p:nvSpPr>
          <p:spPr>
            <a:xfrm>
              <a:off x="4097450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2336" y="0"/>
                  </a:moveTo>
                  <a:cubicBezTo>
                    <a:pt x="3620" y="0"/>
                    <a:pt x="4671" y="993"/>
                    <a:pt x="4671" y="2277"/>
                  </a:cubicBezTo>
                  <a:cubicBezTo>
                    <a:pt x="4671" y="3619"/>
                    <a:pt x="3678" y="4612"/>
                    <a:pt x="2336" y="4670"/>
                  </a:cubicBezTo>
                  <a:cubicBezTo>
                    <a:pt x="1052" y="4670"/>
                    <a:pt x="1" y="3619"/>
                    <a:pt x="1" y="2335"/>
                  </a:cubicBezTo>
                  <a:cubicBezTo>
                    <a:pt x="1" y="993"/>
                    <a:pt x="993" y="0"/>
                    <a:pt x="233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0" name="Google Shape;15180;p30"/>
            <p:cNvSpPr/>
            <p:nvPr/>
          </p:nvSpPr>
          <p:spPr>
            <a:xfrm>
              <a:off x="5815025" y="2171625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9"/>
                  </a:moveTo>
                  <a:cubicBezTo>
                    <a:pt x="1051" y="4729"/>
                    <a:pt x="0" y="3678"/>
                    <a:pt x="0" y="2336"/>
                  </a:cubicBezTo>
                  <a:cubicBezTo>
                    <a:pt x="58" y="1052"/>
                    <a:pt x="1051" y="1"/>
                    <a:pt x="2393" y="1"/>
                  </a:cubicBezTo>
                  <a:cubicBezTo>
                    <a:pt x="3736" y="1"/>
                    <a:pt x="4786" y="1052"/>
                    <a:pt x="4728" y="2394"/>
                  </a:cubicBezTo>
                  <a:cubicBezTo>
                    <a:pt x="4728" y="3737"/>
                    <a:pt x="3677" y="4729"/>
                    <a:pt x="239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1" name="Google Shape;15181;p30"/>
            <p:cNvSpPr/>
            <p:nvPr/>
          </p:nvSpPr>
          <p:spPr>
            <a:xfrm>
              <a:off x="5816475" y="33988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0"/>
                  </a:moveTo>
                  <a:cubicBezTo>
                    <a:pt x="3619" y="0"/>
                    <a:pt x="4670" y="993"/>
                    <a:pt x="4670" y="2335"/>
                  </a:cubicBezTo>
                  <a:cubicBezTo>
                    <a:pt x="4670" y="3619"/>
                    <a:pt x="3619" y="4670"/>
                    <a:pt x="2335" y="4670"/>
                  </a:cubicBezTo>
                  <a:cubicBezTo>
                    <a:pt x="993" y="4670"/>
                    <a:pt x="0" y="3619"/>
                    <a:pt x="0" y="2335"/>
                  </a:cubicBezTo>
                  <a:cubicBezTo>
                    <a:pt x="0" y="993"/>
                    <a:pt x="993" y="0"/>
                    <a:pt x="23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2" name="Google Shape;15182;p30"/>
            <p:cNvSpPr/>
            <p:nvPr/>
          </p:nvSpPr>
          <p:spPr>
            <a:xfrm>
              <a:off x="1644450" y="2907100"/>
              <a:ext cx="118225" cy="119675"/>
            </a:xfrm>
            <a:custGeom>
              <a:avLst/>
              <a:gdLst/>
              <a:ahLst/>
              <a:cxnLst/>
              <a:rect l="l" t="t" r="r" b="b"/>
              <a:pathLst>
                <a:path w="4729" h="4787" extrusionOk="0">
                  <a:moveTo>
                    <a:pt x="2335" y="59"/>
                  </a:moveTo>
                  <a:cubicBezTo>
                    <a:pt x="3678" y="1"/>
                    <a:pt x="4728" y="1051"/>
                    <a:pt x="4728" y="2394"/>
                  </a:cubicBezTo>
                  <a:cubicBezTo>
                    <a:pt x="4728" y="3736"/>
                    <a:pt x="3736" y="4729"/>
                    <a:pt x="2452" y="4787"/>
                  </a:cubicBezTo>
                  <a:cubicBezTo>
                    <a:pt x="1109" y="4787"/>
                    <a:pt x="0" y="3736"/>
                    <a:pt x="0" y="2394"/>
                  </a:cubicBezTo>
                  <a:cubicBezTo>
                    <a:pt x="0" y="1110"/>
                    <a:pt x="1051" y="59"/>
                    <a:pt x="233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3" name="Google Shape;15183;p30"/>
            <p:cNvSpPr/>
            <p:nvPr/>
          </p:nvSpPr>
          <p:spPr>
            <a:xfrm>
              <a:off x="2627975" y="9458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6" y="1"/>
                  </a:moveTo>
                  <a:cubicBezTo>
                    <a:pt x="3678" y="1"/>
                    <a:pt x="4729" y="1051"/>
                    <a:pt x="4729" y="2336"/>
                  </a:cubicBezTo>
                  <a:cubicBezTo>
                    <a:pt x="4729" y="3678"/>
                    <a:pt x="3678" y="4729"/>
                    <a:pt x="2336" y="4729"/>
                  </a:cubicBezTo>
                  <a:cubicBezTo>
                    <a:pt x="993" y="4729"/>
                    <a:pt x="1" y="3678"/>
                    <a:pt x="1" y="2394"/>
                  </a:cubicBezTo>
                  <a:cubicBezTo>
                    <a:pt x="1" y="1051"/>
                    <a:pt x="1052" y="59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4" name="Google Shape;15184;p30"/>
            <p:cNvSpPr/>
            <p:nvPr/>
          </p:nvSpPr>
          <p:spPr>
            <a:xfrm>
              <a:off x="1645900" y="2419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1"/>
                  </a:moveTo>
                  <a:cubicBezTo>
                    <a:pt x="3678" y="1"/>
                    <a:pt x="4670" y="993"/>
                    <a:pt x="4670" y="2336"/>
                  </a:cubicBezTo>
                  <a:cubicBezTo>
                    <a:pt x="4670" y="3620"/>
                    <a:pt x="3620" y="4670"/>
                    <a:pt x="2335" y="4670"/>
                  </a:cubicBezTo>
                  <a:cubicBezTo>
                    <a:pt x="993" y="4670"/>
                    <a:pt x="1" y="3620"/>
                    <a:pt x="1" y="2336"/>
                  </a:cubicBezTo>
                  <a:cubicBezTo>
                    <a:pt x="1" y="993"/>
                    <a:pt x="1051" y="1"/>
                    <a:pt x="23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5" name="Google Shape;15185;p30"/>
            <p:cNvSpPr/>
            <p:nvPr/>
          </p:nvSpPr>
          <p:spPr>
            <a:xfrm>
              <a:off x="3118300" y="700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277" y="4612"/>
                  </a:moveTo>
                  <a:cubicBezTo>
                    <a:pt x="993" y="4612"/>
                    <a:pt x="0" y="3561"/>
                    <a:pt x="0" y="2219"/>
                  </a:cubicBezTo>
                  <a:cubicBezTo>
                    <a:pt x="59" y="993"/>
                    <a:pt x="1109" y="0"/>
                    <a:pt x="2394" y="0"/>
                  </a:cubicBezTo>
                  <a:cubicBezTo>
                    <a:pt x="3678" y="0"/>
                    <a:pt x="4670" y="1109"/>
                    <a:pt x="4670" y="2394"/>
                  </a:cubicBezTo>
                  <a:cubicBezTo>
                    <a:pt x="4612" y="3678"/>
                    <a:pt x="3561" y="4670"/>
                    <a:pt x="2277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6" name="Google Shape;15186;p30"/>
            <p:cNvSpPr/>
            <p:nvPr/>
          </p:nvSpPr>
          <p:spPr>
            <a:xfrm>
              <a:off x="1645900" y="31551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4670" y="2335"/>
                  </a:moveTo>
                  <a:cubicBezTo>
                    <a:pt x="4670" y="3678"/>
                    <a:pt x="3620" y="4670"/>
                    <a:pt x="2277" y="4670"/>
                  </a:cubicBezTo>
                  <a:cubicBezTo>
                    <a:pt x="1051" y="4612"/>
                    <a:pt x="1" y="3620"/>
                    <a:pt x="1" y="2335"/>
                  </a:cubicBezTo>
                  <a:cubicBezTo>
                    <a:pt x="1" y="1051"/>
                    <a:pt x="1051" y="1"/>
                    <a:pt x="2394" y="59"/>
                  </a:cubicBezTo>
                  <a:cubicBezTo>
                    <a:pt x="3620" y="59"/>
                    <a:pt x="4670" y="1110"/>
                    <a:pt x="4670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7" name="Google Shape;15187;p30"/>
            <p:cNvSpPr/>
            <p:nvPr/>
          </p:nvSpPr>
          <p:spPr>
            <a:xfrm>
              <a:off x="1892525" y="1682775"/>
              <a:ext cx="116750" cy="116775"/>
            </a:xfrm>
            <a:custGeom>
              <a:avLst/>
              <a:gdLst/>
              <a:ahLst/>
              <a:cxnLst/>
              <a:rect l="l" t="t" r="r" b="b"/>
              <a:pathLst>
                <a:path w="4670" h="4671" extrusionOk="0">
                  <a:moveTo>
                    <a:pt x="4670" y="2336"/>
                  </a:moveTo>
                  <a:cubicBezTo>
                    <a:pt x="4670" y="3620"/>
                    <a:pt x="3619" y="4670"/>
                    <a:pt x="2277" y="4670"/>
                  </a:cubicBezTo>
                  <a:cubicBezTo>
                    <a:pt x="1051" y="4670"/>
                    <a:pt x="0" y="3620"/>
                    <a:pt x="0" y="2394"/>
                  </a:cubicBezTo>
                  <a:cubicBezTo>
                    <a:pt x="0" y="1051"/>
                    <a:pt x="1051" y="1"/>
                    <a:pt x="2335" y="59"/>
                  </a:cubicBezTo>
                  <a:cubicBezTo>
                    <a:pt x="3619" y="59"/>
                    <a:pt x="4611" y="1051"/>
                    <a:pt x="4670" y="23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8" name="Google Shape;15188;p30"/>
            <p:cNvSpPr/>
            <p:nvPr/>
          </p:nvSpPr>
          <p:spPr>
            <a:xfrm>
              <a:off x="4832925" y="4629025"/>
              <a:ext cx="116775" cy="115325"/>
            </a:xfrm>
            <a:custGeom>
              <a:avLst/>
              <a:gdLst/>
              <a:ahLst/>
              <a:cxnLst/>
              <a:rect l="l" t="t" r="r" b="b"/>
              <a:pathLst>
                <a:path w="4671" h="4613" extrusionOk="0">
                  <a:moveTo>
                    <a:pt x="2336" y="1"/>
                  </a:moveTo>
                  <a:cubicBezTo>
                    <a:pt x="3678" y="1"/>
                    <a:pt x="4670" y="1051"/>
                    <a:pt x="4670" y="2336"/>
                  </a:cubicBezTo>
                  <a:cubicBezTo>
                    <a:pt x="4670" y="3620"/>
                    <a:pt x="3620" y="4612"/>
                    <a:pt x="2336" y="4612"/>
                  </a:cubicBezTo>
                  <a:cubicBezTo>
                    <a:pt x="1051" y="4612"/>
                    <a:pt x="1" y="3561"/>
                    <a:pt x="59" y="2277"/>
                  </a:cubicBezTo>
                  <a:cubicBezTo>
                    <a:pt x="59" y="993"/>
                    <a:pt x="1110" y="1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9" name="Google Shape;15189;p30"/>
            <p:cNvSpPr/>
            <p:nvPr/>
          </p:nvSpPr>
          <p:spPr>
            <a:xfrm>
              <a:off x="3360525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4671" y="2335"/>
                  </a:moveTo>
                  <a:cubicBezTo>
                    <a:pt x="4671" y="3619"/>
                    <a:pt x="3620" y="4670"/>
                    <a:pt x="2277" y="4612"/>
                  </a:cubicBezTo>
                  <a:cubicBezTo>
                    <a:pt x="1052" y="4612"/>
                    <a:pt x="1" y="3561"/>
                    <a:pt x="1" y="2335"/>
                  </a:cubicBezTo>
                  <a:cubicBezTo>
                    <a:pt x="1" y="993"/>
                    <a:pt x="1052" y="0"/>
                    <a:pt x="2394" y="0"/>
                  </a:cubicBezTo>
                  <a:cubicBezTo>
                    <a:pt x="3678" y="0"/>
                    <a:pt x="4671" y="1051"/>
                    <a:pt x="4671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0" name="Google Shape;15190;p30"/>
            <p:cNvSpPr/>
            <p:nvPr/>
          </p:nvSpPr>
          <p:spPr>
            <a:xfrm>
              <a:off x="1889600" y="3890650"/>
              <a:ext cx="113850" cy="112375"/>
            </a:xfrm>
            <a:custGeom>
              <a:avLst/>
              <a:gdLst/>
              <a:ahLst/>
              <a:cxnLst/>
              <a:rect l="l" t="t" r="r" b="b"/>
              <a:pathLst>
                <a:path w="4554" h="4495" extrusionOk="0">
                  <a:moveTo>
                    <a:pt x="4553" y="2277"/>
                  </a:moveTo>
                  <a:cubicBezTo>
                    <a:pt x="4495" y="3503"/>
                    <a:pt x="3503" y="4495"/>
                    <a:pt x="2277" y="4495"/>
                  </a:cubicBezTo>
                  <a:cubicBezTo>
                    <a:pt x="993" y="4436"/>
                    <a:pt x="0" y="3386"/>
                    <a:pt x="59" y="2160"/>
                  </a:cubicBezTo>
                  <a:cubicBezTo>
                    <a:pt x="117" y="934"/>
                    <a:pt x="1109" y="0"/>
                    <a:pt x="2277" y="0"/>
                  </a:cubicBezTo>
                  <a:cubicBezTo>
                    <a:pt x="3561" y="0"/>
                    <a:pt x="4553" y="993"/>
                    <a:pt x="4553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1" name="Google Shape;15191;p30"/>
            <p:cNvSpPr/>
            <p:nvPr/>
          </p:nvSpPr>
          <p:spPr>
            <a:xfrm>
              <a:off x="4345525" y="4872725"/>
              <a:ext cx="112400" cy="112400"/>
            </a:xfrm>
            <a:custGeom>
              <a:avLst/>
              <a:gdLst/>
              <a:ahLst/>
              <a:cxnLst/>
              <a:rect l="l" t="t" r="r" b="b"/>
              <a:pathLst>
                <a:path w="4496" h="4496" extrusionOk="0">
                  <a:moveTo>
                    <a:pt x="2277" y="4495"/>
                  </a:moveTo>
                  <a:cubicBezTo>
                    <a:pt x="993" y="4495"/>
                    <a:pt x="1" y="3444"/>
                    <a:pt x="1" y="2219"/>
                  </a:cubicBezTo>
                  <a:cubicBezTo>
                    <a:pt x="59" y="993"/>
                    <a:pt x="1052" y="1"/>
                    <a:pt x="2336" y="1"/>
                  </a:cubicBezTo>
                  <a:cubicBezTo>
                    <a:pt x="3503" y="59"/>
                    <a:pt x="4495" y="1051"/>
                    <a:pt x="4495" y="2219"/>
                  </a:cubicBezTo>
                  <a:cubicBezTo>
                    <a:pt x="4495" y="3503"/>
                    <a:pt x="3503" y="4495"/>
                    <a:pt x="2277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2" name="Google Shape;15192;p30"/>
            <p:cNvSpPr/>
            <p:nvPr/>
          </p:nvSpPr>
          <p:spPr>
            <a:xfrm>
              <a:off x="2626525" y="4626125"/>
              <a:ext cx="112400" cy="112375"/>
            </a:xfrm>
            <a:custGeom>
              <a:avLst/>
              <a:gdLst/>
              <a:ahLst/>
              <a:cxnLst/>
              <a:rect l="l" t="t" r="r" b="b"/>
              <a:pathLst>
                <a:path w="4496" h="4495" extrusionOk="0">
                  <a:moveTo>
                    <a:pt x="2277" y="0"/>
                  </a:moveTo>
                  <a:cubicBezTo>
                    <a:pt x="3503" y="0"/>
                    <a:pt x="4495" y="1051"/>
                    <a:pt x="4495" y="2276"/>
                  </a:cubicBezTo>
                  <a:cubicBezTo>
                    <a:pt x="4495" y="3502"/>
                    <a:pt x="3444" y="4495"/>
                    <a:pt x="2219" y="4495"/>
                  </a:cubicBezTo>
                  <a:cubicBezTo>
                    <a:pt x="993" y="4495"/>
                    <a:pt x="59" y="3502"/>
                    <a:pt x="1" y="2276"/>
                  </a:cubicBezTo>
                  <a:cubicBezTo>
                    <a:pt x="1" y="1051"/>
                    <a:pt x="1051" y="0"/>
                    <a:pt x="227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3" name="Google Shape;15193;p30"/>
            <p:cNvSpPr/>
            <p:nvPr/>
          </p:nvSpPr>
          <p:spPr>
            <a:xfrm>
              <a:off x="5819400" y="1933775"/>
              <a:ext cx="110925" cy="109475"/>
            </a:xfrm>
            <a:custGeom>
              <a:avLst/>
              <a:gdLst/>
              <a:ahLst/>
              <a:cxnLst/>
              <a:rect l="l" t="t" r="r" b="b"/>
              <a:pathLst>
                <a:path w="4437" h="4379" extrusionOk="0">
                  <a:moveTo>
                    <a:pt x="4436" y="2160"/>
                  </a:moveTo>
                  <a:cubicBezTo>
                    <a:pt x="4436" y="3386"/>
                    <a:pt x="3502" y="4378"/>
                    <a:pt x="2277" y="4378"/>
                  </a:cubicBezTo>
                  <a:cubicBezTo>
                    <a:pt x="992" y="4378"/>
                    <a:pt x="0" y="3444"/>
                    <a:pt x="0" y="2160"/>
                  </a:cubicBezTo>
                  <a:cubicBezTo>
                    <a:pt x="0" y="934"/>
                    <a:pt x="992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4" name="Google Shape;15194;p30"/>
            <p:cNvSpPr/>
            <p:nvPr/>
          </p:nvSpPr>
          <p:spPr>
            <a:xfrm>
              <a:off x="5329075" y="1196850"/>
              <a:ext cx="110925" cy="110925"/>
            </a:xfrm>
            <a:custGeom>
              <a:avLst/>
              <a:gdLst/>
              <a:ahLst/>
              <a:cxnLst/>
              <a:rect l="l" t="t" r="r" b="b"/>
              <a:pathLst>
                <a:path w="4437" h="4437" extrusionOk="0">
                  <a:moveTo>
                    <a:pt x="4437" y="2218"/>
                  </a:moveTo>
                  <a:cubicBezTo>
                    <a:pt x="4437" y="3444"/>
                    <a:pt x="3503" y="4378"/>
                    <a:pt x="2277" y="4437"/>
                  </a:cubicBezTo>
                  <a:cubicBezTo>
                    <a:pt x="993" y="4437"/>
                    <a:pt x="1" y="3444"/>
                    <a:pt x="59" y="2160"/>
                  </a:cubicBezTo>
                  <a:cubicBezTo>
                    <a:pt x="59" y="934"/>
                    <a:pt x="1051" y="0"/>
                    <a:pt x="2277" y="0"/>
                  </a:cubicBezTo>
                  <a:cubicBezTo>
                    <a:pt x="3503" y="0"/>
                    <a:pt x="4437" y="993"/>
                    <a:pt x="4437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5" name="Google Shape;15195;p30"/>
            <p:cNvSpPr/>
            <p:nvPr/>
          </p:nvSpPr>
          <p:spPr>
            <a:xfrm>
              <a:off x="4593600" y="703625"/>
              <a:ext cx="110950" cy="109450"/>
            </a:xfrm>
            <a:custGeom>
              <a:avLst/>
              <a:gdLst/>
              <a:ahLst/>
              <a:cxnLst/>
              <a:rect l="l" t="t" r="r" b="b"/>
              <a:pathLst>
                <a:path w="4438" h="4378" extrusionOk="0">
                  <a:moveTo>
                    <a:pt x="4379" y="2218"/>
                  </a:moveTo>
                  <a:cubicBezTo>
                    <a:pt x="4379" y="3444"/>
                    <a:pt x="3445" y="4378"/>
                    <a:pt x="2219" y="4378"/>
                  </a:cubicBezTo>
                  <a:cubicBezTo>
                    <a:pt x="935" y="4378"/>
                    <a:pt x="1" y="3444"/>
                    <a:pt x="1" y="2160"/>
                  </a:cubicBezTo>
                  <a:cubicBezTo>
                    <a:pt x="59" y="934"/>
                    <a:pt x="993" y="0"/>
                    <a:pt x="2219" y="0"/>
                  </a:cubicBezTo>
                  <a:cubicBezTo>
                    <a:pt x="3445" y="0"/>
                    <a:pt x="4437" y="992"/>
                    <a:pt x="4379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6" name="Google Shape;15196;p30"/>
            <p:cNvSpPr/>
            <p:nvPr/>
          </p:nvSpPr>
          <p:spPr>
            <a:xfrm>
              <a:off x="1648825" y="2174550"/>
              <a:ext cx="110925" cy="112400"/>
            </a:xfrm>
            <a:custGeom>
              <a:avLst/>
              <a:gdLst/>
              <a:ahLst/>
              <a:cxnLst/>
              <a:rect l="l" t="t" r="r" b="b"/>
              <a:pathLst>
                <a:path w="4437" h="4496" extrusionOk="0">
                  <a:moveTo>
                    <a:pt x="4436" y="2277"/>
                  </a:moveTo>
                  <a:cubicBezTo>
                    <a:pt x="4436" y="3503"/>
                    <a:pt x="3503" y="4437"/>
                    <a:pt x="2277" y="4495"/>
                  </a:cubicBezTo>
                  <a:cubicBezTo>
                    <a:pt x="993" y="4495"/>
                    <a:pt x="0" y="3503"/>
                    <a:pt x="0" y="2277"/>
                  </a:cubicBezTo>
                  <a:cubicBezTo>
                    <a:pt x="0" y="993"/>
                    <a:pt x="993" y="1"/>
                    <a:pt x="2218" y="59"/>
                  </a:cubicBezTo>
                  <a:cubicBezTo>
                    <a:pt x="3444" y="59"/>
                    <a:pt x="4436" y="993"/>
                    <a:pt x="4436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7" name="Google Shape;15197;p30"/>
            <p:cNvSpPr/>
            <p:nvPr/>
          </p:nvSpPr>
          <p:spPr>
            <a:xfrm>
              <a:off x="3121225" y="4875650"/>
              <a:ext cx="109450" cy="108000"/>
            </a:xfrm>
            <a:custGeom>
              <a:avLst/>
              <a:gdLst/>
              <a:ahLst/>
              <a:cxnLst/>
              <a:rect l="l" t="t" r="r" b="b"/>
              <a:pathLst>
                <a:path w="4378" h="4320" extrusionOk="0">
                  <a:moveTo>
                    <a:pt x="4378" y="2160"/>
                  </a:moveTo>
                  <a:cubicBezTo>
                    <a:pt x="4378" y="3386"/>
                    <a:pt x="3386" y="4320"/>
                    <a:pt x="2160" y="4320"/>
                  </a:cubicBezTo>
                  <a:cubicBezTo>
                    <a:pt x="934" y="4320"/>
                    <a:pt x="0" y="3327"/>
                    <a:pt x="59" y="2102"/>
                  </a:cubicBezTo>
                  <a:cubicBezTo>
                    <a:pt x="59" y="876"/>
                    <a:pt x="1051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8" name="Google Shape;15198;p30"/>
            <p:cNvSpPr/>
            <p:nvPr/>
          </p:nvSpPr>
          <p:spPr>
            <a:xfrm>
              <a:off x="1648825" y="3401800"/>
              <a:ext cx="110925" cy="109450"/>
            </a:xfrm>
            <a:custGeom>
              <a:avLst/>
              <a:gdLst/>
              <a:ahLst/>
              <a:cxnLst/>
              <a:rect l="l" t="t" r="r" b="b"/>
              <a:pathLst>
                <a:path w="4437" h="4378" extrusionOk="0">
                  <a:moveTo>
                    <a:pt x="59" y="2160"/>
                  </a:moveTo>
                  <a:cubicBezTo>
                    <a:pt x="59" y="934"/>
                    <a:pt x="993" y="0"/>
                    <a:pt x="2277" y="59"/>
                  </a:cubicBezTo>
                  <a:cubicBezTo>
                    <a:pt x="3444" y="59"/>
                    <a:pt x="4436" y="1051"/>
                    <a:pt x="4378" y="2277"/>
                  </a:cubicBezTo>
                  <a:cubicBezTo>
                    <a:pt x="4378" y="3444"/>
                    <a:pt x="3386" y="4378"/>
                    <a:pt x="2218" y="4378"/>
                  </a:cubicBezTo>
                  <a:cubicBezTo>
                    <a:pt x="993" y="4378"/>
                    <a:pt x="0" y="3444"/>
                    <a:pt x="59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9" name="Google Shape;15199;p30"/>
            <p:cNvSpPr/>
            <p:nvPr/>
          </p:nvSpPr>
          <p:spPr>
            <a:xfrm>
              <a:off x="5574225" y="1440550"/>
              <a:ext cx="108025" cy="108000"/>
            </a:xfrm>
            <a:custGeom>
              <a:avLst/>
              <a:gdLst/>
              <a:ahLst/>
              <a:cxnLst/>
              <a:rect l="l" t="t" r="r" b="b"/>
              <a:pathLst>
                <a:path w="4321" h="4320" extrusionOk="0">
                  <a:moveTo>
                    <a:pt x="2161" y="4320"/>
                  </a:moveTo>
                  <a:cubicBezTo>
                    <a:pt x="993" y="4320"/>
                    <a:pt x="1" y="3386"/>
                    <a:pt x="1" y="2218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328" y="0"/>
                    <a:pt x="4320" y="934"/>
                    <a:pt x="4320" y="2160"/>
                  </a:cubicBezTo>
                  <a:cubicBezTo>
                    <a:pt x="4320" y="3327"/>
                    <a:pt x="3386" y="4320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0" name="Google Shape;15200;p30"/>
            <p:cNvSpPr/>
            <p:nvPr/>
          </p:nvSpPr>
          <p:spPr>
            <a:xfrm>
              <a:off x="5820850" y="3649875"/>
              <a:ext cx="108000" cy="108000"/>
            </a:xfrm>
            <a:custGeom>
              <a:avLst/>
              <a:gdLst/>
              <a:ahLst/>
              <a:cxnLst/>
              <a:rect l="l" t="t" r="r" b="b"/>
              <a:pathLst>
                <a:path w="4320" h="4320" extrusionOk="0">
                  <a:moveTo>
                    <a:pt x="2160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1" y="992"/>
                    <a:pt x="993" y="0"/>
                    <a:pt x="2160" y="0"/>
                  </a:cubicBezTo>
                  <a:cubicBezTo>
                    <a:pt x="3328" y="0"/>
                    <a:pt x="4320" y="992"/>
                    <a:pt x="4320" y="2160"/>
                  </a:cubicBezTo>
                  <a:cubicBezTo>
                    <a:pt x="4320" y="3327"/>
                    <a:pt x="3328" y="4320"/>
                    <a:pt x="2160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1" name="Google Shape;15201;p30"/>
            <p:cNvSpPr/>
            <p:nvPr/>
          </p:nvSpPr>
          <p:spPr>
            <a:xfrm>
              <a:off x="5083925" y="950225"/>
              <a:ext cx="109475" cy="109475"/>
            </a:xfrm>
            <a:custGeom>
              <a:avLst/>
              <a:gdLst/>
              <a:ahLst/>
              <a:cxnLst/>
              <a:rect l="l" t="t" r="r" b="b"/>
              <a:pathLst>
                <a:path w="4379" h="4379" extrusionOk="0">
                  <a:moveTo>
                    <a:pt x="4320" y="2161"/>
                  </a:moveTo>
                  <a:cubicBezTo>
                    <a:pt x="4378" y="3328"/>
                    <a:pt x="3386" y="4320"/>
                    <a:pt x="2219" y="4379"/>
                  </a:cubicBezTo>
                  <a:cubicBezTo>
                    <a:pt x="1051" y="4379"/>
                    <a:pt x="59" y="3445"/>
                    <a:pt x="0" y="2219"/>
                  </a:cubicBezTo>
                  <a:cubicBezTo>
                    <a:pt x="0" y="1051"/>
                    <a:pt x="993" y="59"/>
                    <a:pt x="2160" y="59"/>
                  </a:cubicBezTo>
                  <a:cubicBezTo>
                    <a:pt x="3328" y="1"/>
                    <a:pt x="4320" y="993"/>
                    <a:pt x="4320" y="21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2" name="Google Shape;15202;p30"/>
            <p:cNvSpPr/>
            <p:nvPr/>
          </p:nvSpPr>
          <p:spPr>
            <a:xfrm>
              <a:off x="2876050" y="703625"/>
              <a:ext cx="108025" cy="109450"/>
            </a:xfrm>
            <a:custGeom>
              <a:avLst/>
              <a:gdLst/>
              <a:ahLst/>
              <a:cxnLst/>
              <a:rect l="l" t="t" r="r" b="b"/>
              <a:pathLst>
                <a:path w="4321" h="4378" extrusionOk="0">
                  <a:moveTo>
                    <a:pt x="2161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59" y="992"/>
                    <a:pt x="1052" y="0"/>
                    <a:pt x="2219" y="59"/>
                  </a:cubicBezTo>
                  <a:cubicBezTo>
                    <a:pt x="3328" y="59"/>
                    <a:pt x="4320" y="1051"/>
                    <a:pt x="4320" y="2218"/>
                  </a:cubicBezTo>
                  <a:cubicBezTo>
                    <a:pt x="4320" y="3386"/>
                    <a:pt x="3328" y="4378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3" name="Google Shape;15203;p30"/>
            <p:cNvSpPr/>
            <p:nvPr/>
          </p:nvSpPr>
          <p:spPr>
            <a:xfrm>
              <a:off x="5329075" y="4386800"/>
              <a:ext cx="105100" cy="106550"/>
            </a:xfrm>
            <a:custGeom>
              <a:avLst/>
              <a:gdLst/>
              <a:ahLst/>
              <a:cxnLst/>
              <a:rect l="l" t="t" r="r" b="b"/>
              <a:pathLst>
                <a:path w="4204" h="4262" extrusionOk="0">
                  <a:moveTo>
                    <a:pt x="4203" y="2102"/>
                  </a:moveTo>
                  <a:cubicBezTo>
                    <a:pt x="4203" y="3269"/>
                    <a:pt x="3211" y="4203"/>
                    <a:pt x="2102" y="4261"/>
                  </a:cubicBezTo>
                  <a:cubicBezTo>
                    <a:pt x="935" y="4261"/>
                    <a:pt x="1" y="3269"/>
                    <a:pt x="1" y="2102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211" y="0"/>
                    <a:pt x="4203" y="993"/>
                    <a:pt x="4203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4" name="Google Shape;15204;p30"/>
            <p:cNvSpPr/>
            <p:nvPr/>
          </p:nvSpPr>
          <p:spPr>
            <a:xfrm>
              <a:off x="2140600" y="1195400"/>
              <a:ext cx="105075" cy="105075"/>
            </a:xfrm>
            <a:custGeom>
              <a:avLst/>
              <a:gdLst/>
              <a:ahLst/>
              <a:cxnLst/>
              <a:rect l="l" t="t" r="r" b="b"/>
              <a:pathLst>
                <a:path w="4203" h="4203" extrusionOk="0">
                  <a:moveTo>
                    <a:pt x="2102" y="0"/>
                  </a:moveTo>
                  <a:cubicBezTo>
                    <a:pt x="3211" y="0"/>
                    <a:pt x="4203" y="934"/>
                    <a:pt x="4203" y="2101"/>
                  </a:cubicBezTo>
                  <a:cubicBezTo>
                    <a:pt x="4203" y="3269"/>
                    <a:pt x="3269" y="4203"/>
                    <a:pt x="2102" y="4203"/>
                  </a:cubicBezTo>
                  <a:cubicBezTo>
                    <a:pt x="992" y="4203"/>
                    <a:pt x="59" y="3269"/>
                    <a:pt x="0" y="2160"/>
                  </a:cubicBezTo>
                  <a:cubicBezTo>
                    <a:pt x="0" y="992"/>
                    <a:pt x="934" y="58"/>
                    <a:pt x="210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5" name="Google Shape;15205;p30"/>
            <p:cNvSpPr/>
            <p:nvPr/>
          </p:nvSpPr>
          <p:spPr>
            <a:xfrm>
              <a:off x="2388675" y="954600"/>
              <a:ext cx="102175" cy="102175"/>
            </a:xfrm>
            <a:custGeom>
              <a:avLst/>
              <a:gdLst/>
              <a:ahLst/>
              <a:cxnLst/>
              <a:rect l="l" t="t" r="r" b="b"/>
              <a:pathLst>
                <a:path w="4087" h="4087" extrusionOk="0">
                  <a:moveTo>
                    <a:pt x="4086" y="2044"/>
                  </a:moveTo>
                  <a:cubicBezTo>
                    <a:pt x="4086" y="3211"/>
                    <a:pt x="3211" y="4087"/>
                    <a:pt x="2043" y="4087"/>
                  </a:cubicBezTo>
                  <a:cubicBezTo>
                    <a:pt x="876" y="4028"/>
                    <a:pt x="0" y="3153"/>
                    <a:pt x="0" y="1986"/>
                  </a:cubicBezTo>
                  <a:cubicBezTo>
                    <a:pt x="59" y="876"/>
                    <a:pt x="934" y="1"/>
                    <a:pt x="2043" y="1"/>
                  </a:cubicBezTo>
                  <a:cubicBezTo>
                    <a:pt x="3211" y="1"/>
                    <a:pt x="4086" y="876"/>
                    <a:pt x="4086" y="20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6" name="Google Shape;15206;p30"/>
            <p:cNvSpPr/>
            <p:nvPr/>
          </p:nvSpPr>
          <p:spPr>
            <a:xfrm>
              <a:off x="5577150" y="4141650"/>
              <a:ext cx="102175" cy="102150"/>
            </a:xfrm>
            <a:custGeom>
              <a:avLst/>
              <a:gdLst/>
              <a:ahLst/>
              <a:cxnLst/>
              <a:rect l="l" t="t" r="r" b="b"/>
              <a:pathLst>
                <a:path w="4087" h="4086" extrusionOk="0">
                  <a:moveTo>
                    <a:pt x="4087" y="2043"/>
                  </a:moveTo>
                  <a:cubicBezTo>
                    <a:pt x="4087" y="3210"/>
                    <a:pt x="3153" y="4086"/>
                    <a:pt x="2044" y="4086"/>
                  </a:cubicBezTo>
                  <a:cubicBezTo>
                    <a:pt x="876" y="4086"/>
                    <a:pt x="1" y="3210"/>
                    <a:pt x="1" y="2043"/>
                  </a:cubicBezTo>
                  <a:cubicBezTo>
                    <a:pt x="1" y="876"/>
                    <a:pt x="876" y="0"/>
                    <a:pt x="2044" y="0"/>
                  </a:cubicBezTo>
                  <a:cubicBezTo>
                    <a:pt x="3211" y="0"/>
                    <a:pt x="4087" y="934"/>
                    <a:pt x="4087" y="204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7" name="Google Shape;15207;p30"/>
            <p:cNvSpPr/>
            <p:nvPr/>
          </p:nvSpPr>
          <p:spPr>
            <a:xfrm>
              <a:off x="4593600" y="4877100"/>
              <a:ext cx="103650" cy="103650"/>
            </a:xfrm>
            <a:custGeom>
              <a:avLst/>
              <a:gdLst/>
              <a:ahLst/>
              <a:cxnLst/>
              <a:rect l="l" t="t" r="r" b="b"/>
              <a:pathLst>
                <a:path w="4146" h="4146" extrusionOk="0">
                  <a:moveTo>
                    <a:pt x="4087" y="2102"/>
                  </a:moveTo>
                  <a:cubicBezTo>
                    <a:pt x="4087" y="3269"/>
                    <a:pt x="3211" y="4145"/>
                    <a:pt x="2044" y="4145"/>
                  </a:cubicBezTo>
                  <a:cubicBezTo>
                    <a:pt x="877" y="4145"/>
                    <a:pt x="1" y="3211"/>
                    <a:pt x="1" y="2044"/>
                  </a:cubicBezTo>
                  <a:cubicBezTo>
                    <a:pt x="1" y="935"/>
                    <a:pt x="935" y="1"/>
                    <a:pt x="2102" y="59"/>
                  </a:cubicBezTo>
                  <a:cubicBezTo>
                    <a:pt x="3211" y="59"/>
                    <a:pt x="4145" y="935"/>
                    <a:pt x="4087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8" name="Google Shape;15208;p30"/>
            <p:cNvSpPr/>
            <p:nvPr/>
          </p:nvSpPr>
          <p:spPr>
            <a:xfrm>
              <a:off x="1653200" y="1932325"/>
              <a:ext cx="102175" cy="103625"/>
            </a:xfrm>
            <a:custGeom>
              <a:avLst/>
              <a:gdLst/>
              <a:ahLst/>
              <a:cxnLst/>
              <a:rect l="l" t="t" r="r" b="b"/>
              <a:pathLst>
                <a:path w="4087" h="4145" extrusionOk="0">
                  <a:moveTo>
                    <a:pt x="1985" y="4086"/>
                  </a:moveTo>
                  <a:cubicBezTo>
                    <a:pt x="818" y="4086"/>
                    <a:pt x="0" y="3152"/>
                    <a:pt x="0" y="1985"/>
                  </a:cubicBezTo>
                  <a:cubicBezTo>
                    <a:pt x="59" y="876"/>
                    <a:pt x="993" y="0"/>
                    <a:pt x="2160" y="58"/>
                  </a:cubicBezTo>
                  <a:cubicBezTo>
                    <a:pt x="3269" y="117"/>
                    <a:pt x="4086" y="992"/>
                    <a:pt x="4086" y="2160"/>
                  </a:cubicBezTo>
                  <a:cubicBezTo>
                    <a:pt x="4028" y="3269"/>
                    <a:pt x="3152" y="4144"/>
                    <a:pt x="1985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9" name="Google Shape;15209;p30"/>
            <p:cNvSpPr/>
            <p:nvPr/>
          </p:nvSpPr>
          <p:spPr>
            <a:xfrm>
              <a:off x="6067475" y="2673625"/>
              <a:ext cx="100700" cy="100700"/>
            </a:xfrm>
            <a:custGeom>
              <a:avLst/>
              <a:gdLst/>
              <a:ahLst/>
              <a:cxnLst/>
              <a:rect l="l" t="t" r="r" b="b"/>
              <a:pathLst>
                <a:path w="4028" h="4028" extrusionOk="0">
                  <a:moveTo>
                    <a:pt x="2043" y="4028"/>
                  </a:moveTo>
                  <a:cubicBezTo>
                    <a:pt x="934" y="4028"/>
                    <a:pt x="0" y="3152"/>
                    <a:pt x="0" y="2043"/>
                  </a:cubicBezTo>
                  <a:cubicBezTo>
                    <a:pt x="0" y="934"/>
                    <a:pt x="876" y="0"/>
                    <a:pt x="2043" y="59"/>
                  </a:cubicBezTo>
                  <a:cubicBezTo>
                    <a:pt x="3152" y="59"/>
                    <a:pt x="4028" y="934"/>
                    <a:pt x="4028" y="2043"/>
                  </a:cubicBezTo>
                  <a:cubicBezTo>
                    <a:pt x="4028" y="3152"/>
                    <a:pt x="3152" y="4028"/>
                    <a:pt x="2043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0" name="Google Shape;15210;p30"/>
            <p:cNvSpPr/>
            <p:nvPr/>
          </p:nvSpPr>
          <p:spPr>
            <a:xfrm>
              <a:off x="5088300" y="4636325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876" y="4028"/>
                    <a:pt x="1" y="3153"/>
                    <a:pt x="1" y="1985"/>
                  </a:cubicBezTo>
                  <a:cubicBezTo>
                    <a:pt x="1" y="876"/>
                    <a:pt x="876" y="1"/>
                    <a:pt x="1985" y="1"/>
                  </a:cubicBezTo>
                  <a:cubicBezTo>
                    <a:pt x="3153" y="1"/>
                    <a:pt x="4028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1" name="Google Shape;15211;p30"/>
            <p:cNvSpPr/>
            <p:nvPr/>
          </p:nvSpPr>
          <p:spPr>
            <a:xfrm>
              <a:off x="1899825" y="1443475"/>
              <a:ext cx="102150" cy="102150"/>
            </a:xfrm>
            <a:custGeom>
              <a:avLst/>
              <a:gdLst/>
              <a:ahLst/>
              <a:cxnLst/>
              <a:rect l="l" t="t" r="r" b="b"/>
              <a:pathLst>
                <a:path w="4086" h="4086" extrusionOk="0">
                  <a:moveTo>
                    <a:pt x="2101" y="58"/>
                  </a:moveTo>
                  <a:cubicBezTo>
                    <a:pt x="3210" y="58"/>
                    <a:pt x="4086" y="992"/>
                    <a:pt x="4028" y="2101"/>
                  </a:cubicBezTo>
                  <a:cubicBezTo>
                    <a:pt x="4028" y="3210"/>
                    <a:pt x="3094" y="4086"/>
                    <a:pt x="1926" y="4086"/>
                  </a:cubicBezTo>
                  <a:cubicBezTo>
                    <a:pt x="817" y="4028"/>
                    <a:pt x="0" y="3094"/>
                    <a:pt x="58" y="1985"/>
                  </a:cubicBezTo>
                  <a:cubicBezTo>
                    <a:pt x="58" y="876"/>
                    <a:pt x="992" y="0"/>
                    <a:pt x="2101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2" name="Google Shape;15212;p30"/>
            <p:cNvSpPr/>
            <p:nvPr/>
          </p:nvSpPr>
          <p:spPr>
            <a:xfrm>
              <a:off x="6066000" y="2917325"/>
              <a:ext cx="102175" cy="100700"/>
            </a:xfrm>
            <a:custGeom>
              <a:avLst/>
              <a:gdLst/>
              <a:ahLst/>
              <a:cxnLst/>
              <a:rect l="l" t="t" r="r" b="b"/>
              <a:pathLst>
                <a:path w="4087" h="4028" extrusionOk="0">
                  <a:moveTo>
                    <a:pt x="4028" y="2043"/>
                  </a:moveTo>
                  <a:cubicBezTo>
                    <a:pt x="4028" y="3094"/>
                    <a:pt x="3094" y="4028"/>
                    <a:pt x="1985" y="3969"/>
                  </a:cubicBezTo>
                  <a:cubicBezTo>
                    <a:pt x="935" y="3969"/>
                    <a:pt x="1" y="3035"/>
                    <a:pt x="59" y="1926"/>
                  </a:cubicBezTo>
                  <a:cubicBezTo>
                    <a:pt x="118" y="876"/>
                    <a:pt x="993" y="0"/>
                    <a:pt x="2044" y="0"/>
                  </a:cubicBezTo>
                  <a:cubicBezTo>
                    <a:pt x="3153" y="0"/>
                    <a:pt x="4087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3" name="Google Shape;15213;p30"/>
            <p:cNvSpPr/>
            <p:nvPr/>
          </p:nvSpPr>
          <p:spPr>
            <a:xfrm>
              <a:off x="2878975" y="4878575"/>
              <a:ext cx="100725" cy="100700"/>
            </a:xfrm>
            <a:custGeom>
              <a:avLst/>
              <a:gdLst/>
              <a:ahLst/>
              <a:cxnLst/>
              <a:rect l="l" t="t" r="r" b="b"/>
              <a:pathLst>
                <a:path w="4029" h="4028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935" y="4028"/>
                    <a:pt x="1" y="3094"/>
                    <a:pt x="59" y="1985"/>
                  </a:cubicBezTo>
                  <a:cubicBezTo>
                    <a:pt x="59" y="934"/>
                    <a:pt x="935" y="58"/>
                    <a:pt x="1985" y="0"/>
                  </a:cubicBezTo>
                  <a:cubicBezTo>
                    <a:pt x="3094" y="0"/>
                    <a:pt x="4028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4" name="Google Shape;15214;p30"/>
            <p:cNvSpPr/>
            <p:nvPr/>
          </p:nvSpPr>
          <p:spPr>
            <a:xfrm>
              <a:off x="3862525" y="465750"/>
              <a:ext cx="100700" cy="100725"/>
            </a:xfrm>
            <a:custGeom>
              <a:avLst/>
              <a:gdLst/>
              <a:ahLst/>
              <a:cxnLst/>
              <a:rect l="l" t="t" r="r" b="b"/>
              <a:pathLst>
                <a:path w="4028" h="4029" extrusionOk="0">
                  <a:moveTo>
                    <a:pt x="4028" y="1985"/>
                  </a:moveTo>
                  <a:cubicBezTo>
                    <a:pt x="4028" y="3094"/>
                    <a:pt x="3094" y="4028"/>
                    <a:pt x="1985" y="3970"/>
                  </a:cubicBezTo>
                  <a:cubicBezTo>
                    <a:pt x="934" y="3970"/>
                    <a:pt x="0" y="3094"/>
                    <a:pt x="0" y="1985"/>
                  </a:cubicBezTo>
                  <a:cubicBezTo>
                    <a:pt x="0" y="935"/>
                    <a:pt x="934" y="1"/>
                    <a:pt x="1985" y="1"/>
                  </a:cubicBezTo>
                  <a:cubicBezTo>
                    <a:pt x="3036" y="1"/>
                    <a:pt x="3970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5" name="Google Shape;15215;p30"/>
            <p:cNvSpPr/>
            <p:nvPr/>
          </p:nvSpPr>
          <p:spPr>
            <a:xfrm>
              <a:off x="3615900" y="465750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2044" y="4028"/>
                  </a:moveTo>
                  <a:cubicBezTo>
                    <a:pt x="935" y="4028"/>
                    <a:pt x="1" y="3094"/>
                    <a:pt x="1" y="2044"/>
                  </a:cubicBezTo>
                  <a:cubicBezTo>
                    <a:pt x="1" y="935"/>
                    <a:pt x="935" y="1"/>
                    <a:pt x="2044" y="1"/>
                  </a:cubicBezTo>
                  <a:cubicBezTo>
                    <a:pt x="3094" y="1"/>
                    <a:pt x="3970" y="876"/>
                    <a:pt x="4028" y="1985"/>
                  </a:cubicBezTo>
                  <a:cubicBezTo>
                    <a:pt x="4028" y="3036"/>
                    <a:pt x="3153" y="3970"/>
                    <a:pt x="2044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6" name="Google Shape;15216;p30"/>
            <p:cNvSpPr/>
            <p:nvPr/>
          </p:nvSpPr>
          <p:spPr>
            <a:xfrm>
              <a:off x="2143500" y="4389725"/>
              <a:ext cx="100725" cy="99250"/>
            </a:xfrm>
            <a:custGeom>
              <a:avLst/>
              <a:gdLst/>
              <a:ahLst/>
              <a:cxnLst/>
              <a:rect l="l" t="t" r="r" b="b"/>
              <a:pathLst>
                <a:path w="4029" h="3970" extrusionOk="0">
                  <a:moveTo>
                    <a:pt x="3970" y="1985"/>
                  </a:moveTo>
                  <a:cubicBezTo>
                    <a:pt x="4028" y="3035"/>
                    <a:pt x="3095" y="3969"/>
                    <a:pt x="1986" y="3969"/>
                  </a:cubicBezTo>
                  <a:cubicBezTo>
                    <a:pt x="935" y="3969"/>
                    <a:pt x="59" y="3094"/>
                    <a:pt x="1" y="2043"/>
                  </a:cubicBezTo>
                  <a:cubicBezTo>
                    <a:pt x="1" y="934"/>
                    <a:pt x="935" y="0"/>
                    <a:pt x="1986" y="0"/>
                  </a:cubicBezTo>
                  <a:cubicBezTo>
                    <a:pt x="3036" y="0"/>
                    <a:pt x="3970" y="876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7" name="Google Shape;15217;p30"/>
            <p:cNvSpPr/>
            <p:nvPr/>
          </p:nvSpPr>
          <p:spPr>
            <a:xfrm>
              <a:off x="1654650" y="3652775"/>
              <a:ext cx="99250" cy="100725"/>
            </a:xfrm>
            <a:custGeom>
              <a:avLst/>
              <a:gdLst/>
              <a:ahLst/>
              <a:cxnLst/>
              <a:rect l="l" t="t" r="r" b="b"/>
              <a:pathLst>
                <a:path w="3970" h="4029" extrusionOk="0">
                  <a:moveTo>
                    <a:pt x="1985" y="59"/>
                  </a:moveTo>
                  <a:cubicBezTo>
                    <a:pt x="3036" y="1"/>
                    <a:pt x="3970" y="935"/>
                    <a:pt x="3970" y="2044"/>
                  </a:cubicBezTo>
                  <a:cubicBezTo>
                    <a:pt x="3970" y="3095"/>
                    <a:pt x="3094" y="4028"/>
                    <a:pt x="1985" y="4028"/>
                  </a:cubicBezTo>
                  <a:cubicBezTo>
                    <a:pt x="935" y="4028"/>
                    <a:pt x="1" y="3095"/>
                    <a:pt x="1" y="1986"/>
                  </a:cubicBezTo>
                  <a:cubicBezTo>
                    <a:pt x="1" y="935"/>
                    <a:pt x="876" y="59"/>
                    <a:pt x="198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8" name="Google Shape;15218;p30"/>
            <p:cNvSpPr/>
            <p:nvPr/>
          </p:nvSpPr>
          <p:spPr>
            <a:xfrm>
              <a:off x="6067475" y="2428475"/>
              <a:ext cx="99250" cy="99250"/>
            </a:xfrm>
            <a:custGeom>
              <a:avLst/>
              <a:gdLst/>
              <a:ahLst/>
              <a:cxnLst/>
              <a:rect l="l" t="t" r="r" b="b"/>
              <a:pathLst>
                <a:path w="3970" h="3970" extrusionOk="0">
                  <a:moveTo>
                    <a:pt x="1985" y="0"/>
                  </a:moveTo>
                  <a:cubicBezTo>
                    <a:pt x="3035" y="0"/>
                    <a:pt x="3911" y="876"/>
                    <a:pt x="3969" y="1926"/>
                  </a:cubicBezTo>
                  <a:cubicBezTo>
                    <a:pt x="3969" y="2977"/>
                    <a:pt x="3094" y="3911"/>
                    <a:pt x="2043" y="3911"/>
                  </a:cubicBezTo>
                  <a:cubicBezTo>
                    <a:pt x="992" y="3969"/>
                    <a:pt x="59" y="3035"/>
                    <a:pt x="59" y="1985"/>
                  </a:cubicBezTo>
                  <a:cubicBezTo>
                    <a:pt x="0" y="934"/>
                    <a:pt x="934" y="58"/>
                    <a:pt x="198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9" name="Google Shape;15219;p30"/>
            <p:cNvSpPr/>
            <p:nvPr/>
          </p:nvSpPr>
          <p:spPr>
            <a:xfrm>
              <a:off x="4841675" y="709450"/>
              <a:ext cx="99275" cy="99250"/>
            </a:xfrm>
            <a:custGeom>
              <a:avLst/>
              <a:gdLst/>
              <a:ahLst/>
              <a:cxnLst/>
              <a:rect l="l" t="t" r="r" b="b"/>
              <a:pathLst>
                <a:path w="3971" h="3970" extrusionOk="0">
                  <a:moveTo>
                    <a:pt x="3970" y="1985"/>
                  </a:moveTo>
                  <a:cubicBezTo>
                    <a:pt x="3970" y="3036"/>
                    <a:pt x="3036" y="3970"/>
                    <a:pt x="1986" y="3970"/>
                  </a:cubicBezTo>
                  <a:cubicBezTo>
                    <a:pt x="935" y="3911"/>
                    <a:pt x="1" y="2978"/>
                    <a:pt x="59" y="1927"/>
                  </a:cubicBezTo>
                  <a:cubicBezTo>
                    <a:pt x="59" y="876"/>
                    <a:pt x="993" y="1"/>
                    <a:pt x="2044" y="1"/>
                  </a:cubicBezTo>
                  <a:cubicBezTo>
                    <a:pt x="3095" y="1"/>
                    <a:pt x="3970" y="935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0" name="Google Shape;15220;p30"/>
            <p:cNvSpPr/>
            <p:nvPr/>
          </p:nvSpPr>
          <p:spPr>
            <a:xfrm>
              <a:off x="5825225" y="1691525"/>
              <a:ext cx="99250" cy="99275"/>
            </a:xfrm>
            <a:custGeom>
              <a:avLst/>
              <a:gdLst/>
              <a:ahLst/>
              <a:cxnLst/>
              <a:rect l="l" t="t" r="r" b="b"/>
              <a:pathLst>
                <a:path w="3970" h="3971" extrusionOk="0">
                  <a:moveTo>
                    <a:pt x="1985" y="3970"/>
                  </a:moveTo>
                  <a:cubicBezTo>
                    <a:pt x="876" y="3970"/>
                    <a:pt x="1" y="3036"/>
                    <a:pt x="1" y="1986"/>
                  </a:cubicBezTo>
                  <a:cubicBezTo>
                    <a:pt x="1" y="935"/>
                    <a:pt x="935" y="1"/>
                    <a:pt x="1985" y="59"/>
                  </a:cubicBezTo>
                  <a:cubicBezTo>
                    <a:pt x="3036" y="59"/>
                    <a:pt x="3970" y="993"/>
                    <a:pt x="3970" y="2044"/>
                  </a:cubicBezTo>
                  <a:cubicBezTo>
                    <a:pt x="3911" y="3095"/>
                    <a:pt x="3036" y="3970"/>
                    <a:pt x="198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1" name="Google Shape;15221;p30"/>
            <p:cNvSpPr/>
            <p:nvPr/>
          </p:nvSpPr>
          <p:spPr>
            <a:xfrm>
              <a:off x="4106225" y="465750"/>
              <a:ext cx="97800" cy="99250"/>
            </a:xfrm>
            <a:custGeom>
              <a:avLst/>
              <a:gdLst/>
              <a:ahLst/>
              <a:cxnLst/>
              <a:rect l="l" t="t" r="r" b="b"/>
              <a:pathLst>
                <a:path w="3912" h="3970" extrusionOk="0">
                  <a:moveTo>
                    <a:pt x="3911" y="1985"/>
                  </a:moveTo>
                  <a:cubicBezTo>
                    <a:pt x="3911" y="3036"/>
                    <a:pt x="3035" y="3970"/>
                    <a:pt x="1985" y="3970"/>
                  </a:cubicBezTo>
                  <a:cubicBezTo>
                    <a:pt x="934" y="3970"/>
                    <a:pt x="0" y="3036"/>
                    <a:pt x="0" y="1985"/>
                  </a:cubicBezTo>
                  <a:cubicBezTo>
                    <a:pt x="0" y="935"/>
                    <a:pt x="876" y="59"/>
                    <a:pt x="1926" y="59"/>
                  </a:cubicBezTo>
                  <a:cubicBezTo>
                    <a:pt x="2977" y="1"/>
                    <a:pt x="3911" y="935"/>
                    <a:pt x="3911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2" name="Google Shape;15222;p30"/>
            <p:cNvSpPr/>
            <p:nvPr/>
          </p:nvSpPr>
          <p:spPr>
            <a:xfrm>
              <a:off x="2393050" y="4634875"/>
              <a:ext cx="94875" cy="96325"/>
            </a:xfrm>
            <a:custGeom>
              <a:avLst/>
              <a:gdLst/>
              <a:ahLst/>
              <a:cxnLst/>
              <a:rect l="l" t="t" r="r" b="b"/>
              <a:pathLst>
                <a:path w="3795" h="3853" extrusionOk="0">
                  <a:moveTo>
                    <a:pt x="3794" y="1868"/>
                  </a:moveTo>
                  <a:cubicBezTo>
                    <a:pt x="3794" y="2977"/>
                    <a:pt x="2977" y="3794"/>
                    <a:pt x="1926" y="3794"/>
                  </a:cubicBezTo>
                  <a:cubicBezTo>
                    <a:pt x="817" y="3853"/>
                    <a:pt x="0" y="2977"/>
                    <a:pt x="0" y="1868"/>
                  </a:cubicBezTo>
                  <a:cubicBezTo>
                    <a:pt x="0" y="817"/>
                    <a:pt x="817" y="0"/>
                    <a:pt x="1926" y="0"/>
                  </a:cubicBezTo>
                  <a:cubicBezTo>
                    <a:pt x="2977" y="0"/>
                    <a:pt x="3794" y="817"/>
                    <a:pt x="3794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3" name="Google Shape;15223;p30"/>
            <p:cNvSpPr/>
            <p:nvPr/>
          </p:nvSpPr>
          <p:spPr>
            <a:xfrm>
              <a:off x="6068925" y="3165400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3853" y="1985"/>
                  </a:moveTo>
                  <a:cubicBezTo>
                    <a:pt x="3853" y="3035"/>
                    <a:pt x="2977" y="3853"/>
                    <a:pt x="1927" y="3853"/>
                  </a:cubicBezTo>
                  <a:cubicBezTo>
                    <a:pt x="818" y="3853"/>
                    <a:pt x="1" y="2977"/>
                    <a:pt x="59" y="1868"/>
                  </a:cubicBezTo>
                  <a:cubicBezTo>
                    <a:pt x="59" y="817"/>
                    <a:pt x="934" y="0"/>
                    <a:pt x="1985" y="0"/>
                  </a:cubicBezTo>
                  <a:cubicBezTo>
                    <a:pt x="3036" y="59"/>
                    <a:pt x="3853" y="934"/>
                    <a:pt x="3853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4" name="Google Shape;15224;p30"/>
            <p:cNvSpPr/>
            <p:nvPr/>
          </p:nvSpPr>
          <p:spPr>
            <a:xfrm>
              <a:off x="3370750" y="467225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1868" y="3853"/>
                  </a:moveTo>
                  <a:cubicBezTo>
                    <a:pt x="818" y="3794"/>
                    <a:pt x="0" y="2977"/>
                    <a:pt x="59" y="1868"/>
                  </a:cubicBezTo>
                  <a:cubicBezTo>
                    <a:pt x="59" y="817"/>
                    <a:pt x="934" y="0"/>
                    <a:pt x="1985" y="59"/>
                  </a:cubicBezTo>
                  <a:cubicBezTo>
                    <a:pt x="3094" y="59"/>
                    <a:pt x="3853" y="934"/>
                    <a:pt x="3853" y="1985"/>
                  </a:cubicBezTo>
                  <a:cubicBezTo>
                    <a:pt x="3795" y="3094"/>
                    <a:pt x="2977" y="3853"/>
                    <a:pt x="1868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5" name="Google Shape;15225;p30"/>
            <p:cNvSpPr/>
            <p:nvPr/>
          </p:nvSpPr>
          <p:spPr>
            <a:xfrm>
              <a:off x="5828150" y="3902325"/>
              <a:ext cx="93425" cy="94875"/>
            </a:xfrm>
            <a:custGeom>
              <a:avLst/>
              <a:gdLst/>
              <a:ahLst/>
              <a:cxnLst/>
              <a:rect l="l" t="t" r="r" b="b"/>
              <a:pathLst>
                <a:path w="3737" h="3795" extrusionOk="0">
                  <a:moveTo>
                    <a:pt x="3736" y="1926"/>
                  </a:moveTo>
                  <a:cubicBezTo>
                    <a:pt x="3736" y="3036"/>
                    <a:pt x="2861" y="3794"/>
                    <a:pt x="1810" y="3794"/>
                  </a:cubicBezTo>
                  <a:cubicBezTo>
                    <a:pt x="759" y="3736"/>
                    <a:pt x="0" y="2919"/>
                    <a:pt x="0" y="1926"/>
                  </a:cubicBezTo>
                  <a:cubicBezTo>
                    <a:pt x="0" y="817"/>
                    <a:pt x="876" y="0"/>
                    <a:pt x="1927" y="59"/>
                  </a:cubicBezTo>
                  <a:cubicBezTo>
                    <a:pt x="2977" y="59"/>
                    <a:pt x="3736" y="876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6" name="Google Shape;15226;p30"/>
            <p:cNvSpPr/>
            <p:nvPr/>
          </p:nvSpPr>
          <p:spPr>
            <a:xfrm>
              <a:off x="1899825" y="4146025"/>
              <a:ext cx="94875" cy="94875"/>
            </a:xfrm>
            <a:custGeom>
              <a:avLst/>
              <a:gdLst/>
              <a:ahLst/>
              <a:cxnLst/>
              <a:rect l="l" t="t" r="r" b="b"/>
              <a:pathLst>
                <a:path w="3795" h="3795" extrusionOk="0">
                  <a:moveTo>
                    <a:pt x="3794" y="1926"/>
                  </a:moveTo>
                  <a:cubicBezTo>
                    <a:pt x="3736" y="2977"/>
                    <a:pt x="2919" y="3794"/>
                    <a:pt x="1810" y="3794"/>
                  </a:cubicBezTo>
                  <a:cubicBezTo>
                    <a:pt x="759" y="3736"/>
                    <a:pt x="0" y="2919"/>
                    <a:pt x="0" y="1810"/>
                  </a:cubicBezTo>
                  <a:cubicBezTo>
                    <a:pt x="58" y="759"/>
                    <a:pt x="876" y="0"/>
                    <a:pt x="1868" y="0"/>
                  </a:cubicBezTo>
                  <a:cubicBezTo>
                    <a:pt x="2977" y="0"/>
                    <a:pt x="3794" y="817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7" name="Google Shape;15227;p30"/>
            <p:cNvSpPr/>
            <p:nvPr/>
          </p:nvSpPr>
          <p:spPr>
            <a:xfrm>
              <a:off x="2639650" y="712375"/>
              <a:ext cx="94875" cy="93425"/>
            </a:xfrm>
            <a:custGeom>
              <a:avLst/>
              <a:gdLst/>
              <a:ahLst/>
              <a:cxnLst/>
              <a:rect l="l" t="t" r="r" b="b"/>
              <a:pathLst>
                <a:path w="3795" h="3737" extrusionOk="0">
                  <a:moveTo>
                    <a:pt x="1927" y="3736"/>
                  </a:moveTo>
                  <a:cubicBezTo>
                    <a:pt x="876" y="3736"/>
                    <a:pt x="59" y="2919"/>
                    <a:pt x="59" y="1868"/>
                  </a:cubicBezTo>
                  <a:cubicBezTo>
                    <a:pt x="1" y="818"/>
                    <a:pt x="818" y="0"/>
                    <a:pt x="1869" y="0"/>
                  </a:cubicBezTo>
                  <a:cubicBezTo>
                    <a:pt x="2919" y="0"/>
                    <a:pt x="3737" y="818"/>
                    <a:pt x="3737" y="1810"/>
                  </a:cubicBezTo>
                  <a:cubicBezTo>
                    <a:pt x="3795" y="2861"/>
                    <a:pt x="2978" y="3678"/>
                    <a:pt x="1927" y="37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8" name="Google Shape;15228;p30"/>
            <p:cNvSpPr/>
            <p:nvPr/>
          </p:nvSpPr>
          <p:spPr>
            <a:xfrm>
              <a:off x="6070375" y="2184775"/>
              <a:ext cx="93425" cy="91950"/>
            </a:xfrm>
            <a:custGeom>
              <a:avLst/>
              <a:gdLst/>
              <a:ahLst/>
              <a:cxnLst/>
              <a:rect l="l" t="t" r="r" b="b"/>
              <a:pathLst>
                <a:path w="3737" h="3678" extrusionOk="0">
                  <a:moveTo>
                    <a:pt x="3737" y="1868"/>
                  </a:moveTo>
                  <a:cubicBezTo>
                    <a:pt x="3737" y="2860"/>
                    <a:pt x="2861" y="3678"/>
                    <a:pt x="1869" y="3678"/>
                  </a:cubicBezTo>
                  <a:cubicBezTo>
                    <a:pt x="876" y="3678"/>
                    <a:pt x="1" y="2802"/>
                    <a:pt x="59" y="1810"/>
                  </a:cubicBezTo>
                  <a:cubicBezTo>
                    <a:pt x="59" y="817"/>
                    <a:pt x="935" y="0"/>
                    <a:pt x="1927" y="0"/>
                  </a:cubicBezTo>
                  <a:cubicBezTo>
                    <a:pt x="2919" y="59"/>
                    <a:pt x="3737" y="876"/>
                    <a:pt x="3737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9" name="Google Shape;15229;p30"/>
            <p:cNvSpPr/>
            <p:nvPr/>
          </p:nvSpPr>
          <p:spPr>
            <a:xfrm>
              <a:off x="3862525" y="5129550"/>
              <a:ext cx="91950" cy="91975"/>
            </a:xfrm>
            <a:custGeom>
              <a:avLst/>
              <a:gdLst/>
              <a:ahLst/>
              <a:cxnLst/>
              <a:rect l="l" t="t" r="r" b="b"/>
              <a:pathLst>
                <a:path w="3678" h="3679" extrusionOk="0">
                  <a:moveTo>
                    <a:pt x="3678" y="1869"/>
                  </a:moveTo>
                  <a:cubicBezTo>
                    <a:pt x="3678" y="2861"/>
                    <a:pt x="2860" y="3678"/>
                    <a:pt x="1868" y="3678"/>
                  </a:cubicBezTo>
                  <a:cubicBezTo>
                    <a:pt x="876" y="3678"/>
                    <a:pt x="0" y="2803"/>
                    <a:pt x="0" y="1810"/>
                  </a:cubicBezTo>
                  <a:cubicBezTo>
                    <a:pt x="59" y="818"/>
                    <a:pt x="934" y="1"/>
                    <a:pt x="1868" y="59"/>
                  </a:cubicBezTo>
                  <a:cubicBezTo>
                    <a:pt x="2860" y="59"/>
                    <a:pt x="3678" y="876"/>
                    <a:pt x="3678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0" name="Google Shape;15230;p30"/>
            <p:cNvSpPr/>
            <p:nvPr/>
          </p:nvSpPr>
          <p:spPr>
            <a:xfrm>
              <a:off x="4357200" y="470125"/>
              <a:ext cx="91975" cy="91975"/>
            </a:xfrm>
            <a:custGeom>
              <a:avLst/>
              <a:gdLst/>
              <a:ahLst/>
              <a:cxnLst/>
              <a:rect l="l" t="t" r="r" b="b"/>
              <a:pathLst>
                <a:path w="3679" h="3679" extrusionOk="0">
                  <a:moveTo>
                    <a:pt x="3620" y="1810"/>
                  </a:moveTo>
                  <a:cubicBezTo>
                    <a:pt x="3678" y="2744"/>
                    <a:pt x="2861" y="3620"/>
                    <a:pt x="1869" y="3678"/>
                  </a:cubicBezTo>
                  <a:cubicBezTo>
                    <a:pt x="876" y="3678"/>
                    <a:pt x="1" y="2803"/>
                    <a:pt x="1" y="1810"/>
                  </a:cubicBezTo>
                  <a:cubicBezTo>
                    <a:pt x="1" y="876"/>
                    <a:pt x="818" y="1"/>
                    <a:pt x="1810" y="1"/>
                  </a:cubicBezTo>
                  <a:cubicBezTo>
                    <a:pt x="2744" y="1"/>
                    <a:pt x="3620" y="818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1" name="Google Shape;15231;p30"/>
            <p:cNvSpPr/>
            <p:nvPr/>
          </p:nvSpPr>
          <p:spPr>
            <a:xfrm>
              <a:off x="3620275" y="5131025"/>
              <a:ext cx="91975" cy="90500"/>
            </a:xfrm>
            <a:custGeom>
              <a:avLst/>
              <a:gdLst/>
              <a:ahLst/>
              <a:cxnLst/>
              <a:rect l="l" t="t" r="r" b="b"/>
              <a:pathLst>
                <a:path w="3679" h="3620" extrusionOk="0">
                  <a:moveTo>
                    <a:pt x="1869" y="3619"/>
                  </a:moveTo>
                  <a:cubicBezTo>
                    <a:pt x="876" y="3619"/>
                    <a:pt x="1" y="2744"/>
                    <a:pt x="1" y="1810"/>
                  </a:cubicBezTo>
                  <a:cubicBezTo>
                    <a:pt x="1" y="817"/>
                    <a:pt x="876" y="0"/>
                    <a:pt x="1869" y="0"/>
                  </a:cubicBezTo>
                  <a:cubicBezTo>
                    <a:pt x="2803" y="0"/>
                    <a:pt x="3620" y="817"/>
                    <a:pt x="3620" y="1751"/>
                  </a:cubicBezTo>
                  <a:cubicBezTo>
                    <a:pt x="3678" y="2744"/>
                    <a:pt x="2803" y="3619"/>
                    <a:pt x="186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2" name="Google Shape;15232;p30"/>
            <p:cNvSpPr/>
            <p:nvPr/>
          </p:nvSpPr>
          <p:spPr>
            <a:xfrm>
              <a:off x="1412425" y="2921700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19" y="1810"/>
                  </a:moveTo>
                  <a:cubicBezTo>
                    <a:pt x="3619" y="2802"/>
                    <a:pt x="2802" y="3619"/>
                    <a:pt x="1810" y="3619"/>
                  </a:cubicBezTo>
                  <a:cubicBezTo>
                    <a:pt x="818" y="3619"/>
                    <a:pt x="0" y="2802"/>
                    <a:pt x="0" y="1810"/>
                  </a:cubicBezTo>
                  <a:cubicBezTo>
                    <a:pt x="0" y="876"/>
                    <a:pt x="818" y="59"/>
                    <a:pt x="1751" y="0"/>
                  </a:cubicBezTo>
                  <a:cubicBezTo>
                    <a:pt x="2744" y="0"/>
                    <a:pt x="3561" y="817"/>
                    <a:pt x="3619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3" name="Google Shape;15233;p30"/>
            <p:cNvSpPr/>
            <p:nvPr/>
          </p:nvSpPr>
          <p:spPr>
            <a:xfrm>
              <a:off x="4846075" y="4884400"/>
              <a:ext cx="91950" cy="90500"/>
            </a:xfrm>
            <a:custGeom>
              <a:avLst/>
              <a:gdLst/>
              <a:ahLst/>
              <a:cxnLst/>
              <a:rect l="l" t="t" r="r" b="b"/>
              <a:pathLst>
                <a:path w="3678" h="3620" extrusionOk="0">
                  <a:moveTo>
                    <a:pt x="1868" y="1"/>
                  </a:moveTo>
                  <a:cubicBezTo>
                    <a:pt x="2802" y="1"/>
                    <a:pt x="3677" y="876"/>
                    <a:pt x="3619" y="1810"/>
                  </a:cubicBezTo>
                  <a:cubicBezTo>
                    <a:pt x="3619" y="2802"/>
                    <a:pt x="2743" y="3620"/>
                    <a:pt x="1751" y="3620"/>
                  </a:cubicBezTo>
                  <a:cubicBezTo>
                    <a:pt x="817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4" name="Google Shape;15234;p30"/>
            <p:cNvSpPr/>
            <p:nvPr/>
          </p:nvSpPr>
          <p:spPr>
            <a:xfrm>
              <a:off x="1659025" y="1695925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20" y="1810"/>
                  </a:moveTo>
                  <a:cubicBezTo>
                    <a:pt x="3620" y="2802"/>
                    <a:pt x="2803" y="3619"/>
                    <a:pt x="1810" y="3619"/>
                  </a:cubicBezTo>
                  <a:cubicBezTo>
                    <a:pt x="818" y="3619"/>
                    <a:pt x="1" y="2802"/>
                    <a:pt x="1" y="1810"/>
                  </a:cubicBezTo>
                  <a:cubicBezTo>
                    <a:pt x="1" y="876"/>
                    <a:pt x="818" y="58"/>
                    <a:pt x="1752" y="0"/>
                  </a:cubicBezTo>
                  <a:cubicBezTo>
                    <a:pt x="2744" y="0"/>
                    <a:pt x="3562" y="817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5" name="Google Shape;15235;p30"/>
            <p:cNvSpPr/>
            <p:nvPr/>
          </p:nvSpPr>
          <p:spPr>
            <a:xfrm>
              <a:off x="1412425" y="2675075"/>
              <a:ext cx="90500" cy="91975"/>
            </a:xfrm>
            <a:custGeom>
              <a:avLst/>
              <a:gdLst/>
              <a:ahLst/>
              <a:cxnLst/>
              <a:rect l="l" t="t" r="r" b="b"/>
              <a:pathLst>
                <a:path w="3620" h="3679" extrusionOk="0">
                  <a:moveTo>
                    <a:pt x="1810" y="1"/>
                  </a:moveTo>
                  <a:cubicBezTo>
                    <a:pt x="2802" y="59"/>
                    <a:pt x="3619" y="935"/>
                    <a:pt x="3619" y="1869"/>
                  </a:cubicBezTo>
                  <a:cubicBezTo>
                    <a:pt x="3561" y="2861"/>
                    <a:pt x="2685" y="3678"/>
                    <a:pt x="1751" y="3620"/>
                  </a:cubicBezTo>
                  <a:cubicBezTo>
                    <a:pt x="759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6" name="Google Shape;15236;p30"/>
            <p:cNvSpPr/>
            <p:nvPr/>
          </p:nvSpPr>
          <p:spPr>
            <a:xfrm>
              <a:off x="5340750" y="9619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2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744"/>
                    <a:pt x="1" y="1752"/>
                  </a:cubicBezTo>
                  <a:cubicBezTo>
                    <a:pt x="1" y="760"/>
                    <a:pt x="759" y="1"/>
                    <a:pt x="1752" y="1"/>
                  </a:cubicBezTo>
                  <a:cubicBezTo>
                    <a:pt x="2744" y="1"/>
                    <a:pt x="3503" y="760"/>
                    <a:pt x="3503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7" name="Google Shape;15237;p30"/>
            <p:cNvSpPr/>
            <p:nvPr/>
          </p:nvSpPr>
          <p:spPr>
            <a:xfrm>
              <a:off x="5584450" y="120852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1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685"/>
                    <a:pt x="1" y="1751"/>
                  </a:cubicBezTo>
                  <a:cubicBezTo>
                    <a:pt x="1" y="759"/>
                    <a:pt x="759" y="0"/>
                    <a:pt x="1752" y="0"/>
                  </a:cubicBezTo>
                  <a:cubicBezTo>
                    <a:pt x="2744" y="0"/>
                    <a:pt x="3503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8" name="Google Shape;15238;p30"/>
            <p:cNvSpPr/>
            <p:nvPr/>
          </p:nvSpPr>
          <p:spPr>
            <a:xfrm>
              <a:off x="3132900" y="4716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2" y="1751"/>
                  </a:moveTo>
                  <a:cubicBezTo>
                    <a:pt x="3502" y="2744"/>
                    <a:pt x="2744" y="3503"/>
                    <a:pt x="1751" y="3503"/>
                  </a:cubicBezTo>
                  <a:cubicBezTo>
                    <a:pt x="759" y="3503"/>
                    <a:pt x="0" y="2744"/>
                    <a:pt x="0" y="1751"/>
                  </a:cubicBezTo>
                  <a:cubicBezTo>
                    <a:pt x="0" y="817"/>
                    <a:pt x="759" y="0"/>
                    <a:pt x="1751" y="0"/>
                  </a:cubicBezTo>
                  <a:cubicBezTo>
                    <a:pt x="2685" y="0"/>
                    <a:pt x="3502" y="759"/>
                    <a:pt x="3502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9" name="Google Shape;15239;p30"/>
            <p:cNvSpPr/>
            <p:nvPr/>
          </p:nvSpPr>
          <p:spPr>
            <a:xfrm>
              <a:off x="6073300" y="341347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1752" y="3502"/>
                  </a:moveTo>
                  <a:cubicBezTo>
                    <a:pt x="759" y="3502"/>
                    <a:pt x="1" y="2685"/>
                    <a:pt x="1" y="1751"/>
                  </a:cubicBezTo>
                  <a:cubicBezTo>
                    <a:pt x="1" y="759"/>
                    <a:pt x="818" y="0"/>
                    <a:pt x="1810" y="0"/>
                  </a:cubicBezTo>
                  <a:cubicBezTo>
                    <a:pt x="2744" y="0"/>
                    <a:pt x="3503" y="759"/>
                    <a:pt x="3503" y="1751"/>
                  </a:cubicBezTo>
                  <a:cubicBezTo>
                    <a:pt x="3503" y="2744"/>
                    <a:pt x="2744" y="3502"/>
                    <a:pt x="1752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0" name="Google Shape;15240;p30"/>
            <p:cNvSpPr/>
            <p:nvPr/>
          </p:nvSpPr>
          <p:spPr>
            <a:xfrm>
              <a:off x="1413875" y="2434300"/>
              <a:ext cx="87575" cy="86125"/>
            </a:xfrm>
            <a:custGeom>
              <a:avLst/>
              <a:gdLst/>
              <a:ahLst/>
              <a:cxnLst/>
              <a:rect l="l" t="t" r="r" b="b"/>
              <a:pathLst>
                <a:path w="3503" h="3445" extrusionOk="0">
                  <a:moveTo>
                    <a:pt x="1752" y="3444"/>
                  </a:moveTo>
                  <a:cubicBezTo>
                    <a:pt x="760" y="3444"/>
                    <a:pt x="1" y="2744"/>
                    <a:pt x="1" y="1752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744" y="1"/>
                    <a:pt x="3445" y="759"/>
                    <a:pt x="3503" y="1693"/>
                  </a:cubicBezTo>
                  <a:cubicBezTo>
                    <a:pt x="3503" y="2686"/>
                    <a:pt x="2744" y="3444"/>
                    <a:pt x="1752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1" name="Google Shape;15241;p30"/>
            <p:cNvSpPr/>
            <p:nvPr/>
          </p:nvSpPr>
          <p:spPr>
            <a:xfrm>
              <a:off x="4112050" y="5131025"/>
              <a:ext cx="87575" cy="89025"/>
            </a:xfrm>
            <a:custGeom>
              <a:avLst/>
              <a:gdLst/>
              <a:ahLst/>
              <a:cxnLst/>
              <a:rect l="l" t="t" r="r" b="b"/>
              <a:pathLst>
                <a:path w="3503" h="3561" extrusionOk="0">
                  <a:moveTo>
                    <a:pt x="3503" y="1751"/>
                  </a:moveTo>
                  <a:cubicBezTo>
                    <a:pt x="3503" y="2744"/>
                    <a:pt x="2744" y="3561"/>
                    <a:pt x="1752" y="3561"/>
                  </a:cubicBezTo>
                  <a:cubicBezTo>
                    <a:pt x="760" y="3561"/>
                    <a:pt x="1" y="2802"/>
                    <a:pt x="1" y="1810"/>
                  </a:cubicBezTo>
                  <a:cubicBezTo>
                    <a:pt x="1" y="817"/>
                    <a:pt x="701" y="59"/>
                    <a:pt x="1693" y="59"/>
                  </a:cubicBezTo>
                  <a:cubicBezTo>
                    <a:pt x="2686" y="0"/>
                    <a:pt x="3445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2" name="Google Shape;15242;p30"/>
            <p:cNvSpPr/>
            <p:nvPr/>
          </p:nvSpPr>
          <p:spPr>
            <a:xfrm>
              <a:off x="1413875" y="317122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5"/>
                    <a:pt x="1693" y="3445"/>
                  </a:cubicBezTo>
                  <a:cubicBezTo>
                    <a:pt x="760" y="3386"/>
                    <a:pt x="1" y="2627"/>
                    <a:pt x="59" y="1693"/>
                  </a:cubicBezTo>
                  <a:cubicBezTo>
                    <a:pt x="59" y="759"/>
                    <a:pt x="818" y="1"/>
                    <a:pt x="1752" y="1"/>
                  </a:cubicBezTo>
                  <a:cubicBezTo>
                    <a:pt x="2744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3" name="Google Shape;15243;p30"/>
            <p:cNvSpPr/>
            <p:nvPr/>
          </p:nvSpPr>
          <p:spPr>
            <a:xfrm>
              <a:off x="3376575" y="513247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4"/>
                    <a:pt x="1752" y="3444"/>
                  </a:cubicBezTo>
                  <a:cubicBezTo>
                    <a:pt x="760" y="3444"/>
                    <a:pt x="1" y="2686"/>
                    <a:pt x="1" y="1693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686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4" name="Google Shape;15244;p30"/>
            <p:cNvSpPr/>
            <p:nvPr/>
          </p:nvSpPr>
          <p:spPr>
            <a:xfrm>
              <a:off x="2639650" y="4887325"/>
              <a:ext cx="86125" cy="84650"/>
            </a:xfrm>
            <a:custGeom>
              <a:avLst/>
              <a:gdLst/>
              <a:ahLst/>
              <a:cxnLst/>
              <a:rect l="l" t="t" r="r" b="b"/>
              <a:pathLst>
                <a:path w="3445" h="3386" extrusionOk="0">
                  <a:moveTo>
                    <a:pt x="3445" y="1693"/>
                  </a:moveTo>
                  <a:cubicBezTo>
                    <a:pt x="3445" y="2627"/>
                    <a:pt x="2628" y="3386"/>
                    <a:pt x="1694" y="3386"/>
                  </a:cubicBezTo>
                  <a:cubicBezTo>
                    <a:pt x="760" y="3327"/>
                    <a:pt x="1" y="2569"/>
                    <a:pt x="59" y="1635"/>
                  </a:cubicBezTo>
                  <a:cubicBezTo>
                    <a:pt x="59" y="701"/>
                    <a:pt x="818" y="0"/>
                    <a:pt x="1752" y="0"/>
                  </a:cubicBezTo>
                  <a:cubicBezTo>
                    <a:pt x="2686" y="0"/>
                    <a:pt x="3445" y="759"/>
                    <a:pt x="3445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5" name="Google Shape;15245;p30"/>
            <p:cNvSpPr/>
            <p:nvPr/>
          </p:nvSpPr>
          <p:spPr>
            <a:xfrm>
              <a:off x="1661950" y="3903775"/>
              <a:ext cx="84675" cy="86125"/>
            </a:xfrm>
            <a:custGeom>
              <a:avLst/>
              <a:gdLst/>
              <a:ahLst/>
              <a:cxnLst/>
              <a:rect l="l" t="t" r="r" b="b"/>
              <a:pathLst>
                <a:path w="3387" h="3445" extrusionOk="0">
                  <a:moveTo>
                    <a:pt x="1693" y="1"/>
                  </a:moveTo>
                  <a:cubicBezTo>
                    <a:pt x="2627" y="1"/>
                    <a:pt x="3386" y="818"/>
                    <a:pt x="3386" y="1752"/>
                  </a:cubicBezTo>
                  <a:cubicBezTo>
                    <a:pt x="3386" y="2686"/>
                    <a:pt x="2569" y="3444"/>
                    <a:pt x="1635" y="3386"/>
                  </a:cubicBezTo>
                  <a:cubicBezTo>
                    <a:pt x="701" y="3386"/>
                    <a:pt x="1" y="2627"/>
                    <a:pt x="1" y="1693"/>
                  </a:cubicBezTo>
                  <a:cubicBezTo>
                    <a:pt x="1" y="759"/>
                    <a:pt x="759" y="1"/>
                    <a:pt x="16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6" name="Google Shape;15246;p30"/>
            <p:cNvSpPr/>
            <p:nvPr/>
          </p:nvSpPr>
          <p:spPr>
            <a:xfrm>
              <a:off x="5587375" y="4398475"/>
              <a:ext cx="81725" cy="81725"/>
            </a:xfrm>
            <a:custGeom>
              <a:avLst/>
              <a:gdLst/>
              <a:ahLst/>
              <a:cxnLst/>
              <a:rect l="l" t="t" r="r" b="b"/>
              <a:pathLst>
                <a:path w="3269" h="3269" extrusionOk="0">
                  <a:moveTo>
                    <a:pt x="1635" y="3269"/>
                  </a:moveTo>
                  <a:cubicBezTo>
                    <a:pt x="701" y="3269"/>
                    <a:pt x="0" y="2510"/>
                    <a:pt x="0" y="1635"/>
                  </a:cubicBezTo>
                  <a:cubicBezTo>
                    <a:pt x="0" y="759"/>
                    <a:pt x="759" y="0"/>
                    <a:pt x="1693" y="0"/>
                  </a:cubicBezTo>
                  <a:cubicBezTo>
                    <a:pt x="2569" y="59"/>
                    <a:pt x="3269" y="817"/>
                    <a:pt x="3269" y="1693"/>
                  </a:cubicBezTo>
                  <a:cubicBezTo>
                    <a:pt x="3211" y="2569"/>
                    <a:pt x="2510" y="3269"/>
                    <a:pt x="1635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7" name="Google Shape;15247;p30"/>
            <p:cNvSpPr/>
            <p:nvPr/>
          </p:nvSpPr>
          <p:spPr>
            <a:xfrm>
              <a:off x="6076225" y="1948375"/>
              <a:ext cx="81750" cy="81725"/>
            </a:xfrm>
            <a:custGeom>
              <a:avLst/>
              <a:gdLst/>
              <a:ahLst/>
              <a:cxnLst/>
              <a:rect l="l" t="t" r="r" b="b"/>
              <a:pathLst>
                <a:path w="3270" h="3269" extrusionOk="0">
                  <a:moveTo>
                    <a:pt x="1693" y="3211"/>
                  </a:moveTo>
                  <a:cubicBezTo>
                    <a:pt x="818" y="3269"/>
                    <a:pt x="59" y="2510"/>
                    <a:pt x="0" y="1635"/>
                  </a:cubicBezTo>
                  <a:cubicBezTo>
                    <a:pt x="0" y="759"/>
                    <a:pt x="759" y="0"/>
                    <a:pt x="1635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452"/>
                    <a:pt x="2569" y="3211"/>
                    <a:pt x="169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8" name="Google Shape;15248;p30"/>
            <p:cNvSpPr/>
            <p:nvPr/>
          </p:nvSpPr>
          <p:spPr>
            <a:xfrm>
              <a:off x="2152275" y="964825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3269" y="1635"/>
                  </a:moveTo>
                  <a:cubicBezTo>
                    <a:pt x="3269" y="2510"/>
                    <a:pt x="2568" y="3211"/>
                    <a:pt x="1693" y="3269"/>
                  </a:cubicBezTo>
                  <a:cubicBezTo>
                    <a:pt x="759" y="3269"/>
                    <a:pt x="0" y="2510"/>
                    <a:pt x="59" y="1577"/>
                  </a:cubicBezTo>
                  <a:cubicBezTo>
                    <a:pt x="59" y="701"/>
                    <a:pt x="817" y="0"/>
                    <a:pt x="1693" y="0"/>
                  </a:cubicBezTo>
                  <a:cubicBezTo>
                    <a:pt x="2568" y="0"/>
                    <a:pt x="3269" y="759"/>
                    <a:pt x="3269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9" name="Google Shape;15249;p30"/>
            <p:cNvSpPr/>
            <p:nvPr/>
          </p:nvSpPr>
          <p:spPr>
            <a:xfrm>
              <a:off x="5833975" y="1453675"/>
              <a:ext cx="81750" cy="81750"/>
            </a:xfrm>
            <a:custGeom>
              <a:avLst/>
              <a:gdLst/>
              <a:ahLst/>
              <a:cxnLst/>
              <a:rect l="l" t="t" r="r" b="b"/>
              <a:pathLst>
                <a:path w="3270" h="3270" extrusionOk="0">
                  <a:moveTo>
                    <a:pt x="3270" y="1635"/>
                  </a:moveTo>
                  <a:cubicBezTo>
                    <a:pt x="3270" y="2511"/>
                    <a:pt x="2511" y="3269"/>
                    <a:pt x="1635" y="3269"/>
                  </a:cubicBezTo>
                  <a:cubicBezTo>
                    <a:pt x="760" y="3269"/>
                    <a:pt x="1" y="2511"/>
                    <a:pt x="1" y="1635"/>
                  </a:cubicBezTo>
                  <a:cubicBezTo>
                    <a:pt x="1" y="759"/>
                    <a:pt x="760" y="1"/>
                    <a:pt x="1635" y="1"/>
                  </a:cubicBezTo>
                  <a:cubicBezTo>
                    <a:pt x="2511" y="1"/>
                    <a:pt x="3211" y="759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0" name="Google Shape;15250;p30"/>
            <p:cNvSpPr/>
            <p:nvPr/>
          </p:nvSpPr>
          <p:spPr>
            <a:xfrm>
              <a:off x="4361600" y="5135400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1634" y="3269"/>
                  </a:moveTo>
                  <a:cubicBezTo>
                    <a:pt x="759" y="3269"/>
                    <a:pt x="58" y="2569"/>
                    <a:pt x="0" y="1693"/>
                  </a:cubicBezTo>
                  <a:cubicBezTo>
                    <a:pt x="0" y="759"/>
                    <a:pt x="700" y="0"/>
                    <a:pt x="1634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510"/>
                    <a:pt x="2510" y="3211"/>
                    <a:pt x="1634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1" name="Google Shape;15251;p30"/>
            <p:cNvSpPr/>
            <p:nvPr/>
          </p:nvSpPr>
          <p:spPr>
            <a:xfrm>
              <a:off x="3137275" y="5136850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3094"/>
                  </a:moveTo>
                  <a:cubicBezTo>
                    <a:pt x="701" y="3153"/>
                    <a:pt x="0" y="2452"/>
                    <a:pt x="0" y="1577"/>
                  </a:cubicBezTo>
                  <a:cubicBezTo>
                    <a:pt x="0" y="701"/>
                    <a:pt x="642" y="1"/>
                    <a:pt x="1518" y="1"/>
                  </a:cubicBezTo>
                  <a:cubicBezTo>
                    <a:pt x="2452" y="1"/>
                    <a:pt x="3094" y="643"/>
                    <a:pt x="3152" y="1518"/>
                  </a:cubicBezTo>
                  <a:cubicBezTo>
                    <a:pt x="3152" y="2394"/>
                    <a:pt x="2452" y="3094"/>
                    <a:pt x="1576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2" name="Google Shape;15252;p30"/>
            <p:cNvSpPr/>
            <p:nvPr/>
          </p:nvSpPr>
          <p:spPr>
            <a:xfrm>
              <a:off x="1416800" y="2190600"/>
              <a:ext cx="80275" cy="80300"/>
            </a:xfrm>
            <a:custGeom>
              <a:avLst/>
              <a:gdLst/>
              <a:ahLst/>
              <a:cxnLst/>
              <a:rect l="l" t="t" r="r" b="b"/>
              <a:pathLst>
                <a:path w="3211" h="3212" extrusionOk="0">
                  <a:moveTo>
                    <a:pt x="1635" y="1"/>
                  </a:moveTo>
                  <a:cubicBezTo>
                    <a:pt x="2510" y="1"/>
                    <a:pt x="3211" y="701"/>
                    <a:pt x="3211" y="1635"/>
                  </a:cubicBezTo>
                  <a:cubicBezTo>
                    <a:pt x="3211" y="2511"/>
                    <a:pt x="2510" y="3211"/>
                    <a:pt x="1635" y="3211"/>
                  </a:cubicBezTo>
                  <a:cubicBezTo>
                    <a:pt x="759" y="3211"/>
                    <a:pt x="0" y="2511"/>
                    <a:pt x="0" y="1635"/>
                  </a:cubicBezTo>
                  <a:cubicBezTo>
                    <a:pt x="0" y="701"/>
                    <a:pt x="701" y="1"/>
                    <a:pt x="16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3" name="Google Shape;15253;p30"/>
            <p:cNvSpPr/>
            <p:nvPr/>
          </p:nvSpPr>
          <p:spPr>
            <a:xfrm>
              <a:off x="5340750" y="4646550"/>
              <a:ext cx="80275" cy="80275"/>
            </a:xfrm>
            <a:custGeom>
              <a:avLst/>
              <a:gdLst/>
              <a:ahLst/>
              <a:cxnLst/>
              <a:rect l="l" t="t" r="r" b="b"/>
              <a:pathLst>
                <a:path w="3211" h="3211" extrusionOk="0">
                  <a:moveTo>
                    <a:pt x="3211" y="1635"/>
                  </a:moveTo>
                  <a:cubicBezTo>
                    <a:pt x="3211" y="2510"/>
                    <a:pt x="2511" y="3211"/>
                    <a:pt x="1635" y="3211"/>
                  </a:cubicBezTo>
                  <a:cubicBezTo>
                    <a:pt x="701" y="3211"/>
                    <a:pt x="1" y="2510"/>
                    <a:pt x="1" y="1576"/>
                  </a:cubicBezTo>
                  <a:cubicBezTo>
                    <a:pt x="1" y="701"/>
                    <a:pt x="759" y="0"/>
                    <a:pt x="1635" y="0"/>
                  </a:cubicBezTo>
                  <a:cubicBezTo>
                    <a:pt x="2511" y="0"/>
                    <a:pt x="3211" y="701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4" name="Google Shape;15254;p30"/>
            <p:cNvSpPr/>
            <p:nvPr/>
          </p:nvSpPr>
          <p:spPr>
            <a:xfrm>
              <a:off x="1911500" y="1208525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0"/>
                  </a:moveTo>
                  <a:cubicBezTo>
                    <a:pt x="2510" y="0"/>
                    <a:pt x="3152" y="701"/>
                    <a:pt x="3152" y="1635"/>
                  </a:cubicBezTo>
                  <a:cubicBezTo>
                    <a:pt x="3094" y="2510"/>
                    <a:pt x="2452" y="3152"/>
                    <a:pt x="1576" y="3152"/>
                  </a:cubicBezTo>
                  <a:cubicBezTo>
                    <a:pt x="642" y="3152"/>
                    <a:pt x="0" y="2452"/>
                    <a:pt x="0" y="1576"/>
                  </a:cubicBezTo>
                  <a:cubicBezTo>
                    <a:pt x="0" y="701"/>
                    <a:pt x="700" y="0"/>
                    <a:pt x="15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5" name="Google Shape;15255;p30"/>
            <p:cNvSpPr/>
            <p:nvPr/>
          </p:nvSpPr>
          <p:spPr>
            <a:xfrm>
              <a:off x="4608200" y="475975"/>
              <a:ext cx="81750" cy="80275"/>
            </a:xfrm>
            <a:custGeom>
              <a:avLst/>
              <a:gdLst/>
              <a:ahLst/>
              <a:cxnLst/>
              <a:rect l="l" t="t" r="r" b="b"/>
              <a:pathLst>
                <a:path w="3270" h="3211" extrusionOk="0">
                  <a:moveTo>
                    <a:pt x="1693" y="0"/>
                  </a:moveTo>
                  <a:cubicBezTo>
                    <a:pt x="2569" y="0"/>
                    <a:pt x="3269" y="759"/>
                    <a:pt x="3269" y="1635"/>
                  </a:cubicBezTo>
                  <a:cubicBezTo>
                    <a:pt x="3211" y="2510"/>
                    <a:pt x="2511" y="3211"/>
                    <a:pt x="1577" y="3211"/>
                  </a:cubicBezTo>
                  <a:cubicBezTo>
                    <a:pt x="701" y="3152"/>
                    <a:pt x="1" y="2452"/>
                    <a:pt x="1" y="1576"/>
                  </a:cubicBezTo>
                  <a:cubicBezTo>
                    <a:pt x="59" y="642"/>
                    <a:pt x="759" y="0"/>
                    <a:pt x="16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6" name="Google Shape;15256;p30"/>
            <p:cNvSpPr/>
            <p:nvPr/>
          </p:nvSpPr>
          <p:spPr>
            <a:xfrm>
              <a:off x="5098525" y="718200"/>
              <a:ext cx="80275" cy="81750"/>
            </a:xfrm>
            <a:custGeom>
              <a:avLst/>
              <a:gdLst/>
              <a:ahLst/>
              <a:cxnLst/>
              <a:rect l="l" t="t" r="r" b="b"/>
              <a:pathLst>
                <a:path w="3211" h="3270" extrusionOk="0">
                  <a:moveTo>
                    <a:pt x="1635" y="3211"/>
                  </a:moveTo>
                  <a:cubicBezTo>
                    <a:pt x="759" y="3270"/>
                    <a:pt x="0" y="2569"/>
                    <a:pt x="0" y="1635"/>
                  </a:cubicBezTo>
                  <a:cubicBezTo>
                    <a:pt x="0" y="760"/>
                    <a:pt x="701" y="59"/>
                    <a:pt x="1576" y="1"/>
                  </a:cubicBezTo>
                  <a:cubicBezTo>
                    <a:pt x="2452" y="1"/>
                    <a:pt x="3211" y="701"/>
                    <a:pt x="3211" y="1577"/>
                  </a:cubicBezTo>
                  <a:cubicBezTo>
                    <a:pt x="3211" y="2511"/>
                    <a:pt x="2510" y="3211"/>
                    <a:pt x="1635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7" name="Google Shape;15257;p30"/>
            <p:cNvSpPr/>
            <p:nvPr/>
          </p:nvSpPr>
          <p:spPr>
            <a:xfrm>
              <a:off x="6079150" y="3664450"/>
              <a:ext cx="77350" cy="77375"/>
            </a:xfrm>
            <a:custGeom>
              <a:avLst/>
              <a:gdLst/>
              <a:ahLst/>
              <a:cxnLst/>
              <a:rect l="l" t="t" r="r" b="b"/>
              <a:pathLst>
                <a:path w="3094" h="3095" extrusionOk="0">
                  <a:moveTo>
                    <a:pt x="3094" y="1519"/>
                  </a:moveTo>
                  <a:cubicBezTo>
                    <a:pt x="3094" y="2394"/>
                    <a:pt x="2393" y="3095"/>
                    <a:pt x="1576" y="3095"/>
                  </a:cubicBezTo>
                  <a:cubicBezTo>
                    <a:pt x="701" y="3095"/>
                    <a:pt x="0" y="2452"/>
                    <a:pt x="0" y="1577"/>
                  </a:cubicBezTo>
                  <a:cubicBezTo>
                    <a:pt x="0" y="701"/>
                    <a:pt x="642" y="59"/>
                    <a:pt x="1518" y="1"/>
                  </a:cubicBezTo>
                  <a:cubicBezTo>
                    <a:pt x="2335" y="1"/>
                    <a:pt x="3094" y="701"/>
                    <a:pt x="3094" y="15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8" name="Google Shape;15258;p30"/>
            <p:cNvSpPr/>
            <p:nvPr/>
          </p:nvSpPr>
          <p:spPr>
            <a:xfrm>
              <a:off x="1418250" y="3417850"/>
              <a:ext cx="78825" cy="77350"/>
            </a:xfrm>
            <a:custGeom>
              <a:avLst/>
              <a:gdLst/>
              <a:ahLst/>
              <a:cxnLst/>
              <a:rect l="l" t="t" r="r" b="b"/>
              <a:pathLst>
                <a:path w="3153" h="3094" extrusionOk="0">
                  <a:moveTo>
                    <a:pt x="1577" y="3094"/>
                  </a:moveTo>
                  <a:cubicBezTo>
                    <a:pt x="701" y="3094"/>
                    <a:pt x="1" y="2393"/>
                    <a:pt x="1" y="1576"/>
                  </a:cubicBezTo>
                  <a:cubicBezTo>
                    <a:pt x="1" y="701"/>
                    <a:pt x="760" y="0"/>
                    <a:pt x="1577" y="0"/>
                  </a:cubicBezTo>
                  <a:cubicBezTo>
                    <a:pt x="2452" y="59"/>
                    <a:pt x="3094" y="701"/>
                    <a:pt x="3094" y="1518"/>
                  </a:cubicBezTo>
                  <a:cubicBezTo>
                    <a:pt x="3153" y="2393"/>
                    <a:pt x="2452" y="3094"/>
                    <a:pt x="157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9" name="Google Shape;15259;p30"/>
            <p:cNvSpPr/>
            <p:nvPr/>
          </p:nvSpPr>
          <p:spPr>
            <a:xfrm>
              <a:off x="2890650" y="477425"/>
              <a:ext cx="77375" cy="77375"/>
            </a:xfrm>
            <a:custGeom>
              <a:avLst/>
              <a:gdLst/>
              <a:ahLst/>
              <a:cxnLst/>
              <a:rect l="l" t="t" r="r" b="b"/>
              <a:pathLst>
                <a:path w="3095" h="3095" extrusionOk="0">
                  <a:moveTo>
                    <a:pt x="3094" y="1518"/>
                  </a:moveTo>
                  <a:cubicBezTo>
                    <a:pt x="3094" y="2336"/>
                    <a:pt x="2452" y="3036"/>
                    <a:pt x="1577" y="3094"/>
                  </a:cubicBezTo>
                  <a:cubicBezTo>
                    <a:pt x="759" y="3094"/>
                    <a:pt x="1" y="2394"/>
                    <a:pt x="59" y="1518"/>
                  </a:cubicBezTo>
                  <a:cubicBezTo>
                    <a:pt x="59" y="701"/>
                    <a:pt x="759" y="1"/>
                    <a:pt x="1577" y="1"/>
                  </a:cubicBezTo>
                  <a:cubicBezTo>
                    <a:pt x="2394" y="1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0" name="Google Shape;15260;p30"/>
            <p:cNvSpPr/>
            <p:nvPr/>
          </p:nvSpPr>
          <p:spPr>
            <a:xfrm>
              <a:off x="5835450" y="4154775"/>
              <a:ext cx="77350" cy="77350"/>
            </a:xfrm>
            <a:custGeom>
              <a:avLst/>
              <a:gdLst/>
              <a:ahLst/>
              <a:cxnLst/>
              <a:rect l="l" t="t" r="r" b="b"/>
              <a:pathLst>
                <a:path w="3094" h="3094" extrusionOk="0">
                  <a:moveTo>
                    <a:pt x="3094" y="1518"/>
                  </a:moveTo>
                  <a:cubicBezTo>
                    <a:pt x="3094" y="2335"/>
                    <a:pt x="2335" y="3094"/>
                    <a:pt x="1518" y="3036"/>
                  </a:cubicBezTo>
                  <a:cubicBezTo>
                    <a:pt x="701" y="3036"/>
                    <a:pt x="0" y="2277"/>
                    <a:pt x="59" y="1460"/>
                  </a:cubicBezTo>
                  <a:cubicBezTo>
                    <a:pt x="59" y="701"/>
                    <a:pt x="759" y="0"/>
                    <a:pt x="1576" y="0"/>
                  </a:cubicBezTo>
                  <a:cubicBezTo>
                    <a:pt x="2393" y="0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1" name="Google Shape;15261;p30"/>
            <p:cNvSpPr/>
            <p:nvPr/>
          </p:nvSpPr>
          <p:spPr>
            <a:xfrm>
              <a:off x="2401800" y="719675"/>
              <a:ext cx="75900" cy="77350"/>
            </a:xfrm>
            <a:custGeom>
              <a:avLst/>
              <a:gdLst/>
              <a:ahLst/>
              <a:cxnLst/>
              <a:rect l="l" t="t" r="r" b="b"/>
              <a:pathLst>
                <a:path w="3036" h="3094" extrusionOk="0">
                  <a:moveTo>
                    <a:pt x="3036" y="1576"/>
                  </a:moveTo>
                  <a:cubicBezTo>
                    <a:pt x="3036" y="2393"/>
                    <a:pt x="2277" y="3094"/>
                    <a:pt x="1460" y="3036"/>
                  </a:cubicBezTo>
                  <a:cubicBezTo>
                    <a:pt x="643" y="3036"/>
                    <a:pt x="0" y="2277"/>
                    <a:pt x="59" y="1518"/>
                  </a:cubicBezTo>
                  <a:cubicBezTo>
                    <a:pt x="59" y="701"/>
                    <a:pt x="818" y="0"/>
                    <a:pt x="1635" y="59"/>
                  </a:cubicBezTo>
                  <a:cubicBezTo>
                    <a:pt x="2394" y="117"/>
                    <a:pt x="3036" y="817"/>
                    <a:pt x="3036" y="15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2" name="Google Shape;15262;p30"/>
            <p:cNvSpPr/>
            <p:nvPr/>
          </p:nvSpPr>
          <p:spPr>
            <a:xfrm>
              <a:off x="2156650" y="4645075"/>
              <a:ext cx="74450" cy="74450"/>
            </a:xfrm>
            <a:custGeom>
              <a:avLst/>
              <a:gdLst/>
              <a:ahLst/>
              <a:cxnLst/>
              <a:rect l="l" t="t" r="r" b="b"/>
              <a:pathLst>
                <a:path w="2978" h="2978" extrusionOk="0">
                  <a:moveTo>
                    <a:pt x="2919" y="1518"/>
                  </a:moveTo>
                  <a:cubicBezTo>
                    <a:pt x="2919" y="2336"/>
                    <a:pt x="2277" y="2978"/>
                    <a:pt x="1460" y="2978"/>
                  </a:cubicBezTo>
                  <a:cubicBezTo>
                    <a:pt x="642" y="2978"/>
                    <a:pt x="0" y="2277"/>
                    <a:pt x="0" y="1460"/>
                  </a:cubicBezTo>
                  <a:cubicBezTo>
                    <a:pt x="59" y="701"/>
                    <a:pt x="701" y="1"/>
                    <a:pt x="1518" y="59"/>
                  </a:cubicBezTo>
                  <a:cubicBezTo>
                    <a:pt x="2335" y="59"/>
                    <a:pt x="2977" y="701"/>
                    <a:pt x="2919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3" name="Google Shape;15263;p30"/>
            <p:cNvSpPr/>
            <p:nvPr/>
          </p:nvSpPr>
          <p:spPr>
            <a:xfrm>
              <a:off x="1910025" y="4402850"/>
              <a:ext cx="73000" cy="72975"/>
            </a:xfrm>
            <a:custGeom>
              <a:avLst/>
              <a:gdLst/>
              <a:ahLst/>
              <a:cxnLst/>
              <a:rect l="l" t="t" r="r" b="b"/>
              <a:pathLst>
                <a:path w="2920" h="2919" extrusionOk="0">
                  <a:moveTo>
                    <a:pt x="1460" y="0"/>
                  </a:moveTo>
                  <a:cubicBezTo>
                    <a:pt x="2277" y="0"/>
                    <a:pt x="2919" y="642"/>
                    <a:pt x="2919" y="1460"/>
                  </a:cubicBezTo>
                  <a:cubicBezTo>
                    <a:pt x="2919" y="2277"/>
                    <a:pt x="2277" y="2919"/>
                    <a:pt x="1460" y="2919"/>
                  </a:cubicBezTo>
                  <a:cubicBezTo>
                    <a:pt x="643" y="2919"/>
                    <a:pt x="59" y="2335"/>
                    <a:pt x="1" y="1518"/>
                  </a:cubicBezTo>
                  <a:cubicBezTo>
                    <a:pt x="1" y="701"/>
                    <a:pt x="643" y="59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4" name="Google Shape;15264;p30"/>
            <p:cNvSpPr/>
            <p:nvPr/>
          </p:nvSpPr>
          <p:spPr>
            <a:xfrm>
              <a:off x="1669250" y="1459525"/>
              <a:ext cx="70075" cy="71525"/>
            </a:xfrm>
            <a:custGeom>
              <a:avLst/>
              <a:gdLst/>
              <a:ahLst/>
              <a:cxnLst/>
              <a:rect l="l" t="t" r="r" b="b"/>
              <a:pathLst>
                <a:path w="2803" h="2861" extrusionOk="0">
                  <a:moveTo>
                    <a:pt x="1401" y="2802"/>
                  </a:moveTo>
                  <a:cubicBezTo>
                    <a:pt x="584" y="2802"/>
                    <a:pt x="1" y="2218"/>
                    <a:pt x="1" y="1401"/>
                  </a:cubicBezTo>
                  <a:cubicBezTo>
                    <a:pt x="1" y="584"/>
                    <a:pt x="584" y="0"/>
                    <a:pt x="1401" y="0"/>
                  </a:cubicBezTo>
                  <a:cubicBezTo>
                    <a:pt x="2219" y="0"/>
                    <a:pt x="2802" y="642"/>
                    <a:pt x="2802" y="1401"/>
                  </a:cubicBezTo>
                  <a:cubicBezTo>
                    <a:pt x="2802" y="2218"/>
                    <a:pt x="2219" y="2860"/>
                    <a:pt x="1401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5" name="Google Shape;15265;p30"/>
            <p:cNvSpPr/>
            <p:nvPr/>
          </p:nvSpPr>
          <p:spPr>
            <a:xfrm>
              <a:off x="5102900" y="4894625"/>
              <a:ext cx="71525" cy="70050"/>
            </a:xfrm>
            <a:custGeom>
              <a:avLst/>
              <a:gdLst/>
              <a:ahLst/>
              <a:cxnLst/>
              <a:rect l="l" t="t" r="r" b="b"/>
              <a:pathLst>
                <a:path w="2861" h="2802" extrusionOk="0">
                  <a:moveTo>
                    <a:pt x="1460" y="2802"/>
                  </a:moveTo>
                  <a:cubicBezTo>
                    <a:pt x="642" y="2802"/>
                    <a:pt x="0" y="2218"/>
                    <a:pt x="0" y="1401"/>
                  </a:cubicBezTo>
                  <a:cubicBezTo>
                    <a:pt x="0" y="584"/>
                    <a:pt x="584" y="0"/>
                    <a:pt x="1401" y="0"/>
                  </a:cubicBezTo>
                  <a:cubicBezTo>
                    <a:pt x="2218" y="0"/>
                    <a:pt x="2802" y="584"/>
                    <a:pt x="2860" y="1401"/>
                  </a:cubicBezTo>
                  <a:cubicBezTo>
                    <a:pt x="2860" y="2160"/>
                    <a:pt x="2218" y="2802"/>
                    <a:pt x="1460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6" name="Google Shape;15266;p30"/>
            <p:cNvSpPr/>
            <p:nvPr/>
          </p:nvSpPr>
          <p:spPr>
            <a:xfrm>
              <a:off x="1422625" y="1949825"/>
              <a:ext cx="70075" cy="68600"/>
            </a:xfrm>
            <a:custGeom>
              <a:avLst/>
              <a:gdLst/>
              <a:ahLst/>
              <a:cxnLst/>
              <a:rect l="l" t="t" r="r" b="b"/>
              <a:pathLst>
                <a:path w="2803" h="2744" extrusionOk="0">
                  <a:moveTo>
                    <a:pt x="2803" y="1401"/>
                  </a:moveTo>
                  <a:cubicBezTo>
                    <a:pt x="2803" y="2160"/>
                    <a:pt x="2161" y="2744"/>
                    <a:pt x="1402" y="2744"/>
                  </a:cubicBezTo>
                  <a:cubicBezTo>
                    <a:pt x="643" y="2744"/>
                    <a:pt x="1" y="2102"/>
                    <a:pt x="1" y="1343"/>
                  </a:cubicBezTo>
                  <a:cubicBezTo>
                    <a:pt x="59" y="584"/>
                    <a:pt x="701" y="1"/>
                    <a:pt x="1402" y="1"/>
                  </a:cubicBezTo>
                  <a:cubicBezTo>
                    <a:pt x="2161" y="1"/>
                    <a:pt x="2803" y="643"/>
                    <a:pt x="2803" y="14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7" name="Google Shape;15267;p30"/>
            <p:cNvSpPr/>
            <p:nvPr/>
          </p:nvSpPr>
          <p:spPr>
            <a:xfrm>
              <a:off x="4611125" y="5141225"/>
              <a:ext cx="68600" cy="70075"/>
            </a:xfrm>
            <a:custGeom>
              <a:avLst/>
              <a:gdLst/>
              <a:ahLst/>
              <a:cxnLst/>
              <a:rect l="l" t="t" r="r" b="b"/>
              <a:pathLst>
                <a:path w="2744" h="2803" extrusionOk="0">
                  <a:moveTo>
                    <a:pt x="1343" y="2803"/>
                  </a:moveTo>
                  <a:cubicBezTo>
                    <a:pt x="584" y="2744"/>
                    <a:pt x="0" y="2161"/>
                    <a:pt x="0" y="1402"/>
                  </a:cubicBezTo>
                  <a:cubicBezTo>
                    <a:pt x="0" y="643"/>
                    <a:pt x="642" y="1"/>
                    <a:pt x="1401" y="1"/>
                  </a:cubicBezTo>
                  <a:cubicBezTo>
                    <a:pt x="2160" y="59"/>
                    <a:pt x="2744" y="701"/>
                    <a:pt x="2744" y="1460"/>
                  </a:cubicBezTo>
                  <a:cubicBezTo>
                    <a:pt x="2744" y="2161"/>
                    <a:pt x="2102" y="2803"/>
                    <a:pt x="134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8" name="Google Shape;15268;p30"/>
            <p:cNvSpPr/>
            <p:nvPr/>
          </p:nvSpPr>
          <p:spPr>
            <a:xfrm>
              <a:off x="2407625" y="4897525"/>
              <a:ext cx="65700" cy="64250"/>
            </a:xfrm>
            <a:custGeom>
              <a:avLst/>
              <a:gdLst/>
              <a:ahLst/>
              <a:cxnLst/>
              <a:rect l="l" t="t" r="r" b="b"/>
              <a:pathLst>
                <a:path w="2628" h="2570" extrusionOk="0">
                  <a:moveTo>
                    <a:pt x="1343" y="2569"/>
                  </a:moveTo>
                  <a:cubicBezTo>
                    <a:pt x="643" y="2569"/>
                    <a:pt x="59" y="2044"/>
                    <a:pt x="59" y="1343"/>
                  </a:cubicBezTo>
                  <a:cubicBezTo>
                    <a:pt x="1" y="585"/>
                    <a:pt x="585" y="1"/>
                    <a:pt x="1343" y="1"/>
                  </a:cubicBezTo>
                  <a:cubicBezTo>
                    <a:pt x="2044" y="1"/>
                    <a:pt x="2569" y="526"/>
                    <a:pt x="2569" y="1227"/>
                  </a:cubicBezTo>
                  <a:cubicBezTo>
                    <a:pt x="2628" y="1986"/>
                    <a:pt x="2044" y="2511"/>
                    <a:pt x="1343" y="25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9" name="Google Shape;15269;p30"/>
            <p:cNvSpPr/>
            <p:nvPr/>
          </p:nvSpPr>
          <p:spPr>
            <a:xfrm>
              <a:off x="1425550" y="367175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1285" y="1"/>
                  </a:moveTo>
                  <a:cubicBezTo>
                    <a:pt x="1985" y="1"/>
                    <a:pt x="2569" y="526"/>
                    <a:pt x="2569" y="1285"/>
                  </a:cubicBezTo>
                  <a:cubicBezTo>
                    <a:pt x="2569" y="2044"/>
                    <a:pt x="1985" y="2569"/>
                    <a:pt x="1226" y="2569"/>
                  </a:cubicBezTo>
                  <a:cubicBezTo>
                    <a:pt x="526" y="2511"/>
                    <a:pt x="1" y="1985"/>
                    <a:pt x="1" y="1227"/>
                  </a:cubicBezTo>
                  <a:cubicBezTo>
                    <a:pt x="1" y="526"/>
                    <a:pt x="584" y="1"/>
                    <a:pt x="128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0" name="Google Shape;15270;p30"/>
            <p:cNvSpPr/>
            <p:nvPr/>
          </p:nvSpPr>
          <p:spPr>
            <a:xfrm>
              <a:off x="1672175" y="416060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2569" y="1285"/>
                  </a:moveTo>
                  <a:cubicBezTo>
                    <a:pt x="2569" y="2044"/>
                    <a:pt x="1985" y="2569"/>
                    <a:pt x="1284" y="2569"/>
                  </a:cubicBezTo>
                  <a:cubicBezTo>
                    <a:pt x="526" y="2569"/>
                    <a:pt x="0" y="1985"/>
                    <a:pt x="0" y="1227"/>
                  </a:cubicBezTo>
                  <a:cubicBezTo>
                    <a:pt x="0" y="526"/>
                    <a:pt x="584" y="1"/>
                    <a:pt x="1284" y="1"/>
                  </a:cubicBezTo>
                  <a:cubicBezTo>
                    <a:pt x="2043" y="59"/>
                    <a:pt x="2569" y="585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1" name="Google Shape;15271;p30"/>
            <p:cNvSpPr/>
            <p:nvPr/>
          </p:nvSpPr>
          <p:spPr>
            <a:xfrm>
              <a:off x="4859200" y="483275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343" y="0"/>
                  </a:moveTo>
                  <a:cubicBezTo>
                    <a:pt x="2043" y="0"/>
                    <a:pt x="2569" y="584"/>
                    <a:pt x="2569" y="1284"/>
                  </a:cubicBezTo>
                  <a:cubicBezTo>
                    <a:pt x="2569" y="2043"/>
                    <a:pt x="1985" y="2627"/>
                    <a:pt x="1226" y="2569"/>
                  </a:cubicBezTo>
                  <a:cubicBezTo>
                    <a:pt x="526" y="2569"/>
                    <a:pt x="0" y="1985"/>
                    <a:pt x="0" y="1284"/>
                  </a:cubicBezTo>
                  <a:cubicBezTo>
                    <a:pt x="59" y="526"/>
                    <a:pt x="584" y="0"/>
                    <a:pt x="134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2" name="Google Shape;15272;p30"/>
            <p:cNvSpPr/>
            <p:nvPr/>
          </p:nvSpPr>
          <p:spPr>
            <a:xfrm>
              <a:off x="6084975" y="1709050"/>
              <a:ext cx="64225" cy="65700"/>
            </a:xfrm>
            <a:custGeom>
              <a:avLst/>
              <a:gdLst/>
              <a:ahLst/>
              <a:cxnLst/>
              <a:rect l="l" t="t" r="r" b="b"/>
              <a:pathLst>
                <a:path w="2569" h="2628" extrusionOk="0">
                  <a:moveTo>
                    <a:pt x="2569" y="1285"/>
                  </a:moveTo>
                  <a:cubicBezTo>
                    <a:pt x="2569" y="2043"/>
                    <a:pt x="2044" y="2569"/>
                    <a:pt x="1343" y="2569"/>
                  </a:cubicBezTo>
                  <a:cubicBezTo>
                    <a:pt x="584" y="2627"/>
                    <a:pt x="1" y="2043"/>
                    <a:pt x="1" y="1285"/>
                  </a:cubicBezTo>
                  <a:cubicBezTo>
                    <a:pt x="59" y="584"/>
                    <a:pt x="584" y="0"/>
                    <a:pt x="1343" y="59"/>
                  </a:cubicBezTo>
                  <a:cubicBezTo>
                    <a:pt x="2044" y="59"/>
                    <a:pt x="2569" y="584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3" name="Google Shape;15273;p30"/>
            <p:cNvSpPr/>
            <p:nvPr/>
          </p:nvSpPr>
          <p:spPr>
            <a:xfrm>
              <a:off x="2897950" y="5142700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285" y="2627"/>
                  </a:moveTo>
                  <a:cubicBezTo>
                    <a:pt x="584" y="2627"/>
                    <a:pt x="0" y="2102"/>
                    <a:pt x="0" y="1343"/>
                  </a:cubicBezTo>
                  <a:cubicBezTo>
                    <a:pt x="0" y="642"/>
                    <a:pt x="526" y="59"/>
                    <a:pt x="1226" y="59"/>
                  </a:cubicBezTo>
                  <a:cubicBezTo>
                    <a:pt x="1985" y="0"/>
                    <a:pt x="2569" y="584"/>
                    <a:pt x="2569" y="1343"/>
                  </a:cubicBezTo>
                  <a:cubicBezTo>
                    <a:pt x="2569" y="2043"/>
                    <a:pt x="2043" y="2627"/>
                    <a:pt x="1285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4" name="Google Shape;15274;p30"/>
            <p:cNvSpPr/>
            <p:nvPr/>
          </p:nvSpPr>
          <p:spPr>
            <a:xfrm>
              <a:off x="6333050" y="2936300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452" y="1985"/>
                    <a:pt x="1927" y="2510"/>
                    <a:pt x="1168" y="2510"/>
                  </a:cubicBezTo>
                  <a:cubicBezTo>
                    <a:pt x="526" y="2452"/>
                    <a:pt x="1" y="1926"/>
                    <a:pt x="1" y="1226"/>
                  </a:cubicBezTo>
                  <a:cubicBezTo>
                    <a:pt x="1" y="525"/>
                    <a:pt x="584" y="0"/>
                    <a:pt x="1285" y="0"/>
                  </a:cubicBezTo>
                  <a:cubicBezTo>
                    <a:pt x="1985" y="0"/>
                    <a:pt x="2510" y="584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5" name="Google Shape;15275;p30"/>
            <p:cNvSpPr/>
            <p:nvPr/>
          </p:nvSpPr>
          <p:spPr>
            <a:xfrm>
              <a:off x="5597575" y="975050"/>
              <a:ext cx="61325" cy="61300"/>
            </a:xfrm>
            <a:custGeom>
              <a:avLst/>
              <a:gdLst/>
              <a:ahLst/>
              <a:cxnLst/>
              <a:rect l="l" t="t" r="r" b="b"/>
              <a:pathLst>
                <a:path w="2453" h="2452" extrusionOk="0">
                  <a:moveTo>
                    <a:pt x="1227" y="0"/>
                  </a:moveTo>
                  <a:cubicBezTo>
                    <a:pt x="1927" y="0"/>
                    <a:pt x="2452" y="584"/>
                    <a:pt x="2452" y="1226"/>
                  </a:cubicBezTo>
                  <a:cubicBezTo>
                    <a:pt x="2452" y="1868"/>
                    <a:pt x="1869" y="2452"/>
                    <a:pt x="1227" y="2452"/>
                  </a:cubicBezTo>
                  <a:cubicBezTo>
                    <a:pt x="526" y="2452"/>
                    <a:pt x="1" y="1868"/>
                    <a:pt x="1" y="1168"/>
                  </a:cubicBezTo>
                  <a:cubicBezTo>
                    <a:pt x="1" y="525"/>
                    <a:pt x="585" y="0"/>
                    <a:pt x="12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6" name="Google Shape;15276;p30"/>
            <p:cNvSpPr/>
            <p:nvPr/>
          </p:nvSpPr>
          <p:spPr>
            <a:xfrm>
              <a:off x="3634875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1226" y="2510"/>
                  </a:moveTo>
                  <a:cubicBezTo>
                    <a:pt x="526" y="2510"/>
                    <a:pt x="1" y="1926"/>
                    <a:pt x="1" y="1226"/>
                  </a:cubicBezTo>
                  <a:cubicBezTo>
                    <a:pt x="59" y="525"/>
                    <a:pt x="584" y="0"/>
                    <a:pt x="1226" y="0"/>
                  </a:cubicBezTo>
                  <a:cubicBezTo>
                    <a:pt x="1927" y="0"/>
                    <a:pt x="2510" y="584"/>
                    <a:pt x="2452" y="1284"/>
                  </a:cubicBezTo>
                  <a:cubicBezTo>
                    <a:pt x="2452" y="1985"/>
                    <a:pt x="1927" y="2510"/>
                    <a:pt x="1226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7" name="Google Shape;15277;p30"/>
            <p:cNvSpPr/>
            <p:nvPr/>
          </p:nvSpPr>
          <p:spPr>
            <a:xfrm>
              <a:off x="6333050" y="2692600"/>
              <a:ext cx="62775" cy="62775"/>
            </a:xfrm>
            <a:custGeom>
              <a:avLst/>
              <a:gdLst/>
              <a:ahLst/>
              <a:cxnLst/>
              <a:rect l="l" t="t" r="r" b="b"/>
              <a:pathLst>
                <a:path w="2511" h="2511" extrusionOk="0">
                  <a:moveTo>
                    <a:pt x="2510" y="1284"/>
                  </a:moveTo>
                  <a:cubicBezTo>
                    <a:pt x="2510" y="1985"/>
                    <a:pt x="1927" y="2510"/>
                    <a:pt x="1226" y="2510"/>
                  </a:cubicBezTo>
                  <a:cubicBezTo>
                    <a:pt x="526" y="2510"/>
                    <a:pt x="1" y="1985"/>
                    <a:pt x="1" y="1284"/>
                  </a:cubicBezTo>
                  <a:cubicBezTo>
                    <a:pt x="1" y="584"/>
                    <a:pt x="584" y="0"/>
                    <a:pt x="1285" y="59"/>
                  </a:cubicBezTo>
                  <a:cubicBezTo>
                    <a:pt x="1985" y="59"/>
                    <a:pt x="2510" y="584"/>
                    <a:pt x="2510" y="128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8" name="Google Shape;15278;p30"/>
            <p:cNvSpPr/>
            <p:nvPr/>
          </p:nvSpPr>
          <p:spPr>
            <a:xfrm>
              <a:off x="3881500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510" y="1926"/>
                    <a:pt x="1985" y="2452"/>
                    <a:pt x="1284" y="2452"/>
                  </a:cubicBezTo>
                  <a:cubicBezTo>
                    <a:pt x="584" y="2510"/>
                    <a:pt x="0" y="1985"/>
                    <a:pt x="0" y="1226"/>
                  </a:cubicBezTo>
                  <a:cubicBezTo>
                    <a:pt x="0" y="525"/>
                    <a:pt x="584" y="0"/>
                    <a:pt x="1284" y="0"/>
                  </a:cubicBezTo>
                  <a:cubicBezTo>
                    <a:pt x="1985" y="0"/>
                    <a:pt x="2510" y="525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9" name="Google Shape;15279;p30"/>
            <p:cNvSpPr/>
            <p:nvPr/>
          </p:nvSpPr>
          <p:spPr>
            <a:xfrm>
              <a:off x="6333050" y="2447425"/>
              <a:ext cx="61325" cy="59875"/>
            </a:xfrm>
            <a:custGeom>
              <a:avLst/>
              <a:gdLst/>
              <a:ahLst/>
              <a:cxnLst/>
              <a:rect l="l" t="t" r="r" b="b"/>
              <a:pathLst>
                <a:path w="2453" h="2395" extrusionOk="0">
                  <a:moveTo>
                    <a:pt x="2452" y="1168"/>
                  </a:moveTo>
                  <a:cubicBezTo>
                    <a:pt x="2452" y="1810"/>
                    <a:pt x="1868" y="2394"/>
                    <a:pt x="1226" y="2394"/>
                  </a:cubicBezTo>
                  <a:cubicBezTo>
                    <a:pt x="643" y="2394"/>
                    <a:pt x="59" y="1869"/>
                    <a:pt x="59" y="1227"/>
                  </a:cubicBezTo>
                  <a:cubicBezTo>
                    <a:pt x="1" y="585"/>
                    <a:pt x="584" y="1"/>
                    <a:pt x="1226" y="1"/>
                  </a:cubicBezTo>
                  <a:cubicBezTo>
                    <a:pt x="1868" y="1"/>
                    <a:pt x="2452" y="585"/>
                    <a:pt x="2452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0" name="Google Shape;15280;p30"/>
            <p:cNvSpPr/>
            <p:nvPr/>
          </p:nvSpPr>
          <p:spPr>
            <a:xfrm>
              <a:off x="6086425" y="3919825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227" y="1"/>
                  </a:moveTo>
                  <a:cubicBezTo>
                    <a:pt x="1869" y="1"/>
                    <a:pt x="2453" y="584"/>
                    <a:pt x="2453" y="1226"/>
                  </a:cubicBezTo>
                  <a:cubicBezTo>
                    <a:pt x="2453" y="1869"/>
                    <a:pt x="1869" y="2394"/>
                    <a:pt x="1285" y="2452"/>
                  </a:cubicBezTo>
                  <a:cubicBezTo>
                    <a:pt x="585" y="2452"/>
                    <a:pt x="1" y="1869"/>
                    <a:pt x="59" y="1168"/>
                  </a:cubicBezTo>
                  <a:cubicBezTo>
                    <a:pt x="59" y="584"/>
                    <a:pt x="585" y="1"/>
                    <a:pt x="1227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1" name="Google Shape;15281;p30"/>
            <p:cNvSpPr/>
            <p:nvPr/>
          </p:nvSpPr>
          <p:spPr>
            <a:xfrm>
              <a:off x="2657175" y="486175"/>
              <a:ext cx="59850" cy="59875"/>
            </a:xfrm>
            <a:custGeom>
              <a:avLst/>
              <a:gdLst/>
              <a:ahLst/>
              <a:cxnLst/>
              <a:rect l="l" t="t" r="r" b="b"/>
              <a:pathLst>
                <a:path w="2394" h="2395" extrusionOk="0">
                  <a:moveTo>
                    <a:pt x="2394" y="1168"/>
                  </a:moveTo>
                  <a:cubicBezTo>
                    <a:pt x="2394" y="1752"/>
                    <a:pt x="1868" y="2336"/>
                    <a:pt x="1226" y="2394"/>
                  </a:cubicBezTo>
                  <a:cubicBezTo>
                    <a:pt x="584" y="2394"/>
                    <a:pt x="0" y="1810"/>
                    <a:pt x="0" y="1168"/>
                  </a:cubicBezTo>
                  <a:cubicBezTo>
                    <a:pt x="0" y="526"/>
                    <a:pt x="584" y="1"/>
                    <a:pt x="1168" y="1"/>
                  </a:cubicBezTo>
                  <a:cubicBezTo>
                    <a:pt x="1810" y="1"/>
                    <a:pt x="2394" y="526"/>
                    <a:pt x="2394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2" name="Google Shape;15282;p30"/>
            <p:cNvSpPr/>
            <p:nvPr/>
          </p:nvSpPr>
          <p:spPr>
            <a:xfrm>
              <a:off x="4126650" y="239575"/>
              <a:ext cx="58400" cy="59850"/>
            </a:xfrm>
            <a:custGeom>
              <a:avLst/>
              <a:gdLst/>
              <a:ahLst/>
              <a:cxnLst/>
              <a:rect l="l" t="t" r="r" b="b"/>
              <a:pathLst>
                <a:path w="2336" h="2394" extrusionOk="0">
                  <a:moveTo>
                    <a:pt x="1168" y="2335"/>
                  </a:moveTo>
                  <a:cubicBezTo>
                    <a:pt x="526" y="2394"/>
                    <a:pt x="0" y="1810"/>
                    <a:pt x="0" y="1226"/>
                  </a:cubicBezTo>
                  <a:cubicBezTo>
                    <a:pt x="0" y="584"/>
                    <a:pt x="526" y="0"/>
                    <a:pt x="1168" y="0"/>
                  </a:cubicBezTo>
                  <a:cubicBezTo>
                    <a:pt x="1752" y="0"/>
                    <a:pt x="2335" y="526"/>
                    <a:pt x="2335" y="1168"/>
                  </a:cubicBezTo>
                  <a:cubicBezTo>
                    <a:pt x="2335" y="1810"/>
                    <a:pt x="1810" y="2335"/>
                    <a:pt x="1168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3" name="Google Shape;15283;p30"/>
            <p:cNvSpPr/>
            <p:nvPr/>
          </p:nvSpPr>
          <p:spPr>
            <a:xfrm>
              <a:off x="5845650" y="1223125"/>
              <a:ext cx="56950" cy="58375"/>
            </a:xfrm>
            <a:custGeom>
              <a:avLst/>
              <a:gdLst/>
              <a:ahLst/>
              <a:cxnLst/>
              <a:rect l="l" t="t" r="r" b="b"/>
              <a:pathLst>
                <a:path w="2278" h="2335" extrusionOk="0">
                  <a:moveTo>
                    <a:pt x="2277" y="1167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335"/>
                    <a:pt x="1" y="1810"/>
                    <a:pt x="1" y="1109"/>
                  </a:cubicBezTo>
                  <a:cubicBezTo>
                    <a:pt x="59" y="467"/>
                    <a:pt x="526" y="0"/>
                    <a:pt x="1168" y="0"/>
                  </a:cubicBezTo>
                  <a:cubicBezTo>
                    <a:pt x="1810" y="0"/>
                    <a:pt x="2277" y="525"/>
                    <a:pt x="2277" y="116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4" name="Google Shape;15284;p30"/>
            <p:cNvSpPr/>
            <p:nvPr/>
          </p:nvSpPr>
          <p:spPr>
            <a:xfrm>
              <a:off x="3394100" y="241025"/>
              <a:ext cx="58400" cy="56950"/>
            </a:xfrm>
            <a:custGeom>
              <a:avLst/>
              <a:gdLst/>
              <a:ahLst/>
              <a:cxnLst/>
              <a:rect l="l" t="t" r="r" b="b"/>
              <a:pathLst>
                <a:path w="2336" h="2278" extrusionOk="0">
                  <a:moveTo>
                    <a:pt x="2277" y="1168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277"/>
                    <a:pt x="0" y="1752"/>
                    <a:pt x="59" y="1051"/>
                  </a:cubicBezTo>
                  <a:cubicBezTo>
                    <a:pt x="59" y="409"/>
                    <a:pt x="584" y="1"/>
                    <a:pt x="1226" y="1"/>
                  </a:cubicBezTo>
                  <a:cubicBezTo>
                    <a:pt x="1868" y="1"/>
                    <a:pt x="2335" y="526"/>
                    <a:pt x="2277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5" name="Google Shape;15285;p30"/>
            <p:cNvSpPr/>
            <p:nvPr/>
          </p:nvSpPr>
          <p:spPr>
            <a:xfrm>
              <a:off x="6335975" y="3185825"/>
              <a:ext cx="56925" cy="56925"/>
            </a:xfrm>
            <a:custGeom>
              <a:avLst/>
              <a:gdLst/>
              <a:ahLst/>
              <a:cxnLst/>
              <a:rect l="l" t="t" r="r" b="b"/>
              <a:pathLst>
                <a:path w="2277" h="2277" extrusionOk="0">
                  <a:moveTo>
                    <a:pt x="1168" y="2277"/>
                  </a:moveTo>
                  <a:cubicBezTo>
                    <a:pt x="526" y="2277"/>
                    <a:pt x="0" y="1810"/>
                    <a:pt x="0" y="1168"/>
                  </a:cubicBezTo>
                  <a:cubicBezTo>
                    <a:pt x="0" y="467"/>
                    <a:pt x="467" y="0"/>
                    <a:pt x="1168" y="0"/>
                  </a:cubicBezTo>
                  <a:cubicBezTo>
                    <a:pt x="1810" y="0"/>
                    <a:pt x="2277" y="526"/>
                    <a:pt x="2277" y="1109"/>
                  </a:cubicBezTo>
                  <a:cubicBezTo>
                    <a:pt x="2277" y="1751"/>
                    <a:pt x="1751" y="2277"/>
                    <a:pt x="1168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6" name="Google Shape;15286;p30"/>
            <p:cNvSpPr/>
            <p:nvPr/>
          </p:nvSpPr>
          <p:spPr>
            <a:xfrm>
              <a:off x="5356800" y="731350"/>
              <a:ext cx="56950" cy="55475"/>
            </a:xfrm>
            <a:custGeom>
              <a:avLst/>
              <a:gdLst/>
              <a:ahLst/>
              <a:cxnLst/>
              <a:rect l="l" t="t" r="r" b="b"/>
              <a:pathLst>
                <a:path w="2278" h="2219" extrusionOk="0">
                  <a:moveTo>
                    <a:pt x="1168" y="2218"/>
                  </a:moveTo>
                  <a:cubicBezTo>
                    <a:pt x="526" y="2218"/>
                    <a:pt x="59" y="1810"/>
                    <a:pt x="1" y="1168"/>
                  </a:cubicBezTo>
                  <a:cubicBezTo>
                    <a:pt x="1" y="467"/>
                    <a:pt x="468" y="0"/>
                    <a:pt x="1110" y="0"/>
                  </a:cubicBezTo>
                  <a:cubicBezTo>
                    <a:pt x="1752" y="0"/>
                    <a:pt x="2277" y="467"/>
                    <a:pt x="2277" y="1051"/>
                  </a:cubicBezTo>
                  <a:cubicBezTo>
                    <a:pt x="2277" y="1693"/>
                    <a:pt x="1810" y="2218"/>
                    <a:pt x="1168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7" name="Google Shape;15287;p30"/>
            <p:cNvSpPr/>
            <p:nvPr/>
          </p:nvSpPr>
          <p:spPr>
            <a:xfrm>
              <a:off x="1924625" y="979425"/>
              <a:ext cx="52550" cy="52550"/>
            </a:xfrm>
            <a:custGeom>
              <a:avLst/>
              <a:gdLst/>
              <a:ahLst/>
              <a:cxnLst/>
              <a:rect l="l" t="t" r="r" b="b"/>
              <a:pathLst>
                <a:path w="2102" h="2102" extrusionOk="0">
                  <a:moveTo>
                    <a:pt x="2102" y="1051"/>
                  </a:moveTo>
                  <a:cubicBezTo>
                    <a:pt x="2102" y="1576"/>
                    <a:pt x="1635" y="2043"/>
                    <a:pt x="1051" y="2102"/>
                  </a:cubicBezTo>
                  <a:cubicBezTo>
                    <a:pt x="526" y="2102"/>
                    <a:pt x="0" y="1576"/>
                    <a:pt x="0" y="993"/>
                  </a:cubicBezTo>
                  <a:cubicBezTo>
                    <a:pt x="0" y="467"/>
                    <a:pt x="526" y="0"/>
                    <a:pt x="1051" y="0"/>
                  </a:cubicBezTo>
                  <a:cubicBezTo>
                    <a:pt x="1576" y="0"/>
                    <a:pt x="2102" y="467"/>
                    <a:pt x="2102" y="10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8" name="Google Shape;15288;p30"/>
            <p:cNvSpPr/>
            <p:nvPr/>
          </p:nvSpPr>
          <p:spPr>
            <a:xfrm>
              <a:off x="6337425" y="22052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1051" y="0"/>
                  </a:moveTo>
                  <a:cubicBezTo>
                    <a:pt x="1577" y="0"/>
                    <a:pt x="2102" y="467"/>
                    <a:pt x="2102" y="993"/>
                  </a:cubicBezTo>
                  <a:cubicBezTo>
                    <a:pt x="2160" y="1576"/>
                    <a:pt x="1635" y="2102"/>
                    <a:pt x="1051" y="2102"/>
                  </a:cubicBezTo>
                  <a:cubicBezTo>
                    <a:pt x="526" y="2043"/>
                    <a:pt x="1" y="1576"/>
                    <a:pt x="1" y="1051"/>
                  </a:cubicBezTo>
                  <a:cubicBezTo>
                    <a:pt x="1" y="467"/>
                    <a:pt x="526" y="0"/>
                    <a:pt x="105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9" name="Google Shape;15289;p30"/>
            <p:cNvSpPr/>
            <p:nvPr/>
          </p:nvSpPr>
          <p:spPr>
            <a:xfrm>
              <a:off x="1431400" y="171487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2101" y="1052"/>
                  </a:moveTo>
                  <a:cubicBezTo>
                    <a:pt x="2101" y="1635"/>
                    <a:pt x="1635" y="2102"/>
                    <a:pt x="1051" y="2102"/>
                  </a:cubicBezTo>
                  <a:cubicBezTo>
                    <a:pt x="467" y="2102"/>
                    <a:pt x="0" y="1577"/>
                    <a:pt x="0" y="1052"/>
                  </a:cubicBezTo>
                  <a:cubicBezTo>
                    <a:pt x="0" y="468"/>
                    <a:pt x="525" y="1"/>
                    <a:pt x="1051" y="1"/>
                  </a:cubicBezTo>
                  <a:cubicBezTo>
                    <a:pt x="1576" y="59"/>
                    <a:pt x="2101" y="526"/>
                    <a:pt x="2101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0" name="Google Shape;15290;p30"/>
            <p:cNvSpPr/>
            <p:nvPr/>
          </p:nvSpPr>
          <p:spPr>
            <a:xfrm>
              <a:off x="5601950" y="4661125"/>
              <a:ext cx="52575" cy="52575"/>
            </a:xfrm>
            <a:custGeom>
              <a:avLst/>
              <a:gdLst/>
              <a:ahLst/>
              <a:cxnLst/>
              <a:rect l="l" t="t" r="r" b="b"/>
              <a:pathLst>
                <a:path w="2103" h="2103" extrusionOk="0">
                  <a:moveTo>
                    <a:pt x="2102" y="993"/>
                  </a:moveTo>
                  <a:cubicBezTo>
                    <a:pt x="2102" y="1519"/>
                    <a:pt x="1635" y="2044"/>
                    <a:pt x="1052" y="2044"/>
                  </a:cubicBezTo>
                  <a:cubicBezTo>
                    <a:pt x="526" y="2102"/>
                    <a:pt x="1" y="1577"/>
                    <a:pt x="1" y="993"/>
                  </a:cubicBezTo>
                  <a:cubicBezTo>
                    <a:pt x="1" y="468"/>
                    <a:pt x="468" y="1"/>
                    <a:pt x="1052" y="1"/>
                  </a:cubicBezTo>
                  <a:cubicBezTo>
                    <a:pt x="1577" y="1"/>
                    <a:pt x="2044" y="468"/>
                    <a:pt x="2102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1" name="Google Shape;15291;p30"/>
            <p:cNvSpPr/>
            <p:nvPr/>
          </p:nvSpPr>
          <p:spPr>
            <a:xfrm>
              <a:off x="4865025" y="51500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2102" y="992"/>
                  </a:moveTo>
                  <a:cubicBezTo>
                    <a:pt x="2161" y="1518"/>
                    <a:pt x="1694" y="2043"/>
                    <a:pt x="1110" y="2101"/>
                  </a:cubicBezTo>
                  <a:cubicBezTo>
                    <a:pt x="526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2" y="0"/>
                  </a:cubicBezTo>
                  <a:cubicBezTo>
                    <a:pt x="1577" y="0"/>
                    <a:pt x="2102" y="467"/>
                    <a:pt x="2102" y="99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2" name="Google Shape;15292;p30"/>
            <p:cNvSpPr/>
            <p:nvPr/>
          </p:nvSpPr>
          <p:spPr>
            <a:xfrm>
              <a:off x="4376175" y="242500"/>
              <a:ext cx="52575" cy="52550"/>
            </a:xfrm>
            <a:custGeom>
              <a:avLst/>
              <a:gdLst/>
              <a:ahLst/>
              <a:cxnLst/>
              <a:rect l="l" t="t" r="r" b="b"/>
              <a:pathLst>
                <a:path w="2103" h="2102" extrusionOk="0">
                  <a:moveTo>
                    <a:pt x="2102" y="1109"/>
                  </a:moveTo>
                  <a:cubicBezTo>
                    <a:pt x="2044" y="1634"/>
                    <a:pt x="1577" y="2101"/>
                    <a:pt x="1051" y="2101"/>
                  </a:cubicBezTo>
                  <a:cubicBezTo>
                    <a:pt x="468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1" y="58"/>
                  </a:cubicBezTo>
                  <a:cubicBezTo>
                    <a:pt x="1635" y="58"/>
                    <a:pt x="2102" y="525"/>
                    <a:pt x="2102" y="110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3" name="Google Shape;15293;p30"/>
            <p:cNvSpPr/>
            <p:nvPr/>
          </p:nvSpPr>
          <p:spPr>
            <a:xfrm>
              <a:off x="1190625" y="2942125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8"/>
                    <a:pt x="1518" y="1985"/>
                    <a:pt x="992" y="1985"/>
                  </a:cubicBezTo>
                  <a:cubicBezTo>
                    <a:pt x="409" y="1985"/>
                    <a:pt x="0" y="1576"/>
                    <a:pt x="0" y="993"/>
                  </a:cubicBezTo>
                  <a:cubicBezTo>
                    <a:pt x="0" y="409"/>
                    <a:pt x="350" y="117"/>
                    <a:pt x="876" y="59"/>
                  </a:cubicBezTo>
                  <a:cubicBezTo>
                    <a:pt x="1459" y="0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4" name="Google Shape;15294;p30"/>
            <p:cNvSpPr/>
            <p:nvPr/>
          </p:nvSpPr>
          <p:spPr>
            <a:xfrm>
              <a:off x="2169775" y="734250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1927" y="935"/>
                  </a:moveTo>
                  <a:cubicBezTo>
                    <a:pt x="1868" y="1577"/>
                    <a:pt x="1577" y="1927"/>
                    <a:pt x="935" y="1927"/>
                  </a:cubicBezTo>
                  <a:cubicBezTo>
                    <a:pt x="351" y="1927"/>
                    <a:pt x="1" y="1577"/>
                    <a:pt x="1" y="935"/>
                  </a:cubicBezTo>
                  <a:cubicBezTo>
                    <a:pt x="59" y="410"/>
                    <a:pt x="351" y="59"/>
                    <a:pt x="935" y="59"/>
                  </a:cubicBezTo>
                  <a:cubicBezTo>
                    <a:pt x="1577" y="1"/>
                    <a:pt x="1810" y="410"/>
                    <a:pt x="1927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5" name="Google Shape;15295;p30"/>
            <p:cNvSpPr/>
            <p:nvPr/>
          </p:nvSpPr>
          <p:spPr>
            <a:xfrm>
              <a:off x="1190625" y="2695500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9"/>
                    <a:pt x="1518" y="1927"/>
                    <a:pt x="992" y="1985"/>
                  </a:cubicBezTo>
                  <a:cubicBezTo>
                    <a:pt x="409" y="1985"/>
                    <a:pt x="0" y="1577"/>
                    <a:pt x="0" y="993"/>
                  </a:cubicBezTo>
                  <a:cubicBezTo>
                    <a:pt x="0" y="409"/>
                    <a:pt x="350" y="118"/>
                    <a:pt x="876" y="59"/>
                  </a:cubicBezTo>
                  <a:cubicBezTo>
                    <a:pt x="1459" y="1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6" name="Google Shape;15296;p30"/>
            <p:cNvSpPr/>
            <p:nvPr/>
          </p:nvSpPr>
          <p:spPr>
            <a:xfrm>
              <a:off x="6340350" y="3432425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934" y="1927"/>
                  </a:moveTo>
                  <a:cubicBezTo>
                    <a:pt x="409" y="1927"/>
                    <a:pt x="0" y="1519"/>
                    <a:pt x="0" y="935"/>
                  </a:cubicBezTo>
                  <a:cubicBezTo>
                    <a:pt x="0" y="410"/>
                    <a:pt x="467" y="1"/>
                    <a:pt x="993" y="1"/>
                  </a:cubicBezTo>
                  <a:cubicBezTo>
                    <a:pt x="1576" y="59"/>
                    <a:pt x="1868" y="410"/>
                    <a:pt x="1927" y="935"/>
                  </a:cubicBezTo>
                  <a:cubicBezTo>
                    <a:pt x="1927" y="1519"/>
                    <a:pt x="1518" y="1927"/>
                    <a:pt x="934" y="19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7" name="Google Shape;15297;p30"/>
            <p:cNvSpPr/>
            <p:nvPr/>
          </p:nvSpPr>
          <p:spPr>
            <a:xfrm>
              <a:off x="3151850" y="245400"/>
              <a:ext cx="48200" cy="46725"/>
            </a:xfrm>
            <a:custGeom>
              <a:avLst/>
              <a:gdLst/>
              <a:ahLst/>
              <a:cxnLst/>
              <a:rect l="l" t="t" r="r" b="b"/>
              <a:pathLst>
                <a:path w="1928" h="1869" extrusionOk="0">
                  <a:moveTo>
                    <a:pt x="1927" y="993"/>
                  </a:moveTo>
                  <a:cubicBezTo>
                    <a:pt x="1869" y="1518"/>
                    <a:pt x="1577" y="1869"/>
                    <a:pt x="993" y="1869"/>
                  </a:cubicBezTo>
                  <a:cubicBezTo>
                    <a:pt x="410" y="1869"/>
                    <a:pt x="1" y="1402"/>
                    <a:pt x="59" y="876"/>
                  </a:cubicBezTo>
                  <a:cubicBezTo>
                    <a:pt x="118" y="293"/>
                    <a:pt x="468" y="1"/>
                    <a:pt x="1052" y="1"/>
                  </a:cubicBezTo>
                  <a:cubicBezTo>
                    <a:pt x="1635" y="59"/>
                    <a:pt x="1869" y="409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8" name="Google Shape;15298;p30"/>
            <p:cNvSpPr/>
            <p:nvPr/>
          </p:nvSpPr>
          <p:spPr>
            <a:xfrm>
              <a:off x="5850025" y="4415975"/>
              <a:ext cx="48200" cy="48175"/>
            </a:xfrm>
            <a:custGeom>
              <a:avLst/>
              <a:gdLst/>
              <a:ahLst/>
              <a:cxnLst/>
              <a:rect l="l" t="t" r="r" b="b"/>
              <a:pathLst>
                <a:path w="1928" h="1927" extrusionOk="0">
                  <a:moveTo>
                    <a:pt x="935" y="1"/>
                  </a:moveTo>
                  <a:cubicBezTo>
                    <a:pt x="1519" y="1"/>
                    <a:pt x="1927" y="409"/>
                    <a:pt x="1927" y="935"/>
                  </a:cubicBezTo>
                  <a:cubicBezTo>
                    <a:pt x="1927" y="1518"/>
                    <a:pt x="1519" y="1927"/>
                    <a:pt x="993" y="1927"/>
                  </a:cubicBezTo>
                  <a:cubicBezTo>
                    <a:pt x="410" y="1869"/>
                    <a:pt x="59" y="1577"/>
                    <a:pt x="59" y="993"/>
                  </a:cubicBezTo>
                  <a:cubicBezTo>
                    <a:pt x="1" y="468"/>
                    <a:pt x="410" y="1"/>
                    <a:pt x="9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9" name="Google Shape;15299;p30"/>
            <p:cNvSpPr/>
            <p:nvPr/>
          </p:nvSpPr>
          <p:spPr>
            <a:xfrm>
              <a:off x="3640725" y="5393675"/>
              <a:ext cx="49625" cy="49650"/>
            </a:xfrm>
            <a:custGeom>
              <a:avLst/>
              <a:gdLst/>
              <a:ahLst/>
              <a:cxnLst/>
              <a:rect l="l" t="t" r="r" b="b"/>
              <a:pathLst>
                <a:path w="1985" h="1986" extrusionOk="0">
                  <a:moveTo>
                    <a:pt x="934" y="1985"/>
                  </a:moveTo>
                  <a:cubicBezTo>
                    <a:pt x="409" y="1927"/>
                    <a:pt x="0" y="1460"/>
                    <a:pt x="58" y="935"/>
                  </a:cubicBezTo>
                  <a:cubicBezTo>
                    <a:pt x="117" y="351"/>
                    <a:pt x="584" y="1"/>
                    <a:pt x="1109" y="59"/>
                  </a:cubicBezTo>
                  <a:cubicBezTo>
                    <a:pt x="1693" y="118"/>
                    <a:pt x="1985" y="468"/>
                    <a:pt x="1985" y="1052"/>
                  </a:cubicBezTo>
                  <a:cubicBezTo>
                    <a:pt x="1985" y="1577"/>
                    <a:pt x="1518" y="1985"/>
                    <a:pt x="934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0" name="Google Shape;15300;p30"/>
            <p:cNvSpPr/>
            <p:nvPr/>
          </p:nvSpPr>
          <p:spPr>
            <a:xfrm>
              <a:off x="3884400" y="5393675"/>
              <a:ext cx="48200" cy="49650"/>
            </a:xfrm>
            <a:custGeom>
              <a:avLst/>
              <a:gdLst/>
              <a:ahLst/>
              <a:cxnLst/>
              <a:rect l="l" t="t" r="r" b="b"/>
              <a:pathLst>
                <a:path w="1928" h="1986" extrusionOk="0">
                  <a:moveTo>
                    <a:pt x="1927" y="993"/>
                  </a:moveTo>
                  <a:cubicBezTo>
                    <a:pt x="1927" y="1577"/>
                    <a:pt x="1519" y="1985"/>
                    <a:pt x="993" y="1985"/>
                  </a:cubicBezTo>
                  <a:cubicBezTo>
                    <a:pt x="409" y="1985"/>
                    <a:pt x="1" y="1519"/>
                    <a:pt x="1" y="993"/>
                  </a:cubicBezTo>
                  <a:cubicBezTo>
                    <a:pt x="59" y="409"/>
                    <a:pt x="409" y="59"/>
                    <a:pt x="935" y="59"/>
                  </a:cubicBezTo>
                  <a:cubicBezTo>
                    <a:pt x="1519" y="1"/>
                    <a:pt x="1927" y="468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1" name="Google Shape;15301;p30"/>
            <p:cNvSpPr/>
            <p:nvPr/>
          </p:nvSpPr>
          <p:spPr>
            <a:xfrm>
              <a:off x="1190625" y="2454725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1868" y="935"/>
                  </a:moveTo>
                  <a:cubicBezTo>
                    <a:pt x="1809" y="1518"/>
                    <a:pt x="1459" y="1869"/>
                    <a:pt x="934" y="1810"/>
                  </a:cubicBezTo>
                  <a:cubicBezTo>
                    <a:pt x="350" y="1810"/>
                    <a:pt x="0" y="1402"/>
                    <a:pt x="58" y="876"/>
                  </a:cubicBezTo>
                  <a:cubicBezTo>
                    <a:pt x="117" y="351"/>
                    <a:pt x="467" y="1"/>
                    <a:pt x="992" y="1"/>
                  </a:cubicBezTo>
                  <a:cubicBezTo>
                    <a:pt x="1518" y="1"/>
                    <a:pt x="1809" y="409"/>
                    <a:pt x="1868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2" name="Google Shape;15302;p30"/>
            <p:cNvSpPr/>
            <p:nvPr/>
          </p:nvSpPr>
          <p:spPr>
            <a:xfrm>
              <a:off x="1434300" y="39227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460" y="117"/>
                    <a:pt x="1869" y="409"/>
                    <a:pt x="1810" y="993"/>
                  </a:cubicBezTo>
                  <a:cubicBezTo>
                    <a:pt x="1810" y="1518"/>
                    <a:pt x="1460" y="1868"/>
                    <a:pt x="876" y="1868"/>
                  </a:cubicBezTo>
                  <a:cubicBezTo>
                    <a:pt x="351" y="1810"/>
                    <a:pt x="1" y="1460"/>
                    <a:pt x="1" y="934"/>
                  </a:cubicBezTo>
                  <a:cubicBezTo>
                    <a:pt x="1" y="351"/>
                    <a:pt x="351" y="117"/>
                    <a:pt x="9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3" name="Google Shape;15303;p30"/>
            <p:cNvSpPr/>
            <p:nvPr/>
          </p:nvSpPr>
          <p:spPr>
            <a:xfrm>
              <a:off x="1680925" y="122457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934"/>
                  </a:moveTo>
                  <a:cubicBezTo>
                    <a:pt x="1810" y="1460"/>
                    <a:pt x="1518" y="1868"/>
                    <a:pt x="934" y="1868"/>
                  </a:cubicBezTo>
                  <a:cubicBezTo>
                    <a:pt x="351" y="1868"/>
                    <a:pt x="0" y="1518"/>
                    <a:pt x="0" y="934"/>
                  </a:cubicBezTo>
                  <a:cubicBezTo>
                    <a:pt x="0" y="409"/>
                    <a:pt x="351" y="59"/>
                    <a:pt x="876" y="59"/>
                  </a:cubicBezTo>
                  <a:cubicBezTo>
                    <a:pt x="1460" y="0"/>
                    <a:pt x="1752" y="351"/>
                    <a:pt x="1868" y="93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4" name="Google Shape;15304;p30"/>
            <p:cNvSpPr/>
            <p:nvPr/>
          </p:nvSpPr>
          <p:spPr>
            <a:xfrm>
              <a:off x="5358275" y="4906300"/>
              <a:ext cx="45250" cy="45250"/>
            </a:xfrm>
            <a:custGeom>
              <a:avLst/>
              <a:gdLst/>
              <a:ahLst/>
              <a:cxnLst/>
              <a:rect l="l" t="t" r="r" b="b"/>
              <a:pathLst>
                <a:path w="1810" h="1810" extrusionOk="0">
                  <a:moveTo>
                    <a:pt x="876" y="0"/>
                  </a:moveTo>
                  <a:cubicBezTo>
                    <a:pt x="1459" y="59"/>
                    <a:pt x="1810" y="350"/>
                    <a:pt x="1810" y="876"/>
                  </a:cubicBezTo>
                  <a:cubicBezTo>
                    <a:pt x="1810" y="1459"/>
                    <a:pt x="1518" y="1810"/>
                    <a:pt x="934" y="1810"/>
                  </a:cubicBezTo>
                  <a:cubicBezTo>
                    <a:pt x="409" y="1810"/>
                    <a:pt x="58" y="1518"/>
                    <a:pt x="0" y="992"/>
                  </a:cubicBezTo>
                  <a:cubicBezTo>
                    <a:pt x="0" y="409"/>
                    <a:pt x="350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5" name="Google Shape;15305;p30"/>
            <p:cNvSpPr/>
            <p:nvPr/>
          </p:nvSpPr>
          <p:spPr>
            <a:xfrm>
              <a:off x="1192075" y="318582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701"/>
                  </a:moveTo>
                  <a:cubicBezTo>
                    <a:pt x="1751" y="1518"/>
                    <a:pt x="1460" y="1868"/>
                    <a:pt x="876" y="1868"/>
                  </a:cubicBezTo>
                  <a:cubicBezTo>
                    <a:pt x="351" y="1868"/>
                    <a:pt x="0" y="1518"/>
                    <a:pt x="0" y="993"/>
                  </a:cubicBezTo>
                  <a:cubicBezTo>
                    <a:pt x="0" y="409"/>
                    <a:pt x="351" y="0"/>
                    <a:pt x="934" y="117"/>
                  </a:cubicBezTo>
                  <a:cubicBezTo>
                    <a:pt x="1285" y="175"/>
                    <a:pt x="1576" y="526"/>
                    <a:pt x="1868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6" name="Google Shape;15306;p30"/>
            <p:cNvSpPr/>
            <p:nvPr/>
          </p:nvSpPr>
          <p:spPr>
            <a:xfrm>
              <a:off x="2660100" y="5152900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992" y="1869"/>
                  </a:moveTo>
                  <a:cubicBezTo>
                    <a:pt x="409" y="1810"/>
                    <a:pt x="0" y="1518"/>
                    <a:pt x="0" y="935"/>
                  </a:cubicBezTo>
                  <a:cubicBezTo>
                    <a:pt x="0" y="351"/>
                    <a:pt x="350" y="1"/>
                    <a:pt x="934" y="1"/>
                  </a:cubicBezTo>
                  <a:cubicBezTo>
                    <a:pt x="1459" y="1"/>
                    <a:pt x="1810" y="351"/>
                    <a:pt x="1810" y="876"/>
                  </a:cubicBezTo>
                  <a:cubicBezTo>
                    <a:pt x="1868" y="1460"/>
                    <a:pt x="1518" y="1752"/>
                    <a:pt x="992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7" name="Google Shape;15307;p30"/>
            <p:cNvSpPr/>
            <p:nvPr/>
          </p:nvSpPr>
          <p:spPr>
            <a:xfrm>
              <a:off x="3395550" y="53951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518" y="117"/>
                    <a:pt x="1869" y="350"/>
                    <a:pt x="1869" y="934"/>
                  </a:cubicBezTo>
                  <a:cubicBezTo>
                    <a:pt x="1869" y="1518"/>
                    <a:pt x="1518" y="1868"/>
                    <a:pt x="935" y="1868"/>
                  </a:cubicBezTo>
                  <a:cubicBezTo>
                    <a:pt x="409" y="1868"/>
                    <a:pt x="59" y="1518"/>
                    <a:pt x="59" y="993"/>
                  </a:cubicBezTo>
                  <a:cubicBezTo>
                    <a:pt x="1" y="409"/>
                    <a:pt x="409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8" name="Google Shape;15308;p30"/>
            <p:cNvSpPr/>
            <p:nvPr/>
          </p:nvSpPr>
          <p:spPr>
            <a:xfrm>
              <a:off x="4132475" y="5396600"/>
              <a:ext cx="46725" cy="45275"/>
            </a:xfrm>
            <a:custGeom>
              <a:avLst/>
              <a:gdLst/>
              <a:ahLst/>
              <a:cxnLst/>
              <a:rect l="l" t="t" r="r" b="b"/>
              <a:pathLst>
                <a:path w="1869" h="1811" extrusionOk="0">
                  <a:moveTo>
                    <a:pt x="1869" y="876"/>
                  </a:moveTo>
                  <a:cubicBezTo>
                    <a:pt x="1752" y="1460"/>
                    <a:pt x="1460" y="1810"/>
                    <a:pt x="876" y="1810"/>
                  </a:cubicBezTo>
                  <a:cubicBezTo>
                    <a:pt x="351" y="1752"/>
                    <a:pt x="1" y="1402"/>
                    <a:pt x="1" y="818"/>
                  </a:cubicBezTo>
                  <a:cubicBezTo>
                    <a:pt x="59" y="292"/>
                    <a:pt x="409" y="1"/>
                    <a:pt x="935" y="1"/>
                  </a:cubicBezTo>
                  <a:cubicBezTo>
                    <a:pt x="1519" y="1"/>
                    <a:pt x="1752" y="351"/>
                    <a:pt x="1869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9" name="Google Shape;15309;p30"/>
            <p:cNvSpPr/>
            <p:nvPr/>
          </p:nvSpPr>
          <p:spPr>
            <a:xfrm>
              <a:off x="1926075" y="4661125"/>
              <a:ext cx="45275" cy="43825"/>
            </a:xfrm>
            <a:custGeom>
              <a:avLst/>
              <a:gdLst/>
              <a:ahLst/>
              <a:cxnLst/>
              <a:rect l="l" t="t" r="r" b="b"/>
              <a:pathLst>
                <a:path w="1811" h="1753" extrusionOk="0">
                  <a:moveTo>
                    <a:pt x="1810" y="993"/>
                  </a:moveTo>
                  <a:cubicBezTo>
                    <a:pt x="1518" y="1227"/>
                    <a:pt x="1227" y="1577"/>
                    <a:pt x="876" y="1635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293" y="1"/>
                    <a:pt x="818" y="59"/>
                  </a:cubicBezTo>
                  <a:cubicBezTo>
                    <a:pt x="1168" y="118"/>
                    <a:pt x="1460" y="410"/>
                    <a:pt x="1810" y="643"/>
                  </a:cubicBezTo>
                  <a:cubicBezTo>
                    <a:pt x="1810" y="760"/>
                    <a:pt x="1810" y="876"/>
                    <a:pt x="1810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0" name="Google Shape;15310;p30"/>
            <p:cNvSpPr/>
            <p:nvPr/>
          </p:nvSpPr>
          <p:spPr>
            <a:xfrm>
              <a:off x="5117475" y="493475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2"/>
                  </a:moveTo>
                  <a:cubicBezTo>
                    <a:pt x="1519" y="1285"/>
                    <a:pt x="1227" y="1635"/>
                    <a:pt x="877" y="1694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351" y="1"/>
                    <a:pt x="818" y="59"/>
                  </a:cubicBezTo>
                  <a:cubicBezTo>
                    <a:pt x="1168" y="118"/>
                    <a:pt x="1460" y="468"/>
                    <a:pt x="1810" y="701"/>
                  </a:cubicBezTo>
                  <a:cubicBezTo>
                    <a:pt x="1810" y="818"/>
                    <a:pt x="1810" y="935"/>
                    <a:pt x="1810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1" name="Google Shape;15311;p30"/>
            <p:cNvSpPr/>
            <p:nvPr/>
          </p:nvSpPr>
          <p:spPr>
            <a:xfrm>
              <a:off x="6096650" y="1472650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1"/>
                  </a:moveTo>
                  <a:cubicBezTo>
                    <a:pt x="1460" y="1285"/>
                    <a:pt x="1226" y="1635"/>
                    <a:pt x="876" y="1693"/>
                  </a:cubicBezTo>
                  <a:cubicBezTo>
                    <a:pt x="351" y="1752"/>
                    <a:pt x="1" y="1401"/>
                    <a:pt x="1" y="876"/>
                  </a:cubicBezTo>
                  <a:cubicBezTo>
                    <a:pt x="1" y="351"/>
                    <a:pt x="351" y="0"/>
                    <a:pt x="818" y="59"/>
                  </a:cubicBezTo>
                  <a:cubicBezTo>
                    <a:pt x="1168" y="117"/>
                    <a:pt x="1460" y="467"/>
                    <a:pt x="1810" y="701"/>
                  </a:cubicBezTo>
                  <a:lnTo>
                    <a:pt x="1810" y="105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2" name="Google Shape;15312;p30"/>
            <p:cNvSpPr/>
            <p:nvPr/>
          </p:nvSpPr>
          <p:spPr>
            <a:xfrm>
              <a:off x="6098100" y="4173750"/>
              <a:ext cx="37975" cy="42325"/>
            </a:xfrm>
            <a:custGeom>
              <a:avLst/>
              <a:gdLst/>
              <a:ahLst/>
              <a:cxnLst/>
              <a:rect l="l" t="t" r="r" b="b"/>
              <a:pathLst>
                <a:path w="1519" h="1693" extrusionOk="0">
                  <a:moveTo>
                    <a:pt x="643" y="1693"/>
                  </a:moveTo>
                  <a:cubicBezTo>
                    <a:pt x="410" y="1401"/>
                    <a:pt x="1" y="1051"/>
                    <a:pt x="59" y="817"/>
                  </a:cubicBezTo>
                  <a:cubicBezTo>
                    <a:pt x="118" y="526"/>
                    <a:pt x="526" y="117"/>
                    <a:pt x="818" y="59"/>
                  </a:cubicBezTo>
                  <a:cubicBezTo>
                    <a:pt x="993" y="0"/>
                    <a:pt x="1460" y="467"/>
                    <a:pt x="1460" y="759"/>
                  </a:cubicBezTo>
                  <a:cubicBezTo>
                    <a:pt x="1519" y="1051"/>
                    <a:pt x="1168" y="1343"/>
                    <a:pt x="993" y="1635"/>
                  </a:cubicBezTo>
                  <a:cubicBezTo>
                    <a:pt x="876" y="1635"/>
                    <a:pt x="760" y="1635"/>
                    <a:pt x="643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3" name="Google Shape;15313;p30"/>
            <p:cNvSpPr/>
            <p:nvPr/>
          </p:nvSpPr>
          <p:spPr>
            <a:xfrm>
              <a:off x="1196450" y="2212500"/>
              <a:ext cx="40875" cy="37950"/>
            </a:xfrm>
            <a:custGeom>
              <a:avLst/>
              <a:gdLst/>
              <a:ahLst/>
              <a:cxnLst/>
              <a:rect l="l" t="t" r="r" b="b"/>
              <a:pathLst>
                <a:path w="1635" h="1518" extrusionOk="0">
                  <a:moveTo>
                    <a:pt x="1635" y="934"/>
                  </a:moveTo>
                  <a:cubicBezTo>
                    <a:pt x="1285" y="1109"/>
                    <a:pt x="993" y="1518"/>
                    <a:pt x="701" y="1460"/>
                  </a:cubicBezTo>
                  <a:cubicBezTo>
                    <a:pt x="409" y="1401"/>
                    <a:pt x="59" y="993"/>
                    <a:pt x="0" y="701"/>
                  </a:cubicBezTo>
                  <a:cubicBezTo>
                    <a:pt x="0" y="467"/>
                    <a:pt x="467" y="0"/>
                    <a:pt x="701" y="0"/>
                  </a:cubicBezTo>
                  <a:cubicBezTo>
                    <a:pt x="993" y="0"/>
                    <a:pt x="1343" y="350"/>
                    <a:pt x="1635" y="584"/>
                  </a:cubicBezTo>
                  <a:lnTo>
                    <a:pt x="1635" y="934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4" name="Google Shape;15314;p30"/>
            <p:cNvSpPr/>
            <p:nvPr/>
          </p:nvSpPr>
          <p:spPr>
            <a:xfrm>
              <a:off x="6346175" y="1970250"/>
              <a:ext cx="40900" cy="36525"/>
            </a:xfrm>
            <a:custGeom>
              <a:avLst/>
              <a:gdLst/>
              <a:ahLst/>
              <a:cxnLst/>
              <a:rect l="l" t="t" r="r" b="b"/>
              <a:pathLst>
                <a:path w="1636" h="1461" extrusionOk="0">
                  <a:moveTo>
                    <a:pt x="1577" y="935"/>
                  </a:moveTo>
                  <a:cubicBezTo>
                    <a:pt x="1285" y="1110"/>
                    <a:pt x="935" y="1460"/>
                    <a:pt x="701" y="1402"/>
                  </a:cubicBezTo>
                  <a:cubicBezTo>
                    <a:pt x="409" y="1402"/>
                    <a:pt x="59" y="935"/>
                    <a:pt x="1" y="643"/>
                  </a:cubicBezTo>
                  <a:cubicBezTo>
                    <a:pt x="1" y="468"/>
                    <a:pt x="468" y="1"/>
                    <a:pt x="701" y="1"/>
                  </a:cubicBezTo>
                  <a:cubicBezTo>
                    <a:pt x="993" y="1"/>
                    <a:pt x="1285" y="351"/>
                    <a:pt x="1635" y="526"/>
                  </a:cubicBezTo>
                  <a:cubicBezTo>
                    <a:pt x="1635" y="643"/>
                    <a:pt x="1635" y="818"/>
                    <a:pt x="1577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5" name="Google Shape;15315;p30"/>
            <p:cNvSpPr/>
            <p:nvPr/>
          </p:nvSpPr>
          <p:spPr>
            <a:xfrm>
              <a:off x="1685300" y="4417450"/>
              <a:ext cx="37975" cy="40875"/>
            </a:xfrm>
            <a:custGeom>
              <a:avLst/>
              <a:gdLst/>
              <a:ahLst/>
              <a:cxnLst/>
              <a:rect l="l" t="t" r="r" b="b"/>
              <a:pathLst>
                <a:path w="1519" h="1635" extrusionOk="0">
                  <a:moveTo>
                    <a:pt x="935" y="0"/>
                  </a:moveTo>
                  <a:cubicBezTo>
                    <a:pt x="1110" y="292"/>
                    <a:pt x="1518" y="642"/>
                    <a:pt x="1460" y="876"/>
                  </a:cubicBezTo>
                  <a:cubicBezTo>
                    <a:pt x="1401" y="1167"/>
                    <a:pt x="993" y="1576"/>
                    <a:pt x="701" y="1576"/>
                  </a:cubicBezTo>
                  <a:cubicBezTo>
                    <a:pt x="468" y="1634"/>
                    <a:pt x="59" y="1167"/>
                    <a:pt x="1" y="934"/>
                  </a:cubicBezTo>
                  <a:cubicBezTo>
                    <a:pt x="1" y="642"/>
                    <a:pt x="351" y="292"/>
                    <a:pt x="584" y="0"/>
                  </a:cubicBezTo>
                  <a:lnTo>
                    <a:pt x="935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6" name="Google Shape;15316;p30"/>
            <p:cNvSpPr/>
            <p:nvPr/>
          </p:nvSpPr>
          <p:spPr>
            <a:xfrm>
              <a:off x="4630100" y="246875"/>
              <a:ext cx="37950" cy="40875"/>
            </a:xfrm>
            <a:custGeom>
              <a:avLst/>
              <a:gdLst/>
              <a:ahLst/>
              <a:cxnLst/>
              <a:rect l="l" t="t" r="r" b="b"/>
              <a:pathLst>
                <a:path w="1518" h="1635" extrusionOk="0">
                  <a:moveTo>
                    <a:pt x="934" y="0"/>
                  </a:moveTo>
                  <a:cubicBezTo>
                    <a:pt x="1109" y="292"/>
                    <a:pt x="1518" y="642"/>
                    <a:pt x="1459" y="876"/>
                  </a:cubicBezTo>
                  <a:cubicBezTo>
                    <a:pt x="1401" y="1168"/>
                    <a:pt x="993" y="1576"/>
                    <a:pt x="701" y="1576"/>
                  </a:cubicBezTo>
                  <a:cubicBezTo>
                    <a:pt x="526" y="1635"/>
                    <a:pt x="59" y="1168"/>
                    <a:pt x="59" y="934"/>
                  </a:cubicBezTo>
                  <a:cubicBezTo>
                    <a:pt x="0" y="584"/>
                    <a:pt x="350" y="292"/>
                    <a:pt x="584" y="0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7" name="Google Shape;15317;p30"/>
            <p:cNvSpPr/>
            <p:nvPr/>
          </p:nvSpPr>
          <p:spPr>
            <a:xfrm>
              <a:off x="2175625" y="4910675"/>
              <a:ext cx="36500" cy="40875"/>
            </a:xfrm>
            <a:custGeom>
              <a:avLst/>
              <a:gdLst/>
              <a:ahLst/>
              <a:cxnLst/>
              <a:rect l="l" t="t" r="r" b="b"/>
              <a:pathLst>
                <a:path w="1460" h="1635" extrusionOk="0">
                  <a:moveTo>
                    <a:pt x="584" y="1635"/>
                  </a:moveTo>
                  <a:cubicBezTo>
                    <a:pt x="350" y="1343"/>
                    <a:pt x="0" y="1051"/>
                    <a:pt x="0" y="759"/>
                  </a:cubicBezTo>
                  <a:cubicBezTo>
                    <a:pt x="58" y="467"/>
                    <a:pt x="467" y="59"/>
                    <a:pt x="759" y="59"/>
                  </a:cubicBezTo>
                  <a:cubicBezTo>
                    <a:pt x="934" y="0"/>
                    <a:pt x="1401" y="467"/>
                    <a:pt x="1459" y="701"/>
                  </a:cubicBezTo>
                  <a:cubicBezTo>
                    <a:pt x="1459" y="993"/>
                    <a:pt x="1109" y="1343"/>
                    <a:pt x="934" y="1635"/>
                  </a:cubicBezTo>
                  <a:cubicBezTo>
                    <a:pt x="817" y="1635"/>
                    <a:pt x="701" y="1635"/>
                    <a:pt x="584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8" name="Google Shape;15318;p30"/>
            <p:cNvSpPr/>
            <p:nvPr/>
          </p:nvSpPr>
          <p:spPr>
            <a:xfrm>
              <a:off x="4379100" y="5399525"/>
              <a:ext cx="40875" cy="36500"/>
            </a:xfrm>
            <a:custGeom>
              <a:avLst/>
              <a:gdLst/>
              <a:ahLst/>
              <a:cxnLst/>
              <a:rect l="l" t="t" r="r" b="b"/>
              <a:pathLst>
                <a:path w="1635" h="1460" extrusionOk="0">
                  <a:moveTo>
                    <a:pt x="59" y="526"/>
                  </a:moveTo>
                  <a:cubicBezTo>
                    <a:pt x="351" y="351"/>
                    <a:pt x="701" y="0"/>
                    <a:pt x="993" y="59"/>
                  </a:cubicBezTo>
                  <a:cubicBezTo>
                    <a:pt x="1226" y="117"/>
                    <a:pt x="1576" y="526"/>
                    <a:pt x="1635" y="818"/>
                  </a:cubicBezTo>
                  <a:cubicBezTo>
                    <a:pt x="1635" y="1051"/>
                    <a:pt x="1168" y="1460"/>
                    <a:pt x="876" y="1460"/>
                  </a:cubicBezTo>
                  <a:cubicBezTo>
                    <a:pt x="584" y="1460"/>
                    <a:pt x="292" y="1109"/>
                    <a:pt x="0" y="876"/>
                  </a:cubicBezTo>
                  <a:cubicBezTo>
                    <a:pt x="0" y="759"/>
                    <a:pt x="59" y="642"/>
                    <a:pt x="59" y="5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9" name="Google Shape;15319;p30"/>
            <p:cNvSpPr/>
            <p:nvPr/>
          </p:nvSpPr>
          <p:spPr>
            <a:xfrm>
              <a:off x="2422225" y="497850"/>
              <a:ext cx="43800" cy="35050"/>
            </a:xfrm>
            <a:custGeom>
              <a:avLst/>
              <a:gdLst/>
              <a:ahLst/>
              <a:cxnLst/>
              <a:rect l="l" t="t" r="r" b="b"/>
              <a:pathLst>
                <a:path w="1752" h="1402" extrusionOk="0">
                  <a:moveTo>
                    <a:pt x="1752" y="701"/>
                  </a:moveTo>
                  <a:cubicBezTo>
                    <a:pt x="1285" y="1052"/>
                    <a:pt x="993" y="1402"/>
                    <a:pt x="759" y="1402"/>
                  </a:cubicBezTo>
                  <a:cubicBezTo>
                    <a:pt x="468" y="1402"/>
                    <a:pt x="234" y="993"/>
                    <a:pt x="1" y="760"/>
                  </a:cubicBezTo>
                  <a:cubicBezTo>
                    <a:pt x="234" y="468"/>
                    <a:pt x="409" y="59"/>
                    <a:pt x="701" y="59"/>
                  </a:cubicBezTo>
                  <a:cubicBezTo>
                    <a:pt x="935" y="1"/>
                    <a:pt x="1285" y="351"/>
                    <a:pt x="1752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0" name="Google Shape;15320;p30"/>
            <p:cNvSpPr/>
            <p:nvPr/>
          </p:nvSpPr>
          <p:spPr>
            <a:xfrm>
              <a:off x="1203750" y="3439725"/>
              <a:ext cx="27750" cy="36525"/>
            </a:xfrm>
            <a:custGeom>
              <a:avLst/>
              <a:gdLst/>
              <a:ahLst/>
              <a:cxnLst/>
              <a:rect l="l" t="t" r="r" b="b"/>
              <a:pathLst>
                <a:path w="1110" h="1461" extrusionOk="0">
                  <a:moveTo>
                    <a:pt x="351" y="1402"/>
                  </a:moveTo>
                  <a:cubicBezTo>
                    <a:pt x="234" y="1110"/>
                    <a:pt x="59" y="818"/>
                    <a:pt x="0" y="526"/>
                  </a:cubicBezTo>
                  <a:cubicBezTo>
                    <a:pt x="0" y="351"/>
                    <a:pt x="234" y="176"/>
                    <a:pt x="409" y="1"/>
                  </a:cubicBezTo>
                  <a:cubicBezTo>
                    <a:pt x="642" y="234"/>
                    <a:pt x="993" y="409"/>
                    <a:pt x="1051" y="701"/>
                  </a:cubicBezTo>
                  <a:cubicBezTo>
                    <a:pt x="1109" y="876"/>
                    <a:pt x="818" y="1168"/>
                    <a:pt x="642" y="1460"/>
                  </a:cubicBezTo>
                  <a:cubicBezTo>
                    <a:pt x="526" y="1460"/>
                    <a:pt x="467" y="1402"/>
                    <a:pt x="351" y="14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1" name="Google Shape;15321;p30"/>
            <p:cNvSpPr/>
            <p:nvPr/>
          </p:nvSpPr>
          <p:spPr>
            <a:xfrm>
              <a:off x="3159150" y="5402450"/>
              <a:ext cx="42350" cy="27750"/>
            </a:xfrm>
            <a:custGeom>
              <a:avLst/>
              <a:gdLst/>
              <a:ahLst/>
              <a:cxnLst/>
              <a:rect l="l" t="t" r="r" b="b"/>
              <a:pathLst>
                <a:path w="1694" h="1110" extrusionOk="0">
                  <a:moveTo>
                    <a:pt x="1694" y="642"/>
                  </a:moveTo>
                  <a:cubicBezTo>
                    <a:pt x="1285" y="876"/>
                    <a:pt x="1051" y="1109"/>
                    <a:pt x="876" y="1051"/>
                  </a:cubicBezTo>
                  <a:cubicBezTo>
                    <a:pt x="584" y="992"/>
                    <a:pt x="293" y="759"/>
                    <a:pt x="1" y="584"/>
                  </a:cubicBezTo>
                  <a:cubicBezTo>
                    <a:pt x="234" y="409"/>
                    <a:pt x="468" y="0"/>
                    <a:pt x="701" y="0"/>
                  </a:cubicBezTo>
                  <a:cubicBezTo>
                    <a:pt x="935" y="0"/>
                    <a:pt x="1227" y="350"/>
                    <a:pt x="1635" y="64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2" name="Google Shape;15322;p30"/>
            <p:cNvSpPr/>
            <p:nvPr/>
          </p:nvSpPr>
          <p:spPr>
            <a:xfrm>
              <a:off x="2914000" y="258550"/>
              <a:ext cx="36500" cy="26275"/>
            </a:xfrm>
            <a:custGeom>
              <a:avLst/>
              <a:gdLst/>
              <a:ahLst/>
              <a:cxnLst/>
              <a:rect l="l" t="t" r="r" b="b"/>
              <a:pathLst>
                <a:path w="1460" h="1051" extrusionOk="0">
                  <a:moveTo>
                    <a:pt x="1460" y="0"/>
                  </a:moveTo>
                  <a:cubicBezTo>
                    <a:pt x="1285" y="467"/>
                    <a:pt x="1226" y="759"/>
                    <a:pt x="1051" y="934"/>
                  </a:cubicBezTo>
                  <a:cubicBezTo>
                    <a:pt x="876" y="1051"/>
                    <a:pt x="526" y="1051"/>
                    <a:pt x="292" y="992"/>
                  </a:cubicBezTo>
                  <a:cubicBezTo>
                    <a:pt x="176" y="934"/>
                    <a:pt x="117" y="701"/>
                    <a:pt x="1" y="584"/>
                  </a:cubicBezTo>
                  <a:cubicBezTo>
                    <a:pt x="176" y="467"/>
                    <a:pt x="351" y="350"/>
                    <a:pt x="584" y="234"/>
                  </a:cubicBezTo>
                  <a:cubicBezTo>
                    <a:pt x="759" y="175"/>
                    <a:pt x="993" y="117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3" name="Google Shape;15323;p30"/>
            <p:cNvSpPr/>
            <p:nvPr/>
          </p:nvSpPr>
          <p:spPr>
            <a:xfrm>
              <a:off x="6349100" y="3686350"/>
              <a:ext cx="24825" cy="33575"/>
            </a:xfrm>
            <a:custGeom>
              <a:avLst/>
              <a:gdLst/>
              <a:ahLst/>
              <a:cxnLst/>
              <a:rect l="l" t="t" r="r" b="b"/>
              <a:pathLst>
                <a:path w="993" h="1343" extrusionOk="0">
                  <a:moveTo>
                    <a:pt x="993" y="0"/>
                  </a:moveTo>
                  <a:cubicBezTo>
                    <a:pt x="935" y="351"/>
                    <a:pt x="876" y="526"/>
                    <a:pt x="818" y="759"/>
                  </a:cubicBezTo>
                  <a:cubicBezTo>
                    <a:pt x="701" y="934"/>
                    <a:pt x="526" y="1109"/>
                    <a:pt x="409" y="1343"/>
                  </a:cubicBezTo>
                  <a:cubicBezTo>
                    <a:pt x="292" y="1168"/>
                    <a:pt x="1" y="1051"/>
                    <a:pt x="1" y="876"/>
                  </a:cubicBezTo>
                  <a:cubicBezTo>
                    <a:pt x="1" y="584"/>
                    <a:pt x="117" y="292"/>
                    <a:pt x="292" y="117"/>
                  </a:cubicBezTo>
                  <a:cubicBezTo>
                    <a:pt x="409" y="0"/>
                    <a:pt x="643" y="59"/>
                    <a:pt x="9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5324" name="Google Shape;15324;p30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solidFill>
                  <a:schemeClr val="dk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5325" name="Google Shape;15325;p30"/>
          <p:cNvSpPr txBox="1">
            <a:spLocks noGrp="1"/>
          </p:cNvSpPr>
          <p:nvPr>
            <p:ph type="subTitle" idx="1"/>
          </p:nvPr>
        </p:nvSpPr>
        <p:spPr>
          <a:xfrm>
            <a:off x="828725" y="1988100"/>
            <a:ext cx="2112000" cy="484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326" name="Google Shape;15326;p30"/>
          <p:cNvSpPr txBox="1">
            <a:spLocks noGrp="1"/>
          </p:cNvSpPr>
          <p:nvPr>
            <p:ph type="subTitle" idx="2"/>
          </p:nvPr>
        </p:nvSpPr>
        <p:spPr>
          <a:xfrm>
            <a:off x="3514294" y="1988100"/>
            <a:ext cx="2112000" cy="484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327" name="Google Shape;15327;p30"/>
          <p:cNvSpPr txBox="1">
            <a:spLocks noGrp="1"/>
          </p:cNvSpPr>
          <p:nvPr>
            <p:ph type="subTitle" idx="3"/>
          </p:nvPr>
        </p:nvSpPr>
        <p:spPr>
          <a:xfrm>
            <a:off x="6198825" y="1988100"/>
            <a:ext cx="2107500" cy="484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328" name="Google Shape;15328;p30"/>
          <p:cNvSpPr txBox="1">
            <a:spLocks noGrp="1"/>
          </p:cNvSpPr>
          <p:nvPr>
            <p:ph type="subTitle" idx="4"/>
          </p:nvPr>
        </p:nvSpPr>
        <p:spPr>
          <a:xfrm>
            <a:off x="1819325" y="3366248"/>
            <a:ext cx="2112000" cy="484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329" name="Google Shape;15329;p30"/>
          <p:cNvSpPr txBox="1">
            <a:spLocks noGrp="1"/>
          </p:cNvSpPr>
          <p:nvPr>
            <p:ph type="subTitle" idx="5"/>
          </p:nvPr>
        </p:nvSpPr>
        <p:spPr>
          <a:xfrm>
            <a:off x="5212645" y="3366248"/>
            <a:ext cx="2107500" cy="484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330" name="Google Shape;15330;p30"/>
          <p:cNvSpPr txBox="1">
            <a:spLocks noGrp="1"/>
          </p:cNvSpPr>
          <p:nvPr>
            <p:ph type="subTitle" idx="6"/>
          </p:nvPr>
        </p:nvSpPr>
        <p:spPr>
          <a:xfrm>
            <a:off x="828725" y="1591700"/>
            <a:ext cx="2112000" cy="4662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 b="1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5331" name="Google Shape;15331;p30"/>
          <p:cNvSpPr txBox="1">
            <a:spLocks noGrp="1"/>
          </p:cNvSpPr>
          <p:nvPr>
            <p:ph type="subTitle" idx="7"/>
          </p:nvPr>
        </p:nvSpPr>
        <p:spPr>
          <a:xfrm>
            <a:off x="3517706" y="1591700"/>
            <a:ext cx="2112000" cy="4662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 b="1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5332" name="Google Shape;15332;p30"/>
          <p:cNvSpPr txBox="1">
            <a:spLocks noGrp="1"/>
          </p:cNvSpPr>
          <p:nvPr>
            <p:ph type="subTitle" idx="8"/>
          </p:nvPr>
        </p:nvSpPr>
        <p:spPr>
          <a:xfrm>
            <a:off x="6203275" y="1591700"/>
            <a:ext cx="2112000" cy="4662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 b="1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5333" name="Google Shape;15333;p30"/>
          <p:cNvSpPr txBox="1">
            <a:spLocks noGrp="1"/>
          </p:cNvSpPr>
          <p:nvPr>
            <p:ph type="subTitle" idx="9"/>
          </p:nvPr>
        </p:nvSpPr>
        <p:spPr>
          <a:xfrm>
            <a:off x="1819325" y="2969850"/>
            <a:ext cx="2112000" cy="4662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 b="1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5334" name="Google Shape;15334;p30"/>
          <p:cNvSpPr txBox="1">
            <a:spLocks noGrp="1"/>
          </p:cNvSpPr>
          <p:nvPr>
            <p:ph type="subTitle" idx="13"/>
          </p:nvPr>
        </p:nvSpPr>
        <p:spPr>
          <a:xfrm>
            <a:off x="5212675" y="2969850"/>
            <a:ext cx="2112000" cy="4662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 b="1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grpSp>
        <p:nvGrpSpPr>
          <p:cNvPr id="15335" name="Google Shape;15335;p30"/>
          <p:cNvGrpSpPr/>
          <p:nvPr/>
        </p:nvGrpSpPr>
        <p:grpSpPr>
          <a:xfrm>
            <a:off x="-52496" y="1523069"/>
            <a:ext cx="2609952" cy="3655493"/>
            <a:chOff x="3822382" y="28677"/>
            <a:chExt cx="1900497" cy="2661831"/>
          </a:xfrm>
        </p:grpSpPr>
        <p:sp>
          <p:nvSpPr>
            <p:cNvPr id="15336" name="Google Shape;15336;p30"/>
            <p:cNvSpPr/>
            <p:nvPr/>
          </p:nvSpPr>
          <p:spPr>
            <a:xfrm>
              <a:off x="3954978" y="28677"/>
              <a:ext cx="338627" cy="338618"/>
            </a:xfrm>
            <a:custGeom>
              <a:avLst/>
              <a:gdLst/>
              <a:ahLst/>
              <a:cxnLst/>
              <a:rect l="l" t="t" r="r" b="b"/>
              <a:pathLst>
                <a:path w="38048" h="38047" extrusionOk="0">
                  <a:moveTo>
                    <a:pt x="11630" y="0"/>
                  </a:moveTo>
                  <a:lnTo>
                    <a:pt x="11630" y="11697"/>
                  </a:lnTo>
                  <a:lnTo>
                    <a:pt x="1" y="11697"/>
                  </a:lnTo>
                  <a:lnTo>
                    <a:pt x="1" y="26418"/>
                  </a:lnTo>
                  <a:lnTo>
                    <a:pt x="11630" y="26418"/>
                  </a:lnTo>
                  <a:lnTo>
                    <a:pt x="11630" y="38047"/>
                  </a:lnTo>
                  <a:lnTo>
                    <a:pt x="26351" y="38047"/>
                  </a:lnTo>
                  <a:lnTo>
                    <a:pt x="26351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351" y="11697"/>
                  </a:lnTo>
                  <a:lnTo>
                    <a:pt x="26351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7" name="Google Shape;15337;p30"/>
            <p:cNvSpPr/>
            <p:nvPr/>
          </p:nvSpPr>
          <p:spPr>
            <a:xfrm>
              <a:off x="3822382" y="1776977"/>
              <a:ext cx="234524" cy="234524"/>
            </a:xfrm>
            <a:custGeom>
              <a:avLst/>
              <a:gdLst/>
              <a:ahLst/>
              <a:cxnLst/>
              <a:rect l="l" t="t" r="r" b="b"/>
              <a:pathLst>
                <a:path w="26351" h="26351" extrusionOk="0">
                  <a:moveTo>
                    <a:pt x="8067" y="0"/>
                  </a:moveTo>
                  <a:lnTo>
                    <a:pt x="8067" y="8066"/>
                  </a:lnTo>
                  <a:lnTo>
                    <a:pt x="1" y="8066"/>
                  </a:lnTo>
                  <a:lnTo>
                    <a:pt x="1" y="18284"/>
                  </a:lnTo>
                  <a:lnTo>
                    <a:pt x="8067" y="18284"/>
                  </a:lnTo>
                  <a:lnTo>
                    <a:pt x="8067" y="26350"/>
                  </a:lnTo>
                  <a:lnTo>
                    <a:pt x="18217" y="26350"/>
                  </a:lnTo>
                  <a:lnTo>
                    <a:pt x="18217" y="18284"/>
                  </a:lnTo>
                  <a:lnTo>
                    <a:pt x="26351" y="18284"/>
                  </a:lnTo>
                  <a:lnTo>
                    <a:pt x="26351" y="8066"/>
                  </a:lnTo>
                  <a:lnTo>
                    <a:pt x="18217" y="8066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8" name="Google Shape;15338;p30"/>
            <p:cNvSpPr/>
            <p:nvPr/>
          </p:nvSpPr>
          <p:spPr>
            <a:xfrm>
              <a:off x="4265095" y="1552030"/>
              <a:ext cx="183669" cy="183669"/>
            </a:xfrm>
            <a:custGeom>
              <a:avLst/>
              <a:gdLst/>
              <a:ahLst/>
              <a:cxnLst/>
              <a:rect l="l" t="t" r="r" b="b"/>
              <a:pathLst>
                <a:path w="20637" h="20637" extrusionOk="0">
                  <a:moveTo>
                    <a:pt x="6319" y="1"/>
                  </a:moveTo>
                  <a:lnTo>
                    <a:pt x="6319" y="6319"/>
                  </a:lnTo>
                  <a:lnTo>
                    <a:pt x="0" y="6319"/>
                  </a:lnTo>
                  <a:lnTo>
                    <a:pt x="0" y="14251"/>
                  </a:lnTo>
                  <a:lnTo>
                    <a:pt x="6319" y="14251"/>
                  </a:lnTo>
                  <a:lnTo>
                    <a:pt x="6319" y="20637"/>
                  </a:lnTo>
                  <a:lnTo>
                    <a:pt x="14251" y="20637"/>
                  </a:lnTo>
                  <a:lnTo>
                    <a:pt x="14251" y="14251"/>
                  </a:lnTo>
                  <a:lnTo>
                    <a:pt x="20637" y="14251"/>
                  </a:lnTo>
                  <a:lnTo>
                    <a:pt x="20637" y="6319"/>
                  </a:lnTo>
                  <a:lnTo>
                    <a:pt x="14251" y="6319"/>
                  </a:lnTo>
                  <a:lnTo>
                    <a:pt x="14251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9" name="Google Shape;15339;p30"/>
            <p:cNvSpPr/>
            <p:nvPr/>
          </p:nvSpPr>
          <p:spPr>
            <a:xfrm>
              <a:off x="3954980" y="503885"/>
              <a:ext cx="183678" cy="183678"/>
            </a:xfrm>
            <a:custGeom>
              <a:avLst/>
              <a:gdLst/>
              <a:ahLst/>
              <a:cxnLst/>
              <a:rect l="l" t="t" r="r" b="b"/>
              <a:pathLst>
                <a:path w="20638" h="20638" extrusionOk="0">
                  <a:moveTo>
                    <a:pt x="6319" y="1"/>
                  </a:moveTo>
                  <a:lnTo>
                    <a:pt x="6319" y="6319"/>
                  </a:lnTo>
                  <a:lnTo>
                    <a:pt x="1" y="6319"/>
                  </a:lnTo>
                  <a:lnTo>
                    <a:pt x="1" y="14318"/>
                  </a:lnTo>
                  <a:lnTo>
                    <a:pt x="6319" y="14318"/>
                  </a:lnTo>
                  <a:lnTo>
                    <a:pt x="6319" y="20637"/>
                  </a:lnTo>
                  <a:lnTo>
                    <a:pt x="14318" y="20637"/>
                  </a:lnTo>
                  <a:lnTo>
                    <a:pt x="14318" y="14318"/>
                  </a:lnTo>
                  <a:lnTo>
                    <a:pt x="20637" y="14318"/>
                  </a:lnTo>
                  <a:lnTo>
                    <a:pt x="20637" y="6319"/>
                  </a:lnTo>
                  <a:lnTo>
                    <a:pt x="14318" y="6319"/>
                  </a:lnTo>
                  <a:lnTo>
                    <a:pt x="14318" y="1"/>
                  </a:lnTo>
                  <a:close/>
                </a:path>
              </a:pathLst>
            </a:cu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0" name="Google Shape;15340;p30"/>
            <p:cNvSpPr/>
            <p:nvPr/>
          </p:nvSpPr>
          <p:spPr>
            <a:xfrm>
              <a:off x="4331497" y="2456590"/>
              <a:ext cx="233928" cy="233919"/>
            </a:xfrm>
            <a:custGeom>
              <a:avLst/>
              <a:gdLst/>
              <a:ahLst/>
              <a:cxnLst/>
              <a:rect l="l" t="t" r="r" b="b"/>
              <a:pathLst>
                <a:path w="26284" h="26283" extrusionOk="0">
                  <a:moveTo>
                    <a:pt x="8067" y="0"/>
                  </a:moveTo>
                  <a:lnTo>
                    <a:pt x="8067" y="8067"/>
                  </a:lnTo>
                  <a:lnTo>
                    <a:pt x="1" y="8067"/>
                  </a:lnTo>
                  <a:lnTo>
                    <a:pt x="1" y="18217"/>
                  </a:lnTo>
                  <a:lnTo>
                    <a:pt x="8067" y="18217"/>
                  </a:lnTo>
                  <a:lnTo>
                    <a:pt x="8067" y="26283"/>
                  </a:lnTo>
                  <a:lnTo>
                    <a:pt x="18217" y="26283"/>
                  </a:lnTo>
                  <a:lnTo>
                    <a:pt x="18217" y="18217"/>
                  </a:lnTo>
                  <a:lnTo>
                    <a:pt x="26284" y="18217"/>
                  </a:lnTo>
                  <a:lnTo>
                    <a:pt x="26284" y="8067"/>
                  </a:lnTo>
                  <a:lnTo>
                    <a:pt x="18217" y="8067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1" name="Google Shape;15341;p30"/>
            <p:cNvSpPr/>
            <p:nvPr/>
          </p:nvSpPr>
          <p:spPr>
            <a:xfrm>
              <a:off x="3991695" y="1039327"/>
              <a:ext cx="333830" cy="333839"/>
            </a:xfrm>
            <a:custGeom>
              <a:avLst/>
              <a:gdLst/>
              <a:ahLst/>
              <a:cxnLst/>
              <a:rect l="l" t="t" r="r" b="b"/>
              <a:pathLst>
                <a:path w="37509" h="37510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5"/>
                  </a:lnTo>
                  <a:lnTo>
                    <a:pt x="11495" y="26015"/>
                  </a:lnTo>
                  <a:lnTo>
                    <a:pt x="11495" y="37509"/>
                  </a:lnTo>
                  <a:lnTo>
                    <a:pt x="26014" y="37509"/>
                  </a:lnTo>
                  <a:lnTo>
                    <a:pt x="26014" y="26015"/>
                  </a:lnTo>
                  <a:lnTo>
                    <a:pt x="37509" y="26015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2" name="Google Shape;15342;p30"/>
            <p:cNvSpPr/>
            <p:nvPr/>
          </p:nvSpPr>
          <p:spPr>
            <a:xfrm>
              <a:off x="4028185" y="2070117"/>
              <a:ext cx="333830" cy="334435"/>
            </a:xfrm>
            <a:custGeom>
              <a:avLst/>
              <a:gdLst/>
              <a:ahLst/>
              <a:cxnLst/>
              <a:rect l="l" t="t" r="r" b="b"/>
              <a:pathLst>
                <a:path w="37509" h="37577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4"/>
                  </a:lnTo>
                  <a:lnTo>
                    <a:pt x="11495" y="26014"/>
                  </a:lnTo>
                  <a:lnTo>
                    <a:pt x="11495" y="37576"/>
                  </a:lnTo>
                  <a:lnTo>
                    <a:pt x="26014" y="37576"/>
                  </a:lnTo>
                  <a:lnTo>
                    <a:pt x="26014" y="26014"/>
                  </a:lnTo>
                  <a:lnTo>
                    <a:pt x="37509" y="26014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3" name="Google Shape;15343;p30"/>
            <p:cNvSpPr/>
            <p:nvPr/>
          </p:nvSpPr>
          <p:spPr>
            <a:xfrm>
              <a:off x="5608602" y="2412983"/>
              <a:ext cx="114276" cy="114872"/>
            </a:xfrm>
            <a:custGeom>
              <a:avLst/>
              <a:gdLst/>
              <a:ahLst/>
              <a:cxnLst/>
              <a:rect l="l" t="t" r="r" b="b"/>
              <a:pathLst>
                <a:path w="12840" h="12907" extrusionOk="0">
                  <a:moveTo>
                    <a:pt x="3967" y="0"/>
                  </a:moveTo>
                  <a:lnTo>
                    <a:pt x="3967" y="3966"/>
                  </a:lnTo>
                  <a:lnTo>
                    <a:pt x="1" y="3966"/>
                  </a:lnTo>
                  <a:lnTo>
                    <a:pt x="1" y="8941"/>
                  </a:lnTo>
                  <a:lnTo>
                    <a:pt x="3967" y="8941"/>
                  </a:lnTo>
                  <a:lnTo>
                    <a:pt x="3967" y="12907"/>
                  </a:lnTo>
                  <a:lnTo>
                    <a:pt x="8941" y="12907"/>
                  </a:lnTo>
                  <a:lnTo>
                    <a:pt x="8941" y="8941"/>
                  </a:lnTo>
                  <a:lnTo>
                    <a:pt x="12840" y="8941"/>
                  </a:lnTo>
                  <a:lnTo>
                    <a:pt x="12840" y="3966"/>
                  </a:lnTo>
                  <a:lnTo>
                    <a:pt x="8941" y="3966"/>
                  </a:lnTo>
                  <a:lnTo>
                    <a:pt x="8941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4" name="Google Shape;15344;p30"/>
            <p:cNvSpPr/>
            <p:nvPr/>
          </p:nvSpPr>
          <p:spPr>
            <a:xfrm>
              <a:off x="4716778" y="2373429"/>
              <a:ext cx="114267" cy="114276"/>
            </a:xfrm>
            <a:custGeom>
              <a:avLst/>
              <a:gdLst/>
              <a:ahLst/>
              <a:cxnLst/>
              <a:rect l="l" t="t" r="r" b="b"/>
              <a:pathLst>
                <a:path w="12839" h="12840" extrusionOk="0">
                  <a:moveTo>
                    <a:pt x="3899" y="1"/>
                  </a:moveTo>
                  <a:lnTo>
                    <a:pt x="3899" y="3967"/>
                  </a:lnTo>
                  <a:lnTo>
                    <a:pt x="0" y="3967"/>
                  </a:lnTo>
                  <a:lnTo>
                    <a:pt x="0" y="8874"/>
                  </a:lnTo>
                  <a:lnTo>
                    <a:pt x="3899" y="8874"/>
                  </a:lnTo>
                  <a:lnTo>
                    <a:pt x="3899" y="12840"/>
                  </a:lnTo>
                  <a:lnTo>
                    <a:pt x="8873" y="12840"/>
                  </a:lnTo>
                  <a:lnTo>
                    <a:pt x="8873" y="8874"/>
                  </a:lnTo>
                  <a:lnTo>
                    <a:pt x="12839" y="8874"/>
                  </a:lnTo>
                  <a:lnTo>
                    <a:pt x="12839" y="3967"/>
                  </a:lnTo>
                  <a:lnTo>
                    <a:pt x="8873" y="3967"/>
                  </a:lnTo>
                  <a:lnTo>
                    <a:pt x="8873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5" name="Google Shape;15345;p30"/>
            <p:cNvSpPr/>
            <p:nvPr/>
          </p:nvSpPr>
          <p:spPr>
            <a:xfrm>
              <a:off x="4300392" y="982492"/>
              <a:ext cx="56239" cy="56844"/>
            </a:xfrm>
            <a:custGeom>
              <a:avLst/>
              <a:gdLst/>
              <a:ahLst/>
              <a:cxnLst/>
              <a:rect l="l" t="t" r="r" b="b"/>
              <a:pathLst>
                <a:path w="6319" h="6387" extrusionOk="0">
                  <a:moveTo>
                    <a:pt x="1950" y="1"/>
                  </a:moveTo>
                  <a:lnTo>
                    <a:pt x="1950" y="1950"/>
                  </a:lnTo>
                  <a:lnTo>
                    <a:pt x="0" y="1950"/>
                  </a:lnTo>
                  <a:lnTo>
                    <a:pt x="0" y="4437"/>
                  </a:lnTo>
                  <a:lnTo>
                    <a:pt x="1950" y="4437"/>
                  </a:lnTo>
                  <a:lnTo>
                    <a:pt x="1950" y="6387"/>
                  </a:lnTo>
                  <a:lnTo>
                    <a:pt x="4370" y="6387"/>
                  </a:lnTo>
                  <a:lnTo>
                    <a:pt x="4370" y="4437"/>
                  </a:lnTo>
                  <a:lnTo>
                    <a:pt x="6319" y="4437"/>
                  </a:lnTo>
                  <a:lnTo>
                    <a:pt x="6319" y="1950"/>
                  </a:lnTo>
                  <a:lnTo>
                    <a:pt x="4370" y="1950"/>
                  </a:lnTo>
                  <a:lnTo>
                    <a:pt x="4370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346" name="Google Shape;15346;p30"/>
          <p:cNvGrpSpPr/>
          <p:nvPr/>
        </p:nvGrpSpPr>
        <p:grpSpPr>
          <a:xfrm rot="10800000">
            <a:off x="6750154" y="-196631"/>
            <a:ext cx="2609952" cy="3655493"/>
            <a:chOff x="3822382" y="28677"/>
            <a:chExt cx="1900497" cy="2661831"/>
          </a:xfrm>
        </p:grpSpPr>
        <p:sp>
          <p:nvSpPr>
            <p:cNvPr id="15347" name="Google Shape;15347;p30"/>
            <p:cNvSpPr/>
            <p:nvPr/>
          </p:nvSpPr>
          <p:spPr>
            <a:xfrm>
              <a:off x="3954978" y="28677"/>
              <a:ext cx="338627" cy="338618"/>
            </a:xfrm>
            <a:custGeom>
              <a:avLst/>
              <a:gdLst/>
              <a:ahLst/>
              <a:cxnLst/>
              <a:rect l="l" t="t" r="r" b="b"/>
              <a:pathLst>
                <a:path w="38048" h="38047" extrusionOk="0">
                  <a:moveTo>
                    <a:pt x="11630" y="0"/>
                  </a:moveTo>
                  <a:lnTo>
                    <a:pt x="11630" y="11697"/>
                  </a:lnTo>
                  <a:lnTo>
                    <a:pt x="1" y="11697"/>
                  </a:lnTo>
                  <a:lnTo>
                    <a:pt x="1" y="26418"/>
                  </a:lnTo>
                  <a:lnTo>
                    <a:pt x="11630" y="26418"/>
                  </a:lnTo>
                  <a:lnTo>
                    <a:pt x="11630" y="38047"/>
                  </a:lnTo>
                  <a:lnTo>
                    <a:pt x="26351" y="38047"/>
                  </a:lnTo>
                  <a:lnTo>
                    <a:pt x="26351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351" y="11697"/>
                  </a:lnTo>
                  <a:lnTo>
                    <a:pt x="26351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8" name="Google Shape;15348;p30"/>
            <p:cNvSpPr/>
            <p:nvPr/>
          </p:nvSpPr>
          <p:spPr>
            <a:xfrm>
              <a:off x="3822382" y="1776977"/>
              <a:ext cx="234524" cy="234524"/>
            </a:xfrm>
            <a:custGeom>
              <a:avLst/>
              <a:gdLst/>
              <a:ahLst/>
              <a:cxnLst/>
              <a:rect l="l" t="t" r="r" b="b"/>
              <a:pathLst>
                <a:path w="26351" h="26351" extrusionOk="0">
                  <a:moveTo>
                    <a:pt x="8067" y="0"/>
                  </a:moveTo>
                  <a:lnTo>
                    <a:pt x="8067" y="8066"/>
                  </a:lnTo>
                  <a:lnTo>
                    <a:pt x="1" y="8066"/>
                  </a:lnTo>
                  <a:lnTo>
                    <a:pt x="1" y="18284"/>
                  </a:lnTo>
                  <a:lnTo>
                    <a:pt x="8067" y="18284"/>
                  </a:lnTo>
                  <a:lnTo>
                    <a:pt x="8067" y="26350"/>
                  </a:lnTo>
                  <a:lnTo>
                    <a:pt x="18217" y="26350"/>
                  </a:lnTo>
                  <a:lnTo>
                    <a:pt x="18217" y="18284"/>
                  </a:lnTo>
                  <a:lnTo>
                    <a:pt x="26351" y="18284"/>
                  </a:lnTo>
                  <a:lnTo>
                    <a:pt x="26351" y="8066"/>
                  </a:lnTo>
                  <a:lnTo>
                    <a:pt x="18217" y="8066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9" name="Google Shape;15349;p30"/>
            <p:cNvSpPr/>
            <p:nvPr/>
          </p:nvSpPr>
          <p:spPr>
            <a:xfrm>
              <a:off x="4265095" y="1552030"/>
              <a:ext cx="183669" cy="183669"/>
            </a:xfrm>
            <a:custGeom>
              <a:avLst/>
              <a:gdLst/>
              <a:ahLst/>
              <a:cxnLst/>
              <a:rect l="l" t="t" r="r" b="b"/>
              <a:pathLst>
                <a:path w="20637" h="20637" extrusionOk="0">
                  <a:moveTo>
                    <a:pt x="6319" y="1"/>
                  </a:moveTo>
                  <a:lnTo>
                    <a:pt x="6319" y="6319"/>
                  </a:lnTo>
                  <a:lnTo>
                    <a:pt x="0" y="6319"/>
                  </a:lnTo>
                  <a:lnTo>
                    <a:pt x="0" y="14251"/>
                  </a:lnTo>
                  <a:lnTo>
                    <a:pt x="6319" y="14251"/>
                  </a:lnTo>
                  <a:lnTo>
                    <a:pt x="6319" y="20637"/>
                  </a:lnTo>
                  <a:lnTo>
                    <a:pt x="14251" y="20637"/>
                  </a:lnTo>
                  <a:lnTo>
                    <a:pt x="14251" y="14251"/>
                  </a:lnTo>
                  <a:lnTo>
                    <a:pt x="20637" y="14251"/>
                  </a:lnTo>
                  <a:lnTo>
                    <a:pt x="20637" y="6319"/>
                  </a:lnTo>
                  <a:lnTo>
                    <a:pt x="14251" y="6319"/>
                  </a:lnTo>
                  <a:lnTo>
                    <a:pt x="14251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0" name="Google Shape;15350;p30"/>
            <p:cNvSpPr/>
            <p:nvPr/>
          </p:nvSpPr>
          <p:spPr>
            <a:xfrm>
              <a:off x="3954980" y="503885"/>
              <a:ext cx="183678" cy="183678"/>
            </a:xfrm>
            <a:custGeom>
              <a:avLst/>
              <a:gdLst/>
              <a:ahLst/>
              <a:cxnLst/>
              <a:rect l="l" t="t" r="r" b="b"/>
              <a:pathLst>
                <a:path w="20638" h="20638" extrusionOk="0">
                  <a:moveTo>
                    <a:pt x="6319" y="1"/>
                  </a:moveTo>
                  <a:lnTo>
                    <a:pt x="6319" y="6319"/>
                  </a:lnTo>
                  <a:lnTo>
                    <a:pt x="1" y="6319"/>
                  </a:lnTo>
                  <a:lnTo>
                    <a:pt x="1" y="14318"/>
                  </a:lnTo>
                  <a:lnTo>
                    <a:pt x="6319" y="14318"/>
                  </a:lnTo>
                  <a:lnTo>
                    <a:pt x="6319" y="20637"/>
                  </a:lnTo>
                  <a:lnTo>
                    <a:pt x="14318" y="20637"/>
                  </a:lnTo>
                  <a:lnTo>
                    <a:pt x="14318" y="14318"/>
                  </a:lnTo>
                  <a:lnTo>
                    <a:pt x="20637" y="14318"/>
                  </a:lnTo>
                  <a:lnTo>
                    <a:pt x="20637" y="6319"/>
                  </a:lnTo>
                  <a:lnTo>
                    <a:pt x="14318" y="6319"/>
                  </a:lnTo>
                  <a:lnTo>
                    <a:pt x="14318" y="1"/>
                  </a:lnTo>
                  <a:close/>
                </a:path>
              </a:pathLst>
            </a:cu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1" name="Google Shape;15351;p30"/>
            <p:cNvSpPr/>
            <p:nvPr/>
          </p:nvSpPr>
          <p:spPr>
            <a:xfrm>
              <a:off x="4331497" y="2456590"/>
              <a:ext cx="233928" cy="233919"/>
            </a:xfrm>
            <a:custGeom>
              <a:avLst/>
              <a:gdLst/>
              <a:ahLst/>
              <a:cxnLst/>
              <a:rect l="l" t="t" r="r" b="b"/>
              <a:pathLst>
                <a:path w="26284" h="26283" extrusionOk="0">
                  <a:moveTo>
                    <a:pt x="8067" y="0"/>
                  </a:moveTo>
                  <a:lnTo>
                    <a:pt x="8067" y="8067"/>
                  </a:lnTo>
                  <a:lnTo>
                    <a:pt x="1" y="8067"/>
                  </a:lnTo>
                  <a:lnTo>
                    <a:pt x="1" y="18217"/>
                  </a:lnTo>
                  <a:lnTo>
                    <a:pt x="8067" y="18217"/>
                  </a:lnTo>
                  <a:lnTo>
                    <a:pt x="8067" y="26283"/>
                  </a:lnTo>
                  <a:lnTo>
                    <a:pt x="18217" y="26283"/>
                  </a:lnTo>
                  <a:lnTo>
                    <a:pt x="18217" y="18217"/>
                  </a:lnTo>
                  <a:lnTo>
                    <a:pt x="26284" y="18217"/>
                  </a:lnTo>
                  <a:lnTo>
                    <a:pt x="26284" y="8067"/>
                  </a:lnTo>
                  <a:lnTo>
                    <a:pt x="18217" y="8067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2" name="Google Shape;15352;p30"/>
            <p:cNvSpPr/>
            <p:nvPr/>
          </p:nvSpPr>
          <p:spPr>
            <a:xfrm>
              <a:off x="3991695" y="1039327"/>
              <a:ext cx="333830" cy="333839"/>
            </a:xfrm>
            <a:custGeom>
              <a:avLst/>
              <a:gdLst/>
              <a:ahLst/>
              <a:cxnLst/>
              <a:rect l="l" t="t" r="r" b="b"/>
              <a:pathLst>
                <a:path w="37509" h="37510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5"/>
                  </a:lnTo>
                  <a:lnTo>
                    <a:pt x="11495" y="26015"/>
                  </a:lnTo>
                  <a:lnTo>
                    <a:pt x="11495" y="37509"/>
                  </a:lnTo>
                  <a:lnTo>
                    <a:pt x="26014" y="37509"/>
                  </a:lnTo>
                  <a:lnTo>
                    <a:pt x="26014" y="26015"/>
                  </a:lnTo>
                  <a:lnTo>
                    <a:pt x="37509" y="26015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3" name="Google Shape;15353;p30"/>
            <p:cNvSpPr/>
            <p:nvPr/>
          </p:nvSpPr>
          <p:spPr>
            <a:xfrm>
              <a:off x="4028185" y="2070117"/>
              <a:ext cx="333830" cy="334435"/>
            </a:xfrm>
            <a:custGeom>
              <a:avLst/>
              <a:gdLst/>
              <a:ahLst/>
              <a:cxnLst/>
              <a:rect l="l" t="t" r="r" b="b"/>
              <a:pathLst>
                <a:path w="37509" h="37577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4"/>
                  </a:lnTo>
                  <a:lnTo>
                    <a:pt x="11495" y="26014"/>
                  </a:lnTo>
                  <a:lnTo>
                    <a:pt x="11495" y="37576"/>
                  </a:lnTo>
                  <a:lnTo>
                    <a:pt x="26014" y="37576"/>
                  </a:lnTo>
                  <a:lnTo>
                    <a:pt x="26014" y="26014"/>
                  </a:lnTo>
                  <a:lnTo>
                    <a:pt x="37509" y="26014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4" name="Google Shape;15354;p30"/>
            <p:cNvSpPr/>
            <p:nvPr/>
          </p:nvSpPr>
          <p:spPr>
            <a:xfrm>
              <a:off x="5608602" y="2412983"/>
              <a:ext cx="114276" cy="114872"/>
            </a:xfrm>
            <a:custGeom>
              <a:avLst/>
              <a:gdLst/>
              <a:ahLst/>
              <a:cxnLst/>
              <a:rect l="l" t="t" r="r" b="b"/>
              <a:pathLst>
                <a:path w="12840" h="12907" extrusionOk="0">
                  <a:moveTo>
                    <a:pt x="3967" y="0"/>
                  </a:moveTo>
                  <a:lnTo>
                    <a:pt x="3967" y="3966"/>
                  </a:lnTo>
                  <a:lnTo>
                    <a:pt x="1" y="3966"/>
                  </a:lnTo>
                  <a:lnTo>
                    <a:pt x="1" y="8941"/>
                  </a:lnTo>
                  <a:lnTo>
                    <a:pt x="3967" y="8941"/>
                  </a:lnTo>
                  <a:lnTo>
                    <a:pt x="3967" y="12907"/>
                  </a:lnTo>
                  <a:lnTo>
                    <a:pt x="8941" y="12907"/>
                  </a:lnTo>
                  <a:lnTo>
                    <a:pt x="8941" y="8941"/>
                  </a:lnTo>
                  <a:lnTo>
                    <a:pt x="12840" y="8941"/>
                  </a:lnTo>
                  <a:lnTo>
                    <a:pt x="12840" y="3966"/>
                  </a:lnTo>
                  <a:lnTo>
                    <a:pt x="8941" y="3966"/>
                  </a:lnTo>
                  <a:lnTo>
                    <a:pt x="8941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5" name="Google Shape;15355;p30"/>
            <p:cNvSpPr/>
            <p:nvPr/>
          </p:nvSpPr>
          <p:spPr>
            <a:xfrm>
              <a:off x="4716778" y="2373429"/>
              <a:ext cx="114267" cy="114276"/>
            </a:xfrm>
            <a:custGeom>
              <a:avLst/>
              <a:gdLst/>
              <a:ahLst/>
              <a:cxnLst/>
              <a:rect l="l" t="t" r="r" b="b"/>
              <a:pathLst>
                <a:path w="12839" h="12840" extrusionOk="0">
                  <a:moveTo>
                    <a:pt x="3899" y="1"/>
                  </a:moveTo>
                  <a:lnTo>
                    <a:pt x="3899" y="3967"/>
                  </a:lnTo>
                  <a:lnTo>
                    <a:pt x="0" y="3967"/>
                  </a:lnTo>
                  <a:lnTo>
                    <a:pt x="0" y="8874"/>
                  </a:lnTo>
                  <a:lnTo>
                    <a:pt x="3899" y="8874"/>
                  </a:lnTo>
                  <a:lnTo>
                    <a:pt x="3899" y="12840"/>
                  </a:lnTo>
                  <a:lnTo>
                    <a:pt x="8873" y="12840"/>
                  </a:lnTo>
                  <a:lnTo>
                    <a:pt x="8873" y="8874"/>
                  </a:lnTo>
                  <a:lnTo>
                    <a:pt x="12839" y="8874"/>
                  </a:lnTo>
                  <a:lnTo>
                    <a:pt x="12839" y="3967"/>
                  </a:lnTo>
                  <a:lnTo>
                    <a:pt x="8873" y="3967"/>
                  </a:lnTo>
                  <a:lnTo>
                    <a:pt x="8873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6" name="Google Shape;15356;p30"/>
            <p:cNvSpPr/>
            <p:nvPr/>
          </p:nvSpPr>
          <p:spPr>
            <a:xfrm>
              <a:off x="4300392" y="982492"/>
              <a:ext cx="56239" cy="56844"/>
            </a:xfrm>
            <a:custGeom>
              <a:avLst/>
              <a:gdLst/>
              <a:ahLst/>
              <a:cxnLst/>
              <a:rect l="l" t="t" r="r" b="b"/>
              <a:pathLst>
                <a:path w="6319" h="6387" extrusionOk="0">
                  <a:moveTo>
                    <a:pt x="1950" y="1"/>
                  </a:moveTo>
                  <a:lnTo>
                    <a:pt x="1950" y="1950"/>
                  </a:lnTo>
                  <a:lnTo>
                    <a:pt x="0" y="1950"/>
                  </a:lnTo>
                  <a:lnTo>
                    <a:pt x="0" y="4437"/>
                  </a:lnTo>
                  <a:lnTo>
                    <a:pt x="1950" y="4437"/>
                  </a:lnTo>
                  <a:lnTo>
                    <a:pt x="1950" y="6387"/>
                  </a:lnTo>
                  <a:lnTo>
                    <a:pt x="4370" y="6387"/>
                  </a:lnTo>
                  <a:lnTo>
                    <a:pt x="4370" y="4437"/>
                  </a:lnTo>
                  <a:lnTo>
                    <a:pt x="6319" y="4437"/>
                  </a:lnTo>
                  <a:lnTo>
                    <a:pt x="6319" y="1950"/>
                  </a:lnTo>
                  <a:lnTo>
                    <a:pt x="4370" y="1950"/>
                  </a:lnTo>
                  <a:lnTo>
                    <a:pt x="4370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357913321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bg>
      <p:bgPr>
        <a:solidFill>
          <a:schemeClr val="lt1"/>
        </a:solidFill>
        <a:effectLst/>
      </p:bgPr>
    </p:bg>
    <p:spTree>
      <p:nvGrpSpPr>
        <p:cNvPr id="1" name="Shape 31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35" name="Google Shape;3135;p10"/>
          <p:cNvGrpSpPr/>
          <p:nvPr/>
        </p:nvGrpSpPr>
        <p:grpSpPr>
          <a:xfrm>
            <a:off x="0" y="0"/>
            <a:ext cx="9144125" cy="5143391"/>
            <a:chOff x="0" y="0"/>
            <a:chExt cx="9144125" cy="5143391"/>
          </a:xfrm>
        </p:grpSpPr>
        <p:sp>
          <p:nvSpPr>
            <p:cNvPr id="3136" name="Google Shape;3136;p10"/>
            <p:cNvSpPr/>
            <p:nvPr/>
          </p:nvSpPr>
          <p:spPr>
            <a:xfrm>
              <a:off x="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7" name="Google Shape;3137;p10"/>
            <p:cNvSpPr/>
            <p:nvPr/>
          </p:nvSpPr>
          <p:spPr>
            <a:xfrm>
              <a:off x="38100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8" name="Google Shape;3138;p10"/>
            <p:cNvSpPr/>
            <p:nvPr/>
          </p:nvSpPr>
          <p:spPr>
            <a:xfrm>
              <a:off x="76201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9" name="Google Shape;3139;p10"/>
            <p:cNvSpPr/>
            <p:nvPr/>
          </p:nvSpPr>
          <p:spPr>
            <a:xfrm>
              <a:off x="114301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0" name="Google Shape;3140;p10"/>
            <p:cNvSpPr/>
            <p:nvPr/>
          </p:nvSpPr>
          <p:spPr>
            <a:xfrm>
              <a:off x="152402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1" name="Google Shape;3141;p10"/>
            <p:cNvSpPr/>
            <p:nvPr/>
          </p:nvSpPr>
          <p:spPr>
            <a:xfrm>
              <a:off x="190502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2" name="Google Shape;3142;p10"/>
            <p:cNvSpPr/>
            <p:nvPr/>
          </p:nvSpPr>
          <p:spPr>
            <a:xfrm>
              <a:off x="228603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3" name="Google Shape;3143;p10"/>
            <p:cNvSpPr/>
            <p:nvPr/>
          </p:nvSpPr>
          <p:spPr>
            <a:xfrm>
              <a:off x="266703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4" name="Google Shape;3144;p10"/>
            <p:cNvSpPr/>
            <p:nvPr/>
          </p:nvSpPr>
          <p:spPr>
            <a:xfrm>
              <a:off x="304804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5" name="Google Shape;3145;p10"/>
            <p:cNvSpPr/>
            <p:nvPr/>
          </p:nvSpPr>
          <p:spPr>
            <a:xfrm>
              <a:off x="342904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6" name="Google Shape;3146;p10"/>
            <p:cNvSpPr/>
            <p:nvPr/>
          </p:nvSpPr>
          <p:spPr>
            <a:xfrm>
              <a:off x="381005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7" name="Google Shape;3147;p10"/>
            <p:cNvSpPr/>
            <p:nvPr/>
          </p:nvSpPr>
          <p:spPr>
            <a:xfrm>
              <a:off x="419105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8" name="Google Shape;3148;p10"/>
            <p:cNvSpPr/>
            <p:nvPr/>
          </p:nvSpPr>
          <p:spPr>
            <a:xfrm>
              <a:off x="457206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9" name="Google Shape;3149;p10"/>
            <p:cNvSpPr/>
            <p:nvPr/>
          </p:nvSpPr>
          <p:spPr>
            <a:xfrm>
              <a:off x="495306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0" name="Google Shape;3150;p10"/>
            <p:cNvSpPr/>
            <p:nvPr/>
          </p:nvSpPr>
          <p:spPr>
            <a:xfrm>
              <a:off x="533407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1" name="Google Shape;3151;p10"/>
            <p:cNvSpPr/>
            <p:nvPr/>
          </p:nvSpPr>
          <p:spPr>
            <a:xfrm>
              <a:off x="571507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2" name="Google Shape;3152;p10"/>
            <p:cNvSpPr/>
            <p:nvPr/>
          </p:nvSpPr>
          <p:spPr>
            <a:xfrm>
              <a:off x="609608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3" name="Google Shape;3153;p10"/>
            <p:cNvSpPr/>
            <p:nvPr/>
          </p:nvSpPr>
          <p:spPr>
            <a:xfrm>
              <a:off x="647708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4" name="Google Shape;3154;p10"/>
            <p:cNvSpPr/>
            <p:nvPr/>
          </p:nvSpPr>
          <p:spPr>
            <a:xfrm>
              <a:off x="685809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5" name="Google Shape;3155;p10"/>
            <p:cNvSpPr/>
            <p:nvPr/>
          </p:nvSpPr>
          <p:spPr>
            <a:xfrm>
              <a:off x="723909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6" name="Google Shape;3156;p10"/>
            <p:cNvSpPr/>
            <p:nvPr/>
          </p:nvSpPr>
          <p:spPr>
            <a:xfrm>
              <a:off x="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7" name="Google Shape;3157;p10"/>
            <p:cNvSpPr/>
            <p:nvPr/>
          </p:nvSpPr>
          <p:spPr>
            <a:xfrm>
              <a:off x="38100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8" name="Google Shape;3158;p10"/>
            <p:cNvSpPr/>
            <p:nvPr/>
          </p:nvSpPr>
          <p:spPr>
            <a:xfrm>
              <a:off x="76201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9" name="Google Shape;3159;p10"/>
            <p:cNvSpPr/>
            <p:nvPr/>
          </p:nvSpPr>
          <p:spPr>
            <a:xfrm>
              <a:off x="114301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0" name="Google Shape;3160;p10"/>
            <p:cNvSpPr/>
            <p:nvPr/>
          </p:nvSpPr>
          <p:spPr>
            <a:xfrm>
              <a:off x="152402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1" name="Google Shape;3161;p10"/>
            <p:cNvSpPr/>
            <p:nvPr/>
          </p:nvSpPr>
          <p:spPr>
            <a:xfrm>
              <a:off x="190502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2" name="Google Shape;3162;p10"/>
            <p:cNvSpPr/>
            <p:nvPr/>
          </p:nvSpPr>
          <p:spPr>
            <a:xfrm>
              <a:off x="228603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3" name="Google Shape;3163;p10"/>
            <p:cNvSpPr/>
            <p:nvPr/>
          </p:nvSpPr>
          <p:spPr>
            <a:xfrm>
              <a:off x="266703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4" name="Google Shape;3164;p10"/>
            <p:cNvSpPr/>
            <p:nvPr/>
          </p:nvSpPr>
          <p:spPr>
            <a:xfrm>
              <a:off x="304804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5" name="Google Shape;3165;p10"/>
            <p:cNvSpPr/>
            <p:nvPr/>
          </p:nvSpPr>
          <p:spPr>
            <a:xfrm>
              <a:off x="342904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6" name="Google Shape;3166;p10"/>
            <p:cNvSpPr/>
            <p:nvPr/>
          </p:nvSpPr>
          <p:spPr>
            <a:xfrm>
              <a:off x="381005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7" name="Google Shape;3167;p10"/>
            <p:cNvSpPr/>
            <p:nvPr/>
          </p:nvSpPr>
          <p:spPr>
            <a:xfrm>
              <a:off x="419105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8" name="Google Shape;3168;p10"/>
            <p:cNvSpPr/>
            <p:nvPr/>
          </p:nvSpPr>
          <p:spPr>
            <a:xfrm>
              <a:off x="457206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9" name="Google Shape;3169;p10"/>
            <p:cNvSpPr/>
            <p:nvPr/>
          </p:nvSpPr>
          <p:spPr>
            <a:xfrm>
              <a:off x="495306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0" name="Google Shape;3170;p10"/>
            <p:cNvSpPr/>
            <p:nvPr/>
          </p:nvSpPr>
          <p:spPr>
            <a:xfrm>
              <a:off x="533407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1" name="Google Shape;3171;p10"/>
            <p:cNvSpPr/>
            <p:nvPr/>
          </p:nvSpPr>
          <p:spPr>
            <a:xfrm>
              <a:off x="571507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2" name="Google Shape;3172;p10"/>
            <p:cNvSpPr/>
            <p:nvPr/>
          </p:nvSpPr>
          <p:spPr>
            <a:xfrm>
              <a:off x="609608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3" name="Google Shape;3173;p10"/>
            <p:cNvSpPr/>
            <p:nvPr/>
          </p:nvSpPr>
          <p:spPr>
            <a:xfrm>
              <a:off x="647708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4" name="Google Shape;3174;p10"/>
            <p:cNvSpPr/>
            <p:nvPr/>
          </p:nvSpPr>
          <p:spPr>
            <a:xfrm>
              <a:off x="685809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5" name="Google Shape;3175;p10"/>
            <p:cNvSpPr/>
            <p:nvPr/>
          </p:nvSpPr>
          <p:spPr>
            <a:xfrm>
              <a:off x="723909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6" name="Google Shape;3176;p10"/>
            <p:cNvSpPr/>
            <p:nvPr/>
          </p:nvSpPr>
          <p:spPr>
            <a:xfrm>
              <a:off x="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7" name="Google Shape;3177;p10"/>
            <p:cNvSpPr/>
            <p:nvPr/>
          </p:nvSpPr>
          <p:spPr>
            <a:xfrm>
              <a:off x="38100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8" name="Google Shape;3178;p10"/>
            <p:cNvSpPr/>
            <p:nvPr/>
          </p:nvSpPr>
          <p:spPr>
            <a:xfrm>
              <a:off x="76201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9" name="Google Shape;3179;p10"/>
            <p:cNvSpPr/>
            <p:nvPr/>
          </p:nvSpPr>
          <p:spPr>
            <a:xfrm>
              <a:off x="114301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0" name="Google Shape;3180;p10"/>
            <p:cNvSpPr/>
            <p:nvPr/>
          </p:nvSpPr>
          <p:spPr>
            <a:xfrm>
              <a:off x="152402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1" name="Google Shape;3181;p10"/>
            <p:cNvSpPr/>
            <p:nvPr/>
          </p:nvSpPr>
          <p:spPr>
            <a:xfrm>
              <a:off x="190502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2" name="Google Shape;3182;p10"/>
            <p:cNvSpPr/>
            <p:nvPr/>
          </p:nvSpPr>
          <p:spPr>
            <a:xfrm>
              <a:off x="228603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3" name="Google Shape;3183;p10"/>
            <p:cNvSpPr/>
            <p:nvPr/>
          </p:nvSpPr>
          <p:spPr>
            <a:xfrm>
              <a:off x="266703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4" name="Google Shape;3184;p10"/>
            <p:cNvSpPr/>
            <p:nvPr/>
          </p:nvSpPr>
          <p:spPr>
            <a:xfrm>
              <a:off x="304804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5" name="Google Shape;3185;p10"/>
            <p:cNvSpPr/>
            <p:nvPr/>
          </p:nvSpPr>
          <p:spPr>
            <a:xfrm>
              <a:off x="342904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6" name="Google Shape;3186;p10"/>
            <p:cNvSpPr/>
            <p:nvPr/>
          </p:nvSpPr>
          <p:spPr>
            <a:xfrm>
              <a:off x="381005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7" name="Google Shape;3187;p10"/>
            <p:cNvSpPr/>
            <p:nvPr/>
          </p:nvSpPr>
          <p:spPr>
            <a:xfrm>
              <a:off x="419105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8" name="Google Shape;3188;p10"/>
            <p:cNvSpPr/>
            <p:nvPr/>
          </p:nvSpPr>
          <p:spPr>
            <a:xfrm>
              <a:off x="457206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9" name="Google Shape;3189;p10"/>
            <p:cNvSpPr/>
            <p:nvPr/>
          </p:nvSpPr>
          <p:spPr>
            <a:xfrm>
              <a:off x="495306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0" name="Google Shape;3190;p10"/>
            <p:cNvSpPr/>
            <p:nvPr/>
          </p:nvSpPr>
          <p:spPr>
            <a:xfrm>
              <a:off x="533407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1" name="Google Shape;3191;p10"/>
            <p:cNvSpPr/>
            <p:nvPr/>
          </p:nvSpPr>
          <p:spPr>
            <a:xfrm>
              <a:off x="571507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2" name="Google Shape;3192;p10"/>
            <p:cNvSpPr/>
            <p:nvPr/>
          </p:nvSpPr>
          <p:spPr>
            <a:xfrm>
              <a:off x="609608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3" name="Google Shape;3193;p10"/>
            <p:cNvSpPr/>
            <p:nvPr/>
          </p:nvSpPr>
          <p:spPr>
            <a:xfrm>
              <a:off x="647708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4" name="Google Shape;3194;p10"/>
            <p:cNvSpPr/>
            <p:nvPr/>
          </p:nvSpPr>
          <p:spPr>
            <a:xfrm>
              <a:off x="685809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5" name="Google Shape;3195;p10"/>
            <p:cNvSpPr/>
            <p:nvPr/>
          </p:nvSpPr>
          <p:spPr>
            <a:xfrm>
              <a:off x="723909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6" name="Google Shape;3196;p10"/>
            <p:cNvSpPr/>
            <p:nvPr/>
          </p:nvSpPr>
          <p:spPr>
            <a:xfrm>
              <a:off x="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7" name="Google Shape;3197;p10"/>
            <p:cNvSpPr/>
            <p:nvPr/>
          </p:nvSpPr>
          <p:spPr>
            <a:xfrm>
              <a:off x="38100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8" name="Google Shape;3198;p10"/>
            <p:cNvSpPr/>
            <p:nvPr/>
          </p:nvSpPr>
          <p:spPr>
            <a:xfrm>
              <a:off x="76201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9" name="Google Shape;3199;p10"/>
            <p:cNvSpPr/>
            <p:nvPr/>
          </p:nvSpPr>
          <p:spPr>
            <a:xfrm>
              <a:off x="114301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0" name="Google Shape;3200;p10"/>
            <p:cNvSpPr/>
            <p:nvPr/>
          </p:nvSpPr>
          <p:spPr>
            <a:xfrm>
              <a:off x="152402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1" name="Google Shape;3201;p10"/>
            <p:cNvSpPr/>
            <p:nvPr/>
          </p:nvSpPr>
          <p:spPr>
            <a:xfrm>
              <a:off x="190502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2" name="Google Shape;3202;p10"/>
            <p:cNvSpPr/>
            <p:nvPr/>
          </p:nvSpPr>
          <p:spPr>
            <a:xfrm>
              <a:off x="228603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3" name="Google Shape;3203;p10"/>
            <p:cNvSpPr/>
            <p:nvPr/>
          </p:nvSpPr>
          <p:spPr>
            <a:xfrm>
              <a:off x="266703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4" name="Google Shape;3204;p10"/>
            <p:cNvSpPr/>
            <p:nvPr/>
          </p:nvSpPr>
          <p:spPr>
            <a:xfrm>
              <a:off x="304804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5" name="Google Shape;3205;p10"/>
            <p:cNvSpPr/>
            <p:nvPr/>
          </p:nvSpPr>
          <p:spPr>
            <a:xfrm>
              <a:off x="342904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6" name="Google Shape;3206;p10"/>
            <p:cNvSpPr/>
            <p:nvPr/>
          </p:nvSpPr>
          <p:spPr>
            <a:xfrm>
              <a:off x="381005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7" name="Google Shape;3207;p10"/>
            <p:cNvSpPr/>
            <p:nvPr/>
          </p:nvSpPr>
          <p:spPr>
            <a:xfrm>
              <a:off x="419105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8" name="Google Shape;3208;p10"/>
            <p:cNvSpPr/>
            <p:nvPr/>
          </p:nvSpPr>
          <p:spPr>
            <a:xfrm>
              <a:off x="457206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9" name="Google Shape;3209;p10"/>
            <p:cNvSpPr/>
            <p:nvPr/>
          </p:nvSpPr>
          <p:spPr>
            <a:xfrm>
              <a:off x="495306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0" name="Google Shape;3210;p10"/>
            <p:cNvSpPr/>
            <p:nvPr/>
          </p:nvSpPr>
          <p:spPr>
            <a:xfrm>
              <a:off x="533407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1" name="Google Shape;3211;p10"/>
            <p:cNvSpPr/>
            <p:nvPr/>
          </p:nvSpPr>
          <p:spPr>
            <a:xfrm>
              <a:off x="571507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2" name="Google Shape;3212;p10"/>
            <p:cNvSpPr/>
            <p:nvPr/>
          </p:nvSpPr>
          <p:spPr>
            <a:xfrm>
              <a:off x="609608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3" name="Google Shape;3213;p10"/>
            <p:cNvSpPr/>
            <p:nvPr/>
          </p:nvSpPr>
          <p:spPr>
            <a:xfrm>
              <a:off x="647708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4" name="Google Shape;3214;p10"/>
            <p:cNvSpPr/>
            <p:nvPr/>
          </p:nvSpPr>
          <p:spPr>
            <a:xfrm>
              <a:off x="685809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5" name="Google Shape;3215;p10"/>
            <p:cNvSpPr/>
            <p:nvPr/>
          </p:nvSpPr>
          <p:spPr>
            <a:xfrm>
              <a:off x="723909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6" name="Google Shape;3216;p10"/>
            <p:cNvSpPr/>
            <p:nvPr/>
          </p:nvSpPr>
          <p:spPr>
            <a:xfrm>
              <a:off x="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7" name="Google Shape;3217;p10"/>
            <p:cNvSpPr/>
            <p:nvPr/>
          </p:nvSpPr>
          <p:spPr>
            <a:xfrm>
              <a:off x="38100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8" name="Google Shape;3218;p10"/>
            <p:cNvSpPr/>
            <p:nvPr/>
          </p:nvSpPr>
          <p:spPr>
            <a:xfrm>
              <a:off x="76201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9" name="Google Shape;3219;p10"/>
            <p:cNvSpPr/>
            <p:nvPr/>
          </p:nvSpPr>
          <p:spPr>
            <a:xfrm>
              <a:off x="114301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0" name="Google Shape;3220;p10"/>
            <p:cNvSpPr/>
            <p:nvPr/>
          </p:nvSpPr>
          <p:spPr>
            <a:xfrm>
              <a:off x="152402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1" name="Google Shape;3221;p10"/>
            <p:cNvSpPr/>
            <p:nvPr/>
          </p:nvSpPr>
          <p:spPr>
            <a:xfrm>
              <a:off x="190502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2" name="Google Shape;3222;p10"/>
            <p:cNvSpPr/>
            <p:nvPr/>
          </p:nvSpPr>
          <p:spPr>
            <a:xfrm>
              <a:off x="228603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3" name="Google Shape;3223;p10"/>
            <p:cNvSpPr/>
            <p:nvPr/>
          </p:nvSpPr>
          <p:spPr>
            <a:xfrm>
              <a:off x="266703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4" name="Google Shape;3224;p10"/>
            <p:cNvSpPr/>
            <p:nvPr/>
          </p:nvSpPr>
          <p:spPr>
            <a:xfrm>
              <a:off x="304804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5" name="Google Shape;3225;p10"/>
            <p:cNvSpPr/>
            <p:nvPr/>
          </p:nvSpPr>
          <p:spPr>
            <a:xfrm>
              <a:off x="342904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6" name="Google Shape;3226;p10"/>
            <p:cNvSpPr/>
            <p:nvPr/>
          </p:nvSpPr>
          <p:spPr>
            <a:xfrm>
              <a:off x="381005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7" name="Google Shape;3227;p10"/>
            <p:cNvSpPr/>
            <p:nvPr/>
          </p:nvSpPr>
          <p:spPr>
            <a:xfrm>
              <a:off x="419105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8" name="Google Shape;3228;p10"/>
            <p:cNvSpPr/>
            <p:nvPr/>
          </p:nvSpPr>
          <p:spPr>
            <a:xfrm>
              <a:off x="457206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9" name="Google Shape;3229;p10"/>
            <p:cNvSpPr/>
            <p:nvPr/>
          </p:nvSpPr>
          <p:spPr>
            <a:xfrm>
              <a:off x="495306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0" name="Google Shape;3230;p10"/>
            <p:cNvSpPr/>
            <p:nvPr/>
          </p:nvSpPr>
          <p:spPr>
            <a:xfrm>
              <a:off x="533407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1" name="Google Shape;3231;p10"/>
            <p:cNvSpPr/>
            <p:nvPr/>
          </p:nvSpPr>
          <p:spPr>
            <a:xfrm>
              <a:off x="571507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2" name="Google Shape;3232;p10"/>
            <p:cNvSpPr/>
            <p:nvPr/>
          </p:nvSpPr>
          <p:spPr>
            <a:xfrm>
              <a:off x="609608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3" name="Google Shape;3233;p10"/>
            <p:cNvSpPr/>
            <p:nvPr/>
          </p:nvSpPr>
          <p:spPr>
            <a:xfrm>
              <a:off x="647708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4" name="Google Shape;3234;p10"/>
            <p:cNvSpPr/>
            <p:nvPr/>
          </p:nvSpPr>
          <p:spPr>
            <a:xfrm>
              <a:off x="685809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5" name="Google Shape;3235;p10"/>
            <p:cNvSpPr/>
            <p:nvPr/>
          </p:nvSpPr>
          <p:spPr>
            <a:xfrm>
              <a:off x="723909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6" name="Google Shape;3236;p10"/>
            <p:cNvSpPr/>
            <p:nvPr/>
          </p:nvSpPr>
          <p:spPr>
            <a:xfrm>
              <a:off x="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7" name="Google Shape;3237;p10"/>
            <p:cNvSpPr/>
            <p:nvPr/>
          </p:nvSpPr>
          <p:spPr>
            <a:xfrm>
              <a:off x="38100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8" name="Google Shape;3238;p10"/>
            <p:cNvSpPr/>
            <p:nvPr/>
          </p:nvSpPr>
          <p:spPr>
            <a:xfrm>
              <a:off x="76201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9" name="Google Shape;3239;p10"/>
            <p:cNvSpPr/>
            <p:nvPr/>
          </p:nvSpPr>
          <p:spPr>
            <a:xfrm>
              <a:off x="114301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0" name="Google Shape;3240;p10"/>
            <p:cNvSpPr/>
            <p:nvPr/>
          </p:nvSpPr>
          <p:spPr>
            <a:xfrm>
              <a:off x="152402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1" name="Google Shape;3241;p10"/>
            <p:cNvSpPr/>
            <p:nvPr/>
          </p:nvSpPr>
          <p:spPr>
            <a:xfrm>
              <a:off x="190502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2" name="Google Shape;3242;p10"/>
            <p:cNvSpPr/>
            <p:nvPr/>
          </p:nvSpPr>
          <p:spPr>
            <a:xfrm>
              <a:off x="228603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3" name="Google Shape;3243;p10"/>
            <p:cNvSpPr/>
            <p:nvPr/>
          </p:nvSpPr>
          <p:spPr>
            <a:xfrm>
              <a:off x="266703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4" name="Google Shape;3244;p10"/>
            <p:cNvSpPr/>
            <p:nvPr/>
          </p:nvSpPr>
          <p:spPr>
            <a:xfrm>
              <a:off x="304804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5" name="Google Shape;3245;p10"/>
            <p:cNvSpPr/>
            <p:nvPr/>
          </p:nvSpPr>
          <p:spPr>
            <a:xfrm>
              <a:off x="342904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6" name="Google Shape;3246;p10"/>
            <p:cNvSpPr/>
            <p:nvPr/>
          </p:nvSpPr>
          <p:spPr>
            <a:xfrm>
              <a:off x="381005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7" name="Google Shape;3247;p10"/>
            <p:cNvSpPr/>
            <p:nvPr/>
          </p:nvSpPr>
          <p:spPr>
            <a:xfrm>
              <a:off x="419105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8" name="Google Shape;3248;p10"/>
            <p:cNvSpPr/>
            <p:nvPr/>
          </p:nvSpPr>
          <p:spPr>
            <a:xfrm>
              <a:off x="457206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9" name="Google Shape;3249;p10"/>
            <p:cNvSpPr/>
            <p:nvPr/>
          </p:nvSpPr>
          <p:spPr>
            <a:xfrm>
              <a:off x="495306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0" name="Google Shape;3250;p10"/>
            <p:cNvSpPr/>
            <p:nvPr/>
          </p:nvSpPr>
          <p:spPr>
            <a:xfrm>
              <a:off x="533407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1" name="Google Shape;3251;p10"/>
            <p:cNvSpPr/>
            <p:nvPr/>
          </p:nvSpPr>
          <p:spPr>
            <a:xfrm>
              <a:off x="571507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2" name="Google Shape;3252;p10"/>
            <p:cNvSpPr/>
            <p:nvPr/>
          </p:nvSpPr>
          <p:spPr>
            <a:xfrm>
              <a:off x="609608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3" name="Google Shape;3253;p10"/>
            <p:cNvSpPr/>
            <p:nvPr/>
          </p:nvSpPr>
          <p:spPr>
            <a:xfrm>
              <a:off x="647708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4" name="Google Shape;3254;p10"/>
            <p:cNvSpPr/>
            <p:nvPr/>
          </p:nvSpPr>
          <p:spPr>
            <a:xfrm>
              <a:off x="685809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5" name="Google Shape;3255;p10"/>
            <p:cNvSpPr/>
            <p:nvPr/>
          </p:nvSpPr>
          <p:spPr>
            <a:xfrm>
              <a:off x="723909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6" name="Google Shape;3256;p10"/>
            <p:cNvSpPr/>
            <p:nvPr/>
          </p:nvSpPr>
          <p:spPr>
            <a:xfrm>
              <a:off x="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7" name="Google Shape;3257;p10"/>
            <p:cNvSpPr/>
            <p:nvPr/>
          </p:nvSpPr>
          <p:spPr>
            <a:xfrm>
              <a:off x="38100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8" name="Google Shape;3258;p10"/>
            <p:cNvSpPr/>
            <p:nvPr/>
          </p:nvSpPr>
          <p:spPr>
            <a:xfrm>
              <a:off x="76201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9" name="Google Shape;3259;p10"/>
            <p:cNvSpPr/>
            <p:nvPr/>
          </p:nvSpPr>
          <p:spPr>
            <a:xfrm>
              <a:off x="114301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0" name="Google Shape;3260;p10"/>
            <p:cNvSpPr/>
            <p:nvPr/>
          </p:nvSpPr>
          <p:spPr>
            <a:xfrm>
              <a:off x="152402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1" name="Google Shape;3261;p10"/>
            <p:cNvSpPr/>
            <p:nvPr/>
          </p:nvSpPr>
          <p:spPr>
            <a:xfrm>
              <a:off x="190502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2" name="Google Shape;3262;p10"/>
            <p:cNvSpPr/>
            <p:nvPr/>
          </p:nvSpPr>
          <p:spPr>
            <a:xfrm>
              <a:off x="228603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3" name="Google Shape;3263;p10"/>
            <p:cNvSpPr/>
            <p:nvPr/>
          </p:nvSpPr>
          <p:spPr>
            <a:xfrm>
              <a:off x="266703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4" name="Google Shape;3264;p10"/>
            <p:cNvSpPr/>
            <p:nvPr/>
          </p:nvSpPr>
          <p:spPr>
            <a:xfrm>
              <a:off x="304804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5" name="Google Shape;3265;p10"/>
            <p:cNvSpPr/>
            <p:nvPr/>
          </p:nvSpPr>
          <p:spPr>
            <a:xfrm>
              <a:off x="342904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6" name="Google Shape;3266;p10"/>
            <p:cNvSpPr/>
            <p:nvPr/>
          </p:nvSpPr>
          <p:spPr>
            <a:xfrm>
              <a:off x="381005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7" name="Google Shape;3267;p10"/>
            <p:cNvSpPr/>
            <p:nvPr/>
          </p:nvSpPr>
          <p:spPr>
            <a:xfrm>
              <a:off x="419105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8" name="Google Shape;3268;p10"/>
            <p:cNvSpPr/>
            <p:nvPr/>
          </p:nvSpPr>
          <p:spPr>
            <a:xfrm>
              <a:off x="457206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9" name="Google Shape;3269;p10"/>
            <p:cNvSpPr/>
            <p:nvPr/>
          </p:nvSpPr>
          <p:spPr>
            <a:xfrm>
              <a:off x="495306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0" name="Google Shape;3270;p10"/>
            <p:cNvSpPr/>
            <p:nvPr/>
          </p:nvSpPr>
          <p:spPr>
            <a:xfrm>
              <a:off x="533407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1" name="Google Shape;3271;p10"/>
            <p:cNvSpPr/>
            <p:nvPr/>
          </p:nvSpPr>
          <p:spPr>
            <a:xfrm>
              <a:off x="571507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2" name="Google Shape;3272;p10"/>
            <p:cNvSpPr/>
            <p:nvPr/>
          </p:nvSpPr>
          <p:spPr>
            <a:xfrm>
              <a:off x="609608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3" name="Google Shape;3273;p10"/>
            <p:cNvSpPr/>
            <p:nvPr/>
          </p:nvSpPr>
          <p:spPr>
            <a:xfrm>
              <a:off x="647708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4" name="Google Shape;3274;p10"/>
            <p:cNvSpPr/>
            <p:nvPr/>
          </p:nvSpPr>
          <p:spPr>
            <a:xfrm>
              <a:off x="685809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5" name="Google Shape;3275;p10"/>
            <p:cNvSpPr/>
            <p:nvPr/>
          </p:nvSpPr>
          <p:spPr>
            <a:xfrm>
              <a:off x="723909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6" name="Google Shape;3276;p10"/>
            <p:cNvSpPr/>
            <p:nvPr/>
          </p:nvSpPr>
          <p:spPr>
            <a:xfrm>
              <a:off x="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7" name="Google Shape;3277;p10"/>
            <p:cNvSpPr/>
            <p:nvPr/>
          </p:nvSpPr>
          <p:spPr>
            <a:xfrm>
              <a:off x="38100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8" name="Google Shape;3278;p10"/>
            <p:cNvSpPr/>
            <p:nvPr/>
          </p:nvSpPr>
          <p:spPr>
            <a:xfrm>
              <a:off x="76201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9" name="Google Shape;3279;p10"/>
            <p:cNvSpPr/>
            <p:nvPr/>
          </p:nvSpPr>
          <p:spPr>
            <a:xfrm>
              <a:off x="114301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0" name="Google Shape;3280;p10"/>
            <p:cNvSpPr/>
            <p:nvPr/>
          </p:nvSpPr>
          <p:spPr>
            <a:xfrm>
              <a:off x="152402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1" name="Google Shape;3281;p10"/>
            <p:cNvSpPr/>
            <p:nvPr/>
          </p:nvSpPr>
          <p:spPr>
            <a:xfrm>
              <a:off x="190502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2" name="Google Shape;3282;p10"/>
            <p:cNvSpPr/>
            <p:nvPr/>
          </p:nvSpPr>
          <p:spPr>
            <a:xfrm>
              <a:off x="228603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3" name="Google Shape;3283;p10"/>
            <p:cNvSpPr/>
            <p:nvPr/>
          </p:nvSpPr>
          <p:spPr>
            <a:xfrm>
              <a:off x="266703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4" name="Google Shape;3284;p10"/>
            <p:cNvSpPr/>
            <p:nvPr/>
          </p:nvSpPr>
          <p:spPr>
            <a:xfrm>
              <a:off x="304804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5" name="Google Shape;3285;p10"/>
            <p:cNvSpPr/>
            <p:nvPr/>
          </p:nvSpPr>
          <p:spPr>
            <a:xfrm>
              <a:off x="342904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6" name="Google Shape;3286;p10"/>
            <p:cNvSpPr/>
            <p:nvPr/>
          </p:nvSpPr>
          <p:spPr>
            <a:xfrm>
              <a:off x="381005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7" name="Google Shape;3287;p10"/>
            <p:cNvSpPr/>
            <p:nvPr/>
          </p:nvSpPr>
          <p:spPr>
            <a:xfrm>
              <a:off x="419105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8" name="Google Shape;3288;p10"/>
            <p:cNvSpPr/>
            <p:nvPr/>
          </p:nvSpPr>
          <p:spPr>
            <a:xfrm>
              <a:off x="457206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9" name="Google Shape;3289;p10"/>
            <p:cNvSpPr/>
            <p:nvPr/>
          </p:nvSpPr>
          <p:spPr>
            <a:xfrm>
              <a:off x="495306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0" name="Google Shape;3290;p10"/>
            <p:cNvSpPr/>
            <p:nvPr/>
          </p:nvSpPr>
          <p:spPr>
            <a:xfrm>
              <a:off x="533407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1" name="Google Shape;3291;p10"/>
            <p:cNvSpPr/>
            <p:nvPr/>
          </p:nvSpPr>
          <p:spPr>
            <a:xfrm>
              <a:off x="571507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2" name="Google Shape;3292;p10"/>
            <p:cNvSpPr/>
            <p:nvPr/>
          </p:nvSpPr>
          <p:spPr>
            <a:xfrm>
              <a:off x="609608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3" name="Google Shape;3293;p10"/>
            <p:cNvSpPr/>
            <p:nvPr/>
          </p:nvSpPr>
          <p:spPr>
            <a:xfrm>
              <a:off x="647708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4" name="Google Shape;3294;p10"/>
            <p:cNvSpPr/>
            <p:nvPr/>
          </p:nvSpPr>
          <p:spPr>
            <a:xfrm>
              <a:off x="685809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5" name="Google Shape;3295;p10"/>
            <p:cNvSpPr/>
            <p:nvPr/>
          </p:nvSpPr>
          <p:spPr>
            <a:xfrm>
              <a:off x="723909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6" name="Google Shape;3296;p10"/>
            <p:cNvSpPr/>
            <p:nvPr/>
          </p:nvSpPr>
          <p:spPr>
            <a:xfrm>
              <a:off x="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7" name="Google Shape;3297;p10"/>
            <p:cNvSpPr/>
            <p:nvPr/>
          </p:nvSpPr>
          <p:spPr>
            <a:xfrm>
              <a:off x="38100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8" name="Google Shape;3298;p10"/>
            <p:cNvSpPr/>
            <p:nvPr/>
          </p:nvSpPr>
          <p:spPr>
            <a:xfrm>
              <a:off x="76201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9" name="Google Shape;3299;p10"/>
            <p:cNvSpPr/>
            <p:nvPr/>
          </p:nvSpPr>
          <p:spPr>
            <a:xfrm>
              <a:off x="114301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0" name="Google Shape;3300;p10"/>
            <p:cNvSpPr/>
            <p:nvPr/>
          </p:nvSpPr>
          <p:spPr>
            <a:xfrm>
              <a:off x="152402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1" name="Google Shape;3301;p10"/>
            <p:cNvSpPr/>
            <p:nvPr/>
          </p:nvSpPr>
          <p:spPr>
            <a:xfrm>
              <a:off x="190502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2" name="Google Shape;3302;p10"/>
            <p:cNvSpPr/>
            <p:nvPr/>
          </p:nvSpPr>
          <p:spPr>
            <a:xfrm>
              <a:off x="228603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3" name="Google Shape;3303;p10"/>
            <p:cNvSpPr/>
            <p:nvPr/>
          </p:nvSpPr>
          <p:spPr>
            <a:xfrm>
              <a:off x="266703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4" name="Google Shape;3304;p10"/>
            <p:cNvSpPr/>
            <p:nvPr/>
          </p:nvSpPr>
          <p:spPr>
            <a:xfrm>
              <a:off x="304804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5" name="Google Shape;3305;p10"/>
            <p:cNvSpPr/>
            <p:nvPr/>
          </p:nvSpPr>
          <p:spPr>
            <a:xfrm>
              <a:off x="342904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6" name="Google Shape;3306;p10"/>
            <p:cNvSpPr/>
            <p:nvPr/>
          </p:nvSpPr>
          <p:spPr>
            <a:xfrm>
              <a:off x="381005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7" name="Google Shape;3307;p10"/>
            <p:cNvSpPr/>
            <p:nvPr/>
          </p:nvSpPr>
          <p:spPr>
            <a:xfrm>
              <a:off x="419105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8" name="Google Shape;3308;p10"/>
            <p:cNvSpPr/>
            <p:nvPr/>
          </p:nvSpPr>
          <p:spPr>
            <a:xfrm>
              <a:off x="457206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9" name="Google Shape;3309;p10"/>
            <p:cNvSpPr/>
            <p:nvPr/>
          </p:nvSpPr>
          <p:spPr>
            <a:xfrm>
              <a:off x="495306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0" name="Google Shape;3310;p10"/>
            <p:cNvSpPr/>
            <p:nvPr/>
          </p:nvSpPr>
          <p:spPr>
            <a:xfrm>
              <a:off x="533407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1" name="Google Shape;3311;p10"/>
            <p:cNvSpPr/>
            <p:nvPr/>
          </p:nvSpPr>
          <p:spPr>
            <a:xfrm>
              <a:off x="571507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2" name="Google Shape;3312;p10"/>
            <p:cNvSpPr/>
            <p:nvPr/>
          </p:nvSpPr>
          <p:spPr>
            <a:xfrm>
              <a:off x="609608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3" name="Google Shape;3313;p10"/>
            <p:cNvSpPr/>
            <p:nvPr/>
          </p:nvSpPr>
          <p:spPr>
            <a:xfrm>
              <a:off x="647708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4" name="Google Shape;3314;p10"/>
            <p:cNvSpPr/>
            <p:nvPr/>
          </p:nvSpPr>
          <p:spPr>
            <a:xfrm>
              <a:off x="685809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5" name="Google Shape;3315;p10"/>
            <p:cNvSpPr/>
            <p:nvPr/>
          </p:nvSpPr>
          <p:spPr>
            <a:xfrm>
              <a:off x="723909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6" name="Google Shape;3316;p10"/>
            <p:cNvSpPr/>
            <p:nvPr/>
          </p:nvSpPr>
          <p:spPr>
            <a:xfrm>
              <a:off x="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7" name="Google Shape;3317;p10"/>
            <p:cNvSpPr/>
            <p:nvPr/>
          </p:nvSpPr>
          <p:spPr>
            <a:xfrm>
              <a:off x="38100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8" name="Google Shape;3318;p10"/>
            <p:cNvSpPr/>
            <p:nvPr/>
          </p:nvSpPr>
          <p:spPr>
            <a:xfrm>
              <a:off x="76201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9" name="Google Shape;3319;p10"/>
            <p:cNvSpPr/>
            <p:nvPr/>
          </p:nvSpPr>
          <p:spPr>
            <a:xfrm>
              <a:off x="114301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0" name="Google Shape;3320;p10"/>
            <p:cNvSpPr/>
            <p:nvPr/>
          </p:nvSpPr>
          <p:spPr>
            <a:xfrm>
              <a:off x="152402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1" name="Google Shape;3321;p10"/>
            <p:cNvSpPr/>
            <p:nvPr/>
          </p:nvSpPr>
          <p:spPr>
            <a:xfrm>
              <a:off x="190502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2" name="Google Shape;3322;p10"/>
            <p:cNvSpPr/>
            <p:nvPr/>
          </p:nvSpPr>
          <p:spPr>
            <a:xfrm>
              <a:off x="228603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3" name="Google Shape;3323;p10"/>
            <p:cNvSpPr/>
            <p:nvPr/>
          </p:nvSpPr>
          <p:spPr>
            <a:xfrm>
              <a:off x="266703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4" name="Google Shape;3324;p10"/>
            <p:cNvSpPr/>
            <p:nvPr/>
          </p:nvSpPr>
          <p:spPr>
            <a:xfrm>
              <a:off x="304804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5" name="Google Shape;3325;p10"/>
            <p:cNvSpPr/>
            <p:nvPr/>
          </p:nvSpPr>
          <p:spPr>
            <a:xfrm>
              <a:off x="342904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6" name="Google Shape;3326;p10"/>
            <p:cNvSpPr/>
            <p:nvPr/>
          </p:nvSpPr>
          <p:spPr>
            <a:xfrm>
              <a:off x="381005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7" name="Google Shape;3327;p10"/>
            <p:cNvSpPr/>
            <p:nvPr/>
          </p:nvSpPr>
          <p:spPr>
            <a:xfrm>
              <a:off x="419105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8" name="Google Shape;3328;p10"/>
            <p:cNvSpPr/>
            <p:nvPr/>
          </p:nvSpPr>
          <p:spPr>
            <a:xfrm>
              <a:off x="457206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9" name="Google Shape;3329;p10"/>
            <p:cNvSpPr/>
            <p:nvPr/>
          </p:nvSpPr>
          <p:spPr>
            <a:xfrm>
              <a:off x="495306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0" name="Google Shape;3330;p10"/>
            <p:cNvSpPr/>
            <p:nvPr/>
          </p:nvSpPr>
          <p:spPr>
            <a:xfrm>
              <a:off x="533407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1" name="Google Shape;3331;p10"/>
            <p:cNvSpPr/>
            <p:nvPr/>
          </p:nvSpPr>
          <p:spPr>
            <a:xfrm>
              <a:off x="571507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2" name="Google Shape;3332;p10"/>
            <p:cNvSpPr/>
            <p:nvPr/>
          </p:nvSpPr>
          <p:spPr>
            <a:xfrm>
              <a:off x="609608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3" name="Google Shape;3333;p10"/>
            <p:cNvSpPr/>
            <p:nvPr/>
          </p:nvSpPr>
          <p:spPr>
            <a:xfrm>
              <a:off x="647708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4" name="Google Shape;3334;p10"/>
            <p:cNvSpPr/>
            <p:nvPr/>
          </p:nvSpPr>
          <p:spPr>
            <a:xfrm>
              <a:off x="685809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5" name="Google Shape;3335;p10"/>
            <p:cNvSpPr/>
            <p:nvPr/>
          </p:nvSpPr>
          <p:spPr>
            <a:xfrm>
              <a:off x="723909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6" name="Google Shape;3336;p10"/>
            <p:cNvSpPr/>
            <p:nvPr/>
          </p:nvSpPr>
          <p:spPr>
            <a:xfrm>
              <a:off x="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7" name="Google Shape;3337;p10"/>
            <p:cNvSpPr/>
            <p:nvPr/>
          </p:nvSpPr>
          <p:spPr>
            <a:xfrm>
              <a:off x="38100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8" name="Google Shape;3338;p10"/>
            <p:cNvSpPr/>
            <p:nvPr/>
          </p:nvSpPr>
          <p:spPr>
            <a:xfrm>
              <a:off x="76201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9" name="Google Shape;3339;p10"/>
            <p:cNvSpPr/>
            <p:nvPr/>
          </p:nvSpPr>
          <p:spPr>
            <a:xfrm>
              <a:off x="114301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0" name="Google Shape;3340;p10"/>
            <p:cNvSpPr/>
            <p:nvPr/>
          </p:nvSpPr>
          <p:spPr>
            <a:xfrm>
              <a:off x="152402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1" name="Google Shape;3341;p10"/>
            <p:cNvSpPr/>
            <p:nvPr/>
          </p:nvSpPr>
          <p:spPr>
            <a:xfrm>
              <a:off x="190502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2" name="Google Shape;3342;p10"/>
            <p:cNvSpPr/>
            <p:nvPr/>
          </p:nvSpPr>
          <p:spPr>
            <a:xfrm>
              <a:off x="228603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3" name="Google Shape;3343;p10"/>
            <p:cNvSpPr/>
            <p:nvPr/>
          </p:nvSpPr>
          <p:spPr>
            <a:xfrm>
              <a:off x="266703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4" name="Google Shape;3344;p10"/>
            <p:cNvSpPr/>
            <p:nvPr/>
          </p:nvSpPr>
          <p:spPr>
            <a:xfrm>
              <a:off x="304804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5" name="Google Shape;3345;p10"/>
            <p:cNvSpPr/>
            <p:nvPr/>
          </p:nvSpPr>
          <p:spPr>
            <a:xfrm>
              <a:off x="342904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6" name="Google Shape;3346;p10"/>
            <p:cNvSpPr/>
            <p:nvPr/>
          </p:nvSpPr>
          <p:spPr>
            <a:xfrm>
              <a:off x="381005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7" name="Google Shape;3347;p10"/>
            <p:cNvSpPr/>
            <p:nvPr/>
          </p:nvSpPr>
          <p:spPr>
            <a:xfrm>
              <a:off x="419105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8" name="Google Shape;3348;p10"/>
            <p:cNvSpPr/>
            <p:nvPr/>
          </p:nvSpPr>
          <p:spPr>
            <a:xfrm>
              <a:off x="457206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9" name="Google Shape;3349;p10"/>
            <p:cNvSpPr/>
            <p:nvPr/>
          </p:nvSpPr>
          <p:spPr>
            <a:xfrm>
              <a:off x="495306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0" name="Google Shape;3350;p10"/>
            <p:cNvSpPr/>
            <p:nvPr/>
          </p:nvSpPr>
          <p:spPr>
            <a:xfrm>
              <a:off x="533407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1" name="Google Shape;3351;p10"/>
            <p:cNvSpPr/>
            <p:nvPr/>
          </p:nvSpPr>
          <p:spPr>
            <a:xfrm>
              <a:off x="571507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2" name="Google Shape;3352;p10"/>
            <p:cNvSpPr/>
            <p:nvPr/>
          </p:nvSpPr>
          <p:spPr>
            <a:xfrm>
              <a:off x="609608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3" name="Google Shape;3353;p10"/>
            <p:cNvSpPr/>
            <p:nvPr/>
          </p:nvSpPr>
          <p:spPr>
            <a:xfrm>
              <a:off x="647708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4" name="Google Shape;3354;p10"/>
            <p:cNvSpPr/>
            <p:nvPr/>
          </p:nvSpPr>
          <p:spPr>
            <a:xfrm>
              <a:off x="685809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5" name="Google Shape;3355;p10"/>
            <p:cNvSpPr/>
            <p:nvPr/>
          </p:nvSpPr>
          <p:spPr>
            <a:xfrm>
              <a:off x="723909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6" name="Google Shape;3356;p10"/>
            <p:cNvSpPr/>
            <p:nvPr/>
          </p:nvSpPr>
          <p:spPr>
            <a:xfrm>
              <a:off x="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7" name="Google Shape;3357;p10"/>
            <p:cNvSpPr/>
            <p:nvPr/>
          </p:nvSpPr>
          <p:spPr>
            <a:xfrm>
              <a:off x="38100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8" name="Google Shape;3358;p10"/>
            <p:cNvSpPr/>
            <p:nvPr/>
          </p:nvSpPr>
          <p:spPr>
            <a:xfrm>
              <a:off x="76201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9" name="Google Shape;3359;p10"/>
            <p:cNvSpPr/>
            <p:nvPr/>
          </p:nvSpPr>
          <p:spPr>
            <a:xfrm>
              <a:off x="114301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0" name="Google Shape;3360;p10"/>
            <p:cNvSpPr/>
            <p:nvPr/>
          </p:nvSpPr>
          <p:spPr>
            <a:xfrm>
              <a:off x="152402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1" name="Google Shape;3361;p10"/>
            <p:cNvSpPr/>
            <p:nvPr/>
          </p:nvSpPr>
          <p:spPr>
            <a:xfrm>
              <a:off x="190502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2" name="Google Shape;3362;p10"/>
            <p:cNvSpPr/>
            <p:nvPr/>
          </p:nvSpPr>
          <p:spPr>
            <a:xfrm>
              <a:off x="228603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3" name="Google Shape;3363;p10"/>
            <p:cNvSpPr/>
            <p:nvPr/>
          </p:nvSpPr>
          <p:spPr>
            <a:xfrm>
              <a:off x="266703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4" name="Google Shape;3364;p10"/>
            <p:cNvSpPr/>
            <p:nvPr/>
          </p:nvSpPr>
          <p:spPr>
            <a:xfrm>
              <a:off x="304804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5" name="Google Shape;3365;p10"/>
            <p:cNvSpPr/>
            <p:nvPr/>
          </p:nvSpPr>
          <p:spPr>
            <a:xfrm>
              <a:off x="342904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6" name="Google Shape;3366;p10"/>
            <p:cNvSpPr/>
            <p:nvPr/>
          </p:nvSpPr>
          <p:spPr>
            <a:xfrm>
              <a:off x="381005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7" name="Google Shape;3367;p10"/>
            <p:cNvSpPr/>
            <p:nvPr/>
          </p:nvSpPr>
          <p:spPr>
            <a:xfrm>
              <a:off x="419105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8" name="Google Shape;3368;p10"/>
            <p:cNvSpPr/>
            <p:nvPr/>
          </p:nvSpPr>
          <p:spPr>
            <a:xfrm>
              <a:off x="457206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9" name="Google Shape;3369;p10"/>
            <p:cNvSpPr/>
            <p:nvPr/>
          </p:nvSpPr>
          <p:spPr>
            <a:xfrm>
              <a:off x="495306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0" name="Google Shape;3370;p10"/>
            <p:cNvSpPr/>
            <p:nvPr/>
          </p:nvSpPr>
          <p:spPr>
            <a:xfrm>
              <a:off x="533407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1" name="Google Shape;3371;p10"/>
            <p:cNvSpPr/>
            <p:nvPr/>
          </p:nvSpPr>
          <p:spPr>
            <a:xfrm>
              <a:off x="571507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2" name="Google Shape;3372;p10"/>
            <p:cNvSpPr/>
            <p:nvPr/>
          </p:nvSpPr>
          <p:spPr>
            <a:xfrm>
              <a:off x="609608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3" name="Google Shape;3373;p10"/>
            <p:cNvSpPr/>
            <p:nvPr/>
          </p:nvSpPr>
          <p:spPr>
            <a:xfrm>
              <a:off x="647708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4" name="Google Shape;3374;p10"/>
            <p:cNvSpPr/>
            <p:nvPr/>
          </p:nvSpPr>
          <p:spPr>
            <a:xfrm>
              <a:off x="685809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5" name="Google Shape;3375;p10"/>
            <p:cNvSpPr/>
            <p:nvPr/>
          </p:nvSpPr>
          <p:spPr>
            <a:xfrm>
              <a:off x="723909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6" name="Google Shape;3376;p10"/>
            <p:cNvSpPr/>
            <p:nvPr/>
          </p:nvSpPr>
          <p:spPr>
            <a:xfrm>
              <a:off x="7620110" y="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7" name="Google Shape;3377;p10"/>
            <p:cNvSpPr/>
            <p:nvPr/>
          </p:nvSpPr>
          <p:spPr>
            <a:xfrm>
              <a:off x="8001115" y="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8" name="Google Shape;3378;p10"/>
            <p:cNvSpPr/>
            <p:nvPr/>
          </p:nvSpPr>
          <p:spPr>
            <a:xfrm>
              <a:off x="8382120" y="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9" name="Google Shape;3379;p10"/>
            <p:cNvSpPr/>
            <p:nvPr/>
          </p:nvSpPr>
          <p:spPr>
            <a:xfrm>
              <a:off x="8763125" y="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0" name="Google Shape;3380;p10"/>
            <p:cNvSpPr/>
            <p:nvPr/>
          </p:nvSpPr>
          <p:spPr>
            <a:xfrm>
              <a:off x="7620110" y="342894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1" name="Google Shape;3381;p10"/>
            <p:cNvSpPr/>
            <p:nvPr/>
          </p:nvSpPr>
          <p:spPr>
            <a:xfrm>
              <a:off x="8001115" y="342894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2" name="Google Shape;3382;p10"/>
            <p:cNvSpPr/>
            <p:nvPr/>
          </p:nvSpPr>
          <p:spPr>
            <a:xfrm>
              <a:off x="8382120" y="342894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3" name="Google Shape;3383;p10"/>
            <p:cNvSpPr/>
            <p:nvPr/>
          </p:nvSpPr>
          <p:spPr>
            <a:xfrm>
              <a:off x="8763125" y="342894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4" name="Google Shape;3384;p10"/>
            <p:cNvSpPr/>
            <p:nvPr/>
          </p:nvSpPr>
          <p:spPr>
            <a:xfrm>
              <a:off x="7620110" y="685788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5" name="Google Shape;3385;p10"/>
            <p:cNvSpPr/>
            <p:nvPr/>
          </p:nvSpPr>
          <p:spPr>
            <a:xfrm>
              <a:off x="8001115" y="685788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6" name="Google Shape;3386;p10"/>
            <p:cNvSpPr/>
            <p:nvPr/>
          </p:nvSpPr>
          <p:spPr>
            <a:xfrm>
              <a:off x="8382120" y="685788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7" name="Google Shape;3387;p10"/>
            <p:cNvSpPr/>
            <p:nvPr/>
          </p:nvSpPr>
          <p:spPr>
            <a:xfrm>
              <a:off x="8763125" y="685788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8" name="Google Shape;3388;p10"/>
            <p:cNvSpPr/>
            <p:nvPr/>
          </p:nvSpPr>
          <p:spPr>
            <a:xfrm>
              <a:off x="7620110" y="1028682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9" name="Google Shape;3389;p10"/>
            <p:cNvSpPr/>
            <p:nvPr/>
          </p:nvSpPr>
          <p:spPr>
            <a:xfrm>
              <a:off x="8001115" y="1028682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0" name="Google Shape;3390;p10"/>
            <p:cNvSpPr/>
            <p:nvPr/>
          </p:nvSpPr>
          <p:spPr>
            <a:xfrm>
              <a:off x="8382120" y="1028682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1" name="Google Shape;3391;p10"/>
            <p:cNvSpPr/>
            <p:nvPr/>
          </p:nvSpPr>
          <p:spPr>
            <a:xfrm>
              <a:off x="8763125" y="1028682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2" name="Google Shape;3392;p10"/>
            <p:cNvSpPr/>
            <p:nvPr/>
          </p:nvSpPr>
          <p:spPr>
            <a:xfrm>
              <a:off x="7620110" y="1371576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3" name="Google Shape;3393;p10"/>
            <p:cNvSpPr/>
            <p:nvPr/>
          </p:nvSpPr>
          <p:spPr>
            <a:xfrm>
              <a:off x="8001115" y="1371576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4" name="Google Shape;3394;p10"/>
            <p:cNvSpPr/>
            <p:nvPr/>
          </p:nvSpPr>
          <p:spPr>
            <a:xfrm>
              <a:off x="8382120" y="1371576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5" name="Google Shape;3395;p10"/>
            <p:cNvSpPr/>
            <p:nvPr/>
          </p:nvSpPr>
          <p:spPr>
            <a:xfrm>
              <a:off x="8763125" y="1371576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6" name="Google Shape;3396;p10"/>
            <p:cNvSpPr/>
            <p:nvPr/>
          </p:nvSpPr>
          <p:spPr>
            <a:xfrm>
              <a:off x="7620110" y="171447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7" name="Google Shape;3397;p10"/>
            <p:cNvSpPr/>
            <p:nvPr/>
          </p:nvSpPr>
          <p:spPr>
            <a:xfrm>
              <a:off x="8001115" y="171447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8" name="Google Shape;3398;p10"/>
            <p:cNvSpPr/>
            <p:nvPr/>
          </p:nvSpPr>
          <p:spPr>
            <a:xfrm>
              <a:off x="8382120" y="171447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9" name="Google Shape;3399;p10"/>
            <p:cNvSpPr/>
            <p:nvPr/>
          </p:nvSpPr>
          <p:spPr>
            <a:xfrm>
              <a:off x="8763125" y="171447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0" name="Google Shape;3400;p10"/>
            <p:cNvSpPr/>
            <p:nvPr/>
          </p:nvSpPr>
          <p:spPr>
            <a:xfrm>
              <a:off x="7620110" y="205736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1" name="Google Shape;3401;p10"/>
            <p:cNvSpPr/>
            <p:nvPr/>
          </p:nvSpPr>
          <p:spPr>
            <a:xfrm>
              <a:off x="8001115" y="205736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2" name="Google Shape;3402;p10"/>
            <p:cNvSpPr/>
            <p:nvPr/>
          </p:nvSpPr>
          <p:spPr>
            <a:xfrm>
              <a:off x="8382120" y="205736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3" name="Google Shape;3403;p10"/>
            <p:cNvSpPr/>
            <p:nvPr/>
          </p:nvSpPr>
          <p:spPr>
            <a:xfrm>
              <a:off x="8763125" y="205736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4" name="Google Shape;3404;p10"/>
            <p:cNvSpPr/>
            <p:nvPr/>
          </p:nvSpPr>
          <p:spPr>
            <a:xfrm>
              <a:off x="7620110" y="2400259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5" name="Google Shape;3405;p10"/>
            <p:cNvSpPr/>
            <p:nvPr/>
          </p:nvSpPr>
          <p:spPr>
            <a:xfrm>
              <a:off x="8001115" y="2400259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6" name="Google Shape;3406;p10"/>
            <p:cNvSpPr/>
            <p:nvPr/>
          </p:nvSpPr>
          <p:spPr>
            <a:xfrm>
              <a:off x="8382120" y="2400259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7" name="Google Shape;3407;p10"/>
            <p:cNvSpPr/>
            <p:nvPr/>
          </p:nvSpPr>
          <p:spPr>
            <a:xfrm>
              <a:off x="8763125" y="2400259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8" name="Google Shape;3408;p10"/>
            <p:cNvSpPr/>
            <p:nvPr/>
          </p:nvSpPr>
          <p:spPr>
            <a:xfrm>
              <a:off x="7620110" y="274315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9" name="Google Shape;3409;p10"/>
            <p:cNvSpPr/>
            <p:nvPr/>
          </p:nvSpPr>
          <p:spPr>
            <a:xfrm>
              <a:off x="8001115" y="274315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0" name="Google Shape;3410;p10"/>
            <p:cNvSpPr/>
            <p:nvPr/>
          </p:nvSpPr>
          <p:spPr>
            <a:xfrm>
              <a:off x="8382120" y="274315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1" name="Google Shape;3411;p10"/>
            <p:cNvSpPr/>
            <p:nvPr/>
          </p:nvSpPr>
          <p:spPr>
            <a:xfrm>
              <a:off x="8763125" y="274315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2" name="Google Shape;3412;p10"/>
            <p:cNvSpPr/>
            <p:nvPr/>
          </p:nvSpPr>
          <p:spPr>
            <a:xfrm>
              <a:off x="7620110" y="308604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3" name="Google Shape;3413;p10"/>
            <p:cNvSpPr/>
            <p:nvPr/>
          </p:nvSpPr>
          <p:spPr>
            <a:xfrm>
              <a:off x="8001115" y="308604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4" name="Google Shape;3414;p10"/>
            <p:cNvSpPr/>
            <p:nvPr/>
          </p:nvSpPr>
          <p:spPr>
            <a:xfrm>
              <a:off x="8382120" y="308604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5" name="Google Shape;3415;p10"/>
            <p:cNvSpPr/>
            <p:nvPr/>
          </p:nvSpPr>
          <p:spPr>
            <a:xfrm>
              <a:off x="8763125" y="308604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6" name="Google Shape;3416;p10"/>
            <p:cNvSpPr/>
            <p:nvPr/>
          </p:nvSpPr>
          <p:spPr>
            <a:xfrm>
              <a:off x="7620110" y="342894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7" name="Google Shape;3417;p10"/>
            <p:cNvSpPr/>
            <p:nvPr/>
          </p:nvSpPr>
          <p:spPr>
            <a:xfrm>
              <a:off x="8001115" y="342894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8" name="Google Shape;3418;p10"/>
            <p:cNvSpPr/>
            <p:nvPr/>
          </p:nvSpPr>
          <p:spPr>
            <a:xfrm>
              <a:off x="8382120" y="342894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9" name="Google Shape;3419;p10"/>
            <p:cNvSpPr/>
            <p:nvPr/>
          </p:nvSpPr>
          <p:spPr>
            <a:xfrm>
              <a:off x="8763125" y="342894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0" name="Google Shape;3420;p10"/>
            <p:cNvSpPr/>
            <p:nvPr/>
          </p:nvSpPr>
          <p:spPr>
            <a:xfrm>
              <a:off x="7620110" y="377182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1" name="Google Shape;3421;p10"/>
            <p:cNvSpPr/>
            <p:nvPr/>
          </p:nvSpPr>
          <p:spPr>
            <a:xfrm>
              <a:off x="8001115" y="377182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2" name="Google Shape;3422;p10"/>
            <p:cNvSpPr/>
            <p:nvPr/>
          </p:nvSpPr>
          <p:spPr>
            <a:xfrm>
              <a:off x="8382120" y="377182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3" name="Google Shape;3423;p10"/>
            <p:cNvSpPr/>
            <p:nvPr/>
          </p:nvSpPr>
          <p:spPr>
            <a:xfrm>
              <a:off x="8763125" y="377182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4" name="Google Shape;3424;p10"/>
            <p:cNvSpPr/>
            <p:nvPr/>
          </p:nvSpPr>
          <p:spPr>
            <a:xfrm>
              <a:off x="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5" name="Google Shape;3425;p10"/>
            <p:cNvSpPr/>
            <p:nvPr/>
          </p:nvSpPr>
          <p:spPr>
            <a:xfrm>
              <a:off x="38100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6" name="Google Shape;3426;p10"/>
            <p:cNvSpPr/>
            <p:nvPr/>
          </p:nvSpPr>
          <p:spPr>
            <a:xfrm>
              <a:off x="76201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7" name="Google Shape;3427;p10"/>
            <p:cNvSpPr/>
            <p:nvPr/>
          </p:nvSpPr>
          <p:spPr>
            <a:xfrm>
              <a:off x="114301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8" name="Google Shape;3428;p10"/>
            <p:cNvSpPr/>
            <p:nvPr/>
          </p:nvSpPr>
          <p:spPr>
            <a:xfrm>
              <a:off x="152402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9" name="Google Shape;3429;p10"/>
            <p:cNvSpPr/>
            <p:nvPr/>
          </p:nvSpPr>
          <p:spPr>
            <a:xfrm>
              <a:off x="190502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0" name="Google Shape;3430;p10"/>
            <p:cNvSpPr/>
            <p:nvPr/>
          </p:nvSpPr>
          <p:spPr>
            <a:xfrm>
              <a:off x="228603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1" name="Google Shape;3431;p10"/>
            <p:cNvSpPr/>
            <p:nvPr/>
          </p:nvSpPr>
          <p:spPr>
            <a:xfrm>
              <a:off x="266703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2" name="Google Shape;3432;p10"/>
            <p:cNvSpPr/>
            <p:nvPr/>
          </p:nvSpPr>
          <p:spPr>
            <a:xfrm>
              <a:off x="304804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3" name="Google Shape;3433;p10"/>
            <p:cNvSpPr/>
            <p:nvPr/>
          </p:nvSpPr>
          <p:spPr>
            <a:xfrm>
              <a:off x="342904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4" name="Google Shape;3434;p10"/>
            <p:cNvSpPr/>
            <p:nvPr/>
          </p:nvSpPr>
          <p:spPr>
            <a:xfrm>
              <a:off x="381005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5" name="Google Shape;3435;p10"/>
            <p:cNvSpPr/>
            <p:nvPr/>
          </p:nvSpPr>
          <p:spPr>
            <a:xfrm>
              <a:off x="419105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6" name="Google Shape;3436;p10"/>
            <p:cNvSpPr/>
            <p:nvPr/>
          </p:nvSpPr>
          <p:spPr>
            <a:xfrm>
              <a:off x="457206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7" name="Google Shape;3437;p10"/>
            <p:cNvSpPr/>
            <p:nvPr/>
          </p:nvSpPr>
          <p:spPr>
            <a:xfrm>
              <a:off x="495306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8" name="Google Shape;3438;p10"/>
            <p:cNvSpPr/>
            <p:nvPr/>
          </p:nvSpPr>
          <p:spPr>
            <a:xfrm>
              <a:off x="533407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9" name="Google Shape;3439;p10"/>
            <p:cNvSpPr/>
            <p:nvPr/>
          </p:nvSpPr>
          <p:spPr>
            <a:xfrm>
              <a:off x="571507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0" name="Google Shape;3440;p10"/>
            <p:cNvSpPr/>
            <p:nvPr/>
          </p:nvSpPr>
          <p:spPr>
            <a:xfrm>
              <a:off x="609608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1" name="Google Shape;3441;p10"/>
            <p:cNvSpPr/>
            <p:nvPr/>
          </p:nvSpPr>
          <p:spPr>
            <a:xfrm>
              <a:off x="647708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2" name="Google Shape;3442;p10"/>
            <p:cNvSpPr/>
            <p:nvPr/>
          </p:nvSpPr>
          <p:spPr>
            <a:xfrm>
              <a:off x="685809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3" name="Google Shape;3443;p10"/>
            <p:cNvSpPr/>
            <p:nvPr/>
          </p:nvSpPr>
          <p:spPr>
            <a:xfrm>
              <a:off x="723909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4" name="Google Shape;3444;p10"/>
            <p:cNvSpPr/>
            <p:nvPr/>
          </p:nvSpPr>
          <p:spPr>
            <a:xfrm>
              <a:off x="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5" name="Google Shape;3445;p10"/>
            <p:cNvSpPr/>
            <p:nvPr/>
          </p:nvSpPr>
          <p:spPr>
            <a:xfrm>
              <a:off x="38100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6" name="Google Shape;3446;p10"/>
            <p:cNvSpPr/>
            <p:nvPr/>
          </p:nvSpPr>
          <p:spPr>
            <a:xfrm>
              <a:off x="76201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7" name="Google Shape;3447;p10"/>
            <p:cNvSpPr/>
            <p:nvPr/>
          </p:nvSpPr>
          <p:spPr>
            <a:xfrm>
              <a:off x="114301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8" name="Google Shape;3448;p10"/>
            <p:cNvSpPr/>
            <p:nvPr/>
          </p:nvSpPr>
          <p:spPr>
            <a:xfrm>
              <a:off x="152402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9" name="Google Shape;3449;p10"/>
            <p:cNvSpPr/>
            <p:nvPr/>
          </p:nvSpPr>
          <p:spPr>
            <a:xfrm>
              <a:off x="190502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0" name="Google Shape;3450;p10"/>
            <p:cNvSpPr/>
            <p:nvPr/>
          </p:nvSpPr>
          <p:spPr>
            <a:xfrm>
              <a:off x="228603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1" name="Google Shape;3451;p10"/>
            <p:cNvSpPr/>
            <p:nvPr/>
          </p:nvSpPr>
          <p:spPr>
            <a:xfrm>
              <a:off x="266703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2" name="Google Shape;3452;p10"/>
            <p:cNvSpPr/>
            <p:nvPr/>
          </p:nvSpPr>
          <p:spPr>
            <a:xfrm>
              <a:off x="304804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3" name="Google Shape;3453;p10"/>
            <p:cNvSpPr/>
            <p:nvPr/>
          </p:nvSpPr>
          <p:spPr>
            <a:xfrm>
              <a:off x="342904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4" name="Google Shape;3454;p10"/>
            <p:cNvSpPr/>
            <p:nvPr/>
          </p:nvSpPr>
          <p:spPr>
            <a:xfrm>
              <a:off x="381005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5" name="Google Shape;3455;p10"/>
            <p:cNvSpPr/>
            <p:nvPr/>
          </p:nvSpPr>
          <p:spPr>
            <a:xfrm>
              <a:off x="419105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6" name="Google Shape;3456;p10"/>
            <p:cNvSpPr/>
            <p:nvPr/>
          </p:nvSpPr>
          <p:spPr>
            <a:xfrm>
              <a:off x="457206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7" name="Google Shape;3457;p10"/>
            <p:cNvSpPr/>
            <p:nvPr/>
          </p:nvSpPr>
          <p:spPr>
            <a:xfrm>
              <a:off x="495306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8" name="Google Shape;3458;p10"/>
            <p:cNvSpPr/>
            <p:nvPr/>
          </p:nvSpPr>
          <p:spPr>
            <a:xfrm>
              <a:off x="533407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9" name="Google Shape;3459;p10"/>
            <p:cNvSpPr/>
            <p:nvPr/>
          </p:nvSpPr>
          <p:spPr>
            <a:xfrm>
              <a:off x="571507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0" name="Google Shape;3460;p10"/>
            <p:cNvSpPr/>
            <p:nvPr/>
          </p:nvSpPr>
          <p:spPr>
            <a:xfrm>
              <a:off x="609608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1" name="Google Shape;3461;p10"/>
            <p:cNvSpPr/>
            <p:nvPr/>
          </p:nvSpPr>
          <p:spPr>
            <a:xfrm>
              <a:off x="647708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2" name="Google Shape;3462;p10"/>
            <p:cNvSpPr/>
            <p:nvPr/>
          </p:nvSpPr>
          <p:spPr>
            <a:xfrm>
              <a:off x="685809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3" name="Google Shape;3463;p10"/>
            <p:cNvSpPr/>
            <p:nvPr/>
          </p:nvSpPr>
          <p:spPr>
            <a:xfrm>
              <a:off x="723909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4" name="Google Shape;3464;p10"/>
            <p:cNvSpPr/>
            <p:nvPr/>
          </p:nvSpPr>
          <p:spPr>
            <a:xfrm>
              <a:off x="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5" name="Google Shape;3465;p10"/>
            <p:cNvSpPr/>
            <p:nvPr/>
          </p:nvSpPr>
          <p:spPr>
            <a:xfrm>
              <a:off x="38100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6" name="Google Shape;3466;p10"/>
            <p:cNvSpPr/>
            <p:nvPr/>
          </p:nvSpPr>
          <p:spPr>
            <a:xfrm>
              <a:off x="76201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7" name="Google Shape;3467;p10"/>
            <p:cNvSpPr/>
            <p:nvPr/>
          </p:nvSpPr>
          <p:spPr>
            <a:xfrm>
              <a:off x="114301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8" name="Google Shape;3468;p10"/>
            <p:cNvSpPr/>
            <p:nvPr/>
          </p:nvSpPr>
          <p:spPr>
            <a:xfrm>
              <a:off x="152402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9" name="Google Shape;3469;p10"/>
            <p:cNvSpPr/>
            <p:nvPr/>
          </p:nvSpPr>
          <p:spPr>
            <a:xfrm>
              <a:off x="190502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0" name="Google Shape;3470;p10"/>
            <p:cNvSpPr/>
            <p:nvPr/>
          </p:nvSpPr>
          <p:spPr>
            <a:xfrm>
              <a:off x="228603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1" name="Google Shape;3471;p10"/>
            <p:cNvSpPr/>
            <p:nvPr/>
          </p:nvSpPr>
          <p:spPr>
            <a:xfrm>
              <a:off x="266703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2" name="Google Shape;3472;p10"/>
            <p:cNvSpPr/>
            <p:nvPr/>
          </p:nvSpPr>
          <p:spPr>
            <a:xfrm>
              <a:off x="304804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3" name="Google Shape;3473;p10"/>
            <p:cNvSpPr/>
            <p:nvPr/>
          </p:nvSpPr>
          <p:spPr>
            <a:xfrm>
              <a:off x="342904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4" name="Google Shape;3474;p10"/>
            <p:cNvSpPr/>
            <p:nvPr/>
          </p:nvSpPr>
          <p:spPr>
            <a:xfrm>
              <a:off x="381005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5" name="Google Shape;3475;p10"/>
            <p:cNvSpPr/>
            <p:nvPr/>
          </p:nvSpPr>
          <p:spPr>
            <a:xfrm>
              <a:off x="419105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6" name="Google Shape;3476;p10"/>
            <p:cNvSpPr/>
            <p:nvPr/>
          </p:nvSpPr>
          <p:spPr>
            <a:xfrm>
              <a:off x="457206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7" name="Google Shape;3477;p10"/>
            <p:cNvSpPr/>
            <p:nvPr/>
          </p:nvSpPr>
          <p:spPr>
            <a:xfrm>
              <a:off x="495306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8" name="Google Shape;3478;p10"/>
            <p:cNvSpPr/>
            <p:nvPr/>
          </p:nvSpPr>
          <p:spPr>
            <a:xfrm>
              <a:off x="533407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9" name="Google Shape;3479;p10"/>
            <p:cNvSpPr/>
            <p:nvPr/>
          </p:nvSpPr>
          <p:spPr>
            <a:xfrm>
              <a:off x="571507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0" name="Google Shape;3480;p10"/>
            <p:cNvSpPr/>
            <p:nvPr/>
          </p:nvSpPr>
          <p:spPr>
            <a:xfrm>
              <a:off x="609608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1" name="Google Shape;3481;p10"/>
            <p:cNvSpPr/>
            <p:nvPr/>
          </p:nvSpPr>
          <p:spPr>
            <a:xfrm>
              <a:off x="647708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2" name="Google Shape;3482;p10"/>
            <p:cNvSpPr/>
            <p:nvPr/>
          </p:nvSpPr>
          <p:spPr>
            <a:xfrm>
              <a:off x="685809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3" name="Google Shape;3483;p10"/>
            <p:cNvSpPr/>
            <p:nvPr/>
          </p:nvSpPr>
          <p:spPr>
            <a:xfrm>
              <a:off x="723909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4" name="Google Shape;3484;p10"/>
            <p:cNvSpPr/>
            <p:nvPr/>
          </p:nvSpPr>
          <p:spPr>
            <a:xfrm>
              <a:off x="7620110" y="411471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5" name="Google Shape;3485;p10"/>
            <p:cNvSpPr/>
            <p:nvPr/>
          </p:nvSpPr>
          <p:spPr>
            <a:xfrm>
              <a:off x="8001115" y="411471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6" name="Google Shape;3486;p10"/>
            <p:cNvSpPr/>
            <p:nvPr/>
          </p:nvSpPr>
          <p:spPr>
            <a:xfrm>
              <a:off x="8382120" y="411471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7" name="Google Shape;3487;p10"/>
            <p:cNvSpPr/>
            <p:nvPr/>
          </p:nvSpPr>
          <p:spPr>
            <a:xfrm>
              <a:off x="8763125" y="411471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8" name="Google Shape;3488;p10"/>
            <p:cNvSpPr/>
            <p:nvPr/>
          </p:nvSpPr>
          <p:spPr>
            <a:xfrm>
              <a:off x="7620110" y="445760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9" name="Google Shape;3489;p10"/>
            <p:cNvSpPr/>
            <p:nvPr/>
          </p:nvSpPr>
          <p:spPr>
            <a:xfrm>
              <a:off x="8001115" y="445760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0" name="Google Shape;3490;p10"/>
            <p:cNvSpPr/>
            <p:nvPr/>
          </p:nvSpPr>
          <p:spPr>
            <a:xfrm>
              <a:off x="8382120" y="445760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1" name="Google Shape;3491;p10"/>
            <p:cNvSpPr/>
            <p:nvPr/>
          </p:nvSpPr>
          <p:spPr>
            <a:xfrm>
              <a:off x="8763125" y="445760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2" name="Google Shape;3492;p10"/>
            <p:cNvSpPr/>
            <p:nvPr/>
          </p:nvSpPr>
          <p:spPr>
            <a:xfrm>
              <a:off x="7620110" y="480049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3" name="Google Shape;3493;p10"/>
            <p:cNvSpPr/>
            <p:nvPr/>
          </p:nvSpPr>
          <p:spPr>
            <a:xfrm>
              <a:off x="8001115" y="480049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4" name="Google Shape;3494;p10"/>
            <p:cNvSpPr/>
            <p:nvPr/>
          </p:nvSpPr>
          <p:spPr>
            <a:xfrm>
              <a:off x="8382120" y="480049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5" name="Google Shape;3495;p10"/>
            <p:cNvSpPr/>
            <p:nvPr/>
          </p:nvSpPr>
          <p:spPr>
            <a:xfrm>
              <a:off x="8763125" y="480049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496" name="Google Shape;3496;p10"/>
          <p:cNvSpPr/>
          <p:nvPr/>
        </p:nvSpPr>
        <p:spPr>
          <a:xfrm flipH="1">
            <a:off x="0" y="0"/>
            <a:ext cx="9144000" cy="5143500"/>
          </a:xfrm>
          <a:prstGeom prst="rtTriangle">
            <a:avLst/>
          </a:prstGeom>
          <a:solidFill>
            <a:srgbClr val="005051">
              <a:alpha val="1023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497" name="Google Shape;3497;p10"/>
          <p:cNvGrpSpPr/>
          <p:nvPr/>
        </p:nvGrpSpPr>
        <p:grpSpPr>
          <a:xfrm>
            <a:off x="553048" y="535000"/>
            <a:ext cx="8105852" cy="4302000"/>
            <a:chOff x="553048" y="535000"/>
            <a:chExt cx="8105852" cy="4302000"/>
          </a:xfrm>
        </p:grpSpPr>
        <p:sp>
          <p:nvSpPr>
            <p:cNvPr id="3498" name="Google Shape;3498;p10"/>
            <p:cNvSpPr/>
            <p:nvPr/>
          </p:nvSpPr>
          <p:spPr>
            <a:xfrm>
              <a:off x="942300" y="763600"/>
              <a:ext cx="7716600" cy="4073400"/>
            </a:xfrm>
            <a:prstGeom prst="roundRect">
              <a:avLst>
                <a:gd name="adj" fmla="val 2480"/>
              </a:avLst>
            </a:prstGeom>
            <a:solidFill>
              <a:srgbClr val="222828">
                <a:alpha val="20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9" name="Google Shape;3499;p10"/>
            <p:cNvSpPr/>
            <p:nvPr/>
          </p:nvSpPr>
          <p:spPr>
            <a:xfrm>
              <a:off x="712275" y="535000"/>
              <a:ext cx="7716600" cy="4073400"/>
            </a:xfrm>
            <a:prstGeom prst="roundRect">
              <a:avLst>
                <a:gd name="adj" fmla="val 2480"/>
              </a:avLst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0" name="Google Shape;3500;p10"/>
            <p:cNvSpPr/>
            <p:nvPr/>
          </p:nvSpPr>
          <p:spPr>
            <a:xfrm>
              <a:off x="848698" y="898261"/>
              <a:ext cx="317374" cy="317436"/>
            </a:xfrm>
            <a:custGeom>
              <a:avLst/>
              <a:gdLst/>
              <a:ahLst/>
              <a:cxnLst/>
              <a:rect l="l" t="t" r="r" b="b"/>
              <a:pathLst>
                <a:path w="15209" h="15212" extrusionOk="0">
                  <a:moveTo>
                    <a:pt x="7604" y="0"/>
                  </a:moveTo>
                  <a:cubicBezTo>
                    <a:pt x="3404" y="0"/>
                    <a:pt x="0" y="3405"/>
                    <a:pt x="0" y="7605"/>
                  </a:cubicBezTo>
                  <a:cubicBezTo>
                    <a:pt x="0" y="11805"/>
                    <a:pt x="3404" y="15212"/>
                    <a:pt x="7604" y="15212"/>
                  </a:cubicBezTo>
                  <a:cubicBezTo>
                    <a:pt x="11804" y="15212"/>
                    <a:pt x="15209" y="11805"/>
                    <a:pt x="15209" y="7605"/>
                  </a:cubicBezTo>
                  <a:cubicBezTo>
                    <a:pt x="15209" y="3405"/>
                    <a:pt x="11804" y="0"/>
                    <a:pt x="76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1" name="Google Shape;3501;p10"/>
            <p:cNvSpPr/>
            <p:nvPr/>
          </p:nvSpPr>
          <p:spPr>
            <a:xfrm>
              <a:off x="553048" y="931482"/>
              <a:ext cx="549400" cy="250994"/>
            </a:xfrm>
            <a:custGeom>
              <a:avLst/>
              <a:gdLst/>
              <a:ahLst/>
              <a:cxnLst/>
              <a:rect l="l" t="t" r="r" b="b"/>
              <a:pathLst>
                <a:path w="26328" h="12028" extrusionOk="0">
                  <a:moveTo>
                    <a:pt x="1493" y="0"/>
                  </a:moveTo>
                  <a:cubicBezTo>
                    <a:pt x="671" y="0"/>
                    <a:pt x="0" y="668"/>
                    <a:pt x="0" y="1494"/>
                  </a:cubicBezTo>
                  <a:cubicBezTo>
                    <a:pt x="0" y="2319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1"/>
                    <a:pt x="23340" y="5330"/>
                  </a:cubicBezTo>
                  <a:lnTo>
                    <a:pt x="23340" y="6698"/>
                  </a:lnTo>
                  <a:cubicBezTo>
                    <a:pt x="23340" y="7944"/>
                    <a:pt x="21591" y="9038"/>
                    <a:pt x="19596" y="9038"/>
                  </a:cubicBezTo>
                  <a:lnTo>
                    <a:pt x="1493" y="9038"/>
                  </a:lnTo>
                  <a:cubicBezTo>
                    <a:pt x="671" y="9038"/>
                    <a:pt x="0" y="9706"/>
                    <a:pt x="0" y="10532"/>
                  </a:cubicBezTo>
                  <a:cubicBezTo>
                    <a:pt x="0" y="11357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5"/>
                  </a:cubicBezTo>
                  <a:lnTo>
                    <a:pt x="26327" y="5327"/>
                  </a:lnTo>
                  <a:cubicBezTo>
                    <a:pt x="26327" y="2340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2" name="Google Shape;3502;p10"/>
            <p:cNvSpPr/>
            <p:nvPr/>
          </p:nvSpPr>
          <p:spPr>
            <a:xfrm>
              <a:off x="848698" y="1332681"/>
              <a:ext cx="317374" cy="317457"/>
            </a:xfrm>
            <a:custGeom>
              <a:avLst/>
              <a:gdLst/>
              <a:ahLst/>
              <a:cxnLst/>
              <a:rect l="l" t="t" r="r" b="b"/>
              <a:pathLst>
                <a:path w="15209" h="15213" extrusionOk="0">
                  <a:moveTo>
                    <a:pt x="7604" y="1"/>
                  </a:moveTo>
                  <a:cubicBezTo>
                    <a:pt x="3404" y="1"/>
                    <a:pt x="0" y="3408"/>
                    <a:pt x="0" y="7608"/>
                  </a:cubicBezTo>
                  <a:cubicBezTo>
                    <a:pt x="0" y="11808"/>
                    <a:pt x="3404" y="15212"/>
                    <a:pt x="7604" y="15212"/>
                  </a:cubicBezTo>
                  <a:cubicBezTo>
                    <a:pt x="11804" y="15212"/>
                    <a:pt x="15209" y="11808"/>
                    <a:pt x="15209" y="7608"/>
                  </a:cubicBezTo>
                  <a:cubicBezTo>
                    <a:pt x="15209" y="3408"/>
                    <a:pt x="11804" y="1"/>
                    <a:pt x="76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3" name="Google Shape;3503;p10"/>
            <p:cNvSpPr/>
            <p:nvPr/>
          </p:nvSpPr>
          <p:spPr>
            <a:xfrm>
              <a:off x="553048" y="1365902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1"/>
                  </a:moveTo>
                  <a:cubicBezTo>
                    <a:pt x="671" y="1"/>
                    <a:pt x="0" y="671"/>
                    <a:pt x="0" y="1497"/>
                  </a:cubicBezTo>
                  <a:cubicBezTo>
                    <a:pt x="0" y="2320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4"/>
                    <a:pt x="23340" y="5330"/>
                  </a:cubicBezTo>
                  <a:lnTo>
                    <a:pt x="23340" y="6699"/>
                  </a:lnTo>
                  <a:cubicBezTo>
                    <a:pt x="23340" y="7948"/>
                    <a:pt x="21591" y="9042"/>
                    <a:pt x="19596" y="9042"/>
                  </a:cubicBezTo>
                  <a:lnTo>
                    <a:pt x="1493" y="9042"/>
                  </a:lnTo>
                  <a:cubicBezTo>
                    <a:pt x="671" y="9042"/>
                    <a:pt x="0" y="9709"/>
                    <a:pt x="0" y="10535"/>
                  </a:cubicBezTo>
                  <a:cubicBezTo>
                    <a:pt x="0" y="11361"/>
                    <a:pt x="671" y="12028"/>
                    <a:pt x="1493" y="12028"/>
                  </a:cubicBezTo>
                  <a:lnTo>
                    <a:pt x="19596" y="12028"/>
                  </a:lnTo>
                  <a:cubicBezTo>
                    <a:pt x="23370" y="12028"/>
                    <a:pt x="26327" y="9688"/>
                    <a:pt x="26327" y="6699"/>
                  </a:cubicBezTo>
                  <a:lnTo>
                    <a:pt x="26327" y="5330"/>
                  </a:lnTo>
                  <a:cubicBezTo>
                    <a:pt x="26327" y="2344"/>
                    <a:pt x="23370" y="1"/>
                    <a:pt x="19596" y="1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4" name="Google Shape;3504;p10"/>
            <p:cNvSpPr/>
            <p:nvPr/>
          </p:nvSpPr>
          <p:spPr>
            <a:xfrm>
              <a:off x="848698" y="1767184"/>
              <a:ext cx="317374" cy="317436"/>
            </a:xfrm>
            <a:custGeom>
              <a:avLst/>
              <a:gdLst/>
              <a:ahLst/>
              <a:cxnLst/>
              <a:rect l="l" t="t" r="r" b="b"/>
              <a:pathLst>
                <a:path w="15209" h="15212" extrusionOk="0">
                  <a:moveTo>
                    <a:pt x="7604" y="0"/>
                  </a:moveTo>
                  <a:cubicBezTo>
                    <a:pt x="3404" y="0"/>
                    <a:pt x="0" y="3404"/>
                    <a:pt x="0" y="7605"/>
                  </a:cubicBezTo>
                  <a:cubicBezTo>
                    <a:pt x="0" y="11805"/>
                    <a:pt x="3404" y="15212"/>
                    <a:pt x="7604" y="15212"/>
                  </a:cubicBezTo>
                  <a:cubicBezTo>
                    <a:pt x="11804" y="15212"/>
                    <a:pt x="15209" y="11805"/>
                    <a:pt x="15209" y="7605"/>
                  </a:cubicBezTo>
                  <a:cubicBezTo>
                    <a:pt x="15209" y="3404"/>
                    <a:pt x="11804" y="0"/>
                    <a:pt x="76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5" name="Google Shape;3505;p10"/>
            <p:cNvSpPr/>
            <p:nvPr/>
          </p:nvSpPr>
          <p:spPr>
            <a:xfrm>
              <a:off x="553048" y="1800405"/>
              <a:ext cx="549400" cy="250994"/>
            </a:xfrm>
            <a:custGeom>
              <a:avLst/>
              <a:gdLst/>
              <a:ahLst/>
              <a:cxnLst/>
              <a:rect l="l" t="t" r="r" b="b"/>
              <a:pathLst>
                <a:path w="26328" h="12028" extrusionOk="0">
                  <a:moveTo>
                    <a:pt x="1493" y="0"/>
                  </a:moveTo>
                  <a:cubicBezTo>
                    <a:pt x="671" y="0"/>
                    <a:pt x="0" y="668"/>
                    <a:pt x="0" y="1493"/>
                  </a:cubicBezTo>
                  <a:cubicBezTo>
                    <a:pt x="0" y="2319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1"/>
                    <a:pt x="23340" y="5330"/>
                  </a:cubicBezTo>
                  <a:lnTo>
                    <a:pt x="23340" y="6695"/>
                  </a:lnTo>
                  <a:cubicBezTo>
                    <a:pt x="23340" y="7944"/>
                    <a:pt x="21591" y="9038"/>
                    <a:pt x="19596" y="9038"/>
                  </a:cubicBezTo>
                  <a:lnTo>
                    <a:pt x="1493" y="9038"/>
                  </a:lnTo>
                  <a:cubicBezTo>
                    <a:pt x="671" y="9038"/>
                    <a:pt x="0" y="9706"/>
                    <a:pt x="0" y="10532"/>
                  </a:cubicBezTo>
                  <a:cubicBezTo>
                    <a:pt x="0" y="11357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5"/>
                  </a:cubicBezTo>
                  <a:lnTo>
                    <a:pt x="26327" y="5327"/>
                  </a:lnTo>
                  <a:cubicBezTo>
                    <a:pt x="26327" y="2340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6" name="Google Shape;3506;p10"/>
            <p:cNvSpPr/>
            <p:nvPr/>
          </p:nvSpPr>
          <p:spPr>
            <a:xfrm>
              <a:off x="848698" y="2201603"/>
              <a:ext cx="317374" cy="317457"/>
            </a:xfrm>
            <a:custGeom>
              <a:avLst/>
              <a:gdLst/>
              <a:ahLst/>
              <a:cxnLst/>
              <a:rect l="l" t="t" r="r" b="b"/>
              <a:pathLst>
                <a:path w="15209" h="15213" extrusionOk="0">
                  <a:moveTo>
                    <a:pt x="7604" y="1"/>
                  </a:moveTo>
                  <a:cubicBezTo>
                    <a:pt x="3404" y="1"/>
                    <a:pt x="0" y="3405"/>
                    <a:pt x="0" y="7608"/>
                  </a:cubicBezTo>
                  <a:cubicBezTo>
                    <a:pt x="0" y="11808"/>
                    <a:pt x="3404" y="15212"/>
                    <a:pt x="7604" y="15212"/>
                  </a:cubicBezTo>
                  <a:cubicBezTo>
                    <a:pt x="11804" y="15212"/>
                    <a:pt x="15209" y="11808"/>
                    <a:pt x="15209" y="7608"/>
                  </a:cubicBezTo>
                  <a:cubicBezTo>
                    <a:pt x="15209" y="3405"/>
                    <a:pt x="11804" y="1"/>
                    <a:pt x="76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7" name="Google Shape;3507;p10"/>
            <p:cNvSpPr/>
            <p:nvPr/>
          </p:nvSpPr>
          <p:spPr>
            <a:xfrm>
              <a:off x="553048" y="2234824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1"/>
                  </a:moveTo>
                  <a:cubicBezTo>
                    <a:pt x="671" y="1"/>
                    <a:pt x="0" y="668"/>
                    <a:pt x="0" y="1494"/>
                  </a:cubicBezTo>
                  <a:cubicBezTo>
                    <a:pt x="0" y="2320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4"/>
                    <a:pt x="23340" y="5330"/>
                  </a:cubicBezTo>
                  <a:lnTo>
                    <a:pt x="23340" y="6699"/>
                  </a:lnTo>
                  <a:cubicBezTo>
                    <a:pt x="23340" y="7945"/>
                    <a:pt x="21591" y="9039"/>
                    <a:pt x="19596" y="9039"/>
                  </a:cubicBezTo>
                  <a:lnTo>
                    <a:pt x="1493" y="9039"/>
                  </a:lnTo>
                  <a:cubicBezTo>
                    <a:pt x="671" y="9039"/>
                    <a:pt x="0" y="9706"/>
                    <a:pt x="0" y="10532"/>
                  </a:cubicBezTo>
                  <a:cubicBezTo>
                    <a:pt x="0" y="11358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9"/>
                  </a:cubicBezTo>
                  <a:lnTo>
                    <a:pt x="26327" y="5330"/>
                  </a:lnTo>
                  <a:cubicBezTo>
                    <a:pt x="26327" y="2341"/>
                    <a:pt x="23370" y="1"/>
                    <a:pt x="19596" y="1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8" name="Google Shape;3508;p10"/>
            <p:cNvSpPr/>
            <p:nvPr/>
          </p:nvSpPr>
          <p:spPr>
            <a:xfrm>
              <a:off x="848698" y="2636106"/>
              <a:ext cx="317374" cy="317374"/>
            </a:xfrm>
            <a:custGeom>
              <a:avLst/>
              <a:gdLst/>
              <a:ahLst/>
              <a:cxnLst/>
              <a:rect l="l" t="t" r="r" b="b"/>
              <a:pathLst>
                <a:path w="15209" h="15209" extrusionOk="0">
                  <a:moveTo>
                    <a:pt x="7604" y="0"/>
                  </a:moveTo>
                  <a:cubicBezTo>
                    <a:pt x="3404" y="0"/>
                    <a:pt x="0" y="3404"/>
                    <a:pt x="0" y="7604"/>
                  </a:cubicBezTo>
                  <a:cubicBezTo>
                    <a:pt x="0" y="11805"/>
                    <a:pt x="3404" y="15209"/>
                    <a:pt x="7604" y="15209"/>
                  </a:cubicBezTo>
                  <a:cubicBezTo>
                    <a:pt x="11804" y="15209"/>
                    <a:pt x="15209" y="11805"/>
                    <a:pt x="15209" y="7604"/>
                  </a:cubicBezTo>
                  <a:cubicBezTo>
                    <a:pt x="15209" y="3404"/>
                    <a:pt x="11804" y="0"/>
                    <a:pt x="76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9" name="Google Shape;3509;p10"/>
            <p:cNvSpPr/>
            <p:nvPr/>
          </p:nvSpPr>
          <p:spPr>
            <a:xfrm>
              <a:off x="553048" y="2669265"/>
              <a:ext cx="549400" cy="250994"/>
            </a:xfrm>
            <a:custGeom>
              <a:avLst/>
              <a:gdLst/>
              <a:ahLst/>
              <a:cxnLst/>
              <a:rect l="l" t="t" r="r" b="b"/>
              <a:pathLst>
                <a:path w="26328" h="12028" extrusionOk="0">
                  <a:moveTo>
                    <a:pt x="1493" y="0"/>
                  </a:moveTo>
                  <a:cubicBezTo>
                    <a:pt x="671" y="0"/>
                    <a:pt x="0" y="671"/>
                    <a:pt x="0" y="1496"/>
                  </a:cubicBezTo>
                  <a:cubicBezTo>
                    <a:pt x="0" y="2322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4"/>
                    <a:pt x="23340" y="5330"/>
                  </a:cubicBezTo>
                  <a:lnTo>
                    <a:pt x="23340" y="6698"/>
                  </a:lnTo>
                  <a:cubicBezTo>
                    <a:pt x="23340" y="7947"/>
                    <a:pt x="21591" y="9041"/>
                    <a:pt x="19596" y="9041"/>
                  </a:cubicBezTo>
                  <a:lnTo>
                    <a:pt x="1493" y="9041"/>
                  </a:lnTo>
                  <a:cubicBezTo>
                    <a:pt x="671" y="9041"/>
                    <a:pt x="0" y="9709"/>
                    <a:pt x="0" y="10534"/>
                  </a:cubicBezTo>
                  <a:cubicBezTo>
                    <a:pt x="0" y="11360"/>
                    <a:pt x="671" y="12028"/>
                    <a:pt x="1493" y="12028"/>
                  </a:cubicBezTo>
                  <a:lnTo>
                    <a:pt x="19596" y="12028"/>
                  </a:lnTo>
                  <a:cubicBezTo>
                    <a:pt x="23370" y="12028"/>
                    <a:pt x="26327" y="9688"/>
                    <a:pt x="26327" y="6698"/>
                  </a:cubicBezTo>
                  <a:lnTo>
                    <a:pt x="26327" y="5330"/>
                  </a:lnTo>
                  <a:cubicBezTo>
                    <a:pt x="26327" y="2343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0" name="Google Shape;3510;p10"/>
            <p:cNvSpPr/>
            <p:nvPr/>
          </p:nvSpPr>
          <p:spPr>
            <a:xfrm>
              <a:off x="848698" y="3070526"/>
              <a:ext cx="317374" cy="317457"/>
            </a:xfrm>
            <a:custGeom>
              <a:avLst/>
              <a:gdLst/>
              <a:ahLst/>
              <a:cxnLst/>
              <a:rect l="l" t="t" r="r" b="b"/>
              <a:pathLst>
                <a:path w="15209" h="15213" extrusionOk="0">
                  <a:moveTo>
                    <a:pt x="7604" y="1"/>
                  </a:moveTo>
                  <a:cubicBezTo>
                    <a:pt x="3404" y="1"/>
                    <a:pt x="0" y="3405"/>
                    <a:pt x="0" y="7605"/>
                  </a:cubicBezTo>
                  <a:cubicBezTo>
                    <a:pt x="0" y="11805"/>
                    <a:pt x="3404" y="15212"/>
                    <a:pt x="7604" y="15212"/>
                  </a:cubicBezTo>
                  <a:cubicBezTo>
                    <a:pt x="11804" y="15212"/>
                    <a:pt x="15209" y="11805"/>
                    <a:pt x="15209" y="7605"/>
                  </a:cubicBezTo>
                  <a:cubicBezTo>
                    <a:pt x="15209" y="3405"/>
                    <a:pt x="11804" y="1"/>
                    <a:pt x="76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1" name="Google Shape;3511;p10"/>
            <p:cNvSpPr/>
            <p:nvPr/>
          </p:nvSpPr>
          <p:spPr>
            <a:xfrm>
              <a:off x="553048" y="3103747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0"/>
                  </a:moveTo>
                  <a:cubicBezTo>
                    <a:pt x="671" y="0"/>
                    <a:pt x="0" y="668"/>
                    <a:pt x="0" y="1494"/>
                  </a:cubicBezTo>
                  <a:cubicBezTo>
                    <a:pt x="0" y="2320"/>
                    <a:pt x="671" y="2987"/>
                    <a:pt x="1493" y="2987"/>
                  </a:cubicBezTo>
                  <a:lnTo>
                    <a:pt x="19596" y="2987"/>
                  </a:lnTo>
                  <a:cubicBezTo>
                    <a:pt x="21591" y="2987"/>
                    <a:pt x="23340" y="4081"/>
                    <a:pt x="23340" y="5330"/>
                  </a:cubicBezTo>
                  <a:lnTo>
                    <a:pt x="23340" y="6696"/>
                  </a:lnTo>
                  <a:cubicBezTo>
                    <a:pt x="23340" y="7945"/>
                    <a:pt x="21591" y="9039"/>
                    <a:pt x="19596" y="9039"/>
                  </a:cubicBezTo>
                  <a:lnTo>
                    <a:pt x="1493" y="9039"/>
                  </a:lnTo>
                  <a:cubicBezTo>
                    <a:pt x="671" y="9039"/>
                    <a:pt x="0" y="9706"/>
                    <a:pt x="0" y="10532"/>
                  </a:cubicBezTo>
                  <a:cubicBezTo>
                    <a:pt x="0" y="11358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6"/>
                  </a:cubicBezTo>
                  <a:lnTo>
                    <a:pt x="26327" y="5330"/>
                  </a:lnTo>
                  <a:cubicBezTo>
                    <a:pt x="26327" y="2340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2" name="Google Shape;3512;p10"/>
            <p:cNvSpPr/>
            <p:nvPr/>
          </p:nvSpPr>
          <p:spPr>
            <a:xfrm>
              <a:off x="848698" y="3504966"/>
              <a:ext cx="317374" cy="317436"/>
            </a:xfrm>
            <a:custGeom>
              <a:avLst/>
              <a:gdLst/>
              <a:ahLst/>
              <a:cxnLst/>
              <a:rect l="l" t="t" r="r" b="b"/>
              <a:pathLst>
                <a:path w="15209" h="15212" extrusionOk="0">
                  <a:moveTo>
                    <a:pt x="7604" y="0"/>
                  </a:moveTo>
                  <a:cubicBezTo>
                    <a:pt x="3404" y="0"/>
                    <a:pt x="0" y="3407"/>
                    <a:pt x="0" y="7607"/>
                  </a:cubicBezTo>
                  <a:cubicBezTo>
                    <a:pt x="0" y="11807"/>
                    <a:pt x="3404" y="15212"/>
                    <a:pt x="7604" y="15212"/>
                  </a:cubicBezTo>
                  <a:cubicBezTo>
                    <a:pt x="11804" y="15212"/>
                    <a:pt x="15209" y="11807"/>
                    <a:pt x="15209" y="7607"/>
                  </a:cubicBezTo>
                  <a:cubicBezTo>
                    <a:pt x="15209" y="3407"/>
                    <a:pt x="11804" y="0"/>
                    <a:pt x="76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3" name="Google Shape;3513;p10"/>
            <p:cNvSpPr/>
            <p:nvPr/>
          </p:nvSpPr>
          <p:spPr>
            <a:xfrm>
              <a:off x="553048" y="3538167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1"/>
                  </a:moveTo>
                  <a:cubicBezTo>
                    <a:pt x="671" y="1"/>
                    <a:pt x="0" y="672"/>
                    <a:pt x="0" y="1497"/>
                  </a:cubicBezTo>
                  <a:cubicBezTo>
                    <a:pt x="0" y="2320"/>
                    <a:pt x="671" y="2991"/>
                    <a:pt x="1493" y="2991"/>
                  </a:cubicBezTo>
                  <a:lnTo>
                    <a:pt x="19596" y="2991"/>
                  </a:lnTo>
                  <a:cubicBezTo>
                    <a:pt x="21591" y="2991"/>
                    <a:pt x="23340" y="4085"/>
                    <a:pt x="23340" y="5331"/>
                  </a:cubicBezTo>
                  <a:lnTo>
                    <a:pt x="23340" y="6699"/>
                  </a:lnTo>
                  <a:cubicBezTo>
                    <a:pt x="23340" y="7948"/>
                    <a:pt x="21591" y="9042"/>
                    <a:pt x="19596" y="9042"/>
                  </a:cubicBezTo>
                  <a:lnTo>
                    <a:pt x="1493" y="9042"/>
                  </a:lnTo>
                  <a:cubicBezTo>
                    <a:pt x="671" y="9042"/>
                    <a:pt x="0" y="9710"/>
                    <a:pt x="0" y="10535"/>
                  </a:cubicBezTo>
                  <a:cubicBezTo>
                    <a:pt x="0" y="11361"/>
                    <a:pt x="671" y="12029"/>
                    <a:pt x="1493" y="12029"/>
                  </a:cubicBezTo>
                  <a:lnTo>
                    <a:pt x="19596" y="12029"/>
                  </a:lnTo>
                  <a:cubicBezTo>
                    <a:pt x="23370" y="12029"/>
                    <a:pt x="26327" y="9689"/>
                    <a:pt x="26327" y="6699"/>
                  </a:cubicBezTo>
                  <a:lnTo>
                    <a:pt x="26327" y="5331"/>
                  </a:lnTo>
                  <a:cubicBezTo>
                    <a:pt x="26327" y="2344"/>
                    <a:pt x="23370" y="1"/>
                    <a:pt x="19596" y="1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4" name="Google Shape;3514;p10"/>
            <p:cNvSpPr/>
            <p:nvPr/>
          </p:nvSpPr>
          <p:spPr>
            <a:xfrm>
              <a:off x="848698" y="3939449"/>
              <a:ext cx="317374" cy="317395"/>
            </a:xfrm>
            <a:custGeom>
              <a:avLst/>
              <a:gdLst/>
              <a:ahLst/>
              <a:cxnLst/>
              <a:rect l="l" t="t" r="r" b="b"/>
              <a:pathLst>
                <a:path w="15209" h="15210" extrusionOk="0">
                  <a:moveTo>
                    <a:pt x="7604" y="1"/>
                  </a:moveTo>
                  <a:cubicBezTo>
                    <a:pt x="3404" y="1"/>
                    <a:pt x="0" y="3405"/>
                    <a:pt x="0" y="7605"/>
                  </a:cubicBezTo>
                  <a:cubicBezTo>
                    <a:pt x="0" y="11805"/>
                    <a:pt x="3404" y="15209"/>
                    <a:pt x="7604" y="15209"/>
                  </a:cubicBezTo>
                  <a:cubicBezTo>
                    <a:pt x="11804" y="15209"/>
                    <a:pt x="15209" y="11805"/>
                    <a:pt x="15209" y="7605"/>
                  </a:cubicBezTo>
                  <a:cubicBezTo>
                    <a:pt x="15209" y="3405"/>
                    <a:pt x="11804" y="1"/>
                    <a:pt x="76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5" name="Google Shape;3515;p10"/>
            <p:cNvSpPr/>
            <p:nvPr/>
          </p:nvSpPr>
          <p:spPr>
            <a:xfrm>
              <a:off x="553048" y="3972670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0"/>
                  </a:moveTo>
                  <a:cubicBezTo>
                    <a:pt x="671" y="0"/>
                    <a:pt x="0" y="668"/>
                    <a:pt x="0" y="1494"/>
                  </a:cubicBezTo>
                  <a:cubicBezTo>
                    <a:pt x="0" y="2320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1"/>
                    <a:pt x="23340" y="5330"/>
                  </a:cubicBezTo>
                  <a:lnTo>
                    <a:pt x="23340" y="6695"/>
                  </a:lnTo>
                  <a:cubicBezTo>
                    <a:pt x="23340" y="7944"/>
                    <a:pt x="21591" y="9038"/>
                    <a:pt x="19596" y="9038"/>
                  </a:cubicBezTo>
                  <a:lnTo>
                    <a:pt x="1493" y="9038"/>
                  </a:lnTo>
                  <a:cubicBezTo>
                    <a:pt x="671" y="9038"/>
                    <a:pt x="0" y="9706"/>
                    <a:pt x="0" y="10532"/>
                  </a:cubicBezTo>
                  <a:cubicBezTo>
                    <a:pt x="0" y="11358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5"/>
                  </a:cubicBezTo>
                  <a:lnTo>
                    <a:pt x="26327" y="5327"/>
                  </a:lnTo>
                  <a:cubicBezTo>
                    <a:pt x="26327" y="2340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516" name="Google Shape;3516;p10"/>
          <p:cNvSpPr txBox="1">
            <a:spLocks noGrp="1"/>
          </p:cNvSpPr>
          <p:nvPr>
            <p:ph type="title"/>
          </p:nvPr>
        </p:nvSpPr>
        <p:spPr>
          <a:xfrm>
            <a:off x="1270650" y="2317450"/>
            <a:ext cx="7020000" cy="5727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Numbers and text">
    <p:spTree>
      <p:nvGrpSpPr>
        <p:cNvPr id="1" name="Shape 153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358" name="Google Shape;15358;p31"/>
          <p:cNvPicPr preferRelativeResize="0"/>
          <p:nvPr/>
        </p:nvPicPr>
        <p:blipFill rotWithShape="1">
          <a:blip r:embed="rId2">
            <a:alphaModFix/>
          </a:blip>
          <a:srcRect l="21453" r="19185"/>
          <a:stretch/>
        </p:blipFill>
        <p:spPr>
          <a:xfrm rot="-1814783">
            <a:off x="5182625" y="2558899"/>
            <a:ext cx="9386527" cy="40992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5359" name="Google Shape;15359;p31"/>
          <p:cNvGrpSpPr/>
          <p:nvPr/>
        </p:nvGrpSpPr>
        <p:grpSpPr>
          <a:xfrm>
            <a:off x="-635537" y="2932334"/>
            <a:ext cx="2856614" cy="2856614"/>
            <a:chOff x="1190625" y="238125"/>
            <a:chExt cx="5205200" cy="5205200"/>
          </a:xfrm>
        </p:grpSpPr>
        <p:sp>
          <p:nvSpPr>
            <p:cNvPr id="15360" name="Google Shape;15360;p31"/>
            <p:cNvSpPr/>
            <p:nvPr/>
          </p:nvSpPr>
          <p:spPr>
            <a:xfrm>
              <a:off x="3537100" y="2352575"/>
              <a:ext cx="739875" cy="745725"/>
            </a:xfrm>
            <a:custGeom>
              <a:avLst/>
              <a:gdLst/>
              <a:ahLst/>
              <a:cxnLst/>
              <a:rect l="l" t="t" r="r" b="b"/>
              <a:pathLst>
                <a:path w="29595" h="29829" extrusionOk="0">
                  <a:moveTo>
                    <a:pt x="19963" y="23699"/>
                  </a:moveTo>
                  <a:cubicBezTo>
                    <a:pt x="20956" y="20839"/>
                    <a:pt x="23057" y="19438"/>
                    <a:pt x="25509" y="19847"/>
                  </a:cubicBezTo>
                  <a:cubicBezTo>
                    <a:pt x="27785" y="20197"/>
                    <a:pt x="29478" y="22123"/>
                    <a:pt x="29536" y="24400"/>
                  </a:cubicBezTo>
                  <a:cubicBezTo>
                    <a:pt x="29595" y="26793"/>
                    <a:pt x="28077" y="28777"/>
                    <a:pt x="25684" y="29303"/>
                  </a:cubicBezTo>
                  <a:cubicBezTo>
                    <a:pt x="23232" y="29828"/>
                    <a:pt x="21189" y="28544"/>
                    <a:pt x="19963" y="25625"/>
                  </a:cubicBezTo>
                  <a:cubicBezTo>
                    <a:pt x="19146" y="28135"/>
                    <a:pt x="17512" y="29595"/>
                    <a:pt x="14768" y="29536"/>
                  </a:cubicBezTo>
                  <a:cubicBezTo>
                    <a:pt x="12609" y="29536"/>
                    <a:pt x="11266" y="28369"/>
                    <a:pt x="10040" y="25567"/>
                  </a:cubicBezTo>
                  <a:cubicBezTo>
                    <a:pt x="9690" y="26910"/>
                    <a:pt x="8990" y="27960"/>
                    <a:pt x="7881" y="28661"/>
                  </a:cubicBezTo>
                  <a:cubicBezTo>
                    <a:pt x="6830" y="29420"/>
                    <a:pt x="5604" y="29711"/>
                    <a:pt x="4320" y="29478"/>
                  </a:cubicBezTo>
                  <a:cubicBezTo>
                    <a:pt x="2044" y="29069"/>
                    <a:pt x="409" y="27201"/>
                    <a:pt x="234" y="25042"/>
                  </a:cubicBezTo>
                  <a:cubicBezTo>
                    <a:pt x="59" y="22532"/>
                    <a:pt x="1402" y="20664"/>
                    <a:pt x="4145" y="19672"/>
                  </a:cubicBezTo>
                  <a:cubicBezTo>
                    <a:pt x="1518" y="18796"/>
                    <a:pt x="1" y="17103"/>
                    <a:pt x="176" y="14243"/>
                  </a:cubicBezTo>
                  <a:cubicBezTo>
                    <a:pt x="351" y="12200"/>
                    <a:pt x="1577" y="10741"/>
                    <a:pt x="4203" y="9749"/>
                  </a:cubicBezTo>
                  <a:cubicBezTo>
                    <a:pt x="2744" y="9340"/>
                    <a:pt x="1635" y="8581"/>
                    <a:pt x="993" y="7355"/>
                  </a:cubicBezTo>
                  <a:cubicBezTo>
                    <a:pt x="293" y="6071"/>
                    <a:pt x="176" y="4787"/>
                    <a:pt x="643" y="3445"/>
                  </a:cubicBezTo>
                  <a:cubicBezTo>
                    <a:pt x="1343" y="1285"/>
                    <a:pt x="3386" y="1"/>
                    <a:pt x="5721" y="234"/>
                  </a:cubicBezTo>
                  <a:cubicBezTo>
                    <a:pt x="7822" y="409"/>
                    <a:pt x="9632" y="2161"/>
                    <a:pt x="9924" y="4320"/>
                  </a:cubicBezTo>
                  <a:cubicBezTo>
                    <a:pt x="10274" y="6713"/>
                    <a:pt x="8990" y="8640"/>
                    <a:pt x="6130" y="9807"/>
                  </a:cubicBezTo>
                  <a:cubicBezTo>
                    <a:pt x="8114" y="10332"/>
                    <a:pt x="9457" y="11558"/>
                    <a:pt x="10040" y="13660"/>
                  </a:cubicBezTo>
                  <a:cubicBezTo>
                    <a:pt x="10683" y="11617"/>
                    <a:pt x="11908" y="10332"/>
                    <a:pt x="13893" y="9749"/>
                  </a:cubicBezTo>
                  <a:cubicBezTo>
                    <a:pt x="11091" y="8581"/>
                    <a:pt x="9807" y="6538"/>
                    <a:pt x="10274" y="4087"/>
                  </a:cubicBezTo>
                  <a:cubicBezTo>
                    <a:pt x="10741" y="1752"/>
                    <a:pt x="12784" y="118"/>
                    <a:pt x="15177" y="176"/>
                  </a:cubicBezTo>
                  <a:cubicBezTo>
                    <a:pt x="17395" y="234"/>
                    <a:pt x="19380" y="1869"/>
                    <a:pt x="19788" y="4087"/>
                  </a:cubicBezTo>
                  <a:cubicBezTo>
                    <a:pt x="20197" y="6597"/>
                    <a:pt x="18913" y="8698"/>
                    <a:pt x="16111" y="9749"/>
                  </a:cubicBezTo>
                  <a:cubicBezTo>
                    <a:pt x="18096" y="10332"/>
                    <a:pt x="19380" y="11617"/>
                    <a:pt x="19963" y="13660"/>
                  </a:cubicBezTo>
                  <a:cubicBezTo>
                    <a:pt x="20430" y="12259"/>
                    <a:pt x="21131" y="11266"/>
                    <a:pt x="22240" y="10566"/>
                  </a:cubicBezTo>
                  <a:cubicBezTo>
                    <a:pt x="23349" y="9924"/>
                    <a:pt x="24575" y="9749"/>
                    <a:pt x="25859" y="10041"/>
                  </a:cubicBezTo>
                  <a:cubicBezTo>
                    <a:pt x="28135" y="10566"/>
                    <a:pt x="29595" y="12492"/>
                    <a:pt x="29536" y="14827"/>
                  </a:cubicBezTo>
                  <a:cubicBezTo>
                    <a:pt x="29536" y="17103"/>
                    <a:pt x="27902" y="19030"/>
                    <a:pt x="25684" y="19438"/>
                  </a:cubicBezTo>
                  <a:cubicBezTo>
                    <a:pt x="23232" y="19964"/>
                    <a:pt x="21248" y="18738"/>
                    <a:pt x="19963" y="15878"/>
                  </a:cubicBezTo>
                  <a:cubicBezTo>
                    <a:pt x="19380" y="17804"/>
                    <a:pt x="18154" y="19030"/>
                    <a:pt x="16111" y="19672"/>
                  </a:cubicBezTo>
                  <a:cubicBezTo>
                    <a:pt x="18154" y="20314"/>
                    <a:pt x="19380" y="21598"/>
                    <a:pt x="19963" y="23641"/>
                  </a:cubicBezTo>
                  <a:close/>
                  <a:moveTo>
                    <a:pt x="10040" y="23758"/>
                  </a:moveTo>
                  <a:cubicBezTo>
                    <a:pt x="10624" y="21598"/>
                    <a:pt x="11850" y="20314"/>
                    <a:pt x="13951" y="19672"/>
                  </a:cubicBezTo>
                  <a:cubicBezTo>
                    <a:pt x="11908" y="19088"/>
                    <a:pt x="10683" y="17804"/>
                    <a:pt x="10040" y="15819"/>
                  </a:cubicBezTo>
                  <a:cubicBezTo>
                    <a:pt x="9398" y="17921"/>
                    <a:pt x="8114" y="19088"/>
                    <a:pt x="6013" y="19672"/>
                  </a:cubicBezTo>
                  <a:cubicBezTo>
                    <a:pt x="8173" y="20255"/>
                    <a:pt x="9457" y="21540"/>
                    <a:pt x="10040" y="237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1" name="Google Shape;15361;p31"/>
            <p:cNvSpPr/>
            <p:nvPr/>
          </p:nvSpPr>
          <p:spPr>
            <a:xfrm>
              <a:off x="3793925" y="3092425"/>
              <a:ext cx="237900" cy="240800"/>
            </a:xfrm>
            <a:custGeom>
              <a:avLst/>
              <a:gdLst/>
              <a:ahLst/>
              <a:cxnLst/>
              <a:rect l="l" t="t" r="r" b="b"/>
              <a:pathLst>
                <a:path w="9516" h="9632" extrusionOk="0">
                  <a:moveTo>
                    <a:pt x="4729" y="9632"/>
                  </a:moveTo>
                  <a:cubicBezTo>
                    <a:pt x="2102" y="9632"/>
                    <a:pt x="1" y="7414"/>
                    <a:pt x="1" y="4845"/>
                  </a:cubicBezTo>
                  <a:cubicBezTo>
                    <a:pt x="1" y="2277"/>
                    <a:pt x="2219" y="1"/>
                    <a:pt x="4787" y="59"/>
                  </a:cubicBezTo>
                  <a:cubicBezTo>
                    <a:pt x="7356" y="117"/>
                    <a:pt x="9515" y="2335"/>
                    <a:pt x="9515" y="4904"/>
                  </a:cubicBezTo>
                  <a:cubicBezTo>
                    <a:pt x="9515" y="7472"/>
                    <a:pt x="7356" y="9632"/>
                    <a:pt x="4729" y="963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2" name="Google Shape;15362;p31"/>
            <p:cNvSpPr/>
            <p:nvPr/>
          </p:nvSpPr>
          <p:spPr>
            <a:xfrm>
              <a:off x="3300700" y="2600650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729" y="9574"/>
                  </a:moveTo>
                  <a:cubicBezTo>
                    <a:pt x="2102" y="9574"/>
                    <a:pt x="1" y="7414"/>
                    <a:pt x="1" y="4787"/>
                  </a:cubicBezTo>
                  <a:cubicBezTo>
                    <a:pt x="1" y="2161"/>
                    <a:pt x="2160" y="1"/>
                    <a:pt x="4729" y="59"/>
                  </a:cubicBezTo>
                  <a:cubicBezTo>
                    <a:pt x="7355" y="59"/>
                    <a:pt x="9573" y="2277"/>
                    <a:pt x="9515" y="4846"/>
                  </a:cubicBezTo>
                  <a:cubicBezTo>
                    <a:pt x="9515" y="7414"/>
                    <a:pt x="7297" y="9574"/>
                    <a:pt x="4729" y="957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3" name="Google Shape;15363;p31"/>
            <p:cNvSpPr/>
            <p:nvPr/>
          </p:nvSpPr>
          <p:spPr>
            <a:xfrm>
              <a:off x="3547325" y="3093900"/>
              <a:ext cx="237875" cy="239325"/>
            </a:xfrm>
            <a:custGeom>
              <a:avLst/>
              <a:gdLst/>
              <a:ahLst/>
              <a:cxnLst/>
              <a:rect l="l" t="t" r="r" b="b"/>
              <a:pathLst>
                <a:path w="9515" h="9573" extrusionOk="0">
                  <a:moveTo>
                    <a:pt x="9515" y="4786"/>
                  </a:moveTo>
                  <a:cubicBezTo>
                    <a:pt x="9515" y="7355"/>
                    <a:pt x="7355" y="9573"/>
                    <a:pt x="4728" y="9573"/>
                  </a:cubicBezTo>
                  <a:cubicBezTo>
                    <a:pt x="2160" y="9573"/>
                    <a:pt x="0" y="7355"/>
                    <a:pt x="0" y="4786"/>
                  </a:cubicBezTo>
                  <a:cubicBezTo>
                    <a:pt x="59" y="2218"/>
                    <a:pt x="2160" y="58"/>
                    <a:pt x="4728" y="58"/>
                  </a:cubicBezTo>
                  <a:cubicBezTo>
                    <a:pt x="7297" y="0"/>
                    <a:pt x="9515" y="2218"/>
                    <a:pt x="9515" y="47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4" name="Google Shape;15364;p31"/>
            <p:cNvSpPr/>
            <p:nvPr/>
          </p:nvSpPr>
          <p:spPr>
            <a:xfrm>
              <a:off x="3299250" y="2848725"/>
              <a:ext cx="239350" cy="237900"/>
            </a:xfrm>
            <a:custGeom>
              <a:avLst/>
              <a:gdLst/>
              <a:ahLst/>
              <a:cxnLst/>
              <a:rect l="l" t="t" r="r" b="b"/>
              <a:pathLst>
                <a:path w="9574" h="9516" extrusionOk="0">
                  <a:moveTo>
                    <a:pt x="9573" y="4729"/>
                  </a:moveTo>
                  <a:cubicBezTo>
                    <a:pt x="9573" y="7355"/>
                    <a:pt x="7355" y="9515"/>
                    <a:pt x="4787" y="9515"/>
                  </a:cubicBezTo>
                  <a:cubicBezTo>
                    <a:pt x="2160" y="9457"/>
                    <a:pt x="0" y="7297"/>
                    <a:pt x="59" y="4729"/>
                  </a:cubicBezTo>
                  <a:cubicBezTo>
                    <a:pt x="117" y="2102"/>
                    <a:pt x="2218" y="1"/>
                    <a:pt x="4787" y="1"/>
                  </a:cubicBezTo>
                  <a:cubicBezTo>
                    <a:pt x="7355" y="1"/>
                    <a:pt x="9573" y="2160"/>
                    <a:pt x="957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5" name="Google Shape;15365;p31"/>
            <p:cNvSpPr/>
            <p:nvPr/>
          </p:nvSpPr>
          <p:spPr>
            <a:xfrm>
              <a:off x="4036175" y="2358425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904" y="59"/>
                  </a:moveTo>
                  <a:cubicBezTo>
                    <a:pt x="7530" y="175"/>
                    <a:pt x="9573" y="2277"/>
                    <a:pt x="9456" y="4903"/>
                  </a:cubicBezTo>
                  <a:cubicBezTo>
                    <a:pt x="9398" y="7530"/>
                    <a:pt x="7238" y="9573"/>
                    <a:pt x="4670" y="9456"/>
                  </a:cubicBezTo>
                  <a:cubicBezTo>
                    <a:pt x="2043" y="9398"/>
                    <a:pt x="0" y="7238"/>
                    <a:pt x="59" y="4670"/>
                  </a:cubicBezTo>
                  <a:cubicBezTo>
                    <a:pt x="176" y="2043"/>
                    <a:pt x="2277" y="0"/>
                    <a:pt x="490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6" name="Google Shape;15366;p31"/>
            <p:cNvSpPr/>
            <p:nvPr/>
          </p:nvSpPr>
          <p:spPr>
            <a:xfrm>
              <a:off x="4039100" y="3098275"/>
              <a:ext cx="232050" cy="232050"/>
            </a:xfrm>
            <a:custGeom>
              <a:avLst/>
              <a:gdLst/>
              <a:ahLst/>
              <a:cxnLst/>
              <a:rect l="l" t="t" r="r" b="b"/>
              <a:pathLst>
                <a:path w="9282" h="9282" extrusionOk="0">
                  <a:moveTo>
                    <a:pt x="4670" y="0"/>
                  </a:moveTo>
                  <a:cubicBezTo>
                    <a:pt x="7238" y="0"/>
                    <a:pt x="9281" y="2043"/>
                    <a:pt x="9281" y="4670"/>
                  </a:cubicBezTo>
                  <a:cubicBezTo>
                    <a:pt x="9281" y="7238"/>
                    <a:pt x="7180" y="9281"/>
                    <a:pt x="4611" y="9281"/>
                  </a:cubicBezTo>
                  <a:cubicBezTo>
                    <a:pt x="2043" y="9223"/>
                    <a:pt x="0" y="7180"/>
                    <a:pt x="0" y="4611"/>
                  </a:cubicBezTo>
                  <a:cubicBezTo>
                    <a:pt x="0" y="2043"/>
                    <a:pt x="2102" y="0"/>
                    <a:pt x="467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7" name="Google Shape;15367;p31"/>
            <p:cNvSpPr/>
            <p:nvPr/>
          </p:nvSpPr>
          <p:spPr>
            <a:xfrm>
              <a:off x="3303625" y="2361350"/>
              <a:ext cx="232050" cy="232025"/>
            </a:xfrm>
            <a:custGeom>
              <a:avLst/>
              <a:gdLst/>
              <a:ahLst/>
              <a:cxnLst/>
              <a:rect l="l" t="t" r="r" b="b"/>
              <a:pathLst>
                <a:path w="9282" h="9281" extrusionOk="0">
                  <a:moveTo>
                    <a:pt x="0" y="4670"/>
                  </a:moveTo>
                  <a:cubicBezTo>
                    <a:pt x="0" y="2101"/>
                    <a:pt x="2043" y="0"/>
                    <a:pt x="4612" y="0"/>
                  </a:cubicBezTo>
                  <a:cubicBezTo>
                    <a:pt x="7238" y="0"/>
                    <a:pt x="9281" y="2101"/>
                    <a:pt x="9281" y="4670"/>
                  </a:cubicBezTo>
                  <a:cubicBezTo>
                    <a:pt x="9223" y="7238"/>
                    <a:pt x="7180" y="9281"/>
                    <a:pt x="4670" y="9281"/>
                  </a:cubicBezTo>
                  <a:cubicBezTo>
                    <a:pt x="2043" y="9281"/>
                    <a:pt x="0" y="7238"/>
                    <a:pt x="0" y="46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8" name="Google Shape;15368;p31"/>
            <p:cNvSpPr/>
            <p:nvPr/>
          </p:nvSpPr>
          <p:spPr>
            <a:xfrm>
              <a:off x="3303625" y="3098275"/>
              <a:ext cx="232050" cy="230575"/>
            </a:xfrm>
            <a:custGeom>
              <a:avLst/>
              <a:gdLst/>
              <a:ahLst/>
              <a:cxnLst/>
              <a:rect l="l" t="t" r="r" b="b"/>
              <a:pathLst>
                <a:path w="9282" h="9223" extrusionOk="0">
                  <a:moveTo>
                    <a:pt x="4670" y="9223"/>
                  </a:moveTo>
                  <a:cubicBezTo>
                    <a:pt x="2160" y="9223"/>
                    <a:pt x="59" y="7180"/>
                    <a:pt x="59" y="4670"/>
                  </a:cubicBezTo>
                  <a:cubicBezTo>
                    <a:pt x="0" y="2160"/>
                    <a:pt x="2102" y="0"/>
                    <a:pt x="4612" y="59"/>
                  </a:cubicBezTo>
                  <a:cubicBezTo>
                    <a:pt x="7122" y="59"/>
                    <a:pt x="9165" y="2101"/>
                    <a:pt x="9223" y="4553"/>
                  </a:cubicBezTo>
                  <a:cubicBezTo>
                    <a:pt x="9281" y="7063"/>
                    <a:pt x="7180" y="9223"/>
                    <a:pt x="4670" y="922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9" name="Google Shape;15369;p31"/>
            <p:cNvSpPr/>
            <p:nvPr/>
          </p:nvSpPr>
          <p:spPr>
            <a:xfrm>
              <a:off x="3798325" y="2116175"/>
              <a:ext cx="229125" cy="230600"/>
            </a:xfrm>
            <a:custGeom>
              <a:avLst/>
              <a:gdLst/>
              <a:ahLst/>
              <a:cxnLst/>
              <a:rect l="l" t="t" r="r" b="b"/>
              <a:pathLst>
                <a:path w="9165" h="9224" extrusionOk="0">
                  <a:moveTo>
                    <a:pt x="9164" y="4612"/>
                  </a:moveTo>
                  <a:cubicBezTo>
                    <a:pt x="9164" y="7122"/>
                    <a:pt x="7063" y="9223"/>
                    <a:pt x="4553" y="9165"/>
                  </a:cubicBezTo>
                  <a:cubicBezTo>
                    <a:pt x="2043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1"/>
                  </a:cubicBezTo>
                  <a:cubicBezTo>
                    <a:pt x="7121" y="59"/>
                    <a:pt x="9164" y="2102"/>
                    <a:pt x="9164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0" name="Google Shape;15370;p31"/>
            <p:cNvSpPr/>
            <p:nvPr/>
          </p:nvSpPr>
          <p:spPr>
            <a:xfrm>
              <a:off x="4287175" y="2605025"/>
              <a:ext cx="230575" cy="230600"/>
            </a:xfrm>
            <a:custGeom>
              <a:avLst/>
              <a:gdLst/>
              <a:ahLst/>
              <a:cxnLst/>
              <a:rect l="l" t="t" r="r" b="b"/>
              <a:pathLst>
                <a:path w="9223" h="9224" extrusionOk="0">
                  <a:moveTo>
                    <a:pt x="9223" y="4612"/>
                  </a:moveTo>
                  <a:cubicBezTo>
                    <a:pt x="9223" y="7122"/>
                    <a:pt x="7063" y="9223"/>
                    <a:pt x="4553" y="9223"/>
                  </a:cubicBezTo>
                  <a:cubicBezTo>
                    <a:pt x="2101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59"/>
                  </a:cubicBezTo>
                  <a:cubicBezTo>
                    <a:pt x="7121" y="59"/>
                    <a:pt x="9164" y="2102"/>
                    <a:pt x="9223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1" name="Google Shape;15371;p31"/>
            <p:cNvSpPr/>
            <p:nvPr/>
          </p:nvSpPr>
          <p:spPr>
            <a:xfrm>
              <a:off x="4287175" y="2853100"/>
              <a:ext cx="229125" cy="229150"/>
            </a:xfrm>
            <a:custGeom>
              <a:avLst/>
              <a:gdLst/>
              <a:ahLst/>
              <a:cxnLst/>
              <a:rect l="l" t="t" r="r" b="b"/>
              <a:pathLst>
                <a:path w="9165" h="9166" extrusionOk="0">
                  <a:moveTo>
                    <a:pt x="4611" y="9165"/>
                  </a:moveTo>
                  <a:cubicBezTo>
                    <a:pt x="2101" y="9107"/>
                    <a:pt x="0" y="7064"/>
                    <a:pt x="59" y="4554"/>
                  </a:cubicBezTo>
                  <a:cubicBezTo>
                    <a:pt x="59" y="2044"/>
                    <a:pt x="2101" y="1"/>
                    <a:pt x="4611" y="1"/>
                  </a:cubicBezTo>
                  <a:cubicBezTo>
                    <a:pt x="7121" y="1"/>
                    <a:pt x="9164" y="2102"/>
                    <a:pt x="9164" y="4554"/>
                  </a:cubicBezTo>
                  <a:cubicBezTo>
                    <a:pt x="9164" y="7064"/>
                    <a:pt x="7063" y="9165"/>
                    <a:pt x="4611" y="91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2" name="Google Shape;15372;p31"/>
            <p:cNvSpPr/>
            <p:nvPr/>
          </p:nvSpPr>
          <p:spPr>
            <a:xfrm>
              <a:off x="3551700" y="2116175"/>
              <a:ext cx="229125" cy="229125"/>
            </a:xfrm>
            <a:custGeom>
              <a:avLst/>
              <a:gdLst/>
              <a:ahLst/>
              <a:cxnLst/>
              <a:rect l="l" t="t" r="r" b="b"/>
              <a:pathLst>
                <a:path w="9165" h="9165" extrusionOk="0">
                  <a:moveTo>
                    <a:pt x="9165" y="4612"/>
                  </a:moveTo>
                  <a:cubicBezTo>
                    <a:pt x="9106" y="7122"/>
                    <a:pt x="7063" y="9165"/>
                    <a:pt x="4553" y="9165"/>
                  </a:cubicBezTo>
                  <a:cubicBezTo>
                    <a:pt x="2043" y="9165"/>
                    <a:pt x="0" y="7064"/>
                    <a:pt x="0" y="4554"/>
                  </a:cubicBezTo>
                  <a:cubicBezTo>
                    <a:pt x="0" y="2044"/>
                    <a:pt x="2102" y="1"/>
                    <a:pt x="4612" y="59"/>
                  </a:cubicBezTo>
                  <a:cubicBezTo>
                    <a:pt x="7122" y="59"/>
                    <a:pt x="9165" y="2102"/>
                    <a:pt x="9165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3" name="Google Shape;15373;p31"/>
            <p:cNvSpPr/>
            <p:nvPr/>
          </p:nvSpPr>
          <p:spPr>
            <a:xfrm>
              <a:off x="3799775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7005" y="8990"/>
                    <a:pt x="4495" y="8990"/>
                  </a:cubicBezTo>
                  <a:cubicBezTo>
                    <a:pt x="1985" y="8990"/>
                    <a:pt x="0" y="7005"/>
                    <a:pt x="0" y="4495"/>
                  </a:cubicBezTo>
                  <a:cubicBezTo>
                    <a:pt x="0" y="1985"/>
                    <a:pt x="1985" y="1"/>
                    <a:pt x="4495" y="1"/>
                  </a:cubicBezTo>
                  <a:cubicBezTo>
                    <a:pt x="7005" y="1"/>
                    <a:pt x="8989" y="1985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4" name="Google Shape;15374;p31"/>
            <p:cNvSpPr/>
            <p:nvPr/>
          </p:nvSpPr>
          <p:spPr>
            <a:xfrm>
              <a:off x="4290075" y="236572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95"/>
                  </a:moveTo>
                  <a:cubicBezTo>
                    <a:pt x="8990" y="7005"/>
                    <a:pt x="7005" y="8989"/>
                    <a:pt x="4495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1985" y="0"/>
                    <a:pt x="4437" y="0"/>
                  </a:cubicBezTo>
                  <a:cubicBezTo>
                    <a:pt x="6947" y="0"/>
                    <a:pt x="8990" y="1985"/>
                    <a:pt x="8990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5" name="Google Shape;15375;p31"/>
            <p:cNvSpPr/>
            <p:nvPr/>
          </p:nvSpPr>
          <p:spPr>
            <a:xfrm>
              <a:off x="3553150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37"/>
                  </a:moveTo>
                  <a:cubicBezTo>
                    <a:pt x="8990" y="6947"/>
                    <a:pt x="7005" y="8990"/>
                    <a:pt x="4495" y="8990"/>
                  </a:cubicBezTo>
                  <a:cubicBezTo>
                    <a:pt x="1985" y="8990"/>
                    <a:pt x="1" y="6947"/>
                    <a:pt x="1" y="4437"/>
                  </a:cubicBezTo>
                  <a:cubicBezTo>
                    <a:pt x="1" y="1985"/>
                    <a:pt x="1985" y="1"/>
                    <a:pt x="4437" y="1"/>
                  </a:cubicBezTo>
                  <a:cubicBezTo>
                    <a:pt x="6947" y="1"/>
                    <a:pt x="8990" y="1985"/>
                    <a:pt x="8990" y="443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6" name="Google Shape;15376;p31"/>
            <p:cNvSpPr/>
            <p:nvPr/>
          </p:nvSpPr>
          <p:spPr>
            <a:xfrm>
              <a:off x="3064300" y="260795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4"/>
                  </a:moveTo>
                  <a:cubicBezTo>
                    <a:pt x="8990" y="7063"/>
                    <a:pt x="6947" y="8990"/>
                    <a:pt x="4437" y="8990"/>
                  </a:cubicBezTo>
                  <a:cubicBezTo>
                    <a:pt x="1927" y="8990"/>
                    <a:pt x="1" y="6947"/>
                    <a:pt x="1" y="4437"/>
                  </a:cubicBezTo>
                  <a:cubicBezTo>
                    <a:pt x="1" y="1985"/>
                    <a:pt x="2044" y="1"/>
                    <a:pt x="4495" y="1"/>
                  </a:cubicBezTo>
                  <a:cubicBezTo>
                    <a:pt x="7005" y="1"/>
                    <a:pt x="8990" y="2044"/>
                    <a:pt x="8990" y="455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7" name="Google Shape;15377;p31"/>
            <p:cNvSpPr/>
            <p:nvPr/>
          </p:nvSpPr>
          <p:spPr>
            <a:xfrm>
              <a:off x="3064300" y="28545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3"/>
                  </a:moveTo>
                  <a:cubicBezTo>
                    <a:pt x="8990" y="7005"/>
                    <a:pt x="6947" y="8989"/>
                    <a:pt x="4437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2044" y="0"/>
                    <a:pt x="4554" y="0"/>
                  </a:cubicBezTo>
                  <a:cubicBezTo>
                    <a:pt x="7005" y="59"/>
                    <a:pt x="8990" y="2043"/>
                    <a:pt x="8990" y="45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8" name="Google Shape;15378;p31"/>
            <p:cNvSpPr/>
            <p:nvPr/>
          </p:nvSpPr>
          <p:spPr>
            <a:xfrm>
              <a:off x="4043475" y="211910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6946" y="8990"/>
                    <a:pt x="4436" y="8990"/>
                  </a:cubicBezTo>
                  <a:cubicBezTo>
                    <a:pt x="1985" y="8931"/>
                    <a:pt x="0" y="6947"/>
                    <a:pt x="0" y="4495"/>
                  </a:cubicBezTo>
                  <a:cubicBezTo>
                    <a:pt x="0" y="1985"/>
                    <a:pt x="2043" y="1"/>
                    <a:pt x="4553" y="1"/>
                  </a:cubicBezTo>
                  <a:cubicBezTo>
                    <a:pt x="7005" y="1"/>
                    <a:pt x="8989" y="2044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9" name="Google Shape;15379;p31"/>
            <p:cNvSpPr/>
            <p:nvPr/>
          </p:nvSpPr>
          <p:spPr>
            <a:xfrm>
              <a:off x="3308000" y="2119100"/>
              <a:ext cx="223300" cy="224750"/>
            </a:xfrm>
            <a:custGeom>
              <a:avLst/>
              <a:gdLst/>
              <a:ahLst/>
              <a:cxnLst/>
              <a:rect l="l" t="t" r="r" b="b"/>
              <a:pathLst>
                <a:path w="8932" h="8990" extrusionOk="0">
                  <a:moveTo>
                    <a:pt x="4495" y="59"/>
                  </a:moveTo>
                  <a:cubicBezTo>
                    <a:pt x="6888" y="59"/>
                    <a:pt x="8931" y="2102"/>
                    <a:pt x="8931" y="4495"/>
                  </a:cubicBezTo>
                  <a:cubicBezTo>
                    <a:pt x="8873" y="6947"/>
                    <a:pt x="6830" y="8990"/>
                    <a:pt x="4378" y="8931"/>
                  </a:cubicBezTo>
                  <a:cubicBezTo>
                    <a:pt x="1985" y="8873"/>
                    <a:pt x="1" y="6888"/>
                    <a:pt x="1" y="4495"/>
                  </a:cubicBezTo>
                  <a:cubicBezTo>
                    <a:pt x="1" y="2044"/>
                    <a:pt x="2044" y="1"/>
                    <a:pt x="449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0" name="Google Shape;15380;p31"/>
            <p:cNvSpPr/>
            <p:nvPr/>
          </p:nvSpPr>
          <p:spPr>
            <a:xfrm>
              <a:off x="4290075" y="3102650"/>
              <a:ext cx="223300" cy="223275"/>
            </a:xfrm>
            <a:custGeom>
              <a:avLst/>
              <a:gdLst/>
              <a:ahLst/>
              <a:cxnLst/>
              <a:rect l="l" t="t" r="r" b="b"/>
              <a:pathLst>
                <a:path w="8932" h="8931" extrusionOk="0">
                  <a:moveTo>
                    <a:pt x="8932" y="4436"/>
                  </a:moveTo>
                  <a:cubicBezTo>
                    <a:pt x="8932" y="6888"/>
                    <a:pt x="6947" y="8931"/>
                    <a:pt x="4495" y="8931"/>
                  </a:cubicBezTo>
                  <a:cubicBezTo>
                    <a:pt x="2044" y="8931"/>
                    <a:pt x="1" y="6888"/>
                    <a:pt x="1" y="4436"/>
                  </a:cubicBezTo>
                  <a:cubicBezTo>
                    <a:pt x="59" y="2043"/>
                    <a:pt x="2044" y="0"/>
                    <a:pt x="4437" y="0"/>
                  </a:cubicBezTo>
                  <a:cubicBezTo>
                    <a:pt x="6889" y="0"/>
                    <a:pt x="8932" y="1985"/>
                    <a:pt x="8932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1" name="Google Shape;15381;p31"/>
            <p:cNvSpPr/>
            <p:nvPr/>
          </p:nvSpPr>
          <p:spPr>
            <a:xfrm>
              <a:off x="4043475" y="3346350"/>
              <a:ext cx="223275" cy="221825"/>
            </a:xfrm>
            <a:custGeom>
              <a:avLst/>
              <a:gdLst/>
              <a:ahLst/>
              <a:cxnLst/>
              <a:rect l="l" t="t" r="r" b="b"/>
              <a:pathLst>
                <a:path w="8931" h="8873" extrusionOk="0">
                  <a:moveTo>
                    <a:pt x="8931" y="4378"/>
                  </a:moveTo>
                  <a:cubicBezTo>
                    <a:pt x="8931" y="6829"/>
                    <a:pt x="6888" y="8872"/>
                    <a:pt x="4495" y="8872"/>
                  </a:cubicBezTo>
                  <a:cubicBezTo>
                    <a:pt x="2043" y="8872"/>
                    <a:pt x="59" y="6888"/>
                    <a:pt x="59" y="4436"/>
                  </a:cubicBezTo>
                  <a:cubicBezTo>
                    <a:pt x="0" y="2043"/>
                    <a:pt x="2043" y="0"/>
                    <a:pt x="4495" y="0"/>
                  </a:cubicBezTo>
                  <a:cubicBezTo>
                    <a:pt x="6888" y="0"/>
                    <a:pt x="8873" y="1985"/>
                    <a:pt x="8931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2" name="Google Shape;15382;p31"/>
            <p:cNvSpPr/>
            <p:nvPr/>
          </p:nvSpPr>
          <p:spPr>
            <a:xfrm>
              <a:off x="3065775" y="2365725"/>
              <a:ext cx="221825" cy="223275"/>
            </a:xfrm>
            <a:custGeom>
              <a:avLst/>
              <a:gdLst/>
              <a:ahLst/>
              <a:cxnLst/>
              <a:rect l="l" t="t" r="r" b="b"/>
              <a:pathLst>
                <a:path w="8873" h="8931" extrusionOk="0">
                  <a:moveTo>
                    <a:pt x="4378" y="8931"/>
                  </a:moveTo>
                  <a:cubicBezTo>
                    <a:pt x="1985" y="8872"/>
                    <a:pt x="0" y="6888"/>
                    <a:pt x="0" y="4495"/>
                  </a:cubicBezTo>
                  <a:cubicBezTo>
                    <a:pt x="0" y="2043"/>
                    <a:pt x="2101" y="0"/>
                    <a:pt x="4495" y="59"/>
                  </a:cubicBezTo>
                  <a:cubicBezTo>
                    <a:pt x="6946" y="117"/>
                    <a:pt x="8872" y="2101"/>
                    <a:pt x="8872" y="4495"/>
                  </a:cubicBezTo>
                  <a:cubicBezTo>
                    <a:pt x="8814" y="6946"/>
                    <a:pt x="6829" y="8931"/>
                    <a:pt x="4378" y="88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3" name="Google Shape;15383;p31"/>
            <p:cNvSpPr/>
            <p:nvPr/>
          </p:nvSpPr>
          <p:spPr>
            <a:xfrm>
              <a:off x="3309450" y="3346350"/>
              <a:ext cx="220375" cy="220375"/>
            </a:xfrm>
            <a:custGeom>
              <a:avLst/>
              <a:gdLst/>
              <a:ahLst/>
              <a:cxnLst/>
              <a:rect l="l" t="t" r="r" b="b"/>
              <a:pathLst>
                <a:path w="8815" h="8815" extrusionOk="0">
                  <a:moveTo>
                    <a:pt x="8757" y="4436"/>
                  </a:moveTo>
                  <a:cubicBezTo>
                    <a:pt x="8757" y="6888"/>
                    <a:pt x="6772" y="8814"/>
                    <a:pt x="4320" y="8814"/>
                  </a:cubicBezTo>
                  <a:cubicBezTo>
                    <a:pt x="1927" y="8756"/>
                    <a:pt x="1" y="6829"/>
                    <a:pt x="1" y="4378"/>
                  </a:cubicBezTo>
                  <a:cubicBezTo>
                    <a:pt x="59" y="1926"/>
                    <a:pt x="1986" y="0"/>
                    <a:pt x="4437" y="58"/>
                  </a:cubicBezTo>
                  <a:cubicBezTo>
                    <a:pt x="6889" y="58"/>
                    <a:pt x="8815" y="2043"/>
                    <a:pt x="8757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4" name="Google Shape;15384;p31"/>
            <p:cNvSpPr/>
            <p:nvPr/>
          </p:nvSpPr>
          <p:spPr>
            <a:xfrm>
              <a:off x="3067225" y="3104100"/>
              <a:ext cx="218900" cy="218925"/>
            </a:xfrm>
            <a:custGeom>
              <a:avLst/>
              <a:gdLst/>
              <a:ahLst/>
              <a:cxnLst/>
              <a:rect l="l" t="t" r="r" b="b"/>
              <a:pathLst>
                <a:path w="8756" h="8757" extrusionOk="0">
                  <a:moveTo>
                    <a:pt x="8756" y="4378"/>
                  </a:moveTo>
                  <a:cubicBezTo>
                    <a:pt x="8756" y="6830"/>
                    <a:pt x="6830" y="8756"/>
                    <a:pt x="4378" y="8756"/>
                  </a:cubicBezTo>
                  <a:cubicBezTo>
                    <a:pt x="1927" y="8756"/>
                    <a:pt x="0" y="6830"/>
                    <a:pt x="0" y="4378"/>
                  </a:cubicBezTo>
                  <a:cubicBezTo>
                    <a:pt x="0" y="1927"/>
                    <a:pt x="1927" y="1"/>
                    <a:pt x="4378" y="1"/>
                  </a:cubicBezTo>
                  <a:cubicBezTo>
                    <a:pt x="6830" y="59"/>
                    <a:pt x="8698" y="1985"/>
                    <a:pt x="8698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5" name="Google Shape;15385;p31"/>
            <p:cNvSpPr/>
            <p:nvPr/>
          </p:nvSpPr>
          <p:spPr>
            <a:xfrm>
              <a:off x="4294475" y="2123475"/>
              <a:ext cx="215975" cy="216000"/>
            </a:xfrm>
            <a:custGeom>
              <a:avLst/>
              <a:gdLst/>
              <a:ahLst/>
              <a:cxnLst/>
              <a:rect l="l" t="t" r="r" b="b"/>
              <a:pathLst>
                <a:path w="8639" h="8640" extrusionOk="0">
                  <a:moveTo>
                    <a:pt x="4319" y="1"/>
                  </a:moveTo>
                  <a:cubicBezTo>
                    <a:pt x="6713" y="1"/>
                    <a:pt x="8639" y="1927"/>
                    <a:pt x="8639" y="4320"/>
                  </a:cubicBezTo>
                  <a:cubicBezTo>
                    <a:pt x="8639" y="6713"/>
                    <a:pt x="6654" y="8639"/>
                    <a:pt x="4261" y="8639"/>
                  </a:cubicBezTo>
                  <a:cubicBezTo>
                    <a:pt x="1868" y="8581"/>
                    <a:pt x="0" y="6655"/>
                    <a:pt x="0" y="4262"/>
                  </a:cubicBezTo>
                  <a:cubicBezTo>
                    <a:pt x="0" y="1869"/>
                    <a:pt x="1926" y="1"/>
                    <a:pt x="431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6" name="Google Shape;15386;p31"/>
            <p:cNvSpPr/>
            <p:nvPr/>
          </p:nvSpPr>
          <p:spPr>
            <a:xfrm>
              <a:off x="3805600" y="1876875"/>
              <a:ext cx="214550" cy="215975"/>
            </a:xfrm>
            <a:custGeom>
              <a:avLst/>
              <a:gdLst/>
              <a:ahLst/>
              <a:cxnLst/>
              <a:rect l="l" t="t" r="r" b="b"/>
              <a:pathLst>
                <a:path w="8582" h="8639" extrusionOk="0">
                  <a:moveTo>
                    <a:pt x="8581" y="4319"/>
                  </a:moveTo>
                  <a:cubicBezTo>
                    <a:pt x="8581" y="6654"/>
                    <a:pt x="6655" y="8581"/>
                    <a:pt x="4320" y="8639"/>
                  </a:cubicBezTo>
                  <a:cubicBezTo>
                    <a:pt x="1927" y="8639"/>
                    <a:pt x="1" y="6654"/>
                    <a:pt x="1" y="4319"/>
                  </a:cubicBezTo>
                  <a:cubicBezTo>
                    <a:pt x="1" y="1926"/>
                    <a:pt x="1927" y="0"/>
                    <a:pt x="4262" y="0"/>
                  </a:cubicBezTo>
                  <a:cubicBezTo>
                    <a:pt x="6655" y="0"/>
                    <a:pt x="8581" y="1926"/>
                    <a:pt x="8581" y="43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7" name="Google Shape;15387;p31"/>
            <p:cNvSpPr/>
            <p:nvPr/>
          </p:nvSpPr>
          <p:spPr>
            <a:xfrm>
              <a:off x="4541075" y="2612325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4320" y="1"/>
                  </a:moveTo>
                  <a:cubicBezTo>
                    <a:pt x="6713" y="1"/>
                    <a:pt x="8639" y="1985"/>
                    <a:pt x="8639" y="4320"/>
                  </a:cubicBezTo>
                  <a:cubicBezTo>
                    <a:pt x="8639" y="6713"/>
                    <a:pt x="6713" y="8640"/>
                    <a:pt x="4320" y="8640"/>
                  </a:cubicBezTo>
                  <a:cubicBezTo>
                    <a:pt x="1927" y="8640"/>
                    <a:pt x="1" y="6713"/>
                    <a:pt x="1" y="4320"/>
                  </a:cubicBezTo>
                  <a:cubicBezTo>
                    <a:pt x="1" y="1985"/>
                    <a:pt x="1927" y="1"/>
                    <a:pt x="432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8" name="Google Shape;15388;p31"/>
            <p:cNvSpPr/>
            <p:nvPr/>
          </p:nvSpPr>
          <p:spPr>
            <a:xfrm>
              <a:off x="4541075" y="2858950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8639" y="4320"/>
                  </a:moveTo>
                  <a:cubicBezTo>
                    <a:pt x="8639" y="6655"/>
                    <a:pt x="6655" y="8639"/>
                    <a:pt x="4320" y="8639"/>
                  </a:cubicBezTo>
                  <a:cubicBezTo>
                    <a:pt x="1927" y="8639"/>
                    <a:pt x="1" y="6713"/>
                    <a:pt x="1" y="4320"/>
                  </a:cubicBezTo>
                  <a:cubicBezTo>
                    <a:pt x="1" y="1985"/>
                    <a:pt x="1927" y="59"/>
                    <a:pt x="4262" y="59"/>
                  </a:cubicBezTo>
                  <a:cubicBezTo>
                    <a:pt x="6655" y="0"/>
                    <a:pt x="8581" y="1927"/>
                    <a:pt x="8639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9" name="Google Shape;15389;p31"/>
            <p:cNvSpPr/>
            <p:nvPr/>
          </p:nvSpPr>
          <p:spPr>
            <a:xfrm>
              <a:off x="3557525" y="1875400"/>
              <a:ext cx="217475" cy="217450"/>
            </a:xfrm>
            <a:custGeom>
              <a:avLst/>
              <a:gdLst/>
              <a:ahLst/>
              <a:cxnLst/>
              <a:rect l="l" t="t" r="r" b="b"/>
              <a:pathLst>
                <a:path w="8699" h="8698" extrusionOk="0">
                  <a:moveTo>
                    <a:pt x="4262" y="8640"/>
                  </a:moveTo>
                  <a:cubicBezTo>
                    <a:pt x="1927" y="8640"/>
                    <a:pt x="1" y="6597"/>
                    <a:pt x="59" y="4262"/>
                  </a:cubicBezTo>
                  <a:cubicBezTo>
                    <a:pt x="118" y="1927"/>
                    <a:pt x="2102" y="1"/>
                    <a:pt x="4379" y="59"/>
                  </a:cubicBezTo>
                  <a:cubicBezTo>
                    <a:pt x="6772" y="117"/>
                    <a:pt x="8698" y="2102"/>
                    <a:pt x="8640" y="4437"/>
                  </a:cubicBezTo>
                  <a:cubicBezTo>
                    <a:pt x="8581" y="6830"/>
                    <a:pt x="6597" y="8698"/>
                    <a:pt x="4262" y="864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0" name="Google Shape;15390;p31"/>
            <p:cNvSpPr/>
            <p:nvPr/>
          </p:nvSpPr>
          <p:spPr>
            <a:xfrm>
              <a:off x="3070150" y="2123475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6" y="8581"/>
                    <a:pt x="0" y="6597"/>
                    <a:pt x="0" y="4262"/>
                  </a:cubicBezTo>
                  <a:cubicBezTo>
                    <a:pt x="0" y="1927"/>
                    <a:pt x="1926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1" name="Google Shape;15391;p31"/>
            <p:cNvSpPr/>
            <p:nvPr/>
          </p:nvSpPr>
          <p:spPr>
            <a:xfrm>
              <a:off x="4295925" y="3349250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7" y="8581"/>
                    <a:pt x="0" y="6597"/>
                    <a:pt x="0" y="4320"/>
                  </a:cubicBezTo>
                  <a:cubicBezTo>
                    <a:pt x="0" y="1985"/>
                    <a:pt x="1927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2" name="Google Shape;15392;p31"/>
            <p:cNvSpPr/>
            <p:nvPr/>
          </p:nvSpPr>
          <p:spPr>
            <a:xfrm>
              <a:off x="4542525" y="2371550"/>
              <a:ext cx="213100" cy="213075"/>
            </a:xfrm>
            <a:custGeom>
              <a:avLst/>
              <a:gdLst/>
              <a:ahLst/>
              <a:cxnLst/>
              <a:rect l="l" t="t" r="r" b="b"/>
              <a:pathLst>
                <a:path w="8524" h="8523" extrusionOk="0">
                  <a:moveTo>
                    <a:pt x="8523" y="4203"/>
                  </a:moveTo>
                  <a:cubicBezTo>
                    <a:pt x="8523" y="6596"/>
                    <a:pt x="6597" y="8523"/>
                    <a:pt x="4262" y="8464"/>
                  </a:cubicBezTo>
                  <a:cubicBezTo>
                    <a:pt x="1927" y="8464"/>
                    <a:pt x="59" y="6596"/>
                    <a:pt x="1" y="4262"/>
                  </a:cubicBezTo>
                  <a:cubicBezTo>
                    <a:pt x="1" y="1927"/>
                    <a:pt x="1927" y="1"/>
                    <a:pt x="4262" y="1"/>
                  </a:cubicBezTo>
                  <a:cubicBezTo>
                    <a:pt x="6597" y="1"/>
                    <a:pt x="8465" y="1868"/>
                    <a:pt x="8523" y="42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3" name="Google Shape;15393;p31"/>
            <p:cNvSpPr/>
            <p:nvPr/>
          </p:nvSpPr>
          <p:spPr>
            <a:xfrm>
              <a:off x="4049300" y="1878325"/>
              <a:ext cx="213075" cy="211625"/>
            </a:xfrm>
            <a:custGeom>
              <a:avLst/>
              <a:gdLst/>
              <a:ahLst/>
              <a:cxnLst/>
              <a:rect l="l" t="t" r="r" b="b"/>
              <a:pathLst>
                <a:path w="8523" h="8465" extrusionOk="0">
                  <a:moveTo>
                    <a:pt x="4203" y="0"/>
                  </a:moveTo>
                  <a:cubicBezTo>
                    <a:pt x="6538" y="0"/>
                    <a:pt x="8464" y="1868"/>
                    <a:pt x="8464" y="4203"/>
                  </a:cubicBezTo>
                  <a:cubicBezTo>
                    <a:pt x="8523" y="6538"/>
                    <a:pt x="6655" y="8464"/>
                    <a:pt x="4262" y="8464"/>
                  </a:cubicBezTo>
                  <a:cubicBezTo>
                    <a:pt x="1927" y="8464"/>
                    <a:pt x="1" y="6596"/>
                    <a:pt x="59" y="4203"/>
                  </a:cubicBezTo>
                  <a:cubicBezTo>
                    <a:pt x="59" y="1868"/>
                    <a:pt x="1869" y="0"/>
                    <a:pt x="42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4" name="Google Shape;15394;p31"/>
            <p:cNvSpPr/>
            <p:nvPr/>
          </p:nvSpPr>
          <p:spPr>
            <a:xfrm>
              <a:off x="3560450" y="3598800"/>
              <a:ext cx="211625" cy="210150"/>
            </a:xfrm>
            <a:custGeom>
              <a:avLst/>
              <a:gdLst/>
              <a:ahLst/>
              <a:cxnLst/>
              <a:rect l="l" t="t" r="r" b="b"/>
              <a:pathLst>
                <a:path w="8465" h="8406" extrusionOk="0">
                  <a:moveTo>
                    <a:pt x="8406" y="4145"/>
                  </a:moveTo>
                  <a:cubicBezTo>
                    <a:pt x="8464" y="6538"/>
                    <a:pt x="6597" y="8406"/>
                    <a:pt x="4262" y="8406"/>
                  </a:cubicBezTo>
                  <a:cubicBezTo>
                    <a:pt x="1927" y="8406"/>
                    <a:pt x="59" y="6596"/>
                    <a:pt x="1" y="4203"/>
                  </a:cubicBezTo>
                  <a:cubicBezTo>
                    <a:pt x="1" y="1868"/>
                    <a:pt x="1869" y="0"/>
                    <a:pt x="4203" y="0"/>
                  </a:cubicBezTo>
                  <a:cubicBezTo>
                    <a:pt x="6538" y="0"/>
                    <a:pt x="8406" y="1810"/>
                    <a:pt x="8406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5" name="Google Shape;15395;p31"/>
            <p:cNvSpPr/>
            <p:nvPr/>
          </p:nvSpPr>
          <p:spPr>
            <a:xfrm>
              <a:off x="3807075" y="3597325"/>
              <a:ext cx="211600" cy="211625"/>
            </a:xfrm>
            <a:custGeom>
              <a:avLst/>
              <a:gdLst/>
              <a:ahLst/>
              <a:cxnLst/>
              <a:rect l="l" t="t" r="r" b="b"/>
              <a:pathLst>
                <a:path w="8464" h="8465" extrusionOk="0">
                  <a:moveTo>
                    <a:pt x="4203" y="8465"/>
                  </a:moveTo>
                  <a:cubicBezTo>
                    <a:pt x="1868" y="8465"/>
                    <a:pt x="0" y="6597"/>
                    <a:pt x="0" y="4204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96" y="1"/>
                    <a:pt x="8464" y="1927"/>
                    <a:pt x="8464" y="4320"/>
                  </a:cubicBezTo>
                  <a:cubicBezTo>
                    <a:pt x="8406" y="6655"/>
                    <a:pt x="6538" y="8465"/>
                    <a:pt x="4203" y="84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6" name="Google Shape;15396;p31"/>
            <p:cNvSpPr/>
            <p:nvPr/>
          </p:nvSpPr>
          <p:spPr>
            <a:xfrm>
              <a:off x="2824975" y="2615250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6"/>
                  </a:moveTo>
                  <a:cubicBezTo>
                    <a:pt x="1869" y="8406"/>
                    <a:pt x="1" y="6596"/>
                    <a:pt x="1" y="4203"/>
                  </a:cubicBezTo>
                  <a:cubicBezTo>
                    <a:pt x="1" y="1868"/>
                    <a:pt x="1869" y="1"/>
                    <a:pt x="4262" y="1"/>
                  </a:cubicBezTo>
                  <a:cubicBezTo>
                    <a:pt x="6597" y="1"/>
                    <a:pt x="8406" y="1927"/>
                    <a:pt x="8406" y="4262"/>
                  </a:cubicBezTo>
                  <a:cubicBezTo>
                    <a:pt x="8406" y="6596"/>
                    <a:pt x="6538" y="8406"/>
                    <a:pt x="4204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7" name="Google Shape;15397;p31"/>
            <p:cNvSpPr/>
            <p:nvPr/>
          </p:nvSpPr>
          <p:spPr>
            <a:xfrm>
              <a:off x="2824975" y="2861875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5"/>
                  </a:moveTo>
                  <a:cubicBezTo>
                    <a:pt x="1810" y="8405"/>
                    <a:pt x="1" y="6538"/>
                    <a:pt x="1" y="4203"/>
                  </a:cubicBezTo>
                  <a:cubicBezTo>
                    <a:pt x="1" y="1868"/>
                    <a:pt x="1869" y="0"/>
                    <a:pt x="4204" y="0"/>
                  </a:cubicBezTo>
                  <a:cubicBezTo>
                    <a:pt x="6538" y="0"/>
                    <a:pt x="8406" y="1868"/>
                    <a:pt x="8406" y="4203"/>
                  </a:cubicBezTo>
                  <a:cubicBezTo>
                    <a:pt x="8406" y="6596"/>
                    <a:pt x="6538" y="8405"/>
                    <a:pt x="4204" y="840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8" name="Google Shape;15398;p31"/>
            <p:cNvSpPr/>
            <p:nvPr/>
          </p:nvSpPr>
          <p:spPr>
            <a:xfrm>
              <a:off x="4544000" y="3108475"/>
              <a:ext cx="210150" cy="210175"/>
            </a:xfrm>
            <a:custGeom>
              <a:avLst/>
              <a:gdLst/>
              <a:ahLst/>
              <a:cxnLst/>
              <a:rect l="l" t="t" r="r" b="b"/>
              <a:pathLst>
                <a:path w="8406" h="8407" extrusionOk="0">
                  <a:moveTo>
                    <a:pt x="4203" y="8406"/>
                  </a:moveTo>
                  <a:cubicBezTo>
                    <a:pt x="1868" y="8406"/>
                    <a:pt x="0" y="6597"/>
                    <a:pt x="0" y="4203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38" y="1"/>
                    <a:pt x="8406" y="1869"/>
                    <a:pt x="8406" y="4203"/>
                  </a:cubicBezTo>
                  <a:cubicBezTo>
                    <a:pt x="8406" y="6538"/>
                    <a:pt x="6596" y="8406"/>
                    <a:pt x="4203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9" name="Google Shape;15399;p31"/>
            <p:cNvSpPr/>
            <p:nvPr/>
          </p:nvSpPr>
          <p:spPr>
            <a:xfrm>
              <a:off x="3313850" y="1879775"/>
              <a:ext cx="210150" cy="208700"/>
            </a:xfrm>
            <a:custGeom>
              <a:avLst/>
              <a:gdLst/>
              <a:ahLst/>
              <a:cxnLst/>
              <a:rect l="l" t="t" r="r" b="b"/>
              <a:pathLst>
                <a:path w="8406" h="8348" extrusionOk="0">
                  <a:moveTo>
                    <a:pt x="4203" y="8348"/>
                  </a:moveTo>
                  <a:cubicBezTo>
                    <a:pt x="1868" y="8348"/>
                    <a:pt x="0" y="6480"/>
                    <a:pt x="58" y="4145"/>
                  </a:cubicBezTo>
                  <a:cubicBezTo>
                    <a:pt x="58" y="1810"/>
                    <a:pt x="1926" y="1"/>
                    <a:pt x="4261" y="1"/>
                  </a:cubicBezTo>
                  <a:cubicBezTo>
                    <a:pt x="6596" y="1"/>
                    <a:pt x="8405" y="1869"/>
                    <a:pt x="8405" y="4203"/>
                  </a:cubicBezTo>
                  <a:cubicBezTo>
                    <a:pt x="8405" y="6538"/>
                    <a:pt x="6538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0" name="Google Shape;15400;p31"/>
            <p:cNvSpPr/>
            <p:nvPr/>
          </p:nvSpPr>
          <p:spPr>
            <a:xfrm>
              <a:off x="3071600" y="3352175"/>
              <a:ext cx="210150" cy="210150"/>
            </a:xfrm>
            <a:custGeom>
              <a:avLst/>
              <a:gdLst/>
              <a:ahLst/>
              <a:cxnLst/>
              <a:rect l="l" t="t" r="r" b="b"/>
              <a:pathLst>
                <a:path w="8406" h="8406" extrusionOk="0">
                  <a:moveTo>
                    <a:pt x="4262" y="8406"/>
                  </a:moveTo>
                  <a:cubicBezTo>
                    <a:pt x="1868" y="8406"/>
                    <a:pt x="1" y="6538"/>
                    <a:pt x="1" y="4203"/>
                  </a:cubicBezTo>
                  <a:cubicBezTo>
                    <a:pt x="1" y="1868"/>
                    <a:pt x="1868" y="1"/>
                    <a:pt x="4203" y="1"/>
                  </a:cubicBezTo>
                  <a:cubicBezTo>
                    <a:pt x="6538" y="1"/>
                    <a:pt x="8348" y="1810"/>
                    <a:pt x="8406" y="4145"/>
                  </a:cubicBezTo>
                  <a:cubicBezTo>
                    <a:pt x="8406" y="6480"/>
                    <a:pt x="6596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1" name="Google Shape;15401;p31"/>
            <p:cNvSpPr/>
            <p:nvPr/>
          </p:nvSpPr>
          <p:spPr>
            <a:xfrm>
              <a:off x="2826450" y="2373025"/>
              <a:ext cx="207225" cy="208675"/>
            </a:xfrm>
            <a:custGeom>
              <a:avLst/>
              <a:gdLst/>
              <a:ahLst/>
              <a:cxnLst/>
              <a:rect l="l" t="t" r="r" b="b"/>
              <a:pathLst>
                <a:path w="8289" h="8347" extrusionOk="0">
                  <a:moveTo>
                    <a:pt x="4145" y="8347"/>
                  </a:moveTo>
                  <a:cubicBezTo>
                    <a:pt x="1810" y="8347"/>
                    <a:pt x="0" y="6479"/>
                    <a:pt x="0" y="4203"/>
                  </a:cubicBezTo>
                  <a:cubicBezTo>
                    <a:pt x="0" y="1868"/>
                    <a:pt x="1868" y="0"/>
                    <a:pt x="4145" y="0"/>
                  </a:cubicBezTo>
                  <a:cubicBezTo>
                    <a:pt x="6421" y="0"/>
                    <a:pt x="8289" y="1868"/>
                    <a:pt x="8289" y="4203"/>
                  </a:cubicBezTo>
                  <a:cubicBezTo>
                    <a:pt x="8289" y="6479"/>
                    <a:pt x="6421" y="8347"/>
                    <a:pt x="4145" y="834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2" name="Google Shape;15402;p31"/>
            <p:cNvSpPr/>
            <p:nvPr/>
          </p:nvSpPr>
          <p:spPr>
            <a:xfrm>
              <a:off x="4050775" y="3598800"/>
              <a:ext cx="208700" cy="208700"/>
            </a:xfrm>
            <a:custGeom>
              <a:avLst/>
              <a:gdLst/>
              <a:ahLst/>
              <a:cxnLst/>
              <a:rect l="l" t="t" r="r" b="b"/>
              <a:pathLst>
                <a:path w="8348" h="8348" extrusionOk="0">
                  <a:moveTo>
                    <a:pt x="8347" y="4145"/>
                  </a:moveTo>
                  <a:cubicBezTo>
                    <a:pt x="8347" y="6479"/>
                    <a:pt x="6538" y="8347"/>
                    <a:pt x="4203" y="8347"/>
                  </a:cubicBezTo>
                  <a:cubicBezTo>
                    <a:pt x="1926" y="8347"/>
                    <a:pt x="59" y="6538"/>
                    <a:pt x="59" y="4203"/>
                  </a:cubicBezTo>
                  <a:cubicBezTo>
                    <a:pt x="0" y="1926"/>
                    <a:pt x="1868" y="59"/>
                    <a:pt x="4144" y="59"/>
                  </a:cubicBezTo>
                  <a:cubicBezTo>
                    <a:pt x="6479" y="0"/>
                    <a:pt x="8347" y="1868"/>
                    <a:pt x="8347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3" name="Google Shape;15403;p31"/>
            <p:cNvSpPr/>
            <p:nvPr/>
          </p:nvSpPr>
          <p:spPr>
            <a:xfrm>
              <a:off x="3315300" y="3598800"/>
              <a:ext cx="207250" cy="208700"/>
            </a:xfrm>
            <a:custGeom>
              <a:avLst/>
              <a:gdLst/>
              <a:ahLst/>
              <a:cxnLst/>
              <a:rect l="l" t="t" r="r" b="b"/>
              <a:pathLst>
                <a:path w="8290" h="8348" extrusionOk="0">
                  <a:moveTo>
                    <a:pt x="4145" y="59"/>
                  </a:moveTo>
                  <a:cubicBezTo>
                    <a:pt x="6421" y="0"/>
                    <a:pt x="8289" y="1926"/>
                    <a:pt x="8289" y="4203"/>
                  </a:cubicBezTo>
                  <a:cubicBezTo>
                    <a:pt x="8289" y="6421"/>
                    <a:pt x="6421" y="8289"/>
                    <a:pt x="4203" y="8347"/>
                  </a:cubicBezTo>
                  <a:cubicBezTo>
                    <a:pt x="1927" y="8347"/>
                    <a:pt x="0" y="6479"/>
                    <a:pt x="0" y="4203"/>
                  </a:cubicBezTo>
                  <a:cubicBezTo>
                    <a:pt x="0" y="1926"/>
                    <a:pt x="1868" y="59"/>
                    <a:pt x="414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4" name="Google Shape;15404;p31"/>
            <p:cNvSpPr/>
            <p:nvPr/>
          </p:nvSpPr>
          <p:spPr>
            <a:xfrm>
              <a:off x="2826450" y="3109950"/>
              <a:ext cx="207225" cy="208700"/>
            </a:xfrm>
            <a:custGeom>
              <a:avLst/>
              <a:gdLst/>
              <a:ahLst/>
              <a:cxnLst/>
              <a:rect l="l" t="t" r="r" b="b"/>
              <a:pathLst>
                <a:path w="8289" h="8348" extrusionOk="0">
                  <a:moveTo>
                    <a:pt x="8289" y="4144"/>
                  </a:moveTo>
                  <a:cubicBezTo>
                    <a:pt x="8289" y="6362"/>
                    <a:pt x="6421" y="8289"/>
                    <a:pt x="4203" y="8289"/>
                  </a:cubicBezTo>
                  <a:cubicBezTo>
                    <a:pt x="1927" y="8347"/>
                    <a:pt x="0" y="6421"/>
                    <a:pt x="0" y="4144"/>
                  </a:cubicBezTo>
                  <a:cubicBezTo>
                    <a:pt x="0" y="1926"/>
                    <a:pt x="1868" y="58"/>
                    <a:pt x="4145" y="0"/>
                  </a:cubicBezTo>
                  <a:cubicBezTo>
                    <a:pt x="6363" y="0"/>
                    <a:pt x="8289" y="1868"/>
                    <a:pt x="8289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5" name="Google Shape;15405;p31"/>
            <p:cNvSpPr/>
            <p:nvPr/>
          </p:nvSpPr>
          <p:spPr>
            <a:xfrm>
              <a:off x="4298850" y="1881250"/>
              <a:ext cx="205775" cy="205775"/>
            </a:xfrm>
            <a:custGeom>
              <a:avLst/>
              <a:gdLst/>
              <a:ahLst/>
              <a:cxnLst/>
              <a:rect l="l" t="t" r="r" b="b"/>
              <a:pathLst>
                <a:path w="8231" h="8231" extrusionOk="0">
                  <a:moveTo>
                    <a:pt x="8230" y="4086"/>
                  </a:moveTo>
                  <a:cubicBezTo>
                    <a:pt x="8230" y="6363"/>
                    <a:pt x="6362" y="8230"/>
                    <a:pt x="4144" y="8230"/>
                  </a:cubicBezTo>
                  <a:cubicBezTo>
                    <a:pt x="1868" y="8230"/>
                    <a:pt x="58" y="6421"/>
                    <a:pt x="58" y="4144"/>
                  </a:cubicBezTo>
                  <a:cubicBezTo>
                    <a:pt x="0" y="1868"/>
                    <a:pt x="1868" y="0"/>
                    <a:pt x="4144" y="0"/>
                  </a:cubicBezTo>
                  <a:cubicBezTo>
                    <a:pt x="6421" y="59"/>
                    <a:pt x="8230" y="1868"/>
                    <a:pt x="8230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6" name="Google Shape;15406;p31"/>
            <p:cNvSpPr/>
            <p:nvPr/>
          </p:nvSpPr>
          <p:spPr>
            <a:xfrm>
              <a:off x="4545450" y="2127850"/>
              <a:ext cx="207250" cy="205775"/>
            </a:xfrm>
            <a:custGeom>
              <a:avLst/>
              <a:gdLst/>
              <a:ahLst/>
              <a:cxnLst/>
              <a:rect l="l" t="t" r="r" b="b"/>
              <a:pathLst>
                <a:path w="8290" h="8231" extrusionOk="0">
                  <a:moveTo>
                    <a:pt x="8231" y="4087"/>
                  </a:moveTo>
                  <a:cubicBezTo>
                    <a:pt x="8289" y="6363"/>
                    <a:pt x="6421" y="8231"/>
                    <a:pt x="4145" y="8231"/>
                  </a:cubicBezTo>
                  <a:cubicBezTo>
                    <a:pt x="1869" y="8231"/>
                    <a:pt x="59" y="6422"/>
                    <a:pt x="59" y="4145"/>
                  </a:cubicBezTo>
                  <a:cubicBezTo>
                    <a:pt x="1" y="1927"/>
                    <a:pt x="1869" y="1"/>
                    <a:pt x="4145" y="59"/>
                  </a:cubicBezTo>
                  <a:cubicBezTo>
                    <a:pt x="6363" y="59"/>
                    <a:pt x="8231" y="1869"/>
                    <a:pt x="8231" y="408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7" name="Google Shape;15407;p31"/>
            <p:cNvSpPr/>
            <p:nvPr/>
          </p:nvSpPr>
          <p:spPr>
            <a:xfrm>
              <a:off x="4548375" y="3355100"/>
              <a:ext cx="202850" cy="202850"/>
            </a:xfrm>
            <a:custGeom>
              <a:avLst/>
              <a:gdLst/>
              <a:ahLst/>
              <a:cxnLst/>
              <a:rect l="l" t="t" r="r" b="b"/>
              <a:pathLst>
                <a:path w="8114" h="8114" extrusionOk="0">
                  <a:moveTo>
                    <a:pt x="8056" y="4028"/>
                  </a:moveTo>
                  <a:cubicBezTo>
                    <a:pt x="8114" y="6304"/>
                    <a:pt x="6304" y="8114"/>
                    <a:pt x="4086" y="8114"/>
                  </a:cubicBezTo>
                  <a:cubicBezTo>
                    <a:pt x="1810" y="8114"/>
                    <a:pt x="0" y="6363"/>
                    <a:pt x="0" y="4086"/>
                  </a:cubicBezTo>
                  <a:cubicBezTo>
                    <a:pt x="0" y="1868"/>
                    <a:pt x="1693" y="59"/>
                    <a:pt x="3911" y="59"/>
                  </a:cubicBezTo>
                  <a:cubicBezTo>
                    <a:pt x="6188" y="0"/>
                    <a:pt x="8056" y="1751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8" name="Google Shape;15408;p31"/>
            <p:cNvSpPr/>
            <p:nvPr/>
          </p:nvSpPr>
          <p:spPr>
            <a:xfrm>
              <a:off x="3075975" y="1882700"/>
              <a:ext cx="201400" cy="202875"/>
            </a:xfrm>
            <a:custGeom>
              <a:avLst/>
              <a:gdLst/>
              <a:ahLst/>
              <a:cxnLst/>
              <a:rect l="l" t="t" r="r" b="b"/>
              <a:pathLst>
                <a:path w="8056" h="8115" extrusionOk="0">
                  <a:moveTo>
                    <a:pt x="8056" y="4086"/>
                  </a:moveTo>
                  <a:cubicBezTo>
                    <a:pt x="8056" y="6363"/>
                    <a:pt x="6246" y="8114"/>
                    <a:pt x="3970" y="8114"/>
                  </a:cubicBezTo>
                  <a:cubicBezTo>
                    <a:pt x="1752" y="8056"/>
                    <a:pt x="1" y="6305"/>
                    <a:pt x="1" y="4028"/>
                  </a:cubicBezTo>
                  <a:cubicBezTo>
                    <a:pt x="1" y="1752"/>
                    <a:pt x="1810" y="1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9" name="Google Shape;15409;p31"/>
            <p:cNvSpPr/>
            <p:nvPr/>
          </p:nvSpPr>
          <p:spPr>
            <a:xfrm>
              <a:off x="2829375" y="21307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5" y="3970"/>
                  </a:moveTo>
                  <a:cubicBezTo>
                    <a:pt x="8055" y="6188"/>
                    <a:pt x="6304" y="7997"/>
                    <a:pt x="4086" y="8056"/>
                  </a:cubicBezTo>
                  <a:cubicBezTo>
                    <a:pt x="1810" y="8056"/>
                    <a:pt x="0" y="6246"/>
                    <a:pt x="0" y="4028"/>
                  </a:cubicBezTo>
                  <a:cubicBezTo>
                    <a:pt x="0" y="1810"/>
                    <a:pt x="1751" y="1"/>
                    <a:pt x="3969" y="1"/>
                  </a:cubicBezTo>
                  <a:cubicBezTo>
                    <a:pt x="6187" y="1"/>
                    <a:pt x="7997" y="1752"/>
                    <a:pt x="805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0" name="Google Shape;15410;p31"/>
            <p:cNvSpPr/>
            <p:nvPr/>
          </p:nvSpPr>
          <p:spPr>
            <a:xfrm>
              <a:off x="4301750" y="36031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6" y="3970"/>
                  </a:moveTo>
                  <a:cubicBezTo>
                    <a:pt x="8056" y="6246"/>
                    <a:pt x="6305" y="7997"/>
                    <a:pt x="4087" y="8055"/>
                  </a:cubicBezTo>
                  <a:cubicBezTo>
                    <a:pt x="1810" y="8055"/>
                    <a:pt x="1" y="6246"/>
                    <a:pt x="1" y="4028"/>
                  </a:cubicBezTo>
                  <a:cubicBezTo>
                    <a:pt x="1" y="1810"/>
                    <a:pt x="1810" y="0"/>
                    <a:pt x="4028" y="0"/>
                  </a:cubicBezTo>
                  <a:cubicBezTo>
                    <a:pt x="6246" y="0"/>
                    <a:pt x="8056" y="1751"/>
                    <a:pt x="8056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1" name="Google Shape;15411;p31"/>
            <p:cNvSpPr/>
            <p:nvPr/>
          </p:nvSpPr>
          <p:spPr>
            <a:xfrm>
              <a:off x="4790600" y="2619625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4029" y="1"/>
                  </a:moveTo>
                  <a:cubicBezTo>
                    <a:pt x="6247" y="1"/>
                    <a:pt x="8056" y="1810"/>
                    <a:pt x="8056" y="4028"/>
                  </a:cubicBezTo>
                  <a:cubicBezTo>
                    <a:pt x="8056" y="6246"/>
                    <a:pt x="6305" y="8056"/>
                    <a:pt x="4087" y="8056"/>
                  </a:cubicBezTo>
                  <a:cubicBezTo>
                    <a:pt x="1810" y="8056"/>
                    <a:pt x="59" y="6305"/>
                    <a:pt x="1" y="4028"/>
                  </a:cubicBezTo>
                  <a:cubicBezTo>
                    <a:pt x="1" y="1810"/>
                    <a:pt x="1810" y="59"/>
                    <a:pt x="402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2" name="Google Shape;15412;p31"/>
            <p:cNvSpPr/>
            <p:nvPr/>
          </p:nvSpPr>
          <p:spPr>
            <a:xfrm>
              <a:off x="3564825" y="1641925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8056" y="4028"/>
                  </a:moveTo>
                  <a:cubicBezTo>
                    <a:pt x="8056" y="6246"/>
                    <a:pt x="6246" y="7997"/>
                    <a:pt x="4028" y="7997"/>
                  </a:cubicBezTo>
                  <a:cubicBezTo>
                    <a:pt x="1810" y="7997"/>
                    <a:pt x="1" y="6129"/>
                    <a:pt x="59" y="3911"/>
                  </a:cubicBezTo>
                  <a:cubicBezTo>
                    <a:pt x="59" y="1752"/>
                    <a:pt x="1869" y="0"/>
                    <a:pt x="4028" y="0"/>
                  </a:cubicBezTo>
                  <a:cubicBezTo>
                    <a:pt x="6246" y="0"/>
                    <a:pt x="8056" y="1752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3" name="Google Shape;15413;p31"/>
            <p:cNvSpPr/>
            <p:nvPr/>
          </p:nvSpPr>
          <p:spPr>
            <a:xfrm>
              <a:off x="3811450" y="16404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4086" y="58"/>
                  </a:moveTo>
                  <a:cubicBezTo>
                    <a:pt x="6304" y="58"/>
                    <a:pt x="8056" y="1868"/>
                    <a:pt x="8056" y="4086"/>
                  </a:cubicBezTo>
                  <a:cubicBezTo>
                    <a:pt x="8056" y="6304"/>
                    <a:pt x="6246" y="8055"/>
                    <a:pt x="4028" y="8055"/>
                  </a:cubicBezTo>
                  <a:cubicBezTo>
                    <a:pt x="1810" y="8055"/>
                    <a:pt x="0" y="6246"/>
                    <a:pt x="59" y="4028"/>
                  </a:cubicBezTo>
                  <a:cubicBezTo>
                    <a:pt x="59" y="1810"/>
                    <a:pt x="1868" y="0"/>
                    <a:pt x="4086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4" name="Google Shape;15414;p31"/>
            <p:cNvSpPr/>
            <p:nvPr/>
          </p:nvSpPr>
          <p:spPr>
            <a:xfrm>
              <a:off x="4790600" y="2866250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8056" y="4086"/>
                  </a:moveTo>
                  <a:cubicBezTo>
                    <a:pt x="8056" y="6304"/>
                    <a:pt x="6247" y="8055"/>
                    <a:pt x="4029" y="8055"/>
                  </a:cubicBezTo>
                  <a:cubicBezTo>
                    <a:pt x="1810" y="8055"/>
                    <a:pt x="1" y="6246"/>
                    <a:pt x="59" y="4028"/>
                  </a:cubicBezTo>
                  <a:cubicBezTo>
                    <a:pt x="59" y="1810"/>
                    <a:pt x="1869" y="0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5" name="Google Shape;15415;p31"/>
            <p:cNvSpPr/>
            <p:nvPr/>
          </p:nvSpPr>
          <p:spPr>
            <a:xfrm>
              <a:off x="2829375" y="3356550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7997" y="4028"/>
                  </a:moveTo>
                  <a:cubicBezTo>
                    <a:pt x="7997" y="6246"/>
                    <a:pt x="6187" y="7997"/>
                    <a:pt x="4028" y="7997"/>
                  </a:cubicBezTo>
                  <a:cubicBezTo>
                    <a:pt x="1810" y="7997"/>
                    <a:pt x="0" y="6130"/>
                    <a:pt x="58" y="3912"/>
                  </a:cubicBezTo>
                  <a:cubicBezTo>
                    <a:pt x="58" y="1752"/>
                    <a:pt x="1926" y="1"/>
                    <a:pt x="4086" y="1"/>
                  </a:cubicBezTo>
                  <a:cubicBezTo>
                    <a:pt x="6246" y="59"/>
                    <a:pt x="8055" y="1869"/>
                    <a:pt x="7997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6" name="Google Shape;15416;p31"/>
            <p:cNvSpPr/>
            <p:nvPr/>
          </p:nvSpPr>
          <p:spPr>
            <a:xfrm>
              <a:off x="3075975" y="3603175"/>
              <a:ext cx="199950" cy="201400"/>
            </a:xfrm>
            <a:custGeom>
              <a:avLst/>
              <a:gdLst/>
              <a:ahLst/>
              <a:cxnLst/>
              <a:rect l="l" t="t" r="r" b="b"/>
              <a:pathLst>
                <a:path w="7998" h="8056" extrusionOk="0">
                  <a:moveTo>
                    <a:pt x="4087" y="0"/>
                  </a:moveTo>
                  <a:cubicBezTo>
                    <a:pt x="6246" y="59"/>
                    <a:pt x="7997" y="1868"/>
                    <a:pt x="7997" y="4028"/>
                  </a:cubicBezTo>
                  <a:cubicBezTo>
                    <a:pt x="7997" y="6246"/>
                    <a:pt x="6130" y="8055"/>
                    <a:pt x="3970" y="7997"/>
                  </a:cubicBezTo>
                  <a:cubicBezTo>
                    <a:pt x="1752" y="7939"/>
                    <a:pt x="1" y="6129"/>
                    <a:pt x="59" y="3970"/>
                  </a:cubicBezTo>
                  <a:cubicBezTo>
                    <a:pt x="59" y="1810"/>
                    <a:pt x="1869" y="0"/>
                    <a:pt x="40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7" name="Google Shape;15417;p31"/>
            <p:cNvSpPr/>
            <p:nvPr/>
          </p:nvSpPr>
          <p:spPr>
            <a:xfrm>
              <a:off x="4056600" y="1641925"/>
              <a:ext cx="198475" cy="198475"/>
            </a:xfrm>
            <a:custGeom>
              <a:avLst/>
              <a:gdLst/>
              <a:ahLst/>
              <a:cxnLst/>
              <a:rect l="l" t="t" r="r" b="b"/>
              <a:pathLst>
                <a:path w="7939" h="7939" extrusionOk="0">
                  <a:moveTo>
                    <a:pt x="3970" y="7939"/>
                  </a:moveTo>
                  <a:cubicBezTo>
                    <a:pt x="1810" y="7939"/>
                    <a:pt x="1" y="6129"/>
                    <a:pt x="1" y="3970"/>
                  </a:cubicBezTo>
                  <a:cubicBezTo>
                    <a:pt x="1" y="1810"/>
                    <a:pt x="1810" y="0"/>
                    <a:pt x="3970" y="0"/>
                  </a:cubicBezTo>
                  <a:cubicBezTo>
                    <a:pt x="6130" y="0"/>
                    <a:pt x="7939" y="1810"/>
                    <a:pt x="7939" y="3970"/>
                  </a:cubicBezTo>
                  <a:cubicBezTo>
                    <a:pt x="7939" y="6188"/>
                    <a:pt x="6130" y="7939"/>
                    <a:pt x="3970" y="793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8" name="Google Shape;15418;p31"/>
            <p:cNvSpPr/>
            <p:nvPr/>
          </p:nvSpPr>
          <p:spPr>
            <a:xfrm>
              <a:off x="4792075" y="2377400"/>
              <a:ext cx="199950" cy="199925"/>
            </a:xfrm>
            <a:custGeom>
              <a:avLst/>
              <a:gdLst/>
              <a:ahLst/>
              <a:cxnLst/>
              <a:rect l="l" t="t" r="r" b="b"/>
              <a:pathLst>
                <a:path w="7998" h="7997" extrusionOk="0">
                  <a:moveTo>
                    <a:pt x="3970" y="58"/>
                  </a:moveTo>
                  <a:cubicBezTo>
                    <a:pt x="6129" y="0"/>
                    <a:pt x="7939" y="1810"/>
                    <a:pt x="7939" y="3969"/>
                  </a:cubicBezTo>
                  <a:cubicBezTo>
                    <a:pt x="7997" y="6129"/>
                    <a:pt x="6188" y="7939"/>
                    <a:pt x="4028" y="7997"/>
                  </a:cubicBezTo>
                  <a:cubicBezTo>
                    <a:pt x="1868" y="7997"/>
                    <a:pt x="59" y="6246"/>
                    <a:pt x="0" y="4028"/>
                  </a:cubicBezTo>
                  <a:cubicBezTo>
                    <a:pt x="0" y="1926"/>
                    <a:pt x="1810" y="58"/>
                    <a:pt x="3970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9" name="Google Shape;15419;p31"/>
            <p:cNvSpPr/>
            <p:nvPr/>
          </p:nvSpPr>
          <p:spPr>
            <a:xfrm>
              <a:off x="4793525" y="31157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70" y="1"/>
                  </a:moveTo>
                  <a:cubicBezTo>
                    <a:pt x="6130" y="1"/>
                    <a:pt x="7881" y="1752"/>
                    <a:pt x="7881" y="3911"/>
                  </a:cubicBezTo>
                  <a:cubicBezTo>
                    <a:pt x="7881" y="6129"/>
                    <a:pt x="6071" y="7881"/>
                    <a:pt x="3853" y="7881"/>
                  </a:cubicBezTo>
                  <a:cubicBezTo>
                    <a:pt x="1693" y="7822"/>
                    <a:pt x="1" y="6071"/>
                    <a:pt x="1" y="3911"/>
                  </a:cubicBezTo>
                  <a:cubicBezTo>
                    <a:pt x="1" y="1693"/>
                    <a:pt x="1752" y="1"/>
                    <a:pt x="39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0" name="Google Shape;15420;p31"/>
            <p:cNvSpPr/>
            <p:nvPr/>
          </p:nvSpPr>
          <p:spPr>
            <a:xfrm>
              <a:off x="2584200" y="2622550"/>
              <a:ext cx="197025" cy="195550"/>
            </a:xfrm>
            <a:custGeom>
              <a:avLst/>
              <a:gdLst/>
              <a:ahLst/>
              <a:cxnLst/>
              <a:rect l="l" t="t" r="r" b="b"/>
              <a:pathLst>
                <a:path w="7881" h="7822" extrusionOk="0">
                  <a:moveTo>
                    <a:pt x="3912" y="7822"/>
                  </a:moveTo>
                  <a:cubicBezTo>
                    <a:pt x="1752" y="7822"/>
                    <a:pt x="1" y="6071"/>
                    <a:pt x="59" y="3911"/>
                  </a:cubicBezTo>
                  <a:cubicBezTo>
                    <a:pt x="59" y="1693"/>
                    <a:pt x="1810" y="0"/>
                    <a:pt x="3970" y="0"/>
                  </a:cubicBezTo>
                  <a:cubicBezTo>
                    <a:pt x="6188" y="0"/>
                    <a:pt x="7881" y="1751"/>
                    <a:pt x="7881" y="3970"/>
                  </a:cubicBezTo>
                  <a:cubicBezTo>
                    <a:pt x="7881" y="6129"/>
                    <a:pt x="6130" y="7822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1" name="Google Shape;15421;p31"/>
            <p:cNvSpPr/>
            <p:nvPr/>
          </p:nvSpPr>
          <p:spPr>
            <a:xfrm>
              <a:off x="3321125" y="16433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12" y="7822"/>
                  </a:moveTo>
                  <a:cubicBezTo>
                    <a:pt x="1694" y="7822"/>
                    <a:pt x="1" y="6071"/>
                    <a:pt x="1" y="3912"/>
                  </a:cubicBezTo>
                  <a:cubicBezTo>
                    <a:pt x="59" y="1694"/>
                    <a:pt x="1810" y="1"/>
                    <a:pt x="3970" y="1"/>
                  </a:cubicBezTo>
                  <a:cubicBezTo>
                    <a:pt x="6130" y="59"/>
                    <a:pt x="7881" y="1810"/>
                    <a:pt x="7823" y="3970"/>
                  </a:cubicBezTo>
                  <a:cubicBezTo>
                    <a:pt x="7823" y="6130"/>
                    <a:pt x="6071" y="7881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2" name="Google Shape;15422;p31"/>
            <p:cNvSpPr/>
            <p:nvPr/>
          </p:nvSpPr>
          <p:spPr>
            <a:xfrm>
              <a:off x="3812900" y="3851250"/>
              <a:ext cx="198500" cy="197025"/>
            </a:xfrm>
            <a:custGeom>
              <a:avLst/>
              <a:gdLst/>
              <a:ahLst/>
              <a:cxnLst/>
              <a:rect l="l" t="t" r="r" b="b"/>
              <a:pathLst>
                <a:path w="7940" h="7881" extrusionOk="0">
                  <a:moveTo>
                    <a:pt x="7939" y="3969"/>
                  </a:moveTo>
                  <a:cubicBezTo>
                    <a:pt x="7881" y="6188"/>
                    <a:pt x="6130" y="7880"/>
                    <a:pt x="3970" y="7880"/>
                  </a:cubicBezTo>
                  <a:cubicBezTo>
                    <a:pt x="1752" y="7880"/>
                    <a:pt x="1" y="6071"/>
                    <a:pt x="59" y="3911"/>
                  </a:cubicBezTo>
                  <a:cubicBezTo>
                    <a:pt x="117" y="1693"/>
                    <a:pt x="1869" y="0"/>
                    <a:pt x="4028" y="59"/>
                  </a:cubicBezTo>
                  <a:cubicBezTo>
                    <a:pt x="6188" y="59"/>
                    <a:pt x="7939" y="1810"/>
                    <a:pt x="7939" y="39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3" name="Google Shape;15423;p31"/>
            <p:cNvSpPr/>
            <p:nvPr/>
          </p:nvSpPr>
          <p:spPr>
            <a:xfrm>
              <a:off x="2585675" y="2869150"/>
              <a:ext cx="195550" cy="195575"/>
            </a:xfrm>
            <a:custGeom>
              <a:avLst/>
              <a:gdLst/>
              <a:ahLst/>
              <a:cxnLst/>
              <a:rect l="l" t="t" r="r" b="b"/>
              <a:pathLst>
                <a:path w="7822" h="7823" extrusionOk="0">
                  <a:moveTo>
                    <a:pt x="7822" y="3912"/>
                  </a:moveTo>
                  <a:cubicBezTo>
                    <a:pt x="7822" y="6071"/>
                    <a:pt x="6129" y="7823"/>
                    <a:pt x="3911" y="7823"/>
                  </a:cubicBezTo>
                  <a:cubicBezTo>
                    <a:pt x="1751" y="7823"/>
                    <a:pt x="0" y="6130"/>
                    <a:pt x="0" y="3970"/>
                  </a:cubicBezTo>
                  <a:cubicBezTo>
                    <a:pt x="0" y="1752"/>
                    <a:pt x="1693" y="59"/>
                    <a:pt x="3853" y="1"/>
                  </a:cubicBezTo>
                  <a:cubicBezTo>
                    <a:pt x="6071" y="1"/>
                    <a:pt x="7763" y="1752"/>
                    <a:pt x="7822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4" name="Google Shape;15424;p31"/>
            <p:cNvSpPr/>
            <p:nvPr/>
          </p:nvSpPr>
          <p:spPr>
            <a:xfrm>
              <a:off x="3567750" y="3851250"/>
              <a:ext cx="197025" cy="198475"/>
            </a:xfrm>
            <a:custGeom>
              <a:avLst/>
              <a:gdLst/>
              <a:ahLst/>
              <a:cxnLst/>
              <a:rect l="l" t="t" r="r" b="b"/>
              <a:pathLst>
                <a:path w="7881" h="7939" extrusionOk="0">
                  <a:moveTo>
                    <a:pt x="4028" y="59"/>
                  </a:moveTo>
                  <a:cubicBezTo>
                    <a:pt x="6188" y="117"/>
                    <a:pt x="7881" y="1868"/>
                    <a:pt x="7822" y="4028"/>
                  </a:cubicBezTo>
                  <a:cubicBezTo>
                    <a:pt x="7822" y="6246"/>
                    <a:pt x="6013" y="7939"/>
                    <a:pt x="3853" y="7880"/>
                  </a:cubicBezTo>
                  <a:cubicBezTo>
                    <a:pt x="1693" y="7822"/>
                    <a:pt x="1" y="6071"/>
                    <a:pt x="1" y="3853"/>
                  </a:cubicBezTo>
                  <a:cubicBezTo>
                    <a:pt x="59" y="1693"/>
                    <a:pt x="1868" y="0"/>
                    <a:pt x="4028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5" name="Google Shape;15425;p31"/>
            <p:cNvSpPr/>
            <p:nvPr/>
          </p:nvSpPr>
          <p:spPr>
            <a:xfrm>
              <a:off x="4551300" y="1891450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7763" y="3912"/>
                  </a:moveTo>
                  <a:cubicBezTo>
                    <a:pt x="7763" y="6071"/>
                    <a:pt x="6071" y="7764"/>
                    <a:pt x="3853" y="7764"/>
                  </a:cubicBezTo>
                  <a:cubicBezTo>
                    <a:pt x="1693" y="7764"/>
                    <a:pt x="0" y="6013"/>
                    <a:pt x="0" y="3853"/>
                  </a:cubicBezTo>
                  <a:cubicBezTo>
                    <a:pt x="0" y="1693"/>
                    <a:pt x="1751" y="1"/>
                    <a:pt x="3969" y="1"/>
                  </a:cubicBezTo>
                  <a:cubicBezTo>
                    <a:pt x="6129" y="1"/>
                    <a:pt x="7822" y="1693"/>
                    <a:pt x="7763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6" name="Google Shape;15426;p31"/>
            <p:cNvSpPr/>
            <p:nvPr/>
          </p:nvSpPr>
          <p:spPr>
            <a:xfrm>
              <a:off x="4059525" y="385270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3794" y="59"/>
                  </a:moveTo>
                  <a:cubicBezTo>
                    <a:pt x="5954" y="1"/>
                    <a:pt x="7705" y="1693"/>
                    <a:pt x="7705" y="3853"/>
                  </a:cubicBezTo>
                  <a:cubicBezTo>
                    <a:pt x="7705" y="6013"/>
                    <a:pt x="6013" y="7764"/>
                    <a:pt x="3853" y="7764"/>
                  </a:cubicBezTo>
                  <a:cubicBezTo>
                    <a:pt x="1693" y="7764"/>
                    <a:pt x="0" y="6071"/>
                    <a:pt x="0" y="3911"/>
                  </a:cubicBezTo>
                  <a:cubicBezTo>
                    <a:pt x="0" y="1752"/>
                    <a:pt x="1693" y="59"/>
                    <a:pt x="379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7" name="Google Shape;15427;p31"/>
            <p:cNvSpPr/>
            <p:nvPr/>
          </p:nvSpPr>
          <p:spPr>
            <a:xfrm>
              <a:off x="2585675" y="2380300"/>
              <a:ext cx="194100" cy="194125"/>
            </a:xfrm>
            <a:custGeom>
              <a:avLst/>
              <a:gdLst/>
              <a:ahLst/>
              <a:cxnLst/>
              <a:rect l="l" t="t" r="r" b="b"/>
              <a:pathLst>
                <a:path w="7764" h="7765" extrusionOk="0">
                  <a:moveTo>
                    <a:pt x="3911" y="59"/>
                  </a:moveTo>
                  <a:cubicBezTo>
                    <a:pt x="6071" y="59"/>
                    <a:pt x="7763" y="1810"/>
                    <a:pt x="7763" y="3912"/>
                  </a:cubicBezTo>
                  <a:cubicBezTo>
                    <a:pt x="7763" y="6071"/>
                    <a:pt x="6012" y="7764"/>
                    <a:pt x="3853" y="7764"/>
                  </a:cubicBezTo>
                  <a:cubicBezTo>
                    <a:pt x="1693" y="7764"/>
                    <a:pt x="0" y="6013"/>
                    <a:pt x="59" y="3853"/>
                  </a:cubicBezTo>
                  <a:cubicBezTo>
                    <a:pt x="59" y="1694"/>
                    <a:pt x="1810" y="1"/>
                    <a:pt x="391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8" name="Google Shape;15428;p31"/>
            <p:cNvSpPr/>
            <p:nvPr/>
          </p:nvSpPr>
          <p:spPr>
            <a:xfrm>
              <a:off x="3322600" y="3854175"/>
              <a:ext cx="192650" cy="192625"/>
            </a:xfrm>
            <a:custGeom>
              <a:avLst/>
              <a:gdLst/>
              <a:ahLst/>
              <a:cxnLst/>
              <a:rect l="l" t="t" r="r" b="b"/>
              <a:pathLst>
                <a:path w="7706" h="7705" extrusionOk="0">
                  <a:moveTo>
                    <a:pt x="7705" y="3852"/>
                  </a:moveTo>
                  <a:cubicBezTo>
                    <a:pt x="7705" y="5954"/>
                    <a:pt x="5954" y="7705"/>
                    <a:pt x="3853" y="7705"/>
                  </a:cubicBezTo>
                  <a:cubicBezTo>
                    <a:pt x="1751" y="7705"/>
                    <a:pt x="0" y="5954"/>
                    <a:pt x="0" y="3852"/>
                  </a:cubicBezTo>
                  <a:cubicBezTo>
                    <a:pt x="0" y="1693"/>
                    <a:pt x="1751" y="0"/>
                    <a:pt x="3911" y="0"/>
                  </a:cubicBezTo>
                  <a:cubicBezTo>
                    <a:pt x="6012" y="0"/>
                    <a:pt x="7705" y="1751"/>
                    <a:pt x="7705" y="38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9" name="Google Shape;15429;p31"/>
            <p:cNvSpPr/>
            <p:nvPr/>
          </p:nvSpPr>
          <p:spPr>
            <a:xfrm>
              <a:off x="2585675" y="3117225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3969" y="1"/>
                  </a:moveTo>
                  <a:cubicBezTo>
                    <a:pt x="6071" y="59"/>
                    <a:pt x="7822" y="1869"/>
                    <a:pt x="7763" y="3970"/>
                  </a:cubicBezTo>
                  <a:cubicBezTo>
                    <a:pt x="7705" y="6071"/>
                    <a:pt x="5954" y="7764"/>
                    <a:pt x="3853" y="7706"/>
                  </a:cubicBezTo>
                  <a:cubicBezTo>
                    <a:pt x="1751" y="7706"/>
                    <a:pt x="0" y="5896"/>
                    <a:pt x="59" y="3795"/>
                  </a:cubicBezTo>
                  <a:cubicBezTo>
                    <a:pt x="117" y="1694"/>
                    <a:pt x="1868" y="1"/>
                    <a:pt x="39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0" name="Google Shape;15430;p31"/>
            <p:cNvSpPr/>
            <p:nvPr/>
          </p:nvSpPr>
          <p:spPr>
            <a:xfrm>
              <a:off x="4795000" y="2133700"/>
              <a:ext cx="192625" cy="194100"/>
            </a:xfrm>
            <a:custGeom>
              <a:avLst/>
              <a:gdLst/>
              <a:ahLst/>
              <a:cxnLst/>
              <a:rect l="l" t="t" r="r" b="b"/>
              <a:pathLst>
                <a:path w="7705" h="7764" extrusionOk="0">
                  <a:moveTo>
                    <a:pt x="3911" y="7764"/>
                  </a:moveTo>
                  <a:cubicBezTo>
                    <a:pt x="1810" y="7764"/>
                    <a:pt x="58" y="6012"/>
                    <a:pt x="0" y="3911"/>
                  </a:cubicBezTo>
                  <a:cubicBezTo>
                    <a:pt x="0" y="1810"/>
                    <a:pt x="1751" y="59"/>
                    <a:pt x="3853" y="59"/>
                  </a:cubicBezTo>
                  <a:cubicBezTo>
                    <a:pt x="5954" y="0"/>
                    <a:pt x="7705" y="1751"/>
                    <a:pt x="7705" y="3911"/>
                  </a:cubicBezTo>
                  <a:cubicBezTo>
                    <a:pt x="7705" y="5954"/>
                    <a:pt x="6012" y="7705"/>
                    <a:pt x="3911" y="776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1" name="Google Shape;15431;p31"/>
            <p:cNvSpPr/>
            <p:nvPr/>
          </p:nvSpPr>
          <p:spPr>
            <a:xfrm>
              <a:off x="4306125" y="164485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7706" y="3911"/>
                  </a:moveTo>
                  <a:cubicBezTo>
                    <a:pt x="7648" y="6012"/>
                    <a:pt x="5896" y="7763"/>
                    <a:pt x="3737" y="7705"/>
                  </a:cubicBezTo>
                  <a:cubicBezTo>
                    <a:pt x="1694" y="7647"/>
                    <a:pt x="1" y="5896"/>
                    <a:pt x="1" y="3794"/>
                  </a:cubicBezTo>
                  <a:cubicBezTo>
                    <a:pt x="1" y="1693"/>
                    <a:pt x="1810" y="0"/>
                    <a:pt x="3912" y="0"/>
                  </a:cubicBezTo>
                  <a:cubicBezTo>
                    <a:pt x="6013" y="59"/>
                    <a:pt x="7706" y="1810"/>
                    <a:pt x="7706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2" name="Google Shape;15432;p31"/>
            <p:cNvSpPr/>
            <p:nvPr/>
          </p:nvSpPr>
          <p:spPr>
            <a:xfrm>
              <a:off x="4546925" y="3606100"/>
              <a:ext cx="195550" cy="194100"/>
            </a:xfrm>
            <a:custGeom>
              <a:avLst/>
              <a:gdLst/>
              <a:ahLst/>
              <a:cxnLst/>
              <a:rect l="l" t="t" r="r" b="b"/>
              <a:pathLst>
                <a:path w="7822" h="7764" extrusionOk="0">
                  <a:moveTo>
                    <a:pt x="3853" y="7763"/>
                  </a:moveTo>
                  <a:cubicBezTo>
                    <a:pt x="1751" y="7705"/>
                    <a:pt x="0" y="5895"/>
                    <a:pt x="58" y="3794"/>
                  </a:cubicBezTo>
                  <a:cubicBezTo>
                    <a:pt x="117" y="1693"/>
                    <a:pt x="1926" y="0"/>
                    <a:pt x="3969" y="58"/>
                  </a:cubicBezTo>
                  <a:cubicBezTo>
                    <a:pt x="6129" y="117"/>
                    <a:pt x="7822" y="1868"/>
                    <a:pt x="7763" y="4028"/>
                  </a:cubicBezTo>
                  <a:cubicBezTo>
                    <a:pt x="7705" y="6071"/>
                    <a:pt x="5954" y="7763"/>
                    <a:pt x="3853" y="77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3" name="Google Shape;15433;p31"/>
            <p:cNvSpPr/>
            <p:nvPr/>
          </p:nvSpPr>
          <p:spPr>
            <a:xfrm>
              <a:off x="2832275" y="1887075"/>
              <a:ext cx="194125" cy="194100"/>
            </a:xfrm>
            <a:custGeom>
              <a:avLst/>
              <a:gdLst/>
              <a:ahLst/>
              <a:cxnLst/>
              <a:rect l="l" t="t" r="r" b="b"/>
              <a:pathLst>
                <a:path w="7765" h="7764" extrusionOk="0">
                  <a:moveTo>
                    <a:pt x="7764" y="3911"/>
                  </a:moveTo>
                  <a:cubicBezTo>
                    <a:pt x="7706" y="6013"/>
                    <a:pt x="5955" y="7764"/>
                    <a:pt x="3912" y="7706"/>
                  </a:cubicBezTo>
                  <a:cubicBezTo>
                    <a:pt x="1752" y="7706"/>
                    <a:pt x="1" y="5954"/>
                    <a:pt x="59" y="3795"/>
                  </a:cubicBezTo>
                  <a:cubicBezTo>
                    <a:pt x="118" y="1693"/>
                    <a:pt x="1869" y="1"/>
                    <a:pt x="3970" y="59"/>
                  </a:cubicBezTo>
                  <a:cubicBezTo>
                    <a:pt x="6071" y="59"/>
                    <a:pt x="7764" y="1810"/>
                    <a:pt x="7764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4" name="Google Shape;15434;p31"/>
            <p:cNvSpPr/>
            <p:nvPr/>
          </p:nvSpPr>
          <p:spPr>
            <a:xfrm>
              <a:off x="4796450" y="3362400"/>
              <a:ext cx="191175" cy="189725"/>
            </a:xfrm>
            <a:custGeom>
              <a:avLst/>
              <a:gdLst/>
              <a:ahLst/>
              <a:cxnLst/>
              <a:rect l="l" t="t" r="r" b="b"/>
              <a:pathLst>
                <a:path w="7647" h="7589" extrusionOk="0">
                  <a:moveTo>
                    <a:pt x="3795" y="0"/>
                  </a:moveTo>
                  <a:cubicBezTo>
                    <a:pt x="5896" y="0"/>
                    <a:pt x="7647" y="1751"/>
                    <a:pt x="7589" y="3794"/>
                  </a:cubicBezTo>
                  <a:cubicBezTo>
                    <a:pt x="7589" y="5896"/>
                    <a:pt x="5896" y="7588"/>
                    <a:pt x="3795" y="7588"/>
                  </a:cubicBezTo>
                  <a:cubicBezTo>
                    <a:pt x="1693" y="7588"/>
                    <a:pt x="0" y="5837"/>
                    <a:pt x="0" y="3736"/>
                  </a:cubicBezTo>
                  <a:cubicBezTo>
                    <a:pt x="0" y="1693"/>
                    <a:pt x="1752" y="0"/>
                    <a:pt x="379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5" name="Google Shape;15435;p31"/>
            <p:cNvSpPr/>
            <p:nvPr/>
          </p:nvSpPr>
          <p:spPr>
            <a:xfrm>
              <a:off x="3081825" y="1646300"/>
              <a:ext cx="189725" cy="191200"/>
            </a:xfrm>
            <a:custGeom>
              <a:avLst/>
              <a:gdLst/>
              <a:ahLst/>
              <a:cxnLst/>
              <a:rect l="l" t="t" r="r" b="b"/>
              <a:pathLst>
                <a:path w="7589" h="7648" extrusionOk="0">
                  <a:moveTo>
                    <a:pt x="3794" y="1"/>
                  </a:moveTo>
                  <a:cubicBezTo>
                    <a:pt x="5837" y="1"/>
                    <a:pt x="7588" y="1752"/>
                    <a:pt x="7588" y="3853"/>
                  </a:cubicBezTo>
                  <a:cubicBezTo>
                    <a:pt x="7588" y="5896"/>
                    <a:pt x="5896" y="7589"/>
                    <a:pt x="3794" y="7589"/>
                  </a:cubicBezTo>
                  <a:cubicBezTo>
                    <a:pt x="1751" y="7647"/>
                    <a:pt x="0" y="5896"/>
                    <a:pt x="0" y="3795"/>
                  </a:cubicBezTo>
                  <a:cubicBezTo>
                    <a:pt x="0" y="1693"/>
                    <a:pt x="1693" y="1"/>
                    <a:pt x="3794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6" name="Google Shape;15436;p31"/>
            <p:cNvSpPr/>
            <p:nvPr/>
          </p:nvSpPr>
          <p:spPr>
            <a:xfrm>
              <a:off x="2835200" y="3609000"/>
              <a:ext cx="189725" cy="189725"/>
            </a:xfrm>
            <a:custGeom>
              <a:avLst/>
              <a:gdLst/>
              <a:ahLst/>
              <a:cxnLst/>
              <a:rect l="l" t="t" r="r" b="b"/>
              <a:pathLst>
                <a:path w="7589" h="7589" extrusionOk="0">
                  <a:moveTo>
                    <a:pt x="3795" y="1"/>
                  </a:moveTo>
                  <a:cubicBezTo>
                    <a:pt x="5896" y="59"/>
                    <a:pt x="7589" y="1752"/>
                    <a:pt x="7530" y="3795"/>
                  </a:cubicBezTo>
                  <a:cubicBezTo>
                    <a:pt x="7530" y="5896"/>
                    <a:pt x="5838" y="7589"/>
                    <a:pt x="3736" y="7531"/>
                  </a:cubicBezTo>
                  <a:cubicBezTo>
                    <a:pt x="1635" y="7531"/>
                    <a:pt x="1" y="5838"/>
                    <a:pt x="1" y="3737"/>
                  </a:cubicBezTo>
                  <a:cubicBezTo>
                    <a:pt x="59" y="1635"/>
                    <a:pt x="1752" y="1"/>
                    <a:pt x="379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7" name="Google Shape;15437;p31"/>
            <p:cNvSpPr/>
            <p:nvPr/>
          </p:nvSpPr>
          <p:spPr>
            <a:xfrm>
              <a:off x="4309050" y="3855625"/>
              <a:ext cx="186825" cy="188275"/>
            </a:xfrm>
            <a:custGeom>
              <a:avLst/>
              <a:gdLst/>
              <a:ahLst/>
              <a:cxnLst/>
              <a:rect l="l" t="t" r="r" b="b"/>
              <a:pathLst>
                <a:path w="7473" h="7531" extrusionOk="0">
                  <a:moveTo>
                    <a:pt x="3736" y="7530"/>
                  </a:moveTo>
                  <a:cubicBezTo>
                    <a:pt x="1635" y="7530"/>
                    <a:pt x="1" y="5896"/>
                    <a:pt x="1" y="3794"/>
                  </a:cubicBezTo>
                  <a:cubicBezTo>
                    <a:pt x="1" y="1693"/>
                    <a:pt x="1635" y="0"/>
                    <a:pt x="3736" y="59"/>
                  </a:cubicBezTo>
                  <a:cubicBezTo>
                    <a:pt x="5838" y="59"/>
                    <a:pt x="7472" y="1693"/>
                    <a:pt x="7472" y="3736"/>
                  </a:cubicBezTo>
                  <a:cubicBezTo>
                    <a:pt x="7472" y="5837"/>
                    <a:pt x="5838" y="7530"/>
                    <a:pt x="3736" y="75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8" name="Google Shape;15438;p31"/>
            <p:cNvSpPr/>
            <p:nvPr/>
          </p:nvSpPr>
          <p:spPr>
            <a:xfrm>
              <a:off x="2590050" y="213660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3736" y="7531"/>
                  </a:moveTo>
                  <a:cubicBezTo>
                    <a:pt x="1635" y="7531"/>
                    <a:pt x="0" y="5896"/>
                    <a:pt x="0" y="3737"/>
                  </a:cubicBezTo>
                  <a:cubicBezTo>
                    <a:pt x="0" y="1694"/>
                    <a:pt x="1635" y="59"/>
                    <a:pt x="3678" y="59"/>
                  </a:cubicBezTo>
                  <a:cubicBezTo>
                    <a:pt x="5837" y="1"/>
                    <a:pt x="7472" y="1694"/>
                    <a:pt x="7472" y="3795"/>
                  </a:cubicBezTo>
                  <a:cubicBezTo>
                    <a:pt x="7472" y="5896"/>
                    <a:pt x="5837" y="7531"/>
                    <a:pt x="3736" y="753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9" name="Google Shape;15439;p31"/>
            <p:cNvSpPr/>
            <p:nvPr/>
          </p:nvSpPr>
          <p:spPr>
            <a:xfrm>
              <a:off x="2590050" y="3363850"/>
              <a:ext cx="186800" cy="186800"/>
            </a:xfrm>
            <a:custGeom>
              <a:avLst/>
              <a:gdLst/>
              <a:ahLst/>
              <a:cxnLst/>
              <a:rect l="l" t="t" r="r" b="b"/>
              <a:pathLst>
                <a:path w="7472" h="7472" extrusionOk="0">
                  <a:moveTo>
                    <a:pt x="3736" y="1"/>
                  </a:moveTo>
                  <a:cubicBezTo>
                    <a:pt x="5837" y="59"/>
                    <a:pt x="7472" y="1693"/>
                    <a:pt x="7413" y="3795"/>
                  </a:cubicBezTo>
                  <a:cubicBezTo>
                    <a:pt x="7413" y="5838"/>
                    <a:pt x="5721" y="7472"/>
                    <a:pt x="3678" y="7414"/>
                  </a:cubicBezTo>
                  <a:cubicBezTo>
                    <a:pt x="1635" y="7414"/>
                    <a:pt x="0" y="5721"/>
                    <a:pt x="0" y="3678"/>
                  </a:cubicBezTo>
                  <a:cubicBezTo>
                    <a:pt x="0" y="1635"/>
                    <a:pt x="1693" y="1"/>
                    <a:pt x="37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0" name="Google Shape;15440;p31"/>
            <p:cNvSpPr/>
            <p:nvPr/>
          </p:nvSpPr>
          <p:spPr>
            <a:xfrm>
              <a:off x="3083275" y="3857075"/>
              <a:ext cx="186800" cy="185350"/>
            </a:xfrm>
            <a:custGeom>
              <a:avLst/>
              <a:gdLst/>
              <a:ahLst/>
              <a:cxnLst/>
              <a:rect l="l" t="t" r="r" b="b"/>
              <a:pathLst>
                <a:path w="7472" h="7414" extrusionOk="0">
                  <a:moveTo>
                    <a:pt x="7414" y="3678"/>
                  </a:moveTo>
                  <a:cubicBezTo>
                    <a:pt x="7472" y="5779"/>
                    <a:pt x="5779" y="7414"/>
                    <a:pt x="3736" y="7414"/>
                  </a:cubicBezTo>
                  <a:cubicBezTo>
                    <a:pt x="1693" y="7414"/>
                    <a:pt x="1" y="5779"/>
                    <a:pt x="59" y="3736"/>
                  </a:cubicBezTo>
                  <a:cubicBezTo>
                    <a:pt x="59" y="1694"/>
                    <a:pt x="1693" y="59"/>
                    <a:pt x="3678" y="1"/>
                  </a:cubicBezTo>
                  <a:cubicBezTo>
                    <a:pt x="5779" y="1"/>
                    <a:pt x="7414" y="1635"/>
                    <a:pt x="7472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1" name="Google Shape;15441;p31"/>
            <p:cNvSpPr/>
            <p:nvPr/>
          </p:nvSpPr>
          <p:spPr>
            <a:xfrm>
              <a:off x="5045975" y="2628375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737" y="7414"/>
                  </a:moveTo>
                  <a:cubicBezTo>
                    <a:pt x="1635" y="7414"/>
                    <a:pt x="1" y="5721"/>
                    <a:pt x="1" y="3678"/>
                  </a:cubicBezTo>
                  <a:cubicBezTo>
                    <a:pt x="1" y="1635"/>
                    <a:pt x="1635" y="1"/>
                    <a:pt x="3737" y="1"/>
                  </a:cubicBez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79" y="7414"/>
                    <a:pt x="3737" y="74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2" name="Google Shape;15442;p31"/>
            <p:cNvSpPr/>
            <p:nvPr/>
          </p:nvSpPr>
          <p:spPr>
            <a:xfrm>
              <a:off x="3818750" y="1401150"/>
              <a:ext cx="188275" cy="186800"/>
            </a:xfrm>
            <a:custGeom>
              <a:avLst/>
              <a:gdLst/>
              <a:ahLst/>
              <a:cxnLst/>
              <a:rect l="l" t="t" r="r" b="b"/>
              <a:pathLst>
                <a:path w="7531" h="7472" extrusionOk="0">
                  <a:moveTo>
                    <a:pt x="59" y="3678"/>
                  </a:moveTo>
                  <a:cubicBezTo>
                    <a:pt x="59" y="1635"/>
                    <a:pt x="1751" y="0"/>
                    <a:pt x="3853" y="59"/>
                  </a:cubicBezTo>
                  <a:cubicBezTo>
                    <a:pt x="5896" y="59"/>
                    <a:pt x="7530" y="1810"/>
                    <a:pt x="7472" y="3853"/>
                  </a:cubicBezTo>
                  <a:cubicBezTo>
                    <a:pt x="7413" y="5837"/>
                    <a:pt x="5721" y="7472"/>
                    <a:pt x="3736" y="7472"/>
                  </a:cubicBezTo>
                  <a:cubicBezTo>
                    <a:pt x="1693" y="7413"/>
                    <a:pt x="0" y="5721"/>
                    <a:pt x="59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3" name="Google Shape;15443;p31"/>
            <p:cNvSpPr/>
            <p:nvPr/>
          </p:nvSpPr>
          <p:spPr>
            <a:xfrm>
              <a:off x="5045975" y="2875000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678" y="0"/>
                  </a:moveTo>
                  <a:cubicBezTo>
                    <a:pt x="5721" y="0"/>
                    <a:pt x="7414" y="1693"/>
                    <a:pt x="7414" y="3736"/>
                  </a:cubicBezTo>
                  <a:cubicBezTo>
                    <a:pt x="7355" y="5721"/>
                    <a:pt x="5721" y="7413"/>
                    <a:pt x="3678" y="7413"/>
                  </a:cubicBezTo>
                  <a:cubicBezTo>
                    <a:pt x="1635" y="7413"/>
                    <a:pt x="1" y="5721"/>
                    <a:pt x="1" y="3678"/>
                  </a:cubicBezTo>
                  <a:cubicBezTo>
                    <a:pt x="1" y="1635"/>
                    <a:pt x="1694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4" name="Google Shape;15444;p31"/>
            <p:cNvSpPr/>
            <p:nvPr/>
          </p:nvSpPr>
          <p:spPr>
            <a:xfrm>
              <a:off x="3573575" y="1402600"/>
              <a:ext cx="185375" cy="185350"/>
            </a:xfrm>
            <a:custGeom>
              <a:avLst/>
              <a:gdLst/>
              <a:ahLst/>
              <a:cxnLst/>
              <a:rect l="l" t="t" r="r" b="b"/>
              <a:pathLst>
                <a:path w="7415" h="7414" extrusionOk="0">
                  <a:moveTo>
                    <a:pt x="3678" y="1"/>
                  </a:move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21" y="7414"/>
                    <a:pt x="3678" y="7355"/>
                  </a:cubicBezTo>
                  <a:cubicBezTo>
                    <a:pt x="1635" y="7355"/>
                    <a:pt x="1" y="5663"/>
                    <a:pt x="1" y="3678"/>
                  </a:cubicBezTo>
                  <a:cubicBezTo>
                    <a:pt x="1" y="1635"/>
                    <a:pt x="1694" y="1"/>
                    <a:pt x="36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5" name="Google Shape;15445;p31"/>
            <p:cNvSpPr/>
            <p:nvPr/>
          </p:nvSpPr>
          <p:spPr>
            <a:xfrm>
              <a:off x="4799375" y="1895825"/>
              <a:ext cx="183875" cy="183900"/>
            </a:xfrm>
            <a:custGeom>
              <a:avLst/>
              <a:gdLst/>
              <a:ahLst/>
              <a:cxnLst/>
              <a:rect l="l" t="t" r="r" b="b"/>
              <a:pathLst>
                <a:path w="7355" h="7356" extrusionOk="0">
                  <a:moveTo>
                    <a:pt x="3678" y="7356"/>
                  </a:moveTo>
                  <a:cubicBezTo>
                    <a:pt x="1693" y="7356"/>
                    <a:pt x="0" y="5663"/>
                    <a:pt x="0" y="3678"/>
                  </a:cubicBezTo>
                  <a:cubicBezTo>
                    <a:pt x="59" y="1635"/>
                    <a:pt x="1751" y="1"/>
                    <a:pt x="3736" y="1"/>
                  </a:cubicBezTo>
                  <a:cubicBezTo>
                    <a:pt x="5720" y="59"/>
                    <a:pt x="7355" y="1694"/>
                    <a:pt x="7355" y="3678"/>
                  </a:cubicBezTo>
                  <a:cubicBezTo>
                    <a:pt x="7355" y="5663"/>
                    <a:pt x="5662" y="7356"/>
                    <a:pt x="3678" y="735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6" name="Google Shape;15446;p31"/>
            <p:cNvSpPr/>
            <p:nvPr/>
          </p:nvSpPr>
          <p:spPr>
            <a:xfrm>
              <a:off x="5045975" y="238615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355" y="3678"/>
                  </a:moveTo>
                  <a:cubicBezTo>
                    <a:pt x="7355" y="5662"/>
                    <a:pt x="5721" y="7355"/>
                    <a:pt x="3678" y="7355"/>
                  </a:cubicBezTo>
                  <a:cubicBezTo>
                    <a:pt x="1694" y="7355"/>
                    <a:pt x="1" y="5662"/>
                    <a:pt x="1" y="3619"/>
                  </a:cubicBezTo>
                  <a:cubicBezTo>
                    <a:pt x="59" y="1693"/>
                    <a:pt x="1694" y="0"/>
                    <a:pt x="3678" y="0"/>
                  </a:cubicBezTo>
                  <a:cubicBezTo>
                    <a:pt x="5663" y="0"/>
                    <a:pt x="7355" y="1635"/>
                    <a:pt x="7355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7" name="Google Shape;15447;p31"/>
            <p:cNvSpPr/>
            <p:nvPr/>
          </p:nvSpPr>
          <p:spPr>
            <a:xfrm>
              <a:off x="4557125" y="1649225"/>
              <a:ext cx="183900" cy="185350"/>
            </a:xfrm>
            <a:custGeom>
              <a:avLst/>
              <a:gdLst/>
              <a:ahLst/>
              <a:cxnLst/>
              <a:rect l="l" t="t" r="r" b="b"/>
              <a:pathLst>
                <a:path w="7356" h="7414" extrusionOk="0">
                  <a:moveTo>
                    <a:pt x="3678" y="0"/>
                  </a:moveTo>
                  <a:cubicBezTo>
                    <a:pt x="5663" y="0"/>
                    <a:pt x="7355" y="1693"/>
                    <a:pt x="7355" y="3736"/>
                  </a:cubicBezTo>
                  <a:cubicBezTo>
                    <a:pt x="7355" y="5721"/>
                    <a:pt x="5663" y="7413"/>
                    <a:pt x="3620" y="7355"/>
                  </a:cubicBezTo>
                  <a:cubicBezTo>
                    <a:pt x="1635" y="7355"/>
                    <a:pt x="1" y="5721"/>
                    <a:pt x="1" y="3736"/>
                  </a:cubicBezTo>
                  <a:cubicBezTo>
                    <a:pt x="1" y="1693"/>
                    <a:pt x="1635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8" name="Google Shape;15448;p31"/>
            <p:cNvSpPr/>
            <p:nvPr/>
          </p:nvSpPr>
          <p:spPr>
            <a:xfrm>
              <a:off x="4062450" y="140115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7355" y="3853"/>
                  </a:moveTo>
                  <a:cubicBezTo>
                    <a:pt x="7296" y="5896"/>
                    <a:pt x="5545" y="7530"/>
                    <a:pt x="3561" y="7413"/>
                  </a:cubicBezTo>
                  <a:cubicBezTo>
                    <a:pt x="1576" y="7297"/>
                    <a:pt x="0" y="5604"/>
                    <a:pt x="58" y="3619"/>
                  </a:cubicBezTo>
                  <a:cubicBezTo>
                    <a:pt x="175" y="1576"/>
                    <a:pt x="1926" y="0"/>
                    <a:pt x="3853" y="117"/>
                  </a:cubicBezTo>
                  <a:cubicBezTo>
                    <a:pt x="5896" y="234"/>
                    <a:pt x="7472" y="1926"/>
                    <a:pt x="7355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9" name="Google Shape;15449;p31"/>
            <p:cNvSpPr/>
            <p:nvPr/>
          </p:nvSpPr>
          <p:spPr>
            <a:xfrm>
              <a:off x="3326975" y="140260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297" y="3795"/>
                  </a:moveTo>
                  <a:cubicBezTo>
                    <a:pt x="7238" y="5838"/>
                    <a:pt x="5604" y="7355"/>
                    <a:pt x="3619" y="7297"/>
                  </a:cubicBezTo>
                  <a:cubicBezTo>
                    <a:pt x="1576" y="7239"/>
                    <a:pt x="0" y="5604"/>
                    <a:pt x="59" y="3620"/>
                  </a:cubicBezTo>
                  <a:cubicBezTo>
                    <a:pt x="117" y="1577"/>
                    <a:pt x="1810" y="1"/>
                    <a:pt x="3794" y="59"/>
                  </a:cubicBezTo>
                  <a:cubicBezTo>
                    <a:pt x="5837" y="117"/>
                    <a:pt x="7355" y="1810"/>
                    <a:pt x="7297" y="37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0" name="Google Shape;15450;p31"/>
            <p:cNvSpPr/>
            <p:nvPr/>
          </p:nvSpPr>
          <p:spPr>
            <a:xfrm>
              <a:off x="5047450" y="3123075"/>
              <a:ext cx="182425" cy="182425"/>
            </a:xfrm>
            <a:custGeom>
              <a:avLst/>
              <a:gdLst/>
              <a:ahLst/>
              <a:cxnLst/>
              <a:rect l="l" t="t" r="r" b="b"/>
              <a:pathLst>
                <a:path w="7297" h="7297" extrusionOk="0">
                  <a:moveTo>
                    <a:pt x="7296" y="3619"/>
                  </a:moveTo>
                  <a:cubicBezTo>
                    <a:pt x="7296" y="5604"/>
                    <a:pt x="5662" y="7238"/>
                    <a:pt x="3678" y="7297"/>
                  </a:cubicBezTo>
                  <a:cubicBezTo>
                    <a:pt x="1635" y="7297"/>
                    <a:pt x="0" y="5662"/>
                    <a:pt x="0" y="3678"/>
                  </a:cubicBezTo>
                  <a:cubicBezTo>
                    <a:pt x="0" y="1635"/>
                    <a:pt x="1635" y="0"/>
                    <a:pt x="3619" y="0"/>
                  </a:cubicBezTo>
                  <a:cubicBezTo>
                    <a:pt x="5604" y="0"/>
                    <a:pt x="7238" y="1635"/>
                    <a:pt x="7296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1" name="Google Shape;15451;p31"/>
            <p:cNvSpPr/>
            <p:nvPr/>
          </p:nvSpPr>
          <p:spPr>
            <a:xfrm>
              <a:off x="3821650" y="4102250"/>
              <a:ext cx="180975" cy="180950"/>
            </a:xfrm>
            <a:custGeom>
              <a:avLst/>
              <a:gdLst/>
              <a:ahLst/>
              <a:cxnLst/>
              <a:rect l="l" t="t" r="r" b="b"/>
              <a:pathLst>
                <a:path w="7239" h="7238" extrusionOk="0">
                  <a:moveTo>
                    <a:pt x="7239" y="3619"/>
                  </a:moveTo>
                  <a:cubicBezTo>
                    <a:pt x="7239" y="5662"/>
                    <a:pt x="5663" y="7238"/>
                    <a:pt x="3620" y="7238"/>
                  </a:cubicBezTo>
                  <a:cubicBezTo>
                    <a:pt x="1577" y="7238"/>
                    <a:pt x="1" y="5604"/>
                    <a:pt x="59" y="3619"/>
                  </a:cubicBezTo>
                  <a:cubicBezTo>
                    <a:pt x="59" y="1634"/>
                    <a:pt x="1635" y="58"/>
                    <a:pt x="3620" y="58"/>
                  </a:cubicBezTo>
                  <a:cubicBezTo>
                    <a:pt x="5605" y="0"/>
                    <a:pt x="7239" y="1634"/>
                    <a:pt x="723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2" name="Google Shape;15452;p31"/>
            <p:cNvSpPr/>
            <p:nvPr/>
          </p:nvSpPr>
          <p:spPr>
            <a:xfrm>
              <a:off x="3576500" y="4103700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546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20" y="0"/>
                  </a:cubicBezTo>
                  <a:cubicBezTo>
                    <a:pt x="5604" y="0"/>
                    <a:pt x="7180" y="1518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3" name="Google Shape;15453;p31"/>
            <p:cNvSpPr/>
            <p:nvPr/>
          </p:nvSpPr>
          <p:spPr>
            <a:xfrm>
              <a:off x="2350725" y="2629850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3561" y="59"/>
                  </a:moveTo>
                  <a:cubicBezTo>
                    <a:pt x="5604" y="0"/>
                    <a:pt x="7180" y="1635"/>
                    <a:pt x="7180" y="3619"/>
                  </a:cubicBezTo>
                  <a:cubicBezTo>
                    <a:pt x="7180" y="5604"/>
                    <a:pt x="5604" y="7180"/>
                    <a:pt x="3619" y="7238"/>
                  </a:cubicBezTo>
                  <a:cubicBezTo>
                    <a:pt x="1577" y="7238"/>
                    <a:pt x="1" y="5662"/>
                    <a:pt x="1" y="3619"/>
                  </a:cubicBezTo>
                  <a:cubicBezTo>
                    <a:pt x="1" y="1635"/>
                    <a:pt x="1577" y="59"/>
                    <a:pt x="35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4" name="Google Shape;15454;p31"/>
            <p:cNvSpPr/>
            <p:nvPr/>
          </p:nvSpPr>
          <p:spPr>
            <a:xfrm>
              <a:off x="4802275" y="3613375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7180" y="3562"/>
                  </a:moveTo>
                  <a:cubicBezTo>
                    <a:pt x="7180" y="5604"/>
                    <a:pt x="5604" y="7239"/>
                    <a:pt x="3562" y="7180"/>
                  </a:cubicBezTo>
                  <a:cubicBezTo>
                    <a:pt x="1577" y="7180"/>
                    <a:pt x="1" y="5604"/>
                    <a:pt x="1" y="3620"/>
                  </a:cubicBezTo>
                  <a:cubicBezTo>
                    <a:pt x="1" y="1577"/>
                    <a:pt x="1577" y="1"/>
                    <a:pt x="3620" y="1"/>
                  </a:cubicBezTo>
                  <a:cubicBezTo>
                    <a:pt x="5604" y="1"/>
                    <a:pt x="7180" y="1577"/>
                    <a:pt x="7180" y="35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5" name="Google Shape;15455;p31"/>
            <p:cNvSpPr/>
            <p:nvPr/>
          </p:nvSpPr>
          <p:spPr>
            <a:xfrm>
              <a:off x="2839575" y="1652125"/>
              <a:ext cx="179525" cy="179525"/>
            </a:xfrm>
            <a:custGeom>
              <a:avLst/>
              <a:gdLst/>
              <a:ahLst/>
              <a:cxnLst/>
              <a:rect l="l" t="t" r="r" b="b"/>
              <a:pathLst>
                <a:path w="7181" h="7181" extrusionOk="0">
                  <a:moveTo>
                    <a:pt x="7180" y="3620"/>
                  </a:moveTo>
                  <a:cubicBezTo>
                    <a:pt x="7180" y="5605"/>
                    <a:pt x="5604" y="7181"/>
                    <a:pt x="3561" y="7181"/>
                  </a:cubicBezTo>
                  <a:cubicBezTo>
                    <a:pt x="1577" y="7122"/>
                    <a:pt x="1" y="5546"/>
                    <a:pt x="59" y="3562"/>
                  </a:cubicBezTo>
                  <a:cubicBezTo>
                    <a:pt x="59" y="1519"/>
                    <a:pt x="1635" y="1"/>
                    <a:pt x="3678" y="1"/>
                  </a:cubicBezTo>
                  <a:cubicBezTo>
                    <a:pt x="5663" y="1"/>
                    <a:pt x="7180" y="1577"/>
                    <a:pt x="7180" y="36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6" name="Google Shape;15456;p31"/>
            <p:cNvSpPr/>
            <p:nvPr/>
          </p:nvSpPr>
          <p:spPr>
            <a:xfrm>
              <a:off x="2594425" y="1894375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03" y="7180"/>
                  </a:moveTo>
                  <a:cubicBezTo>
                    <a:pt x="1518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59"/>
                  </a:cubicBezTo>
                  <a:cubicBezTo>
                    <a:pt x="5546" y="59"/>
                    <a:pt x="7122" y="1635"/>
                    <a:pt x="7122" y="3619"/>
                  </a:cubicBezTo>
                  <a:cubicBezTo>
                    <a:pt x="7122" y="5604"/>
                    <a:pt x="5487" y="7180"/>
                    <a:pt x="3503" y="71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7" name="Google Shape;15457;p31"/>
            <p:cNvSpPr/>
            <p:nvPr/>
          </p:nvSpPr>
          <p:spPr>
            <a:xfrm>
              <a:off x="2350725" y="2877925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604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19" y="0"/>
                  </a:cubicBezTo>
                  <a:cubicBezTo>
                    <a:pt x="5604" y="0"/>
                    <a:pt x="7122" y="1576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8" name="Google Shape;15458;p31"/>
            <p:cNvSpPr/>
            <p:nvPr/>
          </p:nvSpPr>
          <p:spPr>
            <a:xfrm>
              <a:off x="4555675" y="3860000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61" y="59"/>
                  </a:moveTo>
                  <a:cubicBezTo>
                    <a:pt x="5546" y="59"/>
                    <a:pt x="7122" y="1577"/>
                    <a:pt x="7122" y="3619"/>
                  </a:cubicBezTo>
                  <a:cubicBezTo>
                    <a:pt x="7122" y="5604"/>
                    <a:pt x="5546" y="7180"/>
                    <a:pt x="3503" y="7180"/>
                  </a:cubicBezTo>
                  <a:cubicBezTo>
                    <a:pt x="1518" y="7180"/>
                    <a:pt x="0" y="5604"/>
                    <a:pt x="0" y="3561"/>
                  </a:cubicBezTo>
                  <a:cubicBezTo>
                    <a:pt x="0" y="1577"/>
                    <a:pt x="1576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9" name="Google Shape;15459;p31"/>
            <p:cNvSpPr/>
            <p:nvPr/>
          </p:nvSpPr>
          <p:spPr>
            <a:xfrm>
              <a:off x="2352175" y="2389075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61" y="7121"/>
                  </a:moveTo>
                  <a:cubicBezTo>
                    <a:pt x="1577" y="7121"/>
                    <a:pt x="1" y="5545"/>
                    <a:pt x="1" y="3561"/>
                  </a:cubicBezTo>
                  <a:cubicBezTo>
                    <a:pt x="1" y="1576"/>
                    <a:pt x="1577" y="0"/>
                    <a:pt x="3561" y="0"/>
                  </a:cubicBezTo>
                  <a:cubicBezTo>
                    <a:pt x="5488" y="0"/>
                    <a:pt x="7064" y="1576"/>
                    <a:pt x="7064" y="3502"/>
                  </a:cubicBezTo>
                  <a:cubicBezTo>
                    <a:pt x="7064" y="5487"/>
                    <a:pt x="5546" y="7121"/>
                    <a:pt x="3561" y="71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0" name="Google Shape;15460;p31"/>
            <p:cNvSpPr/>
            <p:nvPr/>
          </p:nvSpPr>
          <p:spPr>
            <a:xfrm>
              <a:off x="4066825" y="410370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3561" y="0"/>
                  </a:moveTo>
                  <a:cubicBezTo>
                    <a:pt x="5545" y="0"/>
                    <a:pt x="7121" y="1576"/>
                    <a:pt x="7121" y="3561"/>
                  </a:cubicBezTo>
                  <a:cubicBezTo>
                    <a:pt x="7121" y="5546"/>
                    <a:pt x="5545" y="7122"/>
                    <a:pt x="3561" y="7122"/>
                  </a:cubicBezTo>
                  <a:cubicBezTo>
                    <a:pt x="1576" y="7122"/>
                    <a:pt x="0" y="5546"/>
                    <a:pt x="0" y="3619"/>
                  </a:cubicBezTo>
                  <a:cubicBezTo>
                    <a:pt x="0" y="1635"/>
                    <a:pt x="1576" y="0"/>
                    <a:pt x="356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1" name="Google Shape;15461;p31"/>
            <p:cNvSpPr/>
            <p:nvPr/>
          </p:nvSpPr>
          <p:spPr>
            <a:xfrm>
              <a:off x="5050350" y="214245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0"/>
                  </a:moveTo>
                  <a:cubicBezTo>
                    <a:pt x="5488" y="0"/>
                    <a:pt x="7064" y="1576"/>
                    <a:pt x="7064" y="3503"/>
                  </a:cubicBezTo>
                  <a:cubicBezTo>
                    <a:pt x="7064" y="5487"/>
                    <a:pt x="5488" y="7122"/>
                    <a:pt x="3503" y="7063"/>
                  </a:cubicBezTo>
                  <a:cubicBezTo>
                    <a:pt x="1519" y="7063"/>
                    <a:pt x="1" y="5487"/>
                    <a:pt x="1" y="3503"/>
                  </a:cubicBezTo>
                  <a:cubicBezTo>
                    <a:pt x="1" y="1576"/>
                    <a:pt x="1577" y="0"/>
                    <a:pt x="35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2" name="Google Shape;15462;p31"/>
            <p:cNvSpPr/>
            <p:nvPr/>
          </p:nvSpPr>
          <p:spPr>
            <a:xfrm>
              <a:off x="3331350" y="410370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7122"/>
                  </a:moveTo>
                  <a:cubicBezTo>
                    <a:pt x="1576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0"/>
                  </a:cubicBezTo>
                  <a:cubicBezTo>
                    <a:pt x="5487" y="59"/>
                    <a:pt x="7063" y="1635"/>
                    <a:pt x="7063" y="3619"/>
                  </a:cubicBezTo>
                  <a:cubicBezTo>
                    <a:pt x="7063" y="5546"/>
                    <a:pt x="5487" y="7122"/>
                    <a:pt x="3503" y="71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3" name="Google Shape;15463;p31"/>
            <p:cNvSpPr/>
            <p:nvPr/>
          </p:nvSpPr>
          <p:spPr>
            <a:xfrm>
              <a:off x="4313425" y="1406975"/>
              <a:ext cx="178075" cy="176600"/>
            </a:xfrm>
            <a:custGeom>
              <a:avLst/>
              <a:gdLst/>
              <a:ahLst/>
              <a:cxnLst/>
              <a:rect l="l" t="t" r="r" b="b"/>
              <a:pathLst>
                <a:path w="7123" h="7064" extrusionOk="0">
                  <a:moveTo>
                    <a:pt x="1" y="3503"/>
                  </a:moveTo>
                  <a:cubicBezTo>
                    <a:pt x="1" y="1577"/>
                    <a:pt x="1577" y="1"/>
                    <a:pt x="3561" y="1"/>
                  </a:cubicBezTo>
                  <a:cubicBezTo>
                    <a:pt x="5546" y="1"/>
                    <a:pt x="7122" y="1577"/>
                    <a:pt x="7122" y="3561"/>
                  </a:cubicBezTo>
                  <a:cubicBezTo>
                    <a:pt x="7064" y="5488"/>
                    <a:pt x="5488" y="7064"/>
                    <a:pt x="3503" y="7064"/>
                  </a:cubicBezTo>
                  <a:cubicBezTo>
                    <a:pt x="1577" y="7064"/>
                    <a:pt x="1" y="5429"/>
                    <a:pt x="1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4" name="Google Shape;15464;p31"/>
            <p:cNvSpPr/>
            <p:nvPr/>
          </p:nvSpPr>
          <p:spPr>
            <a:xfrm>
              <a:off x="2352175" y="3126000"/>
              <a:ext cx="176600" cy="176575"/>
            </a:xfrm>
            <a:custGeom>
              <a:avLst/>
              <a:gdLst/>
              <a:ahLst/>
              <a:cxnLst/>
              <a:rect l="l" t="t" r="r" b="b"/>
              <a:pathLst>
                <a:path w="7064" h="7063" extrusionOk="0">
                  <a:moveTo>
                    <a:pt x="3561" y="7063"/>
                  </a:moveTo>
                  <a:cubicBezTo>
                    <a:pt x="1635" y="7063"/>
                    <a:pt x="1" y="5487"/>
                    <a:pt x="1" y="3561"/>
                  </a:cubicBezTo>
                  <a:cubicBezTo>
                    <a:pt x="1" y="1635"/>
                    <a:pt x="1577" y="0"/>
                    <a:pt x="3503" y="0"/>
                  </a:cubicBezTo>
                  <a:cubicBezTo>
                    <a:pt x="5429" y="0"/>
                    <a:pt x="7064" y="1576"/>
                    <a:pt x="7064" y="3502"/>
                  </a:cubicBezTo>
                  <a:cubicBezTo>
                    <a:pt x="7064" y="5429"/>
                    <a:pt x="5488" y="7063"/>
                    <a:pt x="3561" y="70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5" name="Google Shape;15465;p31"/>
            <p:cNvSpPr/>
            <p:nvPr/>
          </p:nvSpPr>
          <p:spPr>
            <a:xfrm>
              <a:off x="2841050" y="3861450"/>
              <a:ext cx="178050" cy="178075"/>
            </a:xfrm>
            <a:custGeom>
              <a:avLst/>
              <a:gdLst/>
              <a:ahLst/>
              <a:cxnLst/>
              <a:rect l="l" t="t" r="r" b="b"/>
              <a:pathLst>
                <a:path w="7122" h="7123" extrusionOk="0">
                  <a:moveTo>
                    <a:pt x="3502" y="1"/>
                  </a:moveTo>
                  <a:cubicBezTo>
                    <a:pt x="5428" y="1"/>
                    <a:pt x="7063" y="1577"/>
                    <a:pt x="7063" y="3503"/>
                  </a:cubicBezTo>
                  <a:cubicBezTo>
                    <a:pt x="7121" y="5429"/>
                    <a:pt x="5545" y="7064"/>
                    <a:pt x="3561" y="7064"/>
                  </a:cubicBezTo>
                  <a:cubicBezTo>
                    <a:pt x="1634" y="7122"/>
                    <a:pt x="58" y="5546"/>
                    <a:pt x="0" y="3561"/>
                  </a:cubicBezTo>
                  <a:cubicBezTo>
                    <a:pt x="0" y="1635"/>
                    <a:pt x="1576" y="59"/>
                    <a:pt x="35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6" name="Google Shape;15466;p31"/>
            <p:cNvSpPr/>
            <p:nvPr/>
          </p:nvSpPr>
          <p:spPr>
            <a:xfrm>
              <a:off x="2594425" y="361485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7063" y="3561"/>
                  </a:moveTo>
                  <a:cubicBezTo>
                    <a:pt x="7063" y="5487"/>
                    <a:pt x="5429" y="7121"/>
                    <a:pt x="3503" y="7063"/>
                  </a:cubicBezTo>
                  <a:cubicBezTo>
                    <a:pt x="1576" y="7063"/>
                    <a:pt x="0" y="5429"/>
                    <a:pt x="0" y="3503"/>
                  </a:cubicBezTo>
                  <a:cubicBezTo>
                    <a:pt x="59" y="1576"/>
                    <a:pt x="1635" y="0"/>
                    <a:pt x="3561" y="0"/>
                  </a:cubicBezTo>
                  <a:cubicBezTo>
                    <a:pt x="5487" y="59"/>
                    <a:pt x="7122" y="1635"/>
                    <a:pt x="7063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7" name="Google Shape;15467;p31"/>
            <p:cNvSpPr/>
            <p:nvPr/>
          </p:nvSpPr>
          <p:spPr>
            <a:xfrm>
              <a:off x="5050350" y="336822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7064" y="3503"/>
                  </a:moveTo>
                  <a:cubicBezTo>
                    <a:pt x="7064" y="5429"/>
                    <a:pt x="5429" y="7064"/>
                    <a:pt x="3503" y="7064"/>
                  </a:cubicBezTo>
                  <a:cubicBezTo>
                    <a:pt x="1635" y="7064"/>
                    <a:pt x="1" y="5487"/>
                    <a:pt x="1" y="3561"/>
                  </a:cubicBezTo>
                  <a:cubicBezTo>
                    <a:pt x="1" y="1635"/>
                    <a:pt x="1635" y="1"/>
                    <a:pt x="3562" y="1"/>
                  </a:cubicBezTo>
                  <a:cubicBezTo>
                    <a:pt x="5429" y="59"/>
                    <a:pt x="7005" y="1635"/>
                    <a:pt x="7064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8" name="Google Shape;15468;p31"/>
            <p:cNvSpPr/>
            <p:nvPr/>
          </p:nvSpPr>
          <p:spPr>
            <a:xfrm>
              <a:off x="3087650" y="140697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3561" y="1"/>
                  </a:moveTo>
                  <a:cubicBezTo>
                    <a:pt x="5487" y="1"/>
                    <a:pt x="7063" y="1635"/>
                    <a:pt x="7063" y="3503"/>
                  </a:cubicBezTo>
                  <a:cubicBezTo>
                    <a:pt x="7063" y="5429"/>
                    <a:pt x="5429" y="7064"/>
                    <a:pt x="3503" y="7005"/>
                  </a:cubicBezTo>
                  <a:cubicBezTo>
                    <a:pt x="1577" y="6947"/>
                    <a:pt x="1" y="5371"/>
                    <a:pt x="59" y="3503"/>
                  </a:cubicBezTo>
                  <a:cubicBezTo>
                    <a:pt x="59" y="1577"/>
                    <a:pt x="1693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9" name="Google Shape;15469;p31"/>
            <p:cNvSpPr/>
            <p:nvPr/>
          </p:nvSpPr>
          <p:spPr>
            <a:xfrm>
              <a:off x="4316350" y="4106625"/>
              <a:ext cx="172225" cy="173675"/>
            </a:xfrm>
            <a:custGeom>
              <a:avLst/>
              <a:gdLst/>
              <a:ahLst/>
              <a:cxnLst/>
              <a:rect l="l" t="t" r="r" b="b"/>
              <a:pathLst>
                <a:path w="6889" h="6947" extrusionOk="0">
                  <a:moveTo>
                    <a:pt x="6888" y="3502"/>
                  </a:moveTo>
                  <a:cubicBezTo>
                    <a:pt x="6888" y="5429"/>
                    <a:pt x="5312" y="6946"/>
                    <a:pt x="3386" y="6888"/>
                  </a:cubicBezTo>
                  <a:cubicBezTo>
                    <a:pt x="1460" y="6888"/>
                    <a:pt x="1" y="5370"/>
                    <a:pt x="1" y="3444"/>
                  </a:cubicBezTo>
                  <a:cubicBezTo>
                    <a:pt x="1" y="1518"/>
                    <a:pt x="1577" y="0"/>
                    <a:pt x="3503" y="0"/>
                  </a:cubicBezTo>
                  <a:cubicBezTo>
                    <a:pt x="5371" y="59"/>
                    <a:pt x="6888" y="1576"/>
                    <a:pt x="6888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0" name="Google Shape;15470;p31"/>
            <p:cNvSpPr/>
            <p:nvPr/>
          </p:nvSpPr>
          <p:spPr>
            <a:xfrm>
              <a:off x="2353650" y="2145375"/>
              <a:ext cx="172200" cy="172200"/>
            </a:xfrm>
            <a:custGeom>
              <a:avLst/>
              <a:gdLst/>
              <a:ahLst/>
              <a:cxnLst/>
              <a:rect l="l" t="t" r="r" b="b"/>
              <a:pathLst>
                <a:path w="6888" h="6888" extrusionOk="0">
                  <a:moveTo>
                    <a:pt x="6888" y="3444"/>
                  </a:moveTo>
                  <a:cubicBezTo>
                    <a:pt x="6888" y="5370"/>
                    <a:pt x="5429" y="6830"/>
                    <a:pt x="3502" y="6888"/>
                  </a:cubicBezTo>
                  <a:cubicBezTo>
                    <a:pt x="1518" y="6888"/>
                    <a:pt x="0" y="5370"/>
                    <a:pt x="59" y="3386"/>
                  </a:cubicBezTo>
                  <a:cubicBezTo>
                    <a:pt x="59" y="1459"/>
                    <a:pt x="1576" y="0"/>
                    <a:pt x="3502" y="0"/>
                  </a:cubicBezTo>
                  <a:cubicBezTo>
                    <a:pt x="5370" y="0"/>
                    <a:pt x="6888" y="1518"/>
                    <a:pt x="6888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1" name="Google Shape;15471;p31"/>
            <p:cNvSpPr/>
            <p:nvPr/>
          </p:nvSpPr>
          <p:spPr>
            <a:xfrm>
              <a:off x="4805200" y="1656525"/>
              <a:ext cx="172225" cy="170750"/>
            </a:xfrm>
            <a:custGeom>
              <a:avLst/>
              <a:gdLst/>
              <a:ahLst/>
              <a:cxnLst/>
              <a:rect l="l" t="t" r="r" b="b"/>
              <a:pathLst>
                <a:path w="6889" h="6830" extrusionOk="0">
                  <a:moveTo>
                    <a:pt x="6888" y="3386"/>
                  </a:moveTo>
                  <a:cubicBezTo>
                    <a:pt x="6888" y="5312"/>
                    <a:pt x="5371" y="6829"/>
                    <a:pt x="3503" y="6829"/>
                  </a:cubicBezTo>
                  <a:cubicBezTo>
                    <a:pt x="1518" y="6829"/>
                    <a:pt x="1" y="5312"/>
                    <a:pt x="59" y="3386"/>
                  </a:cubicBezTo>
                  <a:cubicBezTo>
                    <a:pt x="59" y="1459"/>
                    <a:pt x="1577" y="0"/>
                    <a:pt x="3503" y="0"/>
                  </a:cubicBezTo>
                  <a:cubicBezTo>
                    <a:pt x="5371" y="0"/>
                    <a:pt x="6888" y="1518"/>
                    <a:pt x="6888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2" name="Google Shape;15472;p31"/>
            <p:cNvSpPr/>
            <p:nvPr/>
          </p:nvSpPr>
          <p:spPr>
            <a:xfrm>
              <a:off x="3090575" y="4108075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6830" y="3444"/>
                  </a:moveTo>
                  <a:cubicBezTo>
                    <a:pt x="6830" y="5312"/>
                    <a:pt x="5312" y="6830"/>
                    <a:pt x="3386" y="6830"/>
                  </a:cubicBezTo>
                  <a:cubicBezTo>
                    <a:pt x="1518" y="6771"/>
                    <a:pt x="0" y="5254"/>
                    <a:pt x="59" y="3328"/>
                  </a:cubicBezTo>
                  <a:cubicBezTo>
                    <a:pt x="59" y="1460"/>
                    <a:pt x="1576" y="1"/>
                    <a:pt x="3444" y="1"/>
                  </a:cubicBezTo>
                  <a:cubicBezTo>
                    <a:pt x="5370" y="1"/>
                    <a:pt x="6830" y="1518"/>
                    <a:pt x="6830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3" name="Google Shape;15473;p31"/>
            <p:cNvSpPr/>
            <p:nvPr/>
          </p:nvSpPr>
          <p:spPr>
            <a:xfrm>
              <a:off x="2355100" y="3371150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3444" y="6830"/>
                  </a:moveTo>
                  <a:cubicBezTo>
                    <a:pt x="1518" y="6830"/>
                    <a:pt x="1" y="5312"/>
                    <a:pt x="1" y="3444"/>
                  </a:cubicBezTo>
                  <a:cubicBezTo>
                    <a:pt x="1" y="1518"/>
                    <a:pt x="1518" y="59"/>
                    <a:pt x="3386" y="0"/>
                  </a:cubicBezTo>
                  <a:cubicBezTo>
                    <a:pt x="5312" y="0"/>
                    <a:pt x="6830" y="1518"/>
                    <a:pt x="6830" y="3444"/>
                  </a:cubicBezTo>
                  <a:cubicBezTo>
                    <a:pt x="6830" y="5312"/>
                    <a:pt x="5312" y="6830"/>
                    <a:pt x="3444" y="68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4" name="Google Shape;15474;p31"/>
            <p:cNvSpPr/>
            <p:nvPr/>
          </p:nvSpPr>
          <p:spPr>
            <a:xfrm>
              <a:off x="5053275" y="1903125"/>
              <a:ext cx="170750" cy="170775"/>
            </a:xfrm>
            <a:custGeom>
              <a:avLst/>
              <a:gdLst/>
              <a:ahLst/>
              <a:cxnLst/>
              <a:rect l="l" t="t" r="r" b="b"/>
              <a:pathLst>
                <a:path w="6830" h="6831" extrusionOk="0">
                  <a:moveTo>
                    <a:pt x="3445" y="1"/>
                  </a:moveTo>
                  <a:cubicBezTo>
                    <a:pt x="5312" y="59"/>
                    <a:pt x="6830" y="1577"/>
                    <a:pt x="6772" y="3445"/>
                  </a:cubicBezTo>
                  <a:cubicBezTo>
                    <a:pt x="6772" y="5312"/>
                    <a:pt x="5254" y="6830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59" y="1518"/>
                    <a:pt x="1577" y="1"/>
                    <a:pt x="344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5" name="Google Shape;15475;p31"/>
            <p:cNvSpPr/>
            <p:nvPr/>
          </p:nvSpPr>
          <p:spPr>
            <a:xfrm>
              <a:off x="4564425" y="140990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2" y="3386"/>
                  </a:moveTo>
                  <a:cubicBezTo>
                    <a:pt x="6772" y="5195"/>
                    <a:pt x="5254" y="6771"/>
                    <a:pt x="3386" y="6771"/>
                  </a:cubicBezTo>
                  <a:cubicBezTo>
                    <a:pt x="1577" y="6771"/>
                    <a:pt x="1" y="5254"/>
                    <a:pt x="1" y="3444"/>
                  </a:cubicBezTo>
                  <a:cubicBezTo>
                    <a:pt x="1" y="1576"/>
                    <a:pt x="1518" y="59"/>
                    <a:pt x="3328" y="0"/>
                  </a:cubicBezTo>
                  <a:cubicBezTo>
                    <a:pt x="5196" y="0"/>
                    <a:pt x="6772" y="1518"/>
                    <a:pt x="6772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6" name="Google Shape;15476;p31"/>
            <p:cNvSpPr/>
            <p:nvPr/>
          </p:nvSpPr>
          <p:spPr>
            <a:xfrm>
              <a:off x="5296975" y="2635675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1" y="3386"/>
                  </a:moveTo>
                  <a:cubicBezTo>
                    <a:pt x="6771" y="5196"/>
                    <a:pt x="5254" y="6772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1" y="1577"/>
                    <a:pt x="1518" y="59"/>
                    <a:pt x="3328" y="1"/>
                  </a:cubicBezTo>
                  <a:cubicBezTo>
                    <a:pt x="5137" y="1"/>
                    <a:pt x="6713" y="1518"/>
                    <a:pt x="6771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7" name="Google Shape;15477;p31"/>
            <p:cNvSpPr/>
            <p:nvPr/>
          </p:nvSpPr>
          <p:spPr>
            <a:xfrm>
              <a:off x="4806675" y="3865850"/>
              <a:ext cx="170750" cy="169275"/>
            </a:xfrm>
            <a:custGeom>
              <a:avLst/>
              <a:gdLst/>
              <a:ahLst/>
              <a:cxnLst/>
              <a:rect l="l" t="t" r="r" b="b"/>
              <a:pathLst>
                <a:path w="6830" h="6771" extrusionOk="0">
                  <a:moveTo>
                    <a:pt x="3444" y="6771"/>
                  </a:moveTo>
                  <a:cubicBezTo>
                    <a:pt x="1576" y="6771"/>
                    <a:pt x="58" y="5253"/>
                    <a:pt x="0" y="3385"/>
                  </a:cubicBezTo>
                  <a:cubicBezTo>
                    <a:pt x="0" y="1518"/>
                    <a:pt x="1576" y="0"/>
                    <a:pt x="3444" y="0"/>
                  </a:cubicBezTo>
                  <a:cubicBezTo>
                    <a:pt x="5253" y="0"/>
                    <a:pt x="6771" y="1518"/>
                    <a:pt x="6771" y="3327"/>
                  </a:cubicBezTo>
                  <a:cubicBezTo>
                    <a:pt x="6829" y="5195"/>
                    <a:pt x="5253" y="6713"/>
                    <a:pt x="3444" y="677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8" name="Google Shape;15478;p31"/>
            <p:cNvSpPr/>
            <p:nvPr/>
          </p:nvSpPr>
          <p:spPr>
            <a:xfrm>
              <a:off x="5296975" y="2882300"/>
              <a:ext cx="169300" cy="170750"/>
            </a:xfrm>
            <a:custGeom>
              <a:avLst/>
              <a:gdLst/>
              <a:ahLst/>
              <a:cxnLst/>
              <a:rect l="l" t="t" r="r" b="b"/>
              <a:pathLst>
                <a:path w="6772" h="6830" extrusionOk="0">
                  <a:moveTo>
                    <a:pt x="6713" y="3444"/>
                  </a:moveTo>
                  <a:cubicBezTo>
                    <a:pt x="6713" y="5254"/>
                    <a:pt x="5137" y="6830"/>
                    <a:pt x="3328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9"/>
                  </a:cubicBezTo>
                  <a:cubicBezTo>
                    <a:pt x="5254" y="59"/>
                    <a:pt x="6771" y="1635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9" name="Google Shape;15479;p31"/>
            <p:cNvSpPr/>
            <p:nvPr/>
          </p:nvSpPr>
          <p:spPr>
            <a:xfrm>
              <a:off x="3827500" y="1167650"/>
              <a:ext cx="170750" cy="169300"/>
            </a:xfrm>
            <a:custGeom>
              <a:avLst/>
              <a:gdLst/>
              <a:ahLst/>
              <a:cxnLst/>
              <a:rect l="l" t="t" r="r" b="b"/>
              <a:pathLst>
                <a:path w="6830" h="6772" extrusionOk="0">
                  <a:moveTo>
                    <a:pt x="3386" y="6772"/>
                  </a:moveTo>
                  <a:cubicBezTo>
                    <a:pt x="1518" y="6714"/>
                    <a:pt x="0" y="5138"/>
                    <a:pt x="59" y="3328"/>
                  </a:cubicBezTo>
                  <a:cubicBezTo>
                    <a:pt x="59" y="1519"/>
                    <a:pt x="1635" y="1"/>
                    <a:pt x="3444" y="1"/>
                  </a:cubicBezTo>
                  <a:cubicBezTo>
                    <a:pt x="5254" y="1"/>
                    <a:pt x="6830" y="1635"/>
                    <a:pt x="6771" y="3445"/>
                  </a:cubicBezTo>
                  <a:cubicBezTo>
                    <a:pt x="6713" y="5254"/>
                    <a:pt x="5195" y="6772"/>
                    <a:pt x="3386" y="67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0" name="Google Shape;15480;p31"/>
            <p:cNvSpPr/>
            <p:nvPr/>
          </p:nvSpPr>
          <p:spPr>
            <a:xfrm>
              <a:off x="2603175" y="1656525"/>
              <a:ext cx="167850" cy="170750"/>
            </a:xfrm>
            <a:custGeom>
              <a:avLst/>
              <a:gdLst/>
              <a:ahLst/>
              <a:cxnLst/>
              <a:rect l="l" t="t" r="r" b="b"/>
              <a:pathLst>
                <a:path w="6714" h="6830" extrusionOk="0">
                  <a:moveTo>
                    <a:pt x="6713" y="3444"/>
                  </a:moveTo>
                  <a:cubicBezTo>
                    <a:pt x="6713" y="5253"/>
                    <a:pt x="5137" y="6829"/>
                    <a:pt x="3269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8"/>
                  </a:cubicBezTo>
                  <a:cubicBezTo>
                    <a:pt x="5254" y="58"/>
                    <a:pt x="6713" y="1634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1" name="Google Shape;15481;p31"/>
            <p:cNvSpPr/>
            <p:nvPr/>
          </p:nvSpPr>
          <p:spPr>
            <a:xfrm>
              <a:off x="3580875" y="116765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3445" y="6714"/>
                  </a:moveTo>
                  <a:cubicBezTo>
                    <a:pt x="1577" y="6772"/>
                    <a:pt x="1" y="5196"/>
                    <a:pt x="59" y="3328"/>
                  </a:cubicBezTo>
                  <a:cubicBezTo>
                    <a:pt x="59" y="1519"/>
                    <a:pt x="1577" y="1"/>
                    <a:pt x="3386" y="1"/>
                  </a:cubicBezTo>
                  <a:cubicBezTo>
                    <a:pt x="5254" y="1"/>
                    <a:pt x="6772" y="1577"/>
                    <a:pt x="6772" y="3386"/>
                  </a:cubicBezTo>
                  <a:cubicBezTo>
                    <a:pt x="6772" y="5196"/>
                    <a:pt x="5196" y="6714"/>
                    <a:pt x="3445" y="67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2" name="Google Shape;15482;p31"/>
            <p:cNvSpPr/>
            <p:nvPr/>
          </p:nvSpPr>
          <p:spPr>
            <a:xfrm>
              <a:off x="5054750" y="3620675"/>
              <a:ext cx="166375" cy="166375"/>
            </a:xfrm>
            <a:custGeom>
              <a:avLst/>
              <a:gdLst/>
              <a:ahLst/>
              <a:cxnLst/>
              <a:rect l="l" t="t" r="r" b="b"/>
              <a:pathLst>
                <a:path w="6655" h="6655" extrusionOk="0">
                  <a:moveTo>
                    <a:pt x="6654" y="3328"/>
                  </a:moveTo>
                  <a:cubicBezTo>
                    <a:pt x="6654" y="5196"/>
                    <a:pt x="5137" y="6655"/>
                    <a:pt x="3327" y="6655"/>
                  </a:cubicBezTo>
                  <a:cubicBezTo>
                    <a:pt x="1459" y="6597"/>
                    <a:pt x="0" y="5079"/>
                    <a:pt x="0" y="3270"/>
                  </a:cubicBezTo>
                  <a:cubicBezTo>
                    <a:pt x="58" y="1460"/>
                    <a:pt x="1518" y="1"/>
                    <a:pt x="3327" y="1"/>
                  </a:cubicBezTo>
                  <a:cubicBezTo>
                    <a:pt x="5195" y="1"/>
                    <a:pt x="6654" y="1518"/>
                    <a:pt x="6654" y="33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3" name="Google Shape;15483;p31"/>
            <p:cNvSpPr/>
            <p:nvPr/>
          </p:nvSpPr>
          <p:spPr>
            <a:xfrm>
              <a:off x="5296975" y="2391975"/>
              <a:ext cx="169300" cy="170775"/>
            </a:xfrm>
            <a:custGeom>
              <a:avLst/>
              <a:gdLst/>
              <a:ahLst/>
              <a:cxnLst/>
              <a:rect l="l" t="t" r="r" b="b"/>
              <a:pathLst>
                <a:path w="6772" h="6831" extrusionOk="0">
                  <a:moveTo>
                    <a:pt x="3269" y="6772"/>
                  </a:moveTo>
                  <a:cubicBezTo>
                    <a:pt x="1401" y="6655"/>
                    <a:pt x="1" y="5137"/>
                    <a:pt x="59" y="3328"/>
                  </a:cubicBezTo>
                  <a:cubicBezTo>
                    <a:pt x="176" y="1460"/>
                    <a:pt x="1693" y="1"/>
                    <a:pt x="3503" y="118"/>
                  </a:cubicBezTo>
                  <a:cubicBezTo>
                    <a:pt x="5371" y="234"/>
                    <a:pt x="6771" y="1694"/>
                    <a:pt x="6713" y="3503"/>
                  </a:cubicBezTo>
                  <a:cubicBezTo>
                    <a:pt x="6596" y="5371"/>
                    <a:pt x="5079" y="6830"/>
                    <a:pt x="3269" y="67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4" name="Google Shape;15484;p31"/>
            <p:cNvSpPr/>
            <p:nvPr/>
          </p:nvSpPr>
          <p:spPr>
            <a:xfrm>
              <a:off x="4562975" y="4111000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8"/>
                    <a:pt x="5137" y="6538"/>
                    <a:pt x="3327" y="6538"/>
                  </a:cubicBezTo>
                  <a:cubicBezTo>
                    <a:pt x="1459" y="6596"/>
                    <a:pt x="0" y="5137"/>
                    <a:pt x="0" y="3269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137" y="0"/>
                    <a:pt x="6538" y="1460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5" name="Google Shape;15485;p31"/>
            <p:cNvSpPr/>
            <p:nvPr/>
          </p:nvSpPr>
          <p:spPr>
            <a:xfrm>
              <a:off x="4072650" y="1169125"/>
              <a:ext cx="166375" cy="164925"/>
            </a:xfrm>
            <a:custGeom>
              <a:avLst/>
              <a:gdLst/>
              <a:ahLst/>
              <a:cxnLst/>
              <a:rect l="l" t="t" r="r" b="b"/>
              <a:pathLst>
                <a:path w="6655" h="6597" extrusionOk="0">
                  <a:moveTo>
                    <a:pt x="3328" y="0"/>
                  </a:moveTo>
                  <a:cubicBezTo>
                    <a:pt x="5196" y="0"/>
                    <a:pt x="6655" y="1518"/>
                    <a:pt x="6597" y="3327"/>
                  </a:cubicBezTo>
                  <a:cubicBezTo>
                    <a:pt x="6597" y="5195"/>
                    <a:pt x="5137" y="6596"/>
                    <a:pt x="3328" y="6596"/>
                  </a:cubicBezTo>
                  <a:cubicBezTo>
                    <a:pt x="1460" y="6596"/>
                    <a:pt x="1" y="5137"/>
                    <a:pt x="1" y="3269"/>
                  </a:cubicBezTo>
                  <a:cubicBezTo>
                    <a:pt x="59" y="1460"/>
                    <a:pt x="1518" y="0"/>
                    <a:pt x="33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6" name="Google Shape;15486;p31"/>
            <p:cNvSpPr/>
            <p:nvPr/>
          </p:nvSpPr>
          <p:spPr>
            <a:xfrm>
              <a:off x="2846875" y="1411350"/>
              <a:ext cx="166375" cy="167850"/>
            </a:xfrm>
            <a:custGeom>
              <a:avLst/>
              <a:gdLst/>
              <a:ahLst/>
              <a:cxnLst/>
              <a:rect l="l" t="t" r="r" b="b"/>
              <a:pathLst>
                <a:path w="6655" h="6714" extrusionOk="0">
                  <a:moveTo>
                    <a:pt x="6596" y="3386"/>
                  </a:moveTo>
                  <a:cubicBezTo>
                    <a:pt x="6596" y="5254"/>
                    <a:pt x="5079" y="6713"/>
                    <a:pt x="3269" y="6655"/>
                  </a:cubicBezTo>
                  <a:cubicBezTo>
                    <a:pt x="1401" y="6597"/>
                    <a:pt x="0" y="5137"/>
                    <a:pt x="0" y="3328"/>
                  </a:cubicBezTo>
                  <a:cubicBezTo>
                    <a:pt x="59" y="1460"/>
                    <a:pt x="1576" y="1"/>
                    <a:pt x="3386" y="59"/>
                  </a:cubicBezTo>
                  <a:cubicBezTo>
                    <a:pt x="5195" y="59"/>
                    <a:pt x="6655" y="1577"/>
                    <a:pt x="6596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7" name="Google Shape;15487;p31"/>
            <p:cNvSpPr/>
            <p:nvPr/>
          </p:nvSpPr>
          <p:spPr>
            <a:xfrm>
              <a:off x="5299900" y="3131825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9"/>
                    <a:pt x="5137" y="6538"/>
                    <a:pt x="3327" y="6597"/>
                  </a:cubicBezTo>
                  <a:cubicBezTo>
                    <a:pt x="1460" y="6597"/>
                    <a:pt x="0" y="5137"/>
                    <a:pt x="0" y="3269"/>
                  </a:cubicBezTo>
                  <a:cubicBezTo>
                    <a:pt x="0" y="1460"/>
                    <a:pt x="1401" y="1"/>
                    <a:pt x="3211" y="1"/>
                  </a:cubicBezTo>
                  <a:cubicBezTo>
                    <a:pt x="5078" y="1"/>
                    <a:pt x="6538" y="1402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8" name="Google Shape;15488;p31"/>
            <p:cNvSpPr/>
            <p:nvPr/>
          </p:nvSpPr>
          <p:spPr>
            <a:xfrm>
              <a:off x="2358025" y="1901675"/>
              <a:ext cx="164925" cy="164925"/>
            </a:xfrm>
            <a:custGeom>
              <a:avLst/>
              <a:gdLst/>
              <a:ahLst/>
              <a:cxnLst/>
              <a:rect l="l" t="t" r="r" b="b"/>
              <a:pathLst>
                <a:path w="6597" h="6597" extrusionOk="0">
                  <a:moveTo>
                    <a:pt x="3327" y="6596"/>
                  </a:moveTo>
                  <a:cubicBezTo>
                    <a:pt x="1518" y="6596"/>
                    <a:pt x="59" y="5195"/>
                    <a:pt x="0" y="3327"/>
                  </a:cubicBezTo>
                  <a:cubicBezTo>
                    <a:pt x="0" y="1518"/>
                    <a:pt x="1401" y="59"/>
                    <a:pt x="3269" y="59"/>
                  </a:cubicBezTo>
                  <a:cubicBezTo>
                    <a:pt x="5079" y="0"/>
                    <a:pt x="6538" y="1460"/>
                    <a:pt x="6538" y="3269"/>
                  </a:cubicBezTo>
                  <a:cubicBezTo>
                    <a:pt x="6596" y="5137"/>
                    <a:pt x="5137" y="6538"/>
                    <a:pt x="3327" y="659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9" name="Google Shape;15489;p31"/>
            <p:cNvSpPr/>
            <p:nvPr/>
          </p:nvSpPr>
          <p:spPr>
            <a:xfrm>
              <a:off x="3337175" y="1170575"/>
              <a:ext cx="164925" cy="163475"/>
            </a:xfrm>
            <a:custGeom>
              <a:avLst/>
              <a:gdLst/>
              <a:ahLst/>
              <a:cxnLst/>
              <a:rect l="l" t="t" r="r" b="b"/>
              <a:pathLst>
                <a:path w="6597" h="6539" extrusionOk="0">
                  <a:moveTo>
                    <a:pt x="3270" y="1"/>
                  </a:moveTo>
                  <a:cubicBezTo>
                    <a:pt x="5079" y="1"/>
                    <a:pt x="6538" y="1402"/>
                    <a:pt x="6538" y="3211"/>
                  </a:cubicBezTo>
                  <a:cubicBezTo>
                    <a:pt x="6597" y="5079"/>
                    <a:pt x="5138" y="6538"/>
                    <a:pt x="3328" y="6538"/>
                  </a:cubicBezTo>
                  <a:cubicBezTo>
                    <a:pt x="1460" y="6538"/>
                    <a:pt x="59" y="5137"/>
                    <a:pt x="1" y="3269"/>
                  </a:cubicBezTo>
                  <a:cubicBezTo>
                    <a:pt x="1" y="1460"/>
                    <a:pt x="1402" y="1"/>
                    <a:pt x="32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0" name="Google Shape;15490;p31"/>
            <p:cNvSpPr/>
            <p:nvPr/>
          </p:nvSpPr>
          <p:spPr>
            <a:xfrm>
              <a:off x="2601725" y="3864375"/>
              <a:ext cx="163450" cy="163475"/>
            </a:xfrm>
            <a:custGeom>
              <a:avLst/>
              <a:gdLst/>
              <a:ahLst/>
              <a:cxnLst/>
              <a:rect l="l" t="t" r="r" b="b"/>
              <a:pathLst>
                <a:path w="6538" h="6539" extrusionOk="0">
                  <a:moveTo>
                    <a:pt x="3269" y="1"/>
                  </a:moveTo>
                  <a:cubicBezTo>
                    <a:pt x="5137" y="1"/>
                    <a:pt x="6538" y="1460"/>
                    <a:pt x="6538" y="3328"/>
                  </a:cubicBezTo>
                  <a:cubicBezTo>
                    <a:pt x="6538" y="5137"/>
                    <a:pt x="5078" y="6538"/>
                    <a:pt x="3211" y="6538"/>
                  </a:cubicBezTo>
                  <a:cubicBezTo>
                    <a:pt x="1401" y="6538"/>
                    <a:pt x="0" y="5079"/>
                    <a:pt x="0" y="3269"/>
                  </a:cubicBezTo>
                  <a:cubicBezTo>
                    <a:pt x="0" y="1402"/>
                    <a:pt x="1460" y="1"/>
                    <a:pt x="32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1" name="Google Shape;15491;p31"/>
            <p:cNvSpPr/>
            <p:nvPr/>
          </p:nvSpPr>
          <p:spPr>
            <a:xfrm>
              <a:off x="2112875" y="28866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5020"/>
                    <a:pt x="5020" y="6480"/>
                    <a:pt x="3269" y="6480"/>
                  </a:cubicBezTo>
                  <a:cubicBezTo>
                    <a:pt x="1401" y="6480"/>
                    <a:pt x="0" y="5020"/>
                    <a:pt x="0" y="3211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020" y="0"/>
                    <a:pt x="6479" y="1460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2" name="Google Shape;15492;p31"/>
            <p:cNvSpPr/>
            <p:nvPr/>
          </p:nvSpPr>
          <p:spPr>
            <a:xfrm>
              <a:off x="3585250" y="4357600"/>
              <a:ext cx="162025" cy="163475"/>
            </a:xfrm>
            <a:custGeom>
              <a:avLst/>
              <a:gdLst/>
              <a:ahLst/>
              <a:cxnLst/>
              <a:rect l="l" t="t" r="r" b="b"/>
              <a:pathLst>
                <a:path w="6481" h="6539" extrusionOk="0">
                  <a:moveTo>
                    <a:pt x="3211" y="6538"/>
                  </a:moveTo>
                  <a:cubicBezTo>
                    <a:pt x="1460" y="6538"/>
                    <a:pt x="1" y="5079"/>
                    <a:pt x="1" y="3270"/>
                  </a:cubicBezTo>
                  <a:cubicBezTo>
                    <a:pt x="1" y="1460"/>
                    <a:pt x="1460" y="1"/>
                    <a:pt x="3270" y="59"/>
                  </a:cubicBezTo>
                  <a:cubicBezTo>
                    <a:pt x="5021" y="59"/>
                    <a:pt x="6480" y="1518"/>
                    <a:pt x="6480" y="3328"/>
                  </a:cubicBezTo>
                  <a:cubicBezTo>
                    <a:pt x="6480" y="5079"/>
                    <a:pt x="5021" y="6538"/>
                    <a:pt x="3211" y="653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3" name="Google Shape;15493;p31"/>
            <p:cNvSpPr/>
            <p:nvPr/>
          </p:nvSpPr>
          <p:spPr>
            <a:xfrm>
              <a:off x="383187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5020" y="0"/>
                    <a:pt x="6480" y="1401"/>
                    <a:pt x="6480" y="3269"/>
                  </a:cubicBezTo>
                  <a:cubicBezTo>
                    <a:pt x="6480" y="5020"/>
                    <a:pt x="5020" y="6479"/>
                    <a:pt x="3269" y="6479"/>
                  </a:cubicBezTo>
                  <a:cubicBezTo>
                    <a:pt x="1460" y="6479"/>
                    <a:pt x="1" y="5020"/>
                    <a:pt x="1" y="3211"/>
                  </a:cubicBezTo>
                  <a:cubicBezTo>
                    <a:pt x="1" y="1401"/>
                    <a:pt x="1401" y="0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4" name="Google Shape;15494;p31"/>
            <p:cNvSpPr/>
            <p:nvPr/>
          </p:nvSpPr>
          <p:spPr>
            <a:xfrm>
              <a:off x="2112875" y="26400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4962"/>
                    <a:pt x="5078" y="6422"/>
                    <a:pt x="3269" y="6480"/>
                  </a:cubicBezTo>
                  <a:cubicBezTo>
                    <a:pt x="1459" y="6480"/>
                    <a:pt x="0" y="5021"/>
                    <a:pt x="0" y="3211"/>
                  </a:cubicBezTo>
                  <a:cubicBezTo>
                    <a:pt x="0" y="1460"/>
                    <a:pt x="1459" y="1"/>
                    <a:pt x="3211" y="1"/>
                  </a:cubicBezTo>
                  <a:cubicBezTo>
                    <a:pt x="5020" y="1"/>
                    <a:pt x="6479" y="1402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5" name="Google Shape;15495;p31"/>
            <p:cNvSpPr/>
            <p:nvPr/>
          </p:nvSpPr>
          <p:spPr>
            <a:xfrm>
              <a:off x="2848325" y="41124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70" y="6480"/>
                  </a:moveTo>
                  <a:cubicBezTo>
                    <a:pt x="1518" y="6480"/>
                    <a:pt x="59" y="5020"/>
                    <a:pt x="1" y="3269"/>
                  </a:cubicBezTo>
                  <a:cubicBezTo>
                    <a:pt x="1" y="1460"/>
                    <a:pt x="1460" y="1"/>
                    <a:pt x="3211" y="1"/>
                  </a:cubicBezTo>
                  <a:cubicBezTo>
                    <a:pt x="5021" y="1"/>
                    <a:pt x="6480" y="1402"/>
                    <a:pt x="6480" y="3211"/>
                  </a:cubicBezTo>
                  <a:cubicBezTo>
                    <a:pt x="6480" y="4962"/>
                    <a:pt x="5079" y="6421"/>
                    <a:pt x="3270" y="64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6" name="Google Shape;15496;p31"/>
            <p:cNvSpPr/>
            <p:nvPr/>
          </p:nvSpPr>
          <p:spPr>
            <a:xfrm>
              <a:off x="2359475" y="36221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4962" y="0"/>
                    <a:pt x="6480" y="1459"/>
                    <a:pt x="6480" y="3211"/>
                  </a:cubicBezTo>
                  <a:cubicBezTo>
                    <a:pt x="6480" y="5020"/>
                    <a:pt x="5021" y="6479"/>
                    <a:pt x="3269" y="6479"/>
                  </a:cubicBezTo>
                  <a:cubicBezTo>
                    <a:pt x="1460" y="6479"/>
                    <a:pt x="1" y="5078"/>
                    <a:pt x="1" y="3269"/>
                  </a:cubicBezTo>
                  <a:cubicBezTo>
                    <a:pt x="1" y="1518"/>
                    <a:pt x="1402" y="59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7" name="Google Shape;15497;p31"/>
            <p:cNvSpPr/>
            <p:nvPr/>
          </p:nvSpPr>
          <p:spPr>
            <a:xfrm>
              <a:off x="4320725" y="11705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80" y="3211"/>
                  </a:moveTo>
                  <a:cubicBezTo>
                    <a:pt x="6480" y="5021"/>
                    <a:pt x="5021" y="6480"/>
                    <a:pt x="3269" y="6480"/>
                  </a:cubicBezTo>
                  <a:cubicBezTo>
                    <a:pt x="1518" y="6480"/>
                    <a:pt x="59" y="5021"/>
                    <a:pt x="59" y="3269"/>
                  </a:cubicBezTo>
                  <a:cubicBezTo>
                    <a:pt x="1" y="1518"/>
                    <a:pt x="1518" y="1"/>
                    <a:pt x="3269" y="59"/>
                  </a:cubicBezTo>
                  <a:cubicBezTo>
                    <a:pt x="5021" y="59"/>
                    <a:pt x="6480" y="1518"/>
                    <a:pt x="6480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8" name="Google Shape;15498;p31"/>
            <p:cNvSpPr/>
            <p:nvPr/>
          </p:nvSpPr>
          <p:spPr>
            <a:xfrm>
              <a:off x="407412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0" y="0"/>
                  </a:moveTo>
                  <a:cubicBezTo>
                    <a:pt x="5020" y="0"/>
                    <a:pt x="6479" y="1459"/>
                    <a:pt x="6479" y="3269"/>
                  </a:cubicBezTo>
                  <a:cubicBezTo>
                    <a:pt x="6479" y="4962"/>
                    <a:pt x="5020" y="6421"/>
                    <a:pt x="3269" y="6479"/>
                  </a:cubicBezTo>
                  <a:cubicBezTo>
                    <a:pt x="1518" y="6479"/>
                    <a:pt x="0" y="4962"/>
                    <a:pt x="58" y="3211"/>
                  </a:cubicBezTo>
                  <a:cubicBezTo>
                    <a:pt x="58" y="1459"/>
                    <a:pt x="1518" y="59"/>
                    <a:pt x="321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9" name="Google Shape;15499;p31"/>
            <p:cNvSpPr/>
            <p:nvPr/>
          </p:nvSpPr>
          <p:spPr>
            <a:xfrm>
              <a:off x="5301350" y="2149750"/>
              <a:ext cx="160550" cy="162000"/>
            </a:xfrm>
            <a:custGeom>
              <a:avLst/>
              <a:gdLst/>
              <a:ahLst/>
              <a:cxnLst/>
              <a:rect l="l" t="t" r="r" b="b"/>
              <a:pathLst>
                <a:path w="6422" h="6480" extrusionOk="0">
                  <a:moveTo>
                    <a:pt x="3211" y="6479"/>
                  </a:moveTo>
                  <a:cubicBezTo>
                    <a:pt x="1460" y="6479"/>
                    <a:pt x="1" y="5020"/>
                    <a:pt x="1" y="3269"/>
                  </a:cubicBezTo>
                  <a:cubicBezTo>
                    <a:pt x="1" y="1518"/>
                    <a:pt x="1460" y="59"/>
                    <a:pt x="3153" y="59"/>
                  </a:cubicBezTo>
                  <a:cubicBezTo>
                    <a:pt x="4962" y="0"/>
                    <a:pt x="6421" y="1518"/>
                    <a:pt x="6421" y="3269"/>
                  </a:cubicBezTo>
                  <a:cubicBezTo>
                    <a:pt x="6421" y="5020"/>
                    <a:pt x="4962" y="6479"/>
                    <a:pt x="3211" y="64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0" name="Google Shape;15500;p31"/>
            <p:cNvSpPr/>
            <p:nvPr/>
          </p:nvSpPr>
          <p:spPr>
            <a:xfrm>
              <a:off x="2112875" y="2396350"/>
              <a:ext cx="162000" cy="162025"/>
            </a:xfrm>
            <a:custGeom>
              <a:avLst/>
              <a:gdLst/>
              <a:ahLst/>
              <a:cxnLst/>
              <a:rect l="l" t="t" r="r" b="b"/>
              <a:pathLst>
                <a:path w="6480" h="6481" extrusionOk="0">
                  <a:moveTo>
                    <a:pt x="6421" y="3270"/>
                  </a:moveTo>
                  <a:cubicBezTo>
                    <a:pt x="6421" y="5021"/>
                    <a:pt x="4962" y="6480"/>
                    <a:pt x="3211" y="6480"/>
                  </a:cubicBezTo>
                  <a:cubicBezTo>
                    <a:pt x="1459" y="6422"/>
                    <a:pt x="0" y="4962"/>
                    <a:pt x="0" y="3270"/>
                  </a:cubicBezTo>
                  <a:cubicBezTo>
                    <a:pt x="59" y="1519"/>
                    <a:pt x="1518" y="1"/>
                    <a:pt x="3269" y="59"/>
                  </a:cubicBezTo>
                  <a:cubicBezTo>
                    <a:pt x="5020" y="59"/>
                    <a:pt x="6479" y="1519"/>
                    <a:pt x="6421" y="32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1" name="Google Shape;15501;p31"/>
            <p:cNvSpPr/>
            <p:nvPr/>
          </p:nvSpPr>
          <p:spPr>
            <a:xfrm>
              <a:off x="5301350" y="3376975"/>
              <a:ext cx="159075" cy="160550"/>
            </a:xfrm>
            <a:custGeom>
              <a:avLst/>
              <a:gdLst/>
              <a:ahLst/>
              <a:cxnLst/>
              <a:rect l="l" t="t" r="r" b="b"/>
              <a:pathLst>
                <a:path w="6363" h="6422" extrusionOk="0">
                  <a:moveTo>
                    <a:pt x="6363" y="3211"/>
                  </a:moveTo>
                  <a:cubicBezTo>
                    <a:pt x="6363" y="4962"/>
                    <a:pt x="4904" y="6422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59" y="1402"/>
                    <a:pt x="1460" y="1"/>
                    <a:pt x="3211" y="1"/>
                  </a:cubicBezTo>
                  <a:cubicBezTo>
                    <a:pt x="4904" y="1"/>
                    <a:pt x="6363" y="1460"/>
                    <a:pt x="636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2" name="Google Shape;15502;p31"/>
            <p:cNvSpPr/>
            <p:nvPr/>
          </p:nvSpPr>
          <p:spPr>
            <a:xfrm>
              <a:off x="3340100" y="4360525"/>
              <a:ext cx="159100" cy="159075"/>
            </a:xfrm>
            <a:custGeom>
              <a:avLst/>
              <a:gdLst/>
              <a:ahLst/>
              <a:cxnLst/>
              <a:rect l="l" t="t" r="r" b="b"/>
              <a:pathLst>
                <a:path w="6364" h="6363" extrusionOk="0">
                  <a:moveTo>
                    <a:pt x="6363" y="3153"/>
                  </a:moveTo>
                  <a:cubicBezTo>
                    <a:pt x="6363" y="4904"/>
                    <a:pt x="4904" y="6363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1" y="1460"/>
                    <a:pt x="1460" y="1"/>
                    <a:pt x="3153" y="1"/>
                  </a:cubicBezTo>
                  <a:cubicBezTo>
                    <a:pt x="4904" y="1"/>
                    <a:pt x="6363" y="1460"/>
                    <a:pt x="6363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3" name="Google Shape;15503;p31"/>
            <p:cNvSpPr/>
            <p:nvPr/>
          </p:nvSpPr>
          <p:spPr>
            <a:xfrm>
              <a:off x="2114325" y="3134750"/>
              <a:ext cx="159075" cy="159075"/>
            </a:xfrm>
            <a:custGeom>
              <a:avLst/>
              <a:gdLst/>
              <a:ahLst/>
              <a:cxnLst/>
              <a:rect l="l" t="t" r="r" b="b"/>
              <a:pathLst>
                <a:path w="6363" h="6363" extrusionOk="0">
                  <a:moveTo>
                    <a:pt x="3153" y="6363"/>
                  </a:moveTo>
                  <a:cubicBezTo>
                    <a:pt x="1460" y="6363"/>
                    <a:pt x="1" y="4904"/>
                    <a:pt x="1" y="3152"/>
                  </a:cubicBezTo>
                  <a:cubicBezTo>
                    <a:pt x="1" y="1460"/>
                    <a:pt x="1460" y="0"/>
                    <a:pt x="3153" y="0"/>
                  </a:cubicBezTo>
                  <a:cubicBezTo>
                    <a:pt x="4904" y="0"/>
                    <a:pt x="6363" y="1460"/>
                    <a:pt x="6363" y="3152"/>
                  </a:cubicBezTo>
                  <a:cubicBezTo>
                    <a:pt x="6363" y="4904"/>
                    <a:pt x="4904" y="6363"/>
                    <a:pt x="3153" y="63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4" name="Google Shape;15504;p31"/>
            <p:cNvSpPr/>
            <p:nvPr/>
          </p:nvSpPr>
          <p:spPr>
            <a:xfrm>
              <a:off x="4812500" y="1415725"/>
              <a:ext cx="159075" cy="157625"/>
            </a:xfrm>
            <a:custGeom>
              <a:avLst/>
              <a:gdLst/>
              <a:ahLst/>
              <a:cxnLst/>
              <a:rect l="l" t="t" r="r" b="b"/>
              <a:pathLst>
                <a:path w="6363" h="6305" extrusionOk="0">
                  <a:moveTo>
                    <a:pt x="6305" y="3153"/>
                  </a:moveTo>
                  <a:cubicBezTo>
                    <a:pt x="6363" y="4904"/>
                    <a:pt x="4904" y="6305"/>
                    <a:pt x="3153" y="6305"/>
                  </a:cubicBezTo>
                  <a:cubicBezTo>
                    <a:pt x="1401" y="6305"/>
                    <a:pt x="1" y="4904"/>
                    <a:pt x="1" y="3211"/>
                  </a:cubicBezTo>
                  <a:cubicBezTo>
                    <a:pt x="1" y="1460"/>
                    <a:pt x="1401" y="1"/>
                    <a:pt x="3211" y="1"/>
                  </a:cubicBezTo>
                  <a:cubicBezTo>
                    <a:pt x="4904" y="1"/>
                    <a:pt x="6305" y="1402"/>
                    <a:pt x="6305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5" name="Google Shape;15505;p31"/>
            <p:cNvSpPr/>
            <p:nvPr/>
          </p:nvSpPr>
          <p:spPr>
            <a:xfrm>
              <a:off x="5059125" y="1660900"/>
              <a:ext cx="159075" cy="160525"/>
            </a:xfrm>
            <a:custGeom>
              <a:avLst/>
              <a:gdLst/>
              <a:ahLst/>
              <a:cxnLst/>
              <a:rect l="l" t="t" r="r" b="b"/>
              <a:pathLst>
                <a:path w="6363" h="6421" extrusionOk="0">
                  <a:moveTo>
                    <a:pt x="6363" y="3269"/>
                  </a:moveTo>
                  <a:cubicBezTo>
                    <a:pt x="6304" y="5020"/>
                    <a:pt x="4845" y="6421"/>
                    <a:pt x="3094" y="6363"/>
                  </a:cubicBezTo>
                  <a:cubicBezTo>
                    <a:pt x="1343" y="6363"/>
                    <a:pt x="0" y="4903"/>
                    <a:pt x="0" y="3211"/>
                  </a:cubicBezTo>
                  <a:cubicBezTo>
                    <a:pt x="59" y="1401"/>
                    <a:pt x="1518" y="0"/>
                    <a:pt x="3269" y="59"/>
                  </a:cubicBezTo>
                  <a:cubicBezTo>
                    <a:pt x="4962" y="117"/>
                    <a:pt x="6363" y="1518"/>
                    <a:pt x="6363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6" name="Google Shape;15506;p31"/>
            <p:cNvSpPr/>
            <p:nvPr/>
          </p:nvSpPr>
          <p:spPr>
            <a:xfrm>
              <a:off x="3097875" y="1172050"/>
              <a:ext cx="157625" cy="159075"/>
            </a:xfrm>
            <a:custGeom>
              <a:avLst/>
              <a:gdLst/>
              <a:ahLst/>
              <a:cxnLst/>
              <a:rect l="l" t="t" r="r" b="b"/>
              <a:pathLst>
                <a:path w="6305" h="6363" extrusionOk="0">
                  <a:moveTo>
                    <a:pt x="6304" y="3152"/>
                  </a:moveTo>
                  <a:cubicBezTo>
                    <a:pt x="6304" y="4903"/>
                    <a:pt x="4903" y="6362"/>
                    <a:pt x="3152" y="6362"/>
                  </a:cubicBezTo>
                  <a:cubicBezTo>
                    <a:pt x="1401" y="6362"/>
                    <a:pt x="0" y="4962"/>
                    <a:pt x="0" y="3210"/>
                  </a:cubicBezTo>
                  <a:cubicBezTo>
                    <a:pt x="0" y="1459"/>
                    <a:pt x="1401" y="0"/>
                    <a:pt x="3152" y="58"/>
                  </a:cubicBezTo>
                  <a:cubicBezTo>
                    <a:pt x="4903" y="58"/>
                    <a:pt x="6304" y="1459"/>
                    <a:pt x="6304" y="31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7" name="Google Shape;15507;p31"/>
            <p:cNvSpPr/>
            <p:nvPr/>
          </p:nvSpPr>
          <p:spPr>
            <a:xfrm>
              <a:off x="4323650" y="4361975"/>
              <a:ext cx="156175" cy="156175"/>
            </a:xfrm>
            <a:custGeom>
              <a:avLst/>
              <a:gdLst/>
              <a:ahLst/>
              <a:cxnLst/>
              <a:rect l="l" t="t" r="r" b="b"/>
              <a:pathLst>
                <a:path w="6247" h="6247" extrusionOk="0">
                  <a:moveTo>
                    <a:pt x="3152" y="1"/>
                  </a:moveTo>
                  <a:cubicBezTo>
                    <a:pt x="4904" y="59"/>
                    <a:pt x="6246" y="1460"/>
                    <a:pt x="6246" y="3211"/>
                  </a:cubicBezTo>
                  <a:cubicBezTo>
                    <a:pt x="6188" y="4904"/>
                    <a:pt x="4845" y="6247"/>
                    <a:pt x="3094" y="6188"/>
                  </a:cubicBezTo>
                  <a:cubicBezTo>
                    <a:pt x="1343" y="6188"/>
                    <a:pt x="0" y="4787"/>
                    <a:pt x="59" y="3036"/>
                  </a:cubicBezTo>
                  <a:cubicBezTo>
                    <a:pt x="59" y="1343"/>
                    <a:pt x="1460" y="1"/>
                    <a:pt x="31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8" name="Google Shape;15508;p31"/>
            <p:cNvSpPr/>
            <p:nvPr/>
          </p:nvSpPr>
          <p:spPr>
            <a:xfrm>
              <a:off x="2609025" y="1417200"/>
              <a:ext cx="156150" cy="154700"/>
            </a:xfrm>
            <a:custGeom>
              <a:avLst/>
              <a:gdLst/>
              <a:ahLst/>
              <a:cxnLst/>
              <a:rect l="l" t="t" r="r" b="b"/>
              <a:pathLst>
                <a:path w="6246" h="6188" extrusionOk="0">
                  <a:moveTo>
                    <a:pt x="6187" y="3094"/>
                  </a:moveTo>
                  <a:cubicBezTo>
                    <a:pt x="6246" y="4787"/>
                    <a:pt x="4845" y="6188"/>
                    <a:pt x="3152" y="6188"/>
                  </a:cubicBezTo>
                  <a:cubicBezTo>
                    <a:pt x="1459" y="6188"/>
                    <a:pt x="58" y="4845"/>
                    <a:pt x="58" y="3152"/>
                  </a:cubicBezTo>
                  <a:cubicBezTo>
                    <a:pt x="0" y="1401"/>
                    <a:pt x="1401" y="59"/>
                    <a:pt x="3094" y="0"/>
                  </a:cubicBezTo>
                  <a:cubicBezTo>
                    <a:pt x="4786" y="0"/>
                    <a:pt x="6187" y="1401"/>
                    <a:pt x="618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9" name="Google Shape;15509;p31"/>
            <p:cNvSpPr/>
            <p:nvPr/>
          </p:nvSpPr>
          <p:spPr>
            <a:xfrm>
              <a:off x="5060575" y="387312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4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4"/>
                  </a:cubicBezTo>
                  <a:cubicBezTo>
                    <a:pt x="1" y="1343"/>
                    <a:pt x="1401" y="1"/>
                    <a:pt x="3094" y="1"/>
                  </a:cubicBezTo>
                  <a:cubicBezTo>
                    <a:pt x="4845" y="1"/>
                    <a:pt x="6188" y="1402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0" name="Google Shape;15510;p31"/>
            <p:cNvSpPr/>
            <p:nvPr/>
          </p:nvSpPr>
          <p:spPr>
            <a:xfrm>
              <a:off x="2115775" y="215412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787"/>
                    <a:pt x="4846" y="6129"/>
                    <a:pt x="3153" y="6188"/>
                  </a:cubicBezTo>
                  <a:cubicBezTo>
                    <a:pt x="1402" y="6188"/>
                    <a:pt x="1" y="4787"/>
                    <a:pt x="1" y="3036"/>
                  </a:cubicBezTo>
                  <a:cubicBezTo>
                    <a:pt x="59" y="1343"/>
                    <a:pt x="1402" y="0"/>
                    <a:pt x="3153" y="0"/>
                  </a:cubicBezTo>
                  <a:cubicBezTo>
                    <a:pt x="4846" y="0"/>
                    <a:pt x="6188" y="1343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1" name="Google Shape;15511;p31"/>
            <p:cNvSpPr/>
            <p:nvPr/>
          </p:nvSpPr>
          <p:spPr>
            <a:xfrm>
              <a:off x="4813950" y="411537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845"/>
                    <a:pt x="4787" y="6188"/>
                    <a:pt x="3095" y="6188"/>
                  </a:cubicBezTo>
                  <a:cubicBezTo>
                    <a:pt x="1402" y="6188"/>
                    <a:pt x="1" y="4728"/>
                    <a:pt x="59" y="3036"/>
                  </a:cubicBezTo>
                  <a:cubicBezTo>
                    <a:pt x="59" y="1401"/>
                    <a:pt x="1460" y="0"/>
                    <a:pt x="3095" y="0"/>
                  </a:cubicBezTo>
                  <a:cubicBezTo>
                    <a:pt x="4787" y="0"/>
                    <a:pt x="6188" y="1401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2" name="Google Shape;15512;p31"/>
            <p:cNvSpPr/>
            <p:nvPr/>
          </p:nvSpPr>
          <p:spPr>
            <a:xfrm>
              <a:off x="3099325" y="436197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5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5"/>
                  </a:cubicBezTo>
                  <a:cubicBezTo>
                    <a:pt x="1" y="1460"/>
                    <a:pt x="1343" y="59"/>
                    <a:pt x="3036" y="59"/>
                  </a:cubicBezTo>
                  <a:cubicBezTo>
                    <a:pt x="4729" y="1"/>
                    <a:pt x="6129" y="1402"/>
                    <a:pt x="612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3" name="Google Shape;15513;p31"/>
            <p:cNvSpPr/>
            <p:nvPr/>
          </p:nvSpPr>
          <p:spPr>
            <a:xfrm>
              <a:off x="2115775" y="3378450"/>
              <a:ext cx="156175" cy="156150"/>
            </a:xfrm>
            <a:custGeom>
              <a:avLst/>
              <a:gdLst/>
              <a:ahLst/>
              <a:cxnLst/>
              <a:rect l="l" t="t" r="r" b="b"/>
              <a:pathLst>
                <a:path w="6247" h="6246" extrusionOk="0">
                  <a:moveTo>
                    <a:pt x="3153" y="59"/>
                  </a:moveTo>
                  <a:cubicBezTo>
                    <a:pt x="4846" y="117"/>
                    <a:pt x="6247" y="1576"/>
                    <a:pt x="6188" y="3211"/>
                  </a:cubicBezTo>
                  <a:cubicBezTo>
                    <a:pt x="6130" y="4903"/>
                    <a:pt x="4671" y="6246"/>
                    <a:pt x="3036" y="6188"/>
                  </a:cubicBezTo>
                  <a:cubicBezTo>
                    <a:pt x="1343" y="6129"/>
                    <a:pt x="1" y="4728"/>
                    <a:pt x="59" y="3036"/>
                  </a:cubicBezTo>
                  <a:cubicBezTo>
                    <a:pt x="118" y="1343"/>
                    <a:pt x="1519" y="0"/>
                    <a:pt x="3153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4" name="Google Shape;15514;p31"/>
            <p:cNvSpPr/>
            <p:nvPr/>
          </p:nvSpPr>
          <p:spPr>
            <a:xfrm>
              <a:off x="2362400" y="1663800"/>
              <a:ext cx="156175" cy="154725"/>
            </a:xfrm>
            <a:custGeom>
              <a:avLst/>
              <a:gdLst/>
              <a:ahLst/>
              <a:cxnLst/>
              <a:rect l="l" t="t" r="r" b="b"/>
              <a:pathLst>
                <a:path w="6247" h="6189" extrusionOk="0">
                  <a:moveTo>
                    <a:pt x="59" y="3095"/>
                  </a:moveTo>
                  <a:cubicBezTo>
                    <a:pt x="59" y="1402"/>
                    <a:pt x="1518" y="1"/>
                    <a:pt x="3152" y="59"/>
                  </a:cubicBezTo>
                  <a:cubicBezTo>
                    <a:pt x="4845" y="59"/>
                    <a:pt x="6246" y="1519"/>
                    <a:pt x="6188" y="3211"/>
                  </a:cubicBezTo>
                  <a:cubicBezTo>
                    <a:pt x="6129" y="4846"/>
                    <a:pt x="4729" y="6188"/>
                    <a:pt x="3094" y="6188"/>
                  </a:cubicBezTo>
                  <a:cubicBezTo>
                    <a:pt x="1401" y="6188"/>
                    <a:pt x="0" y="4729"/>
                    <a:pt x="5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5" name="Google Shape;15515;p31"/>
            <p:cNvSpPr/>
            <p:nvPr/>
          </p:nvSpPr>
          <p:spPr>
            <a:xfrm>
              <a:off x="4571725" y="1174950"/>
              <a:ext cx="153250" cy="154725"/>
            </a:xfrm>
            <a:custGeom>
              <a:avLst/>
              <a:gdLst/>
              <a:ahLst/>
              <a:cxnLst/>
              <a:rect l="l" t="t" r="r" b="b"/>
              <a:pathLst>
                <a:path w="6130" h="6189" extrusionOk="0">
                  <a:moveTo>
                    <a:pt x="6129" y="3094"/>
                  </a:moveTo>
                  <a:cubicBezTo>
                    <a:pt x="6129" y="4729"/>
                    <a:pt x="4787" y="6130"/>
                    <a:pt x="3094" y="6130"/>
                  </a:cubicBezTo>
                  <a:cubicBezTo>
                    <a:pt x="1460" y="6188"/>
                    <a:pt x="0" y="4729"/>
                    <a:pt x="59" y="3036"/>
                  </a:cubicBezTo>
                  <a:cubicBezTo>
                    <a:pt x="59" y="1402"/>
                    <a:pt x="1460" y="1"/>
                    <a:pt x="3094" y="1"/>
                  </a:cubicBezTo>
                  <a:cubicBezTo>
                    <a:pt x="4728" y="1"/>
                    <a:pt x="6129" y="1402"/>
                    <a:pt x="6129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6" name="Google Shape;15516;p31"/>
            <p:cNvSpPr/>
            <p:nvPr/>
          </p:nvSpPr>
          <p:spPr>
            <a:xfrm>
              <a:off x="5308650" y="1911875"/>
              <a:ext cx="153250" cy="153250"/>
            </a:xfrm>
            <a:custGeom>
              <a:avLst/>
              <a:gdLst/>
              <a:ahLst/>
              <a:cxnLst/>
              <a:rect l="l" t="t" r="r" b="b"/>
              <a:pathLst>
                <a:path w="6130" h="6130" extrusionOk="0">
                  <a:moveTo>
                    <a:pt x="6129" y="3036"/>
                  </a:moveTo>
                  <a:cubicBezTo>
                    <a:pt x="6129" y="4671"/>
                    <a:pt x="4728" y="6071"/>
                    <a:pt x="3094" y="6130"/>
                  </a:cubicBezTo>
                  <a:cubicBezTo>
                    <a:pt x="1460" y="6130"/>
                    <a:pt x="0" y="4729"/>
                    <a:pt x="0" y="3036"/>
                  </a:cubicBezTo>
                  <a:cubicBezTo>
                    <a:pt x="0" y="1402"/>
                    <a:pt x="1401" y="1"/>
                    <a:pt x="3036" y="1"/>
                  </a:cubicBezTo>
                  <a:cubicBezTo>
                    <a:pt x="4728" y="1"/>
                    <a:pt x="6071" y="1402"/>
                    <a:pt x="6129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7" name="Google Shape;15517;p31"/>
            <p:cNvSpPr/>
            <p:nvPr/>
          </p:nvSpPr>
          <p:spPr>
            <a:xfrm>
              <a:off x="2855625" y="1173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3036"/>
                  </a:moveTo>
                  <a:cubicBezTo>
                    <a:pt x="5955" y="4670"/>
                    <a:pt x="4612" y="5954"/>
                    <a:pt x="2919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285"/>
                    <a:pt x="1343" y="0"/>
                    <a:pt x="2978" y="0"/>
                  </a:cubicBezTo>
                  <a:cubicBezTo>
                    <a:pt x="4670" y="59"/>
                    <a:pt x="5955" y="1343"/>
                    <a:pt x="5955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8" name="Google Shape;15518;p31"/>
            <p:cNvSpPr/>
            <p:nvPr/>
          </p:nvSpPr>
          <p:spPr>
            <a:xfrm>
              <a:off x="5307200" y="3627975"/>
              <a:ext cx="148850" cy="150325"/>
            </a:xfrm>
            <a:custGeom>
              <a:avLst/>
              <a:gdLst/>
              <a:ahLst/>
              <a:cxnLst/>
              <a:rect l="l" t="t" r="r" b="b"/>
              <a:pathLst>
                <a:path w="5954" h="6013" extrusionOk="0">
                  <a:moveTo>
                    <a:pt x="2977" y="6013"/>
                  </a:moveTo>
                  <a:cubicBezTo>
                    <a:pt x="1284" y="6013"/>
                    <a:pt x="0" y="4670"/>
                    <a:pt x="0" y="3036"/>
                  </a:cubicBezTo>
                  <a:cubicBezTo>
                    <a:pt x="0" y="1343"/>
                    <a:pt x="1343" y="1"/>
                    <a:pt x="3035" y="59"/>
                  </a:cubicBezTo>
                  <a:cubicBezTo>
                    <a:pt x="4670" y="59"/>
                    <a:pt x="5954" y="1402"/>
                    <a:pt x="5954" y="3036"/>
                  </a:cubicBezTo>
                  <a:cubicBezTo>
                    <a:pt x="5954" y="4729"/>
                    <a:pt x="4611" y="6013"/>
                    <a:pt x="2977" y="60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9" name="Google Shape;15519;p31"/>
            <p:cNvSpPr/>
            <p:nvPr/>
          </p:nvSpPr>
          <p:spPr>
            <a:xfrm>
              <a:off x="3839175" y="931250"/>
              <a:ext cx="147400" cy="148875"/>
            </a:xfrm>
            <a:custGeom>
              <a:avLst/>
              <a:gdLst/>
              <a:ahLst/>
              <a:cxnLst/>
              <a:rect l="l" t="t" r="r" b="b"/>
              <a:pathLst>
                <a:path w="5896" h="5955" extrusionOk="0">
                  <a:moveTo>
                    <a:pt x="2977" y="5955"/>
                  </a:moveTo>
                  <a:cubicBezTo>
                    <a:pt x="1285" y="5955"/>
                    <a:pt x="0" y="4612"/>
                    <a:pt x="0" y="2978"/>
                  </a:cubicBezTo>
                  <a:cubicBezTo>
                    <a:pt x="0" y="1285"/>
                    <a:pt x="1285" y="1"/>
                    <a:pt x="2977" y="1"/>
                  </a:cubicBezTo>
                  <a:cubicBezTo>
                    <a:pt x="4612" y="1"/>
                    <a:pt x="5896" y="1285"/>
                    <a:pt x="5896" y="2920"/>
                  </a:cubicBezTo>
                  <a:cubicBezTo>
                    <a:pt x="5896" y="4612"/>
                    <a:pt x="4612" y="5896"/>
                    <a:pt x="2977" y="595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0" name="Google Shape;15520;p31"/>
            <p:cNvSpPr/>
            <p:nvPr/>
          </p:nvSpPr>
          <p:spPr>
            <a:xfrm>
              <a:off x="2365325" y="3871675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4" y="2977"/>
                  </a:moveTo>
                  <a:cubicBezTo>
                    <a:pt x="5954" y="4670"/>
                    <a:pt x="4670" y="5954"/>
                    <a:pt x="3035" y="5954"/>
                  </a:cubicBezTo>
                  <a:cubicBezTo>
                    <a:pt x="1343" y="5954"/>
                    <a:pt x="0" y="4612"/>
                    <a:pt x="0" y="2919"/>
                  </a:cubicBezTo>
                  <a:cubicBezTo>
                    <a:pt x="59" y="1285"/>
                    <a:pt x="1343" y="0"/>
                    <a:pt x="3035" y="0"/>
                  </a:cubicBezTo>
                  <a:cubicBezTo>
                    <a:pt x="4670" y="0"/>
                    <a:pt x="5954" y="1343"/>
                    <a:pt x="5954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1" name="Google Shape;15521;p31"/>
            <p:cNvSpPr/>
            <p:nvPr/>
          </p:nvSpPr>
          <p:spPr>
            <a:xfrm>
              <a:off x="2607550" y="4118300"/>
              <a:ext cx="150325" cy="150325"/>
            </a:xfrm>
            <a:custGeom>
              <a:avLst/>
              <a:gdLst/>
              <a:ahLst/>
              <a:cxnLst/>
              <a:rect l="l" t="t" r="r" b="b"/>
              <a:pathLst>
                <a:path w="6013" h="6013" extrusionOk="0">
                  <a:moveTo>
                    <a:pt x="6013" y="2977"/>
                  </a:moveTo>
                  <a:cubicBezTo>
                    <a:pt x="6013" y="4611"/>
                    <a:pt x="4729" y="5954"/>
                    <a:pt x="3036" y="5954"/>
                  </a:cubicBezTo>
                  <a:cubicBezTo>
                    <a:pt x="1343" y="6012"/>
                    <a:pt x="1" y="4670"/>
                    <a:pt x="59" y="2977"/>
                  </a:cubicBezTo>
                  <a:cubicBezTo>
                    <a:pt x="59" y="1284"/>
                    <a:pt x="1343" y="0"/>
                    <a:pt x="3036" y="0"/>
                  </a:cubicBezTo>
                  <a:cubicBezTo>
                    <a:pt x="4670" y="0"/>
                    <a:pt x="6013" y="1343"/>
                    <a:pt x="6013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2" name="Google Shape;15522;p31"/>
            <p:cNvSpPr/>
            <p:nvPr/>
          </p:nvSpPr>
          <p:spPr>
            <a:xfrm>
              <a:off x="5553800" y="2892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1" y="2919"/>
                  </a:moveTo>
                  <a:cubicBezTo>
                    <a:pt x="1" y="1285"/>
                    <a:pt x="1343" y="1"/>
                    <a:pt x="3036" y="59"/>
                  </a:cubicBezTo>
                  <a:cubicBezTo>
                    <a:pt x="4670" y="59"/>
                    <a:pt x="5955" y="1402"/>
                    <a:pt x="5955" y="3095"/>
                  </a:cubicBezTo>
                  <a:cubicBezTo>
                    <a:pt x="5896" y="4729"/>
                    <a:pt x="4612" y="5955"/>
                    <a:pt x="2919" y="5955"/>
                  </a:cubicBezTo>
                  <a:cubicBezTo>
                    <a:pt x="1285" y="5955"/>
                    <a:pt x="1" y="4612"/>
                    <a:pt x="1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3" name="Google Shape;15523;p31"/>
            <p:cNvSpPr/>
            <p:nvPr/>
          </p:nvSpPr>
          <p:spPr>
            <a:xfrm>
              <a:off x="5553800" y="26459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2977"/>
                  </a:moveTo>
                  <a:cubicBezTo>
                    <a:pt x="5955" y="4670"/>
                    <a:pt x="4612" y="5954"/>
                    <a:pt x="2978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343"/>
                    <a:pt x="1285" y="59"/>
                    <a:pt x="2919" y="0"/>
                  </a:cubicBezTo>
                  <a:cubicBezTo>
                    <a:pt x="4612" y="0"/>
                    <a:pt x="5955" y="1284"/>
                    <a:pt x="5955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4" name="Google Shape;15524;p31"/>
            <p:cNvSpPr/>
            <p:nvPr/>
          </p:nvSpPr>
          <p:spPr>
            <a:xfrm>
              <a:off x="3592550" y="931250"/>
              <a:ext cx="147425" cy="148875"/>
            </a:xfrm>
            <a:custGeom>
              <a:avLst/>
              <a:gdLst/>
              <a:ahLst/>
              <a:cxnLst/>
              <a:rect l="l" t="t" r="r" b="b"/>
              <a:pathLst>
                <a:path w="5897" h="5955" extrusionOk="0">
                  <a:moveTo>
                    <a:pt x="5896" y="2978"/>
                  </a:moveTo>
                  <a:cubicBezTo>
                    <a:pt x="5896" y="4612"/>
                    <a:pt x="4612" y="5955"/>
                    <a:pt x="2919" y="5896"/>
                  </a:cubicBezTo>
                  <a:cubicBezTo>
                    <a:pt x="1285" y="5896"/>
                    <a:pt x="1" y="4612"/>
                    <a:pt x="1" y="2978"/>
                  </a:cubicBezTo>
                  <a:cubicBezTo>
                    <a:pt x="1" y="1285"/>
                    <a:pt x="1285" y="1"/>
                    <a:pt x="2978" y="1"/>
                  </a:cubicBezTo>
                  <a:cubicBezTo>
                    <a:pt x="4612" y="1"/>
                    <a:pt x="5896" y="1285"/>
                    <a:pt x="5896" y="29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5" name="Google Shape;15525;p31"/>
            <p:cNvSpPr/>
            <p:nvPr/>
          </p:nvSpPr>
          <p:spPr>
            <a:xfrm>
              <a:off x="4571725" y="4366375"/>
              <a:ext cx="147400" cy="147400"/>
            </a:xfrm>
            <a:custGeom>
              <a:avLst/>
              <a:gdLst/>
              <a:ahLst/>
              <a:cxnLst/>
              <a:rect l="l" t="t" r="r" b="b"/>
              <a:pathLst>
                <a:path w="5896" h="5896" extrusionOk="0">
                  <a:moveTo>
                    <a:pt x="5896" y="2977"/>
                  </a:moveTo>
                  <a:cubicBezTo>
                    <a:pt x="5896" y="4553"/>
                    <a:pt x="4553" y="5895"/>
                    <a:pt x="2919" y="5895"/>
                  </a:cubicBezTo>
                  <a:cubicBezTo>
                    <a:pt x="1285" y="5895"/>
                    <a:pt x="0" y="4553"/>
                    <a:pt x="0" y="2860"/>
                  </a:cubicBezTo>
                  <a:cubicBezTo>
                    <a:pt x="0" y="1226"/>
                    <a:pt x="1343" y="0"/>
                    <a:pt x="2977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6" name="Google Shape;15526;p31"/>
            <p:cNvSpPr/>
            <p:nvPr/>
          </p:nvSpPr>
          <p:spPr>
            <a:xfrm>
              <a:off x="5555275" y="24051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553" y="5837"/>
                    <a:pt x="2919" y="5837"/>
                  </a:cubicBezTo>
                  <a:cubicBezTo>
                    <a:pt x="1284" y="5837"/>
                    <a:pt x="0" y="4553"/>
                    <a:pt x="0" y="2919"/>
                  </a:cubicBezTo>
                  <a:cubicBezTo>
                    <a:pt x="0" y="1284"/>
                    <a:pt x="1284" y="0"/>
                    <a:pt x="2919" y="0"/>
                  </a:cubicBezTo>
                  <a:cubicBezTo>
                    <a:pt x="4495" y="0"/>
                    <a:pt x="5837" y="1284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7" name="Google Shape;15527;p31"/>
            <p:cNvSpPr/>
            <p:nvPr/>
          </p:nvSpPr>
          <p:spPr>
            <a:xfrm>
              <a:off x="2120150" y="1910425"/>
              <a:ext cx="147425" cy="147400"/>
            </a:xfrm>
            <a:custGeom>
              <a:avLst/>
              <a:gdLst/>
              <a:ahLst/>
              <a:cxnLst/>
              <a:rect l="l" t="t" r="r" b="b"/>
              <a:pathLst>
                <a:path w="5897" h="5896" extrusionOk="0">
                  <a:moveTo>
                    <a:pt x="5896" y="2919"/>
                  </a:moveTo>
                  <a:cubicBezTo>
                    <a:pt x="5896" y="4553"/>
                    <a:pt x="4612" y="5896"/>
                    <a:pt x="2978" y="5896"/>
                  </a:cubicBezTo>
                  <a:cubicBezTo>
                    <a:pt x="1344" y="5896"/>
                    <a:pt x="1" y="4612"/>
                    <a:pt x="1" y="2977"/>
                  </a:cubicBezTo>
                  <a:cubicBezTo>
                    <a:pt x="1" y="1343"/>
                    <a:pt x="1285" y="59"/>
                    <a:pt x="2920" y="1"/>
                  </a:cubicBezTo>
                  <a:cubicBezTo>
                    <a:pt x="4554" y="1"/>
                    <a:pt x="5838" y="1285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8" name="Google Shape;15528;p31"/>
            <p:cNvSpPr/>
            <p:nvPr/>
          </p:nvSpPr>
          <p:spPr>
            <a:xfrm>
              <a:off x="4081400" y="93272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5896" y="2919"/>
                  </a:moveTo>
                  <a:cubicBezTo>
                    <a:pt x="5896" y="4553"/>
                    <a:pt x="4554" y="5837"/>
                    <a:pt x="2919" y="5837"/>
                  </a:cubicBezTo>
                  <a:cubicBezTo>
                    <a:pt x="1285" y="5779"/>
                    <a:pt x="1" y="4437"/>
                    <a:pt x="59" y="2861"/>
                  </a:cubicBezTo>
                  <a:cubicBezTo>
                    <a:pt x="59" y="1226"/>
                    <a:pt x="1402" y="0"/>
                    <a:pt x="2978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9" name="Google Shape;15529;p31"/>
            <p:cNvSpPr/>
            <p:nvPr/>
          </p:nvSpPr>
          <p:spPr>
            <a:xfrm>
              <a:off x="5553800" y="314057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2978" y="1"/>
                  </a:moveTo>
                  <a:cubicBezTo>
                    <a:pt x="4554" y="1"/>
                    <a:pt x="5896" y="1402"/>
                    <a:pt x="5896" y="2978"/>
                  </a:cubicBezTo>
                  <a:cubicBezTo>
                    <a:pt x="5838" y="4554"/>
                    <a:pt x="4554" y="5838"/>
                    <a:pt x="2978" y="5838"/>
                  </a:cubicBezTo>
                  <a:cubicBezTo>
                    <a:pt x="1343" y="5838"/>
                    <a:pt x="1" y="4495"/>
                    <a:pt x="59" y="2861"/>
                  </a:cubicBezTo>
                  <a:cubicBezTo>
                    <a:pt x="59" y="1285"/>
                    <a:pt x="1402" y="1"/>
                    <a:pt x="29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0" name="Google Shape;15530;p31"/>
            <p:cNvSpPr/>
            <p:nvPr/>
          </p:nvSpPr>
          <p:spPr>
            <a:xfrm>
              <a:off x="5064950" y="14215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8" y="2977"/>
                  </a:moveTo>
                  <a:cubicBezTo>
                    <a:pt x="5838" y="4553"/>
                    <a:pt x="4495" y="5838"/>
                    <a:pt x="2919" y="5838"/>
                  </a:cubicBezTo>
                  <a:cubicBezTo>
                    <a:pt x="1343" y="5838"/>
                    <a:pt x="1" y="4495"/>
                    <a:pt x="59" y="2919"/>
                  </a:cubicBezTo>
                  <a:cubicBezTo>
                    <a:pt x="59" y="1343"/>
                    <a:pt x="1402" y="0"/>
                    <a:pt x="2978" y="59"/>
                  </a:cubicBezTo>
                  <a:cubicBezTo>
                    <a:pt x="4554" y="59"/>
                    <a:pt x="5838" y="1401"/>
                    <a:pt x="5838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1" name="Google Shape;15531;p31"/>
            <p:cNvSpPr/>
            <p:nvPr/>
          </p:nvSpPr>
          <p:spPr>
            <a:xfrm>
              <a:off x="3345950" y="9327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0" y="4437"/>
                    <a:pt x="0" y="2861"/>
                  </a:cubicBezTo>
                  <a:cubicBezTo>
                    <a:pt x="59" y="1284"/>
                    <a:pt x="1401" y="0"/>
                    <a:pt x="2977" y="0"/>
                  </a:cubicBezTo>
                  <a:cubicBezTo>
                    <a:pt x="4553" y="0"/>
                    <a:pt x="5837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2" name="Google Shape;15532;p31"/>
            <p:cNvSpPr/>
            <p:nvPr/>
          </p:nvSpPr>
          <p:spPr>
            <a:xfrm>
              <a:off x="2857100" y="43663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58" y="4553"/>
                    <a:pt x="0" y="2977"/>
                  </a:cubicBezTo>
                  <a:cubicBezTo>
                    <a:pt x="0" y="1401"/>
                    <a:pt x="1284" y="58"/>
                    <a:pt x="2860" y="58"/>
                  </a:cubicBezTo>
                  <a:cubicBezTo>
                    <a:pt x="4436" y="0"/>
                    <a:pt x="5779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3" name="Google Shape;15533;p31"/>
            <p:cNvSpPr/>
            <p:nvPr/>
          </p:nvSpPr>
          <p:spPr>
            <a:xfrm>
              <a:off x="2121625" y="3630900"/>
              <a:ext cx="144500" cy="145950"/>
            </a:xfrm>
            <a:custGeom>
              <a:avLst/>
              <a:gdLst/>
              <a:ahLst/>
              <a:cxnLst/>
              <a:rect l="l" t="t" r="r" b="b"/>
              <a:pathLst>
                <a:path w="5780" h="5838" extrusionOk="0">
                  <a:moveTo>
                    <a:pt x="2919" y="0"/>
                  </a:moveTo>
                  <a:cubicBezTo>
                    <a:pt x="4437" y="0"/>
                    <a:pt x="5779" y="1343"/>
                    <a:pt x="5779" y="2919"/>
                  </a:cubicBezTo>
                  <a:cubicBezTo>
                    <a:pt x="5779" y="4495"/>
                    <a:pt x="4437" y="5837"/>
                    <a:pt x="2861" y="5779"/>
                  </a:cubicBezTo>
                  <a:cubicBezTo>
                    <a:pt x="1285" y="5779"/>
                    <a:pt x="0" y="4437"/>
                    <a:pt x="0" y="2861"/>
                  </a:cubicBezTo>
                  <a:cubicBezTo>
                    <a:pt x="0" y="1343"/>
                    <a:pt x="1343" y="0"/>
                    <a:pt x="291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4" name="Google Shape;15534;p31"/>
            <p:cNvSpPr/>
            <p:nvPr/>
          </p:nvSpPr>
          <p:spPr>
            <a:xfrm>
              <a:off x="3840625" y="4611525"/>
              <a:ext cx="144500" cy="143025"/>
            </a:xfrm>
            <a:custGeom>
              <a:avLst/>
              <a:gdLst/>
              <a:ahLst/>
              <a:cxnLst/>
              <a:rect l="l" t="t" r="r" b="b"/>
              <a:pathLst>
                <a:path w="5780" h="5721" extrusionOk="0">
                  <a:moveTo>
                    <a:pt x="5779" y="2802"/>
                  </a:moveTo>
                  <a:cubicBezTo>
                    <a:pt x="5779" y="4378"/>
                    <a:pt x="4437" y="5721"/>
                    <a:pt x="2861" y="5721"/>
                  </a:cubicBezTo>
                  <a:cubicBezTo>
                    <a:pt x="1343" y="5721"/>
                    <a:pt x="59" y="4436"/>
                    <a:pt x="1" y="2860"/>
                  </a:cubicBezTo>
                  <a:cubicBezTo>
                    <a:pt x="1" y="1284"/>
                    <a:pt x="1285" y="0"/>
                    <a:pt x="2861" y="0"/>
                  </a:cubicBezTo>
                  <a:cubicBezTo>
                    <a:pt x="4437" y="0"/>
                    <a:pt x="5721" y="1226"/>
                    <a:pt x="5779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5" name="Google Shape;15535;p31"/>
            <p:cNvSpPr/>
            <p:nvPr/>
          </p:nvSpPr>
          <p:spPr>
            <a:xfrm>
              <a:off x="1879375" y="28954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1"/>
                  </a:moveTo>
                  <a:cubicBezTo>
                    <a:pt x="4437" y="1"/>
                    <a:pt x="5663" y="1285"/>
                    <a:pt x="5721" y="2861"/>
                  </a:cubicBezTo>
                  <a:cubicBezTo>
                    <a:pt x="5721" y="4437"/>
                    <a:pt x="4437" y="5721"/>
                    <a:pt x="2861" y="5721"/>
                  </a:cubicBezTo>
                  <a:cubicBezTo>
                    <a:pt x="1285" y="5721"/>
                    <a:pt x="1" y="4437"/>
                    <a:pt x="1" y="2861"/>
                  </a:cubicBezTo>
                  <a:cubicBezTo>
                    <a:pt x="1" y="1285"/>
                    <a:pt x="1285" y="59"/>
                    <a:pt x="28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6" name="Google Shape;15536;p31"/>
            <p:cNvSpPr/>
            <p:nvPr/>
          </p:nvSpPr>
          <p:spPr>
            <a:xfrm>
              <a:off x="1879375" y="26488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5720"/>
                  </a:moveTo>
                  <a:cubicBezTo>
                    <a:pt x="1285" y="5720"/>
                    <a:pt x="1" y="4436"/>
                    <a:pt x="1" y="2860"/>
                  </a:cubicBezTo>
                  <a:cubicBezTo>
                    <a:pt x="1" y="1284"/>
                    <a:pt x="1285" y="0"/>
                    <a:pt x="2919" y="0"/>
                  </a:cubicBezTo>
                  <a:cubicBezTo>
                    <a:pt x="4495" y="58"/>
                    <a:pt x="5721" y="1343"/>
                    <a:pt x="5721" y="2919"/>
                  </a:cubicBezTo>
                  <a:cubicBezTo>
                    <a:pt x="5663" y="4495"/>
                    <a:pt x="4437" y="5720"/>
                    <a:pt x="2861" y="57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7" name="Google Shape;15537;p31"/>
            <p:cNvSpPr/>
            <p:nvPr/>
          </p:nvSpPr>
          <p:spPr>
            <a:xfrm>
              <a:off x="3594025" y="4610050"/>
              <a:ext cx="143025" cy="144500"/>
            </a:xfrm>
            <a:custGeom>
              <a:avLst/>
              <a:gdLst/>
              <a:ahLst/>
              <a:cxnLst/>
              <a:rect l="l" t="t" r="r" b="b"/>
              <a:pathLst>
                <a:path w="5721" h="5780" extrusionOk="0">
                  <a:moveTo>
                    <a:pt x="2860" y="5780"/>
                  </a:moveTo>
                  <a:cubicBezTo>
                    <a:pt x="1284" y="5780"/>
                    <a:pt x="59" y="4495"/>
                    <a:pt x="0" y="2919"/>
                  </a:cubicBezTo>
                  <a:cubicBezTo>
                    <a:pt x="0" y="1343"/>
                    <a:pt x="1343" y="1"/>
                    <a:pt x="2919" y="59"/>
                  </a:cubicBezTo>
                  <a:cubicBezTo>
                    <a:pt x="4495" y="59"/>
                    <a:pt x="5720" y="1343"/>
                    <a:pt x="5720" y="2919"/>
                  </a:cubicBezTo>
                  <a:cubicBezTo>
                    <a:pt x="5720" y="4495"/>
                    <a:pt x="4436" y="5780"/>
                    <a:pt x="2860" y="57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8" name="Google Shape;15538;p31"/>
            <p:cNvSpPr/>
            <p:nvPr/>
          </p:nvSpPr>
          <p:spPr>
            <a:xfrm>
              <a:off x="5556725" y="215995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2802" y="5663"/>
                  </a:moveTo>
                  <a:cubicBezTo>
                    <a:pt x="1226" y="5663"/>
                    <a:pt x="0" y="4379"/>
                    <a:pt x="59" y="2803"/>
                  </a:cubicBezTo>
                  <a:cubicBezTo>
                    <a:pt x="59" y="1227"/>
                    <a:pt x="1343" y="1"/>
                    <a:pt x="2919" y="1"/>
                  </a:cubicBezTo>
                  <a:cubicBezTo>
                    <a:pt x="4495" y="59"/>
                    <a:pt x="5662" y="1285"/>
                    <a:pt x="5662" y="2861"/>
                  </a:cubicBezTo>
                  <a:cubicBezTo>
                    <a:pt x="5662" y="4437"/>
                    <a:pt x="4437" y="5663"/>
                    <a:pt x="2802" y="56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9" name="Google Shape;15539;p31"/>
            <p:cNvSpPr/>
            <p:nvPr/>
          </p:nvSpPr>
          <p:spPr>
            <a:xfrm>
              <a:off x="4821250" y="11808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60"/>
                  </a:moveTo>
                  <a:cubicBezTo>
                    <a:pt x="5663" y="4436"/>
                    <a:pt x="4379" y="5662"/>
                    <a:pt x="2803" y="5662"/>
                  </a:cubicBezTo>
                  <a:cubicBezTo>
                    <a:pt x="1227" y="5662"/>
                    <a:pt x="1" y="4436"/>
                    <a:pt x="1" y="2802"/>
                  </a:cubicBezTo>
                  <a:cubicBezTo>
                    <a:pt x="1" y="1284"/>
                    <a:pt x="1227" y="59"/>
                    <a:pt x="2744" y="59"/>
                  </a:cubicBezTo>
                  <a:cubicBezTo>
                    <a:pt x="4379" y="0"/>
                    <a:pt x="5604" y="1226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0" name="Google Shape;15540;p31"/>
            <p:cNvSpPr/>
            <p:nvPr/>
          </p:nvSpPr>
          <p:spPr>
            <a:xfrm>
              <a:off x="5314475" y="16711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03"/>
                  </a:moveTo>
                  <a:cubicBezTo>
                    <a:pt x="5663" y="4379"/>
                    <a:pt x="4437" y="5663"/>
                    <a:pt x="2803" y="5663"/>
                  </a:cubicBezTo>
                  <a:cubicBezTo>
                    <a:pt x="1227" y="5663"/>
                    <a:pt x="1" y="4379"/>
                    <a:pt x="1" y="2803"/>
                  </a:cubicBezTo>
                  <a:cubicBezTo>
                    <a:pt x="1" y="1227"/>
                    <a:pt x="1227" y="1"/>
                    <a:pt x="2803" y="1"/>
                  </a:cubicBezTo>
                  <a:cubicBezTo>
                    <a:pt x="4379" y="1"/>
                    <a:pt x="5663" y="1227"/>
                    <a:pt x="566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1" name="Google Shape;15541;p31"/>
            <p:cNvSpPr/>
            <p:nvPr/>
          </p:nvSpPr>
          <p:spPr>
            <a:xfrm>
              <a:off x="1880850" y="2408025"/>
              <a:ext cx="140100" cy="140125"/>
            </a:xfrm>
            <a:custGeom>
              <a:avLst/>
              <a:gdLst/>
              <a:ahLst/>
              <a:cxnLst/>
              <a:rect l="l" t="t" r="r" b="b"/>
              <a:pathLst>
                <a:path w="5604" h="5605" extrusionOk="0">
                  <a:moveTo>
                    <a:pt x="5604" y="2803"/>
                  </a:moveTo>
                  <a:cubicBezTo>
                    <a:pt x="5604" y="4379"/>
                    <a:pt x="4378" y="5604"/>
                    <a:pt x="2744" y="5604"/>
                  </a:cubicBezTo>
                  <a:cubicBezTo>
                    <a:pt x="1226" y="5546"/>
                    <a:pt x="0" y="4379"/>
                    <a:pt x="0" y="2803"/>
                  </a:cubicBezTo>
                  <a:cubicBezTo>
                    <a:pt x="0" y="1227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2" name="Google Shape;15542;p31"/>
            <p:cNvSpPr/>
            <p:nvPr/>
          </p:nvSpPr>
          <p:spPr>
            <a:xfrm>
              <a:off x="5067875" y="4122675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2802" y="5604"/>
                  </a:moveTo>
                  <a:cubicBezTo>
                    <a:pt x="1226" y="5604"/>
                    <a:pt x="0" y="4378"/>
                    <a:pt x="0" y="2802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78" y="0"/>
                    <a:pt x="5604" y="1284"/>
                    <a:pt x="5604" y="2860"/>
                  </a:cubicBezTo>
                  <a:cubicBezTo>
                    <a:pt x="5604" y="4378"/>
                    <a:pt x="4378" y="5604"/>
                    <a:pt x="2802" y="56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3" name="Google Shape;15543;p31"/>
            <p:cNvSpPr/>
            <p:nvPr/>
          </p:nvSpPr>
          <p:spPr>
            <a:xfrm>
              <a:off x="4330950" y="934175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2" y="2861"/>
                  </a:moveTo>
                  <a:cubicBezTo>
                    <a:pt x="5662" y="4437"/>
                    <a:pt x="4436" y="5663"/>
                    <a:pt x="2860" y="5663"/>
                  </a:cubicBezTo>
                  <a:cubicBezTo>
                    <a:pt x="1226" y="5663"/>
                    <a:pt x="0" y="4379"/>
                    <a:pt x="59" y="2803"/>
                  </a:cubicBezTo>
                  <a:cubicBezTo>
                    <a:pt x="59" y="1226"/>
                    <a:pt x="1284" y="59"/>
                    <a:pt x="2860" y="59"/>
                  </a:cubicBezTo>
                  <a:cubicBezTo>
                    <a:pt x="4436" y="1"/>
                    <a:pt x="5662" y="1285"/>
                    <a:pt x="5662" y="28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4" name="Google Shape;15544;p31"/>
            <p:cNvSpPr/>
            <p:nvPr/>
          </p:nvSpPr>
          <p:spPr>
            <a:xfrm>
              <a:off x="4085800" y="4617350"/>
              <a:ext cx="140100" cy="138650"/>
            </a:xfrm>
            <a:custGeom>
              <a:avLst/>
              <a:gdLst/>
              <a:ahLst/>
              <a:cxnLst/>
              <a:rect l="l" t="t" r="r" b="b"/>
              <a:pathLst>
                <a:path w="5604" h="5546" extrusionOk="0">
                  <a:moveTo>
                    <a:pt x="2802" y="5546"/>
                  </a:moveTo>
                  <a:cubicBezTo>
                    <a:pt x="1226" y="5546"/>
                    <a:pt x="0" y="4320"/>
                    <a:pt x="0" y="2744"/>
                  </a:cubicBezTo>
                  <a:cubicBezTo>
                    <a:pt x="0" y="1168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ubicBezTo>
                    <a:pt x="5604" y="4379"/>
                    <a:pt x="4378" y="5546"/>
                    <a:pt x="2802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5" name="Google Shape;15545;p31"/>
            <p:cNvSpPr/>
            <p:nvPr/>
          </p:nvSpPr>
          <p:spPr>
            <a:xfrm>
              <a:off x="5558175" y="3387200"/>
              <a:ext cx="140125" cy="140125"/>
            </a:xfrm>
            <a:custGeom>
              <a:avLst/>
              <a:gdLst/>
              <a:ahLst/>
              <a:cxnLst/>
              <a:rect l="l" t="t" r="r" b="b"/>
              <a:pathLst>
                <a:path w="5605" h="5605" extrusionOk="0">
                  <a:moveTo>
                    <a:pt x="2744" y="5546"/>
                  </a:moveTo>
                  <a:cubicBezTo>
                    <a:pt x="1227" y="5546"/>
                    <a:pt x="1" y="4320"/>
                    <a:pt x="1" y="2744"/>
                  </a:cubicBezTo>
                  <a:cubicBezTo>
                    <a:pt x="1" y="1226"/>
                    <a:pt x="1285" y="0"/>
                    <a:pt x="2803" y="0"/>
                  </a:cubicBezTo>
                  <a:cubicBezTo>
                    <a:pt x="4379" y="0"/>
                    <a:pt x="5604" y="1285"/>
                    <a:pt x="5546" y="2802"/>
                  </a:cubicBezTo>
                  <a:cubicBezTo>
                    <a:pt x="5546" y="4378"/>
                    <a:pt x="4320" y="5604"/>
                    <a:pt x="2744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6" name="Google Shape;15546;p31"/>
            <p:cNvSpPr/>
            <p:nvPr/>
          </p:nvSpPr>
          <p:spPr>
            <a:xfrm>
              <a:off x="2369700" y="1424500"/>
              <a:ext cx="141575" cy="140100"/>
            </a:xfrm>
            <a:custGeom>
              <a:avLst/>
              <a:gdLst/>
              <a:ahLst/>
              <a:cxnLst/>
              <a:rect l="l" t="t" r="r" b="b"/>
              <a:pathLst>
                <a:path w="5663" h="5604" extrusionOk="0">
                  <a:moveTo>
                    <a:pt x="5604" y="2860"/>
                  </a:moveTo>
                  <a:cubicBezTo>
                    <a:pt x="5546" y="4436"/>
                    <a:pt x="4320" y="5604"/>
                    <a:pt x="2744" y="5604"/>
                  </a:cubicBezTo>
                  <a:cubicBezTo>
                    <a:pt x="1226" y="5545"/>
                    <a:pt x="0" y="4320"/>
                    <a:pt x="59" y="2744"/>
                  </a:cubicBezTo>
                  <a:cubicBezTo>
                    <a:pt x="59" y="1226"/>
                    <a:pt x="1343" y="0"/>
                    <a:pt x="2860" y="59"/>
                  </a:cubicBezTo>
                  <a:cubicBezTo>
                    <a:pt x="4437" y="59"/>
                    <a:pt x="5662" y="1343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7" name="Google Shape;15547;p31"/>
            <p:cNvSpPr/>
            <p:nvPr/>
          </p:nvSpPr>
          <p:spPr>
            <a:xfrm>
              <a:off x="3350325" y="4612975"/>
              <a:ext cx="138650" cy="138650"/>
            </a:xfrm>
            <a:custGeom>
              <a:avLst/>
              <a:gdLst/>
              <a:ahLst/>
              <a:cxnLst/>
              <a:rect l="l" t="t" r="r" b="b"/>
              <a:pathLst>
                <a:path w="5546" h="5546" extrusionOk="0">
                  <a:moveTo>
                    <a:pt x="2802" y="1"/>
                  </a:moveTo>
                  <a:cubicBezTo>
                    <a:pt x="4320" y="1"/>
                    <a:pt x="5546" y="1226"/>
                    <a:pt x="5546" y="2802"/>
                  </a:cubicBezTo>
                  <a:cubicBezTo>
                    <a:pt x="5546" y="4320"/>
                    <a:pt x="4320" y="5546"/>
                    <a:pt x="2744" y="5546"/>
                  </a:cubicBezTo>
                  <a:cubicBezTo>
                    <a:pt x="1226" y="5546"/>
                    <a:pt x="0" y="4320"/>
                    <a:pt x="0" y="2802"/>
                  </a:cubicBezTo>
                  <a:cubicBezTo>
                    <a:pt x="0" y="1226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8" name="Google Shape;15548;p31"/>
            <p:cNvSpPr/>
            <p:nvPr/>
          </p:nvSpPr>
          <p:spPr>
            <a:xfrm>
              <a:off x="5311575" y="388042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5545" y="2802"/>
                  </a:moveTo>
                  <a:cubicBezTo>
                    <a:pt x="5545" y="4320"/>
                    <a:pt x="4320" y="5604"/>
                    <a:pt x="2744" y="5546"/>
                  </a:cubicBezTo>
                  <a:cubicBezTo>
                    <a:pt x="1284" y="5546"/>
                    <a:pt x="0" y="4320"/>
                    <a:pt x="0" y="2802"/>
                  </a:cubicBezTo>
                  <a:cubicBezTo>
                    <a:pt x="0" y="1285"/>
                    <a:pt x="1284" y="1"/>
                    <a:pt x="2802" y="1"/>
                  </a:cubicBezTo>
                  <a:cubicBezTo>
                    <a:pt x="4320" y="59"/>
                    <a:pt x="5545" y="1285"/>
                    <a:pt x="5545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9" name="Google Shape;15549;p31"/>
            <p:cNvSpPr/>
            <p:nvPr/>
          </p:nvSpPr>
          <p:spPr>
            <a:xfrm>
              <a:off x="3106625" y="935650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5604" y="2802"/>
                  </a:moveTo>
                  <a:cubicBezTo>
                    <a:pt x="5604" y="4320"/>
                    <a:pt x="4320" y="5604"/>
                    <a:pt x="2744" y="5545"/>
                  </a:cubicBezTo>
                  <a:cubicBezTo>
                    <a:pt x="1226" y="5545"/>
                    <a:pt x="0" y="4320"/>
                    <a:pt x="0" y="2744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20" y="0"/>
                    <a:pt x="5604" y="1284"/>
                    <a:pt x="5546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0" name="Google Shape;15550;p31"/>
            <p:cNvSpPr/>
            <p:nvPr/>
          </p:nvSpPr>
          <p:spPr>
            <a:xfrm>
              <a:off x="1876475" y="3144950"/>
              <a:ext cx="140100" cy="138675"/>
            </a:xfrm>
            <a:custGeom>
              <a:avLst/>
              <a:gdLst/>
              <a:ahLst/>
              <a:cxnLst/>
              <a:rect l="l" t="t" r="r" b="b"/>
              <a:pathLst>
                <a:path w="5604" h="5547" extrusionOk="0">
                  <a:moveTo>
                    <a:pt x="2802" y="1"/>
                  </a:moveTo>
                  <a:cubicBezTo>
                    <a:pt x="4320" y="1"/>
                    <a:pt x="5604" y="1227"/>
                    <a:pt x="5604" y="2744"/>
                  </a:cubicBezTo>
                  <a:cubicBezTo>
                    <a:pt x="5604" y="4320"/>
                    <a:pt x="4378" y="5546"/>
                    <a:pt x="2802" y="5546"/>
                  </a:cubicBezTo>
                  <a:cubicBezTo>
                    <a:pt x="1284" y="5546"/>
                    <a:pt x="58" y="4320"/>
                    <a:pt x="58" y="2803"/>
                  </a:cubicBezTo>
                  <a:cubicBezTo>
                    <a:pt x="0" y="1285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1" name="Google Shape;15551;p31"/>
            <p:cNvSpPr/>
            <p:nvPr/>
          </p:nvSpPr>
          <p:spPr>
            <a:xfrm>
              <a:off x="2617775" y="117787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2802" y="59"/>
                  </a:moveTo>
                  <a:cubicBezTo>
                    <a:pt x="4320" y="59"/>
                    <a:pt x="5546" y="1343"/>
                    <a:pt x="5546" y="2802"/>
                  </a:cubicBezTo>
                  <a:cubicBezTo>
                    <a:pt x="5546" y="4378"/>
                    <a:pt x="4203" y="5604"/>
                    <a:pt x="2685" y="5604"/>
                  </a:cubicBezTo>
                  <a:cubicBezTo>
                    <a:pt x="1226" y="5546"/>
                    <a:pt x="0" y="4262"/>
                    <a:pt x="0" y="2744"/>
                  </a:cubicBezTo>
                  <a:cubicBezTo>
                    <a:pt x="59" y="1285"/>
                    <a:pt x="1284" y="1"/>
                    <a:pt x="2802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2" name="Google Shape;15552;p31"/>
            <p:cNvSpPr/>
            <p:nvPr/>
          </p:nvSpPr>
          <p:spPr>
            <a:xfrm>
              <a:off x="4822725" y="4370750"/>
              <a:ext cx="137175" cy="137175"/>
            </a:xfrm>
            <a:custGeom>
              <a:avLst/>
              <a:gdLst/>
              <a:ahLst/>
              <a:cxnLst/>
              <a:rect l="l" t="t" r="r" b="b"/>
              <a:pathLst>
                <a:path w="5487" h="5487" extrusionOk="0">
                  <a:moveTo>
                    <a:pt x="0" y="2744"/>
                  </a:moveTo>
                  <a:cubicBezTo>
                    <a:pt x="0" y="1284"/>
                    <a:pt x="1284" y="0"/>
                    <a:pt x="2802" y="0"/>
                  </a:cubicBezTo>
                  <a:cubicBezTo>
                    <a:pt x="4261" y="0"/>
                    <a:pt x="5487" y="1284"/>
                    <a:pt x="5487" y="2802"/>
                  </a:cubicBezTo>
                  <a:cubicBezTo>
                    <a:pt x="5487" y="4261"/>
                    <a:pt x="4203" y="5487"/>
                    <a:pt x="2744" y="5487"/>
                  </a:cubicBezTo>
                  <a:cubicBezTo>
                    <a:pt x="1284" y="5487"/>
                    <a:pt x="0" y="4203"/>
                    <a:pt x="0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3" name="Google Shape;15553;p31"/>
            <p:cNvSpPr/>
            <p:nvPr/>
          </p:nvSpPr>
          <p:spPr>
            <a:xfrm>
              <a:off x="2124550" y="1672575"/>
              <a:ext cx="138650" cy="137175"/>
            </a:xfrm>
            <a:custGeom>
              <a:avLst/>
              <a:gdLst/>
              <a:ahLst/>
              <a:cxnLst/>
              <a:rect l="l" t="t" r="r" b="b"/>
              <a:pathLst>
                <a:path w="5546" h="5487" extrusionOk="0">
                  <a:moveTo>
                    <a:pt x="5487" y="2744"/>
                  </a:moveTo>
                  <a:cubicBezTo>
                    <a:pt x="5545" y="4203"/>
                    <a:pt x="4261" y="5487"/>
                    <a:pt x="2802" y="5487"/>
                  </a:cubicBezTo>
                  <a:cubicBezTo>
                    <a:pt x="1284" y="5487"/>
                    <a:pt x="0" y="4261"/>
                    <a:pt x="0" y="2744"/>
                  </a:cubicBezTo>
                  <a:cubicBezTo>
                    <a:pt x="0" y="1284"/>
                    <a:pt x="1226" y="59"/>
                    <a:pt x="2685" y="0"/>
                  </a:cubicBezTo>
                  <a:cubicBezTo>
                    <a:pt x="4203" y="0"/>
                    <a:pt x="5487" y="1226"/>
                    <a:pt x="5487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4" name="Google Shape;15554;p31"/>
            <p:cNvSpPr/>
            <p:nvPr/>
          </p:nvSpPr>
          <p:spPr>
            <a:xfrm>
              <a:off x="2372625" y="4124125"/>
              <a:ext cx="135725" cy="137200"/>
            </a:xfrm>
            <a:custGeom>
              <a:avLst/>
              <a:gdLst/>
              <a:ahLst/>
              <a:cxnLst/>
              <a:rect l="l" t="t" r="r" b="b"/>
              <a:pathLst>
                <a:path w="5429" h="5488" extrusionOk="0">
                  <a:moveTo>
                    <a:pt x="5429" y="2744"/>
                  </a:moveTo>
                  <a:cubicBezTo>
                    <a:pt x="5429" y="4262"/>
                    <a:pt x="4144" y="5487"/>
                    <a:pt x="2685" y="5487"/>
                  </a:cubicBezTo>
                  <a:cubicBezTo>
                    <a:pt x="1167" y="5429"/>
                    <a:pt x="0" y="4203"/>
                    <a:pt x="0" y="2744"/>
                  </a:cubicBezTo>
                  <a:cubicBezTo>
                    <a:pt x="0" y="1226"/>
                    <a:pt x="1284" y="1"/>
                    <a:pt x="2743" y="59"/>
                  </a:cubicBezTo>
                  <a:cubicBezTo>
                    <a:pt x="4203" y="59"/>
                    <a:pt x="5429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5" name="Google Shape;15555;p31"/>
            <p:cNvSpPr/>
            <p:nvPr/>
          </p:nvSpPr>
          <p:spPr>
            <a:xfrm>
              <a:off x="1882300" y="2162875"/>
              <a:ext cx="137200" cy="135750"/>
            </a:xfrm>
            <a:custGeom>
              <a:avLst/>
              <a:gdLst/>
              <a:ahLst/>
              <a:cxnLst/>
              <a:rect l="l" t="t" r="r" b="b"/>
              <a:pathLst>
                <a:path w="5488" h="5430" extrusionOk="0">
                  <a:moveTo>
                    <a:pt x="5429" y="2744"/>
                  </a:moveTo>
                  <a:cubicBezTo>
                    <a:pt x="5429" y="4262"/>
                    <a:pt x="4203" y="5429"/>
                    <a:pt x="2744" y="5429"/>
                  </a:cubicBezTo>
                  <a:cubicBezTo>
                    <a:pt x="1226" y="5429"/>
                    <a:pt x="1" y="4145"/>
                    <a:pt x="59" y="2627"/>
                  </a:cubicBezTo>
                  <a:cubicBezTo>
                    <a:pt x="117" y="1168"/>
                    <a:pt x="1343" y="1"/>
                    <a:pt x="2802" y="1"/>
                  </a:cubicBezTo>
                  <a:cubicBezTo>
                    <a:pt x="4262" y="59"/>
                    <a:pt x="5487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6" name="Google Shape;15556;p31"/>
            <p:cNvSpPr/>
            <p:nvPr/>
          </p:nvSpPr>
          <p:spPr>
            <a:xfrm>
              <a:off x="4335325" y="4618825"/>
              <a:ext cx="135725" cy="135725"/>
            </a:xfrm>
            <a:custGeom>
              <a:avLst/>
              <a:gdLst/>
              <a:ahLst/>
              <a:cxnLst/>
              <a:rect l="l" t="t" r="r" b="b"/>
              <a:pathLst>
                <a:path w="5429" h="5429" extrusionOk="0">
                  <a:moveTo>
                    <a:pt x="5370" y="2685"/>
                  </a:moveTo>
                  <a:cubicBezTo>
                    <a:pt x="5429" y="4144"/>
                    <a:pt x="4203" y="5370"/>
                    <a:pt x="2744" y="5429"/>
                  </a:cubicBezTo>
                  <a:cubicBezTo>
                    <a:pt x="1226" y="5429"/>
                    <a:pt x="0" y="4203"/>
                    <a:pt x="0" y="2685"/>
                  </a:cubicBezTo>
                  <a:cubicBezTo>
                    <a:pt x="0" y="1226"/>
                    <a:pt x="1168" y="0"/>
                    <a:pt x="2685" y="0"/>
                  </a:cubicBezTo>
                  <a:cubicBezTo>
                    <a:pt x="4145" y="0"/>
                    <a:pt x="5370" y="1168"/>
                    <a:pt x="5370" y="26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7" name="Google Shape;15557;p31"/>
            <p:cNvSpPr/>
            <p:nvPr/>
          </p:nvSpPr>
          <p:spPr>
            <a:xfrm>
              <a:off x="3109550" y="4615900"/>
              <a:ext cx="134275" cy="134275"/>
            </a:xfrm>
            <a:custGeom>
              <a:avLst/>
              <a:gdLst/>
              <a:ahLst/>
              <a:cxnLst/>
              <a:rect l="l" t="t" r="r" b="b"/>
              <a:pathLst>
                <a:path w="5371" h="5371" extrusionOk="0">
                  <a:moveTo>
                    <a:pt x="2744" y="0"/>
                  </a:moveTo>
                  <a:cubicBezTo>
                    <a:pt x="4203" y="0"/>
                    <a:pt x="5370" y="1226"/>
                    <a:pt x="5312" y="2744"/>
                  </a:cubicBezTo>
                  <a:cubicBezTo>
                    <a:pt x="5312" y="4203"/>
                    <a:pt x="4144" y="5371"/>
                    <a:pt x="2627" y="5312"/>
                  </a:cubicBezTo>
                  <a:cubicBezTo>
                    <a:pt x="1109" y="5312"/>
                    <a:pt x="0" y="4145"/>
                    <a:pt x="0" y="2569"/>
                  </a:cubicBezTo>
                  <a:cubicBezTo>
                    <a:pt x="59" y="1109"/>
                    <a:pt x="1226" y="0"/>
                    <a:pt x="2744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8" name="Google Shape;15558;p31"/>
            <p:cNvSpPr/>
            <p:nvPr/>
          </p:nvSpPr>
          <p:spPr>
            <a:xfrm>
              <a:off x="5561100" y="1922100"/>
              <a:ext cx="134275" cy="132825"/>
            </a:xfrm>
            <a:custGeom>
              <a:avLst/>
              <a:gdLst/>
              <a:ahLst/>
              <a:cxnLst/>
              <a:rect l="l" t="t" r="r" b="b"/>
              <a:pathLst>
                <a:path w="5371" h="5313" extrusionOk="0">
                  <a:moveTo>
                    <a:pt x="2686" y="1"/>
                  </a:moveTo>
                  <a:cubicBezTo>
                    <a:pt x="4203" y="1"/>
                    <a:pt x="5371" y="1226"/>
                    <a:pt x="5312" y="2744"/>
                  </a:cubicBezTo>
                  <a:cubicBezTo>
                    <a:pt x="5312" y="4203"/>
                    <a:pt x="4145" y="5312"/>
                    <a:pt x="2627" y="5312"/>
                  </a:cubicBezTo>
                  <a:cubicBezTo>
                    <a:pt x="1110" y="5312"/>
                    <a:pt x="1" y="4086"/>
                    <a:pt x="1" y="2569"/>
                  </a:cubicBezTo>
                  <a:cubicBezTo>
                    <a:pt x="59" y="1110"/>
                    <a:pt x="1226" y="1"/>
                    <a:pt x="268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9" name="Google Shape;15559;p31"/>
            <p:cNvSpPr/>
            <p:nvPr/>
          </p:nvSpPr>
          <p:spPr>
            <a:xfrm>
              <a:off x="4583400" y="940025"/>
              <a:ext cx="131350" cy="131350"/>
            </a:xfrm>
            <a:custGeom>
              <a:avLst/>
              <a:gdLst/>
              <a:ahLst/>
              <a:cxnLst/>
              <a:rect l="l" t="t" r="r" b="b"/>
              <a:pathLst>
                <a:path w="5254" h="5254" extrusionOk="0">
                  <a:moveTo>
                    <a:pt x="2627" y="0"/>
                  </a:moveTo>
                  <a:cubicBezTo>
                    <a:pt x="4086" y="0"/>
                    <a:pt x="5254" y="1109"/>
                    <a:pt x="5254" y="2569"/>
                  </a:cubicBezTo>
                  <a:cubicBezTo>
                    <a:pt x="5254" y="4086"/>
                    <a:pt x="4086" y="5254"/>
                    <a:pt x="2569" y="5254"/>
                  </a:cubicBezTo>
                  <a:cubicBezTo>
                    <a:pt x="1109" y="5254"/>
                    <a:pt x="0" y="4086"/>
                    <a:pt x="0" y="2627"/>
                  </a:cubicBezTo>
                  <a:cubicBezTo>
                    <a:pt x="0" y="1109"/>
                    <a:pt x="1109" y="0"/>
                    <a:pt x="26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0" name="Google Shape;15560;p31"/>
            <p:cNvSpPr/>
            <p:nvPr/>
          </p:nvSpPr>
          <p:spPr>
            <a:xfrm>
              <a:off x="2127450" y="3880425"/>
              <a:ext cx="132825" cy="132825"/>
            </a:xfrm>
            <a:custGeom>
              <a:avLst/>
              <a:gdLst/>
              <a:ahLst/>
              <a:cxnLst/>
              <a:rect l="l" t="t" r="r" b="b"/>
              <a:pathLst>
                <a:path w="5313" h="5313" extrusionOk="0">
                  <a:moveTo>
                    <a:pt x="2686" y="1"/>
                  </a:moveTo>
                  <a:cubicBezTo>
                    <a:pt x="4145" y="1"/>
                    <a:pt x="5313" y="1168"/>
                    <a:pt x="5313" y="2627"/>
                  </a:cubicBezTo>
                  <a:cubicBezTo>
                    <a:pt x="5313" y="4145"/>
                    <a:pt x="4145" y="5312"/>
                    <a:pt x="2628" y="5312"/>
                  </a:cubicBezTo>
                  <a:cubicBezTo>
                    <a:pt x="1110" y="5254"/>
                    <a:pt x="1" y="4087"/>
                    <a:pt x="1" y="2627"/>
                  </a:cubicBezTo>
                  <a:cubicBezTo>
                    <a:pt x="1" y="1110"/>
                    <a:pt x="1168" y="1"/>
                    <a:pt x="262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1" name="Google Shape;15561;p31"/>
            <p:cNvSpPr/>
            <p:nvPr/>
          </p:nvSpPr>
          <p:spPr>
            <a:xfrm>
              <a:off x="1880850" y="3390125"/>
              <a:ext cx="132800" cy="132800"/>
            </a:xfrm>
            <a:custGeom>
              <a:avLst/>
              <a:gdLst/>
              <a:ahLst/>
              <a:cxnLst/>
              <a:rect l="l" t="t" r="r" b="b"/>
              <a:pathLst>
                <a:path w="5312" h="5312" extrusionOk="0">
                  <a:moveTo>
                    <a:pt x="2627" y="0"/>
                  </a:moveTo>
                  <a:cubicBezTo>
                    <a:pt x="4086" y="0"/>
                    <a:pt x="5254" y="1168"/>
                    <a:pt x="5312" y="2627"/>
                  </a:cubicBezTo>
                  <a:cubicBezTo>
                    <a:pt x="5312" y="4145"/>
                    <a:pt x="4145" y="5312"/>
                    <a:pt x="2627" y="5312"/>
                  </a:cubicBezTo>
                  <a:cubicBezTo>
                    <a:pt x="1168" y="5312"/>
                    <a:pt x="0" y="4145"/>
                    <a:pt x="0" y="2685"/>
                  </a:cubicBezTo>
                  <a:cubicBezTo>
                    <a:pt x="0" y="1168"/>
                    <a:pt x="1168" y="59"/>
                    <a:pt x="2627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2" name="Google Shape;15562;p31"/>
            <p:cNvSpPr/>
            <p:nvPr/>
          </p:nvSpPr>
          <p:spPr>
            <a:xfrm>
              <a:off x="2616300" y="4372200"/>
              <a:ext cx="132825" cy="134275"/>
            </a:xfrm>
            <a:custGeom>
              <a:avLst/>
              <a:gdLst/>
              <a:ahLst/>
              <a:cxnLst/>
              <a:rect l="l" t="t" r="r" b="b"/>
              <a:pathLst>
                <a:path w="5313" h="5371" extrusionOk="0">
                  <a:moveTo>
                    <a:pt x="5313" y="2744"/>
                  </a:moveTo>
                  <a:cubicBezTo>
                    <a:pt x="5313" y="4262"/>
                    <a:pt x="4087" y="5371"/>
                    <a:pt x="2628" y="5371"/>
                  </a:cubicBezTo>
                  <a:cubicBezTo>
                    <a:pt x="1110" y="5312"/>
                    <a:pt x="1" y="4145"/>
                    <a:pt x="1" y="2569"/>
                  </a:cubicBezTo>
                  <a:cubicBezTo>
                    <a:pt x="59" y="1110"/>
                    <a:pt x="1285" y="1"/>
                    <a:pt x="2744" y="59"/>
                  </a:cubicBezTo>
                  <a:cubicBezTo>
                    <a:pt x="4204" y="117"/>
                    <a:pt x="5313" y="1285"/>
                    <a:pt x="5313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3" name="Google Shape;15563;p31"/>
            <p:cNvSpPr/>
            <p:nvPr/>
          </p:nvSpPr>
          <p:spPr>
            <a:xfrm>
              <a:off x="2864375" y="940025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8" y="0"/>
                    <a:pt x="5196" y="1168"/>
                    <a:pt x="5196" y="2627"/>
                  </a:cubicBezTo>
                  <a:cubicBezTo>
                    <a:pt x="5254" y="4028"/>
                    <a:pt x="4028" y="5254"/>
                    <a:pt x="2569" y="5254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4" name="Google Shape;15564;p31"/>
            <p:cNvSpPr/>
            <p:nvPr/>
          </p:nvSpPr>
          <p:spPr>
            <a:xfrm>
              <a:off x="5562550" y="3638200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9" y="0"/>
                    <a:pt x="5196" y="1168"/>
                    <a:pt x="5254" y="2569"/>
                  </a:cubicBezTo>
                  <a:cubicBezTo>
                    <a:pt x="5254" y="4028"/>
                    <a:pt x="4029" y="5254"/>
                    <a:pt x="2628" y="5195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168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5" name="Google Shape;15565;p31"/>
            <p:cNvSpPr/>
            <p:nvPr/>
          </p:nvSpPr>
          <p:spPr>
            <a:xfrm>
              <a:off x="5073700" y="1188100"/>
              <a:ext cx="129900" cy="128425"/>
            </a:xfrm>
            <a:custGeom>
              <a:avLst/>
              <a:gdLst/>
              <a:ahLst/>
              <a:cxnLst/>
              <a:rect l="l" t="t" r="r" b="b"/>
              <a:pathLst>
                <a:path w="5196" h="5137" extrusionOk="0">
                  <a:moveTo>
                    <a:pt x="2569" y="0"/>
                  </a:moveTo>
                  <a:cubicBezTo>
                    <a:pt x="4028" y="0"/>
                    <a:pt x="5196" y="1226"/>
                    <a:pt x="5196" y="2627"/>
                  </a:cubicBezTo>
                  <a:cubicBezTo>
                    <a:pt x="5137" y="3969"/>
                    <a:pt x="3970" y="5137"/>
                    <a:pt x="2569" y="5137"/>
                  </a:cubicBezTo>
                  <a:cubicBezTo>
                    <a:pt x="1168" y="5137"/>
                    <a:pt x="1" y="3911"/>
                    <a:pt x="1" y="2510"/>
                  </a:cubicBezTo>
                  <a:cubicBezTo>
                    <a:pt x="59" y="1109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6" name="Google Shape;15566;p31"/>
            <p:cNvSpPr/>
            <p:nvPr/>
          </p:nvSpPr>
          <p:spPr>
            <a:xfrm>
              <a:off x="5320325" y="1430325"/>
              <a:ext cx="129900" cy="128450"/>
            </a:xfrm>
            <a:custGeom>
              <a:avLst/>
              <a:gdLst/>
              <a:ahLst/>
              <a:cxnLst/>
              <a:rect l="l" t="t" r="r" b="b"/>
              <a:pathLst>
                <a:path w="5196" h="5138" extrusionOk="0">
                  <a:moveTo>
                    <a:pt x="5137" y="2627"/>
                  </a:moveTo>
                  <a:cubicBezTo>
                    <a:pt x="5137" y="4028"/>
                    <a:pt x="3970" y="5137"/>
                    <a:pt x="2569" y="5137"/>
                  </a:cubicBezTo>
                  <a:cubicBezTo>
                    <a:pt x="1168" y="5137"/>
                    <a:pt x="0" y="3912"/>
                    <a:pt x="0" y="2511"/>
                  </a:cubicBezTo>
                  <a:cubicBezTo>
                    <a:pt x="59" y="1110"/>
                    <a:pt x="1285" y="1"/>
                    <a:pt x="2627" y="1"/>
                  </a:cubicBezTo>
                  <a:cubicBezTo>
                    <a:pt x="4028" y="59"/>
                    <a:pt x="5195" y="1226"/>
                    <a:pt x="5137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7" name="Google Shape;15567;p31"/>
            <p:cNvSpPr/>
            <p:nvPr/>
          </p:nvSpPr>
          <p:spPr>
            <a:xfrm>
              <a:off x="1886675" y="1920650"/>
              <a:ext cx="128450" cy="126975"/>
            </a:xfrm>
            <a:custGeom>
              <a:avLst/>
              <a:gdLst/>
              <a:ahLst/>
              <a:cxnLst/>
              <a:rect l="l" t="t" r="r" b="b"/>
              <a:pathLst>
                <a:path w="5138" h="5079" extrusionOk="0">
                  <a:moveTo>
                    <a:pt x="2569" y="0"/>
                  </a:moveTo>
                  <a:cubicBezTo>
                    <a:pt x="3970" y="0"/>
                    <a:pt x="5079" y="1109"/>
                    <a:pt x="5079" y="2510"/>
                  </a:cubicBezTo>
                  <a:cubicBezTo>
                    <a:pt x="5137" y="3969"/>
                    <a:pt x="3970" y="5078"/>
                    <a:pt x="2569" y="5078"/>
                  </a:cubicBezTo>
                  <a:cubicBezTo>
                    <a:pt x="1168" y="5078"/>
                    <a:pt x="59" y="3969"/>
                    <a:pt x="1" y="2568"/>
                  </a:cubicBezTo>
                  <a:cubicBezTo>
                    <a:pt x="1" y="1168"/>
                    <a:pt x="1110" y="59"/>
                    <a:pt x="256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8" name="Google Shape;15568;p31"/>
            <p:cNvSpPr/>
            <p:nvPr/>
          </p:nvSpPr>
          <p:spPr>
            <a:xfrm>
              <a:off x="5812100" y="2904175"/>
              <a:ext cx="125525" cy="127000"/>
            </a:xfrm>
            <a:custGeom>
              <a:avLst/>
              <a:gdLst/>
              <a:ahLst/>
              <a:cxnLst/>
              <a:rect l="l" t="t" r="r" b="b"/>
              <a:pathLst>
                <a:path w="5021" h="5080" extrusionOk="0">
                  <a:moveTo>
                    <a:pt x="2510" y="5021"/>
                  </a:moveTo>
                  <a:cubicBezTo>
                    <a:pt x="1109" y="5079"/>
                    <a:pt x="0" y="3970"/>
                    <a:pt x="0" y="2511"/>
                  </a:cubicBezTo>
                  <a:cubicBezTo>
                    <a:pt x="0" y="1110"/>
                    <a:pt x="1051" y="1"/>
                    <a:pt x="2510" y="1"/>
                  </a:cubicBezTo>
                  <a:cubicBezTo>
                    <a:pt x="3911" y="1"/>
                    <a:pt x="5020" y="1052"/>
                    <a:pt x="5020" y="2452"/>
                  </a:cubicBezTo>
                  <a:cubicBezTo>
                    <a:pt x="5020" y="3912"/>
                    <a:pt x="3969" y="5021"/>
                    <a:pt x="2510" y="50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9" name="Google Shape;15569;p31"/>
            <p:cNvSpPr/>
            <p:nvPr/>
          </p:nvSpPr>
          <p:spPr>
            <a:xfrm>
              <a:off x="5810625" y="2660475"/>
              <a:ext cx="127000" cy="127000"/>
            </a:xfrm>
            <a:custGeom>
              <a:avLst/>
              <a:gdLst/>
              <a:ahLst/>
              <a:cxnLst/>
              <a:rect l="l" t="t" r="r" b="b"/>
              <a:pathLst>
                <a:path w="5080" h="5080" extrusionOk="0">
                  <a:moveTo>
                    <a:pt x="2569" y="5079"/>
                  </a:moveTo>
                  <a:cubicBezTo>
                    <a:pt x="1168" y="5079"/>
                    <a:pt x="59" y="3970"/>
                    <a:pt x="1" y="2569"/>
                  </a:cubicBezTo>
                  <a:cubicBezTo>
                    <a:pt x="1" y="1168"/>
                    <a:pt x="1110" y="59"/>
                    <a:pt x="2569" y="1"/>
                  </a:cubicBezTo>
                  <a:cubicBezTo>
                    <a:pt x="3970" y="1"/>
                    <a:pt x="5079" y="1110"/>
                    <a:pt x="5079" y="2569"/>
                  </a:cubicBezTo>
                  <a:cubicBezTo>
                    <a:pt x="5079" y="3970"/>
                    <a:pt x="3970" y="5079"/>
                    <a:pt x="2569" y="50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0" name="Google Shape;15570;p31"/>
            <p:cNvSpPr/>
            <p:nvPr/>
          </p:nvSpPr>
          <p:spPr>
            <a:xfrm>
              <a:off x="4581925" y="4623200"/>
              <a:ext cx="127000" cy="126975"/>
            </a:xfrm>
            <a:custGeom>
              <a:avLst/>
              <a:gdLst/>
              <a:ahLst/>
              <a:cxnLst/>
              <a:rect l="l" t="t" r="r" b="b"/>
              <a:pathLst>
                <a:path w="5080" h="5079" extrusionOk="0">
                  <a:moveTo>
                    <a:pt x="5079" y="2510"/>
                  </a:moveTo>
                  <a:cubicBezTo>
                    <a:pt x="5079" y="3911"/>
                    <a:pt x="3970" y="5020"/>
                    <a:pt x="2569" y="5079"/>
                  </a:cubicBezTo>
                  <a:cubicBezTo>
                    <a:pt x="1168" y="5079"/>
                    <a:pt x="1" y="3969"/>
                    <a:pt x="1" y="2569"/>
                  </a:cubicBezTo>
                  <a:cubicBezTo>
                    <a:pt x="1" y="1109"/>
                    <a:pt x="1110" y="0"/>
                    <a:pt x="2511" y="0"/>
                  </a:cubicBezTo>
                  <a:cubicBezTo>
                    <a:pt x="3912" y="0"/>
                    <a:pt x="5021" y="1109"/>
                    <a:pt x="5079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1" name="Google Shape;15571;p31"/>
            <p:cNvSpPr/>
            <p:nvPr/>
          </p:nvSpPr>
          <p:spPr>
            <a:xfrm>
              <a:off x="3849400" y="694850"/>
              <a:ext cx="126975" cy="127000"/>
            </a:xfrm>
            <a:custGeom>
              <a:avLst/>
              <a:gdLst/>
              <a:ahLst/>
              <a:cxnLst/>
              <a:rect l="l" t="t" r="r" b="b"/>
              <a:pathLst>
                <a:path w="5079" h="5080" extrusionOk="0">
                  <a:moveTo>
                    <a:pt x="2510" y="59"/>
                  </a:moveTo>
                  <a:cubicBezTo>
                    <a:pt x="3911" y="1"/>
                    <a:pt x="5078" y="1110"/>
                    <a:pt x="5078" y="2569"/>
                  </a:cubicBezTo>
                  <a:cubicBezTo>
                    <a:pt x="5078" y="3970"/>
                    <a:pt x="3969" y="5079"/>
                    <a:pt x="2510" y="5079"/>
                  </a:cubicBezTo>
                  <a:cubicBezTo>
                    <a:pt x="1109" y="5079"/>
                    <a:pt x="58" y="3970"/>
                    <a:pt x="0" y="2628"/>
                  </a:cubicBezTo>
                  <a:cubicBezTo>
                    <a:pt x="0" y="1168"/>
                    <a:pt x="1109" y="59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2" name="Google Shape;15572;p31"/>
            <p:cNvSpPr/>
            <p:nvPr/>
          </p:nvSpPr>
          <p:spPr>
            <a:xfrm>
              <a:off x="36027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5020" y="2452"/>
                  </a:moveTo>
                  <a:cubicBezTo>
                    <a:pt x="5020" y="3911"/>
                    <a:pt x="3970" y="5020"/>
                    <a:pt x="2510" y="5020"/>
                  </a:cubicBezTo>
                  <a:cubicBezTo>
                    <a:pt x="1109" y="5020"/>
                    <a:pt x="59" y="3911"/>
                    <a:pt x="0" y="2510"/>
                  </a:cubicBezTo>
                  <a:cubicBezTo>
                    <a:pt x="0" y="1109"/>
                    <a:pt x="1109" y="0"/>
                    <a:pt x="2510" y="0"/>
                  </a:cubicBezTo>
                  <a:cubicBezTo>
                    <a:pt x="3911" y="0"/>
                    <a:pt x="5020" y="1051"/>
                    <a:pt x="5020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3" name="Google Shape;15573;p31"/>
            <p:cNvSpPr/>
            <p:nvPr/>
          </p:nvSpPr>
          <p:spPr>
            <a:xfrm>
              <a:off x="2867300" y="4620275"/>
              <a:ext cx="124075" cy="124075"/>
            </a:xfrm>
            <a:custGeom>
              <a:avLst/>
              <a:gdLst/>
              <a:ahLst/>
              <a:cxnLst/>
              <a:rect l="l" t="t" r="r" b="b"/>
              <a:pathLst>
                <a:path w="4963" h="4963" extrusionOk="0">
                  <a:moveTo>
                    <a:pt x="2511" y="4962"/>
                  </a:moveTo>
                  <a:cubicBezTo>
                    <a:pt x="1110" y="4962"/>
                    <a:pt x="1" y="3853"/>
                    <a:pt x="1" y="2452"/>
                  </a:cubicBezTo>
                  <a:cubicBezTo>
                    <a:pt x="1" y="1110"/>
                    <a:pt x="1110" y="1"/>
                    <a:pt x="2511" y="1"/>
                  </a:cubicBezTo>
                  <a:cubicBezTo>
                    <a:pt x="3911" y="1"/>
                    <a:pt x="4962" y="1110"/>
                    <a:pt x="4962" y="2510"/>
                  </a:cubicBezTo>
                  <a:cubicBezTo>
                    <a:pt x="4962" y="3911"/>
                    <a:pt x="3911" y="4962"/>
                    <a:pt x="2511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4" name="Google Shape;15574;p31"/>
            <p:cNvSpPr/>
            <p:nvPr/>
          </p:nvSpPr>
          <p:spPr>
            <a:xfrm>
              <a:off x="5812100" y="2415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0" y="1"/>
                  </a:moveTo>
                  <a:cubicBezTo>
                    <a:pt x="3853" y="1"/>
                    <a:pt x="4962" y="1110"/>
                    <a:pt x="4962" y="2511"/>
                  </a:cubicBezTo>
                  <a:cubicBezTo>
                    <a:pt x="5020" y="3853"/>
                    <a:pt x="3911" y="4962"/>
                    <a:pt x="2510" y="4962"/>
                  </a:cubicBezTo>
                  <a:cubicBezTo>
                    <a:pt x="1109" y="5021"/>
                    <a:pt x="0" y="3912"/>
                    <a:pt x="0" y="2511"/>
                  </a:cubicBezTo>
                  <a:cubicBezTo>
                    <a:pt x="0" y="1110"/>
                    <a:pt x="1109" y="1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5" name="Google Shape;15575;p31"/>
            <p:cNvSpPr/>
            <p:nvPr/>
          </p:nvSpPr>
          <p:spPr>
            <a:xfrm>
              <a:off x="5812100" y="3152250"/>
              <a:ext cx="125525" cy="124075"/>
            </a:xfrm>
            <a:custGeom>
              <a:avLst/>
              <a:gdLst/>
              <a:ahLst/>
              <a:cxnLst/>
              <a:rect l="l" t="t" r="r" b="b"/>
              <a:pathLst>
                <a:path w="5021" h="4963" extrusionOk="0">
                  <a:moveTo>
                    <a:pt x="2452" y="4962"/>
                  </a:moveTo>
                  <a:cubicBezTo>
                    <a:pt x="1109" y="4904"/>
                    <a:pt x="0" y="3795"/>
                    <a:pt x="59" y="2394"/>
                  </a:cubicBezTo>
                  <a:cubicBezTo>
                    <a:pt x="59" y="1052"/>
                    <a:pt x="1168" y="1"/>
                    <a:pt x="2510" y="1"/>
                  </a:cubicBezTo>
                  <a:cubicBezTo>
                    <a:pt x="3911" y="1"/>
                    <a:pt x="5020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6" name="Google Shape;15576;p31"/>
            <p:cNvSpPr/>
            <p:nvPr/>
          </p:nvSpPr>
          <p:spPr>
            <a:xfrm>
              <a:off x="2378450" y="1186625"/>
              <a:ext cx="124075" cy="122600"/>
            </a:xfrm>
            <a:custGeom>
              <a:avLst/>
              <a:gdLst/>
              <a:ahLst/>
              <a:cxnLst/>
              <a:rect l="l" t="t" r="r" b="b"/>
              <a:pathLst>
                <a:path w="4963" h="4904" extrusionOk="0">
                  <a:moveTo>
                    <a:pt x="2452" y="4904"/>
                  </a:moveTo>
                  <a:cubicBezTo>
                    <a:pt x="1110" y="4904"/>
                    <a:pt x="1" y="3853"/>
                    <a:pt x="1" y="2452"/>
                  </a:cubicBezTo>
                  <a:cubicBezTo>
                    <a:pt x="1" y="1110"/>
                    <a:pt x="1110" y="1"/>
                    <a:pt x="2510" y="1"/>
                  </a:cubicBezTo>
                  <a:cubicBezTo>
                    <a:pt x="3853" y="1"/>
                    <a:pt x="4962" y="1110"/>
                    <a:pt x="4962" y="2511"/>
                  </a:cubicBezTo>
                  <a:cubicBezTo>
                    <a:pt x="4904" y="3853"/>
                    <a:pt x="3795" y="4904"/>
                    <a:pt x="2452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7" name="Google Shape;15577;p31"/>
            <p:cNvSpPr/>
            <p:nvPr/>
          </p:nvSpPr>
          <p:spPr>
            <a:xfrm>
              <a:off x="40930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1" y="0"/>
                  </a:moveTo>
                  <a:cubicBezTo>
                    <a:pt x="3912" y="59"/>
                    <a:pt x="5021" y="1168"/>
                    <a:pt x="4962" y="2569"/>
                  </a:cubicBezTo>
                  <a:cubicBezTo>
                    <a:pt x="4962" y="3911"/>
                    <a:pt x="3853" y="5020"/>
                    <a:pt x="2452" y="4962"/>
                  </a:cubicBezTo>
                  <a:cubicBezTo>
                    <a:pt x="1052" y="4962"/>
                    <a:pt x="1" y="3853"/>
                    <a:pt x="1" y="2510"/>
                  </a:cubicBezTo>
                  <a:cubicBezTo>
                    <a:pt x="1" y="1109"/>
                    <a:pt x="1110" y="0"/>
                    <a:pt x="25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8" name="Google Shape;15578;p31"/>
            <p:cNvSpPr/>
            <p:nvPr/>
          </p:nvSpPr>
          <p:spPr>
            <a:xfrm>
              <a:off x="1885225" y="3641100"/>
              <a:ext cx="124050" cy="124075"/>
            </a:xfrm>
            <a:custGeom>
              <a:avLst/>
              <a:gdLst/>
              <a:ahLst/>
              <a:cxnLst/>
              <a:rect l="l" t="t" r="r" b="b"/>
              <a:pathLst>
                <a:path w="4962" h="4963" extrusionOk="0">
                  <a:moveTo>
                    <a:pt x="2452" y="1"/>
                  </a:moveTo>
                  <a:cubicBezTo>
                    <a:pt x="3853" y="1"/>
                    <a:pt x="4962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ubicBezTo>
                    <a:pt x="1051" y="4962"/>
                    <a:pt x="0" y="3853"/>
                    <a:pt x="0" y="2453"/>
                  </a:cubicBezTo>
                  <a:cubicBezTo>
                    <a:pt x="0" y="1110"/>
                    <a:pt x="1109" y="1"/>
                    <a:pt x="24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9" name="Google Shape;15579;p31"/>
            <p:cNvSpPr/>
            <p:nvPr/>
          </p:nvSpPr>
          <p:spPr>
            <a:xfrm>
              <a:off x="5318875" y="4129975"/>
              <a:ext cx="124050" cy="125500"/>
            </a:xfrm>
            <a:custGeom>
              <a:avLst/>
              <a:gdLst/>
              <a:ahLst/>
              <a:cxnLst/>
              <a:rect l="l" t="t" r="r" b="b"/>
              <a:pathLst>
                <a:path w="4962" h="5020" extrusionOk="0">
                  <a:moveTo>
                    <a:pt x="58" y="2510"/>
                  </a:moveTo>
                  <a:cubicBezTo>
                    <a:pt x="58" y="1109"/>
                    <a:pt x="1167" y="0"/>
                    <a:pt x="2568" y="58"/>
                  </a:cubicBezTo>
                  <a:cubicBezTo>
                    <a:pt x="3911" y="117"/>
                    <a:pt x="4962" y="1226"/>
                    <a:pt x="4962" y="2568"/>
                  </a:cubicBezTo>
                  <a:cubicBezTo>
                    <a:pt x="4962" y="3911"/>
                    <a:pt x="3794" y="5020"/>
                    <a:pt x="2452" y="5020"/>
                  </a:cubicBezTo>
                  <a:cubicBezTo>
                    <a:pt x="1109" y="4962"/>
                    <a:pt x="0" y="3853"/>
                    <a:pt x="58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0" name="Google Shape;15580;p31"/>
            <p:cNvSpPr/>
            <p:nvPr/>
          </p:nvSpPr>
          <p:spPr>
            <a:xfrm>
              <a:off x="3357625" y="696325"/>
              <a:ext cx="124050" cy="124050"/>
            </a:xfrm>
            <a:custGeom>
              <a:avLst/>
              <a:gdLst/>
              <a:ahLst/>
              <a:cxnLst/>
              <a:rect l="l" t="t" r="r" b="b"/>
              <a:pathLst>
                <a:path w="4962" h="4962" extrusionOk="0">
                  <a:moveTo>
                    <a:pt x="2510" y="4962"/>
                  </a:moveTo>
                  <a:cubicBezTo>
                    <a:pt x="1168" y="4962"/>
                    <a:pt x="59" y="3853"/>
                    <a:pt x="0" y="2510"/>
                  </a:cubicBezTo>
                  <a:cubicBezTo>
                    <a:pt x="0" y="1168"/>
                    <a:pt x="1109" y="59"/>
                    <a:pt x="2452" y="59"/>
                  </a:cubicBezTo>
                  <a:cubicBezTo>
                    <a:pt x="3794" y="0"/>
                    <a:pt x="4903" y="1109"/>
                    <a:pt x="4903" y="2452"/>
                  </a:cubicBezTo>
                  <a:cubicBezTo>
                    <a:pt x="4962" y="3794"/>
                    <a:pt x="3853" y="4903"/>
                    <a:pt x="2510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1" name="Google Shape;15581;p31"/>
            <p:cNvSpPr/>
            <p:nvPr/>
          </p:nvSpPr>
          <p:spPr>
            <a:xfrm>
              <a:off x="5076625" y="43780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1" y="2393"/>
                  </a:moveTo>
                  <a:cubicBezTo>
                    <a:pt x="59" y="1051"/>
                    <a:pt x="1226" y="0"/>
                    <a:pt x="2511" y="0"/>
                  </a:cubicBezTo>
                  <a:cubicBezTo>
                    <a:pt x="3853" y="58"/>
                    <a:pt x="4962" y="1226"/>
                    <a:pt x="4904" y="2510"/>
                  </a:cubicBezTo>
                  <a:cubicBezTo>
                    <a:pt x="4904" y="3852"/>
                    <a:pt x="3736" y="4962"/>
                    <a:pt x="2394" y="4903"/>
                  </a:cubicBezTo>
                  <a:cubicBezTo>
                    <a:pt x="1051" y="4903"/>
                    <a:pt x="1" y="3736"/>
                    <a:pt x="1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2" name="Google Shape;15582;p31"/>
            <p:cNvSpPr/>
            <p:nvPr/>
          </p:nvSpPr>
          <p:spPr>
            <a:xfrm>
              <a:off x="4830000" y="944400"/>
              <a:ext cx="122625" cy="122600"/>
            </a:xfrm>
            <a:custGeom>
              <a:avLst/>
              <a:gdLst/>
              <a:ahLst/>
              <a:cxnLst/>
              <a:rect l="l" t="t" r="r" b="b"/>
              <a:pathLst>
                <a:path w="4905" h="4904" extrusionOk="0">
                  <a:moveTo>
                    <a:pt x="4904" y="2452"/>
                  </a:moveTo>
                  <a:cubicBezTo>
                    <a:pt x="4904" y="3794"/>
                    <a:pt x="3795" y="4903"/>
                    <a:pt x="2453" y="4903"/>
                  </a:cubicBezTo>
                  <a:cubicBezTo>
                    <a:pt x="1110" y="4903"/>
                    <a:pt x="1" y="3736"/>
                    <a:pt x="1" y="2452"/>
                  </a:cubicBezTo>
                  <a:cubicBezTo>
                    <a:pt x="1" y="1109"/>
                    <a:pt x="1168" y="0"/>
                    <a:pt x="2453" y="0"/>
                  </a:cubicBezTo>
                  <a:cubicBezTo>
                    <a:pt x="3795" y="0"/>
                    <a:pt x="4904" y="1109"/>
                    <a:pt x="4904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3" name="Google Shape;15583;p31"/>
            <p:cNvSpPr/>
            <p:nvPr/>
          </p:nvSpPr>
          <p:spPr>
            <a:xfrm>
              <a:off x="2131825" y="14332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3" y="4904"/>
                  </a:moveTo>
                  <a:cubicBezTo>
                    <a:pt x="1110" y="4904"/>
                    <a:pt x="1" y="3795"/>
                    <a:pt x="1" y="2452"/>
                  </a:cubicBezTo>
                  <a:cubicBezTo>
                    <a:pt x="59" y="1109"/>
                    <a:pt x="1168" y="0"/>
                    <a:pt x="2511" y="0"/>
                  </a:cubicBezTo>
                  <a:cubicBezTo>
                    <a:pt x="3853" y="59"/>
                    <a:pt x="4962" y="1168"/>
                    <a:pt x="4904" y="2510"/>
                  </a:cubicBezTo>
                  <a:cubicBezTo>
                    <a:pt x="4904" y="3853"/>
                    <a:pt x="3795" y="4962"/>
                    <a:pt x="2453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4" name="Google Shape;15584;p31"/>
            <p:cNvSpPr/>
            <p:nvPr/>
          </p:nvSpPr>
          <p:spPr>
            <a:xfrm>
              <a:off x="5565475" y="1679875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2" y="0"/>
                  </a:moveTo>
                  <a:cubicBezTo>
                    <a:pt x="3795" y="0"/>
                    <a:pt x="4962" y="1109"/>
                    <a:pt x="4962" y="2452"/>
                  </a:cubicBezTo>
                  <a:cubicBezTo>
                    <a:pt x="4962" y="3794"/>
                    <a:pt x="3853" y="4903"/>
                    <a:pt x="2511" y="4903"/>
                  </a:cubicBezTo>
                  <a:cubicBezTo>
                    <a:pt x="1168" y="4962"/>
                    <a:pt x="59" y="3852"/>
                    <a:pt x="59" y="2510"/>
                  </a:cubicBezTo>
                  <a:cubicBezTo>
                    <a:pt x="1" y="1167"/>
                    <a:pt x="1110" y="58"/>
                    <a:pt x="245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5" name="Google Shape;15585;p31"/>
            <p:cNvSpPr/>
            <p:nvPr/>
          </p:nvSpPr>
          <p:spPr>
            <a:xfrm>
              <a:off x="3847925" y="4868350"/>
              <a:ext cx="121150" cy="121150"/>
            </a:xfrm>
            <a:custGeom>
              <a:avLst/>
              <a:gdLst/>
              <a:ahLst/>
              <a:cxnLst/>
              <a:rect l="l" t="t" r="r" b="b"/>
              <a:pathLst>
                <a:path w="4846" h="4846" extrusionOk="0">
                  <a:moveTo>
                    <a:pt x="4845" y="2394"/>
                  </a:moveTo>
                  <a:cubicBezTo>
                    <a:pt x="4845" y="3736"/>
                    <a:pt x="3795" y="4845"/>
                    <a:pt x="2452" y="4845"/>
                  </a:cubicBezTo>
                  <a:cubicBezTo>
                    <a:pt x="1168" y="4845"/>
                    <a:pt x="59" y="3795"/>
                    <a:pt x="59" y="2452"/>
                  </a:cubicBezTo>
                  <a:cubicBezTo>
                    <a:pt x="1" y="1110"/>
                    <a:pt x="1110" y="59"/>
                    <a:pt x="2394" y="59"/>
                  </a:cubicBezTo>
                  <a:cubicBezTo>
                    <a:pt x="3736" y="1"/>
                    <a:pt x="4845" y="1110"/>
                    <a:pt x="4845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6" name="Google Shape;15586;p31"/>
            <p:cNvSpPr/>
            <p:nvPr/>
          </p:nvSpPr>
          <p:spPr>
            <a:xfrm>
              <a:off x="1644450" y="2660475"/>
              <a:ext cx="119675" cy="119700"/>
            </a:xfrm>
            <a:custGeom>
              <a:avLst/>
              <a:gdLst/>
              <a:ahLst/>
              <a:cxnLst/>
              <a:rect l="l" t="t" r="r" b="b"/>
              <a:pathLst>
                <a:path w="4787" h="4788" extrusionOk="0">
                  <a:moveTo>
                    <a:pt x="2393" y="1"/>
                  </a:moveTo>
                  <a:cubicBezTo>
                    <a:pt x="3678" y="1"/>
                    <a:pt x="4787" y="1052"/>
                    <a:pt x="4787" y="2394"/>
                  </a:cubicBezTo>
                  <a:cubicBezTo>
                    <a:pt x="4787" y="3678"/>
                    <a:pt x="3736" y="4787"/>
                    <a:pt x="2393" y="4787"/>
                  </a:cubicBezTo>
                  <a:cubicBezTo>
                    <a:pt x="1109" y="4787"/>
                    <a:pt x="0" y="3737"/>
                    <a:pt x="0" y="2394"/>
                  </a:cubicBezTo>
                  <a:cubicBezTo>
                    <a:pt x="0" y="1110"/>
                    <a:pt x="1051" y="1"/>
                    <a:pt x="23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7" name="Google Shape;15587;p31"/>
            <p:cNvSpPr/>
            <p:nvPr/>
          </p:nvSpPr>
          <p:spPr>
            <a:xfrm>
              <a:off x="3605700" y="4868350"/>
              <a:ext cx="121125" cy="121150"/>
            </a:xfrm>
            <a:custGeom>
              <a:avLst/>
              <a:gdLst/>
              <a:ahLst/>
              <a:cxnLst/>
              <a:rect l="l" t="t" r="r" b="b"/>
              <a:pathLst>
                <a:path w="4845" h="4846" extrusionOk="0">
                  <a:moveTo>
                    <a:pt x="4787" y="2394"/>
                  </a:moveTo>
                  <a:cubicBezTo>
                    <a:pt x="4845" y="3736"/>
                    <a:pt x="3736" y="4845"/>
                    <a:pt x="2452" y="4845"/>
                  </a:cubicBezTo>
                  <a:cubicBezTo>
                    <a:pt x="1109" y="4845"/>
                    <a:pt x="59" y="3795"/>
                    <a:pt x="0" y="2452"/>
                  </a:cubicBezTo>
                  <a:cubicBezTo>
                    <a:pt x="0" y="1110"/>
                    <a:pt x="1051" y="59"/>
                    <a:pt x="2393" y="59"/>
                  </a:cubicBezTo>
                  <a:cubicBezTo>
                    <a:pt x="3736" y="1"/>
                    <a:pt x="4787" y="1110"/>
                    <a:pt x="4787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8" name="Google Shape;15588;p31"/>
            <p:cNvSpPr/>
            <p:nvPr/>
          </p:nvSpPr>
          <p:spPr>
            <a:xfrm>
              <a:off x="4342625" y="699250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8"/>
                  </a:moveTo>
                  <a:cubicBezTo>
                    <a:pt x="1051" y="4728"/>
                    <a:pt x="59" y="3736"/>
                    <a:pt x="59" y="2393"/>
                  </a:cubicBezTo>
                  <a:cubicBezTo>
                    <a:pt x="0" y="1051"/>
                    <a:pt x="1051" y="0"/>
                    <a:pt x="2452" y="0"/>
                  </a:cubicBezTo>
                  <a:cubicBezTo>
                    <a:pt x="3736" y="58"/>
                    <a:pt x="4787" y="1051"/>
                    <a:pt x="4728" y="2393"/>
                  </a:cubicBezTo>
                  <a:cubicBezTo>
                    <a:pt x="4728" y="3736"/>
                    <a:pt x="3736" y="4728"/>
                    <a:pt x="2393" y="47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9" name="Google Shape;15589;p31"/>
            <p:cNvSpPr/>
            <p:nvPr/>
          </p:nvSpPr>
          <p:spPr>
            <a:xfrm>
              <a:off x="5568400" y="38906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8" y="2393"/>
                  </a:moveTo>
                  <a:cubicBezTo>
                    <a:pt x="4728" y="3736"/>
                    <a:pt x="3736" y="4728"/>
                    <a:pt x="2394" y="4728"/>
                  </a:cubicBezTo>
                  <a:cubicBezTo>
                    <a:pt x="1051" y="4728"/>
                    <a:pt x="0" y="3678"/>
                    <a:pt x="0" y="2335"/>
                  </a:cubicBezTo>
                  <a:cubicBezTo>
                    <a:pt x="59" y="1051"/>
                    <a:pt x="1109" y="0"/>
                    <a:pt x="2394" y="0"/>
                  </a:cubicBezTo>
                  <a:cubicBezTo>
                    <a:pt x="3736" y="59"/>
                    <a:pt x="4728" y="1051"/>
                    <a:pt x="4728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0" name="Google Shape;15590;p31"/>
            <p:cNvSpPr/>
            <p:nvPr/>
          </p:nvSpPr>
          <p:spPr>
            <a:xfrm>
              <a:off x="2134750" y="41343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9" y="2393"/>
                  </a:moveTo>
                  <a:cubicBezTo>
                    <a:pt x="4670" y="3678"/>
                    <a:pt x="3678" y="4728"/>
                    <a:pt x="2336" y="4670"/>
                  </a:cubicBezTo>
                  <a:cubicBezTo>
                    <a:pt x="993" y="4670"/>
                    <a:pt x="1" y="3619"/>
                    <a:pt x="1" y="2277"/>
                  </a:cubicBezTo>
                  <a:cubicBezTo>
                    <a:pt x="59" y="992"/>
                    <a:pt x="1051" y="0"/>
                    <a:pt x="2394" y="0"/>
                  </a:cubicBezTo>
                  <a:cubicBezTo>
                    <a:pt x="3736" y="0"/>
                    <a:pt x="4729" y="1051"/>
                    <a:pt x="4670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1" name="Google Shape;15591;p31"/>
            <p:cNvSpPr/>
            <p:nvPr/>
          </p:nvSpPr>
          <p:spPr>
            <a:xfrm>
              <a:off x="2381375" y="43809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5" y="4729"/>
                  </a:moveTo>
                  <a:cubicBezTo>
                    <a:pt x="993" y="4670"/>
                    <a:pt x="0" y="3678"/>
                    <a:pt x="0" y="2336"/>
                  </a:cubicBezTo>
                  <a:cubicBezTo>
                    <a:pt x="0" y="993"/>
                    <a:pt x="1109" y="1"/>
                    <a:pt x="2452" y="1"/>
                  </a:cubicBezTo>
                  <a:cubicBezTo>
                    <a:pt x="3736" y="59"/>
                    <a:pt x="4728" y="1110"/>
                    <a:pt x="4728" y="2394"/>
                  </a:cubicBezTo>
                  <a:cubicBezTo>
                    <a:pt x="4670" y="3736"/>
                    <a:pt x="3619" y="4729"/>
                    <a:pt x="2335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2" name="Google Shape;15592;p31"/>
            <p:cNvSpPr/>
            <p:nvPr/>
          </p:nvSpPr>
          <p:spPr>
            <a:xfrm>
              <a:off x="4097450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2336" y="0"/>
                  </a:moveTo>
                  <a:cubicBezTo>
                    <a:pt x="3620" y="0"/>
                    <a:pt x="4671" y="993"/>
                    <a:pt x="4671" y="2277"/>
                  </a:cubicBezTo>
                  <a:cubicBezTo>
                    <a:pt x="4671" y="3619"/>
                    <a:pt x="3678" y="4612"/>
                    <a:pt x="2336" y="4670"/>
                  </a:cubicBezTo>
                  <a:cubicBezTo>
                    <a:pt x="1052" y="4670"/>
                    <a:pt x="1" y="3619"/>
                    <a:pt x="1" y="2335"/>
                  </a:cubicBezTo>
                  <a:cubicBezTo>
                    <a:pt x="1" y="993"/>
                    <a:pt x="993" y="0"/>
                    <a:pt x="233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3" name="Google Shape;15593;p31"/>
            <p:cNvSpPr/>
            <p:nvPr/>
          </p:nvSpPr>
          <p:spPr>
            <a:xfrm>
              <a:off x="5815025" y="2171625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9"/>
                  </a:moveTo>
                  <a:cubicBezTo>
                    <a:pt x="1051" y="4729"/>
                    <a:pt x="0" y="3678"/>
                    <a:pt x="0" y="2336"/>
                  </a:cubicBezTo>
                  <a:cubicBezTo>
                    <a:pt x="58" y="1052"/>
                    <a:pt x="1051" y="1"/>
                    <a:pt x="2393" y="1"/>
                  </a:cubicBezTo>
                  <a:cubicBezTo>
                    <a:pt x="3736" y="1"/>
                    <a:pt x="4786" y="1052"/>
                    <a:pt x="4728" y="2394"/>
                  </a:cubicBezTo>
                  <a:cubicBezTo>
                    <a:pt x="4728" y="3737"/>
                    <a:pt x="3677" y="4729"/>
                    <a:pt x="239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4" name="Google Shape;15594;p31"/>
            <p:cNvSpPr/>
            <p:nvPr/>
          </p:nvSpPr>
          <p:spPr>
            <a:xfrm>
              <a:off x="5816475" y="33988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0"/>
                  </a:moveTo>
                  <a:cubicBezTo>
                    <a:pt x="3619" y="0"/>
                    <a:pt x="4670" y="993"/>
                    <a:pt x="4670" y="2335"/>
                  </a:cubicBezTo>
                  <a:cubicBezTo>
                    <a:pt x="4670" y="3619"/>
                    <a:pt x="3619" y="4670"/>
                    <a:pt x="2335" y="4670"/>
                  </a:cubicBezTo>
                  <a:cubicBezTo>
                    <a:pt x="993" y="4670"/>
                    <a:pt x="0" y="3619"/>
                    <a:pt x="0" y="2335"/>
                  </a:cubicBezTo>
                  <a:cubicBezTo>
                    <a:pt x="0" y="993"/>
                    <a:pt x="993" y="0"/>
                    <a:pt x="23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5" name="Google Shape;15595;p31"/>
            <p:cNvSpPr/>
            <p:nvPr/>
          </p:nvSpPr>
          <p:spPr>
            <a:xfrm>
              <a:off x="1644450" y="2907100"/>
              <a:ext cx="118225" cy="119675"/>
            </a:xfrm>
            <a:custGeom>
              <a:avLst/>
              <a:gdLst/>
              <a:ahLst/>
              <a:cxnLst/>
              <a:rect l="l" t="t" r="r" b="b"/>
              <a:pathLst>
                <a:path w="4729" h="4787" extrusionOk="0">
                  <a:moveTo>
                    <a:pt x="2335" y="59"/>
                  </a:moveTo>
                  <a:cubicBezTo>
                    <a:pt x="3678" y="1"/>
                    <a:pt x="4728" y="1051"/>
                    <a:pt x="4728" y="2394"/>
                  </a:cubicBezTo>
                  <a:cubicBezTo>
                    <a:pt x="4728" y="3736"/>
                    <a:pt x="3736" y="4729"/>
                    <a:pt x="2452" y="4787"/>
                  </a:cubicBezTo>
                  <a:cubicBezTo>
                    <a:pt x="1109" y="4787"/>
                    <a:pt x="0" y="3736"/>
                    <a:pt x="0" y="2394"/>
                  </a:cubicBezTo>
                  <a:cubicBezTo>
                    <a:pt x="0" y="1110"/>
                    <a:pt x="1051" y="59"/>
                    <a:pt x="233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6" name="Google Shape;15596;p31"/>
            <p:cNvSpPr/>
            <p:nvPr/>
          </p:nvSpPr>
          <p:spPr>
            <a:xfrm>
              <a:off x="2627975" y="9458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6" y="1"/>
                  </a:moveTo>
                  <a:cubicBezTo>
                    <a:pt x="3678" y="1"/>
                    <a:pt x="4729" y="1051"/>
                    <a:pt x="4729" y="2336"/>
                  </a:cubicBezTo>
                  <a:cubicBezTo>
                    <a:pt x="4729" y="3678"/>
                    <a:pt x="3678" y="4729"/>
                    <a:pt x="2336" y="4729"/>
                  </a:cubicBezTo>
                  <a:cubicBezTo>
                    <a:pt x="993" y="4729"/>
                    <a:pt x="1" y="3678"/>
                    <a:pt x="1" y="2394"/>
                  </a:cubicBezTo>
                  <a:cubicBezTo>
                    <a:pt x="1" y="1051"/>
                    <a:pt x="1052" y="59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7" name="Google Shape;15597;p31"/>
            <p:cNvSpPr/>
            <p:nvPr/>
          </p:nvSpPr>
          <p:spPr>
            <a:xfrm>
              <a:off x="1645900" y="2419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1"/>
                  </a:moveTo>
                  <a:cubicBezTo>
                    <a:pt x="3678" y="1"/>
                    <a:pt x="4670" y="993"/>
                    <a:pt x="4670" y="2336"/>
                  </a:cubicBezTo>
                  <a:cubicBezTo>
                    <a:pt x="4670" y="3620"/>
                    <a:pt x="3620" y="4670"/>
                    <a:pt x="2335" y="4670"/>
                  </a:cubicBezTo>
                  <a:cubicBezTo>
                    <a:pt x="993" y="4670"/>
                    <a:pt x="1" y="3620"/>
                    <a:pt x="1" y="2336"/>
                  </a:cubicBezTo>
                  <a:cubicBezTo>
                    <a:pt x="1" y="993"/>
                    <a:pt x="1051" y="1"/>
                    <a:pt x="23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8" name="Google Shape;15598;p31"/>
            <p:cNvSpPr/>
            <p:nvPr/>
          </p:nvSpPr>
          <p:spPr>
            <a:xfrm>
              <a:off x="3118300" y="700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277" y="4612"/>
                  </a:moveTo>
                  <a:cubicBezTo>
                    <a:pt x="993" y="4612"/>
                    <a:pt x="0" y="3561"/>
                    <a:pt x="0" y="2219"/>
                  </a:cubicBezTo>
                  <a:cubicBezTo>
                    <a:pt x="59" y="993"/>
                    <a:pt x="1109" y="0"/>
                    <a:pt x="2394" y="0"/>
                  </a:cubicBezTo>
                  <a:cubicBezTo>
                    <a:pt x="3678" y="0"/>
                    <a:pt x="4670" y="1109"/>
                    <a:pt x="4670" y="2394"/>
                  </a:cubicBezTo>
                  <a:cubicBezTo>
                    <a:pt x="4612" y="3678"/>
                    <a:pt x="3561" y="4670"/>
                    <a:pt x="2277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9" name="Google Shape;15599;p31"/>
            <p:cNvSpPr/>
            <p:nvPr/>
          </p:nvSpPr>
          <p:spPr>
            <a:xfrm>
              <a:off x="1645900" y="31551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4670" y="2335"/>
                  </a:moveTo>
                  <a:cubicBezTo>
                    <a:pt x="4670" y="3678"/>
                    <a:pt x="3620" y="4670"/>
                    <a:pt x="2277" y="4670"/>
                  </a:cubicBezTo>
                  <a:cubicBezTo>
                    <a:pt x="1051" y="4612"/>
                    <a:pt x="1" y="3620"/>
                    <a:pt x="1" y="2335"/>
                  </a:cubicBezTo>
                  <a:cubicBezTo>
                    <a:pt x="1" y="1051"/>
                    <a:pt x="1051" y="1"/>
                    <a:pt x="2394" y="59"/>
                  </a:cubicBezTo>
                  <a:cubicBezTo>
                    <a:pt x="3620" y="59"/>
                    <a:pt x="4670" y="1110"/>
                    <a:pt x="4670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0" name="Google Shape;15600;p31"/>
            <p:cNvSpPr/>
            <p:nvPr/>
          </p:nvSpPr>
          <p:spPr>
            <a:xfrm>
              <a:off x="1892525" y="1682775"/>
              <a:ext cx="116750" cy="116775"/>
            </a:xfrm>
            <a:custGeom>
              <a:avLst/>
              <a:gdLst/>
              <a:ahLst/>
              <a:cxnLst/>
              <a:rect l="l" t="t" r="r" b="b"/>
              <a:pathLst>
                <a:path w="4670" h="4671" extrusionOk="0">
                  <a:moveTo>
                    <a:pt x="4670" y="2336"/>
                  </a:moveTo>
                  <a:cubicBezTo>
                    <a:pt x="4670" y="3620"/>
                    <a:pt x="3619" y="4670"/>
                    <a:pt x="2277" y="4670"/>
                  </a:cubicBezTo>
                  <a:cubicBezTo>
                    <a:pt x="1051" y="4670"/>
                    <a:pt x="0" y="3620"/>
                    <a:pt x="0" y="2394"/>
                  </a:cubicBezTo>
                  <a:cubicBezTo>
                    <a:pt x="0" y="1051"/>
                    <a:pt x="1051" y="1"/>
                    <a:pt x="2335" y="59"/>
                  </a:cubicBezTo>
                  <a:cubicBezTo>
                    <a:pt x="3619" y="59"/>
                    <a:pt x="4611" y="1051"/>
                    <a:pt x="4670" y="23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1" name="Google Shape;15601;p31"/>
            <p:cNvSpPr/>
            <p:nvPr/>
          </p:nvSpPr>
          <p:spPr>
            <a:xfrm>
              <a:off x="4832925" y="4629025"/>
              <a:ext cx="116775" cy="115325"/>
            </a:xfrm>
            <a:custGeom>
              <a:avLst/>
              <a:gdLst/>
              <a:ahLst/>
              <a:cxnLst/>
              <a:rect l="l" t="t" r="r" b="b"/>
              <a:pathLst>
                <a:path w="4671" h="4613" extrusionOk="0">
                  <a:moveTo>
                    <a:pt x="2336" y="1"/>
                  </a:moveTo>
                  <a:cubicBezTo>
                    <a:pt x="3678" y="1"/>
                    <a:pt x="4670" y="1051"/>
                    <a:pt x="4670" y="2336"/>
                  </a:cubicBezTo>
                  <a:cubicBezTo>
                    <a:pt x="4670" y="3620"/>
                    <a:pt x="3620" y="4612"/>
                    <a:pt x="2336" y="4612"/>
                  </a:cubicBezTo>
                  <a:cubicBezTo>
                    <a:pt x="1051" y="4612"/>
                    <a:pt x="1" y="3561"/>
                    <a:pt x="59" y="2277"/>
                  </a:cubicBezTo>
                  <a:cubicBezTo>
                    <a:pt x="59" y="993"/>
                    <a:pt x="1110" y="1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2" name="Google Shape;15602;p31"/>
            <p:cNvSpPr/>
            <p:nvPr/>
          </p:nvSpPr>
          <p:spPr>
            <a:xfrm>
              <a:off x="3360525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4671" y="2335"/>
                  </a:moveTo>
                  <a:cubicBezTo>
                    <a:pt x="4671" y="3619"/>
                    <a:pt x="3620" y="4670"/>
                    <a:pt x="2277" y="4612"/>
                  </a:cubicBezTo>
                  <a:cubicBezTo>
                    <a:pt x="1052" y="4612"/>
                    <a:pt x="1" y="3561"/>
                    <a:pt x="1" y="2335"/>
                  </a:cubicBezTo>
                  <a:cubicBezTo>
                    <a:pt x="1" y="993"/>
                    <a:pt x="1052" y="0"/>
                    <a:pt x="2394" y="0"/>
                  </a:cubicBezTo>
                  <a:cubicBezTo>
                    <a:pt x="3678" y="0"/>
                    <a:pt x="4671" y="1051"/>
                    <a:pt x="4671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3" name="Google Shape;15603;p31"/>
            <p:cNvSpPr/>
            <p:nvPr/>
          </p:nvSpPr>
          <p:spPr>
            <a:xfrm>
              <a:off x="1889600" y="3890650"/>
              <a:ext cx="113850" cy="112375"/>
            </a:xfrm>
            <a:custGeom>
              <a:avLst/>
              <a:gdLst/>
              <a:ahLst/>
              <a:cxnLst/>
              <a:rect l="l" t="t" r="r" b="b"/>
              <a:pathLst>
                <a:path w="4554" h="4495" extrusionOk="0">
                  <a:moveTo>
                    <a:pt x="4553" y="2277"/>
                  </a:moveTo>
                  <a:cubicBezTo>
                    <a:pt x="4495" y="3503"/>
                    <a:pt x="3503" y="4495"/>
                    <a:pt x="2277" y="4495"/>
                  </a:cubicBezTo>
                  <a:cubicBezTo>
                    <a:pt x="993" y="4436"/>
                    <a:pt x="0" y="3386"/>
                    <a:pt x="59" y="2160"/>
                  </a:cubicBezTo>
                  <a:cubicBezTo>
                    <a:pt x="117" y="934"/>
                    <a:pt x="1109" y="0"/>
                    <a:pt x="2277" y="0"/>
                  </a:cubicBezTo>
                  <a:cubicBezTo>
                    <a:pt x="3561" y="0"/>
                    <a:pt x="4553" y="993"/>
                    <a:pt x="4553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4" name="Google Shape;15604;p31"/>
            <p:cNvSpPr/>
            <p:nvPr/>
          </p:nvSpPr>
          <p:spPr>
            <a:xfrm>
              <a:off x="4345525" y="4872725"/>
              <a:ext cx="112400" cy="112400"/>
            </a:xfrm>
            <a:custGeom>
              <a:avLst/>
              <a:gdLst/>
              <a:ahLst/>
              <a:cxnLst/>
              <a:rect l="l" t="t" r="r" b="b"/>
              <a:pathLst>
                <a:path w="4496" h="4496" extrusionOk="0">
                  <a:moveTo>
                    <a:pt x="2277" y="4495"/>
                  </a:moveTo>
                  <a:cubicBezTo>
                    <a:pt x="993" y="4495"/>
                    <a:pt x="1" y="3444"/>
                    <a:pt x="1" y="2219"/>
                  </a:cubicBezTo>
                  <a:cubicBezTo>
                    <a:pt x="59" y="993"/>
                    <a:pt x="1052" y="1"/>
                    <a:pt x="2336" y="1"/>
                  </a:cubicBezTo>
                  <a:cubicBezTo>
                    <a:pt x="3503" y="59"/>
                    <a:pt x="4495" y="1051"/>
                    <a:pt x="4495" y="2219"/>
                  </a:cubicBezTo>
                  <a:cubicBezTo>
                    <a:pt x="4495" y="3503"/>
                    <a:pt x="3503" y="4495"/>
                    <a:pt x="2277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5" name="Google Shape;15605;p31"/>
            <p:cNvSpPr/>
            <p:nvPr/>
          </p:nvSpPr>
          <p:spPr>
            <a:xfrm>
              <a:off x="2626525" y="4626125"/>
              <a:ext cx="112400" cy="112375"/>
            </a:xfrm>
            <a:custGeom>
              <a:avLst/>
              <a:gdLst/>
              <a:ahLst/>
              <a:cxnLst/>
              <a:rect l="l" t="t" r="r" b="b"/>
              <a:pathLst>
                <a:path w="4496" h="4495" extrusionOk="0">
                  <a:moveTo>
                    <a:pt x="2277" y="0"/>
                  </a:moveTo>
                  <a:cubicBezTo>
                    <a:pt x="3503" y="0"/>
                    <a:pt x="4495" y="1051"/>
                    <a:pt x="4495" y="2276"/>
                  </a:cubicBezTo>
                  <a:cubicBezTo>
                    <a:pt x="4495" y="3502"/>
                    <a:pt x="3444" y="4495"/>
                    <a:pt x="2219" y="4495"/>
                  </a:cubicBezTo>
                  <a:cubicBezTo>
                    <a:pt x="993" y="4495"/>
                    <a:pt x="59" y="3502"/>
                    <a:pt x="1" y="2276"/>
                  </a:cubicBezTo>
                  <a:cubicBezTo>
                    <a:pt x="1" y="1051"/>
                    <a:pt x="1051" y="0"/>
                    <a:pt x="227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6" name="Google Shape;15606;p31"/>
            <p:cNvSpPr/>
            <p:nvPr/>
          </p:nvSpPr>
          <p:spPr>
            <a:xfrm>
              <a:off x="5819400" y="1933775"/>
              <a:ext cx="110925" cy="109475"/>
            </a:xfrm>
            <a:custGeom>
              <a:avLst/>
              <a:gdLst/>
              <a:ahLst/>
              <a:cxnLst/>
              <a:rect l="l" t="t" r="r" b="b"/>
              <a:pathLst>
                <a:path w="4437" h="4379" extrusionOk="0">
                  <a:moveTo>
                    <a:pt x="4436" y="2160"/>
                  </a:moveTo>
                  <a:cubicBezTo>
                    <a:pt x="4436" y="3386"/>
                    <a:pt x="3502" y="4378"/>
                    <a:pt x="2277" y="4378"/>
                  </a:cubicBezTo>
                  <a:cubicBezTo>
                    <a:pt x="992" y="4378"/>
                    <a:pt x="0" y="3444"/>
                    <a:pt x="0" y="2160"/>
                  </a:cubicBezTo>
                  <a:cubicBezTo>
                    <a:pt x="0" y="934"/>
                    <a:pt x="992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7" name="Google Shape;15607;p31"/>
            <p:cNvSpPr/>
            <p:nvPr/>
          </p:nvSpPr>
          <p:spPr>
            <a:xfrm>
              <a:off x="5329075" y="1196850"/>
              <a:ext cx="110925" cy="110925"/>
            </a:xfrm>
            <a:custGeom>
              <a:avLst/>
              <a:gdLst/>
              <a:ahLst/>
              <a:cxnLst/>
              <a:rect l="l" t="t" r="r" b="b"/>
              <a:pathLst>
                <a:path w="4437" h="4437" extrusionOk="0">
                  <a:moveTo>
                    <a:pt x="4437" y="2218"/>
                  </a:moveTo>
                  <a:cubicBezTo>
                    <a:pt x="4437" y="3444"/>
                    <a:pt x="3503" y="4378"/>
                    <a:pt x="2277" y="4437"/>
                  </a:cubicBezTo>
                  <a:cubicBezTo>
                    <a:pt x="993" y="4437"/>
                    <a:pt x="1" y="3444"/>
                    <a:pt x="59" y="2160"/>
                  </a:cubicBezTo>
                  <a:cubicBezTo>
                    <a:pt x="59" y="934"/>
                    <a:pt x="1051" y="0"/>
                    <a:pt x="2277" y="0"/>
                  </a:cubicBezTo>
                  <a:cubicBezTo>
                    <a:pt x="3503" y="0"/>
                    <a:pt x="4437" y="993"/>
                    <a:pt x="4437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8" name="Google Shape;15608;p31"/>
            <p:cNvSpPr/>
            <p:nvPr/>
          </p:nvSpPr>
          <p:spPr>
            <a:xfrm>
              <a:off x="4593600" y="703625"/>
              <a:ext cx="110950" cy="109450"/>
            </a:xfrm>
            <a:custGeom>
              <a:avLst/>
              <a:gdLst/>
              <a:ahLst/>
              <a:cxnLst/>
              <a:rect l="l" t="t" r="r" b="b"/>
              <a:pathLst>
                <a:path w="4438" h="4378" extrusionOk="0">
                  <a:moveTo>
                    <a:pt x="4379" y="2218"/>
                  </a:moveTo>
                  <a:cubicBezTo>
                    <a:pt x="4379" y="3444"/>
                    <a:pt x="3445" y="4378"/>
                    <a:pt x="2219" y="4378"/>
                  </a:cubicBezTo>
                  <a:cubicBezTo>
                    <a:pt x="935" y="4378"/>
                    <a:pt x="1" y="3444"/>
                    <a:pt x="1" y="2160"/>
                  </a:cubicBezTo>
                  <a:cubicBezTo>
                    <a:pt x="59" y="934"/>
                    <a:pt x="993" y="0"/>
                    <a:pt x="2219" y="0"/>
                  </a:cubicBezTo>
                  <a:cubicBezTo>
                    <a:pt x="3445" y="0"/>
                    <a:pt x="4437" y="992"/>
                    <a:pt x="4379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9" name="Google Shape;15609;p31"/>
            <p:cNvSpPr/>
            <p:nvPr/>
          </p:nvSpPr>
          <p:spPr>
            <a:xfrm>
              <a:off x="1648825" y="2174550"/>
              <a:ext cx="110925" cy="112400"/>
            </a:xfrm>
            <a:custGeom>
              <a:avLst/>
              <a:gdLst/>
              <a:ahLst/>
              <a:cxnLst/>
              <a:rect l="l" t="t" r="r" b="b"/>
              <a:pathLst>
                <a:path w="4437" h="4496" extrusionOk="0">
                  <a:moveTo>
                    <a:pt x="4436" y="2277"/>
                  </a:moveTo>
                  <a:cubicBezTo>
                    <a:pt x="4436" y="3503"/>
                    <a:pt x="3503" y="4437"/>
                    <a:pt x="2277" y="4495"/>
                  </a:cubicBezTo>
                  <a:cubicBezTo>
                    <a:pt x="993" y="4495"/>
                    <a:pt x="0" y="3503"/>
                    <a:pt x="0" y="2277"/>
                  </a:cubicBezTo>
                  <a:cubicBezTo>
                    <a:pt x="0" y="993"/>
                    <a:pt x="993" y="1"/>
                    <a:pt x="2218" y="59"/>
                  </a:cubicBezTo>
                  <a:cubicBezTo>
                    <a:pt x="3444" y="59"/>
                    <a:pt x="4436" y="993"/>
                    <a:pt x="4436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0" name="Google Shape;15610;p31"/>
            <p:cNvSpPr/>
            <p:nvPr/>
          </p:nvSpPr>
          <p:spPr>
            <a:xfrm>
              <a:off x="3121225" y="4875650"/>
              <a:ext cx="109450" cy="108000"/>
            </a:xfrm>
            <a:custGeom>
              <a:avLst/>
              <a:gdLst/>
              <a:ahLst/>
              <a:cxnLst/>
              <a:rect l="l" t="t" r="r" b="b"/>
              <a:pathLst>
                <a:path w="4378" h="4320" extrusionOk="0">
                  <a:moveTo>
                    <a:pt x="4378" y="2160"/>
                  </a:moveTo>
                  <a:cubicBezTo>
                    <a:pt x="4378" y="3386"/>
                    <a:pt x="3386" y="4320"/>
                    <a:pt x="2160" y="4320"/>
                  </a:cubicBezTo>
                  <a:cubicBezTo>
                    <a:pt x="934" y="4320"/>
                    <a:pt x="0" y="3327"/>
                    <a:pt x="59" y="2102"/>
                  </a:cubicBezTo>
                  <a:cubicBezTo>
                    <a:pt x="59" y="876"/>
                    <a:pt x="1051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1" name="Google Shape;15611;p31"/>
            <p:cNvSpPr/>
            <p:nvPr/>
          </p:nvSpPr>
          <p:spPr>
            <a:xfrm>
              <a:off x="1648825" y="3401800"/>
              <a:ext cx="110925" cy="109450"/>
            </a:xfrm>
            <a:custGeom>
              <a:avLst/>
              <a:gdLst/>
              <a:ahLst/>
              <a:cxnLst/>
              <a:rect l="l" t="t" r="r" b="b"/>
              <a:pathLst>
                <a:path w="4437" h="4378" extrusionOk="0">
                  <a:moveTo>
                    <a:pt x="59" y="2160"/>
                  </a:moveTo>
                  <a:cubicBezTo>
                    <a:pt x="59" y="934"/>
                    <a:pt x="993" y="0"/>
                    <a:pt x="2277" y="59"/>
                  </a:cubicBezTo>
                  <a:cubicBezTo>
                    <a:pt x="3444" y="59"/>
                    <a:pt x="4436" y="1051"/>
                    <a:pt x="4378" y="2277"/>
                  </a:cubicBezTo>
                  <a:cubicBezTo>
                    <a:pt x="4378" y="3444"/>
                    <a:pt x="3386" y="4378"/>
                    <a:pt x="2218" y="4378"/>
                  </a:cubicBezTo>
                  <a:cubicBezTo>
                    <a:pt x="993" y="4378"/>
                    <a:pt x="0" y="3444"/>
                    <a:pt x="59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2" name="Google Shape;15612;p31"/>
            <p:cNvSpPr/>
            <p:nvPr/>
          </p:nvSpPr>
          <p:spPr>
            <a:xfrm>
              <a:off x="5574225" y="1440550"/>
              <a:ext cx="108025" cy="108000"/>
            </a:xfrm>
            <a:custGeom>
              <a:avLst/>
              <a:gdLst/>
              <a:ahLst/>
              <a:cxnLst/>
              <a:rect l="l" t="t" r="r" b="b"/>
              <a:pathLst>
                <a:path w="4321" h="4320" extrusionOk="0">
                  <a:moveTo>
                    <a:pt x="2161" y="4320"/>
                  </a:moveTo>
                  <a:cubicBezTo>
                    <a:pt x="993" y="4320"/>
                    <a:pt x="1" y="3386"/>
                    <a:pt x="1" y="2218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328" y="0"/>
                    <a:pt x="4320" y="934"/>
                    <a:pt x="4320" y="2160"/>
                  </a:cubicBezTo>
                  <a:cubicBezTo>
                    <a:pt x="4320" y="3327"/>
                    <a:pt x="3386" y="4320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3" name="Google Shape;15613;p31"/>
            <p:cNvSpPr/>
            <p:nvPr/>
          </p:nvSpPr>
          <p:spPr>
            <a:xfrm>
              <a:off x="5820850" y="3649875"/>
              <a:ext cx="108000" cy="108000"/>
            </a:xfrm>
            <a:custGeom>
              <a:avLst/>
              <a:gdLst/>
              <a:ahLst/>
              <a:cxnLst/>
              <a:rect l="l" t="t" r="r" b="b"/>
              <a:pathLst>
                <a:path w="4320" h="4320" extrusionOk="0">
                  <a:moveTo>
                    <a:pt x="2160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1" y="992"/>
                    <a:pt x="993" y="0"/>
                    <a:pt x="2160" y="0"/>
                  </a:cubicBezTo>
                  <a:cubicBezTo>
                    <a:pt x="3328" y="0"/>
                    <a:pt x="4320" y="992"/>
                    <a:pt x="4320" y="2160"/>
                  </a:cubicBezTo>
                  <a:cubicBezTo>
                    <a:pt x="4320" y="3327"/>
                    <a:pt x="3328" y="4320"/>
                    <a:pt x="2160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4" name="Google Shape;15614;p31"/>
            <p:cNvSpPr/>
            <p:nvPr/>
          </p:nvSpPr>
          <p:spPr>
            <a:xfrm>
              <a:off x="5083925" y="950225"/>
              <a:ext cx="109475" cy="109475"/>
            </a:xfrm>
            <a:custGeom>
              <a:avLst/>
              <a:gdLst/>
              <a:ahLst/>
              <a:cxnLst/>
              <a:rect l="l" t="t" r="r" b="b"/>
              <a:pathLst>
                <a:path w="4379" h="4379" extrusionOk="0">
                  <a:moveTo>
                    <a:pt x="4320" y="2161"/>
                  </a:moveTo>
                  <a:cubicBezTo>
                    <a:pt x="4378" y="3328"/>
                    <a:pt x="3386" y="4320"/>
                    <a:pt x="2219" y="4379"/>
                  </a:cubicBezTo>
                  <a:cubicBezTo>
                    <a:pt x="1051" y="4379"/>
                    <a:pt x="59" y="3445"/>
                    <a:pt x="0" y="2219"/>
                  </a:cubicBezTo>
                  <a:cubicBezTo>
                    <a:pt x="0" y="1051"/>
                    <a:pt x="993" y="59"/>
                    <a:pt x="2160" y="59"/>
                  </a:cubicBezTo>
                  <a:cubicBezTo>
                    <a:pt x="3328" y="1"/>
                    <a:pt x="4320" y="993"/>
                    <a:pt x="4320" y="21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5" name="Google Shape;15615;p31"/>
            <p:cNvSpPr/>
            <p:nvPr/>
          </p:nvSpPr>
          <p:spPr>
            <a:xfrm>
              <a:off x="2876050" y="703625"/>
              <a:ext cx="108025" cy="109450"/>
            </a:xfrm>
            <a:custGeom>
              <a:avLst/>
              <a:gdLst/>
              <a:ahLst/>
              <a:cxnLst/>
              <a:rect l="l" t="t" r="r" b="b"/>
              <a:pathLst>
                <a:path w="4321" h="4378" extrusionOk="0">
                  <a:moveTo>
                    <a:pt x="2161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59" y="992"/>
                    <a:pt x="1052" y="0"/>
                    <a:pt x="2219" y="59"/>
                  </a:cubicBezTo>
                  <a:cubicBezTo>
                    <a:pt x="3328" y="59"/>
                    <a:pt x="4320" y="1051"/>
                    <a:pt x="4320" y="2218"/>
                  </a:cubicBezTo>
                  <a:cubicBezTo>
                    <a:pt x="4320" y="3386"/>
                    <a:pt x="3328" y="4378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6" name="Google Shape;15616;p31"/>
            <p:cNvSpPr/>
            <p:nvPr/>
          </p:nvSpPr>
          <p:spPr>
            <a:xfrm>
              <a:off x="5329075" y="4386800"/>
              <a:ext cx="105100" cy="106550"/>
            </a:xfrm>
            <a:custGeom>
              <a:avLst/>
              <a:gdLst/>
              <a:ahLst/>
              <a:cxnLst/>
              <a:rect l="l" t="t" r="r" b="b"/>
              <a:pathLst>
                <a:path w="4204" h="4262" extrusionOk="0">
                  <a:moveTo>
                    <a:pt x="4203" y="2102"/>
                  </a:moveTo>
                  <a:cubicBezTo>
                    <a:pt x="4203" y="3269"/>
                    <a:pt x="3211" y="4203"/>
                    <a:pt x="2102" y="4261"/>
                  </a:cubicBezTo>
                  <a:cubicBezTo>
                    <a:pt x="935" y="4261"/>
                    <a:pt x="1" y="3269"/>
                    <a:pt x="1" y="2102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211" y="0"/>
                    <a:pt x="4203" y="993"/>
                    <a:pt x="4203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7" name="Google Shape;15617;p31"/>
            <p:cNvSpPr/>
            <p:nvPr/>
          </p:nvSpPr>
          <p:spPr>
            <a:xfrm>
              <a:off x="2140600" y="1195400"/>
              <a:ext cx="105075" cy="105075"/>
            </a:xfrm>
            <a:custGeom>
              <a:avLst/>
              <a:gdLst/>
              <a:ahLst/>
              <a:cxnLst/>
              <a:rect l="l" t="t" r="r" b="b"/>
              <a:pathLst>
                <a:path w="4203" h="4203" extrusionOk="0">
                  <a:moveTo>
                    <a:pt x="2102" y="0"/>
                  </a:moveTo>
                  <a:cubicBezTo>
                    <a:pt x="3211" y="0"/>
                    <a:pt x="4203" y="934"/>
                    <a:pt x="4203" y="2101"/>
                  </a:cubicBezTo>
                  <a:cubicBezTo>
                    <a:pt x="4203" y="3269"/>
                    <a:pt x="3269" y="4203"/>
                    <a:pt x="2102" y="4203"/>
                  </a:cubicBezTo>
                  <a:cubicBezTo>
                    <a:pt x="992" y="4203"/>
                    <a:pt x="59" y="3269"/>
                    <a:pt x="0" y="2160"/>
                  </a:cubicBezTo>
                  <a:cubicBezTo>
                    <a:pt x="0" y="992"/>
                    <a:pt x="934" y="58"/>
                    <a:pt x="210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8" name="Google Shape;15618;p31"/>
            <p:cNvSpPr/>
            <p:nvPr/>
          </p:nvSpPr>
          <p:spPr>
            <a:xfrm>
              <a:off x="2388675" y="954600"/>
              <a:ext cx="102175" cy="102175"/>
            </a:xfrm>
            <a:custGeom>
              <a:avLst/>
              <a:gdLst/>
              <a:ahLst/>
              <a:cxnLst/>
              <a:rect l="l" t="t" r="r" b="b"/>
              <a:pathLst>
                <a:path w="4087" h="4087" extrusionOk="0">
                  <a:moveTo>
                    <a:pt x="4086" y="2044"/>
                  </a:moveTo>
                  <a:cubicBezTo>
                    <a:pt x="4086" y="3211"/>
                    <a:pt x="3211" y="4087"/>
                    <a:pt x="2043" y="4087"/>
                  </a:cubicBezTo>
                  <a:cubicBezTo>
                    <a:pt x="876" y="4028"/>
                    <a:pt x="0" y="3153"/>
                    <a:pt x="0" y="1986"/>
                  </a:cubicBezTo>
                  <a:cubicBezTo>
                    <a:pt x="59" y="876"/>
                    <a:pt x="934" y="1"/>
                    <a:pt x="2043" y="1"/>
                  </a:cubicBezTo>
                  <a:cubicBezTo>
                    <a:pt x="3211" y="1"/>
                    <a:pt x="4086" y="876"/>
                    <a:pt x="4086" y="20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9" name="Google Shape;15619;p31"/>
            <p:cNvSpPr/>
            <p:nvPr/>
          </p:nvSpPr>
          <p:spPr>
            <a:xfrm>
              <a:off x="5577150" y="4141650"/>
              <a:ext cx="102175" cy="102150"/>
            </a:xfrm>
            <a:custGeom>
              <a:avLst/>
              <a:gdLst/>
              <a:ahLst/>
              <a:cxnLst/>
              <a:rect l="l" t="t" r="r" b="b"/>
              <a:pathLst>
                <a:path w="4087" h="4086" extrusionOk="0">
                  <a:moveTo>
                    <a:pt x="4087" y="2043"/>
                  </a:moveTo>
                  <a:cubicBezTo>
                    <a:pt x="4087" y="3210"/>
                    <a:pt x="3153" y="4086"/>
                    <a:pt x="2044" y="4086"/>
                  </a:cubicBezTo>
                  <a:cubicBezTo>
                    <a:pt x="876" y="4086"/>
                    <a:pt x="1" y="3210"/>
                    <a:pt x="1" y="2043"/>
                  </a:cubicBezTo>
                  <a:cubicBezTo>
                    <a:pt x="1" y="876"/>
                    <a:pt x="876" y="0"/>
                    <a:pt x="2044" y="0"/>
                  </a:cubicBezTo>
                  <a:cubicBezTo>
                    <a:pt x="3211" y="0"/>
                    <a:pt x="4087" y="934"/>
                    <a:pt x="4087" y="204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0" name="Google Shape;15620;p31"/>
            <p:cNvSpPr/>
            <p:nvPr/>
          </p:nvSpPr>
          <p:spPr>
            <a:xfrm>
              <a:off x="4593600" y="4877100"/>
              <a:ext cx="103650" cy="103650"/>
            </a:xfrm>
            <a:custGeom>
              <a:avLst/>
              <a:gdLst/>
              <a:ahLst/>
              <a:cxnLst/>
              <a:rect l="l" t="t" r="r" b="b"/>
              <a:pathLst>
                <a:path w="4146" h="4146" extrusionOk="0">
                  <a:moveTo>
                    <a:pt x="4087" y="2102"/>
                  </a:moveTo>
                  <a:cubicBezTo>
                    <a:pt x="4087" y="3269"/>
                    <a:pt x="3211" y="4145"/>
                    <a:pt x="2044" y="4145"/>
                  </a:cubicBezTo>
                  <a:cubicBezTo>
                    <a:pt x="877" y="4145"/>
                    <a:pt x="1" y="3211"/>
                    <a:pt x="1" y="2044"/>
                  </a:cubicBezTo>
                  <a:cubicBezTo>
                    <a:pt x="1" y="935"/>
                    <a:pt x="935" y="1"/>
                    <a:pt x="2102" y="59"/>
                  </a:cubicBezTo>
                  <a:cubicBezTo>
                    <a:pt x="3211" y="59"/>
                    <a:pt x="4145" y="935"/>
                    <a:pt x="4087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1" name="Google Shape;15621;p31"/>
            <p:cNvSpPr/>
            <p:nvPr/>
          </p:nvSpPr>
          <p:spPr>
            <a:xfrm>
              <a:off x="1653200" y="1932325"/>
              <a:ext cx="102175" cy="103625"/>
            </a:xfrm>
            <a:custGeom>
              <a:avLst/>
              <a:gdLst/>
              <a:ahLst/>
              <a:cxnLst/>
              <a:rect l="l" t="t" r="r" b="b"/>
              <a:pathLst>
                <a:path w="4087" h="4145" extrusionOk="0">
                  <a:moveTo>
                    <a:pt x="1985" y="4086"/>
                  </a:moveTo>
                  <a:cubicBezTo>
                    <a:pt x="818" y="4086"/>
                    <a:pt x="0" y="3152"/>
                    <a:pt x="0" y="1985"/>
                  </a:cubicBezTo>
                  <a:cubicBezTo>
                    <a:pt x="59" y="876"/>
                    <a:pt x="993" y="0"/>
                    <a:pt x="2160" y="58"/>
                  </a:cubicBezTo>
                  <a:cubicBezTo>
                    <a:pt x="3269" y="117"/>
                    <a:pt x="4086" y="992"/>
                    <a:pt x="4086" y="2160"/>
                  </a:cubicBezTo>
                  <a:cubicBezTo>
                    <a:pt x="4028" y="3269"/>
                    <a:pt x="3152" y="4144"/>
                    <a:pt x="1985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2" name="Google Shape;15622;p31"/>
            <p:cNvSpPr/>
            <p:nvPr/>
          </p:nvSpPr>
          <p:spPr>
            <a:xfrm>
              <a:off x="6067475" y="2673625"/>
              <a:ext cx="100700" cy="100700"/>
            </a:xfrm>
            <a:custGeom>
              <a:avLst/>
              <a:gdLst/>
              <a:ahLst/>
              <a:cxnLst/>
              <a:rect l="l" t="t" r="r" b="b"/>
              <a:pathLst>
                <a:path w="4028" h="4028" extrusionOk="0">
                  <a:moveTo>
                    <a:pt x="2043" y="4028"/>
                  </a:moveTo>
                  <a:cubicBezTo>
                    <a:pt x="934" y="4028"/>
                    <a:pt x="0" y="3152"/>
                    <a:pt x="0" y="2043"/>
                  </a:cubicBezTo>
                  <a:cubicBezTo>
                    <a:pt x="0" y="934"/>
                    <a:pt x="876" y="0"/>
                    <a:pt x="2043" y="59"/>
                  </a:cubicBezTo>
                  <a:cubicBezTo>
                    <a:pt x="3152" y="59"/>
                    <a:pt x="4028" y="934"/>
                    <a:pt x="4028" y="2043"/>
                  </a:cubicBezTo>
                  <a:cubicBezTo>
                    <a:pt x="4028" y="3152"/>
                    <a:pt x="3152" y="4028"/>
                    <a:pt x="2043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3" name="Google Shape;15623;p31"/>
            <p:cNvSpPr/>
            <p:nvPr/>
          </p:nvSpPr>
          <p:spPr>
            <a:xfrm>
              <a:off x="5088300" y="4636325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876" y="4028"/>
                    <a:pt x="1" y="3153"/>
                    <a:pt x="1" y="1985"/>
                  </a:cubicBezTo>
                  <a:cubicBezTo>
                    <a:pt x="1" y="876"/>
                    <a:pt x="876" y="1"/>
                    <a:pt x="1985" y="1"/>
                  </a:cubicBezTo>
                  <a:cubicBezTo>
                    <a:pt x="3153" y="1"/>
                    <a:pt x="4028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4" name="Google Shape;15624;p31"/>
            <p:cNvSpPr/>
            <p:nvPr/>
          </p:nvSpPr>
          <p:spPr>
            <a:xfrm>
              <a:off x="1899825" y="1443475"/>
              <a:ext cx="102150" cy="102150"/>
            </a:xfrm>
            <a:custGeom>
              <a:avLst/>
              <a:gdLst/>
              <a:ahLst/>
              <a:cxnLst/>
              <a:rect l="l" t="t" r="r" b="b"/>
              <a:pathLst>
                <a:path w="4086" h="4086" extrusionOk="0">
                  <a:moveTo>
                    <a:pt x="2101" y="58"/>
                  </a:moveTo>
                  <a:cubicBezTo>
                    <a:pt x="3210" y="58"/>
                    <a:pt x="4086" y="992"/>
                    <a:pt x="4028" y="2101"/>
                  </a:cubicBezTo>
                  <a:cubicBezTo>
                    <a:pt x="4028" y="3210"/>
                    <a:pt x="3094" y="4086"/>
                    <a:pt x="1926" y="4086"/>
                  </a:cubicBezTo>
                  <a:cubicBezTo>
                    <a:pt x="817" y="4028"/>
                    <a:pt x="0" y="3094"/>
                    <a:pt x="58" y="1985"/>
                  </a:cubicBezTo>
                  <a:cubicBezTo>
                    <a:pt x="58" y="876"/>
                    <a:pt x="992" y="0"/>
                    <a:pt x="2101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5" name="Google Shape;15625;p31"/>
            <p:cNvSpPr/>
            <p:nvPr/>
          </p:nvSpPr>
          <p:spPr>
            <a:xfrm>
              <a:off x="6066000" y="2917325"/>
              <a:ext cx="102175" cy="100700"/>
            </a:xfrm>
            <a:custGeom>
              <a:avLst/>
              <a:gdLst/>
              <a:ahLst/>
              <a:cxnLst/>
              <a:rect l="l" t="t" r="r" b="b"/>
              <a:pathLst>
                <a:path w="4087" h="4028" extrusionOk="0">
                  <a:moveTo>
                    <a:pt x="4028" y="2043"/>
                  </a:moveTo>
                  <a:cubicBezTo>
                    <a:pt x="4028" y="3094"/>
                    <a:pt x="3094" y="4028"/>
                    <a:pt x="1985" y="3969"/>
                  </a:cubicBezTo>
                  <a:cubicBezTo>
                    <a:pt x="935" y="3969"/>
                    <a:pt x="1" y="3035"/>
                    <a:pt x="59" y="1926"/>
                  </a:cubicBezTo>
                  <a:cubicBezTo>
                    <a:pt x="118" y="876"/>
                    <a:pt x="993" y="0"/>
                    <a:pt x="2044" y="0"/>
                  </a:cubicBezTo>
                  <a:cubicBezTo>
                    <a:pt x="3153" y="0"/>
                    <a:pt x="4087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6" name="Google Shape;15626;p31"/>
            <p:cNvSpPr/>
            <p:nvPr/>
          </p:nvSpPr>
          <p:spPr>
            <a:xfrm>
              <a:off x="2878975" y="4878575"/>
              <a:ext cx="100725" cy="100700"/>
            </a:xfrm>
            <a:custGeom>
              <a:avLst/>
              <a:gdLst/>
              <a:ahLst/>
              <a:cxnLst/>
              <a:rect l="l" t="t" r="r" b="b"/>
              <a:pathLst>
                <a:path w="4029" h="4028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935" y="4028"/>
                    <a:pt x="1" y="3094"/>
                    <a:pt x="59" y="1985"/>
                  </a:cubicBezTo>
                  <a:cubicBezTo>
                    <a:pt x="59" y="934"/>
                    <a:pt x="935" y="58"/>
                    <a:pt x="1985" y="0"/>
                  </a:cubicBezTo>
                  <a:cubicBezTo>
                    <a:pt x="3094" y="0"/>
                    <a:pt x="4028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7" name="Google Shape;15627;p31"/>
            <p:cNvSpPr/>
            <p:nvPr/>
          </p:nvSpPr>
          <p:spPr>
            <a:xfrm>
              <a:off x="3862525" y="465750"/>
              <a:ext cx="100700" cy="100725"/>
            </a:xfrm>
            <a:custGeom>
              <a:avLst/>
              <a:gdLst/>
              <a:ahLst/>
              <a:cxnLst/>
              <a:rect l="l" t="t" r="r" b="b"/>
              <a:pathLst>
                <a:path w="4028" h="4029" extrusionOk="0">
                  <a:moveTo>
                    <a:pt x="4028" y="1985"/>
                  </a:moveTo>
                  <a:cubicBezTo>
                    <a:pt x="4028" y="3094"/>
                    <a:pt x="3094" y="4028"/>
                    <a:pt x="1985" y="3970"/>
                  </a:cubicBezTo>
                  <a:cubicBezTo>
                    <a:pt x="934" y="3970"/>
                    <a:pt x="0" y="3094"/>
                    <a:pt x="0" y="1985"/>
                  </a:cubicBezTo>
                  <a:cubicBezTo>
                    <a:pt x="0" y="935"/>
                    <a:pt x="934" y="1"/>
                    <a:pt x="1985" y="1"/>
                  </a:cubicBezTo>
                  <a:cubicBezTo>
                    <a:pt x="3036" y="1"/>
                    <a:pt x="3970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8" name="Google Shape;15628;p31"/>
            <p:cNvSpPr/>
            <p:nvPr/>
          </p:nvSpPr>
          <p:spPr>
            <a:xfrm>
              <a:off x="3615900" y="465750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2044" y="4028"/>
                  </a:moveTo>
                  <a:cubicBezTo>
                    <a:pt x="935" y="4028"/>
                    <a:pt x="1" y="3094"/>
                    <a:pt x="1" y="2044"/>
                  </a:cubicBezTo>
                  <a:cubicBezTo>
                    <a:pt x="1" y="935"/>
                    <a:pt x="935" y="1"/>
                    <a:pt x="2044" y="1"/>
                  </a:cubicBezTo>
                  <a:cubicBezTo>
                    <a:pt x="3094" y="1"/>
                    <a:pt x="3970" y="876"/>
                    <a:pt x="4028" y="1985"/>
                  </a:cubicBezTo>
                  <a:cubicBezTo>
                    <a:pt x="4028" y="3036"/>
                    <a:pt x="3153" y="3970"/>
                    <a:pt x="2044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9" name="Google Shape;15629;p31"/>
            <p:cNvSpPr/>
            <p:nvPr/>
          </p:nvSpPr>
          <p:spPr>
            <a:xfrm>
              <a:off x="2143500" y="4389725"/>
              <a:ext cx="100725" cy="99250"/>
            </a:xfrm>
            <a:custGeom>
              <a:avLst/>
              <a:gdLst/>
              <a:ahLst/>
              <a:cxnLst/>
              <a:rect l="l" t="t" r="r" b="b"/>
              <a:pathLst>
                <a:path w="4029" h="3970" extrusionOk="0">
                  <a:moveTo>
                    <a:pt x="3970" y="1985"/>
                  </a:moveTo>
                  <a:cubicBezTo>
                    <a:pt x="4028" y="3035"/>
                    <a:pt x="3095" y="3969"/>
                    <a:pt x="1986" y="3969"/>
                  </a:cubicBezTo>
                  <a:cubicBezTo>
                    <a:pt x="935" y="3969"/>
                    <a:pt x="59" y="3094"/>
                    <a:pt x="1" y="2043"/>
                  </a:cubicBezTo>
                  <a:cubicBezTo>
                    <a:pt x="1" y="934"/>
                    <a:pt x="935" y="0"/>
                    <a:pt x="1986" y="0"/>
                  </a:cubicBezTo>
                  <a:cubicBezTo>
                    <a:pt x="3036" y="0"/>
                    <a:pt x="3970" y="876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0" name="Google Shape;15630;p31"/>
            <p:cNvSpPr/>
            <p:nvPr/>
          </p:nvSpPr>
          <p:spPr>
            <a:xfrm>
              <a:off x="1654650" y="3652775"/>
              <a:ext cx="99250" cy="100725"/>
            </a:xfrm>
            <a:custGeom>
              <a:avLst/>
              <a:gdLst/>
              <a:ahLst/>
              <a:cxnLst/>
              <a:rect l="l" t="t" r="r" b="b"/>
              <a:pathLst>
                <a:path w="3970" h="4029" extrusionOk="0">
                  <a:moveTo>
                    <a:pt x="1985" y="59"/>
                  </a:moveTo>
                  <a:cubicBezTo>
                    <a:pt x="3036" y="1"/>
                    <a:pt x="3970" y="935"/>
                    <a:pt x="3970" y="2044"/>
                  </a:cubicBezTo>
                  <a:cubicBezTo>
                    <a:pt x="3970" y="3095"/>
                    <a:pt x="3094" y="4028"/>
                    <a:pt x="1985" y="4028"/>
                  </a:cubicBezTo>
                  <a:cubicBezTo>
                    <a:pt x="935" y="4028"/>
                    <a:pt x="1" y="3095"/>
                    <a:pt x="1" y="1986"/>
                  </a:cubicBezTo>
                  <a:cubicBezTo>
                    <a:pt x="1" y="935"/>
                    <a:pt x="876" y="59"/>
                    <a:pt x="198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1" name="Google Shape;15631;p31"/>
            <p:cNvSpPr/>
            <p:nvPr/>
          </p:nvSpPr>
          <p:spPr>
            <a:xfrm>
              <a:off x="6067475" y="2428475"/>
              <a:ext cx="99250" cy="99250"/>
            </a:xfrm>
            <a:custGeom>
              <a:avLst/>
              <a:gdLst/>
              <a:ahLst/>
              <a:cxnLst/>
              <a:rect l="l" t="t" r="r" b="b"/>
              <a:pathLst>
                <a:path w="3970" h="3970" extrusionOk="0">
                  <a:moveTo>
                    <a:pt x="1985" y="0"/>
                  </a:moveTo>
                  <a:cubicBezTo>
                    <a:pt x="3035" y="0"/>
                    <a:pt x="3911" y="876"/>
                    <a:pt x="3969" y="1926"/>
                  </a:cubicBezTo>
                  <a:cubicBezTo>
                    <a:pt x="3969" y="2977"/>
                    <a:pt x="3094" y="3911"/>
                    <a:pt x="2043" y="3911"/>
                  </a:cubicBezTo>
                  <a:cubicBezTo>
                    <a:pt x="992" y="3969"/>
                    <a:pt x="59" y="3035"/>
                    <a:pt x="59" y="1985"/>
                  </a:cubicBezTo>
                  <a:cubicBezTo>
                    <a:pt x="0" y="934"/>
                    <a:pt x="934" y="58"/>
                    <a:pt x="198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2" name="Google Shape;15632;p31"/>
            <p:cNvSpPr/>
            <p:nvPr/>
          </p:nvSpPr>
          <p:spPr>
            <a:xfrm>
              <a:off x="4841675" y="709450"/>
              <a:ext cx="99275" cy="99250"/>
            </a:xfrm>
            <a:custGeom>
              <a:avLst/>
              <a:gdLst/>
              <a:ahLst/>
              <a:cxnLst/>
              <a:rect l="l" t="t" r="r" b="b"/>
              <a:pathLst>
                <a:path w="3971" h="3970" extrusionOk="0">
                  <a:moveTo>
                    <a:pt x="3970" y="1985"/>
                  </a:moveTo>
                  <a:cubicBezTo>
                    <a:pt x="3970" y="3036"/>
                    <a:pt x="3036" y="3970"/>
                    <a:pt x="1986" y="3970"/>
                  </a:cubicBezTo>
                  <a:cubicBezTo>
                    <a:pt x="935" y="3911"/>
                    <a:pt x="1" y="2978"/>
                    <a:pt x="59" y="1927"/>
                  </a:cubicBezTo>
                  <a:cubicBezTo>
                    <a:pt x="59" y="876"/>
                    <a:pt x="993" y="1"/>
                    <a:pt x="2044" y="1"/>
                  </a:cubicBezTo>
                  <a:cubicBezTo>
                    <a:pt x="3095" y="1"/>
                    <a:pt x="3970" y="935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3" name="Google Shape;15633;p31"/>
            <p:cNvSpPr/>
            <p:nvPr/>
          </p:nvSpPr>
          <p:spPr>
            <a:xfrm>
              <a:off x="5825225" y="1691525"/>
              <a:ext cx="99250" cy="99275"/>
            </a:xfrm>
            <a:custGeom>
              <a:avLst/>
              <a:gdLst/>
              <a:ahLst/>
              <a:cxnLst/>
              <a:rect l="l" t="t" r="r" b="b"/>
              <a:pathLst>
                <a:path w="3970" h="3971" extrusionOk="0">
                  <a:moveTo>
                    <a:pt x="1985" y="3970"/>
                  </a:moveTo>
                  <a:cubicBezTo>
                    <a:pt x="876" y="3970"/>
                    <a:pt x="1" y="3036"/>
                    <a:pt x="1" y="1986"/>
                  </a:cubicBezTo>
                  <a:cubicBezTo>
                    <a:pt x="1" y="935"/>
                    <a:pt x="935" y="1"/>
                    <a:pt x="1985" y="59"/>
                  </a:cubicBezTo>
                  <a:cubicBezTo>
                    <a:pt x="3036" y="59"/>
                    <a:pt x="3970" y="993"/>
                    <a:pt x="3970" y="2044"/>
                  </a:cubicBezTo>
                  <a:cubicBezTo>
                    <a:pt x="3911" y="3095"/>
                    <a:pt x="3036" y="3970"/>
                    <a:pt x="198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4" name="Google Shape;15634;p31"/>
            <p:cNvSpPr/>
            <p:nvPr/>
          </p:nvSpPr>
          <p:spPr>
            <a:xfrm>
              <a:off x="4106225" y="465750"/>
              <a:ext cx="97800" cy="99250"/>
            </a:xfrm>
            <a:custGeom>
              <a:avLst/>
              <a:gdLst/>
              <a:ahLst/>
              <a:cxnLst/>
              <a:rect l="l" t="t" r="r" b="b"/>
              <a:pathLst>
                <a:path w="3912" h="3970" extrusionOk="0">
                  <a:moveTo>
                    <a:pt x="3911" y="1985"/>
                  </a:moveTo>
                  <a:cubicBezTo>
                    <a:pt x="3911" y="3036"/>
                    <a:pt x="3035" y="3970"/>
                    <a:pt x="1985" y="3970"/>
                  </a:cubicBezTo>
                  <a:cubicBezTo>
                    <a:pt x="934" y="3970"/>
                    <a:pt x="0" y="3036"/>
                    <a:pt x="0" y="1985"/>
                  </a:cubicBezTo>
                  <a:cubicBezTo>
                    <a:pt x="0" y="935"/>
                    <a:pt x="876" y="59"/>
                    <a:pt x="1926" y="59"/>
                  </a:cubicBezTo>
                  <a:cubicBezTo>
                    <a:pt x="2977" y="1"/>
                    <a:pt x="3911" y="935"/>
                    <a:pt x="3911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5" name="Google Shape;15635;p31"/>
            <p:cNvSpPr/>
            <p:nvPr/>
          </p:nvSpPr>
          <p:spPr>
            <a:xfrm>
              <a:off x="2393050" y="4634875"/>
              <a:ext cx="94875" cy="96325"/>
            </a:xfrm>
            <a:custGeom>
              <a:avLst/>
              <a:gdLst/>
              <a:ahLst/>
              <a:cxnLst/>
              <a:rect l="l" t="t" r="r" b="b"/>
              <a:pathLst>
                <a:path w="3795" h="3853" extrusionOk="0">
                  <a:moveTo>
                    <a:pt x="3794" y="1868"/>
                  </a:moveTo>
                  <a:cubicBezTo>
                    <a:pt x="3794" y="2977"/>
                    <a:pt x="2977" y="3794"/>
                    <a:pt x="1926" y="3794"/>
                  </a:cubicBezTo>
                  <a:cubicBezTo>
                    <a:pt x="817" y="3853"/>
                    <a:pt x="0" y="2977"/>
                    <a:pt x="0" y="1868"/>
                  </a:cubicBezTo>
                  <a:cubicBezTo>
                    <a:pt x="0" y="817"/>
                    <a:pt x="817" y="0"/>
                    <a:pt x="1926" y="0"/>
                  </a:cubicBezTo>
                  <a:cubicBezTo>
                    <a:pt x="2977" y="0"/>
                    <a:pt x="3794" y="817"/>
                    <a:pt x="3794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6" name="Google Shape;15636;p31"/>
            <p:cNvSpPr/>
            <p:nvPr/>
          </p:nvSpPr>
          <p:spPr>
            <a:xfrm>
              <a:off x="6068925" y="3165400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3853" y="1985"/>
                  </a:moveTo>
                  <a:cubicBezTo>
                    <a:pt x="3853" y="3035"/>
                    <a:pt x="2977" y="3853"/>
                    <a:pt x="1927" y="3853"/>
                  </a:cubicBezTo>
                  <a:cubicBezTo>
                    <a:pt x="818" y="3853"/>
                    <a:pt x="1" y="2977"/>
                    <a:pt x="59" y="1868"/>
                  </a:cubicBezTo>
                  <a:cubicBezTo>
                    <a:pt x="59" y="817"/>
                    <a:pt x="934" y="0"/>
                    <a:pt x="1985" y="0"/>
                  </a:cubicBezTo>
                  <a:cubicBezTo>
                    <a:pt x="3036" y="59"/>
                    <a:pt x="3853" y="934"/>
                    <a:pt x="3853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7" name="Google Shape;15637;p31"/>
            <p:cNvSpPr/>
            <p:nvPr/>
          </p:nvSpPr>
          <p:spPr>
            <a:xfrm>
              <a:off x="3370750" y="467225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1868" y="3853"/>
                  </a:moveTo>
                  <a:cubicBezTo>
                    <a:pt x="818" y="3794"/>
                    <a:pt x="0" y="2977"/>
                    <a:pt x="59" y="1868"/>
                  </a:cubicBezTo>
                  <a:cubicBezTo>
                    <a:pt x="59" y="817"/>
                    <a:pt x="934" y="0"/>
                    <a:pt x="1985" y="59"/>
                  </a:cubicBezTo>
                  <a:cubicBezTo>
                    <a:pt x="3094" y="59"/>
                    <a:pt x="3853" y="934"/>
                    <a:pt x="3853" y="1985"/>
                  </a:cubicBezTo>
                  <a:cubicBezTo>
                    <a:pt x="3795" y="3094"/>
                    <a:pt x="2977" y="3853"/>
                    <a:pt x="1868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8" name="Google Shape;15638;p31"/>
            <p:cNvSpPr/>
            <p:nvPr/>
          </p:nvSpPr>
          <p:spPr>
            <a:xfrm>
              <a:off x="5828150" y="3902325"/>
              <a:ext cx="93425" cy="94875"/>
            </a:xfrm>
            <a:custGeom>
              <a:avLst/>
              <a:gdLst/>
              <a:ahLst/>
              <a:cxnLst/>
              <a:rect l="l" t="t" r="r" b="b"/>
              <a:pathLst>
                <a:path w="3737" h="3795" extrusionOk="0">
                  <a:moveTo>
                    <a:pt x="3736" y="1926"/>
                  </a:moveTo>
                  <a:cubicBezTo>
                    <a:pt x="3736" y="3036"/>
                    <a:pt x="2861" y="3794"/>
                    <a:pt x="1810" y="3794"/>
                  </a:cubicBezTo>
                  <a:cubicBezTo>
                    <a:pt x="759" y="3736"/>
                    <a:pt x="0" y="2919"/>
                    <a:pt x="0" y="1926"/>
                  </a:cubicBezTo>
                  <a:cubicBezTo>
                    <a:pt x="0" y="817"/>
                    <a:pt x="876" y="0"/>
                    <a:pt x="1927" y="59"/>
                  </a:cubicBezTo>
                  <a:cubicBezTo>
                    <a:pt x="2977" y="59"/>
                    <a:pt x="3736" y="876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9" name="Google Shape;15639;p31"/>
            <p:cNvSpPr/>
            <p:nvPr/>
          </p:nvSpPr>
          <p:spPr>
            <a:xfrm>
              <a:off x="1899825" y="4146025"/>
              <a:ext cx="94875" cy="94875"/>
            </a:xfrm>
            <a:custGeom>
              <a:avLst/>
              <a:gdLst/>
              <a:ahLst/>
              <a:cxnLst/>
              <a:rect l="l" t="t" r="r" b="b"/>
              <a:pathLst>
                <a:path w="3795" h="3795" extrusionOk="0">
                  <a:moveTo>
                    <a:pt x="3794" y="1926"/>
                  </a:moveTo>
                  <a:cubicBezTo>
                    <a:pt x="3736" y="2977"/>
                    <a:pt x="2919" y="3794"/>
                    <a:pt x="1810" y="3794"/>
                  </a:cubicBezTo>
                  <a:cubicBezTo>
                    <a:pt x="759" y="3736"/>
                    <a:pt x="0" y="2919"/>
                    <a:pt x="0" y="1810"/>
                  </a:cubicBezTo>
                  <a:cubicBezTo>
                    <a:pt x="58" y="759"/>
                    <a:pt x="876" y="0"/>
                    <a:pt x="1868" y="0"/>
                  </a:cubicBezTo>
                  <a:cubicBezTo>
                    <a:pt x="2977" y="0"/>
                    <a:pt x="3794" y="817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0" name="Google Shape;15640;p31"/>
            <p:cNvSpPr/>
            <p:nvPr/>
          </p:nvSpPr>
          <p:spPr>
            <a:xfrm>
              <a:off x="2639650" y="712375"/>
              <a:ext cx="94875" cy="93425"/>
            </a:xfrm>
            <a:custGeom>
              <a:avLst/>
              <a:gdLst/>
              <a:ahLst/>
              <a:cxnLst/>
              <a:rect l="l" t="t" r="r" b="b"/>
              <a:pathLst>
                <a:path w="3795" h="3737" extrusionOk="0">
                  <a:moveTo>
                    <a:pt x="1927" y="3736"/>
                  </a:moveTo>
                  <a:cubicBezTo>
                    <a:pt x="876" y="3736"/>
                    <a:pt x="59" y="2919"/>
                    <a:pt x="59" y="1868"/>
                  </a:cubicBezTo>
                  <a:cubicBezTo>
                    <a:pt x="1" y="818"/>
                    <a:pt x="818" y="0"/>
                    <a:pt x="1869" y="0"/>
                  </a:cubicBezTo>
                  <a:cubicBezTo>
                    <a:pt x="2919" y="0"/>
                    <a:pt x="3737" y="818"/>
                    <a:pt x="3737" y="1810"/>
                  </a:cubicBezTo>
                  <a:cubicBezTo>
                    <a:pt x="3795" y="2861"/>
                    <a:pt x="2978" y="3678"/>
                    <a:pt x="1927" y="37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1" name="Google Shape;15641;p31"/>
            <p:cNvSpPr/>
            <p:nvPr/>
          </p:nvSpPr>
          <p:spPr>
            <a:xfrm>
              <a:off x="6070375" y="2184775"/>
              <a:ext cx="93425" cy="91950"/>
            </a:xfrm>
            <a:custGeom>
              <a:avLst/>
              <a:gdLst/>
              <a:ahLst/>
              <a:cxnLst/>
              <a:rect l="l" t="t" r="r" b="b"/>
              <a:pathLst>
                <a:path w="3737" h="3678" extrusionOk="0">
                  <a:moveTo>
                    <a:pt x="3737" y="1868"/>
                  </a:moveTo>
                  <a:cubicBezTo>
                    <a:pt x="3737" y="2860"/>
                    <a:pt x="2861" y="3678"/>
                    <a:pt x="1869" y="3678"/>
                  </a:cubicBezTo>
                  <a:cubicBezTo>
                    <a:pt x="876" y="3678"/>
                    <a:pt x="1" y="2802"/>
                    <a:pt x="59" y="1810"/>
                  </a:cubicBezTo>
                  <a:cubicBezTo>
                    <a:pt x="59" y="817"/>
                    <a:pt x="935" y="0"/>
                    <a:pt x="1927" y="0"/>
                  </a:cubicBezTo>
                  <a:cubicBezTo>
                    <a:pt x="2919" y="59"/>
                    <a:pt x="3737" y="876"/>
                    <a:pt x="3737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2" name="Google Shape;15642;p31"/>
            <p:cNvSpPr/>
            <p:nvPr/>
          </p:nvSpPr>
          <p:spPr>
            <a:xfrm>
              <a:off x="3862525" y="5129550"/>
              <a:ext cx="91950" cy="91975"/>
            </a:xfrm>
            <a:custGeom>
              <a:avLst/>
              <a:gdLst/>
              <a:ahLst/>
              <a:cxnLst/>
              <a:rect l="l" t="t" r="r" b="b"/>
              <a:pathLst>
                <a:path w="3678" h="3679" extrusionOk="0">
                  <a:moveTo>
                    <a:pt x="3678" y="1869"/>
                  </a:moveTo>
                  <a:cubicBezTo>
                    <a:pt x="3678" y="2861"/>
                    <a:pt x="2860" y="3678"/>
                    <a:pt x="1868" y="3678"/>
                  </a:cubicBezTo>
                  <a:cubicBezTo>
                    <a:pt x="876" y="3678"/>
                    <a:pt x="0" y="2803"/>
                    <a:pt x="0" y="1810"/>
                  </a:cubicBezTo>
                  <a:cubicBezTo>
                    <a:pt x="59" y="818"/>
                    <a:pt x="934" y="1"/>
                    <a:pt x="1868" y="59"/>
                  </a:cubicBezTo>
                  <a:cubicBezTo>
                    <a:pt x="2860" y="59"/>
                    <a:pt x="3678" y="876"/>
                    <a:pt x="3678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3" name="Google Shape;15643;p31"/>
            <p:cNvSpPr/>
            <p:nvPr/>
          </p:nvSpPr>
          <p:spPr>
            <a:xfrm>
              <a:off x="4357200" y="470125"/>
              <a:ext cx="91975" cy="91975"/>
            </a:xfrm>
            <a:custGeom>
              <a:avLst/>
              <a:gdLst/>
              <a:ahLst/>
              <a:cxnLst/>
              <a:rect l="l" t="t" r="r" b="b"/>
              <a:pathLst>
                <a:path w="3679" h="3679" extrusionOk="0">
                  <a:moveTo>
                    <a:pt x="3620" y="1810"/>
                  </a:moveTo>
                  <a:cubicBezTo>
                    <a:pt x="3678" y="2744"/>
                    <a:pt x="2861" y="3620"/>
                    <a:pt x="1869" y="3678"/>
                  </a:cubicBezTo>
                  <a:cubicBezTo>
                    <a:pt x="876" y="3678"/>
                    <a:pt x="1" y="2803"/>
                    <a:pt x="1" y="1810"/>
                  </a:cubicBezTo>
                  <a:cubicBezTo>
                    <a:pt x="1" y="876"/>
                    <a:pt x="818" y="1"/>
                    <a:pt x="1810" y="1"/>
                  </a:cubicBezTo>
                  <a:cubicBezTo>
                    <a:pt x="2744" y="1"/>
                    <a:pt x="3620" y="818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4" name="Google Shape;15644;p31"/>
            <p:cNvSpPr/>
            <p:nvPr/>
          </p:nvSpPr>
          <p:spPr>
            <a:xfrm>
              <a:off x="3620275" y="5131025"/>
              <a:ext cx="91975" cy="90500"/>
            </a:xfrm>
            <a:custGeom>
              <a:avLst/>
              <a:gdLst/>
              <a:ahLst/>
              <a:cxnLst/>
              <a:rect l="l" t="t" r="r" b="b"/>
              <a:pathLst>
                <a:path w="3679" h="3620" extrusionOk="0">
                  <a:moveTo>
                    <a:pt x="1869" y="3619"/>
                  </a:moveTo>
                  <a:cubicBezTo>
                    <a:pt x="876" y="3619"/>
                    <a:pt x="1" y="2744"/>
                    <a:pt x="1" y="1810"/>
                  </a:cubicBezTo>
                  <a:cubicBezTo>
                    <a:pt x="1" y="817"/>
                    <a:pt x="876" y="0"/>
                    <a:pt x="1869" y="0"/>
                  </a:cubicBezTo>
                  <a:cubicBezTo>
                    <a:pt x="2803" y="0"/>
                    <a:pt x="3620" y="817"/>
                    <a:pt x="3620" y="1751"/>
                  </a:cubicBezTo>
                  <a:cubicBezTo>
                    <a:pt x="3678" y="2744"/>
                    <a:pt x="2803" y="3619"/>
                    <a:pt x="186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5" name="Google Shape;15645;p31"/>
            <p:cNvSpPr/>
            <p:nvPr/>
          </p:nvSpPr>
          <p:spPr>
            <a:xfrm>
              <a:off x="1412425" y="2921700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19" y="1810"/>
                  </a:moveTo>
                  <a:cubicBezTo>
                    <a:pt x="3619" y="2802"/>
                    <a:pt x="2802" y="3619"/>
                    <a:pt x="1810" y="3619"/>
                  </a:cubicBezTo>
                  <a:cubicBezTo>
                    <a:pt x="818" y="3619"/>
                    <a:pt x="0" y="2802"/>
                    <a:pt x="0" y="1810"/>
                  </a:cubicBezTo>
                  <a:cubicBezTo>
                    <a:pt x="0" y="876"/>
                    <a:pt x="818" y="59"/>
                    <a:pt x="1751" y="0"/>
                  </a:cubicBezTo>
                  <a:cubicBezTo>
                    <a:pt x="2744" y="0"/>
                    <a:pt x="3561" y="817"/>
                    <a:pt x="3619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6" name="Google Shape;15646;p31"/>
            <p:cNvSpPr/>
            <p:nvPr/>
          </p:nvSpPr>
          <p:spPr>
            <a:xfrm>
              <a:off x="4846075" y="4884400"/>
              <a:ext cx="91950" cy="90500"/>
            </a:xfrm>
            <a:custGeom>
              <a:avLst/>
              <a:gdLst/>
              <a:ahLst/>
              <a:cxnLst/>
              <a:rect l="l" t="t" r="r" b="b"/>
              <a:pathLst>
                <a:path w="3678" h="3620" extrusionOk="0">
                  <a:moveTo>
                    <a:pt x="1868" y="1"/>
                  </a:moveTo>
                  <a:cubicBezTo>
                    <a:pt x="2802" y="1"/>
                    <a:pt x="3677" y="876"/>
                    <a:pt x="3619" y="1810"/>
                  </a:cubicBezTo>
                  <a:cubicBezTo>
                    <a:pt x="3619" y="2802"/>
                    <a:pt x="2743" y="3620"/>
                    <a:pt x="1751" y="3620"/>
                  </a:cubicBezTo>
                  <a:cubicBezTo>
                    <a:pt x="817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7" name="Google Shape;15647;p31"/>
            <p:cNvSpPr/>
            <p:nvPr/>
          </p:nvSpPr>
          <p:spPr>
            <a:xfrm>
              <a:off x="1659025" y="1695925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20" y="1810"/>
                  </a:moveTo>
                  <a:cubicBezTo>
                    <a:pt x="3620" y="2802"/>
                    <a:pt x="2803" y="3619"/>
                    <a:pt x="1810" y="3619"/>
                  </a:cubicBezTo>
                  <a:cubicBezTo>
                    <a:pt x="818" y="3619"/>
                    <a:pt x="1" y="2802"/>
                    <a:pt x="1" y="1810"/>
                  </a:cubicBezTo>
                  <a:cubicBezTo>
                    <a:pt x="1" y="876"/>
                    <a:pt x="818" y="58"/>
                    <a:pt x="1752" y="0"/>
                  </a:cubicBezTo>
                  <a:cubicBezTo>
                    <a:pt x="2744" y="0"/>
                    <a:pt x="3562" y="817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8" name="Google Shape;15648;p31"/>
            <p:cNvSpPr/>
            <p:nvPr/>
          </p:nvSpPr>
          <p:spPr>
            <a:xfrm>
              <a:off x="1412425" y="2675075"/>
              <a:ext cx="90500" cy="91975"/>
            </a:xfrm>
            <a:custGeom>
              <a:avLst/>
              <a:gdLst/>
              <a:ahLst/>
              <a:cxnLst/>
              <a:rect l="l" t="t" r="r" b="b"/>
              <a:pathLst>
                <a:path w="3620" h="3679" extrusionOk="0">
                  <a:moveTo>
                    <a:pt x="1810" y="1"/>
                  </a:moveTo>
                  <a:cubicBezTo>
                    <a:pt x="2802" y="59"/>
                    <a:pt x="3619" y="935"/>
                    <a:pt x="3619" y="1869"/>
                  </a:cubicBezTo>
                  <a:cubicBezTo>
                    <a:pt x="3561" y="2861"/>
                    <a:pt x="2685" y="3678"/>
                    <a:pt x="1751" y="3620"/>
                  </a:cubicBezTo>
                  <a:cubicBezTo>
                    <a:pt x="759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9" name="Google Shape;15649;p31"/>
            <p:cNvSpPr/>
            <p:nvPr/>
          </p:nvSpPr>
          <p:spPr>
            <a:xfrm>
              <a:off x="5340750" y="9619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2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744"/>
                    <a:pt x="1" y="1752"/>
                  </a:cubicBezTo>
                  <a:cubicBezTo>
                    <a:pt x="1" y="760"/>
                    <a:pt x="759" y="1"/>
                    <a:pt x="1752" y="1"/>
                  </a:cubicBezTo>
                  <a:cubicBezTo>
                    <a:pt x="2744" y="1"/>
                    <a:pt x="3503" y="760"/>
                    <a:pt x="3503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0" name="Google Shape;15650;p31"/>
            <p:cNvSpPr/>
            <p:nvPr/>
          </p:nvSpPr>
          <p:spPr>
            <a:xfrm>
              <a:off x="5584450" y="120852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1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685"/>
                    <a:pt x="1" y="1751"/>
                  </a:cubicBezTo>
                  <a:cubicBezTo>
                    <a:pt x="1" y="759"/>
                    <a:pt x="759" y="0"/>
                    <a:pt x="1752" y="0"/>
                  </a:cubicBezTo>
                  <a:cubicBezTo>
                    <a:pt x="2744" y="0"/>
                    <a:pt x="3503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1" name="Google Shape;15651;p31"/>
            <p:cNvSpPr/>
            <p:nvPr/>
          </p:nvSpPr>
          <p:spPr>
            <a:xfrm>
              <a:off x="3132900" y="4716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2" y="1751"/>
                  </a:moveTo>
                  <a:cubicBezTo>
                    <a:pt x="3502" y="2744"/>
                    <a:pt x="2744" y="3503"/>
                    <a:pt x="1751" y="3503"/>
                  </a:cubicBezTo>
                  <a:cubicBezTo>
                    <a:pt x="759" y="3503"/>
                    <a:pt x="0" y="2744"/>
                    <a:pt x="0" y="1751"/>
                  </a:cubicBezTo>
                  <a:cubicBezTo>
                    <a:pt x="0" y="817"/>
                    <a:pt x="759" y="0"/>
                    <a:pt x="1751" y="0"/>
                  </a:cubicBezTo>
                  <a:cubicBezTo>
                    <a:pt x="2685" y="0"/>
                    <a:pt x="3502" y="759"/>
                    <a:pt x="3502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2" name="Google Shape;15652;p31"/>
            <p:cNvSpPr/>
            <p:nvPr/>
          </p:nvSpPr>
          <p:spPr>
            <a:xfrm>
              <a:off x="6073300" y="341347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1752" y="3502"/>
                  </a:moveTo>
                  <a:cubicBezTo>
                    <a:pt x="759" y="3502"/>
                    <a:pt x="1" y="2685"/>
                    <a:pt x="1" y="1751"/>
                  </a:cubicBezTo>
                  <a:cubicBezTo>
                    <a:pt x="1" y="759"/>
                    <a:pt x="818" y="0"/>
                    <a:pt x="1810" y="0"/>
                  </a:cubicBezTo>
                  <a:cubicBezTo>
                    <a:pt x="2744" y="0"/>
                    <a:pt x="3503" y="759"/>
                    <a:pt x="3503" y="1751"/>
                  </a:cubicBezTo>
                  <a:cubicBezTo>
                    <a:pt x="3503" y="2744"/>
                    <a:pt x="2744" y="3502"/>
                    <a:pt x="1752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3" name="Google Shape;15653;p31"/>
            <p:cNvSpPr/>
            <p:nvPr/>
          </p:nvSpPr>
          <p:spPr>
            <a:xfrm>
              <a:off x="1413875" y="2434300"/>
              <a:ext cx="87575" cy="86125"/>
            </a:xfrm>
            <a:custGeom>
              <a:avLst/>
              <a:gdLst/>
              <a:ahLst/>
              <a:cxnLst/>
              <a:rect l="l" t="t" r="r" b="b"/>
              <a:pathLst>
                <a:path w="3503" h="3445" extrusionOk="0">
                  <a:moveTo>
                    <a:pt x="1752" y="3444"/>
                  </a:moveTo>
                  <a:cubicBezTo>
                    <a:pt x="760" y="3444"/>
                    <a:pt x="1" y="2744"/>
                    <a:pt x="1" y="1752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744" y="1"/>
                    <a:pt x="3445" y="759"/>
                    <a:pt x="3503" y="1693"/>
                  </a:cubicBezTo>
                  <a:cubicBezTo>
                    <a:pt x="3503" y="2686"/>
                    <a:pt x="2744" y="3444"/>
                    <a:pt x="1752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4" name="Google Shape;15654;p31"/>
            <p:cNvSpPr/>
            <p:nvPr/>
          </p:nvSpPr>
          <p:spPr>
            <a:xfrm>
              <a:off x="4112050" y="5131025"/>
              <a:ext cx="87575" cy="89025"/>
            </a:xfrm>
            <a:custGeom>
              <a:avLst/>
              <a:gdLst/>
              <a:ahLst/>
              <a:cxnLst/>
              <a:rect l="l" t="t" r="r" b="b"/>
              <a:pathLst>
                <a:path w="3503" h="3561" extrusionOk="0">
                  <a:moveTo>
                    <a:pt x="3503" y="1751"/>
                  </a:moveTo>
                  <a:cubicBezTo>
                    <a:pt x="3503" y="2744"/>
                    <a:pt x="2744" y="3561"/>
                    <a:pt x="1752" y="3561"/>
                  </a:cubicBezTo>
                  <a:cubicBezTo>
                    <a:pt x="760" y="3561"/>
                    <a:pt x="1" y="2802"/>
                    <a:pt x="1" y="1810"/>
                  </a:cubicBezTo>
                  <a:cubicBezTo>
                    <a:pt x="1" y="817"/>
                    <a:pt x="701" y="59"/>
                    <a:pt x="1693" y="59"/>
                  </a:cubicBezTo>
                  <a:cubicBezTo>
                    <a:pt x="2686" y="0"/>
                    <a:pt x="3445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5" name="Google Shape;15655;p31"/>
            <p:cNvSpPr/>
            <p:nvPr/>
          </p:nvSpPr>
          <p:spPr>
            <a:xfrm>
              <a:off x="1413875" y="317122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5"/>
                    <a:pt x="1693" y="3445"/>
                  </a:cubicBezTo>
                  <a:cubicBezTo>
                    <a:pt x="760" y="3386"/>
                    <a:pt x="1" y="2627"/>
                    <a:pt x="59" y="1693"/>
                  </a:cubicBezTo>
                  <a:cubicBezTo>
                    <a:pt x="59" y="759"/>
                    <a:pt x="818" y="1"/>
                    <a:pt x="1752" y="1"/>
                  </a:cubicBezTo>
                  <a:cubicBezTo>
                    <a:pt x="2744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6" name="Google Shape;15656;p31"/>
            <p:cNvSpPr/>
            <p:nvPr/>
          </p:nvSpPr>
          <p:spPr>
            <a:xfrm>
              <a:off x="3376575" y="513247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4"/>
                    <a:pt x="1752" y="3444"/>
                  </a:cubicBezTo>
                  <a:cubicBezTo>
                    <a:pt x="760" y="3444"/>
                    <a:pt x="1" y="2686"/>
                    <a:pt x="1" y="1693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686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7" name="Google Shape;15657;p31"/>
            <p:cNvSpPr/>
            <p:nvPr/>
          </p:nvSpPr>
          <p:spPr>
            <a:xfrm>
              <a:off x="2639650" y="4887325"/>
              <a:ext cx="86125" cy="84650"/>
            </a:xfrm>
            <a:custGeom>
              <a:avLst/>
              <a:gdLst/>
              <a:ahLst/>
              <a:cxnLst/>
              <a:rect l="l" t="t" r="r" b="b"/>
              <a:pathLst>
                <a:path w="3445" h="3386" extrusionOk="0">
                  <a:moveTo>
                    <a:pt x="3445" y="1693"/>
                  </a:moveTo>
                  <a:cubicBezTo>
                    <a:pt x="3445" y="2627"/>
                    <a:pt x="2628" y="3386"/>
                    <a:pt x="1694" y="3386"/>
                  </a:cubicBezTo>
                  <a:cubicBezTo>
                    <a:pt x="760" y="3327"/>
                    <a:pt x="1" y="2569"/>
                    <a:pt x="59" y="1635"/>
                  </a:cubicBezTo>
                  <a:cubicBezTo>
                    <a:pt x="59" y="701"/>
                    <a:pt x="818" y="0"/>
                    <a:pt x="1752" y="0"/>
                  </a:cubicBezTo>
                  <a:cubicBezTo>
                    <a:pt x="2686" y="0"/>
                    <a:pt x="3445" y="759"/>
                    <a:pt x="3445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8" name="Google Shape;15658;p31"/>
            <p:cNvSpPr/>
            <p:nvPr/>
          </p:nvSpPr>
          <p:spPr>
            <a:xfrm>
              <a:off x="1661950" y="3903775"/>
              <a:ext cx="84675" cy="86125"/>
            </a:xfrm>
            <a:custGeom>
              <a:avLst/>
              <a:gdLst/>
              <a:ahLst/>
              <a:cxnLst/>
              <a:rect l="l" t="t" r="r" b="b"/>
              <a:pathLst>
                <a:path w="3387" h="3445" extrusionOk="0">
                  <a:moveTo>
                    <a:pt x="1693" y="1"/>
                  </a:moveTo>
                  <a:cubicBezTo>
                    <a:pt x="2627" y="1"/>
                    <a:pt x="3386" y="818"/>
                    <a:pt x="3386" y="1752"/>
                  </a:cubicBezTo>
                  <a:cubicBezTo>
                    <a:pt x="3386" y="2686"/>
                    <a:pt x="2569" y="3444"/>
                    <a:pt x="1635" y="3386"/>
                  </a:cubicBezTo>
                  <a:cubicBezTo>
                    <a:pt x="701" y="3386"/>
                    <a:pt x="1" y="2627"/>
                    <a:pt x="1" y="1693"/>
                  </a:cubicBezTo>
                  <a:cubicBezTo>
                    <a:pt x="1" y="759"/>
                    <a:pt x="759" y="1"/>
                    <a:pt x="16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9" name="Google Shape;15659;p31"/>
            <p:cNvSpPr/>
            <p:nvPr/>
          </p:nvSpPr>
          <p:spPr>
            <a:xfrm>
              <a:off x="5587375" y="4398475"/>
              <a:ext cx="81725" cy="81725"/>
            </a:xfrm>
            <a:custGeom>
              <a:avLst/>
              <a:gdLst/>
              <a:ahLst/>
              <a:cxnLst/>
              <a:rect l="l" t="t" r="r" b="b"/>
              <a:pathLst>
                <a:path w="3269" h="3269" extrusionOk="0">
                  <a:moveTo>
                    <a:pt x="1635" y="3269"/>
                  </a:moveTo>
                  <a:cubicBezTo>
                    <a:pt x="701" y="3269"/>
                    <a:pt x="0" y="2510"/>
                    <a:pt x="0" y="1635"/>
                  </a:cubicBezTo>
                  <a:cubicBezTo>
                    <a:pt x="0" y="759"/>
                    <a:pt x="759" y="0"/>
                    <a:pt x="1693" y="0"/>
                  </a:cubicBezTo>
                  <a:cubicBezTo>
                    <a:pt x="2569" y="59"/>
                    <a:pt x="3269" y="817"/>
                    <a:pt x="3269" y="1693"/>
                  </a:cubicBezTo>
                  <a:cubicBezTo>
                    <a:pt x="3211" y="2569"/>
                    <a:pt x="2510" y="3269"/>
                    <a:pt x="1635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0" name="Google Shape;15660;p31"/>
            <p:cNvSpPr/>
            <p:nvPr/>
          </p:nvSpPr>
          <p:spPr>
            <a:xfrm>
              <a:off x="6076225" y="1948375"/>
              <a:ext cx="81750" cy="81725"/>
            </a:xfrm>
            <a:custGeom>
              <a:avLst/>
              <a:gdLst/>
              <a:ahLst/>
              <a:cxnLst/>
              <a:rect l="l" t="t" r="r" b="b"/>
              <a:pathLst>
                <a:path w="3270" h="3269" extrusionOk="0">
                  <a:moveTo>
                    <a:pt x="1693" y="3211"/>
                  </a:moveTo>
                  <a:cubicBezTo>
                    <a:pt x="818" y="3269"/>
                    <a:pt x="59" y="2510"/>
                    <a:pt x="0" y="1635"/>
                  </a:cubicBezTo>
                  <a:cubicBezTo>
                    <a:pt x="0" y="759"/>
                    <a:pt x="759" y="0"/>
                    <a:pt x="1635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452"/>
                    <a:pt x="2569" y="3211"/>
                    <a:pt x="169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1" name="Google Shape;15661;p31"/>
            <p:cNvSpPr/>
            <p:nvPr/>
          </p:nvSpPr>
          <p:spPr>
            <a:xfrm>
              <a:off x="2152275" y="964825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3269" y="1635"/>
                  </a:moveTo>
                  <a:cubicBezTo>
                    <a:pt x="3269" y="2510"/>
                    <a:pt x="2568" y="3211"/>
                    <a:pt x="1693" y="3269"/>
                  </a:cubicBezTo>
                  <a:cubicBezTo>
                    <a:pt x="759" y="3269"/>
                    <a:pt x="0" y="2510"/>
                    <a:pt x="59" y="1577"/>
                  </a:cubicBezTo>
                  <a:cubicBezTo>
                    <a:pt x="59" y="701"/>
                    <a:pt x="817" y="0"/>
                    <a:pt x="1693" y="0"/>
                  </a:cubicBezTo>
                  <a:cubicBezTo>
                    <a:pt x="2568" y="0"/>
                    <a:pt x="3269" y="759"/>
                    <a:pt x="3269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2" name="Google Shape;15662;p31"/>
            <p:cNvSpPr/>
            <p:nvPr/>
          </p:nvSpPr>
          <p:spPr>
            <a:xfrm>
              <a:off x="5833975" y="1453675"/>
              <a:ext cx="81750" cy="81750"/>
            </a:xfrm>
            <a:custGeom>
              <a:avLst/>
              <a:gdLst/>
              <a:ahLst/>
              <a:cxnLst/>
              <a:rect l="l" t="t" r="r" b="b"/>
              <a:pathLst>
                <a:path w="3270" h="3270" extrusionOk="0">
                  <a:moveTo>
                    <a:pt x="3270" y="1635"/>
                  </a:moveTo>
                  <a:cubicBezTo>
                    <a:pt x="3270" y="2511"/>
                    <a:pt x="2511" y="3269"/>
                    <a:pt x="1635" y="3269"/>
                  </a:cubicBezTo>
                  <a:cubicBezTo>
                    <a:pt x="760" y="3269"/>
                    <a:pt x="1" y="2511"/>
                    <a:pt x="1" y="1635"/>
                  </a:cubicBezTo>
                  <a:cubicBezTo>
                    <a:pt x="1" y="759"/>
                    <a:pt x="760" y="1"/>
                    <a:pt x="1635" y="1"/>
                  </a:cubicBezTo>
                  <a:cubicBezTo>
                    <a:pt x="2511" y="1"/>
                    <a:pt x="3211" y="759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3" name="Google Shape;15663;p31"/>
            <p:cNvSpPr/>
            <p:nvPr/>
          </p:nvSpPr>
          <p:spPr>
            <a:xfrm>
              <a:off x="4361600" y="5135400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1634" y="3269"/>
                  </a:moveTo>
                  <a:cubicBezTo>
                    <a:pt x="759" y="3269"/>
                    <a:pt x="58" y="2569"/>
                    <a:pt x="0" y="1693"/>
                  </a:cubicBezTo>
                  <a:cubicBezTo>
                    <a:pt x="0" y="759"/>
                    <a:pt x="700" y="0"/>
                    <a:pt x="1634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510"/>
                    <a:pt x="2510" y="3211"/>
                    <a:pt x="1634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4" name="Google Shape;15664;p31"/>
            <p:cNvSpPr/>
            <p:nvPr/>
          </p:nvSpPr>
          <p:spPr>
            <a:xfrm>
              <a:off x="3137275" y="5136850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3094"/>
                  </a:moveTo>
                  <a:cubicBezTo>
                    <a:pt x="701" y="3153"/>
                    <a:pt x="0" y="2452"/>
                    <a:pt x="0" y="1577"/>
                  </a:cubicBezTo>
                  <a:cubicBezTo>
                    <a:pt x="0" y="701"/>
                    <a:pt x="642" y="1"/>
                    <a:pt x="1518" y="1"/>
                  </a:cubicBezTo>
                  <a:cubicBezTo>
                    <a:pt x="2452" y="1"/>
                    <a:pt x="3094" y="643"/>
                    <a:pt x="3152" y="1518"/>
                  </a:cubicBezTo>
                  <a:cubicBezTo>
                    <a:pt x="3152" y="2394"/>
                    <a:pt x="2452" y="3094"/>
                    <a:pt x="1576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5" name="Google Shape;15665;p31"/>
            <p:cNvSpPr/>
            <p:nvPr/>
          </p:nvSpPr>
          <p:spPr>
            <a:xfrm>
              <a:off x="1416800" y="2190600"/>
              <a:ext cx="80275" cy="80300"/>
            </a:xfrm>
            <a:custGeom>
              <a:avLst/>
              <a:gdLst/>
              <a:ahLst/>
              <a:cxnLst/>
              <a:rect l="l" t="t" r="r" b="b"/>
              <a:pathLst>
                <a:path w="3211" h="3212" extrusionOk="0">
                  <a:moveTo>
                    <a:pt x="1635" y="1"/>
                  </a:moveTo>
                  <a:cubicBezTo>
                    <a:pt x="2510" y="1"/>
                    <a:pt x="3211" y="701"/>
                    <a:pt x="3211" y="1635"/>
                  </a:cubicBezTo>
                  <a:cubicBezTo>
                    <a:pt x="3211" y="2511"/>
                    <a:pt x="2510" y="3211"/>
                    <a:pt x="1635" y="3211"/>
                  </a:cubicBezTo>
                  <a:cubicBezTo>
                    <a:pt x="759" y="3211"/>
                    <a:pt x="0" y="2511"/>
                    <a:pt x="0" y="1635"/>
                  </a:cubicBezTo>
                  <a:cubicBezTo>
                    <a:pt x="0" y="701"/>
                    <a:pt x="701" y="1"/>
                    <a:pt x="16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6" name="Google Shape;15666;p31"/>
            <p:cNvSpPr/>
            <p:nvPr/>
          </p:nvSpPr>
          <p:spPr>
            <a:xfrm>
              <a:off x="5340750" y="4646550"/>
              <a:ext cx="80275" cy="80275"/>
            </a:xfrm>
            <a:custGeom>
              <a:avLst/>
              <a:gdLst/>
              <a:ahLst/>
              <a:cxnLst/>
              <a:rect l="l" t="t" r="r" b="b"/>
              <a:pathLst>
                <a:path w="3211" h="3211" extrusionOk="0">
                  <a:moveTo>
                    <a:pt x="3211" y="1635"/>
                  </a:moveTo>
                  <a:cubicBezTo>
                    <a:pt x="3211" y="2510"/>
                    <a:pt x="2511" y="3211"/>
                    <a:pt x="1635" y="3211"/>
                  </a:cubicBezTo>
                  <a:cubicBezTo>
                    <a:pt x="701" y="3211"/>
                    <a:pt x="1" y="2510"/>
                    <a:pt x="1" y="1576"/>
                  </a:cubicBezTo>
                  <a:cubicBezTo>
                    <a:pt x="1" y="701"/>
                    <a:pt x="759" y="0"/>
                    <a:pt x="1635" y="0"/>
                  </a:cubicBezTo>
                  <a:cubicBezTo>
                    <a:pt x="2511" y="0"/>
                    <a:pt x="3211" y="701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7" name="Google Shape;15667;p31"/>
            <p:cNvSpPr/>
            <p:nvPr/>
          </p:nvSpPr>
          <p:spPr>
            <a:xfrm>
              <a:off x="1911500" y="1208525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0"/>
                  </a:moveTo>
                  <a:cubicBezTo>
                    <a:pt x="2510" y="0"/>
                    <a:pt x="3152" y="701"/>
                    <a:pt x="3152" y="1635"/>
                  </a:cubicBezTo>
                  <a:cubicBezTo>
                    <a:pt x="3094" y="2510"/>
                    <a:pt x="2452" y="3152"/>
                    <a:pt x="1576" y="3152"/>
                  </a:cubicBezTo>
                  <a:cubicBezTo>
                    <a:pt x="642" y="3152"/>
                    <a:pt x="0" y="2452"/>
                    <a:pt x="0" y="1576"/>
                  </a:cubicBezTo>
                  <a:cubicBezTo>
                    <a:pt x="0" y="701"/>
                    <a:pt x="700" y="0"/>
                    <a:pt x="15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8" name="Google Shape;15668;p31"/>
            <p:cNvSpPr/>
            <p:nvPr/>
          </p:nvSpPr>
          <p:spPr>
            <a:xfrm>
              <a:off x="4608200" y="475975"/>
              <a:ext cx="81750" cy="80275"/>
            </a:xfrm>
            <a:custGeom>
              <a:avLst/>
              <a:gdLst/>
              <a:ahLst/>
              <a:cxnLst/>
              <a:rect l="l" t="t" r="r" b="b"/>
              <a:pathLst>
                <a:path w="3270" h="3211" extrusionOk="0">
                  <a:moveTo>
                    <a:pt x="1693" y="0"/>
                  </a:moveTo>
                  <a:cubicBezTo>
                    <a:pt x="2569" y="0"/>
                    <a:pt x="3269" y="759"/>
                    <a:pt x="3269" y="1635"/>
                  </a:cubicBezTo>
                  <a:cubicBezTo>
                    <a:pt x="3211" y="2510"/>
                    <a:pt x="2511" y="3211"/>
                    <a:pt x="1577" y="3211"/>
                  </a:cubicBezTo>
                  <a:cubicBezTo>
                    <a:pt x="701" y="3152"/>
                    <a:pt x="1" y="2452"/>
                    <a:pt x="1" y="1576"/>
                  </a:cubicBezTo>
                  <a:cubicBezTo>
                    <a:pt x="59" y="642"/>
                    <a:pt x="759" y="0"/>
                    <a:pt x="16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9" name="Google Shape;15669;p31"/>
            <p:cNvSpPr/>
            <p:nvPr/>
          </p:nvSpPr>
          <p:spPr>
            <a:xfrm>
              <a:off x="5098525" y="718200"/>
              <a:ext cx="80275" cy="81750"/>
            </a:xfrm>
            <a:custGeom>
              <a:avLst/>
              <a:gdLst/>
              <a:ahLst/>
              <a:cxnLst/>
              <a:rect l="l" t="t" r="r" b="b"/>
              <a:pathLst>
                <a:path w="3211" h="3270" extrusionOk="0">
                  <a:moveTo>
                    <a:pt x="1635" y="3211"/>
                  </a:moveTo>
                  <a:cubicBezTo>
                    <a:pt x="759" y="3270"/>
                    <a:pt x="0" y="2569"/>
                    <a:pt x="0" y="1635"/>
                  </a:cubicBezTo>
                  <a:cubicBezTo>
                    <a:pt x="0" y="760"/>
                    <a:pt x="701" y="59"/>
                    <a:pt x="1576" y="1"/>
                  </a:cubicBezTo>
                  <a:cubicBezTo>
                    <a:pt x="2452" y="1"/>
                    <a:pt x="3211" y="701"/>
                    <a:pt x="3211" y="1577"/>
                  </a:cubicBezTo>
                  <a:cubicBezTo>
                    <a:pt x="3211" y="2511"/>
                    <a:pt x="2510" y="3211"/>
                    <a:pt x="1635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0" name="Google Shape;15670;p31"/>
            <p:cNvSpPr/>
            <p:nvPr/>
          </p:nvSpPr>
          <p:spPr>
            <a:xfrm>
              <a:off x="6079150" y="3664450"/>
              <a:ext cx="77350" cy="77375"/>
            </a:xfrm>
            <a:custGeom>
              <a:avLst/>
              <a:gdLst/>
              <a:ahLst/>
              <a:cxnLst/>
              <a:rect l="l" t="t" r="r" b="b"/>
              <a:pathLst>
                <a:path w="3094" h="3095" extrusionOk="0">
                  <a:moveTo>
                    <a:pt x="3094" y="1519"/>
                  </a:moveTo>
                  <a:cubicBezTo>
                    <a:pt x="3094" y="2394"/>
                    <a:pt x="2393" y="3095"/>
                    <a:pt x="1576" y="3095"/>
                  </a:cubicBezTo>
                  <a:cubicBezTo>
                    <a:pt x="701" y="3095"/>
                    <a:pt x="0" y="2452"/>
                    <a:pt x="0" y="1577"/>
                  </a:cubicBezTo>
                  <a:cubicBezTo>
                    <a:pt x="0" y="701"/>
                    <a:pt x="642" y="59"/>
                    <a:pt x="1518" y="1"/>
                  </a:cubicBezTo>
                  <a:cubicBezTo>
                    <a:pt x="2335" y="1"/>
                    <a:pt x="3094" y="701"/>
                    <a:pt x="3094" y="15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1" name="Google Shape;15671;p31"/>
            <p:cNvSpPr/>
            <p:nvPr/>
          </p:nvSpPr>
          <p:spPr>
            <a:xfrm>
              <a:off x="1418250" y="3417850"/>
              <a:ext cx="78825" cy="77350"/>
            </a:xfrm>
            <a:custGeom>
              <a:avLst/>
              <a:gdLst/>
              <a:ahLst/>
              <a:cxnLst/>
              <a:rect l="l" t="t" r="r" b="b"/>
              <a:pathLst>
                <a:path w="3153" h="3094" extrusionOk="0">
                  <a:moveTo>
                    <a:pt x="1577" y="3094"/>
                  </a:moveTo>
                  <a:cubicBezTo>
                    <a:pt x="701" y="3094"/>
                    <a:pt x="1" y="2393"/>
                    <a:pt x="1" y="1576"/>
                  </a:cubicBezTo>
                  <a:cubicBezTo>
                    <a:pt x="1" y="701"/>
                    <a:pt x="760" y="0"/>
                    <a:pt x="1577" y="0"/>
                  </a:cubicBezTo>
                  <a:cubicBezTo>
                    <a:pt x="2452" y="59"/>
                    <a:pt x="3094" y="701"/>
                    <a:pt x="3094" y="1518"/>
                  </a:cubicBezTo>
                  <a:cubicBezTo>
                    <a:pt x="3153" y="2393"/>
                    <a:pt x="2452" y="3094"/>
                    <a:pt x="157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2" name="Google Shape;15672;p31"/>
            <p:cNvSpPr/>
            <p:nvPr/>
          </p:nvSpPr>
          <p:spPr>
            <a:xfrm>
              <a:off x="2890650" y="477425"/>
              <a:ext cx="77375" cy="77375"/>
            </a:xfrm>
            <a:custGeom>
              <a:avLst/>
              <a:gdLst/>
              <a:ahLst/>
              <a:cxnLst/>
              <a:rect l="l" t="t" r="r" b="b"/>
              <a:pathLst>
                <a:path w="3095" h="3095" extrusionOk="0">
                  <a:moveTo>
                    <a:pt x="3094" y="1518"/>
                  </a:moveTo>
                  <a:cubicBezTo>
                    <a:pt x="3094" y="2336"/>
                    <a:pt x="2452" y="3036"/>
                    <a:pt x="1577" y="3094"/>
                  </a:cubicBezTo>
                  <a:cubicBezTo>
                    <a:pt x="759" y="3094"/>
                    <a:pt x="1" y="2394"/>
                    <a:pt x="59" y="1518"/>
                  </a:cubicBezTo>
                  <a:cubicBezTo>
                    <a:pt x="59" y="701"/>
                    <a:pt x="759" y="1"/>
                    <a:pt x="1577" y="1"/>
                  </a:cubicBezTo>
                  <a:cubicBezTo>
                    <a:pt x="2394" y="1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3" name="Google Shape;15673;p31"/>
            <p:cNvSpPr/>
            <p:nvPr/>
          </p:nvSpPr>
          <p:spPr>
            <a:xfrm>
              <a:off x="5835450" y="4154775"/>
              <a:ext cx="77350" cy="77350"/>
            </a:xfrm>
            <a:custGeom>
              <a:avLst/>
              <a:gdLst/>
              <a:ahLst/>
              <a:cxnLst/>
              <a:rect l="l" t="t" r="r" b="b"/>
              <a:pathLst>
                <a:path w="3094" h="3094" extrusionOk="0">
                  <a:moveTo>
                    <a:pt x="3094" y="1518"/>
                  </a:moveTo>
                  <a:cubicBezTo>
                    <a:pt x="3094" y="2335"/>
                    <a:pt x="2335" y="3094"/>
                    <a:pt x="1518" y="3036"/>
                  </a:cubicBezTo>
                  <a:cubicBezTo>
                    <a:pt x="701" y="3036"/>
                    <a:pt x="0" y="2277"/>
                    <a:pt x="59" y="1460"/>
                  </a:cubicBezTo>
                  <a:cubicBezTo>
                    <a:pt x="59" y="701"/>
                    <a:pt x="759" y="0"/>
                    <a:pt x="1576" y="0"/>
                  </a:cubicBezTo>
                  <a:cubicBezTo>
                    <a:pt x="2393" y="0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4" name="Google Shape;15674;p31"/>
            <p:cNvSpPr/>
            <p:nvPr/>
          </p:nvSpPr>
          <p:spPr>
            <a:xfrm>
              <a:off x="2401800" y="719675"/>
              <a:ext cx="75900" cy="77350"/>
            </a:xfrm>
            <a:custGeom>
              <a:avLst/>
              <a:gdLst/>
              <a:ahLst/>
              <a:cxnLst/>
              <a:rect l="l" t="t" r="r" b="b"/>
              <a:pathLst>
                <a:path w="3036" h="3094" extrusionOk="0">
                  <a:moveTo>
                    <a:pt x="3036" y="1576"/>
                  </a:moveTo>
                  <a:cubicBezTo>
                    <a:pt x="3036" y="2393"/>
                    <a:pt x="2277" y="3094"/>
                    <a:pt x="1460" y="3036"/>
                  </a:cubicBezTo>
                  <a:cubicBezTo>
                    <a:pt x="643" y="3036"/>
                    <a:pt x="0" y="2277"/>
                    <a:pt x="59" y="1518"/>
                  </a:cubicBezTo>
                  <a:cubicBezTo>
                    <a:pt x="59" y="701"/>
                    <a:pt x="818" y="0"/>
                    <a:pt x="1635" y="59"/>
                  </a:cubicBezTo>
                  <a:cubicBezTo>
                    <a:pt x="2394" y="117"/>
                    <a:pt x="3036" y="817"/>
                    <a:pt x="3036" y="15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5" name="Google Shape;15675;p31"/>
            <p:cNvSpPr/>
            <p:nvPr/>
          </p:nvSpPr>
          <p:spPr>
            <a:xfrm>
              <a:off x="2156650" y="4645075"/>
              <a:ext cx="74450" cy="74450"/>
            </a:xfrm>
            <a:custGeom>
              <a:avLst/>
              <a:gdLst/>
              <a:ahLst/>
              <a:cxnLst/>
              <a:rect l="l" t="t" r="r" b="b"/>
              <a:pathLst>
                <a:path w="2978" h="2978" extrusionOk="0">
                  <a:moveTo>
                    <a:pt x="2919" y="1518"/>
                  </a:moveTo>
                  <a:cubicBezTo>
                    <a:pt x="2919" y="2336"/>
                    <a:pt x="2277" y="2978"/>
                    <a:pt x="1460" y="2978"/>
                  </a:cubicBezTo>
                  <a:cubicBezTo>
                    <a:pt x="642" y="2978"/>
                    <a:pt x="0" y="2277"/>
                    <a:pt x="0" y="1460"/>
                  </a:cubicBezTo>
                  <a:cubicBezTo>
                    <a:pt x="59" y="701"/>
                    <a:pt x="701" y="1"/>
                    <a:pt x="1518" y="59"/>
                  </a:cubicBezTo>
                  <a:cubicBezTo>
                    <a:pt x="2335" y="59"/>
                    <a:pt x="2977" y="701"/>
                    <a:pt x="2919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6" name="Google Shape;15676;p31"/>
            <p:cNvSpPr/>
            <p:nvPr/>
          </p:nvSpPr>
          <p:spPr>
            <a:xfrm>
              <a:off x="1910025" y="4402850"/>
              <a:ext cx="73000" cy="72975"/>
            </a:xfrm>
            <a:custGeom>
              <a:avLst/>
              <a:gdLst/>
              <a:ahLst/>
              <a:cxnLst/>
              <a:rect l="l" t="t" r="r" b="b"/>
              <a:pathLst>
                <a:path w="2920" h="2919" extrusionOk="0">
                  <a:moveTo>
                    <a:pt x="1460" y="0"/>
                  </a:moveTo>
                  <a:cubicBezTo>
                    <a:pt x="2277" y="0"/>
                    <a:pt x="2919" y="642"/>
                    <a:pt x="2919" y="1460"/>
                  </a:cubicBezTo>
                  <a:cubicBezTo>
                    <a:pt x="2919" y="2277"/>
                    <a:pt x="2277" y="2919"/>
                    <a:pt x="1460" y="2919"/>
                  </a:cubicBezTo>
                  <a:cubicBezTo>
                    <a:pt x="643" y="2919"/>
                    <a:pt x="59" y="2335"/>
                    <a:pt x="1" y="1518"/>
                  </a:cubicBezTo>
                  <a:cubicBezTo>
                    <a:pt x="1" y="701"/>
                    <a:pt x="643" y="59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7" name="Google Shape;15677;p31"/>
            <p:cNvSpPr/>
            <p:nvPr/>
          </p:nvSpPr>
          <p:spPr>
            <a:xfrm>
              <a:off x="1669250" y="1459525"/>
              <a:ext cx="70075" cy="71525"/>
            </a:xfrm>
            <a:custGeom>
              <a:avLst/>
              <a:gdLst/>
              <a:ahLst/>
              <a:cxnLst/>
              <a:rect l="l" t="t" r="r" b="b"/>
              <a:pathLst>
                <a:path w="2803" h="2861" extrusionOk="0">
                  <a:moveTo>
                    <a:pt x="1401" y="2802"/>
                  </a:moveTo>
                  <a:cubicBezTo>
                    <a:pt x="584" y="2802"/>
                    <a:pt x="1" y="2218"/>
                    <a:pt x="1" y="1401"/>
                  </a:cubicBezTo>
                  <a:cubicBezTo>
                    <a:pt x="1" y="584"/>
                    <a:pt x="584" y="0"/>
                    <a:pt x="1401" y="0"/>
                  </a:cubicBezTo>
                  <a:cubicBezTo>
                    <a:pt x="2219" y="0"/>
                    <a:pt x="2802" y="642"/>
                    <a:pt x="2802" y="1401"/>
                  </a:cubicBezTo>
                  <a:cubicBezTo>
                    <a:pt x="2802" y="2218"/>
                    <a:pt x="2219" y="2860"/>
                    <a:pt x="1401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8" name="Google Shape;15678;p31"/>
            <p:cNvSpPr/>
            <p:nvPr/>
          </p:nvSpPr>
          <p:spPr>
            <a:xfrm>
              <a:off x="5102900" y="4894625"/>
              <a:ext cx="71525" cy="70050"/>
            </a:xfrm>
            <a:custGeom>
              <a:avLst/>
              <a:gdLst/>
              <a:ahLst/>
              <a:cxnLst/>
              <a:rect l="l" t="t" r="r" b="b"/>
              <a:pathLst>
                <a:path w="2861" h="2802" extrusionOk="0">
                  <a:moveTo>
                    <a:pt x="1460" y="2802"/>
                  </a:moveTo>
                  <a:cubicBezTo>
                    <a:pt x="642" y="2802"/>
                    <a:pt x="0" y="2218"/>
                    <a:pt x="0" y="1401"/>
                  </a:cubicBezTo>
                  <a:cubicBezTo>
                    <a:pt x="0" y="584"/>
                    <a:pt x="584" y="0"/>
                    <a:pt x="1401" y="0"/>
                  </a:cubicBezTo>
                  <a:cubicBezTo>
                    <a:pt x="2218" y="0"/>
                    <a:pt x="2802" y="584"/>
                    <a:pt x="2860" y="1401"/>
                  </a:cubicBezTo>
                  <a:cubicBezTo>
                    <a:pt x="2860" y="2160"/>
                    <a:pt x="2218" y="2802"/>
                    <a:pt x="1460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9" name="Google Shape;15679;p31"/>
            <p:cNvSpPr/>
            <p:nvPr/>
          </p:nvSpPr>
          <p:spPr>
            <a:xfrm>
              <a:off x="1422625" y="1949825"/>
              <a:ext cx="70075" cy="68600"/>
            </a:xfrm>
            <a:custGeom>
              <a:avLst/>
              <a:gdLst/>
              <a:ahLst/>
              <a:cxnLst/>
              <a:rect l="l" t="t" r="r" b="b"/>
              <a:pathLst>
                <a:path w="2803" h="2744" extrusionOk="0">
                  <a:moveTo>
                    <a:pt x="2803" y="1401"/>
                  </a:moveTo>
                  <a:cubicBezTo>
                    <a:pt x="2803" y="2160"/>
                    <a:pt x="2161" y="2744"/>
                    <a:pt x="1402" y="2744"/>
                  </a:cubicBezTo>
                  <a:cubicBezTo>
                    <a:pt x="643" y="2744"/>
                    <a:pt x="1" y="2102"/>
                    <a:pt x="1" y="1343"/>
                  </a:cubicBezTo>
                  <a:cubicBezTo>
                    <a:pt x="59" y="584"/>
                    <a:pt x="701" y="1"/>
                    <a:pt x="1402" y="1"/>
                  </a:cubicBezTo>
                  <a:cubicBezTo>
                    <a:pt x="2161" y="1"/>
                    <a:pt x="2803" y="643"/>
                    <a:pt x="2803" y="14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0" name="Google Shape;15680;p31"/>
            <p:cNvSpPr/>
            <p:nvPr/>
          </p:nvSpPr>
          <p:spPr>
            <a:xfrm>
              <a:off x="4611125" y="5141225"/>
              <a:ext cx="68600" cy="70075"/>
            </a:xfrm>
            <a:custGeom>
              <a:avLst/>
              <a:gdLst/>
              <a:ahLst/>
              <a:cxnLst/>
              <a:rect l="l" t="t" r="r" b="b"/>
              <a:pathLst>
                <a:path w="2744" h="2803" extrusionOk="0">
                  <a:moveTo>
                    <a:pt x="1343" y="2803"/>
                  </a:moveTo>
                  <a:cubicBezTo>
                    <a:pt x="584" y="2744"/>
                    <a:pt x="0" y="2161"/>
                    <a:pt x="0" y="1402"/>
                  </a:cubicBezTo>
                  <a:cubicBezTo>
                    <a:pt x="0" y="643"/>
                    <a:pt x="642" y="1"/>
                    <a:pt x="1401" y="1"/>
                  </a:cubicBezTo>
                  <a:cubicBezTo>
                    <a:pt x="2160" y="59"/>
                    <a:pt x="2744" y="701"/>
                    <a:pt x="2744" y="1460"/>
                  </a:cubicBezTo>
                  <a:cubicBezTo>
                    <a:pt x="2744" y="2161"/>
                    <a:pt x="2102" y="2803"/>
                    <a:pt x="134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1" name="Google Shape;15681;p31"/>
            <p:cNvSpPr/>
            <p:nvPr/>
          </p:nvSpPr>
          <p:spPr>
            <a:xfrm>
              <a:off x="2407625" y="4897525"/>
              <a:ext cx="65700" cy="64250"/>
            </a:xfrm>
            <a:custGeom>
              <a:avLst/>
              <a:gdLst/>
              <a:ahLst/>
              <a:cxnLst/>
              <a:rect l="l" t="t" r="r" b="b"/>
              <a:pathLst>
                <a:path w="2628" h="2570" extrusionOk="0">
                  <a:moveTo>
                    <a:pt x="1343" y="2569"/>
                  </a:moveTo>
                  <a:cubicBezTo>
                    <a:pt x="643" y="2569"/>
                    <a:pt x="59" y="2044"/>
                    <a:pt x="59" y="1343"/>
                  </a:cubicBezTo>
                  <a:cubicBezTo>
                    <a:pt x="1" y="585"/>
                    <a:pt x="585" y="1"/>
                    <a:pt x="1343" y="1"/>
                  </a:cubicBezTo>
                  <a:cubicBezTo>
                    <a:pt x="2044" y="1"/>
                    <a:pt x="2569" y="526"/>
                    <a:pt x="2569" y="1227"/>
                  </a:cubicBezTo>
                  <a:cubicBezTo>
                    <a:pt x="2628" y="1986"/>
                    <a:pt x="2044" y="2511"/>
                    <a:pt x="1343" y="25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2" name="Google Shape;15682;p31"/>
            <p:cNvSpPr/>
            <p:nvPr/>
          </p:nvSpPr>
          <p:spPr>
            <a:xfrm>
              <a:off x="1425550" y="367175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1285" y="1"/>
                  </a:moveTo>
                  <a:cubicBezTo>
                    <a:pt x="1985" y="1"/>
                    <a:pt x="2569" y="526"/>
                    <a:pt x="2569" y="1285"/>
                  </a:cubicBezTo>
                  <a:cubicBezTo>
                    <a:pt x="2569" y="2044"/>
                    <a:pt x="1985" y="2569"/>
                    <a:pt x="1226" y="2569"/>
                  </a:cubicBezTo>
                  <a:cubicBezTo>
                    <a:pt x="526" y="2511"/>
                    <a:pt x="1" y="1985"/>
                    <a:pt x="1" y="1227"/>
                  </a:cubicBezTo>
                  <a:cubicBezTo>
                    <a:pt x="1" y="526"/>
                    <a:pt x="584" y="1"/>
                    <a:pt x="128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3" name="Google Shape;15683;p31"/>
            <p:cNvSpPr/>
            <p:nvPr/>
          </p:nvSpPr>
          <p:spPr>
            <a:xfrm>
              <a:off x="1672175" y="416060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2569" y="1285"/>
                  </a:moveTo>
                  <a:cubicBezTo>
                    <a:pt x="2569" y="2044"/>
                    <a:pt x="1985" y="2569"/>
                    <a:pt x="1284" y="2569"/>
                  </a:cubicBezTo>
                  <a:cubicBezTo>
                    <a:pt x="526" y="2569"/>
                    <a:pt x="0" y="1985"/>
                    <a:pt x="0" y="1227"/>
                  </a:cubicBezTo>
                  <a:cubicBezTo>
                    <a:pt x="0" y="526"/>
                    <a:pt x="584" y="1"/>
                    <a:pt x="1284" y="1"/>
                  </a:cubicBezTo>
                  <a:cubicBezTo>
                    <a:pt x="2043" y="59"/>
                    <a:pt x="2569" y="585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4" name="Google Shape;15684;p31"/>
            <p:cNvSpPr/>
            <p:nvPr/>
          </p:nvSpPr>
          <p:spPr>
            <a:xfrm>
              <a:off x="4859200" y="483275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343" y="0"/>
                  </a:moveTo>
                  <a:cubicBezTo>
                    <a:pt x="2043" y="0"/>
                    <a:pt x="2569" y="584"/>
                    <a:pt x="2569" y="1284"/>
                  </a:cubicBezTo>
                  <a:cubicBezTo>
                    <a:pt x="2569" y="2043"/>
                    <a:pt x="1985" y="2627"/>
                    <a:pt x="1226" y="2569"/>
                  </a:cubicBezTo>
                  <a:cubicBezTo>
                    <a:pt x="526" y="2569"/>
                    <a:pt x="0" y="1985"/>
                    <a:pt x="0" y="1284"/>
                  </a:cubicBezTo>
                  <a:cubicBezTo>
                    <a:pt x="59" y="526"/>
                    <a:pt x="584" y="0"/>
                    <a:pt x="134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5" name="Google Shape;15685;p31"/>
            <p:cNvSpPr/>
            <p:nvPr/>
          </p:nvSpPr>
          <p:spPr>
            <a:xfrm>
              <a:off x="6084975" y="1709050"/>
              <a:ext cx="64225" cy="65700"/>
            </a:xfrm>
            <a:custGeom>
              <a:avLst/>
              <a:gdLst/>
              <a:ahLst/>
              <a:cxnLst/>
              <a:rect l="l" t="t" r="r" b="b"/>
              <a:pathLst>
                <a:path w="2569" h="2628" extrusionOk="0">
                  <a:moveTo>
                    <a:pt x="2569" y="1285"/>
                  </a:moveTo>
                  <a:cubicBezTo>
                    <a:pt x="2569" y="2043"/>
                    <a:pt x="2044" y="2569"/>
                    <a:pt x="1343" y="2569"/>
                  </a:cubicBezTo>
                  <a:cubicBezTo>
                    <a:pt x="584" y="2627"/>
                    <a:pt x="1" y="2043"/>
                    <a:pt x="1" y="1285"/>
                  </a:cubicBezTo>
                  <a:cubicBezTo>
                    <a:pt x="59" y="584"/>
                    <a:pt x="584" y="0"/>
                    <a:pt x="1343" y="59"/>
                  </a:cubicBezTo>
                  <a:cubicBezTo>
                    <a:pt x="2044" y="59"/>
                    <a:pt x="2569" y="584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6" name="Google Shape;15686;p31"/>
            <p:cNvSpPr/>
            <p:nvPr/>
          </p:nvSpPr>
          <p:spPr>
            <a:xfrm>
              <a:off x="2897950" y="5142700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285" y="2627"/>
                  </a:moveTo>
                  <a:cubicBezTo>
                    <a:pt x="584" y="2627"/>
                    <a:pt x="0" y="2102"/>
                    <a:pt x="0" y="1343"/>
                  </a:cubicBezTo>
                  <a:cubicBezTo>
                    <a:pt x="0" y="642"/>
                    <a:pt x="526" y="59"/>
                    <a:pt x="1226" y="59"/>
                  </a:cubicBezTo>
                  <a:cubicBezTo>
                    <a:pt x="1985" y="0"/>
                    <a:pt x="2569" y="584"/>
                    <a:pt x="2569" y="1343"/>
                  </a:cubicBezTo>
                  <a:cubicBezTo>
                    <a:pt x="2569" y="2043"/>
                    <a:pt x="2043" y="2627"/>
                    <a:pt x="1285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7" name="Google Shape;15687;p31"/>
            <p:cNvSpPr/>
            <p:nvPr/>
          </p:nvSpPr>
          <p:spPr>
            <a:xfrm>
              <a:off x="6333050" y="2936300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452" y="1985"/>
                    <a:pt x="1927" y="2510"/>
                    <a:pt x="1168" y="2510"/>
                  </a:cubicBezTo>
                  <a:cubicBezTo>
                    <a:pt x="526" y="2452"/>
                    <a:pt x="1" y="1926"/>
                    <a:pt x="1" y="1226"/>
                  </a:cubicBezTo>
                  <a:cubicBezTo>
                    <a:pt x="1" y="525"/>
                    <a:pt x="584" y="0"/>
                    <a:pt x="1285" y="0"/>
                  </a:cubicBezTo>
                  <a:cubicBezTo>
                    <a:pt x="1985" y="0"/>
                    <a:pt x="2510" y="584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8" name="Google Shape;15688;p31"/>
            <p:cNvSpPr/>
            <p:nvPr/>
          </p:nvSpPr>
          <p:spPr>
            <a:xfrm>
              <a:off x="5597575" y="975050"/>
              <a:ext cx="61325" cy="61300"/>
            </a:xfrm>
            <a:custGeom>
              <a:avLst/>
              <a:gdLst/>
              <a:ahLst/>
              <a:cxnLst/>
              <a:rect l="l" t="t" r="r" b="b"/>
              <a:pathLst>
                <a:path w="2453" h="2452" extrusionOk="0">
                  <a:moveTo>
                    <a:pt x="1227" y="0"/>
                  </a:moveTo>
                  <a:cubicBezTo>
                    <a:pt x="1927" y="0"/>
                    <a:pt x="2452" y="584"/>
                    <a:pt x="2452" y="1226"/>
                  </a:cubicBezTo>
                  <a:cubicBezTo>
                    <a:pt x="2452" y="1868"/>
                    <a:pt x="1869" y="2452"/>
                    <a:pt x="1227" y="2452"/>
                  </a:cubicBezTo>
                  <a:cubicBezTo>
                    <a:pt x="526" y="2452"/>
                    <a:pt x="1" y="1868"/>
                    <a:pt x="1" y="1168"/>
                  </a:cubicBezTo>
                  <a:cubicBezTo>
                    <a:pt x="1" y="525"/>
                    <a:pt x="585" y="0"/>
                    <a:pt x="12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9" name="Google Shape;15689;p31"/>
            <p:cNvSpPr/>
            <p:nvPr/>
          </p:nvSpPr>
          <p:spPr>
            <a:xfrm>
              <a:off x="3634875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1226" y="2510"/>
                  </a:moveTo>
                  <a:cubicBezTo>
                    <a:pt x="526" y="2510"/>
                    <a:pt x="1" y="1926"/>
                    <a:pt x="1" y="1226"/>
                  </a:cubicBezTo>
                  <a:cubicBezTo>
                    <a:pt x="59" y="525"/>
                    <a:pt x="584" y="0"/>
                    <a:pt x="1226" y="0"/>
                  </a:cubicBezTo>
                  <a:cubicBezTo>
                    <a:pt x="1927" y="0"/>
                    <a:pt x="2510" y="584"/>
                    <a:pt x="2452" y="1284"/>
                  </a:cubicBezTo>
                  <a:cubicBezTo>
                    <a:pt x="2452" y="1985"/>
                    <a:pt x="1927" y="2510"/>
                    <a:pt x="1226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0" name="Google Shape;15690;p31"/>
            <p:cNvSpPr/>
            <p:nvPr/>
          </p:nvSpPr>
          <p:spPr>
            <a:xfrm>
              <a:off x="6333050" y="2692600"/>
              <a:ext cx="62775" cy="62775"/>
            </a:xfrm>
            <a:custGeom>
              <a:avLst/>
              <a:gdLst/>
              <a:ahLst/>
              <a:cxnLst/>
              <a:rect l="l" t="t" r="r" b="b"/>
              <a:pathLst>
                <a:path w="2511" h="2511" extrusionOk="0">
                  <a:moveTo>
                    <a:pt x="2510" y="1284"/>
                  </a:moveTo>
                  <a:cubicBezTo>
                    <a:pt x="2510" y="1985"/>
                    <a:pt x="1927" y="2510"/>
                    <a:pt x="1226" y="2510"/>
                  </a:cubicBezTo>
                  <a:cubicBezTo>
                    <a:pt x="526" y="2510"/>
                    <a:pt x="1" y="1985"/>
                    <a:pt x="1" y="1284"/>
                  </a:cubicBezTo>
                  <a:cubicBezTo>
                    <a:pt x="1" y="584"/>
                    <a:pt x="584" y="0"/>
                    <a:pt x="1285" y="59"/>
                  </a:cubicBezTo>
                  <a:cubicBezTo>
                    <a:pt x="1985" y="59"/>
                    <a:pt x="2510" y="584"/>
                    <a:pt x="2510" y="128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1" name="Google Shape;15691;p31"/>
            <p:cNvSpPr/>
            <p:nvPr/>
          </p:nvSpPr>
          <p:spPr>
            <a:xfrm>
              <a:off x="3881500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510" y="1926"/>
                    <a:pt x="1985" y="2452"/>
                    <a:pt x="1284" y="2452"/>
                  </a:cubicBezTo>
                  <a:cubicBezTo>
                    <a:pt x="584" y="2510"/>
                    <a:pt x="0" y="1985"/>
                    <a:pt x="0" y="1226"/>
                  </a:cubicBezTo>
                  <a:cubicBezTo>
                    <a:pt x="0" y="525"/>
                    <a:pt x="584" y="0"/>
                    <a:pt x="1284" y="0"/>
                  </a:cubicBezTo>
                  <a:cubicBezTo>
                    <a:pt x="1985" y="0"/>
                    <a:pt x="2510" y="525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2" name="Google Shape;15692;p31"/>
            <p:cNvSpPr/>
            <p:nvPr/>
          </p:nvSpPr>
          <p:spPr>
            <a:xfrm>
              <a:off x="6333050" y="2447425"/>
              <a:ext cx="61325" cy="59875"/>
            </a:xfrm>
            <a:custGeom>
              <a:avLst/>
              <a:gdLst/>
              <a:ahLst/>
              <a:cxnLst/>
              <a:rect l="l" t="t" r="r" b="b"/>
              <a:pathLst>
                <a:path w="2453" h="2395" extrusionOk="0">
                  <a:moveTo>
                    <a:pt x="2452" y="1168"/>
                  </a:moveTo>
                  <a:cubicBezTo>
                    <a:pt x="2452" y="1810"/>
                    <a:pt x="1868" y="2394"/>
                    <a:pt x="1226" y="2394"/>
                  </a:cubicBezTo>
                  <a:cubicBezTo>
                    <a:pt x="643" y="2394"/>
                    <a:pt x="59" y="1869"/>
                    <a:pt x="59" y="1227"/>
                  </a:cubicBezTo>
                  <a:cubicBezTo>
                    <a:pt x="1" y="585"/>
                    <a:pt x="584" y="1"/>
                    <a:pt x="1226" y="1"/>
                  </a:cubicBezTo>
                  <a:cubicBezTo>
                    <a:pt x="1868" y="1"/>
                    <a:pt x="2452" y="585"/>
                    <a:pt x="2452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3" name="Google Shape;15693;p31"/>
            <p:cNvSpPr/>
            <p:nvPr/>
          </p:nvSpPr>
          <p:spPr>
            <a:xfrm>
              <a:off x="6086425" y="3919825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227" y="1"/>
                  </a:moveTo>
                  <a:cubicBezTo>
                    <a:pt x="1869" y="1"/>
                    <a:pt x="2453" y="584"/>
                    <a:pt x="2453" y="1226"/>
                  </a:cubicBezTo>
                  <a:cubicBezTo>
                    <a:pt x="2453" y="1869"/>
                    <a:pt x="1869" y="2394"/>
                    <a:pt x="1285" y="2452"/>
                  </a:cubicBezTo>
                  <a:cubicBezTo>
                    <a:pt x="585" y="2452"/>
                    <a:pt x="1" y="1869"/>
                    <a:pt x="59" y="1168"/>
                  </a:cubicBezTo>
                  <a:cubicBezTo>
                    <a:pt x="59" y="584"/>
                    <a:pt x="585" y="1"/>
                    <a:pt x="1227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4" name="Google Shape;15694;p31"/>
            <p:cNvSpPr/>
            <p:nvPr/>
          </p:nvSpPr>
          <p:spPr>
            <a:xfrm>
              <a:off x="2657175" y="486175"/>
              <a:ext cx="59850" cy="59875"/>
            </a:xfrm>
            <a:custGeom>
              <a:avLst/>
              <a:gdLst/>
              <a:ahLst/>
              <a:cxnLst/>
              <a:rect l="l" t="t" r="r" b="b"/>
              <a:pathLst>
                <a:path w="2394" h="2395" extrusionOk="0">
                  <a:moveTo>
                    <a:pt x="2394" y="1168"/>
                  </a:moveTo>
                  <a:cubicBezTo>
                    <a:pt x="2394" y="1752"/>
                    <a:pt x="1868" y="2336"/>
                    <a:pt x="1226" y="2394"/>
                  </a:cubicBezTo>
                  <a:cubicBezTo>
                    <a:pt x="584" y="2394"/>
                    <a:pt x="0" y="1810"/>
                    <a:pt x="0" y="1168"/>
                  </a:cubicBezTo>
                  <a:cubicBezTo>
                    <a:pt x="0" y="526"/>
                    <a:pt x="584" y="1"/>
                    <a:pt x="1168" y="1"/>
                  </a:cubicBezTo>
                  <a:cubicBezTo>
                    <a:pt x="1810" y="1"/>
                    <a:pt x="2394" y="526"/>
                    <a:pt x="2394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5" name="Google Shape;15695;p31"/>
            <p:cNvSpPr/>
            <p:nvPr/>
          </p:nvSpPr>
          <p:spPr>
            <a:xfrm>
              <a:off x="4126650" y="239575"/>
              <a:ext cx="58400" cy="59850"/>
            </a:xfrm>
            <a:custGeom>
              <a:avLst/>
              <a:gdLst/>
              <a:ahLst/>
              <a:cxnLst/>
              <a:rect l="l" t="t" r="r" b="b"/>
              <a:pathLst>
                <a:path w="2336" h="2394" extrusionOk="0">
                  <a:moveTo>
                    <a:pt x="1168" y="2335"/>
                  </a:moveTo>
                  <a:cubicBezTo>
                    <a:pt x="526" y="2394"/>
                    <a:pt x="0" y="1810"/>
                    <a:pt x="0" y="1226"/>
                  </a:cubicBezTo>
                  <a:cubicBezTo>
                    <a:pt x="0" y="584"/>
                    <a:pt x="526" y="0"/>
                    <a:pt x="1168" y="0"/>
                  </a:cubicBezTo>
                  <a:cubicBezTo>
                    <a:pt x="1752" y="0"/>
                    <a:pt x="2335" y="526"/>
                    <a:pt x="2335" y="1168"/>
                  </a:cubicBezTo>
                  <a:cubicBezTo>
                    <a:pt x="2335" y="1810"/>
                    <a:pt x="1810" y="2335"/>
                    <a:pt x="1168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6" name="Google Shape;15696;p31"/>
            <p:cNvSpPr/>
            <p:nvPr/>
          </p:nvSpPr>
          <p:spPr>
            <a:xfrm>
              <a:off x="5845650" y="1223125"/>
              <a:ext cx="56950" cy="58375"/>
            </a:xfrm>
            <a:custGeom>
              <a:avLst/>
              <a:gdLst/>
              <a:ahLst/>
              <a:cxnLst/>
              <a:rect l="l" t="t" r="r" b="b"/>
              <a:pathLst>
                <a:path w="2278" h="2335" extrusionOk="0">
                  <a:moveTo>
                    <a:pt x="2277" y="1167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335"/>
                    <a:pt x="1" y="1810"/>
                    <a:pt x="1" y="1109"/>
                  </a:cubicBezTo>
                  <a:cubicBezTo>
                    <a:pt x="59" y="467"/>
                    <a:pt x="526" y="0"/>
                    <a:pt x="1168" y="0"/>
                  </a:cubicBezTo>
                  <a:cubicBezTo>
                    <a:pt x="1810" y="0"/>
                    <a:pt x="2277" y="525"/>
                    <a:pt x="2277" y="116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7" name="Google Shape;15697;p31"/>
            <p:cNvSpPr/>
            <p:nvPr/>
          </p:nvSpPr>
          <p:spPr>
            <a:xfrm>
              <a:off x="3394100" y="241025"/>
              <a:ext cx="58400" cy="56950"/>
            </a:xfrm>
            <a:custGeom>
              <a:avLst/>
              <a:gdLst/>
              <a:ahLst/>
              <a:cxnLst/>
              <a:rect l="l" t="t" r="r" b="b"/>
              <a:pathLst>
                <a:path w="2336" h="2278" extrusionOk="0">
                  <a:moveTo>
                    <a:pt x="2277" y="1168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277"/>
                    <a:pt x="0" y="1752"/>
                    <a:pt x="59" y="1051"/>
                  </a:cubicBezTo>
                  <a:cubicBezTo>
                    <a:pt x="59" y="409"/>
                    <a:pt x="584" y="1"/>
                    <a:pt x="1226" y="1"/>
                  </a:cubicBezTo>
                  <a:cubicBezTo>
                    <a:pt x="1868" y="1"/>
                    <a:pt x="2335" y="526"/>
                    <a:pt x="2277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8" name="Google Shape;15698;p31"/>
            <p:cNvSpPr/>
            <p:nvPr/>
          </p:nvSpPr>
          <p:spPr>
            <a:xfrm>
              <a:off x="6335975" y="3185825"/>
              <a:ext cx="56925" cy="56925"/>
            </a:xfrm>
            <a:custGeom>
              <a:avLst/>
              <a:gdLst/>
              <a:ahLst/>
              <a:cxnLst/>
              <a:rect l="l" t="t" r="r" b="b"/>
              <a:pathLst>
                <a:path w="2277" h="2277" extrusionOk="0">
                  <a:moveTo>
                    <a:pt x="1168" y="2277"/>
                  </a:moveTo>
                  <a:cubicBezTo>
                    <a:pt x="526" y="2277"/>
                    <a:pt x="0" y="1810"/>
                    <a:pt x="0" y="1168"/>
                  </a:cubicBezTo>
                  <a:cubicBezTo>
                    <a:pt x="0" y="467"/>
                    <a:pt x="467" y="0"/>
                    <a:pt x="1168" y="0"/>
                  </a:cubicBezTo>
                  <a:cubicBezTo>
                    <a:pt x="1810" y="0"/>
                    <a:pt x="2277" y="526"/>
                    <a:pt x="2277" y="1109"/>
                  </a:cubicBezTo>
                  <a:cubicBezTo>
                    <a:pt x="2277" y="1751"/>
                    <a:pt x="1751" y="2277"/>
                    <a:pt x="1168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9" name="Google Shape;15699;p31"/>
            <p:cNvSpPr/>
            <p:nvPr/>
          </p:nvSpPr>
          <p:spPr>
            <a:xfrm>
              <a:off x="5356800" y="731350"/>
              <a:ext cx="56950" cy="55475"/>
            </a:xfrm>
            <a:custGeom>
              <a:avLst/>
              <a:gdLst/>
              <a:ahLst/>
              <a:cxnLst/>
              <a:rect l="l" t="t" r="r" b="b"/>
              <a:pathLst>
                <a:path w="2278" h="2219" extrusionOk="0">
                  <a:moveTo>
                    <a:pt x="1168" y="2218"/>
                  </a:moveTo>
                  <a:cubicBezTo>
                    <a:pt x="526" y="2218"/>
                    <a:pt x="59" y="1810"/>
                    <a:pt x="1" y="1168"/>
                  </a:cubicBezTo>
                  <a:cubicBezTo>
                    <a:pt x="1" y="467"/>
                    <a:pt x="468" y="0"/>
                    <a:pt x="1110" y="0"/>
                  </a:cubicBezTo>
                  <a:cubicBezTo>
                    <a:pt x="1752" y="0"/>
                    <a:pt x="2277" y="467"/>
                    <a:pt x="2277" y="1051"/>
                  </a:cubicBezTo>
                  <a:cubicBezTo>
                    <a:pt x="2277" y="1693"/>
                    <a:pt x="1810" y="2218"/>
                    <a:pt x="1168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0" name="Google Shape;15700;p31"/>
            <p:cNvSpPr/>
            <p:nvPr/>
          </p:nvSpPr>
          <p:spPr>
            <a:xfrm>
              <a:off x="1924625" y="979425"/>
              <a:ext cx="52550" cy="52550"/>
            </a:xfrm>
            <a:custGeom>
              <a:avLst/>
              <a:gdLst/>
              <a:ahLst/>
              <a:cxnLst/>
              <a:rect l="l" t="t" r="r" b="b"/>
              <a:pathLst>
                <a:path w="2102" h="2102" extrusionOk="0">
                  <a:moveTo>
                    <a:pt x="2102" y="1051"/>
                  </a:moveTo>
                  <a:cubicBezTo>
                    <a:pt x="2102" y="1576"/>
                    <a:pt x="1635" y="2043"/>
                    <a:pt x="1051" y="2102"/>
                  </a:cubicBezTo>
                  <a:cubicBezTo>
                    <a:pt x="526" y="2102"/>
                    <a:pt x="0" y="1576"/>
                    <a:pt x="0" y="993"/>
                  </a:cubicBezTo>
                  <a:cubicBezTo>
                    <a:pt x="0" y="467"/>
                    <a:pt x="526" y="0"/>
                    <a:pt x="1051" y="0"/>
                  </a:cubicBezTo>
                  <a:cubicBezTo>
                    <a:pt x="1576" y="0"/>
                    <a:pt x="2102" y="467"/>
                    <a:pt x="2102" y="10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1" name="Google Shape;15701;p31"/>
            <p:cNvSpPr/>
            <p:nvPr/>
          </p:nvSpPr>
          <p:spPr>
            <a:xfrm>
              <a:off x="6337425" y="22052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1051" y="0"/>
                  </a:moveTo>
                  <a:cubicBezTo>
                    <a:pt x="1577" y="0"/>
                    <a:pt x="2102" y="467"/>
                    <a:pt x="2102" y="993"/>
                  </a:cubicBezTo>
                  <a:cubicBezTo>
                    <a:pt x="2160" y="1576"/>
                    <a:pt x="1635" y="2102"/>
                    <a:pt x="1051" y="2102"/>
                  </a:cubicBezTo>
                  <a:cubicBezTo>
                    <a:pt x="526" y="2043"/>
                    <a:pt x="1" y="1576"/>
                    <a:pt x="1" y="1051"/>
                  </a:cubicBezTo>
                  <a:cubicBezTo>
                    <a:pt x="1" y="467"/>
                    <a:pt x="526" y="0"/>
                    <a:pt x="105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2" name="Google Shape;15702;p31"/>
            <p:cNvSpPr/>
            <p:nvPr/>
          </p:nvSpPr>
          <p:spPr>
            <a:xfrm>
              <a:off x="1431400" y="171487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2101" y="1052"/>
                  </a:moveTo>
                  <a:cubicBezTo>
                    <a:pt x="2101" y="1635"/>
                    <a:pt x="1635" y="2102"/>
                    <a:pt x="1051" y="2102"/>
                  </a:cubicBezTo>
                  <a:cubicBezTo>
                    <a:pt x="467" y="2102"/>
                    <a:pt x="0" y="1577"/>
                    <a:pt x="0" y="1052"/>
                  </a:cubicBezTo>
                  <a:cubicBezTo>
                    <a:pt x="0" y="468"/>
                    <a:pt x="525" y="1"/>
                    <a:pt x="1051" y="1"/>
                  </a:cubicBezTo>
                  <a:cubicBezTo>
                    <a:pt x="1576" y="59"/>
                    <a:pt x="2101" y="526"/>
                    <a:pt x="2101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3" name="Google Shape;15703;p31"/>
            <p:cNvSpPr/>
            <p:nvPr/>
          </p:nvSpPr>
          <p:spPr>
            <a:xfrm>
              <a:off x="5601950" y="4661125"/>
              <a:ext cx="52575" cy="52575"/>
            </a:xfrm>
            <a:custGeom>
              <a:avLst/>
              <a:gdLst/>
              <a:ahLst/>
              <a:cxnLst/>
              <a:rect l="l" t="t" r="r" b="b"/>
              <a:pathLst>
                <a:path w="2103" h="2103" extrusionOk="0">
                  <a:moveTo>
                    <a:pt x="2102" y="993"/>
                  </a:moveTo>
                  <a:cubicBezTo>
                    <a:pt x="2102" y="1519"/>
                    <a:pt x="1635" y="2044"/>
                    <a:pt x="1052" y="2044"/>
                  </a:cubicBezTo>
                  <a:cubicBezTo>
                    <a:pt x="526" y="2102"/>
                    <a:pt x="1" y="1577"/>
                    <a:pt x="1" y="993"/>
                  </a:cubicBezTo>
                  <a:cubicBezTo>
                    <a:pt x="1" y="468"/>
                    <a:pt x="468" y="1"/>
                    <a:pt x="1052" y="1"/>
                  </a:cubicBezTo>
                  <a:cubicBezTo>
                    <a:pt x="1577" y="1"/>
                    <a:pt x="2044" y="468"/>
                    <a:pt x="2102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4" name="Google Shape;15704;p31"/>
            <p:cNvSpPr/>
            <p:nvPr/>
          </p:nvSpPr>
          <p:spPr>
            <a:xfrm>
              <a:off x="4865025" y="51500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2102" y="992"/>
                  </a:moveTo>
                  <a:cubicBezTo>
                    <a:pt x="2161" y="1518"/>
                    <a:pt x="1694" y="2043"/>
                    <a:pt x="1110" y="2101"/>
                  </a:cubicBezTo>
                  <a:cubicBezTo>
                    <a:pt x="526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2" y="0"/>
                  </a:cubicBezTo>
                  <a:cubicBezTo>
                    <a:pt x="1577" y="0"/>
                    <a:pt x="2102" y="467"/>
                    <a:pt x="2102" y="99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5" name="Google Shape;15705;p31"/>
            <p:cNvSpPr/>
            <p:nvPr/>
          </p:nvSpPr>
          <p:spPr>
            <a:xfrm>
              <a:off x="4376175" y="242500"/>
              <a:ext cx="52575" cy="52550"/>
            </a:xfrm>
            <a:custGeom>
              <a:avLst/>
              <a:gdLst/>
              <a:ahLst/>
              <a:cxnLst/>
              <a:rect l="l" t="t" r="r" b="b"/>
              <a:pathLst>
                <a:path w="2103" h="2102" extrusionOk="0">
                  <a:moveTo>
                    <a:pt x="2102" y="1109"/>
                  </a:moveTo>
                  <a:cubicBezTo>
                    <a:pt x="2044" y="1634"/>
                    <a:pt x="1577" y="2101"/>
                    <a:pt x="1051" y="2101"/>
                  </a:cubicBezTo>
                  <a:cubicBezTo>
                    <a:pt x="468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1" y="58"/>
                  </a:cubicBezTo>
                  <a:cubicBezTo>
                    <a:pt x="1635" y="58"/>
                    <a:pt x="2102" y="525"/>
                    <a:pt x="2102" y="110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6" name="Google Shape;15706;p31"/>
            <p:cNvSpPr/>
            <p:nvPr/>
          </p:nvSpPr>
          <p:spPr>
            <a:xfrm>
              <a:off x="1190625" y="2942125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8"/>
                    <a:pt x="1518" y="1985"/>
                    <a:pt x="992" y="1985"/>
                  </a:cubicBezTo>
                  <a:cubicBezTo>
                    <a:pt x="409" y="1985"/>
                    <a:pt x="0" y="1576"/>
                    <a:pt x="0" y="993"/>
                  </a:cubicBezTo>
                  <a:cubicBezTo>
                    <a:pt x="0" y="409"/>
                    <a:pt x="350" y="117"/>
                    <a:pt x="876" y="59"/>
                  </a:cubicBezTo>
                  <a:cubicBezTo>
                    <a:pt x="1459" y="0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7" name="Google Shape;15707;p31"/>
            <p:cNvSpPr/>
            <p:nvPr/>
          </p:nvSpPr>
          <p:spPr>
            <a:xfrm>
              <a:off x="2169775" y="734250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1927" y="935"/>
                  </a:moveTo>
                  <a:cubicBezTo>
                    <a:pt x="1868" y="1577"/>
                    <a:pt x="1577" y="1927"/>
                    <a:pt x="935" y="1927"/>
                  </a:cubicBezTo>
                  <a:cubicBezTo>
                    <a:pt x="351" y="1927"/>
                    <a:pt x="1" y="1577"/>
                    <a:pt x="1" y="935"/>
                  </a:cubicBezTo>
                  <a:cubicBezTo>
                    <a:pt x="59" y="410"/>
                    <a:pt x="351" y="59"/>
                    <a:pt x="935" y="59"/>
                  </a:cubicBezTo>
                  <a:cubicBezTo>
                    <a:pt x="1577" y="1"/>
                    <a:pt x="1810" y="410"/>
                    <a:pt x="1927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8" name="Google Shape;15708;p31"/>
            <p:cNvSpPr/>
            <p:nvPr/>
          </p:nvSpPr>
          <p:spPr>
            <a:xfrm>
              <a:off x="1190625" y="2695500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9"/>
                    <a:pt x="1518" y="1927"/>
                    <a:pt x="992" y="1985"/>
                  </a:cubicBezTo>
                  <a:cubicBezTo>
                    <a:pt x="409" y="1985"/>
                    <a:pt x="0" y="1577"/>
                    <a:pt x="0" y="993"/>
                  </a:cubicBezTo>
                  <a:cubicBezTo>
                    <a:pt x="0" y="409"/>
                    <a:pt x="350" y="118"/>
                    <a:pt x="876" y="59"/>
                  </a:cubicBezTo>
                  <a:cubicBezTo>
                    <a:pt x="1459" y="1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9" name="Google Shape;15709;p31"/>
            <p:cNvSpPr/>
            <p:nvPr/>
          </p:nvSpPr>
          <p:spPr>
            <a:xfrm>
              <a:off x="6340350" y="3432425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934" y="1927"/>
                  </a:moveTo>
                  <a:cubicBezTo>
                    <a:pt x="409" y="1927"/>
                    <a:pt x="0" y="1519"/>
                    <a:pt x="0" y="935"/>
                  </a:cubicBezTo>
                  <a:cubicBezTo>
                    <a:pt x="0" y="410"/>
                    <a:pt x="467" y="1"/>
                    <a:pt x="993" y="1"/>
                  </a:cubicBezTo>
                  <a:cubicBezTo>
                    <a:pt x="1576" y="59"/>
                    <a:pt x="1868" y="410"/>
                    <a:pt x="1927" y="935"/>
                  </a:cubicBezTo>
                  <a:cubicBezTo>
                    <a:pt x="1927" y="1519"/>
                    <a:pt x="1518" y="1927"/>
                    <a:pt x="934" y="19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0" name="Google Shape;15710;p31"/>
            <p:cNvSpPr/>
            <p:nvPr/>
          </p:nvSpPr>
          <p:spPr>
            <a:xfrm>
              <a:off x="3151850" y="245400"/>
              <a:ext cx="48200" cy="46725"/>
            </a:xfrm>
            <a:custGeom>
              <a:avLst/>
              <a:gdLst/>
              <a:ahLst/>
              <a:cxnLst/>
              <a:rect l="l" t="t" r="r" b="b"/>
              <a:pathLst>
                <a:path w="1928" h="1869" extrusionOk="0">
                  <a:moveTo>
                    <a:pt x="1927" y="993"/>
                  </a:moveTo>
                  <a:cubicBezTo>
                    <a:pt x="1869" y="1518"/>
                    <a:pt x="1577" y="1869"/>
                    <a:pt x="993" y="1869"/>
                  </a:cubicBezTo>
                  <a:cubicBezTo>
                    <a:pt x="410" y="1869"/>
                    <a:pt x="1" y="1402"/>
                    <a:pt x="59" y="876"/>
                  </a:cubicBezTo>
                  <a:cubicBezTo>
                    <a:pt x="118" y="293"/>
                    <a:pt x="468" y="1"/>
                    <a:pt x="1052" y="1"/>
                  </a:cubicBezTo>
                  <a:cubicBezTo>
                    <a:pt x="1635" y="59"/>
                    <a:pt x="1869" y="409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1" name="Google Shape;15711;p31"/>
            <p:cNvSpPr/>
            <p:nvPr/>
          </p:nvSpPr>
          <p:spPr>
            <a:xfrm>
              <a:off x="5850025" y="4415975"/>
              <a:ext cx="48200" cy="48175"/>
            </a:xfrm>
            <a:custGeom>
              <a:avLst/>
              <a:gdLst/>
              <a:ahLst/>
              <a:cxnLst/>
              <a:rect l="l" t="t" r="r" b="b"/>
              <a:pathLst>
                <a:path w="1928" h="1927" extrusionOk="0">
                  <a:moveTo>
                    <a:pt x="935" y="1"/>
                  </a:moveTo>
                  <a:cubicBezTo>
                    <a:pt x="1519" y="1"/>
                    <a:pt x="1927" y="409"/>
                    <a:pt x="1927" y="935"/>
                  </a:cubicBezTo>
                  <a:cubicBezTo>
                    <a:pt x="1927" y="1518"/>
                    <a:pt x="1519" y="1927"/>
                    <a:pt x="993" y="1927"/>
                  </a:cubicBezTo>
                  <a:cubicBezTo>
                    <a:pt x="410" y="1869"/>
                    <a:pt x="59" y="1577"/>
                    <a:pt x="59" y="993"/>
                  </a:cubicBezTo>
                  <a:cubicBezTo>
                    <a:pt x="1" y="468"/>
                    <a:pt x="410" y="1"/>
                    <a:pt x="9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2" name="Google Shape;15712;p31"/>
            <p:cNvSpPr/>
            <p:nvPr/>
          </p:nvSpPr>
          <p:spPr>
            <a:xfrm>
              <a:off x="3640725" y="5393675"/>
              <a:ext cx="49625" cy="49650"/>
            </a:xfrm>
            <a:custGeom>
              <a:avLst/>
              <a:gdLst/>
              <a:ahLst/>
              <a:cxnLst/>
              <a:rect l="l" t="t" r="r" b="b"/>
              <a:pathLst>
                <a:path w="1985" h="1986" extrusionOk="0">
                  <a:moveTo>
                    <a:pt x="934" y="1985"/>
                  </a:moveTo>
                  <a:cubicBezTo>
                    <a:pt x="409" y="1927"/>
                    <a:pt x="0" y="1460"/>
                    <a:pt x="58" y="935"/>
                  </a:cubicBezTo>
                  <a:cubicBezTo>
                    <a:pt x="117" y="351"/>
                    <a:pt x="584" y="1"/>
                    <a:pt x="1109" y="59"/>
                  </a:cubicBezTo>
                  <a:cubicBezTo>
                    <a:pt x="1693" y="118"/>
                    <a:pt x="1985" y="468"/>
                    <a:pt x="1985" y="1052"/>
                  </a:cubicBezTo>
                  <a:cubicBezTo>
                    <a:pt x="1985" y="1577"/>
                    <a:pt x="1518" y="1985"/>
                    <a:pt x="934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3" name="Google Shape;15713;p31"/>
            <p:cNvSpPr/>
            <p:nvPr/>
          </p:nvSpPr>
          <p:spPr>
            <a:xfrm>
              <a:off x="3884400" y="5393675"/>
              <a:ext cx="48200" cy="49650"/>
            </a:xfrm>
            <a:custGeom>
              <a:avLst/>
              <a:gdLst/>
              <a:ahLst/>
              <a:cxnLst/>
              <a:rect l="l" t="t" r="r" b="b"/>
              <a:pathLst>
                <a:path w="1928" h="1986" extrusionOk="0">
                  <a:moveTo>
                    <a:pt x="1927" y="993"/>
                  </a:moveTo>
                  <a:cubicBezTo>
                    <a:pt x="1927" y="1577"/>
                    <a:pt x="1519" y="1985"/>
                    <a:pt x="993" y="1985"/>
                  </a:cubicBezTo>
                  <a:cubicBezTo>
                    <a:pt x="409" y="1985"/>
                    <a:pt x="1" y="1519"/>
                    <a:pt x="1" y="993"/>
                  </a:cubicBezTo>
                  <a:cubicBezTo>
                    <a:pt x="59" y="409"/>
                    <a:pt x="409" y="59"/>
                    <a:pt x="935" y="59"/>
                  </a:cubicBezTo>
                  <a:cubicBezTo>
                    <a:pt x="1519" y="1"/>
                    <a:pt x="1927" y="468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4" name="Google Shape;15714;p31"/>
            <p:cNvSpPr/>
            <p:nvPr/>
          </p:nvSpPr>
          <p:spPr>
            <a:xfrm>
              <a:off x="1190625" y="2454725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1868" y="935"/>
                  </a:moveTo>
                  <a:cubicBezTo>
                    <a:pt x="1809" y="1518"/>
                    <a:pt x="1459" y="1869"/>
                    <a:pt x="934" y="1810"/>
                  </a:cubicBezTo>
                  <a:cubicBezTo>
                    <a:pt x="350" y="1810"/>
                    <a:pt x="0" y="1402"/>
                    <a:pt x="58" y="876"/>
                  </a:cubicBezTo>
                  <a:cubicBezTo>
                    <a:pt x="117" y="351"/>
                    <a:pt x="467" y="1"/>
                    <a:pt x="992" y="1"/>
                  </a:cubicBezTo>
                  <a:cubicBezTo>
                    <a:pt x="1518" y="1"/>
                    <a:pt x="1809" y="409"/>
                    <a:pt x="1868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5" name="Google Shape;15715;p31"/>
            <p:cNvSpPr/>
            <p:nvPr/>
          </p:nvSpPr>
          <p:spPr>
            <a:xfrm>
              <a:off x="1434300" y="39227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460" y="117"/>
                    <a:pt x="1869" y="409"/>
                    <a:pt x="1810" y="993"/>
                  </a:cubicBezTo>
                  <a:cubicBezTo>
                    <a:pt x="1810" y="1518"/>
                    <a:pt x="1460" y="1868"/>
                    <a:pt x="876" y="1868"/>
                  </a:cubicBezTo>
                  <a:cubicBezTo>
                    <a:pt x="351" y="1810"/>
                    <a:pt x="1" y="1460"/>
                    <a:pt x="1" y="934"/>
                  </a:cubicBezTo>
                  <a:cubicBezTo>
                    <a:pt x="1" y="351"/>
                    <a:pt x="351" y="117"/>
                    <a:pt x="9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6" name="Google Shape;15716;p31"/>
            <p:cNvSpPr/>
            <p:nvPr/>
          </p:nvSpPr>
          <p:spPr>
            <a:xfrm>
              <a:off x="1680925" y="122457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934"/>
                  </a:moveTo>
                  <a:cubicBezTo>
                    <a:pt x="1810" y="1460"/>
                    <a:pt x="1518" y="1868"/>
                    <a:pt x="934" y="1868"/>
                  </a:cubicBezTo>
                  <a:cubicBezTo>
                    <a:pt x="351" y="1868"/>
                    <a:pt x="0" y="1518"/>
                    <a:pt x="0" y="934"/>
                  </a:cubicBezTo>
                  <a:cubicBezTo>
                    <a:pt x="0" y="409"/>
                    <a:pt x="351" y="59"/>
                    <a:pt x="876" y="59"/>
                  </a:cubicBezTo>
                  <a:cubicBezTo>
                    <a:pt x="1460" y="0"/>
                    <a:pt x="1752" y="351"/>
                    <a:pt x="1868" y="93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7" name="Google Shape;15717;p31"/>
            <p:cNvSpPr/>
            <p:nvPr/>
          </p:nvSpPr>
          <p:spPr>
            <a:xfrm>
              <a:off x="5358275" y="4906300"/>
              <a:ext cx="45250" cy="45250"/>
            </a:xfrm>
            <a:custGeom>
              <a:avLst/>
              <a:gdLst/>
              <a:ahLst/>
              <a:cxnLst/>
              <a:rect l="l" t="t" r="r" b="b"/>
              <a:pathLst>
                <a:path w="1810" h="1810" extrusionOk="0">
                  <a:moveTo>
                    <a:pt x="876" y="0"/>
                  </a:moveTo>
                  <a:cubicBezTo>
                    <a:pt x="1459" y="59"/>
                    <a:pt x="1810" y="350"/>
                    <a:pt x="1810" y="876"/>
                  </a:cubicBezTo>
                  <a:cubicBezTo>
                    <a:pt x="1810" y="1459"/>
                    <a:pt x="1518" y="1810"/>
                    <a:pt x="934" y="1810"/>
                  </a:cubicBezTo>
                  <a:cubicBezTo>
                    <a:pt x="409" y="1810"/>
                    <a:pt x="58" y="1518"/>
                    <a:pt x="0" y="992"/>
                  </a:cubicBezTo>
                  <a:cubicBezTo>
                    <a:pt x="0" y="409"/>
                    <a:pt x="350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8" name="Google Shape;15718;p31"/>
            <p:cNvSpPr/>
            <p:nvPr/>
          </p:nvSpPr>
          <p:spPr>
            <a:xfrm>
              <a:off x="1192075" y="318582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701"/>
                  </a:moveTo>
                  <a:cubicBezTo>
                    <a:pt x="1751" y="1518"/>
                    <a:pt x="1460" y="1868"/>
                    <a:pt x="876" y="1868"/>
                  </a:cubicBezTo>
                  <a:cubicBezTo>
                    <a:pt x="351" y="1868"/>
                    <a:pt x="0" y="1518"/>
                    <a:pt x="0" y="993"/>
                  </a:cubicBezTo>
                  <a:cubicBezTo>
                    <a:pt x="0" y="409"/>
                    <a:pt x="351" y="0"/>
                    <a:pt x="934" y="117"/>
                  </a:cubicBezTo>
                  <a:cubicBezTo>
                    <a:pt x="1285" y="175"/>
                    <a:pt x="1576" y="526"/>
                    <a:pt x="1868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9" name="Google Shape;15719;p31"/>
            <p:cNvSpPr/>
            <p:nvPr/>
          </p:nvSpPr>
          <p:spPr>
            <a:xfrm>
              <a:off x="2660100" y="5152900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992" y="1869"/>
                  </a:moveTo>
                  <a:cubicBezTo>
                    <a:pt x="409" y="1810"/>
                    <a:pt x="0" y="1518"/>
                    <a:pt x="0" y="935"/>
                  </a:cubicBezTo>
                  <a:cubicBezTo>
                    <a:pt x="0" y="351"/>
                    <a:pt x="350" y="1"/>
                    <a:pt x="934" y="1"/>
                  </a:cubicBezTo>
                  <a:cubicBezTo>
                    <a:pt x="1459" y="1"/>
                    <a:pt x="1810" y="351"/>
                    <a:pt x="1810" y="876"/>
                  </a:cubicBezTo>
                  <a:cubicBezTo>
                    <a:pt x="1868" y="1460"/>
                    <a:pt x="1518" y="1752"/>
                    <a:pt x="992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0" name="Google Shape;15720;p31"/>
            <p:cNvSpPr/>
            <p:nvPr/>
          </p:nvSpPr>
          <p:spPr>
            <a:xfrm>
              <a:off x="3395550" y="53951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518" y="117"/>
                    <a:pt x="1869" y="350"/>
                    <a:pt x="1869" y="934"/>
                  </a:cubicBezTo>
                  <a:cubicBezTo>
                    <a:pt x="1869" y="1518"/>
                    <a:pt x="1518" y="1868"/>
                    <a:pt x="935" y="1868"/>
                  </a:cubicBezTo>
                  <a:cubicBezTo>
                    <a:pt x="409" y="1868"/>
                    <a:pt x="59" y="1518"/>
                    <a:pt x="59" y="993"/>
                  </a:cubicBezTo>
                  <a:cubicBezTo>
                    <a:pt x="1" y="409"/>
                    <a:pt x="409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1" name="Google Shape;15721;p31"/>
            <p:cNvSpPr/>
            <p:nvPr/>
          </p:nvSpPr>
          <p:spPr>
            <a:xfrm>
              <a:off x="4132475" y="5396600"/>
              <a:ext cx="46725" cy="45275"/>
            </a:xfrm>
            <a:custGeom>
              <a:avLst/>
              <a:gdLst/>
              <a:ahLst/>
              <a:cxnLst/>
              <a:rect l="l" t="t" r="r" b="b"/>
              <a:pathLst>
                <a:path w="1869" h="1811" extrusionOk="0">
                  <a:moveTo>
                    <a:pt x="1869" y="876"/>
                  </a:moveTo>
                  <a:cubicBezTo>
                    <a:pt x="1752" y="1460"/>
                    <a:pt x="1460" y="1810"/>
                    <a:pt x="876" y="1810"/>
                  </a:cubicBezTo>
                  <a:cubicBezTo>
                    <a:pt x="351" y="1752"/>
                    <a:pt x="1" y="1402"/>
                    <a:pt x="1" y="818"/>
                  </a:cubicBezTo>
                  <a:cubicBezTo>
                    <a:pt x="59" y="292"/>
                    <a:pt x="409" y="1"/>
                    <a:pt x="935" y="1"/>
                  </a:cubicBezTo>
                  <a:cubicBezTo>
                    <a:pt x="1519" y="1"/>
                    <a:pt x="1752" y="351"/>
                    <a:pt x="1869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2" name="Google Shape;15722;p31"/>
            <p:cNvSpPr/>
            <p:nvPr/>
          </p:nvSpPr>
          <p:spPr>
            <a:xfrm>
              <a:off x="1926075" y="4661125"/>
              <a:ext cx="45275" cy="43825"/>
            </a:xfrm>
            <a:custGeom>
              <a:avLst/>
              <a:gdLst/>
              <a:ahLst/>
              <a:cxnLst/>
              <a:rect l="l" t="t" r="r" b="b"/>
              <a:pathLst>
                <a:path w="1811" h="1753" extrusionOk="0">
                  <a:moveTo>
                    <a:pt x="1810" y="993"/>
                  </a:moveTo>
                  <a:cubicBezTo>
                    <a:pt x="1518" y="1227"/>
                    <a:pt x="1227" y="1577"/>
                    <a:pt x="876" y="1635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293" y="1"/>
                    <a:pt x="818" y="59"/>
                  </a:cubicBezTo>
                  <a:cubicBezTo>
                    <a:pt x="1168" y="118"/>
                    <a:pt x="1460" y="410"/>
                    <a:pt x="1810" y="643"/>
                  </a:cubicBezTo>
                  <a:cubicBezTo>
                    <a:pt x="1810" y="760"/>
                    <a:pt x="1810" y="876"/>
                    <a:pt x="1810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3" name="Google Shape;15723;p31"/>
            <p:cNvSpPr/>
            <p:nvPr/>
          </p:nvSpPr>
          <p:spPr>
            <a:xfrm>
              <a:off x="5117475" y="493475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2"/>
                  </a:moveTo>
                  <a:cubicBezTo>
                    <a:pt x="1519" y="1285"/>
                    <a:pt x="1227" y="1635"/>
                    <a:pt x="877" y="1694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351" y="1"/>
                    <a:pt x="818" y="59"/>
                  </a:cubicBezTo>
                  <a:cubicBezTo>
                    <a:pt x="1168" y="118"/>
                    <a:pt x="1460" y="468"/>
                    <a:pt x="1810" y="701"/>
                  </a:cubicBezTo>
                  <a:cubicBezTo>
                    <a:pt x="1810" y="818"/>
                    <a:pt x="1810" y="935"/>
                    <a:pt x="1810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4" name="Google Shape;15724;p31"/>
            <p:cNvSpPr/>
            <p:nvPr/>
          </p:nvSpPr>
          <p:spPr>
            <a:xfrm>
              <a:off x="6096650" y="1472650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1"/>
                  </a:moveTo>
                  <a:cubicBezTo>
                    <a:pt x="1460" y="1285"/>
                    <a:pt x="1226" y="1635"/>
                    <a:pt x="876" y="1693"/>
                  </a:cubicBezTo>
                  <a:cubicBezTo>
                    <a:pt x="351" y="1752"/>
                    <a:pt x="1" y="1401"/>
                    <a:pt x="1" y="876"/>
                  </a:cubicBezTo>
                  <a:cubicBezTo>
                    <a:pt x="1" y="351"/>
                    <a:pt x="351" y="0"/>
                    <a:pt x="818" y="59"/>
                  </a:cubicBezTo>
                  <a:cubicBezTo>
                    <a:pt x="1168" y="117"/>
                    <a:pt x="1460" y="467"/>
                    <a:pt x="1810" y="701"/>
                  </a:cubicBezTo>
                  <a:lnTo>
                    <a:pt x="1810" y="105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5" name="Google Shape;15725;p31"/>
            <p:cNvSpPr/>
            <p:nvPr/>
          </p:nvSpPr>
          <p:spPr>
            <a:xfrm>
              <a:off x="6098100" y="4173750"/>
              <a:ext cx="37975" cy="42325"/>
            </a:xfrm>
            <a:custGeom>
              <a:avLst/>
              <a:gdLst/>
              <a:ahLst/>
              <a:cxnLst/>
              <a:rect l="l" t="t" r="r" b="b"/>
              <a:pathLst>
                <a:path w="1519" h="1693" extrusionOk="0">
                  <a:moveTo>
                    <a:pt x="643" y="1693"/>
                  </a:moveTo>
                  <a:cubicBezTo>
                    <a:pt x="410" y="1401"/>
                    <a:pt x="1" y="1051"/>
                    <a:pt x="59" y="817"/>
                  </a:cubicBezTo>
                  <a:cubicBezTo>
                    <a:pt x="118" y="526"/>
                    <a:pt x="526" y="117"/>
                    <a:pt x="818" y="59"/>
                  </a:cubicBezTo>
                  <a:cubicBezTo>
                    <a:pt x="993" y="0"/>
                    <a:pt x="1460" y="467"/>
                    <a:pt x="1460" y="759"/>
                  </a:cubicBezTo>
                  <a:cubicBezTo>
                    <a:pt x="1519" y="1051"/>
                    <a:pt x="1168" y="1343"/>
                    <a:pt x="993" y="1635"/>
                  </a:cubicBezTo>
                  <a:cubicBezTo>
                    <a:pt x="876" y="1635"/>
                    <a:pt x="760" y="1635"/>
                    <a:pt x="643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6" name="Google Shape;15726;p31"/>
            <p:cNvSpPr/>
            <p:nvPr/>
          </p:nvSpPr>
          <p:spPr>
            <a:xfrm>
              <a:off x="1196450" y="2212500"/>
              <a:ext cx="40875" cy="37950"/>
            </a:xfrm>
            <a:custGeom>
              <a:avLst/>
              <a:gdLst/>
              <a:ahLst/>
              <a:cxnLst/>
              <a:rect l="l" t="t" r="r" b="b"/>
              <a:pathLst>
                <a:path w="1635" h="1518" extrusionOk="0">
                  <a:moveTo>
                    <a:pt x="1635" y="934"/>
                  </a:moveTo>
                  <a:cubicBezTo>
                    <a:pt x="1285" y="1109"/>
                    <a:pt x="993" y="1518"/>
                    <a:pt x="701" y="1460"/>
                  </a:cubicBezTo>
                  <a:cubicBezTo>
                    <a:pt x="409" y="1401"/>
                    <a:pt x="59" y="993"/>
                    <a:pt x="0" y="701"/>
                  </a:cubicBezTo>
                  <a:cubicBezTo>
                    <a:pt x="0" y="467"/>
                    <a:pt x="467" y="0"/>
                    <a:pt x="701" y="0"/>
                  </a:cubicBezTo>
                  <a:cubicBezTo>
                    <a:pt x="993" y="0"/>
                    <a:pt x="1343" y="350"/>
                    <a:pt x="1635" y="584"/>
                  </a:cubicBezTo>
                  <a:lnTo>
                    <a:pt x="1635" y="934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7" name="Google Shape;15727;p31"/>
            <p:cNvSpPr/>
            <p:nvPr/>
          </p:nvSpPr>
          <p:spPr>
            <a:xfrm>
              <a:off x="6346175" y="1970250"/>
              <a:ext cx="40900" cy="36525"/>
            </a:xfrm>
            <a:custGeom>
              <a:avLst/>
              <a:gdLst/>
              <a:ahLst/>
              <a:cxnLst/>
              <a:rect l="l" t="t" r="r" b="b"/>
              <a:pathLst>
                <a:path w="1636" h="1461" extrusionOk="0">
                  <a:moveTo>
                    <a:pt x="1577" y="935"/>
                  </a:moveTo>
                  <a:cubicBezTo>
                    <a:pt x="1285" y="1110"/>
                    <a:pt x="935" y="1460"/>
                    <a:pt x="701" y="1402"/>
                  </a:cubicBezTo>
                  <a:cubicBezTo>
                    <a:pt x="409" y="1402"/>
                    <a:pt x="59" y="935"/>
                    <a:pt x="1" y="643"/>
                  </a:cubicBezTo>
                  <a:cubicBezTo>
                    <a:pt x="1" y="468"/>
                    <a:pt x="468" y="1"/>
                    <a:pt x="701" y="1"/>
                  </a:cubicBezTo>
                  <a:cubicBezTo>
                    <a:pt x="993" y="1"/>
                    <a:pt x="1285" y="351"/>
                    <a:pt x="1635" y="526"/>
                  </a:cubicBezTo>
                  <a:cubicBezTo>
                    <a:pt x="1635" y="643"/>
                    <a:pt x="1635" y="818"/>
                    <a:pt x="1577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8" name="Google Shape;15728;p31"/>
            <p:cNvSpPr/>
            <p:nvPr/>
          </p:nvSpPr>
          <p:spPr>
            <a:xfrm>
              <a:off x="1685300" y="4417450"/>
              <a:ext cx="37975" cy="40875"/>
            </a:xfrm>
            <a:custGeom>
              <a:avLst/>
              <a:gdLst/>
              <a:ahLst/>
              <a:cxnLst/>
              <a:rect l="l" t="t" r="r" b="b"/>
              <a:pathLst>
                <a:path w="1519" h="1635" extrusionOk="0">
                  <a:moveTo>
                    <a:pt x="935" y="0"/>
                  </a:moveTo>
                  <a:cubicBezTo>
                    <a:pt x="1110" y="292"/>
                    <a:pt x="1518" y="642"/>
                    <a:pt x="1460" y="876"/>
                  </a:cubicBezTo>
                  <a:cubicBezTo>
                    <a:pt x="1401" y="1167"/>
                    <a:pt x="993" y="1576"/>
                    <a:pt x="701" y="1576"/>
                  </a:cubicBezTo>
                  <a:cubicBezTo>
                    <a:pt x="468" y="1634"/>
                    <a:pt x="59" y="1167"/>
                    <a:pt x="1" y="934"/>
                  </a:cubicBezTo>
                  <a:cubicBezTo>
                    <a:pt x="1" y="642"/>
                    <a:pt x="351" y="292"/>
                    <a:pt x="584" y="0"/>
                  </a:cubicBezTo>
                  <a:lnTo>
                    <a:pt x="935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9" name="Google Shape;15729;p31"/>
            <p:cNvSpPr/>
            <p:nvPr/>
          </p:nvSpPr>
          <p:spPr>
            <a:xfrm>
              <a:off x="4630100" y="246875"/>
              <a:ext cx="37950" cy="40875"/>
            </a:xfrm>
            <a:custGeom>
              <a:avLst/>
              <a:gdLst/>
              <a:ahLst/>
              <a:cxnLst/>
              <a:rect l="l" t="t" r="r" b="b"/>
              <a:pathLst>
                <a:path w="1518" h="1635" extrusionOk="0">
                  <a:moveTo>
                    <a:pt x="934" y="0"/>
                  </a:moveTo>
                  <a:cubicBezTo>
                    <a:pt x="1109" y="292"/>
                    <a:pt x="1518" y="642"/>
                    <a:pt x="1459" y="876"/>
                  </a:cubicBezTo>
                  <a:cubicBezTo>
                    <a:pt x="1401" y="1168"/>
                    <a:pt x="993" y="1576"/>
                    <a:pt x="701" y="1576"/>
                  </a:cubicBezTo>
                  <a:cubicBezTo>
                    <a:pt x="526" y="1635"/>
                    <a:pt x="59" y="1168"/>
                    <a:pt x="59" y="934"/>
                  </a:cubicBezTo>
                  <a:cubicBezTo>
                    <a:pt x="0" y="584"/>
                    <a:pt x="350" y="292"/>
                    <a:pt x="584" y="0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0" name="Google Shape;15730;p31"/>
            <p:cNvSpPr/>
            <p:nvPr/>
          </p:nvSpPr>
          <p:spPr>
            <a:xfrm>
              <a:off x="2175625" y="4910675"/>
              <a:ext cx="36500" cy="40875"/>
            </a:xfrm>
            <a:custGeom>
              <a:avLst/>
              <a:gdLst/>
              <a:ahLst/>
              <a:cxnLst/>
              <a:rect l="l" t="t" r="r" b="b"/>
              <a:pathLst>
                <a:path w="1460" h="1635" extrusionOk="0">
                  <a:moveTo>
                    <a:pt x="584" y="1635"/>
                  </a:moveTo>
                  <a:cubicBezTo>
                    <a:pt x="350" y="1343"/>
                    <a:pt x="0" y="1051"/>
                    <a:pt x="0" y="759"/>
                  </a:cubicBezTo>
                  <a:cubicBezTo>
                    <a:pt x="58" y="467"/>
                    <a:pt x="467" y="59"/>
                    <a:pt x="759" y="59"/>
                  </a:cubicBezTo>
                  <a:cubicBezTo>
                    <a:pt x="934" y="0"/>
                    <a:pt x="1401" y="467"/>
                    <a:pt x="1459" y="701"/>
                  </a:cubicBezTo>
                  <a:cubicBezTo>
                    <a:pt x="1459" y="993"/>
                    <a:pt x="1109" y="1343"/>
                    <a:pt x="934" y="1635"/>
                  </a:cubicBezTo>
                  <a:cubicBezTo>
                    <a:pt x="817" y="1635"/>
                    <a:pt x="701" y="1635"/>
                    <a:pt x="584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1" name="Google Shape;15731;p31"/>
            <p:cNvSpPr/>
            <p:nvPr/>
          </p:nvSpPr>
          <p:spPr>
            <a:xfrm>
              <a:off x="4379100" y="5399525"/>
              <a:ext cx="40875" cy="36500"/>
            </a:xfrm>
            <a:custGeom>
              <a:avLst/>
              <a:gdLst/>
              <a:ahLst/>
              <a:cxnLst/>
              <a:rect l="l" t="t" r="r" b="b"/>
              <a:pathLst>
                <a:path w="1635" h="1460" extrusionOk="0">
                  <a:moveTo>
                    <a:pt x="59" y="526"/>
                  </a:moveTo>
                  <a:cubicBezTo>
                    <a:pt x="351" y="351"/>
                    <a:pt x="701" y="0"/>
                    <a:pt x="993" y="59"/>
                  </a:cubicBezTo>
                  <a:cubicBezTo>
                    <a:pt x="1226" y="117"/>
                    <a:pt x="1576" y="526"/>
                    <a:pt x="1635" y="818"/>
                  </a:cubicBezTo>
                  <a:cubicBezTo>
                    <a:pt x="1635" y="1051"/>
                    <a:pt x="1168" y="1460"/>
                    <a:pt x="876" y="1460"/>
                  </a:cubicBezTo>
                  <a:cubicBezTo>
                    <a:pt x="584" y="1460"/>
                    <a:pt x="292" y="1109"/>
                    <a:pt x="0" y="876"/>
                  </a:cubicBezTo>
                  <a:cubicBezTo>
                    <a:pt x="0" y="759"/>
                    <a:pt x="59" y="642"/>
                    <a:pt x="59" y="5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2" name="Google Shape;15732;p31"/>
            <p:cNvSpPr/>
            <p:nvPr/>
          </p:nvSpPr>
          <p:spPr>
            <a:xfrm>
              <a:off x="2422225" y="497850"/>
              <a:ext cx="43800" cy="35050"/>
            </a:xfrm>
            <a:custGeom>
              <a:avLst/>
              <a:gdLst/>
              <a:ahLst/>
              <a:cxnLst/>
              <a:rect l="l" t="t" r="r" b="b"/>
              <a:pathLst>
                <a:path w="1752" h="1402" extrusionOk="0">
                  <a:moveTo>
                    <a:pt x="1752" y="701"/>
                  </a:moveTo>
                  <a:cubicBezTo>
                    <a:pt x="1285" y="1052"/>
                    <a:pt x="993" y="1402"/>
                    <a:pt x="759" y="1402"/>
                  </a:cubicBezTo>
                  <a:cubicBezTo>
                    <a:pt x="468" y="1402"/>
                    <a:pt x="234" y="993"/>
                    <a:pt x="1" y="760"/>
                  </a:cubicBezTo>
                  <a:cubicBezTo>
                    <a:pt x="234" y="468"/>
                    <a:pt x="409" y="59"/>
                    <a:pt x="701" y="59"/>
                  </a:cubicBezTo>
                  <a:cubicBezTo>
                    <a:pt x="935" y="1"/>
                    <a:pt x="1285" y="351"/>
                    <a:pt x="1752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3" name="Google Shape;15733;p31"/>
            <p:cNvSpPr/>
            <p:nvPr/>
          </p:nvSpPr>
          <p:spPr>
            <a:xfrm>
              <a:off x="1203750" y="3439725"/>
              <a:ext cx="27750" cy="36525"/>
            </a:xfrm>
            <a:custGeom>
              <a:avLst/>
              <a:gdLst/>
              <a:ahLst/>
              <a:cxnLst/>
              <a:rect l="l" t="t" r="r" b="b"/>
              <a:pathLst>
                <a:path w="1110" h="1461" extrusionOk="0">
                  <a:moveTo>
                    <a:pt x="351" y="1402"/>
                  </a:moveTo>
                  <a:cubicBezTo>
                    <a:pt x="234" y="1110"/>
                    <a:pt x="59" y="818"/>
                    <a:pt x="0" y="526"/>
                  </a:cubicBezTo>
                  <a:cubicBezTo>
                    <a:pt x="0" y="351"/>
                    <a:pt x="234" y="176"/>
                    <a:pt x="409" y="1"/>
                  </a:cubicBezTo>
                  <a:cubicBezTo>
                    <a:pt x="642" y="234"/>
                    <a:pt x="993" y="409"/>
                    <a:pt x="1051" y="701"/>
                  </a:cubicBezTo>
                  <a:cubicBezTo>
                    <a:pt x="1109" y="876"/>
                    <a:pt x="818" y="1168"/>
                    <a:pt x="642" y="1460"/>
                  </a:cubicBezTo>
                  <a:cubicBezTo>
                    <a:pt x="526" y="1460"/>
                    <a:pt x="467" y="1402"/>
                    <a:pt x="351" y="14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4" name="Google Shape;15734;p31"/>
            <p:cNvSpPr/>
            <p:nvPr/>
          </p:nvSpPr>
          <p:spPr>
            <a:xfrm>
              <a:off x="3159150" y="5402450"/>
              <a:ext cx="42350" cy="27750"/>
            </a:xfrm>
            <a:custGeom>
              <a:avLst/>
              <a:gdLst/>
              <a:ahLst/>
              <a:cxnLst/>
              <a:rect l="l" t="t" r="r" b="b"/>
              <a:pathLst>
                <a:path w="1694" h="1110" extrusionOk="0">
                  <a:moveTo>
                    <a:pt x="1694" y="642"/>
                  </a:moveTo>
                  <a:cubicBezTo>
                    <a:pt x="1285" y="876"/>
                    <a:pt x="1051" y="1109"/>
                    <a:pt x="876" y="1051"/>
                  </a:cubicBezTo>
                  <a:cubicBezTo>
                    <a:pt x="584" y="992"/>
                    <a:pt x="293" y="759"/>
                    <a:pt x="1" y="584"/>
                  </a:cubicBezTo>
                  <a:cubicBezTo>
                    <a:pt x="234" y="409"/>
                    <a:pt x="468" y="0"/>
                    <a:pt x="701" y="0"/>
                  </a:cubicBezTo>
                  <a:cubicBezTo>
                    <a:pt x="935" y="0"/>
                    <a:pt x="1227" y="350"/>
                    <a:pt x="1635" y="64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5" name="Google Shape;15735;p31"/>
            <p:cNvSpPr/>
            <p:nvPr/>
          </p:nvSpPr>
          <p:spPr>
            <a:xfrm>
              <a:off x="2914000" y="258550"/>
              <a:ext cx="36500" cy="26275"/>
            </a:xfrm>
            <a:custGeom>
              <a:avLst/>
              <a:gdLst/>
              <a:ahLst/>
              <a:cxnLst/>
              <a:rect l="l" t="t" r="r" b="b"/>
              <a:pathLst>
                <a:path w="1460" h="1051" extrusionOk="0">
                  <a:moveTo>
                    <a:pt x="1460" y="0"/>
                  </a:moveTo>
                  <a:cubicBezTo>
                    <a:pt x="1285" y="467"/>
                    <a:pt x="1226" y="759"/>
                    <a:pt x="1051" y="934"/>
                  </a:cubicBezTo>
                  <a:cubicBezTo>
                    <a:pt x="876" y="1051"/>
                    <a:pt x="526" y="1051"/>
                    <a:pt x="292" y="992"/>
                  </a:cubicBezTo>
                  <a:cubicBezTo>
                    <a:pt x="176" y="934"/>
                    <a:pt x="117" y="701"/>
                    <a:pt x="1" y="584"/>
                  </a:cubicBezTo>
                  <a:cubicBezTo>
                    <a:pt x="176" y="467"/>
                    <a:pt x="351" y="350"/>
                    <a:pt x="584" y="234"/>
                  </a:cubicBezTo>
                  <a:cubicBezTo>
                    <a:pt x="759" y="175"/>
                    <a:pt x="993" y="117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6" name="Google Shape;15736;p31"/>
            <p:cNvSpPr/>
            <p:nvPr/>
          </p:nvSpPr>
          <p:spPr>
            <a:xfrm>
              <a:off x="6349100" y="3686350"/>
              <a:ext cx="24825" cy="33575"/>
            </a:xfrm>
            <a:custGeom>
              <a:avLst/>
              <a:gdLst/>
              <a:ahLst/>
              <a:cxnLst/>
              <a:rect l="l" t="t" r="r" b="b"/>
              <a:pathLst>
                <a:path w="993" h="1343" extrusionOk="0">
                  <a:moveTo>
                    <a:pt x="993" y="0"/>
                  </a:moveTo>
                  <a:cubicBezTo>
                    <a:pt x="935" y="351"/>
                    <a:pt x="876" y="526"/>
                    <a:pt x="818" y="759"/>
                  </a:cubicBezTo>
                  <a:cubicBezTo>
                    <a:pt x="701" y="934"/>
                    <a:pt x="526" y="1109"/>
                    <a:pt x="409" y="1343"/>
                  </a:cubicBezTo>
                  <a:cubicBezTo>
                    <a:pt x="292" y="1168"/>
                    <a:pt x="1" y="1051"/>
                    <a:pt x="1" y="876"/>
                  </a:cubicBezTo>
                  <a:cubicBezTo>
                    <a:pt x="1" y="584"/>
                    <a:pt x="117" y="292"/>
                    <a:pt x="292" y="117"/>
                  </a:cubicBezTo>
                  <a:cubicBezTo>
                    <a:pt x="409" y="0"/>
                    <a:pt x="643" y="59"/>
                    <a:pt x="9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737" name="Google Shape;15737;p31"/>
          <p:cNvGrpSpPr/>
          <p:nvPr/>
        </p:nvGrpSpPr>
        <p:grpSpPr>
          <a:xfrm>
            <a:off x="5957705" y="-1586167"/>
            <a:ext cx="3771167" cy="3771167"/>
            <a:chOff x="1190625" y="238125"/>
            <a:chExt cx="5205200" cy="5205200"/>
          </a:xfrm>
        </p:grpSpPr>
        <p:sp>
          <p:nvSpPr>
            <p:cNvPr id="15738" name="Google Shape;15738;p31"/>
            <p:cNvSpPr/>
            <p:nvPr/>
          </p:nvSpPr>
          <p:spPr>
            <a:xfrm>
              <a:off x="3537100" y="2352575"/>
              <a:ext cx="739875" cy="745725"/>
            </a:xfrm>
            <a:custGeom>
              <a:avLst/>
              <a:gdLst/>
              <a:ahLst/>
              <a:cxnLst/>
              <a:rect l="l" t="t" r="r" b="b"/>
              <a:pathLst>
                <a:path w="29595" h="29829" extrusionOk="0">
                  <a:moveTo>
                    <a:pt x="19963" y="23699"/>
                  </a:moveTo>
                  <a:cubicBezTo>
                    <a:pt x="20956" y="20839"/>
                    <a:pt x="23057" y="19438"/>
                    <a:pt x="25509" y="19847"/>
                  </a:cubicBezTo>
                  <a:cubicBezTo>
                    <a:pt x="27785" y="20197"/>
                    <a:pt x="29478" y="22123"/>
                    <a:pt x="29536" y="24400"/>
                  </a:cubicBezTo>
                  <a:cubicBezTo>
                    <a:pt x="29595" y="26793"/>
                    <a:pt x="28077" y="28777"/>
                    <a:pt x="25684" y="29303"/>
                  </a:cubicBezTo>
                  <a:cubicBezTo>
                    <a:pt x="23232" y="29828"/>
                    <a:pt x="21189" y="28544"/>
                    <a:pt x="19963" y="25625"/>
                  </a:cubicBezTo>
                  <a:cubicBezTo>
                    <a:pt x="19146" y="28135"/>
                    <a:pt x="17512" y="29595"/>
                    <a:pt x="14768" y="29536"/>
                  </a:cubicBezTo>
                  <a:cubicBezTo>
                    <a:pt x="12609" y="29536"/>
                    <a:pt x="11266" y="28369"/>
                    <a:pt x="10040" y="25567"/>
                  </a:cubicBezTo>
                  <a:cubicBezTo>
                    <a:pt x="9690" y="26910"/>
                    <a:pt x="8990" y="27960"/>
                    <a:pt x="7881" y="28661"/>
                  </a:cubicBezTo>
                  <a:cubicBezTo>
                    <a:pt x="6830" y="29420"/>
                    <a:pt x="5604" y="29711"/>
                    <a:pt x="4320" y="29478"/>
                  </a:cubicBezTo>
                  <a:cubicBezTo>
                    <a:pt x="2044" y="29069"/>
                    <a:pt x="409" y="27201"/>
                    <a:pt x="234" y="25042"/>
                  </a:cubicBezTo>
                  <a:cubicBezTo>
                    <a:pt x="59" y="22532"/>
                    <a:pt x="1402" y="20664"/>
                    <a:pt x="4145" y="19672"/>
                  </a:cubicBezTo>
                  <a:cubicBezTo>
                    <a:pt x="1518" y="18796"/>
                    <a:pt x="1" y="17103"/>
                    <a:pt x="176" y="14243"/>
                  </a:cubicBezTo>
                  <a:cubicBezTo>
                    <a:pt x="351" y="12200"/>
                    <a:pt x="1577" y="10741"/>
                    <a:pt x="4203" y="9749"/>
                  </a:cubicBezTo>
                  <a:cubicBezTo>
                    <a:pt x="2744" y="9340"/>
                    <a:pt x="1635" y="8581"/>
                    <a:pt x="993" y="7355"/>
                  </a:cubicBezTo>
                  <a:cubicBezTo>
                    <a:pt x="293" y="6071"/>
                    <a:pt x="176" y="4787"/>
                    <a:pt x="643" y="3445"/>
                  </a:cubicBezTo>
                  <a:cubicBezTo>
                    <a:pt x="1343" y="1285"/>
                    <a:pt x="3386" y="1"/>
                    <a:pt x="5721" y="234"/>
                  </a:cubicBezTo>
                  <a:cubicBezTo>
                    <a:pt x="7822" y="409"/>
                    <a:pt x="9632" y="2161"/>
                    <a:pt x="9924" y="4320"/>
                  </a:cubicBezTo>
                  <a:cubicBezTo>
                    <a:pt x="10274" y="6713"/>
                    <a:pt x="8990" y="8640"/>
                    <a:pt x="6130" y="9807"/>
                  </a:cubicBezTo>
                  <a:cubicBezTo>
                    <a:pt x="8114" y="10332"/>
                    <a:pt x="9457" y="11558"/>
                    <a:pt x="10040" y="13660"/>
                  </a:cubicBezTo>
                  <a:cubicBezTo>
                    <a:pt x="10683" y="11617"/>
                    <a:pt x="11908" y="10332"/>
                    <a:pt x="13893" y="9749"/>
                  </a:cubicBezTo>
                  <a:cubicBezTo>
                    <a:pt x="11091" y="8581"/>
                    <a:pt x="9807" y="6538"/>
                    <a:pt x="10274" y="4087"/>
                  </a:cubicBezTo>
                  <a:cubicBezTo>
                    <a:pt x="10741" y="1752"/>
                    <a:pt x="12784" y="118"/>
                    <a:pt x="15177" y="176"/>
                  </a:cubicBezTo>
                  <a:cubicBezTo>
                    <a:pt x="17395" y="234"/>
                    <a:pt x="19380" y="1869"/>
                    <a:pt x="19788" y="4087"/>
                  </a:cubicBezTo>
                  <a:cubicBezTo>
                    <a:pt x="20197" y="6597"/>
                    <a:pt x="18913" y="8698"/>
                    <a:pt x="16111" y="9749"/>
                  </a:cubicBezTo>
                  <a:cubicBezTo>
                    <a:pt x="18096" y="10332"/>
                    <a:pt x="19380" y="11617"/>
                    <a:pt x="19963" y="13660"/>
                  </a:cubicBezTo>
                  <a:cubicBezTo>
                    <a:pt x="20430" y="12259"/>
                    <a:pt x="21131" y="11266"/>
                    <a:pt x="22240" y="10566"/>
                  </a:cubicBezTo>
                  <a:cubicBezTo>
                    <a:pt x="23349" y="9924"/>
                    <a:pt x="24575" y="9749"/>
                    <a:pt x="25859" y="10041"/>
                  </a:cubicBezTo>
                  <a:cubicBezTo>
                    <a:pt x="28135" y="10566"/>
                    <a:pt x="29595" y="12492"/>
                    <a:pt x="29536" y="14827"/>
                  </a:cubicBezTo>
                  <a:cubicBezTo>
                    <a:pt x="29536" y="17103"/>
                    <a:pt x="27902" y="19030"/>
                    <a:pt x="25684" y="19438"/>
                  </a:cubicBezTo>
                  <a:cubicBezTo>
                    <a:pt x="23232" y="19964"/>
                    <a:pt x="21248" y="18738"/>
                    <a:pt x="19963" y="15878"/>
                  </a:cubicBezTo>
                  <a:cubicBezTo>
                    <a:pt x="19380" y="17804"/>
                    <a:pt x="18154" y="19030"/>
                    <a:pt x="16111" y="19672"/>
                  </a:cubicBezTo>
                  <a:cubicBezTo>
                    <a:pt x="18154" y="20314"/>
                    <a:pt x="19380" y="21598"/>
                    <a:pt x="19963" y="23641"/>
                  </a:cubicBezTo>
                  <a:close/>
                  <a:moveTo>
                    <a:pt x="10040" y="23758"/>
                  </a:moveTo>
                  <a:cubicBezTo>
                    <a:pt x="10624" y="21598"/>
                    <a:pt x="11850" y="20314"/>
                    <a:pt x="13951" y="19672"/>
                  </a:cubicBezTo>
                  <a:cubicBezTo>
                    <a:pt x="11908" y="19088"/>
                    <a:pt x="10683" y="17804"/>
                    <a:pt x="10040" y="15819"/>
                  </a:cubicBezTo>
                  <a:cubicBezTo>
                    <a:pt x="9398" y="17921"/>
                    <a:pt x="8114" y="19088"/>
                    <a:pt x="6013" y="19672"/>
                  </a:cubicBezTo>
                  <a:cubicBezTo>
                    <a:pt x="8173" y="20255"/>
                    <a:pt x="9457" y="21540"/>
                    <a:pt x="10040" y="237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9" name="Google Shape;15739;p31"/>
            <p:cNvSpPr/>
            <p:nvPr/>
          </p:nvSpPr>
          <p:spPr>
            <a:xfrm>
              <a:off x="3793925" y="3092425"/>
              <a:ext cx="237900" cy="240800"/>
            </a:xfrm>
            <a:custGeom>
              <a:avLst/>
              <a:gdLst/>
              <a:ahLst/>
              <a:cxnLst/>
              <a:rect l="l" t="t" r="r" b="b"/>
              <a:pathLst>
                <a:path w="9516" h="9632" extrusionOk="0">
                  <a:moveTo>
                    <a:pt x="4729" y="9632"/>
                  </a:moveTo>
                  <a:cubicBezTo>
                    <a:pt x="2102" y="9632"/>
                    <a:pt x="1" y="7414"/>
                    <a:pt x="1" y="4845"/>
                  </a:cubicBezTo>
                  <a:cubicBezTo>
                    <a:pt x="1" y="2277"/>
                    <a:pt x="2219" y="1"/>
                    <a:pt x="4787" y="59"/>
                  </a:cubicBezTo>
                  <a:cubicBezTo>
                    <a:pt x="7356" y="117"/>
                    <a:pt x="9515" y="2335"/>
                    <a:pt x="9515" y="4904"/>
                  </a:cubicBezTo>
                  <a:cubicBezTo>
                    <a:pt x="9515" y="7472"/>
                    <a:pt x="7356" y="9632"/>
                    <a:pt x="4729" y="963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0" name="Google Shape;15740;p31"/>
            <p:cNvSpPr/>
            <p:nvPr/>
          </p:nvSpPr>
          <p:spPr>
            <a:xfrm>
              <a:off x="3300700" y="2600650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729" y="9574"/>
                  </a:moveTo>
                  <a:cubicBezTo>
                    <a:pt x="2102" y="9574"/>
                    <a:pt x="1" y="7414"/>
                    <a:pt x="1" y="4787"/>
                  </a:cubicBezTo>
                  <a:cubicBezTo>
                    <a:pt x="1" y="2161"/>
                    <a:pt x="2160" y="1"/>
                    <a:pt x="4729" y="59"/>
                  </a:cubicBezTo>
                  <a:cubicBezTo>
                    <a:pt x="7355" y="59"/>
                    <a:pt x="9573" y="2277"/>
                    <a:pt x="9515" y="4846"/>
                  </a:cubicBezTo>
                  <a:cubicBezTo>
                    <a:pt x="9515" y="7414"/>
                    <a:pt x="7297" y="9574"/>
                    <a:pt x="4729" y="957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1" name="Google Shape;15741;p31"/>
            <p:cNvSpPr/>
            <p:nvPr/>
          </p:nvSpPr>
          <p:spPr>
            <a:xfrm>
              <a:off x="3547325" y="3093900"/>
              <a:ext cx="237875" cy="239325"/>
            </a:xfrm>
            <a:custGeom>
              <a:avLst/>
              <a:gdLst/>
              <a:ahLst/>
              <a:cxnLst/>
              <a:rect l="l" t="t" r="r" b="b"/>
              <a:pathLst>
                <a:path w="9515" h="9573" extrusionOk="0">
                  <a:moveTo>
                    <a:pt x="9515" y="4786"/>
                  </a:moveTo>
                  <a:cubicBezTo>
                    <a:pt x="9515" y="7355"/>
                    <a:pt x="7355" y="9573"/>
                    <a:pt x="4728" y="9573"/>
                  </a:cubicBezTo>
                  <a:cubicBezTo>
                    <a:pt x="2160" y="9573"/>
                    <a:pt x="0" y="7355"/>
                    <a:pt x="0" y="4786"/>
                  </a:cubicBezTo>
                  <a:cubicBezTo>
                    <a:pt x="59" y="2218"/>
                    <a:pt x="2160" y="58"/>
                    <a:pt x="4728" y="58"/>
                  </a:cubicBezTo>
                  <a:cubicBezTo>
                    <a:pt x="7297" y="0"/>
                    <a:pt x="9515" y="2218"/>
                    <a:pt x="9515" y="47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2" name="Google Shape;15742;p31"/>
            <p:cNvSpPr/>
            <p:nvPr/>
          </p:nvSpPr>
          <p:spPr>
            <a:xfrm>
              <a:off x="3299250" y="2848725"/>
              <a:ext cx="239350" cy="237900"/>
            </a:xfrm>
            <a:custGeom>
              <a:avLst/>
              <a:gdLst/>
              <a:ahLst/>
              <a:cxnLst/>
              <a:rect l="l" t="t" r="r" b="b"/>
              <a:pathLst>
                <a:path w="9574" h="9516" extrusionOk="0">
                  <a:moveTo>
                    <a:pt x="9573" y="4729"/>
                  </a:moveTo>
                  <a:cubicBezTo>
                    <a:pt x="9573" y="7355"/>
                    <a:pt x="7355" y="9515"/>
                    <a:pt x="4787" y="9515"/>
                  </a:cubicBezTo>
                  <a:cubicBezTo>
                    <a:pt x="2160" y="9457"/>
                    <a:pt x="0" y="7297"/>
                    <a:pt x="59" y="4729"/>
                  </a:cubicBezTo>
                  <a:cubicBezTo>
                    <a:pt x="117" y="2102"/>
                    <a:pt x="2218" y="1"/>
                    <a:pt x="4787" y="1"/>
                  </a:cubicBezTo>
                  <a:cubicBezTo>
                    <a:pt x="7355" y="1"/>
                    <a:pt x="9573" y="2160"/>
                    <a:pt x="957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3" name="Google Shape;15743;p31"/>
            <p:cNvSpPr/>
            <p:nvPr/>
          </p:nvSpPr>
          <p:spPr>
            <a:xfrm>
              <a:off x="4036175" y="2358425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904" y="59"/>
                  </a:moveTo>
                  <a:cubicBezTo>
                    <a:pt x="7530" y="175"/>
                    <a:pt x="9573" y="2277"/>
                    <a:pt x="9456" y="4903"/>
                  </a:cubicBezTo>
                  <a:cubicBezTo>
                    <a:pt x="9398" y="7530"/>
                    <a:pt x="7238" y="9573"/>
                    <a:pt x="4670" y="9456"/>
                  </a:cubicBezTo>
                  <a:cubicBezTo>
                    <a:pt x="2043" y="9398"/>
                    <a:pt x="0" y="7238"/>
                    <a:pt x="59" y="4670"/>
                  </a:cubicBezTo>
                  <a:cubicBezTo>
                    <a:pt x="176" y="2043"/>
                    <a:pt x="2277" y="0"/>
                    <a:pt x="490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4" name="Google Shape;15744;p31"/>
            <p:cNvSpPr/>
            <p:nvPr/>
          </p:nvSpPr>
          <p:spPr>
            <a:xfrm>
              <a:off x="4039100" y="3098275"/>
              <a:ext cx="232050" cy="232050"/>
            </a:xfrm>
            <a:custGeom>
              <a:avLst/>
              <a:gdLst/>
              <a:ahLst/>
              <a:cxnLst/>
              <a:rect l="l" t="t" r="r" b="b"/>
              <a:pathLst>
                <a:path w="9282" h="9282" extrusionOk="0">
                  <a:moveTo>
                    <a:pt x="4670" y="0"/>
                  </a:moveTo>
                  <a:cubicBezTo>
                    <a:pt x="7238" y="0"/>
                    <a:pt x="9281" y="2043"/>
                    <a:pt x="9281" y="4670"/>
                  </a:cubicBezTo>
                  <a:cubicBezTo>
                    <a:pt x="9281" y="7238"/>
                    <a:pt x="7180" y="9281"/>
                    <a:pt x="4611" y="9281"/>
                  </a:cubicBezTo>
                  <a:cubicBezTo>
                    <a:pt x="2043" y="9223"/>
                    <a:pt x="0" y="7180"/>
                    <a:pt x="0" y="4611"/>
                  </a:cubicBezTo>
                  <a:cubicBezTo>
                    <a:pt x="0" y="2043"/>
                    <a:pt x="2102" y="0"/>
                    <a:pt x="467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5" name="Google Shape;15745;p31"/>
            <p:cNvSpPr/>
            <p:nvPr/>
          </p:nvSpPr>
          <p:spPr>
            <a:xfrm>
              <a:off x="3303625" y="2361350"/>
              <a:ext cx="232050" cy="232025"/>
            </a:xfrm>
            <a:custGeom>
              <a:avLst/>
              <a:gdLst/>
              <a:ahLst/>
              <a:cxnLst/>
              <a:rect l="l" t="t" r="r" b="b"/>
              <a:pathLst>
                <a:path w="9282" h="9281" extrusionOk="0">
                  <a:moveTo>
                    <a:pt x="0" y="4670"/>
                  </a:moveTo>
                  <a:cubicBezTo>
                    <a:pt x="0" y="2101"/>
                    <a:pt x="2043" y="0"/>
                    <a:pt x="4612" y="0"/>
                  </a:cubicBezTo>
                  <a:cubicBezTo>
                    <a:pt x="7238" y="0"/>
                    <a:pt x="9281" y="2101"/>
                    <a:pt x="9281" y="4670"/>
                  </a:cubicBezTo>
                  <a:cubicBezTo>
                    <a:pt x="9223" y="7238"/>
                    <a:pt x="7180" y="9281"/>
                    <a:pt x="4670" y="9281"/>
                  </a:cubicBezTo>
                  <a:cubicBezTo>
                    <a:pt x="2043" y="9281"/>
                    <a:pt x="0" y="7238"/>
                    <a:pt x="0" y="46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6" name="Google Shape;15746;p31"/>
            <p:cNvSpPr/>
            <p:nvPr/>
          </p:nvSpPr>
          <p:spPr>
            <a:xfrm>
              <a:off x="3303625" y="3098275"/>
              <a:ext cx="232050" cy="230575"/>
            </a:xfrm>
            <a:custGeom>
              <a:avLst/>
              <a:gdLst/>
              <a:ahLst/>
              <a:cxnLst/>
              <a:rect l="l" t="t" r="r" b="b"/>
              <a:pathLst>
                <a:path w="9282" h="9223" extrusionOk="0">
                  <a:moveTo>
                    <a:pt x="4670" y="9223"/>
                  </a:moveTo>
                  <a:cubicBezTo>
                    <a:pt x="2160" y="9223"/>
                    <a:pt x="59" y="7180"/>
                    <a:pt x="59" y="4670"/>
                  </a:cubicBezTo>
                  <a:cubicBezTo>
                    <a:pt x="0" y="2160"/>
                    <a:pt x="2102" y="0"/>
                    <a:pt x="4612" y="59"/>
                  </a:cubicBezTo>
                  <a:cubicBezTo>
                    <a:pt x="7122" y="59"/>
                    <a:pt x="9165" y="2101"/>
                    <a:pt x="9223" y="4553"/>
                  </a:cubicBezTo>
                  <a:cubicBezTo>
                    <a:pt x="9281" y="7063"/>
                    <a:pt x="7180" y="9223"/>
                    <a:pt x="4670" y="922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7" name="Google Shape;15747;p31"/>
            <p:cNvSpPr/>
            <p:nvPr/>
          </p:nvSpPr>
          <p:spPr>
            <a:xfrm>
              <a:off x="3798325" y="2116175"/>
              <a:ext cx="229125" cy="230600"/>
            </a:xfrm>
            <a:custGeom>
              <a:avLst/>
              <a:gdLst/>
              <a:ahLst/>
              <a:cxnLst/>
              <a:rect l="l" t="t" r="r" b="b"/>
              <a:pathLst>
                <a:path w="9165" h="9224" extrusionOk="0">
                  <a:moveTo>
                    <a:pt x="9164" y="4612"/>
                  </a:moveTo>
                  <a:cubicBezTo>
                    <a:pt x="9164" y="7122"/>
                    <a:pt x="7063" y="9223"/>
                    <a:pt x="4553" y="9165"/>
                  </a:cubicBezTo>
                  <a:cubicBezTo>
                    <a:pt x="2043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1"/>
                  </a:cubicBezTo>
                  <a:cubicBezTo>
                    <a:pt x="7121" y="59"/>
                    <a:pt x="9164" y="2102"/>
                    <a:pt x="9164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8" name="Google Shape;15748;p31"/>
            <p:cNvSpPr/>
            <p:nvPr/>
          </p:nvSpPr>
          <p:spPr>
            <a:xfrm>
              <a:off x="4287175" y="2605025"/>
              <a:ext cx="230575" cy="230600"/>
            </a:xfrm>
            <a:custGeom>
              <a:avLst/>
              <a:gdLst/>
              <a:ahLst/>
              <a:cxnLst/>
              <a:rect l="l" t="t" r="r" b="b"/>
              <a:pathLst>
                <a:path w="9223" h="9224" extrusionOk="0">
                  <a:moveTo>
                    <a:pt x="9223" y="4612"/>
                  </a:moveTo>
                  <a:cubicBezTo>
                    <a:pt x="9223" y="7122"/>
                    <a:pt x="7063" y="9223"/>
                    <a:pt x="4553" y="9223"/>
                  </a:cubicBezTo>
                  <a:cubicBezTo>
                    <a:pt x="2101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59"/>
                  </a:cubicBezTo>
                  <a:cubicBezTo>
                    <a:pt x="7121" y="59"/>
                    <a:pt x="9164" y="2102"/>
                    <a:pt x="9223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9" name="Google Shape;15749;p31"/>
            <p:cNvSpPr/>
            <p:nvPr/>
          </p:nvSpPr>
          <p:spPr>
            <a:xfrm>
              <a:off x="4287175" y="2853100"/>
              <a:ext cx="229125" cy="229150"/>
            </a:xfrm>
            <a:custGeom>
              <a:avLst/>
              <a:gdLst/>
              <a:ahLst/>
              <a:cxnLst/>
              <a:rect l="l" t="t" r="r" b="b"/>
              <a:pathLst>
                <a:path w="9165" h="9166" extrusionOk="0">
                  <a:moveTo>
                    <a:pt x="4611" y="9165"/>
                  </a:moveTo>
                  <a:cubicBezTo>
                    <a:pt x="2101" y="9107"/>
                    <a:pt x="0" y="7064"/>
                    <a:pt x="59" y="4554"/>
                  </a:cubicBezTo>
                  <a:cubicBezTo>
                    <a:pt x="59" y="2044"/>
                    <a:pt x="2101" y="1"/>
                    <a:pt x="4611" y="1"/>
                  </a:cubicBezTo>
                  <a:cubicBezTo>
                    <a:pt x="7121" y="1"/>
                    <a:pt x="9164" y="2102"/>
                    <a:pt x="9164" y="4554"/>
                  </a:cubicBezTo>
                  <a:cubicBezTo>
                    <a:pt x="9164" y="7064"/>
                    <a:pt x="7063" y="9165"/>
                    <a:pt x="4611" y="91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0" name="Google Shape;15750;p31"/>
            <p:cNvSpPr/>
            <p:nvPr/>
          </p:nvSpPr>
          <p:spPr>
            <a:xfrm>
              <a:off x="3551700" y="2116175"/>
              <a:ext cx="229125" cy="229125"/>
            </a:xfrm>
            <a:custGeom>
              <a:avLst/>
              <a:gdLst/>
              <a:ahLst/>
              <a:cxnLst/>
              <a:rect l="l" t="t" r="r" b="b"/>
              <a:pathLst>
                <a:path w="9165" h="9165" extrusionOk="0">
                  <a:moveTo>
                    <a:pt x="9165" y="4612"/>
                  </a:moveTo>
                  <a:cubicBezTo>
                    <a:pt x="9106" y="7122"/>
                    <a:pt x="7063" y="9165"/>
                    <a:pt x="4553" y="9165"/>
                  </a:cubicBezTo>
                  <a:cubicBezTo>
                    <a:pt x="2043" y="9165"/>
                    <a:pt x="0" y="7064"/>
                    <a:pt x="0" y="4554"/>
                  </a:cubicBezTo>
                  <a:cubicBezTo>
                    <a:pt x="0" y="2044"/>
                    <a:pt x="2102" y="1"/>
                    <a:pt x="4612" y="59"/>
                  </a:cubicBezTo>
                  <a:cubicBezTo>
                    <a:pt x="7122" y="59"/>
                    <a:pt x="9165" y="2102"/>
                    <a:pt x="9165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1" name="Google Shape;15751;p31"/>
            <p:cNvSpPr/>
            <p:nvPr/>
          </p:nvSpPr>
          <p:spPr>
            <a:xfrm>
              <a:off x="3799775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7005" y="8990"/>
                    <a:pt x="4495" y="8990"/>
                  </a:cubicBezTo>
                  <a:cubicBezTo>
                    <a:pt x="1985" y="8990"/>
                    <a:pt x="0" y="7005"/>
                    <a:pt x="0" y="4495"/>
                  </a:cubicBezTo>
                  <a:cubicBezTo>
                    <a:pt x="0" y="1985"/>
                    <a:pt x="1985" y="1"/>
                    <a:pt x="4495" y="1"/>
                  </a:cubicBezTo>
                  <a:cubicBezTo>
                    <a:pt x="7005" y="1"/>
                    <a:pt x="8989" y="1985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2" name="Google Shape;15752;p31"/>
            <p:cNvSpPr/>
            <p:nvPr/>
          </p:nvSpPr>
          <p:spPr>
            <a:xfrm>
              <a:off x="4290075" y="236572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95"/>
                  </a:moveTo>
                  <a:cubicBezTo>
                    <a:pt x="8990" y="7005"/>
                    <a:pt x="7005" y="8989"/>
                    <a:pt x="4495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1985" y="0"/>
                    <a:pt x="4437" y="0"/>
                  </a:cubicBezTo>
                  <a:cubicBezTo>
                    <a:pt x="6947" y="0"/>
                    <a:pt x="8990" y="1985"/>
                    <a:pt x="8990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3" name="Google Shape;15753;p31"/>
            <p:cNvSpPr/>
            <p:nvPr/>
          </p:nvSpPr>
          <p:spPr>
            <a:xfrm>
              <a:off x="3553150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37"/>
                  </a:moveTo>
                  <a:cubicBezTo>
                    <a:pt x="8990" y="6947"/>
                    <a:pt x="7005" y="8990"/>
                    <a:pt x="4495" y="8990"/>
                  </a:cubicBezTo>
                  <a:cubicBezTo>
                    <a:pt x="1985" y="8990"/>
                    <a:pt x="1" y="6947"/>
                    <a:pt x="1" y="4437"/>
                  </a:cubicBezTo>
                  <a:cubicBezTo>
                    <a:pt x="1" y="1985"/>
                    <a:pt x="1985" y="1"/>
                    <a:pt x="4437" y="1"/>
                  </a:cubicBezTo>
                  <a:cubicBezTo>
                    <a:pt x="6947" y="1"/>
                    <a:pt x="8990" y="1985"/>
                    <a:pt x="8990" y="443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4" name="Google Shape;15754;p31"/>
            <p:cNvSpPr/>
            <p:nvPr/>
          </p:nvSpPr>
          <p:spPr>
            <a:xfrm>
              <a:off x="3064300" y="260795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4"/>
                  </a:moveTo>
                  <a:cubicBezTo>
                    <a:pt x="8990" y="7063"/>
                    <a:pt x="6947" y="8990"/>
                    <a:pt x="4437" y="8990"/>
                  </a:cubicBezTo>
                  <a:cubicBezTo>
                    <a:pt x="1927" y="8990"/>
                    <a:pt x="1" y="6947"/>
                    <a:pt x="1" y="4437"/>
                  </a:cubicBezTo>
                  <a:cubicBezTo>
                    <a:pt x="1" y="1985"/>
                    <a:pt x="2044" y="1"/>
                    <a:pt x="4495" y="1"/>
                  </a:cubicBezTo>
                  <a:cubicBezTo>
                    <a:pt x="7005" y="1"/>
                    <a:pt x="8990" y="2044"/>
                    <a:pt x="8990" y="455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5" name="Google Shape;15755;p31"/>
            <p:cNvSpPr/>
            <p:nvPr/>
          </p:nvSpPr>
          <p:spPr>
            <a:xfrm>
              <a:off x="3064300" y="28545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3"/>
                  </a:moveTo>
                  <a:cubicBezTo>
                    <a:pt x="8990" y="7005"/>
                    <a:pt x="6947" y="8989"/>
                    <a:pt x="4437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2044" y="0"/>
                    <a:pt x="4554" y="0"/>
                  </a:cubicBezTo>
                  <a:cubicBezTo>
                    <a:pt x="7005" y="59"/>
                    <a:pt x="8990" y="2043"/>
                    <a:pt x="8990" y="45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6" name="Google Shape;15756;p31"/>
            <p:cNvSpPr/>
            <p:nvPr/>
          </p:nvSpPr>
          <p:spPr>
            <a:xfrm>
              <a:off x="4043475" y="211910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6946" y="8990"/>
                    <a:pt x="4436" y="8990"/>
                  </a:cubicBezTo>
                  <a:cubicBezTo>
                    <a:pt x="1985" y="8931"/>
                    <a:pt x="0" y="6947"/>
                    <a:pt x="0" y="4495"/>
                  </a:cubicBezTo>
                  <a:cubicBezTo>
                    <a:pt x="0" y="1985"/>
                    <a:pt x="2043" y="1"/>
                    <a:pt x="4553" y="1"/>
                  </a:cubicBezTo>
                  <a:cubicBezTo>
                    <a:pt x="7005" y="1"/>
                    <a:pt x="8989" y="2044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7" name="Google Shape;15757;p31"/>
            <p:cNvSpPr/>
            <p:nvPr/>
          </p:nvSpPr>
          <p:spPr>
            <a:xfrm>
              <a:off x="3308000" y="2119100"/>
              <a:ext cx="223300" cy="224750"/>
            </a:xfrm>
            <a:custGeom>
              <a:avLst/>
              <a:gdLst/>
              <a:ahLst/>
              <a:cxnLst/>
              <a:rect l="l" t="t" r="r" b="b"/>
              <a:pathLst>
                <a:path w="8932" h="8990" extrusionOk="0">
                  <a:moveTo>
                    <a:pt x="4495" y="59"/>
                  </a:moveTo>
                  <a:cubicBezTo>
                    <a:pt x="6888" y="59"/>
                    <a:pt x="8931" y="2102"/>
                    <a:pt x="8931" y="4495"/>
                  </a:cubicBezTo>
                  <a:cubicBezTo>
                    <a:pt x="8873" y="6947"/>
                    <a:pt x="6830" y="8990"/>
                    <a:pt x="4378" y="8931"/>
                  </a:cubicBezTo>
                  <a:cubicBezTo>
                    <a:pt x="1985" y="8873"/>
                    <a:pt x="1" y="6888"/>
                    <a:pt x="1" y="4495"/>
                  </a:cubicBezTo>
                  <a:cubicBezTo>
                    <a:pt x="1" y="2044"/>
                    <a:pt x="2044" y="1"/>
                    <a:pt x="449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8" name="Google Shape;15758;p31"/>
            <p:cNvSpPr/>
            <p:nvPr/>
          </p:nvSpPr>
          <p:spPr>
            <a:xfrm>
              <a:off x="4290075" y="3102650"/>
              <a:ext cx="223300" cy="223275"/>
            </a:xfrm>
            <a:custGeom>
              <a:avLst/>
              <a:gdLst/>
              <a:ahLst/>
              <a:cxnLst/>
              <a:rect l="l" t="t" r="r" b="b"/>
              <a:pathLst>
                <a:path w="8932" h="8931" extrusionOk="0">
                  <a:moveTo>
                    <a:pt x="8932" y="4436"/>
                  </a:moveTo>
                  <a:cubicBezTo>
                    <a:pt x="8932" y="6888"/>
                    <a:pt x="6947" y="8931"/>
                    <a:pt x="4495" y="8931"/>
                  </a:cubicBezTo>
                  <a:cubicBezTo>
                    <a:pt x="2044" y="8931"/>
                    <a:pt x="1" y="6888"/>
                    <a:pt x="1" y="4436"/>
                  </a:cubicBezTo>
                  <a:cubicBezTo>
                    <a:pt x="59" y="2043"/>
                    <a:pt x="2044" y="0"/>
                    <a:pt x="4437" y="0"/>
                  </a:cubicBezTo>
                  <a:cubicBezTo>
                    <a:pt x="6889" y="0"/>
                    <a:pt x="8932" y="1985"/>
                    <a:pt x="8932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9" name="Google Shape;15759;p31"/>
            <p:cNvSpPr/>
            <p:nvPr/>
          </p:nvSpPr>
          <p:spPr>
            <a:xfrm>
              <a:off x="4043475" y="3346350"/>
              <a:ext cx="223275" cy="221825"/>
            </a:xfrm>
            <a:custGeom>
              <a:avLst/>
              <a:gdLst/>
              <a:ahLst/>
              <a:cxnLst/>
              <a:rect l="l" t="t" r="r" b="b"/>
              <a:pathLst>
                <a:path w="8931" h="8873" extrusionOk="0">
                  <a:moveTo>
                    <a:pt x="8931" y="4378"/>
                  </a:moveTo>
                  <a:cubicBezTo>
                    <a:pt x="8931" y="6829"/>
                    <a:pt x="6888" y="8872"/>
                    <a:pt x="4495" y="8872"/>
                  </a:cubicBezTo>
                  <a:cubicBezTo>
                    <a:pt x="2043" y="8872"/>
                    <a:pt x="59" y="6888"/>
                    <a:pt x="59" y="4436"/>
                  </a:cubicBezTo>
                  <a:cubicBezTo>
                    <a:pt x="0" y="2043"/>
                    <a:pt x="2043" y="0"/>
                    <a:pt x="4495" y="0"/>
                  </a:cubicBezTo>
                  <a:cubicBezTo>
                    <a:pt x="6888" y="0"/>
                    <a:pt x="8873" y="1985"/>
                    <a:pt x="8931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0" name="Google Shape;15760;p31"/>
            <p:cNvSpPr/>
            <p:nvPr/>
          </p:nvSpPr>
          <p:spPr>
            <a:xfrm>
              <a:off x="3065775" y="2365725"/>
              <a:ext cx="221825" cy="223275"/>
            </a:xfrm>
            <a:custGeom>
              <a:avLst/>
              <a:gdLst/>
              <a:ahLst/>
              <a:cxnLst/>
              <a:rect l="l" t="t" r="r" b="b"/>
              <a:pathLst>
                <a:path w="8873" h="8931" extrusionOk="0">
                  <a:moveTo>
                    <a:pt x="4378" y="8931"/>
                  </a:moveTo>
                  <a:cubicBezTo>
                    <a:pt x="1985" y="8872"/>
                    <a:pt x="0" y="6888"/>
                    <a:pt x="0" y="4495"/>
                  </a:cubicBezTo>
                  <a:cubicBezTo>
                    <a:pt x="0" y="2043"/>
                    <a:pt x="2101" y="0"/>
                    <a:pt x="4495" y="59"/>
                  </a:cubicBezTo>
                  <a:cubicBezTo>
                    <a:pt x="6946" y="117"/>
                    <a:pt x="8872" y="2101"/>
                    <a:pt x="8872" y="4495"/>
                  </a:cubicBezTo>
                  <a:cubicBezTo>
                    <a:pt x="8814" y="6946"/>
                    <a:pt x="6829" y="8931"/>
                    <a:pt x="4378" y="88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1" name="Google Shape;15761;p31"/>
            <p:cNvSpPr/>
            <p:nvPr/>
          </p:nvSpPr>
          <p:spPr>
            <a:xfrm>
              <a:off x="3309450" y="3346350"/>
              <a:ext cx="220375" cy="220375"/>
            </a:xfrm>
            <a:custGeom>
              <a:avLst/>
              <a:gdLst/>
              <a:ahLst/>
              <a:cxnLst/>
              <a:rect l="l" t="t" r="r" b="b"/>
              <a:pathLst>
                <a:path w="8815" h="8815" extrusionOk="0">
                  <a:moveTo>
                    <a:pt x="8757" y="4436"/>
                  </a:moveTo>
                  <a:cubicBezTo>
                    <a:pt x="8757" y="6888"/>
                    <a:pt x="6772" y="8814"/>
                    <a:pt x="4320" y="8814"/>
                  </a:cubicBezTo>
                  <a:cubicBezTo>
                    <a:pt x="1927" y="8756"/>
                    <a:pt x="1" y="6829"/>
                    <a:pt x="1" y="4378"/>
                  </a:cubicBezTo>
                  <a:cubicBezTo>
                    <a:pt x="59" y="1926"/>
                    <a:pt x="1986" y="0"/>
                    <a:pt x="4437" y="58"/>
                  </a:cubicBezTo>
                  <a:cubicBezTo>
                    <a:pt x="6889" y="58"/>
                    <a:pt x="8815" y="2043"/>
                    <a:pt x="8757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2" name="Google Shape;15762;p31"/>
            <p:cNvSpPr/>
            <p:nvPr/>
          </p:nvSpPr>
          <p:spPr>
            <a:xfrm>
              <a:off x="3067225" y="3104100"/>
              <a:ext cx="218900" cy="218925"/>
            </a:xfrm>
            <a:custGeom>
              <a:avLst/>
              <a:gdLst/>
              <a:ahLst/>
              <a:cxnLst/>
              <a:rect l="l" t="t" r="r" b="b"/>
              <a:pathLst>
                <a:path w="8756" h="8757" extrusionOk="0">
                  <a:moveTo>
                    <a:pt x="8756" y="4378"/>
                  </a:moveTo>
                  <a:cubicBezTo>
                    <a:pt x="8756" y="6830"/>
                    <a:pt x="6830" y="8756"/>
                    <a:pt x="4378" y="8756"/>
                  </a:cubicBezTo>
                  <a:cubicBezTo>
                    <a:pt x="1927" y="8756"/>
                    <a:pt x="0" y="6830"/>
                    <a:pt x="0" y="4378"/>
                  </a:cubicBezTo>
                  <a:cubicBezTo>
                    <a:pt x="0" y="1927"/>
                    <a:pt x="1927" y="1"/>
                    <a:pt x="4378" y="1"/>
                  </a:cubicBezTo>
                  <a:cubicBezTo>
                    <a:pt x="6830" y="59"/>
                    <a:pt x="8698" y="1985"/>
                    <a:pt x="8698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3" name="Google Shape;15763;p31"/>
            <p:cNvSpPr/>
            <p:nvPr/>
          </p:nvSpPr>
          <p:spPr>
            <a:xfrm>
              <a:off x="4294475" y="2123475"/>
              <a:ext cx="215975" cy="216000"/>
            </a:xfrm>
            <a:custGeom>
              <a:avLst/>
              <a:gdLst/>
              <a:ahLst/>
              <a:cxnLst/>
              <a:rect l="l" t="t" r="r" b="b"/>
              <a:pathLst>
                <a:path w="8639" h="8640" extrusionOk="0">
                  <a:moveTo>
                    <a:pt x="4319" y="1"/>
                  </a:moveTo>
                  <a:cubicBezTo>
                    <a:pt x="6713" y="1"/>
                    <a:pt x="8639" y="1927"/>
                    <a:pt x="8639" y="4320"/>
                  </a:cubicBezTo>
                  <a:cubicBezTo>
                    <a:pt x="8639" y="6713"/>
                    <a:pt x="6654" y="8639"/>
                    <a:pt x="4261" y="8639"/>
                  </a:cubicBezTo>
                  <a:cubicBezTo>
                    <a:pt x="1868" y="8581"/>
                    <a:pt x="0" y="6655"/>
                    <a:pt x="0" y="4262"/>
                  </a:cubicBezTo>
                  <a:cubicBezTo>
                    <a:pt x="0" y="1869"/>
                    <a:pt x="1926" y="1"/>
                    <a:pt x="431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4" name="Google Shape;15764;p31"/>
            <p:cNvSpPr/>
            <p:nvPr/>
          </p:nvSpPr>
          <p:spPr>
            <a:xfrm>
              <a:off x="3805600" y="1876875"/>
              <a:ext cx="214550" cy="215975"/>
            </a:xfrm>
            <a:custGeom>
              <a:avLst/>
              <a:gdLst/>
              <a:ahLst/>
              <a:cxnLst/>
              <a:rect l="l" t="t" r="r" b="b"/>
              <a:pathLst>
                <a:path w="8582" h="8639" extrusionOk="0">
                  <a:moveTo>
                    <a:pt x="8581" y="4319"/>
                  </a:moveTo>
                  <a:cubicBezTo>
                    <a:pt x="8581" y="6654"/>
                    <a:pt x="6655" y="8581"/>
                    <a:pt x="4320" y="8639"/>
                  </a:cubicBezTo>
                  <a:cubicBezTo>
                    <a:pt x="1927" y="8639"/>
                    <a:pt x="1" y="6654"/>
                    <a:pt x="1" y="4319"/>
                  </a:cubicBezTo>
                  <a:cubicBezTo>
                    <a:pt x="1" y="1926"/>
                    <a:pt x="1927" y="0"/>
                    <a:pt x="4262" y="0"/>
                  </a:cubicBezTo>
                  <a:cubicBezTo>
                    <a:pt x="6655" y="0"/>
                    <a:pt x="8581" y="1926"/>
                    <a:pt x="8581" y="43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5" name="Google Shape;15765;p31"/>
            <p:cNvSpPr/>
            <p:nvPr/>
          </p:nvSpPr>
          <p:spPr>
            <a:xfrm>
              <a:off x="4541075" y="2612325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4320" y="1"/>
                  </a:moveTo>
                  <a:cubicBezTo>
                    <a:pt x="6713" y="1"/>
                    <a:pt x="8639" y="1985"/>
                    <a:pt x="8639" y="4320"/>
                  </a:cubicBezTo>
                  <a:cubicBezTo>
                    <a:pt x="8639" y="6713"/>
                    <a:pt x="6713" y="8640"/>
                    <a:pt x="4320" y="8640"/>
                  </a:cubicBezTo>
                  <a:cubicBezTo>
                    <a:pt x="1927" y="8640"/>
                    <a:pt x="1" y="6713"/>
                    <a:pt x="1" y="4320"/>
                  </a:cubicBezTo>
                  <a:cubicBezTo>
                    <a:pt x="1" y="1985"/>
                    <a:pt x="1927" y="1"/>
                    <a:pt x="432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6" name="Google Shape;15766;p31"/>
            <p:cNvSpPr/>
            <p:nvPr/>
          </p:nvSpPr>
          <p:spPr>
            <a:xfrm>
              <a:off x="4541075" y="2858950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8639" y="4320"/>
                  </a:moveTo>
                  <a:cubicBezTo>
                    <a:pt x="8639" y="6655"/>
                    <a:pt x="6655" y="8639"/>
                    <a:pt x="4320" y="8639"/>
                  </a:cubicBezTo>
                  <a:cubicBezTo>
                    <a:pt x="1927" y="8639"/>
                    <a:pt x="1" y="6713"/>
                    <a:pt x="1" y="4320"/>
                  </a:cubicBezTo>
                  <a:cubicBezTo>
                    <a:pt x="1" y="1985"/>
                    <a:pt x="1927" y="59"/>
                    <a:pt x="4262" y="59"/>
                  </a:cubicBezTo>
                  <a:cubicBezTo>
                    <a:pt x="6655" y="0"/>
                    <a:pt x="8581" y="1927"/>
                    <a:pt x="8639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7" name="Google Shape;15767;p31"/>
            <p:cNvSpPr/>
            <p:nvPr/>
          </p:nvSpPr>
          <p:spPr>
            <a:xfrm>
              <a:off x="3557525" y="1875400"/>
              <a:ext cx="217475" cy="217450"/>
            </a:xfrm>
            <a:custGeom>
              <a:avLst/>
              <a:gdLst/>
              <a:ahLst/>
              <a:cxnLst/>
              <a:rect l="l" t="t" r="r" b="b"/>
              <a:pathLst>
                <a:path w="8699" h="8698" extrusionOk="0">
                  <a:moveTo>
                    <a:pt x="4262" y="8640"/>
                  </a:moveTo>
                  <a:cubicBezTo>
                    <a:pt x="1927" y="8640"/>
                    <a:pt x="1" y="6597"/>
                    <a:pt x="59" y="4262"/>
                  </a:cubicBezTo>
                  <a:cubicBezTo>
                    <a:pt x="118" y="1927"/>
                    <a:pt x="2102" y="1"/>
                    <a:pt x="4379" y="59"/>
                  </a:cubicBezTo>
                  <a:cubicBezTo>
                    <a:pt x="6772" y="117"/>
                    <a:pt x="8698" y="2102"/>
                    <a:pt x="8640" y="4437"/>
                  </a:cubicBezTo>
                  <a:cubicBezTo>
                    <a:pt x="8581" y="6830"/>
                    <a:pt x="6597" y="8698"/>
                    <a:pt x="4262" y="864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8" name="Google Shape;15768;p31"/>
            <p:cNvSpPr/>
            <p:nvPr/>
          </p:nvSpPr>
          <p:spPr>
            <a:xfrm>
              <a:off x="3070150" y="2123475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6" y="8581"/>
                    <a:pt x="0" y="6597"/>
                    <a:pt x="0" y="4262"/>
                  </a:cubicBezTo>
                  <a:cubicBezTo>
                    <a:pt x="0" y="1927"/>
                    <a:pt x="1926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9" name="Google Shape;15769;p31"/>
            <p:cNvSpPr/>
            <p:nvPr/>
          </p:nvSpPr>
          <p:spPr>
            <a:xfrm>
              <a:off x="4295925" y="3349250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7" y="8581"/>
                    <a:pt x="0" y="6597"/>
                    <a:pt x="0" y="4320"/>
                  </a:cubicBezTo>
                  <a:cubicBezTo>
                    <a:pt x="0" y="1985"/>
                    <a:pt x="1927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0" name="Google Shape;15770;p31"/>
            <p:cNvSpPr/>
            <p:nvPr/>
          </p:nvSpPr>
          <p:spPr>
            <a:xfrm>
              <a:off x="4542525" y="2371550"/>
              <a:ext cx="213100" cy="213075"/>
            </a:xfrm>
            <a:custGeom>
              <a:avLst/>
              <a:gdLst/>
              <a:ahLst/>
              <a:cxnLst/>
              <a:rect l="l" t="t" r="r" b="b"/>
              <a:pathLst>
                <a:path w="8524" h="8523" extrusionOk="0">
                  <a:moveTo>
                    <a:pt x="8523" y="4203"/>
                  </a:moveTo>
                  <a:cubicBezTo>
                    <a:pt x="8523" y="6596"/>
                    <a:pt x="6597" y="8523"/>
                    <a:pt x="4262" y="8464"/>
                  </a:cubicBezTo>
                  <a:cubicBezTo>
                    <a:pt x="1927" y="8464"/>
                    <a:pt x="59" y="6596"/>
                    <a:pt x="1" y="4262"/>
                  </a:cubicBezTo>
                  <a:cubicBezTo>
                    <a:pt x="1" y="1927"/>
                    <a:pt x="1927" y="1"/>
                    <a:pt x="4262" y="1"/>
                  </a:cubicBezTo>
                  <a:cubicBezTo>
                    <a:pt x="6597" y="1"/>
                    <a:pt x="8465" y="1868"/>
                    <a:pt x="8523" y="42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1" name="Google Shape;15771;p31"/>
            <p:cNvSpPr/>
            <p:nvPr/>
          </p:nvSpPr>
          <p:spPr>
            <a:xfrm>
              <a:off x="4049300" y="1878325"/>
              <a:ext cx="213075" cy="211625"/>
            </a:xfrm>
            <a:custGeom>
              <a:avLst/>
              <a:gdLst/>
              <a:ahLst/>
              <a:cxnLst/>
              <a:rect l="l" t="t" r="r" b="b"/>
              <a:pathLst>
                <a:path w="8523" h="8465" extrusionOk="0">
                  <a:moveTo>
                    <a:pt x="4203" y="0"/>
                  </a:moveTo>
                  <a:cubicBezTo>
                    <a:pt x="6538" y="0"/>
                    <a:pt x="8464" y="1868"/>
                    <a:pt x="8464" y="4203"/>
                  </a:cubicBezTo>
                  <a:cubicBezTo>
                    <a:pt x="8523" y="6538"/>
                    <a:pt x="6655" y="8464"/>
                    <a:pt x="4262" y="8464"/>
                  </a:cubicBezTo>
                  <a:cubicBezTo>
                    <a:pt x="1927" y="8464"/>
                    <a:pt x="1" y="6596"/>
                    <a:pt x="59" y="4203"/>
                  </a:cubicBezTo>
                  <a:cubicBezTo>
                    <a:pt x="59" y="1868"/>
                    <a:pt x="1869" y="0"/>
                    <a:pt x="42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2" name="Google Shape;15772;p31"/>
            <p:cNvSpPr/>
            <p:nvPr/>
          </p:nvSpPr>
          <p:spPr>
            <a:xfrm>
              <a:off x="3560450" y="3598800"/>
              <a:ext cx="211625" cy="210150"/>
            </a:xfrm>
            <a:custGeom>
              <a:avLst/>
              <a:gdLst/>
              <a:ahLst/>
              <a:cxnLst/>
              <a:rect l="l" t="t" r="r" b="b"/>
              <a:pathLst>
                <a:path w="8465" h="8406" extrusionOk="0">
                  <a:moveTo>
                    <a:pt x="8406" y="4145"/>
                  </a:moveTo>
                  <a:cubicBezTo>
                    <a:pt x="8464" y="6538"/>
                    <a:pt x="6597" y="8406"/>
                    <a:pt x="4262" y="8406"/>
                  </a:cubicBezTo>
                  <a:cubicBezTo>
                    <a:pt x="1927" y="8406"/>
                    <a:pt x="59" y="6596"/>
                    <a:pt x="1" y="4203"/>
                  </a:cubicBezTo>
                  <a:cubicBezTo>
                    <a:pt x="1" y="1868"/>
                    <a:pt x="1869" y="0"/>
                    <a:pt x="4203" y="0"/>
                  </a:cubicBezTo>
                  <a:cubicBezTo>
                    <a:pt x="6538" y="0"/>
                    <a:pt x="8406" y="1810"/>
                    <a:pt x="8406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3" name="Google Shape;15773;p31"/>
            <p:cNvSpPr/>
            <p:nvPr/>
          </p:nvSpPr>
          <p:spPr>
            <a:xfrm>
              <a:off x="3807075" y="3597325"/>
              <a:ext cx="211600" cy="211625"/>
            </a:xfrm>
            <a:custGeom>
              <a:avLst/>
              <a:gdLst/>
              <a:ahLst/>
              <a:cxnLst/>
              <a:rect l="l" t="t" r="r" b="b"/>
              <a:pathLst>
                <a:path w="8464" h="8465" extrusionOk="0">
                  <a:moveTo>
                    <a:pt x="4203" y="8465"/>
                  </a:moveTo>
                  <a:cubicBezTo>
                    <a:pt x="1868" y="8465"/>
                    <a:pt x="0" y="6597"/>
                    <a:pt x="0" y="4204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96" y="1"/>
                    <a:pt x="8464" y="1927"/>
                    <a:pt x="8464" y="4320"/>
                  </a:cubicBezTo>
                  <a:cubicBezTo>
                    <a:pt x="8406" y="6655"/>
                    <a:pt x="6538" y="8465"/>
                    <a:pt x="4203" y="84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4" name="Google Shape;15774;p31"/>
            <p:cNvSpPr/>
            <p:nvPr/>
          </p:nvSpPr>
          <p:spPr>
            <a:xfrm>
              <a:off x="2824975" y="2615250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6"/>
                  </a:moveTo>
                  <a:cubicBezTo>
                    <a:pt x="1869" y="8406"/>
                    <a:pt x="1" y="6596"/>
                    <a:pt x="1" y="4203"/>
                  </a:cubicBezTo>
                  <a:cubicBezTo>
                    <a:pt x="1" y="1868"/>
                    <a:pt x="1869" y="1"/>
                    <a:pt x="4262" y="1"/>
                  </a:cubicBezTo>
                  <a:cubicBezTo>
                    <a:pt x="6597" y="1"/>
                    <a:pt x="8406" y="1927"/>
                    <a:pt x="8406" y="4262"/>
                  </a:cubicBezTo>
                  <a:cubicBezTo>
                    <a:pt x="8406" y="6596"/>
                    <a:pt x="6538" y="8406"/>
                    <a:pt x="4204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5" name="Google Shape;15775;p31"/>
            <p:cNvSpPr/>
            <p:nvPr/>
          </p:nvSpPr>
          <p:spPr>
            <a:xfrm>
              <a:off x="2824975" y="2861875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5"/>
                  </a:moveTo>
                  <a:cubicBezTo>
                    <a:pt x="1810" y="8405"/>
                    <a:pt x="1" y="6538"/>
                    <a:pt x="1" y="4203"/>
                  </a:cubicBezTo>
                  <a:cubicBezTo>
                    <a:pt x="1" y="1868"/>
                    <a:pt x="1869" y="0"/>
                    <a:pt x="4204" y="0"/>
                  </a:cubicBezTo>
                  <a:cubicBezTo>
                    <a:pt x="6538" y="0"/>
                    <a:pt x="8406" y="1868"/>
                    <a:pt x="8406" y="4203"/>
                  </a:cubicBezTo>
                  <a:cubicBezTo>
                    <a:pt x="8406" y="6596"/>
                    <a:pt x="6538" y="8405"/>
                    <a:pt x="4204" y="840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6" name="Google Shape;15776;p31"/>
            <p:cNvSpPr/>
            <p:nvPr/>
          </p:nvSpPr>
          <p:spPr>
            <a:xfrm>
              <a:off x="4544000" y="3108475"/>
              <a:ext cx="210150" cy="210175"/>
            </a:xfrm>
            <a:custGeom>
              <a:avLst/>
              <a:gdLst/>
              <a:ahLst/>
              <a:cxnLst/>
              <a:rect l="l" t="t" r="r" b="b"/>
              <a:pathLst>
                <a:path w="8406" h="8407" extrusionOk="0">
                  <a:moveTo>
                    <a:pt x="4203" y="8406"/>
                  </a:moveTo>
                  <a:cubicBezTo>
                    <a:pt x="1868" y="8406"/>
                    <a:pt x="0" y="6597"/>
                    <a:pt x="0" y="4203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38" y="1"/>
                    <a:pt x="8406" y="1869"/>
                    <a:pt x="8406" y="4203"/>
                  </a:cubicBezTo>
                  <a:cubicBezTo>
                    <a:pt x="8406" y="6538"/>
                    <a:pt x="6596" y="8406"/>
                    <a:pt x="4203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7" name="Google Shape;15777;p31"/>
            <p:cNvSpPr/>
            <p:nvPr/>
          </p:nvSpPr>
          <p:spPr>
            <a:xfrm>
              <a:off x="3313850" y="1879775"/>
              <a:ext cx="210150" cy="208700"/>
            </a:xfrm>
            <a:custGeom>
              <a:avLst/>
              <a:gdLst/>
              <a:ahLst/>
              <a:cxnLst/>
              <a:rect l="l" t="t" r="r" b="b"/>
              <a:pathLst>
                <a:path w="8406" h="8348" extrusionOk="0">
                  <a:moveTo>
                    <a:pt x="4203" y="8348"/>
                  </a:moveTo>
                  <a:cubicBezTo>
                    <a:pt x="1868" y="8348"/>
                    <a:pt x="0" y="6480"/>
                    <a:pt x="58" y="4145"/>
                  </a:cubicBezTo>
                  <a:cubicBezTo>
                    <a:pt x="58" y="1810"/>
                    <a:pt x="1926" y="1"/>
                    <a:pt x="4261" y="1"/>
                  </a:cubicBezTo>
                  <a:cubicBezTo>
                    <a:pt x="6596" y="1"/>
                    <a:pt x="8405" y="1869"/>
                    <a:pt x="8405" y="4203"/>
                  </a:cubicBezTo>
                  <a:cubicBezTo>
                    <a:pt x="8405" y="6538"/>
                    <a:pt x="6538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8" name="Google Shape;15778;p31"/>
            <p:cNvSpPr/>
            <p:nvPr/>
          </p:nvSpPr>
          <p:spPr>
            <a:xfrm>
              <a:off x="3071600" y="3352175"/>
              <a:ext cx="210150" cy="210150"/>
            </a:xfrm>
            <a:custGeom>
              <a:avLst/>
              <a:gdLst/>
              <a:ahLst/>
              <a:cxnLst/>
              <a:rect l="l" t="t" r="r" b="b"/>
              <a:pathLst>
                <a:path w="8406" h="8406" extrusionOk="0">
                  <a:moveTo>
                    <a:pt x="4262" y="8406"/>
                  </a:moveTo>
                  <a:cubicBezTo>
                    <a:pt x="1868" y="8406"/>
                    <a:pt x="1" y="6538"/>
                    <a:pt x="1" y="4203"/>
                  </a:cubicBezTo>
                  <a:cubicBezTo>
                    <a:pt x="1" y="1868"/>
                    <a:pt x="1868" y="1"/>
                    <a:pt x="4203" y="1"/>
                  </a:cubicBezTo>
                  <a:cubicBezTo>
                    <a:pt x="6538" y="1"/>
                    <a:pt x="8348" y="1810"/>
                    <a:pt x="8406" y="4145"/>
                  </a:cubicBezTo>
                  <a:cubicBezTo>
                    <a:pt x="8406" y="6480"/>
                    <a:pt x="6596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9" name="Google Shape;15779;p31"/>
            <p:cNvSpPr/>
            <p:nvPr/>
          </p:nvSpPr>
          <p:spPr>
            <a:xfrm>
              <a:off x="2826450" y="2373025"/>
              <a:ext cx="207225" cy="208675"/>
            </a:xfrm>
            <a:custGeom>
              <a:avLst/>
              <a:gdLst/>
              <a:ahLst/>
              <a:cxnLst/>
              <a:rect l="l" t="t" r="r" b="b"/>
              <a:pathLst>
                <a:path w="8289" h="8347" extrusionOk="0">
                  <a:moveTo>
                    <a:pt x="4145" y="8347"/>
                  </a:moveTo>
                  <a:cubicBezTo>
                    <a:pt x="1810" y="8347"/>
                    <a:pt x="0" y="6479"/>
                    <a:pt x="0" y="4203"/>
                  </a:cubicBezTo>
                  <a:cubicBezTo>
                    <a:pt x="0" y="1868"/>
                    <a:pt x="1868" y="0"/>
                    <a:pt x="4145" y="0"/>
                  </a:cubicBezTo>
                  <a:cubicBezTo>
                    <a:pt x="6421" y="0"/>
                    <a:pt x="8289" y="1868"/>
                    <a:pt x="8289" y="4203"/>
                  </a:cubicBezTo>
                  <a:cubicBezTo>
                    <a:pt x="8289" y="6479"/>
                    <a:pt x="6421" y="8347"/>
                    <a:pt x="4145" y="834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0" name="Google Shape;15780;p31"/>
            <p:cNvSpPr/>
            <p:nvPr/>
          </p:nvSpPr>
          <p:spPr>
            <a:xfrm>
              <a:off x="4050775" y="3598800"/>
              <a:ext cx="208700" cy="208700"/>
            </a:xfrm>
            <a:custGeom>
              <a:avLst/>
              <a:gdLst/>
              <a:ahLst/>
              <a:cxnLst/>
              <a:rect l="l" t="t" r="r" b="b"/>
              <a:pathLst>
                <a:path w="8348" h="8348" extrusionOk="0">
                  <a:moveTo>
                    <a:pt x="8347" y="4145"/>
                  </a:moveTo>
                  <a:cubicBezTo>
                    <a:pt x="8347" y="6479"/>
                    <a:pt x="6538" y="8347"/>
                    <a:pt x="4203" y="8347"/>
                  </a:cubicBezTo>
                  <a:cubicBezTo>
                    <a:pt x="1926" y="8347"/>
                    <a:pt x="59" y="6538"/>
                    <a:pt x="59" y="4203"/>
                  </a:cubicBezTo>
                  <a:cubicBezTo>
                    <a:pt x="0" y="1926"/>
                    <a:pt x="1868" y="59"/>
                    <a:pt x="4144" y="59"/>
                  </a:cubicBezTo>
                  <a:cubicBezTo>
                    <a:pt x="6479" y="0"/>
                    <a:pt x="8347" y="1868"/>
                    <a:pt x="8347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1" name="Google Shape;15781;p31"/>
            <p:cNvSpPr/>
            <p:nvPr/>
          </p:nvSpPr>
          <p:spPr>
            <a:xfrm>
              <a:off x="3315300" y="3598800"/>
              <a:ext cx="207250" cy="208700"/>
            </a:xfrm>
            <a:custGeom>
              <a:avLst/>
              <a:gdLst/>
              <a:ahLst/>
              <a:cxnLst/>
              <a:rect l="l" t="t" r="r" b="b"/>
              <a:pathLst>
                <a:path w="8290" h="8348" extrusionOk="0">
                  <a:moveTo>
                    <a:pt x="4145" y="59"/>
                  </a:moveTo>
                  <a:cubicBezTo>
                    <a:pt x="6421" y="0"/>
                    <a:pt x="8289" y="1926"/>
                    <a:pt x="8289" y="4203"/>
                  </a:cubicBezTo>
                  <a:cubicBezTo>
                    <a:pt x="8289" y="6421"/>
                    <a:pt x="6421" y="8289"/>
                    <a:pt x="4203" y="8347"/>
                  </a:cubicBezTo>
                  <a:cubicBezTo>
                    <a:pt x="1927" y="8347"/>
                    <a:pt x="0" y="6479"/>
                    <a:pt x="0" y="4203"/>
                  </a:cubicBezTo>
                  <a:cubicBezTo>
                    <a:pt x="0" y="1926"/>
                    <a:pt x="1868" y="59"/>
                    <a:pt x="414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2" name="Google Shape;15782;p31"/>
            <p:cNvSpPr/>
            <p:nvPr/>
          </p:nvSpPr>
          <p:spPr>
            <a:xfrm>
              <a:off x="2826450" y="3109950"/>
              <a:ext cx="207225" cy="208700"/>
            </a:xfrm>
            <a:custGeom>
              <a:avLst/>
              <a:gdLst/>
              <a:ahLst/>
              <a:cxnLst/>
              <a:rect l="l" t="t" r="r" b="b"/>
              <a:pathLst>
                <a:path w="8289" h="8348" extrusionOk="0">
                  <a:moveTo>
                    <a:pt x="8289" y="4144"/>
                  </a:moveTo>
                  <a:cubicBezTo>
                    <a:pt x="8289" y="6362"/>
                    <a:pt x="6421" y="8289"/>
                    <a:pt x="4203" y="8289"/>
                  </a:cubicBezTo>
                  <a:cubicBezTo>
                    <a:pt x="1927" y="8347"/>
                    <a:pt x="0" y="6421"/>
                    <a:pt x="0" y="4144"/>
                  </a:cubicBezTo>
                  <a:cubicBezTo>
                    <a:pt x="0" y="1926"/>
                    <a:pt x="1868" y="58"/>
                    <a:pt x="4145" y="0"/>
                  </a:cubicBezTo>
                  <a:cubicBezTo>
                    <a:pt x="6363" y="0"/>
                    <a:pt x="8289" y="1868"/>
                    <a:pt x="8289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3" name="Google Shape;15783;p31"/>
            <p:cNvSpPr/>
            <p:nvPr/>
          </p:nvSpPr>
          <p:spPr>
            <a:xfrm>
              <a:off x="4298850" y="1881250"/>
              <a:ext cx="205775" cy="205775"/>
            </a:xfrm>
            <a:custGeom>
              <a:avLst/>
              <a:gdLst/>
              <a:ahLst/>
              <a:cxnLst/>
              <a:rect l="l" t="t" r="r" b="b"/>
              <a:pathLst>
                <a:path w="8231" h="8231" extrusionOk="0">
                  <a:moveTo>
                    <a:pt x="8230" y="4086"/>
                  </a:moveTo>
                  <a:cubicBezTo>
                    <a:pt x="8230" y="6363"/>
                    <a:pt x="6362" y="8230"/>
                    <a:pt x="4144" y="8230"/>
                  </a:cubicBezTo>
                  <a:cubicBezTo>
                    <a:pt x="1868" y="8230"/>
                    <a:pt x="58" y="6421"/>
                    <a:pt x="58" y="4144"/>
                  </a:cubicBezTo>
                  <a:cubicBezTo>
                    <a:pt x="0" y="1868"/>
                    <a:pt x="1868" y="0"/>
                    <a:pt x="4144" y="0"/>
                  </a:cubicBezTo>
                  <a:cubicBezTo>
                    <a:pt x="6421" y="59"/>
                    <a:pt x="8230" y="1868"/>
                    <a:pt x="8230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4" name="Google Shape;15784;p31"/>
            <p:cNvSpPr/>
            <p:nvPr/>
          </p:nvSpPr>
          <p:spPr>
            <a:xfrm>
              <a:off x="4545450" y="2127850"/>
              <a:ext cx="207250" cy="205775"/>
            </a:xfrm>
            <a:custGeom>
              <a:avLst/>
              <a:gdLst/>
              <a:ahLst/>
              <a:cxnLst/>
              <a:rect l="l" t="t" r="r" b="b"/>
              <a:pathLst>
                <a:path w="8290" h="8231" extrusionOk="0">
                  <a:moveTo>
                    <a:pt x="8231" y="4087"/>
                  </a:moveTo>
                  <a:cubicBezTo>
                    <a:pt x="8289" y="6363"/>
                    <a:pt x="6421" y="8231"/>
                    <a:pt x="4145" y="8231"/>
                  </a:cubicBezTo>
                  <a:cubicBezTo>
                    <a:pt x="1869" y="8231"/>
                    <a:pt x="59" y="6422"/>
                    <a:pt x="59" y="4145"/>
                  </a:cubicBezTo>
                  <a:cubicBezTo>
                    <a:pt x="1" y="1927"/>
                    <a:pt x="1869" y="1"/>
                    <a:pt x="4145" y="59"/>
                  </a:cubicBezTo>
                  <a:cubicBezTo>
                    <a:pt x="6363" y="59"/>
                    <a:pt x="8231" y="1869"/>
                    <a:pt x="8231" y="408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5" name="Google Shape;15785;p31"/>
            <p:cNvSpPr/>
            <p:nvPr/>
          </p:nvSpPr>
          <p:spPr>
            <a:xfrm>
              <a:off x="4548375" y="3355100"/>
              <a:ext cx="202850" cy="202850"/>
            </a:xfrm>
            <a:custGeom>
              <a:avLst/>
              <a:gdLst/>
              <a:ahLst/>
              <a:cxnLst/>
              <a:rect l="l" t="t" r="r" b="b"/>
              <a:pathLst>
                <a:path w="8114" h="8114" extrusionOk="0">
                  <a:moveTo>
                    <a:pt x="8056" y="4028"/>
                  </a:moveTo>
                  <a:cubicBezTo>
                    <a:pt x="8114" y="6304"/>
                    <a:pt x="6304" y="8114"/>
                    <a:pt x="4086" y="8114"/>
                  </a:cubicBezTo>
                  <a:cubicBezTo>
                    <a:pt x="1810" y="8114"/>
                    <a:pt x="0" y="6363"/>
                    <a:pt x="0" y="4086"/>
                  </a:cubicBezTo>
                  <a:cubicBezTo>
                    <a:pt x="0" y="1868"/>
                    <a:pt x="1693" y="59"/>
                    <a:pt x="3911" y="59"/>
                  </a:cubicBezTo>
                  <a:cubicBezTo>
                    <a:pt x="6188" y="0"/>
                    <a:pt x="8056" y="1751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6" name="Google Shape;15786;p31"/>
            <p:cNvSpPr/>
            <p:nvPr/>
          </p:nvSpPr>
          <p:spPr>
            <a:xfrm>
              <a:off x="3075975" y="1882700"/>
              <a:ext cx="201400" cy="202875"/>
            </a:xfrm>
            <a:custGeom>
              <a:avLst/>
              <a:gdLst/>
              <a:ahLst/>
              <a:cxnLst/>
              <a:rect l="l" t="t" r="r" b="b"/>
              <a:pathLst>
                <a:path w="8056" h="8115" extrusionOk="0">
                  <a:moveTo>
                    <a:pt x="8056" y="4086"/>
                  </a:moveTo>
                  <a:cubicBezTo>
                    <a:pt x="8056" y="6363"/>
                    <a:pt x="6246" y="8114"/>
                    <a:pt x="3970" y="8114"/>
                  </a:cubicBezTo>
                  <a:cubicBezTo>
                    <a:pt x="1752" y="8056"/>
                    <a:pt x="1" y="6305"/>
                    <a:pt x="1" y="4028"/>
                  </a:cubicBezTo>
                  <a:cubicBezTo>
                    <a:pt x="1" y="1752"/>
                    <a:pt x="1810" y="1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7" name="Google Shape;15787;p31"/>
            <p:cNvSpPr/>
            <p:nvPr/>
          </p:nvSpPr>
          <p:spPr>
            <a:xfrm>
              <a:off x="2829375" y="21307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5" y="3970"/>
                  </a:moveTo>
                  <a:cubicBezTo>
                    <a:pt x="8055" y="6188"/>
                    <a:pt x="6304" y="7997"/>
                    <a:pt x="4086" y="8056"/>
                  </a:cubicBezTo>
                  <a:cubicBezTo>
                    <a:pt x="1810" y="8056"/>
                    <a:pt x="0" y="6246"/>
                    <a:pt x="0" y="4028"/>
                  </a:cubicBezTo>
                  <a:cubicBezTo>
                    <a:pt x="0" y="1810"/>
                    <a:pt x="1751" y="1"/>
                    <a:pt x="3969" y="1"/>
                  </a:cubicBezTo>
                  <a:cubicBezTo>
                    <a:pt x="6187" y="1"/>
                    <a:pt x="7997" y="1752"/>
                    <a:pt x="805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8" name="Google Shape;15788;p31"/>
            <p:cNvSpPr/>
            <p:nvPr/>
          </p:nvSpPr>
          <p:spPr>
            <a:xfrm>
              <a:off x="4301750" y="36031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6" y="3970"/>
                  </a:moveTo>
                  <a:cubicBezTo>
                    <a:pt x="8056" y="6246"/>
                    <a:pt x="6305" y="7997"/>
                    <a:pt x="4087" y="8055"/>
                  </a:cubicBezTo>
                  <a:cubicBezTo>
                    <a:pt x="1810" y="8055"/>
                    <a:pt x="1" y="6246"/>
                    <a:pt x="1" y="4028"/>
                  </a:cubicBezTo>
                  <a:cubicBezTo>
                    <a:pt x="1" y="1810"/>
                    <a:pt x="1810" y="0"/>
                    <a:pt x="4028" y="0"/>
                  </a:cubicBezTo>
                  <a:cubicBezTo>
                    <a:pt x="6246" y="0"/>
                    <a:pt x="8056" y="1751"/>
                    <a:pt x="8056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9" name="Google Shape;15789;p31"/>
            <p:cNvSpPr/>
            <p:nvPr/>
          </p:nvSpPr>
          <p:spPr>
            <a:xfrm>
              <a:off x="4790600" y="2619625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4029" y="1"/>
                  </a:moveTo>
                  <a:cubicBezTo>
                    <a:pt x="6247" y="1"/>
                    <a:pt x="8056" y="1810"/>
                    <a:pt x="8056" y="4028"/>
                  </a:cubicBezTo>
                  <a:cubicBezTo>
                    <a:pt x="8056" y="6246"/>
                    <a:pt x="6305" y="8056"/>
                    <a:pt x="4087" y="8056"/>
                  </a:cubicBezTo>
                  <a:cubicBezTo>
                    <a:pt x="1810" y="8056"/>
                    <a:pt x="59" y="6305"/>
                    <a:pt x="1" y="4028"/>
                  </a:cubicBezTo>
                  <a:cubicBezTo>
                    <a:pt x="1" y="1810"/>
                    <a:pt x="1810" y="59"/>
                    <a:pt x="402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0" name="Google Shape;15790;p31"/>
            <p:cNvSpPr/>
            <p:nvPr/>
          </p:nvSpPr>
          <p:spPr>
            <a:xfrm>
              <a:off x="3564825" y="1641925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8056" y="4028"/>
                  </a:moveTo>
                  <a:cubicBezTo>
                    <a:pt x="8056" y="6246"/>
                    <a:pt x="6246" y="7997"/>
                    <a:pt x="4028" y="7997"/>
                  </a:cubicBezTo>
                  <a:cubicBezTo>
                    <a:pt x="1810" y="7997"/>
                    <a:pt x="1" y="6129"/>
                    <a:pt x="59" y="3911"/>
                  </a:cubicBezTo>
                  <a:cubicBezTo>
                    <a:pt x="59" y="1752"/>
                    <a:pt x="1869" y="0"/>
                    <a:pt x="4028" y="0"/>
                  </a:cubicBezTo>
                  <a:cubicBezTo>
                    <a:pt x="6246" y="0"/>
                    <a:pt x="8056" y="1752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1" name="Google Shape;15791;p31"/>
            <p:cNvSpPr/>
            <p:nvPr/>
          </p:nvSpPr>
          <p:spPr>
            <a:xfrm>
              <a:off x="3811450" y="16404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4086" y="58"/>
                  </a:moveTo>
                  <a:cubicBezTo>
                    <a:pt x="6304" y="58"/>
                    <a:pt x="8056" y="1868"/>
                    <a:pt x="8056" y="4086"/>
                  </a:cubicBezTo>
                  <a:cubicBezTo>
                    <a:pt x="8056" y="6304"/>
                    <a:pt x="6246" y="8055"/>
                    <a:pt x="4028" y="8055"/>
                  </a:cubicBezTo>
                  <a:cubicBezTo>
                    <a:pt x="1810" y="8055"/>
                    <a:pt x="0" y="6246"/>
                    <a:pt x="59" y="4028"/>
                  </a:cubicBezTo>
                  <a:cubicBezTo>
                    <a:pt x="59" y="1810"/>
                    <a:pt x="1868" y="0"/>
                    <a:pt x="4086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2" name="Google Shape;15792;p31"/>
            <p:cNvSpPr/>
            <p:nvPr/>
          </p:nvSpPr>
          <p:spPr>
            <a:xfrm>
              <a:off x="4790600" y="2866250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8056" y="4086"/>
                  </a:moveTo>
                  <a:cubicBezTo>
                    <a:pt x="8056" y="6304"/>
                    <a:pt x="6247" y="8055"/>
                    <a:pt x="4029" y="8055"/>
                  </a:cubicBezTo>
                  <a:cubicBezTo>
                    <a:pt x="1810" y="8055"/>
                    <a:pt x="1" y="6246"/>
                    <a:pt x="59" y="4028"/>
                  </a:cubicBezTo>
                  <a:cubicBezTo>
                    <a:pt x="59" y="1810"/>
                    <a:pt x="1869" y="0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3" name="Google Shape;15793;p31"/>
            <p:cNvSpPr/>
            <p:nvPr/>
          </p:nvSpPr>
          <p:spPr>
            <a:xfrm>
              <a:off x="2829375" y="3356550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7997" y="4028"/>
                  </a:moveTo>
                  <a:cubicBezTo>
                    <a:pt x="7997" y="6246"/>
                    <a:pt x="6187" y="7997"/>
                    <a:pt x="4028" y="7997"/>
                  </a:cubicBezTo>
                  <a:cubicBezTo>
                    <a:pt x="1810" y="7997"/>
                    <a:pt x="0" y="6130"/>
                    <a:pt x="58" y="3912"/>
                  </a:cubicBezTo>
                  <a:cubicBezTo>
                    <a:pt x="58" y="1752"/>
                    <a:pt x="1926" y="1"/>
                    <a:pt x="4086" y="1"/>
                  </a:cubicBezTo>
                  <a:cubicBezTo>
                    <a:pt x="6246" y="59"/>
                    <a:pt x="8055" y="1869"/>
                    <a:pt x="7997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4" name="Google Shape;15794;p31"/>
            <p:cNvSpPr/>
            <p:nvPr/>
          </p:nvSpPr>
          <p:spPr>
            <a:xfrm>
              <a:off x="3075975" y="3603175"/>
              <a:ext cx="199950" cy="201400"/>
            </a:xfrm>
            <a:custGeom>
              <a:avLst/>
              <a:gdLst/>
              <a:ahLst/>
              <a:cxnLst/>
              <a:rect l="l" t="t" r="r" b="b"/>
              <a:pathLst>
                <a:path w="7998" h="8056" extrusionOk="0">
                  <a:moveTo>
                    <a:pt x="4087" y="0"/>
                  </a:moveTo>
                  <a:cubicBezTo>
                    <a:pt x="6246" y="59"/>
                    <a:pt x="7997" y="1868"/>
                    <a:pt x="7997" y="4028"/>
                  </a:cubicBezTo>
                  <a:cubicBezTo>
                    <a:pt x="7997" y="6246"/>
                    <a:pt x="6130" y="8055"/>
                    <a:pt x="3970" y="7997"/>
                  </a:cubicBezTo>
                  <a:cubicBezTo>
                    <a:pt x="1752" y="7939"/>
                    <a:pt x="1" y="6129"/>
                    <a:pt x="59" y="3970"/>
                  </a:cubicBezTo>
                  <a:cubicBezTo>
                    <a:pt x="59" y="1810"/>
                    <a:pt x="1869" y="0"/>
                    <a:pt x="40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5" name="Google Shape;15795;p31"/>
            <p:cNvSpPr/>
            <p:nvPr/>
          </p:nvSpPr>
          <p:spPr>
            <a:xfrm>
              <a:off x="4056600" y="1641925"/>
              <a:ext cx="198475" cy="198475"/>
            </a:xfrm>
            <a:custGeom>
              <a:avLst/>
              <a:gdLst/>
              <a:ahLst/>
              <a:cxnLst/>
              <a:rect l="l" t="t" r="r" b="b"/>
              <a:pathLst>
                <a:path w="7939" h="7939" extrusionOk="0">
                  <a:moveTo>
                    <a:pt x="3970" y="7939"/>
                  </a:moveTo>
                  <a:cubicBezTo>
                    <a:pt x="1810" y="7939"/>
                    <a:pt x="1" y="6129"/>
                    <a:pt x="1" y="3970"/>
                  </a:cubicBezTo>
                  <a:cubicBezTo>
                    <a:pt x="1" y="1810"/>
                    <a:pt x="1810" y="0"/>
                    <a:pt x="3970" y="0"/>
                  </a:cubicBezTo>
                  <a:cubicBezTo>
                    <a:pt x="6130" y="0"/>
                    <a:pt x="7939" y="1810"/>
                    <a:pt x="7939" y="3970"/>
                  </a:cubicBezTo>
                  <a:cubicBezTo>
                    <a:pt x="7939" y="6188"/>
                    <a:pt x="6130" y="7939"/>
                    <a:pt x="3970" y="793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6" name="Google Shape;15796;p31"/>
            <p:cNvSpPr/>
            <p:nvPr/>
          </p:nvSpPr>
          <p:spPr>
            <a:xfrm>
              <a:off x="4792075" y="2377400"/>
              <a:ext cx="199950" cy="199925"/>
            </a:xfrm>
            <a:custGeom>
              <a:avLst/>
              <a:gdLst/>
              <a:ahLst/>
              <a:cxnLst/>
              <a:rect l="l" t="t" r="r" b="b"/>
              <a:pathLst>
                <a:path w="7998" h="7997" extrusionOk="0">
                  <a:moveTo>
                    <a:pt x="3970" y="58"/>
                  </a:moveTo>
                  <a:cubicBezTo>
                    <a:pt x="6129" y="0"/>
                    <a:pt x="7939" y="1810"/>
                    <a:pt x="7939" y="3969"/>
                  </a:cubicBezTo>
                  <a:cubicBezTo>
                    <a:pt x="7997" y="6129"/>
                    <a:pt x="6188" y="7939"/>
                    <a:pt x="4028" y="7997"/>
                  </a:cubicBezTo>
                  <a:cubicBezTo>
                    <a:pt x="1868" y="7997"/>
                    <a:pt x="59" y="6246"/>
                    <a:pt x="0" y="4028"/>
                  </a:cubicBezTo>
                  <a:cubicBezTo>
                    <a:pt x="0" y="1926"/>
                    <a:pt x="1810" y="58"/>
                    <a:pt x="3970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7" name="Google Shape;15797;p31"/>
            <p:cNvSpPr/>
            <p:nvPr/>
          </p:nvSpPr>
          <p:spPr>
            <a:xfrm>
              <a:off x="4793525" y="31157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70" y="1"/>
                  </a:moveTo>
                  <a:cubicBezTo>
                    <a:pt x="6130" y="1"/>
                    <a:pt x="7881" y="1752"/>
                    <a:pt x="7881" y="3911"/>
                  </a:cubicBezTo>
                  <a:cubicBezTo>
                    <a:pt x="7881" y="6129"/>
                    <a:pt x="6071" y="7881"/>
                    <a:pt x="3853" y="7881"/>
                  </a:cubicBezTo>
                  <a:cubicBezTo>
                    <a:pt x="1693" y="7822"/>
                    <a:pt x="1" y="6071"/>
                    <a:pt x="1" y="3911"/>
                  </a:cubicBezTo>
                  <a:cubicBezTo>
                    <a:pt x="1" y="1693"/>
                    <a:pt x="1752" y="1"/>
                    <a:pt x="39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8" name="Google Shape;15798;p31"/>
            <p:cNvSpPr/>
            <p:nvPr/>
          </p:nvSpPr>
          <p:spPr>
            <a:xfrm>
              <a:off x="2584200" y="2622550"/>
              <a:ext cx="197025" cy="195550"/>
            </a:xfrm>
            <a:custGeom>
              <a:avLst/>
              <a:gdLst/>
              <a:ahLst/>
              <a:cxnLst/>
              <a:rect l="l" t="t" r="r" b="b"/>
              <a:pathLst>
                <a:path w="7881" h="7822" extrusionOk="0">
                  <a:moveTo>
                    <a:pt x="3912" y="7822"/>
                  </a:moveTo>
                  <a:cubicBezTo>
                    <a:pt x="1752" y="7822"/>
                    <a:pt x="1" y="6071"/>
                    <a:pt x="59" y="3911"/>
                  </a:cubicBezTo>
                  <a:cubicBezTo>
                    <a:pt x="59" y="1693"/>
                    <a:pt x="1810" y="0"/>
                    <a:pt x="3970" y="0"/>
                  </a:cubicBezTo>
                  <a:cubicBezTo>
                    <a:pt x="6188" y="0"/>
                    <a:pt x="7881" y="1751"/>
                    <a:pt x="7881" y="3970"/>
                  </a:cubicBezTo>
                  <a:cubicBezTo>
                    <a:pt x="7881" y="6129"/>
                    <a:pt x="6130" y="7822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9" name="Google Shape;15799;p31"/>
            <p:cNvSpPr/>
            <p:nvPr/>
          </p:nvSpPr>
          <p:spPr>
            <a:xfrm>
              <a:off x="3321125" y="16433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12" y="7822"/>
                  </a:moveTo>
                  <a:cubicBezTo>
                    <a:pt x="1694" y="7822"/>
                    <a:pt x="1" y="6071"/>
                    <a:pt x="1" y="3912"/>
                  </a:cubicBezTo>
                  <a:cubicBezTo>
                    <a:pt x="59" y="1694"/>
                    <a:pt x="1810" y="1"/>
                    <a:pt x="3970" y="1"/>
                  </a:cubicBezTo>
                  <a:cubicBezTo>
                    <a:pt x="6130" y="59"/>
                    <a:pt x="7881" y="1810"/>
                    <a:pt x="7823" y="3970"/>
                  </a:cubicBezTo>
                  <a:cubicBezTo>
                    <a:pt x="7823" y="6130"/>
                    <a:pt x="6071" y="7881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0" name="Google Shape;15800;p31"/>
            <p:cNvSpPr/>
            <p:nvPr/>
          </p:nvSpPr>
          <p:spPr>
            <a:xfrm>
              <a:off x="3812900" y="3851250"/>
              <a:ext cx="198500" cy="197025"/>
            </a:xfrm>
            <a:custGeom>
              <a:avLst/>
              <a:gdLst/>
              <a:ahLst/>
              <a:cxnLst/>
              <a:rect l="l" t="t" r="r" b="b"/>
              <a:pathLst>
                <a:path w="7940" h="7881" extrusionOk="0">
                  <a:moveTo>
                    <a:pt x="7939" y="3969"/>
                  </a:moveTo>
                  <a:cubicBezTo>
                    <a:pt x="7881" y="6188"/>
                    <a:pt x="6130" y="7880"/>
                    <a:pt x="3970" y="7880"/>
                  </a:cubicBezTo>
                  <a:cubicBezTo>
                    <a:pt x="1752" y="7880"/>
                    <a:pt x="1" y="6071"/>
                    <a:pt x="59" y="3911"/>
                  </a:cubicBezTo>
                  <a:cubicBezTo>
                    <a:pt x="117" y="1693"/>
                    <a:pt x="1869" y="0"/>
                    <a:pt x="4028" y="59"/>
                  </a:cubicBezTo>
                  <a:cubicBezTo>
                    <a:pt x="6188" y="59"/>
                    <a:pt x="7939" y="1810"/>
                    <a:pt x="7939" y="39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1" name="Google Shape;15801;p31"/>
            <p:cNvSpPr/>
            <p:nvPr/>
          </p:nvSpPr>
          <p:spPr>
            <a:xfrm>
              <a:off x="2585675" y="2869150"/>
              <a:ext cx="195550" cy="195575"/>
            </a:xfrm>
            <a:custGeom>
              <a:avLst/>
              <a:gdLst/>
              <a:ahLst/>
              <a:cxnLst/>
              <a:rect l="l" t="t" r="r" b="b"/>
              <a:pathLst>
                <a:path w="7822" h="7823" extrusionOk="0">
                  <a:moveTo>
                    <a:pt x="7822" y="3912"/>
                  </a:moveTo>
                  <a:cubicBezTo>
                    <a:pt x="7822" y="6071"/>
                    <a:pt x="6129" y="7823"/>
                    <a:pt x="3911" y="7823"/>
                  </a:cubicBezTo>
                  <a:cubicBezTo>
                    <a:pt x="1751" y="7823"/>
                    <a:pt x="0" y="6130"/>
                    <a:pt x="0" y="3970"/>
                  </a:cubicBezTo>
                  <a:cubicBezTo>
                    <a:pt x="0" y="1752"/>
                    <a:pt x="1693" y="59"/>
                    <a:pt x="3853" y="1"/>
                  </a:cubicBezTo>
                  <a:cubicBezTo>
                    <a:pt x="6071" y="1"/>
                    <a:pt x="7763" y="1752"/>
                    <a:pt x="7822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2" name="Google Shape;15802;p31"/>
            <p:cNvSpPr/>
            <p:nvPr/>
          </p:nvSpPr>
          <p:spPr>
            <a:xfrm>
              <a:off x="3567750" y="3851250"/>
              <a:ext cx="197025" cy="198475"/>
            </a:xfrm>
            <a:custGeom>
              <a:avLst/>
              <a:gdLst/>
              <a:ahLst/>
              <a:cxnLst/>
              <a:rect l="l" t="t" r="r" b="b"/>
              <a:pathLst>
                <a:path w="7881" h="7939" extrusionOk="0">
                  <a:moveTo>
                    <a:pt x="4028" y="59"/>
                  </a:moveTo>
                  <a:cubicBezTo>
                    <a:pt x="6188" y="117"/>
                    <a:pt x="7881" y="1868"/>
                    <a:pt x="7822" y="4028"/>
                  </a:cubicBezTo>
                  <a:cubicBezTo>
                    <a:pt x="7822" y="6246"/>
                    <a:pt x="6013" y="7939"/>
                    <a:pt x="3853" y="7880"/>
                  </a:cubicBezTo>
                  <a:cubicBezTo>
                    <a:pt x="1693" y="7822"/>
                    <a:pt x="1" y="6071"/>
                    <a:pt x="1" y="3853"/>
                  </a:cubicBezTo>
                  <a:cubicBezTo>
                    <a:pt x="59" y="1693"/>
                    <a:pt x="1868" y="0"/>
                    <a:pt x="4028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3" name="Google Shape;15803;p31"/>
            <p:cNvSpPr/>
            <p:nvPr/>
          </p:nvSpPr>
          <p:spPr>
            <a:xfrm>
              <a:off x="4551300" y="1891450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7763" y="3912"/>
                  </a:moveTo>
                  <a:cubicBezTo>
                    <a:pt x="7763" y="6071"/>
                    <a:pt x="6071" y="7764"/>
                    <a:pt x="3853" y="7764"/>
                  </a:cubicBezTo>
                  <a:cubicBezTo>
                    <a:pt x="1693" y="7764"/>
                    <a:pt x="0" y="6013"/>
                    <a:pt x="0" y="3853"/>
                  </a:cubicBezTo>
                  <a:cubicBezTo>
                    <a:pt x="0" y="1693"/>
                    <a:pt x="1751" y="1"/>
                    <a:pt x="3969" y="1"/>
                  </a:cubicBezTo>
                  <a:cubicBezTo>
                    <a:pt x="6129" y="1"/>
                    <a:pt x="7822" y="1693"/>
                    <a:pt x="7763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4" name="Google Shape;15804;p31"/>
            <p:cNvSpPr/>
            <p:nvPr/>
          </p:nvSpPr>
          <p:spPr>
            <a:xfrm>
              <a:off x="4059525" y="385270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3794" y="59"/>
                  </a:moveTo>
                  <a:cubicBezTo>
                    <a:pt x="5954" y="1"/>
                    <a:pt x="7705" y="1693"/>
                    <a:pt x="7705" y="3853"/>
                  </a:cubicBezTo>
                  <a:cubicBezTo>
                    <a:pt x="7705" y="6013"/>
                    <a:pt x="6013" y="7764"/>
                    <a:pt x="3853" y="7764"/>
                  </a:cubicBezTo>
                  <a:cubicBezTo>
                    <a:pt x="1693" y="7764"/>
                    <a:pt x="0" y="6071"/>
                    <a:pt x="0" y="3911"/>
                  </a:cubicBezTo>
                  <a:cubicBezTo>
                    <a:pt x="0" y="1752"/>
                    <a:pt x="1693" y="59"/>
                    <a:pt x="379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5" name="Google Shape;15805;p31"/>
            <p:cNvSpPr/>
            <p:nvPr/>
          </p:nvSpPr>
          <p:spPr>
            <a:xfrm>
              <a:off x="2585675" y="2380300"/>
              <a:ext cx="194100" cy="194125"/>
            </a:xfrm>
            <a:custGeom>
              <a:avLst/>
              <a:gdLst/>
              <a:ahLst/>
              <a:cxnLst/>
              <a:rect l="l" t="t" r="r" b="b"/>
              <a:pathLst>
                <a:path w="7764" h="7765" extrusionOk="0">
                  <a:moveTo>
                    <a:pt x="3911" y="59"/>
                  </a:moveTo>
                  <a:cubicBezTo>
                    <a:pt x="6071" y="59"/>
                    <a:pt x="7763" y="1810"/>
                    <a:pt x="7763" y="3912"/>
                  </a:cubicBezTo>
                  <a:cubicBezTo>
                    <a:pt x="7763" y="6071"/>
                    <a:pt x="6012" y="7764"/>
                    <a:pt x="3853" y="7764"/>
                  </a:cubicBezTo>
                  <a:cubicBezTo>
                    <a:pt x="1693" y="7764"/>
                    <a:pt x="0" y="6013"/>
                    <a:pt x="59" y="3853"/>
                  </a:cubicBezTo>
                  <a:cubicBezTo>
                    <a:pt x="59" y="1694"/>
                    <a:pt x="1810" y="1"/>
                    <a:pt x="391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6" name="Google Shape;15806;p31"/>
            <p:cNvSpPr/>
            <p:nvPr/>
          </p:nvSpPr>
          <p:spPr>
            <a:xfrm>
              <a:off x="3322600" y="3854175"/>
              <a:ext cx="192650" cy="192625"/>
            </a:xfrm>
            <a:custGeom>
              <a:avLst/>
              <a:gdLst/>
              <a:ahLst/>
              <a:cxnLst/>
              <a:rect l="l" t="t" r="r" b="b"/>
              <a:pathLst>
                <a:path w="7706" h="7705" extrusionOk="0">
                  <a:moveTo>
                    <a:pt x="7705" y="3852"/>
                  </a:moveTo>
                  <a:cubicBezTo>
                    <a:pt x="7705" y="5954"/>
                    <a:pt x="5954" y="7705"/>
                    <a:pt x="3853" y="7705"/>
                  </a:cubicBezTo>
                  <a:cubicBezTo>
                    <a:pt x="1751" y="7705"/>
                    <a:pt x="0" y="5954"/>
                    <a:pt x="0" y="3852"/>
                  </a:cubicBezTo>
                  <a:cubicBezTo>
                    <a:pt x="0" y="1693"/>
                    <a:pt x="1751" y="0"/>
                    <a:pt x="3911" y="0"/>
                  </a:cubicBezTo>
                  <a:cubicBezTo>
                    <a:pt x="6012" y="0"/>
                    <a:pt x="7705" y="1751"/>
                    <a:pt x="7705" y="38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7" name="Google Shape;15807;p31"/>
            <p:cNvSpPr/>
            <p:nvPr/>
          </p:nvSpPr>
          <p:spPr>
            <a:xfrm>
              <a:off x="2585675" y="3117225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3969" y="1"/>
                  </a:moveTo>
                  <a:cubicBezTo>
                    <a:pt x="6071" y="59"/>
                    <a:pt x="7822" y="1869"/>
                    <a:pt x="7763" y="3970"/>
                  </a:cubicBezTo>
                  <a:cubicBezTo>
                    <a:pt x="7705" y="6071"/>
                    <a:pt x="5954" y="7764"/>
                    <a:pt x="3853" y="7706"/>
                  </a:cubicBezTo>
                  <a:cubicBezTo>
                    <a:pt x="1751" y="7706"/>
                    <a:pt x="0" y="5896"/>
                    <a:pt x="59" y="3795"/>
                  </a:cubicBezTo>
                  <a:cubicBezTo>
                    <a:pt x="117" y="1694"/>
                    <a:pt x="1868" y="1"/>
                    <a:pt x="39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8" name="Google Shape;15808;p31"/>
            <p:cNvSpPr/>
            <p:nvPr/>
          </p:nvSpPr>
          <p:spPr>
            <a:xfrm>
              <a:off x="4795000" y="2133700"/>
              <a:ext cx="192625" cy="194100"/>
            </a:xfrm>
            <a:custGeom>
              <a:avLst/>
              <a:gdLst/>
              <a:ahLst/>
              <a:cxnLst/>
              <a:rect l="l" t="t" r="r" b="b"/>
              <a:pathLst>
                <a:path w="7705" h="7764" extrusionOk="0">
                  <a:moveTo>
                    <a:pt x="3911" y="7764"/>
                  </a:moveTo>
                  <a:cubicBezTo>
                    <a:pt x="1810" y="7764"/>
                    <a:pt x="58" y="6012"/>
                    <a:pt x="0" y="3911"/>
                  </a:cubicBezTo>
                  <a:cubicBezTo>
                    <a:pt x="0" y="1810"/>
                    <a:pt x="1751" y="59"/>
                    <a:pt x="3853" y="59"/>
                  </a:cubicBezTo>
                  <a:cubicBezTo>
                    <a:pt x="5954" y="0"/>
                    <a:pt x="7705" y="1751"/>
                    <a:pt x="7705" y="3911"/>
                  </a:cubicBezTo>
                  <a:cubicBezTo>
                    <a:pt x="7705" y="5954"/>
                    <a:pt x="6012" y="7705"/>
                    <a:pt x="3911" y="776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9" name="Google Shape;15809;p31"/>
            <p:cNvSpPr/>
            <p:nvPr/>
          </p:nvSpPr>
          <p:spPr>
            <a:xfrm>
              <a:off x="4306125" y="164485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7706" y="3911"/>
                  </a:moveTo>
                  <a:cubicBezTo>
                    <a:pt x="7648" y="6012"/>
                    <a:pt x="5896" y="7763"/>
                    <a:pt x="3737" y="7705"/>
                  </a:cubicBezTo>
                  <a:cubicBezTo>
                    <a:pt x="1694" y="7647"/>
                    <a:pt x="1" y="5896"/>
                    <a:pt x="1" y="3794"/>
                  </a:cubicBezTo>
                  <a:cubicBezTo>
                    <a:pt x="1" y="1693"/>
                    <a:pt x="1810" y="0"/>
                    <a:pt x="3912" y="0"/>
                  </a:cubicBezTo>
                  <a:cubicBezTo>
                    <a:pt x="6013" y="59"/>
                    <a:pt x="7706" y="1810"/>
                    <a:pt x="7706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0" name="Google Shape;15810;p31"/>
            <p:cNvSpPr/>
            <p:nvPr/>
          </p:nvSpPr>
          <p:spPr>
            <a:xfrm>
              <a:off x="4546925" y="3606100"/>
              <a:ext cx="195550" cy="194100"/>
            </a:xfrm>
            <a:custGeom>
              <a:avLst/>
              <a:gdLst/>
              <a:ahLst/>
              <a:cxnLst/>
              <a:rect l="l" t="t" r="r" b="b"/>
              <a:pathLst>
                <a:path w="7822" h="7764" extrusionOk="0">
                  <a:moveTo>
                    <a:pt x="3853" y="7763"/>
                  </a:moveTo>
                  <a:cubicBezTo>
                    <a:pt x="1751" y="7705"/>
                    <a:pt x="0" y="5895"/>
                    <a:pt x="58" y="3794"/>
                  </a:cubicBezTo>
                  <a:cubicBezTo>
                    <a:pt x="117" y="1693"/>
                    <a:pt x="1926" y="0"/>
                    <a:pt x="3969" y="58"/>
                  </a:cubicBezTo>
                  <a:cubicBezTo>
                    <a:pt x="6129" y="117"/>
                    <a:pt x="7822" y="1868"/>
                    <a:pt x="7763" y="4028"/>
                  </a:cubicBezTo>
                  <a:cubicBezTo>
                    <a:pt x="7705" y="6071"/>
                    <a:pt x="5954" y="7763"/>
                    <a:pt x="3853" y="77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1" name="Google Shape;15811;p31"/>
            <p:cNvSpPr/>
            <p:nvPr/>
          </p:nvSpPr>
          <p:spPr>
            <a:xfrm>
              <a:off x="2832275" y="1887075"/>
              <a:ext cx="194125" cy="194100"/>
            </a:xfrm>
            <a:custGeom>
              <a:avLst/>
              <a:gdLst/>
              <a:ahLst/>
              <a:cxnLst/>
              <a:rect l="l" t="t" r="r" b="b"/>
              <a:pathLst>
                <a:path w="7765" h="7764" extrusionOk="0">
                  <a:moveTo>
                    <a:pt x="7764" y="3911"/>
                  </a:moveTo>
                  <a:cubicBezTo>
                    <a:pt x="7706" y="6013"/>
                    <a:pt x="5955" y="7764"/>
                    <a:pt x="3912" y="7706"/>
                  </a:cubicBezTo>
                  <a:cubicBezTo>
                    <a:pt x="1752" y="7706"/>
                    <a:pt x="1" y="5954"/>
                    <a:pt x="59" y="3795"/>
                  </a:cubicBezTo>
                  <a:cubicBezTo>
                    <a:pt x="118" y="1693"/>
                    <a:pt x="1869" y="1"/>
                    <a:pt x="3970" y="59"/>
                  </a:cubicBezTo>
                  <a:cubicBezTo>
                    <a:pt x="6071" y="59"/>
                    <a:pt x="7764" y="1810"/>
                    <a:pt x="7764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2" name="Google Shape;15812;p31"/>
            <p:cNvSpPr/>
            <p:nvPr/>
          </p:nvSpPr>
          <p:spPr>
            <a:xfrm>
              <a:off x="4796450" y="3362400"/>
              <a:ext cx="191175" cy="189725"/>
            </a:xfrm>
            <a:custGeom>
              <a:avLst/>
              <a:gdLst/>
              <a:ahLst/>
              <a:cxnLst/>
              <a:rect l="l" t="t" r="r" b="b"/>
              <a:pathLst>
                <a:path w="7647" h="7589" extrusionOk="0">
                  <a:moveTo>
                    <a:pt x="3795" y="0"/>
                  </a:moveTo>
                  <a:cubicBezTo>
                    <a:pt x="5896" y="0"/>
                    <a:pt x="7647" y="1751"/>
                    <a:pt x="7589" y="3794"/>
                  </a:cubicBezTo>
                  <a:cubicBezTo>
                    <a:pt x="7589" y="5896"/>
                    <a:pt x="5896" y="7588"/>
                    <a:pt x="3795" y="7588"/>
                  </a:cubicBezTo>
                  <a:cubicBezTo>
                    <a:pt x="1693" y="7588"/>
                    <a:pt x="0" y="5837"/>
                    <a:pt x="0" y="3736"/>
                  </a:cubicBezTo>
                  <a:cubicBezTo>
                    <a:pt x="0" y="1693"/>
                    <a:pt x="1752" y="0"/>
                    <a:pt x="379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3" name="Google Shape;15813;p31"/>
            <p:cNvSpPr/>
            <p:nvPr/>
          </p:nvSpPr>
          <p:spPr>
            <a:xfrm>
              <a:off x="3081825" y="1646300"/>
              <a:ext cx="189725" cy="191200"/>
            </a:xfrm>
            <a:custGeom>
              <a:avLst/>
              <a:gdLst/>
              <a:ahLst/>
              <a:cxnLst/>
              <a:rect l="l" t="t" r="r" b="b"/>
              <a:pathLst>
                <a:path w="7589" h="7648" extrusionOk="0">
                  <a:moveTo>
                    <a:pt x="3794" y="1"/>
                  </a:moveTo>
                  <a:cubicBezTo>
                    <a:pt x="5837" y="1"/>
                    <a:pt x="7588" y="1752"/>
                    <a:pt x="7588" y="3853"/>
                  </a:cubicBezTo>
                  <a:cubicBezTo>
                    <a:pt x="7588" y="5896"/>
                    <a:pt x="5896" y="7589"/>
                    <a:pt x="3794" y="7589"/>
                  </a:cubicBezTo>
                  <a:cubicBezTo>
                    <a:pt x="1751" y="7647"/>
                    <a:pt x="0" y="5896"/>
                    <a:pt x="0" y="3795"/>
                  </a:cubicBezTo>
                  <a:cubicBezTo>
                    <a:pt x="0" y="1693"/>
                    <a:pt x="1693" y="1"/>
                    <a:pt x="3794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4" name="Google Shape;15814;p31"/>
            <p:cNvSpPr/>
            <p:nvPr/>
          </p:nvSpPr>
          <p:spPr>
            <a:xfrm>
              <a:off x="2835200" y="3609000"/>
              <a:ext cx="189725" cy="189725"/>
            </a:xfrm>
            <a:custGeom>
              <a:avLst/>
              <a:gdLst/>
              <a:ahLst/>
              <a:cxnLst/>
              <a:rect l="l" t="t" r="r" b="b"/>
              <a:pathLst>
                <a:path w="7589" h="7589" extrusionOk="0">
                  <a:moveTo>
                    <a:pt x="3795" y="1"/>
                  </a:moveTo>
                  <a:cubicBezTo>
                    <a:pt x="5896" y="59"/>
                    <a:pt x="7589" y="1752"/>
                    <a:pt x="7530" y="3795"/>
                  </a:cubicBezTo>
                  <a:cubicBezTo>
                    <a:pt x="7530" y="5896"/>
                    <a:pt x="5838" y="7589"/>
                    <a:pt x="3736" y="7531"/>
                  </a:cubicBezTo>
                  <a:cubicBezTo>
                    <a:pt x="1635" y="7531"/>
                    <a:pt x="1" y="5838"/>
                    <a:pt x="1" y="3737"/>
                  </a:cubicBezTo>
                  <a:cubicBezTo>
                    <a:pt x="59" y="1635"/>
                    <a:pt x="1752" y="1"/>
                    <a:pt x="379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5" name="Google Shape;15815;p31"/>
            <p:cNvSpPr/>
            <p:nvPr/>
          </p:nvSpPr>
          <p:spPr>
            <a:xfrm>
              <a:off x="4309050" y="3855625"/>
              <a:ext cx="186825" cy="188275"/>
            </a:xfrm>
            <a:custGeom>
              <a:avLst/>
              <a:gdLst/>
              <a:ahLst/>
              <a:cxnLst/>
              <a:rect l="l" t="t" r="r" b="b"/>
              <a:pathLst>
                <a:path w="7473" h="7531" extrusionOk="0">
                  <a:moveTo>
                    <a:pt x="3736" y="7530"/>
                  </a:moveTo>
                  <a:cubicBezTo>
                    <a:pt x="1635" y="7530"/>
                    <a:pt x="1" y="5896"/>
                    <a:pt x="1" y="3794"/>
                  </a:cubicBezTo>
                  <a:cubicBezTo>
                    <a:pt x="1" y="1693"/>
                    <a:pt x="1635" y="0"/>
                    <a:pt x="3736" y="59"/>
                  </a:cubicBezTo>
                  <a:cubicBezTo>
                    <a:pt x="5838" y="59"/>
                    <a:pt x="7472" y="1693"/>
                    <a:pt x="7472" y="3736"/>
                  </a:cubicBezTo>
                  <a:cubicBezTo>
                    <a:pt x="7472" y="5837"/>
                    <a:pt x="5838" y="7530"/>
                    <a:pt x="3736" y="75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6" name="Google Shape;15816;p31"/>
            <p:cNvSpPr/>
            <p:nvPr/>
          </p:nvSpPr>
          <p:spPr>
            <a:xfrm>
              <a:off x="2590050" y="213660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3736" y="7531"/>
                  </a:moveTo>
                  <a:cubicBezTo>
                    <a:pt x="1635" y="7531"/>
                    <a:pt x="0" y="5896"/>
                    <a:pt x="0" y="3737"/>
                  </a:cubicBezTo>
                  <a:cubicBezTo>
                    <a:pt x="0" y="1694"/>
                    <a:pt x="1635" y="59"/>
                    <a:pt x="3678" y="59"/>
                  </a:cubicBezTo>
                  <a:cubicBezTo>
                    <a:pt x="5837" y="1"/>
                    <a:pt x="7472" y="1694"/>
                    <a:pt x="7472" y="3795"/>
                  </a:cubicBezTo>
                  <a:cubicBezTo>
                    <a:pt x="7472" y="5896"/>
                    <a:pt x="5837" y="7531"/>
                    <a:pt x="3736" y="753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7" name="Google Shape;15817;p31"/>
            <p:cNvSpPr/>
            <p:nvPr/>
          </p:nvSpPr>
          <p:spPr>
            <a:xfrm>
              <a:off x="2590050" y="3363850"/>
              <a:ext cx="186800" cy="186800"/>
            </a:xfrm>
            <a:custGeom>
              <a:avLst/>
              <a:gdLst/>
              <a:ahLst/>
              <a:cxnLst/>
              <a:rect l="l" t="t" r="r" b="b"/>
              <a:pathLst>
                <a:path w="7472" h="7472" extrusionOk="0">
                  <a:moveTo>
                    <a:pt x="3736" y="1"/>
                  </a:moveTo>
                  <a:cubicBezTo>
                    <a:pt x="5837" y="59"/>
                    <a:pt x="7472" y="1693"/>
                    <a:pt x="7413" y="3795"/>
                  </a:cubicBezTo>
                  <a:cubicBezTo>
                    <a:pt x="7413" y="5838"/>
                    <a:pt x="5721" y="7472"/>
                    <a:pt x="3678" y="7414"/>
                  </a:cubicBezTo>
                  <a:cubicBezTo>
                    <a:pt x="1635" y="7414"/>
                    <a:pt x="0" y="5721"/>
                    <a:pt x="0" y="3678"/>
                  </a:cubicBezTo>
                  <a:cubicBezTo>
                    <a:pt x="0" y="1635"/>
                    <a:pt x="1693" y="1"/>
                    <a:pt x="37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8" name="Google Shape;15818;p31"/>
            <p:cNvSpPr/>
            <p:nvPr/>
          </p:nvSpPr>
          <p:spPr>
            <a:xfrm>
              <a:off x="3083275" y="3857075"/>
              <a:ext cx="186800" cy="185350"/>
            </a:xfrm>
            <a:custGeom>
              <a:avLst/>
              <a:gdLst/>
              <a:ahLst/>
              <a:cxnLst/>
              <a:rect l="l" t="t" r="r" b="b"/>
              <a:pathLst>
                <a:path w="7472" h="7414" extrusionOk="0">
                  <a:moveTo>
                    <a:pt x="7414" y="3678"/>
                  </a:moveTo>
                  <a:cubicBezTo>
                    <a:pt x="7472" y="5779"/>
                    <a:pt x="5779" y="7414"/>
                    <a:pt x="3736" y="7414"/>
                  </a:cubicBezTo>
                  <a:cubicBezTo>
                    <a:pt x="1693" y="7414"/>
                    <a:pt x="1" y="5779"/>
                    <a:pt x="59" y="3736"/>
                  </a:cubicBezTo>
                  <a:cubicBezTo>
                    <a:pt x="59" y="1694"/>
                    <a:pt x="1693" y="59"/>
                    <a:pt x="3678" y="1"/>
                  </a:cubicBezTo>
                  <a:cubicBezTo>
                    <a:pt x="5779" y="1"/>
                    <a:pt x="7414" y="1635"/>
                    <a:pt x="7472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9" name="Google Shape;15819;p31"/>
            <p:cNvSpPr/>
            <p:nvPr/>
          </p:nvSpPr>
          <p:spPr>
            <a:xfrm>
              <a:off x="5045975" y="2628375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737" y="7414"/>
                  </a:moveTo>
                  <a:cubicBezTo>
                    <a:pt x="1635" y="7414"/>
                    <a:pt x="1" y="5721"/>
                    <a:pt x="1" y="3678"/>
                  </a:cubicBezTo>
                  <a:cubicBezTo>
                    <a:pt x="1" y="1635"/>
                    <a:pt x="1635" y="1"/>
                    <a:pt x="3737" y="1"/>
                  </a:cubicBez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79" y="7414"/>
                    <a:pt x="3737" y="74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0" name="Google Shape;15820;p31"/>
            <p:cNvSpPr/>
            <p:nvPr/>
          </p:nvSpPr>
          <p:spPr>
            <a:xfrm>
              <a:off x="3818750" y="1401150"/>
              <a:ext cx="188275" cy="186800"/>
            </a:xfrm>
            <a:custGeom>
              <a:avLst/>
              <a:gdLst/>
              <a:ahLst/>
              <a:cxnLst/>
              <a:rect l="l" t="t" r="r" b="b"/>
              <a:pathLst>
                <a:path w="7531" h="7472" extrusionOk="0">
                  <a:moveTo>
                    <a:pt x="59" y="3678"/>
                  </a:moveTo>
                  <a:cubicBezTo>
                    <a:pt x="59" y="1635"/>
                    <a:pt x="1751" y="0"/>
                    <a:pt x="3853" y="59"/>
                  </a:cubicBezTo>
                  <a:cubicBezTo>
                    <a:pt x="5896" y="59"/>
                    <a:pt x="7530" y="1810"/>
                    <a:pt x="7472" y="3853"/>
                  </a:cubicBezTo>
                  <a:cubicBezTo>
                    <a:pt x="7413" y="5837"/>
                    <a:pt x="5721" y="7472"/>
                    <a:pt x="3736" y="7472"/>
                  </a:cubicBezTo>
                  <a:cubicBezTo>
                    <a:pt x="1693" y="7413"/>
                    <a:pt x="0" y="5721"/>
                    <a:pt x="59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1" name="Google Shape;15821;p31"/>
            <p:cNvSpPr/>
            <p:nvPr/>
          </p:nvSpPr>
          <p:spPr>
            <a:xfrm>
              <a:off x="5045975" y="2875000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678" y="0"/>
                  </a:moveTo>
                  <a:cubicBezTo>
                    <a:pt x="5721" y="0"/>
                    <a:pt x="7414" y="1693"/>
                    <a:pt x="7414" y="3736"/>
                  </a:cubicBezTo>
                  <a:cubicBezTo>
                    <a:pt x="7355" y="5721"/>
                    <a:pt x="5721" y="7413"/>
                    <a:pt x="3678" y="7413"/>
                  </a:cubicBezTo>
                  <a:cubicBezTo>
                    <a:pt x="1635" y="7413"/>
                    <a:pt x="1" y="5721"/>
                    <a:pt x="1" y="3678"/>
                  </a:cubicBezTo>
                  <a:cubicBezTo>
                    <a:pt x="1" y="1635"/>
                    <a:pt x="1694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2" name="Google Shape;15822;p31"/>
            <p:cNvSpPr/>
            <p:nvPr/>
          </p:nvSpPr>
          <p:spPr>
            <a:xfrm>
              <a:off x="3573575" y="1402600"/>
              <a:ext cx="185375" cy="185350"/>
            </a:xfrm>
            <a:custGeom>
              <a:avLst/>
              <a:gdLst/>
              <a:ahLst/>
              <a:cxnLst/>
              <a:rect l="l" t="t" r="r" b="b"/>
              <a:pathLst>
                <a:path w="7415" h="7414" extrusionOk="0">
                  <a:moveTo>
                    <a:pt x="3678" y="1"/>
                  </a:move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21" y="7414"/>
                    <a:pt x="3678" y="7355"/>
                  </a:cubicBezTo>
                  <a:cubicBezTo>
                    <a:pt x="1635" y="7355"/>
                    <a:pt x="1" y="5663"/>
                    <a:pt x="1" y="3678"/>
                  </a:cubicBezTo>
                  <a:cubicBezTo>
                    <a:pt x="1" y="1635"/>
                    <a:pt x="1694" y="1"/>
                    <a:pt x="36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3" name="Google Shape;15823;p31"/>
            <p:cNvSpPr/>
            <p:nvPr/>
          </p:nvSpPr>
          <p:spPr>
            <a:xfrm>
              <a:off x="4799375" y="1895825"/>
              <a:ext cx="183875" cy="183900"/>
            </a:xfrm>
            <a:custGeom>
              <a:avLst/>
              <a:gdLst/>
              <a:ahLst/>
              <a:cxnLst/>
              <a:rect l="l" t="t" r="r" b="b"/>
              <a:pathLst>
                <a:path w="7355" h="7356" extrusionOk="0">
                  <a:moveTo>
                    <a:pt x="3678" y="7356"/>
                  </a:moveTo>
                  <a:cubicBezTo>
                    <a:pt x="1693" y="7356"/>
                    <a:pt x="0" y="5663"/>
                    <a:pt x="0" y="3678"/>
                  </a:cubicBezTo>
                  <a:cubicBezTo>
                    <a:pt x="59" y="1635"/>
                    <a:pt x="1751" y="1"/>
                    <a:pt x="3736" y="1"/>
                  </a:cubicBezTo>
                  <a:cubicBezTo>
                    <a:pt x="5720" y="59"/>
                    <a:pt x="7355" y="1694"/>
                    <a:pt x="7355" y="3678"/>
                  </a:cubicBezTo>
                  <a:cubicBezTo>
                    <a:pt x="7355" y="5663"/>
                    <a:pt x="5662" y="7356"/>
                    <a:pt x="3678" y="735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4" name="Google Shape;15824;p31"/>
            <p:cNvSpPr/>
            <p:nvPr/>
          </p:nvSpPr>
          <p:spPr>
            <a:xfrm>
              <a:off x="5045975" y="238615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355" y="3678"/>
                  </a:moveTo>
                  <a:cubicBezTo>
                    <a:pt x="7355" y="5662"/>
                    <a:pt x="5721" y="7355"/>
                    <a:pt x="3678" y="7355"/>
                  </a:cubicBezTo>
                  <a:cubicBezTo>
                    <a:pt x="1694" y="7355"/>
                    <a:pt x="1" y="5662"/>
                    <a:pt x="1" y="3619"/>
                  </a:cubicBezTo>
                  <a:cubicBezTo>
                    <a:pt x="59" y="1693"/>
                    <a:pt x="1694" y="0"/>
                    <a:pt x="3678" y="0"/>
                  </a:cubicBezTo>
                  <a:cubicBezTo>
                    <a:pt x="5663" y="0"/>
                    <a:pt x="7355" y="1635"/>
                    <a:pt x="7355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5" name="Google Shape;15825;p31"/>
            <p:cNvSpPr/>
            <p:nvPr/>
          </p:nvSpPr>
          <p:spPr>
            <a:xfrm>
              <a:off x="4557125" y="1649225"/>
              <a:ext cx="183900" cy="185350"/>
            </a:xfrm>
            <a:custGeom>
              <a:avLst/>
              <a:gdLst/>
              <a:ahLst/>
              <a:cxnLst/>
              <a:rect l="l" t="t" r="r" b="b"/>
              <a:pathLst>
                <a:path w="7356" h="7414" extrusionOk="0">
                  <a:moveTo>
                    <a:pt x="3678" y="0"/>
                  </a:moveTo>
                  <a:cubicBezTo>
                    <a:pt x="5663" y="0"/>
                    <a:pt x="7355" y="1693"/>
                    <a:pt x="7355" y="3736"/>
                  </a:cubicBezTo>
                  <a:cubicBezTo>
                    <a:pt x="7355" y="5721"/>
                    <a:pt x="5663" y="7413"/>
                    <a:pt x="3620" y="7355"/>
                  </a:cubicBezTo>
                  <a:cubicBezTo>
                    <a:pt x="1635" y="7355"/>
                    <a:pt x="1" y="5721"/>
                    <a:pt x="1" y="3736"/>
                  </a:cubicBezTo>
                  <a:cubicBezTo>
                    <a:pt x="1" y="1693"/>
                    <a:pt x="1635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6" name="Google Shape;15826;p31"/>
            <p:cNvSpPr/>
            <p:nvPr/>
          </p:nvSpPr>
          <p:spPr>
            <a:xfrm>
              <a:off x="4062450" y="140115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7355" y="3853"/>
                  </a:moveTo>
                  <a:cubicBezTo>
                    <a:pt x="7296" y="5896"/>
                    <a:pt x="5545" y="7530"/>
                    <a:pt x="3561" y="7413"/>
                  </a:cubicBezTo>
                  <a:cubicBezTo>
                    <a:pt x="1576" y="7297"/>
                    <a:pt x="0" y="5604"/>
                    <a:pt x="58" y="3619"/>
                  </a:cubicBezTo>
                  <a:cubicBezTo>
                    <a:pt x="175" y="1576"/>
                    <a:pt x="1926" y="0"/>
                    <a:pt x="3853" y="117"/>
                  </a:cubicBezTo>
                  <a:cubicBezTo>
                    <a:pt x="5896" y="234"/>
                    <a:pt x="7472" y="1926"/>
                    <a:pt x="7355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7" name="Google Shape;15827;p31"/>
            <p:cNvSpPr/>
            <p:nvPr/>
          </p:nvSpPr>
          <p:spPr>
            <a:xfrm>
              <a:off x="3326975" y="140260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297" y="3795"/>
                  </a:moveTo>
                  <a:cubicBezTo>
                    <a:pt x="7238" y="5838"/>
                    <a:pt x="5604" y="7355"/>
                    <a:pt x="3619" y="7297"/>
                  </a:cubicBezTo>
                  <a:cubicBezTo>
                    <a:pt x="1576" y="7239"/>
                    <a:pt x="0" y="5604"/>
                    <a:pt x="59" y="3620"/>
                  </a:cubicBezTo>
                  <a:cubicBezTo>
                    <a:pt x="117" y="1577"/>
                    <a:pt x="1810" y="1"/>
                    <a:pt x="3794" y="59"/>
                  </a:cubicBezTo>
                  <a:cubicBezTo>
                    <a:pt x="5837" y="117"/>
                    <a:pt x="7355" y="1810"/>
                    <a:pt x="7297" y="37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8" name="Google Shape;15828;p31"/>
            <p:cNvSpPr/>
            <p:nvPr/>
          </p:nvSpPr>
          <p:spPr>
            <a:xfrm>
              <a:off x="5047450" y="3123075"/>
              <a:ext cx="182425" cy="182425"/>
            </a:xfrm>
            <a:custGeom>
              <a:avLst/>
              <a:gdLst/>
              <a:ahLst/>
              <a:cxnLst/>
              <a:rect l="l" t="t" r="r" b="b"/>
              <a:pathLst>
                <a:path w="7297" h="7297" extrusionOk="0">
                  <a:moveTo>
                    <a:pt x="7296" y="3619"/>
                  </a:moveTo>
                  <a:cubicBezTo>
                    <a:pt x="7296" y="5604"/>
                    <a:pt x="5662" y="7238"/>
                    <a:pt x="3678" y="7297"/>
                  </a:cubicBezTo>
                  <a:cubicBezTo>
                    <a:pt x="1635" y="7297"/>
                    <a:pt x="0" y="5662"/>
                    <a:pt x="0" y="3678"/>
                  </a:cubicBezTo>
                  <a:cubicBezTo>
                    <a:pt x="0" y="1635"/>
                    <a:pt x="1635" y="0"/>
                    <a:pt x="3619" y="0"/>
                  </a:cubicBezTo>
                  <a:cubicBezTo>
                    <a:pt x="5604" y="0"/>
                    <a:pt x="7238" y="1635"/>
                    <a:pt x="7296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9" name="Google Shape;15829;p31"/>
            <p:cNvSpPr/>
            <p:nvPr/>
          </p:nvSpPr>
          <p:spPr>
            <a:xfrm>
              <a:off x="3821650" y="4102250"/>
              <a:ext cx="180975" cy="180950"/>
            </a:xfrm>
            <a:custGeom>
              <a:avLst/>
              <a:gdLst/>
              <a:ahLst/>
              <a:cxnLst/>
              <a:rect l="l" t="t" r="r" b="b"/>
              <a:pathLst>
                <a:path w="7239" h="7238" extrusionOk="0">
                  <a:moveTo>
                    <a:pt x="7239" y="3619"/>
                  </a:moveTo>
                  <a:cubicBezTo>
                    <a:pt x="7239" y="5662"/>
                    <a:pt x="5663" y="7238"/>
                    <a:pt x="3620" y="7238"/>
                  </a:cubicBezTo>
                  <a:cubicBezTo>
                    <a:pt x="1577" y="7238"/>
                    <a:pt x="1" y="5604"/>
                    <a:pt x="59" y="3619"/>
                  </a:cubicBezTo>
                  <a:cubicBezTo>
                    <a:pt x="59" y="1634"/>
                    <a:pt x="1635" y="58"/>
                    <a:pt x="3620" y="58"/>
                  </a:cubicBezTo>
                  <a:cubicBezTo>
                    <a:pt x="5605" y="0"/>
                    <a:pt x="7239" y="1634"/>
                    <a:pt x="723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0" name="Google Shape;15830;p31"/>
            <p:cNvSpPr/>
            <p:nvPr/>
          </p:nvSpPr>
          <p:spPr>
            <a:xfrm>
              <a:off x="3576500" y="4103700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546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20" y="0"/>
                  </a:cubicBezTo>
                  <a:cubicBezTo>
                    <a:pt x="5604" y="0"/>
                    <a:pt x="7180" y="1518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1" name="Google Shape;15831;p31"/>
            <p:cNvSpPr/>
            <p:nvPr/>
          </p:nvSpPr>
          <p:spPr>
            <a:xfrm>
              <a:off x="2350725" y="2629850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3561" y="59"/>
                  </a:moveTo>
                  <a:cubicBezTo>
                    <a:pt x="5604" y="0"/>
                    <a:pt x="7180" y="1635"/>
                    <a:pt x="7180" y="3619"/>
                  </a:cubicBezTo>
                  <a:cubicBezTo>
                    <a:pt x="7180" y="5604"/>
                    <a:pt x="5604" y="7180"/>
                    <a:pt x="3619" y="7238"/>
                  </a:cubicBezTo>
                  <a:cubicBezTo>
                    <a:pt x="1577" y="7238"/>
                    <a:pt x="1" y="5662"/>
                    <a:pt x="1" y="3619"/>
                  </a:cubicBezTo>
                  <a:cubicBezTo>
                    <a:pt x="1" y="1635"/>
                    <a:pt x="1577" y="59"/>
                    <a:pt x="35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2" name="Google Shape;15832;p31"/>
            <p:cNvSpPr/>
            <p:nvPr/>
          </p:nvSpPr>
          <p:spPr>
            <a:xfrm>
              <a:off x="4802275" y="3613375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7180" y="3562"/>
                  </a:moveTo>
                  <a:cubicBezTo>
                    <a:pt x="7180" y="5604"/>
                    <a:pt x="5604" y="7239"/>
                    <a:pt x="3562" y="7180"/>
                  </a:cubicBezTo>
                  <a:cubicBezTo>
                    <a:pt x="1577" y="7180"/>
                    <a:pt x="1" y="5604"/>
                    <a:pt x="1" y="3620"/>
                  </a:cubicBezTo>
                  <a:cubicBezTo>
                    <a:pt x="1" y="1577"/>
                    <a:pt x="1577" y="1"/>
                    <a:pt x="3620" y="1"/>
                  </a:cubicBezTo>
                  <a:cubicBezTo>
                    <a:pt x="5604" y="1"/>
                    <a:pt x="7180" y="1577"/>
                    <a:pt x="7180" y="35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3" name="Google Shape;15833;p31"/>
            <p:cNvSpPr/>
            <p:nvPr/>
          </p:nvSpPr>
          <p:spPr>
            <a:xfrm>
              <a:off x="2839575" y="1652125"/>
              <a:ext cx="179525" cy="179525"/>
            </a:xfrm>
            <a:custGeom>
              <a:avLst/>
              <a:gdLst/>
              <a:ahLst/>
              <a:cxnLst/>
              <a:rect l="l" t="t" r="r" b="b"/>
              <a:pathLst>
                <a:path w="7181" h="7181" extrusionOk="0">
                  <a:moveTo>
                    <a:pt x="7180" y="3620"/>
                  </a:moveTo>
                  <a:cubicBezTo>
                    <a:pt x="7180" y="5605"/>
                    <a:pt x="5604" y="7181"/>
                    <a:pt x="3561" y="7181"/>
                  </a:cubicBezTo>
                  <a:cubicBezTo>
                    <a:pt x="1577" y="7122"/>
                    <a:pt x="1" y="5546"/>
                    <a:pt x="59" y="3562"/>
                  </a:cubicBezTo>
                  <a:cubicBezTo>
                    <a:pt x="59" y="1519"/>
                    <a:pt x="1635" y="1"/>
                    <a:pt x="3678" y="1"/>
                  </a:cubicBezTo>
                  <a:cubicBezTo>
                    <a:pt x="5663" y="1"/>
                    <a:pt x="7180" y="1577"/>
                    <a:pt x="7180" y="36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4" name="Google Shape;15834;p31"/>
            <p:cNvSpPr/>
            <p:nvPr/>
          </p:nvSpPr>
          <p:spPr>
            <a:xfrm>
              <a:off x="2594425" y="1894375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03" y="7180"/>
                  </a:moveTo>
                  <a:cubicBezTo>
                    <a:pt x="1518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59"/>
                  </a:cubicBezTo>
                  <a:cubicBezTo>
                    <a:pt x="5546" y="59"/>
                    <a:pt x="7122" y="1635"/>
                    <a:pt x="7122" y="3619"/>
                  </a:cubicBezTo>
                  <a:cubicBezTo>
                    <a:pt x="7122" y="5604"/>
                    <a:pt x="5487" y="7180"/>
                    <a:pt x="3503" y="71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5" name="Google Shape;15835;p31"/>
            <p:cNvSpPr/>
            <p:nvPr/>
          </p:nvSpPr>
          <p:spPr>
            <a:xfrm>
              <a:off x="2350725" y="2877925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604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19" y="0"/>
                  </a:cubicBezTo>
                  <a:cubicBezTo>
                    <a:pt x="5604" y="0"/>
                    <a:pt x="7122" y="1576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6" name="Google Shape;15836;p31"/>
            <p:cNvSpPr/>
            <p:nvPr/>
          </p:nvSpPr>
          <p:spPr>
            <a:xfrm>
              <a:off x="4555675" y="3860000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61" y="59"/>
                  </a:moveTo>
                  <a:cubicBezTo>
                    <a:pt x="5546" y="59"/>
                    <a:pt x="7122" y="1577"/>
                    <a:pt x="7122" y="3619"/>
                  </a:cubicBezTo>
                  <a:cubicBezTo>
                    <a:pt x="7122" y="5604"/>
                    <a:pt x="5546" y="7180"/>
                    <a:pt x="3503" y="7180"/>
                  </a:cubicBezTo>
                  <a:cubicBezTo>
                    <a:pt x="1518" y="7180"/>
                    <a:pt x="0" y="5604"/>
                    <a:pt x="0" y="3561"/>
                  </a:cubicBezTo>
                  <a:cubicBezTo>
                    <a:pt x="0" y="1577"/>
                    <a:pt x="1576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7" name="Google Shape;15837;p31"/>
            <p:cNvSpPr/>
            <p:nvPr/>
          </p:nvSpPr>
          <p:spPr>
            <a:xfrm>
              <a:off x="2352175" y="2389075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61" y="7121"/>
                  </a:moveTo>
                  <a:cubicBezTo>
                    <a:pt x="1577" y="7121"/>
                    <a:pt x="1" y="5545"/>
                    <a:pt x="1" y="3561"/>
                  </a:cubicBezTo>
                  <a:cubicBezTo>
                    <a:pt x="1" y="1576"/>
                    <a:pt x="1577" y="0"/>
                    <a:pt x="3561" y="0"/>
                  </a:cubicBezTo>
                  <a:cubicBezTo>
                    <a:pt x="5488" y="0"/>
                    <a:pt x="7064" y="1576"/>
                    <a:pt x="7064" y="3502"/>
                  </a:cubicBezTo>
                  <a:cubicBezTo>
                    <a:pt x="7064" y="5487"/>
                    <a:pt x="5546" y="7121"/>
                    <a:pt x="3561" y="71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8" name="Google Shape;15838;p31"/>
            <p:cNvSpPr/>
            <p:nvPr/>
          </p:nvSpPr>
          <p:spPr>
            <a:xfrm>
              <a:off x="4066825" y="410370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3561" y="0"/>
                  </a:moveTo>
                  <a:cubicBezTo>
                    <a:pt x="5545" y="0"/>
                    <a:pt x="7121" y="1576"/>
                    <a:pt x="7121" y="3561"/>
                  </a:cubicBezTo>
                  <a:cubicBezTo>
                    <a:pt x="7121" y="5546"/>
                    <a:pt x="5545" y="7122"/>
                    <a:pt x="3561" y="7122"/>
                  </a:cubicBezTo>
                  <a:cubicBezTo>
                    <a:pt x="1576" y="7122"/>
                    <a:pt x="0" y="5546"/>
                    <a:pt x="0" y="3619"/>
                  </a:cubicBezTo>
                  <a:cubicBezTo>
                    <a:pt x="0" y="1635"/>
                    <a:pt x="1576" y="0"/>
                    <a:pt x="356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9" name="Google Shape;15839;p31"/>
            <p:cNvSpPr/>
            <p:nvPr/>
          </p:nvSpPr>
          <p:spPr>
            <a:xfrm>
              <a:off x="5050350" y="214245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0"/>
                  </a:moveTo>
                  <a:cubicBezTo>
                    <a:pt x="5488" y="0"/>
                    <a:pt x="7064" y="1576"/>
                    <a:pt x="7064" y="3503"/>
                  </a:cubicBezTo>
                  <a:cubicBezTo>
                    <a:pt x="7064" y="5487"/>
                    <a:pt x="5488" y="7122"/>
                    <a:pt x="3503" y="7063"/>
                  </a:cubicBezTo>
                  <a:cubicBezTo>
                    <a:pt x="1519" y="7063"/>
                    <a:pt x="1" y="5487"/>
                    <a:pt x="1" y="3503"/>
                  </a:cubicBezTo>
                  <a:cubicBezTo>
                    <a:pt x="1" y="1576"/>
                    <a:pt x="1577" y="0"/>
                    <a:pt x="35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0" name="Google Shape;15840;p31"/>
            <p:cNvSpPr/>
            <p:nvPr/>
          </p:nvSpPr>
          <p:spPr>
            <a:xfrm>
              <a:off x="3331350" y="410370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7122"/>
                  </a:moveTo>
                  <a:cubicBezTo>
                    <a:pt x="1576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0"/>
                  </a:cubicBezTo>
                  <a:cubicBezTo>
                    <a:pt x="5487" y="59"/>
                    <a:pt x="7063" y="1635"/>
                    <a:pt x="7063" y="3619"/>
                  </a:cubicBezTo>
                  <a:cubicBezTo>
                    <a:pt x="7063" y="5546"/>
                    <a:pt x="5487" y="7122"/>
                    <a:pt x="3503" y="71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1" name="Google Shape;15841;p31"/>
            <p:cNvSpPr/>
            <p:nvPr/>
          </p:nvSpPr>
          <p:spPr>
            <a:xfrm>
              <a:off x="4313425" y="1406975"/>
              <a:ext cx="178075" cy="176600"/>
            </a:xfrm>
            <a:custGeom>
              <a:avLst/>
              <a:gdLst/>
              <a:ahLst/>
              <a:cxnLst/>
              <a:rect l="l" t="t" r="r" b="b"/>
              <a:pathLst>
                <a:path w="7123" h="7064" extrusionOk="0">
                  <a:moveTo>
                    <a:pt x="1" y="3503"/>
                  </a:moveTo>
                  <a:cubicBezTo>
                    <a:pt x="1" y="1577"/>
                    <a:pt x="1577" y="1"/>
                    <a:pt x="3561" y="1"/>
                  </a:cubicBezTo>
                  <a:cubicBezTo>
                    <a:pt x="5546" y="1"/>
                    <a:pt x="7122" y="1577"/>
                    <a:pt x="7122" y="3561"/>
                  </a:cubicBezTo>
                  <a:cubicBezTo>
                    <a:pt x="7064" y="5488"/>
                    <a:pt x="5488" y="7064"/>
                    <a:pt x="3503" y="7064"/>
                  </a:cubicBezTo>
                  <a:cubicBezTo>
                    <a:pt x="1577" y="7064"/>
                    <a:pt x="1" y="5429"/>
                    <a:pt x="1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2" name="Google Shape;15842;p31"/>
            <p:cNvSpPr/>
            <p:nvPr/>
          </p:nvSpPr>
          <p:spPr>
            <a:xfrm>
              <a:off x="2352175" y="3126000"/>
              <a:ext cx="176600" cy="176575"/>
            </a:xfrm>
            <a:custGeom>
              <a:avLst/>
              <a:gdLst/>
              <a:ahLst/>
              <a:cxnLst/>
              <a:rect l="l" t="t" r="r" b="b"/>
              <a:pathLst>
                <a:path w="7064" h="7063" extrusionOk="0">
                  <a:moveTo>
                    <a:pt x="3561" y="7063"/>
                  </a:moveTo>
                  <a:cubicBezTo>
                    <a:pt x="1635" y="7063"/>
                    <a:pt x="1" y="5487"/>
                    <a:pt x="1" y="3561"/>
                  </a:cubicBezTo>
                  <a:cubicBezTo>
                    <a:pt x="1" y="1635"/>
                    <a:pt x="1577" y="0"/>
                    <a:pt x="3503" y="0"/>
                  </a:cubicBezTo>
                  <a:cubicBezTo>
                    <a:pt x="5429" y="0"/>
                    <a:pt x="7064" y="1576"/>
                    <a:pt x="7064" y="3502"/>
                  </a:cubicBezTo>
                  <a:cubicBezTo>
                    <a:pt x="7064" y="5429"/>
                    <a:pt x="5488" y="7063"/>
                    <a:pt x="3561" y="70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3" name="Google Shape;15843;p31"/>
            <p:cNvSpPr/>
            <p:nvPr/>
          </p:nvSpPr>
          <p:spPr>
            <a:xfrm>
              <a:off x="2841050" y="3861450"/>
              <a:ext cx="178050" cy="178075"/>
            </a:xfrm>
            <a:custGeom>
              <a:avLst/>
              <a:gdLst/>
              <a:ahLst/>
              <a:cxnLst/>
              <a:rect l="l" t="t" r="r" b="b"/>
              <a:pathLst>
                <a:path w="7122" h="7123" extrusionOk="0">
                  <a:moveTo>
                    <a:pt x="3502" y="1"/>
                  </a:moveTo>
                  <a:cubicBezTo>
                    <a:pt x="5428" y="1"/>
                    <a:pt x="7063" y="1577"/>
                    <a:pt x="7063" y="3503"/>
                  </a:cubicBezTo>
                  <a:cubicBezTo>
                    <a:pt x="7121" y="5429"/>
                    <a:pt x="5545" y="7064"/>
                    <a:pt x="3561" y="7064"/>
                  </a:cubicBezTo>
                  <a:cubicBezTo>
                    <a:pt x="1634" y="7122"/>
                    <a:pt x="58" y="5546"/>
                    <a:pt x="0" y="3561"/>
                  </a:cubicBezTo>
                  <a:cubicBezTo>
                    <a:pt x="0" y="1635"/>
                    <a:pt x="1576" y="59"/>
                    <a:pt x="35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4" name="Google Shape;15844;p31"/>
            <p:cNvSpPr/>
            <p:nvPr/>
          </p:nvSpPr>
          <p:spPr>
            <a:xfrm>
              <a:off x="2594425" y="361485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7063" y="3561"/>
                  </a:moveTo>
                  <a:cubicBezTo>
                    <a:pt x="7063" y="5487"/>
                    <a:pt x="5429" y="7121"/>
                    <a:pt x="3503" y="7063"/>
                  </a:cubicBezTo>
                  <a:cubicBezTo>
                    <a:pt x="1576" y="7063"/>
                    <a:pt x="0" y="5429"/>
                    <a:pt x="0" y="3503"/>
                  </a:cubicBezTo>
                  <a:cubicBezTo>
                    <a:pt x="59" y="1576"/>
                    <a:pt x="1635" y="0"/>
                    <a:pt x="3561" y="0"/>
                  </a:cubicBezTo>
                  <a:cubicBezTo>
                    <a:pt x="5487" y="59"/>
                    <a:pt x="7122" y="1635"/>
                    <a:pt x="7063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5" name="Google Shape;15845;p31"/>
            <p:cNvSpPr/>
            <p:nvPr/>
          </p:nvSpPr>
          <p:spPr>
            <a:xfrm>
              <a:off x="5050350" y="336822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7064" y="3503"/>
                  </a:moveTo>
                  <a:cubicBezTo>
                    <a:pt x="7064" y="5429"/>
                    <a:pt x="5429" y="7064"/>
                    <a:pt x="3503" y="7064"/>
                  </a:cubicBezTo>
                  <a:cubicBezTo>
                    <a:pt x="1635" y="7064"/>
                    <a:pt x="1" y="5487"/>
                    <a:pt x="1" y="3561"/>
                  </a:cubicBezTo>
                  <a:cubicBezTo>
                    <a:pt x="1" y="1635"/>
                    <a:pt x="1635" y="1"/>
                    <a:pt x="3562" y="1"/>
                  </a:cubicBezTo>
                  <a:cubicBezTo>
                    <a:pt x="5429" y="59"/>
                    <a:pt x="7005" y="1635"/>
                    <a:pt x="7064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6" name="Google Shape;15846;p31"/>
            <p:cNvSpPr/>
            <p:nvPr/>
          </p:nvSpPr>
          <p:spPr>
            <a:xfrm>
              <a:off x="3087650" y="140697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3561" y="1"/>
                  </a:moveTo>
                  <a:cubicBezTo>
                    <a:pt x="5487" y="1"/>
                    <a:pt x="7063" y="1635"/>
                    <a:pt x="7063" y="3503"/>
                  </a:cubicBezTo>
                  <a:cubicBezTo>
                    <a:pt x="7063" y="5429"/>
                    <a:pt x="5429" y="7064"/>
                    <a:pt x="3503" y="7005"/>
                  </a:cubicBezTo>
                  <a:cubicBezTo>
                    <a:pt x="1577" y="6947"/>
                    <a:pt x="1" y="5371"/>
                    <a:pt x="59" y="3503"/>
                  </a:cubicBezTo>
                  <a:cubicBezTo>
                    <a:pt x="59" y="1577"/>
                    <a:pt x="1693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7" name="Google Shape;15847;p31"/>
            <p:cNvSpPr/>
            <p:nvPr/>
          </p:nvSpPr>
          <p:spPr>
            <a:xfrm>
              <a:off x="4316350" y="4106625"/>
              <a:ext cx="172225" cy="173675"/>
            </a:xfrm>
            <a:custGeom>
              <a:avLst/>
              <a:gdLst/>
              <a:ahLst/>
              <a:cxnLst/>
              <a:rect l="l" t="t" r="r" b="b"/>
              <a:pathLst>
                <a:path w="6889" h="6947" extrusionOk="0">
                  <a:moveTo>
                    <a:pt x="6888" y="3502"/>
                  </a:moveTo>
                  <a:cubicBezTo>
                    <a:pt x="6888" y="5429"/>
                    <a:pt x="5312" y="6946"/>
                    <a:pt x="3386" y="6888"/>
                  </a:cubicBezTo>
                  <a:cubicBezTo>
                    <a:pt x="1460" y="6888"/>
                    <a:pt x="1" y="5370"/>
                    <a:pt x="1" y="3444"/>
                  </a:cubicBezTo>
                  <a:cubicBezTo>
                    <a:pt x="1" y="1518"/>
                    <a:pt x="1577" y="0"/>
                    <a:pt x="3503" y="0"/>
                  </a:cubicBezTo>
                  <a:cubicBezTo>
                    <a:pt x="5371" y="59"/>
                    <a:pt x="6888" y="1576"/>
                    <a:pt x="6888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8" name="Google Shape;15848;p31"/>
            <p:cNvSpPr/>
            <p:nvPr/>
          </p:nvSpPr>
          <p:spPr>
            <a:xfrm>
              <a:off x="2353650" y="2145375"/>
              <a:ext cx="172200" cy="172200"/>
            </a:xfrm>
            <a:custGeom>
              <a:avLst/>
              <a:gdLst/>
              <a:ahLst/>
              <a:cxnLst/>
              <a:rect l="l" t="t" r="r" b="b"/>
              <a:pathLst>
                <a:path w="6888" h="6888" extrusionOk="0">
                  <a:moveTo>
                    <a:pt x="6888" y="3444"/>
                  </a:moveTo>
                  <a:cubicBezTo>
                    <a:pt x="6888" y="5370"/>
                    <a:pt x="5429" y="6830"/>
                    <a:pt x="3502" y="6888"/>
                  </a:cubicBezTo>
                  <a:cubicBezTo>
                    <a:pt x="1518" y="6888"/>
                    <a:pt x="0" y="5370"/>
                    <a:pt x="59" y="3386"/>
                  </a:cubicBezTo>
                  <a:cubicBezTo>
                    <a:pt x="59" y="1459"/>
                    <a:pt x="1576" y="0"/>
                    <a:pt x="3502" y="0"/>
                  </a:cubicBezTo>
                  <a:cubicBezTo>
                    <a:pt x="5370" y="0"/>
                    <a:pt x="6888" y="1518"/>
                    <a:pt x="6888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9" name="Google Shape;15849;p31"/>
            <p:cNvSpPr/>
            <p:nvPr/>
          </p:nvSpPr>
          <p:spPr>
            <a:xfrm>
              <a:off x="4805200" y="1656525"/>
              <a:ext cx="172225" cy="170750"/>
            </a:xfrm>
            <a:custGeom>
              <a:avLst/>
              <a:gdLst/>
              <a:ahLst/>
              <a:cxnLst/>
              <a:rect l="l" t="t" r="r" b="b"/>
              <a:pathLst>
                <a:path w="6889" h="6830" extrusionOk="0">
                  <a:moveTo>
                    <a:pt x="6888" y="3386"/>
                  </a:moveTo>
                  <a:cubicBezTo>
                    <a:pt x="6888" y="5312"/>
                    <a:pt x="5371" y="6829"/>
                    <a:pt x="3503" y="6829"/>
                  </a:cubicBezTo>
                  <a:cubicBezTo>
                    <a:pt x="1518" y="6829"/>
                    <a:pt x="1" y="5312"/>
                    <a:pt x="59" y="3386"/>
                  </a:cubicBezTo>
                  <a:cubicBezTo>
                    <a:pt x="59" y="1459"/>
                    <a:pt x="1577" y="0"/>
                    <a:pt x="3503" y="0"/>
                  </a:cubicBezTo>
                  <a:cubicBezTo>
                    <a:pt x="5371" y="0"/>
                    <a:pt x="6888" y="1518"/>
                    <a:pt x="6888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0" name="Google Shape;15850;p31"/>
            <p:cNvSpPr/>
            <p:nvPr/>
          </p:nvSpPr>
          <p:spPr>
            <a:xfrm>
              <a:off x="3090575" y="4108075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6830" y="3444"/>
                  </a:moveTo>
                  <a:cubicBezTo>
                    <a:pt x="6830" y="5312"/>
                    <a:pt x="5312" y="6830"/>
                    <a:pt x="3386" y="6830"/>
                  </a:cubicBezTo>
                  <a:cubicBezTo>
                    <a:pt x="1518" y="6771"/>
                    <a:pt x="0" y="5254"/>
                    <a:pt x="59" y="3328"/>
                  </a:cubicBezTo>
                  <a:cubicBezTo>
                    <a:pt x="59" y="1460"/>
                    <a:pt x="1576" y="1"/>
                    <a:pt x="3444" y="1"/>
                  </a:cubicBezTo>
                  <a:cubicBezTo>
                    <a:pt x="5370" y="1"/>
                    <a:pt x="6830" y="1518"/>
                    <a:pt x="6830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1" name="Google Shape;15851;p31"/>
            <p:cNvSpPr/>
            <p:nvPr/>
          </p:nvSpPr>
          <p:spPr>
            <a:xfrm>
              <a:off x="2355100" y="3371150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3444" y="6830"/>
                  </a:moveTo>
                  <a:cubicBezTo>
                    <a:pt x="1518" y="6830"/>
                    <a:pt x="1" y="5312"/>
                    <a:pt x="1" y="3444"/>
                  </a:cubicBezTo>
                  <a:cubicBezTo>
                    <a:pt x="1" y="1518"/>
                    <a:pt x="1518" y="59"/>
                    <a:pt x="3386" y="0"/>
                  </a:cubicBezTo>
                  <a:cubicBezTo>
                    <a:pt x="5312" y="0"/>
                    <a:pt x="6830" y="1518"/>
                    <a:pt x="6830" y="3444"/>
                  </a:cubicBezTo>
                  <a:cubicBezTo>
                    <a:pt x="6830" y="5312"/>
                    <a:pt x="5312" y="6830"/>
                    <a:pt x="3444" y="68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2" name="Google Shape;15852;p31"/>
            <p:cNvSpPr/>
            <p:nvPr/>
          </p:nvSpPr>
          <p:spPr>
            <a:xfrm>
              <a:off x="5053275" y="1903125"/>
              <a:ext cx="170750" cy="170775"/>
            </a:xfrm>
            <a:custGeom>
              <a:avLst/>
              <a:gdLst/>
              <a:ahLst/>
              <a:cxnLst/>
              <a:rect l="l" t="t" r="r" b="b"/>
              <a:pathLst>
                <a:path w="6830" h="6831" extrusionOk="0">
                  <a:moveTo>
                    <a:pt x="3445" y="1"/>
                  </a:moveTo>
                  <a:cubicBezTo>
                    <a:pt x="5312" y="59"/>
                    <a:pt x="6830" y="1577"/>
                    <a:pt x="6772" y="3445"/>
                  </a:cubicBezTo>
                  <a:cubicBezTo>
                    <a:pt x="6772" y="5312"/>
                    <a:pt x="5254" y="6830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59" y="1518"/>
                    <a:pt x="1577" y="1"/>
                    <a:pt x="344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3" name="Google Shape;15853;p31"/>
            <p:cNvSpPr/>
            <p:nvPr/>
          </p:nvSpPr>
          <p:spPr>
            <a:xfrm>
              <a:off x="4564425" y="140990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2" y="3386"/>
                  </a:moveTo>
                  <a:cubicBezTo>
                    <a:pt x="6772" y="5195"/>
                    <a:pt x="5254" y="6771"/>
                    <a:pt x="3386" y="6771"/>
                  </a:cubicBezTo>
                  <a:cubicBezTo>
                    <a:pt x="1577" y="6771"/>
                    <a:pt x="1" y="5254"/>
                    <a:pt x="1" y="3444"/>
                  </a:cubicBezTo>
                  <a:cubicBezTo>
                    <a:pt x="1" y="1576"/>
                    <a:pt x="1518" y="59"/>
                    <a:pt x="3328" y="0"/>
                  </a:cubicBezTo>
                  <a:cubicBezTo>
                    <a:pt x="5196" y="0"/>
                    <a:pt x="6772" y="1518"/>
                    <a:pt x="6772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4" name="Google Shape;15854;p31"/>
            <p:cNvSpPr/>
            <p:nvPr/>
          </p:nvSpPr>
          <p:spPr>
            <a:xfrm>
              <a:off x="5296975" y="2635675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1" y="3386"/>
                  </a:moveTo>
                  <a:cubicBezTo>
                    <a:pt x="6771" y="5196"/>
                    <a:pt x="5254" y="6772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1" y="1577"/>
                    <a:pt x="1518" y="59"/>
                    <a:pt x="3328" y="1"/>
                  </a:cubicBezTo>
                  <a:cubicBezTo>
                    <a:pt x="5137" y="1"/>
                    <a:pt x="6713" y="1518"/>
                    <a:pt x="6771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5" name="Google Shape;15855;p31"/>
            <p:cNvSpPr/>
            <p:nvPr/>
          </p:nvSpPr>
          <p:spPr>
            <a:xfrm>
              <a:off x="4806675" y="3865850"/>
              <a:ext cx="170750" cy="169275"/>
            </a:xfrm>
            <a:custGeom>
              <a:avLst/>
              <a:gdLst/>
              <a:ahLst/>
              <a:cxnLst/>
              <a:rect l="l" t="t" r="r" b="b"/>
              <a:pathLst>
                <a:path w="6830" h="6771" extrusionOk="0">
                  <a:moveTo>
                    <a:pt x="3444" y="6771"/>
                  </a:moveTo>
                  <a:cubicBezTo>
                    <a:pt x="1576" y="6771"/>
                    <a:pt x="58" y="5253"/>
                    <a:pt x="0" y="3385"/>
                  </a:cubicBezTo>
                  <a:cubicBezTo>
                    <a:pt x="0" y="1518"/>
                    <a:pt x="1576" y="0"/>
                    <a:pt x="3444" y="0"/>
                  </a:cubicBezTo>
                  <a:cubicBezTo>
                    <a:pt x="5253" y="0"/>
                    <a:pt x="6771" y="1518"/>
                    <a:pt x="6771" y="3327"/>
                  </a:cubicBezTo>
                  <a:cubicBezTo>
                    <a:pt x="6829" y="5195"/>
                    <a:pt x="5253" y="6713"/>
                    <a:pt x="3444" y="677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6" name="Google Shape;15856;p31"/>
            <p:cNvSpPr/>
            <p:nvPr/>
          </p:nvSpPr>
          <p:spPr>
            <a:xfrm>
              <a:off x="5296975" y="2882300"/>
              <a:ext cx="169300" cy="170750"/>
            </a:xfrm>
            <a:custGeom>
              <a:avLst/>
              <a:gdLst/>
              <a:ahLst/>
              <a:cxnLst/>
              <a:rect l="l" t="t" r="r" b="b"/>
              <a:pathLst>
                <a:path w="6772" h="6830" extrusionOk="0">
                  <a:moveTo>
                    <a:pt x="6713" y="3444"/>
                  </a:moveTo>
                  <a:cubicBezTo>
                    <a:pt x="6713" y="5254"/>
                    <a:pt x="5137" y="6830"/>
                    <a:pt x="3328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9"/>
                  </a:cubicBezTo>
                  <a:cubicBezTo>
                    <a:pt x="5254" y="59"/>
                    <a:pt x="6771" y="1635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7" name="Google Shape;15857;p31"/>
            <p:cNvSpPr/>
            <p:nvPr/>
          </p:nvSpPr>
          <p:spPr>
            <a:xfrm>
              <a:off x="3827500" y="1167650"/>
              <a:ext cx="170750" cy="169300"/>
            </a:xfrm>
            <a:custGeom>
              <a:avLst/>
              <a:gdLst/>
              <a:ahLst/>
              <a:cxnLst/>
              <a:rect l="l" t="t" r="r" b="b"/>
              <a:pathLst>
                <a:path w="6830" h="6772" extrusionOk="0">
                  <a:moveTo>
                    <a:pt x="3386" y="6772"/>
                  </a:moveTo>
                  <a:cubicBezTo>
                    <a:pt x="1518" y="6714"/>
                    <a:pt x="0" y="5138"/>
                    <a:pt x="59" y="3328"/>
                  </a:cubicBezTo>
                  <a:cubicBezTo>
                    <a:pt x="59" y="1519"/>
                    <a:pt x="1635" y="1"/>
                    <a:pt x="3444" y="1"/>
                  </a:cubicBezTo>
                  <a:cubicBezTo>
                    <a:pt x="5254" y="1"/>
                    <a:pt x="6830" y="1635"/>
                    <a:pt x="6771" y="3445"/>
                  </a:cubicBezTo>
                  <a:cubicBezTo>
                    <a:pt x="6713" y="5254"/>
                    <a:pt x="5195" y="6772"/>
                    <a:pt x="3386" y="67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8" name="Google Shape;15858;p31"/>
            <p:cNvSpPr/>
            <p:nvPr/>
          </p:nvSpPr>
          <p:spPr>
            <a:xfrm>
              <a:off x="2603175" y="1656525"/>
              <a:ext cx="167850" cy="170750"/>
            </a:xfrm>
            <a:custGeom>
              <a:avLst/>
              <a:gdLst/>
              <a:ahLst/>
              <a:cxnLst/>
              <a:rect l="l" t="t" r="r" b="b"/>
              <a:pathLst>
                <a:path w="6714" h="6830" extrusionOk="0">
                  <a:moveTo>
                    <a:pt x="6713" y="3444"/>
                  </a:moveTo>
                  <a:cubicBezTo>
                    <a:pt x="6713" y="5253"/>
                    <a:pt x="5137" y="6829"/>
                    <a:pt x="3269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8"/>
                  </a:cubicBezTo>
                  <a:cubicBezTo>
                    <a:pt x="5254" y="58"/>
                    <a:pt x="6713" y="1634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9" name="Google Shape;15859;p31"/>
            <p:cNvSpPr/>
            <p:nvPr/>
          </p:nvSpPr>
          <p:spPr>
            <a:xfrm>
              <a:off x="3580875" y="116765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3445" y="6714"/>
                  </a:moveTo>
                  <a:cubicBezTo>
                    <a:pt x="1577" y="6772"/>
                    <a:pt x="1" y="5196"/>
                    <a:pt x="59" y="3328"/>
                  </a:cubicBezTo>
                  <a:cubicBezTo>
                    <a:pt x="59" y="1519"/>
                    <a:pt x="1577" y="1"/>
                    <a:pt x="3386" y="1"/>
                  </a:cubicBezTo>
                  <a:cubicBezTo>
                    <a:pt x="5254" y="1"/>
                    <a:pt x="6772" y="1577"/>
                    <a:pt x="6772" y="3386"/>
                  </a:cubicBezTo>
                  <a:cubicBezTo>
                    <a:pt x="6772" y="5196"/>
                    <a:pt x="5196" y="6714"/>
                    <a:pt x="3445" y="67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0" name="Google Shape;15860;p31"/>
            <p:cNvSpPr/>
            <p:nvPr/>
          </p:nvSpPr>
          <p:spPr>
            <a:xfrm>
              <a:off x="5054750" y="3620675"/>
              <a:ext cx="166375" cy="166375"/>
            </a:xfrm>
            <a:custGeom>
              <a:avLst/>
              <a:gdLst/>
              <a:ahLst/>
              <a:cxnLst/>
              <a:rect l="l" t="t" r="r" b="b"/>
              <a:pathLst>
                <a:path w="6655" h="6655" extrusionOk="0">
                  <a:moveTo>
                    <a:pt x="6654" y="3328"/>
                  </a:moveTo>
                  <a:cubicBezTo>
                    <a:pt x="6654" y="5196"/>
                    <a:pt x="5137" y="6655"/>
                    <a:pt x="3327" y="6655"/>
                  </a:cubicBezTo>
                  <a:cubicBezTo>
                    <a:pt x="1459" y="6597"/>
                    <a:pt x="0" y="5079"/>
                    <a:pt x="0" y="3270"/>
                  </a:cubicBezTo>
                  <a:cubicBezTo>
                    <a:pt x="58" y="1460"/>
                    <a:pt x="1518" y="1"/>
                    <a:pt x="3327" y="1"/>
                  </a:cubicBezTo>
                  <a:cubicBezTo>
                    <a:pt x="5195" y="1"/>
                    <a:pt x="6654" y="1518"/>
                    <a:pt x="6654" y="33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1" name="Google Shape;15861;p31"/>
            <p:cNvSpPr/>
            <p:nvPr/>
          </p:nvSpPr>
          <p:spPr>
            <a:xfrm>
              <a:off x="5296975" y="2391975"/>
              <a:ext cx="169300" cy="170775"/>
            </a:xfrm>
            <a:custGeom>
              <a:avLst/>
              <a:gdLst/>
              <a:ahLst/>
              <a:cxnLst/>
              <a:rect l="l" t="t" r="r" b="b"/>
              <a:pathLst>
                <a:path w="6772" h="6831" extrusionOk="0">
                  <a:moveTo>
                    <a:pt x="3269" y="6772"/>
                  </a:moveTo>
                  <a:cubicBezTo>
                    <a:pt x="1401" y="6655"/>
                    <a:pt x="1" y="5137"/>
                    <a:pt x="59" y="3328"/>
                  </a:cubicBezTo>
                  <a:cubicBezTo>
                    <a:pt x="176" y="1460"/>
                    <a:pt x="1693" y="1"/>
                    <a:pt x="3503" y="118"/>
                  </a:cubicBezTo>
                  <a:cubicBezTo>
                    <a:pt x="5371" y="234"/>
                    <a:pt x="6771" y="1694"/>
                    <a:pt x="6713" y="3503"/>
                  </a:cubicBezTo>
                  <a:cubicBezTo>
                    <a:pt x="6596" y="5371"/>
                    <a:pt x="5079" y="6830"/>
                    <a:pt x="3269" y="67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2" name="Google Shape;15862;p31"/>
            <p:cNvSpPr/>
            <p:nvPr/>
          </p:nvSpPr>
          <p:spPr>
            <a:xfrm>
              <a:off x="4562975" y="4111000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8"/>
                    <a:pt x="5137" y="6538"/>
                    <a:pt x="3327" y="6538"/>
                  </a:cubicBezTo>
                  <a:cubicBezTo>
                    <a:pt x="1459" y="6596"/>
                    <a:pt x="0" y="5137"/>
                    <a:pt x="0" y="3269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137" y="0"/>
                    <a:pt x="6538" y="1460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3" name="Google Shape;15863;p31"/>
            <p:cNvSpPr/>
            <p:nvPr/>
          </p:nvSpPr>
          <p:spPr>
            <a:xfrm>
              <a:off x="4072650" y="1169125"/>
              <a:ext cx="166375" cy="164925"/>
            </a:xfrm>
            <a:custGeom>
              <a:avLst/>
              <a:gdLst/>
              <a:ahLst/>
              <a:cxnLst/>
              <a:rect l="l" t="t" r="r" b="b"/>
              <a:pathLst>
                <a:path w="6655" h="6597" extrusionOk="0">
                  <a:moveTo>
                    <a:pt x="3328" y="0"/>
                  </a:moveTo>
                  <a:cubicBezTo>
                    <a:pt x="5196" y="0"/>
                    <a:pt x="6655" y="1518"/>
                    <a:pt x="6597" y="3327"/>
                  </a:cubicBezTo>
                  <a:cubicBezTo>
                    <a:pt x="6597" y="5195"/>
                    <a:pt x="5137" y="6596"/>
                    <a:pt x="3328" y="6596"/>
                  </a:cubicBezTo>
                  <a:cubicBezTo>
                    <a:pt x="1460" y="6596"/>
                    <a:pt x="1" y="5137"/>
                    <a:pt x="1" y="3269"/>
                  </a:cubicBezTo>
                  <a:cubicBezTo>
                    <a:pt x="59" y="1460"/>
                    <a:pt x="1518" y="0"/>
                    <a:pt x="33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4" name="Google Shape;15864;p31"/>
            <p:cNvSpPr/>
            <p:nvPr/>
          </p:nvSpPr>
          <p:spPr>
            <a:xfrm>
              <a:off x="2846875" y="1411350"/>
              <a:ext cx="166375" cy="167850"/>
            </a:xfrm>
            <a:custGeom>
              <a:avLst/>
              <a:gdLst/>
              <a:ahLst/>
              <a:cxnLst/>
              <a:rect l="l" t="t" r="r" b="b"/>
              <a:pathLst>
                <a:path w="6655" h="6714" extrusionOk="0">
                  <a:moveTo>
                    <a:pt x="6596" y="3386"/>
                  </a:moveTo>
                  <a:cubicBezTo>
                    <a:pt x="6596" y="5254"/>
                    <a:pt x="5079" y="6713"/>
                    <a:pt x="3269" y="6655"/>
                  </a:cubicBezTo>
                  <a:cubicBezTo>
                    <a:pt x="1401" y="6597"/>
                    <a:pt x="0" y="5137"/>
                    <a:pt x="0" y="3328"/>
                  </a:cubicBezTo>
                  <a:cubicBezTo>
                    <a:pt x="59" y="1460"/>
                    <a:pt x="1576" y="1"/>
                    <a:pt x="3386" y="59"/>
                  </a:cubicBezTo>
                  <a:cubicBezTo>
                    <a:pt x="5195" y="59"/>
                    <a:pt x="6655" y="1577"/>
                    <a:pt x="6596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5" name="Google Shape;15865;p31"/>
            <p:cNvSpPr/>
            <p:nvPr/>
          </p:nvSpPr>
          <p:spPr>
            <a:xfrm>
              <a:off x="5299900" y="3131825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9"/>
                    <a:pt x="5137" y="6538"/>
                    <a:pt x="3327" y="6597"/>
                  </a:cubicBezTo>
                  <a:cubicBezTo>
                    <a:pt x="1460" y="6597"/>
                    <a:pt x="0" y="5137"/>
                    <a:pt x="0" y="3269"/>
                  </a:cubicBezTo>
                  <a:cubicBezTo>
                    <a:pt x="0" y="1460"/>
                    <a:pt x="1401" y="1"/>
                    <a:pt x="3211" y="1"/>
                  </a:cubicBezTo>
                  <a:cubicBezTo>
                    <a:pt x="5078" y="1"/>
                    <a:pt x="6538" y="1402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6" name="Google Shape;15866;p31"/>
            <p:cNvSpPr/>
            <p:nvPr/>
          </p:nvSpPr>
          <p:spPr>
            <a:xfrm>
              <a:off x="2358025" y="1901675"/>
              <a:ext cx="164925" cy="164925"/>
            </a:xfrm>
            <a:custGeom>
              <a:avLst/>
              <a:gdLst/>
              <a:ahLst/>
              <a:cxnLst/>
              <a:rect l="l" t="t" r="r" b="b"/>
              <a:pathLst>
                <a:path w="6597" h="6597" extrusionOk="0">
                  <a:moveTo>
                    <a:pt x="3327" y="6596"/>
                  </a:moveTo>
                  <a:cubicBezTo>
                    <a:pt x="1518" y="6596"/>
                    <a:pt x="59" y="5195"/>
                    <a:pt x="0" y="3327"/>
                  </a:cubicBezTo>
                  <a:cubicBezTo>
                    <a:pt x="0" y="1518"/>
                    <a:pt x="1401" y="59"/>
                    <a:pt x="3269" y="59"/>
                  </a:cubicBezTo>
                  <a:cubicBezTo>
                    <a:pt x="5079" y="0"/>
                    <a:pt x="6538" y="1460"/>
                    <a:pt x="6538" y="3269"/>
                  </a:cubicBezTo>
                  <a:cubicBezTo>
                    <a:pt x="6596" y="5137"/>
                    <a:pt x="5137" y="6538"/>
                    <a:pt x="3327" y="659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7" name="Google Shape;15867;p31"/>
            <p:cNvSpPr/>
            <p:nvPr/>
          </p:nvSpPr>
          <p:spPr>
            <a:xfrm>
              <a:off x="3337175" y="1170575"/>
              <a:ext cx="164925" cy="163475"/>
            </a:xfrm>
            <a:custGeom>
              <a:avLst/>
              <a:gdLst/>
              <a:ahLst/>
              <a:cxnLst/>
              <a:rect l="l" t="t" r="r" b="b"/>
              <a:pathLst>
                <a:path w="6597" h="6539" extrusionOk="0">
                  <a:moveTo>
                    <a:pt x="3270" y="1"/>
                  </a:moveTo>
                  <a:cubicBezTo>
                    <a:pt x="5079" y="1"/>
                    <a:pt x="6538" y="1402"/>
                    <a:pt x="6538" y="3211"/>
                  </a:cubicBezTo>
                  <a:cubicBezTo>
                    <a:pt x="6597" y="5079"/>
                    <a:pt x="5138" y="6538"/>
                    <a:pt x="3328" y="6538"/>
                  </a:cubicBezTo>
                  <a:cubicBezTo>
                    <a:pt x="1460" y="6538"/>
                    <a:pt x="59" y="5137"/>
                    <a:pt x="1" y="3269"/>
                  </a:cubicBezTo>
                  <a:cubicBezTo>
                    <a:pt x="1" y="1460"/>
                    <a:pt x="1402" y="1"/>
                    <a:pt x="32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8" name="Google Shape;15868;p31"/>
            <p:cNvSpPr/>
            <p:nvPr/>
          </p:nvSpPr>
          <p:spPr>
            <a:xfrm>
              <a:off x="2601725" y="3864375"/>
              <a:ext cx="163450" cy="163475"/>
            </a:xfrm>
            <a:custGeom>
              <a:avLst/>
              <a:gdLst/>
              <a:ahLst/>
              <a:cxnLst/>
              <a:rect l="l" t="t" r="r" b="b"/>
              <a:pathLst>
                <a:path w="6538" h="6539" extrusionOk="0">
                  <a:moveTo>
                    <a:pt x="3269" y="1"/>
                  </a:moveTo>
                  <a:cubicBezTo>
                    <a:pt x="5137" y="1"/>
                    <a:pt x="6538" y="1460"/>
                    <a:pt x="6538" y="3328"/>
                  </a:cubicBezTo>
                  <a:cubicBezTo>
                    <a:pt x="6538" y="5137"/>
                    <a:pt x="5078" y="6538"/>
                    <a:pt x="3211" y="6538"/>
                  </a:cubicBezTo>
                  <a:cubicBezTo>
                    <a:pt x="1401" y="6538"/>
                    <a:pt x="0" y="5079"/>
                    <a:pt x="0" y="3269"/>
                  </a:cubicBezTo>
                  <a:cubicBezTo>
                    <a:pt x="0" y="1402"/>
                    <a:pt x="1460" y="1"/>
                    <a:pt x="32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9" name="Google Shape;15869;p31"/>
            <p:cNvSpPr/>
            <p:nvPr/>
          </p:nvSpPr>
          <p:spPr>
            <a:xfrm>
              <a:off x="2112875" y="28866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5020"/>
                    <a:pt x="5020" y="6480"/>
                    <a:pt x="3269" y="6480"/>
                  </a:cubicBezTo>
                  <a:cubicBezTo>
                    <a:pt x="1401" y="6480"/>
                    <a:pt x="0" y="5020"/>
                    <a:pt x="0" y="3211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020" y="0"/>
                    <a:pt x="6479" y="1460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0" name="Google Shape;15870;p31"/>
            <p:cNvSpPr/>
            <p:nvPr/>
          </p:nvSpPr>
          <p:spPr>
            <a:xfrm>
              <a:off x="3585250" y="4357600"/>
              <a:ext cx="162025" cy="163475"/>
            </a:xfrm>
            <a:custGeom>
              <a:avLst/>
              <a:gdLst/>
              <a:ahLst/>
              <a:cxnLst/>
              <a:rect l="l" t="t" r="r" b="b"/>
              <a:pathLst>
                <a:path w="6481" h="6539" extrusionOk="0">
                  <a:moveTo>
                    <a:pt x="3211" y="6538"/>
                  </a:moveTo>
                  <a:cubicBezTo>
                    <a:pt x="1460" y="6538"/>
                    <a:pt x="1" y="5079"/>
                    <a:pt x="1" y="3270"/>
                  </a:cubicBezTo>
                  <a:cubicBezTo>
                    <a:pt x="1" y="1460"/>
                    <a:pt x="1460" y="1"/>
                    <a:pt x="3270" y="59"/>
                  </a:cubicBezTo>
                  <a:cubicBezTo>
                    <a:pt x="5021" y="59"/>
                    <a:pt x="6480" y="1518"/>
                    <a:pt x="6480" y="3328"/>
                  </a:cubicBezTo>
                  <a:cubicBezTo>
                    <a:pt x="6480" y="5079"/>
                    <a:pt x="5021" y="6538"/>
                    <a:pt x="3211" y="653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1" name="Google Shape;15871;p31"/>
            <p:cNvSpPr/>
            <p:nvPr/>
          </p:nvSpPr>
          <p:spPr>
            <a:xfrm>
              <a:off x="383187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5020" y="0"/>
                    <a:pt x="6480" y="1401"/>
                    <a:pt x="6480" y="3269"/>
                  </a:cubicBezTo>
                  <a:cubicBezTo>
                    <a:pt x="6480" y="5020"/>
                    <a:pt x="5020" y="6479"/>
                    <a:pt x="3269" y="6479"/>
                  </a:cubicBezTo>
                  <a:cubicBezTo>
                    <a:pt x="1460" y="6479"/>
                    <a:pt x="1" y="5020"/>
                    <a:pt x="1" y="3211"/>
                  </a:cubicBezTo>
                  <a:cubicBezTo>
                    <a:pt x="1" y="1401"/>
                    <a:pt x="1401" y="0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2" name="Google Shape;15872;p31"/>
            <p:cNvSpPr/>
            <p:nvPr/>
          </p:nvSpPr>
          <p:spPr>
            <a:xfrm>
              <a:off x="2112875" y="26400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4962"/>
                    <a:pt x="5078" y="6422"/>
                    <a:pt x="3269" y="6480"/>
                  </a:cubicBezTo>
                  <a:cubicBezTo>
                    <a:pt x="1459" y="6480"/>
                    <a:pt x="0" y="5021"/>
                    <a:pt x="0" y="3211"/>
                  </a:cubicBezTo>
                  <a:cubicBezTo>
                    <a:pt x="0" y="1460"/>
                    <a:pt x="1459" y="1"/>
                    <a:pt x="3211" y="1"/>
                  </a:cubicBezTo>
                  <a:cubicBezTo>
                    <a:pt x="5020" y="1"/>
                    <a:pt x="6479" y="1402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3" name="Google Shape;15873;p31"/>
            <p:cNvSpPr/>
            <p:nvPr/>
          </p:nvSpPr>
          <p:spPr>
            <a:xfrm>
              <a:off x="2848325" y="41124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70" y="6480"/>
                  </a:moveTo>
                  <a:cubicBezTo>
                    <a:pt x="1518" y="6480"/>
                    <a:pt x="59" y="5020"/>
                    <a:pt x="1" y="3269"/>
                  </a:cubicBezTo>
                  <a:cubicBezTo>
                    <a:pt x="1" y="1460"/>
                    <a:pt x="1460" y="1"/>
                    <a:pt x="3211" y="1"/>
                  </a:cubicBezTo>
                  <a:cubicBezTo>
                    <a:pt x="5021" y="1"/>
                    <a:pt x="6480" y="1402"/>
                    <a:pt x="6480" y="3211"/>
                  </a:cubicBezTo>
                  <a:cubicBezTo>
                    <a:pt x="6480" y="4962"/>
                    <a:pt x="5079" y="6421"/>
                    <a:pt x="3270" y="64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4" name="Google Shape;15874;p31"/>
            <p:cNvSpPr/>
            <p:nvPr/>
          </p:nvSpPr>
          <p:spPr>
            <a:xfrm>
              <a:off x="2359475" y="36221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4962" y="0"/>
                    <a:pt x="6480" y="1459"/>
                    <a:pt x="6480" y="3211"/>
                  </a:cubicBezTo>
                  <a:cubicBezTo>
                    <a:pt x="6480" y="5020"/>
                    <a:pt x="5021" y="6479"/>
                    <a:pt x="3269" y="6479"/>
                  </a:cubicBezTo>
                  <a:cubicBezTo>
                    <a:pt x="1460" y="6479"/>
                    <a:pt x="1" y="5078"/>
                    <a:pt x="1" y="3269"/>
                  </a:cubicBezTo>
                  <a:cubicBezTo>
                    <a:pt x="1" y="1518"/>
                    <a:pt x="1402" y="59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5" name="Google Shape;15875;p31"/>
            <p:cNvSpPr/>
            <p:nvPr/>
          </p:nvSpPr>
          <p:spPr>
            <a:xfrm>
              <a:off x="4320725" y="11705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80" y="3211"/>
                  </a:moveTo>
                  <a:cubicBezTo>
                    <a:pt x="6480" y="5021"/>
                    <a:pt x="5021" y="6480"/>
                    <a:pt x="3269" y="6480"/>
                  </a:cubicBezTo>
                  <a:cubicBezTo>
                    <a:pt x="1518" y="6480"/>
                    <a:pt x="59" y="5021"/>
                    <a:pt x="59" y="3269"/>
                  </a:cubicBezTo>
                  <a:cubicBezTo>
                    <a:pt x="1" y="1518"/>
                    <a:pt x="1518" y="1"/>
                    <a:pt x="3269" y="59"/>
                  </a:cubicBezTo>
                  <a:cubicBezTo>
                    <a:pt x="5021" y="59"/>
                    <a:pt x="6480" y="1518"/>
                    <a:pt x="6480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6" name="Google Shape;15876;p31"/>
            <p:cNvSpPr/>
            <p:nvPr/>
          </p:nvSpPr>
          <p:spPr>
            <a:xfrm>
              <a:off x="407412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0" y="0"/>
                  </a:moveTo>
                  <a:cubicBezTo>
                    <a:pt x="5020" y="0"/>
                    <a:pt x="6479" y="1459"/>
                    <a:pt x="6479" y="3269"/>
                  </a:cubicBezTo>
                  <a:cubicBezTo>
                    <a:pt x="6479" y="4962"/>
                    <a:pt x="5020" y="6421"/>
                    <a:pt x="3269" y="6479"/>
                  </a:cubicBezTo>
                  <a:cubicBezTo>
                    <a:pt x="1518" y="6479"/>
                    <a:pt x="0" y="4962"/>
                    <a:pt x="58" y="3211"/>
                  </a:cubicBezTo>
                  <a:cubicBezTo>
                    <a:pt x="58" y="1459"/>
                    <a:pt x="1518" y="59"/>
                    <a:pt x="321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7" name="Google Shape;15877;p31"/>
            <p:cNvSpPr/>
            <p:nvPr/>
          </p:nvSpPr>
          <p:spPr>
            <a:xfrm>
              <a:off x="5301350" y="2149750"/>
              <a:ext cx="160550" cy="162000"/>
            </a:xfrm>
            <a:custGeom>
              <a:avLst/>
              <a:gdLst/>
              <a:ahLst/>
              <a:cxnLst/>
              <a:rect l="l" t="t" r="r" b="b"/>
              <a:pathLst>
                <a:path w="6422" h="6480" extrusionOk="0">
                  <a:moveTo>
                    <a:pt x="3211" y="6479"/>
                  </a:moveTo>
                  <a:cubicBezTo>
                    <a:pt x="1460" y="6479"/>
                    <a:pt x="1" y="5020"/>
                    <a:pt x="1" y="3269"/>
                  </a:cubicBezTo>
                  <a:cubicBezTo>
                    <a:pt x="1" y="1518"/>
                    <a:pt x="1460" y="59"/>
                    <a:pt x="3153" y="59"/>
                  </a:cubicBezTo>
                  <a:cubicBezTo>
                    <a:pt x="4962" y="0"/>
                    <a:pt x="6421" y="1518"/>
                    <a:pt x="6421" y="3269"/>
                  </a:cubicBezTo>
                  <a:cubicBezTo>
                    <a:pt x="6421" y="5020"/>
                    <a:pt x="4962" y="6479"/>
                    <a:pt x="3211" y="64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8" name="Google Shape;15878;p31"/>
            <p:cNvSpPr/>
            <p:nvPr/>
          </p:nvSpPr>
          <p:spPr>
            <a:xfrm>
              <a:off x="2112875" y="2396350"/>
              <a:ext cx="162000" cy="162025"/>
            </a:xfrm>
            <a:custGeom>
              <a:avLst/>
              <a:gdLst/>
              <a:ahLst/>
              <a:cxnLst/>
              <a:rect l="l" t="t" r="r" b="b"/>
              <a:pathLst>
                <a:path w="6480" h="6481" extrusionOk="0">
                  <a:moveTo>
                    <a:pt x="6421" y="3270"/>
                  </a:moveTo>
                  <a:cubicBezTo>
                    <a:pt x="6421" y="5021"/>
                    <a:pt x="4962" y="6480"/>
                    <a:pt x="3211" y="6480"/>
                  </a:cubicBezTo>
                  <a:cubicBezTo>
                    <a:pt x="1459" y="6422"/>
                    <a:pt x="0" y="4962"/>
                    <a:pt x="0" y="3270"/>
                  </a:cubicBezTo>
                  <a:cubicBezTo>
                    <a:pt x="59" y="1519"/>
                    <a:pt x="1518" y="1"/>
                    <a:pt x="3269" y="59"/>
                  </a:cubicBezTo>
                  <a:cubicBezTo>
                    <a:pt x="5020" y="59"/>
                    <a:pt x="6479" y="1519"/>
                    <a:pt x="6421" y="32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9" name="Google Shape;15879;p31"/>
            <p:cNvSpPr/>
            <p:nvPr/>
          </p:nvSpPr>
          <p:spPr>
            <a:xfrm>
              <a:off x="5301350" y="3376975"/>
              <a:ext cx="159075" cy="160550"/>
            </a:xfrm>
            <a:custGeom>
              <a:avLst/>
              <a:gdLst/>
              <a:ahLst/>
              <a:cxnLst/>
              <a:rect l="l" t="t" r="r" b="b"/>
              <a:pathLst>
                <a:path w="6363" h="6422" extrusionOk="0">
                  <a:moveTo>
                    <a:pt x="6363" y="3211"/>
                  </a:moveTo>
                  <a:cubicBezTo>
                    <a:pt x="6363" y="4962"/>
                    <a:pt x="4904" y="6422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59" y="1402"/>
                    <a:pt x="1460" y="1"/>
                    <a:pt x="3211" y="1"/>
                  </a:cubicBezTo>
                  <a:cubicBezTo>
                    <a:pt x="4904" y="1"/>
                    <a:pt x="6363" y="1460"/>
                    <a:pt x="636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0" name="Google Shape;15880;p31"/>
            <p:cNvSpPr/>
            <p:nvPr/>
          </p:nvSpPr>
          <p:spPr>
            <a:xfrm>
              <a:off x="3340100" y="4360525"/>
              <a:ext cx="159100" cy="159075"/>
            </a:xfrm>
            <a:custGeom>
              <a:avLst/>
              <a:gdLst/>
              <a:ahLst/>
              <a:cxnLst/>
              <a:rect l="l" t="t" r="r" b="b"/>
              <a:pathLst>
                <a:path w="6364" h="6363" extrusionOk="0">
                  <a:moveTo>
                    <a:pt x="6363" y="3153"/>
                  </a:moveTo>
                  <a:cubicBezTo>
                    <a:pt x="6363" y="4904"/>
                    <a:pt x="4904" y="6363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1" y="1460"/>
                    <a:pt x="1460" y="1"/>
                    <a:pt x="3153" y="1"/>
                  </a:cubicBezTo>
                  <a:cubicBezTo>
                    <a:pt x="4904" y="1"/>
                    <a:pt x="6363" y="1460"/>
                    <a:pt x="6363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1" name="Google Shape;15881;p31"/>
            <p:cNvSpPr/>
            <p:nvPr/>
          </p:nvSpPr>
          <p:spPr>
            <a:xfrm>
              <a:off x="2114325" y="3134750"/>
              <a:ext cx="159075" cy="159075"/>
            </a:xfrm>
            <a:custGeom>
              <a:avLst/>
              <a:gdLst/>
              <a:ahLst/>
              <a:cxnLst/>
              <a:rect l="l" t="t" r="r" b="b"/>
              <a:pathLst>
                <a:path w="6363" h="6363" extrusionOk="0">
                  <a:moveTo>
                    <a:pt x="3153" y="6363"/>
                  </a:moveTo>
                  <a:cubicBezTo>
                    <a:pt x="1460" y="6363"/>
                    <a:pt x="1" y="4904"/>
                    <a:pt x="1" y="3152"/>
                  </a:cubicBezTo>
                  <a:cubicBezTo>
                    <a:pt x="1" y="1460"/>
                    <a:pt x="1460" y="0"/>
                    <a:pt x="3153" y="0"/>
                  </a:cubicBezTo>
                  <a:cubicBezTo>
                    <a:pt x="4904" y="0"/>
                    <a:pt x="6363" y="1460"/>
                    <a:pt x="6363" y="3152"/>
                  </a:cubicBezTo>
                  <a:cubicBezTo>
                    <a:pt x="6363" y="4904"/>
                    <a:pt x="4904" y="6363"/>
                    <a:pt x="3153" y="63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2" name="Google Shape;15882;p31"/>
            <p:cNvSpPr/>
            <p:nvPr/>
          </p:nvSpPr>
          <p:spPr>
            <a:xfrm>
              <a:off x="4812500" y="1415725"/>
              <a:ext cx="159075" cy="157625"/>
            </a:xfrm>
            <a:custGeom>
              <a:avLst/>
              <a:gdLst/>
              <a:ahLst/>
              <a:cxnLst/>
              <a:rect l="l" t="t" r="r" b="b"/>
              <a:pathLst>
                <a:path w="6363" h="6305" extrusionOk="0">
                  <a:moveTo>
                    <a:pt x="6305" y="3153"/>
                  </a:moveTo>
                  <a:cubicBezTo>
                    <a:pt x="6363" y="4904"/>
                    <a:pt x="4904" y="6305"/>
                    <a:pt x="3153" y="6305"/>
                  </a:cubicBezTo>
                  <a:cubicBezTo>
                    <a:pt x="1401" y="6305"/>
                    <a:pt x="1" y="4904"/>
                    <a:pt x="1" y="3211"/>
                  </a:cubicBezTo>
                  <a:cubicBezTo>
                    <a:pt x="1" y="1460"/>
                    <a:pt x="1401" y="1"/>
                    <a:pt x="3211" y="1"/>
                  </a:cubicBezTo>
                  <a:cubicBezTo>
                    <a:pt x="4904" y="1"/>
                    <a:pt x="6305" y="1402"/>
                    <a:pt x="6305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3" name="Google Shape;15883;p31"/>
            <p:cNvSpPr/>
            <p:nvPr/>
          </p:nvSpPr>
          <p:spPr>
            <a:xfrm>
              <a:off x="5059125" y="1660900"/>
              <a:ext cx="159075" cy="160525"/>
            </a:xfrm>
            <a:custGeom>
              <a:avLst/>
              <a:gdLst/>
              <a:ahLst/>
              <a:cxnLst/>
              <a:rect l="l" t="t" r="r" b="b"/>
              <a:pathLst>
                <a:path w="6363" h="6421" extrusionOk="0">
                  <a:moveTo>
                    <a:pt x="6363" y="3269"/>
                  </a:moveTo>
                  <a:cubicBezTo>
                    <a:pt x="6304" y="5020"/>
                    <a:pt x="4845" y="6421"/>
                    <a:pt x="3094" y="6363"/>
                  </a:cubicBezTo>
                  <a:cubicBezTo>
                    <a:pt x="1343" y="6363"/>
                    <a:pt x="0" y="4903"/>
                    <a:pt x="0" y="3211"/>
                  </a:cubicBezTo>
                  <a:cubicBezTo>
                    <a:pt x="59" y="1401"/>
                    <a:pt x="1518" y="0"/>
                    <a:pt x="3269" y="59"/>
                  </a:cubicBezTo>
                  <a:cubicBezTo>
                    <a:pt x="4962" y="117"/>
                    <a:pt x="6363" y="1518"/>
                    <a:pt x="6363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4" name="Google Shape;15884;p31"/>
            <p:cNvSpPr/>
            <p:nvPr/>
          </p:nvSpPr>
          <p:spPr>
            <a:xfrm>
              <a:off x="3097875" y="1172050"/>
              <a:ext cx="157625" cy="159075"/>
            </a:xfrm>
            <a:custGeom>
              <a:avLst/>
              <a:gdLst/>
              <a:ahLst/>
              <a:cxnLst/>
              <a:rect l="l" t="t" r="r" b="b"/>
              <a:pathLst>
                <a:path w="6305" h="6363" extrusionOk="0">
                  <a:moveTo>
                    <a:pt x="6304" y="3152"/>
                  </a:moveTo>
                  <a:cubicBezTo>
                    <a:pt x="6304" y="4903"/>
                    <a:pt x="4903" y="6362"/>
                    <a:pt x="3152" y="6362"/>
                  </a:cubicBezTo>
                  <a:cubicBezTo>
                    <a:pt x="1401" y="6362"/>
                    <a:pt x="0" y="4962"/>
                    <a:pt x="0" y="3210"/>
                  </a:cubicBezTo>
                  <a:cubicBezTo>
                    <a:pt x="0" y="1459"/>
                    <a:pt x="1401" y="0"/>
                    <a:pt x="3152" y="58"/>
                  </a:cubicBezTo>
                  <a:cubicBezTo>
                    <a:pt x="4903" y="58"/>
                    <a:pt x="6304" y="1459"/>
                    <a:pt x="6304" y="31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5" name="Google Shape;15885;p31"/>
            <p:cNvSpPr/>
            <p:nvPr/>
          </p:nvSpPr>
          <p:spPr>
            <a:xfrm>
              <a:off x="4323650" y="4361975"/>
              <a:ext cx="156175" cy="156175"/>
            </a:xfrm>
            <a:custGeom>
              <a:avLst/>
              <a:gdLst/>
              <a:ahLst/>
              <a:cxnLst/>
              <a:rect l="l" t="t" r="r" b="b"/>
              <a:pathLst>
                <a:path w="6247" h="6247" extrusionOk="0">
                  <a:moveTo>
                    <a:pt x="3152" y="1"/>
                  </a:moveTo>
                  <a:cubicBezTo>
                    <a:pt x="4904" y="59"/>
                    <a:pt x="6246" y="1460"/>
                    <a:pt x="6246" y="3211"/>
                  </a:cubicBezTo>
                  <a:cubicBezTo>
                    <a:pt x="6188" y="4904"/>
                    <a:pt x="4845" y="6247"/>
                    <a:pt x="3094" y="6188"/>
                  </a:cubicBezTo>
                  <a:cubicBezTo>
                    <a:pt x="1343" y="6188"/>
                    <a:pt x="0" y="4787"/>
                    <a:pt x="59" y="3036"/>
                  </a:cubicBezTo>
                  <a:cubicBezTo>
                    <a:pt x="59" y="1343"/>
                    <a:pt x="1460" y="1"/>
                    <a:pt x="31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6" name="Google Shape;15886;p31"/>
            <p:cNvSpPr/>
            <p:nvPr/>
          </p:nvSpPr>
          <p:spPr>
            <a:xfrm>
              <a:off x="2609025" y="1417200"/>
              <a:ext cx="156150" cy="154700"/>
            </a:xfrm>
            <a:custGeom>
              <a:avLst/>
              <a:gdLst/>
              <a:ahLst/>
              <a:cxnLst/>
              <a:rect l="l" t="t" r="r" b="b"/>
              <a:pathLst>
                <a:path w="6246" h="6188" extrusionOk="0">
                  <a:moveTo>
                    <a:pt x="6187" y="3094"/>
                  </a:moveTo>
                  <a:cubicBezTo>
                    <a:pt x="6246" y="4787"/>
                    <a:pt x="4845" y="6188"/>
                    <a:pt x="3152" y="6188"/>
                  </a:cubicBezTo>
                  <a:cubicBezTo>
                    <a:pt x="1459" y="6188"/>
                    <a:pt x="58" y="4845"/>
                    <a:pt x="58" y="3152"/>
                  </a:cubicBezTo>
                  <a:cubicBezTo>
                    <a:pt x="0" y="1401"/>
                    <a:pt x="1401" y="59"/>
                    <a:pt x="3094" y="0"/>
                  </a:cubicBezTo>
                  <a:cubicBezTo>
                    <a:pt x="4786" y="0"/>
                    <a:pt x="6187" y="1401"/>
                    <a:pt x="618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7" name="Google Shape;15887;p31"/>
            <p:cNvSpPr/>
            <p:nvPr/>
          </p:nvSpPr>
          <p:spPr>
            <a:xfrm>
              <a:off x="5060575" y="387312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4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4"/>
                  </a:cubicBezTo>
                  <a:cubicBezTo>
                    <a:pt x="1" y="1343"/>
                    <a:pt x="1401" y="1"/>
                    <a:pt x="3094" y="1"/>
                  </a:cubicBezTo>
                  <a:cubicBezTo>
                    <a:pt x="4845" y="1"/>
                    <a:pt x="6188" y="1402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8" name="Google Shape;15888;p31"/>
            <p:cNvSpPr/>
            <p:nvPr/>
          </p:nvSpPr>
          <p:spPr>
            <a:xfrm>
              <a:off x="2115775" y="215412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787"/>
                    <a:pt x="4846" y="6129"/>
                    <a:pt x="3153" y="6188"/>
                  </a:cubicBezTo>
                  <a:cubicBezTo>
                    <a:pt x="1402" y="6188"/>
                    <a:pt x="1" y="4787"/>
                    <a:pt x="1" y="3036"/>
                  </a:cubicBezTo>
                  <a:cubicBezTo>
                    <a:pt x="59" y="1343"/>
                    <a:pt x="1402" y="0"/>
                    <a:pt x="3153" y="0"/>
                  </a:cubicBezTo>
                  <a:cubicBezTo>
                    <a:pt x="4846" y="0"/>
                    <a:pt x="6188" y="1343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9" name="Google Shape;15889;p31"/>
            <p:cNvSpPr/>
            <p:nvPr/>
          </p:nvSpPr>
          <p:spPr>
            <a:xfrm>
              <a:off x="4813950" y="411537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845"/>
                    <a:pt x="4787" y="6188"/>
                    <a:pt x="3095" y="6188"/>
                  </a:cubicBezTo>
                  <a:cubicBezTo>
                    <a:pt x="1402" y="6188"/>
                    <a:pt x="1" y="4728"/>
                    <a:pt x="59" y="3036"/>
                  </a:cubicBezTo>
                  <a:cubicBezTo>
                    <a:pt x="59" y="1401"/>
                    <a:pt x="1460" y="0"/>
                    <a:pt x="3095" y="0"/>
                  </a:cubicBezTo>
                  <a:cubicBezTo>
                    <a:pt x="4787" y="0"/>
                    <a:pt x="6188" y="1401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0" name="Google Shape;15890;p31"/>
            <p:cNvSpPr/>
            <p:nvPr/>
          </p:nvSpPr>
          <p:spPr>
            <a:xfrm>
              <a:off x="3099325" y="436197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5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5"/>
                  </a:cubicBezTo>
                  <a:cubicBezTo>
                    <a:pt x="1" y="1460"/>
                    <a:pt x="1343" y="59"/>
                    <a:pt x="3036" y="59"/>
                  </a:cubicBezTo>
                  <a:cubicBezTo>
                    <a:pt x="4729" y="1"/>
                    <a:pt x="6129" y="1402"/>
                    <a:pt x="612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1" name="Google Shape;15891;p31"/>
            <p:cNvSpPr/>
            <p:nvPr/>
          </p:nvSpPr>
          <p:spPr>
            <a:xfrm>
              <a:off x="2115775" y="3378450"/>
              <a:ext cx="156175" cy="156150"/>
            </a:xfrm>
            <a:custGeom>
              <a:avLst/>
              <a:gdLst/>
              <a:ahLst/>
              <a:cxnLst/>
              <a:rect l="l" t="t" r="r" b="b"/>
              <a:pathLst>
                <a:path w="6247" h="6246" extrusionOk="0">
                  <a:moveTo>
                    <a:pt x="3153" y="59"/>
                  </a:moveTo>
                  <a:cubicBezTo>
                    <a:pt x="4846" y="117"/>
                    <a:pt x="6247" y="1576"/>
                    <a:pt x="6188" y="3211"/>
                  </a:cubicBezTo>
                  <a:cubicBezTo>
                    <a:pt x="6130" y="4903"/>
                    <a:pt x="4671" y="6246"/>
                    <a:pt x="3036" y="6188"/>
                  </a:cubicBezTo>
                  <a:cubicBezTo>
                    <a:pt x="1343" y="6129"/>
                    <a:pt x="1" y="4728"/>
                    <a:pt x="59" y="3036"/>
                  </a:cubicBezTo>
                  <a:cubicBezTo>
                    <a:pt x="118" y="1343"/>
                    <a:pt x="1519" y="0"/>
                    <a:pt x="3153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2" name="Google Shape;15892;p31"/>
            <p:cNvSpPr/>
            <p:nvPr/>
          </p:nvSpPr>
          <p:spPr>
            <a:xfrm>
              <a:off x="2362400" y="1663800"/>
              <a:ext cx="156175" cy="154725"/>
            </a:xfrm>
            <a:custGeom>
              <a:avLst/>
              <a:gdLst/>
              <a:ahLst/>
              <a:cxnLst/>
              <a:rect l="l" t="t" r="r" b="b"/>
              <a:pathLst>
                <a:path w="6247" h="6189" extrusionOk="0">
                  <a:moveTo>
                    <a:pt x="59" y="3095"/>
                  </a:moveTo>
                  <a:cubicBezTo>
                    <a:pt x="59" y="1402"/>
                    <a:pt x="1518" y="1"/>
                    <a:pt x="3152" y="59"/>
                  </a:cubicBezTo>
                  <a:cubicBezTo>
                    <a:pt x="4845" y="59"/>
                    <a:pt x="6246" y="1519"/>
                    <a:pt x="6188" y="3211"/>
                  </a:cubicBezTo>
                  <a:cubicBezTo>
                    <a:pt x="6129" y="4846"/>
                    <a:pt x="4729" y="6188"/>
                    <a:pt x="3094" y="6188"/>
                  </a:cubicBezTo>
                  <a:cubicBezTo>
                    <a:pt x="1401" y="6188"/>
                    <a:pt x="0" y="4729"/>
                    <a:pt x="5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3" name="Google Shape;15893;p31"/>
            <p:cNvSpPr/>
            <p:nvPr/>
          </p:nvSpPr>
          <p:spPr>
            <a:xfrm>
              <a:off x="4571725" y="1174950"/>
              <a:ext cx="153250" cy="154725"/>
            </a:xfrm>
            <a:custGeom>
              <a:avLst/>
              <a:gdLst/>
              <a:ahLst/>
              <a:cxnLst/>
              <a:rect l="l" t="t" r="r" b="b"/>
              <a:pathLst>
                <a:path w="6130" h="6189" extrusionOk="0">
                  <a:moveTo>
                    <a:pt x="6129" y="3094"/>
                  </a:moveTo>
                  <a:cubicBezTo>
                    <a:pt x="6129" y="4729"/>
                    <a:pt x="4787" y="6130"/>
                    <a:pt x="3094" y="6130"/>
                  </a:cubicBezTo>
                  <a:cubicBezTo>
                    <a:pt x="1460" y="6188"/>
                    <a:pt x="0" y="4729"/>
                    <a:pt x="59" y="3036"/>
                  </a:cubicBezTo>
                  <a:cubicBezTo>
                    <a:pt x="59" y="1402"/>
                    <a:pt x="1460" y="1"/>
                    <a:pt x="3094" y="1"/>
                  </a:cubicBezTo>
                  <a:cubicBezTo>
                    <a:pt x="4728" y="1"/>
                    <a:pt x="6129" y="1402"/>
                    <a:pt x="6129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4" name="Google Shape;15894;p31"/>
            <p:cNvSpPr/>
            <p:nvPr/>
          </p:nvSpPr>
          <p:spPr>
            <a:xfrm>
              <a:off x="5308650" y="1911875"/>
              <a:ext cx="153250" cy="153250"/>
            </a:xfrm>
            <a:custGeom>
              <a:avLst/>
              <a:gdLst/>
              <a:ahLst/>
              <a:cxnLst/>
              <a:rect l="l" t="t" r="r" b="b"/>
              <a:pathLst>
                <a:path w="6130" h="6130" extrusionOk="0">
                  <a:moveTo>
                    <a:pt x="6129" y="3036"/>
                  </a:moveTo>
                  <a:cubicBezTo>
                    <a:pt x="6129" y="4671"/>
                    <a:pt x="4728" y="6071"/>
                    <a:pt x="3094" y="6130"/>
                  </a:cubicBezTo>
                  <a:cubicBezTo>
                    <a:pt x="1460" y="6130"/>
                    <a:pt x="0" y="4729"/>
                    <a:pt x="0" y="3036"/>
                  </a:cubicBezTo>
                  <a:cubicBezTo>
                    <a:pt x="0" y="1402"/>
                    <a:pt x="1401" y="1"/>
                    <a:pt x="3036" y="1"/>
                  </a:cubicBezTo>
                  <a:cubicBezTo>
                    <a:pt x="4728" y="1"/>
                    <a:pt x="6071" y="1402"/>
                    <a:pt x="6129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5" name="Google Shape;15895;p31"/>
            <p:cNvSpPr/>
            <p:nvPr/>
          </p:nvSpPr>
          <p:spPr>
            <a:xfrm>
              <a:off x="2855625" y="1173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3036"/>
                  </a:moveTo>
                  <a:cubicBezTo>
                    <a:pt x="5955" y="4670"/>
                    <a:pt x="4612" y="5954"/>
                    <a:pt x="2919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285"/>
                    <a:pt x="1343" y="0"/>
                    <a:pt x="2978" y="0"/>
                  </a:cubicBezTo>
                  <a:cubicBezTo>
                    <a:pt x="4670" y="59"/>
                    <a:pt x="5955" y="1343"/>
                    <a:pt x="5955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6" name="Google Shape;15896;p31"/>
            <p:cNvSpPr/>
            <p:nvPr/>
          </p:nvSpPr>
          <p:spPr>
            <a:xfrm>
              <a:off x="5307200" y="3627975"/>
              <a:ext cx="148850" cy="150325"/>
            </a:xfrm>
            <a:custGeom>
              <a:avLst/>
              <a:gdLst/>
              <a:ahLst/>
              <a:cxnLst/>
              <a:rect l="l" t="t" r="r" b="b"/>
              <a:pathLst>
                <a:path w="5954" h="6013" extrusionOk="0">
                  <a:moveTo>
                    <a:pt x="2977" y="6013"/>
                  </a:moveTo>
                  <a:cubicBezTo>
                    <a:pt x="1284" y="6013"/>
                    <a:pt x="0" y="4670"/>
                    <a:pt x="0" y="3036"/>
                  </a:cubicBezTo>
                  <a:cubicBezTo>
                    <a:pt x="0" y="1343"/>
                    <a:pt x="1343" y="1"/>
                    <a:pt x="3035" y="59"/>
                  </a:cubicBezTo>
                  <a:cubicBezTo>
                    <a:pt x="4670" y="59"/>
                    <a:pt x="5954" y="1402"/>
                    <a:pt x="5954" y="3036"/>
                  </a:cubicBezTo>
                  <a:cubicBezTo>
                    <a:pt x="5954" y="4729"/>
                    <a:pt x="4611" y="6013"/>
                    <a:pt x="2977" y="60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7" name="Google Shape;15897;p31"/>
            <p:cNvSpPr/>
            <p:nvPr/>
          </p:nvSpPr>
          <p:spPr>
            <a:xfrm>
              <a:off x="3839175" y="931250"/>
              <a:ext cx="147400" cy="148875"/>
            </a:xfrm>
            <a:custGeom>
              <a:avLst/>
              <a:gdLst/>
              <a:ahLst/>
              <a:cxnLst/>
              <a:rect l="l" t="t" r="r" b="b"/>
              <a:pathLst>
                <a:path w="5896" h="5955" extrusionOk="0">
                  <a:moveTo>
                    <a:pt x="2977" y="5955"/>
                  </a:moveTo>
                  <a:cubicBezTo>
                    <a:pt x="1285" y="5955"/>
                    <a:pt x="0" y="4612"/>
                    <a:pt x="0" y="2978"/>
                  </a:cubicBezTo>
                  <a:cubicBezTo>
                    <a:pt x="0" y="1285"/>
                    <a:pt x="1285" y="1"/>
                    <a:pt x="2977" y="1"/>
                  </a:cubicBezTo>
                  <a:cubicBezTo>
                    <a:pt x="4612" y="1"/>
                    <a:pt x="5896" y="1285"/>
                    <a:pt x="5896" y="2920"/>
                  </a:cubicBezTo>
                  <a:cubicBezTo>
                    <a:pt x="5896" y="4612"/>
                    <a:pt x="4612" y="5896"/>
                    <a:pt x="2977" y="595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8" name="Google Shape;15898;p31"/>
            <p:cNvSpPr/>
            <p:nvPr/>
          </p:nvSpPr>
          <p:spPr>
            <a:xfrm>
              <a:off x="2365325" y="3871675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4" y="2977"/>
                  </a:moveTo>
                  <a:cubicBezTo>
                    <a:pt x="5954" y="4670"/>
                    <a:pt x="4670" y="5954"/>
                    <a:pt x="3035" y="5954"/>
                  </a:cubicBezTo>
                  <a:cubicBezTo>
                    <a:pt x="1343" y="5954"/>
                    <a:pt x="0" y="4612"/>
                    <a:pt x="0" y="2919"/>
                  </a:cubicBezTo>
                  <a:cubicBezTo>
                    <a:pt x="59" y="1285"/>
                    <a:pt x="1343" y="0"/>
                    <a:pt x="3035" y="0"/>
                  </a:cubicBezTo>
                  <a:cubicBezTo>
                    <a:pt x="4670" y="0"/>
                    <a:pt x="5954" y="1343"/>
                    <a:pt x="5954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9" name="Google Shape;15899;p31"/>
            <p:cNvSpPr/>
            <p:nvPr/>
          </p:nvSpPr>
          <p:spPr>
            <a:xfrm>
              <a:off x="2607550" y="4118300"/>
              <a:ext cx="150325" cy="150325"/>
            </a:xfrm>
            <a:custGeom>
              <a:avLst/>
              <a:gdLst/>
              <a:ahLst/>
              <a:cxnLst/>
              <a:rect l="l" t="t" r="r" b="b"/>
              <a:pathLst>
                <a:path w="6013" h="6013" extrusionOk="0">
                  <a:moveTo>
                    <a:pt x="6013" y="2977"/>
                  </a:moveTo>
                  <a:cubicBezTo>
                    <a:pt x="6013" y="4611"/>
                    <a:pt x="4729" y="5954"/>
                    <a:pt x="3036" y="5954"/>
                  </a:cubicBezTo>
                  <a:cubicBezTo>
                    <a:pt x="1343" y="6012"/>
                    <a:pt x="1" y="4670"/>
                    <a:pt x="59" y="2977"/>
                  </a:cubicBezTo>
                  <a:cubicBezTo>
                    <a:pt x="59" y="1284"/>
                    <a:pt x="1343" y="0"/>
                    <a:pt x="3036" y="0"/>
                  </a:cubicBezTo>
                  <a:cubicBezTo>
                    <a:pt x="4670" y="0"/>
                    <a:pt x="6013" y="1343"/>
                    <a:pt x="6013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0" name="Google Shape;15900;p31"/>
            <p:cNvSpPr/>
            <p:nvPr/>
          </p:nvSpPr>
          <p:spPr>
            <a:xfrm>
              <a:off x="5553800" y="2892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1" y="2919"/>
                  </a:moveTo>
                  <a:cubicBezTo>
                    <a:pt x="1" y="1285"/>
                    <a:pt x="1343" y="1"/>
                    <a:pt x="3036" y="59"/>
                  </a:cubicBezTo>
                  <a:cubicBezTo>
                    <a:pt x="4670" y="59"/>
                    <a:pt x="5955" y="1402"/>
                    <a:pt x="5955" y="3095"/>
                  </a:cubicBezTo>
                  <a:cubicBezTo>
                    <a:pt x="5896" y="4729"/>
                    <a:pt x="4612" y="5955"/>
                    <a:pt x="2919" y="5955"/>
                  </a:cubicBezTo>
                  <a:cubicBezTo>
                    <a:pt x="1285" y="5955"/>
                    <a:pt x="1" y="4612"/>
                    <a:pt x="1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1" name="Google Shape;15901;p31"/>
            <p:cNvSpPr/>
            <p:nvPr/>
          </p:nvSpPr>
          <p:spPr>
            <a:xfrm>
              <a:off x="5553800" y="26459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2977"/>
                  </a:moveTo>
                  <a:cubicBezTo>
                    <a:pt x="5955" y="4670"/>
                    <a:pt x="4612" y="5954"/>
                    <a:pt x="2978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343"/>
                    <a:pt x="1285" y="59"/>
                    <a:pt x="2919" y="0"/>
                  </a:cubicBezTo>
                  <a:cubicBezTo>
                    <a:pt x="4612" y="0"/>
                    <a:pt x="5955" y="1284"/>
                    <a:pt x="5955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2" name="Google Shape;15902;p31"/>
            <p:cNvSpPr/>
            <p:nvPr/>
          </p:nvSpPr>
          <p:spPr>
            <a:xfrm>
              <a:off x="3592550" y="931250"/>
              <a:ext cx="147425" cy="148875"/>
            </a:xfrm>
            <a:custGeom>
              <a:avLst/>
              <a:gdLst/>
              <a:ahLst/>
              <a:cxnLst/>
              <a:rect l="l" t="t" r="r" b="b"/>
              <a:pathLst>
                <a:path w="5897" h="5955" extrusionOk="0">
                  <a:moveTo>
                    <a:pt x="5896" y="2978"/>
                  </a:moveTo>
                  <a:cubicBezTo>
                    <a:pt x="5896" y="4612"/>
                    <a:pt x="4612" y="5955"/>
                    <a:pt x="2919" y="5896"/>
                  </a:cubicBezTo>
                  <a:cubicBezTo>
                    <a:pt x="1285" y="5896"/>
                    <a:pt x="1" y="4612"/>
                    <a:pt x="1" y="2978"/>
                  </a:cubicBezTo>
                  <a:cubicBezTo>
                    <a:pt x="1" y="1285"/>
                    <a:pt x="1285" y="1"/>
                    <a:pt x="2978" y="1"/>
                  </a:cubicBezTo>
                  <a:cubicBezTo>
                    <a:pt x="4612" y="1"/>
                    <a:pt x="5896" y="1285"/>
                    <a:pt x="5896" y="29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3" name="Google Shape;15903;p31"/>
            <p:cNvSpPr/>
            <p:nvPr/>
          </p:nvSpPr>
          <p:spPr>
            <a:xfrm>
              <a:off x="4571725" y="4366375"/>
              <a:ext cx="147400" cy="147400"/>
            </a:xfrm>
            <a:custGeom>
              <a:avLst/>
              <a:gdLst/>
              <a:ahLst/>
              <a:cxnLst/>
              <a:rect l="l" t="t" r="r" b="b"/>
              <a:pathLst>
                <a:path w="5896" h="5896" extrusionOk="0">
                  <a:moveTo>
                    <a:pt x="5896" y="2977"/>
                  </a:moveTo>
                  <a:cubicBezTo>
                    <a:pt x="5896" y="4553"/>
                    <a:pt x="4553" y="5895"/>
                    <a:pt x="2919" y="5895"/>
                  </a:cubicBezTo>
                  <a:cubicBezTo>
                    <a:pt x="1285" y="5895"/>
                    <a:pt x="0" y="4553"/>
                    <a:pt x="0" y="2860"/>
                  </a:cubicBezTo>
                  <a:cubicBezTo>
                    <a:pt x="0" y="1226"/>
                    <a:pt x="1343" y="0"/>
                    <a:pt x="2977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4" name="Google Shape;15904;p31"/>
            <p:cNvSpPr/>
            <p:nvPr/>
          </p:nvSpPr>
          <p:spPr>
            <a:xfrm>
              <a:off x="5555275" y="24051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553" y="5837"/>
                    <a:pt x="2919" y="5837"/>
                  </a:cubicBezTo>
                  <a:cubicBezTo>
                    <a:pt x="1284" y="5837"/>
                    <a:pt x="0" y="4553"/>
                    <a:pt x="0" y="2919"/>
                  </a:cubicBezTo>
                  <a:cubicBezTo>
                    <a:pt x="0" y="1284"/>
                    <a:pt x="1284" y="0"/>
                    <a:pt x="2919" y="0"/>
                  </a:cubicBezTo>
                  <a:cubicBezTo>
                    <a:pt x="4495" y="0"/>
                    <a:pt x="5837" y="1284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5" name="Google Shape;15905;p31"/>
            <p:cNvSpPr/>
            <p:nvPr/>
          </p:nvSpPr>
          <p:spPr>
            <a:xfrm>
              <a:off x="2120150" y="1910425"/>
              <a:ext cx="147425" cy="147400"/>
            </a:xfrm>
            <a:custGeom>
              <a:avLst/>
              <a:gdLst/>
              <a:ahLst/>
              <a:cxnLst/>
              <a:rect l="l" t="t" r="r" b="b"/>
              <a:pathLst>
                <a:path w="5897" h="5896" extrusionOk="0">
                  <a:moveTo>
                    <a:pt x="5896" y="2919"/>
                  </a:moveTo>
                  <a:cubicBezTo>
                    <a:pt x="5896" y="4553"/>
                    <a:pt x="4612" y="5896"/>
                    <a:pt x="2978" y="5896"/>
                  </a:cubicBezTo>
                  <a:cubicBezTo>
                    <a:pt x="1344" y="5896"/>
                    <a:pt x="1" y="4612"/>
                    <a:pt x="1" y="2977"/>
                  </a:cubicBezTo>
                  <a:cubicBezTo>
                    <a:pt x="1" y="1343"/>
                    <a:pt x="1285" y="59"/>
                    <a:pt x="2920" y="1"/>
                  </a:cubicBezTo>
                  <a:cubicBezTo>
                    <a:pt x="4554" y="1"/>
                    <a:pt x="5838" y="1285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6" name="Google Shape;15906;p31"/>
            <p:cNvSpPr/>
            <p:nvPr/>
          </p:nvSpPr>
          <p:spPr>
            <a:xfrm>
              <a:off x="4081400" y="93272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5896" y="2919"/>
                  </a:moveTo>
                  <a:cubicBezTo>
                    <a:pt x="5896" y="4553"/>
                    <a:pt x="4554" y="5837"/>
                    <a:pt x="2919" y="5837"/>
                  </a:cubicBezTo>
                  <a:cubicBezTo>
                    <a:pt x="1285" y="5779"/>
                    <a:pt x="1" y="4437"/>
                    <a:pt x="59" y="2861"/>
                  </a:cubicBezTo>
                  <a:cubicBezTo>
                    <a:pt x="59" y="1226"/>
                    <a:pt x="1402" y="0"/>
                    <a:pt x="2978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7" name="Google Shape;15907;p31"/>
            <p:cNvSpPr/>
            <p:nvPr/>
          </p:nvSpPr>
          <p:spPr>
            <a:xfrm>
              <a:off x="5553800" y="314057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2978" y="1"/>
                  </a:moveTo>
                  <a:cubicBezTo>
                    <a:pt x="4554" y="1"/>
                    <a:pt x="5896" y="1402"/>
                    <a:pt x="5896" y="2978"/>
                  </a:cubicBezTo>
                  <a:cubicBezTo>
                    <a:pt x="5838" y="4554"/>
                    <a:pt x="4554" y="5838"/>
                    <a:pt x="2978" y="5838"/>
                  </a:cubicBezTo>
                  <a:cubicBezTo>
                    <a:pt x="1343" y="5838"/>
                    <a:pt x="1" y="4495"/>
                    <a:pt x="59" y="2861"/>
                  </a:cubicBezTo>
                  <a:cubicBezTo>
                    <a:pt x="59" y="1285"/>
                    <a:pt x="1402" y="1"/>
                    <a:pt x="29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8" name="Google Shape;15908;p31"/>
            <p:cNvSpPr/>
            <p:nvPr/>
          </p:nvSpPr>
          <p:spPr>
            <a:xfrm>
              <a:off x="5064950" y="14215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8" y="2977"/>
                  </a:moveTo>
                  <a:cubicBezTo>
                    <a:pt x="5838" y="4553"/>
                    <a:pt x="4495" y="5838"/>
                    <a:pt x="2919" y="5838"/>
                  </a:cubicBezTo>
                  <a:cubicBezTo>
                    <a:pt x="1343" y="5838"/>
                    <a:pt x="1" y="4495"/>
                    <a:pt x="59" y="2919"/>
                  </a:cubicBezTo>
                  <a:cubicBezTo>
                    <a:pt x="59" y="1343"/>
                    <a:pt x="1402" y="0"/>
                    <a:pt x="2978" y="59"/>
                  </a:cubicBezTo>
                  <a:cubicBezTo>
                    <a:pt x="4554" y="59"/>
                    <a:pt x="5838" y="1401"/>
                    <a:pt x="5838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9" name="Google Shape;15909;p31"/>
            <p:cNvSpPr/>
            <p:nvPr/>
          </p:nvSpPr>
          <p:spPr>
            <a:xfrm>
              <a:off x="3345950" y="9327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0" y="4437"/>
                    <a:pt x="0" y="2861"/>
                  </a:cubicBezTo>
                  <a:cubicBezTo>
                    <a:pt x="59" y="1284"/>
                    <a:pt x="1401" y="0"/>
                    <a:pt x="2977" y="0"/>
                  </a:cubicBezTo>
                  <a:cubicBezTo>
                    <a:pt x="4553" y="0"/>
                    <a:pt x="5837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0" name="Google Shape;15910;p31"/>
            <p:cNvSpPr/>
            <p:nvPr/>
          </p:nvSpPr>
          <p:spPr>
            <a:xfrm>
              <a:off x="2857100" y="43663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58" y="4553"/>
                    <a:pt x="0" y="2977"/>
                  </a:cubicBezTo>
                  <a:cubicBezTo>
                    <a:pt x="0" y="1401"/>
                    <a:pt x="1284" y="58"/>
                    <a:pt x="2860" y="58"/>
                  </a:cubicBezTo>
                  <a:cubicBezTo>
                    <a:pt x="4436" y="0"/>
                    <a:pt x="5779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1" name="Google Shape;15911;p31"/>
            <p:cNvSpPr/>
            <p:nvPr/>
          </p:nvSpPr>
          <p:spPr>
            <a:xfrm>
              <a:off x="2121625" y="3630900"/>
              <a:ext cx="144500" cy="145950"/>
            </a:xfrm>
            <a:custGeom>
              <a:avLst/>
              <a:gdLst/>
              <a:ahLst/>
              <a:cxnLst/>
              <a:rect l="l" t="t" r="r" b="b"/>
              <a:pathLst>
                <a:path w="5780" h="5838" extrusionOk="0">
                  <a:moveTo>
                    <a:pt x="2919" y="0"/>
                  </a:moveTo>
                  <a:cubicBezTo>
                    <a:pt x="4437" y="0"/>
                    <a:pt x="5779" y="1343"/>
                    <a:pt x="5779" y="2919"/>
                  </a:cubicBezTo>
                  <a:cubicBezTo>
                    <a:pt x="5779" y="4495"/>
                    <a:pt x="4437" y="5837"/>
                    <a:pt x="2861" y="5779"/>
                  </a:cubicBezTo>
                  <a:cubicBezTo>
                    <a:pt x="1285" y="5779"/>
                    <a:pt x="0" y="4437"/>
                    <a:pt x="0" y="2861"/>
                  </a:cubicBezTo>
                  <a:cubicBezTo>
                    <a:pt x="0" y="1343"/>
                    <a:pt x="1343" y="0"/>
                    <a:pt x="291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2" name="Google Shape;15912;p31"/>
            <p:cNvSpPr/>
            <p:nvPr/>
          </p:nvSpPr>
          <p:spPr>
            <a:xfrm>
              <a:off x="3840625" y="4611525"/>
              <a:ext cx="144500" cy="143025"/>
            </a:xfrm>
            <a:custGeom>
              <a:avLst/>
              <a:gdLst/>
              <a:ahLst/>
              <a:cxnLst/>
              <a:rect l="l" t="t" r="r" b="b"/>
              <a:pathLst>
                <a:path w="5780" h="5721" extrusionOk="0">
                  <a:moveTo>
                    <a:pt x="5779" y="2802"/>
                  </a:moveTo>
                  <a:cubicBezTo>
                    <a:pt x="5779" y="4378"/>
                    <a:pt x="4437" y="5721"/>
                    <a:pt x="2861" y="5721"/>
                  </a:cubicBezTo>
                  <a:cubicBezTo>
                    <a:pt x="1343" y="5721"/>
                    <a:pt x="59" y="4436"/>
                    <a:pt x="1" y="2860"/>
                  </a:cubicBezTo>
                  <a:cubicBezTo>
                    <a:pt x="1" y="1284"/>
                    <a:pt x="1285" y="0"/>
                    <a:pt x="2861" y="0"/>
                  </a:cubicBezTo>
                  <a:cubicBezTo>
                    <a:pt x="4437" y="0"/>
                    <a:pt x="5721" y="1226"/>
                    <a:pt x="5779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3" name="Google Shape;15913;p31"/>
            <p:cNvSpPr/>
            <p:nvPr/>
          </p:nvSpPr>
          <p:spPr>
            <a:xfrm>
              <a:off x="1879375" y="28954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1"/>
                  </a:moveTo>
                  <a:cubicBezTo>
                    <a:pt x="4437" y="1"/>
                    <a:pt x="5663" y="1285"/>
                    <a:pt x="5721" y="2861"/>
                  </a:cubicBezTo>
                  <a:cubicBezTo>
                    <a:pt x="5721" y="4437"/>
                    <a:pt x="4437" y="5721"/>
                    <a:pt x="2861" y="5721"/>
                  </a:cubicBezTo>
                  <a:cubicBezTo>
                    <a:pt x="1285" y="5721"/>
                    <a:pt x="1" y="4437"/>
                    <a:pt x="1" y="2861"/>
                  </a:cubicBezTo>
                  <a:cubicBezTo>
                    <a:pt x="1" y="1285"/>
                    <a:pt x="1285" y="59"/>
                    <a:pt x="28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4" name="Google Shape;15914;p31"/>
            <p:cNvSpPr/>
            <p:nvPr/>
          </p:nvSpPr>
          <p:spPr>
            <a:xfrm>
              <a:off x="1879375" y="26488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5720"/>
                  </a:moveTo>
                  <a:cubicBezTo>
                    <a:pt x="1285" y="5720"/>
                    <a:pt x="1" y="4436"/>
                    <a:pt x="1" y="2860"/>
                  </a:cubicBezTo>
                  <a:cubicBezTo>
                    <a:pt x="1" y="1284"/>
                    <a:pt x="1285" y="0"/>
                    <a:pt x="2919" y="0"/>
                  </a:cubicBezTo>
                  <a:cubicBezTo>
                    <a:pt x="4495" y="58"/>
                    <a:pt x="5721" y="1343"/>
                    <a:pt x="5721" y="2919"/>
                  </a:cubicBezTo>
                  <a:cubicBezTo>
                    <a:pt x="5663" y="4495"/>
                    <a:pt x="4437" y="5720"/>
                    <a:pt x="2861" y="57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5" name="Google Shape;15915;p31"/>
            <p:cNvSpPr/>
            <p:nvPr/>
          </p:nvSpPr>
          <p:spPr>
            <a:xfrm>
              <a:off x="3594025" y="4610050"/>
              <a:ext cx="143025" cy="144500"/>
            </a:xfrm>
            <a:custGeom>
              <a:avLst/>
              <a:gdLst/>
              <a:ahLst/>
              <a:cxnLst/>
              <a:rect l="l" t="t" r="r" b="b"/>
              <a:pathLst>
                <a:path w="5721" h="5780" extrusionOk="0">
                  <a:moveTo>
                    <a:pt x="2860" y="5780"/>
                  </a:moveTo>
                  <a:cubicBezTo>
                    <a:pt x="1284" y="5780"/>
                    <a:pt x="59" y="4495"/>
                    <a:pt x="0" y="2919"/>
                  </a:cubicBezTo>
                  <a:cubicBezTo>
                    <a:pt x="0" y="1343"/>
                    <a:pt x="1343" y="1"/>
                    <a:pt x="2919" y="59"/>
                  </a:cubicBezTo>
                  <a:cubicBezTo>
                    <a:pt x="4495" y="59"/>
                    <a:pt x="5720" y="1343"/>
                    <a:pt x="5720" y="2919"/>
                  </a:cubicBezTo>
                  <a:cubicBezTo>
                    <a:pt x="5720" y="4495"/>
                    <a:pt x="4436" y="5780"/>
                    <a:pt x="2860" y="57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6" name="Google Shape;15916;p31"/>
            <p:cNvSpPr/>
            <p:nvPr/>
          </p:nvSpPr>
          <p:spPr>
            <a:xfrm>
              <a:off x="5556725" y="215995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2802" y="5663"/>
                  </a:moveTo>
                  <a:cubicBezTo>
                    <a:pt x="1226" y="5663"/>
                    <a:pt x="0" y="4379"/>
                    <a:pt x="59" y="2803"/>
                  </a:cubicBezTo>
                  <a:cubicBezTo>
                    <a:pt x="59" y="1227"/>
                    <a:pt x="1343" y="1"/>
                    <a:pt x="2919" y="1"/>
                  </a:cubicBezTo>
                  <a:cubicBezTo>
                    <a:pt x="4495" y="59"/>
                    <a:pt x="5662" y="1285"/>
                    <a:pt x="5662" y="2861"/>
                  </a:cubicBezTo>
                  <a:cubicBezTo>
                    <a:pt x="5662" y="4437"/>
                    <a:pt x="4437" y="5663"/>
                    <a:pt x="2802" y="56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7" name="Google Shape;15917;p31"/>
            <p:cNvSpPr/>
            <p:nvPr/>
          </p:nvSpPr>
          <p:spPr>
            <a:xfrm>
              <a:off x="4821250" y="11808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60"/>
                  </a:moveTo>
                  <a:cubicBezTo>
                    <a:pt x="5663" y="4436"/>
                    <a:pt x="4379" y="5662"/>
                    <a:pt x="2803" y="5662"/>
                  </a:cubicBezTo>
                  <a:cubicBezTo>
                    <a:pt x="1227" y="5662"/>
                    <a:pt x="1" y="4436"/>
                    <a:pt x="1" y="2802"/>
                  </a:cubicBezTo>
                  <a:cubicBezTo>
                    <a:pt x="1" y="1284"/>
                    <a:pt x="1227" y="59"/>
                    <a:pt x="2744" y="59"/>
                  </a:cubicBezTo>
                  <a:cubicBezTo>
                    <a:pt x="4379" y="0"/>
                    <a:pt x="5604" y="1226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8" name="Google Shape;15918;p31"/>
            <p:cNvSpPr/>
            <p:nvPr/>
          </p:nvSpPr>
          <p:spPr>
            <a:xfrm>
              <a:off x="5314475" y="16711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03"/>
                  </a:moveTo>
                  <a:cubicBezTo>
                    <a:pt x="5663" y="4379"/>
                    <a:pt x="4437" y="5663"/>
                    <a:pt x="2803" y="5663"/>
                  </a:cubicBezTo>
                  <a:cubicBezTo>
                    <a:pt x="1227" y="5663"/>
                    <a:pt x="1" y="4379"/>
                    <a:pt x="1" y="2803"/>
                  </a:cubicBezTo>
                  <a:cubicBezTo>
                    <a:pt x="1" y="1227"/>
                    <a:pt x="1227" y="1"/>
                    <a:pt x="2803" y="1"/>
                  </a:cubicBezTo>
                  <a:cubicBezTo>
                    <a:pt x="4379" y="1"/>
                    <a:pt x="5663" y="1227"/>
                    <a:pt x="566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9" name="Google Shape;15919;p31"/>
            <p:cNvSpPr/>
            <p:nvPr/>
          </p:nvSpPr>
          <p:spPr>
            <a:xfrm>
              <a:off x="1880850" y="2408025"/>
              <a:ext cx="140100" cy="140125"/>
            </a:xfrm>
            <a:custGeom>
              <a:avLst/>
              <a:gdLst/>
              <a:ahLst/>
              <a:cxnLst/>
              <a:rect l="l" t="t" r="r" b="b"/>
              <a:pathLst>
                <a:path w="5604" h="5605" extrusionOk="0">
                  <a:moveTo>
                    <a:pt x="5604" y="2803"/>
                  </a:moveTo>
                  <a:cubicBezTo>
                    <a:pt x="5604" y="4379"/>
                    <a:pt x="4378" y="5604"/>
                    <a:pt x="2744" y="5604"/>
                  </a:cubicBezTo>
                  <a:cubicBezTo>
                    <a:pt x="1226" y="5546"/>
                    <a:pt x="0" y="4379"/>
                    <a:pt x="0" y="2803"/>
                  </a:cubicBezTo>
                  <a:cubicBezTo>
                    <a:pt x="0" y="1227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0" name="Google Shape;15920;p31"/>
            <p:cNvSpPr/>
            <p:nvPr/>
          </p:nvSpPr>
          <p:spPr>
            <a:xfrm>
              <a:off x="5067875" y="4122675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2802" y="5604"/>
                  </a:moveTo>
                  <a:cubicBezTo>
                    <a:pt x="1226" y="5604"/>
                    <a:pt x="0" y="4378"/>
                    <a:pt x="0" y="2802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78" y="0"/>
                    <a:pt x="5604" y="1284"/>
                    <a:pt x="5604" y="2860"/>
                  </a:cubicBezTo>
                  <a:cubicBezTo>
                    <a:pt x="5604" y="4378"/>
                    <a:pt x="4378" y="5604"/>
                    <a:pt x="2802" y="56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1" name="Google Shape;15921;p31"/>
            <p:cNvSpPr/>
            <p:nvPr/>
          </p:nvSpPr>
          <p:spPr>
            <a:xfrm>
              <a:off x="4330950" y="934175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2" y="2861"/>
                  </a:moveTo>
                  <a:cubicBezTo>
                    <a:pt x="5662" y="4437"/>
                    <a:pt x="4436" y="5663"/>
                    <a:pt x="2860" y="5663"/>
                  </a:cubicBezTo>
                  <a:cubicBezTo>
                    <a:pt x="1226" y="5663"/>
                    <a:pt x="0" y="4379"/>
                    <a:pt x="59" y="2803"/>
                  </a:cubicBezTo>
                  <a:cubicBezTo>
                    <a:pt x="59" y="1226"/>
                    <a:pt x="1284" y="59"/>
                    <a:pt x="2860" y="59"/>
                  </a:cubicBezTo>
                  <a:cubicBezTo>
                    <a:pt x="4436" y="1"/>
                    <a:pt x="5662" y="1285"/>
                    <a:pt x="5662" y="28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2" name="Google Shape;15922;p31"/>
            <p:cNvSpPr/>
            <p:nvPr/>
          </p:nvSpPr>
          <p:spPr>
            <a:xfrm>
              <a:off x="4085800" y="4617350"/>
              <a:ext cx="140100" cy="138650"/>
            </a:xfrm>
            <a:custGeom>
              <a:avLst/>
              <a:gdLst/>
              <a:ahLst/>
              <a:cxnLst/>
              <a:rect l="l" t="t" r="r" b="b"/>
              <a:pathLst>
                <a:path w="5604" h="5546" extrusionOk="0">
                  <a:moveTo>
                    <a:pt x="2802" y="5546"/>
                  </a:moveTo>
                  <a:cubicBezTo>
                    <a:pt x="1226" y="5546"/>
                    <a:pt x="0" y="4320"/>
                    <a:pt x="0" y="2744"/>
                  </a:cubicBezTo>
                  <a:cubicBezTo>
                    <a:pt x="0" y="1168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ubicBezTo>
                    <a:pt x="5604" y="4379"/>
                    <a:pt x="4378" y="5546"/>
                    <a:pt x="2802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3" name="Google Shape;15923;p31"/>
            <p:cNvSpPr/>
            <p:nvPr/>
          </p:nvSpPr>
          <p:spPr>
            <a:xfrm>
              <a:off x="5558175" y="3387200"/>
              <a:ext cx="140125" cy="140125"/>
            </a:xfrm>
            <a:custGeom>
              <a:avLst/>
              <a:gdLst/>
              <a:ahLst/>
              <a:cxnLst/>
              <a:rect l="l" t="t" r="r" b="b"/>
              <a:pathLst>
                <a:path w="5605" h="5605" extrusionOk="0">
                  <a:moveTo>
                    <a:pt x="2744" y="5546"/>
                  </a:moveTo>
                  <a:cubicBezTo>
                    <a:pt x="1227" y="5546"/>
                    <a:pt x="1" y="4320"/>
                    <a:pt x="1" y="2744"/>
                  </a:cubicBezTo>
                  <a:cubicBezTo>
                    <a:pt x="1" y="1226"/>
                    <a:pt x="1285" y="0"/>
                    <a:pt x="2803" y="0"/>
                  </a:cubicBezTo>
                  <a:cubicBezTo>
                    <a:pt x="4379" y="0"/>
                    <a:pt x="5604" y="1285"/>
                    <a:pt x="5546" y="2802"/>
                  </a:cubicBezTo>
                  <a:cubicBezTo>
                    <a:pt x="5546" y="4378"/>
                    <a:pt x="4320" y="5604"/>
                    <a:pt x="2744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4" name="Google Shape;15924;p31"/>
            <p:cNvSpPr/>
            <p:nvPr/>
          </p:nvSpPr>
          <p:spPr>
            <a:xfrm>
              <a:off x="2369700" y="1424500"/>
              <a:ext cx="141575" cy="140100"/>
            </a:xfrm>
            <a:custGeom>
              <a:avLst/>
              <a:gdLst/>
              <a:ahLst/>
              <a:cxnLst/>
              <a:rect l="l" t="t" r="r" b="b"/>
              <a:pathLst>
                <a:path w="5663" h="5604" extrusionOk="0">
                  <a:moveTo>
                    <a:pt x="5604" y="2860"/>
                  </a:moveTo>
                  <a:cubicBezTo>
                    <a:pt x="5546" y="4436"/>
                    <a:pt x="4320" y="5604"/>
                    <a:pt x="2744" y="5604"/>
                  </a:cubicBezTo>
                  <a:cubicBezTo>
                    <a:pt x="1226" y="5545"/>
                    <a:pt x="0" y="4320"/>
                    <a:pt x="59" y="2744"/>
                  </a:cubicBezTo>
                  <a:cubicBezTo>
                    <a:pt x="59" y="1226"/>
                    <a:pt x="1343" y="0"/>
                    <a:pt x="2860" y="59"/>
                  </a:cubicBezTo>
                  <a:cubicBezTo>
                    <a:pt x="4437" y="59"/>
                    <a:pt x="5662" y="1343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5" name="Google Shape;15925;p31"/>
            <p:cNvSpPr/>
            <p:nvPr/>
          </p:nvSpPr>
          <p:spPr>
            <a:xfrm>
              <a:off x="3350325" y="4612975"/>
              <a:ext cx="138650" cy="138650"/>
            </a:xfrm>
            <a:custGeom>
              <a:avLst/>
              <a:gdLst/>
              <a:ahLst/>
              <a:cxnLst/>
              <a:rect l="l" t="t" r="r" b="b"/>
              <a:pathLst>
                <a:path w="5546" h="5546" extrusionOk="0">
                  <a:moveTo>
                    <a:pt x="2802" y="1"/>
                  </a:moveTo>
                  <a:cubicBezTo>
                    <a:pt x="4320" y="1"/>
                    <a:pt x="5546" y="1226"/>
                    <a:pt x="5546" y="2802"/>
                  </a:cubicBezTo>
                  <a:cubicBezTo>
                    <a:pt x="5546" y="4320"/>
                    <a:pt x="4320" y="5546"/>
                    <a:pt x="2744" y="5546"/>
                  </a:cubicBezTo>
                  <a:cubicBezTo>
                    <a:pt x="1226" y="5546"/>
                    <a:pt x="0" y="4320"/>
                    <a:pt x="0" y="2802"/>
                  </a:cubicBezTo>
                  <a:cubicBezTo>
                    <a:pt x="0" y="1226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6" name="Google Shape;15926;p31"/>
            <p:cNvSpPr/>
            <p:nvPr/>
          </p:nvSpPr>
          <p:spPr>
            <a:xfrm>
              <a:off x="5311575" y="388042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5545" y="2802"/>
                  </a:moveTo>
                  <a:cubicBezTo>
                    <a:pt x="5545" y="4320"/>
                    <a:pt x="4320" y="5604"/>
                    <a:pt x="2744" y="5546"/>
                  </a:cubicBezTo>
                  <a:cubicBezTo>
                    <a:pt x="1284" y="5546"/>
                    <a:pt x="0" y="4320"/>
                    <a:pt x="0" y="2802"/>
                  </a:cubicBezTo>
                  <a:cubicBezTo>
                    <a:pt x="0" y="1285"/>
                    <a:pt x="1284" y="1"/>
                    <a:pt x="2802" y="1"/>
                  </a:cubicBezTo>
                  <a:cubicBezTo>
                    <a:pt x="4320" y="59"/>
                    <a:pt x="5545" y="1285"/>
                    <a:pt x="5545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7" name="Google Shape;15927;p31"/>
            <p:cNvSpPr/>
            <p:nvPr/>
          </p:nvSpPr>
          <p:spPr>
            <a:xfrm>
              <a:off x="3106625" y="935650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5604" y="2802"/>
                  </a:moveTo>
                  <a:cubicBezTo>
                    <a:pt x="5604" y="4320"/>
                    <a:pt x="4320" y="5604"/>
                    <a:pt x="2744" y="5545"/>
                  </a:cubicBezTo>
                  <a:cubicBezTo>
                    <a:pt x="1226" y="5545"/>
                    <a:pt x="0" y="4320"/>
                    <a:pt x="0" y="2744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20" y="0"/>
                    <a:pt x="5604" y="1284"/>
                    <a:pt x="5546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8" name="Google Shape;15928;p31"/>
            <p:cNvSpPr/>
            <p:nvPr/>
          </p:nvSpPr>
          <p:spPr>
            <a:xfrm>
              <a:off x="1876475" y="3144950"/>
              <a:ext cx="140100" cy="138675"/>
            </a:xfrm>
            <a:custGeom>
              <a:avLst/>
              <a:gdLst/>
              <a:ahLst/>
              <a:cxnLst/>
              <a:rect l="l" t="t" r="r" b="b"/>
              <a:pathLst>
                <a:path w="5604" h="5547" extrusionOk="0">
                  <a:moveTo>
                    <a:pt x="2802" y="1"/>
                  </a:moveTo>
                  <a:cubicBezTo>
                    <a:pt x="4320" y="1"/>
                    <a:pt x="5604" y="1227"/>
                    <a:pt x="5604" y="2744"/>
                  </a:cubicBezTo>
                  <a:cubicBezTo>
                    <a:pt x="5604" y="4320"/>
                    <a:pt x="4378" y="5546"/>
                    <a:pt x="2802" y="5546"/>
                  </a:cubicBezTo>
                  <a:cubicBezTo>
                    <a:pt x="1284" y="5546"/>
                    <a:pt x="58" y="4320"/>
                    <a:pt x="58" y="2803"/>
                  </a:cubicBezTo>
                  <a:cubicBezTo>
                    <a:pt x="0" y="1285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9" name="Google Shape;15929;p31"/>
            <p:cNvSpPr/>
            <p:nvPr/>
          </p:nvSpPr>
          <p:spPr>
            <a:xfrm>
              <a:off x="2617775" y="117787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2802" y="59"/>
                  </a:moveTo>
                  <a:cubicBezTo>
                    <a:pt x="4320" y="59"/>
                    <a:pt x="5546" y="1343"/>
                    <a:pt x="5546" y="2802"/>
                  </a:cubicBezTo>
                  <a:cubicBezTo>
                    <a:pt x="5546" y="4378"/>
                    <a:pt x="4203" y="5604"/>
                    <a:pt x="2685" y="5604"/>
                  </a:cubicBezTo>
                  <a:cubicBezTo>
                    <a:pt x="1226" y="5546"/>
                    <a:pt x="0" y="4262"/>
                    <a:pt x="0" y="2744"/>
                  </a:cubicBezTo>
                  <a:cubicBezTo>
                    <a:pt x="59" y="1285"/>
                    <a:pt x="1284" y="1"/>
                    <a:pt x="2802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0" name="Google Shape;15930;p31"/>
            <p:cNvSpPr/>
            <p:nvPr/>
          </p:nvSpPr>
          <p:spPr>
            <a:xfrm>
              <a:off x="4822725" y="4370750"/>
              <a:ext cx="137175" cy="137175"/>
            </a:xfrm>
            <a:custGeom>
              <a:avLst/>
              <a:gdLst/>
              <a:ahLst/>
              <a:cxnLst/>
              <a:rect l="l" t="t" r="r" b="b"/>
              <a:pathLst>
                <a:path w="5487" h="5487" extrusionOk="0">
                  <a:moveTo>
                    <a:pt x="0" y="2744"/>
                  </a:moveTo>
                  <a:cubicBezTo>
                    <a:pt x="0" y="1284"/>
                    <a:pt x="1284" y="0"/>
                    <a:pt x="2802" y="0"/>
                  </a:cubicBezTo>
                  <a:cubicBezTo>
                    <a:pt x="4261" y="0"/>
                    <a:pt x="5487" y="1284"/>
                    <a:pt x="5487" y="2802"/>
                  </a:cubicBezTo>
                  <a:cubicBezTo>
                    <a:pt x="5487" y="4261"/>
                    <a:pt x="4203" y="5487"/>
                    <a:pt x="2744" y="5487"/>
                  </a:cubicBezTo>
                  <a:cubicBezTo>
                    <a:pt x="1284" y="5487"/>
                    <a:pt x="0" y="4203"/>
                    <a:pt x="0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1" name="Google Shape;15931;p31"/>
            <p:cNvSpPr/>
            <p:nvPr/>
          </p:nvSpPr>
          <p:spPr>
            <a:xfrm>
              <a:off x="2124550" y="1672575"/>
              <a:ext cx="138650" cy="137175"/>
            </a:xfrm>
            <a:custGeom>
              <a:avLst/>
              <a:gdLst/>
              <a:ahLst/>
              <a:cxnLst/>
              <a:rect l="l" t="t" r="r" b="b"/>
              <a:pathLst>
                <a:path w="5546" h="5487" extrusionOk="0">
                  <a:moveTo>
                    <a:pt x="5487" y="2744"/>
                  </a:moveTo>
                  <a:cubicBezTo>
                    <a:pt x="5545" y="4203"/>
                    <a:pt x="4261" y="5487"/>
                    <a:pt x="2802" y="5487"/>
                  </a:cubicBezTo>
                  <a:cubicBezTo>
                    <a:pt x="1284" y="5487"/>
                    <a:pt x="0" y="4261"/>
                    <a:pt x="0" y="2744"/>
                  </a:cubicBezTo>
                  <a:cubicBezTo>
                    <a:pt x="0" y="1284"/>
                    <a:pt x="1226" y="59"/>
                    <a:pt x="2685" y="0"/>
                  </a:cubicBezTo>
                  <a:cubicBezTo>
                    <a:pt x="4203" y="0"/>
                    <a:pt x="5487" y="1226"/>
                    <a:pt x="5487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2" name="Google Shape;15932;p31"/>
            <p:cNvSpPr/>
            <p:nvPr/>
          </p:nvSpPr>
          <p:spPr>
            <a:xfrm>
              <a:off x="2372625" y="4124125"/>
              <a:ext cx="135725" cy="137200"/>
            </a:xfrm>
            <a:custGeom>
              <a:avLst/>
              <a:gdLst/>
              <a:ahLst/>
              <a:cxnLst/>
              <a:rect l="l" t="t" r="r" b="b"/>
              <a:pathLst>
                <a:path w="5429" h="5488" extrusionOk="0">
                  <a:moveTo>
                    <a:pt x="5429" y="2744"/>
                  </a:moveTo>
                  <a:cubicBezTo>
                    <a:pt x="5429" y="4262"/>
                    <a:pt x="4144" y="5487"/>
                    <a:pt x="2685" y="5487"/>
                  </a:cubicBezTo>
                  <a:cubicBezTo>
                    <a:pt x="1167" y="5429"/>
                    <a:pt x="0" y="4203"/>
                    <a:pt x="0" y="2744"/>
                  </a:cubicBezTo>
                  <a:cubicBezTo>
                    <a:pt x="0" y="1226"/>
                    <a:pt x="1284" y="1"/>
                    <a:pt x="2743" y="59"/>
                  </a:cubicBezTo>
                  <a:cubicBezTo>
                    <a:pt x="4203" y="59"/>
                    <a:pt x="5429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3" name="Google Shape;15933;p31"/>
            <p:cNvSpPr/>
            <p:nvPr/>
          </p:nvSpPr>
          <p:spPr>
            <a:xfrm>
              <a:off x="1882300" y="2162875"/>
              <a:ext cx="137200" cy="135750"/>
            </a:xfrm>
            <a:custGeom>
              <a:avLst/>
              <a:gdLst/>
              <a:ahLst/>
              <a:cxnLst/>
              <a:rect l="l" t="t" r="r" b="b"/>
              <a:pathLst>
                <a:path w="5488" h="5430" extrusionOk="0">
                  <a:moveTo>
                    <a:pt x="5429" y="2744"/>
                  </a:moveTo>
                  <a:cubicBezTo>
                    <a:pt x="5429" y="4262"/>
                    <a:pt x="4203" y="5429"/>
                    <a:pt x="2744" y="5429"/>
                  </a:cubicBezTo>
                  <a:cubicBezTo>
                    <a:pt x="1226" y="5429"/>
                    <a:pt x="1" y="4145"/>
                    <a:pt x="59" y="2627"/>
                  </a:cubicBezTo>
                  <a:cubicBezTo>
                    <a:pt x="117" y="1168"/>
                    <a:pt x="1343" y="1"/>
                    <a:pt x="2802" y="1"/>
                  </a:cubicBezTo>
                  <a:cubicBezTo>
                    <a:pt x="4262" y="59"/>
                    <a:pt x="5487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4" name="Google Shape;15934;p31"/>
            <p:cNvSpPr/>
            <p:nvPr/>
          </p:nvSpPr>
          <p:spPr>
            <a:xfrm>
              <a:off x="4335325" y="4618825"/>
              <a:ext cx="135725" cy="135725"/>
            </a:xfrm>
            <a:custGeom>
              <a:avLst/>
              <a:gdLst/>
              <a:ahLst/>
              <a:cxnLst/>
              <a:rect l="l" t="t" r="r" b="b"/>
              <a:pathLst>
                <a:path w="5429" h="5429" extrusionOk="0">
                  <a:moveTo>
                    <a:pt x="5370" y="2685"/>
                  </a:moveTo>
                  <a:cubicBezTo>
                    <a:pt x="5429" y="4144"/>
                    <a:pt x="4203" y="5370"/>
                    <a:pt x="2744" y="5429"/>
                  </a:cubicBezTo>
                  <a:cubicBezTo>
                    <a:pt x="1226" y="5429"/>
                    <a:pt x="0" y="4203"/>
                    <a:pt x="0" y="2685"/>
                  </a:cubicBezTo>
                  <a:cubicBezTo>
                    <a:pt x="0" y="1226"/>
                    <a:pt x="1168" y="0"/>
                    <a:pt x="2685" y="0"/>
                  </a:cubicBezTo>
                  <a:cubicBezTo>
                    <a:pt x="4145" y="0"/>
                    <a:pt x="5370" y="1168"/>
                    <a:pt x="5370" y="26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5" name="Google Shape;15935;p31"/>
            <p:cNvSpPr/>
            <p:nvPr/>
          </p:nvSpPr>
          <p:spPr>
            <a:xfrm>
              <a:off x="3109550" y="4615900"/>
              <a:ext cx="134275" cy="134275"/>
            </a:xfrm>
            <a:custGeom>
              <a:avLst/>
              <a:gdLst/>
              <a:ahLst/>
              <a:cxnLst/>
              <a:rect l="l" t="t" r="r" b="b"/>
              <a:pathLst>
                <a:path w="5371" h="5371" extrusionOk="0">
                  <a:moveTo>
                    <a:pt x="2744" y="0"/>
                  </a:moveTo>
                  <a:cubicBezTo>
                    <a:pt x="4203" y="0"/>
                    <a:pt x="5370" y="1226"/>
                    <a:pt x="5312" y="2744"/>
                  </a:cubicBezTo>
                  <a:cubicBezTo>
                    <a:pt x="5312" y="4203"/>
                    <a:pt x="4144" y="5371"/>
                    <a:pt x="2627" y="5312"/>
                  </a:cubicBezTo>
                  <a:cubicBezTo>
                    <a:pt x="1109" y="5312"/>
                    <a:pt x="0" y="4145"/>
                    <a:pt x="0" y="2569"/>
                  </a:cubicBezTo>
                  <a:cubicBezTo>
                    <a:pt x="59" y="1109"/>
                    <a:pt x="1226" y="0"/>
                    <a:pt x="2744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6" name="Google Shape;15936;p31"/>
            <p:cNvSpPr/>
            <p:nvPr/>
          </p:nvSpPr>
          <p:spPr>
            <a:xfrm>
              <a:off x="5561100" y="1922100"/>
              <a:ext cx="134275" cy="132825"/>
            </a:xfrm>
            <a:custGeom>
              <a:avLst/>
              <a:gdLst/>
              <a:ahLst/>
              <a:cxnLst/>
              <a:rect l="l" t="t" r="r" b="b"/>
              <a:pathLst>
                <a:path w="5371" h="5313" extrusionOk="0">
                  <a:moveTo>
                    <a:pt x="2686" y="1"/>
                  </a:moveTo>
                  <a:cubicBezTo>
                    <a:pt x="4203" y="1"/>
                    <a:pt x="5371" y="1226"/>
                    <a:pt x="5312" y="2744"/>
                  </a:cubicBezTo>
                  <a:cubicBezTo>
                    <a:pt x="5312" y="4203"/>
                    <a:pt x="4145" y="5312"/>
                    <a:pt x="2627" y="5312"/>
                  </a:cubicBezTo>
                  <a:cubicBezTo>
                    <a:pt x="1110" y="5312"/>
                    <a:pt x="1" y="4086"/>
                    <a:pt x="1" y="2569"/>
                  </a:cubicBezTo>
                  <a:cubicBezTo>
                    <a:pt x="59" y="1110"/>
                    <a:pt x="1226" y="1"/>
                    <a:pt x="268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7" name="Google Shape;15937;p31"/>
            <p:cNvSpPr/>
            <p:nvPr/>
          </p:nvSpPr>
          <p:spPr>
            <a:xfrm>
              <a:off x="4583400" y="940025"/>
              <a:ext cx="131350" cy="131350"/>
            </a:xfrm>
            <a:custGeom>
              <a:avLst/>
              <a:gdLst/>
              <a:ahLst/>
              <a:cxnLst/>
              <a:rect l="l" t="t" r="r" b="b"/>
              <a:pathLst>
                <a:path w="5254" h="5254" extrusionOk="0">
                  <a:moveTo>
                    <a:pt x="2627" y="0"/>
                  </a:moveTo>
                  <a:cubicBezTo>
                    <a:pt x="4086" y="0"/>
                    <a:pt x="5254" y="1109"/>
                    <a:pt x="5254" y="2569"/>
                  </a:cubicBezTo>
                  <a:cubicBezTo>
                    <a:pt x="5254" y="4086"/>
                    <a:pt x="4086" y="5254"/>
                    <a:pt x="2569" y="5254"/>
                  </a:cubicBezTo>
                  <a:cubicBezTo>
                    <a:pt x="1109" y="5254"/>
                    <a:pt x="0" y="4086"/>
                    <a:pt x="0" y="2627"/>
                  </a:cubicBezTo>
                  <a:cubicBezTo>
                    <a:pt x="0" y="1109"/>
                    <a:pt x="1109" y="0"/>
                    <a:pt x="26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8" name="Google Shape;15938;p31"/>
            <p:cNvSpPr/>
            <p:nvPr/>
          </p:nvSpPr>
          <p:spPr>
            <a:xfrm>
              <a:off x="2127450" y="3880425"/>
              <a:ext cx="132825" cy="132825"/>
            </a:xfrm>
            <a:custGeom>
              <a:avLst/>
              <a:gdLst/>
              <a:ahLst/>
              <a:cxnLst/>
              <a:rect l="l" t="t" r="r" b="b"/>
              <a:pathLst>
                <a:path w="5313" h="5313" extrusionOk="0">
                  <a:moveTo>
                    <a:pt x="2686" y="1"/>
                  </a:moveTo>
                  <a:cubicBezTo>
                    <a:pt x="4145" y="1"/>
                    <a:pt x="5313" y="1168"/>
                    <a:pt x="5313" y="2627"/>
                  </a:cubicBezTo>
                  <a:cubicBezTo>
                    <a:pt x="5313" y="4145"/>
                    <a:pt x="4145" y="5312"/>
                    <a:pt x="2628" y="5312"/>
                  </a:cubicBezTo>
                  <a:cubicBezTo>
                    <a:pt x="1110" y="5254"/>
                    <a:pt x="1" y="4087"/>
                    <a:pt x="1" y="2627"/>
                  </a:cubicBezTo>
                  <a:cubicBezTo>
                    <a:pt x="1" y="1110"/>
                    <a:pt x="1168" y="1"/>
                    <a:pt x="262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9" name="Google Shape;15939;p31"/>
            <p:cNvSpPr/>
            <p:nvPr/>
          </p:nvSpPr>
          <p:spPr>
            <a:xfrm>
              <a:off x="1880850" y="3390125"/>
              <a:ext cx="132800" cy="132800"/>
            </a:xfrm>
            <a:custGeom>
              <a:avLst/>
              <a:gdLst/>
              <a:ahLst/>
              <a:cxnLst/>
              <a:rect l="l" t="t" r="r" b="b"/>
              <a:pathLst>
                <a:path w="5312" h="5312" extrusionOk="0">
                  <a:moveTo>
                    <a:pt x="2627" y="0"/>
                  </a:moveTo>
                  <a:cubicBezTo>
                    <a:pt x="4086" y="0"/>
                    <a:pt x="5254" y="1168"/>
                    <a:pt x="5312" y="2627"/>
                  </a:cubicBezTo>
                  <a:cubicBezTo>
                    <a:pt x="5312" y="4145"/>
                    <a:pt x="4145" y="5312"/>
                    <a:pt x="2627" y="5312"/>
                  </a:cubicBezTo>
                  <a:cubicBezTo>
                    <a:pt x="1168" y="5312"/>
                    <a:pt x="0" y="4145"/>
                    <a:pt x="0" y="2685"/>
                  </a:cubicBezTo>
                  <a:cubicBezTo>
                    <a:pt x="0" y="1168"/>
                    <a:pt x="1168" y="59"/>
                    <a:pt x="2627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0" name="Google Shape;15940;p31"/>
            <p:cNvSpPr/>
            <p:nvPr/>
          </p:nvSpPr>
          <p:spPr>
            <a:xfrm>
              <a:off x="2616300" y="4372200"/>
              <a:ext cx="132825" cy="134275"/>
            </a:xfrm>
            <a:custGeom>
              <a:avLst/>
              <a:gdLst/>
              <a:ahLst/>
              <a:cxnLst/>
              <a:rect l="l" t="t" r="r" b="b"/>
              <a:pathLst>
                <a:path w="5313" h="5371" extrusionOk="0">
                  <a:moveTo>
                    <a:pt x="5313" y="2744"/>
                  </a:moveTo>
                  <a:cubicBezTo>
                    <a:pt x="5313" y="4262"/>
                    <a:pt x="4087" y="5371"/>
                    <a:pt x="2628" y="5371"/>
                  </a:cubicBezTo>
                  <a:cubicBezTo>
                    <a:pt x="1110" y="5312"/>
                    <a:pt x="1" y="4145"/>
                    <a:pt x="1" y="2569"/>
                  </a:cubicBezTo>
                  <a:cubicBezTo>
                    <a:pt x="59" y="1110"/>
                    <a:pt x="1285" y="1"/>
                    <a:pt x="2744" y="59"/>
                  </a:cubicBezTo>
                  <a:cubicBezTo>
                    <a:pt x="4204" y="117"/>
                    <a:pt x="5313" y="1285"/>
                    <a:pt x="5313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1" name="Google Shape;15941;p31"/>
            <p:cNvSpPr/>
            <p:nvPr/>
          </p:nvSpPr>
          <p:spPr>
            <a:xfrm>
              <a:off x="2864375" y="940025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8" y="0"/>
                    <a:pt x="5196" y="1168"/>
                    <a:pt x="5196" y="2627"/>
                  </a:cubicBezTo>
                  <a:cubicBezTo>
                    <a:pt x="5254" y="4028"/>
                    <a:pt x="4028" y="5254"/>
                    <a:pt x="2569" y="5254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2" name="Google Shape;15942;p31"/>
            <p:cNvSpPr/>
            <p:nvPr/>
          </p:nvSpPr>
          <p:spPr>
            <a:xfrm>
              <a:off x="5562550" y="3638200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9" y="0"/>
                    <a:pt x="5196" y="1168"/>
                    <a:pt x="5254" y="2569"/>
                  </a:cubicBezTo>
                  <a:cubicBezTo>
                    <a:pt x="5254" y="4028"/>
                    <a:pt x="4029" y="5254"/>
                    <a:pt x="2628" y="5195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168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3" name="Google Shape;15943;p31"/>
            <p:cNvSpPr/>
            <p:nvPr/>
          </p:nvSpPr>
          <p:spPr>
            <a:xfrm>
              <a:off x="5073700" y="1188100"/>
              <a:ext cx="129900" cy="128425"/>
            </a:xfrm>
            <a:custGeom>
              <a:avLst/>
              <a:gdLst/>
              <a:ahLst/>
              <a:cxnLst/>
              <a:rect l="l" t="t" r="r" b="b"/>
              <a:pathLst>
                <a:path w="5196" h="5137" extrusionOk="0">
                  <a:moveTo>
                    <a:pt x="2569" y="0"/>
                  </a:moveTo>
                  <a:cubicBezTo>
                    <a:pt x="4028" y="0"/>
                    <a:pt x="5196" y="1226"/>
                    <a:pt x="5196" y="2627"/>
                  </a:cubicBezTo>
                  <a:cubicBezTo>
                    <a:pt x="5137" y="3969"/>
                    <a:pt x="3970" y="5137"/>
                    <a:pt x="2569" y="5137"/>
                  </a:cubicBezTo>
                  <a:cubicBezTo>
                    <a:pt x="1168" y="5137"/>
                    <a:pt x="1" y="3911"/>
                    <a:pt x="1" y="2510"/>
                  </a:cubicBezTo>
                  <a:cubicBezTo>
                    <a:pt x="59" y="1109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4" name="Google Shape;15944;p31"/>
            <p:cNvSpPr/>
            <p:nvPr/>
          </p:nvSpPr>
          <p:spPr>
            <a:xfrm>
              <a:off x="5320325" y="1430325"/>
              <a:ext cx="129900" cy="128450"/>
            </a:xfrm>
            <a:custGeom>
              <a:avLst/>
              <a:gdLst/>
              <a:ahLst/>
              <a:cxnLst/>
              <a:rect l="l" t="t" r="r" b="b"/>
              <a:pathLst>
                <a:path w="5196" h="5138" extrusionOk="0">
                  <a:moveTo>
                    <a:pt x="5137" y="2627"/>
                  </a:moveTo>
                  <a:cubicBezTo>
                    <a:pt x="5137" y="4028"/>
                    <a:pt x="3970" y="5137"/>
                    <a:pt x="2569" y="5137"/>
                  </a:cubicBezTo>
                  <a:cubicBezTo>
                    <a:pt x="1168" y="5137"/>
                    <a:pt x="0" y="3912"/>
                    <a:pt x="0" y="2511"/>
                  </a:cubicBezTo>
                  <a:cubicBezTo>
                    <a:pt x="59" y="1110"/>
                    <a:pt x="1285" y="1"/>
                    <a:pt x="2627" y="1"/>
                  </a:cubicBezTo>
                  <a:cubicBezTo>
                    <a:pt x="4028" y="59"/>
                    <a:pt x="5195" y="1226"/>
                    <a:pt x="5137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5" name="Google Shape;15945;p31"/>
            <p:cNvSpPr/>
            <p:nvPr/>
          </p:nvSpPr>
          <p:spPr>
            <a:xfrm>
              <a:off x="1886675" y="1920650"/>
              <a:ext cx="128450" cy="126975"/>
            </a:xfrm>
            <a:custGeom>
              <a:avLst/>
              <a:gdLst/>
              <a:ahLst/>
              <a:cxnLst/>
              <a:rect l="l" t="t" r="r" b="b"/>
              <a:pathLst>
                <a:path w="5138" h="5079" extrusionOk="0">
                  <a:moveTo>
                    <a:pt x="2569" y="0"/>
                  </a:moveTo>
                  <a:cubicBezTo>
                    <a:pt x="3970" y="0"/>
                    <a:pt x="5079" y="1109"/>
                    <a:pt x="5079" y="2510"/>
                  </a:cubicBezTo>
                  <a:cubicBezTo>
                    <a:pt x="5137" y="3969"/>
                    <a:pt x="3970" y="5078"/>
                    <a:pt x="2569" y="5078"/>
                  </a:cubicBezTo>
                  <a:cubicBezTo>
                    <a:pt x="1168" y="5078"/>
                    <a:pt x="59" y="3969"/>
                    <a:pt x="1" y="2568"/>
                  </a:cubicBezTo>
                  <a:cubicBezTo>
                    <a:pt x="1" y="1168"/>
                    <a:pt x="1110" y="59"/>
                    <a:pt x="256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6" name="Google Shape;15946;p31"/>
            <p:cNvSpPr/>
            <p:nvPr/>
          </p:nvSpPr>
          <p:spPr>
            <a:xfrm>
              <a:off x="5812100" y="2904175"/>
              <a:ext cx="125525" cy="127000"/>
            </a:xfrm>
            <a:custGeom>
              <a:avLst/>
              <a:gdLst/>
              <a:ahLst/>
              <a:cxnLst/>
              <a:rect l="l" t="t" r="r" b="b"/>
              <a:pathLst>
                <a:path w="5021" h="5080" extrusionOk="0">
                  <a:moveTo>
                    <a:pt x="2510" y="5021"/>
                  </a:moveTo>
                  <a:cubicBezTo>
                    <a:pt x="1109" y="5079"/>
                    <a:pt x="0" y="3970"/>
                    <a:pt x="0" y="2511"/>
                  </a:cubicBezTo>
                  <a:cubicBezTo>
                    <a:pt x="0" y="1110"/>
                    <a:pt x="1051" y="1"/>
                    <a:pt x="2510" y="1"/>
                  </a:cubicBezTo>
                  <a:cubicBezTo>
                    <a:pt x="3911" y="1"/>
                    <a:pt x="5020" y="1052"/>
                    <a:pt x="5020" y="2452"/>
                  </a:cubicBezTo>
                  <a:cubicBezTo>
                    <a:pt x="5020" y="3912"/>
                    <a:pt x="3969" y="5021"/>
                    <a:pt x="2510" y="50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7" name="Google Shape;15947;p31"/>
            <p:cNvSpPr/>
            <p:nvPr/>
          </p:nvSpPr>
          <p:spPr>
            <a:xfrm>
              <a:off x="5810625" y="2660475"/>
              <a:ext cx="127000" cy="127000"/>
            </a:xfrm>
            <a:custGeom>
              <a:avLst/>
              <a:gdLst/>
              <a:ahLst/>
              <a:cxnLst/>
              <a:rect l="l" t="t" r="r" b="b"/>
              <a:pathLst>
                <a:path w="5080" h="5080" extrusionOk="0">
                  <a:moveTo>
                    <a:pt x="2569" y="5079"/>
                  </a:moveTo>
                  <a:cubicBezTo>
                    <a:pt x="1168" y="5079"/>
                    <a:pt x="59" y="3970"/>
                    <a:pt x="1" y="2569"/>
                  </a:cubicBezTo>
                  <a:cubicBezTo>
                    <a:pt x="1" y="1168"/>
                    <a:pt x="1110" y="59"/>
                    <a:pt x="2569" y="1"/>
                  </a:cubicBezTo>
                  <a:cubicBezTo>
                    <a:pt x="3970" y="1"/>
                    <a:pt x="5079" y="1110"/>
                    <a:pt x="5079" y="2569"/>
                  </a:cubicBezTo>
                  <a:cubicBezTo>
                    <a:pt x="5079" y="3970"/>
                    <a:pt x="3970" y="5079"/>
                    <a:pt x="2569" y="50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8" name="Google Shape;15948;p31"/>
            <p:cNvSpPr/>
            <p:nvPr/>
          </p:nvSpPr>
          <p:spPr>
            <a:xfrm>
              <a:off x="4581925" y="4623200"/>
              <a:ext cx="127000" cy="126975"/>
            </a:xfrm>
            <a:custGeom>
              <a:avLst/>
              <a:gdLst/>
              <a:ahLst/>
              <a:cxnLst/>
              <a:rect l="l" t="t" r="r" b="b"/>
              <a:pathLst>
                <a:path w="5080" h="5079" extrusionOk="0">
                  <a:moveTo>
                    <a:pt x="5079" y="2510"/>
                  </a:moveTo>
                  <a:cubicBezTo>
                    <a:pt x="5079" y="3911"/>
                    <a:pt x="3970" y="5020"/>
                    <a:pt x="2569" y="5079"/>
                  </a:cubicBezTo>
                  <a:cubicBezTo>
                    <a:pt x="1168" y="5079"/>
                    <a:pt x="1" y="3969"/>
                    <a:pt x="1" y="2569"/>
                  </a:cubicBezTo>
                  <a:cubicBezTo>
                    <a:pt x="1" y="1109"/>
                    <a:pt x="1110" y="0"/>
                    <a:pt x="2511" y="0"/>
                  </a:cubicBezTo>
                  <a:cubicBezTo>
                    <a:pt x="3912" y="0"/>
                    <a:pt x="5021" y="1109"/>
                    <a:pt x="5079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9" name="Google Shape;15949;p31"/>
            <p:cNvSpPr/>
            <p:nvPr/>
          </p:nvSpPr>
          <p:spPr>
            <a:xfrm>
              <a:off x="3849400" y="694850"/>
              <a:ext cx="126975" cy="127000"/>
            </a:xfrm>
            <a:custGeom>
              <a:avLst/>
              <a:gdLst/>
              <a:ahLst/>
              <a:cxnLst/>
              <a:rect l="l" t="t" r="r" b="b"/>
              <a:pathLst>
                <a:path w="5079" h="5080" extrusionOk="0">
                  <a:moveTo>
                    <a:pt x="2510" y="59"/>
                  </a:moveTo>
                  <a:cubicBezTo>
                    <a:pt x="3911" y="1"/>
                    <a:pt x="5078" y="1110"/>
                    <a:pt x="5078" y="2569"/>
                  </a:cubicBezTo>
                  <a:cubicBezTo>
                    <a:pt x="5078" y="3970"/>
                    <a:pt x="3969" y="5079"/>
                    <a:pt x="2510" y="5079"/>
                  </a:cubicBezTo>
                  <a:cubicBezTo>
                    <a:pt x="1109" y="5079"/>
                    <a:pt x="58" y="3970"/>
                    <a:pt x="0" y="2628"/>
                  </a:cubicBezTo>
                  <a:cubicBezTo>
                    <a:pt x="0" y="1168"/>
                    <a:pt x="1109" y="59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0" name="Google Shape;15950;p31"/>
            <p:cNvSpPr/>
            <p:nvPr/>
          </p:nvSpPr>
          <p:spPr>
            <a:xfrm>
              <a:off x="36027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5020" y="2452"/>
                  </a:moveTo>
                  <a:cubicBezTo>
                    <a:pt x="5020" y="3911"/>
                    <a:pt x="3970" y="5020"/>
                    <a:pt x="2510" y="5020"/>
                  </a:cubicBezTo>
                  <a:cubicBezTo>
                    <a:pt x="1109" y="5020"/>
                    <a:pt x="59" y="3911"/>
                    <a:pt x="0" y="2510"/>
                  </a:cubicBezTo>
                  <a:cubicBezTo>
                    <a:pt x="0" y="1109"/>
                    <a:pt x="1109" y="0"/>
                    <a:pt x="2510" y="0"/>
                  </a:cubicBezTo>
                  <a:cubicBezTo>
                    <a:pt x="3911" y="0"/>
                    <a:pt x="5020" y="1051"/>
                    <a:pt x="5020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1" name="Google Shape;15951;p31"/>
            <p:cNvSpPr/>
            <p:nvPr/>
          </p:nvSpPr>
          <p:spPr>
            <a:xfrm>
              <a:off x="2867300" y="4620275"/>
              <a:ext cx="124075" cy="124075"/>
            </a:xfrm>
            <a:custGeom>
              <a:avLst/>
              <a:gdLst/>
              <a:ahLst/>
              <a:cxnLst/>
              <a:rect l="l" t="t" r="r" b="b"/>
              <a:pathLst>
                <a:path w="4963" h="4963" extrusionOk="0">
                  <a:moveTo>
                    <a:pt x="2511" y="4962"/>
                  </a:moveTo>
                  <a:cubicBezTo>
                    <a:pt x="1110" y="4962"/>
                    <a:pt x="1" y="3853"/>
                    <a:pt x="1" y="2452"/>
                  </a:cubicBezTo>
                  <a:cubicBezTo>
                    <a:pt x="1" y="1110"/>
                    <a:pt x="1110" y="1"/>
                    <a:pt x="2511" y="1"/>
                  </a:cubicBezTo>
                  <a:cubicBezTo>
                    <a:pt x="3911" y="1"/>
                    <a:pt x="4962" y="1110"/>
                    <a:pt x="4962" y="2510"/>
                  </a:cubicBezTo>
                  <a:cubicBezTo>
                    <a:pt x="4962" y="3911"/>
                    <a:pt x="3911" y="4962"/>
                    <a:pt x="2511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2" name="Google Shape;15952;p31"/>
            <p:cNvSpPr/>
            <p:nvPr/>
          </p:nvSpPr>
          <p:spPr>
            <a:xfrm>
              <a:off x="5812100" y="2415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0" y="1"/>
                  </a:moveTo>
                  <a:cubicBezTo>
                    <a:pt x="3853" y="1"/>
                    <a:pt x="4962" y="1110"/>
                    <a:pt x="4962" y="2511"/>
                  </a:cubicBezTo>
                  <a:cubicBezTo>
                    <a:pt x="5020" y="3853"/>
                    <a:pt x="3911" y="4962"/>
                    <a:pt x="2510" y="4962"/>
                  </a:cubicBezTo>
                  <a:cubicBezTo>
                    <a:pt x="1109" y="5021"/>
                    <a:pt x="0" y="3912"/>
                    <a:pt x="0" y="2511"/>
                  </a:cubicBezTo>
                  <a:cubicBezTo>
                    <a:pt x="0" y="1110"/>
                    <a:pt x="1109" y="1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3" name="Google Shape;15953;p31"/>
            <p:cNvSpPr/>
            <p:nvPr/>
          </p:nvSpPr>
          <p:spPr>
            <a:xfrm>
              <a:off x="5812100" y="3152250"/>
              <a:ext cx="125525" cy="124075"/>
            </a:xfrm>
            <a:custGeom>
              <a:avLst/>
              <a:gdLst/>
              <a:ahLst/>
              <a:cxnLst/>
              <a:rect l="l" t="t" r="r" b="b"/>
              <a:pathLst>
                <a:path w="5021" h="4963" extrusionOk="0">
                  <a:moveTo>
                    <a:pt x="2452" y="4962"/>
                  </a:moveTo>
                  <a:cubicBezTo>
                    <a:pt x="1109" y="4904"/>
                    <a:pt x="0" y="3795"/>
                    <a:pt x="59" y="2394"/>
                  </a:cubicBezTo>
                  <a:cubicBezTo>
                    <a:pt x="59" y="1052"/>
                    <a:pt x="1168" y="1"/>
                    <a:pt x="2510" y="1"/>
                  </a:cubicBezTo>
                  <a:cubicBezTo>
                    <a:pt x="3911" y="1"/>
                    <a:pt x="5020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4" name="Google Shape;15954;p31"/>
            <p:cNvSpPr/>
            <p:nvPr/>
          </p:nvSpPr>
          <p:spPr>
            <a:xfrm>
              <a:off x="2378450" y="1186625"/>
              <a:ext cx="124075" cy="122600"/>
            </a:xfrm>
            <a:custGeom>
              <a:avLst/>
              <a:gdLst/>
              <a:ahLst/>
              <a:cxnLst/>
              <a:rect l="l" t="t" r="r" b="b"/>
              <a:pathLst>
                <a:path w="4963" h="4904" extrusionOk="0">
                  <a:moveTo>
                    <a:pt x="2452" y="4904"/>
                  </a:moveTo>
                  <a:cubicBezTo>
                    <a:pt x="1110" y="4904"/>
                    <a:pt x="1" y="3853"/>
                    <a:pt x="1" y="2452"/>
                  </a:cubicBezTo>
                  <a:cubicBezTo>
                    <a:pt x="1" y="1110"/>
                    <a:pt x="1110" y="1"/>
                    <a:pt x="2510" y="1"/>
                  </a:cubicBezTo>
                  <a:cubicBezTo>
                    <a:pt x="3853" y="1"/>
                    <a:pt x="4962" y="1110"/>
                    <a:pt x="4962" y="2511"/>
                  </a:cubicBezTo>
                  <a:cubicBezTo>
                    <a:pt x="4904" y="3853"/>
                    <a:pt x="3795" y="4904"/>
                    <a:pt x="2452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5" name="Google Shape;15955;p31"/>
            <p:cNvSpPr/>
            <p:nvPr/>
          </p:nvSpPr>
          <p:spPr>
            <a:xfrm>
              <a:off x="40930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1" y="0"/>
                  </a:moveTo>
                  <a:cubicBezTo>
                    <a:pt x="3912" y="59"/>
                    <a:pt x="5021" y="1168"/>
                    <a:pt x="4962" y="2569"/>
                  </a:cubicBezTo>
                  <a:cubicBezTo>
                    <a:pt x="4962" y="3911"/>
                    <a:pt x="3853" y="5020"/>
                    <a:pt x="2452" y="4962"/>
                  </a:cubicBezTo>
                  <a:cubicBezTo>
                    <a:pt x="1052" y="4962"/>
                    <a:pt x="1" y="3853"/>
                    <a:pt x="1" y="2510"/>
                  </a:cubicBezTo>
                  <a:cubicBezTo>
                    <a:pt x="1" y="1109"/>
                    <a:pt x="1110" y="0"/>
                    <a:pt x="25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6" name="Google Shape;15956;p31"/>
            <p:cNvSpPr/>
            <p:nvPr/>
          </p:nvSpPr>
          <p:spPr>
            <a:xfrm>
              <a:off x="1885225" y="3641100"/>
              <a:ext cx="124050" cy="124075"/>
            </a:xfrm>
            <a:custGeom>
              <a:avLst/>
              <a:gdLst/>
              <a:ahLst/>
              <a:cxnLst/>
              <a:rect l="l" t="t" r="r" b="b"/>
              <a:pathLst>
                <a:path w="4962" h="4963" extrusionOk="0">
                  <a:moveTo>
                    <a:pt x="2452" y="1"/>
                  </a:moveTo>
                  <a:cubicBezTo>
                    <a:pt x="3853" y="1"/>
                    <a:pt x="4962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ubicBezTo>
                    <a:pt x="1051" y="4962"/>
                    <a:pt x="0" y="3853"/>
                    <a:pt x="0" y="2453"/>
                  </a:cubicBezTo>
                  <a:cubicBezTo>
                    <a:pt x="0" y="1110"/>
                    <a:pt x="1109" y="1"/>
                    <a:pt x="24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7" name="Google Shape;15957;p31"/>
            <p:cNvSpPr/>
            <p:nvPr/>
          </p:nvSpPr>
          <p:spPr>
            <a:xfrm>
              <a:off x="5318875" y="4129975"/>
              <a:ext cx="124050" cy="125500"/>
            </a:xfrm>
            <a:custGeom>
              <a:avLst/>
              <a:gdLst/>
              <a:ahLst/>
              <a:cxnLst/>
              <a:rect l="l" t="t" r="r" b="b"/>
              <a:pathLst>
                <a:path w="4962" h="5020" extrusionOk="0">
                  <a:moveTo>
                    <a:pt x="58" y="2510"/>
                  </a:moveTo>
                  <a:cubicBezTo>
                    <a:pt x="58" y="1109"/>
                    <a:pt x="1167" y="0"/>
                    <a:pt x="2568" y="58"/>
                  </a:cubicBezTo>
                  <a:cubicBezTo>
                    <a:pt x="3911" y="117"/>
                    <a:pt x="4962" y="1226"/>
                    <a:pt x="4962" y="2568"/>
                  </a:cubicBezTo>
                  <a:cubicBezTo>
                    <a:pt x="4962" y="3911"/>
                    <a:pt x="3794" y="5020"/>
                    <a:pt x="2452" y="5020"/>
                  </a:cubicBezTo>
                  <a:cubicBezTo>
                    <a:pt x="1109" y="4962"/>
                    <a:pt x="0" y="3853"/>
                    <a:pt x="58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8" name="Google Shape;15958;p31"/>
            <p:cNvSpPr/>
            <p:nvPr/>
          </p:nvSpPr>
          <p:spPr>
            <a:xfrm>
              <a:off x="3357625" y="696325"/>
              <a:ext cx="124050" cy="124050"/>
            </a:xfrm>
            <a:custGeom>
              <a:avLst/>
              <a:gdLst/>
              <a:ahLst/>
              <a:cxnLst/>
              <a:rect l="l" t="t" r="r" b="b"/>
              <a:pathLst>
                <a:path w="4962" h="4962" extrusionOk="0">
                  <a:moveTo>
                    <a:pt x="2510" y="4962"/>
                  </a:moveTo>
                  <a:cubicBezTo>
                    <a:pt x="1168" y="4962"/>
                    <a:pt x="59" y="3853"/>
                    <a:pt x="0" y="2510"/>
                  </a:cubicBezTo>
                  <a:cubicBezTo>
                    <a:pt x="0" y="1168"/>
                    <a:pt x="1109" y="59"/>
                    <a:pt x="2452" y="59"/>
                  </a:cubicBezTo>
                  <a:cubicBezTo>
                    <a:pt x="3794" y="0"/>
                    <a:pt x="4903" y="1109"/>
                    <a:pt x="4903" y="2452"/>
                  </a:cubicBezTo>
                  <a:cubicBezTo>
                    <a:pt x="4962" y="3794"/>
                    <a:pt x="3853" y="4903"/>
                    <a:pt x="2510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9" name="Google Shape;15959;p31"/>
            <p:cNvSpPr/>
            <p:nvPr/>
          </p:nvSpPr>
          <p:spPr>
            <a:xfrm>
              <a:off x="5076625" y="43780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1" y="2393"/>
                  </a:moveTo>
                  <a:cubicBezTo>
                    <a:pt x="59" y="1051"/>
                    <a:pt x="1226" y="0"/>
                    <a:pt x="2511" y="0"/>
                  </a:cubicBezTo>
                  <a:cubicBezTo>
                    <a:pt x="3853" y="58"/>
                    <a:pt x="4962" y="1226"/>
                    <a:pt x="4904" y="2510"/>
                  </a:cubicBezTo>
                  <a:cubicBezTo>
                    <a:pt x="4904" y="3852"/>
                    <a:pt x="3736" y="4962"/>
                    <a:pt x="2394" y="4903"/>
                  </a:cubicBezTo>
                  <a:cubicBezTo>
                    <a:pt x="1051" y="4903"/>
                    <a:pt x="1" y="3736"/>
                    <a:pt x="1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0" name="Google Shape;15960;p31"/>
            <p:cNvSpPr/>
            <p:nvPr/>
          </p:nvSpPr>
          <p:spPr>
            <a:xfrm>
              <a:off x="4830000" y="944400"/>
              <a:ext cx="122625" cy="122600"/>
            </a:xfrm>
            <a:custGeom>
              <a:avLst/>
              <a:gdLst/>
              <a:ahLst/>
              <a:cxnLst/>
              <a:rect l="l" t="t" r="r" b="b"/>
              <a:pathLst>
                <a:path w="4905" h="4904" extrusionOk="0">
                  <a:moveTo>
                    <a:pt x="4904" y="2452"/>
                  </a:moveTo>
                  <a:cubicBezTo>
                    <a:pt x="4904" y="3794"/>
                    <a:pt x="3795" y="4903"/>
                    <a:pt x="2453" y="4903"/>
                  </a:cubicBezTo>
                  <a:cubicBezTo>
                    <a:pt x="1110" y="4903"/>
                    <a:pt x="1" y="3736"/>
                    <a:pt x="1" y="2452"/>
                  </a:cubicBezTo>
                  <a:cubicBezTo>
                    <a:pt x="1" y="1109"/>
                    <a:pt x="1168" y="0"/>
                    <a:pt x="2453" y="0"/>
                  </a:cubicBezTo>
                  <a:cubicBezTo>
                    <a:pt x="3795" y="0"/>
                    <a:pt x="4904" y="1109"/>
                    <a:pt x="4904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1" name="Google Shape;15961;p31"/>
            <p:cNvSpPr/>
            <p:nvPr/>
          </p:nvSpPr>
          <p:spPr>
            <a:xfrm>
              <a:off x="2131825" y="14332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3" y="4904"/>
                  </a:moveTo>
                  <a:cubicBezTo>
                    <a:pt x="1110" y="4904"/>
                    <a:pt x="1" y="3795"/>
                    <a:pt x="1" y="2452"/>
                  </a:cubicBezTo>
                  <a:cubicBezTo>
                    <a:pt x="59" y="1109"/>
                    <a:pt x="1168" y="0"/>
                    <a:pt x="2511" y="0"/>
                  </a:cubicBezTo>
                  <a:cubicBezTo>
                    <a:pt x="3853" y="59"/>
                    <a:pt x="4962" y="1168"/>
                    <a:pt x="4904" y="2510"/>
                  </a:cubicBezTo>
                  <a:cubicBezTo>
                    <a:pt x="4904" y="3853"/>
                    <a:pt x="3795" y="4962"/>
                    <a:pt x="2453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2" name="Google Shape;15962;p31"/>
            <p:cNvSpPr/>
            <p:nvPr/>
          </p:nvSpPr>
          <p:spPr>
            <a:xfrm>
              <a:off x="5565475" y="1679875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2" y="0"/>
                  </a:moveTo>
                  <a:cubicBezTo>
                    <a:pt x="3795" y="0"/>
                    <a:pt x="4962" y="1109"/>
                    <a:pt x="4962" y="2452"/>
                  </a:cubicBezTo>
                  <a:cubicBezTo>
                    <a:pt x="4962" y="3794"/>
                    <a:pt x="3853" y="4903"/>
                    <a:pt x="2511" y="4903"/>
                  </a:cubicBezTo>
                  <a:cubicBezTo>
                    <a:pt x="1168" y="4962"/>
                    <a:pt x="59" y="3852"/>
                    <a:pt x="59" y="2510"/>
                  </a:cubicBezTo>
                  <a:cubicBezTo>
                    <a:pt x="1" y="1167"/>
                    <a:pt x="1110" y="58"/>
                    <a:pt x="245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3" name="Google Shape;15963;p31"/>
            <p:cNvSpPr/>
            <p:nvPr/>
          </p:nvSpPr>
          <p:spPr>
            <a:xfrm>
              <a:off x="3847925" y="4868350"/>
              <a:ext cx="121150" cy="121150"/>
            </a:xfrm>
            <a:custGeom>
              <a:avLst/>
              <a:gdLst/>
              <a:ahLst/>
              <a:cxnLst/>
              <a:rect l="l" t="t" r="r" b="b"/>
              <a:pathLst>
                <a:path w="4846" h="4846" extrusionOk="0">
                  <a:moveTo>
                    <a:pt x="4845" y="2394"/>
                  </a:moveTo>
                  <a:cubicBezTo>
                    <a:pt x="4845" y="3736"/>
                    <a:pt x="3795" y="4845"/>
                    <a:pt x="2452" y="4845"/>
                  </a:cubicBezTo>
                  <a:cubicBezTo>
                    <a:pt x="1168" y="4845"/>
                    <a:pt x="59" y="3795"/>
                    <a:pt x="59" y="2452"/>
                  </a:cubicBezTo>
                  <a:cubicBezTo>
                    <a:pt x="1" y="1110"/>
                    <a:pt x="1110" y="59"/>
                    <a:pt x="2394" y="59"/>
                  </a:cubicBezTo>
                  <a:cubicBezTo>
                    <a:pt x="3736" y="1"/>
                    <a:pt x="4845" y="1110"/>
                    <a:pt x="4845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4" name="Google Shape;15964;p31"/>
            <p:cNvSpPr/>
            <p:nvPr/>
          </p:nvSpPr>
          <p:spPr>
            <a:xfrm>
              <a:off x="1644450" y="2660475"/>
              <a:ext cx="119675" cy="119700"/>
            </a:xfrm>
            <a:custGeom>
              <a:avLst/>
              <a:gdLst/>
              <a:ahLst/>
              <a:cxnLst/>
              <a:rect l="l" t="t" r="r" b="b"/>
              <a:pathLst>
                <a:path w="4787" h="4788" extrusionOk="0">
                  <a:moveTo>
                    <a:pt x="2393" y="1"/>
                  </a:moveTo>
                  <a:cubicBezTo>
                    <a:pt x="3678" y="1"/>
                    <a:pt x="4787" y="1052"/>
                    <a:pt x="4787" y="2394"/>
                  </a:cubicBezTo>
                  <a:cubicBezTo>
                    <a:pt x="4787" y="3678"/>
                    <a:pt x="3736" y="4787"/>
                    <a:pt x="2393" y="4787"/>
                  </a:cubicBezTo>
                  <a:cubicBezTo>
                    <a:pt x="1109" y="4787"/>
                    <a:pt x="0" y="3737"/>
                    <a:pt x="0" y="2394"/>
                  </a:cubicBezTo>
                  <a:cubicBezTo>
                    <a:pt x="0" y="1110"/>
                    <a:pt x="1051" y="1"/>
                    <a:pt x="23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5" name="Google Shape;15965;p31"/>
            <p:cNvSpPr/>
            <p:nvPr/>
          </p:nvSpPr>
          <p:spPr>
            <a:xfrm>
              <a:off x="3605700" y="4868350"/>
              <a:ext cx="121125" cy="121150"/>
            </a:xfrm>
            <a:custGeom>
              <a:avLst/>
              <a:gdLst/>
              <a:ahLst/>
              <a:cxnLst/>
              <a:rect l="l" t="t" r="r" b="b"/>
              <a:pathLst>
                <a:path w="4845" h="4846" extrusionOk="0">
                  <a:moveTo>
                    <a:pt x="4787" y="2394"/>
                  </a:moveTo>
                  <a:cubicBezTo>
                    <a:pt x="4845" y="3736"/>
                    <a:pt x="3736" y="4845"/>
                    <a:pt x="2452" y="4845"/>
                  </a:cubicBezTo>
                  <a:cubicBezTo>
                    <a:pt x="1109" y="4845"/>
                    <a:pt x="59" y="3795"/>
                    <a:pt x="0" y="2452"/>
                  </a:cubicBezTo>
                  <a:cubicBezTo>
                    <a:pt x="0" y="1110"/>
                    <a:pt x="1051" y="59"/>
                    <a:pt x="2393" y="59"/>
                  </a:cubicBezTo>
                  <a:cubicBezTo>
                    <a:pt x="3736" y="1"/>
                    <a:pt x="4787" y="1110"/>
                    <a:pt x="4787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6" name="Google Shape;15966;p31"/>
            <p:cNvSpPr/>
            <p:nvPr/>
          </p:nvSpPr>
          <p:spPr>
            <a:xfrm>
              <a:off x="4342625" y="699250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8"/>
                  </a:moveTo>
                  <a:cubicBezTo>
                    <a:pt x="1051" y="4728"/>
                    <a:pt x="59" y="3736"/>
                    <a:pt x="59" y="2393"/>
                  </a:cubicBezTo>
                  <a:cubicBezTo>
                    <a:pt x="0" y="1051"/>
                    <a:pt x="1051" y="0"/>
                    <a:pt x="2452" y="0"/>
                  </a:cubicBezTo>
                  <a:cubicBezTo>
                    <a:pt x="3736" y="58"/>
                    <a:pt x="4787" y="1051"/>
                    <a:pt x="4728" y="2393"/>
                  </a:cubicBezTo>
                  <a:cubicBezTo>
                    <a:pt x="4728" y="3736"/>
                    <a:pt x="3736" y="4728"/>
                    <a:pt x="2393" y="47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7" name="Google Shape;15967;p31"/>
            <p:cNvSpPr/>
            <p:nvPr/>
          </p:nvSpPr>
          <p:spPr>
            <a:xfrm>
              <a:off x="5568400" y="38906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8" y="2393"/>
                  </a:moveTo>
                  <a:cubicBezTo>
                    <a:pt x="4728" y="3736"/>
                    <a:pt x="3736" y="4728"/>
                    <a:pt x="2394" y="4728"/>
                  </a:cubicBezTo>
                  <a:cubicBezTo>
                    <a:pt x="1051" y="4728"/>
                    <a:pt x="0" y="3678"/>
                    <a:pt x="0" y="2335"/>
                  </a:cubicBezTo>
                  <a:cubicBezTo>
                    <a:pt x="59" y="1051"/>
                    <a:pt x="1109" y="0"/>
                    <a:pt x="2394" y="0"/>
                  </a:cubicBezTo>
                  <a:cubicBezTo>
                    <a:pt x="3736" y="59"/>
                    <a:pt x="4728" y="1051"/>
                    <a:pt x="4728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8" name="Google Shape;15968;p31"/>
            <p:cNvSpPr/>
            <p:nvPr/>
          </p:nvSpPr>
          <p:spPr>
            <a:xfrm>
              <a:off x="2134750" y="41343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9" y="2393"/>
                  </a:moveTo>
                  <a:cubicBezTo>
                    <a:pt x="4670" y="3678"/>
                    <a:pt x="3678" y="4728"/>
                    <a:pt x="2336" y="4670"/>
                  </a:cubicBezTo>
                  <a:cubicBezTo>
                    <a:pt x="993" y="4670"/>
                    <a:pt x="1" y="3619"/>
                    <a:pt x="1" y="2277"/>
                  </a:cubicBezTo>
                  <a:cubicBezTo>
                    <a:pt x="59" y="992"/>
                    <a:pt x="1051" y="0"/>
                    <a:pt x="2394" y="0"/>
                  </a:cubicBezTo>
                  <a:cubicBezTo>
                    <a:pt x="3736" y="0"/>
                    <a:pt x="4729" y="1051"/>
                    <a:pt x="4670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9" name="Google Shape;15969;p31"/>
            <p:cNvSpPr/>
            <p:nvPr/>
          </p:nvSpPr>
          <p:spPr>
            <a:xfrm>
              <a:off x="2381375" y="43809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5" y="4729"/>
                  </a:moveTo>
                  <a:cubicBezTo>
                    <a:pt x="993" y="4670"/>
                    <a:pt x="0" y="3678"/>
                    <a:pt x="0" y="2336"/>
                  </a:cubicBezTo>
                  <a:cubicBezTo>
                    <a:pt x="0" y="993"/>
                    <a:pt x="1109" y="1"/>
                    <a:pt x="2452" y="1"/>
                  </a:cubicBezTo>
                  <a:cubicBezTo>
                    <a:pt x="3736" y="59"/>
                    <a:pt x="4728" y="1110"/>
                    <a:pt x="4728" y="2394"/>
                  </a:cubicBezTo>
                  <a:cubicBezTo>
                    <a:pt x="4670" y="3736"/>
                    <a:pt x="3619" y="4729"/>
                    <a:pt x="2335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0" name="Google Shape;15970;p31"/>
            <p:cNvSpPr/>
            <p:nvPr/>
          </p:nvSpPr>
          <p:spPr>
            <a:xfrm>
              <a:off x="4097450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2336" y="0"/>
                  </a:moveTo>
                  <a:cubicBezTo>
                    <a:pt x="3620" y="0"/>
                    <a:pt x="4671" y="993"/>
                    <a:pt x="4671" y="2277"/>
                  </a:cubicBezTo>
                  <a:cubicBezTo>
                    <a:pt x="4671" y="3619"/>
                    <a:pt x="3678" y="4612"/>
                    <a:pt x="2336" y="4670"/>
                  </a:cubicBezTo>
                  <a:cubicBezTo>
                    <a:pt x="1052" y="4670"/>
                    <a:pt x="1" y="3619"/>
                    <a:pt x="1" y="2335"/>
                  </a:cubicBezTo>
                  <a:cubicBezTo>
                    <a:pt x="1" y="993"/>
                    <a:pt x="993" y="0"/>
                    <a:pt x="233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1" name="Google Shape;15971;p31"/>
            <p:cNvSpPr/>
            <p:nvPr/>
          </p:nvSpPr>
          <p:spPr>
            <a:xfrm>
              <a:off x="5815025" y="2171625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9"/>
                  </a:moveTo>
                  <a:cubicBezTo>
                    <a:pt x="1051" y="4729"/>
                    <a:pt x="0" y="3678"/>
                    <a:pt x="0" y="2336"/>
                  </a:cubicBezTo>
                  <a:cubicBezTo>
                    <a:pt x="58" y="1052"/>
                    <a:pt x="1051" y="1"/>
                    <a:pt x="2393" y="1"/>
                  </a:cubicBezTo>
                  <a:cubicBezTo>
                    <a:pt x="3736" y="1"/>
                    <a:pt x="4786" y="1052"/>
                    <a:pt x="4728" y="2394"/>
                  </a:cubicBezTo>
                  <a:cubicBezTo>
                    <a:pt x="4728" y="3737"/>
                    <a:pt x="3677" y="4729"/>
                    <a:pt x="239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2" name="Google Shape;15972;p31"/>
            <p:cNvSpPr/>
            <p:nvPr/>
          </p:nvSpPr>
          <p:spPr>
            <a:xfrm>
              <a:off x="5816475" y="33988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0"/>
                  </a:moveTo>
                  <a:cubicBezTo>
                    <a:pt x="3619" y="0"/>
                    <a:pt x="4670" y="993"/>
                    <a:pt x="4670" y="2335"/>
                  </a:cubicBezTo>
                  <a:cubicBezTo>
                    <a:pt x="4670" y="3619"/>
                    <a:pt x="3619" y="4670"/>
                    <a:pt x="2335" y="4670"/>
                  </a:cubicBezTo>
                  <a:cubicBezTo>
                    <a:pt x="993" y="4670"/>
                    <a:pt x="0" y="3619"/>
                    <a:pt x="0" y="2335"/>
                  </a:cubicBezTo>
                  <a:cubicBezTo>
                    <a:pt x="0" y="993"/>
                    <a:pt x="993" y="0"/>
                    <a:pt x="23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3" name="Google Shape;15973;p31"/>
            <p:cNvSpPr/>
            <p:nvPr/>
          </p:nvSpPr>
          <p:spPr>
            <a:xfrm>
              <a:off x="1644450" y="2907100"/>
              <a:ext cx="118225" cy="119675"/>
            </a:xfrm>
            <a:custGeom>
              <a:avLst/>
              <a:gdLst/>
              <a:ahLst/>
              <a:cxnLst/>
              <a:rect l="l" t="t" r="r" b="b"/>
              <a:pathLst>
                <a:path w="4729" h="4787" extrusionOk="0">
                  <a:moveTo>
                    <a:pt x="2335" y="59"/>
                  </a:moveTo>
                  <a:cubicBezTo>
                    <a:pt x="3678" y="1"/>
                    <a:pt x="4728" y="1051"/>
                    <a:pt x="4728" y="2394"/>
                  </a:cubicBezTo>
                  <a:cubicBezTo>
                    <a:pt x="4728" y="3736"/>
                    <a:pt x="3736" y="4729"/>
                    <a:pt x="2452" y="4787"/>
                  </a:cubicBezTo>
                  <a:cubicBezTo>
                    <a:pt x="1109" y="4787"/>
                    <a:pt x="0" y="3736"/>
                    <a:pt x="0" y="2394"/>
                  </a:cubicBezTo>
                  <a:cubicBezTo>
                    <a:pt x="0" y="1110"/>
                    <a:pt x="1051" y="59"/>
                    <a:pt x="233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4" name="Google Shape;15974;p31"/>
            <p:cNvSpPr/>
            <p:nvPr/>
          </p:nvSpPr>
          <p:spPr>
            <a:xfrm>
              <a:off x="2627975" y="9458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6" y="1"/>
                  </a:moveTo>
                  <a:cubicBezTo>
                    <a:pt x="3678" y="1"/>
                    <a:pt x="4729" y="1051"/>
                    <a:pt x="4729" y="2336"/>
                  </a:cubicBezTo>
                  <a:cubicBezTo>
                    <a:pt x="4729" y="3678"/>
                    <a:pt x="3678" y="4729"/>
                    <a:pt x="2336" y="4729"/>
                  </a:cubicBezTo>
                  <a:cubicBezTo>
                    <a:pt x="993" y="4729"/>
                    <a:pt x="1" y="3678"/>
                    <a:pt x="1" y="2394"/>
                  </a:cubicBezTo>
                  <a:cubicBezTo>
                    <a:pt x="1" y="1051"/>
                    <a:pt x="1052" y="59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5" name="Google Shape;15975;p31"/>
            <p:cNvSpPr/>
            <p:nvPr/>
          </p:nvSpPr>
          <p:spPr>
            <a:xfrm>
              <a:off x="1645900" y="2419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1"/>
                  </a:moveTo>
                  <a:cubicBezTo>
                    <a:pt x="3678" y="1"/>
                    <a:pt x="4670" y="993"/>
                    <a:pt x="4670" y="2336"/>
                  </a:cubicBezTo>
                  <a:cubicBezTo>
                    <a:pt x="4670" y="3620"/>
                    <a:pt x="3620" y="4670"/>
                    <a:pt x="2335" y="4670"/>
                  </a:cubicBezTo>
                  <a:cubicBezTo>
                    <a:pt x="993" y="4670"/>
                    <a:pt x="1" y="3620"/>
                    <a:pt x="1" y="2336"/>
                  </a:cubicBezTo>
                  <a:cubicBezTo>
                    <a:pt x="1" y="993"/>
                    <a:pt x="1051" y="1"/>
                    <a:pt x="23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6" name="Google Shape;15976;p31"/>
            <p:cNvSpPr/>
            <p:nvPr/>
          </p:nvSpPr>
          <p:spPr>
            <a:xfrm>
              <a:off x="3118300" y="700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277" y="4612"/>
                  </a:moveTo>
                  <a:cubicBezTo>
                    <a:pt x="993" y="4612"/>
                    <a:pt x="0" y="3561"/>
                    <a:pt x="0" y="2219"/>
                  </a:cubicBezTo>
                  <a:cubicBezTo>
                    <a:pt x="59" y="993"/>
                    <a:pt x="1109" y="0"/>
                    <a:pt x="2394" y="0"/>
                  </a:cubicBezTo>
                  <a:cubicBezTo>
                    <a:pt x="3678" y="0"/>
                    <a:pt x="4670" y="1109"/>
                    <a:pt x="4670" y="2394"/>
                  </a:cubicBezTo>
                  <a:cubicBezTo>
                    <a:pt x="4612" y="3678"/>
                    <a:pt x="3561" y="4670"/>
                    <a:pt x="2277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7" name="Google Shape;15977;p31"/>
            <p:cNvSpPr/>
            <p:nvPr/>
          </p:nvSpPr>
          <p:spPr>
            <a:xfrm>
              <a:off x="1645900" y="31551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4670" y="2335"/>
                  </a:moveTo>
                  <a:cubicBezTo>
                    <a:pt x="4670" y="3678"/>
                    <a:pt x="3620" y="4670"/>
                    <a:pt x="2277" y="4670"/>
                  </a:cubicBezTo>
                  <a:cubicBezTo>
                    <a:pt x="1051" y="4612"/>
                    <a:pt x="1" y="3620"/>
                    <a:pt x="1" y="2335"/>
                  </a:cubicBezTo>
                  <a:cubicBezTo>
                    <a:pt x="1" y="1051"/>
                    <a:pt x="1051" y="1"/>
                    <a:pt x="2394" y="59"/>
                  </a:cubicBezTo>
                  <a:cubicBezTo>
                    <a:pt x="3620" y="59"/>
                    <a:pt x="4670" y="1110"/>
                    <a:pt x="4670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8" name="Google Shape;15978;p31"/>
            <p:cNvSpPr/>
            <p:nvPr/>
          </p:nvSpPr>
          <p:spPr>
            <a:xfrm>
              <a:off x="1892525" y="1682775"/>
              <a:ext cx="116750" cy="116775"/>
            </a:xfrm>
            <a:custGeom>
              <a:avLst/>
              <a:gdLst/>
              <a:ahLst/>
              <a:cxnLst/>
              <a:rect l="l" t="t" r="r" b="b"/>
              <a:pathLst>
                <a:path w="4670" h="4671" extrusionOk="0">
                  <a:moveTo>
                    <a:pt x="4670" y="2336"/>
                  </a:moveTo>
                  <a:cubicBezTo>
                    <a:pt x="4670" y="3620"/>
                    <a:pt x="3619" y="4670"/>
                    <a:pt x="2277" y="4670"/>
                  </a:cubicBezTo>
                  <a:cubicBezTo>
                    <a:pt x="1051" y="4670"/>
                    <a:pt x="0" y="3620"/>
                    <a:pt x="0" y="2394"/>
                  </a:cubicBezTo>
                  <a:cubicBezTo>
                    <a:pt x="0" y="1051"/>
                    <a:pt x="1051" y="1"/>
                    <a:pt x="2335" y="59"/>
                  </a:cubicBezTo>
                  <a:cubicBezTo>
                    <a:pt x="3619" y="59"/>
                    <a:pt x="4611" y="1051"/>
                    <a:pt x="4670" y="23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9" name="Google Shape;15979;p31"/>
            <p:cNvSpPr/>
            <p:nvPr/>
          </p:nvSpPr>
          <p:spPr>
            <a:xfrm>
              <a:off x="4832925" y="4629025"/>
              <a:ext cx="116775" cy="115325"/>
            </a:xfrm>
            <a:custGeom>
              <a:avLst/>
              <a:gdLst/>
              <a:ahLst/>
              <a:cxnLst/>
              <a:rect l="l" t="t" r="r" b="b"/>
              <a:pathLst>
                <a:path w="4671" h="4613" extrusionOk="0">
                  <a:moveTo>
                    <a:pt x="2336" y="1"/>
                  </a:moveTo>
                  <a:cubicBezTo>
                    <a:pt x="3678" y="1"/>
                    <a:pt x="4670" y="1051"/>
                    <a:pt x="4670" y="2336"/>
                  </a:cubicBezTo>
                  <a:cubicBezTo>
                    <a:pt x="4670" y="3620"/>
                    <a:pt x="3620" y="4612"/>
                    <a:pt x="2336" y="4612"/>
                  </a:cubicBezTo>
                  <a:cubicBezTo>
                    <a:pt x="1051" y="4612"/>
                    <a:pt x="1" y="3561"/>
                    <a:pt x="59" y="2277"/>
                  </a:cubicBezTo>
                  <a:cubicBezTo>
                    <a:pt x="59" y="993"/>
                    <a:pt x="1110" y="1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0" name="Google Shape;15980;p31"/>
            <p:cNvSpPr/>
            <p:nvPr/>
          </p:nvSpPr>
          <p:spPr>
            <a:xfrm>
              <a:off x="3360525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4671" y="2335"/>
                  </a:moveTo>
                  <a:cubicBezTo>
                    <a:pt x="4671" y="3619"/>
                    <a:pt x="3620" y="4670"/>
                    <a:pt x="2277" y="4612"/>
                  </a:cubicBezTo>
                  <a:cubicBezTo>
                    <a:pt x="1052" y="4612"/>
                    <a:pt x="1" y="3561"/>
                    <a:pt x="1" y="2335"/>
                  </a:cubicBezTo>
                  <a:cubicBezTo>
                    <a:pt x="1" y="993"/>
                    <a:pt x="1052" y="0"/>
                    <a:pt x="2394" y="0"/>
                  </a:cubicBezTo>
                  <a:cubicBezTo>
                    <a:pt x="3678" y="0"/>
                    <a:pt x="4671" y="1051"/>
                    <a:pt x="4671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1" name="Google Shape;15981;p31"/>
            <p:cNvSpPr/>
            <p:nvPr/>
          </p:nvSpPr>
          <p:spPr>
            <a:xfrm>
              <a:off x="1889600" y="3890650"/>
              <a:ext cx="113850" cy="112375"/>
            </a:xfrm>
            <a:custGeom>
              <a:avLst/>
              <a:gdLst/>
              <a:ahLst/>
              <a:cxnLst/>
              <a:rect l="l" t="t" r="r" b="b"/>
              <a:pathLst>
                <a:path w="4554" h="4495" extrusionOk="0">
                  <a:moveTo>
                    <a:pt x="4553" y="2277"/>
                  </a:moveTo>
                  <a:cubicBezTo>
                    <a:pt x="4495" y="3503"/>
                    <a:pt x="3503" y="4495"/>
                    <a:pt x="2277" y="4495"/>
                  </a:cubicBezTo>
                  <a:cubicBezTo>
                    <a:pt x="993" y="4436"/>
                    <a:pt x="0" y="3386"/>
                    <a:pt x="59" y="2160"/>
                  </a:cubicBezTo>
                  <a:cubicBezTo>
                    <a:pt x="117" y="934"/>
                    <a:pt x="1109" y="0"/>
                    <a:pt x="2277" y="0"/>
                  </a:cubicBezTo>
                  <a:cubicBezTo>
                    <a:pt x="3561" y="0"/>
                    <a:pt x="4553" y="993"/>
                    <a:pt x="4553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2" name="Google Shape;15982;p31"/>
            <p:cNvSpPr/>
            <p:nvPr/>
          </p:nvSpPr>
          <p:spPr>
            <a:xfrm>
              <a:off x="4345525" y="4872725"/>
              <a:ext cx="112400" cy="112400"/>
            </a:xfrm>
            <a:custGeom>
              <a:avLst/>
              <a:gdLst/>
              <a:ahLst/>
              <a:cxnLst/>
              <a:rect l="l" t="t" r="r" b="b"/>
              <a:pathLst>
                <a:path w="4496" h="4496" extrusionOk="0">
                  <a:moveTo>
                    <a:pt x="2277" y="4495"/>
                  </a:moveTo>
                  <a:cubicBezTo>
                    <a:pt x="993" y="4495"/>
                    <a:pt x="1" y="3444"/>
                    <a:pt x="1" y="2219"/>
                  </a:cubicBezTo>
                  <a:cubicBezTo>
                    <a:pt x="59" y="993"/>
                    <a:pt x="1052" y="1"/>
                    <a:pt x="2336" y="1"/>
                  </a:cubicBezTo>
                  <a:cubicBezTo>
                    <a:pt x="3503" y="59"/>
                    <a:pt x="4495" y="1051"/>
                    <a:pt x="4495" y="2219"/>
                  </a:cubicBezTo>
                  <a:cubicBezTo>
                    <a:pt x="4495" y="3503"/>
                    <a:pt x="3503" y="4495"/>
                    <a:pt x="2277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3" name="Google Shape;15983;p31"/>
            <p:cNvSpPr/>
            <p:nvPr/>
          </p:nvSpPr>
          <p:spPr>
            <a:xfrm>
              <a:off x="2626525" y="4626125"/>
              <a:ext cx="112400" cy="112375"/>
            </a:xfrm>
            <a:custGeom>
              <a:avLst/>
              <a:gdLst/>
              <a:ahLst/>
              <a:cxnLst/>
              <a:rect l="l" t="t" r="r" b="b"/>
              <a:pathLst>
                <a:path w="4496" h="4495" extrusionOk="0">
                  <a:moveTo>
                    <a:pt x="2277" y="0"/>
                  </a:moveTo>
                  <a:cubicBezTo>
                    <a:pt x="3503" y="0"/>
                    <a:pt x="4495" y="1051"/>
                    <a:pt x="4495" y="2276"/>
                  </a:cubicBezTo>
                  <a:cubicBezTo>
                    <a:pt x="4495" y="3502"/>
                    <a:pt x="3444" y="4495"/>
                    <a:pt x="2219" y="4495"/>
                  </a:cubicBezTo>
                  <a:cubicBezTo>
                    <a:pt x="993" y="4495"/>
                    <a:pt x="59" y="3502"/>
                    <a:pt x="1" y="2276"/>
                  </a:cubicBezTo>
                  <a:cubicBezTo>
                    <a:pt x="1" y="1051"/>
                    <a:pt x="1051" y="0"/>
                    <a:pt x="227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4" name="Google Shape;15984;p31"/>
            <p:cNvSpPr/>
            <p:nvPr/>
          </p:nvSpPr>
          <p:spPr>
            <a:xfrm>
              <a:off x="5819400" y="1933775"/>
              <a:ext cx="110925" cy="109475"/>
            </a:xfrm>
            <a:custGeom>
              <a:avLst/>
              <a:gdLst/>
              <a:ahLst/>
              <a:cxnLst/>
              <a:rect l="l" t="t" r="r" b="b"/>
              <a:pathLst>
                <a:path w="4437" h="4379" extrusionOk="0">
                  <a:moveTo>
                    <a:pt x="4436" y="2160"/>
                  </a:moveTo>
                  <a:cubicBezTo>
                    <a:pt x="4436" y="3386"/>
                    <a:pt x="3502" y="4378"/>
                    <a:pt x="2277" y="4378"/>
                  </a:cubicBezTo>
                  <a:cubicBezTo>
                    <a:pt x="992" y="4378"/>
                    <a:pt x="0" y="3444"/>
                    <a:pt x="0" y="2160"/>
                  </a:cubicBezTo>
                  <a:cubicBezTo>
                    <a:pt x="0" y="934"/>
                    <a:pt x="992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5" name="Google Shape;15985;p31"/>
            <p:cNvSpPr/>
            <p:nvPr/>
          </p:nvSpPr>
          <p:spPr>
            <a:xfrm>
              <a:off x="5329075" y="1196850"/>
              <a:ext cx="110925" cy="110925"/>
            </a:xfrm>
            <a:custGeom>
              <a:avLst/>
              <a:gdLst/>
              <a:ahLst/>
              <a:cxnLst/>
              <a:rect l="l" t="t" r="r" b="b"/>
              <a:pathLst>
                <a:path w="4437" h="4437" extrusionOk="0">
                  <a:moveTo>
                    <a:pt x="4437" y="2218"/>
                  </a:moveTo>
                  <a:cubicBezTo>
                    <a:pt x="4437" y="3444"/>
                    <a:pt x="3503" y="4378"/>
                    <a:pt x="2277" y="4437"/>
                  </a:cubicBezTo>
                  <a:cubicBezTo>
                    <a:pt x="993" y="4437"/>
                    <a:pt x="1" y="3444"/>
                    <a:pt x="59" y="2160"/>
                  </a:cubicBezTo>
                  <a:cubicBezTo>
                    <a:pt x="59" y="934"/>
                    <a:pt x="1051" y="0"/>
                    <a:pt x="2277" y="0"/>
                  </a:cubicBezTo>
                  <a:cubicBezTo>
                    <a:pt x="3503" y="0"/>
                    <a:pt x="4437" y="993"/>
                    <a:pt x="4437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6" name="Google Shape;15986;p31"/>
            <p:cNvSpPr/>
            <p:nvPr/>
          </p:nvSpPr>
          <p:spPr>
            <a:xfrm>
              <a:off x="4593600" y="703625"/>
              <a:ext cx="110950" cy="109450"/>
            </a:xfrm>
            <a:custGeom>
              <a:avLst/>
              <a:gdLst/>
              <a:ahLst/>
              <a:cxnLst/>
              <a:rect l="l" t="t" r="r" b="b"/>
              <a:pathLst>
                <a:path w="4438" h="4378" extrusionOk="0">
                  <a:moveTo>
                    <a:pt x="4379" y="2218"/>
                  </a:moveTo>
                  <a:cubicBezTo>
                    <a:pt x="4379" y="3444"/>
                    <a:pt x="3445" y="4378"/>
                    <a:pt x="2219" y="4378"/>
                  </a:cubicBezTo>
                  <a:cubicBezTo>
                    <a:pt x="935" y="4378"/>
                    <a:pt x="1" y="3444"/>
                    <a:pt x="1" y="2160"/>
                  </a:cubicBezTo>
                  <a:cubicBezTo>
                    <a:pt x="59" y="934"/>
                    <a:pt x="993" y="0"/>
                    <a:pt x="2219" y="0"/>
                  </a:cubicBezTo>
                  <a:cubicBezTo>
                    <a:pt x="3445" y="0"/>
                    <a:pt x="4437" y="992"/>
                    <a:pt x="4379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7" name="Google Shape;15987;p31"/>
            <p:cNvSpPr/>
            <p:nvPr/>
          </p:nvSpPr>
          <p:spPr>
            <a:xfrm>
              <a:off x="1648825" y="2174550"/>
              <a:ext cx="110925" cy="112400"/>
            </a:xfrm>
            <a:custGeom>
              <a:avLst/>
              <a:gdLst/>
              <a:ahLst/>
              <a:cxnLst/>
              <a:rect l="l" t="t" r="r" b="b"/>
              <a:pathLst>
                <a:path w="4437" h="4496" extrusionOk="0">
                  <a:moveTo>
                    <a:pt x="4436" y="2277"/>
                  </a:moveTo>
                  <a:cubicBezTo>
                    <a:pt x="4436" y="3503"/>
                    <a:pt x="3503" y="4437"/>
                    <a:pt x="2277" y="4495"/>
                  </a:cubicBezTo>
                  <a:cubicBezTo>
                    <a:pt x="993" y="4495"/>
                    <a:pt x="0" y="3503"/>
                    <a:pt x="0" y="2277"/>
                  </a:cubicBezTo>
                  <a:cubicBezTo>
                    <a:pt x="0" y="993"/>
                    <a:pt x="993" y="1"/>
                    <a:pt x="2218" y="59"/>
                  </a:cubicBezTo>
                  <a:cubicBezTo>
                    <a:pt x="3444" y="59"/>
                    <a:pt x="4436" y="993"/>
                    <a:pt x="4436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8" name="Google Shape;15988;p31"/>
            <p:cNvSpPr/>
            <p:nvPr/>
          </p:nvSpPr>
          <p:spPr>
            <a:xfrm>
              <a:off x="3121225" y="4875650"/>
              <a:ext cx="109450" cy="108000"/>
            </a:xfrm>
            <a:custGeom>
              <a:avLst/>
              <a:gdLst/>
              <a:ahLst/>
              <a:cxnLst/>
              <a:rect l="l" t="t" r="r" b="b"/>
              <a:pathLst>
                <a:path w="4378" h="4320" extrusionOk="0">
                  <a:moveTo>
                    <a:pt x="4378" y="2160"/>
                  </a:moveTo>
                  <a:cubicBezTo>
                    <a:pt x="4378" y="3386"/>
                    <a:pt x="3386" y="4320"/>
                    <a:pt x="2160" y="4320"/>
                  </a:cubicBezTo>
                  <a:cubicBezTo>
                    <a:pt x="934" y="4320"/>
                    <a:pt x="0" y="3327"/>
                    <a:pt x="59" y="2102"/>
                  </a:cubicBezTo>
                  <a:cubicBezTo>
                    <a:pt x="59" y="876"/>
                    <a:pt x="1051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9" name="Google Shape;15989;p31"/>
            <p:cNvSpPr/>
            <p:nvPr/>
          </p:nvSpPr>
          <p:spPr>
            <a:xfrm>
              <a:off x="1648825" y="3401800"/>
              <a:ext cx="110925" cy="109450"/>
            </a:xfrm>
            <a:custGeom>
              <a:avLst/>
              <a:gdLst/>
              <a:ahLst/>
              <a:cxnLst/>
              <a:rect l="l" t="t" r="r" b="b"/>
              <a:pathLst>
                <a:path w="4437" h="4378" extrusionOk="0">
                  <a:moveTo>
                    <a:pt x="59" y="2160"/>
                  </a:moveTo>
                  <a:cubicBezTo>
                    <a:pt x="59" y="934"/>
                    <a:pt x="993" y="0"/>
                    <a:pt x="2277" y="59"/>
                  </a:cubicBezTo>
                  <a:cubicBezTo>
                    <a:pt x="3444" y="59"/>
                    <a:pt x="4436" y="1051"/>
                    <a:pt x="4378" y="2277"/>
                  </a:cubicBezTo>
                  <a:cubicBezTo>
                    <a:pt x="4378" y="3444"/>
                    <a:pt x="3386" y="4378"/>
                    <a:pt x="2218" y="4378"/>
                  </a:cubicBezTo>
                  <a:cubicBezTo>
                    <a:pt x="993" y="4378"/>
                    <a:pt x="0" y="3444"/>
                    <a:pt x="59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0" name="Google Shape;15990;p31"/>
            <p:cNvSpPr/>
            <p:nvPr/>
          </p:nvSpPr>
          <p:spPr>
            <a:xfrm>
              <a:off x="5574225" y="1440550"/>
              <a:ext cx="108025" cy="108000"/>
            </a:xfrm>
            <a:custGeom>
              <a:avLst/>
              <a:gdLst/>
              <a:ahLst/>
              <a:cxnLst/>
              <a:rect l="l" t="t" r="r" b="b"/>
              <a:pathLst>
                <a:path w="4321" h="4320" extrusionOk="0">
                  <a:moveTo>
                    <a:pt x="2161" y="4320"/>
                  </a:moveTo>
                  <a:cubicBezTo>
                    <a:pt x="993" y="4320"/>
                    <a:pt x="1" y="3386"/>
                    <a:pt x="1" y="2218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328" y="0"/>
                    <a:pt x="4320" y="934"/>
                    <a:pt x="4320" y="2160"/>
                  </a:cubicBezTo>
                  <a:cubicBezTo>
                    <a:pt x="4320" y="3327"/>
                    <a:pt x="3386" y="4320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1" name="Google Shape;15991;p31"/>
            <p:cNvSpPr/>
            <p:nvPr/>
          </p:nvSpPr>
          <p:spPr>
            <a:xfrm>
              <a:off x="5820850" y="3649875"/>
              <a:ext cx="108000" cy="108000"/>
            </a:xfrm>
            <a:custGeom>
              <a:avLst/>
              <a:gdLst/>
              <a:ahLst/>
              <a:cxnLst/>
              <a:rect l="l" t="t" r="r" b="b"/>
              <a:pathLst>
                <a:path w="4320" h="4320" extrusionOk="0">
                  <a:moveTo>
                    <a:pt x="2160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1" y="992"/>
                    <a:pt x="993" y="0"/>
                    <a:pt x="2160" y="0"/>
                  </a:cubicBezTo>
                  <a:cubicBezTo>
                    <a:pt x="3328" y="0"/>
                    <a:pt x="4320" y="992"/>
                    <a:pt x="4320" y="2160"/>
                  </a:cubicBezTo>
                  <a:cubicBezTo>
                    <a:pt x="4320" y="3327"/>
                    <a:pt x="3328" y="4320"/>
                    <a:pt x="2160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2" name="Google Shape;15992;p31"/>
            <p:cNvSpPr/>
            <p:nvPr/>
          </p:nvSpPr>
          <p:spPr>
            <a:xfrm>
              <a:off x="5083925" y="950225"/>
              <a:ext cx="109475" cy="109475"/>
            </a:xfrm>
            <a:custGeom>
              <a:avLst/>
              <a:gdLst/>
              <a:ahLst/>
              <a:cxnLst/>
              <a:rect l="l" t="t" r="r" b="b"/>
              <a:pathLst>
                <a:path w="4379" h="4379" extrusionOk="0">
                  <a:moveTo>
                    <a:pt x="4320" y="2161"/>
                  </a:moveTo>
                  <a:cubicBezTo>
                    <a:pt x="4378" y="3328"/>
                    <a:pt x="3386" y="4320"/>
                    <a:pt x="2219" y="4379"/>
                  </a:cubicBezTo>
                  <a:cubicBezTo>
                    <a:pt x="1051" y="4379"/>
                    <a:pt x="59" y="3445"/>
                    <a:pt x="0" y="2219"/>
                  </a:cubicBezTo>
                  <a:cubicBezTo>
                    <a:pt x="0" y="1051"/>
                    <a:pt x="993" y="59"/>
                    <a:pt x="2160" y="59"/>
                  </a:cubicBezTo>
                  <a:cubicBezTo>
                    <a:pt x="3328" y="1"/>
                    <a:pt x="4320" y="993"/>
                    <a:pt x="4320" y="21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3" name="Google Shape;15993;p31"/>
            <p:cNvSpPr/>
            <p:nvPr/>
          </p:nvSpPr>
          <p:spPr>
            <a:xfrm>
              <a:off x="2876050" y="703625"/>
              <a:ext cx="108025" cy="109450"/>
            </a:xfrm>
            <a:custGeom>
              <a:avLst/>
              <a:gdLst/>
              <a:ahLst/>
              <a:cxnLst/>
              <a:rect l="l" t="t" r="r" b="b"/>
              <a:pathLst>
                <a:path w="4321" h="4378" extrusionOk="0">
                  <a:moveTo>
                    <a:pt x="2161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59" y="992"/>
                    <a:pt x="1052" y="0"/>
                    <a:pt x="2219" y="59"/>
                  </a:cubicBezTo>
                  <a:cubicBezTo>
                    <a:pt x="3328" y="59"/>
                    <a:pt x="4320" y="1051"/>
                    <a:pt x="4320" y="2218"/>
                  </a:cubicBezTo>
                  <a:cubicBezTo>
                    <a:pt x="4320" y="3386"/>
                    <a:pt x="3328" y="4378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4" name="Google Shape;15994;p31"/>
            <p:cNvSpPr/>
            <p:nvPr/>
          </p:nvSpPr>
          <p:spPr>
            <a:xfrm>
              <a:off x="5329075" y="4386800"/>
              <a:ext cx="105100" cy="106550"/>
            </a:xfrm>
            <a:custGeom>
              <a:avLst/>
              <a:gdLst/>
              <a:ahLst/>
              <a:cxnLst/>
              <a:rect l="l" t="t" r="r" b="b"/>
              <a:pathLst>
                <a:path w="4204" h="4262" extrusionOk="0">
                  <a:moveTo>
                    <a:pt x="4203" y="2102"/>
                  </a:moveTo>
                  <a:cubicBezTo>
                    <a:pt x="4203" y="3269"/>
                    <a:pt x="3211" y="4203"/>
                    <a:pt x="2102" y="4261"/>
                  </a:cubicBezTo>
                  <a:cubicBezTo>
                    <a:pt x="935" y="4261"/>
                    <a:pt x="1" y="3269"/>
                    <a:pt x="1" y="2102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211" y="0"/>
                    <a:pt x="4203" y="993"/>
                    <a:pt x="4203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5" name="Google Shape;15995;p31"/>
            <p:cNvSpPr/>
            <p:nvPr/>
          </p:nvSpPr>
          <p:spPr>
            <a:xfrm>
              <a:off x="2140600" y="1195400"/>
              <a:ext cx="105075" cy="105075"/>
            </a:xfrm>
            <a:custGeom>
              <a:avLst/>
              <a:gdLst/>
              <a:ahLst/>
              <a:cxnLst/>
              <a:rect l="l" t="t" r="r" b="b"/>
              <a:pathLst>
                <a:path w="4203" h="4203" extrusionOk="0">
                  <a:moveTo>
                    <a:pt x="2102" y="0"/>
                  </a:moveTo>
                  <a:cubicBezTo>
                    <a:pt x="3211" y="0"/>
                    <a:pt x="4203" y="934"/>
                    <a:pt x="4203" y="2101"/>
                  </a:cubicBezTo>
                  <a:cubicBezTo>
                    <a:pt x="4203" y="3269"/>
                    <a:pt x="3269" y="4203"/>
                    <a:pt x="2102" y="4203"/>
                  </a:cubicBezTo>
                  <a:cubicBezTo>
                    <a:pt x="992" y="4203"/>
                    <a:pt x="59" y="3269"/>
                    <a:pt x="0" y="2160"/>
                  </a:cubicBezTo>
                  <a:cubicBezTo>
                    <a:pt x="0" y="992"/>
                    <a:pt x="934" y="58"/>
                    <a:pt x="210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6" name="Google Shape;15996;p31"/>
            <p:cNvSpPr/>
            <p:nvPr/>
          </p:nvSpPr>
          <p:spPr>
            <a:xfrm>
              <a:off x="2388675" y="954600"/>
              <a:ext cx="102175" cy="102175"/>
            </a:xfrm>
            <a:custGeom>
              <a:avLst/>
              <a:gdLst/>
              <a:ahLst/>
              <a:cxnLst/>
              <a:rect l="l" t="t" r="r" b="b"/>
              <a:pathLst>
                <a:path w="4087" h="4087" extrusionOk="0">
                  <a:moveTo>
                    <a:pt x="4086" y="2044"/>
                  </a:moveTo>
                  <a:cubicBezTo>
                    <a:pt x="4086" y="3211"/>
                    <a:pt x="3211" y="4087"/>
                    <a:pt x="2043" y="4087"/>
                  </a:cubicBezTo>
                  <a:cubicBezTo>
                    <a:pt x="876" y="4028"/>
                    <a:pt x="0" y="3153"/>
                    <a:pt x="0" y="1986"/>
                  </a:cubicBezTo>
                  <a:cubicBezTo>
                    <a:pt x="59" y="876"/>
                    <a:pt x="934" y="1"/>
                    <a:pt x="2043" y="1"/>
                  </a:cubicBezTo>
                  <a:cubicBezTo>
                    <a:pt x="3211" y="1"/>
                    <a:pt x="4086" y="876"/>
                    <a:pt x="4086" y="20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7" name="Google Shape;15997;p31"/>
            <p:cNvSpPr/>
            <p:nvPr/>
          </p:nvSpPr>
          <p:spPr>
            <a:xfrm>
              <a:off x="5577150" y="4141650"/>
              <a:ext cx="102175" cy="102150"/>
            </a:xfrm>
            <a:custGeom>
              <a:avLst/>
              <a:gdLst/>
              <a:ahLst/>
              <a:cxnLst/>
              <a:rect l="l" t="t" r="r" b="b"/>
              <a:pathLst>
                <a:path w="4087" h="4086" extrusionOk="0">
                  <a:moveTo>
                    <a:pt x="4087" y="2043"/>
                  </a:moveTo>
                  <a:cubicBezTo>
                    <a:pt x="4087" y="3210"/>
                    <a:pt x="3153" y="4086"/>
                    <a:pt x="2044" y="4086"/>
                  </a:cubicBezTo>
                  <a:cubicBezTo>
                    <a:pt x="876" y="4086"/>
                    <a:pt x="1" y="3210"/>
                    <a:pt x="1" y="2043"/>
                  </a:cubicBezTo>
                  <a:cubicBezTo>
                    <a:pt x="1" y="876"/>
                    <a:pt x="876" y="0"/>
                    <a:pt x="2044" y="0"/>
                  </a:cubicBezTo>
                  <a:cubicBezTo>
                    <a:pt x="3211" y="0"/>
                    <a:pt x="4087" y="934"/>
                    <a:pt x="4087" y="204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8" name="Google Shape;15998;p31"/>
            <p:cNvSpPr/>
            <p:nvPr/>
          </p:nvSpPr>
          <p:spPr>
            <a:xfrm>
              <a:off x="4593600" y="4877100"/>
              <a:ext cx="103650" cy="103650"/>
            </a:xfrm>
            <a:custGeom>
              <a:avLst/>
              <a:gdLst/>
              <a:ahLst/>
              <a:cxnLst/>
              <a:rect l="l" t="t" r="r" b="b"/>
              <a:pathLst>
                <a:path w="4146" h="4146" extrusionOk="0">
                  <a:moveTo>
                    <a:pt x="4087" y="2102"/>
                  </a:moveTo>
                  <a:cubicBezTo>
                    <a:pt x="4087" y="3269"/>
                    <a:pt x="3211" y="4145"/>
                    <a:pt x="2044" y="4145"/>
                  </a:cubicBezTo>
                  <a:cubicBezTo>
                    <a:pt x="877" y="4145"/>
                    <a:pt x="1" y="3211"/>
                    <a:pt x="1" y="2044"/>
                  </a:cubicBezTo>
                  <a:cubicBezTo>
                    <a:pt x="1" y="935"/>
                    <a:pt x="935" y="1"/>
                    <a:pt x="2102" y="59"/>
                  </a:cubicBezTo>
                  <a:cubicBezTo>
                    <a:pt x="3211" y="59"/>
                    <a:pt x="4145" y="935"/>
                    <a:pt x="4087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9" name="Google Shape;15999;p31"/>
            <p:cNvSpPr/>
            <p:nvPr/>
          </p:nvSpPr>
          <p:spPr>
            <a:xfrm>
              <a:off x="1653200" y="1932325"/>
              <a:ext cx="102175" cy="103625"/>
            </a:xfrm>
            <a:custGeom>
              <a:avLst/>
              <a:gdLst/>
              <a:ahLst/>
              <a:cxnLst/>
              <a:rect l="l" t="t" r="r" b="b"/>
              <a:pathLst>
                <a:path w="4087" h="4145" extrusionOk="0">
                  <a:moveTo>
                    <a:pt x="1985" y="4086"/>
                  </a:moveTo>
                  <a:cubicBezTo>
                    <a:pt x="818" y="4086"/>
                    <a:pt x="0" y="3152"/>
                    <a:pt x="0" y="1985"/>
                  </a:cubicBezTo>
                  <a:cubicBezTo>
                    <a:pt x="59" y="876"/>
                    <a:pt x="993" y="0"/>
                    <a:pt x="2160" y="58"/>
                  </a:cubicBezTo>
                  <a:cubicBezTo>
                    <a:pt x="3269" y="117"/>
                    <a:pt x="4086" y="992"/>
                    <a:pt x="4086" y="2160"/>
                  </a:cubicBezTo>
                  <a:cubicBezTo>
                    <a:pt x="4028" y="3269"/>
                    <a:pt x="3152" y="4144"/>
                    <a:pt x="1985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0" name="Google Shape;16000;p31"/>
            <p:cNvSpPr/>
            <p:nvPr/>
          </p:nvSpPr>
          <p:spPr>
            <a:xfrm>
              <a:off x="6067475" y="2673625"/>
              <a:ext cx="100700" cy="100700"/>
            </a:xfrm>
            <a:custGeom>
              <a:avLst/>
              <a:gdLst/>
              <a:ahLst/>
              <a:cxnLst/>
              <a:rect l="l" t="t" r="r" b="b"/>
              <a:pathLst>
                <a:path w="4028" h="4028" extrusionOk="0">
                  <a:moveTo>
                    <a:pt x="2043" y="4028"/>
                  </a:moveTo>
                  <a:cubicBezTo>
                    <a:pt x="934" y="4028"/>
                    <a:pt x="0" y="3152"/>
                    <a:pt x="0" y="2043"/>
                  </a:cubicBezTo>
                  <a:cubicBezTo>
                    <a:pt x="0" y="934"/>
                    <a:pt x="876" y="0"/>
                    <a:pt x="2043" y="59"/>
                  </a:cubicBezTo>
                  <a:cubicBezTo>
                    <a:pt x="3152" y="59"/>
                    <a:pt x="4028" y="934"/>
                    <a:pt x="4028" y="2043"/>
                  </a:cubicBezTo>
                  <a:cubicBezTo>
                    <a:pt x="4028" y="3152"/>
                    <a:pt x="3152" y="4028"/>
                    <a:pt x="2043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1" name="Google Shape;16001;p31"/>
            <p:cNvSpPr/>
            <p:nvPr/>
          </p:nvSpPr>
          <p:spPr>
            <a:xfrm>
              <a:off x="5088300" y="4636325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876" y="4028"/>
                    <a:pt x="1" y="3153"/>
                    <a:pt x="1" y="1985"/>
                  </a:cubicBezTo>
                  <a:cubicBezTo>
                    <a:pt x="1" y="876"/>
                    <a:pt x="876" y="1"/>
                    <a:pt x="1985" y="1"/>
                  </a:cubicBezTo>
                  <a:cubicBezTo>
                    <a:pt x="3153" y="1"/>
                    <a:pt x="4028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2" name="Google Shape;16002;p31"/>
            <p:cNvSpPr/>
            <p:nvPr/>
          </p:nvSpPr>
          <p:spPr>
            <a:xfrm>
              <a:off x="1899825" y="1443475"/>
              <a:ext cx="102150" cy="102150"/>
            </a:xfrm>
            <a:custGeom>
              <a:avLst/>
              <a:gdLst/>
              <a:ahLst/>
              <a:cxnLst/>
              <a:rect l="l" t="t" r="r" b="b"/>
              <a:pathLst>
                <a:path w="4086" h="4086" extrusionOk="0">
                  <a:moveTo>
                    <a:pt x="2101" y="58"/>
                  </a:moveTo>
                  <a:cubicBezTo>
                    <a:pt x="3210" y="58"/>
                    <a:pt x="4086" y="992"/>
                    <a:pt x="4028" y="2101"/>
                  </a:cubicBezTo>
                  <a:cubicBezTo>
                    <a:pt x="4028" y="3210"/>
                    <a:pt x="3094" y="4086"/>
                    <a:pt x="1926" y="4086"/>
                  </a:cubicBezTo>
                  <a:cubicBezTo>
                    <a:pt x="817" y="4028"/>
                    <a:pt x="0" y="3094"/>
                    <a:pt x="58" y="1985"/>
                  </a:cubicBezTo>
                  <a:cubicBezTo>
                    <a:pt x="58" y="876"/>
                    <a:pt x="992" y="0"/>
                    <a:pt x="2101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3" name="Google Shape;16003;p31"/>
            <p:cNvSpPr/>
            <p:nvPr/>
          </p:nvSpPr>
          <p:spPr>
            <a:xfrm>
              <a:off x="6066000" y="2917325"/>
              <a:ext cx="102175" cy="100700"/>
            </a:xfrm>
            <a:custGeom>
              <a:avLst/>
              <a:gdLst/>
              <a:ahLst/>
              <a:cxnLst/>
              <a:rect l="l" t="t" r="r" b="b"/>
              <a:pathLst>
                <a:path w="4087" h="4028" extrusionOk="0">
                  <a:moveTo>
                    <a:pt x="4028" y="2043"/>
                  </a:moveTo>
                  <a:cubicBezTo>
                    <a:pt x="4028" y="3094"/>
                    <a:pt x="3094" y="4028"/>
                    <a:pt x="1985" y="3969"/>
                  </a:cubicBezTo>
                  <a:cubicBezTo>
                    <a:pt x="935" y="3969"/>
                    <a:pt x="1" y="3035"/>
                    <a:pt x="59" y="1926"/>
                  </a:cubicBezTo>
                  <a:cubicBezTo>
                    <a:pt x="118" y="876"/>
                    <a:pt x="993" y="0"/>
                    <a:pt x="2044" y="0"/>
                  </a:cubicBezTo>
                  <a:cubicBezTo>
                    <a:pt x="3153" y="0"/>
                    <a:pt x="4087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4" name="Google Shape;16004;p31"/>
            <p:cNvSpPr/>
            <p:nvPr/>
          </p:nvSpPr>
          <p:spPr>
            <a:xfrm>
              <a:off x="2878975" y="4878575"/>
              <a:ext cx="100725" cy="100700"/>
            </a:xfrm>
            <a:custGeom>
              <a:avLst/>
              <a:gdLst/>
              <a:ahLst/>
              <a:cxnLst/>
              <a:rect l="l" t="t" r="r" b="b"/>
              <a:pathLst>
                <a:path w="4029" h="4028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935" y="4028"/>
                    <a:pt x="1" y="3094"/>
                    <a:pt x="59" y="1985"/>
                  </a:cubicBezTo>
                  <a:cubicBezTo>
                    <a:pt x="59" y="934"/>
                    <a:pt x="935" y="58"/>
                    <a:pt x="1985" y="0"/>
                  </a:cubicBezTo>
                  <a:cubicBezTo>
                    <a:pt x="3094" y="0"/>
                    <a:pt x="4028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5" name="Google Shape;16005;p31"/>
            <p:cNvSpPr/>
            <p:nvPr/>
          </p:nvSpPr>
          <p:spPr>
            <a:xfrm>
              <a:off x="3862525" y="465750"/>
              <a:ext cx="100700" cy="100725"/>
            </a:xfrm>
            <a:custGeom>
              <a:avLst/>
              <a:gdLst/>
              <a:ahLst/>
              <a:cxnLst/>
              <a:rect l="l" t="t" r="r" b="b"/>
              <a:pathLst>
                <a:path w="4028" h="4029" extrusionOk="0">
                  <a:moveTo>
                    <a:pt x="4028" y="1985"/>
                  </a:moveTo>
                  <a:cubicBezTo>
                    <a:pt x="4028" y="3094"/>
                    <a:pt x="3094" y="4028"/>
                    <a:pt x="1985" y="3970"/>
                  </a:cubicBezTo>
                  <a:cubicBezTo>
                    <a:pt x="934" y="3970"/>
                    <a:pt x="0" y="3094"/>
                    <a:pt x="0" y="1985"/>
                  </a:cubicBezTo>
                  <a:cubicBezTo>
                    <a:pt x="0" y="935"/>
                    <a:pt x="934" y="1"/>
                    <a:pt x="1985" y="1"/>
                  </a:cubicBezTo>
                  <a:cubicBezTo>
                    <a:pt x="3036" y="1"/>
                    <a:pt x="3970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6" name="Google Shape;16006;p31"/>
            <p:cNvSpPr/>
            <p:nvPr/>
          </p:nvSpPr>
          <p:spPr>
            <a:xfrm>
              <a:off x="3615900" y="465750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2044" y="4028"/>
                  </a:moveTo>
                  <a:cubicBezTo>
                    <a:pt x="935" y="4028"/>
                    <a:pt x="1" y="3094"/>
                    <a:pt x="1" y="2044"/>
                  </a:cubicBezTo>
                  <a:cubicBezTo>
                    <a:pt x="1" y="935"/>
                    <a:pt x="935" y="1"/>
                    <a:pt x="2044" y="1"/>
                  </a:cubicBezTo>
                  <a:cubicBezTo>
                    <a:pt x="3094" y="1"/>
                    <a:pt x="3970" y="876"/>
                    <a:pt x="4028" y="1985"/>
                  </a:cubicBezTo>
                  <a:cubicBezTo>
                    <a:pt x="4028" y="3036"/>
                    <a:pt x="3153" y="3970"/>
                    <a:pt x="2044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7" name="Google Shape;16007;p31"/>
            <p:cNvSpPr/>
            <p:nvPr/>
          </p:nvSpPr>
          <p:spPr>
            <a:xfrm>
              <a:off x="2143500" y="4389725"/>
              <a:ext cx="100725" cy="99250"/>
            </a:xfrm>
            <a:custGeom>
              <a:avLst/>
              <a:gdLst/>
              <a:ahLst/>
              <a:cxnLst/>
              <a:rect l="l" t="t" r="r" b="b"/>
              <a:pathLst>
                <a:path w="4029" h="3970" extrusionOk="0">
                  <a:moveTo>
                    <a:pt x="3970" y="1985"/>
                  </a:moveTo>
                  <a:cubicBezTo>
                    <a:pt x="4028" y="3035"/>
                    <a:pt x="3095" y="3969"/>
                    <a:pt x="1986" y="3969"/>
                  </a:cubicBezTo>
                  <a:cubicBezTo>
                    <a:pt x="935" y="3969"/>
                    <a:pt x="59" y="3094"/>
                    <a:pt x="1" y="2043"/>
                  </a:cubicBezTo>
                  <a:cubicBezTo>
                    <a:pt x="1" y="934"/>
                    <a:pt x="935" y="0"/>
                    <a:pt x="1986" y="0"/>
                  </a:cubicBezTo>
                  <a:cubicBezTo>
                    <a:pt x="3036" y="0"/>
                    <a:pt x="3970" y="876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8" name="Google Shape;16008;p31"/>
            <p:cNvSpPr/>
            <p:nvPr/>
          </p:nvSpPr>
          <p:spPr>
            <a:xfrm>
              <a:off x="1654650" y="3652775"/>
              <a:ext cx="99250" cy="100725"/>
            </a:xfrm>
            <a:custGeom>
              <a:avLst/>
              <a:gdLst/>
              <a:ahLst/>
              <a:cxnLst/>
              <a:rect l="l" t="t" r="r" b="b"/>
              <a:pathLst>
                <a:path w="3970" h="4029" extrusionOk="0">
                  <a:moveTo>
                    <a:pt x="1985" y="59"/>
                  </a:moveTo>
                  <a:cubicBezTo>
                    <a:pt x="3036" y="1"/>
                    <a:pt x="3970" y="935"/>
                    <a:pt x="3970" y="2044"/>
                  </a:cubicBezTo>
                  <a:cubicBezTo>
                    <a:pt x="3970" y="3095"/>
                    <a:pt x="3094" y="4028"/>
                    <a:pt x="1985" y="4028"/>
                  </a:cubicBezTo>
                  <a:cubicBezTo>
                    <a:pt x="935" y="4028"/>
                    <a:pt x="1" y="3095"/>
                    <a:pt x="1" y="1986"/>
                  </a:cubicBezTo>
                  <a:cubicBezTo>
                    <a:pt x="1" y="935"/>
                    <a:pt x="876" y="59"/>
                    <a:pt x="198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9" name="Google Shape;16009;p31"/>
            <p:cNvSpPr/>
            <p:nvPr/>
          </p:nvSpPr>
          <p:spPr>
            <a:xfrm>
              <a:off x="6067475" y="2428475"/>
              <a:ext cx="99250" cy="99250"/>
            </a:xfrm>
            <a:custGeom>
              <a:avLst/>
              <a:gdLst/>
              <a:ahLst/>
              <a:cxnLst/>
              <a:rect l="l" t="t" r="r" b="b"/>
              <a:pathLst>
                <a:path w="3970" h="3970" extrusionOk="0">
                  <a:moveTo>
                    <a:pt x="1985" y="0"/>
                  </a:moveTo>
                  <a:cubicBezTo>
                    <a:pt x="3035" y="0"/>
                    <a:pt x="3911" y="876"/>
                    <a:pt x="3969" y="1926"/>
                  </a:cubicBezTo>
                  <a:cubicBezTo>
                    <a:pt x="3969" y="2977"/>
                    <a:pt x="3094" y="3911"/>
                    <a:pt x="2043" y="3911"/>
                  </a:cubicBezTo>
                  <a:cubicBezTo>
                    <a:pt x="992" y="3969"/>
                    <a:pt x="59" y="3035"/>
                    <a:pt x="59" y="1985"/>
                  </a:cubicBezTo>
                  <a:cubicBezTo>
                    <a:pt x="0" y="934"/>
                    <a:pt x="934" y="58"/>
                    <a:pt x="198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0" name="Google Shape;16010;p31"/>
            <p:cNvSpPr/>
            <p:nvPr/>
          </p:nvSpPr>
          <p:spPr>
            <a:xfrm>
              <a:off x="4841675" y="709450"/>
              <a:ext cx="99275" cy="99250"/>
            </a:xfrm>
            <a:custGeom>
              <a:avLst/>
              <a:gdLst/>
              <a:ahLst/>
              <a:cxnLst/>
              <a:rect l="l" t="t" r="r" b="b"/>
              <a:pathLst>
                <a:path w="3971" h="3970" extrusionOk="0">
                  <a:moveTo>
                    <a:pt x="3970" y="1985"/>
                  </a:moveTo>
                  <a:cubicBezTo>
                    <a:pt x="3970" y="3036"/>
                    <a:pt x="3036" y="3970"/>
                    <a:pt x="1986" y="3970"/>
                  </a:cubicBezTo>
                  <a:cubicBezTo>
                    <a:pt x="935" y="3911"/>
                    <a:pt x="1" y="2978"/>
                    <a:pt x="59" y="1927"/>
                  </a:cubicBezTo>
                  <a:cubicBezTo>
                    <a:pt x="59" y="876"/>
                    <a:pt x="993" y="1"/>
                    <a:pt x="2044" y="1"/>
                  </a:cubicBezTo>
                  <a:cubicBezTo>
                    <a:pt x="3095" y="1"/>
                    <a:pt x="3970" y="935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1" name="Google Shape;16011;p31"/>
            <p:cNvSpPr/>
            <p:nvPr/>
          </p:nvSpPr>
          <p:spPr>
            <a:xfrm>
              <a:off x="5825225" y="1691525"/>
              <a:ext cx="99250" cy="99275"/>
            </a:xfrm>
            <a:custGeom>
              <a:avLst/>
              <a:gdLst/>
              <a:ahLst/>
              <a:cxnLst/>
              <a:rect l="l" t="t" r="r" b="b"/>
              <a:pathLst>
                <a:path w="3970" h="3971" extrusionOk="0">
                  <a:moveTo>
                    <a:pt x="1985" y="3970"/>
                  </a:moveTo>
                  <a:cubicBezTo>
                    <a:pt x="876" y="3970"/>
                    <a:pt x="1" y="3036"/>
                    <a:pt x="1" y="1986"/>
                  </a:cubicBezTo>
                  <a:cubicBezTo>
                    <a:pt x="1" y="935"/>
                    <a:pt x="935" y="1"/>
                    <a:pt x="1985" y="59"/>
                  </a:cubicBezTo>
                  <a:cubicBezTo>
                    <a:pt x="3036" y="59"/>
                    <a:pt x="3970" y="993"/>
                    <a:pt x="3970" y="2044"/>
                  </a:cubicBezTo>
                  <a:cubicBezTo>
                    <a:pt x="3911" y="3095"/>
                    <a:pt x="3036" y="3970"/>
                    <a:pt x="198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2" name="Google Shape;16012;p31"/>
            <p:cNvSpPr/>
            <p:nvPr/>
          </p:nvSpPr>
          <p:spPr>
            <a:xfrm>
              <a:off x="4106225" y="465750"/>
              <a:ext cx="97800" cy="99250"/>
            </a:xfrm>
            <a:custGeom>
              <a:avLst/>
              <a:gdLst/>
              <a:ahLst/>
              <a:cxnLst/>
              <a:rect l="l" t="t" r="r" b="b"/>
              <a:pathLst>
                <a:path w="3912" h="3970" extrusionOk="0">
                  <a:moveTo>
                    <a:pt x="3911" y="1985"/>
                  </a:moveTo>
                  <a:cubicBezTo>
                    <a:pt x="3911" y="3036"/>
                    <a:pt x="3035" y="3970"/>
                    <a:pt x="1985" y="3970"/>
                  </a:cubicBezTo>
                  <a:cubicBezTo>
                    <a:pt x="934" y="3970"/>
                    <a:pt x="0" y="3036"/>
                    <a:pt x="0" y="1985"/>
                  </a:cubicBezTo>
                  <a:cubicBezTo>
                    <a:pt x="0" y="935"/>
                    <a:pt x="876" y="59"/>
                    <a:pt x="1926" y="59"/>
                  </a:cubicBezTo>
                  <a:cubicBezTo>
                    <a:pt x="2977" y="1"/>
                    <a:pt x="3911" y="935"/>
                    <a:pt x="3911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3" name="Google Shape;16013;p31"/>
            <p:cNvSpPr/>
            <p:nvPr/>
          </p:nvSpPr>
          <p:spPr>
            <a:xfrm>
              <a:off x="2393050" y="4634875"/>
              <a:ext cx="94875" cy="96325"/>
            </a:xfrm>
            <a:custGeom>
              <a:avLst/>
              <a:gdLst/>
              <a:ahLst/>
              <a:cxnLst/>
              <a:rect l="l" t="t" r="r" b="b"/>
              <a:pathLst>
                <a:path w="3795" h="3853" extrusionOk="0">
                  <a:moveTo>
                    <a:pt x="3794" y="1868"/>
                  </a:moveTo>
                  <a:cubicBezTo>
                    <a:pt x="3794" y="2977"/>
                    <a:pt x="2977" y="3794"/>
                    <a:pt x="1926" y="3794"/>
                  </a:cubicBezTo>
                  <a:cubicBezTo>
                    <a:pt x="817" y="3853"/>
                    <a:pt x="0" y="2977"/>
                    <a:pt x="0" y="1868"/>
                  </a:cubicBezTo>
                  <a:cubicBezTo>
                    <a:pt x="0" y="817"/>
                    <a:pt x="817" y="0"/>
                    <a:pt x="1926" y="0"/>
                  </a:cubicBezTo>
                  <a:cubicBezTo>
                    <a:pt x="2977" y="0"/>
                    <a:pt x="3794" y="817"/>
                    <a:pt x="3794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4" name="Google Shape;16014;p31"/>
            <p:cNvSpPr/>
            <p:nvPr/>
          </p:nvSpPr>
          <p:spPr>
            <a:xfrm>
              <a:off x="6068925" y="3165400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3853" y="1985"/>
                  </a:moveTo>
                  <a:cubicBezTo>
                    <a:pt x="3853" y="3035"/>
                    <a:pt x="2977" y="3853"/>
                    <a:pt x="1927" y="3853"/>
                  </a:cubicBezTo>
                  <a:cubicBezTo>
                    <a:pt x="818" y="3853"/>
                    <a:pt x="1" y="2977"/>
                    <a:pt x="59" y="1868"/>
                  </a:cubicBezTo>
                  <a:cubicBezTo>
                    <a:pt x="59" y="817"/>
                    <a:pt x="934" y="0"/>
                    <a:pt x="1985" y="0"/>
                  </a:cubicBezTo>
                  <a:cubicBezTo>
                    <a:pt x="3036" y="59"/>
                    <a:pt x="3853" y="934"/>
                    <a:pt x="3853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5" name="Google Shape;16015;p31"/>
            <p:cNvSpPr/>
            <p:nvPr/>
          </p:nvSpPr>
          <p:spPr>
            <a:xfrm>
              <a:off x="3370750" y="467225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1868" y="3853"/>
                  </a:moveTo>
                  <a:cubicBezTo>
                    <a:pt x="818" y="3794"/>
                    <a:pt x="0" y="2977"/>
                    <a:pt x="59" y="1868"/>
                  </a:cubicBezTo>
                  <a:cubicBezTo>
                    <a:pt x="59" y="817"/>
                    <a:pt x="934" y="0"/>
                    <a:pt x="1985" y="59"/>
                  </a:cubicBezTo>
                  <a:cubicBezTo>
                    <a:pt x="3094" y="59"/>
                    <a:pt x="3853" y="934"/>
                    <a:pt x="3853" y="1985"/>
                  </a:cubicBezTo>
                  <a:cubicBezTo>
                    <a:pt x="3795" y="3094"/>
                    <a:pt x="2977" y="3853"/>
                    <a:pt x="1868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6" name="Google Shape;16016;p31"/>
            <p:cNvSpPr/>
            <p:nvPr/>
          </p:nvSpPr>
          <p:spPr>
            <a:xfrm>
              <a:off x="5828150" y="3902325"/>
              <a:ext cx="93425" cy="94875"/>
            </a:xfrm>
            <a:custGeom>
              <a:avLst/>
              <a:gdLst/>
              <a:ahLst/>
              <a:cxnLst/>
              <a:rect l="l" t="t" r="r" b="b"/>
              <a:pathLst>
                <a:path w="3737" h="3795" extrusionOk="0">
                  <a:moveTo>
                    <a:pt x="3736" y="1926"/>
                  </a:moveTo>
                  <a:cubicBezTo>
                    <a:pt x="3736" y="3036"/>
                    <a:pt x="2861" y="3794"/>
                    <a:pt x="1810" y="3794"/>
                  </a:cubicBezTo>
                  <a:cubicBezTo>
                    <a:pt x="759" y="3736"/>
                    <a:pt x="0" y="2919"/>
                    <a:pt x="0" y="1926"/>
                  </a:cubicBezTo>
                  <a:cubicBezTo>
                    <a:pt x="0" y="817"/>
                    <a:pt x="876" y="0"/>
                    <a:pt x="1927" y="59"/>
                  </a:cubicBezTo>
                  <a:cubicBezTo>
                    <a:pt x="2977" y="59"/>
                    <a:pt x="3736" y="876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7" name="Google Shape;16017;p31"/>
            <p:cNvSpPr/>
            <p:nvPr/>
          </p:nvSpPr>
          <p:spPr>
            <a:xfrm>
              <a:off x="1899825" y="4146025"/>
              <a:ext cx="94875" cy="94875"/>
            </a:xfrm>
            <a:custGeom>
              <a:avLst/>
              <a:gdLst/>
              <a:ahLst/>
              <a:cxnLst/>
              <a:rect l="l" t="t" r="r" b="b"/>
              <a:pathLst>
                <a:path w="3795" h="3795" extrusionOk="0">
                  <a:moveTo>
                    <a:pt x="3794" y="1926"/>
                  </a:moveTo>
                  <a:cubicBezTo>
                    <a:pt x="3736" y="2977"/>
                    <a:pt x="2919" y="3794"/>
                    <a:pt x="1810" y="3794"/>
                  </a:cubicBezTo>
                  <a:cubicBezTo>
                    <a:pt x="759" y="3736"/>
                    <a:pt x="0" y="2919"/>
                    <a:pt x="0" y="1810"/>
                  </a:cubicBezTo>
                  <a:cubicBezTo>
                    <a:pt x="58" y="759"/>
                    <a:pt x="876" y="0"/>
                    <a:pt x="1868" y="0"/>
                  </a:cubicBezTo>
                  <a:cubicBezTo>
                    <a:pt x="2977" y="0"/>
                    <a:pt x="3794" y="817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8" name="Google Shape;16018;p31"/>
            <p:cNvSpPr/>
            <p:nvPr/>
          </p:nvSpPr>
          <p:spPr>
            <a:xfrm>
              <a:off x="2639650" y="712375"/>
              <a:ext cx="94875" cy="93425"/>
            </a:xfrm>
            <a:custGeom>
              <a:avLst/>
              <a:gdLst/>
              <a:ahLst/>
              <a:cxnLst/>
              <a:rect l="l" t="t" r="r" b="b"/>
              <a:pathLst>
                <a:path w="3795" h="3737" extrusionOk="0">
                  <a:moveTo>
                    <a:pt x="1927" y="3736"/>
                  </a:moveTo>
                  <a:cubicBezTo>
                    <a:pt x="876" y="3736"/>
                    <a:pt x="59" y="2919"/>
                    <a:pt x="59" y="1868"/>
                  </a:cubicBezTo>
                  <a:cubicBezTo>
                    <a:pt x="1" y="818"/>
                    <a:pt x="818" y="0"/>
                    <a:pt x="1869" y="0"/>
                  </a:cubicBezTo>
                  <a:cubicBezTo>
                    <a:pt x="2919" y="0"/>
                    <a:pt x="3737" y="818"/>
                    <a:pt x="3737" y="1810"/>
                  </a:cubicBezTo>
                  <a:cubicBezTo>
                    <a:pt x="3795" y="2861"/>
                    <a:pt x="2978" y="3678"/>
                    <a:pt x="1927" y="37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9" name="Google Shape;16019;p31"/>
            <p:cNvSpPr/>
            <p:nvPr/>
          </p:nvSpPr>
          <p:spPr>
            <a:xfrm>
              <a:off x="6070375" y="2184775"/>
              <a:ext cx="93425" cy="91950"/>
            </a:xfrm>
            <a:custGeom>
              <a:avLst/>
              <a:gdLst/>
              <a:ahLst/>
              <a:cxnLst/>
              <a:rect l="l" t="t" r="r" b="b"/>
              <a:pathLst>
                <a:path w="3737" h="3678" extrusionOk="0">
                  <a:moveTo>
                    <a:pt x="3737" y="1868"/>
                  </a:moveTo>
                  <a:cubicBezTo>
                    <a:pt x="3737" y="2860"/>
                    <a:pt x="2861" y="3678"/>
                    <a:pt x="1869" y="3678"/>
                  </a:cubicBezTo>
                  <a:cubicBezTo>
                    <a:pt x="876" y="3678"/>
                    <a:pt x="1" y="2802"/>
                    <a:pt x="59" y="1810"/>
                  </a:cubicBezTo>
                  <a:cubicBezTo>
                    <a:pt x="59" y="817"/>
                    <a:pt x="935" y="0"/>
                    <a:pt x="1927" y="0"/>
                  </a:cubicBezTo>
                  <a:cubicBezTo>
                    <a:pt x="2919" y="59"/>
                    <a:pt x="3737" y="876"/>
                    <a:pt x="3737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0" name="Google Shape;16020;p31"/>
            <p:cNvSpPr/>
            <p:nvPr/>
          </p:nvSpPr>
          <p:spPr>
            <a:xfrm>
              <a:off x="3862525" y="5129550"/>
              <a:ext cx="91950" cy="91975"/>
            </a:xfrm>
            <a:custGeom>
              <a:avLst/>
              <a:gdLst/>
              <a:ahLst/>
              <a:cxnLst/>
              <a:rect l="l" t="t" r="r" b="b"/>
              <a:pathLst>
                <a:path w="3678" h="3679" extrusionOk="0">
                  <a:moveTo>
                    <a:pt x="3678" y="1869"/>
                  </a:moveTo>
                  <a:cubicBezTo>
                    <a:pt x="3678" y="2861"/>
                    <a:pt x="2860" y="3678"/>
                    <a:pt x="1868" y="3678"/>
                  </a:cubicBezTo>
                  <a:cubicBezTo>
                    <a:pt x="876" y="3678"/>
                    <a:pt x="0" y="2803"/>
                    <a:pt x="0" y="1810"/>
                  </a:cubicBezTo>
                  <a:cubicBezTo>
                    <a:pt x="59" y="818"/>
                    <a:pt x="934" y="1"/>
                    <a:pt x="1868" y="59"/>
                  </a:cubicBezTo>
                  <a:cubicBezTo>
                    <a:pt x="2860" y="59"/>
                    <a:pt x="3678" y="876"/>
                    <a:pt x="3678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1" name="Google Shape;16021;p31"/>
            <p:cNvSpPr/>
            <p:nvPr/>
          </p:nvSpPr>
          <p:spPr>
            <a:xfrm>
              <a:off x="4357200" y="470125"/>
              <a:ext cx="91975" cy="91975"/>
            </a:xfrm>
            <a:custGeom>
              <a:avLst/>
              <a:gdLst/>
              <a:ahLst/>
              <a:cxnLst/>
              <a:rect l="l" t="t" r="r" b="b"/>
              <a:pathLst>
                <a:path w="3679" h="3679" extrusionOk="0">
                  <a:moveTo>
                    <a:pt x="3620" y="1810"/>
                  </a:moveTo>
                  <a:cubicBezTo>
                    <a:pt x="3678" y="2744"/>
                    <a:pt x="2861" y="3620"/>
                    <a:pt x="1869" y="3678"/>
                  </a:cubicBezTo>
                  <a:cubicBezTo>
                    <a:pt x="876" y="3678"/>
                    <a:pt x="1" y="2803"/>
                    <a:pt x="1" y="1810"/>
                  </a:cubicBezTo>
                  <a:cubicBezTo>
                    <a:pt x="1" y="876"/>
                    <a:pt x="818" y="1"/>
                    <a:pt x="1810" y="1"/>
                  </a:cubicBezTo>
                  <a:cubicBezTo>
                    <a:pt x="2744" y="1"/>
                    <a:pt x="3620" y="818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2" name="Google Shape;16022;p31"/>
            <p:cNvSpPr/>
            <p:nvPr/>
          </p:nvSpPr>
          <p:spPr>
            <a:xfrm>
              <a:off x="3620275" y="5131025"/>
              <a:ext cx="91975" cy="90500"/>
            </a:xfrm>
            <a:custGeom>
              <a:avLst/>
              <a:gdLst/>
              <a:ahLst/>
              <a:cxnLst/>
              <a:rect l="l" t="t" r="r" b="b"/>
              <a:pathLst>
                <a:path w="3679" h="3620" extrusionOk="0">
                  <a:moveTo>
                    <a:pt x="1869" y="3619"/>
                  </a:moveTo>
                  <a:cubicBezTo>
                    <a:pt x="876" y="3619"/>
                    <a:pt x="1" y="2744"/>
                    <a:pt x="1" y="1810"/>
                  </a:cubicBezTo>
                  <a:cubicBezTo>
                    <a:pt x="1" y="817"/>
                    <a:pt x="876" y="0"/>
                    <a:pt x="1869" y="0"/>
                  </a:cubicBezTo>
                  <a:cubicBezTo>
                    <a:pt x="2803" y="0"/>
                    <a:pt x="3620" y="817"/>
                    <a:pt x="3620" y="1751"/>
                  </a:cubicBezTo>
                  <a:cubicBezTo>
                    <a:pt x="3678" y="2744"/>
                    <a:pt x="2803" y="3619"/>
                    <a:pt x="186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3" name="Google Shape;16023;p31"/>
            <p:cNvSpPr/>
            <p:nvPr/>
          </p:nvSpPr>
          <p:spPr>
            <a:xfrm>
              <a:off x="1412425" y="2921700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19" y="1810"/>
                  </a:moveTo>
                  <a:cubicBezTo>
                    <a:pt x="3619" y="2802"/>
                    <a:pt x="2802" y="3619"/>
                    <a:pt x="1810" y="3619"/>
                  </a:cubicBezTo>
                  <a:cubicBezTo>
                    <a:pt x="818" y="3619"/>
                    <a:pt x="0" y="2802"/>
                    <a:pt x="0" y="1810"/>
                  </a:cubicBezTo>
                  <a:cubicBezTo>
                    <a:pt x="0" y="876"/>
                    <a:pt x="818" y="59"/>
                    <a:pt x="1751" y="0"/>
                  </a:cubicBezTo>
                  <a:cubicBezTo>
                    <a:pt x="2744" y="0"/>
                    <a:pt x="3561" y="817"/>
                    <a:pt x="3619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4" name="Google Shape;16024;p31"/>
            <p:cNvSpPr/>
            <p:nvPr/>
          </p:nvSpPr>
          <p:spPr>
            <a:xfrm>
              <a:off x="4846075" y="4884400"/>
              <a:ext cx="91950" cy="90500"/>
            </a:xfrm>
            <a:custGeom>
              <a:avLst/>
              <a:gdLst/>
              <a:ahLst/>
              <a:cxnLst/>
              <a:rect l="l" t="t" r="r" b="b"/>
              <a:pathLst>
                <a:path w="3678" h="3620" extrusionOk="0">
                  <a:moveTo>
                    <a:pt x="1868" y="1"/>
                  </a:moveTo>
                  <a:cubicBezTo>
                    <a:pt x="2802" y="1"/>
                    <a:pt x="3677" y="876"/>
                    <a:pt x="3619" y="1810"/>
                  </a:cubicBezTo>
                  <a:cubicBezTo>
                    <a:pt x="3619" y="2802"/>
                    <a:pt x="2743" y="3620"/>
                    <a:pt x="1751" y="3620"/>
                  </a:cubicBezTo>
                  <a:cubicBezTo>
                    <a:pt x="817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5" name="Google Shape;16025;p31"/>
            <p:cNvSpPr/>
            <p:nvPr/>
          </p:nvSpPr>
          <p:spPr>
            <a:xfrm>
              <a:off x="1659025" y="1695925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20" y="1810"/>
                  </a:moveTo>
                  <a:cubicBezTo>
                    <a:pt x="3620" y="2802"/>
                    <a:pt x="2803" y="3619"/>
                    <a:pt x="1810" y="3619"/>
                  </a:cubicBezTo>
                  <a:cubicBezTo>
                    <a:pt x="818" y="3619"/>
                    <a:pt x="1" y="2802"/>
                    <a:pt x="1" y="1810"/>
                  </a:cubicBezTo>
                  <a:cubicBezTo>
                    <a:pt x="1" y="876"/>
                    <a:pt x="818" y="58"/>
                    <a:pt x="1752" y="0"/>
                  </a:cubicBezTo>
                  <a:cubicBezTo>
                    <a:pt x="2744" y="0"/>
                    <a:pt x="3562" y="817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6" name="Google Shape;16026;p31"/>
            <p:cNvSpPr/>
            <p:nvPr/>
          </p:nvSpPr>
          <p:spPr>
            <a:xfrm>
              <a:off x="1412425" y="2675075"/>
              <a:ext cx="90500" cy="91975"/>
            </a:xfrm>
            <a:custGeom>
              <a:avLst/>
              <a:gdLst/>
              <a:ahLst/>
              <a:cxnLst/>
              <a:rect l="l" t="t" r="r" b="b"/>
              <a:pathLst>
                <a:path w="3620" h="3679" extrusionOk="0">
                  <a:moveTo>
                    <a:pt x="1810" y="1"/>
                  </a:moveTo>
                  <a:cubicBezTo>
                    <a:pt x="2802" y="59"/>
                    <a:pt x="3619" y="935"/>
                    <a:pt x="3619" y="1869"/>
                  </a:cubicBezTo>
                  <a:cubicBezTo>
                    <a:pt x="3561" y="2861"/>
                    <a:pt x="2685" y="3678"/>
                    <a:pt x="1751" y="3620"/>
                  </a:cubicBezTo>
                  <a:cubicBezTo>
                    <a:pt x="759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7" name="Google Shape;16027;p31"/>
            <p:cNvSpPr/>
            <p:nvPr/>
          </p:nvSpPr>
          <p:spPr>
            <a:xfrm>
              <a:off x="5340750" y="9619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2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744"/>
                    <a:pt x="1" y="1752"/>
                  </a:cubicBezTo>
                  <a:cubicBezTo>
                    <a:pt x="1" y="760"/>
                    <a:pt x="759" y="1"/>
                    <a:pt x="1752" y="1"/>
                  </a:cubicBezTo>
                  <a:cubicBezTo>
                    <a:pt x="2744" y="1"/>
                    <a:pt x="3503" y="760"/>
                    <a:pt x="3503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8" name="Google Shape;16028;p31"/>
            <p:cNvSpPr/>
            <p:nvPr/>
          </p:nvSpPr>
          <p:spPr>
            <a:xfrm>
              <a:off x="5584450" y="120852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1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685"/>
                    <a:pt x="1" y="1751"/>
                  </a:cubicBezTo>
                  <a:cubicBezTo>
                    <a:pt x="1" y="759"/>
                    <a:pt x="759" y="0"/>
                    <a:pt x="1752" y="0"/>
                  </a:cubicBezTo>
                  <a:cubicBezTo>
                    <a:pt x="2744" y="0"/>
                    <a:pt x="3503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9" name="Google Shape;16029;p31"/>
            <p:cNvSpPr/>
            <p:nvPr/>
          </p:nvSpPr>
          <p:spPr>
            <a:xfrm>
              <a:off x="3132900" y="4716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2" y="1751"/>
                  </a:moveTo>
                  <a:cubicBezTo>
                    <a:pt x="3502" y="2744"/>
                    <a:pt x="2744" y="3503"/>
                    <a:pt x="1751" y="3503"/>
                  </a:cubicBezTo>
                  <a:cubicBezTo>
                    <a:pt x="759" y="3503"/>
                    <a:pt x="0" y="2744"/>
                    <a:pt x="0" y="1751"/>
                  </a:cubicBezTo>
                  <a:cubicBezTo>
                    <a:pt x="0" y="817"/>
                    <a:pt x="759" y="0"/>
                    <a:pt x="1751" y="0"/>
                  </a:cubicBezTo>
                  <a:cubicBezTo>
                    <a:pt x="2685" y="0"/>
                    <a:pt x="3502" y="759"/>
                    <a:pt x="3502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0" name="Google Shape;16030;p31"/>
            <p:cNvSpPr/>
            <p:nvPr/>
          </p:nvSpPr>
          <p:spPr>
            <a:xfrm>
              <a:off x="6073300" y="341347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1752" y="3502"/>
                  </a:moveTo>
                  <a:cubicBezTo>
                    <a:pt x="759" y="3502"/>
                    <a:pt x="1" y="2685"/>
                    <a:pt x="1" y="1751"/>
                  </a:cubicBezTo>
                  <a:cubicBezTo>
                    <a:pt x="1" y="759"/>
                    <a:pt x="818" y="0"/>
                    <a:pt x="1810" y="0"/>
                  </a:cubicBezTo>
                  <a:cubicBezTo>
                    <a:pt x="2744" y="0"/>
                    <a:pt x="3503" y="759"/>
                    <a:pt x="3503" y="1751"/>
                  </a:cubicBezTo>
                  <a:cubicBezTo>
                    <a:pt x="3503" y="2744"/>
                    <a:pt x="2744" y="3502"/>
                    <a:pt x="1752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1" name="Google Shape;16031;p31"/>
            <p:cNvSpPr/>
            <p:nvPr/>
          </p:nvSpPr>
          <p:spPr>
            <a:xfrm>
              <a:off x="1413875" y="2434300"/>
              <a:ext cx="87575" cy="86125"/>
            </a:xfrm>
            <a:custGeom>
              <a:avLst/>
              <a:gdLst/>
              <a:ahLst/>
              <a:cxnLst/>
              <a:rect l="l" t="t" r="r" b="b"/>
              <a:pathLst>
                <a:path w="3503" h="3445" extrusionOk="0">
                  <a:moveTo>
                    <a:pt x="1752" y="3444"/>
                  </a:moveTo>
                  <a:cubicBezTo>
                    <a:pt x="760" y="3444"/>
                    <a:pt x="1" y="2744"/>
                    <a:pt x="1" y="1752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744" y="1"/>
                    <a:pt x="3445" y="759"/>
                    <a:pt x="3503" y="1693"/>
                  </a:cubicBezTo>
                  <a:cubicBezTo>
                    <a:pt x="3503" y="2686"/>
                    <a:pt x="2744" y="3444"/>
                    <a:pt x="1752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2" name="Google Shape;16032;p31"/>
            <p:cNvSpPr/>
            <p:nvPr/>
          </p:nvSpPr>
          <p:spPr>
            <a:xfrm>
              <a:off x="4112050" y="5131025"/>
              <a:ext cx="87575" cy="89025"/>
            </a:xfrm>
            <a:custGeom>
              <a:avLst/>
              <a:gdLst/>
              <a:ahLst/>
              <a:cxnLst/>
              <a:rect l="l" t="t" r="r" b="b"/>
              <a:pathLst>
                <a:path w="3503" h="3561" extrusionOk="0">
                  <a:moveTo>
                    <a:pt x="3503" y="1751"/>
                  </a:moveTo>
                  <a:cubicBezTo>
                    <a:pt x="3503" y="2744"/>
                    <a:pt x="2744" y="3561"/>
                    <a:pt x="1752" y="3561"/>
                  </a:cubicBezTo>
                  <a:cubicBezTo>
                    <a:pt x="760" y="3561"/>
                    <a:pt x="1" y="2802"/>
                    <a:pt x="1" y="1810"/>
                  </a:cubicBezTo>
                  <a:cubicBezTo>
                    <a:pt x="1" y="817"/>
                    <a:pt x="701" y="59"/>
                    <a:pt x="1693" y="59"/>
                  </a:cubicBezTo>
                  <a:cubicBezTo>
                    <a:pt x="2686" y="0"/>
                    <a:pt x="3445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3" name="Google Shape;16033;p31"/>
            <p:cNvSpPr/>
            <p:nvPr/>
          </p:nvSpPr>
          <p:spPr>
            <a:xfrm>
              <a:off x="1413875" y="317122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5"/>
                    <a:pt x="1693" y="3445"/>
                  </a:cubicBezTo>
                  <a:cubicBezTo>
                    <a:pt x="760" y="3386"/>
                    <a:pt x="1" y="2627"/>
                    <a:pt x="59" y="1693"/>
                  </a:cubicBezTo>
                  <a:cubicBezTo>
                    <a:pt x="59" y="759"/>
                    <a:pt x="818" y="1"/>
                    <a:pt x="1752" y="1"/>
                  </a:cubicBezTo>
                  <a:cubicBezTo>
                    <a:pt x="2744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4" name="Google Shape;16034;p31"/>
            <p:cNvSpPr/>
            <p:nvPr/>
          </p:nvSpPr>
          <p:spPr>
            <a:xfrm>
              <a:off x="3376575" y="513247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4"/>
                    <a:pt x="1752" y="3444"/>
                  </a:cubicBezTo>
                  <a:cubicBezTo>
                    <a:pt x="760" y="3444"/>
                    <a:pt x="1" y="2686"/>
                    <a:pt x="1" y="1693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686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5" name="Google Shape;16035;p31"/>
            <p:cNvSpPr/>
            <p:nvPr/>
          </p:nvSpPr>
          <p:spPr>
            <a:xfrm>
              <a:off x="2639650" y="4887325"/>
              <a:ext cx="86125" cy="84650"/>
            </a:xfrm>
            <a:custGeom>
              <a:avLst/>
              <a:gdLst/>
              <a:ahLst/>
              <a:cxnLst/>
              <a:rect l="l" t="t" r="r" b="b"/>
              <a:pathLst>
                <a:path w="3445" h="3386" extrusionOk="0">
                  <a:moveTo>
                    <a:pt x="3445" y="1693"/>
                  </a:moveTo>
                  <a:cubicBezTo>
                    <a:pt x="3445" y="2627"/>
                    <a:pt x="2628" y="3386"/>
                    <a:pt x="1694" y="3386"/>
                  </a:cubicBezTo>
                  <a:cubicBezTo>
                    <a:pt x="760" y="3327"/>
                    <a:pt x="1" y="2569"/>
                    <a:pt x="59" y="1635"/>
                  </a:cubicBezTo>
                  <a:cubicBezTo>
                    <a:pt x="59" y="701"/>
                    <a:pt x="818" y="0"/>
                    <a:pt x="1752" y="0"/>
                  </a:cubicBezTo>
                  <a:cubicBezTo>
                    <a:pt x="2686" y="0"/>
                    <a:pt x="3445" y="759"/>
                    <a:pt x="3445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6" name="Google Shape;16036;p31"/>
            <p:cNvSpPr/>
            <p:nvPr/>
          </p:nvSpPr>
          <p:spPr>
            <a:xfrm>
              <a:off x="1661950" y="3903775"/>
              <a:ext cx="84675" cy="86125"/>
            </a:xfrm>
            <a:custGeom>
              <a:avLst/>
              <a:gdLst/>
              <a:ahLst/>
              <a:cxnLst/>
              <a:rect l="l" t="t" r="r" b="b"/>
              <a:pathLst>
                <a:path w="3387" h="3445" extrusionOk="0">
                  <a:moveTo>
                    <a:pt x="1693" y="1"/>
                  </a:moveTo>
                  <a:cubicBezTo>
                    <a:pt x="2627" y="1"/>
                    <a:pt x="3386" y="818"/>
                    <a:pt x="3386" y="1752"/>
                  </a:cubicBezTo>
                  <a:cubicBezTo>
                    <a:pt x="3386" y="2686"/>
                    <a:pt x="2569" y="3444"/>
                    <a:pt x="1635" y="3386"/>
                  </a:cubicBezTo>
                  <a:cubicBezTo>
                    <a:pt x="701" y="3386"/>
                    <a:pt x="1" y="2627"/>
                    <a:pt x="1" y="1693"/>
                  </a:cubicBezTo>
                  <a:cubicBezTo>
                    <a:pt x="1" y="759"/>
                    <a:pt x="759" y="1"/>
                    <a:pt x="16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7" name="Google Shape;16037;p31"/>
            <p:cNvSpPr/>
            <p:nvPr/>
          </p:nvSpPr>
          <p:spPr>
            <a:xfrm>
              <a:off x="5587375" y="4398475"/>
              <a:ext cx="81725" cy="81725"/>
            </a:xfrm>
            <a:custGeom>
              <a:avLst/>
              <a:gdLst/>
              <a:ahLst/>
              <a:cxnLst/>
              <a:rect l="l" t="t" r="r" b="b"/>
              <a:pathLst>
                <a:path w="3269" h="3269" extrusionOk="0">
                  <a:moveTo>
                    <a:pt x="1635" y="3269"/>
                  </a:moveTo>
                  <a:cubicBezTo>
                    <a:pt x="701" y="3269"/>
                    <a:pt x="0" y="2510"/>
                    <a:pt x="0" y="1635"/>
                  </a:cubicBezTo>
                  <a:cubicBezTo>
                    <a:pt x="0" y="759"/>
                    <a:pt x="759" y="0"/>
                    <a:pt x="1693" y="0"/>
                  </a:cubicBezTo>
                  <a:cubicBezTo>
                    <a:pt x="2569" y="59"/>
                    <a:pt x="3269" y="817"/>
                    <a:pt x="3269" y="1693"/>
                  </a:cubicBezTo>
                  <a:cubicBezTo>
                    <a:pt x="3211" y="2569"/>
                    <a:pt x="2510" y="3269"/>
                    <a:pt x="1635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8" name="Google Shape;16038;p31"/>
            <p:cNvSpPr/>
            <p:nvPr/>
          </p:nvSpPr>
          <p:spPr>
            <a:xfrm>
              <a:off x="6076225" y="1948375"/>
              <a:ext cx="81750" cy="81725"/>
            </a:xfrm>
            <a:custGeom>
              <a:avLst/>
              <a:gdLst/>
              <a:ahLst/>
              <a:cxnLst/>
              <a:rect l="l" t="t" r="r" b="b"/>
              <a:pathLst>
                <a:path w="3270" h="3269" extrusionOk="0">
                  <a:moveTo>
                    <a:pt x="1693" y="3211"/>
                  </a:moveTo>
                  <a:cubicBezTo>
                    <a:pt x="818" y="3269"/>
                    <a:pt x="59" y="2510"/>
                    <a:pt x="0" y="1635"/>
                  </a:cubicBezTo>
                  <a:cubicBezTo>
                    <a:pt x="0" y="759"/>
                    <a:pt x="759" y="0"/>
                    <a:pt x="1635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452"/>
                    <a:pt x="2569" y="3211"/>
                    <a:pt x="169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9" name="Google Shape;16039;p31"/>
            <p:cNvSpPr/>
            <p:nvPr/>
          </p:nvSpPr>
          <p:spPr>
            <a:xfrm>
              <a:off x="2152275" y="964825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3269" y="1635"/>
                  </a:moveTo>
                  <a:cubicBezTo>
                    <a:pt x="3269" y="2510"/>
                    <a:pt x="2568" y="3211"/>
                    <a:pt x="1693" y="3269"/>
                  </a:cubicBezTo>
                  <a:cubicBezTo>
                    <a:pt x="759" y="3269"/>
                    <a:pt x="0" y="2510"/>
                    <a:pt x="59" y="1577"/>
                  </a:cubicBezTo>
                  <a:cubicBezTo>
                    <a:pt x="59" y="701"/>
                    <a:pt x="817" y="0"/>
                    <a:pt x="1693" y="0"/>
                  </a:cubicBezTo>
                  <a:cubicBezTo>
                    <a:pt x="2568" y="0"/>
                    <a:pt x="3269" y="759"/>
                    <a:pt x="3269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0" name="Google Shape;16040;p31"/>
            <p:cNvSpPr/>
            <p:nvPr/>
          </p:nvSpPr>
          <p:spPr>
            <a:xfrm>
              <a:off x="5833975" y="1453675"/>
              <a:ext cx="81750" cy="81750"/>
            </a:xfrm>
            <a:custGeom>
              <a:avLst/>
              <a:gdLst/>
              <a:ahLst/>
              <a:cxnLst/>
              <a:rect l="l" t="t" r="r" b="b"/>
              <a:pathLst>
                <a:path w="3270" h="3270" extrusionOk="0">
                  <a:moveTo>
                    <a:pt x="3270" y="1635"/>
                  </a:moveTo>
                  <a:cubicBezTo>
                    <a:pt x="3270" y="2511"/>
                    <a:pt x="2511" y="3269"/>
                    <a:pt x="1635" y="3269"/>
                  </a:cubicBezTo>
                  <a:cubicBezTo>
                    <a:pt x="760" y="3269"/>
                    <a:pt x="1" y="2511"/>
                    <a:pt x="1" y="1635"/>
                  </a:cubicBezTo>
                  <a:cubicBezTo>
                    <a:pt x="1" y="759"/>
                    <a:pt x="760" y="1"/>
                    <a:pt x="1635" y="1"/>
                  </a:cubicBezTo>
                  <a:cubicBezTo>
                    <a:pt x="2511" y="1"/>
                    <a:pt x="3211" y="759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1" name="Google Shape;16041;p31"/>
            <p:cNvSpPr/>
            <p:nvPr/>
          </p:nvSpPr>
          <p:spPr>
            <a:xfrm>
              <a:off x="4361600" y="5135400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1634" y="3269"/>
                  </a:moveTo>
                  <a:cubicBezTo>
                    <a:pt x="759" y="3269"/>
                    <a:pt x="58" y="2569"/>
                    <a:pt x="0" y="1693"/>
                  </a:cubicBezTo>
                  <a:cubicBezTo>
                    <a:pt x="0" y="759"/>
                    <a:pt x="700" y="0"/>
                    <a:pt x="1634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510"/>
                    <a:pt x="2510" y="3211"/>
                    <a:pt x="1634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2" name="Google Shape;16042;p31"/>
            <p:cNvSpPr/>
            <p:nvPr/>
          </p:nvSpPr>
          <p:spPr>
            <a:xfrm>
              <a:off x="3137275" y="5136850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3094"/>
                  </a:moveTo>
                  <a:cubicBezTo>
                    <a:pt x="701" y="3153"/>
                    <a:pt x="0" y="2452"/>
                    <a:pt x="0" y="1577"/>
                  </a:cubicBezTo>
                  <a:cubicBezTo>
                    <a:pt x="0" y="701"/>
                    <a:pt x="642" y="1"/>
                    <a:pt x="1518" y="1"/>
                  </a:cubicBezTo>
                  <a:cubicBezTo>
                    <a:pt x="2452" y="1"/>
                    <a:pt x="3094" y="643"/>
                    <a:pt x="3152" y="1518"/>
                  </a:cubicBezTo>
                  <a:cubicBezTo>
                    <a:pt x="3152" y="2394"/>
                    <a:pt x="2452" y="3094"/>
                    <a:pt x="1576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3" name="Google Shape;16043;p31"/>
            <p:cNvSpPr/>
            <p:nvPr/>
          </p:nvSpPr>
          <p:spPr>
            <a:xfrm>
              <a:off x="1416800" y="2190600"/>
              <a:ext cx="80275" cy="80300"/>
            </a:xfrm>
            <a:custGeom>
              <a:avLst/>
              <a:gdLst/>
              <a:ahLst/>
              <a:cxnLst/>
              <a:rect l="l" t="t" r="r" b="b"/>
              <a:pathLst>
                <a:path w="3211" h="3212" extrusionOk="0">
                  <a:moveTo>
                    <a:pt x="1635" y="1"/>
                  </a:moveTo>
                  <a:cubicBezTo>
                    <a:pt x="2510" y="1"/>
                    <a:pt x="3211" y="701"/>
                    <a:pt x="3211" y="1635"/>
                  </a:cubicBezTo>
                  <a:cubicBezTo>
                    <a:pt x="3211" y="2511"/>
                    <a:pt x="2510" y="3211"/>
                    <a:pt x="1635" y="3211"/>
                  </a:cubicBezTo>
                  <a:cubicBezTo>
                    <a:pt x="759" y="3211"/>
                    <a:pt x="0" y="2511"/>
                    <a:pt x="0" y="1635"/>
                  </a:cubicBezTo>
                  <a:cubicBezTo>
                    <a:pt x="0" y="701"/>
                    <a:pt x="701" y="1"/>
                    <a:pt x="16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4" name="Google Shape;16044;p31"/>
            <p:cNvSpPr/>
            <p:nvPr/>
          </p:nvSpPr>
          <p:spPr>
            <a:xfrm>
              <a:off x="5340750" y="4646550"/>
              <a:ext cx="80275" cy="80275"/>
            </a:xfrm>
            <a:custGeom>
              <a:avLst/>
              <a:gdLst/>
              <a:ahLst/>
              <a:cxnLst/>
              <a:rect l="l" t="t" r="r" b="b"/>
              <a:pathLst>
                <a:path w="3211" h="3211" extrusionOk="0">
                  <a:moveTo>
                    <a:pt x="3211" y="1635"/>
                  </a:moveTo>
                  <a:cubicBezTo>
                    <a:pt x="3211" y="2510"/>
                    <a:pt x="2511" y="3211"/>
                    <a:pt x="1635" y="3211"/>
                  </a:cubicBezTo>
                  <a:cubicBezTo>
                    <a:pt x="701" y="3211"/>
                    <a:pt x="1" y="2510"/>
                    <a:pt x="1" y="1576"/>
                  </a:cubicBezTo>
                  <a:cubicBezTo>
                    <a:pt x="1" y="701"/>
                    <a:pt x="759" y="0"/>
                    <a:pt x="1635" y="0"/>
                  </a:cubicBezTo>
                  <a:cubicBezTo>
                    <a:pt x="2511" y="0"/>
                    <a:pt x="3211" y="701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5" name="Google Shape;16045;p31"/>
            <p:cNvSpPr/>
            <p:nvPr/>
          </p:nvSpPr>
          <p:spPr>
            <a:xfrm>
              <a:off x="1911500" y="1208525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0"/>
                  </a:moveTo>
                  <a:cubicBezTo>
                    <a:pt x="2510" y="0"/>
                    <a:pt x="3152" y="701"/>
                    <a:pt x="3152" y="1635"/>
                  </a:cubicBezTo>
                  <a:cubicBezTo>
                    <a:pt x="3094" y="2510"/>
                    <a:pt x="2452" y="3152"/>
                    <a:pt x="1576" y="3152"/>
                  </a:cubicBezTo>
                  <a:cubicBezTo>
                    <a:pt x="642" y="3152"/>
                    <a:pt x="0" y="2452"/>
                    <a:pt x="0" y="1576"/>
                  </a:cubicBezTo>
                  <a:cubicBezTo>
                    <a:pt x="0" y="701"/>
                    <a:pt x="700" y="0"/>
                    <a:pt x="15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6" name="Google Shape;16046;p31"/>
            <p:cNvSpPr/>
            <p:nvPr/>
          </p:nvSpPr>
          <p:spPr>
            <a:xfrm>
              <a:off x="4608200" y="475975"/>
              <a:ext cx="81750" cy="80275"/>
            </a:xfrm>
            <a:custGeom>
              <a:avLst/>
              <a:gdLst/>
              <a:ahLst/>
              <a:cxnLst/>
              <a:rect l="l" t="t" r="r" b="b"/>
              <a:pathLst>
                <a:path w="3270" h="3211" extrusionOk="0">
                  <a:moveTo>
                    <a:pt x="1693" y="0"/>
                  </a:moveTo>
                  <a:cubicBezTo>
                    <a:pt x="2569" y="0"/>
                    <a:pt x="3269" y="759"/>
                    <a:pt x="3269" y="1635"/>
                  </a:cubicBezTo>
                  <a:cubicBezTo>
                    <a:pt x="3211" y="2510"/>
                    <a:pt x="2511" y="3211"/>
                    <a:pt x="1577" y="3211"/>
                  </a:cubicBezTo>
                  <a:cubicBezTo>
                    <a:pt x="701" y="3152"/>
                    <a:pt x="1" y="2452"/>
                    <a:pt x="1" y="1576"/>
                  </a:cubicBezTo>
                  <a:cubicBezTo>
                    <a:pt x="59" y="642"/>
                    <a:pt x="759" y="0"/>
                    <a:pt x="16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7" name="Google Shape;16047;p31"/>
            <p:cNvSpPr/>
            <p:nvPr/>
          </p:nvSpPr>
          <p:spPr>
            <a:xfrm>
              <a:off x="5098525" y="718200"/>
              <a:ext cx="80275" cy="81750"/>
            </a:xfrm>
            <a:custGeom>
              <a:avLst/>
              <a:gdLst/>
              <a:ahLst/>
              <a:cxnLst/>
              <a:rect l="l" t="t" r="r" b="b"/>
              <a:pathLst>
                <a:path w="3211" h="3270" extrusionOk="0">
                  <a:moveTo>
                    <a:pt x="1635" y="3211"/>
                  </a:moveTo>
                  <a:cubicBezTo>
                    <a:pt x="759" y="3270"/>
                    <a:pt x="0" y="2569"/>
                    <a:pt x="0" y="1635"/>
                  </a:cubicBezTo>
                  <a:cubicBezTo>
                    <a:pt x="0" y="760"/>
                    <a:pt x="701" y="59"/>
                    <a:pt x="1576" y="1"/>
                  </a:cubicBezTo>
                  <a:cubicBezTo>
                    <a:pt x="2452" y="1"/>
                    <a:pt x="3211" y="701"/>
                    <a:pt x="3211" y="1577"/>
                  </a:cubicBezTo>
                  <a:cubicBezTo>
                    <a:pt x="3211" y="2511"/>
                    <a:pt x="2510" y="3211"/>
                    <a:pt x="1635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8" name="Google Shape;16048;p31"/>
            <p:cNvSpPr/>
            <p:nvPr/>
          </p:nvSpPr>
          <p:spPr>
            <a:xfrm>
              <a:off x="6079150" y="3664450"/>
              <a:ext cx="77350" cy="77375"/>
            </a:xfrm>
            <a:custGeom>
              <a:avLst/>
              <a:gdLst/>
              <a:ahLst/>
              <a:cxnLst/>
              <a:rect l="l" t="t" r="r" b="b"/>
              <a:pathLst>
                <a:path w="3094" h="3095" extrusionOk="0">
                  <a:moveTo>
                    <a:pt x="3094" y="1519"/>
                  </a:moveTo>
                  <a:cubicBezTo>
                    <a:pt x="3094" y="2394"/>
                    <a:pt x="2393" y="3095"/>
                    <a:pt x="1576" y="3095"/>
                  </a:cubicBezTo>
                  <a:cubicBezTo>
                    <a:pt x="701" y="3095"/>
                    <a:pt x="0" y="2452"/>
                    <a:pt x="0" y="1577"/>
                  </a:cubicBezTo>
                  <a:cubicBezTo>
                    <a:pt x="0" y="701"/>
                    <a:pt x="642" y="59"/>
                    <a:pt x="1518" y="1"/>
                  </a:cubicBezTo>
                  <a:cubicBezTo>
                    <a:pt x="2335" y="1"/>
                    <a:pt x="3094" y="701"/>
                    <a:pt x="3094" y="15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9" name="Google Shape;16049;p31"/>
            <p:cNvSpPr/>
            <p:nvPr/>
          </p:nvSpPr>
          <p:spPr>
            <a:xfrm>
              <a:off x="1418250" y="3417850"/>
              <a:ext cx="78825" cy="77350"/>
            </a:xfrm>
            <a:custGeom>
              <a:avLst/>
              <a:gdLst/>
              <a:ahLst/>
              <a:cxnLst/>
              <a:rect l="l" t="t" r="r" b="b"/>
              <a:pathLst>
                <a:path w="3153" h="3094" extrusionOk="0">
                  <a:moveTo>
                    <a:pt x="1577" y="3094"/>
                  </a:moveTo>
                  <a:cubicBezTo>
                    <a:pt x="701" y="3094"/>
                    <a:pt x="1" y="2393"/>
                    <a:pt x="1" y="1576"/>
                  </a:cubicBezTo>
                  <a:cubicBezTo>
                    <a:pt x="1" y="701"/>
                    <a:pt x="760" y="0"/>
                    <a:pt x="1577" y="0"/>
                  </a:cubicBezTo>
                  <a:cubicBezTo>
                    <a:pt x="2452" y="59"/>
                    <a:pt x="3094" y="701"/>
                    <a:pt x="3094" y="1518"/>
                  </a:cubicBezTo>
                  <a:cubicBezTo>
                    <a:pt x="3153" y="2393"/>
                    <a:pt x="2452" y="3094"/>
                    <a:pt x="157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0" name="Google Shape;16050;p31"/>
            <p:cNvSpPr/>
            <p:nvPr/>
          </p:nvSpPr>
          <p:spPr>
            <a:xfrm>
              <a:off x="2890650" y="477425"/>
              <a:ext cx="77375" cy="77375"/>
            </a:xfrm>
            <a:custGeom>
              <a:avLst/>
              <a:gdLst/>
              <a:ahLst/>
              <a:cxnLst/>
              <a:rect l="l" t="t" r="r" b="b"/>
              <a:pathLst>
                <a:path w="3095" h="3095" extrusionOk="0">
                  <a:moveTo>
                    <a:pt x="3094" y="1518"/>
                  </a:moveTo>
                  <a:cubicBezTo>
                    <a:pt x="3094" y="2336"/>
                    <a:pt x="2452" y="3036"/>
                    <a:pt x="1577" y="3094"/>
                  </a:cubicBezTo>
                  <a:cubicBezTo>
                    <a:pt x="759" y="3094"/>
                    <a:pt x="1" y="2394"/>
                    <a:pt x="59" y="1518"/>
                  </a:cubicBezTo>
                  <a:cubicBezTo>
                    <a:pt x="59" y="701"/>
                    <a:pt x="759" y="1"/>
                    <a:pt x="1577" y="1"/>
                  </a:cubicBezTo>
                  <a:cubicBezTo>
                    <a:pt x="2394" y="1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1" name="Google Shape;16051;p31"/>
            <p:cNvSpPr/>
            <p:nvPr/>
          </p:nvSpPr>
          <p:spPr>
            <a:xfrm>
              <a:off x="5835450" y="4154775"/>
              <a:ext cx="77350" cy="77350"/>
            </a:xfrm>
            <a:custGeom>
              <a:avLst/>
              <a:gdLst/>
              <a:ahLst/>
              <a:cxnLst/>
              <a:rect l="l" t="t" r="r" b="b"/>
              <a:pathLst>
                <a:path w="3094" h="3094" extrusionOk="0">
                  <a:moveTo>
                    <a:pt x="3094" y="1518"/>
                  </a:moveTo>
                  <a:cubicBezTo>
                    <a:pt x="3094" y="2335"/>
                    <a:pt x="2335" y="3094"/>
                    <a:pt x="1518" y="3036"/>
                  </a:cubicBezTo>
                  <a:cubicBezTo>
                    <a:pt x="701" y="3036"/>
                    <a:pt x="0" y="2277"/>
                    <a:pt x="59" y="1460"/>
                  </a:cubicBezTo>
                  <a:cubicBezTo>
                    <a:pt x="59" y="701"/>
                    <a:pt x="759" y="0"/>
                    <a:pt x="1576" y="0"/>
                  </a:cubicBezTo>
                  <a:cubicBezTo>
                    <a:pt x="2393" y="0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2" name="Google Shape;16052;p31"/>
            <p:cNvSpPr/>
            <p:nvPr/>
          </p:nvSpPr>
          <p:spPr>
            <a:xfrm>
              <a:off x="2401800" y="719675"/>
              <a:ext cx="75900" cy="77350"/>
            </a:xfrm>
            <a:custGeom>
              <a:avLst/>
              <a:gdLst/>
              <a:ahLst/>
              <a:cxnLst/>
              <a:rect l="l" t="t" r="r" b="b"/>
              <a:pathLst>
                <a:path w="3036" h="3094" extrusionOk="0">
                  <a:moveTo>
                    <a:pt x="3036" y="1576"/>
                  </a:moveTo>
                  <a:cubicBezTo>
                    <a:pt x="3036" y="2393"/>
                    <a:pt x="2277" y="3094"/>
                    <a:pt x="1460" y="3036"/>
                  </a:cubicBezTo>
                  <a:cubicBezTo>
                    <a:pt x="643" y="3036"/>
                    <a:pt x="0" y="2277"/>
                    <a:pt x="59" y="1518"/>
                  </a:cubicBezTo>
                  <a:cubicBezTo>
                    <a:pt x="59" y="701"/>
                    <a:pt x="818" y="0"/>
                    <a:pt x="1635" y="59"/>
                  </a:cubicBezTo>
                  <a:cubicBezTo>
                    <a:pt x="2394" y="117"/>
                    <a:pt x="3036" y="817"/>
                    <a:pt x="3036" y="15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3" name="Google Shape;16053;p31"/>
            <p:cNvSpPr/>
            <p:nvPr/>
          </p:nvSpPr>
          <p:spPr>
            <a:xfrm>
              <a:off x="2156650" y="4645075"/>
              <a:ext cx="74450" cy="74450"/>
            </a:xfrm>
            <a:custGeom>
              <a:avLst/>
              <a:gdLst/>
              <a:ahLst/>
              <a:cxnLst/>
              <a:rect l="l" t="t" r="r" b="b"/>
              <a:pathLst>
                <a:path w="2978" h="2978" extrusionOk="0">
                  <a:moveTo>
                    <a:pt x="2919" y="1518"/>
                  </a:moveTo>
                  <a:cubicBezTo>
                    <a:pt x="2919" y="2336"/>
                    <a:pt x="2277" y="2978"/>
                    <a:pt x="1460" y="2978"/>
                  </a:cubicBezTo>
                  <a:cubicBezTo>
                    <a:pt x="642" y="2978"/>
                    <a:pt x="0" y="2277"/>
                    <a:pt x="0" y="1460"/>
                  </a:cubicBezTo>
                  <a:cubicBezTo>
                    <a:pt x="59" y="701"/>
                    <a:pt x="701" y="1"/>
                    <a:pt x="1518" y="59"/>
                  </a:cubicBezTo>
                  <a:cubicBezTo>
                    <a:pt x="2335" y="59"/>
                    <a:pt x="2977" y="701"/>
                    <a:pt x="2919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4" name="Google Shape;16054;p31"/>
            <p:cNvSpPr/>
            <p:nvPr/>
          </p:nvSpPr>
          <p:spPr>
            <a:xfrm>
              <a:off x="1910025" y="4402850"/>
              <a:ext cx="73000" cy="72975"/>
            </a:xfrm>
            <a:custGeom>
              <a:avLst/>
              <a:gdLst/>
              <a:ahLst/>
              <a:cxnLst/>
              <a:rect l="l" t="t" r="r" b="b"/>
              <a:pathLst>
                <a:path w="2920" h="2919" extrusionOk="0">
                  <a:moveTo>
                    <a:pt x="1460" y="0"/>
                  </a:moveTo>
                  <a:cubicBezTo>
                    <a:pt x="2277" y="0"/>
                    <a:pt x="2919" y="642"/>
                    <a:pt x="2919" y="1460"/>
                  </a:cubicBezTo>
                  <a:cubicBezTo>
                    <a:pt x="2919" y="2277"/>
                    <a:pt x="2277" y="2919"/>
                    <a:pt x="1460" y="2919"/>
                  </a:cubicBezTo>
                  <a:cubicBezTo>
                    <a:pt x="643" y="2919"/>
                    <a:pt x="59" y="2335"/>
                    <a:pt x="1" y="1518"/>
                  </a:cubicBezTo>
                  <a:cubicBezTo>
                    <a:pt x="1" y="701"/>
                    <a:pt x="643" y="59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5" name="Google Shape;16055;p31"/>
            <p:cNvSpPr/>
            <p:nvPr/>
          </p:nvSpPr>
          <p:spPr>
            <a:xfrm>
              <a:off x="1669250" y="1459525"/>
              <a:ext cx="70075" cy="71525"/>
            </a:xfrm>
            <a:custGeom>
              <a:avLst/>
              <a:gdLst/>
              <a:ahLst/>
              <a:cxnLst/>
              <a:rect l="l" t="t" r="r" b="b"/>
              <a:pathLst>
                <a:path w="2803" h="2861" extrusionOk="0">
                  <a:moveTo>
                    <a:pt x="1401" y="2802"/>
                  </a:moveTo>
                  <a:cubicBezTo>
                    <a:pt x="584" y="2802"/>
                    <a:pt x="1" y="2218"/>
                    <a:pt x="1" y="1401"/>
                  </a:cubicBezTo>
                  <a:cubicBezTo>
                    <a:pt x="1" y="584"/>
                    <a:pt x="584" y="0"/>
                    <a:pt x="1401" y="0"/>
                  </a:cubicBezTo>
                  <a:cubicBezTo>
                    <a:pt x="2219" y="0"/>
                    <a:pt x="2802" y="642"/>
                    <a:pt x="2802" y="1401"/>
                  </a:cubicBezTo>
                  <a:cubicBezTo>
                    <a:pt x="2802" y="2218"/>
                    <a:pt x="2219" y="2860"/>
                    <a:pt x="1401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6" name="Google Shape;16056;p31"/>
            <p:cNvSpPr/>
            <p:nvPr/>
          </p:nvSpPr>
          <p:spPr>
            <a:xfrm>
              <a:off x="5102900" y="4894625"/>
              <a:ext cx="71525" cy="70050"/>
            </a:xfrm>
            <a:custGeom>
              <a:avLst/>
              <a:gdLst/>
              <a:ahLst/>
              <a:cxnLst/>
              <a:rect l="l" t="t" r="r" b="b"/>
              <a:pathLst>
                <a:path w="2861" h="2802" extrusionOk="0">
                  <a:moveTo>
                    <a:pt x="1460" y="2802"/>
                  </a:moveTo>
                  <a:cubicBezTo>
                    <a:pt x="642" y="2802"/>
                    <a:pt x="0" y="2218"/>
                    <a:pt x="0" y="1401"/>
                  </a:cubicBezTo>
                  <a:cubicBezTo>
                    <a:pt x="0" y="584"/>
                    <a:pt x="584" y="0"/>
                    <a:pt x="1401" y="0"/>
                  </a:cubicBezTo>
                  <a:cubicBezTo>
                    <a:pt x="2218" y="0"/>
                    <a:pt x="2802" y="584"/>
                    <a:pt x="2860" y="1401"/>
                  </a:cubicBezTo>
                  <a:cubicBezTo>
                    <a:pt x="2860" y="2160"/>
                    <a:pt x="2218" y="2802"/>
                    <a:pt x="1460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7" name="Google Shape;16057;p31"/>
            <p:cNvSpPr/>
            <p:nvPr/>
          </p:nvSpPr>
          <p:spPr>
            <a:xfrm>
              <a:off x="1422625" y="1949825"/>
              <a:ext cx="70075" cy="68600"/>
            </a:xfrm>
            <a:custGeom>
              <a:avLst/>
              <a:gdLst/>
              <a:ahLst/>
              <a:cxnLst/>
              <a:rect l="l" t="t" r="r" b="b"/>
              <a:pathLst>
                <a:path w="2803" h="2744" extrusionOk="0">
                  <a:moveTo>
                    <a:pt x="2803" y="1401"/>
                  </a:moveTo>
                  <a:cubicBezTo>
                    <a:pt x="2803" y="2160"/>
                    <a:pt x="2161" y="2744"/>
                    <a:pt x="1402" y="2744"/>
                  </a:cubicBezTo>
                  <a:cubicBezTo>
                    <a:pt x="643" y="2744"/>
                    <a:pt x="1" y="2102"/>
                    <a:pt x="1" y="1343"/>
                  </a:cubicBezTo>
                  <a:cubicBezTo>
                    <a:pt x="59" y="584"/>
                    <a:pt x="701" y="1"/>
                    <a:pt x="1402" y="1"/>
                  </a:cubicBezTo>
                  <a:cubicBezTo>
                    <a:pt x="2161" y="1"/>
                    <a:pt x="2803" y="643"/>
                    <a:pt x="2803" y="14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8" name="Google Shape;16058;p31"/>
            <p:cNvSpPr/>
            <p:nvPr/>
          </p:nvSpPr>
          <p:spPr>
            <a:xfrm>
              <a:off x="4611125" y="5141225"/>
              <a:ext cx="68600" cy="70075"/>
            </a:xfrm>
            <a:custGeom>
              <a:avLst/>
              <a:gdLst/>
              <a:ahLst/>
              <a:cxnLst/>
              <a:rect l="l" t="t" r="r" b="b"/>
              <a:pathLst>
                <a:path w="2744" h="2803" extrusionOk="0">
                  <a:moveTo>
                    <a:pt x="1343" y="2803"/>
                  </a:moveTo>
                  <a:cubicBezTo>
                    <a:pt x="584" y="2744"/>
                    <a:pt x="0" y="2161"/>
                    <a:pt x="0" y="1402"/>
                  </a:cubicBezTo>
                  <a:cubicBezTo>
                    <a:pt x="0" y="643"/>
                    <a:pt x="642" y="1"/>
                    <a:pt x="1401" y="1"/>
                  </a:cubicBezTo>
                  <a:cubicBezTo>
                    <a:pt x="2160" y="59"/>
                    <a:pt x="2744" y="701"/>
                    <a:pt x="2744" y="1460"/>
                  </a:cubicBezTo>
                  <a:cubicBezTo>
                    <a:pt x="2744" y="2161"/>
                    <a:pt x="2102" y="2803"/>
                    <a:pt x="134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9" name="Google Shape;16059;p31"/>
            <p:cNvSpPr/>
            <p:nvPr/>
          </p:nvSpPr>
          <p:spPr>
            <a:xfrm>
              <a:off x="2407625" y="4897525"/>
              <a:ext cx="65700" cy="64250"/>
            </a:xfrm>
            <a:custGeom>
              <a:avLst/>
              <a:gdLst/>
              <a:ahLst/>
              <a:cxnLst/>
              <a:rect l="l" t="t" r="r" b="b"/>
              <a:pathLst>
                <a:path w="2628" h="2570" extrusionOk="0">
                  <a:moveTo>
                    <a:pt x="1343" y="2569"/>
                  </a:moveTo>
                  <a:cubicBezTo>
                    <a:pt x="643" y="2569"/>
                    <a:pt x="59" y="2044"/>
                    <a:pt x="59" y="1343"/>
                  </a:cubicBezTo>
                  <a:cubicBezTo>
                    <a:pt x="1" y="585"/>
                    <a:pt x="585" y="1"/>
                    <a:pt x="1343" y="1"/>
                  </a:cubicBezTo>
                  <a:cubicBezTo>
                    <a:pt x="2044" y="1"/>
                    <a:pt x="2569" y="526"/>
                    <a:pt x="2569" y="1227"/>
                  </a:cubicBezTo>
                  <a:cubicBezTo>
                    <a:pt x="2628" y="1986"/>
                    <a:pt x="2044" y="2511"/>
                    <a:pt x="1343" y="25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0" name="Google Shape;16060;p31"/>
            <p:cNvSpPr/>
            <p:nvPr/>
          </p:nvSpPr>
          <p:spPr>
            <a:xfrm>
              <a:off x="1425550" y="367175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1285" y="1"/>
                  </a:moveTo>
                  <a:cubicBezTo>
                    <a:pt x="1985" y="1"/>
                    <a:pt x="2569" y="526"/>
                    <a:pt x="2569" y="1285"/>
                  </a:cubicBezTo>
                  <a:cubicBezTo>
                    <a:pt x="2569" y="2044"/>
                    <a:pt x="1985" y="2569"/>
                    <a:pt x="1226" y="2569"/>
                  </a:cubicBezTo>
                  <a:cubicBezTo>
                    <a:pt x="526" y="2511"/>
                    <a:pt x="1" y="1985"/>
                    <a:pt x="1" y="1227"/>
                  </a:cubicBezTo>
                  <a:cubicBezTo>
                    <a:pt x="1" y="526"/>
                    <a:pt x="584" y="1"/>
                    <a:pt x="128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1" name="Google Shape;16061;p31"/>
            <p:cNvSpPr/>
            <p:nvPr/>
          </p:nvSpPr>
          <p:spPr>
            <a:xfrm>
              <a:off x="1672175" y="416060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2569" y="1285"/>
                  </a:moveTo>
                  <a:cubicBezTo>
                    <a:pt x="2569" y="2044"/>
                    <a:pt x="1985" y="2569"/>
                    <a:pt x="1284" y="2569"/>
                  </a:cubicBezTo>
                  <a:cubicBezTo>
                    <a:pt x="526" y="2569"/>
                    <a:pt x="0" y="1985"/>
                    <a:pt x="0" y="1227"/>
                  </a:cubicBezTo>
                  <a:cubicBezTo>
                    <a:pt x="0" y="526"/>
                    <a:pt x="584" y="1"/>
                    <a:pt x="1284" y="1"/>
                  </a:cubicBezTo>
                  <a:cubicBezTo>
                    <a:pt x="2043" y="59"/>
                    <a:pt x="2569" y="585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2" name="Google Shape;16062;p31"/>
            <p:cNvSpPr/>
            <p:nvPr/>
          </p:nvSpPr>
          <p:spPr>
            <a:xfrm>
              <a:off x="4859200" y="483275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343" y="0"/>
                  </a:moveTo>
                  <a:cubicBezTo>
                    <a:pt x="2043" y="0"/>
                    <a:pt x="2569" y="584"/>
                    <a:pt x="2569" y="1284"/>
                  </a:cubicBezTo>
                  <a:cubicBezTo>
                    <a:pt x="2569" y="2043"/>
                    <a:pt x="1985" y="2627"/>
                    <a:pt x="1226" y="2569"/>
                  </a:cubicBezTo>
                  <a:cubicBezTo>
                    <a:pt x="526" y="2569"/>
                    <a:pt x="0" y="1985"/>
                    <a:pt x="0" y="1284"/>
                  </a:cubicBezTo>
                  <a:cubicBezTo>
                    <a:pt x="59" y="526"/>
                    <a:pt x="584" y="0"/>
                    <a:pt x="134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3" name="Google Shape;16063;p31"/>
            <p:cNvSpPr/>
            <p:nvPr/>
          </p:nvSpPr>
          <p:spPr>
            <a:xfrm>
              <a:off x="6084975" y="1709050"/>
              <a:ext cx="64225" cy="65700"/>
            </a:xfrm>
            <a:custGeom>
              <a:avLst/>
              <a:gdLst/>
              <a:ahLst/>
              <a:cxnLst/>
              <a:rect l="l" t="t" r="r" b="b"/>
              <a:pathLst>
                <a:path w="2569" h="2628" extrusionOk="0">
                  <a:moveTo>
                    <a:pt x="2569" y="1285"/>
                  </a:moveTo>
                  <a:cubicBezTo>
                    <a:pt x="2569" y="2043"/>
                    <a:pt x="2044" y="2569"/>
                    <a:pt x="1343" y="2569"/>
                  </a:cubicBezTo>
                  <a:cubicBezTo>
                    <a:pt x="584" y="2627"/>
                    <a:pt x="1" y="2043"/>
                    <a:pt x="1" y="1285"/>
                  </a:cubicBezTo>
                  <a:cubicBezTo>
                    <a:pt x="59" y="584"/>
                    <a:pt x="584" y="0"/>
                    <a:pt x="1343" y="59"/>
                  </a:cubicBezTo>
                  <a:cubicBezTo>
                    <a:pt x="2044" y="59"/>
                    <a:pt x="2569" y="584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4" name="Google Shape;16064;p31"/>
            <p:cNvSpPr/>
            <p:nvPr/>
          </p:nvSpPr>
          <p:spPr>
            <a:xfrm>
              <a:off x="2897950" y="5142700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285" y="2627"/>
                  </a:moveTo>
                  <a:cubicBezTo>
                    <a:pt x="584" y="2627"/>
                    <a:pt x="0" y="2102"/>
                    <a:pt x="0" y="1343"/>
                  </a:cubicBezTo>
                  <a:cubicBezTo>
                    <a:pt x="0" y="642"/>
                    <a:pt x="526" y="59"/>
                    <a:pt x="1226" y="59"/>
                  </a:cubicBezTo>
                  <a:cubicBezTo>
                    <a:pt x="1985" y="0"/>
                    <a:pt x="2569" y="584"/>
                    <a:pt x="2569" y="1343"/>
                  </a:cubicBezTo>
                  <a:cubicBezTo>
                    <a:pt x="2569" y="2043"/>
                    <a:pt x="2043" y="2627"/>
                    <a:pt x="1285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5" name="Google Shape;16065;p31"/>
            <p:cNvSpPr/>
            <p:nvPr/>
          </p:nvSpPr>
          <p:spPr>
            <a:xfrm>
              <a:off x="6333050" y="2936300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452" y="1985"/>
                    <a:pt x="1927" y="2510"/>
                    <a:pt x="1168" y="2510"/>
                  </a:cubicBezTo>
                  <a:cubicBezTo>
                    <a:pt x="526" y="2452"/>
                    <a:pt x="1" y="1926"/>
                    <a:pt x="1" y="1226"/>
                  </a:cubicBezTo>
                  <a:cubicBezTo>
                    <a:pt x="1" y="525"/>
                    <a:pt x="584" y="0"/>
                    <a:pt x="1285" y="0"/>
                  </a:cubicBezTo>
                  <a:cubicBezTo>
                    <a:pt x="1985" y="0"/>
                    <a:pt x="2510" y="584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6" name="Google Shape;16066;p31"/>
            <p:cNvSpPr/>
            <p:nvPr/>
          </p:nvSpPr>
          <p:spPr>
            <a:xfrm>
              <a:off x="5597575" y="975050"/>
              <a:ext cx="61325" cy="61300"/>
            </a:xfrm>
            <a:custGeom>
              <a:avLst/>
              <a:gdLst/>
              <a:ahLst/>
              <a:cxnLst/>
              <a:rect l="l" t="t" r="r" b="b"/>
              <a:pathLst>
                <a:path w="2453" h="2452" extrusionOk="0">
                  <a:moveTo>
                    <a:pt x="1227" y="0"/>
                  </a:moveTo>
                  <a:cubicBezTo>
                    <a:pt x="1927" y="0"/>
                    <a:pt x="2452" y="584"/>
                    <a:pt x="2452" y="1226"/>
                  </a:cubicBezTo>
                  <a:cubicBezTo>
                    <a:pt x="2452" y="1868"/>
                    <a:pt x="1869" y="2452"/>
                    <a:pt x="1227" y="2452"/>
                  </a:cubicBezTo>
                  <a:cubicBezTo>
                    <a:pt x="526" y="2452"/>
                    <a:pt x="1" y="1868"/>
                    <a:pt x="1" y="1168"/>
                  </a:cubicBezTo>
                  <a:cubicBezTo>
                    <a:pt x="1" y="525"/>
                    <a:pt x="585" y="0"/>
                    <a:pt x="12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7" name="Google Shape;16067;p31"/>
            <p:cNvSpPr/>
            <p:nvPr/>
          </p:nvSpPr>
          <p:spPr>
            <a:xfrm>
              <a:off x="3634875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1226" y="2510"/>
                  </a:moveTo>
                  <a:cubicBezTo>
                    <a:pt x="526" y="2510"/>
                    <a:pt x="1" y="1926"/>
                    <a:pt x="1" y="1226"/>
                  </a:cubicBezTo>
                  <a:cubicBezTo>
                    <a:pt x="59" y="525"/>
                    <a:pt x="584" y="0"/>
                    <a:pt x="1226" y="0"/>
                  </a:cubicBezTo>
                  <a:cubicBezTo>
                    <a:pt x="1927" y="0"/>
                    <a:pt x="2510" y="584"/>
                    <a:pt x="2452" y="1284"/>
                  </a:cubicBezTo>
                  <a:cubicBezTo>
                    <a:pt x="2452" y="1985"/>
                    <a:pt x="1927" y="2510"/>
                    <a:pt x="1226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8" name="Google Shape;16068;p31"/>
            <p:cNvSpPr/>
            <p:nvPr/>
          </p:nvSpPr>
          <p:spPr>
            <a:xfrm>
              <a:off x="6333050" y="2692600"/>
              <a:ext cx="62775" cy="62775"/>
            </a:xfrm>
            <a:custGeom>
              <a:avLst/>
              <a:gdLst/>
              <a:ahLst/>
              <a:cxnLst/>
              <a:rect l="l" t="t" r="r" b="b"/>
              <a:pathLst>
                <a:path w="2511" h="2511" extrusionOk="0">
                  <a:moveTo>
                    <a:pt x="2510" y="1284"/>
                  </a:moveTo>
                  <a:cubicBezTo>
                    <a:pt x="2510" y="1985"/>
                    <a:pt x="1927" y="2510"/>
                    <a:pt x="1226" y="2510"/>
                  </a:cubicBezTo>
                  <a:cubicBezTo>
                    <a:pt x="526" y="2510"/>
                    <a:pt x="1" y="1985"/>
                    <a:pt x="1" y="1284"/>
                  </a:cubicBezTo>
                  <a:cubicBezTo>
                    <a:pt x="1" y="584"/>
                    <a:pt x="584" y="0"/>
                    <a:pt x="1285" y="59"/>
                  </a:cubicBezTo>
                  <a:cubicBezTo>
                    <a:pt x="1985" y="59"/>
                    <a:pt x="2510" y="584"/>
                    <a:pt x="2510" y="128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9" name="Google Shape;16069;p31"/>
            <p:cNvSpPr/>
            <p:nvPr/>
          </p:nvSpPr>
          <p:spPr>
            <a:xfrm>
              <a:off x="3881500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510" y="1926"/>
                    <a:pt x="1985" y="2452"/>
                    <a:pt x="1284" y="2452"/>
                  </a:cubicBezTo>
                  <a:cubicBezTo>
                    <a:pt x="584" y="2510"/>
                    <a:pt x="0" y="1985"/>
                    <a:pt x="0" y="1226"/>
                  </a:cubicBezTo>
                  <a:cubicBezTo>
                    <a:pt x="0" y="525"/>
                    <a:pt x="584" y="0"/>
                    <a:pt x="1284" y="0"/>
                  </a:cubicBezTo>
                  <a:cubicBezTo>
                    <a:pt x="1985" y="0"/>
                    <a:pt x="2510" y="525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0" name="Google Shape;16070;p31"/>
            <p:cNvSpPr/>
            <p:nvPr/>
          </p:nvSpPr>
          <p:spPr>
            <a:xfrm>
              <a:off x="6333050" y="2447425"/>
              <a:ext cx="61325" cy="59875"/>
            </a:xfrm>
            <a:custGeom>
              <a:avLst/>
              <a:gdLst/>
              <a:ahLst/>
              <a:cxnLst/>
              <a:rect l="l" t="t" r="r" b="b"/>
              <a:pathLst>
                <a:path w="2453" h="2395" extrusionOk="0">
                  <a:moveTo>
                    <a:pt x="2452" y="1168"/>
                  </a:moveTo>
                  <a:cubicBezTo>
                    <a:pt x="2452" y="1810"/>
                    <a:pt x="1868" y="2394"/>
                    <a:pt x="1226" y="2394"/>
                  </a:cubicBezTo>
                  <a:cubicBezTo>
                    <a:pt x="643" y="2394"/>
                    <a:pt x="59" y="1869"/>
                    <a:pt x="59" y="1227"/>
                  </a:cubicBezTo>
                  <a:cubicBezTo>
                    <a:pt x="1" y="585"/>
                    <a:pt x="584" y="1"/>
                    <a:pt x="1226" y="1"/>
                  </a:cubicBezTo>
                  <a:cubicBezTo>
                    <a:pt x="1868" y="1"/>
                    <a:pt x="2452" y="585"/>
                    <a:pt x="2452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1" name="Google Shape;16071;p31"/>
            <p:cNvSpPr/>
            <p:nvPr/>
          </p:nvSpPr>
          <p:spPr>
            <a:xfrm>
              <a:off x="6086425" y="3919825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227" y="1"/>
                  </a:moveTo>
                  <a:cubicBezTo>
                    <a:pt x="1869" y="1"/>
                    <a:pt x="2453" y="584"/>
                    <a:pt x="2453" y="1226"/>
                  </a:cubicBezTo>
                  <a:cubicBezTo>
                    <a:pt x="2453" y="1869"/>
                    <a:pt x="1869" y="2394"/>
                    <a:pt x="1285" y="2452"/>
                  </a:cubicBezTo>
                  <a:cubicBezTo>
                    <a:pt x="585" y="2452"/>
                    <a:pt x="1" y="1869"/>
                    <a:pt x="59" y="1168"/>
                  </a:cubicBezTo>
                  <a:cubicBezTo>
                    <a:pt x="59" y="584"/>
                    <a:pt x="585" y="1"/>
                    <a:pt x="1227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2" name="Google Shape;16072;p31"/>
            <p:cNvSpPr/>
            <p:nvPr/>
          </p:nvSpPr>
          <p:spPr>
            <a:xfrm>
              <a:off x="2657175" y="486175"/>
              <a:ext cx="59850" cy="59875"/>
            </a:xfrm>
            <a:custGeom>
              <a:avLst/>
              <a:gdLst/>
              <a:ahLst/>
              <a:cxnLst/>
              <a:rect l="l" t="t" r="r" b="b"/>
              <a:pathLst>
                <a:path w="2394" h="2395" extrusionOk="0">
                  <a:moveTo>
                    <a:pt x="2394" y="1168"/>
                  </a:moveTo>
                  <a:cubicBezTo>
                    <a:pt x="2394" y="1752"/>
                    <a:pt x="1868" y="2336"/>
                    <a:pt x="1226" y="2394"/>
                  </a:cubicBezTo>
                  <a:cubicBezTo>
                    <a:pt x="584" y="2394"/>
                    <a:pt x="0" y="1810"/>
                    <a:pt x="0" y="1168"/>
                  </a:cubicBezTo>
                  <a:cubicBezTo>
                    <a:pt x="0" y="526"/>
                    <a:pt x="584" y="1"/>
                    <a:pt x="1168" y="1"/>
                  </a:cubicBezTo>
                  <a:cubicBezTo>
                    <a:pt x="1810" y="1"/>
                    <a:pt x="2394" y="526"/>
                    <a:pt x="2394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3" name="Google Shape;16073;p31"/>
            <p:cNvSpPr/>
            <p:nvPr/>
          </p:nvSpPr>
          <p:spPr>
            <a:xfrm>
              <a:off x="4126650" y="239575"/>
              <a:ext cx="58400" cy="59850"/>
            </a:xfrm>
            <a:custGeom>
              <a:avLst/>
              <a:gdLst/>
              <a:ahLst/>
              <a:cxnLst/>
              <a:rect l="l" t="t" r="r" b="b"/>
              <a:pathLst>
                <a:path w="2336" h="2394" extrusionOk="0">
                  <a:moveTo>
                    <a:pt x="1168" y="2335"/>
                  </a:moveTo>
                  <a:cubicBezTo>
                    <a:pt x="526" y="2394"/>
                    <a:pt x="0" y="1810"/>
                    <a:pt x="0" y="1226"/>
                  </a:cubicBezTo>
                  <a:cubicBezTo>
                    <a:pt x="0" y="584"/>
                    <a:pt x="526" y="0"/>
                    <a:pt x="1168" y="0"/>
                  </a:cubicBezTo>
                  <a:cubicBezTo>
                    <a:pt x="1752" y="0"/>
                    <a:pt x="2335" y="526"/>
                    <a:pt x="2335" y="1168"/>
                  </a:cubicBezTo>
                  <a:cubicBezTo>
                    <a:pt x="2335" y="1810"/>
                    <a:pt x="1810" y="2335"/>
                    <a:pt x="1168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4" name="Google Shape;16074;p31"/>
            <p:cNvSpPr/>
            <p:nvPr/>
          </p:nvSpPr>
          <p:spPr>
            <a:xfrm>
              <a:off x="5845650" y="1223125"/>
              <a:ext cx="56950" cy="58375"/>
            </a:xfrm>
            <a:custGeom>
              <a:avLst/>
              <a:gdLst/>
              <a:ahLst/>
              <a:cxnLst/>
              <a:rect l="l" t="t" r="r" b="b"/>
              <a:pathLst>
                <a:path w="2278" h="2335" extrusionOk="0">
                  <a:moveTo>
                    <a:pt x="2277" y="1167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335"/>
                    <a:pt x="1" y="1810"/>
                    <a:pt x="1" y="1109"/>
                  </a:cubicBezTo>
                  <a:cubicBezTo>
                    <a:pt x="59" y="467"/>
                    <a:pt x="526" y="0"/>
                    <a:pt x="1168" y="0"/>
                  </a:cubicBezTo>
                  <a:cubicBezTo>
                    <a:pt x="1810" y="0"/>
                    <a:pt x="2277" y="525"/>
                    <a:pt x="2277" y="116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5" name="Google Shape;16075;p31"/>
            <p:cNvSpPr/>
            <p:nvPr/>
          </p:nvSpPr>
          <p:spPr>
            <a:xfrm>
              <a:off x="3394100" y="241025"/>
              <a:ext cx="58400" cy="56950"/>
            </a:xfrm>
            <a:custGeom>
              <a:avLst/>
              <a:gdLst/>
              <a:ahLst/>
              <a:cxnLst/>
              <a:rect l="l" t="t" r="r" b="b"/>
              <a:pathLst>
                <a:path w="2336" h="2278" extrusionOk="0">
                  <a:moveTo>
                    <a:pt x="2277" y="1168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277"/>
                    <a:pt x="0" y="1752"/>
                    <a:pt x="59" y="1051"/>
                  </a:cubicBezTo>
                  <a:cubicBezTo>
                    <a:pt x="59" y="409"/>
                    <a:pt x="584" y="1"/>
                    <a:pt x="1226" y="1"/>
                  </a:cubicBezTo>
                  <a:cubicBezTo>
                    <a:pt x="1868" y="1"/>
                    <a:pt x="2335" y="526"/>
                    <a:pt x="2277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6" name="Google Shape;16076;p31"/>
            <p:cNvSpPr/>
            <p:nvPr/>
          </p:nvSpPr>
          <p:spPr>
            <a:xfrm>
              <a:off x="6335975" y="3185825"/>
              <a:ext cx="56925" cy="56925"/>
            </a:xfrm>
            <a:custGeom>
              <a:avLst/>
              <a:gdLst/>
              <a:ahLst/>
              <a:cxnLst/>
              <a:rect l="l" t="t" r="r" b="b"/>
              <a:pathLst>
                <a:path w="2277" h="2277" extrusionOk="0">
                  <a:moveTo>
                    <a:pt x="1168" y="2277"/>
                  </a:moveTo>
                  <a:cubicBezTo>
                    <a:pt x="526" y="2277"/>
                    <a:pt x="0" y="1810"/>
                    <a:pt x="0" y="1168"/>
                  </a:cubicBezTo>
                  <a:cubicBezTo>
                    <a:pt x="0" y="467"/>
                    <a:pt x="467" y="0"/>
                    <a:pt x="1168" y="0"/>
                  </a:cubicBezTo>
                  <a:cubicBezTo>
                    <a:pt x="1810" y="0"/>
                    <a:pt x="2277" y="526"/>
                    <a:pt x="2277" y="1109"/>
                  </a:cubicBezTo>
                  <a:cubicBezTo>
                    <a:pt x="2277" y="1751"/>
                    <a:pt x="1751" y="2277"/>
                    <a:pt x="1168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7" name="Google Shape;16077;p31"/>
            <p:cNvSpPr/>
            <p:nvPr/>
          </p:nvSpPr>
          <p:spPr>
            <a:xfrm>
              <a:off x="5356800" y="731350"/>
              <a:ext cx="56950" cy="55475"/>
            </a:xfrm>
            <a:custGeom>
              <a:avLst/>
              <a:gdLst/>
              <a:ahLst/>
              <a:cxnLst/>
              <a:rect l="l" t="t" r="r" b="b"/>
              <a:pathLst>
                <a:path w="2278" h="2219" extrusionOk="0">
                  <a:moveTo>
                    <a:pt x="1168" y="2218"/>
                  </a:moveTo>
                  <a:cubicBezTo>
                    <a:pt x="526" y="2218"/>
                    <a:pt x="59" y="1810"/>
                    <a:pt x="1" y="1168"/>
                  </a:cubicBezTo>
                  <a:cubicBezTo>
                    <a:pt x="1" y="467"/>
                    <a:pt x="468" y="0"/>
                    <a:pt x="1110" y="0"/>
                  </a:cubicBezTo>
                  <a:cubicBezTo>
                    <a:pt x="1752" y="0"/>
                    <a:pt x="2277" y="467"/>
                    <a:pt x="2277" y="1051"/>
                  </a:cubicBezTo>
                  <a:cubicBezTo>
                    <a:pt x="2277" y="1693"/>
                    <a:pt x="1810" y="2218"/>
                    <a:pt x="1168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8" name="Google Shape;16078;p31"/>
            <p:cNvSpPr/>
            <p:nvPr/>
          </p:nvSpPr>
          <p:spPr>
            <a:xfrm>
              <a:off x="1924625" y="979425"/>
              <a:ext cx="52550" cy="52550"/>
            </a:xfrm>
            <a:custGeom>
              <a:avLst/>
              <a:gdLst/>
              <a:ahLst/>
              <a:cxnLst/>
              <a:rect l="l" t="t" r="r" b="b"/>
              <a:pathLst>
                <a:path w="2102" h="2102" extrusionOk="0">
                  <a:moveTo>
                    <a:pt x="2102" y="1051"/>
                  </a:moveTo>
                  <a:cubicBezTo>
                    <a:pt x="2102" y="1576"/>
                    <a:pt x="1635" y="2043"/>
                    <a:pt x="1051" y="2102"/>
                  </a:cubicBezTo>
                  <a:cubicBezTo>
                    <a:pt x="526" y="2102"/>
                    <a:pt x="0" y="1576"/>
                    <a:pt x="0" y="993"/>
                  </a:cubicBezTo>
                  <a:cubicBezTo>
                    <a:pt x="0" y="467"/>
                    <a:pt x="526" y="0"/>
                    <a:pt x="1051" y="0"/>
                  </a:cubicBezTo>
                  <a:cubicBezTo>
                    <a:pt x="1576" y="0"/>
                    <a:pt x="2102" y="467"/>
                    <a:pt x="2102" y="10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9" name="Google Shape;16079;p31"/>
            <p:cNvSpPr/>
            <p:nvPr/>
          </p:nvSpPr>
          <p:spPr>
            <a:xfrm>
              <a:off x="6337425" y="22052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1051" y="0"/>
                  </a:moveTo>
                  <a:cubicBezTo>
                    <a:pt x="1577" y="0"/>
                    <a:pt x="2102" y="467"/>
                    <a:pt x="2102" y="993"/>
                  </a:cubicBezTo>
                  <a:cubicBezTo>
                    <a:pt x="2160" y="1576"/>
                    <a:pt x="1635" y="2102"/>
                    <a:pt x="1051" y="2102"/>
                  </a:cubicBezTo>
                  <a:cubicBezTo>
                    <a:pt x="526" y="2043"/>
                    <a:pt x="1" y="1576"/>
                    <a:pt x="1" y="1051"/>
                  </a:cubicBezTo>
                  <a:cubicBezTo>
                    <a:pt x="1" y="467"/>
                    <a:pt x="526" y="0"/>
                    <a:pt x="105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0" name="Google Shape;16080;p31"/>
            <p:cNvSpPr/>
            <p:nvPr/>
          </p:nvSpPr>
          <p:spPr>
            <a:xfrm>
              <a:off x="1431400" y="171487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2101" y="1052"/>
                  </a:moveTo>
                  <a:cubicBezTo>
                    <a:pt x="2101" y="1635"/>
                    <a:pt x="1635" y="2102"/>
                    <a:pt x="1051" y="2102"/>
                  </a:cubicBezTo>
                  <a:cubicBezTo>
                    <a:pt x="467" y="2102"/>
                    <a:pt x="0" y="1577"/>
                    <a:pt x="0" y="1052"/>
                  </a:cubicBezTo>
                  <a:cubicBezTo>
                    <a:pt x="0" y="468"/>
                    <a:pt x="525" y="1"/>
                    <a:pt x="1051" y="1"/>
                  </a:cubicBezTo>
                  <a:cubicBezTo>
                    <a:pt x="1576" y="59"/>
                    <a:pt x="2101" y="526"/>
                    <a:pt x="2101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1" name="Google Shape;16081;p31"/>
            <p:cNvSpPr/>
            <p:nvPr/>
          </p:nvSpPr>
          <p:spPr>
            <a:xfrm>
              <a:off x="5601950" y="4661125"/>
              <a:ext cx="52575" cy="52575"/>
            </a:xfrm>
            <a:custGeom>
              <a:avLst/>
              <a:gdLst/>
              <a:ahLst/>
              <a:cxnLst/>
              <a:rect l="l" t="t" r="r" b="b"/>
              <a:pathLst>
                <a:path w="2103" h="2103" extrusionOk="0">
                  <a:moveTo>
                    <a:pt x="2102" y="993"/>
                  </a:moveTo>
                  <a:cubicBezTo>
                    <a:pt x="2102" y="1519"/>
                    <a:pt x="1635" y="2044"/>
                    <a:pt x="1052" y="2044"/>
                  </a:cubicBezTo>
                  <a:cubicBezTo>
                    <a:pt x="526" y="2102"/>
                    <a:pt x="1" y="1577"/>
                    <a:pt x="1" y="993"/>
                  </a:cubicBezTo>
                  <a:cubicBezTo>
                    <a:pt x="1" y="468"/>
                    <a:pt x="468" y="1"/>
                    <a:pt x="1052" y="1"/>
                  </a:cubicBezTo>
                  <a:cubicBezTo>
                    <a:pt x="1577" y="1"/>
                    <a:pt x="2044" y="468"/>
                    <a:pt x="2102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2" name="Google Shape;16082;p31"/>
            <p:cNvSpPr/>
            <p:nvPr/>
          </p:nvSpPr>
          <p:spPr>
            <a:xfrm>
              <a:off x="4865025" y="51500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2102" y="992"/>
                  </a:moveTo>
                  <a:cubicBezTo>
                    <a:pt x="2161" y="1518"/>
                    <a:pt x="1694" y="2043"/>
                    <a:pt x="1110" y="2101"/>
                  </a:cubicBezTo>
                  <a:cubicBezTo>
                    <a:pt x="526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2" y="0"/>
                  </a:cubicBezTo>
                  <a:cubicBezTo>
                    <a:pt x="1577" y="0"/>
                    <a:pt x="2102" y="467"/>
                    <a:pt x="2102" y="99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3" name="Google Shape;16083;p31"/>
            <p:cNvSpPr/>
            <p:nvPr/>
          </p:nvSpPr>
          <p:spPr>
            <a:xfrm>
              <a:off x="4376175" y="242500"/>
              <a:ext cx="52575" cy="52550"/>
            </a:xfrm>
            <a:custGeom>
              <a:avLst/>
              <a:gdLst/>
              <a:ahLst/>
              <a:cxnLst/>
              <a:rect l="l" t="t" r="r" b="b"/>
              <a:pathLst>
                <a:path w="2103" h="2102" extrusionOk="0">
                  <a:moveTo>
                    <a:pt x="2102" y="1109"/>
                  </a:moveTo>
                  <a:cubicBezTo>
                    <a:pt x="2044" y="1634"/>
                    <a:pt x="1577" y="2101"/>
                    <a:pt x="1051" y="2101"/>
                  </a:cubicBezTo>
                  <a:cubicBezTo>
                    <a:pt x="468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1" y="58"/>
                  </a:cubicBezTo>
                  <a:cubicBezTo>
                    <a:pt x="1635" y="58"/>
                    <a:pt x="2102" y="525"/>
                    <a:pt x="2102" y="110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4" name="Google Shape;16084;p31"/>
            <p:cNvSpPr/>
            <p:nvPr/>
          </p:nvSpPr>
          <p:spPr>
            <a:xfrm>
              <a:off x="1190625" y="2942125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8"/>
                    <a:pt x="1518" y="1985"/>
                    <a:pt x="992" y="1985"/>
                  </a:cubicBezTo>
                  <a:cubicBezTo>
                    <a:pt x="409" y="1985"/>
                    <a:pt x="0" y="1576"/>
                    <a:pt x="0" y="993"/>
                  </a:cubicBezTo>
                  <a:cubicBezTo>
                    <a:pt x="0" y="409"/>
                    <a:pt x="350" y="117"/>
                    <a:pt x="876" y="59"/>
                  </a:cubicBezTo>
                  <a:cubicBezTo>
                    <a:pt x="1459" y="0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5" name="Google Shape;16085;p31"/>
            <p:cNvSpPr/>
            <p:nvPr/>
          </p:nvSpPr>
          <p:spPr>
            <a:xfrm>
              <a:off x="2169775" y="734250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1927" y="935"/>
                  </a:moveTo>
                  <a:cubicBezTo>
                    <a:pt x="1868" y="1577"/>
                    <a:pt x="1577" y="1927"/>
                    <a:pt x="935" y="1927"/>
                  </a:cubicBezTo>
                  <a:cubicBezTo>
                    <a:pt x="351" y="1927"/>
                    <a:pt x="1" y="1577"/>
                    <a:pt x="1" y="935"/>
                  </a:cubicBezTo>
                  <a:cubicBezTo>
                    <a:pt x="59" y="410"/>
                    <a:pt x="351" y="59"/>
                    <a:pt x="935" y="59"/>
                  </a:cubicBezTo>
                  <a:cubicBezTo>
                    <a:pt x="1577" y="1"/>
                    <a:pt x="1810" y="410"/>
                    <a:pt x="1927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6" name="Google Shape;16086;p31"/>
            <p:cNvSpPr/>
            <p:nvPr/>
          </p:nvSpPr>
          <p:spPr>
            <a:xfrm>
              <a:off x="1190625" y="2695500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9"/>
                    <a:pt x="1518" y="1927"/>
                    <a:pt x="992" y="1985"/>
                  </a:cubicBezTo>
                  <a:cubicBezTo>
                    <a:pt x="409" y="1985"/>
                    <a:pt x="0" y="1577"/>
                    <a:pt x="0" y="993"/>
                  </a:cubicBezTo>
                  <a:cubicBezTo>
                    <a:pt x="0" y="409"/>
                    <a:pt x="350" y="118"/>
                    <a:pt x="876" y="59"/>
                  </a:cubicBezTo>
                  <a:cubicBezTo>
                    <a:pt x="1459" y="1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7" name="Google Shape;16087;p31"/>
            <p:cNvSpPr/>
            <p:nvPr/>
          </p:nvSpPr>
          <p:spPr>
            <a:xfrm>
              <a:off x="6340350" y="3432425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934" y="1927"/>
                  </a:moveTo>
                  <a:cubicBezTo>
                    <a:pt x="409" y="1927"/>
                    <a:pt x="0" y="1519"/>
                    <a:pt x="0" y="935"/>
                  </a:cubicBezTo>
                  <a:cubicBezTo>
                    <a:pt x="0" y="410"/>
                    <a:pt x="467" y="1"/>
                    <a:pt x="993" y="1"/>
                  </a:cubicBezTo>
                  <a:cubicBezTo>
                    <a:pt x="1576" y="59"/>
                    <a:pt x="1868" y="410"/>
                    <a:pt x="1927" y="935"/>
                  </a:cubicBezTo>
                  <a:cubicBezTo>
                    <a:pt x="1927" y="1519"/>
                    <a:pt x="1518" y="1927"/>
                    <a:pt x="934" y="19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8" name="Google Shape;16088;p31"/>
            <p:cNvSpPr/>
            <p:nvPr/>
          </p:nvSpPr>
          <p:spPr>
            <a:xfrm>
              <a:off x="3151850" y="245400"/>
              <a:ext cx="48200" cy="46725"/>
            </a:xfrm>
            <a:custGeom>
              <a:avLst/>
              <a:gdLst/>
              <a:ahLst/>
              <a:cxnLst/>
              <a:rect l="l" t="t" r="r" b="b"/>
              <a:pathLst>
                <a:path w="1928" h="1869" extrusionOk="0">
                  <a:moveTo>
                    <a:pt x="1927" y="993"/>
                  </a:moveTo>
                  <a:cubicBezTo>
                    <a:pt x="1869" y="1518"/>
                    <a:pt x="1577" y="1869"/>
                    <a:pt x="993" y="1869"/>
                  </a:cubicBezTo>
                  <a:cubicBezTo>
                    <a:pt x="410" y="1869"/>
                    <a:pt x="1" y="1402"/>
                    <a:pt x="59" y="876"/>
                  </a:cubicBezTo>
                  <a:cubicBezTo>
                    <a:pt x="118" y="293"/>
                    <a:pt x="468" y="1"/>
                    <a:pt x="1052" y="1"/>
                  </a:cubicBezTo>
                  <a:cubicBezTo>
                    <a:pt x="1635" y="59"/>
                    <a:pt x="1869" y="409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9" name="Google Shape;16089;p31"/>
            <p:cNvSpPr/>
            <p:nvPr/>
          </p:nvSpPr>
          <p:spPr>
            <a:xfrm>
              <a:off x="5850025" y="4415975"/>
              <a:ext cx="48200" cy="48175"/>
            </a:xfrm>
            <a:custGeom>
              <a:avLst/>
              <a:gdLst/>
              <a:ahLst/>
              <a:cxnLst/>
              <a:rect l="l" t="t" r="r" b="b"/>
              <a:pathLst>
                <a:path w="1928" h="1927" extrusionOk="0">
                  <a:moveTo>
                    <a:pt x="935" y="1"/>
                  </a:moveTo>
                  <a:cubicBezTo>
                    <a:pt x="1519" y="1"/>
                    <a:pt x="1927" y="409"/>
                    <a:pt x="1927" y="935"/>
                  </a:cubicBezTo>
                  <a:cubicBezTo>
                    <a:pt x="1927" y="1518"/>
                    <a:pt x="1519" y="1927"/>
                    <a:pt x="993" y="1927"/>
                  </a:cubicBezTo>
                  <a:cubicBezTo>
                    <a:pt x="410" y="1869"/>
                    <a:pt x="59" y="1577"/>
                    <a:pt x="59" y="993"/>
                  </a:cubicBezTo>
                  <a:cubicBezTo>
                    <a:pt x="1" y="468"/>
                    <a:pt x="410" y="1"/>
                    <a:pt x="9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0" name="Google Shape;16090;p31"/>
            <p:cNvSpPr/>
            <p:nvPr/>
          </p:nvSpPr>
          <p:spPr>
            <a:xfrm>
              <a:off x="3640725" y="5393675"/>
              <a:ext cx="49625" cy="49650"/>
            </a:xfrm>
            <a:custGeom>
              <a:avLst/>
              <a:gdLst/>
              <a:ahLst/>
              <a:cxnLst/>
              <a:rect l="l" t="t" r="r" b="b"/>
              <a:pathLst>
                <a:path w="1985" h="1986" extrusionOk="0">
                  <a:moveTo>
                    <a:pt x="934" y="1985"/>
                  </a:moveTo>
                  <a:cubicBezTo>
                    <a:pt x="409" y="1927"/>
                    <a:pt x="0" y="1460"/>
                    <a:pt x="58" y="935"/>
                  </a:cubicBezTo>
                  <a:cubicBezTo>
                    <a:pt x="117" y="351"/>
                    <a:pt x="584" y="1"/>
                    <a:pt x="1109" y="59"/>
                  </a:cubicBezTo>
                  <a:cubicBezTo>
                    <a:pt x="1693" y="118"/>
                    <a:pt x="1985" y="468"/>
                    <a:pt x="1985" y="1052"/>
                  </a:cubicBezTo>
                  <a:cubicBezTo>
                    <a:pt x="1985" y="1577"/>
                    <a:pt x="1518" y="1985"/>
                    <a:pt x="934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1" name="Google Shape;16091;p31"/>
            <p:cNvSpPr/>
            <p:nvPr/>
          </p:nvSpPr>
          <p:spPr>
            <a:xfrm>
              <a:off x="3884400" y="5393675"/>
              <a:ext cx="48200" cy="49650"/>
            </a:xfrm>
            <a:custGeom>
              <a:avLst/>
              <a:gdLst/>
              <a:ahLst/>
              <a:cxnLst/>
              <a:rect l="l" t="t" r="r" b="b"/>
              <a:pathLst>
                <a:path w="1928" h="1986" extrusionOk="0">
                  <a:moveTo>
                    <a:pt x="1927" y="993"/>
                  </a:moveTo>
                  <a:cubicBezTo>
                    <a:pt x="1927" y="1577"/>
                    <a:pt x="1519" y="1985"/>
                    <a:pt x="993" y="1985"/>
                  </a:cubicBezTo>
                  <a:cubicBezTo>
                    <a:pt x="409" y="1985"/>
                    <a:pt x="1" y="1519"/>
                    <a:pt x="1" y="993"/>
                  </a:cubicBezTo>
                  <a:cubicBezTo>
                    <a:pt x="59" y="409"/>
                    <a:pt x="409" y="59"/>
                    <a:pt x="935" y="59"/>
                  </a:cubicBezTo>
                  <a:cubicBezTo>
                    <a:pt x="1519" y="1"/>
                    <a:pt x="1927" y="468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2" name="Google Shape;16092;p31"/>
            <p:cNvSpPr/>
            <p:nvPr/>
          </p:nvSpPr>
          <p:spPr>
            <a:xfrm>
              <a:off x="1190625" y="2454725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1868" y="935"/>
                  </a:moveTo>
                  <a:cubicBezTo>
                    <a:pt x="1809" y="1518"/>
                    <a:pt x="1459" y="1869"/>
                    <a:pt x="934" y="1810"/>
                  </a:cubicBezTo>
                  <a:cubicBezTo>
                    <a:pt x="350" y="1810"/>
                    <a:pt x="0" y="1402"/>
                    <a:pt x="58" y="876"/>
                  </a:cubicBezTo>
                  <a:cubicBezTo>
                    <a:pt x="117" y="351"/>
                    <a:pt x="467" y="1"/>
                    <a:pt x="992" y="1"/>
                  </a:cubicBezTo>
                  <a:cubicBezTo>
                    <a:pt x="1518" y="1"/>
                    <a:pt x="1809" y="409"/>
                    <a:pt x="1868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3" name="Google Shape;16093;p31"/>
            <p:cNvSpPr/>
            <p:nvPr/>
          </p:nvSpPr>
          <p:spPr>
            <a:xfrm>
              <a:off x="1434300" y="39227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460" y="117"/>
                    <a:pt x="1869" y="409"/>
                    <a:pt x="1810" y="993"/>
                  </a:cubicBezTo>
                  <a:cubicBezTo>
                    <a:pt x="1810" y="1518"/>
                    <a:pt x="1460" y="1868"/>
                    <a:pt x="876" y="1868"/>
                  </a:cubicBezTo>
                  <a:cubicBezTo>
                    <a:pt x="351" y="1810"/>
                    <a:pt x="1" y="1460"/>
                    <a:pt x="1" y="934"/>
                  </a:cubicBezTo>
                  <a:cubicBezTo>
                    <a:pt x="1" y="351"/>
                    <a:pt x="351" y="117"/>
                    <a:pt x="9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4" name="Google Shape;16094;p31"/>
            <p:cNvSpPr/>
            <p:nvPr/>
          </p:nvSpPr>
          <p:spPr>
            <a:xfrm>
              <a:off x="1680925" y="122457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934"/>
                  </a:moveTo>
                  <a:cubicBezTo>
                    <a:pt x="1810" y="1460"/>
                    <a:pt x="1518" y="1868"/>
                    <a:pt x="934" y="1868"/>
                  </a:cubicBezTo>
                  <a:cubicBezTo>
                    <a:pt x="351" y="1868"/>
                    <a:pt x="0" y="1518"/>
                    <a:pt x="0" y="934"/>
                  </a:cubicBezTo>
                  <a:cubicBezTo>
                    <a:pt x="0" y="409"/>
                    <a:pt x="351" y="59"/>
                    <a:pt x="876" y="59"/>
                  </a:cubicBezTo>
                  <a:cubicBezTo>
                    <a:pt x="1460" y="0"/>
                    <a:pt x="1752" y="351"/>
                    <a:pt x="1868" y="93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5" name="Google Shape;16095;p31"/>
            <p:cNvSpPr/>
            <p:nvPr/>
          </p:nvSpPr>
          <p:spPr>
            <a:xfrm>
              <a:off x="5358275" y="4906300"/>
              <a:ext cx="45250" cy="45250"/>
            </a:xfrm>
            <a:custGeom>
              <a:avLst/>
              <a:gdLst/>
              <a:ahLst/>
              <a:cxnLst/>
              <a:rect l="l" t="t" r="r" b="b"/>
              <a:pathLst>
                <a:path w="1810" h="1810" extrusionOk="0">
                  <a:moveTo>
                    <a:pt x="876" y="0"/>
                  </a:moveTo>
                  <a:cubicBezTo>
                    <a:pt x="1459" y="59"/>
                    <a:pt x="1810" y="350"/>
                    <a:pt x="1810" y="876"/>
                  </a:cubicBezTo>
                  <a:cubicBezTo>
                    <a:pt x="1810" y="1459"/>
                    <a:pt x="1518" y="1810"/>
                    <a:pt x="934" y="1810"/>
                  </a:cubicBezTo>
                  <a:cubicBezTo>
                    <a:pt x="409" y="1810"/>
                    <a:pt x="58" y="1518"/>
                    <a:pt x="0" y="992"/>
                  </a:cubicBezTo>
                  <a:cubicBezTo>
                    <a:pt x="0" y="409"/>
                    <a:pt x="350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6" name="Google Shape;16096;p31"/>
            <p:cNvSpPr/>
            <p:nvPr/>
          </p:nvSpPr>
          <p:spPr>
            <a:xfrm>
              <a:off x="1192075" y="318582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701"/>
                  </a:moveTo>
                  <a:cubicBezTo>
                    <a:pt x="1751" y="1518"/>
                    <a:pt x="1460" y="1868"/>
                    <a:pt x="876" y="1868"/>
                  </a:cubicBezTo>
                  <a:cubicBezTo>
                    <a:pt x="351" y="1868"/>
                    <a:pt x="0" y="1518"/>
                    <a:pt x="0" y="993"/>
                  </a:cubicBezTo>
                  <a:cubicBezTo>
                    <a:pt x="0" y="409"/>
                    <a:pt x="351" y="0"/>
                    <a:pt x="934" y="117"/>
                  </a:cubicBezTo>
                  <a:cubicBezTo>
                    <a:pt x="1285" y="175"/>
                    <a:pt x="1576" y="526"/>
                    <a:pt x="1868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7" name="Google Shape;16097;p31"/>
            <p:cNvSpPr/>
            <p:nvPr/>
          </p:nvSpPr>
          <p:spPr>
            <a:xfrm>
              <a:off x="2660100" y="5152900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992" y="1869"/>
                  </a:moveTo>
                  <a:cubicBezTo>
                    <a:pt x="409" y="1810"/>
                    <a:pt x="0" y="1518"/>
                    <a:pt x="0" y="935"/>
                  </a:cubicBezTo>
                  <a:cubicBezTo>
                    <a:pt x="0" y="351"/>
                    <a:pt x="350" y="1"/>
                    <a:pt x="934" y="1"/>
                  </a:cubicBezTo>
                  <a:cubicBezTo>
                    <a:pt x="1459" y="1"/>
                    <a:pt x="1810" y="351"/>
                    <a:pt x="1810" y="876"/>
                  </a:cubicBezTo>
                  <a:cubicBezTo>
                    <a:pt x="1868" y="1460"/>
                    <a:pt x="1518" y="1752"/>
                    <a:pt x="992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8" name="Google Shape;16098;p31"/>
            <p:cNvSpPr/>
            <p:nvPr/>
          </p:nvSpPr>
          <p:spPr>
            <a:xfrm>
              <a:off x="3395550" y="53951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518" y="117"/>
                    <a:pt x="1869" y="350"/>
                    <a:pt x="1869" y="934"/>
                  </a:cubicBezTo>
                  <a:cubicBezTo>
                    <a:pt x="1869" y="1518"/>
                    <a:pt x="1518" y="1868"/>
                    <a:pt x="935" y="1868"/>
                  </a:cubicBezTo>
                  <a:cubicBezTo>
                    <a:pt x="409" y="1868"/>
                    <a:pt x="59" y="1518"/>
                    <a:pt x="59" y="993"/>
                  </a:cubicBezTo>
                  <a:cubicBezTo>
                    <a:pt x="1" y="409"/>
                    <a:pt x="409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9" name="Google Shape;16099;p31"/>
            <p:cNvSpPr/>
            <p:nvPr/>
          </p:nvSpPr>
          <p:spPr>
            <a:xfrm>
              <a:off x="4132475" y="5396600"/>
              <a:ext cx="46725" cy="45275"/>
            </a:xfrm>
            <a:custGeom>
              <a:avLst/>
              <a:gdLst/>
              <a:ahLst/>
              <a:cxnLst/>
              <a:rect l="l" t="t" r="r" b="b"/>
              <a:pathLst>
                <a:path w="1869" h="1811" extrusionOk="0">
                  <a:moveTo>
                    <a:pt x="1869" y="876"/>
                  </a:moveTo>
                  <a:cubicBezTo>
                    <a:pt x="1752" y="1460"/>
                    <a:pt x="1460" y="1810"/>
                    <a:pt x="876" y="1810"/>
                  </a:cubicBezTo>
                  <a:cubicBezTo>
                    <a:pt x="351" y="1752"/>
                    <a:pt x="1" y="1402"/>
                    <a:pt x="1" y="818"/>
                  </a:cubicBezTo>
                  <a:cubicBezTo>
                    <a:pt x="59" y="292"/>
                    <a:pt x="409" y="1"/>
                    <a:pt x="935" y="1"/>
                  </a:cubicBezTo>
                  <a:cubicBezTo>
                    <a:pt x="1519" y="1"/>
                    <a:pt x="1752" y="351"/>
                    <a:pt x="1869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0" name="Google Shape;16100;p31"/>
            <p:cNvSpPr/>
            <p:nvPr/>
          </p:nvSpPr>
          <p:spPr>
            <a:xfrm>
              <a:off x="1926075" y="4661125"/>
              <a:ext cx="45275" cy="43825"/>
            </a:xfrm>
            <a:custGeom>
              <a:avLst/>
              <a:gdLst/>
              <a:ahLst/>
              <a:cxnLst/>
              <a:rect l="l" t="t" r="r" b="b"/>
              <a:pathLst>
                <a:path w="1811" h="1753" extrusionOk="0">
                  <a:moveTo>
                    <a:pt x="1810" y="993"/>
                  </a:moveTo>
                  <a:cubicBezTo>
                    <a:pt x="1518" y="1227"/>
                    <a:pt x="1227" y="1577"/>
                    <a:pt x="876" y="1635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293" y="1"/>
                    <a:pt x="818" y="59"/>
                  </a:cubicBezTo>
                  <a:cubicBezTo>
                    <a:pt x="1168" y="118"/>
                    <a:pt x="1460" y="410"/>
                    <a:pt x="1810" y="643"/>
                  </a:cubicBezTo>
                  <a:cubicBezTo>
                    <a:pt x="1810" y="760"/>
                    <a:pt x="1810" y="876"/>
                    <a:pt x="1810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1" name="Google Shape;16101;p31"/>
            <p:cNvSpPr/>
            <p:nvPr/>
          </p:nvSpPr>
          <p:spPr>
            <a:xfrm>
              <a:off x="5117475" y="493475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2"/>
                  </a:moveTo>
                  <a:cubicBezTo>
                    <a:pt x="1519" y="1285"/>
                    <a:pt x="1227" y="1635"/>
                    <a:pt x="877" y="1694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351" y="1"/>
                    <a:pt x="818" y="59"/>
                  </a:cubicBezTo>
                  <a:cubicBezTo>
                    <a:pt x="1168" y="118"/>
                    <a:pt x="1460" y="468"/>
                    <a:pt x="1810" y="701"/>
                  </a:cubicBezTo>
                  <a:cubicBezTo>
                    <a:pt x="1810" y="818"/>
                    <a:pt x="1810" y="935"/>
                    <a:pt x="1810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2" name="Google Shape;16102;p31"/>
            <p:cNvSpPr/>
            <p:nvPr/>
          </p:nvSpPr>
          <p:spPr>
            <a:xfrm>
              <a:off x="6096650" y="1472650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1"/>
                  </a:moveTo>
                  <a:cubicBezTo>
                    <a:pt x="1460" y="1285"/>
                    <a:pt x="1226" y="1635"/>
                    <a:pt x="876" y="1693"/>
                  </a:cubicBezTo>
                  <a:cubicBezTo>
                    <a:pt x="351" y="1752"/>
                    <a:pt x="1" y="1401"/>
                    <a:pt x="1" y="876"/>
                  </a:cubicBezTo>
                  <a:cubicBezTo>
                    <a:pt x="1" y="351"/>
                    <a:pt x="351" y="0"/>
                    <a:pt x="818" y="59"/>
                  </a:cubicBezTo>
                  <a:cubicBezTo>
                    <a:pt x="1168" y="117"/>
                    <a:pt x="1460" y="467"/>
                    <a:pt x="1810" y="701"/>
                  </a:cubicBezTo>
                  <a:lnTo>
                    <a:pt x="1810" y="105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3" name="Google Shape;16103;p31"/>
            <p:cNvSpPr/>
            <p:nvPr/>
          </p:nvSpPr>
          <p:spPr>
            <a:xfrm>
              <a:off x="6098100" y="4173750"/>
              <a:ext cx="37975" cy="42325"/>
            </a:xfrm>
            <a:custGeom>
              <a:avLst/>
              <a:gdLst/>
              <a:ahLst/>
              <a:cxnLst/>
              <a:rect l="l" t="t" r="r" b="b"/>
              <a:pathLst>
                <a:path w="1519" h="1693" extrusionOk="0">
                  <a:moveTo>
                    <a:pt x="643" y="1693"/>
                  </a:moveTo>
                  <a:cubicBezTo>
                    <a:pt x="410" y="1401"/>
                    <a:pt x="1" y="1051"/>
                    <a:pt x="59" y="817"/>
                  </a:cubicBezTo>
                  <a:cubicBezTo>
                    <a:pt x="118" y="526"/>
                    <a:pt x="526" y="117"/>
                    <a:pt x="818" y="59"/>
                  </a:cubicBezTo>
                  <a:cubicBezTo>
                    <a:pt x="993" y="0"/>
                    <a:pt x="1460" y="467"/>
                    <a:pt x="1460" y="759"/>
                  </a:cubicBezTo>
                  <a:cubicBezTo>
                    <a:pt x="1519" y="1051"/>
                    <a:pt x="1168" y="1343"/>
                    <a:pt x="993" y="1635"/>
                  </a:cubicBezTo>
                  <a:cubicBezTo>
                    <a:pt x="876" y="1635"/>
                    <a:pt x="760" y="1635"/>
                    <a:pt x="643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4" name="Google Shape;16104;p31"/>
            <p:cNvSpPr/>
            <p:nvPr/>
          </p:nvSpPr>
          <p:spPr>
            <a:xfrm>
              <a:off x="1196450" y="2212500"/>
              <a:ext cx="40875" cy="37950"/>
            </a:xfrm>
            <a:custGeom>
              <a:avLst/>
              <a:gdLst/>
              <a:ahLst/>
              <a:cxnLst/>
              <a:rect l="l" t="t" r="r" b="b"/>
              <a:pathLst>
                <a:path w="1635" h="1518" extrusionOk="0">
                  <a:moveTo>
                    <a:pt x="1635" y="934"/>
                  </a:moveTo>
                  <a:cubicBezTo>
                    <a:pt x="1285" y="1109"/>
                    <a:pt x="993" y="1518"/>
                    <a:pt x="701" y="1460"/>
                  </a:cubicBezTo>
                  <a:cubicBezTo>
                    <a:pt x="409" y="1401"/>
                    <a:pt x="59" y="993"/>
                    <a:pt x="0" y="701"/>
                  </a:cubicBezTo>
                  <a:cubicBezTo>
                    <a:pt x="0" y="467"/>
                    <a:pt x="467" y="0"/>
                    <a:pt x="701" y="0"/>
                  </a:cubicBezTo>
                  <a:cubicBezTo>
                    <a:pt x="993" y="0"/>
                    <a:pt x="1343" y="350"/>
                    <a:pt x="1635" y="584"/>
                  </a:cubicBezTo>
                  <a:lnTo>
                    <a:pt x="1635" y="934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5" name="Google Shape;16105;p31"/>
            <p:cNvSpPr/>
            <p:nvPr/>
          </p:nvSpPr>
          <p:spPr>
            <a:xfrm>
              <a:off x="6346175" y="1970250"/>
              <a:ext cx="40900" cy="36525"/>
            </a:xfrm>
            <a:custGeom>
              <a:avLst/>
              <a:gdLst/>
              <a:ahLst/>
              <a:cxnLst/>
              <a:rect l="l" t="t" r="r" b="b"/>
              <a:pathLst>
                <a:path w="1636" h="1461" extrusionOk="0">
                  <a:moveTo>
                    <a:pt x="1577" y="935"/>
                  </a:moveTo>
                  <a:cubicBezTo>
                    <a:pt x="1285" y="1110"/>
                    <a:pt x="935" y="1460"/>
                    <a:pt x="701" y="1402"/>
                  </a:cubicBezTo>
                  <a:cubicBezTo>
                    <a:pt x="409" y="1402"/>
                    <a:pt x="59" y="935"/>
                    <a:pt x="1" y="643"/>
                  </a:cubicBezTo>
                  <a:cubicBezTo>
                    <a:pt x="1" y="468"/>
                    <a:pt x="468" y="1"/>
                    <a:pt x="701" y="1"/>
                  </a:cubicBezTo>
                  <a:cubicBezTo>
                    <a:pt x="993" y="1"/>
                    <a:pt x="1285" y="351"/>
                    <a:pt x="1635" y="526"/>
                  </a:cubicBezTo>
                  <a:cubicBezTo>
                    <a:pt x="1635" y="643"/>
                    <a:pt x="1635" y="818"/>
                    <a:pt x="1577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6" name="Google Shape;16106;p31"/>
            <p:cNvSpPr/>
            <p:nvPr/>
          </p:nvSpPr>
          <p:spPr>
            <a:xfrm>
              <a:off x="1685300" y="4417450"/>
              <a:ext cx="37975" cy="40875"/>
            </a:xfrm>
            <a:custGeom>
              <a:avLst/>
              <a:gdLst/>
              <a:ahLst/>
              <a:cxnLst/>
              <a:rect l="l" t="t" r="r" b="b"/>
              <a:pathLst>
                <a:path w="1519" h="1635" extrusionOk="0">
                  <a:moveTo>
                    <a:pt x="935" y="0"/>
                  </a:moveTo>
                  <a:cubicBezTo>
                    <a:pt x="1110" y="292"/>
                    <a:pt x="1518" y="642"/>
                    <a:pt x="1460" y="876"/>
                  </a:cubicBezTo>
                  <a:cubicBezTo>
                    <a:pt x="1401" y="1167"/>
                    <a:pt x="993" y="1576"/>
                    <a:pt x="701" y="1576"/>
                  </a:cubicBezTo>
                  <a:cubicBezTo>
                    <a:pt x="468" y="1634"/>
                    <a:pt x="59" y="1167"/>
                    <a:pt x="1" y="934"/>
                  </a:cubicBezTo>
                  <a:cubicBezTo>
                    <a:pt x="1" y="642"/>
                    <a:pt x="351" y="292"/>
                    <a:pt x="584" y="0"/>
                  </a:cubicBezTo>
                  <a:lnTo>
                    <a:pt x="935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7" name="Google Shape;16107;p31"/>
            <p:cNvSpPr/>
            <p:nvPr/>
          </p:nvSpPr>
          <p:spPr>
            <a:xfrm>
              <a:off x="4630100" y="246875"/>
              <a:ext cx="37950" cy="40875"/>
            </a:xfrm>
            <a:custGeom>
              <a:avLst/>
              <a:gdLst/>
              <a:ahLst/>
              <a:cxnLst/>
              <a:rect l="l" t="t" r="r" b="b"/>
              <a:pathLst>
                <a:path w="1518" h="1635" extrusionOk="0">
                  <a:moveTo>
                    <a:pt x="934" y="0"/>
                  </a:moveTo>
                  <a:cubicBezTo>
                    <a:pt x="1109" y="292"/>
                    <a:pt x="1518" y="642"/>
                    <a:pt x="1459" y="876"/>
                  </a:cubicBezTo>
                  <a:cubicBezTo>
                    <a:pt x="1401" y="1168"/>
                    <a:pt x="993" y="1576"/>
                    <a:pt x="701" y="1576"/>
                  </a:cubicBezTo>
                  <a:cubicBezTo>
                    <a:pt x="526" y="1635"/>
                    <a:pt x="59" y="1168"/>
                    <a:pt x="59" y="934"/>
                  </a:cubicBezTo>
                  <a:cubicBezTo>
                    <a:pt x="0" y="584"/>
                    <a:pt x="350" y="292"/>
                    <a:pt x="584" y="0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8" name="Google Shape;16108;p31"/>
            <p:cNvSpPr/>
            <p:nvPr/>
          </p:nvSpPr>
          <p:spPr>
            <a:xfrm>
              <a:off x="2175625" y="4910675"/>
              <a:ext cx="36500" cy="40875"/>
            </a:xfrm>
            <a:custGeom>
              <a:avLst/>
              <a:gdLst/>
              <a:ahLst/>
              <a:cxnLst/>
              <a:rect l="l" t="t" r="r" b="b"/>
              <a:pathLst>
                <a:path w="1460" h="1635" extrusionOk="0">
                  <a:moveTo>
                    <a:pt x="584" y="1635"/>
                  </a:moveTo>
                  <a:cubicBezTo>
                    <a:pt x="350" y="1343"/>
                    <a:pt x="0" y="1051"/>
                    <a:pt x="0" y="759"/>
                  </a:cubicBezTo>
                  <a:cubicBezTo>
                    <a:pt x="58" y="467"/>
                    <a:pt x="467" y="59"/>
                    <a:pt x="759" y="59"/>
                  </a:cubicBezTo>
                  <a:cubicBezTo>
                    <a:pt x="934" y="0"/>
                    <a:pt x="1401" y="467"/>
                    <a:pt x="1459" y="701"/>
                  </a:cubicBezTo>
                  <a:cubicBezTo>
                    <a:pt x="1459" y="993"/>
                    <a:pt x="1109" y="1343"/>
                    <a:pt x="934" y="1635"/>
                  </a:cubicBezTo>
                  <a:cubicBezTo>
                    <a:pt x="817" y="1635"/>
                    <a:pt x="701" y="1635"/>
                    <a:pt x="584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9" name="Google Shape;16109;p31"/>
            <p:cNvSpPr/>
            <p:nvPr/>
          </p:nvSpPr>
          <p:spPr>
            <a:xfrm>
              <a:off x="4379100" y="5399525"/>
              <a:ext cx="40875" cy="36500"/>
            </a:xfrm>
            <a:custGeom>
              <a:avLst/>
              <a:gdLst/>
              <a:ahLst/>
              <a:cxnLst/>
              <a:rect l="l" t="t" r="r" b="b"/>
              <a:pathLst>
                <a:path w="1635" h="1460" extrusionOk="0">
                  <a:moveTo>
                    <a:pt x="59" y="526"/>
                  </a:moveTo>
                  <a:cubicBezTo>
                    <a:pt x="351" y="351"/>
                    <a:pt x="701" y="0"/>
                    <a:pt x="993" y="59"/>
                  </a:cubicBezTo>
                  <a:cubicBezTo>
                    <a:pt x="1226" y="117"/>
                    <a:pt x="1576" y="526"/>
                    <a:pt x="1635" y="818"/>
                  </a:cubicBezTo>
                  <a:cubicBezTo>
                    <a:pt x="1635" y="1051"/>
                    <a:pt x="1168" y="1460"/>
                    <a:pt x="876" y="1460"/>
                  </a:cubicBezTo>
                  <a:cubicBezTo>
                    <a:pt x="584" y="1460"/>
                    <a:pt x="292" y="1109"/>
                    <a:pt x="0" y="876"/>
                  </a:cubicBezTo>
                  <a:cubicBezTo>
                    <a:pt x="0" y="759"/>
                    <a:pt x="59" y="642"/>
                    <a:pt x="59" y="5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0" name="Google Shape;16110;p31"/>
            <p:cNvSpPr/>
            <p:nvPr/>
          </p:nvSpPr>
          <p:spPr>
            <a:xfrm>
              <a:off x="2422225" y="497850"/>
              <a:ext cx="43800" cy="35050"/>
            </a:xfrm>
            <a:custGeom>
              <a:avLst/>
              <a:gdLst/>
              <a:ahLst/>
              <a:cxnLst/>
              <a:rect l="l" t="t" r="r" b="b"/>
              <a:pathLst>
                <a:path w="1752" h="1402" extrusionOk="0">
                  <a:moveTo>
                    <a:pt x="1752" y="701"/>
                  </a:moveTo>
                  <a:cubicBezTo>
                    <a:pt x="1285" y="1052"/>
                    <a:pt x="993" y="1402"/>
                    <a:pt x="759" y="1402"/>
                  </a:cubicBezTo>
                  <a:cubicBezTo>
                    <a:pt x="468" y="1402"/>
                    <a:pt x="234" y="993"/>
                    <a:pt x="1" y="760"/>
                  </a:cubicBezTo>
                  <a:cubicBezTo>
                    <a:pt x="234" y="468"/>
                    <a:pt x="409" y="59"/>
                    <a:pt x="701" y="59"/>
                  </a:cubicBezTo>
                  <a:cubicBezTo>
                    <a:pt x="935" y="1"/>
                    <a:pt x="1285" y="351"/>
                    <a:pt x="1752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1" name="Google Shape;16111;p31"/>
            <p:cNvSpPr/>
            <p:nvPr/>
          </p:nvSpPr>
          <p:spPr>
            <a:xfrm>
              <a:off x="1203750" y="3439725"/>
              <a:ext cx="27750" cy="36525"/>
            </a:xfrm>
            <a:custGeom>
              <a:avLst/>
              <a:gdLst/>
              <a:ahLst/>
              <a:cxnLst/>
              <a:rect l="l" t="t" r="r" b="b"/>
              <a:pathLst>
                <a:path w="1110" h="1461" extrusionOk="0">
                  <a:moveTo>
                    <a:pt x="351" y="1402"/>
                  </a:moveTo>
                  <a:cubicBezTo>
                    <a:pt x="234" y="1110"/>
                    <a:pt x="59" y="818"/>
                    <a:pt x="0" y="526"/>
                  </a:cubicBezTo>
                  <a:cubicBezTo>
                    <a:pt x="0" y="351"/>
                    <a:pt x="234" y="176"/>
                    <a:pt x="409" y="1"/>
                  </a:cubicBezTo>
                  <a:cubicBezTo>
                    <a:pt x="642" y="234"/>
                    <a:pt x="993" y="409"/>
                    <a:pt x="1051" y="701"/>
                  </a:cubicBezTo>
                  <a:cubicBezTo>
                    <a:pt x="1109" y="876"/>
                    <a:pt x="818" y="1168"/>
                    <a:pt x="642" y="1460"/>
                  </a:cubicBezTo>
                  <a:cubicBezTo>
                    <a:pt x="526" y="1460"/>
                    <a:pt x="467" y="1402"/>
                    <a:pt x="351" y="14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2" name="Google Shape;16112;p31"/>
            <p:cNvSpPr/>
            <p:nvPr/>
          </p:nvSpPr>
          <p:spPr>
            <a:xfrm>
              <a:off x="3159150" y="5402450"/>
              <a:ext cx="42350" cy="27750"/>
            </a:xfrm>
            <a:custGeom>
              <a:avLst/>
              <a:gdLst/>
              <a:ahLst/>
              <a:cxnLst/>
              <a:rect l="l" t="t" r="r" b="b"/>
              <a:pathLst>
                <a:path w="1694" h="1110" extrusionOk="0">
                  <a:moveTo>
                    <a:pt x="1694" y="642"/>
                  </a:moveTo>
                  <a:cubicBezTo>
                    <a:pt x="1285" y="876"/>
                    <a:pt x="1051" y="1109"/>
                    <a:pt x="876" y="1051"/>
                  </a:cubicBezTo>
                  <a:cubicBezTo>
                    <a:pt x="584" y="992"/>
                    <a:pt x="293" y="759"/>
                    <a:pt x="1" y="584"/>
                  </a:cubicBezTo>
                  <a:cubicBezTo>
                    <a:pt x="234" y="409"/>
                    <a:pt x="468" y="0"/>
                    <a:pt x="701" y="0"/>
                  </a:cubicBezTo>
                  <a:cubicBezTo>
                    <a:pt x="935" y="0"/>
                    <a:pt x="1227" y="350"/>
                    <a:pt x="1635" y="64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3" name="Google Shape;16113;p31"/>
            <p:cNvSpPr/>
            <p:nvPr/>
          </p:nvSpPr>
          <p:spPr>
            <a:xfrm>
              <a:off x="2914000" y="258550"/>
              <a:ext cx="36500" cy="26275"/>
            </a:xfrm>
            <a:custGeom>
              <a:avLst/>
              <a:gdLst/>
              <a:ahLst/>
              <a:cxnLst/>
              <a:rect l="l" t="t" r="r" b="b"/>
              <a:pathLst>
                <a:path w="1460" h="1051" extrusionOk="0">
                  <a:moveTo>
                    <a:pt x="1460" y="0"/>
                  </a:moveTo>
                  <a:cubicBezTo>
                    <a:pt x="1285" y="467"/>
                    <a:pt x="1226" y="759"/>
                    <a:pt x="1051" y="934"/>
                  </a:cubicBezTo>
                  <a:cubicBezTo>
                    <a:pt x="876" y="1051"/>
                    <a:pt x="526" y="1051"/>
                    <a:pt x="292" y="992"/>
                  </a:cubicBezTo>
                  <a:cubicBezTo>
                    <a:pt x="176" y="934"/>
                    <a:pt x="117" y="701"/>
                    <a:pt x="1" y="584"/>
                  </a:cubicBezTo>
                  <a:cubicBezTo>
                    <a:pt x="176" y="467"/>
                    <a:pt x="351" y="350"/>
                    <a:pt x="584" y="234"/>
                  </a:cubicBezTo>
                  <a:cubicBezTo>
                    <a:pt x="759" y="175"/>
                    <a:pt x="993" y="117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4" name="Google Shape;16114;p31"/>
            <p:cNvSpPr/>
            <p:nvPr/>
          </p:nvSpPr>
          <p:spPr>
            <a:xfrm>
              <a:off x="6349100" y="3686350"/>
              <a:ext cx="24825" cy="33575"/>
            </a:xfrm>
            <a:custGeom>
              <a:avLst/>
              <a:gdLst/>
              <a:ahLst/>
              <a:cxnLst/>
              <a:rect l="l" t="t" r="r" b="b"/>
              <a:pathLst>
                <a:path w="993" h="1343" extrusionOk="0">
                  <a:moveTo>
                    <a:pt x="993" y="0"/>
                  </a:moveTo>
                  <a:cubicBezTo>
                    <a:pt x="935" y="351"/>
                    <a:pt x="876" y="526"/>
                    <a:pt x="818" y="759"/>
                  </a:cubicBezTo>
                  <a:cubicBezTo>
                    <a:pt x="701" y="934"/>
                    <a:pt x="526" y="1109"/>
                    <a:pt x="409" y="1343"/>
                  </a:cubicBezTo>
                  <a:cubicBezTo>
                    <a:pt x="292" y="1168"/>
                    <a:pt x="1" y="1051"/>
                    <a:pt x="1" y="876"/>
                  </a:cubicBezTo>
                  <a:cubicBezTo>
                    <a:pt x="1" y="584"/>
                    <a:pt x="117" y="292"/>
                    <a:pt x="292" y="117"/>
                  </a:cubicBezTo>
                  <a:cubicBezTo>
                    <a:pt x="409" y="0"/>
                    <a:pt x="643" y="59"/>
                    <a:pt x="9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6115" name="Google Shape;16115;p31"/>
          <p:cNvSpPr txBox="1">
            <a:spLocks noGrp="1"/>
          </p:cNvSpPr>
          <p:nvPr>
            <p:ph type="title" hasCustomPrompt="1"/>
          </p:nvPr>
        </p:nvSpPr>
        <p:spPr>
          <a:xfrm>
            <a:off x="2303568" y="1232900"/>
            <a:ext cx="4536600" cy="582600"/>
          </a:xfrm>
          <a:prstGeom prst="rect">
            <a:avLst/>
          </a:prstGeom>
          <a:solidFill>
            <a:schemeClr val="lt2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  <a:effectLst>
            <a:outerShdw blurRad="142875" dist="114300" dir="3420000" algn="bl" rotWithShape="0">
              <a:schemeClr val="dk1">
                <a:alpha val="42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None/>
              <a:defRPr sz="3700"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9pPr>
          </a:lstStyle>
          <a:p>
            <a:r>
              <a:t>xx%</a:t>
            </a:r>
          </a:p>
        </p:txBody>
      </p:sp>
      <p:sp>
        <p:nvSpPr>
          <p:cNvPr id="16116" name="Google Shape;16116;p31"/>
          <p:cNvSpPr txBox="1">
            <a:spLocks noGrp="1"/>
          </p:cNvSpPr>
          <p:nvPr>
            <p:ph type="subTitle" idx="1"/>
          </p:nvPr>
        </p:nvSpPr>
        <p:spPr>
          <a:xfrm flipH="1">
            <a:off x="2303550" y="1877551"/>
            <a:ext cx="4536900" cy="361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9pPr>
          </a:lstStyle>
          <a:p>
            <a:endParaRPr/>
          </a:p>
        </p:txBody>
      </p:sp>
      <p:sp>
        <p:nvSpPr>
          <p:cNvPr id="16117" name="Google Shape;16117;p31"/>
          <p:cNvSpPr txBox="1">
            <a:spLocks noGrp="1"/>
          </p:cNvSpPr>
          <p:nvPr>
            <p:ph type="title" idx="2" hasCustomPrompt="1"/>
          </p:nvPr>
        </p:nvSpPr>
        <p:spPr>
          <a:xfrm>
            <a:off x="2303700" y="2411950"/>
            <a:ext cx="4536600" cy="582600"/>
          </a:xfrm>
          <a:prstGeom prst="rect">
            <a:avLst/>
          </a:prstGeom>
          <a:solidFill>
            <a:schemeClr val="lt2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  <a:effectLst>
            <a:outerShdw blurRad="142875" dist="114300" dir="3420000" algn="bl" rotWithShape="0">
              <a:schemeClr val="dk1">
                <a:alpha val="42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None/>
              <a:defRPr sz="3700"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9pPr>
          </a:lstStyle>
          <a:p>
            <a:r>
              <a:t>xx%</a:t>
            </a:r>
          </a:p>
        </p:txBody>
      </p:sp>
      <p:sp>
        <p:nvSpPr>
          <p:cNvPr id="16118" name="Google Shape;16118;p31"/>
          <p:cNvSpPr txBox="1">
            <a:spLocks noGrp="1"/>
          </p:cNvSpPr>
          <p:nvPr>
            <p:ph type="subTitle" idx="3"/>
          </p:nvPr>
        </p:nvSpPr>
        <p:spPr>
          <a:xfrm flipH="1">
            <a:off x="2303650" y="3056601"/>
            <a:ext cx="4536900" cy="361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9pPr>
          </a:lstStyle>
          <a:p>
            <a:endParaRPr/>
          </a:p>
        </p:txBody>
      </p:sp>
      <p:sp>
        <p:nvSpPr>
          <p:cNvPr id="16119" name="Google Shape;16119;p31"/>
          <p:cNvSpPr txBox="1">
            <a:spLocks noGrp="1"/>
          </p:cNvSpPr>
          <p:nvPr>
            <p:ph type="title" idx="4" hasCustomPrompt="1"/>
          </p:nvPr>
        </p:nvSpPr>
        <p:spPr>
          <a:xfrm>
            <a:off x="2303832" y="3591000"/>
            <a:ext cx="4536600" cy="582600"/>
          </a:xfrm>
          <a:prstGeom prst="rect">
            <a:avLst/>
          </a:prstGeom>
          <a:solidFill>
            <a:schemeClr val="lt2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  <a:effectLst>
            <a:outerShdw blurRad="142875" dist="114300" dir="3420000" algn="bl" rotWithShape="0">
              <a:schemeClr val="dk1">
                <a:alpha val="42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None/>
              <a:defRPr sz="3700"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9pPr>
          </a:lstStyle>
          <a:p>
            <a:r>
              <a:t>xx%</a:t>
            </a:r>
          </a:p>
        </p:txBody>
      </p:sp>
      <p:sp>
        <p:nvSpPr>
          <p:cNvPr id="16120" name="Google Shape;16120;p31"/>
          <p:cNvSpPr txBox="1">
            <a:spLocks noGrp="1"/>
          </p:cNvSpPr>
          <p:nvPr>
            <p:ph type="subTitle" idx="5"/>
          </p:nvPr>
        </p:nvSpPr>
        <p:spPr>
          <a:xfrm flipH="1">
            <a:off x="2303575" y="4235652"/>
            <a:ext cx="4536900" cy="361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9pPr>
          </a:lstStyle>
          <a:p>
            <a:endParaRPr/>
          </a:p>
        </p:txBody>
      </p:sp>
      <p:sp>
        <p:nvSpPr>
          <p:cNvPr id="16121" name="Google Shape;16121;p31"/>
          <p:cNvSpPr txBox="1">
            <a:spLocks noGrp="1"/>
          </p:cNvSpPr>
          <p:nvPr>
            <p:ph type="title" idx="6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solidFill>
                  <a:schemeClr val="dk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6122" name="Google Shape;16122;p31"/>
          <p:cNvSpPr/>
          <p:nvPr/>
        </p:nvSpPr>
        <p:spPr>
          <a:xfrm flipH="1">
            <a:off x="8658231" y="2117102"/>
            <a:ext cx="408540" cy="408530"/>
          </a:xfrm>
          <a:custGeom>
            <a:avLst/>
            <a:gdLst/>
            <a:ahLst/>
            <a:cxnLst/>
            <a:rect l="l" t="t" r="r" b="b"/>
            <a:pathLst>
              <a:path w="38048" h="38047" extrusionOk="0">
                <a:moveTo>
                  <a:pt x="11630" y="0"/>
                </a:moveTo>
                <a:lnTo>
                  <a:pt x="11630" y="11697"/>
                </a:lnTo>
                <a:lnTo>
                  <a:pt x="1" y="11697"/>
                </a:lnTo>
                <a:lnTo>
                  <a:pt x="1" y="26418"/>
                </a:lnTo>
                <a:lnTo>
                  <a:pt x="11630" y="26418"/>
                </a:lnTo>
                <a:lnTo>
                  <a:pt x="11630" y="38047"/>
                </a:lnTo>
                <a:lnTo>
                  <a:pt x="26351" y="38047"/>
                </a:lnTo>
                <a:lnTo>
                  <a:pt x="26351" y="26418"/>
                </a:lnTo>
                <a:lnTo>
                  <a:pt x="38047" y="26418"/>
                </a:lnTo>
                <a:lnTo>
                  <a:pt x="38047" y="11697"/>
                </a:lnTo>
                <a:lnTo>
                  <a:pt x="26351" y="11697"/>
                </a:lnTo>
                <a:lnTo>
                  <a:pt x="26351" y="0"/>
                </a:lnTo>
                <a:close/>
              </a:path>
            </a:pathLst>
          </a:cu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123" name="Google Shape;16123;p31"/>
          <p:cNvSpPr/>
          <p:nvPr/>
        </p:nvSpPr>
        <p:spPr>
          <a:xfrm flipH="1">
            <a:off x="8579545" y="2652718"/>
            <a:ext cx="282944" cy="282944"/>
          </a:xfrm>
          <a:custGeom>
            <a:avLst/>
            <a:gdLst/>
            <a:ahLst/>
            <a:cxnLst/>
            <a:rect l="l" t="t" r="r" b="b"/>
            <a:pathLst>
              <a:path w="26351" h="26351" extrusionOk="0">
                <a:moveTo>
                  <a:pt x="8067" y="0"/>
                </a:moveTo>
                <a:lnTo>
                  <a:pt x="8067" y="8066"/>
                </a:lnTo>
                <a:lnTo>
                  <a:pt x="1" y="8066"/>
                </a:lnTo>
                <a:lnTo>
                  <a:pt x="1" y="18284"/>
                </a:lnTo>
                <a:lnTo>
                  <a:pt x="8067" y="18284"/>
                </a:lnTo>
                <a:lnTo>
                  <a:pt x="8067" y="26350"/>
                </a:lnTo>
                <a:lnTo>
                  <a:pt x="18217" y="26350"/>
                </a:lnTo>
                <a:lnTo>
                  <a:pt x="18217" y="18284"/>
                </a:lnTo>
                <a:lnTo>
                  <a:pt x="26351" y="18284"/>
                </a:lnTo>
                <a:lnTo>
                  <a:pt x="26351" y="8066"/>
                </a:lnTo>
                <a:lnTo>
                  <a:pt x="18217" y="8066"/>
                </a:lnTo>
                <a:lnTo>
                  <a:pt x="18217" y="0"/>
                </a:lnTo>
                <a:close/>
              </a:path>
            </a:pathLst>
          </a:custGeom>
          <a:solidFill>
            <a:srgbClr val="29ABD9">
              <a:alpha val="3333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124" name="Google Shape;16124;p31"/>
          <p:cNvSpPr/>
          <p:nvPr/>
        </p:nvSpPr>
        <p:spPr>
          <a:xfrm flipH="1">
            <a:off x="8895707" y="1651513"/>
            <a:ext cx="221590" cy="221590"/>
          </a:xfrm>
          <a:custGeom>
            <a:avLst/>
            <a:gdLst/>
            <a:ahLst/>
            <a:cxnLst/>
            <a:rect l="l" t="t" r="r" b="b"/>
            <a:pathLst>
              <a:path w="20637" h="20637" extrusionOk="0">
                <a:moveTo>
                  <a:pt x="6319" y="0"/>
                </a:moveTo>
                <a:lnTo>
                  <a:pt x="6319" y="6319"/>
                </a:lnTo>
                <a:lnTo>
                  <a:pt x="0" y="6319"/>
                </a:lnTo>
                <a:lnTo>
                  <a:pt x="0" y="14318"/>
                </a:lnTo>
                <a:lnTo>
                  <a:pt x="6319" y="14318"/>
                </a:lnTo>
                <a:lnTo>
                  <a:pt x="6319" y="20636"/>
                </a:lnTo>
                <a:lnTo>
                  <a:pt x="14318" y="20636"/>
                </a:lnTo>
                <a:lnTo>
                  <a:pt x="14318" y="14318"/>
                </a:lnTo>
                <a:lnTo>
                  <a:pt x="20637" y="14318"/>
                </a:lnTo>
                <a:lnTo>
                  <a:pt x="20637" y="6319"/>
                </a:lnTo>
                <a:lnTo>
                  <a:pt x="14318" y="6319"/>
                </a:lnTo>
                <a:lnTo>
                  <a:pt x="14318" y="0"/>
                </a:lnTo>
                <a:close/>
              </a:path>
            </a:pathLst>
          </a:custGeom>
          <a:solidFill>
            <a:srgbClr val="29ABD9">
              <a:alpha val="3333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125" name="Google Shape;16125;p31"/>
          <p:cNvSpPr/>
          <p:nvPr/>
        </p:nvSpPr>
        <p:spPr>
          <a:xfrm flipH="1">
            <a:off x="8686390" y="3304549"/>
            <a:ext cx="422972" cy="422241"/>
          </a:xfrm>
          <a:custGeom>
            <a:avLst/>
            <a:gdLst/>
            <a:ahLst/>
            <a:cxnLst/>
            <a:rect l="l" t="t" r="r" b="b"/>
            <a:pathLst>
              <a:path w="39392" h="39324" extrusionOk="0">
                <a:moveTo>
                  <a:pt x="12100" y="0"/>
                </a:moveTo>
                <a:lnTo>
                  <a:pt x="12100" y="12100"/>
                </a:lnTo>
                <a:lnTo>
                  <a:pt x="1" y="12100"/>
                </a:lnTo>
                <a:lnTo>
                  <a:pt x="1" y="27291"/>
                </a:lnTo>
                <a:lnTo>
                  <a:pt x="12100" y="27291"/>
                </a:lnTo>
                <a:lnTo>
                  <a:pt x="12100" y="39323"/>
                </a:lnTo>
                <a:lnTo>
                  <a:pt x="27292" y="39323"/>
                </a:lnTo>
                <a:lnTo>
                  <a:pt x="27292" y="27291"/>
                </a:lnTo>
                <a:lnTo>
                  <a:pt x="39392" y="27291"/>
                </a:lnTo>
                <a:lnTo>
                  <a:pt x="39392" y="12100"/>
                </a:lnTo>
                <a:lnTo>
                  <a:pt x="27292" y="12100"/>
                </a:lnTo>
                <a:lnTo>
                  <a:pt x="27292" y="0"/>
                </a:lnTo>
                <a:close/>
              </a:path>
            </a:pathLst>
          </a:custGeom>
          <a:solidFill>
            <a:srgbClr val="29ABD9">
              <a:alpha val="79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126" name="Google Shape;16126;p31"/>
          <p:cNvSpPr/>
          <p:nvPr/>
        </p:nvSpPr>
        <p:spPr>
          <a:xfrm flipH="1">
            <a:off x="8897860" y="2575475"/>
            <a:ext cx="168912" cy="168901"/>
          </a:xfrm>
          <a:custGeom>
            <a:avLst/>
            <a:gdLst/>
            <a:ahLst/>
            <a:cxnLst/>
            <a:rect l="l" t="t" r="r" b="b"/>
            <a:pathLst>
              <a:path w="15731" h="15730" extrusionOk="0">
                <a:moveTo>
                  <a:pt x="4841" y="1"/>
                </a:moveTo>
                <a:lnTo>
                  <a:pt x="4841" y="4840"/>
                </a:lnTo>
                <a:lnTo>
                  <a:pt x="1" y="4840"/>
                </a:lnTo>
                <a:lnTo>
                  <a:pt x="1" y="10890"/>
                </a:lnTo>
                <a:lnTo>
                  <a:pt x="4841" y="10890"/>
                </a:lnTo>
                <a:lnTo>
                  <a:pt x="4841" y="15730"/>
                </a:lnTo>
                <a:lnTo>
                  <a:pt x="10890" y="15730"/>
                </a:lnTo>
                <a:lnTo>
                  <a:pt x="10890" y="10890"/>
                </a:lnTo>
                <a:lnTo>
                  <a:pt x="15730" y="10890"/>
                </a:lnTo>
                <a:lnTo>
                  <a:pt x="15730" y="4840"/>
                </a:lnTo>
                <a:lnTo>
                  <a:pt x="10890" y="4840"/>
                </a:lnTo>
                <a:lnTo>
                  <a:pt x="10890" y="1"/>
                </a:lnTo>
                <a:close/>
              </a:path>
            </a:pathLst>
          </a:custGeom>
          <a:solidFill>
            <a:srgbClr val="29ABD9">
              <a:alpha val="3333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127" name="Google Shape;16127;p31"/>
          <p:cNvSpPr/>
          <p:nvPr/>
        </p:nvSpPr>
        <p:spPr>
          <a:xfrm flipH="1">
            <a:off x="9032834" y="2457810"/>
            <a:ext cx="68580" cy="67861"/>
          </a:xfrm>
          <a:custGeom>
            <a:avLst/>
            <a:gdLst/>
            <a:ahLst/>
            <a:cxnLst/>
            <a:rect l="l" t="t" r="r" b="b"/>
            <a:pathLst>
              <a:path w="6387" h="6320" extrusionOk="0">
                <a:moveTo>
                  <a:pt x="1950" y="1"/>
                </a:moveTo>
                <a:lnTo>
                  <a:pt x="1950" y="1950"/>
                </a:lnTo>
                <a:lnTo>
                  <a:pt x="0" y="1950"/>
                </a:lnTo>
                <a:lnTo>
                  <a:pt x="0" y="4370"/>
                </a:lnTo>
                <a:lnTo>
                  <a:pt x="1950" y="4370"/>
                </a:lnTo>
                <a:lnTo>
                  <a:pt x="1950" y="6320"/>
                </a:lnTo>
                <a:lnTo>
                  <a:pt x="4437" y="6320"/>
                </a:lnTo>
                <a:lnTo>
                  <a:pt x="4437" y="4370"/>
                </a:lnTo>
                <a:lnTo>
                  <a:pt x="6386" y="4370"/>
                </a:lnTo>
                <a:lnTo>
                  <a:pt x="6386" y="1950"/>
                </a:lnTo>
                <a:lnTo>
                  <a:pt x="4437" y="1950"/>
                </a:lnTo>
                <a:lnTo>
                  <a:pt x="4437" y="1"/>
                </a:lnTo>
                <a:close/>
              </a:path>
            </a:pathLst>
          </a:custGeom>
          <a:solidFill>
            <a:srgbClr val="29ABD9">
              <a:alpha val="3333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128" name="Google Shape;16128;p31"/>
          <p:cNvSpPr/>
          <p:nvPr/>
        </p:nvSpPr>
        <p:spPr>
          <a:xfrm flipH="1">
            <a:off x="8926045" y="2799249"/>
            <a:ext cx="408530" cy="408530"/>
          </a:xfrm>
          <a:custGeom>
            <a:avLst/>
            <a:gdLst/>
            <a:ahLst/>
            <a:cxnLst/>
            <a:rect l="l" t="t" r="r" b="b"/>
            <a:pathLst>
              <a:path w="38047" h="38047" extrusionOk="0">
                <a:moveTo>
                  <a:pt x="11697" y="1"/>
                </a:moveTo>
                <a:lnTo>
                  <a:pt x="11697" y="11697"/>
                </a:lnTo>
                <a:lnTo>
                  <a:pt x="0" y="11697"/>
                </a:lnTo>
                <a:lnTo>
                  <a:pt x="0" y="26418"/>
                </a:lnTo>
                <a:lnTo>
                  <a:pt x="11697" y="26418"/>
                </a:lnTo>
                <a:lnTo>
                  <a:pt x="11697" y="38047"/>
                </a:lnTo>
                <a:lnTo>
                  <a:pt x="26418" y="38047"/>
                </a:lnTo>
                <a:lnTo>
                  <a:pt x="26418" y="26418"/>
                </a:lnTo>
                <a:lnTo>
                  <a:pt x="38047" y="26418"/>
                </a:lnTo>
                <a:lnTo>
                  <a:pt x="38047" y="11697"/>
                </a:lnTo>
                <a:lnTo>
                  <a:pt x="26418" y="11697"/>
                </a:lnTo>
                <a:lnTo>
                  <a:pt x="26418" y="1"/>
                </a:lnTo>
                <a:close/>
              </a:path>
            </a:pathLst>
          </a:custGeom>
          <a:solidFill>
            <a:srgbClr val="29ABD9">
              <a:alpha val="3333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129" name="Google Shape;16129;p31"/>
          <p:cNvSpPr/>
          <p:nvPr/>
        </p:nvSpPr>
        <p:spPr>
          <a:xfrm flipH="1">
            <a:off x="9198878" y="3287947"/>
            <a:ext cx="169620" cy="168901"/>
          </a:xfrm>
          <a:custGeom>
            <a:avLst/>
            <a:gdLst/>
            <a:ahLst/>
            <a:cxnLst/>
            <a:rect l="l" t="t" r="r" b="b"/>
            <a:pathLst>
              <a:path w="15797" h="15730" extrusionOk="0">
                <a:moveTo>
                  <a:pt x="4840" y="0"/>
                </a:moveTo>
                <a:lnTo>
                  <a:pt x="4840" y="4840"/>
                </a:lnTo>
                <a:lnTo>
                  <a:pt x="0" y="4840"/>
                </a:lnTo>
                <a:lnTo>
                  <a:pt x="0" y="10890"/>
                </a:lnTo>
                <a:lnTo>
                  <a:pt x="4840" y="10890"/>
                </a:lnTo>
                <a:lnTo>
                  <a:pt x="4840" y="15729"/>
                </a:lnTo>
                <a:lnTo>
                  <a:pt x="10957" y="15729"/>
                </a:lnTo>
                <a:lnTo>
                  <a:pt x="10957" y="10890"/>
                </a:lnTo>
                <a:lnTo>
                  <a:pt x="15797" y="10890"/>
                </a:lnTo>
                <a:lnTo>
                  <a:pt x="15797" y="4840"/>
                </a:lnTo>
                <a:lnTo>
                  <a:pt x="10957" y="4840"/>
                </a:lnTo>
                <a:lnTo>
                  <a:pt x="10957" y="0"/>
                </a:lnTo>
                <a:close/>
              </a:path>
            </a:pathLst>
          </a:custGeom>
          <a:solidFill>
            <a:srgbClr val="29ABD9">
              <a:alpha val="3333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6130" name="Google Shape;16130;p31"/>
          <p:cNvGrpSpPr/>
          <p:nvPr/>
        </p:nvGrpSpPr>
        <p:grpSpPr>
          <a:xfrm>
            <a:off x="-370206" y="264201"/>
            <a:ext cx="1116711" cy="2668136"/>
            <a:chOff x="3431129" y="947204"/>
            <a:chExt cx="925502" cy="2211285"/>
          </a:xfrm>
        </p:grpSpPr>
        <p:sp>
          <p:nvSpPr>
            <p:cNvPr id="16131" name="Google Shape;16131;p31"/>
            <p:cNvSpPr/>
            <p:nvPr/>
          </p:nvSpPr>
          <p:spPr>
            <a:xfrm>
              <a:off x="3822382" y="1776977"/>
              <a:ext cx="234524" cy="234524"/>
            </a:xfrm>
            <a:custGeom>
              <a:avLst/>
              <a:gdLst/>
              <a:ahLst/>
              <a:cxnLst/>
              <a:rect l="l" t="t" r="r" b="b"/>
              <a:pathLst>
                <a:path w="26351" h="26351" extrusionOk="0">
                  <a:moveTo>
                    <a:pt x="8067" y="0"/>
                  </a:moveTo>
                  <a:lnTo>
                    <a:pt x="8067" y="8066"/>
                  </a:lnTo>
                  <a:lnTo>
                    <a:pt x="1" y="8066"/>
                  </a:lnTo>
                  <a:lnTo>
                    <a:pt x="1" y="18284"/>
                  </a:lnTo>
                  <a:lnTo>
                    <a:pt x="8067" y="18284"/>
                  </a:lnTo>
                  <a:lnTo>
                    <a:pt x="8067" y="26350"/>
                  </a:lnTo>
                  <a:lnTo>
                    <a:pt x="18217" y="26350"/>
                  </a:lnTo>
                  <a:lnTo>
                    <a:pt x="18217" y="18284"/>
                  </a:lnTo>
                  <a:lnTo>
                    <a:pt x="26351" y="18284"/>
                  </a:lnTo>
                  <a:lnTo>
                    <a:pt x="26351" y="8066"/>
                  </a:lnTo>
                  <a:lnTo>
                    <a:pt x="18217" y="8066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2" name="Google Shape;16132;p31"/>
            <p:cNvSpPr/>
            <p:nvPr/>
          </p:nvSpPr>
          <p:spPr>
            <a:xfrm>
              <a:off x="4087902" y="1571713"/>
              <a:ext cx="183669" cy="183669"/>
            </a:xfrm>
            <a:custGeom>
              <a:avLst/>
              <a:gdLst/>
              <a:ahLst/>
              <a:cxnLst/>
              <a:rect l="l" t="t" r="r" b="b"/>
              <a:pathLst>
                <a:path w="20637" h="20637" extrusionOk="0">
                  <a:moveTo>
                    <a:pt x="6319" y="1"/>
                  </a:moveTo>
                  <a:lnTo>
                    <a:pt x="6319" y="6319"/>
                  </a:lnTo>
                  <a:lnTo>
                    <a:pt x="0" y="6319"/>
                  </a:lnTo>
                  <a:lnTo>
                    <a:pt x="0" y="14251"/>
                  </a:lnTo>
                  <a:lnTo>
                    <a:pt x="6319" y="14251"/>
                  </a:lnTo>
                  <a:lnTo>
                    <a:pt x="6319" y="20637"/>
                  </a:lnTo>
                  <a:lnTo>
                    <a:pt x="14251" y="20637"/>
                  </a:lnTo>
                  <a:lnTo>
                    <a:pt x="14251" y="14251"/>
                  </a:lnTo>
                  <a:lnTo>
                    <a:pt x="20637" y="14251"/>
                  </a:lnTo>
                  <a:lnTo>
                    <a:pt x="20637" y="6319"/>
                  </a:lnTo>
                  <a:lnTo>
                    <a:pt x="14251" y="6319"/>
                  </a:lnTo>
                  <a:lnTo>
                    <a:pt x="14251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3" name="Google Shape;16133;p31"/>
            <p:cNvSpPr/>
            <p:nvPr/>
          </p:nvSpPr>
          <p:spPr>
            <a:xfrm>
              <a:off x="3611203" y="947204"/>
              <a:ext cx="183669" cy="183669"/>
            </a:xfrm>
            <a:custGeom>
              <a:avLst/>
              <a:gdLst/>
              <a:ahLst/>
              <a:cxnLst/>
              <a:rect l="l" t="t" r="r" b="b"/>
              <a:pathLst>
                <a:path w="20637" h="20637" extrusionOk="0">
                  <a:moveTo>
                    <a:pt x="6319" y="0"/>
                  </a:moveTo>
                  <a:lnTo>
                    <a:pt x="6319" y="6319"/>
                  </a:lnTo>
                  <a:lnTo>
                    <a:pt x="0" y="6319"/>
                  </a:lnTo>
                  <a:lnTo>
                    <a:pt x="0" y="14318"/>
                  </a:lnTo>
                  <a:lnTo>
                    <a:pt x="6319" y="14318"/>
                  </a:lnTo>
                  <a:lnTo>
                    <a:pt x="6319" y="20636"/>
                  </a:lnTo>
                  <a:lnTo>
                    <a:pt x="14318" y="20636"/>
                  </a:lnTo>
                  <a:lnTo>
                    <a:pt x="14318" y="14318"/>
                  </a:lnTo>
                  <a:lnTo>
                    <a:pt x="20637" y="14318"/>
                  </a:lnTo>
                  <a:lnTo>
                    <a:pt x="20637" y="6319"/>
                  </a:lnTo>
                  <a:lnTo>
                    <a:pt x="14318" y="6319"/>
                  </a:lnTo>
                  <a:lnTo>
                    <a:pt x="14318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4" name="Google Shape;16134;p31"/>
            <p:cNvSpPr/>
            <p:nvPr/>
          </p:nvSpPr>
          <p:spPr>
            <a:xfrm>
              <a:off x="3991695" y="1039327"/>
              <a:ext cx="333830" cy="333839"/>
            </a:xfrm>
            <a:custGeom>
              <a:avLst/>
              <a:gdLst/>
              <a:ahLst/>
              <a:cxnLst/>
              <a:rect l="l" t="t" r="r" b="b"/>
              <a:pathLst>
                <a:path w="37509" h="37510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5"/>
                  </a:lnTo>
                  <a:lnTo>
                    <a:pt x="11495" y="26015"/>
                  </a:lnTo>
                  <a:lnTo>
                    <a:pt x="11495" y="37509"/>
                  </a:lnTo>
                  <a:lnTo>
                    <a:pt x="26014" y="37509"/>
                  </a:lnTo>
                  <a:lnTo>
                    <a:pt x="26014" y="26015"/>
                  </a:lnTo>
                  <a:lnTo>
                    <a:pt x="37509" y="26015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5" name="Google Shape;16135;p31"/>
            <p:cNvSpPr/>
            <p:nvPr/>
          </p:nvSpPr>
          <p:spPr>
            <a:xfrm>
              <a:off x="3898441" y="2824053"/>
              <a:ext cx="333830" cy="334435"/>
            </a:xfrm>
            <a:custGeom>
              <a:avLst/>
              <a:gdLst/>
              <a:ahLst/>
              <a:cxnLst/>
              <a:rect l="l" t="t" r="r" b="b"/>
              <a:pathLst>
                <a:path w="37509" h="37577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4"/>
                  </a:lnTo>
                  <a:lnTo>
                    <a:pt x="11495" y="26014"/>
                  </a:lnTo>
                  <a:lnTo>
                    <a:pt x="11495" y="37576"/>
                  </a:lnTo>
                  <a:lnTo>
                    <a:pt x="26014" y="37576"/>
                  </a:lnTo>
                  <a:lnTo>
                    <a:pt x="26014" y="26014"/>
                  </a:lnTo>
                  <a:lnTo>
                    <a:pt x="37509" y="26014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6" name="Google Shape;16136;p31"/>
            <p:cNvSpPr/>
            <p:nvPr/>
          </p:nvSpPr>
          <p:spPr>
            <a:xfrm>
              <a:off x="3617780" y="2317198"/>
              <a:ext cx="350589" cy="349984"/>
            </a:xfrm>
            <a:custGeom>
              <a:avLst/>
              <a:gdLst/>
              <a:ahLst/>
              <a:cxnLst/>
              <a:rect l="l" t="t" r="r" b="b"/>
              <a:pathLst>
                <a:path w="39392" h="39324" extrusionOk="0">
                  <a:moveTo>
                    <a:pt x="12100" y="0"/>
                  </a:moveTo>
                  <a:lnTo>
                    <a:pt x="12100" y="12100"/>
                  </a:lnTo>
                  <a:lnTo>
                    <a:pt x="1" y="12100"/>
                  </a:lnTo>
                  <a:lnTo>
                    <a:pt x="1" y="27291"/>
                  </a:lnTo>
                  <a:lnTo>
                    <a:pt x="12100" y="27291"/>
                  </a:lnTo>
                  <a:lnTo>
                    <a:pt x="12100" y="39323"/>
                  </a:lnTo>
                  <a:lnTo>
                    <a:pt x="27292" y="39323"/>
                  </a:lnTo>
                  <a:lnTo>
                    <a:pt x="27292" y="27291"/>
                  </a:lnTo>
                  <a:lnTo>
                    <a:pt x="39392" y="27291"/>
                  </a:lnTo>
                  <a:lnTo>
                    <a:pt x="39392" y="12100"/>
                  </a:lnTo>
                  <a:lnTo>
                    <a:pt x="27292" y="12100"/>
                  </a:lnTo>
                  <a:lnTo>
                    <a:pt x="27292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7" name="Google Shape;16137;p31"/>
            <p:cNvSpPr/>
            <p:nvPr/>
          </p:nvSpPr>
          <p:spPr>
            <a:xfrm>
              <a:off x="3653077" y="1712960"/>
              <a:ext cx="140006" cy="139997"/>
            </a:xfrm>
            <a:custGeom>
              <a:avLst/>
              <a:gdLst/>
              <a:ahLst/>
              <a:cxnLst/>
              <a:rect l="l" t="t" r="r" b="b"/>
              <a:pathLst>
                <a:path w="15731" h="15730" extrusionOk="0">
                  <a:moveTo>
                    <a:pt x="4841" y="1"/>
                  </a:moveTo>
                  <a:lnTo>
                    <a:pt x="4841" y="4840"/>
                  </a:lnTo>
                  <a:lnTo>
                    <a:pt x="1" y="4840"/>
                  </a:lnTo>
                  <a:lnTo>
                    <a:pt x="1" y="10890"/>
                  </a:lnTo>
                  <a:lnTo>
                    <a:pt x="4841" y="10890"/>
                  </a:lnTo>
                  <a:lnTo>
                    <a:pt x="4841" y="15730"/>
                  </a:lnTo>
                  <a:lnTo>
                    <a:pt x="10890" y="15730"/>
                  </a:lnTo>
                  <a:lnTo>
                    <a:pt x="10890" y="10890"/>
                  </a:lnTo>
                  <a:lnTo>
                    <a:pt x="15730" y="10890"/>
                  </a:lnTo>
                  <a:lnTo>
                    <a:pt x="15730" y="4840"/>
                  </a:lnTo>
                  <a:lnTo>
                    <a:pt x="10890" y="4840"/>
                  </a:lnTo>
                  <a:lnTo>
                    <a:pt x="10890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8" name="Google Shape;16138;p31"/>
            <p:cNvSpPr/>
            <p:nvPr/>
          </p:nvSpPr>
          <p:spPr>
            <a:xfrm>
              <a:off x="4300392" y="982492"/>
              <a:ext cx="56239" cy="56844"/>
            </a:xfrm>
            <a:custGeom>
              <a:avLst/>
              <a:gdLst/>
              <a:ahLst/>
              <a:cxnLst/>
              <a:rect l="l" t="t" r="r" b="b"/>
              <a:pathLst>
                <a:path w="6319" h="6387" extrusionOk="0">
                  <a:moveTo>
                    <a:pt x="1950" y="1"/>
                  </a:moveTo>
                  <a:lnTo>
                    <a:pt x="1950" y="1950"/>
                  </a:lnTo>
                  <a:lnTo>
                    <a:pt x="0" y="1950"/>
                  </a:lnTo>
                  <a:lnTo>
                    <a:pt x="0" y="4437"/>
                  </a:lnTo>
                  <a:lnTo>
                    <a:pt x="1950" y="4437"/>
                  </a:lnTo>
                  <a:lnTo>
                    <a:pt x="1950" y="6387"/>
                  </a:lnTo>
                  <a:lnTo>
                    <a:pt x="4370" y="6387"/>
                  </a:lnTo>
                  <a:lnTo>
                    <a:pt x="4370" y="4437"/>
                  </a:lnTo>
                  <a:lnTo>
                    <a:pt x="6319" y="4437"/>
                  </a:lnTo>
                  <a:lnTo>
                    <a:pt x="6319" y="1950"/>
                  </a:lnTo>
                  <a:lnTo>
                    <a:pt x="4370" y="1950"/>
                  </a:lnTo>
                  <a:lnTo>
                    <a:pt x="4370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9" name="Google Shape;16139;p31"/>
            <p:cNvSpPr/>
            <p:nvPr/>
          </p:nvSpPr>
          <p:spPr>
            <a:xfrm>
              <a:off x="3431129" y="1898418"/>
              <a:ext cx="338618" cy="338618"/>
            </a:xfrm>
            <a:custGeom>
              <a:avLst/>
              <a:gdLst/>
              <a:ahLst/>
              <a:cxnLst/>
              <a:rect l="l" t="t" r="r" b="b"/>
              <a:pathLst>
                <a:path w="38047" h="38047" extrusionOk="0">
                  <a:moveTo>
                    <a:pt x="11697" y="1"/>
                  </a:moveTo>
                  <a:lnTo>
                    <a:pt x="11697" y="11697"/>
                  </a:lnTo>
                  <a:lnTo>
                    <a:pt x="0" y="11697"/>
                  </a:lnTo>
                  <a:lnTo>
                    <a:pt x="0" y="26418"/>
                  </a:lnTo>
                  <a:lnTo>
                    <a:pt x="11697" y="26418"/>
                  </a:lnTo>
                  <a:lnTo>
                    <a:pt x="11697" y="38047"/>
                  </a:lnTo>
                  <a:lnTo>
                    <a:pt x="26418" y="38047"/>
                  </a:lnTo>
                  <a:lnTo>
                    <a:pt x="26418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418" y="11697"/>
                  </a:lnTo>
                  <a:lnTo>
                    <a:pt x="26418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505165909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161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41" name="Google Shape;16141;p32"/>
          <p:cNvSpPr txBox="1">
            <a:spLocks noGrp="1"/>
          </p:cNvSpPr>
          <p:nvPr>
            <p:ph type="ctrTitle"/>
          </p:nvPr>
        </p:nvSpPr>
        <p:spPr>
          <a:xfrm>
            <a:off x="2815150" y="669825"/>
            <a:ext cx="3513600" cy="997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000">
                <a:solidFill>
                  <a:schemeClr val="dk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16142" name="Google Shape;16142;p32"/>
          <p:cNvSpPr txBox="1">
            <a:spLocks noGrp="1"/>
          </p:cNvSpPr>
          <p:nvPr>
            <p:ph type="subTitle" idx="1"/>
          </p:nvPr>
        </p:nvSpPr>
        <p:spPr>
          <a:xfrm>
            <a:off x="2815150" y="1704550"/>
            <a:ext cx="3513600" cy="1074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16143" name="Google Shape;16143;p32"/>
          <p:cNvSpPr txBox="1"/>
          <p:nvPr/>
        </p:nvSpPr>
        <p:spPr>
          <a:xfrm>
            <a:off x="2569150" y="3649325"/>
            <a:ext cx="4005600" cy="6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rPr>
              <a:t>CREDITS: This presentation template was created by </a:t>
            </a:r>
            <a:r>
              <a:rPr lang="en" sz="1000" b="1" u="sng"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000" u="sng"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rPr>
              <a:t>,</a:t>
            </a:r>
            <a:r>
              <a:rPr lang="en" sz="1000"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rPr>
              <a:t> including icons by </a:t>
            </a:r>
            <a:r>
              <a:rPr lang="en" sz="1000" b="1" u="sng"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000"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rPr>
              <a:t> and infographics &amp; images by </a:t>
            </a:r>
            <a:r>
              <a:rPr lang="en" sz="1000" b="1" u="sng"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endParaRPr sz="1000" b="1" u="sng">
              <a:solidFill>
                <a:schemeClr val="dk2"/>
              </a:solidFill>
              <a:highlight>
                <a:srgbClr val="DFDEFC"/>
              </a:highlight>
              <a:latin typeface="Assistant"/>
              <a:ea typeface="Assistant"/>
              <a:cs typeface="Assistant"/>
              <a:sym typeface="Assistant"/>
            </a:endParaRPr>
          </a:p>
        </p:txBody>
      </p:sp>
      <p:grpSp>
        <p:nvGrpSpPr>
          <p:cNvPr id="16144" name="Google Shape;16144;p32"/>
          <p:cNvGrpSpPr/>
          <p:nvPr/>
        </p:nvGrpSpPr>
        <p:grpSpPr>
          <a:xfrm flipH="1">
            <a:off x="85917" y="1207111"/>
            <a:ext cx="808632" cy="2246239"/>
            <a:chOff x="3991695" y="982492"/>
            <a:chExt cx="547038" cy="1519577"/>
          </a:xfrm>
        </p:grpSpPr>
        <p:sp>
          <p:nvSpPr>
            <p:cNvPr id="16145" name="Google Shape;16145;p32"/>
            <p:cNvSpPr/>
            <p:nvPr/>
          </p:nvSpPr>
          <p:spPr>
            <a:xfrm>
              <a:off x="4265095" y="1552030"/>
              <a:ext cx="183669" cy="183669"/>
            </a:xfrm>
            <a:custGeom>
              <a:avLst/>
              <a:gdLst/>
              <a:ahLst/>
              <a:cxnLst/>
              <a:rect l="l" t="t" r="r" b="b"/>
              <a:pathLst>
                <a:path w="20637" h="20637" extrusionOk="0">
                  <a:moveTo>
                    <a:pt x="6319" y="1"/>
                  </a:moveTo>
                  <a:lnTo>
                    <a:pt x="6319" y="6319"/>
                  </a:lnTo>
                  <a:lnTo>
                    <a:pt x="0" y="6319"/>
                  </a:lnTo>
                  <a:lnTo>
                    <a:pt x="0" y="14251"/>
                  </a:lnTo>
                  <a:lnTo>
                    <a:pt x="6319" y="14251"/>
                  </a:lnTo>
                  <a:lnTo>
                    <a:pt x="6319" y="20637"/>
                  </a:lnTo>
                  <a:lnTo>
                    <a:pt x="14251" y="20637"/>
                  </a:lnTo>
                  <a:lnTo>
                    <a:pt x="14251" y="14251"/>
                  </a:lnTo>
                  <a:lnTo>
                    <a:pt x="20637" y="14251"/>
                  </a:lnTo>
                  <a:lnTo>
                    <a:pt x="20637" y="6319"/>
                  </a:lnTo>
                  <a:lnTo>
                    <a:pt x="14251" y="6319"/>
                  </a:lnTo>
                  <a:lnTo>
                    <a:pt x="14251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6" name="Google Shape;16146;p32"/>
            <p:cNvSpPr/>
            <p:nvPr/>
          </p:nvSpPr>
          <p:spPr>
            <a:xfrm>
              <a:off x="3991695" y="1039327"/>
              <a:ext cx="333830" cy="333839"/>
            </a:xfrm>
            <a:custGeom>
              <a:avLst/>
              <a:gdLst/>
              <a:ahLst/>
              <a:cxnLst/>
              <a:rect l="l" t="t" r="r" b="b"/>
              <a:pathLst>
                <a:path w="37509" h="37510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5"/>
                  </a:lnTo>
                  <a:lnTo>
                    <a:pt x="11495" y="26015"/>
                  </a:lnTo>
                  <a:lnTo>
                    <a:pt x="11495" y="37509"/>
                  </a:lnTo>
                  <a:lnTo>
                    <a:pt x="26014" y="37509"/>
                  </a:lnTo>
                  <a:lnTo>
                    <a:pt x="26014" y="26015"/>
                  </a:lnTo>
                  <a:lnTo>
                    <a:pt x="37509" y="26015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7" name="Google Shape;16147;p32"/>
            <p:cNvSpPr/>
            <p:nvPr/>
          </p:nvSpPr>
          <p:spPr>
            <a:xfrm>
              <a:off x="4204904" y="2167634"/>
              <a:ext cx="333830" cy="334435"/>
            </a:xfrm>
            <a:custGeom>
              <a:avLst/>
              <a:gdLst/>
              <a:ahLst/>
              <a:cxnLst/>
              <a:rect l="l" t="t" r="r" b="b"/>
              <a:pathLst>
                <a:path w="37509" h="37577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4"/>
                  </a:lnTo>
                  <a:lnTo>
                    <a:pt x="11495" y="26014"/>
                  </a:lnTo>
                  <a:lnTo>
                    <a:pt x="11495" y="37576"/>
                  </a:lnTo>
                  <a:lnTo>
                    <a:pt x="26014" y="37576"/>
                  </a:lnTo>
                  <a:lnTo>
                    <a:pt x="26014" y="26014"/>
                  </a:lnTo>
                  <a:lnTo>
                    <a:pt x="37509" y="26014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8" name="Google Shape;16148;p32"/>
            <p:cNvSpPr/>
            <p:nvPr/>
          </p:nvSpPr>
          <p:spPr>
            <a:xfrm>
              <a:off x="4300392" y="982492"/>
              <a:ext cx="56239" cy="56844"/>
            </a:xfrm>
            <a:custGeom>
              <a:avLst/>
              <a:gdLst/>
              <a:ahLst/>
              <a:cxnLst/>
              <a:rect l="l" t="t" r="r" b="b"/>
              <a:pathLst>
                <a:path w="6319" h="6387" extrusionOk="0">
                  <a:moveTo>
                    <a:pt x="1950" y="1"/>
                  </a:moveTo>
                  <a:lnTo>
                    <a:pt x="1950" y="1950"/>
                  </a:lnTo>
                  <a:lnTo>
                    <a:pt x="0" y="1950"/>
                  </a:lnTo>
                  <a:lnTo>
                    <a:pt x="0" y="4437"/>
                  </a:lnTo>
                  <a:lnTo>
                    <a:pt x="1950" y="4437"/>
                  </a:lnTo>
                  <a:lnTo>
                    <a:pt x="1950" y="6387"/>
                  </a:lnTo>
                  <a:lnTo>
                    <a:pt x="4370" y="6387"/>
                  </a:lnTo>
                  <a:lnTo>
                    <a:pt x="4370" y="4437"/>
                  </a:lnTo>
                  <a:lnTo>
                    <a:pt x="6319" y="4437"/>
                  </a:lnTo>
                  <a:lnTo>
                    <a:pt x="6319" y="1950"/>
                  </a:lnTo>
                  <a:lnTo>
                    <a:pt x="4370" y="1950"/>
                  </a:lnTo>
                  <a:lnTo>
                    <a:pt x="4370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149" name="Google Shape;16149;p32"/>
          <p:cNvGrpSpPr/>
          <p:nvPr/>
        </p:nvGrpSpPr>
        <p:grpSpPr>
          <a:xfrm flipH="1">
            <a:off x="7731035" y="110994"/>
            <a:ext cx="1566909" cy="2516040"/>
            <a:chOff x="3388752" y="1501169"/>
            <a:chExt cx="1060012" cy="1702097"/>
          </a:xfrm>
        </p:grpSpPr>
        <p:sp>
          <p:nvSpPr>
            <p:cNvPr id="16150" name="Google Shape;16150;p32"/>
            <p:cNvSpPr/>
            <p:nvPr/>
          </p:nvSpPr>
          <p:spPr>
            <a:xfrm>
              <a:off x="3388752" y="2864648"/>
              <a:ext cx="338627" cy="338618"/>
            </a:xfrm>
            <a:custGeom>
              <a:avLst/>
              <a:gdLst/>
              <a:ahLst/>
              <a:cxnLst/>
              <a:rect l="l" t="t" r="r" b="b"/>
              <a:pathLst>
                <a:path w="38048" h="38047" extrusionOk="0">
                  <a:moveTo>
                    <a:pt x="11630" y="0"/>
                  </a:moveTo>
                  <a:lnTo>
                    <a:pt x="11630" y="11697"/>
                  </a:lnTo>
                  <a:lnTo>
                    <a:pt x="1" y="11697"/>
                  </a:lnTo>
                  <a:lnTo>
                    <a:pt x="1" y="26418"/>
                  </a:lnTo>
                  <a:lnTo>
                    <a:pt x="11630" y="26418"/>
                  </a:lnTo>
                  <a:lnTo>
                    <a:pt x="11630" y="38047"/>
                  </a:lnTo>
                  <a:lnTo>
                    <a:pt x="26351" y="38047"/>
                  </a:lnTo>
                  <a:lnTo>
                    <a:pt x="26351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351" y="11697"/>
                  </a:lnTo>
                  <a:lnTo>
                    <a:pt x="26351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1" name="Google Shape;16151;p32"/>
            <p:cNvSpPr/>
            <p:nvPr/>
          </p:nvSpPr>
          <p:spPr>
            <a:xfrm>
              <a:off x="3832512" y="1501169"/>
              <a:ext cx="234524" cy="234524"/>
            </a:xfrm>
            <a:custGeom>
              <a:avLst/>
              <a:gdLst/>
              <a:ahLst/>
              <a:cxnLst/>
              <a:rect l="l" t="t" r="r" b="b"/>
              <a:pathLst>
                <a:path w="26351" h="26351" extrusionOk="0">
                  <a:moveTo>
                    <a:pt x="8067" y="0"/>
                  </a:moveTo>
                  <a:lnTo>
                    <a:pt x="8067" y="8066"/>
                  </a:lnTo>
                  <a:lnTo>
                    <a:pt x="1" y="8066"/>
                  </a:lnTo>
                  <a:lnTo>
                    <a:pt x="1" y="18284"/>
                  </a:lnTo>
                  <a:lnTo>
                    <a:pt x="8067" y="18284"/>
                  </a:lnTo>
                  <a:lnTo>
                    <a:pt x="8067" y="26350"/>
                  </a:lnTo>
                  <a:lnTo>
                    <a:pt x="18217" y="26350"/>
                  </a:lnTo>
                  <a:lnTo>
                    <a:pt x="18217" y="18284"/>
                  </a:lnTo>
                  <a:lnTo>
                    <a:pt x="26351" y="18284"/>
                  </a:lnTo>
                  <a:lnTo>
                    <a:pt x="26351" y="8066"/>
                  </a:lnTo>
                  <a:lnTo>
                    <a:pt x="18217" y="8066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2" name="Google Shape;16152;p32"/>
            <p:cNvSpPr/>
            <p:nvPr/>
          </p:nvSpPr>
          <p:spPr>
            <a:xfrm>
              <a:off x="4265095" y="1552030"/>
              <a:ext cx="183669" cy="183669"/>
            </a:xfrm>
            <a:custGeom>
              <a:avLst/>
              <a:gdLst/>
              <a:ahLst/>
              <a:cxnLst/>
              <a:rect l="l" t="t" r="r" b="b"/>
              <a:pathLst>
                <a:path w="20637" h="20637" extrusionOk="0">
                  <a:moveTo>
                    <a:pt x="6319" y="1"/>
                  </a:moveTo>
                  <a:lnTo>
                    <a:pt x="6319" y="6319"/>
                  </a:lnTo>
                  <a:lnTo>
                    <a:pt x="0" y="6319"/>
                  </a:lnTo>
                  <a:lnTo>
                    <a:pt x="0" y="14251"/>
                  </a:lnTo>
                  <a:lnTo>
                    <a:pt x="6319" y="14251"/>
                  </a:lnTo>
                  <a:lnTo>
                    <a:pt x="6319" y="20637"/>
                  </a:lnTo>
                  <a:lnTo>
                    <a:pt x="14251" y="20637"/>
                  </a:lnTo>
                  <a:lnTo>
                    <a:pt x="14251" y="14251"/>
                  </a:lnTo>
                  <a:lnTo>
                    <a:pt x="20637" y="14251"/>
                  </a:lnTo>
                  <a:lnTo>
                    <a:pt x="20637" y="6319"/>
                  </a:lnTo>
                  <a:lnTo>
                    <a:pt x="14251" y="6319"/>
                  </a:lnTo>
                  <a:lnTo>
                    <a:pt x="14251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3" name="Google Shape;16153;p32"/>
            <p:cNvSpPr/>
            <p:nvPr/>
          </p:nvSpPr>
          <p:spPr>
            <a:xfrm>
              <a:off x="3617780" y="2317198"/>
              <a:ext cx="350589" cy="349984"/>
            </a:xfrm>
            <a:custGeom>
              <a:avLst/>
              <a:gdLst/>
              <a:ahLst/>
              <a:cxnLst/>
              <a:rect l="l" t="t" r="r" b="b"/>
              <a:pathLst>
                <a:path w="39392" h="39324" extrusionOk="0">
                  <a:moveTo>
                    <a:pt x="12100" y="0"/>
                  </a:moveTo>
                  <a:lnTo>
                    <a:pt x="12100" y="12100"/>
                  </a:lnTo>
                  <a:lnTo>
                    <a:pt x="1" y="12100"/>
                  </a:lnTo>
                  <a:lnTo>
                    <a:pt x="1" y="27291"/>
                  </a:lnTo>
                  <a:lnTo>
                    <a:pt x="12100" y="27291"/>
                  </a:lnTo>
                  <a:lnTo>
                    <a:pt x="12100" y="39323"/>
                  </a:lnTo>
                  <a:lnTo>
                    <a:pt x="27292" y="39323"/>
                  </a:lnTo>
                  <a:lnTo>
                    <a:pt x="27292" y="27291"/>
                  </a:lnTo>
                  <a:lnTo>
                    <a:pt x="39392" y="27291"/>
                  </a:lnTo>
                  <a:lnTo>
                    <a:pt x="39392" y="12100"/>
                  </a:lnTo>
                  <a:lnTo>
                    <a:pt x="27292" y="12100"/>
                  </a:lnTo>
                  <a:lnTo>
                    <a:pt x="27292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4" name="Google Shape;16154;p32"/>
            <p:cNvSpPr/>
            <p:nvPr/>
          </p:nvSpPr>
          <p:spPr>
            <a:xfrm>
              <a:off x="3653077" y="1712960"/>
              <a:ext cx="140006" cy="139997"/>
            </a:xfrm>
            <a:custGeom>
              <a:avLst/>
              <a:gdLst/>
              <a:ahLst/>
              <a:cxnLst/>
              <a:rect l="l" t="t" r="r" b="b"/>
              <a:pathLst>
                <a:path w="15731" h="15730" extrusionOk="0">
                  <a:moveTo>
                    <a:pt x="4841" y="1"/>
                  </a:moveTo>
                  <a:lnTo>
                    <a:pt x="4841" y="4840"/>
                  </a:lnTo>
                  <a:lnTo>
                    <a:pt x="1" y="4840"/>
                  </a:lnTo>
                  <a:lnTo>
                    <a:pt x="1" y="10890"/>
                  </a:lnTo>
                  <a:lnTo>
                    <a:pt x="4841" y="10890"/>
                  </a:lnTo>
                  <a:lnTo>
                    <a:pt x="4841" y="15730"/>
                  </a:lnTo>
                  <a:lnTo>
                    <a:pt x="10890" y="15730"/>
                  </a:lnTo>
                  <a:lnTo>
                    <a:pt x="10890" y="10890"/>
                  </a:lnTo>
                  <a:lnTo>
                    <a:pt x="15730" y="10890"/>
                  </a:lnTo>
                  <a:lnTo>
                    <a:pt x="15730" y="4840"/>
                  </a:lnTo>
                  <a:lnTo>
                    <a:pt x="10890" y="4840"/>
                  </a:lnTo>
                  <a:lnTo>
                    <a:pt x="10890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5" name="Google Shape;16155;p32"/>
            <p:cNvSpPr/>
            <p:nvPr/>
          </p:nvSpPr>
          <p:spPr>
            <a:xfrm>
              <a:off x="3624366" y="1615442"/>
              <a:ext cx="56844" cy="56248"/>
            </a:xfrm>
            <a:custGeom>
              <a:avLst/>
              <a:gdLst/>
              <a:ahLst/>
              <a:cxnLst/>
              <a:rect l="l" t="t" r="r" b="b"/>
              <a:pathLst>
                <a:path w="6387" h="6320" extrusionOk="0">
                  <a:moveTo>
                    <a:pt x="1950" y="1"/>
                  </a:moveTo>
                  <a:lnTo>
                    <a:pt x="1950" y="1950"/>
                  </a:lnTo>
                  <a:lnTo>
                    <a:pt x="0" y="1950"/>
                  </a:lnTo>
                  <a:lnTo>
                    <a:pt x="0" y="4370"/>
                  </a:lnTo>
                  <a:lnTo>
                    <a:pt x="1950" y="4370"/>
                  </a:lnTo>
                  <a:lnTo>
                    <a:pt x="1950" y="6320"/>
                  </a:lnTo>
                  <a:lnTo>
                    <a:pt x="4437" y="6320"/>
                  </a:lnTo>
                  <a:lnTo>
                    <a:pt x="4437" y="4370"/>
                  </a:lnTo>
                  <a:lnTo>
                    <a:pt x="6386" y="4370"/>
                  </a:lnTo>
                  <a:lnTo>
                    <a:pt x="6386" y="1950"/>
                  </a:lnTo>
                  <a:lnTo>
                    <a:pt x="4437" y="1950"/>
                  </a:lnTo>
                  <a:lnTo>
                    <a:pt x="4437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6" name="Google Shape;16156;p32"/>
            <p:cNvSpPr/>
            <p:nvPr/>
          </p:nvSpPr>
          <p:spPr>
            <a:xfrm>
              <a:off x="3431129" y="1898418"/>
              <a:ext cx="338618" cy="338618"/>
            </a:xfrm>
            <a:custGeom>
              <a:avLst/>
              <a:gdLst/>
              <a:ahLst/>
              <a:cxnLst/>
              <a:rect l="l" t="t" r="r" b="b"/>
              <a:pathLst>
                <a:path w="38047" h="38047" extrusionOk="0">
                  <a:moveTo>
                    <a:pt x="11697" y="1"/>
                  </a:moveTo>
                  <a:lnTo>
                    <a:pt x="11697" y="11697"/>
                  </a:lnTo>
                  <a:lnTo>
                    <a:pt x="0" y="11697"/>
                  </a:lnTo>
                  <a:lnTo>
                    <a:pt x="0" y="26418"/>
                  </a:lnTo>
                  <a:lnTo>
                    <a:pt x="11697" y="26418"/>
                  </a:lnTo>
                  <a:lnTo>
                    <a:pt x="11697" y="38047"/>
                  </a:lnTo>
                  <a:lnTo>
                    <a:pt x="26418" y="38047"/>
                  </a:lnTo>
                  <a:lnTo>
                    <a:pt x="26418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418" y="11697"/>
                  </a:lnTo>
                  <a:lnTo>
                    <a:pt x="26418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875283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spTree>
      <p:nvGrpSpPr>
        <p:cNvPr id="1" name="Shape 161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158" name="Google Shape;16158;p33"/>
          <p:cNvGrpSpPr/>
          <p:nvPr/>
        </p:nvGrpSpPr>
        <p:grpSpPr>
          <a:xfrm flipH="1">
            <a:off x="-93533" y="1855986"/>
            <a:ext cx="808632" cy="2246239"/>
            <a:chOff x="3991695" y="982492"/>
            <a:chExt cx="547038" cy="1519577"/>
          </a:xfrm>
        </p:grpSpPr>
        <p:sp>
          <p:nvSpPr>
            <p:cNvPr id="16159" name="Google Shape;16159;p33"/>
            <p:cNvSpPr/>
            <p:nvPr/>
          </p:nvSpPr>
          <p:spPr>
            <a:xfrm>
              <a:off x="4265095" y="1552030"/>
              <a:ext cx="183669" cy="183669"/>
            </a:xfrm>
            <a:custGeom>
              <a:avLst/>
              <a:gdLst/>
              <a:ahLst/>
              <a:cxnLst/>
              <a:rect l="l" t="t" r="r" b="b"/>
              <a:pathLst>
                <a:path w="20637" h="20637" extrusionOk="0">
                  <a:moveTo>
                    <a:pt x="6319" y="1"/>
                  </a:moveTo>
                  <a:lnTo>
                    <a:pt x="6319" y="6319"/>
                  </a:lnTo>
                  <a:lnTo>
                    <a:pt x="0" y="6319"/>
                  </a:lnTo>
                  <a:lnTo>
                    <a:pt x="0" y="14251"/>
                  </a:lnTo>
                  <a:lnTo>
                    <a:pt x="6319" y="14251"/>
                  </a:lnTo>
                  <a:lnTo>
                    <a:pt x="6319" y="20637"/>
                  </a:lnTo>
                  <a:lnTo>
                    <a:pt x="14251" y="20637"/>
                  </a:lnTo>
                  <a:lnTo>
                    <a:pt x="14251" y="14251"/>
                  </a:lnTo>
                  <a:lnTo>
                    <a:pt x="20637" y="14251"/>
                  </a:lnTo>
                  <a:lnTo>
                    <a:pt x="20637" y="6319"/>
                  </a:lnTo>
                  <a:lnTo>
                    <a:pt x="14251" y="6319"/>
                  </a:lnTo>
                  <a:lnTo>
                    <a:pt x="14251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0" name="Google Shape;16160;p33"/>
            <p:cNvSpPr/>
            <p:nvPr/>
          </p:nvSpPr>
          <p:spPr>
            <a:xfrm>
              <a:off x="3991695" y="1039327"/>
              <a:ext cx="333830" cy="333839"/>
            </a:xfrm>
            <a:custGeom>
              <a:avLst/>
              <a:gdLst/>
              <a:ahLst/>
              <a:cxnLst/>
              <a:rect l="l" t="t" r="r" b="b"/>
              <a:pathLst>
                <a:path w="37509" h="37510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5"/>
                  </a:lnTo>
                  <a:lnTo>
                    <a:pt x="11495" y="26015"/>
                  </a:lnTo>
                  <a:lnTo>
                    <a:pt x="11495" y="37509"/>
                  </a:lnTo>
                  <a:lnTo>
                    <a:pt x="26014" y="37509"/>
                  </a:lnTo>
                  <a:lnTo>
                    <a:pt x="26014" y="26015"/>
                  </a:lnTo>
                  <a:lnTo>
                    <a:pt x="37509" y="26015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1" name="Google Shape;16161;p33"/>
            <p:cNvSpPr/>
            <p:nvPr/>
          </p:nvSpPr>
          <p:spPr>
            <a:xfrm>
              <a:off x="4204904" y="2167634"/>
              <a:ext cx="333830" cy="334435"/>
            </a:xfrm>
            <a:custGeom>
              <a:avLst/>
              <a:gdLst/>
              <a:ahLst/>
              <a:cxnLst/>
              <a:rect l="l" t="t" r="r" b="b"/>
              <a:pathLst>
                <a:path w="37509" h="37577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4"/>
                  </a:lnTo>
                  <a:lnTo>
                    <a:pt x="11495" y="26014"/>
                  </a:lnTo>
                  <a:lnTo>
                    <a:pt x="11495" y="37576"/>
                  </a:lnTo>
                  <a:lnTo>
                    <a:pt x="26014" y="37576"/>
                  </a:lnTo>
                  <a:lnTo>
                    <a:pt x="26014" y="26014"/>
                  </a:lnTo>
                  <a:lnTo>
                    <a:pt x="37509" y="26014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2" name="Google Shape;16162;p33"/>
            <p:cNvSpPr/>
            <p:nvPr/>
          </p:nvSpPr>
          <p:spPr>
            <a:xfrm>
              <a:off x="4300392" y="982492"/>
              <a:ext cx="56239" cy="56844"/>
            </a:xfrm>
            <a:custGeom>
              <a:avLst/>
              <a:gdLst/>
              <a:ahLst/>
              <a:cxnLst/>
              <a:rect l="l" t="t" r="r" b="b"/>
              <a:pathLst>
                <a:path w="6319" h="6387" extrusionOk="0">
                  <a:moveTo>
                    <a:pt x="1950" y="1"/>
                  </a:moveTo>
                  <a:lnTo>
                    <a:pt x="1950" y="1950"/>
                  </a:lnTo>
                  <a:lnTo>
                    <a:pt x="0" y="1950"/>
                  </a:lnTo>
                  <a:lnTo>
                    <a:pt x="0" y="4437"/>
                  </a:lnTo>
                  <a:lnTo>
                    <a:pt x="1950" y="4437"/>
                  </a:lnTo>
                  <a:lnTo>
                    <a:pt x="1950" y="6387"/>
                  </a:lnTo>
                  <a:lnTo>
                    <a:pt x="4370" y="6387"/>
                  </a:lnTo>
                  <a:lnTo>
                    <a:pt x="4370" y="4437"/>
                  </a:lnTo>
                  <a:lnTo>
                    <a:pt x="6319" y="4437"/>
                  </a:lnTo>
                  <a:lnTo>
                    <a:pt x="6319" y="1950"/>
                  </a:lnTo>
                  <a:lnTo>
                    <a:pt x="4370" y="1950"/>
                  </a:lnTo>
                  <a:lnTo>
                    <a:pt x="4370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163" name="Google Shape;16163;p33"/>
          <p:cNvGrpSpPr/>
          <p:nvPr/>
        </p:nvGrpSpPr>
        <p:grpSpPr>
          <a:xfrm flipH="1">
            <a:off x="8428892" y="11"/>
            <a:ext cx="808632" cy="2246239"/>
            <a:chOff x="3991695" y="982492"/>
            <a:chExt cx="547038" cy="1519577"/>
          </a:xfrm>
        </p:grpSpPr>
        <p:sp>
          <p:nvSpPr>
            <p:cNvPr id="16164" name="Google Shape;16164;p33"/>
            <p:cNvSpPr/>
            <p:nvPr/>
          </p:nvSpPr>
          <p:spPr>
            <a:xfrm>
              <a:off x="4265095" y="1552030"/>
              <a:ext cx="183669" cy="183669"/>
            </a:xfrm>
            <a:custGeom>
              <a:avLst/>
              <a:gdLst/>
              <a:ahLst/>
              <a:cxnLst/>
              <a:rect l="l" t="t" r="r" b="b"/>
              <a:pathLst>
                <a:path w="20637" h="20637" extrusionOk="0">
                  <a:moveTo>
                    <a:pt x="6319" y="1"/>
                  </a:moveTo>
                  <a:lnTo>
                    <a:pt x="6319" y="6319"/>
                  </a:lnTo>
                  <a:lnTo>
                    <a:pt x="0" y="6319"/>
                  </a:lnTo>
                  <a:lnTo>
                    <a:pt x="0" y="14251"/>
                  </a:lnTo>
                  <a:lnTo>
                    <a:pt x="6319" y="14251"/>
                  </a:lnTo>
                  <a:lnTo>
                    <a:pt x="6319" y="20637"/>
                  </a:lnTo>
                  <a:lnTo>
                    <a:pt x="14251" y="20637"/>
                  </a:lnTo>
                  <a:lnTo>
                    <a:pt x="14251" y="14251"/>
                  </a:lnTo>
                  <a:lnTo>
                    <a:pt x="20637" y="14251"/>
                  </a:lnTo>
                  <a:lnTo>
                    <a:pt x="20637" y="6319"/>
                  </a:lnTo>
                  <a:lnTo>
                    <a:pt x="14251" y="6319"/>
                  </a:lnTo>
                  <a:lnTo>
                    <a:pt x="14251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5" name="Google Shape;16165;p33"/>
            <p:cNvSpPr/>
            <p:nvPr/>
          </p:nvSpPr>
          <p:spPr>
            <a:xfrm>
              <a:off x="3991695" y="1039327"/>
              <a:ext cx="333830" cy="333839"/>
            </a:xfrm>
            <a:custGeom>
              <a:avLst/>
              <a:gdLst/>
              <a:ahLst/>
              <a:cxnLst/>
              <a:rect l="l" t="t" r="r" b="b"/>
              <a:pathLst>
                <a:path w="37509" h="37510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5"/>
                  </a:lnTo>
                  <a:lnTo>
                    <a:pt x="11495" y="26015"/>
                  </a:lnTo>
                  <a:lnTo>
                    <a:pt x="11495" y="37509"/>
                  </a:lnTo>
                  <a:lnTo>
                    <a:pt x="26014" y="37509"/>
                  </a:lnTo>
                  <a:lnTo>
                    <a:pt x="26014" y="26015"/>
                  </a:lnTo>
                  <a:lnTo>
                    <a:pt x="37509" y="26015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6" name="Google Shape;16166;p33"/>
            <p:cNvSpPr/>
            <p:nvPr/>
          </p:nvSpPr>
          <p:spPr>
            <a:xfrm>
              <a:off x="4204904" y="2167634"/>
              <a:ext cx="333830" cy="334435"/>
            </a:xfrm>
            <a:custGeom>
              <a:avLst/>
              <a:gdLst/>
              <a:ahLst/>
              <a:cxnLst/>
              <a:rect l="l" t="t" r="r" b="b"/>
              <a:pathLst>
                <a:path w="37509" h="37577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4"/>
                  </a:lnTo>
                  <a:lnTo>
                    <a:pt x="11495" y="26014"/>
                  </a:lnTo>
                  <a:lnTo>
                    <a:pt x="11495" y="37576"/>
                  </a:lnTo>
                  <a:lnTo>
                    <a:pt x="26014" y="37576"/>
                  </a:lnTo>
                  <a:lnTo>
                    <a:pt x="26014" y="26014"/>
                  </a:lnTo>
                  <a:lnTo>
                    <a:pt x="37509" y="26014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7" name="Google Shape;16167;p33"/>
            <p:cNvSpPr/>
            <p:nvPr/>
          </p:nvSpPr>
          <p:spPr>
            <a:xfrm>
              <a:off x="4300392" y="982492"/>
              <a:ext cx="56239" cy="56844"/>
            </a:xfrm>
            <a:custGeom>
              <a:avLst/>
              <a:gdLst/>
              <a:ahLst/>
              <a:cxnLst/>
              <a:rect l="l" t="t" r="r" b="b"/>
              <a:pathLst>
                <a:path w="6319" h="6387" extrusionOk="0">
                  <a:moveTo>
                    <a:pt x="1950" y="1"/>
                  </a:moveTo>
                  <a:lnTo>
                    <a:pt x="1950" y="1950"/>
                  </a:lnTo>
                  <a:lnTo>
                    <a:pt x="0" y="1950"/>
                  </a:lnTo>
                  <a:lnTo>
                    <a:pt x="0" y="4437"/>
                  </a:lnTo>
                  <a:lnTo>
                    <a:pt x="1950" y="4437"/>
                  </a:lnTo>
                  <a:lnTo>
                    <a:pt x="1950" y="6387"/>
                  </a:lnTo>
                  <a:lnTo>
                    <a:pt x="4370" y="6387"/>
                  </a:lnTo>
                  <a:lnTo>
                    <a:pt x="4370" y="4437"/>
                  </a:lnTo>
                  <a:lnTo>
                    <a:pt x="6319" y="4437"/>
                  </a:lnTo>
                  <a:lnTo>
                    <a:pt x="6319" y="1950"/>
                  </a:lnTo>
                  <a:lnTo>
                    <a:pt x="4370" y="1950"/>
                  </a:lnTo>
                  <a:lnTo>
                    <a:pt x="4370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6168" name="Google Shape;16168;p33"/>
          <p:cNvSpPr/>
          <p:nvPr/>
        </p:nvSpPr>
        <p:spPr>
          <a:xfrm flipH="1">
            <a:off x="8484566" y="4691170"/>
            <a:ext cx="262938" cy="263509"/>
          </a:xfrm>
          <a:custGeom>
            <a:avLst/>
            <a:gdLst/>
            <a:ahLst/>
            <a:cxnLst/>
            <a:rect l="l" t="t" r="r" b="b"/>
            <a:pathLst>
              <a:path w="37509" h="37577" extrusionOk="0">
                <a:moveTo>
                  <a:pt x="11495" y="1"/>
                </a:moveTo>
                <a:lnTo>
                  <a:pt x="11495" y="11495"/>
                </a:lnTo>
                <a:lnTo>
                  <a:pt x="0" y="11495"/>
                </a:lnTo>
                <a:lnTo>
                  <a:pt x="0" y="26014"/>
                </a:lnTo>
                <a:lnTo>
                  <a:pt x="11495" y="26014"/>
                </a:lnTo>
                <a:lnTo>
                  <a:pt x="11495" y="37576"/>
                </a:lnTo>
                <a:lnTo>
                  <a:pt x="26014" y="37576"/>
                </a:lnTo>
                <a:lnTo>
                  <a:pt x="26014" y="26014"/>
                </a:lnTo>
                <a:lnTo>
                  <a:pt x="37509" y="26014"/>
                </a:lnTo>
                <a:lnTo>
                  <a:pt x="37509" y="11495"/>
                </a:lnTo>
                <a:lnTo>
                  <a:pt x="26014" y="11495"/>
                </a:lnTo>
                <a:lnTo>
                  <a:pt x="26014" y="1"/>
                </a:lnTo>
                <a:close/>
              </a:path>
            </a:pathLst>
          </a:custGeom>
          <a:solidFill>
            <a:srgbClr val="29ABD9">
              <a:alpha val="3333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169" name="Google Shape;16169;p33"/>
          <p:cNvSpPr/>
          <p:nvPr/>
        </p:nvSpPr>
        <p:spPr>
          <a:xfrm flipH="1">
            <a:off x="27539" y="54380"/>
            <a:ext cx="496244" cy="497332"/>
          </a:xfrm>
          <a:custGeom>
            <a:avLst/>
            <a:gdLst/>
            <a:ahLst/>
            <a:cxnLst/>
            <a:rect l="l" t="t" r="r" b="b"/>
            <a:pathLst>
              <a:path w="37509" h="37577" extrusionOk="0">
                <a:moveTo>
                  <a:pt x="11495" y="1"/>
                </a:moveTo>
                <a:lnTo>
                  <a:pt x="11495" y="11495"/>
                </a:lnTo>
                <a:lnTo>
                  <a:pt x="0" y="11495"/>
                </a:lnTo>
                <a:lnTo>
                  <a:pt x="0" y="26014"/>
                </a:lnTo>
                <a:lnTo>
                  <a:pt x="11495" y="26014"/>
                </a:lnTo>
                <a:lnTo>
                  <a:pt x="11495" y="37576"/>
                </a:lnTo>
                <a:lnTo>
                  <a:pt x="26014" y="37576"/>
                </a:lnTo>
                <a:lnTo>
                  <a:pt x="26014" y="26014"/>
                </a:lnTo>
                <a:lnTo>
                  <a:pt x="37509" y="26014"/>
                </a:lnTo>
                <a:lnTo>
                  <a:pt x="37509" y="11495"/>
                </a:lnTo>
                <a:lnTo>
                  <a:pt x="26014" y="11495"/>
                </a:lnTo>
                <a:lnTo>
                  <a:pt x="26014" y="1"/>
                </a:lnTo>
                <a:close/>
              </a:path>
            </a:pathLst>
          </a:custGeom>
          <a:solidFill>
            <a:srgbClr val="29ABD9">
              <a:alpha val="3333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170" name="Google Shape;16170;p33"/>
          <p:cNvSpPr/>
          <p:nvPr/>
        </p:nvSpPr>
        <p:spPr>
          <a:xfrm flipH="1">
            <a:off x="799595" y="387608"/>
            <a:ext cx="147035" cy="147396"/>
          </a:xfrm>
          <a:custGeom>
            <a:avLst/>
            <a:gdLst/>
            <a:ahLst/>
            <a:cxnLst/>
            <a:rect l="l" t="t" r="r" b="b"/>
            <a:pathLst>
              <a:path w="37509" h="37577" extrusionOk="0">
                <a:moveTo>
                  <a:pt x="11495" y="1"/>
                </a:moveTo>
                <a:lnTo>
                  <a:pt x="11495" y="11495"/>
                </a:lnTo>
                <a:lnTo>
                  <a:pt x="0" y="11495"/>
                </a:lnTo>
                <a:lnTo>
                  <a:pt x="0" y="26014"/>
                </a:lnTo>
                <a:lnTo>
                  <a:pt x="11495" y="26014"/>
                </a:lnTo>
                <a:lnTo>
                  <a:pt x="11495" y="37576"/>
                </a:lnTo>
                <a:lnTo>
                  <a:pt x="26014" y="37576"/>
                </a:lnTo>
                <a:lnTo>
                  <a:pt x="26014" y="26014"/>
                </a:lnTo>
                <a:lnTo>
                  <a:pt x="37509" y="26014"/>
                </a:lnTo>
                <a:lnTo>
                  <a:pt x="37509" y="11495"/>
                </a:lnTo>
                <a:lnTo>
                  <a:pt x="26014" y="11495"/>
                </a:lnTo>
                <a:lnTo>
                  <a:pt x="26014" y="1"/>
                </a:lnTo>
                <a:close/>
              </a:path>
            </a:pathLst>
          </a:custGeom>
          <a:solidFill>
            <a:srgbClr val="29ABD9">
              <a:alpha val="3333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171" name="Google Shape;16171;p33"/>
          <p:cNvSpPr/>
          <p:nvPr/>
        </p:nvSpPr>
        <p:spPr>
          <a:xfrm flipH="1">
            <a:off x="8465557" y="2595153"/>
            <a:ext cx="211166" cy="211161"/>
          </a:xfrm>
          <a:custGeom>
            <a:avLst/>
            <a:gdLst/>
            <a:ahLst/>
            <a:cxnLst/>
            <a:rect l="l" t="t" r="r" b="b"/>
            <a:pathLst>
              <a:path w="38048" h="38047" extrusionOk="0">
                <a:moveTo>
                  <a:pt x="11630" y="0"/>
                </a:moveTo>
                <a:lnTo>
                  <a:pt x="11630" y="11697"/>
                </a:lnTo>
                <a:lnTo>
                  <a:pt x="1" y="11697"/>
                </a:lnTo>
                <a:lnTo>
                  <a:pt x="1" y="26418"/>
                </a:lnTo>
                <a:lnTo>
                  <a:pt x="11630" y="26418"/>
                </a:lnTo>
                <a:lnTo>
                  <a:pt x="11630" y="38047"/>
                </a:lnTo>
                <a:lnTo>
                  <a:pt x="26351" y="38047"/>
                </a:lnTo>
                <a:lnTo>
                  <a:pt x="26351" y="26418"/>
                </a:lnTo>
                <a:lnTo>
                  <a:pt x="38047" y="26418"/>
                </a:lnTo>
                <a:lnTo>
                  <a:pt x="38047" y="11697"/>
                </a:lnTo>
                <a:lnTo>
                  <a:pt x="26351" y="11697"/>
                </a:lnTo>
                <a:lnTo>
                  <a:pt x="26351" y="0"/>
                </a:lnTo>
                <a:close/>
              </a:path>
            </a:pathLst>
          </a:cu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172" name="Google Shape;16172;p33"/>
          <p:cNvSpPr/>
          <p:nvPr/>
        </p:nvSpPr>
        <p:spPr>
          <a:xfrm flipH="1">
            <a:off x="149519" y="4325707"/>
            <a:ext cx="565584" cy="565569"/>
          </a:xfrm>
          <a:custGeom>
            <a:avLst/>
            <a:gdLst/>
            <a:ahLst/>
            <a:cxnLst/>
            <a:rect l="l" t="t" r="r" b="b"/>
            <a:pathLst>
              <a:path w="38048" h="38047" extrusionOk="0">
                <a:moveTo>
                  <a:pt x="11630" y="0"/>
                </a:moveTo>
                <a:lnTo>
                  <a:pt x="11630" y="11697"/>
                </a:lnTo>
                <a:lnTo>
                  <a:pt x="1" y="11697"/>
                </a:lnTo>
                <a:lnTo>
                  <a:pt x="1" y="26418"/>
                </a:lnTo>
                <a:lnTo>
                  <a:pt x="11630" y="26418"/>
                </a:lnTo>
                <a:lnTo>
                  <a:pt x="11630" y="38047"/>
                </a:lnTo>
                <a:lnTo>
                  <a:pt x="26351" y="38047"/>
                </a:lnTo>
                <a:lnTo>
                  <a:pt x="26351" y="26418"/>
                </a:lnTo>
                <a:lnTo>
                  <a:pt x="38047" y="26418"/>
                </a:lnTo>
                <a:lnTo>
                  <a:pt x="38047" y="11697"/>
                </a:lnTo>
                <a:lnTo>
                  <a:pt x="26351" y="11697"/>
                </a:lnTo>
                <a:lnTo>
                  <a:pt x="26351" y="0"/>
                </a:lnTo>
                <a:close/>
              </a:path>
            </a:pathLst>
          </a:cu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6173" name="Google Shape;16173;p33"/>
          <p:cNvGrpSpPr/>
          <p:nvPr/>
        </p:nvGrpSpPr>
        <p:grpSpPr>
          <a:xfrm>
            <a:off x="-2141512" y="-647366"/>
            <a:ext cx="2856614" cy="2856614"/>
            <a:chOff x="1190625" y="238125"/>
            <a:chExt cx="5205200" cy="5205200"/>
          </a:xfrm>
        </p:grpSpPr>
        <p:sp>
          <p:nvSpPr>
            <p:cNvPr id="16174" name="Google Shape;16174;p33"/>
            <p:cNvSpPr/>
            <p:nvPr/>
          </p:nvSpPr>
          <p:spPr>
            <a:xfrm>
              <a:off x="3537100" y="2352575"/>
              <a:ext cx="739875" cy="745725"/>
            </a:xfrm>
            <a:custGeom>
              <a:avLst/>
              <a:gdLst/>
              <a:ahLst/>
              <a:cxnLst/>
              <a:rect l="l" t="t" r="r" b="b"/>
              <a:pathLst>
                <a:path w="29595" h="29829" extrusionOk="0">
                  <a:moveTo>
                    <a:pt x="19963" y="23699"/>
                  </a:moveTo>
                  <a:cubicBezTo>
                    <a:pt x="20956" y="20839"/>
                    <a:pt x="23057" y="19438"/>
                    <a:pt x="25509" y="19847"/>
                  </a:cubicBezTo>
                  <a:cubicBezTo>
                    <a:pt x="27785" y="20197"/>
                    <a:pt x="29478" y="22123"/>
                    <a:pt x="29536" y="24400"/>
                  </a:cubicBezTo>
                  <a:cubicBezTo>
                    <a:pt x="29595" y="26793"/>
                    <a:pt x="28077" y="28777"/>
                    <a:pt x="25684" y="29303"/>
                  </a:cubicBezTo>
                  <a:cubicBezTo>
                    <a:pt x="23232" y="29828"/>
                    <a:pt x="21189" y="28544"/>
                    <a:pt x="19963" y="25625"/>
                  </a:cubicBezTo>
                  <a:cubicBezTo>
                    <a:pt x="19146" y="28135"/>
                    <a:pt x="17512" y="29595"/>
                    <a:pt x="14768" y="29536"/>
                  </a:cubicBezTo>
                  <a:cubicBezTo>
                    <a:pt x="12609" y="29536"/>
                    <a:pt x="11266" y="28369"/>
                    <a:pt x="10040" y="25567"/>
                  </a:cubicBezTo>
                  <a:cubicBezTo>
                    <a:pt x="9690" y="26910"/>
                    <a:pt x="8990" y="27960"/>
                    <a:pt x="7881" y="28661"/>
                  </a:cubicBezTo>
                  <a:cubicBezTo>
                    <a:pt x="6830" y="29420"/>
                    <a:pt x="5604" y="29711"/>
                    <a:pt x="4320" y="29478"/>
                  </a:cubicBezTo>
                  <a:cubicBezTo>
                    <a:pt x="2044" y="29069"/>
                    <a:pt x="409" y="27201"/>
                    <a:pt x="234" y="25042"/>
                  </a:cubicBezTo>
                  <a:cubicBezTo>
                    <a:pt x="59" y="22532"/>
                    <a:pt x="1402" y="20664"/>
                    <a:pt x="4145" y="19672"/>
                  </a:cubicBezTo>
                  <a:cubicBezTo>
                    <a:pt x="1518" y="18796"/>
                    <a:pt x="1" y="17103"/>
                    <a:pt x="176" y="14243"/>
                  </a:cubicBezTo>
                  <a:cubicBezTo>
                    <a:pt x="351" y="12200"/>
                    <a:pt x="1577" y="10741"/>
                    <a:pt x="4203" y="9749"/>
                  </a:cubicBezTo>
                  <a:cubicBezTo>
                    <a:pt x="2744" y="9340"/>
                    <a:pt x="1635" y="8581"/>
                    <a:pt x="993" y="7355"/>
                  </a:cubicBezTo>
                  <a:cubicBezTo>
                    <a:pt x="293" y="6071"/>
                    <a:pt x="176" y="4787"/>
                    <a:pt x="643" y="3445"/>
                  </a:cubicBezTo>
                  <a:cubicBezTo>
                    <a:pt x="1343" y="1285"/>
                    <a:pt x="3386" y="1"/>
                    <a:pt x="5721" y="234"/>
                  </a:cubicBezTo>
                  <a:cubicBezTo>
                    <a:pt x="7822" y="409"/>
                    <a:pt x="9632" y="2161"/>
                    <a:pt x="9924" y="4320"/>
                  </a:cubicBezTo>
                  <a:cubicBezTo>
                    <a:pt x="10274" y="6713"/>
                    <a:pt x="8990" y="8640"/>
                    <a:pt x="6130" y="9807"/>
                  </a:cubicBezTo>
                  <a:cubicBezTo>
                    <a:pt x="8114" y="10332"/>
                    <a:pt x="9457" y="11558"/>
                    <a:pt x="10040" y="13660"/>
                  </a:cubicBezTo>
                  <a:cubicBezTo>
                    <a:pt x="10683" y="11617"/>
                    <a:pt x="11908" y="10332"/>
                    <a:pt x="13893" y="9749"/>
                  </a:cubicBezTo>
                  <a:cubicBezTo>
                    <a:pt x="11091" y="8581"/>
                    <a:pt x="9807" y="6538"/>
                    <a:pt x="10274" y="4087"/>
                  </a:cubicBezTo>
                  <a:cubicBezTo>
                    <a:pt x="10741" y="1752"/>
                    <a:pt x="12784" y="118"/>
                    <a:pt x="15177" y="176"/>
                  </a:cubicBezTo>
                  <a:cubicBezTo>
                    <a:pt x="17395" y="234"/>
                    <a:pt x="19380" y="1869"/>
                    <a:pt x="19788" y="4087"/>
                  </a:cubicBezTo>
                  <a:cubicBezTo>
                    <a:pt x="20197" y="6597"/>
                    <a:pt x="18913" y="8698"/>
                    <a:pt x="16111" y="9749"/>
                  </a:cubicBezTo>
                  <a:cubicBezTo>
                    <a:pt x="18096" y="10332"/>
                    <a:pt x="19380" y="11617"/>
                    <a:pt x="19963" y="13660"/>
                  </a:cubicBezTo>
                  <a:cubicBezTo>
                    <a:pt x="20430" y="12259"/>
                    <a:pt x="21131" y="11266"/>
                    <a:pt x="22240" y="10566"/>
                  </a:cubicBezTo>
                  <a:cubicBezTo>
                    <a:pt x="23349" y="9924"/>
                    <a:pt x="24575" y="9749"/>
                    <a:pt x="25859" y="10041"/>
                  </a:cubicBezTo>
                  <a:cubicBezTo>
                    <a:pt x="28135" y="10566"/>
                    <a:pt x="29595" y="12492"/>
                    <a:pt x="29536" y="14827"/>
                  </a:cubicBezTo>
                  <a:cubicBezTo>
                    <a:pt x="29536" y="17103"/>
                    <a:pt x="27902" y="19030"/>
                    <a:pt x="25684" y="19438"/>
                  </a:cubicBezTo>
                  <a:cubicBezTo>
                    <a:pt x="23232" y="19964"/>
                    <a:pt x="21248" y="18738"/>
                    <a:pt x="19963" y="15878"/>
                  </a:cubicBezTo>
                  <a:cubicBezTo>
                    <a:pt x="19380" y="17804"/>
                    <a:pt x="18154" y="19030"/>
                    <a:pt x="16111" y="19672"/>
                  </a:cubicBezTo>
                  <a:cubicBezTo>
                    <a:pt x="18154" y="20314"/>
                    <a:pt x="19380" y="21598"/>
                    <a:pt x="19963" y="23641"/>
                  </a:cubicBezTo>
                  <a:close/>
                  <a:moveTo>
                    <a:pt x="10040" y="23758"/>
                  </a:moveTo>
                  <a:cubicBezTo>
                    <a:pt x="10624" y="21598"/>
                    <a:pt x="11850" y="20314"/>
                    <a:pt x="13951" y="19672"/>
                  </a:cubicBezTo>
                  <a:cubicBezTo>
                    <a:pt x="11908" y="19088"/>
                    <a:pt x="10683" y="17804"/>
                    <a:pt x="10040" y="15819"/>
                  </a:cubicBezTo>
                  <a:cubicBezTo>
                    <a:pt x="9398" y="17921"/>
                    <a:pt x="8114" y="19088"/>
                    <a:pt x="6013" y="19672"/>
                  </a:cubicBezTo>
                  <a:cubicBezTo>
                    <a:pt x="8173" y="20255"/>
                    <a:pt x="9457" y="21540"/>
                    <a:pt x="10040" y="237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5" name="Google Shape;16175;p33"/>
            <p:cNvSpPr/>
            <p:nvPr/>
          </p:nvSpPr>
          <p:spPr>
            <a:xfrm>
              <a:off x="3793925" y="3092425"/>
              <a:ext cx="237900" cy="240800"/>
            </a:xfrm>
            <a:custGeom>
              <a:avLst/>
              <a:gdLst/>
              <a:ahLst/>
              <a:cxnLst/>
              <a:rect l="l" t="t" r="r" b="b"/>
              <a:pathLst>
                <a:path w="9516" h="9632" extrusionOk="0">
                  <a:moveTo>
                    <a:pt x="4729" y="9632"/>
                  </a:moveTo>
                  <a:cubicBezTo>
                    <a:pt x="2102" y="9632"/>
                    <a:pt x="1" y="7414"/>
                    <a:pt x="1" y="4845"/>
                  </a:cubicBezTo>
                  <a:cubicBezTo>
                    <a:pt x="1" y="2277"/>
                    <a:pt x="2219" y="1"/>
                    <a:pt x="4787" y="59"/>
                  </a:cubicBezTo>
                  <a:cubicBezTo>
                    <a:pt x="7356" y="117"/>
                    <a:pt x="9515" y="2335"/>
                    <a:pt x="9515" y="4904"/>
                  </a:cubicBezTo>
                  <a:cubicBezTo>
                    <a:pt x="9515" y="7472"/>
                    <a:pt x="7356" y="9632"/>
                    <a:pt x="4729" y="963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6" name="Google Shape;16176;p33"/>
            <p:cNvSpPr/>
            <p:nvPr/>
          </p:nvSpPr>
          <p:spPr>
            <a:xfrm>
              <a:off x="3300700" y="2600650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729" y="9574"/>
                  </a:moveTo>
                  <a:cubicBezTo>
                    <a:pt x="2102" y="9574"/>
                    <a:pt x="1" y="7414"/>
                    <a:pt x="1" y="4787"/>
                  </a:cubicBezTo>
                  <a:cubicBezTo>
                    <a:pt x="1" y="2161"/>
                    <a:pt x="2160" y="1"/>
                    <a:pt x="4729" y="59"/>
                  </a:cubicBezTo>
                  <a:cubicBezTo>
                    <a:pt x="7355" y="59"/>
                    <a:pt x="9573" y="2277"/>
                    <a:pt x="9515" y="4846"/>
                  </a:cubicBezTo>
                  <a:cubicBezTo>
                    <a:pt x="9515" y="7414"/>
                    <a:pt x="7297" y="9574"/>
                    <a:pt x="4729" y="957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7" name="Google Shape;16177;p33"/>
            <p:cNvSpPr/>
            <p:nvPr/>
          </p:nvSpPr>
          <p:spPr>
            <a:xfrm>
              <a:off x="3547325" y="3093900"/>
              <a:ext cx="237875" cy="239325"/>
            </a:xfrm>
            <a:custGeom>
              <a:avLst/>
              <a:gdLst/>
              <a:ahLst/>
              <a:cxnLst/>
              <a:rect l="l" t="t" r="r" b="b"/>
              <a:pathLst>
                <a:path w="9515" h="9573" extrusionOk="0">
                  <a:moveTo>
                    <a:pt x="9515" y="4786"/>
                  </a:moveTo>
                  <a:cubicBezTo>
                    <a:pt x="9515" y="7355"/>
                    <a:pt x="7355" y="9573"/>
                    <a:pt x="4728" y="9573"/>
                  </a:cubicBezTo>
                  <a:cubicBezTo>
                    <a:pt x="2160" y="9573"/>
                    <a:pt x="0" y="7355"/>
                    <a:pt x="0" y="4786"/>
                  </a:cubicBezTo>
                  <a:cubicBezTo>
                    <a:pt x="59" y="2218"/>
                    <a:pt x="2160" y="58"/>
                    <a:pt x="4728" y="58"/>
                  </a:cubicBezTo>
                  <a:cubicBezTo>
                    <a:pt x="7297" y="0"/>
                    <a:pt x="9515" y="2218"/>
                    <a:pt x="9515" y="47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8" name="Google Shape;16178;p33"/>
            <p:cNvSpPr/>
            <p:nvPr/>
          </p:nvSpPr>
          <p:spPr>
            <a:xfrm>
              <a:off x="3299250" y="2848725"/>
              <a:ext cx="239350" cy="237900"/>
            </a:xfrm>
            <a:custGeom>
              <a:avLst/>
              <a:gdLst/>
              <a:ahLst/>
              <a:cxnLst/>
              <a:rect l="l" t="t" r="r" b="b"/>
              <a:pathLst>
                <a:path w="9574" h="9516" extrusionOk="0">
                  <a:moveTo>
                    <a:pt x="9573" y="4729"/>
                  </a:moveTo>
                  <a:cubicBezTo>
                    <a:pt x="9573" y="7355"/>
                    <a:pt x="7355" y="9515"/>
                    <a:pt x="4787" y="9515"/>
                  </a:cubicBezTo>
                  <a:cubicBezTo>
                    <a:pt x="2160" y="9457"/>
                    <a:pt x="0" y="7297"/>
                    <a:pt x="59" y="4729"/>
                  </a:cubicBezTo>
                  <a:cubicBezTo>
                    <a:pt x="117" y="2102"/>
                    <a:pt x="2218" y="1"/>
                    <a:pt x="4787" y="1"/>
                  </a:cubicBezTo>
                  <a:cubicBezTo>
                    <a:pt x="7355" y="1"/>
                    <a:pt x="9573" y="2160"/>
                    <a:pt x="957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9" name="Google Shape;16179;p33"/>
            <p:cNvSpPr/>
            <p:nvPr/>
          </p:nvSpPr>
          <p:spPr>
            <a:xfrm>
              <a:off x="4036175" y="2358425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904" y="59"/>
                  </a:moveTo>
                  <a:cubicBezTo>
                    <a:pt x="7530" y="175"/>
                    <a:pt x="9573" y="2277"/>
                    <a:pt x="9456" y="4903"/>
                  </a:cubicBezTo>
                  <a:cubicBezTo>
                    <a:pt x="9398" y="7530"/>
                    <a:pt x="7238" y="9573"/>
                    <a:pt x="4670" y="9456"/>
                  </a:cubicBezTo>
                  <a:cubicBezTo>
                    <a:pt x="2043" y="9398"/>
                    <a:pt x="0" y="7238"/>
                    <a:pt x="59" y="4670"/>
                  </a:cubicBezTo>
                  <a:cubicBezTo>
                    <a:pt x="176" y="2043"/>
                    <a:pt x="2277" y="0"/>
                    <a:pt x="490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0" name="Google Shape;16180;p33"/>
            <p:cNvSpPr/>
            <p:nvPr/>
          </p:nvSpPr>
          <p:spPr>
            <a:xfrm>
              <a:off x="4039100" y="3098275"/>
              <a:ext cx="232050" cy="232050"/>
            </a:xfrm>
            <a:custGeom>
              <a:avLst/>
              <a:gdLst/>
              <a:ahLst/>
              <a:cxnLst/>
              <a:rect l="l" t="t" r="r" b="b"/>
              <a:pathLst>
                <a:path w="9282" h="9282" extrusionOk="0">
                  <a:moveTo>
                    <a:pt x="4670" y="0"/>
                  </a:moveTo>
                  <a:cubicBezTo>
                    <a:pt x="7238" y="0"/>
                    <a:pt x="9281" y="2043"/>
                    <a:pt x="9281" y="4670"/>
                  </a:cubicBezTo>
                  <a:cubicBezTo>
                    <a:pt x="9281" y="7238"/>
                    <a:pt x="7180" y="9281"/>
                    <a:pt x="4611" y="9281"/>
                  </a:cubicBezTo>
                  <a:cubicBezTo>
                    <a:pt x="2043" y="9223"/>
                    <a:pt x="0" y="7180"/>
                    <a:pt x="0" y="4611"/>
                  </a:cubicBezTo>
                  <a:cubicBezTo>
                    <a:pt x="0" y="2043"/>
                    <a:pt x="2102" y="0"/>
                    <a:pt x="467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1" name="Google Shape;16181;p33"/>
            <p:cNvSpPr/>
            <p:nvPr/>
          </p:nvSpPr>
          <p:spPr>
            <a:xfrm>
              <a:off x="3303625" y="2361350"/>
              <a:ext cx="232050" cy="232025"/>
            </a:xfrm>
            <a:custGeom>
              <a:avLst/>
              <a:gdLst/>
              <a:ahLst/>
              <a:cxnLst/>
              <a:rect l="l" t="t" r="r" b="b"/>
              <a:pathLst>
                <a:path w="9282" h="9281" extrusionOk="0">
                  <a:moveTo>
                    <a:pt x="0" y="4670"/>
                  </a:moveTo>
                  <a:cubicBezTo>
                    <a:pt x="0" y="2101"/>
                    <a:pt x="2043" y="0"/>
                    <a:pt x="4612" y="0"/>
                  </a:cubicBezTo>
                  <a:cubicBezTo>
                    <a:pt x="7238" y="0"/>
                    <a:pt x="9281" y="2101"/>
                    <a:pt x="9281" y="4670"/>
                  </a:cubicBezTo>
                  <a:cubicBezTo>
                    <a:pt x="9223" y="7238"/>
                    <a:pt x="7180" y="9281"/>
                    <a:pt x="4670" y="9281"/>
                  </a:cubicBezTo>
                  <a:cubicBezTo>
                    <a:pt x="2043" y="9281"/>
                    <a:pt x="0" y="7238"/>
                    <a:pt x="0" y="46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2" name="Google Shape;16182;p33"/>
            <p:cNvSpPr/>
            <p:nvPr/>
          </p:nvSpPr>
          <p:spPr>
            <a:xfrm>
              <a:off x="3303625" y="3098275"/>
              <a:ext cx="232050" cy="230575"/>
            </a:xfrm>
            <a:custGeom>
              <a:avLst/>
              <a:gdLst/>
              <a:ahLst/>
              <a:cxnLst/>
              <a:rect l="l" t="t" r="r" b="b"/>
              <a:pathLst>
                <a:path w="9282" h="9223" extrusionOk="0">
                  <a:moveTo>
                    <a:pt x="4670" y="9223"/>
                  </a:moveTo>
                  <a:cubicBezTo>
                    <a:pt x="2160" y="9223"/>
                    <a:pt x="59" y="7180"/>
                    <a:pt x="59" y="4670"/>
                  </a:cubicBezTo>
                  <a:cubicBezTo>
                    <a:pt x="0" y="2160"/>
                    <a:pt x="2102" y="0"/>
                    <a:pt x="4612" y="59"/>
                  </a:cubicBezTo>
                  <a:cubicBezTo>
                    <a:pt x="7122" y="59"/>
                    <a:pt x="9165" y="2101"/>
                    <a:pt x="9223" y="4553"/>
                  </a:cubicBezTo>
                  <a:cubicBezTo>
                    <a:pt x="9281" y="7063"/>
                    <a:pt x="7180" y="9223"/>
                    <a:pt x="4670" y="922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3" name="Google Shape;16183;p33"/>
            <p:cNvSpPr/>
            <p:nvPr/>
          </p:nvSpPr>
          <p:spPr>
            <a:xfrm>
              <a:off x="3798325" y="2116175"/>
              <a:ext cx="229125" cy="230600"/>
            </a:xfrm>
            <a:custGeom>
              <a:avLst/>
              <a:gdLst/>
              <a:ahLst/>
              <a:cxnLst/>
              <a:rect l="l" t="t" r="r" b="b"/>
              <a:pathLst>
                <a:path w="9165" h="9224" extrusionOk="0">
                  <a:moveTo>
                    <a:pt x="9164" y="4612"/>
                  </a:moveTo>
                  <a:cubicBezTo>
                    <a:pt x="9164" y="7122"/>
                    <a:pt x="7063" y="9223"/>
                    <a:pt x="4553" y="9165"/>
                  </a:cubicBezTo>
                  <a:cubicBezTo>
                    <a:pt x="2043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1"/>
                  </a:cubicBezTo>
                  <a:cubicBezTo>
                    <a:pt x="7121" y="59"/>
                    <a:pt x="9164" y="2102"/>
                    <a:pt x="9164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4" name="Google Shape;16184;p33"/>
            <p:cNvSpPr/>
            <p:nvPr/>
          </p:nvSpPr>
          <p:spPr>
            <a:xfrm>
              <a:off x="4287175" y="2605025"/>
              <a:ext cx="230575" cy="230600"/>
            </a:xfrm>
            <a:custGeom>
              <a:avLst/>
              <a:gdLst/>
              <a:ahLst/>
              <a:cxnLst/>
              <a:rect l="l" t="t" r="r" b="b"/>
              <a:pathLst>
                <a:path w="9223" h="9224" extrusionOk="0">
                  <a:moveTo>
                    <a:pt x="9223" y="4612"/>
                  </a:moveTo>
                  <a:cubicBezTo>
                    <a:pt x="9223" y="7122"/>
                    <a:pt x="7063" y="9223"/>
                    <a:pt x="4553" y="9223"/>
                  </a:cubicBezTo>
                  <a:cubicBezTo>
                    <a:pt x="2101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59"/>
                  </a:cubicBezTo>
                  <a:cubicBezTo>
                    <a:pt x="7121" y="59"/>
                    <a:pt x="9164" y="2102"/>
                    <a:pt x="9223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5" name="Google Shape;16185;p33"/>
            <p:cNvSpPr/>
            <p:nvPr/>
          </p:nvSpPr>
          <p:spPr>
            <a:xfrm>
              <a:off x="4287175" y="2853100"/>
              <a:ext cx="229125" cy="229150"/>
            </a:xfrm>
            <a:custGeom>
              <a:avLst/>
              <a:gdLst/>
              <a:ahLst/>
              <a:cxnLst/>
              <a:rect l="l" t="t" r="r" b="b"/>
              <a:pathLst>
                <a:path w="9165" h="9166" extrusionOk="0">
                  <a:moveTo>
                    <a:pt x="4611" y="9165"/>
                  </a:moveTo>
                  <a:cubicBezTo>
                    <a:pt x="2101" y="9107"/>
                    <a:pt x="0" y="7064"/>
                    <a:pt x="59" y="4554"/>
                  </a:cubicBezTo>
                  <a:cubicBezTo>
                    <a:pt x="59" y="2044"/>
                    <a:pt x="2101" y="1"/>
                    <a:pt x="4611" y="1"/>
                  </a:cubicBezTo>
                  <a:cubicBezTo>
                    <a:pt x="7121" y="1"/>
                    <a:pt x="9164" y="2102"/>
                    <a:pt x="9164" y="4554"/>
                  </a:cubicBezTo>
                  <a:cubicBezTo>
                    <a:pt x="9164" y="7064"/>
                    <a:pt x="7063" y="9165"/>
                    <a:pt x="4611" y="91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6" name="Google Shape;16186;p33"/>
            <p:cNvSpPr/>
            <p:nvPr/>
          </p:nvSpPr>
          <p:spPr>
            <a:xfrm>
              <a:off x="3551700" y="2116175"/>
              <a:ext cx="229125" cy="229125"/>
            </a:xfrm>
            <a:custGeom>
              <a:avLst/>
              <a:gdLst/>
              <a:ahLst/>
              <a:cxnLst/>
              <a:rect l="l" t="t" r="r" b="b"/>
              <a:pathLst>
                <a:path w="9165" h="9165" extrusionOk="0">
                  <a:moveTo>
                    <a:pt x="9165" y="4612"/>
                  </a:moveTo>
                  <a:cubicBezTo>
                    <a:pt x="9106" y="7122"/>
                    <a:pt x="7063" y="9165"/>
                    <a:pt x="4553" y="9165"/>
                  </a:cubicBezTo>
                  <a:cubicBezTo>
                    <a:pt x="2043" y="9165"/>
                    <a:pt x="0" y="7064"/>
                    <a:pt x="0" y="4554"/>
                  </a:cubicBezTo>
                  <a:cubicBezTo>
                    <a:pt x="0" y="2044"/>
                    <a:pt x="2102" y="1"/>
                    <a:pt x="4612" y="59"/>
                  </a:cubicBezTo>
                  <a:cubicBezTo>
                    <a:pt x="7122" y="59"/>
                    <a:pt x="9165" y="2102"/>
                    <a:pt x="9165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7" name="Google Shape;16187;p33"/>
            <p:cNvSpPr/>
            <p:nvPr/>
          </p:nvSpPr>
          <p:spPr>
            <a:xfrm>
              <a:off x="3799775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7005" y="8990"/>
                    <a:pt x="4495" y="8990"/>
                  </a:cubicBezTo>
                  <a:cubicBezTo>
                    <a:pt x="1985" y="8990"/>
                    <a:pt x="0" y="7005"/>
                    <a:pt x="0" y="4495"/>
                  </a:cubicBezTo>
                  <a:cubicBezTo>
                    <a:pt x="0" y="1985"/>
                    <a:pt x="1985" y="1"/>
                    <a:pt x="4495" y="1"/>
                  </a:cubicBezTo>
                  <a:cubicBezTo>
                    <a:pt x="7005" y="1"/>
                    <a:pt x="8989" y="1985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8" name="Google Shape;16188;p33"/>
            <p:cNvSpPr/>
            <p:nvPr/>
          </p:nvSpPr>
          <p:spPr>
            <a:xfrm>
              <a:off x="4290075" y="236572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95"/>
                  </a:moveTo>
                  <a:cubicBezTo>
                    <a:pt x="8990" y="7005"/>
                    <a:pt x="7005" y="8989"/>
                    <a:pt x="4495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1985" y="0"/>
                    <a:pt x="4437" y="0"/>
                  </a:cubicBezTo>
                  <a:cubicBezTo>
                    <a:pt x="6947" y="0"/>
                    <a:pt x="8990" y="1985"/>
                    <a:pt x="8990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9" name="Google Shape;16189;p33"/>
            <p:cNvSpPr/>
            <p:nvPr/>
          </p:nvSpPr>
          <p:spPr>
            <a:xfrm>
              <a:off x="3553150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37"/>
                  </a:moveTo>
                  <a:cubicBezTo>
                    <a:pt x="8990" y="6947"/>
                    <a:pt x="7005" y="8990"/>
                    <a:pt x="4495" y="8990"/>
                  </a:cubicBezTo>
                  <a:cubicBezTo>
                    <a:pt x="1985" y="8990"/>
                    <a:pt x="1" y="6947"/>
                    <a:pt x="1" y="4437"/>
                  </a:cubicBezTo>
                  <a:cubicBezTo>
                    <a:pt x="1" y="1985"/>
                    <a:pt x="1985" y="1"/>
                    <a:pt x="4437" y="1"/>
                  </a:cubicBezTo>
                  <a:cubicBezTo>
                    <a:pt x="6947" y="1"/>
                    <a:pt x="8990" y="1985"/>
                    <a:pt x="8990" y="443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0" name="Google Shape;16190;p33"/>
            <p:cNvSpPr/>
            <p:nvPr/>
          </p:nvSpPr>
          <p:spPr>
            <a:xfrm>
              <a:off x="3064300" y="260795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4"/>
                  </a:moveTo>
                  <a:cubicBezTo>
                    <a:pt x="8990" y="7063"/>
                    <a:pt x="6947" y="8990"/>
                    <a:pt x="4437" y="8990"/>
                  </a:cubicBezTo>
                  <a:cubicBezTo>
                    <a:pt x="1927" y="8990"/>
                    <a:pt x="1" y="6947"/>
                    <a:pt x="1" y="4437"/>
                  </a:cubicBezTo>
                  <a:cubicBezTo>
                    <a:pt x="1" y="1985"/>
                    <a:pt x="2044" y="1"/>
                    <a:pt x="4495" y="1"/>
                  </a:cubicBezTo>
                  <a:cubicBezTo>
                    <a:pt x="7005" y="1"/>
                    <a:pt x="8990" y="2044"/>
                    <a:pt x="8990" y="455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1" name="Google Shape;16191;p33"/>
            <p:cNvSpPr/>
            <p:nvPr/>
          </p:nvSpPr>
          <p:spPr>
            <a:xfrm>
              <a:off x="3064300" y="28545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3"/>
                  </a:moveTo>
                  <a:cubicBezTo>
                    <a:pt x="8990" y="7005"/>
                    <a:pt x="6947" y="8989"/>
                    <a:pt x="4437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2044" y="0"/>
                    <a:pt x="4554" y="0"/>
                  </a:cubicBezTo>
                  <a:cubicBezTo>
                    <a:pt x="7005" y="59"/>
                    <a:pt x="8990" y="2043"/>
                    <a:pt x="8990" y="45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2" name="Google Shape;16192;p33"/>
            <p:cNvSpPr/>
            <p:nvPr/>
          </p:nvSpPr>
          <p:spPr>
            <a:xfrm>
              <a:off x="4043475" y="211910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6946" y="8990"/>
                    <a:pt x="4436" y="8990"/>
                  </a:cubicBezTo>
                  <a:cubicBezTo>
                    <a:pt x="1985" y="8931"/>
                    <a:pt x="0" y="6947"/>
                    <a:pt x="0" y="4495"/>
                  </a:cubicBezTo>
                  <a:cubicBezTo>
                    <a:pt x="0" y="1985"/>
                    <a:pt x="2043" y="1"/>
                    <a:pt x="4553" y="1"/>
                  </a:cubicBezTo>
                  <a:cubicBezTo>
                    <a:pt x="7005" y="1"/>
                    <a:pt x="8989" y="2044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3" name="Google Shape;16193;p33"/>
            <p:cNvSpPr/>
            <p:nvPr/>
          </p:nvSpPr>
          <p:spPr>
            <a:xfrm>
              <a:off x="3308000" y="2119100"/>
              <a:ext cx="223300" cy="224750"/>
            </a:xfrm>
            <a:custGeom>
              <a:avLst/>
              <a:gdLst/>
              <a:ahLst/>
              <a:cxnLst/>
              <a:rect l="l" t="t" r="r" b="b"/>
              <a:pathLst>
                <a:path w="8932" h="8990" extrusionOk="0">
                  <a:moveTo>
                    <a:pt x="4495" y="59"/>
                  </a:moveTo>
                  <a:cubicBezTo>
                    <a:pt x="6888" y="59"/>
                    <a:pt x="8931" y="2102"/>
                    <a:pt x="8931" y="4495"/>
                  </a:cubicBezTo>
                  <a:cubicBezTo>
                    <a:pt x="8873" y="6947"/>
                    <a:pt x="6830" y="8990"/>
                    <a:pt x="4378" y="8931"/>
                  </a:cubicBezTo>
                  <a:cubicBezTo>
                    <a:pt x="1985" y="8873"/>
                    <a:pt x="1" y="6888"/>
                    <a:pt x="1" y="4495"/>
                  </a:cubicBezTo>
                  <a:cubicBezTo>
                    <a:pt x="1" y="2044"/>
                    <a:pt x="2044" y="1"/>
                    <a:pt x="449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4" name="Google Shape;16194;p33"/>
            <p:cNvSpPr/>
            <p:nvPr/>
          </p:nvSpPr>
          <p:spPr>
            <a:xfrm>
              <a:off x="4290075" y="3102650"/>
              <a:ext cx="223300" cy="223275"/>
            </a:xfrm>
            <a:custGeom>
              <a:avLst/>
              <a:gdLst/>
              <a:ahLst/>
              <a:cxnLst/>
              <a:rect l="l" t="t" r="r" b="b"/>
              <a:pathLst>
                <a:path w="8932" h="8931" extrusionOk="0">
                  <a:moveTo>
                    <a:pt x="8932" y="4436"/>
                  </a:moveTo>
                  <a:cubicBezTo>
                    <a:pt x="8932" y="6888"/>
                    <a:pt x="6947" y="8931"/>
                    <a:pt x="4495" y="8931"/>
                  </a:cubicBezTo>
                  <a:cubicBezTo>
                    <a:pt x="2044" y="8931"/>
                    <a:pt x="1" y="6888"/>
                    <a:pt x="1" y="4436"/>
                  </a:cubicBezTo>
                  <a:cubicBezTo>
                    <a:pt x="59" y="2043"/>
                    <a:pt x="2044" y="0"/>
                    <a:pt x="4437" y="0"/>
                  </a:cubicBezTo>
                  <a:cubicBezTo>
                    <a:pt x="6889" y="0"/>
                    <a:pt x="8932" y="1985"/>
                    <a:pt x="8932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5" name="Google Shape;16195;p33"/>
            <p:cNvSpPr/>
            <p:nvPr/>
          </p:nvSpPr>
          <p:spPr>
            <a:xfrm>
              <a:off x="4043475" y="3346350"/>
              <a:ext cx="223275" cy="221825"/>
            </a:xfrm>
            <a:custGeom>
              <a:avLst/>
              <a:gdLst/>
              <a:ahLst/>
              <a:cxnLst/>
              <a:rect l="l" t="t" r="r" b="b"/>
              <a:pathLst>
                <a:path w="8931" h="8873" extrusionOk="0">
                  <a:moveTo>
                    <a:pt x="8931" y="4378"/>
                  </a:moveTo>
                  <a:cubicBezTo>
                    <a:pt x="8931" y="6829"/>
                    <a:pt x="6888" y="8872"/>
                    <a:pt x="4495" y="8872"/>
                  </a:cubicBezTo>
                  <a:cubicBezTo>
                    <a:pt x="2043" y="8872"/>
                    <a:pt x="59" y="6888"/>
                    <a:pt x="59" y="4436"/>
                  </a:cubicBezTo>
                  <a:cubicBezTo>
                    <a:pt x="0" y="2043"/>
                    <a:pt x="2043" y="0"/>
                    <a:pt x="4495" y="0"/>
                  </a:cubicBezTo>
                  <a:cubicBezTo>
                    <a:pt x="6888" y="0"/>
                    <a:pt x="8873" y="1985"/>
                    <a:pt x="8931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6" name="Google Shape;16196;p33"/>
            <p:cNvSpPr/>
            <p:nvPr/>
          </p:nvSpPr>
          <p:spPr>
            <a:xfrm>
              <a:off x="3065775" y="2365725"/>
              <a:ext cx="221825" cy="223275"/>
            </a:xfrm>
            <a:custGeom>
              <a:avLst/>
              <a:gdLst/>
              <a:ahLst/>
              <a:cxnLst/>
              <a:rect l="l" t="t" r="r" b="b"/>
              <a:pathLst>
                <a:path w="8873" h="8931" extrusionOk="0">
                  <a:moveTo>
                    <a:pt x="4378" y="8931"/>
                  </a:moveTo>
                  <a:cubicBezTo>
                    <a:pt x="1985" y="8872"/>
                    <a:pt x="0" y="6888"/>
                    <a:pt x="0" y="4495"/>
                  </a:cubicBezTo>
                  <a:cubicBezTo>
                    <a:pt x="0" y="2043"/>
                    <a:pt x="2101" y="0"/>
                    <a:pt x="4495" y="59"/>
                  </a:cubicBezTo>
                  <a:cubicBezTo>
                    <a:pt x="6946" y="117"/>
                    <a:pt x="8872" y="2101"/>
                    <a:pt x="8872" y="4495"/>
                  </a:cubicBezTo>
                  <a:cubicBezTo>
                    <a:pt x="8814" y="6946"/>
                    <a:pt x="6829" y="8931"/>
                    <a:pt x="4378" y="88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7" name="Google Shape;16197;p33"/>
            <p:cNvSpPr/>
            <p:nvPr/>
          </p:nvSpPr>
          <p:spPr>
            <a:xfrm>
              <a:off x="3309450" y="3346350"/>
              <a:ext cx="220375" cy="220375"/>
            </a:xfrm>
            <a:custGeom>
              <a:avLst/>
              <a:gdLst/>
              <a:ahLst/>
              <a:cxnLst/>
              <a:rect l="l" t="t" r="r" b="b"/>
              <a:pathLst>
                <a:path w="8815" h="8815" extrusionOk="0">
                  <a:moveTo>
                    <a:pt x="8757" y="4436"/>
                  </a:moveTo>
                  <a:cubicBezTo>
                    <a:pt x="8757" y="6888"/>
                    <a:pt x="6772" y="8814"/>
                    <a:pt x="4320" y="8814"/>
                  </a:cubicBezTo>
                  <a:cubicBezTo>
                    <a:pt x="1927" y="8756"/>
                    <a:pt x="1" y="6829"/>
                    <a:pt x="1" y="4378"/>
                  </a:cubicBezTo>
                  <a:cubicBezTo>
                    <a:pt x="59" y="1926"/>
                    <a:pt x="1986" y="0"/>
                    <a:pt x="4437" y="58"/>
                  </a:cubicBezTo>
                  <a:cubicBezTo>
                    <a:pt x="6889" y="58"/>
                    <a:pt x="8815" y="2043"/>
                    <a:pt x="8757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8" name="Google Shape;16198;p33"/>
            <p:cNvSpPr/>
            <p:nvPr/>
          </p:nvSpPr>
          <p:spPr>
            <a:xfrm>
              <a:off x="3067225" y="3104100"/>
              <a:ext cx="218900" cy="218925"/>
            </a:xfrm>
            <a:custGeom>
              <a:avLst/>
              <a:gdLst/>
              <a:ahLst/>
              <a:cxnLst/>
              <a:rect l="l" t="t" r="r" b="b"/>
              <a:pathLst>
                <a:path w="8756" h="8757" extrusionOk="0">
                  <a:moveTo>
                    <a:pt x="8756" y="4378"/>
                  </a:moveTo>
                  <a:cubicBezTo>
                    <a:pt x="8756" y="6830"/>
                    <a:pt x="6830" y="8756"/>
                    <a:pt x="4378" y="8756"/>
                  </a:cubicBezTo>
                  <a:cubicBezTo>
                    <a:pt x="1927" y="8756"/>
                    <a:pt x="0" y="6830"/>
                    <a:pt x="0" y="4378"/>
                  </a:cubicBezTo>
                  <a:cubicBezTo>
                    <a:pt x="0" y="1927"/>
                    <a:pt x="1927" y="1"/>
                    <a:pt x="4378" y="1"/>
                  </a:cubicBezTo>
                  <a:cubicBezTo>
                    <a:pt x="6830" y="59"/>
                    <a:pt x="8698" y="1985"/>
                    <a:pt x="8698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9" name="Google Shape;16199;p33"/>
            <p:cNvSpPr/>
            <p:nvPr/>
          </p:nvSpPr>
          <p:spPr>
            <a:xfrm>
              <a:off x="4294475" y="2123475"/>
              <a:ext cx="215975" cy="216000"/>
            </a:xfrm>
            <a:custGeom>
              <a:avLst/>
              <a:gdLst/>
              <a:ahLst/>
              <a:cxnLst/>
              <a:rect l="l" t="t" r="r" b="b"/>
              <a:pathLst>
                <a:path w="8639" h="8640" extrusionOk="0">
                  <a:moveTo>
                    <a:pt x="4319" y="1"/>
                  </a:moveTo>
                  <a:cubicBezTo>
                    <a:pt x="6713" y="1"/>
                    <a:pt x="8639" y="1927"/>
                    <a:pt x="8639" y="4320"/>
                  </a:cubicBezTo>
                  <a:cubicBezTo>
                    <a:pt x="8639" y="6713"/>
                    <a:pt x="6654" y="8639"/>
                    <a:pt x="4261" y="8639"/>
                  </a:cubicBezTo>
                  <a:cubicBezTo>
                    <a:pt x="1868" y="8581"/>
                    <a:pt x="0" y="6655"/>
                    <a:pt x="0" y="4262"/>
                  </a:cubicBezTo>
                  <a:cubicBezTo>
                    <a:pt x="0" y="1869"/>
                    <a:pt x="1926" y="1"/>
                    <a:pt x="431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0" name="Google Shape;16200;p33"/>
            <p:cNvSpPr/>
            <p:nvPr/>
          </p:nvSpPr>
          <p:spPr>
            <a:xfrm>
              <a:off x="3805600" y="1876875"/>
              <a:ext cx="214550" cy="215975"/>
            </a:xfrm>
            <a:custGeom>
              <a:avLst/>
              <a:gdLst/>
              <a:ahLst/>
              <a:cxnLst/>
              <a:rect l="l" t="t" r="r" b="b"/>
              <a:pathLst>
                <a:path w="8582" h="8639" extrusionOk="0">
                  <a:moveTo>
                    <a:pt x="8581" y="4319"/>
                  </a:moveTo>
                  <a:cubicBezTo>
                    <a:pt x="8581" y="6654"/>
                    <a:pt x="6655" y="8581"/>
                    <a:pt x="4320" y="8639"/>
                  </a:cubicBezTo>
                  <a:cubicBezTo>
                    <a:pt x="1927" y="8639"/>
                    <a:pt x="1" y="6654"/>
                    <a:pt x="1" y="4319"/>
                  </a:cubicBezTo>
                  <a:cubicBezTo>
                    <a:pt x="1" y="1926"/>
                    <a:pt x="1927" y="0"/>
                    <a:pt x="4262" y="0"/>
                  </a:cubicBezTo>
                  <a:cubicBezTo>
                    <a:pt x="6655" y="0"/>
                    <a:pt x="8581" y="1926"/>
                    <a:pt x="8581" y="43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1" name="Google Shape;16201;p33"/>
            <p:cNvSpPr/>
            <p:nvPr/>
          </p:nvSpPr>
          <p:spPr>
            <a:xfrm>
              <a:off x="4541075" y="2612325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4320" y="1"/>
                  </a:moveTo>
                  <a:cubicBezTo>
                    <a:pt x="6713" y="1"/>
                    <a:pt x="8639" y="1985"/>
                    <a:pt x="8639" y="4320"/>
                  </a:cubicBezTo>
                  <a:cubicBezTo>
                    <a:pt x="8639" y="6713"/>
                    <a:pt x="6713" y="8640"/>
                    <a:pt x="4320" y="8640"/>
                  </a:cubicBezTo>
                  <a:cubicBezTo>
                    <a:pt x="1927" y="8640"/>
                    <a:pt x="1" y="6713"/>
                    <a:pt x="1" y="4320"/>
                  </a:cubicBezTo>
                  <a:cubicBezTo>
                    <a:pt x="1" y="1985"/>
                    <a:pt x="1927" y="1"/>
                    <a:pt x="432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2" name="Google Shape;16202;p33"/>
            <p:cNvSpPr/>
            <p:nvPr/>
          </p:nvSpPr>
          <p:spPr>
            <a:xfrm>
              <a:off x="4541075" y="2858950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8639" y="4320"/>
                  </a:moveTo>
                  <a:cubicBezTo>
                    <a:pt x="8639" y="6655"/>
                    <a:pt x="6655" y="8639"/>
                    <a:pt x="4320" y="8639"/>
                  </a:cubicBezTo>
                  <a:cubicBezTo>
                    <a:pt x="1927" y="8639"/>
                    <a:pt x="1" y="6713"/>
                    <a:pt x="1" y="4320"/>
                  </a:cubicBezTo>
                  <a:cubicBezTo>
                    <a:pt x="1" y="1985"/>
                    <a:pt x="1927" y="59"/>
                    <a:pt x="4262" y="59"/>
                  </a:cubicBezTo>
                  <a:cubicBezTo>
                    <a:pt x="6655" y="0"/>
                    <a:pt x="8581" y="1927"/>
                    <a:pt x="8639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3" name="Google Shape;16203;p33"/>
            <p:cNvSpPr/>
            <p:nvPr/>
          </p:nvSpPr>
          <p:spPr>
            <a:xfrm>
              <a:off x="3557525" y="1875400"/>
              <a:ext cx="217475" cy="217450"/>
            </a:xfrm>
            <a:custGeom>
              <a:avLst/>
              <a:gdLst/>
              <a:ahLst/>
              <a:cxnLst/>
              <a:rect l="l" t="t" r="r" b="b"/>
              <a:pathLst>
                <a:path w="8699" h="8698" extrusionOk="0">
                  <a:moveTo>
                    <a:pt x="4262" y="8640"/>
                  </a:moveTo>
                  <a:cubicBezTo>
                    <a:pt x="1927" y="8640"/>
                    <a:pt x="1" y="6597"/>
                    <a:pt x="59" y="4262"/>
                  </a:cubicBezTo>
                  <a:cubicBezTo>
                    <a:pt x="118" y="1927"/>
                    <a:pt x="2102" y="1"/>
                    <a:pt x="4379" y="59"/>
                  </a:cubicBezTo>
                  <a:cubicBezTo>
                    <a:pt x="6772" y="117"/>
                    <a:pt x="8698" y="2102"/>
                    <a:pt x="8640" y="4437"/>
                  </a:cubicBezTo>
                  <a:cubicBezTo>
                    <a:pt x="8581" y="6830"/>
                    <a:pt x="6597" y="8698"/>
                    <a:pt x="4262" y="864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4" name="Google Shape;16204;p33"/>
            <p:cNvSpPr/>
            <p:nvPr/>
          </p:nvSpPr>
          <p:spPr>
            <a:xfrm>
              <a:off x="3070150" y="2123475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6" y="8581"/>
                    <a:pt x="0" y="6597"/>
                    <a:pt x="0" y="4262"/>
                  </a:cubicBezTo>
                  <a:cubicBezTo>
                    <a:pt x="0" y="1927"/>
                    <a:pt x="1926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5" name="Google Shape;16205;p33"/>
            <p:cNvSpPr/>
            <p:nvPr/>
          </p:nvSpPr>
          <p:spPr>
            <a:xfrm>
              <a:off x="4295925" y="3349250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7" y="8581"/>
                    <a:pt x="0" y="6597"/>
                    <a:pt x="0" y="4320"/>
                  </a:cubicBezTo>
                  <a:cubicBezTo>
                    <a:pt x="0" y="1985"/>
                    <a:pt x="1927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6" name="Google Shape;16206;p33"/>
            <p:cNvSpPr/>
            <p:nvPr/>
          </p:nvSpPr>
          <p:spPr>
            <a:xfrm>
              <a:off x="4542525" y="2371550"/>
              <a:ext cx="213100" cy="213075"/>
            </a:xfrm>
            <a:custGeom>
              <a:avLst/>
              <a:gdLst/>
              <a:ahLst/>
              <a:cxnLst/>
              <a:rect l="l" t="t" r="r" b="b"/>
              <a:pathLst>
                <a:path w="8524" h="8523" extrusionOk="0">
                  <a:moveTo>
                    <a:pt x="8523" y="4203"/>
                  </a:moveTo>
                  <a:cubicBezTo>
                    <a:pt x="8523" y="6596"/>
                    <a:pt x="6597" y="8523"/>
                    <a:pt x="4262" y="8464"/>
                  </a:cubicBezTo>
                  <a:cubicBezTo>
                    <a:pt x="1927" y="8464"/>
                    <a:pt x="59" y="6596"/>
                    <a:pt x="1" y="4262"/>
                  </a:cubicBezTo>
                  <a:cubicBezTo>
                    <a:pt x="1" y="1927"/>
                    <a:pt x="1927" y="1"/>
                    <a:pt x="4262" y="1"/>
                  </a:cubicBezTo>
                  <a:cubicBezTo>
                    <a:pt x="6597" y="1"/>
                    <a:pt x="8465" y="1868"/>
                    <a:pt x="8523" y="42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7" name="Google Shape;16207;p33"/>
            <p:cNvSpPr/>
            <p:nvPr/>
          </p:nvSpPr>
          <p:spPr>
            <a:xfrm>
              <a:off x="4049300" y="1878325"/>
              <a:ext cx="213075" cy="211625"/>
            </a:xfrm>
            <a:custGeom>
              <a:avLst/>
              <a:gdLst/>
              <a:ahLst/>
              <a:cxnLst/>
              <a:rect l="l" t="t" r="r" b="b"/>
              <a:pathLst>
                <a:path w="8523" h="8465" extrusionOk="0">
                  <a:moveTo>
                    <a:pt x="4203" y="0"/>
                  </a:moveTo>
                  <a:cubicBezTo>
                    <a:pt x="6538" y="0"/>
                    <a:pt x="8464" y="1868"/>
                    <a:pt x="8464" y="4203"/>
                  </a:cubicBezTo>
                  <a:cubicBezTo>
                    <a:pt x="8523" y="6538"/>
                    <a:pt x="6655" y="8464"/>
                    <a:pt x="4262" y="8464"/>
                  </a:cubicBezTo>
                  <a:cubicBezTo>
                    <a:pt x="1927" y="8464"/>
                    <a:pt x="1" y="6596"/>
                    <a:pt x="59" y="4203"/>
                  </a:cubicBezTo>
                  <a:cubicBezTo>
                    <a:pt x="59" y="1868"/>
                    <a:pt x="1869" y="0"/>
                    <a:pt x="42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8" name="Google Shape;16208;p33"/>
            <p:cNvSpPr/>
            <p:nvPr/>
          </p:nvSpPr>
          <p:spPr>
            <a:xfrm>
              <a:off x="3560450" y="3598800"/>
              <a:ext cx="211625" cy="210150"/>
            </a:xfrm>
            <a:custGeom>
              <a:avLst/>
              <a:gdLst/>
              <a:ahLst/>
              <a:cxnLst/>
              <a:rect l="l" t="t" r="r" b="b"/>
              <a:pathLst>
                <a:path w="8465" h="8406" extrusionOk="0">
                  <a:moveTo>
                    <a:pt x="8406" y="4145"/>
                  </a:moveTo>
                  <a:cubicBezTo>
                    <a:pt x="8464" y="6538"/>
                    <a:pt x="6597" y="8406"/>
                    <a:pt x="4262" y="8406"/>
                  </a:cubicBezTo>
                  <a:cubicBezTo>
                    <a:pt x="1927" y="8406"/>
                    <a:pt x="59" y="6596"/>
                    <a:pt x="1" y="4203"/>
                  </a:cubicBezTo>
                  <a:cubicBezTo>
                    <a:pt x="1" y="1868"/>
                    <a:pt x="1869" y="0"/>
                    <a:pt x="4203" y="0"/>
                  </a:cubicBezTo>
                  <a:cubicBezTo>
                    <a:pt x="6538" y="0"/>
                    <a:pt x="8406" y="1810"/>
                    <a:pt x="8406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9" name="Google Shape;16209;p33"/>
            <p:cNvSpPr/>
            <p:nvPr/>
          </p:nvSpPr>
          <p:spPr>
            <a:xfrm>
              <a:off x="3807075" y="3597325"/>
              <a:ext cx="211600" cy="211625"/>
            </a:xfrm>
            <a:custGeom>
              <a:avLst/>
              <a:gdLst/>
              <a:ahLst/>
              <a:cxnLst/>
              <a:rect l="l" t="t" r="r" b="b"/>
              <a:pathLst>
                <a:path w="8464" h="8465" extrusionOk="0">
                  <a:moveTo>
                    <a:pt x="4203" y="8465"/>
                  </a:moveTo>
                  <a:cubicBezTo>
                    <a:pt x="1868" y="8465"/>
                    <a:pt x="0" y="6597"/>
                    <a:pt x="0" y="4204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96" y="1"/>
                    <a:pt x="8464" y="1927"/>
                    <a:pt x="8464" y="4320"/>
                  </a:cubicBezTo>
                  <a:cubicBezTo>
                    <a:pt x="8406" y="6655"/>
                    <a:pt x="6538" y="8465"/>
                    <a:pt x="4203" y="84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0" name="Google Shape;16210;p33"/>
            <p:cNvSpPr/>
            <p:nvPr/>
          </p:nvSpPr>
          <p:spPr>
            <a:xfrm>
              <a:off x="2824975" y="2615250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6"/>
                  </a:moveTo>
                  <a:cubicBezTo>
                    <a:pt x="1869" y="8406"/>
                    <a:pt x="1" y="6596"/>
                    <a:pt x="1" y="4203"/>
                  </a:cubicBezTo>
                  <a:cubicBezTo>
                    <a:pt x="1" y="1868"/>
                    <a:pt x="1869" y="1"/>
                    <a:pt x="4262" y="1"/>
                  </a:cubicBezTo>
                  <a:cubicBezTo>
                    <a:pt x="6597" y="1"/>
                    <a:pt x="8406" y="1927"/>
                    <a:pt x="8406" y="4262"/>
                  </a:cubicBezTo>
                  <a:cubicBezTo>
                    <a:pt x="8406" y="6596"/>
                    <a:pt x="6538" y="8406"/>
                    <a:pt x="4204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1" name="Google Shape;16211;p33"/>
            <p:cNvSpPr/>
            <p:nvPr/>
          </p:nvSpPr>
          <p:spPr>
            <a:xfrm>
              <a:off x="2824975" y="2861875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5"/>
                  </a:moveTo>
                  <a:cubicBezTo>
                    <a:pt x="1810" y="8405"/>
                    <a:pt x="1" y="6538"/>
                    <a:pt x="1" y="4203"/>
                  </a:cubicBezTo>
                  <a:cubicBezTo>
                    <a:pt x="1" y="1868"/>
                    <a:pt x="1869" y="0"/>
                    <a:pt x="4204" y="0"/>
                  </a:cubicBezTo>
                  <a:cubicBezTo>
                    <a:pt x="6538" y="0"/>
                    <a:pt x="8406" y="1868"/>
                    <a:pt x="8406" y="4203"/>
                  </a:cubicBezTo>
                  <a:cubicBezTo>
                    <a:pt x="8406" y="6596"/>
                    <a:pt x="6538" y="8405"/>
                    <a:pt x="4204" y="840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2" name="Google Shape;16212;p33"/>
            <p:cNvSpPr/>
            <p:nvPr/>
          </p:nvSpPr>
          <p:spPr>
            <a:xfrm>
              <a:off x="4544000" y="3108475"/>
              <a:ext cx="210150" cy="210175"/>
            </a:xfrm>
            <a:custGeom>
              <a:avLst/>
              <a:gdLst/>
              <a:ahLst/>
              <a:cxnLst/>
              <a:rect l="l" t="t" r="r" b="b"/>
              <a:pathLst>
                <a:path w="8406" h="8407" extrusionOk="0">
                  <a:moveTo>
                    <a:pt x="4203" y="8406"/>
                  </a:moveTo>
                  <a:cubicBezTo>
                    <a:pt x="1868" y="8406"/>
                    <a:pt x="0" y="6597"/>
                    <a:pt x="0" y="4203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38" y="1"/>
                    <a:pt x="8406" y="1869"/>
                    <a:pt x="8406" y="4203"/>
                  </a:cubicBezTo>
                  <a:cubicBezTo>
                    <a:pt x="8406" y="6538"/>
                    <a:pt x="6596" y="8406"/>
                    <a:pt x="4203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3" name="Google Shape;16213;p33"/>
            <p:cNvSpPr/>
            <p:nvPr/>
          </p:nvSpPr>
          <p:spPr>
            <a:xfrm>
              <a:off x="3313850" y="1879775"/>
              <a:ext cx="210150" cy="208700"/>
            </a:xfrm>
            <a:custGeom>
              <a:avLst/>
              <a:gdLst/>
              <a:ahLst/>
              <a:cxnLst/>
              <a:rect l="l" t="t" r="r" b="b"/>
              <a:pathLst>
                <a:path w="8406" h="8348" extrusionOk="0">
                  <a:moveTo>
                    <a:pt x="4203" y="8348"/>
                  </a:moveTo>
                  <a:cubicBezTo>
                    <a:pt x="1868" y="8348"/>
                    <a:pt x="0" y="6480"/>
                    <a:pt x="58" y="4145"/>
                  </a:cubicBezTo>
                  <a:cubicBezTo>
                    <a:pt x="58" y="1810"/>
                    <a:pt x="1926" y="1"/>
                    <a:pt x="4261" y="1"/>
                  </a:cubicBezTo>
                  <a:cubicBezTo>
                    <a:pt x="6596" y="1"/>
                    <a:pt x="8405" y="1869"/>
                    <a:pt x="8405" y="4203"/>
                  </a:cubicBezTo>
                  <a:cubicBezTo>
                    <a:pt x="8405" y="6538"/>
                    <a:pt x="6538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4" name="Google Shape;16214;p33"/>
            <p:cNvSpPr/>
            <p:nvPr/>
          </p:nvSpPr>
          <p:spPr>
            <a:xfrm>
              <a:off x="3071600" y="3352175"/>
              <a:ext cx="210150" cy="210150"/>
            </a:xfrm>
            <a:custGeom>
              <a:avLst/>
              <a:gdLst/>
              <a:ahLst/>
              <a:cxnLst/>
              <a:rect l="l" t="t" r="r" b="b"/>
              <a:pathLst>
                <a:path w="8406" h="8406" extrusionOk="0">
                  <a:moveTo>
                    <a:pt x="4262" y="8406"/>
                  </a:moveTo>
                  <a:cubicBezTo>
                    <a:pt x="1868" y="8406"/>
                    <a:pt x="1" y="6538"/>
                    <a:pt x="1" y="4203"/>
                  </a:cubicBezTo>
                  <a:cubicBezTo>
                    <a:pt x="1" y="1868"/>
                    <a:pt x="1868" y="1"/>
                    <a:pt x="4203" y="1"/>
                  </a:cubicBezTo>
                  <a:cubicBezTo>
                    <a:pt x="6538" y="1"/>
                    <a:pt x="8348" y="1810"/>
                    <a:pt x="8406" y="4145"/>
                  </a:cubicBezTo>
                  <a:cubicBezTo>
                    <a:pt x="8406" y="6480"/>
                    <a:pt x="6596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5" name="Google Shape;16215;p33"/>
            <p:cNvSpPr/>
            <p:nvPr/>
          </p:nvSpPr>
          <p:spPr>
            <a:xfrm>
              <a:off x="2826450" y="2373025"/>
              <a:ext cx="207225" cy="208675"/>
            </a:xfrm>
            <a:custGeom>
              <a:avLst/>
              <a:gdLst/>
              <a:ahLst/>
              <a:cxnLst/>
              <a:rect l="l" t="t" r="r" b="b"/>
              <a:pathLst>
                <a:path w="8289" h="8347" extrusionOk="0">
                  <a:moveTo>
                    <a:pt x="4145" y="8347"/>
                  </a:moveTo>
                  <a:cubicBezTo>
                    <a:pt x="1810" y="8347"/>
                    <a:pt x="0" y="6479"/>
                    <a:pt x="0" y="4203"/>
                  </a:cubicBezTo>
                  <a:cubicBezTo>
                    <a:pt x="0" y="1868"/>
                    <a:pt x="1868" y="0"/>
                    <a:pt x="4145" y="0"/>
                  </a:cubicBezTo>
                  <a:cubicBezTo>
                    <a:pt x="6421" y="0"/>
                    <a:pt x="8289" y="1868"/>
                    <a:pt x="8289" y="4203"/>
                  </a:cubicBezTo>
                  <a:cubicBezTo>
                    <a:pt x="8289" y="6479"/>
                    <a:pt x="6421" y="8347"/>
                    <a:pt x="4145" y="834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6" name="Google Shape;16216;p33"/>
            <p:cNvSpPr/>
            <p:nvPr/>
          </p:nvSpPr>
          <p:spPr>
            <a:xfrm>
              <a:off x="4050775" y="3598800"/>
              <a:ext cx="208700" cy="208700"/>
            </a:xfrm>
            <a:custGeom>
              <a:avLst/>
              <a:gdLst/>
              <a:ahLst/>
              <a:cxnLst/>
              <a:rect l="l" t="t" r="r" b="b"/>
              <a:pathLst>
                <a:path w="8348" h="8348" extrusionOk="0">
                  <a:moveTo>
                    <a:pt x="8347" y="4145"/>
                  </a:moveTo>
                  <a:cubicBezTo>
                    <a:pt x="8347" y="6479"/>
                    <a:pt x="6538" y="8347"/>
                    <a:pt x="4203" y="8347"/>
                  </a:cubicBezTo>
                  <a:cubicBezTo>
                    <a:pt x="1926" y="8347"/>
                    <a:pt x="59" y="6538"/>
                    <a:pt x="59" y="4203"/>
                  </a:cubicBezTo>
                  <a:cubicBezTo>
                    <a:pt x="0" y="1926"/>
                    <a:pt x="1868" y="59"/>
                    <a:pt x="4144" y="59"/>
                  </a:cubicBezTo>
                  <a:cubicBezTo>
                    <a:pt x="6479" y="0"/>
                    <a:pt x="8347" y="1868"/>
                    <a:pt x="8347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7" name="Google Shape;16217;p33"/>
            <p:cNvSpPr/>
            <p:nvPr/>
          </p:nvSpPr>
          <p:spPr>
            <a:xfrm>
              <a:off x="3315300" y="3598800"/>
              <a:ext cx="207250" cy="208700"/>
            </a:xfrm>
            <a:custGeom>
              <a:avLst/>
              <a:gdLst/>
              <a:ahLst/>
              <a:cxnLst/>
              <a:rect l="l" t="t" r="r" b="b"/>
              <a:pathLst>
                <a:path w="8290" h="8348" extrusionOk="0">
                  <a:moveTo>
                    <a:pt x="4145" y="59"/>
                  </a:moveTo>
                  <a:cubicBezTo>
                    <a:pt x="6421" y="0"/>
                    <a:pt x="8289" y="1926"/>
                    <a:pt x="8289" y="4203"/>
                  </a:cubicBezTo>
                  <a:cubicBezTo>
                    <a:pt x="8289" y="6421"/>
                    <a:pt x="6421" y="8289"/>
                    <a:pt x="4203" y="8347"/>
                  </a:cubicBezTo>
                  <a:cubicBezTo>
                    <a:pt x="1927" y="8347"/>
                    <a:pt x="0" y="6479"/>
                    <a:pt x="0" y="4203"/>
                  </a:cubicBezTo>
                  <a:cubicBezTo>
                    <a:pt x="0" y="1926"/>
                    <a:pt x="1868" y="59"/>
                    <a:pt x="414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8" name="Google Shape;16218;p33"/>
            <p:cNvSpPr/>
            <p:nvPr/>
          </p:nvSpPr>
          <p:spPr>
            <a:xfrm>
              <a:off x="2826450" y="3109950"/>
              <a:ext cx="207225" cy="208700"/>
            </a:xfrm>
            <a:custGeom>
              <a:avLst/>
              <a:gdLst/>
              <a:ahLst/>
              <a:cxnLst/>
              <a:rect l="l" t="t" r="r" b="b"/>
              <a:pathLst>
                <a:path w="8289" h="8348" extrusionOk="0">
                  <a:moveTo>
                    <a:pt x="8289" y="4144"/>
                  </a:moveTo>
                  <a:cubicBezTo>
                    <a:pt x="8289" y="6362"/>
                    <a:pt x="6421" y="8289"/>
                    <a:pt x="4203" y="8289"/>
                  </a:cubicBezTo>
                  <a:cubicBezTo>
                    <a:pt x="1927" y="8347"/>
                    <a:pt x="0" y="6421"/>
                    <a:pt x="0" y="4144"/>
                  </a:cubicBezTo>
                  <a:cubicBezTo>
                    <a:pt x="0" y="1926"/>
                    <a:pt x="1868" y="58"/>
                    <a:pt x="4145" y="0"/>
                  </a:cubicBezTo>
                  <a:cubicBezTo>
                    <a:pt x="6363" y="0"/>
                    <a:pt x="8289" y="1868"/>
                    <a:pt x="8289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9" name="Google Shape;16219;p33"/>
            <p:cNvSpPr/>
            <p:nvPr/>
          </p:nvSpPr>
          <p:spPr>
            <a:xfrm>
              <a:off x="4298850" y="1881250"/>
              <a:ext cx="205775" cy="205775"/>
            </a:xfrm>
            <a:custGeom>
              <a:avLst/>
              <a:gdLst/>
              <a:ahLst/>
              <a:cxnLst/>
              <a:rect l="l" t="t" r="r" b="b"/>
              <a:pathLst>
                <a:path w="8231" h="8231" extrusionOk="0">
                  <a:moveTo>
                    <a:pt x="8230" y="4086"/>
                  </a:moveTo>
                  <a:cubicBezTo>
                    <a:pt x="8230" y="6363"/>
                    <a:pt x="6362" y="8230"/>
                    <a:pt x="4144" y="8230"/>
                  </a:cubicBezTo>
                  <a:cubicBezTo>
                    <a:pt x="1868" y="8230"/>
                    <a:pt x="58" y="6421"/>
                    <a:pt x="58" y="4144"/>
                  </a:cubicBezTo>
                  <a:cubicBezTo>
                    <a:pt x="0" y="1868"/>
                    <a:pt x="1868" y="0"/>
                    <a:pt x="4144" y="0"/>
                  </a:cubicBezTo>
                  <a:cubicBezTo>
                    <a:pt x="6421" y="59"/>
                    <a:pt x="8230" y="1868"/>
                    <a:pt x="8230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0" name="Google Shape;16220;p33"/>
            <p:cNvSpPr/>
            <p:nvPr/>
          </p:nvSpPr>
          <p:spPr>
            <a:xfrm>
              <a:off x="4545450" y="2127850"/>
              <a:ext cx="207250" cy="205775"/>
            </a:xfrm>
            <a:custGeom>
              <a:avLst/>
              <a:gdLst/>
              <a:ahLst/>
              <a:cxnLst/>
              <a:rect l="l" t="t" r="r" b="b"/>
              <a:pathLst>
                <a:path w="8290" h="8231" extrusionOk="0">
                  <a:moveTo>
                    <a:pt x="8231" y="4087"/>
                  </a:moveTo>
                  <a:cubicBezTo>
                    <a:pt x="8289" y="6363"/>
                    <a:pt x="6421" y="8231"/>
                    <a:pt x="4145" y="8231"/>
                  </a:cubicBezTo>
                  <a:cubicBezTo>
                    <a:pt x="1869" y="8231"/>
                    <a:pt x="59" y="6422"/>
                    <a:pt x="59" y="4145"/>
                  </a:cubicBezTo>
                  <a:cubicBezTo>
                    <a:pt x="1" y="1927"/>
                    <a:pt x="1869" y="1"/>
                    <a:pt x="4145" y="59"/>
                  </a:cubicBezTo>
                  <a:cubicBezTo>
                    <a:pt x="6363" y="59"/>
                    <a:pt x="8231" y="1869"/>
                    <a:pt x="8231" y="408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1" name="Google Shape;16221;p33"/>
            <p:cNvSpPr/>
            <p:nvPr/>
          </p:nvSpPr>
          <p:spPr>
            <a:xfrm>
              <a:off x="4548375" y="3355100"/>
              <a:ext cx="202850" cy="202850"/>
            </a:xfrm>
            <a:custGeom>
              <a:avLst/>
              <a:gdLst/>
              <a:ahLst/>
              <a:cxnLst/>
              <a:rect l="l" t="t" r="r" b="b"/>
              <a:pathLst>
                <a:path w="8114" h="8114" extrusionOk="0">
                  <a:moveTo>
                    <a:pt x="8056" y="4028"/>
                  </a:moveTo>
                  <a:cubicBezTo>
                    <a:pt x="8114" y="6304"/>
                    <a:pt x="6304" y="8114"/>
                    <a:pt x="4086" y="8114"/>
                  </a:cubicBezTo>
                  <a:cubicBezTo>
                    <a:pt x="1810" y="8114"/>
                    <a:pt x="0" y="6363"/>
                    <a:pt x="0" y="4086"/>
                  </a:cubicBezTo>
                  <a:cubicBezTo>
                    <a:pt x="0" y="1868"/>
                    <a:pt x="1693" y="59"/>
                    <a:pt x="3911" y="59"/>
                  </a:cubicBezTo>
                  <a:cubicBezTo>
                    <a:pt x="6188" y="0"/>
                    <a:pt x="8056" y="1751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2" name="Google Shape;16222;p33"/>
            <p:cNvSpPr/>
            <p:nvPr/>
          </p:nvSpPr>
          <p:spPr>
            <a:xfrm>
              <a:off x="3075975" y="1882700"/>
              <a:ext cx="201400" cy="202875"/>
            </a:xfrm>
            <a:custGeom>
              <a:avLst/>
              <a:gdLst/>
              <a:ahLst/>
              <a:cxnLst/>
              <a:rect l="l" t="t" r="r" b="b"/>
              <a:pathLst>
                <a:path w="8056" h="8115" extrusionOk="0">
                  <a:moveTo>
                    <a:pt x="8056" y="4086"/>
                  </a:moveTo>
                  <a:cubicBezTo>
                    <a:pt x="8056" y="6363"/>
                    <a:pt x="6246" y="8114"/>
                    <a:pt x="3970" y="8114"/>
                  </a:cubicBezTo>
                  <a:cubicBezTo>
                    <a:pt x="1752" y="8056"/>
                    <a:pt x="1" y="6305"/>
                    <a:pt x="1" y="4028"/>
                  </a:cubicBezTo>
                  <a:cubicBezTo>
                    <a:pt x="1" y="1752"/>
                    <a:pt x="1810" y="1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3" name="Google Shape;16223;p33"/>
            <p:cNvSpPr/>
            <p:nvPr/>
          </p:nvSpPr>
          <p:spPr>
            <a:xfrm>
              <a:off x="2829375" y="21307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5" y="3970"/>
                  </a:moveTo>
                  <a:cubicBezTo>
                    <a:pt x="8055" y="6188"/>
                    <a:pt x="6304" y="7997"/>
                    <a:pt x="4086" y="8056"/>
                  </a:cubicBezTo>
                  <a:cubicBezTo>
                    <a:pt x="1810" y="8056"/>
                    <a:pt x="0" y="6246"/>
                    <a:pt x="0" y="4028"/>
                  </a:cubicBezTo>
                  <a:cubicBezTo>
                    <a:pt x="0" y="1810"/>
                    <a:pt x="1751" y="1"/>
                    <a:pt x="3969" y="1"/>
                  </a:cubicBezTo>
                  <a:cubicBezTo>
                    <a:pt x="6187" y="1"/>
                    <a:pt x="7997" y="1752"/>
                    <a:pt x="805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4" name="Google Shape;16224;p33"/>
            <p:cNvSpPr/>
            <p:nvPr/>
          </p:nvSpPr>
          <p:spPr>
            <a:xfrm>
              <a:off x="4301750" y="36031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6" y="3970"/>
                  </a:moveTo>
                  <a:cubicBezTo>
                    <a:pt x="8056" y="6246"/>
                    <a:pt x="6305" y="7997"/>
                    <a:pt x="4087" y="8055"/>
                  </a:cubicBezTo>
                  <a:cubicBezTo>
                    <a:pt x="1810" y="8055"/>
                    <a:pt x="1" y="6246"/>
                    <a:pt x="1" y="4028"/>
                  </a:cubicBezTo>
                  <a:cubicBezTo>
                    <a:pt x="1" y="1810"/>
                    <a:pt x="1810" y="0"/>
                    <a:pt x="4028" y="0"/>
                  </a:cubicBezTo>
                  <a:cubicBezTo>
                    <a:pt x="6246" y="0"/>
                    <a:pt x="8056" y="1751"/>
                    <a:pt x="8056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5" name="Google Shape;16225;p33"/>
            <p:cNvSpPr/>
            <p:nvPr/>
          </p:nvSpPr>
          <p:spPr>
            <a:xfrm>
              <a:off x="4790600" y="2619625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4029" y="1"/>
                  </a:moveTo>
                  <a:cubicBezTo>
                    <a:pt x="6247" y="1"/>
                    <a:pt x="8056" y="1810"/>
                    <a:pt x="8056" y="4028"/>
                  </a:cubicBezTo>
                  <a:cubicBezTo>
                    <a:pt x="8056" y="6246"/>
                    <a:pt x="6305" y="8056"/>
                    <a:pt x="4087" y="8056"/>
                  </a:cubicBezTo>
                  <a:cubicBezTo>
                    <a:pt x="1810" y="8056"/>
                    <a:pt x="59" y="6305"/>
                    <a:pt x="1" y="4028"/>
                  </a:cubicBezTo>
                  <a:cubicBezTo>
                    <a:pt x="1" y="1810"/>
                    <a:pt x="1810" y="59"/>
                    <a:pt x="402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6" name="Google Shape;16226;p33"/>
            <p:cNvSpPr/>
            <p:nvPr/>
          </p:nvSpPr>
          <p:spPr>
            <a:xfrm>
              <a:off x="3564825" y="1641925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8056" y="4028"/>
                  </a:moveTo>
                  <a:cubicBezTo>
                    <a:pt x="8056" y="6246"/>
                    <a:pt x="6246" y="7997"/>
                    <a:pt x="4028" y="7997"/>
                  </a:cubicBezTo>
                  <a:cubicBezTo>
                    <a:pt x="1810" y="7997"/>
                    <a:pt x="1" y="6129"/>
                    <a:pt x="59" y="3911"/>
                  </a:cubicBezTo>
                  <a:cubicBezTo>
                    <a:pt x="59" y="1752"/>
                    <a:pt x="1869" y="0"/>
                    <a:pt x="4028" y="0"/>
                  </a:cubicBezTo>
                  <a:cubicBezTo>
                    <a:pt x="6246" y="0"/>
                    <a:pt x="8056" y="1752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7" name="Google Shape;16227;p33"/>
            <p:cNvSpPr/>
            <p:nvPr/>
          </p:nvSpPr>
          <p:spPr>
            <a:xfrm>
              <a:off x="3811450" y="16404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4086" y="58"/>
                  </a:moveTo>
                  <a:cubicBezTo>
                    <a:pt x="6304" y="58"/>
                    <a:pt x="8056" y="1868"/>
                    <a:pt x="8056" y="4086"/>
                  </a:cubicBezTo>
                  <a:cubicBezTo>
                    <a:pt x="8056" y="6304"/>
                    <a:pt x="6246" y="8055"/>
                    <a:pt x="4028" y="8055"/>
                  </a:cubicBezTo>
                  <a:cubicBezTo>
                    <a:pt x="1810" y="8055"/>
                    <a:pt x="0" y="6246"/>
                    <a:pt x="59" y="4028"/>
                  </a:cubicBezTo>
                  <a:cubicBezTo>
                    <a:pt x="59" y="1810"/>
                    <a:pt x="1868" y="0"/>
                    <a:pt x="4086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8" name="Google Shape;16228;p33"/>
            <p:cNvSpPr/>
            <p:nvPr/>
          </p:nvSpPr>
          <p:spPr>
            <a:xfrm>
              <a:off x="4790600" y="2866250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8056" y="4086"/>
                  </a:moveTo>
                  <a:cubicBezTo>
                    <a:pt x="8056" y="6304"/>
                    <a:pt x="6247" y="8055"/>
                    <a:pt x="4029" y="8055"/>
                  </a:cubicBezTo>
                  <a:cubicBezTo>
                    <a:pt x="1810" y="8055"/>
                    <a:pt x="1" y="6246"/>
                    <a:pt x="59" y="4028"/>
                  </a:cubicBezTo>
                  <a:cubicBezTo>
                    <a:pt x="59" y="1810"/>
                    <a:pt x="1869" y="0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9" name="Google Shape;16229;p33"/>
            <p:cNvSpPr/>
            <p:nvPr/>
          </p:nvSpPr>
          <p:spPr>
            <a:xfrm>
              <a:off x="2829375" y="3356550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7997" y="4028"/>
                  </a:moveTo>
                  <a:cubicBezTo>
                    <a:pt x="7997" y="6246"/>
                    <a:pt x="6187" y="7997"/>
                    <a:pt x="4028" y="7997"/>
                  </a:cubicBezTo>
                  <a:cubicBezTo>
                    <a:pt x="1810" y="7997"/>
                    <a:pt x="0" y="6130"/>
                    <a:pt x="58" y="3912"/>
                  </a:cubicBezTo>
                  <a:cubicBezTo>
                    <a:pt x="58" y="1752"/>
                    <a:pt x="1926" y="1"/>
                    <a:pt x="4086" y="1"/>
                  </a:cubicBezTo>
                  <a:cubicBezTo>
                    <a:pt x="6246" y="59"/>
                    <a:pt x="8055" y="1869"/>
                    <a:pt x="7997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0" name="Google Shape;16230;p33"/>
            <p:cNvSpPr/>
            <p:nvPr/>
          </p:nvSpPr>
          <p:spPr>
            <a:xfrm>
              <a:off x="3075975" y="3603175"/>
              <a:ext cx="199950" cy="201400"/>
            </a:xfrm>
            <a:custGeom>
              <a:avLst/>
              <a:gdLst/>
              <a:ahLst/>
              <a:cxnLst/>
              <a:rect l="l" t="t" r="r" b="b"/>
              <a:pathLst>
                <a:path w="7998" h="8056" extrusionOk="0">
                  <a:moveTo>
                    <a:pt x="4087" y="0"/>
                  </a:moveTo>
                  <a:cubicBezTo>
                    <a:pt x="6246" y="59"/>
                    <a:pt x="7997" y="1868"/>
                    <a:pt x="7997" y="4028"/>
                  </a:cubicBezTo>
                  <a:cubicBezTo>
                    <a:pt x="7997" y="6246"/>
                    <a:pt x="6130" y="8055"/>
                    <a:pt x="3970" y="7997"/>
                  </a:cubicBezTo>
                  <a:cubicBezTo>
                    <a:pt x="1752" y="7939"/>
                    <a:pt x="1" y="6129"/>
                    <a:pt x="59" y="3970"/>
                  </a:cubicBezTo>
                  <a:cubicBezTo>
                    <a:pt x="59" y="1810"/>
                    <a:pt x="1869" y="0"/>
                    <a:pt x="40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1" name="Google Shape;16231;p33"/>
            <p:cNvSpPr/>
            <p:nvPr/>
          </p:nvSpPr>
          <p:spPr>
            <a:xfrm>
              <a:off x="4056600" y="1641925"/>
              <a:ext cx="198475" cy="198475"/>
            </a:xfrm>
            <a:custGeom>
              <a:avLst/>
              <a:gdLst/>
              <a:ahLst/>
              <a:cxnLst/>
              <a:rect l="l" t="t" r="r" b="b"/>
              <a:pathLst>
                <a:path w="7939" h="7939" extrusionOk="0">
                  <a:moveTo>
                    <a:pt x="3970" y="7939"/>
                  </a:moveTo>
                  <a:cubicBezTo>
                    <a:pt x="1810" y="7939"/>
                    <a:pt x="1" y="6129"/>
                    <a:pt x="1" y="3970"/>
                  </a:cubicBezTo>
                  <a:cubicBezTo>
                    <a:pt x="1" y="1810"/>
                    <a:pt x="1810" y="0"/>
                    <a:pt x="3970" y="0"/>
                  </a:cubicBezTo>
                  <a:cubicBezTo>
                    <a:pt x="6130" y="0"/>
                    <a:pt x="7939" y="1810"/>
                    <a:pt x="7939" y="3970"/>
                  </a:cubicBezTo>
                  <a:cubicBezTo>
                    <a:pt x="7939" y="6188"/>
                    <a:pt x="6130" y="7939"/>
                    <a:pt x="3970" y="793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2" name="Google Shape;16232;p33"/>
            <p:cNvSpPr/>
            <p:nvPr/>
          </p:nvSpPr>
          <p:spPr>
            <a:xfrm>
              <a:off x="4792075" y="2377400"/>
              <a:ext cx="199950" cy="199925"/>
            </a:xfrm>
            <a:custGeom>
              <a:avLst/>
              <a:gdLst/>
              <a:ahLst/>
              <a:cxnLst/>
              <a:rect l="l" t="t" r="r" b="b"/>
              <a:pathLst>
                <a:path w="7998" h="7997" extrusionOk="0">
                  <a:moveTo>
                    <a:pt x="3970" y="58"/>
                  </a:moveTo>
                  <a:cubicBezTo>
                    <a:pt x="6129" y="0"/>
                    <a:pt x="7939" y="1810"/>
                    <a:pt x="7939" y="3969"/>
                  </a:cubicBezTo>
                  <a:cubicBezTo>
                    <a:pt x="7997" y="6129"/>
                    <a:pt x="6188" y="7939"/>
                    <a:pt x="4028" y="7997"/>
                  </a:cubicBezTo>
                  <a:cubicBezTo>
                    <a:pt x="1868" y="7997"/>
                    <a:pt x="59" y="6246"/>
                    <a:pt x="0" y="4028"/>
                  </a:cubicBezTo>
                  <a:cubicBezTo>
                    <a:pt x="0" y="1926"/>
                    <a:pt x="1810" y="58"/>
                    <a:pt x="3970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3" name="Google Shape;16233;p33"/>
            <p:cNvSpPr/>
            <p:nvPr/>
          </p:nvSpPr>
          <p:spPr>
            <a:xfrm>
              <a:off x="4793525" y="31157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70" y="1"/>
                  </a:moveTo>
                  <a:cubicBezTo>
                    <a:pt x="6130" y="1"/>
                    <a:pt x="7881" y="1752"/>
                    <a:pt x="7881" y="3911"/>
                  </a:cubicBezTo>
                  <a:cubicBezTo>
                    <a:pt x="7881" y="6129"/>
                    <a:pt x="6071" y="7881"/>
                    <a:pt x="3853" y="7881"/>
                  </a:cubicBezTo>
                  <a:cubicBezTo>
                    <a:pt x="1693" y="7822"/>
                    <a:pt x="1" y="6071"/>
                    <a:pt x="1" y="3911"/>
                  </a:cubicBezTo>
                  <a:cubicBezTo>
                    <a:pt x="1" y="1693"/>
                    <a:pt x="1752" y="1"/>
                    <a:pt x="39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4" name="Google Shape;16234;p33"/>
            <p:cNvSpPr/>
            <p:nvPr/>
          </p:nvSpPr>
          <p:spPr>
            <a:xfrm>
              <a:off x="2584200" y="2622550"/>
              <a:ext cx="197025" cy="195550"/>
            </a:xfrm>
            <a:custGeom>
              <a:avLst/>
              <a:gdLst/>
              <a:ahLst/>
              <a:cxnLst/>
              <a:rect l="l" t="t" r="r" b="b"/>
              <a:pathLst>
                <a:path w="7881" h="7822" extrusionOk="0">
                  <a:moveTo>
                    <a:pt x="3912" y="7822"/>
                  </a:moveTo>
                  <a:cubicBezTo>
                    <a:pt x="1752" y="7822"/>
                    <a:pt x="1" y="6071"/>
                    <a:pt x="59" y="3911"/>
                  </a:cubicBezTo>
                  <a:cubicBezTo>
                    <a:pt x="59" y="1693"/>
                    <a:pt x="1810" y="0"/>
                    <a:pt x="3970" y="0"/>
                  </a:cubicBezTo>
                  <a:cubicBezTo>
                    <a:pt x="6188" y="0"/>
                    <a:pt x="7881" y="1751"/>
                    <a:pt x="7881" y="3970"/>
                  </a:cubicBezTo>
                  <a:cubicBezTo>
                    <a:pt x="7881" y="6129"/>
                    <a:pt x="6130" y="7822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5" name="Google Shape;16235;p33"/>
            <p:cNvSpPr/>
            <p:nvPr/>
          </p:nvSpPr>
          <p:spPr>
            <a:xfrm>
              <a:off x="3321125" y="16433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12" y="7822"/>
                  </a:moveTo>
                  <a:cubicBezTo>
                    <a:pt x="1694" y="7822"/>
                    <a:pt x="1" y="6071"/>
                    <a:pt x="1" y="3912"/>
                  </a:cubicBezTo>
                  <a:cubicBezTo>
                    <a:pt x="59" y="1694"/>
                    <a:pt x="1810" y="1"/>
                    <a:pt x="3970" y="1"/>
                  </a:cubicBezTo>
                  <a:cubicBezTo>
                    <a:pt x="6130" y="59"/>
                    <a:pt x="7881" y="1810"/>
                    <a:pt x="7823" y="3970"/>
                  </a:cubicBezTo>
                  <a:cubicBezTo>
                    <a:pt x="7823" y="6130"/>
                    <a:pt x="6071" y="7881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6" name="Google Shape;16236;p33"/>
            <p:cNvSpPr/>
            <p:nvPr/>
          </p:nvSpPr>
          <p:spPr>
            <a:xfrm>
              <a:off x="3812900" y="3851250"/>
              <a:ext cx="198500" cy="197025"/>
            </a:xfrm>
            <a:custGeom>
              <a:avLst/>
              <a:gdLst/>
              <a:ahLst/>
              <a:cxnLst/>
              <a:rect l="l" t="t" r="r" b="b"/>
              <a:pathLst>
                <a:path w="7940" h="7881" extrusionOk="0">
                  <a:moveTo>
                    <a:pt x="7939" y="3969"/>
                  </a:moveTo>
                  <a:cubicBezTo>
                    <a:pt x="7881" y="6188"/>
                    <a:pt x="6130" y="7880"/>
                    <a:pt x="3970" y="7880"/>
                  </a:cubicBezTo>
                  <a:cubicBezTo>
                    <a:pt x="1752" y="7880"/>
                    <a:pt x="1" y="6071"/>
                    <a:pt x="59" y="3911"/>
                  </a:cubicBezTo>
                  <a:cubicBezTo>
                    <a:pt x="117" y="1693"/>
                    <a:pt x="1869" y="0"/>
                    <a:pt x="4028" y="59"/>
                  </a:cubicBezTo>
                  <a:cubicBezTo>
                    <a:pt x="6188" y="59"/>
                    <a:pt x="7939" y="1810"/>
                    <a:pt x="7939" y="39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7" name="Google Shape;16237;p33"/>
            <p:cNvSpPr/>
            <p:nvPr/>
          </p:nvSpPr>
          <p:spPr>
            <a:xfrm>
              <a:off x="2585675" y="2869150"/>
              <a:ext cx="195550" cy="195575"/>
            </a:xfrm>
            <a:custGeom>
              <a:avLst/>
              <a:gdLst/>
              <a:ahLst/>
              <a:cxnLst/>
              <a:rect l="l" t="t" r="r" b="b"/>
              <a:pathLst>
                <a:path w="7822" h="7823" extrusionOk="0">
                  <a:moveTo>
                    <a:pt x="7822" y="3912"/>
                  </a:moveTo>
                  <a:cubicBezTo>
                    <a:pt x="7822" y="6071"/>
                    <a:pt x="6129" y="7823"/>
                    <a:pt x="3911" y="7823"/>
                  </a:cubicBezTo>
                  <a:cubicBezTo>
                    <a:pt x="1751" y="7823"/>
                    <a:pt x="0" y="6130"/>
                    <a:pt x="0" y="3970"/>
                  </a:cubicBezTo>
                  <a:cubicBezTo>
                    <a:pt x="0" y="1752"/>
                    <a:pt x="1693" y="59"/>
                    <a:pt x="3853" y="1"/>
                  </a:cubicBezTo>
                  <a:cubicBezTo>
                    <a:pt x="6071" y="1"/>
                    <a:pt x="7763" y="1752"/>
                    <a:pt x="7822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8" name="Google Shape;16238;p33"/>
            <p:cNvSpPr/>
            <p:nvPr/>
          </p:nvSpPr>
          <p:spPr>
            <a:xfrm>
              <a:off x="3567750" y="3851250"/>
              <a:ext cx="197025" cy="198475"/>
            </a:xfrm>
            <a:custGeom>
              <a:avLst/>
              <a:gdLst/>
              <a:ahLst/>
              <a:cxnLst/>
              <a:rect l="l" t="t" r="r" b="b"/>
              <a:pathLst>
                <a:path w="7881" h="7939" extrusionOk="0">
                  <a:moveTo>
                    <a:pt x="4028" y="59"/>
                  </a:moveTo>
                  <a:cubicBezTo>
                    <a:pt x="6188" y="117"/>
                    <a:pt x="7881" y="1868"/>
                    <a:pt x="7822" y="4028"/>
                  </a:cubicBezTo>
                  <a:cubicBezTo>
                    <a:pt x="7822" y="6246"/>
                    <a:pt x="6013" y="7939"/>
                    <a:pt x="3853" y="7880"/>
                  </a:cubicBezTo>
                  <a:cubicBezTo>
                    <a:pt x="1693" y="7822"/>
                    <a:pt x="1" y="6071"/>
                    <a:pt x="1" y="3853"/>
                  </a:cubicBezTo>
                  <a:cubicBezTo>
                    <a:pt x="59" y="1693"/>
                    <a:pt x="1868" y="0"/>
                    <a:pt x="4028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9" name="Google Shape;16239;p33"/>
            <p:cNvSpPr/>
            <p:nvPr/>
          </p:nvSpPr>
          <p:spPr>
            <a:xfrm>
              <a:off x="4551300" y="1891450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7763" y="3912"/>
                  </a:moveTo>
                  <a:cubicBezTo>
                    <a:pt x="7763" y="6071"/>
                    <a:pt x="6071" y="7764"/>
                    <a:pt x="3853" y="7764"/>
                  </a:cubicBezTo>
                  <a:cubicBezTo>
                    <a:pt x="1693" y="7764"/>
                    <a:pt x="0" y="6013"/>
                    <a:pt x="0" y="3853"/>
                  </a:cubicBezTo>
                  <a:cubicBezTo>
                    <a:pt x="0" y="1693"/>
                    <a:pt x="1751" y="1"/>
                    <a:pt x="3969" y="1"/>
                  </a:cubicBezTo>
                  <a:cubicBezTo>
                    <a:pt x="6129" y="1"/>
                    <a:pt x="7822" y="1693"/>
                    <a:pt x="7763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0" name="Google Shape;16240;p33"/>
            <p:cNvSpPr/>
            <p:nvPr/>
          </p:nvSpPr>
          <p:spPr>
            <a:xfrm>
              <a:off x="4059525" y="385270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3794" y="59"/>
                  </a:moveTo>
                  <a:cubicBezTo>
                    <a:pt x="5954" y="1"/>
                    <a:pt x="7705" y="1693"/>
                    <a:pt x="7705" y="3853"/>
                  </a:cubicBezTo>
                  <a:cubicBezTo>
                    <a:pt x="7705" y="6013"/>
                    <a:pt x="6013" y="7764"/>
                    <a:pt x="3853" y="7764"/>
                  </a:cubicBezTo>
                  <a:cubicBezTo>
                    <a:pt x="1693" y="7764"/>
                    <a:pt x="0" y="6071"/>
                    <a:pt x="0" y="3911"/>
                  </a:cubicBezTo>
                  <a:cubicBezTo>
                    <a:pt x="0" y="1752"/>
                    <a:pt x="1693" y="59"/>
                    <a:pt x="379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1" name="Google Shape;16241;p33"/>
            <p:cNvSpPr/>
            <p:nvPr/>
          </p:nvSpPr>
          <p:spPr>
            <a:xfrm>
              <a:off x="2585675" y="2380300"/>
              <a:ext cx="194100" cy="194125"/>
            </a:xfrm>
            <a:custGeom>
              <a:avLst/>
              <a:gdLst/>
              <a:ahLst/>
              <a:cxnLst/>
              <a:rect l="l" t="t" r="r" b="b"/>
              <a:pathLst>
                <a:path w="7764" h="7765" extrusionOk="0">
                  <a:moveTo>
                    <a:pt x="3911" y="59"/>
                  </a:moveTo>
                  <a:cubicBezTo>
                    <a:pt x="6071" y="59"/>
                    <a:pt x="7763" y="1810"/>
                    <a:pt x="7763" y="3912"/>
                  </a:cubicBezTo>
                  <a:cubicBezTo>
                    <a:pt x="7763" y="6071"/>
                    <a:pt x="6012" y="7764"/>
                    <a:pt x="3853" y="7764"/>
                  </a:cubicBezTo>
                  <a:cubicBezTo>
                    <a:pt x="1693" y="7764"/>
                    <a:pt x="0" y="6013"/>
                    <a:pt x="59" y="3853"/>
                  </a:cubicBezTo>
                  <a:cubicBezTo>
                    <a:pt x="59" y="1694"/>
                    <a:pt x="1810" y="1"/>
                    <a:pt x="391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2" name="Google Shape;16242;p33"/>
            <p:cNvSpPr/>
            <p:nvPr/>
          </p:nvSpPr>
          <p:spPr>
            <a:xfrm>
              <a:off x="3322600" y="3854175"/>
              <a:ext cx="192650" cy="192625"/>
            </a:xfrm>
            <a:custGeom>
              <a:avLst/>
              <a:gdLst/>
              <a:ahLst/>
              <a:cxnLst/>
              <a:rect l="l" t="t" r="r" b="b"/>
              <a:pathLst>
                <a:path w="7706" h="7705" extrusionOk="0">
                  <a:moveTo>
                    <a:pt x="7705" y="3852"/>
                  </a:moveTo>
                  <a:cubicBezTo>
                    <a:pt x="7705" y="5954"/>
                    <a:pt x="5954" y="7705"/>
                    <a:pt x="3853" y="7705"/>
                  </a:cubicBezTo>
                  <a:cubicBezTo>
                    <a:pt x="1751" y="7705"/>
                    <a:pt x="0" y="5954"/>
                    <a:pt x="0" y="3852"/>
                  </a:cubicBezTo>
                  <a:cubicBezTo>
                    <a:pt x="0" y="1693"/>
                    <a:pt x="1751" y="0"/>
                    <a:pt x="3911" y="0"/>
                  </a:cubicBezTo>
                  <a:cubicBezTo>
                    <a:pt x="6012" y="0"/>
                    <a:pt x="7705" y="1751"/>
                    <a:pt x="7705" y="38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3" name="Google Shape;16243;p33"/>
            <p:cNvSpPr/>
            <p:nvPr/>
          </p:nvSpPr>
          <p:spPr>
            <a:xfrm>
              <a:off x="2585675" y="3117225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3969" y="1"/>
                  </a:moveTo>
                  <a:cubicBezTo>
                    <a:pt x="6071" y="59"/>
                    <a:pt x="7822" y="1869"/>
                    <a:pt x="7763" y="3970"/>
                  </a:cubicBezTo>
                  <a:cubicBezTo>
                    <a:pt x="7705" y="6071"/>
                    <a:pt x="5954" y="7764"/>
                    <a:pt x="3853" y="7706"/>
                  </a:cubicBezTo>
                  <a:cubicBezTo>
                    <a:pt x="1751" y="7706"/>
                    <a:pt x="0" y="5896"/>
                    <a:pt x="59" y="3795"/>
                  </a:cubicBezTo>
                  <a:cubicBezTo>
                    <a:pt x="117" y="1694"/>
                    <a:pt x="1868" y="1"/>
                    <a:pt x="39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4" name="Google Shape;16244;p33"/>
            <p:cNvSpPr/>
            <p:nvPr/>
          </p:nvSpPr>
          <p:spPr>
            <a:xfrm>
              <a:off x="4795000" y="2133700"/>
              <a:ext cx="192625" cy="194100"/>
            </a:xfrm>
            <a:custGeom>
              <a:avLst/>
              <a:gdLst/>
              <a:ahLst/>
              <a:cxnLst/>
              <a:rect l="l" t="t" r="r" b="b"/>
              <a:pathLst>
                <a:path w="7705" h="7764" extrusionOk="0">
                  <a:moveTo>
                    <a:pt x="3911" y="7764"/>
                  </a:moveTo>
                  <a:cubicBezTo>
                    <a:pt x="1810" y="7764"/>
                    <a:pt x="58" y="6012"/>
                    <a:pt x="0" y="3911"/>
                  </a:cubicBezTo>
                  <a:cubicBezTo>
                    <a:pt x="0" y="1810"/>
                    <a:pt x="1751" y="59"/>
                    <a:pt x="3853" y="59"/>
                  </a:cubicBezTo>
                  <a:cubicBezTo>
                    <a:pt x="5954" y="0"/>
                    <a:pt x="7705" y="1751"/>
                    <a:pt x="7705" y="3911"/>
                  </a:cubicBezTo>
                  <a:cubicBezTo>
                    <a:pt x="7705" y="5954"/>
                    <a:pt x="6012" y="7705"/>
                    <a:pt x="3911" y="776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5" name="Google Shape;16245;p33"/>
            <p:cNvSpPr/>
            <p:nvPr/>
          </p:nvSpPr>
          <p:spPr>
            <a:xfrm>
              <a:off x="4306125" y="164485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7706" y="3911"/>
                  </a:moveTo>
                  <a:cubicBezTo>
                    <a:pt x="7648" y="6012"/>
                    <a:pt x="5896" y="7763"/>
                    <a:pt x="3737" y="7705"/>
                  </a:cubicBezTo>
                  <a:cubicBezTo>
                    <a:pt x="1694" y="7647"/>
                    <a:pt x="1" y="5896"/>
                    <a:pt x="1" y="3794"/>
                  </a:cubicBezTo>
                  <a:cubicBezTo>
                    <a:pt x="1" y="1693"/>
                    <a:pt x="1810" y="0"/>
                    <a:pt x="3912" y="0"/>
                  </a:cubicBezTo>
                  <a:cubicBezTo>
                    <a:pt x="6013" y="59"/>
                    <a:pt x="7706" y="1810"/>
                    <a:pt x="7706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6" name="Google Shape;16246;p33"/>
            <p:cNvSpPr/>
            <p:nvPr/>
          </p:nvSpPr>
          <p:spPr>
            <a:xfrm>
              <a:off x="4546925" y="3606100"/>
              <a:ext cx="195550" cy="194100"/>
            </a:xfrm>
            <a:custGeom>
              <a:avLst/>
              <a:gdLst/>
              <a:ahLst/>
              <a:cxnLst/>
              <a:rect l="l" t="t" r="r" b="b"/>
              <a:pathLst>
                <a:path w="7822" h="7764" extrusionOk="0">
                  <a:moveTo>
                    <a:pt x="3853" y="7763"/>
                  </a:moveTo>
                  <a:cubicBezTo>
                    <a:pt x="1751" y="7705"/>
                    <a:pt x="0" y="5895"/>
                    <a:pt x="58" y="3794"/>
                  </a:cubicBezTo>
                  <a:cubicBezTo>
                    <a:pt x="117" y="1693"/>
                    <a:pt x="1926" y="0"/>
                    <a:pt x="3969" y="58"/>
                  </a:cubicBezTo>
                  <a:cubicBezTo>
                    <a:pt x="6129" y="117"/>
                    <a:pt x="7822" y="1868"/>
                    <a:pt x="7763" y="4028"/>
                  </a:cubicBezTo>
                  <a:cubicBezTo>
                    <a:pt x="7705" y="6071"/>
                    <a:pt x="5954" y="7763"/>
                    <a:pt x="3853" y="77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7" name="Google Shape;16247;p33"/>
            <p:cNvSpPr/>
            <p:nvPr/>
          </p:nvSpPr>
          <p:spPr>
            <a:xfrm>
              <a:off x="2832275" y="1887075"/>
              <a:ext cx="194125" cy="194100"/>
            </a:xfrm>
            <a:custGeom>
              <a:avLst/>
              <a:gdLst/>
              <a:ahLst/>
              <a:cxnLst/>
              <a:rect l="l" t="t" r="r" b="b"/>
              <a:pathLst>
                <a:path w="7765" h="7764" extrusionOk="0">
                  <a:moveTo>
                    <a:pt x="7764" y="3911"/>
                  </a:moveTo>
                  <a:cubicBezTo>
                    <a:pt x="7706" y="6013"/>
                    <a:pt x="5955" y="7764"/>
                    <a:pt x="3912" y="7706"/>
                  </a:cubicBezTo>
                  <a:cubicBezTo>
                    <a:pt x="1752" y="7706"/>
                    <a:pt x="1" y="5954"/>
                    <a:pt x="59" y="3795"/>
                  </a:cubicBezTo>
                  <a:cubicBezTo>
                    <a:pt x="118" y="1693"/>
                    <a:pt x="1869" y="1"/>
                    <a:pt x="3970" y="59"/>
                  </a:cubicBezTo>
                  <a:cubicBezTo>
                    <a:pt x="6071" y="59"/>
                    <a:pt x="7764" y="1810"/>
                    <a:pt x="7764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8" name="Google Shape;16248;p33"/>
            <p:cNvSpPr/>
            <p:nvPr/>
          </p:nvSpPr>
          <p:spPr>
            <a:xfrm>
              <a:off x="4796450" y="3362400"/>
              <a:ext cx="191175" cy="189725"/>
            </a:xfrm>
            <a:custGeom>
              <a:avLst/>
              <a:gdLst/>
              <a:ahLst/>
              <a:cxnLst/>
              <a:rect l="l" t="t" r="r" b="b"/>
              <a:pathLst>
                <a:path w="7647" h="7589" extrusionOk="0">
                  <a:moveTo>
                    <a:pt x="3795" y="0"/>
                  </a:moveTo>
                  <a:cubicBezTo>
                    <a:pt x="5896" y="0"/>
                    <a:pt x="7647" y="1751"/>
                    <a:pt x="7589" y="3794"/>
                  </a:cubicBezTo>
                  <a:cubicBezTo>
                    <a:pt x="7589" y="5896"/>
                    <a:pt x="5896" y="7588"/>
                    <a:pt x="3795" y="7588"/>
                  </a:cubicBezTo>
                  <a:cubicBezTo>
                    <a:pt x="1693" y="7588"/>
                    <a:pt x="0" y="5837"/>
                    <a:pt x="0" y="3736"/>
                  </a:cubicBezTo>
                  <a:cubicBezTo>
                    <a:pt x="0" y="1693"/>
                    <a:pt x="1752" y="0"/>
                    <a:pt x="379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9" name="Google Shape;16249;p33"/>
            <p:cNvSpPr/>
            <p:nvPr/>
          </p:nvSpPr>
          <p:spPr>
            <a:xfrm>
              <a:off x="3081825" y="1646300"/>
              <a:ext cx="189725" cy="191200"/>
            </a:xfrm>
            <a:custGeom>
              <a:avLst/>
              <a:gdLst/>
              <a:ahLst/>
              <a:cxnLst/>
              <a:rect l="l" t="t" r="r" b="b"/>
              <a:pathLst>
                <a:path w="7589" h="7648" extrusionOk="0">
                  <a:moveTo>
                    <a:pt x="3794" y="1"/>
                  </a:moveTo>
                  <a:cubicBezTo>
                    <a:pt x="5837" y="1"/>
                    <a:pt x="7588" y="1752"/>
                    <a:pt x="7588" y="3853"/>
                  </a:cubicBezTo>
                  <a:cubicBezTo>
                    <a:pt x="7588" y="5896"/>
                    <a:pt x="5896" y="7589"/>
                    <a:pt x="3794" y="7589"/>
                  </a:cubicBezTo>
                  <a:cubicBezTo>
                    <a:pt x="1751" y="7647"/>
                    <a:pt x="0" y="5896"/>
                    <a:pt x="0" y="3795"/>
                  </a:cubicBezTo>
                  <a:cubicBezTo>
                    <a:pt x="0" y="1693"/>
                    <a:pt x="1693" y="1"/>
                    <a:pt x="3794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0" name="Google Shape;16250;p33"/>
            <p:cNvSpPr/>
            <p:nvPr/>
          </p:nvSpPr>
          <p:spPr>
            <a:xfrm>
              <a:off x="2835200" y="3609000"/>
              <a:ext cx="189725" cy="189725"/>
            </a:xfrm>
            <a:custGeom>
              <a:avLst/>
              <a:gdLst/>
              <a:ahLst/>
              <a:cxnLst/>
              <a:rect l="l" t="t" r="r" b="b"/>
              <a:pathLst>
                <a:path w="7589" h="7589" extrusionOk="0">
                  <a:moveTo>
                    <a:pt x="3795" y="1"/>
                  </a:moveTo>
                  <a:cubicBezTo>
                    <a:pt x="5896" y="59"/>
                    <a:pt x="7589" y="1752"/>
                    <a:pt x="7530" y="3795"/>
                  </a:cubicBezTo>
                  <a:cubicBezTo>
                    <a:pt x="7530" y="5896"/>
                    <a:pt x="5838" y="7589"/>
                    <a:pt x="3736" y="7531"/>
                  </a:cubicBezTo>
                  <a:cubicBezTo>
                    <a:pt x="1635" y="7531"/>
                    <a:pt x="1" y="5838"/>
                    <a:pt x="1" y="3737"/>
                  </a:cubicBezTo>
                  <a:cubicBezTo>
                    <a:pt x="59" y="1635"/>
                    <a:pt x="1752" y="1"/>
                    <a:pt x="379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1" name="Google Shape;16251;p33"/>
            <p:cNvSpPr/>
            <p:nvPr/>
          </p:nvSpPr>
          <p:spPr>
            <a:xfrm>
              <a:off x="4309050" y="3855625"/>
              <a:ext cx="186825" cy="188275"/>
            </a:xfrm>
            <a:custGeom>
              <a:avLst/>
              <a:gdLst/>
              <a:ahLst/>
              <a:cxnLst/>
              <a:rect l="l" t="t" r="r" b="b"/>
              <a:pathLst>
                <a:path w="7473" h="7531" extrusionOk="0">
                  <a:moveTo>
                    <a:pt x="3736" y="7530"/>
                  </a:moveTo>
                  <a:cubicBezTo>
                    <a:pt x="1635" y="7530"/>
                    <a:pt x="1" y="5896"/>
                    <a:pt x="1" y="3794"/>
                  </a:cubicBezTo>
                  <a:cubicBezTo>
                    <a:pt x="1" y="1693"/>
                    <a:pt x="1635" y="0"/>
                    <a:pt x="3736" y="59"/>
                  </a:cubicBezTo>
                  <a:cubicBezTo>
                    <a:pt x="5838" y="59"/>
                    <a:pt x="7472" y="1693"/>
                    <a:pt x="7472" y="3736"/>
                  </a:cubicBezTo>
                  <a:cubicBezTo>
                    <a:pt x="7472" y="5837"/>
                    <a:pt x="5838" y="7530"/>
                    <a:pt x="3736" y="75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2" name="Google Shape;16252;p33"/>
            <p:cNvSpPr/>
            <p:nvPr/>
          </p:nvSpPr>
          <p:spPr>
            <a:xfrm>
              <a:off x="2590050" y="213660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3736" y="7531"/>
                  </a:moveTo>
                  <a:cubicBezTo>
                    <a:pt x="1635" y="7531"/>
                    <a:pt x="0" y="5896"/>
                    <a:pt x="0" y="3737"/>
                  </a:cubicBezTo>
                  <a:cubicBezTo>
                    <a:pt x="0" y="1694"/>
                    <a:pt x="1635" y="59"/>
                    <a:pt x="3678" y="59"/>
                  </a:cubicBezTo>
                  <a:cubicBezTo>
                    <a:pt x="5837" y="1"/>
                    <a:pt x="7472" y="1694"/>
                    <a:pt x="7472" y="3795"/>
                  </a:cubicBezTo>
                  <a:cubicBezTo>
                    <a:pt x="7472" y="5896"/>
                    <a:pt x="5837" y="7531"/>
                    <a:pt x="3736" y="753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3" name="Google Shape;16253;p33"/>
            <p:cNvSpPr/>
            <p:nvPr/>
          </p:nvSpPr>
          <p:spPr>
            <a:xfrm>
              <a:off x="2590050" y="3363850"/>
              <a:ext cx="186800" cy="186800"/>
            </a:xfrm>
            <a:custGeom>
              <a:avLst/>
              <a:gdLst/>
              <a:ahLst/>
              <a:cxnLst/>
              <a:rect l="l" t="t" r="r" b="b"/>
              <a:pathLst>
                <a:path w="7472" h="7472" extrusionOk="0">
                  <a:moveTo>
                    <a:pt x="3736" y="1"/>
                  </a:moveTo>
                  <a:cubicBezTo>
                    <a:pt x="5837" y="59"/>
                    <a:pt x="7472" y="1693"/>
                    <a:pt x="7413" y="3795"/>
                  </a:cubicBezTo>
                  <a:cubicBezTo>
                    <a:pt x="7413" y="5838"/>
                    <a:pt x="5721" y="7472"/>
                    <a:pt x="3678" y="7414"/>
                  </a:cubicBezTo>
                  <a:cubicBezTo>
                    <a:pt x="1635" y="7414"/>
                    <a:pt x="0" y="5721"/>
                    <a:pt x="0" y="3678"/>
                  </a:cubicBezTo>
                  <a:cubicBezTo>
                    <a:pt x="0" y="1635"/>
                    <a:pt x="1693" y="1"/>
                    <a:pt x="37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4" name="Google Shape;16254;p33"/>
            <p:cNvSpPr/>
            <p:nvPr/>
          </p:nvSpPr>
          <p:spPr>
            <a:xfrm>
              <a:off x="3083275" y="3857075"/>
              <a:ext cx="186800" cy="185350"/>
            </a:xfrm>
            <a:custGeom>
              <a:avLst/>
              <a:gdLst/>
              <a:ahLst/>
              <a:cxnLst/>
              <a:rect l="l" t="t" r="r" b="b"/>
              <a:pathLst>
                <a:path w="7472" h="7414" extrusionOk="0">
                  <a:moveTo>
                    <a:pt x="7414" y="3678"/>
                  </a:moveTo>
                  <a:cubicBezTo>
                    <a:pt x="7472" y="5779"/>
                    <a:pt x="5779" y="7414"/>
                    <a:pt x="3736" y="7414"/>
                  </a:cubicBezTo>
                  <a:cubicBezTo>
                    <a:pt x="1693" y="7414"/>
                    <a:pt x="1" y="5779"/>
                    <a:pt x="59" y="3736"/>
                  </a:cubicBezTo>
                  <a:cubicBezTo>
                    <a:pt x="59" y="1694"/>
                    <a:pt x="1693" y="59"/>
                    <a:pt x="3678" y="1"/>
                  </a:cubicBezTo>
                  <a:cubicBezTo>
                    <a:pt x="5779" y="1"/>
                    <a:pt x="7414" y="1635"/>
                    <a:pt x="7472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5" name="Google Shape;16255;p33"/>
            <p:cNvSpPr/>
            <p:nvPr/>
          </p:nvSpPr>
          <p:spPr>
            <a:xfrm>
              <a:off x="5045975" y="2628375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737" y="7414"/>
                  </a:moveTo>
                  <a:cubicBezTo>
                    <a:pt x="1635" y="7414"/>
                    <a:pt x="1" y="5721"/>
                    <a:pt x="1" y="3678"/>
                  </a:cubicBezTo>
                  <a:cubicBezTo>
                    <a:pt x="1" y="1635"/>
                    <a:pt x="1635" y="1"/>
                    <a:pt x="3737" y="1"/>
                  </a:cubicBez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79" y="7414"/>
                    <a:pt x="3737" y="74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6" name="Google Shape;16256;p33"/>
            <p:cNvSpPr/>
            <p:nvPr/>
          </p:nvSpPr>
          <p:spPr>
            <a:xfrm>
              <a:off x="3818750" y="1401150"/>
              <a:ext cx="188275" cy="186800"/>
            </a:xfrm>
            <a:custGeom>
              <a:avLst/>
              <a:gdLst/>
              <a:ahLst/>
              <a:cxnLst/>
              <a:rect l="l" t="t" r="r" b="b"/>
              <a:pathLst>
                <a:path w="7531" h="7472" extrusionOk="0">
                  <a:moveTo>
                    <a:pt x="59" y="3678"/>
                  </a:moveTo>
                  <a:cubicBezTo>
                    <a:pt x="59" y="1635"/>
                    <a:pt x="1751" y="0"/>
                    <a:pt x="3853" y="59"/>
                  </a:cubicBezTo>
                  <a:cubicBezTo>
                    <a:pt x="5896" y="59"/>
                    <a:pt x="7530" y="1810"/>
                    <a:pt x="7472" y="3853"/>
                  </a:cubicBezTo>
                  <a:cubicBezTo>
                    <a:pt x="7413" y="5837"/>
                    <a:pt x="5721" y="7472"/>
                    <a:pt x="3736" y="7472"/>
                  </a:cubicBezTo>
                  <a:cubicBezTo>
                    <a:pt x="1693" y="7413"/>
                    <a:pt x="0" y="5721"/>
                    <a:pt x="59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7" name="Google Shape;16257;p33"/>
            <p:cNvSpPr/>
            <p:nvPr/>
          </p:nvSpPr>
          <p:spPr>
            <a:xfrm>
              <a:off x="5045975" y="2875000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678" y="0"/>
                  </a:moveTo>
                  <a:cubicBezTo>
                    <a:pt x="5721" y="0"/>
                    <a:pt x="7414" y="1693"/>
                    <a:pt x="7414" y="3736"/>
                  </a:cubicBezTo>
                  <a:cubicBezTo>
                    <a:pt x="7355" y="5721"/>
                    <a:pt x="5721" y="7413"/>
                    <a:pt x="3678" y="7413"/>
                  </a:cubicBezTo>
                  <a:cubicBezTo>
                    <a:pt x="1635" y="7413"/>
                    <a:pt x="1" y="5721"/>
                    <a:pt x="1" y="3678"/>
                  </a:cubicBezTo>
                  <a:cubicBezTo>
                    <a:pt x="1" y="1635"/>
                    <a:pt x="1694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8" name="Google Shape;16258;p33"/>
            <p:cNvSpPr/>
            <p:nvPr/>
          </p:nvSpPr>
          <p:spPr>
            <a:xfrm>
              <a:off x="3573575" y="1402600"/>
              <a:ext cx="185375" cy="185350"/>
            </a:xfrm>
            <a:custGeom>
              <a:avLst/>
              <a:gdLst/>
              <a:ahLst/>
              <a:cxnLst/>
              <a:rect l="l" t="t" r="r" b="b"/>
              <a:pathLst>
                <a:path w="7415" h="7414" extrusionOk="0">
                  <a:moveTo>
                    <a:pt x="3678" y="1"/>
                  </a:move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21" y="7414"/>
                    <a:pt x="3678" y="7355"/>
                  </a:cubicBezTo>
                  <a:cubicBezTo>
                    <a:pt x="1635" y="7355"/>
                    <a:pt x="1" y="5663"/>
                    <a:pt x="1" y="3678"/>
                  </a:cubicBezTo>
                  <a:cubicBezTo>
                    <a:pt x="1" y="1635"/>
                    <a:pt x="1694" y="1"/>
                    <a:pt x="36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9" name="Google Shape;16259;p33"/>
            <p:cNvSpPr/>
            <p:nvPr/>
          </p:nvSpPr>
          <p:spPr>
            <a:xfrm>
              <a:off x="4799375" y="1895825"/>
              <a:ext cx="183875" cy="183900"/>
            </a:xfrm>
            <a:custGeom>
              <a:avLst/>
              <a:gdLst/>
              <a:ahLst/>
              <a:cxnLst/>
              <a:rect l="l" t="t" r="r" b="b"/>
              <a:pathLst>
                <a:path w="7355" h="7356" extrusionOk="0">
                  <a:moveTo>
                    <a:pt x="3678" y="7356"/>
                  </a:moveTo>
                  <a:cubicBezTo>
                    <a:pt x="1693" y="7356"/>
                    <a:pt x="0" y="5663"/>
                    <a:pt x="0" y="3678"/>
                  </a:cubicBezTo>
                  <a:cubicBezTo>
                    <a:pt x="59" y="1635"/>
                    <a:pt x="1751" y="1"/>
                    <a:pt x="3736" y="1"/>
                  </a:cubicBezTo>
                  <a:cubicBezTo>
                    <a:pt x="5720" y="59"/>
                    <a:pt x="7355" y="1694"/>
                    <a:pt x="7355" y="3678"/>
                  </a:cubicBezTo>
                  <a:cubicBezTo>
                    <a:pt x="7355" y="5663"/>
                    <a:pt x="5662" y="7356"/>
                    <a:pt x="3678" y="735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0" name="Google Shape;16260;p33"/>
            <p:cNvSpPr/>
            <p:nvPr/>
          </p:nvSpPr>
          <p:spPr>
            <a:xfrm>
              <a:off x="5045975" y="238615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355" y="3678"/>
                  </a:moveTo>
                  <a:cubicBezTo>
                    <a:pt x="7355" y="5662"/>
                    <a:pt x="5721" y="7355"/>
                    <a:pt x="3678" y="7355"/>
                  </a:cubicBezTo>
                  <a:cubicBezTo>
                    <a:pt x="1694" y="7355"/>
                    <a:pt x="1" y="5662"/>
                    <a:pt x="1" y="3619"/>
                  </a:cubicBezTo>
                  <a:cubicBezTo>
                    <a:pt x="59" y="1693"/>
                    <a:pt x="1694" y="0"/>
                    <a:pt x="3678" y="0"/>
                  </a:cubicBezTo>
                  <a:cubicBezTo>
                    <a:pt x="5663" y="0"/>
                    <a:pt x="7355" y="1635"/>
                    <a:pt x="7355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1" name="Google Shape;16261;p33"/>
            <p:cNvSpPr/>
            <p:nvPr/>
          </p:nvSpPr>
          <p:spPr>
            <a:xfrm>
              <a:off x="4557125" y="1649225"/>
              <a:ext cx="183900" cy="185350"/>
            </a:xfrm>
            <a:custGeom>
              <a:avLst/>
              <a:gdLst/>
              <a:ahLst/>
              <a:cxnLst/>
              <a:rect l="l" t="t" r="r" b="b"/>
              <a:pathLst>
                <a:path w="7356" h="7414" extrusionOk="0">
                  <a:moveTo>
                    <a:pt x="3678" y="0"/>
                  </a:moveTo>
                  <a:cubicBezTo>
                    <a:pt x="5663" y="0"/>
                    <a:pt x="7355" y="1693"/>
                    <a:pt x="7355" y="3736"/>
                  </a:cubicBezTo>
                  <a:cubicBezTo>
                    <a:pt x="7355" y="5721"/>
                    <a:pt x="5663" y="7413"/>
                    <a:pt x="3620" y="7355"/>
                  </a:cubicBezTo>
                  <a:cubicBezTo>
                    <a:pt x="1635" y="7355"/>
                    <a:pt x="1" y="5721"/>
                    <a:pt x="1" y="3736"/>
                  </a:cubicBezTo>
                  <a:cubicBezTo>
                    <a:pt x="1" y="1693"/>
                    <a:pt x="1635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2" name="Google Shape;16262;p33"/>
            <p:cNvSpPr/>
            <p:nvPr/>
          </p:nvSpPr>
          <p:spPr>
            <a:xfrm>
              <a:off x="4062450" y="140115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7355" y="3853"/>
                  </a:moveTo>
                  <a:cubicBezTo>
                    <a:pt x="7296" y="5896"/>
                    <a:pt x="5545" y="7530"/>
                    <a:pt x="3561" y="7413"/>
                  </a:cubicBezTo>
                  <a:cubicBezTo>
                    <a:pt x="1576" y="7297"/>
                    <a:pt x="0" y="5604"/>
                    <a:pt x="58" y="3619"/>
                  </a:cubicBezTo>
                  <a:cubicBezTo>
                    <a:pt x="175" y="1576"/>
                    <a:pt x="1926" y="0"/>
                    <a:pt x="3853" y="117"/>
                  </a:cubicBezTo>
                  <a:cubicBezTo>
                    <a:pt x="5896" y="234"/>
                    <a:pt x="7472" y="1926"/>
                    <a:pt x="7355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3" name="Google Shape;16263;p33"/>
            <p:cNvSpPr/>
            <p:nvPr/>
          </p:nvSpPr>
          <p:spPr>
            <a:xfrm>
              <a:off x="3326975" y="140260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297" y="3795"/>
                  </a:moveTo>
                  <a:cubicBezTo>
                    <a:pt x="7238" y="5838"/>
                    <a:pt x="5604" y="7355"/>
                    <a:pt x="3619" y="7297"/>
                  </a:cubicBezTo>
                  <a:cubicBezTo>
                    <a:pt x="1576" y="7239"/>
                    <a:pt x="0" y="5604"/>
                    <a:pt x="59" y="3620"/>
                  </a:cubicBezTo>
                  <a:cubicBezTo>
                    <a:pt x="117" y="1577"/>
                    <a:pt x="1810" y="1"/>
                    <a:pt x="3794" y="59"/>
                  </a:cubicBezTo>
                  <a:cubicBezTo>
                    <a:pt x="5837" y="117"/>
                    <a:pt x="7355" y="1810"/>
                    <a:pt x="7297" y="37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4" name="Google Shape;16264;p33"/>
            <p:cNvSpPr/>
            <p:nvPr/>
          </p:nvSpPr>
          <p:spPr>
            <a:xfrm>
              <a:off x="5047450" y="3123075"/>
              <a:ext cx="182425" cy="182425"/>
            </a:xfrm>
            <a:custGeom>
              <a:avLst/>
              <a:gdLst/>
              <a:ahLst/>
              <a:cxnLst/>
              <a:rect l="l" t="t" r="r" b="b"/>
              <a:pathLst>
                <a:path w="7297" h="7297" extrusionOk="0">
                  <a:moveTo>
                    <a:pt x="7296" y="3619"/>
                  </a:moveTo>
                  <a:cubicBezTo>
                    <a:pt x="7296" y="5604"/>
                    <a:pt x="5662" y="7238"/>
                    <a:pt x="3678" y="7297"/>
                  </a:cubicBezTo>
                  <a:cubicBezTo>
                    <a:pt x="1635" y="7297"/>
                    <a:pt x="0" y="5662"/>
                    <a:pt x="0" y="3678"/>
                  </a:cubicBezTo>
                  <a:cubicBezTo>
                    <a:pt x="0" y="1635"/>
                    <a:pt x="1635" y="0"/>
                    <a:pt x="3619" y="0"/>
                  </a:cubicBezTo>
                  <a:cubicBezTo>
                    <a:pt x="5604" y="0"/>
                    <a:pt x="7238" y="1635"/>
                    <a:pt x="7296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5" name="Google Shape;16265;p33"/>
            <p:cNvSpPr/>
            <p:nvPr/>
          </p:nvSpPr>
          <p:spPr>
            <a:xfrm>
              <a:off x="3821650" y="4102250"/>
              <a:ext cx="180975" cy="180950"/>
            </a:xfrm>
            <a:custGeom>
              <a:avLst/>
              <a:gdLst/>
              <a:ahLst/>
              <a:cxnLst/>
              <a:rect l="l" t="t" r="r" b="b"/>
              <a:pathLst>
                <a:path w="7239" h="7238" extrusionOk="0">
                  <a:moveTo>
                    <a:pt x="7239" y="3619"/>
                  </a:moveTo>
                  <a:cubicBezTo>
                    <a:pt x="7239" y="5662"/>
                    <a:pt x="5663" y="7238"/>
                    <a:pt x="3620" y="7238"/>
                  </a:cubicBezTo>
                  <a:cubicBezTo>
                    <a:pt x="1577" y="7238"/>
                    <a:pt x="1" y="5604"/>
                    <a:pt x="59" y="3619"/>
                  </a:cubicBezTo>
                  <a:cubicBezTo>
                    <a:pt x="59" y="1634"/>
                    <a:pt x="1635" y="58"/>
                    <a:pt x="3620" y="58"/>
                  </a:cubicBezTo>
                  <a:cubicBezTo>
                    <a:pt x="5605" y="0"/>
                    <a:pt x="7239" y="1634"/>
                    <a:pt x="723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6" name="Google Shape;16266;p33"/>
            <p:cNvSpPr/>
            <p:nvPr/>
          </p:nvSpPr>
          <p:spPr>
            <a:xfrm>
              <a:off x="3576500" y="4103700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546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20" y="0"/>
                  </a:cubicBezTo>
                  <a:cubicBezTo>
                    <a:pt x="5604" y="0"/>
                    <a:pt x="7180" y="1518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7" name="Google Shape;16267;p33"/>
            <p:cNvSpPr/>
            <p:nvPr/>
          </p:nvSpPr>
          <p:spPr>
            <a:xfrm>
              <a:off x="2350725" y="2629850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3561" y="59"/>
                  </a:moveTo>
                  <a:cubicBezTo>
                    <a:pt x="5604" y="0"/>
                    <a:pt x="7180" y="1635"/>
                    <a:pt x="7180" y="3619"/>
                  </a:cubicBezTo>
                  <a:cubicBezTo>
                    <a:pt x="7180" y="5604"/>
                    <a:pt x="5604" y="7180"/>
                    <a:pt x="3619" y="7238"/>
                  </a:cubicBezTo>
                  <a:cubicBezTo>
                    <a:pt x="1577" y="7238"/>
                    <a:pt x="1" y="5662"/>
                    <a:pt x="1" y="3619"/>
                  </a:cubicBezTo>
                  <a:cubicBezTo>
                    <a:pt x="1" y="1635"/>
                    <a:pt x="1577" y="59"/>
                    <a:pt x="35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8" name="Google Shape;16268;p33"/>
            <p:cNvSpPr/>
            <p:nvPr/>
          </p:nvSpPr>
          <p:spPr>
            <a:xfrm>
              <a:off x="4802275" y="3613375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7180" y="3562"/>
                  </a:moveTo>
                  <a:cubicBezTo>
                    <a:pt x="7180" y="5604"/>
                    <a:pt x="5604" y="7239"/>
                    <a:pt x="3562" y="7180"/>
                  </a:cubicBezTo>
                  <a:cubicBezTo>
                    <a:pt x="1577" y="7180"/>
                    <a:pt x="1" y="5604"/>
                    <a:pt x="1" y="3620"/>
                  </a:cubicBezTo>
                  <a:cubicBezTo>
                    <a:pt x="1" y="1577"/>
                    <a:pt x="1577" y="1"/>
                    <a:pt x="3620" y="1"/>
                  </a:cubicBezTo>
                  <a:cubicBezTo>
                    <a:pt x="5604" y="1"/>
                    <a:pt x="7180" y="1577"/>
                    <a:pt x="7180" y="35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9" name="Google Shape;16269;p33"/>
            <p:cNvSpPr/>
            <p:nvPr/>
          </p:nvSpPr>
          <p:spPr>
            <a:xfrm>
              <a:off x="2839575" y="1652125"/>
              <a:ext cx="179525" cy="179525"/>
            </a:xfrm>
            <a:custGeom>
              <a:avLst/>
              <a:gdLst/>
              <a:ahLst/>
              <a:cxnLst/>
              <a:rect l="l" t="t" r="r" b="b"/>
              <a:pathLst>
                <a:path w="7181" h="7181" extrusionOk="0">
                  <a:moveTo>
                    <a:pt x="7180" y="3620"/>
                  </a:moveTo>
                  <a:cubicBezTo>
                    <a:pt x="7180" y="5605"/>
                    <a:pt x="5604" y="7181"/>
                    <a:pt x="3561" y="7181"/>
                  </a:cubicBezTo>
                  <a:cubicBezTo>
                    <a:pt x="1577" y="7122"/>
                    <a:pt x="1" y="5546"/>
                    <a:pt x="59" y="3562"/>
                  </a:cubicBezTo>
                  <a:cubicBezTo>
                    <a:pt x="59" y="1519"/>
                    <a:pt x="1635" y="1"/>
                    <a:pt x="3678" y="1"/>
                  </a:cubicBezTo>
                  <a:cubicBezTo>
                    <a:pt x="5663" y="1"/>
                    <a:pt x="7180" y="1577"/>
                    <a:pt x="7180" y="36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0" name="Google Shape;16270;p33"/>
            <p:cNvSpPr/>
            <p:nvPr/>
          </p:nvSpPr>
          <p:spPr>
            <a:xfrm>
              <a:off x="2594425" y="1894375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03" y="7180"/>
                  </a:moveTo>
                  <a:cubicBezTo>
                    <a:pt x="1518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59"/>
                  </a:cubicBezTo>
                  <a:cubicBezTo>
                    <a:pt x="5546" y="59"/>
                    <a:pt x="7122" y="1635"/>
                    <a:pt x="7122" y="3619"/>
                  </a:cubicBezTo>
                  <a:cubicBezTo>
                    <a:pt x="7122" y="5604"/>
                    <a:pt x="5487" y="7180"/>
                    <a:pt x="3503" y="71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1" name="Google Shape;16271;p33"/>
            <p:cNvSpPr/>
            <p:nvPr/>
          </p:nvSpPr>
          <p:spPr>
            <a:xfrm>
              <a:off x="2350725" y="2877925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604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19" y="0"/>
                  </a:cubicBezTo>
                  <a:cubicBezTo>
                    <a:pt x="5604" y="0"/>
                    <a:pt x="7122" y="1576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2" name="Google Shape;16272;p33"/>
            <p:cNvSpPr/>
            <p:nvPr/>
          </p:nvSpPr>
          <p:spPr>
            <a:xfrm>
              <a:off x="4555675" y="3860000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61" y="59"/>
                  </a:moveTo>
                  <a:cubicBezTo>
                    <a:pt x="5546" y="59"/>
                    <a:pt x="7122" y="1577"/>
                    <a:pt x="7122" y="3619"/>
                  </a:cubicBezTo>
                  <a:cubicBezTo>
                    <a:pt x="7122" y="5604"/>
                    <a:pt x="5546" y="7180"/>
                    <a:pt x="3503" y="7180"/>
                  </a:cubicBezTo>
                  <a:cubicBezTo>
                    <a:pt x="1518" y="7180"/>
                    <a:pt x="0" y="5604"/>
                    <a:pt x="0" y="3561"/>
                  </a:cubicBezTo>
                  <a:cubicBezTo>
                    <a:pt x="0" y="1577"/>
                    <a:pt x="1576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3" name="Google Shape;16273;p33"/>
            <p:cNvSpPr/>
            <p:nvPr/>
          </p:nvSpPr>
          <p:spPr>
            <a:xfrm>
              <a:off x="2352175" y="2389075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61" y="7121"/>
                  </a:moveTo>
                  <a:cubicBezTo>
                    <a:pt x="1577" y="7121"/>
                    <a:pt x="1" y="5545"/>
                    <a:pt x="1" y="3561"/>
                  </a:cubicBezTo>
                  <a:cubicBezTo>
                    <a:pt x="1" y="1576"/>
                    <a:pt x="1577" y="0"/>
                    <a:pt x="3561" y="0"/>
                  </a:cubicBezTo>
                  <a:cubicBezTo>
                    <a:pt x="5488" y="0"/>
                    <a:pt x="7064" y="1576"/>
                    <a:pt x="7064" y="3502"/>
                  </a:cubicBezTo>
                  <a:cubicBezTo>
                    <a:pt x="7064" y="5487"/>
                    <a:pt x="5546" y="7121"/>
                    <a:pt x="3561" y="71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4" name="Google Shape;16274;p33"/>
            <p:cNvSpPr/>
            <p:nvPr/>
          </p:nvSpPr>
          <p:spPr>
            <a:xfrm>
              <a:off x="4066825" y="410370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3561" y="0"/>
                  </a:moveTo>
                  <a:cubicBezTo>
                    <a:pt x="5545" y="0"/>
                    <a:pt x="7121" y="1576"/>
                    <a:pt x="7121" y="3561"/>
                  </a:cubicBezTo>
                  <a:cubicBezTo>
                    <a:pt x="7121" y="5546"/>
                    <a:pt x="5545" y="7122"/>
                    <a:pt x="3561" y="7122"/>
                  </a:cubicBezTo>
                  <a:cubicBezTo>
                    <a:pt x="1576" y="7122"/>
                    <a:pt x="0" y="5546"/>
                    <a:pt x="0" y="3619"/>
                  </a:cubicBezTo>
                  <a:cubicBezTo>
                    <a:pt x="0" y="1635"/>
                    <a:pt x="1576" y="0"/>
                    <a:pt x="356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5" name="Google Shape;16275;p33"/>
            <p:cNvSpPr/>
            <p:nvPr/>
          </p:nvSpPr>
          <p:spPr>
            <a:xfrm>
              <a:off x="5050350" y="214245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0"/>
                  </a:moveTo>
                  <a:cubicBezTo>
                    <a:pt x="5488" y="0"/>
                    <a:pt x="7064" y="1576"/>
                    <a:pt x="7064" y="3503"/>
                  </a:cubicBezTo>
                  <a:cubicBezTo>
                    <a:pt x="7064" y="5487"/>
                    <a:pt x="5488" y="7122"/>
                    <a:pt x="3503" y="7063"/>
                  </a:cubicBezTo>
                  <a:cubicBezTo>
                    <a:pt x="1519" y="7063"/>
                    <a:pt x="1" y="5487"/>
                    <a:pt x="1" y="3503"/>
                  </a:cubicBezTo>
                  <a:cubicBezTo>
                    <a:pt x="1" y="1576"/>
                    <a:pt x="1577" y="0"/>
                    <a:pt x="35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6" name="Google Shape;16276;p33"/>
            <p:cNvSpPr/>
            <p:nvPr/>
          </p:nvSpPr>
          <p:spPr>
            <a:xfrm>
              <a:off x="3331350" y="410370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7122"/>
                  </a:moveTo>
                  <a:cubicBezTo>
                    <a:pt x="1576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0"/>
                  </a:cubicBezTo>
                  <a:cubicBezTo>
                    <a:pt x="5487" y="59"/>
                    <a:pt x="7063" y="1635"/>
                    <a:pt x="7063" y="3619"/>
                  </a:cubicBezTo>
                  <a:cubicBezTo>
                    <a:pt x="7063" y="5546"/>
                    <a:pt x="5487" y="7122"/>
                    <a:pt x="3503" y="71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7" name="Google Shape;16277;p33"/>
            <p:cNvSpPr/>
            <p:nvPr/>
          </p:nvSpPr>
          <p:spPr>
            <a:xfrm>
              <a:off x="4313425" y="1406975"/>
              <a:ext cx="178075" cy="176600"/>
            </a:xfrm>
            <a:custGeom>
              <a:avLst/>
              <a:gdLst/>
              <a:ahLst/>
              <a:cxnLst/>
              <a:rect l="l" t="t" r="r" b="b"/>
              <a:pathLst>
                <a:path w="7123" h="7064" extrusionOk="0">
                  <a:moveTo>
                    <a:pt x="1" y="3503"/>
                  </a:moveTo>
                  <a:cubicBezTo>
                    <a:pt x="1" y="1577"/>
                    <a:pt x="1577" y="1"/>
                    <a:pt x="3561" y="1"/>
                  </a:cubicBezTo>
                  <a:cubicBezTo>
                    <a:pt x="5546" y="1"/>
                    <a:pt x="7122" y="1577"/>
                    <a:pt x="7122" y="3561"/>
                  </a:cubicBezTo>
                  <a:cubicBezTo>
                    <a:pt x="7064" y="5488"/>
                    <a:pt x="5488" y="7064"/>
                    <a:pt x="3503" y="7064"/>
                  </a:cubicBezTo>
                  <a:cubicBezTo>
                    <a:pt x="1577" y="7064"/>
                    <a:pt x="1" y="5429"/>
                    <a:pt x="1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8" name="Google Shape;16278;p33"/>
            <p:cNvSpPr/>
            <p:nvPr/>
          </p:nvSpPr>
          <p:spPr>
            <a:xfrm>
              <a:off x="2352175" y="3126000"/>
              <a:ext cx="176600" cy="176575"/>
            </a:xfrm>
            <a:custGeom>
              <a:avLst/>
              <a:gdLst/>
              <a:ahLst/>
              <a:cxnLst/>
              <a:rect l="l" t="t" r="r" b="b"/>
              <a:pathLst>
                <a:path w="7064" h="7063" extrusionOk="0">
                  <a:moveTo>
                    <a:pt x="3561" y="7063"/>
                  </a:moveTo>
                  <a:cubicBezTo>
                    <a:pt x="1635" y="7063"/>
                    <a:pt x="1" y="5487"/>
                    <a:pt x="1" y="3561"/>
                  </a:cubicBezTo>
                  <a:cubicBezTo>
                    <a:pt x="1" y="1635"/>
                    <a:pt x="1577" y="0"/>
                    <a:pt x="3503" y="0"/>
                  </a:cubicBezTo>
                  <a:cubicBezTo>
                    <a:pt x="5429" y="0"/>
                    <a:pt x="7064" y="1576"/>
                    <a:pt x="7064" y="3502"/>
                  </a:cubicBezTo>
                  <a:cubicBezTo>
                    <a:pt x="7064" y="5429"/>
                    <a:pt x="5488" y="7063"/>
                    <a:pt x="3561" y="70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9" name="Google Shape;16279;p33"/>
            <p:cNvSpPr/>
            <p:nvPr/>
          </p:nvSpPr>
          <p:spPr>
            <a:xfrm>
              <a:off x="2841050" y="3861450"/>
              <a:ext cx="178050" cy="178075"/>
            </a:xfrm>
            <a:custGeom>
              <a:avLst/>
              <a:gdLst/>
              <a:ahLst/>
              <a:cxnLst/>
              <a:rect l="l" t="t" r="r" b="b"/>
              <a:pathLst>
                <a:path w="7122" h="7123" extrusionOk="0">
                  <a:moveTo>
                    <a:pt x="3502" y="1"/>
                  </a:moveTo>
                  <a:cubicBezTo>
                    <a:pt x="5428" y="1"/>
                    <a:pt x="7063" y="1577"/>
                    <a:pt x="7063" y="3503"/>
                  </a:cubicBezTo>
                  <a:cubicBezTo>
                    <a:pt x="7121" y="5429"/>
                    <a:pt x="5545" y="7064"/>
                    <a:pt x="3561" y="7064"/>
                  </a:cubicBezTo>
                  <a:cubicBezTo>
                    <a:pt x="1634" y="7122"/>
                    <a:pt x="58" y="5546"/>
                    <a:pt x="0" y="3561"/>
                  </a:cubicBezTo>
                  <a:cubicBezTo>
                    <a:pt x="0" y="1635"/>
                    <a:pt x="1576" y="59"/>
                    <a:pt x="35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0" name="Google Shape;16280;p33"/>
            <p:cNvSpPr/>
            <p:nvPr/>
          </p:nvSpPr>
          <p:spPr>
            <a:xfrm>
              <a:off x="2594425" y="361485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7063" y="3561"/>
                  </a:moveTo>
                  <a:cubicBezTo>
                    <a:pt x="7063" y="5487"/>
                    <a:pt x="5429" y="7121"/>
                    <a:pt x="3503" y="7063"/>
                  </a:cubicBezTo>
                  <a:cubicBezTo>
                    <a:pt x="1576" y="7063"/>
                    <a:pt x="0" y="5429"/>
                    <a:pt x="0" y="3503"/>
                  </a:cubicBezTo>
                  <a:cubicBezTo>
                    <a:pt x="59" y="1576"/>
                    <a:pt x="1635" y="0"/>
                    <a:pt x="3561" y="0"/>
                  </a:cubicBezTo>
                  <a:cubicBezTo>
                    <a:pt x="5487" y="59"/>
                    <a:pt x="7122" y="1635"/>
                    <a:pt x="7063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1" name="Google Shape;16281;p33"/>
            <p:cNvSpPr/>
            <p:nvPr/>
          </p:nvSpPr>
          <p:spPr>
            <a:xfrm>
              <a:off x="5050350" y="336822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7064" y="3503"/>
                  </a:moveTo>
                  <a:cubicBezTo>
                    <a:pt x="7064" y="5429"/>
                    <a:pt x="5429" y="7064"/>
                    <a:pt x="3503" y="7064"/>
                  </a:cubicBezTo>
                  <a:cubicBezTo>
                    <a:pt x="1635" y="7064"/>
                    <a:pt x="1" y="5487"/>
                    <a:pt x="1" y="3561"/>
                  </a:cubicBezTo>
                  <a:cubicBezTo>
                    <a:pt x="1" y="1635"/>
                    <a:pt x="1635" y="1"/>
                    <a:pt x="3562" y="1"/>
                  </a:cubicBezTo>
                  <a:cubicBezTo>
                    <a:pt x="5429" y="59"/>
                    <a:pt x="7005" y="1635"/>
                    <a:pt x="7064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2" name="Google Shape;16282;p33"/>
            <p:cNvSpPr/>
            <p:nvPr/>
          </p:nvSpPr>
          <p:spPr>
            <a:xfrm>
              <a:off x="3087650" y="140697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3561" y="1"/>
                  </a:moveTo>
                  <a:cubicBezTo>
                    <a:pt x="5487" y="1"/>
                    <a:pt x="7063" y="1635"/>
                    <a:pt x="7063" y="3503"/>
                  </a:cubicBezTo>
                  <a:cubicBezTo>
                    <a:pt x="7063" y="5429"/>
                    <a:pt x="5429" y="7064"/>
                    <a:pt x="3503" y="7005"/>
                  </a:cubicBezTo>
                  <a:cubicBezTo>
                    <a:pt x="1577" y="6947"/>
                    <a:pt x="1" y="5371"/>
                    <a:pt x="59" y="3503"/>
                  </a:cubicBezTo>
                  <a:cubicBezTo>
                    <a:pt x="59" y="1577"/>
                    <a:pt x="1693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3" name="Google Shape;16283;p33"/>
            <p:cNvSpPr/>
            <p:nvPr/>
          </p:nvSpPr>
          <p:spPr>
            <a:xfrm>
              <a:off x="4316350" y="4106625"/>
              <a:ext cx="172225" cy="173675"/>
            </a:xfrm>
            <a:custGeom>
              <a:avLst/>
              <a:gdLst/>
              <a:ahLst/>
              <a:cxnLst/>
              <a:rect l="l" t="t" r="r" b="b"/>
              <a:pathLst>
                <a:path w="6889" h="6947" extrusionOk="0">
                  <a:moveTo>
                    <a:pt x="6888" y="3502"/>
                  </a:moveTo>
                  <a:cubicBezTo>
                    <a:pt x="6888" y="5429"/>
                    <a:pt x="5312" y="6946"/>
                    <a:pt x="3386" y="6888"/>
                  </a:cubicBezTo>
                  <a:cubicBezTo>
                    <a:pt x="1460" y="6888"/>
                    <a:pt x="1" y="5370"/>
                    <a:pt x="1" y="3444"/>
                  </a:cubicBezTo>
                  <a:cubicBezTo>
                    <a:pt x="1" y="1518"/>
                    <a:pt x="1577" y="0"/>
                    <a:pt x="3503" y="0"/>
                  </a:cubicBezTo>
                  <a:cubicBezTo>
                    <a:pt x="5371" y="59"/>
                    <a:pt x="6888" y="1576"/>
                    <a:pt x="6888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4" name="Google Shape;16284;p33"/>
            <p:cNvSpPr/>
            <p:nvPr/>
          </p:nvSpPr>
          <p:spPr>
            <a:xfrm>
              <a:off x="2353650" y="2145375"/>
              <a:ext cx="172200" cy="172200"/>
            </a:xfrm>
            <a:custGeom>
              <a:avLst/>
              <a:gdLst/>
              <a:ahLst/>
              <a:cxnLst/>
              <a:rect l="l" t="t" r="r" b="b"/>
              <a:pathLst>
                <a:path w="6888" h="6888" extrusionOk="0">
                  <a:moveTo>
                    <a:pt x="6888" y="3444"/>
                  </a:moveTo>
                  <a:cubicBezTo>
                    <a:pt x="6888" y="5370"/>
                    <a:pt x="5429" y="6830"/>
                    <a:pt x="3502" y="6888"/>
                  </a:cubicBezTo>
                  <a:cubicBezTo>
                    <a:pt x="1518" y="6888"/>
                    <a:pt x="0" y="5370"/>
                    <a:pt x="59" y="3386"/>
                  </a:cubicBezTo>
                  <a:cubicBezTo>
                    <a:pt x="59" y="1459"/>
                    <a:pt x="1576" y="0"/>
                    <a:pt x="3502" y="0"/>
                  </a:cubicBezTo>
                  <a:cubicBezTo>
                    <a:pt x="5370" y="0"/>
                    <a:pt x="6888" y="1518"/>
                    <a:pt x="6888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5" name="Google Shape;16285;p33"/>
            <p:cNvSpPr/>
            <p:nvPr/>
          </p:nvSpPr>
          <p:spPr>
            <a:xfrm>
              <a:off x="4805200" y="1656525"/>
              <a:ext cx="172225" cy="170750"/>
            </a:xfrm>
            <a:custGeom>
              <a:avLst/>
              <a:gdLst/>
              <a:ahLst/>
              <a:cxnLst/>
              <a:rect l="l" t="t" r="r" b="b"/>
              <a:pathLst>
                <a:path w="6889" h="6830" extrusionOk="0">
                  <a:moveTo>
                    <a:pt x="6888" y="3386"/>
                  </a:moveTo>
                  <a:cubicBezTo>
                    <a:pt x="6888" y="5312"/>
                    <a:pt x="5371" y="6829"/>
                    <a:pt x="3503" y="6829"/>
                  </a:cubicBezTo>
                  <a:cubicBezTo>
                    <a:pt x="1518" y="6829"/>
                    <a:pt x="1" y="5312"/>
                    <a:pt x="59" y="3386"/>
                  </a:cubicBezTo>
                  <a:cubicBezTo>
                    <a:pt x="59" y="1459"/>
                    <a:pt x="1577" y="0"/>
                    <a:pt x="3503" y="0"/>
                  </a:cubicBezTo>
                  <a:cubicBezTo>
                    <a:pt x="5371" y="0"/>
                    <a:pt x="6888" y="1518"/>
                    <a:pt x="6888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6" name="Google Shape;16286;p33"/>
            <p:cNvSpPr/>
            <p:nvPr/>
          </p:nvSpPr>
          <p:spPr>
            <a:xfrm>
              <a:off x="3090575" y="4108075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6830" y="3444"/>
                  </a:moveTo>
                  <a:cubicBezTo>
                    <a:pt x="6830" y="5312"/>
                    <a:pt x="5312" y="6830"/>
                    <a:pt x="3386" y="6830"/>
                  </a:cubicBezTo>
                  <a:cubicBezTo>
                    <a:pt x="1518" y="6771"/>
                    <a:pt x="0" y="5254"/>
                    <a:pt x="59" y="3328"/>
                  </a:cubicBezTo>
                  <a:cubicBezTo>
                    <a:pt x="59" y="1460"/>
                    <a:pt x="1576" y="1"/>
                    <a:pt x="3444" y="1"/>
                  </a:cubicBezTo>
                  <a:cubicBezTo>
                    <a:pt x="5370" y="1"/>
                    <a:pt x="6830" y="1518"/>
                    <a:pt x="6830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7" name="Google Shape;16287;p33"/>
            <p:cNvSpPr/>
            <p:nvPr/>
          </p:nvSpPr>
          <p:spPr>
            <a:xfrm>
              <a:off x="2355100" y="3371150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3444" y="6830"/>
                  </a:moveTo>
                  <a:cubicBezTo>
                    <a:pt x="1518" y="6830"/>
                    <a:pt x="1" y="5312"/>
                    <a:pt x="1" y="3444"/>
                  </a:cubicBezTo>
                  <a:cubicBezTo>
                    <a:pt x="1" y="1518"/>
                    <a:pt x="1518" y="59"/>
                    <a:pt x="3386" y="0"/>
                  </a:cubicBezTo>
                  <a:cubicBezTo>
                    <a:pt x="5312" y="0"/>
                    <a:pt x="6830" y="1518"/>
                    <a:pt x="6830" y="3444"/>
                  </a:cubicBezTo>
                  <a:cubicBezTo>
                    <a:pt x="6830" y="5312"/>
                    <a:pt x="5312" y="6830"/>
                    <a:pt x="3444" y="68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8" name="Google Shape;16288;p33"/>
            <p:cNvSpPr/>
            <p:nvPr/>
          </p:nvSpPr>
          <p:spPr>
            <a:xfrm>
              <a:off x="5053275" y="1903125"/>
              <a:ext cx="170750" cy="170775"/>
            </a:xfrm>
            <a:custGeom>
              <a:avLst/>
              <a:gdLst/>
              <a:ahLst/>
              <a:cxnLst/>
              <a:rect l="l" t="t" r="r" b="b"/>
              <a:pathLst>
                <a:path w="6830" h="6831" extrusionOk="0">
                  <a:moveTo>
                    <a:pt x="3445" y="1"/>
                  </a:moveTo>
                  <a:cubicBezTo>
                    <a:pt x="5312" y="59"/>
                    <a:pt x="6830" y="1577"/>
                    <a:pt x="6772" y="3445"/>
                  </a:cubicBezTo>
                  <a:cubicBezTo>
                    <a:pt x="6772" y="5312"/>
                    <a:pt x="5254" y="6830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59" y="1518"/>
                    <a:pt x="1577" y="1"/>
                    <a:pt x="344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9" name="Google Shape;16289;p33"/>
            <p:cNvSpPr/>
            <p:nvPr/>
          </p:nvSpPr>
          <p:spPr>
            <a:xfrm>
              <a:off x="4564425" y="140990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2" y="3386"/>
                  </a:moveTo>
                  <a:cubicBezTo>
                    <a:pt x="6772" y="5195"/>
                    <a:pt x="5254" y="6771"/>
                    <a:pt x="3386" y="6771"/>
                  </a:cubicBezTo>
                  <a:cubicBezTo>
                    <a:pt x="1577" y="6771"/>
                    <a:pt x="1" y="5254"/>
                    <a:pt x="1" y="3444"/>
                  </a:cubicBezTo>
                  <a:cubicBezTo>
                    <a:pt x="1" y="1576"/>
                    <a:pt x="1518" y="59"/>
                    <a:pt x="3328" y="0"/>
                  </a:cubicBezTo>
                  <a:cubicBezTo>
                    <a:pt x="5196" y="0"/>
                    <a:pt x="6772" y="1518"/>
                    <a:pt x="6772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0" name="Google Shape;16290;p33"/>
            <p:cNvSpPr/>
            <p:nvPr/>
          </p:nvSpPr>
          <p:spPr>
            <a:xfrm>
              <a:off x="5296975" y="2635675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1" y="3386"/>
                  </a:moveTo>
                  <a:cubicBezTo>
                    <a:pt x="6771" y="5196"/>
                    <a:pt x="5254" y="6772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1" y="1577"/>
                    <a:pt x="1518" y="59"/>
                    <a:pt x="3328" y="1"/>
                  </a:cubicBezTo>
                  <a:cubicBezTo>
                    <a:pt x="5137" y="1"/>
                    <a:pt x="6713" y="1518"/>
                    <a:pt x="6771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1" name="Google Shape;16291;p33"/>
            <p:cNvSpPr/>
            <p:nvPr/>
          </p:nvSpPr>
          <p:spPr>
            <a:xfrm>
              <a:off x="4806675" y="3865850"/>
              <a:ext cx="170750" cy="169275"/>
            </a:xfrm>
            <a:custGeom>
              <a:avLst/>
              <a:gdLst/>
              <a:ahLst/>
              <a:cxnLst/>
              <a:rect l="l" t="t" r="r" b="b"/>
              <a:pathLst>
                <a:path w="6830" h="6771" extrusionOk="0">
                  <a:moveTo>
                    <a:pt x="3444" y="6771"/>
                  </a:moveTo>
                  <a:cubicBezTo>
                    <a:pt x="1576" y="6771"/>
                    <a:pt x="58" y="5253"/>
                    <a:pt x="0" y="3385"/>
                  </a:cubicBezTo>
                  <a:cubicBezTo>
                    <a:pt x="0" y="1518"/>
                    <a:pt x="1576" y="0"/>
                    <a:pt x="3444" y="0"/>
                  </a:cubicBezTo>
                  <a:cubicBezTo>
                    <a:pt x="5253" y="0"/>
                    <a:pt x="6771" y="1518"/>
                    <a:pt x="6771" y="3327"/>
                  </a:cubicBezTo>
                  <a:cubicBezTo>
                    <a:pt x="6829" y="5195"/>
                    <a:pt x="5253" y="6713"/>
                    <a:pt x="3444" y="677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2" name="Google Shape;16292;p33"/>
            <p:cNvSpPr/>
            <p:nvPr/>
          </p:nvSpPr>
          <p:spPr>
            <a:xfrm>
              <a:off x="5296975" y="2882300"/>
              <a:ext cx="169300" cy="170750"/>
            </a:xfrm>
            <a:custGeom>
              <a:avLst/>
              <a:gdLst/>
              <a:ahLst/>
              <a:cxnLst/>
              <a:rect l="l" t="t" r="r" b="b"/>
              <a:pathLst>
                <a:path w="6772" h="6830" extrusionOk="0">
                  <a:moveTo>
                    <a:pt x="6713" y="3444"/>
                  </a:moveTo>
                  <a:cubicBezTo>
                    <a:pt x="6713" y="5254"/>
                    <a:pt x="5137" y="6830"/>
                    <a:pt x="3328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9"/>
                  </a:cubicBezTo>
                  <a:cubicBezTo>
                    <a:pt x="5254" y="59"/>
                    <a:pt x="6771" y="1635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3" name="Google Shape;16293;p33"/>
            <p:cNvSpPr/>
            <p:nvPr/>
          </p:nvSpPr>
          <p:spPr>
            <a:xfrm>
              <a:off x="3827500" y="1167650"/>
              <a:ext cx="170750" cy="169300"/>
            </a:xfrm>
            <a:custGeom>
              <a:avLst/>
              <a:gdLst/>
              <a:ahLst/>
              <a:cxnLst/>
              <a:rect l="l" t="t" r="r" b="b"/>
              <a:pathLst>
                <a:path w="6830" h="6772" extrusionOk="0">
                  <a:moveTo>
                    <a:pt x="3386" y="6772"/>
                  </a:moveTo>
                  <a:cubicBezTo>
                    <a:pt x="1518" y="6714"/>
                    <a:pt x="0" y="5138"/>
                    <a:pt x="59" y="3328"/>
                  </a:cubicBezTo>
                  <a:cubicBezTo>
                    <a:pt x="59" y="1519"/>
                    <a:pt x="1635" y="1"/>
                    <a:pt x="3444" y="1"/>
                  </a:cubicBezTo>
                  <a:cubicBezTo>
                    <a:pt x="5254" y="1"/>
                    <a:pt x="6830" y="1635"/>
                    <a:pt x="6771" y="3445"/>
                  </a:cubicBezTo>
                  <a:cubicBezTo>
                    <a:pt x="6713" y="5254"/>
                    <a:pt x="5195" y="6772"/>
                    <a:pt x="3386" y="67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4" name="Google Shape;16294;p33"/>
            <p:cNvSpPr/>
            <p:nvPr/>
          </p:nvSpPr>
          <p:spPr>
            <a:xfrm>
              <a:off x="2603175" y="1656525"/>
              <a:ext cx="167850" cy="170750"/>
            </a:xfrm>
            <a:custGeom>
              <a:avLst/>
              <a:gdLst/>
              <a:ahLst/>
              <a:cxnLst/>
              <a:rect l="l" t="t" r="r" b="b"/>
              <a:pathLst>
                <a:path w="6714" h="6830" extrusionOk="0">
                  <a:moveTo>
                    <a:pt x="6713" y="3444"/>
                  </a:moveTo>
                  <a:cubicBezTo>
                    <a:pt x="6713" y="5253"/>
                    <a:pt x="5137" y="6829"/>
                    <a:pt x="3269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8"/>
                  </a:cubicBezTo>
                  <a:cubicBezTo>
                    <a:pt x="5254" y="58"/>
                    <a:pt x="6713" y="1634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5" name="Google Shape;16295;p33"/>
            <p:cNvSpPr/>
            <p:nvPr/>
          </p:nvSpPr>
          <p:spPr>
            <a:xfrm>
              <a:off x="3580875" y="116765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3445" y="6714"/>
                  </a:moveTo>
                  <a:cubicBezTo>
                    <a:pt x="1577" y="6772"/>
                    <a:pt x="1" y="5196"/>
                    <a:pt x="59" y="3328"/>
                  </a:cubicBezTo>
                  <a:cubicBezTo>
                    <a:pt x="59" y="1519"/>
                    <a:pt x="1577" y="1"/>
                    <a:pt x="3386" y="1"/>
                  </a:cubicBezTo>
                  <a:cubicBezTo>
                    <a:pt x="5254" y="1"/>
                    <a:pt x="6772" y="1577"/>
                    <a:pt x="6772" y="3386"/>
                  </a:cubicBezTo>
                  <a:cubicBezTo>
                    <a:pt x="6772" y="5196"/>
                    <a:pt x="5196" y="6714"/>
                    <a:pt x="3445" y="67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6" name="Google Shape;16296;p33"/>
            <p:cNvSpPr/>
            <p:nvPr/>
          </p:nvSpPr>
          <p:spPr>
            <a:xfrm>
              <a:off x="5054750" y="3620675"/>
              <a:ext cx="166375" cy="166375"/>
            </a:xfrm>
            <a:custGeom>
              <a:avLst/>
              <a:gdLst/>
              <a:ahLst/>
              <a:cxnLst/>
              <a:rect l="l" t="t" r="r" b="b"/>
              <a:pathLst>
                <a:path w="6655" h="6655" extrusionOk="0">
                  <a:moveTo>
                    <a:pt x="6654" y="3328"/>
                  </a:moveTo>
                  <a:cubicBezTo>
                    <a:pt x="6654" y="5196"/>
                    <a:pt x="5137" y="6655"/>
                    <a:pt x="3327" y="6655"/>
                  </a:cubicBezTo>
                  <a:cubicBezTo>
                    <a:pt x="1459" y="6597"/>
                    <a:pt x="0" y="5079"/>
                    <a:pt x="0" y="3270"/>
                  </a:cubicBezTo>
                  <a:cubicBezTo>
                    <a:pt x="58" y="1460"/>
                    <a:pt x="1518" y="1"/>
                    <a:pt x="3327" y="1"/>
                  </a:cubicBezTo>
                  <a:cubicBezTo>
                    <a:pt x="5195" y="1"/>
                    <a:pt x="6654" y="1518"/>
                    <a:pt x="6654" y="33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7" name="Google Shape;16297;p33"/>
            <p:cNvSpPr/>
            <p:nvPr/>
          </p:nvSpPr>
          <p:spPr>
            <a:xfrm>
              <a:off x="5296975" y="2391975"/>
              <a:ext cx="169300" cy="170775"/>
            </a:xfrm>
            <a:custGeom>
              <a:avLst/>
              <a:gdLst/>
              <a:ahLst/>
              <a:cxnLst/>
              <a:rect l="l" t="t" r="r" b="b"/>
              <a:pathLst>
                <a:path w="6772" h="6831" extrusionOk="0">
                  <a:moveTo>
                    <a:pt x="3269" y="6772"/>
                  </a:moveTo>
                  <a:cubicBezTo>
                    <a:pt x="1401" y="6655"/>
                    <a:pt x="1" y="5137"/>
                    <a:pt x="59" y="3328"/>
                  </a:cubicBezTo>
                  <a:cubicBezTo>
                    <a:pt x="176" y="1460"/>
                    <a:pt x="1693" y="1"/>
                    <a:pt x="3503" y="118"/>
                  </a:cubicBezTo>
                  <a:cubicBezTo>
                    <a:pt x="5371" y="234"/>
                    <a:pt x="6771" y="1694"/>
                    <a:pt x="6713" y="3503"/>
                  </a:cubicBezTo>
                  <a:cubicBezTo>
                    <a:pt x="6596" y="5371"/>
                    <a:pt x="5079" y="6830"/>
                    <a:pt x="3269" y="67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8" name="Google Shape;16298;p33"/>
            <p:cNvSpPr/>
            <p:nvPr/>
          </p:nvSpPr>
          <p:spPr>
            <a:xfrm>
              <a:off x="4562975" y="4111000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8"/>
                    <a:pt x="5137" y="6538"/>
                    <a:pt x="3327" y="6538"/>
                  </a:cubicBezTo>
                  <a:cubicBezTo>
                    <a:pt x="1459" y="6596"/>
                    <a:pt x="0" y="5137"/>
                    <a:pt x="0" y="3269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137" y="0"/>
                    <a:pt x="6538" y="1460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9" name="Google Shape;16299;p33"/>
            <p:cNvSpPr/>
            <p:nvPr/>
          </p:nvSpPr>
          <p:spPr>
            <a:xfrm>
              <a:off x="4072650" y="1169125"/>
              <a:ext cx="166375" cy="164925"/>
            </a:xfrm>
            <a:custGeom>
              <a:avLst/>
              <a:gdLst/>
              <a:ahLst/>
              <a:cxnLst/>
              <a:rect l="l" t="t" r="r" b="b"/>
              <a:pathLst>
                <a:path w="6655" h="6597" extrusionOk="0">
                  <a:moveTo>
                    <a:pt x="3328" y="0"/>
                  </a:moveTo>
                  <a:cubicBezTo>
                    <a:pt x="5196" y="0"/>
                    <a:pt x="6655" y="1518"/>
                    <a:pt x="6597" y="3327"/>
                  </a:cubicBezTo>
                  <a:cubicBezTo>
                    <a:pt x="6597" y="5195"/>
                    <a:pt x="5137" y="6596"/>
                    <a:pt x="3328" y="6596"/>
                  </a:cubicBezTo>
                  <a:cubicBezTo>
                    <a:pt x="1460" y="6596"/>
                    <a:pt x="1" y="5137"/>
                    <a:pt x="1" y="3269"/>
                  </a:cubicBezTo>
                  <a:cubicBezTo>
                    <a:pt x="59" y="1460"/>
                    <a:pt x="1518" y="0"/>
                    <a:pt x="33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0" name="Google Shape;16300;p33"/>
            <p:cNvSpPr/>
            <p:nvPr/>
          </p:nvSpPr>
          <p:spPr>
            <a:xfrm>
              <a:off x="2846875" y="1411350"/>
              <a:ext cx="166375" cy="167850"/>
            </a:xfrm>
            <a:custGeom>
              <a:avLst/>
              <a:gdLst/>
              <a:ahLst/>
              <a:cxnLst/>
              <a:rect l="l" t="t" r="r" b="b"/>
              <a:pathLst>
                <a:path w="6655" h="6714" extrusionOk="0">
                  <a:moveTo>
                    <a:pt x="6596" y="3386"/>
                  </a:moveTo>
                  <a:cubicBezTo>
                    <a:pt x="6596" y="5254"/>
                    <a:pt x="5079" y="6713"/>
                    <a:pt x="3269" y="6655"/>
                  </a:cubicBezTo>
                  <a:cubicBezTo>
                    <a:pt x="1401" y="6597"/>
                    <a:pt x="0" y="5137"/>
                    <a:pt x="0" y="3328"/>
                  </a:cubicBezTo>
                  <a:cubicBezTo>
                    <a:pt x="59" y="1460"/>
                    <a:pt x="1576" y="1"/>
                    <a:pt x="3386" y="59"/>
                  </a:cubicBezTo>
                  <a:cubicBezTo>
                    <a:pt x="5195" y="59"/>
                    <a:pt x="6655" y="1577"/>
                    <a:pt x="6596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1" name="Google Shape;16301;p33"/>
            <p:cNvSpPr/>
            <p:nvPr/>
          </p:nvSpPr>
          <p:spPr>
            <a:xfrm>
              <a:off x="5299900" y="3131825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9"/>
                    <a:pt x="5137" y="6538"/>
                    <a:pt x="3327" y="6597"/>
                  </a:cubicBezTo>
                  <a:cubicBezTo>
                    <a:pt x="1460" y="6597"/>
                    <a:pt x="0" y="5137"/>
                    <a:pt x="0" y="3269"/>
                  </a:cubicBezTo>
                  <a:cubicBezTo>
                    <a:pt x="0" y="1460"/>
                    <a:pt x="1401" y="1"/>
                    <a:pt x="3211" y="1"/>
                  </a:cubicBezTo>
                  <a:cubicBezTo>
                    <a:pt x="5078" y="1"/>
                    <a:pt x="6538" y="1402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2" name="Google Shape;16302;p33"/>
            <p:cNvSpPr/>
            <p:nvPr/>
          </p:nvSpPr>
          <p:spPr>
            <a:xfrm>
              <a:off x="2358025" y="1901675"/>
              <a:ext cx="164925" cy="164925"/>
            </a:xfrm>
            <a:custGeom>
              <a:avLst/>
              <a:gdLst/>
              <a:ahLst/>
              <a:cxnLst/>
              <a:rect l="l" t="t" r="r" b="b"/>
              <a:pathLst>
                <a:path w="6597" h="6597" extrusionOk="0">
                  <a:moveTo>
                    <a:pt x="3327" y="6596"/>
                  </a:moveTo>
                  <a:cubicBezTo>
                    <a:pt x="1518" y="6596"/>
                    <a:pt x="59" y="5195"/>
                    <a:pt x="0" y="3327"/>
                  </a:cubicBezTo>
                  <a:cubicBezTo>
                    <a:pt x="0" y="1518"/>
                    <a:pt x="1401" y="59"/>
                    <a:pt x="3269" y="59"/>
                  </a:cubicBezTo>
                  <a:cubicBezTo>
                    <a:pt x="5079" y="0"/>
                    <a:pt x="6538" y="1460"/>
                    <a:pt x="6538" y="3269"/>
                  </a:cubicBezTo>
                  <a:cubicBezTo>
                    <a:pt x="6596" y="5137"/>
                    <a:pt x="5137" y="6538"/>
                    <a:pt x="3327" y="659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3" name="Google Shape;16303;p33"/>
            <p:cNvSpPr/>
            <p:nvPr/>
          </p:nvSpPr>
          <p:spPr>
            <a:xfrm>
              <a:off x="3337175" y="1170575"/>
              <a:ext cx="164925" cy="163475"/>
            </a:xfrm>
            <a:custGeom>
              <a:avLst/>
              <a:gdLst/>
              <a:ahLst/>
              <a:cxnLst/>
              <a:rect l="l" t="t" r="r" b="b"/>
              <a:pathLst>
                <a:path w="6597" h="6539" extrusionOk="0">
                  <a:moveTo>
                    <a:pt x="3270" y="1"/>
                  </a:moveTo>
                  <a:cubicBezTo>
                    <a:pt x="5079" y="1"/>
                    <a:pt x="6538" y="1402"/>
                    <a:pt x="6538" y="3211"/>
                  </a:cubicBezTo>
                  <a:cubicBezTo>
                    <a:pt x="6597" y="5079"/>
                    <a:pt x="5138" y="6538"/>
                    <a:pt x="3328" y="6538"/>
                  </a:cubicBezTo>
                  <a:cubicBezTo>
                    <a:pt x="1460" y="6538"/>
                    <a:pt x="59" y="5137"/>
                    <a:pt x="1" y="3269"/>
                  </a:cubicBezTo>
                  <a:cubicBezTo>
                    <a:pt x="1" y="1460"/>
                    <a:pt x="1402" y="1"/>
                    <a:pt x="32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4" name="Google Shape;16304;p33"/>
            <p:cNvSpPr/>
            <p:nvPr/>
          </p:nvSpPr>
          <p:spPr>
            <a:xfrm>
              <a:off x="2601725" y="3864375"/>
              <a:ext cx="163450" cy="163475"/>
            </a:xfrm>
            <a:custGeom>
              <a:avLst/>
              <a:gdLst/>
              <a:ahLst/>
              <a:cxnLst/>
              <a:rect l="l" t="t" r="r" b="b"/>
              <a:pathLst>
                <a:path w="6538" h="6539" extrusionOk="0">
                  <a:moveTo>
                    <a:pt x="3269" y="1"/>
                  </a:moveTo>
                  <a:cubicBezTo>
                    <a:pt x="5137" y="1"/>
                    <a:pt x="6538" y="1460"/>
                    <a:pt x="6538" y="3328"/>
                  </a:cubicBezTo>
                  <a:cubicBezTo>
                    <a:pt x="6538" y="5137"/>
                    <a:pt x="5078" y="6538"/>
                    <a:pt x="3211" y="6538"/>
                  </a:cubicBezTo>
                  <a:cubicBezTo>
                    <a:pt x="1401" y="6538"/>
                    <a:pt x="0" y="5079"/>
                    <a:pt x="0" y="3269"/>
                  </a:cubicBezTo>
                  <a:cubicBezTo>
                    <a:pt x="0" y="1402"/>
                    <a:pt x="1460" y="1"/>
                    <a:pt x="32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5" name="Google Shape;16305;p33"/>
            <p:cNvSpPr/>
            <p:nvPr/>
          </p:nvSpPr>
          <p:spPr>
            <a:xfrm>
              <a:off x="2112875" y="28866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5020"/>
                    <a:pt x="5020" y="6480"/>
                    <a:pt x="3269" y="6480"/>
                  </a:cubicBezTo>
                  <a:cubicBezTo>
                    <a:pt x="1401" y="6480"/>
                    <a:pt x="0" y="5020"/>
                    <a:pt x="0" y="3211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020" y="0"/>
                    <a:pt x="6479" y="1460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6" name="Google Shape;16306;p33"/>
            <p:cNvSpPr/>
            <p:nvPr/>
          </p:nvSpPr>
          <p:spPr>
            <a:xfrm>
              <a:off x="3585250" y="4357600"/>
              <a:ext cx="162025" cy="163475"/>
            </a:xfrm>
            <a:custGeom>
              <a:avLst/>
              <a:gdLst/>
              <a:ahLst/>
              <a:cxnLst/>
              <a:rect l="l" t="t" r="r" b="b"/>
              <a:pathLst>
                <a:path w="6481" h="6539" extrusionOk="0">
                  <a:moveTo>
                    <a:pt x="3211" y="6538"/>
                  </a:moveTo>
                  <a:cubicBezTo>
                    <a:pt x="1460" y="6538"/>
                    <a:pt x="1" y="5079"/>
                    <a:pt x="1" y="3270"/>
                  </a:cubicBezTo>
                  <a:cubicBezTo>
                    <a:pt x="1" y="1460"/>
                    <a:pt x="1460" y="1"/>
                    <a:pt x="3270" y="59"/>
                  </a:cubicBezTo>
                  <a:cubicBezTo>
                    <a:pt x="5021" y="59"/>
                    <a:pt x="6480" y="1518"/>
                    <a:pt x="6480" y="3328"/>
                  </a:cubicBezTo>
                  <a:cubicBezTo>
                    <a:pt x="6480" y="5079"/>
                    <a:pt x="5021" y="6538"/>
                    <a:pt x="3211" y="653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7" name="Google Shape;16307;p33"/>
            <p:cNvSpPr/>
            <p:nvPr/>
          </p:nvSpPr>
          <p:spPr>
            <a:xfrm>
              <a:off x="383187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5020" y="0"/>
                    <a:pt x="6480" y="1401"/>
                    <a:pt x="6480" y="3269"/>
                  </a:cubicBezTo>
                  <a:cubicBezTo>
                    <a:pt x="6480" y="5020"/>
                    <a:pt x="5020" y="6479"/>
                    <a:pt x="3269" y="6479"/>
                  </a:cubicBezTo>
                  <a:cubicBezTo>
                    <a:pt x="1460" y="6479"/>
                    <a:pt x="1" y="5020"/>
                    <a:pt x="1" y="3211"/>
                  </a:cubicBezTo>
                  <a:cubicBezTo>
                    <a:pt x="1" y="1401"/>
                    <a:pt x="1401" y="0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8" name="Google Shape;16308;p33"/>
            <p:cNvSpPr/>
            <p:nvPr/>
          </p:nvSpPr>
          <p:spPr>
            <a:xfrm>
              <a:off x="2112875" y="26400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4962"/>
                    <a:pt x="5078" y="6422"/>
                    <a:pt x="3269" y="6480"/>
                  </a:cubicBezTo>
                  <a:cubicBezTo>
                    <a:pt x="1459" y="6480"/>
                    <a:pt x="0" y="5021"/>
                    <a:pt x="0" y="3211"/>
                  </a:cubicBezTo>
                  <a:cubicBezTo>
                    <a:pt x="0" y="1460"/>
                    <a:pt x="1459" y="1"/>
                    <a:pt x="3211" y="1"/>
                  </a:cubicBezTo>
                  <a:cubicBezTo>
                    <a:pt x="5020" y="1"/>
                    <a:pt x="6479" y="1402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9" name="Google Shape;16309;p33"/>
            <p:cNvSpPr/>
            <p:nvPr/>
          </p:nvSpPr>
          <p:spPr>
            <a:xfrm>
              <a:off x="2848325" y="41124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70" y="6480"/>
                  </a:moveTo>
                  <a:cubicBezTo>
                    <a:pt x="1518" y="6480"/>
                    <a:pt x="59" y="5020"/>
                    <a:pt x="1" y="3269"/>
                  </a:cubicBezTo>
                  <a:cubicBezTo>
                    <a:pt x="1" y="1460"/>
                    <a:pt x="1460" y="1"/>
                    <a:pt x="3211" y="1"/>
                  </a:cubicBezTo>
                  <a:cubicBezTo>
                    <a:pt x="5021" y="1"/>
                    <a:pt x="6480" y="1402"/>
                    <a:pt x="6480" y="3211"/>
                  </a:cubicBezTo>
                  <a:cubicBezTo>
                    <a:pt x="6480" y="4962"/>
                    <a:pt x="5079" y="6421"/>
                    <a:pt x="3270" y="64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0" name="Google Shape;16310;p33"/>
            <p:cNvSpPr/>
            <p:nvPr/>
          </p:nvSpPr>
          <p:spPr>
            <a:xfrm>
              <a:off x="2359475" y="36221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4962" y="0"/>
                    <a:pt x="6480" y="1459"/>
                    <a:pt x="6480" y="3211"/>
                  </a:cubicBezTo>
                  <a:cubicBezTo>
                    <a:pt x="6480" y="5020"/>
                    <a:pt x="5021" y="6479"/>
                    <a:pt x="3269" y="6479"/>
                  </a:cubicBezTo>
                  <a:cubicBezTo>
                    <a:pt x="1460" y="6479"/>
                    <a:pt x="1" y="5078"/>
                    <a:pt x="1" y="3269"/>
                  </a:cubicBezTo>
                  <a:cubicBezTo>
                    <a:pt x="1" y="1518"/>
                    <a:pt x="1402" y="59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1" name="Google Shape;16311;p33"/>
            <p:cNvSpPr/>
            <p:nvPr/>
          </p:nvSpPr>
          <p:spPr>
            <a:xfrm>
              <a:off x="4320725" y="11705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80" y="3211"/>
                  </a:moveTo>
                  <a:cubicBezTo>
                    <a:pt x="6480" y="5021"/>
                    <a:pt x="5021" y="6480"/>
                    <a:pt x="3269" y="6480"/>
                  </a:cubicBezTo>
                  <a:cubicBezTo>
                    <a:pt x="1518" y="6480"/>
                    <a:pt x="59" y="5021"/>
                    <a:pt x="59" y="3269"/>
                  </a:cubicBezTo>
                  <a:cubicBezTo>
                    <a:pt x="1" y="1518"/>
                    <a:pt x="1518" y="1"/>
                    <a:pt x="3269" y="59"/>
                  </a:cubicBezTo>
                  <a:cubicBezTo>
                    <a:pt x="5021" y="59"/>
                    <a:pt x="6480" y="1518"/>
                    <a:pt x="6480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2" name="Google Shape;16312;p33"/>
            <p:cNvSpPr/>
            <p:nvPr/>
          </p:nvSpPr>
          <p:spPr>
            <a:xfrm>
              <a:off x="407412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0" y="0"/>
                  </a:moveTo>
                  <a:cubicBezTo>
                    <a:pt x="5020" y="0"/>
                    <a:pt x="6479" y="1459"/>
                    <a:pt x="6479" y="3269"/>
                  </a:cubicBezTo>
                  <a:cubicBezTo>
                    <a:pt x="6479" y="4962"/>
                    <a:pt x="5020" y="6421"/>
                    <a:pt x="3269" y="6479"/>
                  </a:cubicBezTo>
                  <a:cubicBezTo>
                    <a:pt x="1518" y="6479"/>
                    <a:pt x="0" y="4962"/>
                    <a:pt x="58" y="3211"/>
                  </a:cubicBezTo>
                  <a:cubicBezTo>
                    <a:pt x="58" y="1459"/>
                    <a:pt x="1518" y="59"/>
                    <a:pt x="321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3" name="Google Shape;16313;p33"/>
            <p:cNvSpPr/>
            <p:nvPr/>
          </p:nvSpPr>
          <p:spPr>
            <a:xfrm>
              <a:off x="5301350" y="2149750"/>
              <a:ext cx="160550" cy="162000"/>
            </a:xfrm>
            <a:custGeom>
              <a:avLst/>
              <a:gdLst/>
              <a:ahLst/>
              <a:cxnLst/>
              <a:rect l="l" t="t" r="r" b="b"/>
              <a:pathLst>
                <a:path w="6422" h="6480" extrusionOk="0">
                  <a:moveTo>
                    <a:pt x="3211" y="6479"/>
                  </a:moveTo>
                  <a:cubicBezTo>
                    <a:pt x="1460" y="6479"/>
                    <a:pt x="1" y="5020"/>
                    <a:pt x="1" y="3269"/>
                  </a:cubicBezTo>
                  <a:cubicBezTo>
                    <a:pt x="1" y="1518"/>
                    <a:pt x="1460" y="59"/>
                    <a:pt x="3153" y="59"/>
                  </a:cubicBezTo>
                  <a:cubicBezTo>
                    <a:pt x="4962" y="0"/>
                    <a:pt x="6421" y="1518"/>
                    <a:pt x="6421" y="3269"/>
                  </a:cubicBezTo>
                  <a:cubicBezTo>
                    <a:pt x="6421" y="5020"/>
                    <a:pt x="4962" y="6479"/>
                    <a:pt x="3211" y="64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4" name="Google Shape;16314;p33"/>
            <p:cNvSpPr/>
            <p:nvPr/>
          </p:nvSpPr>
          <p:spPr>
            <a:xfrm>
              <a:off x="2112875" y="2396350"/>
              <a:ext cx="162000" cy="162025"/>
            </a:xfrm>
            <a:custGeom>
              <a:avLst/>
              <a:gdLst/>
              <a:ahLst/>
              <a:cxnLst/>
              <a:rect l="l" t="t" r="r" b="b"/>
              <a:pathLst>
                <a:path w="6480" h="6481" extrusionOk="0">
                  <a:moveTo>
                    <a:pt x="6421" y="3270"/>
                  </a:moveTo>
                  <a:cubicBezTo>
                    <a:pt x="6421" y="5021"/>
                    <a:pt x="4962" y="6480"/>
                    <a:pt x="3211" y="6480"/>
                  </a:cubicBezTo>
                  <a:cubicBezTo>
                    <a:pt x="1459" y="6422"/>
                    <a:pt x="0" y="4962"/>
                    <a:pt x="0" y="3270"/>
                  </a:cubicBezTo>
                  <a:cubicBezTo>
                    <a:pt x="59" y="1519"/>
                    <a:pt x="1518" y="1"/>
                    <a:pt x="3269" y="59"/>
                  </a:cubicBezTo>
                  <a:cubicBezTo>
                    <a:pt x="5020" y="59"/>
                    <a:pt x="6479" y="1519"/>
                    <a:pt x="6421" y="32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5" name="Google Shape;16315;p33"/>
            <p:cNvSpPr/>
            <p:nvPr/>
          </p:nvSpPr>
          <p:spPr>
            <a:xfrm>
              <a:off x="5301350" y="3376975"/>
              <a:ext cx="159075" cy="160550"/>
            </a:xfrm>
            <a:custGeom>
              <a:avLst/>
              <a:gdLst/>
              <a:ahLst/>
              <a:cxnLst/>
              <a:rect l="l" t="t" r="r" b="b"/>
              <a:pathLst>
                <a:path w="6363" h="6422" extrusionOk="0">
                  <a:moveTo>
                    <a:pt x="6363" y="3211"/>
                  </a:moveTo>
                  <a:cubicBezTo>
                    <a:pt x="6363" y="4962"/>
                    <a:pt x="4904" y="6422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59" y="1402"/>
                    <a:pt x="1460" y="1"/>
                    <a:pt x="3211" y="1"/>
                  </a:cubicBezTo>
                  <a:cubicBezTo>
                    <a:pt x="4904" y="1"/>
                    <a:pt x="6363" y="1460"/>
                    <a:pt x="636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6" name="Google Shape;16316;p33"/>
            <p:cNvSpPr/>
            <p:nvPr/>
          </p:nvSpPr>
          <p:spPr>
            <a:xfrm>
              <a:off x="3340100" y="4360525"/>
              <a:ext cx="159100" cy="159075"/>
            </a:xfrm>
            <a:custGeom>
              <a:avLst/>
              <a:gdLst/>
              <a:ahLst/>
              <a:cxnLst/>
              <a:rect l="l" t="t" r="r" b="b"/>
              <a:pathLst>
                <a:path w="6364" h="6363" extrusionOk="0">
                  <a:moveTo>
                    <a:pt x="6363" y="3153"/>
                  </a:moveTo>
                  <a:cubicBezTo>
                    <a:pt x="6363" y="4904"/>
                    <a:pt x="4904" y="6363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1" y="1460"/>
                    <a:pt x="1460" y="1"/>
                    <a:pt x="3153" y="1"/>
                  </a:cubicBezTo>
                  <a:cubicBezTo>
                    <a:pt x="4904" y="1"/>
                    <a:pt x="6363" y="1460"/>
                    <a:pt x="6363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7" name="Google Shape;16317;p33"/>
            <p:cNvSpPr/>
            <p:nvPr/>
          </p:nvSpPr>
          <p:spPr>
            <a:xfrm>
              <a:off x="2114325" y="3134750"/>
              <a:ext cx="159075" cy="159075"/>
            </a:xfrm>
            <a:custGeom>
              <a:avLst/>
              <a:gdLst/>
              <a:ahLst/>
              <a:cxnLst/>
              <a:rect l="l" t="t" r="r" b="b"/>
              <a:pathLst>
                <a:path w="6363" h="6363" extrusionOk="0">
                  <a:moveTo>
                    <a:pt x="3153" y="6363"/>
                  </a:moveTo>
                  <a:cubicBezTo>
                    <a:pt x="1460" y="6363"/>
                    <a:pt x="1" y="4904"/>
                    <a:pt x="1" y="3152"/>
                  </a:cubicBezTo>
                  <a:cubicBezTo>
                    <a:pt x="1" y="1460"/>
                    <a:pt x="1460" y="0"/>
                    <a:pt x="3153" y="0"/>
                  </a:cubicBezTo>
                  <a:cubicBezTo>
                    <a:pt x="4904" y="0"/>
                    <a:pt x="6363" y="1460"/>
                    <a:pt x="6363" y="3152"/>
                  </a:cubicBezTo>
                  <a:cubicBezTo>
                    <a:pt x="6363" y="4904"/>
                    <a:pt x="4904" y="6363"/>
                    <a:pt x="3153" y="63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8" name="Google Shape;16318;p33"/>
            <p:cNvSpPr/>
            <p:nvPr/>
          </p:nvSpPr>
          <p:spPr>
            <a:xfrm>
              <a:off x="4812500" y="1415725"/>
              <a:ext cx="159075" cy="157625"/>
            </a:xfrm>
            <a:custGeom>
              <a:avLst/>
              <a:gdLst/>
              <a:ahLst/>
              <a:cxnLst/>
              <a:rect l="l" t="t" r="r" b="b"/>
              <a:pathLst>
                <a:path w="6363" h="6305" extrusionOk="0">
                  <a:moveTo>
                    <a:pt x="6305" y="3153"/>
                  </a:moveTo>
                  <a:cubicBezTo>
                    <a:pt x="6363" y="4904"/>
                    <a:pt x="4904" y="6305"/>
                    <a:pt x="3153" y="6305"/>
                  </a:cubicBezTo>
                  <a:cubicBezTo>
                    <a:pt x="1401" y="6305"/>
                    <a:pt x="1" y="4904"/>
                    <a:pt x="1" y="3211"/>
                  </a:cubicBezTo>
                  <a:cubicBezTo>
                    <a:pt x="1" y="1460"/>
                    <a:pt x="1401" y="1"/>
                    <a:pt x="3211" y="1"/>
                  </a:cubicBezTo>
                  <a:cubicBezTo>
                    <a:pt x="4904" y="1"/>
                    <a:pt x="6305" y="1402"/>
                    <a:pt x="6305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9" name="Google Shape;16319;p33"/>
            <p:cNvSpPr/>
            <p:nvPr/>
          </p:nvSpPr>
          <p:spPr>
            <a:xfrm>
              <a:off x="5059125" y="1660900"/>
              <a:ext cx="159075" cy="160525"/>
            </a:xfrm>
            <a:custGeom>
              <a:avLst/>
              <a:gdLst/>
              <a:ahLst/>
              <a:cxnLst/>
              <a:rect l="l" t="t" r="r" b="b"/>
              <a:pathLst>
                <a:path w="6363" h="6421" extrusionOk="0">
                  <a:moveTo>
                    <a:pt x="6363" y="3269"/>
                  </a:moveTo>
                  <a:cubicBezTo>
                    <a:pt x="6304" y="5020"/>
                    <a:pt x="4845" y="6421"/>
                    <a:pt x="3094" y="6363"/>
                  </a:cubicBezTo>
                  <a:cubicBezTo>
                    <a:pt x="1343" y="6363"/>
                    <a:pt x="0" y="4903"/>
                    <a:pt x="0" y="3211"/>
                  </a:cubicBezTo>
                  <a:cubicBezTo>
                    <a:pt x="59" y="1401"/>
                    <a:pt x="1518" y="0"/>
                    <a:pt x="3269" y="59"/>
                  </a:cubicBezTo>
                  <a:cubicBezTo>
                    <a:pt x="4962" y="117"/>
                    <a:pt x="6363" y="1518"/>
                    <a:pt x="6363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0" name="Google Shape;16320;p33"/>
            <p:cNvSpPr/>
            <p:nvPr/>
          </p:nvSpPr>
          <p:spPr>
            <a:xfrm>
              <a:off x="3097875" y="1172050"/>
              <a:ext cx="157625" cy="159075"/>
            </a:xfrm>
            <a:custGeom>
              <a:avLst/>
              <a:gdLst/>
              <a:ahLst/>
              <a:cxnLst/>
              <a:rect l="l" t="t" r="r" b="b"/>
              <a:pathLst>
                <a:path w="6305" h="6363" extrusionOk="0">
                  <a:moveTo>
                    <a:pt x="6304" y="3152"/>
                  </a:moveTo>
                  <a:cubicBezTo>
                    <a:pt x="6304" y="4903"/>
                    <a:pt x="4903" y="6362"/>
                    <a:pt x="3152" y="6362"/>
                  </a:cubicBezTo>
                  <a:cubicBezTo>
                    <a:pt x="1401" y="6362"/>
                    <a:pt x="0" y="4962"/>
                    <a:pt x="0" y="3210"/>
                  </a:cubicBezTo>
                  <a:cubicBezTo>
                    <a:pt x="0" y="1459"/>
                    <a:pt x="1401" y="0"/>
                    <a:pt x="3152" y="58"/>
                  </a:cubicBezTo>
                  <a:cubicBezTo>
                    <a:pt x="4903" y="58"/>
                    <a:pt x="6304" y="1459"/>
                    <a:pt x="6304" y="31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1" name="Google Shape;16321;p33"/>
            <p:cNvSpPr/>
            <p:nvPr/>
          </p:nvSpPr>
          <p:spPr>
            <a:xfrm>
              <a:off x="4323650" y="4361975"/>
              <a:ext cx="156175" cy="156175"/>
            </a:xfrm>
            <a:custGeom>
              <a:avLst/>
              <a:gdLst/>
              <a:ahLst/>
              <a:cxnLst/>
              <a:rect l="l" t="t" r="r" b="b"/>
              <a:pathLst>
                <a:path w="6247" h="6247" extrusionOk="0">
                  <a:moveTo>
                    <a:pt x="3152" y="1"/>
                  </a:moveTo>
                  <a:cubicBezTo>
                    <a:pt x="4904" y="59"/>
                    <a:pt x="6246" y="1460"/>
                    <a:pt x="6246" y="3211"/>
                  </a:cubicBezTo>
                  <a:cubicBezTo>
                    <a:pt x="6188" y="4904"/>
                    <a:pt x="4845" y="6247"/>
                    <a:pt x="3094" y="6188"/>
                  </a:cubicBezTo>
                  <a:cubicBezTo>
                    <a:pt x="1343" y="6188"/>
                    <a:pt x="0" y="4787"/>
                    <a:pt x="59" y="3036"/>
                  </a:cubicBezTo>
                  <a:cubicBezTo>
                    <a:pt x="59" y="1343"/>
                    <a:pt x="1460" y="1"/>
                    <a:pt x="31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2" name="Google Shape;16322;p33"/>
            <p:cNvSpPr/>
            <p:nvPr/>
          </p:nvSpPr>
          <p:spPr>
            <a:xfrm>
              <a:off x="2609025" y="1417200"/>
              <a:ext cx="156150" cy="154700"/>
            </a:xfrm>
            <a:custGeom>
              <a:avLst/>
              <a:gdLst/>
              <a:ahLst/>
              <a:cxnLst/>
              <a:rect l="l" t="t" r="r" b="b"/>
              <a:pathLst>
                <a:path w="6246" h="6188" extrusionOk="0">
                  <a:moveTo>
                    <a:pt x="6187" y="3094"/>
                  </a:moveTo>
                  <a:cubicBezTo>
                    <a:pt x="6246" y="4787"/>
                    <a:pt x="4845" y="6188"/>
                    <a:pt x="3152" y="6188"/>
                  </a:cubicBezTo>
                  <a:cubicBezTo>
                    <a:pt x="1459" y="6188"/>
                    <a:pt x="58" y="4845"/>
                    <a:pt x="58" y="3152"/>
                  </a:cubicBezTo>
                  <a:cubicBezTo>
                    <a:pt x="0" y="1401"/>
                    <a:pt x="1401" y="59"/>
                    <a:pt x="3094" y="0"/>
                  </a:cubicBezTo>
                  <a:cubicBezTo>
                    <a:pt x="4786" y="0"/>
                    <a:pt x="6187" y="1401"/>
                    <a:pt x="618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3" name="Google Shape;16323;p33"/>
            <p:cNvSpPr/>
            <p:nvPr/>
          </p:nvSpPr>
          <p:spPr>
            <a:xfrm>
              <a:off x="5060575" y="387312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4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4"/>
                  </a:cubicBezTo>
                  <a:cubicBezTo>
                    <a:pt x="1" y="1343"/>
                    <a:pt x="1401" y="1"/>
                    <a:pt x="3094" y="1"/>
                  </a:cubicBezTo>
                  <a:cubicBezTo>
                    <a:pt x="4845" y="1"/>
                    <a:pt x="6188" y="1402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4" name="Google Shape;16324;p33"/>
            <p:cNvSpPr/>
            <p:nvPr/>
          </p:nvSpPr>
          <p:spPr>
            <a:xfrm>
              <a:off x="2115775" y="215412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787"/>
                    <a:pt x="4846" y="6129"/>
                    <a:pt x="3153" y="6188"/>
                  </a:cubicBezTo>
                  <a:cubicBezTo>
                    <a:pt x="1402" y="6188"/>
                    <a:pt x="1" y="4787"/>
                    <a:pt x="1" y="3036"/>
                  </a:cubicBezTo>
                  <a:cubicBezTo>
                    <a:pt x="59" y="1343"/>
                    <a:pt x="1402" y="0"/>
                    <a:pt x="3153" y="0"/>
                  </a:cubicBezTo>
                  <a:cubicBezTo>
                    <a:pt x="4846" y="0"/>
                    <a:pt x="6188" y="1343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5" name="Google Shape;16325;p33"/>
            <p:cNvSpPr/>
            <p:nvPr/>
          </p:nvSpPr>
          <p:spPr>
            <a:xfrm>
              <a:off x="4813950" y="411537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845"/>
                    <a:pt x="4787" y="6188"/>
                    <a:pt x="3095" y="6188"/>
                  </a:cubicBezTo>
                  <a:cubicBezTo>
                    <a:pt x="1402" y="6188"/>
                    <a:pt x="1" y="4728"/>
                    <a:pt x="59" y="3036"/>
                  </a:cubicBezTo>
                  <a:cubicBezTo>
                    <a:pt x="59" y="1401"/>
                    <a:pt x="1460" y="0"/>
                    <a:pt x="3095" y="0"/>
                  </a:cubicBezTo>
                  <a:cubicBezTo>
                    <a:pt x="4787" y="0"/>
                    <a:pt x="6188" y="1401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6" name="Google Shape;16326;p33"/>
            <p:cNvSpPr/>
            <p:nvPr/>
          </p:nvSpPr>
          <p:spPr>
            <a:xfrm>
              <a:off x="3099325" y="436197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5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5"/>
                  </a:cubicBezTo>
                  <a:cubicBezTo>
                    <a:pt x="1" y="1460"/>
                    <a:pt x="1343" y="59"/>
                    <a:pt x="3036" y="59"/>
                  </a:cubicBezTo>
                  <a:cubicBezTo>
                    <a:pt x="4729" y="1"/>
                    <a:pt x="6129" y="1402"/>
                    <a:pt x="612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7" name="Google Shape;16327;p33"/>
            <p:cNvSpPr/>
            <p:nvPr/>
          </p:nvSpPr>
          <p:spPr>
            <a:xfrm>
              <a:off x="2115775" y="3378450"/>
              <a:ext cx="156175" cy="156150"/>
            </a:xfrm>
            <a:custGeom>
              <a:avLst/>
              <a:gdLst/>
              <a:ahLst/>
              <a:cxnLst/>
              <a:rect l="l" t="t" r="r" b="b"/>
              <a:pathLst>
                <a:path w="6247" h="6246" extrusionOk="0">
                  <a:moveTo>
                    <a:pt x="3153" y="59"/>
                  </a:moveTo>
                  <a:cubicBezTo>
                    <a:pt x="4846" y="117"/>
                    <a:pt x="6247" y="1576"/>
                    <a:pt x="6188" y="3211"/>
                  </a:cubicBezTo>
                  <a:cubicBezTo>
                    <a:pt x="6130" y="4903"/>
                    <a:pt x="4671" y="6246"/>
                    <a:pt x="3036" y="6188"/>
                  </a:cubicBezTo>
                  <a:cubicBezTo>
                    <a:pt x="1343" y="6129"/>
                    <a:pt x="1" y="4728"/>
                    <a:pt x="59" y="3036"/>
                  </a:cubicBezTo>
                  <a:cubicBezTo>
                    <a:pt x="118" y="1343"/>
                    <a:pt x="1519" y="0"/>
                    <a:pt x="3153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8" name="Google Shape;16328;p33"/>
            <p:cNvSpPr/>
            <p:nvPr/>
          </p:nvSpPr>
          <p:spPr>
            <a:xfrm>
              <a:off x="2362400" y="1663800"/>
              <a:ext cx="156175" cy="154725"/>
            </a:xfrm>
            <a:custGeom>
              <a:avLst/>
              <a:gdLst/>
              <a:ahLst/>
              <a:cxnLst/>
              <a:rect l="l" t="t" r="r" b="b"/>
              <a:pathLst>
                <a:path w="6247" h="6189" extrusionOk="0">
                  <a:moveTo>
                    <a:pt x="59" y="3095"/>
                  </a:moveTo>
                  <a:cubicBezTo>
                    <a:pt x="59" y="1402"/>
                    <a:pt x="1518" y="1"/>
                    <a:pt x="3152" y="59"/>
                  </a:cubicBezTo>
                  <a:cubicBezTo>
                    <a:pt x="4845" y="59"/>
                    <a:pt x="6246" y="1519"/>
                    <a:pt x="6188" y="3211"/>
                  </a:cubicBezTo>
                  <a:cubicBezTo>
                    <a:pt x="6129" y="4846"/>
                    <a:pt x="4729" y="6188"/>
                    <a:pt x="3094" y="6188"/>
                  </a:cubicBezTo>
                  <a:cubicBezTo>
                    <a:pt x="1401" y="6188"/>
                    <a:pt x="0" y="4729"/>
                    <a:pt x="5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9" name="Google Shape;16329;p33"/>
            <p:cNvSpPr/>
            <p:nvPr/>
          </p:nvSpPr>
          <p:spPr>
            <a:xfrm>
              <a:off x="4571725" y="1174950"/>
              <a:ext cx="153250" cy="154725"/>
            </a:xfrm>
            <a:custGeom>
              <a:avLst/>
              <a:gdLst/>
              <a:ahLst/>
              <a:cxnLst/>
              <a:rect l="l" t="t" r="r" b="b"/>
              <a:pathLst>
                <a:path w="6130" h="6189" extrusionOk="0">
                  <a:moveTo>
                    <a:pt x="6129" y="3094"/>
                  </a:moveTo>
                  <a:cubicBezTo>
                    <a:pt x="6129" y="4729"/>
                    <a:pt x="4787" y="6130"/>
                    <a:pt x="3094" y="6130"/>
                  </a:cubicBezTo>
                  <a:cubicBezTo>
                    <a:pt x="1460" y="6188"/>
                    <a:pt x="0" y="4729"/>
                    <a:pt x="59" y="3036"/>
                  </a:cubicBezTo>
                  <a:cubicBezTo>
                    <a:pt x="59" y="1402"/>
                    <a:pt x="1460" y="1"/>
                    <a:pt x="3094" y="1"/>
                  </a:cubicBezTo>
                  <a:cubicBezTo>
                    <a:pt x="4728" y="1"/>
                    <a:pt x="6129" y="1402"/>
                    <a:pt x="6129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0" name="Google Shape;16330;p33"/>
            <p:cNvSpPr/>
            <p:nvPr/>
          </p:nvSpPr>
          <p:spPr>
            <a:xfrm>
              <a:off x="5308650" y="1911875"/>
              <a:ext cx="153250" cy="153250"/>
            </a:xfrm>
            <a:custGeom>
              <a:avLst/>
              <a:gdLst/>
              <a:ahLst/>
              <a:cxnLst/>
              <a:rect l="l" t="t" r="r" b="b"/>
              <a:pathLst>
                <a:path w="6130" h="6130" extrusionOk="0">
                  <a:moveTo>
                    <a:pt x="6129" y="3036"/>
                  </a:moveTo>
                  <a:cubicBezTo>
                    <a:pt x="6129" y="4671"/>
                    <a:pt x="4728" y="6071"/>
                    <a:pt x="3094" y="6130"/>
                  </a:cubicBezTo>
                  <a:cubicBezTo>
                    <a:pt x="1460" y="6130"/>
                    <a:pt x="0" y="4729"/>
                    <a:pt x="0" y="3036"/>
                  </a:cubicBezTo>
                  <a:cubicBezTo>
                    <a:pt x="0" y="1402"/>
                    <a:pt x="1401" y="1"/>
                    <a:pt x="3036" y="1"/>
                  </a:cubicBezTo>
                  <a:cubicBezTo>
                    <a:pt x="4728" y="1"/>
                    <a:pt x="6071" y="1402"/>
                    <a:pt x="6129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1" name="Google Shape;16331;p33"/>
            <p:cNvSpPr/>
            <p:nvPr/>
          </p:nvSpPr>
          <p:spPr>
            <a:xfrm>
              <a:off x="2855625" y="1173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3036"/>
                  </a:moveTo>
                  <a:cubicBezTo>
                    <a:pt x="5955" y="4670"/>
                    <a:pt x="4612" y="5954"/>
                    <a:pt x="2919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285"/>
                    <a:pt x="1343" y="0"/>
                    <a:pt x="2978" y="0"/>
                  </a:cubicBezTo>
                  <a:cubicBezTo>
                    <a:pt x="4670" y="59"/>
                    <a:pt x="5955" y="1343"/>
                    <a:pt x="5955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2" name="Google Shape;16332;p33"/>
            <p:cNvSpPr/>
            <p:nvPr/>
          </p:nvSpPr>
          <p:spPr>
            <a:xfrm>
              <a:off x="5307200" y="3627975"/>
              <a:ext cx="148850" cy="150325"/>
            </a:xfrm>
            <a:custGeom>
              <a:avLst/>
              <a:gdLst/>
              <a:ahLst/>
              <a:cxnLst/>
              <a:rect l="l" t="t" r="r" b="b"/>
              <a:pathLst>
                <a:path w="5954" h="6013" extrusionOk="0">
                  <a:moveTo>
                    <a:pt x="2977" y="6013"/>
                  </a:moveTo>
                  <a:cubicBezTo>
                    <a:pt x="1284" y="6013"/>
                    <a:pt x="0" y="4670"/>
                    <a:pt x="0" y="3036"/>
                  </a:cubicBezTo>
                  <a:cubicBezTo>
                    <a:pt x="0" y="1343"/>
                    <a:pt x="1343" y="1"/>
                    <a:pt x="3035" y="59"/>
                  </a:cubicBezTo>
                  <a:cubicBezTo>
                    <a:pt x="4670" y="59"/>
                    <a:pt x="5954" y="1402"/>
                    <a:pt x="5954" y="3036"/>
                  </a:cubicBezTo>
                  <a:cubicBezTo>
                    <a:pt x="5954" y="4729"/>
                    <a:pt x="4611" y="6013"/>
                    <a:pt x="2977" y="60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3" name="Google Shape;16333;p33"/>
            <p:cNvSpPr/>
            <p:nvPr/>
          </p:nvSpPr>
          <p:spPr>
            <a:xfrm>
              <a:off x="3839175" y="931250"/>
              <a:ext cx="147400" cy="148875"/>
            </a:xfrm>
            <a:custGeom>
              <a:avLst/>
              <a:gdLst/>
              <a:ahLst/>
              <a:cxnLst/>
              <a:rect l="l" t="t" r="r" b="b"/>
              <a:pathLst>
                <a:path w="5896" h="5955" extrusionOk="0">
                  <a:moveTo>
                    <a:pt x="2977" y="5955"/>
                  </a:moveTo>
                  <a:cubicBezTo>
                    <a:pt x="1285" y="5955"/>
                    <a:pt x="0" y="4612"/>
                    <a:pt x="0" y="2978"/>
                  </a:cubicBezTo>
                  <a:cubicBezTo>
                    <a:pt x="0" y="1285"/>
                    <a:pt x="1285" y="1"/>
                    <a:pt x="2977" y="1"/>
                  </a:cubicBezTo>
                  <a:cubicBezTo>
                    <a:pt x="4612" y="1"/>
                    <a:pt x="5896" y="1285"/>
                    <a:pt x="5896" y="2920"/>
                  </a:cubicBezTo>
                  <a:cubicBezTo>
                    <a:pt x="5896" y="4612"/>
                    <a:pt x="4612" y="5896"/>
                    <a:pt x="2977" y="595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4" name="Google Shape;16334;p33"/>
            <p:cNvSpPr/>
            <p:nvPr/>
          </p:nvSpPr>
          <p:spPr>
            <a:xfrm>
              <a:off x="2365325" y="3871675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4" y="2977"/>
                  </a:moveTo>
                  <a:cubicBezTo>
                    <a:pt x="5954" y="4670"/>
                    <a:pt x="4670" y="5954"/>
                    <a:pt x="3035" y="5954"/>
                  </a:cubicBezTo>
                  <a:cubicBezTo>
                    <a:pt x="1343" y="5954"/>
                    <a:pt x="0" y="4612"/>
                    <a:pt x="0" y="2919"/>
                  </a:cubicBezTo>
                  <a:cubicBezTo>
                    <a:pt x="59" y="1285"/>
                    <a:pt x="1343" y="0"/>
                    <a:pt x="3035" y="0"/>
                  </a:cubicBezTo>
                  <a:cubicBezTo>
                    <a:pt x="4670" y="0"/>
                    <a:pt x="5954" y="1343"/>
                    <a:pt x="5954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5" name="Google Shape;16335;p33"/>
            <p:cNvSpPr/>
            <p:nvPr/>
          </p:nvSpPr>
          <p:spPr>
            <a:xfrm>
              <a:off x="2607550" y="4118300"/>
              <a:ext cx="150325" cy="150325"/>
            </a:xfrm>
            <a:custGeom>
              <a:avLst/>
              <a:gdLst/>
              <a:ahLst/>
              <a:cxnLst/>
              <a:rect l="l" t="t" r="r" b="b"/>
              <a:pathLst>
                <a:path w="6013" h="6013" extrusionOk="0">
                  <a:moveTo>
                    <a:pt x="6013" y="2977"/>
                  </a:moveTo>
                  <a:cubicBezTo>
                    <a:pt x="6013" y="4611"/>
                    <a:pt x="4729" y="5954"/>
                    <a:pt x="3036" y="5954"/>
                  </a:cubicBezTo>
                  <a:cubicBezTo>
                    <a:pt x="1343" y="6012"/>
                    <a:pt x="1" y="4670"/>
                    <a:pt x="59" y="2977"/>
                  </a:cubicBezTo>
                  <a:cubicBezTo>
                    <a:pt x="59" y="1284"/>
                    <a:pt x="1343" y="0"/>
                    <a:pt x="3036" y="0"/>
                  </a:cubicBezTo>
                  <a:cubicBezTo>
                    <a:pt x="4670" y="0"/>
                    <a:pt x="6013" y="1343"/>
                    <a:pt x="6013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6" name="Google Shape;16336;p33"/>
            <p:cNvSpPr/>
            <p:nvPr/>
          </p:nvSpPr>
          <p:spPr>
            <a:xfrm>
              <a:off x="5553800" y="2892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1" y="2919"/>
                  </a:moveTo>
                  <a:cubicBezTo>
                    <a:pt x="1" y="1285"/>
                    <a:pt x="1343" y="1"/>
                    <a:pt x="3036" y="59"/>
                  </a:cubicBezTo>
                  <a:cubicBezTo>
                    <a:pt x="4670" y="59"/>
                    <a:pt x="5955" y="1402"/>
                    <a:pt x="5955" y="3095"/>
                  </a:cubicBezTo>
                  <a:cubicBezTo>
                    <a:pt x="5896" y="4729"/>
                    <a:pt x="4612" y="5955"/>
                    <a:pt x="2919" y="5955"/>
                  </a:cubicBezTo>
                  <a:cubicBezTo>
                    <a:pt x="1285" y="5955"/>
                    <a:pt x="1" y="4612"/>
                    <a:pt x="1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7" name="Google Shape;16337;p33"/>
            <p:cNvSpPr/>
            <p:nvPr/>
          </p:nvSpPr>
          <p:spPr>
            <a:xfrm>
              <a:off x="5553800" y="26459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2977"/>
                  </a:moveTo>
                  <a:cubicBezTo>
                    <a:pt x="5955" y="4670"/>
                    <a:pt x="4612" y="5954"/>
                    <a:pt x="2978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343"/>
                    <a:pt x="1285" y="59"/>
                    <a:pt x="2919" y="0"/>
                  </a:cubicBezTo>
                  <a:cubicBezTo>
                    <a:pt x="4612" y="0"/>
                    <a:pt x="5955" y="1284"/>
                    <a:pt x="5955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8" name="Google Shape;16338;p33"/>
            <p:cNvSpPr/>
            <p:nvPr/>
          </p:nvSpPr>
          <p:spPr>
            <a:xfrm>
              <a:off x="3592550" y="931250"/>
              <a:ext cx="147425" cy="148875"/>
            </a:xfrm>
            <a:custGeom>
              <a:avLst/>
              <a:gdLst/>
              <a:ahLst/>
              <a:cxnLst/>
              <a:rect l="l" t="t" r="r" b="b"/>
              <a:pathLst>
                <a:path w="5897" h="5955" extrusionOk="0">
                  <a:moveTo>
                    <a:pt x="5896" y="2978"/>
                  </a:moveTo>
                  <a:cubicBezTo>
                    <a:pt x="5896" y="4612"/>
                    <a:pt x="4612" y="5955"/>
                    <a:pt x="2919" y="5896"/>
                  </a:cubicBezTo>
                  <a:cubicBezTo>
                    <a:pt x="1285" y="5896"/>
                    <a:pt x="1" y="4612"/>
                    <a:pt x="1" y="2978"/>
                  </a:cubicBezTo>
                  <a:cubicBezTo>
                    <a:pt x="1" y="1285"/>
                    <a:pt x="1285" y="1"/>
                    <a:pt x="2978" y="1"/>
                  </a:cubicBezTo>
                  <a:cubicBezTo>
                    <a:pt x="4612" y="1"/>
                    <a:pt x="5896" y="1285"/>
                    <a:pt x="5896" y="29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9" name="Google Shape;16339;p33"/>
            <p:cNvSpPr/>
            <p:nvPr/>
          </p:nvSpPr>
          <p:spPr>
            <a:xfrm>
              <a:off x="4571725" y="4366375"/>
              <a:ext cx="147400" cy="147400"/>
            </a:xfrm>
            <a:custGeom>
              <a:avLst/>
              <a:gdLst/>
              <a:ahLst/>
              <a:cxnLst/>
              <a:rect l="l" t="t" r="r" b="b"/>
              <a:pathLst>
                <a:path w="5896" h="5896" extrusionOk="0">
                  <a:moveTo>
                    <a:pt x="5896" y="2977"/>
                  </a:moveTo>
                  <a:cubicBezTo>
                    <a:pt x="5896" y="4553"/>
                    <a:pt x="4553" y="5895"/>
                    <a:pt x="2919" y="5895"/>
                  </a:cubicBezTo>
                  <a:cubicBezTo>
                    <a:pt x="1285" y="5895"/>
                    <a:pt x="0" y="4553"/>
                    <a:pt x="0" y="2860"/>
                  </a:cubicBezTo>
                  <a:cubicBezTo>
                    <a:pt x="0" y="1226"/>
                    <a:pt x="1343" y="0"/>
                    <a:pt x="2977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0" name="Google Shape;16340;p33"/>
            <p:cNvSpPr/>
            <p:nvPr/>
          </p:nvSpPr>
          <p:spPr>
            <a:xfrm>
              <a:off x="5555275" y="24051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553" y="5837"/>
                    <a:pt x="2919" y="5837"/>
                  </a:cubicBezTo>
                  <a:cubicBezTo>
                    <a:pt x="1284" y="5837"/>
                    <a:pt x="0" y="4553"/>
                    <a:pt x="0" y="2919"/>
                  </a:cubicBezTo>
                  <a:cubicBezTo>
                    <a:pt x="0" y="1284"/>
                    <a:pt x="1284" y="0"/>
                    <a:pt x="2919" y="0"/>
                  </a:cubicBezTo>
                  <a:cubicBezTo>
                    <a:pt x="4495" y="0"/>
                    <a:pt x="5837" y="1284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1" name="Google Shape;16341;p33"/>
            <p:cNvSpPr/>
            <p:nvPr/>
          </p:nvSpPr>
          <p:spPr>
            <a:xfrm>
              <a:off x="2120150" y="1910425"/>
              <a:ext cx="147425" cy="147400"/>
            </a:xfrm>
            <a:custGeom>
              <a:avLst/>
              <a:gdLst/>
              <a:ahLst/>
              <a:cxnLst/>
              <a:rect l="l" t="t" r="r" b="b"/>
              <a:pathLst>
                <a:path w="5897" h="5896" extrusionOk="0">
                  <a:moveTo>
                    <a:pt x="5896" y="2919"/>
                  </a:moveTo>
                  <a:cubicBezTo>
                    <a:pt x="5896" y="4553"/>
                    <a:pt x="4612" y="5896"/>
                    <a:pt x="2978" y="5896"/>
                  </a:cubicBezTo>
                  <a:cubicBezTo>
                    <a:pt x="1344" y="5896"/>
                    <a:pt x="1" y="4612"/>
                    <a:pt x="1" y="2977"/>
                  </a:cubicBezTo>
                  <a:cubicBezTo>
                    <a:pt x="1" y="1343"/>
                    <a:pt x="1285" y="59"/>
                    <a:pt x="2920" y="1"/>
                  </a:cubicBezTo>
                  <a:cubicBezTo>
                    <a:pt x="4554" y="1"/>
                    <a:pt x="5838" y="1285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2" name="Google Shape;16342;p33"/>
            <p:cNvSpPr/>
            <p:nvPr/>
          </p:nvSpPr>
          <p:spPr>
            <a:xfrm>
              <a:off x="4081400" y="93272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5896" y="2919"/>
                  </a:moveTo>
                  <a:cubicBezTo>
                    <a:pt x="5896" y="4553"/>
                    <a:pt x="4554" y="5837"/>
                    <a:pt x="2919" y="5837"/>
                  </a:cubicBezTo>
                  <a:cubicBezTo>
                    <a:pt x="1285" y="5779"/>
                    <a:pt x="1" y="4437"/>
                    <a:pt x="59" y="2861"/>
                  </a:cubicBezTo>
                  <a:cubicBezTo>
                    <a:pt x="59" y="1226"/>
                    <a:pt x="1402" y="0"/>
                    <a:pt x="2978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3" name="Google Shape;16343;p33"/>
            <p:cNvSpPr/>
            <p:nvPr/>
          </p:nvSpPr>
          <p:spPr>
            <a:xfrm>
              <a:off x="5553800" y="314057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2978" y="1"/>
                  </a:moveTo>
                  <a:cubicBezTo>
                    <a:pt x="4554" y="1"/>
                    <a:pt x="5896" y="1402"/>
                    <a:pt x="5896" y="2978"/>
                  </a:cubicBezTo>
                  <a:cubicBezTo>
                    <a:pt x="5838" y="4554"/>
                    <a:pt x="4554" y="5838"/>
                    <a:pt x="2978" y="5838"/>
                  </a:cubicBezTo>
                  <a:cubicBezTo>
                    <a:pt x="1343" y="5838"/>
                    <a:pt x="1" y="4495"/>
                    <a:pt x="59" y="2861"/>
                  </a:cubicBezTo>
                  <a:cubicBezTo>
                    <a:pt x="59" y="1285"/>
                    <a:pt x="1402" y="1"/>
                    <a:pt x="29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4" name="Google Shape;16344;p33"/>
            <p:cNvSpPr/>
            <p:nvPr/>
          </p:nvSpPr>
          <p:spPr>
            <a:xfrm>
              <a:off x="5064950" y="14215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8" y="2977"/>
                  </a:moveTo>
                  <a:cubicBezTo>
                    <a:pt x="5838" y="4553"/>
                    <a:pt x="4495" y="5838"/>
                    <a:pt x="2919" y="5838"/>
                  </a:cubicBezTo>
                  <a:cubicBezTo>
                    <a:pt x="1343" y="5838"/>
                    <a:pt x="1" y="4495"/>
                    <a:pt x="59" y="2919"/>
                  </a:cubicBezTo>
                  <a:cubicBezTo>
                    <a:pt x="59" y="1343"/>
                    <a:pt x="1402" y="0"/>
                    <a:pt x="2978" y="59"/>
                  </a:cubicBezTo>
                  <a:cubicBezTo>
                    <a:pt x="4554" y="59"/>
                    <a:pt x="5838" y="1401"/>
                    <a:pt x="5838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5" name="Google Shape;16345;p33"/>
            <p:cNvSpPr/>
            <p:nvPr/>
          </p:nvSpPr>
          <p:spPr>
            <a:xfrm>
              <a:off x="3345950" y="9327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0" y="4437"/>
                    <a:pt x="0" y="2861"/>
                  </a:cubicBezTo>
                  <a:cubicBezTo>
                    <a:pt x="59" y="1284"/>
                    <a:pt x="1401" y="0"/>
                    <a:pt x="2977" y="0"/>
                  </a:cubicBezTo>
                  <a:cubicBezTo>
                    <a:pt x="4553" y="0"/>
                    <a:pt x="5837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6" name="Google Shape;16346;p33"/>
            <p:cNvSpPr/>
            <p:nvPr/>
          </p:nvSpPr>
          <p:spPr>
            <a:xfrm>
              <a:off x="2857100" y="43663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58" y="4553"/>
                    <a:pt x="0" y="2977"/>
                  </a:cubicBezTo>
                  <a:cubicBezTo>
                    <a:pt x="0" y="1401"/>
                    <a:pt x="1284" y="58"/>
                    <a:pt x="2860" y="58"/>
                  </a:cubicBezTo>
                  <a:cubicBezTo>
                    <a:pt x="4436" y="0"/>
                    <a:pt x="5779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7" name="Google Shape;16347;p33"/>
            <p:cNvSpPr/>
            <p:nvPr/>
          </p:nvSpPr>
          <p:spPr>
            <a:xfrm>
              <a:off x="2121625" y="3630900"/>
              <a:ext cx="144500" cy="145950"/>
            </a:xfrm>
            <a:custGeom>
              <a:avLst/>
              <a:gdLst/>
              <a:ahLst/>
              <a:cxnLst/>
              <a:rect l="l" t="t" r="r" b="b"/>
              <a:pathLst>
                <a:path w="5780" h="5838" extrusionOk="0">
                  <a:moveTo>
                    <a:pt x="2919" y="0"/>
                  </a:moveTo>
                  <a:cubicBezTo>
                    <a:pt x="4437" y="0"/>
                    <a:pt x="5779" y="1343"/>
                    <a:pt x="5779" y="2919"/>
                  </a:cubicBezTo>
                  <a:cubicBezTo>
                    <a:pt x="5779" y="4495"/>
                    <a:pt x="4437" y="5837"/>
                    <a:pt x="2861" y="5779"/>
                  </a:cubicBezTo>
                  <a:cubicBezTo>
                    <a:pt x="1285" y="5779"/>
                    <a:pt x="0" y="4437"/>
                    <a:pt x="0" y="2861"/>
                  </a:cubicBezTo>
                  <a:cubicBezTo>
                    <a:pt x="0" y="1343"/>
                    <a:pt x="1343" y="0"/>
                    <a:pt x="291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8" name="Google Shape;16348;p33"/>
            <p:cNvSpPr/>
            <p:nvPr/>
          </p:nvSpPr>
          <p:spPr>
            <a:xfrm>
              <a:off x="3840625" y="4611525"/>
              <a:ext cx="144500" cy="143025"/>
            </a:xfrm>
            <a:custGeom>
              <a:avLst/>
              <a:gdLst/>
              <a:ahLst/>
              <a:cxnLst/>
              <a:rect l="l" t="t" r="r" b="b"/>
              <a:pathLst>
                <a:path w="5780" h="5721" extrusionOk="0">
                  <a:moveTo>
                    <a:pt x="5779" y="2802"/>
                  </a:moveTo>
                  <a:cubicBezTo>
                    <a:pt x="5779" y="4378"/>
                    <a:pt x="4437" y="5721"/>
                    <a:pt x="2861" y="5721"/>
                  </a:cubicBezTo>
                  <a:cubicBezTo>
                    <a:pt x="1343" y="5721"/>
                    <a:pt x="59" y="4436"/>
                    <a:pt x="1" y="2860"/>
                  </a:cubicBezTo>
                  <a:cubicBezTo>
                    <a:pt x="1" y="1284"/>
                    <a:pt x="1285" y="0"/>
                    <a:pt x="2861" y="0"/>
                  </a:cubicBezTo>
                  <a:cubicBezTo>
                    <a:pt x="4437" y="0"/>
                    <a:pt x="5721" y="1226"/>
                    <a:pt x="5779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9" name="Google Shape;16349;p33"/>
            <p:cNvSpPr/>
            <p:nvPr/>
          </p:nvSpPr>
          <p:spPr>
            <a:xfrm>
              <a:off x="1879375" y="28954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1"/>
                  </a:moveTo>
                  <a:cubicBezTo>
                    <a:pt x="4437" y="1"/>
                    <a:pt x="5663" y="1285"/>
                    <a:pt x="5721" y="2861"/>
                  </a:cubicBezTo>
                  <a:cubicBezTo>
                    <a:pt x="5721" y="4437"/>
                    <a:pt x="4437" y="5721"/>
                    <a:pt x="2861" y="5721"/>
                  </a:cubicBezTo>
                  <a:cubicBezTo>
                    <a:pt x="1285" y="5721"/>
                    <a:pt x="1" y="4437"/>
                    <a:pt x="1" y="2861"/>
                  </a:cubicBezTo>
                  <a:cubicBezTo>
                    <a:pt x="1" y="1285"/>
                    <a:pt x="1285" y="59"/>
                    <a:pt x="28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0" name="Google Shape;16350;p33"/>
            <p:cNvSpPr/>
            <p:nvPr/>
          </p:nvSpPr>
          <p:spPr>
            <a:xfrm>
              <a:off x="1879375" y="26488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5720"/>
                  </a:moveTo>
                  <a:cubicBezTo>
                    <a:pt x="1285" y="5720"/>
                    <a:pt x="1" y="4436"/>
                    <a:pt x="1" y="2860"/>
                  </a:cubicBezTo>
                  <a:cubicBezTo>
                    <a:pt x="1" y="1284"/>
                    <a:pt x="1285" y="0"/>
                    <a:pt x="2919" y="0"/>
                  </a:cubicBezTo>
                  <a:cubicBezTo>
                    <a:pt x="4495" y="58"/>
                    <a:pt x="5721" y="1343"/>
                    <a:pt x="5721" y="2919"/>
                  </a:cubicBezTo>
                  <a:cubicBezTo>
                    <a:pt x="5663" y="4495"/>
                    <a:pt x="4437" y="5720"/>
                    <a:pt x="2861" y="57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1" name="Google Shape;16351;p33"/>
            <p:cNvSpPr/>
            <p:nvPr/>
          </p:nvSpPr>
          <p:spPr>
            <a:xfrm>
              <a:off x="3594025" y="4610050"/>
              <a:ext cx="143025" cy="144500"/>
            </a:xfrm>
            <a:custGeom>
              <a:avLst/>
              <a:gdLst/>
              <a:ahLst/>
              <a:cxnLst/>
              <a:rect l="l" t="t" r="r" b="b"/>
              <a:pathLst>
                <a:path w="5721" h="5780" extrusionOk="0">
                  <a:moveTo>
                    <a:pt x="2860" y="5780"/>
                  </a:moveTo>
                  <a:cubicBezTo>
                    <a:pt x="1284" y="5780"/>
                    <a:pt x="59" y="4495"/>
                    <a:pt x="0" y="2919"/>
                  </a:cubicBezTo>
                  <a:cubicBezTo>
                    <a:pt x="0" y="1343"/>
                    <a:pt x="1343" y="1"/>
                    <a:pt x="2919" y="59"/>
                  </a:cubicBezTo>
                  <a:cubicBezTo>
                    <a:pt x="4495" y="59"/>
                    <a:pt x="5720" y="1343"/>
                    <a:pt x="5720" y="2919"/>
                  </a:cubicBezTo>
                  <a:cubicBezTo>
                    <a:pt x="5720" y="4495"/>
                    <a:pt x="4436" y="5780"/>
                    <a:pt x="2860" y="57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2" name="Google Shape;16352;p33"/>
            <p:cNvSpPr/>
            <p:nvPr/>
          </p:nvSpPr>
          <p:spPr>
            <a:xfrm>
              <a:off x="5556725" y="215995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2802" y="5663"/>
                  </a:moveTo>
                  <a:cubicBezTo>
                    <a:pt x="1226" y="5663"/>
                    <a:pt x="0" y="4379"/>
                    <a:pt x="59" y="2803"/>
                  </a:cubicBezTo>
                  <a:cubicBezTo>
                    <a:pt x="59" y="1227"/>
                    <a:pt x="1343" y="1"/>
                    <a:pt x="2919" y="1"/>
                  </a:cubicBezTo>
                  <a:cubicBezTo>
                    <a:pt x="4495" y="59"/>
                    <a:pt x="5662" y="1285"/>
                    <a:pt x="5662" y="2861"/>
                  </a:cubicBezTo>
                  <a:cubicBezTo>
                    <a:pt x="5662" y="4437"/>
                    <a:pt x="4437" y="5663"/>
                    <a:pt x="2802" y="56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3" name="Google Shape;16353;p33"/>
            <p:cNvSpPr/>
            <p:nvPr/>
          </p:nvSpPr>
          <p:spPr>
            <a:xfrm>
              <a:off x="4821250" y="11808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60"/>
                  </a:moveTo>
                  <a:cubicBezTo>
                    <a:pt x="5663" y="4436"/>
                    <a:pt x="4379" y="5662"/>
                    <a:pt x="2803" y="5662"/>
                  </a:cubicBezTo>
                  <a:cubicBezTo>
                    <a:pt x="1227" y="5662"/>
                    <a:pt x="1" y="4436"/>
                    <a:pt x="1" y="2802"/>
                  </a:cubicBezTo>
                  <a:cubicBezTo>
                    <a:pt x="1" y="1284"/>
                    <a:pt x="1227" y="59"/>
                    <a:pt x="2744" y="59"/>
                  </a:cubicBezTo>
                  <a:cubicBezTo>
                    <a:pt x="4379" y="0"/>
                    <a:pt x="5604" y="1226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4" name="Google Shape;16354;p33"/>
            <p:cNvSpPr/>
            <p:nvPr/>
          </p:nvSpPr>
          <p:spPr>
            <a:xfrm>
              <a:off x="5314475" y="16711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03"/>
                  </a:moveTo>
                  <a:cubicBezTo>
                    <a:pt x="5663" y="4379"/>
                    <a:pt x="4437" y="5663"/>
                    <a:pt x="2803" y="5663"/>
                  </a:cubicBezTo>
                  <a:cubicBezTo>
                    <a:pt x="1227" y="5663"/>
                    <a:pt x="1" y="4379"/>
                    <a:pt x="1" y="2803"/>
                  </a:cubicBezTo>
                  <a:cubicBezTo>
                    <a:pt x="1" y="1227"/>
                    <a:pt x="1227" y="1"/>
                    <a:pt x="2803" y="1"/>
                  </a:cubicBezTo>
                  <a:cubicBezTo>
                    <a:pt x="4379" y="1"/>
                    <a:pt x="5663" y="1227"/>
                    <a:pt x="566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5" name="Google Shape;16355;p33"/>
            <p:cNvSpPr/>
            <p:nvPr/>
          </p:nvSpPr>
          <p:spPr>
            <a:xfrm>
              <a:off x="1880850" y="2408025"/>
              <a:ext cx="140100" cy="140125"/>
            </a:xfrm>
            <a:custGeom>
              <a:avLst/>
              <a:gdLst/>
              <a:ahLst/>
              <a:cxnLst/>
              <a:rect l="l" t="t" r="r" b="b"/>
              <a:pathLst>
                <a:path w="5604" h="5605" extrusionOk="0">
                  <a:moveTo>
                    <a:pt x="5604" y="2803"/>
                  </a:moveTo>
                  <a:cubicBezTo>
                    <a:pt x="5604" y="4379"/>
                    <a:pt x="4378" y="5604"/>
                    <a:pt x="2744" y="5604"/>
                  </a:cubicBezTo>
                  <a:cubicBezTo>
                    <a:pt x="1226" y="5546"/>
                    <a:pt x="0" y="4379"/>
                    <a:pt x="0" y="2803"/>
                  </a:cubicBezTo>
                  <a:cubicBezTo>
                    <a:pt x="0" y="1227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6" name="Google Shape;16356;p33"/>
            <p:cNvSpPr/>
            <p:nvPr/>
          </p:nvSpPr>
          <p:spPr>
            <a:xfrm>
              <a:off x="5067875" y="4122675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2802" y="5604"/>
                  </a:moveTo>
                  <a:cubicBezTo>
                    <a:pt x="1226" y="5604"/>
                    <a:pt x="0" y="4378"/>
                    <a:pt x="0" y="2802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78" y="0"/>
                    <a:pt x="5604" y="1284"/>
                    <a:pt x="5604" y="2860"/>
                  </a:cubicBezTo>
                  <a:cubicBezTo>
                    <a:pt x="5604" y="4378"/>
                    <a:pt x="4378" y="5604"/>
                    <a:pt x="2802" y="56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7" name="Google Shape;16357;p33"/>
            <p:cNvSpPr/>
            <p:nvPr/>
          </p:nvSpPr>
          <p:spPr>
            <a:xfrm>
              <a:off x="4330950" y="934175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2" y="2861"/>
                  </a:moveTo>
                  <a:cubicBezTo>
                    <a:pt x="5662" y="4437"/>
                    <a:pt x="4436" y="5663"/>
                    <a:pt x="2860" y="5663"/>
                  </a:cubicBezTo>
                  <a:cubicBezTo>
                    <a:pt x="1226" y="5663"/>
                    <a:pt x="0" y="4379"/>
                    <a:pt x="59" y="2803"/>
                  </a:cubicBezTo>
                  <a:cubicBezTo>
                    <a:pt x="59" y="1226"/>
                    <a:pt x="1284" y="59"/>
                    <a:pt x="2860" y="59"/>
                  </a:cubicBezTo>
                  <a:cubicBezTo>
                    <a:pt x="4436" y="1"/>
                    <a:pt x="5662" y="1285"/>
                    <a:pt x="5662" y="28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8" name="Google Shape;16358;p33"/>
            <p:cNvSpPr/>
            <p:nvPr/>
          </p:nvSpPr>
          <p:spPr>
            <a:xfrm>
              <a:off x="4085800" y="4617350"/>
              <a:ext cx="140100" cy="138650"/>
            </a:xfrm>
            <a:custGeom>
              <a:avLst/>
              <a:gdLst/>
              <a:ahLst/>
              <a:cxnLst/>
              <a:rect l="l" t="t" r="r" b="b"/>
              <a:pathLst>
                <a:path w="5604" h="5546" extrusionOk="0">
                  <a:moveTo>
                    <a:pt x="2802" y="5546"/>
                  </a:moveTo>
                  <a:cubicBezTo>
                    <a:pt x="1226" y="5546"/>
                    <a:pt x="0" y="4320"/>
                    <a:pt x="0" y="2744"/>
                  </a:cubicBezTo>
                  <a:cubicBezTo>
                    <a:pt x="0" y="1168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ubicBezTo>
                    <a:pt x="5604" y="4379"/>
                    <a:pt x="4378" y="5546"/>
                    <a:pt x="2802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9" name="Google Shape;16359;p33"/>
            <p:cNvSpPr/>
            <p:nvPr/>
          </p:nvSpPr>
          <p:spPr>
            <a:xfrm>
              <a:off x="5558175" y="3387200"/>
              <a:ext cx="140125" cy="140125"/>
            </a:xfrm>
            <a:custGeom>
              <a:avLst/>
              <a:gdLst/>
              <a:ahLst/>
              <a:cxnLst/>
              <a:rect l="l" t="t" r="r" b="b"/>
              <a:pathLst>
                <a:path w="5605" h="5605" extrusionOk="0">
                  <a:moveTo>
                    <a:pt x="2744" y="5546"/>
                  </a:moveTo>
                  <a:cubicBezTo>
                    <a:pt x="1227" y="5546"/>
                    <a:pt x="1" y="4320"/>
                    <a:pt x="1" y="2744"/>
                  </a:cubicBezTo>
                  <a:cubicBezTo>
                    <a:pt x="1" y="1226"/>
                    <a:pt x="1285" y="0"/>
                    <a:pt x="2803" y="0"/>
                  </a:cubicBezTo>
                  <a:cubicBezTo>
                    <a:pt x="4379" y="0"/>
                    <a:pt x="5604" y="1285"/>
                    <a:pt x="5546" y="2802"/>
                  </a:cubicBezTo>
                  <a:cubicBezTo>
                    <a:pt x="5546" y="4378"/>
                    <a:pt x="4320" y="5604"/>
                    <a:pt x="2744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0" name="Google Shape;16360;p33"/>
            <p:cNvSpPr/>
            <p:nvPr/>
          </p:nvSpPr>
          <p:spPr>
            <a:xfrm>
              <a:off x="2369700" y="1424500"/>
              <a:ext cx="141575" cy="140100"/>
            </a:xfrm>
            <a:custGeom>
              <a:avLst/>
              <a:gdLst/>
              <a:ahLst/>
              <a:cxnLst/>
              <a:rect l="l" t="t" r="r" b="b"/>
              <a:pathLst>
                <a:path w="5663" h="5604" extrusionOk="0">
                  <a:moveTo>
                    <a:pt x="5604" y="2860"/>
                  </a:moveTo>
                  <a:cubicBezTo>
                    <a:pt x="5546" y="4436"/>
                    <a:pt x="4320" y="5604"/>
                    <a:pt x="2744" y="5604"/>
                  </a:cubicBezTo>
                  <a:cubicBezTo>
                    <a:pt x="1226" y="5545"/>
                    <a:pt x="0" y="4320"/>
                    <a:pt x="59" y="2744"/>
                  </a:cubicBezTo>
                  <a:cubicBezTo>
                    <a:pt x="59" y="1226"/>
                    <a:pt x="1343" y="0"/>
                    <a:pt x="2860" y="59"/>
                  </a:cubicBezTo>
                  <a:cubicBezTo>
                    <a:pt x="4437" y="59"/>
                    <a:pt x="5662" y="1343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1" name="Google Shape;16361;p33"/>
            <p:cNvSpPr/>
            <p:nvPr/>
          </p:nvSpPr>
          <p:spPr>
            <a:xfrm>
              <a:off x="3350325" y="4612975"/>
              <a:ext cx="138650" cy="138650"/>
            </a:xfrm>
            <a:custGeom>
              <a:avLst/>
              <a:gdLst/>
              <a:ahLst/>
              <a:cxnLst/>
              <a:rect l="l" t="t" r="r" b="b"/>
              <a:pathLst>
                <a:path w="5546" h="5546" extrusionOk="0">
                  <a:moveTo>
                    <a:pt x="2802" y="1"/>
                  </a:moveTo>
                  <a:cubicBezTo>
                    <a:pt x="4320" y="1"/>
                    <a:pt x="5546" y="1226"/>
                    <a:pt x="5546" y="2802"/>
                  </a:cubicBezTo>
                  <a:cubicBezTo>
                    <a:pt x="5546" y="4320"/>
                    <a:pt x="4320" y="5546"/>
                    <a:pt x="2744" y="5546"/>
                  </a:cubicBezTo>
                  <a:cubicBezTo>
                    <a:pt x="1226" y="5546"/>
                    <a:pt x="0" y="4320"/>
                    <a:pt x="0" y="2802"/>
                  </a:cubicBezTo>
                  <a:cubicBezTo>
                    <a:pt x="0" y="1226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2" name="Google Shape;16362;p33"/>
            <p:cNvSpPr/>
            <p:nvPr/>
          </p:nvSpPr>
          <p:spPr>
            <a:xfrm>
              <a:off x="5311575" y="388042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5545" y="2802"/>
                  </a:moveTo>
                  <a:cubicBezTo>
                    <a:pt x="5545" y="4320"/>
                    <a:pt x="4320" y="5604"/>
                    <a:pt x="2744" y="5546"/>
                  </a:cubicBezTo>
                  <a:cubicBezTo>
                    <a:pt x="1284" y="5546"/>
                    <a:pt x="0" y="4320"/>
                    <a:pt x="0" y="2802"/>
                  </a:cubicBezTo>
                  <a:cubicBezTo>
                    <a:pt x="0" y="1285"/>
                    <a:pt x="1284" y="1"/>
                    <a:pt x="2802" y="1"/>
                  </a:cubicBezTo>
                  <a:cubicBezTo>
                    <a:pt x="4320" y="59"/>
                    <a:pt x="5545" y="1285"/>
                    <a:pt x="5545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3" name="Google Shape;16363;p33"/>
            <p:cNvSpPr/>
            <p:nvPr/>
          </p:nvSpPr>
          <p:spPr>
            <a:xfrm>
              <a:off x="3106625" y="935650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5604" y="2802"/>
                  </a:moveTo>
                  <a:cubicBezTo>
                    <a:pt x="5604" y="4320"/>
                    <a:pt x="4320" y="5604"/>
                    <a:pt x="2744" y="5545"/>
                  </a:cubicBezTo>
                  <a:cubicBezTo>
                    <a:pt x="1226" y="5545"/>
                    <a:pt x="0" y="4320"/>
                    <a:pt x="0" y="2744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20" y="0"/>
                    <a:pt x="5604" y="1284"/>
                    <a:pt x="5546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4" name="Google Shape;16364;p33"/>
            <p:cNvSpPr/>
            <p:nvPr/>
          </p:nvSpPr>
          <p:spPr>
            <a:xfrm>
              <a:off x="1876475" y="3144950"/>
              <a:ext cx="140100" cy="138675"/>
            </a:xfrm>
            <a:custGeom>
              <a:avLst/>
              <a:gdLst/>
              <a:ahLst/>
              <a:cxnLst/>
              <a:rect l="l" t="t" r="r" b="b"/>
              <a:pathLst>
                <a:path w="5604" h="5547" extrusionOk="0">
                  <a:moveTo>
                    <a:pt x="2802" y="1"/>
                  </a:moveTo>
                  <a:cubicBezTo>
                    <a:pt x="4320" y="1"/>
                    <a:pt x="5604" y="1227"/>
                    <a:pt x="5604" y="2744"/>
                  </a:cubicBezTo>
                  <a:cubicBezTo>
                    <a:pt x="5604" y="4320"/>
                    <a:pt x="4378" y="5546"/>
                    <a:pt x="2802" y="5546"/>
                  </a:cubicBezTo>
                  <a:cubicBezTo>
                    <a:pt x="1284" y="5546"/>
                    <a:pt x="58" y="4320"/>
                    <a:pt x="58" y="2803"/>
                  </a:cubicBezTo>
                  <a:cubicBezTo>
                    <a:pt x="0" y="1285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5" name="Google Shape;16365;p33"/>
            <p:cNvSpPr/>
            <p:nvPr/>
          </p:nvSpPr>
          <p:spPr>
            <a:xfrm>
              <a:off x="2617775" y="117787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2802" y="59"/>
                  </a:moveTo>
                  <a:cubicBezTo>
                    <a:pt x="4320" y="59"/>
                    <a:pt x="5546" y="1343"/>
                    <a:pt x="5546" y="2802"/>
                  </a:cubicBezTo>
                  <a:cubicBezTo>
                    <a:pt x="5546" y="4378"/>
                    <a:pt x="4203" y="5604"/>
                    <a:pt x="2685" y="5604"/>
                  </a:cubicBezTo>
                  <a:cubicBezTo>
                    <a:pt x="1226" y="5546"/>
                    <a:pt x="0" y="4262"/>
                    <a:pt x="0" y="2744"/>
                  </a:cubicBezTo>
                  <a:cubicBezTo>
                    <a:pt x="59" y="1285"/>
                    <a:pt x="1284" y="1"/>
                    <a:pt x="2802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6" name="Google Shape;16366;p33"/>
            <p:cNvSpPr/>
            <p:nvPr/>
          </p:nvSpPr>
          <p:spPr>
            <a:xfrm>
              <a:off x="4822725" y="4370750"/>
              <a:ext cx="137175" cy="137175"/>
            </a:xfrm>
            <a:custGeom>
              <a:avLst/>
              <a:gdLst/>
              <a:ahLst/>
              <a:cxnLst/>
              <a:rect l="l" t="t" r="r" b="b"/>
              <a:pathLst>
                <a:path w="5487" h="5487" extrusionOk="0">
                  <a:moveTo>
                    <a:pt x="0" y="2744"/>
                  </a:moveTo>
                  <a:cubicBezTo>
                    <a:pt x="0" y="1284"/>
                    <a:pt x="1284" y="0"/>
                    <a:pt x="2802" y="0"/>
                  </a:cubicBezTo>
                  <a:cubicBezTo>
                    <a:pt x="4261" y="0"/>
                    <a:pt x="5487" y="1284"/>
                    <a:pt x="5487" y="2802"/>
                  </a:cubicBezTo>
                  <a:cubicBezTo>
                    <a:pt x="5487" y="4261"/>
                    <a:pt x="4203" y="5487"/>
                    <a:pt x="2744" y="5487"/>
                  </a:cubicBezTo>
                  <a:cubicBezTo>
                    <a:pt x="1284" y="5487"/>
                    <a:pt x="0" y="4203"/>
                    <a:pt x="0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7" name="Google Shape;16367;p33"/>
            <p:cNvSpPr/>
            <p:nvPr/>
          </p:nvSpPr>
          <p:spPr>
            <a:xfrm>
              <a:off x="2124550" y="1672575"/>
              <a:ext cx="138650" cy="137175"/>
            </a:xfrm>
            <a:custGeom>
              <a:avLst/>
              <a:gdLst/>
              <a:ahLst/>
              <a:cxnLst/>
              <a:rect l="l" t="t" r="r" b="b"/>
              <a:pathLst>
                <a:path w="5546" h="5487" extrusionOk="0">
                  <a:moveTo>
                    <a:pt x="5487" y="2744"/>
                  </a:moveTo>
                  <a:cubicBezTo>
                    <a:pt x="5545" y="4203"/>
                    <a:pt x="4261" y="5487"/>
                    <a:pt x="2802" y="5487"/>
                  </a:cubicBezTo>
                  <a:cubicBezTo>
                    <a:pt x="1284" y="5487"/>
                    <a:pt x="0" y="4261"/>
                    <a:pt x="0" y="2744"/>
                  </a:cubicBezTo>
                  <a:cubicBezTo>
                    <a:pt x="0" y="1284"/>
                    <a:pt x="1226" y="59"/>
                    <a:pt x="2685" y="0"/>
                  </a:cubicBezTo>
                  <a:cubicBezTo>
                    <a:pt x="4203" y="0"/>
                    <a:pt x="5487" y="1226"/>
                    <a:pt x="5487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8" name="Google Shape;16368;p33"/>
            <p:cNvSpPr/>
            <p:nvPr/>
          </p:nvSpPr>
          <p:spPr>
            <a:xfrm>
              <a:off x="2372625" y="4124125"/>
              <a:ext cx="135725" cy="137200"/>
            </a:xfrm>
            <a:custGeom>
              <a:avLst/>
              <a:gdLst/>
              <a:ahLst/>
              <a:cxnLst/>
              <a:rect l="l" t="t" r="r" b="b"/>
              <a:pathLst>
                <a:path w="5429" h="5488" extrusionOk="0">
                  <a:moveTo>
                    <a:pt x="5429" y="2744"/>
                  </a:moveTo>
                  <a:cubicBezTo>
                    <a:pt x="5429" y="4262"/>
                    <a:pt x="4144" y="5487"/>
                    <a:pt x="2685" y="5487"/>
                  </a:cubicBezTo>
                  <a:cubicBezTo>
                    <a:pt x="1167" y="5429"/>
                    <a:pt x="0" y="4203"/>
                    <a:pt x="0" y="2744"/>
                  </a:cubicBezTo>
                  <a:cubicBezTo>
                    <a:pt x="0" y="1226"/>
                    <a:pt x="1284" y="1"/>
                    <a:pt x="2743" y="59"/>
                  </a:cubicBezTo>
                  <a:cubicBezTo>
                    <a:pt x="4203" y="59"/>
                    <a:pt x="5429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9" name="Google Shape;16369;p33"/>
            <p:cNvSpPr/>
            <p:nvPr/>
          </p:nvSpPr>
          <p:spPr>
            <a:xfrm>
              <a:off x="1882300" y="2162875"/>
              <a:ext cx="137200" cy="135750"/>
            </a:xfrm>
            <a:custGeom>
              <a:avLst/>
              <a:gdLst/>
              <a:ahLst/>
              <a:cxnLst/>
              <a:rect l="l" t="t" r="r" b="b"/>
              <a:pathLst>
                <a:path w="5488" h="5430" extrusionOk="0">
                  <a:moveTo>
                    <a:pt x="5429" y="2744"/>
                  </a:moveTo>
                  <a:cubicBezTo>
                    <a:pt x="5429" y="4262"/>
                    <a:pt x="4203" y="5429"/>
                    <a:pt x="2744" y="5429"/>
                  </a:cubicBezTo>
                  <a:cubicBezTo>
                    <a:pt x="1226" y="5429"/>
                    <a:pt x="1" y="4145"/>
                    <a:pt x="59" y="2627"/>
                  </a:cubicBezTo>
                  <a:cubicBezTo>
                    <a:pt x="117" y="1168"/>
                    <a:pt x="1343" y="1"/>
                    <a:pt x="2802" y="1"/>
                  </a:cubicBezTo>
                  <a:cubicBezTo>
                    <a:pt x="4262" y="59"/>
                    <a:pt x="5487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0" name="Google Shape;16370;p33"/>
            <p:cNvSpPr/>
            <p:nvPr/>
          </p:nvSpPr>
          <p:spPr>
            <a:xfrm>
              <a:off x="4335325" y="4618825"/>
              <a:ext cx="135725" cy="135725"/>
            </a:xfrm>
            <a:custGeom>
              <a:avLst/>
              <a:gdLst/>
              <a:ahLst/>
              <a:cxnLst/>
              <a:rect l="l" t="t" r="r" b="b"/>
              <a:pathLst>
                <a:path w="5429" h="5429" extrusionOk="0">
                  <a:moveTo>
                    <a:pt x="5370" y="2685"/>
                  </a:moveTo>
                  <a:cubicBezTo>
                    <a:pt x="5429" y="4144"/>
                    <a:pt x="4203" y="5370"/>
                    <a:pt x="2744" y="5429"/>
                  </a:cubicBezTo>
                  <a:cubicBezTo>
                    <a:pt x="1226" y="5429"/>
                    <a:pt x="0" y="4203"/>
                    <a:pt x="0" y="2685"/>
                  </a:cubicBezTo>
                  <a:cubicBezTo>
                    <a:pt x="0" y="1226"/>
                    <a:pt x="1168" y="0"/>
                    <a:pt x="2685" y="0"/>
                  </a:cubicBezTo>
                  <a:cubicBezTo>
                    <a:pt x="4145" y="0"/>
                    <a:pt x="5370" y="1168"/>
                    <a:pt x="5370" y="26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1" name="Google Shape;16371;p33"/>
            <p:cNvSpPr/>
            <p:nvPr/>
          </p:nvSpPr>
          <p:spPr>
            <a:xfrm>
              <a:off x="3109550" y="4615900"/>
              <a:ext cx="134275" cy="134275"/>
            </a:xfrm>
            <a:custGeom>
              <a:avLst/>
              <a:gdLst/>
              <a:ahLst/>
              <a:cxnLst/>
              <a:rect l="l" t="t" r="r" b="b"/>
              <a:pathLst>
                <a:path w="5371" h="5371" extrusionOk="0">
                  <a:moveTo>
                    <a:pt x="2744" y="0"/>
                  </a:moveTo>
                  <a:cubicBezTo>
                    <a:pt x="4203" y="0"/>
                    <a:pt x="5370" y="1226"/>
                    <a:pt x="5312" y="2744"/>
                  </a:cubicBezTo>
                  <a:cubicBezTo>
                    <a:pt x="5312" y="4203"/>
                    <a:pt x="4144" y="5371"/>
                    <a:pt x="2627" y="5312"/>
                  </a:cubicBezTo>
                  <a:cubicBezTo>
                    <a:pt x="1109" y="5312"/>
                    <a:pt x="0" y="4145"/>
                    <a:pt x="0" y="2569"/>
                  </a:cubicBezTo>
                  <a:cubicBezTo>
                    <a:pt x="59" y="1109"/>
                    <a:pt x="1226" y="0"/>
                    <a:pt x="2744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2" name="Google Shape;16372;p33"/>
            <p:cNvSpPr/>
            <p:nvPr/>
          </p:nvSpPr>
          <p:spPr>
            <a:xfrm>
              <a:off x="5561100" y="1922100"/>
              <a:ext cx="134275" cy="132825"/>
            </a:xfrm>
            <a:custGeom>
              <a:avLst/>
              <a:gdLst/>
              <a:ahLst/>
              <a:cxnLst/>
              <a:rect l="l" t="t" r="r" b="b"/>
              <a:pathLst>
                <a:path w="5371" h="5313" extrusionOk="0">
                  <a:moveTo>
                    <a:pt x="2686" y="1"/>
                  </a:moveTo>
                  <a:cubicBezTo>
                    <a:pt x="4203" y="1"/>
                    <a:pt x="5371" y="1226"/>
                    <a:pt x="5312" y="2744"/>
                  </a:cubicBezTo>
                  <a:cubicBezTo>
                    <a:pt x="5312" y="4203"/>
                    <a:pt x="4145" y="5312"/>
                    <a:pt x="2627" y="5312"/>
                  </a:cubicBezTo>
                  <a:cubicBezTo>
                    <a:pt x="1110" y="5312"/>
                    <a:pt x="1" y="4086"/>
                    <a:pt x="1" y="2569"/>
                  </a:cubicBezTo>
                  <a:cubicBezTo>
                    <a:pt x="59" y="1110"/>
                    <a:pt x="1226" y="1"/>
                    <a:pt x="268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3" name="Google Shape;16373;p33"/>
            <p:cNvSpPr/>
            <p:nvPr/>
          </p:nvSpPr>
          <p:spPr>
            <a:xfrm>
              <a:off x="4583400" y="940025"/>
              <a:ext cx="131350" cy="131350"/>
            </a:xfrm>
            <a:custGeom>
              <a:avLst/>
              <a:gdLst/>
              <a:ahLst/>
              <a:cxnLst/>
              <a:rect l="l" t="t" r="r" b="b"/>
              <a:pathLst>
                <a:path w="5254" h="5254" extrusionOk="0">
                  <a:moveTo>
                    <a:pt x="2627" y="0"/>
                  </a:moveTo>
                  <a:cubicBezTo>
                    <a:pt x="4086" y="0"/>
                    <a:pt x="5254" y="1109"/>
                    <a:pt x="5254" y="2569"/>
                  </a:cubicBezTo>
                  <a:cubicBezTo>
                    <a:pt x="5254" y="4086"/>
                    <a:pt x="4086" y="5254"/>
                    <a:pt x="2569" y="5254"/>
                  </a:cubicBezTo>
                  <a:cubicBezTo>
                    <a:pt x="1109" y="5254"/>
                    <a:pt x="0" y="4086"/>
                    <a:pt x="0" y="2627"/>
                  </a:cubicBezTo>
                  <a:cubicBezTo>
                    <a:pt x="0" y="1109"/>
                    <a:pt x="1109" y="0"/>
                    <a:pt x="26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4" name="Google Shape;16374;p33"/>
            <p:cNvSpPr/>
            <p:nvPr/>
          </p:nvSpPr>
          <p:spPr>
            <a:xfrm>
              <a:off x="2127450" y="3880425"/>
              <a:ext cx="132825" cy="132825"/>
            </a:xfrm>
            <a:custGeom>
              <a:avLst/>
              <a:gdLst/>
              <a:ahLst/>
              <a:cxnLst/>
              <a:rect l="l" t="t" r="r" b="b"/>
              <a:pathLst>
                <a:path w="5313" h="5313" extrusionOk="0">
                  <a:moveTo>
                    <a:pt x="2686" y="1"/>
                  </a:moveTo>
                  <a:cubicBezTo>
                    <a:pt x="4145" y="1"/>
                    <a:pt x="5313" y="1168"/>
                    <a:pt x="5313" y="2627"/>
                  </a:cubicBezTo>
                  <a:cubicBezTo>
                    <a:pt x="5313" y="4145"/>
                    <a:pt x="4145" y="5312"/>
                    <a:pt x="2628" y="5312"/>
                  </a:cubicBezTo>
                  <a:cubicBezTo>
                    <a:pt x="1110" y="5254"/>
                    <a:pt x="1" y="4087"/>
                    <a:pt x="1" y="2627"/>
                  </a:cubicBezTo>
                  <a:cubicBezTo>
                    <a:pt x="1" y="1110"/>
                    <a:pt x="1168" y="1"/>
                    <a:pt x="262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5" name="Google Shape;16375;p33"/>
            <p:cNvSpPr/>
            <p:nvPr/>
          </p:nvSpPr>
          <p:spPr>
            <a:xfrm>
              <a:off x="1880850" y="3390125"/>
              <a:ext cx="132800" cy="132800"/>
            </a:xfrm>
            <a:custGeom>
              <a:avLst/>
              <a:gdLst/>
              <a:ahLst/>
              <a:cxnLst/>
              <a:rect l="l" t="t" r="r" b="b"/>
              <a:pathLst>
                <a:path w="5312" h="5312" extrusionOk="0">
                  <a:moveTo>
                    <a:pt x="2627" y="0"/>
                  </a:moveTo>
                  <a:cubicBezTo>
                    <a:pt x="4086" y="0"/>
                    <a:pt x="5254" y="1168"/>
                    <a:pt x="5312" y="2627"/>
                  </a:cubicBezTo>
                  <a:cubicBezTo>
                    <a:pt x="5312" y="4145"/>
                    <a:pt x="4145" y="5312"/>
                    <a:pt x="2627" y="5312"/>
                  </a:cubicBezTo>
                  <a:cubicBezTo>
                    <a:pt x="1168" y="5312"/>
                    <a:pt x="0" y="4145"/>
                    <a:pt x="0" y="2685"/>
                  </a:cubicBezTo>
                  <a:cubicBezTo>
                    <a:pt x="0" y="1168"/>
                    <a:pt x="1168" y="59"/>
                    <a:pt x="2627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6" name="Google Shape;16376;p33"/>
            <p:cNvSpPr/>
            <p:nvPr/>
          </p:nvSpPr>
          <p:spPr>
            <a:xfrm>
              <a:off x="2616300" y="4372200"/>
              <a:ext cx="132825" cy="134275"/>
            </a:xfrm>
            <a:custGeom>
              <a:avLst/>
              <a:gdLst/>
              <a:ahLst/>
              <a:cxnLst/>
              <a:rect l="l" t="t" r="r" b="b"/>
              <a:pathLst>
                <a:path w="5313" h="5371" extrusionOk="0">
                  <a:moveTo>
                    <a:pt x="5313" y="2744"/>
                  </a:moveTo>
                  <a:cubicBezTo>
                    <a:pt x="5313" y="4262"/>
                    <a:pt x="4087" y="5371"/>
                    <a:pt x="2628" y="5371"/>
                  </a:cubicBezTo>
                  <a:cubicBezTo>
                    <a:pt x="1110" y="5312"/>
                    <a:pt x="1" y="4145"/>
                    <a:pt x="1" y="2569"/>
                  </a:cubicBezTo>
                  <a:cubicBezTo>
                    <a:pt x="59" y="1110"/>
                    <a:pt x="1285" y="1"/>
                    <a:pt x="2744" y="59"/>
                  </a:cubicBezTo>
                  <a:cubicBezTo>
                    <a:pt x="4204" y="117"/>
                    <a:pt x="5313" y="1285"/>
                    <a:pt x="5313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7" name="Google Shape;16377;p33"/>
            <p:cNvSpPr/>
            <p:nvPr/>
          </p:nvSpPr>
          <p:spPr>
            <a:xfrm>
              <a:off x="2864375" y="940025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8" y="0"/>
                    <a:pt x="5196" y="1168"/>
                    <a:pt x="5196" y="2627"/>
                  </a:cubicBezTo>
                  <a:cubicBezTo>
                    <a:pt x="5254" y="4028"/>
                    <a:pt x="4028" y="5254"/>
                    <a:pt x="2569" y="5254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8" name="Google Shape;16378;p33"/>
            <p:cNvSpPr/>
            <p:nvPr/>
          </p:nvSpPr>
          <p:spPr>
            <a:xfrm>
              <a:off x="5562550" y="3638200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9" y="0"/>
                    <a:pt x="5196" y="1168"/>
                    <a:pt x="5254" y="2569"/>
                  </a:cubicBezTo>
                  <a:cubicBezTo>
                    <a:pt x="5254" y="4028"/>
                    <a:pt x="4029" y="5254"/>
                    <a:pt x="2628" y="5195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168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9" name="Google Shape;16379;p33"/>
            <p:cNvSpPr/>
            <p:nvPr/>
          </p:nvSpPr>
          <p:spPr>
            <a:xfrm>
              <a:off x="5073700" y="1188100"/>
              <a:ext cx="129900" cy="128425"/>
            </a:xfrm>
            <a:custGeom>
              <a:avLst/>
              <a:gdLst/>
              <a:ahLst/>
              <a:cxnLst/>
              <a:rect l="l" t="t" r="r" b="b"/>
              <a:pathLst>
                <a:path w="5196" h="5137" extrusionOk="0">
                  <a:moveTo>
                    <a:pt x="2569" y="0"/>
                  </a:moveTo>
                  <a:cubicBezTo>
                    <a:pt x="4028" y="0"/>
                    <a:pt x="5196" y="1226"/>
                    <a:pt x="5196" y="2627"/>
                  </a:cubicBezTo>
                  <a:cubicBezTo>
                    <a:pt x="5137" y="3969"/>
                    <a:pt x="3970" y="5137"/>
                    <a:pt x="2569" y="5137"/>
                  </a:cubicBezTo>
                  <a:cubicBezTo>
                    <a:pt x="1168" y="5137"/>
                    <a:pt x="1" y="3911"/>
                    <a:pt x="1" y="2510"/>
                  </a:cubicBezTo>
                  <a:cubicBezTo>
                    <a:pt x="59" y="1109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0" name="Google Shape;16380;p33"/>
            <p:cNvSpPr/>
            <p:nvPr/>
          </p:nvSpPr>
          <p:spPr>
            <a:xfrm>
              <a:off x="5320325" y="1430325"/>
              <a:ext cx="129900" cy="128450"/>
            </a:xfrm>
            <a:custGeom>
              <a:avLst/>
              <a:gdLst/>
              <a:ahLst/>
              <a:cxnLst/>
              <a:rect l="l" t="t" r="r" b="b"/>
              <a:pathLst>
                <a:path w="5196" h="5138" extrusionOk="0">
                  <a:moveTo>
                    <a:pt x="5137" y="2627"/>
                  </a:moveTo>
                  <a:cubicBezTo>
                    <a:pt x="5137" y="4028"/>
                    <a:pt x="3970" y="5137"/>
                    <a:pt x="2569" y="5137"/>
                  </a:cubicBezTo>
                  <a:cubicBezTo>
                    <a:pt x="1168" y="5137"/>
                    <a:pt x="0" y="3912"/>
                    <a:pt x="0" y="2511"/>
                  </a:cubicBezTo>
                  <a:cubicBezTo>
                    <a:pt x="59" y="1110"/>
                    <a:pt x="1285" y="1"/>
                    <a:pt x="2627" y="1"/>
                  </a:cubicBezTo>
                  <a:cubicBezTo>
                    <a:pt x="4028" y="59"/>
                    <a:pt x="5195" y="1226"/>
                    <a:pt x="5137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1" name="Google Shape;16381;p33"/>
            <p:cNvSpPr/>
            <p:nvPr/>
          </p:nvSpPr>
          <p:spPr>
            <a:xfrm>
              <a:off x="1886675" y="1920650"/>
              <a:ext cx="128450" cy="126975"/>
            </a:xfrm>
            <a:custGeom>
              <a:avLst/>
              <a:gdLst/>
              <a:ahLst/>
              <a:cxnLst/>
              <a:rect l="l" t="t" r="r" b="b"/>
              <a:pathLst>
                <a:path w="5138" h="5079" extrusionOk="0">
                  <a:moveTo>
                    <a:pt x="2569" y="0"/>
                  </a:moveTo>
                  <a:cubicBezTo>
                    <a:pt x="3970" y="0"/>
                    <a:pt x="5079" y="1109"/>
                    <a:pt x="5079" y="2510"/>
                  </a:cubicBezTo>
                  <a:cubicBezTo>
                    <a:pt x="5137" y="3969"/>
                    <a:pt x="3970" y="5078"/>
                    <a:pt x="2569" y="5078"/>
                  </a:cubicBezTo>
                  <a:cubicBezTo>
                    <a:pt x="1168" y="5078"/>
                    <a:pt x="59" y="3969"/>
                    <a:pt x="1" y="2568"/>
                  </a:cubicBezTo>
                  <a:cubicBezTo>
                    <a:pt x="1" y="1168"/>
                    <a:pt x="1110" y="59"/>
                    <a:pt x="256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2" name="Google Shape;16382;p33"/>
            <p:cNvSpPr/>
            <p:nvPr/>
          </p:nvSpPr>
          <p:spPr>
            <a:xfrm>
              <a:off x="5812100" y="2904175"/>
              <a:ext cx="125525" cy="127000"/>
            </a:xfrm>
            <a:custGeom>
              <a:avLst/>
              <a:gdLst/>
              <a:ahLst/>
              <a:cxnLst/>
              <a:rect l="l" t="t" r="r" b="b"/>
              <a:pathLst>
                <a:path w="5021" h="5080" extrusionOk="0">
                  <a:moveTo>
                    <a:pt x="2510" y="5021"/>
                  </a:moveTo>
                  <a:cubicBezTo>
                    <a:pt x="1109" y="5079"/>
                    <a:pt x="0" y="3970"/>
                    <a:pt x="0" y="2511"/>
                  </a:cubicBezTo>
                  <a:cubicBezTo>
                    <a:pt x="0" y="1110"/>
                    <a:pt x="1051" y="1"/>
                    <a:pt x="2510" y="1"/>
                  </a:cubicBezTo>
                  <a:cubicBezTo>
                    <a:pt x="3911" y="1"/>
                    <a:pt x="5020" y="1052"/>
                    <a:pt x="5020" y="2452"/>
                  </a:cubicBezTo>
                  <a:cubicBezTo>
                    <a:pt x="5020" y="3912"/>
                    <a:pt x="3969" y="5021"/>
                    <a:pt x="2510" y="50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3" name="Google Shape;16383;p33"/>
            <p:cNvSpPr/>
            <p:nvPr/>
          </p:nvSpPr>
          <p:spPr>
            <a:xfrm>
              <a:off x="5810625" y="2660475"/>
              <a:ext cx="127000" cy="127000"/>
            </a:xfrm>
            <a:custGeom>
              <a:avLst/>
              <a:gdLst/>
              <a:ahLst/>
              <a:cxnLst/>
              <a:rect l="l" t="t" r="r" b="b"/>
              <a:pathLst>
                <a:path w="5080" h="5080" extrusionOk="0">
                  <a:moveTo>
                    <a:pt x="2569" y="5079"/>
                  </a:moveTo>
                  <a:cubicBezTo>
                    <a:pt x="1168" y="5079"/>
                    <a:pt x="59" y="3970"/>
                    <a:pt x="1" y="2569"/>
                  </a:cubicBezTo>
                  <a:cubicBezTo>
                    <a:pt x="1" y="1168"/>
                    <a:pt x="1110" y="59"/>
                    <a:pt x="2569" y="1"/>
                  </a:cubicBezTo>
                  <a:cubicBezTo>
                    <a:pt x="3970" y="1"/>
                    <a:pt x="5079" y="1110"/>
                    <a:pt x="5079" y="2569"/>
                  </a:cubicBezTo>
                  <a:cubicBezTo>
                    <a:pt x="5079" y="3970"/>
                    <a:pt x="3970" y="5079"/>
                    <a:pt x="2569" y="50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4" name="Google Shape;16384;p33"/>
            <p:cNvSpPr/>
            <p:nvPr/>
          </p:nvSpPr>
          <p:spPr>
            <a:xfrm>
              <a:off x="4581925" y="4623200"/>
              <a:ext cx="127000" cy="126975"/>
            </a:xfrm>
            <a:custGeom>
              <a:avLst/>
              <a:gdLst/>
              <a:ahLst/>
              <a:cxnLst/>
              <a:rect l="l" t="t" r="r" b="b"/>
              <a:pathLst>
                <a:path w="5080" h="5079" extrusionOk="0">
                  <a:moveTo>
                    <a:pt x="5079" y="2510"/>
                  </a:moveTo>
                  <a:cubicBezTo>
                    <a:pt x="5079" y="3911"/>
                    <a:pt x="3970" y="5020"/>
                    <a:pt x="2569" y="5079"/>
                  </a:cubicBezTo>
                  <a:cubicBezTo>
                    <a:pt x="1168" y="5079"/>
                    <a:pt x="1" y="3969"/>
                    <a:pt x="1" y="2569"/>
                  </a:cubicBezTo>
                  <a:cubicBezTo>
                    <a:pt x="1" y="1109"/>
                    <a:pt x="1110" y="0"/>
                    <a:pt x="2511" y="0"/>
                  </a:cubicBezTo>
                  <a:cubicBezTo>
                    <a:pt x="3912" y="0"/>
                    <a:pt x="5021" y="1109"/>
                    <a:pt x="5079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5" name="Google Shape;16385;p33"/>
            <p:cNvSpPr/>
            <p:nvPr/>
          </p:nvSpPr>
          <p:spPr>
            <a:xfrm>
              <a:off x="3849400" y="694850"/>
              <a:ext cx="126975" cy="127000"/>
            </a:xfrm>
            <a:custGeom>
              <a:avLst/>
              <a:gdLst/>
              <a:ahLst/>
              <a:cxnLst/>
              <a:rect l="l" t="t" r="r" b="b"/>
              <a:pathLst>
                <a:path w="5079" h="5080" extrusionOk="0">
                  <a:moveTo>
                    <a:pt x="2510" y="59"/>
                  </a:moveTo>
                  <a:cubicBezTo>
                    <a:pt x="3911" y="1"/>
                    <a:pt x="5078" y="1110"/>
                    <a:pt x="5078" y="2569"/>
                  </a:cubicBezTo>
                  <a:cubicBezTo>
                    <a:pt x="5078" y="3970"/>
                    <a:pt x="3969" y="5079"/>
                    <a:pt x="2510" y="5079"/>
                  </a:cubicBezTo>
                  <a:cubicBezTo>
                    <a:pt x="1109" y="5079"/>
                    <a:pt x="58" y="3970"/>
                    <a:pt x="0" y="2628"/>
                  </a:cubicBezTo>
                  <a:cubicBezTo>
                    <a:pt x="0" y="1168"/>
                    <a:pt x="1109" y="59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6" name="Google Shape;16386;p33"/>
            <p:cNvSpPr/>
            <p:nvPr/>
          </p:nvSpPr>
          <p:spPr>
            <a:xfrm>
              <a:off x="36027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5020" y="2452"/>
                  </a:moveTo>
                  <a:cubicBezTo>
                    <a:pt x="5020" y="3911"/>
                    <a:pt x="3970" y="5020"/>
                    <a:pt x="2510" y="5020"/>
                  </a:cubicBezTo>
                  <a:cubicBezTo>
                    <a:pt x="1109" y="5020"/>
                    <a:pt x="59" y="3911"/>
                    <a:pt x="0" y="2510"/>
                  </a:cubicBezTo>
                  <a:cubicBezTo>
                    <a:pt x="0" y="1109"/>
                    <a:pt x="1109" y="0"/>
                    <a:pt x="2510" y="0"/>
                  </a:cubicBezTo>
                  <a:cubicBezTo>
                    <a:pt x="3911" y="0"/>
                    <a:pt x="5020" y="1051"/>
                    <a:pt x="5020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7" name="Google Shape;16387;p33"/>
            <p:cNvSpPr/>
            <p:nvPr/>
          </p:nvSpPr>
          <p:spPr>
            <a:xfrm>
              <a:off x="2867300" y="4620275"/>
              <a:ext cx="124075" cy="124075"/>
            </a:xfrm>
            <a:custGeom>
              <a:avLst/>
              <a:gdLst/>
              <a:ahLst/>
              <a:cxnLst/>
              <a:rect l="l" t="t" r="r" b="b"/>
              <a:pathLst>
                <a:path w="4963" h="4963" extrusionOk="0">
                  <a:moveTo>
                    <a:pt x="2511" y="4962"/>
                  </a:moveTo>
                  <a:cubicBezTo>
                    <a:pt x="1110" y="4962"/>
                    <a:pt x="1" y="3853"/>
                    <a:pt x="1" y="2452"/>
                  </a:cubicBezTo>
                  <a:cubicBezTo>
                    <a:pt x="1" y="1110"/>
                    <a:pt x="1110" y="1"/>
                    <a:pt x="2511" y="1"/>
                  </a:cubicBezTo>
                  <a:cubicBezTo>
                    <a:pt x="3911" y="1"/>
                    <a:pt x="4962" y="1110"/>
                    <a:pt x="4962" y="2510"/>
                  </a:cubicBezTo>
                  <a:cubicBezTo>
                    <a:pt x="4962" y="3911"/>
                    <a:pt x="3911" y="4962"/>
                    <a:pt x="2511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8" name="Google Shape;16388;p33"/>
            <p:cNvSpPr/>
            <p:nvPr/>
          </p:nvSpPr>
          <p:spPr>
            <a:xfrm>
              <a:off x="5812100" y="2415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0" y="1"/>
                  </a:moveTo>
                  <a:cubicBezTo>
                    <a:pt x="3853" y="1"/>
                    <a:pt x="4962" y="1110"/>
                    <a:pt x="4962" y="2511"/>
                  </a:cubicBezTo>
                  <a:cubicBezTo>
                    <a:pt x="5020" y="3853"/>
                    <a:pt x="3911" y="4962"/>
                    <a:pt x="2510" y="4962"/>
                  </a:cubicBezTo>
                  <a:cubicBezTo>
                    <a:pt x="1109" y="5021"/>
                    <a:pt x="0" y="3912"/>
                    <a:pt x="0" y="2511"/>
                  </a:cubicBezTo>
                  <a:cubicBezTo>
                    <a:pt x="0" y="1110"/>
                    <a:pt x="1109" y="1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9" name="Google Shape;16389;p33"/>
            <p:cNvSpPr/>
            <p:nvPr/>
          </p:nvSpPr>
          <p:spPr>
            <a:xfrm>
              <a:off x="5812100" y="3152250"/>
              <a:ext cx="125525" cy="124075"/>
            </a:xfrm>
            <a:custGeom>
              <a:avLst/>
              <a:gdLst/>
              <a:ahLst/>
              <a:cxnLst/>
              <a:rect l="l" t="t" r="r" b="b"/>
              <a:pathLst>
                <a:path w="5021" h="4963" extrusionOk="0">
                  <a:moveTo>
                    <a:pt x="2452" y="4962"/>
                  </a:moveTo>
                  <a:cubicBezTo>
                    <a:pt x="1109" y="4904"/>
                    <a:pt x="0" y="3795"/>
                    <a:pt x="59" y="2394"/>
                  </a:cubicBezTo>
                  <a:cubicBezTo>
                    <a:pt x="59" y="1052"/>
                    <a:pt x="1168" y="1"/>
                    <a:pt x="2510" y="1"/>
                  </a:cubicBezTo>
                  <a:cubicBezTo>
                    <a:pt x="3911" y="1"/>
                    <a:pt x="5020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0" name="Google Shape;16390;p33"/>
            <p:cNvSpPr/>
            <p:nvPr/>
          </p:nvSpPr>
          <p:spPr>
            <a:xfrm>
              <a:off x="2378450" y="1186625"/>
              <a:ext cx="124075" cy="122600"/>
            </a:xfrm>
            <a:custGeom>
              <a:avLst/>
              <a:gdLst/>
              <a:ahLst/>
              <a:cxnLst/>
              <a:rect l="l" t="t" r="r" b="b"/>
              <a:pathLst>
                <a:path w="4963" h="4904" extrusionOk="0">
                  <a:moveTo>
                    <a:pt x="2452" y="4904"/>
                  </a:moveTo>
                  <a:cubicBezTo>
                    <a:pt x="1110" y="4904"/>
                    <a:pt x="1" y="3853"/>
                    <a:pt x="1" y="2452"/>
                  </a:cubicBezTo>
                  <a:cubicBezTo>
                    <a:pt x="1" y="1110"/>
                    <a:pt x="1110" y="1"/>
                    <a:pt x="2510" y="1"/>
                  </a:cubicBezTo>
                  <a:cubicBezTo>
                    <a:pt x="3853" y="1"/>
                    <a:pt x="4962" y="1110"/>
                    <a:pt x="4962" y="2511"/>
                  </a:cubicBezTo>
                  <a:cubicBezTo>
                    <a:pt x="4904" y="3853"/>
                    <a:pt x="3795" y="4904"/>
                    <a:pt x="2452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1" name="Google Shape;16391;p33"/>
            <p:cNvSpPr/>
            <p:nvPr/>
          </p:nvSpPr>
          <p:spPr>
            <a:xfrm>
              <a:off x="40930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1" y="0"/>
                  </a:moveTo>
                  <a:cubicBezTo>
                    <a:pt x="3912" y="59"/>
                    <a:pt x="5021" y="1168"/>
                    <a:pt x="4962" y="2569"/>
                  </a:cubicBezTo>
                  <a:cubicBezTo>
                    <a:pt x="4962" y="3911"/>
                    <a:pt x="3853" y="5020"/>
                    <a:pt x="2452" y="4962"/>
                  </a:cubicBezTo>
                  <a:cubicBezTo>
                    <a:pt x="1052" y="4962"/>
                    <a:pt x="1" y="3853"/>
                    <a:pt x="1" y="2510"/>
                  </a:cubicBezTo>
                  <a:cubicBezTo>
                    <a:pt x="1" y="1109"/>
                    <a:pt x="1110" y="0"/>
                    <a:pt x="25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2" name="Google Shape;16392;p33"/>
            <p:cNvSpPr/>
            <p:nvPr/>
          </p:nvSpPr>
          <p:spPr>
            <a:xfrm>
              <a:off x="1885225" y="3641100"/>
              <a:ext cx="124050" cy="124075"/>
            </a:xfrm>
            <a:custGeom>
              <a:avLst/>
              <a:gdLst/>
              <a:ahLst/>
              <a:cxnLst/>
              <a:rect l="l" t="t" r="r" b="b"/>
              <a:pathLst>
                <a:path w="4962" h="4963" extrusionOk="0">
                  <a:moveTo>
                    <a:pt x="2452" y="1"/>
                  </a:moveTo>
                  <a:cubicBezTo>
                    <a:pt x="3853" y="1"/>
                    <a:pt x="4962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ubicBezTo>
                    <a:pt x="1051" y="4962"/>
                    <a:pt x="0" y="3853"/>
                    <a:pt x="0" y="2453"/>
                  </a:cubicBezTo>
                  <a:cubicBezTo>
                    <a:pt x="0" y="1110"/>
                    <a:pt x="1109" y="1"/>
                    <a:pt x="24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3" name="Google Shape;16393;p33"/>
            <p:cNvSpPr/>
            <p:nvPr/>
          </p:nvSpPr>
          <p:spPr>
            <a:xfrm>
              <a:off x="5318875" y="4129975"/>
              <a:ext cx="124050" cy="125500"/>
            </a:xfrm>
            <a:custGeom>
              <a:avLst/>
              <a:gdLst/>
              <a:ahLst/>
              <a:cxnLst/>
              <a:rect l="l" t="t" r="r" b="b"/>
              <a:pathLst>
                <a:path w="4962" h="5020" extrusionOk="0">
                  <a:moveTo>
                    <a:pt x="58" y="2510"/>
                  </a:moveTo>
                  <a:cubicBezTo>
                    <a:pt x="58" y="1109"/>
                    <a:pt x="1167" y="0"/>
                    <a:pt x="2568" y="58"/>
                  </a:cubicBezTo>
                  <a:cubicBezTo>
                    <a:pt x="3911" y="117"/>
                    <a:pt x="4962" y="1226"/>
                    <a:pt x="4962" y="2568"/>
                  </a:cubicBezTo>
                  <a:cubicBezTo>
                    <a:pt x="4962" y="3911"/>
                    <a:pt x="3794" y="5020"/>
                    <a:pt x="2452" y="5020"/>
                  </a:cubicBezTo>
                  <a:cubicBezTo>
                    <a:pt x="1109" y="4962"/>
                    <a:pt x="0" y="3853"/>
                    <a:pt x="58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4" name="Google Shape;16394;p33"/>
            <p:cNvSpPr/>
            <p:nvPr/>
          </p:nvSpPr>
          <p:spPr>
            <a:xfrm>
              <a:off x="3357625" y="696325"/>
              <a:ext cx="124050" cy="124050"/>
            </a:xfrm>
            <a:custGeom>
              <a:avLst/>
              <a:gdLst/>
              <a:ahLst/>
              <a:cxnLst/>
              <a:rect l="l" t="t" r="r" b="b"/>
              <a:pathLst>
                <a:path w="4962" h="4962" extrusionOk="0">
                  <a:moveTo>
                    <a:pt x="2510" y="4962"/>
                  </a:moveTo>
                  <a:cubicBezTo>
                    <a:pt x="1168" y="4962"/>
                    <a:pt x="59" y="3853"/>
                    <a:pt x="0" y="2510"/>
                  </a:cubicBezTo>
                  <a:cubicBezTo>
                    <a:pt x="0" y="1168"/>
                    <a:pt x="1109" y="59"/>
                    <a:pt x="2452" y="59"/>
                  </a:cubicBezTo>
                  <a:cubicBezTo>
                    <a:pt x="3794" y="0"/>
                    <a:pt x="4903" y="1109"/>
                    <a:pt x="4903" y="2452"/>
                  </a:cubicBezTo>
                  <a:cubicBezTo>
                    <a:pt x="4962" y="3794"/>
                    <a:pt x="3853" y="4903"/>
                    <a:pt x="2510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5" name="Google Shape;16395;p33"/>
            <p:cNvSpPr/>
            <p:nvPr/>
          </p:nvSpPr>
          <p:spPr>
            <a:xfrm>
              <a:off x="5076625" y="43780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1" y="2393"/>
                  </a:moveTo>
                  <a:cubicBezTo>
                    <a:pt x="59" y="1051"/>
                    <a:pt x="1226" y="0"/>
                    <a:pt x="2511" y="0"/>
                  </a:cubicBezTo>
                  <a:cubicBezTo>
                    <a:pt x="3853" y="58"/>
                    <a:pt x="4962" y="1226"/>
                    <a:pt x="4904" y="2510"/>
                  </a:cubicBezTo>
                  <a:cubicBezTo>
                    <a:pt x="4904" y="3852"/>
                    <a:pt x="3736" y="4962"/>
                    <a:pt x="2394" y="4903"/>
                  </a:cubicBezTo>
                  <a:cubicBezTo>
                    <a:pt x="1051" y="4903"/>
                    <a:pt x="1" y="3736"/>
                    <a:pt x="1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6" name="Google Shape;16396;p33"/>
            <p:cNvSpPr/>
            <p:nvPr/>
          </p:nvSpPr>
          <p:spPr>
            <a:xfrm>
              <a:off x="4830000" y="944400"/>
              <a:ext cx="122625" cy="122600"/>
            </a:xfrm>
            <a:custGeom>
              <a:avLst/>
              <a:gdLst/>
              <a:ahLst/>
              <a:cxnLst/>
              <a:rect l="l" t="t" r="r" b="b"/>
              <a:pathLst>
                <a:path w="4905" h="4904" extrusionOk="0">
                  <a:moveTo>
                    <a:pt x="4904" y="2452"/>
                  </a:moveTo>
                  <a:cubicBezTo>
                    <a:pt x="4904" y="3794"/>
                    <a:pt x="3795" y="4903"/>
                    <a:pt x="2453" y="4903"/>
                  </a:cubicBezTo>
                  <a:cubicBezTo>
                    <a:pt x="1110" y="4903"/>
                    <a:pt x="1" y="3736"/>
                    <a:pt x="1" y="2452"/>
                  </a:cubicBezTo>
                  <a:cubicBezTo>
                    <a:pt x="1" y="1109"/>
                    <a:pt x="1168" y="0"/>
                    <a:pt x="2453" y="0"/>
                  </a:cubicBezTo>
                  <a:cubicBezTo>
                    <a:pt x="3795" y="0"/>
                    <a:pt x="4904" y="1109"/>
                    <a:pt x="4904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7" name="Google Shape;16397;p33"/>
            <p:cNvSpPr/>
            <p:nvPr/>
          </p:nvSpPr>
          <p:spPr>
            <a:xfrm>
              <a:off x="2131825" y="14332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3" y="4904"/>
                  </a:moveTo>
                  <a:cubicBezTo>
                    <a:pt x="1110" y="4904"/>
                    <a:pt x="1" y="3795"/>
                    <a:pt x="1" y="2452"/>
                  </a:cubicBezTo>
                  <a:cubicBezTo>
                    <a:pt x="59" y="1109"/>
                    <a:pt x="1168" y="0"/>
                    <a:pt x="2511" y="0"/>
                  </a:cubicBezTo>
                  <a:cubicBezTo>
                    <a:pt x="3853" y="59"/>
                    <a:pt x="4962" y="1168"/>
                    <a:pt x="4904" y="2510"/>
                  </a:cubicBezTo>
                  <a:cubicBezTo>
                    <a:pt x="4904" y="3853"/>
                    <a:pt x="3795" y="4962"/>
                    <a:pt x="2453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8" name="Google Shape;16398;p33"/>
            <p:cNvSpPr/>
            <p:nvPr/>
          </p:nvSpPr>
          <p:spPr>
            <a:xfrm>
              <a:off x="5565475" y="1679875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2" y="0"/>
                  </a:moveTo>
                  <a:cubicBezTo>
                    <a:pt x="3795" y="0"/>
                    <a:pt x="4962" y="1109"/>
                    <a:pt x="4962" y="2452"/>
                  </a:cubicBezTo>
                  <a:cubicBezTo>
                    <a:pt x="4962" y="3794"/>
                    <a:pt x="3853" y="4903"/>
                    <a:pt x="2511" y="4903"/>
                  </a:cubicBezTo>
                  <a:cubicBezTo>
                    <a:pt x="1168" y="4962"/>
                    <a:pt x="59" y="3852"/>
                    <a:pt x="59" y="2510"/>
                  </a:cubicBezTo>
                  <a:cubicBezTo>
                    <a:pt x="1" y="1167"/>
                    <a:pt x="1110" y="58"/>
                    <a:pt x="245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9" name="Google Shape;16399;p33"/>
            <p:cNvSpPr/>
            <p:nvPr/>
          </p:nvSpPr>
          <p:spPr>
            <a:xfrm>
              <a:off x="3847925" y="4868350"/>
              <a:ext cx="121150" cy="121150"/>
            </a:xfrm>
            <a:custGeom>
              <a:avLst/>
              <a:gdLst/>
              <a:ahLst/>
              <a:cxnLst/>
              <a:rect l="l" t="t" r="r" b="b"/>
              <a:pathLst>
                <a:path w="4846" h="4846" extrusionOk="0">
                  <a:moveTo>
                    <a:pt x="4845" y="2394"/>
                  </a:moveTo>
                  <a:cubicBezTo>
                    <a:pt x="4845" y="3736"/>
                    <a:pt x="3795" y="4845"/>
                    <a:pt x="2452" y="4845"/>
                  </a:cubicBezTo>
                  <a:cubicBezTo>
                    <a:pt x="1168" y="4845"/>
                    <a:pt x="59" y="3795"/>
                    <a:pt x="59" y="2452"/>
                  </a:cubicBezTo>
                  <a:cubicBezTo>
                    <a:pt x="1" y="1110"/>
                    <a:pt x="1110" y="59"/>
                    <a:pt x="2394" y="59"/>
                  </a:cubicBezTo>
                  <a:cubicBezTo>
                    <a:pt x="3736" y="1"/>
                    <a:pt x="4845" y="1110"/>
                    <a:pt x="4845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0" name="Google Shape;16400;p33"/>
            <p:cNvSpPr/>
            <p:nvPr/>
          </p:nvSpPr>
          <p:spPr>
            <a:xfrm>
              <a:off x="1644450" y="2660475"/>
              <a:ext cx="119675" cy="119700"/>
            </a:xfrm>
            <a:custGeom>
              <a:avLst/>
              <a:gdLst/>
              <a:ahLst/>
              <a:cxnLst/>
              <a:rect l="l" t="t" r="r" b="b"/>
              <a:pathLst>
                <a:path w="4787" h="4788" extrusionOk="0">
                  <a:moveTo>
                    <a:pt x="2393" y="1"/>
                  </a:moveTo>
                  <a:cubicBezTo>
                    <a:pt x="3678" y="1"/>
                    <a:pt x="4787" y="1052"/>
                    <a:pt x="4787" y="2394"/>
                  </a:cubicBezTo>
                  <a:cubicBezTo>
                    <a:pt x="4787" y="3678"/>
                    <a:pt x="3736" y="4787"/>
                    <a:pt x="2393" y="4787"/>
                  </a:cubicBezTo>
                  <a:cubicBezTo>
                    <a:pt x="1109" y="4787"/>
                    <a:pt x="0" y="3737"/>
                    <a:pt x="0" y="2394"/>
                  </a:cubicBezTo>
                  <a:cubicBezTo>
                    <a:pt x="0" y="1110"/>
                    <a:pt x="1051" y="1"/>
                    <a:pt x="23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1" name="Google Shape;16401;p33"/>
            <p:cNvSpPr/>
            <p:nvPr/>
          </p:nvSpPr>
          <p:spPr>
            <a:xfrm>
              <a:off x="3605700" y="4868350"/>
              <a:ext cx="121125" cy="121150"/>
            </a:xfrm>
            <a:custGeom>
              <a:avLst/>
              <a:gdLst/>
              <a:ahLst/>
              <a:cxnLst/>
              <a:rect l="l" t="t" r="r" b="b"/>
              <a:pathLst>
                <a:path w="4845" h="4846" extrusionOk="0">
                  <a:moveTo>
                    <a:pt x="4787" y="2394"/>
                  </a:moveTo>
                  <a:cubicBezTo>
                    <a:pt x="4845" y="3736"/>
                    <a:pt x="3736" y="4845"/>
                    <a:pt x="2452" y="4845"/>
                  </a:cubicBezTo>
                  <a:cubicBezTo>
                    <a:pt x="1109" y="4845"/>
                    <a:pt x="59" y="3795"/>
                    <a:pt x="0" y="2452"/>
                  </a:cubicBezTo>
                  <a:cubicBezTo>
                    <a:pt x="0" y="1110"/>
                    <a:pt x="1051" y="59"/>
                    <a:pt x="2393" y="59"/>
                  </a:cubicBezTo>
                  <a:cubicBezTo>
                    <a:pt x="3736" y="1"/>
                    <a:pt x="4787" y="1110"/>
                    <a:pt x="4787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2" name="Google Shape;16402;p33"/>
            <p:cNvSpPr/>
            <p:nvPr/>
          </p:nvSpPr>
          <p:spPr>
            <a:xfrm>
              <a:off x="4342625" y="699250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8"/>
                  </a:moveTo>
                  <a:cubicBezTo>
                    <a:pt x="1051" y="4728"/>
                    <a:pt x="59" y="3736"/>
                    <a:pt x="59" y="2393"/>
                  </a:cubicBezTo>
                  <a:cubicBezTo>
                    <a:pt x="0" y="1051"/>
                    <a:pt x="1051" y="0"/>
                    <a:pt x="2452" y="0"/>
                  </a:cubicBezTo>
                  <a:cubicBezTo>
                    <a:pt x="3736" y="58"/>
                    <a:pt x="4787" y="1051"/>
                    <a:pt x="4728" y="2393"/>
                  </a:cubicBezTo>
                  <a:cubicBezTo>
                    <a:pt x="4728" y="3736"/>
                    <a:pt x="3736" y="4728"/>
                    <a:pt x="2393" y="47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3" name="Google Shape;16403;p33"/>
            <p:cNvSpPr/>
            <p:nvPr/>
          </p:nvSpPr>
          <p:spPr>
            <a:xfrm>
              <a:off x="5568400" y="38906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8" y="2393"/>
                  </a:moveTo>
                  <a:cubicBezTo>
                    <a:pt x="4728" y="3736"/>
                    <a:pt x="3736" y="4728"/>
                    <a:pt x="2394" y="4728"/>
                  </a:cubicBezTo>
                  <a:cubicBezTo>
                    <a:pt x="1051" y="4728"/>
                    <a:pt x="0" y="3678"/>
                    <a:pt x="0" y="2335"/>
                  </a:cubicBezTo>
                  <a:cubicBezTo>
                    <a:pt x="59" y="1051"/>
                    <a:pt x="1109" y="0"/>
                    <a:pt x="2394" y="0"/>
                  </a:cubicBezTo>
                  <a:cubicBezTo>
                    <a:pt x="3736" y="59"/>
                    <a:pt x="4728" y="1051"/>
                    <a:pt x="4728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4" name="Google Shape;16404;p33"/>
            <p:cNvSpPr/>
            <p:nvPr/>
          </p:nvSpPr>
          <p:spPr>
            <a:xfrm>
              <a:off x="2134750" y="41343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9" y="2393"/>
                  </a:moveTo>
                  <a:cubicBezTo>
                    <a:pt x="4670" y="3678"/>
                    <a:pt x="3678" y="4728"/>
                    <a:pt x="2336" y="4670"/>
                  </a:cubicBezTo>
                  <a:cubicBezTo>
                    <a:pt x="993" y="4670"/>
                    <a:pt x="1" y="3619"/>
                    <a:pt x="1" y="2277"/>
                  </a:cubicBezTo>
                  <a:cubicBezTo>
                    <a:pt x="59" y="992"/>
                    <a:pt x="1051" y="0"/>
                    <a:pt x="2394" y="0"/>
                  </a:cubicBezTo>
                  <a:cubicBezTo>
                    <a:pt x="3736" y="0"/>
                    <a:pt x="4729" y="1051"/>
                    <a:pt x="4670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5" name="Google Shape;16405;p33"/>
            <p:cNvSpPr/>
            <p:nvPr/>
          </p:nvSpPr>
          <p:spPr>
            <a:xfrm>
              <a:off x="2381375" y="43809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5" y="4729"/>
                  </a:moveTo>
                  <a:cubicBezTo>
                    <a:pt x="993" y="4670"/>
                    <a:pt x="0" y="3678"/>
                    <a:pt x="0" y="2336"/>
                  </a:cubicBezTo>
                  <a:cubicBezTo>
                    <a:pt x="0" y="993"/>
                    <a:pt x="1109" y="1"/>
                    <a:pt x="2452" y="1"/>
                  </a:cubicBezTo>
                  <a:cubicBezTo>
                    <a:pt x="3736" y="59"/>
                    <a:pt x="4728" y="1110"/>
                    <a:pt x="4728" y="2394"/>
                  </a:cubicBezTo>
                  <a:cubicBezTo>
                    <a:pt x="4670" y="3736"/>
                    <a:pt x="3619" y="4729"/>
                    <a:pt x="2335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6" name="Google Shape;16406;p33"/>
            <p:cNvSpPr/>
            <p:nvPr/>
          </p:nvSpPr>
          <p:spPr>
            <a:xfrm>
              <a:off x="4097450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2336" y="0"/>
                  </a:moveTo>
                  <a:cubicBezTo>
                    <a:pt x="3620" y="0"/>
                    <a:pt x="4671" y="993"/>
                    <a:pt x="4671" y="2277"/>
                  </a:cubicBezTo>
                  <a:cubicBezTo>
                    <a:pt x="4671" y="3619"/>
                    <a:pt x="3678" y="4612"/>
                    <a:pt x="2336" y="4670"/>
                  </a:cubicBezTo>
                  <a:cubicBezTo>
                    <a:pt x="1052" y="4670"/>
                    <a:pt x="1" y="3619"/>
                    <a:pt x="1" y="2335"/>
                  </a:cubicBezTo>
                  <a:cubicBezTo>
                    <a:pt x="1" y="993"/>
                    <a:pt x="993" y="0"/>
                    <a:pt x="233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7" name="Google Shape;16407;p33"/>
            <p:cNvSpPr/>
            <p:nvPr/>
          </p:nvSpPr>
          <p:spPr>
            <a:xfrm>
              <a:off x="5815025" y="2171625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9"/>
                  </a:moveTo>
                  <a:cubicBezTo>
                    <a:pt x="1051" y="4729"/>
                    <a:pt x="0" y="3678"/>
                    <a:pt x="0" y="2336"/>
                  </a:cubicBezTo>
                  <a:cubicBezTo>
                    <a:pt x="58" y="1052"/>
                    <a:pt x="1051" y="1"/>
                    <a:pt x="2393" y="1"/>
                  </a:cubicBezTo>
                  <a:cubicBezTo>
                    <a:pt x="3736" y="1"/>
                    <a:pt x="4786" y="1052"/>
                    <a:pt x="4728" y="2394"/>
                  </a:cubicBezTo>
                  <a:cubicBezTo>
                    <a:pt x="4728" y="3737"/>
                    <a:pt x="3677" y="4729"/>
                    <a:pt x="239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8" name="Google Shape;16408;p33"/>
            <p:cNvSpPr/>
            <p:nvPr/>
          </p:nvSpPr>
          <p:spPr>
            <a:xfrm>
              <a:off x="5816475" y="33988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0"/>
                  </a:moveTo>
                  <a:cubicBezTo>
                    <a:pt x="3619" y="0"/>
                    <a:pt x="4670" y="993"/>
                    <a:pt x="4670" y="2335"/>
                  </a:cubicBezTo>
                  <a:cubicBezTo>
                    <a:pt x="4670" y="3619"/>
                    <a:pt x="3619" y="4670"/>
                    <a:pt x="2335" y="4670"/>
                  </a:cubicBezTo>
                  <a:cubicBezTo>
                    <a:pt x="993" y="4670"/>
                    <a:pt x="0" y="3619"/>
                    <a:pt x="0" y="2335"/>
                  </a:cubicBezTo>
                  <a:cubicBezTo>
                    <a:pt x="0" y="993"/>
                    <a:pt x="993" y="0"/>
                    <a:pt x="23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9" name="Google Shape;16409;p33"/>
            <p:cNvSpPr/>
            <p:nvPr/>
          </p:nvSpPr>
          <p:spPr>
            <a:xfrm>
              <a:off x="1644450" y="2907100"/>
              <a:ext cx="118225" cy="119675"/>
            </a:xfrm>
            <a:custGeom>
              <a:avLst/>
              <a:gdLst/>
              <a:ahLst/>
              <a:cxnLst/>
              <a:rect l="l" t="t" r="r" b="b"/>
              <a:pathLst>
                <a:path w="4729" h="4787" extrusionOk="0">
                  <a:moveTo>
                    <a:pt x="2335" y="59"/>
                  </a:moveTo>
                  <a:cubicBezTo>
                    <a:pt x="3678" y="1"/>
                    <a:pt x="4728" y="1051"/>
                    <a:pt x="4728" y="2394"/>
                  </a:cubicBezTo>
                  <a:cubicBezTo>
                    <a:pt x="4728" y="3736"/>
                    <a:pt x="3736" y="4729"/>
                    <a:pt x="2452" y="4787"/>
                  </a:cubicBezTo>
                  <a:cubicBezTo>
                    <a:pt x="1109" y="4787"/>
                    <a:pt x="0" y="3736"/>
                    <a:pt x="0" y="2394"/>
                  </a:cubicBezTo>
                  <a:cubicBezTo>
                    <a:pt x="0" y="1110"/>
                    <a:pt x="1051" y="59"/>
                    <a:pt x="233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0" name="Google Shape;16410;p33"/>
            <p:cNvSpPr/>
            <p:nvPr/>
          </p:nvSpPr>
          <p:spPr>
            <a:xfrm>
              <a:off x="2627975" y="9458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6" y="1"/>
                  </a:moveTo>
                  <a:cubicBezTo>
                    <a:pt x="3678" y="1"/>
                    <a:pt x="4729" y="1051"/>
                    <a:pt x="4729" y="2336"/>
                  </a:cubicBezTo>
                  <a:cubicBezTo>
                    <a:pt x="4729" y="3678"/>
                    <a:pt x="3678" y="4729"/>
                    <a:pt x="2336" y="4729"/>
                  </a:cubicBezTo>
                  <a:cubicBezTo>
                    <a:pt x="993" y="4729"/>
                    <a:pt x="1" y="3678"/>
                    <a:pt x="1" y="2394"/>
                  </a:cubicBezTo>
                  <a:cubicBezTo>
                    <a:pt x="1" y="1051"/>
                    <a:pt x="1052" y="59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1" name="Google Shape;16411;p33"/>
            <p:cNvSpPr/>
            <p:nvPr/>
          </p:nvSpPr>
          <p:spPr>
            <a:xfrm>
              <a:off x="1645900" y="2419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1"/>
                  </a:moveTo>
                  <a:cubicBezTo>
                    <a:pt x="3678" y="1"/>
                    <a:pt x="4670" y="993"/>
                    <a:pt x="4670" y="2336"/>
                  </a:cubicBezTo>
                  <a:cubicBezTo>
                    <a:pt x="4670" y="3620"/>
                    <a:pt x="3620" y="4670"/>
                    <a:pt x="2335" y="4670"/>
                  </a:cubicBezTo>
                  <a:cubicBezTo>
                    <a:pt x="993" y="4670"/>
                    <a:pt x="1" y="3620"/>
                    <a:pt x="1" y="2336"/>
                  </a:cubicBezTo>
                  <a:cubicBezTo>
                    <a:pt x="1" y="993"/>
                    <a:pt x="1051" y="1"/>
                    <a:pt x="23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2" name="Google Shape;16412;p33"/>
            <p:cNvSpPr/>
            <p:nvPr/>
          </p:nvSpPr>
          <p:spPr>
            <a:xfrm>
              <a:off x="3118300" y="700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277" y="4612"/>
                  </a:moveTo>
                  <a:cubicBezTo>
                    <a:pt x="993" y="4612"/>
                    <a:pt x="0" y="3561"/>
                    <a:pt x="0" y="2219"/>
                  </a:cubicBezTo>
                  <a:cubicBezTo>
                    <a:pt x="59" y="993"/>
                    <a:pt x="1109" y="0"/>
                    <a:pt x="2394" y="0"/>
                  </a:cubicBezTo>
                  <a:cubicBezTo>
                    <a:pt x="3678" y="0"/>
                    <a:pt x="4670" y="1109"/>
                    <a:pt x="4670" y="2394"/>
                  </a:cubicBezTo>
                  <a:cubicBezTo>
                    <a:pt x="4612" y="3678"/>
                    <a:pt x="3561" y="4670"/>
                    <a:pt x="2277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3" name="Google Shape;16413;p33"/>
            <p:cNvSpPr/>
            <p:nvPr/>
          </p:nvSpPr>
          <p:spPr>
            <a:xfrm>
              <a:off x="1645900" y="31551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4670" y="2335"/>
                  </a:moveTo>
                  <a:cubicBezTo>
                    <a:pt x="4670" y="3678"/>
                    <a:pt x="3620" y="4670"/>
                    <a:pt x="2277" y="4670"/>
                  </a:cubicBezTo>
                  <a:cubicBezTo>
                    <a:pt x="1051" y="4612"/>
                    <a:pt x="1" y="3620"/>
                    <a:pt x="1" y="2335"/>
                  </a:cubicBezTo>
                  <a:cubicBezTo>
                    <a:pt x="1" y="1051"/>
                    <a:pt x="1051" y="1"/>
                    <a:pt x="2394" y="59"/>
                  </a:cubicBezTo>
                  <a:cubicBezTo>
                    <a:pt x="3620" y="59"/>
                    <a:pt x="4670" y="1110"/>
                    <a:pt x="4670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4" name="Google Shape;16414;p33"/>
            <p:cNvSpPr/>
            <p:nvPr/>
          </p:nvSpPr>
          <p:spPr>
            <a:xfrm>
              <a:off x="1892525" y="1682775"/>
              <a:ext cx="116750" cy="116775"/>
            </a:xfrm>
            <a:custGeom>
              <a:avLst/>
              <a:gdLst/>
              <a:ahLst/>
              <a:cxnLst/>
              <a:rect l="l" t="t" r="r" b="b"/>
              <a:pathLst>
                <a:path w="4670" h="4671" extrusionOk="0">
                  <a:moveTo>
                    <a:pt x="4670" y="2336"/>
                  </a:moveTo>
                  <a:cubicBezTo>
                    <a:pt x="4670" y="3620"/>
                    <a:pt x="3619" y="4670"/>
                    <a:pt x="2277" y="4670"/>
                  </a:cubicBezTo>
                  <a:cubicBezTo>
                    <a:pt x="1051" y="4670"/>
                    <a:pt x="0" y="3620"/>
                    <a:pt x="0" y="2394"/>
                  </a:cubicBezTo>
                  <a:cubicBezTo>
                    <a:pt x="0" y="1051"/>
                    <a:pt x="1051" y="1"/>
                    <a:pt x="2335" y="59"/>
                  </a:cubicBezTo>
                  <a:cubicBezTo>
                    <a:pt x="3619" y="59"/>
                    <a:pt x="4611" y="1051"/>
                    <a:pt x="4670" y="23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5" name="Google Shape;16415;p33"/>
            <p:cNvSpPr/>
            <p:nvPr/>
          </p:nvSpPr>
          <p:spPr>
            <a:xfrm>
              <a:off x="4832925" y="4629025"/>
              <a:ext cx="116775" cy="115325"/>
            </a:xfrm>
            <a:custGeom>
              <a:avLst/>
              <a:gdLst/>
              <a:ahLst/>
              <a:cxnLst/>
              <a:rect l="l" t="t" r="r" b="b"/>
              <a:pathLst>
                <a:path w="4671" h="4613" extrusionOk="0">
                  <a:moveTo>
                    <a:pt x="2336" y="1"/>
                  </a:moveTo>
                  <a:cubicBezTo>
                    <a:pt x="3678" y="1"/>
                    <a:pt x="4670" y="1051"/>
                    <a:pt x="4670" y="2336"/>
                  </a:cubicBezTo>
                  <a:cubicBezTo>
                    <a:pt x="4670" y="3620"/>
                    <a:pt x="3620" y="4612"/>
                    <a:pt x="2336" y="4612"/>
                  </a:cubicBezTo>
                  <a:cubicBezTo>
                    <a:pt x="1051" y="4612"/>
                    <a:pt x="1" y="3561"/>
                    <a:pt x="59" y="2277"/>
                  </a:cubicBezTo>
                  <a:cubicBezTo>
                    <a:pt x="59" y="993"/>
                    <a:pt x="1110" y="1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6" name="Google Shape;16416;p33"/>
            <p:cNvSpPr/>
            <p:nvPr/>
          </p:nvSpPr>
          <p:spPr>
            <a:xfrm>
              <a:off x="3360525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4671" y="2335"/>
                  </a:moveTo>
                  <a:cubicBezTo>
                    <a:pt x="4671" y="3619"/>
                    <a:pt x="3620" y="4670"/>
                    <a:pt x="2277" y="4612"/>
                  </a:cubicBezTo>
                  <a:cubicBezTo>
                    <a:pt x="1052" y="4612"/>
                    <a:pt x="1" y="3561"/>
                    <a:pt x="1" y="2335"/>
                  </a:cubicBezTo>
                  <a:cubicBezTo>
                    <a:pt x="1" y="993"/>
                    <a:pt x="1052" y="0"/>
                    <a:pt x="2394" y="0"/>
                  </a:cubicBezTo>
                  <a:cubicBezTo>
                    <a:pt x="3678" y="0"/>
                    <a:pt x="4671" y="1051"/>
                    <a:pt x="4671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7" name="Google Shape;16417;p33"/>
            <p:cNvSpPr/>
            <p:nvPr/>
          </p:nvSpPr>
          <p:spPr>
            <a:xfrm>
              <a:off x="1889600" y="3890650"/>
              <a:ext cx="113850" cy="112375"/>
            </a:xfrm>
            <a:custGeom>
              <a:avLst/>
              <a:gdLst/>
              <a:ahLst/>
              <a:cxnLst/>
              <a:rect l="l" t="t" r="r" b="b"/>
              <a:pathLst>
                <a:path w="4554" h="4495" extrusionOk="0">
                  <a:moveTo>
                    <a:pt x="4553" y="2277"/>
                  </a:moveTo>
                  <a:cubicBezTo>
                    <a:pt x="4495" y="3503"/>
                    <a:pt x="3503" y="4495"/>
                    <a:pt x="2277" y="4495"/>
                  </a:cubicBezTo>
                  <a:cubicBezTo>
                    <a:pt x="993" y="4436"/>
                    <a:pt x="0" y="3386"/>
                    <a:pt x="59" y="2160"/>
                  </a:cubicBezTo>
                  <a:cubicBezTo>
                    <a:pt x="117" y="934"/>
                    <a:pt x="1109" y="0"/>
                    <a:pt x="2277" y="0"/>
                  </a:cubicBezTo>
                  <a:cubicBezTo>
                    <a:pt x="3561" y="0"/>
                    <a:pt x="4553" y="993"/>
                    <a:pt x="4553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8" name="Google Shape;16418;p33"/>
            <p:cNvSpPr/>
            <p:nvPr/>
          </p:nvSpPr>
          <p:spPr>
            <a:xfrm>
              <a:off x="4345525" y="4872725"/>
              <a:ext cx="112400" cy="112400"/>
            </a:xfrm>
            <a:custGeom>
              <a:avLst/>
              <a:gdLst/>
              <a:ahLst/>
              <a:cxnLst/>
              <a:rect l="l" t="t" r="r" b="b"/>
              <a:pathLst>
                <a:path w="4496" h="4496" extrusionOk="0">
                  <a:moveTo>
                    <a:pt x="2277" y="4495"/>
                  </a:moveTo>
                  <a:cubicBezTo>
                    <a:pt x="993" y="4495"/>
                    <a:pt x="1" y="3444"/>
                    <a:pt x="1" y="2219"/>
                  </a:cubicBezTo>
                  <a:cubicBezTo>
                    <a:pt x="59" y="993"/>
                    <a:pt x="1052" y="1"/>
                    <a:pt x="2336" y="1"/>
                  </a:cubicBezTo>
                  <a:cubicBezTo>
                    <a:pt x="3503" y="59"/>
                    <a:pt x="4495" y="1051"/>
                    <a:pt x="4495" y="2219"/>
                  </a:cubicBezTo>
                  <a:cubicBezTo>
                    <a:pt x="4495" y="3503"/>
                    <a:pt x="3503" y="4495"/>
                    <a:pt x="2277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9" name="Google Shape;16419;p33"/>
            <p:cNvSpPr/>
            <p:nvPr/>
          </p:nvSpPr>
          <p:spPr>
            <a:xfrm>
              <a:off x="2626525" y="4626125"/>
              <a:ext cx="112400" cy="112375"/>
            </a:xfrm>
            <a:custGeom>
              <a:avLst/>
              <a:gdLst/>
              <a:ahLst/>
              <a:cxnLst/>
              <a:rect l="l" t="t" r="r" b="b"/>
              <a:pathLst>
                <a:path w="4496" h="4495" extrusionOk="0">
                  <a:moveTo>
                    <a:pt x="2277" y="0"/>
                  </a:moveTo>
                  <a:cubicBezTo>
                    <a:pt x="3503" y="0"/>
                    <a:pt x="4495" y="1051"/>
                    <a:pt x="4495" y="2276"/>
                  </a:cubicBezTo>
                  <a:cubicBezTo>
                    <a:pt x="4495" y="3502"/>
                    <a:pt x="3444" y="4495"/>
                    <a:pt x="2219" y="4495"/>
                  </a:cubicBezTo>
                  <a:cubicBezTo>
                    <a:pt x="993" y="4495"/>
                    <a:pt x="59" y="3502"/>
                    <a:pt x="1" y="2276"/>
                  </a:cubicBezTo>
                  <a:cubicBezTo>
                    <a:pt x="1" y="1051"/>
                    <a:pt x="1051" y="0"/>
                    <a:pt x="227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0" name="Google Shape;16420;p33"/>
            <p:cNvSpPr/>
            <p:nvPr/>
          </p:nvSpPr>
          <p:spPr>
            <a:xfrm>
              <a:off x="5819400" y="1933775"/>
              <a:ext cx="110925" cy="109475"/>
            </a:xfrm>
            <a:custGeom>
              <a:avLst/>
              <a:gdLst/>
              <a:ahLst/>
              <a:cxnLst/>
              <a:rect l="l" t="t" r="r" b="b"/>
              <a:pathLst>
                <a:path w="4437" h="4379" extrusionOk="0">
                  <a:moveTo>
                    <a:pt x="4436" y="2160"/>
                  </a:moveTo>
                  <a:cubicBezTo>
                    <a:pt x="4436" y="3386"/>
                    <a:pt x="3502" y="4378"/>
                    <a:pt x="2277" y="4378"/>
                  </a:cubicBezTo>
                  <a:cubicBezTo>
                    <a:pt x="992" y="4378"/>
                    <a:pt x="0" y="3444"/>
                    <a:pt x="0" y="2160"/>
                  </a:cubicBezTo>
                  <a:cubicBezTo>
                    <a:pt x="0" y="934"/>
                    <a:pt x="992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1" name="Google Shape;16421;p33"/>
            <p:cNvSpPr/>
            <p:nvPr/>
          </p:nvSpPr>
          <p:spPr>
            <a:xfrm>
              <a:off x="5329075" y="1196850"/>
              <a:ext cx="110925" cy="110925"/>
            </a:xfrm>
            <a:custGeom>
              <a:avLst/>
              <a:gdLst/>
              <a:ahLst/>
              <a:cxnLst/>
              <a:rect l="l" t="t" r="r" b="b"/>
              <a:pathLst>
                <a:path w="4437" h="4437" extrusionOk="0">
                  <a:moveTo>
                    <a:pt x="4437" y="2218"/>
                  </a:moveTo>
                  <a:cubicBezTo>
                    <a:pt x="4437" y="3444"/>
                    <a:pt x="3503" y="4378"/>
                    <a:pt x="2277" y="4437"/>
                  </a:cubicBezTo>
                  <a:cubicBezTo>
                    <a:pt x="993" y="4437"/>
                    <a:pt x="1" y="3444"/>
                    <a:pt x="59" y="2160"/>
                  </a:cubicBezTo>
                  <a:cubicBezTo>
                    <a:pt x="59" y="934"/>
                    <a:pt x="1051" y="0"/>
                    <a:pt x="2277" y="0"/>
                  </a:cubicBezTo>
                  <a:cubicBezTo>
                    <a:pt x="3503" y="0"/>
                    <a:pt x="4437" y="993"/>
                    <a:pt x="4437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2" name="Google Shape;16422;p33"/>
            <p:cNvSpPr/>
            <p:nvPr/>
          </p:nvSpPr>
          <p:spPr>
            <a:xfrm>
              <a:off x="4593600" y="703625"/>
              <a:ext cx="110950" cy="109450"/>
            </a:xfrm>
            <a:custGeom>
              <a:avLst/>
              <a:gdLst/>
              <a:ahLst/>
              <a:cxnLst/>
              <a:rect l="l" t="t" r="r" b="b"/>
              <a:pathLst>
                <a:path w="4438" h="4378" extrusionOk="0">
                  <a:moveTo>
                    <a:pt x="4379" y="2218"/>
                  </a:moveTo>
                  <a:cubicBezTo>
                    <a:pt x="4379" y="3444"/>
                    <a:pt x="3445" y="4378"/>
                    <a:pt x="2219" y="4378"/>
                  </a:cubicBezTo>
                  <a:cubicBezTo>
                    <a:pt x="935" y="4378"/>
                    <a:pt x="1" y="3444"/>
                    <a:pt x="1" y="2160"/>
                  </a:cubicBezTo>
                  <a:cubicBezTo>
                    <a:pt x="59" y="934"/>
                    <a:pt x="993" y="0"/>
                    <a:pt x="2219" y="0"/>
                  </a:cubicBezTo>
                  <a:cubicBezTo>
                    <a:pt x="3445" y="0"/>
                    <a:pt x="4437" y="992"/>
                    <a:pt x="4379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3" name="Google Shape;16423;p33"/>
            <p:cNvSpPr/>
            <p:nvPr/>
          </p:nvSpPr>
          <p:spPr>
            <a:xfrm>
              <a:off x="1648825" y="2174550"/>
              <a:ext cx="110925" cy="112400"/>
            </a:xfrm>
            <a:custGeom>
              <a:avLst/>
              <a:gdLst/>
              <a:ahLst/>
              <a:cxnLst/>
              <a:rect l="l" t="t" r="r" b="b"/>
              <a:pathLst>
                <a:path w="4437" h="4496" extrusionOk="0">
                  <a:moveTo>
                    <a:pt x="4436" y="2277"/>
                  </a:moveTo>
                  <a:cubicBezTo>
                    <a:pt x="4436" y="3503"/>
                    <a:pt x="3503" y="4437"/>
                    <a:pt x="2277" y="4495"/>
                  </a:cubicBezTo>
                  <a:cubicBezTo>
                    <a:pt x="993" y="4495"/>
                    <a:pt x="0" y="3503"/>
                    <a:pt x="0" y="2277"/>
                  </a:cubicBezTo>
                  <a:cubicBezTo>
                    <a:pt x="0" y="993"/>
                    <a:pt x="993" y="1"/>
                    <a:pt x="2218" y="59"/>
                  </a:cubicBezTo>
                  <a:cubicBezTo>
                    <a:pt x="3444" y="59"/>
                    <a:pt x="4436" y="993"/>
                    <a:pt x="4436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4" name="Google Shape;16424;p33"/>
            <p:cNvSpPr/>
            <p:nvPr/>
          </p:nvSpPr>
          <p:spPr>
            <a:xfrm>
              <a:off x="3121225" y="4875650"/>
              <a:ext cx="109450" cy="108000"/>
            </a:xfrm>
            <a:custGeom>
              <a:avLst/>
              <a:gdLst/>
              <a:ahLst/>
              <a:cxnLst/>
              <a:rect l="l" t="t" r="r" b="b"/>
              <a:pathLst>
                <a:path w="4378" h="4320" extrusionOk="0">
                  <a:moveTo>
                    <a:pt x="4378" y="2160"/>
                  </a:moveTo>
                  <a:cubicBezTo>
                    <a:pt x="4378" y="3386"/>
                    <a:pt x="3386" y="4320"/>
                    <a:pt x="2160" y="4320"/>
                  </a:cubicBezTo>
                  <a:cubicBezTo>
                    <a:pt x="934" y="4320"/>
                    <a:pt x="0" y="3327"/>
                    <a:pt x="59" y="2102"/>
                  </a:cubicBezTo>
                  <a:cubicBezTo>
                    <a:pt x="59" y="876"/>
                    <a:pt x="1051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5" name="Google Shape;16425;p33"/>
            <p:cNvSpPr/>
            <p:nvPr/>
          </p:nvSpPr>
          <p:spPr>
            <a:xfrm>
              <a:off x="1648825" y="3401800"/>
              <a:ext cx="110925" cy="109450"/>
            </a:xfrm>
            <a:custGeom>
              <a:avLst/>
              <a:gdLst/>
              <a:ahLst/>
              <a:cxnLst/>
              <a:rect l="l" t="t" r="r" b="b"/>
              <a:pathLst>
                <a:path w="4437" h="4378" extrusionOk="0">
                  <a:moveTo>
                    <a:pt x="59" y="2160"/>
                  </a:moveTo>
                  <a:cubicBezTo>
                    <a:pt x="59" y="934"/>
                    <a:pt x="993" y="0"/>
                    <a:pt x="2277" y="59"/>
                  </a:cubicBezTo>
                  <a:cubicBezTo>
                    <a:pt x="3444" y="59"/>
                    <a:pt x="4436" y="1051"/>
                    <a:pt x="4378" y="2277"/>
                  </a:cubicBezTo>
                  <a:cubicBezTo>
                    <a:pt x="4378" y="3444"/>
                    <a:pt x="3386" y="4378"/>
                    <a:pt x="2218" y="4378"/>
                  </a:cubicBezTo>
                  <a:cubicBezTo>
                    <a:pt x="993" y="4378"/>
                    <a:pt x="0" y="3444"/>
                    <a:pt x="59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6" name="Google Shape;16426;p33"/>
            <p:cNvSpPr/>
            <p:nvPr/>
          </p:nvSpPr>
          <p:spPr>
            <a:xfrm>
              <a:off x="5574225" y="1440550"/>
              <a:ext cx="108025" cy="108000"/>
            </a:xfrm>
            <a:custGeom>
              <a:avLst/>
              <a:gdLst/>
              <a:ahLst/>
              <a:cxnLst/>
              <a:rect l="l" t="t" r="r" b="b"/>
              <a:pathLst>
                <a:path w="4321" h="4320" extrusionOk="0">
                  <a:moveTo>
                    <a:pt x="2161" y="4320"/>
                  </a:moveTo>
                  <a:cubicBezTo>
                    <a:pt x="993" y="4320"/>
                    <a:pt x="1" y="3386"/>
                    <a:pt x="1" y="2218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328" y="0"/>
                    <a:pt x="4320" y="934"/>
                    <a:pt x="4320" y="2160"/>
                  </a:cubicBezTo>
                  <a:cubicBezTo>
                    <a:pt x="4320" y="3327"/>
                    <a:pt x="3386" y="4320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7" name="Google Shape;16427;p33"/>
            <p:cNvSpPr/>
            <p:nvPr/>
          </p:nvSpPr>
          <p:spPr>
            <a:xfrm>
              <a:off x="5820850" y="3649875"/>
              <a:ext cx="108000" cy="108000"/>
            </a:xfrm>
            <a:custGeom>
              <a:avLst/>
              <a:gdLst/>
              <a:ahLst/>
              <a:cxnLst/>
              <a:rect l="l" t="t" r="r" b="b"/>
              <a:pathLst>
                <a:path w="4320" h="4320" extrusionOk="0">
                  <a:moveTo>
                    <a:pt x="2160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1" y="992"/>
                    <a:pt x="993" y="0"/>
                    <a:pt x="2160" y="0"/>
                  </a:cubicBezTo>
                  <a:cubicBezTo>
                    <a:pt x="3328" y="0"/>
                    <a:pt x="4320" y="992"/>
                    <a:pt x="4320" y="2160"/>
                  </a:cubicBezTo>
                  <a:cubicBezTo>
                    <a:pt x="4320" y="3327"/>
                    <a:pt x="3328" y="4320"/>
                    <a:pt x="2160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8" name="Google Shape;16428;p33"/>
            <p:cNvSpPr/>
            <p:nvPr/>
          </p:nvSpPr>
          <p:spPr>
            <a:xfrm>
              <a:off x="5083925" y="950225"/>
              <a:ext cx="109475" cy="109475"/>
            </a:xfrm>
            <a:custGeom>
              <a:avLst/>
              <a:gdLst/>
              <a:ahLst/>
              <a:cxnLst/>
              <a:rect l="l" t="t" r="r" b="b"/>
              <a:pathLst>
                <a:path w="4379" h="4379" extrusionOk="0">
                  <a:moveTo>
                    <a:pt x="4320" y="2161"/>
                  </a:moveTo>
                  <a:cubicBezTo>
                    <a:pt x="4378" y="3328"/>
                    <a:pt x="3386" y="4320"/>
                    <a:pt x="2219" y="4379"/>
                  </a:cubicBezTo>
                  <a:cubicBezTo>
                    <a:pt x="1051" y="4379"/>
                    <a:pt x="59" y="3445"/>
                    <a:pt x="0" y="2219"/>
                  </a:cubicBezTo>
                  <a:cubicBezTo>
                    <a:pt x="0" y="1051"/>
                    <a:pt x="993" y="59"/>
                    <a:pt x="2160" y="59"/>
                  </a:cubicBezTo>
                  <a:cubicBezTo>
                    <a:pt x="3328" y="1"/>
                    <a:pt x="4320" y="993"/>
                    <a:pt x="4320" y="21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9" name="Google Shape;16429;p33"/>
            <p:cNvSpPr/>
            <p:nvPr/>
          </p:nvSpPr>
          <p:spPr>
            <a:xfrm>
              <a:off x="2876050" y="703625"/>
              <a:ext cx="108025" cy="109450"/>
            </a:xfrm>
            <a:custGeom>
              <a:avLst/>
              <a:gdLst/>
              <a:ahLst/>
              <a:cxnLst/>
              <a:rect l="l" t="t" r="r" b="b"/>
              <a:pathLst>
                <a:path w="4321" h="4378" extrusionOk="0">
                  <a:moveTo>
                    <a:pt x="2161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59" y="992"/>
                    <a:pt x="1052" y="0"/>
                    <a:pt x="2219" y="59"/>
                  </a:cubicBezTo>
                  <a:cubicBezTo>
                    <a:pt x="3328" y="59"/>
                    <a:pt x="4320" y="1051"/>
                    <a:pt x="4320" y="2218"/>
                  </a:cubicBezTo>
                  <a:cubicBezTo>
                    <a:pt x="4320" y="3386"/>
                    <a:pt x="3328" y="4378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0" name="Google Shape;16430;p33"/>
            <p:cNvSpPr/>
            <p:nvPr/>
          </p:nvSpPr>
          <p:spPr>
            <a:xfrm>
              <a:off x="5329075" y="4386800"/>
              <a:ext cx="105100" cy="106550"/>
            </a:xfrm>
            <a:custGeom>
              <a:avLst/>
              <a:gdLst/>
              <a:ahLst/>
              <a:cxnLst/>
              <a:rect l="l" t="t" r="r" b="b"/>
              <a:pathLst>
                <a:path w="4204" h="4262" extrusionOk="0">
                  <a:moveTo>
                    <a:pt x="4203" y="2102"/>
                  </a:moveTo>
                  <a:cubicBezTo>
                    <a:pt x="4203" y="3269"/>
                    <a:pt x="3211" y="4203"/>
                    <a:pt x="2102" y="4261"/>
                  </a:cubicBezTo>
                  <a:cubicBezTo>
                    <a:pt x="935" y="4261"/>
                    <a:pt x="1" y="3269"/>
                    <a:pt x="1" y="2102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211" y="0"/>
                    <a:pt x="4203" y="993"/>
                    <a:pt x="4203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1" name="Google Shape;16431;p33"/>
            <p:cNvSpPr/>
            <p:nvPr/>
          </p:nvSpPr>
          <p:spPr>
            <a:xfrm>
              <a:off x="2140600" y="1195400"/>
              <a:ext cx="105075" cy="105075"/>
            </a:xfrm>
            <a:custGeom>
              <a:avLst/>
              <a:gdLst/>
              <a:ahLst/>
              <a:cxnLst/>
              <a:rect l="l" t="t" r="r" b="b"/>
              <a:pathLst>
                <a:path w="4203" h="4203" extrusionOk="0">
                  <a:moveTo>
                    <a:pt x="2102" y="0"/>
                  </a:moveTo>
                  <a:cubicBezTo>
                    <a:pt x="3211" y="0"/>
                    <a:pt x="4203" y="934"/>
                    <a:pt x="4203" y="2101"/>
                  </a:cubicBezTo>
                  <a:cubicBezTo>
                    <a:pt x="4203" y="3269"/>
                    <a:pt x="3269" y="4203"/>
                    <a:pt x="2102" y="4203"/>
                  </a:cubicBezTo>
                  <a:cubicBezTo>
                    <a:pt x="992" y="4203"/>
                    <a:pt x="59" y="3269"/>
                    <a:pt x="0" y="2160"/>
                  </a:cubicBezTo>
                  <a:cubicBezTo>
                    <a:pt x="0" y="992"/>
                    <a:pt x="934" y="58"/>
                    <a:pt x="210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2" name="Google Shape;16432;p33"/>
            <p:cNvSpPr/>
            <p:nvPr/>
          </p:nvSpPr>
          <p:spPr>
            <a:xfrm>
              <a:off x="2388675" y="954600"/>
              <a:ext cx="102175" cy="102175"/>
            </a:xfrm>
            <a:custGeom>
              <a:avLst/>
              <a:gdLst/>
              <a:ahLst/>
              <a:cxnLst/>
              <a:rect l="l" t="t" r="r" b="b"/>
              <a:pathLst>
                <a:path w="4087" h="4087" extrusionOk="0">
                  <a:moveTo>
                    <a:pt x="4086" y="2044"/>
                  </a:moveTo>
                  <a:cubicBezTo>
                    <a:pt x="4086" y="3211"/>
                    <a:pt x="3211" y="4087"/>
                    <a:pt x="2043" y="4087"/>
                  </a:cubicBezTo>
                  <a:cubicBezTo>
                    <a:pt x="876" y="4028"/>
                    <a:pt x="0" y="3153"/>
                    <a:pt x="0" y="1986"/>
                  </a:cubicBezTo>
                  <a:cubicBezTo>
                    <a:pt x="59" y="876"/>
                    <a:pt x="934" y="1"/>
                    <a:pt x="2043" y="1"/>
                  </a:cubicBezTo>
                  <a:cubicBezTo>
                    <a:pt x="3211" y="1"/>
                    <a:pt x="4086" y="876"/>
                    <a:pt x="4086" y="20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3" name="Google Shape;16433;p33"/>
            <p:cNvSpPr/>
            <p:nvPr/>
          </p:nvSpPr>
          <p:spPr>
            <a:xfrm>
              <a:off x="5577150" y="4141650"/>
              <a:ext cx="102175" cy="102150"/>
            </a:xfrm>
            <a:custGeom>
              <a:avLst/>
              <a:gdLst/>
              <a:ahLst/>
              <a:cxnLst/>
              <a:rect l="l" t="t" r="r" b="b"/>
              <a:pathLst>
                <a:path w="4087" h="4086" extrusionOk="0">
                  <a:moveTo>
                    <a:pt x="4087" y="2043"/>
                  </a:moveTo>
                  <a:cubicBezTo>
                    <a:pt x="4087" y="3210"/>
                    <a:pt x="3153" y="4086"/>
                    <a:pt x="2044" y="4086"/>
                  </a:cubicBezTo>
                  <a:cubicBezTo>
                    <a:pt x="876" y="4086"/>
                    <a:pt x="1" y="3210"/>
                    <a:pt x="1" y="2043"/>
                  </a:cubicBezTo>
                  <a:cubicBezTo>
                    <a:pt x="1" y="876"/>
                    <a:pt x="876" y="0"/>
                    <a:pt x="2044" y="0"/>
                  </a:cubicBezTo>
                  <a:cubicBezTo>
                    <a:pt x="3211" y="0"/>
                    <a:pt x="4087" y="934"/>
                    <a:pt x="4087" y="204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4" name="Google Shape;16434;p33"/>
            <p:cNvSpPr/>
            <p:nvPr/>
          </p:nvSpPr>
          <p:spPr>
            <a:xfrm>
              <a:off x="4593600" y="4877100"/>
              <a:ext cx="103650" cy="103650"/>
            </a:xfrm>
            <a:custGeom>
              <a:avLst/>
              <a:gdLst/>
              <a:ahLst/>
              <a:cxnLst/>
              <a:rect l="l" t="t" r="r" b="b"/>
              <a:pathLst>
                <a:path w="4146" h="4146" extrusionOk="0">
                  <a:moveTo>
                    <a:pt x="4087" y="2102"/>
                  </a:moveTo>
                  <a:cubicBezTo>
                    <a:pt x="4087" y="3269"/>
                    <a:pt x="3211" y="4145"/>
                    <a:pt x="2044" y="4145"/>
                  </a:cubicBezTo>
                  <a:cubicBezTo>
                    <a:pt x="877" y="4145"/>
                    <a:pt x="1" y="3211"/>
                    <a:pt x="1" y="2044"/>
                  </a:cubicBezTo>
                  <a:cubicBezTo>
                    <a:pt x="1" y="935"/>
                    <a:pt x="935" y="1"/>
                    <a:pt x="2102" y="59"/>
                  </a:cubicBezTo>
                  <a:cubicBezTo>
                    <a:pt x="3211" y="59"/>
                    <a:pt x="4145" y="935"/>
                    <a:pt x="4087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5" name="Google Shape;16435;p33"/>
            <p:cNvSpPr/>
            <p:nvPr/>
          </p:nvSpPr>
          <p:spPr>
            <a:xfrm>
              <a:off x="1653200" y="1932325"/>
              <a:ext cx="102175" cy="103625"/>
            </a:xfrm>
            <a:custGeom>
              <a:avLst/>
              <a:gdLst/>
              <a:ahLst/>
              <a:cxnLst/>
              <a:rect l="l" t="t" r="r" b="b"/>
              <a:pathLst>
                <a:path w="4087" h="4145" extrusionOk="0">
                  <a:moveTo>
                    <a:pt x="1985" y="4086"/>
                  </a:moveTo>
                  <a:cubicBezTo>
                    <a:pt x="818" y="4086"/>
                    <a:pt x="0" y="3152"/>
                    <a:pt x="0" y="1985"/>
                  </a:cubicBezTo>
                  <a:cubicBezTo>
                    <a:pt x="59" y="876"/>
                    <a:pt x="993" y="0"/>
                    <a:pt x="2160" y="58"/>
                  </a:cubicBezTo>
                  <a:cubicBezTo>
                    <a:pt x="3269" y="117"/>
                    <a:pt x="4086" y="992"/>
                    <a:pt x="4086" y="2160"/>
                  </a:cubicBezTo>
                  <a:cubicBezTo>
                    <a:pt x="4028" y="3269"/>
                    <a:pt x="3152" y="4144"/>
                    <a:pt x="1985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6" name="Google Shape;16436;p33"/>
            <p:cNvSpPr/>
            <p:nvPr/>
          </p:nvSpPr>
          <p:spPr>
            <a:xfrm>
              <a:off x="6067475" y="2673625"/>
              <a:ext cx="100700" cy="100700"/>
            </a:xfrm>
            <a:custGeom>
              <a:avLst/>
              <a:gdLst/>
              <a:ahLst/>
              <a:cxnLst/>
              <a:rect l="l" t="t" r="r" b="b"/>
              <a:pathLst>
                <a:path w="4028" h="4028" extrusionOk="0">
                  <a:moveTo>
                    <a:pt x="2043" y="4028"/>
                  </a:moveTo>
                  <a:cubicBezTo>
                    <a:pt x="934" y="4028"/>
                    <a:pt x="0" y="3152"/>
                    <a:pt x="0" y="2043"/>
                  </a:cubicBezTo>
                  <a:cubicBezTo>
                    <a:pt x="0" y="934"/>
                    <a:pt x="876" y="0"/>
                    <a:pt x="2043" y="59"/>
                  </a:cubicBezTo>
                  <a:cubicBezTo>
                    <a:pt x="3152" y="59"/>
                    <a:pt x="4028" y="934"/>
                    <a:pt x="4028" y="2043"/>
                  </a:cubicBezTo>
                  <a:cubicBezTo>
                    <a:pt x="4028" y="3152"/>
                    <a:pt x="3152" y="4028"/>
                    <a:pt x="2043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7" name="Google Shape;16437;p33"/>
            <p:cNvSpPr/>
            <p:nvPr/>
          </p:nvSpPr>
          <p:spPr>
            <a:xfrm>
              <a:off x="5088300" y="4636325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876" y="4028"/>
                    <a:pt x="1" y="3153"/>
                    <a:pt x="1" y="1985"/>
                  </a:cubicBezTo>
                  <a:cubicBezTo>
                    <a:pt x="1" y="876"/>
                    <a:pt x="876" y="1"/>
                    <a:pt x="1985" y="1"/>
                  </a:cubicBezTo>
                  <a:cubicBezTo>
                    <a:pt x="3153" y="1"/>
                    <a:pt x="4028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8" name="Google Shape;16438;p33"/>
            <p:cNvSpPr/>
            <p:nvPr/>
          </p:nvSpPr>
          <p:spPr>
            <a:xfrm>
              <a:off x="1899825" y="1443475"/>
              <a:ext cx="102150" cy="102150"/>
            </a:xfrm>
            <a:custGeom>
              <a:avLst/>
              <a:gdLst/>
              <a:ahLst/>
              <a:cxnLst/>
              <a:rect l="l" t="t" r="r" b="b"/>
              <a:pathLst>
                <a:path w="4086" h="4086" extrusionOk="0">
                  <a:moveTo>
                    <a:pt x="2101" y="58"/>
                  </a:moveTo>
                  <a:cubicBezTo>
                    <a:pt x="3210" y="58"/>
                    <a:pt x="4086" y="992"/>
                    <a:pt x="4028" y="2101"/>
                  </a:cubicBezTo>
                  <a:cubicBezTo>
                    <a:pt x="4028" y="3210"/>
                    <a:pt x="3094" y="4086"/>
                    <a:pt x="1926" y="4086"/>
                  </a:cubicBezTo>
                  <a:cubicBezTo>
                    <a:pt x="817" y="4028"/>
                    <a:pt x="0" y="3094"/>
                    <a:pt x="58" y="1985"/>
                  </a:cubicBezTo>
                  <a:cubicBezTo>
                    <a:pt x="58" y="876"/>
                    <a:pt x="992" y="0"/>
                    <a:pt x="2101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9" name="Google Shape;16439;p33"/>
            <p:cNvSpPr/>
            <p:nvPr/>
          </p:nvSpPr>
          <p:spPr>
            <a:xfrm>
              <a:off x="6066000" y="2917325"/>
              <a:ext cx="102175" cy="100700"/>
            </a:xfrm>
            <a:custGeom>
              <a:avLst/>
              <a:gdLst/>
              <a:ahLst/>
              <a:cxnLst/>
              <a:rect l="l" t="t" r="r" b="b"/>
              <a:pathLst>
                <a:path w="4087" h="4028" extrusionOk="0">
                  <a:moveTo>
                    <a:pt x="4028" y="2043"/>
                  </a:moveTo>
                  <a:cubicBezTo>
                    <a:pt x="4028" y="3094"/>
                    <a:pt x="3094" y="4028"/>
                    <a:pt x="1985" y="3969"/>
                  </a:cubicBezTo>
                  <a:cubicBezTo>
                    <a:pt x="935" y="3969"/>
                    <a:pt x="1" y="3035"/>
                    <a:pt x="59" y="1926"/>
                  </a:cubicBezTo>
                  <a:cubicBezTo>
                    <a:pt x="118" y="876"/>
                    <a:pt x="993" y="0"/>
                    <a:pt x="2044" y="0"/>
                  </a:cubicBezTo>
                  <a:cubicBezTo>
                    <a:pt x="3153" y="0"/>
                    <a:pt x="4087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0" name="Google Shape;16440;p33"/>
            <p:cNvSpPr/>
            <p:nvPr/>
          </p:nvSpPr>
          <p:spPr>
            <a:xfrm>
              <a:off x="2878975" y="4878575"/>
              <a:ext cx="100725" cy="100700"/>
            </a:xfrm>
            <a:custGeom>
              <a:avLst/>
              <a:gdLst/>
              <a:ahLst/>
              <a:cxnLst/>
              <a:rect l="l" t="t" r="r" b="b"/>
              <a:pathLst>
                <a:path w="4029" h="4028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935" y="4028"/>
                    <a:pt x="1" y="3094"/>
                    <a:pt x="59" y="1985"/>
                  </a:cubicBezTo>
                  <a:cubicBezTo>
                    <a:pt x="59" y="934"/>
                    <a:pt x="935" y="58"/>
                    <a:pt x="1985" y="0"/>
                  </a:cubicBezTo>
                  <a:cubicBezTo>
                    <a:pt x="3094" y="0"/>
                    <a:pt x="4028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1" name="Google Shape;16441;p33"/>
            <p:cNvSpPr/>
            <p:nvPr/>
          </p:nvSpPr>
          <p:spPr>
            <a:xfrm>
              <a:off x="3862525" y="465750"/>
              <a:ext cx="100700" cy="100725"/>
            </a:xfrm>
            <a:custGeom>
              <a:avLst/>
              <a:gdLst/>
              <a:ahLst/>
              <a:cxnLst/>
              <a:rect l="l" t="t" r="r" b="b"/>
              <a:pathLst>
                <a:path w="4028" h="4029" extrusionOk="0">
                  <a:moveTo>
                    <a:pt x="4028" y="1985"/>
                  </a:moveTo>
                  <a:cubicBezTo>
                    <a:pt x="4028" y="3094"/>
                    <a:pt x="3094" y="4028"/>
                    <a:pt x="1985" y="3970"/>
                  </a:cubicBezTo>
                  <a:cubicBezTo>
                    <a:pt x="934" y="3970"/>
                    <a:pt x="0" y="3094"/>
                    <a:pt x="0" y="1985"/>
                  </a:cubicBezTo>
                  <a:cubicBezTo>
                    <a:pt x="0" y="935"/>
                    <a:pt x="934" y="1"/>
                    <a:pt x="1985" y="1"/>
                  </a:cubicBezTo>
                  <a:cubicBezTo>
                    <a:pt x="3036" y="1"/>
                    <a:pt x="3970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2" name="Google Shape;16442;p33"/>
            <p:cNvSpPr/>
            <p:nvPr/>
          </p:nvSpPr>
          <p:spPr>
            <a:xfrm>
              <a:off x="3615900" y="465750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2044" y="4028"/>
                  </a:moveTo>
                  <a:cubicBezTo>
                    <a:pt x="935" y="4028"/>
                    <a:pt x="1" y="3094"/>
                    <a:pt x="1" y="2044"/>
                  </a:cubicBezTo>
                  <a:cubicBezTo>
                    <a:pt x="1" y="935"/>
                    <a:pt x="935" y="1"/>
                    <a:pt x="2044" y="1"/>
                  </a:cubicBezTo>
                  <a:cubicBezTo>
                    <a:pt x="3094" y="1"/>
                    <a:pt x="3970" y="876"/>
                    <a:pt x="4028" y="1985"/>
                  </a:cubicBezTo>
                  <a:cubicBezTo>
                    <a:pt x="4028" y="3036"/>
                    <a:pt x="3153" y="3970"/>
                    <a:pt x="2044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3" name="Google Shape;16443;p33"/>
            <p:cNvSpPr/>
            <p:nvPr/>
          </p:nvSpPr>
          <p:spPr>
            <a:xfrm>
              <a:off x="2143500" y="4389725"/>
              <a:ext cx="100725" cy="99250"/>
            </a:xfrm>
            <a:custGeom>
              <a:avLst/>
              <a:gdLst/>
              <a:ahLst/>
              <a:cxnLst/>
              <a:rect l="l" t="t" r="r" b="b"/>
              <a:pathLst>
                <a:path w="4029" h="3970" extrusionOk="0">
                  <a:moveTo>
                    <a:pt x="3970" y="1985"/>
                  </a:moveTo>
                  <a:cubicBezTo>
                    <a:pt x="4028" y="3035"/>
                    <a:pt x="3095" y="3969"/>
                    <a:pt x="1986" y="3969"/>
                  </a:cubicBezTo>
                  <a:cubicBezTo>
                    <a:pt x="935" y="3969"/>
                    <a:pt x="59" y="3094"/>
                    <a:pt x="1" y="2043"/>
                  </a:cubicBezTo>
                  <a:cubicBezTo>
                    <a:pt x="1" y="934"/>
                    <a:pt x="935" y="0"/>
                    <a:pt x="1986" y="0"/>
                  </a:cubicBezTo>
                  <a:cubicBezTo>
                    <a:pt x="3036" y="0"/>
                    <a:pt x="3970" y="876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4" name="Google Shape;16444;p33"/>
            <p:cNvSpPr/>
            <p:nvPr/>
          </p:nvSpPr>
          <p:spPr>
            <a:xfrm>
              <a:off x="1654650" y="3652775"/>
              <a:ext cx="99250" cy="100725"/>
            </a:xfrm>
            <a:custGeom>
              <a:avLst/>
              <a:gdLst/>
              <a:ahLst/>
              <a:cxnLst/>
              <a:rect l="l" t="t" r="r" b="b"/>
              <a:pathLst>
                <a:path w="3970" h="4029" extrusionOk="0">
                  <a:moveTo>
                    <a:pt x="1985" y="59"/>
                  </a:moveTo>
                  <a:cubicBezTo>
                    <a:pt x="3036" y="1"/>
                    <a:pt x="3970" y="935"/>
                    <a:pt x="3970" y="2044"/>
                  </a:cubicBezTo>
                  <a:cubicBezTo>
                    <a:pt x="3970" y="3095"/>
                    <a:pt x="3094" y="4028"/>
                    <a:pt x="1985" y="4028"/>
                  </a:cubicBezTo>
                  <a:cubicBezTo>
                    <a:pt x="935" y="4028"/>
                    <a:pt x="1" y="3095"/>
                    <a:pt x="1" y="1986"/>
                  </a:cubicBezTo>
                  <a:cubicBezTo>
                    <a:pt x="1" y="935"/>
                    <a:pt x="876" y="59"/>
                    <a:pt x="198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5" name="Google Shape;16445;p33"/>
            <p:cNvSpPr/>
            <p:nvPr/>
          </p:nvSpPr>
          <p:spPr>
            <a:xfrm>
              <a:off x="6067475" y="2428475"/>
              <a:ext cx="99250" cy="99250"/>
            </a:xfrm>
            <a:custGeom>
              <a:avLst/>
              <a:gdLst/>
              <a:ahLst/>
              <a:cxnLst/>
              <a:rect l="l" t="t" r="r" b="b"/>
              <a:pathLst>
                <a:path w="3970" h="3970" extrusionOk="0">
                  <a:moveTo>
                    <a:pt x="1985" y="0"/>
                  </a:moveTo>
                  <a:cubicBezTo>
                    <a:pt x="3035" y="0"/>
                    <a:pt x="3911" y="876"/>
                    <a:pt x="3969" y="1926"/>
                  </a:cubicBezTo>
                  <a:cubicBezTo>
                    <a:pt x="3969" y="2977"/>
                    <a:pt x="3094" y="3911"/>
                    <a:pt x="2043" y="3911"/>
                  </a:cubicBezTo>
                  <a:cubicBezTo>
                    <a:pt x="992" y="3969"/>
                    <a:pt x="59" y="3035"/>
                    <a:pt x="59" y="1985"/>
                  </a:cubicBezTo>
                  <a:cubicBezTo>
                    <a:pt x="0" y="934"/>
                    <a:pt x="934" y="58"/>
                    <a:pt x="198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6" name="Google Shape;16446;p33"/>
            <p:cNvSpPr/>
            <p:nvPr/>
          </p:nvSpPr>
          <p:spPr>
            <a:xfrm>
              <a:off x="4841675" y="709450"/>
              <a:ext cx="99275" cy="99250"/>
            </a:xfrm>
            <a:custGeom>
              <a:avLst/>
              <a:gdLst/>
              <a:ahLst/>
              <a:cxnLst/>
              <a:rect l="l" t="t" r="r" b="b"/>
              <a:pathLst>
                <a:path w="3971" h="3970" extrusionOk="0">
                  <a:moveTo>
                    <a:pt x="3970" y="1985"/>
                  </a:moveTo>
                  <a:cubicBezTo>
                    <a:pt x="3970" y="3036"/>
                    <a:pt x="3036" y="3970"/>
                    <a:pt x="1986" y="3970"/>
                  </a:cubicBezTo>
                  <a:cubicBezTo>
                    <a:pt x="935" y="3911"/>
                    <a:pt x="1" y="2978"/>
                    <a:pt x="59" y="1927"/>
                  </a:cubicBezTo>
                  <a:cubicBezTo>
                    <a:pt x="59" y="876"/>
                    <a:pt x="993" y="1"/>
                    <a:pt x="2044" y="1"/>
                  </a:cubicBezTo>
                  <a:cubicBezTo>
                    <a:pt x="3095" y="1"/>
                    <a:pt x="3970" y="935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7" name="Google Shape;16447;p33"/>
            <p:cNvSpPr/>
            <p:nvPr/>
          </p:nvSpPr>
          <p:spPr>
            <a:xfrm>
              <a:off x="5825225" y="1691525"/>
              <a:ext cx="99250" cy="99275"/>
            </a:xfrm>
            <a:custGeom>
              <a:avLst/>
              <a:gdLst/>
              <a:ahLst/>
              <a:cxnLst/>
              <a:rect l="l" t="t" r="r" b="b"/>
              <a:pathLst>
                <a:path w="3970" h="3971" extrusionOk="0">
                  <a:moveTo>
                    <a:pt x="1985" y="3970"/>
                  </a:moveTo>
                  <a:cubicBezTo>
                    <a:pt x="876" y="3970"/>
                    <a:pt x="1" y="3036"/>
                    <a:pt x="1" y="1986"/>
                  </a:cubicBezTo>
                  <a:cubicBezTo>
                    <a:pt x="1" y="935"/>
                    <a:pt x="935" y="1"/>
                    <a:pt x="1985" y="59"/>
                  </a:cubicBezTo>
                  <a:cubicBezTo>
                    <a:pt x="3036" y="59"/>
                    <a:pt x="3970" y="993"/>
                    <a:pt x="3970" y="2044"/>
                  </a:cubicBezTo>
                  <a:cubicBezTo>
                    <a:pt x="3911" y="3095"/>
                    <a:pt x="3036" y="3970"/>
                    <a:pt x="198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8" name="Google Shape;16448;p33"/>
            <p:cNvSpPr/>
            <p:nvPr/>
          </p:nvSpPr>
          <p:spPr>
            <a:xfrm>
              <a:off x="4106225" y="465750"/>
              <a:ext cx="97800" cy="99250"/>
            </a:xfrm>
            <a:custGeom>
              <a:avLst/>
              <a:gdLst/>
              <a:ahLst/>
              <a:cxnLst/>
              <a:rect l="l" t="t" r="r" b="b"/>
              <a:pathLst>
                <a:path w="3912" h="3970" extrusionOk="0">
                  <a:moveTo>
                    <a:pt x="3911" y="1985"/>
                  </a:moveTo>
                  <a:cubicBezTo>
                    <a:pt x="3911" y="3036"/>
                    <a:pt x="3035" y="3970"/>
                    <a:pt x="1985" y="3970"/>
                  </a:cubicBezTo>
                  <a:cubicBezTo>
                    <a:pt x="934" y="3970"/>
                    <a:pt x="0" y="3036"/>
                    <a:pt x="0" y="1985"/>
                  </a:cubicBezTo>
                  <a:cubicBezTo>
                    <a:pt x="0" y="935"/>
                    <a:pt x="876" y="59"/>
                    <a:pt x="1926" y="59"/>
                  </a:cubicBezTo>
                  <a:cubicBezTo>
                    <a:pt x="2977" y="1"/>
                    <a:pt x="3911" y="935"/>
                    <a:pt x="3911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9" name="Google Shape;16449;p33"/>
            <p:cNvSpPr/>
            <p:nvPr/>
          </p:nvSpPr>
          <p:spPr>
            <a:xfrm>
              <a:off x="2393050" y="4634875"/>
              <a:ext cx="94875" cy="96325"/>
            </a:xfrm>
            <a:custGeom>
              <a:avLst/>
              <a:gdLst/>
              <a:ahLst/>
              <a:cxnLst/>
              <a:rect l="l" t="t" r="r" b="b"/>
              <a:pathLst>
                <a:path w="3795" h="3853" extrusionOk="0">
                  <a:moveTo>
                    <a:pt x="3794" y="1868"/>
                  </a:moveTo>
                  <a:cubicBezTo>
                    <a:pt x="3794" y="2977"/>
                    <a:pt x="2977" y="3794"/>
                    <a:pt x="1926" y="3794"/>
                  </a:cubicBezTo>
                  <a:cubicBezTo>
                    <a:pt x="817" y="3853"/>
                    <a:pt x="0" y="2977"/>
                    <a:pt x="0" y="1868"/>
                  </a:cubicBezTo>
                  <a:cubicBezTo>
                    <a:pt x="0" y="817"/>
                    <a:pt x="817" y="0"/>
                    <a:pt x="1926" y="0"/>
                  </a:cubicBezTo>
                  <a:cubicBezTo>
                    <a:pt x="2977" y="0"/>
                    <a:pt x="3794" y="817"/>
                    <a:pt x="3794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0" name="Google Shape;16450;p33"/>
            <p:cNvSpPr/>
            <p:nvPr/>
          </p:nvSpPr>
          <p:spPr>
            <a:xfrm>
              <a:off x="6068925" y="3165400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3853" y="1985"/>
                  </a:moveTo>
                  <a:cubicBezTo>
                    <a:pt x="3853" y="3035"/>
                    <a:pt x="2977" y="3853"/>
                    <a:pt x="1927" y="3853"/>
                  </a:cubicBezTo>
                  <a:cubicBezTo>
                    <a:pt x="818" y="3853"/>
                    <a:pt x="1" y="2977"/>
                    <a:pt x="59" y="1868"/>
                  </a:cubicBezTo>
                  <a:cubicBezTo>
                    <a:pt x="59" y="817"/>
                    <a:pt x="934" y="0"/>
                    <a:pt x="1985" y="0"/>
                  </a:cubicBezTo>
                  <a:cubicBezTo>
                    <a:pt x="3036" y="59"/>
                    <a:pt x="3853" y="934"/>
                    <a:pt x="3853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1" name="Google Shape;16451;p33"/>
            <p:cNvSpPr/>
            <p:nvPr/>
          </p:nvSpPr>
          <p:spPr>
            <a:xfrm>
              <a:off x="3370750" y="467225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1868" y="3853"/>
                  </a:moveTo>
                  <a:cubicBezTo>
                    <a:pt x="818" y="3794"/>
                    <a:pt x="0" y="2977"/>
                    <a:pt x="59" y="1868"/>
                  </a:cubicBezTo>
                  <a:cubicBezTo>
                    <a:pt x="59" y="817"/>
                    <a:pt x="934" y="0"/>
                    <a:pt x="1985" y="59"/>
                  </a:cubicBezTo>
                  <a:cubicBezTo>
                    <a:pt x="3094" y="59"/>
                    <a:pt x="3853" y="934"/>
                    <a:pt x="3853" y="1985"/>
                  </a:cubicBezTo>
                  <a:cubicBezTo>
                    <a:pt x="3795" y="3094"/>
                    <a:pt x="2977" y="3853"/>
                    <a:pt x="1868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2" name="Google Shape;16452;p33"/>
            <p:cNvSpPr/>
            <p:nvPr/>
          </p:nvSpPr>
          <p:spPr>
            <a:xfrm>
              <a:off x="5828150" y="3902325"/>
              <a:ext cx="93425" cy="94875"/>
            </a:xfrm>
            <a:custGeom>
              <a:avLst/>
              <a:gdLst/>
              <a:ahLst/>
              <a:cxnLst/>
              <a:rect l="l" t="t" r="r" b="b"/>
              <a:pathLst>
                <a:path w="3737" h="3795" extrusionOk="0">
                  <a:moveTo>
                    <a:pt x="3736" y="1926"/>
                  </a:moveTo>
                  <a:cubicBezTo>
                    <a:pt x="3736" y="3036"/>
                    <a:pt x="2861" y="3794"/>
                    <a:pt x="1810" y="3794"/>
                  </a:cubicBezTo>
                  <a:cubicBezTo>
                    <a:pt x="759" y="3736"/>
                    <a:pt x="0" y="2919"/>
                    <a:pt x="0" y="1926"/>
                  </a:cubicBezTo>
                  <a:cubicBezTo>
                    <a:pt x="0" y="817"/>
                    <a:pt x="876" y="0"/>
                    <a:pt x="1927" y="59"/>
                  </a:cubicBezTo>
                  <a:cubicBezTo>
                    <a:pt x="2977" y="59"/>
                    <a:pt x="3736" y="876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3" name="Google Shape;16453;p33"/>
            <p:cNvSpPr/>
            <p:nvPr/>
          </p:nvSpPr>
          <p:spPr>
            <a:xfrm>
              <a:off x="1899825" y="4146025"/>
              <a:ext cx="94875" cy="94875"/>
            </a:xfrm>
            <a:custGeom>
              <a:avLst/>
              <a:gdLst/>
              <a:ahLst/>
              <a:cxnLst/>
              <a:rect l="l" t="t" r="r" b="b"/>
              <a:pathLst>
                <a:path w="3795" h="3795" extrusionOk="0">
                  <a:moveTo>
                    <a:pt x="3794" y="1926"/>
                  </a:moveTo>
                  <a:cubicBezTo>
                    <a:pt x="3736" y="2977"/>
                    <a:pt x="2919" y="3794"/>
                    <a:pt x="1810" y="3794"/>
                  </a:cubicBezTo>
                  <a:cubicBezTo>
                    <a:pt x="759" y="3736"/>
                    <a:pt x="0" y="2919"/>
                    <a:pt x="0" y="1810"/>
                  </a:cubicBezTo>
                  <a:cubicBezTo>
                    <a:pt x="58" y="759"/>
                    <a:pt x="876" y="0"/>
                    <a:pt x="1868" y="0"/>
                  </a:cubicBezTo>
                  <a:cubicBezTo>
                    <a:pt x="2977" y="0"/>
                    <a:pt x="3794" y="817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4" name="Google Shape;16454;p33"/>
            <p:cNvSpPr/>
            <p:nvPr/>
          </p:nvSpPr>
          <p:spPr>
            <a:xfrm>
              <a:off x="2639650" y="712375"/>
              <a:ext cx="94875" cy="93425"/>
            </a:xfrm>
            <a:custGeom>
              <a:avLst/>
              <a:gdLst/>
              <a:ahLst/>
              <a:cxnLst/>
              <a:rect l="l" t="t" r="r" b="b"/>
              <a:pathLst>
                <a:path w="3795" h="3737" extrusionOk="0">
                  <a:moveTo>
                    <a:pt x="1927" y="3736"/>
                  </a:moveTo>
                  <a:cubicBezTo>
                    <a:pt x="876" y="3736"/>
                    <a:pt x="59" y="2919"/>
                    <a:pt x="59" y="1868"/>
                  </a:cubicBezTo>
                  <a:cubicBezTo>
                    <a:pt x="1" y="818"/>
                    <a:pt x="818" y="0"/>
                    <a:pt x="1869" y="0"/>
                  </a:cubicBezTo>
                  <a:cubicBezTo>
                    <a:pt x="2919" y="0"/>
                    <a:pt x="3737" y="818"/>
                    <a:pt x="3737" y="1810"/>
                  </a:cubicBezTo>
                  <a:cubicBezTo>
                    <a:pt x="3795" y="2861"/>
                    <a:pt x="2978" y="3678"/>
                    <a:pt x="1927" y="37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5" name="Google Shape;16455;p33"/>
            <p:cNvSpPr/>
            <p:nvPr/>
          </p:nvSpPr>
          <p:spPr>
            <a:xfrm>
              <a:off x="6070375" y="2184775"/>
              <a:ext cx="93425" cy="91950"/>
            </a:xfrm>
            <a:custGeom>
              <a:avLst/>
              <a:gdLst/>
              <a:ahLst/>
              <a:cxnLst/>
              <a:rect l="l" t="t" r="r" b="b"/>
              <a:pathLst>
                <a:path w="3737" h="3678" extrusionOk="0">
                  <a:moveTo>
                    <a:pt x="3737" y="1868"/>
                  </a:moveTo>
                  <a:cubicBezTo>
                    <a:pt x="3737" y="2860"/>
                    <a:pt x="2861" y="3678"/>
                    <a:pt x="1869" y="3678"/>
                  </a:cubicBezTo>
                  <a:cubicBezTo>
                    <a:pt x="876" y="3678"/>
                    <a:pt x="1" y="2802"/>
                    <a:pt x="59" y="1810"/>
                  </a:cubicBezTo>
                  <a:cubicBezTo>
                    <a:pt x="59" y="817"/>
                    <a:pt x="935" y="0"/>
                    <a:pt x="1927" y="0"/>
                  </a:cubicBezTo>
                  <a:cubicBezTo>
                    <a:pt x="2919" y="59"/>
                    <a:pt x="3737" y="876"/>
                    <a:pt x="3737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6" name="Google Shape;16456;p33"/>
            <p:cNvSpPr/>
            <p:nvPr/>
          </p:nvSpPr>
          <p:spPr>
            <a:xfrm>
              <a:off x="3862525" y="5129550"/>
              <a:ext cx="91950" cy="91975"/>
            </a:xfrm>
            <a:custGeom>
              <a:avLst/>
              <a:gdLst/>
              <a:ahLst/>
              <a:cxnLst/>
              <a:rect l="l" t="t" r="r" b="b"/>
              <a:pathLst>
                <a:path w="3678" h="3679" extrusionOk="0">
                  <a:moveTo>
                    <a:pt x="3678" y="1869"/>
                  </a:moveTo>
                  <a:cubicBezTo>
                    <a:pt x="3678" y="2861"/>
                    <a:pt x="2860" y="3678"/>
                    <a:pt x="1868" y="3678"/>
                  </a:cubicBezTo>
                  <a:cubicBezTo>
                    <a:pt x="876" y="3678"/>
                    <a:pt x="0" y="2803"/>
                    <a:pt x="0" y="1810"/>
                  </a:cubicBezTo>
                  <a:cubicBezTo>
                    <a:pt x="59" y="818"/>
                    <a:pt x="934" y="1"/>
                    <a:pt x="1868" y="59"/>
                  </a:cubicBezTo>
                  <a:cubicBezTo>
                    <a:pt x="2860" y="59"/>
                    <a:pt x="3678" y="876"/>
                    <a:pt x="3678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7" name="Google Shape;16457;p33"/>
            <p:cNvSpPr/>
            <p:nvPr/>
          </p:nvSpPr>
          <p:spPr>
            <a:xfrm>
              <a:off x="4357200" y="470125"/>
              <a:ext cx="91975" cy="91975"/>
            </a:xfrm>
            <a:custGeom>
              <a:avLst/>
              <a:gdLst/>
              <a:ahLst/>
              <a:cxnLst/>
              <a:rect l="l" t="t" r="r" b="b"/>
              <a:pathLst>
                <a:path w="3679" h="3679" extrusionOk="0">
                  <a:moveTo>
                    <a:pt x="3620" y="1810"/>
                  </a:moveTo>
                  <a:cubicBezTo>
                    <a:pt x="3678" y="2744"/>
                    <a:pt x="2861" y="3620"/>
                    <a:pt x="1869" y="3678"/>
                  </a:cubicBezTo>
                  <a:cubicBezTo>
                    <a:pt x="876" y="3678"/>
                    <a:pt x="1" y="2803"/>
                    <a:pt x="1" y="1810"/>
                  </a:cubicBezTo>
                  <a:cubicBezTo>
                    <a:pt x="1" y="876"/>
                    <a:pt x="818" y="1"/>
                    <a:pt x="1810" y="1"/>
                  </a:cubicBezTo>
                  <a:cubicBezTo>
                    <a:pt x="2744" y="1"/>
                    <a:pt x="3620" y="818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8" name="Google Shape;16458;p33"/>
            <p:cNvSpPr/>
            <p:nvPr/>
          </p:nvSpPr>
          <p:spPr>
            <a:xfrm>
              <a:off x="3620275" y="5131025"/>
              <a:ext cx="91975" cy="90500"/>
            </a:xfrm>
            <a:custGeom>
              <a:avLst/>
              <a:gdLst/>
              <a:ahLst/>
              <a:cxnLst/>
              <a:rect l="l" t="t" r="r" b="b"/>
              <a:pathLst>
                <a:path w="3679" h="3620" extrusionOk="0">
                  <a:moveTo>
                    <a:pt x="1869" y="3619"/>
                  </a:moveTo>
                  <a:cubicBezTo>
                    <a:pt x="876" y="3619"/>
                    <a:pt x="1" y="2744"/>
                    <a:pt x="1" y="1810"/>
                  </a:cubicBezTo>
                  <a:cubicBezTo>
                    <a:pt x="1" y="817"/>
                    <a:pt x="876" y="0"/>
                    <a:pt x="1869" y="0"/>
                  </a:cubicBezTo>
                  <a:cubicBezTo>
                    <a:pt x="2803" y="0"/>
                    <a:pt x="3620" y="817"/>
                    <a:pt x="3620" y="1751"/>
                  </a:cubicBezTo>
                  <a:cubicBezTo>
                    <a:pt x="3678" y="2744"/>
                    <a:pt x="2803" y="3619"/>
                    <a:pt x="186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9" name="Google Shape;16459;p33"/>
            <p:cNvSpPr/>
            <p:nvPr/>
          </p:nvSpPr>
          <p:spPr>
            <a:xfrm>
              <a:off x="1412425" y="2921700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19" y="1810"/>
                  </a:moveTo>
                  <a:cubicBezTo>
                    <a:pt x="3619" y="2802"/>
                    <a:pt x="2802" y="3619"/>
                    <a:pt x="1810" y="3619"/>
                  </a:cubicBezTo>
                  <a:cubicBezTo>
                    <a:pt x="818" y="3619"/>
                    <a:pt x="0" y="2802"/>
                    <a:pt x="0" y="1810"/>
                  </a:cubicBezTo>
                  <a:cubicBezTo>
                    <a:pt x="0" y="876"/>
                    <a:pt x="818" y="59"/>
                    <a:pt x="1751" y="0"/>
                  </a:cubicBezTo>
                  <a:cubicBezTo>
                    <a:pt x="2744" y="0"/>
                    <a:pt x="3561" y="817"/>
                    <a:pt x="3619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0" name="Google Shape;16460;p33"/>
            <p:cNvSpPr/>
            <p:nvPr/>
          </p:nvSpPr>
          <p:spPr>
            <a:xfrm>
              <a:off x="4846075" y="4884400"/>
              <a:ext cx="91950" cy="90500"/>
            </a:xfrm>
            <a:custGeom>
              <a:avLst/>
              <a:gdLst/>
              <a:ahLst/>
              <a:cxnLst/>
              <a:rect l="l" t="t" r="r" b="b"/>
              <a:pathLst>
                <a:path w="3678" h="3620" extrusionOk="0">
                  <a:moveTo>
                    <a:pt x="1868" y="1"/>
                  </a:moveTo>
                  <a:cubicBezTo>
                    <a:pt x="2802" y="1"/>
                    <a:pt x="3677" y="876"/>
                    <a:pt x="3619" y="1810"/>
                  </a:cubicBezTo>
                  <a:cubicBezTo>
                    <a:pt x="3619" y="2802"/>
                    <a:pt x="2743" y="3620"/>
                    <a:pt x="1751" y="3620"/>
                  </a:cubicBezTo>
                  <a:cubicBezTo>
                    <a:pt x="817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1" name="Google Shape;16461;p33"/>
            <p:cNvSpPr/>
            <p:nvPr/>
          </p:nvSpPr>
          <p:spPr>
            <a:xfrm>
              <a:off x="1659025" y="1695925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20" y="1810"/>
                  </a:moveTo>
                  <a:cubicBezTo>
                    <a:pt x="3620" y="2802"/>
                    <a:pt x="2803" y="3619"/>
                    <a:pt x="1810" y="3619"/>
                  </a:cubicBezTo>
                  <a:cubicBezTo>
                    <a:pt x="818" y="3619"/>
                    <a:pt x="1" y="2802"/>
                    <a:pt x="1" y="1810"/>
                  </a:cubicBezTo>
                  <a:cubicBezTo>
                    <a:pt x="1" y="876"/>
                    <a:pt x="818" y="58"/>
                    <a:pt x="1752" y="0"/>
                  </a:cubicBezTo>
                  <a:cubicBezTo>
                    <a:pt x="2744" y="0"/>
                    <a:pt x="3562" y="817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2" name="Google Shape;16462;p33"/>
            <p:cNvSpPr/>
            <p:nvPr/>
          </p:nvSpPr>
          <p:spPr>
            <a:xfrm>
              <a:off x="1412425" y="2675075"/>
              <a:ext cx="90500" cy="91975"/>
            </a:xfrm>
            <a:custGeom>
              <a:avLst/>
              <a:gdLst/>
              <a:ahLst/>
              <a:cxnLst/>
              <a:rect l="l" t="t" r="r" b="b"/>
              <a:pathLst>
                <a:path w="3620" h="3679" extrusionOk="0">
                  <a:moveTo>
                    <a:pt x="1810" y="1"/>
                  </a:moveTo>
                  <a:cubicBezTo>
                    <a:pt x="2802" y="59"/>
                    <a:pt x="3619" y="935"/>
                    <a:pt x="3619" y="1869"/>
                  </a:cubicBezTo>
                  <a:cubicBezTo>
                    <a:pt x="3561" y="2861"/>
                    <a:pt x="2685" y="3678"/>
                    <a:pt x="1751" y="3620"/>
                  </a:cubicBezTo>
                  <a:cubicBezTo>
                    <a:pt x="759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3" name="Google Shape;16463;p33"/>
            <p:cNvSpPr/>
            <p:nvPr/>
          </p:nvSpPr>
          <p:spPr>
            <a:xfrm>
              <a:off x="5340750" y="9619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2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744"/>
                    <a:pt x="1" y="1752"/>
                  </a:cubicBezTo>
                  <a:cubicBezTo>
                    <a:pt x="1" y="760"/>
                    <a:pt x="759" y="1"/>
                    <a:pt x="1752" y="1"/>
                  </a:cubicBezTo>
                  <a:cubicBezTo>
                    <a:pt x="2744" y="1"/>
                    <a:pt x="3503" y="760"/>
                    <a:pt x="3503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4" name="Google Shape;16464;p33"/>
            <p:cNvSpPr/>
            <p:nvPr/>
          </p:nvSpPr>
          <p:spPr>
            <a:xfrm>
              <a:off x="5584450" y="120852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1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685"/>
                    <a:pt x="1" y="1751"/>
                  </a:cubicBezTo>
                  <a:cubicBezTo>
                    <a:pt x="1" y="759"/>
                    <a:pt x="759" y="0"/>
                    <a:pt x="1752" y="0"/>
                  </a:cubicBezTo>
                  <a:cubicBezTo>
                    <a:pt x="2744" y="0"/>
                    <a:pt x="3503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5" name="Google Shape;16465;p33"/>
            <p:cNvSpPr/>
            <p:nvPr/>
          </p:nvSpPr>
          <p:spPr>
            <a:xfrm>
              <a:off x="3132900" y="4716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2" y="1751"/>
                  </a:moveTo>
                  <a:cubicBezTo>
                    <a:pt x="3502" y="2744"/>
                    <a:pt x="2744" y="3503"/>
                    <a:pt x="1751" y="3503"/>
                  </a:cubicBezTo>
                  <a:cubicBezTo>
                    <a:pt x="759" y="3503"/>
                    <a:pt x="0" y="2744"/>
                    <a:pt x="0" y="1751"/>
                  </a:cubicBezTo>
                  <a:cubicBezTo>
                    <a:pt x="0" y="817"/>
                    <a:pt x="759" y="0"/>
                    <a:pt x="1751" y="0"/>
                  </a:cubicBezTo>
                  <a:cubicBezTo>
                    <a:pt x="2685" y="0"/>
                    <a:pt x="3502" y="759"/>
                    <a:pt x="3502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6" name="Google Shape;16466;p33"/>
            <p:cNvSpPr/>
            <p:nvPr/>
          </p:nvSpPr>
          <p:spPr>
            <a:xfrm>
              <a:off x="6073300" y="341347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1752" y="3502"/>
                  </a:moveTo>
                  <a:cubicBezTo>
                    <a:pt x="759" y="3502"/>
                    <a:pt x="1" y="2685"/>
                    <a:pt x="1" y="1751"/>
                  </a:cubicBezTo>
                  <a:cubicBezTo>
                    <a:pt x="1" y="759"/>
                    <a:pt x="818" y="0"/>
                    <a:pt x="1810" y="0"/>
                  </a:cubicBezTo>
                  <a:cubicBezTo>
                    <a:pt x="2744" y="0"/>
                    <a:pt x="3503" y="759"/>
                    <a:pt x="3503" y="1751"/>
                  </a:cubicBezTo>
                  <a:cubicBezTo>
                    <a:pt x="3503" y="2744"/>
                    <a:pt x="2744" y="3502"/>
                    <a:pt x="1752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7" name="Google Shape;16467;p33"/>
            <p:cNvSpPr/>
            <p:nvPr/>
          </p:nvSpPr>
          <p:spPr>
            <a:xfrm>
              <a:off x="1413875" y="2434300"/>
              <a:ext cx="87575" cy="86125"/>
            </a:xfrm>
            <a:custGeom>
              <a:avLst/>
              <a:gdLst/>
              <a:ahLst/>
              <a:cxnLst/>
              <a:rect l="l" t="t" r="r" b="b"/>
              <a:pathLst>
                <a:path w="3503" h="3445" extrusionOk="0">
                  <a:moveTo>
                    <a:pt x="1752" y="3444"/>
                  </a:moveTo>
                  <a:cubicBezTo>
                    <a:pt x="760" y="3444"/>
                    <a:pt x="1" y="2744"/>
                    <a:pt x="1" y="1752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744" y="1"/>
                    <a:pt x="3445" y="759"/>
                    <a:pt x="3503" y="1693"/>
                  </a:cubicBezTo>
                  <a:cubicBezTo>
                    <a:pt x="3503" y="2686"/>
                    <a:pt x="2744" y="3444"/>
                    <a:pt x="1752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8" name="Google Shape;16468;p33"/>
            <p:cNvSpPr/>
            <p:nvPr/>
          </p:nvSpPr>
          <p:spPr>
            <a:xfrm>
              <a:off x="4112050" y="5131025"/>
              <a:ext cx="87575" cy="89025"/>
            </a:xfrm>
            <a:custGeom>
              <a:avLst/>
              <a:gdLst/>
              <a:ahLst/>
              <a:cxnLst/>
              <a:rect l="l" t="t" r="r" b="b"/>
              <a:pathLst>
                <a:path w="3503" h="3561" extrusionOk="0">
                  <a:moveTo>
                    <a:pt x="3503" y="1751"/>
                  </a:moveTo>
                  <a:cubicBezTo>
                    <a:pt x="3503" y="2744"/>
                    <a:pt x="2744" y="3561"/>
                    <a:pt x="1752" y="3561"/>
                  </a:cubicBezTo>
                  <a:cubicBezTo>
                    <a:pt x="760" y="3561"/>
                    <a:pt x="1" y="2802"/>
                    <a:pt x="1" y="1810"/>
                  </a:cubicBezTo>
                  <a:cubicBezTo>
                    <a:pt x="1" y="817"/>
                    <a:pt x="701" y="59"/>
                    <a:pt x="1693" y="59"/>
                  </a:cubicBezTo>
                  <a:cubicBezTo>
                    <a:pt x="2686" y="0"/>
                    <a:pt x="3445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9" name="Google Shape;16469;p33"/>
            <p:cNvSpPr/>
            <p:nvPr/>
          </p:nvSpPr>
          <p:spPr>
            <a:xfrm>
              <a:off x="1413875" y="317122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5"/>
                    <a:pt x="1693" y="3445"/>
                  </a:cubicBezTo>
                  <a:cubicBezTo>
                    <a:pt x="760" y="3386"/>
                    <a:pt x="1" y="2627"/>
                    <a:pt x="59" y="1693"/>
                  </a:cubicBezTo>
                  <a:cubicBezTo>
                    <a:pt x="59" y="759"/>
                    <a:pt x="818" y="1"/>
                    <a:pt x="1752" y="1"/>
                  </a:cubicBezTo>
                  <a:cubicBezTo>
                    <a:pt x="2744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0" name="Google Shape;16470;p33"/>
            <p:cNvSpPr/>
            <p:nvPr/>
          </p:nvSpPr>
          <p:spPr>
            <a:xfrm>
              <a:off x="3376575" y="513247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4"/>
                    <a:pt x="1752" y="3444"/>
                  </a:cubicBezTo>
                  <a:cubicBezTo>
                    <a:pt x="760" y="3444"/>
                    <a:pt x="1" y="2686"/>
                    <a:pt x="1" y="1693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686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1" name="Google Shape;16471;p33"/>
            <p:cNvSpPr/>
            <p:nvPr/>
          </p:nvSpPr>
          <p:spPr>
            <a:xfrm>
              <a:off x="2639650" y="4887325"/>
              <a:ext cx="86125" cy="84650"/>
            </a:xfrm>
            <a:custGeom>
              <a:avLst/>
              <a:gdLst/>
              <a:ahLst/>
              <a:cxnLst/>
              <a:rect l="l" t="t" r="r" b="b"/>
              <a:pathLst>
                <a:path w="3445" h="3386" extrusionOk="0">
                  <a:moveTo>
                    <a:pt x="3445" y="1693"/>
                  </a:moveTo>
                  <a:cubicBezTo>
                    <a:pt x="3445" y="2627"/>
                    <a:pt x="2628" y="3386"/>
                    <a:pt x="1694" y="3386"/>
                  </a:cubicBezTo>
                  <a:cubicBezTo>
                    <a:pt x="760" y="3327"/>
                    <a:pt x="1" y="2569"/>
                    <a:pt x="59" y="1635"/>
                  </a:cubicBezTo>
                  <a:cubicBezTo>
                    <a:pt x="59" y="701"/>
                    <a:pt x="818" y="0"/>
                    <a:pt x="1752" y="0"/>
                  </a:cubicBezTo>
                  <a:cubicBezTo>
                    <a:pt x="2686" y="0"/>
                    <a:pt x="3445" y="759"/>
                    <a:pt x="3445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2" name="Google Shape;16472;p33"/>
            <p:cNvSpPr/>
            <p:nvPr/>
          </p:nvSpPr>
          <p:spPr>
            <a:xfrm>
              <a:off x="1661950" y="3903775"/>
              <a:ext cx="84675" cy="86125"/>
            </a:xfrm>
            <a:custGeom>
              <a:avLst/>
              <a:gdLst/>
              <a:ahLst/>
              <a:cxnLst/>
              <a:rect l="l" t="t" r="r" b="b"/>
              <a:pathLst>
                <a:path w="3387" h="3445" extrusionOk="0">
                  <a:moveTo>
                    <a:pt x="1693" y="1"/>
                  </a:moveTo>
                  <a:cubicBezTo>
                    <a:pt x="2627" y="1"/>
                    <a:pt x="3386" y="818"/>
                    <a:pt x="3386" y="1752"/>
                  </a:cubicBezTo>
                  <a:cubicBezTo>
                    <a:pt x="3386" y="2686"/>
                    <a:pt x="2569" y="3444"/>
                    <a:pt x="1635" y="3386"/>
                  </a:cubicBezTo>
                  <a:cubicBezTo>
                    <a:pt x="701" y="3386"/>
                    <a:pt x="1" y="2627"/>
                    <a:pt x="1" y="1693"/>
                  </a:cubicBezTo>
                  <a:cubicBezTo>
                    <a:pt x="1" y="759"/>
                    <a:pt x="759" y="1"/>
                    <a:pt x="16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3" name="Google Shape;16473;p33"/>
            <p:cNvSpPr/>
            <p:nvPr/>
          </p:nvSpPr>
          <p:spPr>
            <a:xfrm>
              <a:off x="5587375" y="4398475"/>
              <a:ext cx="81725" cy="81725"/>
            </a:xfrm>
            <a:custGeom>
              <a:avLst/>
              <a:gdLst/>
              <a:ahLst/>
              <a:cxnLst/>
              <a:rect l="l" t="t" r="r" b="b"/>
              <a:pathLst>
                <a:path w="3269" h="3269" extrusionOk="0">
                  <a:moveTo>
                    <a:pt x="1635" y="3269"/>
                  </a:moveTo>
                  <a:cubicBezTo>
                    <a:pt x="701" y="3269"/>
                    <a:pt x="0" y="2510"/>
                    <a:pt x="0" y="1635"/>
                  </a:cubicBezTo>
                  <a:cubicBezTo>
                    <a:pt x="0" y="759"/>
                    <a:pt x="759" y="0"/>
                    <a:pt x="1693" y="0"/>
                  </a:cubicBezTo>
                  <a:cubicBezTo>
                    <a:pt x="2569" y="59"/>
                    <a:pt x="3269" y="817"/>
                    <a:pt x="3269" y="1693"/>
                  </a:cubicBezTo>
                  <a:cubicBezTo>
                    <a:pt x="3211" y="2569"/>
                    <a:pt x="2510" y="3269"/>
                    <a:pt x="1635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4" name="Google Shape;16474;p33"/>
            <p:cNvSpPr/>
            <p:nvPr/>
          </p:nvSpPr>
          <p:spPr>
            <a:xfrm>
              <a:off x="6076225" y="1948375"/>
              <a:ext cx="81750" cy="81725"/>
            </a:xfrm>
            <a:custGeom>
              <a:avLst/>
              <a:gdLst/>
              <a:ahLst/>
              <a:cxnLst/>
              <a:rect l="l" t="t" r="r" b="b"/>
              <a:pathLst>
                <a:path w="3270" h="3269" extrusionOk="0">
                  <a:moveTo>
                    <a:pt x="1693" y="3211"/>
                  </a:moveTo>
                  <a:cubicBezTo>
                    <a:pt x="818" y="3269"/>
                    <a:pt x="59" y="2510"/>
                    <a:pt x="0" y="1635"/>
                  </a:cubicBezTo>
                  <a:cubicBezTo>
                    <a:pt x="0" y="759"/>
                    <a:pt x="759" y="0"/>
                    <a:pt x="1635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452"/>
                    <a:pt x="2569" y="3211"/>
                    <a:pt x="169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5" name="Google Shape;16475;p33"/>
            <p:cNvSpPr/>
            <p:nvPr/>
          </p:nvSpPr>
          <p:spPr>
            <a:xfrm>
              <a:off x="2152275" y="964825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3269" y="1635"/>
                  </a:moveTo>
                  <a:cubicBezTo>
                    <a:pt x="3269" y="2510"/>
                    <a:pt x="2568" y="3211"/>
                    <a:pt x="1693" y="3269"/>
                  </a:cubicBezTo>
                  <a:cubicBezTo>
                    <a:pt x="759" y="3269"/>
                    <a:pt x="0" y="2510"/>
                    <a:pt x="59" y="1577"/>
                  </a:cubicBezTo>
                  <a:cubicBezTo>
                    <a:pt x="59" y="701"/>
                    <a:pt x="817" y="0"/>
                    <a:pt x="1693" y="0"/>
                  </a:cubicBezTo>
                  <a:cubicBezTo>
                    <a:pt x="2568" y="0"/>
                    <a:pt x="3269" y="759"/>
                    <a:pt x="3269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6" name="Google Shape;16476;p33"/>
            <p:cNvSpPr/>
            <p:nvPr/>
          </p:nvSpPr>
          <p:spPr>
            <a:xfrm>
              <a:off x="5833975" y="1453675"/>
              <a:ext cx="81750" cy="81750"/>
            </a:xfrm>
            <a:custGeom>
              <a:avLst/>
              <a:gdLst/>
              <a:ahLst/>
              <a:cxnLst/>
              <a:rect l="l" t="t" r="r" b="b"/>
              <a:pathLst>
                <a:path w="3270" h="3270" extrusionOk="0">
                  <a:moveTo>
                    <a:pt x="3270" y="1635"/>
                  </a:moveTo>
                  <a:cubicBezTo>
                    <a:pt x="3270" y="2511"/>
                    <a:pt x="2511" y="3269"/>
                    <a:pt x="1635" y="3269"/>
                  </a:cubicBezTo>
                  <a:cubicBezTo>
                    <a:pt x="760" y="3269"/>
                    <a:pt x="1" y="2511"/>
                    <a:pt x="1" y="1635"/>
                  </a:cubicBezTo>
                  <a:cubicBezTo>
                    <a:pt x="1" y="759"/>
                    <a:pt x="760" y="1"/>
                    <a:pt x="1635" y="1"/>
                  </a:cubicBezTo>
                  <a:cubicBezTo>
                    <a:pt x="2511" y="1"/>
                    <a:pt x="3211" y="759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7" name="Google Shape;16477;p33"/>
            <p:cNvSpPr/>
            <p:nvPr/>
          </p:nvSpPr>
          <p:spPr>
            <a:xfrm>
              <a:off x="4361600" y="5135400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1634" y="3269"/>
                  </a:moveTo>
                  <a:cubicBezTo>
                    <a:pt x="759" y="3269"/>
                    <a:pt x="58" y="2569"/>
                    <a:pt x="0" y="1693"/>
                  </a:cubicBezTo>
                  <a:cubicBezTo>
                    <a:pt x="0" y="759"/>
                    <a:pt x="700" y="0"/>
                    <a:pt x="1634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510"/>
                    <a:pt x="2510" y="3211"/>
                    <a:pt x="1634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8" name="Google Shape;16478;p33"/>
            <p:cNvSpPr/>
            <p:nvPr/>
          </p:nvSpPr>
          <p:spPr>
            <a:xfrm>
              <a:off x="3137275" y="5136850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3094"/>
                  </a:moveTo>
                  <a:cubicBezTo>
                    <a:pt x="701" y="3153"/>
                    <a:pt x="0" y="2452"/>
                    <a:pt x="0" y="1577"/>
                  </a:cubicBezTo>
                  <a:cubicBezTo>
                    <a:pt x="0" y="701"/>
                    <a:pt x="642" y="1"/>
                    <a:pt x="1518" y="1"/>
                  </a:cubicBezTo>
                  <a:cubicBezTo>
                    <a:pt x="2452" y="1"/>
                    <a:pt x="3094" y="643"/>
                    <a:pt x="3152" y="1518"/>
                  </a:cubicBezTo>
                  <a:cubicBezTo>
                    <a:pt x="3152" y="2394"/>
                    <a:pt x="2452" y="3094"/>
                    <a:pt x="1576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9" name="Google Shape;16479;p33"/>
            <p:cNvSpPr/>
            <p:nvPr/>
          </p:nvSpPr>
          <p:spPr>
            <a:xfrm>
              <a:off x="1416800" y="2190600"/>
              <a:ext cx="80275" cy="80300"/>
            </a:xfrm>
            <a:custGeom>
              <a:avLst/>
              <a:gdLst/>
              <a:ahLst/>
              <a:cxnLst/>
              <a:rect l="l" t="t" r="r" b="b"/>
              <a:pathLst>
                <a:path w="3211" h="3212" extrusionOk="0">
                  <a:moveTo>
                    <a:pt x="1635" y="1"/>
                  </a:moveTo>
                  <a:cubicBezTo>
                    <a:pt x="2510" y="1"/>
                    <a:pt x="3211" y="701"/>
                    <a:pt x="3211" y="1635"/>
                  </a:cubicBezTo>
                  <a:cubicBezTo>
                    <a:pt x="3211" y="2511"/>
                    <a:pt x="2510" y="3211"/>
                    <a:pt x="1635" y="3211"/>
                  </a:cubicBezTo>
                  <a:cubicBezTo>
                    <a:pt x="759" y="3211"/>
                    <a:pt x="0" y="2511"/>
                    <a:pt x="0" y="1635"/>
                  </a:cubicBezTo>
                  <a:cubicBezTo>
                    <a:pt x="0" y="701"/>
                    <a:pt x="701" y="1"/>
                    <a:pt x="16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0" name="Google Shape;16480;p33"/>
            <p:cNvSpPr/>
            <p:nvPr/>
          </p:nvSpPr>
          <p:spPr>
            <a:xfrm>
              <a:off x="5340750" y="4646550"/>
              <a:ext cx="80275" cy="80275"/>
            </a:xfrm>
            <a:custGeom>
              <a:avLst/>
              <a:gdLst/>
              <a:ahLst/>
              <a:cxnLst/>
              <a:rect l="l" t="t" r="r" b="b"/>
              <a:pathLst>
                <a:path w="3211" h="3211" extrusionOk="0">
                  <a:moveTo>
                    <a:pt x="3211" y="1635"/>
                  </a:moveTo>
                  <a:cubicBezTo>
                    <a:pt x="3211" y="2510"/>
                    <a:pt x="2511" y="3211"/>
                    <a:pt x="1635" y="3211"/>
                  </a:cubicBezTo>
                  <a:cubicBezTo>
                    <a:pt x="701" y="3211"/>
                    <a:pt x="1" y="2510"/>
                    <a:pt x="1" y="1576"/>
                  </a:cubicBezTo>
                  <a:cubicBezTo>
                    <a:pt x="1" y="701"/>
                    <a:pt x="759" y="0"/>
                    <a:pt x="1635" y="0"/>
                  </a:cubicBezTo>
                  <a:cubicBezTo>
                    <a:pt x="2511" y="0"/>
                    <a:pt x="3211" y="701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1" name="Google Shape;16481;p33"/>
            <p:cNvSpPr/>
            <p:nvPr/>
          </p:nvSpPr>
          <p:spPr>
            <a:xfrm>
              <a:off x="1911500" y="1208525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0"/>
                  </a:moveTo>
                  <a:cubicBezTo>
                    <a:pt x="2510" y="0"/>
                    <a:pt x="3152" y="701"/>
                    <a:pt x="3152" y="1635"/>
                  </a:cubicBezTo>
                  <a:cubicBezTo>
                    <a:pt x="3094" y="2510"/>
                    <a:pt x="2452" y="3152"/>
                    <a:pt x="1576" y="3152"/>
                  </a:cubicBezTo>
                  <a:cubicBezTo>
                    <a:pt x="642" y="3152"/>
                    <a:pt x="0" y="2452"/>
                    <a:pt x="0" y="1576"/>
                  </a:cubicBezTo>
                  <a:cubicBezTo>
                    <a:pt x="0" y="701"/>
                    <a:pt x="700" y="0"/>
                    <a:pt x="15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2" name="Google Shape;16482;p33"/>
            <p:cNvSpPr/>
            <p:nvPr/>
          </p:nvSpPr>
          <p:spPr>
            <a:xfrm>
              <a:off x="4608200" y="475975"/>
              <a:ext cx="81750" cy="80275"/>
            </a:xfrm>
            <a:custGeom>
              <a:avLst/>
              <a:gdLst/>
              <a:ahLst/>
              <a:cxnLst/>
              <a:rect l="l" t="t" r="r" b="b"/>
              <a:pathLst>
                <a:path w="3270" h="3211" extrusionOk="0">
                  <a:moveTo>
                    <a:pt x="1693" y="0"/>
                  </a:moveTo>
                  <a:cubicBezTo>
                    <a:pt x="2569" y="0"/>
                    <a:pt x="3269" y="759"/>
                    <a:pt x="3269" y="1635"/>
                  </a:cubicBezTo>
                  <a:cubicBezTo>
                    <a:pt x="3211" y="2510"/>
                    <a:pt x="2511" y="3211"/>
                    <a:pt x="1577" y="3211"/>
                  </a:cubicBezTo>
                  <a:cubicBezTo>
                    <a:pt x="701" y="3152"/>
                    <a:pt x="1" y="2452"/>
                    <a:pt x="1" y="1576"/>
                  </a:cubicBezTo>
                  <a:cubicBezTo>
                    <a:pt x="59" y="642"/>
                    <a:pt x="759" y="0"/>
                    <a:pt x="16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3" name="Google Shape;16483;p33"/>
            <p:cNvSpPr/>
            <p:nvPr/>
          </p:nvSpPr>
          <p:spPr>
            <a:xfrm>
              <a:off x="5098525" y="718200"/>
              <a:ext cx="80275" cy="81750"/>
            </a:xfrm>
            <a:custGeom>
              <a:avLst/>
              <a:gdLst/>
              <a:ahLst/>
              <a:cxnLst/>
              <a:rect l="l" t="t" r="r" b="b"/>
              <a:pathLst>
                <a:path w="3211" h="3270" extrusionOk="0">
                  <a:moveTo>
                    <a:pt x="1635" y="3211"/>
                  </a:moveTo>
                  <a:cubicBezTo>
                    <a:pt x="759" y="3270"/>
                    <a:pt x="0" y="2569"/>
                    <a:pt x="0" y="1635"/>
                  </a:cubicBezTo>
                  <a:cubicBezTo>
                    <a:pt x="0" y="760"/>
                    <a:pt x="701" y="59"/>
                    <a:pt x="1576" y="1"/>
                  </a:cubicBezTo>
                  <a:cubicBezTo>
                    <a:pt x="2452" y="1"/>
                    <a:pt x="3211" y="701"/>
                    <a:pt x="3211" y="1577"/>
                  </a:cubicBezTo>
                  <a:cubicBezTo>
                    <a:pt x="3211" y="2511"/>
                    <a:pt x="2510" y="3211"/>
                    <a:pt x="1635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4" name="Google Shape;16484;p33"/>
            <p:cNvSpPr/>
            <p:nvPr/>
          </p:nvSpPr>
          <p:spPr>
            <a:xfrm>
              <a:off x="6079150" y="3664450"/>
              <a:ext cx="77350" cy="77375"/>
            </a:xfrm>
            <a:custGeom>
              <a:avLst/>
              <a:gdLst/>
              <a:ahLst/>
              <a:cxnLst/>
              <a:rect l="l" t="t" r="r" b="b"/>
              <a:pathLst>
                <a:path w="3094" h="3095" extrusionOk="0">
                  <a:moveTo>
                    <a:pt x="3094" y="1519"/>
                  </a:moveTo>
                  <a:cubicBezTo>
                    <a:pt x="3094" y="2394"/>
                    <a:pt x="2393" y="3095"/>
                    <a:pt x="1576" y="3095"/>
                  </a:cubicBezTo>
                  <a:cubicBezTo>
                    <a:pt x="701" y="3095"/>
                    <a:pt x="0" y="2452"/>
                    <a:pt x="0" y="1577"/>
                  </a:cubicBezTo>
                  <a:cubicBezTo>
                    <a:pt x="0" y="701"/>
                    <a:pt x="642" y="59"/>
                    <a:pt x="1518" y="1"/>
                  </a:cubicBezTo>
                  <a:cubicBezTo>
                    <a:pt x="2335" y="1"/>
                    <a:pt x="3094" y="701"/>
                    <a:pt x="3094" y="15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5" name="Google Shape;16485;p33"/>
            <p:cNvSpPr/>
            <p:nvPr/>
          </p:nvSpPr>
          <p:spPr>
            <a:xfrm>
              <a:off x="1418250" y="3417850"/>
              <a:ext cx="78825" cy="77350"/>
            </a:xfrm>
            <a:custGeom>
              <a:avLst/>
              <a:gdLst/>
              <a:ahLst/>
              <a:cxnLst/>
              <a:rect l="l" t="t" r="r" b="b"/>
              <a:pathLst>
                <a:path w="3153" h="3094" extrusionOk="0">
                  <a:moveTo>
                    <a:pt x="1577" y="3094"/>
                  </a:moveTo>
                  <a:cubicBezTo>
                    <a:pt x="701" y="3094"/>
                    <a:pt x="1" y="2393"/>
                    <a:pt x="1" y="1576"/>
                  </a:cubicBezTo>
                  <a:cubicBezTo>
                    <a:pt x="1" y="701"/>
                    <a:pt x="760" y="0"/>
                    <a:pt x="1577" y="0"/>
                  </a:cubicBezTo>
                  <a:cubicBezTo>
                    <a:pt x="2452" y="59"/>
                    <a:pt x="3094" y="701"/>
                    <a:pt x="3094" y="1518"/>
                  </a:cubicBezTo>
                  <a:cubicBezTo>
                    <a:pt x="3153" y="2393"/>
                    <a:pt x="2452" y="3094"/>
                    <a:pt x="157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6" name="Google Shape;16486;p33"/>
            <p:cNvSpPr/>
            <p:nvPr/>
          </p:nvSpPr>
          <p:spPr>
            <a:xfrm>
              <a:off x="2890650" y="477425"/>
              <a:ext cx="77375" cy="77375"/>
            </a:xfrm>
            <a:custGeom>
              <a:avLst/>
              <a:gdLst/>
              <a:ahLst/>
              <a:cxnLst/>
              <a:rect l="l" t="t" r="r" b="b"/>
              <a:pathLst>
                <a:path w="3095" h="3095" extrusionOk="0">
                  <a:moveTo>
                    <a:pt x="3094" y="1518"/>
                  </a:moveTo>
                  <a:cubicBezTo>
                    <a:pt x="3094" y="2336"/>
                    <a:pt x="2452" y="3036"/>
                    <a:pt x="1577" y="3094"/>
                  </a:cubicBezTo>
                  <a:cubicBezTo>
                    <a:pt x="759" y="3094"/>
                    <a:pt x="1" y="2394"/>
                    <a:pt x="59" y="1518"/>
                  </a:cubicBezTo>
                  <a:cubicBezTo>
                    <a:pt x="59" y="701"/>
                    <a:pt x="759" y="1"/>
                    <a:pt x="1577" y="1"/>
                  </a:cubicBezTo>
                  <a:cubicBezTo>
                    <a:pt x="2394" y="1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7" name="Google Shape;16487;p33"/>
            <p:cNvSpPr/>
            <p:nvPr/>
          </p:nvSpPr>
          <p:spPr>
            <a:xfrm>
              <a:off x="5835450" y="4154775"/>
              <a:ext cx="77350" cy="77350"/>
            </a:xfrm>
            <a:custGeom>
              <a:avLst/>
              <a:gdLst/>
              <a:ahLst/>
              <a:cxnLst/>
              <a:rect l="l" t="t" r="r" b="b"/>
              <a:pathLst>
                <a:path w="3094" h="3094" extrusionOk="0">
                  <a:moveTo>
                    <a:pt x="3094" y="1518"/>
                  </a:moveTo>
                  <a:cubicBezTo>
                    <a:pt x="3094" y="2335"/>
                    <a:pt x="2335" y="3094"/>
                    <a:pt x="1518" y="3036"/>
                  </a:cubicBezTo>
                  <a:cubicBezTo>
                    <a:pt x="701" y="3036"/>
                    <a:pt x="0" y="2277"/>
                    <a:pt x="59" y="1460"/>
                  </a:cubicBezTo>
                  <a:cubicBezTo>
                    <a:pt x="59" y="701"/>
                    <a:pt x="759" y="0"/>
                    <a:pt x="1576" y="0"/>
                  </a:cubicBezTo>
                  <a:cubicBezTo>
                    <a:pt x="2393" y="0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8" name="Google Shape;16488;p33"/>
            <p:cNvSpPr/>
            <p:nvPr/>
          </p:nvSpPr>
          <p:spPr>
            <a:xfrm>
              <a:off x="2401800" y="719675"/>
              <a:ext cx="75900" cy="77350"/>
            </a:xfrm>
            <a:custGeom>
              <a:avLst/>
              <a:gdLst/>
              <a:ahLst/>
              <a:cxnLst/>
              <a:rect l="l" t="t" r="r" b="b"/>
              <a:pathLst>
                <a:path w="3036" h="3094" extrusionOk="0">
                  <a:moveTo>
                    <a:pt x="3036" y="1576"/>
                  </a:moveTo>
                  <a:cubicBezTo>
                    <a:pt x="3036" y="2393"/>
                    <a:pt x="2277" y="3094"/>
                    <a:pt x="1460" y="3036"/>
                  </a:cubicBezTo>
                  <a:cubicBezTo>
                    <a:pt x="643" y="3036"/>
                    <a:pt x="0" y="2277"/>
                    <a:pt x="59" y="1518"/>
                  </a:cubicBezTo>
                  <a:cubicBezTo>
                    <a:pt x="59" y="701"/>
                    <a:pt x="818" y="0"/>
                    <a:pt x="1635" y="59"/>
                  </a:cubicBezTo>
                  <a:cubicBezTo>
                    <a:pt x="2394" y="117"/>
                    <a:pt x="3036" y="817"/>
                    <a:pt x="3036" y="15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9" name="Google Shape;16489;p33"/>
            <p:cNvSpPr/>
            <p:nvPr/>
          </p:nvSpPr>
          <p:spPr>
            <a:xfrm>
              <a:off x="2156650" y="4645075"/>
              <a:ext cx="74450" cy="74450"/>
            </a:xfrm>
            <a:custGeom>
              <a:avLst/>
              <a:gdLst/>
              <a:ahLst/>
              <a:cxnLst/>
              <a:rect l="l" t="t" r="r" b="b"/>
              <a:pathLst>
                <a:path w="2978" h="2978" extrusionOk="0">
                  <a:moveTo>
                    <a:pt x="2919" y="1518"/>
                  </a:moveTo>
                  <a:cubicBezTo>
                    <a:pt x="2919" y="2336"/>
                    <a:pt x="2277" y="2978"/>
                    <a:pt x="1460" y="2978"/>
                  </a:cubicBezTo>
                  <a:cubicBezTo>
                    <a:pt x="642" y="2978"/>
                    <a:pt x="0" y="2277"/>
                    <a:pt x="0" y="1460"/>
                  </a:cubicBezTo>
                  <a:cubicBezTo>
                    <a:pt x="59" y="701"/>
                    <a:pt x="701" y="1"/>
                    <a:pt x="1518" y="59"/>
                  </a:cubicBezTo>
                  <a:cubicBezTo>
                    <a:pt x="2335" y="59"/>
                    <a:pt x="2977" y="701"/>
                    <a:pt x="2919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0" name="Google Shape;16490;p33"/>
            <p:cNvSpPr/>
            <p:nvPr/>
          </p:nvSpPr>
          <p:spPr>
            <a:xfrm>
              <a:off x="1910025" y="4402850"/>
              <a:ext cx="73000" cy="72975"/>
            </a:xfrm>
            <a:custGeom>
              <a:avLst/>
              <a:gdLst/>
              <a:ahLst/>
              <a:cxnLst/>
              <a:rect l="l" t="t" r="r" b="b"/>
              <a:pathLst>
                <a:path w="2920" h="2919" extrusionOk="0">
                  <a:moveTo>
                    <a:pt x="1460" y="0"/>
                  </a:moveTo>
                  <a:cubicBezTo>
                    <a:pt x="2277" y="0"/>
                    <a:pt x="2919" y="642"/>
                    <a:pt x="2919" y="1460"/>
                  </a:cubicBezTo>
                  <a:cubicBezTo>
                    <a:pt x="2919" y="2277"/>
                    <a:pt x="2277" y="2919"/>
                    <a:pt x="1460" y="2919"/>
                  </a:cubicBezTo>
                  <a:cubicBezTo>
                    <a:pt x="643" y="2919"/>
                    <a:pt x="59" y="2335"/>
                    <a:pt x="1" y="1518"/>
                  </a:cubicBezTo>
                  <a:cubicBezTo>
                    <a:pt x="1" y="701"/>
                    <a:pt x="643" y="59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1" name="Google Shape;16491;p33"/>
            <p:cNvSpPr/>
            <p:nvPr/>
          </p:nvSpPr>
          <p:spPr>
            <a:xfrm>
              <a:off x="1669250" y="1459525"/>
              <a:ext cx="70075" cy="71525"/>
            </a:xfrm>
            <a:custGeom>
              <a:avLst/>
              <a:gdLst/>
              <a:ahLst/>
              <a:cxnLst/>
              <a:rect l="l" t="t" r="r" b="b"/>
              <a:pathLst>
                <a:path w="2803" h="2861" extrusionOk="0">
                  <a:moveTo>
                    <a:pt x="1401" y="2802"/>
                  </a:moveTo>
                  <a:cubicBezTo>
                    <a:pt x="584" y="2802"/>
                    <a:pt x="1" y="2218"/>
                    <a:pt x="1" y="1401"/>
                  </a:cubicBezTo>
                  <a:cubicBezTo>
                    <a:pt x="1" y="584"/>
                    <a:pt x="584" y="0"/>
                    <a:pt x="1401" y="0"/>
                  </a:cubicBezTo>
                  <a:cubicBezTo>
                    <a:pt x="2219" y="0"/>
                    <a:pt x="2802" y="642"/>
                    <a:pt x="2802" y="1401"/>
                  </a:cubicBezTo>
                  <a:cubicBezTo>
                    <a:pt x="2802" y="2218"/>
                    <a:pt x="2219" y="2860"/>
                    <a:pt x="1401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2" name="Google Shape;16492;p33"/>
            <p:cNvSpPr/>
            <p:nvPr/>
          </p:nvSpPr>
          <p:spPr>
            <a:xfrm>
              <a:off x="5102900" y="4894625"/>
              <a:ext cx="71525" cy="70050"/>
            </a:xfrm>
            <a:custGeom>
              <a:avLst/>
              <a:gdLst/>
              <a:ahLst/>
              <a:cxnLst/>
              <a:rect l="l" t="t" r="r" b="b"/>
              <a:pathLst>
                <a:path w="2861" h="2802" extrusionOk="0">
                  <a:moveTo>
                    <a:pt x="1460" y="2802"/>
                  </a:moveTo>
                  <a:cubicBezTo>
                    <a:pt x="642" y="2802"/>
                    <a:pt x="0" y="2218"/>
                    <a:pt x="0" y="1401"/>
                  </a:cubicBezTo>
                  <a:cubicBezTo>
                    <a:pt x="0" y="584"/>
                    <a:pt x="584" y="0"/>
                    <a:pt x="1401" y="0"/>
                  </a:cubicBezTo>
                  <a:cubicBezTo>
                    <a:pt x="2218" y="0"/>
                    <a:pt x="2802" y="584"/>
                    <a:pt x="2860" y="1401"/>
                  </a:cubicBezTo>
                  <a:cubicBezTo>
                    <a:pt x="2860" y="2160"/>
                    <a:pt x="2218" y="2802"/>
                    <a:pt x="1460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3" name="Google Shape;16493;p33"/>
            <p:cNvSpPr/>
            <p:nvPr/>
          </p:nvSpPr>
          <p:spPr>
            <a:xfrm>
              <a:off x="1422625" y="1949825"/>
              <a:ext cx="70075" cy="68600"/>
            </a:xfrm>
            <a:custGeom>
              <a:avLst/>
              <a:gdLst/>
              <a:ahLst/>
              <a:cxnLst/>
              <a:rect l="l" t="t" r="r" b="b"/>
              <a:pathLst>
                <a:path w="2803" h="2744" extrusionOk="0">
                  <a:moveTo>
                    <a:pt x="2803" y="1401"/>
                  </a:moveTo>
                  <a:cubicBezTo>
                    <a:pt x="2803" y="2160"/>
                    <a:pt x="2161" y="2744"/>
                    <a:pt x="1402" y="2744"/>
                  </a:cubicBezTo>
                  <a:cubicBezTo>
                    <a:pt x="643" y="2744"/>
                    <a:pt x="1" y="2102"/>
                    <a:pt x="1" y="1343"/>
                  </a:cubicBezTo>
                  <a:cubicBezTo>
                    <a:pt x="59" y="584"/>
                    <a:pt x="701" y="1"/>
                    <a:pt x="1402" y="1"/>
                  </a:cubicBezTo>
                  <a:cubicBezTo>
                    <a:pt x="2161" y="1"/>
                    <a:pt x="2803" y="643"/>
                    <a:pt x="2803" y="14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4" name="Google Shape;16494;p33"/>
            <p:cNvSpPr/>
            <p:nvPr/>
          </p:nvSpPr>
          <p:spPr>
            <a:xfrm>
              <a:off x="4611125" y="5141225"/>
              <a:ext cx="68600" cy="70075"/>
            </a:xfrm>
            <a:custGeom>
              <a:avLst/>
              <a:gdLst/>
              <a:ahLst/>
              <a:cxnLst/>
              <a:rect l="l" t="t" r="r" b="b"/>
              <a:pathLst>
                <a:path w="2744" h="2803" extrusionOk="0">
                  <a:moveTo>
                    <a:pt x="1343" y="2803"/>
                  </a:moveTo>
                  <a:cubicBezTo>
                    <a:pt x="584" y="2744"/>
                    <a:pt x="0" y="2161"/>
                    <a:pt x="0" y="1402"/>
                  </a:cubicBezTo>
                  <a:cubicBezTo>
                    <a:pt x="0" y="643"/>
                    <a:pt x="642" y="1"/>
                    <a:pt x="1401" y="1"/>
                  </a:cubicBezTo>
                  <a:cubicBezTo>
                    <a:pt x="2160" y="59"/>
                    <a:pt x="2744" y="701"/>
                    <a:pt x="2744" y="1460"/>
                  </a:cubicBezTo>
                  <a:cubicBezTo>
                    <a:pt x="2744" y="2161"/>
                    <a:pt x="2102" y="2803"/>
                    <a:pt x="134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5" name="Google Shape;16495;p33"/>
            <p:cNvSpPr/>
            <p:nvPr/>
          </p:nvSpPr>
          <p:spPr>
            <a:xfrm>
              <a:off x="2407625" y="4897525"/>
              <a:ext cx="65700" cy="64250"/>
            </a:xfrm>
            <a:custGeom>
              <a:avLst/>
              <a:gdLst/>
              <a:ahLst/>
              <a:cxnLst/>
              <a:rect l="l" t="t" r="r" b="b"/>
              <a:pathLst>
                <a:path w="2628" h="2570" extrusionOk="0">
                  <a:moveTo>
                    <a:pt x="1343" y="2569"/>
                  </a:moveTo>
                  <a:cubicBezTo>
                    <a:pt x="643" y="2569"/>
                    <a:pt x="59" y="2044"/>
                    <a:pt x="59" y="1343"/>
                  </a:cubicBezTo>
                  <a:cubicBezTo>
                    <a:pt x="1" y="585"/>
                    <a:pt x="585" y="1"/>
                    <a:pt x="1343" y="1"/>
                  </a:cubicBezTo>
                  <a:cubicBezTo>
                    <a:pt x="2044" y="1"/>
                    <a:pt x="2569" y="526"/>
                    <a:pt x="2569" y="1227"/>
                  </a:cubicBezTo>
                  <a:cubicBezTo>
                    <a:pt x="2628" y="1986"/>
                    <a:pt x="2044" y="2511"/>
                    <a:pt x="1343" y="25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6" name="Google Shape;16496;p33"/>
            <p:cNvSpPr/>
            <p:nvPr/>
          </p:nvSpPr>
          <p:spPr>
            <a:xfrm>
              <a:off x="1425550" y="367175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1285" y="1"/>
                  </a:moveTo>
                  <a:cubicBezTo>
                    <a:pt x="1985" y="1"/>
                    <a:pt x="2569" y="526"/>
                    <a:pt x="2569" y="1285"/>
                  </a:cubicBezTo>
                  <a:cubicBezTo>
                    <a:pt x="2569" y="2044"/>
                    <a:pt x="1985" y="2569"/>
                    <a:pt x="1226" y="2569"/>
                  </a:cubicBezTo>
                  <a:cubicBezTo>
                    <a:pt x="526" y="2511"/>
                    <a:pt x="1" y="1985"/>
                    <a:pt x="1" y="1227"/>
                  </a:cubicBezTo>
                  <a:cubicBezTo>
                    <a:pt x="1" y="526"/>
                    <a:pt x="584" y="1"/>
                    <a:pt x="128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7" name="Google Shape;16497;p33"/>
            <p:cNvSpPr/>
            <p:nvPr/>
          </p:nvSpPr>
          <p:spPr>
            <a:xfrm>
              <a:off x="1672175" y="416060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2569" y="1285"/>
                  </a:moveTo>
                  <a:cubicBezTo>
                    <a:pt x="2569" y="2044"/>
                    <a:pt x="1985" y="2569"/>
                    <a:pt x="1284" y="2569"/>
                  </a:cubicBezTo>
                  <a:cubicBezTo>
                    <a:pt x="526" y="2569"/>
                    <a:pt x="0" y="1985"/>
                    <a:pt x="0" y="1227"/>
                  </a:cubicBezTo>
                  <a:cubicBezTo>
                    <a:pt x="0" y="526"/>
                    <a:pt x="584" y="1"/>
                    <a:pt x="1284" y="1"/>
                  </a:cubicBezTo>
                  <a:cubicBezTo>
                    <a:pt x="2043" y="59"/>
                    <a:pt x="2569" y="585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8" name="Google Shape;16498;p33"/>
            <p:cNvSpPr/>
            <p:nvPr/>
          </p:nvSpPr>
          <p:spPr>
            <a:xfrm>
              <a:off x="4859200" y="483275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343" y="0"/>
                  </a:moveTo>
                  <a:cubicBezTo>
                    <a:pt x="2043" y="0"/>
                    <a:pt x="2569" y="584"/>
                    <a:pt x="2569" y="1284"/>
                  </a:cubicBezTo>
                  <a:cubicBezTo>
                    <a:pt x="2569" y="2043"/>
                    <a:pt x="1985" y="2627"/>
                    <a:pt x="1226" y="2569"/>
                  </a:cubicBezTo>
                  <a:cubicBezTo>
                    <a:pt x="526" y="2569"/>
                    <a:pt x="0" y="1985"/>
                    <a:pt x="0" y="1284"/>
                  </a:cubicBezTo>
                  <a:cubicBezTo>
                    <a:pt x="59" y="526"/>
                    <a:pt x="584" y="0"/>
                    <a:pt x="134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9" name="Google Shape;16499;p33"/>
            <p:cNvSpPr/>
            <p:nvPr/>
          </p:nvSpPr>
          <p:spPr>
            <a:xfrm>
              <a:off x="6084975" y="1709050"/>
              <a:ext cx="64225" cy="65700"/>
            </a:xfrm>
            <a:custGeom>
              <a:avLst/>
              <a:gdLst/>
              <a:ahLst/>
              <a:cxnLst/>
              <a:rect l="l" t="t" r="r" b="b"/>
              <a:pathLst>
                <a:path w="2569" h="2628" extrusionOk="0">
                  <a:moveTo>
                    <a:pt x="2569" y="1285"/>
                  </a:moveTo>
                  <a:cubicBezTo>
                    <a:pt x="2569" y="2043"/>
                    <a:pt x="2044" y="2569"/>
                    <a:pt x="1343" y="2569"/>
                  </a:cubicBezTo>
                  <a:cubicBezTo>
                    <a:pt x="584" y="2627"/>
                    <a:pt x="1" y="2043"/>
                    <a:pt x="1" y="1285"/>
                  </a:cubicBezTo>
                  <a:cubicBezTo>
                    <a:pt x="59" y="584"/>
                    <a:pt x="584" y="0"/>
                    <a:pt x="1343" y="59"/>
                  </a:cubicBezTo>
                  <a:cubicBezTo>
                    <a:pt x="2044" y="59"/>
                    <a:pt x="2569" y="584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0" name="Google Shape;16500;p33"/>
            <p:cNvSpPr/>
            <p:nvPr/>
          </p:nvSpPr>
          <p:spPr>
            <a:xfrm>
              <a:off x="2897950" y="5142700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285" y="2627"/>
                  </a:moveTo>
                  <a:cubicBezTo>
                    <a:pt x="584" y="2627"/>
                    <a:pt x="0" y="2102"/>
                    <a:pt x="0" y="1343"/>
                  </a:cubicBezTo>
                  <a:cubicBezTo>
                    <a:pt x="0" y="642"/>
                    <a:pt x="526" y="59"/>
                    <a:pt x="1226" y="59"/>
                  </a:cubicBezTo>
                  <a:cubicBezTo>
                    <a:pt x="1985" y="0"/>
                    <a:pt x="2569" y="584"/>
                    <a:pt x="2569" y="1343"/>
                  </a:cubicBezTo>
                  <a:cubicBezTo>
                    <a:pt x="2569" y="2043"/>
                    <a:pt x="2043" y="2627"/>
                    <a:pt x="1285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1" name="Google Shape;16501;p33"/>
            <p:cNvSpPr/>
            <p:nvPr/>
          </p:nvSpPr>
          <p:spPr>
            <a:xfrm>
              <a:off x="6333050" y="2936300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452" y="1985"/>
                    <a:pt x="1927" y="2510"/>
                    <a:pt x="1168" y="2510"/>
                  </a:cubicBezTo>
                  <a:cubicBezTo>
                    <a:pt x="526" y="2452"/>
                    <a:pt x="1" y="1926"/>
                    <a:pt x="1" y="1226"/>
                  </a:cubicBezTo>
                  <a:cubicBezTo>
                    <a:pt x="1" y="525"/>
                    <a:pt x="584" y="0"/>
                    <a:pt x="1285" y="0"/>
                  </a:cubicBezTo>
                  <a:cubicBezTo>
                    <a:pt x="1985" y="0"/>
                    <a:pt x="2510" y="584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2" name="Google Shape;16502;p33"/>
            <p:cNvSpPr/>
            <p:nvPr/>
          </p:nvSpPr>
          <p:spPr>
            <a:xfrm>
              <a:off x="5597575" y="975050"/>
              <a:ext cx="61325" cy="61300"/>
            </a:xfrm>
            <a:custGeom>
              <a:avLst/>
              <a:gdLst/>
              <a:ahLst/>
              <a:cxnLst/>
              <a:rect l="l" t="t" r="r" b="b"/>
              <a:pathLst>
                <a:path w="2453" h="2452" extrusionOk="0">
                  <a:moveTo>
                    <a:pt x="1227" y="0"/>
                  </a:moveTo>
                  <a:cubicBezTo>
                    <a:pt x="1927" y="0"/>
                    <a:pt x="2452" y="584"/>
                    <a:pt x="2452" y="1226"/>
                  </a:cubicBezTo>
                  <a:cubicBezTo>
                    <a:pt x="2452" y="1868"/>
                    <a:pt x="1869" y="2452"/>
                    <a:pt x="1227" y="2452"/>
                  </a:cubicBezTo>
                  <a:cubicBezTo>
                    <a:pt x="526" y="2452"/>
                    <a:pt x="1" y="1868"/>
                    <a:pt x="1" y="1168"/>
                  </a:cubicBezTo>
                  <a:cubicBezTo>
                    <a:pt x="1" y="525"/>
                    <a:pt x="585" y="0"/>
                    <a:pt x="12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3" name="Google Shape;16503;p33"/>
            <p:cNvSpPr/>
            <p:nvPr/>
          </p:nvSpPr>
          <p:spPr>
            <a:xfrm>
              <a:off x="3634875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1226" y="2510"/>
                  </a:moveTo>
                  <a:cubicBezTo>
                    <a:pt x="526" y="2510"/>
                    <a:pt x="1" y="1926"/>
                    <a:pt x="1" y="1226"/>
                  </a:cubicBezTo>
                  <a:cubicBezTo>
                    <a:pt x="59" y="525"/>
                    <a:pt x="584" y="0"/>
                    <a:pt x="1226" y="0"/>
                  </a:cubicBezTo>
                  <a:cubicBezTo>
                    <a:pt x="1927" y="0"/>
                    <a:pt x="2510" y="584"/>
                    <a:pt x="2452" y="1284"/>
                  </a:cubicBezTo>
                  <a:cubicBezTo>
                    <a:pt x="2452" y="1985"/>
                    <a:pt x="1927" y="2510"/>
                    <a:pt x="1226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4" name="Google Shape;16504;p33"/>
            <p:cNvSpPr/>
            <p:nvPr/>
          </p:nvSpPr>
          <p:spPr>
            <a:xfrm>
              <a:off x="6333050" y="2692600"/>
              <a:ext cx="62775" cy="62775"/>
            </a:xfrm>
            <a:custGeom>
              <a:avLst/>
              <a:gdLst/>
              <a:ahLst/>
              <a:cxnLst/>
              <a:rect l="l" t="t" r="r" b="b"/>
              <a:pathLst>
                <a:path w="2511" h="2511" extrusionOk="0">
                  <a:moveTo>
                    <a:pt x="2510" y="1284"/>
                  </a:moveTo>
                  <a:cubicBezTo>
                    <a:pt x="2510" y="1985"/>
                    <a:pt x="1927" y="2510"/>
                    <a:pt x="1226" y="2510"/>
                  </a:cubicBezTo>
                  <a:cubicBezTo>
                    <a:pt x="526" y="2510"/>
                    <a:pt x="1" y="1985"/>
                    <a:pt x="1" y="1284"/>
                  </a:cubicBezTo>
                  <a:cubicBezTo>
                    <a:pt x="1" y="584"/>
                    <a:pt x="584" y="0"/>
                    <a:pt x="1285" y="59"/>
                  </a:cubicBezTo>
                  <a:cubicBezTo>
                    <a:pt x="1985" y="59"/>
                    <a:pt x="2510" y="584"/>
                    <a:pt x="2510" y="128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5" name="Google Shape;16505;p33"/>
            <p:cNvSpPr/>
            <p:nvPr/>
          </p:nvSpPr>
          <p:spPr>
            <a:xfrm>
              <a:off x="3881500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510" y="1926"/>
                    <a:pt x="1985" y="2452"/>
                    <a:pt x="1284" y="2452"/>
                  </a:cubicBezTo>
                  <a:cubicBezTo>
                    <a:pt x="584" y="2510"/>
                    <a:pt x="0" y="1985"/>
                    <a:pt x="0" y="1226"/>
                  </a:cubicBezTo>
                  <a:cubicBezTo>
                    <a:pt x="0" y="525"/>
                    <a:pt x="584" y="0"/>
                    <a:pt x="1284" y="0"/>
                  </a:cubicBezTo>
                  <a:cubicBezTo>
                    <a:pt x="1985" y="0"/>
                    <a:pt x="2510" y="525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6" name="Google Shape;16506;p33"/>
            <p:cNvSpPr/>
            <p:nvPr/>
          </p:nvSpPr>
          <p:spPr>
            <a:xfrm>
              <a:off x="6333050" y="2447425"/>
              <a:ext cx="61325" cy="59875"/>
            </a:xfrm>
            <a:custGeom>
              <a:avLst/>
              <a:gdLst/>
              <a:ahLst/>
              <a:cxnLst/>
              <a:rect l="l" t="t" r="r" b="b"/>
              <a:pathLst>
                <a:path w="2453" h="2395" extrusionOk="0">
                  <a:moveTo>
                    <a:pt x="2452" y="1168"/>
                  </a:moveTo>
                  <a:cubicBezTo>
                    <a:pt x="2452" y="1810"/>
                    <a:pt x="1868" y="2394"/>
                    <a:pt x="1226" y="2394"/>
                  </a:cubicBezTo>
                  <a:cubicBezTo>
                    <a:pt x="643" y="2394"/>
                    <a:pt x="59" y="1869"/>
                    <a:pt x="59" y="1227"/>
                  </a:cubicBezTo>
                  <a:cubicBezTo>
                    <a:pt x="1" y="585"/>
                    <a:pt x="584" y="1"/>
                    <a:pt x="1226" y="1"/>
                  </a:cubicBezTo>
                  <a:cubicBezTo>
                    <a:pt x="1868" y="1"/>
                    <a:pt x="2452" y="585"/>
                    <a:pt x="2452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7" name="Google Shape;16507;p33"/>
            <p:cNvSpPr/>
            <p:nvPr/>
          </p:nvSpPr>
          <p:spPr>
            <a:xfrm>
              <a:off x="6086425" y="3919825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227" y="1"/>
                  </a:moveTo>
                  <a:cubicBezTo>
                    <a:pt x="1869" y="1"/>
                    <a:pt x="2453" y="584"/>
                    <a:pt x="2453" y="1226"/>
                  </a:cubicBezTo>
                  <a:cubicBezTo>
                    <a:pt x="2453" y="1869"/>
                    <a:pt x="1869" y="2394"/>
                    <a:pt x="1285" y="2452"/>
                  </a:cubicBezTo>
                  <a:cubicBezTo>
                    <a:pt x="585" y="2452"/>
                    <a:pt x="1" y="1869"/>
                    <a:pt x="59" y="1168"/>
                  </a:cubicBezTo>
                  <a:cubicBezTo>
                    <a:pt x="59" y="584"/>
                    <a:pt x="585" y="1"/>
                    <a:pt x="1227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8" name="Google Shape;16508;p33"/>
            <p:cNvSpPr/>
            <p:nvPr/>
          </p:nvSpPr>
          <p:spPr>
            <a:xfrm>
              <a:off x="2657175" y="486175"/>
              <a:ext cx="59850" cy="59875"/>
            </a:xfrm>
            <a:custGeom>
              <a:avLst/>
              <a:gdLst/>
              <a:ahLst/>
              <a:cxnLst/>
              <a:rect l="l" t="t" r="r" b="b"/>
              <a:pathLst>
                <a:path w="2394" h="2395" extrusionOk="0">
                  <a:moveTo>
                    <a:pt x="2394" y="1168"/>
                  </a:moveTo>
                  <a:cubicBezTo>
                    <a:pt x="2394" y="1752"/>
                    <a:pt x="1868" y="2336"/>
                    <a:pt x="1226" y="2394"/>
                  </a:cubicBezTo>
                  <a:cubicBezTo>
                    <a:pt x="584" y="2394"/>
                    <a:pt x="0" y="1810"/>
                    <a:pt x="0" y="1168"/>
                  </a:cubicBezTo>
                  <a:cubicBezTo>
                    <a:pt x="0" y="526"/>
                    <a:pt x="584" y="1"/>
                    <a:pt x="1168" y="1"/>
                  </a:cubicBezTo>
                  <a:cubicBezTo>
                    <a:pt x="1810" y="1"/>
                    <a:pt x="2394" y="526"/>
                    <a:pt x="2394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9" name="Google Shape;16509;p33"/>
            <p:cNvSpPr/>
            <p:nvPr/>
          </p:nvSpPr>
          <p:spPr>
            <a:xfrm>
              <a:off x="4126650" y="239575"/>
              <a:ext cx="58400" cy="59850"/>
            </a:xfrm>
            <a:custGeom>
              <a:avLst/>
              <a:gdLst/>
              <a:ahLst/>
              <a:cxnLst/>
              <a:rect l="l" t="t" r="r" b="b"/>
              <a:pathLst>
                <a:path w="2336" h="2394" extrusionOk="0">
                  <a:moveTo>
                    <a:pt x="1168" y="2335"/>
                  </a:moveTo>
                  <a:cubicBezTo>
                    <a:pt x="526" y="2394"/>
                    <a:pt x="0" y="1810"/>
                    <a:pt x="0" y="1226"/>
                  </a:cubicBezTo>
                  <a:cubicBezTo>
                    <a:pt x="0" y="584"/>
                    <a:pt x="526" y="0"/>
                    <a:pt x="1168" y="0"/>
                  </a:cubicBezTo>
                  <a:cubicBezTo>
                    <a:pt x="1752" y="0"/>
                    <a:pt x="2335" y="526"/>
                    <a:pt x="2335" y="1168"/>
                  </a:cubicBezTo>
                  <a:cubicBezTo>
                    <a:pt x="2335" y="1810"/>
                    <a:pt x="1810" y="2335"/>
                    <a:pt x="1168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0" name="Google Shape;16510;p33"/>
            <p:cNvSpPr/>
            <p:nvPr/>
          </p:nvSpPr>
          <p:spPr>
            <a:xfrm>
              <a:off x="5845650" y="1223125"/>
              <a:ext cx="56950" cy="58375"/>
            </a:xfrm>
            <a:custGeom>
              <a:avLst/>
              <a:gdLst/>
              <a:ahLst/>
              <a:cxnLst/>
              <a:rect l="l" t="t" r="r" b="b"/>
              <a:pathLst>
                <a:path w="2278" h="2335" extrusionOk="0">
                  <a:moveTo>
                    <a:pt x="2277" y="1167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335"/>
                    <a:pt x="1" y="1810"/>
                    <a:pt x="1" y="1109"/>
                  </a:cubicBezTo>
                  <a:cubicBezTo>
                    <a:pt x="59" y="467"/>
                    <a:pt x="526" y="0"/>
                    <a:pt x="1168" y="0"/>
                  </a:cubicBezTo>
                  <a:cubicBezTo>
                    <a:pt x="1810" y="0"/>
                    <a:pt x="2277" y="525"/>
                    <a:pt x="2277" y="116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1" name="Google Shape;16511;p33"/>
            <p:cNvSpPr/>
            <p:nvPr/>
          </p:nvSpPr>
          <p:spPr>
            <a:xfrm>
              <a:off x="3394100" y="241025"/>
              <a:ext cx="58400" cy="56950"/>
            </a:xfrm>
            <a:custGeom>
              <a:avLst/>
              <a:gdLst/>
              <a:ahLst/>
              <a:cxnLst/>
              <a:rect l="l" t="t" r="r" b="b"/>
              <a:pathLst>
                <a:path w="2336" h="2278" extrusionOk="0">
                  <a:moveTo>
                    <a:pt x="2277" y="1168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277"/>
                    <a:pt x="0" y="1752"/>
                    <a:pt x="59" y="1051"/>
                  </a:cubicBezTo>
                  <a:cubicBezTo>
                    <a:pt x="59" y="409"/>
                    <a:pt x="584" y="1"/>
                    <a:pt x="1226" y="1"/>
                  </a:cubicBezTo>
                  <a:cubicBezTo>
                    <a:pt x="1868" y="1"/>
                    <a:pt x="2335" y="526"/>
                    <a:pt x="2277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2" name="Google Shape;16512;p33"/>
            <p:cNvSpPr/>
            <p:nvPr/>
          </p:nvSpPr>
          <p:spPr>
            <a:xfrm>
              <a:off x="6335975" y="3185825"/>
              <a:ext cx="56925" cy="56925"/>
            </a:xfrm>
            <a:custGeom>
              <a:avLst/>
              <a:gdLst/>
              <a:ahLst/>
              <a:cxnLst/>
              <a:rect l="l" t="t" r="r" b="b"/>
              <a:pathLst>
                <a:path w="2277" h="2277" extrusionOk="0">
                  <a:moveTo>
                    <a:pt x="1168" y="2277"/>
                  </a:moveTo>
                  <a:cubicBezTo>
                    <a:pt x="526" y="2277"/>
                    <a:pt x="0" y="1810"/>
                    <a:pt x="0" y="1168"/>
                  </a:cubicBezTo>
                  <a:cubicBezTo>
                    <a:pt x="0" y="467"/>
                    <a:pt x="467" y="0"/>
                    <a:pt x="1168" y="0"/>
                  </a:cubicBezTo>
                  <a:cubicBezTo>
                    <a:pt x="1810" y="0"/>
                    <a:pt x="2277" y="526"/>
                    <a:pt x="2277" y="1109"/>
                  </a:cubicBezTo>
                  <a:cubicBezTo>
                    <a:pt x="2277" y="1751"/>
                    <a:pt x="1751" y="2277"/>
                    <a:pt x="1168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3" name="Google Shape;16513;p33"/>
            <p:cNvSpPr/>
            <p:nvPr/>
          </p:nvSpPr>
          <p:spPr>
            <a:xfrm>
              <a:off x="5356800" y="731350"/>
              <a:ext cx="56950" cy="55475"/>
            </a:xfrm>
            <a:custGeom>
              <a:avLst/>
              <a:gdLst/>
              <a:ahLst/>
              <a:cxnLst/>
              <a:rect l="l" t="t" r="r" b="b"/>
              <a:pathLst>
                <a:path w="2278" h="2219" extrusionOk="0">
                  <a:moveTo>
                    <a:pt x="1168" y="2218"/>
                  </a:moveTo>
                  <a:cubicBezTo>
                    <a:pt x="526" y="2218"/>
                    <a:pt x="59" y="1810"/>
                    <a:pt x="1" y="1168"/>
                  </a:cubicBezTo>
                  <a:cubicBezTo>
                    <a:pt x="1" y="467"/>
                    <a:pt x="468" y="0"/>
                    <a:pt x="1110" y="0"/>
                  </a:cubicBezTo>
                  <a:cubicBezTo>
                    <a:pt x="1752" y="0"/>
                    <a:pt x="2277" y="467"/>
                    <a:pt x="2277" y="1051"/>
                  </a:cubicBezTo>
                  <a:cubicBezTo>
                    <a:pt x="2277" y="1693"/>
                    <a:pt x="1810" y="2218"/>
                    <a:pt x="1168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4" name="Google Shape;16514;p33"/>
            <p:cNvSpPr/>
            <p:nvPr/>
          </p:nvSpPr>
          <p:spPr>
            <a:xfrm>
              <a:off x="1924625" y="979425"/>
              <a:ext cx="52550" cy="52550"/>
            </a:xfrm>
            <a:custGeom>
              <a:avLst/>
              <a:gdLst/>
              <a:ahLst/>
              <a:cxnLst/>
              <a:rect l="l" t="t" r="r" b="b"/>
              <a:pathLst>
                <a:path w="2102" h="2102" extrusionOk="0">
                  <a:moveTo>
                    <a:pt x="2102" y="1051"/>
                  </a:moveTo>
                  <a:cubicBezTo>
                    <a:pt x="2102" y="1576"/>
                    <a:pt x="1635" y="2043"/>
                    <a:pt x="1051" y="2102"/>
                  </a:cubicBezTo>
                  <a:cubicBezTo>
                    <a:pt x="526" y="2102"/>
                    <a:pt x="0" y="1576"/>
                    <a:pt x="0" y="993"/>
                  </a:cubicBezTo>
                  <a:cubicBezTo>
                    <a:pt x="0" y="467"/>
                    <a:pt x="526" y="0"/>
                    <a:pt x="1051" y="0"/>
                  </a:cubicBezTo>
                  <a:cubicBezTo>
                    <a:pt x="1576" y="0"/>
                    <a:pt x="2102" y="467"/>
                    <a:pt x="2102" y="10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5" name="Google Shape;16515;p33"/>
            <p:cNvSpPr/>
            <p:nvPr/>
          </p:nvSpPr>
          <p:spPr>
            <a:xfrm>
              <a:off x="6337425" y="22052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1051" y="0"/>
                  </a:moveTo>
                  <a:cubicBezTo>
                    <a:pt x="1577" y="0"/>
                    <a:pt x="2102" y="467"/>
                    <a:pt x="2102" y="993"/>
                  </a:cubicBezTo>
                  <a:cubicBezTo>
                    <a:pt x="2160" y="1576"/>
                    <a:pt x="1635" y="2102"/>
                    <a:pt x="1051" y="2102"/>
                  </a:cubicBezTo>
                  <a:cubicBezTo>
                    <a:pt x="526" y="2043"/>
                    <a:pt x="1" y="1576"/>
                    <a:pt x="1" y="1051"/>
                  </a:cubicBezTo>
                  <a:cubicBezTo>
                    <a:pt x="1" y="467"/>
                    <a:pt x="526" y="0"/>
                    <a:pt x="105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6" name="Google Shape;16516;p33"/>
            <p:cNvSpPr/>
            <p:nvPr/>
          </p:nvSpPr>
          <p:spPr>
            <a:xfrm>
              <a:off x="1431400" y="171487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2101" y="1052"/>
                  </a:moveTo>
                  <a:cubicBezTo>
                    <a:pt x="2101" y="1635"/>
                    <a:pt x="1635" y="2102"/>
                    <a:pt x="1051" y="2102"/>
                  </a:cubicBezTo>
                  <a:cubicBezTo>
                    <a:pt x="467" y="2102"/>
                    <a:pt x="0" y="1577"/>
                    <a:pt x="0" y="1052"/>
                  </a:cubicBezTo>
                  <a:cubicBezTo>
                    <a:pt x="0" y="468"/>
                    <a:pt x="525" y="1"/>
                    <a:pt x="1051" y="1"/>
                  </a:cubicBezTo>
                  <a:cubicBezTo>
                    <a:pt x="1576" y="59"/>
                    <a:pt x="2101" y="526"/>
                    <a:pt x="2101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7" name="Google Shape;16517;p33"/>
            <p:cNvSpPr/>
            <p:nvPr/>
          </p:nvSpPr>
          <p:spPr>
            <a:xfrm>
              <a:off x="5601950" y="4661125"/>
              <a:ext cx="52575" cy="52575"/>
            </a:xfrm>
            <a:custGeom>
              <a:avLst/>
              <a:gdLst/>
              <a:ahLst/>
              <a:cxnLst/>
              <a:rect l="l" t="t" r="r" b="b"/>
              <a:pathLst>
                <a:path w="2103" h="2103" extrusionOk="0">
                  <a:moveTo>
                    <a:pt x="2102" y="993"/>
                  </a:moveTo>
                  <a:cubicBezTo>
                    <a:pt x="2102" y="1519"/>
                    <a:pt x="1635" y="2044"/>
                    <a:pt x="1052" y="2044"/>
                  </a:cubicBezTo>
                  <a:cubicBezTo>
                    <a:pt x="526" y="2102"/>
                    <a:pt x="1" y="1577"/>
                    <a:pt x="1" y="993"/>
                  </a:cubicBezTo>
                  <a:cubicBezTo>
                    <a:pt x="1" y="468"/>
                    <a:pt x="468" y="1"/>
                    <a:pt x="1052" y="1"/>
                  </a:cubicBezTo>
                  <a:cubicBezTo>
                    <a:pt x="1577" y="1"/>
                    <a:pt x="2044" y="468"/>
                    <a:pt x="2102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8" name="Google Shape;16518;p33"/>
            <p:cNvSpPr/>
            <p:nvPr/>
          </p:nvSpPr>
          <p:spPr>
            <a:xfrm>
              <a:off x="4865025" y="51500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2102" y="992"/>
                  </a:moveTo>
                  <a:cubicBezTo>
                    <a:pt x="2161" y="1518"/>
                    <a:pt x="1694" y="2043"/>
                    <a:pt x="1110" y="2101"/>
                  </a:cubicBezTo>
                  <a:cubicBezTo>
                    <a:pt x="526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2" y="0"/>
                  </a:cubicBezTo>
                  <a:cubicBezTo>
                    <a:pt x="1577" y="0"/>
                    <a:pt x="2102" y="467"/>
                    <a:pt x="2102" y="99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9" name="Google Shape;16519;p33"/>
            <p:cNvSpPr/>
            <p:nvPr/>
          </p:nvSpPr>
          <p:spPr>
            <a:xfrm>
              <a:off x="4376175" y="242500"/>
              <a:ext cx="52575" cy="52550"/>
            </a:xfrm>
            <a:custGeom>
              <a:avLst/>
              <a:gdLst/>
              <a:ahLst/>
              <a:cxnLst/>
              <a:rect l="l" t="t" r="r" b="b"/>
              <a:pathLst>
                <a:path w="2103" h="2102" extrusionOk="0">
                  <a:moveTo>
                    <a:pt x="2102" y="1109"/>
                  </a:moveTo>
                  <a:cubicBezTo>
                    <a:pt x="2044" y="1634"/>
                    <a:pt x="1577" y="2101"/>
                    <a:pt x="1051" y="2101"/>
                  </a:cubicBezTo>
                  <a:cubicBezTo>
                    <a:pt x="468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1" y="58"/>
                  </a:cubicBezTo>
                  <a:cubicBezTo>
                    <a:pt x="1635" y="58"/>
                    <a:pt x="2102" y="525"/>
                    <a:pt x="2102" y="110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0" name="Google Shape;16520;p33"/>
            <p:cNvSpPr/>
            <p:nvPr/>
          </p:nvSpPr>
          <p:spPr>
            <a:xfrm>
              <a:off x="1190625" y="2942125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8"/>
                    <a:pt x="1518" y="1985"/>
                    <a:pt x="992" y="1985"/>
                  </a:cubicBezTo>
                  <a:cubicBezTo>
                    <a:pt x="409" y="1985"/>
                    <a:pt x="0" y="1576"/>
                    <a:pt x="0" y="993"/>
                  </a:cubicBezTo>
                  <a:cubicBezTo>
                    <a:pt x="0" y="409"/>
                    <a:pt x="350" y="117"/>
                    <a:pt x="876" y="59"/>
                  </a:cubicBezTo>
                  <a:cubicBezTo>
                    <a:pt x="1459" y="0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1" name="Google Shape;16521;p33"/>
            <p:cNvSpPr/>
            <p:nvPr/>
          </p:nvSpPr>
          <p:spPr>
            <a:xfrm>
              <a:off x="2169775" y="734250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1927" y="935"/>
                  </a:moveTo>
                  <a:cubicBezTo>
                    <a:pt x="1868" y="1577"/>
                    <a:pt x="1577" y="1927"/>
                    <a:pt x="935" y="1927"/>
                  </a:cubicBezTo>
                  <a:cubicBezTo>
                    <a:pt x="351" y="1927"/>
                    <a:pt x="1" y="1577"/>
                    <a:pt x="1" y="935"/>
                  </a:cubicBezTo>
                  <a:cubicBezTo>
                    <a:pt x="59" y="410"/>
                    <a:pt x="351" y="59"/>
                    <a:pt x="935" y="59"/>
                  </a:cubicBezTo>
                  <a:cubicBezTo>
                    <a:pt x="1577" y="1"/>
                    <a:pt x="1810" y="410"/>
                    <a:pt x="1927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2" name="Google Shape;16522;p33"/>
            <p:cNvSpPr/>
            <p:nvPr/>
          </p:nvSpPr>
          <p:spPr>
            <a:xfrm>
              <a:off x="1190625" y="2695500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9"/>
                    <a:pt x="1518" y="1927"/>
                    <a:pt x="992" y="1985"/>
                  </a:cubicBezTo>
                  <a:cubicBezTo>
                    <a:pt x="409" y="1985"/>
                    <a:pt x="0" y="1577"/>
                    <a:pt x="0" y="993"/>
                  </a:cubicBezTo>
                  <a:cubicBezTo>
                    <a:pt x="0" y="409"/>
                    <a:pt x="350" y="118"/>
                    <a:pt x="876" y="59"/>
                  </a:cubicBezTo>
                  <a:cubicBezTo>
                    <a:pt x="1459" y="1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3" name="Google Shape;16523;p33"/>
            <p:cNvSpPr/>
            <p:nvPr/>
          </p:nvSpPr>
          <p:spPr>
            <a:xfrm>
              <a:off x="6340350" y="3432425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934" y="1927"/>
                  </a:moveTo>
                  <a:cubicBezTo>
                    <a:pt x="409" y="1927"/>
                    <a:pt x="0" y="1519"/>
                    <a:pt x="0" y="935"/>
                  </a:cubicBezTo>
                  <a:cubicBezTo>
                    <a:pt x="0" y="410"/>
                    <a:pt x="467" y="1"/>
                    <a:pt x="993" y="1"/>
                  </a:cubicBezTo>
                  <a:cubicBezTo>
                    <a:pt x="1576" y="59"/>
                    <a:pt x="1868" y="410"/>
                    <a:pt x="1927" y="935"/>
                  </a:cubicBezTo>
                  <a:cubicBezTo>
                    <a:pt x="1927" y="1519"/>
                    <a:pt x="1518" y="1927"/>
                    <a:pt x="934" y="19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4" name="Google Shape;16524;p33"/>
            <p:cNvSpPr/>
            <p:nvPr/>
          </p:nvSpPr>
          <p:spPr>
            <a:xfrm>
              <a:off x="3151850" y="245400"/>
              <a:ext cx="48200" cy="46725"/>
            </a:xfrm>
            <a:custGeom>
              <a:avLst/>
              <a:gdLst/>
              <a:ahLst/>
              <a:cxnLst/>
              <a:rect l="l" t="t" r="r" b="b"/>
              <a:pathLst>
                <a:path w="1928" h="1869" extrusionOk="0">
                  <a:moveTo>
                    <a:pt x="1927" y="993"/>
                  </a:moveTo>
                  <a:cubicBezTo>
                    <a:pt x="1869" y="1518"/>
                    <a:pt x="1577" y="1869"/>
                    <a:pt x="993" y="1869"/>
                  </a:cubicBezTo>
                  <a:cubicBezTo>
                    <a:pt x="410" y="1869"/>
                    <a:pt x="1" y="1402"/>
                    <a:pt x="59" y="876"/>
                  </a:cubicBezTo>
                  <a:cubicBezTo>
                    <a:pt x="118" y="293"/>
                    <a:pt x="468" y="1"/>
                    <a:pt x="1052" y="1"/>
                  </a:cubicBezTo>
                  <a:cubicBezTo>
                    <a:pt x="1635" y="59"/>
                    <a:pt x="1869" y="409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5" name="Google Shape;16525;p33"/>
            <p:cNvSpPr/>
            <p:nvPr/>
          </p:nvSpPr>
          <p:spPr>
            <a:xfrm>
              <a:off x="5850025" y="4415975"/>
              <a:ext cx="48200" cy="48175"/>
            </a:xfrm>
            <a:custGeom>
              <a:avLst/>
              <a:gdLst/>
              <a:ahLst/>
              <a:cxnLst/>
              <a:rect l="l" t="t" r="r" b="b"/>
              <a:pathLst>
                <a:path w="1928" h="1927" extrusionOk="0">
                  <a:moveTo>
                    <a:pt x="935" y="1"/>
                  </a:moveTo>
                  <a:cubicBezTo>
                    <a:pt x="1519" y="1"/>
                    <a:pt x="1927" y="409"/>
                    <a:pt x="1927" y="935"/>
                  </a:cubicBezTo>
                  <a:cubicBezTo>
                    <a:pt x="1927" y="1518"/>
                    <a:pt x="1519" y="1927"/>
                    <a:pt x="993" y="1927"/>
                  </a:cubicBezTo>
                  <a:cubicBezTo>
                    <a:pt x="410" y="1869"/>
                    <a:pt x="59" y="1577"/>
                    <a:pt x="59" y="993"/>
                  </a:cubicBezTo>
                  <a:cubicBezTo>
                    <a:pt x="1" y="468"/>
                    <a:pt x="410" y="1"/>
                    <a:pt x="9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6" name="Google Shape;16526;p33"/>
            <p:cNvSpPr/>
            <p:nvPr/>
          </p:nvSpPr>
          <p:spPr>
            <a:xfrm>
              <a:off x="3640725" y="5393675"/>
              <a:ext cx="49625" cy="49650"/>
            </a:xfrm>
            <a:custGeom>
              <a:avLst/>
              <a:gdLst/>
              <a:ahLst/>
              <a:cxnLst/>
              <a:rect l="l" t="t" r="r" b="b"/>
              <a:pathLst>
                <a:path w="1985" h="1986" extrusionOk="0">
                  <a:moveTo>
                    <a:pt x="934" y="1985"/>
                  </a:moveTo>
                  <a:cubicBezTo>
                    <a:pt x="409" y="1927"/>
                    <a:pt x="0" y="1460"/>
                    <a:pt x="58" y="935"/>
                  </a:cubicBezTo>
                  <a:cubicBezTo>
                    <a:pt x="117" y="351"/>
                    <a:pt x="584" y="1"/>
                    <a:pt x="1109" y="59"/>
                  </a:cubicBezTo>
                  <a:cubicBezTo>
                    <a:pt x="1693" y="118"/>
                    <a:pt x="1985" y="468"/>
                    <a:pt x="1985" y="1052"/>
                  </a:cubicBezTo>
                  <a:cubicBezTo>
                    <a:pt x="1985" y="1577"/>
                    <a:pt x="1518" y="1985"/>
                    <a:pt x="934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7" name="Google Shape;16527;p33"/>
            <p:cNvSpPr/>
            <p:nvPr/>
          </p:nvSpPr>
          <p:spPr>
            <a:xfrm>
              <a:off x="3884400" y="5393675"/>
              <a:ext cx="48200" cy="49650"/>
            </a:xfrm>
            <a:custGeom>
              <a:avLst/>
              <a:gdLst/>
              <a:ahLst/>
              <a:cxnLst/>
              <a:rect l="l" t="t" r="r" b="b"/>
              <a:pathLst>
                <a:path w="1928" h="1986" extrusionOk="0">
                  <a:moveTo>
                    <a:pt x="1927" y="993"/>
                  </a:moveTo>
                  <a:cubicBezTo>
                    <a:pt x="1927" y="1577"/>
                    <a:pt x="1519" y="1985"/>
                    <a:pt x="993" y="1985"/>
                  </a:cubicBezTo>
                  <a:cubicBezTo>
                    <a:pt x="409" y="1985"/>
                    <a:pt x="1" y="1519"/>
                    <a:pt x="1" y="993"/>
                  </a:cubicBezTo>
                  <a:cubicBezTo>
                    <a:pt x="59" y="409"/>
                    <a:pt x="409" y="59"/>
                    <a:pt x="935" y="59"/>
                  </a:cubicBezTo>
                  <a:cubicBezTo>
                    <a:pt x="1519" y="1"/>
                    <a:pt x="1927" y="468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8" name="Google Shape;16528;p33"/>
            <p:cNvSpPr/>
            <p:nvPr/>
          </p:nvSpPr>
          <p:spPr>
            <a:xfrm>
              <a:off x="1190625" y="2454725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1868" y="935"/>
                  </a:moveTo>
                  <a:cubicBezTo>
                    <a:pt x="1809" y="1518"/>
                    <a:pt x="1459" y="1869"/>
                    <a:pt x="934" y="1810"/>
                  </a:cubicBezTo>
                  <a:cubicBezTo>
                    <a:pt x="350" y="1810"/>
                    <a:pt x="0" y="1402"/>
                    <a:pt x="58" y="876"/>
                  </a:cubicBezTo>
                  <a:cubicBezTo>
                    <a:pt x="117" y="351"/>
                    <a:pt x="467" y="1"/>
                    <a:pt x="992" y="1"/>
                  </a:cubicBezTo>
                  <a:cubicBezTo>
                    <a:pt x="1518" y="1"/>
                    <a:pt x="1809" y="409"/>
                    <a:pt x="1868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9" name="Google Shape;16529;p33"/>
            <p:cNvSpPr/>
            <p:nvPr/>
          </p:nvSpPr>
          <p:spPr>
            <a:xfrm>
              <a:off x="1434300" y="39227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460" y="117"/>
                    <a:pt x="1869" y="409"/>
                    <a:pt x="1810" y="993"/>
                  </a:cubicBezTo>
                  <a:cubicBezTo>
                    <a:pt x="1810" y="1518"/>
                    <a:pt x="1460" y="1868"/>
                    <a:pt x="876" y="1868"/>
                  </a:cubicBezTo>
                  <a:cubicBezTo>
                    <a:pt x="351" y="1810"/>
                    <a:pt x="1" y="1460"/>
                    <a:pt x="1" y="934"/>
                  </a:cubicBezTo>
                  <a:cubicBezTo>
                    <a:pt x="1" y="351"/>
                    <a:pt x="351" y="117"/>
                    <a:pt x="9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0" name="Google Shape;16530;p33"/>
            <p:cNvSpPr/>
            <p:nvPr/>
          </p:nvSpPr>
          <p:spPr>
            <a:xfrm>
              <a:off x="1680925" y="122457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934"/>
                  </a:moveTo>
                  <a:cubicBezTo>
                    <a:pt x="1810" y="1460"/>
                    <a:pt x="1518" y="1868"/>
                    <a:pt x="934" y="1868"/>
                  </a:cubicBezTo>
                  <a:cubicBezTo>
                    <a:pt x="351" y="1868"/>
                    <a:pt x="0" y="1518"/>
                    <a:pt x="0" y="934"/>
                  </a:cubicBezTo>
                  <a:cubicBezTo>
                    <a:pt x="0" y="409"/>
                    <a:pt x="351" y="59"/>
                    <a:pt x="876" y="59"/>
                  </a:cubicBezTo>
                  <a:cubicBezTo>
                    <a:pt x="1460" y="0"/>
                    <a:pt x="1752" y="351"/>
                    <a:pt x="1868" y="93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1" name="Google Shape;16531;p33"/>
            <p:cNvSpPr/>
            <p:nvPr/>
          </p:nvSpPr>
          <p:spPr>
            <a:xfrm>
              <a:off x="5358275" y="4906300"/>
              <a:ext cx="45250" cy="45250"/>
            </a:xfrm>
            <a:custGeom>
              <a:avLst/>
              <a:gdLst/>
              <a:ahLst/>
              <a:cxnLst/>
              <a:rect l="l" t="t" r="r" b="b"/>
              <a:pathLst>
                <a:path w="1810" h="1810" extrusionOk="0">
                  <a:moveTo>
                    <a:pt x="876" y="0"/>
                  </a:moveTo>
                  <a:cubicBezTo>
                    <a:pt x="1459" y="59"/>
                    <a:pt x="1810" y="350"/>
                    <a:pt x="1810" y="876"/>
                  </a:cubicBezTo>
                  <a:cubicBezTo>
                    <a:pt x="1810" y="1459"/>
                    <a:pt x="1518" y="1810"/>
                    <a:pt x="934" y="1810"/>
                  </a:cubicBezTo>
                  <a:cubicBezTo>
                    <a:pt x="409" y="1810"/>
                    <a:pt x="58" y="1518"/>
                    <a:pt x="0" y="992"/>
                  </a:cubicBezTo>
                  <a:cubicBezTo>
                    <a:pt x="0" y="409"/>
                    <a:pt x="350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2" name="Google Shape;16532;p33"/>
            <p:cNvSpPr/>
            <p:nvPr/>
          </p:nvSpPr>
          <p:spPr>
            <a:xfrm>
              <a:off x="1192075" y="318582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701"/>
                  </a:moveTo>
                  <a:cubicBezTo>
                    <a:pt x="1751" y="1518"/>
                    <a:pt x="1460" y="1868"/>
                    <a:pt x="876" y="1868"/>
                  </a:cubicBezTo>
                  <a:cubicBezTo>
                    <a:pt x="351" y="1868"/>
                    <a:pt x="0" y="1518"/>
                    <a:pt x="0" y="993"/>
                  </a:cubicBezTo>
                  <a:cubicBezTo>
                    <a:pt x="0" y="409"/>
                    <a:pt x="351" y="0"/>
                    <a:pt x="934" y="117"/>
                  </a:cubicBezTo>
                  <a:cubicBezTo>
                    <a:pt x="1285" y="175"/>
                    <a:pt x="1576" y="526"/>
                    <a:pt x="1868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3" name="Google Shape;16533;p33"/>
            <p:cNvSpPr/>
            <p:nvPr/>
          </p:nvSpPr>
          <p:spPr>
            <a:xfrm>
              <a:off x="2660100" y="5152900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992" y="1869"/>
                  </a:moveTo>
                  <a:cubicBezTo>
                    <a:pt x="409" y="1810"/>
                    <a:pt x="0" y="1518"/>
                    <a:pt x="0" y="935"/>
                  </a:cubicBezTo>
                  <a:cubicBezTo>
                    <a:pt x="0" y="351"/>
                    <a:pt x="350" y="1"/>
                    <a:pt x="934" y="1"/>
                  </a:cubicBezTo>
                  <a:cubicBezTo>
                    <a:pt x="1459" y="1"/>
                    <a:pt x="1810" y="351"/>
                    <a:pt x="1810" y="876"/>
                  </a:cubicBezTo>
                  <a:cubicBezTo>
                    <a:pt x="1868" y="1460"/>
                    <a:pt x="1518" y="1752"/>
                    <a:pt x="992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4" name="Google Shape;16534;p33"/>
            <p:cNvSpPr/>
            <p:nvPr/>
          </p:nvSpPr>
          <p:spPr>
            <a:xfrm>
              <a:off x="3395550" y="53951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518" y="117"/>
                    <a:pt x="1869" y="350"/>
                    <a:pt x="1869" y="934"/>
                  </a:cubicBezTo>
                  <a:cubicBezTo>
                    <a:pt x="1869" y="1518"/>
                    <a:pt x="1518" y="1868"/>
                    <a:pt x="935" y="1868"/>
                  </a:cubicBezTo>
                  <a:cubicBezTo>
                    <a:pt x="409" y="1868"/>
                    <a:pt x="59" y="1518"/>
                    <a:pt x="59" y="993"/>
                  </a:cubicBezTo>
                  <a:cubicBezTo>
                    <a:pt x="1" y="409"/>
                    <a:pt x="409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5" name="Google Shape;16535;p33"/>
            <p:cNvSpPr/>
            <p:nvPr/>
          </p:nvSpPr>
          <p:spPr>
            <a:xfrm>
              <a:off x="4132475" y="5396600"/>
              <a:ext cx="46725" cy="45275"/>
            </a:xfrm>
            <a:custGeom>
              <a:avLst/>
              <a:gdLst/>
              <a:ahLst/>
              <a:cxnLst/>
              <a:rect l="l" t="t" r="r" b="b"/>
              <a:pathLst>
                <a:path w="1869" h="1811" extrusionOk="0">
                  <a:moveTo>
                    <a:pt x="1869" y="876"/>
                  </a:moveTo>
                  <a:cubicBezTo>
                    <a:pt x="1752" y="1460"/>
                    <a:pt x="1460" y="1810"/>
                    <a:pt x="876" y="1810"/>
                  </a:cubicBezTo>
                  <a:cubicBezTo>
                    <a:pt x="351" y="1752"/>
                    <a:pt x="1" y="1402"/>
                    <a:pt x="1" y="818"/>
                  </a:cubicBezTo>
                  <a:cubicBezTo>
                    <a:pt x="59" y="292"/>
                    <a:pt x="409" y="1"/>
                    <a:pt x="935" y="1"/>
                  </a:cubicBezTo>
                  <a:cubicBezTo>
                    <a:pt x="1519" y="1"/>
                    <a:pt x="1752" y="351"/>
                    <a:pt x="1869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6" name="Google Shape;16536;p33"/>
            <p:cNvSpPr/>
            <p:nvPr/>
          </p:nvSpPr>
          <p:spPr>
            <a:xfrm>
              <a:off x="1926075" y="4661125"/>
              <a:ext cx="45275" cy="43825"/>
            </a:xfrm>
            <a:custGeom>
              <a:avLst/>
              <a:gdLst/>
              <a:ahLst/>
              <a:cxnLst/>
              <a:rect l="l" t="t" r="r" b="b"/>
              <a:pathLst>
                <a:path w="1811" h="1753" extrusionOk="0">
                  <a:moveTo>
                    <a:pt x="1810" y="993"/>
                  </a:moveTo>
                  <a:cubicBezTo>
                    <a:pt x="1518" y="1227"/>
                    <a:pt x="1227" y="1577"/>
                    <a:pt x="876" y="1635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293" y="1"/>
                    <a:pt x="818" y="59"/>
                  </a:cubicBezTo>
                  <a:cubicBezTo>
                    <a:pt x="1168" y="118"/>
                    <a:pt x="1460" y="410"/>
                    <a:pt x="1810" y="643"/>
                  </a:cubicBezTo>
                  <a:cubicBezTo>
                    <a:pt x="1810" y="760"/>
                    <a:pt x="1810" y="876"/>
                    <a:pt x="1810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7" name="Google Shape;16537;p33"/>
            <p:cNvSpPr/>
            <p:nvPr/>
          </p:nvSpPr>
          <p:spPr>
            <a:xfrm>
              <a:off x="5117475" y="493475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2"/>
                  </a:moveTo>
                  <a:cubicBezTo>
                    <a:pt x="1519" y="1285"/>
                    <a:pt x="1227" y="1635"/>
                    <a:pt x="877" y="1694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351" y="1"/>
                    <a:pt x="818" y="59"/>
                  </a:cubicBezTo>
                  <a:cubicBezTo>
                    <a:pt x="1168" y="118"/>
                    <a:pt x="1460" y="468"/>
                    <a:pt x="1810" y="701"/>
                  </a:cubicBezTo>
                  <a:cubicBezTo>
                    <a:pt x="1810" y="818"/>
                    <a:pt x="1810" y="935"/>
                    <a:pt x="1810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8" name="Google Shape;16538;p33"/>
            <p:cNvSpPr/>
            <p:nvPr/>
          </p:nvSpPr>
          <p:spPr>
            <a:xfrm>
              <a:off x="6096650" y="1472650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1"/>
                  </a:moveTo>
                  <a:cubicBezTo>
                    <a:pt x="1460" y="1285"/>
                    <a:pt x="1226" y="1635"/>
                    <a:pt x="876" y="1693"/>
                  </a:cubicBezTo>
                  <a:cubicBezTo>
                    <a:pt x="351" y="1752"/>
                    <a:pt x="1" y="1401"/>
                    <a:pt x="1" y="876"/>
                  </a:cubicBezTo>
                  <a:cubicBezTo>
                    <a:pt x="1" y="351"/>
                    <a:pt x="351" y="0"/>
                    <a:pt x="818" y="59"/>
                  </a:cubicBezTo>
                  <a:cubicBezTo>
                    <a:pt x="1168" y="117"/>
                    <a:pt x="1460" y="467"/>
                    <a:pt x="1810" y="701"/>
                  </a:cubicBezTo>
                  <a:lnTo>
                    <a:pt x="1810" y="105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9" name="Google Shape;16539;p33"/>
            <p:cNvSpPr/>
            <p:nvPr/>
          </p:nvSpPr>
          <p:spPr>
            <a:xfrm>
              <a:off x="6098100" y="4173750"/>
              <a:ext cx="37975" cy="42325"/>
            </a:xfrm>
            <a:custGeom>
              <a:avLst/>
              <a:gdLst/>
              <a:ahLst/>
              <a:cxnLst/>
              <a:rect l="l" t="t" r="r" b="b"/>
              <a:pathLst>
                <a:path w="1519" h="1693" extrusionOk="0">
                  <a:moveTo>
                    <a:pt x="643" y="1693"/>
                  </a:moveTo>
                  <a:cubicBezTo>
                    <a:pt x="410" y="1401"/>
                    <a:pt x="1" y="1051"/>
                    <a:pt x="59" y="817"/>
                  </a:cubicBezTo>
                  <a:cubicBezTo>
                    <a:pt x="118" y="526"/>
                    <a:pt x="526" y="117"/>
                    <a:pt x="818" y="59"/>
                  </a:cubicBezTo>
                  <a:cubicBezTo>
                    <a:pt x="993" y="0"/>
                    <a:pt x="1460" y="467"/>
                    <a:pt x="1460" y="759"/>
                  </a:cubicBezTo>
                  <a:cubicBezTo>
                    <a:pt x="1519" y="1051"/>
                    <a:pt x="1168" y="1343"/>
                    <a:pt x="993" y="1635"/>
                  </a:cubicBezTo>
                  <a:cubicBezTo>
                    <a:pt x="876" y="1635"/>
                    <a:pt x="760" y="1635"/>
                    <a:pt x="643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0" name="Google Shape;16540;p33"/>
            <p:cNvSpPr/>
            <p:nvPr/>
          </p:nvSpPr>
          <p:spPr>
            <a:xfrm>
              <a:off x="1196450" y="2212500"/>
              <a:ext cx="40875" cy="37950"/>
            </a:xfrm>
            <a:custGeom>
              <a:avLst/>
              <a:gdLst/>
              <a:ahLst/>
              <a:cxnLst/>
              <a:rect l="l" t="t" r="r" b="b"/>
              <a:pathLst>
                <a:path w="1635" h="1518" extrusionOk="0">
                  <a:moveTo>
                    <a:pt x="1635" y="934"/>
                  </a:moveTo>
                  <a:cubicBezTo>
                    <a:pt x="1285" y="1109"/>
                    <a:pt x="993" y="1518"/>
                    <a:pt x="701" y="1460"/>
                  </a:cubicBezTo>
                  <a:cubicBezTo>
                    <a:pt x="409" y="1401"/>
                    <a:pt x="59" y="993"/>
                    <a:pt x="0" y="701"/>
                  </a:cubicBezTo>
                  <a:cubicBezTo>
                    <a:pt x="0" y="467"/>
                    <a:pt x="467" y="0"/>
                    <a:pt x="701" y="0"/>
                  </a:cubicBezTo>
                  <a:cubicBezTo>
                    <a:pt x="993" y="0"/>
                    <a:pt x="1343" y="350"/>
                    <a:pt x="1635" y="584"/>
                  </a:cubicBezTo>
                  <a:lnTo>
                    <a:pt x="1635" y="934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1" name="Google Shape;16541;p33"/>
            <p:cNvSpPr/>
            <p:nvPr/>
          </p:nvSpPr>
          <p:spPr>
            <a:xfrm>
              <a:off x="6346175" y="1970250"/>
              <a:ext cx="40900" cy="36525"/>
            </a:xfrm>
            <a:custGeom>
              <a:avLst/>
              <a:gdLst/>
              <a:ahLst/>
              <a:cxnLst/>
              <a:rect l="l" t="t" r="r" b="b"/>
              <a:pathLst>
                <a:path w="1636" h="1461" extrusionOk="0">
                  <a:moveTo>
                    <a:pt x="1577" y="935"/>
                  </a:moveTo>
                  <a:cubicBezTo>
                    <a:pt x="1285" y="1110"/>
                    <a:pt x="935" y="1460"/>
                    <a:pt x="701" y="1402"/>
                  </a:cubicBezTo>
                  <a:cubicBezTo>
                    <a:pt x="409" y="1402"/>
                    <a:pt x="59" y="935"/>
                    <a:pt x="1" y="643"/>
                  </a:cubicBezTo>
                  <a:cubicBezTo>
                    <a:pt x="1" y="468"/>
                    <a:pt x="468" y="1"/>
                    <a:pt x="701" y="1"/>
                  </a:cubicBezTo>
                  <a:cubicBezTo>
                    <a:pt x="993" y="1"/>
                    <a:pt x="1285" y="351"/>
                    <a:pt x="1635" y="526"/>
                  </a:cubicBezTo>
                  <a:cubicBezTo>
                    <a:pt x="1635" y="643"/>
                    <a:pt x="1635" y="818"/>
                    <a:pt x="1577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2" name="Google Shape;16542;p33"/>
            <p:cNvSpPr/>
            <p:nvPr/>
          </p:nvSpPr>
          <p:spPr>
            <a:xfrm>
              <a:off x="1685300" y="4417450"/>
              <a:ext cx="37975" cy="40875"/>
            </a:xfrm>
            <a:custGeom>
              <a:avLst/>
              <a:gdLst/>
              <a:ahLst/>
              <a:cxnLst/>
              <a:rect l="l" t="t" r="r" b="b"/>
              <a:pathLst>
                <a:path w="1519" h="1635" extrusionOk="0">
                  <a:moveTo>
                    <a:pt x="935" y="0"/>
                  </a:moveTo>
                  <a:cubicBezTo>
                    <a:pt x="1110" y="292"/>
                    <a:pt x="1518" y="642"/>
                    <a:pt x="1460" y="876"/>
                  </a:cubicBezTo>
                  <a:cubicBezTo>
                    <a:pt x="1401" y="1167"/>
                    <a:pt x="993" y="1576"/>
                    <a:pt x="701" y="1576"/>
                  </a:cubicBezTo>
                  <a:cubicBezTo>
                    <a:pt x="468" y="1634"/>
                    <a:pt x="59" y="1167"/>
                    <a:pt x="1" y="934"/>
                  </a:cubicBezTo>
                  <a:cubicBezTo>
                    <a:pt x="1" y="642"/>
                    <a:pt x="351" y="292"/>
                    <a:pt x="584" y="0"/>
                  </a:cubicBezTo>
                  <a:lnTo>
                    <a:pt x="935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3" name="Google Shape;16543;p33"/>
            <p:cNvSpPr/>
            <p:nvPr/>
          </p:nvSpPr>
          <p:spPr>
            <a:xfrm>
              <a:off x="4630100" y="246875"/>
              <a:ext cx="37950" cy="40875"/>
            </a:xfrm>
            <a:custGeom>
              <a:avLst/>
              <a:gdLst/>
              <a:ahLst/>
              <a:cxnLst/>
              <a:rect l="l" t="t" r="r" b="b"/>
              <a:pathLst>
                <a:path w="1518" h="1635" extrusionOk="0">
                  <a:moveTo>
                    <a:pt x="934" y="0"/>
                  </a:moveTo>
                  <a:cubicBezTo>
                    <a:pt x="1109" y="292"/>
                    <a:pt x="1518" y="642"/>
                    <a:pt x="1459" y="876"/>
                  </a:cubicBezTo>
                  <a:cubicBezTo>
                    <a:pt x="1401" y="1168"/>
                    <a:pt x="993" y="1576"/>
                    <a:pt x="701" y="1576"/>
                  </a:cubicBezTo>
                  <a:cubicBezTo>
                    <a:pt x="526" y="1635"/>
                    <a:pt x="59" y="1168"/>
                    <a:pt x="59" y="934"/>
                  </a:cubicBezTo>
                  <a:cubicBezTo>
                    <a:pt x="0" y="584"/>
                    <a:pt x="350" y="292"/>
                    <a:pt x="584" y="0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4" name="Google Shape;16544;p33"/>
            <p:cNvSpPr/>
            <p:nvPr/>
          </p:nvSpPr>
          <p:spPr>
            <a:xfrm>
              <a:off x="2175625" y="4910675"/>
              <a:ext cx="36500" cy="40875"/>
            </a:xfrm>
            <a:custGeom>
              <a:avLst/>
              <a:gdLst/>
              <a:ahLst/>
              <a:cxnLst/>
              <a:rect l="l" t="t" r="r" b="b"/>
              <a:pathLst>
                <a:path w="1460" h="1635" extrusionOk="0">
                  <a:moveTo>
                    <a:pt x="584" y="1635"/>
                  </a:moveTo>
                  <a:cubicBezTo>
                    <a:pt x="350" y="1343"/>
                    <a:pt x="0" y="1051"/>
                    <a:pt x="0" y="759"/>
                  </a:cubicBezTo>
                  <a:cubicBezTo>
                    <a:pt x="58" y="467"/>
                    <a:pt x="467" y="59"/>
                    <a:pt x="759" y="59"/>
                  </a:cubicBezTo>
                  <a:cubicBezTo>
                    <a:pt x="934" y="0"/>
                    <a:pt x="1401" y="467"/>
                    <a:pt x="1459" y="701"/>
                  </a:cubicBezTo>
                  <a:cubicBezTo>
                    <a:pt x="1459" y="993"/>
                    <a:pt x="1109" y="1343"/>
                    <a:pt x="934" y="1635"/>
                  </a:cubicBezTo>
                  <a:cubicBezTo>
                    <a:pt x="817" y="1635"/>
                    <a:pt x="701" y="1635"/>
                    <a:pt x="584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5" name="Google Shape;16545;p33"/>
            <p:cNvSpPr/>
            <p:nvPr/>
          </p:nvSpPr>
          <p:spPr>
            <a:xfrm>
              <a:off x="4379100" y="5399525"/>
              <a:ext cx="40875" cy="36500"/>
            </a:xfrm>
            <a:custGeom>
              <a:avLst/>
              <a:gdLst/>
              <a:ahLst/>
              <a:cxnLst/>
              <a:rect l="l" t="t" r="r" b="b"/>
              <a:pathLst>
                <a:path w="1635" h="1460" extrusionOk="0">
                  <a:moveTo>
                    <a:pt x="59" y="526"/>
                  </a:moveTo>
                  <a:cubicBezTo>
                    <a:pt x="351" y="351"/>
                    <a:pt x="701" y="0"/>
                    <a:pt x="993" y="59"/>
                  </a:cubicBezTo>
                  <a:cubicBezTo>
                    <a:pt x="1226" y="117"/>
                    <a:pt x="1576" y="526"/>
                    <a:pt x="1635" y="818"/>
                  </a:cubicBezTo>
                  <a:cubicBezTo>
                    <a:pt x="1635" y="1051"/>
                    <a:pt x="1168" y="1460"/>
                    <a:pt x="876" y="1460"/>
                  </a:cubicBezTo>
                  <a:cubicBezTo>
                    <a:pt x="584" y="1460"/>
                    <a:pt x="292" y="1109"/>
                    <a:pt x="0" y="876"/>
                  </a:cubicBezTo>
                  <a:cubicBezTo>
                    <a:pt x="0" y="759"/>
                    <a:pt x="59" y="642"/>
                    <a:pt x="59" y="5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6" name="Google Shape;16546;p33"/>
            <p:cNvSpPr/>
            <p:nvPr/>
          </p:nvSpPr>
          <p:spPr>
            <a:xfrm>
              <a:off x="2422225" y="497850"/>
              <a:ext cx="43800" cy="35050"/>
            </a:xfrm>
            <a:custGeom>
              <a:avLst/>
              <a:gdLst/>
              <a:ahLst/>
              <a:cxnLst/>
              <a:rect l="l" t="t" r="r" b="b"/>
              <a:pathLst>
                <a:path w="1752" h="1402" extrusionOk="0">
                  <a:moveTo>
                    <a:pt x="1752" y="701"/>
                  </a:moveTo>
                  <a:cubicBezTo>
                    <a:pt x="1285" y="1052"/>
                    <a:pt x="993" y="1402"/>
                    <a:pt x="759" y="1402"/>
                  </a:cubicBezTo>
                  <a:cubicBezTo>
                    <a:pt x="468" y="1402"/>
                    <a:pt x="234" y="993"/>
                    <a:pt x="1" y="760"/>
                  </a:cubicBezTo>
                  <a:cubicBezTo>
                    <a:pt x="234" y="468"/>
                    <a:pt x="409" y="59"/>
                    <a:pt x="701" y="59"/>
                  </a:cubicBezTo>
                  <a:cubicBezTo>
                    <a:pt x="935" y="1"/>
                    <a:pt x="1285" y="351"/>
                    <a:pt x="1752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7" name="Google Shape;16547;p33"/>
            <p:cNvSpPr/>
            <p:nvPr/>
          </p:nvSpPr>
          <p:spPr>
            <a:xfrm>
              <a:off x="1203750" y="3439725"/>
              <a:ext cx="27750" cy="36525"/>
            </a:xfrm>
            <a:custGeom>
              <a:avLst/>
              <a:gdLst/>
              <a:ahLst/>
              <a:cxnLst/>
              <a:rect l="l" t="t" r="r" b="b"/>
              <a:pathLst>
                <a:path w="1110" h="1461" extrusionOk="0">
                  <a:moveTo>
                    <a:pt x="351" y="1402"/>
                  </a:moveTo>
                  <a:cubicBezTo>
                    <a:pt x="234" y="1110"/>
                    <a:pt x="59" y="818"/>
                    <a:pt x="0" y="526"/>
                  </a:cubicBezTo>
                  <a:cubicBezTo>
                    <a:pt x="0" y="351"/>
                    <a:pt x="234" y="176"/>
                    <a:pt x="409" y="1"/>
                  </a:cubicBezTo>
                  <a:cubicBezTo>
                    <a:pt x="642" y="234"/>
                    <a:pt x="993" y="409"/>
                    <a:pt x="1051" y="701"/>
                  </a:cubicBezTo>
                  <a:cubicBezTo>
                    <a:pt x="1109" y="876"/>
                    <a:pt x="818" y="1168"/>
                    <a:pt x="642" y="1460"/>
                  </a:cubicBezTo>
                  <a:cubicBezTo>
                    <a:pt x="526" y="1460"/>
                    <a:pt x="467" y="1402"/>
                    <a:pt x="351" y="14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8" name="Google Shape;16548;p33"/>
            <p:cNvSpPr/>
            <p:nvPr/>
          </p:nvSpPr>
          <p:spPr>
            <a:xfrm>
              <a:off x="3159150" y="5402450"/>
              <a:ext cx="42350" cy="27750"/>
            </a:xfrm>
            <a:custGeom>
              <a:avLst/>
              <a:gdLst/>
              <a:ahLst/>
              <a:cxnLst/>
              <a:rect l="l" t="t" r="r" b="b"/>
              <a:pathLst>
                <a:path w="1694" h="1110" extrusionOk="0">
                  <a:moveTo>
                    <a:pt x="1694" y="642"/>
                  </a:moveTo>
                  <a:cubicBezTo>
                    <a:pt x="1285" y="876"/>
                    <a:pt x="1051" y="1109"/>
                    <a:pt x="876" y="1051"/>
                  </a:cubicBezTo>
                  <a:cubicBezTo>
                    <a:pt x="584" y="992"/>
                    <a:pt x="293" y="759"/>
                    <a:pt x="1" y="584"/>
                  </a:cubicBezTo>
                  <a:cubicBezTo>
                    <a:pt x="234" y="409"/>
                    <a:pt x="468" y="0"/>
                    <a:pt x="701" y="0"/>
                  </a:cubicBezTo>
                  <a:cubicBezTo>
                    <a:pt x="935" y="0"/>
                    <a:pt x="1227" y="350"/>
                    <a:pt x="1635" y="64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9" name="Google Shape;16549;p33"/>
            <p:cNvSpPr/>
            <p:nvPr/>
          </p:nvSpPr>
          <p:spPr>
            <a:xfrm>
              <a:off x="2914000" y="258550"/>
              <a:ext cx="36500" cy="26275"/>
            </a:xfrm>
            <a:custGeom>
              <a:avLst/>
              <a:gdLst/>
              <a:ahLst/>
              <a:cxnLst/>
              <a:rect l="l" t="t" r="r" b="b"/>
              <a:pathLst>
                <a:path w="1460" h="1051" extrusionOk="0">
                  <a:moveTo>
                    <a:pt x="1460" y="0"/>
                  </a:moveTo>
                  <a:cubicBezTo>
                    <a:pt x="1285" y="467"/>
                    <a:pt x="1226" y="759"/>
                    <a:pt x="1051" y="934"/>
                  </a:cubicBezTo>
                  <a:cubicBezTo>
                    <a:pt x="876" y="1051"/>
                    <a:pt x="526" y="1051"/>
                    <a:pt x="292" y="992"/>
                  </a:cubicBezTo>
                  <a:cubicBezTo>
                    <a:pt x="176" y="934"/>
                    <a:pt x="117" y="701"/>
                    <a:pt x="1" y="584"/>
                  </a:cubicBezTo>
                  <a:cubicBezTo>
                    <a:pt x="176" y="467"/>
                    <a:pt x="351" y="350"/>
                    <a:pt x="584" y="234"/>
                  </a:cubicBezTo>
                  <a:cubicBezTo>
                    <a:pt x="759" y="175"/>
                    <a:pt x="993" y="117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0" name="Google Shape;16550;p33"/>
            <p:cNvSpPr/>
            <p:nvPr/>
          </p:nvSpPr>
          <p:spPr>
            <a:xfrm>
              <a:off x="6349100" y="3686350"/>
              <a:ext cx="24825" cy="33575"/>
            </a:xfrm>
            <a:custGeom>
              <a:avLst/>
              <a:gdLst/>
              <a:ahLst/>
              <a:cxnLst/>
              <a:rect l="l" t="t" r="r" b="b"/>
              <a:pathLst>
                <a:path w="993" h="1343" extrusionOk="0">
                  <a:moveTo>
                    <a:pt x="993" y="0"/>
                  </a:moveTo>
                  <a:cubicBezTo>
                    <a:pt x="935" y="351"/>
                    <a:pt x="876" y="526"/>
                    <a:pt x="818" y="759"/>
                  </a:cubicBezTo>
                  <a:cubicBezTo>
                    <a:pt x="701" y="934"/>
                    <a:pt x="526" y="1109"/>
                    <a:pt x="409" y="1343"/>
                  </a:cubicBezTo>
                  <a:cubicBezTo>
                    <a:pt x="292" y="1168"/>
                    <a:pt x="1" y="1051"/>
                    <a:pt x="1" y="876"/>
                  </a:cubicBezTo>
                  <a:cubicBezTo>
                    <a:pt x="1" y="584"/>
                    <a:pt x="117" y="292"/>
                    <a:pt x="292" y="117"/>
                  </a:cubicBezTo>
                  <a:cubicBezTo>
                    <a:pt x="409" y="0"/>
                    <a:pt x="643" y="59"/>
                    <a:pt x="9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870843038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165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552" name="Google Shape;16552;p34"/>
          <p:cNvPicPr preferRelativeResize="0"/>
          <p:nvPr/>
        </p:nvPicPr>
        <p:blipFill rotWithShape="1">
          <a:blip r:embed="rId2">
            <a:alphaModFix/>
          </a:blip>
          <a:srcRect l="21453" r="19185"/>
          <a:stretch/>
        </p:blipFill>
        <p:spPr>
          <a:xfrm>
            <a:off x="-56500" y="3710800"/>
            <a:ext cx="9386527" cy="40992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6553" name="Google Shape;16553;p34"/>
          <p:cNvPicPr preferRelativeResize="0"/>
          <p:nvPr/>
        </p:nvPicPr>
        <p:blipFill rotWithShape="1">
          <a:blip r:embed="rId2">
            <a:alphaModFix/>
          </a:blip>
          <a:srcRect l="21453" r="19185"/>
          <a:stretch/>
        </p:blipFill>
        <p:spPr>
          <a:xfrm>
            <a:off x="-362725" y="-2841425"/>
            <a:ext cx="9386527" cy="40992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6554" name="Google Shape;16554;p34"/>
          <p:cNvGrpSpPr/>
          <p:nvPr/>
        </p:nvGrpSpPr>
        <p:grpSpPr>
          <a:xfrm>
            <a:off x="-2141512" y="-166191"/>
            <a:ext cx="2856614" cy="2856614"/>
            <a:chOff x="1190625" y="238125"/>
            <a:chExt cx="5205200" cy="5205200"/>
          </a:xfrm>
        </p:grpSpPr>
        <p:sp>
          <p:nvSpPr>
            <p:cNvPr id="16555" name="Google Shape;16555;p34"/>
            <p:cNvSpPr/>
            <p:nvPr/>
          </p:nvSpPr>
          <p:spPr>
            <a:xfrm>
              <a:off x="3537100" y="2352575"/>
              <a:ext cx="739875" cy="745725"/>
            </a:xfrm>
            <a:custGeom>
              <a:avLst/>
              <a:gdLst/>
              <a:ahLst/>
              <a:cxnLst/>
              <a:rect l="l" t="t" r="r" b="b"/>
              <a:pathLst>
                <a:path w="29595" h="29829" extrusionOk="0">
                  <a:moveTo>
                    <a:pt x="19963" y="23699"/>
                  </a:moveTo>
                  <a:cubicBezTo>
                    <a:pt x="20956" y="20839"/>
                    <a:pt x="23057" y="19438"/>
                    <a:pt x="25509" y="19847"/>
                  </a:cubicBezTo>
                  <a:cubicBezTo>
                    <a:pt x="27785" y="20197"/>
                    <a:pt x="29478" y="22123"/>
                    <a:pt x="29536" y="24400"/>
                  </a:cubicBezTo>
                  <a:cubicBezTo>
                    <a:pt x="29595" y="26793"/>
                    <a:pt x="28077" y="28777"/>
                    <a:pt x="25684" y="29303"/>
                  </a:cubicBezTo>
                  <a:cubicBezTo>
                    <a:pt x="23232" y="29828"/>
                    <a:pt x="21189" y="28544"/>
                    <a:pt x="19963" y="25625"/>
                  </a:cubicBezTo>
                  <a:cubicBezTo>
                    <a:pt x="19146" y="28135"/>
                    <a:pt x="17512" y="29595"/>
                    <a:pt x="14768" y="29536"/>
                  </a:cubicBezTo>
                  <a:cubicBezTo>
                    <a:pt x="12609" y="29536"/>
                    <a:pt x="11266" y="28369"/>
                    <a:pt x="10040" y="25567"/>
                  </a:cubicBezTo>
                  <a:cubicBezTo>
                    <a:pt x="9690" y="26910"/>
                    <a:pt x="8990" y="27960"/>
                    <a:pt x="7881" y="28661"/>
                  </a:cubicBezTo>
                  <a:cubicBezTo>
                    <a:pt x="6830" y="29420"/>
                    <a:pt x="5604" y="29711"/>
                    <a:pt x="4320" y="29478"/>
                  </a:cubicBezTo>
                  <a:cubicBezTo>
                    <a:pt x="2044" y="29069"/>
                    <a:pt x="409" y="27201"/>
                    <a:pt x="234" y="25042"/>
                  </a:cubicBezTo>
                  <a:cubicBezTo>
                    <a:pt x="59" y="22532"/>
                    <a:pt x="1402" y="20664"/>
                    <a:pt x="4145" y="19672"/>
                  </a:cubicBezTo>
                  <a:cubicBezTo>
                    <a:pt x="1518" y="18796"/>
                    <a:pt x="1" y="17103"/>
                    <a:pt x="176" y="14243"/>
                  </a:cubicBezTo>
                  <a:cubicBezTo>
                    <a:pt x="351" y="12200"/>
                    <a:pt x="1577" y="10741"/>
                    <a:pt x="4203" y="9749"/>
                  </a:cubicBezTo>
                  <a:cubicBezTo>
                    <a:pt x="2744" y="9340"/>
                    <a:pt x="1635" y="8581"/>
                    <a:pt x="993" y="7355"/>
                  </a:cubicBezTo>
                  <a:cubicBezTo>
                    <a:pt x="293" y="6071"/>
                    <a:pt x="176" y="4787"/>
                    <a:pt x="643" y="3445"/>
                  </a:cubicBezTo>
                  <a:cubicBezTo>
                    <a:pt x="1343" y="1285"/>
                    <a:pt x="3386" y="1"/>
                    <a:pt x="5721" y="234"/>
                  </a:cubicBezTo>
                  <a:cubicBezTo>
                    <a:pt x="7822" y="409"/>
                    <a:pt x="9632" y="2161"/>
                    <a:pt x="9924" y="4320"/>
                  </a:cubicBezTo>
                  <a:cubicBezTo>
                    <a:pt x="10274" y="6713"/>
                    <a:pt x="8990" y="8640"/>
                    <a:pt x="6130" y="9807"/>
                  </a:cubicBezTo>
                  <a:cubicBezTo>
                    <a:pt x="8114" y="10332"/>
                    <a:pt x="9457" y="11558"/>
                    <a:pt x="10040" y="13660"/>
                  </a:cubicBezTo>
                  <a:cubicBezTo>
                    <a:pt x="10683" y="11617"/>
                    <a:pt x="11908" y="10332"/>
                    <a:pt x="13893" y="9749"/>
                  </a:cubicBezTo>
                  <a:cubicBezTo>
                    <a:pt x="11091" y="8581"/>
                    <a:pt x="9807" y="6538"/>
                    <a:pt x="10274" y="4087"/>
                  </a:cubicBezTo>
                  <a:cubicBezTo>
                    <a:pt x="10741" y="1752"/>
                    <a:pt x="12784" y="118"/>
                    <a:pt x="15177" y="176"/>
                  </a:cubicBezTo>
                  <a:cubicBezTo>
                    <a:pt x="17395" y="234"/>
                    <a:pt x="19380" y="1869"/>
                    <a:pt x="19788" y="4087"/>
                  </a:cubicBezTo>
                  <a:cubicBezTo>
                    <a:pt x="20197" y="6597"/>
                    <a:pt x="18913" y="8698"/>
                    <a:pt x="16111" y="9749"/>
                  </a:cubicBezTo>
                  <a:cubicBezTo>
                    <a:pt x="18096" y="10332"/>
                    <a:pt x="19380" y="11617"/>
                    <a:pt x="19963" y="13660"/>
                  </a:cubicBezTo>
                  <a:cubicBezTo>
                    <a:pt x="20430" y="12259"/>
                    <a:pt x="21131" y="11266"/>
                    <a:pt x="22240" y="10566"/>
                  </a:cubicBezTo>
                  <a:cubicBezTo>
                    <a:pt x="23349" y="9924"/>
                    <a:pt x="24575" y="9749"/>
                    <a:pt x="25859" y="10041"/>
                  </a:cubicBezTo>
                  <a:cubicBezTo>
                    <a:pt x="28135" y="10566"/>
                    <a:pt x="29595" y="12492"/>
                    <a:pt x="29536" y="14827"/>
                  </a:cubicBezTo>
                  <a:cubicBezTo>
                    <a:pt x="29536" y="17103"/>
                    <a:pt x="27902" y="19030"/>
                    <a:pt x="25684" y="19438"/>
                  </a:cubicBezTo>
                  <a:cubicBezTo>
                    <a:pt x="23232" y="19964"/>
                    <a:pt x="21248" y="18738"/>
                    <a:pt x="19963" y="15878"/>
                  </a:cubicBezTo>
                  <a:cubicBezTo>
                    <a:pt x="19380" y="17804"/>
                    <a:pt x="18154" y="19030"/>
                    <a:pt x="16111" y="19672"/>
                  </a:cubicBezTo>
                  <a:cubicBezTo>
                    <a:pt x="18154" y="20314"/>
                    <a:pt x="19380" y="21598"/>
                    <a:pt x="19963" y="23641"/>
                  </a:cubicBezTo>
                  <a:close/>
                  <a:moveTo>
                    <a:pt x="10040" y="23758"/>
                  </a:moveTo>
                  <a:cubicBezTo>
                    <a:pt x="10624" y="21598"/>
                    <a:pt x="11850" y="20314"/>
                    <a:pt x="13951" y="19672"/>
                  </a:cubicBezTo>
                  <a:cubicBezTo>
                    <a:pt x="11908" y="19088"/>
                    <a:pt x="10683" y="17804"/>
                    <a:pt x="10040" y="15819"/>
                  </a:cubicBezTo>
                  <a:cubicBezTo>
                    <a:pt x="9398" y="17921"/>
                    <a:pt x="8114" y="19088"/>
                    <a:pt x="6013" y="19672"/>
                  </a:cubicBezTo>
                  <a:cubicBezTo>
                    <a:pt x="8173" y="20255"/>
                    <a:pt x="9457" y="21540"/>
                    <a:pt x="10040" y="237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6" name="Google Shape;16556;p34"/>
            <p:cNvSpPr/>
            <p:nvPr/>
          </p:nvSpPr>
          <p:spPr>
            <a:xfrm>
              <a:off x="3793925" y="3092425"/>
              <a:ext cx="237900" cy="240800"/>
            </a:xfrm>
            <a:custGeom>
              <a:avLst/>
              <a:gdLst/>
              <a:ahLst/>
              <a:cxnLst/>
              <a:rect l="l" t="t" r="r" b="b"/>
              <a:pathLst>
                <a:path w="9516" h="9632" extrusionOk="0">
                  <a:moveTo>
                    <a:pt x="4729" y="9632"/>
                  </a:moveTo>
                  <a:cubicBezTo>
                    <a:pt x="2102" y="9632"/>
                    <a:pt x="1" y="7414"/>
                    <a:pt x="1" y="4845"/>
                  </a:cubicBezTo>
                  <a:cubicBezTo>
                    <a:pt x="1" y="2277"/>
                    <a:pt x="2219" y="1"/>
                    <a:pt x="4787" y="59"/>
                  </a:cubicBezTo>
                  <a:cubicBezTo>
                    <a:pt x="7356" y="117"/>
                    <a:pt x="9515" y="2335"/>
                    <a:pt x="9515" y="4904"/>
                  </a:cubicBezTo>
                  <a:cubicBezTo>
                    <a:pt x="9515" y="7472"/>
                    <a:pt x="7356" y="9632"/>
                    <a:pt x="4729" y="963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7" name="Google Shape;16557;p34"/>
            <p:cNvSpPr/>
            <p:nvPr/>
          </p:nvSpPr>
          <p:spPr>
            <a:xfrm>
              <a:off x="3300700" y="2600650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729" y="9574"/>
                  </a:moveTo>
                  <a:cubicBezTo>
                    <a:pt x="2102" y="9574"/>
                    <a:pt x="1" y="7414"/>
                    <a:pt x="1" y="4787"/>
                  </a:cubicBezTo>
                  <a:cubicBezTo>
                    <a:pt x="1" y="2161"/>
                    <a:pt x="2160" y="1"/>
                    <a:pt x="4729" y="59"/>
                  </a:cubicBezTo>
                  <a:cubicBezTo>
                    <a:pt x="7355" y="59"/>
                    <a:pt x="9573" y="2277"/>
                    <a:pt x="9515" y="4846"/>
                  </a:cubicBezTo>
                  <a:cubicBezTo>
                    <a:pt x="9515" y="7414"/>
                    <a:pt x="7297" y="9574"/>
                    <a:pt x="4729" y="957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8" name="Google Shape;16558;p34"/>
            <p:cNvSpPr/>
            <p:nvPr/>
          </p:nvSpPr>
          <p:spPr>
            <a:xfrm>
              <a:off x="3547325" y="3093900"/>
              <a:ext cx="237875" cy="239325"/>
            </a:xfrm>
            <a:custGeom>
              <a:avLst/>
              <a:gdLst/>
              <a:ahLst/>
              <a:cxnLst/>
              <a:rect l="l" t="t" r="r" b="b"/>
              <a:pathLst>
                <a:path w="9515" h="9573" extrusionOk="0">
                  <a:moveTo>
                    <a:pt x="9515" y="4786"/>
                  </a:moveTo>
                  <a:cubicBezTo>
                    <a:pt x="9515" y="7355"/>
                    <a:pt x="7355" y="9573"/>
                    <a:pt x="4728" y="9573"/>
                  </a:cubicBezTo>
                  <a:cubicBezTo>
                    <a:pt x="2160" y="9573"/>
                    <a:pt x="0" y="7355"/>
                    <a:pt x="0" y="4786"/>
                  </a:cubicBezTo>
                  <a:cubicBezTo>
                    <a:pt x="59" y="2218"/>
                    <a:pt x="2160" y="58"/>
                    <a:pt x="4728" y="58"/>
                  </a:cubicBezTo>
                  <a:cubicBezTo>
                    <a:pt x="7297" y="0"/>
                    <a:pt x="9515" y="2218"/>
                    <a:pt x="9515" y="47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9" name="Google Shape;16559;p34"/>
            <p:cNvSpPr/>
            <p:nvPr/>
          </p:nvSpPr>
          <p:spPr>
            <a:xfrm>
              <a:off x="3299250" y="2848725"/>
              <a:ext cx="239350" cy="237900"/>
            </a:xfrm>
            <a:custGeom>
              <a:avLst/>
              <a:gdLst/>
              <a:ahLst/>
              <a:cxnLst/>
              <a:rect l="l" t="t" r="r" b="b"/>
              <a:pathLst>
                <a:path w="9574" h="9516" extrusionOk="0">
                  <a:moveTo>
                    <a:pt x="9573" y="4729"/>
                  </a:moveTo>
                  <a:cubicBezTo>
                    <a:pt x="9573" y="7355"/>
                    <a:pt x="7355" y="9515"/>
                    <a:pt x="4787" y="9515"/>
                  </a:cubicBezTo>
                  <a:cubicBezTo>
                    <a:pt x="2160" y="9457"/>
                    <a:pt x="0" y="7297"/>
                    <a:pt x="59" y="4729"/>
                  </a:cubicBezTo>
                  <a:cubicBezTo>
                    <a:pt x="117" y="2102"/>
                    <a:pt x="2218" y="1"/>
                    <a:pt x="4787" y="1"/>
                  </a:cubicBezTo>
                  <a:cubicBezTo>
                    <a:pt x="7355" y="1"/>
                    <a:pt x="9573" y="2160"/>
                    <a:pt x="957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0" name="Google Shape;16560;p34"/>
            <p:cNvSpPr/>
            <p:nvPr/>
          </p:nvSpPr>
          <p:spPr>
            <a:xfrm>
              <a:off x="4036175" y="2358425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904" y="59"/>
                  </a:moveTo>
                  <a:cubicBezTo>
                    <a:pt x="7530" y="175"/>
                    <a:pt x="9573" y="2277"/>
                    <a:pt x="9456" y="4903"/>
                  </a:cubicBezTo>
                  <a:cubicBezTo>
                    <a:pt x="9398" y="7530"/>
                    <a:pt x="7238" y="9573"/>
                    <a:pt x="4670" y="9456"/>
                  </a:cubicBezTo>
                  <a:cubicBezTo>
                    <a:pt x="2043" y="9398"/>
                    <a:pt x="0" y="7238"/>
                    <a:pt x="59" y="4670"/>
                  </a:cubicBezTo>
                  <a:cubicBezTo>
                    <a:pt x="176" y="2043"/>
                    <a:pt x="2277" y="0"/>
                    <a:pt x="490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1" name="Google Shape;16561;p34"/>
            <p:cNvSpPr/>
            <p:nvPr/>
          </p:nvSpPr>
          <p:spPr>
            <a:xfrm>
              <a:off x="4039100" y="3098275"/>
              <a:ext cx="232050" cy="232050"/>
            </a:xfrm>
            <a:custGeom>
              <a:avLst/>
              <a:gdLst/>
              <a:ahLst/>
              <a:cxnLst/>
              <a:rect l="l" t="t" r="r" b="b"/>
              <a:pathLst>
                <a:path w="9282" h="9282" extrusionOk="0">
                  <a:moveTo>
                    <a:pt x="4670" y="0"/>
                  </a:moveTo>
                  <a:cubicBezTo>
                    <a:pt x="7238" y="0"/>
                    <a:pt x="9281" y="2043"/>
                    <a:pt x="9281" y="4670"/>
                  </a:cubicBezTo>
                  <a:cubicBezTo>
                    <a:pt x="9281" y="7238"/>
                    <a:pt x="7180" y="9281"/>
                    <a:pt x="4611" y="9281"/>
                  </a:cubicBezTo>
                  <a:cubicBezTo>
                    <a:pt x="2043" y="9223"/>
                    <a:pt x="0" y="7180"/>
                    <a:pt x="0" y="4611"/>
                  </a:cubicBezTo>
                  <a:cubicBezTo>
                    <a:pt x="0" y="2043"/>
                    <a:pt x="2102" y="0"/>
                    <a:pt x="467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2" name="Google Shape;16562;p34"/>
            <p:cNvSpPr/>
            <p:nvPr/>
          </p:nvSpPr>
          <p:spPr>
            <a:xfrm>
              <a:off x="3303625" y="2361350"/>
              <a:ext cx="232050" cy="232025"/>
            </a:xfrm>
            <a:custGeom>
              <a:avLst/>
              <a:gdLst/>
              <a:ahLst/>
              <a:cxnLst/>
              <a:rect l="l" t="t" r="r" b="b"/>
              <a:pathLst>
                <a:path w="9282" h="9281" extrusionOk="0">
                  <a:moveTo>
                    <a:pt x="0" y="4670"/>
                  </a:moveTo>
                  <a:cubicBezTo>
                    <a:pt x="0" y="2101"/>
                    <a:pt x="2043" y="0"/>
                    <a:pt x="4612" y="0"/>
                  </a:cubicBezTo>
                  <a:cubicBezTo>
                    <a:pt x="7238" y="0"/>
                    <a:pt x="9281" y="2101"/>
                    <a:pt x="9281" y="4670"/>
                  </a:cubicBezTo>
                  <a:cubicBezTo>
                    <a:pt x="9223" y="7238"/>
                    <a:pt x="7180" y="9281"/>
                    <a:pt x="4670" y="9281"/>
                  </a:cubicBezTo>
                  <a:cubicBezTo>
                    <a:pt x="2043" y="9281"/>
                    <a:pt x="0" y="7238"/>
                    <a:pt x="0" y="46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3" name="Google Shape;16563;p34"/>
            <p:cNvSpPr/>
            <p:nvPr/>
          </p:nvSpPr>
          <p:spPr>
            <a:xfrm>
              <a:off x="3303625" y="3098275"/>
              <a:ext cx="232050" cy="230575"/>
            </a:xfrm>
            <a:custGeom>
              <a:avLst/>
              <a:gdLst/>
              <a:ahLst/>
              <a:cxnLst/>
              <a:rect l="l" t="t" r="r" b="b"/>
              <a:pathLst>
                <a:path w="9282" h="9223" extrusionOk="0">
                  <a:moveTo>
                    <a:pt x="4670" y="9223"/>
                  </a:moveTo>
                  <a:cubicBezTo>
                    <a:pt x="2160" y="9223"/>
                    <a:pt x="59" y="7180"/>
                    <a:pt x="59" y="4670"/>
                  </a:cubicBezTo>
                  <a:cubicBezTo>
                    <a:pt x="0" y="2160"/>
                    <a:pt x="2102" y="0"/>
                    <a:pt x="4612" y="59"/>
                  </a:cubicBezTo>
                  <a:cubicBezTo>
                    <a:pt x="7122" y="59"/>
                    <a:pt x="9165" y="2101"/>
                    <a:pt x="9223" y="4553"/>
                  </a:cubicBezTo>
                  <a:cubicBezTo>
                    <a:pt x="9281" y="7063"/>
                    <a:pt x="7180" y="9223"/>
                    <a:pt x="4670" y="922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4" name="Google Shape;16564;p34"/>
            <p:cNvSpPr/>
            <p:nvPr/>
          </p:nvSpPr>
          <p:spPr>
            <a:xfrm>
              <a:off x="3798325" y="2116175"/>
              <a:ext cx="229125" cy="230600"/>
            </a:xfrm>
            <a:custGeom>
              <a:avLst/>
              <a:gdLst/>
              <a:ahLst/>
              <a:cxnLst/>
              <a:rect l="l" t="t" r="r" b="b"/>
              <a:pathLst>
                <a:path w="9165" h="9224" extrusionOk="0">
                  <a:moveTo>
                    <a:pt x="9164" y="4612"/>
                  </a:moveTo>
                  <a:cubicBezTo>
                    <a:pt x="9164" y="7122"/>
                    <a:pt x="7063" y="9223"/>
                    <a:pt x="4553" y="9165"/>
                  </a:cubicBezTo>
                  <a:cubicBezTo>
                    <a:pt x="2043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1"/>
                  </a:cubicBezTo>
                  <a:cubicBezTo>
                    <a:pt x="7121" y="59"/>
                    <a:pt x="9164" y="2102"/>
                    <a:pt x="9164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5" name="Google Shape;16565;p34"/>
            <p:cNvSpPr/>
            <p:nvPr/>
          </p:nvSpPr>
          <p:spPr>
            <a:xfrm>
              <a:off x="4287175" y="2605025"/>
              <a:ext cx="230575" cy="230600"/>
            </a:xfrm>
            <a:custGeom>
              <a:avLst/>
              <a:gdLst/>
              <a:ahLst/>
              <a:cxnLst/>
              <a:rect l="l" t="t" r="r" b="b"/>
              <a:pathLst>
                <a:path w="9223" h="9224" extrusionOk="0">
                  <a:moveTo>
                    <a:pt x="9223" y="4612"/>
                  </a:moveTo>
                  <a:cubicBezTo>
                    <a:pt x="9223" y="7122"/>
                    <a:pt x="7063" y="9223"/>
                    <a:pt x="4553" y="9223"/>
                  </a:cubicBezTo>
                  <a:cubicBezTo>
                    <a:pt x="2101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59"/>
                  </a:cubicBezTo>
                  <a:cubicBezTo>
                    <a:pt x="7121" y="59"/>
                    <a:pt x="9164" y="2102"/>
                    <a:pt x="9223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6" name="Google Shape;16566;p34"/>
            <p:cNvSpPr/>
            <p:nvPr/>
          </p:nvSpPr>
          <p:spPr>
            <a:xfrm>
              <a:off x="4287175" y="2853100"/>
              <a:ext cx="229125" cy="229150"/>
            </a:xfrm>
            <a:custGeom>
              <a:avLst/>
              <a:gdLst/>
              <a:ahLst/>
              <a:cxnLst/>
              <a:rect l="l" t="t" r="r" b="b"/>
              <a:pathLst>
                <a:path w="9165" h="9166" extrusionOk="0">
                  <a:moveTo>
                    <a:pt x="4611" y="9165"/>
                  </a:moveTo>
                  <a:cubicBezTo>
                    <a:pt x="2101" y="9107"/>
                    <a:pt x="0" y="7064"/>
                    <a:pt x="59" y="4554"/>
                  </a:cubicBezTo>
                  <a:cubicBezTo>
                    <a:pt x="59" y="2044"/>
                    <a:pt x="2101" y="1"/>
                    <a:pt x="4611" y="1"/>
                  </a:cubicBezTo>
                  <a:cubicBezTo>
                    <a:pt x="7121" y="1"/>
                    <a:pt x="9164" y="2102"/>
                    <a:pt x="9164" y="4554"/>
                  </a:cubicBezTo>
                  <a:cubicBezTo>
                    <a:pt x="9164" y="7064"/>
                    <a:pt x="7063" y="9165"/>
                    <a:pt x="4611" y="91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7" name="Google Shape;16567;p34"/>
            <p:cNvSpPr/>
            <p:nvPr/>
          </p:nvSpPr>
          <p:spPr>
            <a:xfrm>
              <a:off x="3551700" y="2116175"/>
              <a:ext cx="229125" cy="229125"/>
            </a:xfrm>
            <a:custGeom>
              <a:avLst/>
              <a:gdLst/>
              <a:ahLst/>
              <a:cxnLst/>
              <a:rect l="l" t="t" r="r" b="b"/>
              <a:pathLst>
                <a:path w="9165" h="9165" extrusionOk="0">
                  <a:moveTo>
                    <a:pt x="9165" y="4612"/>
                  </a:moveTo>
                  <a:cubicBezTo>
                    <a:pt x="9106" y="7122"/>
                    <a:pt x="7063" y="9165"/>
                    <a:pt x="4553" y="9165"/>
                  </a:cubicBezTo>
                  <a:cubicBezTo>
                    <a:pt x="2043" y="9165"/>
                    <a:pt x="0" y="7064"/>
                    <a:pt x="0" y="4554"/>
                  </a:cubicBezTo>
                  <a:cubicBezTo>
                    <a:pt x="0" y="2044"/>
                    <a:pt x="2102" y="1"/>
                    <a:pt x="4612" y="59"/>
                  </a:cubicBezTo>
                  <a:cubicBezTo>
                    <a:pt x="7122" y="59"/>
                    <a:pt x="9165" y="2102"/>
                    <a:pt x="9165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8" name="Google Shape;16568;p34"/>
            <p:cNvSpPr/>
            <p:nvPr/>
          </p:nvSpPr>
          <p:spPr>
            <a:xfrm>
              <a:off x="3799775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7005" y="8990"/>
                    <a:pt x="4495" y="8990"/>
                  </a:cubicBezTo>
                  <a:cubicBezTo>
                    <a:pt x="1985" y="8990"/>
                    <a:pt x="0" y="7005"/>
                    <a:pt x="0" y="4495"/>
                  </a:cubicBezTo>
                  <a:cubicBezTo>
                    <a:pt x="0" y="1985"/>
                    <a:pt x="1985" y="1"/>
                    <a:pt x="4495" y="1"/>
                  </a:cubicBezTo>
                  <a:cubicBezTo>
                    <a:pt x="7005" y="1"/>
                    <a:pt x="8989" y="1985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9" name="Google Shape;16569;p34"/>
            <p:cNvSpPr/>
            <p:nvPr/>
          </p:nvSpPr>
          <p:spPr>
            <a:xfrm>
              <a:off x="4290075" y="236572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95"/>
                  </a:moveTo>
                  <a:cubicBezTo>
                    <a:pt x="8990" y="7005"/>
                    <a:pt x="7005" y="8989"/>
                    <a:pt x="4495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1985" y="0"/>
                    <a:pt x="4437" y="0"/>
                  </a:cubicBezTo>
                  <a:cubicBezTo>
                    <a:pt x="6947" y="0"/>
                    <a:pt x="8990" y="1985"/>
                    <a:pt x="8990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0" name="Google Shape;16570;p34"/>
            <p:cNvSpPr/>
            <p:nvPr/>
          </p:nvSpPr>
          <p:spPr>
            <a:xfrm>
              <a:off x="3553150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37"/>
                  </a:moveTo>
                  <a:cubicBezTo>
                    <a:pt x="8990" y="6947"/>
                    <a:pt x="7005" y="8990"/>
                    <a:pt x="4495" y="8990"/>
                  </a:cubicBezTo>
                  <a:cubicBezTo>
                    <a:pt x="1985" y="8990"/>
                    <a:pt x="1" y="6947"/>
                    <a:pt x="1" y="4437"/>
                  </a:cubicBezTo>
                  <a:cubicBezTo>
                    <a:pt x="1" y="1985"/>
                    <a:pt x="1985" y="1"/>
                    <a:pt x="4437" y="1"/>
                  </a:cubicBezTo>
                  <a:cubicBezTo>
                    <a:pt x="6947" y="1"/>
                    <a:pt x="8990" y="1985"/>
                    <a:pt x="8990" y="443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1" name="Google Shape;16571;p34"/>
            <p:cNvSpPr/>
            <p:nvPr/>
          </p:nvSpPr>
          <p:spPr>
            <a:xfrm>
              <a:off x="3064300" y="260795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4"/>
                  </a:moveTo>
                  <a:cubicBezTo>
                    <a:pt x="8990" y="7063"/>
                    <a:pt x="6947" y="8990"/>
                    <a:pt x="4437" y="8990"/>
                  </a:cubicBezTo>
                  <a:cubicBezTo>
                    <a:pt x="1927" y="8990"/>
                    <a:pt x="1" y="6947"/>
                    <a:pt x="1" y="4437"/>
                  </a:cubicBezTo>
                  <a:cubicBezTo>
                    <a:pt x="1" y="1985"/>
                    <a:pt x="2044" y="1"/>
                    <a:pt x="4495" y="1"/>
                  </a:cubicBezTo>
                  <a:cubicBezTo>
                    <a:pt x="7005" y="1"/>
                    <a:pt x="8990" y="2044"/>
                    <a:pt x="8990" y="455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2" name="Google Shape;16572;p34"/>
            <p:cNvSpPr/>
            <p:nvPr/>
          </p:nvSpPr>
          <p:spPr>
            <a:xfrm>
              <a:off x="3064300" y="28545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3"/>
                  </a:moveTo>
                  <a:cubicBezTo>
                    <a:pt x="8990" y="7005"/>
                    <a:pt x="6947" y="8989"/>
                    <a:pt x="4437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2044" y="0"/>
                    <a:pt x="4554" y="0"/>
                  </a:cubicBezTo>
                  <a:cubicBezTo>
                    <a:pt x="7005" y="59"/>
                    <a:pt x="8990" y="2043"/>
                    <a:pt x="8990" y="45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3" name="Google Shape;16573;p34"/>
            <p:cNvSpPr/>
            <p:nvPr/>
          </p:nvSpPr>
          <p:spPr>
            <a:xfrm>
              <a:off x="4043475" y="211910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6946" y="8990"/>
                    <a:pt x="4436" y="8990"/>
                  </a:cubicBezTo>
                  <a:cubicBezTo>
                    <a:pt x="1985" y="8931"/>
                    <a:pt x="0" y="6947"/>
                    <a:pt x="0" y="4495"/>
                  </a:cubicBezTo>
                  <a:cubicBezTo>
                    <a:pt x="0" y="1985"/>
                    <a:pt x="2043" y="1"/>
                    <a:pt x="4553" y="1"/>
                  </a:cubicBezTo>
                  <a:cubicBezTo>
                    <a:pt x="7005" y="1"/>
                    <a:pt x="8989" y="2044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4" name="Google Shape;16574;p34"/>
            <p:cNvSpPr/>
            <p:nvPr/>
          </p:nvSpPr>
          <p:spPr>
            <a:xfrm>
              <a:off x="3308000" y="2119100"/>
              <a:ext cx="223300" cy="224750"/>
            </a:xfrm>
            <a:custGeom>
              <a:avLst/>
              <a:gdLst/>
              <a:ahLst/>
              <a:cxnLst/>
              <a:rect l="l" t="t" r="r" b="b"/>
              <a:pathLst>
                <a:path w="8932" h="8990" extrusionOk="0">
                  <a:moveTo>
                    <a:pt x="4495" y="59"/>
                  </a:moveTo>
                  <a:cubicBezTo>
                    <a:pt x="6888" y="59"/>
                    <a:pt x="8931" y="2102"/>
                    <a:pt x="8931" y="4495"/>
                  </a:cubicBezTo>
                  <a:cubicBezTo>
                    <a:pt x="8873" y="6947"/>
                    <a:pt x="6830" y="8990"/>
                    <a:pt x="4378" y="8931"/>
                  </a:cubicBezTo>
                  <a:cubicBezTo>
                    <a:pt x="1985" y="8873"/>
                    <a:pt x="1" y="6888"/>
                    <a:pt x="1" y="4495"/>
                  </a:cubicBezTo>
                  <a:cubicBezTo>
                    <a:pt x="1" y="2044"/>
                    <a:pt x="2044" y="1"/>
                    <a:pt x="449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5" name="Google Shape;16575;p34"/>
            <p:cNvSpPr/>
            <p:nvPr/>
          </p:nvSpPr>
          <p:spPr>
            <a:xfrm>
              <a:off x="4290075" y="3102650"/>
              <a:ext cx="223300" cy="223275"/>
            </a:xfrm>
            <a:custGeom>
              <a:avLst/>
              <a:gdLst/>
              <a:ahLst/>
              <a:cxnLst/>
              <a:rect l="l" t="t" r="r" b="b"/>
              <a:pathLst>
                <a:path w="8932" h="8931" extrusionOk="0">
                  <a:moveTo>
                    <a:pt x="8932" y="4436"/>
                  </a:moveTo>
                  <a:cubicBezTo>
                    <a:pt x="8932" y="6888"/>
                    <a:pt x="6947" y="8931"/>
                    <a:pt x="4495" y="8931"/>
                  </a:cubicBezTo>
                  <a:cubicBezTo>
                    <a:pt x="2044" y="8931"/>
                    <a:pt x="1" y="6888"/>
                    <a:pt x="1" y="4436"/>
                  </a:cubicBezTo>
                  <a:cubicBezTo>
                    <a:pt x="59" y="2043"/>
                    <a:pt x="2044" y="0"/>
                    <a:pt x="4437" y="0"/>
                  </a:cubicBezTo>
                  <a:cubicBezTo>
                    <a:pt x="6889" y="0"/>
                    <a:pt x="8932" y="1985"/>
                    <a:pt x="8932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6" name="Google Shape;16576;p34"/>
            <p:cNvSpPr/>
            <p:nvPr/>
          </p:nvSpPr>
          <p:spPr>
            <a:xfrm>
              <a:off x="4043475" y="3346350"/>
              <a:ext cx="223275" cy="221825"/>
            </a:xfrm>
            <a:custGeom>
              <a:avLst/>
              <a:gdLst/>
              <a:ahLst/>
              <a:cxnLst/>
              <a:rect l="l" t="t" r="r" b="b"/>
              <a:pathLst>
                <a:path w="8931" h="8873" extrusionOk="0">
                  <a:moveTo>
                    <a:pt x="8931" y="4378"/>
                  </a:moveTo>
                  <a:cubicBezTo>
                    <a:pt x="8931" y="6829"/>
                    <a:pt x="6888" y="8872"/>
                    <a:pt x="4495" y="8872"/>
                  </a:cubicBezTo>
                  <a:cubicBezTo>
                    <a:pt x="2043" y="8872"/>
                    <a:pt x="59" y="6888"/>
                    <a:pt x="59" y="4436"/>
                  </a:cubicBezTo>
                  <a:cubicBezTo>
                    <a:pt x="0" y="2043"/>
                    <a:pt x="2043" y="0"/>
                    <a:pt x="4495" y="0"/>
                  </a:cubicBezTo>
                  <a:cubicBezTo>
                    <a:pt x="6888" y="0"/>
                    <a:pt x="8873" y="1985"/>
                    <a:pt x="8931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7" name="Google Shape;16577;p34"/>
            <p:cNvSpPr/>
            <p:nvPr/>
          </p:nvSpPr>
          <p:spPr>
            <a:xfrm>
              <a:off x="3065775" y="2365725"/>
              <a:ext cx="221825" cy="223275"/>
            </a:xfrm>
            <a:custGeom>
              <a:avLst/>
              <a:gdLst/>
              <a:ahLst/>
              <a:cxnLst/>
              <a:rect l="l" t="t" r="r" b="b"/>
              <a:pathLst>
                <a:path w="8873" h="8931" extrusionOk="0">
                  <a:moveTo>
                    <a:pt x="4378" y="8931"/>
                  </a:moveTo>
                  <a:cubicBezTo>
                    <a:pt x="1985" y="8872"/>
                    <a:pt x="0" y="6888"/>
                    <a:pt x="0" y="4495"/>
                  </a:cubicBezTo>
                  <a:cubicBezTo>
                    <a:pt x="0" y="2043"/>
                    <a:pt x="2101" y="0"/>
                    <a:pt x="4495" y="59"/>
                  </a:cubicBezTo>
                  <a:cubicBezTo>
                    <a:pt x="6946" y="117"/>
                    <a:pt x="8872" y="2101"/>
                    <a:pt x="8872" y="4495"/>
                  </a:cubicBezTo>
                  <a:cubicBezTo>
                    <a:pt x="8814" y="6946"/>
                    <a:pt x="6829" y="8931"/>
                    <a:pt x="4378" y="88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8" name="Google Shape;16578;p34"/>
            <p:cNvSpPr/>
            <p:nvPr/>
          </p:nvSpPr>
          <p:spPr>
            <a:xfrm>
              <a:off x="3309450" y="3346350"/>
              <a:ext cx="220375" cy="220375"/>
            </a:xfrm>
            <a:custGeom>
              <a:avLst/>
              <a:gdLst/>
              <a:ahLst/>
              <a:cxnLst/>
              <a:rect l="l" t="t" r="r" b="b"/>
              <a:pathLst>
                <a:path w="8815" h="8815" extrusionOk="0">
                  <a:moveTo>
                    <a:pt x="8757" y="4436"/>
                  </a:moveTo>
                  <a:cubicBezTo>
                    <a:pt x="8757" y="6888"/>
                    <a:pt x="6772" y="8814"/>
                    <a:pt x="4320" y="8814"/>
                  </a:cubicBezTo>
                  <a:cubicBezTo>
                    <a:pt x="1927" y="8756"/>
                    <a:pt x="1" y="6829"/>
                    <a:pt x="1" y="4378"/>
                  </a:cubicBezTo>
                  <a:cubicBezTo>
                    <a:pt x="59" y="1926"/>
                    <a:pt x="1986" y="0"/>
                    <a:pt x="4437" y="58"/>
                  </a:cubicBezTo>
                  <a:cubicBezTo>
                    <a:pt x="6889" y="58"/>
                    <a:pt x="8815" y="2043"/>
                    <a:pt x="8757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9" name="Google Shape;16579;p34"/>
            <p:cNvSpPr/>
            <p:nvPr/>
          </p:nvSpPr>
          <p:spPr>
            <a:xfrm>
              <a:off x="3067225" y="3104100"/>
              <a:ext cx="218900" cy="218925"/>
            </a:xfrm>
            <a:custGeom>
              <a:avLst/>
              <a:gdLst/>
              <a:ahLst/>
              <a:cxnLst/>
              <a:rect l="l" t="t" r="r" b="b"/>
              <a:pathLst>
                <a:path w="8756" h="8757" extrusionOk="0">
                  <a:moveTo>
                    <a:pt x="8756" y="4378"/>
                  </a:moveTo>
                  <a:cubicBezTo>
                    <a:pt x="8756" y="6830"/>
                    <a:pt x="6830" y="8756"/>
                    <a:pt x="4378" y="8756"/>
                  </a:cubicBezTo>
                  <a:cubicBezTo>
                    <a:pt x="1927" y="8756"/>
                    <a:pt x="0" y="6830"/>
                    <a:pt x="0" y="4378"/>
                  </a:cubicBezTo>
                  <a:cubicBezTo>
                    <a:pt x="0" y="1927"/>
                    <a:pt x="1927" y="1"/>
                    <a:pt x="4378" y="1"/>
                  </a:cubicBezTo>
                  <a:cubicBezTo>
                    <a:pt x="6830" y="59"/>
                    <a:pt x="8698" y="1985"/>
                    <a:pt x="8698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0" name="Google Shape;16580;p34"/>
            <p:cNvSpPr/>
            <p:nvPr/>
          </p:nvSpPr>
          <p:spPr>
            <a:xfrm>
              <a:off x="4294475" y="2123475"/>
              <a:ext cx="215975" cy="216000"/>
            </a:xfrm>
            <a:custGeom>
              <a:avLst/>
              <a:gdLst/>
              <a:ahLst/>
              <a:cxnLst/>
              <a:rect l="l" t="t" r="r" b="b"/>
              <a:pathLst>
                <a:path w="8639" h="8640" extrusionOk="0">
                  <a:moveTo>
                    <a:pt x="4319" y="1"/>
                  </a:moveTo>
                  <a:cubicBezTo>
                    <a:pt x="6713" y="1"/>
                    <a:pt x="8639" y="1927"/>
                    <a:pt x="8639" y="4320"/>
                  </a:cubicBezTo>
                  <a:cubicBezTo>
                    <a:pt x="8639" y="6713"/>
                    <a:pt x="6654" y="8639"/>
                    <a:pt x="4261" y="8639"/>
                  </a:cubicBezTo>
                  <a:cubicBezTo>
                    <a:pt x="1868" y="8581"/>
                    <a:pt x="0" y="6655"/>
                    <a:pt x="0" y="4262"/>
                  </a:cubicBezTo>
                  <a:cubicBezTo>
                    <a:pt x="0" y="1869"/>
                    <a:pt x="1926" y="1"/>
                    <a:pt x="431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1" name="Google Shape;16581;p34"/>
            <p:cNvSpPr/>
            <p:nvPr/>
          </p:nvSpPr>
          <p:spPr>
            <a:xfrm>
              <a:off x="3805600" y="1876875"/>
              <a:ext cx="214550" cy="215975"/>
            </a:xfrm>
            <a:custGeom>
              <a:avLst/>
              <a:gdLst/>
              <a:ahLst/>
              <a:cxnLst/>
              <a:rect l="l" t="t" r="r" b="b"/>
              <a:pathLst>
                <a:path w="8582" h="8639" extrusionOk="0">
                  <a:moveTo>
                    <a:pt x="8581" y="4319"/>
                  </a:moveTo>
                  <a:cubicBezTo>
                    <a:pt x="8581" y="6654"/>
                    <a:pt x="6655" y="8581"/>
                    <a:pt x="4320" y="8639"/>
                  </a:cubicBezTo>
                  <a:cubicBezTo>
                    <a:pt x="1927" y="8639"/>
                    <a:pt x="1" y="6654"/>
                    <a:pt x="1" y="4319"/>
                  </a:cubicBezTo>
                  <a:cubicBezTo>
                    <a:pt x="1" y="1926"/>
                    <a:pt x="1927" y="0"/>
                    <a:pt x="4262" y="0"/>
                  </a:cubicBezTo>
                  <a:cubicBezTo>
                    <a:pt x="6655" y="0"/>
                    <a:pt x="8581" y="1926"/>
                    <a:pt x="8581" y="43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2" name="Google Shape;16582;p34"/>
            <p:cNvSpPr/>
            <p:nvPr/>
          </p:nvSpPr>
          <p:spPr>
            <a:xfrm>
              <a:off x="4541075" y="2612325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4320" y="1"/>
                  </a:moveTo>
                  <a:cubicBezTo>
                    <a:pt x="6713" y="1"/>
                    <a:pt x="8639" y="1985"/>
                    <a:pt x="8639" y="4320"/>
                  </a:cubicBezTo>
                  <a:cubicBezTo>
                    <a:pt x="8639" y="6713"/>
                    <a:pt x="6713" y="8640"/>
                    <a:pt x="4320" y="8640"/>
                  </a:cubicBezTo>
                  <a:cubicBezTo>
                    <a:pt x="1927" y="8640"/>
                    <a:pt x="1" y="6713"/>
                    <a:pt x="1" y="4320"/>
                  </a:cubicBezTo>
                  <a:cubicBezTo>
                    <a:pt x="1" y="1985"/>
                    <a:pt x="1927" y="1"/>
                    <a:pt x="432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3" name="Google Shape;16583;p34"/>
            <p:cNvSpPr/>
            <p:nvPr/>
          </p:nvSpPr>
          <p:spPr>
            <a:xfrm>
              <a:off x="4541075" y="2858950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8639" y="4320"/>
                  </a:moveTo>
                  <a:cubicBezTo>
                    <a:pt x="8639" y="6655"/>
                    <a:pt x="6655" y="8639"/>
                    <a:pt x="4320" y="8639"/>
                  </a:cubicBezTo>
                  <a:cubicBezTo>
                    <a:pt x="1927" y="8639"/>
                    <a:pt x="1" y="6713"/>
                    <a:pt x="1" y="4320"/>
                  </a:cubicBezTo>
                  <a:cubicBezTo>
                    <a:pt x="1" y="1985"/>
                    <a:pt x="1927" y="59"/>
                    <a:pt x="4262" y="59"/>
                  </a:cubicBezTo>
                  <a:cubicBezTo>
                    <a:pt x="6655" y="0"/>
                    <a:pt x="8581" y="1927"/>
                    <a:pt x="8639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4" name="Google Shape;16584;p34"/>
            <p:cNvSpPr/>
            <p:nvPr/>
          </p:nvSpPr>
          <p:spPr>
            <a:xfrm>
              <a:off x="3557525" y="1875400"/>
              <a:ext cx="217475" cy="217450"/>
            </a:xfrm>
            <a:custGeom>
              <a:avLst/>
              <a:gdLst/>
              <a:ahLst/>
              <a:cxnLst/>
              <a:rect l="l" t="t" r="r" b="b"/>
              <a:pathLst>
                <a:path w="8699" h="8698" extrusionOk="0">
                  <a:moveTo>
                    <a:pt x="4262" y="8640"/>
                  </a:moveTo>
                  <a:cubicBezTo>
                    <a:pt x="1927" y="8640"/>
                    <a:pt x="1" y="6597"/>
                    <a:pt x="59" y="4262"/>
                  </a:cubicBezTo>
                  <a:cubicBezTo>
                    <a:pt x="118" y="1927"/>
                    <a:pt x="2102" y="1"/>
                    <a:pt x="4379" y="59"/>
                  </a:cubicBezTo>
                  <a:cubicBezTo>
                    <a:pt x="6772" y="117"/>
                    <a:pt x="8698" y="2102"/>
                    <a:pt x="8640" y="4437"/>
                  </a:cubicBezTo>
                  <a:cubicBezTo>
                    <a:pt x="8581" y="6830"/>
                    <a:pt x="6597" y="8698"/>
                    <a:pt x="4262" y="864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5" name="Google Shape;16585;p34"/>
            <p:cNvSpPr/>
            <p:nvPr/>
          </p:nvSpPr>
          <p:spPr>
            <a:xfrm>
              <a:off x="3070150" y="2123475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6" y="8581"/>
                    <a:pt x="0" y="6597"/>
                    <a:pt x="0" y="4262"/>
                  </a:cubicBezTo>
                  <a:cubicBezTo>
                    <a:pt x="0" y="1927"/>
                    <a:pt x="1926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6" name="Google Shape;16586;p34"/>
            <p:cNvSpPr/>
            <p:nvPr/>
          </p:nvSpPr>
          <p:spPr>
            <a:xfrm>
              <a:off x="4295925" y="3349250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7" y="8581"/>
                    <a:pt x="0" y="6597"/>
                    <a:pt x="0" y="4320"/>
                  </a:cubicBezTo>
                  <a:cubicBezTo>
                    <a:pt x="0" y="1985"/>
                    <a:pt x="1927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7" name="Google Shape;16587;p34"/>
            <p:cNvSpPr/>
            <p:nvPr/>
          </p:nvSpPr>
          <p:spPr>
            <a:xfrm>
              <a:off x="4542525" y="2371550"/>
              <a:ext cx="213100" cy="213075"/>
            </a:xfrm>
            <a:custGeom>
              <a:avLst/>
              <a:gdLst/>
              <a:ahLst/>
              <a:cxnLst/>
              <a:rect l="l" t="t" r="r" b="b"/>
              <a:pathLst>
                <a:path w="8524" h="8523" extrusionOk="0">
                  <a:moveTo>
                    <a:pt x="8523" y="4203"/>
                  </a:moveTo>
                  <a:cubicBezTo>
                    <a:pt x="8523" y="6596"/>
                    <a:pt x="6597" y="8523"/>
                    <a:pt x="4262" y="8464"/>
                  </a:cubicBezTo>
                  <a:cubicBezTo>
                    <a:pt x="1927" y="8464"/>
                    <a:pt x="59" y="6596"/>
                    <a:pt x="1" y="4262"/>
                  </a:cubicBezTo>
                  <a:cubicBezTo>
                    <a:pt x="1" y="1927"/>
                    <a:pt x="1927" y="1"/>
                    <a:pt x="4262" y="1"/>
                  </a:cubicBezTo>
                  <a:cubicBezTo>
                    <a:pt x="6597" y="1"/>
                    <a:pt x="8465" y="1868"/>
                    <a:pt x="8523" y="42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8" name="Google Shape;16588;p34"/>
            <p:cNvSpPr/>
            <p:nvPr/>
          </p:nvSpPr>
          <p:spPr>
            <a:xfrm>
              <a:off x="4049300" y="1878325"/>
              <a:ext cx="213075" cy="211625"/>
            </a:xfrm>
            <a:custGeom>
              <a:avLst/>
              <a:gdLst/>
              <a:ahLst/>
              <a:cxnLst/>
              <a:rect l="l" t="t" r="r" b="b"/>
              <a:pathLst>
                <a:path w="8523" h="8465" extrusionOk="0">
                  <a:moveTo>
                    <a:pt x="4203" y="0"/>
                  </a:moveTo>
                  <a:cubicBezTo>
                    <a:pt x="6538" y="0"/>
                    <a:pt x="8464" y="1868"/>
                    <a:pt x="8464" y="4203"/>
                  </a:cubicBezTo>
                  <a:cubicBezTo>
                    <a:pt x="8523" y="6538"/>
                    <a:pt x="6655" y="8464"/>
                    <a:pt x="4262" y="8464"/>
                  </a:cubicBezTo>
                  <a:cubicBezTo>
                    <a:pt x="1927" y="8464"/>
                    <a:pt x="1" y="6596"/>
                    <a:pt x="59" y="4203"/>
                  </a:cubicBezTo>
                  <a:cubicBezTo>
                    <a:pt x="59" y="1868"/>
                    <a:pt x="1869" y="0"/>
                    <a:pt x="42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9" name="Google Shape;16589;p34"/>
            <p:cNvSpPr/>
            <p:nvPr/>
          </p:nvSpPr>
          <p:spPr>
            <a:xfrm>
              <a:off x="3560450" y="3598800"/>
              <a:ext cx="211625" cy="210150"/>
            </a:xfrm>
            <a:custGeom>
              <a:avLst/>
              <a:gdLst/>
              <a:ahLst/>
              <a:cxnLst/>
              <a:rect l="l" t="t" r="r" b="b"/>
              <a:pathLst>
                <a:path w="8465" h="8406" extrusionOk="0">
                  <a:moveTo>
                    <a:pt x="8406" y="4145"/>
                  </a:moveTo>
                  <a:cubicBezTo>
                    <a:pt x="8464" y="6538"/>
                    <a:pt x="6597" y="8406"/>
                    <a:pt x="4262" y="8406"/>
                  </a:cubicBezTo>
                  <a:cubicBezTo>
                    <a:pt x="1927" y="8406"/>
                    <a:pt x="59" y="6596"/>
                    <a:pt x="1" y="4203"/>
                  </a:cubicBezTo>
                  <a:cubicBezTo>
                    <a:pt x="1" y="1868"/>
                    <a:pt x="1869" y="0"/>
                    <a:pt x="4203" y="0"/>
                  </a:cubicBezTo>
                  <a:cubicBezTo>
                    <a:pt x="6538" y="0"/>
                    <a:pt x="8406" y="1810"/>
                    <a:pt x="8406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0" name="Google Shape;16590;p34"/>
            <p:cNvSpPr/>
            <p:nvPr/>
          </p:nvSpPr>
          <p:spPr>
            <a:xfrm>
              <a:off x="3807075" y="3597325"/>
              <a:ext cx="211600" cy="211625"/>
            </a:xfrm>
            <a:custGeom>
              <a:avLst/>
              <a:gdLst/>
              <a:ahLst/>
              <a:cxnLst/>
              <a:rect l="l" t="t" r="r" b="b"/>
              <a:pathLst>
                <a:path w="8464" h="8465" extrusionOk="0">
                  <a:moveTo>
                    <a:pt x="4203" y="8465"/>
                  </a:moveTo>
                  <a:cubicBezTo>
                    <a:pt x="1868" y="8465"/>
                    <a:pt x="0" y="6597"/>
                    <a:pt x="0" y="4204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96" y="1"/>
                    <a:pt x="8464" y="1927"/>
                    <a:pt x="8464" y="4320"/>
                  </a:cubicBezTo>
                  <a:cubicBezTo>
                    <a:pt x="8406" y="6655"/>
                    <a:pt x="6538" y="8465"/>
                    <a:pt x="4203" y="84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1" name="Google Shape;16591;p34"/>
            <p:cNvSpPr/>
            <p:nvPr/>
          </p:nvSpPr>
          <p:spPr>
            <a:xfrm>
              <a:off x="2824975" y="2615250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6"/>
                  </a:moveTo>
                  <a:cubicBezTo>
                    <a:pt x="1869" y="8406"/>
                    <a:pt x="1" y="6596"/>
                    <a:pt x="1" y="4203"/>
                  </a:cubicBezTo>
                  <a:cubicBezTo>
                    <a:pt x="1" y="1868"/>
                    <a:pt x="1869" y="1"/>
                    <a:pt x="4262" y="1"/>
                  </a:cubicBezTo>
                  <a:cubicBezTo>
                    <a:pt x="6597" y="1"/>
                    <a:pt x="8406" y="1927"/>
                    <a:pt x="8406" y="4262"/>
                  </a:cubicBezTo>
                  <a:cubicBezTo>
                    <a:pt x="8406" y="6596"/>
                    <a:pt x="6538" y="8406"/>
                    <a:pt x="4204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2" name="Google Shape;16592;p34"/>
            <p:cNvSpPr/>
            <p:nvPr/>
          </p:nvSpPr>
          <p:spPr>
            <a:xfrm>
              <a:off x="2824975" y="2861875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5"/>
                  </a:moveTo>
                  <a:cubicBezTo>
                    <a:pt x="1810" y="8405"/>
                    <a:pt x="1" y="6538"/>
                    <a:pt x="1" y="4203"/>
                  </a:cubicBezTo>
                  <a:cubicBezTo>
                    <a:pt x="1" y="1868"/>
                    <a:pt x="1869" y="0"/>
                    <a:pt x="4204" y="0"/>
                  </a:cubicBezTo>
                  <a:cubicBezTo>
                    <a:pt x="6538" y="0"/>
                    <a:pt x="8406" y="1868"/>
                    <a:pt x="8406" y="4203"/>
                  </a:cubicBezTo>
                  <a:cubicBezTo>
                    <a:pt x="8406" y="6596"/>
                    <a:pt x="6538" y="8405"/>
                    <a:pt x="4204" y="840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3" name="Google Shape;16593;p34"/>
            <p:cNvSpPr/>
            <p:nvPr/>
          </p:nvSpPr>
          <p:spPr>
            <a:xfrm>
              <a:off x="4544000" y="3108475"/>
              <a:ext cx="210150" cy="210175"/>
            </a:xfrm>
            <a:custGeom>
              <a:avLst/>
              <a:gdLst/>
              <a:ahLst/>
              <a:cxnLst/>
              <a:rect l="l" t="t" r="r" b="b"/>
              <a:pathLst>
                <a:path w="8406" h="8407" extrusionOk="0">
                  <a:moveTo>
                    <a:pt x="4203" y="8406"/>
                  </a:moveTo>
                  <a:cubicBezTo>
                    <a:pt x="1868" y="8406"/>
                    <a:pt x="0" y="6597"/>
                    <a:pt x="0" y="4203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38" y="1"/>
                    <a:pt x="8406" y="1869"/>
                    <a:pt x="8406" y="4203"/>
                  </a:cubicBezTo>
                  <a:cubicBezTo>
                    <a:pt x="8406" y="6538"/>
                    <a:pt x="6596" y="8406"/>
                    <a:pt x="4203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4" name="Google Shape;16594;p34"/>
            <p:cNvSpPr/>
            <p:nvPr/>
          </p:nvSpPr>
          <p:spPr>
            <a:xfrm>
              <a:off x="3313850" y="1879775"/>
              <a:ext cx="210150" cy="208700"/>
            </a:xfrm>
            <a:custGeom>
              <a:avLst/>
              <a:gdLst/>
              <a:ahLst/>
              <a:cxnLst/>
              <a:rect l="l" t="t" r="r" b="b"/>
              <a:pathLst>
                <a:path w="8406" h="8348" extrusionOk="0">
                  <a:moveTo>
                    <a:pt x="4203" y="8348"/>
                  </a:moveTo>
                  <a:cubicBezTo>
                    <a:pt x="1868" y="8348"/>
                    <a:pt x="0" y="6480"/>
                    <a:pt x="58" y="4145"/>
                  </a:cubicBezTo>
                  <a:cubicBezTo>
                    <a:pt x="58" y="1810"/>
                    <a:pt x="1926" y="1"/>
                    <a:pt x="4261" y="1"/>
                  </a:cubicBezTo>
                  <a:cubicBezTo>
                    <a:pt x="6596" y="1"/>
                    <a:pt x="8405" y="1869"/>
                    <a:pt x="8405" y="4203"/>
                  </a:cubicBezTo>
                  <a:cubicBezTo>
                    <a:pt x="8405" y="6538"/>
                    <a:pt x="6538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5" name="Google Shape;16595;p34"/>
            <p:cNvSpPr/>
            <p:nvPr/>
          </p:nvSpPr>
          <p:spPr>
            <a:xfrm>
              <a:off x="3071600" y="3352175"/>
              <a:ext cx="210150" cy="210150"/>
            </a:xfrm>
            <a:custGeom>
              <a:avLst/>
              <a:gdLst/>
              <a:ahLst/>
              <a:cxnLst/>
              <a:rect l="l" t="t" r="r" b="b"/>
              <a:pathLst>
                <a:path w="8406" h="8406" extrusionOk="0">
                  <a:moveTo>
                    <a:pt x="4262" y="8406"/>
                  </a:moveTo>
                  <a:cubicBezTo>
                    <a:pt x="1868" y="8406"/>
                    <a:pt x="1" y="6538"/>
                    <a:pt x="1" y="4203"/>
                  </a:cubicBezTo>
                  <a:cubicBezTo>
                    <a:pt x="1" y="1868"/>
                    <a:pt x="1868" y="1"/>
                    <a:pt x="4203" y="1"/>
                  </a:cubicBezTo>
                  <a:cubicBezTo>
                    <a:pt x="6538" y="1"/>
                    <a:pt x="8348" y="1810"/>
                    <a:pt x="8406" y="4145"/>
                  </a:cubicBezTo>
                  <a:cubicBezTo>
                    <a:pt x="8406" y="6480"/>
                    <a:pt x="6596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6" name="Google Shape;16596;p34"/>
            <p:cNvSpPr/>
            <p:nvPr/>
          </p:nvSpPr>
          <p:spPr>
            <a:xfrm>
              <a:off x="2826450" y="2373025"/>
              <a:ext cx="207225" cy="208675"/>
            </a:xfrm>
            <a:custGeom>
              <a:avLst/>
              <a:gdLst/>
              <a:ahLst/>
              <a:cxnLst/>
              <a:rect l="l" t="t" r="r" b="b"/>
              <a:pathLst>
                <a:path w="8289" h="8347" extrusionOk="0">
                  <a:moveTo>
                    <a:pt x="4145" y="8347"/>
                  </a:moveTo>
                  <a:cubicBezTo>
                    <a:pt x="1810" y="8347"/>
                    <a:pt x="0" y="6479"/>
                    <a:pt x="0" y="4203"/>
                  </a:cubicBezTo>
                  <a:cubicBezTo>
                    <a:pt x="0" y="1868"/>
                    <a:pt x="1868" y="0"/>
                    <a:pt x="4145" y="0"/>
                  </a:cubicBezTo>
                  <a:cubicBezTo>
                    <a:pt x="6421" y="0"/>
                    <a:pt x="8289" y="1868"/>
                    <a:pt x="8289" y="4203"/>
                  </a:cubicBezTo>
                  <a:cubicBezTo>
                    <a:pt x="8289" y="6479"/>
                    <a:pt x="6421" y="8347"/>
                    <a:pt x="4145" y="834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7" name="Google Shape;16597;p34"/>
            <p:cNvSpPr/>
            <p:nvPr/>
          </p:nvSpPr>
          <p:spPr>
            <a:xfrm>
              <a:off x="4050775" y="3598800"/>
              <a:ext cx="208700" cy="208700"/>
            </a:xfrm>
            <a:custGeom>
              <a:avLst/>
              <a:gdLst/>
              <a:ahLst/>
              <a:cxnLst/>
              <a:rect l="l" t="t" r="r" b="b"/>
              <a:pathLst>
                <a:path w="8348" h="8348" extrusionOk="0">
                  <a:moveTo>
                    <a:pt x="8347" y="4145"/>
                  </a:moveTo>
                  <a:cubicBezTo>
                    <a:pt x="8347" y="6479"/>
                    <a:pt x="6538" y="8347"/>
                    <a:pt x="4203" y="8347"/>
                  </a:cubicBezTo>
                  <a:cubicBezTo>
                    <a:pt x="1926" y="8347"/>
                    <a:pt x="59" y="6538"/>
                    <a:pt x="59" y="4203"/>
                  </a:cubicBezTo>
                  <a:cubicBezTo>
                    <a:pt x="0" y="1926"/>
                    <a:pt x="1868" y="59"/>
                    <a:pt x="4144" y="59"/>
                  </a:cubicBezTo>
                  <a:cubicBezTo>
                    <a:pt x="6479" y="0"/>
                    <a:pt x="8347" y="1868"/>
                    <a:pt x="8347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8" name="Google Shape;16598;p34"/>
            <p:cNvSpPr/>
            <p:nvPr/>
          </p:nvSpPr>
          <p:spPr>
            <a:xfrm>
              <a:off x="3315300" y="3598800"/>
              <a:ext cx="207250" cy="208700"/>
            </a:xfrm>
            <a:custGeom>
              <a:avLst/>
              <a:gdLst/>
              <a:ahLst/>
              <a:cxnLst/>
              <a:rect l="l" t="t" r="r" b="b"/>
              <a:pathLst>
                <a:path w="8290" h="8348" extrusionOk="0">
                  <a:moveTo>
                    <a:pt x="4145" y="59"/>
                  </a:moveTo>
                  <a:cubicBezTo>
                    <a:pt x="6421" y="0"/>
                    <a:pt x="8289" y="1926"/>
                    <a:pt x="8289" y="4203"/>
                  </a:cubicBezTo>
                  <a:cubicBezTo>
                    <a:pt x="8289" y="6421"/>
                    <a:pt x="6421" y="8289"/>
                    <a:pt x="4203" y="8347"/>
                  </a:cubicBezTo>
                  <a:cubicBezTo>
                    <a:pt x="1927" y="8347"/>
                    <a:pt x="0" y="6479"/>
                    <a:pt x="0" y="4203"/>
                  </a:cubicBezTo>
                  <a:cubicBezTo>
                    <a:pt x="0" y="1926"/>
                    <a:pt x="1868" y="59"/>
                    <a:pt x="414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9" name="Google Shape;16599;p34"/>
            <p:cNvSpPr/>
            <p:nvPr/>
          </p:nvSpPr>
          <p:spPr>
            <a:xfrm>
              <a:off x="2826450" y="3109950"/>
              <a:ext cx="207225" cy="208700"/>
            </a:xfrm>
            <a:custGeom>
              <a:avLst/>
              <a:gdLst/>
              <a:ahLst/>
              <a:cxnLst/>
              <a:rect l="l" t="t" r="r" b="b"/>
              <a:pathLst>
                <a:path w="8289" h="8348" extrusionOk="0">
                  <a:moveTo>
                    <a:pt x="8289" y="4144"/>
                  </a:moveTo>
                  <a:cubicBezTo>
                    <a:pt x="8289" y="6362"/>
                    <a:pt x="6421" y="8289"/>
                    <a:pt x="4203" y="8289"/>
                  </a:cubicBezTo>
                  <a:cubicBezTo>
                    <a:pt x="1927" y="8347"/>
                    <a:pt x="0" y="6421"/>
                    <a:pt x="0" y="4144"/>
                  </a:cubicBezTo>
                  <a:cubicBezTo>
                    <a:pt x="0" y="1926"/>
                    <a:pt x="1868" y="58"/>
                    <a:pt x="4145" y="0"/>
                  </a:cubicBezTo>
                  <a:cubicBezTo>
                    <a:pt x="6363" y="0"/>
                    <a:pt x="8289" y="1868"/>
                    <a:pt x="8289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0" name="Google Shape;16600;p34"/>
            <p:cNvSpPr/>
            <p:nvPr/>
          </p:nvSpPr>
          <p:spPr>
            <a:xfrm>
              <a:off x="4298850" y="1881250"/>
              <a:ext cx="205775" cy="205775"/>
            </a:xfrm>
            <a:custGeom>
              <a:avLst/>
              <a:gdLst/>
              <a:ahLst/>
              <a:cxnLst/>
              <a:rect l="l" t="t" r="r" b="b"/>
              <a:pathLst>
                <a:path w="8231" h="8231" extrusionOk="0">
                  <a:moveTo>
                    <a:pt x="8230" y="4086"/>
                  </a:moveTo>
                  <a:cubicBezTo>
                    <a:pt x="8230" y="6363"/>
                    <a:pt x="6362" y="8230"/>
                    <a:pt x="4144" y="8230"/>
                  </a:cubicBezTo>
                  <a:cubicBezTo>
                    <a:pt x="1868" y="8230"/>
                    <a:pt x="58" y="6421"/>
                    <a:pt x="58" y="4144"/>
                  </a:cubicBezTo>
                  <a:cubicBezTo>
                    <a:pt x="0" y="1868"/>
                    <a:pt x="1868" y="0"/>
                    <a:pt x="4144" y="0"/>
                  </a:cubicBezTo>
                  <a:cubicBezTo>
                    <a:pt x="6421" y="59"/>
                    <a:pt x="8230" y="1868"/>
                    <a:pt x="8230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1" name="Google Shape;16601;p34"/>
            <p:cNvSpPr/>
            <p:nvPr/>
          </p:nvSpPr>
          <p:spPr>
            <a:xfrm>
              <a:off x="4545450" y="2127850"/>
              <a:ext cx="207250" cy="205775"/>
            </a:xfrm>
            <a:custGeom>
              <a:avLst/>
              <a:gdLst/>
              <a:ahLst/>
              <a:cxnLst/>
              <a:rect l="l" t="t" r="r" b="b"/>
              <a:pathLst>
                <a:path w="8290" h="8231" extrusionOk="0">
                  <a:moveTo>
                    <a:pt x="8231" y="4087"/>
                  </a:moveTo>
                  <a:cubicBezTo>
                    <a:pt x="8289" y="6363"/>
                    <a:pt x="6421" y="8231"/>
                    <a:pt x="4145" y="8231"/>
                  </a:cubicBezTo>
                  <a:cubicBezTo>
                    <a:pt x="1869" y="8231"/>
                    <a:pt x="59" y="6422"/>
                    <a:pt x="59" y="4145"/>
                  </a:cubicBezTo>
                  <a:cubicBezTo>
                    <a:pt x="1" y="1927"/>
                    <a:pt x="1869" y="1"/>
                    <a:pt x="4145" y="59"/>
                  </a:cubicBezTo>
                  <a:cubicBezTo>
                    <a:pt x="6363" y="59"/>
                    <a:pt x="8231" y="1869"/>
                    <a:pt x="8231" y="408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2" name="Google Shape;16602;p34"/>
            <p:cNvSpPr/>
            <p:nvPr/>
          </p:nvSpPr>
          <p:spPr>
            <a:xfrm>
              <a:off x="4548375" y="3355100"/>
              <a:ext cx="202850" cy="202850"/>
            </a:xfrm>
            <a:custGeom>
              <a:avLst/>
              <a:gdLst/>
              <a:ahLst/>
              <a:cxnLst/>
              <a:rect l="l" t="t" r="r" b="b"/>
              <a:pathLst>
                <a:path w="8114" h="8114" extrusionOk="0">
                  <a:moveTo>
                    <a:pt x="8056" y="4028"/>
                  </a:moveTo>
                  <a:cubicBezTo>
                    <a:pt x="8114" y="6304"/>
                    <a:pt x="6304" y="8114"/>
                    <a:pt x="4086" y="8114"/>
                  </a:cubicBezTo>
                  <a:cubicBezTo>
                    <a:pt x="1810" y="8114"/>
                    <a:pt x="0" y="6363"/>
                    <a:pt x="0" y="4086"/>
                  </a:cubicBezTo>
                  <a:cubicBezTo>
                    <a:pt x="0" y="1868"/>
                    <a:pt x="1693" y="59"/>
                    <a:pt x="3911" y="59"/>
                  </a:cubicBezTo>
                  <a:cubicBezTo>
                    <a:pt x="6188" y="0"/>
                    <a:pt x="8056" y="1751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3" name="Google Shape;16603;p34"/>
            <p:cNvSpPr/>
            <p:nvPr/>
          </p:nvSpPr>
          <p:spPr>
            <a:xfrm>
              <a:off x="3075975" y="1882700"/>
              <a:ext cx="201400" cy="202875"/>
            </a:xfrm>
            <a:custGeom>
              <a:avLst/>
              <a:gdLst/>
              <a:ahLst/>
              <a:cxnLst/>
              <a:rect l="l" t="t" r="r" b="b"/>
              <a:pathLst>
                <a:path w="8056" h="8115" extrusionOk="0">
                  <a:moveTo>
                    <a:pt x="8056" y="4086"/>
                  </a:moveTo>
                  <a:cubicBezTo>
                    <a:pt x="8056" y="6363"/>
                    <a:pt x="6246" y="8114"/>
                    <a:pt x="3970" y="8114"/>
                  </a:cubicBezTo>
                  <a:cubicBezTo>
                    <a:pt x="1752" y="8056"/>
                    <a:pt x="1" y="6305"/>
                    <a:pt x="1" y="4028"/>
                  </a:cubicBezTo>
                  <a:cubicBezTo>
                    <a:pt x="1" y="1752"/>
                    <a:pt x="1810" y="1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4" name="Google Shape;16604;p34"/>
            <p:cNvSpPr/>
            <p:nvPr/>
          </p:nvSpPr>
          <p:spPr>
            <a:xfrm>
              <a:off x="2829375" y="21307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5" y="3970"/>
                  </a:moveTo>
                  <a:cubicBezTo>
                    <a:pt x="8055" y="6188"/>
                    <a:pt x="6304" y="7997"/>
                    <a:pt x="4086" y="8056"/>
                  </a:cubicBezTo>
                  <a:cubicBezTo>
                    <a:pt x="1810" y="8056"/>
                    <a:pt x="0" y="6246"/>
                    <a:pt x="0" y="4028"/>
                  </a:cubicBezTo>
                  <a:cubicBezTo>
                    <a:pt x="0" y="1810"/>
                    <a:pt x="1751" y="1"/>
                    <a:pt x="3969" y="1"/>
                  </a:cubicBezTo>
                  <a:cubicBezTo>
                    <a:pt x="6187" y="1"/>
                    <a:pt x="7997" y="1752"/>
                    <a:pt x="805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5" name="Google Shape;16605;p34"/>
            <p:cNvSpPr/>
            <p:nvPr/>
          </p:nvSpPr>
          <p:spPr>
            <a:xfrm>
              <a:off x="4301750" y="36031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6" y="3970"/>
                  </a:moveTo>
                  <a:cubicBezTo>
                    <a:pt x="8056" y="6246"/>
                    <a:pt x="6305" y="7997"/>
                    <a:pt x="4087" y="8055"/>
                  </a:cubicBezTo>
                  <a:cubicBezTo>
                    <a:pt x="1810" y="8055"/>
                    <a:pt x="1" y="6246"/>
                    <a:pt x="1" y="4028"/>
                  </a:cubicBezTo>
                  <a:cubicBezTo>
                    <a:pt x="1" y="1810"/>
                    <a:pt x="1810" y="0"/>
                    <a:pt x="4028" y="0"/>
                  </a:cubicBezTo>
                  <a:cubicBezTo>
                    <a:pt x="6246" y="0"/>
                    <a:pt x="8056" y="1751"/>
                    <a:pt x="8056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6" name="Google Shape;16606;p34"/>
            <p:cNvSpPr/>
            <p:nvPr/>
          </p:nvSpPr>
          <p:spPr>
            <a:xfrm>
              <a:off x="4790600" y="2619625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4029" y="1"/>
                  </a:moveTo>
                  <a:cubicBezTo>
                    <a:pt x="6247" y="1"/>
                    <a:pt x="8056" y="1810"/>
                    <a:pt x="8056" y="4028"/>
                  </a:cubicBezTo>
                  <a:cubicBezTo>
                    <a:pt x="8056" y="6246"/>
                    <a:pt x="6305" y="8056"/>
                    <a:pt x="4087" y="8056"/>
                  </a:cubicBezTo>
                  <a:cubicBezTo>
                    <a:pt x="1810" y="8056"/>
                    <a:pt x="59" y="6305"/>
                    <a:pt x="1" y="4028"/>
                  </a:cubicBezTo>
                  <a:cubicBezTo>
                    <a:pt x="1" y="1810"/>
                    <a:pt x="1810" y="59"/>
                    <a:pt x="402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7" name="Google Shape;16607;p34"/>
            <p:cNvSpPr/>
            <p:nvPr/>
          </p:nvSpPr>
          <p:spPr>
            <a:xfrm>
              <a:off x="3564825" y="1641925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8056" y="4028"/>
                  </a:moveTo>
                  <a:cubicBezTo>
                    <a:pt x="8056" y="6246"/>
                    <a:pt x="6246" y="7997"/>
                    <a:pt x="4028" y="7997"/>
                  </a:cubicBezTo>
                  <a:cubicBezTo>
                    <a:pt x="1810" y="7997"/>
                    <a:pt x="1" y="6129"/>
                    <a:pt x="59" y="3911"/>
                  </a:cubicBezTo>
                  <a:cubicBezTo>
                    <a:pt x="59" y="1752"/>
                    <a:pt x="1869" y="0"/>
                    <a:pt x="4028" y="0"/>
                  </a:cubicBezTo>
                  <a:cubicBezTo>
                    <a:pt x="6246" y="0"/>
                    <a:pt x="8056" y="1752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8" name="Google Shape;16608;p34"/>
            <p:cNvSpPr/>
            <p:nvPr/>
          </p:nvSpPr>
          <p:spPr>
            <a:xfrm>
              <a:off x="3811450" y="16404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4086" y="58"/>
                  </a:moveTo>
                  <a:cubicBezTo>
                    <a:pt x="6304" y="58"/>
                    <a:pt x="8056" y="1868"/>
                    <a:pt x="8056" y="4086"/>
                  </a:cubicBezTo>
                  <a:cubicBezTo>
                    <a:pt x="8056" y="6304"/>
                    <a:pt x="6246" y="8055"/>
                    <a:pt x="4028" y="8055"/>
                  </a:cubicBezTo>
                  <a:cubicBezTo>
                    <a:pt x="1810" y="8055"/>
                    <a:pt x="0" y="6246"/>
                    <a:pt x="59" y="4028"/>
                  </a:cubicBezTo>
                  <a:cubicBezTo>
                    <a:pt x="59" y="1810"/>
                    <a:pt x="1868" y="0"/>
                    <a:pt x="4086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9" name="Google Shape;16609;p34"/>
            <p:cNvSpPr/>
            <p:nvPr/>
          </p:nvSpPr>
          <p:spPr>
            <a:xfrm>
              <a:off x="4790600" y="2866250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8056" y="4086"/>
                  </a:moveTo>
                  <a:cubicBezTo>
                    <a:pt x="8056" y="6304"/>
                    <a:pt x="6247" y="8055"/>
                    <a:pt x="4029" y="8055"/>
                  </a:cubicBezTo>
                  <a:cubicBezTo>
                    <a:pt x="1810" y="8055"/>
                    <a:pt x="1" y="6246"/>
                    <a:pt x="59" y="4028"/>
                  </a:cubicBezTo>
                  <a:cubicBezTo>
                    <a:pt x="59" y="1810"/>
                    <a:pt x="1869" y="0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0" name="Google Shape;16610;p34"/>
            <p:cNvSpPr/>
            <p:nvPr/>
          </p:nvSpPr>
          <p:spPr>
            <a:xfrm>
              <a:off x="2829375" y="3356550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7997" y="4028"/>
                  </a:moveTo>
                  <a:cubicBezTo>
                    <a:pt x="7997" y="6246"/>
                    <a:pt x="6187" y="7997"/>
                    <a:pt x="4028" y="7997"/>
                  </a:cubicBezTo>
                  <a:cubicBezTo>
                    <a:pt x="1810" y="7997"/>
                    <a:pt x="0" y="6130"/>
                    <a:pt x="58" y="3912"/>
                  </a:cubicBezTo>
                  <a:cubicBezTo>
                    <a:pt x="58" y="1752"/>
                    <a:pt x="1926" y="1"/>
                    <a:pt x="4086" y="1"/>
                  </a:cubicBezTo>
                  <a:cubicBezTo>
                    <a:pt x="6246" y="59"/>
                    <a:pt x="8055" y="1869"/>
                    <a:pt x="7997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1" name="Google Shape;16611;p34"/>
            <p:cNvSpPr/>
            <p:nvPr/>
          </p:nvSpPr>
          <p:spPr>
            <a:xfrm>
              <a:off x="3075975" y="3603175"/>
              <a:ext cx="199950" cy="201400"/>
            </a:xfrm>
            <a:custGeom>
              <a:avLst/>
              <a:gdLst/>
              <a:ahLst/>
              <a:cxnLst/>
              <a:rect l="l" t="t" r="r" b="b"/>
              <a:pathLst>
                <a:path w="7998" h="8056" extrusionOk="0">
                  <a:moveTo>
                    <a:pt x="4087" y="0"/>
                  </a:moveTo>
                  <a:cubicBezTo>
                    <a:pt x="6246" y="59"/>
                    <a:pt x="7997" y="1868"/>
                    <a:pt x="7997" y="4028"/>
                  </a:cubicBezTo>
                  <a:cubicBezTo>
                    <a:pt x="7997" y="6246"/>
                    <a:pt x="6130" y="8055"/>
                    <a:pt x="3970" y="7997"/>
                  </a:cubicBezTo>
                  <a:cubicBezTo>
                    <a:pt x="1752" y="7939"/>
                    <a:pt x="1" y="6129"/>
                    <a:pt x="59" y="3970"/>
                  </a:cubicBezTo>
                  <a:cubicBezTo>
                    <a:pt x="59" y="1810"/>
                    <a:pt x="1869" y="0"/>
                    <a:pt x="40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2" name="Google Shape;16612;p34"/>
            <p:cNvSpPr/>
            <p:nvPr/>
          </p:nvSpPr>
          <p:spPr>
            <a:xfrm>
              <a:off x="4056600" y="1641925"/>
              <a:ext cx="198475" cy="198475"/>
            </a:xfrm>
            <a:custGeom>
              <a:avLst/>
              <a:gdLst/>
              <a:ahLst/>
              <a:cxnLst/>
              <a:rect l="l" t="t" r="r" b="b"/>
              <a:pathLst>
                <a:path w="7939" h="7939" extrusionOk="0">
                  <a:moveTo>
                    <a:pt x="3970" y="7939"/>
                  </a:moveTo>
                  <a:cubicBezTo>
                    <a:pt x="1810" y="7939"/>
                    <a:pt x="1" y="6129"/>
                    <a:pt x="1" y="3970"/>
                  </a:cubicBezTo>
                  <a:cubicBezTo>
                    <a:pt x="1" y="1810"/>
                    <a:pt x="1810" y="0"/>
                    <a:pt x="3970" y="0"/>
                  </a:cubicBezTo>
                  <a:cubicBezTo>
                    <a:pt x="6130" y="0"/>
                    <a:pt x="7939" y="1810"/>
                    <a:pt x="7939" y="3970"/>
                  </a:cubicBezTo>
                  <a:cubicBezTo>
                    <a:pt x="7939" y="6188"/>
                    <a:pt x="6130" y="7939"/>
                    <a:pt x="3970" y="793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3" name="Google Shape;16613;p34"/>
            <p:cNvSpPr/>
            <p:nvPr/>
          </p:nvSpPr>
          <p:spPr>
            <a:xfrm>
              <a:off x="4792075" y="2377400"/>
              <a:ext cx="199950" cy="199925"/>
            </a:xfrm>
            <a:custGeom>
              <a:avLst/>
              <a:gdLst/>
              <a:ahLst/>
              <a:cxnLst/>
              <a:rect l="l" t="t" r="r" b="b"/>
              <a:pathLst>
                <a:path w="7998" h="7997" extrusionOk="0">
                  <a:moveTo>
                    <a:pt x="3970" y="58"/>
                  </a:moveTo>
                  <a:cubicBezTo>
                    <a:pt x="6129" y="0"/>
                    <a:pt x="7939" y="1810"/>
                    <a:pt x="7939" y="3969"/>
                  </a:cubicBezTo>
                  <a:cubicBezTo>
                    <a:pt x="7997" y="6129"/>
                    <a:pt x="6188" y="7939"/>
                    <a:pt x="4028" y="7997"/>
                  </a:cubicBezTo>
                  <a:cubicBezTo>
                    <a:pt x="1868" y="7997"/>
                    <a:pt x="59" y="6246"/>
                    <a:pt x="0" y="4028"/>
                  </a:cubicBezTo>
                  <a:cubicBezTo>
                    <a:pt x="0" y="1926"/>
                    <a:pt x="1810" y="58"/>
                    <a:pt x="3970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4" name="Google Shape;16614;p34"/>
            <p:cNvSpPr/>
            <p:nvPr/>
          </p:nvSpPr>
          <p:spPr>
            <a:xfrm>
              <a:off x="4793525" y="31157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70" y="1"/>
                  </a:moveTo>
                  <a:cubicBezTo>
                    <a:pt x="6130" y="1"/>
                    <a:pt x="7881" y="1752"/>
                    <a:pt x="7881" y="3911"/>
                  </a:cubicBezTo>
                  <a:cubicBezTo>
                    <a:pt x="7881" y="6129"/>
                    <a:pt x="6071" y="7881"/>
                    <a:pt x="3853" y="7881"/>
                  </a:cubicBezTo>
                  <a:cubicBezTo>
                    <a:pt x="1693" y="7822"/>
                    <a:pt x="1" y="6071"/>
                    <a:pt x="1" y="3911"/>
                  </a:cubicBezTo>
                  <a:cubicBezTo>
                    <a:pt x="1" y="1693"/>
                    <a:pt x="1752" y="1"/>
                    <a:pt x="39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5" name="Google Shape;16615;p34"/>
            <p:cNvSpPr/>
            <p:nvPr/>
          </p:nvSpPr>
          <p:spPr>
            <a:xfrm>
              <a:off x="2584200" y="2622550"/>
              <a:ext cx="197025" cy="195550"/>
            </a:xfrm>
            <a:custGeom>
              <a:avLst/>
              <a:gdLst/>
              <a:ahLst/>
              <a:cxnLst/>
              <a:rect l="l" t="t" r="r" b="b"/>
              <a:pathLst>
                <a:path w="7881" h="7822" extrusionOk="0">
                  <a:moveTo>
                    <a:pt x="3912" y="7822"/>
                  </a:moveTo>
                  <a:cubicBezTo>
                    <a:pt x="1752" y="7822"/>
                    <a:pt x="1" y="6071"/>
                    <a:pt x="59" y="3911"/>
                  </a:cubicBezTo>
                  <a:cubicBezTo>
                    <a:pt x="59" y="1693"/>
                    <a:pt x="1810" y="0"/>
                    <a:pt x="3970" y="0"/>
                  </a:cubicBezTo>
                  <a:cubicBezTo>
                    <a:pt x="6188" y="0"/>
                    <a:pt x="7881" y="1751"/>
                    <a:pt x="7881" y="3970"/>
                  </a:cubicBezTo>
                  <a:cubicBezTo>
                    <a:pt x="7881" y="6129"/>
                    <a:pt x="6130" y="7822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6" name="Google Shape;16616;p34"/>
            <p:cNvSpPr/>
            <p:nvPr/>
          </p:nvSpPr>
          <p:spPr>
            <a:xfrm>
              <a:off x="3321125" y="16433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12" y="7822"/>
                  </a:moveTo>
                  <a:cubicBezTo>
                    <a:pt x="1694" y="7822"/>
                    <a:pt x="1" y="6071"/>
                    <a:pt x="1" y="3912"/>
                  </a:cubicBezTo>
                  <a:cubicBezTo>
                    <a:pt x="59" y="1694"/>
                    <a:pt x="1810" y="1"/>
                    <a:pt x="3970" y="1"/>
                  </a:cubicBezTo>
                  <a:cubicBezTo>
                    <a:pt x="6130" y="59"/>
                    <a:pt x="7881" y="1810"/>
                    <a:pt x="7823" y="3970"/>
                  </a:cubicBezTo>
                  <a:cubicBezTo>
                    <a:pt x="7823" y="6130"/>
                    <a:pt x="6071" y="7881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7" name="Google Shape;16617;p34"/>
            <p:cNvSpPr/>
            <p:nvPr/>
          </p:nvSpPr>
          <p:spPr>
            <a:xfrm>
              <a:off x="3812900" y="3851250"/>
              <a:ext cx="198500" cy="197025"/>
            </a:xfrm>
            <a:custGeom>
              <a:avLst/>
              <a:gdLst/>
              <a:ahLst/>
              <a:cxnLst/>
              <a:rect l="l" t="t" r="r" b="b"/>
              <a:pathLst>
                <a:path w="7940" h="7881" extrusionOk="0">
                  <a:moveTo>
                    <a:pt x="7939" y="3969"/>
                  </a:moveTo>
                  <a:cubicBezTo>
                    <a:pt x="7881" y="6188"/>
                    <a:pt x="6130" y="7880"/>
                    <a:pt x="3970" y="7880"/>
                  </a:cubicBezTo>
                  <a:cubicBezTo>
                    <a:pt x="1752" y="7880"/>
                    <a:pt x="1" y="6071"/>
                    <a:pt x="59" y="3911"/>
                  </a:cubicBezTo>
                  <a:cubicBezTo>
                    <a:pt x="117" y="1693"/>
                    <a:pt x="1869" y="0"/>
                    <a:pt x="4028" y="59"/>
                  </a:cubicBezTo>
                  <a:cubicBezTo>
                    <a:pt x="6188" y="59"/>
                    <a:pt x="7939" y="1810"/>
                    <a:pt x="7939" y="39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8" name="Google Shape;16618;p34"/>
            <p:cNvSpPr/>
            <p:nvPr/>
          </p:nvSpPr>
          <p:spPr>
            <a:xfrm>
              <a:off x="2585675" y="2869150"/>
              <a:ext cx="195550" cy="195575"/>
            </a:xfrm>
            <a:custGeom>
              <a:avLst/>
              <a:gdLst/>
              <a:ahLst/>
              <a:cxnLst/>
              <a:rect l="l" t="t" r="r" b="b"/>
              <a:pathLst>
                <a:path w="7822" h="7823" extrusionOk="0">
                  <a:moveTo>
                    <a:pt x="7822" y="3912"/>
                  </a:moveTo>
                  <a:cubicBezTo>
                    <a:pt x="7822" y="6071"/>
                    <a:pt x="6129" y="7823"/>
                    <a:pt x="3911" y="7823"/>
                  </a:cubicBezTo>
                  <a:cubicBezTo>
                    <a:pt x="1751" y="7823"/>
                    <a:pt x="0" y="6130"/>
                    <a:pt x="0" y="3970"/>
                  </a:cubicBezTo>
                  <a:cubicBezTo>
                    <a:pt x="0" y="1752"/>
                    <a:pt x="1693" y="59"/>
                    <a:pt x="3853" y="1"/>
                  </a:cubicBezTo>
                  <a:cubicBezTo>
                    <a:pt x="6071" y="1"/>
                    <a:pt x="7763" y="1752"/>
                    <a:pt x="7822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9" name="Google Shape;16619;p34"/>
            <p:cNvSpPr/>
            <p:nvPr/>
          </p:nvSpPr>
          <p:spPr>
            <a:xfrm>
              <a:off x="3567750" y="3851250"/>
              <a:ext cx="197025" cy="198475"/>
            </a:xfrm>
            <a:custGeom>
              <a:avLst/>
              <a:gdLst/>
              <a:ahLst/>
              <a:cxnLst/>
              <a:rect l="l" t="t" r="r" b="b"/>
              <a:pathLst>
                <a:path w="7881" h="7939" extrusionOk="0">
                  <a:moveTo>
                    <a:pt x="4028" y="59"/>
                  </a:moveTo>
                  <a:cubicBezTo>
                    <a:pt x="6188" y="117"/>
                    <a:pt x="7881" y="1868"/>
                    <a:pt x="7822" y="4028"/>
                  </a:cubicBezTo>
                  <a:cubicBezTo>
                    <a:pt x="7822" y="6246"/>
                    <a:pt x="6013" y="7939"/>
                    <a:pt x="3853" y="7880"/>
                  </a:cubicBezTo>
                  <a:cubicBezTo>
                    <a:pt x="1693" y="7822"/>
                    <a:pt x="1" y="6071"/>
                    <a:pt x="1" y="3853"/>
                  </a:cubicBezTo>
                  <a:cubicBezTo>
                    <a:pt x="59" y="1693"/>
                    <a:pt x="1868" y="0"/>
                    <a:pt x="4028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0" name="Google Shape;16620;p34"/>
            <p:cNvSpPr/>
            <p:nvPr/>
          </p:nvSpPr>
          <p:spPr>
            <a:xfrm>
              <a:off x="4551300" y="1891450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7763" y="3912"/>
                  </a:moveTo>
                  <a:cubicBezTo>
                    <a:pt x="7763" y="6071"/>
                    <a:pt x="6071" y="7764"/>
                    <a:pt x="3853" y="7764"/>
                  </a:cubicBezTo>
                  <a:cubicBezTo>
                    <a:pt x="1693" y="7764"/>
                    <a:pt x="0" y="6013"/>
                    <a:pt x="0" y="3853"/>
                  </a:cubicBezTo>
                  <a:cubicBezTo>
                    <a:pt x="0" y="1693"/>
                    <a:pt x="1751" y="1"/>
                    <a:pt x="3969" y="1"/>
                  </a:cubicBezTo>
                  <a:cubicBezTo>
                    <a:pt x="6129" y="1"/>
                    <a:pt x="7822" y="1693"/>
                    <a:pt x="7763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1" name="Google Shape;16621;p34"/>
            <p:cNvSpPr/>
            <p:nvPr/>
          </p:nvSpPr>
          <p:spPr>
            <a:xfrm>
              <a:off x="4059525" y="385270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3794" y="59"/>
                  </a:moveTo>
                  <a:cubicBezTo>
                    <a:pt x="5954" y="1"/>
                    <a:pt x="7705" y="1693"/>
                    <a:pt x="7705" y="3853"/>
                  </a:cubicBezTo>
                  <a:cubicBezTo>
                    <a:pt x="7705" y="6013"/>
                    <a:pt x="6013" y="7764"/>
                    <a:pt x="3853" y="7764"/>
                  </a:cubicBezTo>
                  <a:cubicBezTo>
                    <a:pt x="1693" y="7764"/>
                    <a:pt x="0" y="6071"/>
                    <a:pt x="0" y="3911"/>
                  </a:cubicBezTo>
                  <a:cubicBezTo>
                    <a:pt x="0" y="1752"/>
                    <a:pt x="1693" y="59"/>
                    <a:pt x="379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2" name="Google Shape;16622;p34"/>
            <p:cNvSpPr/>
            <p:nvPr/>
          </p:nvSpPr>
          <p:spPr>
            <a:xfrm>
              <a:off x="2585675" y="2380300"/>
              <a:ext cx="194100" cy="194125"/>
            </a:xfrm>
            <a:custGeom>
              <a:avLst/>
              <a:gdLst/>
              <a:ahLst/>
              <a:cxnLst/>
              <a:rect l="l" t="t" r="r" b="b"/>
              <a:pathLst>
                <a:path w="7764" h="7765" extrusionOk="0">
                  <a:moveTo>
                    <a:pt x="3911" y="59"/>
                  </a:moveTo>
                  <a:cubicBezTo>
                    <a:pt x="6071" y="59"/>
                    <a:pt x="7763" y="1810"/>
                    <a:pt x="7763" y="3912"/>
                  </a:cubicBezTo>
                  <a:cubicBezTo>
                    <a:pt x="7763" y="6071"/>
                    <a:pt x="6012" y="7764"/>
                    <a:pt x="3853" y="7764"/>
                  </a:cubicBezTo>
                  <a:cubicBezTo>
                    <a:pt x="1693" y="7764"/>
                    <a:pt x="0" y="6013"/>
                    <a:pt x="59" y="3853"/>
                  </a:cubicBezTo>
                  <a:cubicBezTo>
                    <a:pt x="59" y="1694"/>
                    <a:pt x="1810" y="1"/>
                    <a:pt x="391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3" name="Google Shape;16623;p34"/>
            <p:cNvSpPr/>
            <p:nvPr/>
          </p:nvSpPr>
          <p:spPr>
            <a:xfrm>
              <a:off x="3322600" y="3854175"/>
              <a:ext cx="192650" cy="192625"/>
            </a:xfrm>
            <a:custGeom>
              <a:avLst/>
              <a:gdLst/>
              <a:ahLst/>
              <a:cxnLst/>
              <a:rect l="l" t="t" r="r" b="b"/>
              <a:pathLst>
                <a:path w="7706" h="7705" extrusionOk="0">
                  <a:moveTo>
                    <a:pt x="7705" y="3852"/>
                  </a:moveTo>
                  <a:cubicBezTo>
                    <a:pt x="7705" y="5954"/>
                    <a:pt x="5954" y="7705"/>
                    <a:pt x="3853" y="7705"/>
                  </a:cubicBezTo>
                  <a:cubicBezTo>
                    <a:pt x="1751" y="7705"/>
                    <a:pt x="0" y="5954"/>
                    <a:pt x="0" y="3852"/>
                  </a:cubicBezTo>
                  <a:cubicBezTo>
                    <a:pt x="0" y="1693"/>
                    <a:pt x="1751" y="0"/>
                    <a:pt x="3911" y="0"/>
                  </a:cubicBezTo>
                  <a:cubicBezTo>
                    <a:pt x="6012" y="0"/>
                    <a:pt x="7705" y="1751"/>
                    <a:pt x="7705" y="38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4" name="Google Shape;16624;p34"/>
            <p:cNvSpPr/>
            <p:nvPr/>
          </p:nvSpPr>
          <p:spPr>
            <a:xfrm>
              <a:off x="2585675" y="3117225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3969" y="1"/>
                  </a:moveTo>
                  <a:cubicBezTo>
                    <a:pt x="6071" y="59"/>
                    <a:pt x="7822" y="1869"/>
                    <a:pt x="7763" y="3970"/>
                  </a:cubicBezTo>
                  <a:cubicBezTo>
                    <a:pt x="7705" y="6071"/>
                    <a:pt x="5954" y="7764"/>
                    <a:pt x="3853" y="7706"/>
                  </a:cubicBezTo>
                  <a:cubicBezTo>
                    <a:pt x="1751" y="7706"/>
                    <a:pt x="0" y="5896"/>
                    <a:pt x="59" y="3795"/>
                  </a:cubicBezTo>
                  <a:cubicBezTo>
                    <a:pt x="117" y="1694"/>
                    <a:pt x="1868" y="1"/>
                    <a:pt x="39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5" name="Google Shape;16625;p34"/>
            <p:cNvSpPr/>
            <p:nvPr/>
          </p:nvSpPr>
          <p:spPr>
            <a:xfrm>
              <a:off x="4795000" y="2133700"/>
              <a:ext cx="192625" cy="194100"/>
            </a:xfrm>
            <a:custGeom>
              <a:avLst/>
              <a:gdLst/>
              <a:ahLst/>
              <a:cxnLst/>
              <a:rect l="l" t="t" r="r" b="b"/>
              <a:pathLst>
                <a:path w="7705" h="7764" extrusionOk="0">
                  <a:moveTo>
                    <a:pt x="3911" y="7764"/>
                  </a:moveTo>
                  <a:cubicBezTo>
                    <a:pt x="1810" y="7764"/>
                    <a:pt x="58" y="6012"/>
                    <a:pt x="0" y="3911"/>
                  </a:cubicBezTo>
                  <a:cubicBezTo>
                    <a:pt x="0" y="1810"/>
                    <a:pt x="1751" y="59"/>
                    <a:pt x="3853" y="59"/>
                  </a:cubicBezTo>
                  <a:cubicBezTo>
                    <a:pt x="5954" y="0"/>
                    <a:pt x="7705" y="1751"/>
                    <a:pt x="7705" y="3911"/>
                  </a:cubicBezTo>
                  <a:cubicBezTo>
                    <a:pt x="7705" y="5954"/>
                    <a:pt x="6012" y="7705"/>
                    <a:pt x="3911" y="776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6" name="Google Shape;16626;p34"/>
            <p:cNvSpPr/>
            <p:nvPr/>
          </p:nvSpPr>
          <p:spPr>
            <a:xfrm>
              <a:off x="4306125" y="164485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7706" y="3911"/>
                  </a:moveTo>
                  <a:cubicBezTo>
                    <a:pt x="7648" y="6012"/>
                    <a:pt x="5896" y="7763"/>
                    <a:pt x="3737" y="7705"/>
                  </a:cubicBezTo>
                  <a:cubicBezTo>
                    <a:pt x="1694" y="7647"/>
                    <a:pt x="1" y="5896"/>
                    <a:pt x="1" y="3794"/>
                  </a:cubicBezTo>
                  <a:cubicBezTo>
                    <a:pt x="1" y="1693"/>
                    <a:pt x="1810" y="0"/>
                    <a:pt x="3912" y="0"/>
                  </a:cubicBezTo>
                  <a:cubicBezTo>
                    <a:pt x="6013" y="59"/>
                    <a:pt x="7706" y="1810"/>
                    <a:pt x="7706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7" name="Google Shape;16627;p34"/>
            <p:cNvSpPr/>
            <p:nvPr/>
          </p:nvSpPr>
          <p:spPr>
            <a:xfrm>
              <a:off x="4546925" y="3606100"/>
              <a:ext cx="195550" cy="194100"/>
            </a:xfrm>
            <a:custGeom>
              <a:avLst/>
              <a:gdLst/>
              <a:ahLst/>
              <a:cxnLst/>
              <a:rect l="l" t="t" r="r" b="b"/>
              <a:pathLst>
                <a:path w="7822" h="7764" extrusionOk="0">
                  <a:moveTo>
                    <a:pt x="3853" y="7763"/>
                  </a:moveTo>
                  <a:cubicBezTo>
                    <a:pt x="1751" y="7705"/>
                    <a:pt x="0" y="5895"/>
                    <a:pt x="58" y="3794"/>
                  </a:cubicBezTo>
                  <a:cubicBezTo>
                    <a:pt x="117" y="1693"/>
                    <a:pt x="1926" y="0"/>
                    <a:pt x="3969" y="58"/>
                  </a:cubicBezTo>
                  <a:cubicBezTo>
                    <a:pt x="6129" y="117"/>
                    <a:pt x="7822" y="1868"/>
                    <a:pt x="7763" y="4028"/>
                  </a:cubicBezTo>
                  <a:cubicBezTo>
                    <a:pt x="7705" y="6071"/>
                    <a:pt x="5954" y="7763"/>
                    <a:pt x="3853" y="77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8" name="Google Shape;16628;p34"/>
            <p:cNvSpPr/>
            <p:nvPr/>
          </p:nvSpPr>
          <p:spPr>
            <a:xfrm>
              <a:off x="2832275" y="1887075"/>
              <a:ext cx="194125" cy="194100"/>
            </a:xfrm>
            <a:custGeom>
              <a:avLst/>
              <a:gdLst/>
              <a:ahLst/>
              <a:cxnLst/>
              <a:rect l="l" t="t" r="r" b="b"/>
              <a:pathLst>
                <a:path w="7765" h="7764" extrusionOk="0">
                  <a:moveTo>
                    <a:pt x="7764" y="3911"/>
                  </a:moveTo>
                  <a:cubicBezTo>
                    <a:pt x="7706" y="6013"/>
                    <a:pt x="5955" y="7764"/>
                    <a:pt x="3912" y="7706"/>
                  </a:cubicBezTo>
                  <a:cubicBezTo>
                    <a:pt x="1752" y="7706"/>
                    <a:pt x="1" y="5954"/>
                    <a:pt x="59" y="3795"/>
                  </a:cubicBezTo>
                  <a:cubicBezTo>
                    <a:pt x="118" y="1693"/>
                    <a:pt x="1869" y="1"/>
                    <a:pt x="3970" y="59"/>
                  </a:cubicBezTo>
                  <a:cubicBezTo>
                    <a:pt x="6071" y="59"/>
                    <a:pt x="7764" y="1810"/>
                    <a:pt x="7764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9" name="Google Shape;16629;p34"/>
            <p:cNvSpPr/>
            <p:nvPr/>
          </p:nvSpPr>
          <p:spPr>
            <a:xfrm>
              <a:off x="4796450" y="3362400"/>
              <a:ext cx="191175" cy="189725"/>
            </a:xfrm>
            <a:custGeom>
              <a:avLst/>
              <a:gdLst/>
              <a:ahLst/>
              <a:cxnLst/>
              <a:rect l="l" t="t" r="r" b="b"/>
              <a:pathLst>
                <a:path w="7647" h="7589" extrusionOk="0">
                  <a:moveTo>
                    <a:pt x="3795" y="0"/>
                  </a:moveTo>
                  <a:cubicBezTo>
                    <a:pt x="5896" y="0"/>
                    <a:pt x="7647" y="1751"/>
                    <a:pt x="7589" y="3794"/>
                  </a:cubicBezTo>
                  <a:cubicBezTo>
                    <a:pt x="7589" y="5896"/>
                    <a:pt x="5896" y="7588"/>
                    <a:pt x="3795" y="7588"/>
                  </a:cubicBezTo>
                  <a:cubicBezTo>
                    <a:pt x="1693" y="7588"/>
                    <a:pt x="0" y="5837"/>
                    <a:pt x="0" y="3736"/>
                  </a:cubicBezTo>
                  <a:cubicBezTo>
                    <a:pt x="0" y="1693"/>
                    <a:pt x="1752" y="0"/>
                    <a:pt x="379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0" name="Google Shape;16630;p34"/>
            <p:cNvSpPr/>
            <p:nvPr/>
          </p:nvSpPr>
          <p:spPr>
            <a:xfrm>
              <a:off x="3081825" y="1646300"/>
              <a:ext cx="189725" cy="191200"/>
            </a:xfrm>
            <a:custGeom>
              <a:avLst/>
              <a:gdLst/>
              <a:ahLst/>
              <a:cxnLst/>
              <a:rect l="l" t="t" r="r" b="b"/>
              <a:pathLst>
                <a:path w="7589" h="7648" extrusionOk="0">
                  <a:moveTo>
                    <a:pt x="3794" y="1"/>
                  </a:moveTo>
                  <a:cubicBezTo>
                    <a:pt x="5837" y="1"/>
                    <a:pt x="7588" y="1752"/>
                    <a:pt x="7588" y="3853"/>
                  </a:cubicBezTo>
                  <a:cubicBezTo>
                    <a:pt x="7588" y="5896"/>
                    <a:pt x="5896" y="7589"/>
                    <a:pt x="3794" y="7589"/>
                  </a:cubicBezTo>
                  <a:cubicBezTo>
                    <a:pt x="1751" y="7647"/>
                    <a:pt x="0" y="5896"/>
                    <a:pt x="0" y="3795"/>
                  </a:cubicBezTo>
                  <a:cubicBezTo>
                    <a:pt x="0" y="1693"/>
                    <a:pt x="1693" y="1"/>
                    <a:pt x="3794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1" name="Google Shape;16631;p34"/>
            <p:cNvSpPr/>
            <p:nvPr/>
          </p:nvSpPr>
          <p:spPr>
            <a:xfrm>
              <a:off x="2835200" y="3609000"/>
              <a:ext cx="189725" cy="189725"/>
            </a:xfrm>
            <a:custGeom>
              <a:avLst/>
              <a:gdLst/>
              <a:ahLst/>
              <a:cxnLst/>
              <a:rect l="l" t="t" r="r" b="b"/>
              <a:pathLst>
                <a:path w="7589" h="7589" extrusionOk="0">
                  <a:moveTo>
                    <a:pt x="3795" y="1"/>
                  </a:moveTo>
                  <a:cubicBezTo>
                    <a:pt x="5896" y="59"/>
                    <a:pt x="7589" y="1752"/>
                    <a:pt x="7530" y="3795"/>
                  </a:cubicBezTo>
                  <a:cubicBezTo>
                    <a:pt x="7530" y="5896"/>
                    <a:pt x="5838" y="7589"/>
                    <a:pt x="3736" y="7531"/>
                  </a:cubicBezTo>
                  <a:cubicBezTo>
                    <a:pt x="1635" y="7531"/>
                    <a:pt x="1" y="5838"/>
                    <a:pt x="1" y="3737"/>
                  </a:cubicBezTo>
                  <a:cubicBezTo>
                    <a:pt x="59" y="1635"/>
                    <a:pt x="1752" y="1"/>
                    <a:pt x="379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2" name="Google Shape;16632;p34"/>
            <p:cNvSpPr/>
            <p:nvPr/>
          </p:nvSpPr>
          <p:spPr>
            <a:xfrm>
              <a:off x="4309050" y="3855625"/>
              <a:ext cx="186825" cy="188275"/>
            </a:xfrm>
            <a:custGeom>
              <a:avLst/>
              <a:gdLst/>
              <a:ahLst/>
              <a:cxnLst/>
              <a:rect l="l" t="t" r="r" b="b"/>
              <a:pathLst>
                <a:path w="7473" h="7531" extrusionOk="0">
                  <a:moveTo>
                    <a:pt x="3736" y="7530"/>
                  </a:moveTo>
                  <a:cubicBezTo>
                    <a:pt x="1635" y="7530"/>
                    <a:pt x="1" y="5896"/>
                    <a:pt x="1" y="3794"/>
                  </a:cubicBezTo>
                  <a:cubicBezTo>
                    <a:pt x="1" y="1693"/>
                    <a:pt x="1635" y="0"/>
                    <a:pt x="3736" y="59"/>
                  </a:cubicBezTo>
                  <a:cubicBezTo>
                    <a:pt x="5838" y="59"/>
                    <a:pt x="7472" y="1693"/>
                    <a:pt x="7472" y="3736"/>
                  </a:cubicBezTo>
                  <a:cubicBezTo>
                    <a:pt x="7472" y="5837"/>
                    <a:pt x="5838" y="7530"/>
                    <a:pt x="3736" y="75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3" name="Google Shape;16633;p34"/>
            <p:cNvSpPr/>
            <p:nvPr/>
          </p:nvSpPr>
          <p:spPr>
            <a:xfrm>
              <a:off x="2590050" y="213660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3736" y="7531"/>
                  </a:moveTo>
                  <a:cubicBezTo>
                    <a:pt x="1635" y="7531"/>
                    <a:pt x="0" y="5896"/>
                    <a:pt x="0" y="3737"/>
                  </a:cubicBezTo>
                  <a:cubicBezTo>
                    <a:pt x="0" y="1694"/>
                    <a:pt x="1635" y="59"/>
                    <a:pt x="3678" y="59"/>
                  </a:cubicBezTo>
                  <a:cubicBezTo>
                    <a:pt x="5837" y="1"/>
                    <a:pt x="7472" y="1694"/>
                    <a:pt x="7472" y="3795"/>
                  </a:cubicBezTo>
                  <a:cubicBezTo>
                    <a:pt x="7472" y="5896"/>
                    <a:pt x="5837" y="7531"/>
                    <a:pt x="3736" y="753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4" name="Google Shape;16634;p34"/>
            <p:cNvSpPr/>
            <p:nvPr/>
          </p:nvSpPr>
          <p:spPr>
            <a:xfrm>
              <a:off x="2590050" y="3363850"/>
              <a:ext cx="186800" cy="186800"/>
            </a:xfrm>
            <a:custGeom>
              <a:avLst/>
              <a:gdLst/>
              <a:ahLst/>
              <a:cxnLst/>
              <a:rect l="l" t="t" r="r" b="b"/>
              <a:pathLst>
                <a:path w="7472" h="7472" extrusionOk="0">
                  <a:moveTo>
                    <a:pt x="3736" y="1"/>
                  </a:moveTo>
                  <a:cubicBezTo>
                    <a:pt x="5837" y="59"/>
                    <a:pt x="7472" y="1693"/>
                    <a:pt x="7413" y="3795"/>
                  </a:cubicBezTo>
                  <a:cubicBezTo>
                    <a:pt x="7413" y="5838"/>
                    <a:pt x="5721" y="7472"/>
                    <a:pt x="3678" y="7414"/>
                  </a:cubicBezTo>
                  <a:cubicBezTo>
                    <a:pt x="1635" y="7414"/>
                    <a:pt x="0" y="5721"/>
                    <a:pt x="0" y="3678"/>
                  </a:cubicBezTo>
                  <a:cubicBezTo>
                    <a:pt x="0" y="1635"/>
                    <a:pt x="1693" y="1"/>
                    <a:pt x="37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5" name="Google Shape;16635;p34"/>
            <p:cNvSpPr/>
            <p:nvPr/>
          </p:nvSpPr>
          <p:spPr>
            <a:xfrm>
              <a:off x="3083275" y="3857075"/>
              <a:ext cx="186800" cy="185350"/>
            </a:xfrm>
            <a:custGeom>
              <a:avLst/>
              <a:gdLst/>
              <a:ahLst/>
              <a:cxnLst/>
              <a:rect l="l" t="t" r="r" b="b"/>
              <a:pathLst>
                <a:path w="7472" h="7414" extrusionOk="0">
                  <a:moveTo>
                    <a:pt x="7414" y="3678"/>
                  </a:moveTo>
                  <a:cubicBezTo>
                    <a:pt x="7472" y="5779"/>
                    <a:pt x="5779" y="7414"/>
                    <a:pt x="3736" y="7414"/>
                  </a:cubicBezTo>
                  <a:cubicBezTo>
                    <a:pt x="1693" y="7414"/>
                    <a:pt x="1" y="5779"/>
                    <a:pt x="59" y="3736"/>
                  </a:cubicBezTo>
                  <a:cubicBezTo>
                    <a:pt x="59" y="1694"/>
                    <a:pt x="1693" y="59"/>
                    <a:pt x="3678" y="1"/>
                  </a:cubicBezTo>
                  <a:cubicBezTo>
                    <a:pt x="5779" y="1"/>
                    <a:pt x="7414" y="1635"/>
                    <a:pt x="7472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6" name="Google Shape;16636;p34"/>
            <p:cNvSpPr/>
            <p:nvPr/>
          </p:nvSpPr>
          <p:spPr>
            <a:xfrm>
              <a:off x="5045975" y="2628375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737" y="7414"/>
                  </a:moveTo>
                  <a:cubicBezTo>
                    <a:pt x="1635" y="7414"/>
                    <a:pt x="1" y="5721"/>
                    <a:pt x="1" y="3678"/>
                  </a:cubicBezTo>
                  <a:cubicBezTo>
                    <a:pt x="1" y="1635"/>
                    <a:pt x="1635" y="1"/>
                    <a:pt x="3737" y="1"/>
                  </a:cubicBez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79" y="7414"/>
                    <a:pt x="3737" y="74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7" name="Google Shape;16637;p34"/>
            <p:cNvSpPr/>
            <p:nvPr/>
          </p:nvSpPr>
          <p:spPr>
            <a:xfrm>
              <a:off x="3818750" y="1401150"/>
              <a:ext cx="188275" cy="186800"/>
            </a:xfrm>
            <a:custGeom>
              <a:avLst/>
              <a:gdLst/>
              <a:ahLst/>
              <a:cxnLst/>
              <a:rect l="l" t="t" r="r" b="b"/>
              <a:pathLst>
                <a:path w="7531" h="7472" extrusionOk="0">
                  <a:moveTo>
                    <a:pt x="59" y="3678"/>
                  </a:moveTo>
                  <a:cubicBezTo>
                    <a:pt x="59" y="1635"/>
                    <a:pt x="1751" y="0"/>
                    <a:pt x="3853" y="59"/>
                  </a:cubicBezTo>
                  <a:cubicBezTo>
                    <a:pt x="5896" y="59"/>
                    <a:pt x="7530" y="1810"/>
                    <a:pt x="7472" y="3853"/>
                  </a:cubicBezTo>
                  <a:cubicBezTo>
                    <a:pt x="7413" y="5837"/>
                    <a:pt x="5721" y="7472"/>
                    <a:pt x="3736" y="7472"/>
                  </a:cubicBezTo>
                  <a:cubicBezTo>
                    <a:pt x="1693" y="7413"/>
                    <a:pt x="0" y="5721"/>
                    <a:pt x="59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8" name="Google Shape;16638;p34"/>
            <p:cNvSpPr/>
            <p:nvPr/>
          </p:nvSpPr>
          <p:spPr>
            <a:xfrm>
              <a:off x="5045975" y="2875000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678" y="0"/>
                  </a:moveTo>
                  <a:cubicBezTo>
                    <a:pt x="5721" y="0"/>
                    <a:pt x="7414" y="1693"/>
                    <a:pt x="7414" y="3736"/>
                  </a:cubicBezTo>
                  <a:cubicBezTo>
                    <a:pt x="7355" y="5721"/>
                    <a:pt x="5721" y="7413"/>
                    <a:pt x="3678" y="7413"/>
                  </a:cubicBezTo>
                  <a:cubicBezTo>
                    <a:pt x="1635" y="7413"/>
                    <a:pt x="1" y="5721"/>
                    <a:pt x="1" y="3678"/>
                  </a:cubicBezTo>
                  <a:cubicBezTo>
                    <a:pt x="1" y="1635"/>
                    <a:pt x="1694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9" name="Google Shape;16639;p34"/>
            <p:cNvSpPr/>
            <p:nvPr/>
          </p:nvSpPr>
          <p:spPr>
            <a:xfrm>
              <a:off x="3573575" y="1402600"/>
              <a:ext cx="185375" cy="185350"/>
            </a:xfrm>
            <a:custGeom>
              <a:avLst/>
              <a:gdLst/>
              <a:ahLst/>
              <a:cxnLst/>
              <a:rect l="l" t="t" r="r" b="b"/>
              <a:pathLst>
                <a:path w="7415" h="7414" extrusionOk="0">
                  <a:moveTo>
                    <a:pt x="3678" y="1"/>
                  </a:move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21" y="7414"/>
                    <a:pt x="3678" y="7355"/>
                  </a:cubicBezTo>
                  <a:cubicBezTo>
                    <a:pt x="1635" y="7355"/>
                    <a:pt x="1" y="5663"/>
                    <a:pt x="1" y="3678"/>
                  </a:cubicBezTo>
                  <a:cubicBezTo>
                    <a:pt x="1" y="1635"/>
                    <a:pt x="1694" y="1"/>
                    <a:pt x="36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0" name="Google Shape;16640;p34"/>
            <p:cNvSpPr/>
            <p:nvPr/>
          </p:nvSpPr>
          <p:spPr>
            <a:xfrm>
              <a:off x="4799375" y="1895825"/>
              <a:ext cx="183875" cy="183900"/>
            </a:xfrm>
            <a:custGeom>
              <a:avLst/>
              <a:gdLst/>
              <a:ahLst/>
              <a:cxnLst/>
              <a:rect l="l" t="t" r="r" b="b"/>
              <a:pathLst>
                <a:path w="7355" h="7356" extrusionOk="0">
                  <a:moveTo>
                    <a:pt x="3678" y="7356"/>
                  </a:moveTo>
                  <a:cubicBezTo>
                    <a:pt x="1693" y="7356"/>
                    <a:pt x="0" y="5663"/>
                    <a:pt x="0" y="3678"/>
                  </a:cubicBezTo>
                  <a:cubicBezTo>
                    <a:pt x="59" y="1635"/>
                    <a:pt x="1751" y="1"/>
                    <a:pt x="3736" y="1"/>
                  </a:cubicBezTo>
                  <a:cubicBezTo>
                    <a:pt x="5720" y="59"/>
                    <a:pt x="7355" y="1694"/>
                    <a:pt x="7355" y="3678"/>
                  </a:cubicBezTo>
                  <a:cubicBezTo>
                    <a:pt x="7355" y="5663"/>
                    <a:pt x="5662" y="7356"/>
                    <a:pt x="3678" y="735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1" name="Google Shape;16641;p34"/>
            <p:cNvSpPr/>
            <p:nvPr/>
          </p:nvSpPr>
          <p:spPr>
            <a:xfrm>
              <a:off x="5045975" y="238615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355" y="3678"/>
                  </a:moveTo>
                  <a:cubicBezTo>
                    <a:pt x="7355" y="5662"/>
                    <a:pt x="5721" y="7355"/>
                    <a:pt x="3678" y="7355"/>
                  </a:cubicBezTo>
                  <a:cubicBezTo>
                    <a:pt x="1694" y="7355"/>
                    <a:pt x="1" y="5662"/>
                    <a:pt x="1" y="3619"/>
                  </a:cubicBezTo>
                  <a:cubicBezTo>
                    <a:pt x="59" y="1693"/>
                    <a:pt x="1694" y="0"/>
                    <a:pt x="3678" y="0"/>
                  </a:cubicBezTo>
                  <a:cubicBezTo>
                    <a:pt x="5663" y="0"/>
                    <a:pt x="7355" y="1635"/>
                    <a:pt x="7355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2" name="Google Shape;16642;p34"/>
            <p:cNvSpPr/>
            <p:nvPr/>
          </p:nvSpPr>
          <p:spPr>
            <a:xfrm>
              <a:off x="4557125" y="1649225"/>
              <a:ext cx="183900" cy="185350"/>
            </a:xfrm>
            <a:custGeom>
              <a:avLst/>
              <a:gdLst/>
              <a:ahLst/>
              <a:cxnLst/>
              <a:rect l="l" t="t" r="r" b="b"/>
              <a:pathLst>
                <a:path w="7356" h="7414" extrusionOk="0">
                  <a:moveTo>
                    <a:pt x="3678" y="0"/>
                  </a:moveTo>
                  <a:cubicBezTo>
                    <a:pt x="5663" y="0"/>
                    <a:pt x="7355" y="1693"/>
                    <a:pt x="7355" y="3736"/>
                  </a:cubicBezTo>
                  <a:cubicBezTo>
                    <a:pt x="7355" y="5721"/>
                    <a:pt x="5663" y="7413"/>
                    <a:pt x="3620" y="7355"/>
                  </a:cubicBezTo>
                  <a:cubicBezTo>
                    <a:pt x="1635" y="7355"/>
                    <a:pt x="1" y="5721"/>
                    <a:pt x="1" y="3736"/>
                  </a:cubicBezTo>
                  <a:cubicBezTo>
                    <a:pt x="1" y="1693"/>
                    <a:pt x="1635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3" name="Google Shape;16643;p34"/>
            <p:cNvSpPr/>
            <p:nvPr/>
          </p:nvSpPr>
          <p:spPr>
            <a:xfrm>
              <a:off x="4062450" y="140115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7355" y="3853"/>
                  </a:moveTo>
                  <a:cubicBezTo>
                    <a:pt x="7296" y="5896"/>
                    <a:pt x="5545" y="7530"/>
                    <a:pt x="3561" y="7413"/>
                  </a:cubicBezTo>
                  <a:cubicBezTo>
                    <a:pt x="1576" y="7297"/>
                    <a:pt x="0" y="5604"/>
                    <a:pt x="58" y="3619"/>
                  </a:cubicBezTo>
                  <a:cubicBezTo>
                    <a:pt x="175" y="1576"/>
                    <a:pt x="1926" y="0"/>
                    <a:pt x="3853" y="117"/>
                  </a:cubicBezTo>
                  <a:cubicBezTo>
                    <a:pt x="5896" y="234"/>
                    <a:pt x="7472" y="1926"/>
                    <a:pt x="7355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4" name="Google Shape;16644;p34"/>
            <p:cNvSpPr/>
            <p:nvPr/>
          </p:nvSpPr>
          <p:spPr>
            <a:xfrm>
              <a:off x="3326975" y="140260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297" y="3795"/>
                  </a:moveTo>
                  <a:cubicBezTo>
                    <a:pt x="7238" y="5838"/>
                    <a:pt x="5604" y="7355"/>
                    <a:pt x="3619" y="7297"/>
                  </a:cubicBezTo>
                  <a:cubicBezTo>
                    <a:pt x="1576" y="7239"/>
                    <a:pt x="0" y="5604"/>
                    <a:pt x="59" y="3620"/>
                  </a:cubicBezTo>
                  <a:cubicBezTo>
                    <a:pt x="117" y="1577"/>
                    <a:pt x="1810" y="1"/>
                    <a:pt x="3794" y="59"/>
                  </a:cubicBezTo>
                  <a:cubicBezTo>
                    <a:pt x="5837" y="117"/>
                    <a:pt x="7355" y="1810"/>
                    <a:pt x="7297" y="37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5" name="Google Shape;16645;p34"/>
            <p:cNvSpPr/>
            <p:nvPr/>
          </p:nvSpPr>
          <p:spPr>
            <a:xfrm>
              <a:off x="5047450" y="3123075"/>
              <a:ext cx="182425" cy="182425"/>
            </a:xfrm>
            <a:custGeom>
              <a:avLst/>
              <a:gdLst/>
              <a:ahLst/>
              <a:cxnLst/>
              <a:rect l="l" t="t" r="r" b="b"/>
              <a:pathLst>
                <a:path w="7297" h="7297" extrusionOk="0">
                  <a:moveTo>
                    <a:pt x="7296" y="3619"/>
                  </a:moveTo>
                  <a:cubicBezTo>
                    <a:pt x="7296" y="5604"/>
                    <a:pt x="5662" y="7238"/>
                    <a:pt x="3678" y="7297"/>
                  </a:cubicBezTo>
                  <a:cubicBezTo>
                    <a:pt x="1635" y="7297"/>
                    <a:pt x="0" y="5662"/>
                    <a:pt x="0" y="3678"/>
                  </a:cubicBezTo>
                  <a:cubicBezTo>
                    <a:pt x="0" y="1635"/>
                    <a:pt x="1635" y="0"/>
                    <a:pt x="3619" y="0"/>
                  </a:cubicBezTo>
                  <a:cubicBezTo>
                    <a:pt x="5604" y="0"/>
                    <a:pt x="7238" y="1635"/>
                    <a:pt x="7296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6" name="Google Shape;16646;p34"/>
            <p:cNvSpPr/>
            <p:nvPr/>
          </p:nvSpPr>
          <p:spPr>
            <a:xfrm>
              <a:off x="3821650" y="4102250"/>
              <a:ext cx="180975" cy="180950"/>
            </a:xfrm>
            <a:custGeom>
              <a:avLst/>
              <a:gdLst/>
              <a:ahLst/>
              <a:cxnLst/>
              <a:rect l="l" t="t" r="r" b="b"/>
              <a:pathLst>
                <a:path w="7239" h="7238" extrusionOk="0">
                  <a:moveTo>
                    <a:pt x="7239" y="3619"/>
                  </a:moveTo>
                  <a:cubicBezTo>
                    <a:pt x="7239" y="5662"/>
                    <a:pt x="5663" y="7238"/>
                    <a:pt x="3620" y="7238"/>
                  </a:cubicBezTo>
                  <a:cubicBezTo>
                    <a:pt x="1577" y="7238"/>
                    <a:pt x="1" y="5604"/>
                    <a:pt x="59" y="3619"/>
                  </a:cubicBezTo>
                  <a:cubicBezTo>
                    <a:pt x="59" y="1634"/>
                    <a:pt x="1635" y="58"/>
                    <a:pt x="3620" y="58"/>
                  </a:cubicBezTo>
                  <a:cubicBezTo>
                    <a:pt x="5605" y="0"/>
                    <a:pt x="7239" y="1634"/>
                    <a:pt x="723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7" name="Google Shape;16647;p34"/>
            <p:cNvSpPr/>
            <p:nvPr/>
          </p:nvSpPr>
          <p:spPr>
            <a:xfrm>
              <a:off x="3576500" y="4103700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546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20" y="0"/>
                  </a:cubicBezTo>
                  <a:cubicBezTo>
                    <a:pt x="5604" y="0"/>
                    <a:pt x="7180" y="1518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8" name="Google Shape;16648;p34"/>
            <p:cNvSpPr/>
            <p:nvPr/>
          </p:nvSpPr>
          <p:spPr>
            <a:xfrm>
              <a:off x="2350725" y="2629850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3561" y="59"/>
                  </a:moveTo>
                  <a:cubicBezTo>
                    <a:pt x="5604" y="0"/>
                    <a:pt x="7180" y="1635"/>
                    <a:pt x="7180" y="3619"/>
                  </a:cubicBezTo>
                  <a:cubicBezTo>
                    <a:pt x="7180" y="5604"/>
                    <a:pt x="5604" y="7180"/>
                    <a:pt x="3619" y="7238"/>
                  </a:cubicBezTo>
                  <a:cubicBezTo>
                    <a:pt x="1577" y="7238"/>
                    <a:pt x="1" y="5662"/>
                    <a:pt x="1" y="3619"/>
                  </a:cubicBezTo>
                  <a:cubicBezTo>
                    <a:pt x="1" y="1635"/>
                    <a:pt x="1577" y="59"/>
                    <a:pt x="35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9" name="Google Shape;16649;p34"/>
            <p:cNvSpPr/>
            <p:nvPr/>
          </p:nvSpPr>
          <p:spPr>
            <a:xfrm>
              <a:off x="4802275" y="3613375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7180" y="3562"/>
                  </a:moveTo>
                  <a:cubicBezTo>
                    <a:pt x="7180" y="5604"/>
                    <a:pt x="5604" y="7239"/>
                    <a:pt x="3562" y="7180"/>
                  </a:cubicBezTo>
                  <a:cubicBezTo>
                    <a:pt x="1577" y="7180"/>
                    <a:pt x="1" y="5604"/>
                    <a:pt x="1" y="3620"/>
                  </a:cubicBezTo>
                  <a:cubicBezTo>
                    <a:pt x="1" y="1577"/>
                    <a:pt x="1577" y="1"/>
                    <a:pt x="3620" y="1"/>
                  </a:cubicBezTo>
                  <a:cubicBezTo>
                    <a:pt x="5604" y="1"/>
                    <a:pt x="7180" y="1577"/>
                    <a:pt x="7180" y="35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0" name="Google Shape;16650;p34"/>
            <p:cNvSpPr/>
            <p:nvPr/>
          </p:nvSpPr>
          <p:spPr>
            <a:xfrm>
              <a:off x="2839575" y="1652125"/>
              <a:ext cx="179525" cy="179525"/>
            </a:xfrm>
            <a:custGeom>
              <a:avLst/>
              <a:gdLst/>
              <a:ahLst/>
              <a:cxnLst/>
              <a:rect l="l" t="t" r="r" b="b"/>
              <a:pathLst>
                <a:path w="7181" h="7181" extrusionOk="0">
                  <a:moveTo>
                    <a:pt x="7180" y="3620"/>
                  </a:moveTo>
                  <a:cubicBezTo>
                    <a:pt x="7180" y="5605"/>
                    <a:pt x="5604" y="7181"/>
                    <a:pt x="3561" y="7181"/>
                  </a:cubicBezTo>
                  <a:cubicBezTo>
                    <a:pt x="1577" y="7122"/>
                    <a:pt x="1" y="5546"/>
                    <a:pt x="59" y="3562"/>
                  </a:cubicBezTo>
                  <a:cubicBezTo>
                    <a:pt x="59" y="1519"/>
                    <a:pt x="1635" y="1"/>
                    <a:pt x="3678" y="1"/>
                  </a:cubicBezTo>
                  <a:cubicBezTo>
                    <a:pt x="5663" y="1"/>
                    <a:pt x="7180" y="1577"/>
                    <a:pt x="7180" y="36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1" name="Google Shape;16651;p34"/>
            <p:cNvSpPr/>
            <p:nvPr/>
          </p:nvSpPr>
          <p:spPr>
            <a:xfrm>
              <a:off x="2594425" y="1894375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03" y="7180"/>
                  </a:moveTo>
                  <a:cubicBezTo>
                    <a:pt x="1518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59"/>
                  </a:cubicBezTo>
                  <a:cubicBezTo>
                    <a:pt x="5546" y="59"/>
                    <a:pt x="7122" y="1635"/>
                    <a:pt x="7122" y="3619"/>
                  </a:cubicBezTo>
                  <a:cubicBezTo>
                    <a:pt x="7122" y="5604"/>
                    <a:pt x="5487" y="7180"/>
                    <a:pt x="3503" y="71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2" name="Google Shape;16652;p34"/>
            <p:cNvSpPr/>
            <p:nvPr/>
          </p:nvSpPr>
          <p:spPr>
            <a:xfrm>
              <a:off x="2350725" y="2877925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604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19" y="0"/>
                  </a:cubicBezTo>
                  <a:cubicBezTo>
                    <a:pt x="5604" y="0"/>
                    <a:pt x="7122" y="1576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3" name="Google Shape;16653;p34"/>
            <p:cNvSpPr/>
            <p:nvPr/>
          </p:nvSpPr>
          <p:spPr>
            <a:xfrm>
              <a:off x="4555675" y="3860000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61" y="59"/>
                  </a:moveTo>
                  <a:cubicBezTo>
                    <a:pt x="5546" y="59"/>
                    <a:pt x="7122" y="1577"/>
                    <a:pt x="7122" y="3619"/>
                  </a:cubicBezTo>
                  <a:cubicBezTo>
                    <a:pt x="7122" y="5604"/>
                    <a:pt x="5546" y="7180"/>
                    <a:pt x="3503" y="7180"/>
                  </a:cubicBezTo>
                  <a:cubicBezTo>
                    <a:pt x="1518" y="7180"/>
                    <a:pt x="0" y="5604"/>
                    <a:pt x="0" y="3561"/>
                  </a:cubicBezTo>
                  <a:cubicBezTo>
                    <a:pt x="0" y="1577"/>
                    <a:pt x="1576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4" name="Google Shape;16654;p34"/>
            <p:cNvSpPr/>
            <p:nvPr/>
          </p:nvSpPr>
          <p:spPr>
            <a:xfrm>
              <a:off x="2352175" y="2389075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61" y="7121"/>
                  </a:moveTo>
                  <a:cubicBezTo>
                    <a:pt x="1577" y="7121"/>
                    <a:pt x="1" y="5545"/>
                    <a:pt x="1" y="3561"/>
                  </a:cubicBezTo>
                  <a:cubicBezTo>
                    <a:pt x="1" y="1576"/>
                    <a:pt x="1577" y="0"/>
                    <a:pt x="3561" y="0"/>
                  </a:cubicBezTo>
                  <a:cubicBezTo>
                    <a:pt x="5488" y="0"/>
                    <a:pt x="7064" y="1576"/>
                    <a:pt x="7064" y="3502"/>
                  </a:cubicBezTo>
                  <a:cubicBezTo>
                    <a:pt x="7064" y="5487"/>
                    <a:pt x="5546" y="7121"/>
                    <a:pt x="3561" y="71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5" name="Google Shape;16655;p34"/>
            <p:cNvSpPr/>
            <p:nvPr/>
          </p:nvSpPr>
          <p:spPr>
            <a:xfrm>
              <a:off x="4066825" y="410370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3561" y="0"/>
                  </a:moveTo>
                  <a:cubicBezTo>
                    <a:pt x="5545" y="0"/>
                    <a:pt x="7121" y="1576"/>
                    <a:pt x="7121" y="3561"/>
                  </a:cubicBezTo>
                  <a:cubicBezTo>
                    <a:pt x="7121" y="5546"/>
                    <a:pt x="5545" y="7122"/>
                    <a:pt x="3561" y="7122"/>
                  </a:cubicBezTo>
                  <a:cubicBezTo>
                    <a:pt x="1576" y="7122"/>
                    <a:pt x="0" y="5546"/>
                    <a:pt x="0" y="3619"/>
                  </a:cubicBezTo>
                  <a:cubicBezTo>
                    <a:pt x="0" y="1635"/>
                    <a:pt x="1576" y="0"/>
                    <a:pt x="356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6" name="Google Shape;16656;p34"/>
            <p:cNvSpPr/>
            <p:nvPr/>
          </p:nvSpPr>
          <p:spPr>
            <a:xfrm>
              <a:off x="5050350" y="214245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0"/>
                  </a:moveTo>
                  <a:cubicBezTo>
                    <a:pt x="5488" y="0"/>
                    <a:pt x="7064" y="1576"/>
                    <a:pt x="7064" y="3503"/>
                  </a:cubicBezTo>
                  <a:cubicBezTo>
                    <a:pt x="7064" y="5487"/>
                    <a:pt x="5488" y="7122"/>
                    <a:pt x="3503" y="7063"/>
                  </a:cubicBezTo>
                  <a:cubicBezTo>
                    <a:pt x="1519" y="7063"/>
                    <a:pt x="1" y="5487"/>
                    <a:pt x="1" y="3503"/>
                  </a:cubicBezTo>
                  <a:cubicBezTo>
                    <a:pt x="1" y="1576"/>
                    <a:pt x="1577" y="0"/>
                    <a:pt x="35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7" name="Google Shape;16657;p34"/>
            <p:cNvSpPr/>
            <p:nvPr/>
          </p:nvSpPr>
          <p:spPr>
            <a:xfrm>
              <a:off x="3331350" y="410370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7122"/>
                  </a:moveTo>
                  <a:cubicBezTo>
                    <a:pt x="1576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0"/>
                  </a:cubicBezTo>
                  <a:cubicBezTo>
                    <a:pt x="5487" y="59"/>
                    <a:pt x="7063" y="1635"/>
                    <a:pt x="7063" y="3619"/>
                  </a:cubicBezTo>
                  <a:cubicBezTo>
                    <a:pt x="7063" y="5546"/>
                    <a:pt x="5487" y="7122"/>
                    <a:pt x="3503" y="71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8" name="Google Shape;16658;p34"/>
            <p:cNvSpPr/>
            <p:nvPr/>
          </p:nvSpPr>
          <p:spPr>
            <a:xfrm>
              <a:off x="4313425" y="1406975"/>
              <a:ext cx="178075" cy="176600"/>
            </a:xfrm>
            <a:custGeom>
              <a:avLst/>
              <a:gdLst/>
              <a:ahLst/>
              <a:cxnLst/>
              <a:rect l="l" t="t" r="r" b="b"/>
              <a:pathLst>
                <a:path w="7123" h="7064" extrusionOk="0">
                  <a:moveTo>
                    <a:pt x="1" y="3503"/>
                  </a:moveTo>
                  <a:cubicBezTo>
                    <a:pt x="1" y="1577"/>
                    <a:pt x="1577" y="1"/>
                    <a:pt x="3561" y="1"/>
                  </a:cubicBezTo>
                  <a:cubicBezTo>
                    <a:pt x="5546" y="1"/>
                    <a:pt x="7122" y="1577"/>
                    <a:pt x="7122" y="3561"/>
                  </a:cubicBezTo>
                  <a:cubicBezTo>
                    <a:pt x="7064" y="5488"/>
                    <a:pt x="5488" y="7064"/>
                    <a:pt x="3503" y="7064"/>
                  </a:cubicBezTo>
                  <a:cubicBezTo>
                    <a:pt x="1577" y="7064"/>
                    <a:pt x="1" y="5429"/>
                    <a:pt x="1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9" name="Google Shape;16659;p34"/>
            <p:cNvSpPr/>
            <p:nvPr/>
          </p:nvSpPr>
          <p:spPr>
            <a:xfrm>
              <a:off x="2352175" y="3126000"/>
              <a:ext cx="176600" cy="176575"/>
            </a:xfrm>
            <a:custGeom>
              <a:avLst/>
              <a:gdLst/>
              <a:ahLst/>
              <a:cxnLst/>
              <a:rect l="l" t="t" r="r" b="b"/>
              <a:pathLst>
                <a:path w="7064" h="7063" extrusionOk="0">
                  <a:moveTo>
                    <a:pt x="3561" y="7063"/>
                  </a:moveTo>
                  <a:cubicBezTo>
                    <a:pt x="1635" y="7063"/>
                    <a:pt x="1" y="5487"/>
                    <a:pt x="1" y="3561"/>
                  </a:cubicBezTo>
                  <a:cubicBezTo>
                    <a:pt x="1" y="1635"/>
                    <a:pt x="1577" y="0"/>
                    <a:pt x="3503" y="0"/>
                  </a:cubicBezTo>
                  <a:cubicBezTo>
                    <a:pt x="5429" y="0"/>
                    <a:pt x="7064" y="1576"/>
                    <a:pt x="7064" y="3502"/>
                  </a:cubicBezTo>
                  <a:cubicBezTo>
                    <a:pt x="7064" y="5429"/>
                    <a:pt x="5488" y="7063"/>
                    <a:pt x="3561" y="70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0" name="Google Shape;16660;p34"/>
            <p:cNvSpPr/>
            <p:nvPr/>
          </p:nvSpPr>
          <p:spPr>
            <a:xfrm>
              <a:off x="2841050" y="3861450"/>
              <a:ext cx="178050" cy="178075"/>
            </a:xfrm>
            <a:custGeom>
              <a:avLst/>
              <a:gdLst/>
              <a:ahLst/>
              <a:cxnLst/>
              <a:rect l="l" t="t" r="r" b="b"/>
              <a:pathLst>
                <a:path w="7122" h="7123" extrusionOk="0">
                  <a:moveTo>
                    <a:pt x="3502" y="1"/>
                  </a:moveTo>
                  <a:cubicBezTo>
                    <a:pt x="5428" y="1"/>
                    <a:pt x="7063" y="1577"/>
                    <a:pt x="7063" y="3503"/>
                  </a:cubicBezTo>
                  <a:cubicBezTo>
                    <a:pt x="7121" y="5429"/>
                    <a:pt x="5545" y="7064"/>
                    <a:pt x="3561" y="7064"/>
                  </a:cubicBezTo>
                  <a:cubicBezTo>
                    <a:pt x="1634" y="7122"/>
                    <a:pt x="58" y="5546"/>
                    <a:pt x="0" y="3561"/>
                  </a:cubicBezTo>
                  <a:cubicBezTo>
                    <a:pt x="0" y="1635"/>
                    <a:pt x="1576" y="59"/>
                    <a:pt x="35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1" name="Google Shape;16661;p34"/>
            <p:cNvSpPr/>
            <p:nvPr/>
          </p:nvSpPr>
          <p:spPr>
            <a:xfrm>
              <a:off x="2594425" y="361485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7063" y="3561"/>
                  </a:moveTo>
                  <a:cubicBezTo>
                    <a:pt x="7063" y="5487"/>
                    <a:pt x="5429" y="7121"/>
                    <a:pt x="3503" y="7063"/>
                  </a:cubicBezTo>
                  <a:cubicBezTo>
                    <a:pt x="1576" y="7063"/>
                    <a:pt x="0" y="5429"/>
                    <a:pt x="0" y="3503"/>
                  </a:cubicBezTo>
                  <a:cubicBezTo>
                    <a:pt x="59" y="1576"/>
                    <a:pt x="1635" y="0"/>
                    <a:pt x="3561" y="0"/>
                  </a:cubicBezTo>
                  <a:cubicBezTo>
                    <a:pt x="5487" y="59"/>
                    <a:pt x="7122" y="1635"/>
                    <a:pt x="7063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2" name="Google Shape;16662;p34"/>
            <p:cNvSpPr/>
            <p:nvPr/>
          </p:nvSpPr>
          <p:spPr>
            <a:xfrm>
              <a:off x="5050350" y="336822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7064" y="3503"/>
                  </a:moveTo>
                  <a:cubicBezTo>
                    <a:pt x="7064" y="5429"/>
                    <a:pt x="5429" y="7064"/>
                    <a:pt x="3503" y="7064"/>
                  </a:cubicBezTo>
                  <a:cubicBezTo>
                    <a:pt x="1635" y="7064"/>
                    <a:pt x="1" y="5487"/>
                    <a:pt x="1" y="3561"/>
                  </a:cubicBezTo>
                  <a:cubicBezTo>
                    <a:pt x="1" y="1635"/>
                    <a:pt x="1635" y="1"/>
                    <a:pt x="3562" y="1"/>
                  </a:cubicBezTo>
                  <a:cubicBezTo>
                    <a:pt x="5429" y="59"/>
                    <a:pt x="7005" y="1635"/>
                    <a:pt x="7064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3" name="Google Shape;16663;p34"/>
            <p:cNvSpPr/>
            <p:nvPr/>
          </p:nvSpPr>
          <p:spPr>
            <a:xfrm>
              <a:off x="3087650" y="140697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3561" y="1"/>
                  </a:moveTo>
                  <a:cubicBezTo>
                    <a:pt x="5487" y="1"/>
                    <a:pt x="7063" y="1635"/>
                    <a:pt x="7063" y="3503"/>
                  </a:cubicBezTo>
                  <a:cubicBezTo>
                    <a:pt x="7063" y="5429"/>
                    <a:pt x="5429" y="7064"/>
                    <a:pt x="3503" y="7005"/>
                  </a:cubicBezTo>
                  <a:cubicBezTo>
                    <a:pt x="1577" y="6947"/>
                    <a:pt x="1" y="5371"/>
                    <a:pt x="59" y="3503"/>
                  </a:cubicBezTo>
                  <a:cubicBezTo>
                    <a:pt x="59" y="1577"/>
                    <a:pt x="1693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4" name="Google Shape;16664;p34"/>
            <p:cNvSpPr/>
            <p:nvPr/>
          </p:nvSpPr>
          <p:spPr>
            <a:xfrm>
              <a:off x="4316350" y="4106625"/>
              <a:ext cx="172225" cy="173675"/>
            </a:xfrm>
            <a:custGeom>
              <a:avLst/>
              <a:gdLst/>
              <a:ahLst/>
              <a:cxnLst/>
              <a:rect l="l" t="t" r="r" b="b"/>
              <a:pathLst>
                <a:path w="6889" h="6947" extrusionOk="0">
                  <a:moveTo>
                    <a:pt x="6888" y="3502"/>
                  </a:moveTo>
                  <a:cubicBezTo>
                    <a:pt x="6888" y="5429"/>
                    <a:pt x="5312" y="6946"/>
                    <a:pt x="3386" y="6888"/>
                  </a:cubicBezTo>
                  <a:cubicBezTo>
                    <a:pt x="1460" y="6888"/>
                    <a:pt x="1" y="5370"/>
                    <a:pt x="1" y="3444"/>
                  </a:cubicBezTo>
                  <a:cubicBezTo>
                    <a:pt x="1" y="1518"/>
                    <a:pt x="1577" y="0"/>
                    <a:pt x="3503" y="0"/>
                  </a:cubicBezTo>
                  <a:cubicBezTo>
                    <a:pt x="5371" y="59"/>
                    <a:pt x="6888" y="1576"/>
                    <a:pt x="6888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5" name="Google Shape;16665;p34"/>
            <p:cNvSpPr/>
            <p:nvPr/>
          </p:nvSpPr>
          <p:spPr>
            <a:xfrm>
              <a:off x="2353650" y="2145375"/>
              <a:ext cx="172200" cy="172200"/>
            </a:xfrm>
            <a:custGeom>
              <a:avLst/>
              <a:gdLst/>
              <a:ahLst/>
              <a:cxnLst/>
              <a:rect l="l" t="t" r="r" b="b"/>
              <a:pathLst>
                <a:path w="6888" h="6888" extrusionOk="0">
                  <a:moveTo>
                    <a:pt x="6888" y="3444"/>
                  </a:moveTo>
                  <a:cubicBezTo>
                    <a:pt x="6888" y="5370"/>
                    <a:pt x="5429" y="6830"/>
                    <a:pt x="3502" y="6888"/>
                  </a:cubicBezTo>
                  <a:cubicBezTo>
                    <a:pt x="1518" y="6888"/>
                    <a:pt x="0" y="5370"/>
                    <a:pt x="59" y="3386"/>
                  </a:cubicBezTo>
                  <a:cubicBezTo>
                    <a:pt x="59" y="1459"/>
                    <a:pt x="1576" y="0"/>
                    <a:pt x="3502" y="0"/>
                  </a:cubicBezTo>
                  <a:cubicBezTo>
                    <a:pt x="5370" y="0"/>
                    <a:pt x="6888" y="1518"/>
                    <a:pt x="6888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6" name="Google Shape;16666;p34"/>
            <p:cNvSpPr/>
            <p:nvPr/>
          </p:nvSpPr>
          <p:spPr>
            <a:xfrm>
              <a:off x="4805200" y="1656525"/>
              <a:ext cx="172225" cy="170750"/>
            </a:xfrm>
            <a:custGeom>
              <a:avLst/>
              <a:gdLst/>
              <a:ahLst/>
              <a:cxnLst/>
              <a:rect l="l" t="t" r="r" b="b"/>
              <a:pathLst>
                <a:path w="6889" h="6830" extrusionOk="0">
                  <a:moveTo>
                    <a:pt x="6888" y="3386"/>
                  </a:moveTo>
                  <a:cubicBezTo>
                    <a:pt x="6888" y="5312"/>
                    <a:pt x="5371" y="6829"/>
                    <a:pt x="3503" y="6829"/>
                  </a:cubicBezTo>
                  <a:cubicBezTo>
                    <a:pt x="1518" y="6829"/>
                    <a:pt x="1" y="5312"/>
                    <a:pt x="59" y="3386"/>
                  </a:cubicBezTo>
                  <a:cubicBezTo>
                    <a:pt x="59" y="1459"/>
                    <a:pt x="1577" y="0"/>
                    <a:pt x="3503" y="0"/>
                  </a:cubicBezTo>
                  <a:cubicBezTo>
                    <a:pt x="5371" y="0"/>
                    <a:pt x="6888" y="1518"/>
                    <a:pt x="6888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7" name="Google Shape;16667;p34"/>
            <p:cNvSpPr/>
            <p:nvPr/>
          </p:nvSpPr>
          <p:spPr>
            <a:xfrm>
              <a:off x="3090575" y="4108075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6830" y="3444"/>
                  </a:moveTo>
                  <a:cubicBezTo>
                    <a:pt x="6830" y="5312"/>
                    <a:pt x="5312" y="6830"/>
                    <a:pt x="3386" y="6830"/>
                  </a:cubicBezTo>
                  <a:cubicBezTo>
                    <a:pt x="1518" y="6771"/>
                    <a:pt x="0" y="5254"/>
                    <a:pt x="59" y="3328"/>
                  </a:cubicBezTo>
                  <a:cubicBezTo>
                    <a:pt x="59" y="1460"/>
                    <a:pt x="1576" y="1"/>
                    <a:pt x="3444" y="1"/>
                  </a:cubicBezTo>
                  <a:cubicBezTo>
                    <a:pt x="5370" y="1"/>
                    <a:pt x="6830" y="1518"/>
                    <a:pt x="6830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8" name="Google Shape;16668;p34"/>
            <p:cNvSpPr/>
            <p:nvPr/>
          </p:nvSpPr>
          <p:spPr>
            <a:xfrm>
              <a:off x="2355100" y="3371150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3444" y="6830"/>
                  </a:moveTo>
                  <a:cubicBezTo>
                    <a:pt x="1518" y="6830"/>
                    <a:pt x="1" y="5312"/>
                    <a:pt x="1" y="3444"/>
                  </a:cubicBezTo>
                  <a:cubicBezTo>
                    <a:pt x="1" y="1518"/>
                    <a:pt x="1518" y="59"/>
                    <a:pt x="3386" y="0"/>
                  </a:cubicBezTo>
                  <a:cubicBezTo>
                    <a:pt x="5312" y="0"/>
                    <a:pt x="6830" y="1518"/>
                    <a:pt x="6830" y="3444"/>
                  </a:cubicBezTo>
                  <a:cubicBezTo>
                    <a:pt x="6830" y="5312"/>
                    <a:pt x="5312" y="6830"/>
                    <a:pt x="3444" y="68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9" name="Google Shape;16669;p34"/>
            <p:cNvSpPr/>
            <p:nvPr/>
          </p:nvSpPr>
          <p:spPr>
            <a:xfrm>
              <a:off x="5053275" y="1903125"/>
              <a:ext cx="170750" cy="170775"/>
            </a:xfrm>
            <a:custGeom>
              <a:avLst/>
              <a:gdLst/>
              <a:ahLst/>
              <a:cxnLst/>
              <a:rect l="l" t="t" r="r" b="b"/>
              <a:pathLst>
                <a:path w="6830" h="6831" extrusionOk="0">
                  <a:moveTo>
                    <a:pt x="3445" y="1"/>
                  </a:moveTo>
                  <a:cubicBezTo>
                    <a:pt x="5312" y="59"/>
                    <a:pt x="6830" y="1577"/>
                    <a:pt x="6772" y="3445"/>
                  </a:cubicBezTo>
                  <a:cubicBezTo>
                    <a:pt x="6772" y="5312"/>
                    <a:pt x="5254" y="6830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59" y="1518"/>
                    <a:pt x="1577" y="1"/>
                    <a:pt x="344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0" name="Google Shape;16670;p34"/>
            <p:cNvSpPr/>
            <p:nvPr/>
          </p:nvSpPr>
          <p:spPr>
            <a:xfrm>
              <a:off x="4564425" y="140990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2" y="3386"/>
                  </a:moveTo>
                  <a:cubicBezTo>
                    <a:pt x="6772" y="5195"/>
                    <a:pt x="5254" y="6771"/>
                    <a:pt x="3386" y="6771"/>
                  </a:cubicBezTo>
                  <a:cubicBezTo>
                    <a:pt x="1577" y="6771"/>
                    <a:pt x="1" y="5254"/>
                    <a:pt x="1" y="3444"/>
                  </a:cubicBezTo>
                  <a:cubicBezTo>
                    <a:pt x="1" y="1576"/>
                    <a:pt x="1518" y="59"/>
                    <a:pt x="3328" y="0"/>
                  </a:cubicBezTo>
                  <a:cubicBezTo>
                    <a:pt x="5196" y="0"/>
                    <a:pt x="6772" y="1518"/>
                    <a:pt x="6772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1" name="Google Shape;16671;p34"/>
            <p:cNvSpPr/>
            <p:nvPr/>
          </p:nvSpPr>
          <p:spPr>
            <a:xfrm>
              <a:off x="5296975" y="2635675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1" y="3386"/>
                  </a:moveTo>
                  <a:cubicBezTo>
                    <a:pt x="6771" y="5196"/>
                    <a:pt x="5254" y="6772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1" y="1577"/>
                    <a:pt x="1518" y="59"/>
                    <a:pt x="3328" y="1"/>
                  </a:cubicBezTo>
                  <a:cubicBezTo>
                    <a:pt x="5137" y="1"/>
                    <a:pt x="6713" y="1518"/>
                    <a:pt x="6771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2" name="Google Shape;16672;p34"/>
            <p:cNvSpPr/>
            <p:nvPr/>
          </p:nvSpPr>
          <p:spPr>
            <a:xfrm>
              <a:off x="4806675" y="3865850"/>
              <a:ext cx="170750" cy="169275"/>
            </a:xfrm>
            <a:custGeom>
              <a:avLst/>
              <a:gdLst/>
              <a:ahLst/>
              <a:cxnLst/>
              <a:rect l="l" t="t" r="r" b="b"/>
              <a:pathLst>
                <a:path w="6830" h="6771" extrusionOk="0">
                  <a:moveTo>
                    <a:pt x="3444" y="6771"/>
                  </a:moveTo>
                  <a:cubicBezTo>
                    <a:pt x="1576" y="6771"/>
                    <a:pt x="58" y="5253"/>
                    <a:pt x="0" y="3385"/>
                  </a:cubicBezTo>
                  <a:cubicBezTo>
                    <a:pt x="0" y="1518"/>
                    <a:pt x="1576" y="0"/>
                    <a:pt x="3444" y="0"/>
                  </a:cubicBezTo>
                  <a:cubicBezTo>
                    <a:pt x="5253" y="0"/>
                    <a:pt x="6771" y="1518"/>
                    <a:pt x="6771" y="3327"/>
                  </a:cubicBezTo>
                  <a:cubicBezTo>
                    <a:pt x="6829" y="5195"/>
                    <a:pt x="5253" y="6713"/>
                    <a:pt x="3444" y="677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3" name="Google Shape;16673;p34"/>
            <p:cNvSpPr/>
            <p:nvPr/>
          </p:nvSpPr>
          <p:spPr>
            <a:xfrm>
              <a:off x="5296975" y="2882300"/>
              <a:ext cx="169300" cy="170750"/>
            </a:xfrm>
            <a:custGeom>
              <a:avLst/>
              <a:gdLst/>
              <a:ahLst/>
              <a:cxnLst/>
              <a:rect l="l" t="t" r="r" b="b"/>
              <a:pathLst>
                <a:path w="6772" h="6830" extrusionOk="0">
                  <a:moveTo>
                    <a:pt x="6713" y="3444"/>
                  </a:moveTo>
                  <a:cubicBezTo>
                    <a:pt x="6713" y="5254"/>
                    <a:pt x="5137" y="6830"/>
                    <a:pt x="3328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9"/>
                  </a:cubicBezTo>
                  <a:cubicBezTo>
                    <a:pt x="5254" y="59"/>
                    <a:pt x="6771" y="1635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4" name="Google Shape;16674;p34"/>
            <p:cNvSpPr/>
            <p:nvPr/>
          </p:nvSpPr>
          <p:spPr>
            <a:xfrm>
              <a:off x="3827500" y="1167650"/>
              <a:ext cx="170750" cy="169300"/>
            </a:xfrm>
            <a:custGeom>
              <a:avLst/>
              <a:gdLst/>
              <a:ahLst/>
              <a:cxnLst/>
              <a:rect l="l" t="t" r="r" b="b"/>
              <a:pathLst>
                <a:path w="6830" h="6772" extrusionOk="0">
                  <a:moveTo>
                    <a:pt x="3386" y="6772"/>
                  </a:moveTo>
                  <a:cubicBezTo>
                    <a:pt x="1518" y="6714"/>
                    <a:pt x="0" y="5138"/>
                    <a:pt x="59" y="3328"/>
                  </a:cubicBezTo>
                  <a:cubicBezTo>
                    <a:pt x="59" y="1519"/>
                    <a:pt x="1635" y="1"/>
                    <a:pt x="3444" y="1"/>
                  </a:cubicBezTo>
                  <a:cubicBezTo>
                    <a:pt x="5254" y="1"/>
                    <a:pt x="6830" y="1635"/>
                    <a:pt x="6771" y="3445"/>
                  </a:cubicBezTo>
                  <a:cubicBezTo>
                    <a:pt x="6713" y="5254"/>
                    <a:pt x="5195" y="6772"/>
                    <a:pt x="3386" y="67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5" name="Google Shape;16675;p34"/>
            <p:cNvSpPr/>
            <p:nvPr/>
          </p:nvSpPr>
          <p:spPr>
            <a:xfrm>
              <a:off x="2603175" y="1656525"/>
              <a:ext cx="167850" cy="170750"/>
            </a:xfrm>
            <a:custGeom>
              <a:avLst/>
              <a:gdLst/>
              <a:ahLst/>
              <a:cxnLst/>
              <a:rect l="l" t="t" r="r" b="b"/>
              <a:pathLst>
                <a:path w="6714" h="6830" extrusionOk="0">
                  <a:moveTo>
                    <a:pt x="6713" y="3444"/>
                  </a:moveTo>
                  <a:cubicBezTo>
                    <a:pt x="6713" y="5253"/>
                    <a:pt x="5137" y="6829"/>
                    <a:pt x="3269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8"/>
                  </a:cubicBezTo>
                  <a:cubicBezTo>
                    <a:pt x="5254" y="58"/>
                    <a:pt x="6713" y="1634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6" name="Google Shape;16676;p34"/>
            <p:cNvSpPr/>
            <p:nvPr/>
          </p:nvSpPr>
          <p:spPr>
            <a:xfrm>
              <a:off x="3580875" y="116765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3445" y="6714"/>
                  </a:moveTo>
                  <a:cubicBezTo>
                    <a:pt x="1577" y="6772"/>
                    <a:pt x="1" y="5196"/>
                    <a:pt x="59" y="3328"/>
                  </a:cubicBezTo>
                  <a:cubicBezTo>
                    <a:pt x="59" y="1519"/>
                    <a:pt x="1577" y="1"/>
                    <a:pt x="3386" y="1"/>
                  </a:cubicBezTo>
                  <a:cubicBezTo>
                    <a:pt x="5254" y="1"/>
                    <a:pt x="6772" y="1577"/>
                    <a:pt x="6772" y="3386"/>
                  </a:cubicBezTo>
                  <a:cubicBezTo>
                    <a:pt x="6772" y="5196"/>
                    <a:pt x="5196" y="6714"/>
                    <a:pt x="3445" y="67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7" name="Google Shape;16677;p34"/>
            <p:cNvSpPr/>
            <p:nvPr/>
          </p:nvSpPr>
          <p:spPr>
            <a:xfrm>
              <a:off x="5054750" y="3620675"/>
              <a:ext cx="166375" cy="166375"/>
            </a:xfrm>
            <a:custGeom>
              <a:avLst/>
              <a:gdLst/>
              <a:ahLst/>
              <a:cxnLst/>
              <a:rect l="l" t="t" r="r" b="b"/>
              <a:pathLst>
                <a:path w="6655" h="6655" extrusionOk="0">
                  <a:moveTo>
                    <a:pt x="6654" y="3328"/>
                  </a:moveTo>
                  <a:cubicBezTo>
                    <a:pt x="6654" y="5196"/>
                    <a:pt x="5137" y="6655"/>
                    <a:pt x="3327" y="6655"/>
                  </a:cubicBezTo>
                  <a:cubicBezTo>
                    <a:pt x="1459" y="6597"/>
                    <a:pt x="0" y="5079"/>
                    <a:pt x="0" y="3270"/>
                  </a:cubicBezTo>
                  <a:cubicBezTo>
                    <a:pt x="58" y="1460"/>
                    <a:pt x="1518" y="1"/>
                    <a:pt x="3327" y="1"/>
                  </a:cubicBezTo>
                  <a:cubicBezTo>
                    <a:pt x="5195" y="1"/>
                    <a:pt x="6654" y="1518"/>
                    <a:pt x="6654" y="33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8" name="Google Shape;16678;p34"/>
            <p:cNvSpPr/>
            <p:nvPr/>
          </p:nvSpPr>
          <p:spPr>
            <a:xfrm>
              <a:off x="5296975" y="2391975"/>
              <a:ext cx="169300" cy="170775"/>
            </a:xfrm>
            <a:custGeom>
              <a:avLst/>
              <a:gdLst/>
              <a:ahLst/>
              <a:cxnLst/>
              <a:rect l="l" t="t" r="r" b="b"/>
              <a:pathLst>
                <a:path w="6772" h="6831" extrusionOk="0">
                  <a:moveTo>
                    <a:pt x="3269" y="6772"/>
                  </a:moveTo>
                  <a:cubicBezTo>
                    <a:pt x="1401" y="6655"/>
                    <a:pt x="1" y="5137"/>
                    <a:pt x="59" y="3328"/>
                  </a:cubicBezTo>
                  <a:cubicBezTo>
                    <a:pt x="176" y="1460"/>
                    <a:pt x="1693" y="1"/>
                    <a:pt x="3503" y="118"/>
                  </a:cubicBezTo>
                  <a:cubicBezTo>
                    <a:pt x="5371" y="234"/>
                    <a:pt x="6771" y="1694"/>
                    <a:pt x="6713" y="3503"/>
                  </a:cubicBezTo>
                  <a:cubicBezTo>
                    <a:pt x="6596" y="5371"/>
                    <a:pt x="5079" y="6830"/>
                    <a:pt x="3269" y="67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9" name="Google Shape;16679;p34"/>
            <p:cNvSpPr/>
            <p:nvPr/>
          </p:nvSpPr>
          <p:spPr>
            <a:xfrm>
              <a:off x="4562975" y="4111000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8"/>
                    <a:pt x="5137" y="6538"/>
                    <a:pt x="3327" y="6538"/>
                  </a:cubicBezTo>
                  <a:cubicBezTo>
                    <a:pt x="1459" y="6596"/>
                    <a:pt x="0" y="5137"/>
                    <a:pt x="0" y="3269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137" y="0"/>
                    <a:pt x="6538" y="1460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0" name="Google Shape;16680;p34"/>
            <p:cNvSpPr/>
            <p:nvPr/>
          </p:nvSpPr>
          <p:spPr>
            <a:xfrm>
              <a:off x="4072650" y="1169125"/>
              <a:ext cx="166375" cy="164925"/>
            </a:xfrm>
            <a:custGeom>
              <a:avLst/>
              <a:gdLst/>
              <a:ahLst/>
              <a:cxnLst/>
              <a:rect l="l" t="t" r="r" b="b"/>
              <a:pathLst>
                <a:path w="6655" h="6597" extrusionOk="0">
                  <a:moveTo>
                    <a:pt x="3328" y="0"/>
                  </a:moveTo>
                  <a:cubicBezTo>
                    <a:pt x="5196" y="0"/>
                    <a:pt x="6655" y="1518"/>
                    <a:pt x="6597" y="3327"/>
                  </a:cubicBezTo>
                  <a:cubicBezTo>
                    <a:pt x="6597" y="5195"/>
                    <a:pt x="5137" y="6596"/>
                    <a:pt x="3328" y="6596"/>
                  </a:cubicBezTo>
                  <a:cubicBezTo>
                    <a:pt x="1460" y="6596"/>
                    <a:pt x="1" y="5137"/>
                    <a:pt x="1" y="3269"/>
                  </a:cubicBezTo>
                  <a:cubicBezTo>
                    <a:pt x="59" y="1460"/>
                    <a:pt x="1518" y="0"/>
                    <a:pt x="33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1" name="Google Shape;16681;p34"/>
            <p:cNvSpPr/>
            <p:nvPr/>
          </p:nvSpPr>
          <p:spPr>
            <a:xfrm>
              <a:off x="2846875" y="1411350"/>
              <a:ext cx="166375" cy="167850"/>
            </a:xfrm>
            <a:custGeom>
              <a:avLst/>
              <a:gdLst/>
              <a:ahLst/>
              <a:cxnLst/>
              <a:rect l="l" t="t" r="r" b="b"/>
              <a:pathLst>
                <a:path w="6655" h="6714" extrusionOk="0">
                  <a:moveTo>
                    <a:pt x="6596" y="3386"/>
                  </a:moveTo>
                  <a:cubicBezTo>
                    <a:pt x="6596" y="5254"/>
                    <a:pt x="5079" y="6713"/>
                    <a:pt x="3269" y="6655"/>
                  </a:cubicBezTo>
                  <a:cubicBezTo>
                    <a:pt x="1401" y="6597"/>
                    <a:pt x="0" y="5137"/>
                    <a:pt x="0" y="3328"/>
                  </a:cubicBezTo>
                  <a:cubicBezTo>
                    <a:pt x="59" y="1460"/>
                    <a:pt x="1576" y="1"/>
                    <a:pt x="3386" y="59"/>
                  </a:cubicBezTo>
                  <a:cubicBezTo>
                    <a:pt x="5195" y="59"/>
                    <a:pt x="6655" y="1577"/>
                    <a:pt x="6596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2" name="Google Shape;16682;p34"/>
            <p:cNvSpPr/>
            <p:nvPr/>
          </p:nvSpPr>
          <p:spPr>
            <a:xfrm>
              <a:off x="5299900" y="3131825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9"/>
                    <a:pt x="5137" y="6538"/>
                    <a:pt x="3327" y="6597"/>
                  </a:cubicBezTo>
                  <a:cubicBezTo>
                    <a:pt x="1460" y="6597"/>
                    <a:pt x="0" y="5137"/>
                    <a:pt x="0" y="3269"/>
                  </a:cubicBezTo>
                  <a:cubicBezTo>
                    <a:pt x="0" y="1460"/>
                    <a:pt x="1401" y="1"/>
                    <a:pt x="3211" y="1"/>
                  </a:cubicBezTo>
                  <a:cubicBezTo>
                    <a:pt x="5078" y="1"/>
                    <a:pt x="6538" y="1402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3" name="Google Shape;16683;p34"/>
            <p:cNvSpPr/>
            <p:nvPr/>
          </p:nvSpPr>
          <p:spPr>
            <a:xfrm>
              <a:off x="2358025" y="1901675"/>
              <a:ext cx="164925" cy="164925"/>
            </a:xfrm>
            <a:custGeom>
              <a:avLst/>
              <a:gdLst/>
              <a:ahLst/>
              <a:cxnLst/>
              <a:rect l="l" t="t" r="r" b="b"/>
              <a:pathLst>
                <a:path w="6597" h="6597" extrusionOk="0">
                  <a:moveTo>
                    <a:pt x="3327" y="6596"/>
                  </a:moveTo>
                  <a:cubicBezTo>
                    <a:pt x="1518" y="6596"/>
                    <a:pt x="59" y="5195"/>
                    <a:pt x="0" y="3327"/>
                  </a:cubicBezTo>
                  <a:cubicBezTo>
                    <a:pt x="0" y="1518"/>
                    <a:pt x="1401" y="59"/>
                    <a:pt x="3269" y="59"/>
                  </a:cubicBezTo>
                  <a:cubicBezTo>
                    <a:pt x="5079" y="0"/>
                    <a:pt x="6538" y="1460"/>
                    <a:pt x="6538" y="3269"/>
                  </a:cubicBezTo>
                  <a:cubicBezTo>
                    <a:pt x="6596" y="5137"/>
                    <a:pt x="5137" y="6538"/>
                    <a:pt x="3327" y="659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4" name="Google Shape;16684;p34"/>
            <p:cNvSpPr/>
            <p:nvPr/>
          </p:nvSpPr>
          <p:spPr>
            <a:xfrm>
              <a:off x="3337175" y="1170575"/>
              <a:ext cx="164925" cy="163475"/>
            </a:xfrm>
            <a:custGeom>
              <a:avLst/>
              <a:gdLst/>
              <a:ahLst/>
              <a:cxnLst/>
              <a:rect l="l" t="t" r="r" b="b"/>
              <a:pathLst>
                <a:path w="6597" h="6539" extrusionOk="0">
                  <a:moveTo>
                    <a:pt x="3270" y="1"/>
                  </a:moveTo>
                  <a:cubicBezTo>
                    <a:pt x="5079" y="1"/>
                    <a:pt x="6538" y="1402"/>
                    <a:pt x="6538" y="3211"/>
                  </a:cubicBezTo>
                  <a:cubicBezTo>
                    <a:pt x="6597" y="5079"/>
                    <a:pt x="5138" y="6538"/>
                    <a:pt x="3328" y="6538"/>
                  </a:cubicBezTo>
                  <a:cubicBezTo>
                    <a:pt x="1460" y="6538"/>
                    <a:pt x="59" y="5137"/>
                    <a:pt x="1" y="3269"/>
                  </a:cubicBezTo>
                  <a:cubicBezTo>
                    <a:pt x="1" y="1460"/>
                    <a:pt x="1402" y="1"/>
                    <a:pt x="32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5" name="Google Shape;16685;p34"/>
            <p:cNvSpPr/>
            <p:nvPr/>
          </p:nvSpPr>
          <p:spPr>
            <a:xfrm>
              <a:off x="2601725" y="3864375"/>
              <a:ext cx="163450" cy="163475"/>
            </a:xfrm>
            <a:custGeom>
              <a:avLst/>
              <a:gdLst/>
              <a:ahLst/>
              <a:cxnLst/>
              <a:rect l="l" t="t" r="r" b="b"/>
              <a:pathLst>
                <a:path w="6538" h="6539" extrusionOk="0">
                  <a:moveTo>
                    <a:pt x="3269" y="1"/>
                  </a:moveTo>
                  <a:cubicBezTo>
                    <a:pt x="5137" y="1"/>
                    <a:pt x="6538" y="1460"/>
                    <a:pt x="6538" y="3328"/>
                  </a:cubicBezTo>
                  <a:cubicBezTo>
                    <a:pt x="6538" y="5137"/>
                    <a:pt x="5078" y="6538"/>
                    <a:pt x="3211" y="6538"/>
                  </a:cubicBezTo>
                  <a:cubicBezTo>
                    <a:pt x="1401" y="6538"/>
                    <a:pt x="0" y="5079"/>
                    <a:pt x="0" y="3269"/>
                  </a:cubicBezTo>
                  <a:cubicBezTo>
                    <a:pt x="0" y="1402"/>
                    <a:pt x="1460" y="1"/>
                    <a:pt x="32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6" name="Google Shape;16686;p34"/>
            <p:cNvSpPr/>
            <p:nvPr/>
          </p:nvSpPr>
          <p:spPr>
            <a:xfrm>
              <a:off x="2112875" y="28866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5020"/>
                    <a:pt x="5020" y="6480"/>
                    <a:pt x="3269" y="6480"/>
                  </a:cubicBezTo>
                  <a:cubicBezTo>
                    <a:pt x="1401" y="6480"/>
                    <a:pt x="0" y="5020"/>
                    <a:pt x="0" y="3211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020" y="0"/>
                    <a:pt x="6479" y="1460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7" name="Google Shape;16687;p34"/>
            <p:cNvSpPr/>
            <p:nvPr/>
          </p:nvSpPr>
          <p:spPr>
            <a:xfrm>
              <a:off x="3585250" y="4357600"/>
              <a:ext cx="162025" cy="163475"/>
            </a:xfrm>
            <a:custGeom>
              <a:avLst/>
              <a:gdLst/>
              <a:ahLst/>
              <a:cxnLst/>
              <a:rect l="l" t="t" r="r" b="b"/>
              <a:pathLst>
                <a:path w="6481" h="6539" extrusionOk="0">
                  <a:moveTo>
                    <a:pt x="3211" y="6538"/>
                  </a:moveTo>
                  <a:cubicBezTo>
                    <a:pt x="1460" y="6538"/>
                    <a:pt x="1" y="5079"/>
                    <a:pt x="1" y="3270"/>
                  </a:cubicBezTo>
                  <a:cubicBezTo>
                    <a:pt x="1" y="1460"/>
                    <a:pt x="1460" y="1"/>
                    <a:pt x="3270" y="59"/>
                  </a:cubicBezTo>
                  <a:cubicBezTo>
                    <a:pt x="5021" y="59"/>
                    <a:pt x="6480" y="1518"/>
                    <a:pt x="6480" y="3328"/>
                  </a:cubicBezTo>
                  <a:cubicBezTo>
                    <a:pt x="6480" y="5079"/>
                    <a:pt x="5021" y="6538"/>
                    <a:pt x="3211" y="653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8" name="Google Shape;16688;p34"/>
            <p:cNvSpPr/>
            <p:nvPr/>
          </p:nvSpPr>
          <p:spPr>
            <a:xfrm>
              <a:off x="383187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5020" y="0"/>
                    <a:pt x="6480" y="1401"/>
                    <a:pt x="6480" y="3269"/>
                  </a:cubicBezTo>
                  <a:cubicBezTo>
                    <a:pt x="6480" y="5020"/>
                    <a:pt x="5020" y="6479"/>
                    <a:pt x="3269" y="6479"/>
                  </a:cubicBezTo>
                  <a:cubicBezTo>
                    <a:pt x="1460" y="6479"/>
                    <a:pt x="1" y="5020"/>
                    <a:pt x="1" y="3211"/>
                  </a:cubicBezTo>
                  <a:cubicBezTo>
                    <a:pt x="1" y="1401"/>
                    <a:pt x="1401" y="0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9" name="Google Shape;16689;p34"/>
            <p:cNvSpPr/>
            <p:nvPr/>
          </p:nvSpPr>
          <p:spPr>
            <a:xfrm>
              <a:off x="2112875" y="26400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4962"/>
                    <a:pt x="5078" y="6422"/>
                    <a:pt x="3269" y="6480"/>
                  </a:cubicBezTo>
                  <a:cubicBezTo>
                    <a:pt x="1459" y="6480"/>
                    <a:pt x="0" y="5021"/>
                    <a:pt x="0" y="3211"/>
                  </a:cubicBezTo>
                  <a:cubicBezTo>
                    <a:pt x="0" y="1460"/>
                    <a:pt x="1459" y="1"/>
                    <a:pt x="3211" y="1"/>
                  </a:cubicBezTo>
                  <a:cubicBezTo>
                    <a:pt x="5020" y="1"/>
                    <a:pt x="6479" y="1402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0" name="Google Shape;16690;p34"/>
            <p:cNvSpPr/>
            <p:nvPr/>
          </p:nvSpPr>
          <p:spPr>
            <a:xfrm>
              <a:off x="2848325" y="41124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70" y="6480"/>
                  </a:moveTo>
                  <a:cubicBezTo>
                    <a:pt x="1518" y="6480"/>
                    <a:pt x="59" y="5020"/>
                    <a:pt x="1" y="3269"/>
                  </a:cubicBezTo>
                  <a:cubicBezTo>
                    <a:pt x="1" y="1460"/>
                    <a:pt x="1460" y="1"/>
                    <a:pt x="3211" y="1"/>
                  </a:cubicBezTo>
                  <a:cubicBezTo>
                    <a:pt x="5021" y="1"/>
                    <a:pt x="6480" y="1402"/>
                    <a:pt x="6480" y="3211"/>
                  </a:cubicBezTo>
                  <a:cubicBezTo>
                    <a:pt x="6480" y="4962"/>
                    <a:pt x="5079" y="6421"/>
                    <a:pt x="3270" y="64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1" name="Google Shape;16691;p34"/>
            <p:cNvSpPr/>
            <p:nvPr/>
          </p:nvSpPr>
          <p:spPr>
            <a:xfrm>
              <a:off x="2359475" y="36221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4962" y="0"/>
                    <a:pt x="6480" y="1459"/>
                    <a:pt x="6480" y="3211"/>
                  </a:cubicBezTo>
                  <a:cubicBezTo>
                    <a:pt x="6480" y="5020"/>
                    <a:pt x="5021" y="6479"/>
                    <a:pt x="3269" y="6479"/>
                  </a:cubicBezTo>
                  <a:cubicBezTo>
                    <a:pt x="1460" y="6479"/>
                    <a:pt x="1" y="5078"/>
                    <a:pt x="1" y="3269"/>
                  </a:cubicBezTo>
                  <a:cubicBezTo>
                    <a:pt x="1" y="1518"/>
                    <a:pt x="1402" y="59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2" name="Google Shape;16692;p34"/>
            <p:cNvSpPr/>
            <p:nvPr/>
          </p:nvSpPr>
          <p:spPr>
            <a:xfrm>
              <a:off x="4320725" y="11705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80" y="3211"/>
                  </a:moveTo>
                  <a:cubicBezTo>
                    <a:pt x="6480" y="5021"/>
                    <a:pt x="5021" y="6480"/>
                    <a:pt x="3269" y="6480"/>
                  </a:cubicBezTo>
                  <a:cubicBezTo>
                    <a:pt x="1518" y="6480"/>
                    <a:pt x="59" y="5021"/>
                    <a:pt x="59" y="3269"/>
                  </a:cubicBezTo>
                  <a:cubicBezTo>
                    <a:pt x="1" y="1518"/>
                    <a:pt x="1518" y="1"/>
                    <a:pt x="3269" y="59"/>
                  </a:cubicBezTo>
                  <a:cubicBezTo>
                    <a:pt x="5021" y="59"/>
                    <a:pt x="6480" y="1518"/>
                    <a:pt x="6480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3" name="Google Shape;16693;p34"/>
            <p:cNvSpPr/>
            <p:nvPr/>
          </p:nvSpPr>
          <p:spPr>
            <a:xfrm>
              <a:off x="407412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0" y="0"/>
                  </a:moveTo>
                  <a:cubicBezTo>
                    <a:pt x="5020" y="0"/>
                    <a:pt x="6479" y="1459"/>
                    <a:pt x="6479" y="3269"/>
                  </a:cubicBezTo>
                  <a:cubicBezTo>
                    <a:pt x="6479" y="4962"/>
                    <a:pt x="5020" y="6421"/>
                    <a:pt x="3269" y="6479"/>
                  </a:cubicBezTo>
                  <a:cubicBezTo>
                    <a:pt x="1518" y="6479"/>
                    <a:pt x="0" y="4962"/>
                    <a:pt x="58" y="3211"/>
                  </a:cubicBezTo>
                  <a:cubicBezTo>
                    <a:pt x="58" y="1459"/>
                    <a:pt x="1518" y="59"/>
                    <a:pt x="321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4" name="Google Shape;16694;p34"/>
            <p:cNvSpPr/>
            <p:nvPr/>
          </p:nvSpPr>
          <p:spPr>
            <a:xfrm>
              <a:off x="5301350" y="2149750"/>
              <a:ext cx="160550" cy="162000"/>
            </a:xfrm>
            <a:custGeom>
              <a:avLst/>
              <a:gdLst/>
              <a:ahLst/>
              <a:cxnLst/>
              <a:rect l="l" t="t" r="r" b="b"/>
              <a:pathLst>
                <a:path w="6422" h="6480" extrusionOk="0">
                  <a:moveTo>
                    <a:pt x="3211" y="6479"/>
                  </a:moveTo>
                  <a:cubicBezTo>
                    <a:pt x="1460" y="6479"/>
                    <a:pt x="1" y="5020"/>
                    <a:pt x="1" y="3269"/>
                  </a:cubicBezTo>
                  <a:cubicBezTo>
                    <a:pt x="1" y="1518"/>
                    <a:pt x="1460" y="59"/>
                    <a:pt x="3153" y="59"/>
                  </a:cubicBezTo>
                  <a:cubicBezTo>
                    <a:pt x="4962" y="0"/>
                    <a:pt x="6421" y="1518"/>
                    <a:pt x="6421" y="3269"/>
                  </a:cubicBezTo>
                  <a:cubicBezTo>
                    <a:pt x="6421" y="5020"/>
                    <a:pt x="4962" y="6479"/>
                    <a:pt x="3211" y="64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5" name="Google Shape;16695;p34"/>
            <p:cNvSpPr/>
            <p:nvPr/>
          </p:nvSpPr>
          <p:spPr>
            <a:xfrm>
              <a:off x="2112875" y="2396350"/>
              <a:ext cx="162000" cy="162025"/>
            </a:xfrm>
            <a:custGeom>
              <a:avLst/>
              <a:gdLst/>
              <a:ahLst/>
              <a:cxnLst/>
              <a:rect l="l" t="t" r="r" b="b"/>
              <a:pathLst>
                <a:path w="6480" h="6481" extrusionOk="0">
                  <a:moveTo>
                    <a:pt x="6421" y="3270"/>
                  </a:moveTo>
                  <a:cubicBezTo>
                    <a:pt x="6421" y="5021"/>
                    <a:pt x="4962" y="6480"/>
                    <a:pt x="3211" y="6480"/>
                  </a:cubicBezTo>
                  <a:cubicBezTo>
                    <a:pt x="1459" y="6422"/>
                    <a:pt x="0" y="4962"/>
                    <a:pt x="0" y="3270"/>
                  </a:cubicBezTo>
                  <a:cubicBezTo>
                    <a:pt x="59" y="1519"/>
                    <a:pt x="1518" y="1"/>
                    <a:pt x="3269" y="59"/>
                  </a:cubicBezTo>
                  <a:cubicBezTo>
                    <a:pt x="5020" y="59"/>
                    <a:pt x="6479" y="1519"/>
                    <a:pt x="6421" y="32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6" name="Google Shape;16696;p34"/>
            <p:cNvSpPr/>
            <p:nvPr/>
          </p:nvSpPr>
          <p:spPr>
            <a:xfrm>
              <a:off x="5301350" y="3376975"/>
              <a:ext cx="159075" cy="160550"/>
            </a:xfrm>
            <a:custGeom>
              <a:avLst/>
              <a:gdLst/>
              <a:ahLst/>
              <a:cxnLst/>
              <a:rect l="l" t="t" r="r" b="b"/>
              <a:pathLst>
                <a:path w="6363" h="6422" extrusionOk="0">
                  <a:moveTo>
                    <a:pt x="6363" y="3211"/>
                  </a:moveTo>
                  <a:cubicBezTo>
                    <a:pt x="6363" y="4962"/>
                    <a:pt x="4904" y="6422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59" y="1402"/>
                    <a:pt x="1460" y="1"/>
                    <a:pt x="3211" y="1"/>
                  </a:cubicBezTo>
                  <a:cubicBezTo>
                    <a:pt x="4904" y="1"/>
                    <a:pt x="6363" y="1460"/>
                    <a:pt x="636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7" name="Google Shape;16697;p34"/>
            <p:cNvSpPr/>
            <p:nvPr/>
          </p:nvSpPr>
          <p:spPr>
            <a:xfrm>
              <a:off x="3340100" y="4360525"/>
              <a:ext cx="159100" cy="159075"/>
            </a:xfrm>
            <a:custGeom>
              <a:avLst/>
              <a:gdLst/>
              <a:ahLst/>
              <a:cxnLst/>
              <a:rect l="l" t="t" r="r" b="b"/>
              <a:pathLst>
                <a:path w="6364" h="6363" extrusionOk="0">
                  <a:moveTo>
                    <a:pt x="6363" y="3153"/>
                  </a:moveTo>
                  <a:cubicBezTo>
                    <a:pt x="6363" y="4904"/>
                    <a:pt x="4904" y="6363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1" y="1460"/>
                    <a:pt x="1460" y="1"/>
                    <a:pt x="3153" y="1"/>
                  </a:cubicBezTo>
                  <a:cubicBezTo>
                    <a:pt x="4904" y="1"/>
                    <a:pt x="6363" y="1460"/>
                    <a:pt x="6363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8" name="Google Shape;16698;p34"/>
            <p:cNvSpPr/>
            <p:nvPr/>
          </p:nvSpPr>
          <p:spPr>
            <a:xfrm>
              <a:off x="2114325" y="3134750"/>
              <a:ext cx="159075" cy="159075"/>
            </a:xfrm>
            <a:custGeom>
              <a:avLst/>
              <a:gdLst/>
              <a:ahLst/>
              <a:cxnLst/>
              <a:rect l="l" t="t" r="r" b="b"/>
              <a:pathLst>
                <a:path w="6363" h="6363" extrusionOk="0">
                  <a:moveTo>
                    <a:pt x="3153" y="6363"/>
                  </a:moveTo>
                  <a:cubicBezTo>
                    <a:pt x="1460" y="6363"/>
                    <a:pt x="1" y="4904"/>
                    <a:pt x="1" y="3152"/>
                  </a:cubicBezTo>
                  <a:cubicBezTo>
                    <a:pt x="1" y="1460"/>
                    <a:pt x="1460" y="0"/>
                    <a:pt x="3153" y="0"/>
                  </a:cubicBezTo>
                  <a:cubicBezTo>
                    <a:pt x="4904" y="0"/>
                    <a:pt x="6363" y="1460"/>
                    <a:pt x="6363" y="3152"/>
                  </a:cubicBezTo>
                  <a:cubicBezTo>
                    <a:pt x="6363" y="4904"/>
                    <a:pt x="4904" y="6363"/>
                    <a:pt x="3153" y="63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9" name="Google Shape;16699;p34"/>
            <p:cNvSpPr/>
            <p:nvPr/>
          </p:nvSpPr>
          <p:spPr>
            <a:xfrm>
              <a:off x="4812500" y="1415725"/>
              <a:ext cx="159075" cy="157625"/>
            </a:xfrm>
            <a:custGeom>
              <a:avLst/>
              <a:gdLst/>
              <a:ahLst/>
              <a:cxnLst/>
              <a:rect l="l" t="t" r="r" b="b"/>
              <a:pathLst>
                <a:path w="6363" h="6305" extrusionOk="0">
                  <a:moveTo>
                    <a:pt x="6305" y="3153"/>
                  </a:moveTo>
                  <a:cubicBezTo>
                    <a:pt x="6363" y="4904"/>
                    <a:pt x="4904" y="6305"/>
                    <a:pt x="3153" y="6305"/>
                  </a:cubicBezTo>
                  <a:cubicBezTo>
                    <a:pt x="1401" y="6305"/>
                    <a:pt x="1" y="4904"/>
                    <a:pt x="1" y="3211"/>
                  </a:cubicBezTo>
                  <a:cubicBezTo>
                    <a:pt x="1" y="1460"/>
                    <a:pt x="1401" y="1"/>
                    <a:pt x="3211" y="1"/>
                  </a:cubicBezTo>
                  <a:cubicBezTo>
                    <a:pt x="4904" y="1"/>
                    <a:pt x="6305" y="1402"/>
                    <a:pt x="6305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0" name="Google Shape;16700;p34"/>
            <p:cNvSpPr/>
            <p:nvPr/>
          </p:nvSpPr>
          <p:spPr>
            <a:xfrm>
              <a:off x="5059125" y="1660900"/>
              <a:ext cx="159075" cy="160525"/>
            </a:xfrm>
            <a:custGeom>
              <a:avLst/>
              <a:gdLst/>
              <a:ahLst/>
              <a:cxnLst/>
              <a:rect l="l" t="t" r="r" b="b"/>
              <a:pathLst>
                <a:path w="6363" h="6421" extrusionOk="0">
                  <a:moveTo>
                    <a:pt x="6363" y="3269"/>
                  </a:moveTo>
                  <a:cubicBezTo>
                    <a:pt x="6304" y="5020"/>
                    <a:pt x="4845" y="6421"/>
                    <a:pt x="3094" y="6363"/>
                  </a:cubicBezTo>
                  <a:cubicBezTo>
                    <a:pt x="1343" y="6363"/>
                    <a:pt x="0" y="4903"/>
                    <a:pt x="0" y="3211"/>
                  </a:cubicBezTo>
                  <a:cubicBezTo>
                    <a:pt x="59" y="1401"/>
                    <a:pt x="1518" y="0"/>
                    <a:pt x="3269" y="59"/>
                  </a:cubicBezTo>
                  <a:cubicBezTo>
                    <a:pt x="4962" y="117"/>
                    <a:pt x="6363" y="1518"/>
                    <a:pt x="6363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1" name="Google Shape;16701;p34"/>
            <p:cNvSpPr/>
            <p:nvPr/>
          </p:nvSpPr>
          <p:spPr>
            <a:xfrm>
              <a:off x="3097875" y="1172050"/>
              <a:ext cx="157625" cy="159075"/>
            </a:xfrm>
            <a:custGeom>
              <a:avLst/>
              <a:gdLst/>
              <a:ahLst/>
              <a:cxnLst/>
              <a:rect l="l" t="t" r="r" b="b"/>
              <a:pathLst>
                <a:path w="6305" h="6363" extrusionOk="0">
                  <a:moveTo>
                    <a:pt x="6304" y="3152"/>
                  </a:moveTo>
                  <a:cubicBezTo>
                    <a:pt x="6304" y="4903"/>
                    <a:pt x="4903" y="6362"/>
                    <a:pt x="3152" y="6362"/>
                  </a:cubicBezTo>
                  <a:cubicBezTo>
                    <a:pt x="1401" y="6362"/>
                    <a:pt x="0" y="4962"/>
                    <a:pt x="0" y="3210"/>
                  </a:cubicBezTo>
                  <a:cubicBezTo>
                    <a:pt x="0" y="1459"/>
                    <a:pt x="1401" y="0"/>
                    <a:pt x="3152" y="58"/>
                  </a:cubicBezTo>
                  <a:cubicBezTo>
                    <a:pt x="4903" y="58"/>
                    <a:pt x="6304" y="1459"/>
                    <a:pt x="6304" y="31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2" name="Google Shape;16702;p34"/>
            <p:cNvSpPr/>
            <p:nvPr/>
          </p:nvSpPr>
          <p:spPr>
            <a:xfrm>
              <a:off x="4323650" y="4361975"/>
              <a:ext cx="156175" cy="156175"/>
            </a:xfrm>
            <a:custGeom>
              <a:avLst/>
              <a:gdLst/>
              <a:ahLst/>
              <a:cxnLst/>
              <a:rect l="l" t="t" r="r" b="b"/>
              <a:pathLst>
                <a:path w="6247" h="6247" extrusionOk="0">
                  <a:moveTo>
                    <a:pt x="3152" y="1"/>
                  </a:moveTo>
                  <a:cubicBezTo>
                    <a:pt x="4904" y="59"/>
                    <a:pt x="6246" y="1460"/>
                    <a:pt x="6246" y="3211"/>
                  </a:cubicBezTo>
                  <a:cubicBezTo>
                    <a:pt x="6188" y="4904"/>
                    <a:pt x="4845" y="6247"/>
                    <a:pt x="3094" y="6188"/>
                  </a:cubicBezTo>
                  <a:cubicBezTo>
                    <a:pt x="1343" y="6188"/>
                    <a:pt x="0" y="4787"/>
                    <a:pt x="59" y="3036"/>
                  </a:cubicBezTo>
                  <a:cubicBezTo>
                    <a:pt x="59" y="1343"/>
                    <a:pt x="1460" y="1"/>
                    <a:pt x="31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3" name="Google Shape;16703;p34"/>
            <p:cNvSpPr/>
            <p:nvPr/>
          </p:nvSpPr>
          <p:spPr>
            <a:xfrm>
              <a:off x="2609025" y="1417200"/>
              <a:ext cx="156150" cy="154700"/>
            </a:xfrm>
            <a:custGeom>
              <a:avLst/>
              <a:gdLst/>
              <a:ahLst/>
              <a:cxnLst/>
              <a:rect l="l" t="t" r="r" b="b"/>
              <a:pathLst>
                <a:path w="6246" h="6188" extrusionOk="0">
                  <a:moveTo>
                    <a:pt x="6187" y="3094"/>
                  </a:moveTo>
                  <a:cubicBezTo>
                    <a:pt x="6246" y="4787"/>
                    <a:pt x="4845" y="6188"/>
                    <a:pt x="3152" y="6188"/>
                  </a:cubicBezTo>
                  <a:cubicBezTo>
                    <a:pt x="1459" y="6188"/>
                    <a:pt x="58" y="4845"/>
                    <a:pt x="58" y="3152"/>
                  </a:cubicBezTo>
                  <a:cubicBezTo>
                    <a:pt x="0" y="1401"/>
                    <a:pt x="1401" y="59"/>
                    <a:pt x="3094" y="0"/>
                  </a:cubicBezTo>
                  <a:cubicBezTo>
                    <a:pt x="4786" y="0"/>
                    <a:pt x="6187" y="1401"/>
                    <a:pt x="618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4" name="Google Shape;16704;p34"/>
            <p:cNvSpPr/>
            <p:nvPr/>
          </p:nvSpPr>
          <p:spPr>
            <a:xfrm>
              <a:off x="5060575" y="387312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4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4"/>
                  </a:cubicBezTo>
                  <a:cubicBezTo>
                    <a:pt x="1" y="1343"/>
                    <a:pt x="1401" y="1"/>
                    <a:pt x="3094" y="1"/>
                  </a:cubicBezTo>
                  <a:cubicBezTo>
                    <a:pt x="4845" y="1"/>
                    <a:pt x="6188" y="1402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5" name="Google Shape;16705;p34"/>
            <p:cNvSpPr/>
            <p:nvPr/>
          </p:nvSpPr>
          <p:spPr>
            <a:xfrm>
              <a:off x="2115775" y="215412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787"/>
                    <a:pt x="4846" y="6129"/>
                    <a:pt x="3153" y="6188"/>
                  </a:cubicBezTo>
                  <a:cubicBezTo>
                    <a:pt x="1402" y="6188"/>
                    <a:pt x="1" y="4787"/>
                    <a:pt x="1" y="3036"/>
                  </a:cubicBezTo>
                  <a:cubicBezTo>
                    <a:pt x="59" y="1343"/>
                    <a:pt x="1402" y="0"/>
                    <a:pt x="3153" y="0"/>
                  </a:cubicBezTo>
                  <a:cubicBezTo>
                    <a:pt x="4846" y="0"/>
                    <a:pt x="6188" y="1343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6" name="Google Shape;16706;p34"/>
            <p:cNvSpPr/>
            <p:nvPr/>
          </p:nvSpPr>
          <p:spPr>
            <a:xfrm>
              <a:off x="4813950" y="411537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845"/>
                    <a:pt x="4787" y="6188"/>
                    <a:pt x="3095" y="6188"/>
                  </a:cubicBezTo>
                  <a:cubicBezTo>
                    <a:pt x="1402" y="6188"/>
                    <a:pt x="1" y="4728"/>
                    <a:pt x="59" y="3036"/>
                  </a:cubicBezTo>
                  <a:cubicBezTo>
                    <a:pt x="59" y="1401"/>
                    <a:pt x="1460" y="0"/>
                    <a:pt x="3095" y="0"/>
                  </a:cubicBezTo>
                  <a:cubicBezTo>
                    <a:pt x="4787" y="0"/>
                    <a:pt x="6188" y="1401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7" name="Google Shape;16707;p34"/>
            <p:cNvSpPr/>
            <p:nvPr/>
          </p:nvSpPr>
          <p:spPr>
            <a:xfrm>
              <a:off x="3099325" y="436197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5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5"/>
                  </a:cubicBezTo>
                  <a:cubicBezTo>
                    <a:pt x="1" y="1460"/>
                    <a:pt x="1343" y="59"/>
                    <a:pt x="3036" y="59"/>
                  </a:cubicBezTo>
                  <a:cubicBezTo>
                    <a:pt x="4729" y="1"/>
                    <a:pt x="6129" y="1402"/>
                    <a:pt x="612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8" name="Google Shape;16708;p34"/>
            <p:cNvSpPr/>
            <p:nvPr/>
          </p:nvSpPr>
          <p:spPr>
            <a:xfrm>
              <a:off x="2115775" y="3378450"/>
              <a:ext cx="156175" cy="156150"/>
            </a:xfrm>
            <a:custGeom>
              <a:avLst/>
              <a:gdLst/>
              <a:ahLst/>
              <a:cxnLst/>
              <a:rect l="l" t="t" r="r" b="b"/>
              <a:pathLst>
                <a:path w="6247" h="6246" extrusionOk="0">
                  <a:moveTo>
                    <a:pt x="3153" y="59"/>
                  </a:moveTo>
                  <a:cubicBezTo>
                    <a:pt x="4846" y="117"/>
                    <a:pt x="6247" y="1576"/>
                    <a:pt x="6188" y="3211"/>
                  </a:cubicBezTo>
                  <a:cubicBezTo>
                    <a:pt x="6130" y="4903"/>
                    <a:pt x="4671" y="6246"/>
                    <a:pt x="3036" y="6188"/>
                  </a:cubicBezTo>
                  <a:cubicBezTo>
                    <a:pt x="1343" y="6129"/>
                    <a:pt x="1" y="4728"/>
                    <a:pt x="59" y="3036"/>
                  </a:cubicBezTo>
                  <a:cubicBezTo>
                    <a:pt x="118" y="1343"/>
                    <a:pt x="1519" y="0"/>
                    <a:pt x="3153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9" name="Google Shape;16709;p34"/>
            <p:cNvSpPr/>
            <p:nvPr/>
          </p:nvSpPr>
          <p:spPr>
            <a:xfrm>
              <a:off x="2362400" y="1663800"/>
              <a:ext cx="156175" cy="154725"/>
            </a:xfrm>
            <a:custGeom>
              <a:avLst/>
              <a:gdLst/>
              <a:ahLst/>
              <a:cxnLst/>
              <a:rect l="l" t="t" r="r" b="b"/>
              <a:pathLst>
                <a:path w="6247" h="6189" extrusionOk="0">
                  <a:moveTo>
                    <a:pt x="59" y="3095"/>
                  </a:moveTo>
                  <a:cubicBezTo>
                    <a:pt x="59" y="1402"/>
                    <a:pt x="1518" y="1"/>
                    <a:pt x="3152" y="59"/>
                  </a:cubicBezTo>
                  <a:cubicBezTo>
                    <a:pt x="4845" y="59"/>
                    <a:pt x="6246" y="1519"/>
                    <a:pt x="6188" y="3211"/>
                  </a:cubicBezTo>
                  <a:cubicBezTo>
                    <a:pt x="6129" y="4846"/>
                    <a:pt x="4729" y="6188"/>
                    <a:pt x="3094" y="6188"/>
                  </a:cubicBezTo>
                  <a:cubicBezTo>
                    <a:pt x="1401" y="6188"/>
                    <a:pt x="0" y="4729"/>
                    <a:pt x="5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0" name="Google Shape;16710;p34"/>
            <p:cNvSpPr/>
            <p:nvPr/>
          </p:nvSpPr>
          <p:spPr>
            <a:xfrm>
              <a:off x="4571725" y="1174950"/>
              <a:ext cx="153250" cy="154725"/>
            </a:xfrm>
            <a:custGeom>
              <a:avLst/>
              <a:gdLst/>
              <a:ahLst/>
              <a:cxnLst/>
              <a:rect l="l" t="t" r="r" b="b"/>
              <a:pathLst>
                <a:path w="6130" h="6189" extrusionOk="0">
                  <a:moveTo>
                    <a:pt x="6129" y="3094"/>
                  </a:moveTo>
                  <a:cubicBezTo>
                    <a:pt x="6129" y="4729"/>
                    <a:pt x="4787" y="6130"/>
                    <a:pt x="3094" y="6130"/>
                  </a:cubicBezTo>
                  <a:cubicBezTo>
                    <a:pt x="1460" y="6188"/>
                    <a:pt x="0" y="4729"/>
                    <a:pt x="59" y="3036"/>
                  </a:cubicBezTo>
                  <a:cubicBezTo>
                    <a:pt x="59" y="1402"/>
                    <a:pt x="1460" y="1"/>
                    <a:pt x="3094" y="1"/>
                  </a:cubicBezTo>
                  <a:cubicBezTo>
                    <a:pt x="4728" y="1"/>
                    <a:pt x="6129" y="1402"/>
                    <a:pt x="6129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1" name="Google Shape;16711;p34"/>
            <p:cNvSpPr/>
            <p:nvPr/>
          </p:nvSpPr>
          <p:spPr>
            <a:xfrm>
              <a:off x="5308650" y="1911875"/>
              <a:ext cx="153250" cy="153250"/>
            </a:xfrm>
            <a:custGeom>
              <a:avLst/>
              <a:gdLst/>
              <a:ahLst/>
              <a:cxnLst/>
              <a:rect l="l" t="t" r="r" b="b"/>
              <a:pathLst>
                <a:path w="6130" h="6130" extrusionOk="0">
                  <a:moveTo>
                    <a:pt x="6129" y="3036"/>
                  </a:moveTo>
                  <a:cubicBezTo>
                    <a:pt x="6129" y="4671"/>
                    <a:pt x="4728" y="6071"/>
                    <a:pt x="3094" y="6130"/>
                  </a:cubicBezTo>
                  <a:cubicBezTo>
                    <a:pt x="1460" y="6130"/>
                    <a:pt x="0" y="4729"/>
                    <a:pt x="0" y="3036"/>
                  </a:cubicBezTo>
                  <a:cubicBezTo>
                    <a:pt x="0" y="1402"/>
                    <a:pt x="1401" y="1"/>
                    <a:pt x="3036" y="1"/>
                  </a:cubicBezTo>
                  <a:cubicBezTo>
                    <a:pt x="4728" y="1"/>
                    <a:pt x="6071" y="1402"/>
                    <a:pt x="6129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2" name="Google Shape;16712;p34"/>
            <p:cNvSpPr/>
            <p:nvPr/>
          </p:nvSpPr>
          <p:spPr>
            <a:xfrm>
              <a:off x="2855625" y="1173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3036"/>
                  </a:moveTo>
                  <a:cubicBezTo>
                    <a:pt x="5955" y="4670"/>
                    <a:pt x="4612" y="5954"/>
                    <a:pt x="2919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285"/>
                    <a:pt x="1343" y="0"/>
                    <a:pt x="2978" y="0"/>
                  </a:cubicBezTo>
                  <a:cubicBezTo>
                    <a:pt x="4670" y="59"/>
                    <a:pt x="5955" y="1343"/>
                    <a:pt x="5955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3" name="Google Shape;16713;p34"/>
            <p:cNvSpPr/>
            <p:nvPr/>
          </p:nvSpPr>
          <p:spPr>
            <a:xfrm>
              <a:off x="5307200" y="3627975"/>
              <a:ext cx="148850" cy="150325"/>
            </a:xfrm>
            <a:custGeom>
              <a:avLst/>
              <a:gdLst/>
              <a:ahLst/>
              <a:cxnLst/>
              <a:rect l="l" t="t" r="r" b="b"/>
              <a:pathLst>
                <a:path w="5954" h="6013" extrusionOk="0">
                  <a:moveTo>
                    <a:pt x="2977" y="6013"/>
                  </a:moveTo>
                  <a:cubicBezTo>
                    <a:pt x="1284" y="6013"/>
                    <a:pt x="0" y="4670"/>
                    <a:pt x="0" y="3036"/>
                  </a:cubicBezTo>
                  <a:cubicBezTo>
                    <a:pt x="0" y="1343"/>
                    <a:pt x="1343" y="1"/>
                    <a:pt x="3035" y="59"/>
                  </a:cubicBezTo>
                  <a:cubicBezTo>
                    <a:pt x="4670" y="59"/>
                    <a:pt x="5954" y="1402"/>
                    <a:pt x="5954" y="3036"/>
                  </a:cubicBezTo>
                  <a:cubicBezTo>
                    <a:pt x="5954" y="4729"/>
                    <a:pt x="4611" y="6013"/>
                    <a:pt x="2977" y="60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4" name="Google Shape;16714;p34"/>
            <p:cNvSpPr/>
            <p:nvPr/>
          </p:nvSpPr>
          <p:spPr>
            <a:xfrm>
              <a:off x="3839175" y="931250"/>
              <a:ext cx="147400" cy="148875"/>
            </a:xfrm>
            <a:custGeom>
              <a:avLst/>
              <a:gdLst/>
              <a:ahLst/>
              <a:cxnLst/>
              <a:rect l="l" t="t" r="r" b="b"/>
              <a:pathLst>
                <a:path w="5896" h="5955" extrusionOk="0">
                  <a:moveTo>
                    <a:pt x="2977" y="5955"/>
                  </a:moveTo>
                  <a:cubicBezTo>
                    <a:pt x="1285" y="5955"/>
                    <a:pt x="0" y="4612"/>
                    <a:pt x="0" y="2978"/>
                  </a:cubicBezTo>
                  <a:cubicBezTo>
                    <a:pt x="0" y="1285"/>
                    <a:pt x="1285" y="1"/>
                    <a:pt x="2977" y="1"/>
                  </a:cubicBezTo>
                  <a:cubicBezTo>
                    <a:pt x="4612" y="1"/>
                    <a:pt x="5896" y="1285"/>
                    <a:pt x="5896" y="2920"/>
                  </a:cubicBezTo>
                  <a:cubicBezTo>
                    <a:pt x="5896" y="4612"/>
                    <a:pt x="4612" y="5896"/>
                    <a:pt x="2977" y="595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5" name="Google Shape;16715;p34"/>
            <p:cNvSpPr/>
            <p:nvPr/>
          </p:nvSpPr>
          <p:spPr>
            <a:xfrm>
              <a:off x="2365325" y="3871675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4" y="2977"/>
                  </a:moveTo>
                  <a:cubicBezTo>
                    <a:pt x="5954" y="4670"/>
                    <a:pt x="4670" y="5954"/>
                    <a:pt x="3035" y="5954"/>
                  </a:cubicBezTo>
                  <a:cubicBezTo>
                    <a:pt x="1343" y="5954"/>
                    <a:pt x="0" y="4612"/>
                    <a:pt x="0" y="2919"/>
                  </a:cubicBezTo>
                  <a:cubicBezTo>
                    <a:pt x="59" y="1285"/>
                    <a:pt x="1343" y="0"/>
                    <a:pt x="3035" y="0"/>
                  </a:cubicBezTo>
                  <a:cubicBezTo>
                    <a:pt x="4670" y="0"/>
                    <a:pt x="5954" y="1343"/>
                    <a:pt x="5954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6" name="Google Shape;16716;p34"/>
            <p:cNvSpPr/>
            <p:nvPr/>
          </p:nvSpPr>
          <p:spPr>
            <a:xfrm>
              <a:off x="2607550" y="4118300"/>
              <a:ext cx="150325" cy="150325"/>
            </a:xfrm>
            <a:custGeom>
              <a:avLst/>
              <a:gdLst/>
              <a:ahLst/>
              <a:cxnLst/>
              <a:rect l="l" t="t" r="r" b="b"/>
              <a:pathLst>
                <a:path w="6013" h="6013" extrusionOk="0">
                  <a:moveTo>
                    <a:pt x="6013" y="2977"/>
                  </a:moveTo>
                  <a:cubicBezTo>
                    <a:pt x="6013" y="4611"/>
                    <a:pt x="4729" y="5954"/>
                    <a:pt x="3036" y="5954"/>
                  </a:cubicBezTo>
                  <a:cubicBezTo>
                    <a:pt x="1343" y="6012"/>
                    <a:pt x="1" y="4670"/>
                    <a:pt x="59" y="2977"/>
                  </a:cubicBezTo>
                  <a:cubicBezTo>
                    <a:pt x="59" y="1284"/>
                    <a:pt x="1343" y="0"/>
                    <a:pt x="3036" y="0"/>
                  </a:cubicBezTo>
                  <a:cubicBezTo>
                    <a:pt x="4670" y="0"/>
                    <a:pt x="6013" y="1343"/>
                    <a:pt x="6013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7" name="Google Shape;16717;p34"/>
            <p:cNvSpPr/>
            <p:nvPr/>
          </p:nvSpPr>
          <p:spPr>
            <a:xfrm>
              <a:off x="5553800" y="2892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1" y="2919"/>
                  </a:moveTo>
                  <a:cubicBezTo>
                    <a:pt x="1" y="1285"/>
                    <a:pt x="1343" y="1"/>
                    <a:pt x="3036" y="59"/>
                  </a:cubicBezTo>
                  <a:cubicBezTo>
                    <a:pt x="4670" y="59"/>
                    <a:pt x="5955" y="1402"/>
                    <a:pt x="5955" y="3095"/>
                  </a:cubicBezTo>
                  <a:cubicBezTo>
                    <a:pt x="5896" y="4729"/>
                    <a:pt x="4612" y="5955"/>
                    <a:pt x="2919" y="5955"/>
                  </a:cubicBezTo>
                  <a:cubicBezTo>
                    <a:pt x="1285" y="5955"/>
                    <a:pt x="1" y="4612"/>
                    <a:pt x="1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8" name="Google Shape;16718;p34"/>
            <p:cNvSpPr/>
            <p:nvPr/>
          </p:nvSpPr>
          <p:spPr>
            <a:xfrm>
              <a:off x="5553800" y="26459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2977"/>
                  </a:moveTo>
                  <a:cubicBezTo>
                    <a:pt x="5955" y="4670"/>
                    <a:pt x="4612" y="5954"/>
                    <a:pt x="2978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343"/>
                    <a:pt x="1285" y="59"/>
                    <a:pt x="2919" y="0"/>
                  </a:cubicBezTo>
                  <a:cubicBezTo>
                    <a:pt x="4612" y="0"/>
                    <a:pt x="5955" y="1284"/>
                    <a:pt x="5955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9" name="Google Shape;16719;p34"/>
            <p:cNvSpPr/>
            <p:nvPr/>
          </p:nvSpPr>
          <p:spPr>
            <a:xfrm>
              <a:off x="3592550" y="931250"/>
              <a:ext cx="147425" cy="148875"/>
            </a:xfrm>
            <a:custGeom>
              <a:avLst/>
              <a:gdLst/>
              <a:ahLst/>
              <a:cxnLst/>
              <a:rect l="l" t="t" r="r" b="b"/>
              <a:pathLst>
                <a:path w="5897" h="5955" extrusionOk="0">
                  <a:moveTo>
                    <a:pt x="5896" y="2978"/>
                  </a:moveTo>
                  <a:cubicBezTo>
                    <a:pt x="5896" y="4612"/>
                    <a:pt x="4612" y="5955"/>
                    <a:pt x="2919" y="5896"/>
                  </a:cubicBezTo>
                  <a:cubicBezTo>
                    <a:pt x="1285" y="5896"/>
                    <a:pt x="1" y="4612"/>
                    <a:pt x="1" y="2978"/>
                  </a:cubicBezTo>
                  <a:cubicBezTo>
                    <a:pt x="1" y="1285"/>
                    <a:pt x="1285" y="1"/>
                    <a:pt x="2978" y="1"/>
                  </a:cubicBezTo>
                  <a:cubicBezTo>
                    <a:pt x="4612" y="1"/>
                    <a:pt x="5896" y="1285"/>
                    <a:pt x="5896" y="29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0" name="Google Shape;16720;p34"/>
            <p:cNvSpPr/>
            <p:nvPr/>
          </p:nvSpPr>
          <p:spPr>
            <a:xfrm>
              <a:off x="4571725" y="4366375"/>
              <a:ext cx="147400" cy="147400"/>
            </a:xfrm>
            <a:custGeom>
              <a:avLst/>
              <a:gdLst/>
              <a:ahLst/>
              <a:cxnLst/>
              <a:rect l="l" t="t" r="r" b="b"/>
              <a:pathLst>
                <a:path w="5896" h="5896" extrusionOk="0">
                  <a:moveTo>
                    <a:pt x="5896" y="2977"/>
                  </a:moveTo>
                  <a:cubicBezTo>
                    <a:pt x="5896" y="4553"/>
                    <a:pt x="4553" y="5895"/>
                    <a:pt x="2919" y="5895"/>
                  </a:cubicBezTo>
                  <a:cubicBezTo>
                    <a:pt x="1285" y="5895"/>
                    <a:pt x="0" y="4553"/>
                    <a:pt x="0" y="2860"/>
                  </a:cubicBezTo>
                  <a:cubicBezTo>
                    <a:pt x="0" y="1226"/>
                    <a:pt x="1343" y="0"/>
                    <a:pt x="2977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1" name="Google Shape;16721;p34"/>
            <p:cNvSpPr/>
            <p:nvPr/>
          </p:nvSpPr>
          <p:spPr>
            <a:xfrm>
              <a:off x="5555275" y="24051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553" y="5837"/>
                    <a:pt x="2919" y="5837"/>
                  </a:cubicBezTo>
                  <a:cubicBezTo>
                    <a:pt x="1284" y="5837"/>
                    <a:pt x="0" y="4553"/>
                    <a:pt x="0" y="2919"/>
                  </a:cubicBezTo>
                  <a:cubicBezTo>
                    <a:pt x="0" y="1284"/>
                    <a:pt x="1284" y="0"/>
                    <a:pt x="2919" y="0"/>
                  </a:cubicBezTo>
                  <a:cubicBezTo>
                    <a:pt x="4495" y="0"/>
                    <a:pt x="5837" y="1284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2" name="Google Shape;16722;p34"/>
            <p:cNvSpPr/>
            <p:nvPr/>
          </p:nvSpPr>
          <p:spPr>
            <a:xfrm>
              <a:off x="2120150" y="1910425"/>
              <a:ext cx="147425" cy="147400"/>
            </a:xfrm>
            <a:custGeom>
              <a:avLst/>
              <a:gdLst/>
              <a:ahLst/>
              <a:cxnLst/>
              <a:rect l="l" t="t" r="r" b="b"/>
              <a:pathLst>
                <a:path w="5897" h="5896" extrusionOk="0">
                  <a:moveTo>
                    <a:pt x="5896" y="2919"/>
                  </a:moveTo>
                  <a:cubicBezTo>
                    <a:pt x="5896" y="4553"/>
                    <a:pt x="4612" y="5896"/>
                    <a:pt x="2978" y="5896"/>
                  </a:cubicBezTo>
                  <a:cubicBezTo>
                    <a:pt x="1344" y="5896"/>
                    <a:pt x="1" y="4612"/>
                    <a:pt x="1" y="2977"/>
                  </a:cubicBezTo>
                  <a:cubicBezTo>
                    <a:pt x="1" y="1343"/>
                    <a:pt x="1285" y="59"/>
                    <a:pt x="2920" y="1"/>
                  </a:cubicBezTo>
                  <a:cubicBezTo>
                    <a:pt x="4554" y="1"/>
                    <a:pt x="5838" y="1285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3" name="Google Shape;16723;p34"/>
            <p:cNvSpPr/>
            <p:nvPr/>
          </p:nvSpPr>
          <p:spPr>
            <a:xfrm>
              <a:off x="4081400" y="93272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5896" y="2919"/>
                  </a:moveTo>
                  <a:cubicBezTo>
                    <a:pt x="5896" y="4553"/>
                    <a:pt x="4554" y="5837"/>
                    <a:pt x="2919" y="5837"/>
                  </a:cubicBezTo>
                  <a:cubicBezTo>
                    <a:pt x="1285" y="5779"/>
                    <a:pt x="1" y="4437"/>
                    <a:pt x="59" y="2861"/>
                  </a:cubicBezTo>
                  <a:cubicBezTo>
                    <a:pt x="59" y="1226"/>
                    <a:pt x="1402" y="0"/>
                    <a:pt x="2978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4" name="Google Shape;16724;p34"/>
            <p:cNvSpPr/>
            <p:nvPr/>
          </p:nvSpPr>
          <p:spPr>
            <a:xfrm>
              <a:off x="5553800" y="314057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2978" y="1"/>
                  </a:moveTo>
                  <a:cubicBezTo>
                    <a:pt x="4554" y="1"/>
                    <a:pt x="5896" y="1402"/>
                    <a:pt x="5896" y="2978"/>
                  </a:cubicBezTo>
                  <a:cubicBezTo>
                    <a:pt x="5838" y="4554"/>
                    <a:pt x="4554" y="5838"/>
                    <a:pt x="2978" y="5838"/>
                  </a:cubicBezTo>
                  <a:cubicBezTo>
                    <a:pt x="1343" y="5838"/>
                    <a:pt x="1" y="4495"/>
                    <a:pt x="59" y="2861"/>
                  </a:cubicBezTo>
                  <a:cubicBezTo>
                    <a:pt x="59" y="1285"/>
                    <a:pt x="1402" y="1"/>
                    <a:pt x="29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5" name="Google Shape;16725;p34"/>
            <p:cNvSpPr/>
            <p:nvPr/>
          </p:nvSpPr>
          <p:spPr>
            <a:xfrm>
              <a:off x="5064950" y="14215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8" y="2977"/>
                  </a:moveTo>
                  <a:cubicBezTo>
                    <a:pt x="5838" y="4553"/>
                    <a:pt x="4495" y="5838"/>
                    <a:pt x="2919" y="5838"/>
                  </a:cubicBezTo>
                  <a:cubicBezTo>
                    <a:pt x="1343" y="5838"/>
                    <a:pt x="1" y="4495"/>
                    <a:pt x="59" y="2919"/>
                  </a:cubicBezTo>
                  <a:cubicBezTo>
                    <a:pt x="59" y="1343"/>
                    <a:pt x="1402" y="0"/>
                    <a:pt x="2978" y="59"/>
                  </a:cubicBezTo>
                  <a:cubicBezTo>
                    <a:pt x="4554" y="59"/>
                    <a:pt x="5838" y="1401"/>
                    <a:pt x="5838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6" name="Google Shape;16726;p34"/>
            <p:cNvSpPr/>
            <p:nvPr/>
          </p:nvSpPr>
          <p:spPr>
            <a:xfrm>
              <a:off x="3345950" y="9327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0" y="4437"/>
                    <a:pt x="0" y="2861"/>
                  </a:cubicBezTo>
                  <a:cubicBezTo>
                    <a:pt x="59" y="1284"/>
                    <a:pt x="1401" y="0"/>
                    <a:pt x="2977" y="0"/>
                  </a:cubicBezTo>
                  <a:cubicBezTo>
                    <a:pt x="4553" y="0"/>
                    <a:pt x="5837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7" name="Google Shape;16727;p34"/>
            <p:cNvSpPr/>
            <p:nvPr/>
          </p:nvSpPr>
          <p:spPr>
            <a:xfrm>
              <a:off x="2857100" y="43663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58" y="4553"/>
                    <a:pt x="0" y="2977"/>
                  </a:cubicBezTo>
                  <a:cubicBezTo>
                    <a:pt x="0" y="1401"/>
                    <a:pt x="1284" y="58"/>
                    <a:pt x="2860" y="58"/>
                  </a:cubicBezTo>
                  <a:cubicBezTo>
                    <a:pt x="4436" y="0"/>
                    <a:pt x="5779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8" name="Google Shape;16728;p34"/>
            <p:cNvSpPr/>
            <p:nvPr/>
          </p:nvSpPr>
          <p:spPr>
            <a:xfrm>
              <a:off x="2121625" y="3630900"/>
              <a:ext cx="144500" cy="145950"/>
            </a:xfrm>
            <a:custGeom>
              <a:avLst/>
              <a:gdLst/>
              <a:ahLst/>
              <a:cxnLst/>
              <a:rect l="l" t="t" r="r" b="b"/>
              <a:pathLst>
                <a:path w="5780" h="5838" extrusionOk="0">
                  <a:moveTo>
                    <a:pt x="2919" y="0"/>
                  </a:moveTo>
                  <a:cubicBezTo>
                    <a:pt x="4437" y="0"/>
                    <a:pt x="5779" y="1343"/>
                    <a:pt x="5779" y="2919"/>
                  </a:cubicBezTo>
                  <a:cubicBezTo>
                    <a:pt x="5779" y="4495"/>
                    <a:pt x="4437" y="5837"/>
                    <a:pt x="2861" y="5779"/>
                  </a:cubicBezTo>
                  <a:cubicBezTo>
                    <a:pt x="1285" y="5779"/>
                    <a:pt x="0" y="4437"/>
                    <a:pt x="0" y="2861"/>
                  </a:cubicBezTo>
                  <a:cubicBezTo>
                    <a:pt x="0" y="1343"/>
                    <a:pt x="1343" y="0"/>
                    <a:pt x="291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9" name="Google Shape;16729;p34"/>
            <p:cNvSpPr/>
            <p:nvPr/>
          </p:nvSpPr>
          <p:spPr>
            <a:xfrm>
              <a:off x="3840625" y="4611525"/>
              <a:ext cx="144500" cy="143025"/>
            </a:xfrm>
            <a:custGeom>
              <a:avLst/>
              <a:gdLst/>
              <a:ahLst/>
              <a:cxnLst/>
              <a:rect l="l" t="t" r="r" b="b"/>
              <a:pathLst>
                <a:path w="5780" h="5721" extrusionOk="0">
                  <a:moveTo>
                    <a:pt x="5779" y="2802"/>
                  </a:moveTo>
                  <a:cubicBezTo>
                    <a:pt x="5779" y="4378"/>
                    <a:pt x="4437" y="5721"/>
                    <a:pt x="2861" y="5721"/>
                  </a:cubicBezTo>
                  <a:cubicBezTo>
                    <a:pt x="1343" y="5721"/>
                    <a:pt x="59" y="4436"/>
                    <a:pt x="1" y="2860"/>
                  </a:cubicBezTo>
                  <a:cubicBezTo>
                    <a:pt x="1" y="1284"/>
                    <a:pt x="1285" y="0"/>
                    <a:pt x="2861" y="0"/>
                  </a:cubicBezTo>
                  <a:cubicBezTo>
                    <a:pt x="4437" y="0"/>
                    <a:pt x="5721" y="1226"/>
                    <a:pt x="5779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0" name="Google Shape;16730;p34"/>
            <p:cNvSpPr/>
            <p:nvPr/>
          </p:nvSpPr>
          <p:spPr>
            <a:xfrm>
              <a:off x="1879375" y="28954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1"/>
                  </a:moveTo>
                  <a:cubicBezTo>
                    <a:pt x="4437" y="1"/>
                    <a:pt x="5663" y="1285"/>
                    <a:pt x="5721" y="2861"/>
                  </a:cubicBezTo>
                  <a:cubicBezTo>
                    <a:pt x="5721" y="4437"/>
                    <a:pt x="4437" y="5721"/>
                    <a:pt x="2861" y="5721"/>
                  </a:cubicBezTo>
                  <a:cubicBezTo>
                    <a:pt x="1285" y="5721"/>
                    <a:pt x="1" y="4437"/>
                    <a:pt x="1" y="2861"/>
                  </a:cubicBezTo>
                  <a:cubicBezTo>
                    <a:pt x="1" y="1285"/>
                    <a:pt x="1285" y="59"/>
                    <a:pt x="28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1" name="Google Shape;16731;p34"/>
            <p:cNvSpPr/>
            <p:nvPr/>
          </p:nvSpPr>
          <p:spPr>
            <a:xfrm>
              <a:off x="1879375" y="26488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5720"/>
                  </a:moveTo>
                  <a:cubicBezTo>
                    <a:pt x="1285" y="5720"/>
                    <a:pt x="1" y="4436"/>
                    <a:pt x="1" y="2860"/>
                  </a:cubicBezTo>
                  <a:cubicBezTo>
                    <a:pt x="1" y="1284"/>
                    <a:pt x="1285" y="0"/>
                    <a:pt x="2919" y="0"/>
                  </a:cubicBezTo>
                  <a:cubicBezTo>
                    <a:pt x="4495" y="58"/>
                    <a:pt x="5721" y="1343"/>
                    <a:pt x="5721" y="2919"/>
                  </a:cubicBezTo>
                  <a:cubicBezTo>
                    <a:pt x="5663" y="4495"/>
                    <a:pt x="4437" y="5720"/>
                    <a:pt x="2861" y="57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2" name="Google Shape;16732;p34"/>
            <p:cNvSpPr/>
            <p:nvPr/>
          </p:nvSpPr>
          <p:spPr>
            <a:xfrm>
              <a:off x="3594025" y="4610050"/>
              <a:ext cx="143025" cy="144500"/>
            </a:xfrm>
            <a:custGeom>
              <a:avLst/>
              <a:gdLst/>
              <a:ahLst/>
              <a:cxnLst/>
              <a:rect l="l" t="t" r="r" b="b"/>
              <a:pathLst>
                <a:path w="5721" h="5780" extrusionOk="0">
                  <a:moveTo>
                    <a:pt x="2860" y="5780"/>
                  </a:moveTo>
                  <a:cubicBezTo>
                    <a:pt x="1284" y="5780"/>
                    <a:pt x="59" y="4495"/>
                    <a:pt x="0" y="2919"/>
                  </a:cubicBezTo>
                  <a:cubicBezTo>
                    <a:pt x="0" y="1343"/>
                    <a:pt x="1343" y="1"/>
                    <a:pt x="2919" y="59"/>
                  </a:cubicBezTo>
                  <a:cubicBezTo>
                    <a:pt x="4495" y="59"/>
                    <a:pt x="5720" y="1343"/>
                    <a:pt x="5720" y="2919"/>
                  </a:cubicBezTo>
                  <a:cubicBezTo>
                    <a:pt x="5720" y="4495"/>
                    <a:pt x="4436" y="5780"/>
                    <a:pt x="2860" y="57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3" name="Google Shape;16733;p34"/>
            <p:cNvSpPr/>
            <p:nvPr/>
          </p:nvSpPr>
          <p:spPr>
            <a:xfrm>
              <a:off x="5556725" y="215995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2802" y="5663"/>
                  </a:moveTo>
                  <a:cubicBezTo>
                    <a:pt x="1226" y="5663"/>
                    <a:pt x="0" y="4379"/>
                    <a:pt x="59" y="2803"/>
                  </a:cubicBezTo>
                  <a:cubicBezTo>
                    <a:pt x="59" y="1227"/>
                    <a:pt x="1343" y="1"/>
                    <a:pt x="2919" y="1"/>
                  </a:cubicBezTo>
                  <a:cubicBezTo>
                    <a:pt x="4495" y="59"/>
                    <a:pt x="5662" y="1285"/>
                    <a:pt x="5662" y="2861"/>
                  </a:cubicBezTo>
                  <a:cubicBezTo>
                    <a:pt x="5662" y="4437"/>
                    <a:pt x="4437" y="5663"/>
                    <a:pt x="2802" y="56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4" name="Google Shape;16734;p34"/>
            <p:cNvSpPr/>
            <p:nvPr/>
          </p:nvSpPr>
          <p:spPr>
            <a:xfrm>
              <a:off x="4821250" y="11808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60"/>
                  </a:moveTo>
                  <a:cubicBezTo>
                    <a:pt x="5663" y="4436"/>
                    <a:pt x="4379" y="5662"/>
                    <a:pt x="2803" y="5662"/>
                  </a:cubicBezTo>
                  <a:cubicBezTo>
                    <a:pt x="1227" y="5662"/>
                    <a:pt x="1" y="4436"/>
                    <a:pt x="1" y="2802"/>
                  </a:cubicBezTo>
                  <a:cubicBezTo>
                    <a:pt x="1" y="1284"/>
                    <a:pt x="1227" y="59"/>
                    <a:pt x="2744" y="59"/>
                  </a:cubicBezTo>
                  <a:cubicBezTo>
                    <a:pt x="4379" y="0"/>
                    <a:pt x="5604" y="1226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5" name="Google Shape;16735;p34"/>
            <p:cNvSpPr/>
            <p:nvPr/>
          </p:nvSpPr>
          <p:spPr>
            <a:xfrm>
              <a:off x="5314475" y="16711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03"/>
                  </a:moveTo>
                  <a:cubicBezTo>
                    <a:pt x="5663" y="4379"/>
                    <a:pt x="4437" y="5663"/>
                    <a:pt x="2803" y="5663"/>
                  </a:cubicBezTo>
                  <a:cubicBezTo>
                    <a:pt x="1227" y="5663"/>
                    <a:pt x="1" y="4379"/>
                    <a:pt x="1" y="2803"/>
                  </a:cubicBezTo>
                  <a:cubicBezTo>
                    <a:pt x="1" y="1227"/>
                    <a:pt x="1227" y="1"/>
                    <a:pt x="2803" y="1"/>
                  </a:cubicBezTo>
                  <a:cubicBezTo>
                    <a:pt x="4379" y="1"/>
                    <a:pt x="5663" y="1227"/>
                    <a:pt x="566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6" name="Google Shape;16736;p34"/>
            <p:cNvSpPr/>
            <p:nvPr/>
          </p:nvSpPr>
          <p:spPr>
            <a:xfrm>
              <a:off x="1880850" y="2408025"/>
              <a:ext cx="140100" cy="140125"/>
            </a:xfrm>
            <a:custGeom>
              <a:avLst/>
              <a:gdLst/>
              <a:ahLst/>
              <a:cxnLst/>
              <a:rect l="l" t="t" r="r" b="b"/>
              <a:pathLst>
                <a:path w="5604" h="5605" extrusionOk="0">
                  <a:moveTo>
                    <a:pt x="5604" y="2803"/>
                  </a:moveTo>
                  <a:cubicBezTo>
                    <a:pt x="5604" y="4379"/>
                    <a:pt x="4378" y="5604"/>
                    <a:pt x="2744" y="5604"/>
                  </a:cubicBezTo>
                  <a:cubicBezTo>
                    <a:pt x="1226" y="5546"/>
                    <a:pt x="0" y="4379"/>
                    <a:pt x="0" y="2803"/>
                  </a:cubicBezTo>
                  <a:cubicBezTo>
                    <a:pt x="0" y="1227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7" name="Google Shape;16737;p34"/>
            <p:cNvSpPr/>
            <p:nvPr/>
          </p:nvSpPr>
          <p:spPr>
            <a:xfrm>
              <a:off x="5067875" y="4122675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2802" y="5604"/>
                  </a:moveTo>
                  <a:cubicBezTo>
                    <a:pt x="1226" y="5604"/>
                    <a:pt x="0" y="4378"/>
                    <a:pt x="0" y="2802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78" y="0"/>
                    <a:pt x="5604" y="1284"/>
                    <a:pt x="5604" y="2860"/>
                  </a:cubicBezTo>
                  <a:cubicBezTo>
                    <a:pt x="5604" y="4378"/>
                    <a:pt x="4378" y="5604"/>
                    <a:pt x="2802" y="56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8" name="Google Shape;16738;p34"/>
            <p:cNvSpPr/>
            <p:nvPr/>
          </p:nvSpPr>
          <p:spPr>
            <a:xfrm>
              <a:off x="4330950" y="934175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2" y="2861"/>
                  </a:moveTo>
                  <a:cubicBezTo>
                    <a:pt x="5662" y="4437"/>
                    <a:pt x="4436" y="5663"/>
                    <a:pt x="2860" y="5663"/>
                  </a:cubicBezTo>
                  <a:cubicBezTo>
                    <a:pt x="1226" y="5663"/>
                    <a:pt x="0" y="4379"/>
                    <a:pt x="59" y="2803"/>
                  </a:cubicBezTo>
                  <a:cubicBezTo>
                    <a:pt x="59" y="1226"/>
                    <a:pt x="1284" y="59"/>
                    <a:pt x="2860" y="59"/>
                  </a:cubicBezTo>
                  <a:cubicBezTo>
                    <a:pt x="4436" y="1"/>
                    <a:pt x="5662" y="1285"/>
                    <a:pt x="5662" y="28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9" name="Google Shape;16739;p34"/>
            <p:cNvSpPr/>
            <p:nvPr/>
          </p:nvSpPr>
          <p:spPr>
            <a:xfrm>
              <a:off x="4085800" y="4617350"/>
              <a:ext cx="140100" cy="138650"/>
            </a:xfrm>
            <a:custGeom>
              <a:avLst/>
              <a:gdLst/>
              <a:ahLst/>
              <a:cxnLst/>
              <a:rect l="l" t="t" r="r" b="b"/>
              <a:pathLst>
                <a:path w="5604" h="5546" extrusionOk="0">
                  <a:moveTo>
                    <a:pt x="2802" y="5546"/>
                  </a:moveTo>
                  <a:cubicBezTo>
                    <a:pt x="1226" y="5546"/>
                    <a:pt x="0" y="4320"/>
                    <a:pt x="0" y="2744"/>
                  </a:cubicBezTo>
                  <a:cubicBezTo>
                    <a:pt x="0" y="1168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ubicBezTo>
                    <a:pt x="5604" y="4379"/>
                    <a:pt x="4378" y="5546"/>
                    <a:pt x="2802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0" name="Google Shape;16740;p34"/>
            <p:cNvSpPr/>
            <p:nvPr/>
          </p:nvSpPr>
          <p:spPr>
            <a:xfrm>
              <a:off x="5558175" y="3387200"/>
              <a:ext cx="140125" cy="140125"/>
            </a:xfrm>
            <a:custGeom>
              <a:avLst/>
              <a:gdLst/>
              <a:ahLst/>
              <a:cxnLst/>
              <a:rect l="l" t="t" r="r" b="b"/>
              <a:pathLst>
                <a:path w="5605" h="5605" extrusionOk="0">
                  <a:moveTo>
                    <a:pt x="2744" y="5546"/>
                  </a:moveTo>
                  <a:cubicBezTo>
                    <a:pt x="1227" y="5546"/>
                    <a:pt x="1" y="4320"/>
                    <a:pt x="1" y="2744"/>
                  </a:cubicBezTo>
                  <a:cubicBezTo>
                    <a:pt x="1" y="1226"/>
                    <a:pt x="1285" y="0"/>
                    <a:pt x="2803" y="0"/>
                  </a:cubicBezTo>
                  <a:cubicBezTo>
                    <a:pt x="4379" y="0"/>
                    <a:pt x="5604" y="1285"/>
                    <a:pt x="5546" y="2802"/>
                  </a:cubicBezTo>
                  <a:cubicBezTo>
                    <a:pt x="5546" y="4378"/>
                    <a:pt x="4320" y="5604"/>
                    <a:pt x="2744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1" name="Google Shape;16741;p34"/>
            <p:cNvSpPr/>
            <p:nvPr/>
          </p:nvSpPr>
          <p:spPr>
            <a:xfrm>
              <a:off x="2369700" y="1424500"/>
              <a:ext cx="141575" cy="140100"/>
            </a:xfrm>
            <a:custGeom>
              <a:avLst/>
              <a:gdLst/>
              <a:ahLst/>
              <a:cxnLst/>
              <a:rect l="l" t="t" r="r" b="b"/>
              <a:pathLst>
                <a:path w="5663" h="5604" extrusionOk="0">
                  <a:moveTo>
                    <a:pt x="5604" y="2860"/>
                  </a:moveTo>
                  <a:cubicBezTo>
                    <a:pt x="5546" y="4436"/>
                    <a:pt x="4320" y="5604"/>
                    <a:pt x="2744" y="5604"/>
                  </a:cubicBezTo>
                  <a:cubicBezTo>
                    <a:pt x="1226" y="5545"/>
                    <a:pt x="0" y="4320"/>
                    <a:pt x="59" y="2744"/>
                  </a:cubicBezTo>
                  <a:cubicBezTo>
                    <a:pt x="59" y="1226"/>
                    <a:pt x="1343" y="0"/>
                    <a:pt x="2860" y="59"/>
                  </a:cubicBezTo>
                  <a:cubicBezTo>
                    <a:pt x="4437" y="59"/>
                    <a:pt x="5662" y="1343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2" name="Google Shape;16742;p34"/>
            <p:cNvSpPr/>
            <p:nvPr/>
          </p:nvSpPr>
          <p:spPr>
            <a:xfrm>
              <a:off x="3350325" y="4612975"/>
              <a:ext cx="138650" cy="138650"/>
            </a:xfrm>
            <a:custGeom>
              <a:avLst/>
              <a:gdLst/>
              <a:ahLst/>
              <a:cxnLst/>
              <a:rect l="l" t="t" r="r" b="b"/>
              <a:pathLst>
                <a:path w="5546" h="5546" extrusionOk="0">
                  <a:moveTo>
                    <a:pt x="2802" y="1"/>
                  </a:moveTo>
                  <a:cubicBezTo>
                    <a:pt x="4320" y="1"/>
                    <a:pt x="5546" y="1226"/>
                    <a:pt x="5546" y="2802"/>
                  </a:cubicBezTo>
                  <a:cubicBezTo>
                    <a:pt x="5546" y="4320"/>
                    <a:pt x="4320" y="5546"/>
                    <a:pt x="2744" y="5546"/>
                  </a:cubicBezTo>
                  <a:cubicBezTo>
                    <a:pt x="1226" y="5546"/>
                    <a:pt x="0" y="4320"/>
                    <a:pt x="0" y="2802"/>
                  </a:cubicBezTo>
                  <a:cubicBezTo>
                    <a:pt x="0" y="1226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3" name="Google Shape;16743;p34"/>
            <p:cNvSpPr/>
            <p:nvPr/>
          </p:nvSpPr>
          <p:spPr>
            <a:xfrm>
              <a:off x="5311575" y="388042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5545" y="2802"/>
                  </a:moveTo>
                  <a:cubicBezTo>
                    <a:pt x="5545" y="4320"/>
                    <a:pt x="4320" y="5604"/>
                    <a:pt x="2744" y="5546"/>
                  </a:cubicBezTo>
                  <a:cubicBezTo>
                    <a:pt x="1284" y="5546"/>
                    <a:pt x="0" y="4320"/>
                    <a:pt x="0" y="2802"/>
                  </a:cubicBezTo>
                  <a:cubicBezTo>
                    <a:pt x="0" y="1285"/>
                    <a:pt x="1284" y="1"/>
                    <a:pt x="2802" y="1"/>
                  </a:cubicBezTo>
                  <a:cubicBezTo>
                    <a:pt x="4320" y="59"/>
                    <a:pt x="5545" y="1285"/>
                    <a:pt x="5545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4" name="Google Shape;16744;p34"/>
            <p:cNvSpPr/>
            <p:nvPr/>
          </p:nvSpPr>
          <p:spPr>
            <a:xfrm>
              <a:off x="3106625" y="935650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5604" y="2802"/>
                  </a:moveTo>
                  <a:cubicBezTo>
                    <a:pt x="5604" y="4320"/>
                    <a:pt x="4320" y="5604"/>
                    <a:pt x="2744" y="5545"/>
                  </a:cubicBezTo>
                  <a:cubicBezTo>
                    <a:pt x="1226" y="5545"/>
                    <a:pt x="0" y="4320"/>
                    <a:pt x="0" y="2744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20" y="0"/>
                    <a:pt x="5604" y="1284"/>
                    <a:pt x="5546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5" name="Google Shape;16745;p34"/>
            <p:cNvSpPr/>
            <p:nvPr/>
          </p:nvSpPr>
          <p:spPr>
            <a:xfrm>
              <a:off x="1876475" y="3144950"/>
              <a:ext cx="140100" cy="138675"/>
            </a:xfrm>
            <a:custGeom>
              <a:avLst/>
              <a:gdLst/>
              <a:ahLst/>
              <a:cxnLst/>
              <a:rect l="l" t="t" r="r" b="b"/>
              <a:pathLst>
                <a:path w="5604" h="5547" extrusionOk="0">
                  <a:moveTo>
                    <a:pt x="2802" y="1"/>
                  </a:moveTo>
                  <a:cubicBezTo>
                    <a:pt x="4320" y="1"/>
                    <a:pt x="5604" y="1227"/>
                    <a:pt x="5604" y="2744"/>
                  </a:cubicBezTo>
                  <a:cubicBezTo>
                    <a:pt x="5604" y="4320"/>
                    <a:pt x="4378" y="5546"/>
                    <a:pt x="2802" y="5546"/>
                  </a:cubicBezTo>
                  <a:cubicBezTo>
                    <a:pt x="1284" y="5546"/>
                    <a:pt x="58" y="4320"/>
                    <a:pt x="58" y="2803"/>
                  </a:cubicBezTo>
                  <a:cubicBezTo>
                    <a:pt x="0" y="1285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6" name="Google Shape;16746;p34"/>
            <p:cNvSpPr/>
            <p:nvPr/>
          </p:nvSpPr>
          <p:spPr>
            <a:xfrm>
              <a:off x="2617775" y="117787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2802" y="59"/>
                  </a:moveTo>
                  <a:cubicBezTo>
                    <a:pt x="4320" y="59"/>
                    <a:pt x="5546" y="1343"/>
                    <a:pt x="5546" y="2802"/>
                  </a:cubicBezTo>
                  <a:cubicBezTo>
                    <a:pt x="5546" y="4378"/>
                    <a:pt x="4203" y="5604"/>
                    <a:pt x="2685" y="5604"/>
                  </a:cubicBezTo>
                  <a:cubicBezTo>
                    <a:pt x="1226" y="5546"/>
                    <a:pt x="0" y="4262"/>
                    <a:pt x="0" y="2744"/>
                  </a:cubicBezTo>
                  <a:cubicBezTo>
                    <a:pt x="59" y="1285"/>
                    <a:pt x="1284" y="1"/>
                    <a:pt x="2802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7" name="Google Shape;16747;p34"/>
            <p:cNvSpPr/>
            <p:nvPr/>
          </p:nvSpPr>
          <p:spPr>
            <a:xfrm>
              <a:off x="4822725" y="4370750"/>
              <a:ext cx="137175" cy="137175"/>
            </a:xfrm>
            <a:custGeom>
              <a:avLst/>
              <a:gdLst/>
              <a:ahLst/>
              <a:cxnLst/>
              <a:rect l="l" t="t" r="r" b="b"/>
              <a:pathLst>
                <a:path w="5487" h="5487" extrusionOk="0">
                  <a:moveTo>
                    <a:pt x="0" y="2744"/>
                  </a:moveTo>
                  <a:cubicBezTo>
                    <a:pt x="0" y="1284"/>
                    <a:pt x="1284" y="0"/>
                    <a:pt x="2802" y="0"/>
                  </a:cubicBezTo>
                  <a:cubicBezTo>
                    <a:pt x="4261" y="0"/>
                    <a:pt x="5487" y="1284"/>
                    <a:pt x="5487" y="2802"/>
                  </a:cubicBezTo>
                  <a:cubicBezTo>
                    <a:pt x="5487" y="4261"/>
                    <a:pt x="4203" y="5487"/>
                    <a:pt x="2744" y="5487"/>
                  </a:cubicBezTo>
                  <a:cubicBezTo>
                    <a:pt x="1284" y="5487"/>
                    <a:pt x="0" y="4203"/>
                    <a:pt x="0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8" name="Google Shape;16748;p34"/>
            <p:cNvSpPr/>
            <p:nvPr/>
          </p:nvSpPr>
          <p:spPr>
            <a:xfrm>
              <a:off x="2124550" y="1672575"/>
              <a:ext cx="138650" cy="137175"/>
            </a:xfrm>
            <a:custGeom>
              <a:avLst/>
              <a:gdLst/>
              <a:ahLst/>
              <a:cxnLst/>
              <a:rect l="l" t="t" r="r" b="b"/>
              <a:pathLst>
                <a:path w="5546" h="5487" extrusionOk="0">
                  <a:moveTo>
                    <a:pt x="5487" y="2744"/>
                  </a:moveTo>
                  <a:cubicBezTo>
                    <a:pt x="5545" y="4203"/>
                    <a:pt x="4261" y="5487"/>
                    <a:pt x="2802" y="5487"/>
                  </a:cubicBezTo>
                  <a:cubicBezTo>
                    <a:pt x="1284" y="5487"/>
                    <a:pt x="0" y="4261"/>
                    <a:pt x="0" y="2744"/>
                  </a:cubicBezTo>
                  <a:cubicBezTo>
                    <a:pt x="0" y="1284"/>
                    <a:pt x="1226" y="59"/>
                    <a:pt x="2685" y="0"/>
                  </a:cubicBezTo>
                  <a:cubicBezTo>
                    <a:pt x="4203" y="0"/>
                    <a:pt x="5487" y="1226"/>
                    <a:pt x="5487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9" name="Google Shape;16749;p34"/>
            <p:cNvSpPr/>
            <p:nvPr/>
          </p:nvSpPr>
          <p:spPr>
            <a:xfrm>
              <a:off x="2372625" y="4124125"/>
              <a:ext cx="135725" cy="137200"/>
            </a:xfrm>
            <a:custGeom>
              <a:avLst/>
              <a:gdLst/>
              <a:ahLst/>
              <a:cxnLst/>
              <a:rect l="l" t="t" r="r" b="b"/>
              <a:pathLst>
                <a:path w="5429" h="5488" extrusionOk="0">
                  <a:moveTo>
                    <a:pt x="5429" y="2744"/>
                  </a:moveTo>
                  <a:cubicBezTo>
                    <a:pt x="5429" y="4262"/>
                    <a:pt x="4144" y="5487"/>
                    <a:pt x="2685" y="5487"/>
                  </a:cubicBezTo>
                  <a:cubicBezTo>
                    <a:pt x="1167" y="5429"/>
                    <a:pt x="0" y="4203"/>
                    <a:pt x="0" y="2744"/>
                  </a:cubicBezTo>
                  <a:cubicBezTo>
                    <a:pt x="0" y="1226"/>
                    <a:pt x="1284" y="1"/>
                    <a:pt x="2743" y="59"/>
                  </a:cubicBezTo>
                  <a:cubicBezTo>
                    <a:pt x="4203" y="59"/>
                    <a:pt x="5429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0" name="Google Shape;16750;p34"/>
            <p:cNvSpPr/>
            <p:nvPr/>
          </p:nvSpPr>
          <p:spPr>
            <a:xfrm>
              <a:off x="1882300" y="2162875"/>
              <a:ext cx="137200" cy="135750"/>
            </a:xfrm>
            <a:custGeom>
              <a:avLst/>
              <a:gdLst/>
              <a:ahLst/>
              <a:cxnLst/>
              <a:rect l="l" t="t" r="r" b="b"/>
              <a:pathLst>
                <a:path w="5488" h="5430" extrusionOk="0">
                  <a:moveTo>
                    <a:pt x="5429" y="2744"/>
                  </a:moveTo>
                  <a:cubicBezTo>
                    <a:pt x="5429" y="4262"/>
                    <a:pt x="4203" y="5429"/>
                    <a:pt x="2744" y="5429"/>
                  </a:cubicBezTo>
                  <a:cubicBezTo>
                    <a:pt x="1226" y="5429"/>
                    <a:pt x="1" y="4145"/>
                    <a:pt x="59" y="2627"/>
                  </a:cubicBezTo>
                  <a:cubicBezTo>
                    <a:pt x="117" y="1168"/>
                    <a:pt x="1343" y="1"/>
                    <a:pt x="2802" y="1"/>
                  </a:cubicBezTo>
                  <a:cubicBezTo>
                    <a:pt x="4262" y="59"/>
                    <a:pt x="5487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1" name="Google Shape;16751;p34"/>
            <p:cNvSpPr/>
            <p:nvPr/>
          </p:nvSpPr>
          <p:spPr>
            <a:xfrm>
              <a:off x="4335325" y="4618825"/>
              <a:ext cx="135725" cy="135725"/>
            </a:xfrm>
            <a:custGeom>
              <a:avLst/>
              <a:gdLst/>
              <a:ahLst/>
              <a:cxnLst/>
              <a:rect l="l" t="t" r="r" b="b"/>
              <a:pathLst>
                <a:path w="5429" h="5429" extrusionOk="0">
                  <a:moveTo>
                    <a:pt x="5370" y="2685"/>
                  </a:moveTo>
                  <a:cubicBezTo>
                    <a:pt x="5429" y="4144"/>
                    <a:pt x="4203" y="5370"/>
                    <a:pt x="2744" y="5429"/>
                  </a:cubicBezTo>
                  <a:cubicBezTo>
                    <a:pt x="1226" y="5429"/>
                    <a:pt x="0" y="4203"/>
                    <a:pt x="0" y="2685"/>
                  </a:cubicBezTo>
                  <a:cubicBezTo>
                    <a:pt x="0" y="1226"/>
                    <a:pt x="1168" y="0"/>
                    <a:pt x="2685" y="0"/>
                  </a:cubicBezTo>
                  <a:cubicBezTo>
                    <a:pt x="4145" y="0"/>
                    <a:pt x="5370" y="1168"/>
                    <a:pt x="5370" y="26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2" name="Google Shape;16752;p34"/>
            <p:cNvSpPr/>
            <p:nvPr/>
          </p:nvSpPr>
          <p:spPr>
            <a:xfrm>
              <a:off x="3109550" y="4615900"/>
              <a:ext cx="134275" cy="134275"/>
            </a:xfrm>
            <a:custGeom>
              <a:avLst/>
              <a:gdLst/>
              <a:ahLst/>
              <a:cxnLst/>
              <a:rect l="l" t="t" r="r" b="b"/>
              <a:pathLst>
                <a:path w="5371" h="5371" extrusionOk="0">
                  <a:moveTo>
                    <a:pt x="2744" y="0"/>
                  </a:moveTo>
                  <a:cubicBezTo>
                    <a:pt x="4203" y="0"/>
                    <a:pt x="5370" y="1226"/>
                    <a:pt x="5312" y="2744"/>
                  </a:cubicBezTo>
                  <a:cubicBezTo>
                    <a:pt x="5312" y="4203"/>
                    <a:pt x="4144" y="5371"/>
                    <a:pt x="2627" y="5312"/>
                  </a:cubicBezTo>
                  <a:cubicBezTo>
                    <a:pt x="1109" y="5312"/>
                    <a:pt x="0" y="4145"/>
                    <a:pt x="0" y="2569"/>
                  </a:cubicBezTo>
                  <a:cubicBezTo>
                    <a:pt x="59" y="1109"/>
                    <a:pt x="1226" y="0"/>
                    <a:pt x="2744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3" name="Google Shape;16753;p34"/>
            <p:cNvSpPr/>
            <p:nvPr/>
          </p:nvSpPr>
          <p:spPr>
            <a:xfrm>
              <a:off x="5561100" y="1922100"/>
              <a:ext cx="134275" cy="132825"/>
            </a:xfrm>
            <a:custGeom>
              <a:avLst/>
              <a:gdLst/>
              <a:ahLst/>
              <a:cxnLst/>
              <a:rect l="l" t="t" r="r" b="b"/>
              <a:pathLst>
                <a:path w="5371" h="5313" extrusionOk="0">
                  <a:moveTo>
                    <a:pt x="2686" y="1"/>
                  </a:moveTo>
                  <a:cubicBezTo>
                    <a:pt x="4203" y="1"/>
                    <a:pt x="5371" y="1226"/>
                    <a:pt x="5312" y="2744"/>
                  </a:cubicBezTo>
                  <a:cubicBezTo>
                    <a:pt x="5312" y="4203"/>
                    <a:pt x="4145" y="5312"/>
                    <a:pt x="2627" y="5312"/>
                  </a:cubicBezTo>
                  <a:cubicBezTo>
                    <a:pt x="1110" y="5312"/>
                    <a:pt x="1" y="4086"/>
                    <a:pt x="1" y="2569"/>
                  </a:cubicBezTo>
                  <a:cubicBezTo>
                    <a:pt x="59" y="1110"/>
                    <a:pt x="1226" y="1"/>
                    <a:pt x="268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4" name="Google Shape;16754;p34"/>
            <p:cNvSpPr/>
            <p:nvPr/>
          </p:nvSpPr>
          <p:spPr>
            <a:xfrm>
              <a:off x="4583400" y="940025"/>
              <a:ext cx="131350" cy="131350"/>
            </a:xfrm>
            <a:custGeom>
              <a:avLst/>
              <a:gdLst/>
              <a:ahLst/>
              <a:cxnLst/>
              <a:rect l="l" t="t" r="r" b="b"/>
              <a:pathLst>
                <a:path w="5254" h="5254" extrusionOk="0">
                  <a:moveTo>
                    <a:pt x="2627" y="0"/>
                  </a:moveTo>
                  <a:cubicBezTo>
                    <a:pt x="4086" y="0"/>
                    <a:pt x="5254" y="1109"/>
                    <a:pt x="5254" y="2569"/>
                  </a:cubicBezTo>
                  <a:cubicBezTo>
                    <a:pt x="5254" y="4086"/>
                    <a:pt x="4086" y="5254"/>
                    <a:pt x="2569" y="5254"/>
                  </a:cubicBezTo>
                  <a:cubicBezTo>
                    <a:pt x="1109" y="5254"/>
                    <a:pt x="0" y="4086"/>
                    <a:pt x="0" y="2627"/>
                  </a:cubicBezTo>
                  <a:cubicBezTo>
                    <a:pt x="0" y="1109"/>
                    <a:pt x="1109" y="0"/>
                    <a:pt x="26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5" name="Google Shape;16755;p34"/>
            <p:cNvSpPr/>
            <p:nvPr/>
          </p:nvSpPr>
          <p:spPr>
            <a:xfrm>
              <a:off x="2127450" y="3880425"/>
              <a:ext cx="132825" cy="132825"/>
            </a:xfrm>
            <a:custGeom>
              <a:avLst/>
              <a:gdLst/>
              <a:ahLst/>
              <a:cxnLst/>
              <a:rect l="l" t="t" r="r" b="b"/>
              <a:pathLst>
                <a:path w="5313" h="5313" extrusionOk="0">
                  <a:moveTo>
                    <a:pt x="2686" y="1"/>
                  </a:moveTo>
                  <a:cubicBezTo>
                    <a:pt x="4145" y="1"/>
                    <a:pt x="5313" y="1168"/>
                    <a:pt x="5313" y="2627"/>
                  </a:cubicBezTo>
                  <a:cubicBezTo>
                    <a:pt x="5313" y="4145"/>
                    <a:pt x="4145" y="5312"/>
                    <a:pt x="2628" y="5312"/>
                  </a:cubicBezTo>
                  <a:cubicBezTo>
                    <a:pt x="1110" y="5254"/>
                    <a:pt x="1" y="4087"/>
                    <a:pt x="1" y="2627"/>
                  </a:cubicBezTo>
                  <a:cubicBezTo>
                    <a:pt x="1" y="1110"/>
                    <a:pt x="1168" y="1"/>
                    <a:pt x="262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6" name="Google Shape;16756;p34"/>
            <p:cNvSpPr/>
            <p:nvPr/>
          </p:nvSpPr>
          <p:spPr>
            <a:xfrm>
              <a:off x="1880850" y="3390125"/>
              <a:ext cx="132800" cy="132800"/>
            </a:xfrm>
            <a:custGeom>
              <a:avLst/>
              <a:gdLst/>
              <a:ahLst/>
              <a:cxnLst/>
              <a:rect l="l" t="t" r="r" b="b"/>
              <a:pathLst>
                <a:path w="5312" h="5312" extrusionOk="0">
                  <a:moveTo>
                    <a:pt x="2627" y="0"/>
                  </a:moveTo>
                  <a:cubicBezTo>
                    <a:pt x="4086" y="0"/>
                    <a:pt x="5254" y="1168"/>
                    <a:pt x="5312" y="2627"/>
                  </a:cubicBezTo>
                  <a:cubicBezTo>
                    <a:pt x="5312" y="4145"/>
                    <a:pt x="4145" y="5312"/>
                    <a:pt x="2627" y="5312"/>
                  </a:cubicBezTo>
                  <a:cubicBezTo>
                    <a:pt x="1168" y="5312"/>
                    <a:pt x="0" y="4145"/>
                    <a:pt x="0" y="2685"/>
                  </a:cubicBezTo>
                  <a:cubicBezTo>
                    <a:pt x="0" y="1168"/>
                    <a:pt x="1168" y="59"/>
                    <a:pt x="2627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7" name="Google Shape;16757;p34"/>
            <p:cNvSpPr/>
            <p:nvPr/>
          </p:nvSpPr>
          <p:spPr>
            <a:xfrm>
              <a:off x="2616300" y="4372200"/>
              <a:ext cx="132825" cy="134275"/>
            </a:xfrm>
            <a:custGeom>
              <a:avLst/>
              <a:gdLst/>
              <a:ahLst/>
              <a:cxnLst/>
              <a:rect l="l" t="t" r="r" b="b"/>
              <a:pathLst>
                <a:path w="5313" h="5371" extrusionOk="0">
                  <a:moveTo>
                    <a:pt x="5313" y="2744"/>
                  </a:moveTo>
                  <a:cubicBezTo>
                    <a:pt x="5313" y="4262"/>
                    <a:pt x="4087" y="5371"/>
                    <a:pt x="2628" y="5371"/>
                  </a:cubicBezTo>
                  <a:cubicBezTo>
                    <a:pt x="1110" y="5312"/>
                    <a:pt x="1" y="4145"/>
                    <a:pt x="1" y="2569"/>
                  </a:cubicBezTo>
                  <a:cubicBezTo>
                    <a:pt x="59" y="1110"/>
                    <a:pt x="1285" y="1"/>
                    <a:pt x="2744" y="59"/>
                  </a:cubicBezTo>
                  <a:cubicBezTo>
                    <a:pt x="4204" y="117"/>
                    <a:pt x="5313" y="1285"/>
                    <a:pt x="5313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8" name="Google Shape;16758;p34"/>
            <p:cNvSpPr/>
            <p:nvPr/>
          </p:nvSpPr>
          <p:spPr>
            <a:xfrm>
              <a:off x="2864375" y="940025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8" y="0"/>
                    <a:pt x="5196" y="1168"/>
                    <a:pt x="5196" y="2627"/>
                  </a:cubicBezTo>
                  <a:cubicBezTo>
                    <a:pt x="5254" y="4028"/>
                    <a:pt x="4028" y="5254"/>
                    <a:pt x="2569" y="5254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9" name="Google Shape;16759;p34"/>
            <p:cNvSpPr/>
            <p:nvPr/>
          </p:nvSpPr>
          <p:spPr>
            <a:xfrm>
              <a:off x="5562550" y="3638200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9" y="0"/>
                    <a:pt x="5196" y="1168"/>
                    <a:pt x="5254" y="2569"/>
                  </a:cubicBezTo>
                  <a:cubicBezTo>
                    <a:pt x="5254" y="4028"/>
                    <a:pt x="4029" y="5254"/>
                    <a:pt x="2628" y="5195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168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0" name="Google Shape;16760;p34"/>
            <p:cNvSpPr/>
            <p:nvPr/>
          </p:nvSpPr>
          <p:spPr>
            <a:xfrm>
              <a:off x="5073700" y="1188100"/>
              <a:ext cx="129900" cy="128425"/>
            </a:xfrm>
            <a:custGeom>
              <a:avLst/>
              <a:gdLst/>
              <a:ahLst/>
              <a:cxnLst/>
              <a:rect l="l" t="t" r="r" b="b"/>
              <a:pathLst>
                <a:path w="5196" h="5137" extrusionOk="0">
                  <a:moveTo>
                    <a:pt x="2569" y="0"/>
                  </a:moveTo>
                  <a:cubicBezTo>
                    <a:pt x="4028" y="0"/>
                    <a:pt x="5196" y="1226"/>
                    <a:pt x="5196" y="2627"/>
                  </a:cubicBezTo>
                  <a:cubicBezTo>
                    <a:pt x="5137" y="3969"/>
                    <a:pt x="3970" y="5137"/>
                    <a:pt x="2569" y="5137"/>
                  </a:cubicBezTo>
                  <a:cubicBezTo>
                    <a:pt x="1168" y="5137"/>
                    <a:pt x="1" y="3911"/>
                    <a:pt x="1" y="2510"/>
                  </a:cubicBezTo>
                  <a:cubicBezTo>
                    <a:pt x="59" y="1109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1" name="Google Shape;16761;p34"/>
            <p:cNvSpPr/>
            <p:nvPr/>
          </p:nvSpPr>
          <p:spPr>
            <a:xfrm>
              <a:off x="5320325" y="1430325"/>
              <a:ext cx="129900" cy="128450"/>
            </a:xfrm>
            <a:custGeom>
              <a:avLst/>
              <a:gdLst/>
              <a:ahLst/>
              <a:cxnLst/>
              <a:rect l="l" t="t" r="r" b="b"/>
              <a:pathLst>
                <a:path w="5196" h="5138" extrusionOk="0">
                  <a:moveTo>
                    <a:pt x="5137" y="2627"/>
                  </a:moveTo>
                  <a:cubicBezTo>
                    <a:pt x="5137" y="4028"/>
                    <a:pt x="3970" y="5137"/>
                    <a:pt x="2569" y="5137"/>
                  </a:cubicBezTo>
                  <a:cubicBezTo>
                    <a:pt x="1168" y="5137"/>
                    <a:pt x="0" y="3912"/>
                    <a:pt x="0" y="2511"/>
                  </a:cubicBezTo>
                  <a:cubicBezTo>
                    <a:pt x="59" y="1110"/>
                    <a:pt x="1285" y="1"/>
                    <a:pt x="2627" y="1"/>
                  </a:cubicBezTo>
                  <a:cubicBezTo>
                    <a:pt x="4028" y="59"/>
                    <a:pt x="5195" y="1226"/>
                    <a:pt x="5137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2" name="Google Shape;16762;p34"/>
            <p:cNvSpPr/>
            <p:nvPr/>
          </p:nvSpPr>
          <p:spPr>
            <a:xfrm>
              <a:off x="1886675" y="1920650"/>
              <a:ext cx="128450" cy="126975"/>
            </a:xfrm>
            <a:custGeom>
              <a:avLst/>
              <a:gdLst/>
              <a:ahLst/>
              <a:cxnLst/>
              <a:rect l="l" t="t" r="r" b="b"/>
              <a:pathLst>
                <a:path w="5138" h="5079" extrusionOk="0">
                  <a:moveTo>
                    <a:pt x="2569" y="0"/>
                  </a:moveTo>
                  <a:cubicBezTo>
                    <a:pt x="3970" y="0"/>
                    <a:pt x="5079" y="1109"/>
                    <a:pt x="5079" y="2510"/>
                  </a:cubicBezTo>
                  <a:cubicBezTo>
                    <a:pt x="5137" y="3969"/>
                    <a:pt x="3970" y="5078"/>
                    <a:pt x="2569" y="5078"/>
                  </a:cubicBezTo>
                  <a:cubicBezTo>
                    <a:pt x="1168" y="5078"/>
                    <a:pt x="59" y="3969"/>
                    <a:pt x="1" y="2568"/>
                  </a:cubicBezTo>
                  <a:cubicBezTo>
                    <a:pt x="1" y="1168"/>
                    <a:pt x="1110" y="59"/>
                    <a:pt x="256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3" name="Google Shape;16763;p34"/>
            <p:cNvSpPr/>
            <p:nvPr/>
          </p:nvSpPr>
          <p:spPr>
            <a:xfrm>
              <a:off x="5812100" y="2904175"/>
              <a:ext cx="125525" cy="127000"/>
            </a:xfrm>
            <a:custGeom>
              <a:avLst/>
              <a:gdLst/>
              <a:ahLst/>
              <a:cxnLst/>
              <a:rect l="l" t="t" r="r" b="b"/>
              <a:pathLst>
                <a:path w="5021" h="5080" extrusionOk="0">
                  <a:moveTo>
                    <a:pt x="2510" y="5021"/>
                  </a:moveTo>
                  <a:cubicBezTo>
                    <a:pt x="1109" y="5079"/>
                    <a:pt x="0" y="3970"/>
                    <a:pt x="0" y="2511"/>
                  </a:cubicBezTo>
                  <a:cubicBezTo>
                    <a:pt x="0" y="1110"/>
                    <a:pt x="1051" y="1"/>
                    <a:pt x="2510" y="1"/>
                  </a:cubicBezTo>
                  <a:cubicBezTo>
                    <a:pt x="3911" y="1"/>
                    <a:pt x="5020" y="1052"/>
                    <a:pt x="5020" y="2452"/>
                  </a:cubicBezTo>
                  <a:cubicBezTo>
                    <a:pt x="5020" y="3912"/>
                    <a:pt x="3969" y="5021"/>
                    <a:pt x="2510" y="50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4" name="Google Shape;16764;p34"/>
            <p:cNvSpPr/>
            <p:nvPr/>
          </p:nvSpPr>
          <p:spPr>
            <a:xfrm>
              <a:off x="5810625" y="2660475"/>
              <a:ext cx="127000" cy="127000"/>
            </a:xfrm>
            <a:custGeom>
              <a:avLst/>
              <a:gdLst/>
              <a:ahLst/>
              <a:cxnLst/>
              <a:rect l="l" t="t" r="r" b="b"/>
              <a:pathLst>
                <a:path w="5080" h="5080" extrusionOk="0">
                  <a:moveTo>
                    <a:pt x="2569" y="5079"/>
                  </a:moveTo>
                  <a:cubicBezTo>
                    <a:pt x="1168" y="5079"/>
                    <a:pt x="59" y="3970"/>
                    <a:pt x="1" y="2569"/>
                  </a:cubicBezTo>
                  <a:cubicBezTo>
                    <a:pt x="1" y="1168"/>
                    <a:pt x="1110" y="59"/>
                    <a:pt x="2569" y="1"/>
                  </a:cubicBezTo>
                  <a:cubicBezTo>
                    <a:pt x="3970" y="1"/>
                    <a:pt x="5079" y="1110"/>
                    <a:pt x="5079" y="2569"/>
                  </a:cubicBezTo>
                  <a:cubicBezTo>
                    <a:pt x="5079" y="3970"/>
                    <a:pt x="3970" y="5079"/>
                    <a:pt x="2569" y="50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5" name="Google Shape;16765;p34"/>
            <p:cNvSpPr/>
            <p:nvPr/>
          </p:nvSpPr>
          <p:spPr>
            <a:xfrm>
              <a:off x="4581925" y="4623200"/>
              <a:ext cx="127000" cy="126975"/>
            </a:xfrm>
            <a:custGeom>
              <a:avLst/>
              <a:gdLst/>
              <a:ahLst/>
              <a:cxnLst/>
              <a:rect l="l" t="t" r="r" b="b"/>
              <a:pathLst>
                <a:path w="5080" h="5079" extrusionOk="0">
                  <a:moveTo>
                    <a:pt x="5079" y="2510"/>
                  </a:moveTo>
                  <a:cubicBezTo>
                    <a:pt x="5079" y="3911"/>
                    <a:pt x="3970" y="5020"/>
                    <a:pt x="2569" y="5079"/>
                  </a:cubicBezTo>
                  <a:cubicBezTo>
                    <a:pt x="1168" y="5079"/>
                    <a:pt x="1" y="3969"/>
                    <a:pt x="1" y="2569"/>
                  </a:cubicBezTo>
                  <a:cubicBezTo>
                    <a:pt x="1" y="1109"/>
                    <a:pt x="1110" y="0"/>
                    <a:pt x="2511" y="0"/>
                  </a:cubicBezTo>
                  <a:cubicBezTo>
                    <a:pt x="3912" y="0"/>
                    <a:pt x="5021" y="1109"/>
                    <a:pt x="5079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6" name="Google Shape;16766;p34"/>
            <p:cNvSpPr/>
            <p:nvPr/>
          </p:nvSpPr>
          <p:spPr>
            <a:xfrm>
              <a:off x="3849400" y="694850"/>
              <a:ext cx="126975" cy="127000"/>
            </a:xfrm>
            <a:custGeom>
              <a:avLst/>
              <a:gdLst/>
              <a:ahLst/>
              <a:cxnLst/>
              <a:rect l="l" t="t" r="r" b="b"/>
              <a:pathLst>
                <a:path w="5079" h="5080" extrusionOk="0">
                  <a:moveTo>
                    <a:pt x="2510" y="59"/>
                  </a:moveTo>
                  <a:cubicBezTo>
                    <a:pt x="3911" y="1"/>
                    <a:pt x="5078" y="1110"/>
                    <a:pt x="5078" y="2569"/>
                  </a:cubicBezTo>
                  <a:cubicBezTo>
                    <a:pt x="5078" y="3970"/>
                    <a:pt x="3969" y="5079"/>
                    <a:pt x="2510" y="5079"/>
                  </a:cubicBezTo>
                  <a:cubicBezTo>
                    <a:pt x="1109" y="5079"/>
                    <a:pt x="58" y="3970"/>
                    <a:pt x="0" y="2628"/>
                  </a:cubicBezTo>
                  <a:cubicBezTo>
                    <a:pt x="0" y="1168"/>
                    <a:pt x="1109" y="59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7" name="Google Shape;16767;p34"/>
            <p:cNvSpPr/>
            <p:nvPr/>
          </p:nvSpPr>
          <p:spPr>
            <a:xfrm>
              <a:off x="36027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5020" y="2452"/>
                  </a:moveTo>
                  <a:cubicBezTo>
                    <a:pt x="5020" y="3911"/>
                    <a:pt x="3970" y="5020"/>
                    <a:pt x="2510" y="5020"/>
                  </a:cubicBezTo>
                  <a:cubicBezTo>
                    <a:pt x="1109" y="5020"/>
                    <a:pt x="59" y="3911"/>
                    <a:pt x="0" y="2510"/>
                  </a:cubicBezTo>
                  <a:cubicBezTo>
                    <a:pt x="0" y="1109"/>
                    <a:pt x="1109" y="0"/>
                    <a:pt x="2510" y="0"/>
                  </a:cubicBezTo>
                  <a:cubicBezTo>
                    <a:pt x="3911" y="0"/>
                    <a:pt x="5020" y="1051"/>
                    <a:pt x="5020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8" name="Google Shape;16768;p34"/>
            <p:cNvSpPr/>
            <p:nvPr/>
          </p:nvSpPr>
          <p:spPr>
            <a:xfrm>
              <a:off x="2867300" y="4620275"/>
              <a:ext cx="124075" cy="124075"/>
            </a:xfrm>
            <a:custGeom>
              <a:avLst/>
              <a:gdLst/>
              <a:ahLst/>
              <a:cxnLst/>
              <a:rect l="l" t="t" r="r" b="b"/>
              <a:pathLst>
                <a:path w="4963" h="4963" extrusionOk="0">
                  <a:moveTo>
                    <a:pt x="2511" y="4962"/>
                  </a:moveTo>
                  <a:cubicBezTo>
                    <a:pt x="1110" y="4962"/>
                    <a:pt x="1" y="3853"/>
                    <a:pt x="1" y="2452"/>
                  </a:cubicBezTo>
                  <a:cubicBezTo>
                    <a:pt x="1" y="1110"/>
                    <a:pt x="1110" y="1"/>
                    <a:pt x="2511" y="1"/>
                  </a:cubicBezTo>
                  <a:cubicBezTo>
                    <a:pt x="3911" y="1"/>
                    <a:pt x="4962" y="1110"/>
                    <a:pt x="4962" y="2510"/>
                  </a:cubicBezTo>
                  <a:cubicBezTo>
                    <a:pt x="4962" y="3911"/>
                    <a:pt x="3911" y="4962"/>
                    <a:pt x="2511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9" name="Google Shape;16769;p34"/>
            <p:cNvSpPr/>
            <p:nvPr/>
          </p:nvSpPr>
          <p:spPr>
            <a:xfrm>
              <a:off x="5812100" y="2415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0" y="1"/>
                  </a:moveTo>
                  <a:cubicBezTo>
                    <a:pt x="3853" y="1"/>
                    <a:pt x="4962" y="1110"/>
                    <a:pt x="4962" y="2511"/>
                  </a:cubicBezTo>
                  <a:cubicBezTo>
                    <a:pt x="5020" y="3853"/>
                    <a:pt x="3911" y="4962"/>
                    <a:pt x="2510" y="4962"/>
                  </a:cubicBezTo>
                  <a:cubicBezTo>
                    <a:pt x="1109" y="5021"/>
                    <a:pt x="0" y="3912"/>
                    <a:pt x="0" y="2511"/>
                  </a:cubicBezTo>
                  <a:cubicBezTo>
                    <a:pt x="0" y="1110"/>
                    <a:pt x="1109" y="1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0" name="Google Shape;16770;p34"/>
            <p:cNvSpPr/>
            <p:nvPr/>
          </p:nvSpPr>
          <p:spPr>
            <a:xfrm>
              <a:off x="5812100" y="3152250"/>
              <a:ext cx="125525" cy="124075"/>
            </a:xfrm>
            <a:custGeom>
              <a:avLst/>
              <a:gdLst/>
              <a:ahLst/>
              <a:cxnLst/>
              <a:rect l="l" t="t" r="r" b="b"/>
              <a:pathLst>
                <a:path w="5021" h="4963" extrusionOk="0">
                  <a:moveTo>
                    <a:pt x="2452" y="4962"/>
                  </a:moveTo>
                  <a:cubicBezTo>
                    <a:pt x="1109" y="4904"/>
                    <a:pt x="0" y="3795"/>
                    <a:pt x="59" y="2394"/>
                  </a:cubicBezTo>
                  <a:cubicBezTo>
                    <a:pt x="59" y="1052"/>
                    <a:pt x="1168" y="1"/>
                    <a:pt x="2510" y="1"/>
                  </a:cubicBezTo>
                  <a:cubicBezTo>
                    <a:pt x="3911" y="1"/>
                    <a:pt x="5020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1" name="Google Shape;16771;p34"/>
            <p:cNvSpPr/>
            <p:nvPr/>
          </p:nvSpPr>
          <p:spPr>
            <a:xfrm>
              <a:off x="2378450" y="1186625"/>
              <a:ext cx="124075" cy="122600"/>
            </a:xfrm>
            <a:custGeom>
              <a:avLst/>
              <a:gdLst/>
              <a:ahLst/>
              <a:cxnLst/>
              <a:rect l="l" t="t" r="r" b="b"/>
              <a:pathLst>
                <a:path w="4963" h="4904" extrusionOk="0">
                  <a:moveTo>
                    <a:pt x="2452" y="4904"/>
                  </a:moveTo>
                  <a:cubicBezTo>
                    <a:pt x="1110" y="4904"/>
                    <a:pt x="1" y="3853"/>
                    <a:pt x="1" y="2452"/>
                  </a:cubicBezTo>
                  <a:cubicBezTo>
                    <a:pt x="1" y="1110"/>
                    <a:pt x="1110" y="1"/>
                    <a:pt x="2510" y="1"/>
                  </a:cubicBezTo>
                  <a:cubicBezTo>
                    <a:pt x="3853" y="1"/>
                    <a:pt x="4962" y="1110"/>
                    <a:pt x="4962" y="2511"/>
                  </a:cubicBezTo>
                  <a:cubicBezTo>
                    <a:pt x="4904" y="3853"/>
                    <a:pt x="3795" y="4904"/>
                    <a:pt x="2452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2" name="Google Shape;16772;p34"/>
            <p:cNvSpPr/>
            <p:nvPr/>
          </p:nvSpPr>
          <p:spPr>
            <a:xfrm>
              <a:off x="40930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1" y="0"/>
                  </a:moveTo>
                  <a:cubicBezTo>
                    <a:pt x="3912" y="59"/>
                    <a:pt x="5021" y="1168"/>
                    <a:pt x="4962" y="2569"/>
                  </a:cubicBezTo>
                  <a:cubicBezTo>
                    <a:pt x="4962" y="3911"/>
                    <a:pt x="3853" y="5020"/>
                    <a:pt x="2452" y="4962"/>
                  </a:cubicBezTo>
                  <a:cubicBezTo>
                    <a:pt x="1052" y="4962"/>
                    <a:pt x="1" y="3853"/>
                    <a:pt x="1" y="2510"/>
                  </a:cubicBezTo>
                  <a:cubicBezTo>
                    <a:pt x="1" y="1109"/>
                    <a:pt x="1110" y="0"/>
                    <a:pt x="25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3" name="Google Shape;16773;p34"/>
            <p:cNvSpPr/>
            <p:nvPr/>
          </p:nvSpPr>
          <p:spPr>
            <a:xfrm>
              <a:off x="1885225" y="3641100"/>
              <a:ext cx="124050" cy="124075"/>
            </a:xfrm>
            <a:custGeom>
              <a:avLst/>
              <a:gdLst/>
              <a:ahLst/>
              <a:cxnLst/>
              <a:rect l="l" t="t" r="r" b="b"/>
              <a:pathLst>
                <a:path w="4962" h="4963" extrusionOk="0">
                  <a:moveTo>
                    <a:pt x="2452" y="1"/>
                  </a:moveTo>
                  <a:cubicBezTo>
                    <a:pt x="3853" y="1"/>
                    <a:pt x="4962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ubicBezTo>
                    <a:pt x="1051" y="4962"/>
                    <a:pt x="0" y="3853"/>
                    <a:pt x="0" y="2453"/>
                  </a:cubicBezTo>
                  <a:cubicBezTo>
                    <a:pt x="0" y="1110"/>
                    <a:pt x="1109" y="1"/>
                    <a:pt x="24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4" name="Google Shape;16774;p34"/>
            <p:cNvSpPr/>
            <p:nvPr/>
          </p:nvSpPr>
          <p:spPr>
            <a:xfrm>
              <a:off x="5318875" y="4129975"/>
              <a:ext cx="124050" cy="125500"/>
            </a:xfrm>
            <a:custGeom>
              <a:avLst/>
              <a:gdLst/>
              <a:ahLst/>
              <a:cxnLst/>
              <a:rect l="l" t="t" r="r" b="b"/>
              <a:pathLst>
                <a:path w="4962" h="5020" extrusionOk="0">
                  <a:moveTo>
                    <a:pt x="58" y="2510"/>
                  </a:moveTo>
                  <a:cubicBezTo>
                    <a:pt x="58" y="1109"/>
                    <a:pt x="1167" y="0"/>
                    <a:pt x="2568" y="58"/>
                  </a:cubicBezTo>
                  <a:cubicBezTo>
                    <a:pt x="3911" y="117"/>
                    <a:pt x="4962" y="1226"/>
                    <a:pt x="4962" y="2568"/>
                  </a:cubicBezTo>
                  <a:cubicBezTo>
                    <a:pt x="4962" y="3911"/>
                    <a:pt x="3794" y="5020"/>
                    <a:pt x="2452" y="5020"/>
                  </a:cubicBezTo>
                  <a:cubicBezTo>
                    <a:pt x="1109" y="4962"/>
                    <a:pt x="0" y="3853"/>
                    <a:pt x="58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5" name="Google Shape;16775;p34"/>
            <p:cNvSpPr/>
            <p:nvPr/>
          </p:nvSpPr>
          <p:spPr>
            <a:xfrm>
              <a:off x="3357625" y="696325"/>
              <a:ext cx="124050" cy="124050"/>
            </a:xfrm>
            <a:custGeom>
              <a:avLst/>
              <a:gdLst/>
              <a:ahLst/>
              <a:cxnLst/>
              <a:rect l="l" t="t" r="r" b="b"/>
              <a:pathLst>
                <a:path w="4962" h="4962" extrusionOk="0">
                  <a:moveTo>
                    <a:pt x="2510" y="4962"/>
                  </a:moveTo>
                  <a:cubicBezTo>
                    <a:pt x="1168" y="4962"/>
                    <a:pt x="59" y="3853"/>
                    <a:pt x="0" y="2510"/>
                  </a:cubicBezTo>
                  <a:cubicBezTo>
                    <a:pt x="0" y="1168"/>
                    <a:pt x="1109" y="59"/>
                    <a:pt x="2452" y="59"/>
                  </a:cubicBezTo>
                  <a:cubicBezTo>
                    <a:pt x="3794" y="0"/>
                    <a:pt x="4903" y="1109"/>
                    <a:pt x="4903" y="2452"/>
                  </a:cubicBezTo>
                  <a:cubicBezTo>
                    <a:pt x="4962" y="3794"/>
                    <a:pt x="3853" y="4903"/>
                    <a:pt x="2510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6" name="Google Shape;16776;p34"/>
            <p:cNvSpPr/>
            <p:nvPr/>
          </p:nvSpPr>
          <p:spPr>
            <a:xfrm>
              <a:off x="5076625" y="43780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1" y="2393"/>
                  </a:moveTo>
                  <a:cubicBezTo>
                    <a:pt x="59" y="1051"/>
                    <a:pt x="1226" y="0"/>
                    <a:pt x="2511" y="0"/>
                  </a:cubicBezTo>
                  <a:cubicBezTo>
                    <a:pt x="3853" y="58"/>
                    <a:pt x="4962" y="1226"/>
                    <a:pt x="4904" y="2510"/>
                  </a:cubicBezTo>
                  <a:cubicBezTo>
                    <a:pt x="4904" y="3852"/>
                    <a:pt x="3736" y="4962"/>
                    <a:pt x="2394" y="4903"/>
                  </a:cubicBezTo>
                  <a:cubicBezTo>
                    <a:pt x="1051" y="4903"/>
                    <a:pt x="1" y="3736"/>
                    <a:pt x="1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7" name="Google Shape;16777;p34"/>
            <p:cNvSpPr/>
            <p:nvPr/>
          </p:nvSpPr>
          <p:spPr>
            <a:xfrm>
              <a:off x="4830000" y="944400"/>
              <a:ext cx="122625" cy="122600"/>
            </a:xfrm>
            <a:custGeom>
              <a:avLst/>
              <a:gdLst/>
              <a:ahLst/>
              <a:cxnLst/>
              <a:rect l="l" t="t" r="r" b="b"/>
              <a:pathLst>
                <a:path w="4905" h="4904" extrusionOk="0">
                  <a:moveTo>
                    <a:pt x="4904" y="2452"/>
                  </a:moveTo>
                  <a:cubicBezTo>
                    <a:pt x="4904" y="3794"/>
                    <a:pt x="3795" y="4903"/>
                    <a:pt x="2453" y="4903"/>
                  </a:cubicBezTo>
                  <a:cubicBezTo>
                    <a:pt x="1110" y="4903"/>
                    <a:pt x="1" y="3736"/>
                    <a:pt x="1" y="2452"/>
                  </a:cubicBezTo>
                  <a:cubicBezTo>
                    <a:pt x="1" y="1109"/>
                    <a:pt x="1168" y="0"/>
                    <a:pt x="2453" y="0"/>
                  </a:cubicBezTo>
                  <a:cubicBezTo>
                    <a:pt x="3795" y="0"/>
                    <a:pt x="4904" y="1109"/>
                    <a:pt x="4904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8" name="Google Shape;16778;p34"/>
            <p:cNvSpPr/>
            <p:nvPr/>
          </p:nvSpPr>
          <p:spPr>
            <a:xfrm>
              <a:off x="2131825" y="14332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3" y="4904"/>
                  </a:moveTo>
                  <a:cubicBezTo>
                    <a:pt x="1110" y="4904"/>
                    <a:pt x="1" y="3795"/>
                    <a:pt x="1" y="2452"/>
                  </a:cubicBezTo>
                  <a:cubicBezTo>
                    <a:pt x="59" y="1109"/>
                    <a:pt x="1168" y="0"/>
                    <a:pt x="2511" y="0"/>
                  </a:cubicBezTo>
                  <a:cubicBezTo>
                    <a:pt x="3853" y="59"/>
                    <a:pt x="4962" y="1168"/>
                    <a:pt x="4904" y="2510"/>
                  </a:cubicBezTo>
                  <a:cubicBezTo>
                    <a:pt x="4904" y="3853"/>
                    <a:pt x="3795" y="4962"/>
                    <a:pt x="2453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9" name="Google Shape;16779;p34"/>
            <p:cNvSpPr/>
            <p:nvPr/>
          </p:nvSpPr>
          <p:spPr>
            <a:xfrm>
              <a:off x="5565475" y="1679875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2" y="0"/>
                  </a:moveTo>
                  <a:cubicBezTo>
                    <a:pt x="3795" y="0"/>
                    <a:pt x="4962" y="1109"/>
                    <a:pt x="4962" y="2452"/>
                  </a:cubicBezTo>
                  <a:cubicBezTo>
                    <a:pt x="4962" y="3794"/>
                    <a:pt x="3853" y="4903"/>
                    <a:pt x="2511" y="4903"/>
                  </a:cubicBezTo>
                  <a:cubicBezTo>
                    <a:pt x="1168" y="4962"/>
                    <a:pt x="59" y="3852"/>
                    <a:pt x="59" y="2510"/>
                  </a:cubicBezTo>
                  <a:cubicBezTo>
                    <a:pt x="1" y="1167"/>
                    <a:pt x="1110" y="58"/>
                    <a:pt x="245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0" name="Google Shape;16780;p34"/>
            <p:cNvSpPr/>
            <p:nvPr/>
          </p:nvSpPr>
          <p:spPr>
            <a:xfrm>
              <a:off x="3847925" y="4868350"/>
              <a:ext cx="121150" cy="121150"/>
            </a:xfrm>
            <a:custGeom>
              <a:avLst/>
              <a:gdLst/>
              <a:ahLst/>
              <a:cxnLst/>
              <a:rect l="l" t="t" r="r" b="b"/>
              <a:pathLst>
                <a:path w="4846" h="4846" extrusionOk="0">
                  <a:moveTo>
                    <a:pt x="4845" y="2394"/>
                  </a:moveTo>
                  <a:cubicBezTo>
                    <a:pt x="4845" y="3736"/>
                    <a:pt x="3795" y="4845"/>
                    <a:pt x="2452" y="4845"/>
                  </a:cubicBezTo>
                  <a:cubicBezTo>
                    <a:pt x="1168" y="4845"/>
                    <a:pt x="59" y="3795"/>
                    <a:pt x="59" y="2452"/>
                  </a:cubicBezTo>
                  <a:cubicBezTo>
                    <a:pt x="1" y="1110"/>
                    <a:pt x="1110" y="59"/>
                    <a:pt x="2394" y="59"/>
                  </a:cubicBezTo>
                  <a:cubicBezTo>
                    <a:pt x="3736" y="1"/>
                    <a:pt x="4845" y="1110"/>
                    <a:pt x="4845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1" name="Google Shape;16781;p34"/>
            <p:cNvSpPr/>
            <p:nvPr/>
          </p:nvSpPr>
          <p:spPr>
            <a:xfrm>
              <a:off x="1644450" y="2660475"/>
              <a:ext cx="119675" cy="119700"/>
            </a:xfrm>
            <a:custGeom>
              <a:avLst/>
              <a:gdLst/>
              <a:ahLst/>
              <a:cxnLst/>
              <a:rect l="l" t="t" r="r" b="b"/>
              <a:pathLst>
                <a:path w="4787" h="4788" extrusionOk="0">
                  <a:moveTo>
                    <a:pt x="2393" y="1"/>
                  </a:moveTo>
                  <a:cubicBezTo>
                    <a:pt x="3678" y="1"/>
                    <a:pt x="4787" y="1052"/>
                    <a:pt x="4787" y="2394"/>
                  </a:cubicBezTo>
                  <a:cubicBezTo>
                    <a:pt x="4787" y="3678"/>
                    <a:pt x="3736" y="4787"/>
                    <a:pt x="2393" y="4787"/>
                  </a:cubicBezTo>
                  <a:cubicBezTo>
                    <a:pt x="1109" y="4787"/>
                    <a:pt x="0" y="3737"/>
                    <a:pt x="0" y="2394"/>
                  </a:cubicBezTo>
                  <a:cubicBezTo>
                    <a:pt x="0" y="1110"/>
                    <a:pt x="1051" y="1"/>
                    <a:pt x="23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2" name="Google Shape;16782;p34"/>
            <p:cNvSpPr/>
            <p:nvPr/>
          </p:nvSpPr>
          <p:spPr>
            <a:xfrm>
              <a:off x="3605700" y="4868350"/>
              <a:ext cx="121125" cy="121150"/>
            </a:xfrm>
            <a:custGeom>
              <a:avLst/>
              <a:gdLst/>
              <a:ahLst/>
              <a:cxnLst/>
              <a:rect l="l" t="t" r="r" b="b"/>
              <a:pathLst>
                <a:path w="4845" h="4846" extrusionOk="0">
                  <a:moveTo>
                    <a:pt x="4787" y="2394"/>
                  </a:moveTo>
                  <a:cubicBezTo>
                    <a:pt x="4845" y="3736"/>
                    <a:pt x="3736" y="4845"/>
                    <a:pt x="2452" y="4845"/>
                  </a:cubicBezTo>
                  <a:cubicBezTo>
                    <a:pt x="1109" y="4845"/>
                    <a:pt x="59" y="3795"/>
                    <a:pt x="0" y="2452"/>
                  </a:cubicBezTo>
                  <a:cubicBezTo>
                    <a:pt x="0" y="1110"/>
                    <a:pt x="1051" y="59"/>
                    <a:pt x="2393" y="59"/>
                  </a:cubicBezTo>
                  <a:cubicBezTo>
                    <a:pt x="3736" y="1"/>
                    <a:pt x="4787" y="1110"/>
                    <a:pt x="4787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3" name="Google Shape;16783;p34"/>
            <p:cNvSpPr/>
            <p:nvPr/>
          </p:nvSpPr>
          <p:spPr>
            <a:xfrm>
              <a:off x="4342625" y="699250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8"/>
                  </a:moveTo>
                  <a:cubicBezTo>
                    <a:pt x="1051" y="4728"/>
                    <a:pt x="59" y="3736"/>
                    <a:pt x="59" y="2393"/>
                  </a:cubicBezTo>
                  <a:cubicBezTo>
                    <a:pt x="0" y="1051"/>
                    <a:pt x="1051" y="0"/>
                    <a:pt x="2452" y="0"/>
                  </a:cubicBezTo>
                  <a:cubicBezTo>
                    <a:pt x="3736" y="58"/>
                    <a:pt x="4787" y="1051"/>
                    <a:pt x="4728" y="2393"/>
                  </a:cubicBezTo>
                  <a:cubicBezTo>
                    <a:pt x="4728" y="3736"/>
                    <a:pt x="3736" y="4728"/>
                    <a:pt x="2393" y="47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4" name="Google Shape;16784;p34"/>
            <p:cNvSpPr/>
            <p:nvPr/>
          </p:nvSpPr>
          <p:spPr>
            <a:xfrm>
              <a:off x="5568400" y="38906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8" y="2393"/>
                  </a:moveTo>
                  <a:cubicBezTo>
                    <a:pt x="4728" y="3736"/>
                    <a:pt x="3736" y="4728"/>
                    <a:pt x="2394" y="4728"/>
                  </a:cubicBezTo>
                  <a:cubicBezTo>
                    <a:pt x="1051" y="4728"/>
                    <a:pt x="0" y="3678"/>
                    <a:pt x="0" y="2335"/>
                  </a:cubicBezTo>
                  <a:cubicBezTo>
                    <a:pt x="59" y="1051"/>
                    <a:pt x="1109" y="0"/>
                    <a:pt x="2394" y="0"/>
                  </a:cubicBezTo>
                  <a:cubicBezTo>
                    <a:pt x="3736" y="59"/>
                    <a:pt x="4728" y="1051"/>
                    <a:pt x="4728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5" name="Google Shape;16785;p34"/>
            <p:cNvSpPr/>
            <p:nvPr/>
          </p:nvSpPr>
          <p:spPr>
            <a:xfrm>
              <a:off x="2134750" y="41343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9" y="2393"/>
                  </a:moveTo>
                  <a:cubicBezTo>
                    <a:pt x="4670" y="3678"/>
                    <a:pt x="3678" y="4728"/>
                    <a:pt x="2336" y="4670"/>
                  </a:cubicBezTo>
                  <a:cubicBezTo>
                    <a:pt x="993" y="4670"/>
                    <a:pt x="1" y="3619"/>
                    <a:pt x="1" y="2277"/>
                  </a:cubicBezTo>
                  <a:cubicBezTo>
                    <a:pt x="59" y="992"/>
                    <a:pt x="1051" y="0"/>
                    <a:pt x="2394" y="0"/>
                  </a:cubicBezTo>
                  <a:cubicBezTo>
                    <a:pt x="3736" y="0"/>
                    <a:pt x="4729" y="1051"/>
                    <a:pt x="4670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6" name="Google Shape;16786;p34"/>
            <p:cNvSpPr/>
            <p:nvPr/>
          </p:nvSpPr>
          <p:spPr>
            <a:xfrm>
              <a:off x="2381375" y="43809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5" y="4729"/>
                  </a:moveTo>
                  <a:cubicBezTo>
                    <a:pt x="993" y="4670"/>
                    <a:pt x="0" y="3678"/>
                    <a:pt x="0" y="2336"/>
                  </a:cubicBezTo>
                  <a:cubicBezTo>
                    <a:pt x="0" y="993"/>
                    <a:pt x="1109" y="1"/>
                    <a:pt x="2452" y="1"/>
                  </a:cubicBezTo>
                  <a:cubicBezTo>
                    <a:pt x="3736" y="59"/>
                    <a:pt x="4728" y="1110"/>
                    <a:pt x="4728" y="2394"/>
                  </a:cubicBezTo>
                  <a:cubicBezTo>
                    <a:pt x="4670" y="3736"/>
                    <a:pt x="3619" y="4729"/>
                    <a:pt x="2335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7" name="Google Shape;16787;p34"/>
            <p:cNvSpPr/>
            <p:nvPr/>
          </p:nvSpPr>
          <p:spPr>
            <a:xfrm>
              <a:off x="4097450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2336" y="0"/>
                  </a:moveTo>
                  <a:cubicBezTo>
                    <a:pt x="3620" y="0"/>
                    <a:pt x="4671" y="993"/>
                    <a:pt x="4671" y="2277"/>
                  </a:cubicBezTo>
                  <a:cubicBezTo>
                    <a:pt x="4671" y="3619"/>
                    <a:pt x="3678" y="4612"/>
                    <a:pt x="2336" y="4670"/>
                  </a:cubicBezTo>
                  <a:cubicBezTo>
                    <a:pt x="1052" y="4670"/>
                    <a:pt x="1" y="3619"/>
                    <a:pt x="1" y="2335"/>
                  </a:cubicBezTo>
                  <a:cubicBezTo>
                    <a:pt x="1" y="993"/>
                    <a:pt x="993" y="0"/>
                    <a:pt x="233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8" name="Google Shape;16788;p34"/>
            <p:cNvSpPr/>
            <p:nvPr/>
          </p:nvSpPr>
          <p:spPr>
            <a:xfrm>
              <a:off x="5815025" y="2171625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9"/>
                  </a:moveTo>
                  <a:cubicBezTo>
                    <a:pt x="1051" y="4729"/>
                    <a:pt x="0" y="3678"/>
                    <a:pt x="0" y="2336"/>
                  </a:cubicBezTo>
                  <a:cubicBezTo>
                    <a:pt x="58" y="1052"/>
                    <a:pt x="1051" y="1"/>
                    <a:pt x="2393" y="1"/>
                  </a:cubicBezTo>
                  <a:cubicBezTo>
                    <a:pt x="3736" y="1"/>
                    <a:pt x="4786" y="1052"/>
                    <a:pt x="4728" y="2394"/>
                  </a:cubicBezTo>
                  <a:cubicBezTo>
                    <a:pt x="4728" y="3737"/>
                    <a:pt x="3677" y="4729"/>
                    <a:pt x="239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9" name="Google Shape;16789;p34"/>
            <p:cNvSpPr/>
            <p:nvPr/>
          </p:nvSpPr>
          <p:spPr>
            <a:xfrm>
              <a:off x="5816475" y="33988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0"/>
                  </a:moveTo>
                  <a:cubicBezTo>
                    <a:pt x="3619" y="0"/>
                    <a:pt x="4670" y="993"/>
                    <a:pt x="4670" y="2335"/>
                  </a:cubicBezTo>
                  <a:cubicBezTo>
                    <a:pt x="4670" y="3619"/>
                    <a:pt x="3619" y="4670"/>
                    <a:pt x="2335" y="4670"/>
                  </a:cubicBezTo>
                  <a:cubicBezTo>
                    <a:pt x="993" y="4670"/>
                    <a:pt x="0" y="3619"/>
                    <a:pt x="0" y="2335"/>
                  </a:cubicBezTo>
                  <a:cubicBezTo>
                    <a:pt x="0" y="993"/>
                    <a:pt x="993" y="0"/>
                    <a:pt x="23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0" name="Google Shape;16790;p34"/>
            <p:cNvSpPr/>
            <p:nvPr/>
          </p:nvSpPr>
          <p:spPr>
            <a:xfrm>
              <a:off x="1644450" y="2907100"/>
              <a:ext cx="118225" cy="119675"/>
            </a:xfrm>
            <a:custGeom>
              <a:avLst/>
              <a:gdLst/>
              <a:ahLst/>
              <a:cxnLst/>
              <a:rect l="l" t="t" r="r" b="b"/>
              <a:pathLst>
                <a:path w="4729" h="4787" extrusionOk="0">
                  <a:moveTo>
                    <a:pt x="2335" y="59"/>
                  </a:moveTo>
                  <a:cubicBezTo>
                    <a:pt x="3678" y="1"/>
                    <a:pt x="4728" y="1051"/>
                    <a:pt x="4728" y="2394"/>
                  </a:cubicBezTo>
                  <a:cubicBezTo>
                    <a:pt x="4728" y="3736"/>
                    <a:pt x="3736" y="4729"/>
                    <a:pt x="2452" y="4787"/>
                  </a:cubicBezTo>
                  <a:cubicBezTo>
                    <a:pt x="1109" y="4787"/>
                    <a:pt x="0" y="3736"/>
                    <a:pt x="0" y="2394"/>
                  </a:cubicBezTo>
                  <a:cubicBezTo>
                    <a:pt x="0" y="1110"/>
                    <a:pt x="1051" y="59"/>
                    <a:pt x="233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1" name="Google Shape;16791;p34"/>
            <p:cNvSpPr/>
            <p:nvPr/>
          </p:nvSpPr>
          <p:spPr>
            <a:xfrm>
              <a:off x="2627975" y="9458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6" y="1"/>
                  </a:moveTo>
                  <a:cubicBezTo>
                    <a:pt x="3678" y="1"/>
                    <a:pt x="4729" y="1051"/>
                    <a:pt x="4729" y="2336"/>
                  </a:cubicBezTo>
                  <a:cubicBezTo>
                    <a:pt x="4729" y="3678"/>
                    <a:pt x="3678" y="4729"/>
                    <a:pt x="2336" y="4729"/>
                  </a:cubicBezTo>
                  <a:cubicBezTo>
                    <a:pt x="993" y="4729"/>
                    <a:pt x="1" y="3678"/>
                    <a:pt x="1" y="2394"/>
                  </a:cubicBezTo>
                  <a:cubicBezTo>
                    <a:pt x="1" y="1051"/>
                    <a:pt x="1052" y="59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2" name="Google Shape;16792;p34"/>
            <p:cNvSpPr/>
            <p:nvPr/>
          </p:nvSpPr>
          <p:spPr>
            <a:xfrm>
              <a:off x="1645900" y="2419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1"/>
                  </a:moveTo>
                  <a:cubicBezTo>
                    <a:pt x="3678" y="1"/>
                    <a:pt x="4670" y="993"/>
                    <a:pt x="4670" y="2336"/>
                  </a:cubicBezTo>
                  <a:cubicBezTo>
                    <a:pt x="4670" y="3620"/>
                    <a:pt x="3620" y="4670"/>
                    <a:pt x="2335" y="4670"/>
                  </a:cubicBezTo>
                  <a:cubicBezTo>
                    <a:pt x="993" y="4670"/>
                    <a:pt x="1" y="3620"/>
                    <a:pt x="1" y="2336"/>
                  </a:cubicBezTo>
                  <a:cubicBezTo>
                    <a:pt x="1" y="993"/>
                    <a:pt x="1051" y="1"/>
                    <a:pt x="23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3" name="Google Shape;16793;p34"/>
            <p:cNvSpPr/>
            <p:nvPr/>
          </p:nvSpPr>
          <p:spPr>
            <a:xfrm>
              <a:off x="3118300" y="700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277" y="4612"/>
                  </a:moveTo>
                  <a:cubicBezTo>
                    <a:pt x="993" y="4612"/>
                    <a:pt x="0" y="3561"/>
                    <a:pt x="0" y="2219"/>
                  </a:cubicBezTo>
                  <a:cubicBezTo>
                    <a:pt x="59" y="993"/>
                    <a:pt x="1109" y="0"/>
                    <a:pt x="2394" y="0"/>
                  </a:cubicBezTo>
                  <a:cubicBezTo>
                    <a:pt x="3678" y="0"/>
                    <a:pt x="4670" y="1109"/>
                    <a:pt x="4670" y="2394"/>
                  </a:cubicBezTo>
                  <a:cubicBezTo>
                    <a:pt x="4612" y="3678"/>
                    <a:pt x="3561" y="4670"/>
                    <a:pt x="2277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4" name="Google Shape;16794;p34"/>
            <p:cNvSpPr/>
            <p:nvPr/>
          </p:nvSpPr>
          <p:spPr>
            <a:xfrm>
              <a:off x="1645900" y="31551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4670" y="2335"/>
                  </a:moveTo>
                  <a:cubicBezTo>
                    <a:pt x="4670" y="3678"/>
                    <a:pt x="3620" y="4670"/>
                    <a:pt x="2277" y="4670"/>
                  </a:cubicBezTo>
                  <a:cubicBezTo>
                    <a:pt x="1051" y="4612"/>
                    <a:pt x="1" y="3620"/>
                    <a:pt x="1" y="2335"/>
                  </a:cubicBezTo>
                  <a:cubicBezTo>
                    <a:pt x="1" y="1051"/>
                    <a:pt x="1051" y="1"/>
                    <a:pt x="2394" y="59"/>
                  </a:cubicBezTo>
                  <a:cubicBezTo>
                    <a:pt x="3620" y="59"/>
                    <a:pt x="4670" y="1110"/>
                    <a:pt x="4670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5" name="Google Shape;16795;p34"/>
            <p:cNvSpPr/>
            <p:nvPr/>
          </p:nvSpPr>
          <p:spPr>
            <a:xfrm>
              <a:off x="1892525" y="1682775"/>
              <a:ext cx="116750" cy="116775"/>
            </a:xfrm>
            <a:custGeom>
              <a:avLst/>
              <a:gdLst/>
              <a:ahLst/>
              <a:cxnLst/>
              <a:rect l="l" t="t" r="r" b="b"/>
              <a:pathLst>
                <a:path w="4670" h="4671" extrusionOk="0">
                  <a:moveTo>
                    <a:pt x="4670" y="2336"/>
                  </a:moveTo>
                  <a:cubicBezTo>
                    <a:pt x="4670" y="3620"/>
                    <a:pt x="3619" y="4670"/>
                    <a:pt x="2277" y="4670"/>
                  </a:cubicBezTo>
                  <a:cubicBezTo>
                    <a:pt x="1051" y="4670"/>
                    <a:pt x="0" y="3620"/>
                    <a:pt x="0" y="2394"/>
                  </a:cubicBezTo>
                  <a:cubicBezTo>
                    <a:pt x="0" y="1051"/>
                    <a:pt x="1051" y="1"/>
                    <a:pt x="2335" y="59"/>
                  </a:cubicBezTo>
                  <a:cubicBezTo>
                    <a:pt x="3619" y="59"/>
                    <a:pt x="4611" y="1051"/>
                    <a:pt x="4670" y="23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6" name="Google Shape;16796;p34"/>
            <p:cNvSpPr/>
            <p:nvPr/>
          </p:nvSpPr>
          <p:spPr>
            <a:xfrm>
              <a:off x="4832925" y="4629025"/>
              <a:ext cx="116775" cy="115325"/>
            </a:xfrm>
            <a:custGeom>
              <a:avLst/>
              <a:gdLst/>
              <a:ahLst/>
              <a:cxnLst/>
              <a:rect l="l" t="t" r="r" b="b"/>
              <a:pathLst>
                <a:path w="4671" h="4613" extrusionOk="0">
                  <a:moveTo>
                    <a:pt x="2336" y="1"/>
                  </a:moveTo>
                  <a:cubicBezTo>
                    <a:pt x="3678" y="1"/>
                    <a:pt x="4670" y="1051"/>
                    <a:pt x="4670" y="2336"/>
                  </a:cubicBezTo>
                  <a:cubicBezTo>
                    <a:pt x="4670" y="3620"/>
                    <a:pt x="3620" y="4612"/>
                    <a:pt x="2336" y="4612"/>
                  </a:cubicBezTo>
                  <a:cubicBezTo>
                    <a:pt x="1051" y="4612"/>
                    <a:pt x="1" y="3561"/>
                    <a:pt x="59" y="2277"/>
                  </a:cubicBezTo>
                  <a:cubicBezTo>
                    <a:pt x="59" y="993"/>
                    <a:pt x="1110" y="1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7" name="Google Shape;16797;p34"/>
            <p:cNvSpPr/>
            <p:nvPr/>
          </p:nvSpPr>
          <p:spPr>
            <a:xfrm>
              <a:off x="3360525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4671" y="2335"/>
                  </a:moveTo>
                  <a:cubicBezTo>
                    <a:pt x="4671" y="3619"/>
                    <a:pt x="3620" y="4670"/>
                    <a:pt x="2277" y="4612"/>
                  </a:cubicBezTo>
                  <a:cubicBezTo>
                    <a:pt x="1052" y="4612"/>
                    <a:pt x="1" y="3561"/>
                    <a:pt x="1" y="2335"/>
                  </a:cubicBezTo>
                  <a:cubicBezTo>
                    <a:pt x="1" y="993"/>
                    <a:pt x="1052" y="0"/>
                    <a:pt x="2394" y="0"/>
                  </a:cubicBezTo>
                  <a:cubicBezTo>
                    <a:pt x="3678" y="0"/>
                    <a:pt x="4671" y="1051"/>
                    <a:pt x="4671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8" name="Google Shape;16798;p34"/>
            <p:cNvSpPr/>
            <p:nvPr/>
          </p:nvSpPr>
          <p:spPr>
            <a:xfrm>
              <a:off x="1889600" y="3890650"/>
              <a:ext cx="113850" cy="112375"/>
            </a:xfrm>
            <a:custGeom>
              <a:avLst/>
              <a:gdLst/>
              <a:ahLst/>
              <a:cxnLst/>
              <a:rect l="l" t="t" r="r" b="b"/>
              <a:pathLst>
                <a:path w="4554" h="4495" extrusionOk="0">
                  <a:moveTo>
                    <a:pt x="4553" y="2277"/>
                  </a:moveTo>
                  <a:cubicBezTo>
                    <a:pt x="4495" y="3503"/>
                    <a:pt x="3503" y="4495"/>
                    <a:pt x="2277" y="4495"/>
                  </a:cubicBezTo>
                  <a:cubicBezTo>
                    <a:pt x="993" y="4436"/>
                    <a:pt x="0" y="3386"/>
                    <a:pt x="59" y="2160"/>
                  </a:cubicBezTo>
                  <a:cubicBezTo>
                    <a:pt x="117" y="934"/>
                    <a:pt x="1109" y="0"/>
                    <a:pt x="2277" y="0"/>
                  </a:cubicBezTo>
                  <a:cubicBezTo>
                    <a:pt x="3561" y="0"/>
                    <a:pt x="4553" y="993"/>
                    <a:pt x="4553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9" name="Google Shape;16799;p34"/>
            <p:cNvSpPr/>
            <p:nvPr/>
          </p:nvSpPr>
          <p:spPr>
            <a:xfrm>
              <a:off x="4345525" y="4872725"/>
              <a:ext cx="112400" cy="112400"/>
            </a:xfrm>
            <a:custGeom>
              <a:avLst/>
              <a:gdLst/>
              <a:ahLst/>
              <a:cxnLst/>
              <a:rect l="l" t="t" r="r" b="b"/>
              <a:pathLst>
                <a:path w="4496" h="4496" extrusionOk="0">
                  <a:moveTo>
                    <a:pt x="2277" y="4495"/>
                  </a:moveTo>
                  <a:cubicBezTo>
                    <a:pt x="993" y="4495"/>
                    <a:pt x="1" y="3444"/>
                    <a:pt x="1" y="2219"/>
                  </a:cubicBezTo>
                  <a:cubicBezTo>
                    <a:pt x="59" y="993"/>
                    <a:pt x="1052" y="1"/>
                    <a:pt x="2336" y="1"/>
                  </a:cubicBezTo>
                  <a:cubicBezTo>
                    <a:pt x="3503" y="59"/>
                    <a:pt x="4495" y="1051"/>
                    <a:pt x="4495" y="2219"/>
                  </a:cubicBezTo>
                  <a:cubicBezTo>
                    <a:pt x="4495" y="3503"/>
                    <a:pt x="3503" y="4495"/>
                    <a:pt x="2277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0" name="Google Shape;16800;p34"/>
            <p:cNvSpPr/>
            <p:nvPr/>
          </p:nvSpPr>
          <p:spPr>
            <a:xfrm>
              <a:off x="2626525" y="4626125"/>
              <a:ext cx="112400" cy="112375"/>
            </a:xfrm>
            <a:custGeom>
              <a:avLst/>
              <a:gdLst/>
              <a:ahLst/>
              <a:cxnLst/>
              <a:rect l="l" t="t" r="r" b="b"/>
              <a:pathLst>
                <a:path w="4496" h="4495" extrusionOk="0">
                  <a:moveTo>
                    <a:pt x="2277" y="0"/>
                  </a:moveTo>
                  <a:cubicBezTo>
                    <a:pt x="3503" y="0"/>
                    <a:pt x="4495" y="1051"/>
                    <a:pt x="4495" y="2276"/>
                  </a:cubicBezTo>
                  <a:cubicBezTo>
                    <a:pt x="4495" y="3502"/>
                    <a:pt x="3444" y="4495"/>
                    <a:pt x="2219" y="4495"/>
                  </a:cubicBezTo>
                  <a:cubicBezTo>
                    <a:pt x="993" y="4495"/>
                    <a:pt x="59" y="3502"/>
                    <a:pt x="1" y="2276"/>
                  </a:cubicBezTo>
                  <a:cubicBezTo>
                    <a:pt x="1" y="1051"/>
                    <a:pt x="1051" y="0"/>
                    <a:pt x="227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1" name="Google Shape;16801;p34"/>
            <p:cNvSpPr/>
            <p:nvPr/>
          </p:nvSpPr>
          <p:spPr>
            <a:xfrm>
              <a:off x="5819400" y="1933775"/>
              <a:ext cx="110925" cy="109475"/>
            </a:xfrm>
            <a:custGeom>
              <a:avLst/>
              <a:gdLst/>
              <a:ahLst/>
              <a:cxnLst/>
              <a:rect l="l" t="t" r="r" b="b"/>
              <a:pathLst>
                <a:path w="4437" h="4379" extrusionOk="0">
                  <a:moveTo>
                    <a:pt x="4436" y="2160"/>
                  </a:moveTo>
                  <a:cubicBezTo>
                    <a:pt x="4436" y="3386"/>
                    <a:pt x="3502" y="4378"/>
                    <a:pt x="2277" y="4378"/>
                  </a:cubicBezTo>
                  <a:cubicBezTo>
                    <a:pt x="992" y="4378"/>
                    <a:pt x="0" y="3444"/>
                    <a:pt x="0" y="2160"/>
                  </a:cubicBezTo>
                  <a:cubicBezTo>
                    <a:pt x="0" y="934"/>
                    <a:pt x="992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2" name="Google Shape;16802;p34"/>
            <p:cNvSpPr/>
            <p:nvPr/>
          </p:nvSpPr>
          <p:spPr>
            <a:xfrm>
              <a:off x="5329075" y="1196850"/>
              <a:ext cx="110925" cy="110925"/>
            </a:xfrm>
            <a:custGeom>
              <a:avLst/>
              <a:gdLst/>
              <a:ahLst/>
              <a:cxnLst/>
              <a:rect l="l" t="t" r="r" b="b"/>
              <a:pathLst>
                <a:path w="4437" h="4437" extrusionOk="0">
                  <a:moveTo>
                    <a:pt x="4437" y="2218"/>
                  </a:moveTo>
                  <a:cubicBezTo>
                    <a:pt x="4437" y="3444"/>
                    <a:pt x="3503" y="4378"/>
                    <a:pt x="2277" y="4437"/>
                  </a:cubicBezTo>
                  <a:cubicBezTo>
                    <a:pt x="993" y="4437"/>
                    <a:pt x="1" y="3444"/>
                    <a:pt x="59" y="2160"/>
                  </a:cubicBezTo>
                  <a:cubicBezTo>
                    <a:pt x="59" y="934"/>
                    <a:pt x="1051" y="0"/>
                    <a:pt x="2277" y="0"/>
                  </a:cubicBezTo>
                  <a:cubicBezTo>
                    <a:pt x="3503" y="0"/>
                    <a:pt x="4437" y="993"/>
                    <a:pt x="4437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3" name="Google Shape;16803;p34"/>
            <p:cNvSpPr/>
            <p:nvPr/>
          </p:nvSpPr>
          <p:spPr>
            <a:xfrm>
              <a:off x="4593600" y="703625"/>
              <a:ext cx="110950" cy="109450"/>
            </a:xfrm>
            <a:custGeom>
              <a:avLst/>
              <a:gdLst/>
              <a:ahLst/>
              <a:cxnLst/>
              <a:rect l="l" t="t" r="r" b="b"/>
              <a:pathLst>
                <a:path w="4438" h="4378" extrusionOk="0">
                  <a:moveTo>
                    <a:pt x="4379" y="2218"/>
                  </a:moveTo>
                  <a:cubicBezTo>
                    <a:pt x="4379" y="3444"/>
                    <a:pt x="3445" y="4378"/>
                    <a:pt x="2219" y="4378"/>
                  </a:cubicBezTo>
                  <a:cubicBezTo>
                    <a:pt x="935" y="4378"/>
                    <a:pt x="1" y="3444"/>
                    <a:pt x="1" y="2160"/>
                  </a:cubicBezTo>
                  <a:cubicBezTo>
                    <a:pt x="59" y="934"/>
                    <a:pt x="993" y="0"/>
                    <a:pt x="2219" y="0"/>
                  </a:cubicBezTo>
                  <a:cubicBezTo>
                    <a:pt x="3445" y="0"/>
                    <a:pt x="4437" y="992"/>
                    <a:pt x="4379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4" name="Google Shape;16804;p34"/>
            <p:cNvSpPr/>
            <p:nvPr/>
          </p:nvSpPr>
          <p:spPr>
            <a:xfrm>
              <a:off x="1648825" y="2174550"/>
              <a:ext cx="110925" cy="112400"/>
            </a:xfrm>
            <a:custGeom>
              <a:avLst/>
              <a:gdLst/>
              <a:ahLst/>
              <a:cxnLst/>
              <a:rect l="l" t="t" r="r" b="b"/>
              <a:pathLst>
                <a:path w="4437" h="4496" extrusionOk="0">
                  <a:moveTo>
                    <a:pt x="4436" y="2277"/>
                  </a:moveTo>
                  <a:cubicBezTo>
                    <a:pt x="4436" y="3503"/>
                    <a:pt x="3503" y="4437"/>
                    <a:pt x="2277" y="4495"/>
                  </a:cubicBezTo>
                  <a:cubicBezTo>
                    <a:pt x="993" y="4495"/>
                    <a:pt x="0" y="3503"/>
                    <a:pt x="0" y="2277"/>
                  </a:cubicBezTo>
                  <a:cubicBezTo>
                    <a:pt x="0" y="993"/>
                    <a:pt x="993" y="1"/>
                    <a:pt x="2218" y="59"/>
                  </a:cubicBezTo>
                  <a:cubicBezTo>
                    <a:pt x="3444" y="59"/>
                    <a:pt x="4436" y="993"/>
                    <a:pt x="4436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5" name="Google Shape;16805;p34"/>
            <p:cNvSpPr/>
            <p:nvPr/>
          </p:nvSpPr>
          <p:spPr>
            <a:xfrm>
              <a:off x="3121225" y="4875650"/>
              <a:ext cx="109450" cy="108000"/>
            </a:xfrm>
            <a:custGeom>
              <a:avLst/>
              <a:gdLst/>
              <a:ahLst/>
              <a:cxnLst/>
              <a:rect l="l" t="t" r="r" b="b"/>
              <a:pathLst>
                <a:path w="4378" h="4320" extrusionOk="0">
                  <a:moveTo>
                    <a:pt x="4378" y="2160"/>
                  </a:moveTo>
                  <a:cubicBezTo>
                    <a:pt x="4378" y="3386"/>
                    <a:pt x="3386" y="4320"/>
                    <a:pt x="2160" y="4320"/>
                  </a:cubicBezTo>
                  <a:cubicBezTo>
                    <a:pt x="934" y="4320"/>
                    <a:pt x="0" y="3327"/>
                    <a:pt x="59" y="2102"/>
                  </a:cubicBezTo>
                  <a:cubicBezTo>
                    <a:pt x="59" y="876"/>
                    <a:pt x="1051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6" name="Google Shape;16806;p34"/>
            <p:cNvSpPr/>
            <p:nvPr/>
          </p:nvSpPr>
          <p:spPr>
            <a:xfrm>
              <a:off x="1648825" y="3401800"/>
              <a:ext cx="110925" cy="109450"/>
            </a:xfrm>
            <a:custGeom>
              <a:avLst/>
              <a:gdLst/>
              <a:ahLst/>
              <a:cxnLst/>
              <a:rect l="l" t="t" r="r" b="b"/>
              <a:pathLst>
                <a:path w="4437" h="4378" extrusionOk="0">
                  <a:moveTo>
                    <a:pt x="59" y="2160"/>
                  </a:moveTo>
                  <a:cubicBezTo>
                    <a:pt x="59" y="934"/>
                    <a:pt x="993" y="0"/>
                    <a:pt x="2277" y="59"/>
                  </a:cubicBezTo>
                  <a:cubicBezTo>
                    <a:pt x="3444" y="59"/>
                    <a:pt x="4436" y="1051"/>
                    <a:pt x="4378" y="2277"/>
                  </a:cubicBezTo>
                  <a:cubicBezTo>
                    <a:pt x="4378" y="3444"/>
                    <a:pt x="3386" y="4378"/>
                    <a:pt x="2218" y="4378"/>
                  </a:cubicBezTo>
                  <a:cubicBezTo>
                    <a:pt x="993" y="4378"/>
                    <a:pt x="0" y="3444"/>
                    <a:pt x="59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7" name="Google Shape;16807;p34"/>
            <p:cNvSpPr/>
            <p:nvPr/>
          </p:nvSpPr>
          <p:spPr>
            <a:xfrm>
              <a:off x="5574225" y="1440550"/>
              <a:ext cx="108025" cy="108000"/>
            </a:xfrm>
            <a:custGeom>
              <a:avLst/>
              <a:gdLst/>
              <a:ahLst/>
              <a:cxnLst/>
              <a:rect l="l" t="t" r="r" b="b"/>
              <a:pathLst>
                <a:path w="4321" h="4320" extrusionOk="0">
                  <a:moveTo>
                    <a:pt x="2161" y="4320"/>
                  </a:moveTo>
                  <a:cubicBezTo>
                    <a:pt x="993" y="4320"/>
                    <a:pt x="1" y="3386"/>
                    <a:pt x="1" y="2218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328" y="0"/>
                    <a:pt x="4320" y="934"/>
                    <a:pt x="4320" y="2160"/>
                  </a:cubicBezTo>
                  <a:cubicBezTo>
                    <a:pt x="4320" y="3327"/>
                    <a:pt x="3386" y="4320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8" name="Google Shape;16808;p34"/>
            <p:cNvSpPr/>
            <p:nvPr/>
          </p:nvSpPr>
          <p:spPr>
            <a:xfrm>
              <a:off x="5820850" y="3649875"/>
              <a:ext cx="108000" cy="108000"/>
            </a:xfrm>
            <a:custGeom>
              <a:avLst/>
              <a:gdLst/>
              <a:ahLst/>
              <a:cxnLst/>
              <a:rect l="l" t="t" r="r" b="b"/>
              <a:pathLst>
                <a:path w="4320" h="4320" extrusionOk="0">
                  <a:moveTo>
                    <a:pt x="2160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1" y="992"/>
                    <a:pt x="993" y="0"/>
                    <a:pt x="2160" y="0"/>
                  </a:cubicBezTo>
                  <a:cubicBezTo>
                    <a:pt x="3328" y="0"/>
                    <a:pt x="4320" y="992"/>
                    <a:pt x="4320" y="2160"/>
                  </a:cubicBezTo>
                  <a:cubicBezTo>
                    <a:pt x="4320" y="3327"/>
                    <a:pt x="3328" y="4320"/>
                    <a:pt x="2160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9" name="Google Shape;16809;p34"/>
            <p:cNvSpPr/>
            <p:nvPr/>
          </p:nvSpPr>
          <p:spPr>
            <a:xfrm>
              <a:off x="5083925" y="950225"/>
              <a:ext cx="109475" cy="109475"/>
            </a:xfrm>
            <a:custGeom>
              <a:avLst/>
              <a:gdLst/>
              <a:ahLst/>
              <a:cxnLst/>
              <a:rect l="l" t="t" r="r" b="b"/>
              <a:pathLst>
                <a:path w="4379" h="4379" extrusionOk="0">
                  <a:moveTo>
                    <a:pt x="4320" y="2161"/>
                  </a:moveTo>
                  <a:cubicBezTo>
                    <a:pt x="4378" y="3328"/>
                    <a:pt x="3386" y="4320"/>
                    <a:pt x="2219" y="4379"/>
                  </a:cubicBezTo>
                  <a:cubicBezTo>
                    <a:pt x="1051" y="4379"/>
                    <a:pt x="59" y="3445"/>
                    <a:pt x="0" y="2219"/>
                  </a:cubicBezTo>
                  <a:cubicBezTo>
                    <a:pt x="0" y="1051"/>
                    <a:pt x="993" y="59"/>
                    <a:pt x="2160" y="59"/>
                  </a:cubicBezTo>
                  <a:cubicBezTo>
                    <a:pt x="3328" y="1"/>
                    <a:pt x="4320" y="993"/>
                    <a:pt x="4320" y="21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0" name="Google Shape;16810;p34"/>
            <p:cNvSpPr/>
            <p:nvPr/>
          </p:nvSpPr>
          <p:spPr>
            <a:xfrm>
              <a:off x="2876050" y="703625"/>
              <a:ext cx="108025" cy="109450"/>
            </a:xfrm>
            <a:custGeom>
              <a:avLst/>
              <a:gdLst/>
              <a:ahLst/>
              <a:cxnLst/>
              <a:rect l="l" t="t" r="r" b="b"/>
              <a:pathLst>
                <a:path w="4321" h="4378" extrusionOk="0">
                  <a:moveTo>
                    <a:pt x="2161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59" y="992"/>
                    <a:pt x="1052" y="0"/>
                    <a:pt x="2219" y="59"/>
                  </a:cubicBezTo>
                  <a:cubicBezTo>
                    <a:pt x="3328" y="59"/>
                    <a:pt x="4320" y="1051"/>
                    <a:pt x="4320" y="2218"/>
                  </a:cubicBezTo>
                  <a:cubicBezTo>
                    <a:pt x="4320" y="3386"/>
                    <a:pt x="3328" y="4378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1" name="Google Shape;16811;p34"/>
            <p:cNvSpPr/>
            <p:nvPr/>
          </p:nvSpPr>
          <p:spPr>
            <a:xfrm>
              <a:off x="5329075" y="4386800"/>
              <a:ext cx="105100" cy="106550"/>
            </a:xfrm>
            <a:custGeom>
              <a:avLst/>
              <a:gdLst/>
              <a:ahLst/>
              <a:cxnLst/>
              <a:rect l="l" t="t" r="r" b="b"/>
              <a:pathLst>
                <a:path w="4204" h="4262" extrusionOk="0">
                  <a:moveTo>
                    <a:pt x="4203" y="2102"/>
                  </a:moveTo>
                  <a:cubicBezTo>
                    <a:pt x="4203" y="3269"/>
                    <a:pt x="3211" y="4203"/>
                    <a:pt x="2102" y="4261"/>
                  </a:cubicBezTo>
                  <a:cubicBezTo>
                    <a:pt x="935" y="4261"/>
                    <a:pt x="1" y="3269"/>
                    <a:pt x="1" y="2102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211" y="0"/>
                    <a:pt x="4203" y="993"/>
                    <a:pt x="4203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2" name="Google Shape;16812;p34"/>
            <p:cNvSpPr/>
            <p:nvPr/>
          </p:nvSpPr>
          <p:spPr>
            <a:xfrm>
              <a:off x="2140600" y="1195400"/>
              <a:ext cx="105075" cy="105075"/>
            </a:xfrm>
            <a:custGeom>
              <a:avLst/>
              <a:gdLst/>
              <a:ahLst/>
              <a:cxnLst/>
              <a:rect l="l" t="t" r="r" b="b"/>
              <a:pathLst>
                <a:path w="4203" h="4203" extrusionOk="0">
                  <a:moveTo>
                    <a:pt x="2102" y="0"/>
                  </a:moveTo>
                  <a:cubicBezTo>
                    <a:pt x="3211" y="0"/>
                    <a:pt x="4203" y="934"/>
                    <a:pt x="4203" y="2101"/>
                  </a:cubicBezTo>
                  <a:cubicBezTo>
                    <a:pt x="4203" y="3269"/>
                    <a:pt x="3269" y="4203"/>
                    <a:pt x="2102" y="4203"/>
                  </a:cubicBezTo>
                  <a:cubicBezTo>
                    <a:pt x="992" y="4203"/>
                    <a:pt x="59" y="3269"/>
                    <a:pt x="0" y="2160"/>
                  </a:cubicBezTo>
                  <a:cubicBezTo>
                    <a:pt x="0" y="992"/>
                    <a:pt x="934" y="58"/>
                    <a:pt x="210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3" name="Google Shape;16813;p34"/>
            <p:cNvSpPr/>
            <p:nvPr/>
          </p:nvSpPr>
          <p:spPr>
            <a:xfrm>
              <a:off x="2388675" y="954600"/>
              <a:ext cx="102175" cy="102175"/>
            </a:xfrm>
            <a:custGeom>
              <a:avLst/>
              <a:gdLst/>
              <a:ahLst/>
              <a:cxnLst/>
              <a:rect l="l" t="t" r="r" b="b"/>
              <a:pathLst>
                <a:path w="4087" h="4087" extrusionOk="0">
                  <a:moveTo>
                    <a:pt x="4086" y="2044"/>
                  </a:moveTo>
                  <a:cubicBezTo>
                    <a:pt x="4086" y="3211"/>
                    <a:pt x="3211" y="4087"/>
                    <a:pt x="2043" y="4087"/>
                  </a:cubicBezTo>
                  <a:cubicBezTo>
                    <a:pt x="876" y="4028"/>
                    <a:pt x="0" y="3153"/>
                    <a:pt x="0" y="1986"/>
                  </a:cubicBezTo>
                  <a:cubicBezTo>
                    <a:pt x="59" y="876"/>
                    <a:pt x="934" y="1"/>
                    <a:pt x="2043" y="1"/>
                  </a:cubicBezTo>
                  <a:cubicBezTo>
                    <a:pt x="3211" y="1"/>
                    <a:pt x="4086" y="876"/>
                    <a:pt x="4086" y="20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4" name="Google Shape;16814;p34"/>
            <p:cNvSpPr/>
            <p:nvPr/>
          </p:nvSpPr>
          <p:spPr>
            <a:xfrm>
              <a:off x="5577150" y="4141650"/>
              <a:ext cx="102175" cy="102150"/>
            </a:xfrm>
            <a:custGeom>
              <a:avLst/>
              <a:gdLst/>
              <a:ahLst/>
              <a:cxnLst/>
              <a:rect l="l" t="t" r="r" b="b"/>
              <a:pathLst>
                <a:path w="4087" h="4086" extrusionOk="0">
                  <a:moveTo>
                    <a:pt x="4087" y="2043"/>
                  </a:moveTo>
                  <a:cubicBezTo>
                    <a:pt x="4087" y="3210"/>
                    <a:pt x="3153" y="4086"/>
                    <a:pt x="2044" y="4086"/>
                  </a:cubicBezTo>
                  <a:cubicBezTo>
                    <a:pt x="876" y="4086"/>
                    <a:pt x="1" y="3210"/>
                    <a:pt x="1" y="2043"/>
                  </a:cubicBezTo>
                  <a:cubicBezTo>
                    <a:pt x="1" y="876"/>
                    <a:pt x="876" y="0"/>
                    <a:pt x="2044" y="0"/>
                  </a:cubicBezTo>
                  <a:cubicBezTo>
                    <a:pt x="3211" y="0"/>
                    <a:pt x="4087" y="934"/>
                    <a:pt x="4087" y="204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5" name="Google Shape;16815;p34"/>
            <p:cNvSpPr/>
            <p:nvPr/>
          </p:nvSpPr>
          <p:spPr>
            <a:xfrm>
              <a:off x="4593600" y="4877100"/>
              <a:ext cx="103650" cy="103650"/>
            </a:xfrm>
            <a:custGeom>
              <a:avLst/>
              <a:gdLst/>
              <a:ahLst/>
              <a:cxnLst/>
              <a:rect l="l" t="t" r="r" b="b"/>
              <a:pathLst>
                <a:path w="4146" h="4146" extrusionOk="0">
                  <a:moveTo>
                    <a:pt x="4087" y="2102"/>
                  </a:moveTo>
                  <a:cubicBezTo>
                    <a:pt x="4087" y="3269"/>
                    <a:pt x="3211" y="4145"/>
                    <a:pt x="2044" y="4145"/>
                  </a:cubicBezTo>
                  <a:cubicBezTo>
                    <a:pt x="877" y="4145"/>
                    <a:pt x="1" y="3211"/>
                    <a:pt x="1" y="2044"/>
                  </a:cubicBezTo>
                  <a:cubicBezTo>
                    <a:pt x="1" y="935"/>
                    <a:pt x="935" y="1"/>
                    <a:pt x="2102" y="59"/>
                  </a:cubicBezTo>
                  <a:cubicBezTo>
                    <a:pt x="3211" y="59"/>
                    <a:pt x="4145" y="935"/>
                    <a:pt x="4087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6" name="Google Shape;16816;p34"/>
            <p:cNvSpPr/>
            <p:nvPr/>
          </p:nvSpPr>
          <p:spPr>
            <a:xfrm>
              <a:off x="1653200" y="1932325"/>
              <a:ext cx="102175" cy="103625"/>
            </a:xfrm>
            <a:custGeom>
              <a:avLst/>
              <a:gdLst/>
              <a:ahLst/>
              <a:cxnLst/>
              <a:rect l="l" t="t" r="r" b="b"/>
              <a:pathLst>
                <a:path w="4087" h="4145" extrusionOk="0">
                  <a:moveTo>
                    <a:pt x="1985" y="4086"/>
                  </a:moveTo>
                  <a:cubicBezTo>
                    <a:pt x="818" y="4086"/>
                    <a:pt x="0" y="3152"/>
                    <a:pt x="0" y="1985"/>
                  </a:cubicBezTo>
                  <a:cubicBezTo>
                    <a:pt x="59" y="876"/>
                    <a:pt x="993" y="0"/>
                    <a:pt x="2160" y="58"/>
                  </a:cubicBezTo>
                  <a:cubicBezTo>
                    <a:pt x="3269" y="117"/>
                    <a:pt x="4086" y="992"/>
                    <a:pt x="4086" y="2160"/>
                  </a:cubicBezTo>
                  <a:cubicBezTo>
                    <a:pt x="4028" y="3269"/>
                    <a:pt x="3152" y="4144"/>
                    <a:pt x="1985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7" name="Google Shape;16817;p34"/>
            <p:cNvSpPr/>
            <p:nvPr/>
          </p:nvSpPr>
          <p:spPr>
            <a:xfrm>
              <a:off x="6067475" y="2673625"/>
              <a:ext cx="100700" cy="100700"/>
            </a:xfrm>
            <a:custGeom>
              <a:avLst/>
              <a:gdLst/>
              <a:ahLst/>
              <a:cxnLst/>
              <a:rect l="l" t="t" r="r" b="b"/>
              <a:pathLst>
                <a:path w="4028" h="4028" extrusionOk="0">
                  <a:moveTo>
                    <a:pt x="2043" y="4028"/>
                  </a:moveTo>
                  <a:cubicBezTo>
                    <a:pt x="934" y="4028"/>
                    <a:pt x="0" y="3152"/>
                    <a:pt x="0" y="2043"/>
                  </a:cubicBezTo>
                  <a:cubicBezTo>
                    <a:pt x="0" y="934"/>
                    <a:pt x="876" y="0"/>
                    <a:pt x="2043" y="59"/>
                  </a:cubicBezTo>
                  <a:cubicBezTo>
                    <a:pt x="3152" y="59"/>
                    <a:pt x="4028" y="934"/>
                    <a:pt x="4028" y="2043"/>
                  </a:cubicBezTo>
                  <a:cubicBezTo>
                    <a:pt x="4028" y="3152"/>
                    <a:pt x="3152" y="4028"/>
                    <a:pt x="2043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8" name="Google Shape;16818;p34"/>
            <p:cNvSpPr/>
            <p:nvPr/>
          </p:nvSpPr>
          <p:spPr>
            <a:xfrm>
              <a:off x="5088300" y="4636325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876" y="4028"/>
                    <a:pt x="1" y="3153"/>
                    <a:pt x="1" y="1985"/>
                  </a:cubicBezTo>
                  <a:cubicBezTo>
                    <a:pt x="1" y="876"/>
                    <a:pt x="876" y="1"/>
                    <a:pt x="1985" y="1"/>
                  </a:cubicBezTo>
                  <a:cubicBezTo>
                    <a:pt x="3153" y="1"/>
                    <a:pt x="4028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9" name="Google Shape;16819;p34"/>
            <p:cNvSpPr/>
            <p:nvPr/>
          </p:nvSpPr>
          <p:spPr>
            <a:xfrm>
              <a:off x="1899825" y="1443475"/>
              <a:ext cx="102150" cy="102150"/>
            </a:xfrm>
            <a:custGeom>
              <a:avLst/>
              <a:gdLst/>
              <a:ahLst/>
              <a:cxnLst/>
              <a:rect l="l" t="t" r="r" b="b"/>
              <a:pathLst>
                <a:path w="4086" h="4086" extrusionOk="0">
                  <a:moveTo>
                    <a:pt x="2101" y="58"/>
                  </a:moveTo>
                  <a:cubicBezTo>
                    <a:pt x="3210" y="58"/>
                    <a:pt x="4086" y="992"/>
                    <a:pt x="4028" y="2101"/>
                  </a:cubicBezTo>
                  <a:cubicBezTo>
                    <a:pt x="4028" y="3210"/>
                    <a:pt x="3094" y="4086"/>
                    <a:pt x="1926" y="4086"/>
                  </a:cubicBezTo>
                  <a:cubicBezTo>
                    <a:pt x="817" y="4028"/>
                    <a:pt x="0" y="3094"/>
                    <a:pt x="58" y="1985"/>
                  </a:cubicBezTo>
                  <a:cubicBezTo>
                    <a:pt x="58" y="876"/>
                    <a:pt x="992" y="0"/>
                    <a:pt x="2101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0" name="Google Shape;16820;p34"/>
            <p:cNvSpPr/>
            <p:nvPr/>
          </p:nvSpPr>
          <p:spPr>
            <a:xfrm>
              <a:off x="6066000" y="2917325"/>
              <a:ext cx="102175" cy="100700"/>
            </a:xfrm>
            <a:custGeom>
              <a:avLst/>
              <a:gdLst/>
              <a:ahLst/>
              <a:cxnLst/>
              <a:rect l="l" t="t" r="r" b="b"/>
              <a:pathLst>
                <a:path w="4087" h="4028" extrusionOk="0">
                  <a:moveTo>
                    <a:pt x="4028" y="2043"/>
                  </a:moveTo>
                  <a:cubicBezTo>
                    <a:pt x="4028" y="3094"/>
                    <a:pt x="3094" y="4028"/>
                    <a:pt x="1985" y="3969"/>
                  </a:cubicBezTo>
                  <a:cubicBezTo>
                    <a:pt x="935" y="3969"/>
                    <a:pt x="1" y="3035"/>
                    <a:pt x="59" y="1926"/>
                  </a:cubicBezTo>
                  <a:cubicBezTo>
                    <a:pt x="118" y="876"/>
                    <a:pt x="993" y="0"/>
                    <a:pt x="2044" y="0"/>
                  </a:cubicBezTo>
                  <a:cubicBezTo>
                    <a:pt x="3153" y="0"/>
                    <a:pt x="4087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1" name="Google Shape;16821;p34"/>
            <p:cNvSpPr/>
            <p:nvPr/>
          </p:nvSpPr>
          <p:spPr>
            <a:xfrm>
              <a:off x="2878975" y="4878575"/>
              <a:ext cx="100725" cy="100700"/>
            </a:xfrm>
            <a:custGeom>
              <a:avLst/>
              <a:gdLst/>
              <a:ahLst/>
              <a:cxnLst/>
              <a:rect l="l" t="t" r="r" b="b"/>
              <a:pathLst>
                <a:path w="4029" h="4028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935" y="4028"/>
                    <a:pt x="1" y="3094"/>
                    <a:pt x="59" y="1985"/>
                  </a:cubicBezTo>
                  <a:cubicBezTo>
                    <a:pt x="59" y="934"/>
                    <a:pt x="935" y="58"/>
                    <a:pt x="1985" y="0"/>
                  </a:cubicBezTo>
                  <a:cubicBezTo>
                    <a:pt x="3094" y="0"/>
                    <a:pt x="4028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2" name="Google Shape;16822;p34"/>
            <p:cNvSpPr/>
            <p:nvPr/>
          </p:nvSpPr>
          <p:spPr>
            <a:xfrm>
              <a:off x="3862525" y="465750"/>
              <a:ext cx="100700" cy="100725"/>
            </a:xfrm>
            <a:custGeom>
              <a:avLst/>
              <a:gdLst/>
              <a:ahLst/>
              <a:cxnLst/>
              <a:rect l="l" t="t" r="r" b="b"/>
              <a:pathLst>
                <a:path w="4028" h="4029" extrusionOk="0">
                  <a:moveTo>
                    <a:pt x="4028" y="1985"/>
                  </a:moveTo>
                  <a:cubicBezTo>
                    <a:pt x="4028" y="3094"/>
                    <a:pt x="3094" y="4028"/>
                    <a:pt x="1985" y="3970"/>
                  </a:cubicBezTo>
                  <a:cubicBezTo>
                    <a:pt x="934" y="3970"/>
                    <a:pt x="0" y="3094"/>
                    <a:pt x="0" y="1985"/>
                  </a:cubicBezTo>
                  <a:cubicBezTo>
                    <a:pt x="0" y="935"/>
                    <a:pt x="934" y="1"/>
                    <a:pt x="1985" y="1"/>
                  </a:cubicBezTo>
                  <a:cubicBezTo>
                    <a:pt x="3036" y="1"/>
                    <a:pt x="3970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3" name="Google Shape;16823;p34"/>
            <p:cNvSpPr/>
            <p:nvPr/>
          </p:nvSpPr>
          <p:spPr>
            <a:xfrm>
              <a:off x="3615900" y="465750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2044" y="4028"/>
                  </a:moveTo>
                  <a:cubicBezTo>
                    <a:pt x="935" y="4028"/>
                    <a:pt x="1" y="3094"/>
                    <a:pt x="1" y="2044"/>
                  </a:cubicBezTo>
                  <a:cubicBezTo>
                    <a:pt x="1" y="935"/>
                    <a:pt x="935" y="1"/>
                    <a:pt x="2044" y="1"/>
                  </a:cubicBezTo>
                  <a:cubicBezTo>
                    <a:pt x="3094" y="1"/>
                    <a:pt x="3970" y="876"/>
                    <a:pt x="4028" y="1985"/>
                  </a:cubicBezTo>
                  <a:cubicBezTo>
                    <a:pt x="4028" y="3036"/>
                    <a:pt x="3153" y="3970"/>
                    <a:pt x="2044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4" name="Google Shape;16824;p34"/>
            <p:cNvSpPr/>
            <p:nvPr/>
          </p:nvSpPr>
          <p:spPr>
            <a:xfrm>
              <a:off x="2143500" y="4389725"/>
              <a:ext cx="100725" cy="99250"/>
            </a:xfrm>
            <a:custGeom>
              <a:avLst/>
              <a:gdLst/>
              <a:ahLst/>
              <a:cxnLst/>
              <a:rect l="l" t="t" r="r" b="b"/>
              <a:pathLst>
                <a:path w="4029" h="3970" extrusionOk="0">
                  <a:moveTo>
                    <a:pt x="3970" y="1985"/>
                  </a:moveTo>
                  <a:cubicBezTo>
                    <a:pt x="4028" y="3035"/>
                    <a:pt x="3095" y="3969"/>
                    <a:pt x="1986" y="3969"/>
                  </a:cubicBezTo>
                  <a:cubicBezTo>
                    <a:pt x="935" y="3969"/>
                    <a:pt x="59" y="3094"/>
                    <a:pt x="1" y="2043"/>
                  </a:cubicBezTo>
                  <a:cubicBezTo>
                    <a:pt x="1" y="934"/>
                    <a:pt x="935" y="0"/>
                    <a:pt x="1986" y="0"/>
                  </a:cubicBezTo>
                  <a:cubicBezTo>
                    <a:pt x="3036" y="0"/>
                    <a:pt x="3970" y="876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5" name="Google Shape;16825;p34"/>
            <p:cNvSpPr/>
            <p:nvPr/>
          </p:nvSpPr>
          <p:spPr>
            <a:xfrm>
              <a:off x="1654650" y="3652775"/>
              <a:ext cx="99250" cy="100725"/>
            </a:xfrm>
            <a:custGeom>
              <a:avLst/>
              <a:gdLst/>
              <a:ahLst/>
              <a:cxnLst/>
              <a:rect l="l" t="t" r="r" b="b"/>
              <a:pathLst>
                <a:path w="3970" h="4029" extrusionOk="0">
                  <a:moveTo>
                    <a:pt x="1985" y="59"/>
                  </a:moveTo>
                  <a:cubicBezTo>
                    <a:pt x="3036" y="1"/>
                    <a:pt x="3970" y="935"/>
                    <a:pt x="3970" y="2044"/>
                  </a:cubicBezTo>
                  <a:cubicBezTo>
                    <a:pt x="3970" y="3095"/>
                    <a:pt x="3094" y="4028"/>
                    <a:pt x="1985" y="4028"/>
                  </a:cubicBezTo>
                  <a:cubicBezTo>
                    <a:pt x="935" y="4028"/>
                    <a:pt x="1" y="3095"/>
                    <a:pt x="1" y="1986"/>
                  </a:cubicBezTo>
                  <a:cubicBezTo>
                    <a:pt x="1" y="935"/>
                    <a:pt x="876" y="59"/>
                    <a:pt x="198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6" name="Google Shape;16826;p34"/>
            <p:cNvSpPr/>
            <p:nvPr/>
          </p:nvSpPr>
          <p:spPr>
            <a:xfrm>
              <a:off x="6067475" y="2428475"/>
              <a:ext cx="99250" cy="99250"/>
            </a:xfrm>
            <a:custGeom>
              <a:avLst/>
              <a:gdLst/>
              <a:ahLst/>
              <a:cxnLst/>
              <a:rect l="l" t="t" r="r" b="b"/>
              <a:pathLst>
                <a:path w="3970" h="3970" extrusionOk="0">
                  <a:moveTo>
                    <a:pt x="1985" y="0"/>
                  </a:moveTo>
                  <a:cubicBezTo>
                    <a:pt x="3035" y="0"/>
                    <a:pt x="3911" y="876"/>
                    <a:pt x="3969" y="1926"/>
                  </a:cubicBezTo>
                  <a:cubicBezTo>
                    <a:pt x="3969" y="2977"/>
                    <a:pt x="3094" y="3911"/>
                    <a:pt x="2043" y="3911"/>
                  </a:cubicBezTo>
                  <a:cubicBezTo>
                    <a:pt x="992" y="3969"/>
                    <a:pt x="59" y="3035"/>
                    <a:pt x="59" y="1985"/>
                  </a:cubicBezTo>
                  <a:cubicBezTo>
                    <a:pt x="0" y="934"/>
                    <a:pt x="934" y="58"/>
                    <a:pt x="198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7" name="Google Shape;16827;p34"/>
            <p:cNvSpPr/>
            <p:nvPr/>
          </p:nvSpPr>
          <p:spPr>
            <a:xfrm>
              <a:off x="4841675" y="709450"/>
              <a:ext cx="99275" cy="99250"/>
            </a:xfrm>
            <a:custGeom>
              <a:avLst/>
              <a:gdLst/>
              <a:ahLst/>
              <a:cxnLst/>
              <a:rect l="l" t="t" r="r" b="b"/>
              <a:pathLst>
                <a:path w="3971" h="3970" extrusionOk="0">
                  <a:moveTo>
                    <a:pt x="3970" y="1985"/>
                  </a:moveTo>
                  <a:cubicBezTo>
                    <a:pt x="3970" y="3036"/>
                    <a:pt x="3036" y="3970"/>
                    <a:pt x="1986" y="3970"/>
                  </a:cubicBezTo>
                  <a:cubicBezTo>
                    <a:pt x="935" y="3911"/>
                    <a:pt x="1" y="2978"/>
                    <a:pt x="59" y="1927"/>
                  </a:cubicBezTo>
                  <a:cubicBezTo>
                    <a:pt x="59" y="876"/>
                    <a:pt x="993" y="1"/>
                    <a:pt x="2044" y="1"/>
                  </a:cubicBezTo>
                  <a:cubicBezTo>
                    <a:pt x="3095" y="1"/>
                    <a:pt x="3970" y="935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8" name="Google Shape;16828;p34"/>
            <p:cNvSpPr/>
            <p:nvPr/>
          </p:nvSpPr>
          <p:spPr>
            <a:xfrm>
              <a:off x="5825225" y="1691525"/>
              <a:ext cx="99250" cy="99275"/>
            </a:xfrm>
            <a:custGeom>
              <a:avLst/>
              <a:gdLst/>
              <a:ahLst/>
              <a:cxnLst/>
              <a:rect l="l" t="t" r="r" b="b"/>
              <a:pathLst>
                <a:path w="3970" h="3971" extrusionOk="0">
                  <a:moveTo>
                    <a:pt x="1985" y="3970"/>
                  </a:moveTo>
                  <a:cubicBezTo>
                    <a:pt x="876" y="3970"/>
                    <a:pt x="1" y="3036"/>
                    <a:pt x="1" y="1986"/>
                  </a:cubicBezTo>
                  <a:cubicBezTo>
                    <a:pt x="1" y="935"/>
                    <a:pt x="935" y="1"/>
                    <a:pt x="1985" y="59"/>
                  </a:cubicBezTo>
                  <a:cubicBezTo>
                    <a:pt x="3036" y="59"/>
                    <a:pt x="3970" y="993"/>
                    <a:pt x="3970" y="2044"/>
                  </a:cubicBezTo>
                  <a:cubicBezTo>
                    <a:pt x="3911" y="3095"/>
                    <a:pt x="3036" y="3970"/>
                    <a:pt x="198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9" name="Google Shape;16829;p34"/>
            <p:cNvSpPr/>
            <p:nvPr/>
          </p:nvSpPr>
          <p:spPr>
            <a:xfrm>
              <a:off x="4106225" y="465750"/>
              <a:ext cx="97800" cy="99250"/>
            </a:xfrm>
            <a:custGeom>
              <a:avLst/>
              <a:gdLst/>
              <a:ahLst/>
              <a:cxnLst/>
              <a:rect l="l" t="t" r="r" b="b"/>
              <a:pathLst>
                <a:path w="3912" h="3970" extrusionOk="0">
                  <a:moveTo>
                    <a:pt x="3911" y="1985"/>
                  </a:moveTo>
                  <a:cubicBezTo>
                    <a:pt x="3911" y="3036"/>
                    <a:pt x="3035" y="3970"/>
                    <a:pt x="1985" y="3970"/>
                  </a:cubicBezTo>
                  <a:cubicBezTo>
                    <a:pt x="934" y="3970"/>
                    <a:pt x="0" y="3036"/>
                    <a:pt x="0" y="1985"/>
                  </a:cubicBezTo>
                  <a:cubicBezTo>
                    <a:pt x="0" y="935"/>
                    <a:pt x="876" y="59"/>
                    <a:pt x="1926" y="59"/>
                  </a:cubicBezTo>
                  <a:cubicBezTo>
                    <a:pt x="2977" y="1"/>
                    <a:pt x="3911" y="935"/>
                    <a:pt x="3911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0" name="Google Shape;16830;p34"/>
            <p:cNvSpPr/>
            <p:nvPr/>
          </p:nvSpPr>
          <p:spPr>
            <a:xfrm>
              <a:off x="2393050" y="4634875"/>
              <a:ext cx="94875" cy="96325"/>
            </a:xfrm>
            <a:custGeom>
              <a:avLst/>
              <a:gdLst/>
              <a:ahLst/>
              <a:cxnLst/>
              <a:rect l="l" t="t" r="r" b="b"/>
              <a:pathLst>
                <a:path w="3795" h="3853" extrusionOk="0">
                  <a:moveTo>
                    <a:pt x="3794" y="1868"/>
                  </a:moveTo>
                  <a:cubicBezTo>
                    <a:pt x="3794" y="2977"/>
                    <a:pt x="2977" y="3794"/>
                    <a:pt x="1926" y="3794"/>
                  </a:cubicBezTo>
                  <a:cubicBezTo>
                    <a:pt x="817" y="3853"/>
                    <a:pt x="0" y="2977"/>
                    <a:pt x="0" y="1868"/>
                  </a:cubicBezTo>
                  <a:cubicBezTo>
                    <a:pt x="0" y="817"/>
                    <a:pt x="817" y="0"/>
                    <a:pt x="1926" y="0"/>
                  </a:cubicBezTo>
                  <a:cubicBezTo>
                    <a:pt x="2977" y="0"/>
                    <a:pt x="3794" y="817"/>
                    <a:pt x="3794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1" name="Google Shape;16831;p34"/>
            <p:cNvSpPr/>
            <p:nvPr/>
          </p:nvSpPr>
          <p:spPr>
            <a:xfrm>
              <a:off x="6068925" y="3165400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3853" y="1985"/>
                  </a:moveTo>
                  <a:cubicBezTo>
                    <a:pt x="3853" y="3035"/>
                    <a:pt x="2977" y="3853"/>
                    <a:pt x="1927" y="3853"/>
                  </a:cubicBezTo>
                  <a:cubicBezTo>
                    <a:pt x="818" y="3853"/>
                    <a:pt x="1" y="2977"/>
                    <a:pt x="59" y="1868"/>
                  </a:cubicBezTo>
                  <a:cubicBezTo>
                    <a:pt x="59" y="817"/>
                    <a:pt x="934" y="0"/>
                    <a:pt x="1985" y="0"/>
                  </a:cubicBezTo>
                  <a:cubicBezTo>
                    <a:pt x="3036" y="59"/>
                    <a:pt x="3853" y="934"/>
                    <a:pt x="3853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2" name="Google Shape;16832;p34"/>
            <p:cNvSpPr/>
            <p:nvPr/>
          </p:nvSpPr>
          <p:spPr>
            <a:xfrm>
              <a:off x="3370750" y="467225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1868" y="3853"/>
                  </a:moveTo>
                  <a:cubicBezTo>
                    <a:pt x="818" y="3794"/>
                    <a:pt x="0" y="2977"/>
                    <a:pt x="59" y="1868"/>
                  </a:cubicBezTo>
                  <a:cubicBezTo>
                    <a:pt x="59" y="817"/>
                    <a:pt x="934" y="0"/>
                    <a:pt x="1985" y="59"/>
                  </a:cubicBezTo>
                  <a:cubicBezTo>
                    <a:pt x="3094" y="59"/>
                    <a:pt x="3853" y="934"/>
                    <a:pt x="3853" y="1985"/>
                  </a:cubicBezTo>
                  <a:cubicBezTo>
                    <a:pt x="3795" y="3094"/>
                    <a:pt x="2977" y="3853"/>
                    <a:pt x="1868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3" name="Google Shape;16833;p34"/>
            <p:cNvSpPr/>
            <p:nvPr/>
          </p:nvSpPr>
          <p:spPr>
            <a:xfrm>
              <a:off x="5828150" y="3902325"/>
              <a:ext cx="93425" cy="94875"/>
            </a:xfrm>
            <a:custGeom>
              <a:avLst/>
              <a:gdLst/>
              <a:ahLst/>
              <a:cxnLst/>
              <a:rect l="l" t="t" r="r" b="b"/>
              <a:pathLst>
                <a:path w="3737" h="3795" extrusionOk="0">
                  <a:moveTo>
                    <a:pt x="3736" y="1926"/>
                  </a:moveTo>
                  <a:cubicBezTo>
                    <a:pt x="3736" y="3036"/>
                    <a:pt x="2861" y="3794"/>
                    <a:pt x="1810" y="3794"/>
                  </a:cubicBezTo>
                  <a:cubicBezTo>
                    <a:pt x="759" y="3736"/>
                    <a:pt x="0" y="2919"/>
                    <a:pt x="0" y="1926"/>
                  </a:cubicBezTo>
                  <a:cubicBezTo>
                    <a:pt x="0" y="817"/>
                    <a:pt x="876" y="0"/>
                    <a:pt x="1927" y="59"/>
                  </a:cubicBezTo>
                  <a:cubicBezTo>
                    <a:pt x="2977" y="59"/>
                    <a:pt x="3736" y="876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4" name="Google Shape;16834;p34"/>
            <p:cNvSpPr/>
            <p:nvPr/>
          </p:nvSpPr>
          <p:spPr>
            <a:xfrm>
              <a:off x="1899825" y="4146025"/>
              <a:ext cx="94875" cy="94875"/>
            </a:xfrm>
            <a:custGeom>
              <a:avLst/>
              <a:gdLst/>
              <a:ahLst/>
              <a:cxnLst/>
              <a:rect l="l" t="t" r="r" b="b"/>
              <a:pathLst>
                <a:path w="3795" h="3795" extrusionOk="0">
                  <a:moveTo>
                    <a:pt x="3794" y="1926"/>
                  </a:moveTo>
                  <a:cubicBezTo>
                    <a:pt x="3736" y="2977"/>
                    <a:pt x="2919" y="3794"/>
                    <a:pt x="1810" y="3794"/>
                  </a:cubicBezTo>
                  <a:cubicBezTo>
                    <a:pt x="759" y="3736"/>
                    <a:pt x="0" y="2919"/>
                    <a:pt x="0" y="1810"/>
                  </a:cubicBezTo>
                  <a:cubicBezTo>
                    <a:pt x="58" y="759"/>
                    <a:pt x="876" y="0"/>
                    <a:pt x="1868" y="0"/>
                  </a:cubicBezTo>
                  <a:cubicBezTo>
                    <a:pt x="2977" y="0"/>
                    <a:pt x="3794" y="817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5" name="Google Shape;16835;p34"/>
            <p:cNvSpPr/>
            <p:nvPr/>
          </p:nvSpPr>
          <p:spPr>
            <a:xfrm>
              <a:off x="2639650" y="712375"/>
              <a:ext cx="94875" cy="93425"/>
            </a:xfrm>
            <a:custGeom>
              <a:avLst/>
              <a:gdLst/>
              <a:ahLst/>
              <a:cxnLst/>
              <a:rect l="l" t="t" r="r" b="b"/>
              <a:pathLst>
                <a:path w="3795" h="3737" extrusionOk="0">
                  <a:moveTo>
                    <a:pt x="1927" y="3736"/>
                  </a:moveTo>
                  <a:cubicBezTo>
                    <a:pt x="876" y="3736"/>
                    <a:pt x="59" y="2919"/>
                    <a:pt x="59" y="1868"/>
                  </a:cubicBezTo>
                  <a:cubicBezTo>
                    <a:pt x="1" y="818"/>
                    <a:pt x="818" y="0"/>
                    <a:pt x="1869" y="0"/>
                  </a:cubicBezTo>
                  <a:cubicBezTo>
                    <a:pt x="2919" y="0"/>
                    <a:pt x="3737" y="818"/>
                    <a:pt x="3737" y="1810"/>
                  </a:cubicBezTo>
                  <a:cubicBezTo>
                    <a:pt x="3795" y="2861"/>
                    <a:pt x="2978" y="3678"/>
                    <a:pt x="1927" y="37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6" name="Google Shape;16836;p34"/>
            <p:cNvSpPr/>
            <p:nvPr/>
          </p:nvSpPr>
          <p:spPr>
            <a:xfrm>
              <a:off x="6070375" y="2184775"/>
              <a:ext cx="93425" cy="91950"/>
            </a:xfrm>
            <a:custGeom>
              <a:avLst/>
              <a:gdLst/>
              <a:ahLst/>
              <a:cxnLst/>
              <a:rect l="l" t="t" r="r" b="b"/>
              <a:pathLst>
                <a:path w="3737" h="3678" extrusionOk="0">
                  <a:moveTo>
                    <a:pt x="3737" y="1868"/>
                  </a:moveTo>
                  <a:cubicBezTo>
                    <a:pt x="3737" y="2860"/>
                    <a:pt x="2861" y="3678"/>
                    <a:pt x="1869" y="3678"/>
                  </a:cubicBezTo>
                  <a:cubicBezTo>
                    <a:pt x="876" y="3678"/>
                    <a:pt x="1" y="2802"/>
                    <a:pt x="59" y="1810"/>
                  </a:cubicBezTo>
                  <a:cubicBezTo>
                    <a:pt x="59" y="817"/>
                    <a:pt x="935" y="0"/>
                    <a:pt x="1927" y="0"/>
                  </a:cubicBezTo>
                  <a:cubicBezTo>
                    <a:pt x="2919" y="59"/>
                    <a:pt x="3737" y="876"/>
                    <a:pt x="3737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7" name="Google Shape;16837;p34"/>
            <p:cNvSpPr/>
            <p:nvPr/>
          </p:nvSpPr>
          <p:spPr>
            <a:xfrm>
              <a:off x="3862525" y="5129550"/>
              <a:ext cx="91950" cy="91975"/>
            </a:xfrm>
            <a:custGeom>
              <a:avLst/>
              <a:gdLst/>
              <a:ahLst/>
              <a:cxnLst/>
              <a:rect l="l" t="t" r="r" b="b"/>
              <a:pathLst>
                <a:path w="3678" h="3679" extrusionOk="0">
                  <a:moveTo>
                    <a:pt x="3678" y="1869"/>
                  </a:moveTo>
                  <a:cubicBezTo>
                    <a:pt x="3678" y="2861"/>
                    <a:pt x="2860" y="3678"/>
                    <a:pt x="1868" y="3678"/>
                  </a:cubicBezTo>
                  <a:cubicBezTo>
                    <a:pt x="876" y="3678"/>
                    <a:pt x="0" y="2803"/>
                    <a:pt x="0" y="1810"/>
                  </a:cubicBezTo>
                  <a:cubicBezTo>
                    <a:pt x="59" y="818"/>
                    <a:pt x="934" y="1"/>
                    <a:pt x="1868" y="59"/>
                  </a:cubicBezTo>
                  <a:cubicBezTo>
                    <a:pt x="2860" y="59"/>
                    <a:pt x="3678" y="876"/>
                    <a:pt x="3678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8" name="Google Shape;16838;p34"/>
            <p:cNvSpPr/>
            <p:nvPr/>
          </p:nvSpPr>
          <p:spPr>
            <a:xfrm>
              <a:off x="4357200" y="470125"/>
              <a:ext cx="91975" cy="91975"/>
            </a:xfrm>
            <a:custGeom>
              <a:avLst/>
              <a:gdLst/>
              <a:ahLst/>
              <a:cxnLst/>
              <a:rect l="l" t="t" r="r" b="b"/>
              <a:pathLst>
                <a:path w="3679" h="3679" extrusionOk="0">
                  <a:moveTo>
                    <a:pt x="3620" y="1810"/>
                  </a:moveTo>
                  <a:cubicBezTo>
                    <a:pt x="3678" y="2744"/>
                    <a:pt x="2861" y="3620"/>
                    <a:pt x="1869" y="3678"/>
                  </a:cubicBezTo>
                  <a:cubicBezTo>
                    <a:pt x="876" y="3678"/>
                    <a:pt x="1" y="2803"/>
                    <a:pt x="1" y="1810"/>
                  </a:cubicBezTo>
                  <a:cubicBezTo>
                    <a:pt x="1" y="876"/>
                    <a:pt x="818" y="1"/>
                    <a:pt x="1810" y="1"/>
                  </a:cubicBezTo>
                  <a:cubicBezTo>
                    <a:pt x="2744" y="1"/>
                    <a:pt x="3620" y="818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9" name="Google Shape;16839;p34"/>
            <p:cNvSpPr/>
            <p:nvPr/>
          </p:nvSpPr>
          <p:spPr>
            <a:xfrm>
              <a:off x="3620275" y="5131025"/>
              <a:ext cx="91975" cy="90500"/>
            </a:xfrm>
            <a:custGeom>
              <a:avLst/>
              <a:gdLst/>
              <a:ahLst/>
              <a:cxnLst/>
              <a:rect l="l" t="t" r="r" b="b"/>
              <a:pathLst>
                <a:path w="3679" h="3620" extrusionOk="0">
                  <a:moveTo>
                    <a:pt x="1869" y="3619"/>
                  </a:moveTo>
                  <a:cubicBezTo>
                    <a:pt x="876" y="3619"/>
                    <a:pt x="1" y="2744"/>
                    <a:pt x="1" y="1810"/>
                  </a:cubicBezTo>
                  <a:cubicBezTo>
                    <a:pt x="1" y="817"/>
                    <a:pt x="876" y="0"/>
                    <a:pt x="1869" y="0"/>
                  </a:cubicBezTo>
                  <a:cubicBezTo>
                    <a:pt x="2803" y="0"/>
                    <a:pt x="3620" y="817"/>
                    <a:pt x="3620" y="1751"/>
                  </a:cubicBezTo>
                  <a:cubicBezTo>
                    <a:pt x="3678" y="2744"/>
                    <a:pt x="2803" y="3619"/>
                    <a:pt x="186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0" name="Google Shape;16840;p34"/>
            <p:cNvSpPr/>
            <p:nvPr/>
          </p:nvSpPr>
          <p:spPr>
            <a:xfrm>
              <a:off x="1412425" y="2921700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19" y="1810"/>
                  </a:moveTo>
                  <a:cubicBezTo>
                    <a:pt x="3619" y="2802"/>
                    <a:pt x="2802" y="3619"/>
                    <a:pt x="1810" y="3619"/>
                  </a:cubicBezTo>
                  <a:cubicBezTo>
                    <a:pt x="818" y="3619"/>
                    <a:pt x="0" y="2802"/>
                    <a:pt x="0" y="1810"/>
                  </a:cubicBezTo>
                  <a:cubicBezTo>
                    <a:pt x="0" y="876"/>
                    <a:pt x="818" y="59"/>
                    <a:pt x="1751" y="0"/>
                  </a:cubicBezTo>
                  <a:cubicBezTo>
                    <a:pt x="2744" y="0"/>
                    <a:pt x="3561" y="817"/>
                    <a:pt x="3619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1" name="Google Shape;16841;p34"/>
            <p:cNvSpPr/>
            <p:nvPr/>
          </p:nvSpPr>
          <p:spPr>
            <a:xfrm>
              <a:off x="4846075" y="4884400"/>
              <a:ext cx="91950" cy="90500"/>
            </a:xfrm>
            <a:custGeom>
              <a:avLst/>
              <a:gdLst/>
              <a:ahLst/>
              <a:cxnLst/>
              <a:rect l="l" t="t" r="r" b="b"/>
              <a:pathLst>
                <a:path w="3678" h="3620" extrusionOk="0">
                  <a:moveTo>
                    <a:pt x="1868" y="1"/>
                  </a:moveTo>
                  <a:cubicBezTo>
                    <a:pt x="2802" y="1"/>
                    <a:pt x="3677" y="876"/>
                    <a:pt x="3619" y="1810"/>
                  </a:cubicBezTo>
                  <a:cubicBezTo>
                    <a:pt x="3619" y="2802"/>
                    <a:pt x="2743" y="3620"/>
                    <a:pt x="1751" y="3620"/>
                  </a:cubicBezTo>
                  <a:cubicBezTo>
                    <a:pt x="817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2" name="Google Shape;16842;p34"/>
            <p:cNvSpPr/>
            <p:nvPr/>
          </p:nvSpPr>
          <p:spPr>
            <a:xfrm>
              <a:off x="1659025" y="1695925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20" y="1810"/>
                  </a:moveTo>
                  <a:cubicBezTo>
                    <a:pt x="3620" y="2802"/>
                    <a:pt x="2803" y="3619"/>
                    <a:pt x="1810" y="3619"/>
                  </a:cubicBezTo>
                  <a:cubicBezTo>
                    <a:pt x="818" y="3619"/>
                    <a:pt x="1" y="2802"/>
                    <a:pt x="1" y="1810"/>
                  </a:cubicBezTo>
                  <a:cubicBezTo>
                    <a:pt x="1" y="876"/>
                    <a:pt x="818" y="58"/>
                    <a:pt x="1752" y="0"/>
                  </a:cubicBezTo>
                  <a:cubicBezTo>
                    <a:pt x="2744" y="0"/>
                    <a:pt x="3562" y="817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3" name="Google Shape;16843;p34"/>
            <p:cNvSpPr/>
            <p:nvPr/>
          </p:nvSpPr>
          <p:spPr>
            <a:xfrm>
              <a:off x="1412425" y="2675075"/>
              <a:ext cx="90500" cy="91975"/>
            </a:xfrm>
            <a:custGeom>
              <a:avLst/>
              <a:gdLst/>
              <a:ahLst/>
              <a:cxnLst/>
              <a:rect l="l" t="t" r="r" b="b"/>
              <a:pathLst>
                <a:path w="3620" h="3679" extrusionOk="0">
                  <a:moveTo>
                    <a:pt x="1810" y="1"/>
                  </a:moveTo>
                  <a:cubicBezTo>
                    <a:pt x="2802" y="59"/>
                    <a:pt x="3619" y="935"/>
                    <a:pt x="3619" y="1869"/>
                  </a:cubicBezTo>
                  <a:cubicBezTo>
                    <a:pt x="3561" y="2861"/>
                    <a:pt x="2685" y="3678"/>
                    <a:pt x="1751" y="3620"/>
                  </a:cubicBezTo>
                  <a:cubicBezTo>
                    <a:pt x="759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4" name="Google Shape;16844;p34"/>
            <p:cNvSpPr/>
            <p:nvPr/>
          </p:nvSpPr>
          <p:spPr>
            <a:xfrm>
              <a:off x="5340750" y="9619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2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744"/>
                    <a:pt x="1" y="1752"/>
                  </a:cubicBezTo>
                  <a:cubicBezTo>
                    <a:pt x="1" y="760"/>
                    <a:pt x="759" y="1"/>
                    <a:pt x="1752" y="1"/>
                  </a:cubicBezTo>
                  <a:cubicBezTo>
                    <a:pt x="2744" y="1"/>
                    <a:pt x="3503" y="760"/>
                    <a:pt x="3503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5" name="Google Shape;16845;p34"/>
            <p:cNvSpPr/>
            <p:nvPr/>
          </p:nvSpPr>
          <p:spPr>
            <a:xfrm>
              <a:off x="5584450" y="120852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1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685"/>
                    <a:pt x="1" y="1751"/>
                  </a:cubicBezTo>
                  <a:cubicBezTo>
                    <a:pt x="1" y="759"/>
                    <a:pt x="759" y="0"/>
                    <a:pt x="1752" y="0"/>
                  </a:cubicBezTo>
                  <a:cubicBezTo>
                    <a:pt x="2744" y="0"/>
                    <a:pt x="3503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6" name="Google Shape;16846;p34"/>
            <p:cNvSpPr/>
            <p:nvPr/>
          </p:nvSpPr>
          <p:spPr>
            <a:xfrm>
              <a:off x="3132900" y="4716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2" y="1751"/>
                  </a:moveTo>
                  <a:cubicBezTo>
                    <a:pt x="3502" y="2744"/>
                    <a:pt x="2744" y="3503"/>
                    <a:pt x="1751" y="3503"/>
                  </a:cubicBezTo>
                  <a:cubicBezTo>
                    <a:pt x="759" y="3503"/>
                    <a:pt x="0" y="2744"/>
                    <a:pt x="0" y="1751"/>
                  </a:cubicBezTo>
                  <a:cubicBezTo>
                    <a:pt x="0" y="817"/>
                    <a:pt x="759" y="0"/>
                    <a:pt x="1751" y="0"/>
                  </a:cubicBezTo>
                  <a:cubicBezTo>
                    <a:pt x="2685" y="0"/>
                    <a:pt x="3502" y="759"/>
                    <a:pt x="3502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7" name="Google Shape;16847;p34"/>
            <p:cNvSpPr/>
            <p:nvPr/>
          </p:nvSpPr>
          <p:spPr>
            <a:xfrm>
              <a:off x="6073300" y="341347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1752" y="3502"/>
                  </a:moveTo>
                  <a:cubicBezTo>
                    <a:pt x="759" y="3502"/>
                    <a:pt x="1" y="2685"/>
                    <a:pt x="1" y="1751"/>
                  </a:cubicBezTo>
                  <a:cubicBezTo>
                    <a:pt x="1" y="759"/>
                    <a:pt x="818" y="0"/>
                    <a:pt x="1810" y="0"/>
                  </a:cubicBezTo>
                  <a:cubicBezTo>
                    <a:pt x="2744" y="0"/>
                    <a:pt x="3503" y="759"/>
                    <a:pt x="3503" y="1751"/>
                  </a:cubicBezTo>
                  <a:cubicBezTo>
                    <a:pt x="3503" y="2744"/>
                    <a:pt x="2744" y="3502"/>
                    <a:pt x="1752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8" name="Google Shape;16848;p34"/>
            <p:cNvSpPr/>
            <p:nvPr/>
          </p:nvSpPr>
          <p:spPr>
            <a:xfrm>
              <a:off x="1413875" y="2434300"/>
              <a:ext cx="87575" cy="86125"/>
            </a:xfrm>
            <a:custGeom>
              <a:avLst/>
              <a:gdLst/>
              <a:ahLst/>
              <a:cxnLst/>
              <a:rect l="l" t="t" r="r" b="b"/>
              <a:pathLst>
                <a:path w="3503" h="3445" extrusionOk="0">
                  <a:moveTo>
                    <a:pt x="1752" y="3444"/>
                  </a:moveTo>
                  <a:cubicBezTo>
                    <a:pt x="760" y="3444"/>
                    <a:pt x="1" y="2744"/>
                    <a:pt x="1" y="1752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744" y="1"/>
                    <a:pt x="3445" y="759"/>
                    <a:pt x="3503" y="1693"/>
                  </a:cubicBezTo>
                  <a:cubicBezTo>
                    <a:pt x="3503" y="2686"/>
                    <a:pt x="2744" y="3444"/>
                    <a:pt x="1752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9" name="Google Shape;16849;p34"/>
            <p:cNvSpPr/>
            <p:nvPr/>
          </p:nvSpPr>
          <p:spPr>
            <a:xfrm>
              <a:off x="4112050" y="5131025"/>
              <a:ext cx="87575" cy="89025"/>
            </a:xfrm>
            <a:custGeom>
              <a:avLst/>
              <a:gdLst/>
              <a:ahLst/>
              <a:cxnLst/>
              <a:rect l="l" t="t" r="r" b="b"/>
              <a:pathLst>
                <a:path w="3503" h="3561" extrusionOk="0">
                  <a:moveTo>
                    <a:pt x="3503" y="1751"/>
                  </a:moveTo>
                  <a:cubicBezTo>
                    <a:pt x="3503" y="2744"/>
                    <a:pt x="2744" y="3561"/>
                    <a:pt x="1752" y="3561"/>
                  </a:cubicBezTo>
                  <a:cubicBezTo>
                    <a:pt x="760" y="3561"/>
                    <a:pt x="1" y="2802"/>
                    <a:pt x="1" y="1810"/>
                  </a:cubicBezTo>
                  <a:cubicBezTo>
                    <a:pt x="1" y="817"/>
                    <a:pt x="701" y="59"/>
                    <a:pt x="1693" y="59"/>
                  </a:cubicBezTo>
                  <a:cubicBezTo>
                    <a:pt x="2686" y="0"/>
                    <a:pt x="3445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0" name="Google Shape;16850;p34"/>
            <p:cNvSpPr/>
            <p:nvPr/>
          </p:nvSpPr>
          <p:spPr>
            <a:xfrm>
              <a:off x="1413875" y="317122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5"/>
                    <a:pt x="1693" y="3445"/>
                  </a:cubicBezTo>
                  <a:cubicBezTo>
                    <a:pt x="760" y="3386"/>
                    <a:pt x="1" y="2627"/>
                    <a:pt x="59" y="1693"/>
                  </a:cubicBezTo>
                  <a:cubicBezTo>
                    <a:pt x="59" y="759"/>
                    <a:pt x="818" y="1"/>
                    <a:pt x="1752" y="1"/>
                  </a:cubicBezTo>
                  <a:cubicBezTo>
                    <a:pt x="2744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1" name="Google Shape;16851;p34"/>
            <p:cNvSpPr/>
            <p:nvPr/>
          </p:nvSpPr>
          <p:spPr>
            <a:xfrm>
              <a:off x="3376575" y="513247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4"/>
                    <a:pt x="1752" y="3444"/>
                  </a:cubicBezTo>
                  <a:cubicBezTo>
                    <a:pt x="760" y="3444"/>
                    <a:pt x="1" y="2686"/>
                    <a:pt x="1" y="1693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686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2" name="Google Shape;16852;p34"/>
            <p:cNvSpPr/>
            <p:nvPr/>
          </p:nvSpPr>
          <p:spPr>
            <a:xfrm>
              <a:off x="2639650" y="4887325"/>
              <a:ext cx="86125" cy="84650"/>
            </a:xfrm>
            <a:custGeom>
              <a:avLst/>
              <a:gdLst/>
              <a:ahLst/>
              <a:cxnLst/>
              <a:rect l="l" t="t" r="r" b="b"/>
              <a:pathLst>
                <a:path w="3445" h="3386" extrusionOk="0">
                  <a:moveTo>
                    <a:pt x="3445" y="1693"/>
                  </a:moveTo>
                  <a:cubicBezTo>
                    <a:pt x="3445" y="2627"/>
                    <a:pt x="2628" y="3386"/>
                    <a:pt x="1694" y="3386"/>
                  </a:cubicBezTo>
                  <a:cubicBezTo>
                    <a:pt x="760" y="3327"/>
                    <a:pt x="1" y="2569"/>
                    <a:pt x="59" y="1635"/>
                  </a:cubicBezTo>
                  <a:cubicBezTo>
                    <a:pt x="59" y="701"/>
                    <a:pt x="818" y="0"/>
                    <a:pt x="1752" y="0"/>
                  </a:cubicBezTo>
                  <a:cubicBezTo>
                    <a:pt x="2686" y="0"/>
                    <a:pt x="3445" y="759"/>
                    <a:pt x="3445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3" name="Google Shape;16853;p34"/>
            <p:cNvSpPr/>
            <p:nvPr/>
          </p:nvSpPr>
          <p:spPr>
            <a:xfrm>
              <a:off x="1661950" y="3903775"/>
              <a:ext cx="84675" cy="86125"/>
            </a:xfrm>
            <a:custGeom>
              <a:avLst/>
              <a:gdLst/>
              <a:ahLst/>
              <a:cxnLst/>
              <a:rect l="l" t="t" r="r" b="b"/>
              <a:pathLst>
                <a:path w="3387" h="3445" extrusionOk="0">
                  <a:moveTo>
                    <a:pt x="1693" y="1"/>
                  </a:moveTo>
                  <a:cubicBezTo>
                    <a:pt x="2627" y="1"/>
                    <a:pt x="3386" y="818"/>
                    <a:pt x="3386" y="1752"/>
                  </a:cubicBezTo>
                  <a:cubicBezTo>
                    <a:pt x="3386" y="2686"/>
                    <a:pt x="2569" y="3444"/>
                    <a:pt x="1635" y="3386"/>
                  </a:cubicBezTo>
                  <a:cubicBezTo>
                    <a:pt x="701" y="3386"/>
                    <a:pt x="1" y="2627"/>
                    <a:pt x="1" y="1693"/>
                  </a:cubicBezTo>
                  <a:cubicBezTo>
                    <a:pt x="1" y="759"/>
                    <a:pt x="759" y="1"/>
                    <a:pt x="16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4" name="Google Shape;16854;p34"/>
            <p:cNvSpPr/>
            <p:nvPr/>
          </p:nvSpPr>
          <p:spPr>
            <a:xfrm>
              <a:off x="5587375" y="4398475"/>
              <a:ext cx="81725" cy="81725"/>
            </a:xfrm>
            <a:custGeom>
              <a:avLst/>
              <a:gdLst/>
              <a:ahLst/>
              <a:cxnLst/>
              <a:rect l="l" t="t" r="r" b="b"/>
              <a:pathLst>
                <a:path w="3269" h="3269" extrusionOk="0">
                  <a:moveTo>
                    <a:pt x="1635" y="3269"/>
                  </a:moveTo>
                  <a:cubicBezTo>
                    <a:pt x="701" y="3269"/>
                    <a:pt x="0" y="2510"/>
                    <a:pt x="0" y="1635"/>
                  </a:cubicBezTo>
                  <a:cubicBezTo>
                    <a:pt x="0" y="759"/>
                    <a:pt x="759" y="0"/>
                    <a:pt x="1693" y="0"/>
                  </a:cubicBezTo>
                  <a:cubicBezTo>
                    <a:pt x="2569" y="59"/>
                    <a:pt x="3269" y="817"/>
                    <a:pt x="3269" y="1693"/>
                  </a:cubicBezTo>
                  <a:cubicBezTo>
                    <a:pt x="3211" y="2569"/>
                    <a:pt x="2510" y="3269"/>
                    <a:pt x="1635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5" name="Google Shape;16855;p34"/>
            <p:cNvSpPr/>
            <p:nvPr/>
          </p:nvSpPr>
          <p:spPr>
            <a:xfrm>
              <a:off x="6076225" y="1948375"/>
              <a:ext cx="81750" cy="81725"/>
            </a:xfrm>
            <a:custGeom>
              <a:avLst/>
              <a:gdLst/>
              <a:ahLst/>
              <a:cxnLst/>
              <a:rect l="l" t="t" r="r" b="b"/>
              <a:pathLst>
                <a:path w="3270" h="3269" extrusionOk="0">
                  <a:moveTo>
                    <a:pt x="1693" y="3211"/>
                  </a:moveTo>
                  <a:cubicBezTo>
                    <a:pt x="818" y="3269"/>
                    <a:pt x="59" y="2510"/>
                    <a:pt x="0" y="1635"/>
                  </a:cubicBezTo>
                  <a:cubicBezTo>
                    <a:pt x="0" y="759"/>
                    <a:pt x="759" y="0"/>
                    <a:pt x="1635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452"/>
                    <a:pt x="2569" y="3211"/>
                    <a:pt x="169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6" name="Google Shape;16856;p34"/>
            <p:cNvSpPr/>
            <p:nvPr/>
          </p:nvSpPr>
          <p:spPr>
            <a:xfrm>
              <a:off x="2152275" y="964825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3269" y="1635"/>
                  </a:moveTo>
                  <a:cubicBezTo>
                    <a:pt x="3269" y="2510"/>
                    <a:pt x="2568" y="3211"/>
                    <a:pt x="1693" y="3269"/>
                  </a:cubicBezTo>
                  <a:cubicBezTo>
                    <a:pt x="759" y="3269"/>
                    <a:pt x="0" y="2510"/>
                    <a:pt x="59" y="1577"/>
                  </a:cubicBezTo>
                  <a:cubicBezTo>
                    <a:pt x="59" y="701"/>
                    <a:pt x="817" y="0"/>
                    <a:pt x="1693" y="0"/>
                  </a:cubicBezTo>
                  <a:cubicBezTo>
                    <a:pt x="2568" y="0"/>
                    <a:pt x="3269" y="759"/>
                    <a:pt x="3269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7" name="Google Shape;16857;p34"/>
            <p:cNvSpPr/>
            <p:nvPr/>
          </p:nvSpPr>
          <p:spPr>
            <a:xfrm>
              <a:off x="5833975" y="1453675"/>
              <a:ext cx="81750" cy="81750"/>
            </a:xfrm>
            <a:custGeom>
              <a:avLst/>
              <a:gdLst/>
              <a:ahLst/>
              <a:cxnLst/>
              <a:rect l="l" t="t" r="r" b="b"/>
              <a:pathLst>
                <a:path w="3270" h="3270" extrusionOk="0">
                  <a:moveTo>
                    <a:pt x="3270" y="1635"/>
                  </a:moveTo>
                  <a:cubicBezTo>
                    <a:pt x="3270" y="2511"/>
                    <a:pt x="2511" y="3269"/>
                    <a:pt x="1635" y="3269"/>
                  </a:cubicBezTo>
                  <a:cubicBezTo>
                    <a:pt x="760" y="3269"/>
                    <a:pt x="1" y="2511"/>
                    <a:pt x="1" y="1635"/>
                  </a:cubicBezTo>
                  <a:cubicBezTo>
                    <a:pt x="1" y="759"/>
                    <a:pt x="760" y="1"/>
                    <a:pt x="1635" y="1"/>
                  </a:cubicBezTo>
                  <a:cubicBezTo>
                    <a:pt x="2511" y="1"/>
                    <a:pt x="3211" y="759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8" name="Google Shape;16858;p34"/>
            <p:cNvSpPr/>
            <p:nvPr/>
          </p:nvSpPr>
          <p:spPr>
            <a:xfrm>
              <a:off x="4361600" y="5135400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1634" y="3269"/>
                  </a:moveTo>
                  <a:cubicBezTo>
                    <a:pt x="759" y="3269"/>
                    <a:pt x="58" y="2569"/>
                    <a:pt x="0" y="1693"/>
                  </a:cubicBezTo>
                  <a:cubicBezTo>
                    <a:pt x="0" y="759"/>
                    <a:pt x="700" y="0"/>
                    <a:pt x="1634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510"/>
                    <a:pt x="2510" y="3211"/>
                    <a:pt x="1634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9" name="Google Shape;16859;p34"/>
            <p:cNvSpPr/>
            <p:nvPr/>
          </p:nvSpPr>
          <p:spPr>
            <a:xfrm>
              <a:off x="3137275" y="5136850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3094"/>
                  </a:moveTo>
                  <a:cubicBezTo>
                    <a:pt x="701" y="3153"/>
                    <a:pt x="0" y="2452"/>
                    <a:pt x="0" y="1577"/>
                  </a:cubicBezTo>
                  <a:cubicBezTo>
                    <a:pt x="0" y="701"/>
                    <a:pt x="642" y="1"/>
                    <a:pt x="1518" y="1"/>
                  </a:cubicBezTo>
                  <a:cubicBezTo>
                    <a:pt x="2452" y="1"/>
                    <a:pt x="3094" y="643"/>
                    <a:pt x="3152" y="1518"/>
                  </a:cubicBezTo>
                  <a:cubicBezTo>
                    <a:pt x="3152" y="2394"/>
                    <a:pt x="2452" y="3094"/>
                    <a:pt x="1576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0" name="Google Shape;16860;p34"/>
            <p:cNvSpPr/>
            <p:nvPr/>
          </p:nvSpPr>
          <p:spPr>
            <a:xfrm>
              <a:off x="1416800" y="2190600"/>
              <a:ext cx="80275" cy="80300"/>
            </a:xfrm>
            <a:custGeom>
              <a:avLst/>
              <a:gdLst/>
              <a:ahLst/>
              <a:cxnLst/>
              <a:rect l="l" t="t" r="r" b="b"/>
              <a:pathLst>
                <a:path w="3211" h="3212" extrusionOk="0">
                  <a:moveTo>
                    <a:pt x="1635" y="1"/>
                  </a:moveTo>
                  <a:cubicBezTo>
                    <a:pt x="2510" y="1"/>
                    <a:pt x="3211" y="701"/>
                    <a:pt x="3211" y="1635"/>
                  </a:cubicBezTo>
                  <a:cubicBezTo>
                    <a:pt x="3211" y="2511"/>
                    <a:pt x="2510" y="3211"/>
                    <a:pt x="1635" y="3211"/>
                  </a:cubicBezTo>
                  <a:cubicBezTo>
                    <a:pt x="759" y="3211"/>
                    <a:pt x="0" y="2511"/>
                    <a:pt x="0" y="1635"/>
                  </a:cubicBezTo>
                  <a:cubicBezTo>
                    <a:pt x="0" y="701"/>
                    <a:pt x="701" y="1"/>
                    <a:pt x="16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1" name="Google Shape;16861;p34"/>
            <p:cNvSpPr/>
            <p:nvPr/>
          </p:nvSpPr>
          <p:spPr>
            <a:xfrm>
              <a:off x="5340750" y="4646550"/>
              <a:ext cx="80275" cy="80275"/>
            </a:xfrm>
            <a:custGeom>
              <a:avLst/>
              <a:gdLst/>
              <a:ahLst/>
              <a:cxnLst/>
              <a:rect l="l" t="t" r="r" b="b"/>
              <a:pathLst>
                <a:path w="3211" h="3211" extrusionOk="0">
                  <a:moveTo>
                    <a:pt x="3211" y="1635"/>
                  </a:moveTo>
                  <a:cubicBezTo>
                    <a:pt x="3211" y="2510"/>
                    <a:pt x="2511" y="3211"/>
                    <a:pt x="1635" y="3211"/>
                  </a:cubicBezTo>
                  <a:cubicBezTo>
                    <a:pt x="701" y="3211"/>
                    <a:pt x="1" y="2510"/>
                    <a:pt x="1" y="1576"/>
                  </a:cubicBezTo>
                  <a:cubicBezTo>
                    <a:pt x="1" y="701"/>
                    <a:pt x="759" y="0"/>
                    <a:pt x="1635" y="0"/>
                  </a:cubicBezTo>
                  <a:cubicBezTo>
                    <a:pt x="2511" y="0"/>
                    <a:pt x="3211" y="701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2" name="Google Shape;16862;p34"/>
            <p:cNvSpPr/>
            <p:nvPr/>
          </p:nvSpPr>
          <p:spPr>
            <a:xfrm>
              <a:off x="1911500" y="1208525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0"/>
                  </a:moveTo>
                  <a:cubicBezTo>
                    <a:pt x="2510" y="0"/>
                    <a:pt x="3152" y="701"/>
                    <a:pt x="3152" y="1635"/>
                  </a:cubicBezTo>
                  <a:cubicBezTo>
                    <a:pt x="3094" y="2510"/>
                    <a:pt x="2452" y="3152"/>
                    <a:pt x="1576" y="3152"/>
                  </a:cubicBezTo>
                  <a:cubicBezTo>
                    <a:pt x="642" y="3152"/>
                    <a:pt x="0" y="2452"/>
                    <a:pt x="0" y="1576"/>
                  </a:cubicBezTo>
                  <a:cubicBezTo>
                    <a:pt x="0" y="701"/>
                    <a:pt x="700" y="0"/>
                    <a:pt x="15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3" name="Google Shape;16863;p34"/>
            <p:cNvSpPr/>
            <p:nvPr/>
          </p:nvSpPr>
          <p:spPr>
            <a:xfrm>
              <a:off x="4608200" y="475975"/>
              <a:ext cx="81750" cy="80275"/>
            </a:xfrm>
            <a:custGeom>
              <a:avLst/>
              <a:gdLst/>
              <a:ahLst/>
              <a:cxnLst/>
              <a:rect l="l" t="t" r="r" b="b"/>
              <a:pathLst>
                <a:path w="3270" h="3211" extrusionOk="0">
                  <a:moveTo>
                    <a:pt x="1693" y="0"/>
                  </a:moveTo>
                  <a:cubicBezTo>
                    <a:pt x="2569" y="0"/>
                    <a:pt x="3269" y="759"/>
                    <a:pt x="3269" y="1635"/>
                  </a:cubicBezTo>
                  <a:cubicBezTo>
                    <a:pt x="3211" y="2510"/>
                    <a:pt x="2511" y="3211"/>
                    <a:pt x="1577" y="3211"/>
                  </a:cubicBezTo>
                  <a:cubicBezTo>
                    <a:pt x="701" y="3152"/>
                    <a:pt x="1" y="2452"/>
                    <a:pt x="1" y="1576"/>
                  </a:cubicBezTo>
                  <a:cubicBezTo>
                    <a:pt x="59" y="642"/>
                    <a:pt x="759" y="0"/>
                    <a:pt x="16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4" name="Google Shape;16864;p34"/>
            <p:cNvSpPr/>
            <p:nvPr/>
          </p:nvSpPr>
          <p:spPr>
            <a:xfrm>
              <a:off x="5098525" y="718200"/>
              <a:ext cx="80275" cy="81750"/>
            </a:xfrm>
            <a:custGeom>
              <a:avLst/>
              <a:gdLst/>
              <a:ahLst/>
              <a:cxnLst/>
              <a:rect l="l" t="t" r="r" b="b"/>
              <a:pathLst>
                <a:path w="3211" h="3270" extrusionOk="0">
                  <a:moveTo>
                    <a:pt x="1635" y="3211"/>
                  </a:moveTo>
                  <a:cubicBezTo>
                    <a:pt x="759" y="3270"/>
                    <a:pt x="0" y="2569"/>
                    <a:pt x="0" y="1635"/>
                  </a:cubicBezTo>
                  <a:cubicBezTo>
                    <a:pt x="0" y="760"/>
                    <a:pt x="701" y="59"/>
                    <a:pt x="1576" y="1"/>
                  </a:cubicBezTo>
                  <a:cubicBezTo>
                    <a:pt x="2452" y="1"/>
                    <a:pt x="3211" y="701"/>
                    <a:pt x="3211" y="1577"/>
                  </a:cubicBezTo>
                  <a:cubicBezTo>
                    <a:pt x="3211" y="2511"/>
                    <a:pt x="2510" y="3211"/>
                    <a:pt x="1635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5" name="Google Shape;16865;p34"/>
            <p:cNvSpPr/>
            <p:nvPr/>
          </p:nvSpPr>
          <p:spPr>
            <a:xfrm>
              <a:off x="6079150" y="3664450"/>
              <a:ext cx="77350" cy="77375"/>
            </a:xfrm>
            <a:custGeom>
              <a:avLst/>
              <a:gdLst/>
              <a:ahLst/>
              <a:cxnLst/>
              <a:rect l="l" t="t" r="r" b="b"/>
              <a:pathLst>
                <a:path w="3094" h="3095" extrusionOk="0">
                  <a:moveTo>
                    <a:pt x="3094" y="1519"/>
                  </a:moveTo>
                  <a:cubicBezTo>
                    <a:pt x="3094" y="2394"/>
                    <a:pt x="2393" y="3095"/>
                    <a:pt x="1576" y="3095"/>
                  </a:cubicBezTo>
                  <a:cubicBezTo>
                    <a:pt x="701" y="3095"/>
                    <a:pt x="0" y="2452"/>
                    <a:pt x="0" y="1577"/>
                  </a:cubicBezTo>
                  <a:cubicBezTo>
                    <a:pt x="0" y="701"/>
                    <a:pt x="642" y="59"/>
                    <a:pt x="1518" y="1"/>
                  </a:cubicBezTo>
                  <a:cubicBezTo>
                    <a:pt x="2335" y="1"/>
                    <a:pt x="3094" y="701"/>
                    <a:pt x="3094" y="15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6" name="Google Shape;16866;p34"/>
            <p:cNvSpPr/>
            <p:nvPr/>
          </p:nvSpPr>
          <p:spPr>
            <a:xfrm>
              <a:off x="1418250" y="3417850"/>
              <a:ext cx="78825" cy="77350"/>
            </a:xfrm>
            <a:custGeom>
              <a:avLst/>
              <a:gdLst/>
              <a:ahLst/>
              <a:cxnLst/>
              <a:rect l="l" t="t" r="r" b="b"/>
              <a:pathLst>
                <a:path w="3153" h="3094" extrusionOk="0">
                  <a:moveTo>
                    <a:pt x="1577" y="3094"/>
                  </a:moveTo>
                  <a:cubicBezTo>
                    <a:pt x="701" y="3094"/>
                    <a:pt x="1" y="2393"/>
                    <a:pt x="1" y="1576"/>
                  </a:cubicBezTo>
                  <a:cubicBezTo>
                    <a:pt x="1" y="701"/>
                    <a:pt x="760" y="0"/>
                    <a:pt x="1577" y="0"/>
                  </a:cubicBezTo>
                  <a:cubicBezTo>
                    <a:pt x="2452" y="59"/>
                    <a:pt x="3094" y="701"/>
                    <a:pt x="3094" y="1518"/>
                  </a:cubicBezTo>
                  <a:cubicBezTo>
                    <a:pt x="3153" y="2393"/>
                    <a:pt x="2452" y="3094"/>
                    <a:pt x="157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7" name="Google Shape;16867;p34"/>
            <p:cNvSpPr/>
            <p:nvPr/>
          </p:nvSpPr>
          <p:spPr>
            <a:xfrm>
              <a:off x="2890650" y="477425"/>
              <a:ext cx="77375" cy="77375"/>
            </a:xfrm>
            <a:custGeom>
              <a:avLst/>
              <a:gdLst/>
              <a:ahLst/>
              <a:cxnLst/>
              <a:rect l="l" t="t" r="r" b="b"/>
              <a:pathLst>
                <a:path w="3095" h="3095" extrusionOk="0">
                  <a:moveTo>
                    <a:pt x="3094" y="1518"/>
                  </a:moveTo>
                  <a:cubicBezTo>
                    <a:pt x="3094" y="2336"/>
                    <a:pt x="2452" y="3036"/>
                    <a:pt x="1577" y="3094"/>
                  </a:cubicBezTo>
                  <a:cubicBezTo>
                    <a:pt x="759" y="3094"/>
                    <a:pt x="1" y="2394"/>
                    <a:pt x="59" y="1518"/>
                  </a:cubicBezTo>
                  <a:cubicBezTo>
                    <a:pt x="59" y="701"/>
                    <a:pt x="759" y="1"/>
                    <a:pt x="1577" y="1"/>
                  </a:cubicBezTo>
                  <a:cubicBezTo>
                    <a:pt x="2394" y="1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8" name="Google Shape;16868;p34"/>
            <p:cNvSpPr/>
            <p:nvPr/>
          </p:nvSpPr>
          <p:spPr>
            <a:xfrm>
              <a:off x="5835450" y="4154775"/>
              <a:ext cx="77350" cy="77350"/>
            </a:xfrm>
            <a:custGeom>
              <a:avLst/>
              <a:gdLst/>
              <a:ahLst/>
              <a:cxnLst/>
              <a:rect l="l" t="t" r="r" b="b"/>
              <a:pathLst>
                <a:path w="3094" h="3094" extrusionOk="0">
                  <a:moveTo>
                    <a:pt x="3094" y="1518"/>
                  </a:moveTo>
                  <a:cubicBezTo>
                    <a:pt x="3094" y="2335"/>
                    <a:pt x="2335" y="3094"/>
                    <a:pt x="1518" y="3036"/>
                  </a:cubicBezTo>
                  <a:cubicBezTo>
                    <a:pt x="701" y="3036"/>
                    <a:pt x="0" y="2277"/>
                    <a:pt x="59" y="1460"/>
                  </a:cubicBezTo>
                  <a:cubicBezTo>
                    <a:pt x="59" y="701"/>
                    <a:pt x="759" y="0"/>
                    <a:pt x="1576" y="0"/>
                  </a:cubicBezTo>
                  <a:cubicBezTo>
                    <a:pt x="2393" y="0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9" name="Google Shape;16869;p34"/>
            <p:cNvSpPr/>
            <p:nvPr/>
          </p:nvSpPr>
          <p:spPr>
            <a:xfrm>
              <a:off x="2401800" y="719675"/>
              <a:ext cx="75900" cy="77350"/>
            </a:xfrm>
            <a:custGeom>
              <a:avLst/>
              <a:gdLst/>
              <a:ahLst/>
              <a:cxnLst/>
              <a:rect l="l" t="t" r="r" b="b"/>
              <a:pathLst>
                <a:path w="3036" h="3094" extrusionOk="0">
                  <a:moveTo>
                    <a:pt x="3036" y="1576"/>
                  </a:moveTo>
                  <a:cubicBezTo>
                    <a:pt x="3036" y="2393"/>
                    <a:pt x="2277" y="3094"/>
                    <a:pt x="1460" y="3036"/>
                  </a:cubicBezTo>
                  <a:cubicBezTo>
                    <a:pt x="643" y="3036"/>
                    <a:pt x="0" y="2277"/>
                    <a:pt x="59" y="1518"/>
                  </a:cubicBezTo>
                  <a:cubicBezTo>
                    <a:pt x="59" y="701"/>
                    <a:pt x="818" y="0"/>
                    <a:pt x="1635" y="59"/>
                  </a:cubicBezTo>
                  <a:cubicBezTo>
                    <a:pt x="2394" y="117"/>
                    <a:pt x="3036" y="817"/>
                    <a:pt x="3036" y="15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0" name="Google Shape;16870;p34"/>
            <p:cNvSpPr/>
            <p:nvPr/>
          </p:nvSpPr>
          <p:spPr>
            <a:xfrm>
              <a:off x="2156650" y="4645075"/>
              <a:ext cx="74450" cy="74450"/>
            </a:xfrm>
            <a:custGeom>
              <a:avLst/>
              <a:gdLst/>
              <a:ahLst/>
              <a:cxnLst/>
              <a:rect l="l" t="t" r="r" b="b"/>
              <a:pathLst>
                <a:path w="2978" h="2978" extrusionOk="0">
                  <a:moveTo>
                    <a:pt x="2919" y="1518"/>
                  </a:moveTo>
                  <a:cubicBezTo>
                    <a:pt x="2919" y="2336"/>
                    <a:pt x="2277" y="2978"/>
                    <a:pt x="1460" y="2978"/>
                  </a:cubicBezTo>
                  <a:cubicBezTo>
                    <a:pt x="642" y="2978"/>
                    <a:pt x="0" y="2277"/>
                    <a:pt x="0" y="1460"/>
                  </a:cubicBezTo>
                  <a:cubicBezTo>
                    <a:pt x="59" y="701"/>
                    <a:pt x="701" y="1"/>
                    <a:pt x="1518" y="59"/>
                  </a:cubicBezTo>
                  <a:cubicBezTo>
                    <a:pt x="2335" y="59"/>
                    <a:pt x="2977" y="701"/>
                    <a:pt x="2919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1" name="Google Shape;16871;p34"/>
            <p:cNvSpPr/>
            <p:nvPr/>
          </p:nvSpPr>
          <p:spPr>
            <a:xfrm>
              <a:off x="1910025" y="4402850"/>
              <a:ext cx="73000" cy="72975"/>
            </a:xfrm>
            <a:custGeom>
              <a:avLst/>
              <a:gdLst/>
              <a:ahLst/>
              <a:cxnLst/>
              <a:rect l="l" t="t" r="r" b="b"/>
              <a:pathLst>
                <a:path w="2920" h="2919" extrusionOk="0">
                  <a:moveTo>
                    <a:pt x="1460" y="0"/>
                  </a:moveTo>
                  <a:cubicBezTo>
                    <a:pt x="2277" y="0"/>
                    <a:pt x="2919" y="642"/>
                    <a:pt x="2919" y="1460"/>
                  </a:cubicBezTo>
                  <a:cubicBezTo>
                    <a:pt x="2919" y="2277"/>
                    <a:pt x="2277" y="2919"/>
                    <a:pt x="1460" y="2919"/>
                  </a:cubicBezTo>
                  <a:cubicBezTo>
                    <a:pt x="643" y="2919"/>
                    <a:pt x="59" y="2335"/>
                    <a:pt x="1" y="1518"/>
                  </a:cubicBezTo>
                  <a:cubicBezTo>
                    <a:pt x="1" y="701"/>
                    <a:pt x="643" y="59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2" name="Google Shape;16872;p34"/>
            <p:cNvSpPr/>
            <p:nvPr/>
          </p:nvSpPr>
          <p:spPr>
            <a:xfrm>
              <a:off x="1669250" y="1459525"/>
              <a:ext cx="70075" cy="71525"/>
            </a:xfrm>
            <a:custGeom>
              <a:avLst/>
              <a:gdLst/>
              <a:ahLst/>
              <a:cxnLst/>
              <a:rect l="l" t="t" r="r" b="b"/>
              <a:pathLst>
                <a:path w="2803" h="2861" extrusionOk="0">
                  <a:moveTo>
                    <a:pt x="1401" y="2802"/>
                  </a:moveTo>
                  <a:cubicBezTo>
                    <a:pt x="584" y="2802"/>
                    <a:pt x="1" y="2218"/>
                    <a:pt x="1" y="1401"/>
                  </a:cubicBezTo>
                  <a:cubicBezTo>
                    <a:pt x="1" y="584"/>
                    <a:pt x="584" y="0"/>
                    <a:pt x="1401" y="0"/>
                  </a:cubicBezTo>
                  <a:cubicBezTo>
                    <a:pt x="2219" y="0"/>
                    <a:pt x="2802" y="642"/>
                    <a:pt x="2802" y="1401"/>
                  </a:cubicBezTo>
                  <a:cubicBezTo>
                    <a:pt x="2802" y="2218"/>
                    <a:pt x="2219" y="2860"/>
                    <a:pt x="1401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3" name="Google Shape;16873;p34"/>
            <p:cNvSpPr/>
            <p:nvPr/>
          </p:nvSpPr>
          <p:spPr>
            <a:xfrm>
              <a:off x="5102900" y="4894625"/>
              <a:ext cx="71525" cy="70050"/>
            </a:xfrm>
            <a:custGeom>
              <a:avLst/>
              <a:gdLst/>
              <a:ahLst/>
              <a:cxnLst/>
              <a:rect l="l" t="t" r="r" b="b"/>
              <a:pathLst>
                <a:path w="2861" h="2802" extrusionOk="0">
                  <a:moveTo>
                    <a:pt x="1460" y="2802"/>
                  </a:moveTo>
                  <a:cubicBezTo>
                    <a:pt x="642" y="2802"/>
                    <a:pt x="0" y="2218"/>
                    <a:pt x="0" y="1401"/>
                  </a:cubicBezTo>
                  <a:cubicBezTo>
                    <a:pt x="0" y="584"/>
                    <a:pt x="584" y="0"/>
                    <a:pt x="1401" y="0"/>
                  </a:cubicBezTo>
                  <a:cubicBezTo>
                    <a:pt x="2218" y="0"/>
                    <a:pt x="2802" y="584"/>
                    <a:pt x="2860" y="1401"/>
                  </a:cubicBezTo>
                  <a:cubicBezTo>
                    <a:pt x="2860" y="2160"/>
                    <a:pt x="2218" y="2802"/>
                    <a:pt x="1460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4" name="Google Shape;16874;p34"/>
            <p:cNvSpPr/>
            <p:nvPr/>
          </p:nvSpPr>
          <p:spPr>
            <a:xfrm>
              <a:off x="1422625" y="1949825"/>
              <a:ext cx="70075" cy="68600"/>
            </a:xfrm>
            <a:custGeom>
              <a:avLst/>
              <a:gdLst/>
              <a:ahLst/>
              <a:cxnLst/>
              <a:rect l="l" t="t" r="r" b="b"/>
              <a:pathLst>
                <a:path w="2803" h="2744" extrusionOk="0">
                  <a:moveTo>
                    <a:pt x="2803" y="1401"/>
                  </a:moveTo>
                  <a:cubicBezTo>
                    <a:pt x="2803" y="2160"/>
                    <a:pt x="2161" y="2744"/>
                    <a:pt x="1402" y="2744"/>
                  </a:cubicBezTo>
                  <a:cubicBezTo>
                    <a:pt x="643" y="2744"/>
                    <a:pt x="1" y="2102"/>
                    <a:pt x="1" y="1343"/>
                  </a:cubicBezTo>
                  <a:cubicBezTo>
                    <a:pt x="59" y="584"/>
                    <a:pt x="701" y="1"/>
                    <a:pt x="1402" y="1"/>
                  </a:cubicBezTo>
                  <a:cubicBezTo>
                    <a:pt x="2161" y="1"/>
                    <a:pt x="2803" y="643"/>
                    <a:pt x="2803" y="14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5" name="Google Shape;16875;p34"/>
            <p:cNvSpPr/>
            <p:nvPr/>
          </p:nvSpPr>
          <p:spPr>
            <a:xfrm>
              <a:off x="4611125" y="5141225"/>
              <a:ext cx="68600" cy="70075"/>
            </a:xfrm>
            <a:custGeom>
              <a:avLst/>
              <a:gdLst/>
              <a:ahLst/>
              <a:cxnLst/>
              <a:rect l="l" t="t" r="r" b="b"/>
              <a:pathLst>
                <a:path w="2744" h="2803" extrusionOk="0">
                  <a:moveTo>
                    <a:pt x="1343" y="2803"/>
                  </a:moveTo>
                  <a:cubicBezTo>
                    <a:pt x="584" y="2744"/>
                    <a:pt x="0" y="2161"/>
                    <a:pt x="0" y="1402"/>
                  </a:cubicBezTo>
                  <a:cubicBezTo>
                    <a:pt x="0" y="643"/>
                    <a:pt x="642" y="1"/>
                    <a:pt x="1401" y="1"/>
                  </a:cubicBezTo>
                  <a:cubicBezTo>
                    <a:pt x="2160" y="59"/>
                    <a:pt x="2744" y="701"/>
                    <a:pt x="2744" y="1460"/>
                  </a:cubicBezTo>
                  <a:cubicBezTo>
                    <a:pt x="2744" y="2161"/>
                    <a:pt x="2102" y="2803"/>
                    <a:pt x="134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6" name="Google Shape;16876;p34"/>
            <p:cNvSpPr/>
            <p:nvPr/>
          </p:nvSpPr>
          <p:spPr>
            <a:xfrm>
              <a:off x="2407625" y="4897525"/>
              <a:ext cx="65700" cy="64250"/>
            </a:xfrm>
            <a:custGeom>
              <a:avLst/>
              <a:gdLst/>
              <a:ahLst/>
              <a:cxnLst/>
              <a:rect l="l" t="t" r="r" b="b"/>
              <a:pathLst>
                <a:path w="2628" h="2570" extrusionOk="0">
                  <a:moveTo>
                    <a:pt x="1343" y="2569"/>
                  </a:moveTo>
                  <a:cubicBezTo>
                    <a:pt x="643" y="2569"/>
                    <a:pt x="59" y="2044"/>
                    <a:pt x="59" y="1343"/>
                  </a:cubicBezTo>
                  <a:cubicBezTo>
                    <a:pt x="1" y="585"/>
                    <a:pt x="585" y="1"/>
                    <a:pt x="1343" y="1"/>
                  </a:cubicBezTo>
                  <a:cubicBezTo>
                    <a:pt x="2044" y="1"/>
                    <a:pt x="2569" y="526"/>
                    <a:pt x="2569" y="1227"/>
                  </a:cubicBezTo>
                  <a:cubicBezTo>
                    <a:pt x="2628" y="1986"/>
                    <a:pt x="2044" y="2511"/>
                    <a:pt x="1343" y="25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7" name="Google Shape;16877;p34"/>
            <p:cNvSpPr/>
            <p:nvPr/>
          </p:nvSpPr>
          <p:spPr>
            <a:xfrm>
              <a:off x="1425550" y="367175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1285" y="1"/>
                  </a:moveTo>
                  <a:cubicBezTo>
                    <a:pt x="1985" y="1"/>
                    <a:pt x="2569" y="526"/>
                    <a:pt x="2569" y="1285"/>
                  </a:cubicBezTo>
                  <a:cubicBezTo>
                    <a:pt x="2569" y="2044"/>
                    <a:pt x="1985" y="2569"/>
                    <a:pt x="1226" y="2569"/>
                  </a:cubicBezTo>
                  <a:cubicBezTo>
                    <a:pt x="526" y="2511"/>
                    <a:pt x="1" y="1985"/>
                    <a:pt x="1" y="1227"/>
                  </a:cubicBezTo>
                  <a:cubicBezTo>
                    <a:pt x="1" y="526"/>
                    <a:pt x="584" y="1"/>
                    <a:pt x="128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8" name="Google Shape;16878;p34"/>
            <p:cNvSpPr/>
            <p:nvPr/>
          </p:nvSpPr>
          <p:spPr>
            <a:xfrm>
              <a:off x="1672175" y="416060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2569" y="1285"/>
                  </a:moveTo>
                  <a:cubicBezTo>
                    <a:pt x="2569" y="2044"/>
                    <a:pt x="1985" y="2569"/>
                    <a:pt x="1284" y="2569"/>
                  </a:cubicBezTo>
                  <a:cubicBezTo>
                    <a:pt x="526" y="2569"/>
                    <a:pt x="0" y="1985"/>
                    <a:pt x="0" y="1227"/>
                  </a:cubicBezTo>
                  <a:cubicBezTo>
                    <a:pt x="0" y="526"/>
                    <a:pt x="584" y="1"/>
                    <a:pt x="1284" y="1"/>
                  </a:cubicBezTo>
                  <a:cubicBezTo>
                    <a:pt x="2043" y="59"/>
                    <a:pt x="2569" y="585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9" name="Google Shape;16879;p34"/>
            <p:cNvSpPr/>
            <p:nvPr/>
          </p:nvSpPr>
          <p:spPr>
            <a:xfrm>
              <a:off x="4859200" y="483275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343" y="0"/>
                  </a:moveTo>
                  <a:cubicBezTo>
                    <a:pt x="2043" y="0"/>
                    <a:pt x="2569" y="584"/>
                    <a:pt x="2569" y="1284"/>
                  </a:cubicBezTo>
                  <a:cubicBezTo>
                    <a:pt x="2569" y="2043"/>
                    <a:pt x="1985" y="2627"/>
                    <a:pt x="1226" y="2569"/>
                  </a:cubicBezTo>
                  <a:cubicBezTo>
                    <a:pt x="526" y="2569"/>
                    <a:pt x="0" y="1985"/>
                    <a:pt x="0" y="1284"/>
                  </a:cubicBezTo>
                  <a:cubicBezTo>
                    <a:pt x="59" y="526"/>
                    <a:pt x="584" y="0"/>
                    <a:pt x="134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0" name="Google Shape;16880;p34"/>
            <p:cNvSpPr/>
            <p:nvPr/>
          </p:nvSpPr>
          <p:spPr>
            <a:xfrm>
              <a:off x="6084975" y="1709050"/>
              <a:ext cx="64225" cy="65700"/>
            </a:xfrm>
            <a:custGeom>
              <a:avLst/>
              <a:gdLst/>
              <a:ahLst/>
              <a:cxnLst/>
              <a:rect l="l" t="t" r="r" b="b"/>
              <a:pathLst>
                <a:path w="2569" h="2628" extrusionOk="0">
                  <a:moveTo>
                    <a:pt x="2569" y="1285"/>
                  </a:moveTo>
                  <a:cubicBezTo>
                    <a:pt x="2569" y="2043"/>
                    <a:pt x="2044" y="2569"/>
                    <a:pt x="1343" y="2569"/>
                  </a:cubicBezTo>
                  <a:cubicBezTo>
                    <a:pt x="584" y="2627"/>
                    <a:pt x="1" y="2043"/>
                    <a:pt x="1" y="1285"/>
                  </a:cubicBezTo>
                  <a:cubicBezTo>
                    <a:pt x="59" y="584"/>
                    <a:pt x="584" y="0"/>
                    <a:pt x="1343" y="59"/>
                  </a:cubicBezTo>
                  <a:cubicBezTo>
                    <a:pt x="2044" y="59"/>
                    <a:pt x="2569" y="584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1" name="Google Shape;16881;p34"/>
            <p:cNvSpPr/>
            <p:nvPr/>
          </p:nvSpPr>
          <p:spPr>
            <a:xfrm>
              <a:off x="2897950" y="5142700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285" y="2627"/>
                  </a:moveTo>
                  <a:cubicBezTo>
                    <a:pt x="584" y="2627"/>
                    <a:pt x="0" y="2102"/>
                    <a:pt x="0" y="1343"/>
                  </a:cubicBezTo>
                  <a:cubicBezTo>
                    <a:pt x="0" y="642"/>
                    <a:pt x="526" y="59"/>
                    <a:pt x="1226" y="59"/>
                  </a:cubicBezTo>
                  <a:cubicBezTo>
                    <a:pt x="1985" y="0"/>
                    <a:pt x="2569" y="584"/>
                    <a:pt x="2569" y="1343"/>
                  </a:cubicBezTo>
                  <a:cubicBezTo>
                    <a:pt x="2569" y="2043"/>
                    <a:pt x="2043" y="2627"/>
                    <a:pt x="1285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2" name="Google Shape;16882;p34"/>
            <p:cNvSpPr/>
            <p:nvPr/>
          </p:nvSpPr>
          <p:spPr>
            <a:xfrm>
              <a:off x="6333050" y="2936300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452" y="1985"/>
                    <a:pt x="1927" y="2510"/>
                    <a:pt x="1168" y="2510"/>
                  </a:cubicBezTo>
                  <a:cubicBezTo>
                    <a:pt x="526" y="2452"/>
                    <a:pt x="1" y="1926"/>
                    <a:pt x="1" y="1226"/>
                  </a:cubicBezTo>
                  <a:cubicBezTo>
                    <a:pt x="1" y="525"/>
                    <a:pt x="584" y="0"/>
                    <a:pt x="1285" y="0"/>
                  </a:cubicBezTo>
                  <a:cubicBezTo>
                    <a:pt x="1985" y="0"/>
                    <a:pt x="2510" y="584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3" name="Google Shape;16883;p34"/>
            <p:cNvSpPr/>
            <p:nvPr/>
          </p:nvSpPr>
          <p:spPr>
            <a:xfrm>
              <a:off x="5597575" y="975050"/>
              <a:ext cx="61325" cy="61300"/>
            </a:xfrm>
            <a:custGeom>
              <a:avLst/>
              <a:gdLst/>
              <a:ahLst/>
              <a:cxnLst/>
              <a:rect l="l" t="t" r="r" b="b"/>
              <a:pathLst>
                <a:path w="2453" h="2452" extrusionOk="0">
                  <a:moveTo>
                    <a:pt x="1227" y="0"/>
                  </a:moveTo>
                  <a:cubicBezTo>
                    <a:pt x="1927" y="0"/>
                    <a:pt x="2452" y="584"/>
                    <a:pt x="2452" y="1226"/>
                  </a:cubicBezTo>
                  <a:cubicBezTo>
                    <a:pt x="2452" y="1868"/>
                    <a:pt x="1869" y="2452"/>
                    <a:pt x="1227" y="2452"/>
                  </a:cubicBezTo>
                  <a:cubicBezTo>
                    <a:pt x="526" y="2452"/>
                    <a:pt x="1" y="1868"/>
                    <a:pt x="1" y="1168"/>
                  </a:cubicBezTo>
                  <a:cubicBezTo>
                    <a:pt x="1" y="525"/>
                    <a:pt x="585" y="0"/>
                    <a:pt x="12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4" name="Google Shape;16884;p34"/>
            <p:cNvSpPr/>
            <p:nvPr/>
          </p:nvSpPr>
          <p:spPr>
            <a:xfrm>
              <a:off x="3634875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1226" y="2510"/>
                  </a:moveTo>
                  <a:cubicBezTo>
                    <a:pt x="526" y="2510"/>
                    <a:pt x="1" y="1926"/>
                    <a:pt x="1" y="1226"/>
                  </a:cubicBezTo>
                  <a:cubicBezTo>
                    <a:pt x="59" y="525"/>
                    <a:pt x="584" y="0"/>
                    <a:pt x="1226" y="0"/>
                  </a:cubicBezTo>
                  <a:cubicBezTo>
                    <a:pt x="1927" y="0"/>
                    <a:pt x="2510" y="584"/>
                    <a:pt x="2452" y="1284"/>
                  </a:cubicBezTo>
                  <a:cubicBezTo>
                    <a:pt x="2452" y="1985"/>
                    <a:pt x="1927" y="2510"/>
                    <a:pt x="1226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5" name="Google Shape;16885;p34"/>
            <p:cNvSpPr/>
            <p:nvPr/>
          </p:nvSpPr>
          <p:spPr>
            <a:xfrm>
              <a:off x="6333050" y="2692600"/>
              <a:ext cx="62775" cy="62775"/>
            </a:xfrm>
            <a:custGeom>
              <a:avLst/>
              <a:gdLst/>
              <a:ahLst/>
              <a:cxnLst/>
              <a:rect l="l" t="t" r="r" b="b"/>
              <a:pathLst>
                <a:path w="2511" h="2511" extrusionOk="0">
                  <a:moveTo>
                    <a:pt x="2510" y="1284"/>
                  </a:moveTo>
                  <a:cubicBezTo>
                    <a:pt x="2510" y="1985"/>
                    <a:pt x="1927" y="2510"/>
                    <a:pt x="1226" y="2510"/>
                  </a:cubicBezTo>
                  <a:cubicBezTo>
                    <a:pt x="526" y="2510"/>
                    <a:pt x="1" y="1985"/>
                    <a:pt x="1" y="1284"/>
                  </a:cubicBezTo>
                  <a:cubicBezTo>
                    <a:pt x="1" y="584"/>
                    <a:pt x="584" y="0"/>
                    <a:pt x="1285" y="59"/>
                  </a:cubicBezTo>
                  <a:cubicBezTo>
                    <a:pt x="1985" y="59"/>
                    <a:pt x="2510" y="584"/>
                    <a:pt x="2510" y="128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6" name="Google Shape;16886;p34"/>
            <p:cNvSpPr/>
            <p:nvPr/>
          </p:nvSpPr>
          <p:spPr>
            <a:xfrm>
              <a:off x="3881500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510" y="1926"/>
                    <a:pt x="1985" y="2452"/>
                    <a:pt x="1284" y="2452"/>
                  </a:cubicBezTo>
                  <a:cubicBezTo>
                    <a:pt x="584" y="2510"/>
                    <a:pt x="0" y="1985"/>
                    <a:pt x="0" y="1226"/>
                  </a:cubicBezTo>
                  <a:cubicBezTo>
                    <a:pt x="0" y="525"/>
                    <a:pt x="584" y="0"/>
                    <a:pt x="1284" y="0"/>
                  </a:cubicBezTo>
                  <a:cubicBezTo>
                    <a:pt x="1985" y="0"/>
                    <a:pt x="2510" y="525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7" name="Google Shape;16887;p34"/>
            <p:cNvSpPr/>
            <p:nvPr/>
          </p:nvSpPr>
          <p:spPr>
            <a:xfrm>
              <a:off x="6333050" y="2447425"/>
              <a:ext cx="61325" cy="59875"/>
            </a:xfrm>
            <a:custGeom>
              <a:avLst/>
              <a:gdLst/>
              <a:ahLst/>
              <a:cxnLst/>
              <a:rect l="l" t="t" r="r" b="b"/>
              <a:pathLst>
                <a:path w="2453" h="2395" extrusionOk="0">
                  <a:moveTo>
                    <a:pt x="2452" y="1168"/>
                  </a:moveTo>
                  <a:cubicBezTo>
                    <a:pt x="2452" y="1810"/>
                    <a:pt x="1868" y="2394"/>
                    <a:pt x="1226" y="2394"/>
                  </a:cubicBezTo>
                  <a:cubicBezTo>
                    <a:pt x="643" y="2394"/>
                    <a:pt x="59" y="1869"/>
                    <a:pt x="59" y="1227"/>
                  </a:cubicBezTo>
                  <a:cubicBezTo>
                    <a:pt x="1" y="585"/>
                    <a:pt x="584" y="1"/>
                    <a:pt x="1226" y="1"/>
                  </a:cubicBezTo>
                  <a:cubicBezTo>
                    <a:pt x="1868" y="1"/>
                    <a:pt x="2452" y="585"/>
                    <a:pt x="2452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8" name="Google Shape;16888;p34"/>
            <p:cNvSpPr/>
            <p:nvPr/>
          </p:nvSpPr>
          <p:spPr>
            <a:xfrm>
              <a:off x="6086425" y="3919825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227" y="1"/>
                  </a:moveTo>
                  <a:cubicBezTo>
                    <a:pt x="1869" y="1"/>
                    <a:pt x="2453" y="584"/>
                    <a:pt x="2453" y="1226"/>
                  </a:cubicBezTo>
                  <a:cubicBezTo>
                    <a:pt x="2453" y="1869"/>
                    <a:pt x="1869" y="2394"/>
                    <a:pt x="1285" y="2452"/>
                  </a:cubicBezTo>
                  <a:cubicBezTo>
                    <a:pt x="585" y="2452"/>
                    <a:pt x="1" y="1869"/>
                    <a:pt x="59" y="1168"/>
                  </a:cubicBezTo>
                  <a:cubicBezTo>
                    <a:pt x="59" y="584"/>
                    <a:pt x="585" y="1"/>
                    <a:pt x="1227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9" name="Google Shape;16889;p34"/>
            <p:cNvSpPr/>
            <p:nvPr/>
          </p:nvSpPr>
          <p:spPr>
            <a:xfrm>
              <a:off x="2657175" y="486175"/>
              <a:ext cx="59850" cy="59875"/>
            </a:xfrm>
            <a:custGeom>
              <a:avLst/>
              <a:gdLst/>
              <a:ahLst/>
              <a:cxnLst/>
              <a:rect l="l" t="t" r="r" b="b"/>
              <a:pathLst>
                <a:path w="2394" h="2395" extrusionOk="0">
                  <a:moveTo>
                    <a:pt x="2394" y="1168"/>
                  </a:moveTo>
                  <a:cubicBezTo>
                    <a:pt x="2394" y="1752"/>
                    <a:pt x="1868" y="2336"/>
                    <a:pt x="1226" y="2394"/>
                  </a:cubicBezTo>
                  <a:cubicBezTo>
                    <a:pt x="584" y="2394"/>
                    <a:pt x="0" y="1810"/>
                    <a:pt x="0" y="1168"/>
                  </a:cubicBezTo>
                  <a:cubicBezTo>
                    <a:pt x="0" y="526"/>
                    <a:pt x="584" y="1"/>
                    <a:pt x="1168" y="1"/>
                  </a:cubicBezTo>
                  <a:cubicBezTo>
                    <a:pt x="1810" y="1"/>
                    <a:pt x="2394" y="526"/>
                    <a:pt x="2394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0" name="Google Shape;16890;p34"/>
            <p:cNvSpPr/>
            <p:nvPr/>
          </p:nvSpPr>
          <p:spPr>
            <a:xfrm>
              <a:off x="4126650" y="239575"/>
              <a:ext cx="58400" cy="59850"/>
            </a:xfrm>
            <a:custGeom>
              <a:avLst/>
              <a:gdLst/>
              <a:ahLst/>
              <a:cxnLst/>
              <a:rect l="l" t="t" r="r" b="b"/>
              <a:pathLst>
                <a:path w="2336" h="2394" extrusionOk="0">
                  <a:moveTo>
                    <a:pt x="1168" y="2335"/>
                  </a:moveTo>
                  <a:cubicBezTo>
                    <a:pt x="526" y="2394"/>
                    <a:pt x="0" y="1810"/>
                    <a:pt x="0" y="1226"/>
                  </a:cubicBezTo>
                  <a:cubicBezTo>
                    <a:pt x="0" y="584"/>
                    <a:pt x="526" y="0"/>
                    <a:pt x="1168" y="0"/>
                  </a:cubicBezTo>
                  <a:cubicBezTo>
                    <a:pt x="1752" y="0"/>
                    <a:pt x="2335" y="526"/>
                    <a:pt x="2335" y="1168"/>
                  </a:cubicBezTo>
                  <a:cubicBezTo>
                    <a:pt x="2335" y="1810"/>
                    <a:pt x="1810" y="2335"/>
                    <a:pt x="1168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1" name="Google Shape;16891;p34"/>
            <p:cNvSpPr/>
            <p:nvPr/>
          </p:nvSpPr>
          <p:spPr>
            <a:xfrm>
              <a:off x="5845650" y="1223125"/>
              <a:ext cx="56950" cy="58375"/>
            </a:xfrm>
            <a:custGeom>
              <a:avLst/>
              <a:gdLst/>
              <a:ahLst/>
              <a:cxnLst/>
              <a:rect l="l" t="t" r="r" b="b"/>
              <a:pathLst>
                <a:path w="2278" h="2335" extrusionOk="0">
                  <a:moveTo>
                    <a:pt x="2277" y="1167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335"/>
                    <a:pt x="1" y="1810"/>
                    <a:pt x="1" y="1109"/>
                  </a:cubicBezTo>
                  <a:cubicBezTo>
                    <a:pt x="59" y="467"/>
                    <a:pt x="526" y="0"/>
                    <a:pt x="1168" y="0"/>
                  </a:cubicBezTo>
                  <a:cubicBezTo>
                    <a:pt x="1810" y="0"/>
                    <a:pt x="2277" y="525"/>
                    <a:pt x="2277" y="116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2" name="Google Shape;16892;p34"/>
            <p:cNvSpPr/>
            <p:nvPr/>
          </p:nvSpPr>
          <p:spPr>
            <a:xfrm>
              <a:off x="3394100" y="241025"/>
              <a:ext cx="58400" cy="56950"/>
            </a:xfrm>
            <a:custGeom>
              <a:avLst/>
              <a:gdLst/>
              <a:ahLst/>
              <a:cxnLst/>
              <a:rect l="l" t="t" r="r" b="b"/>
              <a:pathLst>
                <a:path w="2336" h="2278" extrusionOk="0">
                  <a:moveTo>
                    <a:pt x="2277" y="1168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277"/>
                    <a:pt x="0" y="1752"/>
                    <a:pt x="59" y="1051"/>
                  </a:cubicBezTo>
                  <a:cubicBezTo>
                    <a:pt x="59" y="409"/>
                    <a:pt x="584" y="1"/>
                    <a:pt x="1226" y="1"/>
                  </a:cubicBezTo>
                  <a:cubicBezTo>
                    <a:pt x="1868" y="1"/>
                    <a:pt x="2335" y="526"/>
                    <a:pt x="2277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3" name="Google Shape;16893;p34"/>
            <p:cNvSpPr/>
            <p:nvPr/>
          </p:nvSpPr>
          <p:spPr>
            <a:xfrm>
              <a:off x="6335975" y="3185825"/>
              <a:ext cx="56925" cy="56925"/>
            </a:xfrm>
            <a:custGeom>
              <a:avLst/>
              <a:gdLst/>
              <a:ahLst/>
              <a:cxnLst/>
              <a:rect l="l" t="t" r="r" b="b"/>
              <a:pathLst>
                <a:path w="2277" h="2277" extrusionOk="0">
                  <a:moveTo>
                    <a:pt x="1168" y="2277"/>
                  </a:moveTo>
                  <a:cubicBezTo>
                    <a:pt x="526" y="2277"/>
                    <a:pt x="0" y="1810"/>
                    <a:pt x="0" y="1168"/>
                  </a:cubicBezTo>
                  <a:cubicBezTo>
                    <a:pt x="0" y="467"/>
                    <a:pt x="467" y="0"/>
                    <a:pt x="1168" y="0"/>
                  </a:cubicBezTo>
                  <a:cubicBezTo>
                    <a:pt x="1810" y="0"/>
                    <a:pt x="2277" y="526"/>
                    <a:pt x="2277" y="1109"/>
                  </a:cubicBezTo>
                  <a:cubicBezTo>
                    <a:pt x="2277" y="1751"/>
                    <a:pt x="1751" y="2277"/>
                    <a:pt x="1168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4" name="Google Shape;16894;p34"/>
            <p:cNvSpPr/>
            <p:nvPr/>
          </p:nvSpPr>
          <p:spPr>
            <a:xfrm>
              <a:off x="5356800" y="731350"/>
              <a:ext cx="56950" cy="55475"/>
            </a:xfrm>
            <a:custGeom>
              <a:avLst/>
              <a:gdLst/>
              <a:ahLst/>
              <a:cxnLst/>
              <a:rect l="l" t="t" r="r" b="b"/>
              <a:pathLst>
                <a:path w="2278" h="2219" extrusionOk="0">
                  <a:moveTo>
                    <a:pt x="1168" y="2218"/>
                  </a:moveTo>
                  <a:cubicBezTo>
                    <a:pt x="526" y="2218"/>
                    <a:pt x="59" y="1810"/>
                    <a:pt x="1" y="1168"/>
                  </a:cubicBezTo>
                  <a:cubicBezTo>
                    <a:pt x="1" y="467"/>
                    <a:pt x="468" y="0"/>
                    <a:pt x="1110" y="0"/>
                  </a:cubicBezTo>
                  <a:cubicBezTo>
                    <a:pt x="1752" y="0"/>
                    <a:pt x="2277" y="467"/>
                    <a:pt x="2277" y="1051"/>
                  </a:cubicBezTo>
                  <a:cubicBezTo>
                    <a:pt x="2277" y="1693"/>
                    <a:pt x="1810" y="2218"/>
                    <a:pt x="1168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5" name="Google Shape;16895;p34"/>
            <p:cNvSpPr/>
            <p:nvPr/>
          </p:nvSpPr>
          <p:spPr>
            <a:xfrm>
              <a:off x="1924625" y="979425"/>
              <a:ext cx="52550" cy="52550"/>
            </a:xfrm>
            <a:custGeom>
              <a:avLst/>
              <a:gdLst/>
              <a:ahLst/>
              <a:cxnLst/>
              <a:rect l="l" t="t" r="r" b="b"/>
              <a:pathLst>
                <a:path w="2102" h="2102" extrusionOk="0">
                  <a:moveTo>
                    <a:pt x="2102" y="1051"/>
                  </a:moveTo>
                  <a:cubicBezTo>
                    <a:pt x="2102" y="1576"/>
                    <a:pt x="1635" y="2043"/>
                    <a:pt x="1051" y="2102"/>
                  </a:cubicBezTo>
                  <a:cubicBezTo>
                    <a:pt x="526" y="2102"/>
                    <a:pt x="0" y="1576"/>
                    <a:pt x="0" y="993"/>
                  </a:cubicBezTo>
                  <a:cubicBezTo>
                    <a:pt x="0" y="467"/>
                    <a:pt x="526" y="0"/>
                    <a:pt x="1051" y="0"/>
                  </a:cubicBezTo>
                  <a:cubicBezTo>
                    <a:pt x="1576" y="0"/>
                    <a:pt x="2102" y="467"/>
                    <a:pt x="2102" y="10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6" name="Google Shape;16896;p34"/>
            <p:cNvSpPr/>
            <p:nvPr/>
          </p:nvSpPr>
          <p:spPr>
            <a:xfrm>
              <a:off x="6337425" y="22052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1051" y="0"/>
                  </a:moveTo>
                  <a:cubicBezTo>
                    <a:pt x="1577" y="0"/>
                    <a:pt x="2102" y="467"/>
                    <a:pt x="2102" y="993"/>
                  </a:cubicBezTo>
                  <a:cubicBezTo>
                    <a:pt x="2160" y="1576"/>
                    <a:pt x="1635" y="2102"/>
                    <a:pt x="1051" y="2102"/>
                  </a:cubicBezTo>
                  <a:cubicBezTo>
                    <a:pt x="526" y="2043"/>
                    <a:pt x="1" y="1576"/>
                    <a:pt x="1" y="1051"/>
                  </a:cubicBezTo>
                  <a:cubicBezTo>
                    <a:pt x="1" y="467"/>
                    <a:pt x="526" y="0"/>
                    <a:pt x="105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7" name="Google Shape;16897;p34"/>
            <p:cNvSpPr/>
            <p:nvPr/>
          </p:nvSpPr>
          <p:spPr>
            <a:xfrm>
              <a:off x="1431400" y="171487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2101" y="1052"/>
                  </a:moveTo>
                  <a:cubicBezTo>
                    <a:pt x="2101" y="1635"/>
                    <a:pt x="1635" y="2102"/>
                    <a:pt x="1051" y="2102"/>
                  </a:cubicBezTo>
                  <a:cubicBezTo>
                    <a:pt x="467" y="2102"/>
                    <a:pt x="0" y="1577"/>
                    <a:pt x="0" y="1052"/>
                  </a:cubicBezTo>
                  <a:cubicBezTo>
                    <a:pt x="0" y="468"/>
                    <a:pt x="525" y="1"/>
                    <a:pt x="1051" y="1"/>
                  </a:cubicBezTo>
                  <a:cubicBezTo>
                    <a:pt x="1576" y="59"/>
                    <a:pt x="2101" y="526"/>
                    <a:pt x="2101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8" name="Google Shape;16898;p34"/>
            <p:cNvSpPr/>
            <p:nvPr/>
          </p:nvSpPr>
          <p:spPr>
            <a:xfrm>
              <a:off x="5601950" y="4661125"/>
              <a:ext cx="52575" cy="52575"/>
            </a:xfrm>
            <a:custGeom>
              <a:avLst/>
              <a:gdLst/>
              <a:ahLst/>
              <a:cxnLst/>
              <a:rect l="l" t="t" r="r" b="b"/>
              <a:pathLst>
                <a:path w="2103" h="2103" extrusionOk="0">
                  <a:moveTo>
                    <a:pt x="2102" y="993"/>
                  </a:moveTo>
                  <a:cubicBezTo>
                    <a:pt x="2102" y="1519"/>
                    <a:pt x="1635" y="2044"/>
                    <a:pt x="1052" y="2044"/>
                  </a:cubicBezTo>
                  <a:cubicBezTo>
                    <a:pt x="526" y="2102"/>
                    <a:pt x="1" y="1577"/>
                    <a:pt x="1" y="993"/>
                  </a:cubicBezTo>
                  <a:cubicBezTo>
                    <a:pt x="1" y="468"/>
                    <a:pt x="468" y="1"/>
                    <a:pt x="1052" y="1"/>
                  </a:cubicBezTo>
                  <a:cubicBezTo>
                    <a:pt x="1577" y="1"/>
                    <a:pt x="2044" y="468"/>
                    <a:pt x="2102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9" name="Google Shape;16899;p34"/>
            <p:cNvSpPr/>
            <p:nvPr/>
          </p:nvSpPr>
          <p:spPr>
            <a:xfrm>
              <a:off x="4865025" y="51500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2102" y="992"/>
                  </a:moveTo>
                  <a:cubicBezTo>
                    <a:pt x="2161" y="1518"/>
                    <a:pt x="1694" y="2043"/>
                    <a:pt x="1110" y="2101"/>
                  </a:cubicBezTo>
                  <a:cubicBezTo>
                    <a:pt x="526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2" y="0"/>
                  </a:cubicBezTo>
                  <a:cubicBezTo>
                    <a:pt x="1577" y="0"/>
                    <a:pt x="2102" y="467"/>
                    <a:pt x="2102" y="99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0" name="Google Shape;16900;p34"/>
            <p:cNvSpPr/>
            <p:nvPr/>
          </p:nvSpPr>
          <p:spPr>
            <a:xfrm>
              <a:off x="4376175" y="242500"/>
              <a:ext cx="52575" cy="52550"/>
            </a:xfrm>
            <a:custGeom>
              <a:avLst/>
              <a:gdLst/>
              <a:ahLst/>
              <a:cxnLst/>
              <a:rect l="l" t="t" r="r" b="b"/>
              <a:pathLst>
                <a:path w="2103" h="2102" extrusionOk="0">
                  <a:moveTo>
                    <a:pt x="2102" y="1109"/>
                  </a:moveTo>
                  <a:cubicBezTo>
                    <a:pt x="2044" y="1634"/>
                    <a:pt x="1577" y="2101"/>
                    <a:pt x="1051" y="2101"/>
                  </a:cubicBezTo>
                  <a:cubicBezTo>
                    <a:pt x="468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1" y="58"/>
                  </a:cubicBezTo>
                  <a:cubicBezTo>
                    <a:pt x="1635" y="58"/>
                    <a:pt x="2102" y="525"/>
                    <a:pt x="2102" y="110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1" name="Google Shape;16901;p34"/>
            <p:cNvSpPr/>
            <p:nvPr/>
          </p:nvSpPr>
          <p:spPr>
            <a:xfrm>
              <a:off x="1190625" y="2942125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8"/>
                    <a:pt x="1518" y="1985"/>
                    <a:pt x="992" y="1985"/>
                  </a:cubicBezTo>
                  <a:cubicBezTo>
                    <a:pt x="409" y="1985"/>
                    <a:pt x="0" y="1576"/>
                    <a:pt x="0" y="993"/>
                  </a:cubicBezTo>
                  <a:cubicBezTo>
                    <a:pt x="0" y="409"/>
                    <a:pt x="350" y="117"/>
                    <a:pt x="876" y="59"/>
                  </a:cubicBezTo>
                  <a:cubicBezTo>
                    <a:pt x="1459" y="0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2" name="Google Shape;16902;p34"/>
            <p:cNvSpPr/>
            <p:nvPr/>
          </p:nvSpPr>
          <p:spPr>
            <a:xfrm>
              <a:off x="2169775" y="734250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1927" y="935"/>
                  </a:moveTo>
                  <a:cubicBezTo>
                    <a:pt x="1868" y="1577"/>
                    <a:pt x="1577" y="1927"/>
                    <a:pt x="935" y="1927"/>
                  </a:cubicBezTo>
                  <a:cubicBezTo>
                    <a:pt x="351" y="1927"/>
                    <a:pt x="1" y="1577"/>
                    <a:pt x="1" y="935"/>
                  </a:cubicBezTo>
                  <a:cubicBezTo>
                    <a:pt x="59" y="410"/>
                    <a:pt x="351" y="59"/>
                    <a:pt x="935" y="59"/>
                  </a:cubicBezTo>
                  <a:cubicBezTo>
                    <a:pt x="1577" y="1"/>
                    <a:pt x="1810" y="410"/>
                    <a:pt x="1927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3" name="Google Shape;16903;p34"/>
            <p:cNvSpPr/>
            <p:nvPr/>
          </p:nvSpPr>
          <p:spPr>
            <a:xfrm>
              <a:off x="1190625" y="2695500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9"/>
                    <a:pt x="1518" y="1927"/>
                    <a:pt x="992" y="1985"/>
                  </a:cubicBezTo>
                  <a:cubicBezTo>
                    <a:pt x="409" y="1985"/>
                    <a:pt x="0" y="1577"/>
                    <a:pt x="0" y="993"/>
                  </a:cubicBezTo>
                  <a:cubicBezTo>
                    <a:pt x="0" y="409"/>
                    <a:pt x="350" y="118"/>
                    <a:pt x="876" y="59"/>
                  </a:cubicBezTo>
                  <a:cubicBezTo>
                    <a:pt x="1459" y="1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4" name="Google Shape;16904;p34"/>
            <p:cNvSpPr/>
            <p:nvPr/>
          </p:nvSpPr>
          <p:spPr>
            <a:xfrm>
              <a:off x="6340350" y="3432425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934" y="1927"/>
                  </a:moveTo>
                  <a:cubicBezTo>
                    <a:pt x="409" y="1927"/>
                    <a:pt x="0" y="1519"/>
                    <a:pt x="0" y="935"/>
                  </a:cubicBezTo>
                  <a:cubicBezTo>
                    <a:pt x="0" y="410"/>
                    <a:pt x="467" y="1"/>
                    <a:pt x="993" y="1"/>
                  </a:cubicBezTo>
                  <a:cubicBezTo>
                    <a:pt x="1576" y="59"/>
                    <a:pt x="1868" y="410"/>
                    <a:pt x="1927" y="935"/>
                  </a:cubicBezTo>
                  <a:cubicBezTo>
                    <a:pt x="1927" y="1519"/>
                    <a:pt x="1518" y="1927"/>
                    <a:pt x="934" y="19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5" name="Google Shape;16905;p34"/>
            <p:cNvSpPr/>
            <p:nvPr/>
          </p:nvSpPr>
          <p:spPr>
            <a:xfrm>
              <a:off x="3151850" y="245400"/>
              <a:ext cx="48200" cy="46725"/>
            </a:xfrm>
            <a:custGeom>
              <a:avLst/>
              <a:gdLst/>
              <a:ahLst/>
              <a:cxnLst/>
              <a:rect l="l" t="t" r="r" b="b"/>
              <a:pathLst>
                <a:path w="1928" h="1869" extrusionOk="0">
                  <a:moveTo>
                    <a:pt x="1927" y="993"/>
                  </a:moveTo>
                  <a:cubicBezTo>
                    <a:pt x="1869" y="1518"/>
                    <a:pt x="1577" y="1869"/>
                    <a:pt x="993" y="1869"/>
                  </a:cubicBezTo>
                  <a:cubicBezTo>
                    <a:pt x="410" y="1869"/>
                    <a:pt x="1" y="1402"/>
                    <a:pt x="59" y="876"/>
                  </a:cubicBezTo>
                  <a:cubicBezTo>
                    <a:pt x="118" y="293"/>
                    <a:pt x="468" y="1"/>
                    <a:pt x="1052" y="1"/>
                  </a:cubicBezTo>
                  <a:cubicBezTo>
                    <a:pt x="1635" y="59"/>
                    <a:pt x="1869" y="409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6" name="Google Shape;16906;p34"/>
            <p:cNvSpPr/>
            <p:nvPr/>
          </p:nvSpPr>
          <p:spPr>
            <a:xfrm>
              <a:off x="5850025" y="4415975"/>
              <a:ext cx="48200" cy="48175"/>
            </a:xfrm>
            <a:custGeom>
              <a:avLst/>
              <a:gdLst/>
              <a:ahLst/>
              <a:cxnLst/>
              <a:rect l="l" t="t" r="r" b="b"/>
              <a:pathLst>
                <a:path w="1928" h="1927" extrusionOk="0">
                  <a:moveTo>
                    <a:pt x="935" y="1"/>
                  </a:moveTo>
                  <a:cubicBezTo>
                    <a:pt x="1519" y="1"/>
                    <a:pt x="1927" y="409"/>
                    <a:pt x="1927" y="935"/>
                  </a:cubicBezTo>
                  <a:cubicBezTo>
                    <a:pt x="1927" y="1518"/>
                    <a:pt x="1519" y="1927"/>
                    <a:pt x="993" y="1927"/>
                  </a:cubicBezTo>
                  <a:cubicBezTo>
                    <a:pt x="410" y="1869"/>
                    <a:pt x="59" y="1577"/>
                    <a:pt x="59" y="993"/>
                  </a:cubicBezTo>
                  <a:cubicBezTo>
                    <a:pt x="1" y="468"/>
                    <a:pt x="410" y="1"/>
                    <a:pt x="9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7" name="Google Shape;16907;p34"/>
            <p:cNvSpPr/>
            <p:nvPr/>
          </p:nvSpPr>
          <p:spPr>
            <a:xfrm>
              <a:off x="3640725" y="5393675"/>
              <a:ext cx="49625" cy="49650"/>
            </a:xfrm>
            <a:custGeom>
              <a:avLst/>
              <a:gdLst/>
              <a:ahLst/>
              <a:cxnLst/>
              <a:rect l="l" t="t" r="r" b="b"/>
              <a:pathLst>
                <a:path w="1985" h="1986" extrusionOk="0">
                  <a:moveTo>
                    <a:pt x="934" y="1985"/>
                  </a:moveTo>
                  <a:cubicBezTo>
                    <a:pt x="409" y="1927"/>
                    <a:pt x="0" y="1460"/>
                    <a:pt x="58" y="935"/>
                  </a:cubicBezTo>
                  <a:cubicBezTo>
                    <a:pt x="117" y="351"/>
                    <a:pt x="584" y="1"/>
                    <a:pt x="1109" y="59"/>
                  </a:cubicBezTo>
                  <a:cubicBezTo>
                    <a:pt x="1693" y="118"/>
                    <a:pt x="1985" y="468"/>
                    <a:pt x="1985" y="1052"/>
                  </a:cubicBezTo>
                  <a:cubicBezTo>
                    <a:pt x="1985" y="1577"/>
                    <a:pt x="1518" y="1985"/>
                    <a:pt x="934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8" name="Google Shape;16908;p34"/>
            <p:cNvSpPr/>
            <p:nvPr/>
          </p:nvSpPr>
          <p:spPr>
            <a:xfrm>
              <a:off x="3884400" y="5393675"/>
              <a:ext cx="48200" cy="49650"/>
            </a:xfrm>
            <a:custGeom>
              <a:avLst/>
              <a:gdLst/>
              <a:ahLst/>
              <a:cxnLst/>
              <a:rect l="l" t="t" r="r" b="b"/>
              <a:pathLst>
                <a:path w="1928" h="1986" extrusionOk="0">
                  <a:moveTo>
                    <a:pt x="1927" y="993"/>
                  </a:moveTo>
                  <a:cubicBezTo>
                    <a:pt x="1927" y="1577"/>
                    <a:pt x="1519" y="1985"/>
                    <a:pt x="993" y="1985"/>
                  </a:cubicBezTo>
                  <a:cubicBezTo>
                    <a:pt x="409" y="1985"/>
                    <a:pt x="1" y="1519"/>
                    <a:pt x="1" y="993"/>
                  </a:cubicBezTo>
                  <a:cubicBezTo>
                    <a:pt x="59" y="409"/>
                    <a:pt x="409" y="59"/>
                    <a:pt x="935" y="59"/>
                  </a:cubicBezTo>
                  <a:cubicBezTo>
                    <a:pt x="1519" y="1"/>
                    <a:pt x="1927" y="468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9" name="Google Shape;16909;p34"/>
            <p:cNvSpPr/>
            <p:nvPr/>
          </p:nvSpPr>
          <p:spPr>
            <a:xfrm>
              <a:off x="1190625" y="2454725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1868" y="935"/>
                  </a:moveTo>
                  <a:cubicBezTo>
                    <a:pt x="1809" y="1518"/>
                    <a:pt x="1459" y="1869"/>
                    <a:pt x="934" y="1810"/>
                  </a:cubicBezTo>
                  <a:cubicBezTo>
                    <a:pt x="350" y="1810"/>
                    <a:pt x="0" y="1402"/>
                    <a:pt x="58" y="876"/>
                  </a:cubicBezTo>
                  <a:cubicBezTo>
                    <a:pt x="117" y="351"/>
                    <a:pt x="467" y="1"/>
                    <a:pt x="992" y="1"/>
                  </a:cubicBezTo>
                  <a:cubicBezTo>
                    <a:pt x="1518" y="1"/>
                    <a:pt x="1809" y="409"/>
                    <a:pt x="1868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0" name="Google Shape;16910;p34"/>
            <p:cNvSpPr/>
            <p:nvPr/>
          </p:nvSpPr>
          <p:spPr>
            <a:xfrm>
              <a:off x="1434300" y="39227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460" y="117"/>
                    <a:pt x="1869" y="409"/>
                    <a:pt x="1810" y="993"/>
                  </a:cubicBezTo>
                  <a:cubicBezTo>
                    <a:pt x="1810" y="1518"/>
                    <a:pt x="1460" y="1868"/>
                    <a:pt x="876" y="1868"/>
                  </a:cubicBezTo>
                  <a:cubicBezTo>
                    <a:pt x="351" y="1810"/>
                    <a:pt x="1" y="1460"/>
                    <a:pt x="1" y="934"/>
                  </a:cubicBezTo>
                  <a:cubicBezTo>
                    <a:pt x="1" y="351"/>
                    <a:pt x="351" y="117"/>
                    <a:pt x="9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1" name="Google Shape;16911;p34"/>
            <p:cNvSpPr/>
            <p:nvPr/>
          </p:nvSpPr>
          <p:spPr>
            <a:xfrm>
              <a:off x="1680925" y="122457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934"/>
                  </a:moveTo>
                  <a:cubicBezTo>
                    <a:pt x="1810" y="1460"/>
                    <a:pt x="1518" y="1868"/>
                    <a:pt x="934" y="1868"/>
                  </a:cubicBezTo>
                  <a:cubicBezTo>
                    <a:pt x="351" y="1868"/>
                    <a:pt x="0" y="1518"/>
                    <a:pt x="0" y="934"/>
                  </a:cubicBezTo>
                  <a:cubicBezTo>
                    <a:pt x="0" y="409"/>
                    <a:pt x="351" y="59"/>
                    <a:pt x="876" y="59"/>
                  </a:cubicBezTo>
                  <a:cubicBezTo>
                    <a:pt x="1460" y="0"/>
                    <a:pt x="1752" y="351"/>
                    <a:pt x="1868" y="93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2" name="Google Shape;16912;p34"/>
            <p:cNvSpPr/>
            <p:nvPr/>
          </p:nvSpPr>
          <p:spPr>
            <a:xfrm>
              <a:off x="5358275" y="4906300"/>
              <a:ext cx="45250" cy="45250"/>
            </a:xfrm>
            <a:custGeom>
              <a:avLst/>
              <a:gdLst/>
              <a:ahLst/>
              <a:cxnLst/>
              <a:rect l="l" t="t" r="r" b="b"/>
              <a:pathLst>
                <a:path w="1810" h="1810" extrusionOk="0">
                  <a:moveTo>
                    <a:pt x="876" y="0"/>
                  </a:moveTo>
                  <a:cubicBezTo>
                    <a:pt x="1459" y="59"/>
                    <a:pt x="1810" y="350"/>
                    <a:pt x="1810" y="876"/>
                  </a:cubicBezTo>
                  <a:cubicBezTo>
                    <a:pt x="1810" y="1459"/>
                    <a:pt x="1518" y="1810"/>
                    <a:pt x="934" y="1810"/>
                  </a:cubicBezTo>
                  <a:cubicBezTo>
                    <a:pt x="409" y="1810"/>
                    <a:pt x="58" y="1518"/>
                    <a:pt x="0" y="992"/>
                  </a:cubicBezTo>
                  <a:cubicBezTo>
                    <a:pt x="0" y="409"/>
                    <a:pt x="350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3" name="Google Shape;16913;p34"/>
            <p:cNvSpPr/>
            <p:nvPr/>
          </p:nvSpPr>
          <p:spPr>
            <a:xfrm>
              <a:off x="1192075" y="318582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701"/>
                  </a:moveTo>
                  <a:cubicBezTo>
                    <a:pt x="1751" y="1518"/>
                    <a:pt x="1460" y="1868"/>
                    <a:pt x="876" y="1868"/>
                  </a:cubicBezTo>
                  <a:cubicBezTo>
                    <a:pt x="351" y="1868"/>
                    <a:pt x="0" y="1518"/>
                    <a:pt x="0" y="993"/>
                  </a:cubicBezTo>
                  <a:cubicBezTo>
                    <a:pt x="0" y="409"/>
                    <a:pt x="351" y="0"/>
                    <a:pt x="934" y="117"/>
                  </a:cubicBezTo>
                  <a:cubicBezTo>
                    <a:pt x="1285" y="175"/>
                    <a:pt x="1576" y="526"/>
                    <a:pt x="1868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4" name="Google Shape;16914;p34"/>
            <p:cNvSpPr/>
            <p:nvPr/>
          </p:nvSpPr>
          <p:spPr>
            <a:xfrm>
              <a:off x="2660100" y="5152900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992" y="1869"/>
                  </a:moveTo>
                  <a:cubicBezTo>
                    <a:pt x="409" y="1810"/>
                    <a:pt x="0" y="1518"/>
                    <a:pt x="0" y="935"/>
                  </a:cubicBezTo>
                  <a:cubicBezTo>
                    <a:pt x="0" y="351"/>
                    <a:pt x="350" y="1"/>
                    <a:pt x="934" y="1"/>
                  </a:cubicBezTo>
                  <a:cubicBezTo>
                    <a:pt x="1459" y="1"/>
                    <a:pt x="1810" y="351"/>
                    <a:pt x="1810" y="876"/>
                  </a:cubicBezTo>
                  <a:cubicBezTo>
                    <a:pt x="1868" y="1460"/>
                    <a:pt x="1518" y="1752"/>
                    <a:pt x="992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5" name="Google Shape;16915;p34"/>
            <p:cNvSpPr/>
            <p:nvPr/>
          </p:nvSpPr>
          <p:spPr>
            <a:xfrm>
              <a:off x="3395550" y="53951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518" y="117"/>
                    <a:pt x="1869" y="350"/>
                    <a:pt x="1869" y="934"/>
                  </a:cubicBezTo>
                  <a:cubicBezTo>
                    <a:pt x="1869" y="1518"/>
                    <a:pt x="1518" y="1868"/>
                    <a:pt x="935" y="1868"/>
                  </a:cubicBezTo>
                  <a:cubicBezTo>
                    <a:pt x="409" y="1868"/>
                    <a:pt x="59" y="1518"/>
                    <a:pt x="59" y="993"/>
                  </a:cubicBezTo>
                  <a:cubicBezTo>
                    <a:pt x="1" y="409"/>
                    <a:pt x="409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6" name="Google Shape;16916;p34"/>
            <p:cNvSpPr/>
            <p:nvPr/>
          </p:nvSpPr>
          <p:spPr>
            <a:xfrm>
              <a:off x="4132475" y="5396600"/>
              <a:ext cx="46725" cy="45275"/>
            </a:xfrm>
            <a:custGeom>
              <a:avLst/>
              <a:gdLst/>
              <a:ahLst/>
              <a:cxnLst/>
              <a:rect l="l" t="t" r="r" b="b"/>
              <a:pathLst>
                <a:path w="1869" h="1811" extrusionOk="0">
                  <a:moveTo>
                    <a:pt x="1869" y="876"/>
                  </a:moveTo>
                  <a:cubicBezTo>
                    <a:pt x="1752" y="1460"/>
                    <a:pt x="1460" y="1810"/>
                    <a:pt x="876" y="1810"/>
                  </a:cubicBezTo>
                  <a:cubicBezTo>
                    <a:pt x="351" y="1752"/>
                    <a:pt x="1" y="1402"/>
                    <a:pt x="1" y="818"/>
                  </a:cubicBezTo>
                  <a:cubicBezTo>
                    <a:pt x="59" y="292"/>
                    <a:pt x="409" y="1"/>
                    <a:pt x="935" y="1"/>
                  </a:cubicBezTo>
                  <a:cubicBezTo>
                    <a:pt x="1519" y="1"/>
                    <a:pt x="1752" y="351"/>
                    <a:pt x="1869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7" name="Google Shape;16917;p34"/>
            <p:cNvSpPr/>
            <p:nvPr/>
          </p:nvSpPr>
          <p:spPr>
            <a:xfrm>
              <a:off x="1926075" y="4661125"/>
              <a:ext cx="45275" cy="43825"/>
            </a:xfrm>
            <a:custGeom>
              <a:avLst/>
              <a:gdLst/>
              <a:ahLst/>
              <a:cxnLst/>
              <a:rect l="l" t="t" r="r" b="b"/>
              <a:pathLst>
                <a:path w="1811" h="1753" extrusionOk="0">
                  <a:moveTo>
                    <a:pt x="1810" y="993"/>
                  </a:moveTo>
                  <a:cubicBezTo>
                    <a:pt x="1518" y="1227"/>
                    <a:pt x="1227" y="1577"/>
                    <a:pt x="876" y="1635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293" y="1"/>
                    <a:pt x="818" y="59"/>
                  </a:cubicBezTo>
                  <a:cubicBezTo>
                    <a:pt x="1168" y="118"/>
                    <a:pt x="1460" y="410"/>
                    <a:pt x="1810" y="643"/>
                  </a:cubicBezTo>
                  <a:cubicBezTo>
                    <a:pt x="1810" y="760"/>
                    <a:pt x="1810" y="876"/>
                    <a:pt x="1810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8" name="Google Shape;16918;p34"/>
            <p:cNvSpPr/>
            <p:nvPr/>
          </p:nvSpPr>
          <p:spPr>
            <a:xfrm>
              <a:off x="5117475" y="493475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2"/>
                  </a:moveTo>
                  <a:cubicBezTo>
                    <a:pt x="1519" y="1285"/>
                    <a:pt x="1227" y="1635"/>
                    <a:pt x="877" y="1694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351" y="1"/>
                    <a:pt x="818" y="59"/>
                  </a:cubicBezTo>
                  <a:cubicBezTo>
                    <a:pt x="1168" y="118"/>
                    <a:pt x="1460" y="468"/>
                    <a:pt x="1810" y="701"/>
                  </a:cubicBezTo>
                  <a:cubicBezTo>
                    <a:pt x="1810" y="818"/>
                    <a:pt x="1810" y="935"/>
                    <a:pt x="1810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9" name="Google Shape;16919;p34"/>
            <p:cNvSpPr/>
            <p:nvPr/>
          </p:nvSpPr>
          <p:spPr>
            <a:xfrm>
              <a:off x="6096650" y="1472650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1"/>
                  </a:moveTo>
                  <a:cubicBezTo>
                    <a:pt x="1460" y="1285"/>
                    <a:pt x="1226" y="1635"/>
                    <a:pt x="876" y="1693"/>
                  </a:cubicBezTo>
                  <a:cubicBezTo>
                    <a:pt x="351" y="1752"/>
                    <a:pt x="1" y="1401"/>
                    <a:pt x="1" y="876"/>
                  </a:cubicBezTo>
                  <a:cubicBezTo>
                    <a:pt x="1" y="351"/>
                    <a:pt x="351" y="0"/>
                    <a:pt x="818" y="59"/>
                  </a:cubicBezTo>
                  <a:cubicBezTo>
                    <a:pt x="1168" y="117"/>
                    <a:pt x="1460" y="467"/>
                    <a:pt x="1810" y="701"/>
                  </a:cubicBezTo>
                  <a:lnTo>
                    <a:pt x="1810" y="105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0" name="Google Shape;16920;p34"/>
            <p:cNvSpPr/>
            <p:nvPr/>
          </p:nvSpPr>
          <p:spPr>
            <a:xfrm>
              <a:off x="6098100" y="4173750"/>
              <a:ext cx="37975" cy="42325"/>
            </a:xfrm>
            <a:custGeom>
              <a:avLst/>
              <a:gdLst/>
              <a:ahLst/>
              <a:cxnLst/>
              <a:rect l="l" t="t" r="r" b="b"/>
              <a:pathLst>
                <a:path w="1519" h="1693" extrusionOk="0">
                  <a:moveTo>
                    <a:pt x="643" y="1693"/>
                  </a:moveTo>
                  <a:cubicBezTo>
                    <a:pt x="410" y="1401"/>
                    <a:pt x="1" y="1051"/>
                    <a:pt x="59" y="817"/>
                  </a:cubicBezTo>
                  <a:cubicBezTo>
                    <a:pt x="118" y="526"/>
                    <a:pt x="526" y="117"/>
                    <a:pt x="818" y="59"/>
                  </a:cubicBezTo>
                  <a:cubicBezTo>
                    <a:pt x="993" y="0"/>
                    <a:pt x="1460" y="467"/>
                    <a:pt x="1460" y="759"/>
                  </a:cubicBezTo>
                  <a:cubicBezTo>
                    <a:pt x="1519" y="1051"/>
                    <a:pt x="1168" y="1343"/>
                    <a:pt x="993" y="1635"/>
                  </a:cubicBezTo>
                  <a:cubicBezTo>
                    <a:pt x="876" y="1635"/>
                    <a:pt x="760" y="1635"/>
                    <a:pt x="643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1" name="Google Shape;16921;p34"/>
            <p:cNvSpPr/>
            <p:nvPr/>
          </p:nvSpPr>
          <p:spPr>
            <a:xfrm>
              <a:off x="1196450" y="2212500"/>
              <a:ext cx="40875" cy="37950"/>
            </a:xfrm>
            <a:custGeom>
              <a:avLst/>
              <a:gdLst/>
              <a:ahLst/>
              <a:cxnLst/>
              <a:rect l="l" t="t" r="r" b="b"/>
              <a:pathLst>
                <a:path w="1635" h="1518" extrusionOk="0">
                  <a:moveTo>
                    <a:pt x="1635" y="934"/>
                  </a:moveTo>
                  <a:cubicBezTo>
                    <a:pt x="1285" y="1109"/>
                    <a:pt x="993" y="1518"/>
                    <a:pt x="701" y="1460"/>
                  </a:cubicBezTo>
                  <a:cubicBezTo>
                    <a:pt x="409" y="1401"/>
                    <a:pt x="59" y="993"/>
                    <a:pt x="0" y="701"/>
                  </a:cubicBezTo>
                  <a:cubicBezTo>
                    <a:pt x="0" y="467"/>
                    <a:pt x="467" y="0"/>
                    <a:pt x="701" y="0"/>
                  </a:cubicBezTo>
                  <a:cubicBezTo>
                    <a:pt x="993" y="0"/>
                    <a:pt x="1343" y="350"/>
                    <a:pt x="1635" y="584"/>
                  </a:cubicBezTo>
                  <a:lnTo>
                    <a:pt x="1635" y="934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2" name="Google Shape;16922;p34"/>
            <p:cNvSpPr/>
            <p:nvPr/>
          </p:nvSpPr>
          <p:spPr>
            <a:xfrm>
              <a:off x="6346175" y="1970250"/>
              <a:ext cx="40900" cy="36525"/>
            </a:xfrm>
            <a:custGeom>
              <a:avLst/>
              <a:gdLst/>
              <a:ahLst/>
              <a:cxnLst/>
              <a:rect l="l" t="t" r="r" b="b"/>
              <a:pathLst>
                <a:path w="1636" h="1461" extrusionOk="0">
                  <a:moveTo>
                    <a:pt x="1577" y="935"/>
                  </a:moveTo>
                  <a:cubicBezTo>
                    <a:pt x="1285" y="1110"/>
                    <a:pt x="935" y="1460"/>
                    <a:pt x="701" y="1402"/>
                  </a:cubicBezTo>
                  <a:cubicBezTo>
                    <a:pt x="409" y="1402"/>
                    <a:pt x="59" y="935"/>
                    <a:pt x="1" y="643"/>
                  </a:cubicBezTo>
                  <a:cubicBezTo>
                    <a:pt x="1" y="468"/>
                    <a:pt x="468" y="1"/>
                    <a:pt x="701" y="1"/>
                  </a:cubicBezTo>
                  <a:cubicBezTo>
                    <a:pt x="993" y="1"/>
                    <a:pt x="1285" y="351"/>
                    <a:pt x="1635" y="526"/>
                  </a:cubicBezTo>
                  <a:cubicBezTo>
                    <a:pt x="1635" y="643"/>
                    <a:pt x="1635" y="818"/>
                    <a:pt x="1577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3" name="Google Shape;16923;p34"/>
            <p:cNvSpPr/>
            <p:nvPr/>
          </p:nvSpPr>
          <p:spPr>
            <a:xfrm>
              <a:off x="1685300" y="4417450"/>
              <a:ext cx="37975" cy="40875"/>
            </a:xfrm>
            <a:custGeom>
              <a:avLst/>
              <a:gdLst/>
              <a:ahLst/>
              <a:cxnLst/>
              <a:rect l="l" t="t" r="r" b="b"/>
              <a:pathLst>
                <a:path w="1519" h="1635" extrusionOk="0">
                  <a:moveTo>
                    <a:pt x="935" y="0"/>
                  </a:moveTo>
                  <a:cubicBezTo>
                    <a:pt x="1110" y="292"/>
                    <a:pt x="1518" y="642"/>
                    <a:pt x="1460" y="876"/>
                  </a:cubicBezTo>
                  <a:cubicBezTo>
                    <a:pt x="1401" y="1167"/>
                    <a:pt x="993" y="1576"/>
                    <a:pt x="701" y="1576"/>
                  </a:cubicBezTo>
                  <a:cubicBezTo>
                    <a:pt x="468" y="1634"/>
                    <a:pt x="59" y="1167"/>
                    <a:pt x="1" y="934"/>
                  </a:cubicBezTo>
                  <a:cubicBezTo>
                    <a:pt x="1" y="642"/>
                    <a:pt x="351" y="292"/>
                    <a:pt x="584" y="0"/>
                  </a:cubicBezTo>
                  <a:lnTo>
                    <a:pt x="935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4" name="Google Shape;16924;p34"/>
            <p:cNvSpPr/>
            <p:nvPr/>
          </p:nvSpPr>
          <p:spPr>
            <a:xfrm>
              <a:off x="4630100" y="246875"/>
              <a:ext cx="37950" cy="40875"/>
            </a:xfrm>
            <a:custGeom>
              <a:avLst/>
              <a:gdLst/>
              <a:ahLst/>
              <a:cxnLst/>
              <a:rect l="l" t="t" r="r" b="b"/>
              <a:pathLst>
                <a:path w="1518" h="1635" extrusionOk="0">
                  <a:moveTo>
                    <a:pt x="934" y="0"/>
                  </a:moveTo>
                  <a:cubicBezTo>
                    <a:pt x="1109" y="292"/>
                    <a:pt x="1518" y="642"/>
                    <a:pt x="1459" y="876"/>
                  </a:cubicBezTo>
                  <a:cubicBezTo>
                    <a:pt x="1401" y="1168"/>
                    <a:pt x="993" y="1576"/>
                    <a:pt x="701" y="1576"/>
                  </a:cubicBezTo>
                  <a:cubicBezTo>
                    <a:pt x="526" y="1635"/>
                    <a:pt x="59" y="1168"/>
                    <a:pt x="59" y="934"/>
                  </a:cubicBezTo>
                  <a:cubicBezTo>
                    <a:pt x="0" y="584"/>
                    <a:pt x="350" y="292"/>
                    <a:pt x="584" y="0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5" name="Google Shape;16925;p34"/>
            <p:cNvSpPr/>
            <p:nvPr/>
          </p:nvSpPr>
          <p:spPr>
            <a:xfrm>
              <a:off x="2175625" y="4910675"/>
              <a:ext cx="36500" cy="40875"/>
            </a:xfrm>
            <a:custGeom>
              <a:avLst/>
              <a:gdLst/>
              <a:ahLst/>
              <a:cxnLst/>
              <a:rect l="l" t="t" r="r" b="b"/>
              <a:pathLst>
                <a:path w="1460" h="1635" extrusionOk="0">
                  <a:moveTo>
                    <a:pt x="584" y="1635"/>
                  </a:moveTo>
                  <a:cubicBezTo>
                    <a:pt x="350" y="1343"/>
                    <a:pt x="0" y="1051"/>
                    <a:pt x="0" y="759"/>
                  </a:cubicBezTo>
                  <a:cubicBezTo>
                    <a:pt x="58" y="467"/>
                    <a:pt x="467" y="59"/>
                    <a:pt x="759" y="59"/>
                  </a:cubicBezTo>
                  <a:cubicBezTo>
                    <a:pt x="934" y="0"/>
                    <a:pt x="1401" y="467"/>
                    <a:pt x="1459" y="701"/>
                  </a:cubicBezTo>
                  <a:cubicBezTo>
                    <a:pt x="1459" y="993"/>
                    <a:pt x="1109" y="1343"/>
                    <a:pt x="934" y="1635"/>
                  </a:cubicBezTo>
                  <a:cubicBezTo>
                    <a:pt x="817" y="1635"/>
                    <a:pt x="701" y="1635"/>
                    <a:pt x="584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6" name="Google Shape;16926;p34"/>
            <p:cNvSpPr/>
            <p:nvPr/>
          </p:nvSpPr>
          <p:spPr>
            <a:xfrm>
              <a:off x="4379100" y="5399525"/>
              <a:ext cx="40875" cy="36500"/>
            </a:xfrm>
            <a:custGeom>
              <a:avLst/>
              <a:gdLst/>
              <a:ahLst/>
              <a:cxnLst/>
              <a:rect l="l" t="t" r="r" b="b"/>
              <a:pathLst>
                <a:path w="1635" h="1460" extrusionOk="0">
                  <a:moveTo>
                    <a:pt x="59" y="526"/>
                  </a:moveTo>
                  <a:cubicBezTo>
                    <a:pt x="351" y="351"/>
                    <a:pt x="701" y="0"/>
                    <a:pt x="993" y="59"/>
                  </a:cubicBezTo>
                  <a:cubicBezTo>
                    <a:pt x="1226" y="117"/>
                    <a:pt x="1576" y="526"/>
                    <a:pt x="1635" y="818"/>
                  </a:cubicBezTo>
                  <a:cubicBezTo>
                    <a:pt x="1635" y="1051"/>
                    <a:pt x="1168" y="1460"/>
                    <a:pt x="876" y="1460"/>
                  </a:cubicBezTo>
                  <a:cubicBezTo>
                    <a:pt x="584" y="1460"/>
                    <a:pt x="292" y="1109"/>
                    <a:pt x="0" y="876"/>
                  </a:cubicBezTo>
                  <a:cubicBezTo>
                    <a:pt x="0" y="759"/>
                    <a:pt x="59" y="642"/>
                    <a:pt x="59" y="5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7" name="Google Shape;16927;p34"/>
            <p:cNvSpPr/>
            <p:nvPr/>
          </p:nvSpPr>
          <p:spPr>
            <a:xfrm>
              <a:off x="2422225" y="497850"/>
              <a:ext cx="43800" cy="35050"/>
            </a:xfrm>
            <a:custGeom>
              <a:avLst/>
              <a:gdLst/>
              <a:ahLst/>
              <a:cxnLst/>
              <a:rect l="l" t="t" r="r" b="b"/>
              <a:pathLst>
                <a:path w="1752" h="1402" extrusionOk="0">
                  <a:moveTo>
                    <a:pt x="1752" y="701"/>
                  </a:moveTo>
                  <a:cubicBezTo>
                    <a:pt x="1285" y="1052"/>
                    <a:pt x="993" y="1402"/>
                    <a:pt x="759" y="1402"/>
                  </a:cubicBezTo>
                  <a:cubicBezTo>
                    <a:pt x="468" y="1402"/>
                    <a:pt x="234" y="993"/>
                    <a:pt x="1" y="760"/>
                  </a:cubicBezTo>
                  <a:cubicBezTo>
                    <a:pt x="234" y="468"/>
                    <a:pt x="409" y="59"/>
                    <a:pt x="701" y="59"/>
                  </a:cubicBezTo>
                  <a:cubicBezTo>
                    <a:pt x="935" y="1"/>
                    <a:pt x="1285" y="351"/>
                    <a:pt x="1752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8" name="Google Shape;16928;p34"/>
            <p:cNvSpPr/>
            <p:nvPr/>
          </p:nvSpPr>
          <p:spPr>
            <a:xfrm>
              <a:off x="1203750" y="3439725"/>
              <a:ext cx="27750" cy="36525"/>
            </a:xfrm>
            <a:custGeom>
              <a:avLst/>
              <a:gdLst/>
              <a:ahLst/>
              <a:cxnLst/>
              <a:rect l="l" t="t" r="r" b="b"/>
              <a:pathLst>
                <a:path w="1110" h="1461" extrusionOk="0">
                  <a:moveTo>
                    <a:pt x="351" y="1402"/>
                  </a:moveTo>
                  <a:cubicBezTo>
                    <a:pt x="234" y="1110"/>
                    <a:pt x="59" y="818"/>
                    <a:pt x="0" y="526"/>
                  </a:cubicBezTo>
                  <a:cubicBezTo>
                    <a:pt x="0" y="351"/>
                    <a:pt x="234" y="176"/>
                    <a:pt x="409" y="1"/>
                  </a:cubicBezTo>
                  <a:cubicBezTo>
                    <a:pt x="642" y="234"/>
                    <a:pt x="993" y="409"/>
                    <a:pt x="1051" y="701"/>
                  </a:cubicBezTo>
                  <a:cubicBezTo>
                    <a:pt x="1109" y="876"/>
                    <a:pt x="818" y="1168"/>
                    <a:pt x="642" y="1460"/>
                  </a:cubicBezTo>
                  <a:cubicBezTo>
                    <a:pt x="526" y="1460"/>
                    <a:pt x="467" y="1402"/>
                    <a:pt x="351" y="14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9" name="Google Shape;16929;p34"/>
            <p:cNvSpPr/>
            <p:nvPr/>
          </p:nvSpPr>
          <p:spPr>
            <a:xfrm>
              <a:off x="3159150" y="5402450"/>
              <a:ext cx="42350" cy="27750"/>
            </a:xfrm>
            <a:custGeom>
              <a:avLst/>
              <a:gdLst/>
              <a:ahLst/>
              <a:cxnLst/>
              <a:rect l="l" t="t" r="r" b="b"/>
              <a:pathLst>
                <a:path w="1694" h="1110" extrusionOk="0">
                  <a:moveTo>
                    <a:pt x="1694" y="642"/>
                  </a:moveTo>
                  <a:cubicBezTo>
                    <a:pt x="1285" y="876"/>
                    <a:pt x="1051" y="1109"/>
                    <a:pt x="876" y="1051"/>
                  </a:cubicBezTo>
                  <a:cubicBezTo>
                    <a:pt x="584" y="992"/>
                    <a:pt x="293" y="759"/>
                    <a:pt x="1" y="584"/>
                  </a:cubicBezTo>
                  <a:cubicBezTo>
                    <a:pt x="234" y="409"/>
                    <a:pt x="468" y="0"/>
                    <a:pt x="701" y="0"/>
                  </a:cubicBezTo>
                  <a:cubicBezTo>
                    <a:pt x="935" y="0"/>
                    <a:pt x="1227" y="350"/>
                    <a:pt x="1635" y="64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0" name="Google Shape;16930;p34"/>
            <p:cNvSpPr/>
            <p:nvPr/>
          </p:nvSpPr>
          <p:spPr>
            <a:xfrm>
              <a:off x="2914000" y="258550"/>
              <a:ext cx="36500" cy="26275"/>
            </a:xfrm>
            <a:custGeom>
              <a:avLst/>
              <a:gdLst/>
              <a:ahLst/>
              <a:cxnLst/>
              <a:rect l="l" t="t" r="r" b="b"/>
              <a:pathLst>
                <a:path w="1460" h="1051" extrusionOk="0">
                  <a:moveTo>
                    <a:pt x="1460" y="0"/>
                  </a:moveTo>
                  <a:cubicBezTo>
                    <a:pt x="1285" y="467"/>
                    <a:pt x="1226" y="759"/>
                    <a:pt x="1051" y="934"/>
                  </a:cubicBezTo>
                  <a:cubicBezTo>
                    <a:pt x="876" y="1051"/>
                    <a:pt x="526" y="1051"/>
                    <a:pt x="292" y="992"/>
                  </a:cubicBezTo>
                  <a:cubicBezTo>
                    <a:pt x="176" y="934"/>
                    <a:pt x="117" y="701"/>
                    <a:pt x="1" y="584"/>
                  </a:cubicBezTo>
                  <a:cubicBezTo>
                    <a:pt x="176" y="467"/>
                    <a:pt x="351" y="350"/>
                    <a:pt x="584" y="234"/>
                  </a:cubicBezTo>
                  <a:cubicBezTo>
                    <a:pt x="759" y="175"/>
                    <a:pt x="993" y="117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1" name="Google Shape;16931;p34"/>
            <p:cNvSpPr/>
            <p:nvPr/>
          </p:nvSpPr>
          <p:spPr>
            <a:xfrm>
              <a:off x="6349100" y="3686350"/>
              <a:ext cx="24825" cy="33575"/>
            </a:xfrm>
            <a:custGeom>
              <a:avLst/>
              <a:gdLst/>
              <a:ahLst/>
              <a:cxnLst/>
              <a:rect l="l" t="t" r="r" b="b"/>
              <a:pathLst>
                <a:path w="993" h="1343" extrusionOk="0">
                  <a:moveTo>
                    <a:pt x="993" y="0"/>
                  </a:moveTo>
                  <a:cubicBezTo>
                    <a:pt x="935" y="351"/>
                    <a:pt x="876" y="526"/>
                    <a:pt x="818" y="759"/>
                  </a:cubicBezTo>
                  <a:cubicBezTo>
                    <a:pt x="701" y="934"/>
                    <a:pt x="526" y="1109"/>
                    <a:pt x="409" y="1343"/>
                  </a:cubicBezTo>
                  <a:cubicBezTo>
                    <a:pt x="292" y="1168"/>
                    <a:pt x="1" y="1051"/>
                    <a:pt x="1" y="876"/>
                  </a:cubicBezTo>
                  <a:cubicBezTo>
                    <a:pt x="1" y="584"/>
                    <a:pt x="117" y="292"/>
                    <a:pt x="292" y="117"/>
                  </a:cubicBezTo>
                  <a:cubicBezTo>
                    <a:pt x="409" y="0"/>
                    <a:pt x="643" y="59"/>
                    <a:pt x="9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932" name="Google Shape;16932;p34"/>
          <p:cNvGrpSpPr/>
          <p:nvPr/>
        </p:nvGrpSpPr>
        <p:grpSpPr>
          <a:xfrm flipH="1">
            <a:off x="-93533" y="1855986"/>
            <a:ext cx="808632" cy="2246239"/>
            <a:chOff x="3991695" y="982492"/>
            <a:chExt cx="547038" cy="1519577"/>
          </a:xfrm>
        </p:grpSpPr>
        <p:sp>
          <p:nvSpPr>
            <p:cNvPr id="16933" name="Google Shape;16933;p34"/>
            <p:cNvSpPr/>
            <p:nvPr/>
          </p:nvSpPr>
          <p:spPr>
            <a:xfrm>
              <a:off x="4265095" y="1552030"/>
              <a:ext cx="183669" cy="183669"/>
            </a:xfrm>
            <a:custGeom>
              <a:avLst/>
              <a:gdLst/>
              <a:ahLst/>
              <a:cxnLst/>
              <a:rect l="l" t="t" r="r" b="b"/>
              <a:pathLst>
                <a:path w="20637" h="20637" extrusionOk="0">
                  <a:moveTo>
                    <a:pt x="6319" y="1"/>
                  </a:moveTo>
                  <a:lnTo>
                    <a:pt x="6319" y="6319"/>
                  </a:lnTo>
                  <a:lnTo>
                    <a:pt x="0" y="6319"/>
                  </a:lnTo>
                  <a:lnTo>
                    <a:pt x="0" y="14251"/>
                  </a:lnTo>
                  <a:lnTo>
                    <a:pt x="6319" y="14251"/>
                  </a:lnTo>
                  <a:lnTo>
                    <a:pt x="6319" y="20637"/>
                  </a:lnTo>
                  <a:lnTo>
                    <a:pt x="14251" y="20637"/>
                  </a:lnTo>
                  <a:lnTo>
                    <a:pt x="14251" y="14251"/>
                  </a:lnTo>
                  <a:lnTo>
                    <a:pt x="20637" y="14251"/>
                  </a:lnTo>
                  <a:lnTo>
                    <a:pt x="20637" y="6319"/>
                  </a:lnTo>
                  <a:lnTo>
                    <a:pt x="14251" y="6319"/>
                  </a:lnTo>
                  <a:lnTo>
                    <a:pt x="14251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4" name="Google Shape;16934;p34"/>
            <p:cNvSpPr/>
            <p:nvPr/>
          </p:nvSpPr>
          <p:spPr>
            <a:xfrm>
              <a:off x="3991695" y="1039327"/>
              <a:ext cx="333830" cy="333839"/>
            </a:xfrm>
            <a:custGeom>
              <a:avLst/>
              <a:gdLst/>
              <a:ahLst/>
              <a:cxnLst/>
              <a:rect l="l" t="t" r="r" b="b"/>
              <a:pathLst>
                <a:path w="37509" h="37510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5"/>
                  </a:lnTo>
                  <a:lnTo>
                    <a:pt x="11495" y="26015"/>
                  </a:lnTo>
                  <a:lnTo>
                    <a:pt x="11495" y="37509"/>
                  </a:lnTo>
                  <a:lnTo>
                    <a:pt x="26014" y="37509"/>
                  </a:lnTo>
                  <a:lnTo>
                    <a:pt x="26014" y="26015"/>
                  </a:lnTo>
                  <a:lnTo>
                    <a:pt x="37509" y="26015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5" name="Google Shape;16935;p34"/>
            <p:cNvSpPr/>
            <p:nvPr/>
          </p:nvSpPr>
          <p:spPr>
            <a:xfrm>
              <a:off x="4204904" y="2167634"/>
              <a:ext cx="333830" cy="334435"/>
            </a:xfrm>
            <a:custGeom>
              <a:avLst/>
              <a:gdLst/>
              <a:ahLst/>
              <a:cxnLst/>
              <a:rect l="l" t="t" r="r" b="b"/>
              <a:pathLst>
                <a:path w="37509" h="37577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4"/>
                  </a:lnTo>
                  <a:lnTo>
                    <a:pt x="11495" y="26014"/>
                  </a:lnTo>
                  <a:lnTo>
                    <a:pt x="11495" y="37576"/>
                  </a:lnTo>
                  <a:lnTo>
                    <a:pt x="26014" y="37576"/>
                  </a:lnTo>
                  <a:lnTo>
                    <a:pt x="26014" y="26014"/>
                  </a:lnTo>
                  <a:lnTo>
                    <a:pt x="37509" y="26014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6" name="Google Shape;16936;p34"/>
            <p:cNvSpPr/>
            <p:nvPr/>
          </p:nvSpPr>
          <p:spPr>
            <a:xfrm>
              <a:off x="4300392" y="982492"/>
              <a:ext cx="56239" cy="56844"/>
            </a:xfrm>
            <a:custGeom>
              <a:avLst/>
              <a:gdLst/>
              <a:ahLst/>
              <a:cxnLst/>
              <a:rect l="l" t="t" r="r" b="b"/>
              <a:pathLst>
                <a:path w="6319" h="6387" extrusionOk="0">
                  <a:moveTo>
                    <a:pt x="1950" y="1"/>
                  </a:moveTo>
                  <a:lnTo>
                    <a:pt x="1950" y="1950"/>
                  </a:lnTo>
                  <a:lnTo>
                    <a:pt x="0" y="1950"/>
                  </a:lnTo>
                  <a:lnTo>
                    <a:pt x="0" y="4437"/>
                  </a:lnTo>
                  <a:lnTo>
                    <a:pt x="1950" y="4437"/>
                  </a:lnTo>
                  <a:lnTo>
                    <a:pt x="1950" y="6387"/>
                  </a:lnTo>
                  <a:lnTo>
                    <a:pt x="4370" y="6387"/>
                  </a:lnTo>
                  <a:lnTo>
                    <a:pt x="4370" y="4437"/>
                  </a:lnTo>
                  <a:lnTo>
                    <a:pt x="6319" y="4437"/>
                  </a:lnTo>
                  <a:lnTo>
                    <a:pt x="6319" y="1950"/>
                  </a:lnTo>
                  <a:lnTo>
                    <a:pt x="4370" y="1950"/>
                  </a:lnTo>
                  <a:lnTo>
                    <a:pt x="4370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6937" name="Google Shape;16937;p34"/>
          <p:cNvSpPr/>
          <p:nvPr/>
        </p:nvSpPr>
        <p:spPr>
          <a:xfrm flipH="1">
            <a:off x="149519" y="4325707"/>
            <a:ext cx="565584" cy="565569"/>
          </a:xfrm>
          <a:custGeom>
            <a:avLst/>
            <a:gdLst/>
            <a:ahLst/>
            <a:cxnLst/>
            <a:rect l="l" t="t" r="r" b="b"/>
            <a:pathLst>
              <a:path w="38048" h="38047" extrusionOk="0">
                <a:moveTo>
                  <a:pt x="11630" y="0"/>
                </a:moveTo>
                <a:lnTo>
                  <a:pt x="11630" y="11697"/>
                </a:lnTo>
                <a:lnTo>
                  <a:pt x="1" y="11697"/>
                </a:lnTo>
                <a:lnTo>
                  <a:pt x="1" y="26418"/>
                </a:lnTo>
                <a:lnTo>
                  <a:pt x="11630" y="26418"/>
                </a:lnTo>
                <a:lnTo>
                  <a:pt x="11630" y="38047"/>
                </a:lnTo>
                <a:lnTo>
                  <a:pt x="26351" y="38047"/>
                </a:lnTo>
                <a:lnTo>
                  <a:pt x="26351" y="26418"/>
                </a:lnTo>
                <a:lnTo>
                  <a:pt x="38047" y="26418"/>
                </a:lnTo>
                <a:lnTo>
                  <a:pt x="38047" y="11697"/>
                </a:lnTo>
                <a:lnTo>
                  <a:pt x="26351" y="11697"/>
                </a:lnTo>
                <a:lnTo>
                  <a:pt x="26351" y="0"/>
                </a:lnTo>
                <a:close/>
              </a:path>
            </a:pathLst>
          </a:cu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938" name="Google Shape;16938;p34"/>
          <p:cNvSpPr/>
          <p:nvPr/>
        </p:nvSpPr>
        <p:spPr>
          <a:xfrm flipH="1">
            <a:off x="288361" y="3185000"/>
            <a:ext cx="218966" cy="218960"/>
          </a:xfrm>
          <a:custGeom>
            <a:avLst/>
            <a:gdLst/>
            <a:ahLst/>
            <a:cxnLst/>
            <a:rect l="l" t="t" r="r" b="b"/>
            <a:pathLst>
              <a:path w="38048" h="38047" extrusionOk="0">
                <a:moveTo>
                  <a:pt x="11630" y="0"/>
                </a:moveTo>
                <a:lnTo>
                  <a:pt x="11630" y="11697"/>
                </a:lnTo>
                <a:lnTo>
                  <a:pt x="1" y="11697"/>
                </a:lnTo>
                <a:lnTo>
                  <a:pt x="1" y="26418"/>
                </a:lnTo>
                <a:lnTo>
                  <a:pt x="11630" y="26418"/>
                </a:lnTo>
                <a:lnTo>
                  <a:pt x="11630" y="38047"/>
                </a:lnTo>
                <a:lnTo>
                  <a:pt x="26351" y="38047"/>
                </a:lnTo>
                <a:lnTo>
                  <a:pt x="26351" y="26418"/>
                </a:lnTo>
                <a:lnTo>
                  <a:pt x="38047" y="26418"/>
                </a:lnTo>
                <a:lnTo>
                  <a:pt x="38047" y="11697"/>
                </a:lnTo>
                <a:lnTo>
                  <a:pt x="26351" y="11697"/>
                </a:lnTo>
                <a:lnTo>
                  <a:pt x="26351" y="0"/>
                </a:lnTo>
                <a:close/>
              </a:path>
            </a:pathLst>
          </a:cu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939" name="Google Shape;16939;p34"/>
          <p:cNvSpPr/>
          <p:nvPr/>
        </p:nvSpPr>
        <p:spPr>
          <a:xfrm flipH="1">
            <a:off x="8592311" y="1085325"/>
            <a:ext cx="218966" cy="218960"/>
          </a:xfrm>
          <a:custGeom>
            <a:avLst/>
            <a:gdLst/>
            <a:ahLst/>
            <a:cxnLst/>
            <a:rect l="l" t="t" r="r" b="b"/>
            <a:pathLst>
              <a:path w="38048" h="38047" extrusionOk="0">
                <a:moveTo>
                  <a:pt x="11630" y="0"/>
                </a:moveTo>
                <a:lnTo>
                  <a:pt x="11630" y="11697"/>
                </a:lnTo>
                <a:lnTo>
                  <a:pt x="1" y="11697"/>
                </a:lnTo>
                <a:lnTo>
                  <a:pt x="1" y="26418"/>
                </a:lnTo>
                <a:lnTo>
                  <a:pt x="11630" y="26418"/>
                </a:lnTo>
                <a:lnTo>
                  <a:pt x="11630" y="38047"/>
                </a:lnTo>
                <a:lnTo>
                  <a:pt x="26351" y="38047"/>
                </a:lnTo>
                <a:lnTo>
                  <a:pt x="26351" y="26418"/>
                </a:lnTo>
                <a:lnTo>
                  <a:pt x="38047" y="26418"/>
                </a:lnTo>
                <a:lnTo>
                  <a:pt x="38047" y="11697"/>
                </a:lnTo>
                <a:lnTo>
                  <a:pt x="26351" y="11697"/>
                </a:lnTo>
                <a:lnTo>
                  <a:pt x="26351" y="0"/>
                </a:lnTo>
                <a:close/>
              </a:path>
            </a:pathLst>
          </a:cu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6940" name="Google Shape;16940;p34"/>
          <p:cNvGrpSpPr/>
          <p:nvPr/>
        </p:nvGrpSpPr>
        <p:grpSpPr>
          <a:xfrm>
            <a:off x="8428888" y="2589334"/>
            <a:ext cx="2856614" cy="2856614"/>
            <a:chOff x="1190625" y="238125"/>
            <a:chExt cx="5205200" cy="5205200"/>
          </a:xfrm>
        </p:grpSpPr>
        <p:sp>
          <p:nvSpPr>
            <p:cNvPr id="16941" name="Google Shape;16941;p34"/>
            <p:cNvSpPr/>
            <p:nvPr/>
          </p:nvSpPr>
          <p:spPr>
            <a:xfrm>
              <a:off x="3537100" y="2352575"/>
              <a:ext cx="739875" cy="745725"/>
            </a:xfrm>
            <a:custGeom>
              <a:avLst/>
              <a:gdLst/>
              <a:ahLst/>
              <a:cxnLst/>
              <a:rect l="l" t="t" r="r" b="b"/>
              <a:pathLst>
                <a:path w="29595" h="29829" extrusionOk="0">
                  <a:moveTo>
                    <a:pt x="19963" y="23699"/>
                  </a:moveTo>
                  <a:cubicBezTo>
                    <a:pt x="20956" y="20839"/>
                    <a:pt x="23057" y="19438"/>
                    <a:pt x="25509" y="19847"/>
                  </a:cubicBezTo>
                  <a:cubicBezTo>
                    <a:pt x="27785" y="20197"/>
                    <a:pt x="29478" y="22123"/>
                    <a:pt x="29536" y="24400"/>
                  </a:cubicBezTo>
                  <a:cubicBezTo>
                    <a:pt x="29595" y="26793"/>
                    <a:pt x="28077" y="28777"/>
                    <a:pt x="25684" y="29303"/>
                  </a:cubicBezTo>
                  <a:cubicBezTo>
                    <a:pt x="23232" y="29828"/>
                    <a:pt x="21189" y="28544"/>
                    <a:pt x="19963" y="25625"/>
                  </a:cubicBezTo>
                  <a:cubicBezTo>
                    <a:pt x="19146" y="28135"/>
                    <a:pt x="17512" y="29595"/>
                    <a:pt x="14768" y="29536"/>
                  </a:cubicBezTo>
                  <a:cubicBezTo>
                    <a:pt x="12609" y="29536"/>
                    <a:pt x="11266" y="28369"/>
                    <a:pt x="10040" y="25567"/>
                  </a:cubicBezTo>
                  <a:cubicBezTo>
                    <a:pt x="9690" y="26910"/>
                    <a:pt x="8990" y="27960"/>
                    <a:pt x="7881" y="28661"/>
                  </a:cubicBezTo>
                  <a:cubicBezTo>
                    <a:pt x="6830" y="29420"/>
                    <a:pt x="5604" y="29711"/>
                    <a:pt x="4320" y="29478"/>
                  </a:cubicBezTo>
                  <a:cubicBezTo>
                    <a:pt x="2044" y="29069"/>
                    <a:pt x="409" y="27201"/>
                    <a:pt x="234" y="25042"/>
                  </a:cubicBezTo>
                  <a:cubicBezTo>
                    <a:pt x="59" y="22532"/>
                    <a:pt x="1402" y="20664"/>
                    <a:pt x="4145" y="19672"/>
                  </a:cubicBezTo>
                  <a:cubicBezTo>
                    <a:pt x="1518" y="18796"/>
                    <a:pt x="1" y="17103"/>
                    <a:pt x="176" y="14243"/>
                  </a:cubicBezTo>
                  <a:cubicBezTo>
                    <a:pt x="351" y="12200"/>
                    <a:pt x="1577" y="10741"/>
                    <a:pt x="4203" y="9749"/>
                  </a:cubicBezTo>
                  <a:cubicBezTo>
                    <a:pt x="2744" y="9340"/>
                    <a:pt x="1635" y="8581"/>
                    <a:pt x="993" y="7355"/>
                  </a:cubicBezTo>
                  <a:cubicBezTo>
                    <a:pt x="293" y="6071"/>
                    <a:pt x="176" y="4787"/>
                    <a:pt x="643" y="3445"/>
                  </a:cubicBezTo>
                  <a:cubicBezTo>
                    <a:pt x="1343" y="1285"/>
                    <a:pt x="3386" y="1"/>
                    <a:pt x="5721" y="234"/>
                  </a:cubicBezTo>
                  <a:cubicBezTo>
                    <a:pt x="7822" y="409"/>
                    <a:pt x="9632" y="2161"/>
                    <a:pt x="9924" y="4320"/>
                  </a:cubicBezTo>
                  <a:cubicBezTo>
                    <a:pt x="10274" y="6713"/>
                    <a:pt x="8990" y="8640"/>
                    <a:pt x="6130" y="9807"/>
                  </a:cubicBezTo>
                  <a:cubicBezTo>
                    <a:pt x="8114" y="10332"/>
                    <a:pt x="9457" y="11558"/>
                    <a:pt x="10040" y="13660"/>
                  </a:cubicBezTo>
                  <a:cubicBezTo>
                    <a:pt x="10683" y="11617"/>
                    <a:pt x="11908" y="10332"/>
                    <a:pt x="13893" y="9749"/>
                  </a:cubicBezTo>
                  <a:cubicBezTo>
                    <a:pt x="11091" y="8581"/>
                    <a:pt x="9807" y="6538"/>
                    <a:pt x="10274" y="4087"/>
                  </a:cubicBezTo>
                  <a:cubicBezTo>
                    <a:pt x="10741" y="1752"/>
                    <a:pt x="12784" y="118"/>
                    <a:pt x="15177" y="176"/>
                  </a:cubicBezTo>
                  <a:cubicBezTo>
                    <a:pt x="17395" y="234"/>
                    <a:pt x="19380" y="1869"/>
                    <a:pt x="19788" y="4087"/>
                  </a:cubicBezTo>
                  <a:cubicBezTo>
                    <a:pt x="20197" y="6597"/>
                    <a:pt x="18913" y="8698"/>
                    <a:pt x="16111" y="9749"/>
                  </a:cubicBezTo>
                  <a:cubicBezTo>
                    <a:pt x="18096" y="10332"/>
                    <a:pt x="19380" y="11617"/>
                    <a:pt x="19963" y="13660"/>
                  </a:cubicBezTo>
                  <a:cubicBezTo>
                    <a:pt x="20430" y="12259"/>
                    <a:pt x="21131" y="11266"/>
                    <a:pt x="22240" y="10566"/>
                  </a:cubicBezTo>
                  <a:cubicBezTo>
                    <a:pt x="23349" y="9924"/>
                    <a:pt x="24575" y="9749"/>
                    <a:pt x="25859" y="10041"/>
                  </a:cubicBezTo>
                  <a:cubicBezTo>
                    <a:pt x="28135" y="10566"/>
                    <a:pt x="29595" y="12492"/>
                    <a:pt x="29536" y="14827"/>
                  </a:cubicBezTo>
                  <a:cubicBezTo>
                    <a:pt x="29536" y="17103"/>
                    <a:pt x="27902" y="19030"/>
                    <a:pt x="25684" y="19438"/>
                  </a:cubicBezTo>
                  <a:cubicBezTo>
                    <a:pt x="23232" y="19964"/>
                    <a:pt x="21248" y="18738"/>
                    <a:pt x="19963" y="15878"/>
                  </a:cubicBezTo>
                  <a:cubicBezTo>
                    <a:pt x="19380" y="17804"/>
                    <a:pt x="18154" y="19030"/>
                    <a:pt x="16111" y="19672"/>
                  </a:cubicBezTo>
                  <a:cubicBezTo>
                    <a:pt x="18154" y="20314"/>
                    <a:pt x="19380" y="21598"/>
                    <a:pt x="19963" y="23641"/>
                  </a:cubicBezTo>
                  <a:close/>
                  <a:moveTo>
                    <a:pt x="10040" y="23758"/>
                  </a:moveTo>
                  <a:cubicBezTo>
                    <a:pt x="10624" y="21598"/>
                    <a:pt x="11850" y="20314"/>
                    <a:pt x="13951" y="19672"/>
                  </a:cubicBezTo>
                  <a:cubicBezTo>
                    <a:pt x="11908" y="19088"/>
                    <a:pt x="10683" y="17804"/>
                    <a:pt x="10040" y="15819"/>
                  </a:cubicBezTo>
                  <a:cubicBezTo>
                    <a:pt x="9398" y="17921"/>
                    <a:pt x="8114" y="19088"/>
                    <a:pt x="6013" y="19672"/>
                  </a:cubicBezTo>
                  <a:cubicBezTo>
                    <a:pt x="8173" y="20255"/>
                    <a:pt x="9457" y="21540"/>
                    <a:pt x="10040" y="237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2" name="Google Shape;16942;p34"/>
            <p:cNvSpPr/>
            <p:nvPr/>
          </p:nvSpPr>
          <p:spPr>
            <a:xfrm>
              <a:off x="3793925" y="3092425"/>
              <a:ext cx="237900" cy="240800"/>
            </a:xfrm>
            <a:custGeom>
              <a:avLst/>
              <a:gdLst/>
              <a:ahLst/>
              <a:cxnLst/>
              <a:rect l="l" t="t" r="r" b="b"/>
              <a:pathLst>
                <a:path w="9516" h="9632" extrusionOk="0">
                  <a:moveTo>
                    <a:pt x="4729" y="9632"/>
                  </a:moveTo>
                  <a:cubicBezTo>
                    <a:pt x="2102" y="9632"/>
                    <a:pt x="1" y="7414"/>
                    <a:pt x="1" y="4845"/>
                  </a:cubicBezTo>
                  <a:cubicBezTo>
                    <a:pt x="1" y="2277"/>
                    <a:pt x="2219" y="1"/>
                    <a:pt x="4787" y="59"/>
                  </a:cubicBezTo>
                  <a:cubicBezTo>
                    <a:pt x="7356" y="117"/>
                    <a:pt x="9515" y="2335"/>
                    <a:pt x="9515" y="4904"/>
                  </a:cubicBezTo>
                  <a:cubicBezTo>
                    <a:pt x="9515" y="7472"/>
                    <a:pt x="7356" y="9632"/>
                    <a:pt x="4729" y="963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3" name="Google Shape;16943;p34"/>
            <p:cNvSpPr/>
            <p:nvPr/>
          </p:nvSpPr>
          <p:spPr>
            <a:xfrm>
              <a:off x="3300700" y="2600650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729" y="9574"/>
                  </a:moveTo>
                  <a:cubicBezTo>
                    <a:pt x="2102" y="9574"/>
                    <a:pt x="1" y="7414"/>
                    <a:pt x="1" y="4787"/>
                  </a:cubicBezTo>
                  <a:cubicBezTo>
                    <a:pt x="1" y="2161"/>
                    <a:pt x="2160" y="1"/>
                    <a:pt x="4729" y="59"/>
                  </a:cubicBezTo>
                  <a:cubicBezTo>
                    <a:pt x="7355" y="59"/>
                    <a:pt x="9573" y="2277"/>
                    <a:pt x="9515" y="4846"/>
                  </a:cubicBezTo>
                  <a:cubicBezTo>
                    <a:pt x="9515" y="7414"/>
                    <a:pt x="7297" y="9574"/>
                    <a:pt x="4729" y="957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4" name="Google Shape;16944;p34"/>
            <p:cNvSpPr/>
            <p:nvPr/>
          </p:nvSpPr>
          <p:spPr>
            <a:xfrm>
              <a:off x="3547325" y="3093900"/>
              <a:ext cx="237875" cy="239325"/>
            </a:xfrm>
            <a:custGeom>
              <a:avLst/>
              <a:gdLst/>
              <a:ahLst/>
              <a:cxnLst/>
              <a:rect l="l" t="t" r="r" b="b"/>
              <a:pathLst>
                <a:path w="9515" h="9573" extrusionOk="0">
                  <a:moveTo>
                    <a:pt x="9515" y="4786"/>
                  </a:moveTo>
                  <a:cubicBezTo>
                    <a:pt x="9515" y="7355"/>
                    <a:pt x="7355" y="9573"/>
                    <a:pt x="4728" y="9573"/>
                  </a:cubicBezTo>
                  <a:cubicBezTo>
                    <a:pt x="2160" y="9573"/>
                    <a:pt x="0" y="7355"/>
                    <a:pt x="0" y="4786"/>
                  </a:cubicBezTo>
                  <a:cubicBezTo>
                    <a:pt x="59" y="2218"/>
                    <a:pt x="2160" y="58"/>
                    <a:pt x="4728" y="58"/>
                  </a:cubicBezTo>
                  <a:cubicBezTo>
                    <a:pt x="7297" y="0"/>
                    <a:pt x="9515" y="2218"/>
                    <a:pt x="9515" y="47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5" name="Google Shape;16945;p34"/>
            <p:cNvSpPr/>
            <p:nvPr/>
          </p:nvSpPr>
          <p:spPr>
            <a:xfrm>
              <a:off x="3299250" y="2848725"/>
              <a:ext cx="239350" cy="237900"/>
            </a:xfrm>
            <a:custGeom>
              <a:avLst/>
              <a:gdLst/>
              <a:ahLst/>
              <a:cxnLst/>
              <a:rect l="l" t="t" r="r" b="b"/>
              <a:pathLst>
                <a:path w="9574" h="9516" extrusionOk="0">
                  <a:moveTo>
                    <a:pt x="9573" y="4729"/>
                  </a:moveTo>
                  <a:cubicBezTo>
                    <a:pt x="9573" y="7355"/>
                    <a:pt x="7355" y="9515"/>
                    <a:pt x="4787" y="9515"/>
                  </a:cubicBezTo>
                  <a:cubicBezTo>
                    <a:pt x="2160" y="9457"/>
                    <a:pt x="0" y="7297"/>
                    <a:pt x="59" y="4729"/>
                  </a:cubicBezTo>
                  <a:cubicBezTo>
                    <a:pt x="117" y="2102"/>
                    <a:pt x="2218" y="1"/>
                    <a:pt x="4787" y="1"/>
                  </a:cubicBezTo>
                  <a:cubicBezTo>
                    <a:pt x="7355" y="1"/>
                    <a:pt x="9573" y="2160"/>
                    <a:pt x="957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6" name="Google Shape;16946;p34"/>
            <p:cNvSpPr/>
            <p:nvPr/>
          </p:nvSpPr>
          <p:spPr>
            <a:xfrm>
              <a:off x="4036175" y="2358425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904" y="59"/>
                  </a:moveTo>
                  <a:cubicBezTo>
                    <a:pt x="7530" y="175"/>
                    <a:pt x="9573" y="2277"/>
                    <a:pt x="9456" y="4903"/>
                  </a:cubicBezTo>
                  <a:cubicBezTo>
                    <a:pt x="9398" y="7530"/>
                    <a:pt x="7238" y="9573"/>
                    <a:pt x="4670" y="9456"/>
                  </a:cubicBezTo>
                  <a:cubicBezTo>
                    <a:pt x="2043" y="9398"/>
                    <a:pt x="0" y="7238"/>
                    <a:pt x="59" y="4670"/>
                  </a:cubicBezTo>
                  <a:cubicBezTo>
                    <a:pt x="176" y="2043"/>
                    <a:pt x="2277" y="0"/>
                    <a:pt x="490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7" name="Google Shape;16947;p34"/>
            <p:cNvSpPr/>
            <p:nvPr/>
          </p:nvSpPr>
          <p:spPr>
            <a:xfrm>
              <a:off x="4039100" y="3098275"/>
              <a:ext cx="232050" cy="232050"/>
            </a:xfrm>
            <a:custGeom>
              <a:avLst/>
              <a:gdLst/>
              <a:ahLst/>
              <a:cxnLst/>
              <a:rect l="l" t="t" r="r" b="b"/>
              <a:pathLst>
                <a:path w="9282" h="9282" extrusionOk="0">
                  <a:moveTo>
                    <a:pt x="4670" y="0"/>
                  </a:moveTo>
                  <a:cubicBezTo>
                    <a:pt x="7238" y="0"/>
                    <a:pt x="9281" y="2043"/>
                    <a:pt x="9281" y="4670"/>
                  </a:cubicBezTo>
                  <a:cubicBezTo>
                    <a:pt x="9281" y="7238"/>
                    <a:pt x="7180" y="9281"/>
                    <a:pt x="4611" y="9281"/>
                  </a:cubicBezTo>
                  <a:cubicBezTo>
                    <a:pt x="2043" y="9223"/>
                    <a:pt x="0" y="7180"/>
                    <a:pt x="0" y="4611"/>
                  </a:cubicBezTo>
                  <a:cubicBezTo>
                    <a:pt x="0" y="2043"/>
                    <a:pt x="2102" y="0"/>
                    <a:pt x="467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8" name="Google Shape;16948;p34"/>
            <p:cNvSpPr/>
            <p:nvPr/>
          </p:nvSpPr>
          <p:spPr>
            <a:xfrm>
              <a:off x="3303625" y="2361350"/>
              <a:ext cx="232050" cy="232025"/>
            </a:xfrm>
            <a:custGeom>
              <a:avLst/>
              <a:gdLst/>
              <a:ahLst/>
              <a:cxnLst/>
              <a:rect l="l" t="t" r="r" b="b"/>
              <a:pathLst>
                <a:path w="9282" h="9281" extrusionOk="0">
                  <a:moveTo>
                    <a:pt x="0" y="4670"/>
                  </a:moveTo>
                  <a:cubicBezTo>
                    <a:pt x="0" y="2101"/>
                    <a:pt x="2043" y="0"/>
                    <a:pt x="4612" y="0"/>
                  </a:cubicBezTo>
                  <a:cubicBezTo>
                    <a:pt x="7238" y="0"/>
                    <a:pt x="9281" y="2101"/>
                    <a:pt x="9281" y="4670"/>
                  </a:cubicBezTo>
                  <a:cubicBezTo>
                    <a:pt x="9223" y="7238"/>
                    <a:pt x="7180" y="9281"/>
                    <a:pt x="4670" y="9281"/>
                  </a:cubicBezTo>
                  <a:cubicBezTo>
                    <a:pt x="2043" y="9281"/>
                    <a:pt x="0" y="7238"/>
                    <a:pt x="0" y="46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9" name="Google Shape;16949;p34"/>
            <p:cNvSpPr/>
            <p:nvPr/>
          </p:nvSpPr>
          <p:spPr>
            <a:xfrm>
              <a:off x="3303625" y="3098275"/>
              <a:ext cx="232050" cy="230575"/>
            </a:xfrm>
            <a:custGeom>
              <a:avLst/>
              <a:gdLst/>
              <a:ahLst/>
              <a:cxnLst/>
              <a:rect l="l" t="t" r="r" b="b"/>
              <a:pathLst>
                <a:path w="9282" h="9223" extrusionOk="0">
                  <a:moveTo>
                    <a:pt x="4670" y="9223"/>
                  </a:moveTo>
                  <a:cubicBezTo>
                    <a:pt x="2160" y="9223"/>
                    <a:pt x="59" y="7180"/>
                    <a:pt x="59" y="4670"/>
                  </a:cubicBezTo>
                  <a:cubicBezTo>
                    <a:pt x="0" y="2160"/>
                    <a:pt x="2102" y="0"/>
                    <a:pt x="4612" y="59"/>
                  </a:cubicBezTo>
                  <a:cubicBezTo>
                    <a:pt x="7122" y="59"/>
                    <a:pt x="9165" y="2101"/>
                    <a:pt x="9223" y="4553"/>
                  </a:cubicBezTo>
                  <a:cubicBezTo>
                    <a:pt x="9281" y="7063"/>
                    <a:pt x="7180" y="9223"/>
                    <a:pt x="4670" y="922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0" name="Google Shape;16950;p34"/>
            <p:cNvSpPr/>
            <p:nvPr/>
          </p:nvSpPr>
          <p:spPr>
            <a:xfrm>
              <a:off x="3798325" y="2116175"/>
              <a:ext cx="229125" cy="230600"/>
            </a:xfrm>
            <a:custGeom>
              <a:avLst/>
              <a:gdLst/>
              <a:ahLst/>
              <a:cxnLst/>
              <a:rect l="l" t="t" r="r" b="b"/>
              <a:pathLst>
                <a:path w="9165" h="9224" extrusionOk="0">
                  <a:moveTo>
                    <a:pt x="9164" y="4612"/>
                  </a:moveTo>
                  <a:cubicBezTo>
                    <a:pt x="9164" y="7122"/>
                    <a:pt x="7063" y="9223"/>
                    <a:pt x="4553" y="9165"/>
                  </a:cubicBezTo>
                  <a:cubicBezTo>
                    <a:pt x="2043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1"/>
                  </a:cubicBezTo>
                  <a:cubicBezTo>
                    <a:pt x="7121" y="59"/>
                    <a:pt x="9164" y="2102"/>
                    <a:pt x="9164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1" name="Google Shape;16951;p34"/>
            <p:cNvSpPr/>
            <p:nvPr/>
          </p:nvSpPr>
          <p:spPr>
            <a:xfrm>
              <a:off x="4287175" y="2605025"/>
              <a:ext cx="230575" cy="230600"/>
            </a:xfrm>
            <a:custGeom>
              <a:avLst/>
              <a:gdLst/>
              <a:ahLst/>
              <a:cxnLst/>
              <a:rect l="l" t="t" r="r" b="b"/>
              <a:pathLst>
                <a:path w="9223" h="9224" extrusionOk="0">
                  <a:moveTo>
                    <a:pt x="9223" y="4612"/>
                  </a:moveTo>
                  <a:cubicBezTo>
                    <a:pt x="9223" y="7122"/>
                    <a:pt x="7063" y="9223"/>
                    <a:pt x="4553" y="9223"/>
                  </a:cubicBezTo>
                  <a:cubicBezTo>
                    <a:pt x="2101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59"/>
                  </a:cubicBezTo>
                  <a:cubicBezTo>
                    <a:pt x="7121" y="59"/>
                    <a:pt x="9164" y="2102"/>
                    <a:pt x="9223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2" name="Google Shape;16952;p34"/>
            <p:cNvSpPr/>
            <p:nvPr/>
          </p:nvSpPr>
          <p:spPr>
            <a:xfrm>
              <a:off x="4287175" y="2853100"/>
              <a:ext cx="229125" cy="229150"/>
            </a:xfrm>
            <a:custGeom>
              <a:avLst/>
              <a:gdLst/>
              <a:ahLst/>
              <a:cxnLst/>
              <a:rect l="l" t="t" r="r" b="b"/>
              <a:pathLst>
                <a:path w="9165" h="9166" extrusionOk="0">
                  <a:moveTo>
                    <a:pt x="4611" y="9165"/>
                  </a:moveTo>
                  <a:cubicBezTo>
                    <a:pt x="2101" y="9107"/>
                    <a:pt x="0" y="7064"/>
                    <a:pt x="59" y="4554"/>
                  </a:cubicBezTo>
                  <a:cubicBezTo>
                    <a:pt x="59" y="2044"/>
                    <a:pt x="2101" y="1"/>
                    <a:pt x="4611" y="1"/>
                  </a:cubicBezTo>
                  <a:cubicBezTo>
                    <a:pt x="7121" y="1"/>
                    <a:pt x="9164" y="2102"/>
                    <a:pt x="9164" y="4554"/>
                  </a:cubicBezTo>
                  <a:cubicBezTo>
                    <a:pt x="9164" y="7064"/>
                    <a:pt x="7063" y="9165"/>
                    <a:pt x="4611" y="91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3" name="Google Shape;16953;p34"/>
            <p:cNvSpPr/>
            <p:nvPr/>
          </p:nvSpPr>
          <p:spPr>
            <a:xfrm>
              <a:off x="3551700" y="2116175"/>
              <a:ext cx="229125" cy="229125"/>
            </a:xfrm>
            <a:custGeom>
              <a:avLst/>
              <a:gdLst/>
              <a:ahLst/>
              <a:cxnLst/>
              <a:rect l="l" t="t" r="r" b="b"/>
              <a:pathLst>
                <a:path w="9165" h="9165" extrusionOk="0">
                  <a:moveTo>
                    <a:pt x="9165" y="4612"/>
                  </a:moveTo>
                  <a:cubicBezTo>
                    <a:pt x="9106" y="7122"/>
                    <a:pt x="7063" y="9165"/>
                    <a:pt x="4553" y="9165"/>
                  </a:cubicBezTo>
                  <a:cubicBezTo>
                    <a:pt x="2043" y="9165"/>
                    <a:pt x="0" y="7064"/>
                    <a:pt x="0" y="4554"/>
                  </a:cubicBezTo>
                  <a:cubicBezTo>
                    <a:pt x="0" y="2044"/>
                    <a:pt x="2102" y="1"/>
                    <a:pt x="4612" y="59"/>
                  </a:cubicBezTo>
                  <a:cubicBezTo>
                    <a:pt x="7122" y="59"/>
                    <a:pt x="9165" y="2102"/>
                    <a:pt x="9165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4" name="Google Shape;16954;p34"/>
            <p:cNvSpPr/>
            <p:nvPr/>
          </p:nvSpPr>
          <p:spPr>
            <a:xfrm>
              <a:off x="3799775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7005" y="8990"/>
                    <a:pt x="4495" y="8990"/>
                  </a:cubicBezTo>
                  <a:cubicBezTo>
                    <a:pt x="1985" y="8990"/>
                    <a:pt x="0" y="7005"/>
                    <a:pt x="0" y="4495"/>
                  </a:cubicBezTo>
                  <a:cubicBezTo>
                    <a:pt x="0" y="1985"/>
                    <a:pt x="1985" y="1"/>
                    <a:pt x="4495" y="1"/>
                  </a:cubicBezTo>
                  <a:cubicBezTo>
                    <a:pt x="7005" y="1"/>
                    <a:pt x="8989" y="1985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5" name="Google Shape;16955;p34"/>
            <p:cNvSpPr/>
            <p:nvPr/>
          </p:nvSpPr>
          <p:spPr>
            <a:xfrm>
              <a:off x="4290075" y="236572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95"/>
                  </a:moveTo>
                  <a:cubicBezTo>
                    <a:pt x="8990" y="7005"/>
                    <a:pt x="7005" y="8989"/>
                    <a:pt x="4495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1985" y="0"/>
                    <a:pt x="4437" y="0"/>
                  </a:cubicBezTo>
                  <a:cubicBezTo>
                    <a:pt x="6947" y="0"/>
                    <a:pt x="8990" y="1985"/>
                    <a:pt x="8990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6" name="Google Shape;16956;p34"/>
            <p:cNvSpPr/>
            <p:nvPr/>
          </p:nvSpPr>
          <p:spPr>
            <a:xfrm>
              <a:off x="3553150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37"/>
                  </a:moveTo>
                  <a:cubicBezTo>
                    <a:pt x="8990" y="6947"/>
                    <a:pt x="7005" y="8990"/>
                    <a:pt x="4495" y="8990"/>
                  </a:cubicBezTo>
                  <a:cubicBezTo>
                    <a:pt x="1985" y="8990"/>
                    <a:pt x="1" y="6947"/>
                    <a:pt x="1" y="4437"/>
                  </a:cubicBezTo>
                  <a:cubicBezTo>
                    <a:pt x="1" y="1985"/>
                    <a:pt x="1985" y="1"/>
                    <a:pt x="4437" y="1"/>
                  </a:cubicBezTo>
                  <a:cubicBezTo>
                    <a:pt x="6947" y="1"/>
                    <a:pt x="8990" y="1985"/>
                    <a:pt x="8990" y="443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7" name="Google Shape;16957;p34"/>
            <p:cNvSpPr/>
            <p:nvPr/>
          </p:nvSpPr>
          <p:spPr>
            <a:xfrm>
              <a:off x="3064300" y="260795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4"/>
                  </a:moveTo>
                  <a:cubicBezTo>
                    <a:pt x="8990" y="7063"/>
                    <a:pt x="6947" y="8990"/>
                    <a:pt x="4437" y="8990"/>
                  </a:cubicBezTo>
                  <a:cubicBezTo>
                    <a:pt x="1927" y="8990"/>
                    <a:pt x="1" y="6947"/>
                    <a:pt x="1" y="4437"/>
                  </a:cubicBezTo>
                  <a:cubicBezTo>
                    <a:pt x="1" y="1985"/>
                    <a:pt x="2044" y="1"/>
                    <a:pt x="4495" y="1"/>
                  </a:cubicBezTo>
                  <a:cubicBezTo>
                    <a:pt x="7005" y="1"/>
                    <a:pt x="8990" y="2044"/>
                    <a:pt x="8990" y="455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8" name="Google Shape;16958;p34"/>
            <p:cNvSpPr/>
            <p:nvPr/>
          </p:nvSpPr>
          <p:spPr>
            <a:xfrm>
              <a:off x="3064300" y="28545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3"/>
                  </a:moveTo>
                  <a:cubicBezTo>
                    <a:pt x="8990" y="7005"/>
                    <a:pt x="6947" y="8989"/>
                    <a:pt x="4437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2044" y="0"/>
                    <a:pt x="4554" y="0"/>
                  </a:cubicBezTo>
                  <a:cubicBezTo>
                    <a:pt x="7005" y="59"/>
                    <a:pt x="8990" y="2043"/>
                    <a:pt x="8990" y="45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9" name="Google Shape;16959;p34"/>
            <p:cNvSpPr/>
            <p:nvPr/>
          </p:nvSpPr>
          <p:spPr>
            <a:xfrm>
              <a:off x="4043475" y="211910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6946" y="8990"/>
                    <a:pt x="4436" y="8990"/>
                  </a:cubicBezTo>
                  <a:cubicBezTo>
                    <a:pt x="1985" y="8931"/>
                    <a:pt x="0" y="6947"/>
                    <a:pt x="0" y="4495"/>
                  </a:cubicBezTo>
                  <a:cubicBezTo>
                    <a:pt x="0" y="1985"/>
                    <a:pt x="2043" y="1"/>
                    <a:pt x="4553" y="1"/>
                  </a:cubicBezTo>
                  <a:cubicBezTo>
                    <a:pt x="7005" y="1"/>
                    <a:pt x="8989" y="2044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0" name="Google Shape;16960;p34"/>
            <p:cNvSpPr/>
            <p:nvPr/>
          </p:nvSpPr>
          <p:spPr>
            <a:xfrm>
              <a:off x="3308000" y="2119100"/>
              <a:ext cx="223300" cy="224750"/>
            </a:xfrm>
            <a:custGeom>
              <a:avLst/>
              <a:gdLst/>
              <a:ahLst/>
              <a:cxnLst/>
              <a:rect l="l" t="t" r="r" b="b"/>
              <a:pathLst>
                <a:path w="8932" h="8990" extrusionOk="0">
                  <a:moveTo>
                    <a:pt x="4495" y="59"/>
                  </a:moveTo>
                  <a:cubicBezTo>
                    <a:pt x="6888" y="59"/>
                    <a:pt x="8931" y="2102"/>
                    <a:pt x="8931" y="4495"/>
                  </a:cubicBezTo>
                  <a:cubicBezTo>
                    <a:pt x="8873" y="6947"/>
                    <a:pt x="6830" y="8990"/>
                    <a:pt x="4378" y="8931"/>
                  </a:cubicBezTo>
                  <a:cubicBezTo>
                    <a:pt x="1985" y="8873"/>
                    <a:pt x="1" y="6888"/>
                    <a:pt x="1" y="4495"/>
                  </a:cubicBezTo>
                  <a:cubicBezTo>
                    <a:pt x="1" y="2044"/>
                    <a:pt x="2044" y="1"/>
                    <a:pt x="449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1" name="Google Shape;16961;p34"/>
            <p:cNvSpPr/>
            <p:nvPr/>
          </p:nvSpPr>
          <p:spPr>
            <a:xfrm>
              <a:off x="4290075" y="3102650"/>
              <a:ext cx="223300" cy="223275"/>
            </a:xfrm>
            <a:custGeom>
              <a:avLst/>
              <a:gdLst/>
              <a:ahLst/>
              <a:cxnLst/>
              <a:rect l="l" t="t" r="r" b="b"/>
              <a:pathLst>
                <a:path w="8932" h="8931" extrusionOk="0">
                  <a:moveTo>
                    <a:pt x="8932" y="4436"/>
                  </a:moveTo>
                  <a:cubicBezTo>
                    <a:pt x="8932" y="6888"/>
                    <a:pt x="6947" y="8931"/>
                    <a:pt x="4495" y="8931"/>
                  </a:cubicBezTo>
                  <a:cubicBezTo>
                    <a:pt x="2044" y="8931"/>
                    <a:pt x="1" y="6888"/>
                    <a:pt x="1" y="4436"/>
                  </a:cubicBezTo>
                  <a:cubicBezTo>
                    <a:pt x="59" y="2043"/>
                    <a:pt x="2044" y="0"/>
                    <a:pt x="4437" y="0"/>
                  </a:cubicBezTo>
                  <a:cubicBezTo>
                    <a:pt x="6889" y="0"/>
                    <a:pt x="8932" y="1985"/>
                    <a:pt x="8932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2" name="Google Shape;16962;p34"/>
            <p:cNvSpPr/>
            <p:nvPr/>
          </p:nvSpPr>
          <p:spPr>
            <a:xfrm>
              <a:off x="4043475" y="3346350"/>
              <a:ext cx="223275" cy="221825"/>
            </a:xfrm>
            <a:custGeom>
              <a:avLst/>
              <a:gdLst/>
              <a:ahLst/>
              <a:cxnLst/>
              <a:rect l="l" t="t" r="r" b="b"/>
              <a:pathLst>
                <a:path w="8931" h="8873" extrusionOk="0">
                  <a:moveTo>
                    <a:pt x="8931" y="4378"/>
                  </a:moveTo>
                  <a:cubicBezTo>
                    <a:pt x="8931" y="6829"/>
                    <a:pt x="6888" y="8872"/>
                    <a:pt x="4495" y="8872"/>
                  </a:cubicBezTo>
                  <a:cubicBezTo>
                    <a:pt x="2043" y="8872"/>
                    <a:pt x="59" y="6888"/>
                    <a:pt x="59" y="4436"/>
                  </a:cubicBezTo>
                  <a:cubicBezTo>
                    <a:pt x="0" y="2043"/>
                    <a:pt x="2043" y="0"/>
                    <a:pt x="4495" y="0"/>
                  </a:cubicBezTo>
                  <a:cubicBezTo>
                    <a:pt x="6888" y="0"/>
                    <a:pt x="8873" y="1985"/>
                    <a:pt x="8931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3" name="Google Shape;16963;p34"/>
            <p:cNvSpPr/>
            <p:nvPr/>
          </p:nvSpPr>
          <p:spPr>
            <a:xfrm>
              <a:off x="3065775" y="2365725"/>
              <a:ext cx="221825" cy="223275"/>
            </a:xfrm>
            <a:custGeom>
              <a:avLst/>
              <a:gdLst/>
              <a:ahLst/>
              <a:cxnLst/>
              <a:rect l="l" t="t" r="r" b="b"/>
              <a:pathLst>
                <a:path w="8873" h="8931" extrusionOk="0">
                  <a:moveTo>
                    <a:pt x="4378" y="8931"/>
                  </a:moveTo>
                  <a:cubicBezTo>
                    <a:pt x="1985" y="8872"/>
                    <a:pt x="0" y="6888"/>
                    <a:pt x="0" y="4495"/>
                  </a:cubicBezTo>
                  <a:cubicBezTo>
                    <a:pt x="0" y="2043"/>
                    <a:pt x="2101" y="0"/>
                    <a:pt x="4495" y="59"/>
                  </a:cubicBezTo>
                  <a:cubicBezTo>
                    <a:pt x="6946" y="117"/>
                    <a:pt x="8872" y="2101"/>
                    <a:pt x="8872" y="4495"/>
                  </a:cubicBezTo>
                  <a:cubicBezTo>
                    <a:pt x="8814" y="6946"/>
                    <a:pt x="6829" y="8931"/>
                    <a:pt x="4378" y="88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4" name="Google Shape;16964;p34"/>
            <p:cNvSpPr/>
            <p:nvPr/>
          </p:nvSpPr>
          <p:spPr>
            <a:xfrm>
              <a:off x="3309450" y="3346350"/>
              <a:ext cx="220375" cy="220375"/>
            </a:xfrm>
            <a:custGeom>
              <a:avLst/>
              <a:gdLst/>
              <a:ahLst/>
              <a:cxnLst/>
              <a:rect l="l" t="t" r="r" b="b"/>
              <a:pathLst>
                <a:path w="8815" h="8815" extrusionOk="0">
                  <a:moveTo>
                    <a:pt x="8757" y="4436"/>
                  </a:moveTo>
                  <a:cubicBezTo>
                    <a:pt x="8757" y="6888"/>
                    <a:pt x="6772" y="8814"/>
                    <a:pt x="4320" y="8814"/>
                  </a:cubicBezTo>
                  <a:cubicBezTo>
                    <a:pt x="1927" y="8756"/>
                    <a:pt x="1" y="6829"/>
                    <a:pt x="1" y="4378"/>
                  </a:cubicBezTo>
                  <a:cubicBezTo>
                    <a:pt x="59" y="1926"/>
                    <a:pt x="1986" y="0"/>
                    <a:pt x="4437" y="58"/>
                  </a:cubicBezTo>
                  <a:cubicBezTo>
                    <a:pt x="6889" y="58"/>
                    <a:pt x="8815" y="2043"/>
                    <a:pt x="8757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5" name="Google Shape;16965;p34"/>
            <p:cNvSpPr/>
            <p:nvPr/>
          </p:nvSpPr>
          <p:spPr>
            <a:xfrm>
              <a:off x="3067225" y="3104100"/>
              <a:ext cx="218900" cy="218925"/>
            </a:xfrm>
            <a:custGeom>
              <a:avLst/>
              <a:gdLst/>
              <a:ahLst/>
              <a:cxnLst/>
              <a:rect l="l" t="t" r="r" b="b"/>
              <a:pathLst>
                <a:path w="8756" h="8757" extrusionOk="0">
                  <a:moveTo>
                    <a:pt x="8756" y="4378"/>
                  </a:moveTo>
                  <a:cubicBezTo>
                    <a:pt x="8756" y="6830"/>
                    <a:pt x="6830" y="8756"/>
                    <a:pt x="4378" y="8756"/>
                  </a:cubicBezTo>
                  <a:cubicBezTo>
                    <a:pt x="1927" y="8756"/>
                    <a:pt x="0" y="6830"/>
                    <a:pt x="0" y="4378"/>
                  </a:cubicBezTo>
                  <a:cubicBezTo>
                    <a:pt x="0" y="1927"/>
                    <a:pt x="1927" y="1"/>
                    <a:pt x="4378" y="1"/>
                  </a:cubicBezTo>
                  <a:cubicBezTo>
                    <a:pt x="6830" y="59"/>
                    <a:pt x="8698" y="1985"/>
                    <a:pt x="8698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6" name="Google Shape;16966;p34"/>
            <p:cNvSpPr/>
            <p:nvPr/>
          </p:nvSpPr>
          <p:spPr>
            <a:xfrm>
              <a:off x="4294475" y="2123475"/>
              <a:ext cx="215975" cy="216000"/>
            </a:xfrm>
            <a:custGeom>
              <a:avLst/>
              <a:gdLst/>
              <a:ahLst/>
              <a:cxnLst/>
              <a:rect l="l" t="t" r="r" b="b"/>
              <a:pathLst>
                <a:path w="8639" h="8640" extrusionOk="0">
                  <a:moveTo>
                    <a:pt x="4319" y="1"/>
                  </a:moveTo>
                  <a:cubicBezTo>
                    <a:pt x="6713" y="1"/>
                    <a:pt x="8639" y="1927"/>
                    <a:pt x="8639" y="4320"/>
                  </a:cubicBezTo>
                  <a:cubicBezTo>
                    <a:pt x="8639" y="6713"/>
                    <a:pt x="6654" y="8639"/>
                    <a:pt x="4261" y="8639"/>
                  </a:cubicBezTo>
                  <a:cubicBezTo>
                    <a:pt x="1868" y="8581"/>
                    <a:pt x="0" y="6655"/>
                    <a:pt x="0" y="4262"/>
                  </a:cubicBezTo>
                  <a:cubicBezTo>
                    <a:pt x="0" y="1869"/>
                    <a:pt x="1926" y="1"/>
                    <a:pt x="431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7" name="Google Shape;16967;p34"/>
            <p:cNvSpPr/>
            <p:nvPr/>
          </p:nvSpPr>
          <p:spPr>
            <a:xfrm>
              <a:off x="3805600" y="1876875"/>
              <a:ext cx="214550" cy="215975"/>
            </a:xfrm>
            <a:custGeom>
              <a:avLst/>
              <a:gdLst/>
              <a:ahLst/>
              <a:cxnLst/>
              <a:rect l="l" t="t" r="r" b="b"/>
              <a:pathLst>
                <a:path w="8582" h="8639" extrusionOk="0">
                  <a:moveTo>
                    <a:pt x="8581" y="4319"/>
                  </a:moveTo>
                  <a:cubicBezTo>
                    <a:pt x="8581" y="6654"/>
                    <a:pt x="6655" y="8581"/>
                    <a:pt x="4320" y="8639"/>
                  </a:cubicBezTo>
                  <a:cubicBezTo>
                    <a:pt x="1927" y="8639"/>
                    <a:pt x="1" y="6654"/>
                    <a:pt x="1" y="4319"/>
                  </a:cubicBezTo>
                  <a:cubicBezTo>
                    <a:pt x="1" y="1926"/>
                    <a:pt x="1927" y="0"/>
                    <a:pt x="4262" y="0"/>
                  </a:cubicBezTo>
                  <a:cubicBezTo>
                    <a:pt x="6655" y="0"/>
                    <a:pt x="8581" y="1926"/>
                    <a:pt x="8581" y="43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8" name="Google Shape;16968;p34"/>
            <p:cNvSpPr/>
            <p:nvPr/>
          </p:nvSpPr>
          <p:spPr>
            <a:xfrm>
              <a:off x="4541075" y="2612325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4320" y="1"/>
                  </a:moveTo>
                  <a:cubicBezTo>
                    <a:pt x="6713" y="1"/>
                    <a:pt x="8639" y="1985"/>
                    <a:pt x="8639" y="4320"/>
                  </a:cubicBezTo>
                  <a:cubicBezTo>
                    <a:pt x="8639" y="6713"/>
                    <a:pt x="6713" y="8640"/>
                    <a:pt x="4320" y="8640"/>
                  </a:cubicBezTo>
                  <a:cubicBezTo>
                    <a:pt x="1927" y="8640"/>
                    <a:pt x="1" y="6713"/>
                    <a:pt x="1" y="4320"/>
                  </a:cubicBezTo>
                  <a:cubicBezTo>
                    <a:pt x="1" y="1985"/>
                    <a:pt x="1927" y="1"/>
                    <a:pt x="432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9" name="Google Shape;16969;p34"/>
            <p:cNvSpPr/>
            <p:nvPr/>
          </p:nvSpPr>
          <p:spPr>
            <a:xfrm>
              <a:off x="4541075" y="2858950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8639" y="4320"/>
                  </a:moveTo>
                  <a:cubicBezTo>
                    <a:pt x="8639" y="6655"/>
                    <a:pt x="6655" y="8639"/>
                    <a:pt x="4320" y="8639"/>
                  </a:cubicBezTo>
                  <a:cubicBezTo>
                    <a:pt x="1927" y="8639"/>
                    <a:pt x="1" y="6713"/>
                    <a:pt x="1" y="4320"/>
                  </a:cubicBezTo>
                  <a:cubicBezTo>
                    <a:pt x="1" y="1985"/>
                    <a:pt x="1927" y="59"/>
                    <a:pt x="4262" y="59"/>
                  </a:cubicBezTo>
                  <a:cubicBezTo>
                    <a:pt x="6655" y="0"/>
                    <a:pt x="8581" y="1927"/>
                    <a:pt x="8639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0" name="Google Shape;16970;p34"/>
            <p:cNvSpPr/>
            <p:nvPr/>
          </p:nvSpPr>
          <p:spPr>
            <a:xfrm>
              <a:off x="3557525" y="1875400"/>
              <a:ext cx="217475" cy="217450"/>
            </a:xfrm>
            <a:custGeom>
              <a:avLst/>
              <a:gdLst/>
              <a:ahLst/>
              <a:cxnLst/>
              <a:rect l="l" t="t" r="r" b="b"/>
              <a:pathLst>
                <a:path w="8699" h="8698" extrusionOk="0">
                  <a:moveTo>
                    <a:pt x="4262" y="8640"/>
                  </a:moveTo>
                  <a:cubicBezTo>
                    <a:pt x="1927" y="8640"/>
                    <a:pt x="1" y="6597"/>
                    <a:pt x="59" y="4262"/>
                  </a:cubicBezTo>
                  <a:cubicBezTo>
                    <a:pt x="118" y="1927"/>
                    <a:pt x="2102" y="1"/>
                    <a:pt x="4379" y="59"/>
                  </a:cubicBezTo>
                  <a:cubicBezTo>
                    <a:pt x="6772" y="117"/>
                    <a:pt x="8698" y="2102"/>
                    <a:pt x="8640" y="4437"/>
                  </a:cubicBezTo>
                  <a:cubicBezTo>
                    <a:pt x="8581" y="6830"/>
                    <a:pt x="6597" y="8698"/>
                    <a:pt x="4262" y="864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1" name="Google Shape;16971;p34"/>
            <p:cNvSpPr/>
            <p:nvPr/>
          </p:nvSpPr>
          <p:spPr>
            <a:xfrm>
              <a:off x="3070150" y="2123475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6" y="8581"/>
                    <a:pt x="0" y="6597"/>
                    <a:pt x="0" y="4262"/>
                  </a:cubicBezTo>
                  <a:cubicBezTo>
                    <a:pt x="0" y="1927"/>
                    <a:pt x="1926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2" name="Google Shape;16972;p34"/>
            <p:cNvSpPr/>
            <p:nvPr/>
          </p:nvSpPr>
          <p:spPr>
            <a:xfrm>
              <a:off x="4295925" y="3349250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7" y="8581"/>
                    <a:pt x="0" y="6597"/>
                    <a:pt x="0" y="4320"/>
                  </a:cubicBezTo>
                  <a:cubicBezTo>
                    <a:pt x="0" y="1985"/>
                    <a:pt x="1927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3" name="Google Shape;16973;p34"/>
            <p:cNvSpPr/>
            <p:nvPr/>
          </p:nvSpPr>
          <p:spPr>
            <a:xfrm>
              <a:off x="4542525" y="2371550"/>
              <a:ext cx="213100" cy="213075"/>
            </a:xfrm>
            <a:custGeom>
              <a:avLst/>
              <a:gdLst/>
              <a:ahLst/>
              <a:cxnLst/>
              <a:rect l="l" t="t" r="r" b="b"/>
              <a:pathLst>
                <a:path w="8524" h="8523" extrusionOk="0">
                  <a:moveTo>
                    <a:pt x="8523" y="4203"/>
                  </a:moveTo>
                  <a:cubicBezTo>
                    <a:pt x="8523" y="6596"/>
                    <a:pt x="6597" y="8523"/>
                    <a:pt x="4262" y="8464"/>
                  </a:cubicBezTo>
                  <a:cubicBezTo>
                    <a:pt x="1927" y="8464"/>
                    <a:pt x="59" y="6596"/>
                    <a:pt x="1" y="4262"/>
                  </a:cubicBezTo>
                  <a:cubicBezTo>
                    <a:pt x="1" y="1927"/>
                    <a:pt x="1927" y="1"/>
                    <a:pt x="4262" y="1"/>
                  </a:cubicBezTo>
                  <a:cubicBezTo>
                    <a:pt x="6597" y="1"/>
                    <a:pt x="8465" y="1868"/>
                    <a:pt x="8523" y="42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4" name="Google Shape;16974;p34"/>
            <p:cNvSpPr/>
            <p:nvPr/>
          </p:nvSpPr>
          <p:spPr>
            <a:xfrm>
              <a:off x="4049300" y="1878325"/>
              <a:ext cx="213075" cy="211625"/>
            </a:xfrm>
            <a:custGeom>
              <a:avLst/>
              <a:gdLst/>
              <a:ahLst/>
              <a:cxnLst/>
              <a:rect l="l" t="t" r="r" b="b"/>
              <a:pathLst>
                <a:path w="8523" h="8465" extrusionOk="0">
                  <a:moveTo>
                    <a:pt x="4203" y="0"/>
                  </a:moveTo>
                  <a:cubicBezTo>
                    <a:pt x="6538" y="0"/>
                    <a:pt x="8464" y="1868"/>
                    <a:pt x="8464" y="4203"/>
                  </a:cubicBezTo>
                  <a:cubicBezTo>
                    <a:pt x="8523" y="6538"/>
                    <a:pt x="6655" y="8464"/>
                    <a:pt x="4262" y="8464"/>
                  </a:cubicBezTo>
                  <a:cubicBezTo>
                    <a:pt x="1927" y="8464"/>
                    <a:pt x="1" y="6596"/>
                    <a:pt x="59" y="4203"/>
                  </a:cubicBezTo>
                  <a:cubicBezTo>
                    <a:pt x="59" y="1868"/>
                    <a:pt x="1869" y="0"/>
                    <a:pt x="42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5" name="Google Shape;16975;p34"/>
            <p:cNvSpPr/>
            <p:nvPr/>
          </p:nvSpPr>
          <p:spPr>
            <a:xfrm>
              <a:off x="3560450" y="3598800"/>
              <a:ext cx="211625" cy="210150"/>
            </a:xfrm>
            <a:custGeom>
              <a:avLst/>
              <a:gdLst/>
              <a:ahLst/>
              <a:cxnLst/>
              <a:rect l="l" t="t" r="r" b="b"/>
              <a:pathLst>
                <a:path w="8465" h="8406" extrusionOk="0">
                  <a:moveTo>
                    <a:pt x="8406" y="4145"/>
                  </a:moveTo>
                  <a:cubicBezTo>
                    <a:pt x="8464" y="6538"/>
                    <a:pt x="6597" y="8406"/>
                    <a:pt x="4262" y="8406"/>
                  </a:cubicBezTo>
                  <a:cubicBezTo>
                    <a:pt x="1927" y="8406"/>
                    <a:pt x="59" y="6596"/>
                    <a:pt x="1" y="4203"/>
                  </a:cubicBezTo>
                  <a:cubicBezTo>
                    <a:pt x="1" y="1868"/>
                    <a:pt x="1869" y="0"/>
                    <a:pt x="4203" y="0"/>
                  </a:cubicBezTo>
                  <a:cubicBezTo>
                    <a:pt x="6538" y="0"/>
                    <a:pt x="8406" y="1810"/>
                    <a:pt x="8406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6" name="Google Shape;16976;p34"/>
            <p:cNvSpPr/>
            <p:nvPr/>
          </p:nvSpPr>
          <p:spPr>
            <a:xfrm>
              <a:off x="3807075" y="3597325"/>
              <a:ext cx="211600" cy="211625"/>
            </a:xfrm>
            <a:custGeom>
              <a:avLst/>
              <a:gdLst/>
              <a:ahLst/>
              <a:cxnLst/>
              <a:rect l="l" t="t" r="r" b="b"/>
              <a:pathLst>
                <a:path w="8464" h="8465" extrusionOk="0">
                  <a:moveTo>
                    <a:pt x="4203" y="8465"/>
                  </a:moveTo>
                  <a:cubicBezTo>
                    <a:pt x="1868" y="8465"/>
                    <a:pt x="0" y="6597"/>
                    <a:pt x="0" y="4204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96" y="1"/>
                    <a:pt x="8464" y="1927"/>
                    <a:pt x="8464" y="4320"/>
                  </a:cubicBezTo>
                  <a:cubicBezTo>
                    <a:pt x="8406" y="6655"/>
                    <a:pt x="6538" y="8465"/>
                    <a:pt x="4203" y="84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7" name="Google Shape;16977;p34"/>
            <p:cNvSpPr/>
            <p:nvPr/>
          </p:nvSpPr>
          <p:spPr>
            <a:xfrm>
              <a:off x="2824975" y="2615250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6"/>
                  </a:moveTo>
                  <a:cubicBezTo>
                    <a:pt x="1869" y="8406"/>
                    <a:pt x="1" y="6596"/>
                    <a:pt x="1" y="4203"/>
                  </a:cubicBezTo>
                  <a:cubicBezTo>
                    <a:pt x="1" y="1868"/>
                    <a:pt x="1869" y="1"/>
                    <a:pt x="4262" y="1"/>
                  </a:cubicBezTo>
                  <a:cubicBezTo>
                    <a:pt x="6597" y="1"/>
                    <a:pt x="8406" y="1927"/>
                    <a:pt x="8406" y="4262"/>
                  </a:cubicBezTo>
                  <a:cubicBezTo>
                    <a:pt x="8406" y="6596"/>
                    <a:pt x="6538" y="8406"/>
                    <a:pt x="4204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8" name="Google Shape;16978;p34"/>
            <p:cNvSpPr/>
            <p:nvPr/>
          </p:nvSpPr>
          <p:spPr>
            <a:xfrm>
              <a:off x="2824975" y="2861875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5"/>
                  </a:moveTo>
                  <a:cubicBezTo>
                    <a:pt x="1810" y="8405"/>
                    <a:pt x="1" y="6538"/>
                    <a:pt x="1" y="4203"/>
                  </a:cubicBezTo>
                  <a:cubicBezTo>
                    <a:pt x="1" y="1868"/>
                    <a:pt x="1869" y="0"/>
                    <a:pt x="4204" y="0"/>
                  </a:cubicBezTo>
                  <a:cubicBezTo>
                    <a:pt x="6538" y="0"/>
                    <a:pt x="8406" y="1868"/>
                    <a:pt x="8406" y="4203"/>
                  </a:cubicBezTo>
                  <a:cubicBezTo>
                    <a:pt x="8406" y="6596"/>
                    <a:pt x="6538" y="8405"/>
                    <a:pt x="4204" y="840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9" name="Google Shape;16979;p34"/>
            <p:cNvSpPr/>
            <p:nvPr/>
          </p:nvSpPr>
          <p:spPr>
            <a:xfrm>
              <a:off x="4544000" y="3108475"/>
              <a:ext cx="210150" cy="210175"/>
            </a:xfrm>
            <a:custGeom>
              <a:avLst/>
              <a:gdLst/>
              <a:ahLst/>
              <a:cxnLst/>
              <a:rect l="l" t="t" r="r" b="b"/>
              <a:pathLst>
                <a:path w="8406" h="8407" extrusionOk="0">
                  <a:moveTo>
                    <a:pt x="4203" y="8406"/>
                  </a:moveTo>
                  <a:cubicBezTo>
                    <a:pt x="1868" y="8406"/>
                    <a:pt x="0" y="6597"/>
                    <a:pt x="0" y="4203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38" y="1"/>
                    <a:pt x="8406" y="1869"/>
                    <a:pt x="8406" y="4203"/>
                  </a:cubicBezTo>
                  <a:cubicBezTo>
                    <a:pt x="8406" y="6538"/>
                    <a:pt x="6596" y="8406"/>
                    <a:pt x="4203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0" name="Google Shape;16980;p34"/>
            <p:cNvSpPr/>
            <p:nvPr/>
          </p:nvSpPr>
          <p:spPr>
            <a:xfrm>
              <a:off x="3313850" y="1879775"/>
              <a:ext cx="210150" cy="208700"/>
            </a:xfrm>
            <a:custGeom>
              <a:avLst/>
              <a:gdLst/>
              <a:ahLst/>
              <a:cxnLst/>
              <a:rect l="l" t="t" r="r" b="b"/>
              <a:pathLst>
                <a:path w="8406" h="8348" extrusionOk="0">
                  <a:moveTo>
                    <a:pt x="4203" y="8348"/>
                  </a:moveTo>
                  <a:cubicBezTo>
                    <a:pt x="1868" y="8348"/>
                    <a:pt x="0" y="6480"/>
                    <a:pt x="58" y="4145"/>
                  </a:cubicBezTo>
                  <a:cubicBezTo>
                    <a:pt x="58" y="1810"/>
                    <a:pt x="1926" y="1"/>
                    <a:pt x="4261" y="1"/>
                  </a:cubicBezTo>
                  <a:cubicBezTo>
                    <a:pt x="6596" y="1"/>
                    <a:pt x="8405" y="1869"/>
                    <a:pt x="8405" y="4203"/>
                  </a:cubicBezTo>
                  <a:cubicBezTo>
                    <a:pt x="8405" y="6538"/>
                    <a:pt x="6538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1" name="Google Shape;16981;p34"/>
            <p:cNvSpPr/>
            <p:nvPr/>
          </p:nvSpPr>
          <p:spPr>
            <a:xfrm>
              <a:off x="3071600" y="3352175"/>
              <a:ext cx="210150" cy="210150"/>
            </a:xfrm>
            <a:custGeom>
              <a:avLst/>
              <a:gdLst/>
              <a:ahLst/>
              <a:cxnLst/>
              <a:rect l="l" t="t" r="r" b="b"/>
              <a:pathLst>
                <a:path w="8406" h="8406" extrusionOk="0">
                  <a:moveTo>
                    <a:pt x="4262" y="8406"/>
                  </a:moveTo>
                  <a:cubicBezTo>
                    <a:pt x="1868" y="8406"/>
                    <a:pt x="1" y="6538"/>
                    <a:pt x="1" y="4203"/>
                  </a:cubicBezTo>
                  <a:cubicBezTo>
                    <a:pt x="1" y="1868"/>
                    <a:pt x="1868" y="1"/>
                    <a:pt x="4203" y="1"/>
                  </a:cubicBezTo>
                  <a:cubicBezTo>
                    <a:pt x="6538" y="1"/>
                    <a:pt x="8348" y="1810"/>
                    <a:pt x="8406" y="4145"/>
                  </a:cubicBezTo>
                  <a:cubicBezTo>
                    <a:pt x="8406" y="6480"/>
                    <a:pt x="6596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2" name="Google Shape;16982;p34"/>
            <p:cNvSpPr/>
            <p:nvPr/>
          </p:nvSpPr>
          <p:spPr>
            <a:xfrm>
              <a:off x="2826450" y="2373025"/>
              <a:ext cx="207225" cy="208675"/>
            </a:xfrm>
            <a:custGeom>
              <a:avLst/>
              <a:gdLst/>
              <a:ahLst/>
              <a:cxnLst/>
              <a:rect l="l" t="t" r="r" b="b"/>
              <a:pathLst>
                <a:path w="8289" h="8347" extrusionOk="0">
                  <a:moveTo>
                    <a:pt x="4145" y="8347"/>
                  </a:moveTo>
                  <a:cubicBezTo>
                    <a:pt x="1810" y="8347"/>
                    <a:pt x="0" y="6479"/>
                    <a:pt x="0" y="4203"/>
                  </a:cubicBezTo>
                  <a:cubicBezTo>
                    <a:pt x="0" y="1868"/>
                    <a:pt x="1868" y="0"/>
                    <a:pt x="4145" y="0"/>
                  </a:cubicBezTo>
                  <a:cubicBezTo>
                    <a:pt x="6421" y="0"/>
                    <a:pt x="8289" y="1868"/>
                    <a:pt x="8289" y="4203"/>
                  </a:cubicBezTo>
                  <a:cubicBezTo>
                    <a:pt x="8289" y="6479"/>
                    <a:pt x="6421" y="8347"/>
                    <a:pt x="4145" y="834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3" name="Google Shape;16983;p34"/>
            <p:cNvSpPr/>
            <p:nvPr/>
          </p:nvSpPr>
          <p:spPr>
            <a:xfrm>
              <a:off x="4050775" y="3598800"/>
              <a:ext cx="208700" cy="208700"/>
            </a:xfrm>
            <a:custGeom>
              <a:avLst/>
              <a:gdLst/>
              <a:ahLst/>
              <a:cxnLst/>
              <a:rect l="l" t="t" r="r" b="b"/>
              <a:pathLst>
                <a:path w="8348" h="8348" extrusionOk="0">
                  <a:moveTo>
                    <a:pt x="8347" y="4145"/>
                  </a:moveTo>
                  <a:cubicBezTo>
                    <a:pt x="8347" y="6479"/>
                    <a:pt x="6538" y="8347"/>
                    <a:pt x="4203" y="8347"/>
                  </a:cubicBezTo>
                  <a:cubicBezTo>
                    <a:pt x="1926" y="8347"/>
                    <a:pt x="59" y="6538"/>
                    <a:pt x="59" y="4203"/>
                  </a:cubicBezTo>
                  <a:cubicBezTo>
                    <a:pt x="0" y="1926"/>
                    <a:pt x="1868" y="59"/>
                    <a:pt x="4144" y="59"/>
                  </a:cubicBezTo>
                  <a:cubicBezTo>
                    <a:pt x="6479" y="0"/>
                    <a:pt x="8347" y="1868"/>
                    <a:pt x="8347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4" name="Google Shape;16984;p34"/>
            <p:cNvSpPr/>
            <p:nvPr/>
          </p:nvSpPr>
          <p:spPr>
            <a:xfrm>
              <a:off x="3315300" y="3598800"/>
              <a:ext cx="207250" cy="208700"/>
            </a:xfrm>
            <a:custGeom>
              <a:avLst/>
              <a:gdLst/>
              <a:ahLst/>
              <a:cxnLst/>
              <a:rect l="l" t="t" r="r" b="b"/>
              <a:pathLst>
                <a:path w="8290" h="8348" extrusionOk="0">
                  <a:moveTo>
                    <a:pt x="4145" y="59"/>
                  </a:moveTo>
                  <a:cubicBezTo>
                    <a:pt x="6421" y="0"/>
                    <a:pt x="8289" y="1926"/>
                    <a:pt x="8289" y="4203"/>
                  </a:cubicBezTo>
                  <a:cubicBezTo>
                    <a:pt x="8289" y="6421"/>
                    <a:pt x="6421" y="8289"/>
                    <a:pt x="4203" y="8347"/>
                  </a:cubicBezTo>
                  <a:cubicBezTo>
                    <a:pt x="1927" y="8347"/>
                    <a:pt x="0" y="6479"/>
                    <a:pt x="0" y="4203"/>
                  </a:cubicBezTo>
                  <a:cubicBezTo>
                    <a:pt x="0" y="1926"/>
                    <a:pt x="1868" y="59"/>
                    <a:pt x="414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5" name="Google Shape;16985;p34"/>
            <p:cNvSpPr/>
            <p:nvPr/>
          </p:nvSpPr>
          <p:spPr>
            <a:xfrm>
              <a:off x="2826450" y="3109950"/>
              <a:ext cx="207225" cy="208700"/>
            </a:xfrm>
            <a:custGeom>
              <a:avLst/>
              <a:gdLst/>
              <a:ahLst/>
              <a:cxnLst/>
              <a:rect l="l" t="t" r="r" b="b"/>
              <a:pathLst>
                <a:path w="8289" h="8348" extrusionOk="0">
                  <a:moveTo>
                    <a:pt x="8289" y="4144"/>
                  </a:moveTo>
                  <a:cubicBezTo>
                    <a:pt x="8289" y="6362"/>
                    <a:pt x="6421" y="8289"/>
                    <a:pt x="4203" y="8289"/>
                  </a:cubicBezTo>
                  <a:cubicBezTo>
                    <a:pt x="1927" y="8347"/>
                    <a:pt x="0" y="6421"/>
                    <a:pt x="0" y="4144"/>
                  </a:cubicBezTo>
                  <a:cubicBezTo>
                    <a:pt x="0" y="1926"/>
                    <a:pt x="1868" y="58"/>
                    <a:pt x="4145" y="0"/>
                  </a:cubicBezTo>
                  <a:cubicBezTo>
                    <a:pt x="6363" y="0"/>
                    <a:pt x="8289" y="1868"/>
                    <a:pt x="8289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6" name="Google Shape;16986;p34"/>
            <p:cNvSpPr/>
            <p:nvPr/>
          </p:nvSpPr>
          <p:spPr>
            <a:xfrm>
              <a:off x="4298850" y="1881250"/>
              <a:ext cx="205775" cy="205775"/>
            </a:xfrm>
            <a:custGeom>
              <a:avLst/>
              <a:gdLst/>
              <a:ahLst/>
              <a:cxnLst/>
              <a:rect l="l" t="t" r="r" b="b"/>
              <a:pathLst>
                <a:path w="8231" h="8231" extrusionOk="0">
                  <a:moveTo>
                    <a:pt x="8230" y="4086"/>
                  </a:moveTo>
                  <a:cubicBezTo>
                    <a:pt x="8230" y="6363"/>
                    <a:pt x="6362" y="8230"/>
                    <a:pt x="4144" y="8230"/>
                  </a:cubicBezTo>
                  <a:cubicBezTo>
                    <a:pt x="1868" y="8230"/>
                    <a:pt x="58" y="6421"/>
                    <a:pt x="58" y="4144"/>
                  </a:cubicBezTo>
                  <a:cubicBezTo>
                    <a:pt x="0" y="1868"/>
                    <a:pt x="1868" y="0"/>
                    <a:pt x="4144" y="0"/>
                  </a:cubicBezTo>
                  <a:cubicBezTo>
                    <a:pt x="6421" y="59"/>
                    <a:pt x="8230" y="1868"/>
                    <a:pt x="8230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7" name="Google Shape;16987;p34"/>
            <p:cNvSpPr/>
            <p:nvPr/>
          </p:nvSpPr>
          <p:spPr>
            <a:xfrm>
              <a:off x="4545450" y="2127850"/>
              <a:ext cx="207250" cy="205775"/>
            </a:xfrm>
            <a:custGeom>
              <a:avLst/>
              <a:gdLst/>
              <a:ahLst/>
              <a:cxnLst/>
              <a:rect l="l" t="t" r="r" b="b"/>
              <a:pathLst>
                <a:path w="8290" h="8231" extrusionOk="0">
                  <a:moveTo>
                    <a:pt x="8231" y="4087"/>
                  </a:moveTo>
                  <a:cubicBezTo>
                    <a:pt x="8289" y="6363"/>
                    <a:pt x="6421" y="8231"/>
                    <a:pt x="4145" y="8231"/>
                  </a:cubicBezTo>
                  <a:cubicBezTo>
                    <a:pt x="1869" y="8231"/>
                    <a:pt x="59" y="6422"/>
                    <a:pt x="59" y="4145"/>
                  </a:cubicBezTo>
                  <a:cubicBezTo>
                    <a:pt x="1" y="1927"/>
                    <a:pt x="1869" y="1"/>
                    <a:pt x="4145" y="59"/>
                  </a:cubicBezTo>
                  <a:cubicBezTo>
                    <a:pt x="6363" y="59"/>
                    <a:pt x="8231" y="1869"/>
                    <a:pt x="8231" y="408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8" name="Google Shape;16988;p34"/>
            <p:cNvSpPr/>
            <p:nvPr/>
          </p:nvSpPr>
          <p:spPr>
            <a:xfrm>
              <a:off x="4548375" y="3355100"/>
              <a:ext cx="202850" cy="202850"/>
            </a:xfrm>
            <a:custGeom>
              <a:avLst/>
              <a:gdLst/>
              <a:ahLst/>
              <a:cxnLst/>
              <a:rect l="l" t="t" r="r" b="b"/>
              <a:pathLst>
                <a:path w="8114" h="8114" extrusionOk="0">
                  <a:moveTo>
                    <a:pt x="8056" y="4028"/>
                  </a:moveTo>
                  <a:cubicBezTo>
                    <a:pt x="8114" y="6304"/>
                    <a:pt x="6304" y="8114"/>
                    <a:pt x="4086" y="8114"/>
                  </a:cubicBezTo>
                  <a:cubicBezTo>
                    <a:pt x="1810" y="8114"/>
                    <a:pt x="0" y="6363"/>
                    <a:pt x="0" y="4086"/>
                  </a:cubicBezTo>
                  <a:cubicBezTo>
                    <a:pt x="0" y="1868"/>
                    <a:pt x="1693" y="59"/>
                    <a:pt x="3911" y="59"/>
                  </a:cubicBezTo>
                  <a:cubicBezTo>
                    <a:pt x="6188" y="0"/>
                    <a:pt x="8056" y="1751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9" name="Google Shape;16989;p34"/>
            <p:cNvSpPr/>
            <p:nvPr/>
          </p:nvSpPr>
          <p:spPr>
            <a:xfrm>
              <a:off x="3075975" y="1882700"/>
              <a:ext cx="201400" cy="202875"/>
            </a:xfrm>
            <a:custGeom>
              <a:avLst/>
              <a:gdLst/>
              <a:ahLst/>
              <a:cxnLst/>
              <a:rect l="l" t="t" r="r" b="b"/>
              <a:pathLst>
                <a:path w="8056" h="8115" extrusionOk="0">
                  <a:moveTo>
                    <a:pt x="8056" y="4086"/>
                  </a:moveTo>
                  <a:cubicBezTo>
                    <a:pt x="8056" y="6363"/>
                    <a:pt x="6246" y="8114"/>
                    <a:pt x="3970" y="8114"/>
                  </a:cubicBezTo>
                  <a:cubicBezTo>
                    <a:pt x="1752" y="8056"/>
                    <a:pt x="1" y="6305"/>
                    <a:pt x="1" y="4028"/>
                  </a:cubicBezTo>
                  <a:cubicBezTo>
                    <a:pt x="1" y="1752"/>
                    <a:pt x="1810" y="1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0" name="Google Shape;16990;p34"/>
            <p:cNvSpPr/>
            <p:nvPr/>
          </p:nvSpPr>
          <p:spPr>
            <a:xfrm>
              <a:off x="2829375" y="21307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5" y="3970"/>
                  </a:moveTo>
                  <a:cubicBezTo>
                    <a:pt x="8055" y="6188"/>
                    <a:pt x="6304" y="7997"/>
                    <a:pt x="4086" y="8056"/>
                  </a:cubicBezTo>
                  <a:cubicBezTo>
                    <a:pt x="1810" y="8056"/>
                    <a:pt x="0" y="6246"/>
                    <a:pt x="0" y="4028"/>
                  </a:cubicBezTo>
                  <a:cubicBezTo>
                    <a:pt x="0" y="1810"/>
                    <a:pt x="1751" y="1"/>
                    <a:pt x="3969" y="1"/>
                  </a:cubicBezTo>
                  <a:cubicBezTo>
                    <a:pt x="6187" y="1"/>
                    <a:pt x="7997" y="1752"/>
                    <a:pt x="805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1" name="Google Shape;16991;p34"/>
            <p:cNvSpPr/>
            <p:nvPr/>
          </p:nvSpPr>
          <p:spPr>
            <a:xfrm>
              <a:off x="4301750" y="36031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6" y="3970"/>
                  </a:moveTo>
                  <a:cubicBezTo>
                    <a:pt x="8056" y="6246"/>
                    <a:pt x="6305" y="7997"/>
                    <a:pt x="4087" y="8055"/>
                  </a:cubicBezTo>
                  <a:cubicBezTo>
                    <a:pt x="1810" y="8055"/>
                    <a:pt x="1" y="6246"/>
                    <a:pt x="1" y="4028"/>
                  </a:cubicBezTo>
                  <a:cubicBezTo>
                    <a:pt x="1" y="1810"/>
                    <a:pt x="1810" y="0"/>
                    <a:pt x="4028" y="0"/>
                  </a:cubicBezTo>
                  <a:cubicBezTo>
                    <a:pt x="6246" y="0"/>
                    <a:pt x="8056" y="1751"/>
                    <a:pt x="8056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2" name="Google Shape;16992;p34"/>
            <p:cNvSpPr/>
            <p:nvPr/>
          </p:nvSpPr>
          <p:spPr>
            <a:xfrm>
              <a:off x="4790600" y="2619625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4029" y="1"/>
                  </a:moveTo>
                  <a:cubicBezTo>
                    <a:pt x="6247" y="1"/>
                    <a:pt x="8056" y="1810"/>
                    <a:pt x="8056" y="4028"/>
                  </a:cubicBezTo>
                  <a:cubicBezTo>
                    <a:pt x="8056" y="6246"/>
                    <a:pt x="6305" y="8056"/>
                    <a:pt x="4087" y="8056"/>
                  </a:cubicBezTo>
                  <a:cubicBezTo>
                    <a:pt x="1810" y="8056"/>
                    <a:pt x="59" y="6305"/>
                    <a:pt x="1" y="4028"/>
                  </a:cubicBezTo>
                  <a:cubicBezTo>
                    <a:pt x="1" y="1810"/>
                    <a:pt x="1810" y="59"/>
                    <a:pt x="402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3" name="Google Shape;16993;p34"/>
            <p:cNvSpPr/>
            <p:nvPr/>
          </p:nvSpPr>
          <p:spPr>
            <a:xfrm>
              <a:off x="3564825" y="1641925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8056" y="4028"/>
                  </a:moveTo>
                  <a:cubicBezTo>
                    <a:pt x="8056" y="6246"/>
                    <a:pt x="6246" y="7997"/>
                    <a:pt x="4028" y="7997"/>
                  </a:cubicBezTo>
                  <a:cubicBezTo>
                    <a:pt x="1810" y="7997"/>
                    <a:pt x="1" y="6129"/>
                    <a:pt x="59" y="3911"/>
                  </a:cubicBezTo>
                  <a:cubicBezTo>
                    <a:pt x="59" y="1752"/>
                    <a:pt x="1869" y="0"/>
                    <a:pt x="4028" y="0"/>
                  </a:cubicBezTo>
                  <a:cubicBezTo>
                    <a:pt x="6246" y="0"/>
                    <a:pt x="8056" y="1752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4" name="Google Shape;16994;p34"/>
            <p:cNvSpPr/>
            <p:nvPr/>
          </p:nvSpPr>
          <p:spPr>
            <a:xfrm>
              <a:off x="3811450" y="16404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4086" y="58"/>
                  </a:moveTo>
                  <a:cubicBezTo>
                    <a:pt x="6304" y="58"/>
                    <a:pt x="8056" y="1868"/>
                    <a:pt x="8056" y="4086"/>
                  </a:cubicBezTo>
                  <a:cubicBezTo>
                    <a:pt x="8056" y="6304"/>
                    <a:pt x="6246" y="8055"/>
                    <a:pt x="4028" y="8055"/>
                  </a:cubicBezTo>
                  <a:cubicBezTo>
                    <a:pt x="1810" y="8055"/>
                    <a:pt x="0" y="6246"/>
                    <a:pt x="59" y="4028"/>
                  </a:cubicBezTo>
                  <a:cubicBezTo>
                    <a:pt x="59" y="1810"/>
                    <a:pt x="1868" y="0"/>
                    <a:pt x="4086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5" name="Google Shape;16995;p34"/>
            <p:cNvSpPr/>
            <p:nvPr/>
          </p:nvSpPr>
          <p:spPr>
            <a:xfrm>
              <a:off x="4790600" y="2866250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8056" y="4086"/>
                  </a:moveTo>
                  <a:cubicBezTo>
                    <a:pt x="8056" y="6304"/>
                    <a:pt x="6247" y="8055"/>
                    <a:pt x="4029" y="8055"/>
                  </a:cubicBezTo>
                  <a:cubicBezTo>
                    <a:pt x="1810" y="8055"/>
                    <a:pt x="1" y="6246"/>
                    <a:pt x="59" y="4028"/>
                  </a:cubicBezTo>
                  <a:cubicBezTo>
                    <a:pt x="59" y="1810"/>
                    <a:pt x="1869" y="0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6" name="Google Shape;16996;p34"/>
            <p:cNvSpPr/>
            <p:nvPr/>
          </p:nvSpPr>
          <p:spPr>
            <a:xfrm>
              <a:off x="2829375" y="3356550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7997" y="4028"/>
                  </a:moveTo>
                  <a:cubicBezTo>
                    <a:pt x="7997" y="6246"/>
                    <a:pt x="6187" y="7997"/>
                    <a:pt x="4028" y="7997"/>
                  </a:cubicBezTo>
                  <a:cubicBezTo>
                    <a:pt x="1810" y="7997"/>
                    <a:pt x="0" y="6130"/>
                    <a:pt x="58" y="3912"/>
                  </a:cubicBezTo>
                  <a:cubicBezTo>
                    <a:pt x="58" y="1752"/>
                    <a:pt x="1926" y="1"/>
                    <a:pt x="4086" y="1"/>
                  </a:cubicBezTo>
                  <a:cubicBezTo>
                    <a:pt x="6246" y="59"/>
                    <a:pt x="8055" y="1869"/>
                    <a:pt x="7997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7" name="Google Shape;16997;p34"/>
            <p:cNvSpPr/>
            <p:nvPr/>
          </p:nvSpPr>
          <p:spPr>
            <a:xfrm>
              <a:off x="3075975" y="3603175"/>
              <a:ext cx="199950" cy="201400"/>
            </a:xfrm>
            <a:custGeom>
              <a:avLst/>
              <a:gdLst/>
              <a:ahLst/>
              <a:cxnLst/>
              <a:rect l="l" t="t" r="r" b="b"/>
              <a:pathLst>
                <a:path w="7998" h="8056" extrusionOk="0">
                  <a:moveTo>
                    <a:pt x="4087" y="0"/>
                  </a:moveTo>
                  <a:cubicBezTo>
                    <a:pt x="6246" y="59"/>
                    <a:pt x="7997" y="1868"/>
                    <a:pt x="7997" y="4028"/>
                  </a:cubicBezTo>
                  <a:cubicBezTo>
                    <a:pt x="7997" y="6246"/>
                    <a:pt x="6130" y="8055"/>
                    <a:pt x="3970" y="7997"/>
                  </a:cubicBezTo>
                  <a:cubicBezTo>
                    <a:pt x="1752" y="7939"/>
                    <a:pt x="1" y="6129"/>
                    <a:pt x="59" y="3970"/>
                  </a:cubicBezTo>
                  <a:cubicBezTo>
                    <a:pt x="59" y="1810"/>
                    <a:pt x="1869" y="0"/>
                    <a:pt x="40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8" name="Google Shape;16998;p34"/>
            <p:cNvSpPr/>
            <p:nvPr/>
          </p:nvSpPr>
          <p:spPr>
            <a:xfrm>
              <a:off x="4056600" y="1641925"/>
              <a:ext cx="198475" cy="198475"/>
            </a:xfrm>
            <a:custGeom>
              <a:avLst/>
              <a:gdLst/>
              <a:ahLst/>
              <a:cxnLst/>
              <a:rect l="l" t="t" r="r" b="b"/>
              <a:pathLst>
                <a:path w="7939" h="7939" extrusionOk="0">
                  <a:moveTo>
                    <a:pt x="3970" y="7939"/>
                  </a:moveTo>
                  <a:cubicBezTo>
                    <a:pt x="1810" y="7939"/>
                    <a:pt x="1" y="6129"/>
                    <a:pt x="1" y="3970"/>
                  </a:cubicBezTo>
                  <a:cubicBezTo>
                    <a:pt x="1" y="1810"/>
                    <a:pt x="1810" y="0"/>
                    <a:pt x="3970" y="0"/>
                  </a:cubicBezTo>
                  <a:cubicBezTo>
                    <a:pt x="6130" y="0"/>
                    <a:pt x="7939" y="1810"/>
                    <a:pt x="7939" y="3970"/>
                  </a:cubicBezTo>
                  <a:cubicBezTo>
                    <a:pt x="7939" y="6188"/>
                    <a:pt x="6130" y="7939"/>
                    <a:pt x="3970" y="793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9" name="Google Shape;16999;p34"/>
            <p:cNvSpPr/>
            <p:nvPr/>
          </p:nvSpPr>
          <p:spPr>
            <a:xfrm>
              <a:off x="4792075" y="2377400"/>
              <a:ext cx="199950" cy="199925"/>
            </a:xfrm>
            <a:custGeom>
              <a:avLst/>
              <a:gdLst/>
              <a:ahLst/>
              <a:cxnLst/>
              <a:rect l="l" t="t" r="r" b="b"/>
              <a:pathLst>
                <a:path w="7998" h="7997" extrusionOk="0">
                  <a:moveTo>
                    <a:pt x="3970" y="58"/>
                  </a:moveTo>
                  <a:cubicBezTo>
                    <a:pt x="6129" y="0"/>
                    <a:pt x="7939" y="1810"/>
                    <a:pt x="7939" y="3969"/>
                  </a:cubicBezTo>
                  <a:cubicBezTo>
                    <a:pt x="7997" y="6129"/>
                    <a:pt x="6188" y="7939"/>
                    <a:pt x="4028" y="7997"/>
                  </a:cubicBezTo>
                  <a:cubicBezTo>
                    <a:pt x="1868" y="7997"/>
                    <a:pt x="59" y="6246"/>
                    <a:pt x="0" y="4028"/>
                  </a:cubicBezTo>
                  <a:cubicBezTo>
                    <a:pt x="0" y="1926"/>
                    <a:pt x="1810" y="58"/>
                    <a:pt x="3970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0" name="Google Shape;17000;p34"/>
            <p:cNvSpPr/>
            <p:nvPr/>
          </p:nvSpPr>
          <p:spPr>
            <a:xfrm>
              <a:off x="4793525" y="31157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70" y="1"/>
                  </a:moveTo>
                  <a:cubicBezTo>
                    <a:pt x="6130" y="1"/>
                    <a:pt x="7881" y="1752"/>
                    <a:pt x="7881" y="3911"/>
                  </a:cubicBezTo>
                  <a:cubicBezTo>
                    <a:pt x="7881" y="6129"/>
                    <a:pt x="6071" y="7881"/>
                    <a:pt x="3853" y="7881"/>
                  </a:cubicBezTo>
                  <a:cubicBezTo>
                    <a:pt x="1693" y="7822"/>
                    <a:pt x="1" y="6071"/>
                    <a:pt x="1" y="3911"/>
                  </a:cubicBezTo>
                  <a:cubicBezTo>
                    <a:pt x="1" y="1693"/>
                    <a:pt x="1752" y="1"/>
                    <a:pt x="39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1" name="Google Shape;17001;p34"/>
            <p:cNvSpPr/>
            <p:nvPr/>
          </p:nvSpPr>
          <p:spPr>
            <a:xfrm>
              <a:off x="2584200" y="2622550"/>
              <a:ext cx="197025" cy="195550"/>
            </a:xfrm>
            <a:custGeom>
              <a:avLst/>
              <a:gdLst/>
              <a:ahLst/>
              <a:cxnLst/>
              <a:rect l="l" t="t" r="r" b="b"/>
              <a:pathLst>
                <a:path w="7881" h="7822" extrusionOk="0">
                  <a:moveTo>
                    <a:pt x="3912" y="7822"/>
                  </a:moveTo>
                  <a:cubicBezTo>
                    <a:pt x="1752" y="7822"/>
                    <a:pt x="1" y="6071"/>
                    <a:pt x="59" y="3911"/>
                  </a:cubicBezTo>
                  <a:cubicBezTo>
                    <a:pt x="59" y="1693"/>
                    <a:pt x="1810" y="0"/>
                    <a:pt x="3970" y="0"/>
                  </a:cubicBezTo>
                  <a:cubicBezTo>
                    <a:pt x="6188" y="0"/>
                    <a:pt x="7881" y="1751"/>
                    <a:pt x="7881" y="3970"/>
                  </a:cubicBezTo>
                  <a:cubicBezTo>
                    <a:pt x="7881" y="6129"/>
                    <a:pt x="6130" y="7822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2" name="Google Shape;17002;p34"/>
            <p:cNvSpPr/>
            <p:nvPr/>
          </p:nvSpPr>
          <p:spPr>
            <a:xfrm>
              <a:off x="3321125" y="16433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12" y="7822"/>
                  </a:moveTo>
                  <a:cubicBezTo>
                    <a:pt x="1694" y="7822"/>
                    <a:pt x="1" y="6071"/>
                    <a:pt x="1" y="3912"/>
                  </a:cubicBezTo>
                  <a:cubicBezTo>
                    <a:pt x="59" y="1694"/>
                    <a:pt x="1810" y="1"/>
                    <a:pt x="3970" y="1"/>
                  </a:cubicBezTo>
                  <a:cubicBezTo>
                    <a:pt x="6130" y="59"/>
                    <a:pt x="7881" y="1810"/>
                    <a:pt x="7823" y="3970"/>
                  </a:cubicBezTo>
                  <a:cubicBezTo>
                    <a:pt x="7823" y="6130"/>
                    <a:pt x="6071" y="7881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3" name="Google Shape;17003;p34"/>
            <p:cNvSpPr/>
            <p:nvPr/>
          </p:nvSpPr>
          <p:spPr>
            <a:xfrm>
              <a:off x="3812900" y="3851250"/>
              <a:ext cx="198500" cy="197025"/>
            </a:xfrm>
            <a:custGeom>
              <a:avLst/>
              <a:gdLst/>
              <a:ahLst/>
              <a:cxnLst/>
              <a:rect l="l" t="t" r="r" b="b"/>
              <a:pathLst>
                <a:path w="7940" h="7881" extrusionOk="0">
                  <a:moveTo>
                    <a:pt x="7939" y="3969"/>
                  </a:moveTo>
                  <a:cubicBezTo>
                    <a:pt x="7881" y="6188"/>
                    <a:pt x="6130" y="7880"/>
                    <a:pt x="3970" y="7880"/>
                  </a:cubicBezTo>
                  <a:cubicBezTo>
                    <a:pt x="1752" y="7880"/>
                    <a:pt x="1" y="6071"/>
                    <a:pt x="59" y="3911"/>
                  </a:cubicBezTo>
                  <a:cubicBezTo>
                    <a:pt x="117" y="1693"/>
                    <a:pt x="1869" y="0"/>
                    <a:pt x="4028" y="59"/>
                  </a:cubicBezTo>
                  <a:cubicBezTo>
                    <a:pt x="6188" y="59"/>
                    <a:pt x="7939" y="1810"/>
                    <a:pt x="7939" y="39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4" name="Google Shape;17004;p34"/>
            <p:cNvSpPr/>
            <p:nvPr/>
          </p:nvSpPr>
          <p:spPr>
            <a:xfrm>
              <a:off x="2585675" y="2869150"/>
              <a:ext cx="195550" cy="195575"/>
            </a:xfrm>
            <a:custGeom>
              <a:avLst/>
              <a:gdLst/>
              <a:ahLst/>
              <a:cxnLst/>
              <a:rect l="l" t="t" r="r" b="b"/>
              <a:pathLst>
                <a:path w="7822" h="7823" extrusionOk="0">
                  <a:moveTo>
                    <a:pt x="7822" y="3912"/>
                  </a:moveTo>
                  <a:cubicBezTo>
                    <a:pt x="7822" y="6071"/>
                    <a:pt x="6129" y="7823"/>
                    <a:pt x="3911" y="7823"/>
                  </a:cubicBezTo>
                  <a:cubicBezTo>
                    <a:pt x="1751" y="7823"/>
                    <a:pt x="0" y="6130"/>
                    <a:pt x="0" y="3970"/>
                  </a:cubicBezTo>
                  <a:cubicBezTo>
                    <a:pt x="0" y="1752"/>
                    <a:pt x="1693" y="59"/>
                    <a:pt x="3853" y="1"/>
                  </a:cubicBezTo>
                  <a:cubicBezTo>
                    <a:pt x="6071" y="1"/>
                    <a:pt x="7763" y="1752"/>
                    <a:pt x="7822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5" name="Google Shape;17005;p34"/>
            <p:cNvSpPr/>
            <p:nvPr/>
          </p:nvSpPr>
          <p:spPr>
            <a:xfrm>
              <a:off x="3567750" y="3851250"/>
              <a:ext cx="197025" cy="198475"/>
            </a:xfrm>
            <a:custGeom>
              <a:avLst/>
              <a:gdLst/>
              <a:ahLst/>
              <a:cxnLst/>
              <a:rect l="l" t="t" r="r" b="b"/>
              <a:pathLst>
                <a:path w="7881" h="7939" extrusionOk="0">
                  <a:moveTo>
                    <a:pt x="4028" y="59"/>
                  </a:moveTo>
                  <a:cubicBezTo>
                    <a:pt x="6188" y="117"/>
                    <a:pt x="7881" y="1868"/>
                    <a:pt x="7822" y="4028"/>
                  </a:cubicBezTo>
                  <a:cubicBezTo>
                    <a:pt x="7822" y="6246"/>
                    <a:pt x="6013" y="7939"/>
                    <a:pt x="3853" y="7880"/>
                  </a:cubicBezTo>
                  <a:cubicBezTo>
                    <a:pt x="1693" y="7822"/>
                    <a:pt x="1" y="6071"/>
                    <a:pt x="1" y="3853"/>
                  </a:cubicBezTo>
                  <a:cubicBezTo>
                    <a:pt x="59" y="1693"/>
                    <a:pt x="1868" y="0"/>
                    <a:pt x="4028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6" name="Google Shape;17006;p34"/>
            <p:cNvSpPr/>
            <p:nvPr/>
          </p:nvSpPr>
          <p:spPr>
            <a:xfrm>
              <a:off x="4551300" y="1891450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7763" y="3912"/>
                  </a:moveTo>
                  <a:cubicBezTo>
                    <a:pt x="7763" y="6071"/>
                    <a:pt x="6071" y="7764"/>
                    <a:pt x="3853" y="7764"/>
                  </a:cubicBezTo>
                  <a:cubicBezTo>
                    <a:pt x="1693" y="7764"/>
                    <a:pt x="0" y="6013"/>
                    <a:pt x="0" y="3853"/>
                  </a:cubicBezTo>
                  <a:cubicBezTo>
                    <a:pt x="0" y="1693"/>
                    <a:pt x="1751" y="1"/>
                    <a:pt x="3969" y="1"/>
                  </a:cubicBezTo>
                  <a:cubicBezTo>
                    <a:pt x="6129" y="1"/>
                    <a:pt x="7822" y="1693"/>
                    <a:pt x="7763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7" name="Google Shape;17007;p34"/>
            <p:cNvSpPr/>
            <p:nvPr/>
          </p:nvSpPr>
          <p:spPr>
            <a:xfrm>
              <a:off x="4059525" y="385270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3794" y="59"/>
                  </a:moveTo>
                  <a:cubicBezTo>
                    <a:pt x="5954" y="1"/>
                    <a:pt x="7705" y="1693"/>
                    <a:pt x="7705" y="3853"/>
                  </a:cubicBezTo>
                  <a:cubicBezTo>
                    <a:pt x="7705" y="6013"/>
                    <a:pt x="6013" y="7764"/>
                    <a:pt x="3853" y="7764"/>
                  </a:cubicBezTo>
                  <a:cubicBezTo>
                    <a:pt x="1693" y="7764"/>
                    <a:pt x="0" y="6071"/>
                    <a:pt x="0" y="3911"/>
                  </a:cubicBezTo>
                  <a:cubicBezTo>
                    <a:pt x="0" y="1752"/>
                    <a:pt x="1693" y="59"/>
                    <a:pt x="379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8" name="Google Shape;17008;p34"/>
            <p:cNvSpPr/>
            <p:nvPr/>
          </p:nvSpPr>
          <p:spPr>
            <a:xfrm>
              <a:off x="2585675" y="2380300"/>
              <a:ext cx="194100" cy="194125"/>
            </a:xfrm>
            <a:custGeom>
              <a:avLst/>
              <a:gdLst/>
              <a:ahLst/>
              <a:cxnLst/>
              <a:rect l="l" t="t" r="r" b="b"/>
              <a:pathLst>
                <a:path w="7764" h="7765" extrusionOk="0">
                  <a:moveTo>
                    <a:pt x="3911" y="59"/>
                  </a:moveTo>
                  <a:cubicBezTo>
                    <a:pt x="6071" y="59"/>
                    <a:pt x="7763" y="1810"/>
                    <a:pt x="7763" y="3912"/>
                  </a:cubicBezTo>
                  <a:cubicBezTo>
                    <a:pt x="7763" y="6071"/>
                    <a:pt x="6012" y="7764"/>
                    <a:pt x="3853" y="7764"/>
                  </a:cubicBezTo>
                  <a:cubicBezTo>
                    <a:pt x="1693" y="7764"/>
                    <a:pt x="0" y="6013"/>
                    <a:pt x="59" y="3853"/>
                  </a:cubicBezTo>
                  <a:cubicBezTo>
                    <a:pt x="59" y="1694"/>
                    <a:pt x="1810" y="1"/>
                    <a:pt x="391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9" name="Google Shape;17009;p34"/>
            <p:cNvSpPr/>
            <p:nvPr/>
          </p:nvSpPr>
          <p:spPr>
            <a:xfrm>
              <a:off x="3322600" y="3854175"/>
              <a:ext cx="192650" cy="192625"/>
            </a:xfrm>
            <a:custGeom>
              <a:avLst/>
              <a:gdLst/>
              <a:ahLst/>
              <a:cxnLst/>
              <a:rect l="l" t="t" r="r" b="b"/>
              <a:pathLst>
                <a:path w="7706" h="7705" extrusionOk="0">
                  <a:moveTo>
                    <a:pt x="7705" y="3852"/>
                  </a:moveTo>
                  <a:cubicBezTo>
                    <a:pt x="7705" y="5954"/>
                    <a:pt x="5954" y="7705"/>
                    <a:pt x="3853" y="7705"/>
                  </a:cubicBezTo>
                  <a:cubicBezTo>
                    <a:pt x="1751" y="7705"/>
                    <a:pt x="0" y="5954"/>
                    <a:pt x="0" y="3852"/>
                  </a:cubicBezTo>
                  <a:cubicBezTo>
                    <a:pt x="0" y="1693"/>
                    <a:pt x="1751" y="0"/>
                    <a:pt x="3911" y="0"/>
                  </a:cubicBezTo>
                  <a:cubicBezTo>
                    <a:pt x="6012" y="0"/>
                    <a:pt x="7705" y="1751"/>
                    <a:pt x="7705" y="38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0" name="Google Shape;17010;p34"/>
            <p:cNvSpPr/>
            <p:nvPr/>
          </p:nvSpPr>
          <p:spPr>
            <a:xfrm>
              <a:off x="2585675" y="3117225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3969" y="1"/>
                  </a:moveTo>
                  <a:cubicBezTo>
                    <a:pt x="6071" y="59"/>
                    <a:pt x="7822" y="1869"/>
                    <a:pt x="7763" y="3970"/>
                  </a:cubicBezTo>
                  <a:cubicBezTo>
                    <a:pt x="7705" y="6071"/>
                    <a:pt x="5954" y="7764"/>
                    <a:pt x="3853" y="7706"/>
                  </a:cubicBezTo>
                  <a:cubicBezTo>
                    <a:pt x="1751" y="7706"/>
                    <a:pt x="0" y="5896"/>
                    <a:pt x="59" y="3795"/>
                  </a:cubicBezTo>
                  <a:cubicBezTo>
                    <a:pt x="117" y="1694"/>
                    <a:pt x="1868" y="1"/>
                    <a:pt x="39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1" name="Google Shape;17011;p34"/>
            <p:cNvSpPr/>
            <p:nvPr/>
          </p:nvSpPr>
          <p:spPr>
            <a:xfrm>
              <a:off x="4795000" y="2133700"/>
              <a:ext cx="192625" cy="194100"/>
            </a:xfrm>
            <a:custGeom>
              <a:avLst/>
              <a:gdLst/>
              <a:ahLst/>
              <a:cxnLst/>
              <a:rect l="l" t="t" r="r" b="b"/>
              <a:pathLst>
                <a:path w="7705" h="7764" extrusionOk="0">
                  <a:moveTo>
                    <a:pt x="3911" y="7764"/>
                  </a:moveTo>
                  <a:cubicBezTo>
                    <a:pt x="1810" y="7764"/>
                    <a:pt x="58" y="6012"/>
                    <a:pt x="0" y="3911"/>
                  </a:cubicBezTo>
                  <a:cubicBezTo>
                    <a:pt x="0" y="1810"/>
                    <a:pt x="1751" y="59"/>
                    <a:pt x="3853" y="59"/>
                  </a:cubicBezTo>
                  <a:cubicBezTo>
                    <a:pt x="5954" y="0"/>
                    <a:pt x="7705" y="1751"/>
                    <a:pt x="7705" y="3911"/>
                  </a:cubicBezTo>
                  <a:cubicBezTo>
                    <a:pt x="7705" y="5954"/>
                    <a:pt x="6012" y="7705"/>
                    <a:pt x="3911" y="776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2" name="Google Shape;17012;p34"/>
            <p:cNvSpPr/>
            <p:nvPr/>
          </p:nvSpPr>
          <p:spPr>
            <a:xfrm>
              <a:off x="4306125" y="164485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7706" y="3911"/>
                  </a:moveTo>
                  <a:cubicBezTo>
                    <a:pt x="7648" y="6012"/>
                    <a:pt x="5896" y="7763"/>
                    <a:pt x="3737" y="7705"/>
                  </a:cubicBezTo>
                  <a:cubicBezTo>
                    <a:pt x="1694" y="7647"/>
                    <a:pt x="1" y="5896"/>
                    <a:pt x="1" y="3794"/>
                  </a:cubicBezTo>
                  <a:cubicBezTo>
                    <a:pt x="1" y="1693"/>
                    <a:pt x="1810" y="0"/>
                    <a:pt x="3912" y="0"/>
                  </a:cubicBezTo>
                  <a:cubicBezTo>
                    <a:pt x="6013" y="59"/>
                    <a:pt x="7706" y="1810"/>
                    <a:pt x="7706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3" name="Google Shape;17013;p34"/>
            <p:cNvSpPr/>
            <p:nvPr/>
          </p:nvSpPr>
          <p:spPr>
            <a:xfrm>
              <a:off x="4546925" y="3606100"/>
              <a:ext cx="195550" cy="194100"/>
            </a:xfrm>
            <a:custGeom>
              <a:avLst/>
              <a:gdLst/>
              <a:ahLst/>
              <a:cxnLst/>
              <a:rect l="l" t="t" r="r" b="b"/>
              <a:pathLst>
                <a:path w="7822" h="7764" extrusionOk="0">
                  <a:moveTo>
                    <a:pt x="3853" y="7763"/>
                  </a:moveTo>
                  <a:cubicBezTo>
                    <a:pt x="1751" y="7705"/>
                    <a:pt x="0" y="5895"/>
                    <a:pt x="58" y="3794"/>
                  </a:cubicBezTo>
                  <a:cubicBezTo>
                    <a:pt x="117" y="1693"/>
                    <a:pt x="1926" y="0"/>
                    <a:pt x="3969" y="58"/>
                  </a:cubicBezTo>
                  <a:cubicBezTo>
                    <a:pt x="6129" y="117"/>
                    <a:pt x="7822" y="1868"/>
                    <a:pt x="7763" y="4028"/>
                  </a:cubicBezTo>
                  <a:cubicBezTo>
                    <a:pt x="7705" y="6071"/>
                    <a:pt x="5954" y="7763"/>
                    <a:pt x="3853" y="77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4" name="Google Shape;17014;p34"/>
            <p:cNvSpPr/>
            <p:nvPr/>
          </p:nvSpPr>
          <p:spPr>
            <a:xfrm>
              <a:off x="2832275" y="1887075"/>
              <a:ext cx="194125" cy="194100"/>
            </a:xfrm>
            <a:custGeom>
              <a:avLst/>
              <a:gdLst/>
              <a:ahLst/>
              <a:cxnLst/>
              <a:rect l="l" t="t" r="r" b="b"/>
              <a:pathLst>
                <a:path w="7765" h="7764" extrusionOk="0">
                  <a:moveTo>
                    <a:pt x="7764" y="3911"/>
                  </a:moveTo>
                  <a:cubicBezTo>
                    <a:pt x="7706" y="6013"/>
                    <a:pt x="5955" y="7764"/>
                    <a:pt x="3912" y="7706"/>
                  </a:cubicBezTo>
                  <a:cubicBezTo>
                    <a:pt x="1752" y="7706"/>
                    <a:pt x="1" y="5954"/>
                    <a:pt x="59" y="3795"/>
                  </a:cubicBezTo>
                  <a:cubicBezTo>
                    <a:pt x="118" y="1693"/>
                    <a:pt x="1869" y="1"/>
                    <a:pt x="3970" y="59"/>
                  </a:cubicBezTo>
                  <a:cubicBezTo>
                    <a:pt x="6071" y="59"/>
                    <a:pt x="7764" y="1810"/>
                    <a:pt x="7764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5" name="Google Shape;17015;p34"/>
            <p:cNvSpPr/>
            <p:nvPr/>
          </p:nvSpPr>
          <p:spPr>
            <a:xfrm>
              <a:off x="4796450" y="3362400"/>
              <a:ext cx="191175" cy="189725"/>
            </a:xfrm>
            <a:custGeom>
              <a:avLst/>
              <a:gdLst/>
              <a:ahLst/>
              <a:cxnLst/>
              <a:rect l="l" t="t" r="r" b="b"/>
              <a:pathLst>
                <a:path w="7647" h="7589" extrusionOk="0">
                  <a:moveTo>
                    <a:pt x="3795" y="0"/>
                  </a:moveTo>
                  <a:cubicBezTo>
                    <a:pt x="5896" y="0"/>
                    <a:pt x="7647" y="1751"/>
                    <a:pt x="7589" y="3794"/>
                  </a:cubicBezTo>
                  <a:cubicBezTo>
                    <a:pt x="7589" y="5896"/>
                    <a:pt x="5896" y="7588"/>
                    <a:pt x="3795" y="7588"/>
                  </a:cubicBezTo>
                  <a:cubicBezTo>
                    <a:pt x="1693" y="7588"/>
                    <a:pt x="0" y="5837"/>
                    <a:pt x="0" y="3736"/>
                  </a:cubicBezTo>
                  <a:cubicBezTo>
                    <a:pt x="0" y="1693"/>
                    <a:pt x="1752" y="0"/>
                    <a:pt x="379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6" name="Google Shape;17016;p34"/>
            <p:cNvSpPr/>
            <p:nvPr/>
          </p:nvSpPr>
          <p:spPr>
            <a:xfrm>
              <a:off x="3081825" y="1646300"/>
              <a:ext cx="189725" cy="191200"/>
            </a:xfrm>
            <a:custGeom>
              <a:avLst/>
              <a:gdLst/>
              <a:ahLst/>
              <a:cxnLst/>
              <a:rect l="l" t="t" r="r" b="b"/>
              <a:pathLst>
                <a:path w="7589" h="7648" extrusionOk="0">
                  <a:moveTo>
                    <a:pt x="3794" y="1"/>
                  </a:moveTo>
                  <a:cubicBezTo>
                    <a:pt x="5837" y="1"/>
                    <a:pt x="7588" y="1752"/>
                    <a:pt x="7588" y="3853"/>
                  </a:cubicBezTo>
                  <a:cubicBezTo>
                    <a:pt x="7588" y="5896"/>
                    <a:pt x="5896" y="7589"/>
                    <a:pt x="3794" y="7589"/>
                  </a:cubicBezTo>
                  <a:cubicBezTo>
                    <a:pt x="1751" y="7647"/>
                    <a:pt x="0" y="5896"/>
                    <a:pt x="0" y="3795"/>
                  </a:cubicBezTo>
                  <a:cubicBezTo>
                    <a:pt x="0" y="1693"/>
                    <a:pt x="1693" y="1"/>
                    <a:pt x="3794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7" name="Google Shape;17017;p34"/>
            <p:cNvSpPr/>
            <p:nvPr/>
          </p:nvSpPr>
          <p:spPr>
            <a:xfrm>
              <a:off x="2835200" y="3609000"/>
              <a:ext cx="189725" cy="189725"/>
            </a:xfrm>
            <a:custGeom>
              <a:avLst/>
              <a:gdLst/>
              <a:ahLst/>
              <a:cxnLst/>
              <a:rect l="l" t="t" r="r" b="b"/>
              <a:pathLst>
                <a:path w="7589" h="7589" extrusionOk="0">
                  <a:moveTo>
                    <a:pt x="3795" y="1"/>
                  </a:moveTo>
                  <a:cubicBezTo>
                    <a:pt x="5896" y="59"/>
                    <a:pt x="7589" y="1752"/>
                    <a:pt x="7530" y="3795"/>
                  </a:cubicBezTo>
                  <a:cubicBezTo>
                    <a:pt x="7530" y="5896"/>
                    <a:pt x="5838" y="7589"/>
                    <a:pt x="3736" y="7531"/>
                  </a:cubicBezTo>
                  <a:cubicBezTo>
                    <a:pt x="1635" y="7531"/>
                    <a:pt x="1" y="5838"/>
                    <a:pt x="1" y="3737"/>
                  </a:cubicBezTo>
                  <a:cubicBezTo>
                    <a:pt x="59" y="1635"/>
                    <a:pt x="1752" y="1"/>
                    <a:pt x="379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8" name="Google Shape;17018;p34"/>
            <p:cNvSpPr/>
            <p:nvPr/>
          </p:nvSpPr>
          <p:spPr>
            <a:xfrm>
              <a:off x="4309050" y="3855625"/>
              <a:ext cx="186825" cy="188275"/>
            </a:xfrm>
            <a:custGeom>
              <a:avLst/>
              <a:gdLst/>
              <a:ahLst/>
              <a:cxnLst/>
              <a:rect l="l" t="t" r="r" b="b"/>
              <a:pathLst>
                <a:path w="7473" h="7531" extrusionOk="0">
                  <a:moveTo>
                    <a:pt x="3736" y="7530"/>
                  </a:moveTo>
                  <a:cubicBezTo>
                    <a:pt x="1635" y="7530"/>
                    <a:pt x="1" y="5896"/>
                    <a:pt x="1" y="3794"/>
                  </a:cubicBezTo>
                  <a:cubicBezTo>
                    <a:pt x="1" y="1693"/>
                    <a:pt x="1635" y="0"/>
                    <a:pt x="3736" y="59"/>
                  </a:cubicBezTo>
                  <a:cubicBezTo>
                    <a:pt x="5838" y="59"/>
                    <a:pt x="7472" y="1693"/>
                    <a:pt x="7472" y="3736"/>
                  </a:cubicBezTo>
                  <a:cubicBezTo>
                    <a:pt x="7472" y="5837"/>
                    <a:pt x="5838" y="7530"/>
                    <a:pt x="3736" y="75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9" name="Google Shape;17019;p34"/>
            <p:cNvSpPr/>
            <p:nvPr/>
          </p:nvSpPr>
          <p:spPr>
            <a:xfrm>
              <a:off x="2590050" y="213660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3736" y="7531"/>
                  </a:moveTo>
                  <a:cubicBezTo>
                    <a:pt x="1635" y="7531"/>
                    <a:pt x="0" y="5896"/>
                    <a:pt x="0" y="3737"/>
                  </a:cubicBezTo>
                  <a:cubicBezTo>
                    <a:pt x="0" y="1694"/>
                    <a:pt x="1635" y="59"/>
                    <a:pt x="3678" y="59"/>
                  </a:cubicBezTo>
                  <a:cubicBezTo>
                    <a:pt x="5837" y="1"/>
                    <a:pt x="7472" y="1694"/>
                    <a:pt x="7472" y="3795"/>
                  </a:cubicBezTo>
                  <a:cubicBezTo>
                    <a:pt x="7472" y="5896"/>
                    <a:pt x="5837" y="7531"/>
                    <a:pt x="3736" y="753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0" name="Google Shape;17020;p34"/>
            <p:cNvSpPr/>
            <p:nvPr/>
          </p:nvSpPr>
          <p:spPr>
            <a:xfrm>
              <a:off x="2590050" y="3363850"/>
              <a:ext cx="186800" cy="186800"/>
            </a:xfrm>
            <a:custGeom>
              <a:avLst/>
              <a:gdLst/>
              <a:ahLst/>
              <a:cxnLst/>
              <a:rect l="l" t="t" r="r" b="b"/>
              <a:pathLst>
                <a:path w="7472" h="7472" extrusionOk="0">
                  <a:moveTo>
                    <a:pt x="3736" y="1"/>
                  </a:moveTo>
                  <a:cubicBezTo>
                    <a:pt x="5837" y="59"/>
                    <a:pt x="7472" y="1693"/>
                    <a:pt x="7413" y="3795"/>
                  </a:cubicBezTo>
                  <a:cubicBezTo>
                    <a:pt x="7413" y="5838"/>
                    <a:pt x="5721" y="7472"/>
                    <a:pt x="3678" y="7414"/>
                  </a:cubicBezTo>
                  <a:cubicBezTo>
                    <a:pt x="1635" y="7414"/>
                    <a:pt x="0" y="5721"/>
                    <a:pt x="0" y="3678"/>
                  </a:cubicBezTo>
                  <a:cubicBezTo>
                    <a:pt x="0" y="1635"/>
                    <a:pt x="1693" y="1"/>
                    <a:pt x="37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1" name="Google Shape;17021;p34"/>
            <p:cNvSpPr/>
            <p:nvPr/>
          </p:nvSpPr>
          <p:spPr>
            <a:xfrm>
              <a:off x="3083275" y="3857075"/>
              <a:ext cx="186800" cy="185350"/>
            </a:xfrm>
            <a:custGeom>
              <a:avLst/>
              <a:gdLst/>
              <a:ahLst/>
              <a:cxnLst/>
              <a:rect l="l" t="t" r="r" b="b"/>
              <a:pathLst>
                <a:path w="7472" h="7414" extrusionOk="0">
                  <a:moveTo>
                    <a:pt x="7414" y="3678"/>
                  </a:moveTo>
                  <a:cubicBezTo>
                    <a:pt x="7472" y="5779"/>
                    <a:pt x="5779" y="7414"/>
                    <a:pt x="3736" y="7414"/>
                  </a:cubicBezTo>
                  <a:cubicBezTo>
                    <a:pt x="1693" y="7414"/>
                    <a:pt x="1" y="5779"/>
                    <a:pt x="59" y="3736"/>
                  </a:cubicBezTo>
                  <a:cubicBezTo>
                    <a:pt x="59" y="1694"/>
                    <a:pt x="1693" y="59"/>
                    <a:pt x="3678" y="1"/>
                  </a:cubicBezTo>
                  <a:cubicBezTo>
                    <a:pt x="5779" y="1"/>
                    <a:pt x="7414" y="1635"/>
                    <a:pt x="7472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2" name="Google Shape;17022;p34"/>
            <p:cNvSpPr/>
            <p:nvPr/>
          </p:nvSpPr>
          <p:spPr>
            <a:xfrm>
              <a:off x="5045975" y="2628375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737" y="7414"/>
                  </a:moveTo>
                  <a:cubicBezTo>
                    <a:pt x="1635" y="7414"/>
                    <a:pt x="1" y="5721"/>
                    <a:pt x="1" y="3678"/>
                  </a:cubicBezTo>
                  <a:cubicBezTo>
                    <a:pt x="1" y="1635"/>
                    <a:pt x="1635" y="1"/>
                    <a:pt x="3737" y="1"/>
                  </a:cubicBez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79" y="7414"/>
                    <a:pt x="3737" y="74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3" name="Google Shape;17023;p34"/>
            <p:cNvSpPr/>
            <p:nvPr/>
          </p:nvSpPr>
          <p:spPr>
            <a:xfrm>
              <a:off x="3818750" y="1401150"/>
              <a:ext cx="188275" cy="186800"/>
            </a:xfrm>
            <a:custGeom>
              <a:avLst/>
              <a:gdLst/>
              <a:ahLst/>
              <a:cxnLst/>
              <a:rect l="l" t="t" r="r" b="b"/>
              <a:pathLst>
                <a:path w="7531" h="7472" extrusionOk="0">
                  <a:moveTo>
                    <a:pt x="59" y="3678"/>
                  </a:moveTo>
                  <a:cubicBezTo>
                    <a:pt x="59" y="1635"/>
                    <a:pt x="1751" y="0"/>
                    <a:pt x="3853" y="59"/>
                  </a:cubicBezTo>
                  <a:cubicBezTo>
                    <a:pt x="5896" y="59"/>
                    <a:pt x="7530" y="1810"/>
                    <a:pt x="7472" y="3853"/>
                  </a:cubicBezTo>
                  <a:cubicBezTo>
                    <a:pt x="7413" y="5837"/>
                    <a:pt x="5721" y="7472"/>
                    <a:pt x="3736" y="7472"/>
                  </a:cubicBezTo>
                  <a:cubicBezTo>
                    <a:pt x="1693" y="7413"/>
                    <a:pt x="0" y="5721"/>
                    <a:pt x="59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4" name="Google Shape;17024;p34"/>
            <p:cNvSpPr/>
            <p:nvPr/>
          </p:nvSpPr>
          <p:spPr>
            <a:xfrm>
              <a:off x="5045975" y="2875000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678" y="0"/>
                  </a:moveTo>
                  <a:cubicBezTo>
                    <a:pt x="5721" y="0"/>
                    <a:pt x="7414" y="1693"/>
                    <a:pt x="7414" y="3736"/>
                  </a:cubicBezTo>
                  <a:cubicBezTo>
                    <a:pt x="7355" y="5721"/>
                    <a:pt x="5721" y="7413"/>
                    <a:pt x="3678" y="7413"/>
                  </a:cubicBezTo>
                  <a:cubicBezTo>
                    <a:pt x="1635" y="7413"/>
                    <a:pt x="1" y="5721"/>
                    <a:pt x="1" y="3678"/>
                  </a:cubicBezTo>
                  <a:cubicBezTo>
                    <a:pt x="1" y="1635"/>
                    <a:pt x="1694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5" name="Google Shape;17025;p34"/>
            <p:cNvSpPr/>
            <p:nvPr/>
          </p:nvSpPr>
          <p:spPr>
            <a:xfrm>
              <a:off x="3573575" y="1402600"/>
              <a:ext cx="185375" cy="185350"/>
            </a:xfrm>
            <a:custGeom>
              <a:avLst/>
              <a:gdLst/>
              <a:ahLst/>
              <a:cxnLst/>
              <a:rect l="l" t="t" r="r" b="b"/>
              <a:pathLst>
                <a:path w="7415" h="7414" extrusionOk="0">
                  <a:moveTo>
                    <a:pt x="3678" y="1"/>
                  </a:move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21" y="7414"/>
                    <a:pt x="3678" y="7355"/>
                  </a:cubicBezTo>
                  <a:cubicBezTo>
                    <a:pt x="1635" y="7355"/>
                    <a:pt x="1" y="5663"/>
                    <a:pt x="1" y="3678"/>
                  </a:cubicBezTo>
                  <a:cubicBezTo>
                    <a:pt x="1" y="1635"/>
                    <a:pt x="1694" y="1"/>
                    <a:pt x="36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6" name="Google Shape;17026;p34"/>
            <p:cNvSpPr/>
            <p:nvPr/>
          </p:nvSpPr>
          <p:spPr>
            <a:xfrm>
              <a:off x="4799375" y="1895825"/>
              <a:ext cx="183875" cy="183900"/>
            </a:xfrm>
            <a:custGeom>
              <a:avLst/>
              <a:gdLst/>
              <a:ahLst/>
              <a:cxnLst/>
              <a:rect l="l" t="t" r="r" b="b"/>
              <a:pathLst>
                <a:path w="7355" h="7356" extrusionOk="0">
                  <a:moveTo>
                    <a:pt x="3678" y="7356"/>
                  </a:moveTo>
                  <a:cubicBezTo>
                    <a:pt x="1693" y="7356"/>
                    <a:pt x="0" y="5663"/>
                    <a:pt x="0" y="3678"/>
                  </a:cubicBezTo>
                  <a:cubicBezTo>
                    <a:pt x="59" y="1635"/>
                    <a:pt x="1751" y="1"/>
                    <a:pt x="3736" y="1"/>
                  </a:cubicBezTo>
                  <a:cubicBezTo>
                    <a:pt x="5720" y="59"/>
                    <a:pt x="7355" y="1694"/>
                    <a:pt x="7355" y="3678"/>
                  </a:cubicBezTo>
                  <a:cubicBezTo>
                    <a:pt x="7355" y="5663"/>
                    <a:pt x="5662" y="7356"/>
                    <a:pt x="3678" y="735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7" name="Google Shape;17027;p34"/>
            <p:cNvSpPr/>
            <p:nvPr/>
          </p:nvSpPr>
          <p:spPr>
            <a:xfrm>
              <a:off x="5045975" y="238615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355" y="3678"/>
                  </a:moveTo>
                  <a:cubicBezTo>
                    <a:pt x="7355" y="5662"/>
                    <a:pt x="5721" y="7355"/>
                    <a:pt x="3678" y="7355"/>
                  </a:cubicBezTo>
                  <a:cubicBezTo>
                    <a:pt x="1694" y="7355"/>
                    <a:pt x="1" y="5662"/>
                    <a:pt x="1" y="3619"/>
                  </a:cubicBezTo>
                  <a:cubicBezTo>
                    <a:pt x="59" y="1693"/>
                    <a:pt x="1694" y="0"/>
                    <a:pt x="3678" y="0"/>
                  </a:cubicBezTo>
                  <a:cubicBezTo>
                    <a:pt x="5663" y="0"/>
                    <a:pt x="7355" y="1635"/>
                    <a:pt x="7355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8" name="Google Shape;17028;p34"/>
            <p:cNvSpPr/>
            <p:nvPr/>
          </p:nvSpPr>
          <p:spPr>
            <a:xfrm>
              <a:off x="4557125" y="1649225"/>
              <a:ext cx="183900" cy="185350"/>
            </a:xfrm>
            <a:custGeom>
              <a:avLst/>
              <a:gdLst/>
              <a:ahLst/>
              <a:cxnLst/>
              <a:rect l="l" t="t" r="r" b="b"/>
              <a:pathLst>
                <a:path w="7356" h="7414" extrusionOk="0">
                  <a:moveTo>
                    <a:pt x="3678" y="0"/>
                  </a:moveTo>
                  <a:cubicBezTo>
                    <a:pt x="5663" y="0"/>
                    <a:pt x="7355" y="1693"/>
                    <a:pt x="7355" y="3736"/>
                  </a:cubicBezTo>
                  <a:cubicBezTo>
                    <a:pt x="7355" y="5721"/>
                    <a:pt x="5663" y="7413"/>
                    <a:pt x="3620" y="7355"/>
                  </a:cubicBezTo>
                  <a:cubicBezTo>
                    <a:pt x="1635" y="7355"/>
                    <a:pt x="1" y="5721"/>
                    <a:pt x="1" y="3736"/>
                  </a:cubicBezTo>
                  <a:cubicBezTo>
                    <a:pt x="1" y="1693"/>
                    <a:pt x="1635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9" name="Google Shape;17029;p34"/>
            <p:cNvSpPr/>
            <p:nvPr/>
          </p:nvSpPr>
          <p:spPr>
            <a:xfrm>
              <a:off x="4062450" y="140115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7355" y="3853"/>
                  </a:moveTo>
                  <a:cubicBezTo>
                    <a:pt x="7296" y="5896"/>
                    <a:pt x="5545" y="7530"/>
                    <a:pt x="3561" y="7413"/>
                  </a:cubicBezTo>
                  <a:cubicBezTo>
                    <a:pt x="1576" y="7297"/>
                    <a:pt x="0" y="5604"/>
                    <a:pt x="58" y="3619"/>
                  </a:cubicBezTo>
                  <a:cubicBezTo>
                    <a:pt x="175" y="1576"/>
                    <a:pt x="1926" y="0"/>
                    <a:pt x="3853" y="117"/>
                  </a:cubicBezTo>
                  <a:cubicBezTo>
                    <a:pt x="5896" y="234"/>
                    <a:pt x="7472" y="1926"/>
                    <a:pt x="7355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0" name="Google Shape;17030;p34"/>
            <p:cNvSpPr/>
            <p:nvPr/>
          </p:nvSpPr>
          <p:spPr>
            <a:xfrm>
              <a:off x="3326975" y="140260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297" y="3795"/>
                  </a:moveTo>
                  <a:cubicBezTo>
                    <a:pt x="7238" y="5838"/>
                    <a:pt x="5604" y="7355"/>
                    <a:pt x="3619" y="7297"/>
                  </a:cubicBezTo>
                  <a:cubicBezTo>
                    <a:pt x="1576" y="7239"/>
                    <a:pt x="0" y="5604"/>
                    <a:pt x="59" y="3620"/>
                  </a:cubicBezTo>
                  <a:cubicBezTo>
                    <a:pt x="117" y="1577"/>
                    <a:pt x="1810" y="1"/>
                    <a:pt x="3794" y="59"/>
                  </a:cubicBezTo>
                  <a:cubicBezTo>
                    <a:pt x="5837" y="117"/>
                    <a:pt x="7355" y="1810"/>
                    <a:pt x="7297" y="37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1" name="Google Shape;17031;p34"/>
            <p:cNvSpPr/>
            <p:nvPr/>
          </p:nvSpPr>
          <p:spPr>
            <a:xfrm>
              <a:off x="5047450" y="3123075"/>
              <a:ext cx="182425" cy="182425"/>
            </a:xfrm>
            <a:custGeom>
              <a:avLst/>
              <a:gdLst/>
              <a:ahLst/>
              <a:cxnLst/>
              <a:rect l="l" t="t" r="r" b="b"/>
              <a:pathLst>
                <a:path w="7297" h="7297" extrusionOk="0">
                  <a:moveTo>
                    <a:pt x="7296" y="3619"/>
                  </a:moveTo>
                  <a:cubicBezTo>
                    <a:pt x="7296" y="5604"/>
                    <a:pt x="5662" y="7238"/>
                    <a:pt x="3678" y="7297"/>
                  </a:cubicBezTo>
                  <a:cubicBezTo>
                    <a:pt x="1635" y="7297"/>
                    <a:pt x="0" y="5662"/>
                    <a:pt x="0" y="3678"/>
                  </a:cubicBezTo>
                  <a:cubicBezTo>
                    <a:pt x="0" y="1635"/>
                    <a:pt x="1635" y="0"/>
                    <a:pt x="3619" y="0"/>
                  </a:cubicBezTo>
                  <a:cubicBezTo>
                    <a:pt x="5604" y="0"/>
                    <a:pt x="7238" y="1635"/>
                    <a:pt x="7296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2" name="Google Shape;17032;p34"/>
            <p:cNvSpPr/>
            <p:nvPr/>
          </p:nvSpPr>
          <p:spPr>
            <a:xfrm>
              <a:off x="3821650" y="4102250"/>
              <a:ext cx="180975" cy="180950"/>
            </a:xfrm>
            <a:custGeom>
              <a:avLst/>
              <a:gdLst/>
              <a:ahLst/>
              <a:cxnLst/>
              <a:rect l="l" t="t" r="r" b="b"/>
              <a:pathLst>
                <a:path w="7239" h="7238" extrusionOk="0">
                  <a:moveTo>
                    <a:pt x="7239" y="3619"/>
                  </a:moveTo>
                  <a:cubicBezTo>
                    <a:pt x="7239" y="5662"/>
                    <a:pt x="5663" y="7238"/>
                    <a:pt x="3620" y="7238"/>
                  </a:cubicBezTo>
                  <a:cubicBezTo>
                    <a:pt x="1577" y="7238"/>
                    <a:pt x="1" y="5604"/>
                    <a:pt x="59" y="3619"/>
                  </a:cubicBezTo>
                  <a:cubicBezTo>
                    <a:pt x="59" y="1634"/>
                    <a:pt x="1635" y="58"/>
                    <a:pt x="3620" y="58"/>
                  </a:cubicBezTo>
                  <a:cubicBezTo>
                    <a:pt x="5605" y="0"/>
                    <a:pt x="7239" y="1634"/>
                    <a:pt x="723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3" name="Google Shape;17033;p34"/>
            <p:cNvSpPr/>
            <p:nvPr/>
          </p:nvSpPr>
          <p:spPr>
            <a:xfrm>
              <a:off x="3576500" y="4103700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546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20" y="0"/>
                  </a:cubicBezTo>
                  <a:cubicBezTo>
                    <a:pt x="5604" y="0"/>
                    <a:pt x="7180" y="1518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4" name="Google Shape;17034;p34"/>
            <p:cNvSpPr/>
            <p:nvPr/>
          </p:nvSpPr>
          <p:spPr>
            <a:xfrm>
              <a:off x="2350725" y="2629850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3561" y="59"/>
                  </a:moveTo>
                  <a:cubicBezTo>
                    <a:pt x="5604" y="0"/>
                    <a:pt x="7180" y="1635"/>
                    <a:pt x="7180" y="3619"/>
                  </a:cubicBezTo>
                  <a:cubicBezTo>
                    <a:pt x="7180" y="5604"/>
                    <a:pt x="5604" y="7180"/>
                    <a:pt x="3619" y="7238"/>
                  </a:cubicBezTo>
                  <a:cubicBezTo>
                    <a:pt x="1577" y="7238"/>
                    <a:pt x="1" y="5662"/>
                    <a:pt x="1" y="3619"/>
                  </a:cubicBezTo>
                  <a:cubicBezTo>
                    <a:pt x="1" y="1635"/>
                    <a:pt x="1577" y="59"/>
                    <a:pt x="35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5" name="Google Shape;17035;p34"/>
            <p:cNvSpPr/>
            <p:nvPr/>
          </p:nvSpPr>
          <p:spPr>
            <a:xfrm>
              <a:off x="4802275" y="3613375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7180" y="3562"/>
                  </a:moveTo>
                  <a:cubicBezTo>
                    <a:pt x="7180" y="5604"/>
                    <a:pt x="5604" y="7239"/>
                    <a:pt x="3562" y="7180"/>
                  </a:cubicBezTo>
                  <a:cubicBezTo>
                    <a:pt x="1577" y="7180"/>
                    <a:pt x="1" y="5604"/>
                    <a:pt x="1" y="3620"/>
                  </a:cubicBezTo>
                  <a:cubicBezTo>
                    <a:pt x="1" y="1577"/>
                    <a:pt x="1577" y="1"/>
                    <a:pt x="3620" y="1"/>
                  </a:cubicBezTo>
                  <a:cubicBezTo>
                    <a:pt x="5604" y="1"/>
                    <a:pt x="7180" y="1577"/>
                    <a:pt x="7180" y="35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6" name="Google Shape;17036;p34"/>
            <p:cNvSpPr/>
            <p:nvPr/>
          </p:nvSpPr>
          <p:spPr>
            <a:xfrm>
              <a:off x="2839575" y="1652125"/>
              <a:ext cx="179525" cy="179525"/>
            </a:xfrm>
            <a:custGeom>
              <a:avLst/>
              <a:gdLst/>
              <a:ahLst/>
              <a:cxnLst/>
              <a:rect l="l" t="t" r="r" b="b"/>
              <a:pathLst>
                <a:path w="7181" h="7181" extrusionOk="0">
                  <a:moveTo>
                    <a:pt x="7180" y="3620"/>
                  </a:moveTo>
                  <a:cubicBezTo>
                    <a:pt x="7180" y="5605"/>
                    <a:pt x="5604" y="7181"/>
                    <a:pt x="3561" y="7181"/>
                  </a:cubicBezTo>
                  <a:cubicBezTo>
                    <a:pt x="1577" y="7122"/>
                    <a:pt x="1" y="5546"/>
                    <a:pt x="59" y="3562"/>
                  </a:cubicBezTo>
                  <a:cubicBezTo>
                    <a:pt x="59" y="1519"/>
                    <a:pt x="1635" y="1"/>
                    <a:pt x="3678" y="1"/>
                  </a:cubicBezTo>
                  <a:cubicBezTo>
                    <a:pt x="5663" y="1"/>
                    <a:pt x="7180" y="1577"/>
                    <a:pt x="7180" y="36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7" name="Google Shape;17037;p34"/>
            <p:cNvSpPr/>
            <p:nvPr/>
          </p:nvSpPr>
          <p:spPr>
            <a:xfrm>
              <a:off x="2594425" y="1894375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03" y="7180"/>
                  </a:moveTo>
                  <a:cubicBezTo>
                    <a:pt x="1518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59"/>
                  </a:cubicBezTo>
                  <a:cubicBezTo>
                    <a:pt x="5546" y="59"/>
                    <a:pt x="7122" y="1635"/>
                    <a:pt x="7122" y="3619"/>
                  </a:cubicBezTo>
                  <a:cubicBezTo>
                    <a:pt x="7122" y="5604"/>
                    <a:pt x="5487" y="7180"/>
                    <a:pt x="3503" y="71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8" name="Google Shape;17038;p34"/>
            <p:cNvSpPr/>
            <p:nvPr/>
          </p:nvSpPr>
          <p:spPr>
            <a:xfrm>
              <a:off x="2350725" y="2877925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604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19" y="0"/>
                  </a:cubicBezTo>
                  <a:cubicBezTo>
                    <a:pt x="5604" y="0"/>
                    <a:pt x="7122" y="1576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9" name="Google Shape;17039;p34"/>
            <p:cNvSpPr/>
            <p:nvPr/>
          </p:nvSpPr>
          <p:spPr>
            <a:xfrm>
              <a:off x="4555675" y="3860000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61" y="59"/>
                  </a:moveTo>
                  <a:cubicBezTo>
                    <a:pt x="5546" y="59"/>
                    <a:pt x="7122" y="1577"/>
                    <a:pt x="7122" y="3619"/>
                  </a:cubicBezTo>
                  <a:cubicBezTo>
                    <a:pt x="7122" y="5604"/>
                    <a:pt x="5546" y="7180"/>
                    <a:pt x="3503" y="7180"/>
                  </a:cubicBezTo>
                  <a:cubicBezTo>
                    <a:pt x="1518" y="7180"/>
                    <a:pt x="0" y="5604"/>
                    <a:pt x="0" y="3561"/>
                  </a:cubicBezTo>
                  <a:cubicBezTo>
                    <a:pt x="0" y="1577"/>
                    <a:pt x="1576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0" name="Google Shape;17040;p34"/>
            <p:cNvSpPr/>
            <p:nvPr/>
          </p:nvSpPr>
          <p:spPr>
            <a:xfrm>
              <a:off x="2352175" y="2389075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61" y="7121"/>
                  </a:moveTo>
                  <a:cubicBezTo>
                    <a:pt x="1577" y="7121"/>
                    <a:pt x="1" y="5545"/>
                    <a:pt x="1" y="3561"/>
                  </a:cubicBezTo>
                  <a:cubicBezTo>
                    <a:pt x="1" y="1576"/>
                    <a:pt x="1577" y="0"/>
                    <a:pt x="3561" y="0"/>
                  </a:cubicBezTo>
                  <a:cubicBezTo>
                    <a:pt x="5488" y="0"/>
                    <a:pt x="7064" y="1576"/>
                    <a:pt x="7064" y="3502"/>
                  </a:cubicBezTo>
                  <a:cubicBezTo>
                    <a:pt x="7064" y="5487"/>
                    <a:pt x="5546" y="7121"/>
                    <a:pt x="3561" y="71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1" name="Google Shape;17041;p34"/>
            <p:cNvSpPr/>
            <p:nvPr/>
          </p:nvSpPr>
          <p:spPr>
            <a:xfrm>
              <a:off x="4066825" y="410370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3561" y="0"/>
                  </a:moveTo>
                  <a:cubicBezTo>
                    <a:pt x="5545" y="0"/>
                    <a:pt x="7121" y="1576"/>
                    <a:pt x="7121" y="3561"/>
                  </a:cubicBezTo>
                  <a:cubicBezTo>
                    <a:pt x="7121" y="5546"/>
                    <a:pt x="5545" y="7122"/>
                    <a:pt x="3561" y="7122"/>
                  </a:cubicBezTo>
                  <a:cubicBezTo>
                    <a:pt x="1576" y="7122"/>
                    <a:pt x="0" y="5546"/>
                    <a:pt x="0" y="3619"/>
                  </a:cubicBezTo>
                  <a:cubicBezTo>
                    <a:pt x="0" y="1635"/>
                    <a:pt x="1576" y="0"/>
                    <a:pt x="356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2" name="Google Shape;17042;p34"/>
            <p:cNvSpPr/>
            <p:nvPr/>
          </p:nvSpPr>
          <p:spPr>
            <a:xfrm>
              <a:off x="5050350" y="214245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0"/>
                  </a:moveTo>
                  <a:cubicBezTo>
                    <a:pt x="5488" y="0"/>
                    <a:pt x="7064" y="1576"/>
                    <a:pt x="7064" y="3503"/>
                  </a:cubicBezTo>
                  <a:cubicBezTo>
                    <a:pt x="7064" y="5487"/>
                    <a:pt x="5488" y="7122"/>
                    <a:pt x="3503" y="7063"/>
                  </a:cubicBezTo>
                  <a:cubicBezTo>
                    <a:pt x="1519" y="7063"/>
                    <a:pt x="1" y="5487"/>
                    <a:pt x="1" y="3503"/>
                  </a:cubicBezTo>
                  <a:cubicBezTo>
                    <a:pt x="1" y="1576"/>
                    <a:pt x="1577" y="0"/>
                    <a:pt x="35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3" name="Google Shape;17043;p34"/>
            <p:cNvSpPr/>
            <p:nvPr/>
          </p:nvSpPr>
          <p:spPr>
            <a:xfrm>
              <a:off x="3331350" y="410370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7122"/>
                  </a:moveTo>
                  <a:cubicBezTo>
                    <a:pt x="1576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0"/>
                  </a:cubicBezTo>
                  <a:cubicBezTo>
                    <a:pt x="5487" y="59"/>
                    <a:pt x="7063" y="1635"/>
                    <a:pt x="7063" y="3619"/>
                  </a:cubicBezTo>
                  <a:cubicBezTo>
                    <a:pt x="7063" y="5546"/>
                    <a:pt x="5487" y="7122"/>
                    <a:pt x="3503" y="71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4" name="Google Shape;17044;p34"/>
            <p:cNvSpPr/>
            <p:nvPr/>
          </p:nvSpPr>
          <p:spPr>
            <a:xfrm>
              <a:off x="4313425" y="1406975"/>
              <a:ext cx="178075" cy="176600"/>
            </a:xfrm>
            <a:custGeom>
              <a:avLst/>
              <a:gdLst/>
              <a:ahLst/>
              <a:cxnLst/>
              <a:rect l="l" t="t" r="r" b="b"/>
              <a:pathLst>
                <a:path w="7123" h="7064" extrusionOk="0">
                  <a:moveTo>
                    <a:pt x="1" y="3503"/>
                  </a:moveTo>
                  <a:cubicBezTo>
                    <a:pt x="1" y="1577"/>
                    <a:pt x="1577" y="1"/>
                    <a:pt x="3561" y="1"/>
                  </a:cubicBezTo>
                  <a:cubicBezTo>
                    <a:pt x="5546" y="1"/>
                    <a:pt x="7122" y="1577"/>
                    <a:pt x="7122" y="3561"/>
                  </a:cubicBezTo>
                  <a:cubicBezTo>
                    <a:pt x="7064" y="5488"/>
                    <a:pt x="5488" y="7064"/>
                    <a:pt x="3503" y="7064"/>
                  </a:cubicBezTo>
                  <a:cubicBezTo>
                    <a:pt x="1577" y="7064"/>
                    <a:pt x="1" y="5429"/>
                    <a:pt x="1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5" name="Google Shape;17045;p34"/>
            <p:cNvSpPr/>
            <p:nvPr/>
          </p:nvSpPr>
          <p:spPr>
            <a:xfrm>
              <a:off x="2352175" y="3126000"/>
              <a:ext cx="176600" cy="176575"/>
            </a:xfrm>
            <a:custGeom>
              <a:avLst/>
              <a:gdLst/>
              <a:ahLst/>
              <a:cxnLst/>
              <a:rect l="l" t="t" r="r" b="b"/>
              <a:pathLst>
                <a:path w="7064" h="7063" extrusionOk="0">
                  <a:moveTo>
                    <a:pt x="3561" y="7063"/>
                  </a:moveTo>
                  <a:cubicBezTo>
                    <a:pt x="1635" y="7063"/>
                    <a:pt x="1" y="5487"/>
                    <a:pt x="1" y="3561"/>
                  </a:cubicBezTo>
                  <a:cubicBezTo>
                    <a:pt x="1" y="1635"/>
                    <a:pt x="1577" y="0"/>
                    <a:pt x="3503" y="0"/>
                  </a:cubicBezTo>
                  <a:cubicBezTo>
                    <a:pt x="5429" y="0"/>
                    <a:pt x="7064" y="1576"/>
                    <a:pt x="7064" y="3502"/>
                  </a:cubicBezTo>
                  <a:cubicBezTo>
                    <a:pt x="7064" y="5429"/>
                    <a:pt x="5488" y="7063"/>
                    <a:pt x="3561" y="70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6" name="Google Shape;17046;p34"/>
            <p:cNvSpPr/>
            <p:nvPr/>
          </p:nvSpPr>
          <p:spPr>
            <a:xfrm>
              <a:off x="2841050" y="3861450"/>
              <a:ext cx="178050" cy="178075"/>
            </a:xfrm>
            <a:custGeom>
              <a:avLst/>
              <a:gdLst/>
              <a:ahLst/>
              <a:cxnLst/>
              <a:rect l="l" t="t" r="r" b="b"/>
              <a:pathLst>
                <a:path w="7122" h="7123" extrusionOk="0">
                  <a:moveTo>
                    <a:pt x="3502" y="1"/>
                  </a:moveTo>
                  <a:cubicBezTo>
                    <a:pt x="5428" y="1"/>
                    <a:pt x="7063" y="1577"/>
                    <a:pt x="7063" y="3503"/>
                  </a:cubicBezTo>
                  <a:cubicBezTo>
                    <a:pt x="7121" y="5429"/>
                    <a:pt x="5545" y="7064"/>
                    <a:pt x="3561" y="7064"/>
                  </a:cubicBezTo>
                  <a:cubicBezTo>
                    <a:pt x="1634" y="7122"/>
                    <a:pt x="58" y="5546"/>
                    <a:pt x="0" y="3561"/>
                  </a:cubicBezTo>
                  <a:cubicBezTo>
                    <a:pt x="0" y="1635"/>
                    <a:pt x="1576" y="59"/>
                    <a:pt x="35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7" name="Google Shape;17047;p34"/>
            <p:cNvSpPr/>
            <p:nvPr/>
          </p:nvSpPr>
          <p:spPr>
            <a:xfrm>
              <a:off x="2594425" y="361485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7063" y="3561"/>
                  </a:moveTo>
                  <a:cubicBezTo>
                    <a:pt x="7063" y="5487"/>
                    <a:pt x="5429" y="7121"/>
                    <a:pt x="3503" y="7063"/>
                  </a:cubicBezTo>
                  <a:cubicBezTo>
                    <a:pt x="1576" y="7063"/>
                    <a:pt x="0" y="5429"/>
                    <a:pt x="0" y="3503"/>
                  </a:cubicBezTo>
                  <a:cubicBezTo>
                    <a:pt x="59" y="1576"/>
                    <a:pt x="1635" y="0"/>
                    <a:pt x="3561" y="0"/>
                  </a:cubicBezTo>
                  <a:cubicBezTo>
                    <a:pt x="5487" y="59"/>
                    <a:pt x="7122" y="1635"/>
                    <a:pt x="7063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8" name="Google Shape;17048;p34"/>
            <p:cNvSpPr/>
            <p:nvPr/>
          </p:nvSpPr>
          <p:spPr>
            <a:xfrm>
              <a:off x="5050350" y="336822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7064" y="3503"/>
                  </a:moveTo>
                  <a:cubicBezTo>
                    <a:pt x="7064" y="5429"/>
                    <a:pt x="5429" y="7064"/>
                    <a:pt x="3503" y="7064"/>
                  </a:cubicBezTo>
                  <a:cubicBezTo>
                    <a:pt x="1635" y="7064"/>
                    <a:pt x="1" y="5487"/>
                    <a:pt x="1" y="3561"/>
                  </a:cubicBezTo>
                  <a:cubicBezTo>
                    <a:pt x="1" y="1635"/>
                    <a:pt x="1635" y="1"/>
                    <a:pt x="3562" y="1"/>
                  </a:cubicBezTo>
                  <a:cubicBezTo>
                    <a:pt x="5429" y="59"/>
                    <a:pt x="7005" y="1635"/>
                    <a:pt x="7064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9" name="Google Shape;17049;p34"/>
            <p:cNvSpPr/>
            <p:nvPr/>
          </p:nvSpPr>
          <p:spPr>
            <a:xfrm>
              <a:off x="3087650" y="140697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3561" y="1"/>
                  </a:moveTo>
                  <a:cubicBezTo>
                    <a:pt x="5487" y="1"/>
                    <a:pt x="7063" y="1635"/>
                    <a:pt x="7063" y="3503"/>
                  </a:cubicBezTo>
                  <a:cubicBezTo>
                    <a:pt x="7063" y="5429"/>
                    <a:pt x="5429" y="7064"/>
                    <a:pt x="3503" y="7005"/>
                  </a:cubicBezTo>
                  <a:cubicBezTo>
                    <a:pt x="1577" y="6947"/>
                    <a:pt x="1" y="5371"/>
                    <a:pt x="59" y="3503"/>
                  </a:cubicBezTo>
                  <a:cubicBezTo>
                    <a:pt x="59" y="1577"/>
                    <a:pt x="1693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0" name="Google Shape;17050;p34"/>
            <p:cNvSpPr/>
            <p:nvPr/>
          </p:nvSpPr>
          <p:spPr>
            <a:xfrm>
              <a:off x="4316350" y="4106625"/>
              <a:ext cx="172225" cy="173675"/>
            </a:xfrm>
            <a:custGeom>
              <a:avLst/>
              <a:gdLst/>
              <a:ahLst/>
              <a:cxnLst/>
              <a:rect l="l" t="t" r="r" b="b"/>
              <a:pathLst>
                <a:path w="6889" h="6947" extrusionOk="0">
                  <a:moveTo>
                    <a:pt x="6888" y="3502"/>
                  </a:moveTo>
                  <a:cubicBezTo>
                    <a:pt x="6888" y="5429"/>
                    <a:pt x="5312" y="6946"/>
                    <a:pt x="3386" y="6888"/>
                  </a:cubicBezTo>
                  <a:cubicBezTo>
                    <a:pt x="1460" y="6888"/>
                    <a:pt x="1" y="5370"/>
                    <a:pt x="1" y="3444"/>
                  </a:cubicBezTo>
                  <a:cubicBezTo>
                    <a:pt x="1" y="1518"/>
                    <a:pt x="1577" y="0"/>
                    <a:pt x="3503" y="0"/>
                  </a:cubicBezTo>
                  <a:cubicBezTo>
                    <a:pt x="5371" y="59"/>
                    <a:pt x="6888" y="1576"/>
                    <a:pt x="6888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1" name="Google Shape;17051;p34"/>
            <p:cNvSpPr/>
            <p:nvPr/>
          </p:nvSpPr>
          <p:spPr>
            <a:xfrm>
              <a:off x="2353650" y="2145375"/>
              <a:ext cx="172200" cy="172200"/>
            </a:xfrm>
            <a:custGeom>
              <a:avLst/>
              <a:gdLst/>
              <a:ahLst/>
              <a:cxnLst/>
              <a:rect l="l" t="t" r="r" b="b"/>
              <a:pathLst>
                <a:path w="6888" h="6888" extrusionOk="0">
                  <a:moveTo>
                    <a:pt x="6888" y="3444"/>
                  </a:moveTo>
                  <a:cubicBezTo>
                    <a:pt x="6888" y="5370"/>
                    <a:pt x="5429" y="6830"/>
                    <a:pt x="3502" y="6888"/>
                  </a:cubicBezTo>
                  <a:cubicBezTo>
                    <a:pt x="1518" y="6888"/>
                    <a:pt x="0" y="5370"/>
                    <a:pt x="59" y="3386"/>
                  </a:cubicBezTo>
                  <a:cubicBezTo>
                    <a:pt x="59" y="1459"/>
                    <a:pt x="1576" y="0"/>
                    <a:pt x="3502" y="0"/>
                  </a:cubicBezTo>
                  <a:cubicBezTo>
                    <a:pt x="5370" y="0"/>
                    <a:pt x="6888" y="1518"/>
                    <a:pt x="6888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2" name="Google Shape;17052;p34"/>
            <p:cNvSpPr/>
            <p:nvPr/>
          </p:nvSpPr>
          <p:spPr>
            <a:xfrm>
              <a:off x="4805200" y="1656525"/>
              <a:ext cx="172225" cy="170750"/>
            </a:xfrm>
            <a:custGeom>
              <a:avLst/>
              <a:gdLst/>
              <a:ahLst/>
              <a:cxnLst/>
              <a:rect l="l" t="t" r="r" b="b"/>
              <a:pathLst>
                <a:path w="6889" h="6830" extrusionOk="0">
                  <a:moveTo>
                    <a:pt x="6888" y="3386"/>
                  </a:moveTo>
                  <a:cubicBezTo>
                    <a:pt x="6888" y="5312"/>
                    <a:pt x="5371" y="6829"/>
                    <a:pt x="3503" y="6829"/>
                  </a:cubicBezTo>
                  <a:cubicBezTo>
                    <a:pt x="1518" y="6829"/>
                    <a:pt x="1" y="5312"/>
                    <a:pt x="59" y="3386"/>
                  </a:cubicBezTo>
                  <a:cubicBezTo>
                    <a:pt x="59" y="1459"/>
                    <a:pt x="1577" y="0"/>
                    <a:pt x="3503" y="0"/>
                  </a:cubicBezTo>
                  <a:cubicBezTo>
                    <a:pt x="5371" y="0"/>
                    <a:pt x="6888" y="1518"/>
                    <a:pt x="6888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3" name="Google Shape;17053;p34"/>
            <p:cNvSpPr/>
            <p:nvPr/>
          </p:nvSpPr>
          <p:spPr>
            <a:xfrm>
              <a:off x="3090575" y="4108075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6830" y="3444"/>
                  </a:moveTo>
                  <a:cubicBezTo>
                    <a:pt x="6830" y="5312"/>
                    <a:pt x="5312" y="6830"/>
                    <a:pt x="3386" y="6830"/>
                  </a:cubicBezTo>
                  <a:cubicBezTo>
                    <a:pt x="1518" y="6771"/>
                    <a:pt x="0" y="5254"/>
                    <a:pt x="59" y="3328"/>
                  </a:cubicBezTo>
                  <a:cubicBezTo>
                    <a:pt x="59" y="1460"/>
                    <a:pt x="1576" y="1"/>
                    <a:pt x="3444" y="1"/>
                  </a:cubicBezTo>
                  <a:cubicBezTo>
                    <a:pt x="5370" y="1"/>
                    <a:pt x="6830" y="1518"/>
                    <a:pt x="6830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4" name="Google Shape;17054;p34"/>
            <p:cNvSpPr/>
            <p:nvPr/>
          </p:nvSpPr>
          <p:spPr>
            <a:xfrm>
              <a:off x="2355100" y="3371150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3444" y="6830"/>
                  </a:moveTo>
                  <a:cubicBezTo>
                    <a:pt x="1518" y="6830"/>
                    <a:pt x="1" y="5312"/>
                    <a:pt x="1" y="3444"/>
                  </a:cubicBezTo>
                  <a:cubicBezTo>
                    <a:pt x="1" y="1518"/>
                    <a:pt x="1518" y="59"/>
                    <a:pt x="3386" y="0"/>
                  </a:cubicBezTo>
                  <a:cubicBezTo>
                    <a:pt x="5312" y="0"/>
                    <a:pt x="6830" y="1518"/>
                    <a:pt x="6830" y="3444"/>
                  </a:cubicBezTo>
                  <a:cubicBezTo>
                    <a:pt x="6830" y="5312"/>
                    <a:pt x="5312" y="6830"/>
                    <a:pt x="3444" y="68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5" name="Google Shape;17055;p34"/>
            <p:cNvSpPr/>
            <p:nvPr/>
          </p:nvSpPr>
          <p:spPr>
            <a:xfrm>
              <a:off x="5053275" y="1903125"/>
              <a:ext cx="170750" cy="170775"/>
            </a:xfrm>
            <a:custGeom>
              <a:avLst/>
              <a:gdLst/>
              <a:ahLst/>
              <a:cxnLst/>
              <a:rect l="l" t="t" r="r" b="b"/>
              <a:pathLst>
                <a:path w="6830" h="6831" extrusionOk="0">
                  <a:moveTo>
                    <a:pt x="3445" y="1"/>
                  </a:moveTo>
                  <a:cubicBezTo>
                    <a:pt x="5312" y="59"/>
                    <a:pt x="6830" y="1577"/>
                    <a:pt x="6772" y="3445"/>
                  </a:cubicBezTo>
                  <a:cubicBezTo>
                    <a:pt x="6772" y="5312"/>
                    <a:pt x="5254" y="6830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59" y="1518"/>
                    <a:pt x="1577" y="1"/>
                    <a:pt x="344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6" name="Google Shape;17056;p34"/>
            <p:cNvSpPr/>
            <p:nvPr/>
          </p:nvSpPr>
          <p:spPr>
            <a:xfrm>
              <a:off x="4564425" y="140990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2" y="3386"/>
                  </a:moveTo>
                  <a:cubicBezTo>
                    <a:pt x="6772" y="5195"/>
                    <a:pt x="5254" y="6771"/>
                    <a:pt x="3386" y="6771"/>
                  </a:cubicBezTo>
                  <a:cubicBezTo>
                    <a:pt x="1577" y="6771"/>
                    <a:pt x="1" y="5254"/>
                    <a:pt x="1" y="3444"/>
                  </a:cubicBezTo>
                  <a:cubicBezTo>
                    <a:pt x="1" y="1576"/>
                    <a:pt x="1518" y="59"/>
                    <a:pt x="3328" y="0"/>
                  </a:cubicBezTo>
                  <a:cubicBezTo>
                    <a:pt x="5196" y="0"/>
                    <a:pt x="6772" y="1518"/>
                    <a:pt x="6772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7" name="Google Shape;17057;p34"/>
            <p:cNvSpPr/>
            <p:nvPr/>
          </p:nvSpPr>
          <p:spPr>
            <a:xfrm>
              <a:off x="5296975" y="2635675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1" y="3386"/>
                  </a:moveTo>
                  <a:cubicBezTo>
                    <a:pt x="6771" y="5196"/>
                    <a:pt x="5254" y="6772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1" y="1577"/>
                    <a:pt x="1518" y="59"/>
                    <a:pt x="3328" y="1"/>
                  </a:cubicBezTo>
                  <a:cubicBezTo>
                    <a:pt x="5137" y="1"/>
                    <a:pt x="6713" y="1518"/>
                    <a:pt x="6771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8" name="Google Shape;17058;p34"/>
            <p:cNvSpPr/>
            <p:nvPr/>
          </p:nvSpPr>
          <p:spPr>
            <a:xfrm>
              <a:off x="4806675" y="3865850"/>
              <a:ext cx="170750" cy="169275"/>
            </a:xfrm>
            <a:custGeom>
              <a:avLst/>
              <a:gdLst/>
              <a:ahLst/>
              <a:cxnLst/>
              <a:rect l="l" t="t" r="r" b="b"/>
              <a:pathLst>
                <a:path w="6830" h="6771" extrusionOk="0">
                  <a:moveTo>
                    <a:pt x="3444" y="6771"/>
                  </a:moveTo>
                  <a:cubicBezTo>
                    <a:pt x="1576" y="6771"/>
                    <a:pt x="58" y="5253"/>
                    <a:pt x="0" y="3385"/>
                  </a:cubicBezTo>
                  <a:cubicBezTo>
                    <a:pt x="0" y="1518"/>
                    <a:pt x="1576" y="0"/>
                    <a:pt x="3444" y="0"/>
                  </a:cubicBezTo>
                  <a:cubicBezTo>
                    <a:pt x="5253" y="0"/>
                    <a:pt x="6771" y="1518"/>
                    <a:pt x="6771" y="3327"/>
                  </a:cubicBezTo>
                  <a:cubicBezTo>
                    <a:pt x="6829" y="5195"/>
                    <a:pt x="5253" y="6713"/>
                    <a:pt x="3444" y="677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9" name="Google Shape;17059;p34"/>
            <p:cNvSpPr/>
            <p:nvPr/>
          </p:nvSpPr>
          <p:spPr>
            <a:xfrm>
              <a:off x="5296975" y="2882300"/>
              <a:ext cx="169300" cy="170750"/>
            </a:xfrm>
            <a:custGeom>
              <a:avLst/>
              <a:gdLst/>
              <a:ahLst/>
              <a:cxnLst/>
              <a:rect l="l" t="t" r="r" b="b"/>
              <a:pathLst>
                <a:path w="6772" h="6830" extrusionOk="0">
                  <a:moveTo>
                    <a:pt x="6713" y="3444"/>
                  </a:moveTo>
                  <a:cubicBezTo>
                    <a:pt x="6713" y="5254"/>
                    <a:pt x="5137" y="6830"/>
                    <a:pt x="3328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9"/>
                  </a:cubicBezTo>
                  <a:cubicBezTo>
                    <a:pt x="5254" y="59"/>
                    <a:pt x="6771" y="1635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0" name="Google Shape;17060;p34"/>
            <p:cNvSpPr/>
            <p:nvPr/>
          </p:nvSpPr>
          <p:spPr>
            <a:xfrm>
              <a:off x="3827500" y="1167650"/>
              <a:ext cx="170750" cy="169300"/>
            </a:xfrm>
            <a:custGeom>
              <a:avLst/>
              <a:gdLst/>
              <a:ahLst/>
              <a:cxnLst/>
              <a:rect l="l" t="t" r="r" b="b"/>
              <a:pathLst>
                <a:path w="6830" h="6772" extrusionOk="0">
                  <a:moveTo>
                    <a:pt x="3386" y="6772"/>
                  </a:moveTo>
                  <a:cubicBezTo>
                    <a:pt x="1518" y="6714"/>
                    <a:pt x="0" y="5138"/>
                    <a:pt x="59" y="3328"/>
                  </a:cubicBezTo>
                  <a:cubicBezTo>
                    <a:pt x="59" y="1519"/>
                    <a:pt x="1635" y="1"/>
                    <a:pt x="3444" y="1"/>
                  </a:cubicBezTo>
                  <a:cubicBezTo>
                    <a:pt x="5254" y="1"/>
                    <a:pt x="6830" y="1635"/>
                    <a:pt x="6771" y="3445"/>
                  </a:cubicBezTo>
                  <a:cubicBezTo>
                    <a:pt x="6713" y="5254"/>
                    <a:pt x="5195" y="6772"/>
                    <a:pt x="3386" y="67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1" name="Google Shape;17061;p34"/>
            <p:cNvSpPr/>
            <p:nvPr/>
          </p:nvSpPr>
          <p:spPr>
            <a:xfrm>
              <a:off x="2603175" y="1656525"/>
              <a:ext cx="167850" cy="170750"/>
            </a:xfrm>
            <a:custGeom>
              <a:avLst/>
              <a:gdLst/>
              <a:ahLst/>
              <a:cxnLst/>
              <a:rect l="l" t="t" r="r" b="b"/>
              <a:pathLst>
                <a:path w="6714" h="6830" extrusionOk="0">
                  <a:moveTo>
                    <a:pt x="6713" y="3444"/>
                  </a:moveTo>
                  <a:cubicBezTo>
                    <a:pt x="6713" y="5253"/>
                    <a:pt x="5137" y="6829"/>
                    <a:pt x="3269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8"/>
                  </a:cubicBezTo>
                  <a:cubicBezTo>
                    <a:pt x="5254" y="58"/>
                    <a:pt x="6713" y="1634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2" name="Google Shape;17062;p34"/>
            <p:cNvSpPr/>
            <p:nvPr/>
          </p:nvSpPr>
          <p:spPr>
            <a:xfrm>
              <a:off x="3580875" y="116765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3445" y="6714"/>
                  </a:moveTo>
                  <a:cubicBezTo>
                    <a:pt x="1577" y="6772"/>
                    <a:pt x="1" y="5196"/>
                    <a:pt x="59" y="3328"/>
                  </a:cubicBezTo>
                  <a:cubicBezTo>
                    <a:pt x="59" y="1519"/>
                    <a:pt x="1577" y="1"/>
                    <a:pt x="3386" y="1"/>
                  </a:cubicBezTo>
                  <a:cubicBezTo>
                    <a:pt x="5254" y="1"/>
                    <a:pt x="6772" y="1577"/>
                    <a:pt x="6772" y="3386"/>
                  </a:cubicBezTo>
                  <a:cubicBezTo>
                    <a:pt x="6772" y="5196"/>
                    <a:pt x="5196" y="6714"/>
                    <a:pt x="3445" y="67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3" name="Google Shape;17063;p34"/>
            <p:cNvSpPr/>
            <p:nvPr/>
          </p:nvSpPr>
          <p:spPr>
            <a:xfrm>
              <a:off x="5054750" y="3620675"/>
              <a:ext cx="166375" cy="166375"/>
            </a:xfrm>
            <a:custGeom>
              <a:avLst/>
              <a:gdLst/>
              <a:ahLst/>
              <a:cxnLst/>
              <a:rect l="l" t="t" r="r" b="b"/>
              <a:pathLst>
                <a:path w="6655" h="6655" extrusionOk="0">
                  <a:moveTo>
                    <a:pt x="6654" y="3328"/>
                  </a:moveTo>
                  <a:cubicBezTo>
                    <a:pt x="6654" y="5196"/>
                    <a:pt x="5137" y="6655"/>
                    <a:pt x="3327" y="6655"/>
                  </a:cubicBezTo>
                  <a:cubicBezTo>
                    <a:pt x="1459" y="6597"/>
                    <a:pt x="0" y="5079"/>
                    <a:pt x="0" y="3270"/>
                  </a:cubicBezTo>
                  <a:cubicBezTo>
                    <a:pt x="58" y="1460"/>
                    <a:pt x="1518" y="1"/>
                    <a:pt x="3327" y="1"/>
                  </a:cubicBezTo>
                  <a:cubicBezTo>
                    <a:pt x="5195" y="1"/>
                    <a:pt x="6654" y="1518"/>
                    <a:pt x="6654" y="33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4" name="Google Shape;17064;p34"/>
            <p:cNvSpPr/>
            <p:nvPr/>
          </p:nvSpPr>
          <p:spPr>
            <a:xfrm>
              <a:off x="5296975" y="2391975"/>
              <a:ext cx="169300" cy="170775"/>
            </a:xfrm>
            <a:custGeom>
              <a:avLst/>
              <a:gdLst/>
              <a:ahLst/>
              <a:cxnLst/>
              <a:rect l="l" t="t" r="r" b="b"/>
              <a:pathLst>
                <a:path w="6772" h="6831" extrusionOk="0">
                  <a:moveTo>
                    <a:pt x="3269" y="6772"/>
                  </a:moveTo>
                  <a:cubicBezTo>
                    <a:pt x="1401" y="6655"/>
                    <a:pt x="1" y="5137"/>
                    <a:pt x="59" y="3328"/>
                  </a:cubicBezTo>
                  <a:cubicBezTo>
                    <a:pt x="176" y="1460"/>
                    <a:pt x="1693" y="1"/>
                    <a:pt x="3503" y="118"/>
                  </a:cubicBezTo>
                  <a:cubicBezTo>
                    <a:pt x="5371" y="234"/>
                    <a:pt x="6771" y="1694"/>
                    <a:pt x="6713" y="3503"/>
                  </a:cubicBezTo>
                  <a:cubicBezTo>
                    <a:pt x="6596" y="5371"/>
                    <a:pt x="5079" y="6830"/>
                    <a:pt x="3269" y="67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5" name="Google Shape;17065;p34"/>
            <p:cNvSpPr/>
            <p:nvPr/>
          </p:nvSpPr>
          <p:spPr>
            <a:xfrm>
              <a:off x="4562975" y="4111000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8"/>
                    <a:pt x="5137" y="6538"/>
                    <a:pt x="3327" y="6538"/>
                  </a:cubicBezTo>
                  <a:cubicBezTo>
                    <a:pt x="1459" y="6596"/>
                    <a:pt x="0" y="5137"/>
                    <a:pt x="0" y="3269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137" y="0"/>
                    <a:pt x="6538" y="1460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6" name="Google Shape;17066;p34"/>
            <p:cNvSpPr/>
            <p:nvPr/>
          </p:nvSpPr>
          <p:spPr>
            <a:xfrm>
              <a:off x="4072650" y="1169125"/>
              <a:ext cx="166375" cy="164925"/>
            </a:xfrm>
            <a:custGeom>
              <a:avLst/>
              <a:gdLst/>
              <a:ahLst/>
              <a:cxnLst/>
              <a:rect l="l" t="t" r="r" b="b"/>
              <a:pathLst>
                <a:path w="6655" h="6597" extrusionOk="0">
                  <a:moveTo>
                    <a:pt x="3328" y="0"/>
                  </a:moveTo>
                  <a:cubicBezTo>
                    <a:pt x="5196" y="0"/>
                    <a:pt x="6655" y="1518"/>
                    <a:pt x="6597" y="3327"/>
                  </a:cubicBezTo>
                  <a:cubicBezTo>
                    <a:pt x="6597" y="5195"/>
                    <a:pt x="5137" y="6596"/>
                    <a:pt x="3328" y="6596"/>
                  </a:cubicBezTo>
                  <a:cubicBezTo>
                    <a:pt x="1460" y="6596"/>
                    <a:pt x="1" y="5137"/>
                    <a:pt x="1" y="3269"/>
                  </a:cubicBezTo>
                  <a:cubicBezTo>
                    <a:pt x="59" y="1460"/>
                    <a:pt x="1518" y="0"/>
                    <a:pt x="33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7" name="Google Shape;17067;p34"/>
            <p:cNvSpPr/>
            <p:nvPr/>
          </p:nvSpPr>
          <p:spPr>
            <a:xfrm>
              <a:off x="2846875" y="1411350"/>
              <a:ext cx="166375" cy="167850"/>
            </a:xfrm>
            <a:custGeom>
              <a:avLst/>
              <a:gdLst/>
              <a:ahLst/>
              <a:cxnLst/>
              <a:rect l="l" t="t" r="r" b="b"/>
              <a:pathLst>
                <a:path w="6655" h="6714" extrusionOk="0">
                  <a:moveTo>
                    <a:pt x="6596" y="3386"/>
                  </a:moveTo>
                  <a:cubicBezTo>
                    <a:pt x="6596" y="5254"/>
                    <a:pt x="5079" y="6713"/>
                    <a:pt x="3269" y="6655"/>
                  </a:cubicBezTo>
                  <a:cubicBezTo>
                    <a:pt x="1401" y="6597"/>
                    <a:pt x="0" y="5137"/>
                    <a:pt x="0" y="3328"/>
                  </a:cubicBezTo>
                  <a:cubicBezTo>
                    <a:pt x="59" y="1460"/>
                    <a:pt x="1576" y="1"/>
                    <a:pt x="3386" y="59"/>
                  </a:cubicBezTo>
                  <a:cubicBezTo>
                    <a:pt x="5195" y="59"/>
                    <a:pt x="6655" y="1577"/>
                    <a:pt x="6596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8" name="Google Shape;17068;p34"/>
            <p:cNvSpPr/>
            <p:nvPr/>
          </p:nvSpPr>
          <p:spPr>
            <a:xfrm>
              <a:off x="5299900" y="3131825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9"/>
                    <a:pt x="5137" y="6538"/>
                    <a:pt x="3327" y="6597"/>
                  </a:cubicBezTo>
                  <a:cubicBezTo>
                    <a:pt x="1460" y="6597"/>
                    <a:pt x="0" y="5137"/>
                    <a:pt x="0" y="3269"/>
                  </a:cubicBezTo>
                  <a:cubicBezTo>
                    <a:pt x="0" y="1460"/>
                    <a:pt x="1401" y="1"/>
                    <a:pt x="3211" y="1"/>
                  </a:cubicBezTo>
                  <a:cubicBezTo>
                    <a:pt x="5078" y="1"/>
                    <a:pt x="6538" y="1402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9" name="Google Shape;17069;p34"/>
            <p:cNvSpPr/>
            <p:nvPr/>
          </p:nvSpPr>
          <p:spPr>
            <a:xfrm>
              <a:off x="2358025" y="1901675"/>
              <a:ext cx="164925" cy="164925"/>
            </a:xfrm>
            <a:custGeom>
              <a:avLst/>
              <a:gdLst/>
              <a:ahLst/>
              <a:cxnLst/>
              <a:rect l="l" t="t" r="r" b="b"/>
              <a:pathLst>
                <a:path w="6597" h="6597" extrusionOk="0">
                  <a:moveTo>
                    <a:pt x="3327" y="6596"/>
                  </a:moveTo>
                  <a:cubicBezTo>
                    <a:pt x="1518" y="6596"/>
                    <a:pt x="59" y="5195"/>
                    <a:pt x="0" y="3327"/>
                  </a:cubicBezTo>
                  <a:cubicBezTo>
                    <a:pt x="0" y="1518"/>
                    <a:pt x="1401" y="59"/>
                    <a:pt x="3269" y="59"/>
                  </a:cubicBezTo>
                  <a:cubicBezTo>
                    <a:pt x="5079" y="0"/>
                    <a:pt x="6538" y="1460"/>
                    <a:pt x="6538" y="3269"/>
                  </a:cubicBezTo>
                  <a:cubicBezTo>
                    <a:pt x="6596" y="5137"/>
                    <a:pt x="5137" y="6538"/>
                    <a:pt x="3327" y="659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0" name="Google Shape;17070;p34"/>
            <p:cNvSpPr/>
            <p:nvPr/>
          </p:nvSpPr>
          <p:spPr>
            <a:xfrm>
              <a:off x="3337175" y="1170575"/>
              <a:ext cx="164925" cy="163475"/>
            </a:xfrm>
            <a:custGeom>
              <a:avLst/>
              <a:gdLst/>
              <a:ahLst/>
              <a:cxnLst/>
              <a:rect l="l" t="t" r="r" b="b"/>
              <a:pathLst>
                <a:path w="6597" h="6539" extrusionOk="0">
                  <a:moveTo>
                    <a:pt x="3270" y="1"/>
                  </a:moveTo>
                  <a:cubicBezTo>
                    <a:pt x="5079" y="1"/>
                    <a:pt x="6538" y="1402"/>
                    <a:pt x="6538" y="3211"/>
                  </a:cubicBezTo>
                  <a:cubicBezTo>
                    <a:pt x="6597" y="5079"/>
                    <a:pt x="5138" y="6538"/>
                    <a:pt x="3328" y="6538"/>
                  </a:cubicBezTo>
                  <a:cubicBezTo>
                    <a:pt x="1460" y="6538"/>
                    <a:pt x="59" y="5137"/>
                    <a:pt x="1" y="3269"/>
                  </a:cubicBezTo>
                  <a:cubicBezTo>
                    <a:pt x="1" y="1460"/>
                    <a:pt x="1402" y="1"/>
                    <a:pt x="32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1" name="Google Shape;17071;p34"/>
            <p:cNvSpPr/>
            <p:nvPr/>
          </p:nvSpPr>
          <p:spPr>
            <a:xfrm>
              <a:off x="2601725" y="3864375"/>
              <a:ext cx="163450" cy="163475"/>
            </a:xfrm>
            <a:custGeom>
              <a:avLst/>
              <a:gdLst/>
              <a:ahLst/>
              <a:cxnLst/>
              <a:rect l="l" t="t" r="r" b="b"/>
              <a:pathLst>
                <a:path w="6538" h="6539" extrusionOk="0">
                  <a:moveTo>
                    <a:pt x="3269" y="1"/>
                  </a:moveTo>
                  <a:cubicBezTo>
                    <a:pt x="5137" y="1"/>
                    <a:pt x="6538" y="1460"/>
                    <a:pt x="6538" y="3328"/>
                  </a:cubicBezTo>
                  <a:cubicBezTo>
                    <a:pt x="6538" y="5137"/>
                    <a:pt x="5078" y="6538"/>
                    <a:pt x="3211" y="6538"/>
                  </a:cubicBezTo>
                  <a:cubicBezTo>
                    <a:pt x="1401" y="6538"/>
                    <a:pt x="0" y="5079"/>
                    <a:pt x="0" y="3269"/>
                  </a:cubicBezTo>
                  <a:cubicBezTo>
                    <a:pt x="0" y="1402"/>
                    <a:pt x="1460" y="1"/>
                    <a:pt x="32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2" name="Google Shape;17072;p34"/>
            <p:cNvSpPr/>
            <p:nvPr/>
          </p:nvSpPr>
          <p:spPr>
            <a:xfrm>
              <a:off x="2112875" y="28866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5020"/>
                    <a:pt x="5020" y="6480"/>
                    <a:pt x="3269" y="6480"/>
                  </a:cubicBezTo>
                  <a:cubicBezTo>
                    <a:pt x="1401" y="6480"/>
                    <a:pt x="0" y="5020"/>
                    <a:pt x="0" y="3211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020" y="0"/>
                    <a:pt x="6479" y="1460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3" name="Google Shape;17073;p34"/>
            <p:cNvSpPr/>
            <p:nvPr/>
          </p:nvSpPr>
          <p:spPr>
            <a:xfrm>
              <a:off x="3585250" y="4357600"/>
              <a:ext cx="162025" cy="163475"/>
            </a:xfrm>
            <a:custGeom>
              <a:avLst/>
              <a:gdLst/>
              <a:ahLst/>
              <a:cxnLst/>
              <a:rect l="l" t="t" r="r" b="b"/>
              <a:pathLst>
                <a:path w="6481" h="6539" extrusionOk="0">
                  <a:moveTo>
                    <a:pt x="3211" y="6538"/>
                  </a:moveTo>
                  <a:cubicBezTo>
                    <a:pt x="1460" y="6538"/>
                    <a:pt x="1" y="5079"/>
                    <a:pt x="1" y="3270"/>
                  </a:cubicBezTo>
                  <a:cubicBezTo>
                    <a:pt x="1" y="1460"/>
                    <a:pt x="1460" y="1"/>
                    <a:pt x="3270" y="59"/>
                  </a:cubicBezTo>
                  <a:cubicBezTo>
                    <a:pt x="5021" y="59"/>
                    <a:pt x="6480" y="1518"/>
                    <a:pt x="6480" y="3328"/>
                  </a:cubicBezTo>
                  <a:cubicBezTo>
                    <a:pt x="6480" y="5079"/>
                    <a:pt x="5021" y="6538"/>
                    <a:pt x="3211" y="653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4" name="Google Shape;17074;p34"/>
            <p:cNvSpPr/>
            <p:nvPr/>
          </p:nvSpPr>
          <p:spPr>
            <a:xfrm>
              <a:off x="383187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5020" y="0"/>
                    <a:pt x="6480" y="1401"/>
                    <a:pt x="6480" y="3269"/>
                  </a:cubicBezTo>
                  <a:cubicBezTo>
                    <a:pt x="6480" y="5020"/>
                    <a:pt x="5020" y="6479"/>
                    <a:pt x="3269" y="6479"/>
                  </a:cubicBezTo>
                  <a:cubicBezTo>
                    <a:pt x="1460" y="6479"/>
                    <a:pt x="1" y="5020"/>
                    <a:pt x="1" y="3211"/>
                  </a:cubicBezTo>
                  <a:cubicBezTo>
                    <a:pt x="1" y="1401"/>
                    <a:pt x="1401" y="0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5" name="Google Shape;17075;p34"/>
            <p:cNvSpPr/>
            <p:nvPr/>
          </p:nvSpPr>
          <p:spPr>
            <a:xfrm>
              <a:off x="2112875" y="26400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4962"/>
                    <a:pt x="5078" y="6422"/>
                    <a:pt x="3269" y="6480"/>
                  </a:cubicBezTo>
                  <a:cubicBezTo>
                    <a:pt x="1459" y="6480"/>
                    <a:pt x="0" y="5021"/>
                    <a:pt x="0" y="3211"/>
                  </a:cubicBezTo>
                  <a:cubicBezTo>
                    <a:pt x="0" y="1460"/>
                    <a:pt x="1459" y="1"/>
                    <a:pt x="3211" y="1"/>
                  </a:cubicBezTo>
                  <a:cubicBezTo>
                    <a:pt x="5020" y="1"/>
                    <a:pt x="6479" y="1402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6" name="Google Shape;17076;p34"/>
            <p:cNvSpPr/>
            <p:nvPr/>
          </p:nvSpPr>
          <p:spPr>
            <a:xfrm>
              <a:off x="2848325" y="41124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70" y="6480"/>
                  </a:moveTo>
                  <a:cubicBezTo>
                    <a:pt x="1518" y="6480"/>
                    <a:pt x="59" y="5020"/>
                    <a:pt x="1" y="3269"/>
                  </a:cubicBezTo>
                  <a:cubicBezTo>
                    <a:pt x="1" y="1460"/>
                    <a:pt x="1460" y="1"/>
                    <a:pt x="3211" y="1"/>
                  </a:cubicBezTo>
                  <a:cubicBezTo>
                    <a:pt x="5021" y="1"/>
                    <a:pt x="6480" y="1402"/>
                    <a:pt x="6480" y="3211"/>
                  </a:cubicBezTo>
                  <a:cubicBezTo>
                    <a:pt x="6480" y="4962"/>
                    <a:pt x="5079" y="6421"/>
                    <a:pt x="3270" y="64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7" name="Google Shape;17077;p34"/>
            <p:cNvSpPr/>
            <p:nvPr/>
          </p:nvSpPr>
          <p:spPr>
            <a:xfrm>
              <a:off x="2359475" y="36221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4962" y="0"/>
                    <a:pt x="6480" y="1459"/>
                    <a:pt x="6480" y="3211"/>
                  </a:cubicBezTo>
                  <a:cubicBezTo>
                    <a:pt x="6480" y="5020"/>
                    <a:pt x="5021" y="6479"/>
                    <a:pt x="3269" y="6479"/>
                  </a:cubicBezTo>
                  <a:cubicBezTo>
                    <a:pt x="1460" y="6479"/>
                    <a:pt x="1" y="5078"/>
                    <a:pt x="1" y="3269"/>
                  </a:cubicBezTo>
                  <a:cubicBezTo>
                    <a:pt x="1" y="1518"/>
                    <a:pt x="1402" y="59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8" name="Google Shape;17078;p34"/>
            <p:cNvSpPr/>
            <p:nvPr/>
          </p:nvSpPr>
          <p:spPr>
            <a:xfrm>
              <a:off x="4320725" y="11705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80" y="3211"/>
                  </a:moveTo>
                  <a:cubicBezTo>
                    <a:pt x="6480" y="5021"/>
                    <a:pt x="5021" y="6480"/>
                    <a:pt x="3269" y="6480"/>
                  </a:cubicBezTo>
                  <a:cubicBezTo>
                    <a:pt x="1518" y="6480"/>
                    <a:pt x="59" y="5021"/>
                    <a:pt x="59" y="3269"/>
                  </a:cubicBezTo>
                  <a:cubicBezTo>
                    <a:pt x="1" y="1518"/>
                    <a:pt x="1518" y="1"/>
                    <a:pt x="3269" y="59"/>
                  </a:cubicBezTo>
                  <a:cubicBezTo>
                    <a:pt x="5021" y="59"/>
                    <a:pt x="6480" y="1518"/>
                    <a:pt x="6480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9" name="Google Shape;17079;p34"/>
            <p:cNvSpPr/>
            <p:nvPr/>
          </p:nvSpPr>
          <p:spPr>
            <a:xfrm>
              <a:off x="407412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0" y="0"/>
                  </a:moveTo>
                  <a:cubicBezTo>
                    <a:pt x="5020" y="0"/>
                    <a:pt x="6479" y="1459"/>
                    <a:pt x="6479" y="3269"/>
                  </a:cubicBezTo>
                  <a:cubicBezTo>
                    <a:pt x="6479" y="4962"/>
                    <a:pt x="5020" y="6421"/>
                    <a:pt x="3269" y="6479"/>
                  </a:cubicBezTo>
                  <a:cubicBezTo>
                    <a:pt x="1518" y="6479"/>
                    <a:pt x="0" y="4962"/>
                    <a:pt x="58" y="3211"/>
                  </a:cubicBezTo>
                  <a:cubicBezTo>
                    <a:pt x="58" y="1459"/>
                    <a:pt x="1518" y="59"/>
                    <a:pt x="321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0" name="Google Shape;17080;p34"/>
            <p:cNvSpPr/>
            <p:nvPr/>
          </p:nvSpPr>
          <p:spPr>
            <a:xfrm>
              <a:off x="5301350" y="2149750"/>
              <a:ext cx="160550" cy="162000"/>
            </a:xfrm>
            <a:custGeom>
              <a:avLst/>
              <a:gdLst/>
              <a:ahLst/>
              <a:cxnLst/>
              <a:rect l="l" t="t" r="r" b="b"/>
              <a:pathLst>
                <a:path w="6422" h="6480" extrusionOk="0">
                  <a:moveTo>
                    <a:pt x="3211" y="6479"/>
                  </a:moveTo>
                  <a:cubicBezTo>
                    <a:pt x="1460" y="6479"/>
                    <a:pt x="1" y="5020"/>
                    <a:pt x="1" y="3269"/>
                  </a:cubicBezTo>
                  <a:cubicBezTo>
                    <a:pt x="1" y="1518"/>
                    <a:pt x="1460" y="59"/>
                    <a:pt x="3153" y="59"/>
                  </a:cubicBezTo>
                  <a:cubicBezTo>
                    <a:pt x="4962" y="0"/>
                    <a:pt x="6421" y="1518"/>
                    <a:pt x="6421" y="3269"/>
                  </a:cubicBezTo>
                  <a:cubicBezTo>
                    <a:pt x="6421" y="5020"/>
                    <a:pt x="4962" y="6479"/>
                    <a:pt x="3211" y="64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1" name="Google Shape;17081;p34"/>
            <p:cNvSpPr/>
            <p:nvPr/>
          </p:nvSpPr>
          <p:spPr>
            <a:xfrm>
              <a:off x="2112875" y="2396350"/>
              <a:ext cx="162000" cy="162025"/>
            </a:xfrm>
            <a:custGeom>
              <a:avLst/>
              <a:gdLst/>
              <a:ahLst/>
              <a:cxnLst/>
              <a:rect l="l" t="t" r="r" b="b"/>
              <a:pathLst>
                <a:path w="6480" h="6481" extrusionOk="0">
                  <a:moveTo>
                    <a:pt x="6421" y="3270"/>
                  </a:moveTo>
                  <a:cubicBezTo>
                    <a:pt x="6421" y="5021"/>
                    <a:pt x="4962" y="6480"/>
                    <a:pt x="3211" y="6480"/>
                  </a:cubicBezTo>
                  <a:cubicBezTo>
                    <a:pt x="1459" y="6422"/>
                    <a:pt x="0" y="4962"/>
                    <a:pt x="0" y="3270"/>
                  </a:cubicBezTo>
                  <a:cubicBezTo>
                    <a:pt x="59" y="1519"/>
                    <a:pt x="1518" y="1"/>
                    <a:pt x="3269" y="59"/>
                  </a:cubicBezTo>
                  <a:cubicBezTo>
                    <a:pt x="5020" y="59"/>
                    <a:pt x="6479" y="1519"/>
                    <a:pt x="6421" y="32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2" name="Google Shape;17082;p34"/>
            <p:cNvSpPr/>
            <p:nvPr/>
          </p:nvSpPr>
          <p:spPr>
            <a:xfrm>
              <a:off x="5301350" y="3376975"/>
              <a:ext cx="159075" cy="160550"/>
            </a:xfrm>
            <a:custGeom>
              <a:avLst/>
              <a:gdLst/>
              <a:ahLst/>
              <a:cxnLst/>
              <a:rect l="l" t="t" r="r" b="b"/>
              <a:pathLst>
                <a:path w="6363" h="6422" extrusionOk="0">
                  <a:moveTo>
                    <a:pt x="6363" y="3211"/>
                  </a:moveTo>
                  <a:cubicBezTo>
                    <a:pt x="6363" y="4962"/>
                    <a:pt x="4904" y="6422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59" y="1402"/>
                    <a:pt x="1460" y="1"/>
                    <a:pt x="3211" y="1"/>
                  </a:cubicBezTo>
                  <a:cubicBezTo>
                    <a:pt x="4904" y="1"/>
                    <a:pt x="6363" y="1460"/>
                    <a:pt x="636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3" name="Google Shape;17083;p34"/>
            <p:cNvSpPr/>
            <p:nvPr/>
          </p:nvSpPr>
          <p:spPr>
            <a:xfrm>
              <a:off x="3340100" y="4360525"/>
              <a:ext cx="159100" cy="159075"/>
            </a:xfrm>
            <a:custGeom>
              <a:avLst/>
              <a:gdLst/>
              <a:ahLst/>
              <a:cxnLst/>
              <a:rect l="l" t="t" r="r" b="b"/>
              <a:pathLst>
                <a:path w="6364" h="6363" extrusionOk="0">
                  <a:moveTo>
                    <a:pt x="6363" y="3153"/>
                  </a:moveTo>
                  <a:cubicBezTo>
                    <a:pt x="6363" y="4904"/>
                    <a:pt x="4904" y="6363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1" y="1460"/>
                    <a:pt x="1460" y="1"/>
                    <a:pt x="3153" y="1"/>
                  </a:cubicBezTo>
                  <a:cubicBezTo>
                    <a:pt x="4904" y="1"/>
                    <a:pt x="6363" y="1460"/>
                    <a:pt x="6363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4" name="Google Shape;17084;p34"/>
            <p:cNvSpPr/>
            <p:nvPr/>
          </p:nvSpPr>
          <p:spPr>
            <a:xfrm>
              <a:off x="2114325" y="3134750"/>
              <a:ext cx="159075" cy="159075"/>
            </a:xfrm>
            <a:custGeom>
              <a:avLst/>
              <a:gdLst/>
              <a:ahLst/>
              <a:cxnLst/>
              <a:rect l="l" t="t" r="r" b="b"/>
              <a:pathLst>
                <a:path w="6363" h="6363" extrusionOk="0">
                  <a:moveTo>
                    <a:pt x="3153" y="6363"/>
                  </a:moveTo>
                  <a:cubicBezTo>
                    <a:pt x="1460" y="6363"/>
                    <a:pt x="1" y="4904"/>
                    <a:pt x="1" y="3152"/>
                  </a:cubicBezTo>
                  <a:cubicBezTo>
                    <a:pt x="1" y="1460"/>
                    <a:pt x="1460" y="0"/>
                    <a:pt x="3153" y="0"/>
                  </a:cubicBezTo>
                  <a:cubicBezTo>
                    <a:pt x="4904" y="0"/>
                    <a:pt x="6363" y="1460"/>
                    <a:pt x="6363" y="3152"/>
                  </a:cubicBezTo>
                  <a:cubicBezTo>
                    <a:pt x="6363" y="4904"/>
                    <a:pt x="4904" y="6363"/>
                    <a:pt x="3153" y="63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5" name="Google Shape;17085;p34"/>
            <p:cNvSpPr/>
            <p:nvPr/>
          </p:nvSpPr>
          <p:spPr>
            <a:xfrm>
              <a:off x="4812500" y="1415725"/>
              <a:ext cx="159075" cy="157625"/>
            </a:xfrm>
            <a:custGeom>
              <a:avLst/>
              <a:gdLst/>
              <a:ahLst/>
              <a:cxnLst/>
              <a:rect l="l" t="t" r="r" b="b"/>
              <a:pathLst>
                <a:path w="6363" h="6305" extrusionOk="0">
                  <a:moveTo>
                    <a:pt x="6305" y="3153"/>
                  </a:moveTo>
                  <a:cubicBezTo>
                    <a:pt x="6363" y="4904"/>
                    <a:pt x="4904" y="6305"/>
                    <a:pt x="3153" y="6305"/>
                  </a:cubicBezTo>
                  <a:cubicBezTo>
                    <a:pt x="1401" y="6305"/>
                    <a:pt x="1" y="4904"/>
                    <a:pt x="1" y="3211"/>
                  </a:cubicBezTo>
                  <a:cubicBezTo>
                    <a:pt x="1" y="1460"/>
                    <a:pt x="1401" y="1"/>
                    <a:pt x="3211" y="1"/>
                  </a:cubicBezTo>
                  <a:cubicBezTo>
                    <a:pt x="4904" y="1"/>
                    <a:pt x="6305" y="1402"/>
                    <a:pt x="6305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6" name="Google Shape;17086;p34"/>
            <p:cNvSpPr/>
            <p:nvPr/>
          </p:nvSpPr>
          <p:spPr>
            <a:xfrm>
              <a:off x="5059125" y="1660900"/>
              <a:ext cx="159075" cy="160525"/>
            </a:xfrm>
            <a:custGeom>
              <a:avLst/>
              <a:gdLst/>
              <a:ahLst/>
              <a:cxnLst/>
              <a:rect l="l" t="t" r="r" b="b"/>
              <a:pathLst>
                <a:path w="6363" h="6421" extrusionOk="0">
                  <a:moveTo>
                    <a:pt x="6363" y="3269"/>
                  </a:moveTo>
                  <a:cubicBezTo>
                    <a:pt x="6304" y="5020"/>
                    <a:pt x="4845" y="6421"/>
                    <a:pt x="3094" y="6363"/>
                  </a:cubicBezTo>
                  <a:cubicBezTo>
                    <a:pt x="1343" y="6363"/>
                    <a:pt x="0" y="4903"/>
                    <a:pt x="0" y="3211"/>
                  </a:cubicBezTo>
                  <a:cubicBezTo>
                    <a:pt x="59" y="1401"/>
                    <a:pt x="1518" y="0"/>
                    <a:pt x="3269" y="59"/>
                  </a:cubicBezTo>
                  <a:cubicBezTo>
                    <a:pt x="4962" y="117"/>
                    <a:pt x="6363" y="1518"/>
                    <a:pt x="6363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7" name="Google Shape;17087;p34"/>
            <p:cNvSpPr/>
            <p:nvPr/>
          </p:nvSpPr>
          <p:spPr>
            <a:xfrm>
              <a:off x="3097875" y="1172050"/>
              <a:ext cx="157625" cy="159075"/>
            </a:xfrm>
            <a:custGeom>
              <a:avLst/>
              <a:gdLst/>
              <a:ahLst/>
              <a:cxnLst/>
              <a:rect l="l" t="t" r="r" b="b"/>
              <a:pathLst>
                <a:path w="6305" h="6363" extrusionOk="0">
                  <a:moveTo>
                    <a:pt x="6304" y="3152"/>
                  </a:moveTo>
                  <a:cubicBezTo>
                    <a:pt x="6304" y="4903"/>
                    <a:pt x="4903" y="6362"/>
                    <a:pt x="3152" y="6362"/>
                  </a:cubicBezTo>
                  <a:cubicBezTo>
                    <a:pt x="1401" y="6362"/>
                    <a:pt x="0" y="4962"/>
                    <a:pt x="0" y="3210"/>
                  </a:cubicBezTo>
                  <a:cubicBezTo>
                    <a:pt x="0" y="1459"/>
                    <a:pt x="1401" y="0"/>
                    <a:pt x="3152" y="58"/>
                  </a:cubicBezTo>
                  <a:cubicBezTo>
                    <a:pt x="4903" y="58"/>
                    <a:pt x="6304" y="1459"/>
                    <a:pt x="6304" y="31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8" name="Google Shape;17088;p34"/>
            <p:cNvSpPr/>
            <p:nvPr/>
          </p:nvSpPr>
          <p:spPr>
            <a:xfrm>
              <a:off x="4323650" y="4361975"/>
              <a:ext cx="156175" cy="156175"/>
            </a:xfrm>
            <a:custGeom>
              <a:avLst/>
              <a:gdLst/>
              <a:ahLst/>
              <a:cxnLst/>
              <a:rect l="l" t="t" r="r" b="b"/>
              <a:pathLst>
                <a:path w="6247" h="6247" extrusionOk="0">
                  <a:moveTo>
                    <a:pt x="3152" y="1"/>
                  </a:moveTo>
                  <a:cubicBezTo>
                    <a:pt x="4904" y="59"/>
                    <a:pt x="6246" y="1460"/>
                    <a:pt x="6246" y="3211"/>
                  </a:cubicBezTo>
                  <a:cubicBezTo>
                    <a:pt x="6188" y="4904"/>
                    <a:pt x="4845" y="6247"/>
                    <a:pt x="3094" y="6188"/>
                  </a:cubicBezTo>
                  <a:cubicBezTo>
                    <a:pt x="1343" y="6188"/>
                    <a:pt x="0" y="4787"/>
                    <a:pt x="59" y="3036"/>
                  </a:cubicBezTo>
                  <a:cubicBezTo>
                    <a:pt x="59" y="1343"/>
                    <a:pt x="1460" y="1"/>
                    <a:pt x="31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9" name="Google Shape;17089;p34"/>
            <p:cNvSpPr/>
            <p:nvPr/>
          </p:nvSpPr>
          <p:spPr>
            <a:xfrm>
              <a:off x="2609025" y="1417200"/>
              <a:ext cx="156150" cy="154700"/>
            </a:xfrm>
            <a:custGeom>
              <a:avLst/>
              <a:gdLst/>
              <a:ahLst/>
              <a:cxnLst/>
              <a:rect l="l" t="t" r="r" b="b"/>
              <a:pathLst>
                <a:path w="6246" h="6188" extrusionOk="0">
                  <a:moveTo>
                    <a:pt x="6187" y="3094"/>
                  </a:moveTo>
                  <a:cubicBezTo>
                    <a:pt x="6246" y="4787"/>
                    <a:pt x="4845" y="6188"/>
                    <a:pt x="3152" y="6188"/>
                  </a:cubicBezTo>
                  <a:cubicBezTo>
                    <a:pt x="1459" y="6188"/>
                    <a:pt x="58" y="4845"/>
                    <a:pt x="58" y="3152"/>
                  </a:cubicBezTo>
                  <a:cubicBezTo>
                    <a:pt x="0" y="1401"/>
                    <a:pt x="1401" y="59"/>
                    <a:pt x="3094" y="0"/>
                  </a:cubicBezTo>
                  <a:cubicBezTo>
                    <a:pt x="4786" y="0"/>
                    <a:pt x="6187" y="1401"/>
                    <a:pt x="618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0" name="Google Shape;17090;p34"/>
            <p:cNvSpPr/>
            <p:nvPr/>
          </p:nvSpPr>
          <p:spPr>
            <a:xfrm>
              <a:off x="5060575" y="387312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4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4"/>
                  </a:cubicBezTo>
                  <a:cubicBezTo>
                    <a:pt x="1" y="1343"/>
                    <a:pt x="1401" y="1"/>
                    <a:pt x="3094" y="1"/>
                  </a:cubicBezTo>
                  <a:cubicBezTo>
                    <a:pt x="4845" y="1"/>
                    <a:pt x="6188" y="1402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1" name="Google Shape;17091;p34"/>
            <p:cNvSpPr/>
            <p:nvPr/>
          </p:nvSpPr>
          <p:spPr>
            <a:xfrm>
              <a:off x="2115775" y="215412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787"/>
                    <a:pt x="4846" y="6129"/>
                    <a:pt x="3153" y="6188"/>
                  </a:cubicBezTo>
                  <a:cubicBezTo>
                    <a:pt x="1402" y="6188"/>
                    <a:pt x="1" y="4787"/>
                    <a:pt x="1" y="3036"/>
                  </a:cubicBezTo>
                  <a:cubicBezTo>
                    <a:pt x="59" y="1343"/>
                    <a:pt x="1402" y="0"/>
                    <a:pt x="3153" y="0"/>
                  </a:cubicBezTo>
                  <a:cubicBezTo>
                    <a:pt x="4846" y="0"/>
                    <a:pt x="6188" y="1343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2" name="Google Shape;17092;p34"/>
            <p:cNvSpPr/>
            <p:nvPr/>
          </p:nvSpPr>
          <p:spPr>
            <a:xfrm>
              <a:off x="4813950" y="411537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845"/>
                    <a:pt x="4787" y="6188"/>
                    <a:pt x="3095" y="6188"/>
                  </a:cubicBezTo>
                  <a:cubicBezTo>
                    <a:pt x="1402" y="6188"/>
                    <a:pt x="1" y="4728"/>
                    <a:pt x="59" y="3036"/>
                  </a:cubicBezTo>
                  <a:cubicBezTo>
                    <a:pt x="59" y="1401"/>
                    <a:pt x="1460" y="0"/>
                    <a:pt x="3095" y="0"/>
                  </a:cubicBezTo>
                  <a:cubicBezTo>
                    <a:pt x="4787" y="0"/>
                    <a:pt x="6188" y="1401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3" name="Google Shape;17093;p34"/>
            <p:cNvSpPr/>
            <p:nvPr/>
          </p:nvSpPr>
          <p:spPr>
            <a:xfrm>
              <a:off x="3099325" y="436197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5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5"/>
                  </a:cubicBezTo>
                  <a:cubicBezTo>
                    <a:pt x="1" y="1460"/>
                    <a:pt x="1343" y="59"/>
                    <a:pt x="3036" y="59"/>
                  </a:cubicBezTo>
                  <a:cubicBezTo>
                    <a:pt x="4729" y="1"/>
                    <a:pt x="6129" y="1402"/>
                    <a:pt x="612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4" name="Google Shape;17094;p34"/>
            <p:cNvSpPr/>
            <p:nvPr/>
          </p:nvSpPr>
          <p:spPr>
            <a:xfrm>
              <a:off x="2115775" y="3378450"/>
              <a:ext cx="156175" cy="156150"/>
            </a:xfrm>
            <a:custGeom>
              <a:avLst/>
              <a:gdLst/>
              <a:ahLst/>
              <a:cxnLst/>
              <a:rect l="l" t="t" r="r" b="b"/>
              <a:pathLst>
                <a:path w="6247" h="6246" extrusionOk="0">
                  <a:moveTo>
                    <a:pt x="3153" y="59"/>
                  </a:moveTo>
                  <a:cubicBezTo>
                    <a:pt x="4846" y="117"/>
                    <a:pt x="6247" y="1576"/>
                    <a:pt x="6188" y="3211"/>
                  </a:cubicBezTo>
                  <a:cubicBezTo>
                    <a:pt x="6130" y="4903"/>
                    <a:pt x="4671" y="6246"/>
                    <a:pt x="3036" y="6188"/>
                  </a:cubicBezTo>
                  <a:cubicBezTo>
                    <a:pt x="1343" y="6129"/>
                    <a:pt x="1" y="4728"/>
                    <a:pt x="59" y="3036"/>
                  </a:cubicBezTo>
                  <a:cubicBezTo>
                    <a:pt x="118" y="1343"/>
                    <a:pt x="1519" y="0"/>
                    <a:pt x="3153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5" name="Google Shape;17095;p34"/>
            <p:cNvSpPr/>
            <p:nvPr/>
          </p:nvSpPr>
          <p:spPr>
            <a:xfrm>
              <a:off x="2362400" y="1663800"/>
              <a:ext cx="156175" cy="154725"/>
            </a:xfrm>
            <a:custGeom>
              <a:avLst/>
              <a:gdLst/>
              <a:ahLst/>
              <a:cxnLst/>
              <a:rect l="l" t="t" r="r" b="b"/>
              <a:pathLst>
                <a:path w="6247" h="6189" extrusionOk="0">
                  <a:moveTo>
                    <a:pt x="59" y="3095"/>
                  </a:moveTo>
                  <a:cubicBezTo>
                    <a:pt x="59" y="1402"/>
                    <a:pt x="1518" y="1"/>
                    <a:pt x="3152" y="59"/>
                  </a:cubicBezTo>
                  <a:cubicBezTo>
                    <a:pt x="4845" y="59"/>
                    <a:pt x="6246" y="1519"/>
                    <a:pt x="6188" y="3211"/>
                  </a:cubicBezTo>
                  <a:cubicBezTo>
                    <a:pt x="6129" y="4846"/>
                    <a:pt x="4729" y="6188"/>
                    <a:pt x="3094" y="6188"/>
                  </a:cubicBezTo>
                  <a:cubicBezTo>
                    <a:pt x="1401" y="6188"/>
                    <a:pt x="0" y="4729"/>
                    <a:pt x="5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6" name="Google Shape;17096;p34"/>
            <p:cNvSpPr/>
            <p:nvPr/>
          </p:nvSpPr>
          <p:spPr>
            <a:xfrm>
              <a:off x="4571725" y="1174950"/>
              <a:ext cx="153250" cy="154725"/>
            </a:xfrm>
            <a:custGeom>
              <a:avLst/>
              <a:gdLst/>
              <a:ahLst/>
              <a:cxnLst/>
              <a:rect l="l" t="t" r="r" b="b"/>
              <a:pathLst>
                <a:path w="6130" h="6189" extrusionOk="0">
                  <a:moveTo>
                    <a:pt x="6129" y="3094"/>
                  </a:moveTo>
                  <a:cubicBezTo>
                    <a:pt x="6129" y="4729"/>
                    <a:pt x="4787" y="6130"/>
                    <a:pt x="3094" y="6130"/>
                  </a:cubicBezTo>
                  <a:cubicBezTo>
                    <a:pt x="1460" y="6188"/>
                    <a:pt x="0" y="4729"/>
                    <a:pt x="59" y="3036"/>
                  </a:cubicBezTo>
                  <a:cubicBezTo>
                    <a:pt x="59" y="1402"/>
                    <a:pt x="1460" y="1"/>
                    <a:pt x="3094" y="1"/>
                  </a:cubicBezTo>
                  <a:cubicBezTo>
                    <a:pt x="4728" y="1"/>
                    <a:pt x="6129" y="1402"/>
                    <a:pt x="6129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7" name="Google Shape;17097;p34"/>
            <p:cNvSpPr/>
            <p:nvPr/>
          </p:nvSpPr>
          <p:spPr>
            <a:xfrm>
              <a:off x="5308650" y="1911875"/>
              <a:ext cx="153250" cy="153250"/>
            </a:xfrm>
            <a:custGeom>
              <a:avLst/>
              <a:gdLst/>
              <a:ahLst/>
              <a:cxnLst/>
              <a:rect l="l" t="t" r="r" b="b"/>
              <a:pathLst>
                <a:path w="6130" h="6130" extrusionOk="0">
                  <a:moveTo>
                    <a:pt x="6129" y="3036"/>
                  </a:moveTo>
                  <a:cubicBezTo>
                    <a:pt x="6129" y="4671"/>
                    <a:pt x="4728" y="6071"/>
                    <a:pt x="3094" y="6130"/>
                  </a:cubicBezTo>
                  <a:cubicBezTo>
                    <a:pt x="1460" y="6130"/>
                    <a:pt x="0" y="4729"/>
                    <a:pt x="0" y="3036"/>
                  </a:cubicBezTo>
                  <a:cubicBezTo>
                    <a:pt x="0" y="1402"/>
                    <a:pt x="1401" y="1"/>
                    <a:pt x="3036" y="1"/>
                  </a:cubicBezTo>
                  <a:cubicBezTo>
                    <a:pt x="4728" y="1"/>
                    <a:pt x="6071" y="1402"/>
                    <a:pt x="6129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8" name="Google Shape;17098;p34"/>
            <p:cNvSpPr/>
            <p:nvPr/>
          </p:nvSpPr>
          <p:spPr>
            <a:xfrm>
              <a:off x="2855625" y="1173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3036"/>
                  </a:moveTo>
                  <a:cubicBezTo>
                    <a:pt x="5955" y="4670"/>
                    <a:pt x="4612" y="5954"/>
                    <a:pt x="2919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285"/>
                    <a:pt x="1343" y="0"/>
                    <a:pt x="2978" y="0"/>
                  </a:cubicBezTo>
                  <a:cubicBezTo>
                    <a:pt x="4670" y="59"/>
                    <a:pt x="5955" y="1343"/>
                    <a:pt x="5955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9" name="Google Shape;17099;p34"/>
            <p:cNvSpPr/>
            <p:nvPr/>
          </p:nvSpPr>
          <p:spPr>
            <a:xfrm>
              <a:off x="5307200" y="3627975"/>
              <a:ext cx="148850" cy="150325"/>
            </a:xfrm>
            <a:custGeom>
              <a:avLst/>
              <a:gdLst/>
              <a:ahLst/>
              <a:cxnLst/>
              <a:rect l="l" t="t" r="r" b="b"/>
              <a:pathLst>
                <a:path w="5954" h="6013" extrusionOk="0">
                  <a:moveTo>
                    <a:pt x="2977" y="6013"/>
                  </a:moveTo>
                  <a:cubicBezTo>
                    <a:pt x="1284" y="6013"/>
                    <a:pt x="0" y="4670"/>
                    <a:pt x="0" y="3036"/>
                  </a:cubicBezTo>
                  <a:cubicBezTo>
                    <a:pt x="0" y="1343"/>
                    <a:pt x="1343" y="1"/>
                    <a:pt x="3035" y="59"/>
                  </a:cubicBezTo>
                  <a:cubicBezTo>
                    <a:pt x="4670" y="59"/>
                    <a:pt x="5954" y="1402"/>
                    <a:pt x="5954" y="3036"/>
                  </a:cubicBezTo>
                  <a:cubicBezTo>
                    <a:pt x="5954" y="4729"/>
                    <a:pt x="4611" y="6013"/>
                    <a:pt x="2977" y="60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0" name="Google Shape;17100;p34"/>
            <p:cNvSpPr/>
            <p:nvPr/>
          </p:nvSpPr>
          <p:spPr>
            <a:xfrm>
              <a:off x="3839175" y="931250"/>
              <a:ext cx="147400" cy="148875"/>
            </a:xfrm>
            <a:custGeom>
              <a:avLst/>
              <a:gdLst/>
              <a:ahLst/>
              <a:cxnLst/>
              <a:rect l="l" t="t" r="r" b="b"/>
              <a:pathLst>
                <a:path w="5896" h="5955" extrusionOk="0">
                  <a:moveTo>
                    <a:pt x="2977" y="5955"/>
                  </a:moveTo>
                  <a:cubicBezTo>
                    <a:pt x="1285" y="5955"/>
                    <a:pt x="0" y="4612"/>
                    <a:pt x="0" y="2978"/>
                  </a:cubicBezTo>
                  <a:cubicBezTo>
                    <a:pt x="0" y="1285"/>
                    <a:pt x="1285" y="1"/>
                    <a:pt x="2977" y="1"/>
                  </a:cubicBezTo>
                  <a:cubicBezTo>
                    <a:pt x="4612" y="1"/>
                    <a:pt x="5896" y="1285"/>
                    <a:pt x="5896" y="2920"/>
                  </a:cubicBezTo>
                  <a:cubicBezTo>
                    <a:pt x="5896" y="4612"/>
                    <a:pt x="4612" y="5896"/>
                    <a:pt x="2977" y="595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1" name="Google Shape;17101;p34"/>
            <p:cNvSpPr/>
            <p:nvPr/>
          </p:nvSpPr>
          <p:spPr>
            <a:xfrm>
              <a:off x="2365325" y="3871675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4" y="2977"/>
                  </a:moveTo>
                  <a:cubicBezTo>
                    <a:pt x="5954" y="4670"/>
                    <a:pt x="4670" y="5954"/>
                    <a:pt x="3035" y="5954"/>
                  </a:cubicBezTo>
                  <a:cubicBezTo>
                    <a:pt x="1343" y="5954"/>
                    <a:pt x="0" y="4612"/>
                    <a:pt x="0" y="2919"/>
                  </a:cubicBezTo>
                  <a:cubicBezTo>
                    <a:pt x="59" y="1285"/>
                    <a:pt x="1343" y="0"/>
                    <a:pt x="3035" y="0"/>
                  </a:cubicBezTo>
                  <a:cubicBezTo>
                    <a:pt x="4670" y="0"/>
                    <a:pt x="5954" y="1343"/>
                    <a:pt x="5954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2" name="Google Shape;17102;p34"/>
            <p:cNvSpPr/>
            <p:nvPr/>
          </p:nvSpPr>
          <p:spPr>
            <a:xfrm>
              <a:off x="2607550" y="4118300"/>
              <a:ext cx="150325" cy="150325"/>
            </a:xfrm>
            <a:custGeom>
              <a:avLst/>
              <a:gdLst/>
              <a:ahLst/>
              <a:cxnLst/>
              <a:rect l="l" t="t" r="r" b="b"/>
              <a:pathLst>
                <a:path w="6013" h="6013" extrusionOk="0">
                  <a:moveTo>
                    <a:pt x="6013" y="2977"/>
                  </a:moveTo>
                  <a:cubicBezTo>
                    <a:pt x="6013" y="4611"/>
                    <a:pt x="4729" y="5954"/>
                    <a:pt x="3036" y="5954"/>
                  </a:cubicBezTo>
                  <a:cubicBezTo>
                    <a:pt x="1343" y="6012"/>
                    <a:pt x="1" y="4670"/>
                    <a:pt x="59" y="2977"/>
                  </a:cubicBezTo>
                  <a:cubicBezTo>
                    <a:pt x="59" y="1284"/>
                    <a:pt x="1343" y="0"/>
                    <a:pt x="3036" y="0"/>
                  </a:cubicBezTo>
                  <a:cubicBezTo>
                    <a:pt x="4670" y="0"/>
                    <a:pt x="6013" y="1343"/>
                    <a:pt x="6013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3" name="Google Shape;17103;p34"/>
            <p:cNvSpPr/>
            <p:nvPr/>
          </p:nvSpPr>
          <p:spPr>
            <a:xfrm>
              <a:off x="5553800" y="2892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1" y="2919"/>
                  </a:moveTo>
                  <a:cubicBezTo>
                    <a:pt x="1" y="1285"/>
                    <a:pt x="1343" y="1"/>
                    <a:pt x="3036" y="59"/>
                  </a:cubicBezTo>
                  <a:cubicBezTo>
                    <a:pt x="4670" y="59"/>
                    <a:pt x="5955" y="1402"/>
                    <a:pt x="5955" y="3095"/>
                  </a:cubicBezTo>
                  <a:cubicBezTo>
                    <a:pt x="5896" y="4729"/>
                    <a:pt x="4612" y="5955"/>
                    <a:pt x="2919" y="5955"/>
                  </a:cubicBezTo>
                  <a:cubicBezTo>
                    <a:pt x="1285" y="5955"/>
                    <a:pt x="1" y="4612"/>
                    <a:pt x="1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4" name="Google Shape;17104;p34"/>
            <p:cNvSpPr/>
            <p:nvPr/>
          </p:nvSpPr>
          <p:spPr>
            <a:xfrm>
              <a:off x="5553800" y="26459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2977"/>
                  </a:moveTo>
                  <a:cubicBezTo>
                    <a:pt x="5955" y="4670"/>
                    <a:pt x="4612" y="5954"/>
                    <a:pt x="2978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343"/>
                    <a:pt x="1285" y="59"/>
                    <a:pt x="2919" y="0"/>
                  </a:cubicBezTo>
                  <a:cubicBezTo>
                    <a:pt x="4612" y="0"/>
                    <a:pt x="5955" y="1284"/>
                    <a:pt x="5955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5" name="Google Shape;17105;p34"/>
            <p:cNvSpPr/>
            <p:nvPr/>
          </p:nvSpPr>
          <p:spPr>
            <a:xfrm>
              <a:off x="3592550" y="931250"/>
              <a:ext cx="147425" cy="148875"/>
            </a:xfrm>
            <a:custGeom>
              <a:avLst/>
              <a:gdLst/>
              <a:ahLst/>
              <a:cxnLst/>
              <a:rect l="l" t="t" r="r" b="b"/>
              <a:pathLst>
                <a:path w="5897" h="5955" extrusionOk="0">
                  <a:moveTo>
                    <a:pt x="5896" y="2978"/>
                  </a:moveTo>
                  <a:cubicBezTo>
                    <a:pt x="5896" y="4612"/>
                    <a:pt x="4612" y="5955"/>
                    <a:pt x="2919" y="5896"/>
                  </a:cubicBezTo>
                  <a:cubicBezTo>
                    <a:pt x="1285" y="5896"/>
                    <a:pt x="1" y="4612"/>
                    <a:pt x="1" y="2978"/>
                  </a:cubicBezTo>
                  <a:cubicBezTo>
                    <a:pt x="1" y="1285"/>
                    <a:pt x="1285" y="1"/>
                    <a:pt x="2978" y="1"/>
                  </a:cubicBezTo>
                  <a:cubicBezTo>
                    <a:pt x="4612" y="1"/>
                    <a:pt x="5896" y="1285"/>
                    <a:pt x="5896" y="29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6" name="Google Shape;17106;p34"/>
            <p:cNvSpPr/>
            <p:nvPr/>
          </p:nvSpPr>
          <p:spPr>
            <a:xfrm>
              <a:off x="4571725" y="4366375"/>
              <a:ext cx="147400" cy="147400"/>
            </a:xfrm>
            <a:custGeom>
              <a:avLst/>
              <a:gdLst/>
              <a:ahLst/>
              <a:cxnLst/>
              <a:rect l="l" t="t" r="r" b="b"/>
              <a:pathLst>
                <a:path w="5896" h="5896" extrusionOk="0">
                  <a:moveTo>
                    <a:pt x="5896" y="2977"/>
                  </a:moveTo>
                  <a:cubicBezTo>
                    <a:pt x="5896" y="4553"/>
                    <a:pt x="4553" y="5895"/>
                    <a:pt x="2919" y="5895"/>
                  </a:cubicBezTo>
                  <a:cubicBezTo>
                    <a:pt x="1285" y="5895"/>
                    <a:pt x="0" y="4553"/>
                    <a:pt x="0" y="2860"/>
                  </a:cubicBezTo>
                  <a:cubicBezTo>
                    <a:pt x="0" y="1226"/>
                    <a:pt x="1343" y="0"/>
                    <a:pt x="2977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7" name="Google Shape;17107;p34"/>
            <p:cNvSpPr/>
            <p:nvPr/>
          </p:nvSpPr>
          <p:spPr>
            <a:xfrm>
              <a:off x="5555275" y="24051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553" y="5837"/>
                    <a:pt x="2919" y="5837"/>
                  </a:cubicBezTo>
                  <a:cubicBezTo>
                    <a:pt x="1284" y="5837"/>
                    <a:pt x="0" y="4553"/>
                    <a:pt x="0" y="2919"/>
                  </a:cubicBezTo>
                  <a:cubicBezTo>
                    <a:pt x="0" y="1284"/>
                    <a:pt x="1284" y="0"/>
                    <a:pt x="2919" y="0"/>
                  </a:cubicBezTo>
                  <a:cubicBezTo>
                    <a:pt x="4495" y="0"/>
                    <a:pt x="5837" y="1284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8" name="Google Shape;17108;p34"/>
            <p:cNvSpPr/>
            <p:nvPr/>
          </p:nvSpPr>
          <p:spPr>
            <a:xfrm>
              <a:off x="2120150" y="1910425"/>
              <a:ext cx="147425" cy="147400"/>
            </a:xfrm>
            <a:custGeom>
              <a:avLst/>
              <a:gdLst/>
              <a:ahLst/>
              <a:cxnLst/>
              <a:rect l="l" t="t" r="r" b="b"/>
              <a:pathLst>
                <a:path w="5897" h="5896" extrusionOk="0">
                  <a:moveTo>
                    <a:pt x="5896" y="2919"/>
                  </a:moveTo>
                  <a:cubicBezTo>
                    <a:pt x="5896" y="4553"/>
                    <a:pt x="4612" y="5896"/>
                    <a:pt x="2978" y="5896"/>
                  </a:cubicBezTo>
                  <a:cubicBezTo>
                    <a:pt x="1344" y="5896"/>
                    <a:pt x="1" y="4612"/>
                    <a:pt x="1" y="2977"/>
                  </a:cubicBezTo>
                  <a:cubicBezTo>
                    <a:pt x="1" y="1343"/>
                    <a:pt x="1285" y="59"/>
                    <a:pt x="2920" y="1"/>
                  </a:cubicBezTo>
                  <a:cubicBezTo>
                    <a:pt x="4554" y="1"/>
                    <a:pt x="5838" y="1285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9" name="Google Shape;17109;p34"/>
            <p:cNvSpPr/>
            <p:nvPr/>
          </p:nvSpPr>
          <p:spPr>
            <a:xfrm>
              <a:off x="4081400" y="93272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5896" y="2919"/>
                  </a:moveTo>
                  <a:cubicBezTo>
                    <a:pt x="5896" y="4553"/>
                    <a:pt x="4554" y="5837"/>
                    <a:pt x="2919" y="5837"/>
                  </a:cubicBezTo>
                  <a:cubicBezTo>
                    <a:pt x="1285" y="5779"/>
                    <a:pt x="1" y="4437"/>
                    <a:pt x="59" y="2861"/>
                  </a:cubicBezTo>
                  <a:cubicBezTo>
                    <a:pt x="59" y="1226"/>
                    <a:pt x="1402" y="0"/>
                    <a:pt x="2978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0" name="Google Shape;17110;p34"/>
            <p:cNvSpPr/>
            <p:nvPr/>
          </p:nvSpPr>
          <p:spPr>
            <a:xfrm>
              <a:off x="5553800" y="314057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2978" y="1"/>
                  </a:moveTo>
                  <a:cubicBezTo>
                    <a:pt x="4554" y="1"/>
                    <a:pt x="5896" y="1402"/>
                    <a:pt x="5896" y="2978"/>
                  </a:cubicBezTo>
                  <a:cubicBezTo>
                    <a:pt x="5838" y="4554"/>
                    <a:pt x="4554" y="5838"/>
                    <a:pt x="2978" y="5838"/>
                  </a:cubicBezTo>
                  <a:cubicBezTo>
                    <a:pt x="1343" y="5838"/>
                    <a:pt x="1" y="4495"/>
                    <a:pt x="59" y="2861"/>
                  </a:cubicBezTo>
                  <a:cubicBezTo>
                    <a:pt x="59" y="1285"/>
                    <a:pt x="1402" y="1"/>
                    <a:pt x="29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1" name="Google Shape;17111;p34"/>
            <p:cNvSpPr/>
            <p:nvPr/>
          </p:nvSpPr>
          <p:spPr>
            <a:xfrm>
              <a:off x="5064950" y="14215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8" y="2977"/>
                  </a:moveTo>
                  <a:cubicBezTo>
                    <a:pt x="5838" y="4553"/>
                    <a:pt x="4495" y="5838"/>
                    <a:pt x="2919" y="5838"/>
                  </a:cubicBezTo>
                  <a:cubicBezTo>
                    <a:pt x="1343" y="5838"/>
                    <a:pt x="1" y="4495"/>
                    <a:pt x="59" y="2919"/>
                  </a:cubicBezTo>
                  <a:cubicBezTo>
                    <a:pt x="59" y="1343"/>
                    <a:pt x="1402" y="0"/>
                    <a:pt x="2978" y="59"/>
                  </a:cubicBezTo>
                  <a:cubicBezTo>
                    <a:pt x="4554" y="59"/>
                    <a:pt x="5838" y="1401"/>
                    <a:pt x="5838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2" name="Google Shape;17112;p34"/>
            <p:cNvSpPr/>
            <p:nvPr/>
          </p:nvSpPr>
          <p:spPr>
            <a:xfrm>
              <a:off x="3345950" y="9327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0" y="4437"/>
                    <a:pt x="0" y="2861"/>
                  </a:cubicBezTo>
                  <a:cubicBezTo>
                    <a:pt x="59" y="1284"/>
                    <a:pt x="1401" y="0"/>
                    <a:pt x="2977" y="0"/>
                  </a:cubicBezTo>
                  <a:cubicBezTo>
                    <a:pt x="4553" y="0"/>
                    <a:pt x="5837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3" name="Google Shape;17113;p34"/>
            <p:cNvSpPr/>
            <p:nvPr/>
          </p:nvSpPr>
          <p:spPr>
            <a:xfrm>
              <a:off x="2857100" y="43663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58" y="4553"/>
                    <a:pt x="0" y="2977"/>
                  </a:cubicBezTo>
                  <a:cubicBezTo>
                    <a:pt x="0" y="1401"/>
                    <a:pt x="1284" y="58"/>
                    <a:pt x="2860" y="58"/>
                  </a:cubicBezTo>
                  <a:cubicBezTo>
                    <a:pt x="4436" y="0"/>
                    <a:pt x="5779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4" name="Google Shape;17114;p34"/>
            <p:cNvSpPr/>
            <p:nvPr/>
          </p:nvSpPr>
          <p:spPr>
            <a:xfrm>
              <a:off x="2121625" y="3630900"/>
              <a:ext cx="144500" cy="145950"/>
            </a:xfrm>
            <a:custGeom>
              <a:avLst/>
              <a:gdLst/>
              <a:ahLst/>
              <a:cxnLst/>
              <a:rect l="l" t="t" r="r" b="b"/>
              <a:pathLst>
                <a:path w="5780" h="5838" extrusionOk="0">
                  <a:moveTo>
                    <a:pt x="2919" y="0"/>
                  </a:moveTo>
                  <a:cubicBezTo>
                    <a:pt x="4437" y="0"/>
                    <a:pt x="5779" y="1343"/>
                    <a:pt x="5779" y="2919"/>
                  </a:cubicBezTo>
                  <a:cubicBezTo>
                    <a:pt x="5779" y="4495"/>
                    <a:pt x="4437" y="5837"/>
                    <a:pt x="2861" y="5779"/>
                  </a:cubicBezTo>
                  <a:cubicBezTo>
                    <a:pt x="1285" y="5779"/>
                    <a:pt x="0" y="4437"/>
                    <a:pt x="0" y="2861"/>
                  </a:cubicBezTo>
                  <a:cubicBezTo>
                    <a:pt x="0" y="1343"/>
                    <a:pt x="1343" y="0"/>
                    <a:pt x="291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5" name="Google Shape;17115;p34"/>
            <p:cNvSpPr/>
            <p:nvPr/>
          </p:nvSpPr>
          <p:spPr>
            <a:xfrm>
              <a:off x="3840625" y="4611525"/>
              <a:ext cx="144500" cy="143025"/>
            </a:xfrm>
            <a:custGeom>
              <a:avLst/>
              <a:gdLst/>
              <a:ahLst/>
              <a:cxnLst/>
              <a:rect l="l" t="t" r="r" b="b"/>
              <a:pathLst>
                <a:path w="5780" h="5721" extrusionOk="0">
                  <a:moveTo>
                    <a:pt x="5779" y="2802"/>
                  </a:moveTo>
                  <a:cubicBezTo>
                    <a:pt x="5779" y="4378"/>
                    <a:pt x="4437" y="5721"/>
                    <a:pt x="2861" y="5721"/>
                  </a:cubicBezTo>
                  <a:cubicBezTo>
                    <a:pt x="1343" y="5721"/>
                    <a:pt x="59" y="4436"/>
                    <a:pt x="1" y="2860"/>
                  </a:cubicBezTo>
                  <a:cubicBezTo>
                    <a:pt x="1" y="1284"/>
                    <a:pt x="1285" y="0"/>
                    <a:pt x="2861" y="0"/>
                  </a:cubicBezTo>
                  <a:cubicBezTo>
                    <a:pt x="4437" y="0"/>
                    <a:pt x="5721" y="1226"/>
                    <a:pt x="5779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6" name="Google Shape;17116;p34"/>
            <p:cNvSpPr/>
            <p:nvPr/>
          </p:nvSpPr>
          <p:spPr>
            <a:xfrm>
              <a:off x="1879375" y="28954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1"/>
                  </a:moveTo>
                  <a:cubicBezTo>
                    <a:pt x="4437" y="1"/>
                    <a:pt x="5663" y="1285"/>
                    <a:pt x="5721" y="2861"/>
                  </a:cubicBezTo>
                  <a:cubicBezTo>
                    <a:pt x="5721" y="4437"/>
                    <a:pt x="4437" y="5721"/>
                    <a:pt x="2861" y="5721"/>
                  </a:cubicBezTo>
                  <a:cubicBezTo>
                    <a:pt x="1285" y="5721"/>
                    <a:pt x="1" y="4437"/>
                    <a:pt x="1" y="2861"/>
                  </a:cubicBezTo>
                  <a:cubicBezTo>
                    <a:pt x="1" y="1285"/>
                    <a:pt x="1285" y="59"/>
                    <a:pt x="28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7" name="Google Shape;17117;p34"/>
            <p:cNvSpPr/>
            <p:nvPr/>
          </p:nvSpPr>
          <p:spPr>
            <a:xfrm>
              <a:off x="1879375" y="26488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5720"/>
                  </a:moveTo>
                  <a:cubicBezTo>
                    <a:pt x="1285" y="5720"/>
                    <a:pt x="1" y="4436"/>
                    <a:pt x="1" y="2860"/>
                  </a:cubicBezTo>
                  <a:cubicBezTo>
                    <a:pt x="1" y="1284"/>
                    <a:pt x="1285" y="0"/>
                    <a:pt x="2919" y="0"/>
                  </a:cubicBezTo>
                  <a:cubicBezTo>
                    <a:pt x="4495" y="58"/>
                    <a:pt x="5721" y="1343"/>
                    <a:pt x="5721" y="2919"/>
                  </a:cubicBezTo>
                  <a:cubicBezTo>
                    <a:pt x="5663" y="4495"/>
                    <a:pt x="4437" y="5720"/>
                    <a:pt x="2861" y="57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8" name="Google Shape;17118;p34"/>
            <p:cNvSpPr/>
            <p:nvPr/>
          </p:nvSpPr>
          <p:spPr>
            <a:xfrm>
              <a:off x="3594025" y="4610050"/>
              <a:ext cx="143025" cy="144500"/>
            </a:xfrm>
            <a:custGeom>
              <a:avLst/>
              <a:gdLst/>
              <a:ahLst/>
              <a:cxnLst/>
              <a:rect l="l" t="t" r="r" b="b"/>
              <a:pathLst>
                <a:path w="5721" h="5780" extrusionOk="0">
                  <a:moveTo>
                    <a:pt x="2860" y="5780"/>
                  </a:moveTo>
                  <a:cubicBezTo>
                    <a:pt x="1284" y="5780"/>
                    <a:pt x="59" y="4495"/>
                    <a:pt x="0" y="2919"/>
                  </a:cubicBezTo>
                  <a:cubicBezTo>
                    <a:pt x="0" y="1343"/>
                    <a:pt x="1343" y="1"/>
                    <a:pt x="2919" y="59"/>
                  </a:cubicBezTo>
                  <a:cubicBezTo>
                    <a:pt x="4495" y="59"/>
                    <a:pt x="5720" y="1343"/>
                    <a:pt x="5720" y="2919"/>
                  </a:cubicBezTo>
                  <a:cubicBezTo>
                    <a:pt x="5720" y="4495"/>
                    <a:pt x="4436" y="5780"/>
                    <a:pt x="2860" y="57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9" name="Google Shape;17119;p34"/>
            <p:cNvSpPr/>
            <p:nvPr/>
          </p:nvSpPr>
          <p:spPr>
            <a:xfrm>
              <a:off x="5556725" y="215995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2802" y="5663"/>
                  </a:moveTo>
                  <a:cubicBezTo>
                    <a:pt x="1226" y="5663"/>
                    <a:pt x="0" y="4379"/>
                    <a:pt x="59" y="2803"/>
                  </a:cubicBezTo>
                  <a:cubicBezTo>
                    <a:pt x="59" y="1227"/>
                    <a:pt x="1343" y="1"/>
                    <a:pt x="2919" y="1"/>
                  </a:cubicBezTo>
                  <a:cubicBezTo>
                    <a:pt x="4495" y="59"/>
                    <a:pt x="5662" y="1285"/>
                    <a:pt x="5662" y="2861"/>
                  </a:cubicBezTo>
                  <a:cubicBezTo>
                    <a:pt x="5662" y="4437"/>
                    <a:pt x="4437" y="5663"/>
                    <a:pt x="2802" y="56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0" name="Google Shape;17120;p34"/>
            <p:cNvSpPr/>
            <p:nvPr/>
          </p:nvSpPr>
          <p:spPr>
            <a:xfrm>
              <a:off x="4821250" y="11808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60"/>
                  </a:moveTo>
                  <a:cubicBezTo>
                    <a:pt x="5663" y="4436"/>
                    <a:pt x="4379" y="5662"/>
                    <a:pt x="2803" y="5662"/>
                  </a:cubicBezTo>
                  <a:cubicBezTo>
                    <a:pt x="1227" y="5662"/>
                    <a:pt x="1" y="4436"/>
                    <a:pt x="1" y="2802"/>
                  </a:cubicBezTo>
                  <a:cubicBezTo>
                    <a:pt x="1" y="1284"/>
                    <a:pt x="1227" y="59"/>
                    <a:pt x="2744" y="59"/>
                  </a:cubicBezTo>
                  <a:cubicBezTo>
                    <a:pt x="4379" y="0"/>
                    <a:pt x="5604" y="1226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1" name="Google Shape;17121;p34"/>
            <p:cNvSpPr/>
            <p:nvPr/>
          </p:nvSpPr>
          <p:spPr>
            <a:xfrm>
              <a:off x="5314475" y="16711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03"/>
                  </a:moveTo>
                  <a:cubicBezTo>
                    <a:pt x="5663" y="4379"/>
                    <a:pt x="4437" y="5663"/>
                    <a:pt x="2803" y="5663"/>
                  </a:cubicBezTo>
                  <a:cubicBezTo>
                    <a:pt x="1227" y="5663"/>
                    <a:pt x="1" y="4379"/>
                    <a:pt x="1" y="2803"/>
                  </a:cubicBezTo>
                  <a:cubicBezTo>
                    <a:pt x="1" y="1227"/>
                    <a:pt x="1227" y="1"/>
                    <a:pt x="2803" y="1"/>
                  </a:cubicBezTo>
                  <a:cubicBezTo>
                    <a:pt x="4379" y="1"/>
                    <a:pt x="5663" y="1227"/>
                    <a:pt x="566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2" name="Google Shape;17122;p34"/>
            <p:cNvSpPr/>
            <p:nvPr/>
          </p:nvSpPr>
          <p:spPr>
            <a:xfrm>
              <a:off x="1880850" y="2408025"/>
              <a:ext cx="140100" cy="140125"/>
            </a:xfrm>
            <a:custGeom>
              <a:avLst/>
              <a:gdLst/>
              <a:ahLst/>
              <a:cxnLst/>
              <a:rect l="l" t="t" r="r" b="b"/>
              <a:pathLst>
                <a:path w="5604" h="5605" extrusionOk="0">
                  <a:moveTo>
                    <a:pt x="5604" y="2803"/>
                  </a:moveTo>
                  <a:cubicBezTo>
                    <a:pt x="5604" y="4379"/>
                    <a:pt x="4378" y="5604"/>
                    <a:pt x="2744" y="5604"/>
                  </a:cubicBezTo>
                  <a:cubicBezTo>
                    <a:pt x="1226" y="5546"/>
                    <a:pt x="0" y="4379"/>
                    <a:pt x="0" y="2803"/>
                  </a:cubicBezTo>
                  <a:cubicBezTo>
                    <a:pt x="0" y="1227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3" name="Google Shape;17123;p34"/>
            <p:cNvSpPr/>
            <p:nvPr/>
          </p:nvSpPr>
          <p:spPr>
            <a:xfrm>
              <a:off x="5067875" y="4122675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2802" y="5604"/>
                  </a:moveTo>
                  <a:cubicBezTo>
                    <a:pt x="1226" y="5604"/>
                    <a:pt x="0" y="4378"/>
                    <a:pt x="0" y="2802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78" y="0"/>
                    <a:pt x="5604" y="1284"/>
                    <a:pt x="5604" y="2860"/>
                  </a:cubicBezTo>
                  <a:cubicBezTo>
                    <a:pt x="5604" y="4378"/>
                    <a:pt x="4378" y="5604"/>
                    <a:pt x="2802" y="56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4" name="Google Shape;17124;p34"/>
            <p:cNvSpPr/>
            <p:nvPr/>
          </p:nvSpPr>
          <p:spPr>
            <a:xfrm>
              <a:off x="4330950" y="934175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2" y="2861"/>
                  </a:moveTo>
                  <a:cubicBezTo>
                    <a:pt x="5662" y="4437"/>
                    <a:pt x="4436" y="5663"/>
                    <a:pt x="2860" y="5663"/>
                  </a:cubicBezTo>
                  <a:cubicBezTo>
                    <a:pt x="1226" y="5663"/>
                    <a:pt x="0" y="4379"/>
                    <a:pt x="59" y="2803"/>
                  </a:cubicBezTo>
                  <a:cubicBezTo>
                    <a:pt x="59" y="1226"/>
                    <a:pt x="1284" y="59"/>
                    <a:pt x="2860" y="59"/>
                  </a:cubicBezTo>
                  <a:cubicBezTo>
                    <a:pt x="4436" y="1"/>
                    <a:pt x="5662" y="1285"/>
                    <a:pt x="5662" y="28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5" name="Google Shape;17125;p34"/>
            <p:cNvSpPr/>
            <p:nvPr/>
          </p:nvSpPr>
          <p:spPr>
            <a:xfrm>
              <a:off x="4085800" y="4617350"/>
              <a:ext cx="140100" cy="138650"/>
            </a:xfrm>
            <a:custGeom>
              <a:avLst/>
              <a:gdLst/>
              <a:ahLst/>
              <a:cxnLst/>
              <a:rect l="l" t="t" r="r" b="b"/>
              <a:pathLst>
                <a:path w="5604" h="5546" extrusionOk="0">
                  <a:moveTo>
                    <a:pt x="2802" y="5546"/>
                  </a:moveTo>
                  <a:cubicBezTo>
                    <a:pt x="1226" y="5546"/>
                    <a:pt x="0" y="4320"/>
                    <a:pt x="0" y="2744"/>
                  </a:cubicBezTo>
                  <a:cubicBezTo>
                    <a:pt x="0" y="1168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ubicBezTo>
                    <a:pt x="5604" y="4379"/>
                    <a:pt x="4378" y="5546"/>
                    <a:pt x="2802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6" name="Google Shape;17126;p34"/>
            <p:cNvSpPr/>
            <p:nvPr/>
          </p:nvSpPr>
          <p:spPr>
            <a:xfrm>
              <a:off x="5558175" y="3387200"/>
              <a:ext cx="140125" cy="140125"/>
            </a:xfrm>
            <a:custGeom>
              <a:avLst/>
              <a:gdLst/>
              <a:ahLst/>
              <a:cxnLst/>
              <a:rect l="l" t="t" r="r" b="b"/>
              <a:pathLst>
                <a:path w="5605" h="5605" extrusionOk="0">
                  <a:moveTo>
                    <a:pt x="2744" y="5546"/>
                  </a:moveTo>
                  <a:cubicBezTo>
                    <a:pt x="1227" y="5546"/>
                    <a:pt x="1" y="4320"/>
                    <a:pt x="1" y="2744"/>
                  </a:cubicBezTo>
                  <a:cubicBezTo>
                    <a:pt x="1" y="1226"/>
                    <a:pt x="1285" y="0"/>
                    <a:pt x="2803" y="0"/>
                  </a:cubicBezTo>
                  <a:cubicBezTo>
                    <a:pt x="4379" y="0"/>
                    <a:pt x="5604" y="1285"/>
                    <a:pt x="5546" y="2802"/>
                  </a:cubicBezTo>
                  <a:cubicBezTo>
                    <a:pt x="5546" y="4378"/>
                    <a:pt x="4320" y="5604"/>
                    <a:pt x="2744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7" name="Google Shape;17127;p34"/>
            <p:cNvSpPr/>
            <p:nvPr/>
          </p:nvSpPr>
          <p:spPr>
            <a:xfrm>
              <a:off x="2369700" y="1424500"/>
              <a:ext cx="141575" cy="140100"/>
            </a:xfrm>
            <a:custGeom>
              <a:avLst/>
              <a:gdLst/>
              <a:ahLst/>
              <a:cxnLst/>
              <a:rect l="l" t="t" r="r" b="b"/>
              <a:pathLst>
                <a:path w="5663" h="5604" extrusionOk="0">
                  <a:moveTo>
                    <a:pt x="5604" y="2860"/>
                  </a:moveTo>
                  <a:cubicBezTo>
                    <a:pt x="5546" y="4436"/>
                    <a:pt x="4320" y="5604"/>
                    <a:pt x="2744" y="5604"/>
                  </a:cubicBezTo>
                  <a:cubicBezTo>
                    <a:pt x="1226" y="5545"/>
                    <a:pt x="0" y="4320"/>
                    <a:pt x="59" y="2744"/>
                  </a:cubicBezTo>
                  <a:cubicBezTo>
                    <a:pt x="59" y="1226"/>
                    <a:pt x="1343" y="0"/>
                    <a:pt x="2860" y="59"/>
                  </a:cubicBezTo>
                  <a:cubicBezTo>
                    <a:pt x="4437" y="59"/>
                    <a:pt x="5662" y="1343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8" name="Google Shape;17128;p34"/>
            <p:cNvSpPr/>
            <p:nvPr/>
          </p:nvSpPr>
          <p:spPr>
            <a:xfrm>
              <a:off x="3350325" y="4612975"/>
              <a:ext cx="138650" cy="138650"/>
            </a:xfrm>
            <a:custGeom>
              <a:avLst/>
              <a:gdLst/>
              <a:ahLst/>
              <a:cxnLst/>
              <a:rect l="l" t="t" r="r" b="b"/>
              <a:pathLst>
                <a:path w="5546" h="5546" extrusionOk="0">
                  <a:moveTo>
                    <a:pt x="2802" y="1"/>
                  </a:moveTo>
                  <a:cubicBezTo>
                    <a:pt x="4320" y="1"/>
                    <a:pt x="5546" y="1226"/>
                    <a:pt x="5546" y="2802"/>
                  </a:cubicBezTo>
                  <a:cubicBezTo>
                    <a:pt x="5546" y="4320"/>
                    <a:pt x="4320" y="5546"/>
                    <a:pt x="2744" y="5546"/>
                  </a:cubicBezTo>
                  <a:cubicBezTo>
                    <a:pt x="1226" y="5546"/>
                    <a:pt x="0" y="4320"/>
                    <a:pt x="0" y="2802"/>
                  </a:cubicBezTo>
                  <a:cubicBezTo>
                    <a:pt x="0" y="1226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9" name="Google Shape;17129;p34"/>
            <p:cNvSpPr/>
            <p:nvPr/>
          </p:nvSpPr>
          <p:spPr>
            <a:xfrm>
              <a:off x="5311575" y="388042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5545" y="2802"/>
                  </a:moveTo>
                  <a:cubicBezTo>
                    <a:pt x="5545" y="4320"/>
                    <a:pt x="4320" y="5604"/>
                    <a:pt x="2744" y="5546"/>
                  </a:cubicBezTo>
                  <a:cubicBezTo>
                    <a:pt x="1284" y="5546"/>
                    <a:pt x="0" y="4320"/>
                    <a:pt x="0" y="2802"/>
                  </a:cubicBezTo>
                  <a:cubicBezTo>
                    <a:pt x="0" y="1285"/>
                    <a:pt x="1284" y="1"/>
                    <a:pt x="2802" y="1"/>
                  </a:cubicBezTo>
                  <a:cubicBezTo>
                    <a:pt x="4320" y="59"/>
                    <a:pt x="5545" y="1285"/>
                    <a:pt x="5545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0" name="Google Shape;17130;p34"/>
            <p:cNvSpPr/>
            <p:nvPr/>
          </p:nvSpPr>
          <p:spPr>
            <a:xfrm>
              <a:off x="3106625" y="935650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5604" y="2802"/>
                  </a:moveTo>
                  <a:cubicBezTo>
                    <a:pt x="5604" y="4320"/>
                    <a:pt x="4320" y="5604"/>
                    <a:pt x="2744" y="5545"/>
                  </a:cubicBezTo>
                  <a:cubicBezTo>
                    <a:pt x="1226" y="5545"/>
                    <a:pt x="0" y="4320"/>
                    <a:pt x="0" y="2744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20" y="0"/>
                    <a:pt x="5604" y="1284"/>
                    <a:pt x="5546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1" name="Google Shape;17131;p34"/>
            <p:cNvSpPr/>
            <p:nvPr/>
          </p:nvSpPr>
          <p:spPr>
            <a:xfrm>
              <a:off x="1876475" y="3144950"/>
              <a:ext cx="140100" cy="138675"/>
            </a:xfrm>
            <a:custGeom>
              <a:avLst/>
              <a:gdLst/>
              <a:ahLst/>
              <a:cxnLst/>
              <a:rect l="l" t="t" r="r" b="b"/>
              <a:pathLst>
                <a:path w="5604" h="5547" extrusionOk="0">
                  <a:moveTo>
                    <a:pt x="2802" y="1"/>
                  </a:moveTo>
                  <a:cubicBezTo>
                    <a:pt x="4320" y="1"/>
                    <a:pt x="5604" y="1227"/>
                    <a:pt x="5604" y="2744"/>
                  </a:cubicBezTo>
                  <a:cubicBezTo>
                    <a:pt x="5604" y="4320"/>
                    <a:pt x="4378" y="5546"/>
                    <a:pt x="2802" y="5546"/>
                  </a:cubicBezTo>
                  <a:cubicBezTo>
                    <a:pt x="1284" y="5546"/>
                    <a:pt x="58" y="4320"/>
                    <a:pt x="58" y="2803"/>
                  </a:cubicBezTo>
                  <a:cubicBezTo>
                    <a:pt x="0" y="1285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2" name="Google Shape;17132;p34"/>
            <p:cNvSpPr/>
            <p:nvPr/>
          </p:nvSpPr>
          <p:spPr>
            <a:xfrm>
              <a:off x="2617775" y="117787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2802" y="59"/>
                  </a:moveTo>
                  <a:cubicBezTo>
                    <a:pt x="4320" y="59"/>
                    <a:pt x="5546" y="1343"/>
                    <a:pt x="5546" y="2802"/>
                  </a:cubicBezTo>
                  <a:cubicBezTo>
                    <a:pt x="5546" y="4378"/>
                    <a:pt x="4203" y="5604"/>
                    <a:pt x="2685" y="5604"/>
                  </a:cubicBezTo>
                  <a:cubicBezTo>
                    <a:pt x="1226" y="5546"/>
                    <a:pt x="0" y="4262"/>
                    <a:pt x="0" y="2744"/>
                  </a:cubicBezTo>
                  <a:cubicBezTo>
                    <a:pt x="59" y="1285"/>
                    <a:pt x="1284" y="1"/>
                    <a:pt x="2802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3" name="Google Shape;17133;p34"/>
            <p:cNvSpPr/>
            <p:nvPr/>
          </p:nvSpPr>
          <p:spPr>
            <a:xfrm>
              <a:off x="4822725" y="4370750"/>
              <a:ext cx="137175" cy="137175"/>
            </a:xfrm>
            <a:custGeom>
              <a:avLst/>
              <a:gdLst/>
              <a:ahLst/>
              <a:cxnLst/>
              <a:rect l="l" t="t" r="r" b="b"/>
              <a:pathLst>
                <a:path w="5487" h="5487" extrusionOk="0">
                  <a:moveTo>
                    <a:pt x="0" y="2744"/>
                  </a:moveTo>
                  <a:cubicBezTo>
                    <a:pt x="0" y="1284"/>
                    <a:pt x="1284" y="0"/>
                    <a:pt x="2802" y="0"/>
                  </a:cubicBezTo>
                  <a:cubicBezTo>
                    <a:pt x="4261" y="0"/>
                    <a:pt x="5487" y="1284"/>
                    <a:pt x="5487" y="2802"/>
                  </a:cubicBezTo>
                  <a:cubicBezTo>
                    <a:pt x="5487" y="4261"/>
                    <a:pt x="4203" y="5487"/>
                    <a:pt x="2744" y="5487"/>
                  </a:cubicBezTo>
                  <a:cubicBezTo>
                    <a:pt x="1284" y="5487"/>
                    <a:pt x="0" y="4203"/>
                    <a:pt x="0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4" name="Google Shape;17134;p34"/>
            <p:cNvSpPr/>
            <p:nvPr/>
          </p:nvSpPr>
          <p:spPr>
            <a:xfrm>
              <a:off x="2124550" y="1672575"/>
              <a:ext cx="138650" cy="137175"/>
            </a:xfrm>
            <a:custGeom>
              <a:avLst/>
              <a:gdLst/>
              <a:ahLst/>
              <a:cxnLst/>
              <a:rect l="l" t="t" r="r" b="b"/>
              <a:pathLst>
                <a:path w="5546" h="5487" extrusionOk="0">
                  <a:moveTo>
                    <a:pt x="5487" y="2744"/>
                  </a:moveTo>
                  <a:cubicBezTo>
                    <a:pt x="5545" y="4203"/>
                    <a:pt x="4261" y="5487"/>
                    <a:pt x="2802" y="5487"/>
                  </a:cubicBezTo>
                  <a:cubicBezTo>
                    <a:pt x="1284" y="5487"/>
                    <a:pt x="0" y="4261"/>
                    <a:pt x="0" y="2744"/>
                  </a:cubicBezTo>
                  <a:cubicBezTo>
                    <a:pt x="0" y="1284"/>
                    <a:pt x="1226" y="59"/>
                    <a:pt x="2685" y="0"/>
                  </a:cubicBezTo>
                  <a:cubicBezTo>
                    <a:pt x="4203" y="0"/>
                    <a:pt x="5487" y="1226"/>
                    <a:pt x="5487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5" name="Google Shape;17135;p34"/>
            <p:cNvSpPr/>
            <p:nvPr/>
          </p:nvSpPr>
          <p:spPr>
            <a:xfrm>
              <a:off x="2372625" y="4124125"/>
              <a:ext cx="135725" cy="137200"/>
            </a:xfrm>
            <a:custGeom>
              <a:avLst/>
              <a:gdLst/>
              <a:ahLst/>
              <a:cxnLst/>
              <a:rect l="l" t="t" r="r" b="b"/>
              <a:pathLst>
                <a:path w="5429" h="5488" extrusionOk="0">
                  <a:moveTo>
                    <a:pt x="5429" y="2744"/>
                  </a:moveTo>
                  <a:cubicBezTo>
                    <a:pt x="5429" y="4262"/>
                    <a:pt x="4144" y="5487"/>
                    <a:pt x="2685" y="5487"/>
                  </a:cubicBezTo>
                  <a:cubicBezTo>
                    <a:pt x="1167" y="5429"/>
                    <a:pt x="0" y="4203"/>
                    <a:pt x="0" y="2744"/>
                  </a:cubicBezTo>
                  <a:cubicBezTo>
                    <a:pt x="0" y="1226"/>
                    <a:pt x="1284" y="1"/>
                    <a:pt x="2743" y="59"/>
                  </a:cubicBezTo>
                  <a:cubicBezTo>
                    <a:pt x="4203" y="59"/>
                    <a:pt x="5429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6" name="Google Shape;17136;p34"/>
            <p:cNvSpPr/>
            <p:nvPr/>
          </p:nvSpPr>
          <p:spPr>
            <a:xfrm>
              <a:off x="1882300" y="2162875"/>
              <a:ext cx="137200" cy="135750"/>
            </a:xfrm>
            <a:custGeom>
              <a:avLst/>
              <a:gdLst/>
              <a:ahLst/>
              <a:cxnLst/>
              <a:rect l="l" t="t" r="r" b="b"/>
              <a:pathLst>
                <a:path w="5488" h="5430" extrusionOk="0">
                  <a:moveTo>
                    <a:pt x="5429" y="2744"/>
                  </a:moveTo>
                  <a:cubicBezTo>
                    <a:pt x="5429" y="4262"/>
                    <a:pt x="4203" y="5429"/>
                    <a:pt x="2744" y="5429"/>
                  </a:cubicBezTo>
                  <a:cubicBezTo>
                    <a:pt x="1226" y="5429"/>
                    <a:pt x="1" y="4145"/>
                    <a:pt x="59" y="2627"/>
                  </a:cubicBezTo>
                  <a:cubicBezTo>
                    <a:pt x="117" y="1168"/>
                    <a:pt x="1343" y="1"/>
                    <a:pt x="2802" y="1"/>
                  </a:cubicBezTo>
                  <a:cubicBezTo>
                    <a:pt x="4262" y="59"/>
                    <a:pt x="5487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7" name="Google Shape;17137;p34"/>
            <p:cNvSpPr/>
            <p:nvPr/>
          </p:nvSpPr>
          <p:spPr>
            <a:xfrm>
              <a:off x="4335325" y="4618825"/>
              <a:ext cx="135725" cy="135725"/>
            </a:xfrm>
            <a:custGeom>
              <a:avLst/>
              <a:gdLst/>
              <a:ahLst/>
              <a:cxnLst/>
              <a:rect l="l" t="t" r="r" b="b"/>
              <a:pathLst>
                <a:path w="5429" h="5429" extrusionOk="0">
                  <a:moveTo>
                    <a:pt x="5370" y="2685"/>
                  </a:moveTo>
                  <a:cubicBezTo>
                    <a:pt x="5429" y="4144"/>
                    <a:pt x="4203" y="5370"/>
                    <a:pt x="2744" y="5429"/>
                  </a:cubicBezTo>
                  <a:cubicBezTo>
                    <a:pt x="1226" y="5429"/>
                    <a:pt x="0" y="4203"/>
                    <a:pt x="0" y="2685"/>
                  </a:cubicBezTo>
                  <a:cubicBezTo>
                    <a:pt x="0" y="1226"/>
                    <a:pt x="1168" y="0"/>
                    <a:pt x="2685" y="0"/>
                  </a:cubicBezTo>
                  <a:cubicBezTo>
                    <a:pt x="4145" y="0"/>
                    <a:pt x="5370" y="1168"/>
                    <a:pt x="5370" y="26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8" name="Google Shape;17138;p34"/>
            <p:cNvSpPr/>
            <p:nvPr/>
          </p:nvSpPr>
          <p:spPr>
            <a:xfrm>
              <a:off x="3109550" y="4615900"/>
              <a:ext cx="134275" cy="134275"/>
            </a:xfrm>
            <a:custGeom>
              <a:avLst/>
              <a:gdLst/>
              <a:ahLst/>
              <a:cxnLst/>
              <a:rect l="l" t="t" r="r" b="b"/>
              <a:pathLst>
                <a:path w="5371" h="5371" extrusionOk="0">
                  <a:moveTo>
                    <a:pt x="2744" y="0"/>
                  </a:moveTo>
                  <a:cubicBezTo>
                    <a:pt x="4203" y="0"/>
                    <a:pt x="5370" y="1226"/>
                    <a:pt x="5312" y="2744"/>
                  </a:cubicBezTo>
                  <a:cubicBezTo>
                    <a:pt x="5312" y="4203"/>
                    <a:pt x="4144" y="5371"/>
                    <a:pt x="2627" y="5312"/>
                  </a:cubicBezTo>
                  <a:cubicBezTo>
                    <a:pt x="1109" y="5312"/>
                    <a:pt x="0" y="4145"/>
                    <a:pt x="0" y="2569"/>
                  </a:cubicBezTo>
                  <a:cubicBezTo>
                    <a:pt x="59" y="1109"/>
                    <a:pt x="1226" y="0"/>
                    <a:pt x="2744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9" name="Google Shape;17139;p34"/>
            <p:cNvSpPr/>
            <p:nvPr/>
          </p:nvSpPr>
          <p:spPr>
            <a:xfrm>
              <a:off x="5561100" y="1922100"/>
              <a:ext cx="134275" cy="132825"/>
            </a:xfrm>
            <a:custGeom>
              <a:avLst/>
              <a:gdLst/>
              <a:ahLst/>
              <a:cxnLst/>
              <a:rect l="l" t="t" r="r" b="b"/>
              <a:pathLst>
                <a:path w="5371" h="5313" extrusionOk="0">
                  <a:moveTo>
                    <a:pt x="2686" y="1"/>
                  </a:moveTo>
                  <a:cubicBezTo>
                    <a:pt x="4203" y="1"/>
                    <a:pt x="5371" y="1226"/>
                    <a:pt x="5312" y="2744"/>
                  </a:cubicBezTo>
                  <a:cubicBezTo>
                    <a:pt x="5312" y="4203"/>
                    <a:pt x="4145" y="5312"/>
                    <a:pt x="2627" y="5312"/>
                  </a:cubicBezTo>
                  <a:cubicBezTo>
                    <a:pt x="1110" y="5312"/>
                    <a:pt x="1" y="4086"/>
                    <a:pt x="1" y="2569"/>
                  </a:cubicBezTo>
                  <a:cubicBezTo>
                    <a:pt x="59" y="1110"/>
                    <a:pt x="1226" y="1"/>
                    <a:pt x="268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0" name="Google Shape;17140;p34"/>
            <p:cNvSpPr/>
            <p:nvPr/>
          </p:nvSpPr>
          <p:spPr>
            <a:xfrm>
              <a:off x="4583400" y="940025"/>
              <a:ext cx="131350" cy="131350"/>
            </a:xfrm>
            <a:custGeom>
              <a:avLst/>
              <a:gdLst/>
              <a:ahLst/>
              <a:cxnLst/>
              <a:rect l="l" t="t" r="r" b="b"/>
              <a:pathLst>
                <a:path w="5254" h="5254" extrusionOk="0">
                  <a:moveTo>
                    <a:pt x="2627" y="0"/>
                  </a:moveTo>
                  <a:cubicBezTo>
                    <a:pt x="4086" y="0"/>
                    <a:pt x="5254" y="1109"/>
                    <a:pt x="5254" y="2569"/>
                  </a:cubicBezTo>
                  <a:cubicBezTo>
                    <a:pt x="5254" y="4086"/>
                    <a:pt x="4086" y="5254"/>
                    <a:pt x="2569" y="5254"/>
                  </a:cubicBezTo>
                  <a:cubicBezTo>
                    <a:pt x="1109" y="5254"/>
                    <a:pt x="0" y="4086"/>
                    <a:pt x="0" y="2627"/>
                  </a:cubicBezTo>
                  <a:cubicBezTo>
                    <a:pt x="0" y="1109"/>
                    <a:pt x="1109" y="0"/>
                    <a:pt x="26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1" name="Google Shape;17141;p34"/>
            <p:cNvSpPr/>
            <p:nvPr/>
          </p:nvSpPr>
          <p:spPr>
            <a:xfrm>
              <a:off x="2127450" y="3880425"/>
              <a:ext cx="132825" cy="132825"/>
            </a:xfrm>
            <a:custGeom>
              <a:avLst/>
              <a:gdLst/>
              <a:ahLst/>
              <a:cxnLst/>
              <a:rect l="l" t="t" r="r" b="b"/>
              <a:pathLst>
                <a:path w="5313" h="5313" extrusionOk="0">
                  <a:moveTo>
                    <a:pt x="2686" y="1"/>
                  </a:moveTo>
                  <a:cubicBezTo>
                    <a:pt x="4145" y="1"/>
                    <a:pt x="5313" y="1168"/>
                    <a:pt x="5313" y="2627"/>
                  </a:cubicBezTo>
                  <a:cubicBezTo>
                    <a:pt x="5313" y="4145"/>
                    <a:pt x="4145" y="5312"/>
                    <a:pt x="2628" y="5312"/>
                  </a:cubicBezTo>
                  <a:cubicBezTo>
                    <a:pt x="1110" y="5254"/>
                    <a:pt x="1" y="4087"/>
                    <a:pt x="1" y="2627"/>
                  </a:cubicBezTo>
                  <a:cubicBezTo>
                    <a:pt x="1" y="1110"/>
                    <a:pt x="1168" y="1"/>
                    <a:pt x="262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2" name="Google Shape;17142;p34"/>
            <p:cNvSpPr/>
            <p:nvPr/>
          </p:nvSpPr>
          <p:spPr>
            <a:xfrm>
              <a:off x="1880850" y="3390125"/>
              <a:ext cx="132800" cy="132800"/>
            </a:xfrm>
            <a:custGeom>
              <a:avLst/>
              <a:gdLst/>
              <a:ahLst/>
              <a:cxnLst/>
              <a:rect l="l" t="t" r="r" b="b"/>
              <a:pathLst>
                <a:path w="5312" h="5312" extrusionOk="0">
                  <a:moveTo>
                    <a:pt x="2627" y="0"/>
                  </a:moveTo>
                  <a:cubicBezTo>
                    <a:pt x="4086" y="0"/>
                    <a:pt x="5254" y="1168"/>
                    <a:pt x="5312" y="2627"/>
                  </a:cubicBezTo>
                  <a:cubicBezTo>
                    <a:pt x="5312" y="4145"/>
                    <a:pt x="4145" y="5312"/>
                    <a:pt x="2627" y="5312"/>
                  </a:cubicBezTo>
                  <a:cubicBezTo>
                    <a:pt x="1168" y="5312"/>
                    <a:pt x="0" y="4145"/>
                    <a:pt x="0" y="2685"/>
                  </a:cubicBezTo>
                  <a:cubicBezTo>
                    <a:pt x="0" y="1168"/>
                    <a:pt x="1168" y="59"/>
                    <a:pt x="2627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3" name="Google Shape;17143;p34"/>
            <p:cNvSpPr/>
            <p:nvPr/>
          </p:nvSpPr>
          <p:spPr>
            <a:xfrm>
              <a:off x="2616300" y="4372200"/>
              <a:ext cx="132825" cy="134275"/>
            </a:xfrm>
            <a:custGeom>
              <a:avLst/>
              <a:gdLst/>
              <a:ahLst/>
              <a:cxnLst/>
              <a:rect l="l" t="t" r="r" b="b"/>
              <a:pathLst>
                <a:path w="5313" h="5371" extrusionOk="0">
                  <a:moveTo>
                    <a:pt x="5313" y="2744"/>
                  </a:moveTo>
                  <a:cubicBezTo>
                    <a:pt x="5313" y="4262"/>
                    <a:pt x="4087" y="5371"/>
                    <a:pt x="2628" y="5371"/>
                  </a:cubicBezTo>
                  <a:cubicBezTo>
                    <a:pt x="1110" y="5312"/>
                    <a:pt x="1" y="4145"/>
                    <a:pt x="1" y="2569"/>
                  </a:cubicBezTo>
                  <a:cubicBezTo>
                    <a:pt x="59" y="1110"/>
                    <a:pt x="1285" y="1"/>
                    <a:pt x="2744" y="59"/>
                  </a:cubicBezTo>
                  <a:cubicBezTo>
                    <a:pt x="4204" y="117"/>
                    <a:pt x="5313" y="1285"/>
                    <a:pt x="5313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4" name="Google Shape;17144;p34"/>
            <p:cNvSpPr/>
            <p:nvPr/>
          </p:nvSpPr>
          <p:spPr>
            <a:xfrm>
              <a:off x="2864375" y="940025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8" y="0"/>
                    <a:pt x="5196" y="1168"/>
                    <a:pt x="5196" y="2627"/>
                  </a:cubicBezTo>
                  <a:cubicBezTo>
                    <a:pt x="5254" y="4028"/>
                    <a:pt x="4028" y="5254"/>
                    <a:pt x="2569" y="5254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5" name="Google Shape;17145;p34"/>
            <p:cNvSpPr/>
            <p:nvPr/>
          </p:nvSpPr>
          <p:spPr>
            <a:xfrm>
              <a:off x="5562550" y="3638200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9" y="0"/>
                    <a:pt x="5196" y="1168"/>
                    <a:pt x="5254" y="2569"/>
                  </a:cubicBezTo>
                  <a:cubicBezTo>
                    <a:pt x="5254" y="4028"/>
                    <a:pt x="4029" y="5254"/>
                    <a:pt x="2628" y="5195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168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6" name="Google Shape;17146;p34"/>
            <p:cNvSpPr/>
            <p:nvPr/>
          </p:nvSpPr>
          <p:spPr>
            <a:xfrm>
              <a:off x="5073700" y="1188100"/>
              <a:ext cx="129900" cy="128425"/>
            </a:xfrm>
            <a:custGeom>
              <a:avLst/>
              <a:gdLst/>
              <a:ahLst/>
              <a:cxnLst/>
              <a:rect l="l" t="t" r="r" b="b"/>
              <a:pathLst>
                <a:path w="5196" h="5137" extrusionOk="0">
                  <a:moveTo>
                    <a:pt x="2569" y="0"/>
                  </a:moveTo>
                  <a:cubicBezTo>
                    <a:pt x="4028" y="0"/>
                    <a:pt x="5196" y="1226"/>
                    <a:pt x="5196" y="2627"/>
                  </a:cubicBezTo>
                  <a:cubicBezTo>
                    <a:pt x="5137" y="3969"/>
                    <a:pt x="3970" y="5137"/>
                    <a:pt x="2569" y="5137"/>
                  </a:cubicBezTo>
                  <a:cubicBezTo>
                    <a:pt x="1168" y="5137"/>
                    <a:pt x="1" y="3911"/>
                    <a:pt x="1" y="2510"/>
                  </a:cubicBezTo>
                  <a:cubicBezTo>
                    <a:pt x="59" y="1109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7" name="Google Shape;17147;p34"/>
            <p:cNvSpPr/>
            <p:nvPr/>
          </p:nvSpPr>
          <p:spPr>
            <a:xfrm>
              <a:off x="5320325" y="1430325"/>
              <a:ext cx="129900" cy="128450"/>
            </a:xfrm>
            <a:custGeom>
              <a:avLst/>
              <a:gdLst/>
              <a:ahLst/>
              <a:cxnLst/>
              <a:rect l="l" t="t" r="r" b="b"/>
              <a:pathLst>
                <a:path w="5196" h="5138" extrusionOk="0">
                  <a:moveTo>
                    <a:pt x="5137" y="2627"/>
                  </a:moveTo>
                  <a:cubicBezTo>
                    <a:pt x="5137" y="4028"/>
                    <a:pt x="3970" y="5137"/>
                    <a:pt x="2569" y="5137"/>
                  </a:cubicBezTo>
                  <a:cubicBezTo>
                    <a:pt x="1168" y="5137"/>
                    <a:pt x="0" y="3912"/>
                    <a:pt x="0" y="2511"/>
                  </a:cubicBezTo>
                  <a:cubicBezTo>
                    <a:pt x="59" y="1110"/>
                    <a:pt x="1285" y="1"/>
                    <a:pt x="2627" y="1"/>
                  </a:cubicBezTo>
                  <a:cubicBezTo>
                    <a:pt x="4028" y="59"/>
                    <a:pt x="5195" y="1226"/>
                    <a:pt x="5137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8" name="Google Shape;17148;p34"/>
            <p:cNvSpPr/>
            <p:nvPr/>
          </p:nvSpPr>
          <p:spPr>
            <a:xfrm>
              <a:off x="1886675" y="1920650"/>
              <a:ext cx="128450" cy="126975"/>
            </a:xfrm>
            <a:custGeom>
              <a:avLst/>
              <a:gdLst/>
              <a:ahLst/>
              <a:cxnLst/>
              <a:rect l="l" t="t" r="r" b="b"/>
              <a:pathLst>
                <a:path w="5138" h="5079" extrusionOk="0">
                  <a:moveTo>
                    <a:pt x="2569" y="0"/>
                  </a:moveTo>
                  <a:cubicBezTo>
                    <a:pt x="3970" y="0"/>
                    <a:pt x="5079" y="1109"/>
                    <a:pt x="5079" y="2510"/>
                  </a:cubicBezTo>
                  <a:cubicBezTo>
                    <a:pt x="5137" y="3969"/>
                    <a:pt x="3970" y="5078"/>
                    <a:pt x="2569" y="5078"/>
                  </a:cubicBezTo>
                  <a:cubicBezTo>
                    <a:pt x="1168" y="5078"/>
                    <a:pt x="59" y="3969"/>
                    <a:pt x="1" y="2568"/>
                  </a:cubicBezTo>
                  <a:cubicBezTo>
                    <a:pt x="1" y="1168"/>
                    <a:pt x="1110" y="59"/>
                    <a:pt x="256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9" name="Google Shape;17149;p34"/>
            <p:cNvSpPr/>
            <p:nvPr/>
          </p:nvSpPr>
          <p:spPr>
            <a:xfrm>
              <a:off x="5812100" y="2904175"/>
              <a:ext cx="125525" cy="127000"/>
            </a:xfrm>
            <a:custGeom>
              <a:avLst/>
              <a:gdLst/>
              <a:ahLst/>
              <a:cxnLst/>
              <a:rect l="l" t="t" r="r" b="b"/>
              <a:pathLst>
                <a:path w="5021" h="5080" extrusionOk="0">
                  <a:moveTo>
                    <a:pt x="2510" y="5021"/>
                  </a:moveTo>
                  <a:cubicBezTo>
                    <a:pt x="1109" y="5079"/>
                    <a:pt x="0" y="3970"/>
                    <a:pt x="0" y="2511"/>
                  </a:cubicBezTo>
                  <a:cubicBezTo>
                    <a:pt x="0" y="1110"/>
                    <a:pt x="1051" y="1"/>
                    <a:pt x="2510" y="1"/>
                  </a:cubicBezTo>
                  <a:cubicBezTo>
                    <a:pt x="3911" y="1"/>
                    <a:pt x="5020" y="1052"/>
                    <a:pt x="5020" y="2452"/>
                  </a:cubicBezTo>
                  <a:cubicBezTo>
                    <a:pt x="5020" y="3912"/>
                    <a:pt x="3969" y="5021"/>
                    <a:pt x="2510" y="50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0" name="Google Shape;17150;p34"/>
            <p:cNvSpPr/>
            <p:nvPr/>
          </p:nvSpPr>
          <p:spPr>
            <a:xfrm>
              <a:off x="5810625" y="2660475"/>
              <a:ext cx="127000" cy="127000"/>
            </a:xfrm>
            <a:custGeom>
              <a:avLst/>
              <a:gdLst/>
              <a:ahLst/>
              <a:cxnLst/>
              <a:rect l="l" t="t" r="r" b="b"/>
              <a:pathLst>
                <a:path w="5080" h="5080" extrusionOk="0">
                  <a:moveTo>
                    <a:pt x="2569" y="5079"/>
                  </a:moveTo>
                  <a:cubicBezTo>
                    <a:pt x="1168" y="5079"/>
                    <a:pt x="59" y="3970"/>
                    <a:pt x="1" y="2569"/>
                  </a:cubicBezTo>
                  <a:cubicBezTo>
                    <a:pt x="1" y="1168"/>
                    <a:pt x="1110" y="59"/>
                    <a:pt x="2569" y="1"/>
                  </a:cubicBezTo>
                  <a:cubicBezTo>
                    <a:pt x="3970" y="1"/>
                    <a:pt x="5079" y="1110"/>
                    <a:pt x="5079" y="2569"/>
                  </a:cubicBezTo>
                  <a:cubicBezTo>
                    <a:pt x="5079" y="3970"/>
                    <a:pt x="3970" y="5079"/>
                    <a:pt x="2569" y="50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1" name="Google Shape;17151;p34"/>
            <p:cNvSpPr/>
            <p:nvPr/>
          </p:nvSpPr>
          <p:spPr>
            <a:xfrm>
              <a:off x="4581925" y="4623200"/>
              <a:ext cx="127000" cy="126975"/>
            </a:xfrm>
            <a:custGeom>
              <a:avLst/>
              <a:gdLst/>
              <a:ahLst/>
              <a:cxnLst/>
              <a:rect l="l" t="t" r="r" b="b"/>
              <a:pathLst>
                <a:path w="5080" h="5079" extrusionOk="0">
                  <a:moveTo>
                    <a:pt x="5079" y="2510"/>
                  </a:moveTo>
                  <a:cubicBezTo>
                    <a:pt x="5079" y="3911"/>
                    <a:pt x="3970" y="5020"/>
                    <a:pt x="2569" y="5079"/>
                  </a:cubicBezTo>
                  <a:cubicBezTo>
                    <a:pt x="1168" y="5079"/>
                    <a:pt x="1" y="3969"/>
                    <a:pt x="1" y="2569"/>
                  </a:cubicBezTo>
                  <a:cubicBezTo>
                    <a:pt x="1" y="1109"/>
                    <a:pt x="1110" y="0"/>
                    <a:pt x="2511" y="0"/>
                  </a:cubicBezTo>
                  <a:cubicBezTo>
                    <a:pt x="3912" y="0"/>
                    <a:pt x="5021" y="1109"/>
                    <a:pt x="5079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2" name="Google Shape;17152;p34"/>
            <p:cNvSpPr/>
            <p:nvPr/>
          </p:nvSpPr>
          <p:spPr>
            <a:xfrm>
              <a:off x="3849400" y="694850"/>
              <a:ext cx="126975" cy="127000"/>
            </a:xfrm>
            <a:custGeom>
              <a:avLst/>
              <a:gdLst/>
              <a:ahLst/>
              <a:cxnLst/>
              <a:rect l="l" t="t" r="r" b="b"/>
              <a:pathLst>
                <a:path w="5079" h="5080" extrusionOk="0">
                  <a:moveTo>
                    <a:pt x="2510" y="59"/>
                  </a:moveTo>
                  <a:cubicBezTo>
                    <a:pt x="3911" y="1"/>
                    <a:pt x="5078" y="1110"/>
                    <a:pt x="5078" y="2569"/>
                  </a:cubicBezTo>
                  <a:cubicBezTo>
                    <a:pt x="5078" y="3970"/>
                    <a:pt x="3969" y="5079"/>
                    <a:pt x="2510" y="5079"/>
                  </a:cubicBezTo>
                  <a:cubicBezTo>
                    <a:pt x="1109" y="5079"/>
                    <a:pt x="58" y="3970"/>
                    <a:pt x="0" y="2628"/>
                  </a:cubicBezTo>
                  <a:cubicBezTo>
                    <a:pt x="0" y="1168"/>
                    <a:pt x="1109" y="59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3" name="Google Shape;17153;p34"/>
            <p:cNvSpPr/>
            <p:nvPr/>
          </p:nvSpPr>
          <p:spPr>
            <a:xfrm>
              <a:off x="36027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5020" y="2452"/>
                  </a:moveTo>
                  <a:cubicBezTo>
                    <a:pt x="5020" y="3911"/>
                    <a:pt x="3970" y="5020"/>
                    <a:pt x="2510" y="5020"/>
                  </a:cubicBezTo>
                  <a:cubicBezTo>
                    <a:pt x="1109" y="5020"/>
                    <a:pt x="59" y="3911"/>
                    <a:pt x="0" y="2510"/>
                  </a:cubicBezTo>
                  <a:cubicBezTo>
                    <a:pt x="0" y="1109"/>
                    <a:pt x="1109" y="0"/>
                    <a:pt x="2510" y="0"/>
                  </a:cubicBezTo>
                  <a:cubicBezTo>
                    <a:pt x="3911" y="0"/>
                    <a:pt x="5020" y="1051"/>
                    <a:pt x="5020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4" name="Google Shape;17154;p34"/>
            <p:cNvSpPr/>
            <p:nvPr/>
          </p:nvSpPr>
          <p:spPr>
            <a:xfrm>
              <a:off x="2867300" y="4620275"/>
              <a:ext cx="124075" cy="124075"/>
            </a:xfrm>
            <a:custGeom>
              <a:avLst/>
              <a:gdLst/>
              <a:ahLst/>
              <a:cxnLst/>
              <a:rect l="l" t="t" r="r" b="b"/>
              <a:pathLst>
                <a:path w="4963" h="4963" extrusionOk="0">
                  <a:moveTo>
                    <a:pt x="2511" y="4962"/>
                  </a:moveTo>
                  <a:cubicBezTo>
                    <a:pt x="1110" y="4962"/>
                    <a:pt x="1" y="3853"/>
                    <a:pt x="1" y="2452"/>
                  </a:cubicBezTo>
                  <a:cubicBezTo>
                    <a:pt x="1" y="1110"/>
                    <a:pt x="1110" y="1"/>
                    <a:pt x="2511" y="1"/>
                  </a:cubicBezTo>
                  <a:cubicBezTo>
                    <a:pt x="3911" y="1"/>
                    <a:pt x="4962" y="1110"/>
                    <a:pt x="4962" y="2510"/>
                  </a:cubicBezTo>
                  <a:cubicBezTo>
                    <a:pt x="4962" y="3911"/>
                    <a:pt x="3911" y="4962"/>
                    <a:pt x="2511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5" name="Google Shape;17155;p34"/>
            <p:cNvSpPr/>
            <p:nvPr/>
          </p:nvSpPr>
          <p:spPr>
            <a:xfrm>
              <a:off x="5812100" y="2415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0" y="1"/>
                  </a:moveTo>
                  <a:cubicBezTo>
                    <a:pt x="3853" y="1"/>
                    <a:pt x="4962" y="1110"/>
                    <a:pt x="4962" y="2511"/>
                  </a:cubicBezTo>
                  <a:cubicBezTo>
                    <a:pt x="5020" y="3853"/>
                    <a:pt x="3911" y="4962"/>
                    <a:pt x="2510" y="4962"/>
                  </a:cubicBezTo>
                  <a:cubicBezTo>
                    <a:pt x="1109" y="5021"/>
                    <a:pt x="0" y="3912"/>
                    <a:pt x="0" y="2511"/>
                  </a:cubicBezTo>
                  <a:cubicBezTo>
                    <a:pt x="0" y="1110"/>
                    <a:pt x="1109" y="1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6" name="Google Shape;17156;p34"/>
            <p:cNvSpPr/>
            <p:nvPr/>
          </p:nvSpPr>
          <p:spPr>
            <a:xfrm>
              <a:off x="5812100" y="3152250"/>
              <a:ext cx="125525" cy="124075"/>
            </a:xfrm>
            <a:custGeom>
              <a:avLst/>
              <a:gdLst/>
              <a:ahLst/>
              <a:cxnLst/>
              <a:rect l="l" t="t" r="r" b="b"/>
              <a:pathLst>
                <a:path w="5021" h="4963" extrusionOk="0">
                  <a:moveTo>
                    <a:pt x="2452" y="4962"/>
                  </a:moveTo>
                  <a:cubicBezTo>
                    <a:pt x="1109" y="4904"/>
                    <a:pt x="0" y="3795"/>
                    <a:pt x="59" y="2394"/>
                  </a:cubicBezTo>
                  <a:cubicBezTo>
                    <a:pt x="59" y="1052"/>
                    <a:pt x="1168" y="1"/>
                    <a:pt x="2510" y="1"/>
                  </a:cubicBezTo>
                  <a:cubicBezTo>
                    <a:pt x="3911" y="1"/>
                    <a:pt x="5020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7" name="Google Shape;17157;p34"/>
            <p:cNvSpPr/>
            <p:nvPr/>
          </p:nvSpPr>
          <p:spPr>
            <a:xfrm>
              <a:off x="2378450" y="1186625"/>
              <a:ext cx="124075" cy="122600"/>
            </a:xfrm>
            <a:custGeom>
              <a:avLst/>
              <a:gdLst/>
              <a:ahLst/>
              <a:cxnLst/>
              <a:rect l="l" t="t" r="r" b="b"/>
              <a:pathLst>
                <a:path w="4963" h="4904" extrusionOk="0">
                  <a:moveTo>
                    <a:pt x="2452" y="4904"/>
                  </a:moveTo>
                  <a:cubicBezTo>
                    <a:pt x="1110" y="4904"/>
                    <a:pt x="1" y="3853"/>
                    <a:pt x="1" y="2452"/>
                  </a:cubicBezTo>
                  <a:cubicBezTo>
                    <a:pt x="1" y="1110"/>
                    <a:pt x="1110" y="1"/>
                    <a:pt x="2510" y="1"/>
                  </a:cubicBezTo>
                  <a:cubicBezTo>
                    <a:pt x="3853" y="1"/>
                    <a:pt x="4962" y="1110"/>
                    <a:pt x="4962" y="2511"/>
                  </a:cubicBezTo>
                  <a:cubicBezTo>
                    <a:pt x="4904" y="3853"/>
                    <a:pt x="3795" y="4904"/>
                    <a:pt x="2452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8" name="Google Shape;17158;p34"/>
            <p:cNvSpPr/>
            <p:nvPr/>
          </p:nvSpPr>
          <p:spPr>
            <a:xfrm>
              <a:off x="40930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1" y="0"/>
                  </a:moveTo>
                  <a:cubicBezTo>
                    <a:pt x="3912" y="59"/>
                    <a:pt x="5021" y="1168"/>
                    <a:pt x="4962" y="2569"/>
                  </a:cubicBezTo>
                  <a:cubicBezTo>
                    <a:pt x="4962" y="3911"/>
                    <a:pt x="3853" y="5020"/>
                    <a:pt x="2452" y="4962"/>
                  </a:cubicBezTo>
                  <a:cubicBezTo>
                    <a:pt x="1052" y="4962"/>
                    <a:pt x="1" y="3853"/>
                    <a:pt x="1" y="2510"/>
                  </a:cubicBezTo>
                  <a:cubicBezTo>
                    <a:pt x="1" y="1109"/>
                    <a:pt x="1110" y="0"/>
                    <a:pt x="25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9" name="Google Shape;17159;p34"/>
            <p:cNvSpPr/>
            <p:nvPr/>
          </p:nvSpPr>
          <p:spPr>
            <a:xfrm>
              <a:off x="1885225" y="3641100"/>
              <a:ext cx="124050" cy="124075"/>
            </a:xfrm>
            <a:custGeom>
              <a:avLst/>
              <a:gdLst/>
              <a:ahLst/>
              <a:cxnLst/>
              <a:rect l="l" t="t" r="r" b="b"/>
              <a:pathLst>
                <a:path w="4962" h="4963" extrusionOk="0">
                  <a:moveTo>
                    <a:pt x="2452" y="1"/>
                  </a:moveTo>
                  <a:cubicBezTo>
                    <a:pt x="3853" y="1"/>
                    <a:pt x="4962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ubicBezTo>
                    <a:pt x="1051" y="4962"/>
                    <a:pt x="0" y="3853"/>
                    <a:pt x="0" y="2453"/>
                  </a:cubicBezTo>
                  <a:cubicBezTo>
                    <a:pt x="0" y="1110"/>
                    <a:pt x="1109" y="1"/>
                    <a:pt x="24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0" name="Google Shape;17160;p34"/>
            <p:cNvSpPr/>
            <p:nvPr/>
          </p:nvSpPr>
          <p:spPr>
            <a:xfrm>
              <a:off x="5318875" y="4129975"/>
              <a:ext cx="124050" cy="125500"/>
            </a:xfrm>
            <a:custGeom>
              <a:avLst/>
              <a:gdLst/>
              <a:ahLst/>
              <a:cxnLst/>
              <a:rect l="l" t="t" r="r" b="b"/>
              <a:pathLst>
                <a:path w="4962" h="5020" extrusionOk="0">
                  <a:moveTo>
                    <a:pt x="58" y="2510"/>
                  </a:moveTo>
                  <a:cubicBezTo>
                    <a:pt x="58" y="1109"/>
                    <a:pt x="1167" y="0"/>
                    <a:pt x="2568" y="58"/>
                  </a:cubicBezTo>
                  <a:cubicBezTo>
                    <a:pt x="3911" y="117"/>
                    <a:pt x="4962" y="1226"/>
                    <a:pt x="4962" y="2568"/>
                  </a:cubicBezTo>
                  <a:cubicBezTo>
                    <a:pt x="4962" y="3911"/>
                    <a:pt x="3794" y="5020"/>
                    <a:pt x="2452" y="5020"/>
                  </a:cubicBezTo>
                  <a:cubicBezTo>
                    <a:pt x="1109" y="4962"/>
                    <a:pt x="0" y="3853"/>
                    <a:pt x="58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1" name="Google Shape;17161;p34"/>
            <p:cNvSpPr/>
            <p:nvPr/>
          </p:nvSpPr>
          <p:spPr>
            <a:xfrm>
              <a:off x="3357625" y="696325"/>
              <a:ext cx="124050" cy="124050"/>
            </a:xfrm>
            <a:custGeom>
              <a:avLst/>
              <a:gdLst/>
              <a:ahLst/>
              <a:cxnLst/>
              <a:rect l="l" t="t" r="r" b="b"/>
              <a:pathLst>
                <a:path w="4962" h="4962" extrusionOk="0">
                  <a:moveTo>
                    <a:pt x="2510" y="4962"/>
                  </a:moveTo>
                  <a:cubicBezTo>
                    <a:pt x="1168" y="4962"/>
                    <a:pt x="59" y="3853"/>
                    <a:pt x="0" y="2510"/>
                  </a:cubicBezTo>
                  <a:cubicBezTo>
                    <a:pt x="0" y="1168"/>
                    <a:pt x="1109" y="59"/>
                    <a:pt x="2452" y="59"/>
                  </a:cubicBezTo>
                  <a:cubicBezTo>
                    <a:pt x="3794" y="0"/>
                    <a:pt x="4903" y="1109"/>
                    <a:pt x="4903" y="2452"/>
                  </a:cubicBezTo>
                  <a:cubicBezTo>
                    <a:pt x="4962" y="3794"/>
                    <a:pt x="3853" y="4903"/>
                    <a:pt x="2510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2" name="Google Shape;17162;p34"/>
            <p:cNvSpPr/>
            <p:nvPr/>
          </p:nvSpPr>
          <p:spPr>
            <a:xfrm>
              <a:off x="5076625" y="43780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1" y="2393"/>
                  </a:moveTo>
                  <a:cubicBezTo>
                    <a:pt x="59" y="1051"/>
                    <a:pt x="1226" y="0"/>
                    <a:pt x="2511" y="0"/>
                  </a:cubicBezTo>
                  <a:cubicBezTo>
                    <a:pt x="3853" y="58"/>
                    <a:pt x="4962" y="1226"/>
                    <a:pt x="4904" y="2510"/>
                  </a:cubicBezTo>
                  <a:cubicBezTo>
                    <a:pt x="4904" y="3852"/>
                    <a:pt x="3736" y="4962"/>
                    <a:pt x="2394" y="4903"/>
                  </a:cubicBezTo>
                  <a:cubicBezTo>
                    <a:pt x="1051" y="4903"/>
                    <a:pt x="1" y="3736"/>
                    <a:pt x="1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3" name="Google Shape;17163;p34"/>
            <p:cNvSpPr/>
            <p:nvPr/>
          </p:nvSpPr>
          <p:spPr>
            <a:xfrm>
              <a:off x="4830000" y="944400"/>
              <a:ext cx="122625" cy="122600"/>
            </a:xfrm>
            <a:custGeom>
              <a:avLst/>
              <a:gdLst/>
              <a:ahLst/>
              <a:cxnLst/>
              <a:rect l="l" t="t" r="r" b="b"/>
              <a:pathLst>
                <a:path w="4905" h="4904" extrusionOk="0">
                  <a:moveTo>
                    <a:pt x="4904" y="2452"/>
                  </a:moveTo>
                  <a:cubicBezTo>
                    <a:pt x="4904" y="3794"/>
                    <a:pt x="3795" y="4903"/>
                    <a:pt x="2453" y="4903"/>
                  </a:cubicBezTo>
                  <a:cubicBezTo>
                    <a:pt x="1110" y="4903"/>
                    <a:pt x="1" y="3736"/>
                    <a:pt x="1" y="2452"/>
                  </a:cubicBezTo>
                  <a:cubicBezTo>
                    <a:pt x="1" y="1109"/>
                    <a:pt x="1168" y="0"/>
                    <a:pt x="2453" y="0"/>
                  </a:cubicBezTo>
                  <a:cubicBezTo>
                    <a:pt x="3795" y="0"/>
                    <a:pt x="4904" y="1109"/>
                    <a:pt x="4904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4" name="Google Shape;17164;p34"/>
            <p:cNvSpPr/>
            <p:nvPr/>
          </p:nvSpPr>
          <p:spPr>
            <a:xfrm>
              <a:off x="2131825" y="14332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3" y="4904"/>
                  </a:moveTo>
                  <a:cubicBezTo>
                    <a:pt x="1110" y="4904"/>
                    <a:pt x="1" y="3795"/>
                    <a:pt x="1" y="2452"/>
                  </a:cubicBezTo>
                  <a:cubicBezTo>
                    <a:pt x="59" y="1109"/>
                    <a:pt x="1168" y="0"/>
                    <a:pt x="2511" y="0"/>
                  </a:cubicBezTo>
                  <a:cubicBezTo>
                    <a:pt x="3853" y="59"/>
                    <a:pt x="4962" y="1168"/>
                    <a:pt x="4904" y="2510"/>
                  </a:cubicBezTo>
                  <a:cubicBezTo>
                    <a:pt x="4904" y="3853"/>
                    <a:pt x="3795" y="4962"/>
                    <a:pt x="2453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5" name="Google Shape;17165;p34"/>
            <p:cNvSpPr/>
            <p:nvPr/>
          </p:nvSpPr>
          <p:spPr>
            <a:xfrm>
              <a:off x="5565475" y="1679875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2" y="0"/>
                  </a:moveTo>
                  <a:cubicBezTo>
                    <a:pt x="3795" y="0"/>
                    <a:pt x="4962" y="1109"/>
                    <a:pt x="4962" y="2452"/>
                  </a:cubicBezTo>
                  <a:cubicBezTo>
                    <a:pt x="4962" y="3794"/>
                    <a:pt x="3853" y="4903"/>
                    <a:pt x="2511" y="4903"/>
                  </a:cubicBezTo>
                  <a:cubicBezTo>
                    <a:pt x="1168" y="4962"/>
                    <a:pt x="59" y="3852"/>
                    <a:pt x="59" y="2510"/>
                  </a:cubicBezTo>
                  <a:cubicBezTo>
                    <a:pt x="1" y="1167"/>
                    <a:pt x="1110" y="58"/>
                    <a:pt x="245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6" name="Google Shape;17166;p34"/>
            <p:cNvSpPr/>
            <p:nvPr/>
          </p:nvSpPr>
          <p:spPr>
            <a:xfrm>
              <a:off x="3847925" y="4868350"/>
              <a:ext cx="121150" cy="121150"/>
            </a:xfrm>
            <a:custGeom>
              <a:avLst/>
              <a:gdLst/>
              <a:ahLst/>
              <a:cxnLst/>
              <a:rect l="l" t="t" r="r" b="b"/>
              <a:pathLst>
                <a:path w="4846" h="4846" extrusionOk="0">
                  <a:moveTo>
                    <a:pt x="4845" y="2394"/>
                  </a:moveTo>
                  <a:cubicBezTo>
                    <a:pt x="4845" y="3736"/>
                    <a:pt x="3795" y="4845"/>
                    <a:pt x="2452" y="4845"/>
                  </a:cubicBezTo>
                  <a:cubicBezTo>
                    <a:pt x="1168" y="4845"/>
                    <a:pt x="59" y="3795"/>
                    <a:pt x="59" y="2452"/>
                  </a:cubicBezTo>
                  <a:cubicBezTo>
                    <a:pt x="1" y="1110"/>
                    <a:pt x="1110" y="59"/>
                    <a:pt x="2394" y="59"/>
                  </a:cubicBezTo>
                  <a:cubicBezTo>
                    <a:pt x="3736" y="1"/>
                    <a:pt x="4845" y="1110"/>
                    <a:pt x="4845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7" name="Google Shape;17167;p34"/>
            <p:cNvSpPr/>
            <p:nvPr/>
          </p:nvSpPr>
          <p:spPr>
            <a:xfrm>
              <a:off x="1644450" y="2660475"/>
              <a:ext cx="119675" cy="119700"/>
            </a:xfrm>
            <a:custGeom>
              <a:avLst/>
              <a:gdLst/>
              <a:ahLst/>
              <a:cxnLst/>
              <a:rect l="l" t="t" r="r" b="b"/>
              <a:pathLst>
                <a:path w="4787" h="4788" extrusionOk="0">
                  <a:moveTo>
                    <a:pt x="2393" y="1"/>
                  </a:moveTo>
                  <a:cubicBezTo>
                    <a:pt x="3678" y="1"/>
                    <a:pt x="4787" y="1052"/>
                    <a:pt x="4787" y="2394"/>
                  </a:cubicBezTo>
                  <a:cubicBezTo>
                    <a:pt x="4787" y="3678"/>
                    <a:pt x="3736" y="4787"/>
                    <a:pt x="2393" y="4787"/>
                  </a:cubicBezTo>
                  <a:cubicBezTo>
                    <a:pt x="1109" y="4787"/>
                    <a:pt x="0" y="3737"/>
                    <a:pt x="0" y="2394"/>
                  </a:cubicBezTo>
                  <a:cubicBezTo>
                    <a:pt x="0" y="1110"/>
                    <a:pt x="1051" y="1"/>
                    <a:pt x="23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8" name="Google Shape;17168;p34"/>
            <p:cNvSpPr/>
            <p:nvPr/>
          </p:nvSpPr>
          <p:spPr>
            <a:xfrm>
              <a:off x="3605700" y="4868350"/>
              <a:ext cx="121125" cy="121150"/>
            </a:xfrm>
            <a:custGeom>
              <a:avLst/>
              <a:gdLst/>
              <a:ahLst/>
              <a:cxnLst/>
              <a:rect l="l" t="t" r="r" b="b"/>
              <a:pathLst>
                <a:path w="4845" h="4846" extrusionOk="0">
                  <a:moveTo>
                    <a:pt x="4787" y="2394"/>
                  </a:moveTo>
                  <a:cubicBezTo>
                    <a:pt x="4845" y="3736"/>
                    <a:pt x="3736" y="4845"/>
                    <a:pt x="2452" y="4845"/>
                  </a:cubicBezTo>
                  <a:cubicBezTo>
                    <a:pt x="1109" y="4845"/>
                    <a:pt x="59" y="3795"/>
                    <a:pt x="0" y="2452"/>
                  </a:cubicBezTo>
                  <a:cubicBezTo>
                    <a:pt x="0" y="1110"/>
                    <a:pt x="1051" y="59"/>
                    <a:pt x="2393" y="59"/>
                  </a:cubicBezTo>
                  <a:cubicBezTo>
                    <a:pt x="3736" y="1"/>
                    <a:pt x="4787" y="1110"/>
                    <a:pt x="4787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9" name="Google Shape;17169;p34"/>
            <p:cNvSpPr/>
            <p:nvPr/>
          </p:nvSpPr>
          <p:spPr>
            <a:xfrm>
              <a:off x="4342625" y="699250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8"/>
                  </a:moveTo>
                  <a:cubicBezTo>
                    <a:pt x="1051" y="4728"/>
                    <a:pt x="59" y="3736"/>
                    <a:pt x="59" y="2393"/>
                  </a:cubicBezTo>
                  <a:cubicBezTo>
                    <a:pt x="0" y="1051"/>
                    <a:pt x="1051" y="0"/>
                    <a:pt x="2452" y="0"/>
                  </a:cubicBezTo>
                  <a:cubicBezTo>
                    <a:pt x="3736" y="58"/>
                    <a:pt x="4787" y="1051"/>
                    <a:pt x="4728" y="2393"/>
                  </a:cubicBezTo>
                  <a:cubicBezTo>
                    <a:pt x="4728" y="3736"/>
                    <a:pt x="3736" y="4728"/>
                    <a:pt x="2393" y="47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0" name="Google Shape;17170;p34"/>
            <p:cNvSpPr/>
            <p:nvPr/>
          </p:nvSpPr>
          <p:spPr>
            <a:xfrm>
              <a:off x="5568400" y="38906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8" y="2393"/>
                  </a:moveTo>
                  <a:cubicBezTo>
                    <a:pt x="4728" y="3736"/>
                    <a:pt x="3736" y="4728"/>
                    <a:pt x="2394" y="4728"/>
                  </a:cubicBezTo>
                  <a:cubicBezTo>
                    <a:pt x="1051" y="4728"/>
                    <a:pt x="0" y="3678"/>
                    <a:pt x="0" y="2335"/>
                  </a:cubicBezTo>
                  <a:cubicBezTo>
                    <a:pt x="59" y="1051"/>
                    <a:pt x="1109" y="0"/>
                    <a:pt x="2394" y="0"/>
                  </a:cubicBezTo>
                  <a:cubicBezTo>
                    <a:pt x="3736" y="59"/>
                    <a:pt x="4728" y="1051"/>
                    <a:pt x="4728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1" name="Google Shape;17171;p34"/>
            <p:cNvSpPr/>
            <p:nvPr/>
          </p:nvSpPr>
          <p:spPr>
            <a:xfrm>
              <a:off x="2134750" y="41343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9" y="2393"/>
                  </a:moveTo>
                  <a:cubicBezTo>
                    <a:pt x="4670" y="3678"/>
                    <a:pt x="3678" y="4728"/>
                    <a:pt x="2336" y="4670"/>
                  </a:cubicBezTo>
                  <a:cubicBezTo>
                    <a:pt x="993" y="4670"/>
                    <a:pt x="1" y="3619"/>
                    <a:pt x="1" y="2277"/>
                  </a:cubicBezTo>
                  <a:cubicBezTo>
                    <a:pt x="59" y="992"/>
                    <a:pt x="1051" y="0"/>
                    <a:pt x="2394" y="0"/>
                  </a:cubicBezTo>
                  <a:cubicBezTo>
                    <a:pt x="3736" y="0"/>
                    <a:pt x="4729" y="1051"/>
                    <a:pt x="4670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2" name="Google Shape;17172;p34"/>
            <p:cNvSpPr/>
            <p:nvPr/>
          </p:nvSpPr>
          <p:spPr>
            <a:xfrm>
              <a:off x="2381375" y="43809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5" y="4729"/>
                  </a:moveTo>
                  <a:cubicBezTo>
                    <a:pt x="993" y="4670"/>
                    <a:pt x="0" y="3678"/>
                    <a:pt x="0" y="2336"/>
                  </a:cubicBezTo>
                  <a:cubicBezTo>
                    <a:pt x="0" y="993"/>
                    <a:pt x="1109" y="1"/>
                    <a:pt x="2452" y="1"/>
                  </a:cubicBezTo>
                  <a:cubicBezTo>
                    <a:pt x="3736" y="59"/>
                    <a:pt x="4728" y="1110"/>
                    <a:pt x="4728" y="2394"/>
                  </a:cubicBezTo>
                  <a:cubicBezTo>
                    <a:pt x="4670" y="3736"/>
                    <a:pt x="3619" y="4729"/>
                    <a:pt x="2335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3" name="Google Shape;17173;p34"/>
            <p:cNvSpPr/>
            <p:nvPr/>
          </p:nvSpPr>
          <p:spPr>
            <a:xfrm>
              <a:off x="4097450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2336" y="0"/>
                  </a:moveTo>
                  <a:cubicBezTo>
                    <a:pt x="3620" y="0"/>
                    <a:pt x="4671" y="993"/>
                    <a:pt x="4671" y="2277"/>
                  </a:cubicBezTo>
                  <a:cubicBezTo>
                    <a:pt x="4671" y="3619"/>
                    <a:pt x="3678" y="4612"/>
                    <a:pt x="2336" y="4670"/>
                  </a:cubicBezTo>
                  <a:cubicBezTo>
                    <a:pt x="1052" y="4670"/>
                    <a:pt x="1" y="3619"/>
                    <a:pt x="1" y="2335"/>
                  </a:cubicBezTo>
                  <a:cubicBezTo>
                    <a:pt x="1" y="993"/>
                    <a:pt x="993" y="0"/>
                    <a:pt x="233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4" name="Google Shape;17174;p34"/>
            <p:cNvSpPr/>
            <p:nvPr/>
          </p:nvSpPr>
          <p:spPr>
            <a:xfrm>
              <a:off x="5815025" y="2171625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9"/>
                  </a:moveTo>
                  <a:cubicBezTo>
                    <a:pt x="1051" y="4729"/>
                    <a:pt x="0" y="3678"/>
                    <a:pt x="0" y="2336"/>
                  </a:cubicBezTo>
                  <a:cubicBezTo>
                    <a:pt x="58" y="1052"/>
                    <a:pt x="1051" y="1"/>
                    <a:pt x="2393" y="1"/>
                  </a:cubicBezTo>
                  <a:cubicBezTo>
                    <a:pt x="3736" y="1"/>
                    <a:pt x="4786" y="1052"/>
                    <a:pt x="4728" y="2394"/>
                  </a:cubicBezTo>
                  <a:cubicBezTo>
                    <a:pt x="4728" y="3737"/>
                    <a:pt x="3677" y="4729"/>
                    <a:pt x="239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5" name="Google Shape;17175;p34"/>
            <p:cNvSpPr/>
            <p:nvPr/>
          </p:nvSpPr>
          <p:spPr>
            <a:xfrm>
              <a:off x="5816475" y="33988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0"/>
                  </a:moveTo>
                  <a:cubicBezTo>
                    <a:pt x="3619" y="0"/>
                    <a:pt x="4670" y="993"/>
                    <a:pt x="4670" y="2335"/>
                  </a:cubicBezTo>
                  <a:cubicBezTo>
                    <a:pt x="4670" y="3619"/>
                    <a:pt x="3619" y="4670"/>
                    <a:pt x="2335" y="4670"/>
                  </a:cubicBezTo>
                  <a:cubicBezTo>
                    <a:pt x="993" y="4670"/>
                    <a:pt x="0" y="3619"/>
                    <a:pt x="0" y="2335"/>
                  </a:cubicBezTo>
                  <a:cubicBezTo>
                    <a:pt x="0" y="993"/>
                    <a:pt x="993" y="0"/>
                    <a:pt x="23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6" name="Google Shape;17176;p34"/>
            <p:cNvSpPr/>
            <p:nvPr/>
          </p:nvSpPr>
          <p:spPr>
            <a:xfrm>
              <a:off x="1644450" y="2907100"/>
              <a:ext cx="118225" cy="119675"/>
            </a:xfrm>
            <a:custGeom>
              <a:avLst/>
              <a:gdLst/>
              <a:ahLst/>
              <a:cxnLst/>
              <a:rect l="l" t="t" r="r" b="b"/>
              <a:pathLst>
                <a:path w="4729" h="4787" extrusionOk="0">
                  <a:moveTo>
                    <a:pt x="2335" y="59"/>
                  </a:moveTo>
                  <a:cubicBezTo>
                    <a:pt x="3678" y="1"/>
                    <a:pt x="4728" y="1051"/>
                    <a:pt x="4728" y="2394"/>
                  </a:cubicBezTo>
                  <a:cubicBezTo>
                    <a:pt x="4728" y="3736"/>
                    <a:pt x="3736" y="4729"/>
                    <a:pt x="2452" y="4787"/>
                  </a:cubicBezTo>
                  <a:cubicBezTo>
                    <a:pt x="1109" y="4787"/>
                    <a:pt x="0" y="3736"/>
                    <a:pt x="0" y="2394"/>
                  </a:cubicBezTo>
                  <a:cubicBezTo>
                    <a:pt x="0" y="1110"/>
                    <a:pt x="1051" y="59"/>
                    <a:pt x="233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7" name="Google Shape;17177;p34"/>
            <p:cNvSpPr/>
            <p:nvPr/>
          </p:nvSpPr>
          <p:spPr>
            <a:xfrm>
              <a:off x="2627975" y="9458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6" y="1"/>
                  </a:moveTo>
                  <a:cubicBezTo>
                    <a:pt x="3678" y="1"/>
                    <a:pt x="4729" y="1051"/>
                    <a:pt x="4729" y="2336"/>
                  </a:cubicBezTo>
                  <a:cubicBezTo>
                    <a:pt x="4729" y="3678"/>
                    <a:pt x="3678" y="4729"/>
                    <a:pt x="2336" y="4729"/>
                  </a:cubicBezTo>
                  <a:cubicBezTo>
                    <a:pt x="993" y="4729"/>
                    <a:pt x="1" y="3678"/>
                    <a:pt x="1" y="2394"/>
                  </a:cubicBezTo>
                  <a:cubicBezTo>
                    <a:pt x="1" y="1051"/>
                    <a:pt x="1052" y="59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8" name="Google Shape;17178;p34"/>
            <p:cNvSpPr/>
            <p:nvPr/>
          </p:nvSpPr>
          <p:spPr>
            <a:xfrm>
              <a:off x="1645900" y="2419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1"/>
                  </a:moveTo>
                  <a:cubicBezTo>
                    <a:pt x="3678" y="1"/>
                    <a:pt x="4670" y="993"/>
                    <a:pt x="4670" y="2336"/>
                  </a:cubicBezTo>
                  <a:cubicBezTo>
                    <a:pt x="4670" y="3620"/>
                    <a:pt x="3620" y="4670"/>
                    <a:pt x="2335" y="4670"/>
                  </a:cubicBezTo>
                  <a:cubicBezTo>
                    <a:pt x="993" y="4670"/>
                    <a:pt x="1" y="3620"/>
                    <a:pt x="1" y="2336"/>
                  </a:cubicBezTo>
                  <a:cubicBezTo>
                    <a:pt x="1" y="993"/>
                    <a:pt x="1051" y="1"/>
                    <a:pt x="23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9" name="Google Shape;17179;p34"/>
            <p:cNvSpPr/>
            <p:nvPr/>
          </p:nvSpPr>
          <p:spPr>
            <a:xfrm>
              <a:off x="3118300" y="700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277" y="4612"/>
                  </a:moveTo>
                  <a:cubicBezTo>
                    <a:pt x="993" y="4612"/>
                    <a:pt x="0" y="3561"/>
                    <a:pt x="0" y="2219"/>
                  </a:cubicBezTo>
                  <a:cubicBezTo>
                    <a:pt x="59" y="993"/>
                    <a:pt x="1109" y="0"/>
                    <a:pt x="2394" y="0"/>
                  </a:cubicBezTo>
                  <a:cubicBezTo>
                    <a:pt x="3678" y="0"/>
                    <a:pt x="4670" y="1109"/>
                    <a:pt x="4670" y="2394"/>
                  </a:cubicBezTo>
                  <a:cubicBezTo>
                    <a:pt x="4612" y="3678"/>
                    <a:pt x="3561" y="4670"/>
                    <a:pt x="2277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0" name="Google Shape;17180;p34"/>
            <p:cNvSpPr/>
            <p:nvPr/>
          </p:nvSpPr>
          <p:spPr>
            <a:xfrm>
              <a:off x="1645900" y="31551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4670" y="2335"/>
                  </a:moveTo>
                  <a:cubicBezTo>
                    <a:pt x="4670" y="3678"/>
                    <a:pt x="3620" y="4670"/>
                    <a:pt x="2277" y="4670"/>
                  </a:cubicBezTo>
                  <a:cubicBezTo>
                    <a:pt x="1051" y="4612"/>
                    <a:pt x="1" y="3620"/>
                    <a:pt x="1" y="2335"/>
                  </a:cubicBezTo>
                  <a:cubicBezTo>
                    <a:pt x="1" y="1051"/>
                    <a:pt x="1051" y="1"/>
                    <a:pt x="2394" y="59"/>
                  </a:cubicBezTo>
                  <a:cubicBezTo>
                    <a:pt x="3620" y="59"/>
                    <a:pt x="4670" y="1110"/>
                    <a:pt x="4670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1" name="Google Shape;17181;p34"/>
            <p:cNvSpPr/>
            <p:nvPr/>
          </p:nvSpPr>
          <p:spPr>
            <a:xfrm>
              <a:off x="1892525" y="1682775"/>
              <a:ext cx="116750" cy="116775"/>
            </a:xfrm>
            <a:custGeom>
              <a:avLst/>
              <a:gdLst/>
              <a:ahLst/>
              <a:cxnLst/>
              <a:rect l="l" t="t" r="r" b="b"/>
              <a:pathLst>
                <a:path w="4670" h="4671" extrusionOk="0">
                  <a:moveTo>
                    <a:pt x="4670" y="2336"/>
                  </a:moveTo>
                  <a:cubicBezTo>
                    <a:pt x="4670" y="3620"/>
                    <a:pt x="3619" y="4670"/>
                    <a:pt x="2277" y="4670"/>
                  </a:cubicBezTo>
                  <a:cubicBezTo>
                    <a:pt x="1051" y="4670"/>
                    <a:pt x="0" y="3620"/>
                    <a:pt x="0" y="2394"/>
                  </a:cubicBezTo>
                  <a:cubicBezTo>
                    <a:pt x="0" y="1051"/>
                    <a:pt x="1051" y="1"/>
                    <a:pt x="2335" y="59"/>
                  </a:cubicBezTo>
                  <a:cubicBezTo>
                    <a:pt x="3619" y="59"/>
                    <a:pt x="4611" y="1051"/>
                    <a:pt x="4670" y="23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2" name="Google Shape;17182;p34"/>
            <p:cNvSpPr/>
            <p:nvPr/>
          </p:nvSpPr>
          <p:spPr>
            <a:xfrm>
              <a:off x="4832925" y="4629025"/>
              <a:ext cx="116775" cy="115325"/>
            </a:xfrm>
            <a:custGeom>
              <a:avLst/>
              <a:gdLst/>
              <a:ahLst/>
              <a:cxnLst/>
              <a:rect l="l" t="t" r="r" b="b"/>
              <a:pathLst>
                <a:path w="4671" h="4613" extrusionOk="0">
                  <a:moveTo>
                    <a:pt x="2336" y="1"/>
                  </a:moveTo>
                  <a:cubicBezTo>
                    <a:pt x="3678" y="1"/>
                    <a:pt x="4670" y="1051"/>
                    <a:pt x="4670" y="2336"/>
                  </a:cubicBezTo>
                  <a:cubicBezTo>
                    <a:pt x="4670" y="3620"/>
                    <a:pt x="3620" y="4612"/>
                    <a:pt x="2336" y="4612"/>
                  </a:cubicBezTo>
                  <a:cubicBezTo>
                    <a:pt x="1051" y="4612"/>
                    <a:pt x="1" y="3561"/>
                    <a:pt x="59" y="2277"/>
                  </a:cubicBezTo>
                  <a:cubicBezTo>
                    <a:pt x="59" y="993"/>
                    <a:pt x="1110" y="1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3" name="Google Shape;17183;p34"/>
            <p:cNvSpPr/>
            <p:nvPr/>
          </p:nvSpPr>
          <p:spPr>
            <a:xfrm>
              <a:off x="3360525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4671" y="2335"/>
                  </a:moveTo>
                  <a:cubicBezTo>
                    <a:pt x="4671" y="3619"/>
                    <a:pt x="3620" y="4670"/>
                    <a:pt x="2277" y="4612"/>
                  </a:cubicBezTo>
                  <a:cubicBezTo>
                    <a:pt x="1052" y="4612"/>
                    <a:pt x="1" y="3561"/>
                    <a:pt x="1" y="2335"/>
                  </a:cubicBezTo>
                  <a:cubicBezTo>
                    <a:pt x="1" y="993"/>
                    <a:pt x="1052" y="0"/>
                    <a:pt x="2394" y="0"/>
                  </a:cubicBezTo>
                  <a:cubicBezTo>
                    <a:pt x="3678" y="0"/>
                    <a:pt x="4671" y="1051"/>
                    <a:pt x="4671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4" name="Google Shape;17184;p34"/>
            <p:cNvSpPr/>
            <p:nvPr/>
          </p:nvSpPr>
          <p:spPr>
            <a:xfrm>
              <a:off x="1889600" y="3890650"/>
              <a:ext cx="113850" cy="112375"/>
            </a:xfrm>
            <a:custGeom>
              <a:avLst/>
              <a:gdLst/>
              <a:ahLst/>
              <a:cxnLst/>
              <a:rect l="l" t="t" r="r" b="b"/>
              <a:pathLst>
                <a:path w="4554" h="4495" extrusionOk="0">
                  <a:moveTo>
                    <a:pt x="4553" y="2277"/>
                  </a:moveTo>
                  <a:cubicBezTo>
                    <a:pt x="4495" y="3503"/>
                    <a:pt x="3503" y="4495"/>
                    <a:pt x="2277" y="4495"/>
                  </a:cubicBezTo>
                  <a:cubicBezTo>
                    <a:pt x="993" y="4436"/>
                    <a:pt x="0" y="3386"/>
                    <a:pt x="59" y="2160"/>
                  </a:cubicBezTo>
                  <a:cubicBezTo>
                    <a:pt x="117" y="934"/>
                    <a:pt x="1109" y="0"/>
                    <a:pt x="2277" y="0"/>
                  </a:cubicBezTo>
                  <a:cubicBezTo>
                    <a:pt x="3561" y="0"/>
                    <a:pt x="4553" y="993"/>
                    <a:pt x="4553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5" name="Google Shape;17185;p34"/>
            <p:cNvSpPr/>
            <p:nvPr/>
          </p:nvSpPr>
          <p:spPr>
            <a:xfrm>
              <a:off x="4345525" y="4872725"/>
              <a:ext cx="112400" cy="112400"/>
            </a:xfrm>
            <a:custGeom>
              <a:avLst/>
              <a:gdLst/>
              <a:ahLst/>
              <a:cxnLst/>
              <a:rect l="l" t="t" r="r" b="b"/>
              <a:pathLst>
                <a:path w="4496" h="4496" extrusionOk="0">
                  <a:moveTo>
                    <a:pt x="2277" y="4495"/>
                  </a:moveTo>
                  <a:cubicBezTo>
                    <a:pt x="993" y="4495"/>
                    <a:pt x="1" y="3444"/>
                    <a:pt x="1" y="2219"/>
                  </a:cubicBezTo>
                  <a:cubicBezTo>
                    <a:pt x="59" y="993"/>
                    <a:pt x="1052" y="1"/>
                    <a:pt x="2336" y="1"/>
                  </a:cubicBezTo>
                  <a:cubicBezTo>
                    <a:pt x="3503" y="59"/>
                    <a:pt x="4495" y="1051"/>
                    <a:pt x="4495" y="2219"/>
                  </a:cubicBezTo>
                  <a:cubicBezTo>
                    <a:pt x="4495" y="3503"/>
                    <a:pt x="3503" y="4495"/>
                    <a:pt x="2277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6" name="Google Shape;17186;p34"/>
            <p:cNvSpPr/>
            <p:nvPr/>
          </p:nvSpPr>
          <p:spPr>
            <a:xfrm>
              <a:off x="2626525" y="4626125"/>
              <a:ext cx="112400" cy="112375"/>
            </a:xfrm>
            <a:custGeom>
              <a:avLst/>
              <a:gdLst/>
              <a:ahLst/>
              <a:cxnLst/>
              <a:rect l="l" t="t" r="r" b="b"/>
              <a:pathLst>
                <a:path w="4496" h="4495" extrusionOk="0">
                  <a:moveTo>
                    <a:pt x="2277" y="0"/>
                  </a:moveTo>
                  <a:cubicBezTo>
                    <a:pt x="3503" y="0"/>
                    <a:pt x="4495" y="1051"/>
                    <a:pt x="4495" y="2276"/>
                  </a:cubicBezTo>
                  <a:cubicBezTo>
                    <a:pt x="4495" y="3502"/>
                    <a:pt x="3444" y="4495"/>
                    <a:pt x="2219" y="4495"/>
                  </a:cubicBezTo>
                  <a:cubicBezTo>
                    <a:pt x="993" y="4495"/>
                    <a:pt x="59" y="3502"/>
                    <a:pt x="1" y="2276"/>
                  </a:cubicBezTo>
                  <a:cubicBezTo>
                    <a:pt x="1" y="1051"/>
                    <a:pt x="1051" y="0"/>
                    <a:pt x="227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7" name="Google Shape;17187;p34"/>
            <p:cNvSpPr/>
            <p:nvPr/>
          </p:nvSpPr>
          <p:spPr>
            <a:xfrm>
              <a:off x="5819400" y="1933775"/>
              <a:ext cx="110925" cy="109475"/>
            </a:xfrm>
            <a:custGeom>
              <a:avLst/>
              <a:gdLst/>
              <a:ahLst/>
              <a:cxnLst/>
              <a:rect l="l" t="t" r="r" b="b"/>
              <a:pathLst>
                <a:path w="4437" h="4379" extrusionOk="0">
                  <a:moveTo>
                    <a:pt x="4436" y="2160"/>
                  </a:moveTo>
                  <a:cubicBezTo>
                    <a:pt x="4436" y="3386"/>
                    <a:pt x="3502" y="4378"/>
                    <a:pt x="2277" y="4378"/>
                  </a:cubicBezTo>
                  <a:cubicBezTo>
                    <a:pt x="992" y="4378"/>
                    <a:pt x="0" y="3444"/>
                    <a:pt x="0" y="2160"/>
                  </a:cubicBezTo>
                  <a:cubicBezTo>
                    <a:pt x="0" y="934"/>
                    <a:pt x="992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8" name="Google Shape;17188;p34"/>
            <p:cNvSpPr/>
            <p:nvPr/>
          </p:nvSpPr>
          <p:spPr>
            <a:xfrm>
              <a:off x="5329075" y="1196850"/>
              <a:ext cx="110925" cy="110925"/>
            </a:xfrm>
            <a:custGeom>
              <a:avLst/>
              <a:gdLst/>
              <a:ahLst/>
              <a:cxnLst/>
              <a:rect l="l" t="t" r="r" b="b"/>
              <a:pathLst>
                <a:path w="4437" h="4437" extrusionOk="0">
                  <a:moveTo>
                    <a:pt x="4437" y="2218"/>
                  </a:moveTo>
                  <a:cubicBezTo>
                    <a:pt x="4437" y="3444"/>
                    <a:pt x="3503" y="4378"/>
                    <a:pt x="2277" y="4437"/>
                  </a:cubicBezTo>
                  <a:cubicBezTo>
                    <a:pt x="993" y="4437"/>
                    <a:pt x="1" y="3444"/>
                    <a:pt x="59" y="2160"/>
                  </a:cubicBezTo>
                  <a:cubicBezTo>
                    <a:pt x="59" y="934"/>
                    <a:pt x="1051" y="0"/>
                    <a:pt x="2277" y="0"/>
                  </a:cubicBezTo>
                  <a:cubicBezTo>
                    <a:pt x="3503" y="0"/>
                    <a:pt x="4437" y="993"/>
                    <a:pt x="4437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9" name="Google Shape;17189;p34"/>
            <p:cNvSpPr/>
            <p:nvPr/>
          </p:nvSpPr>
          <p:spPr>
            <a:xfrm>
              <a:off x="4593600" y="703625"/>
              <a:ext cx="110950" cy="109450"/>
            </a:xfrm>
            <a:custGeom>
              <a:avLst/>
              <a:gdLst/>
              <a:ahLst/>
              <a:cxnLst/>
              <a:rect l="l" t="t" r="r" b="b"/>
              <a:pathLst>
                <a:path w="4438" h="4378" extrusionOk="0">
                  <a:moveTo>
                    <a:pt x="4379" y="2218"/>
                  </a:moveTo>
                  <a:cubicBezTo>
                    <a:pt x="4379" y="3444"/>
                    <a:pt x="3445" y="4378"/>
                    <a:pt x="2219" y="4378"/>
                  </a:cubicBezTo>
                  <a:cubicBezTo>
                    <a:pt x="935" y="4378"/>
                    <a:pt x="1" y="3444"/>
                    <a:pt x="1" y="2160"/>
                  </a:cubicBezTo>
                  <a:cubicBezTo>
                    <a:pt x="59" y="934"/>
                    <a:pt x="993" y="0"/>
                    <a:pt x="2219" y="0"/>
                  </a:cubicBezTo>
                  <a:cubicBezTo>
                    <a:pt x="3445" y="0"/>
                    <a:pt x="4437" y="992"/>
                    <a:pt x="4379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0" name="Google Shape;17190;p34"/>
            <p:cNvSpPr/>
            <p:nvPr/>
          </p:nvSpPr>
          <p:spPr>
            <a:xfrm>
              <a:off x="1648825" y="2174550"/>
              <a:ext cx="110925" cy="112400"/>
            </a:xfrm>
            <a:custGeom>
              <a:avLst/>
              <a:gdLst/>
              <a:ahLst/>
              <a:cxnLst/>
              <a:rect l="l" t="t" r="r" b="b"/>
              <a:pathLst>
                <a:path w="4437" h="4496" extrusionOk="0">
                  <a:moveTo>
                    <a:pt x="4436" y="2277"/>
                  </a:moveTo>
                  <a:cubicBezTo>
                    <a:pt x="4436" y="3503"/>
                    <a:pt x="3503" y="4437"/>
                    <a:pt x="2277" y="4495"/>
                  </a:cubicBezTo>
                  <a:cubicBezTo>
                    <a:pt x="993" y="4495"/>
                    <a:pt x="0" y="3503"/>
                    <a:pt x="0" y="2277"/>
                  </a:cubicBezTo>
                  <a:cubicBezTo>
                    <a:pt x="0" y="993"/>
                    <a:pt x="993" y="1"/>
                    <a:pt x="2218" y="59"/>
                  </a:cubicBezTo>
                  <a:cubicBezTo>
                    <a:pt x="3444" y="59"/>
                    <a:pt x="4436" y="993"/>
                    <a:pt x="4436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1" name="Google Shape;17191;p34"/>
            <p:cNvSpPr/>
            <p:nvPr/>
          </p:nvSpPr>
          <p:spPr>
            <a:xfrm>
              <a:off x="3121225" y="4875650"/>
              <a:ext cx="109450" cy="108000"/>
            </a:xfrm>
            <a:custGeom>
              <a:avLst/>
              <a:gdLst/>
              <a:ahLst/>
              <a:cxnLst/>
              <a:rect l="l" t="t" r="r" b="b"/>
              <a:pathLst>
                <a:path w="4378" h="4320" extrusionOk="0">
                  <a:moveTo>
                    <a:pt x="4378" y="2160"/>
                  </a:moveTo>
                  <a:cubicBezTo>
                    <a:pt x="4378" y="3386"/>
                    <a:pt x="3386" y="4320"/>
                    <a:pt x="2160" y="4320"/>
                  </a:cubicBezTo>
                  <a:cubicBezTo>
                    <a:pt x="934" y="4320"/>
                    <a:pt x="0" y="3327"/>
                    <a:pt x="59" y="2102"/>
                  </a:cubicBezTo>
                  <a:cubicBezTo>
                    <a:pt x="59" y="876"/>
                    <a:pt x="1051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2" name="Google Shape;17192;p34"/>
            <p:cNvSpPr/>
            <p:nvPr/>
          </p:nvSpPr>
          <p:spPr>
            <a:xfrm>
              <a:off x="1648825" y="3401800"/>
              <a:ext cx="110925" cy="109450"/>
            </a:xfrm>
            <a:custGeom>
              <a:avLst/>
              <a:gdLst/>
              <a:ahLst/>
              <a:cxnLst/>
              <a:rect l="l" t="t" r="r" b="b"/>
              <a:pathLst>
                <a:path w="4437" h="4378" extrusionOk="0">
                  <a:moveTo>
                    <a:pt x="59" y="2160"/>
                  </a:moveTo>
                  <a:cubicBezTo>
                    <a:pt x="59" y="934"/>
                    <a:pt x="993" y="0"/>
                    <a:pt x="2277" y="59"/>
                  </a:cubicBezTo>
                  <a:cubicBezTo>
                    <a:pt x="3444" y="59"/>
                    <a:pt x="4436" y="1051"/>
                    <a:pt x="4378" y="2277"/>
                  </a:cubicBezTo>
                  <a:cubicBezTo>
                    <a:pt x="4378" y="3444"/>
                    <a:pt x="3386" y="4378"/>
                    <a:pt x="2218" y="4378"/>
                  </a:cubicBezTo>
                  <a:cubicBezTo>
                    <a:pt x="993" y="4378"/>
                    <a:pt x="0" y="3444"/>
                    <a:pt x="59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3" name="Google Shape;17193;p34"/>
            <p:cNvSpPr/>
            <p:nvPr/>
          </p:nvSpPr>
          <p:spPr>
            <a:xfrm>
              <a:off x="5574225" y="1440550"/>
              <a:ext cx="108025" cy="108000"/>
            </a:xfrm>
            <a:custGeom>
              <a:avLst/>
              <a:gdLst/>
              <a:ahLst/>
              <a:cxnLst/>
              <a:rect l="l" t="t" r="r" b="b"/>
              <a:pathLst>
                <a:path w="4321" h="4320" extrusionOk="0">
                  <a:moveTo>
                    <a:pt x="2161" y="4320"/>
                  </a:moveTo>
                  <a:cubicBezTo>
                    <a:pt x="993" y="4320"/>
                    <a:pt x="1" y="3386"/>
                    <a:pt x="1" y="2218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328" y="0"/>
                    <a:pt x="4320" y="934"/>
                    <a:pt x="4320" y="2160"/>
                  </a:cubicBezTo>
                  <a:cubicBezTo>
                    <a:pt x="4320" y="3327"/>
                    <a:pt x="3386" y="4320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4" name="Google Shape;17194;p34"/>
            <p:cNvSpPr/>
            <p:nvPr/>
          </p:nvSpPr>
          <p:spPr>
            <a:xfrm>
              <a:off x="5820850" y="3649875"/>
              <a:ext cx="108000" cy="108000"/>
            </a:xfrm>
            <a:custGeom>
              <a:avLst/>
              <a:gdLst/>
              <a:ahLst/>
              <a:cxnLst/>
              <a:rect l="l" t="t" r="r" b="b"/>
              <a:pathLst>
                <a:path w="4320" h="4320" extrusionOk="0">
                  <a:moveTo>
                    <a:pt x="2160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1" y="992"/>
                    <a:pt x="993" y="0"/>
                    <a:pt x="2160" y="0"/>
                  </a:cubicBezTo>
                  <a:cubicBezTo>
                    <a:pt x="3328" y="0"/>
                    <a:pt x="4320" y="992"/>
                    <a:pt x="4320" y="2160"/>
                  </a:cubicBezTo>
                  <a:cubicBezTo>
                    <a:pt x="4320" y="3327"/>
                    <a:pt x="3328" y="4320"/>
                    <a:pt x="2160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5" name="Google Shape;17195;p34"/>
            <p:cNvSpPr/>
            <p:nvPr/>
          </p:nvSpPr>
          <p:spPr>
            <a:xfrm>
              <a:off x="5083925" y="950225"/>
              <a:ext cx="109475" cy="109475"/>
            </a:xfrm>
            <a:custGeom>
              <a:avLst/>
              <a:gdLst/>
              <a:ahLst/>
              <a:cxnLst/>
              <a:rect l="l" t="t" r="r" b="b"/>
              <a:pathLst>
                <a:path w="4379" h="4379" extrusionOk="0">
                  <a:moveTo>
                    <a:pt x="4320" y="2161"/>
                  </a:moveTo>
                  <a:cubicBezTo>
                    <a:pt x="4378" y="3328"/>
                    <a:pt x="3386" y="4320"/>
                    <a:pt x="2219" y="4379"/>
                  </a:cubicBezTo>
                  <a:cubicBezTo>
                    <a:pt x="1051" y="4379"/>
                    <a:pt x="59" y="3445"/>
                    <a:pt x="0" y="2219"/>
                  </a:cubicBezTo>
                  <a:cubicBezTo>
                    <a:pt x="0" y="1051"/>
                    <a:pt x="993" y="59"/>
                    <a:pt x="2160" y="59"/>
                  </a:cubicBezTo>
                  <a:cubicBezTo>
                    <a:pt x="3328" y="1"/>
                    <a:pt x="4320" y="993"/>
                    <a:pt x="4320" y="21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6" name="Google Shape;17196;p34"/>
            <p:cNvSpPr/>
            <p:nvPr/>
          </p:nvSpPr>
          <p:spPr>
            <a:xfrm>
              <a:off x="2876050" y="703625"/>
              <a:ext cx="108025" cy="109450"/>
            </a:xfrm>
            <a:custGeom>
              <a:avLst/>
              <a:gdLst/>
              <a:ahLst/>
              <a:cxnLst/>
              <a:rect l="l" t="t" r="r" b="b"/>
              <a:pathLst>
                <a:path w="4321" h="4378" extrusionOk="0">
                  <a:moveTo>
                    <a:pt x="2161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59" y="992"/>
                    <a:pt x="1052" y="0"/>
                    <a:pt x="2219" y="59"/>
                  </a:cubicBezTo>
                  <a:cubicBezTo>
                    <a:pt x="3328" y="59"/>
                    <a:pt x="4320" y="1051"/>
                    <a:pt x="4320" y="2218"/>
                  </a:cubicBezTo>
                  <a:cubicBezTo>
                    <a:pt x="4320" y="3386"/>
                    <a:pt x="3328" y="4378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7" name="Google Shape;17197;p34"/>
            <p:cNvSpPr/>
            <p:nvPr/>
          </p:nvSpPr>
          <p:spPr>
            <a:xfrm>
              <a:off x="5329075" y="4386800"/>
              <a:ext cx="105100" cy="106550"/>
            </a:xfrm>
            <a:custGeom>
              <a:avLst/>
              <a:gdLst/>
              <a:ahLst/>
              <a:cxnLst/>
              <a:rect l="l" t="t" r="r" b="b"/>
              <a:pathLst>
                <a:path w="4204" h="4262" extrusionOk="0">
                  <a:moveTo>
                    <a:pt x="4203" y="2102"/>
                  </a:moveTo>
                  <a:cubicBezTo>
                    <a:pt x="4203" y="3269"/>
                    <a:pt x="3211" y="4203"/>
                    <a:pt x="2102" y="4261"/>
                  </a:cubicBezTo>
                  <a:cubicBezTo>
                    <a:pt x="935" y="4261"/>
                    <a:pt x="1" y="3269"/>
                    <a:pt x="1" y="2102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211" y="0"/>
                    <a:pt x="4203" y="993"/>
                    <a:pt x="4203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8" name="Google Shape;17198;p34"/>
            <p:cNvSpPr/>
            <p:nvPr/>
          </p:nvSpPr>
          <p:spPr>
            <a:xfrm>
              <a:off x="2140600" y="1195400"/>
              <a:ext cx="105075" cy="105075"/>
            </a:xfrm>
            <a:custGeom>
              <a:avLst/>
              <a:gdLst/>
              <a:ahLst/>
              <a:cxnLst/>
              <a:rect l="l" t="t" r="r" b="b"/>
              <a:pathLst>
                <a:path w="4203" h="4203" extrusionOk="0">
                  <a:moveTo>
                    <a:pt x="2102" y="0"/>
                  </a:moveTo>
                  <a:cubicBezTo>
                    <a:pt x="3211" y="0"/>
                    <a:pt x="4203" y="934"/>
                    <a:pt x="4203" y="2101"/>
                  </a:cubicBezTo>
                  <a:cubicBezTo>
                    <a:pt x="4203" y="3269"/>
                    <a:pt x="3269" y="4203"/>
                    <a:pt x="2102" y="4203"/>
                  </a:cubicBezTo>
                  <a:cubicBezTo>
                    <a:pt x="992" y="4203"/>
                    <a:pt x="59" y="3269"/>
                    <a:pt x="0" y="2160"/>
                  </a:cubicBezTo>
                  <a:cubicBezTo>
                    <a:pt x="0" y="992"/>
                    <a:pt x="934" y="58"/>
                    <a:pt x="210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9" name="Google Shape;17199;p34"/>
            <p:cNvSpPr/>
            <p:nvPr/>
          </p:nvSpPr>
          <p:spPr>
            <a:xfrm>
              <a:off x="2388675" y="954600"/>
              <a:ext cx="102175" cy="102175"/>
            </a:xfrm>
            <a:custGeom>
              <a:avLst/>
              <a:gdLst/>
              <a:ahLst/>
              <a:cxnLst/>
              <a:rect l="l" t="t" r="r" b="b"/>
              <a:pathLst>
                <a:path w="4087" h="4087" extrusionOk="0">
                  <a:moveTo>
                    <a:pt x="4086" y="2044"/>
                  </a:moveTo>
                  <a:cubicBezTo>
                    <a:pt x="4086" y="3211"/>
                    <a:pt x="3211" y="4087"/>
                    <a:pt x="2043" y="4087"/>
                  </a:cubicBezTo>
                  <a:cubicBezTo>
                    <a:pt x="876" y="4028"/>
                    <a:pt x="0" y="3153"/>
                    <a:pt x="0" y="1986"/>
                  </a:cubicBezTo>
                  <a:cubicBezTo>
                    <a:pt x="59" y="876"/>
                    <a:pt x="934" y="1"/>
                    <a:pt x="2043" y="1"/>
                  </a:cubicBezTo>
                  <a:cubicBezTo>
                    <a:pt x="3211" y="1"/>
                    <a:pt x="4086" y="876"/>
                    <a:pt x="4086" y="20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0" name="Google Shape;17200;p34"/>
            <p:cNvSpPr/>
            <p:nvPr/>
          </p:nvSpPr>
          <p:spPr>
            <a:xfrm>
              <a:off x="5577150" y="4141650"/>
              <a:ext cx="102175" cy="102150"/>
            </a:xfrm>
            <a:custGeom>
              <a:avLst/>
              <a:gdLst/>
              <a:ahLst/>
              <a:cxnLst/>
              <a:rect l="l" t="t" r="r" b="b"/>
              <a:pathLst>
                <a:path w="4087" h="4086" extrusionOk="0">
                  <a:moveTo>
                    <a:pt x="4087" y="2043"/>
                  </a:moveTo>
                  <a:cubicBezTo>
                    <a:pt x="4087" y="3210"/>
                    <a:pt x="3153" y="4086"/>
                    <a:pt x="2044" y="4086"/>
                  </a:cubicBezTo>
                  <a:cubicBezTo>
                    <a:pt x="876" y="4086"/>
                    <a:pt x="1" y="3210"/>
                    <a:pt x="1" y="2043"/>
                  </a:cubicBezTo>
                  <a:cubicBezTo>
                    <a:pt x="1" y="876"/>
                    <a:pt x="876" y="0"/>
                    <a:pt x="2044" y="0"/>
                  </a:cubicBezTo>
                  <a:cubicBezTo>
                    <a:pt x="3211" y="0"/>
                    <a:pt x="4087" y="934"/>
                    <a:pt x="4087" y="204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1" name="Google Shape;17201;p34"/>
            <p:cNvSpPr/>
            <p:nvPr/>
          </p:nvSpPr>
          <p:spPr>
            <a:xfrm>
              <a:off x="4593600" y="4877100"/>
              <a:ext cx="103650" cy="103650"/>
            </a:xfrm>
            <a:custGeom>
              <a:avLst/>
              <a:gdLst/>
              <a:ahLst/>
              <a:cxnLst/>
              <a:rect l="l" t="t" r="r" b="b"/>
              <a:pathLst>
                <a:path w="4146" h="4146" extrusionOk="0">
                  <a:moveTo>
                    <a:pt x="4087" y="2102"/>
                  </a:moveTo>
                  <a:cubicBezTo>
                    <a:pt x="4087" y="3269"/>
                    <a:pt x="3211" y="4145"/>
                    <a:pt x="2044" y="4145"/>
                  </a:cubicBezTo>
                  <a:cubicBezTo>
                    <a:pt x="877" y="4145"/>
                    <a:pt x="1" y="3211"/>
                    <a:pt x="1" y="2044"/>
                  </a:cubicBezTo>
                  <a:cubicBezTo>
                    <a:pt x="1" y="935"/>
                    <a:pt x="935" y="1"/>
                    <a:pt x="2102" y="59"/>
                  </a:cubicBezTo>
                  <a:cubicBezTo>
                    <a:pt x="3211" y="59"/>
                    <a:pt x="4145" y="935"/>
                    <a:pt x="4087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2" name="Google Shape;17202;p34"/>
            <p:cNvSpPr/>
            <p:nvPr/>
          </p:nvSpPr>
          <p:spPr>
            <a:xfrm>
              <a:off x="1653200" y="1932325"/>
              <a:ext cx="102175" cy="103625"/>
            </a:xfrm>
            <a:custGeom>
              <a:avLst/>
              <a:gdLst/>
              <a:ahLst/>
              <a:cxnLst/>
              <a:rect l="l" t="t" r="r" b="b"/>
              <a:pathLst>
                <a:path w="4087" h="4145" extrusionOk="0">
                  <a:moveTo>
                    <a:pt x="1985" y="4086"/>
                  </a:moveTo>
                  <a:cubicBezTo>
                    <a:pt x="818" y="4086"/>
                    <a:pt x="0" y="3152"/>
                    <a:pt x="0" y="1985"/>
                  </a:cubicBezTo>
                  <a:cubicBezTo>
                    <a:pt x="59" y="876"/>
                    <a:pt x="993" y="0"/>
                    <a:pt x="2160" y="58"/>
                  </a:cubicBezTo>
                  <a:cubicBezTo>
                    <a:pt x="3269" y="117"/>
                    <a:pt x="4086" y="992"/>
                    <a:pt x="4086" y="2160"/>
                  </a:cubicBezTo>
                  <a:cubicBezTo>
                    <a:pt x="4028" y="3269"/>
                    <a:pt x="3152" y="4144"/>
                    <a:pt x="1985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3" name="Google Shape;17203;p34"/>
            <p:cNvSpPr/>
            <p:nvPr/>
          </p:nvSpPr>
          <p:spPr>
            <a:xfrm>
              <a:off x="6067475" y="2673625"/>
              <a:ext cx="100700" cy="100700"/>
            </a:xfrm>
            <a:custGeom>
              <a:avLst/>
              <a:gdLst/>
              <a:ahLst/>
              <a:cxnLst/>
              <a:rect l="l" t="t" r="r" b="b"/>
              <a:pathLst>
                <a:path w="4028" h="4028" extrusionOk="0">
                  <a:moveTo>
                    <a:pt x="2043" y="4028"/>
                  </a:moveTo>
                  <a:cubicBezTo>
                    <a:pt x="934" y="4028"/>
                    <a:pt x="0" y="3152"/>
                    <a:pt x="0" y="2043"/>
                  </a:cubicBezTo>
                  <a:cubicBezTo>
                    <a:pt x="0" y="934"/>
                    <a:pt x="876" y="0"/>
                    <a:pt x="2043" y="59"/>
                  </a:cubicBezTo>
                  <a:cubicBezTo>
                    <a:pt x="3152" y="59"/>
                    <a:pt x="4028" y="934"/>
                    <a:pt x="4028" y="2043"/>
                  </a:cubicBezTo>
                  <a:cubicBezTo>
                    <a:pt x="4028" y="3152"/>
                    <a:pt x="3152" y="4028"/>
                    <a:pt x="2043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4" name="Google Shape;17204;p34"/>
            <p:cNvSpPr/>
            <p:nvPr/>
          </p:nvSpPr>
          <p:spPr>
            <a:xfrm>
              <a:off x="5088300" y="4636325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876" y="4028"/>
                    <a:pt x="1" y="3153"/>
                    <a:pt x="1" y="1985"/>
                  </a:cubicBezTo>
                  <a:cubicBezTo>
                    <a:pt x="1" y="876"/>
                    <a:pt x="876" y="1"/>
                    <a:pt x="1985" y="1"/>
                  </a:cubicBezTo>
                  <a:cubicBezTo>
                    <a:pt x="3153" y="1"/>
                    <a:pt x="4028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5" name="Google Shape;17205;p34"/>
            <p:cNvSpPr/>
            <p:nvPr/>
          </p:nvSpPr>
          <p:spPr>
            <a:xfrm>
              <a:off x="1899825" y="1443475"/>
              <a:ext cx="102150" cy="102150"/>
            </a:xfrm>
            <a:custGeom>
              <a:avLst/>
              <a:gdLst/>
              <a:ahLst/>
              <a:cxnLst/>
              <a:rect l="l" t="t" r="r" b="b"/>
              <a:pathLst>
                <a:path w="4086" h="4086" extrusionOk="0">
                  <a:moveTo>
                    <a:pt x="2101" y="58"/>
                  </a:moveTo>
                  <a:cubicBezTo>
                    <a:pt x="3210" y="58"/>
                    <a:pt x="4086" y="992"/>
                    <a:pt x="4028" y="2101"/>
                  </a:cubicBezTo>
                  <a:cubicBezTo>
                    <a:pt x="4028" y="3210"/>
                    <a:pt x="3094" y="4086"/>
                    <a:pt x="1926" y="4086"/>
                  </a:cubicBezTo>
                  <a:cubicBezTo>
                    <a:pt x="817" y="4028"/>
                    <a:pt x="0" y="3094"/>
                    <a:pt x="58" y="1985"/>
                  </a:cubicBezTo>
                  <a:cubicBezTo>
                    <a:pt x="58" y="876"/>
                    <a:pt x="992" y="0"/>
                    <a:pt x="2101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6" name="Google Shape;17206;p34"/>
            <p:cNvSpPr/>
            <p:nvPr/>
          </p:nvSpPr>
          <p:spPr>
            <a:xfrm>
              <a:off x="6066000" y="2917325"/>
              <a:ext cx="102175" cy="100700"/>
            </a:xfrm>
            <a:custGeom>
              <a:avLst/>
              <a:gdLst/>
              <a:ahLst/>
              <a:cxnLst/>
              <a:rect l="l" t="t" r="r" b="b"/>
              <a:pathLst>
                <a:path w="4087" h="4028" extrusionOk="0">
                  <a:moveTo>
                    <a:pt x="4028" y="2043"/>
                  </a:moveTo>
                  <a:cubicBezTo>
                    <a:pt x="4028" y="3094"/>
                    <a:pt x="3094" y="4028"/>
                    <a:pt x="1985" y="3969"/>
                  </a:cubicBezTo>
                  <a:cubicBezTo>
                    <a:pt x="935" y="3969"/>
                    <a:pt x="1" y="3035"/>
                    <a:pt x="59" y="1926"/>
                  </a:cubicBezTo>
                  <a:cubicBezTo>
                    <a:pt x="118" y="876"/>
                    <a:pt x="993" y="0"/>
                    <a:pt x="2044" y="0"/>
                  </a:cubicBezTo>
                  <a:cubicBezTo>
                    <a:pt x="3153" y="0"/>
                    <a:pt x="4087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7" name="Google Shape;17207;p34"/>
            <p:cNvSpPr/>
            <p:nvPr/>
          </p:nvSpPr>
          <p:spPr>
            <a:xfrm>
              <a:off x="2878975" y="4878575"/>
              <a:ext cx="100725" cy="100700"/>
            </a:xfrm>
            <a:custGeom>
              <a:avLst/>
              <a:gdLst/>
              <a:ahLst/>
              <a:cxnLst/>
              <a:rect l="l" t="t" r="r" b="b"/>
              <a:pathLst>
                <a:path w="4029" h="4028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935" y="4028"/>
                    <a:pt x="1" y="3094"/>
                    <a:pt x="59" y="1985"/>
                  </a:cubicBezTo>
                  <a:cubicBezTo>
                    <a:pt x="59" y="934"/>
                    <a:pt x="935" y="58"/>
                    <a:pt x="1985" y="0"/>
                  </a:cubicBezTo>
                  <a:cubicBezTo>
                    <a:pt x="3094" y="0"/>
                    <a:pt x="4028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8" name="Google Shape;17208;p34"/>
            <p:cNvSpPr/>
            <p:nvPr/>
          </p:nvSpPr>
          <p:spPr>
            <a:xfrm>
              <a:off x="3862525" y="465750"/>
              <a:ext cx="100700" cy="100725"/>
            </a:xfrm>
            <a:custGeom>
              <a:avLst/>
              <a:gdLst/>
              <a:ahLst/>
              <a:cxnLst/>
              <a:rect l="l" t="t" r="r" b="b"/>
              <a:pathLst>
                <a:path w="4028" h="4029" extrusionOk="0">
                  <a:moveTo>
                    <a:pt x="4028" y="1985"/>
                  </a:moveTo>
                  <a:cubicBezTo>
                    <a:pt x="4028" y="3094"/>
                    <a:pt x="3094" y="4028"/>
                    <a:pt x="1985" y="3970"/>
                  </a:cubicBezTo>
                  <a:cubicBezTo>
                    <a:pt x="934" y="3970"/>
                    <a:pt x="0" y="3094"/>
                    <a:pt x="0" y="1985"/>
                  </a:cubicBezTo>
                  <a:cubicBezTo>
                    <a:pt x="0" y="935"/>
                    <a:pt x="934" y="1"/>
                    <a:pt x="1985" y="1"/>
                  </a:cubicBezTo>
                  <a:cubicBezTo>
                    <a:pt x="3036" y="1"/>
                    <a:pt x="3970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9" name="Google Shape;17209;p34"/>
            <p:cNvSpPr/>
            <p:nvPr/>
          </p:nvSpPr>
          <p:spPr>
            <a:xfrm>
              <a:off x="3615900" y="465750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2044" y="4028"/>
                  </a:moveTo>
                  <a:cubicBezTo>
                    <a:pt x="935" y="4028"/>
                    <a:pt x="1" y="3094"/>
                    <a:pt x="1" y="2044"/>
                  </a:cubicBezTo>
                  <a:cubicBezTo>
                    <a:pt x="1" y="935"/>
                    <a:pt x="935" y="1"/>
                    <a:pt x="2044" y="1"/>
                  </a:cubicBezTo>
                  <a:cubicBezTo>
                    <a:pt x="3094" y="1"/>
                    <a:pt x="3970" y="876"/>
                    <a:pt x="4028" y="1985"/>
                  </a:cubicBezTo>
                  <a:cubicBezTo>
                    <a:pt x="4028" y="3036"/>
                    <a:pt x="3153" y="3970"/>
                    <a:pt x="2044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0" name="Google Shape;17210;p34"/>
            <p:cNvSpPr/>
            <p:nvPr/>
          </p:nvSpPr>
          <p:spPr>
            <a:xfrm>
              <a:off x="2143500" y="4389725"/>
              <a:ext cx="100725" cy="99250"/>
            </a:xfrm>
            <a:custGeom>
              <a:avLst/>
              <a:gdLst/>
              <a:ahLst/>
              <a:cxnLst/>
              <a:rect l="l" t="t" r="r" b="b"/>
              <a:pathLst>
                <a:path w="4029" h="3970" extrusionOk="0">
                  <a:moveTo>
                    <a:pt x="3970" y="1985"/>
                  </a:moveTo>
                  <a:cubicBezTo>
                    <a:pt x="4028" y="3035"/>
                    <a:pt x="3095" y="3969"/>
                    <a:pt x="1986" y="3969"/>
                  </a:cubicBezTo>
                  <a:cubicBezTo>
                    <a:pt x="935" y="3969"/>
                    <a:pt x="59" y="3094"/>
                    <a:pt x="1" y="2043"/>
                  </a:cubicBezTo>
                  <a:cubicBezTo>
                    <a:pt x="1" y="934"/>
                    <a:pt x="935" y="0"/>
                    <a:pt x="1986" y="0"/>
                  </a:cubicBezTo>
                  <a:cubicBezTo>
                    <a:pt x="3036" y="0"/>
                    <a:pt x="3970" y="876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1" name="Google Shape;17211;p34"/>
            <p:cNvSpPr/>
            <p:nvPr/>
          </p:nvSpPr>
          <p:spPr>
            <a:xfrm>
              <a:off x="1654650" y="3652775"/>
              <a:ext cx="99250" cy="100725"/>
            </a:xfrm>
            <a:custGeom>
              <a:avLst/>
              <a:gdLst/>
              <a:ahLst/>
              <a:cxnLst/>
              <a:rect l="l" t="t" r="r" b="b"/>
              <a:pathLst>
                <a:path w="3970" h="4029" extrusionOk="0">
                  <a:moveTo>
                    <a:pt x="1985" y="59"/>
                  </a:moveTo>
                  <a:cubicBezTo>
                    <a:pt x="3036" y="1"/>
                    <a:pt x="3970" y="935"/>
                    <a:pt x="3970" y="2044"/>
                  </a:cubicBezTo>
                  <a:cubicBezTo>
                    <a:pt x="3970" y="3095"/>
                    <a:pt x="3094" y="4028"/>
                    <a:pt x="1985" y="4028"/>
                  </a:cubicBezTo>
                  <a:cubicBezTo>
                    <a:pt x="935" y="4028"/>
                    <a:pt x="1" y="3095"/>
                    <a:pt x="1" y="1986"/>
                  </a:cubicBezTo>
                  <a:cubicBezTo>
                    <a:pt x="1" y="935"/>
                    <a:pt x="876" y="59"/>
                    <a:pt x="198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2" name="Google Shape;17212;p34"/>
            <p:cNvSpPr/>
            <p:nvPr/>
          </p:nvSpPr>
          <p:spPr>
            <a:xfrm>
              <a:off x="6067475" y="2428475"/>
              <a:ext cx="99250" cy="99250"/>
            </a:xfrm>
            <a:custGeom>
              <a:avLst/>
              <a:gdLst/>
              <a:ahLst/>
              <a:cxnLst/>
              <a:rect l="l" t="t" r="r" b="b"/>
              <a:pathLst>
                <a:path w="3970" h="3970" extrusionOk="0">
                  <a:moveTo>
                    <a:pt x="1985" y="0"/>
                  </a:moveTo>
                  <a:cubicBezTo>
                    <a:pt x="3035" y="0"/>
                    <a:pt x="3911" y="876"/>
                    <a:pt x="3969" y="1926"/>
                  </a:cubicBezTo>
                  <a:cubicBezTo>
                    <a:pt x="3969" y="2977"/>
                    <a:pt x="3094" y="3911"/>
                    <a:pt x="2043" y="3911"/>
                  </a:cubicBezTo>
                  <a:cubicBezTo>
                    <a:pt x="992" y="3969"/>
                    <a:pt x="59" y="3035"/>
                    <a:pt x="59" y="1985"/>
                  </a:cubicBezTo>
                  <a:cubicBezTo>
                    <a:pt x="0" y="934"/>
                    <a:pt x="934" y="58"/>
                    <a:pt x="198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3" name="Google Shape;17213;p34"/>
            <p:cNvSpPr/>
            <p:nvPr/>
          </p:nvSpPr>
          <p:spPr>
            <a:xfrm>
              <a:off x="4841675" y="709450"/>
              <a:ext cx="99275" cy="99250"/>
            </a:xfrm>
            <a:custGeom>
              <a:avLst/>
              <a:gdLst/>
              <a:ahLst/>
              <a:cxnLst/>
              <a:rect l="l" t="t" r="r" b="b"/>
              <a:pathLst>
                <a:path w="3971" h="3970" extrusionOk="0">
                  <a:moveTo>
                    <a:pt x="3970" y="1985"/>
                  </a:moveTo>
                  <a:cubicBezTo>
                    <a:pt x="3970" y="3036"/>
                    <a:pt x="3036" y="3970"/>
                    <a:pt x="1986" y="3970"/>
                  </a:cubicBezTo>
                  <a:cubicBezTo>
                    <a:pt x="935" y="3911"/>
                    <a:pt x="1" y="2978"/>
                    <a:pt x="59" y="1927"/>
                  </a:cubicBezTo>
                  <a:cubicBezTo>
                    <a:pt x="59" y="876"/>
                    <a:pt x="993" y="1"/>
                    <a:pt x="2044" y="1"/>
                  </a:cubicBezTo>
                  <a:cubicBezTo>
                    <a:pt x="3095" y="1"/>
                    <a:pt x="3970" y="935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4" name="Google Shape;17214;p34"/>
            <p:cNvSpPr/>
            <p:nvPr/>
          </p:nvSpPr>
          <p:spPr>
            <a:xfrm>
              <a:off x="5825225" y="1691525"/>
              <a:ext cx="99250" cy="99275"/>
            </a:xfrm>
            <a:custGeom>
              <a:avLst/>
              <a:gdLst/>
              <a:ahLst/>
              <a:cxnLst/>
              <a:rect l="l" t="t" r="r" b="b"/>
              <a:pathLst>
                <a:path w="3970" h="3971" extrusionOk="0">
                  <a:moveTo>
                    <a:pt x="1985" y="3970"/>
                  </a:moveTo>
                  <a:cubicBezTo>
                    <a:pt x="876" y="3970"/>
                    <a:pt x="1" y="3036"/>
                    <a:pt x="1" y="1986"/>
                  </a:cubicBezTo>
                  <a:cubicBezTo>
                    <a:pt x="1" y="935"/>
                    <a:pt x="935" y="1"/>
                    <a:pt x="1985" y="59"/>
                  </a:cubicBezTo>
                  <a:cubicBezTo>
                    <a:pt x="3036" y="59"/>
                    <a:pt x="3970" y="993"/>
                    <a:pt x="3970" y="2044"/>
                  </a:cubicBezTo>
                  <a:cubicBezTo>
                    <a:pt x="3911" y="3095"/>
                    <a:pt x="3036" y="3970"/>
                    <a:pt x="198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5" name="Google Shape;17215;p34"/>
            <p:cNvSpPr/>
            <p:nvPr/>
          </p:nvSpPr>
          <p:spPr>
            <a:xfrm>
              <a:off x="4106225" y="465750"/>
              <a:ext cx="97800" cy="99250"/>
            </a:xfrm>
            <a:custGeom>
              <a:avLst/>
              <a:gdLst/>
              <a:ahLst/>
              <a:cxnLst/>
              <a:rect l="l" t="t" r="r" b="b"/>
              <a:pathLst>
                <a:path w="3912" h="3970" extrusionOk="0">
                  <a:moveTo>
                    <a:pt x="3911" y="1985"/>
                  </a:moveTo>
                  <a:cubicBezTo>
                    <a:pt x="3911" y="3036"/>
                    <a:pt x="3035" y="3970"/>
                    <a:pt x="1985" y="3970"/>
                  </a:cubicBezTo>
                  <a:cubicBezTo>
                    <a:pt x="934" y="3970"/>
                    <a:pt x="0" y="3036"/>
                    <a:pt x="0" y="1985"/>
                  </a:cubicBezTo>
                  <a:cubicBezTo>
                    <a:pt x="0" y="935"/>
                    <a:pt x="876" y="59"/>
                    <a:pt x="1926" y="59"/>
                  </a:cubicBezTo>
                  <a:cubicBezTo>
                    <a:pt x="2977" y="1"/>
                    <a:pt x="3911" y="935"/>
                    <a:pt x="3911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6" name="Google Shape;17216;p34"/>
            <p:cNvSpPr/>
            <p:nvPr/>
          </p:nvSpPr>
          <p:spPr>
            <a:xfrm>
              <a:off x="2393050" y="4634875"/>
              <a:ext cx="94875" cy="96325"/>
            </a:xfrm>
            <a:custGeom>
              <a:avLst/>
              <a:gdLst/>
              <a:ahLst/>
              <a:cxnLst/>
              <a:rect l="l" t="t" r="r" b="b"/>
              <a:pathLst>
                <a:path w="3795" h="3853" extrusionOk="0">
                  <a:moveTo>
                    <a:pt x="3794" y="1868"/>
                  </a:moveTo>
                  <a:cubicBezTo>
                    <a:pt x="3794" y="2977"/>
                    <a:pt x="2977" y="3794"/>
                    <a:pt x="1926" y="3794"/>
                  </a:cubicBezTo>
                  <a:cubicBezTo>
                    <a:pt x="817" y="3853"/>
                    <a:pt x="0" y="2977"/>
                    <a:pt x="0" y="1868"/>
                  </a:cubicBezTo>
                  <a:cubicBezTo>
                    <a:pt x="0" y="817"/>
                    <a:pt x="817" y="0"/>
                    <a:pt x="1926" y="0"/>
                  </a:cubicBezTo>
                  <a:cubicBezTo>
                    <a:pt x="2977" y="0"/>
                    <a:pt x="3794" y="817"/>
                    <a:pt x="3794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7" name="Google Shape;17217;p34"/>
            <p:cNvSpPr/>
            <p:nvPr/>
          </p:nvSpPr>
          <p:spPr>
            <a:xfrm>
              <a:off x="6068925" y="3165400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3853" y="1985"/>
                  </a:moveTo>
                  <a:cubicBezTo>
                    <a:pt x="3853" y="3035"/>
                    <a:pt x="2977" y="3853"/>
                    <a:pt x="1927" y="3853"/>
                  </a:cubicBezTo>
                  <a:cubicBezTo>
                    <a:pt x="818" y="3853"/>
                    <a:pt x="1" y="2977"/>
                    <a:pt x="59" y="1868"/>
                  </a:cubicBezTo>
                  <a:cubicBezTo>
                    <a:pt x="59" y="817"/>
                    <a:pt x="934" y="0"/>
                    <a:pt x="1985" y="0"/>
                  </a:cubicBezTo>
                  <a:cubicBezTo>
                    <a:pt x="3036" y="59"/>
                    <a:pt x="3853" y="934"/>
                    <a:pt x="3853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8" name="Google Shape;17218;p34"/>
            <p:cNvSpPr/>
            <p:nvPr/>
          </p:nvSpPr>
          <p:spPr>
            <a:xfrm>
              <a:off x="3370750" y="467225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1868" y="3853"/>
                  </a:moveTo>
                  <a:cubicBezTo>
                    <a:pt x="818" y="3794"/>
                    <a:pt x="0" y="2977"/>
                    <a:pt x="59" y="1868"/>
                  </a:cubicBezTo>
                  <a:cubicBezTo>
                    <a:pt x="59" y="817"/>
                    <a:pt x="934" y="0"/>
                    <a:pt x="1985" y="59"/>
                  </a:cubicBezTo>
                  <a:cubicBezTo>
                    <a:pt x="3094" y="59"/>
                    <a:pt x="3853" y="934"/>
                    <a:pt x="3853" y="1985"/>
                  </a:cubicBezTo>
                  <a:cubicBezTo>
                    <a:pt x="3795" y="3094"/>
                    <a:pt x="2977" y="3853"/>
                    <a:pt x="1868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9" name="Google Shape;17219;p34"/>
            <p:cNvSpPr/>
            <p:nvPr/>
          </p:nvSpPr>
          <p:spPr>
            <a:xfrm>
              <a:off x="5828150" y="3902325"/>
              <a:ext cx="93425" cy="94875"/>
            </a:xfrm>
            <a:custGeom>
              <a:avLst/>
              <a:gdLst/>
              <a:ahLst/>
              <a:cxnLst/>
              <a:rect l="l" t="t" r="r" b="b"/>
              <a:pathLst>
                <a:path w="3737" h="3795" extrusionOk="0">
                  <a:moveTo>
                    <a:pt x="3736" y="1926"/>
                  </a:moveTo>
                  <a:cubicBezTo>
                    <a:pt x="3736" y="3036"/>
                    <a:pt x="2861" y="3794"/>
                    <a:pt x="1810" y="3794"/>
                  </a:cubicBezTo>
                  <a:cubicBezTo>
                    <a:pt x="759" y="3736"/>
                    <a:pt x="0" y="2919"/>
                    <a:pt x="0" y="1926"/>
                  </a:cubicBezTo>
                  <a:cubicBezTo>
                    <a:pt x="0" y="817"/>
                    <a:pt x="876" y="0"/>
                    <a:pt x="1927" y="59"/>
                  </a:cubicBezTo>
                  <a:cubicBezTo>
                    <a:pt x="2977" y="59"/>
                    <a:pt x="3736" y="876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0" name="Google Shape;17220;p34"/>
            <p:cNvSpPr/>
            <p:nvPr/>
          </p:nvSpPr>
          <p:spPr>
            <a:xfrm>
              <a:off x="1899825" y="4146025"/>
              <a:ext cx="94875" cy="94875"/>
            </a:xfrm>
            <a:custGeom>
              <a:avLst/>
              <a:gdLst/>
              <a:ahLst/>
              <a:cxnLst/>
              <a:rect l="l" t="t" r="r" b="b"/>
              <a:pathLst>
                <a:path w="3795" h="3795" extrusionOk="0">
                  <a:moveTo>
                    <a:pt x="3794" y="1926"/>
                  </a:moveTo>
                  <a:cubicBezTo>
                    <a:pt x="3736" y="2977"/>
                    <a:pt x="2919" y="3794"/>
                    <a:pt x="1810" y="3794"/>
                  </a:cubicBezTo>
                  <a:cubicBezTo>
                    <a:pt x="759" y="3736"/>
                    <a:pt x="0" y="2919"/>
                    <a:pt x="0" y="1810"/>
                  </a:cubicBezTo>
                  <a:cubicBezTo>
                    <a:pt x="58" y="759"/>
                    <a:pt x="876" y="0"/>
                    <a:pt x="1868" y="0"/>
                  </a:cubicBezTo>
                  <a:cubicBezTo>
                    <a:pt x="2977" y="0"/>
                    <a:pt x="3794" y="817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1" name="Google Shape;17221;p34"/>
            <p:cNvSpPr/>
            <p:nvPr/>
          </p:nvSpPr>
          <p:spPr>
            <a:xfrm>
              <a:off x="2639650" y="712375"/>
              <a:ext cx="94875" cy="93425"/>
            </a:xfrm>
            <a:custGeom>
              <a:avLst/>
              <a:gdLst/>
              <a:ahLst/>
              <a:cxnLst/>
              <a:rect l="l" t="t" r="r" b="b"/>
              <a:pathLst>
                <a:path w="3795" h="3737" extrusionOk="0">
                  <a:moveTo>
                    <a:pt x="1927" y="3736"/>
                  </a:moveTo>
                  <a:cubicBezTo>
                    <a:pt x="876" y="3736"/>
                    <a:pt x="59" y="2919"/>
                    <a:pt x="59" y="1868"/>
                  </a:cubicBezTo>
                  <a:cubicBezTo>
                    <a:pt x="1" y="818"/>
                    <a:pt x="818" y="0"/>
                    <a:pt x="1869" y="0"/>
                  </a:cubicBezTo>
                  <a:cubicBezTo>
                    <a:pt x="2919" y="0"/>
                    <a:pt x="3737" y="818"/>
                    <a:pt x="3737" y="1810"/>
                  </a:cubicBezTo>
                  <a:cubicBezTo>
                    <a:pt x="3795" y="2861"/>
                    <a:pt x="2978" y="3678"/>
                    <a:pt x="1927" y="37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2" name="Google Shape;17222;p34"/>
            <p:cNvSpPr/>
            <p:nvPr/>
          </p:nvSpPr>
          <p:spPr>
            <a:xfrm>
              <a:off x="6070375" y="2184775"/>
              <a:ext cx="93425" cy="91950"/>
            </a:xfrm>
            <a:custGeom>
              <a:avLst/>
              <a:gdLst/>
              <a:ahLst/>
              <a:cxnLst/>
              <a:rect l="l" t="t" r="r" b="b"/>
              <a:pathLst>
                <a:path w="3737" h="3678" extrusionOk="0">
                  <a:moveTo>
                    <a:pt x="3737" y="1868"/>
                  </a:moveTo>
                  <a:cubicBezTo>
                    <a:pt x="3737" y="2860"/>
                    <a:pt x="2861" y="3678"/>
                    <a:pt x="1869" y="3678"/>
                  </a:cubicBezTo>
                  <a:cubicBezTo>
                    <a:pt x="876" y="3678"/>
                    <a:pt x="1" y="2802"/>
                    <a:pt x="59" y="1810"/>
                  </a:cubicBezTo>
                  <a:cubicBezTo>
                    <a:pt x="59" y="817"/>
                    <a:pt x="935" y="0"/>
                    <a:pt x="1927" y="0"/>
                  </a:cubicBezTo>
                  <a:cubicBezTo>
                    <a:pt x="2919" y="59"/>
                    <a:pt x="3737" y="876"/>
                    <a:pt x="3737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3" name="Google Shape;17223;p34"/>
            <p:cNvSpPr/>
            <p:nvPr/>
          </p:nvSpPr>
          <p:spPr>
            <a:xfrm>
              <a:off x="3862525" y="5129550"/>
              <a:ext cx="91950" cy="91975"/>
            </a:xfrm>
            <a:custGeom>
              <a:avLst/>
              <a:gdLst/>
              <a:ahLst/>
              <a:cxnLst/>
              <a:rect l="l" t="t" r="r" b="b"/>
              <a:pathLst>
                <a:path w="3678" h="3679" extrusionOk="0">
                  <a:moveTo>
                    <a:pt x="3678" y="1869"/>
                  </a:moveTo>
                  <a:cubicBezTo>
                    <a:pt x="3678" y="2861"/>
                    <a:pt x="2860" y="3678"/>
                    <a:pt x="1868" y="3678"/>
                  </a:cubicBezTo>
                  <a:cubicBezTo>
                    <a:pt x="876" y="3678"/>
                    <a:pt x="0" y="2803"/>
                    <a:pt x="0" y="1810"/>
                  </a:cubicBezTo>
                  <a:cubicBezTo>
                    <a:pt x="59" y="818"/>
                    <a:pt x="934" y="1"/>
                    <a:pt x="1868" y="59"/>
                  </a:cubicBezTo>
                  <a:cubicBezTo>
                    <a:pt x="2860" y="59"/>
                    <a:pt x="3678" y="876"/>
                    <a:pt x="3678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4" name="Google Shape;17224;p34"/>
            <p:cNvSpPr/>
            <p:nvPr/>
          </p:nvSpPr>
          <p:spPr>
            <a:xfrm>
              <a:off x="4357200" y="470125"/>
              <a:ext cx="91975" cy="91975"/>
            </a:xfrm>
            <a:custGeom>
              <a:avLst/>
              <a:gdLst/>
              <a:ahLst/>
              <a:cxnLst/>
              <a:rect l="l" t="t" r="r" b="b"/>
              <a:pathLst>
                <a:path w="3679" h="3679" extrusionOk="0">
                  <a:moveTo>
                    <a:pt x="3620" y="1810"/>
                  </a:moveTo>
                  <a:cubicBezTo>
                    <a:pt x="3678" y="2744"/>
                    <a:pt x="2861" y="3620"/>
                    <a:pt x="1869" y="3678"/>
                  </a:cubicBezTo>
                  <a:cubicBezTo>
                    <a:pt x="876" y="3678"/>
                    <a:pt x="1" y="2803"/>
                    <a:pt x="1" y="1810"/>
                  </a:cubicBezTo>
                  <a:cubicBezTo>
                    <a:pt x="1" y="876"/>
                    <a:pt x="818" y="1"/>
                    <a:pt x="1810" y="1"/>
                  </a:cubicBezTo>
                  <a:cubicBezTo>
                    <a:pt x="2744" y="1"/>
                    <a:pt x="3620" y="818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5" name="Google Shape;17225;p34"/>
            <p:cNvSpPr/>
            <p:nvPr/>
          </p:nvSpPr>
          <p:spPr>
            <a:xfrm>
              <a:off x="3620275" y="5131025"/>
              <a:ext cx="91975" cy="90500"/>
            </a:xfrm>
            <a:custGeom>
              <a:avLst/>
              <a:gdLst/>
              <a:ahLst/>
              <a:cxnLst/>
              <a:rect l="l" t="t" r="r" b="b"/>
              <a:pathLst>
                <a:path w="3679" h="3620" extrusionOk="0">
                  <a:moveTo>
                    <a:pt x="1869" y="3619"/>
                  </a:moveTo>
                  <a:cubicBezTo>
                    <a:pt x="876" y="3619"/>
                    <a:pt x="1" y="2744"/>
                    <a:pt x="1" y="1810"/>
                  </a:cubicBezTo>
                  <a:cubicBezTo>
                    <a:pt x="1" y="817"/>
                    <a:pt x="876" y="0"/>
                    <a:pt x="1869" y="0"/>
                  </a:cubicBezTo>
                  <a:cubicBezTo>
                    <a:pt x="2803" y="0"/>
                    <a:pt x="3620" y="817"/>
                    <a:pt x="3620" y="1751"/>
                  </a:cubicBezTo>
                  <a:cubicBezTo>
                    <a:pt x="3678" y="2744"/>
                    <a:pt x="2803" y="3619"/>
                    <a:pt x="186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6" name="Google Shape;17226;p34"/>
            <p:cNvSpPr/>
            <p:nvPr/>
          </p:nvSpPr>
          <p:spPr>
            <a:xfrm>
              <a:off x="1412425" y="2921700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19" y="1810"/>
                  </a:moveTo>
                  <a:cubicBezTo>
                    <a:pt x="3619" y="2802"/>
                    <a:pt x="2802" y="3619"/>
                    <a:pt x="1810" y="3619"/>
                  </a:cubicBezTo>
                  <a:cubicBezTo>
                    <a:pt x="818" y="3619"/>
                    <a:pt x="0" y="2802"/>
                    <a:pt x="0" y="1810"/>
                  </a:cubicBezTo>
                  <a:cubicBezTo>
                    <a:pt x="0" y="876"/>
                    <a:pt x="818" y="59"/>
                    <a:pt x="1751" y="0"/>
                  </a:cubicBezTo>
                  <a:cubicBezTo>
                    <a:pt x="2744" y="0"/>
                    <a:pt x="3561" y="817"/>
                    <a:pt x="3619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7" name="Google Shape;17227;p34"/>
            <p:cNvSpPr/>
            <p:nvPr/>
          </p:nvSpPr>
          <p:spPr>
            <a:xfrm>
              <a:off x="4846075" y="4884400"/>
              <a:ext cx="91950" cy="90500"/>
            </a:xfrm>
            <a:custGeom>
              <a:avLst/>
              <a:gdLst/>
              <a:ahLst/>
              <a:cxnLst/>
              <a:rect l="l" t="t" r="r" b="b"/>
              <a:pathLst>
                <a:path w="3678" h="3620" extrusionOk="0">
                  <a:moveTo>
                    <a:pt x="1868" y="1"/>
                  </a:moveTo>
                  <a:cubicBezTo>
                    <a:pt x="2802" y="1"/>
                    <a:pt x="3677" y="876"/>
                    <a:pt x="3619" y="1810"/>
                  </a:cubicBezTo>
                  <a:cubicBezTo>
                    <a:pt x="3619" y="2802"/>
                    <a:pt x="2743" y="3620"/>
                    <a:pt x="1751" y="3620"/>
                  </a:cubicBezTo>
                  <a:cubicBezTo>
                    <a:pt x="817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8" name="Google Shape;17228;p34"/>
            <p:cNvSpPr/>
            <p:nvPr/>
          </p:nvSpPr>
          <p:spPr>
            <a:xfrm>
              <a:off x="1659025" y="1695925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20" y="1810"/>
                  </a:moveTo>
                  <a:cubicBezTo>
                    <a:pt x="3620" y="2802"/>
                    <a:pt x="2803" y="3619"/>
                    <a:pt x="1810" y="3619"/>
                  </a:cubicBezTo>
                  <a:cubicBezTo>
                    <a:pt x="818" y="3619"/>
                    <a:pt x="1" y="2802"/>
                    <a:pt x="1" y="1810"/>
                  </a:cubicBezTo>
                  <a:cubicBezTo>
                    <a:pt x="1" y="876"/>
                    <a:pt x="818" y="58"/>
                    <a:pt x="1752" y="0"/>
                  </a:cubicBezTo>
                  <a:cubicBezTo>
                    <a:pt x="2744" y="0"/>
                    <a:pt x="3562" y="817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9" name="Google Shape;17229;p34"/>
            <p:cNvSpPr/>
            <p:nvPr/>
          </p:nvSpPr>
          <p:spPr>
            <a:xfrm>
              <a:off x="1412425" y="2675075"/>
              <a:ext cx="90500" cy="91975"/>
            </a:xfrm>
            <a:custGeom>
              <a:avLst/>
              <a:gdLst/>
              <a:ahLst/>
              <a:cxnLst/>
              <a:rect l="l" t="t" r="r" b="b"/>
              <a:pathLst>
                <a:path w="3620" h="3679" extrusionOk="0">
                  <a:moveTo>
                    <a:pt x="1810" y="1"/>
                  </a:moveTo>
                  <a:cubicBezTo>
                    <a:pt x="2802" y="59"/>
                    <a:pt x="3619" y="935"/>
                    <a:pt x="3619" y="1869"/>
                  </a:cubicBezTo>
                  <a:cubicBezTo>
                    <a:pt x="3561" y="2861"/>
                    <a:pt x="2685" y="3678"/>
                    <a:pt x="1751" y="3620"/>
                  </a:cubicBezTo>
                  <a:cubicBezTo>
                    <a:pt x="759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0" name="Google Shape;17230;p34"/>
            <p:cNvSpPr/>
            <p:nvPr/>
          </p:nvSpPr>
          <p:spPr>
            <a:xfrm>
              <a:off x="5340750" y="9619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2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744"/>
                    <a:pt x="1" y="1752"/>
                  </a:cubicBezTo>
                  <a:cubicBezTo>
                    <a:pt x="1" y="760"/>
                    <a:pt x="759" y="1"/>
                    <a:pt x="1752" y="1"/>
                  </a:cubicBezTo>
                  <a:cubicBezTo>
                    <a:pt x="2744" y="1"/>
                    <a:pt x="3503" y="760"/>
                    <a:pt x="3503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1" name="Google Shape;17231;p34"/>
            <p:cNvSpPr/>
            <p:nvPr/>
          </p:nvSpPr>
          <p:spPr>
            <a:xfrm>
              <a:off x="5584450" y="120852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1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685"/>
                    <a:pt x="1" y="1751"/>
                  </a:cubicBezTo>
                  <a:cubicBezTo>
                    <a:pt x="1" y="759"/>
                    <a:pt x="759" y="0"/>
                    <a:pt x="1752" y="0"/>
                  </a:cubicBezTo>
                  <a:cubicBezTo>
                    <a:pt x="2744" y="0"/>
                    <a:pt x="3503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2" name="Google Shape;17232;p34"/>
            <p:cNvSpPr/>
            <p:nvPr/>
          </p:nvSpPr>
          <p:spPr>
            <a:xfrm>
              <a:off x="3132900" y="4716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2" y="1751"/>
                  </a:moveTo>
                  <a:cubicBezTo>
                    <a:pt x="3502" y="2744"/>
                    <a:pt x="2744" y="3503"/>
                    <a:pt x="1751" y="3503"/>
                  </a:cubicBezTo>
                  <a:cubicBezTo>
                    <a:pt x="759" y="3503"/>
                    <a:pt x="0" y="2744"/>
                    <a:pt x="0" y="1751"/>
                  </a:cubicBezTo>
                  <a:cubicBezTo>
                    <a:pt x="0" y="817"/>
                    <a:pt x="759" y="0"/>
                    <a:pt x="1751" y="0"/>
                  </a:cubicBezTo>
                  <a:cubicBezTo>
                    <a:pt x="2685" y="0"/>
                    <a:pt x="3502" y="759"/>
                    <a:pt x="3502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3" name="Google Shape;17233;p34"/>
            <p:cNvSpPr/>
            <p:nvPr/>
          </p:nvSpPr>
          <p:spPr>
            <a:xfrm>
              <a:off x="6073300" y="341347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1752" y="3502"/>
                  </a:moveTo>
                  <a:cubicBezTo>
                    <a:pt x="759" y="3502"/>
                    <a:pt x="1" y="2685"/>
                    <a:pt x="1" y="1751"/>
                  </a:cubicBezTo>
                  <a:cubicBezTo>
                    <a:pt x="1" y="759"/>
                    <a:pt x="818" y="0"/>
                    <a:pt x="1810" y="0"/>
                  </a:cubicBezTo>
                  <a:cubicBezTo>
                    <a:pt x="2744" y="0"/>
                    <a:pt x="3503" y="759"/>
                    <a:pt x="3503" y="1751"/>
                  </a:cubicBezTo>
                  <a:cubicBezTo>
                    <a:pt x="3503" y="2744"/>
                    <a:pt x="2744" y="3502"/>
                    <a:pt x="1752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4" name="Google Shape;17234;p34"/>
            <p:cNvSpPr/>
            <p:nvPr/>
          </p:nvSpPr>
          <p:spPr>
            <a:xfrm>
              <a:off x="1413875" y="2434300"/>
              <a:ext cx="87575" cy="86125"/>
            </a:xfrm>
            <a:custGeom>
              <a:avLst/>
              <a:gdLst/>
              <a:ahLst/>
              <a:cxnLst/>
              <a:rect l="l" t="t" r="r" b="b"/>
              <a:pathLst>
                <a:path w="3503" h="3445" extrusionOk="0">
                  <a:moveTo>
                    <a:pt x="1752" y="3444"/>
                  </a:moveTo>
                  <a:cubicBezTo>
                    <a:pt x="760" y="3444"/>
                    <a:pt x="1" y="2744"/>
                    <a:pt x="1" y="1752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744" y="1"/>
                    <a:pt x="3445" y="759"/>
                    <a:pt x="3503" y="1693"/>
                  </a:cubicBezTo>
                  <a:cubicBezTo>
                    <a:pt x="3503" y="2686"/>
                    <a:pt x="2744" y="3444"/>
                    <a:pt x="1752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5" name="Google Shape;17235;p34"/>
            <p:cNvSpPr/>
            <p:nvPr/>
          </p:nvSpPr>
          <p:spPr>
            <a:xfrm>
              <a:off x="4112050" y="5131025"/>
              <a:ext cx="87575" cy="89025"/>
            </a:xfrm>
            <a:custGeom>
              <a:avLst/>
              <a:gdLst/>
              <a:ahLst/>
              <a:cxnLst/>
              <a:rect l="l" t="t" r="r" b="b"/>
              <a:pathLst>
                <a:path w="3503" h="3561" extrusionOk="0">
                  <a:moveTo>
                    <a:pt x="3503" y="1751"/>
                  </a:moveTo>
                  <a:cubicBezTo>
                    <a:pt x="3503" y="2744"/>
                    <a:pt x="2744" y="3561"/>
                    <a:pt x="1752" y="3561"/>
                  </a:cubicBezTo>
                  <a:cubicBezTo>
                    <a:pt x="760" y="3561"/>
                    <a:pt x="1" y="2802"/>
                    <a:pt x="1" y="1810"/>
                  </a:cubicBezTo>
                  <a:cubicBezTo>
                    <a:pt x="1" y="817"/>
                    <a:pt x="701" y="59"/>
                    <a:pt x="1693" y="59"/>
                  </a:cubicBezTo>
                  <a:cubicBezTo>
                    <a:pt x="2686" y="0"/>
                    <a:pt x="3445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6" name="Google Shape;17236;p34"/>
            <p:cNvSpPr/>
            <p:nvPr/>
          </p:nvSpPr>
          <p:spPr>
            <a:xfrm>
              <a:off x="1413875" y="317122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5"/>
                    <a:pt x="1693" y="3445"/>
                  </a:cubicBezTo>
                  <a:cubicBezTo>
                    <a:pt x="760" y="3386"/>
                    <a:pt x="1" y="2627"/>
                    <a:pt x="59" y="1693"/>
                  </a:cubicBezTo>
                  <a:cubicBezTo>
                    <a:pt x="59" y="759"/>
                    <a:pt x="818" y="1"/>
                    <a:pt x="1752" y="1"/>
                  </a:cubicBezTo>
                  <a:cubicBezTo>
                    <a:pt x="2744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7" name="Google Shape;17237;p34"/>
            <p:cNvSpPr/>
            <p:nvPr/>
          </p:nvSpPr>
          <p:spPr>
            <a:xfrm>
              <a:off x="3376575" y="513247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4"/>
                    <a:pt x="1752" y="3444"/>
                  </a:cubicBezTo>
                  <a:cubicBezTo>
                    <a:pt x="760" y="3444"/>
                    <a:pt x="1" y="2686"/>
                    <a:pt x="1" y="1693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686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8" name="Google Shape;17238;p34"/>
            <p:cNvSpPr/>
            <p:nvPr/>
          </p:nvSpPr>
          <p:spPr>
            <a:xfrm>
              <a:off x="2639650" y="4887325"/>
              <a:ext cx="86125" cy="84650"/>
            </a:xfrm>
            <a:custGeom>
              <a:avLst/>
              <a:gdLst/>
              <a:ahLst/>
              <a:cxnLst/>
              <a:rect l="l" t="t" r="r" b="b"/>
              <a:pathLst>
                <a:path w="3445" h="3386" extrusionOk="0">
                  <a:moveTo>
                    <a:pt x="3445" y="1693"/>
                  </a:moveTo>
                  <a:cubicBezTo>
                    <a:pt x="3445" y="2627"/>
                    <a:pt x="2628" y="3386"/>
                    <a:pt x="1694" y="3386"/>
                  </a:cubicBezTo>
                  <a:cubicBezTo>
                    <a:pt x="760" y="3327"/>
                    <a:pt x="1" y="2569"/>
                    <a:pt x="59" y="1635"/>
                  </a:cubicBezTo>
                  <a:cubicBezTo>
                    <a:pt x="59" y="701"/>
                    <a:pt x="818" y="0"/>
                    <a:pt x="1752" y="0"/>
                  </a:cubicBezTo>
                  <a:cubicBezTo>
                    <a:pt x="2686" y="0"/>
                    <a:pt x="3445" y="759"/>
                    <a:pt x="3445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9" name="Google Shape;17239;p34"/>
            <p:cNvSpPr/>
            <p:nvPr/>
          </p:nvSpPr>
          <p:spPr>
            <a:xfrm>
              <a:off x="1661950" y="3903775"/>
              <a:ext cx="84675" cy="86125"/>
            </a:xfrm>
            <a:custGeom>
              <a:avLst/>
              <a:gdLst/>
              <a:ahLst/>
              <a:cxnLst/>
              <a:rect l="l" t="t" r="r" b="b"/>
              <a:pathLst>
                <a:path w="3387" h="3445" extrusionOk="0">
                  <a:moveTo>
                    <a:pt x="1693" y="1"/>
                  </a:moveTo>
                  <a:cubicBezTo>
                    <a:pt x="2627" y="1"/>
                    <a:pt x="3386" y="818"/>
                    <a:pt x="3386" y="1752"/>
                  </a:cubicBezTo>
                  <a:cubicBezTo>
                    <a:pt x="3386" y="2686"/>
                    <a:pt x="2569" y="3444"/>
                    <a:pt x="1635" y="3386"/>
                  </a:cubicBezTo>
                  <a:cubicBezTo>
                    <a:pt x="701" y="3386"/>
                    <a:pt x="1" y="2627"/>
                    <a:pt x="1" y="1693"/>
                  </a:cubicBezTo>
                  <a:cubicBezTo>
                    <a:pt x="1" y="759"/>
                    <a:pt x="759" y="1"/>
                    <a:pt x="16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0" name="Google Shape;17240;p34"/>
            <p:cNvSpPr/>
            <p:nvPr/>
          </p:nvSpPr>
          <p:spPr>
            <a:xfrm>
              <a:off x="5587375" y="4398475"/>
              <a:ext cx="81725" cy="81725"/>
            </a:xfrm>
            <a:custGeom>
              <a:avLst/>
              <a:gdLst/>
              <a:ahLst/>
              <a:cxnLst/>
              <a:rect l="l" t="t" r="r" b="b"/>
              <a:pathLst>
                <a:path w="3269" h="3269" extrusionOk="0">
                  <a:moveTo>
                    <a:pt x="1635" y="3269"/>
                  </a:moveTo>
                  <a:cubicBezTo>
                    <a:pt x="701" y="3269"/>
                    <a:pt x="0" y="2510"/>
                    <a:pt x="0" y="1635"/>
                  </a:cubicBezTo>
                  <a:cubicBezTo>
                    <a:pt x="0" y="759"/>
                    <a:pt x="759" y="0"/>
                    <a:pt x="1693" y="0"/>
                  </a:cubicBezTo>
                  <a:cubicBezTo>
                    <a:pt x="2569" y="59"/>
                    <a:pt x="3269" y="817"/>
                    <a:pt x="3269" y="1693"/>
                  </a:cubicBezTo>
                  <a:cubicBezTo>
                    <a:pt x="3211" y="2569"/>
                    <a:pt x="2510" y="3269"/>
                    <a:pt x="1635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1" name="Google Shape;17241;p34"/>
            <p:cNvSpPr/>
            <p:nvPr/>
          </p:nvSpPr>
          <p:spPr>
            <a:xfrm>
              <a:off x="6076225" y="1948375"/>
              <a:ext cx="81750" cy="81725"/>
            </a:xfrm>
            <a:custGeom>
              <a:avLst/>
              <a:gdLst/>
              <a:ahLst/>
              <a:cxnLst/>
              <a:rect l="l" t="t" r="r" b="b"/>
              <a:pathLst>
                <a:path w="3270" h="3269" extrusionOk="0">
                  <a:moveTo>
                    <a:pt x="1693" y="3211"/>
                  </a:moveTo>
                  <a:cubicBezTo>
                    <a:pt x="818" y="3269"/>
                    <a:pt x="59" y="2510"/>
                    <a:pt x="0" y="1635"/>
                  </a:cubicBezTo>
                  <a:cubicBezTo>
                    <a:pt x="0" y="759"/>
                    <a:pt x="759" y="0"/>
                    <a:pt x="1635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452"/>
                    <a:pt x="2569" y="3211"/>
                    <a:pt x="169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2" name="Google Shape;17242;p34"/>
            <p:cNvSpPr/>
            <p:nvPr/>
          </p:nvSpPr>
          <p:spPr>
            <a:xfrm>
              <a:off x="2152275" y="964825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3269" y="1635"/>
                  </a:moveTo>
                  <a:cubicBezTo>
                    <a:pt x="3269" y="2510"/>
                    <a:pt x="2568" y="3211"/>
                    <a:pt x="1693" y="3269"/>
                  </a:cubicBezTo>
                  <a:cubicBezTo>
                    <a:pt x="759" y="3269"/>
                    <a:pt x="0" y="2510"/>
                    <a:pt x="59" y="1577"/>
                  </a:cubicBezTo>
                  <a:cubicBezTo>
                    <a:pt x="59" y="701"/>
                    <a:pt x="817" y="0"/>
                    <a:pt x="1693" y="0"/>
                  </a:cubicBezTo>
                  <a:cubicBezTo>
                    <a:pt x="2568" y="0"/>
                    <a:pt x="3269" y="759"/>
                    <a:pt x="3269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3" name="Google Shape;17243;p34"/>
            <p:cNvSpPr/>
            <p:nvPr/>
          </p:nvSpPr>
          <p:spPr>
            <a:xfrm>
              <a:off x="5833975" y="1453675"/>
              <a:ext cx="81750" cy="81750"/>
            </a:xfrm>
            <a:custGeom>
              <a:avLst/>
              <a:gdLst/>
              <a:ahLst/>
              <a:cxnLst/>
              <a:rect l="l" t="t" r="r" b="b"/>
              <a:pathLst>
                <a:path w="3270" h="3270" extrusionOk="0">
                  <a:moveTo>
                    <a:pt x="3270" y="1635"/>
                  </a:moveTo>
                  <a:cubicBezTo>
                    <a:pt x="3270" y="2511"/>
                    <a:pt x="2511" y="3269"/>
                    <a:pt x="1635" y="3269"/>
                  </a:cubicBezTo>
                  <a:cubicBezTo>
                    <a:pt x="760" y="3269"/>
                    <a:pt x="1" y="2511"/>
                    <a:pt x="1" y="1635"/>
                  </a:cubicBezTo>
                  <a:cubicBezTo>
                    <a:pt x="1" y="759"/>
                    <a:pt x="760" y="1"/>
                    <a:pt x="1635" y="1"/>
                  </a:cubicBezTo>
                  <a:cubicBezTo>
                    <a:pt x="2511" y="1"/>
                    <a:pt x="3211" y="759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4" name="Google Shape;17244;p34"/>
            <p:cNvSpPr/>
            <p:nvPr/>
          </p:nvSpPr>
          <p:spPr>
            <a:xfrm>
              <a:off x="4361600" y="5135400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1634" y="3269"/>
                  </a:moveTo>
                  <a:cubicBezTo>
                    <a:pt x="759" y="3269"/>
                    <a:pt x="58" y="2569"/>
                    <a:pt x="0" y="1693"/>
                  </a:cubicBezTo>
                  <a:cubicBezTo>
                    <a:pt x="0" y="759"/>
                    <a:pt x="700" y="0"/>
                    <a:pt x="1634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510"/>
                    <a:pt x="2510" y="3211"/>
                    <a:pt x="1634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5" name="Google Shape;17245;p34"/>
            <p:cNvSpPr/>
            <p:nvPr/>
          </p:nvSpPr>
          <p:spPr>
            <a:xfrm>
              <a:off x="3137275" y="5136850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3094"/>
                  </a:moveTo>
                  <a:cubicBezTo>
                    <a:pt x="701" y="3153"/>
                    <a:pt x="0" y="2452"/>
                    <a:pt x="0" y="1577"/>
                  </a:cubicBezTo>
                  <a:cubicBezTo>
                    <a:pt x="0" y="701"/>
                    <a:pt x="642" y="1"/>
                    <a:pt x="1518" y="1"/>
                  </a:cubicBezTo>
                  <a:cubicBezTo>
                    <a:pt x="2452" y="1"/>
                    <a:pt x="3094" y="643"/>
                    <a:pt x="3152" y="1518"/>
                  </a:cubicBezTo>
                  <a:cubicBezTo>
                    <a:pt x="3152" y="2394"/>
                    <a:pt x="2452" y="3094"/>
                    <a:pt x="1576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6" name="Google Shape;17246;p34"/>
            <p:cNvSpPr/>
            <p:nvPr/>
          </p:nvSpPr>
          <p:spPr>
            <a:xfrm>
              <a:off x="1416800" y="2190600"/>
              <a:ext cx="80275" cy="80300"/>
            </a:xfrm>
            <a:custGeom>
              <a:avLst/>
              <a:gdLst/>
              <a:ahLst/>
              <a:cxnLst/>
              <a:rect l="l" t="t" r="r" b="b"/>
              <a:pathLst>
                <a:path w="3211" h="3212" extrusionOk="0">
                  <a:moveTo>
                    <a:pt x="1635" y="1"/>
                  </a:moveTo>
                  <a:cubicBezTo>
                    <a:pt x="2510" y="1"/>
                    <a:pt x="3211" y="701"/>
                    <a:pt x="3211" y="1635"/>
                  </a:cubicBezTo>
                  <a:cubicBezTo>
                    <a:pt x="3211" y="2511"/>
                    <a:pt x="2510" y="3211"/>
                    <a:pt x="1635" y="3211"/>
                  </a:cubicBezTo>
                  <a:cubicBezTo>
                    <a:pt x="759" y="3211"/>
                    <a:pt x="0" y="2511"/>
                    <a:pt x="0" y="1635"/>
                  </a:cubicBezTo>
                  <a:cubicBezTo>
                    <a:pt x="0" y="701"/>
                    <a:pt x="701" y="1"/>
                    <a:pt x="16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7" name="Google Shape;17247;p34"/>
            <p:cNvSpPr/>
            <p:nvPr/>
          </p:nvSpPr>
          <p:spPr>
            <a:xfrm>
              <a:off x="5340750" y="4646550"/>
              <a:ext cx="80275" cy="80275"/>
            </a:xfrm>
            <a:custGeom>
              <a:avLst/>
              <a:gdLst/>
              <a:ahLst/>
              <a:cxnLst/>
              <a:rect l="l" t="t" r="r" b="b"/>
              <a:pathLst>
                <a:path w="3211" h="3211" extrusionOk="0">
                  <a:moveTo>
                    <a:pt x="3211" y="1635"/>
                  </a:moveTo>
                  <a:cubicBezTo>
                    <a:pt x="3211" y="2510"/>
                    <a:pt x="2511" y="3211"/>
                    <a:pt x="1635" y="3211"/>
                  </a:cubicBezTo>
                  <a:cubicBezTo>
                    <a:pt x="701" y="3211"/>
                    <a:pt x="1" y="2510"/>
                    <a:pt x="1" y="1576"/>
                  </a:cubicBezTo>
                  <a:cubicBezTo>
                    <a:pt x="1" y="701"/>
                    <a:pt x="759" y="0"/>
                    <a:pt x="1635" y="0"/>
                  </a:cubicBezTo>
                  <a:cubicBezTo>
                    <a:pt x="2511" y="0"/>
                    <a:pt x="3211" y="701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8" name="Google Shape;17248;p34"/>
            <p:cNvSpPr/>
            <p:nvPr/>
          </p:nvSpPr>
          <p:spPr>
            <a:xfrm>
              <a:off x="1911500" y="1208525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0"/>
                  </a:moveTo>
                  <a:cubicBezTo>
                    <a:pt x="2510" y="0"/>
                    <a:pt x="3152" y="701"/>
                    <a:pt x="3152" y="1635"/>
                  </a:cubicBezTo>
                  <a:cubicBezTo>
                    <a:pt x="3094" y="2510"/>
                    <a:pt x="2452" y="3152"/>
                    <a:pt x="1576" y="3152"/>
                  </a:cubicBezTo>
                  <a:cubicBezTo>
                    <a:pt x="642" y="3152"/>
                    <a:pt x="0" y="2452"/>
                    <a:pt x="0" y="1576"/>
                  </a:cubicBezTo>
                  <a:cubicBezTo>
                    <a:pt x="0" y="701"/>
                    <a:pt x="700" y="0"/>
                    <a:pt x="15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9" name="Google Shape;17249;p34"/>
            <p:cNvSpPr/>
            <p:nvPr/>
          </p:nvSpPr>
          <p:spPr>
            <a:xfrm>
              <a:off x="4608200" y="475975"/>
              <a:ext cx="81750" cy="80275"/>
            </a:xfrm>
            <a:custGeom>
              <a:avLst/>
              <a:gdLst/>
              <a:ahLst/>
              <a:cxnLst/>
              <a:rect l="l" t="t" r="r" b="b"/>
              <a:pathLst>
                <a:path w="3270" h="3211" extrusionOk="0">
                  <a:moveTo>
                    <a:pt x="1693" y="0"/>
                  </a:moveTo>
                  <a:cubicBezTo>
                    <a:pt x="2569" y="0"/>
                    <a:pt x="3269" y="759"/>
                    <a:pt x="3269" y="1635"/>
                  </a:cubicBezTo>
                  <a:cubicBezTo>
                    <a:pt x="3211" y="2510"/>
                    <a:pt x="2511" y="3211"/>
                    <a:pt x="1577" y="3211"/>
                  </a:cubicBezTo>
                  <a:cubicBezTo>
                    <a:pt x="701" y="3152"/>
                    <a:pt x="1" y="2452"/>
                    <a:pt x="1" y="1576"/>
                  </a:cubicBezTo>
                  <a:cubicBezTo>
                    <a:pt x="59" y="642"/>
                    <a:pt x="759" y="0"/>
                    <a:pt x="16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0" name="Google Shape;17250;p34"/>
            <p:cNvSpPr/>
            <p:nvPr/>
          </p:nvSpPr>
          <p:spPr>
            <a:xfrm>
              <a:off x="5098525" y="718200"/>
              <a:ext cx="80275" cy="81750"/>
            </a:xfrm>
            <a:custGeom>
              <a:avLst/>
              <a:gdLst/>
              <a:ahLst/>
              <a:cxnLst/>
              <a:rect l="l" t="t" r="r" b="b"/>
              <a:pathLst>
                <a:path w="3211" h="3270" extrusionOk="0">
                  <a:moveTo>
                    <a:pt x="1635" y="3211"/>
                  </a:moveTo>
                  <a:cubicBezTo>
                    <a:pt x="759" y="3270"/>
                    <a:pt x="0" y="2569"/>
                    <a:pt x="0" y="1635"/>
                  </a:cubicBezTo>
                  <a:cubicBezTo>
                    <a:pt x="0" y="760"/>
                    <a:pt x="701" y="59"/>
                    <a:pt x="1576" y="1"/>
                  </a:cubicBezTo>
                  <a:cubicBezTo>
                    <a:pt x="2452" y="1"/>
                    <a:pt x="3211" y="701"/>
                    <a:pt x="3211" y="1577"/>
                  </a:cubicBezTo>
                  <a:cubicBezTo>
                    <a:pt x="3211" y="2511"/>
                    <a:pt x="2510" y="3211"/>
                    <a:pt x="1635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1" name="Google Shape;17251;p34"/>
            <p:cNvSpPr/>
            <p:nvPr/>
          </p:nvSpPr>
          <p:spPr>
            <a:xfrm>
              <a:off x="6079150" y="3664450"/>
              <a:ext cx="77350" cy="77375"/>
            </a:xfrm>
            <a:custGeom>
              <a:avLst/>
              <a:gdLst/>
              <a:ahLst/>
              <a:cxnLst/>
              <a:rect l="l" t="t" r="r" b="b"/>
              <a:pathLst>
                <a:path w="3094" h="3095" extrusionOk="0">
                  <a:moveTo>
                    <a:pt x="3094" y="1519"/>
                  </a:moveTo>
                  <a:cubicBezTo>
                    <a:pt x="3094" y="2394"/>
                    <a:pt x="2393" y="3095"/>
                    <a:pt x="1576" y="3095"/>
                  </a:cubicBezTo>
                  <a:cubicBezTo>
                    <a:pt x="701" y="3095"/>
                    <a:pt x="0" y="2452"/>
                    <a:pt x="0" y="1577"/>
                  </a:cubicBezTo>
                  <a:cubicBezTo>
                    <a:pt x="0" y="701"/>
                    <a:pt x="642" y="59"/>
                    <a:pt x="1518" y="1"/>
                  </a:cubicBezTo>
                  <a:cubicBezTo>
                    <a:pt x="2335" y="1"/>
                    <a:pt x="3094" y="701"/>
                    <a:pt x="3094" y="15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2" name="Google Shape;17252;p34"/>
            <p:cNvSpPr/>
            <p:nvPr/>
          </p:nvSpPr>
          <p:spPr>
            <a:xfrm>
              <a:off x="1418250" y="3417850"/>
              <a:ext cx="78825" cy="77350"/>
            </a:xfrm>
            <a:custGeom>
              <a:avLst/>
              <a:gdLst/>
              <a:ahLst/>
              <a:cxnLst/>
              <a:rect l="l" t="t" r="r" b="b"/>
              <a:pathLst>
                <a:path w="3153" h="3094" extrusionOk="0">
                  <a:moveTo>
                    <a:pt x="1577" y="3094"/>
                  </a:moveTo>
                  <a:cubicBezTo>
                    <a:pt x="701" y="3094"/>
                    <a:pt x="1" y="2393"/>
                    <a:pt x="1" y="1576"/>
                  </a:cubicBezTo>
                  <a:cubicBezTo>
                    <a:pt x="1" y="701"/>
                    <a:pt x="760" y="0"/>
                    <a:pt x="1577" y="0"/>
                  </a:cubicBezTo>
                  <a:cubicBezTo>
                    <a:pt x="2452" y="59"/>
                    <a:pt x="3094" y="701"/>
                    <a:pt x="3094" y="1518"/>
                  </a:cubicBezTo>
                  <a:cubicBezTo>
                    <a:pt x="3153" y="2393"/>
                    <a:pt x="2452" y="3094"/>
                    <a:pt x="157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3" name="Google Shape;17253;p34"/>
            <p:cNvSpPr/>
            <p:nvPr/>
          </p:nvSpPr>
          <p:spPr>
            <a:xfrm>
              <a:off x="2890650" y="477425"/>
              <a:ext cx="77375" cy="77375"/>
            </a:xfrm>
            <a:custGeom>
              <a:avLst/>
              <a:gdLst/>
              <a:ahLst/>
              <a:cxnLst/>
              <a:rect l="l" t="t" r="r" b="b"/>
              <a:pathLst>
                <a:path w="3095" h="3095" extrusionOk="0">
                  <a:moveTo>
                    <a:pt x="3094" y="1518"/>
                  </a:moveTo>
                  <a:cubicBezTo>
                    <a:pt x="3094" y="2336"/>
                    <a:pt x="2452" y="3036"/>
                    <a:pt x="1577" y="3094"/>
                  </a:cubicBezTo>
                  <a:cubicBezTo>
                    <a:pt x="759" y="3094"/>
                    <a:pt x="1" y="2394"/>
                    <a:pt x="59" y="1518"/>
                  </a:cubicBezTo>
                  <a:cubicBezTo>
                    <a:pt x="59" y="701"/>
                    <a:pt x="759" y="1"/>
                    <a:pt x="1577" y="1"/>
                  </a:cubicBezTo>
                  <a:cubicBezTo>
                    <a:pt x="2394" y="1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4" name="Google Shape;17254;p34"/>
            <p:cNvSpPr/>
            <p:nvPr/>
          </p:nvSpPr>
          <p:spPr>
            <a:xfrm>
              <a:off x="5835450" y="4154775"/>
              <a:ext cx="77350" cy="77350"/>
            </a:xfrm>
            <a:custGeom>
              <a:avLst/>
              <a:gdLst/>
              <a:ahLst/>
              <a:cxnLst/>
              <a:rect l="l" t="t" r="r" b="b"/>
              <a:pathLst>
                <a:path w="3094" h="3094" extrusionOk="0">
                  <a:moveTo>
                    <a:pt x="3094" y="1518"/>
                  </a:moveTo>
                  <a:cubicBezTo>
                    <a:pt x="3094" y="2335"/>
                    <a:pt x="2335" y="3094"/>
                    <a:pt x="1518" y="3036"/>
                  </a:cubicBezTo>
                  <a:cubicBezTo>
                    <a:pt x="701" y="3036"/>
                    <a:pt x="0" y="2277"/>
                    <a:pt x="59" y="1460"/>
                  </a:cubicBezTo>
                  <a:cubicBezTo>
                    <a:pt x="59" y="701"/>
                    <a:pt x="759" y="0"/>
                    <a:pt x="1576" y="0"/>
                  </a:cubicBezTo>
                  <a:cubicBezTo>
                    <a:pt x="2393" y="0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5" name="Google Shape;17255;p34"/>
            <p:cNvSpPr/>
            <p:nvPr/>
          </p:nvSpPr>
          <p:spPr>
            <a:xfrm>
              <a:off x="2401800" y="719675"/>
              <a:ext cx="75900" cy="77350"/>
            </a:xfrm>
            <a:custGeom>
              <a:avLst/>
              <a:gdLst/>
              <a:ahLst/>
              <a:cxnLst/>
              <a:rect l="l" t="t" r="r" b="b"/>
              <a:pathLst>
                <a:path w="3036" h="3094" extrusionOk="0">
                  <a:moveTo>
                    <a:pt x="3036" y="1576"/>
                  </a:moveTo>
                  <a:cubicBezTo>
                    <a:pt x="3036" y="2393"/>
                    <a:pt x="2277" y="3094"/>
                    <a:pt x="1460" y="3036"/>
                  </a:cubicBezTo>
                  <a:cubicBezTo>
                    <a:pt x="643" y="3036"/>
                    <a:pt x="0" y="2277"/>
                    <a:pt x="59" y="1518"/>
                  </a:cubicBezTo>
                  <a:cubicBezTo>
                    <a:pt x="59" y="701"/>
                    <a:pt x="818" y="0"/>
                    <a:pt x="1635" y="59"/>
                  </a:cubicBezTo>
                  <a:cubicBezTo>
                    <a:pt x="2394" y="117"/>
                    <a:pt x="3036" y="817"/>
                    <a:pt x="3036" y="15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6" name="Google Shape;17256;p34"/>
            <p:cNvSpPr/>
            <p:nvPr/>
          </p:nvSpPr>
          <p:spPr>
            <a:xfrm>
              <a:off x="2156650" y="4645075"/>
              <a:ext cx="74450" cy="74450"/>
            </a:xfrm>
            <a:custGeom>
              <a:avLst/>
              <a:gdLst/>
              <a:ahLst/>
              <a:cxnLst/>
              <a:rect l="l" t="t" r="r" b="b"/>
              <a:pathLst>
                <a:path w="2978" h="2978" extrusionOk="0">
                  <a:moveTo>
                    <a:pt x="2919" y="1518"/>
                  </a:moveTo>
                  <a:cubicBezTo>
                    <a:pt x="2919" y="2336"/>
                    <a:pt x="2277" y="2978"/>
                    <a:pt x="1460" y="2978"/>
                  </a:cubicBezTo>
                  <a:cubicBezTo>
                    <a:pt x="642" y="2978"/>
                    <a:pt x="0" y="2277"/>
                    <a:pt x="0" y="1460"/>
                  </a:cubicBezTo>
                  <a:cubicBezTo>
                    <a:pt x="59" y="701"/>
                    <a:pt x="701" y="1"/>
                    <a:pt x="1518" y="59"/>
                  </a:cubicBezTo>
                  <a:cubicBezTo>
                    <a:pt x="2335" y="59"/>
                    <a:pt x="2977" y="701"/>
                    <a:pt x="2919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7" name="Google Shape;17257;p34"/>
            <p:cNvSpPr/>
            <p:nvPr/>
          </p:nvSpPr>
          <p:spPr>
            <a:xfrm>
              <a:off x="1910025" y="4402850"/>
              <a:ext cx="73000" cy="72975"/>
            </a:xfrm>
            <a:custGeom>
              <a:avLst/>
              <a:gdLst/>
              <a:ahLst/>
              <a:cxnLst/>
              <a:rect l="l" t="t" r="r" b="b"/>
              <a:pathLst>
                <a:path w="2920" h="2919" extrusionOk="0">
                  <a:moveTo>
                    <a:pt x="1460" y="0"/>
                  </a:moveTo>
                  <a:cubicBezTo>
                    <a:pt x="2277" y="0"/>
                    <a:pt x="2919" y="642"/>
                    <a:pt x="2919" y="1460"/>
                  </a:cubicBezTo>
                  <a:cubicBezTo>
                    <a:pt x="2919" y="2277"/>
                    <a:pt x="2277" y="2919"/>
                    <a:pt x="1460" y="2919"/>
                  </a:cubicBezTo>
                  <a:cubicBezTo>
                    <a:pt x="643" y="2919"/>
                    <a:pt x="59" y="2335"/>
                    <a:pt x="1" y="1518"/>
                  </a:cubicBezTo>
                  <a:cubicBezTo>
                    <a:pt x="1" y="701"/>
                    <a:pt x="643" y="59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8" name="Google Shape;17258;p34"/>
            <p:cNvSpPr/>
            <p:nvPr/>
          </p:nvSpPr>
          <p:spPr>
            <a:xfrm>
              <a:off x="1669250" y="1459525"/>
              <a:ext cx="70075" cy="71525"/>
            </a:xfrm>
            <a:custGeom>
              <a:avLst/>
              <a:gdLst/>
              <a:ahLst/>
              <a:cxnLst/>
              <a:rect l="l" t="t" r="r" b="b"/>
              <a:pathLst>
                <a:path w="2803" h="2861" extrusionOk="0">
                  <a:moveTo>
                    <a:pt x="1401" y="2802"/>
                  </a:moveTo>
                  <a:cubicBezTo>
                    <a:pt x="584" y="2802"/>
                    <a:pt x="1" y="2218"/>
                    <a:pt x="1" y="1401"/>
                  </a:cubicBezTo>
                  <a:cubicBezTo>
                    <a:pt x="1" y="584"/>
                    <a:pt x="584" y="0"/>
                    <a:pt x="1401" y="0"/>
                  </a:cubicBezTo>
                  <a:cubicBezTo>
                    <a:pt x="2219" y="0"/>
                    <a:pt x="2802" y="642"/>
                    <a:pt x="2802" y="1401"/>
                  </a:cubicBezTo>
                  <a:cubicBezTo>
                    <a:pt x="2802" y="2218"/>
                    <a:pt x="2219" y="2860"/>
                    <a:pt x="1401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9" name="Google Shape;17259;p34"/>
            <p:cNvSpPr/>
            <p:nvPr/>
          </p:nvSpPr>
          <p:spPr>
            <a:xfrm>
              <a:off x="5102900" y="4894625"/>
              <a:ext cx="71525" cy="70050"/>
            </a:xfrm>
            <a:custGeom>
              <a:avLst/>
              <a:gdLst/>
              <a:ahLst/>
              <a:cxnLst/>
              <a:rect l="l" t="t" r="r" b="b"/>
              <a:pathLst>
                <a:path w="2861" h="2802" extrusionOk="0">
                  <a:moveTo>
                    <a:pt x="1460" y="2802"/>
                  </a:moveTo>
                  <a:cubicBezTo>
                    <a:pt x="642" y="2802"/>
                    <a:pt x="0" y="2218"/>
                    <a:pt x="0" y="1401"/>
                  </a:cubicBezTo>
                  <a:cubicBezTo>
                    <a:pt x="0" y="584"/>
                    <a:pt x="584" y="0"/>
                    <a:pt x="1401" y="0"/>
                  </a:cubicBezTo>
                  <a:cubicBezTo>
                    <a:pt x="2218" y="0"/>
                    <a:pt x="2802" y="584"/>
                    <a:pt x="2860" y="1401"/>
                  </a:cubicBezTo>
                  <a:cubicBezTo>
                    <a:pt x="2860" y="2160"/>
                    <a:pt x="2218" y="2802"/>
                    <a:pt x="1460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0" name="Google Shape;17260;p34"/>
            <p:cNvSpPr/>
            <p:nvPr/>
          </p:nvSpPr>
          <p:spPr>
            <a:xfrm>
              <a:off x="1422625" y="1949825"/>
              <a:ext cx="70075" cy="68600"/>
            </a:xfrm>
            <a:custGeom>
              <a:avLst/>
              <a:gdLst/>
              <a:ahLst/>
              <a:cxnLst/>
              <a:rect l="l" t="t" r="r" b="b"/>
              <a:pathLst>
                <a:path w="2803" h="2744" extrusionOk="0">
                  <a:moveTo>
                    <a:pt x="2803" y="1401"/>
                  </a:moveTo>
                  <a:cubicBezTo>
                    <a:pt x="2803" y="2160"/>
                    <a:pt x="2161" y="2744"/>
                    <a:pt x="1402" y="2744"/>
                  </a:cubicBezTo>
                  <a:cubicBezTo>
                    <a:pt x="643" y="2744"/>
                    <a:pt x="1" y="2102"/>
                    <a:pt x="1" y="1343"/>
                  </a:cubicBezTo>
                  <a:cubicBezTo>
                    <a:pt x="59" y="584"/>
                    <a:pt x="701" y="1"/>
                    <a:pt x="1402" y="1"/>
                  </a:cubicBezTo>
                  <a:cubicBezTo>
                    <a:pt x="2161" y="1"/>
                    <a:pt x="2803" y="643"/>
                    <a:pt x="2803" y="14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1" name="Google Shape;17261;p34"/>
            <p:cNvSpPr/>
            <p:nvPr/>
          </p:nvSpPr>
          <p:spPr>
            <a:xfrm>
              <a:off x="4611125" y="5141225"/>
              <a:ext cx="68600" cy="70075"/>
            </a:xfrm>
            <a:custGeom>
              <a:avLst/>
              <a:gdLst/>
              <a:ahLst/>
              <a:cxnLst/>
              <a:rect l="l" t="t" r="r" b="b"/>
              <a:pathLst>
                <a:path w="2744" h="2803" extrusionOk="0">
                  <a:moveTo>
                    <a:pt x="1343" y="2803"/>
                  </a:moveTo>
                  <a:cubicBezTo>
                    <a:pt x="584" y="2744"/>
                    <a:pt x="0" y="2161"/>
                    <a:pt x="0" y="1402"/>
                  </a:cubicBezTo>
                  <a:cubicBezTo>
                    <a:pt x="0" y="643"/>
                    <a:pt x="642" y="1"/>
                    <a:pt x="1401" y="1"/>
                  </a:cubicBezTo>
                  <a:cubicBezTo>
                    <a:pt x="2160" y="59"/>
                    <a:pt x="2744" y="701"/>
                    <a:pt x="2744" y="1460"/>
                  </a:cubicBezTo>
                  <a:cubicBezTo>
                    <a:pt x="2744" y="2161"/>
                    <a:pt x="2102" y="2803"/>
                    <a:pt x="134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2" name="Google Shape;17262;p34"/>
            <p:cNvSpPr/>
            <p:nvPr/>
          </p:nvSpPr>
          <p:spPr>
            <a:xfrm>
              <a:off x="2407625" y="4897525"/>
              <a:ext cx="65700" cy="64250"/>
            </a:xfrm>
            <a:custGeom>
              <a:avLst/>
              <a:gdLst/>
              <a:ahLst/>
              <a:cxnLst/>
              <a:rect l="l" t="t" r="r" b="b"/>
              <a:pathLst>
                <a:path w="2628" h="2570" extrusionOk="0">
                  <a:moveTo>
                    <a:pt x="1343" y="2569"/>
                  </a:moveTo>
                  <a:cubicBezTo>
                    <a:pt x="643" y="2569"/>
                    <a:pt x="59" y="2044"/>
                    <a:pt x="59" y="1343"/>
                  </a:cubicBezTo>
                  <a:cubicBezTo>
                    <a:pt x="1" y="585"/>
                    <a:pt x="585" y="1"/>
                    <a:pt x="1343" y="1"/>
                  </a:cubicBezTo>
                  <a:cubicBezTo>
                    <a:pt x="2044" y="1"/>
                    <a:pt x="2569" y="526"/>
                    <a:pt x="2569" y="1227"/>
                  </a:cubicBezTo>
                  <a:cubicBezTo>
                    <a:pt x="2628" y="1986"/>
                    <a:pt x="2044" y="2511"/>
                    <a:pt x="1343" y="25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3" name="Google Shape;17263;p34"/>
            <p:cNvSpPr/>
            <p:nvPr/>
          </p:nvSpPr>
          <p:spPr>
            <a:xfrm>
              <a:off x="1425550" y="367175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1285" y="1"/>
                  </a:moveTo>
                  <a:cubicBezTo>
                    <a:pt x="1985" y="1"/>
                    <a:pt x="2569" y="526"/>
                    <a:pt x="2569" y="1285"/>
                  </a:cubicBezTo>
                  <a:cubicBezTo>
                    <a:pt x="2569" y="2044"/>
                    <a:pt x="1985" y="2569"/>
                    <a:pt x="1226" y="2569"/>
                  </a:cubicBezTo>
                  <a:cubicBezTo>
                    <a:pt x="526" y="2511"/>
                    <a:pt x="1" y="1985"/>
                    <a:pt x="1" y="1227"/>
                  </a:cubicBezTo>
                  <a:cubicBezTo>
                    <a:pt x="1" y="526"/>
                    <a:pt x="584" y="1"/>
                    <a:pt x="128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4" name="Google Shape;17264;p34"/>
            <p:cNvSpPr/>
            <p:nvPr/>
          </p:nvSpPr>
          <p:spPr>
            <a:xfrm>
              <a:off x="1672175" y="416060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2569" y="1285"/>
                  </a:moveTo>
                  <a:cubicBezTo>
                    <a:pt x="2569" y="2044"/>
                    <a:pt x="1985" y="2569"/>
                    <a:pt x="1284" y="2569"/>
                  </a:cubicBezTo>
                  <a:cubicBezTo>
                    <a:pt x="526" y="2569"/>
                    <a:pt x="0" y="1985"/>
                    <a:pt x="0" y="1227"/>
                  </a:cubicBezTo>
                  <a:cubicBezTo>
                    <a:pt x="0" y="526"/>
                    <a:pt x="584" y="1"/>
                    <a:pt x="1284" y="1"/>
                  </a:cubicBezTo>
                  <a:cubicBezTo>
                    <a:pt x="2043" y="59"/>
                    <a:pt x="2569" y="585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5" name="Google Shape;17265;p34"/>
            <p:cNvSpPr/>
            <p:nvPr/>
          </p:nvSpPr>
          <p:spPr>
            <a:xfrm>
              <a:off x="4859200" y="483275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343" y="0"/>
                  </a:moveTo>
                  <a:cubicBezTo>
                    <a:pt x="2043" y="0"/>
                    <a:pt x="2569" y="584"/>
                    <a:pt x="2569" y="1284"/>
                  </a:cubicBezTo>
                  <a:cubicBezTo>
                    <a:pt x="2569" y="2043"/>
                    <a:pt x="1985" y="2627"/>
                    <a:pt x="1226" y="2569"/>
                  </a:cubicBezTo>
                  <a:cubicBezTo>
                    <a:pt x="526" y="2569"/>
                    <a:pt x="0" y="1985"/>
                    <a:pt x="0" y="1284"/>
                  </a:cubicBezTo>
                  <a:cubicBezTo>
                    <a:pt x="59" y="526"/>
                    <a:pt x="584" y="0"/>
                    <a:pt x="134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6" name="Google Shape;17266;p34"/>
            <p:cNvSpPr/>
            <p:nvPr/>
          </p:nvSpPr>
          <p:spPr>
            <a:xfrm>
              <a:off x="6084975" y="1709050"/>
              <a:ext cx="64225" cy="65700"/>
            </a:xfrm>
            <a:custGeom>
              <a:avLst/>
              <a:gdLst/>
              <a:ahLst/>
              <a:cxnLst/>
              <a:rect l="l" t="t" r="r" b="b"/>
              <a:pathLst>
                <a:path w="2569" h="2628" extrusionOk="0">
                  <a:moveTo>
                    <a:pt x="2569" y="1285"/>
                  </a:moveTo>
                  <a:cubicBezTo>
                    <a:pt x="2569" y="2043"/>
                    <a:pt x="2044" y="2569"/>
                    <a:pt x="1343" y="2569"/>
                  </a:cubicBezTo>
                  <a:cubicBezTo>
                    <a:pt x="584" y="2627"/>
                    <a:pt x="1" y="2043"/>
                    <a:pt x="1" y="1285"/>
                  </a:cubicBezTo>
                  <a:cubicBezTo>
                    <a:pt x="59" y="584"/>
                    <a:pt x="584" y="0"/>
                    <a:pt x="1343" y="59"/>
                  </a:cubicBezTo>
                  <a:cubicBezTo>
                    <a:pt x="2044" y="59"/>
                    <a:pt x="2569" y="584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7" name="Google Shape;17267;p34"/>
            <p:cNvSpPr/>
            <p:nvPr/>
          </p:nvSpPr>
          <p:spPr>
            <a:xfrm>
              <a:off x="2897950" y="5142700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285" y="2627"/>
                  </a:moveTo>
                  <a:cubicBezTo>
                    <a:pt x="584" y="2627"/>
                    <a:pt x="0" y="2102"/>
                    <a:pt x="0" y="1343"/>
                  </a:cubicBezTo>
                  <a:cubicBezTo>
                    <a:pt x="0" y="642"/>
                    <a:pt x="526" y="59"/>
                    <a:pt x="1226" y="59"/>
                  </a:cubicBezTo>
                  <a:cubicBezTo>
                    <a:pt x="1985" y="0"/>
                    <a:pt x="2569" y="584"/>
                    <a:pt x="2569" y="1343"/>
                  </a:cubicBezTo>
                  <a:cubicBezTo>
                    <a:pt x="2569" y="2043"/>
                    <a:pt x="2043" y="2627"/>
                    <a:pt x="1285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8" name="Google Shape;17268;p34"/>
            <p:cNvSpPr/>
            <p:nvPr/>
          </p:nvSpPr>
          <p:spPr>
            <a:xfrm>
              <a:off x="6333050" y="2936300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452" y="1985"/>
                    <a:pt x="1927" y="2510"/>
                    <a:pt x="1168" y="2510"/>
                  </a:cubicBezTo>
                  <a:cubicBezTo>
                    <a:pt x="526" y="2452"/>
                    <a:pt x="1" y="1926"/>
                    <a:pt x="1" y="1226"/>
                  </a:cubicBezTo>
                  <a:cubicBezTo>
                    <a:pt x="1" y="525"/>
                    <a:pt x="584" y="0"/>
                    <a:pt x="1285" y="0"/>
                  </a:cubicBezTo>
                  <a:cubicBezTo>
                    <a:pt x="1985" y="0"/>
                    <a:pt x="2510" y="584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9" name="Google Shape;17269;p34"/>
            <p:cNvSpPr/>
            <p:nvPr/>
          </p:nvSpPr>
          <p:spPr>
            <a:xfrm>
              <a:off x="5597575" y="975050"/>
              <a:ext cx="61325" cy="61300"/>
            </a:xfrm>
            <a:custGeom>
              <a:avLst/>
              <a:gdLst/>
              <a:ahLst/>
              <a:cxnLst/>
              <a:rect l="l" t="t" r="r" b="b"/>
              <a:pathLst>
                <a:path w="2453" h="2452" extrusionOk="0">
                  <a:moveTo>
                    <a:pt x="1227" y="0"/>
                  </a:moveTo>
                  <a:cubicBezTo>
                    <a:pt x="1927" y="0"/>
                    <a:pt x="2452" y="584"/>
                    <a:pt x="2452" y="1226"/>
                  </a:cubicBezTo>
                  <a:cubicBezTo>
                    <a:pt x="2452" y="1868"/>
                    <a:pt x="1869" y="2452"/>
                    <a:pt x="1227" y="2452"/>
                  </a:cubicBezTo>
                  <a:cubicBezTo>
                    <a:pt x="526" y="2452"/>
                    <a:pt x="1" y="1868"/>
                    <a:pt x="1" y="1168"/>
                  </a:cubicBezTo>
                  <a:cubicBezTo>
                    <a:pt x="1" y="525"/>
                    <a:pt x="585" y="0"/>
                    <a:pt x="12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0" name="Google Shape;17270;p34"/>
            <p:cNvSpPr/>
            <p:nvPr/>
          </p:nvSpPr>
          <p:spPr>
            <a:xfrm>
              <a:off x="3634875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1226" y="2510"/>
                  </a:moveTo>
                  <a:cubicBezTo>
                    <a:pt x="526" y="2510"/>
                    <a:pt x="1" y="1926"/>
                    <a:pt x="1" y="1226"/>
                  </a:cubicBezTo>
                  <a:cubicBezTo>
                    <a:pt x="59" y="525"/>
                    <a:pt x="584" y="0"/>
                    <a:pt x="1226" y="0"/>
                  </a:cubicBezTo>
                  <a:cubicBezTo>
                    <a:pt x="1927" y="0"/>
                    <a:pt x="2510" y="584"/>
                    <a:pt x="2452" y="1284"/>
                  </a:cubicBezTo>
                  <a:cubicBezTo>
                    <a:pt x="2452" y="1985"/>
                    <a:pt x="1927" y="2510"/>
                    <a:pt x="1226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1" name="Google Shape;17271;p34"/>
            <p:cNvSpPr/>
            <p:nvPr/>
          </p:nvSpPr>
          <p:spPr>
            <a:xfrm>
              <a:off x="6333050" y="2692600"/>
              <a:ext cx="62775" cy="62775"/>
            </a:xfrm>
            <a:custGeom>
              <a:avLst/>
              <a:gdLst/>
              <a:ahLst/>
              <a:cxnLst/>
              <a:rect l="l" t="t" r="r" b="b"/>
              <a:pathLst>
                <a:path w="2511" h="2511" extrusionOk="0">
                  <a:moveTo>
                    <a:pt x="2510" y="1284"/>
                  </a:moveTo>
                  <a:cubicBezTo>
                    <a:pt x="2510" y="1985"/>
                    <a:pt x="1927" y="2510"/>
                    <a:pt x="1226" y="2510"/>
                  </a:cubicBezTo>
                  <a:cubicBezTo>
                    <a:pt x="526" y="2510"/>
                    <a:pt x="1" y="1985"/>
                    <a:pt x="1" y="1284"/>
                  </a:cubicBezTo>
                  <a:cubicBezTo>
                    <a:pt x="1" y="584"/>
                    <a:pt x="584" y="0"/>
                    <a:pt x="1285" y="59"/>
                  </a:cubicBezTo>
                  <a:cubicBezTo>
                    <a:pt x="1985" y="59"/>
                    <a:pt x="2510" y="584"/>
                    <a:pt x="2510" y="128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2" name="Google Shape;17272;p34"/>
            <p:cNvSpPr/>
            <p:nvPr/>
          </p:nvSpPr>
          <p:spPr>
            <a:xfrm>
              <a:off x="3881500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510" y="1926"/>
                    <a:pt x="1985" y="2452"/>
                    <a:pt x="1284" y="2452"/>
                  </a:cubicBezTo>
                  <a:cubicBezTo>
                    <a:pt x="584" y="2510"/>
                    <a:pt x="0" y="1985"/>
                    <a:pt x="0" y="1226"/>
                  </a:cubicBezTo>
                  <a:cubicBezTo>
                    <a:pt x="0" y="525"/>
                    <a:pt x="584" y="0"/>
                    <a:pt x="1284" y="0"/>
                  </a:cubicBezTo>
                  <a:cubicBezTo>
                    <a:pt x="1985" y="0"/>
                    <a:pt x="2510" y="525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3" name="Google Shape;17273;p34"/>
            <p:cNvSpPr/>
            <p:nvPr/>
          </p:nvSpPr>
          <p:spPr>
            <a:xfrm>
              <a:off x="6333050" y="2447425"/>
              <a:ext cx="61325" cy="59875"/>
            </a:xfrm>
            <a:custGeom>
              <a:avLst/>
              <a:gdLst/>
              <a:ahLst/>
              <a:cxnLst/>
              <a:rect l="l" t="t" r="r" b="b"/>
              <a:pathLst>
                <a:path w="2453" h="2395" extrusionOk="0">
                  <a:moveTo>
                    <a:pt x="2452" y="1168"/>
                  </a:moveTo>
                  <a:cubicBezTo>
                    <a:pt x="2452" y="1810"/>
                    <a:pt x="1868" y="2394"/>
                    <a:pt x="1226" y="2394"/>
                  </a:cubicBezTo>
                  <a:cubicBezTo>
                    <a:pt x="643" y="2394"/>
                    <a:pt x="59" y="1869"/>
                    <a:pt x="59" y="1227"/>
                  </a:cubicBezTo>
                  <a:cubicBezTo>
                    <a:pt x="1" y="585"/>
                    <a:pt x="584" y="1"/>
                    <a:pt x="1226" y="1"/>
                  </a:cubicBezTo>
                  <a:cubicBezTo>
                    <a:pt x="1868" y="1"/>
                    <a:pt x="2452" y="585"/>
                    <a:pt x="2452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4" name="Google Shape;17274;p34"/>
            <p:cNvSpPr/>
            <p:nvPr/>
          </p:nvSpPr>
          <p:spPr>
            <a:xfrm>
              <a:off x="6086425" y="3919825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227" y="1"/>
                  </a:moveTo>
                  <a:cubicBezTo>
                    <a:pt x="1869" y="1"/>
                    <a:pt x="2453" y="584"/>
                    <a:pt x="2453" y="1226"/>
                  </a:cubicBezTo>
                  <a:cubicBezTo>
                    <a:pt x="2453" y="1869"/>
                    <a:pt x="1869" y="2394"/>
                    <a:pt x="1285" y="2452"/>
                  </a:cubicBezTo>
                  <a:cubicBezTo>
                    <a:pt x="585" y="2452"/>
                    <a:pt x="1" y="1869"/>
                    <a:pt x="59" y="1168"/>
                  </a:cubicBezTo>
                  <a:cubicBezTo>
                    <a:pt x="59" y="584"/>
                    <a:pt x="585" y="1"/>
                    <a:pt x="1227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5" name="Google Shape;17275;p34"/>
            <p:cNvSpPr/>
            <p:nvPr/>
          </p:nvSpPr>
          <p:spPr>
            <a:xfrm>
              <a:off x="2657175" y="486175"/>
              <a:ext cx="59850" cy="59875"/>
            </a:xfrm>
            <a:custGeom>
              <a:avLst/>
              <a:gdLst/>
              <a:ahLst/>
              <a:cxnLst/>
              <a:rect l="l" t="t" r="r" b="b"/>
              <a:pathLst>
                <a:path w="2394" h="2395" extrusionOk="0">
                  <a:moveTo>
                    <a:pt x="2394" y="1168"/>
                  </a:moveTo>
                  <a:cubicBezTo>
                    <a:pt x="2394" y="1752"/>
                    <a:pt x="1868" y="2336"/>
                    <a:pt x="1226" y="2394"/>
                  </a:cubicBezTo>
                  <a:cubicBezTo>
                    <a:pt x="584" y="2394"/>
                    <a:pt x="0" y="1810"/>
                    <a:pt x="0" y="1168"/>
                  </a:cubicBezTo>
                  <a:cubicBezTo>
                    <a:pt x="0" y="526"/>
                    <a:pt x="584" y="1"/>
                    <a:pt x="1168" y="1"/>
                  </a:cubicBezTo>
                  <a:cubicBezTo>
                    <a:pt x="1810" y="1"/>
                    <a:pt x="2394" y="526"/>
                    <a:pt x="2394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6" name="Google Shape;17276;p34"/>
            <p:cNvSpPr/>
            <p:nvPr/>
          </p:nvSpPr>
          <p:spPr>
            <a:xfrm>
              <a:off x="4126650" y="239575"/>
              <a:ext cx="58400" cy="59850"/>
            </a:xfrm>
            <a:custGeom>
              <a:avLst/>
              <a:gdLst/>
              <a:ahLst/>
              <a:cxnLst/>
              <a:rect l="l" t="t" r="r" b="b"/>
              <a:pathLst>
                <a:path w="2336" h="2394" extrusionOk="0">
                  <a:moveTo>
                    <a:pt x="1168" y="2335"/>
                  </a:moveTo>
                  <a:cubicBezTo>
                    <a:pt x="526" y="2394"/>
                    <a:pt x="0" y="1810"/>
                    <a:pt x="0" y="1226"/>
                  </a:cubicBezTo>
                  <a:cubicBezTo>
                    <a:pt x="0" y="584"/>
                    <a:pt x="526" y="0"/>
                    <a:pt x="1168" y="0"/>
                  </a:cubicBezTo>
                  <a:cubicBezTo>
                    <a:pt x="1752" y="0"/>
                    <a:pt x="2335" y="526"/>
                    <a:pt x="2335" y="1168"/>
                  </a:cubicBezTo>
                  <a:cubicBezTo>
                    <a:pt x="2335" y="1810"/>
                    <a:pt x="1810" y="2335"/>
                    <a:pt x="1168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7" name="Google Shape;17277;p34"/>
            <p:cNvSpPr/>
            <p:nvPr/>
          </p:nvSpPr>
          <p:spPr>
            <a:xfrm>
              <a:off x="5845650" y="1223125"/>
              <a:ext cx="56950" cy="58375"/>
            </a:xfrm>
            <a:custGeom>
              <a:avLst/>
              <a:gdLst/>
              <a:ahLst/>
              <a:cxnLst/>
              <a:rect l="l" t="t" r="r" b="b"/>
              <a:pathLst>
                <a:path w="2278" h="2335" extrusionOk="0">
                  <a:moveTo>
                    <a:pt x="2277" y="1167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335"/>
                    <a:pt x="1" y="1810"/>
                    <a:pt x="1" y="1109"/>
                  </a:cubicBezTo>
                  <a:cubicBezTo>
                    <a:pt x="59" y="467"/>
                    <a:pt x="526" y="0"/>
                    <a:pt x="1168" y="0"/>
                  </a:cubicBezTo>
                  <a:cubicBezTo>
                    <a:pt x="1810" y="0"/>
                    <a:pt x="2277" y="525"/>
                    <a:pt x="2277" y="116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8" name="Google Shape;17278;p34"/>
            <p:cNvSpPr/>
            <p:nvPr/>
          </p:nvSpPr>
          <p:spPr>
            <a:xfrm>
              <a:off x="3394100" y="241025"/>
              <a:ext cx="58400" cy="56950"/>
            </a:xfrm>
            <a:custGeom>
              <a:avLst/>
              <a:gdLst/>
              <a:ahLst/>
              <a:cxnLst/>
              <a:rect l="l" t="t" r="r" b="b"/>
              <a:pathLst>
                <a:path w="2336" h="2278" extrusionOk="0">
                  <a:moveTo>
                    <a:pt x="2277" y="1168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277"/>
                    <a:pt x="0" y="1752"/>
                    <a:pt x="59" y="1051"/>
                  </a:cubicBezTo>
                  <a:cubicBezTo>
                    <a:pt x="59" y="409"/>
                    <a:pt x="584" y="1"/>
                    <a:pt x="1226" y="1"/>
                  </a:cubicBezTo>
                  <a:cubicBezTo>
                    <a:pt x="1868" y="1"/>
                    <a:pt x="2335" y="526"/>
                    <a:pt x="2277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9" name="Google Shape;17279;p34"/>
            <p:cNvSpPr/>
            <p:nvPr/>
          </p:nvSpPr>
          <p:spPr>
            <a:xfrm>
              <a:off x="6335975" y="3185825"/>
              <a:ext cx="56925" cy="56925"/>
            </a:xfrm>
            <a:custGeom>
              <a:avLst/>
              <a:gdLst/>
              <a:ahLst/>
              <a:cxnLst/>
              <a:rect l="l" t="t" r="r" b="b"/>
              <a:pathLst>
                <a:path w="2277" h="2277" extrusionOk="0">
                  <a:moveTo>
                    <a:pt x="1168" y="2277"/>
                  </a:moveTo>
                  <a:cubicBezTo>
                    <a:pt x="526" y="2277"/>
                    <a:pt x="0" y="1810"/>
                    <a:pt x="0" y="1168"/>
                  </a:cubicBezTo>
                  <a:cubicBezTo>
                    <a:pt x="0" y="467"/>
                    <a:pt x="467" y="0"/>
                    <a:pt x="1168" y="0"/>
                  </a:cubicBezTo>
                  <a:cubicBezTo>
                    <a:pt x="1810" y="0"/>
                    <a:pt x="2277" y="526"/>
                    <a:pt x="2277" y="1109"/>
                  </a:cubicBezTo>
                  <a:cubicBezTo>
                    <a:pt x="2277" y="1751"/>
                    <a:pt x="1751" y="2277"/>
                    <a:pt x="1168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0" name="Google Shape;17280;p34"/>
            <p:cNvSpPr/>
            <p:nvPr/>
          </p:nvSpPr>
          <p:spPr>
            <a:xfrm>
              <a:off x="5356800" y="731350"/>
              <a:ext cx="56950" cy="55475"/>
            </a:xfrm>
            <a:custGeom>
              <a:avLst/>
              <a:gdLst/>
              <a:ahLst/>
              <a:cxnLst/>
              <a:rect l="l" t="t" r="r" b="b"/>
              <a:pathLst>
                <a:path w="2278" h="2219" extrusionOk="0">
                  <a:moveTo>
                    <a:pt x="1168" y="2218"/>
                  </a:moveTo>
                  <a:cubicBezTo>
                    <a:pt x="526" y="2218"/>
                    <a:pt x="59" y="1810"/>
                    <a:pt x="1" y="1168"/>
                  </a:cubicBezTo>
                  <a:cubicBezTo>
                    <a:pt x="1" y="467"/>
                    <a:pt x="468" y="0"/>
                    <a:pt x="1110" y="0"/>
                  </a:cubicBezTo>
                  <a:cubicBezTo>
                    <a:pt x="1752" y="0"/>
                    <a:pt x="2277" y="467"/>
                    <a:pt x="2277" y="1051"/>
                  </a:cubicBezTo>
                  <a:cubicBezTo>
                    <a:pt x="2277" y="1693"/>
                    <a:pt x="1810" y="2218"/>
                    <a:pt x="1168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1" name="Google Shape;17281;p34"/>
            <p:cNvSpPr/>
            <p:nvPr/>
          </p:nvSpPr>
          <p:spPr>
            <a:xfrm>
              <a:off x="1924625" y="979425"/>
              <a:ext cx="52550" cy="52550"/>
            </a:xfrm>
            <a:custGeom>
              <a:avLst/>
              <a:gdLst/>
              <a:ahLst/>
              <a:cxnLst/>
              <a:rect l="l" t="t" r="r" b="b"/>
              <a:pathLst>
                <a:path w="2102" h="2102" extrusionOk="0">
                  <a:moveTo>
                    <a:pt x="2102" y="1051"/>
                  </a:moveTo>
                  <a:cubicBezTo>
                    <a:pt x="2102" y="1576"/>
                    <a:pt x="1635" y="2043"/>
                    <a:pt x="1051" y="2102"/>
                  </a:cubicBezTo>
                  <a:cubicBezTo>
                    <a:pt x="526" y="2102"/>
                    <a:pt x="0" y="1576"/>
                    <a:pt x="0" y="993"/>
                  </a:cubicBezTo>
                  <a:cubicBezTo>
                    <a:pt x="0" y="467"/>
                    <a:pt x="526" y="0"/>
                    <a:pt x="1051" y="0"/>
                  </a:cubicBezTo>
                  <a:cubicBezTo>
                    <a:pt x="1576" y="0"/>
                    <a:pt x="2102" y="467"/>
                    <a:pt x="2102" y="10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2" name="Google Shape;17282;p34"/>
            <p:cNvSpPr/>
            <p:nvPr/>
          </p:nvSpPr>
          <p:spPr>
            <a:xfrm>
              <a:off x="6337425" y="22052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1051" y="0"/>
                  </a:moveTo>
                  <a:cubicBezTo>
                    <a:pt x="1577" y="0"/>
                    <a:pt x="2102" y="467"/>
                    <a:pt x="2102" y="993"/>
                  </a:cubicBezTo>
                  <a:cubicBezTo>
                    <a:pt x="2160" y="1576"/>
                    <a:pt x="1635" y="2102"/>
                    <a:pt x="1051" y="2102"/>
                  </a:cubicBezTo>
                  <a:cubicBezTo>
                    <a:pt x="526" y="2043"/>
                    <a:pt x="1" y="1576"/>
                    <a:pt x="1" y="1051"/>
                  </a:cubicBezTo>
                  <a:cubicBezTo>
                    <a:pt x="1" y="467"/>
                    <a:pt x="526" y="0"/>
                    <a:pt x="105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3" name="Google Shape;17283;p34"/>
            <p:cNvSpPr/>
            <p:nvPr/>
          </p:nvSpPr>
          <p:spPr>
            <a:xfrm>
              <a:off x="1431400" y="171487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2101" y="1052"/>
                  </a:moveTo>
                  <a:cubicBezTo>
                    <a:pt x="2101" y="1635"/>
                    <a:pt x="1635" y="2102"/>
                    <a:pt x="1051" y="2102"/>
                  </a:cubicBezTo>
                  <a:cubicBezTo>
                    <a:pt x="467" y="2102"/>
                    <a:pt x="0" y="1577"/>
                    <a:pt x="0" y="1052"/>
                  </a:cubicBezTo>
                  <a:cubicBezTo>
                    <a:pt x="0" y="468"/>
                    <a:pt x="525" y="1"/>
                    <a:pt x="1051" y="1"/>
                  </a:cubicBezTo>
                  <a:cubicBezTo>
                    <a:pt x="1576" y="59"/>
                    <a:pt x="2101" y="526"/>
                    <a:pt x="2101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4" name="Google Shape;17284;p34"/>
            <p:cNvSpPr/>
            <p:nvPr/>
          </p:nvSpPr>
          <p:spPr>
            <a:xfrm>
              <a:off x="5601950" y="4661125"/>
              <a:ext cx="52575" cy="52575"/>
            </a:xfrm>
            <a:custGeom>
              <a:avLst/>
              <a:gdLst/>
              <a:ahLst/>
              <a:cxnLst/>
              <a:rect l="l" t="t" r="r" b="b"/>
              <a:pathLst>
                <a:path w="2103" h="2103" extrusionOk="0">
                  <a:moveTo>
                    <a:pt x="2102" y="993"/>
                  </a:moveTo>
                  <a:cubicBezTo>
                    <a:pt x="2102" y="1519"/>
                    <a:pt x="1635" y="2044"/>
                    <a:pt x="1052" y="2044"/>
                  </a:cubicBezTo>
                  <a:cubicBezTo>
                    <a:pt x="526" y="2102"/>
                    <a:pt x="1" y="1577"/>
                    <a:pt x="1" y="993"/>
                  </a:cubicBezTo>
                  <a:cubicBezTo>
                    <a:pt x="1" y="468"/>
                    <a:pt x="468" y="1"/>
                    <a:pt x="1052" y="1"/>
                  </a:cubicBezTo>
                  <a:cubicBezTo>
                    <a:pt x="1577" y="1"/>
                    <a:pt x="2044" y="468"/>
                    <a:pt x="2102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5" name="Google Shape;17285;p34"/>
            <p:cNvSpPr/>
            <p:nvPr/>
          </p:nvSpPr>
          <p:spPr>
            <a:xfrm>
              <a:off x="4865025" y="51500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2102" y="992"/>
                  </a:moveTo>
                  <a:cubicBezTo>
                    <a:pt x="2161" y="1518"/>
                    <a:pt x="1694" y="2043"/>
                    <a:pt x="1110" y="2101"/>
                  </a:cubicBezTo>
                  <a:cubicBezTo>
                    <a:pt x="526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2" y="0"/>
                  </a:cubicBezTo>
                  <a:cubicBezTo>
                    <a:pt x="1577" y="0"/>
                    <a:pt x="2102" y="467"/>
                    <a:pt x="2102" y="99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6" name="Google Shape;17286;p34"/>
            <p:cNvSpPr/>
            <p:nvPr/>
          </p:nvSpPr>
          <p:spPr>
            <a:xfrm>
              <a:off x="4376175" y="242500"/>
              <a:ext cx="52575" cy="52550"/>
            </a:xfrm>
            <a:custGeom>
              <a:avLst/>
              <a:gdLst/>
              <a:ahLst/>
              <a:cxnLst/>
              <a:rect l="l" t="t" r="r" b="b"/>
              <a:pathLst>
                <a:path w="2103" h="2102" extrusionOk="0">
                  <a:moveTo>
                    <a:pt x="2102" y="1109"/>
                  </a:moveTo>
                  <a:cubicBezTo>
                    <a:pt x="2044" y="1634"/>
                    <a:pt x="1577" y="2101"/>
                    <a:pt x="1051" y="2101"/>
                  </a:cubicBezTo>
                  <a:cubicBezTo>
                    <a:pt x="468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1" y="58"/>
                  </a:cubicBezTo>
                  <a:cubicBezTo>
                    <a:pt x="1635" y="58"/>
                    <a:pt x="2102" y="525"/>
                    <a:pt x="2102" y="110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7" name="Google Shape;17287;p34"/>
            <p:cNvSpPr/>
            <p:nvPr/>
          </p:nvSpPr>
          <p:spPr>
            <a:xfrm>
              <a:off x="1190625" y="2942125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8"/>
                    <a:pt x="1518" y="1985"/>
                    <a:pt x="992" y="1985"/>
                  </a:cubicBezTo>
                  <a:cubicBezTo>
                    <a:pt x="409" y="1985"/>
                    <a:pt x="0" y="1576"/>
                    <a:pt x="0" y="993"/>
                  </a:cubicBezTo>
                  <a:cubicBezTo>
                    <a:pt x="0" y="409"/>
                    <a:pt x="350" y="117"/>
                    <a:pt x="876" y="59"/>
                  </a:cubicBezTo>
                  <a:cubicBezTo>
                    <a:pt x="1459" y="0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8" name="Google Shape;17288;p34"/>
            <p:cNvSpPr/>
            <p:nvPr/>
          </p:nvSpPr>
          <p:spPr>
            <a:xfrm>
              <a:off x="2169775" y="734250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1927" y="935"/>
                  </a:moveTo>
                  <a:cubicBezTo>
                    <a:pt x="1868" y="1577"/>
                    <a:pt x="1577" y="1927"/>
                    <a:pt x="935" y="1927"/>
                  </a:cubicBezTo>
                  <a:cubicBezTo>
                    <a:pt x="351" y="1927"/>
                    <a:pt x="1" y="1577"/>
                    <a:pt x="1" y="935"/>
                  </a:cubicBezTo>
                  <a:cubicBezTo>
                    <a:pt x="59" y="410"/>
                    <a:pt x="351" y="59"/>
                    <a:pt x="935" y="59"/>
                  </a:cubicBezTo>
                  <a:cubicBezTo>
                    <a:pt x="1577" y="1"/>
                    <a:pt x="1810" y="410"/>
                    <a:pt x="1927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9" name="Google Shape;17289;p34"/>
            <p:cNvSpPr/>
            <p:nvPr/>
          </p:nvSpPr>
          <p:spPr>
            <a:xfrm>
              <a:off x="1190625" y="2695500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9"/>
                    <a:pt x="1518" y="1927"/>
                    <a:pt x="992" y="1985"/>
                  </a:cubicBezTo>
                  <a:cubicBezTo>
                    <a:pt x="409" y="1985"/>
                    <a:pt x="0" y="1577"/>
                    <a:pt x="0" y="993"/>
                  </a:cubicBezTo>
                  <a:cubicBezTo>
                    <a:pt x="0" y="409"/>
                    <a:pt x="350" y="118"/>
                    <a:pt x="876" y="59"/>
                  </a:cubicBezTo>
                  <a:cubicBezTo>
                    <a:pt x="1459" y="1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0" name="Google Shape;17290;p34"/>
            <p:cNvSpPr/>
            <p:nvPr/>
          </p:nvSpPr>
          <p:spPr>
            <a:xfrm>
              <a:off x="6340350" y="3432425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934" y="1927"/>
                  </a:moveTo>
                  <a:cubicBezTo>
                    <a:pt x="409" y="1927"/>
                    <a:pt x="0" y="1519"/>
                    <a:pt x="0" y="935"/>
                  </a:cubicBezTo>
                  <a:cubicBezTo>
                    <a:pt x="0" y="410"/>
                    <a:pt x="467" y="1"/>
                    <a:pt x="993" y="1"/>
                  </a:cubicBezTo>
                  <a:cubicBezTo>
                    <a:pt x="1576" y="59"/>
                    <a:pt x="1868" y="410"/>
                    <a:pt x="1927" y="935"/>
                  </a:cubicBezTo>
                  <a:cubicBezTo>
                    <a:pt x="1927" y="1519"/>
                    <a:pt x="1518" y="1927"/>
                    <a:pt x="934" y="19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1" name="Google Shape;17291;p34"/>
            <p:cNvSpPr/>
            <p:nvPr/>
          </p:nvSpPr>
          <p:spPr>
            <a:xfrm>
              <a:off x="3151850" y="245400"/>
              <a:ext cx="48200" cy="46725"/>
            </a:xfrm>
            <a:custGeom>
              <a:avLst/>
              <a:gdLst/>
              <a:ahLst/>
              <a:cxnLst/>
              <a:rect l="l" t="t" r="r" b="b"/>
              <a:pathLst>
                <a:path w="1928" h="1869" extrusionOk="0">
                  <a:moveTo>
                    <a:pt x="1927" y="993"/>
                  </a:moveTo>
                  <a:cubicBezTo>
                    <a:pt x="1869" y="1518"/>
                    <a:pt x="1577" y="1869"/>
                    <a:pt x="993" y="1869"/>
                  </a:cubicBezTo>
                  <a:cubicBezTo>
                    <a:pt x="410" y="1869"/>
                    <a:pt x="1" y="1402"/>
                    <a:pt x="59" y="876"/>
                  </a:cubicBezTo>
                  <a:cubicBezTo>
                    <a:pt x="118" y="293"/>
                    <a:pt x="468" y="1"/>
                    <a:pt x="1052" y="1"/>
                  </a:cubicBezTo>
                  <a:cubicBezTo>
                    <a:pt x="1635" y="59"/>
                    <a:pt x="1869" y="409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2" name="Google Shape;17292;p34"/>
            <p:cNvSpPr/>
            <p:nvPr/>
          </p:nvSpPr>
          <p:spPr>
            <a:xfrm>
              <a:off x="5850025" y="4415975"/>
              <a:ext cx="48200" cy="48175"/>
            </a:xfrm>
            <a:custGeom>
              <a:avLst/>
              <a:gdLst/>
              <a:ahLst/>
              <a:cxnLst/>
              <a:rect l="l" t="t" r="r" b="b"/>
              <a:pathLst>
                <a:path w="1928" h="1927" extrusionOk="0">
                  <a:moveTo>
                    <a:pt x="935" y="1"/>
                  </a:moveTo>
                  <a:cubicBezTo>
                    <a:pt x="1519" y="1"/>
                    <a:pt x="1927" y="409"/>
                    <a:pt x="1927" y="935"/>
                  </a:cubicBezTo>
                  <a:cubicBezTo>
                    <a:pt x="1927" y="1518"/>
                    <a:pt x="1519" y="1927"/>
                    <a:pt x="993" y="1927"/>
                  </a:cubicBezTo>
                  <a:cubicBezTo>
                    <a:pt x="410" y="1869"/>
                    <a:pt x="59" y="1577"/>
                    <a:pt x="59" y="993"/>
                  </a:cubicBezTo>
                  <a:cubicBezTo>
                    <a:pt x="1" y="468"/>
                    <a:pt x="410" y="1"/>
                    <a:pt x="9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3" name="Google Shape;17293;p34"/>
            <p:cNvSpPr/>
            <p:nvPr/>
          </p:nvSpPr>
          <p:spPr>
            <a:xfrm>
              <a:off x="3640725" y="5393675"/>
              <a:ext cx="49625" cy="49650"/>
            </a:xfrm>
            <a:custGeom>
              <a:avLst/>
              <a:gdLst/>
              <a:ahLst/>
              <a:cxnLst/>
              <a:rect l="l" t="t" r="r" b="b"/>
              <a:pathLst>
                <a:path w="1985" h="1986" extrusionOk="0">
                  <a:moveTo>
                    <a:pt x="934" y="1985"/>
                  </a:moveTo>
                  <a:cubicBezTo>
                    <a:pt x="409" y="1927"/>
                    <a:pt x="0" y="1460"/>
                    <a:pt x="58" y="935"/>
                  </a:cubicBezTo>
                  <a:cubicBezTo>
                    <a:pt x="117" y="351"/>
                    <a:pt x="584" y="1"/>
                    <a:pt x="1109" y="59"/>
                  </a:cubicBezTo>
                  <a:cubicBezTo>
                    <a:pt x="1693" y="118"/>
                    <a:pt x="1985" y="468"/>
                    <a:pt x="1985" y="1052"/>
                  </a:cubicBezTo>
                  <a:cubicBezTo>
                    <a:pt x="1985" y="1577"/>
                    <a:pt x="1518" y="1985"/>
                    <a:pt x="934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4" name="Google Shape;17294;p34"/>
            <p:cNvSpPr/>
            <p:nvPr/>
          </p:nvSpPr>
          <p:spPr>
            <a:xfrm>
              <a:off x="3884400" y="5393675"/>
              <a:ext cx="48200" cy="49650"/>
            </a:xfrm>
            <a:custGeom>
              <a:avLst/>
              <a:gdLst/>
              <a:ahLst/>
              <a:cxnLst/>
              <a:rect l="l" t="t" r="r" b="b"/>
              <a:pathLst>
                <a:path w="1928" h="1986" extrusionOk="0">
                  <a:moveTo>
                    <a:pt x="1927" y="993"/>
                  </a:moveTo>
                  <a:cubicBezTo>
                    <a:pt x="1927" y="1577"/>
                    <a:pt x="1519" y="1985"/>
                    <a:pt x="993" y="1985"/>
                  </a:cubicBezTo>
                  <a:cubicBezTo>
                    <a:pt x="409" y="1985"/>
                    <a:pt x="1" y="1519"/>
                    <a:pt x="1" y="993"/>
                  </a:cubicBezTo>
                  <a:cubicBezTo>
                    <a:pt x="59" y="409"/>
                    <a:pt x="409" y="59"/>
                    <a:pt x="935" y="59"/>
                  </a:cubicBezTo>
                  <a:cubicBezTo>
                    <a:pt x="1519" y="1"/>
                    <a:pt x="1927" y="468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5" name="Google Shape;17295;p34"/>
            <p:cNvSpPr/>
            <p:nvPr/>
          </p:nvSpPr>
          <p:spPr>
            <a:xfrm>
              <a:off x="1190625" y="2454725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1868" y="935"/>
                  </a:moveTo>
                  <a:cubicBezTo>
                    <a:pt x="1809" y="1518"/>
                    <a:pt x="1459" y="1869"/>
                    <a:pt x="934" y="1810"/>
                  </a:cubicBezTo>
                  <a:cubicBezTo>
                    <a:pt x="350" y="1810"/>
                    <a:pt x="0" y="1402"/>
                    <a:pt x="58" y="876"/>
                  </a:cubicBezTo>
                  <a:cubicBezTo>
                    <a:pt x="117" y="351"/>
                    <a:pt x="467" y="1"/>
                    <a:pt x="992" y="1"/>
                  </a:cubicBezTo>
                  <a:cubicBezTo>
                    <a:pt x="1518" y="1"/>
                    <a:pt x="1809" y="409"/>
                    <a:pt x="1868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6" name="Google Shape;17296;p34"/>
            <p:cNvSpPr/>
            <p:nvPr/>
          </p:nvSpPr>
          <p:spPr>
            <a:xfrm>
              <a:off x="1434300" y="39227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460" y="117"/>
                    <a:pt x="1869" y="409"/>
                    <a:pt x="1810" y="993"/>
                  </a:cubicBezTo>
                  <a:cubicBezTo>
                    <a:pt x="1810" y="1518"/>
                    <a:pt x="1460" y="1868"/>
                    <a:pt x="876" y="1868"/>
                  </a:cubicBezTo>
                  <a:cubicBezTo>
                    <a:pt x="351" y="1810"/>
                    <a:pt x="1" y="1460"/>
                    <a:pt x="1" y="934"/>
                  </a:cubicBezTo>
                  <a:cubicBezTo>
                    <a:pt x="1" y="351"/>
                    <a:pt x="351" y="117"/>
                    <a:pt x="9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7" name="Google Shape;17297;p34"/>
            <p:cNvSpPr/>
            <p:nvPr/>
          </p:nvSpPr>
          <p:spPr>
            <a:xfrm>
              <a:off x="1680925" y="122457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934"/>
                  </a:moveTo>
                  <a:cubicBezTo>
                    <a:pt x="1810" y="1460"/>
                    <a:pt x="1518" y="1868"/>
                    <a:pt x="934" y="1868"/>
                  </a:cubicBezTo>
                  <a:cubicBezTo>
                    <a:pt x="351" y="1868"/>
                    <a:pt x="0" y="1518"/>
                    <a:pt x="0" y="934"/>
                  </a:cubicBezTo>
                  <a:cubicBezTo>
                    <a:pt x="0" y="409"/>
                    <a:pt x="351" y="59"/>
                    <a:pt x="876" y="59"/>
                  </a:cubicBezTo>
                  <a:cubicBezTo>
                    <a:pt x="1460" y="0"/>
                    <a:pt x="1752" y="351"/>
                    <a:pt x="1868" y="93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8" name="Google Shape;17298;p34"/>
            <p:cNvSpPr/>
            <p:nvPr/>
          </p:nvSpPr>
          <p:spPr>
            <a:xfrm>
              <a:off x="5358275" y="4906300"/>
              <a:ext cx="45250" cy="45250"/>
            </a:xfrm>
            <a:custGeom>
              <a:avLst/>
              <a:gdLst/>
              <a:ahLst/>
              <a:cxnLst/>
              <a:rect l="l" t="t" r="r" b="b"/>
              <a:pathLst>
                <a:path w="1810" h="1810" extrusionOk="0">
                  <a:moveTo>
                    <a:pt x="876" y="0"/>
                  </a:moveTo>
                  <a:cubicBezTo>
                    <a:pt x="1459" y="59"/>
                    <a:pt x="1810" y="350"/>
                    <a:pt x="1810" y="876"/>
                  </a:cubicBezTo>
                  <a:cubicBezTo>
                    <a:pt x="1810" y="1459"/>
                    <a:pt x="1518" y="1810"/>
                    <a:pt x="934" y="1810"/>
                  </a:cubicBezTo>
                  <a:cubicBezTo>
                    <a:pt x="409" y="1810"/>
                    <a:pt x="58" y="1518"/>
                    <a:pt x="0" y="992"/>
                  </a:cubicBezTo>
                  <a:cubicBezTo>
                    <a:pt x="0" y="409"/>
                    <a:pt x="350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9" name="Google Shape;17299;p34"/>
            <p:cNvSpPr/>
            <p:nvPr/>
          </p:nvSpPr>
          <p:spPr>
            <a:xfrm>
              <a:off x="1192075" y="318582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701"/>
                  </a:moveTo>
                  <a:cubicBezTo>
                    <a:pt x="1751" y="1518"/>
                    <a:pt x="1460" y="1868"/>
                    <a:pt x="876" y="1868"/>
                  </a:cubicBezTo>
                  <a:cubicBezTo>
                    <a:pt x="351" y="1868"/>
                    <a:pt x="0" y="1518"/>
                    <a:pt x="0" y="993"/>
                  </a:cubicBezTo>
                  <a:cubicBezTo>
                    <a:pt x="0" y="409"/>
                    <a:pt x="351" y="0"/>
                    <a:pt x="934" y="117"/>
                  </a:cubicBezTo>
                  <a:cubicBezTo>
                    <a:pt x="1285" y="175"/>
                    <a:pt x="1576" y="526"/>
                    <a:pt x="1868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0" name="Google Shape;17300;p34"/>
            <p:cNvSpPr/>
            <p:nvPr/>
          </p:nvSpPr>
          <p:spPr>
            <a:xfrm>
              <a:off x="2660100" y="5152900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992" y="1869"/>
                  </a:moveTo>
                  <a:cubicBezTo>
                    <a:pt x="409" y="1810"/>
                    <a:pt x="0" y="1518"/>
                    <a:pt x="0" y="935"/>
                  </a:cubicBezTo>
                  <a:cubicBezTo>
                    <a:pt x="0" y="351"/>
                    <a:pt x="350" y="1"/>
                    <a:pt x="934" y="1"/>
                  </a:cubicBezTo>
                  <a:cubicBezTo>
                    <a:pt x="1459" y="1"/>
                    <a:pt x="1810" y="351"/>
                    <a:pt x="1810" y="876"/>
                  </a:cubicBezTo>
                  <a:cubicBezTo>
                    <a:pt x="1868" y="1460"/>
                    <a:pt x="1518" y="1752"/>
                    <a:pt x="992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1" name="Google Shape;17301;p34"/>
            <p:cNvSpPr/>
            <p:nvPr/>
          </p:nvSpPr>
          <p:spPr>
            <a:xfrm>
              <a:off x="3395550" y="53951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518" y="117"/>
                    <a:pt x="1869" y="350"/>
                    <a:pt x="1869" y="934"/>
                  </a:cubicBezTo>
                  <a:cubicBezTo>
                    <a:pt x="1869" y="1518"/>
                    <a:pt x="1518" y="1868"/>
                    <a:pt x="935" y="1868"/>
                  </a:cubicBezTo>
                  <a:cubicBezTo>
                    <a:pt x="409" y="1868"/>
                    <a:pt x="59" y="1518"/>
                    <a:pt x="59" y="993"/>
                  </a:cubicBezTo>
                  <a:cubicBezTo>
                    <a:pt x="1" y="409"/>
                    <a:pt x="409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2" name="Google Shape;17302;p34"/>
            <p:cNvSpPr/>
            <p:nvPr/>
          </p:nvSpPr>
          <p:spPr>
            <a:xfrm>
              <a:off x="4132475" y="5396600"/>
              <a:ext cx="46725" cy="45275"/>
            </a:xfrm>
            <a:custGeom>
              <a:avLst/>
              <a:gdLst/>
              <a:ahLst/>
              <a:cxnLst/>
              <a:rect l="l" t="t" r="r" b="b"/>
              <a:pathLst>
                <a:path w="1869" h="1811" extrusionOk="0">
                  <a:moveTo>
                    <a:pt x="1869" y="876"/>
                  </a:moveTo>
                  <a:cubicBezTo>
                    <a:pt x="1752" y="1460"/>
                    <a:pt x="1460" y="1810"/>
                    <a:pt x="876" y="1810"/>
                  </a:cubicBezTo>
                  <a:cubicBezTo>
                    <a:pt x="351" y="1752"/>
                    <a:pt x="1" y="1402"/>
                    <a:pt x="1" y="818"/>
                  </a:cubicBezTo>
                  <a:cubicBezTo>
                    <a:pt x="59" y="292"/>
                    <a:pt x="409" y="1"/>
                    <a:pt x="935" y="1"/>
                  </a:cubicBezTo>
                  <a:cubicBezTo>
                    <a:pt x="1519" y="1"/>
                    <a:pt x="1752" y="351"/>
                    <a:pt x="1869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3" name="Google Shape;17303;p34"/>
            <p:cNvSpPr/>
            <p:nvPr/>
          </p:nvSpPr>
          <p:spPr>
            <a:xfrm>
              <a:off x="1926075" y="4661125"/>
              <a:ext cx="45275" cy="43825"/>
            </a:xfrm>
            <a:custGeom>
              <a:avLst/>
              <a:gdLst/>
              <a:ahLst/>
              <a:cxnLst/>
              <a:rect l="l" t="t" r="r" b="b"/>
              <a:pathLst>
                <a:path w="1811" h="1753" extrusionOk="0">
                  <a:moveTo>
                    <a:pt x="1810" y="993"/>
                  </a:moveTo>
                  <a:cubicBezTo>
                    <a:pt x="1518" y="1227"/>
                    <a:pt x="1227" y="1577"/>
                    <a:pt x="876" y="1635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293" y="1"/>
                    <a:pt x="818" y="59"/>
                  </a:cubicBezTo>
                  <a:cubicBezTo>
                    <a:pt x="1168" y="118"/>
                    <a:pt x="1460" y="410"/>
                    <a:pt x="1810" y="643"/>
                  </a:cubicBezTo>
                  <a:cubicBezTo>
                    <a:pt x="1810" y="760"/>
                    <a:pt x="1810" y="876"/>
                    <a:pt x="1810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4" name="Google Shape;17304;p34"/>
            <p:cNvSpPr/>
            <p:nvPr/>
          </p:nvSpPr>
          <p:spPr>
            <a:xfrm>
              <a:off x="5117475" y="493475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2"/>
                  </a:moveTo>
                  <a:cubicBezTo>
                    <a:pt x="1519" y="1285"/>
                    <a:pt x="1227" y="1635"/>
                    <a:pt x="877" y="1694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351" y="1"/>
                    <a:pt x="818" y="59"/>
                  </a:cubicBezTo>
                  <a:cubicBezTo>
                    <a:pt x="1168" y="118"/>
                    <a:pt x="1460" y="468"/>
                    <a:pt x="1810" y="701"/>
                  </a:cubicBezTo>
                  <a:cubicBezTo>
                    <a:pt x="1810" y="818"/>
                    <a:pt x="1810" y="935"/>
                    <a:pt x="1810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5" name="Google Shape;17305;p34"/>
            <p:cNvSpPr/>
            <p:nvPr/>
          </p:nvSpPr>
          <p:spPr>
            <a:xfrm>
              <a:off x="6096650" y="1472650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1"/>
                  </a:moveTo>
                  <a:cubicBezTo>
                    <a:pt x="1460" y="1285"/>
                    <a:pt x="1226" y="1635"/>
                    <a:pt x="876" y="1693"/>
                  </a:cubicBezTo>
                  <a:cubicBezTo>
                    <a:pt x="351" y="1752"/>
                    <a:pt x="1" y="1401"/>
                    <a:pt x="1" y="876"/>
                  </a:cubicBezTo>
                  <a:cubicBezTo>
                    <a:pt x="1" y="351"/>
                    <a:pt x="351" y="0"/>
                    <a:pt x="818" y="59"/>
                  </a:cubicBezTo>
                  <a:cubicBezTo>
                    <a:pt x="1168" y="117"/>
                    <a:pt x="1460" y="467"/>
                    <a:pt x="1810" y="701"/>
                  </a:cubicBezTo>
                  <a:lnTo>
                    <a:pt x="1810" y="105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6" name="Google Shape;17306;p34"/>
            <p:cNvSpPr/>
            <p:nvPr/>
          </p:nvSpPr>
          <p:spPr>
            <a:xfrm>
              <a:off x="6098100" y="4173750"/>
              <a:ext cx="37975" cy="42325"/>
            </a:xfrm>
            <a:custGeom>
              <a:avLst/>
              <a:gdLst/>
              <a:ahLst/>
              <a:cxnLst/>
              <a:rect l="l" t="t" r="r" b="b"/>
              <a:pathLst>
                <a:path w="1519" h="1693" extrusionOk="0">
                  <a:moveTo>
                    <a:pt x="643" y="1693"/>
                  </a:moveTo>
                  <a:cubicBezTo>
                    <a:pt x="410" y="1401"/>
                    <a:pt x="1" y="1051"/>
                    <a:pt x="59" y="817"/>
                  </a:cubicBezTo>
                  <a:cubicBezTo>
                    <a:pt x="118" y="526"/>
                    <a:pt x="526" y="117"/>
                    <a:pt x="818" y="59"/>
                  </a:cubicBezTo>
                  <a:cubicBezTo>
                    <a:pt x="993" y="0"/>
                    <a:pt x="1460" y="467"/>
                    <a:pt x="1460" y="759"/>
                  </a:cubicBezTo>
                  <a:cubicBezTo>
                    <a:pt x="1519" y="1051"/>
                    <a:pt x="1168" y="1343"/>
                    <a:pt x="993" y="1635"/>
                  </a:cubicBezTo>
                  <a:cubicBezTo>
                    <a:pt x="876" y="1635"/>
                    <a:pt x="760" y="1635"/>
                    <a:pt x="643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7" name="Google Shape;17307;p34"/>
            <p:cNvSpPr/>
            <p:nvPr/>
          </p:nvSpPr>
          <p:spPr>
            <a:xfrm>
              <a:off x="1196450" y="2212500"/>
              <a:ext cx="40875" cy="37950"/>
            </a:xfrm>
            <a:custGeom>
              <a:avLst/>
              <a:gdLst/>
              <a:ahLst/>
              <a:cxnLst/>
              <a:rect l="l" t="t" r="r" b="b"/>
              <a:pathLst>
                <a:path w="1635" h="1518" extrusionOk="0">
                  <a:moveTo>
                    <a:pt x="1635" y="934"/>
                  </a:moveTo>
                  <a:cubicBezTo>
                    <a:pt x="1285" y="1109"/>
                    <a:pt x="993" y="1518"/>
                    <a:pt x="701" y="1460"/>
                  </a:cubicBezTo>
                  <a:cubicBezTo>
                    <a:pt x="409" y="1401"/>
                    <a:pt x="59" y="993"/>
                    <a:pt x="0" y="701"/>
                  </a:cubicBezTo>
                  <a:cubicBezTo>
                    <a:pt x="0" y="467"/>
                    <a:pt x="467" y="0"/>
                    <a:pt x="701" y="0"/>
                  </a:cubicBezTo>
                  <a:cubicBezTo>
                    <a:pt x="993" y="0"/>
                    <a:pt x="1343" y="350"/>
                    <a:pt x="1635" y="584"/>
                  </a:cubicBezTo>
                  <a:lnTo>
                    <a:pt x="1635" y="934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8" name="Google Shape;17308;p34"/>
            <p:cNvSpPr/>
            <p:nvPr/>
          </p:nvSpPr>
          <p:spPr>
            <a:xfrm>
              <a:off x="6346175" y="1970250"/>
              <a:ext cx="40900" cy="36525"/>
            </a:xfrm>
            <a:custGeom>
              <a:avLst/>
              <a:gdLst/>
              <a:ahLst/>
              <a:cxnLst/>
              <a:rect l="l" t="t" r="r" b="b"/>
              <a:pathLst>
                <a:path w="1636" h="1461" extrusionOk="0">
                  <a:moveTo>
                    <a:pt x="1577" y="935"/>
                  </a:moveTo>
                  <a:cubicBezTo>
                    <a:pt x="1285" y="1110"/>
                    <a:pt x="935" y="1460"/>
                    <a:pt x="701" y="1402"/>
                  </a:cubicBezTo>
                  <a:cubicBezTo>
                    <a:pt x="409" y="1402"/>
                    <a:pt x="59" y="935"/>
                    <a:pt x="1" y="643"/>
                  </a:cubicBezTo>
                  <a:cubicBezTo>
                    <a:pt x="1" y="468"/>
                    <a:pt x="468" y="1"/>
                    <a:pt x="701" y="1"/>
                  </a:cubicBezTo>
                  <a:cubicBezTo>
                    <a:pt x="993" y="1"/>
                    <a:pt x="1285" y="351"/>
                    <a:pt x="1635" y="526"/>
                  </a:cubicBezTo>
                  <a:cubicBezTo>
                    <a:pt x="1635" y="643"/>
                    <a:pt x="1635" y="818"/>
                    <a:pt x="1577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9" name="Google Shape;17309;p34"/>
            <p:cNvSpPr/>
            <p:nvPr/>
          </p:nvSpPr>
          <p:spPr>
            <a:xfrm>
              <a:off x="1685300" y="4417450"/>
              <a:ext cx="37975" cy="40875"/>
            </a:xfrm>
            <a:custGeom>
              <a:avLst/>
              <a:gdLst/>
              <a:ahLst/>
              <a:cxnLst/>
              <a:rect l="l" t="t" r="r" b="b"/>
              <a:pathLst>
                <a:path w="1519" h="1635" extrusionOk="0">
                  <a:moveTo>
                    <a:pt x="935" y="0"/>
                  </a:moveTo>
                  <a:cubicBezTo>
                    <a:pt x="1110" y="292"/>
                    <a:pt x="1518" y="642"/>
                    <a:pt x="1460" y="876"/>
                  </a:cubicBezTo>
                  <a:cubicBezTo>
                    <a:pt x="1401" y="1167"/>
                    <a:pt x="993" y="1576"/>
                    <a:pt x="701" y="1576"/>
                  </a:cubicBezTo>
                  <a:cubicBezTo>
                    <a:pt x="468" y="1634"/>
                    <a:pt x="59" y="1167"/>
                    <a:pt x="1" y="934"/>
                  </a:cubicBezTo>
                  <a:cubicBezTo>
                    <a:pt x="1" y="642"/>
                    <a:pt x="351" y="292"/>
                    <a:pt x="584" y="0"/>
                  </a:cubicBezTo>
                  <a:lnTo>
                    <a:pt x="935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0" name="Google Shape;17310;p34"/>
            <p:cNvSpPr/>
            <p:nvPr/>
          </p:nvSpPr>
          <p:spPr>
            <a:xfrm>
              <a:off x="4630100" y="246875"/>
              <a:ext cx="37950" cy="40875"/>
            </a:xfrm>
            <a:custGeom>
              <a:avLst/>
              <a:gdLst/>
              <a:ahLst/>
              <a:cxnLst/>
              <a:rect l="l" t="t" r="r" b="b"/>
              <a:pathLst>
                <a:path w="1518" h="1635" extrusionOk="0">
                  <a:moveTo>
                    <a:pt x="934" y="0"/>
                  </a:moveTo>
                  <a:cubicBezTo>
                    <a:pt x="1109" y="292"/>
                    <a:pt x="1518" y="642"/>
                    <a:pt x="1459" y="876"/>
                  </a:cubicBezTo>
                  <a:cubicBezTo>
                    <a:pt x="1401" y="1168"/>
                    <a:pt x="993" y="1576"/>
                    <a:pt x="701" y="1576"/>
                  </a:cubicBezTo>
                  <a:cubicBezTo>
                    <a:pt x="526" y="1635"/>
                    <a:pt x="59" y="1168"/>
                    <a:pt x="59" y="934"/>
                  </a:cubicBezTo>
                  <a:cubicBezTo>
                    <a:pt x="0" y="584"/>
                    <a:pt x="350" y="292"/>
                    <a:pt x="584" y="0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1" name="Google Shape;17311;p34"/>
            <p:cNvSpPr/>
            <p:nvPr/>
          </p:nvSpPr>
          <p:spPr>
            <a:xfrm>
              <a:off x="2175625" y="4910675"/>
              <a:ext cx="36500" cy="40875"/>
            </a:xfrm>
            <a:custGeom>
              <a:avLst/>
              <a:gdLst/>
              <a:ahLst/>
              <a:cxnLst/>
              <a:rect l="l" t="t" r="r" b="b"/>
              <a:pathLst>
                <a:path w="1460" h="1635" extrusionOk="0">
                  <a:moveTo>
                    <a:pt x="584" y="1635"/>
                  </a:moveTo>
                  <a:cubicBezTo>
                    <a:pt x="350" y="1343"/>
                    <a:pt x="0" y="1051"/>
                    <a:pt x="0" y="759"/>
                  </a:cubicBezTo>
                  <a:cubicBezTo>
                    <a:pt x="58" y="467"/>
                    <a:pt x="467" y="59"/>
                    <a:pt x="759" y="59"/>
                  </a:cubicBezTo>
                  <a:cubicBezTo>
                    <a:pt x="934" y="0"/>
                    <a:pt x="1401" y="467"/>
                    <a:pt x="1459" y="701"/>
                  </a:cubicBezTo>
                  <a:cubicBezTo>
                    <a:pt x="1459" y="993"/>
                    <a:pt x="1109" y="1343"/>
                    <a:pt x="934" y="1635"/>
                  </a:cubicBezTo>
                  <a:cubicBezTo>
                    <a:pt x="817" y="1635"/>
                    <a:pt x="701" y="1635"/>
                    <a:pt x="584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2" name="Google Shape;17312;p34"/>
            <p:cNvSpPr/>
            <p:nvPr/>
          </p:nvSpPr>
          <p:spPr>
            <a:xfrm>
              <a:off x="4379100" y="5399525"/>
              <a:ext cx="40875" cy="36500"/>
            </a:xfrm>
            <a:custGeom>
              <a:avLst/>
              <a:gdLst/>
              <a:ahLst/>
              <a:cxnLst/>
              <a:rect l="l" t="t" r="r" b="b"/>
              <a:pathLst>
                <a:path w="1635" h="1460" extrusionOk="0">
                  <a:moveTo>
                    <a:pt x="59" y="526"/>
                  </a:moveTo>
                  <a:cubicBezTo>
                    <a:pt x="351" y="351"/>
                    <a:pt x="701" y="0"/>
                    <a:pt x="993" y="59"/>
                  </a:cubicBezTo>
                  <a:cubicBezTo>
                    <a:pt x="1226" y="117"/>
                    <a:pt x="1576" y="526"/>
                    <a:pt x="1635" y="818"/>
                  </a:cubicBezTo>
                  <a:cubicBezTo>
                    <a:pt x="1635" y="1051"/>
                    <a:pt x="1168" y="1460"/>
                    <a:pt x="876" y="1460"/>
                  </a:cubicBezTo>
                  <a:cubicBezTo>
                    <a:pt x="584" y="1460"/>
                    <a:pt x="292" y="1109"/>
                    <a:pt x="0" y="876"/>
                  </a:cubicBezTo>
                  <a:cubicBezTo>
                    <a:pt x="0" y="759"/>
                    <a:pt x="59" y="642"/>
                    <a:pt x="59" y="5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3" name="Google Shape;17313;p34"/>
            <p:cNvSpPr/>
            <p:nvPr/>
          </p:nvSpPr>
          <p:spPr>
            <a:xfrm>
              <a:off x="2422225" y="497850"/>
              <a:ext cx="43800" cy="35050"/>
            </a:xfrm>
            <a:custGeom>
              <a:avLst/>
              <a:gdLst/>
              <a:ahLst/>
              <a:cxnLst/>
              <a:rect l="l" t="t" r="r" b="b"/>
              <a:pathLst>
                <a:path w="1752" h="1402" extrusionOk="0">
                  <a:moveTo>
                    <a:pt x="1752" y="701"/>
                  </a:moveTo>
                  <a:cubicBezTo>
                    <a:pt x="1285" y="1052"/>
                    <a:pt x="993" y="1402"/>
                    <a:pt x="759" y="1402"/>
                  </a:cubicBezTo>
                  <a:cubicBezTo>
                    <a:pt x="468" y="1402"/>
                    <a:pt x="234" y="993"/>
                    <a:pt x="1" y="760"/>
                  </a:cubicBezTo>
                  <a:cubicBezTo>
                    <a:pt x="234" y="468"/>
                    <a:pt x="409" y="59"/>
                    <a:pt x="701" y="59"/>
                  </a:cubicBezTo>
                  <a:cubicBezTo>
                    <a:pt x="935" y="1"/>
                    <a:pt x="1285" y="351"/>
                    <a:pt x="1752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4" name="Google Shape;17314;p34"/>
            <p:cNvSpPr/>
            <p:nvPr/>
          </p:nvSpPr>
          <p:spPr>
            <a:xfrm>
              <a:off x="1203750" y="3439725"/>
              <a:ext cx="27750" cy="36525"/>
            </a:xfrm>
            <a:custGeom>
              <a:avLst/>
              <a:gdLst/>
              <a:ahLst/>
              <a:cxnLst/>
              <a:rect l="l" t="t" r="r" b="b"/>
              <a:pathLst>
                <a:path w="1110" h="1461" extrusionOk="0">
                  <a:moveTo>
                    <a:pt x="351" y="1402"/>
                  </a:moveTo>
                  <a:cubicBezTo>
                    <a:pt x="234" y="1110"/>
                    <a:pt x="59" y="818"/>
                    <a:pt x="0" y="526"/>
                  </a:cubicBezTo>
                  <a:cubicBezTo>
                    <a:pt x="0" y="351"/>
                    <a:pt x="234" y="176"/>
                    <a:pt x="409" y="1"/>
                  </a:cubicBezTo>
                  <a:cubicBezTo>
                    <a:pt x="642" y="234"/>
                    <a:pt x="993" y="409"/>
                    <a:pt x="1051" y="701"/>
                  </a:cubicBezTo>
                  <a:cubicBezTo>
                    <a:pt x="1109" y="876"/>
                    <a:pt x="818" y="1168"/>
                    <a:pt x="642" y="1460"/>
                  </a:cubicBezTo>
                  <a:cubicBezTo>
                    <a:pt x="526" y="1460"/>
                    <a:pt x="467" y="1402"/>
                    <a:pt x="351" y="14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5" name="Google Shape;17315;p34"/>
            <p:cNvSpPr/>
            <p:nvPr/>
          </p:nvSpPr>
          <p:spPr>
            <a:xfrm>
              <a:off x="3159150" y="5402450"/>
              <a:ext cx="42350" cy="27750"/>
            </a:xfrm>
            <a:custGeom>
              <a:avLst/>
              <a:gdLst/>
              <a:ahLst/>
              <a:cxnLst/>
              <a:rect l="l" t="t" r="r" b="b"/>
              <a:pathLst>
                <a:path w="1694" h="1110" extrusionOk="0">
                  <a:moveTo>
                    <a:pt x="1694" y="642"/>
                  </a:moveTo>
                  <a:cubicBezTo>
                    <a:pt x="1285" y="876"/>
                    <a:pt x="1051" y="1109"/>
                    <a:pt x="876" y="1051"/>
                  </a:cubicBezTo>
                  <a:cubicBezTo>
                    <a:pt x="584" y="992"/>
                    <a:pt x="293" y="759"/>
                    <a:pt x="1" y="584"/>
                  </a:cubicBezTo>
                  <a:cubicBezTo>
                    <a:pt x="234" y="409"/>
                    <a:pt x="468" y="0"/>
                    <a:pt x="701" y="0"/>
                  </a:cubicBezTo>
                  <a:cubicBezTo>
                    <a:pt x="935" y="0"/>
                    <a:pt x="1227" y="350"/>
                    <a:pt x="1635" y="64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6" name="Google Shape;17316;p34"/>
            <p:cNvSpPr/>
            <p:nvPr/>
          </p:nvSpPr>
          <p:spPr>
            <a:xfrm>
              <a:off x="2914000" y="258550"/>
              <a:ext cx="36500" cy="26275"/>
            </a:xfrm>
            <a:custGeom>
              <a:avLst/>
              <a:gdLst/>
              <a:ahLst/>
              <a:cxnLst/>
              <a:rect l="l" t="t" r="r" b="b"/>
              <a:pathLst>
                <a:path w="1460" h="1051" extrusionOk="0">
                  <a:moveTo>
                    <a:pt x="1460" y="0"/>
                  </a:moveTo>
                  <a:cubicBezTo>
                    <a:pt x="1285" y="467"/>
                    <a:pt x="1226" y="759"/>
                    <a:pt x="1051" y="934"/>
                  </a:cubicBezTo>
                  <a:cubicBezTo>
                    <a:pt x="876" y="1051"/>
                    <a:pt x="526" y="1051"/>
                    <a:pt x="292" y="992"/>
                  </a:cubicBezTo>
                  <a:cubicBezTo>
                    <a:pt x="176" y="934"/>
                    <a:pt x="117" y="701"/>
                    <a:pt x="1" y="584"/>
                  </a:cubicBezTo>
                  <a:cubicBezTo>
                    <a:pt x="176" y="467"/>
                    <a:pt x="351" y="350"/>
                    <a:pt x="584" y="234"/>
                  </a:cubicBezTo>
                  <a:cubicBezTo>
                    <a:pt x="759" y="175"/>
                    <a:pt x="993" y="117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7" name="Google Shape;17317;p34"/>
            <p:cNvSpPr/>
            <p:nvPr/>
          </p:nvSpPr>
          <p:spPr>
            <a:xfrm>
              <a:off x="6349100" y="3686350"/>
              <a:ext cx="24825" cy="33575"/>
            </a:xfrm>
            <a:custGeom>
              <a:avLst/>
              <a:gdLst/>
              <a:ahLst/>
              <a:cxnLst/>
              <a:rect l="l" t="t" r="r" b="b"/>
              <a:pathLst>
                <a:path w="993" h="1343" extrusionOk="0">
                  <a:moveTo>
                    <a:pt x="993" y="0"/>
                  </a:moveTo>
                  <a:cubicBezTo>
                    <a:pt x="935" y="351"/>
                    <a:pt x="876" y="526"/>
                    <a:pt x="818" y="759"/>
                  </a:cubicBezTo>
                  <a:cubicBezTo>
                    <a:pt x="701" y="934"/>
                    <a:pt x="526" y="1109"/>
                    <a:pt x="409" y="1343"/>
                  </a:cubicBezTo>
                  <a:cubicBezTo>
                    <a:pt x="292" y="1168"/>
                    <a:pt x="1" y="1051"/>
                    <a:pt x="1" y="876"/>
                  </a:cubicBezTo>
                  <a:cubicBezTo>
                    <a:pt x="1" y="584"/>
                    <a:pt x="117" y="292"/>
                    <a:pt x="292" y="117"/>
                  </a:cubicBezTo>
                  <a:cubicBezTo>
                    <a:pt x="409" y="0"/>
                    <a:pt x="643" y="59"/>
                    <a:pt x="9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7318" name="Google Shape;17318;p34"/>
          <p:cNvSpPr/>
          <p:nvPr/>
        </p:nvSpPr>
        <p:spPr>
          <a:xfrm flipH="1">
            <a:off x="8445938" y="1448572"/>
            <a:ext cx="349115" cy="349842"/>
          </a:xfrm>
          <a:custGeom>
            <a:avLst/>
            <a:gdLst/>
            <a:ahLst/>
            <a:cxnLst/>
            <a:rect l="l" t="t" r="r" b="b"/>
            <a:pathLst>
              <a:path w="37509" h="37577" extrusionOk="0">
                <a:moveTo>
                  <a:pt x="11495" y="1"/>
                </a:moveTo>
                <a:lnTo>
                  <a:pt x="11495" y="11495"/>
                </a:lnTo>
                <a:lnTo>
                  <a:pt x="0" y="11495"/>
                </a:lnTo>
                <a:lnTo>
                  <a:pt x="0" y="26014"/>
                </a:lnTo>
                <a:lnTo>
                  <a:pt x="11495" y="26014"/>
                </a:lnTo>
                <a:lnTo>
                  <a:pt x="11495" y="37576"/>
                </a:lnTo>
                <a:lnTo>
                  <a:pt x="26014" y="37576"/>
                </a:lnTo>
                <a:lnTo>
                  <a:pt x="26014" y="26014"/>
                </a:lnTo>
                <a:lnTo>
                  <a:pt x="37509" y="26014"/>
                </a:lnTo>
                <a:lnTo>
                  <a:pt x="37509" y="11495"/>
                </a:lnTo>
                <a:lnTo>
                  <a:pt x="26014" y="11495"/>
                </a:lnTo>
                <a:lnTo>
                  <a:pt x="26014" y="1"/>
                </a:lnTo>
                <a:close/>
              </a:path>
            </a:pathLst>
          </a:custGeom>
          <a:solidFill>
            <a:srgbClr val="29ABD9">
              <a:alpha val="3333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319" name="Google Shape;17319;p34"/>
          <p:cNvSpPr/>
          <p:nvPr/>
        </p:nvSpPr>
        <p:spPr>
          <a:xfrm flipH="1">
            <a:off x="8527258" y="2268753"/>
            <a:ext cx="616742" cy="618048"/>
          </a:xfrm>
          <a:custGeom>
            <a:avLst/>
            <a:gdLst/>
            <a:ahLst/>
            <a:cxnLst/>
            <a:rect l="l" t="t" r="r" b="b"/>
            <a:pathLst>
              <a:path w="37509" h="37577" extrusionOk="0">
                <a:moveTo>
                  <a:pt x="11495" y="1"/>
                </a:moveTo>
                <a:lnTo>
                  <a:pt x="11495" y="11495"/>
                </a:lnTo>
                <a:lnTo>
                  <a:pt x="0" y="11495"/>
                </a:lnTo>
                <a:lnTo>
                  <a:pt x="0" y="26014"/>
                </a:lnTo>
                <a:lnTo>
                  <a:pt x="11495" y="26014"/>
                </a:lnTo>
                <a:lnTo>
                  <a:pt x="11495" y="37576"/>
                </a:lnTo>
                <a:lnTo>
                  <a:pt x="26014" y="37576"/>
                </a:lnTo>
                <a:lnTo>
                  <a:pt x="26014" y="26014"/>
                </a:lnTo>
                <a:lnTo>
                  <a:pt x="37509" y="26014"/>
                </a:lnTo>
                <a:lnTo>
                  <a:pt x="37509" y="11495"/>
                </a:lnTo>
                <a:lnTo>
                  <a:pt x="26014" y="11495"/>
                </a:lnTo>
                <a:lnTo>
                  <a:pt x="26014" y="1"/>
                </a:lnTo>
                <a:close/>
              </a:path>
            </a:pathLst>
          </a:custGeom>
          <a:solidFill>
            <a:srgbClr val="29ABD9">
              <a:alpha val="3333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802482449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12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44" name="Google Shape;1244;p6"/>
          <p:cNvGrpSpPr/>
          <p:nvPr/>
        </p:nvGrpSpPr>
        <p:grpSpPr>
          <a:xfrm>
            <a:off x="8428900" y="1701684"/>
            <a:ext cx="2856614" cy="2856614"/>
            <a:chOff x="1190625" y="238125"/>
            <a:chExt cx="5205200" cy="5205200"/>
          </a:xfrm>
        </p:grpSpPr>
        <p:sp>
          <p:nvSpPr>
            <p:cNvPr id="1245" name="Google Shape;1245;p6"/>
            <p:cNvSpPr/>
            <p:nvPr/>
          </p:nvSpPr>
          <p:spPr>
            <a:xfrm>
              <a:off x="3537100" y="2352575"/>
              <a:ext cx="739875" cy="745725"/>
            </a:xfrm>
            <a:custGeom>
              <a:avLst/>
              <a:gdLst/>
              <a:ahLst/>
              <a:cxnLst/>
              <a:rect l="l" t="t" r="r" b="b"/>
              <a:pathLst>
                <a:path w="29595" h="29829" extrusionOk="0">
                  <a:moveTo>
                    <a:pt x="19963" y="23699"/>
                  </a:moveTo>
                  <a:cubicBezTo>
                    <a:pt x="20956" y="20839"/>
                    <a:pt x="23057" y="19438"/>
                    <a:pt x="25509" y="19847"/>
                  </a:cubicBezTo>
                  <a:cubicBezTo>
                    <a:pt x="27785" y="20197"/>
                    <a:pt x="29478" y="22123"/>
                    <a:pt x="29536" y="24400"/>
                  </a:cubicBezTo>
                  <a:cubicBezTo>
                    <a:pt x="29595" y="26793"/>
                    <a:pt x="28077" y="28777"/>
                    <a:pt x="25684" y="29303"/>
                  </a:cubicBezTo>
                  <a:cubicBezTo>
                    <a:pt x="23232" y="29828"/>
                    <a:pt x="21189" y="28544"/>
                    <a:pt x="19963" y="25625"/>
                  </a:cubicBezTo>
                  <a:cubicBezTo>
                    <a:pt x="19146" y="28135"/>
                    <a:pt x="17512" y="29595"/>
                    <a:pt x="14768" y="29536"/>
                  </a:cubicBezTo>
                  <a:cubicBezTo>
                    <a:pt x="12609" y="29536"/>
                    <a:pt x="11266" y="28369"/>
                    <a:pt x="10040" y="25567"/>
                  </a:cubicBezTo>
                  <a:cubicBezTo>
                    <a:pt x="9690" y="26910"/>
                    <a:pt x="8990" y="27960"/>
                    <a:pt x="7881" y="28661"/>
                  </a:cubicBezTo>
                  <a:cubicBezTo>
                    <a:pt x="6830" y="29420"/>
                    <a:pt x="5604" y="29711"/>
                    <a:pt x="4320" y="29478"/>
                  </a:cubicBezTo>
                  <a:cubicBezTo>
                    <a:pt x="2044" y="29069"/>
                    <a:pt x="409" y="27201"/>
                    <a:pt x="234" y="25042"/>
                  </a:cubicBezTo>
                  <a:cubicBezTo>
                    <a:pt x="59" y="22532"/>
                    <a:pt x="1402" y="20664"/>
                    <a:pt x="4145" y="19672"/>
                  </a:cubicBezTo>
                  <a:cubicBezTo>
                    <a:pt x="1518" y="18796"/>
                    <a:pt x="1" y="17103"/>
                    <a:pt x="176" y="14243"/>
                  </a:cubicBezTo>
                  <a:cubicBezTo>
                    <a:pt x="351" y="12200"/>
                    <a:pt x="1577" y="10741"/>
                    <a:pt x="4203" y="9749"/>
                  </a:cubicBezTo>
                  <a:cubicBezTo>
                    <a:pt x="2744" y="9340"/>
                    <a:pt x="1635" y="8581"/>
                    <a:pt x="993" y="7355"/>
                  </a:cubicBezTo>
                  <a:cubicBezTo>
                    <a:pt x="293" y="6071"/>
                    <a:pt x="176" y="4787"/>
                    <a:pt x="643" y="3445"/>
                  </a:cubicBezTo>
                  <a:cubicBezTo>
                    <a:pt x="1343" y="1285"/>
                    <a:pt x="3386" y="1"/>
                    <a:pt x="5721" y="234"/>
                  </a:cubicBezTo>
                  <a:cubicBezTo>
                    <a:pt x="7822" y="409"/>
                    <a:pt x="9632" y="2161"/>
                    <a:pt x="9924" y="4320"/>
                  </a:cubicBezTo>
                  <a:cubicBezTo>
                    <a:pt x="10274" y="6713"/>
                    <a:pt x="8990" y="8640"/>
                    <a:pt x="6130" y="9807"/>
                  </a:cubicBezTo>
                  <a:cubicBezTo>
                    <a:pt x="8114" y="10332"/>
                    <a:pt x="9457" y="11558"/>
                    <a:pt x="10040" y="13660"/>
                  </a:cubicBezTo>
                  <a:cubicBezTo>
                    <a:pt x="10683" y="11617"/>
                    <a:pt x="11908" y="10332"/>
                    <a:pt x="13893" y="9749"/>
                  </a:cubicBezTo>
                  <a:cubicBezTo>
                    <a:pt x="11091" y="8581"/>
                    <a:pt x="9807" y="6538"/>
                    <a:pt x="10274" y="4087"/>
                  </a:cubicBezTo>
                  <a:cubicBezTo>
                    <a:pt x="10741" y="1752"/>
                    <a:pt x="12784" y="118"/>
                    <a:pt x="15177" y="176"/>
                  </a:cubicBezTo>
                  <a:cubicBezTo>
                    <a:pt x="17395" y="234"/>
                    <a:pt x="19380" y="1869"/>
                    <a:pt x="19788" y="4087"/>
                  </a:cubicBezTo>
                  <a:cubicBezTo>
                    <a:pt x="20197" y="6597"/>
                    <a:pt x="18913" y="8698"/>
                    <a:pt x="16111" y="9749"/>
                  </a:cubicBezTo>
                  <a:cubicBezTo>
                    <a:pt x="18096" y="10332"/>
                    <a:pt x="19380" y="11617"/>
                    <a:pt x="19963" y="13660"/>
                  </a:cubicBezTo>
                  <a:cubicBezTo>
                    <a:pt x="20430" y="12259"/>
                    <a:pt x="21131" y="11266"/>
                    <a:pt x="22240" y="10566"/>
                  </a:cubicBezTo>
                  <a:cubicBezTo>
                    <a:pt x="23349" y="9924"/>
                    <a:pt x="24575" y="9749"/>
                    <a:pt x="25859" y="10041"/>
                  </a:cubicBezTo>
                  <a:cubicBezTo>
                    <a:pt x="28135" y="10566"/>
                    <a:pt x="29595" y="12492"/>
                    <a:pt x="29536" y="14827"/>
                  </a:cubicBezTo>
                  <a:cubicBezTo>
                    <a:pt x="29536" y="17103"/>
                    <a:pt x="27902" y="19030"/>
                    <a:pt x="25684" y="19438"/>
                  </a:cubicBezTo>
                  <a:cubicBezTo>
                    <a:pt x="23232" y="19964"/>
                    <a:pt x="21248" y="18738"/>
                    <a:pt x="19963" y="15878"/>
                  </a:cubicBezTo>
                  <a:cubicBezTo>
                    <a:pt x="19380" y="17804"/>
                    <a:pt x="18154" y="19030"/>
                    <a:pt x="16111" y="19672"/>
                  </a:cubicBezTo>
                  <a:cubicBezTo>
                    <a:pt x="18154" y="20314"/>
                    <a:pt x="19380" y="21598"/>
                    <a:pt x="19963" y="23641"/>
                  </a:cubicBezTo>
                  <a:close/>
                  <a:moveTo>
                    <a:pt x="10040" y="23758"/>
                  </a:moveTo>
                  <a:cubicBezTo>
                    <a:pt x="10624" y="21598"/>
                    <a:pt x="11850" y="20314"/>
                    <a:pt x="13951" y="19672"/>
                  </a:cubicBezTo>
                  <a:cubicBezTo>
                    <a:pt x="11908" y="19088"/>
                    <a:pt x="10683" y="17804"/>
                    <a:pt x="10040" y="15819"/>
                  </a:cubicBezTo>
                  <a:cubicBezTo>
                    <a:pt x="9398" y="17921"/>
                    <a:pt x="8114" y="19088"/>
                    <a:pt x="6013" y="19672"/>
                  </a:cubicBezTo>
                  <a:cubicBezTo>
                    <a:pt x="8173" y="20255"/>
                    <a:pt x="9457" y="21540"/>
                    <a:pt x="10040" y="237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" name="Google Shape;1246;p6"/>
            <p:cNvSpPr/>
            <p:nvPr/>
          </p:nvSpPr>
          <p:spPr>
            <a:xfrm>
              <a:off x="3793925" y="3092425"/>
              <a:ext cx="237900" cy="240800"/>
            </a:xfrm>
            <a:custGeom>
              <a:avLst/>
              <a:gdLst/>
              <a:ahLst/>
              <a:cxnLst/>
              <a:rect l="l" t="t" r="r" b="b"/>
              <a:pathLst>
                <a:path w="9516" h="9632" extrusionOk="0">
                  <a:moveTo>
                    <a:pt x="4729" y="9632"/>
                  </a:moveTo>
                  <a:cubicBezTo>
                    <a:pt x="2102" y="9632"/>
                    <a:pt x="1" y="7414"/>
                    <a:pt x="1" y="4845"/>
                  </a:cubicBezTo>
                  <a:cubicBezTo>
                    <a:pt x="1" y="2277"/>
                    <a:pt x="2219" y="1"/>
                    <a:pt x="4787" y="59"/>
                  </a:cubicBezTo>
                  <a:cubicBezTo>
                    <a:pt x="7356" y="117"/>
                    <a:pt x="9515" y="2335"/>
                    <a:pt x="9515" y="4904"/>
                  </a:cubicBezTo>
                  <a:cubicBezTo>
                    <a:pt x="9515" y="7472"/>
                    <a:pt x="7356" y="9632"/>
                    <a:pt x="4729" y="963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" name="Google Shape;1247;p6"/>
            <p:cNvSpPr/>
            <p:nvPr/>
          </p:nvSpPr>
          <p:spPr>
            <a:xfrm>
              <a:off x="3300700" y="2600650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729" y="9574"/>
                  </a:moveTo>
                  <a:cubicBezTo>
                    <a:pt x="2102" y="9574"/>
                    <a:pt x="1" y="7414"/>
                    <a:pt x="1" y="4787"/>
                  </a:cubicBezTo>
                  <a:cubicBezTo>
                    <a:pt x="1" y="2161"/>
                    <a:pt x="2160" y="1"/>
                    <a:pt x="4729" y="59"/>
                  </a:cubicBezTo>
                  <a:cubicBezTo>
                    <a:pt x="7355" y="59"/>
                    <a:pt x="9573" y="2277"/>
                    <a:pt x="9515" y="4846"/>
                  </a:cubicBezTo>
                  <a:cubicBezTo>
                    <a:pt x="9515" y="7414"/>
                    <a:pt x="7297" y="9574"/>
                    <a:pt x="4729" y="957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" name="Google Shape;1248;p6"/>
            <p:cNvSpPr/>
            <p:nvPr/>
          </p:nvSpPr>
          <p:spPr>
            <a:xfrm>
              <a:off x="3547325" y="3093900"/>
              <a:ext cx="237875" cy="239325"/>
            </a:xfrm>
            <a:custGeom>
              <a:avLst/>
              <a:gdLst/>
              <a:ahLst/>
              <a:cxnLst/>
              <a:rect l="l" t="t" r="r" b="b"/>
              <a:pathLst>
                <a:path w="9515" h="9573" extrusionOk="0">
                  <a:moveTo>
                    <a:pt x="9515" y="4786"/>
                  </a:moveTo>
                  <a:cubicBezTo>
                    <a:pt x="9515" y="7355"/>
                    <a:pt x="7355" y="9573"/>
                    <a:pt x="4728" y="9573"/>
                  </a:cubicBezTo>
                  <a:cubicBezTo>
                    <a:pt x="2160" y="9573"/>
                    <a:pt x="0" y="7355"/>
                    <a:pt x="0" y="4786"/>
                  </a:cubicBezTo>
                  <a:cubicBezTo>
                    <a:pt x="59" y="2218"/>
                    <a:pt x="2160" y="58"/>
                    <a:pt x="4728" y="58"/>
                  </a:cubicBezTo>
                  <a:cubicBezTo>
                    <a:pt x="7297" y="0"/>
                    <a:pt x="9515" y="2218"/>
                    <a:pt x="9515" y="47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" name="Google Shape;1249;p6"/>
            <p:cNvSpPr/>
            <p:nvPr/>
          </p:nvSpPr>
          <p:spPr>
            <a:xfrm>
              <a:off x="3299250" y="2848725"/>
              <a:ext cx="239350" cy="237900"/>
            </a:xfrm>
            <a:custGeom>
              <a:avLst/>
              <a:gdLst/>
              <a:ahLst/>
              <a:cxnLst/>
              <a:rect l="l" t="t" r="r" b="b"/>
              <a:pathLst>
                <a:path w="9574" h="9516" extrusionOk="0">
                  <a:moveTo>
                    <a:pt x="9573" y="4729"/>
                  </a:moveTo>
                  <a:cubicBezTo>
                    <a:pt x="9573" y="7355"/>
                    <a:pt x="7355" y="9515"/>
                    <a:pt x="4787" y="9515"/>
                  </a:cubicBezTo>
                  <a:cubicBezTo>
                    <a:pt x="2160" y="9457"/>
                    <a:pt x="0" y="7297"/>
                    <a:pt x="59" y="4729"/>
                  </a:cubicBezTo>
                  <a:cubicBezTo>
                    <a:pt x="117" y="2102"/>
                    <a:pt x="2218" y="1"/>
                    <a:pt x="4787" y="1"/>
                  </a:cubicBezTo>
                  <a:cubicBezTo>
                    <a:pt x="7355" y="1"/>
                    <a:pt x="9573" y="2160"/>
                    <a:pt x="957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" name="Google Shape;1250;p6"/>
            <p:cNvSpPr/>
            <p:nvPr/>
          </p:nvSpPr>
          <p:spPr>
            <a:xfrm>
              <a:off x="4036175" y="2358425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904" y="59"/>
                  </a:moveTo>
                  <a:cubicBezTo>
                    <a:pt x="7530" y="175"/>
                    <a:pt x="9573" y="2277"/>
                    <a:pt x="9456" y="4903"/>
                  </a:cubicBezTo>
                  <a:cubicBezTo>
                    <a:pt x="9398" y="7530"/>
                    <a:pt x="7238" y="9573"/>
                    <a:pt x="4670" y="9456"/>
                  </a:cubicBezTo>
                  <a:cubicBezTo>
                    <a:pt x="2043" y="9398"/>
                    <a:pt x="0" y="7238"/>
                    <a:pt x="59" y="4670"/>
                  </a:cubicBezTo>
                  <a:cubicBezTo>
                    <a:pt x="176" y="2043"/>
                    <a:pt x="2277" y="0"/>
                    <a:pt x="490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" name="Google Shape;1251;p6"/>
            <p:cNvSpPr/>
            <p:nvPr/>
          </p:nvSpPr>
          <p:spPr>
            <a:xfrm>
              <a:off x="4039100" y="3098275"/>
              <a:ext cx="232050" cy="232050"/>
            </a:xfrm>
            <a:custGeom>
              <a:avLst/>
              <a:gdLst/>
              <a:ahLst/>
              <a:cxnLst/>
              <a:rect l="l" t="t" r="r" b="b"/>
              <a:pathLst>
                <a:path w="9282" h="9282" extrusionOk="0">
                  <a:moveTo>
                    <a:pt x="4670" y="0"/>
                  </a:moveTo>
                  <a:cubicBezTo>
                    <a:pt x="7238" y="0"/>
                    <a:pt x="9281" y="2043"/>
                    <a:pt x="9281" y="4670"/>
                  </a:cubicBezTo>
                  <a:cubicBezTo>
                    <a:pt x="9281" y="7238"/>
                    <a:pt x="7180" y="9281"/>
                    <a:pt x="4611" y="9281"/>
                  </a:cubicBezTo>
                  <a:cubicBezTo>
                    <a:pt x="2043" y="9223"/>
                    <a:pt x="0" y="7180"/>
                    <a:pt x="0" y="4611"/>
                  </a:cubicBezTo>
                  <a:cubicBezTo>
                    <a:pt x="0" y="2043"/>
                    <a:pt x="2102" y="0"/>
                    <a:pt x="467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" name="Google Shape;1252;p6"/>
            <p:cNvSpPr/>
            <p:nvPr/>
          </p:nvSpPr>
          <p:spPr>
            <a:xfrm>
              <a:off x="3303625" y="2361350"/>
              <a:ext cx="232050" cy="232025"/>
            </a:xfrm>
            <a:custGeom>
              <a:avLst/>
              <a:gdLst/>
              <a:ahLst/>
              <a:cxnLst/>
              <a:rect l="l" t="t" r="r" b="b"/>
              <a:pathLst>
                <a:path w="9282" h="9281" extrusionOk="0">
                  <a:moveTo>
                    <a:pt x="0" y="4670"/>
                  </a:moveTo>
                  <a:cubicBezTo>
                    <a:pt x="0" y="2101"/>
                    <a:pt x="2043" y="0"/>
                    <a:pt x="4612" y="0"/>
                  </a:cubicBezTo>
                  <a:cubicBezTo>
                    <a:pt x="7238" y="0"/>
                    <a:pt x="9281" y="2101"/>
                    <a:pt x="9281" y="4670"/>
                  </a:cubicBezTo>
                  <a:cubicBezTo>
                    <a:pt x="9223" y="7238"/>
                    <a:pt x="7180" y="9281"/>
                    <a:pt x="4670" y="9281"/>
                  </a:cubicBezTo>
                  <a:cubicBezTo>
                    <a:pt x="2043" y="9281"/>
                    <a:pt x="0" y="7238"/>
                    <a:pt x="0" y="46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" name="Google Shape;1253;p6"/>
            <p:cNvSpPr/>
            <p:nvPr/>
          </p:nvSpPr>
          <p:spPr>
            <a:xfrm>
              <a:off x="3303625" y="3098275"/>
              <a:ext cx="232050" cy="230575"/>
            </a:xfrm>
            <a:custGeom>
              <a:avLst/>
              <a:gdLst/>
              <a:ahLst/>
              <a:cxnLst/>
              <a:rect l="l" t="t" r="r" b="b"/>
              <a:pathLst>
                <a:path w="9282" h="9223" extrusionOk="0">
                  <a:moveTo>
                    <a:pt x="4670" y="9223"/>
                  </a:moveTo>
                  <a:cubicBezTo>
                    <a:pt x="2160" y="9223"/>
                    <a:pt x="59" y="7180"/>
                    <a:pt x="59" y="4670"/>
                  </a:cubicBezTo>
                  <a:cubicBezTo>
                    <a:pt x="0" y="2160"/>
                    <a:pt x="2102" y="0"/>
                    <a:pt x="4612" y="59"/>
                  </a:cubicBezTo>
                  <a:cubicBezTo>
                    <a:pt x="7122" y="59"/>
                    <a:pt x="9165" y="2101"/>
                    <a:pt x="9223" y="4553"/>
                  </a:cubicBezTo>
                  <a:cubicBezTo>
                    <a:pt x="9281" y="7063"/>
                    <a:pt x="7180" y="9223"/>
                    <a:pt x="4670" y="922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" name="Google Shape;1254;p6"/>
            <p:cNvSpPr/>
            <p:nvPr/>
          </p:nvSpPr>
          <p:spPr>
            <a:xfrm>
              <a:off x="3798325" y="2116175"/>
              <a:ext cx="229125" cy="230600"/>
            </a:xfrm>
            <a:custGeom>
              <a:avLst/>
              <a:gdLst/>
              <a:ahLst/>
              <a:cxnLst/>
              <a:rect l="l" t="t" r="r" b="b"/>
              <a:pathLst>
                <a:path w="9165" h="9224" extrusionOk="0">
                  <a:moveTo>
                    <a:pt x="9164" y="4612"/>
                  </a:moveTo>
                  <a:cubicBezTo>
                    <a:pt x="9164" y="7122"/>
                    <a:pt x="7063" y="9223"/>
                    <a:pt x="4553" y="9165"/>
                  </a:cubicBezTo>
                  <a:cubicBezTo>
                    <a:pt x="2043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1"/>
                  </a:cubicBezTo>
                  <a:cubicBezTo>
                    <a:pt x="7121" y="59"/>
                    <a:pt x="9164" y="2102"/>
                    <a:pt x="9164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" name="Google Shape;1255;p6"/>
            <p:cNvSpPr/>
            <p:nvPr/>
          </p:nvSpPr>
          <p:spPr>
            <a:xfrm>
              <a:off x="4287175" y="2605025"/>
              <a:ext cx="230575" cy="230600"/>
            </a:xfrm>
            <a:custGeom>
              <a:avLst/>
              <a:gdLst/>
              <a:ahLst/>
              <a:cxnLst/>
              <a:rect l="l" t="t" r="r" b="b"/>
              <a:pathLst>
                <a:path w="9223" h="9224" extrusionOk="0">
                  <a:moveTo>
                    <a:pt x="9223" y="4612"/>
                  </a:moveTo>
                  <a:cubicBezTo>
                    <a:pt x="9223" y="7122"/>
                    <a:pt x="7063" y="9223"/>
                    <a:pt x="4553" y="9223"/>
                  </a:cubicBezTo>
                  <a:cubicBezTo>
                    <a:pt x="2101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59"/>
                  </a:cubicBezTo>
                  <a:cubicBezTo>
                    <a:pt x="7121" y="59"/>
                    <a:pt x="9164" y="2102"/>
                    <a:pt x="9223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" name="Google Shape;1256;p6"/>
            <p:cNvSpPr/>
            <p:nvPr/>
          </p:nvSpPr>
          <p:spPr>
            <a:xfrm>
              <a:off x="4287175" y="2853100"/>
              <a:ext cx="229125" cy="229150"/>
            </a:xfrm>
            <a:custGeom>
              <a:avLst/>
              <a:gdLst/>
              <a:ahLst/>
              <a:cxnLst/>
              <a:rect l="l" t="t" r="r" b="b"/>
              <a:pathLst>
                <a:path w="9165" h="9166" extrusionOk="0">
                  <a:moveTo>
                    <a:pt x="4611" y="9165"/>
                  </a:moveTo>
                  <a:cubicBezTo>
                    <a:pt x="2101" y="9107"/>
                    <a:pt x="0" y="7064"/>
                    <a:pt x="59" y="4554"/>
                  </a:cubicBezTo>
                  <a:cubicBezTo>
                    <a:pt x="59" y="2044"/>
                    <a:pt x="2101" y="1"/>
                    <a:pt x="4611" y="1"/>
                  </a:cubicBezTo>
                  <a:cubicBezTo>
                    <a:pt x="7121" y="1"/>
                    <a:pt x="9164" y="2102"/>
                    <a:pt x="9164" y="4554"/>
                  </a:cubicBezTo>
                  <a:cubicBezTo>
                    <a:pt x="9164" y="7064"/>
                    <a:pt x="7063" y="9165"/>
                    <a:pt x="4611" y="91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" name="Google Shape;1257;p6"/>
            <p:cNvSpPr/>
            <p:nvPr/>
          </p:nvSpPr>
          <p:spPr>
            <a:xfrm>
              <a:off x="3551700" y="2116175"/>
              <a:ext cx="229125" cy="229125"/>
            </a:xfrm>
            <a:custGeom>
              <a:avLst/>
              <a:gdLst/>
              <a:ahLst/>
              <a:cxnLst/>
              <a:rect l="l" t="t" r="r" b="b"/>
              <a:pathLst>
                <a:path w="9165" h="9165" extrusionOk="0">
                  <a:moveTo>
                    <a:pt x="9165" y="4612"/>
                  </a:moveTo>
                  <a:cubicBezTo>
                    <a:pt x="9106" y="7122"/>
                    <a:pt x="7063" y="9165"/>
                    <a:pt x="4553" y="9165"/>
                  </a:cubicBezTo>
                  <a:cubicBezTo>
                    <a:pt x="2043" y="9165"/>
                    <a:pt x="0" y="7064"/>
                    <a:pt x="0" y="4554"/>
                  </a:cubicBezTo>
                  <a:cubicBezTo>
                    <a:pt x="0" y="2044"/>
                    <a:pt x="2102" y="1"/>
                    <a:pt x="4612" y="59"/>
                  </a:cubicBezTo>
                  <a:cubicBezTo>
                    <a:pt x="7122" y="59"/>
                    <a:pt x="9165" y="2102"/>
                    <a:pt x="9165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" name="Google Shape;1258;p6"/>
            <p:cNvSpPr/>
            <p:nvPr/>
          </p:nvSpPr>
          <p:spPr>
            <a:xfrm>
              <a:off x="3799775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7005" y="8990"/>
                    <a:pt x="4495" y="8990"/>
                  </a:cubicBezTo>
                  <a:cubicBezTo>
                    <a:pt x="1985" y="8990"/>
                    <a:pt x="0" y="7005"/>
                    <a:pt x="0" y="4495"/>
                  </a:cubicBezTo>
                  <a:cubicBezTo>
                    <a:pt x="0" y="1985"/>
                    <a:pt x="1985" y="1"/>
                    <a:pt x="4495" y="1"/>
                  </a:cubicBezTo>
                  <a:cubicBezTo>
                    <a:pt x="7005" y="1"/>
                    <a:pt x="8989" y="1985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" name="Google Shape;1259;p6"/>
            <p:cNvSpPr/>
            <p:nvPr/>
          </p:nvSpPr>
          <p:spPr>
            <a:xfrm>
              <a:off x="4290075" y="236572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95"/>
                  </a:moveTo>
                  <a:cubicBezTo>
                    <a:pt x="8990" y="7005"/>
                    <a:pt x="7005" y="8989"/>
                    <a:pt x="4495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1985" y="0"/>
                    <a:pt x="4437" y="0"/>
                  </a:cubicBezTo>
                  <a:cubicBezTo>
                    <a:pt x="6947" y="0"/>
                    <a:pt x="8990" y="1985"/>
                    <a:pt x="8990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" name="Google Shape;1260;p6"/>
            <p:cNvSpPr/>
            <p:nvPr/>
          </p:nvSpPr>
          <p:spPr>
            <a:xfrm>
              <a:off x="3553150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37"/>
                  </a:moveTo>
                  <a:cubicBezTo>
                    <a:pt x="8990" y="6947"/>
                    <a:pt x="7005" y="8990"/>
                    <a:pt x="4495" y="8990"/>
                  </a:cubicBezTo>
                  <a:cubicBezTo>
                    <a:pt x="1985" y="8990"/>
                    <a:pt x="1" y="6947"/>
                    <a:pt x="1" y="4437"/>
                  </a:cubicBezTo>
                  <a:cubicBezTo>
                    <a:pt x="1" y="1985"/>
                    <a:pt x="1985" y="1"/>
                    <a:pt x="4437" y="1"/>
                  </a:cubicBezTo>
                  <a:cubicBezTo>
                    <a:pt x="6947" y="1"/>
                    <a:pt x="8990" y="1985"/>
                    <a:pt x="8990" y="443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" name="Google Shape;1261;p6"/>
            <p:cNvSpPr/>
            <p:nvPr/>
          </p:nvSpPr>
          <p:spPr>
            <a:xfrm>
              <a:off x="3064300" y="260795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4"/>
                  </a:moveTo>
                  <a:cubicBezTo>
                    <a:pt x="8990" y="7063"/>
                    <a:pt x="6947" y="8990"/>
                    <a:pt x="4437" y="8990"/>
                  </a:cubicBezTo>
                  <a:cubicBezTo>
                    <a:pt x="1927" y="8990"/>
                    <a:pt x="1" y="6947"/>
                    <a:pt x="1" y="4437"/>
                  </a:cubicBezTo>
                  <a:cubicBezTo>
                    <a:pt x="1" y="1985"/>
                    <a:pt x="2044" y="1"/>
                    <a:pt x="4495" y="1"/>
                  </a:cubicBezTo>
                  <a:cubicBezTo>
                    <a:pt x="7005" y="1"/>
                    <a:pt x="8990" y="2044"/>
                    <a:pt x="8990" y="455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" name="Google Shape;1262;p6"/>
            <p:cNvSpPr/>
            <p:nvPr/>
          </p:nvSpPr>
          <p:spPr>
            <a:xfrm>
              <a:off x="3064300" y="28545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3"/>
                  </a:moveTo>
                  <a:cubicBezTo>
                    <a:pt x="8990" y="7005"/>
                    <a:pt x="6947" y="8989"/>
                    <a:pt x="4437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2044" y="0"/>
                    <a:pt x="4554" y="0"/>
                  </a:cubicBezTo>
                  <a:cubicBezTo>
                    <a:pt x="7005" y="59"/>
                    <a:pt x="8990" y="2043"/>
                    <a:pt x="8990" y="45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" name="Google Shape;1263;p6"/>
            <p:cNvSpPr/>
            <p:nvPr/>
          </p:nvSpPr>
          <p:spPr>
            <a:xfrm>
              <a:off x="4043475" y="211910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6946" y="8990"/>
                    <a:pt x="4436" y="8990"/>
                  </a:cubicBezTo>
                  <a:cubicBezTo>
                    <a:pt x="1985" y="8931"/>
                    <a:pt x="0" y="6947"/>
                    <a:pt x="0" y="4495"/>
                  </a:cubicBezTo>
                  <a:cubicBezTo>
                    <a:pt x="0" y="1985"/>
                    <a:pt x="2043" y="1"/>
                    <a:pt x="4553" y="1"/>
                  </a:cubicBezTo>
                  <a:cubicBezTo>
                    <a:pt x="7005" y="1"/>
                    <a:pt x="8989" y="2044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" name="Google Shape;1264;p6"/>
            <p:cNvSpPr/>
            <p:nvPr/>
          </p:nvSpPr>
          <p:spPr>
            <a:xfrm>
              <a:off x="3308000" y="2119100"/>
              <a:ext cx="223300" cy="224750"/>
            </a:xfrm>
            <a:custGeom>
              <a:avLst/>
              <a:gdLst/>
              <a:ahLst/>
              <a:cxnLst/>
              <a:rect l="l" t="t" r="r" b="b"/>
              <a:pathLst>
                <a:path w="8932" h="8990" extrusionOk="0">
                  <a:moveTo>
                    <a:pt x="4495" y="59"/>
                  </a:moveTo>
                  <a:cubicBezTo>
                    <a:pt x="6888" y="59"/>
                    <a:pt x="8931" y="2102"/>
                    <a:pt x="8931" y="4495"/>
                  </a:cubicBezTo>
                  <a:cubicBezTo>
                    <a:pt x="8873" y="6947"/>
                    <a:pt x="6830" y="8990"/>
                    <a:pt x="4378" y="8931"/>
                  </a:cubicBezTo>
                  <a:cubicBezTo>
                    <a:pt x="1985" y="8873"/>
                    <a:pt x="1" y="6888"/>
                    <a:pt x="1" y="4495"/>
                  </a:cubicBezTo>
                  <a:cubicBezTo>
                    <a:pt x="1" y="2044"/>
                    <a:pt x="2044" y="1"/>
                    <a:pt x="449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" name="Google Shape;1265;p6"/>
            <p:cNvSpPr/>
            <p:nvPr/>
          </p:nvSpPr>
          <p:spPr>
            <a:xfrm>
              <a:off x="4290075" y="3102650"/>
              <a:ext cx="223300" cy="223275"/>
            </a:xfrm>
            <a:custGeom>
              <a:avLst/>
              <a:gdLst/>
              <a:ahLst/>
              <a:cxnLst/>
              <a:rect l="l" t="t" r="r" b="b"/>
              <a:pathLst>
                <a:path w="8932" h="8931" extrusionOk="0">
                  <a:moveTo>
                    <a:pt x="8932" y="4436"/>
                  </a:moveTo>
                  <a:cubicBezTo>
                    <a:pt x="8932" y="6888"/>
                    <a:pt x="6947" y="8931"/>
                    <a:pt x="4495" y="8931"/>
                  </a:cubicBezTo>
                  <a:cubicBezTo>
                    <a:pt x="2044" y="8931"/>
                    <a:pt x="1" y="6888"/>
                    <a:pt x="1" y="4436"/>
                  </a:cubicBezTo>
                  <a:cubicBezTo>
                    <a:pt x="59" y="2043"/>
                    <a:pt x="2044" y="0"/>
                    <a:pt x="4437" y="0"/>
                  </a:cubicBezTo>
                  <a:cubicBezTo>
                    <a:pt x="6889" y="0"/>
                    <a:pt x="8932" y="1985"/>
                    <a:pt x="8932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" name="Google Shape;1266;p6"/>
            <p:cNvSpPr/>
            <p:nvPr/>
          </p:nvSpPr>
          <p:spPr>
            <a:xfrm>
              <a:off x="4043475" y="3346350"/>
              <a:ext cx="223275" cy="221825"/>
            </a:xfrm>
            <a:custGeom>
              <a:avLst/>
              <a:gdLst/>
              <a:ahLst/>
              <a:cxnLst/>
              <a:rect l="l" t="t" r="r" b="b"/>
              <a:pathLst>
                <a:path w="8931" h="8873" extrusionOk="0">
                  <a:moveTo>
                    <a:pt x="8931" y="4378"/>
                  </a:moveTo>
                  <a:cubicBezTo>
                    <a:pt x="8931" y="6829"/>
                    <a:pt x="6888" y="8872"/>
                    <a:pt x="4495" y="8872"/>
                  </a:cubicBezTo>
                  <a:cubicBezTo>
                    <a:pt x="2043" y="8872"/>
                    <a:pt x="59" y="6888"/>
                    <a:pt x="59" y="4436"/>
                  </a:cubicBezTo>
                  <a:cubicBezTo>
                    <a:pt x="0" y="2043"/>
                    <a:pt x="2043" y="0"/>
                    <a:pt x="4495" y="0"/>
                  </a:cubicBezTo>
                  <a:cubicBezTo>
                    <a:pt x="6888" y="0"/>
                    <a:pt x="8873" y="1985"/>
                    <a:pt x="8931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" name="Google Shape;1267;p6"/>
            <p:cNvSpPr/>
            <p:nvPr/>
          </p:nvSpPr>
          <p:spPr>
            <a:xfrm>
              <a:off x="3065775" y="2365725"/>
              <a:ext cx="221825" cy="223275"/>
            </a:xfrm>
            <a:custGeom>
              <a:avLst/>
              <a:gdLst/>
              <a:ahLst/>
              <a:cxnLst/>
              <a:rect l="l" t="t" r="r" b="b"/>
              <a:pathLst>
                <a:path w="8873" h="8931" extrusionOk="0">
                  <a:moveTo>
                    <a:pt x="4378" y="8931"/>
                  </a:moveTo>
                  <a:cubicBezTo>
                    <a:pt x="1985" y="8872"/>
                    <a:pt x="0" y="6888"/>
                    <a:pt x="0" y="4495"/>
                  </a:cubicBezTo>
                  <a:cubicBezTo>
                    <a:pt x="0" y="2043"/>
                    <a:pt x="2101" y="0"/>
                    <a:pt x="4495" y="59"/>
                  </a:cubicBezTo>
                  <a:cubicBezTo>
                    <a:pt x="6946" y="117"/>
                    <a:pt x="8872" y="2101"/>
                    <a:pt x="8872" y="4495"/>
                  </a:cubicBezTo>
                  <a:cubicBezTo>
                    <a:pt x="8814" y="6946"/>
                    <a:pt x="6829" y="8931"/>
                    <a:pt x="4378" y="88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" name="Google Shape;1268;p6"/>
            <p:cNvSpPr/>
            <p:nvPr/>
          </p:nvSpPr>
          <p:spPr>
            <a:xfrm>
              <a:off x="3309450" y="3346350"/>
              <a:ext cx="220375" cy="220375"/>
            </a:xfrm>
            <a:custGeom>
              <a:avLst/>
              <a:gdLst/>
              <a:ahLst/>
              <a:cxnLst/>
              <a:rect l="l" t="t" r="r" b="b"/>
              <a:pathLst>
                <a:path w="8815" h="8815" extrusionOk="0">
                  <a:moveTo>
                    <a:pt x="8757" y="4436"/>
                  </a:moveTo>
                  <a:cubicBezTo>
                    <a:pt x="8757" y="6888"/>
                    <a:pt x="6772" y="8814"/>
                    <a:pt x="4320" y="8814"/>
                  </a:cubicBezTo>
                  <a:cubicBezTo>
                    <a:pt x="1927" y="8756"/>
                    <a:pt x="1" y="6829"/>
                    <a:pt x="1" y="4378"/>
                  </a:cubicBezTo>
                  <a:cubicBezTo>
                    <a:pt x="59" y="1926"/>
                    <a:pt x="1986" y="0"/>
                    <a:pt x="4437" y="58"/>
                  </a:cubicBezTo>
                  <a:cubicBezTo>
                    <a:pt x="6889" y="58"/>
                    <a:pt x="8815" y="2043"/>
                    <a:pt x="8757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" name="Google Shape;1269;p6"/>
            <p:cNvSpPr/>
            <p:nvPr/>
          </p:nvSpPr>
          <p:spPr>
            <a:xfrm>
              <a:off x="3067225" y="3104100"/>
              <a:ext cx="218900" cy="218925"/>
            </a:xfrm>
            <a:custGeom>
              <a:avLst/>
              <a:gdLst/>
              <a:ahLst/>
              <a:cxnLst/>
              <a:rect l="l" t="t" r="r" b="b"/>
              <a:pathLst>
                <a:path w="8756" h="8757" extrusionOk="0">
                  <a:moveTo>
                    <a:pt x="8756" y="4378"/>
                  </a:moveTo>
                  <a:cubicBezTo>
                    <a:pt x="8756" y="6830"/>
                    <a:pt x="6830" y="8756"/>
                    <a:pt x="4378" y="8756"/>
                  </a:cubicBezTo>
                  <a:cubicBezTo>
                    <a:pt x="1927" y="8756"/>
                    <a:pt x="0" y="6830"/>
                    <a:pt x="0" y="4378"/>
                  </a:cubicBezTo>
                  <a:cubicBezTo>
                    <a:pt x="0" y="1927"/>
                    <a:pt x="1927" y="1"/>
                    <a:pt x="4378" y="1"/>
                  </a:cubicBezTo>
                  <a:cubicBezTo>
                    <a:pt x="6830" y="59"/>
                    <a:pt x="8698" y="1985"/>
                    <a:pt x="8698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" name="Google Shape;1270;p6"/>
            <p:cNvSpPr/>
            <p:nvPr/>
          </p:nvSpPr>
          <p:spPr>
            <a:xfrm>
              <a:off x="4294475" y="2123475"/>
              <a:ext cx="215975" cy="216000"/>
            </a:xfrm>
            <a:custGeom>
              <a:avLst/>
              <a:gdLst/>
              <a:ahLst/>
              <a:cxnLst/>
              <a:rect l="l" t="t" r="r" b="b"/>
              <a:pathLst>
                <a:path w="8639" h="8640" extrusionOk="0">
                  <a:moveTo>
                    <a:pt x="4319" y="1"/>
                  </a:moveTo>
                  <a:cubicBezTo>
                    <a:pt x="6713" y="1"/>
                    <a:pt x="8639" y="1927"/>
                    <a:pt x="8639" y="4320"/>
                  </a:cubicBezTo>
                  <a:cubicBezTo>
                    <a:pt x="8639" y="6713"/>
                    <a:pt x="6654" y="8639"/>
                    <a:pt x="4261" y="8639"/>
                  </a:cubicBezTo>
                  <a:cubicBezTo>
                    <a:pt x="1868" y="8581"/>
                    <a:pt x="0" y="6655"/>
                    <a:pt x="0" y="4262"/>
                  </a:cubicBezTo>
                  <a:cubicBezTo>
                    <a:pt x="0" y="1869"/>
                    <a:pt x="1926" y="1"/>
                    <a:pt x="431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" name="Google Shape;1271;p6"/>
            <p:cNvSpPr/>
            <p:nvPr/>
          </p:nvSpPr>
          <p:spPr>
            <a:xfrm>
              <a:off x="3805600" y="1876875"/>
              <a:ext cx="214550" cy="215975"/>
            </a:xfrm>
            <a:custGeom>
              <a:avLst/>
              <a:gdLst/>
              <a:ahLst/>
              <a:cxnLst/>
              <a:rect l="l" t="t" r="r" b="b"/>
              <a:pathLst>
                <a:path w="8582" h="8639" extrusionOk="0">
                  <a:moveTo>
                    <a:pt x="8581" y="4319"/>
                  </a:moveTo>
                  <a:cubicBezTo>
                    <a:pt x="8581" y="6654"/>
                    <a:pt x="6655" y="8581"/>
                    <a:pt x="4320" y="8639"/>
                  </a:cubicBezTo>
                  <a:cubicBezTo>
                    <a:pt x="1927" y="8639"/>
                    <a:pt x="1" y="6654"/>
                    <a:pt x="1" y="4319"/>
                  </a:cubicBezTo>
                  <a:cubicBezTo>
                    <a:pt x="1" y="1926"/>
                    <a:pt x="1927" y="0"/>
                    <a:pt x="4262" y="0"/>
                  </a:cubicBezTo>
                  <a:cubicBezTo>
                    <a:pt x="6655" y="0"/>
                    <a:pt x="8581" y="1926"/>
                    <a:pt x="8581" y="43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" name="Google Shape;1272;p6"/>
            <p:cNvSpPr/>
            <p:nvPr/>
          </p:nvSpPr>
          <p:spPr>
            <a:xfrm>
              <a:off x="4541075" y="2612325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4320" y="1"/>
                  </a:moveTo>
                  <a:cubicBezTo>
                    <a:pt x="6713" y="1"/>
                    <a:pt x="8639" y="1985"/>
                    <a:pt x="8639" y="4320"/>
                  </a:cubicBezTo>
                  <a:cubicBezTo>
                    <a:pt x="8639" y="6713"/>
                    <a:pt x="6713" y="8640"/>
                    <a:pt x="4320" y="8640"/>
                  </a:cubicBezTo>
                  <a:cubicBezTo>
                    <a:pt x="1927" y="8640"/>
                    <a:pt x="1" y="6713"/>
                    <a:pt x="1" y="4320"/>
                  </a:cubicBezTo>
                  <a:cubicBezTo>
                    <a:pt x="1" y="1985"/>
                    <a:pt x="1927" y="1"/>
                    <a:pt x="432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" name="Google Shape;1273;p6"/>
            <p:cNvSpPr/>
            <p:nvPr/>
          </p:nvSpPr>
          <p:spPr>
            <a:xfrm>
              <a:off x="4541075" y="2858950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8639" y="4320"/>
                  </a:moveTo>
                  <a:cubicBezTo>
                    <a:pt x="8639" y="6655"/>
                    <a:pt x="6655" y="8639"/>
                    <a:pt x="4320" y="8639"/>
                  </a:cubicBezTo>
                  <a:cubicBezTo>
                    <a:pt x="1927" y="8639"/>
                    <a:pt x="1" y="6713"/>
                    <a:pt x="1" y="4320"/>
                  </a:cubicBezTo>
                  <a:cubicBezTo>
                    <a:pt x="1" y="1985"/>
                    <a:pt x="1927" y="59"/>
                    <a:pt x="4262" y="59"/>
                  </a:cubicBezTo>
                  <a:cubicBezTo>
                    <a:pt x="6655" y="0"/>
                    <a:pt x="8581" y="1927"/>
                    <a:pt x="8639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" name="Google Shape;1274;p6"/>
            <p:cNvSpPr/>
            <p:nvPr/>
          </p:nvSpPr>
          <p:spPr>
            <a:xfrm>
              <a:off x="3557525" y="1875400"/>
              <a:ext cx="217475" cy="217450"/>
            </a:xfrm>
            <a:custGeom>
              <a:avLst/>
              <a:gdLst/>
              <a:ahLst/>
              <a:cxnLst/>
              <a:rect l="l" t="t" r="r" b="b"/>
              <a:pathLst>
                <a:path w="8699" h="8698" extrusionOk="0">
                  <a:moveTo>
                    <a:pt x="4262" y="8640"/>
                  </a:moveTo>
                  <a:cubicBezTo>
                    <a:pt x="1927" y="8640"/>
                    <a:pt x="1" y="6597"/>
                    <a:pt x="59" y="4262"/>
                  </a:cubicBezTo>
                  <a:cubicBezTo>
                    <a:pt x="118" y="1927"/>
                    <a:pt x="2102" y="1"/>
                    <a:pt x="4379" y="59"/>
                  </a:cubicBezTo>
                  <a:cubicBezTo>
                    <a:pt x="6772" y="117"/>
                    <a:pt x="8698" y="2102"/>
                    <a:pt x="8640" y="4437"/>
                  </a:cubicBezTo>
                  <a:cubicBezTo>
                    <a:pt x="8581" y="6830"/>
                    <a:pt x="6597" y="8698"/>
                    <a:pt x="4262" y="864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" name="Google Shape;1275;p6"/>
            <p:cNvSpPr/>
            <p:nvPr/>
          </p:nvSpPr>
          <p:spPr>
            <a:xfrm>
              <a:off x="3070150" y="2123475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6" y="8581"/>
                    <a:pt x="0" y="6597"/>
                    <a:pt x="0" y="4262"/>
                  </a:cubicBezTo>
                  <a:cubicBezTo>
                    <a:pt x="0" y="1927"/>
                    <a:pt x="1926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" name="Google Shape;1276;p6"/>
            <p:cNvSpPr/>
            <p:nvPr/>
          </p:nvSpPr>
          <p:spPr>
            <a:xfrm>
              <a:off x="4295925" y="3349250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7" y="8581"/>
                    <a:pt x="0" y="6597"/>
                    <a:pt x="0" y="4320"/>
                  </a:cubicBezTo>
                  <a:cubicBezTo>
                    <a:pt x="0" y="1985"/>
                    <a:pt x="1927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" name="Google Shape;1277;p6"/>
            <p:cNvSpPr/>
            <p:nvPr/>
          </p:nvSpPr>
          <p:spPr>
            <a:xfrm>
              <a:off x="4542525" y="2371550"/>
              <a:ext cx="213100" cy="213075"/>
            </a:xfrm>
            <a:custGeom>
              <a:avLst/>
              <a:gdLst/>
              <a:ahLst/>
              <a:cxnLst/>
              <a:rect l="l" t="t" r="r" b="b"/>
              <a:pathLst>
                <a:path w="8524" h="8523" extrusionOk="0">
                  <a:moveTo>
                    <a:pt x="8523" y="4203"/>
                  </a:moveTo>
                  <a:cubicBezTo>
                    <a:pt x="8523" y="6596"/>
                    <a:pt x="6597" y="8523"/>
                    <a:pt x="4262" y="8464"/>
                  </a:cubicBezTo>
                  <a:cubicBezTo>
                    <a:pt x="1927" y="8464"/>
                    <a:pt x="59" y="6596"/>
                    <a:pt x="1" y="4262"/>
                  </a:cubicBezTo>
                  <a:cubicBezTo>
                    <a:pt x="1" y="1927"/>
                    <a:pt x="1927" y="1"/>
                    <a:pt x="4262" y="1"/>
                  </a:cubicBezTo>
                  <a:cubicBezTo>
                    <a:pt x="6597" y="1"/>
                    <a:pt x="8465" y="1868"/>
                    <a:pt x="8523" y="42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" name="Google Shape;1278;p6"/>
            <p:cNvSpPr/>
            <p:nvPr/>
          </p:nvSpPr>
          <p:spPr>
            <a:xfrm>
              <a:off x="4049300" y="1878325"/>
              <a:ext cx="213075" cy="211625"/>
            </a:xfrm>
            <a:custGeom>
              <a:avLst/>
              <a:gdLst/>
              <a:ahLst/>
              <a:cxnLst/>
              <a:rect l="l" t="t" r="r" b="b"/>
              <a:pathLst>
                <a:path w="8523" h="8465" extrusionOk="0">
                  <a:moveTo>
                    <a:pt x="4203" y="0"/>
                  </a:moveTo>
                  <a:cubicBezTo>
                    <a:pt x="6538" y="0"/>
                    <a:pt x="8464" y="1868"/>
                    <a:pt x="8464" y="4203"/>
                  </a:cubicBezTo>
                  <a:cubicBezTo>
                    <a:pt x="8523" y="6538"/>
                    <a:pt x="6655" y="8464"/>
                    <a:pt x="4262" y="8464"/>
                  </a:cubicBezTo>
                  <a:cubicBezTo>
                    <a:pt x="1927" y="8464"/>
                    <a:pt x="1" y="6596"/>
                    <a:pt x="59" y="4203"/>
                  </a:cubicBezTo>
                  <a:cubicBezTo>
                    <a:pt x="59" y="1868"/>
                    <a:pt x="1869" y="0"/>
                    <a:pt x="42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" name="Google Shape;1279;p6"/>
            <p:cNvSpPr/>
            <p:nvPr/>
          </p:nvSpPr>
          <p:spPr>
            <a:xfrm>
              <a:off x="3560450" y="3598800"/>
              <a:ext cx="211625" cy="210150"/>
            </a:xfrm>
            <a:custGeom>
              <a:avLst/>
              <a:gdLst/>
              <a:ahLst/>
              <a:cxnLst/>
              <a:rect l="l" t="t" r="r" b="b"/>
              <a:pathLst>
                <a:path w="8465" h="8406" extrusionOk="0">
                  <a:moveTo>
                    <a:pt x="8406" y="4145"/>
                  </a:moveTo>
                  <a:cubicBezTo>
                    <a:pt x="8464" y="6538"/>
                    <a:pt x="6597" y="8406"/>
                    <a:pt x="4262" y="8406"/>
                  </a:cubicBezTo>
                  <a:cubicBezTo>
                    <a:pt x="1927" y="8406"/>
                    <a:pt x="59" y="6596"/>
                    <a:pt x="1" y="4203"/>
                  </a:cubicBezTo>
                  <a:cubicBezTo>
                    <a:pt x="1" y="1868"/>
                    <a:pt x="1869" y="0"/>
                    <a:pt x="4203" y="0"/>
                  </a:cubicBezTo>
                  <a:cubicBezTo>
                    <a:pt x="6538" y="0"/>
                    <a:pt x="8406" y="1810"/>
                    <a:pt x="8406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" name="Google Shape;1280;p6"/>
            <p:cNvSpPr/>
            <p:nvPr/>
          </p:nvSpPr>
          <p:spPr>
            <a:xfrm>
              <a:off x="3807075" y="3597325"/>
              <a:ext cx="211600" cy="211625"/>
            </a:xfrm>
            <a:custGeom>
              <a:avLst/>
              <a:gdLst/>
              <a:ahLst/>
              <a:cxnLst/>
              <a:rect l="l" t="t" r="r" b="b"/>
              <a:pathLst>
                <a:path w="8464" h="8465" extrusionOk="0">
                  <a:moveTo>
                    <a:pt x="4203" y="8465"/>
                  </a:moveTo>
                  <a:cubicBezTo>
                    <a:pt x="1868" y="8465"/>
                    <a:pt x="0" y="6597"/>
                    <a:pt x="0" y="4204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96" y="1"/>
                    <a:pt x="8464" y="1927"/>
                    <a:pt x="8464" y="4320"/>
                  </a:cubicBezTo>
                  <a:cubicBezTo>
                    <a:pt x="8406" y="6655"/>
                    <a:pt x="6538" y="8465"/>
                    <a:pt x="4203" y="84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" name="Google Shape;1281;p6"/>
            <p:cNvSpPr/>
            <p:nvPr/>
          </p:nvSpPr>
          <p:spPr>
            <a:xfrm>
              <a:off x="2824975" y="2615250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6"/>
                  </a:moveTo>
                  <a:cubicBezTo>
                    <a:pt x="1869" y="8406"/>
                    <a:pt x="1" y="6596"/>
                    <a:pt x="1" y="4203"/>
                  </a:cubicBezTo>
                  <a:cubicBezTo>
                    <a:pt x="1" y="1868"/>
                    <a:pt x="1869" y="1"/>
                    <a:pt x="4262" y="1"/>
                  </a:cubicBezTo>
                  <a:cubicBezTo>
                    <a:pt x="6597" y="1"/>
                    <a:pt x="8406" y="1927"/>
                    <a:pt x="8406" y="4262"/>
                  </a:cubicBezTo>
                  <a:cubicBezTo>
                    <a:pt x="8406" y="6596"/>
                    <a:pt x="6538" y="8406"/>
                    <a:pt x="4204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" name="Google Shape;1282;p6"/>
            <p:cNvSpPr/>
            <p:nvPr/>
          </p:nvSpPr>
          <p:spPr>
            <a:xfrm>
              <a:off x="2824975" y="2861875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5"/>
                  </a:moveTo>
                  <a:cubicBezTo>
                    <a:pt x="1810" y="8405"/>
                    <a:pt x="1" y="6538"/>
                    <a:pt x="1" y="4203"/>
                  </a:cubicBezTo>
                  <a:cubicBezTo>
                    <a:pt x="1" y="1868"/>
                    <a:pt x="1869" y="0"/>
                    <a:pt x="4204" y="0"/>
                  </a:cubicBezTo>
                  <a:cubicBezTo>
                    <a:pt x="6538" y="0"/>
                    <a:pt x="8406" y="1868"/>
                    <a:pt x="8406" y="4203"/>
                  </a:cubicBezTo>
                  <a:cubicBezTo>
                    <a:pt x="8406" y="6596"/>
                    <a:pt x="6538" y="8405"/>
                    <a:pt x="4204" y="840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" name="Google Shape;1283;p6"/>
            <p:cNvSpPr/>
            <p:nvPr/>
          </p:nvSpPr>
          <p:spPr>
            <a:xfrm>
              <a:off x="4544000" y="3108475"/>
              <a:ext cx="210150" cy="210175"/>
            </a:xfrm>
            <a:custGeom>
              <a:avLst/>
              <a:gdLst/>
              <a:ahLst/>
              <a:cxnLst/>
              <a:rect l="l" t="t" r="r" b="b"/>
              <a:pathLst>
                <a:path w="8406" h="8407" extrusionOk="0">
                  <a:moveTo>
                    <a:pt x="4203" y="8406"/>
                  </a:moveTo>
                  <a:cubicBezTo>
                    <a:pt x="1868" y="8406"/>
                    <a:pt x="0" y="6597"/>
                    <a:pt x="0" y="4203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38" y="1"/>
                    <a:pt x="8406" y="1869"/>
                    <a:pt x="8406" y="4203"/>
                  </a:cubicBezTo>
                  <a:cubicBezTo>
                    <a:pt x="8406" y="6538"/>
                    <a:pt x="6596" y="8406"/>
                    <a:pt x="4203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" name="Google Shape;1284;p6"/>
            <p:cNvSpPr/>
            <p:nvPr/>
          </p:nvSpPr>
          <p:spPr>
            <a:xfrm>
              <a:off x="3313850" y="1879775"/>
              <a:ext cx="210150" cy="208700"/>
            </a:xfrm>
            <a:custGeom>
              <a:avLst/>
              <a:gdLst/>
              <a:ahLst/>
              <a:cxnLst/>
              <a:rect l="l" t="t" r="r" b="b"/>
              <a:pathLst>
                <a:path w="8406" h="8348" extrusionOk="0">
                  <a:moveTo>
                    <a:pt x="4203" y="8348"/>
                  </a:moveTo>
                  <a:cubicBezTo>
                    <a:pt x="1868" y="8348"/>
                    <a:pt x="0" y="6480"/>
                    <a:pt x="58" y="4145"/>
                  </a:cubicBezTo>
                  <a:cubicBezTo>
                    <a:pt x="58" y="1810"/>
                    <a:pt x="1926" y="1"/>
                    <a:pt x="4261" y="1"/>
                  </a:cubicBezTo>
                  <a:cubicBezTo>
                    <a:pt x="6596" y="1"/>
                    <a:pt x="8405" y="1869"/>
                    <a:pt x="8405" y="4203"/>
                  </a:cubicBezTo>
                  <a:cubicBezTo>
                    <a:pt x="8405" y="6538"/>
                    <a:pt x="6538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" name="Google Shape;1285;p6"/>
            <p:cNvSpPr/>
            <p:nvPr/>
          </p:nvSpPr>
          <p:spPr>
            <a:xfrm>
              <a:off x="3071600" y="3352175"/>
              <a:ext cx="210150" cy="210150"/>
            </a:xfrm>
            <a:custGeom>
              <a:avLst/>
              <a:gdLst/>
              <a:ahLst/>
              <a:cxnLst/>
              <a:rect l="l" t="t" r="r" b="b"/>
              <a:pathLst>
                <a:path w="8406" h="8406" extrusionOk="0">
                  <a:moveTo>
                    <a:pt x="4262" y="8406"/>
                  </a:moveTo>
                  <a:cubicBezTo>
                    <a:pt x="1868" y="8406"/>
                    <a:pt x="1" y="6538"/>
                    <a:pt x="1" y="4203"/>
                  </a:cubicBezTo>
                  <a:cubicBezTo>
                    <a:pt x="1" y="1868"/>
                    <a:pt x="1868" y="1"/>
                    <a:pt x="4203" y="1"/>
                  </a:cubicBezTo>
                  <a:cubicBezTo>
                    <a:pt x="6538" y="1"/>
                    <a:pt x="8348" y="1810"/>
                    <a:pt x="8406" y="4145"/>
                  </a:cubicBezTo>
                  <a:cubicBezTo>
                    <a:pt x="8406" y="6480"/>
                    <a:pt x="6596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" name="Google Shape;1286;p6"/>
            <p:cNvSpPr/>
            <p:nvPr/>
          </p:nvSpPr>
          <p:spPr>
            <a:xfrm>
              <a:off x="2826450" y="2373025"/>
              <a:ext cx="207225" cy="208675"/>
            </a:xfrm>
            <a:custGeom>
              <a:avLst/>
              <a:gdLst/>
              <a:ahLst/>
              <a:cxnLst/>
              <a:rect l="l" t="t" r="r" b="b"/>
              <a:pathLst>
                <a:path w="8289" h="8347" extrusionOk="0">
                  <a:moveTo>
                    <a:pt x="4145" y="8347"/>
                  </a:moveTo>
                  <a:cubicBezTo>
                    <a:pt x="1810" y="8347"/>
                    <a:pt x="0" y="6479"/>
                    <a:pt x="0" y="4203"/>
                  </a:cubicBezTo>
                  <a:cubicBezTo>
                    <a:pt x="0" y="1868"/>
                    <a:pt x="1868" y="0"/>
                    <a:pt x="4145" y="0"/>
                  </a:cubicBezTo>
                  <a:cubicBezTo>
                    <a:pt x="6421" y="0"/>
                    <a:pt x="8289" y="1868"/>
                    <a:pt x="8289" y="4203"/>
                  </a:cubicBezTo>
                  <a:cubicBezTo>
                    <a:pt x="8289" y="6479"/>
                    <a:pt x="6421" y="8347"/>
                    <a:pt x="4145" y="834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" name="Google Shape;1287;p6"/>
            <p:cNvSpPr/>
            <p:nvPr/>
          </p:nvSpPr>
          <p:spPr>
            <a:xfrm>
              <a:off x="4050775" y="3598800"/>
              <a:ext cx="208700" cy="208700"/>
            </a:xfrm>
            <a:custGeom>
              <a:avLst/>
              <a:gdLst/>
              <a:ahLst/>
              <a:cxnLst/>
              <a:rect l="l" t="t" r="r" b="b"/>
              <a:pathLst>
                <a:path w="8348" h="8348" extrusionOk="0">
                  <a:moveTo>
                    <a:pt x="8347" y="4145"/>
                  </a:moveTo>
                  <a:cubicBezTo>
                    <a:pt x="8347" y="6479"/>
                    <a:pt x="6538" y="8347"/>
                    <a:pt x="4203" y="8347"/>
                  </a:cubicBezTo>
                  <a:cubicBezTo>
                    <a:pt x="1926" y="8347"/>
                    <a:pt x="59" y="6538"/>
                    <a:pt x="59" y="4203"/>
                  </a:cubicBezTo>
                  <a:cubicBezTo>
                    <a:pt x="0" y="1926"/>
                    <a:pt x="1868" y="59"/>
                    <a:pt x="4144" y="59"/>
                  </a:cubicBezTo>
                  <a:cubicBezTo>
                    <a:pt x="6479" y="0"/>
                    <a:pt x="8347" y="1868"/>
                    <a:pt x="8347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" name="Google Shape;1288;p6"/>
            <p:cNvSpPr/>
            <p:nvPr/>
          </p:nvSpPr>
          <p:spPr>
            <a:xfrm>
              <a:off x="3315300" y="3598800"/>
              <a:ext cx="207250" cy="208700"/>
            </a:xfrm>
            <a:custGeom>
              <a:avLst/>
              <a:gdLst/>
              <a:ahLst/>
              <a:cxnLst/>
              <a:rect l="l" t="t" r="r" b="b"/>
              <a:pathLst>
                <a:path w="8290" h="8348" extrusionOk="0">
                  <a:moveTo>
                    <a:pt x="4145" y="59"/>
                  </a:moveTo>
                  <a:cubicBezTo>
                    <a:pt x="6421" y="0"/>
                    <a:pt x="8289" y="1926"/>
                    <a:pt x="8289" y="4203"/>
                  </a:cubicBezTo>
                  <a:cubicBezTo>
                    <a:pt x="8289" y="6421"/>
                    <a:pt x="6421" y="8289"/>
                    <a:pt x="4203" y="8347"/>
                  </a:cubicBezTo>
                  <a:cubicBezTo>
                    <a:pt x="1927" y="8347"/>
                    <a:pt x="0" y="6479"/>
                    <a:pt x="0" y="4203"/>
                  </a:cubicBezTo>
                  <a:cubicBezTo>
                    <a:pt x="0" y="1926"/>
                    <a:pt x="1868" y="59"/>
                    <a:pt x="414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" name="Google Shape;1289;p6"/>
            <p:cNvSpPr/>
            <p:nvPr/>
          </p:nvSpPr>
          <p:spPr>
            <a:xfrm>
              <a:off x="2826450" y="3109950"/>
              <a:ext cx="207225" cy="208700"/>
            </a:xfrm>
            <a:custGeom>
              <a:avLst/>
              <a:gdLst/>
              <a:ahLst/>
              <a:cxnLst/>
              <a:rect l="l" t="t" r="r" b="b"/>
              <a:pathLst>
                <a:path w="8289" h="8348" extrusionOk="0">
                  <a:moveTo>
                    <a:pt x="8289" y="4144"/>
                  </a:moveTo>
                  <a:cubicBezTo>
                    <a:pt x="8289" y="6362"/>
                    <a:pt x="6421" y="8289"/>
                    <a:pt x="4203" y="8289"/>
                  </a:cubicBezTo>
                  <a:cubicBezTo>
                    <a:pt x="1927" y="8347"/>
                    <a:pt x="0" y="6421"/>
                    <a:pt x="0" y="4144"/>
                  </a:cubicBezTo>
                  <a:cubicBezTo>
                    <a:pt x="0" y="1926"/>
                    <a:pt x="1868" y="58"/>
                    <a:pt x="4145" y="0"/>
                  </a:cubicBezTo>
                  <a:cubicBezTo>
                    <a:pt x="6363" y="0"/>
                    <a:pt x="8289" y="1868"/>
                    <a:pt x="8289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" name="Google Shape;1290;p6"/>
            <p:cNvSpPr/>
            <p:nvPr/>
          </p:nvSpPr>
          <p:spPr>
            <a:xfrm>
              <a:off x="4298850" y="1881250"/>
              <a:ext cx="205775" cy="205775"/>
            </a:xfrm>
            <a:custGeom>
              <a:avLst/>
              <a:gdLst/>
              <a:ahLst/>
              <a:cxnLst/>
              <a:rect l="l" t="t" r="r" b="b"/>
              <a:pathLst>
                <a:path w="8231" h="8231" extrusionOk="0">
                  <a:moveTo>
                    <a:pt x="8230" y="4086"/>
                  </a:moveTo>
                  <a:cubicBezTo>
                    <a:pt x="8230" y="6363"/>
                    <a:pt x="6362" y="8230"/>
                    <a:pt x="4144" y="8230"/>
                  </a:cubicBezTo>
                  <a:cubicBezTo>
                    <a:pt x="1868" y="8230"/>
                    <a:pt x="58" y="6421"/>
                    <a:pt x="58" y="4144"/>
                  </a:cubicBezTo>
                  <a:cubicBezTo>
                    <a:pt x="0" y="1868"/>
                    <a:pt x="1868" y="0"/>
                    <a:pt x="4144" y="0"/>
                  </a:cubicBezTo>
                  <a:cubicBezTo>
                    <a:pt x="6421" y="59"/>
                    <a:pt x="8230" y="1868"/>
                    <a:pt x="8230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" name="Google Shape;1291;p6"/>
            <p:cNvSpPr/>
            <p:nvPr/>
          </p:nvSpPr>
          <p:spPr>
            <a:xfrm>
              <a:off x="4545450" y="2127850"/>
              <a:ext cx="207250" cy="205775"/>
            </a:xfrm>
            <a:custGeom>
              <a:avLst/>
              <a:gdLst/>
              <a:ahLst/>
              <a:cxnLst/>
              <a:rect l="l" t="t" r="r" b="b"/>
              <a:pathLst>
                <a:path w="8290" h="8231" extrusionOk="0">
                  <a:moveTo>
                    <a:pt x="8231" y="4087"/>
                  </a:moveTo>
                  <a:cubicBezTo>
                    <a:pt x="8289" y="6363"/>
                    <a:pt x="6421" y="8231"/>
                    <a:pt x="4145" y="8231"/>
                  </a:cubicBezTo>
                  <a:cubicBezTo>
                    <a:pt x="1869" y="8231"/>
                    <a:pt x="59" y="6422"/>
                    <a:pt x="59" y="4145"/>
                  </a:cubicBezTo>
                  <a:cubicBezTo>
                    <a:pt x="1" y="1927"/>
                    <a:pt x="1869" y="1"/>
                    <a:pt x="4145" y="59"/>
                  </a:cubicBezTo>
                  <a:cubicBezTo>
                    <a:pt x="6363" y="59"/>
                    <a:pt x="8231" y="1869"/>
                    <a:pt x="8231" y="408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" name="Google Shape;1292;p6"/>
            <p:cNvSpPr/>
            <p:nvPr/>
          </p:nvSpPr>
          <p:spPr>
            <a:xfrm>
              <a:off x="4548375" y="3355100"/>
              <a:ext cx="202850" cy="202850"/>
            </a:xfrm>
            <a:custGeom>
              <a:avLst/>
              <a:gdLst/>
              <a:ahLst/>
              <a:cxnLst/>
              <a:rect l="l" t="t" r="r" b="b"/>
              <a:pathLst>
                <a:path w="8114" h="8114" extrusionOk="0">
                  <a:moveTo>
                    <a:pt x="8056" y="4028"/>
                  </a:moveTo>
                  <a:cubicBezTo>
                    <a:pt x="8114" y="6304"/>
                    <a:pt x="6304" y="8114"/>
                    <a:pt x="4086" y="8114"/>
                  </a:cubicBezTo>
                  <a:cubicBezTo>
                    <a:pt x="1810" y="8114"/>
                    <a:pt x="0" y="6363"/>
                    <a:pt x="0" y="4086"/>
                  </a:cubicBezTo>
                  <a:cubicBezTo>
                    <a:pt x="0" y="1868"/>
                    <a:pt x="1693" y="59"/>
                    <a:pt x="3911" y="59"/>
                  </a:cubicBezTo>
                  <a:cubicBezTo>
                    <a:pt x="6188" y="0"/>
                    <a:pt x="8056" y="1751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" name="Google Shape;1293;p6"/>
            <p:cNvSpPr/>
            <p:nvPr/>
          </p:nvSpPr>
          <p:spPr>
            <a:xfrm>
              <a:off x="3075975" y="1882700"/>
              <a:ext cx="201400" cy="202875"/>
            </a:xfrm>
            <a:custGeom>
              <a:avLst/>
              <a:gdLst/>
              <a:ahLst/>
              <a:cxnLst/>
              <a:rect l="l" t="t" r="r" b="b"/>
              <a:pathLst>
                <a:path w="8056" h="8115" extrusionOk="0">
                  <a:moveTo>
                    <a:pt x="8056" y="4086"/>
                  </a:moveTo>
                  <a:cubicBezTo>
                    <a:pt x="8056" y="6363"/>
                    <a:pt x="6246" y="8114"/>
                    <a:pt x="3970" y="8114"/>
                  </a:cubicBezTo>
                  <a:cubicBezTo>
                    <a:pt x="1752" y="8056"/>
                    <a:pt x="1" y="6305"/>
                    <a:pt x="1" y="4028"/>
                  </a:cubicBezTo>
                  <a:cubicBezTo>
                    <a:pt x="1" y="1752"/>
                    <a:pt x="1810" y="1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" name="Google Shape;1294;p6"/>
            <p:cNvSpPr/>
            <p:nvPr/>
          </p:nvSpPr>
          <p:spPr>
            <a:xfrm>
              <a:off x="2829375" y="21307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5" y="3970"/>
                  </a:moveTo>
                  <a:cubicBezTo>
                    <a:pt x="8055" y="6188"/>
                    <a:pt x="6304" y="7997"/>
                    <a:pt x="4086" y="8056"/>
                  </a:cubicBezTo>
                  <a:cubicBezTo>
                    <a:pt x="1810" y="8056"/>
                    <a:pt x="0" y="6246"/>
                    <a:pt x="0" y="4028"/>
                  </a:cubicBezTo>
                  <a:cubicBezTo>
                    <a:pt x="0" y="1810"/>
                    <a:pt x="1751" y="1"/>
                    <a:pt x="3969" y="1"/>
                  </a:cubicBezTo>
                  <a:cubicBezTo>
                    <a:pt x="6187" y="1"/>
                    <a:pt x="7997" y="1752"/>
                    <a:pt x="805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" name="Google Shape;1295;p6"/>
            <p:cNvSpPr/>
            <p:nvPr/>
          </p:nvSpPr>
          <p:spPr>
            <a:xfrm>
              <a:off x="4301750" y="36031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6" y="3970"/>
                  </a:moveTo>
                  <a:cubicBezTo>
                    <a:pt x="8056" y="6246"/>
                    <a:pt x="6305" y="7997"/>
                    <a:pt x="4087" y="8055"/>
                  </a:cubicBezTo>
                  <a:cubicBezTo>
                    <a:pt x="1810" y="8055"/>
                    <a:pt x="1" y="6246"/>
                    <a:pt x="1" y="4028"/>
                  </a:cubicBezTo>
                  <a:cubicBezTo>
                    <a:pt x="1" y="1810"/>
                    <a:pt x="1810" y="0"/>
                    <a:pt x="4028" y="0"/>
                  </a:cubicBezTo>
                  <a:cubicBezTo>
                    <a:pt x="6246" y="0"/>
                    <a:pt x="8056" y="1751"/>
                    <a:pt x="8056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" name="Google Shape;1296;p6"/>
            <p:cNvSpPr/>
            <p:nvPr/>
          </p:nvSpPr>
          <p:spPr>
            <a:xfrm>
              <a:off x="4790600" y="2619625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4029" y="1"/>
                  </a:moveTo>
                  <a:cubicBezTo>
                    <a:pt x="6247" y="1"/>
                    <a:pt x="8056" y="1810"/>
                    <a:pt x="8056" y="4028"/>
                  </a:cubicBezTo>
                  <a:cubicBezTo>
                    <a:pt x="8056" y="6246"/>
                    <a:pt x="6305" y="8056"/>
                    <a:pt x="4087" y="8056"/>
                  </a:cubicBezTo>
                  <a:cubicBezTo>
                    <a:pt x="1810" y="8056"/>
                    <a:pt x="59" y="6305"/>
                    <a:pt x="1" y="4028"/>
                  </a:cubicBezTo>
                  <a:cubicBezTo>
                    <a:pt x="1" y="1810"/>
                    <a:pt x="1810" y="59"/>
                    <a:pt x="402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" name="Google Shape;1297;p6"/>
            <p:cNvSpPr/>
            <p:nvPr/>
          </p:nvSpPr>
          <p:spPr>
            <a:xfrm>
              <a:off x="3564825" y="1641925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8056" y="4028"/>
                  </a:moveTo>
                  <a:cubicBezTo>
                    <a:pt x="8056" y="6246"/>
                    <a:pt x="6246" y="7997"/>
                    <a:pt x="4028" y="7997"/>
                  </a:cubicBezTo>
                  <a:cubicBezTo>
                    <a:pt x="1810" y="7997"/>
                    <a:pt x="1" y="6129"/>
                    <a:pt x="59" y="3911"/>
                  </a:cubicBezTo>
                  <a:cubicBezTo>
                    <a:pt x="59" y="1752"/>
                    <a:pt x="1869" y="0"/>
                    <a:pt x="4028" y="0"/>
                  </a:cubicBezTo>
                  <a:cubicBezTo>
                    <a:pt x="6246" y="0"/>
                    <a:pt x="8056" y="1752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" name="Google Shape;1298;p6"/>
            <p:cNvSpPr/>
            <p:nvPr/>
          </p:nvSpPr>
          <p:spPr>
            <a:xfrm>
              <a:off x="3811450" y="16404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4086" y="58"/>
                  </a:moveTo>
                  <a:cubicBezTo>
                    <a:pt x="6304" y="58"/>
                    <a:pt x="8056" y="1868"/>
                    <a:pt x="8056" y="4086"/>
                  </a:cubicBezTo>
                  <a:cubicBezTo>
                    <a:pt x="8056" y="6304"/>
                    <a:pt x="6246" y="8055"/>
                    <a:pt x="4028" y="8055"/>
                  </a:cubicBezTo>
                  <a:cubicBezTo>
                    <a:pt x="1810" y="8055"/>
                    <a:pt x="0" y="6246"/>
                    <a:pt x="59" y="4028"/>
                  </a:cubicBezTo>
                  <a:cubicBezTo>
                    <a:pt x="59" y="1810"/>
                    <a:pt x="1868" y="0"/>
                    <a:pt x="4086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" name="Google Shape;1299;p6"/>
            <p:cNvSpPr/>
            <p:nvPr/>
          </p:nvSpPr>
          <p:spPr>
            <a:xfrm>
              <a:off x="4790600" y="2866250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8056" y="4086"/>
                  </a:moveTo>
                  <a:cubicBezTo>
                    <a:pt x="8056" y="6304"/>
                    <a:pt x="6247" y="8055"/>
                    <a:pt x="4029" y="8055"/>
                  </a:cubicBezTo>
                  <a:cubicBezTo>
                    <a:pt x="1810" y="8055"/>
                    <a:pt x="1" y="6246"/>
                    <a:pt x="59" y="4028"/>
                  </a:cubicBezTo>
                  <a:cubicBezTo>
                    <a:pt x="59" y="1810"/>
                    <a:pt x="1869" y="0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" name="Google Shape;1300;p6"/>
            <p:cNvSpPr/>
            <p:nvPr/>
          </p:nvSpPr>
          <p:spPr>
            <a:xfrm>
              <a:off x="2829375" y="3356550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7997" y="4028"/>
                  </a:moveTo>
                  <a:cubicBezTo>
                    <a:pt x="7997" y="6246"/>
                    <a:pt x="6187" y="7997"/>
                    <a:pt x="4028" y="7997"/>
                  </a:cubicBezTo>
                  <a:cubicBezTo>
                    <a:pt x="1810" y="7997"/>
                    <a:pt x="0" y="6130"/>
                    <a:pt x="58" y="3912"/>
                  </a:cubicBezTo>
                  <a:cubicBezTo>
                    <a:pt x="58" y="1752"/>
                    <a:pt x="1926" y="1"/>
                    <a:pt x="4086" y="1"/>
                  </a:cubicBezTo>
                  <a:cubicBezTo>
                    <a:pt x="6246" y="59"/>
                    <a:pt x="8055" y="1869"/>
                    <a:pt x="7997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" name="Google Shape;1301;p6"/>
            <p:cNvSpPr/>
            <p:nvPr/>
          </p:nvSpPr>
          <p:spPr>
            <a:xfrm>
              <a:off x="3075975" y="3603175"/>
              <a:ext cx="199950" cy="201400"/>
            </a:xfrm>
            <a:custGeom>
              <a:avLst/>
              <a:gdLst/>
              <a:ahLst/>
              <a:cxnLst/>
              <a:rect l="l" t="t" r="r" b="b"/>
              <a:pathLst>
                <a:path w="7998" h="8056" extrusionOk="0">
                  <a:moveTo>
                    <a:pt x="4087" y="0"/>
                  </a:moveTo>
                  <a:cubicBezTo>
                    <a:pt x="6246" y="59"/>
                    <a:pt x="7997" y="1868"/>
                    <a:pt x="7997" y="4028"/>
                  </a:cubicBezTo>
                  <a:cubicBezTo>
                    <a:pt x="7997" y="6246"/>
                    <a:pt x="6130" y="8055"/>
                    <a:pt x="3970" y="7997"/>
                  </a:cubicBezTo>
                  <a:cubicBezTo>
                    <a:pt x="1752" y="7939"/>
                    <a:pt x="1" y="6129"/>
                    <a:pt x="59" y="3970"/>
                  </a:cubicBezTo>
                  <a:cubicBezTo>
                    <a:pt x="59" y="1810"/>
                    <a:pt x="1869" y="0"/>
                    <a:pt x="40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" name="Google Shape;1302;p6"/>
            <p:cNvSpPr/>
            <p:nvPr/>
          </p:nvSpPr>
          <p:spPr>
            <a:xfrm>
              <a:off x="4056600" y="1641925"/>
              <a:ext cx="198475" cy="198475"/>
            </a:xfrm>
            <a:custGeom>
              <a:avLst/>
              <a:gdLst/>
              <a:ahLst/>
              <a:cxnLst/>
              <a:rect l="l" t="t" r="r" b="b"/>
              <a:pathLst>
                <a:path w="7939" h="7939" extrusionOk="0">
                  <a:moveTo>
                    <a:pt x="3970" y="7939"/>
                  </a:moveTo>
                  <a:cubicBezTo>
                    <a:pt x="1810" y="7939"/>
                    <a:pt x="1" y="6129"/>
                    <a:pt x="1" y="3970"/>
                  </a:cubicBezTo>
                  <a:cubicBezTo>
                    <a:pt x="1" y="1810"/>
                    <a:pt x="1810" y="0"/>
                    <a:pt x="3970" y="0"/>
                  </a:cubicBezTo>
                  <a:cubicBezTo>
                    <a:pt x="6130" y="0"/>
                    <a:pt x="7939" y="1810"/>
                    <a:pt x="7939" y="3970"/>
                  </a:cubicBezTo>
                  <a:cubicBezTo>
                    <a:pt x="7939" y="6188"/>
                    <a:pt x="6130" y="7939"/>
                    <a:pt x="3970" y="793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" name="Google Shape;1303;p6"/>
            <p:cNvSpPr/>
            <p:nvPr/>
          </p:nvSpPr>
          <p:spPr>
            <a:xfrm>
              <a:off x="4792075" y="2377400"/>
              <a:ext cx="199950" cy="199925"/>
            </a:xfrm>
            <a:custGeom>
              <a:avLst/>
              <a:gdLst/>
              <a:ahLst/>
              <a:cxnLst/>
              <a:rect l="l" t="t" r="r" b="b"/>
              <a:pathLst>
                <a:path w="7998" h="7997" extrusionOk="0">
                  <a:moveTo>
                    <a:pt x="3970" y="58"/>
                  </a:moveTo>
                  <a:cubicBezTo>
                    <a:pt x="6129" y="0"/>
                    <a:pt x="7939" y="1810"/>
                    <a:pt x="7939" y="3969"/>
                  </a:cubicBezTo>
                  <a:cubicBezTo>
                    <a:pt x="7997" y="6129"/>
                    <a:pt x="6188" y="7939"/>
                    <a:pt x="4028" y="7997"/>
                  </a:cubicBezTo>
                  <a:cubicBezTo>
                    <a:pt x="1868" y="7997"/>
                    <a:pt x="59" y="6246"/>
                    <a:pt x="0" y="4028"/>
                  </a:cubicBezTo>
                  <a:cubicBezTo>
                    <a:pt x="0" y="1926"/>
                    <a:pt x="1810" y="58"/>
                    <a:pt x="3970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" name="Google Shape;1304;p6"/>
            <p:cNvSpPr/>
            <p:nvPr/>
          </p:nvSpPr>
          <p:spPr>
            <a:xfrm>
              <a:off x="4793525" y="31157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70" y="1"/>
                  </a:moveTo>
                  <a:cubicBezTo>
                    <a:pt x="6130" y="1"/>
                    <a:pt x="7881" y="1752"/>
                    <a:pt x="7881" y="3911"/>
                  </a:cubicBezTo>
                  <a:cubicBezTo>
                    <a:pt x="7881" y="6129"/>
                    <a:pt x="6071" y="7881"/>
                    <a:pt x="3853" y="7881"/>
                  </a:cubicBezTo>
                  <a:cubicBezTo>
                    <a:pt x="1693" y="7822"/>
                    <a:pt x="1" y="6071"/>
                    <a:pt x="1" y="3911"/>
                  </a:cubicBezTo>
                  <a:cubicBezTo>
                    <a:pt x="1" y="1693"/>
                    <a:pt x="1752" y="1"/>
                    <a:pt x="39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" name="Google Shape;1305;p6"/>
            <p:cNvSpPr/>
            <p:nvPr/>
          </p:nvSpPr>
          <p:spPr>
            <a:xfrm>
              <a:off x="2584200" y="2622550"/>
              <a:ext cx="197025" cy="195550"/>
            </a:xfrm>
            <a:custGeom>
              <a:avLst/>
              <a:gdLst/>
              <a:ahLst/>
              <a:cxnLst/>
              <a:rect l="l" t="t" r="r" b="b"/>
              <a:pathLst>
                <a:path w="7881" h="7822" extrusionOk="0">
                  <a:moveTo>
                    <a:pt x="3912" y="7822"/>
                  </a:moveTo>
                  <a:cubicBezTo>
                    <a:pt x="1752" y="7822"/>
                    <a:pt x="1" y="6071"/>
                    <a:pt x="59" y="3911"/>
                  </a:cubicBezTo>
                  <a:cubicBezTo>
                    <a:pt x="59" y="1693"/>
                    <a:pt x="1810" y="0"/>
                    <a:pt x="3970" y="0"/>
                  </a:cubicBezTo>
                  <a:cubicBezTo>
                    <a:pt x="6188" y="0"/>
                    <a:pt x="7881" y="1751"/>
                    <a:pt x="7881" y="3970"/>
                  </a:cubicBezTo>
                  <a:cubicBezTo>
                    <a:pt x="7881" y="6129"/>
                    <a:pt x="6130" y="7822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" name="Google Shape;1306;p6"/>
            <p:cNvSpPr/>
            <p:nvPr/>
          </p:nvSpPr>
          <p:spPr>
            <a:xfrm>
              <a:off x="3321125" y="16433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12" y="7822"/>
                  </a:moveTo>
                  <a:cubicBezTo>
                    <a:pt x="1694" y="7822"/>
                    <a:pt x="1" y="6071"/>
                    <a:pt x="1" y="3912"/>
                  </a:cubicBezTo>
                  <a:cubicBezTo>
                    <a:pt x="59" y="1694"/>
                    <a:pt x="1810" y="1"/>
                    <a:pt x="3970" y="1"/>
                  </a:cubicBezTo>
                  <a:cubicBezTo>
                    <a:pt x="6130" y="59"/>
                    <a:pt x="7881" y="1810"/>
                    <a:pt x="7823" y="3970"/>
                  </a:cubicBezTo>
                  <a:cubicBezTo>
                    <a:pt x="7823" y="6130"/>
                    <a:pt x="6071" y="7881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" name="Google Shape;1307;p6"/>
            <p:cNvSpPr/>
            <p:nvPr/>
          </p:nvSpPr>
          <p:spPr>
            <a:xfrm>
              <a:off x="3812900" y="3851250"/>
              <a:ext cx="198500" cy="197025"/>
            </a:xfrm>
            <a:custGeom>
              <a:avLst/>
              <a:gdLst/>
              <a:ahLst/>
              <a:cxnLst/>
              <a:rect l="l" t="t" r="r" b="b"/>
              <a:pathLst>
                <a:path w="7940" h="7881" extrusionOk="0">
                  <a:moveTo>
                    <a:pt x="7939" y="3969"/>
                  </a:moveTo>
                  <a:cubicBezTo>
                    <a:pt x="7881" y="6188"/>
                    <a:pt x="6130" y="7880"/>
                    <a:pt x="3970" y="7880"/>
                  </a:cubicBezTo>
                  <a:cubicBezTo>
                    <a:pt x="1752" y="7880"/>
                    <a:pt x="1" y="6071"/>
                    <a:pt x="59" y="3911"/>
                  </a:cubicBezTo>
                  <a:cubicBezTo>
                    <a:pt x="117" y="1693"/>
                    <a:pt x="1869" y="0"/>
                    <a:pt x="4028" y="59"/>
                  </a:cubicBezTo>
                  <a:cubicBezTo>
                    <a:pt x="6188" y="59"/>
                    <a:pt x="7939" y="1810"/>
                    <a:pt x="7939" y="39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" name="Google Shape;1308;p6"/>
            <p:cNvSpPr/>
            <p:nvPr/>
          </p:nvSpPr>
          <p:spPr>
            <a:xfrm>
              <a:off x="2585675" y="2869150"/>
              <a:ext cx="195550" cy="195575"/>
            </a:xfrm>
            <a:custGeom>
              <a:avLst/>
              <a:gdLst/>
              <a:ahLst/>
              <a:cxnLst/>
              <a:rect l="l" t="t" r="r" b="b"/>
              <a:pathLst>
                <a:path w="7822" h="7823" extrusionOk="0">
                  <a:moveTo>
                    <a:pt x="7822" y="3912"/>
                  </a:moveTo>
                  <a:cubicBezTo>
                    <a:pt x="7822" y="6071"/>
                    <a:pt x="6129" y="7823"/>
                    <a:pt x="3911" y="7823"/>
                  </a:cubicBezTo>
                  <a:cubicBezTo>
                    <a:pt x="1751" y="7823"/>
                    <a:pt x="0" y="6130"/>
                    <a:pt x="0" y="3970"/>
                  </a:cubicBezTo>
                  <a:cubicBezTo>
                    <a:pt x="0" y="1752"/>
                    <a:pt x="1693" y="59"/>
                    <a:pt x="3853" y="1"/>
                  </a:cubicBezTo>
                  <a:cubicBezTo>
                    <a:pt x="6071" y="1"/>
                    <a:pt x="7763" y="1752"/>
                    <a:pt x="7822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" name="Google Shape;1309;p6"/>
            <p:cNvSpPr/>
            <p:nvPr/>
          </p:nvSpPr>
          <p:spPr>
            <a:xfrm>
              <a:off x="3567750" y="3851250"/>
              <a:ext cx="197025" cy="198475"/>
            </a:xfrm>
            <a:custGeom>
              <a:avLst/>
              <a:gdLst/>
              <a:ahLst/>
              <a:cxnLst/>
              <a:rect l="l" t="t" r="r" b="b"/>
              <a:pathLst>
                <a:path w="7881" h="7939" extrusionOk="0">
                  <a:moveTo>
                    <a:pt x="4028" y="59"/>
                  </a:moveTo>
                  <a:cubicBezTo>
                    <a:pt x="6188" y="117"/>
                    <a:pt x="7881" y="1868"/>
                    <a:pt x="7822" y="4028"/>
                  </a:cubicBezTo>
                  <a:cubicBezTo>
                    <a:pt x="7822" y="6246"/>
                    <a:pt x="6013" y="7939"/>
                    <a:pt x="3853" y="7880"/>
                  </a:cubicBezTo>
                  <a:cubicBezTo>
                    <a:pt x="1693" y="7822"/>
                    <a:pt x="1" y="6071"/>
                    <a:pt x="1" y="3853"/>
                  </a:cubicBezTo>
                  <a:cubicBezTo>
                    <a:pt x="59" y="1693"/>
                    <a:pt x="1868" y="0"/>
                    <a:pt x="4028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" name="Google Shape;1310;p6"/>
            <p:cNvSpPr/>
            <p:nvPr/>
          </p:nvSpPr>
          <p:spPr>
            <a:xfrm>
              <a:off x="4551300" y="1891450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7763" y="3912"/>
                  </a:moveTo>
                  <a:cubicBezTo>
                    <a:pt x="7763" y="6071"/>
                    <a:pt x="6071" y="7764"/>
                    <a:pt x="3853" y="7764"/>
                  </a:cubicBezTo>
                  <a:cubicBezTo>
                    <a:pt x="1693" y="7764"/>
                    <a:pt x="0" y="6013"/>
                    <a:pt x="0" y="3853"/>
                  </a:cubicBezTo>
                  <a:cubicBezTo>
                    <a:pt x="0" y="1693"/>
                    <a:pt x="1751" y="1"/>
                    <a:pt x="3969" y="1"/>
                  </a:cubicBezTo>
                  <a:cubicBezTo>
                    <a:pt x="6129" y="1"/>
                    <a:pt x="7822" y="1693"/>
                    <a:pt x="7763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" name="Google Shape;1311;p6"/>
            <p:cNvSpPr/>
            <p:nvPr/>
          </p:nvSpPr>
          <p:spPr>
            <a:xfrm>
              <a:off x="4059525" y="385270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3794" y="59"/>
                  </a:moveTo>
                  <a:cubicBezTo>
                    <a:pt x="5954" y="1"/>
                    <a:pt x="7705" y="1693"/>
                    <a:pt x="7705" y="3853"/>
                  </a:cubicBezTo>
                  <a:cubicBezTo>
                    <a:pt x="7705" y="6013"/>
                    <a:pt x="6013" y="7764"/>
                    <a:pt x="3853" y="7764"/>
                  </a:cubicBezTo>
                  <a:cubicBezTo>
                    <a:pt x="1693" y="7764"/>
                    <a:pt x="0" y="6071"/>
                    <a:pt x="0" y="3911"/>
                  </a:cubicBezTo>
                  <a:cubicBezTo>
                    <a:pt x="0" y="1752"/>
                    <a:pt x="1693" y="59"/>
                    <a:pt x="379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" name="Google Shape;1312;p6"/>
            <p:cNvSpPr/>
            <p:nvPr/>
          </p:nvSpPr>
          <p:spPr>
            <a:xfrm>
              <a:off x="2585675" y="2380300"/>
              <a:ext cx="194100" cy="194125"/>
            </a:xfrm>
            <a:custGeom>
              <a:avLst/>
              <a:gdLst/>
              <a:ahLst/>
              <a:cxnLst/>
              <a:rect l="l" t="t" r="r" b="b"/>
              <a:pathLst>
                <a:path w="7764" h="7765" extrusionOk="0">
                  <a:moveTo>
                    <a:pt x="3911" y="59"/>
                  </a:moveTo>
                  <a:cubicBezTo>
                    <a:pt x="6071" y="59"/>
                    <a:pt x="7763" y="1810"/>
                    <a:pt x="7763" y="3912"/>
                  </a:cubicBezTo>
                  <a:cubicBezTo>
                    <a:pt x="7763" y="6071"/>
                    <a:pt x="6012" y="7764"/>
                    <a:pt x="3853" y="7764"/>
                  </a:cubicBezTo>
                  <a:cubicBezTo>
                    <a:pt x="1693" y="7764"/>
                    <a:pt x="0" y="6013"/>
                    <a:pt x="59" y="3853"/>
                  </a:cubicBezTo>
                  <a:cubicBezTo>
                    <a:pt x="59" y="1694"/>
                    <a:pt x="1810" y="1"/>
                    <a:pt x="391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" name="Google Shape;1313;p6"/>
            <p:cNvSpPr/>
            <p:nvPr/>
          </p:nvSpPr>
          <p:spPr>
            <a:xfrm>
              <a:off x="3322600" y="3854175"/>
              <a:ext cx="192650" cy="192625"/>
            </a:xfrm>
            <a:custGeom>
              <a:avLst/>
              <a:gdLst/>
              <a:ahLst/>
              <a:cxnLst/>
              <a:rect l="l" t="t" r="r" b="b"/>
              <a:pathLst>
                <a:path w="7706" h="7705" extrusionOk="0">
                  <a:moveTo>
                    <a:pt x="7705" y="3852"/>
                  </a:moveTo>
                  <a:cubicBezTo>
                    <a:pt x="7705" y="5954"/>
                    <a:pt x="5954" y="7705"/>
                    <a:pt x="3853" y="7705"/>
                  </a:cubicBezTo>
                  <a:cubicBezTo>
                    <a:pt x="1751" y="7705"/>
                    <a:pt x="0" y="5954"/>
                    <a:pt x="0" y="3852"/>
                  </a:cubicBezTo>
                  <a:cubicBezTo>
                    <a:pt x="0" y="1693"/>
                    <a:pt x="1751" y="0"/>
                    <a:pt x="3911" y="0"/>
                  </a:cubicBezTo>
                  <a:cubicBezTo>
                    <a:pt x="6012" y="0"/>
                    <a:pt x="7705" y="1751"/>
                    <a:pt x="7705" y="38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" name="Google Shape;1314;p6"/>
            <p:cNvSpPr/>
            <p:nvPr/>
          </p:nvSpPr>
          <p:spPr>
            <a:xfrm>
              <a:off x="2585675" y="3117225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3969" y="1"/>
                  </a:moveTo>
                  <a:cubicBezTo>
                    <a:pt x="6071" y="59"/>
                    <a:pt x="7822" y="1869"/>
                    <a:pt x="7763" y="3970"/>
                  </a:cubicBezTo>
                  <a:cubicBezTo>
                    <a:pt x="7705" y="6071"/>
                    <a:pt x="5954" y="7764"/>
                    <a:pt x="3853" y="7706"/>
                  </a:cubicBezTo>
                  <a:cubicBezTo>
                    <a:pt x="1751" y="7706"/>
                    <a:pt x="0" y="5896"/>
                    <a:pt x="59" y="3795"/>
                  </a:cubicBezTo>
                  <a:cubicBezTo>
                    <a:pt x="117" y="1694"/>
                    <a:pt x="1868" y="1"/>
                    <a:pt x="39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" name="Google Shape;1315;p6"/>
            <p:cNvSpPr/>
            <p:nvPr/>
          </p:nvSpPr>
          <p:spPr>
            <a:xfrm>
              <a:off x="4795000" y="2133700"/>
              <a:ext cx="192625" cy="194100"/>
            </a:xfrm>
            <a:custGeom>
              <a:avLst/>
              <a:gdLst/>
              <a:ahLst/>
              <a:cxnLst/>
              <a:rect l="l" t="t" r="r" b="b"/>
              <a:pathLst>
                <a:path w="7705" h="7764" extrusionOk="0">
                  <a:moveTo>
                    <a:pt x="3911" y="7764"/>
                  </a:moveTo>
                  <a:cubicBezTo>
                    <a:pt x="1810" y="7764"/>
                    <a:pt x="58" y="6012"/>
                    <a:pt x="0" y="3911"/>
                  </a:cubicBezTo>
                  <a:cubicBezTo>
                    <a:pt x="0" y="1810"/>
                    <a:pt x="1751" y="59"/>
                    <a:pt x="3853" y="59"/>
                  </a:cubicBezTo>
                  <a:cubicBezTo>
                    <a:pt x="5954" y="0"/>
                    <a:pt x="7705" y="1751"/>
                    <a:pt x="7705" y="3911"/>
                  </a:cubicBezTo>
                  <a:cubicBezTo>
                    <a:pt x="7705" y="5954"/>
                    <a:pt x="6012" y="7705"/>
                    <a:pt x="3911" y="776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" name="Google Shape;1316;p6"/>
            <p:cNvSpPr/>
            <p:nvPr/>
          </p:nvSpPr>
          <p:spPr>
            <a:xfrm>
              <a:off x="4306125" y="164485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7706" y="3911"/>
                  </a:moveTo>
                  <a:cubicBezTo>
                    <a:pt x="7648" y="6012"/>
                    <a:pt x="5896" y="7763"/>
                    <a:pt x="3737" y="7705"/>
                  </a:cubicBezTo>
                  <a:cubicBezTo>
                    <a:pt x="1694" y="7647"/>
                    <a:pt x="1" y="5896"/>
                    <a:pt x="1" y="3794"/>
                  </a:cubicBezTo>
                  <a:cubicBezTo>
                    <a:pt x="1" y="1693"/>
                    <a:pt x="1810" y="0"/>
                    <a:pt x="3912" y="0"/>
                  </a:cubicBezTo>
                  <a:cubicBezTo>
                    <a:pt x="6013" y="59"/>
                    <a:pt x="7706" y="1810"/>
                    <a:pt x="7706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" name="Google Shape;1317;p6"/>
            <p:cNvSpPr/>
            <p:nvPr/>
          </p:nvSpPr>
          <p:spPr>
            <a:xfrm>
              <a:off x="4546925" y="3606100"/>
              <a:ext cx="195550" cy="194100"/>
            </a:xfrm>
            <a:custGeom>
              <a:avLst/>
              <a:gdLst/>
              <a:ahLst/>
              <a:cxnLst/>
              <a:rect l="l" t="t" r="r" b="b"/>
              <a:pathLst>
                <a:path w="7822" h="7764" extrusionOk="0">
                  <a:moveTo>
                    <a:pt x="3853" y="7763"/>
                  </a:moveTo>
                  <a:cubicBezTo>
                    <a:pt x="1751" y="7705"/>
                    <a:pt x="0" y="5895"/>
                    <a:pt x="58" y="3794"/>
                  </a:cubicBezTo>
                  <a:cubicBezTo>
                    <a:pt x="117" y="1693"/>
                    <a:pt x="1926" y="0"/>
                    <a:pt x="3969" y="58"/>
                  </a:cubicBezTo>
                  <a:cubicBezTo>
                    <a:pt x="6129" y="117"/>
                    <a:pt x="7822" y="1868"/>
                    <a:pt x="7763" y="4028"/>
                  </a:cubicBezTo>
                  <a:cubicBezTo>
                    <a:pt x="7705" y="6071"/>
                    <a:pt x="5954" y="7763"/>
                    <a:pt x="3853" y="77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" name="Google Shape;1318;p6"/>
            <p:cNvSpPr/>
            <p:nvPr/>
          </p:nvSpPr>
          <p:spPr>
            <a:xfrm>
              <a:off x="2832275" y="1887075"/>
              <a:ext cx="194125" cy="194100"/>
            </a:xfrm>
            <a:custGeom>
              <a:avLst/>
              <a:gdLst/>
              <a:ahLst/>
              <a:cxnLst/>
              <a:rect l="l" t="t" r="r" b="b"/>
              <a:pathLst>
                <a:path w="7765" h="7764" extrusionOk="0">
                  <a:moveTo>
                    <a:pt x="7764" y="3911"/>
                  </a:moveTo>
                  <a:cubicBezTo>
                    <a:pt x="7706" y="6013"/>
                    <a:pt x="5955" y="7764"/>
                    <a:pt x="3912" y="7706"/>
                  </a:cubicBezTo>
                  <a:cubicBezTo>
                    <a:pt x="1752" y="7706"/>
                    <a:pt x="1" y="5954"/>
                    <a:pt x="59" y="3795"/>
                  </a:cubicBezTo>
                  <a:cubicBezTo>
                    <a:pt x="118" y="1693"/>
                    <a:pt x="1869" y="1"/>
                    <a:pt x="3970" y="59"/>
                  </a:cubicBezTo>
                  <a:cubicBezTo>
                    <a:pt x="6071" y="59"/>
                    <a:pt x="7764" y="1810"/>
                    <a:pt x="7764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" name="Google Shape;1319;p6"/>
            <p:cNvSpPr/>
            <p:nvPr/>
          </p:nvSpPr>
          <p:spPr>
            <a:xfrm>
              <a:off x="4796450" y="3362400"/>
              <a:ext cx="191175" cy="189725"/>
            </a:xfrm>
            <a:custGeom>
              <a:avLst/>
              <a:gdLst/>
              <a:ahLst/>
              <a:cxnLst/>
              <a:rect l="l" t="t" r="r" b="b"/>
              <a:pathLst>
                <a:path w="7647" h="7589" extrusionOk="0">
                  <a:moveTo>
                    <a:pt x="3795" y="0"/>
                  </a:moveTo>
                  <a:cubicBezTo>
                    <a:pt x="5896" y="0"/>
                    <a:pt x="7647" y="1751"/>
                    <a:pt x="7589" y="3794"/>
                  </a:cubicBezTo>
                  <a:cubicBezTo>
                    <a:pt x="7589" y="5896"/>
                    <a:pt x="5896" y="7588"/>
                    <a:pt x="3795" y="7588"/>
                  </a:cubicBezTo>
                  <a:cubicBezTo>
                    <a:pt x="1693" y="7588"/>
                    <a:pt x="0" y="5837"/>
                    <a:pt x="0" y="3736"/>
                  </a:cubicBezTo>
                  <a:cubicBezTo>
                    <a:pt x="0" y="1693"/>
                    <a:pt x="1752" y="0"/>
                    <a:pt x="379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" name="Google Shape;1320;p6"/>
            <p:cNvSpPr/>
            <p:nvPr/>
          </p:nvSpPr>
          <p:spPr>
            <a:xfrm>
              <a:off x="3081825" y="1646300"/>
              <a:ext cx="189725" cy="191200"/>
            </a:xfrm>
            <a:custGeom>
              <a:avLst/>
              <a:gdLst/>
              <a:ahLst/>
              <a:cxnLst/>
              <a:rect l="l" t="t" r="r" b="b"/>
              <a:pathLst>
                <a:path w="7589" h="7648" extrusionOk="0">
                  <a:moveTo>
                    <a:pt x="3794" y="1"/>
                  </a:moveTo>
                  <a:cubicBezTo>
                    <a:pt x="5837" y="1"/>
                    <a:pt x="7588" y="1752"/>
                    <a:pt x="7588" y="3853"/>
                  </a:cubicBezTo>
                  <a:cubicBezTo>
                    <a:pt x="7588" y="5896"/>
                    <a:pt x="5896" y="7589"/>
                    <a:pt x="3794" y="7589"/>
                  </a:cubicBezTo>
                  <a:cubicBezTo>
                    <a:pt x="1751" y="7647"/>
                    <a:pt x="0" y="5896"/>
                    <a:pt x="0" y="3795"/>
                  </a:cubicBezTo>
                  <a:cubicBezTo>
                    <a:pt x="0" y="1693"/>
                    <a:pt x="1693" y="1"/>
                    <a:pt x="3794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" name="Google Shape;1321;p6"/>
            <p:cNvSpPr/>
            <p:nvPr/>
          </p:nvSpPr>
          <p:spPr>
            <a:xfrm>
              <a:off x="2835200" y="3609000"/>
              <a:ext cx="189725" cy="189725"/>
            </a:xfrm>
            <a:custGeom>
              <a:avLst/>
              <a:gdLst/>
              <a:ahLst/>
              <a:cxnLst/>
              <a:rect l="l" t="t" r="r" b="b"/>
              <a:pathLst>
                <a:path w="7589" h="7589" extrusionOk="0">
                  <a:moveTo>
                    <a:pt x="3795" y="1"/>
                  </a:moveTo>
                  <a:cubicBezTo>
                    <a:pt x="5896" y="59"/>
                    <a:pt x="7589" y="1752"/>
                    <a:pt x="7530" y="3795"/>
                  </a:cubicBezTo>
                  <a:cubicBezTo>
                    <a:pt x="7530" y="5896"/>
                    <a:pt x="5838" y="7589"/>
                    <a:pt x="3736" y="7531"/>
                  </a:cubicBezTo>
                  <a:cubicBezTo>
                    <a:pt x="1635" y="7531"/>
                    <a:pt x="1" y="5838"/>
                    <a:pt x="1" y="3737"/>
                  </a:cubicBezTo>
                  <a:cubicBezTo>
                    <a:pt x="59" y="1635"/>
                    <a:pt x="1752" y="1"/>
                    <a:pt x="379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" name="Google Shape;1322;p6"/>
            <p:cNvSpPr/>
            <p:nvPr/>
          </p:nvSpPr>
          <p:spPr>
            <a:xfrm>
              <a:off x="4309050" y="3855625"/>
              <a:ext cx="186825" cy="188275"/>
            </a:xfrm>
            <a:custGeom>
              <a:avLst/>
              <a:gdLst/>
              <a:ahLst/>
              <a:cxnLst/>
              <a:rect l="l" t="t" r="r" b="b"/>
              <a:pathLst>
                <a:path w="7473" h="7531" extrusionOk="0">
                  <a:moveTo>
                    <a:pt x="3736" y="7530"/>
                  </a:moveTo>
                  <a:cubicBezTo>
                    <a:pt x="1635" y="7530"/>
                    <a:pt x="1" y="5896"/>
                    <a:pt x="1" y="3794"/>
                  </a:cubicBezTo>
                  <a:cubicBezTo>
                    <a:pt x="1" y="1693"/>
                    <a:pt x="1635" y="0"/>
                    <a:pt x="3736" y="59"/>
                  </a:cubicBezTo>
                  <a:cubicBezTo>
                    <a:pt x="5838" y="59"/>
                    <a:pt x="7472" y="1693"/>
                    <a:pt x="7472" y="3736"/>
                  </a:cubicBezTo>
                  <a:cubicBezTo>
                    <a:pt x="7472" y="5837"/>
                    <a:pt x="5838" y="7530"/>
                    <a:pt x="3736" y="75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" name="Google Shape;1323;p6"/>
            <p:cNvSpPr/>
            <p:nvPr/>
          </p:nvSpPr>
          <p:spPr>
            <a:xfrm>
              <a:off x="2590050" y="213660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3736" y="7531"/>
                  </a:moveTo>
                  <a:cubicBezTo>
                    <a:pt x="1635" y="7531"/>
                    <a:pt x="0" y="5896"/>
                    <a:pt x="0" y="3737"/>
                  </a:cubicBezTo>
                  <a:cubicBezTo>
                    <a:pt x="0" y="1694"/>
                    <a:pt x="1635" y="59"/>
                    <a:pt x="3678" y="59"/>
                  </a:cubicBezTo>
                  <a:cubicBezTo>
                    <a:pt x="5837" y="1"/>
                    <a:pt x="7472" y="1694"/>
                    <a:pt x="7472" y="3795"/>
                  </a:cubicBezTo>
                  <a:cubicBezTo>
                    <a:pt x="7472" y="5896"/>
                    <a:pt x="5837" y="7531"/>
                    <a:pt x="3736" y="753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" name="Google Shape;1324;p6"/>
            <p:cNvSpPr/>
            <p:nvPr/>
          </p:nvSpPr>
          <p:spPr>
            <a:xfrm>
              <a:off x="2590050" y="3363850"/>
              <a:ext cx="186800" cy="186800"/>
            </a:xfrm>
            <a:custGeom>
              <a:avLst/>
              <a:gdLst/>
              <a:ahLst/>
              <a:cxnLst/>
              <a:rect l="l" t="t" r="r" b="b"/>
              <a:pathLst>
                <a:path w="7472" h="7472" extrusionOk="0">
                  <a:moveTo>
                    <a:pt x="3736" y="1"/>
                  </a:moveTo>
                  <a:cubicBezTo>
                    <a:pt x="5837" y="59"/>
                    <a:pt x="7472" y="1693"/>
                    <a:pt x="7413" y="3795"/>
                  </a:cubicBezTo>
                  <a:cubicBezTo>
                    <a:pt x="7413" y="5838"/>
                    <a:pt x="5721" y="7472"/>
                    <a:pt x="3678" y="7414"/>
                  </a:cubicBezTo>
                  <a:cubicBezTo>
                    <a:pt x="1635" y="7414"/>
                    <a:pt x="0" y="5721"/>
                    <a:pt x="0" y="3678"/>
                  </a:cubicBezTo>
                  <a:cubicBezTo>
                    <a:pt x="0" y="1635"/>
                    <a:pt x="1693" y="1"/>
                    <a:pt x="37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" name="Google Shape;1325;p6"/>
            <p:cNvSpPr/>
            <p:nvPr/>
          </p:nvSpPr>
          <p:spPr>
            <a:xfrm>
              <a:off x="3083275" y="3857075"/>
              <a:ext cx="186800" cy="185350"/>
            </a:xfrm>
            <a:custGeom>
              <a:avLst/>
              <a:gdLst/>
              <a:ahLst/>
              <a:cxnLst/>
              <a:rect l="l" t="t" r="r" b="b"/>
              <a:pathLst>
                <a:path w="7472" h="7414" extrusionOk="0">
                  <a:moveTo>
                    <a:pt x="7414" y="3678"/>
                  </a:moveTo>
                  <a:cubicBezTo>
                    <a:pt x="7472" y="5779"/>
                    <a:pt x="5779" y="7414"/>
                    <a:pt x="3736" y="7414"/>
                  </a:cubicBezTo>
                  <a:cubicBezTo>
                    <a:pt x="1693" y="7414"/>
                    <a:pt x="1" y="5779"/>
                    <a:pt x="59" y="3736"/>
                  </a:cubicBezTo>
                  <a:cubicBezTo>
                    <a:pt x="59" y="1694"/>
                    <a:pt x="1693" y="59"/>
                    <a:pt x="3678" y="1"/>
                  </a:cubicBezTo>
                  <a:cubicBezTo>
                    <a:pt x="5779" y="1"/>
                    <a:pt x="7414" y="1635"/>
                    <a:pt x="7472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" name="Google Shape;1326;p6"/>
            <p:cNvSpPr/>
            <p:nvPr/>
          </p:nvSpPr>
          <p:spPr>
            <a:xfrm>
              <a:off x="5045975" y="2628375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737" y="7414"/>
                  </a:moveTo>
                  <a:cubicBezTo>
                    <a:pt x="1635" y="7414"/>
                    <a:pt x="1" y="5721"/>
                    <a:pt x="1" y="3678"/>
                  </a:cubicBezTo>
                  <a:cubicBezTo>
                    <a:pt x="1" y="1635"/>
                    <a:pt x="1635" y="1"/>
                    <a:pt x="3737" y="1"/>
                  </a:cubicBez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79" y="7414"/>
                    <a:pt x="3737" y="74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" name="Google Shape;1327;p6"/>
            <p:cNvSpPr/>
            <p:nvPr/>
          </p:nvSpPr>
          <p:spPr>
            <a:xfrm>
              <a:off x="3818750" y="1401150"/>
              <a:ext cx="188275" cy="186800"/>
            </a:xfrm>
            <a:custGeom>
              <a:avLst/>
              <a:gdLst/>
              <a:ahLst/>
              <a:cxnLst/>
              <a:rect l="l" t="t" r="r" b="b"/>
              <a:pathLst>
                <a:path w="7531" h="7472" extrusionOk="0">
                  <a:moveTo>
                    <a:pt x="59" y="3678"/>
                  </a:moveTo>
                  <a:cubicBezTo>
                    <a:pt x="59" y="1635"/>
                    <a:pt x="1751" y="0"/>
                    <a:pt x="3853" y="59"/>
                  </a:cubicBezTo>
                  <a:cubicBezTo>
                    <a:pt x="5896" y="59"/>
                    <a:pt x="7530" y="1810"/>
                    <a:pt x="7472" y="3853"/>
                  </a:cubicBezTo>
                  <a:cubicBezTo>
                    <a:pt x="7413" y="5837"/>
                    <a:pt x="5721" y="7472"/>
                    <a:pt x="3736" y="7472"/>
                  </a:cubicBezTo>
                  <a:cubicBezTo>
                    <a:pt x="1693" y="7413"/>
                    <a:pt x="0" y="5721"/>
                    <a:pt x="59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" name="Google Shape;1328;p6"/>
            <p:cNvSpPr/>
            <p:nvPr/>
          </p:nvSpPr>
          <p:spPr>
            <a:xfrm>
              <a:off x="5045975" y="2875000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678" y="0"/>
                  </a:moveTo>
                  <a:cubicBezTo>
                    <a:pt x="5721" y="0"/>
                    <a:pt x="7414" y="1693"/>
                    <a:pt x="7414" y="3736"/>
                  </a:cubicBezTo>
                  <a:cubicBezTo>
                    <a:pt x="7355" y="5721"/>
                    <a:pt x="5721" y="7413"/>
                    <a:pt x="3678" y="7413"/>
                  </a:cubicBezTo>
                  <a:cubicBezTo>
                    <a:pt x="1635" y="7413"/>
                    <a:pt x="1" y="5721"/>
                    <a:pt x="1" y="3678"/>
                  </a:cubicBezTo>
                  <a:cubicBezTo>
                    <a:pt x="1" y="1635"/>
                    <a:pt x="1694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" name="Google Shape;1329;p6"/>
            <p:cNvSpPr/>
            <p:nvPr/>
          </p:nvSpPr>
          <p:spPr>
            <a:xfrm>
              <a:off x="3573575" y="1402600"/>
              <a:ext cx="185375" cy="185350"/>
            </a:xfrm>
            <a:custGeom>
              <a:avLst/>
              <a:gdLst/>
              <a:ahLst/>
              <a:cxnLst/>
              <a:rect l="l" t="t" r="r" b="b"/>
              <a:pathLst>
                <a:path w="7415" h="7414" extrusionOk="0">
                  <a:moveTo>
                    <a:pt x="3678" y="1"/>
                  </a:move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21" y="7414"/>
                    <a:pt x="3678" y="7355"/>
                  </a:cubicBezTo>
                  <a:cubicBezTo>
                    <a:pt x="1635" y="7355"/>
                    <a:pt x="1" y="5663"/>
                    <a:pt x="1" y="3678"/>
                  </a:cubicBezTo>
                  <a:cubicBezTo>
                    <a:pt x="1" y="1635"/>
                    <a:pt x="1694" y="1"/>
                    <a:pt x="36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" name="Google Shape;1330;p6"/>
            <p:cNvSpPr/>
            <p:nvPr/>
          </p:nvSpPr>
          <p:spPr>
            <a:xfrm>
              <a:off x="4799375" y="1895825"/>
              <a:ext cx="183875" cy="183900"/>
            </a:xfrm>
            <a:custGeom>
              <a:avLst/>
              <a:gdLst/>
              <a:ahLst/>
              <a:cxnLst/>
              <a:rect l="l" t="t" r="r" b="b"/>
              <a:pathLst>
                <a:path w="7355" h="7356" extrusionOk="0">
                  <a:moveTo>
                    <a:pt x="3678" y="7356"/>
                  </a:moveTo>
                  <a:cubicBezTo>
                    <a:pt x="1693" y="7356"/>
                    <a:pt x="0" y="5663"/>
                    <a:pt x="0" y="3678"/>
                  </a:cubicBezTo>
                  <a:cubicBezTo>
                    <a:pt x="59" y="1635"/>
                    <a:pt x="1751" y="1"/>
                    <a:pt x="3736" y="1"/>
                  </a:cubicBezTo>
                  <a:cubicBezTo>
                    <a:pt x="5720" y="59"/>
                    <a:pt x="7355" y="1694"/>
                    <a:pt x="7355" y="3678"/>
                  </a:cubicBezTo>
                  <a:cubicBezTo>
                    <a:pt x="7355" y="5663"/>
                    <a:pt x="5662" y="7356"/>
                    <a:pt x="3678" y="735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" name="Google Shape;1331;p6"/>
            <p:cNvSpPr/>
            <p:nvPr/>
          </p:nvSpPr>
          <p:spPr>
            <a:xfrm>
              <a:off x="5045975" y="238615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355" y="3678"/>
                  </a:moveTo>
                  <a:cubicBezTo>
                    <a:pt x="7355" y="5662"/>
                    <a:pt x="5721" y="7355"/>
                    <a:pt x="3678" y="7355"/>
                  </a:cubicBezTo>
                  <a:cubicBezTo>
                    <a:pt x="1694" y="7355"/>
                    <a:pt x="1" y="5662"/>
                    <a:pt x="1" y="3619"/>
                  </a:cubicBezTo>
                  <a:cubicBezTo>
                    <a:pt x="59" y="1693"/>
                    <a:pt x="1694" y="0"/>
                    <a:pt x="3678" y="0"/>
                  </a:cubicBezTo>
                  <a:cubicBezTo>
                    <a:pt x="5663" y="0"/>
                    <a:pt x="7355" y="1635"/>
                    <a:pt x="7355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" name="Google Shape;1332;p6"/>
            <p:cNvSpPr/>
            <p:nvPr/>
          </p:nvSpPr>
          <p:spPr>
            <a:xfrm>
              <a:off x="4557125" y="1649225"/>
              <a:ext cx="183900" cy="185350"/>
            </a:xfrm>
            <a:custGeom>
              <a:avLst/>
              <a:gdLst/>
              <a:ahLst/>
              <a:cxnLst/>
              <a:rect l="l" t="t" r="r" b="b"/>
              <a:pathLst>
                <a:path w="7356" h="7414" extrusionOk="0">
                  <a:moveTo>
                    <a:pt x="3678" y="0"/>
                  </a:moveTo>
                  <a:cubicBezTo>
                    <a:pt x="5663" y="0"/>
                    <a:pt x="7355" y="1693"/>
                    <a:pt x="7355" y="3736"/>
                  </a:cubicBezTo>
                  <a:cubicBezTo>
                    <a:pt x="7355" y="5721"/>
                    <a:pt x="5663" y="7413"/>
                    <a:pt x="3620" y="7355"/>
                  </a:cubicBezTo>
                  <a:cubicBezTo>
                    <a:pt x="1635" y="7355"/>
                    <a:pt x="1" y="5721"/>
                    <a:pt x="1" y="3736"/>
                  </a:cubicBezTo>
                  <a:cubicBezTo>
                    <a:pt x="1" y="1693"/>
                    <a:pt x="1635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" name="Google Shape;1333;p6"/>
            <p:cNvSpPr/>
            <p:nvPr/>
          </p:nvSpPr>
          <p:spPr>
            <a:xfrm>
              <a:off x="4062450" y="140115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7355" y="3853"/>
                  </a:moveTo>
                  <a:cubicBezTo>
                    <a:pt x="7296" y="5896"/>
                    <a:pt x="5545" y="7530"/>
                    <a:pt x="3561" y="7413"/>
                  </a:cubicBezTo>
                  <a:cubicBezTo>
                    <a:pt x="1576" y="7297"/>
                    <a:pt x="0" y="5604"/>
                    <a:pt x="58" y="3619"/>
                  </a:cubicBezTo>
                  <a:cubicBezTo>
                    <a:pt x="175" y="1576"/>
                    <a:pt x="1926" y="0"/>
                    <a:pt x="3853" y="117"/>
                  </a:cubicBezTo>
                  <a:cubicBezTo>
                    <a:pt x="5896" y="234"/>
                    <a:pt x="7472" y="1926"/>
                    <a:pt x="7355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" name="Google Shape;1334;p6"/>
            <p:cNvSpPr/>
            <p:nvPr/>
          </p:nvSpPr>
          <p:spPr>
            <a:xfrm>
              <a:off x="3326975" y="140260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297" y="3795"/>
                  </a:moveTo>
                  <a:cubicBezTo>
                    <a:pt x="7238" y="5838"/>
                    <a:pt x="5604" y="7355"/>
                    <a:pt x="3619" y="7297"/>
                  </a:cubicBezTo>
                  <a:cubicBezTo>
                    <a:pt x="1576" y="7239"/>
                    <a:pt x="0" y="5604"/>
                    <a:pt x="59" y="3620"/>
                  </a:cubicBezTo>
                  <a:cubicBezTo>
                    <a:pt x="117" y="1577"/>
                    <a:pt x="1810" y="1"/>
                    <a:pt x="3794" y="59"/>
                  </a:cubicBezTo>
                  <a:cubicBezTo>
                    <a:pt x="5837" y="117"/>
                    <a:pt x="7355" y="1810"/>
                    <a:pt x="7297" y="37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" name="Google Shape;1335;p6"/>
            <p:cNvSpPr/>
            <p:nvPr/>
          </p:nvSpPr>
          <p:spPr>
            <a:xfrm>
              <a:off x="5047450" y="3123075"/>
              <a:ext cx="182425" cy="182425"/>
            </a:xfrm>
            <a:custGeom>
              <a:avLst/>
              <a:gdLst/>
              <a:ahLst/>
              <a:cxnLst/>
              <a:rect l="l" t="t" r="r" b="b"/>
              <a:pathLst>
                <a:path w="7297" h="7297" extrusionOk="0">
                  <a:moveTo>
                    <a:pt x="7296" y="3619"/>
                  </a:moveTo>
                  <a:cubicBezTo>
                    <a:pt x="7296" y="5604"/>
                    <a:pt x="5662" y="7238"/>
                    <a:pt x="3678" y="7297"/>
                  </a:cubicBezTo>
                  <a:cubicBezTo>
                    <a:pt x="1635" y="7297"/>
                    <a:pt x="0" y="5662"/>
                    <a:pt x="0" y="3678"/>
                  </a:cubicBezTo>
                  <a:cubicBezTo>
                    <a:pt x="0" y="1635"/>
                    <a:pt x="1635" y="0"/>
                    <a:pt x="3619" y="0"/>
                  </a:cubicBezTo>
                  <a:cubicBezTo>
                    <a:pt x="5604" y="0"/>
                    <a:pt x="7238" y="1635"/>
                    <a:pt x="7296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" name="Google Shape;1336;p6"/>
            <p:cNvSpPr/>
            <p:nvPr/>
          </p:nvSpPr>
          <p:spPr>
            <a:xfrm>
              <a:off x="3821650" y="4102250"/>
              <a:ext cx="180975" cy="180950"/>
            </a:xfrm>
            <a:custGeom>
              <a:avLst/>
              <a:gdLst/>
              <a:ahLst/>
              <a:cxnLst/>
              <a:rect l="l" t="t" r="r" b="b"/>
              <a:pathLst>
                <a:path w="7239" h="7238" extrusionOk="0">
                  <a:moveTo>
                    <a:pt x="7239" y="3619"/>
                  </a:moveTo>
                  <a:cubicBezTo>
                    <a:pt x="7239" y="5662"/>
                    <a:pt x="5663" y="7238"/>
                    <a:pt x="3620" y="7238"/>
                  </a:cubicBezTo>
                  <a:cubicBezTo>
                    <a:pt x="1577" y="7238"/>
                    <a:pt x="1" y="5604"/>
                    <a:pt x="59" y="3619"/>
                  </a:cubicBezTo>
                  <a:cubicBezTo>
                    <a:pt x="59" y="1634"/>
                    <a:pt x="1635" y="58"/>
                    <a:pt x="3620" y="58"/>
                  </a:cubicBezTo>
                  <a:cubicBezTo>
                    <a:pt x="5605" y="0"/>
                    <a:pt x="7239" y="1634"/>
                    <a:pt x="723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" name="Google Shape;1337;p6"/>
            <p:cNvSpPr/>
            <p:nvPr/>
          </p:nvSpPr>
          <p:spPr>
            <a:xfrm>
              <a:off x="3576500" y="4103700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546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20" y="0"/>
                  </a:cubicBezTo>
                  <a:cubicBezTo>
                    <a:pt x="5604" y="0"/>
                    <a:pt x="7180" y="1518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" name="Google Shape;1338;p6"/>
            <p:cNvSpPr/>
            <p:nvPr/>
          </p:nvSpPr>
          <p:spPr>
            <a:xfrm>
              <a:off x="2350725" y="2629850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3561" y="59"/>
                  </a:moveTo>
                  <a:cubicBezTo>
                    <a:pt x="5604" y="0"/>
                    <a:pt x="7180" y="1635"/>
                    <a:pt x="7180" y="3619"/>
                  </a:cubicBezTo>
                  <a:cubicBezTo>
                    <a:pt x="7180" y="5604"/>
                    <a:pt x="5604" y="7180"/>
                    <a:pt x="3619" y="7238"/>
                  </a:cubicBezTo>
                  <a:cubicBezTo>
                    <a:pt x="1577" y="7238"/>
                    <a:pt x="1" y="5662"/>
                    <a:pt x="1" y="3619"/>
                  </a:cubicBezTo>
                  <a:cubicBezTo>
                    <a:pt x="1" y="1635"/>
                    <a:pt x="1577" y="59"/>
                    <a:pt x="35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" name="Google Shape;1339;p6"/>
            <p:cNvSpPr/>
            <p:nvPr/>
          </p:nvSpPr>
          <p:spPr>
            <a:xfrm>
              <a:off x="4802275" y="3613375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7180" y="3562"/>
                  </a:moveTo>
                  <a:cubicBezTo>
                    <a:pt x="7180" y="5604"/>
                    <a:pt x="5604" y="7239"/>
                    <a:pt x="3562" y="7180"/>
                  </a:cubicBezTo>
                  <a:cubicBezTo>
                    <a:pt x="1577" y="7180"/>
                    <a:pt x="1" y="5604"/>
                    <a:pt x="1" y="3620"/>
                  </a:cubicBezTo>
                  <a:cubicBezTo>
                    <a:pt x="1" y="1577"/>
                    <a:pt x="1577" y="1"/>
                    <a:pt x="3620" y="1"/>
                  </a:cubicBezTo>
                  <a:cubicBezTo>
                    <a:pt x="5604" y="1"/>
                    <a:pt x="7180" y="1577"/>
                    <a:pt x="7180" y="35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" name="Google Shape;1340;p6"/>
            <p:cNvSpPr/>
            <p:nvPr/>
          </p:nvSpPr>
          <p:spPr>
            <a:xfrm>
              <a:off x="2839575" y="1652125"/>
              <a:ext cx="179525" cy="179525"/>
            </a:xfrm>
            <a:custGeom>
              <a:avLst/>
              <a:gdLst/>
              <a:ahLst/>
              <a:cxnLst/>
              <a:rect l="l" t="t" r="r" b="b"/>
              <a:pathLst>
                <a:path w="7181" h="7181" extrusionOk="0">
                  <a:moveTo>
                    <a:pt x="7180" y="3620"/>
                  </a:moveTo>
                  <a:cubicBezTo>
                    <a:pt x="7180" y="5605"/>
                    <a:pt x="5604" y="7181"/>
                    <a:pt x="3561" y="7181"/>
                  </a:cubicBezTo>
                  <a:cubicBezTo>
                    <a:pt x="1577" y="7122"/>
                    <a:pt x="1" y="5546"/>
                    <a:pt x="59" y="3562"/>
                  </a:cubicBezTo>
                  <a:cubicBezTo>
                    <a:pt x="59" y="1519"/>
                    <a:pt x="1635" y="1"/>
                    <a:pt x="3678" y="1"/>
                  </a:cubicBezTo>
                  <a:cubicBezTo>
                    <a:pt x="5663" y="1"/>
                    <a:pt x="7180" y="1577"/>
                    <a:pt x="7180" y="36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" name="Google Shape;1341;p6"/>
            <p:cNvSpPr/>
            <p:nvPr/>
          </p:nvSpPr>
          <p:spPr>
            <a:xfrm>
              <a:off x="2594425" y="1894375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03" y="7180"/>
                  </a:moveTo>
                  <a:cubicBezTo>
                    <a:pt x="1518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59"/>
                  </a:cubicBezTo>
                  <a:cubicBezTo>
                    <a:pt x="5546" y="59"/>
                    <a:pt x="7122" y="1635"/>
                    <a:pt x="7122" y="3619"/>
                  </a:cubicBezTo>
                  <a:cubicBezTo>
                    <a:pt x="7122" y="5604"/>
                    <a:pt x="5487" y="7180"/>
                    <a:pt x="3503" y="71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" name="Google Shape;1342;p6"/>
            <p:cNvSpPr/>
            <p:nvPr/>
          </p:nvSpPr>
          <p:spPr>
            <a:xfrm>
              <a:off x="2350725" y="2877925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604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19" y="0"/>
                  </a:cubicBezTo>
                  <a:cubicBezTo>
                    <a:pt x="5604" y="0"/>
                    <a:pt x="7122" y="1576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" name="Google Shape;1343;p6"/>
            <p:cNvSpPr/>
            <p:nvPr/>
          </p:nvSpPr>
          <p:spPr>
            <a:xfrm>
              <a:off x="4555675" y="3860000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61" y="59"/>
                  </a:moveTo>
                  <a:cubicBezTo>
                    <a:pt x="5546" y="59"/>
                    <a:pt x="7122" y="1577"/>
                    <a:pt x="7122" y="3619"/>
                  </a:cubicBezTo>
                  <a:cubicBezTo>
                    <a:pt x="7122" y="5604"/>
                    <a:pt x="5546" y="7180"/>
                    <a:pt x="3503" y="7180"/>
                  </a:cubicBezTo>
                  <a:cubicBezTo>
                    <a:pt x="1518" y="7180"/>
                    <a:pt x="0" y="5604"/>
                    <a:pt x="0" y="3561"/>
                  </a:cubicBezTo>
                  <a:cubicBezTo>
                    <a:pt x="0" y="1577"/>
                    <a:pt x="1576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" name="Google Shape;1344;p6"/>
            <p:cNvSpPr/>
            <p:nvPr/>
          </p:nvSpPr>
          <p:spPr>
            <a:xfrm>
              <a:off x="2352175" y="2389075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61" y="7121"/>
                  </a:moveTo>
                  <a:cubicBezTo>
                    <a:pt x="1577" y="7121"/>
                    <a:pt x="1" y="5545"/>
                    <a:pt x="1" y="3561"/>
                  </a:cubicBezTo>
                  <a:cubicBezTo>
                    <a:pt x="1" y="1576"/>
                    <a:pt x="1577" y="0"/>
                    <a:pt x="3561" y="0"/>
                  </a:cubicBezTo>
                  <a:cubicBezTo>
                    <a:pt x="5488" y="0"/>
                    <a:pt x="7064" y="1576"/>
                    <a:pt x="7064" y="3502"/>
                  </a:cubicBezTo>
                  <a:cubicBezTo>
                    <a:pt x="7064" y="5487"/>
                    <a:pt x="5546" y="7121"/>
                    <a:pt x="3561" y="71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" name="Google Shape;1345;p6"/>
            <p:cNvSpPr/>
            <p:nvPr/>
          </p:nvSpPr>
          <p:spPr>
            <a:xfrm>
              <a:off x="4066825" y="410370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3561" y="0"/>
                  </a:moveTo>
                  <a:cubicBezTo>
                    <a:pt x="5545" y="0"/>
                    <a:pt x="7121" y="1576"/>
                    <a:pt x="7121" y="3561"/>
                  </a:cubicBezTo>
                  <a:cubicBezTo>
                    <a:pt x="7121" y="5546"/>
                    <a:pt x="5545" y="7122"/>
                    <a:pt x="3561" y="7122"/>
                  </a:cubicBezTo>
                  <a:cubicBezTo>
                    <a:pt x="1576" y="7122"/>
                    <a:pt x="0" y="5546"/>
                    <a:pt x="0" y="3619"/>
                  </a:cubicBezTo>
                  <a:cubicBezTo>
                    <a:pt x="0" y="1635"/>
                    <a:pt x="1576" y="0"/>
                    <a:pt x="356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" name="Google Shape;1346;p6"/>
            <p:cNvSpPr/>
            <p:nvPr/>
          </p:nvSpPr>
          <p:spPr>
            <a:xfrm>
              <a:off x="5050350" y="214245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0"/>
                  </a:moveTo>
                  <a:cubicBezTo>
                    <a:pt x="5488" y="0"/>
                    <a:pt x="7064" y="1576"/>
                    <a:pt x="7064" y="3503"/>
                  </a:cubicBezTo>
                  <a:cubicBezTo>
                    <a:pt x="7064" y="5487"/>
                    <a:pt x="5488" y="7122"/>
                    <a:pt x="3503" y="7063"/>
                  </a:cubicBezTo>
                  <a:cubicBezTo>
                    <a:pt x="1519" y="7063"/>
                    <a:pt x="1" y="5487"/>
                    <a:pt x="1" y="3503"/>
                  </a:cubicBezTo>
                  <a:cubicBezTo>
                    <a:pt x="1" y="1576"/>
                    <a:pt x="1577" y="0"/>
                    <a:pt x="35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" name="Google Shape;1347;p6"/>
            <p:cNvSpPr/>
            <p:nvPr/>
          </p:nvSpPr>
          <p:spPr>
            <a:xfrm>
              <a:off x="3331350" y="410370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7122"/>
                  </a:moveTo>
                  <a:cubicBezTo>
                    <a:pt x="1576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0"/>
                  </a:cubicBezTo>
                  <a:cubicBezTo>
                    <a:pt x="5487" y="59"/>
                    <a:pt x="7063" y="1635"/>
                    <a:pt x="7063" y="3619"/>
                  </a:cubicBezTo>
                  <a:cubicBezTo>
                    <a:pt x="7063" y="5546"/>
                    <a:pt x="5487" y="7122"/>
                    <a:pt x="3503" y="71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" name="Google Shape;1348;p6"/>
            <p:cNvSpPr/>
            <p:nvPr/>
          </p:nvSpPr>
          <p:spPr>
            <a:xfrm>
              <a:off x="4313425" y="1406975"/>
              <a:ext cx="178075" cy="176600"/>
            </a:xfrm>
            <a:custGeom>
              <a:avLst/>
              <a:gdLst/>
              <a:ahLst/>
              <a:cxnLst/>
              <a:rect l="l" t="t" r="r" b="b"/>
              <a:pathLst>
                <a:path w="7123" h="7064" extrusionOk="0">
                  <a:moveTo>
                    <a:pt x="1" y="3503"/>
                  </a:moveTo>
                  <a:cubicBezTo>
                    <a:pt x="1" y="1577"/>
                    <a:pt x="1577" y="1"/>
                    <a:pt x="3561" y="1"/>
                  </a:cubicBezTo>
                  <a:cubicBezTo>
                    <a:pt x="5546" y="1"/>
                    <a:pt x="7122" y="1577"/>
                    <a:pt x="7122" y="3561"/>
                  </a:cubicBezTo>
                  <a:cubicBezTo>
                    <a:pt x="7064" y="5488"/>
                    <a:pt x="5488" y="7064"/>
                    <a:pt x="3503" y="7064"/>
                  </a:cubicBezTo>
                  <a:cubicBezTo>
                    <a:pt x="1577" y="7064"/>
                    <a:pt x="1" y="5429"/>
                    <a:pt x="1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" name="Google Shape;1349;p6"/>
            <p:cNvSpPr/>
            <p:nvPr/>
          </p:nvSpPr>
          <p:spPr>
            <a:xfrm>
              <a:off x="2352175" y="3126000"/>
              <a:ext cx="176600" cy="176575"/>
            </a:xfrm>
            <a:custGeom>
              <a:avLst/>
              <a:gdLst/>
              <a:ahLst/>
              <a:cxnLst/>
              <a:rect l="l" t="t" r="r" b="b"/>
              <a:pathLst>
                <a:path w="7064" h="7063" extrusionOk="0">
                  <a:moveTo>
                    <a:pt x="3561" y="7063"/>
                  </a:moveTo>
                  <a:cubicBezTo>
                    <a:pt x="1635" y="7063"/>
                    <a:pt x="1" y="5487"/>
                    <a:pt x="1" y="3561"/>
                  </a:cubicBezTo>
                  <a:cubicBezTo>
                    <a:pt x="1" y="1635"/>
                    <a:pt x="1577" y="0"/>
                    <a:pt x="3503" y="0"/>
                  </a:cubicBezTo>
                  <a:cubicBezTo>
                    <a:pt x="5429" y="0"/>
                    <a:pt x="7064" y="1576"/>
                    <a:pt x="7064" y="3502"/>
                  </a:cubicBezTo>
                  <a:cubicBezTo>
                    <a:pt x="7064" y="5429"/>
                    <a:pt x="5488" y="7063"/>
                    <a:pt x="3561" y="70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" name="Google Shape;1350;p6"/>
            <p:cNvSpPr/>
            <p:nvPr/>
          </p:nvSpPr>
          <p:spPr>
            <a:xfrm>
              <a:off x="2841050" y="3861450"/>
              <a:ext cx="178050" cy="178075"/>
            </a:xfrm>
            <a:custGeom>
              <a:avLst/>
              <a:gdLst/>
              <a:ahLst/>
              <a:cxnLst/>
              <a:rect l="l" t="t" r="r" b="b"/>
              <a:pathLst>
                <a:path w="7122" h="7123" extrusionOk="0">
                  <a:moveTo>
                    <a:pt x="3502" y="1"/>
                  </a:moveTo>
                  <a:cubicBezTo>
                    <a:pt x="5428" y="1"/>
                    <a:pt x="7063" y="1577"/>
                    <a:pt x="7063" y="3503"/>
                  </a:cubicBezTo>
                  <a:cubicBezTo>
                    <a:pt x="7121" y="5429"/>
                    <a:pt x="5545" y="7064"/>
                    <a:pt x="3561" y="7064"/>
                  </a:cubicBezTo>
                  <a:cubicBezTo>
                    <a:pt x="1634" y="7122"/>
                    <a:pt x="58" y="5546"/>
                    <a:pt x="0" y="3561"/>
                  </a:cubicBezTo>
                  <a:cubicBezTo>
                    <a:pt x="0" y="1635"/>
                    <a:pt x="1576" y="59"/>
                    <a:pt x="35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" name="Google Shape;1351;p6"/>
            <p:cNvSpPr/>
            <p:nvPr/>
          </p:nvSpPr>
          <p:spPr>
            <a:xfrm>
              <a:off x="2594425" y="361485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7063" y="3561"/>
                  </a:moveTo>
                  <a:cubicBezTo>
                    <a:pt x="7063" y="5487"/>
                    <a:pt x="5429" y="7121"/>
                    <a:pt x="3503" y="7063"/>
                  </a:cubicBezTo>
                  <a:cubicBezTo>
                    <a:pt x="1576" y="7063"/>
                    <a:pt x="0" y="5429"/>
                    <a:pt x="0" y="3503"/>
                  </a:cubicBezTo>
                  <a:cubicBezTo>
                    <a:pt x="59" y="1576"/>
                    <a:pt x="1635" y="0"/>
                    <a:pt x="3561" y="0"/>
                  </a:cubicBezTo>
                  <a:cubicBezTo>
                    <a:pt x="5487" y="59"/>
                    <a:pt x="7122" y="1635"/>
                    <a:pt x="7063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" name="Google Shape;1352;p6"/>
            <p:cNvSpPr/>
            <p:nvPr/>
          </p:nvSpPr>
          <p:spPr>
            <a:xfrm>
              <a:off x="5050350" y="336822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7064" y="3503"/>
                  </a:moveTo>
                  <a:cubicBezTo>
                    <a:pt x="7064" y="5429"/>
                    <a:pt x="5429" y="7064"/>
                    <a:pt x="3503" y="7064"/>
                  </a:cubicBezTo>
                  <a:cubicBezTo>
                    <a:pt x="1635" y="7064"/>
                    <a:pt x="1" y="5487"/>
                    <a:pt x="1" y="3561"/>
                  </a:cubicBezTo>
                  <a:cubicBezTo>
                    <a:pt x="1" y="1635"/>
                    <a:pt x="1635" y="1"/>
                    <a:pt x="3562" y="1"/>
                  </a:cubicBezTo>
                  <a:cubicBezTo>
                    <a:pt x="5429" y="59"/>
                    <a:pt x="7005" y="1635"/>
                    <a:pt x="7064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" name="Google Shape;1353;p6"/>
            <p:cNvSpPr/>
            <p:nvPr/>
          </p:nvSpPr>
          <p:spPr>
            <a:xfrm>
              <a:off x="3087650" y="140697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3561" y="1"/>
                  </a:moveTo>
                  <a:cubicBezTo>
                    <a:pt x="5487" y="1"/>
                    <a:pt x="7063" y="1635"/>
                    <a:pt x="7063" y="3503"/>
                  </a:cubicBezTo>
                  <a:cubicBezTo>
                    <a:pt x="7063" y="5429"/>
                    <a:pt x="5429" y="7064"/>
                    <a:pt x="3503" y="7005"/>
                  </a:cubicBezTo>
                  <a:cubicBezTo>
                    <a:pt x="1577" y="6947"/>
                    <a:pt x="1" y="5371"/>
                    <a:pt x="59" y="3503"/>
                  </a:cubicBezTo>
                  <a:cubicBezTo>
                    <a:pt x="59" y="1577"/>
                    <a:pt x="1693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" name="Google Shape;1354;p6"/>
            <p:cNvSpPr/>
            <p:nvPr/>
          </p:nvSpPr>
          <p:spPr>
            <a:xfrm>
              <a:off x="4316350" y="4106625"/>
              <a:ext cx="172225" cy="173675"/>
            </a:xfrm>
            <a:custGeom>
              <a:avLst/>
              <a:gdLst/>
              <a:ahLst/>
              <a:cxnLst/>
              <a:rect l="l" t="t" r="r" b="b"/>
              <a:pathLst>
                <a:path w="6889" h="6947" extrusionOk="0">
                  <a:moveTo>
                    <a:pt x="6888" y="3502"/>
                  </a:moveTo>
                  <a:cubicBezTo>
                    <a:pt x="6888" y="5429"/>
                    <a:pt x="5312" y="6946"/>
                    <a:pt x="3386" y="6888"/>
                  </a:cubicBezTo>
                  <a:cubicBezTo>
                    <a:pt x="1460" y="6888"/>
                    <a:pt x="1" y="5370"/>
                    <a:pt x="1" y="3444"/>
                  </a:cubicBezTo>
                  <a:cubicBezTo>
                    <a:pt x="1" y="1518"/>
                    <a:pt x="1577" y="0"/>
                    <a:pt x="3503" y="0"/>
                  </a:cubicBezTo>
                  <a:cubicBezTo>
                    <a:pt x="5371" y="59"/>
                    <a:pt x="6888" y="1576"/>
                    <a:pt x="6888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" name="Google Shape;1355;p6"/>
            <p:cNvSpPr/>
            <p:nvPr/>
          </p:nvSpPr>
          <p:spPr>
            <a:xfrm>
              <a:off x="2353650" y="2145375"/>
              <a:ext cx="172200" cy="172200"/>
            </a:xfrm>
            <a:custGeom>
              <a:avLst/>
              <a:gdLst/>
              <a:ahLst/>
              <a:cxnLst/>
              <a:rect l="l" t="t" r="r" b="b"/>
              <a:pathLst>
                <a:path w="6888" h="6888" extrusionOk="0">
                  <a:moveTo>
                    <a:pt x="6888" y="3444"/>
                  </a:moveTo>
                  <a:cubicBezTo>
                    <a:pt x="6888" y="5370"/>
                    <a:pt x="5429" y="6830"/>
                    <a:pt x="3502" y="6888"/>
                  </a:cubicBezTo>
                  <a:cubicBezTo>
                    <a:pt x="1518" y="6888"/>
                    <a:pt x="0" y="5370"/>
                    <a:pt x="59" y="3386"/>
                  </a:cubicBezTo>
                  <a:cubicBezTo>
                    <a:pt x="59" y="1459"/>
                    <a:pt x="1576" y="0"/>
                    <a:pt x="3502" y="0"/>
                  </a:cubicBezTo>
                  <a:cubicBezTo>
                    <a:pt x="5370" y="0"/>
                    <a:pt x="6888" y="1518"/>
                    <a:pt x="6888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" name="Google Shape;1356;p6"/>
            <p:cNvSpPr/>
            <p:nvPr/>
          </p:nvSpPr>
          <p:spPr>
            <a:xfrm>
              <a:off x="4805200" y="1656525"/>
              <a:ext cx="172225" cy="170750"/>
            </a:xfrm>
            <a:custGeom>
              <a:avLst/>
              <a:gdLst/>
              <a:ahLst/>
              <a:cxnLst/>
              <a:rect l="l" t="t" r="r" b="b"/>
              <a:pathLst>
                <a:path w="6889" h="6830" extrusionOk="0">
                  <a:moveTo>
                    <a:pt x="6888" y="3386"/>
                  </a:moveTo>
                  <a:cubicBezTo>
                    <a:pt x="6888" y="5312"/>
                    <a:pt x="5371" y="6829"/>
                    <a:pt x="3503" y="6829"/>
                  </a:cubicBezTo>
                  <a:cubicBezTo>
                    <a:pt x="1518" y="6829"/>
                    <a:pt x="1" y="5312"/>
                    <a:pt x="59" y="3386"/>
                  </a:cubicBezTo>
                  <a:cubicBezTo>
                    <a:pt x="59" y="1459"/>
                    <a:pt x="1577" y="0"/>
                    <a:pt x="3503" y="0"/>
                  </a:cubicBezTo>
                  <a:cubicBezTo>
                    <a:pt x="5371" y="0"/>
                    <a:pt x="6888" y="1518"/>
                    <a:pt x="6888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" name="Google Shape;1357;p6"/>
            <p:cNvSpPr/>
            <p:nvPr/>
          </p:nvSpPr>
          <p:spPr>
            <a:xfrm>
              <a:off x="3090575" y="4108075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6830" y="3444"/>
                  </a:moveTo>
                  <a:cubicBezTo>
                    <a:pt x="6830" y="5312"/>
                    <a:pt x="5312" y="6830"/>
                    <a:pt x="3386" y="6830"/>
                  </a:cubicBezTo>
                  <a:cubicBezTo>
                    <a:pt x="1518" y="6771"/>
                    <a:pt x="0" y="5254"/>
                    <a:pt x="59" y="3328"/>
                  </a:cubicBezTo>
                  <a:cubicBezTo>
                    <a:pt x="59" y="1460"/>
                    <a:pt x="1576" y="1"/>
                    <a:pt x="3444" y="1"/>
                  </a:cubicBezTo>
                  <a:cubicBezTo>
                    <a:pt x="5370" y="1"/>
                    <a:pt x="6830" y="1518"/>
                    <a:pt x="6830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" name="Google Shape;1358;p6"/>
            <p:cNvSpPr/>
            <p:nvPr/>
          </p:nvSpPr>
          <p:spPr>
            <a:xfrm>
              <a:off x="2355100" y="3371150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3444" y="6830"/>
                  </a:moveTo>
                  <a:cubicBezTo>
                    <a:pt x="1518" y="6830"/>
                    <a:pt x="1" y="5312"/>
                    <a:pt x="1" y="3444"/>
                  </a:cubicBezTo>
                  <a:cubicBezTo>
                    <a:pt x="1" y="1518"/>
                    <a:pt x="1518" y="59"/>
                    <a:pt x="3386" y="0"/>
                  </a:cubicBezTo>
                  <a:cubicBezTo>
                    <a:pt x="5312" y="0"/>
                    <a:pt x="6830" y="1518"/>
                    <a:pt x="6830" y="3444"/>
                  </a:cubicBezTo>
                  <a:cubicBezTo>
                    <a:pt x="6830" y="5312"/>
                    <a:pt x="5312" y="6830"/>
                    <a:pt x="3444" y="68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" name="Google Shape;1359;p6"/>
            <p:cNvSpPr/>
            <p:nvPr/>
          </p:nvSpPr>
          <p:spPr>
            <a:xfrm>
              <a:off x="5053275" y="1903125"/>
              <a:ext cx="170750" cy="170775"/>
            </a:xfrm>
            <a:custGeom>
              <a:avLst/>
              <a:gdLst/>
              <a:ahLst/>
              <a:cxnLst/>
              <a:rect l="l" t="t" r="r" b="b"/>
              <a:pathLst>
                <a:path w="6830" h="6831" extrusionOk="0">
                  <a:moveTo>
                    <a:pt x="3445" y="1"/>
                  </a:moveTo>
                  <a:cubicBezTo>
                    <a:pt x="5312" y="59"/>
                    <a:pt x="6830" y="1577"/>
                    <a:pt x="6772" y="3445"/>
                  </a:cubicBezTo>
                  <a:cubicBezTo>
                    <a:pt x="6772" y="5312"/>
                    <a:pt x="5254" y="6830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59" y="1518"/>
                    <a:pt x="1577" y="1"/>
                    <a:pt x="344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" name="Google Shape;1360;p6"/>
            <p:cNvSpPr/>
            <p:nvPr/>
          </p:nvSpPr>
          <p:spPr>
            <a:xfrm>
              <a:off x="4564425" y="140990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2" y="3386"/>
                  </a:moveTo>
                  <a:cubicBezTo>
                    <a:pt x="6772" y="5195"/>
                    <a:pt x="5254" y="6771"/>
                    <a:pt x="3386" y="6771"/>
                  </a:cubicBezTo>
                  <a:cubicBezTo>
                    <a:pt x="1577" y="6771"/>
                    <a:pt x="1" y="5254"/>
                    <a:pt x="1" y="3444"/>
                  </a:cubicBezTo>
                  <a:cubicBezTo>
                    <a:pt x="1" y="1576"/>
                    <a:pt x="1518" y="59"/>
                    <a:pt x="3328" y="0"/>
                  </a:cubicBezTo>
                  <a:cubicBezTo>
                    <a:pt x="5196" y="0"/>
                    <a:pt x="6772" y="1518"/>
                    <a:pt x="6772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" name="Google Shape;1361;p6"/>
            <p:cNvSpPr/>
            <p:nvPr/>
          </p:nvSpPr>
          <p:spPr>
            <a:xfrm>
              <a:off x="5296975" y="2635675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1" y="3386"/>
                  </a:moveTo>
                  <a:cubicBezTo>
                    <a:pt x="6771" y="5196"/>
                    <a:pt x="5254" y="6772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1" y="1577"/>
                    <a:pt x="1518" y="59"/>
                    <a:pt x="3328" y="1"/>
                  </a:cubicBezTo>
                  <a:cubicBezTo>
                    <a:pt x="5137" y="1"/>
                    <a:pt x="6713" y="1518"/>
                    <a:pt x="6771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" name="Google Shape;1362;p6"/>
            <p:cNvSpPr/>
            <p:nvPr/>
          </p:nvSpPr>
          <p:spPr>
            <a:xfrm>
              <a:off x="4806675" y="3865850"/>
              <a:ext cx="170750" cy="169275"/>
            </a:xfrm>
            <a:custGeom>
              <a:avLst/>
              <a:gdLst/>
              <a:ahLst/>
              <a:cxnLst/>
              <a:rect l="l" t="t" r="r" b="b"/>
              <a:pathLst>
                <a:path w="6830" h="6771" extrusionOk="0">
                  <a:moveTo>
                    <a:pt x="3444" y="6771"/>
                  </a:moveTo>
                  <a:cubicBezTo>
                    <a:pt x="1576" y="6771"/>
                    <a:pt x="58" y="5253"/>
                    <a:pt x="0" y="3385"/>
                  </a:cubicBezTo>
                  <a:cubicBezTo>
                    <a:pt x="0" y="1518"/>
                    <a:pt x="1576" y="0"/>
                    <a:pt x="3444" y="0"/>
                  </a:cubicBezTo>
                  <a:cubicBezTo>
                    <a:pt x="5253" y="0"/>
                    <a:pt x="6771" y="1518"/>
                    <a:pt x="6771" y="3327"/>
                  </a:cubicBezTo>
                  <a:cubicBezTo>
                    <a:pt x="6829" y="5195"/>
                    <a:pt x="5253" y="6713"/>
                    <a:pt x="3444" y="677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" name="Google Shape;1363;p6"/>
            <p:cNvSpPr/>
            <p:nvPr/>
          </p:nvSpPr>
          <p:spPr>
            <a:xfrm>
              <a:off x="5296975" y="2882300"/>
              <a:ext cx="169300" cy="170750"/>
            </a:xfrm>
            <a:custGeom>
              <a:avLst/>
              <a:gdLst/>
              <a:ahLst/>
              <a:cxnLst/>
              <a:rect l="l" t="t" r="r" b="b"/>
              <a:pathLst>
                <a:path w="6772" h="6830" extrusionOk="0">
                  <a:moveTo>
                    <a:pt x="6713" y="3444"/>
                  </a:moveTo>
                  <a:cubicBezTo>
                    <a:pt x="6713" y="5254"/>
                    <a:pt x="5137" y="6830"/>
                    <a:pt x="3328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9"/>
                  </a:cubicBezTo>
                  <a:cubicBezTo>
                    <a:pt x="5254" y="59"/>
                    <a:pt x="6771" y="1635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" name="Google Shape;1364;p6"/>
            <p:cNvSpPr/>
            <p:nvPr/>
          </p:nvSpPr>
          <p:spPr>
            <a:xfrm>
              <a:off x="3827500" y="1167650"/>
              <a:ext cx="170750" cy="169300"/>
            </a:xfrm>
            <a:custGeom>
              <a:avLst/>
              <a:gdLst/>
              <a:ahLst/>
              <a:cxnLst/>
              <a:rect l="l" t="t" r="r" b="b"/>
              <a:pathLst>
                <a:path w="6830" h="6772" extrusionOk="0">
                  <a:moveTo>
                    <a:pt x="3386" y="6772"/>
                  </a:moveTo>
                  <a:cubicBezTo>
                    <a:pt x="1518" y="6714"/>
                    <a:pt x="0" y="5138"/>
                    <a:pt x="59" y="3328"/>
                  </a:cubicBezTo>
                  <a:cubicBezTo>
                    <a:pt x="59" y="1519"/>
                    <a:pt x="1635" y="1"/>
                    <a:pt x="3444" y="1"/>
                  </a:cubicBezTo>
                  <a:cubicBezTo>
                    <a:pt x="5254" y="1"/>
                    <a:pt x="6830" y="1635"/>
                    <a:pt x="6771" y="3445"/>
                  </a:cubicBezTo>
                  <a:cubicBezTo>
                    <a:pt x="6713" y="5254"/>
                    <a:pt x="5195" y="6772"/>
                    <a:pt x="3386" y="67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" name="Google Shape;1365;p6"/>
            <p:cNvSpPr/>
            <p:nvPr/>
          </p:nvSpPr>
          <p:spPr>
            <a:xfrm>
              <a:off x="2603175" y="1656525"/>
              <a:ext cx="167850" cy="170750"/>
            </a:xfrm>
            <a:custGeom>
              <a:avLst/>
              <a:gdLst/>
              <a:ahLst/>
              <a:cxnLst/>
              <a:rect l="l" t="t" r="r" b="b"/>
              <a:pathLst>
                <a:path w="6714" h="6830" extrusionOk="0">
                  <a:moveTo>
                    <a:pt x="6713" y="3444"/>
                  </a:moveTo>
                  <a:cubicBezTo>
                    <a:pt x="6713" y="5253"/>
                    <a:pt x="5137" y="6829"/>
                    <a:pt x="3269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8"/>
                  </a:cubicBezTo>
                  <a:cubicBezTo>
                    <a:pt x="5254" y="58"/>
                    <a:pt x="6713" y="1634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" name="Google Shape;1366;p6"/>
            <p:cNvSpPr/>
            <p:nvPr/>
          </p:nvSpPr>
          <p:spPr>
            <a:xfrm>
              <a:off x="3580875" y="116765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3445" y="6714"/>
                  </a:moveTo>
                  <a:cubicBezTo>
                    <a:pt x="1577" y="6772"/>
                    <a:pt x="1" y="5196"/>
                    <a:pt x="59" y="3328"/>
                  </a:cubicBezTo>
                  <a:cubicBezTo>
                    <a:pt x="59" y="1519"/>
                    <a:pt x="1577" y="1"/>
                    <a:pt x="3386" y="1"/>
                  </a:cubicBezTo>
                  <a:cubicBezTo>
                    <a:pt x="5254" y="1"/>
                    <a:pt x="6772" y="1577"/>
                    <a:pt x="6772" y="3386"/>
                  </a:cubicBezTo>
                  <a:cubicBezTo>
                    <a:pt x="6772" y="5196"/>
                    <a:pt x="5196" y="6714"/>
                    <a:pt x="3445" y="67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" name="Google Shape;1367;p6"/>
            <p:cNvSpPr/>
            <p:nvPr/>
          </p:nvSpPr>
          <p:spPr>
            <a:xfrm>
              <a:off x="5054750" y="3620675"/>
              <a:ext cx="166375" cy="166375"/>
            </a:xfrm>
            <a:custGeom>
              <a:avLst/>
              <a:gdLst/>
              <a:ahLst/>
              <a:cxnLst/>
              <a:rect l="l" t="t" r="r" b="b"/>
              <a:pathLst>
                <a:path w="6655" h="6655" extrusionOk="0">
                  <a:moveTo>
                    <a:pt x="6654" y="3328"/>
                  </a:moveTo>
                  <a:cubicBezTo>
                    <a:pt x="6654" y="5196"/>
                    <a:pt x="5137" y="6655"/>
                    <a:pt x="3327" y="6655"/>
                  </a:cubicBezTo>
                  <a:cubicBezTo>
                    <a:pt x="1459" y="6597"/>
                    <a:pt x="0" y="5079"/>
                    <a:pt x="0" y="3270"/>
                  </a:cubicBezTo>
                  <a:cubicBezTo>
                    <a:pt x="58" y="1460"/>
                    <a:pt x="1518" y="1"/>
                    <a:pt x="3327" y="1"/>
                  </a:cubicBezTo>
                  <a:cubicBezTo>
                    <a:pt x="5195" y="1"/>
                    <a:pt x="6654" y="1518"/>
                    <a:pt x="6654" y="33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" name="Google Shape;1368;p6"/>
            <p:cNvSpPr/>
            <p:nvPr/>
          </p:nvSpPr>
          <p:spPr>
            <a:xfrm>
              <a:off x="5296975" y="2391975"/>
              <a:ext cx="169300" cy="170775"/>
            </a:xfrm>
            <a:custGeom>
              <a:avLst/>
              <a:gdLst/>
              <a:ahLst/>
              <a:cxnLst/>
              <a:rect l="l" t="t" r="r" b="b"/>
              <a:pathLst>
                <a:path w="6772" h="6831" extrusionOk="0">
                  <a:moveTo>
                    <a:pt x="3269" y="6772"/>
                  </a:moveTo>
                  <a:cubicBezTo>
                    <a:pt x="1401" y="6655"/>
                    <a:pt x="1" y="5137"/>
                    <a:pt x="59" y="3328"/>
                  </a:cubicBezTo>
                  <a:cubicBezTo>
                    <a:pt x="176" y="1460"/>
                    <a:pt x="1693" y="1"/>
                    <a:pt x="3503" y="118"/>
                  </a:cubicBezTo>
                  <a:cubicBezTo>
                    <a:pt x="5371" y="234"/>
                    <a:pt x="6771" y="1694"/>
                    <a:pt x="6713" y="3503"/>
                  </a:cubicBezTo>
                  <a:cubicBezTo>
                    <a:pt x="6596" y="5371"/>
                    <a:pt x="5079" y="6830"/>
                    <a:pt x="3269" y="67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" name="Google Shape;1369;p6"/>
            <p:cNvSpPr/>
            <p:nvPr/>
          </p:nvSpPr>
          <p:spPr>
            <a:xfrm>
              <a:off x="4562975" y="4111000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8"/>
                    <a:pt x="5137" y="6538"/>
                    <a:pt x="3327" y="6538"/>
                  </a:cubicBezTo>
                  <a:cubicBezTo>
                    <a:pt x="1459" y="6596"/>
                    <a:pt x="0" y="5137"/>
                    <a:pt x="0" y="3269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137" y="0"/>
                    <a:pt x="6538" y="1460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" name="Google Shape;1370;p6"/>
            <p:cNvSpPr/>
            <p:nvPr/>
          </p:nvSpPr>
          <p:spPr>
            <a:xfrm>
              <a:off x="4072650" y="1169125"/>
              <a:ext cx="166375" cy="164925"/>
            </a:xfrm>
            <a:custGeom>
              <a:avLst/>
              <a:gdLst/>
              <a:ahLst/>
              <a:cxnLst/>
              <a:rect l="l" t="t" r="r" b="b"/>
              <a:pathLst>
                <a:path w="6655" h="6597" extrusionOk="0">
                  <a:moveTo>
                    <a:pt x="3328" y="0"/>
                  </a:moveTo>
                  <a:cubicBezTo>
                    <a:pt x="5196" y="0"/>
                    <a:pt x="6655" y="1518"/>
                    <a:pt x="6597" y="3327"/>
                  </a:cubicBezTo>
                  <a:cubicBezTo>
                    <a:pt x="6597" y="5195"/>
                    <a:pt x="5137" y="6596"/>
                    <a:pt x="3328" y="6596"/>
                  </a:cubicBezTo>
                  <a:cubicBezTo>
                    <a:pt x="1460" y="6596"/>
                    <a:pt x="1" y="5137"/>
                    <a:pt x="1" y="3269"/>
                  </a:cubicBezTo>
                  <a:cubicBezTo>
                    <a:pt x="59" y="1460"/>
                    <a:pt x="1518" y="0"/>
                    <a:pt x="33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" name="Google Shape;1371;p6"/>
            <p:cNvSpPr/>
            <p:nvPr/>
          </p:nvSpPr>
          <p:spPr>
            <a:xfrm>
              <a:off x="2846875" y="1411350"/>
              <a:ext cx="166375" cy="167850"/>
            </a:xfrm>
            <a:custGeom>
              <a:avLst/>
              <a:gdLst/>
              <a:ahLst/>
              <a:cxnLst/>
              <a:rect l="l" t="t" r="r" b="b"/>
              <a:pathLst>
                <a:path w="6655" h="6714" extrusionOk="0">
                  <a:moveTo>
                    <a:pt x="6596" y="3386"/>
                  </a:moveTo>
                  <a:cubicBezTo>
                    <a:pt x="6596" y="5254"/>
                    <a:pt x="5079" y="6713"/>
                    <a:pt x="3269" y="6655"/>
                  </a:cubicBezTo>
                  <a:cubicBezTo>
                    <a:pt x="1401" y="6597"/>
                    <a:pt x="0" y="5137"/>
                    <a:pt x="0" y="3328"/>
                  </a:cubicBezTo>
                  <a:cubicBezTo>
                    <a:pt x="59" y="1460"/>
                    <a:pt x="1576" y="1"/>
                    <a:pt x="3386" y="59"/>
                  </a:cubicBezTo>
                  <a:cubicBezTo>
                    <a:pt x="5195" y="59"/>
                    <a:pt x="6655" y="1577"/>
                    <a:pt x="6596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" name="Google Shape;1372;p6"/>
            <p:cNvSpPr/>
            <p:nvPr/>
          </p:nvSpPr>
          <p:spPr>
            <a:xfrm>
              <a:off x="5299900" y="3131825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9"/>
                    <a:pt x="5137" y="6538"/>
                    <a:pt x="3327" y="6597"/>
                  </a:cubicBezTo>
                  <a:cubicBezTo>
                    <a:pt x="1460" y="6597"/>
                    <a:pt x="0" y="5137"/>
                    <a:pt x="0" y="3269"/>
                  </a:cubicBezTo>
                  <a:cubicBezTo>
                    <a:pt x="0" y="1460"/>
                    <a:pt x="1401" y="1"/>
                    <a:pt x="3211" y="1"/>
                  </a:cubicBezTo>
                  <a:cubicBezTo>
                    <a:pt x="5078" y="1"/>
                    <a:pt x="6538" y="1402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" name="Google Shape;1373;p6"/>
            <p:cNvSpPr/>
            <p:nvPr/>
          </p:nvSpPr>
          <p:spPr>
            <a:xfrm>
              <a:off x="2358025" y="1901675"/>
              <a:ext cx="164925" cy="164925"/>
            </a:xfrm>
            <a:custGeom>
              <a:avLst/>
              <a:gdLst/>
              <a:ahLst/>
              <a:cxnLst/>
              <a:rect l="l" t="t" r="r" b="b"/>
              <a:pathLst>
                <a:path w="6597" h="6597" extrusionOk="0">
                  <a:moveTo>
                    <a:pt x="3327" y="6596"/>
                  </a:moveTo>
                  <a:cubicBezTo>
                    <a:pt x="1518" y="6596"/>
                    <a:pt x="59" y="5195"/>
                    <a:pt x="0" y="3327"/>
                  </a:cubicBezTo>
                  <a:cubicBezTo>
                    <a:pt x="0" y="1518"/>
                    <a:pt x="1401" y="59"/>
                    <a:pt x="3269" y="59"/>
                  </a:cubicBezTo>
                  <a:cubicBezTo>
                    <a:pt x="5079" y="0"/>
                    <a:pt x="6538" y="1460"/>
                    <a:pt x="6538" y="3269"/>
                  </a:cubicBezTo>
                  <a:cubicBezTo>
                    <a:pt x="6596" y="5137"/>
                    <a:pt x="5137" y="6538"/>
                    <a:pt x="3327" y="659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" name="Google Shape;1374;p6"/>
            <p:cNvSpPr/>
            <p:nvPr/>
          </p:nvSpPr>
          <p:spPr>
            <a:xfrm>
              <a:off x="3337175" y="1170575"/>
              <a:ext cx="164925" cy="163475"/>
            </a:xfrm>
            <a:custGeom>
              <a:avLst/>
              <a:gdLst/>
              <a:ahLst/>
              <a:cxnLst/>
              <a:rect l="l" t="t" r="r" b="b"/>
              <a:pathLst>
                <a:path w="6597" h="6539" extrusionOk="0">
                  <a:moveTo>
                    <a:pt x="3270" y="1"/>
                  </a:moveTo>
                  <a:cubicBezTo>
                    <a:pt x="5079" y="1"/>
                    <a:pt x="6538" y="1402"/>
                    <a:pt x="6538" y="3211"/>
                  </a:cubicBezTo>
                  <a:cubicBezTo>
                    <a:pt x="6597" y="5079"/>
                    <a:pt x="5138" y="6538"/>
                    <a:pt x="3328" y="6538"/>
                  </a:cubicBezTo>
                  <a:cubicBezTo>
                    <a:pt x="1460" y="6538"/>
                    <a:pt x="59" y="5137"/>
                    <a:pt x="1" y="3269"/>
                  </a:cubicBezTo>
                  <a:cubicBezTo>
                    <a:pt x="1" y="1460"/>
                    <a:pt x="1402" y="1"/>
                    <a:pt x="32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" name="Google Shape;1375;p6"/>
            <p:cNvSpPr/>
            <p:nvPr/>
          </p:nvSpPr>
          <p:spPr>
            <a:xfrm>
              <a:off x="2601725" y="3864375"/>
              <a:ext cx="163450" cy="163475"/>
            </a:xfrm>
            <a:custGeom>
              <a:avLst/>
              <a:gdLst/>
              <a:ahLst/>
              <a:cxnLst/>
              <a:rect l="l" t="t" r="r" b="b"/>
              <a:pathLst>
                <a:path w="6538" h="6539" extrusionOk="0">
                  <a:moveTo>
                    <a:pt x="3269" y="1"/>
                  </a:moveTo>
                  <a:cubicBezTo>
                    <a:pt x="5137" y="1"/>
                    <a:pt x="6538" y="1460"/>
                    <a:pt x="6538" y="3328"/>
                  </a:cubicBezTo>
                  <a:cubicBezTo>
                    <a:pt x="6538" y="5137"/>
                    <a:pt x="5078" y="6538"/>
                    <a:pt x="3211" y="6538"/>
                  </a:cubicBezTo>
                  <a:cubicBezTo>
                    <a:pt x="1401" y="6538"/>
                    <a:pt x="0" y="5079"/>
                    <a:pt x="0" y="3269"/>
                  </a:cubicBezTo>
                  <a:cubicBezTo>
                    <a:pt x="0" y="1402"/>
                    <a:pt x="1460" y="1"/>
                    <a:pt x="32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" name="Google Shape;1376;p6"/>
            <p:cNvSpPr/>
            <p:nvPr/>
          </p:nvSpPr>
          <p:spPr>
            <a:xfrm>
              <a:off x="2112875" y="28866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5020"/>
                    <a:pt x="5020" y="6480"/>
                    <a:pt x="3269" y="6480"/>
                  </a:cubicBezTo>
                  <a:cubicBezTo>
                    <a:pt x="1401" y="6480"/>
                    <a:pt x="0" y="5020"/>
                    <a:pt x="0" y="3211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020" y="0"/>
                    <a:pt x="6479" y="1460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" name="Google Shape;1377;p6"/>
            <p:cNvSpPr/>
            <p:nvPr/>
          </p:nvSpPr>
          <p:spPr>
            <a:xfrm>
              <a:off x="3585250" y="4357600"/>
              <a:ext cx="162025" cy="163475"/>
            </a:xfrm>
            <a:custGeom>
              <a:avLst/>
              <a:gdLst/>
              <a:ahLst/>
              <a:cxnLst/>
              <a:rect l="l" t="t" r="r" b="b"/>
              <a:pathLst>
                <a:path w="6481" h="6539" extrusionOk="0">
                  <a:moveTo>
                    <a:pt x="3211" y="6538"/>
                  </a:moveTo>
                  <a:cubicBezTo>
                    <a:pt x="1460" y="6538"/>
                    <a:pt x="1" y="5079"/>
                    <a:pt x="1" y="3270"/>
                  </a:cubicBezTo>
                  <a:cubicBezTo>
                    <a:pt x="1" y="1460"/>
                    <a:pt x="1460" y="1"/>
                    <a:pt x="3270" y="59"/>
                  </a:cubicBezTo>
                  <a:cubicBezTo>
                    <a:pt x="5021" y="59"/>
                    <a:pt x="6480" y="1518"/>
                    <a:pt x="6480" y="3328"/>
                  </a:cubicBezTo>
                  <a:cubicBezTo>
                    <a:pt x="6480" y="5079"/>
                    <a:pt x="5021" y="6538"/>
                    <a:pt x="3211" y="653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" name="Google Shape;1378;p6"/>
            <p:cNvSpPr/>
            <p:nvPr/>
          </p:nvSpPr>
          <p:spPr>
            <a:xfrm>
              <a:off x="383187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5020" y="0"/>
                    <a:pt x="6480" y="1401"/>
                    <a:pt x="6480" y="3269"/>
                  </a:cubicBezTo>
                  <a:cubicBezTo>
                    <a:pt x="6480" y="5020"/>
                    <a:pt x="5020" y="6479"/>
                    <a:pt x="3269" y="6479"/>
                  </a:cubicBezTo>
                  <a:cubicBezTo>
                    <a:pt x="1460" y="6479"/>
                    <a:pt x="1" y="5020"/>
                    <a:pt x="1" y="3211"/>
                  </a:cubicBezTo>
                  <a:cubicBezTo>
                    <a:pt x="1" y="1401"/>
                    <a:pt x="1401" y="0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" name="Google Shape;1379;p6"/>
            <p:cNvSpPr/>
            <p:nvPr/>
          </p:nvSpPr>
          <p:spPr>
            <a:xfrm>
              <a:off x="2112875" y="26400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4962"/>
                    <a:pt x="5078" y="6422"/>
                    <a:pt x="3269" y="6480"/>
                  </a:cubicBezTo>
                  <a:cubicBezTo>
                    <a:pt x="1459" y="6480"/>
                    <a:pt x="0" y="5021"/>
                    <a:pt x="0" y="3211"/>
                  </a:cubicBezTo>
                  <a:cubicBezTo>
                    <a:pt x="0" y="1460"/>
                    <a:pt x="1459" y="1"/>
                    <a:pt x="3211" y="1"/>
                  </a:cubicBezTo>
                  <a:cubicBezTo>
                    <a:pt x="5020" y="1"/>
                    <a:pt x="6479" y="1402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" name="Google Shape;1380;p6"/>
            <p:cNvSpPr/>
            <p:nvPr/>
          </p:nvSpPr>
          <p:spPr>
            <a:xfrm>
              <a:off x="2848325" y="41124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70" y="6480"/>
                  </a:moveTo>
                  <a:cubicBezTo>
                    <a:pt x="1518" y="6480"/>
                    <a:pt x="59" y="5020"/>
                    <a:pt x="1" y="3269"/>
                  </a:cubicBezTo>
                  <a:cubicBezTo>
                    <a:pt x="1" y="1460"/>
                    <a:pt x="1460" y="1"/>
                    <a:pt x="3211" y="1"/>
                  </a:cubicBezTo>
                  <a:cubicBezTo>
                    <a:pt x="5021" y="1"/>
                    <a:pt x="6480" y="1402"/>
                    <a:pt x="6480" y="3211"/>
                  </a:cubicBezTo>
                  <a:cubicBezTo>
                    <a:pt x="6480" y="4962"/>
                    <a:pt x="5079" y="6421"/>
                    <a:pt x="3270" y="64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" name="Google Shape;1381;p6"/>
            <p:cNvSpPr/>
            <p:nvPr/>
          </p:nvSpPr>
          <p:spPr>
            <a:xfrm>
              <a:off x="2359475" y="36221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4962" y="0"/>
                    <a:pt x="6480" y="1459"/>
                    <a:pt x="6480" y="3211"/>
                  </a:cubicBezTo>
                  <a:cubicBezTo>
                    <a:pt x="6480" y="5020"/>
                    <a:pt x="5021" y="6479"/>
                    <a:pt x="3269" y="6479"/>
                  </a:cubicBezTo>
                  <a:cubicBezTo>
                    <a:pt x="1460" y="6479"/>
                    <a:pt x="1" y="5078"/>
                    <a:pt x="1" y="3269"/>
                  </a:cubicBezTo>
                  <a:cubicBezTo>
                    <a:pt x="1" y="1518"/>
                    <a:pt x="1402" y="59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" name="Google Shape;1382;p6"/>
            <p:cNvSpPr/>
            <p:nvPr/>
          </p:nvSpPr>
          <p:spPr>
            <a:xfrm>
              <a:off x="4320725" y="11705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80" y="3211"/>
                  </a:moveTo>
                  <a:cubicBezTo>
                    <a:pt x="6480" y="5021"/>
                    <a:pt x="5021" y="6480"/>
                    <a:pt x="3269" y="6480"/>
                  </a:cubicBezTo>
                  <a:cubicBezTo>
                    <a:pt x="1518" y="6480"/>
                    <a:pt x="59" y="5021"/>
                    <a:pt x="59" y="3269"/>
                  </a:cubicBezTo>
                  <a:cubicBezTo>
                    <a:pt x="1" y="1518"/>
                    <a:pt x="1518" y="1"/>
                    <a:pt x="3269" y="59"/>
                  </a:cubicBezTo>
                  <a:cubicBezTo>
                    <a:pt x="5021" y="59"/>
                    <a:pt x="6480" y="1518"/>
                    <a:pt x="6480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" name="Google Shape;1383;p6"/>
            <p:cNvSpPr/>
            <p:nvPr/>
          </p:nvSpPr>
          <p:spPr>
            <a:xfrm>
              <a:off x="407412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0" y="0"/>
                  </a:moveTo>
                  <a:cubicBezTo>
                    <a:pt x="5020" y="0"/>
                    <a:pt x="6479" y="1459"/>
                    <a:pt x="6479" y="3269"/>
                  </a:cubicBezTo>
                  <a:cubicBezTo>
                    <a:pt x="6479" y="4962"/>
                    <a:pt x="5020" y="6421"/>
                    <a:pt x="3269" y="6479"/>
                  </a:cubicBezTo>
                  <a:cubicBezTo>
                    <a:pt x="1518" y="6479"/>
                    <a:pt x="0" y="4962"/>
                    <a:pt x="58" y="3211"/>
                  </a:cubicBezTo>
                  <a:cubicBezTo>
                    <a:pt x="58" y="1459"/>
                    <a:pt x="1518" y="59"/>
                    <a:pt x="321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" name="Google Shape;1384;p6"/>
            <p:cNvSpPr/>
            <p:nvPr/>
          </p:nvSpPr>
          <p:spPr>
            <a:xfrm>
              <a:off x="5301350" y="2149750"/>
              <a:ext cx="160550" cy="162000"/>
            </a:xfrm>
            <a:custGeom>
              <a:avLst/>
              <a:gdLst/>
              <a:ahLst/>
              <a:cxnLst/>
              <a:rect l="l" t="t" r="r" b="b"/>
              <a:pathLst>
                <a:path w="6422" h="6480" extrusionOk="0">
                  <a:moveTo>
                    <a:pt x="3211" y="6479"/>
                  </a:moveTo>
                  <a:cubicBezTo>
                    <a:pt x="1460" y="6479"/>
                    <a:pt x="1" y="5020"/>
                    <a:pt x="1" y="3269"/>
                  </a:cubicBezTo>
                  <a:cubicBezTo>
                    <a:pt x="1" y="1518"/>
                    <a:pt x="1460" y="59"/>
                    <a:pt x="3153" y="59"/>
                  </a:cubicBezTo>
                  <a:cubicBezTo>
                    <a:pt x="4962" y="0"/>
                    <a:pt x="6421" y="1518"/>
                    <a:pt x="6421" y="3269"/>
                  </a:cubicBezTo>
                  <a:cubicBezTo>
                    <a:pt x="6421" y="5020"/>
                    <a:pt x="4962" y="6479"/>
                    <a:pt x="3211" y="64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" name="Google Shape;1385;p6"/>
            <p:cNvSpPr/>
            <p:nvPr/>
          </p:nvSpPr>
          <p:spPr>
            <a:xfrm>
              <a:off x="2112875" y="2396350"/>
              <a:ext cx="162000" cy="162025"/>
            </a:xfrm>
            <a:custGeom>
              <a:avLst/>
              <a:gdLst/>
              <a:ahLst/>
              <a:cxnLst/>
              <a:rect l="l" t="t" r="r" b="b"/>
              <a:pathLst>
                <a:path w="6480" h="6481" extrusionOk="0">
                  <a:moveTo>
                    <a:pt x="6421" y="3270"/>
                  </a:moveTo>
                  <a:cubicBezTo>
                    <a:pt x="6421" y="5021"/>
                    <a:pt x="4962" y="6480"/>
                    <a:pt x="3211" y="6480"/>
                  </a:cubicBezTo>
                  <a:cubicBezTo>
                    <a:pt x="1459" y="6422"/>
                    <a:pt x="0" y="4962"/>
                    <a:pt x="0" y="3270"/>
                  </a:cubicBezTo>
                  <a:cubicBezTo>
                    <a:pt x="59" y="1519"/>
                    <a:pt x="1518" y="1"/>
                    <a:pt x="3269" y="59"/>
                  </a:cubicBezTo>
                  <a:cubicBezTo>
                    <a:pt x="5020" y="59"/>
                    <a:pt x="6479" y="1519"/>
                    <a:pt x="6421" y="32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" name="Google Shape;1386;p6"/>
            <p:cNvSpPr/>
            <p:nvPr/>
          </p:nvSpPr>
          <p:spPr>
            <a:xfrm>
              <a:off x="5301350" y="3376975"/>
              <a:ext cx="159075" cy="160550"/>
            </a:xfrm>
            <a:custGeom>
              <a:avLst/>
              <a:gdLst/>
              <a:ahLst/>
              <a:cxnLst/>
              <a:rect l="l" t="t" r="r" b="b"/>
              <a:pathLst>
                <a:path w="6363" h="6422" extrusionOk="0">
                  <a:moveTo>
                    <a:pt x="6363" y="3211"/>
                  </a:moveTo>
                  <a:cubicBezTo>
                    <a:pt x="6363" y="4962"/>
                    <a:pt x="4904" y="6422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59" y="1402"/>
                    <a:pt x="1460" y="1"/>
                    <a:pt x="3211" y="1"/>
                  </a:cubicBezTo>
                  <a:cubicBezTo>
                    <a:pt x="4904" y="1"/>
                    <a:pt x="6363" y="1460"/>
                    <a:pt x="636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" name="Google Shape;1387;p6"/>
            <p:cNvSpPr/>
            <p:nvPr/>
          </p:nvSpPr>
          <p:spPr>
            <a:xfrm>
              <a:off x="3340100" y="4360525"/>
              <a:ext cx="159100" cy="159075"/>
            </a:xfrm>
            <a:custGeom>
              <a:avLst/>
              <a:gdLst/>
              <a:ahLst/>
              <a:cxnLst/>
              <a:rect l="l" t="t" r="r" b="b"/>
              <a:pathLst>
                <a:path w="6364" h="6363" extrusionOk="0">
                  <a:moveTo>
                    <a:pt x="6363" y="3153"/>
                  </a:moveTo>
                  <a:cubicBezTo>
                    <a:pt x="6363" y="4904"/>
                    <a:pt x="4904" y="6363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1" y="1460"/>
                    <a:pt x="1460" y="1"/>
                    <a:pt x="3153" y="1"/>
                  </a:cubicBezTo>
                  <a:cubicBezTo>
                    <a:pt x="4904" y="1"/>
                    <a:pt x="6363" y="1460"/>
                    <a:pt x="6363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" name="Google Shape;1388;p6"/>
            <p:cNvSpPr/>
            <p:nvPr/>
          </p:nvSpPr>
          <p:spPr>
            <a:xfrm>
              <a:off x="2114325" y="3134750"/>
              <a:ext cx="159075" cy="159075"/>
            </a:xfrm>
            <a:custGeom>
              <a:avLst/>
              <a:gdLst/>
              <a:ahLst/>
              <a:cxnLst/>
              <a:rect l="l" t="t" r="r" b="b"/>
              <a:pathLst>
                <a:path w="6363" h="6363" extrusionOk="0">
                  <a:moveTo>
                    <a:pt x="3153" y="6363"/>
                  </a:moveTo>
                  <a:cubicBezTo>
                    <a:pt x="1460" y="6363"/>
                    <a:pt x="1" y="4904"/>
                    <a:pt x="1" y="3152"/>
                  </a:cubicBezTo>
                  <a:cubicBezTo>
                    <a:pt x="1" y="1460"/>
                    <a:pt x="1460" y="0"/>
                    <a:pt x="3153" y="0"/>
                  </a:cubicBezTo>
                  <a:cubicBezTo>
                    <a:pt x="4904" y="0"/>
                    <a:pt x="6363" y="1460"/>
                    <a:pt x="6363" y="3152"/>
                  </a:cubicBezTo>
                  <a:cubicBezTo>
                    <a:pt x="6363" y="4904"/>
                    <a:pt x="4904" y="6363"/>
                    <a:pt x="3153" y="63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" name="Google Shape;1389;p6"/>
            <p:cNvSpPr/>
            <p:nvPr/>
          </p:nvSpPr>
          <p:spPr>
            <a:xfrm>
              <a:off x="4812500" y="1415725"/>
              <a:ext cx="159075" cy="157625"/>
            </a:xfrm>
            <a:custGeom>
              <a:avLst/>
              <a:gdLst/>
              <a:ahLst/>
              <a:cxnLst/>
              <a:rect l="l" t="t" r="r" b="b"/>
              <a:pathLst>
                <a:path w="6363" h="6305" extrusionOk="0">
                  <a:moveTo>
                    <a:pt x="6305" y="3153"/>
                  </a:moveTo>
                  <a:cubicBezTo>
                    <a:pt x="6363" y="4904"/>
                    <a:pt x="4904" y="6305"/>
                    <a:pt x="3153" y="6305"/>
                  </a:cubicBezTo>
                  <a:cubicBezTo>
                    <a:pt x="1401" y="6305"/>
                    <a:pt x="1" y="4904"/>
                    <a:pt x="1" y="3211"/>
                  </a:cubicBezTo>
                  <a:cubicBezTo>
                    <a:pt x="1" y="1460"/>
                    <a:pt x="1401" y="1"/>
                    <a:pt x="3211" y="1"/>
                  </a:cubicBezTo>
                  <a:cubicBezTo>
                    <a:pt x="4904" y="1"/>
                    <a:pt x="6305" y="1402"/>
                    <a:pt x="6305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" name="Google Shape;1390;p6"/>
            <p:cNvSpPr/>
            <p:nvPr/>
          </p:nvSpPr>
          <p:spPr>
            <a:xfrm>
              <a:off x="5059125" y="1660900"/>
              <a:ext cx="159075" cy="160525"/>
            </a:xfrm>
            <a:custGeom>
              <a:avLst/>
              <a:gdLst/>
              <a:ahLst/>
              <a:cxnLst/>
              <a:rect l="l" t="t" r="r" b="b"/>
              <a:pathLst>
                <a:path w="6363" h="6421" extrusionOk="0">
                  <a:moveTo>
                    <a:pt x="6363" y="3269"/>
                  </a:moveTo>
                  <a:cubicBezTo>
                    <a:pt x="6304" y="5020"/>
                    <a:pt x="4845" y="6421"/>
                    <a:pt x="3094" y="6363"/>
                  </a:cubicBezTo>
                  <a:cubicBezTo>
                    <a:pt x="1343" y="6363"/>
                    <a:pt x="0" y="4903"/>
                    <a:pt x="0" y="3211"/>
                  </a:cubicBezTo>
                  <a:cubicBezTo>
                    <a:pt x="59" y="1401"/>
                    <a:pt x="1518" y="0"/>
                    <a:pt x="3269" y="59"/>
                  </a:cubicBezTo>
                  <a:cubicBezTo>
                    <a:pt x="4962" y="117"/>
                    <a:pt x="6363" y="1518"/>
                    <a:pt x="6363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" name="Google Shape;1391;p6"/>
            <p:cNvSpPr/>
            <p:nvPr/>
          </p:nvSpPr>
          <p:spPr>
            <a:xfrm>
              <a:off x="3097875" y="1172050"/>
              <a:ext cx="157625" cy="159075"/>
            </a:xfrm>
            <a:custGeom>
              <a:avLst/>
              <a:gdLst/>
              <a:ahLst/>
              <a:cxnLst/>
              <a:rect l="l" t="t" r="r" b="b"/>
              <a:pathLst>
                <a:path w="6305" h="6363" extrusionOk="0">
                  <a:moveTo>
                    <a:pt x="6304" y="3152"/>
                  </a:moveTo>
                  <a:cubicBezTo>
                    <a:pt x="6304" y="4903"/>
                    <a:pt x="4903" y="6362"/>
                    <a:pt x="3152" y="6362"/>
                  </a:cubicBezTo>
                  <a:cubicBezTo>
                    <a:pt x="1401" y="6362"/>
                    <a:pt x="0" y="4962"/>
                    <a:pt x="0" y="3210"/>
                  </a:cubicBezTo>
                  <a:cubicBezTo>
                    <a:pt x="0" y="1459"/>
                    <a:pt x="1401" y="0"/>
                    <a:pt x="3152" y="58"/>
                  </a:cubicBezTo>
                  <a:cubicBezTo>
                    <a:pt x="4903" y="58"/>
                    <a:pt x="6304" y="1459"/>
                    <a:pt x="6304" y="31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" name="Google Shape;1392;p6"/>
            <p:cNvSpPr/>
            <p:nvPr/>
          </p:nvSpPr>
          <p:spPr>
            <a:xfrm>
              <a:off x="4323650" y="4361975"/>
              <a:ext cx="156175" cy="156175"/>
            </a:xfrm>
            <a:custGeom>
              <a:avLst/>
              <a:gdLst/>
              <a:ahLst/>
              <a:cxnLst/>
              <a:rect l="l" t="t" r="r" b="b"/>
              <a:pathLst>
                <a:path w="6247" h="6247" extrusionOk="0">
                  <a:moveTo>
                    <a:pt x="3152" y="1"/>
                  </a:moveTo>
                  <a:cubicBezTo>
                    <a:pt x="4904" y="59"/>
                    <a:pt x="6246" y="1460"/>
                    <a:pt x="6246" y="3211"/>
                  </a:cubicBezTo>
                  <a:cubicBezTo>
                    <a:pt x="6188" y="4904"/>
                    <a:pt x="4845" y="6247"/>
                    <a:pt x="3094" y="6188"/>
                  </a:cubicBezTo>
                  <a:cubicBezTo>
                    <a:pt x="1343" y="6188"/>
                    <a:pt x="0" y="4787"/>
                    <a:pt x="59" y="3036"/>
                  </a:cubicBezTo>
                  <a:cubicBezTo>
                    <a:pt x="59" y="1343"/>
                    <a:pt x="1460" y="1"/>
                    <a:pt x="31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" name="Google Shape;1393;p6"/>
            <p:cNvSpPr/>
            <p:nvPr/>
          </p:nvSpPr>
          <p:spPr>
            <a:xfrm>
              <a:off x="2609025" y="1417200"/>
              <a:ext cx="156150" cy="154700"/>
            </a:xfrm>
            <a:custGeom>
              <a:avLst/>
              <a:gdLst/>
              <a:ahLst/>
              <a:cxnLst/>
              <a:rect l="l" t="t" r="r" b="b"/>
              <a:pathLst>
                <a:path w="6246" h="6188" extrusionOk="0">
                  <a:moveTo>
                    <a:pt x="6187" y="3094"/>
                  </a:moveTo>
                  <a:cubicBezTo>
                    <a:pt x="6246" y="4787"/>
                    <a:pt x="4845" y="6188"/>
                    <a:pt x="3152" y="6188"/>
                  </a:cubicBezTo>
                  <a:cubicBezTo>
                    <a:pt x="1459" y="6188"/>
                    <a:pt x="58" y="4845"/>
                    <a:pt x="58" y="3152"/>
                  </a:cubicBezTo>
                  <a:cubicBezTo>
                    <a:pt x="0" y="1401"/>
                    <a:pt x="1401" y="59"/>
                    <a:pt x="3094" y="0"/>
                  </a:cubicBezTo>
                  <a:cubicBezTo>
                    <a:pt x="4786" y="0"/>
                    <a:pt x="6187" y="1401"/>
                    <a:pt x="618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" name="Google Shape;1394;p6"/>
            <p:cNvSpPr/>
            <p:nvPr/>
          </p:nvSpPr>
          <p:spPr>
            <a:xfrm>
              <a:off x="5060575" y="387312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4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4"/>
                  </a:cubicBezTo>
                  <a:cubicBezTo>
                    <a:pt x="1" y="1343"/>
                    <a:pt x="1401" y="1"/>
                    <a:pt x="3094" y="1"/>
                  </a:cubicBezTo>
                  <a:cubicBezTo>
                    <a:pt x="4845" y="1"/>
                    <a:pt x="6188" y="1402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" name="Google Shape;1395;p6"/>
            <p:cNvSpPr/>
            <p:nvPr/>
          </p:nvSpPr>
          <p:spPr>
            <a:xfrm>
              <a:off x="2115775" y="215412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787"/>
                    <a:pt x="4846" y="6129"/>
                    <a:pt x="3153" y="6188"/>
                  </a:cubicBezTo>
                  <a:cubicBezTo>
                    <a:pt x="1402" y="6188"/>
                    <a:pt x="1" y="4787"/>
                    <a:pt x="1" y="3036"/>
                  </a:cubicBezTo>
                  <a:cubicBezTo>
                    <a:pt x="59" y="1343"/>
                    <a:pt x="1402" y="0"/>
                    <a:pt x="3153" y="0"/>
                  </a:cubicBezTo>
                  <a:cubicBezTo>
                    <a:pt x="4846" y="0"/>
                    <a:pt x="6188" y="1343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" name="Google Shape;1396;p6"/>
            <p:cNvSpPr/>
            <p:nvPr/>
          </p:nvSpPr>
          <p:spPr>
            <a:xfrm>
              <a:off x="4813950" y="411537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845"/>
                    <a:pt x="4787" y="6188"/>
                    <a:pt x="3095" y="6188"/>
                  </a:cubicBezTo>
                  <a:cubicBezTo>
                    <a:pt x="1402" y="6188"/>
                    <a:pt x="1" y="4728"/>
                    <a:pt x="59" y="3036"/>
                  </a:cubicBezTo>
                  <a:cubicBezTo>
                    <a:pt x="59" y="1401"/>
                    <a:pt x="1460" y="0"/>
                    <a:pt x="3095" y="0"/>
                  </a:cubicBezTo>
                  <a:cubicBezTo>
                    <a:pt x="4787" y="0"/>
                    <a:pt x="6188" y="1401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" name="Google Shape;1397;p6"/>
            <p:cNvSpPr/>
            <p:nvPr/>
          </p:nvSpPr>
          <p:spPr>
            <a:xfrm>
              <a:off x="3099325" y="436197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5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5"/>
                  </a:cubicBezTo>
                  <a:cubicBezTo>
                    <a:pt x="1" y="1460"/>
                    <a:pt x="1343" y="59"/>
                    <a:pt x="3036" y="59"/>
                  </a:cubicBezTo>
                  <a:cubicBezTo>
                    <a:pt x="4729" y="1"/>
                    <a:pt x="6129" y="1402"/>
                    <a:pt x="612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" name="Google Shape;1398;p6"/>
            <p:cNvSpPr/>
            <p:nvPr/>
          </p:nvSpPr>
          <p:spPr>
            <a:xfrm>
              <a:off x="2115775" y="3378450"/>
              <a:ext cx="156175" cy="156150"/>
            </a:xfrm>
            <a:custGeom>
              <a:avLst/>
              <a:gdLst/>
              <a:ahLst/>
              <a:cxnLst/>
              <a:rect l="l" t="t" r="r" b="b"/>
              <a:pathLst>
                <a:path w="6247" h="6246" extrusionOk="0">
                  <a:moveTo>
                    <a:pt x="3153" y="59"/>
                  </a:moveTo>
                  <a:cubicBezTo>
                    <a:pt x="4846" y="117"/>
                    <a:pt x="6247" y="1576"/>
                    <a:pt x="6188" y="3211"/>
                  </a:cubicBezTo>
                  <a:cubicBezTo>
                    <a:pt x="6130" y="4903"/>
                    <a:pt x="4671" y="6246"/>
                    <a:pt x="3036" y="6188"/>
                  </a:cubicBezTo>
                  <a:cubicBezTo>
                    <a:pt x="1343" y="6129"/>
                    <a:pt x="1" y="4728"/>
                    <a:pt x="59" y="3036"/>
                  </a:cubicBezTo>
                  <a:cubicBezTo>
                    <a:pt x="118" y="1343"/>
                    <a:pt x="1519" y="0"/>
                    <a:pt x="3153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" name="Google Shape;1399;p6"/>
            <p:cNvSpPr/>
            <p:nvPr/>
          </p:nvSpPr>
          <p:spPr>
            <a:xfrm>
              <a:off x="2362400" y="1663800"/>
              <a:ext cx="156175" cy="154725"/>
            </a:xfrm>
            <a:custGeom>
              <a:avLst/>
              <a:gdLst/>
              <a:ahLst/>
              <a:cxnLst/>
              <a:rect l="l" t="t" r="r" b="b"/>
              <a:pathLst>
                <a:path w="6247" h="6189" extrusionOk="0">
                  <a:moveTo>
                    <a:pt x="59" y="3095"/>
                  </a:moveTo>
                  <a:cubicBezTo>
                    <a:pt x="59" y="1402"/>
                    <a:pt x="1518" y="1"/>
                    <a:pt x="3152" y="59"/>
                  </a:cubicBezTo>
                  <a:cubicBezTo>
                    <a:pt x="4845" y="59"/>
                    <a:pt x="6246" y="1519"/>
                    <a:pt x="6188" y="3211"/>
                  </a:cubicBezTo>
                  <a:cubicBezTo>
                    <a:pt x="6129" y="4846"/>
                    <a:pt x="4729" y="6188"/>
                    <a:pt x="3094" y="6188"/>
                  </a:cubicBezTo>
                  <a:cubicBezTo>
                    <a:pt x="1401" y="6188"/>
                    <a:pt x="0" y="4729"/>
                    <a:pt x="5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" name="Google Shape;1400;p6"/>
            <p:cNvSpPr/>
            <p:nvPr/>
          </p:nvSpPr>
          <p:spPr>
            <a:xfrm>
              <a:off x="4571725" y="1174950"/>
              <a:ext cx="153250" cy="154725"/>
            </a:xfrm>
            <a:custGeom>
              <a:avLst/>
              <a:gdLst/>
              <a:ahLst/>
              <a:cxnLst/>
              <a:rect l="l" t="t" r="r" b="b"/>
              <a:pathLst>
                <a:path w="6130" h="6189" extrusionOk="0">
                  <a:moveTo>
                    <a:pt x="6129" y="3094"/>
                  </a:moveTo>
                  <a:cubicBezTo>
                    <a:pt x="6129" y="4729"/>
                    <a:pt x="4787" y="6130"/>
                    <a:pt x="3094" y="6130"/>
                  </a:cubicBezTo>
                  <a:cubicBezTo>
                    <a:pt x="1460" y="6188"/>
                    <a:pt x="0" y="4729"/>
                    <a:pt x="59" y="3036"/>
                  </a:cubicBezTo>
                  <a:cubicBezTo>
                    <a:pt x="59" y="1402"/>
                    <a:pt x="1460" y="1"/>
                    <a:pt x="3094" y="1"/>
                  </a:cubicBezTo>
                  <a:cubicBezTo>
                    <a:pt x="4728" y="1"/>
                    <a:pt x="6129" y="1402"/>
                    <a:pt x="6129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" name="Google Shape;1401;p6"/>
            <p:cNvSpPr/>
            <p:nvPr/>
          </p:nvSpPr>
          <p:spPr>
            <a:xfrm>
              <a:off x="5308650" y="1911875"/>
              <a:ext cx="153250" cy="153250"/>
            </a:xfrm>
            <a:custGeom>
              <a:avLst/>
              <a:gdLst/>
              <a:ahLst/>
              <a:cxnLst/>
              <a:rect l="l" t="t" r="r" b="b"/>
              <a:pathLst>
                <a:path w="6130" h="6130" extrusionOk="0">
                  <a:moveTo>
                    <a:pt x="6129" y="3036"/>
                  </a:moveTo>
                  <a:cubicBezTo>
                    <a:pt x="6129" y="4671"/>
                    <a:pt x="4728" y="6071"/>
                    <a:pt x="3094" y="6130"/>
                  </a:cubicBezTo>
                  <a:cubicBezTo>
                    <a:pt x="1460" y="6130"/>
                    <a:pt x="0" y="4729"/>
                    <a:pt x="0" y="3036"/>
                  </a:cubicBezTo>
                  <a:cubicBezTo>
                    <a:pt x="0" y="1402"/>
                    <a:pt x="1401" y="1"/>
                    <a:pt x="3036" y="1"/>
                  </a:cubicBezTo>
                  <a:cubicBezTo>
                    <a:pt x="4728" y="1"/>
                    <a:pt x="6071" y="1402"/>
                    <a:pt x="6129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" name="Google Shape;1402;p6"/>
            <p:cNvSpPr/>
            <p:nvPr/>
          </p:nvSpPr>
          <p:spPr>
            <a:xfrm>
              <a:off x="2855625" y="1173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3036"/>
                  </a:moveTo>
                  <a:cubicBezTo>
                    <a:pt x="5955" y="4670"/>
                    <a:pt x="4612" y="5954"/>
                    <a:pt x="2919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285"/>
                    <a:pt x="1343" y="0"/>
                    <a:pt x="2978" y="0"/>
                  </a:cubicBezTo>
                  <a:cubicBezTo>
                    <a:pt x="4670" y="59"/>
                    <a:pt x="5955" y="1343"/>
                    <a:pt x="5955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" name="Google Shape;1403;p6"/>
            <p:cNvSpPr/>
            <p:nvPr/>
          </p:nvSpPr>
          <p:spPr>
            <a:xfrm>
              <a:off x="5307200" y="3627975"/>
              <a:ext cx="148850" cy="150325"/>
            </a:xfrm>
            <a:custGeom>
              <a:avLst/>
              <a:gdLst/>
              <a:ahLst/>
              <a:cxnLst/>
              <a:rect l="l" t="t" r="r" b="b"/>
              <a:pathLst>
                <a:path w="5954" h="6013" extrusionOk="0">
                  <a:moveTo>
                    <a:pt x="2977" y="6013"/>
                  </a:moveTo>
                  <a:cubicBezTo>
                    <a:pt x="1284" y="6013"/>
                    <a:pt x="0" y="4670"/>
                    <a:pt x="0" y="3036"/>
                  </a:cubicBezTo>
                  <a:cubicBezTo>
                    <a:pt x="0" y="1343"/>
                    <a:pt x="1343" y="1"/>
                    <a:pt x="3035" y="59"/>
                  </a:cubicBezTo>
                  <a:cubicBezTo>
                    <a:pt x="4670" y="59"/>
                    <a:pt x="5954" y="1402"/>
                    <a:pt x="5954" y="3036"/>
                  </a:cubicBezTo>
                  <a:cubicBezTo>
                    <a:pt x="5954" y="4729"/>
                    <a:pt x="4611" y="6013"/>
                    <a:pt x="2977" y="60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" name="Google Shape;1404;p6"/>
            <p:cNvSpPr/>
            <p:nvPr/>
          </p:nvSpPr>
          <p:spPr>
            <a:xfrm>
              <a:off x="3839175" y="931250"/>
              <a:ext cx="147400" cy="148875"/>
            </a:xfrm>
            <a:custGeom>
              <a:avLst/>
              <a:gdLst/>
              <a:ahLst/>
              <a:cxnLst/>
              <a:rect l="l" t="t" r="r" b="b"/>
              <a:pathLst>
                <a:path w="5896" h="5955" extrusionOk="0">
                  <a:moveTo>
                    <a:pt x="2977" y="5955"/>
                  </a:moveTo>
                  <a:cubicBezTo>
                    <a:pt x="1285" y="5955"/>
                    <a:pt x="0" y="4612"/>
                    <a:pt x="0" y="2978"/>
                  </a:cubicBezTo>
                  <a:cubicBezTo>
                    <a:pt x="0" y="1285"/>
                    <a:pt x="1285" y="1"/>
                    <a:pt x="2977" y="1"/>
                  </a:cubicBezTo>
                  <a:cubicBezTo>
                    <a:pt x="4612" y="1"/>
                    <a:pt x="5896" y="1285"/>
                    <a:pt x="5896" y="2920"/>
                  </a:cubicBezTo>
                  <a:cubicBezTo>
                    <a:pt x="5896" y="4612"/>
                    <a:pt x="4612" y="5896"/>
                    <a:pt x="2977" y="595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" name="Google Shape;1405;p6"/>
            <p:cNvSpPr/>
            <p:nvPr/>
          </p:nvSpPr>
          <p:spPr>
            <a:xfrm>
              <a:off x="2365325" y="3871675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4" y="2977"/>
                  </a:moveTo>
                  <a:cubicBezTo>
                    <a:pt x="5954" y="4670"/>
                    <a:pt x="4670" y="5954"/>
                    <a:pt x="3035" y="5954"/>
                  </a:cubicBezTo>
                  <a:cubicBezTo>
                    <a:pt x="1343" y="5954"/>
                    <a:pt x="0" y="4612"/>
                    <a:pt x="0" y="2919"/>
                  </a:cubicBezTo>
                  <a:cubicBezTo>
                    <a:pt x="59" y="1285"/>
                    <a:pt x="1343" y="0"/>
                    <a:pt x="3035" y="0"/>
                  </a:cubicBezTo>
                  <a:cubicBezTo>
                    <a:pt x="4670" y="0"/>
                    <a:pt x="5954" y="1343"/>
                    <a:pt x="5954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" name="Google Shape;1406;p6"/>
            <p:cNvSpPr/>
            <p:nvPr/>
          </p:nvSpPr>
          <p:spPr>
            <a:xfrm>
              <a:off x="2607550" y="4118300"/>
              <a:ext cx="150325" cy="150325"/>
            </a:xfrm>
            <a:custGeom>
              <a:avLst/>
              <a:gdLst/>
              <a:ahLst/>
              <a:cxnLst/>
              <a:rect l="l" t="t" r="r" b="b"/>
              <a:pathLst>
                <a:path w="6013" h="6013" extrusionOk="0">
                  <a:moveTo>
                    <a:pt x="6013" y="2977"/>
                  </a:moveTo>
                  <a:cubicBezTo>
                    <a:pt x="6013" y="4611"/>
                    <a:pt x="4729" y="5954"/>
                    <a:pt x="3036" y="5954"/>
                  </a:cubicBezTo>
                  <a:cubicBezTo>
                    <a:pt x="1343" y="6012"/>
                    <a:pt x="1" y="4670"/>
                    <a:pt x="59" y="2977"/>
                  </a:cubicBezTo>
                  <a:cubicBezTo>
                    <a:pt x="59" y="1284"/>
                    <a:pt x="1343" y="0"/>
                    <a:pt x="3036" y="0"/>
                  </a:cubicBezTo>
                  <a:cubicBezTo>
                    <a:pt x="4670" y="0"/>
                    <a:pt x="6013" y="1343"/>
                    <a:pt x="6013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" name="Google Shape;1407;p6"/>
            <p:cNvSpPr/>
            <p:nvPr/>
          </p:nvSpPr>
          <p:spPr>
            <a:xfrm>
              <a:off x="5553800" y="2892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1" y="2919"/>
                  </a:moveTo>
                  <a:cubicBezTo>
                    <a:pt x="1" y="1285"/>
                    <a:pt x="1343" y="1"/>
                    <a:pt x="3036" y="59"/>
                  </a:cubicBezTo>
                  <a:cubicBezTo>
                    <a:pt x="4670" y="59"/>
                    <a:pt x="5955" y="1402"/>
                    <a:pt x="5955" y="3095"/>
                  </a:cubicBezTo>
                  <a:cubicBezTo>
                    <a:pt x="5896" y="4729"/>
                    <a:pt x="4612" y="5955"/>
                    <a:pt x="2919" y="5955"/>
                  </a:cubicBezTo>
                  <a:cubicBezTo>
                    <a:pt x="1285" y="5955"/>
                    <a:pt x="1" y="4612"/>
                    <a:pt x="1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" name="Google Shape;1408;p6"/>
            <p:cNvSpPr/>
            <p:nvPr/>
          </p:nvSpPr>
          <p:spPr>
            <a:xfrm>
              <a:off x="5553800" y="26459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2977"/>
                  </a:moveTo>
                  <a:cubicBezTo>
                    <a:pt x="5955" y="4670"/>
                    <a:pt x="4612" y="5954"/>
                    <a:pt x="2978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343"/>
                    <a:pt x="1285" y="59"/>
                    <a:pt x="2919" y="0"/>
                  </a:cubicBezTo>
                  <a:cubicBezTo>
                    <a:pt x="4612" y="0"/>
                    <a:pt x="5955" y="1284"/>
                    <a:pt x="5955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" name="Google Shape;1409;p6"/>
            <p:cNvSpPr/>
            <p:nvPr/>
          </p:nvSpPr>
          <p:spPr>
            <a:xfrm>
              <a:off x="3592550" y="931250"/>
              <a:ext cx="147425" cy="148875"/>
            </a:xfrm>
            <a:custGeom>
              <a:avLst/>
              <a:gdLst/>
              <a:ahLst/>
              <a:cxnLst/>
              <a:rect l="l" t="t" r="r" b="b"/>
              <a:pathLst>
                <a:path w="5897" h="5955" extrusionOk="0">
                  <a:moveTo>
                    <a:pt x="5896" y="2978"/>
                  </a:moveTo>
                  <a:cubicBezTo>
                    <a:pt x="5896" y="4612"/>
                    <a:pt x="4612" y="5955"/>
                    <a:pt x="2919" y="5896"/>
                  </a:cubicBezTo>
                  <a:cubicBezTo>
                    <a:pt x="1285" y="5896"/>
                    <a:pt x="1" y="4612"/>
                    <a:pt x="1" y="2978"/>
                  </a:cubicBezTo>
                  <a:cubicBezTo>
                    <a:pt x="1" y="1285"/>
                    <a:pt x="1285" y="1"/>
                    <a:pt x="2978" y="1"/>
                  </a:cubicBezTo>
                  <a:cubicBezTo>
                    <a:pt x="4612" y="1"/>
                    <a:pt x="5896" y="1285"/>
                    <a:pt x="5896" y="29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" name="Google Shape;1410;p6"/>
            <p:cNvSpPr/>
            <p:nvPr/>
          </p:nvSpPr>
          <p:spPr>
            <a:xfrm>
              <a:off x="4571725" y="4366375"/>
              <a:ext cx="147400" cy="147400"/>
            </a:xfrm>
            <a:custGeom>
              <a:avLst/>
              <a:gdLst/>
              <a:ahLst/>
              <a:cxnLst/>
              <a:rect l="l" t="t" r="r" b="b"/>
              <a:pathLst>
                <a:path w="5896" h="5896" extrusionOk="0">
                  <a:moveTo>
                    <a:pt x="5896" y="2977"/>
                  </a:moveTo>
                  <a:cubicBezTo>
                    <a:pt x="5896" y="4553"/>
                    <a:pt x="4553" y="5895"/>
                    <a:pt x="2919" y="5895"/>
                  </a:cubicBezTo>
                  <a:cubicBezTo>
                    <a:pt x="1285" y="5895"/>
                    <a:pt x="0" y="4553"/>
                    <a:pt x="0" y="2860"/>
                  </a:cubicBezTo>
                  <a:cubicBezTo>
                    <a:pt x="0" y="1226"/>
                    <a:pt x="1343" y="0"/>
                    <a:pt x="2977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" name="Google Shape;1411;p6"/>
            <p:cNvSpPr/>
            <p:nvPr/>
          </p:nvSpPr>
          <p:spPr>
            <a:xfrm>
              <a:off x="5555275" y="24051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553" y="5837"/>
                    <a:pt x="2919" y="5837"/>
                  </a:cubicBezTo>
                  <a:cubicBezTo>
                    <a:pt x="1284" y="5837"/>
                    <a:pt x="0" y="4553"/>
                    <a:pt x="0" y="2919"/>
                  </a:cubicBezTo>
                  <a:cubicBezTo>
                    <a:pt x="0" y="1284"/>
                    <a:pt x="1284" y="0"/>
                    <a:pt x="2919" y="0"/>
                  </a:cubicBezTo>
                  <a:cubicBezTo>
                    <a:pt x="4495" y="0"/>
                    <a:pt x="5837" y="1284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" name="Google Shape;1412;p6"/>
            <p:cNvSpPr/>
            <p:nvPr/>
          </p:nvSpPr>
          <p:spPr>
            <a:xfrm>
              <a:off x="2120150" y="1910425"/>
              <a:ext cx="147425" cy="147400"/>
            </a:xfrm>
            <a:custGeom>
              <a:avLst/>
              <a:gdLst/>
              <a:ahLst/>
              <a:cxnLst/>
              <a:rect l="l" t="t" r="r" b="b"/>
              <a:pathLst>
                <a:path w="5897" h="5896" extrusionOk="0">
                  <a:moveTo>
                    <a:pt x="5896" y="2919"/>
                  </a:moveTo>
                  <a:cubicBezTo>
                    <a:pt x="5896" y="4553"/>
                    <a:pt x="4612" y="5896"/>
                    <a:pt x="2978" y="5896"/>
                  </a:cubicBezTo>
                  <a:cubicBezTo>
                    <a:pt x="1344" y="5896"/>
                    <a:pt x="1" y="4612"/>
                    <a:pt x="1" y="2977"/>
                  </a:cubicBezTo>
                  <a:cubicBezTo>
                    <a:pt x="1" y="1343"/>
                    <a:pt x="1285" y="59"/>
                    <a:pt x="2920" y="1"/>
                  </a:cubicBezTo>
                  <a:cubicBezTo>
                    <a:pt x="4554" y="1"/>
                    <a:pt x="5838" y="1285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" name="Google Shape;1413;p6"/>
            <p:cNvSpPr/>
            <p:nvPr/>
          </p:nvSpPr>
          <p:spPr>
            <a:xfrm>
              <a:off x="4081400" y="93272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5896" y="2919"/>
                  </a:moveTo>
                  <a:cubicBezTo>
                    <a:pt x="5896" y="4553"/>
                    <a:pt x="4554" y="5837"/>
                    <a:pt x="2919" y="5837"/>
                  </a:cubicBezTo>
                  <a:cubicBezTo>
                    <a:pt x="1285" y="5779"/>
                    <a:pt x="1" y="4437"/>
                    <a:pt x="59" y="2861"/>
                  </a:cubicBezTo>
                  <a:cubicBezTo>
                    <a:pt x="59" y="1226"/>
                    <a:pt x="1402" y="0"/>
                    <a:pt x="2978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" name="Google Shape;1414;p6"/>
            <p:cNvSpPr/>
            <p:nvPr/>
          </p:nvSpPr>
          <p:spPr>
            <a:xfrm>
              <a:off x="5553800" y="314057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2978" y="1"/>
                  </a:moveTo>
                  <a:cubicBezTo>
                    <a:pt x="4554" y="1"/>
                    <a:pt x="5896" y="1402"/>
                    <a:pt x="5896" y="2978"/>
                  </a:cubicBezTo>
                  <a:cubicBezTo>
                    <a:pt x="5838" y="4554"/>
                    <a:pt x="4554" y="5838"/>
                    <a:pt x="2978" y="5838"/>
                  </a:cubicBezTo>
                  <a:cubicBezTo>
                    <a:pt x="1343" y="5838"/>
                    <a:pt x="1" y="4495"/>
                    <a:pt x="59" y="2861"/>
                  </a:cubicBezTo>
                  <a:cubicBezTo>
                    <a:pt x="59" y="1285"/>
                    <a:pt x="1402" y="1"/>
                    <a:pt x="29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" name="Google Shape;1415;p6"/>
            <p:cNvSpPr/>
            <p:nvPr/>
          </p:nvSpPr>
          <p:spPr>
            <a:xfrm>
              <a:off x="5064950" y="14215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8" y="2977"/>
                  </a:moveTo>
                  <a:cubicBezTo>
                    <a:pt x="5838" y="4553"/>
                    <a:pt x="4495" y="5838"/>
                    <a:pt x="2919" y="5838"/>
                  </a:cubicBezTo>
                  <a:cubicBezTo>
                    <a:pt x="1343" y="5838"/>
                    <a:pt x="1" y="4495"/>
                    <a:pt x="59" y="2919"/>
                  </a:cubicBezTo>
                  <a:cubicBezTo>
                    <a:pt x="59" y="1343"/>
                    <a:pt x="1402" y="0"/>
                    <a:pt x="2978" y="59"/>
                  </a:cubicBezTo>
                  <a:cubicBezTo>
                    <a:pt x="4554" y="59"/>
                    <a:pt x="5838" y="1401"/>
                    <a:pt x="5838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" name="Google Shape;1416;p6"/>
            <p:cNvSpPr/>
            <p:nvPr/>
          </p:nvSpPr>
          <p:spPr>
            <a:xfrm>
              <a:off x="3345950" y="9327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0" y="4437"/>
                    <a:pt x="0" y="2861"/>
                  </a:cubicBezTo>
                  <a:cubicBezTo>
                    <a:pt x="59" y="1284"/>
                    <a:pt x="1401" y="0"/>
                    <a:pt x="2977" y="0"/>
                  </a:cubicBezTo>
                  <a:cubicBezTo>
                    <a:pt x="4553" y="0"/>
                    <a:pt x="5837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" name="Google Shape;1417;p6"/>
            <p:cNvSpPr/>
            <p:nvPr/>
          </p:nvSpPr>
          <p:spPr>
            <a:xfrm>
              <a:off x="2857100" y="43663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58" y="4553"/>
                    <a:pt x="0" y="2977"/>
                  </a:cubicBezTo>
                  <a:cubicBezTo>
                    <a:pt x="0" y="1401"/>
                    <a:pt x="1284" y="58"/>
                    <a:pt x="2860" y="58"/>
                  </a:cubicBezTo>
                  <a:cubicBezTo>
                    <a:pt x="4436" y="0"/>
                    <a:pt x="5779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" name="Google Shape;1418;p6"/>
            <p:cNvSpPr/>
            <p:nvPr/>
          </p:nvSpPr>
          <p:spPr>
            <a:xfrm>
              <a:off x="2121625" y="3630900"/>
              <a:ext cx="144500" cy="145950"/>
            </a:xfrm>
            <a:custGeom>
              <a:avLst/>
              <a:gdLst/>
              <a:ahLst/>
              <a:cxnLst/>
              <a:rect l="l" t="t" r="r" b="b"/>
              <a:pathLst>
                <a:path w="5780" h="5838" extrusionOk="0">
                  <a:moveTo>
                    <a:pt x="2919" y="0"/>
                  </a:moveTo>
                  <a:cubicBezTo>
                    <a:pt x="4437" y="0"/>
                    <a:pt x="5779" y="1343"/>
                    <a:pt x="5779" y="2919"/>
                  </a:cubicBezTo>
                  <a:cubicBezTo>
                    <a:pt x="5779" y="4495"/>
                    <a:pt x="4437" y="5837"/>
                    <a:pt x="2861" y="5779"/>
                  </a:cubicBezTo>
                  <a:cubicBezTo>
                    <a:pt x="1285" y="5779"/>
                    <a:pt x="0" y="4437"/>
                    <a:pt x="0" y="2861"/>
                  </a:cubicBezTo>
                  <a:cubicBezTo>
                    <a:pt x="0" y="1343"/>
                    <a:pt x="1343" y="0"/>
                    <a:pt x="291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" name="Google Shape;1419;p6"/>
            <p:cNvSpPr/>
            <p:nvPr/>
          </p:nvSpPr>
          <p:spPr>
            <a:xfrm>
              <a:off x="3840625" y="4611525"/>
              <a:ext cx="144500" cy="143025"/>
            </a:xfrm>
            <a:custGeom>
              <a:avLst/>
              <a:gdLst/>
              <a:ahLst/>
              <a:cxnLst/>
              <a:rect l="l" t="t" r="r" b="b"/>
              <a:pathLst>
                <a:path w="5780" h="5721" extrusionOk="0">
                  <a:moveTo>
                    <a:pt x="5779" y="2802"/>
                  </a:moveTo>
                  <a:cubicBezTo>
                    <a:pt x="5779" y="4378"/>
                    <a:pt x="4437" y="5721"/>
                    <a:pt x="2861" y="5721"/>
                  </a:cubicBezTo>
                  <a:cubicBezTo>
                    <a:pt x="1343" y="5721"/>
                    <a:pt x="59" y="4436"/>
                    <a:pt x="1" y="2860"/>
                  </a:cubicBezTo>
                  <a:cubicBezTo>
                    <a:pt x="1" y="1284"/>
                    <a:pt x="1285" y="0"/>
                    <a:pt x="2861" y="0"/>
                  </a:cubicBezTo>
                  <a:cubicBezTo>
                    <a:pt x="4437" y="0"/>
                    <a:pt x="5721" y="1226"/>
                    <a:pt x="5779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" name="Google Shape;1420;p6"/>
            <p:cNvSpPr/>
            <p:nvPr/>
          </p:nvSpPr>
          <p:spPr>
            <a:xfrm>
              <a:off x="1879375" y="28954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1"/>
                  </a:moveTo>
                  <a:cubicBezTo>
                    <a:pt x="4437" y="1"/>
                    <a:pt x="5663" y="1285"/>
                    <a:pt x="5721" y="2861"/>
                  </a:cubicBezTo>
                  <a:cubicBezTo>
                    <a:pt x="5721" y="4437"/>
                    <a:pt x="4437" y="5721"/>
                    <a:pt x="2861" y="5721"/>
                  </a:cubicBezTo>
                  <a:cubicBezTo>
                    <a:pt x="1285" y="5721"/>
                    <a:pt x="1" y="4437"/>
                    <a:pt x="1" y="2861"/>
                  </a:cubicBezTo>
                  <a:cubicBezTo>
                    <a:pt x="1" y="1285"/>
                    <a:pt x="1285" y="59"/>
                    <a:pt x="28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" name="Google Shape;1421;p6"/>
            <p:cNvSpPr/>
            <p:nvPr/>
          </p:nvSpPr>
          <p:spPr>
            <a:xfrm>
              <a:off x="1879375" y="26488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5720"/>
                  </a:moveTo>
                  <a:cubicBezTo>
                    <a:pt x="1285" y="5720"/>
                    <a:pt x="1" y="4436"/>
                    <a:pt x="1" y="2860"/>
                  </a:cubicBezTo>
                  <a:cubicBezTo>
                    <a:pt x="1" y="1284"/>
                    <a:pt x="1285" y="0"/>
                    <a:pt x="2919" y="0"/>
                  </a:cubicBezTo>
                  <a:cubicBezTo>
                    <a:pt x="4495" y="58"/>
                    <a:pt x="5721" y="1343"/>
                    <a:pt x="5721" y="2919"/>
                  </a:cubicBezTo>
                  <a:cubicBezTo>
                    <a:pt x="5663" y="4495"/>
                    <a:pt x="4437" y="5720"/>
                    <a:pt x="2861" y="57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" name="Google Shape;1422;p6"/>
            <p:cNvSpPr/>
            <p:nvPr/>
          </p:nvSpPr>
          <p:spPr>
            <a:xfrm>
              <a:off x="3594025" y="4610050"/>
              <a:ext cx="143025" cy="144500"/>
            </a:xfrm>
            <a:custGeom>
              <a:avLst/>
              <a:gdLst/>
              <a:ahLst/>
              <a:cxnLst/>
              <a:rect l="l" t="t" r="r" b="b"/>
              <a:pathLst>
                <a:path w="5721" h="5780" extrusionOk="0">
                  <a:moveTo>
                    <a:pt x="2860" y="5780"/>
                  </a:moveTo>
                  <a:cubicBezTo>
                    <a:pt x="1284" y="5780"/>
                    <a:pt x="59" y="4495"/>
                    <a:pt x="0" y="2919"/>
                  </a:cubicBezTo>
                  <a:cubicBezTo>
                    <a:pt x="0" y="1343"/>
                    <a:pt x="1343" y="1"/>
                    <a:pt x="2919" y="59"/>
                  </a:cubicBezTo>
                  <a:cubicBezTo>
                    <a:pt x="4495" y="59"/>
                    <a:pt x="5720" y="1343"/>
                    <a:pt x="5720" y="2919"/>
                  </a:cubicBezTo>
                  <a:cubicBezTo>
                    <a:pt x="5720" y="4495"/>
                    <a:pt x="4436" y="5780"/>
                    <a:pt x="2860" y="57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" name="Google Shape;1423;p6"/>
            <p:cNvSpPr/>
            <p:nvPr/>
          </p:nvSpPr>
          <p:spPr>
            <a:xfrm>
              <a:off x="5556725" y="215995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2802" y="5663"/>
                  </a:moveTo>
                  <a:cubicBezTo>
                    <a:pt x="1226" y="5663"/>
                    <a:pt x="0" y="4379"/>
                    <a:pt x="59" y="2803"/>
                  </a:cubicBezTo>
                  <a:cubicBezTo>
                    <a:pt x="59" y="1227"/>
                    <a:pt x="1343" y="1"/>
                    <a:pt x="2919" y="1"/>
                  </a:cubicBezTo>
                  <a:cubicBezTo>
                    <a:pt x="4495" y="59"/>
                    <a:pt x="5662" y="1285"/>
                    <a:pt x="5662" y="2861"/>
                  </a:cubicBezTo>
                  <a:cubicBezTo>
                    <a:pt x="5662" y="4437"/>
                    <a:pt x="4437" y="5663"/>
                    <a:pt x="2802" y="56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" name="Google Shape;1424;p6"/>
            <p:cNvSpPr/>
            <p:nvPr/>
          </p:nvSpPr>
          <p:spPr>
            <a:xfrm>
              <a:off x="4821250" y="11808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60"/>
                  </a:moveTo>
                  <a:cubicBezTo>
                    <a:pt x="5663" y="4436"/>
                    <a:pt x="4379" y="5662"/>
                    <a:pt x="2803" y="5662"/>
                  </a:cubicBezTo>
                  <a:cubicBezTo>
                    <a:pt x="1227" y="5662"/>
                    <a:pt x="1" y="4436"/>
                    <a:pt x="1" y="2802"/>
                  </a:cubicBezTo>
                  <a:cubicBezTo>
                    <a:pt x="1" y="1284"/>
                    <a:pt x="1227" y="59"/>
                    <a:pt x="2744" y="59"/>
                  </a:cubicBezTo>
                  <a:cubicBezTo>
                    <a:pt x="4379" y="0"/>
                    <a:pt x="5604" y="1226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" name="Google Shape;1425;p6"/>
            <p:cNvSpPr/>
            <p:nvPr/>
          </p:nvSpPr>
          <p:spPr>
            <a:xfrm>
              <a:off x="5314475" y="16711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03"/>
                  </a:moveTo>
                  <a:cubicBezTo>
                    <a:pt x="5663" y="4379"/>
                    <a:pt x="4437" y="5663"/>
                    <a:pt x="2803" y="5663"/>
                  </a:cubicBezTo>
                  <a:cubicBezTo>
                    <a:pt x="1227" y="5663"/>
                    <a:pt x="1" y="4379"/>
                    <a:pt x="1" y="2803"/>
                  </a:cubicBezTo>
                  <a:cubicBezTo>
                    <a:pt x="1" y="1227"/>
                    <a:pt x="1227" y="1"/>
                    <a:pt x="2803" y="1"/>
                  </a:cubicBezTo>
                  <a:cubicBezTo>
                    <a:pt x="4379" y="1"/>
                    <a:pt x="5663" y="1227"/>
                    <a:pt x="566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" name="Google Shape;1426;p6"/>
            <p:cNvSpPr/>
            <p:nvPr/>
          </p:nvSpPr>
          <p:spPr>
            <a:xfrm>
              <a:off x="1880850" y="2408025"/>
              <a:ext cx="140100" cy="140125"/>
            </a:xfrm>
            <a:custGeom>
              <a:avLst/>
              <a:gdLst/>
              <a:ahLst/>
              <a:cxnLst/>
              <a:rect l="l" t="t" r="r" b="b"/>
              <a:pathLst>
                <a:path w="5604" h="5605" extrusionOk="0">
                  <a:moveTo>
                    <a:pt x="5604" y="2803"/>
                  </a:moveTo>
                  <a:cubicBezTo>
                    <a:pt x="5604" y="4379"/>
                    <a:pt x="4378" y="5604"/>
                    <a:pt x="2744" y="5604"/>
                  </a:cubicBezTo>
                  <a:cubicBezTo>
                    <a:pt x="1226" y="5546"/>
                    <a:pt x="0" y="4379"/>
                    <a:pt x="0" y="2803"/>
                  </a:cubicBezTo>
                  <a:cubicBezTo>
                    <a:pt x="0" y="1227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" name="Google Shape;1427;p6"/>
            <p:cNvSpPr/>
            <p:nvPr/>
          </p:nvSpPr>
          <p:spPr>
            <a:xfrm>
              <a:off x="5067875" y="4122675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2802" y="5604"/>
                  </a:moveTo>
                  <a:cubicBezTo>
                    <a:pt x="1226" y="5604"/>
                    <a:pt x="0" y="4378"/>
                    <a:pt x="0" y="2802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78" y="0"/>
                    <a:pt x="5604" y="1284"/>
                    <a:pt x="5604" y="2860"/>
                  </a:cubicBezTo>
                  <a:cubicBezTo>
                    <a:pt x="5604" y="4378"/>
                    <a:pt x="4378" y="5604"/>
                    <a:pt x="2802" y="56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" name="Google Shape;1428;p6"/>
            <p:cNvSpPr/>
            <p:nvPr/>
          </p:nvSpPr>
          <p:spPr>
            <a:xfrm>
              <a:off x="4330950" y="934175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2" y="2861"/>
                  </a:moveTo>
                  <a:cubicBezTo>
                    <a:pt x="5662" y="4437"/>
                    <a:pt x="4436" y="5663"/>
                    <a:pt x="2860" y="5663"/>
                  </a:cubicBezTo>
                  <a:cubicBezTo>
                    <a:pt x="1226" y="5663"/>
                    <a:pt x="0" y="4379"/>
                    <a:pt x="59" y="2803"/>
                  </a:cubicBezTo>
                  <a:cubicBezTo>
                    <a:pt x="59" y="1226"/>
                    <a:pt x="1284" y="59"/>
                    <a:pt x="2860" y="59"/>
                  </a:cubicBezTo>
                  <a:cubicBezTo>
                    <a:pt x="4436" y="1"/>
                    <a:pt x="5662" y="1285"/>
                    <a:pt x="5662" y="28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" name="Google Shape;1429;p6"/>
            <p:cNvSpPr/>
            <p:nvPr/>
          </p:nvSpPr>
          <p:spPr>
            <a:xfrm>
              <a:off x="4085800" y="4617350"/>
              <a:ext cx="140100" cy="138650"/>
            </a:xfrm>
            <a:custGeom>
              <a:avLst/>
              <a:gdLst/>
              <a:ahLst/>
              <a:cxnLst/>
              <a:rect l="l" t="t" r="r" b="b"/>
              <a:pathLst>
                <a:path w="5604" h="5546" extrusionOk="0">
                  <a:moveTo>
                    <a:pt x="2802" y="5546"/>
                  </a:moveTo>
                  <a:cubicBezTo>
                    <a:pt x="1226" y="5546"/>
                    <a:pt x="0" y="4320"/>
                    <a:pt x="0" y="2744"/>
                  </a:cubicBezTo>
                  <a:cubicBezTo>
                    <a:pt x="0" y="1168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ubicBezTo>
                    <a:pt x="5604" y="4379"/>
                    <a:pt x="4378" y="5546"/>
                    <a:pt x="2802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" name="Google Shape;1430;p6"/>
            <p:cNvSpPr/>
            <p:nvPr/>
          </p:nvSpPr>
          <p:spPr>
            <a:xfrm>
              <a:off x="5558175" y="3387200"/>
              <a:ext cx="140125" cy="140125"/>
            </a:xfrm>
            <a:custGeom>
              <a:avLst/>
              <a:gdLst/>
              <a:ahLst/>
              <a:cxnLst/>
              <a:rect l="l" t="t" r="r" b="b"/>
              <a:pathLst>
                <a:path w="5605" h="5605" extrusionOk="0">
                  <a:moveTo>
                    <a:pt x="2744" y="5546"/>
                  </a:moveTo>
                  <a:cubicBezTo>
                    <a:pt x="1227" y="5546"/>
                    <a:pt x="1" y="4320"/>
                    <a:pt x="1" y="2744"/>
                  </a:cubicBezTo>
                  <a:cubicBezTo>
                    <a:pt x="1" y="1226"/>
                    <a:pt x="1285" y="0"/>
                    <a:pt x="2803" y="0"/>
                  </a:cubicBezTo>
                  <a:cubicBezTo>
                    <a:pt x="4379" y="0"/>
                    <a:pt x="5604" y="1285"/>
                    <a:pt x="5546" y="2802"/>
                  </a:cubicBezTo>
                  <a:cubicBezTo>
                    <a:pt x="5546" y="4378"/>
                    <a:pt x="4320" y="5604"/>
                    <a:pt x="2744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" name="Google Shape;1431;p6"/>
            <p:cNvSpPr/>
            <p:nvPr/>
          </p:nvSpPr>
          <p:spPr>
            <a:xfrm>
              <a:off x="2369700" y="1424500"/>
              <a:ext cx="141575" cy="140100"/>
            </a:xfrm>
            <a:custGeom>
              <a:avLst/>
              <a:gdLst/>
              <a:ahLst/>
              <a:cxnLst/>
              <a:rect l="l" t="t" r="r" b="b"/>
              <a:pathLst>
                <a:path w="5663" h="5604" extrusionOk="0">
                  <a:moveTo>
                    <a:pt x="5604" y="2860"/>
                  </a:moveTo>
                  <a:cubicBezTo>
                    <a:pt x="5546" y="4436"/>
                    <a:pt x="4320" y="5604"/>
                    <a:pt x="2744" y="5604"/>
                  </a:cubicBezTo>
                  <a:cubicBezTo>
                    <a:pt x="1226" y="5545"/>
                    <a:pt x="0" y="4320"/>
                    <a:pt x="59" y="2744"/>
                  </a:cubicBezTo>
                  <a:cubicBezTo>
                    <a:pt x="59" y="1226"/>
                    <a:pt x="1343" y="0"/>
                    <a:pt x="2860" y="59"/>
                  </a:cubicBezTo>
                  <a:cubicBezTo>
                    <a:pt x="4437" y="59"/>
                    <a:pt x="5662" y="1343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" name="Google Shape;1432;p6"/>
            <p:cNvSpPr/>
            <p:nvPr/>
          </p:nvSpPr>
          <p:spPr>
            <a:xfrm>
              <a:off x="3350325" y="4612975"/>
              <a:ext cx="138650" cy="138650"/>
            </a:xfrm>
            <a:custGeom>
              <a:avLst/>
              <a:gdLst/>
              <a:ahLst/>
              <a:cxnLst/>
              <a:rect l="l" t="t" r="r" b="b"/>
              <a:pathLst>
                <a:path w="5546" h="5546" extrusionOk="0">
                  <a:moveTo>
                    <a:pt x="2802" y="1"/>
                  </a:moveTo>
                  <a:cubicBezTo>
                    <a:pt x="4320" y="1"/>
                    <a:pt x="5546" y="1226"/>
                    <a:pt x="5546" y="2802"/>
                  </a:cubicBezTo>
                  <a:cubicBezTo>
                    <a:pt x="5546" y="4320"/>
                    <a:pt x="4320" y="5546"/>
                    <a:pt x="2744" y="5546"/>
                  </a:cubicBezTo>
                  <a:cubicBezTo>
                    <a:pt x="1226" y="5546"/>
                    <a:pt x="0" y="4320"/>
                    <a:pt x="0" y="2802"/>
                  </a:cubicBezTo>
                  <a:cubicBezTo>
                    <a:pt x="0" y="1226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" name="Google Shape;1433;p6"/>
            <p:cNvSpPr/>
            <p:nvPr/>
          </p:nvSpPr>
          <p:spPr>
            <a:xfrm>
              <a:off x="5311575" y="388042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5545" y="2802"/>
                  </a:moveTo>
                  <a:cubicBezTo>
                    <a:pt x="5545" y="4320"/>
                    <a:pt x="4320" y="5604"/>
                    <a:pt x="2744" y="5546"/>
                  </a:cubicBezTo>
                  <a:cubicBezTo>
                    <a:pt x="1284" y="5546"/>
                    <a:pt x="0" y="4320"/>
                    <a:pt x="0" y="2802"/>
                  </a:cubicBezTo>
                  <a:cubicBezTo>
                    <a:pt x="0" y="1285"/>
                    <a:pt x="1284" y="1"/>
                    <a:pt x="2802" y="1"/>
                  </a:cubicBezTo>
                  <a:cubicBezTo>
                    <a:pt x="4320" y="59"/>
                    <a:pt x="5545" y="1285"/>
                    <a:pt x="5545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" name="Google Shape;1434;p6"/>
            <p:cNvSpPr/>
            <p:nvPr/>
          </p:nvSpPr>
          <p:spPr>
            <a:xfrm>
              <a:off x="3106625" y="935650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5604" y="2802"/>
                  </a:moveTo>
                  <a:cubicBezTo>
                    <a:pt x="5604" y="4320"/>
                    <a:pt x="4320" y="5604"/>
                    <a:pt x="2744" y="5545"/>
                  </a:cubicBezTo>
                  <a:cubicBezTo>
                    <a:pt x="1226" y="5545"/>
                    <a:pt x="0" y="4320"/>
                    <a:pt x="0" y="2744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20" y="0"/>
                    <a:pt x="5604" y="1284"/>
                    <a:pt x="5546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" name="Google Shape;1435;p6"/>
            <p:cNvSpPr/>
            <p:nvPr/>
          </p:nvSpPr>
          <p:spPr>
            <a:xfrm>
              <a:off x="1876475" y="3144950"/>
              <a:ext cx="140100" cy="138675"/>
            </a:xfrm>
            <a:custGeom>
              <a:avLst/>
              <a:gdLst/>
              <a:ahLst/>
              <a:cxnLst/>
              <a:rect l="l" t="t" r="r" b="b"/>
              <a:pathLst>
                <a:path w="5604" h="5547" extrusionOk="0">
                  <a:moveTo>
                    <a:pt x="2802" y="1"/>
                  </a:moveTo>
                  <a:cubicBezTo>
                    <a:pt x="4320" y="1"/>
                    <a:pt x="5604" y="1227"/>
                    <a:pt x="5604" y="2744"/>
                  </a:cubicBezTo>
                  <a:cubicBezTo>
                    <a:pt x="5604" y="4320"/>
                    <a:pt x="4378" y="5546"/>
                    <a:pt x="2802" y="5546"/>
                  </a:cubicBezTo>
                  <a:cubicBezTo>
                    <a:pt x="1284" y="5546"/>
                    <a:pt x="58" y="4320"/>
                    <a:pt x="58" y="2803"/>
                  </a:cubicBezTo>
                  <a:cubicBezTo>
                    <a:pt x="0" y="1285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" name="Google Shape;1436;p6"/>
            <p:cNvSpPr/>
            <p:nvPr/>
          </p:nvSpPr>
          <p:spPr>
            <a:xfrm>
              <a:off x="2617775" y="117787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2802" y="59"/>
                  </a:moveTo>
                  <a:cubicBezTo>
                    <a:pt x="4320" y="59"/>
                    <a:pt x="5546" y="1343"/>
                    <a:pt x="5546" y="2802"/>
                  </a:cubicBezTo>
                  <a:cubicBezTo>
                    <a:pt x="5546" y="4378"/>
                    <a:pt x="4203" y="5604"/>
                    <a:pt x="2685" y="5604"/>
                  </a:cubicBezTo>
                  <a:cubicBezTo>
                    <a:pt x="1226" y="5546"/>
                    <a:pt x="0" y="4262"/>
                    <a:pt x="0" y="2744"/>
                  </a:cubicBezTo>
                  <a:cubicBezTo>
                    <a:pt x="59" y="1285"/>
                    <a:pt x="1284" y="1"/>
                    <a:pt x="2802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" name="Google Shape;1437;p6"/>
            <p:cNvSpPr/>
            <p:nvPr/>
          </p:nvSpPr>
          <p:spPr>
            <a:xfrm>
              <a:off x="4822725" y="4370750"/>
              <a:ext cx="137175" cy="137175"/>
            </a:xfrm>
            <a:custGeom>
              <a:avLst/>
              <a:gdLst/>
              <a:ahLst/>
              <a:cxnLst/>
              <a:rect l="l" t="t" r="r" b="b"/>
              <a:pathLst>
                <a:path w="5487" h="5487" extrusionOk="0">
                  <a:moveTo>
                    <a:pt x="0" y="2744"/>
                  </a:moveTo>
                  <a:cubicBezTo>
                    <a:pt x="0" y="1284"/>
                    <a:pt x="1284" y="0"/>
                    <a:pt x="2802" y="0"/>
                  </a:cubicBezTo>
                  <a:cubicBezTo>
                    <a:pt x="4261" y="0"/>
                    <a:pt x="5487" y="1284"/>
                    <a:pt x="5487" y="2802"/>
                  </a:cubicBezTo>
                  <a:cubicBezTo>
                    <a:pt x="5487" y="4261"/>
                    <a:pt x="4203" y="5487"/>
                    <a:pt x="2744" y="5487"/>
                  </a:cubicBezTo>
                  <a:cubicBezTo>
                    <a:pt x="1284" y="5487"/>
                    <a:pt x="0" y="4203"/>
                    <a:pt x="0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" name="Google Shape;1438;p6"/>
            <p:cNvSpPr/>
            <p:nvPr/>
          </p:nvSpPr>
          <p:spPr>
            <a:xfrm>
              <a:off x="2124550" y="1672575"/>
              <a:ext cx="138650" cy="137175"/>
            </a:xfrm>
            <a:custGeom>
              <a:avLst/>
              <a:gdLst/>
              <a:ahLst/>
              <a:cxnLst/>
              <a:rect l="l" t="t" r="r" b="b"/>
              <a:pathLst>
                <a:path w="5546" h="5487" extrusionOk="0">
                  <a:moveTo>
                    <a:pt x="5487" y="2744"/>
                  </a:moveTo>
                  <a:cubicBezTo>
                    <a:pt x="5545" y="4203"/>
                    <a:pt x="4261" y="5487"/>
                    <a:pt x="2802" y="5487"/>
                  </a:cubicBezTo>
                  <a:cubicBezTo>
                    <a:pt x="1284" y="5487"/>
                    <a:pt x="0" y="4261"/>
                    <a:pt x="0" y="2744"/>
                  </a:cubicBezTo>
                  <a:cubicBezTo>
                    <a:pt x="0" y="1284"/>
                    <a:pt x="1226" y="59"/>
                    <a:pt x="2685" y="0"/>
                  </a:cubicBezTo>
                  <a:cubicBezTo>
                    <a:pt x="4203" y="0"/>
                    <a:pt x="5487" y="1226"/>
                    <a:pt x="5487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" name="Google Shape;1439;p6"/>
            <p:cNvSpPr/>
            <p:nvPr/>
          </p:nvSpPr>
          <p:spPr>
            <a:xfrm>
              <a:off x="2372625" y="4124125"/>
              <a:ext cx="135725" cy="137200"/>
            </a:xfrm>
            <a:custGeom>
              <a:avLst/>
              <a:gdLst/>
              <a:ahLst/>
              <a:cxnLst/>
              <a:rect l="l" t="t" r="r" b="b"/>
              <a:pathLst>
                <a:path w="5429" h="5488" extrusionOk="0">
                  <a:moveTo>
                    <a:pt x="5429" y="2744"/>
                  </a:moveTo>
                  <a:cubicBezTo>
                    <a:pt x="5429" y="4262"/>
                    <a:pt x="4144" y="5487"/>
                    <a:pt x="2685" y="5487"/>
                  </a:cubicBezTo>
                  <a:cubicBezTo>
                    <a:pt x="1167" y="5429"/>
                    <a:pt x="0" y="4203"/>
                    <a:pt x="0" y="2744"/>
                  </a:cubicBezTo>
                  <a:cubicBezTo>
                    <a:pt x="0" y="1226"/>
                    <a:pt x="1284" y="1"/>
                    <a:pt x="2743" y="59"/>
                  </a:cubicBezTo>
                  <a:cubicBezTo>
                    <a:pt x="4203" y="59"/>
                    <a:pt x="5429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" name="Google Shape;1440;p6"/>
            <p:cNvSpPr/>
            <p:nvPr/>
          </p:nvSpPr>
          <p:spPr>
            <a:xfrm>
              <a:off x="1882300" y="2162875"/>
              <a:ext cx="137200" cy="135750"/>
            </a:xfrm>
            <a:custGeom>
              <a:avLst/>
              <a:gdLst/>
              <a:ahLst/>
              <a:cxnLst/>
              <a:rect l="l" t="t" r="r" b="b"/>
              <a:pathLst>
                <a:path w="5488" h="5430" extrusionOk="0">
                  <a:moveTo>
                    <a:pt x="5429" y="2744"/>
                  </a:moveTo>
                  <a:cubicBezTo>
                    <a:pt x="5429" y="4262"/>
                    <a:pt x="4203" y="5429"/>
                    <a:pt x="2744" y="5429"/>
                  </a:cubicBezTo>
                  <a:cubicBezTo>
                    <a:pt x="1226" y="5429"/>
                    <a:pt x="1" y="4145"/>
                    <a:pt x="59" y="2627"/>
                  </a:cubicBezTo>
                  <a:cubicBezTo>
                    <a:pt x="117" y="1168"/>
                    <a:pt x="1343" y="1"/>
                    <a:pt x="2802" y="1"/>
                  </a:cubicBezTo>
                  <a:cubicBezTo>
                    <a:pt x="4262" y="59"/>
                    <a:pt x="5487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" name="Google Shape;1441;p6"/>
            <p:cNvSpPr/>
            <p:nvPr/>
          </p:nvSpPr>
          <p:spPr>
            <a:xfrm>
              <a:off x="4335325" y="4618825"/>
              <a:ext cx="135725" cy="135725"/>
            </a:xfrm>
            <a:custGeom>
              <a:avLst/>
              <a:gdLst/>
              <a:ahLst/>
              <a:cxnLst/>
              <a:rect l="l" t="t" r="r" b="b"/>
              <a:pathLst>
                <a:path w="5429" h="5429" extrusionOk="0">
                  <a:moveTo>
                    <a:pt x="5370" y="2685"/>
                  </a:moveTo>
                  <a:cubicBezTo>
                    <a:pt x="5429" y="4144"/>
                    <a:pt x="4203" y="5370"/>
                    <a:pt x="2744" y="5429"/>
                  </a:cubicBezTo>
                  <a:cubicBezTo>
                    <a:pt x="1226" y="5429"/>
                    <a:pt x="0" y="4203"/>
                    <a:pt x="0" y="2685"/>
                  </a:cubicBezTo>
                  <a:cubicBezTo>
                    <a:pt x="0" y="1226"/>
                    <a:pt x="1168" y="0"/>
                    <a:pt x="2685" y="0"/>
                  </a:cubicBezTo>
                  <a:cubicBezTo>
                    <a:pt x="4145" y="0"/>
                    <a:pt x="5370" y="1168"/>
                    <a:pt x="5370" y="26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" name="Google Shape;1442;p6"/>
            <p:cNvSpPr/>
            <p:nvPr/>
          </p:nvSpPr>
          <p:spPr>
            <a:xfrm>
              <a:off x="3109550" y="4615900"/>
              <a:ext cx="134275" cy="134275"/>
            </a:xfrm>
            <a:custGeom>
              <a:avLst/>
              <a:gdLst/>
              <a:ahLst/>
              <a:cxnLst/>
              <a:rect l="l" t="t" r="r" b="b"/>
              <a:pathLst>
                <a:path w="5371" h="5371" extrusionOk="0">
                  <a:moveTo>
                    <a:pt x="2744" y="0"/>
                  </a:moveTo>
                  <a:cubicBezTo>
                    <a:pt x="4203" y="0"/>
                    <a:pt x="5370" y="1226"/>
                    <a:pt x="5312" y="2744"/>
                  </a:cubicBezTo>
                  <a:cubicBezTo>
                    <a:pt x="5312" y="4203"/>
                    <a:pt x="4144" y="5371"/>
                    <a:pt x="2627" y="5312"/>
                  </a:cubicBezTo>
                  <a:cubicBezTo>
                    <a:pt x="1109" y="5312"/>
                    <a:pt x="0" y="4145"/>
                    <a:pt x="0" y="2569"/>
                  </a:cubicBezTo>
                  <a:cubicBezTo>
                    <a:pt x="59" y="1109"/>
                    <a:pt x="1226" y="0"/>
                    <a:pt x="2744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" name="Google Shape;1443;p6"/>
            <p:cNvSpPr/>
            <p:nvPr/>
          </p:nvSpPr>
          <p:spPr>
            <a:xfrm>
              <a:off x="5561100" y="1922100"/>
              <a:ext cx="134275" cy="132825"/>
            </a:xfrm>
            <a:custGeom>
              <a:avLst/>
              <a:gdLst/>
              <a:ahLst/>
              <a:cxnLst/>
              <a:rect l="l" t="t" r="r" b="b"/>
              <a:pathLst>
                <a:path w="5371" h="5313" extrusionOk="0">
                  <a:moveTo>
                    <a:pt x="2686" y="1"/>
                  </a:moveTo>
                  <a:cubicBezTo>
                    <a:pt x="4203" y="1"/>
                    <a:pt x="5371" y="1226"/>
                    <a:pt x="5312" y="2744"/>
                  </a:cubicBezTo>
                  <a:cubicBezTo>
                    <a:pt x="5312" y="4203"/>
                    <a:pt x="4145" y="5312"/>
                    <a:pt x="2627" y="5312"/>
                  </a:cubicBezTo>
                  <a:cubicBezTo>
                    <a:pt x="1110" y="5312"/>
                    <a:pt x="1" y="4086"/>
                    <a:pt x="1" y="2569"/>
                  </a:cubicBezTo>
                  <a:cubicBezTo>
                    <a:pt x="59" y="1110"/>
                    <a:pt x="1226" y="1"/>
                    <a:pt x="268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" name="Google Shape;1444;p6"/>
            <p:cNvSpPr/>
            <p:nvPr/>
          </p:nvSpPr>
          <p:spPr>
            <a:xfrm>
              <a:off x="4583400" y="940025"/>
              <a:ext cx="131350" cy="131350"/>
            </a:xfrm>
            <a:custGeom>
              <a:avLst/>
              <a:gdLst/>
              <a:ahLst/>
              <a:cxnLst/>
              <a:rect l="l" t="t" r="r" b="b"/>
              <a:pathLst>
                <a:path w="5254" h="5254" extrusionOk="0">
                  <a:moveTo>
                    <a:pt x="2627" y="0"/>
                  </a:moveTo>
                  <a:cubicBezTo>
                    <a:pt x="4086" y="0"/>
                    <a:pt x="5254" y="1109"/>
                    <a:pt x="5254" y="2569"/>
                  </a:cubicBezTo>
                  <a:cubicBezTo>
                    <a:pt x="5254" y="4086"/>
                    <a:pt x="4086" y="5254"/>
                    <a:pt x="2569" y="5254"/>
                  </a:cubicBezTo>
                  <a:cubicBezTo>
                    <a:pt x="1109" y="5254"/>
                    <a:pt x="0" y="4086"/>
                    <a:pt x="0" y="2627"/>
                  </a:cubicBezTo>
                  <a:cubicBezTo>
                    <a:pt x="0" y="1109"/>
                    <a:pt x="1109" y="0"/>
                    <a:pt x="26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" name="Google Shape;1445;p6"/>
            <p:cNvSpPr/>
            <p:nvPr/>
          </p:nvSpPr>
          <p:spPr>
            <a:xfrm>
              <a:off x="2127450" y="3880425"/>
              <a:ext cx="132825" cy="132825"/>
            </a:xfrm>
            <a:custGeom>
              <a:avLst/>
              <a:gdLst/>
              <a:ahLst/>
              <a:cxnLst/>
              <a:rect l="l" t="t" r="r" b="b"/>
              <a:pathLst>
                <a:path w="5313" h="5313" extrusionOk="0">
                  <a:moveTo>
                    <a:pt x="2686" y="1"/>
                  </a:moveTo>
                  <a:cubicBezTo>
                    <a:pt x="4145" y="1"/>
                    <a:pt x="5313" y="1168"/>
                    <a:pt x="5313" y="2627"/>
                  </a:cubicBezTo>
                  <a:cubicBezTo>
                    <a:pt x="5313" y="4145"/>
                    <a:pt x="4145" y="5312"/>
                    <a:pt x="2628" y="5312"/>
                  </a:cubicBezTo>
                  <a:cubicBezTo>
                    <a:pt x="1110" y="5254"/>
                    <a:pt x="1" y="4087"/>
                    <a:pt x="1" y="2627"/>
                  </a:cubicBezTo>
                  <a:cubicBezTo>
                    <a:pt x="1" y="1110"/>
                    <a:pt x="1168" y="1"/>
                    <a:pt x="262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" name="Google Shape;1446;p6"/>
            <p:cNvSpPr/>
            <p:nvPr/>
          </p:nvSpPr>
          <p:spPr>
            <a:xfrm>
              <a:off x="1880850" y="3390125"/>
              <a:ext cx="132800" cy="132800"/>
            </a:xfrm>
            <a:custGeom>
              <a:avLst/>
              <a:gdLst/>
              <a:ahLst/>
              <a:cxnLst/>
              <a:rect l="l" t="t" r="r" b="b"/>
              <a:pathLst>
                <a:path w="5312" h="5312" extrusionOk="0">
                  <a:moveTo>
                    <a:pt x="2627" y="0"/>
                  </a:moveTo>
                  <a:cubicBezTo>
                    <a:pt x="4086" y="0"/>
                    <a:pt x="5254" y="1168"/>
                    <a:pt x="5312" y="2627"/>
                  </a:cubicBezTo>
                  <a:cubicBezTo>
                    <a:pt x="5312" y="4145"/>
                    <a:pt x="4145" y="5312"/>
                    <a:pt x="2627" y="5312"/>
                  </a:cubicBezTo>
                  <a:cubicBezTo>
                    <a:pt x="1168" y="5312"/>
                    <a:pt x="0" y="4145"/>
                    <a:pt x="0" y="2685"/>
                  </a:cubicBezTo>
                  <a:cubicBezTo>
                    <a:pt x="0" y="1168"/>
                    <a:pt x="1168" y="59"/>
                    <a:pt x="2627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" name="Google Shape;1447;p6"/>
            <p:cNvSpPr/>
            <p:nvPr/>
          </p:nvSpPr>
          <p:spPr>
            <a:xfrm>
              <a:off x="2616300" y="4372200"/>
              <a:ext cx="132825" cy="134275"/>
            </a:xfrm>
            <a:custGeom>
              <a:avLst/>
              <a:gdLst/>
              <a:ahLst/>
              <a:cxnLst/>
              <a:rect l="l" t="t" r="r" b="b"/>
              <a:pathLst>
                <a:path w="5313" h="5371" extrusionOk="0">
                  <a:moveTo>
                    <a:pt x="5313" y="2744"/>
                  </a:moveTo>
                  <a:cubicBezTo>
                    <a:pt x="5313" y="4262"/>
                    <a:pt x="4087" y="5371"/>
                    <a:pt x="2628" y="5371"/>
                  </a:cubicBezTo>
                  <a:cubicBezTo>
                    <a:pt x="1110" y="5312"/>
                    <a:pt x="1" y="4145"/>
                    <a:pt x="1" y="2569"/>
                  </a:cubicBezTo>
                  <a:cubicBezTo>
                    <a:pt x="59" y="1110"/>
                    <a:pt x="1285" y="1"/>
                    <a:pt x="2744" y="59"/>
                  </a:cubicBezTo>
                  <a:cubicBezTo>
                    <a:pt x="4204" y="117"/>
                    <a:pt x="5313" y="1285"/>
                    <a:pt x="5313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" name="Google Shape;1448;p6"/>
            <p:cNvSpPr/>
            <p:nvPr/>
          </p:nvSpPr>
          <p:spPr>
            <a:xfrm>
              <a:off x="2864375" y="940025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8" y="0"/>
                    <a:pt x="5196" y="1168"/>
                    <a:pt x="5196" y="2627"/>
                  </a:cubicBezTo>
                  <a:cubicBezTo>
                    <a:pt x="5254" y="4028"/>
                    <a:pt x="4028" y="5254"/>
                    <a:pt x="2569" y="5254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" name="Google Shape;1449;p6"/>
            <p:cNvSpPr/>
            <p:nvPr/>
          </p:nvSpPr>
          <p:spPr>
            <a:xfrm>
              <a:off x="5562550" y="3638200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9" y="0"/>
                    <a:pt x="5196" y="1168"/>
                    <a:pt x="5254" y="2569"/>
                  </a:cubicBezTo>
                  <a:cubicBezTo>
                    <a:pt x="5254" y="4028"/>
                    <a:pt x="4029" y="5254"/>
                    <a:pt x="2628" y="5195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168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" name="Google Shape;1450;p6"/>
            <p:cNvSpPr/>
            <p:nvPr/>
          </p:nvSpPr>
          <p:spPr>
            <a:xfrm>
              <a:off x="5073700" y="1188100"/>
              <a:ext cx="129900" cy="128425"/>
            </a:xfrm>
            <a:custGeom>
              <a:avLst/>
              <a:gdLst/>
              <a:ahLst/>
              <a:cxnLst/>
              <a:rect l="l" t="t" r="r" b="b"/>
              <a:pathLst>
                <a:path w="5196" h="5137" extrusionOk="0">
                  <a:moveTo>
                    <a:pt x="2569" y="0"/>
                  </a:moveTo>
                  <a:cubicBezTo>
                    <a:pt x="4028" y="0"/>
                    <a:pt x="5196" y="1226"/>
                    <a:pt x="5196" y="2627"/>
                  </a:cubicBezTo>
                  <a:cubicBezTo>
                    <a:pt x="5137" y="3969"/>
                    <a:pt x="3970" y="5137"/>
                    <a:pt x="2569" y="5137"/>
                  </a:cubicBezTo>
                  <a:cubicBezTo>
                    <a:pt x="1168" y="5137"/>
                    <a:pt x="1" y="3911"/>
                    <a:pt x="1" y="2510"/>
                  </a:cubicBezTo>
                  <a:cubicBezTo>
                    <a:pt x="59" y="1109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" name="Google Shape;1451;p6"/>
            <p:cNvSpPr/>
            <p:nvPr/>
          </p:nvSpPr>
          <p:spPr>
            <a:xfrm>
              <a:off x="5320325" y="1430325"/>
              <a:ext cx="129900" cy="128450"/>
            </a:xfrm>
            <a:custGeom>
              <a:avLst/>
              <a:gdLst/>
              <a:ahLst/>
              <a:cxnLst/>
              <a:rect l="l" t="t" r="r" b="b"/>
              <a:pathLst>
                <a:path w="5196" h="5138" extrusionOk="0">
                  <a:moveTo>
                    <a:pt x="5137" y="2627"/>
                  </a:moveTo>
                  <a:cubicBezTo>
                    <a:pt x="5137" y="4028"/>
                    <a:pt x="3970" y="5137"/>
                    <a:pt x="2569" y="5137"/>
                  </a:cubicBezTo>
                  <a:cubicBezTo>
                    <a:pt x="1168" y="5137"/>
                    <a:pt x="0" y="3912"/>
                    <a:pt x="0" y="2511"/>
                  </a:cubicBezTo>
                  <a:cubicBezTo>
                    <a:pt x="59" y="1110"/>
                    <a:pt x="1285" y="1"/>
                    <a:pt x="2627" y="1"/>
                  </a:cubicBezTo>
                  <a:cubicBezTo>
                    <a:pt x="4028" y="59"/>
                    <a:pt x="5195" y="1226"/>
                    <a:pt x="5137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" name="Google Shape;1452;p6"/>
            <p:cNvSpPr/>
            <p:nvPr/>
          </p:nvSpPr>
          <p:spPr>
            <a:xfrm>
              <a:off x="1886675" y="1920650"/>
              <a:ext cx="128450" cy="126975"/>
            </a:xfrm>
            <a:custGeom>
              <a:avLst/>
              <a:gdLst/>
              <a:ahLst/>
              <a:cxnLst/>
              <a:rect l="l" t="t" r="r" b="b"/>
              <a:pathLst>
                <a:path w="5138" h="5079" extrusionOk="0">
                  <a:moveTo>
                    <a:pt x="2569" y="0"/>
                  </a:moveTo>
                  <a:cubicBezTo>
                    <a:pt x="3970" y="0"/>
                    <a:pt x="5079" y="1109"/>
                    <a:pt x="5079" y="2510"/>
                  </a:cubicBezTo>
                  <a:cubicBezTo>
                    <a:pt x="5137" y="3969"/>
                    <a:pt x="3970" y="5078"/>
                    <a:pt x="2569" y="5078"/>
                  </a:cubicBezTo>
                  <a:cubicBezTo>
                    <a:pt x="1168" y="5078"/>
                    <a:pt x="59" y="3969"/>
                    <a:pt x="1" y="2568"/>
                  </a:cubicBezTo>
                  <a:cubicBezTo>
                    <a:pt x="1" y="1168"/>
                    <a:pt x="1110" y="59"/>
                    <a:pt x="256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" name="Google Shape;1453;p6"/>
            <p:cNvSpPr/>
            <p:nvPr/>
          </p:nvSpPr>
          <p:spPr>
            <a:xfrm>
              <a:off x="5812100" y="2904175"/>
              <a:ext cx="125525" cy="127000"/>
            </a:xfrm>
            <a:custGeom>
              <a:avLst/>
              <a:gdLst/>
              <a:ahLst/>
              <a:cxnLst/>
              <a:rect l="l" t="t" r="r" b="b"/>
              <a:pathLst>
                <a:path w="5021" h="5080" extrusionOk="0">
                  <a:moveTo>
                    <a:pt x="2510" y="5021"/>
                  </a:moveTo>
                  <a:cubicBezTo>
                    <a:pt x="1109" y="5079"/>
                    <a:pt x="0" y="3970"/>
                    <a:pt x="0" y="2511"/>
                  </a:cubicBezTo>
                  <a:cubicBezTo>
                    <a:pt x="0" y="1110"/>
                    <a:pt x="1051" y="1"/>
                    <a:pt x="2510" y="1"/>
                  </a:cubicBezTo>
                  <a:cubicBezTo>
                    <a:pt x="3911" y="1"/>
                    <a:pt x="5020" y="1052"/>
                    <a:pt x="5020" y="2452"/>
                  </a:cubicBezTo>
                  <a:cubicBezTo>
                    <a:pt x="5020" y="3912"/>
                    <a:pt x="3969" y="5021"/>
                    <a:pt x="2510" y="50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" name="Google Shape;1454;p6"/>
            <p:cNvSpPr/>
            <p:nvPr/>
          </p:nvSpPr>
          <p:spPr>
            <a:xfrm>
              <a:off x="5810625" y="2660475"/>
              <a:ext cx="127000" cy="127000"/>
            </a:xfrm>
            <a:custGeom>
              <a:avLst/>
              <a:gdLst/>
              <a:ahLst/>
              <a:cxnLst/>
              <a:rect l="l" t="t" r="r" b="b"/>
              <a:pathLst>
                <a:path w="5080" h="5080" extrusionOk="0">
                  <a:moveTo>
                    <a:pt x="2569" y="5079"/>
                  </a:moveTo>
                  <a:cubicBezTo>
                    <a:pt x="1168" y="5079"/>
                    <a:pt x="59" y="3970"/>
                    <a:pt x="1" y="2569"/>
                  </a:cubicBezTo>
                  <a:cubicBezTo>
                    <a:pt x="1" y="1168"/>
                    <a:pt x="1110" y="59"/>
                    <a:pt x="2569" y="1"/>
                  </a:cubicBezTo>
                  <a:cubicBezTo>
                    <a:pt x="3970" y="1"/>
                    <a:pt x="5079" y="1110"/>
                    <a:pt x="5079" y="2569"/>
                  </a:cubicBezTo>
                  <a:cubicBezTo>
                    <a:pt x="5079" y="3970"/>
                    <a:pt x="3970" y="5079"/>
                    <a:pt x="2569" y="50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" name="Google Shape;1455;p6"/>
            <p:cNvSpPr/>
            <p:nvPr/>
          </p:nvSpPr>
          <p:spPr>
            <a:xfrm>
              <a:off x="4581925" y="4623200"/>
              <a:ext cx="127000" cy="126975"/>
            </a:xfrm>
            <a:custGeom>
              <a:avLst/>
              <a:gdLst/>
              <a:ahLst/>
              <a:cxnLst/>
              <a:rect l="l" t="t" r="r" b="b"/>
              <a:pathLst>
                <a:path w="5080" h="5079" extrusionOk="0">
                  <a:moveTo>
                    <a:pt x="5079" y="2510"/>
                  </a:moveTo>
                  <a:cubicBezTo>
                    <a:pt x="5079" y="3911"/>
                    <a:pt x="3970" y="5020"/>
                    <a:pt x="2569" y="5079"/>
                  </a:cubicBezTo>
                  <a:cubicBezTo>
                    <a:pt x="1168" y="5079"/>
                    <a:pt x="1" y="3969"/>
                    <a:pt x="1" y="2569"/>
                  </a:cubicBezTo>
                  <a:cubicBezTo>
                    <a:pt x="1" y="1109"/>
                    <a:pt x="1110" y="0"/>
                    <a:pt x="2511" y="0"/>
                  </a:cubicBezTo>
                  <a:cubicBezTo>
                    <a:pt x="3912" y="0"/>
                    <a:pt x="5021" y="1109"/>
                    <a:pt x="5079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" name="Google Shape;1456;p6"/>
            <p:cNvSpPr/>
            <p:nvPr/>
          </p:nvSpPr>
          <p:spPr>
            <a:xfrm>
              <a:off x="3849400" y="694850"/>
              <a:ext cx="126975" cy="127000"/>
            </a:xfrm>
            <a:custGeom>
              <a:avLst/>
              <a:gdLst/>
              <a:ahLst/>
              <a:cxnLst/>
              <a:rect l="l" t="t" r="r" b="b"/>
              <a:pathLst>
                <a:path w="5079" h="5080" extrusionOk="0">
                  <a:moveTo>
                    <a:pt x="2510" y="59"/>
                  </a:moveTo>
                  <a:cubicBezTo>
                    <a:pt x="3911" y="1"/>
                    <a:pt x="5078" y="1110"/>
                    <a:pt x="5078" y="2569"/>
                  </a:cubicBezTo>
                  <a:cubicBezTo>
                    <a:pt x="5078" y="3970"/>
                    <a:pt x="3969" y="5079"/>
                    <a:pt x="2510" y="5079"/>
                  </a:cubicBezTo>
                  <a:cubicBezTo>
                    <a:pt x="1109" y="5079"/>
                    <a:pt x="58" y="3970"/>
                    <a:pt x="0" y="2628"/>
                  </a:cubicBezTo>
                  <a:cubicBezTo>
                    <a:pt x="0" y="1168"/>
                    <a:pt x="1109" y="59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" name="Google Shape;1457;p6"/>
            <p:cNvSpPr/>
            <p:nvPr/>
          </p:nvSpPr>
          <p:spPr>
            <a:xfrm>
              <a:off x="36027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5020" y="2452"/>
                  </a:moveTo>
                  <a:cubicBezTo>
                    <a:pt x="5020" y="3911"/>
                    <a:pt x="3970" y="5020"/>
                    <a:pt x="2510" y="5020"/>
                  </a:cubicBezTo>
                  <a:cubicBezTo>
                    <a:pt x="1109" y="5020"/>
                    <a:pt x="59" y="3911"/>
                    <a:pt x="0" y="2510"/>
                  </a:cubicBezTo>
                  <a:cubicBezTo>
                    <a:pt x="0" y="1109"/>
                    <a:pt x="1109" y="0"/>
                    <a:pt x="2510" y="0"/>
                  </a:cubicBezTo>
                  <a:cubicBezTo>
                    <a:pt x="3911" y="0"/>
                    <a:pt x="5020" y="1051"/>
                    <a:pt x="5020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" name="Google Shape;1458;p6"/>
            <p:cNvSpPr/>
            <p:nvPr/>
          </p:nvSpPr>
          <p:spPr>
            <a:xfrm>
              <a:off x="2867300" y="4620275"/>
              <a:ext cx="124075" cy="124075"/>
            </a:xfrm>
            <a:custGeom>
              <a:avLst/>
              <a:gdLst/>
              <a:ahLst/>
              <a:cxnLst/>
              <a:rect l="l" t="t" r="r" b="b"/>
              <a:pathLst>
                <a:path w="4963" h="4963" extrusionOk="0">
                  <a:moveTo>
                    <a:pt x="2511" y="4962"/>
                  </a:moveTo>
                  <a:cubicBezTo>
                    <a:pt x="1110" y="4962"/>
                    <a:pt x="1" y="3853"/>
                    <a:pt x="1" y="2452"/>
                  </a:cubicBezTo>
                  <a:cubicBezTo>
                    <a:pt x="1" y="1110"/>
                    <a:pt x="1110" y="1"/>
                    <a:pt x="2511" y="1"/>
                  </a:cubicBezTo>
                  <a:cubicBezTo>
                    <a:pt x="3911" y="1"/>
                    <a:pt x="4962" y="1110"/>
                    <a:pt x="4962" y="2510"/>
                  </a:cubicBezTo>
                  <a:cubicBezTo>
                    <a:pt x="4962" y="3911"/>
                    <a:pt x="3911" y="4962"/>
                    <a:pt x="2511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" name="Google Shape;1459;p6"/>
            <p:cNvSpPr/>
            <p:nvPr/>
          </p:nvSpPr>
          <p:spPr>
            <a:xfrm>
              <a:off x="5812100" y="2415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0" y="1"/>
                  </a:moveTo>
                  <a:cubicBezTo>
                    <a:pt x="3853" y="1"/>
                    <a:pt x="4962" y="1110"/>
                    <a:pt x="4962" y="2511"/>
                  </a:cubicBezTo>
                  <a:cubicBezTo>
                    <a:pt x="5020" y="3853"/>
                    <a:pt x="3911" y="4962"/>
                    <a:pt x="2510" y="4962"/>
                  </a:cubicBezTo>
                  <a:cubicBezTo>
                    <a:pt x="1109" y="5021"/>
                    <a:pt x="0" y="3912"/>
                    <a:pt x="0" y="2511"/>
                  </a:cubicBezTo>
                  <a:cubicBezTo>
                    <a:pt x="0" y="1110"/>
                    <a:pt x="1109" y="1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" name="Google Shape;1460;p6"/>
            <p:cNvSpPr/>
            <p:nvPr/>
          </p:nvSpPr>
          <p:spPr>
            <a:xfrm>
              <a:off x="5812100" y="3152250"/>
              <a:ext cx="125525" cy="124075"/>
            </a:xfrm>
            <a:custGeom>
              <a:avLst/>
              <a:gdLst/>
              <a:ahLst/>
              <a:cxnLst/>
              <a:rect l="l" t="t" r="r" b="b"/>
              <a:pathLst>
                <a:path w="5021" h="4963" extrusionOk="0">
                  <a:moveTo>
                    <a:pt x="2452" y="4962"/>
                  </a:moveTo>
                  <a:cubicBezTo>
                    <a:pt x="1109" y="4904"/>
                    <a:pt x="0" y="3795"/>
                    <a:pt x="59" y="2394"/>
                  </a:cubicBezTo>
                  <a:cubicBezTo>
                    <a:pt x="59" y="1052"/>
                    <a:pt x="1168" y="1"/>
                    <a:pt x="2510" y="1"/>
                  </a:cubicBezTo>
                  <a:cubicBezTo>
                    <a:pt x="3911" y="1"/>
                    <a:pt x="5020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" name="Google Shape;1461;p6"/>
            <p:cNvSpPr/>
            <p:nvPr/>
          </p:nvSpPr>
          <p:spPr>
            <a:xfrm>
              <a:off x="2378450" y="1186625"/>
              <a:ext cx="124075" cy="122600"/>
            </a:xfrm>
            <a:custGeom>
              <a:avLst/>
              <a:gdLst/>
              <a:ahLst/>
              <a:cxnLst/>
              <a:rect l="l" t="t" r="r" b="b"/>
              <a:pathLst>
                <a:path w="4963" h="4904" extrusionOk="0">
                  <a:moveTo>
                    <a:pt x="2452" y="4904"/>
                  </a:moveTo>
                  <a:cubicBezTo>
                    <a:pt x="1110" y="4904"/>
                    <a:pt x="1" y="3853"/>
                    <a:pt x="1" y="2452"/>
                  </a:cubicBezTo>
                  <a:cubicBezTo>
                    <a:pt x="1" y="1110"/>
                    <a:pt x="1110" y="1"/>
                    <a:pt x="2510" y="1"/>
                  </a:cubicBezTo>
                  <a:cubicBezTo>
                    <a:pt x="3853" y="1"/>
                    <a:pt x="4962" y="1110"/>
                    <a:pt x="4962" y="2511"/>
                  </a:cubicBezTo>
                  <a:cubicBezTo>
                    <a:pt x="4904" y="3853"/>
                    <a:pt x="3795" y="4904"/>
                    <a:pt x="2452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" name="Google Shape;1462;p6"/>
            <p:cNvSpPr/>
            <p:nvPr/>
          </p:nvSpPr>
          <p:spPr>
            <a:xfrm>
              <a:off x="40930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1" y="0"/>
                  </a:moveTo>
                  <a:cubicBezTo>
                    <a:pt x="3912" y="59"/>
                    <a:pt x="5021" y="1168"/>
                    <a:pt x="4962" y="2569"/>
                  </a:cubicBezTo>
                  <a:cubicBezTo>
                    <a:pt x="4962" y="3911"/>
                    <a:pt x="3853" y="5020"/>
                    <a:pt x="2452" y="4962"/>
                  </a:cubicBezTo>
                  <a:cubicBezTo>
                    <a:pt x="1052" y="4962"/>
                    <a:pt x="1" y="3853"/>
                    <a:pt x="1" y="2510"/>
                  </a:cubicBezTo>
                  <a:cubicBezTo>
                    <a:pt x="1" y="1109"/>
                    <a:pt x="1110" y="0"/>
                    <a:pt x="25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" name="Google Shape;1463;p6"/>
            <p:cNvSpPr/>
            <p:nvPr/>
          </p:nvSpPr>
          <p:spPr>
            <a:xfrm>
              <a:off x="1885225" y="3641100"/>
              <a:ext cx="124050" cy="124075"/>
            </a:xfrm>
            <a:custGeom>
              <a:avLst/>
              <a:gdLst/>
              <a:ahLst/>
              <a:cxnLst/>
              <a:rect l="l" t="t" r="r" b="b"/>
              <a:pathLst>
                <a:path w="4962" h="4963" extrusionOk="0">
                  <a:moveTo>
                    <a:pt x="2452" y="1"/>
                  </a:moveTo>
                  <a:cubicBezTo>
                    <a:pt x="3853" y="1"/>
                    <a:pt x="4962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ubicBezTo>
                    <a:pt x="1051" y="4962"/>
                    <a:pt x="0" y="3853"/>
                    <a:pt x="0" y="2453"/>
                  </a:cubicBezTo>
                  <a:cubicBezTo>
                    <a:pt x="0" y="1110"/>
                    <a:pt x="1109" y="1"/>
                    <a:pt x="24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" name="Google Shape;1464;p6"/>
            <p:cNvSpPr/>
            <p:nvPr/>
          </p:nvSpPr>
          <p:spPr>
            <a:xfrm>
              <a:off x="5318875" y="4129975"/>
              <a:ext cx="124050" cy="125500"/>
            </a:xfrm>
            <a:custGeom>
              <a:avLst/>
              <a:gdLst/>
              <a:ahLst/>
              <a:cxnLst/>
              <a:rect l="l" t="t" r="r" b="b"/>
              <a:pathLst>
                <a:path w="4962" h="5020" extrusionOk="0">
                  <a:moveTo>
                    <a:pt x="58" y="2510"/>
                  </a:moveTo>
                  <a:cubicBezTo>
                    <a:pt x="58" y="1109"/>
                    <a:pt x="1167" y="0"/>
                    <a:pt x="2568" y="58"/>
                  </a:cubicBezTo>
                  <a:cubicBezTo>
                    <a:pt x="3911" y="117"/>
                    <a:pt x="4962" y="1226"/>
                    <a:pt x="4962" y="2568"/>
                  </a:cubicBezTo>
                  <a:cubicBezTo>
                    <a:pt x="4962" y="3911"/>
                    <a:pt x="3794" y="5020"/>
                    <a:pt x="2452" y="5020"/>
                  </a:cubicBezTo>
                  <a:cubicBezTo>
                    <a:pt x="1109" y="4962"/>
                    <a:pt x="0" y="3853"/>
                    <a:pt x="58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" name="Google Shape;1465;p6"/>
            <p:cNvSpPr/>
            <p:nvPr/>
          </p:nvSpPr>
          <p:spPr>
            <a:xfrm>
              <a:off x="3357625" y="696325"/>
              <a:ext cx="124050" cy="124050"/>
            </a:xfrm>
            <a:custGeom>
              <a:avLst/>
              <a:gdLst/>
              <a:ahLst/>
              <a:cxnLst/>
              <a:rect l="l" t="t" r="r" b="b"/>
              <a:pathLst>
                <a:path w="4962" h="4962" extrusionOk="0">
                  <a:moveTo>
                    <a:pt x="2510" y="4962"/>
                  </a:moveTo>
                  <a:cubicBezTo>
                    <a:pt x="1168" y="4962"/>
                    <a:pt x="59" y="3853"/>
                    <a:pt x="0" y="2510"/>
                  </a:cubicBezTo>
                  <a:cubicBezTo>
                    <a:pt x="0" y="1168"/>
                    <a:pt x="1109" y="59"/>
                    <a:pt x="2452" y="59"/>
                  </a:cubicBezTo>
                  <a:cubicBezTo>
                    <a:pt x="3794" y="0"/>
                    <a:pt x="4903" y="1109"/>
                    <a:pt x="4903" y="2452"/>
                  </a:cubicBezTo>
                  <a:cubicBezTo>
                    <a:pt x="4962" y="3794"/>
                    <a:pt x="3853" y="4903"/>
                    <a:pt x="2510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" name="Google Shape;1466;p6"/>
            <p:cNvSpPr/>
            <p:nvPr/>
          </p:nvSpPr>
          <p:spPr>
            <a:xfrm>
              <a:off x="5076625" y="43780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1" y="2393"/>
                  </a:moveTo>
                  <a:cubicBezTo>
                    <a:pt x="59" y="1051"/>
                    <a:pt x="1226" y="0"/>
                    <a:pt x="2511" y="0"/>
                  </a:cubicBezTo>
                  <a:cubicBezTo>
                    <a:pt x="3853" y="58"/>
                    <a:pt x="4962" y="1226"/>
                    <a:pt x="4904" y="2510"/>
                  </a:cubicBezTo>
                  <a:cubicBezTo>
                    <a:pt x="4904" y="3852"/>
                    <a:pt x="3736" y="4962"/>
                    <a:pt x="2394" y="4903"/>
                  </a:cubicBezTo>
                  <a:cubicBezTo>
                    <a:pt x="1051" y="4903"/>
                    <a:pt x="1" y="3736"/>
                    <a:pt x="1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" name="Google Shape;1467;p6"/>
            <p:cNvSpPr/>
            <p:nvPr/>
          </p:nvSpPr>
          <p:spPr>
            <a:xfrm>
              <a:off x="4830000" y="944400"/>
              <a:ext cx="122625" cy="122600"/>
            </a:xfrm>
            <a:custGeom>
              <a:avLst/>
              <a:gdLst/>
              <a:ahLst/>
              <a:cxnLst/>
              <a:rect l="l" t="t" r="r" b="b"/>
              <a:pathLst>
                <a:path w="4905" h="4904" extrusionOk="0">
                  <a:moveTo>
                    <a:pt x="4904" y="2452"/>
                  </a:moveTo>
                  <a:cubicBezTo>
                    <a:pt x="4904" y="3794"/>
                    <a:pt x="3795" y="4903"/>
                    <a:pt x="2453" y="4903"/>
                  </a:cubicBezTo>
                  <a:cubicBezTo>
                    <a:pt x="1110" y="4903"/>
                    <a:pt x="1" y="3736"/>
                    <a:pt x="1" y="2452"/>
                  </a:cubicBezTo>
                  <a:cubicBezTo>
                    <a:pt x="1" y="1109"/>
                    <a:pt x="1168" y="0"/>
                    <a:pt x="2453" y="0"/>
                  </a:cubicBezTo>
                  <a:cubicBezTo>
                    <a:pt x="3795" y="0"/>
                    <a:pt x="4904" y="1109"/>
                    <a:pt x="4904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" name="Google Shape;1468;p6"/>
            <p:cNvSpPr/>
            <p:nvPr/>
          </p:nvSpPr>
          <p:spPr>
            <a:xfrm>
              <a:off x="2131825" y="14332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3" y="4904"/>
                  </a:moveTo>
                  <a:cubicBezTo>
                    <a:pt x="1110" y="4904"/>
                    <a:pt x="1" y="3795"/>
                    <a:pt x="1" y="2452"/>
                  </a:cubicBezTo>
                  <a:cubicBezTo>
                    <a:pt x="59" y="1109"/>
                    <a:pt x="1168" y="0"/>
                    <a:pt x="2511" y="0"/>
                  </a:cubicBezTo>
                  <a:cubicBezTo>
                    <a:pt x="3853" y="59"/>
                    <a:pt x="4962" y="1168"/>
                    <a:pt x="4904" y="2510"/>
                  </a:cubicBezTo>
                  <a:cubicBezTo>
                    <a:pt x="4904" y="3853"/>
                    <a:pt x="3795" y="4962"/>
                    <a:pt x="2453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" name="Google Shape;1469;p6"/>
            <p:cNvSpPr/>
            <p:nvPr/>
          </p:nvSpPr>
          <p:spPr>
            <a:xfrm>
              <a:off x="5565475" y="1679875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2" y="0"/>
                  </a:moveTo>
                  <a:cubicBezTo>
                    <a:pt x="3795" y="0"/>
                    <a:pt x="4962" y="1109"/>
                    <a:pt x="4962" y="2452"/>
                  </a:cubicBezTo>
                  <a:cubicBezTo>
                    <a:pt x="4962" y="3794"/>
                    <a:pt x="3853" y="4903"/>
                    <a:pt x="2511" y="4903"/>
                  </a:cubicBezTo>
                  <a:cubicBezTo>
                    <a:pt x="1168" y="4962"/>
                    <a:pt x="59" y="3852"/>
                    <a:pt x="59" y="2510"/>
                  </a:cubicBezTo>
                  <a:cubicBezTo>
                    <a:pt x="1" y="1167"/>
                    <a:pt x="1110" y="58"/>
                    <a:pt x="245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" name="Google Shape;1470;p6"/>
            <p:cNvSpPr/>
            <p:nvPr/>
          </p:nvSpPr>
          <p:spPr>
            <a:xfrm>
              <a:off x="3847925" y="4868350"/>
              <a:ext cx="121150" cy="121150"/>
            </a:xfrm>
            <a:custGeom>
              <a:avLst/>
              <a:gdLst/>
              <a:ahLst/>
              <a:cxnLst/>
              <a:rect l="l" t="t" r="r" b="b"/>
              <a:pathLst>
                <a:path w="4846" h="4846" extrusionOk="0">
                  <a:moveTo>
                    <a:pt x="4845" y="2394"/>
                  </a:moveTo>
                  <a:cubicBezTo>
                    <a:pt x="4845" y="3736"/>
                    <a:pt x="3795" y="4845"/>
                    <a:pt x="2452" y="4845"/>
                  </a:cubicBezTo>
                  <a:cubicBezTo>
                    <a:pt x="1168" y="4845"/>
                    <a:pt x="59" y="3795"/>
                    <a:pt x="59" y="2452"/>
                  </a:cubicBezTo>
                  <a:cubicBezTo>
                    <a:pt x="1" y="1110"/>
                    <a:pt x="1110" y="59"/>
                    <a:pt x="2394" y="59"/>
                  </a:cubicBezTo>
                  <a:cubicBezTo>
                    <a:pt x="3736" y="1"/>
                    <a:pt x="4845" y="1110"/>
                    <a:pt x="4845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" name="Google Shape;1471;p6"/>
            <p:cNvSpPr/>
            <p:nvPr/>
          </p:nvSpPr>
          <p:spPr>
            <a:xfrm>
              <a:off x="1644450" y="2660475"/>
              <a:ext cx="119675" cy="119700"/>
            </a:xfrm>
            <a:custGeom>
              <a:avLst/>
              <a:gdLst/>
              <a:ahLst/>
              <a:cxnLst/>
              <a:rect l="l" t="t" r="r" b="b"/>
              <a:pathLst>
                <a:path w="4787" h="4788" extrusionOk="0">
                  <a:moveTo>
                    <a:pt x="2393" y="1"/>
                  </a:moveTo>
                  <a:cubicBezTo>
                    <a:pt x="3678" y="1"/>
                    <a:pt x="4787" y="1052"/>
                    <a:pt x="4787" y="2394"/>
                  </a:cubicBezTo>
                  <a:cubicBezTo>
                    <a:pt x="4787" y="3678"/>
                    <a:pt x="3736" y="4787"/>
                    <a:pt x="2393" y="4787"/>
                  </a:cubicBezTo>
                  <a:cubicBezTo>
                    <a:pt x="1109" y="4787"/>
                    <a:pt x="0" y="3737"/>
                    <a:pt x="0" y="2394"/>
                  </a:cubicBezTo>
                  <a:cubicBezTo>
                    <a:pt x="0" y="1110"/>
                    <a:pt x="1051" y="1"/>
                    <a:pt x="23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" name="Google Shape;1472;p6"/>
            <p:cNvSpPr/>
            <p:nvPr/>
          </p:nvSpPr>
          <p:spPr>
            <a:xfrm>
              <a:off x="3605700" y="4868350"/>
              <a:ext cx="121125" cy="121150"/>
            </a:xfrm>
            <a:custGeom>
              <a:avLst/>
              <a:gdLst/>
              <a:ahLst/>
              <a:cxnLst/>
              <a:rect l="l" t="t" r="r" b="b"/>
              <a:pathLst>
                <a:path w="4845" h="4846" extrusionOk="0">
                  <a:moveTo>
                    <a:pt x="4787" y="2394"/>
                  </a:moveTo>
                  <a:cubicBezTo>
                    <a:pt x="4845" y="3736"/>
                    <a:pt x="3736" y="4845"/>
                    <a:pt x="2452" y="4845"/>
                  </a:cubicBezTo>
                  <a:cubicBezTo>
                    <a:pt x="1109" y="4845"/>
                    <a:pt x="59" y="3795"/>
                    <a:pt x="0" y="2452"/>
                  </a:cubicBezTo>
                  <a:cubicBezTo>
                    <a:pt x="0" y="1110"/>
                    <a:pt x="1051" y="59"/>
                    <a:pt x="2393" y="59"/>
                  </a:cubicBezTo>
                  <a:cubicBezTo>
                    <a:pt x="3736" y="1"/>
                    <a:pt x="4787" y="1110"/>
                    <a:pt x="4787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" name="Google Shape;1473;p6"/>
            <p:cNvSpPr/>
            <p:nvPr/>
          </p:nvSpPr>
          <p:spPr>
            <a:xfrm>
              <a:off x="4342625" y="699250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8"/>
                  </a:moveTo>
                  <a:cubicBezTo>
                    <a:pt x="1051" y="4728"/>
                    <a:pt x="59" y="3736"/>
                    <a:pt x="59" y="2393"/>
                  </a:cubicBezTo>
                  <a:cubicBezTo>
                    <a:pt x="0" y="1051"/>
                    <a:pt x="1051" y="0"/>
                    <a:pt x="2452" y="0"/>
                  </a:cubicBezTo>
                  <a:cubicBezTo>
                    <a:pt x="3736" y="58"/>
                    <a:pt x="4787" y="1051"/>
                    <a:pt x="4728" y="2393"/>
                  </a:cubicBezTo>
                  <a:cubicBezTo>
                    <a:pt x="4728" y="3736"/>
                    <a:pt x="3736" y="4728"/>
                    <a:pt x="2393" y="47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" name="Google Shape;1474;p6"/>
            <p:cNvSpPr/>
            <p:nvPr/>
          </p:nvSpPr>
          <p:spPr>
            <a:xfrm>
              <a:off x="5568400" y="38906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8" y="2393"/>
                  </a:moveTo>
                  <a:cubicBezTo>
                    <a:pt x="4728" y="3736"/>
                    <a:pt x="3736" y="4728"/>
                    <a:pt x="2394" y="4728"/>
                  </a:cubicBezTo>
                  <a:cubicBezTo>
                    <a:pt x="1051" y="4728"/>
                    <a:pt x="0" y="3678"/>
                    <a:pt x="0" y="2335"/>
                  </a:cubicBezTo>
                  <a:cubicBezTo>
                    <a:pt x="59" y="1051"/>
                    <a:pt x="1109" y="0"/>
                    <a:pt x="2394" y="0"/>
                  </a:cubicBezTo>
                  <a:cubicBezTo>
                    <a:pt x="3736" y="59"/>
                    <a:pt x="4728" y="1051"/>
                    <a:pt x="4728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" name="Google Shape;1475;p6"/>
            <p:cNvSpPr/>
            <p:nvPr/>
          </p:nvSpPr>
          <p:spPr>
            <a:xfrm>
              <a:off x="2134750" y="41343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9" y="2393"/>
                  </a:moveTo>
                  <a:cubicBezTo>
                    <a:pt x="4670" y="3678"/>
                    <a:pt x="3678" y="4728"/>
                    <a:pt x="2336" y="4670"/>
                  </a:cubicBezTo>
                  <a:cubicBezTo>
                    <a:pt x="993" y="4670"/>
                    <a:pt x="1" y="3619"/>
                    <a:pt x="1" y="2277"/>
                  </a:cubicBezTo>
                  <a:cubicBezTo>
                    <a:pt x="59" y="992"/>
                    <a:pt x="1051" y="0"/>
                    <a:pt x="2394" y="0"/>
                  </a:cubicBezTo>
                  <a:cubicBezTo>
                    <a:pt x="3736" y="0"/>
                    <a:pt x="4729" y="1051"/>
                    <a:pt x="4670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" name="Google Shape;1476;p6"/>
            <p:cNvSpPr/>
            <p:nvPr/>
          </p:nvSpPr>
          <p:spPr>
            <a:xfrm>
              <a:off x="2381375" y="43809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5" y="4729"/>
                  </a:moveTo>
                  <a:cubicBezTo>
                    <a:pt x="993" y="4670"/>
                    <a:pt x="0" y="3678"/>
                    <a:pt x="0" y="2336"/>
                  </a:cubicBezTo>
                  <a:cubicBezTo>
                    <a:pt x="0" y="993"/>
                    <a:pt x="1109" y="1"/>
                    <a:pt x="2452" y="1"/>
                  </a:cubicBezTo>
                  <a:cubicBezTo>
                    <a:pt x="3736" y="59"/>
                    <a:pt x="4728" y="1110"/>
                    <a:pt x="4728" y="2394"/>
                  </a:cubicBezTo>
                  <a:cubicBezTo>
                    <a:pt x="4670" y="3736"/>
                    <a:pt x="3619" y="4729"/>
                    <a:pt x="2335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" name="Google Shape;1477;p6"/>
            <p:cNvSpPr/>
            <p:nvPr/>
          </p:nvSpPr>
          <p:spPr>
            <a:xfrm>
              <a:off x="4097450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2336" y="0"/>
                  </a:moveTo>
                  <a:cubicBezTo>
                    <a:pt x="3620" y="0"/>
                    <a:pt x="4671" y="993"/>
                    <a:pt x="4671" y="2277"/>
                  </a:cubicBezTo>
                  <a:cubicBezTo>
                    <a:pt x="4671" y="3619"/>
                    <a:pt x="3678" y="4612"/>
                    <a:pt x="2336" y="4670"/>
                  </a:cubicBezTo>
                  <a:cubicBezTo>
                    <a:pt x="1052" y="4670"/>
                    <a:pt x="1" y="3619"/>
                    <a:pt x="1" y="2335"/>
                  </a:cubicBezTo>
                  <a:cubicBezTo>
                    <a:pt x="1" y="993"/>
                    <a:pt x="993" y="0"/>
                    <a:pt x="233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" name="Google Shape;1478;p6"/>
            <p:cNvSpPr/>
            <p:nvPr/>
          </p:nvSpPr>
          <p:spPr>
            <a:xfrm>
              <a:off x="5815025" y="2171625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9"/>
                  </a:moveTo>
                  <a:cubicBezTo>
                    <a:pt x="1051" y="4729"/>
                    <a:pt x="0" y="3678"/>
                    <a:pt x="0" y="2336"/>
                  </a:cubicBezTo>
                  <a:cubicBezTo>
                    <a:pt x="58" y="1052"/>
                    <a:pt x="1051" y="1"/>
                    <a:pt x="2393" y="1"/>
                  </a:cubicBezTo>
                  <a:cubicBezTo>
                    <a:pt x="3736" y="1"/>
                    <a:pt x="4786" y="1052"/>
                    <a:pt x="4728" y="2394"/>
                  </a:cubicBezTo>
                  <a:cubicBezTo>
                    <a:pt x="4728" y="3737"/>
                    <a:pt x="3677" y="4729"/>
                    <a:pt x="239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" name="Google Shape;1479;p6"/>
            <p:cNvSpPr/>
            <p:nvPr/>
          </p:nvSpPr>
          <p:spPr>
            <a:xfrm>
              <a:off x="5816475" y="33988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0"/>
                  </a:moveTo>
                  <a:cubicBezTo>
                    <a:pt x="3619" y="0"/>
                    <a:pt x="4670" y="993"/>
                    <a:pt x="4670" y="2335"/>
                  </a:cubicBezTo>
                  <a:cubicBezTo>
                    <a:pt x="4670" y="3619"/>
                    <a:pt x="3619" y="4670"/>
                    <a:pt x="2335" y="4670"/>
                  </a:cubicBezTo>
                  <a:cubicBezTo>
                    <a:pt x="993" y="4670"/>
                    <a:pt x="0" y="3619"/>
                    <a:pt x="0" y="2335"/>
                  </a:cubicBezTo>
                  <a:cubicBezTo>
                    <a:pt x="0" y="993"/>
                    <a:pt x="993" y="0"/>
                    <a:pt x="23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" name="Google Shape;1480;p6"/>
            <p:cNvSpPr/>
            <p:nvPr/>
          </p:nvSpPr>
          <p:spPr>
            <a:xfrm>
              <a:off x="1644450" y="2907100"/>
              <a:ext cx="118225" cy="119675"/>
            </a:xfrm>
            <a:custGeom>
              <a:avLst/>
              <a:gdLst/>
              <a:ahLst/>
              <a:cxnLst/>
              <a:rect l="l" t="t" r="r" b="b"/>
              <a:pathLst>
                <a:path w="4729" h="4787" extrusionOk="0">
                  <a:moveTo>
                    <a:pt x="2335" y="59"/>
                  </a:moveTo>
                  <a:cubicBezTo>
                    <a:pt x="3678" y="1"/>
                    <a:pt x="4728" y="1051"/>
                    <a:pt x="4728" y="2394"/>
                  </a:cubicBezTo>
                  <a:cubicBezTo>
                    <a:pt x="4728" y="3736"/>
                    <a:pt x="3736" y="4729"/>
                    <a:pt x="2452" y="4787"/>
                  </a:cubicBezTo>
                  <a:cubicBezTo>
                    <a:pt x="1109" y="4787"/>
                    <a:pt x="0" y="3736"/>
                    <a:pt x="0" y="2394"/>
                  </a:cubicBezTo>
                  <a:cubicBezTo>
                    <a:pt x="0" y="1110"/>
                    <a:pt x="1051" y="59"/>
                    <a:pt x="233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" name="Google Shape;1481;p6"/>
            <p:cNvSpPr/>
            <p:nvPr/>
          </p:nvSpPr>
          <p:spPr>
            <a:xfrm>
              <a:off x="2627975" y="9458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6" y="1"/>
                  </a:moveTo>
                  <a:cubicBezTo>
                    <a:pt x="3678" y="1"/>
                    <a:pt x="4729" y="1051"/>
                    <a:pt x="4729" y="2336"/>
                  </a:cubicBezTo>
                  <a:cubicBezTo>
                    <a:pt x="4729" y="3678"/>
                    <a:pt x="3678" y="4729"/>
                    <a:pt x="2336" y="4729"/>
                  </a:cubicBezTo>
                  <a:cubicBezTo>
                    <a:pt x="993" y="4729"/>
                    <a:pt x="1" y="3678"/>
                    <a:pt x="1" y="2394"/>
                  </a:cubicBezTo>
                  <a:cubicBezTo>
                    <a:pt x="1" y="1051"/>
                    <a:pt x="1052" y="59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" name="Google Shape;1482;p6"/>
            <p:cNvSpPr/>
            <p:nvPr/>
          </p:nvSpPr>
          <p:spPr>
            <a:xfrm>
              <a:off x="1645900" y="2419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1"/>
                  </a:moveTo>
                  <a:cubicBezTo>
                    <a:pt x="3678" y="1"/>
                    <a:pt x="4670" y="993"/>
                    <a:pt x="4670" y="2336"/>
                  </a:cubicBezTo>
                  <a:cubicBezTo>
                    <a:pt x="4670" y="3620"/>
                    <a:pt x="3620" y="4670"/>
                    <a:pt x="2335" y="4670"/>
                  </a:cubicBezTo>
                  <a:cubicBezTo>
                    <a:pt x="993" y="4670"/>
                    <a:pt x="1" y="3620"/>
                    <a:pt x="1" y="2336"/>
                  </a:cubicBezTo>
                  <a:cubicBezTo>
                    <a:pt x="1" y="993"/>
                    <a:pt x="1051" y="1"/>
                    <a:pt x="23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" name="Google Shape;1483;p6"/>
            <p:cNvSpPr/>
            <p:nvPr/>
          </p:nvSpPr>
          <p:spPr>
            <a:xfrm>
              <a:off x="3118300" y="700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277" y="4612"/>
                  </a:moveTo>
                  <a:cubicBezTo>
                    <a:pt x="993" y="4612"/>
                    <a:pt x="0" y="3561"/>
                    <a:pt x="0" y="2219"/>
                  </a:cubicBezTo>
                  <a:cubicBezTo>
                    <a:pt x="59" y="993"/>
                    <a:pt x="1109" y="0"/>
                    <a:pt x="2394" y="0"/>
                  </a:cubicBezTo>
                  <a:cubicBezTo>
                    <a:pt x="3678" y="0"/>
                    <a:pt x="4670" y="1109"/>
                    <a:pt x="4670" y="2394"/>
                  </a:cubicBezTo>
                  <a:cubicBezTo>
                    <a:pt x="4612" y="3678"/>
                    <a:pt x="3561" y="4670"/>
                    <a:pt x="2277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" name="Google Shape;1484;p6"/>
            <p:cNvSpPr/>
            <p:nvPr/>
          </p:nvSpPr>
          <p:spPr>
            <a:xfrm>
              <a:off x="1645900" y="31551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4670" y="2335"/>
                  </a:moveTo>
                  <a:cubicBezTo>
                    <a:pt x="4670" y="3678"/>
                    <a:pt x="3620" y="4670"/>
                    <a:pt x="2277" y="4670"/>
                  </a:cubicBezTo>
                  <a:cubicBezTo>
                    <a:pt x="1051" y="4612"/>
                    <a:pt x="1" y="3620"/>
                    <a:pt x="1" y="2335"/>
                  </a:cubicBezTo>
                  <a:cubicBezTo>
                    <a:pt x="1" y="1051"/>
                    <a:pt x="1051" y="1"/>
                    <a:pt x="2394" y="59"/>
                  </a:cubicBezTo>
                  <a:cubicBezTo>
                    <a:pt x="3620" y="59"/>
                    <a:pt x="4670" y="1110"/>
                    <a:pt x="4670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" name="Google Shape;1485;p6"/>
            <p:cNvSpPr/>
            <p:nvPr/>
          </p:nvSpPr>
          <p:spPr>
            <a:xfrm>
              <a:off x="1892525" y="1682775"/>
              <a:ext cx="116750" cy="116775"/>
            </a:xfrm>
            <a:custGeom>
              <a:avLst/>
              <a:gdLst/>
              <a:ahLst/>
              <a:cxnLst/>
              <a:rect l="l" t="t" r="r" b="b"/>
              <a:pathLst>
                <a:path w="4670" h="4671" extrusionOk="0">
                  <a:moveTo>
                    <a:pt x="4670" y="2336"/>
                  </a:moveTo>
                  <a:cubicBezTo>
                    <a:pt x="4670" y="3620"/>
                    <a:pt x="3619" y="4670"/>
                    <a:pt x="2277" y="4670"/>
                  </a:cubicBezTo>
                  <a:cubicBezTo>
                    <a:pt x="1051" y="4670"/>
                    <a:pt x="0" y="3620"/>
                    <a:pt x="0" y="2394"/>
                  </a:cubicBezTo>
                  <a:cubicBezTo>
                    <a:pt x="0" y="1051"/>
                    <a:pt x="1051" y="1"/>
                    <a:pt x="2335" y="59"/>
                  </a:cubicBezTo>
                  <a:cubicBezTo>
                    <a:pt x="3619" y="59"/>
                    <a:pt x="4611" y="1051"/>
                    <a:pt x="4670" y="23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" name="Google Shape;1486;p6"/>
            <p:cNvSpPr/>
            <p:nvPr/>
          </p:nvSpPr>
          <p:spPr>
            <a:xfrm>
              <a:off x="4832925" y="4629025"/>
              <a:ext cx="116775" cy="115325"/>
            </a:xfrm>
            <a:custGeom>
              <a:avLst/>
              <a:gdLst/>
              <a:ahLst/>
              <a:cxnLst/>
              <a:rect l="l" t="t" r="r" b="b"/>
              <a:pathLst>
                <a:path w="4671" h="4613" extrusionOk="0">
                  <a:moveTo>
                    <a:pt x="2336" y="1"/>
                  </a:moveTo>
                  <a:cubicBezTo>
                    <a:pt x="3678" y="1"/>
                    <a:pt x="4670" y="1051"/>
                    <a:pt x="4670" y="2336"/>
                  </a:cubicBezTo>
                  <a:cubicBezTo>
                    <a:pt x="4670" y="3620"/>
                    <a:pt x="3620" y="4612"/>
                    <a:pt x="2336" y="4612"/>
                  </a:cubicBezTo>
                  <a:cubicBezTo>
                    <a:pt x="1051" y="4612"/>
                    <a:pt x="1" y="3561"/>
                    <a:pt x="59" y="2277"/>
                  </a:cubicBezTo>
                  <a:cubicBezTo>
                    <a:pt x="59" y="993"/>
                    <a:pt x="1110" y="1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" name="Google Shape;1487;p6"/>
            <p:cNvSpPr/>
            <p:nvPr/>
          </p:nvSpPr>
          <p:spPr>
            <a:xfrm>
              <a:off x="3360525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4671" y="2335"/>
                  </a:moveTo>
                  <a:cubicBezTo>
                    <a:pt x="4671" y="3619"/>
                    <a:pt x="3620" y="4670"/>
                    <a:pt x="2277" y="4612"/>
                  </a:cubicBezTo>
                  <a:cubicBezTo>
                    <a:pt x="1052" y="4612"/>
                    <a:pt x="1" y="3561"/>
                    <a:pt x="1" y="2335"/>
                  </a:cubicBezTo>
                  <a:cubicBezTo>
                    <a:pt x="1" y="993"/>
                    <a:pt x="1052" y="0"/>
                    <a:pt x="2394" y="0"/>
                  </a:cubicBezTo>
                  <a:cubicBezTo>
                    <a:pt x="3678" y="0"/>
                    <a:pt x="4671" y="1051"/>
                    <a:pt x="4671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" name="Google Shape;1488;p6"/>
            <p:cNvSpPr/>
            <p:nvPr/>
          </p:nvSpPr>
          <p:spPr>
            <a:xfrm>
              <a:off x="1889600" y="3890650"/>
              <a:ext cx="113850" cy="112375"/>
            </a:xfrm>
            <a:custGeom>
              <a:avLst/>
              <a:gdLst/>
              <a:ahLst/>
              <a:cxnLst/>
              <a:rect l="l" t="t" r="r" b="b"/>
              <a:pathLst>
                <a:path w="4554" h="4495" extrusionOk="0">
                  <a:moveTo>
                    <a:pt x="4553" y="2277"/>
                  </a:moveTo>
                  <a:cubicBezTo>
                    <a:pt x="4495" y="3503"/>
                    <a:pt x="3503" y="4495"/>
                    <a:pt x="2277" y="4495"/>
                  </a:cubicBezTo>
                  <a:cubicBezTo>
                    <a:pt x="993" y="4436"/>
                    <a:pt x="0" y="3386"/>
                    <a:pt x="59" y="2160"/>
                  </a:cubicBezTo>
                  <a:cubicBezTo>
                    <a:pt x="117" y="934"/>
                    <a:pt x="1109" y="0"/>
                    <a:pt x="2277" y="0"/>
                  </a:cubicBezTo>
                  <a:cubicBezTo>
                    <a:pt x="3561" y="0"/>
                    <a:pt x="4553" y="993"/>
                    <a:pt x="4553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" name="Google Shape;1489;p6"/>
            <p:cNvSpPr/>
            <p:nvPr/>
          </p:nvSpPr>
          <p:spPr>
            <a:xfrm>
              <a:off x="4345525" y="4872725"/>
              <a:ext cx="112400" cy="112400"/>
            </a:xfrm>
            <a:custGeom>
              <a:avLst/>
              <a:gdLst/>
              <a:ahLst/>
              <a:cxnLst/>
              <a:rect l="l" t="t" r="r" b="b"/>
              <a:pathLst>
                <a:path w="4496" h="4496" extrusionOk="0">
                  <a:moveTo>
                    <a:pt x="2277" y="4495"/>
                  </a:moveTo>
                  <a:cubicBezTo>
                    <a:pt x="993" y="4495"/>
                    <a:pt x="1" y="3444"/>
                    <a:pt x="1" y="2219"/>
                  </a:cubicBezTo>
                  <a:cubicBezTo>
                    <a:pt x="59" y="993"/>
                    <a:pt x="1052" y="1"/>
                    <a:pt x="2336" y="1"/>
                  </a:cubicBezTo>
                  <a:cubicBezTo>
                    <a:pt x="3503" y="59"/>
                    <a:pt x="4495" y="1051"/>
                    <a:pt x="4495" y="2219"/>
                  </a:cubicBezTo>
                  <a:cubicBezTo>
                    <a:pt x="4495" y="3503"/>
                    <a:pt x="3503" y="4495"/>
                    <a:pt x="2277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" name="Google Shape;1490;p6"/>
            <p:cNvSpPr/>
            <p:nvPr/>
          </p:nvSpPr>
          <p:spPr>
            <a:xfrm>
              <a:off x="2626525" y="4626125"/>
              <a:ext cx="112400" cy="112375"/>
            </a:xfrm>
            <a:custGeom>
              <a:avLst/>
              <a:gdLst/>
              <a:ahLst/>
              <a:cxnLst/>
              <a:rect l="l" t="t" r="r" b="b"/>
              <a:pathLst>
                <a:path w="4496" h="4495" extrusionOk="0">
                  <a:moveTo>
                    <a:pt x="2277" y="0"/>
                  </a:moveTo>
                  <a:cubicBezTo>
                    <a:pt x="3503" y="0"/>
                    <a:pt x="4495" y="1051"/>
                    <a:pt x="4495" y="2276"/>
                  </a:cubicBezTo>
                  <a:cubicBezTo>
                    <a:pt x="4495" y="3502"/>
                    <a:pt x="3444" y="4495"/>
                    <a:pt x="2219" y="4495"/>
                  </a:cubicBezTo>
                  <a:cubicBezTo>
                    <a:pt x="993" y="4495"/>
                    <a:pt x="59" y="3502"/>
                    <a:pt x="1" y="2276"/>
                  </a:cubicBezTo>
                  <a:cubicBezTo>
                    <a:pt x="1" y="1051"/>
                    <a:pt x="1051" y="0"/>
                    <a:pt x="227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" name="Google Shape;1491;p6"/>
            <p:cNvSpPr/>
            <p:nvPr/>
          </p:nvSpPr>
          <p:spPr>
            <a:xfrm>
              <a:off x="5819400" y="1933775"/>
              <a:ext cx="110925" cy="109475"/>
            </a:xfrm>
            <a:custGeom>
              <a:avLst/>
              <a:gdLst/>
              <a:ahLst/>
              <a:cxnLst/>
              <a:rect l="l" t="t" r="r" b="b"/>
              <a:pathLst>
                <a:path w="4437" h="4379" extrusionOk="0">
                  <a:moveTo>
                    <a:pt x="4436" y="2160"/>
                  </a:moveTo>
                  <a:cubicBezTo>
                    <a:pt x="4436" y="3386"/>
                    <a:pt x="3502" y="4378"/>
                    <a:pt x="2277" y="4378"/>
                  </a:cubicBezTo>
                  <a:cubicBezTo>
                    <a:pt x="992" y="4378"/>
                    <a:pt x="0" y="3444"/>
                    <a:pt x="0" y="2160"/>
                  </a:cubicBezTo>
                  <a:cubicBezTo>
                    <a:pt x="0" y="934"/>
                    <a:pt x="992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" name="Google Shape;1492;p6"/>
            <p:cNvSpPr/>
            <p:nvPr/>
          </p:nvSpPr>
          <p:spPr>
            <a:xfrm>
              <a:off x="5329075" y="1196850"/>
              <a:ext cx="110925" cy="110925"/>
            </a:xfrm>
            <a:custGeom>
              <a:avLst/>
              <a:gdLst/>
              <a:ahLst/>
              <a:cxnLst/>
              <a:rect l="l" t="t" r="r" b="b"/>
              <a:pathLst>
                <a:path w="4437" h="4437" extrusionOk="0">
                  <a:moveTo>
                    <a:pt x="4437" y="2218"/>
                  </a:moveTo>
                  <a:cubicBezTo>
                    <a:pt x="4437" y="3444"/>
                    <a:pt x="3503" y="4378"/>
                    <a:pt x="2277" y="4437"/>
                  </a:cubicBezTo>
                  <a:cubicBezTo>
                    <a:pt x="993" y="4437"/>
                    <a:pt x="1" y="3444"/>
                    <a:pt x="59" y="2160"/>
                  </a:cubicBezTo>
                  <a:cubicBezTo>
                    <a:pt x="59" y="934"/>
                    <a:pt x="1051" y="0"/>
                    <a:pt x="2277" y="0"/>
                  </a:cubicBezTo>
                  <a:cubicBezTo>
                    <a:pt x="3503" y="0"/>
                    <a:pt x="4437" y="993"/>
                    <a:pt x="4437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" name="Google Shape;1493;p6"/>
            <p:cNvSpPr/>
            <p:nvPr/>
          </p:nvSpPr>
          <p:spPr>
            <a:xfrm>
              <a:off x="4593600" y="703625"/>
              <a:ext cx="110950" cy="109450"/>
            </a:xfrm>
            <a:custGeom>
              <a:avLst/>
              <a:gdLst/>
              <a:ahLst/>
              <a:cxnLst/>
              <a:rect l="l" t="t" r="r" b="b"/>
              <a:pathLst>
                <a:path w="4438" h="4378" extrusionOk="0">
                  <a:moveTo>
                    <a:pt x="4379" y="2218"/>
                  </a:moveTo>
                  <a:cubicBezTo>
                    <a:pt x="4379" y="3444"/>
                    <a:pt x="3445" y="4378"/>
                    <a:pt x="2219" y="4378"/>
                  </a:cubicBezTo>
                  <a:cubicBezTo>
                    <a:pt x="935" y="4378"/>
                    <a:pt x="1" y="3444"/>
                    <a:pt x="1" y="2160"/>
                  </a:cubicBezTo>
                  <a:cubicBezTo>
                    <a:pt x="59" y="934"/>
                    <a:pt x="993" y="0"/>
                    <a:pt x="2219" y="0"/>
                  </a:cubicBezTo>
                  <a:cubicBezTo>
                    <a:pt x="3445" y="0"/>
                    <a:pt x="4437" y="992"/>
                    <a:pt x="4379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" name="Google Shape;1494;p6"/>
            <p:cNvSpPr/>
            <p:nvPr/>
          </p:nvSpPr>
          <p:spPr>
            <a:xfrm>
              <a:off x="1648825" y="2174550"/>
              <a:ext cx="110925" cy="112400"/>
            </a:xfrm>
            <a:custGeom>
              <a:avLst/>
              <a:gdLst/>
              <a:ahLst/>
              <a:cxnLst/>
              <a:rect l="l" t="t" r="r" b="b"/>
              <a:pathLst>
                <a:path w="4437" h="4496" extrusionOk="0">
                  <a:moveTo>
                    <a:pt x="4436" y="2277"/>
                  </a:moveTo>
                  <a:cubicBezTo>
                    <a:pt x="4436" y="3503"/>
                    <a:pt x="3503" y="4437"/>
                    <a:pt x="2277" y="4495"/>
                  </a:cubicBezTo>
                  <a:cubicBezTo>
                    <a:pt x="993" y="4495"/>
                    <a:pt x="0" y="3503"/>
                    <a:pt x="0" y="2277"/>
                  </a:cubicBezTo>
                  <a:cubicBezTo>
                    <a:pt x="0" y="993"/>
                    <a:pt x="993" y="1"/>
                    <a:pt x="2218" y="59"/>
                  </a:cubicBezTo>
                  <a:cubicBezTo>
                    <a:pt x="3444" y="59"/>
                    <a:pt x="4436" y="993"/>
                    <a:pt x="4436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" name="Google Shape;1495;p6"/>
            <p:cNvSpPr/>
            <p:nvPr/>
          </p:nvSpPr>
          <p:spPr>
            <a:xfrm>
              <a:off x="3121225" y="4875650"/>
              <a:ext cx="109450" cy="108000"/>
            </a:xfrm>
            <a:custGeom>
              <a:avLst/>
              <a:gdLst/>
              <a:ahLst/>
              <a:cxnLst/>
              <a:rect l="l" t="t" r="r" b="b"/>
              <a:pathLst>
                <a:path w="4378" h="4320" extrusionOk="0">
                  <a:moveTo>
                    <a:pt x="4378" y="2160"/>
                  </a:moveTo>
                  <a:cubicBezTo>
                    <a:pt x="4378" y="3386"/>
                    <a:pt x="3386" y="4320"/>
                    <a:pt x="2160" y="4320"/>
                  </a:cubicBezTo>
                  <a:cubicBezTo>
                    <a:pt x="934" y="4320"/>
                    <a:pt x="0" y="3327"/>
                    <a:pt x="59" y="2102"/>
                  </a:cubicBezTo>
                  <a:cubicBezTo>
                    <a:pt x="59" y="876"/>
                    <a:pt x="1051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" name="Google Shape;1496;p6"/>
            <p:cNvSpPr/>
            <p:nvPr/>
          </p:nvSpPr>
          <p:spPr>
            <a:xfrm>
              <a:off x="1648825" y="3401800"/>
              <a:ext cx="110925" cy="109450"/>
            </a:xfrm>
            <a:custGeom>
              <a:avLst/>
              <a:gdLst/>
              <a:ahLst/>
              <a:cxnLst/>
              <a:rect l="l" t="t" r="r" b="b"/>
              <a:pathLst>
                <a:path w="4437" h="4378" extrusionOk="0">
                  <a:moveTo>
                    <a:pt x="59" y="2160"/>
                  </a:moveTo>
                  <a:cubicBezTo>
                    <a:pt x="59" y="934"/>
                    <a:pt x="993" y="0"/>
                    <a:pt x="2277" y="59"/>
                  </a:cubicBezTo>
                  <a:cubicBezTo>
                    <a:pt x="3444" y="59"/>
                    <a:pt x="4436" y="1051"/>
                    <a:pt x="4378" y="2277"/>
                  </a:cubicBezTo>
                  <a:cubicBezTo>
                    <a:pt x="4378" y="3444"/>
                    <a:pt x="3386" y="4378"/>
                    <a:pt x="2218" y="4378"/>
                  </a:cubicBezTo>
                  <a:cubicBezTo>
                    <a:pt x="993" y="4378"/>
                    <a:pt x="0" y="3444"/>
                    <a:pt x="59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" name="Google Shape;1497;p6"/>
            <p:cNvSpPr/>
            <p:nvPr/>
          </p:nvSpPr>
          <p:spPr>
            <a:xfrm>
              <a:off x="5574225" y="1440550"/>
              <a:ext cx="108025" cy="108000"/>
            </a:xfrm>
            <a:custGeom>
              <a:avLst/>
              <a:gdLst/>
              <a:ahLst/>
              <a:cxnLst/>
              <a:rect l="l" t="t" r="r" b="b"/>
              <a:pathLst>
                <a:path w="4321" h="4320" extrusionOk="0">
                  <a:moveTo>
                    <a:pt x="2161" y="4320"/>
                  </a:moveTo>
                  <a:cubicBezTo>
                    <a:pt x="993" y="4320"/>
                    <a:pt x="1" y="3386"/>
                    <a:pt x="1" y="2218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328" y="0"/>
                    <a:pt x="4320" y="934"/>
                    <a:pt x="4320" y="2160"/>
                  </a:cubicBezTo>
                  <a:cubicBezTo>
                    <a:pt x="4320" y="3327"/>
                    <a:pt x="3386" y="4320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" name="Google Shape;1498;p6"/>
            <p:cNvSpPr/>
            <p:nvPr/>
          </p:nvSpPr>
          <p:spPr>
            <a:xfrm>
              <a:off x="5820850" y="3649875"/>
              <a:ext cx="108000" cy="108000"/>
            </a:xfrm>
            <a:custGeom>
              <a:avLst/>
              <a:gdLst/>
              <a:ahLst/>
              <a:cxnLst/>
              <a:rect l="l" t="t" r="r" b="b"/>
              <a:pathLst>
                <a:path w="4320" h="4320" extrusionOk="0">
                  <a:moveTo>
                    <a:pt x="2160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1" y="992"/>
                    <a:pt x="993" y="0"/>
                    <a:pt x="2160" y="0"/>
                  </a:cubicBezTo>
                  <a:cubicBezTo>
                    <a:pt x="3328" y="0"/>
                    <a:pt x="4320" y="992"/>
                    <a:pt x="4320" y="2160"/>
                  </a:cubicBezTo>
                  <a:cubicBezTo>
                    <a:pt x="4320" y="3327"/>
                    <a:pt x="3328" y="4320"/>
                    <a:pt x="2160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" name="Google Shape;1499;p6"/>
            <p:cNvSpPr/>
            <p:nvPr/>
          </p:nvSpPr>
          <p:spPr>
            <a:xfrm>
              <a:off x="5083925" y="950225"/>
              <a:ext cx="109475" cy="109475"/>
            </a:xfrm>
            <a:custGeom>
              <a:avLst/>
              <a:gdLst/>
              <a:ahLst/>
              <a:cxnLst/>
              <a:rect l="l" t="t" r="r" b="b"/>
              <a:pathLst>
                <a:path w="4379" h="4379" extrusionOk="0">
                  <a:moveTo>
                    <a:pt x="4320" y="2161"/>
                  </a:moveTo>
                  <a:cubicBezTo>
                    <a:pt x="4378" y="3328"/>
                    <a:pt x="3386" y="4320"/>
                    <a:pt x="2219" y="4379"/>
                  </a:cubicBezTo>
                  <a:cubicBezTo>
                    <a:pt x="1051" y="4379"/>
                    <a:pt x="59" y="3445"/>
                    <a:pt x="0" y="2219"/>
                  </a:cubicBezTo>
                  <a:cubicBezTo>
                    <a:pt x="0" y="1051"/>
                    <a:pt x="993" y="59"/>
                    <a:pt x="2160" y="59"/>
                  </a:cubicBezTo>
                  <a:cubicBezTo>
                    <a:pt x="3328" y="1"/>
                    <a:pt x="4320" y="993"/>
                    <a:pt x="4320" y="21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" name="Google Shape;1500;p6"/>
            <p:cNvSpPr/>
            <p:nvPr/>
          </p:nvSpPr>
          <p:spPr>
            <a:xfrm>
              <a:off x="2876050" y="703625"/>
              <a:ext cx="108025" cy="109450"/>
            </a:xfrm>
            <a:custGeom>
              <a:avLst/>
              <a:gdLst/>
              <a:ahLst/>
              <a:cxnLst/>
              <a:rect l="l" t="t" r="r" b="b"/>
              <a:pathLst>
                <a:path w="4321" h="4378" extrusionOk="0">
                  <a:moveTo>
                    <a:pt x="2161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59" y="992"/>
                    <a:pt x="1052" y="0"/>
                    <a:pt x="2219" y="59"/>
                  </a:cubicBezTo>
                  <a:cubicBezTo>
                    <a:pt x="3328" y="59"/>
                    <a:pt x="4320" y="1051"/>
                    <a:pt x="4320" y="2218"/>
                  </a:cubicBezTo>
                  <a:cubicBezTo>
                    <a:pt x="4320" y="3386"/>
                    <a:pt x="3328" y="4378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" name="Google Shape;1501;p6"/>
            <p:cNvSpPr/>
            <p:nvPr/>
          </p:nvSpPr>
          <p:spPr>
            <a:xfrm>
              <a:off x="5329075" y="4386800"/>
              <a:ext cx="105100" cy="106550"/>
            </a:xfrm>
            <a:custGeom>
              <a:avLst/>
              <a:gdLst/>
              <a:ahLst/>
              <a:cxnLst/>
              <a:rect l="l" t="t" r="r" b="b"/>
              <a:pathLst>
                <a:path w="4204" h="4262" extrusionOk="0">
                  <a:moveTo>
                    <a:pt x="4203" y="2102"/>
                  </a:moveTo>
                  <a:cubicBezTo>
                    <a:pt x="4203" y="3269"/>
                    <a:pt x="3211" y="4203"/>
                    <a:pt x="2102" y="4261"/>
                  </a:cubicBezTo>
                  <a:cubicBezTo>
                    <a:pt x="935" y="4261"/>
                    <a:pt x="1" y="3269"/>
                    <a:pt x="1" y="2102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211" y="0"/>
                    <a:pt x="4203" y="993"/>
                    <a:pt x="4203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" name="Google Shape;1502;p6"/>
            <p:cNvSpPr/>
            <p:nvPr/>
          </p:nvSpPr>
          <p:spPr>
            <a:xfrm>
              <a:off x="2140600" y="1195400"/>
              <a:ext cx="105075" cy="105075"/>
            </a:xfrm>
            <a:custGeom>
              <a:avLst/>
              <a:gdLst/>
              <a:ahLst/>
              <a:cxnLst/>
              <a:rect l="l" t="t" r="r" b="b"/>
              <a:pathLst>
                <a:path w="4203" h="4203" extrusionOk="0">
                  <a:moveTo>
                    <a:pt x="2102" y="0"/>
                  </a:moveTo>
                  <a:cubicBezTo>
                    <a:pt x="3211" y="0"/>
                    <a:pt x="4203" y="934"/>
                    <a:pt x="4203" y="2101"/>
                  </a:cubicBezTo>
                  <a:cubicBezTo>
                    <a:pt x="4203" y="3269"/>
                    <a:pt x="3269" y="4203"/>
                    <a:pt x="2102" y="4203"/>
                  </a:cubicBezTo>
                  <a:cubicBezTo>
                    <a:pt x="992" y="4203"/>
                    <a:pt x="59" y="3269"/>
                    <a:pt x="0" y="2160"/>
                  </a:cubicBezTo>
                  <a:cubicBezTo>
                    <a:pt x="0" y="992"/>
                    <a:pt x="934" y="58"/>
                    <a:pt x="210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" name="Google Shape;1503;p6"/>
            <p:cNvSpPr/>
            <p:nvPr/>
          </p:nvSpPr>
          <p:spPr>
            <a:xfrm>
              <a:off x="2388675" y="954600"/>
              <a:ext cx="102175" cy="102175"/>
            </a:xfrm>
            <a:custGeom>
              <a:avLst/>
              <a:gdLst/>
              <a:ahLst/>
              <a:cxnLst/>
              <a:rect l="l" t="t" r="r" b="b"/>
              <a:pathLst>
                <a:path w="4087" h="4087" extrusionOk="0">
                  <a:moveTo>
                    <a:pt x="4086" y="2044"/>
                  </a:moveTo>
                  <a:cubicBezTo>
                    <a:pt x="4086" y="3211"/>
                    <a:pt x="3211" y="4087"/>
                    <a:pt x="2043" y="4087"/>
                  </a:cubicBezTo>
                  <a:cubicBezTo>
                    <a:pt x="876" y="4028"/>
                    <a:pt x="0" y="3153"/>
                    <a:pt x="0" y="1986"/>
                  </a:cubicBezTo>
                  <a:cubicBezTo>
                    <a:pt x="59" y="876"/>
                    <a:pt x="934" y="1"/>
                    <a:pt x="2043" y="1"/>
                  </a:cubicBezTo>
                  <a:cubicBezTo>
                    <a:pt x="3211" y="1"/>
                    <a:pt x="4086" y="876"/>
                    <a:pt x="4086" y="20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" name="Google Shape;1504;p6"/>
            <p:cNvSpPr/>
            <p:nvPr/>
          </p:nvSpPr>
          <p:spPr>
            <a:xfrm>
              <a:off x="5577150" y="4141650"/>
              <a:ext cx="102175" cy="102150"/>
            </a:xfrm>
            <a:custGeom>
              <a:avLst/>
              <a:gdLst/>
              <a:ahLst/>
              <a:cxnLst/>
              <a:rect l="l" t="t" r="r" b="b"/>
              <a:pathLst>
                <a:path w="4087" h="4086" extrusionOk="0">
                  <a:moveTo>
                    <a:pt x="4087" y="2043"/>
                  </a:moveTo>
                  <a:cubicBezTo>
                    <a:pt x="4087" y="3210"/>
                    <a:pt x="3153" y="4086"/>
                    <a:pt x="2044" y="4086"/>
                  </a:cubicBezTo>
                  <a:cubicBezTo>
                    <a:pt x="876" y="4086"/>
                    <a:pt x="1" y="3210"/>
                    <a:pt x="1" y="2043"/>
                  </a:cubicBezTo>
                  <a:cubicBezTo>
                    <a:pt x="1" y="876"/>
                    <a:pt x="876" y="0"/>
                    <a:pt x="2044" y="0"/>
                  </a:cubicBezTo>
                  <a:cubicBezTo>
                    <a:pt x="3211" y="0"/>
                    <a:pt x="4087" y="934"/>
                    <a:pt x="4087" y="204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" name="Google Shape;1505;p6"/>
            <p:cNvSpPr/>
            <p:nvPr/>
          </p:nvSpPr>
          <p:spPr>
            <a:xfrm>
              <a:off x="4593600" y="4877100"/>
              <a:ext cx="103650" cy="103650"/>
            </a:xfrm>
            <a:custGeom>
              <a:avLst/>
              <a:gdLst/>
              <a:ahLst/>
              <a:cxnLst/>
              <a:rect l="l" t="t" r="r" b="b"/>
              <a:pathLst>
                <a:path w="4146" h="4146" extrusionOk="0">
                  <a:moveTo>
                    <a:pt x="4087" y="2102"/>
                  </a:moveTo>
                  <a:cubicBezTo>
                    <a:pt x="4087" y="3269"/>
                    <a:pt x="3211" y="4145"/>
                    <a:pt x="2044" y="4145"/>
                  </a:cubicBezTo>
                  <a:cubicBezTo>
                    <a:pt x="877" y="4145"/>
                    <a:pt x="1" y="3211"/>
                    <a:pt x="1" y="2044"/>
                  </a:cubicBezTo>
                  <a:cubicBezTo>
                    <a:pt x="1" y="935"/>
                    <a:pt x="935" y="1"/>
                    <a:pt x="2102" y="59"/>
                  </a:cubicBezTo>
                  <a:cubicBezTo>
                    <a:pt x="3211" y="59"/>
                    <a:pt x="4145" y="935"/>
                    <a:pt x="4087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" name="Google Shape;1506;p6"/>
            <p:cNvSpPr/>
            <p:nvPr/>
          </p:nvSpPr>
          <p:spPr>
            <a:xfrm>
              <a:off x="1653200" y="1932325"/>
              <a:ext cx="102175" cy="103625"/>
            </a:xfrm>
            <a:custGeom>
              <a:avLst/>
              <a:gdLst/>
              <a:ahLst/>
              <a:cxnLst/>
              <a:rect l="l" t="t" r="r" b="b"/>
              <a:pathLst>
                <a:path w="4087" h="4145" extrusionOk="0">
                  <a:moveTo>
                    <a:pt x="1985" y="4086"/>
                  </a:moveTo>
                  <a:cubicBezTo>
                    <a:pt x="818" y="4086"/>
                    <a:pt x="0" y="3152"/>
                    <a:pt x="0" y="1985"/>
                  </a:cubicBezTo>
                  <a:cubicBezTo>
                    <a:pt x="59" y="876"/>
                    <a:pt x="993" y="0"/>
                    <a:pt x="2160" y="58"/>
                  </a:cubicBezTo>
                  <a:cubicBezTo>
                    <a:pt x="3269" y="117"/>
                    <a:pt x="4086" y="992"/>
                    <a:pt x="4086" y="2160"/>
                  </a:cubicBezTo>
                  <a:cubicBezTo>
                    <a:pt x="4028" y="3269"/>
                    <a:pt x="3152" y="4144"/>
                    <a:pt x="1985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" name="Google Shape;1507;p6"/>
            <p:cNvSpPr/>
            <p:nvPr/>
          </p:nvSpPr>
          <p:spPr>
            <a:xfrm>
              <a:off x="6067475" y="2673625"/>
              <a:ext cx="100700" cy="100700"/>
            </a:xfrm>
            <a:custGeom>
              <a:avLst/>
              <a:gdLst/>
              <a:ahLst/>
              <a:cxnLst/>
              <a:rect l="l" t="t" r="r" b="b"/>
              <a:pathLst>
                <a:path w="4028" h="4028" extrusionOk="0">
                  <a:moveTo>
                    <a:pt x="2043" y="4028"/>
                  </a:moveTo>
                  <a:cubicBezTo>
                    <a:pt x="934" y="4028"/>
                    <a:pt x="0" y="3152"/>
                    <a:pt x="0" y="2043"/>
                  </a:cubicBezTo>
                  <a:cubicBezTo>
                    <a:pt x="0" y="934"/>
                    <a:pt x="876" y="0"/>
                    <a:pt x="2043" y="59"/>
                  </a:cubicBezTo>
                  <a:cubicBezTo>
                    <a:pt x="3152" y="59"/>
                    <a:pt x="4028" y="934"/>
                    <a:pt x="4028" y="2043"/>
                  </a:cubicBezTo>
                  <a:cubicBezTo>
                    <a:pt x="4028" y="3152"/>
                    <a:pt x="3152" y="4028"/>
                    <a:pt x="2043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" name="Google Shape;1508;p6"/>
            <p:cNvSpPr/>
            <p:nvPr/>
          </p:nvSpPr>
          <p:spPr>
            <a:xfrm>
              <a:off x="5088300" y="4636325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876" y="4028"/>
                    <a:pt x="1" y="3153"/>
                    <a:pt x="1" y="1985"/>
                  </a:cubicBezTo>
                  <a:cubicBezTo>
                    <a:pt x="1" y="876"/>
                    <a:pt x="876" y="1"/>
                    <a:pt x="1985" y="1"/>
                  </a:cubicBezTo>
                  <a:cubicBezTo>
                    <a:pt x="3153" y="1"/>
                    <a:pt x="4028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" name="Google Shape;1509;p6"/>
            <p:cNvSpPr/>
            <p:nvPr/>
          </p:nvSpPr>
          <p:spPr>
            <a:xfrm>
              <a:off x="1899825" y="1443475"/>
              <a:ext cx="102150" cy="102150"/>
            </a:xfrm>
            <a:custGeom>
              <a:avLst/>
              <a:gdLst/>
              <a:ahLst/>
              <a:cxnLst/>
              <a:rect l="l" t="t" r="r" b="b"/>
              <a:pathLst>
                <a:path w="4086" h="4086" extrusionOk="0">
                  <a:moveTo>
                    <a:pt x="2101" y="58"/>
                  </a:moveTo>
                  <a:cubicBezTo>
                    <a:pt x="3210" y="58"/>
                    <a:pt x="4086" y="992"/>
                    <a:pt x="4028" y="2101"/>
                  </a:cubicBezTo>
                  <a:cubicBezTo>
                    <a:pt x="4028" y="3210"/>
                    <a:pt x="3094" y="4086"/>
                    <a:pt x="1926" y="4086"/>
                  </a:cubicBezTo>
                  <a:cubicBezTo>
                    <a:pt x="817" y="4028"/>
                    <a:pt x="0" y="3094"/>
                    <a:pt x="58" y="1985"/>
                  </a:cubicBezTo>
                  <a:cubicBezTo>
                    <a:pt x="58" y="876"/>
                    <a:pt x="992" y="0"/>
                    <a:pt x="2101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" name="Google Shape;1510;p6"/>
            <p:cNvSpPr/>
            <p:nvPr/>
          </p:nvSpPr>
          <p:spPr>
            <a:xfrm>
              <a:off x="6066000" y="2917325"/>
              <a:ext cx="102175" cy="100700"/>
            </a:xfrm>
            <a:custGeom>
              <a:avLst/>
              <a:gdLst/>
              <a:ahLst/>
              <a:cxnLst/>
              <a:rect l="l" t="t" r="r" b="b"/>
              <a:pathLst>
                <a:path w="4087" h="4028" extrusionOk="0">
                  <a:moveTo>
                    <a:pt x="4028" y="2043"/>
                  </a:moveTo>
                  <a:cubicBezTo>
                    <a:pt x="4028" y="3094"/>
                    <a:pt x="3094" y="4028"/>
                    <a:pt x="1985" y="3969"/>
                  </a:cubicBezTo>
                  <a:cubicBezTo>
                    <a:pt x="935" y="3969"/>
                    <a:pt x="1" y="3035"/>
                    <a:pt x="59" y="1926"/>
                  </a:cubicBezTo>
                  <a:cubicBezTo>
                    <a:pt x="118" y="876"/>
                    <a:pt x="993" y="0"/>
                    <a:pt x="2044" y="0"/>
                  </a:cubicBezTo>
                  <a:cubicBezTo>
                    <a:pt x="3153" y="0"/>
                    <a:pt x="4087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" name="Google Shape;1511;p6"/>
            <p:cNvSpPr/>
            <p:nvPr/>
          </p:nvSpPr>
          <p:spPr>
            <a:xfrm>
              <a:off x="2878975" y="4878575"/>
              <a:ext cx="100725" cy="100700"/>
            </a:xfrm>
            <a:custGeom>
              <a:avLst/>
              <a:gdLst/>
              <a:ahLst/>
              <a:cxnLst/>
              <a:rect l="l" t="t" r="r" b="b"/>
              <a:pathLst>
                <a:path w="4029" h="4028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935" y="4028"/>
                    <a:pt x="1" y="3094"/>
                    <a:pt x="59" y="1985"/>
                  </a:cubicBezTo>
                  <a:cubicBezTo>
                    <a:pt x="59" y="934"/>
                    <a:pt x="935" y="58"/>
                    <a:pt x="1985" y="0"/>
                  </a:cubicBezTo>
                  <a:cubicBezTo>
                    <a:pt x="3094" y="0"/>
                    <a:pt x="4028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" name="Google Shape;1512;p6"/>
            <p:cNvSpPr/>
            <p:nvPr/>
          </p:nvSpPr>
          <p:spPr>
            <a:xfrm>
              <a:off x="3862525" y="465750"/>
              <a:ext cx="100700" cy="100725"/>
            </a:xfrm>
            <a:custGeom>
              <a:avLst/>
              <a:gdLst/>
              <a:ahLst/>
              <a:cxnLst/>
              <a:rect l="l" t="t" r="r" b="b"/>
              <a:pathLst>
                <a:path w="4028" h="4029" extrusionOk="0">
                  <a:moveTo>
                    <a:pt x="4028" y="1985"/>
                  </a:moveTo>
                  <a:cubicBezTo>
                    <a:pt x="4028" y="3094"/>
                    <a:pt x="3094" y="4028"/>
                    <a:pt x="1985" y="3970"/>
                  </a:cubicBezTo>
                  <a:cubicBezTo>
                    <a:pt x="934" y="3970"/>
                    <a:pt x="0" y="3094"/>
                    <a:pt x="0" y="1985"/>
                  </a:cubicBezTo>
                  <a:cubicBezTo>
                    <a:pt x="0" y="935"/>
                    <a:pt x="934" y="1"/>
                    <a:pt x="1985" y="1"/>
                  </a:cubicBezTo>
                  <a:cubicBezTo>
                    <a:pt x="3036" y="1"/>
                    <a:pt x="3970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" name="Google Shape;1513;p6"/>
            <p:cNvSpPr/>
            <p:nvPr/>
          </p:nvSpPr>
          <p:spPr>
            <a:xfrm>
              <a:off x="3615900" y="465750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2044" y="4028"/>
                  </a:moveTo>
                  <a:cubicBezTo>
                    <a:pt x="935" y="4028"/>
                    <a:pt x="1" y="3094"/>
                    <a:pt x="1" y="2044"/>
                  </a:cubicBezTo>
                  <a:cubicBezTo>
                    <a:pt x="1" y="935"/>
                    <a:pt x="935" y="1"/>
                    <a:pt x="2044" y="1"/>
                  </a:cubicBezTo>
                  <a:cubicBezTo>
                    <a:pt x="3094" y="1"/>
                    <a:pt x="3970" y="876"/>
                    <a:pt x="4028" y="1985"/>
                  </a:cubicBezTo>
                  <a:cubicBezTo>
                    <a:pt x="4028" y="3036"/>
                    <a:pt x="3153" y="3970"/>
                    <a:pt x="2044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" name="Google Shape;1514;p6"/>
            <p:cNvSpPr/>
            <p:nvPr/>
          </p:nvSpPr>
          <p:spPr>
            <a:xfrm>
              <a:off x="2143500" y="4389725"/>
              <a:ext cx="100725" cy="99250"/>
            </a:xfrm>
            <a:custGeom>
              <a:avLst/>
              <a:gdLst/>
              <a:ahLst/>
              <a:cxnLst/>
              <a:rect l="l" t="t" r="r" b="b"/>
              <a:pathLst>
                <a:path w="4029" h="3970" extrusionOk="0">
                  <a:moveTo>
                    <a:pt x="3970" y="1985"/>
                  </a:moveTo>
                  <a:cubicBezTo>
                    <a:pt x="4028" y="3035"/>
                    <a:pt x="3095" y="3969"/>
                    <a:pt x="1986" y="3969"/>
                  </a:cubicBezTo>
                  <a:cubicBezTo>
                    <a:pt x="935" y="3969"/>
                    <a:pt x="59" y="3094"/>
                    <a:pt x="1" y="2043"/>
                  </a:cubicBezTo>
                  <a:cubicBezTo>
                    <a:pt x="1" y="934"/>
                    <a:pt x="935" y="0"/>
                    <a:pt x="1986" y="0"/>
                  </a:cubicBezTo>
                  <a:cubicBezTo>
                    <a:pt x="3036" y="0"/>
                    <a:pt x="3970" y="876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" name="Google Shape;1515;p6"/>
            <p:cNvSpPr/>
            <p:nvPr/>
          </p:nvSpPr>
          <p:spPr>
            <a:xfrm>
              <a:off x="1654650" y="3652775"/>
              <a:ext cx="99250" cy="100725"/>
            </a:xfrm>
            <a:custGeom>
              <a:avLst/>
              <a:gdLst/>
              <a:ahLst/>
              <a:cxnLst/>
              <a:rect l="l" t="t" r="r" b="b"/>
              <a:pathLst>
                <a:path w="3970" h="4029" extrusionOk="0">
                  <a:moveTo>
                    <a:pt x="1985" y="59"/>
                  </a:moveTo>
                  <a:cubicBezTo>
                    <a:pt x="3036" y="1"/>
                    <a:pt x="3970" y="935"/>
                    <a:pt x="3970" y="2044"/>
                  </a:cubicBezTo>
                  <a:cubicBezTo>
                    <a:pt x="3970" y="3095"/>
                    <a:pt x="3094" y="4028"/>
                    <a:pt x="1985" y="4028"/>
                  </a:cubicBezTo>
                  <a:cubicBezTo>
                    <a:pt x="935" y="4028"/>
                    <a:pt x="1" y="3095"/>
                    <a:pt x="1" y="1986"/>
                  </a:cubicBezTo>
                  <a:cubicBezTo>
                    <a:pt x="1" y="935"/>
                    <a:pt x="876" y="59"/>
                    <a:pt x="198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" name="Google Shape;1516;p6"/>
            <p:cNvSpPr/>
            <p:nvPr/>
          </p:nvSpPr>
          <p:spPr>
            <a:xfrm>
              <a:off x="6067475" y="2428475"/>
              <a:ext cx="99250" cy="99250"/>
            </a:xfrm>
            <a:custGeom>
              <a:avLst/>
              <a:gdLst/>
              <a:ahLst/>
              <a:cxnLst/>
              <a:rect l="l" t="t" r="r" b="b"/>
              <a:pathLst>
                <a:path w="3970" h="3970" extrusionOk="0">
                  <a:moveTo>
                    <a:pt x="1985" y="0"/>
                  </a:moveTo>
                  <a:cubicBezTo>
                    <a:pt x="3035" y="0"/>
                    <a:pt x="3911" y="876"/>
                    <a:pt x="3969" y="1926"/>
                  </a:cubicBezTo>
                  <a:cubicBezTo>
                    <a:pt x="3969" y="2977"/>
                    <a:pt x="3094" y="3911"/>
                    <a:pt x="2043" y="3911"/>
                  </a:cubicBezTo>
                  <a:cubicBezTo>
                    <a:pt x="992" y="3969"/>
                    <a:pt x="59" y="3035"/>
                    <a:pt x="59" y="1985"/>
                  </a:cubicBezTo>
                  <a:cubicBezTo>
                    <a:pt x="0" y="934"/>
                    <a:pt x="934" y="58"/>
                    <a:pt x="198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" name="Google Shape;1517;p6"/>
            <p:cNvSpPr/>
            <p:nvPr/>
          </p:nvSpPr>
          <p:spPr>
            <a:xfrm>
              <a:off x="4841675" y="709450"/>
              <a:ext cx="99275" cy="99250"/>
            </a:xfrm>
            <a:custGeom>
              <a:avLst/>
              <a:gdLst/>
              <a:ahLst/>
              <a:cxnLst/>
              <a:rect l="l" t="t" r="r" b="b"/>
              <a:pathLst>
                <a:path w="3971" h="3970" extrusionOk="0">
                  <a:moveTo>
                    <a:pt x="3970" y="1985"/>
                  </a:moveTo>
                  <a:cubicBezTo>
                    <a:pt x="3970" y="3036"/>
                    <a:pt x="3036" y="3970"/>
                    <a:pt x="1986" y="3970"/>
                  </a:cubicBezTo>
                  <a:cubicBezTo>
                    <a:pt x="935" y="3911"/>
                    <a:pt x="1" y="2978"/>
                    <a:pt x="59" y="1927"/>
                  </a:cubicBezTo>
                  <a:cubicBezTo>
                    <a:pt x="59" y="876"/>
                    <a:pt x="993" y="1"/>
                    <a:pt x="2044" y="1"/>
                  </a:cubicBezTo>
                  <a:cubicBezTo>
                    <a:pt x="3095" y="1"/>
                    <a:pt x="3970" y="935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" name="Google Shape;1518;p6"/>
            <p:cNvSpPr/>
            <p:nvPr/>
          </p:nvSpPr>
          <p:spPr>
            <a:xfrm>
              <a:off x="5825225" y="1691525"/>
              <a:ext cx="99250" cy="99275"/>
            </a:xfrm>
            <a:custGeom>
              <a:avLst/>
              <a:gdLst/>
              <a:ahLst/>
              <a:cxnLst/>
              <a:rect l="l" t="t" r="r" b="b"/>
              <a:pathLst>
                <a:path w="3970" h="3971" extrusionOk="0">
                  <a:moveTo>
                    <a:pt x="1985" y="3970"/>
                  </a:moveTo>
                  <a:cubicBezTo>
                    <a:pt x="876" y="3970"/>
                    <a:pt x="1" y="3036"/>
                    <a:pt x="1" y="1986"/>
                  </a:cubicBezTo>
                  <a:cubicBezTo>
                    <a:pt x="1" y="935"/>
                    <a:pt x="935" y="1"/>
                    <a:pt x="1985" y="59"/>
                  </a:cubicBezTo>
                  <a:cubicBezTo>
                    <a:pt x="3036" y="59"/>
                    <a:pt x="3970" y="993"/>
                    <a:pt x="3970" y="2044"/>
                  </a:cubicBezTo>
                  <a:cubicBezTo>
                    <a:pt x="3911" y="3095"/>
                    <a:pt x="3036" y="3970"/>
                    <a:pt x="198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" name="Google Shape;1519;p6"/>
            <p:cNvSpPr/>
            <p:nvPr/>
          </p:nvSpPr>
          <p:spPr>
            <a:xfrm>
              <a:off x="4106225" y="465750"/>
              <a:ext cx="97800" cy="99250"/>
            </a:xfrm>
            <a:custGeom>
              <a:avLst/>
              <a:gdLst/>
              <a:ahLst/>
              <a:cxnLst/>
              <a:rect l="l" t="t" r="r" b="b"/>
              <a:pathLst>
                <a:path w="3912" h="3970" extrusionOk="0">
                  <a:moveTo>
                    <a:pt x="3911" y="1985"/>
                  </a:moveTo>
                  <a:cubicBezTo>
                    <a:pt x="3911" y="3036"/>
                    <a:pt x="3035" y="3970"/>
                    <a:pt x="1985" y="3970"/>
                  </a:cubicBezTo>
                  <a:cubicBezTo>
                    <a:pt x="934" y="3970"/>
                    <a:pt x="0" y="3036"/>
                    <a:pt x="0" y="1985"/>
                  </a:cubicBezTo>
                  <a:cubicBezTo>
                    <a:pt x="0" y="935"/>
                    <a:pt x="876" y="59"/>
                    <a:pt x="1926" y="59"/>
                  </a:cubicBezTo>
                  <a:cubicBezTo>
                    <a:pt x="2977" y="1"/>
                    <a:pt x="3911" y="935"/>
                    <a:pt x="3911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" name="Google Shape;1520;p6"/>
            <p:cNvSpPr/>
            <p:nvPr/>
          </p:nvSpPr>
          <p:spPr>
            <a:xfrm>
              <a:off x="2393050" y="4634875"/>
              <a:ext cx="94875" cy="96325"/>
            </a:xfrm>
            <a:custGeom>
              <a:avLst/>
              <a:gdLst/>
              <a:ahLst/>
              <a:cxnLst/>
              <a:rect l="l" t="t" r="r" b="b"/>
              <a:pathLst>
                <a:path w="3795" h="3853" extrusionOk="0">
                  <a:moveTo>
                    <a:pt x="3794" y="1868"/>
                  </a:moveTo>
                  <a:cubicBezTo>
                    <a:pt x="3794" y="2977"/>
                    <a:pt x="2977" y="3794"/>
                    <a:pt x="1926" y="3794"/>
                  </a:cubicBezTo>
                  <a:cubicBezTo>
                    <a:pt x="817" y="3853"/>
                    <a:pt x="0" y="2977"/>
                    <a:pt x="0" y="1868"/>
                  </a:cubicBezTo>
                  <a:cubicBezTo>
                    <a:pt x="0" y="817"/>
                    <a:pt x="817" y="0"/>
                    <a:pt x="1926" y="0"/>
                  </a:cubicBezTo>
                  <a:cubicBezTo>
                    <a:pt x="2977" y="0"/>
                    <a:pt x="3794" y="817"/>
                    <a:pt x="3794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" name="Google Shape;1521;p6"/>
            <p:cNvSpPr/>
            <p:nvPr/>
          </p:nvSpPr>
          <p:spPr>
            <a:xfrm>
              <a:off x="6068925" y="3165400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3853" y="1985"/>
                  </a:moveTo>
                  <a:cubicBezTo>
                    <a:pt x="3853" y="3035"/>
                    <a:pt x="2977" y="3853"/>
                    <a:pt x="1927" y="3853"/>
                  </a:cubicBezTo>
                  <a:cubicBezTo>
                    <a:pt x="818" y="3853"/>
                    <a:pt x="1" y="2977"/>
                    <a:pt x="59" y="1868"/>
                  </a:cubicBezTo>
                  <a:cubicBezTo>
                    <a:pt x="59" y="817"/>
                    <a:pt x="934" y="0"/>
                    <a:pt x="1985" y="0"/>
                  </a:cubicBezTo>
                  <a:cubicBezTo>
                    <a:pt x="3036" y="59"/>
                    <a:pt x="3853" y="934"/>
                    <a:pt x="3853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" name="Google Shape;1522;p6"/>
            <p:cNvSpPr/>
            <p:nvPr/>
          </p:nvSpPr>
          <p:spPr>
            <a:xfrm>
              <a:off x="3370750" y="467225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1868" y="3853"/>
                  </a:moveTo>
                  <a:cubicBezTo>
                    <a:pt x="818" y="3794"/>
                    <a:pt x="0" y="2977"/>
                    <a:pt x="59" y="1868"/>
                  </a:cubicBezTo>
                  <a:cubicBezTo>
                    <a:pt x="59" y="817"/>
                    <a:pt x="934" y="0"/>
                    <a:pt x="1985" y="59"/>
                  </a:cubicBezTo>
                  <a:cubicBezTo>
                    <a:pt x="3094" y="59"/>
                    <a:pt x="3853" y="934"/>
                    <a:pt x="3853" y="1985"/>
                  </a:cubicBezTo>
                  <a:cubicBezTo>
                    <a:pt x="3795" y="3094"/>
                    <a:pt x="2977" y="3853"/>
                    <a:pt x="1868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" name="Google Shape;1523;p6"/>
            <p:cNvSpPr/>
            <p:nvPr/>
          </p:nvSpPr>
          <p:spPr>
            <a:xfrm>
              <a:off x="5828150" y="3902325"/>
              <a:ext cx="93425" cy="94875"/>
            </a:xfrm>
            <a:custGeom>
              <a:avLst/>
              <a:gdLst/>
              <a:ahLst/>
              <a:cxnLst/>
              <a:rect l="l" t="t" r="r" b="b"/>
              <a:pathLst>
                <a:path w="3737" h="3795" extrusionOk="0">
                  <a:moveTo>
                    <a:pt x="3736" y="1926"/>
                  </a:moveTo>
                  <a:cubicBezTo>
                    <a:pt x="3736" y="3036"/>
                    <a:pt x="2861" y="3794"/>
                    <a:pt x="1810" y="3794"/>
                  </a:cubicBezTo>
                  <a:cubicBezTo>
                    <a:pt x="759" y="3736"/>
                    <a:pt x="0" y="2919"/>
                    <a:pt x="0" y="1926"/>
                  </a:cubicBezTo>
                  <a:cubicBezTo>
                    <a:pt x="0" y="817"/>
                    <a:pt x="876" y="0"/>
                    <a:pt x="1927" y="59"/>
                  </a:cubicBezTo>
                  <a:cubicBezTo>
                    <a:pt x="2977" y="59"/>
                    <a:pt x="3736" y="876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" name="Google Shape;1524;p6"/>
            <p:cNvSpPr/>
            <p:nvPr/>
          </p:nvSpPr>
          <p:spPr>
            <a:xfrm>
              <a:off x="1899825" y="4146025"/>
              <a:ext cx="94875" cy="94875"/>
            </a:xfrm>
            <a:custGeom>
              <a:avLst/>
              <a:gdLst/>
              <a:ahLst/>
              <a:cxnLst/>
              <a:rect l="l" t="t" r="r" b="b"/>
              <a:pathLst>
                <a:path w="3795" h="3795" extrusionOk="0">
                  <a:moveTo>
                    <a:pt x="3794" y="1926"/>
                  </a:moveTo>
                  <a:cubicBezTo>
                    <a:pt x="3736" y="2977"/>
                    <a:pt x="2919" y="3794"/>
                    <a:pt x="1810" y="3794"/>
                  </a:cubicBezTo>
                  <a:cubicBezTo>
                    <a:pt x="759" y="3736"/>
                    <a:pt x="0" y="2919"/>
                    <a:pt x="0" y="1810"/>
                  </a:cubicBezTo>
                  <a:cubicBezTo>
                    <a:pt x="58" y="759"/>
                    <a:pt x="876" y="0"/>
                    <a:pt x="1868" y="0"/>
                  </a:cubicBezTo>
                  <a:cubicBezTo>
                    <a:pt x="2977" y="0"/>
                    <a:pt x="3794" y="817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" name="Google Shape;1525;p6"/>
            <p:cNvSpPr/>
            <p:nvPr/>
          </p:nvSpPr>
          <p:spPr>
            <a:xfrm>
              <a:off x="2639650" y="712375"/>
              <a:ext cx="94875" cy="93425"/>
            </a:xfrm>
            <a:custGeom>
              <a:avLst/>
              <a:gdLst/>
              <a:ahLst/>
              <a:cxnLst/>
              <a:rect l="l" t="t" r="r" b="b"/>
              <a:pathLst>
                <a:path w="3795" h="3737" extrusionOk="0">
                  <a:moveTo>
                    <a:pt x="1927" y="3736"/>
                  </a:moveTo>
                  <a:cubicBezTo>
                    <a:pt x="876" y="3736"/>
                    <a:pt x="59" y="2919"/>
                    <a:pt x="59" y="1868"/>
                  </a:cubicBezTo>
                  <a:cubicBezTo>
                    <a:pt x="1" y="818"/>
                    <a:pt x="818" y="0"/>
                    <a:pt x="1869" y="0"/>
                  </a:cubicBezTo>
                  <a:cubicBezTo>
                    <a:pt x="2919" y="0"/>
                    <a:pt x="3737" y="818"/>
                    <a:pt x="3737" y="1810"/>
                  </a:cubicBezTo>
                  <a:cubicBezTo>
                    <a:pt x="3795" y="2861"/>
                    <a:pt x="2978" y="3678"/>
                    <a:pt x="1927" y="37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" name="Google Shape;1526;p6"/>
            <p:cNvSpPr/>
            <p:nvPr/>
          </p:nvSpPr>
          <p:spPr>
            <a:xfrm>
              <a:off x="6070375" y="2184775"/>
              <a:ext cx="93425" cy="91950"/>
            </a:xfrm>
            <a:custGeom>
              <a:avLst/>
              <a:gdLst/>
              <a:ahLst/>
              <a:cxnLst/>
              <a:rect l="l" t="t" r="r" b="b"/>
              <a:pathLst>
                <a:path w="3737" h="3678" extrusionOk="0">
                  <a:moveTo>
                    <a:pt x="3737" y="1868"/>
                  </a:moveTo>
                  <a:cubicBezTo>
                    <a:pt x="3737" y="2860"/>
                    <a:pt x="2861" y="3678"/>
                    <a:pt x="1869" y="3678"/>
                  </a:cubicBezTo>
                  <a:cubicBezTo>
                    <a:pt x="876" y="3678"/>
                    <a:pt x="1" y="2802"/>
                    <a:pt x="59" y="1810"/>
                  </a:cubicBezTo>
                  <a:cubicBezTo>
                    <a:pt x="59" y="817"/>
                    <a:pt x="935" y="0"/>
                    <a:pt x="1927" y="0"/>
                  </a:cubicBezTo>
                  <a:cubicBezTo>
                    <a:pt x="2919" y="59"/>
                    <a:pt x="3737" y="876"/>
                    <a:pt x="3737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" name="Google Shape;1527;p6"/>
            <p:cNvSpPr/>
            <p:nvPr/>
          </p:nvSpPr>
          <p:spPr>
            <a:xfrm>
              <a:off x="3862525" y="5129550"/>
              <a:ext cx="91950" cy="91975"/>
            </a:xfrm>
            <a:custGeom>
              <a:avLst/>
              <a:gdLst/>
              <a:ahLst/>
              <a:cxnLst/>
              <a:rect l="l" t="t" r="r" b="b"/>
              <a:pathLst>
                <a:path w="3678" h="3679" extrusionOk="0">
                  <a:moveTo>
                    <a:pt x="3678" y="1869"/>
                  </a:moveTo>
                  <a:cubicBezTo>
                    <a:pt x="3678" y="2861"/>
                    <a:pt x="2860" y="3678"/>
                    <a:pt x="1868" y="3678"/>
                  </a:cubicBezTo>
                  <a:cubicBezTo>
                    <a:pt x="876" y="3678"/>
                    <a:pt x="0" y="2803"/>
                    <a:pt x="0" y="1810"/>
                  </a:cubicBezTo>
                  <a:cubicBezTo>
                    <a:pt x="59" y="818"/>
                    <a:pt x="934" y="1"/>
                    <a:pt x="1868" y="59"/>
                  </a:cubicBezTo>
                  <a:cubicBezTo>
                    <a:pt x="2860" y="59"/>
                    <a:pt x="3678" y="876"/>
                    <a:pt x="3678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" name="Google Shape;1528;p6"/>
            <p:cNvSpPr/>
            <p:nvPr/>
          </p:nvSpPr>
          <p:spPr>
            <a:xfrm>
              <a:off x="4357200" y="470125"/>
              <a:ext cx="91975" cy="91975"/>
            </a:xfrm>
            <a:custGeom>
              <a:avLst/>
              <a:gdLst/>
              <a:ahLst/>
              <a:cxnLst/>
              <a:rect l="l" t="t" r="r" b="b"/>
              <a:pathLst>
                <a:path w="3679" h="3679" extrusionOk="0">
                  <a:moveTo>
                    <a:pt x="3620" y="1810"/>
                  </a:moveTo>
                  <a:cubicBezTo>
                    <a:pt x="3678" y="2744"/>
                    <a:pt x="2861" y="3620"/>
                    <a:pt x="1869" y="3678"/>
                  </a:cubicBezTo>
                  <a:cubicBezTo>
                    <a:pt x="876" y="3678"/>
                    <a:pt x="1" y="2803"/>
                    <a:pt x="1" y="1810"/>
                  </a:cubicBezTo>
                  <a:cubicBezTo>
                    <a:pt x="1" y="876"/>
                    <a:pt x="818" y="1"/>
                    <a:pt x="1810" y="1"/>
                  </a:cubicBezTo>
                  <a:cubicBezTo>
                    <a:pt x="2744" y="1"/>
                    <a:pt x="3620" y="818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" name="Google Shape;1529;p6"/>
            <p:cNvSpPr/>
            <p:nvPr/>
          </p:nvSpPr>
          <p:spPr>
            <a:xfrm>
              <a:off x="3620275" y="5131025"/>
              <a:ext cx="91975" cy="90500"/>
            </a:xfrm>
            <a:custGeom>
              <a:avLst/>
              <a:gdLst/>
              <a:ahLst/>
              <a:cxnLst/>
              <a:rect l="l" t="t" r="r" b="b"/>
              <a:pathLst>
                <a:path w="3679" h="3620" extrusionOk="0">
                  <a:moveTo>
                    <a:pt x="1869" y="3619"/>
                  </a:moveTo>
                  <a:cubicBezTo>
                    <a:pt x="876" y="3619"/>
                    <a:pt x="1" y="2744"/>
                    <a:pt x="1" y="1810"/>
                  </a:cubicBezTo>
                  <a:cubicBezTo>
                    <a:pt x="1" y="817"/>
                    <a:pt x="876" y="0"/>
                    <a:pt x="1869" y="0"/>
                  </a:cubicBezTo>
                  <a:cubicBezTo>
                    <a:pt x="2803" y="0"/>
                    <a:pt x="3620" y="817"/>
                    <a:pt x="3620" y="1751"/>
                  </a:cubicBezTo>
                  <a:cubicBezTo>
                    <a:pt x="3678" y="2744"/>
                    <a:pt x="2803" y="3619"/>
                    <a:pt x="186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" name="Google Shape;1530;p6"/>
            <p:cNvSpPr/>
            <p:nvPr/>
          </p:nvSpPr>
          <p:spPr>
            <a:xfrm>
              <a:off x="1412425" y="2921700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19" y="1810"/>
                  </a:moveTo>
                  <a:cubicBezTo>
                    <a:pt x="3619" y="2802"/>
                    <a:pt x="2802" y="3619"/>
                    <a:pt x="1810" y="3619"/>
                  </a:cubicBezTo>
                  <a:cubicBezTo>
                    <a:pt x="818" y="3619"/>
                    <a:pt x="0" y="2802"/>
                    <a:pt x="0" y="1810"/>
                  </a:cubicBezTo>
                  <a:cubicBezTo>
                    <a:pt x="0" y="876"/>
                    <a:pt x="818" y="59"/>
                    <a:pt x="1751" y="0"/>
                  </a:cubicBezTo>
                  <a:cubicBezTo>
                    <a:pt x="2744" y="0"/>
                    <a:pt x="3561" y="817"/>
                    <a:pt x="3619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" name="Google Shape;1531;p6"/>
            <p:cNvSpPr/>
            <p:nvPr/>
          </p:nvSpPr>
          <p:spPr>
            <a:xfrm>
              <a:off x="4846075" y="4884400"/>
              <a:ext cx="91950" cy="90500"/>
            </a:xfrm>
            <a:custGeom>
              <a:avLst/>
              <a:gdLst/>
              <a:ahLst/>
              <a:cxnLst/>
              <a:rect l="l" t="t" r="r" b="b"/>
              <a:pathLst>
                <a:path w="3678" h="3620" extrusionOk="0">
                  <a:moveTo>
                    <a:pt x="1868" y="1"/>
                  </a:moveTo>
                  <a:cubicBezTo>
                    <a:pt x="2802" y="1"/>
                    <a:pt x="3677" y="876"/>
                    <a:pt x="3619" y="1810"/>
                  </a:cubicBezTo>
                  <a:cubicBezTo>
                    <a:pt x="3619" y="2802"/>
                    <a:pt x="2743" y="3620"/>
                    <a:pt x="1751" y="3620"/>
                  </a:cubicBezTo>
                  <a:cubicBezTo>
                    <a:pt x="817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" name="Google Shape;1532;p6"/>
            <p:cNvSpPr/>
            <p:nvPr/>
          </p:nvSpPr>
          <p:spPr>
            <a:xfrm>
              <a:off x="1659025" y="1695925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20" y="1810"/>
                  </a:moveTo>
                  <a:cubicBezTo>
                    <a:pt x="3620" y="2802"/>
                    <a:pt x="2803" y="3619"/>
                    <a:pt x="1810" y="3619"/>
                  </a:cubicBezTo>
                  <a:cubicBezTo>
                    <a:pt x="818" y="3619"/>
                    <a:pt x="1" y="2802"/>
                    <a:pt x="1" y="1810"/>
                  </a:cubicBezTo>
                  <a:cubicBezTo>
                    <a:pt x="1" y="876"/>
                    <a:pt x="818" y="58"/>
                    <a:pt x="1752" y="0"/>
                  </a:cubicBezTo>
                  <a:cubicBezTo>
                    <a:pt x="2744" y="0"/>
                    <a:pt x="3562" y="817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" name="Google Shape;1533;p6"/>
            <p:cNvSpPr/>
            <p:nvPr/>
          </p:nvSpPr>
          <p:spPr>
            <a:xfrm>
              <a:off x="1412425" y="2675075"/>
              <a:ext cx="90500" cy="91975"/>
            </a:xfrm>
            <a:custGeom>
              <a:avLst/>
              <a:gdLst/>
              <a:ahLst/>
              <a:cxnLst/>
              <a:rect l="l" t="t" r="r" b="b"/>
              <a:pathLst>
                <a:path w="3620" h="3679" extrusionOk="0">
                  <a:moveTo>
                    <a:pt x="1810" y="1"/>
                  </a:moveTo>
                  <a:cubicBezTo>
                    <a:pt x="2802" y="59"/>
                    <a:pt x="3619" y="935"/>
                    <a:pt x="3619" y="1869"/>
                  </a:cubicBezTo>
                  <a:cubicBezTo>
                    <a:pt x="3561" y="2861"/>
                    <a:pt x="2685" y="3678"/>
                    <a:pt x="1751" y="3620"/>
                  </a:cubicBezTo>
                  <a:cubicBezTo>
                    <a:pt x="759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" name="Google Shape;1534;p6"/>
            <p:cNvSpPr/>
            <p:nvPr/>
          </p:nvSpPr>
          <p:spPr>
            <a:xfrm>
              <a:off x="5340750" y="9619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2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744"/>
                    <a:pt x="1" y="1752"/>
                  </a:cubicBezTo>
                  <a:cubicBezTo>
                    <a:pt x="1" y="760"/>
                    <a:pt x="759" y="1"/>
                    <a:pt x="1752" y="1"/>
                  </a:cubicBezTo>
                  <a:cubicBezTo>
                    <a:pt x="2744" y="1"/>
                    <a:pt x="3503" y="760"/>
                    <a:pt x="3503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" name="Google Shape;1535;p6"/>
            <p:cNvSpPr/>
            <p:nvPr/>
          </p:nvSpPr>
          <p:spPr>
            <a:xfrm>
              <a:off x="5584450" y="120852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1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685"/>
                    <a:pt x="1" y="1751"/>
                  </a:cubicBezTo>
                  <a:cubicBezTo>
                    <a:pt x="1" y="759"/>
                    <a:pt x="759" y="0"/>
                    <a:pt x="1752" y="0"/>
                  </a:cubicBezTo>
                  <a:cubicBezTo>
                    <a:pt x="2744" y="0"/>
                    <a:pt x="3503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" name="Google Shape;1536;p6"/>
            <p:cNvSpPr/>
            <p:nvPr/>
          </p:nvSpPr>
          <p:spPr>
            <a:xfrm>
              <a:off x="3132900" y="4716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2" y="1751"/>
                  </a:moveTo>
                  <a:cubicBezTo>
                    <a:pt x="3502" y="2744"/>
                    <a:pt x="2744" y="3503"/>
                    <a:pt x="1751" y="3503"/>
                  </a:cubicBezTo>
                  <a:cubicBezTo>
                    <a:pt x="759" y="3503"/>
                    <a:pt x="0" y="2744"/>
                    <a:pt x="0" y="1751"/>
                  </a:cubicBezTo>
                  <a:cubicBezTo>
                    <a:pt x="0" y="817"/>
                    <a:pt x="759" y="0"/>
                    <a:pt x="1751" y="0"/>
                  </a:cubicBezTo>
                  <a:cubicBezTo>
                    <a:pt x="2685" y="0"/>
                    <a:pt x="3502" y="759"/>
                    <a:pt x="3502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" name="Google Shape;1537;p6"/>
            <p:cNvSpPr/>
            <p:nvPr/>
          </p:nvSpPr>
          <p:spPr>
            <a:xfrm>
              <a:off x="6073300" y="341347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1752" y="3502"/>
                  </a:moveTo>
                  <a:cubicBezTo>
                    <a:pt x="759" y="3502"/>
                    <a:pt x="1" y="2685"/>
                    <a:pt x="1" y="1751"/>
                  </a:cubicBezTo>
                  <a:cubicBezTo>
                    <a:pt x="1" y="759"/>
                    <a:pt x="818" y="0"/>
                    <a:pt x="1810" y="0"/>
                  </a:cubicBezTo>
                  <a:cubicBezTo>
                    <a:pt x="2744" y="0"/>
                    <a:pt x="3503" y="759"/>
                    <a:pt x="3503" y="1751"/>
                  </a:cubicBezTo>
                  <a:cubicBezTo>
                    <a:pt x="3503" y="2744"/>
                    <a:pt x="2744" y="3502"/>
                    <a:pt x="1752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" name="Google Shape;1538;p6"/>
            <p:cNvSpPr/>
            <p:nvPr/>
          </p:nvSpPr>
          <p:spPr>
            <a:xfrm>
              <a:off x="1413875" y="2434300"/>
              <a:ext cx="87575" cy="86125"/>
            </a:xfrm>
            <a:custGeom>
              <a:avLst/>
              <a:gdLst/>
              <a:ahLst/>
              <a:cxnLst/>
              <a:rect l="l" t="t" r="r" b="b"/>
              <a:pathLst>
                <a:path w="3503" h="3445" extrusionOk="0">
                  <a:moveTo>
                    <a:pt x="1752" y="3444"/>
                  </a:moveTo>
                  <a:cubicBezTo>
                    <a:pt x="760" y="3444"/>
                    <a:pt x="1" y="2744"/>
                    <a:pt x="1" y="1752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744" y="1"/>
                    <a:pt x="3445" y="759"/>
                    <a:pt x="3503" y="1693"/>
                  </a:cubicBezTo>
                  <a:cubicBezTo>
                    <a:pt x="3503" y="2686"/>
                    <a:pt x="2744" y="3444"/>
                    <a:pt x="1752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" name="Google Shape;1539;p6"/>
            <p:cNvSpPr/>
            <p:nvPr/>
          </p:nvSpPr>
          <p:spPr>
            <a:xfrm>
              <a:off x="4112050" y="5131025"/>
              <a:ext cx="87575" cy="89025"/>
            </a:xfrm>
            <a:custGeom>
              <a:avLst/>
              <a:gdLst/>
              <a:ahLst/>
              <a:cxnLst/>
              <a:rect l="l" t="t" r="r" b="b"/>
              <a:pathLst>
                <a:path w="3503" h="3561" extrusionOk="0">
                  <a:moveTo>
                    <a:pt x="3503" y="1751"/>
                  </a:moveTo>
                  <a:cubicBezTo>
                    <a:pt x="3503" y="2744"/>
                    <a:pt x="2744" y="3561"/>
                    <a:pt x="1752" y="3561"/>
                  </a:cubicBezTo>
                  <a:cubicBezTo>
                    <a:pt x="760" y="3561"/>
                    <a:pt x="1" y="2802"/>
                    <a:pt x="1" y="1810"/>
                  </a:cubicBezTo>
                  <a:cubicBezTo>
                    <a:pt x="1" y="817"/>
                    <a:pt x="701" y="59"/>
                    <a:pt x="1693" y="59"/>
                  </a:cubicBezTo>
                  <a:cubicBezTo>
                    <a:pt x="2686" y="0"/>
                    <a:pt x="3445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" name="Google Shape;1540;p6"/>
            <p:cNvSpPr/>
            <p:nvPr/>
          </p:nvSpPr>
          <p:spPr>
            <a:xfrm>
              <a:off x="1413875" y="317122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5"/>
                    <a:pt x="1693" y="3445"/>
                  </a:cubicBezTo>
                  <a:cubicBezTo>
                    <a:pt x="760" y="3386"/>
                    <a:pt x="1" y="2627"/>
                    <a:pt x="59" y="1693"/>
                  </a:cubicBezTo>
                  <a:cubicBezTo>
                    <a:pt x="59" y="759"/>
                    <a:pt x="818" y="1"/>
                    <a:pt x="1752" y="1"/>
                  </a:cubicBezTo>
                  <a:cubicBezTo>
                    <a:pt x="2744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" name="Google Shape;1541;p6"/>
            <p:cNvSpPr/>
            <p:nvPr/>
          </p:nvSpPr>
          <p:spPr>
            <a:xfrm>
              <a:off x="3376575" y="513247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4"/>
                    <a:pt x="1752" y="3444"/>
                  </a:cubicBezTo>
                  <a:cubicBezTo>
                    <a:pt x="760" y="3444"/>
                    <a:pt x="1" y="2686"/>
                    <a:pt x="1" y="1693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686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" name="Google Shape;1542;p6"/>
            <p:cNvSpPr/>
            <p:nvPr/>
          </p:nvSpPr>
          <p:spPr>
            <a:xfrm>
              <a:off x="2639650" y="4887325"/>
              <a:ext cx="86125" cy="84650"/>
            </a:xfrm>
            <a:custGeom>
              <a:avLst/>
              <a:gdLst/>
              <a:ahLst/>
              <a:cxnLst/>
              <a:rect l="l" t="t" r="r" b="b"/>
              <a:pathLst>
                <a:path w="3445" h="3386" extrusionOk="0">
                  <a:moveTo>
                    <a:pt x="3445" y="1693"/>
                  </a:moveTo>
                  <a:cubicBezTo>
                    <a:pt x="3445" y="2627"/>
                    <a:pt x="2628" y="3386"/>
                    <a:pt x="1694" y="3386"/>
                  </a:cubicBezTo>
                  <a:cubicBezTo>
                    <a:pt x="760" y="3327"/>
                    <a:pt x="1" y="2569"/>
                    <a:pt x="59" y="1635"/>
                  </a:cubicBezTo>
                  <a:cubicBezTo>
                    <a:pt x="59" y="701"/>
                    <a:pt x="818" y="0"/>
                    <a:pt x="1752" y="0"/>
                  </a:cubicBezTo>
                  <a:cubicBezTo>
                    <a:pt x="2686" y="0"/>
                    <a:pt x="3445" y="759"/>
                    <a:pt x="3445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" name="Google Shape;1543;p6"/>
            <p:cNvSpPr/>
            <p:nvPr/>
          </p:nvSpPr>
          <p:spPr>
            <a:xfrm>
              <a:off x="1661950" y="3903775"/>
              <a:ext cx="84675" cy="86125"/>
            </a:xfrm>
            <a:custGeom>
              <a:avLst/>
              <a:gdLst/>
              <a:ahLst/>
              <a:cxnLst/>
              <a:rect l="l" t="t" r="r" b="b"/>
              <a:pathLst>
                <a:path w="3387" h="3445" extrusionOk="0">
                  <a:moveTo>
                    <a:pt x="1693" y="1"/>
                  </a:moveTo>
                  <a:cubicBezTo>
                    <a:pt x="2627" y="1"/>
                    <a:pt x="3386" y="818"/>
                    <a:pt x="3386" y="1752"/>
                  </a:cubicBezTo>
                  <a:cubicBezTo>
                    <a:pt x="3386" y="2686"/>
                    <a:pt x="2569" y="3444"/>
                    <a:pt x="1635" y="3386"/>
                  </a:cubicBezTo>
                  <a:cubicBezTo>
                    <a:pt x="701" y="3386"/>
                    <a:pt x="1" y="2627"/>
                    <a:pt x="1" y="1693"/>
                  </a:cubicBezTo>
                  <a:cubicBezTo>
                    <a:pt x="1" y="759"/>
                    <a:pt x="759" y="1"/>
                    <a:pt x="16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" name="Google Shape;1544;p6"/>
            <p:cNvSpPr/>
            <p:nvPr/>
          </p:nvSpPr>
          <p:spPr>
            <a:xfrm>
              <a:off x="5587375" y="4398475"/>
              <a:ext cx="81725" cy="81725"/>
            </a:xfrm>
            <a:custGeom>
              <a:avLst/>
              <a:gdLst/>
              <a:ahLst/>
              <a:cxnLst/>
              <a:rect l="l" t="t" r="r" b="b"/>
              <a:pathLst>
                <a:path w="3269" h="3269" extrusionOk="0">
                  <a:moveTo>
                    <a:pt x="1635" y="3269"/>
                  </a:moveTo>
                  <a:cubicBezTo>
                    <a:pt x="701" y="3269"/>
                    <a:pt x="0" y="2510"/>
                    <a:pt x="0" y="1635"/>
                  </a:cubicBezTo>
                  <a:cubicBezTo>
                    <a:pt x="0" y="759"/>
                    <a:pt x="759" y="0"/>
                    <a:pt x="1693" y="0"/>
                  </a:cubicBezTo>
                  <a:cubicBezTo>
                    <a:pt x="2569" y="59"/>
                    <a:pt x="3269" y="817"/>
                    <a:pt x="3269" y="1693"/>
                  </a:cubicBezTo>
                  <a:cubicBezTo>
                    <a:pt x="3211" y="2569"/>
                    <a:pt x="2510" y="3269"/>
                    <a:pt x="1635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" name="Google Shape;1545;p6"/>
            <p:cNvSpPr/>
            <p:nvPr/>
          </p:nvSpPr>
          <p:spPr>
            <a:xfrm>
              <a:off x="6076225" y="1948375"/>
              <a:ext cx="81750" cy="81725"/>
            </a:xfrm>
            <a:custGeom>
              <a:avLst/>
              <a:gdLst/>
              <a:ahLst/>
              <a:cxnLst/>
              <a:rect l="l" t="t" r="r" b="b"/>
              <a:pathLst>
                <a:path w="3270" h="3269" extrusionOk="0">
                  <a:moveTo>
                    <a:pt x="1693" y="3211"/>
                  </a:moveTo>
                  <a:cubicBezTo>
                    <a:pt x="818" y="3269"/>
                    <a:pt x="59" y="2510"/>
                    <a:pt x="0" y="1635"/>
                  </a:cubicBezTo>
                  <a:cubicBezTo>
                    <a:pt x="0" y="759"/>
                    <a:pt x="759" y="0"/>
                    <a:pt x="1635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452"/>
                    <a:pt x="2569" y="3211"/>
                    <a:pt x="169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" name="Google Shape;1546;p6"/>
            <p:cNvSpPr/>
            <p:nvPr/>
          </p:nvSpPr>
          <p:spPr>
            <a:xfrm>
              <a:off x="2152275" y="964825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3269" y="1635"/>
                  </a:moveTo>
                  <a:cubicBezTo>
                    <a:pt x="3269" y="2510"/>
                    <a:pt x="2568" y="3211"/>
                    <a:pt x="1693" y="3269"/>
                  </a:cubicBezTo>
                  <a:cubicBezTo>
                    <a:pt x="759" y="3269"/>
                    <a:pt x="0" y="2510"/>
                    <a:pt x="59" y="1577"/>
                  </a:cubicBezTo>
                  <a:cubicBezTo>
                    <a:pt x="59" y="701"/>
                    <a:pt x="817" y="0"/>
                    <a:pt x="1693" y="0"/>
                  </a:cubicBezTo>
                  <a:cubicBezTo>
                    <a:pt x="2568" y="0"/>
                    <a:pt x="3269" y="759"/>
                    <a:pt x="3269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" name="Google Shape;1547;p6"/>
            <p:cNvSpPr/>
            <p:nvPr/>
          </p:nvSpPr>
          <p:spPr>
            <a:xfrm>
              <a:off x="5833975" y="1453675"/>
              <a:ext cx="81750" cy="81750"/>
            </a:xfrm>
            <a:custGeom>
              <a:avLst/>
              <a:gdLst/>
              <a:ahLst/>
              <a:cxnLst/>
              <a:rect l="l" t="t" r="r" b="b"/>
              <a:pathLst>
                <a:path w="3270" h="3270" extrusionOk="0">
                  <a:moveTo>
                    <a:pt x="3270" y="1635"/>
                  </a:moveTo>
                  <a:cubicBezTo>
                    <a:pt x="3270" y="2511"/>
                    <a:pt x="2511" y="3269"/>
                    <a:pt x="1635" y="3269"/>
                  </a:cubicBezTo>
                  <a:cubicBezTo>
                    <a:pt x="760" y="3269"/>
                    <a:pt x="1" y="2511"/>
                    <a:pt x="1" y="1635"/>
                  </a:cubicBezTo>
                  <a:cubicBezTo>
                    <a:pt x="1" y="759"/>
                    <a:pt x="760" y="1"/>
                    <a:pt x="1635" y="1"/>
                  </a:cubicBezTo>
                  <a:cubicBezTo>
                    <a:pt x="2511" y="1"/>
                    <a:pt x="3211" y="759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" name="Google Shape;1548;p6"/>
            <p:cNvSpPr/>
            <p:nvPr/>
          </p:nvSpPr>
          <p:spPr>
            <a:xfrm>
              <a:off x="4361600" y="5135400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1634" y="3269"/>
                  </a:moveTo>
                  <a:cubicBezTo>
                    <a:pt x="759" y="3269"/>
                    <a:pt x="58" y="2569"/>
                    <a:pt x="0" y="1693"/>
                  </a:cubicBezTo>
                  <a:cubicBezTo>
                    <a:pt x="0" y="759"/>
                    <a:pt x="700" y="0"/>
                    <a:pt x="1634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510"/>
                    <a:pt x="2510" y="3211"/>
                    <a:pt x="1634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" name="Google Shape;1549;p6"/>
            <p:cNvSpPr/>
            <p:nvPr/>
          </p:nvSpPr>
          <p:spPr>
            <a:xfrm>
              <a:off x="3137275" y="5136850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3094"/>
                  </a:moveTo>
                  <a:cubicBezTo>
                    <a:pt x="701" y="3153"/>
                    <a:pt x="0" y="2452"/>
                    <a:pt x="0" y="1577"/>
                  </a:cubicBezTo>
                  <a:cubicBezTo>
                    <a:pt x="0" y="701"/>
                    <a:pt x="642" y="1"/>
                    <a:pt x="1518" y="1"/>
                  </a:cubicBezTo>
                  <a:cubicBezTo>
                    <a:pt x="2452" y="1"/>
                    <a:pt x="3094" y="643"/>
                    <a:pt x="3152" y="1518"/>
                  </a:cubicBezTo>
                  <a:cubicBezTo>
                    <a:pt x="3152" y="2394"/>
                    <a:pt x="2452" y="3094"/>
                    <a:pt x="1576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" name="Google Shape;1550;p6"/>
            <p:cNvSpPr/>
            <p:nvPr/>
          </p:nvSpPr>
          <p:spPr>
            <a:xfrm>
              <a:off x="1416800" y="2190600"/>
              <a:ext cx="80275" cy="80300"/>
            </a:xfrm>
            <a:custGeom>
              <a:avLst/>
              <a:gdLst/>
              <a:ahLst/>
              <a:cxnLst/>
              <a:rect l="l" t="t" r="r" b="b"/>
              <a:pathLst>
                <a:path w="3211" h="3212" extrusionOk="0">
                  <a:moveTo>
                    <a:pt x="1635" y="1"/>
                  </a:moveTo>
                  <a:cubicBezTo>
                    <a:pt x="2510" y="1"/>
                    <a:pt x="3211" y="701"/>
                    <a:pt x="3211" y="1635"/>
                  </a:cubicBezTo>
                  <a:cubicBezTo>
                    <a:pt x="3211" y="2511"/>
                    <a:pt x="2510" y="3211"/>
                    <a:pt x="1635" y="3211"/>
                  </a:cubicBezTo>
                  <a:cubicBezTo>
                    <a:pt x="759" y="3211"/>
                    <a:pt x="0" y="2511"/>
                    <a:pt x="0" y="1635"/>
                  </a:cubicBezTo>
                  <a:cubicBezTo>
                    <a:pt x="0" y="701"/>
                    <a:pt x="701" y="1"/>
                    <a:pt x="16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" name="Google Shape;1551;p6"/>
            <p:cNvSpPr/>
            <p:nvPr/>
          </p:nvSpPr>
          <p:spPr>
            <a:xfrm>
              <a:off x="5340750" y="4646550"/>
              <a:ext cx="80275" cy="80275"/>
            </a:xfrm>
            <a:custGeom>
              <a:avLst/>
              <a:gdLst/>
              <a:ahLst/>
              <a:cxnLst/>
              <a:rect l="l" t="t" r="r" b="b"/>
              <a:pathLst>
                <a:path w="3211" h="3211" extrusionOk="0">
                  <a:moveTo>
                    <a:pt x="3211" y="1635"/>
                  </a:moveTo>
                  <a:cubicBezTo>
                    <a:pt x="3211" y="2510"/>
                    <a:pt x="2511" y="3211"/>
                    <a:pt x="1635" y="3211"/>
                  </a:cubicBezTo>
                  <a:cubicBezTo>
                    <a:pt x="701" y="3211"/>
                    <a:pt x="1" y="2510"/>
                    <a:pt x="1" y="1576"/>
                  </a:cubicBezTo>
                  <a:cubicBezTo>
                    <a:pt x="1" y="701"/>
                    <a:pt x="759" y="0"/>
                    <a:pt x="1635" y="0"/>
                  </a:cubicBezTo>
                  <a:cubicBezTo>
                    <a:pt x="2511" y="0"/>
                    <a:pt x="3211" y="701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" name="Google Shape;1552;p6"/>
            <p:cNvSpPr/>
            <p:nvPr/>
          </p:nvSpPr>
          <p:spPr>
            <a:xfrm>
              <a:off x="1911500" y="1208525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0"/>
                  </a:moveTo>
                  <a:cubicBezTo>
                    <a:pt x="2510" y="0"/>
                    <a:pt x="3152" y="701"/>
                    <a:pt x="3152" y="1635"/>
                  </a:cubicBezTo>
                  <a:cubicBezTo>
                    <a:pt x="3094" y="2510"/>
                    <a:pt x="2452" y="3152"/>
                    <a:pt x="1576" y="3152"/>
                  </a:cubicBezTo>
                  <a:cubicBezTo>
                    <a:pt x="642" y="3152"/>
                    <a:pt x="0" y="2452"/>
                    <a:pt x="0" y="1576"/>
                  </a:cubicBezTo>
                  <a:cubicBezTo>
                    <a:pt x="0" y="701"/>
                    <a:pt x="700" y="0"/>
                    <a:pt x="15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" name="Google Shape;1553;p6"/>
            <p:cNvSpPr/>
            <p:nvPr/>
          </p:nvSpPr>
          <p:spPr>
            <a:xfrm>
              <a:off x="4608200" y="475975"/>
              <a:ext cx="81750" cy="80275"/>
            </a:xfrm>
            <a:custGeom>
              <a:avLst/>
              <a:gdLst/>
              <a:ahLst/>
              <a:cxnLst/>
              <a:rect l="l" t="t" r="r" b="b"/>
              <a:pathLst>
                <a:path w="3270" h="3211" extrusionOk="0">
                  <a:moveTo>
                    <a:pt x="1693" y="0"/>
                  </a:moveTo>
                  <a:cubicBezTo>
                    <a:pt x="2569" y="0"/>
                    <a:pt x="3269" y="759"/>
                    <a:pt x="3269" y="1635"/>
                  </a:cubicBezTo>
                  <a:cubicBezTo>
                    <a:pt x="3211" y="2510"/>
                    <a:pt x="2511" y="3211"/>
                    <a:pt x="1577" y="3211"/>
                  </a:cubicBezTo>
                  <a:cubicBezTo>
                    <a:pt x="701" y="3152"/>
                    <a:pt x="1" y="2452"/>
                    <a:pt x="1" y="1576"/>
                  </a:cubicBezTo>
                  <a:cubicBezTo>
                    <a:pt x="59" y="642"/>
                    <a:pt x="759" y="0"/>
                    <a:pt x="16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" name="Google Shape;1554;p6"/>
            <p:cNvSpPr/>
            <p:nvPr/>
          </p:nvSpPr>
          <p:spPr>
            <a:xfrm>
              <a:off x="5098525" y="718200"/>
              <a:ext cx="80275" cy="81750"/>
            </a:xfrm>
            <a:custGeom>
              <a:avLst/>
              <a:gdLst/>
              <a:ahLst/>
              <a:cxnLst/>
              <a:rect l="l" t="t" r="r" b="b"/>
              <a:pathLst>
                <a:path w="3211" h="3270" extrusionOk="0">
                  <a:moveTo>
                    <a:pt x="1635" y="3211"/>
                  </a:moveTo>
                  <a:cubicBezTo>
                    <a:pt x="759" y="3270"/>
                    <a:pt x="0" y="2569"/>
                    <a:pt x="0" y="1635"/>
                  </a:cubicBezTo>
                  <a:cubicBezTo>
                    <a:pt x="0" y="760"/>
                    <a:pt x="701" y="59"/>
                    <a:pt x="1576" y="1"/>
                  </a:cubicBezTo>
                  <a:cubicBezTo>
                    <a:pt x="2452" y="1"/>
                    <a:pt x="3211" y="701"/>
                    <a:pt x="3211" y="1577"/>
                  </a:cubicBezTo>
                  <a:cubicBezTo>
                    <a:pt x="3211" y="2511"/>
                    <a:pt x="2510" y="3211"/>
                    <a:pt x="1635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" name="Google Shape;1555;p6"/>
            <p:cNvSpPr/>
            <p:nvPr/>
          </p:nvSpPr>
          <p:spPr>
            <a:xfrm>
              <a:off x="6079150" y="3664450"/>
              <a:ext cx="77350" cy="77375"/>
            </a:xfrm>
            <a:custGeom>
              <a:avLst/>
              <a:gdLst/>
              <a:ahLst/>
              <a:cxnLst/>
              <a:rect l="l" t="t" r="r" b="b"/>
              <a:pathLst>
                <a:path w="3094" h="3095" extrusionOk="0">
                  <a:moveTo>
                    <a:pt x="3094" y="1519"/>
                  </a:moveTo>
                  <a:cubicBezTo>
                    <a:pt x="3094" y="2394"/>
                    <a:pt x="2393" y="3095"/>
                    <a:pt x="1576" y="3095"/>
                  </a:cubicBezTo>
                  <a:cubicBezTo>
                    <a:pt x="701" y="3095"/>
                    <a:pt x="0" y="2452"/>
                    <a:pt x="0" y="1577"/>
                  </a:cubicBezTo>
                  <a:cubicBezTo>
                    <a:pt x="0" y="701"/>
                    <a:pt x="642" y="59"/>
                    <a:pt x="1518" y="1"/>
                  </a:cubicBezTo>
                  <a:cubicBezTo>
                    <a:pt x="2335" y="1"/>
                    <a:pt x="3094" y="701"/>
                    <a:pt x="3094" y="15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" name="Google Shape;1556;p6"/>
            <p:cNvSpPr/>
            <p:nvPr/>
          </p:nvSpPr>
          <p:spPr>
            <a:xfrm>
              <a:off x="1418250" y="3417850"/>
              <a:ext cx="78825" cy="77350"/>
            </a:xfrm>
            <a:custGeom>
              <a:avLst/>
              <a:gdLst/>
              <a:ahLst/>
              <a:cxnLst/>
              <a:rect l="l" t="t" r="r" b="b"/>
              <a:pathLst>
                <a:path w="3153" h="3094" extrusionOk="0">
                  <a:moveTo>
                    <a:pt x="1577" y="3094"/>
                  </a:moveTo>
                  <a:cubicBezTo>
                    <a:pt x="701" y="3094"/>
                    <a:pt x="1" y="2393"/>
                    <a:pt x="1" y="1576"/>
                  </a:cubicBezTo>
                  <a:cubicBezTo>
                    <a:pt x="1" y="701"/>
                    <a:pt x="760" y="0"/>
                    <a:pt x="1577" y="0"/>
                  </a:cubicBezTo>
                  <a:cubicBezTo>
                    <a:pt x="2452" y="59"/>
                    <a:pt x="3094" y="701"/>
                    <a:pt x="3094" y="1518"/>
                  </a:cubicBezTo>
                  <a:cubicBezTo>
                    <a:pt x="3153" y="2393"/>
                    <a:pt x="2452" y="3094"/>
                    <a:pt x="157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" name="Google Shape;1557;p6"/>
            <p:cNvSpPr/>
            <p:nvPr/>
          </p:nvSpPr>
          <p:spPr>
            <a:xfrm>
              <a:off x="2890650" y="477425"/>
              <a:ext cx="77375" cy="77375"/>
            </a:xfrm>
            <a:custGeom>
              <a:avLst/>
              <a:gdLst/>
              <a:ahLst/>
              <a:cxnLst/>
              <a:rect l="l" t="t" r="r" b="b"/>
              <a:pathLst>
                <a:path w="3095" h="3095" extrusionOk="0">
                  <a:moveTo>
                    <a:pt x="3094" y="1518"/>
                  </a:moveTo>
                  <a:cubicBezTo>
                    <a:pt x="3094" y="2336"/>
                    <a:pt x="2452" y="3036"/>
                    <a:pt x="1577" y="3094"/>
                  </a:cubicBezTo>
                  <a:cubicBezTo>
                    <a:pt x="759" y="3094"/>
                    <a:pt x="1" y="2394"/>
                    <a:pt x="59" y="1518"/>
                  </a:cubicBezTo>
                  <a:cubicBezTo>
                    <a:pt x="59" y="701"/>
                    <a:pt x="759" y="1"/>
                    <a:pt x="1577" y="1"/>
                  </a:cubicBezTo>
                  <a:cubicBezTo>
                    <a:pt x="2394" y="1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" name="Google Shape;1558;p6"/>
            <p:cNvSpPr/>
            <p:nvPr/>
          </p:nvSpPr>
          <p:spPr>
            <a:xfrm>
              <a:off x="5835450" y="4154775"/>
              <a:ext cx="77350" cy="77350"/>
            </a:xfrm>
            <a:custGeom>
              <a:avLst/>
              <a:gdLst/>
              <a:ahLst/>
              <a:cxnLst/>
              <a:rect l="l" t="t" r="r" b="b"/>
              <a:pathLst>
                <a:path w="3094" h="3094" extrusionOk="0">
                  <a:moveTo>
                    <a:pt x="3094" y="1518"/>
                  </a:moveTo>
                  <a:cubicBezTo>
                    <a:pt x="3094" y="2335"/>
                    <a:pt x="2335" y="3094"/>
                    <a:pt x="1518" y="3036"/>
                  </a:cubicBezTo>
                  <a:cubicBezTo>
                    <a:pt x="701" y="3036"/>
                    <a:pt x="0" y="2277"/>
                    <a:pt x="59" y="1460"/>
                  </a:cubicBezTo>
                  <a:cubicBezTo>
                    <a:pt x="59" y="701"/>
                    <a:pt x="759" y="0"/>
                    <a:pt x="1576" y="0"/>
                  </a:cubicBezTo>
                  <a:cubicBezTo>
                    <a:pt x="2393" y="0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" name="Google Shape;1559;p6"/>
            <p:cNvSpPr/>
            <p:nvPr/>
          </p:nvSpPr>
          <p:spPr>
            <a:xfrm>
              <a:off x="2401800" y="719675"/>
              <a:ext cx="75900" cy="77350"/>
            </a:xfrm>
            <a:custGeom>
              <a:avLst/>
              <a:gdLst/>
              <a:ahLst/>
              <a:cxnLst/>
              <a:rect l="l" t="t" r="r" b="b"/>
              <a:pathLst>
                <a:path w="3036" h="3094" extrusionOk="0">
                  <a:moveTo>
                    <a:pt x="3036" y="1576"/>
                  </a:moveTo>
                  <a:cubicBezTo>
                    <a:pt x="3036" y="2393"/>
                    <a:pt x="2277" y="3094"/>
                    <a:pt x="1460" y="3036"/>
                  </a:cubicBezTo>
                  <a:cubicBezTo>
                    <a:pt x="643" y="3036"/>
                    <a:pt x="0" y="2277"/>
                    <a:pt x="59" y="1518"/>
                  </a:cubicBezTo>
                  <a:cubicBezTo>
                    <a:pt x="59" y="701"/>
                    <a:pt x="818" y="0"/>
                    <a:pt x="1635" y="59"/>
                  </a:cubicBezTo>
                  <a:cubicBezTo>
                    <a:pt x="2394" y="117"/>
                    <a:pt x="3036" y="817"/>
                    <a:pt x="3036" y="15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" name="Google Shape;1560;p6"/>
            <p:cNvSpPr/>
            <p:nvPr/>
          </p:nvSpPr>
          <p:spPr>
            <a:xfrm>
              <a:off x="2156650" y="4645075"/>
              <a:ext cx="74450" cy="74450"/>
            </a:xfrm>
            <a:custGeom>
              <a:avLst/>
              <a:gdLst/>
              <a:ahLst/>
              <a:cxnLst/>
              <a:rect l="l" t="t" r="r" b="b"/>
              <a:pathLst>
                <a:path w="2978" h="2978" extrusionOk="0">
                  <a:moveTo>
                    <a:pt x="2919" y="1518"/>
                  </a:moveTo>
                  <a:cubicBezTo>
                    <a:pt x="2919" y="2336"/>
                    <a:pt x="2277" y="2978"/>
                    <a:pt x="1460" y="2978"/>
                  </a:cubicBezTo>
                  <a:cubicBezTo>
                    <a:pt x="642" y="2978"/>
                    <a:pt x="0" y="2277"/>
                    <a:pt x="0" y="1460"/>
                  </a:cubicBezTo>
                  <a:cubicBezTo>
                    <a:pt x="59" y="701"/>
                    <a:pt x="701" y="1"/>
                    <a:pt x="1518" y="59"/>
                  </a:cubicBezTo>
                  <a:cubicBezTo>
                    <a:pt x="2335" y="59"/>
                    <a:pt x="2977" y="701"/>
                    <a:pt x="2919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" name="Google Shape;1561;p6"/>
            <p:cNvSpPr/>
            <p:nvPr/>
          </p:nvSpPr>
          <p:spPr>
            <a:xfrm>
              <a:off x="1910025" y="4402850"/>
              <a:ext cx="73000" cy="72975"/>
            </a:xfrm>
            <a:custGeom>
              <a:avLst/>
              <a:gdLst/>
              <a:ahLst/>
              <a:cxnLst/>
              <a:rect l="l" t="t" r="r" b="b"/>
              <a:pathLst>
                <a:path w="2920" h="2919" extrusionOk="0">
                  <a:moveTo>
                    <a:pt x="1460" y="0"/>
                  </a:moveTo>
                  <a:cubicBezTo>
                    <a:pt x="2277" y="0"/>
                    <a:pt x="2919" y="642"/>
                    <a:pt x="2919" y="1460"/>
                  </a:cubicBezTo>
                  <a:cubicBezTo>
                    <a:pt x="2919" y="2277"/>
                    <a:pt x="2277" y="2919"/>
                    <a:pt x="1460" y="2919"/>
                  </a:cubicBezTo>
                  <a:cubicBezTo>
                    <a:pt x="643" y="2919"/>
                    <a:pt x="59" y="2335"/>
                    <a:pt x="1" y="1518"/>
                  </a:cubicBezTo>
                  <a:cubicBezTo>
                    <a:pt x="1" y="701"/>
                    <a:pt x="643" y="59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" name="Google Shape;1562;p6"/>
            <p:cNvSpPr/>
            <p:nvPr/>
          </p:nvSpPr>
          <p:spPr>
            <a:xfrm>
              <a:off x="1669250" y="1459525"/>
              <a:ext cx="70075" cy="71525"/>
            </a:xfrm>
            <a:custGeom>
              <a:avLst/>
              <a:gdLst/>
              <a:ahLst/>
              <a:cxnLst/>
              <a:rect l="l" t="t" r="r" b="b"/>
              <a:pathLst>
                <a:path w="2803" h="2861" extrusionOk="0">
                  <a:moveTo>
                    <a:pt x="1401" y="2802"/>
                  </a:moveTo>
                  <a:cubicBezTo>
                    <a:pt x="584" y="2802"/>
                    <a:pt x="1" y="2218"/>
                    <a:pt x="1" y="1401"/>
                  </a:cubicBezTo>
                  <a:cubicBezTo>
                    <a:pt x="1" y="584"/>
                    <a:pt x="584" y="0"/>
                    <a:pt x="1401" y="0"/>
                  </a:cubicBezTo>
                  <a:cubicBezTo>
                    <a:pt x="2219" y="0"/>
                    <a:pt x="2802" y="642"/>
                    <a:pt x="2802" y="1401"/>
                  </a:cubicBezTo>
                  <a:cubicBezTo>
                    <a:pt x="2802" y="2218"/>
                    <a:pt x="2219" y="2860"/>
                    <a:pt x="1401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" name="Google Shape;1563;p6"/>
            <p:cNvSpPr/>
            <p:nvPr/>
          </p:nvSpPr>
          <p:spPr>
            <a:xfrm>
              <a:off x="5102900" y="4894625"/>
              <a:ext cx="71525" cy="70050"/>
            </a:xfrm>
            <a:custGeom>
              <a:avLst/>
              <a:gdLst/>
              <a:ahLst/>
              <a:cxnLst/>
              <a:rect l="l" t="t" r="r" b="b"/>
              <a:pathLst>
                <a:path w="2861" h="2802" extrusionOk="0">
                  <a:moveTo>
                    <a:pt x="1460" y="2802"/>
                  </a:moveTo>
                  <a:cubicBezTo>
                    <a:pt x="642" y="2802"/>
                    <a:pt x="0" y="2218"/>
                    <a:pt x="0" y="1401"/>
                  </a:cubicBezTo>
                  <a:cubicBezTo>
                    <a:pt x="0" y="584"/>
                    <a:pt x="584" y="0"/>
                    <a:pt x="1401" y="0"/>
                  </a:cubicBezTo>
                  <a:cubicBezTo>
                    <a:pt x="2218" y="0"/>
                    <a:pt x="2802" y="584"/>
                    <a:pt x="2860" y="1401"/>
                  </a:cubicBezTo>
                  <a:cubicBezTo>
                    <a:pt x="2860" y="2160"/>
                    <a:pt x="2218" y="2802"/>
                    <a:pt x="1460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" name="Google Shape;1564;p6"/>
            <p:cNvSpPr/>
            <p:nvPr/>
          </p:nvSpPr>
          <p:spPr>
            <a:xfrm>
              <a:off x="1422625" y="1949825"/>
              <a:ext cx="70075" cy="68600"/>
            </a:xfrm>
            <a:custGeom>
              <a:avLst/>
              <a:gdLst/>
              <a:ahLst/>
              <a:cxnLst/>
              <a:rect l="l" t="t" r="r" b="b"/>
              <a:pathLst>
                <a:path w="2803" h="2744" extrusionOk="0">
                  <a:moveTo>
                    <a:pt x="2803" y="1401"/>
                  </a:moveTo>
                  <a:cubicBezTo>
                    <a:pt x="2803" y="2160"/>
                    <a:pt x="2161" y="2744"/>
                    <a:pt x="1402" y="2744"/>
                  </a:cubicBezTo>
                  <a:cubicBezTo>
                    <a:pt x="643" y="2744"/>
                    <a:pt x="1" y="2102"/>
                    <a:pt x="1" y="1343"/>
                  </a:cubicBezTo>
                  <a:cubicBezTo>
                    <a:pt x="59" y="584"/>
                    <a:pt x="701" y="1"/>
                    <a:pt x="1402" y="1"/>
                  </a:cubicBezTo>
                  <a:cubicBezTo>
                    <a:pt x="2161" y="1"/>
                    <a:pt x="2803" y="643"/>
                    <a:pt x="2803" y="14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" name="Google Shape;1565;p6"/>
            <p:cNvSpPr/>
            <p:nvPr/>
          </p:nvSpPr>
          <p:spPr>
            <a:xfrm>
              <a:off x="4611125" y="5141225"/>
              <a:ext cx="68600" cy="70075"/>
            </a:xfrm>
            <a:custGeom>
              <a:avLst/>
              <a:gdLst/>
              <a:ahLst/>
              <a:cxnLst/>
              <a:rect l="l" t="t" r="r" b="b"/>
              <a:pathLst>
                <a:path w="2744" h="2803" extrusionOk="0">
                  <a:moveTo>
                    <a:pt x="1343" y="2803"/>
                  </a:moveTo>
                  <a:cubicBezTo>
                    <a:pt x="584" y="2744"/>
                    <a:pt x="0" y="2161"/>
                    <a:pt x="0" y="1402"/>
                  </a:cubicBezTo>
                  <a:cubicBezTo>
                    <a:pt x="0" y="643"/>
                    <a:pt x="642" y="1"/>
                    <a:pt x="1401" y="1"/>
                  </a:cubicBezTo>
                  <a:cubicBezTo>
                    <a:pt x="2160" y="59"/>
                    <a:pt x="2744" y="701"/>
                    <a:pt x="2744" y="1460"/>
                  </a:cubicBezTo>
                  <a:cubicBezTo>
                    <a:pt x="2744" y="2161"/>
                    <a:pt x="2102" y="2803"/>
                    <a:pt x="134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" name="Google Shape;1566;p6"/>
            <p:cNvSpPr/>
            <p:nvPr/>
          </p:nvSpPr>
          <p:spPr>
            <a:xfrm>
              <a:off x="2407625" y="4897525"/>
              <a:ext cx="65700" cy="64250"/>
            </a:xfrm>
            <a:custGeom>
              <a:avLst/>
              <a:gdLst/>
              <a:ahLst/>
              <a:cxnLst/>
              <a:rect l="l" t="t" r="r" b="b"/>
              <a:pathLst>
                <a:path w="2628" h="2570" extrusionOk="0">
                  <a:moveTo>
                    <a:pt x="1343" y="2569"/>
                  </a:moveTo>
                  <a:cubicBezTo>
                    <a:pt x="643" y="2569"/>
                    <a:pt x="59" y="2044"/>
                    <a:pt x="59" y="1343"/>
                  </a:cubicBezTo>
                  <a:cubicBezTo>
                    <a:pt x="1" y="585"/>
                    <a:pt x="585" y="1"/>
                    <a:pt x="1343" y="1"/>
                  </a:cubicBezTo>
                  <a:cubicBezTo>
                    <a:pt x="2044" y="1"/>
                    <a:pt x="2569" y="526"/>
                    <a:pt x="2569" y="1227"/>
                  </a:cubicBezTo>
                  <a:cubicBezTo>
                    <a:pt x="2628" y="1986"/>
                    <a:pt x="2044" y="2511"/>
                    <a:pt x="1343" y="25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" name="Google Shape;1567;p6"/>
            <p:cNvSpPr/>
            <p:nvPr/>
          </p:nvSpPr>
          <p:spPr>
            <a:xfrm>
              <a:off x="1425550" y="367175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1285" y="1"/>
                  </a:moveTo>
                  <a:cubicBezTo>
                    <a:pt x="1985" y="1"/>
                    <a:pt x="2569" y="526"/>
                    <a:pt x="2569" y="1285"/>
                  </a:cubicBezTo>
                  <a:cubicBezTo>
                    <a:pt x="2569" y="2044"/>
                    <a:pt x="1985" y="2569"/>
                    <a:pt x="1226" y="2569"/>
                  </a:cubicBezTo>
                  <a:cubicBezTo>
                    <a:pt x="526" y="2511"/>
                    <a:pt x="1" y="1985"/>
                    <a:pt x="1" y="1227"/>
                  </a:cubicBezTo>
                  <a:cubicBezTo>
                    <a:pt x="1" y="526"/>
                    <a:pt x="584" y="1"/>
                    <a:pt x="128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" name="Google Shape;1568;p6"/>
            <p:cNvSpPr/>
            <p:nvPr/>
          </p:nvSpPr>
          <p:spPr>
            <a:xfrm>
              <a:off x="1672175" y="416060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2569" y="1285"/>
                  </a:moveTo>
                  <a:cubicBezTo>
                    <a:pt x="2569" y="2044"/>
                    <a:pt x="1985" y="2569"/>
                    <a:pt x="1284" y="2569"/>
                  </a:cubicBezTo>
                  <a:cubicBezTo>
                    <a:pt x="526" y="2569"/>
                    <a:pt x="0" y="1985"/>
                    <a:pt x="0" y="1227"/>
                  </a:cubicBezTo>
                  <a:cubicBezTo>
                    <a:pt x="0" y="526"/>
                    <a:pt x="584" y="1"/>
                    <a:pt x="1284" y="1"/>
                  </a:cubicBezTo>
                  <a:cubicBezTo>
                    <a:pt x="2043" y="59"/>
                    <a:pt x="2569" y="585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" name="Google Shape;1569;p6"/>
            <p:cNvSpPr/>
            <p:nvPr/>
          </p:nvSpPr>
          <p:spPr>
            <a:xfrm>
              <a:off x="4859200" y="483275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343" y="0"/>
                  </a:moveTo>
                  <a:cubicBezTo>
                    <a:pt x="2043" y="0"/>
                    <a:pt x="2569" y="584"/>
                    <a:pt x="2569" y="1284"/>
                  </a:cubicBezTo>
                  <a:cubicBezTo>
                    <a:pt x="2569" y="2043"/>
                    <a:pt x="1985" y="2627"/>
                    <a:pt x="1226" y="2569"/>
                  </a:cubicBezTo>
                  <a:cubicBezTo>
                    <a:pt x="526" y="2569"/>
                    <a:pt x="0" y="1985"/>
                    <a:pt x="0" y="1284"/>
                  </a:cubicBezTo>
                  <a:cubicBezTo>
                    <a:pt x="59" y="526"/>
                    <a:pt x="584" y="0"/>
                    <a:pt x="134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" name="Google Shape;1570;p6"/>
            <p:cNvSpPr/>
            <p:nvPr/>
          </p:nvSpPr>
          <p:spPr>
            <a:xfrm>
              <a:off x="6084975" y="1709050"/>
              <a:ext cx="64225" cy="65700"/>
            </a:xfrm>
            <a:custGeom>
              <a:avLst/>
              <a:gdLst/>
              <a:ahLst/>
              <a:cxnLst/>
              <a:rect l="l" t="t" r="r" b="b"/>
              <a:pathLst>
                <a:path w="2569" h="2628" extrusionOk="0">
                  <a:moveTo>
                    <a:pt x="2569" y="1285"/>
                  </a:moveTo>
                  <a:cubicBezTo>
                    <a:pt x="2569" y="2043"/>
                    <a:pt x="2044" y="2569"/>
                    <a:pt x="1343" y="2569"/>
                  </a:cubicBezTo>
                  <a:cubicBezTo>
                    <a:pt x="584" y="2627"/>
                    <a:pt x="1" y="2043"/>
                    <a:pt x="1" y="1285"/>
                  </a:cubicBezTo>
                  <a:cubicBezTo>
                    <a:pt x="59" y="584"/>
                    <a:pt x="584" y="0"/>
                    <a:pt x="1343" y="59"/>
                  </a:cubicBezTo>
                  <a:cubicBezTo>
                    <a:pt x="2044" y="59"/>
                    <a:pt x="2569" y="584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" name="Google Shape;1571;p6"/>
            <p:cNvSpPr/>
            <p:nvPr/>
          </p:nvSpPr>
          <p:spPr>
            <a:xfrm>
              <a:off x="2897950" y="5142700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285" y="2627"/>
                  </a:moveTo>
                  <a:cubicBezTo>
                    <a:pt x="584" y="2627"/>
                    <a:pt x="0" y="2102"/>
                    <a:pt x="0" y="1343"/>
                  </a:cubicBezTo>
                  <a:cubicBezTo>
                    <a:pt x="0" y="642"/>
                    <a:pt x="526" y="59"/>
                    <a:pt x="1226" y="59"/>
                  </a:cubicBezTo>
                  <a:cubicBezTo>
                    <a:pt x="1985" y="0"/>
                    <a:pt x="2569" y="584"/>
                    <a:pt x="2569" y="1343"/>
                  </a:cubicBezTo>
                  <a:cubicBezTo>
                    <a:pt x="2569" y="2043"/>
                    <a:pt x="2043" y="2627"/>
                    <a:pt x="1285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" name="Google Shape;1572;p6"/>
            <p:cNvSpPr/>
            <p:nvPr/>
          </p:nvSpPr>
          <p:spPr>
            <a:xfrm>
              <a:off x="6333050" y="2936300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452" y="1985"/>
                    <a:pt x="1927" y="2510"/>
                    <a:pt x="1168" y="2510"/>
                  </a:cubicBezTo>
                  <a:cubicBezTo>
                    <a:pt x="526" y="2452"/>
                    <a:pt x="1" y="1926"/>
                    <a:pt x="1" y="1226"/>
                  </a:cubicBezTo>
                  <a:cubicBezTo>
                    <a:pt x="1" y="525"/>
                    <a:pt x="584" y="0"/>
                    <a:pt x="1285" y="0"/>
                  </a:cubicBezTo>
                  <a:cubicBezTo>
                    <a:pt x="1985" y="0"/>
                    <a:pt x="2510" y="584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" name="Google Shape;1573;p6"/>
            <p:cNvSpPr/>
            <p:nvPr/>
          </p:nvSpPr>
          <p:spPr>
            <a:xfrm>
              <a:off x="5597575" y="975050"/>
              <a:ext cx="61325" cy="61300"/>
            </a:xfrm>
            <a:custGeom>
              <a:avLst/>
              <a:gdLst/>
              <a:ahLst/>
              <a:cxnLst/>
              <a:rect l="l" t="t" r="r" b="b"/>
              <a:pathLst>
                <a:path w="2453" h="2452" extrusionOk="0">
                  <a:moveTo>
                    <a:pt x="1227" y="0"/>
                  </a:moveTo>
                  <a:cubicBezTo>
                    <a:pt x="1927" y="0"/>
                    <a:pt x="2452" y="584"/>
                    <a:pt x="2452" y="1226"/>
                  </a:cubicBezTo>
                  <a:cubicBezTo>
                    <a:pt x="2452" y="1868"/>
                    <a:pt x="1869" y="2452"/>
                    <a:pt x="1227" y="2452"/>
                  </a:cubicBezTo>
                  <a:cubicBezTo>
                    <a:pt x="526" y="2452"/>
                    <a:pt x="1" y="1868"/>
                    <a:pt x="1" y="1168"/>
                  </a:cubicBezTo>
                  <a:cubicBezTo>
                    <a:pt x="1" y="525"/>
                    <a:pt x="585" y="0"/>
                    <a:pt x="12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" name="Google Shape;1574;p6"/>
            <p:cNvSpPr/>
            <p:nvPr/>
          </p:nvSpPr>
          <p:spPr>
            <a:xfrm>
              <a:off x="3634875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1226" y="2510"/>
                  </a:moveTo>
                  <a:cubicBezTo>
                    <a:pt x="526" y="2510"/>
                    <a:pt x="1" y="1926"/>
                    <a:pt x="1" y="1226"/>
                  </a:cubicBezTo>
                  <a:cubicBezTo>
                    <a:pt x="59" y="525"/>
                    <a:pt x="584" y="0"/>
                    <a:pt x="1226" y="0"/>
                  </a:cubicBezTo>
                  <a:cubicBezTo>
                    <a:pt x="1927" y="0"/>
                    <a:pt x="2510" y="584"/>
                    <a:pt x="2452" y="1284"/>
                  </a:cubicBezTo>
                  <a:cubicBezTo>
                    <a:pt x="2452" y="1985"/>
                    <a:pt x="1927" y="2510"/>
                    <a:pt x="1226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" name="Google Shape;1575;p6"/>
            <p:cNvSpPr/>
            <p:nvPr/>
          </p:nvSpPr>
          <p:spPr>
            <a:xfrm>
              <a:off x="6333050" y="2692600"/>
              <a:ext cx="62775" cy="62775"/>
            </a:xfrm>
            <a:custGeom>
              <a:avLst/>
              <a:gdLst/>
              <a:ahLst/>
              <a:cxnLst/>
              <a:rect l="l" t="t" r="r" b="b"/>
              <a:pathLst>
                <a:path w="2511" h="2511" extrusionOk="0">
                  <a:moveTo>
                    <a:pt x="2510" y="1284"/>
                  </a:moveTo>
                  <a:cubicBezTo>
                    <a:pt x="2510" y="1985"/>
                    <a:pt x="1927" y="2510"/>
                    <a:pt x="1226" y="2510"/>
                  </a:cubicBezTo>
                  <a:cubicBezTo>
                    <a:pt x="526" y="2510"/>
                    <a:pt x="1" y="1985"/>
                    <a:pt x="1" y="1284"/>
                  </a:cubicBezTo>
                  <a:cubicBezTo>
                    <a:pt x="1" y="584"/>
                    <a:pt x="584" y="0"/>
                    <a:pt x="1285" y="59"/>
                  </a:cubicBezTo>
                  <a:cubicBezTo>
                    <a:pt x="1985" y="59"/>
                    <a:pt x="2510" y="584"/>
                    <a:pt x="2510" y="128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" name="Google Shape;1576;p6"/>
            <p:cNvSpPr/>
            <p:nvPr/>
          </p:nvSpPr>
          <p:spPr>
            <a:xfrm>
              <a:off x="3881500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510" y="1926"/>
                    <a:pt x="1985" y="2452"/>
                    <a:pt x="1284" y="2452"/>
                  </a:cubicBezTo>
                  <a:cubicBezTo>
                    <a:pt x="584" y="2510"/>
                    <a:pt x="0" y="1985"/>
                    <a:pt x="0" y="1226"/>
                  </a:cubicBezTo>
                  <a:cubicBezTo>
                    <a:pt x="0" y="525"/>
                    <a:pt x="584" y="0"/>
                    <a:pt x="1284" y="0"/>
                  </a:cubicBezTo>
                  <a:cubicBezTo>
                    <a:pt x="1985" y="0"/>
                    <a:pt x="2510" y="525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" name="Google Shape;1577;p6"/>
            <p:cNvSpPr/>
            <p:nvPr/>
          </p:nvSpPr>
          <p:spPr>
            <a:xfrm>
              <a:off x="6333050" y="2447425"/>
              <a:ext cx="61325" cy="59875"/>
            </a:xfrm>
            <a:custGeom>
              <a:avLst/>
              <a:gdLst/>
              <a:ahLst/>
              <a:cxnLst/>
              <a:rect l="l" t="t" r="r" b="b"/>
              <a:pathLst>
                <a:path w="2453" h="2395" extrusionOk="0">
                  <a:moveTo>
                    <a:pt x="2452" y="1168"/>
                  </a:moveTo>
                  <a:cubicBezTo>
                    <a:pt x="2452" y="1810"/>
                    <a:pt x="1868" y="2394"/>
                    <a:pt x="1226" y="2394"/>
                  </a:cubicBezTo>
                  <a:cubicBezTo>
                    <a:pt x="643" y="2394"/>
                    <a:pt x="59" y="1869"/>
                    <a:pt x="59" y="1227"/>
                  </a:cubicBezTo>
                  <a:cubicBezTo>
                    <a:pt x="1" y="585"/>
                    <a:pt x="584" y="1"/>
                    <a:pt x="1226" y="1"/>
                  </a:cubicBezTo>
                  <a:cubicBezTo>
                    <a:pt x="1868" y="1"/>
                    <a:pt x="2452" y="585"/>
                    <a:pt x="2452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" name="Google Shape;1578;p6"/>
            <p:cNvSpPr/>
            <p:nvPr/>
          </p:nvSpPr>
          <p:spPr>
            <a:xfrm>
              <a:off x="6086425" y="3919825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227" y="1"/>
                  </a:moveTo>
                  <a:cubicBezTo>
                    <a:pt x="1869" y="1"/>
                    <a:pt x="2453" y="584"/>
                    <a:pt x="2453" y="1226"/>
                  </a:cubicBezTo>
                  <a:cubicBezTo>
                    <a:pt x="2453" y="1869"/>
                    <a:pt x="1869" y="2394"/>
                    <a:pt x="1285" y="2452"/>
                  </a:cubicBezTo>
                  <a:cubicBezTo>
                    <a:pt x="585" y="2452"/>
                    <a:pt x="1" y="1869"/>
                    <a:pt x="59" y="1168"/>
                  </a:cubicBezTo>
                  <a:cubicBezTo>
                    <a:pt x="59" y="584"/>
                    <a:pt x="585" y="1"/>
                    <a:pt x="1227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" name="Google Shape;1579;p6"/>
            <p:cNvSpPr/>
            <p:nvPr/>
          </p:nvSpPr>
          <p:spPr>
            <a:xfrm>
              <a:off x="2657175" y="486175"/>
              <a:ext cx="59850" cy="59875"/>
            </a:xfrm>
            <a:custGeom>
              <a:avLst/>
              <a:gdLst/>
              <a:ahLst/>
              <a:cxnLst/>
              <a:rect l="l" t="t" r="r" b="b"/>
              <a:pathLst>
                <a:path w="2394" h="2395" extrusionOk="0">
                  <a:moveTo>
                    <a:pt x="2394" y="1168"/>
                  </a:moveTo>
                  <a:cubicBezTo>
                    <a:pt x="2394" y="1752"/>
                    <a:pt x="1868" y="2336"/>
                    <a:pt x="1226" y="2394"/>
                  </a:cubicBezTo>
                  <a:cubicBezTo>
                    <a:pt x="584" y="2394"/>
                    <a:pt x="0" y="1810"/>
                    <a:pt x="0" y="1168"/>
                  </a:cubicBezTo>
                  <a:cubicBezTo>
                    <a:pt x="0" y="526"/>
                    <a:pt x="584" y="1"/>
                    <a:pt x="1168" y="1"/>
                  </a:cubicBezTo>
                  <a:cubicBezTo>
                    <a:pt x="1810" y="1"/>
                    <a:pt x="2394" y="526"/>
                    <a:pt x="2394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" name="Google Shape;1580;p6"/>
            <p:cNvSpPr/>
            <p:nvPr/>
          </p:nvSpPr>
          <p:spPr>
            <a:xfrm>
              <a:off x="4126650" y="239575"/>
              <a:ext cx="58400" cy="59850"/>
            </a:xfrm>
            <a:custGeom>
              <a:avLst/>
              <a:gdLst/>
              <a:ahLst/>
              <a:cxnLst/>
              <a:rect l="l" t="t" r="r" b="b"/>
              <a:pathLst>
                <a:path w="2336" h="2394" extrusionOk="0">
                  <a:moveTo>
                    <a:pt x="1168" y="2335"/>
                  </a:moveTo>
                  <a:cubicBezTo>
                    <a:pt x="526" y="2394"/>
                    <a:pt x="0" y="1810"/>
                    <a:pt x="0" y="1226"/>
                  </a:cubicBezTo>
                  <a:cubicBezTo>
                    <a:pt x="0" y="584"/>
                    <a:pt x="526" y="0"/>
                    <a:pt x="1168" y="0"/>
                  </a:cubicBezTo>
                  <a:cubicBezTo>
                    <a:pt x="1752" y="0"/>
                    <a:pt x="2335" y="526"/>
                    <a:pt x="2335" y="1168"/>
                  </a:cubicBezTo>
                  <a:cubicBezTo>
                    <a:pt x="2335" y="1810"/>
                    <a:pt x="1810" y="2335"/>
                    <a:pt x="1168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" name="Google Shape;1581;p6"/>
            <p:cNvSpPr/>
            <p:nvPr/>
          </p:nvSpPr>
          <p:spPr>
            <a:xfrm>
              <a:off x="5845650" y="1223125"/>
              <a:ext cx="56950" cy="58375"/>
            </a:xfrm>
            <a:custGeom>
              <a:avLst/>
              <a:gdLst/>
              <a:ahLst/>
              <a:cxnLst/>
              <a:rect l="l" t="t" r="r" b="b"/>
              <a:pathLst>
                <a:path w="2278" h="2335" extrusionOk="0">
                  <a:moveTo>
                    <a:pt x="2277" y="1167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335"/>
                    <a:pt x="1" y="1810"/>
                    <a:pt x="1" y="1109"/>
                  </a:cubicBezTo>
                  <a:cubicBezTo>
                    <a:pt x="59" y="467"/>
                    <a:pt x="526" y="0"/>
                    <a:pt x="1168" y="0"/>
                  </a:cubicBezTo>
                  <a:cubicBezTo>
                    <a:pt x="1810" y="0"/>
                    <a:pt x="2277" y="525"/>
                    <a:pt x="2277" y="116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" name="Google Shape;1582;p6"/>
            <p:cNvSpPr/>
            <p:nvPr/>
          </p:nvSpPr>
          <p:spPr>
            <a:xfrm>
              <a:off x="3394100" y="241025"/>
              <a:ext cx="58400" cy="56950"/>
            </a:xfrm>
            <a:custGeom>
              <a:avLst/>
              <a:gdLst/>
              <a:ahLst/>
              <a:cxnLst/>
              <a:rect l="l" t="t" r="r" b="b"/>
              <a:pathLst>
                <a:path w="2336" h="2278" extrusionOk="0">
                  <a:moveTo>
                    <a:pt x="2277" y="1168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277"/>
                    <a:pt x="0" y="1752"/>
                    <a:pt x="59" y="1051"/>
                  </a:cubicBezTo>
                  <a:cubicBezTo>
                    <a:pt x="59" y="409"/>
                    <a:pt x="584" y="1"/>
                    <a:pt x="1226" y="1"/>
                  </a:cubicBezTo>
                  <a:cubicBezTo>
                    <a:pt x="1868" y="1"/>
                    <a:pt x="2335" y="526"/>
                    <a:pt x="2277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" name="Google Shape;1583;p6"/>
            <p:cNvSpPr/>
            <p:nvPr/>
          </p:nvSpPr>
          <p:spPr>
            <a:xfrm>
              <a:off x="6335975" y="3185825"/>
              <a:ext cx="56925" cy="56925"/>
            </a:xfrm>
            <a:custGeom>
              <a:avLst/>
              <a:gdLst/>
              <a:ahLst/>
              <a:cxnLst/>
              <a:rect l="l" t="t" r="r" b="b"/>
              <a:pathLst>
                <a:path w="2277" h="2277" extrusionOk="0">
                  <a:moveTo>
                    <a:pt x="1168" y="2277"/>
                  </a:moveTo>
                  <a:cubicBezTo>
                    <a:pt x="526" y="2277"/>
                    <a:pt x="0" y="1810"/>
                    <a:pt x="0" y="1168"/>
                  </a:cubicBezTo>
                  <a:cubicBezTo>
                    <a:pt x="0" y="467"/>
                    <a:pt x="467" y="0"/>
                    <a:pt x="1168" y="0"/>
                  </a:cubicBezTo>
                  <a:cubicBezTo>
                    <a:pt x="1810" y="0"/>
                    <a:pt x="2277" y="526"/>
                    <a:pt x="2277" y="1109"/>
                  </a:cubicBezTo>
                  <a:cubicBezTo>
                    <a:pt x="2277" y="1751"/>
                    <a:pt x="1751" y="2277"/>
                    <a:pt x="1168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" name="Google Shape;1584;p6"/>
            <p:cNvSpPr/>
            <p:nvPr/>
          </p:nvSpPr>
          <p:spPr>
            <a:xfrm>
              <a:off x="5356800" y="731350"/>
              <a:ext cx="56950" cy="55475"/>
            </a:xfrm>
            <a:custGeom>
              <a:avLst/>
              <a:gdLst/>
              <a:ahLst/>
              <a:cxnLst/>
              <a:rect l="l" t="t" r="r" b="b"/>
              <a:pathLst>
                <a:path w="2278" h="2219" extrusionOk="0">
                  <a:moveTo>
                    <a:pt x="1168" y="2218"/>
                  </a:moveTo>
                  <a:cubicBezTo>
                    <a:pt x="526" y="2218"/>
                    <a:pt x="59" y="1810"/>
                    <a:pt x="1" y="1168"/>
                  </a:cubicBezTo>
                  <a:cubicBezTo>
                    <a:pt x="1" y="467"/>
                    <a:pt x="468" y="0"/>
                    <a:pt x="1110" y="0"/>
                  </a:cubicBezTo>
                  <a:cubicBezTo>
                    <a:pt x="1752" y="0"/>
                    <a:pt x="2277" y="467"/>
                    <a:pt x="2277" y="1051"/>
                  </a:cubicBezTo>
                  <a:cubicBezTo>
                    <a:pt x="2277" y="1693"/>
                    <a:pt x="1810" y="2218"/>
                    <a:pt x="1168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" name="Google Shape;1585;p6"/>
            <p:cNvSpPr/>
            <p:nvPr/>
          </p:nvSpPr>
          <p:spPr>
            <a:xfrm>
              <a:off x="1924625" y="979425"/>
              <a:ext cx="52550" cy="52550"/>
            </a:xfrm>
            <a:custGeom>
              <a:avLst/>
              <a:gdLst/>
              <a:ahLst/>
              <a:cxnLst/>
              <a:rect l="l" t="t" r="r" b="b"/>
              <a:pathLst>
                <a:path w="2102" h="2102" extrusionOk="0">
                  <a:moveTo>
                    <a:pt x="2102" y="1051"/>
                  </a:moveTo>
                  <a:cubicBezTo>
                    <a:pt x="2102" y="1576"/>
                    <a:pt x="1635" y="2043"/>
                    <a:pt x="1051" y="2102"/>
                  </a:cubicBezTo>
                  <a:cubicBezTo>
                    <a:pt x="526" y="2102"/>
                    <a:pt x="0" y="1576"/>
                    <a:pt x="0" y="993"/>
                  </a:cubicBezTo>
                  <a:cubicBezTo>
                    <a:pt x="0" y="467"/>
                    <a:pt x="526" y="0"/>
                    <a:pt x="1051" y="0"/>
                  </a:cubicBezTo>
                  <a:cubicBezTo>
                    <a:pt x="1576" y="0"/>
                    <a:pt x="2102" y="467"/>
                    <a:pt x="2102" y="10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" name="Google Shape;1586;p6"/>
            <p:cNvSpPr/>
            <p:nvPr/>
          </p:nvSpPr>
          <p:spPr>
            <a:xfrm>
              <a:off x="6337425" y="22052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1051" y="0"/>
                  </a:moveTo>
                  <a:cubicBezTo>
                    <a:pt x="1577" y="0"/>
                    <a:pt x="2102" y="467"/>
                    <a:pt x="2102" y="993"/>
                  </a:cubicBezTo>
                  <a:cubicBezTo>
                    <a:pt x="2160" y="1576"/>
                    <a:pt x="1635" y="2102"/>
                    <a:pt x="1051" y="2102"/>
                  </a:cubicBezTo>
                  <a:cubicBezTo>
                    <a:pt x="526" y="2043"/>
                    <a:pt x="1" y="1576"/>
                    <a:pt x="1" y="1051"/>
                  </a:cubicBezTo>
                  <a:cubicBezTo>
                    <a:pt x="1" y="467"/>
                    <a:pt x="526" y="0"/>
                    <a:pt x="105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" name="Google Shape;1587;p6"/>
            <p:cNvSpPr/>
            <p:nvPr/>
          </p:nvSpPr>
          <p:spPr>
            <a:xfrm>
              <a:off x="1431400" y="171487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2101" y="1052"/>
                  </a:moveTo>
                  <a:cubicBezTo>
                    <a:pt x="2101" y="1635"/>
                    <a:pt x="1635" y="2102"/>
                    <a:pt x="1051" y="2102"/>
                  </a:cubicBezTo>
                  <a:cubicBezTo>
                    <a:pt x="467" y="2102"/>
                    <a:pt x="0" y="1577"/>
                    <a:pt x="0" y="1052"/>
                  </a:cubicBezTo>
                  <a:cubicBezTo>
                    <a:pt x="0" y="468"/>
                    <a:pt x="525" y="1"/>
                    <a:pt x="1051" y="1"/>
                  </a:cubicBezTo>
                  <a:cubicBezTo>
                    <a:pt x="1576" y="59"/>
                    <a:pt x="2101" y="526"/>
                    <a:pt x="2101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" name="Google Shape;1588;p6"/>
            <p:cNvSpPr/>
            <p:nvPr/>
          </p:nvSpPr>
          <p:spPr>
            <a:xfrm>
              <a:off x="5601950" y="4661125"/>
              <a:ext cx="52575" cy="52575"/>
            </a:xfrm>
            <a:custGeom>
              <a:avLst/>
              <a:gdLst/>
              <a:ahLst/>
              <a:cxnLst/>
              <a:rect l="l" t="t" r="r" b="b"/>
              <a:pathLst>
                <a:path w="2103" h="2103" extrusionOk="0">
                  <a:moveTo>
                    <a:pt x="2102" y="993"/>
                  </a:moveTo>
                  <a:cubicBezTo>
                    <a:pt x="2102" y="1519"/>
                    <a:pt x="1635" y="2044"/>
                    <a:pt x="1052" y="2044"/>
                  </a:cubicBezTo>
                  <a:cubicBezTo>
                    <a:pt x="526" y="2102"/>
                    <a:pt x="1" y="1577"/>
                    <a:pt x="1" y="993"/>
                  </a:cubicBezTo>
                  <a:cubicBezTo>
                    <a:pt x="1" y="468"/>
                    <a:pt x="468" y="1"/>
                    <a:pt x="1052" y="1"/>
                  </a:cubicBezTo>
                  <a:cubicBezTo>
                    <a:pt x="1577" y="1"/>
                    <a:pt x="2044" y="468"/>
                    <a:pt x="2102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" name="Google Shape;1589;p6"/>
            <p:cNvSpPr/>
            <p:nvPr/>
          </p:nvSpPr>
          <p:spPr>
            <a:xfrm>
              <a:off x="4865025" y="51500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2102" y="992"/>
                  </a:moveTo>
                  <a:cubicBezTo>
                    <a:pt x="2161" y="1518"/>
                    <a:pt x="1694" y="2043"/>
                    <a:pt x="1110" y="2101"/>
                  </a:cubicBezTo>
                  <a:cubicBezTo>
                    <a:pt x="526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2" y="0"/>
                  </a:cubicBezTo>
                  <a:cubicBezTo>
                    <a:pt x="1577" y="0"/>
                    <a:pt x="2102" y="467"/>
                    <a:pt x="2102" y="99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" name="Google Shape;1590;p6"/>
            <p:cNvSpPr/>
            <p:nvPr/>
          </p:nvSpPr>
          <p:spPr>
            <a:xfrm>
              <a:off x="4376175" y="242500"/>
              <a:ext cx="52575" cy="52550"/>
            </a:xfrm>
            <a:custGeom>
              <a:avLst/>
              <a:gdLst/>
              <a:ahLst/>
              <a:cxnLst/>
              <a:rect l="l" t="t" r="r" b="b"/>
              <a:pathLst>
                <a:path w="2103" h="2102" extrusionOk="0">
                  <a:moveTo>
                    <a:pt x="2102" y="1109"/>
                  </a:moveTo>
                  <a:cubicBezTo>
                    <a:pt x="2044" y="1634"/>
                    <a:pt x="1577" y="2101"/>
                    <a:pt x="1051" y="2101"/>
                  </a:cubicBezTo>
                  <a:cubicBezTo>
                    <a:pt x="468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1" y="58"/>
                  </a:cubicBezTo>
                  <a:cubicBezTo>
                    <a:pt x="1635" y="58"/>
                    <a:pt x="2102" y="525"/>
                    <a:pt x="2102" y="110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" name="Google Shape;1591;p6"/>
            <p:cNvSpPr/>
            <p:nvPr/>
          </p:nvSpPr>
          <p:spPr>
            <a:xfrm>
              <a:off x="1190625" y="2942125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8"/>
                    <a:pt x="1518" y="1985"/>
                    <a:pt x="992" y="1985"/>
                  </a:cubicBezTo>
                  <a:cubicBezTo>
                    <a:pt x="409" y="1985"/>
                    <a:pt x="0" y="1576"/>
                    <a:pt x="0" y="993"/>
                  </a:cubicBezTo>
                  <a:cubicBezTo>
                    <a:pt x="0" y="409"/>
                    <a:pt x="350" y="117"/>
                    <a:pt x="876" y="59"/>
                  </a:cubicBezTo>
                  <a:cubicBezTo>
                    <a:pt x="1459" y="0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" name="Google Shape;1592;p6"/>
            <p:cNvSpPr/>
            <p:nvPr/>
          </p:nvSpPr>
          <p:spPr>
            <a:xfrm>
              <a:off x="2169775" y="734250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1927" y="935"/>
                  </a:moveTo>
                  <a:cubicBezTo>
                    <a:pt x="1868" y="1577"/>
                    <a:pt x="1577" y="1927"/>
                    <a:pt x="935" y="1927"/>
                  </a:cubicBezTo>
                  <a:cubicBezTo>
                    <a:pt x="351" y="1927"/>
                    <a:pt x="1" y="1577"/>
                    <a:pt x="1" y="935"/>
                  </a:cubicBezTo>
                  <a:cubicBezTo>
                    <a:pt x="59" y="410"/>
                    <a:pt x="351" y="59"/>
                    <a:pt x="935" y="59"/>
                  </a:cubicBezTo>
                  <a:cubicBezTo>
                    <a:pt x="1577" y="1"/>
                    <a:pt x="1810" y="410"/>
                    <a:pt x="1927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" name="Google Shape;1593;p6"/>
            <p:cNvSpPr/>
            <p:nvPr/>
          </p:nvSpPr>
          <p:spPr>
            <a:xfrm>
              <a:off x="1190625" y="2695500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9"/>
                    <a:pt x="1518" y="1927"/>
                    <a:pt x="992" y="1985"/>
                  </a:cubicBezTo>
                  <a:cubicBezTo>
                    <a:pt x="409" y="1985"/>
                    <a:pt x="0" y="1577"/>
                    <a:pt x="0" y="993"/>
                  </a:cubicBezTo>
                  <a:cubicBezTo>
                    <a:pt x="0" y="409"/>
                    <a:pt x="350" y="118"/>
                    <a:pt x="876" y="59"/>
                  </a:cubicBezTo>
                  <a:cubicBezTo>
                    <a:pt x="1459" y="1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" name="Google Shape;1594;p6"/>
            <p:cNvSpPr/>
            <p:nvPr/>
          </p:nvSpPr>
          <p:spPr>
            <a:xfrm>
              <a:off x="6340350" y="3432425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934" y="1927"/>
                  </a:moveTo>
                  <a:cubicBezTo>
                    <a:pt x="409" y="1927"/>
                    <a:pt x="0" y="1519"/>
                    <a:pt x="0" y="935"/>
                  </a:cubicBezTo>
                  <a:cubicBezTo>
                    <a:pt x="0" y="410"/>
                    <a:pt x="467" y="1"/>
                    <a:pt x="993" y="1"/>
                  </a:cubicBezTo>
                  <a:cubicBezTo>
                    <a:pt x="1576" y="59"/>
                    <a:pt x="1868" y="410"/>
                    <a:pt x="1927" y="935"/>
                  </a:cubicBezTo>
                  <a:cubicBezTo>
                    <a:pt x="1927" y="1519"/>
                    <a:pt x="1518" y="1927"/>
                    <a:pt x="934" y="19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" name="Google Shape;1595;p6"/>
            <p:cNvSpPr/>
            <p:nvPr/>
          </p:nvSpPr>
          <p:spPr>
            <a:xfrm>
              <a:off x="3151850" y="245400"/>
              <a:ext cx="48200" cy="46725"/>
            </a:xfrm>
            <a:custGeom>
              <a:avLst/>
              <a:gdLst/>
              <a:ahLst/>
              <a:cxnLst/>
              <a:rect l="l" t="t" r="r" b="b"/>
              <a:pathLst>
                <a:path w="1928" h="1869" extrusionOk="0">
                  <a:moveTo>
                    <a:pt x="1927" y="993"/>
                  </a:moveTo>
                  <a:cubicBezTo>
                    <a:pt x="1869" y="1518"/>
                    <a:pt x="1577" y="1869"/>
                    <a:pt x="993" y="1869"/>
                  </a:cubicBezTo>
                  <a:cubicBezTo>
                    <a:pt x="410" y="1869"/>
                    <a:pt x="1" y="1402"/>
                    <a:pt x="59" y="876"/>
                  </a:cubicBezTo>
                  <a:cubicBezTo>
                    <a:pt x="118" y="293"/>
                    <a:pt x="468" y="1"/>
                    <a:pt x="1052" y="1"/>
                  </a:cubicBezTo>
                  <a:cubicBezTo>
                    <a:pt x="1635" y="59"/>
                    <a:pt x="1869" y="409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" name="Google Shape;1596;p6"/>
            <p:cNvSpPr/>
            <p:nvPr/>
          </p:nvSpPr>
          <p:spPr>
            <a:xfrm>
              <a:off x="5850025" y="4415975"/>
              <a:ext cx="48200" cy="48175"/>
            </a:xfrm>
            <a:custGeom>
              <a:avLst/>
              <a:gdLst/>
              <a:ahLst/>
              <a:cxnLst/>
              <a:rect l="l" t="t" r="r" b="b"/>
              <a:pathLst>
                <a:path w="1928" h="1927" extrusionOk="0">
                  <a:moveTo>
                    <a:pt x="935" y="1"/>
                  </a:moveTo>
                  <a:cubicBezTo>
                    <a:pt x="1519" y="1"/>
                    <a:pt x="1927" y="409"/>
                    <a:pt x="1927" y="935"/>
                  </a:cubicBezTo>
                  <a:cubicBezTo>
                    <a:pt x="1927" y="1518"/>
                    <a:pt x="1519" y="1927"/>
                    <a:pt x="993" y="1927"/>
                  </a:cubicBezTo>
                  <a:cubicBezTo>
                    <a:pt x="410" y="1869"/>
                    <a:pt x="59" y="1577"/>
                    <a:pt x="59" y="993"/>
                  </a:cubicBezTo>
                  <a:cubicBezTo>
                    <a:pt x="1" y="468"/>
                    <a:pt x="410" y="1"/>
                    <a:pt x="9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" name="Google Shape;1597;p6"/>
            <p:cNvSpPr/>
            <p:nvPr/>
          </p:nvSpPr>
          <p:spPr>
            <a:xfrm>
              <a:off x="3640725" y="5393675"/>
              <a:ext cx="49625" cy="49650"/>
            </a:xfrm>
            <a:custGeom>
              <a:avLst/>
              <a:gdLst/>
              <a:ahLst/>
              <a:cxnLst/>
              <a:rect l="l" t="t" r="r" b="b"/>
              <a:pathLst>
                <a:path w="1985" h="1986" extrusionOk="0">
                  <a:moveTo>
                    <a:pt x="934" y="1985"/>
                  </a:moveTo>
                  <a:cubicBezTo>
                    <a:pt x="409" y="1927"/>
                    <a:pt x="0" y="1460"/>
                    <a:pt x="58" y="935"/>
                  </a:cubicBezTo>
                  <a:cubicBezTo>
                    <a:pt x="117" y="351"/>
                    <a:pt x="584" y="1"/>
                    <a:pt x="1109" y="59"/>
                  </a:cubicBezTo>
                  <a:cubicBezTo>
                    <a:pt x="1693" y="118"/>
                    <a:pt x="1985" y="468"/>
                    <a:pt x="1985" y="1052"/>
                  </a:cubicBezTo>
                  <a:cubicBezTo>
                    <a:pt x="1985" y="1577"/>
                    <a:pt x="1518" y="1985"/>
                    <a:pt x="934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" name="Google Shape;1598;p6"/>
            <p:cNvSpPr/>
            <p:nvPr/>
          </p:nvSpPr>
          <p:spPr>
            <a:xfrm>
              <a:off x="3884400" y="5393675"/>
              <a:ext cx="48200" cy="49650"/>
            </a:xfrm>
            <a:custGeom>
              <a:avLst/>
              <a:gdLst/>
              <a:ahLst/>
              <a:cxnLst/>
              <a:rect l="l" t="t" r="r" b="b"/>
              <a:pathLst>
                <a:path w="1928" h="1986" extrusionOk="0">
                  <a:moveTo>
                    <a:pt x="1927" y="993"/>
                  </a:moveTo>
                  <a:cubicBezTo>
                    <a:pt x="1927" y="1577"/>
                    <a:pt x="1519" y="1985"/>
                    <a:pt x="993" y="1985"/>
                  </a:cubicBezTo>
                  <a:cubicBezTo>
                    <a:pt x="409" y="1985"/>
                    <a:pt x="1" y="1519"/>
                    <a:pt x="1" y="993"/>
                  </a:cubicBezTo>
                  <a:cubicBezTo>
                    <a:pt x="59" y="409"/>
                    <a:pt x="409" y="59"/>
                    <a:pt x="935" y="59"/>
                  </a:cubicBezTo>
                  <a:cubicBezTo>
                    <a:pt x="1519" y="1"/>
                    <a:pt x="1927" y="468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" name="Google Shape;1599;p6"/>
            <p:cNvSpPr/>
            <p:nvPr/>
          </p:nvSpPr>
          <p:spPr>
            <a:xfrm>
              <a:off x="1190625" y="2454725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1868" y="935"/>
                  </a:moveTo>
                  <a:cubicBezTo>
                    <a:pt x="1809" y="1518"/>
                    <a:pt x="1459" y="1869"/>
                    <a:pt x="934" y="1810"/>
                  </a:cubicBezTo>
                  <a:cubicBezTo>
                    <a:pt x="350" y="1810"/>
                    <a:pt x="0" y="1402"/>
                    <a:pt x="58" y="876"/>
                  </a:cubicBezTo>
                  <a:cubicBezTo>
                    <a:pt x="117" y="351"/>
                    <a:pt x="467" y="1"/>
                    <a:pt x="992" y="1"/>
                  </a:cubicBezTo>
                  <a:cubicBezTo>
                    <a:pt x="1518" y="1"/>
                    <a:pt x="1809" y="409"/>
                    <a:pt x="1868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" name="Google Shape;1600;p6"/>
            <p:cNvSpPr/>
            <p:nvPr/>
          </p:nvSpPr>
          <p:spPr>
            <a:xfrm>
              <a:off x="1434300" y="39227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460" y="117"/>
                    <a:pt x="1869" y="409"/>
                    <a:pt x="1810" y="993"/>
                  </a:cubicBezTo>
                  <a:cubicBezTo>
                    <a:pt x="1810" y="1518"/>
                    <a:pt x="1460" y="1868"/>
                    <a:pt x="876" y="1868"/>
                  </a:cubicBezTo>
                  <a:cubicBezTo>
                    <a:pt x="351" y="1810"/>
                    <a:pt x="1" y="1460"/>
                    <a:pt x="1" y="934"/>
                  </a:cubicBezTo>
                  <a:cubicBezTo>
                    <a:pt x="1" y="351"/>
                    <a:pt x="351" y="117"/>
                    <a:pt x="9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" name="Google Shape;1601;p6"/>
            <p:cNvSpPr/>
            <p:nvPr/>
          </p:nvSpPr>
          <p:spPr>
            <a:xfrm>
              <a:off x="1680925" y="122457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934"/>
                  </a:moveTo>
                  <a:cubicBezTo>
                    <a:pt x="1810" y="1460"/>
                    <a:pt x="1518" y="1868"/>
                    <a:pt x="934" y="1868"/>
                  </a:cubicBezTo>
                  <a:cubicBezTo>
                    <a:pt x="351" y="1868"/>
                    <a:pt x="0" y="1518"/>
                    <a:pt x="0" y="934"/>
                  </a:cubicBezTo>
                  <a:cubicBezTo>
                    <a:pt x="0" y="409"/>
                    <a:pt x="351" y="59"/>
                    <a:pt x="876" y="59"/>
                  </a:cubicBezTo>
                  <a:cubicBezTo>
                    <a:pt x="1460" y="0"/>
                    <a:pt x="1752" y="351"/>
                    <a:pt x="1868" y="93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" name="Google Shape;1602;p6"/>
            <p:cNvSpPr/>
            <p:nvPr/>
          </p:nvSpPr>
          <p:spPr>
            <a:xfrm>
              <a:off x="5358275" y="4906300"/>
              <a:ext cx="45250" cy="45250"/>
            </a:xfrm>
            <a:custGeom>
              <a:avLst/>
              <a:gdLst/>
              <a:ahLst/>
              <a:cxnLst/>
              <a:rect l="l" t="t" r="r" b="b"/>
              <a:pathLst>
                <a:path w="1810" h="1810" extrusionOk="0">
                  <a:moveTo>
                    <a:pt x="876" y="0"/>
                  </a:moveTo>
                  <a:cubicBezTo>
                    <a:pt x="1459" y="59"/>
                    <a:pt x="1810" y="350"/>
                    <a:pt x="1810" y="876"/>
                  </a:cubicBezTo>
                  <a:cubicBezTo>
                    <a:pt x="1810" y="1459"/>
                    <a:pt x="1518" y="1810"/>
                    <a:pt x="934" y="1810"/>
                  </a:cubicBezTo>
                  <a:cubicBezTo>
                    <a:pt x="409" y="1810"/>
                    <a:pt x="58" y="1518"/>
                    <a:pt x="0" y="992"/>
                  </a:cubicBezTo>
                  <a:cubicBezTo>
                    <a:pt x="0" y="409"/>
                    <a:pt x="350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" name="Google Shape;1603;p6"/>
            <p:cNvSpPr/>
            <p:nvPr/>
          </p:nvSpPr>
          <p:spPr>
            <a:xfrm>
              <a:off x="1192075" y="318582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701"/>
                  </a:moveTo>
                  <a:cubicBezTo>
                    <a:pt x="1751" y="1518"/>
                    <a:pt x="1460" y="1868"/>
                    <a:pt x="876" y="1868"/>
                  </a:cubicBezTo>
                  <a:cubicBezTo>
                    <a:pt x="351" y="1868"/>
                    <a:pt x="0" y="1518"/>
                    <a:pt x="0" y="993"/>
                  </a:cubicBezTo>
                  <a:cubicBezTo>
                    <a:pt x="0" y="409"/>
                    <a:pt x="351" y="0"/>
                    <a:pt x="934" y="117"/>
                  </a:cubicBezTo>
                  <a:cubicBezTo>
                    <a:pt x="1285" y="175"/>
                    <a:pt x="1576" y="526"/>
                    <a:pt x="1868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" name="Google Shape;1604;p6"/>
            <p:cNvSpPr/>
            <p:nvPr/>
          </p:nvSpPr>
          <p:spPr>
            <a:xfrm>
              <a:off x="2660100" y="5152900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992" y="1869"/>
                  </a:moveTo>
                  <a:cubicBezTo>
                    <a:pt x="409" y="1810"/>
                    <a:pt x="0" y="1518"/>
                    <a:pt x="0" y="935"/>
                  </a:cubicBezTo>
                  <a:cubicBezTo>
                    <a:pt x="0" y="351"/>
                    <a:pt x="350" y="1"/>
                    <a:pt x="934" y="1"/>
                  </a:cubicBezTo>
                  <a:cubicBezTo>
                    <a:pt x="1459" y="1"/>
                    <a:pt x="1810" y="351"/>
                    <a:pt x="1810" y="876"/>
                  </a:cubicBezTo>
                  <a:cubicBezTo>
                    <a:pt x="1868" y="1460"/>
                    <a:pt x="1518" y="1752"/>
                    <a:pt x="992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" name="Google Shape;1605;p6"/>
            <p:cNvSpPr/>
            <p:nvPr/>
          </p:nvSpPr>
          <p:spPr>
            <a:xfrm>
              <a:off x="3395550" y="53951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518" y="117"/>
                    <a:pt x="1869" y="350"/>
                    <a:pt x="1869" y="934"/>
                  </a:cubicBezTo>
                  <a:cubicBezTo>
                    <a:pt x="1869" y="1518"/>
                    <a:pt x="1518" y="1868"/>
                    <a:pt x="935" y="1868"/>
                  </a:cubicBezTo>
                  <a:cubicBezTo>
                    <a:pt x="409" y="1868"/>
                    <a:pt x="59" y="1518"/>
                    <a:pt x="59" y="993"/>
                  </a:cubicBezTo>
                  <a:cubicBezTo>
                    <a:pt x="1" y="409"/>
                    <a:pt x="409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" name="Google Shape;1606;p6"/>
            <p:cNvSpPr/>
            <p:nvPr/>
          </p:nvSpPr>
          <p:spPr>
            <a:xfrm>
              <a:off x="4132475" y="5396600"/>
              <a:ext cx="46725" cy="45275"/>
            </a:xfrm>
            <a:custGeom>
              <a:avLst/>
              <a:gdLst/>
              <a:ahLst/>
              <a:cxnLst/>
              <a:rect l="l" t="t" r="r" b="b"/>
              <a:pathLst>
                <a:path w="1869" h="1811" extrusionOk="0">
                  <a:moveTo>
                    <a:pt x="1869" y="876"/>
                  </a:moveTo>
                  <a:cubicBezTo>
                    <a:pt x="1752" y="1460"/>
                    <a:pt x="1460" y="1810"/>
                    <a:pt x="876" y="1810"/>
                  </a:cubicBezTo>
                  <a:cubicBezTo>
                    <a:pt x="351" y="1752"/>
                    <a:pt x="1" y="1402"/>
                    <a:pt x="1" y="818"/>
                  </a:cubicBezTo>
                  <a:cubicBezTo>
                    <a:pt x="59" y="292"/>
                    <a:pt x="409" y="1"/>
                    <a:pt x="935" y="1"/>
                  </a:cubicBezTo>
                  <a:cubicBezTo>
                    <a:pt x="1519" y="1"/>
                    <a:pt x="1752" y="351"/>
                    <a:pt x="1869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" name="Google Shape;1607;p6"/>
            <p:cNvSpPr/>
            <p:nvPr/>
          </p:nvSpPr>
          <p:spPr>
            <a:xfrm>
              <a:off x="1926075" y="4661125"/>
              <a:ext cx="45275" cy="43825"/>
            </a:xfrm>
            <a:custGeom>
              <a:avLst/>
              <a:gdLst/>
              <a:ahLst/>
              <a:cxnLst/>
              <a:rect l="l" t="t" r="r" b="b"/>
              <a:pathLst>
                <a:path w="1811" h="1753" extrusionOk="0">
                  <a:moveTo>
                    <a:pt x="1810" y="993"/>
                  </a:moveTo>
                  <a:cubicBezTo>
                    <a:pt x="1518" y="1227"/>
                    <a:pt x="1227" y="1577"/>
                    <a:pt x="876" y="1635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293" y="1"/>
                    <a:pt x="818" y="59"/>
                  </a:cubicBezTo>
                  <a:cubicBezTo>
                    <a:pt x="1168" y="118"/>
                    <a:pt x="1460" y="410"/>
                    <a:pt x="1810" y="643"/>
                  </a:cubicBezTo>
                  <a:cubicBezTo>
                    <a:pt x="1810" y="760"/>
                    <a:pt x="1810" y="876"/>
                    <a:pt x="1810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" name="Google Shape;1608;p6"/>
            <p:cNvSpPr/>
            <p:nvPr/>
          </p:nvSpPr>
          <p:spPr>
            <a:xfrm>
              <a:off x="5117475" y="493475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2"/>
                  </a:moveTo>
                  <a:cubicBezTo>
                    <a:pt x="1519" y="1285"/>
                    <a:pt x="1227" y="1635"/>
                    <a:pt x="877" y="1694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351" y="1"/>
                    <a:pt x="818" y="59"/>
                  </a:cubicBezTo>
                  <a:cubicBezTo>
                    <a:pt x="1168" y="118"/>
                    <a:pt x="1460" y="468"/>
                    <a:pt x="1810" y="701"/>
                  </a:cubicBezTo>
                  <a:cubicBezTo>
                    <a:pt x="1810" y="818"/>
                    <a:pt x="1810" y="935"/>
                    <a:pt x="1810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" name="Google Shape;1609;p6"/>
            <p:cNvSpPr/>
            <p:nvPr/>
          </p:nvSpPr>
          <p:spPr>
            <a:xfrm>
              <a:off x="6096650" y="1472650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1"/>
                  </a:moveTo>
                  <a:cubicBezTo>
                    <a:pt x="1460" y="1285"/>
                    <a:pt x="1226" y="1635"/>
                    <a:pt x="876" y="1693"/>
                  </a:cubicBezTo>
                  <a:cubicBezTo>
                    <a:pt x="351" y="1752"/>
                    <a:pt x="1" y="1401"/>
                    <a:pt x="1" y="876"/>
                  </a:cubicBezTo>
                  <a:cubicBezTo>
                    <a:pt x="1" y="351"/>
                    <a:pt x="351" y="0"/>
                    <a:pt x="818" y="59"/>
                  </a:cubicBezTo>
                  <a:cubicBezTo>
                    <a:pt x="1168" y="117"/>
                    <a:pt x="1460" y="467"/>
                    <a:pt x="1810" y="701"/>
                  </a:cubicBezTo>
                  <a:lnTo>
                    <a:pt x="1810" y="105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" name="Google Shape;1610;p6"/>
            <p:cNvSpPr/>
            <p:nvPr/>
          </p:nvSpPr>
          <p:spPr>
            <a:xfrm>
              <a:off x="6098100" y="4173750"/>
              <a:ext cx="37975" cy="42325"/>
            </a:xfrm>
            <a:custGeom>
              <a:avLst/>
              <a:gdLst/>
              <a:ahLst/>
              <a:cxnLst/>
              <a:rect l="l" t="t" r="r" b="b"/>
              <a:pathLst>
                <a:path w="1519" h="1693" extrusionOk="0">
                  <a:moveTo>
                    <a:pt x="643" y="1693"/>
                  </a:moveTo>
                  <a:cubicBezTo>
                    <a:pt x="410" y="1401"/>
                    <a:pt x="1" y="1051"/>
                    <a:pt x="59" y="817"/>
                  </a:cubicBezTo>
                  <a:cubicBezTo>
                    <a:pt x="118" y="526"/>
                    <a:pt x="526" y="117"/>
                    <a:pt x="818" y="59"/>
                  </a:cubicBezTo>
                  <a:cubicBezTo>
                    <a:pt x="993" y="0"/>
                    <a:pt x="1460" y="467"/>
                    <a:pt x="1460" y="759"/>
                  </a:cubicBezTo>
                  <a:cubicBezTo>
                    <a:pt x="1519" y="1051"/>
                    <a:pt x="1168" y="1343"/>
                    <a:pt x="993" y="1635"/>
                  </a:cubicBezTo>
                  <a:cubicBezTo>
                    <a:pt x="876" y="1635"/>
                    <a:pt x="760" y="1635"/>
                    <a:pt x="643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" name="Google Shape;1611;p6"/>
            <p:cNvSpPr/>
            <p:nvPr/>
          </p:nvSpPr>
          <p:spPr>
            <a:xfrm>
              <a:off x="1196450" y="2212500"/>
              <a:ext cx="40875" cy="37950"/>
            </a:xfrm>
            <a:custGeom>
              <a:avLst/>
              <a:gdLst/>
              <a:ahLst/>
              <a:cxnLst/>
              <a:rect l="l" t="t" r="r" b="b"/>
              <a:pathLst>
                <a:path w="1635" h="1518" extrusionOk="0">
                  <a:moveTo>
                    <a:pt x="1635" y="934"/>
                  </a:moveTo>
                  <a:cubicBezTo>
                    <a:pt x="1285" y="1109"/>
                    <a:pt x="993" y="1518"/>
                    <a:pt x="701" y="1460"/>
                  </a:cubicBezTo>
                  <a:cubicBezTo>
                    <a:pt x="409" y="1401"/>
                    <a:pt x="59" y="993"/>
                    <a:pt x="0" y="701"/>
                  </a:cubicBezTo>
                  <a:cubicBezTo>
                    <a:pt x="0" y="467"/>
                    <a:pt x="467" y="0"/>
                    <a:pt x="701" y="0"/>
                  </a:cubicBezTo>
                  <a:cubicBezTo>
                    <a:pt x="993" y="0"/>
                    <a:pt x="1343" y="350"/>
                    <a:pt x="1635" y="584"/>
                  </a:cubicBezTo>
                  <a:lnTo>
                    <a:pt x="1635" y="934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" name="Google Shape;1612;p6"/>
            <p:cNvSpPr/>
            <p:nvPr/>
          </p:nvSpPr>
          <p:spPr>
            <a:xfrm>
              <a:off x="6346175" y="1970250"/>
              <a:ext cx="40900" cy="36525"/>
            </a:xfrm>
            <a:custGeom>
              <a:avLst/>
              <a:gdLst/>
              <a:ahLst/>
              <a:cxnLst/>
              <a:rect l="l" t="t" r="r" b="b"/>
              <a:pathLst>
                <a:path w="1636" h="1461" extrusionOk="0">
                  <a:moveTo>
                    <a:pt x="1577" y="935"/>
                  </a:moveTo>
                  <a:cubicBezTo>
                    <a:pt x="1285" y="1110"/>
                    <a:pt x="935" y="1460"/>
                    <a:pt x="701" y="1402"/>
                  </a:cubicBezTo>
                  <a:cubicBezTo>
                    <a:pt x="409" y="1402"/>
                    <a:pt x="59" y="935"/>
                    <a:pt x="1" y="643"/>
                  </a:cubicBezTo>
                  <a:cubicBezTo>
                    <a:pt x="1" y="468"/>
                    <a:pt x="468" y="1"/>
                    <a:pt x="701" y="1"/>
                  </a:cubicBezTo>
                  <a:cubicBezTo>
                    <a:pt x="993" y="1"/>
                    <a:pt x="1285" y="351"/>
                    <a:pt x="1635" y="526"/>
                  </a:cubicBezTo>
                  <a:cubicBezTo>
                    <a:pt x="1635" y="643"/>
                    <a:pt x="1635" y="818"/>
                    <a:pt x="1577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" name="Google Shape;1613;p6"/>
            <p:cNvSpPr/>
            <p:nvPr/>
          </p:nvSpPr>
          <p:spPr>
            <a:xfrm>
              <a:off x="1685300" y="4417450"/>
              <a:ext cx="37975" cy="40875"/>
            </a:xfrm>
            <a:custGeom>
              <a:avLst/>
              <a:gdLst/>
              <a:ahLst/>
              <a:cxnLst/>
              <a:rect l="l" t="t" r="r" b="b"/>
              <a:pathLst>
                <a:path w="1519" h="1635" extrusionOk="0">
                  <a:moveTo>
                    <a:pt x="935" y="0"/>
                  </a:moveTo>
                  <a:cubicBezTo>
                    <a:pt x="1110" y="292"/>
                    <a:pt x="1518" y="642"/>
                    <a:pt x="1460" y="876"/>
                  </a:cubicBezTo>
                  <a:cubicBezTo>
                    <a:pt x="1401" y="1167"/>
                    <a:pt x="993" y="1576"/>
                    <a:pt x="701" y="1576"/>
                  </a:cubicBezTo>
                  <a:cubicBezTo>
                    <a:pt x="468" y="1634"/>
                    <a:pt x="59" y="1167"/>
                    <a:pt x="1" y="934"/>
                  </a:cubicBezTo>
                  <a:cubicBezTo>
                    <a:pt x="1" y="642"/>
                    <a:pt x="351" y="292"/>
                    <a:pt x="584" y="0"/>
                  </a:cubicBezTo>
                  <a:lnTo>
                    <a:pt x="935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" name="Google Shape;1614;p6"/>
            <p:cNvSpPr/>
            <p:nvPr/>
          </p:nvSpPr>
          <p:spPr>
            <a:xfrm>
              <a:off x="4630100" y="246875"/>
              <a:ext cx="37950" cy="40875"/>
            </a:xfrm>
            <a:custGeom>
              <a:avLst/>
              <a:gdLst/>
              <a:ahLst/>
              <a:cxnLst/>
              <a:rect l="l" t="t" r="r" b="b"/>
              <a:pathLst>
                <a:path w="1518" h="1635" extrusionOk="0">
                  <a:moveTo>
                    <a:pt x="934" y="0"/>
                  </a:moveTo>
                  <a:cubicBezTo>
                    <a:pt x="1109" y="292"/>
                    <a:pt x="1518" y="642"/>
                    <a:pt x="1459" y="876"/>
                  </a:cubicBezTo>
                  <a:cubicBezTo>
                    <a:pt x="1401" y="1168"/>
                    <a:pt x="993" y="1576"/>
                    <a:pt x="701" y="1576"/>
                  </a:cubicBezTo>
                  <a:cubicBezTo>
                    <a:pt x="526" y="1635"/>
                    <a:pt x="59" y="1168"/>
                    <a:pt x="59" y="934"/>
                  </a:cubicBezTo>
                  <a:cubicBezTo>
                    <a:pt x="0" y="584"/>
                    <a:pt x="350" y="292"/>
                    <a:pt x="584" y="0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" name="Google Shape;1615;p6"/>
            <p:cNvSpPr/>
            <p:nvPr/>
          </p:nvSpPr>
          <p:spPr>
            <a:xfrm>
              <a:off x="2175625" y="4910675"/>
              <a:ext cx="36500" cy="40875"/>
            </a:xfrm>
            <a:custGeom>
              <a:avLst/>
              <a:gdLst/>
              <a:ahLst/>
              <a:cxnLst/>
              <a:rect l="l" t="t" r="r" b="b"/>
              <a:pathLst>
                <a:path w="1460" h="1635" extrusionOk="0">
                  <a:moveTo>
                    <a:pt x="584" y="1635"/>
                  </a:moveTo>
                  <a:cubicBezTo>
                    <a:pt x="350" y="1343"/>
                    <a:pt x="0" y="1051"/>
                    <a:pt x="0" y="759"/>
                  </a:cubicBezTo>
                  <a:cubicBezTo>
                    <a:pt x="58" y="467"/>
                    <a:pt x="467" y="59"/>
                    <a:pt x="759" y="59"/>
                  </a:cubicBezTo>
                  <a:cubicBezTo>
                    <a:pt x="934" y="0"/>
                    <a:pt x="1401" y="467"/>
                    <a:pt x="1459" y="701"/>
                  </a:cubicBezTo>
                  <a:cubicBezTo>
                    <a:pt x="1459" y="993"/>
                    <a:pt x="1109" y="1343"/>
                    <a:pt x="934" y="1635"/>
                  </a:cubicBezTo>
                  <a:cubicBezTo>
                    <a:pt x="817" y="1635"/>
                    <a:pt x="701" y="1635"/>
                    <a:pt x="584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" name="Google Shape;1616;p6"/>
            <p:cNvSpPr/>
            <p:nvPr/>
          </p:nvSpPr>
          <p:spPr>
            <a:xfrm>
              <a:off x="4379100" y="5399525"/>
              <a:ext cx="40875" cy="36500"/>
            </a:xfrm>
            <a:custGeom>
              <a:avLst/>
              <a:gdLst/>
              <a:ahLst/>
              <a:cxnLst/>
              <a:rect l="l" t="t" r="r" b="b"/>
              <a:pathLst>
                <a:path w="1635" h="1460" extrusionOk="0">
                  <a:moveTo>
                    <a:pt x="59" y="526"/>
                  </a:moveTo>
                  <a:cubicBezTo>
                    <a:pt x="351" y="351"/>
                    <a:pt x="701" y="0"/>
                    <a:pt x="993" y="59"/>
                  </a:cubicBezTo>
                  <a:cubicBezTo>
                    <a:pt x="1226" y="117"/>
                    <a:pt x="1576" y="526"/>
                    <a:pt x="1635" y="818"/>
                  </a:cubicBezTo>
                  <a:cubicBezTo>
                    <a:pt x="1635" y="1051"/>
                    <a:pt x="1168" y="1460"/>
                    <a:pt x="876" y="1460"/>
                  </a:cubicBezTo>
                  <a:cubicBezTo>
                    <a:pt x="584" y="1460"/>
                    <a:pt x="292" y="1109"/>
                    <a:pt x="0" y="876"/>
                  </a:cubicBezTo>
                  <a:cubicBezTo>
                    <a:pt x="0" y="759"/>
                    <a:pt x="59" y="642"/>
                    <a:pt x="59" y="5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" name="Google Shape;1617;p6"/>
            <p:cNvSpPr/>
            <p:nvPr/>
          </p:nvSpPr>
          <p:spPr>
            <a:xfrm>
              <a:off x="2422225" y="497850"/>
              <a:ext cx="43800" cy="35050"/>
            </a:xfrm>
            <a:custGeom>
              <a:avLst/>
              <a:gdLst/>
              <a:ahLst/>
              <a:cxnLst/>
              <a:rect l="l" t="t" r="r" b="b"/>
              <a:pathLst>
                <a:path w="1752" h="1402" extrusionOk="0">
                  <a:moveTo>
                    <a:pt x="1752" y="701"/>
                  </a:moveTo>
                  <a:cubicBezTo>
                    <a:pt x="1285" y="1052"/>
                    <a:pt x="993" y="1402"/>
                    <a:pt x="759" y="1402"/>
                  </a:cubicBezTo>
                  <a:cubicBezTo>
                    <a:pt x="468" y="1402"/>
                    <a:pt x="234" y="993"/>
                    <a:pt x="1" y="760"/>
                  </a:cubicBezTo>
                  <a:cubicBezTo>
                    <a:pt x="234" y="468"/>
                    <a:pt x="409" y="59"/>
                    <a:pt x="701" y="59"/>
                  </a:cubicBezTo>
                  <a:cubicBezTo>
                    <a:pt x="935" y="1"/>
                    <a:pt x="1285" y="351"/>
                    <a:pt x="1752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" name="Google Shape;1618;p6"/>
            <p:cNvSpPr/>
            <p:nvPr/>
          </p:nvSpPr>
          <p:spPr>
            <a:xfrm>
              <a:off x="1203750" y="3439725"/>
              <a:ext cx="27750" cy="36525"/>
            </a:xfrm>
            <a:custGeom>
              <a:avLst/>
              <a:gdLst/>
              <a:ahLst/>
              <a:cxnLst/>
              <a:rect l="l" t="t" r="r" b="b"/>
              <a:pathLst>
                <a:path w="1110" h="1461" extrusionOk="0">
                  <a:moveTo>
                    <a:pt x="351" y="1402"/>
                  </a:moveTo>
                  <a:cubicBezTo>
                    <a:pt x="234" y="1110"/>
                    <a:pt x="59" y="818"/>
                    <a:pt x="0" y="526"/>
                  </a:cubicBezTo>
                  <a:cubicBezTo>
                    <a:pt x="0" y="351"/>
                    <a:pt x="234" y="176"/>
                    <a:pt x="409" y="1"/>
                  </a:cubicBezTo>
                  <a:cubicBezTo>
                    <a:pt x="642" y="234"/>
                    <a:pt x="993" y="409"/>
                    <a:pt x="1051" y="701"/>
                  </a:cubicBezTo>
                  <a:cubicBezTo>
                    <a:pt x="1109" y="876"/>
                    <a:pt x="818" y="1168"/>
                    <a:pt x="642" y="1460"/>
                  </a:cubicBezTo>
                  <a:cubicBezTo>
                    <a:pt x="526" y="1460"/>
                    <a:pt x="467" y="1402"/>
                    <a:pt x="351" y="14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" name="Google Shape;1619;p6"/>
            <p:cNvSpPr/>
            <p:nvPr/>
          </p:nvSpPr>
          <p:spPr>
            <a:xfrm>
              <a:off x="3159150" y="5402450"/>
              <a:ext cx="42350" cy="27750"/>
            </a:xfrm>
            <a:custGeom>
              <a:avLst/>
              <a:gdLst/>
              <a:ahLst/>
              <a:cxnLst/>
              <a:rect l="l" t="t" r="r" b="b"/>
              <a:pathLst>
                <a:path w="1694" h="1110" extrusionOk="0">
                  <a:moveTo>
                    <a:pt x="1694" y="642"/>
                  </a:moveTo>
                  <a:cubicBezTo>
                    <a:pt x="1285" y="876"/>
                    <a:pt x="1051" y="1109"/>
                    <a:pt x="876" y="1051"/>
                  </a:cubicBezTo>
                  <a:cubicBezTo>
                    <a:pt x="584" y="992"/>
                    <a:pt x="293" y="759"/>
                    <a:pt x="1" y="584"/>
                  </a:cubicBezTo>
                  <a:cubicBezTo>
                    <a:pt x="234" y="409"/>
                    <a:pt x="468" y="0"/>
                    <a:pt x="701" y="0"/>
                  </a:cubicBezTo>
                  <a:cubicBezTo>
                    <a:pt x="935" y="0"/>
                    <a:pt x="1227" y="350"/>
                    <a:pt x="1635" y="64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" name="Google Shape;1620;p6"/>
            <p:cNvSpPr/>
            <p:nvPr/>
          </p:nvSpPr>
          <p:spPr>
            <a:xfrm>
              <a:off x="2914000" y="258550"/>
              <a:ext cx="36500" cy="26275"/>
            </a:xfrm>
            <a:custGeom>
              <a:avLst/>
              <a:gdLst/>
              <a:ahLst/>
              <a:cxnLst/>
              <a:rect l="l" t="t" r="r" b="b"/>
              <a:pathLst>
                <a:path w="1460" h="1051" extrusionOk="0">
                  <a:moveTo>
                    <a:pt x="1460" y="0"/>
                  </a:moveTo>
                  <a:cubicBezTo>
                    <a:pt x="1285" y="467"/>
                    <a:pt x="1226" y="759"/>
                    <a:pt x="1051" y="934"/>
                  </a:cubicBezTo>
                  <a:cubicBezTo>
                    <a:pt x="876" y="1051"/>
                    <a:pt x="526" y="1051"/>
                    <a:pt x="292" y="992"/>
                  </a:cubicBezTo>
                  <a:cubicBezTo>
                    <a:pt x="176" y="934"/>
                    <a:pt x="117" y="701"/>
                    <a:pt x="1" y="584"/>
                  </a:cubicBezTo>
                  <a:cubicBezTo>
                    <a:pt x="176" y="467"/>
                    <a:pt x="351" y="350"/>
                    <a:pt x="584" y="234"/>
                  </a:cubicBezTo>
                  <a:cubicBezTo>
                    <a:pt x="759" y="175"/>
                    <a:pt x="993" y="117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" name="Google Shape;1621;p6"/>
            <p:cNvSpPr/>
            <p:nvPr/>
          </p:nvSpPr>
          <p:spPr>
            <a:xfrm>
              <a:off x="6349100" y="3686350"/>
              <a:ext cx="24825" cy="33575"/>
            </a:xfrm>
            <a:custGeom>
              <a:avLst/>
              <a:gdLst/>
              <a:ahLst/>
              <a:cxnLst/>
              <a:rect l="l" t="t" r="r" b="b"/>
              <a:pathLst>
                <a:path w="993" h="1343" extrusionOk="0">
                  <a:moveTo>
                    <a:pt x="993" y="0"/>
                  </a:moveTo>
                  <a:cubicBezTo>
                    <a:pt x="935" y="351"/>
                    <a:pt x="876" y="526"/>
                    <a:pt x="818" y="759"/>
                  </a:cubicBezTo>
                  <a:cubicBezTo>
                    <a:pt x="701" y="934"/>
                    <a:pt x="526" y="1109"/>
                    <a:pt x="409" y="1343"/>
                  </a:cubicBezTo>
                  <a:cubicBezTo>
                    <a:pt x="292" y="1168"/>
                    <a:pt x="1" y="1051"/>
                    <a:pt x="1" y="876"/>
                  </a:cubicBezTo>
                  <a:cubicBezTo>
                    <a:pt x="1" y="584"/>
                    <a:pt x="117" y="292"/>
                    <a:pt x="292" y="117"/>
                  </a:cubicBezTo>
                  <a:cubicBezTo>
                    <a:pt x="409" y="0"/>
                    <a:pt x="643" y="59"/>
                    <a:pt x="9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622" name="Google Shape;1622;p6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689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solidFill>
                  <a:schemeClr val="dk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grpSp>
        <p:nvGrpSpPr>
          <p:cNvPr id="1623" name="Google Shape;1623;p6"/>
          <p:cNvGrpSpPr/>
          <p:nvPr/>
        </p:nvGrpSpPr>
        <p:grpSpPr>
          <a:xfrm>
            <a:off x="7776775" y="-171740"/>
            <a:ext cx="1332951" cy="1909136"/>
            <a:chOff x="3130911" y="1235536"/>
            <a:chExt cx="1434514" cy="2054601"/>
          </a:xfrm>
        </p:grpSpPr>
        <p:sp>
          <p:nvSpPr>
            <p:cNvPr id="1624" name="Google Shape;1624;p6"/>
            <p:cNvSpPr/>
            <p:nvPr/>
          </p:nvSpPr>
          <p:spPr>
            <a:xfrm>
              <a:off x="3130911" y="1712601"/>
              <a:ext cx="200132" cy="200127"/>
            </a:xfrm>
            <a:custGeom>
              <a:avLst/>
              <a:gdLst/>
              <a:ahLst/>
              <a:cxnLst/>
              <a:rect l="l" t="t" r="r" b="b"/>
              <a:pathLst>
                <a:path w="38048" h="38047" extrusionOk="0">
                  <a:moveTo>
                    <a:pt x="11630" y="0"/>
                  </a:moveTo>
                  <a:lnTo>
                    <a:pt x="11630" y="11697"/>
                  </a:lnTo>
                  <a:lnTo>
                    <a:pt x="1" y="11697"/>
                  </a:lnTo>
                  <a:lnTo>
                    <a:pt x="1" y="26418"/>
                  </a:lnTo>
                  <a:lnTo>
                    <a:pt x="11630" y="26418"/>
                  </a:lnTo>
                  <a:lnTo>
                    <a:pt x="11630" y="38047"/>
                  </a:lnTo>
                  <a:lnTo>
                    <a:pt x="26351" y="38047"/>
                  </a:lnTo>
                  <a:lnTo>
                    <a:pt x="26351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351" y="11697"/>
                  </a:lnTo>
                  <a:lnTo>
                    <a:pt x="26351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" name="Google Shape;1625;p6"/>
            <p:cNvSpPr/>
            <p:nvPr/>
          </p:nvSpPr>
          <p:spPr>
            <a:xfrm>
              <a:off x="4265095" y="1552030"/>
              <a:ext cx="183669" cy="183669"/>
            </a:xfrm>
            <a:custGeom>
              <a:avLst/>
              <a:gdLst/>
              <a:ahLst/>
              <a:cxnLst/>
              <a:rect l="l" t="t" r="r" b="b"/>
              <a:pathLst>
                <a:path w="20637" h="20637" extrusionOk="0">
                  <a:moveTo>
                    <a:pt x="6319" y="1"/>
                  </a:moveTo>
                  <a:lnTo>
                    <a:pt x="6319" y="6319"/>
                  </a:lnTo>
                  <a:lnTo>
                    <a:pt x="0" y="6319"/>
                  </a:lnTo>
                  <a:lnTo>
                    <a:pt x="0" y="14251"/>
                  </a:lnTo>
                  <a:lnTo>
                    <a:pt x="6319" y="14251"/>
                  </a:lnTo>
                  <a:lnTo>
                    <a:pt x="6319" y="20637"/>
                  </a:lnTo>
                  <a:lnTo>
                    <a:pt x="14251" y="20637"/>
                  </a:lnTo>
                  <a:lnTo>
                    <a:pt x="14251" y="14251"/>
                  </a:lnTo>
                  <a:lnTo>
                    <a:pt x="20637" y="14251"/>
                  </a:lnTo>
                  <a:lnTo>
                    <a:pt x="20637" y="6319"/>
                  </a:lnTo>
                  <a:lnTo>
                    <a:pt x="14251" y="6319"/>
                  </a:lnTo>
                  <a:lnTo>
                    <a:pt x="14251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" name="Google Shape;1626;p6"/>
            <p:cNvSpPr/>
            <p:nvPr/>
          </p:nvSpPr>
          <p:spPr>
            <a:xfrm>
              <a:off x="4331497" y="2456590"/>
              <a:ext cx="233928" cy="233919"/>
            </a:xfrm>
            <a:custGeom>
              <a:avLst/>
              <a:gdLst/>
              <a:ahLst/>
              <a:cxnLst/>
              <a:rect l="l" t="t" r="r" b="b"/>
              <a:pathLst>
                <a:path w="26284" h="26283" extrusionOk="0">
                  <a:moveTo>
                    <a:pt x="8067" y="0"/>
                  </a:moveTo>
                  <a:lnTo>
                    <a:pt x="8067" y="8067"/>
                  </a:lnTo>
                  <a:lnTo>
                    <a:pt x="1" y="8067"/>
                  </a:lnTo>
                  <a:lnTo>
                    <a:pt x="1" y="18217"/>
                  </a:lnTo>
                  <a:lnTo>
                    <a:pt x="8067" y="18217"/>
                  </a:lnTo>
                  <a:lnTo>
                    <a:pt x="8067" y="26283"/>
                  </a:lnTo>
                  <a:lnTo>
                    <a:pt x="18217" y="26283"/>
                  </a:lnTo>
                  <a:lnTo>
                    <a:pt x="18217" y="18217"/>
                  </a:lnTo>
                  <a:lnTo>
                    <a:pt x="26284" y="18217"/>
                  </a:lnTo>
                  <a:lnTo>
                    <a:pt x="26284" y="8067"/>
                  </a:lnTo>
                  <a:lnTo>
                    <a:pt x="18217" y="8067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" name="Google Shape;1627;p6"/>
            <p:cNvSpPr/>
            <p:nvPr/>
          </p:nvSpPr>
          <p:spPr>
            <a:xfrm>
              <a:off x="4028185" y="2070117"/>
              <a:ext cx="333830" cy="334435"/>
            </a:xfrm>
            <a:custGeom>
              <a:avLst/>
              <a:gdLst/>
              <a:ahLst/>
              <a:cxnLst/>
              <a:rect l="l" t="t" r="r" b="b"/>
              <a:pathLst>
                <a:path w="37509" h="37577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4"/>
                  </a:lnTo>
                  <a:lnTo>
                    <a:pt x="11495" y="26014"/>
                  </a:lnTo>
                  <a:lnTo>
                    <a:pt x="11495" y="37576"/>
                  </a:lnTo>
                  <a:lnTo>
                    <a:pt x="26014" y="37576"/>
                  </a:lnTo>
                  <a:lnTo>
                    <a:pt x="26014" y="26014"/>
                  </a:lnTo>
                  <a:lnTo>
                    <a:pt x="37509" y="26014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" name="Google Shape;1628;p6"/>
            <p:cNvSpPr/>
            <p:nvPr/>
          </p:nvSpPr>
          <p:spPr>
            <a:xfrm>
              <a:off x="4214826" y="2940154"/>
              <a:ext cx="350589" cy="349984"/>
            </a:xfrm>
            <a:custGeom>
              <a:avLst/>
              <a:gdLst/>
              <a:ahLst/>
              <a:cxnLst/>
              <a:rect l="l" t="t" r="r" b="b"/>
              <a:pathLst>
                <a:path w="39392" h="39324" extrusionOk="0">
                  <a:moveTo>
                    <a:pt x="12100" y="0"/>
                  </a:moveTo>
                  <a:lnTo>
                    <a:pt x="12100" y="12100"/>
                  </a:lnTo>
                  <a:lnTo>
                    <a:pt x="1" y="12100"/>
                  </a:lnTo>
                  <a:lnTo>
                    <a:pt x="1" y="27291"/>
                  </a:lnTo>
                  <a:lnTo>
                    <a:pt x="12100" y="27291"/>
                  </a:lnTo>
                  <a:lnTo>
                    <a:pt x="12100" y="39323"/>
                  </a:lnTo>
                  <a:lnTo>
                    <a:pt x="27292" y="39323"/>
                  </a:lnTo>
                  <a:lnTo>
                    <a:pt x="27292" y="27291"/>
                  </a:lnTo>
                  <a:lnTo>
                    <a:pt x="39392" y="27291"/>
                  </a:lnTo>
                  <a:lnTo>
                    <a:pt x="39392" y="12100"/>
                  </a:lnTo>
                  <a:lnTo>
                    <a:pt x="27292" y="12100"/>
                  </a:lnTo>
                  <a:lnTo>
                    <a:pt x="27292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" name="Google Shape;1629;p6"/>
            <p:cNvSpPr/>
            <p:nvPr/>
          </p:nvSpPr>
          <p:spPr>
            <a:xfrm>
              <a:off x="3898956" y="2544709"/>
              <a:ext cx="56835" cy="56844"/>
            </a:xfrm>
            <a:custGeom>
              <a:avLst/>
              <a:gdLst/>
              <a:ahLst/>
              <a:cxnLst/>
              <a:rect l="l" t="t" r="r" b="b"/>
              <a:pathLst>
                <a:path w="6386" h="6387" extrusionOk="0">
                  <a:moveTo>
                    <a:pt x="1949" y="0"/>
                  </a:moveTo>
                  <a:lnTo>
                    <a:pt x="1949" y="1950"/>
                  </a:lnTo>
                  <a:lnTo>
                    <a:pt x="0" y="1950"/>
                  </a:lnTo>
                  <a:lnTo>
                    <a:pt x="0" y="4437"/>
                  </a:lnTo>
                  <a:lnTo>
                    <a:pt x="1949" y="4437"/>
                  </a:lnTo>
                  <a:lnTo>
                    <a:pt x="1949" y="6386"/>
                  </a:lnTo>
                  <a:lnTo>
                    <a:pt x="4436" y="6386"/>
                  </a:lnTo>
                  <a:lnTo>
                    <a:pt x="4436" y="4437"/>
                  </a:lnTo>
                  <a:lnTo>
                    <a:pt x="6386" y="4437"/>
                  </a:lnTo>
                  <a:lnTo>
                    <a:pt x="6386" y="1950"/>
                  </a:lnTo>
                  <a:lnTo>
                    <a:pt x="4436" y="1950"/>
                  </a:lnTo>
                  <a:lnTo>
                    <a:pt x="4436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" name="Google Shape;1630;p6"/>
            <p:cNvSpPr/>
            <p:nvPr/>
          </p:nvSpPr>
          <p:spPr>
            <a:xfrm>
              <a:off x="3624366" y="1615442"/>
              <a:ext cx="56844" cy="56248"/>
            </a:xfrm>
            <a:custGeom>
              <a:avLst/>
              <a:gdLst/>
              <a:ahLst/>
              <a:cxnLst/>
              <a:rect l="l" t="t" r="r" b="b"/>
              <a:pathLst>
                <a:path w="6387" h="6320" extrusionOk="0">
                  <a:moveTo>
                    <a:pt x="1950" y="1"/>
                  </a:moveTo>
                  <a:lnTo>
                    <a:pt x="1950" y="1950"/>
                  </a:lnTo>
                  <a:lnTo>
                    <a:pt x="0" y="1950"/>
                  </a:lnTo>
                  <a:lnTo>
                    <a:pt x="0" y="4370"/>
                  </a:lnTo>
                  <a:lnTo>
                    <a:pt x="1950" y="4370"/>
                  </a:lnTo>
                  <a:lnTo>
                    <a:pt x="1950" y="6320"/>
                  </a:lnTo>
                  <a:lnTo>
                    <a:pt x="4437" y="6320"/>
                  </a:lnTo>
                  <a:lnTo>
                    <a:pt x="4437" y="4370"/>
                  </a:lnTo>
                  <a:lnTo>
                    <a:pt x="6386" y="4370"/>
                  </a:lnTo>
                  <a:lnTo>
                    <a:pt x="6386" y="1950"/>
                  </a:lnTo>
                  <a:lnTo>
                    <a:pt x="4437" y="1950"/>
                  </a:lnTo>
                  <a:lnTo>
                    <a:pt x="4437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" name="Google Shape;1631;p6"/>
            <p:cNvSpPr/>
            <p:nvPr/>
          </p:nvSpPr>
          <p:spPr>
            <a:xfrm>
              <a:off x="3623781" y="1235536"/>
              <a:ext cx="338618" cy="338618"/>
            </a:xfrm>
            <a:custGeom>
              <a:avLst/>
              <a:gdLst/>
              <a:ahLst/>
              <a:cxnLst/>
              <a:rect l="l" t="t" r="r" b="b"/>
              <a:pathLst>
                <a:path w="38047" h="38047" extrusionOk="0">
                  <a:moveTo>
                    <a:pt x="11697" y="1"/>
                  </a:moveTo>
                  <a:lnTo>
                    <a:pt x="11697" y="11697"/>
                  </a:lnTo>
                  <a:lnTo>
                    <a:pt x="0" y="11697"/>
                  </a:lnTo>
                  <a:lnTo>
                    <a:pt x="0" y="26418"/>
                  </a:lnTo>
                  <a:lnTo>
                    <a:pt x="11697" y="26418"/>
                  </a:lnTo>
                  <a:lnTo>
                    <a:pt x="11697" y="38047"/>
                  </a:lnTo>
                  <a:lnTo>
                    <a:pt x="26418" y="38047"/>
                  </a:lnTo>
                  <a:lnTo>
                    <a:pt x="26418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418" y="11697"/>
                  </a:lnTo>
                  <a:lnTo>
                    <a:pt x="26418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32" name="Google Shape;1632;p6"/>
          <p:cNvGrpSpPr/>
          <p:nvPr/>
        </p:nvGrpSpPr>
        <p:grpSpPr>
          <a:xfrm>
            <a:off x="-196800" y="3732360"/>
            <a:ext cx="874975" cy="1351961"/>
            <a:chOff x="3623781" y="1235536"/>
            <a:chExt cx="941644" cy="1454973"/>
          </a:xfrm>
        </p:grpSpPr>
        <p:sp>
          <p:nvSpPr>
            <p:cNvPr id="1633" name="Google Shape;1633;p6"/>
            <p:cNvSpPr/>
            <p:nvPr/>
          </p:nvSpPr>
          <p:spPr>
            <a:xfrm>
              <a:off x="3822382" y="1776977"/>
              <a:ext cx="234524" cy="234524"/>
            </a:xfrm>
            <a:custGeom>
              <a:avLst/>
              <a:gdLst/>
              <a:ahLst/>
              <a:cxnLst/>
              <a:rect l="l" t="t" r="r" b="b"/>
              <a:pathLst>
                <a:path w="26351" h="26351" extrusionOk="0">
                  <a:moveTo>
                    <a:pt x="8067" y="0"/>
                  </a:moveTo>
                  <a:lnTo>
                    <a:pt x="8067" y="8066"/>
                  </a:lnTo>
                  <a:lnTo>
                    <a:pt x="1" y="8066"/>
                  </a:lnTo>
                  <a:lnTo>
                    <a:pt x="1" y="18284"/>
                  </a:lnTo>
                  <a:lnTo>
                    <a:pt x="8067" y="18284"/>
                  </a:lnTo>
                  <a:lnTo>
                    <a:pt x="8067" y="26350"/>
                  </a:lnTo>
                  <a:lnTo>
                    <a:pt x="18217" y="26350"/>
                  </a:lnTo>
                  <a:lnTo>
                    <a:pt x="18217" y="18284"/>
                  </a:lnTo>
                  <a:lnTo>
                    <a:pt x="26351" y="18284"/>
                  </a:lnTo>
                  <a:lnTo>
                    <a:pt x="26351" y="8066"/>
                  </a:lnTo>
                  <a:lnTo>
                    <a:pt x="18217" y="8066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" name="Google Shape;1634;p6"/>
            <p:cNvSpPr/>
            <p:nvPr/>
          </p:nvSpPr>
          <p:spPr>
            <a:xfrm>
              <a:off x="4265095" y="1552030"/>
              <a:ext cx="183669" cy="183669"/>
            </a:xfrm>
            <a:custGeom>
              <a:avLst/>
              <a:gdLst/>
              <a:ahLst/>
              <a:cxnLst/>
              <a:rect l="l" t="t" r="r" b="b"/>
              <a:pathLst>
                <a:path w="20637" h="20637" extrusionOk="0">
                  <a:moveTo>
                    <a:pt x="6319" y="1"/>
                  </a:moveTo>
                  <a:lnTo>
                    <a:pt x="6319" y="6319"/>
                  </a:lnTo>
                  <a:lnTo>
                    <a:pt x="0" y="6319"/>
                  </a:lnTo>
                  <a:lnTo>
                    <a:pt x="0" y="14251"/>
                  </a:lnTo>
                  <a:lnTo>
                    <a:pt x="6319" y="14251"/>
                  </a:lnTo>
                  <a:lnTo>
                    <a:pt x="6319" y="20637"/>
                  </a:lnTo>
                  <a:lnTo>
                    <a:pt x="14251" y="20637"/>
                  </a:lnTo>
                  <a:lnTo>
                    <a:pt x="14251" y="14251"/>
                  </a:lnTo>
                  <a:lnTo>
                    <a:pt x="20637" y="14251"/>
                  </a:lnTo>
                  <a:lnTo>
                    <a:pt x="20637" y="6319"/>
                  </a:lnTo>
                  <a:lnTo>
                    <a:pt x="14251" y="6319"/>
                  </a:lnTo>
                  <a:lnTo>
                    <a:pt x="14251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" name="Google Shape;1635;p6"/>
            <p:cNvSpPr/>
            <p:nvPr/>
          </p:nvSpPr>
          <p:spPr>
            <a:xfrm>
              <a:off x="4331497" y="2456590"/>
              <a:ext cx="233928" cy="233919"/>
            </a:xfrm>
            <a:custGeom>
              <a:avLst/>
              <a:gdLst/>
              <a:ahLst/>
              <a:cxnLst/>
              <a:rect l="l" t="t" r="r" b="b"/>
              <a:pathLst>
                <a:path w="26284" h="26283" extrusionOk="0">
                  <a:moveTo>
                    <a:pt x="8067" y="0"/>
                  </a:moveTo>
                  <a:lnTo>
                    <a:pt x="8067" y="8067"/>
                  </a:lnTo>
                  <a:lnTo>
                    <a:pt x="1" y="8067"/>
                  </a:lnTo>
                  <a:lnTo>
                    <a:pt x="1" y="18217"/>
                  </a:lnTo>
                  <a:lnTo>
                    <a:pt x="8067" y="18217"/>
                  </a:lnTo>
                  <a:lnTo>
                    <a:pt x="8067" y="26283"/>
                  </a:lnTo>
                  <a:lnTo>
                    <a:pt x="18217" y="26283"/>
                  </a:lnTo>
                  <a:lnTo>
                    <a:pt x="18217" y="18217"/>
                  </a:lnTo>
                  <a:lnTo>
                    <a:pt x="26284" y="18217"/>
                  </a:lnTo>
                  <a:lnTo>
                    <a:pt x="26284" y="8067"/>
                  </a:lnTo>
                  <a:lnTo>
                    <a:pt x="18217" y="8067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" name="Google Shape;1636;p6"/>
            <p:cNvSpPr/>
            <p:nvPr/>
          </p:nvSpPr>
          <p:spPr>
            <a:xfrm>
              <a:off x="4028185" y="2070117"/>
              <a:ext cx="333830" cy="334435"/>
            </a:xfrm>
            <a:custGeom>
              <a:avLst/>
              <a:gdLst/>
              <a:ahLst/>
              <a:cxnLst/>
              <a:rect l="l" t="t" r="r" b="b"/>
              <a:pathLst>
                <a:path w="37509" h="37577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4"/>
                  </a:lnTo>
                  <a:lnTo>
                    <a:pt x="11495" y="26014"/>
                  </a:lnTo>
                  <a:lnTo>
                    <a:pt x="11495" y="37576"/>
                  </a:lnTo>
                  <a:lnTo>
                    <a:pt x="26014" y="37576"/>
                  </a:lnTo>
                  <a:lnTo>
                    <a:pt x="26014" y="26014"/>
                  </a:lnTo>
                  <a:lnTo>
                    <a:pt x="37509" y="26014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" name="Google Shape;1637;p6"/>
            <p:cNvSpPr/>
            <p:nvPr/>
          </p:nvSpPr>
          <p:spPr>
            <a:xfrm>
              <a:off x="3653077" y="1712960"/>
              <a:ext cx="140006" cy="139997"/>
            </a:xfrm>
            <a:custGeom>
              <a:avLst/>
              <a:gdLst/>
              <a:ahLst/>
              <a:cxnLst/>
              <a:rect l="l" t="t" r="r" b="b"/>
              <a:pathLst>
                <a:path w="15731" h="15730" extrusionOk="0">
                  <a:moveTo>
                    <a:pt x="4841" y="1"/>
                  </a:moveTo>
                  <a:lnTo>
                    <a:pt x="4841" y="4840"/>
                  </a:lnTo>
                  <a:lnTo>
                    <a:pt x="1" y="4840"/>
                  </a:lnTo>
                  <a:lnTo>
                    <a:pt x="1" y="10890"/>
                  </a:lnTo>
                  <a:lnTo>
                    <a:pt x="4841" y="10890"/>
                  </a:lnTo>
                  <a:lnTo>
                    <a:pt x="4841" y="15730"/>
                  </a:lnTo>
                  <a:lnTo>
                    <a:pt x="10890" y="15730"/>
                  </a:lnTo>
                  <a:lnTo>
                    <a:pt x="10890" y="10890"/>
                  </a:lnTo>
                  <a:lnTo>
                    <a:pt x="15730" y="10890"/>
                  </a:lnTo>
                  <a:lnTo>
                    <a:pt x="15730" y="4840"/>
                  </a:lnTo>
                  <a:lnTo>
                    <a:pt x="10890" y="4840"/>
                  </a:lnTo>
                  <a:lnTo>
                    <a:pt x="10890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" name="Google Shape;1638;p6"/>
            <p:cNvSpPr/>
            <p:nvPr/>
          </p:nvSpPr>
          <p:spPr>
            <a:xfrm>
              <a:off x="3898956" y="2544709"/>
              <a:ext cx="56835" cy="56844"/>
            </a:xfrm>
            <a:custGeom>
              <a:avLst/>
              <a:gdLst/>
              <a:ahLst/>
              <a:cxnLst/>
              <a:rect l="l" t="t" r="r" b="b"/>
              <a:pathLst>
                <a:path w="6386" h="6387" extrusionOk="0">
                  <a:moveTo>
                    <a:pt x="1949" y="0"/>
                  </a:moveTo>
                  <a:lnTo>
                    <a:pt x="1949" y="1950"/>
                  </a:lnTo>
                  <a:lnTo>
                    <a:pt x="0" y="1950"/>
                  </a:lnTo>
                  <a:lnTo>
                    <a:pt x="0" y="4437"/>
                  </a:lnTo>
                  <a:lnTo>
                    <a:pt x="1949" y="4437"/>
                  </a:lnTo>
                  <a:lnTo>
                    <a:pt x="1949" y="6386"/>
                  </a:lnTo>
                  <a:lnTo>
                    <a:pt x="4436" y="6386"/>
                  </a:lnTo>
                  <a:lnTo>
                    <a:pt x="4436" y="4437"/>
                  </a:lnTo>
                  <a:lnTo>
                    <a:pt x="6386" y="4437"/>
                  </a:lnTo>
                  <a:lnTo>
                    <a:pt x="6386" y="1950"/>
                  </a:lnTo>
                  <a:lnTo>
                    <a:pt x="4436" y="1950"/>
                  </a:lnTo>
                  <a:lnTo>
                    <a:pt x="4436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" name="Google Shape;1639;p6"/>
            <p:cNvSpPr/>
            <p:nvPr/>
          </p:nvSpPr>
          <p:spPr>
            <a:xfrm>
              <a:off x="3624366" y="1615442"/>
              <a:ext cx="56844" cy="56248"/>
            </a:xfrm>
            <a:custGeom>
              <a:avLst/>
              <a:gdLst/>
              <a:ahLst/>
              <a:cxnLst/>
              <a:rect l="l" t="t" r="r" b="b"/>
              <a:pathLst>
                <a:path w="6387" h="6320" extrusionOk="0">
                  <a:moveTo>
                    <a:pt x="1950" y="1"/>
                  </a:moveTo>
                  <a:lnTo>
                    <a:pt x="1950" y="1950"/>
                  </a:lnTo>
                  <a:lnTo>
                    <a:pt x="0" y="1950"/>
                  </a:lnTo>
                  <a:lnTo>
                    <a:pt x="0" y="4370"/>
                  </a:lnTo>
                  <a:lnTo>
                    <a:pt x="1950" y="4370"/>
                  </a:lnTo>
                  <a:lnTo>
                    <a:pt x="1950" y="6320"/>
                  </a:lnTo>
                  <a:lnTo>
                    <a:pt x="4437" y="6320"/>
                  </a:lnTo>
                  <a:lnTo>
                    <a:pt x="4437" y="4370"/>
                  </a:lnTo>
                  <a:lnTo>
                    <a:pt x="6386" y="4370"/>
                  </a:lnTo>
                  <a:lnTo>
                    <a:pt x="6386" y="1950"/>
                  </a:lnTo>
                  <a:lnTo>
                    <a:pt x="4437" y="1950"/>
                  </a:lnTo>
                  <a:lnTo>
                    <a:pt x="4437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" name="Google Shape;1640;p6"/>
            <p:cNvSpPr/>
            <p:nvPr/>
          </p:nvSpPr>
          <p:spPr>
            <a:xfrm>
              <a:off x="3623781" y="1235536"/>
              <a:ext cx="338618" cy="338618"/>
            </a:xfrm>
            <a:custGeom>
              <a:avLst/>
              <a:gdLst/>
              <a:ahLst/>
              <a:cxnLst/>
              <a:rect l="l" t="t" r="r" b="b"/>
              <a:pathLst>
                <a:path w="38047" h="38047" extrusionOk="0">
                  <a:moveTo>
                    <a:pt x="11697" y="1"/>
                  </a:moveTo>
                  <a:lnTo>
                    <a:pt x="11697" y="11697"/>
                  </a:lnTo>
                  <a:lnTo>
                    <a:pt x="0" y="11697"/>
                  </a:lnTo>
                  <a:lnTo>
                    <a:pt x="0" y="26418"/>
                  </a:lnTo>
                  <a:lnTo>
                    <a:pt x="11697" y="26418"/>
                  </a:lnTo>
                  <a:lnTo>
                    <a:pt x="11697" y="38047"/>
                  </a:lnTo>
                  <a:lnTo>
                    <a:pt x="26418" y="38047"/>
                  </a:lnTo>
                  <a:lnTo>
                    <a:pt x="26418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418" y="11697"/>
                  </a:lnTo>
                  <a:lnTo>
                    <a:pt x="26418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41" name="Google Shape;1641;p6"/>
          <p:cNvGrpSpPr/>
          <p:nvPr/>
        </p:nvGrpSpPr>
        <p:grpSpPr>
          <a:xfrm>
            <a:off x="7668675" y="3528446"/>
            <a:ext cx="1491025" cy="1615049"/>
            <a:chOff x="2960792" y="1552030"/>
            <a:chExt cx="1604633" cy="1738107"/>
          </a:xfrm>
        </p:grpSpPr>
        <p:sp>
          <p:nvSpPr>
            <p:cNvPr id="1642" name="Google Shape;1642;p6"/>
            <p:cNvSpPr/>
            <p:nvPr/>
          </p:nvSpPr>
          <p:spPr>
            <a:xfrm>
              <a:off x="3822382" y="1776977"/>
              <a:ext cx="234524" cy="234524"/>
            </a:xfrm>
            <a:custGeom>
              <a:avLst/>
              <a:gdLst/>
              <a:ahLst/>
              <a:cxnLst/>
              <a:rect l="l" t="t" r="r" b="b"/>
              <a:pathLst>
                <a:path w="26351" h="26351" extrusionOk="0">
                  <a:moveTo>
                    <a:pt x="8067" y="0"/>
                  </a:moveTo>
                  <a:lnTo>
                    <a:pt x="8067" y="8066"/>
                  </a:lnTo>
                  <a:lnTo>
                    <a:pt x="1" y="8066"/>
                  </a:lnTo>
                  <a:lnTo>
                    <a:pt x="1" y="18284"/>
                  </a:lnTo>
                  <a:lnTo>
                    <a:pt x="8067" y="18284"/>
                  </a:lnTo>
                  <a:lnTo>
                    <a:pt x="8067" y="26350"/>
                  </a:lnTo>
                  <a:lnTo>
                    <a:pt x="18217" y="26350"/>
                  </a:lnTo>
                  <a:lnTo>
                    <a:pt x="18217" y="18284"/>
                  </a:lnTo>
                  <a:lnTo>
                    <a:pt x="26351" y="18284"/>
                  </a:lnTo>
                  <a:lnTo>
                    <a:pt x="26351" y="8066"/>
                  </a:lnTo>
                  <a:lnTo>
                    <a:pt x="18217" y="8066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" name="Google Shape;1643;p6"/>
            <p:cNvSpPr/>
            <p:nvPr/>
          </p:nvSpPr>
          <p:spPr>
            <a:xfrm>
              <a:off x="4265095" y="1552030"/>
              <a:ext cx="183669" cy="183669"/>
            </a:xfrm>
            <a:custGeom>
              <a:avLst/>
              <a:gdLst/>
              <a:ahLst/>
              <a:cxnLst/>
              <a:rect l="l" t="t" r="r" b="b"/>
              <a:pathLst>
                <a:path w="20637" h="20637" extrusionOk="0">
                  <a:moveTo>
                    <a:pt x="6319" y="1"/>
                  </a:moveTo>
                  <a:lnTo>
                    <a:pt x="6319" y="6319"/>
                  </a:lnTo>
                  <a:lnTo>
                    <a:pt x="0" y="6319"/>
                  </a:lnTo>
                  <a:lnTo>
                    <a:pt x="0" y="14251"/>
                  </a:lnTo>
                  <a:lnTo>
                    <a:pt x="6319" y="14251"/>
                  </a:lnTo>
                  <a:lnTo>
                    <a:pt x="6319" y="20637"/>
                  </a:lnTo>
                  <a:lnTo>
                    <a:pt x="14251" y="20637"/>
                  </a:lnTo>
                  <a:lnTo>
                    <a:pt x="14251" y="14251"/>
                  </a:lnTo>
                  <a:lnTo>
                    <a:pt x="20637" y="14251"/>
                  </a:lnTo>
                  <a:lnTo>
                    <a:pt x="20637" y="6319"/>
                  </a:lnTo>
                  <a:lnTo>
                    <a:pt x="14251" y="6319"/>
                  </a:lnTo>
                  <a:lnTo>
                    <a:pt x="14251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" name="Google Shape;1644;p6"/>
            <p:cNvSpPr/>
            <p:nvPr/>
          </p:nvSpPr>
          <p:spPr>
            <a:xfrm>
              <a:off x="4331497" y="2456590"/>
              <a:ext cx="233928" cy="233919"/>
            </a:xfrm>
            <a:custGeom>
              <a:avLst/>
              <a:gdLst/>
              <a:ahLst/>
              <a:cxnLst/>
              <a:rect l="l" t="t" r="r" b="b"/>
              <a:pathLst>
                <a:path w="26284" h="26283" extrusionOk="0">
                  <a:moveTo>
                    <a:pt x="8067" y="0"/>
                  </a:moveTo>
                  <a:lnTo>
                    <a:pt x="8067" y="8067"/>
                  </a:lnTo>
                  <a:lnTo>
                    <a:pt x="1" y="8067"/>
                  </a:lnTo>
                  <a:lnTo>
                    <a:pt x="1" y="18217"/>
                  </a:lnTo>
                  <a:lnTo>
                    <a:pt x="8067" y="18217"/>
                  </a:lnTo>
                  <a:lnTo>
                    <a:pt x="8067" y="26283"/>
                  </a:lnTo>
                  <a:lnTo>
                    <a:pt x="18217" y="26283"/>
                  </a:lnTo>
                  <a:lnTo>
                    <a:pt x="18217" y="18217"/>
                  </a:lnTo>
                  <a:lnTo>
                    <a:pt x="26284" y="18217"/>
                  </a:lnTo>
                  <a:lnTo>
                    <a:pt x="26284" y="8067"/>
                  </a:lnTo>
                  <a:lnTo>
                    <a:pt x="18217" y="8067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" name="Google Shape;1645;p6"/>
            <p:cNvSpPr/>
            <p:nvPr/>
          </p:nvSpPr>
          <p:spPr>
            <a:xfrm>
              <a:off x="4028185" y="2070117"/>
              <a:ext cx="333830" cy="334435"/>
            </a:xfrm>
            <a:custGeom>
              <a:avLst/>
              <a:gdLst/>
              <a:ahLst/>
              <a:cxnLst/>
              <a:rect l="l" t="t" r="r" b="b"/>
              <a:pathLst>
                <a:path w="37509" h="37577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4"/>
                  </a:lnTo>
                  <a:lnTo>
                    <a:pt x="11495" y="26014"/>
                  </a:lnTo>
                  <a:lnTo>
                    <a:pt x="11495" y="37576"/>
                  </a:lnTo>
                  <a:lnTo>
                    <a:pt x="26014" y="37576"/>
                  </a:lnTo>
                  <a:lnTo>
                    <a:pt x="26014" y="26014"/>
                  </a:lnTo>
                  <a:lnTo>
                    <a:pt x="37509" y="26014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" name="Google Shape;1646;p6"/>
            <p:cNvSpPr/>
            <p:nvPr/>
          </p:nvSpPr>
          <p:spPr>
            <a:xfrm>
              <a:off x="4214826" y="2940154"/>
              <a:ext cx="350589" cy="349984"/>
            </a:xfrm>
            <a:custGeom>
              <a:avLst/>
              <a:gdLst/>
              <a:ahLst/>
              <a:cxnLst/>
              <a:rect l="l" t="t" r="r" b="b"/>
              <a:pathLst>
                <a:path w="39392" h="39324" extrusionOk="0">
                  <a:moveTo>
                    <a:pt x="12100" y="0"/>
                  </a:moveTo>
                  <a:lnTo>
                    <a:pt x="12100" y="12100"/>
                  </a:lnTo>
                  <a:lnTo>
                    <a:pt x="1" y="12100"/>
                  </a:lnTo>
                  <a:lnTo>
                    <a:pt x="1" y="27291"/>
                  </a:lnTo>
                  <a:lnTo>
                    <a:pt x="12100" y="27291"/>
                  </a:lnTo>
                  <a:lnTo>
                    <a:pt x="12100" y="39323"/>
                  </a:lnTo>
                  <a:lnTo>
                    <a:pt x="27292" y="39323"/>
                  </a:lnTo>
                  <a:lnTo>
                    <a:pt x="27292" y="27291"/>
                  </a:lnTo>
                  <a:lnTo>
                    <a:pt x="39392" y="27291"/>
                  </a:lnTo>
                  <a:lnTo>
                    <a:pt x="39392" y="12100"/>
                  </a:lnTo>
                  <a:lnTo>
                    <a:pt x="27292" y="12100"/>
                  </a:lnTo>
                  <a:lnTo>
                    <a:pt x="27292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" name="Google Shape;1647;p6"/>
            <p:cNvSpPr/>
            <p:nvPr/>
          </p:nvSpPr>
          <p:spPr>
            <a:xfrm>
              <a:off x="3898956" y="2544709"/>
              <a:ext cx="56835" cy="56844"/>
            </a:xfrm>
            <a:custGeom>
              <a:avLst/>
              <a:gdLst/>
              <a:ahLst/>
              <a:cxnLst/>
              <a:rect l="l" t="t" r="r" b="b"/>
              <a:pathLst>
                <a:path w="6386" h="6387" extrusionOk="0">
                  <a:moveTo>
                    <a:pt x="1949" y="0"/>
                  </a:moveTo>
                  <a:lnTo>
                    <a:pt x="1949" y="1950"/>
                  </a:lnTo>
                  <a:lnTo>
                    <a:pt x="0" y="1950"/>
                  </a:lnTo>
                  <a:lnTo>
                    <a:pt x="0" y="4437"/>
                  </a:lnTo>
                  <a:lnTo>
                    <a:pt x="1949" y="4437"/>
                  </a:lnTo>
                  <a:lnTo>
                    <a:pt x="1949" y="6386"/>
                  </a:lnTo>
                  <a:lnTo>
                    <a:pt x="4436" y="6386"/>
                  </a:lnTo>
                  <a:lnTo>
                    <a:pt x="4436" y="4437"/>
                  </a:lnTo>
                  <a:lnTo>
                    <a:pt x="6386" y="4437"/>
                  </a:lnTo>
                  <a:lnTo>
                    <a:pt x="6386" y="1950"/>
                  </a:lnTo>
                  <a:lnTo>
                    <a:pt x="4436" y="1950"/>
                  </a:lnTo>
                  <a:lnTo>
                    <a:pt x="4436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" name="Google Shape;1648;p6"/>
            <p:cNvSpPr/>
            <p:nvPr/>
          </p:nvSpPr>
          <p:spPr>
            <a:xfrm>
              <a:off x="2960792" y="2887844"/>
              <a:ext cx="338618" cy="338618"/>
            </a:xfrm>
            <a:custGeom>
              <a:avLst/>
              <a:gdLst/>
              <a:ahLst/>
              <a:cxnLst/>
              <a:rect l="l" t="t" r="r" b="b"/>
              <a:pathLst>
                <a:path w="38047" h="38047" extrusionOk="0">
                  <a:moveTo>
                    <a:pt x="11697" y="1"/>
                  </a:moveTo>
                  <a:lnTo>
                    <a:pt x="11697" y="11697"/>
                  </a:lnTo>
                  <a:lnTo>
                    <a:pt x="0" y="11697"/>
                  </a:lnTo>
                  <a:lnTo>
                    <a:pt x="0" y="26418"/>
                  </a:lnTo>
                  <a:lnTo>
                    <a:pt x="11697" y="26418"/>
                  </a:lnTo>
                  <a:lnTo>
                    <a:pt x="11697" y="38047"/>
                  </a:lnTo>
                  <a:lnTo>
                    <a:pt x="26418" y="38047"/>
                  </a:lnTo>
                  <a:lnTo>
                    <a:pt x="26418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418" y="11697"/>
                  </a:lnTo>
                  <a:lnTo>
                    <a:pt x="26418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" name="Google Shape;1649;p6"/>
            <p:cNvSpPr/>
            <p:nvPr/>
          </p:nvSpPr>
          <p:spPr>
            <a:xfrm>
              <a:off x="4000060" y="2926394"/>
              <a:ext cx="140593" cy="139997"/>
            </a:xfrm>
            <a:custGeom>
              <a:avLst/>
              <a:gdLst/>
              <a:ahLst/>
              <a:cxnLst/>
              <a:rect l="l" t="t" r="r" b="b"/>
              <a:pathLst>
                <a:path w="15797" h="15730" extrusionOk="0">
                  <a:moveTo>
                    <a:pt x="4840" y="0"/>
                  </a:moveTo>
                  <a:lnTo>
                    <a:pt x="4840" y="4840"/>
                  </a:lnTo>
                  <a:lnTo>
                    <a:pt x="0" y="4840"/>
                  </a:lnTo>
                  <a:lnTo>
                    <a:pt x="0" y="10890"/>
                  </a:lnTo>
                  <a:lnTo>
                    <a:pt x="4840" y="10890"/>
                  </a:lnTo>
                  <a:lnTo>
                    <a:pt x="4840" y="15729"/>
                  </a:lnTo>
                  <a:lnTo>
                    <a:pt x="10957" y="15729"/>
                  </a:lnTo>
                  <a:lnTo>
                    <a:pt x="10957" y="10890"/>
                  </a:lnTo>
                  <a:lnTo>
                    <a:pt x="15797" y="10890"/>
                  </a:lnTo>
                  <a:lnTo>
                    <a:pt x="15797" y="4840"/>
                  </a:lnTo>
                  <a:lnTo>
                    <a:pt x="10957" y="4840"/>
                  </a:lnTo>
                  <a:lnTo>
                    <a:pt x="1095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50" name="Google Shape;1650;p6"/>
          <p:cNvGrpSpPr/>
          <p:nvPr/>
        </p:nvGrpSpPr>
        <p:grpSpPr>
          <a:xfrm>
            <a:off x="1789130" y="4608533"/>
            <a:ext cx="3771167" cy="3771167"/>
            <a:chOff x="1190625" y="238125"/>
            <a:chExt cx="5205200" cy="5205200"/>
          </a:xfrm>
        </p:grpSpPr>
        <p:sp>
          <p:nvSpPr>
            <p:cNvPr id="1651" name="Google Shape;1651;p6"/>
            <p:cNvSpPr/>
            <p:nvPr/>
          </p:nvSpPr>
          <p:spPr>
            <a:xfrm>
              <a:off x="3537100" y="2352575"/>
              <a:ext cx="739875" cy="745725"/>
            </a:xfrm>
            <a:custGeom>
              <a:avLst/>
              <a:gdLst/>
              <a:ahLst/>
              <a:cxnLst/>
              <a:rect l="l" t="t" r="r" b="b"/>
              <a:pathLst>
                <a:path w="29595" h="29829" extrusionOk="0">
                  <a:moveTo>
                    <a:pt x="19963" y="23699"/>
                  </a:moveTo>
                  <a:cubicBezTo>
                    <a:pt x="20956" y="20839"/>
                    <a:pt x="23057" y="19438"/>
                    <a:pt x="25509" y="19847"/>
                  </a:cubicBezTo>
                  <a:cubicBezTo>
                    <a:pt x="27785" y="20197"/>
                    <a:pt x="29478" y="22123"/>
                    <a:pt x="29536" y="24400"/>
                  </a:cubicBezTo>
                  <a:cubicBezTo>
                    <a:pt x="29595" y="26793"/>
                    <a:pt x="28077" y="28777"/>
                    <a:pt x="25684" y="29303"/>
                  </a:cubicBezTo>
                  <a:cubicBezTo>
                    <a:pt x="23232" y="29828"/>
                    <a:pt x="21189" y="28544"/>
                    <a:pt x="19963" y="25625"/>
                  </a:cubicBezTo>
                  <a:cubicBezTo>
                    <a:pt x="19146" y="28135"/>
                    <a:pt x="17512" y="29595"/>
                    <a:pt x="14768" y="29536"/>
                  </a:cubicBezTo>
                  <a:cubicBezTo>
                    <a:pt x="12609" y="29536"/>
                    <a:pt x="11266" y="28369"/>
                    <a:pt x="10040" y="25567"/>
                  </a:cubicBezTo>
                  <a:cubicBezTo>
                    <a:pt x="9690" y="26910"/>
                    <a:pt x="8990" y="27960"/>
                    <a:pt x="7881" y="28661"/>
                  </a:cubicBezTo>
                  <a:cubicBezTo>
                    <a:pt x="6830" y="29420"/>
                    <a:pt x="5604" y="29711"/>
                    <a:pt x="4320" y="29478"/>
                  </a:cubicBezTo>
                  <a:cubicBezTo>
                    <a:pt x="2044" y="29069"/>
                    <a:pt x="409" y="27201"/>
                    <a:pt x="234" y="25042"/>
                  </a:cubicBezTo>
                  <a:cubicBezTo>
                    <a:pt x="59" y="22532"/>
                    <a:pt x="1402" y="20664"/>
                    <a:pt x="4145" y="19672"/>
                  </a:cubicBezTo>
                  <a:cubicBezTo>
                    <a:pt x="1518" y="18796"/>
                    <a:pt x="1" y="17103"/>
                    <a:pt x="176" y="14243"/>
                  </a:cubicBezTo>
                  <a:cubicBezTo>
                    <a:pt x="351" y="12200"/>
                    <a:pt x="1577" y="10741"/>
                    <a:pt x="4203" y="9749"/>
                  </a:cubicBezTo>
                  <a:cubicBezTo>
                    <a:pt x="2744" y="9340"/>
                    <a:pt x="1635" y="8581"/>
                    <a:pt x="993" y="7355"/>
                  </a:cubicBezTo>
                  <a:cubicBezTo>
                    <a:pt x="293" y="6071"/>
                    <a:pt x="176" y="4787"/>
                    <a:pt x="643" y="3445"/>
                  </a:cubicBezTo>
                  <a:cubicBezTo>
                    <a:pt x="1343" y="1285"/>
                    <a:pt x="3386" y="1"/>
                    <a:pt x="5721" y="234"/>
                  </a:cubicBezTo>
                  <a:cubicBezTo>
                    <a:pt x="7822" y="409"/>
                    <a:pt x="9632" y="2161"/>
                    <a:pt x="9924" y="4320"/>
                  </a:cubicBezTo>
                  <a:cubicBezTo>
                    <a:pt x="10274" y="6713"/>
                    <a:pt x="8990" y="8640"/>
                    <a:pt x="6130" y="9807"/>
                  </a:cubicBezTo>
                  <a:cubicBezTo>
                    <a:pt x="8114" y="10332"/>
                    <a:pt x="9457" y="11558"/>
                    <a:pt x="10040" y="13660"/>
                  </a:cubicBezTo>
                  <a:cubicBezTo>
                    <a:pt x="10683" y="11617"/>
                    <a:pt x="11908" y="10332"/>
                    <a:pt x="13893" y="9749"/>
                  </a:cubicBezTo>
                  <a:cubicBezTo>
                    <a:pt x="11091" y="8581"/>
                    <a:pt x="9807" y="6538"/>
                    <a:pt x="10274" y="4087"/>
                  </a:cubicBezTo>
                  <a:cubicBezTo>
                    <a:pt x="10741" y="1752"/>
                    <a:pt x="12784" y="118"/>
                    <a:pt x="15177" y="176"/>
                  </a:cubicBezTo>
                  <a:cubicBezTo>
                    <a:pt x="17395" y="234"/>
                    <a:pt x="19380" y="1869"/>
                    <a:pt x="19788" y="4087"/>
                  </a:cubicBezTo>
                  <a:cubicBezTo>
                    <a:pt x="20197" y="6597"/>
                    <a:pt x="18913" y="8698"/>
                    <a:pt x="16111" y="9749"/>
                  </a:cubicBezTo>
                  <a:cubicBezTo>
                    <a:pt x="18096" y="10332"/>
                    <a:pt x="19380" y="11617"/>
                    <a:pt x="19963" y="13660"/>
                  </a:cubicBezTo>
                  <a:cubicBezTo>
                    <a:pt x="20430" y="12259"/>
                    <a:pt x="21131" y="11266"/>
                    <a:pt x="22240" y="10566"/>
                  </a:cubicBezTo>
                  <a:cubicBezTo>
                    <a:pt x="23349" y="9924"/>
                    <a:pt x="24575" y="9749"/>
                    <a:pt x="25859" y="10041"/>
                  </a:cubicBezTo>
                  <a:cubicBezTo>
                    <a:pt x="28135" y="10566"/>
                    <a:pt x="29595" y="12492"/>
                    <a:pt x="29536" y="14827"/>
                  </a:cubicBezTo>
                  <a:cubicBezTo>
                    <a:pt x="29536" y="17103"/>
                    <a:pt x="27902" y="19030"/>
                    <a:pt x="25684" y="19438"/>
                  </a:cubicBezTo>
                  <a:cubicBezTo>
                    <a:pt x="23232" y="19964"/>
                    <a:pt x="21248" y="18738"/>
                    <a:pt x="19963" y="15878"/>
                  </a:cubicBezTo>
                  <a:cubicBezTo>
                    <a:pt x="19380" y="17804"/>
                    <a:pt x="18154" y="19030"/>
                    <a:pt x="16111" y="19672"/>
                  </a:cubicBezTo>
                  <a:cubicBezTo>
                    <a:pt x="18154" y="20314"/>
                    <a:pt x="19380" y="21598"/>
                    <a:pt x="19963" y="23641"/>
                  </a:cubicBezTo>
                  <a:close/>
                  <a:moveTo>
                    <a:pt x="10040" y="23758"/>
                  </a:moveTo>
                  <a:cubicBezTo>
                    <a:pt x="10624" y="21598"/>
                    <a:pt x="11850" y="20314"/>
                    <a:pt x="13951" y="19672"/>
                  </a:cubicBezTo>
                  <a:cubicBezTo>
                    <a:pt x="11908" y="19088"/>
                    <a:pt x="10683" y="17804"/>
                    <a:pt x="10040" y="15819"/>
                  </a:cubicBezTo>
                  <a:cubicBezTo>
                    <a:pt x="9398" y="17921"/>
                    <a:pt x="8114" y="19088"/>
                    <a:pt x="6013" y="19672"/>
                  </a:cubicBezTo>
                  <a:cubicBezTo>
                    <a:pt x="8173" y="20255"/>
                    <a:pt x="9457" y="21540"/>
                    <a:pt x="10040" y="237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" name="Google Shape;1652;p6"/>
            <p:cNvSpPr/>
            <p:nvPr/>
          </p:nvSpPr>
          <p:spPr>
            <a:xfrm>
              <a:off x="3793925" y="3092425"/>
              <a:ext cx="237900" cy="240800"/>
            </a:xfrm>
            <a:custGeom>
              <a:avLst/>
              <a:gdLst/>
              <a:ahLst/>
              <a:cxnLst/>
              <a:rect l="l" t="t" r="r" b="b"/>
              <a:pathLst>
                <a:path w="9516" h="9632" extrusionOk="0">
                  <a:moveTo>
                    <a:pt x="4729" y="9632"/>
                  </a:moveTo>
                  <a:cubicBezTo>
                    <a:pt x="2102" y="9632"/>
                    <a:pt x="1" y="7414"/>
                    <a:pt x="1" y="4845"/>
                  </a:cubicBezTo>
                  <a:cubicBezTo>
                    <a:pt x="1" y="2277"/>
                    <a:pt x="2219" y="1"/>
                    <a:pt x="4787" y="59"/>
                  </a:cubicBezTo>
                  <a:cubicBezTo>
                    <a:pt x="7356" y="117"/>
                    <a:pt x="9515" y="2335"/>
                    <a:pt x="9515" y="4904"/>
                  </a:cubicBezTo>
                  <a:cubicBezTo>
                    <a:pt x="9515" y="7472"/>
                    <a:pt x="7356" y="9632"/>
                    <a:pt x="4729" y="963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" name="Google Shape;1653;p6"/>
            <p:cNvSpPr/>
            <p:nvPr/>
          </p:nvSpPr>
          <p:spPr>
            <a:xfrm>
              <a:off x="3300700" y="2600650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729" y="9574"/>
                  </a:moveTo>
                  <a:cubicBezTo>
                    <a:pt x="2102" y="9574"/>
                    <a:pt x="1" y="7414"/>
                    <a:pt x="1" y="4787"/>
                  </a:cubicBezTo>
                  <a:cubicBezTo>
                    <a:pt x="1" y="2161"/>
                    <a:pt x="2160" y="1"/>
                    <a:pt x="4729" y="59"/>
                  </a:cubicBezTo>
                  <a:cubicBezTo>
                    <a:pt x="7355" y="59"/>
                    <a:pt x="9573" y="2277"/>
                    <a:pt x="9515" y="4846"/>
                  </a:cubicBezTo>
                  <a:cubicBezTo>
                    <a:pt x="9515" y="7414"/>
                    <a:pt x="7297" y="9574"/>
                    <a:pt x="4729" y="957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" name="Google Shape;1654;p6"/>
            <p:cNvSpPr/>
            <p:nvPr/>
          </p:nvSpPr>
          <p:spPr>
            <a:xfrm>
              <a:off x="3547325" y="3093900"/>
              <a:ext cx="237875" cy="239325"/>
            </a:xfrm>
            <a:custGeom>
              <a:avLst/>
              <a:gdLst/>
              <a:ahLst/>
              <a:cxnLst/>
              <a:rect l="l" t="t" r="r" b="b"/>
              <a:pathLst>
                <a:path w="9515" h="9573" extrusionOk="0">
                  <a:moveTo>
                    <a:pt x="9515" y="4786"/>
                  </a:moveTo>
                  <a:cubicBezTo>
                    <a:pt x="9515" y="7355"/>
                    <a:pt x="7355" y="9573"/>
                    <a:pt x="4728" y="9573"/>
                  </a:cubicBezTo>
                  <a:cubicBezTo>
                    <a:pt x="2160" y="9573"/>
                    <a:pt x="0" y="7355"/>
                    <a:pt x="0" y="4786"/>
                  </a:cubicBezTo>
                  <a:cubicBezTo>
                    <a:pt x="59" y="2218"/>
                    <a:pt x="2160" y="58"/>
                    <a:pt x="4728" y="58"/>
                  </a:cubicBezTo>
                  <a:cubicBezTo>
                    <a:pt x="7297" y="0"/>
                    <a:pt x="9515" y="2218"/>
                    <a:pt x="9515" y="47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" name="Google Shape;1655;p6"/>
            <p:cNvSpPr/>
            <p:nvPr/>
          </p:nvSpPr>
          <p:spPr>
            <a:xfrm>
              <a:off x="3299250" y="2848725"/>
              <a:ext cx="239350" cy="237900"/>
            </a:xfrm>
            <a:custGeom>
              <a:avLst/>
              <a:gdLst/>
              <a:ahLst/>
              <a:cxnLst/>
              <a:rect l="l" t="t" r="r" b="b"/>
              <a:pathLst>
                <a:path w="9574" h="9516" extrusionOk="0">
                  <a:moveTo>
                    <a:pt x="9573" y="4729"/>
                  </a:moveTo>
                  <a:cubicBezTo>
                    <a:pt x="9573" y="7355"/>
                    <a:pt x="7355" y="9515"/>
                    <a:pt x="4787" y="9515"/>
                  </a:cubicBezTo>
                  <a:cubicBezTo>
                    <a:pt x="2160" y="9457"/>
                    <a:pt x="0" y="7297"/>
                    <a:pt x="59" y="4729"/>
                  </a:cubicBezTo>
                  <a:cubicBezTo>
                    <a:pt x="117" y="2102"/>
                    <a:pt x="2218" y="1"/>
                    <a:pt x="4787" y="1"/>
                  </a:cubicBezTo>
                  <a:cubicBezTo>
                    <a:pt x="7355" y="1"/>
                    <a:pt x="9573" y="2160"/>
                    <a:pt x="957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" name="Google Shape;1656;p6"/>
            <p:cNvSpPr/>
            <p:nvPr/>
          </p:nvSpPr>
          <p:spPr>
            <a:xfrm>
              <a:off x="4036175" y="2358425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904" y="59"/>
                  </a:moveTo>
                  <a:cubicBezTo>
                    <a:pt x="7530" y="175"/>
                    <a:pt x="9573" y="2277"/>
                    <a:pt x="9456" y="4903"/>
                  </a:cubicBezTo>
                  <a:cubicBezTo>
                    <a:pt x="9398" y="7530"/>
                    <a:pt x="7238" y="9573"/>
                    <a:pt x="4670" y="9456"/>
                  </a:cubicBezTo>
                  <a:cubicBezTo>
                    <a:pt x="2043" y="9398"/>
                    <a:pt x="0" y="7238"/>
                    <a:pt x="59" y="4670"/>
                  </a:cubicBezTo>
                  <a:cubicBezTo>
                    <a:pt x="176" y="2043"/>
                    <a:pt x="2277" y="0"/>
                    <a:pt x="490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" name="Google Shape;1657;p6"/>
            <p:cNvSpPr/>
            <p:nvPr/>
          </p:nvSpPr>
          <p:spPr>
            <a:xfrm>
              <a:off x="4039100" y="3098275"/>
              <a:ext cx="232050" cy="232050"/>
            </a:xfrm>
            <a:custGeom>
              <a:avLst/>
              <a:gdLst/>
              <a:ahLst/>
              <a:cxnLst/>
              <a:rect l="l" t="t" r="r" b="b"/>
              <a:pathLst>
                <a:path w="9282" h="9282" extrusionOk="0">
                  <a:moveTo>
                    <a:pt x="4670" y="0"/>
                  </a:moveTo>
                  <a:cubicBezTo>
                    <a:pt x="7238" y="0"/>
                    <a:pt x="9281" y="2043"/>
                    <a:pt x="9281" y="4670"/>
                  </a:cubicBezTo>
                  <a:cubicBezTo>
                    <a:pt x="9281" y="7238"/>
                    <a:pt x="7180" y="9281"/>
                    <a:pt x="4611" y="9281"/>
                  </a:cubicBezTo>
                  <a:cubicBezTo>
                    <a:pt x="2043" y="9223"/>
                    <a:pt x="0" y="7180"/>
                    <a:pt x="0" y="4611"/>
                  </a:cubicBezTo>
                  <a:cubicBezTo>
                    <a:pt x="0" y="2043"/>
                    <a:pt x="2102" y="0"/>
                    <a:pt x="467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" name="Google Shape;1658;p6"/>
            <p:cNvSpPr/>
            <p:nvPr/>
          </p:nvSpPr>
          <p:spPr>
            <a:xfrm>
              <a:off x="3303625" y="2361350"/>
              <a:ext cx="232050" cy="232025"/>
            </a:xfrm>
            <a:custGeom>
              <a:avLst/>
              <a:gdLst/>
              <a:ahLst/>
              <a:cxnLst/>
              <a:rect l="l" t="t" r="r" b="b"/>
              <a:pathLst>
                <a:path w="9282" h="9281" extrusionOk="0">
                  <a:moveTo>
                    <a:pt x="0" y="4670"/>
                  </a:moveTo>
                  <a:cubicBezTo>
                    <a:pt x="0" y="2101"/>
                    <a:pt x="2043" y="0"/>
                    <a:pt x="4612" y="0"/>
                  </a:cubicBezTo>
                  <a:cubicBezTo>
                    <a:pt x="7238" y="0"/>
                    <a:pt x="9281" y="2101"/>
                    <a:pt x="9281" y="4670"/>
                  </a:cubicBezTo>
                  <a:cubicBezTo>
                    <a:pt x="9223" y="7238"/>
                    <a:pt x="7180" y="9281"/>
                    <a:pt x="4670" y="9281"/>
                  </a:cubicBezTo>
                  <a:cubicBezTo>
                    <a:pt x="2043" y="9281"/>
                    <a:pt x="0" y="7238"/>
                    <a:pt x="0" y="46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" name="Google Shape;1659;p6"/>
            <p:cNvSpPr/>
            <p:nvPr/>
          </p:nvSpPr>
          <p:spPr>
            <a:xfrm>
              <a:off x="3303625" y="3098275"/>
              <a:ext cx="232050" cy="230575"/>
            </a:xfrm>
            <a:custGeom>
              <a:avLst/>
              <a:gdLst/>
              <a:ahLst/>
              <a:cxnLst/>
              <a:rect l="l" t="t" r="r" b="b"/>
              <a:pathLst>
                <a:path w="9282" h="9223" extrusionOk="0">
                  <a:moveTo>
                    <a:pt x="4670" y="9223"/>
                  </a:moveTo>
                  <a:cubicBezTo>
                    <a:pt x="2160" y="9223"/>
                    <a:pt x="59" y="7180"/>
                    <a:pt x="59" y="4670"/>
                  </a:cubicBezTo>
                  <a:cubicBezTo>
                    <a:pt x="0" y="2160"/>
                    <a:pt x="2102" y="0"/>
                    <a:pt x="4612" y="59"/>
                  </a:cubicBezTo>
                  <a:cubicBezTo>
                    <a:pt x="7122" y="59"/>
                    <a:pt x="9165" y="2101"/>
                    <a:pt x="9223" y="4553"/>
                  </a:cubicBezTo>
                  <a:cubicBezTo>
                    <a:pt x="9281" y="7063"/>
                    <a:pt x="7180" y="9223"/>
                    <a:pt x="4670" y="922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" name="Google Shape;1660;p6"/>
            <p:cNvSpPr/>
            <p:nvPr/>
          </p:nvSpPr>
          <p:spPr>
            <a:xfrm>
              <a:off x="3798325" y="2116175"/>
              <a:ext cx="229125" cy="230600"/>
            </a:xfrm>
            <a:custGeom>
              <a:avLst/>
              <a:gdLst/>
              <a:ahLst/>
              <a:cxnLst/>
              <a:rect l="l" t="t" r="r" b="b"/>
              <a:pathLst>
                <a:path w="9165" h="9224" extrusionOk="0">
                  <a:moveTo>
                    <a:pt x="9164" y="4612"/>
                  </a:moveTo>
                  <a:cubicBezTo>
                    <a:pt x="9164" y="7122"/>
                    <a:pt x="7063" y="9223"/>
                    <a:pt x="4553" y="9165"/>
                  </a:cubicBezTo>
                  <a:cubicBezTo>
                    <a:pt x="2043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1"/>
                  </a:cubicBezTo>
                  <a:cubicBezTo>
                    <a:pt x="7121" y="59"/>
                    <a:pt x="9164" y="2102"/>
                    <a:pt x="9164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" name="Google Shape;1661;p6"/>
            <p:cNvSpPr/>
            <p:nvPr/>
          </p:nvSpPr>
          <p:spPr>
            <a:xfrm>
              <a:off x="4287175" y="2605025"/>
              <a:ext cx="230575" cy="230600"/>
            </a:xfrm>
            <a:custGeom>
              <a:avLst/>
              <a:gdLst/>
              <a:ahLst/>
              <a:cxnLst/>
              <a:rect l="l" t="t" r="r" b="b"/>
              <a:pathLst>
                <a:path w="9223" h="9224" extrusionOk="0">
                  <a:moveTo>
                    <a:pt x="9223" y="4612"/>
                  </a:moveTo>
                  <a:cubicBezTo>
                    <a:pt x="9223" y="7122"/>
                    <a:pt x="7063" y="9223"/>
                    <a:pt x="4553" y="9223"/>
                  </a:cubicBezTo>
                  <a:cubicBezTo>
                    <a:pt x="2101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59"/>
                  </a:cubicBezTo>
                  <a:cubicBezTo>
                    <a:pt x="7121" y="59"/>
                    <a:pt x="9164" y="2102"/>
                    <a:pt x="9223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" name="Google Shape;1662;p6"/>
            <p:cNvSpPr/>
            <p:nvPr/>
          </p:nvSpPr>
          <p:spPr>
            <a:xfrm>
              <a:off x="4287175" y="2853100"/>
              <a:ext cx="229125" cy="229150"/>
            </a:xfrm>
            <a:custGeom>
              <a:avLst/>
              <a:gdLst/>
              <a:ahLst/>
              <a:cxnLst/>
              <a:rect l="l" t="t" r="r" b="b"/>
              <a:pathLst>
                <a:path w="9165" h="9166" extrusionOk="0">
                  <a:moveTo>
                    <a:pt x="4611" y="9165"/>
                  </a:moveTo>
                  <a:cubicBezTo>
                    <a:pt x="2101" y="9107"/>
                    <a:pt x="0" y="7064"/>
                    <a:pt x="59" y="4554"/>
                  </a:cubicBezTo>
                  <a:cubicBezTo>
                    <a:pt x="59" y="2044"/>
                    <a:pt x="2101" y="1"/>
                    <a:pt x="4611" y="1"/>
                  </a:cubicBezTo>
                  <a:cubicBezTo>
                    <a:pt x="7121" y="1"/>
                    <a:pt x="9164" y="2102"/>
                    <a:pt x="9164" y="4554"/>
                  </a:cubicBezTo>
                  <a:cubicBezTo>
                    <a:pt x="9164" y="7064"/>
                    <a:pt x="7063" y="9165"/>
                    <a:pt x="4611" y="91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" name="Google Shape;1663;p6"/>
            <p:cNvSpPr/>
            <p:nvPr/>
          </p:nvSpPr>
          <p:spPr>
            <a:xfrm>
              <a:off x="3551700" y="2116175"/>
              <a:ext cx="229125" cy="229125"/>
            </a:xfrm>
            <a:custGeom>
              <a:avLst/>
              <a:gdLst/>
              <a:ahLst/>
              <a:cxnLst/>
              <a:rect l="l" t="t" r="r" b="b"/>
              <a:pathLst>
                <a:path w="9165" h="9165" extrusionOk="0">
                  <a:moveTo>
                    <a:pt x="9165" y="4612"/>
                  </a:moveTo>
                  <a:cubicBezTo>
                    <a:pt x="9106" y="7122"/>
                    <a:pt x="7063" y="9165"/>
                    <a:pt x="4553" y="9165"/>
                  </a:cubicBezTo>
                  <a:cubicBezTo>
                    <a:pt x="2043" y="9165"/>
                    <a:pt x="0" y="7064"/>
                    <a:pt x="0" y="4554"/>
                  </a:cubicBezTo>
                  <a:cubicBezTo>
                    <a:pt x="0" y="2044"/>
                    <a:pt x="2102" y="1"/>
                    <a:pt x="4612" y="59"/>
                  </a:cubicBezTo>
                  <a:cubicBezTo>
                    <a:pt x="7122" y="59"/>
                    <a:pt x="9165" y="2102"/>
                    <a:pt x="9165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" name="Google Shape;1664;p6"/>
            <p:cNvSpPr/>
            <p:nvPr/>
          </p:nvSpPr>
          <p:spPr>
            <a:xfrm>
              <a:off x="3799775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7005" y="8990"/>
                    <a:pt x="4495" y="8990"/>
                  </a:cubicBezTo>
                  <a:cubicBezTo>
                    <a:pt x="1985" y="8990"/>
                    <a:pt x="0" y="7005"/>
                    <a:pt x="0" y="4495"/>
                  </a:cubicBezTo>
                  <a:cubicBezTo>
                    <a:pt x="0" y="1985"/>
                    <a:pt x="1985" y="1"/>
                    <a:pt x="4495" y="1"/>
                  </a:cubicBezTo>
                  <a:cubicBezTo>
                    <a:pt x="7005" y="1"/>
                    <a:pt x="8989" y="1985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" name="Google Shape;1665;p6"/>
            <p:cNvSpPr/>
            <p:nvPr/>
          </p:nvSpPr>
          <p:spPr>
            <a:xfrm>
              <a:off x="4290075" y="236572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95"/>
                  </a:moveTo>
                  <a:cubicBezTo>
                    <a:pt x="8990" y="7005"/>
                    <a:pt x="7005" y="8989"/>
                    <a:pt x="4495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1985" y="0"/>
                    <a:pt x="4437" y="0"/>
                  </a:cubicBezTo>
                  <a:cubicBezTo>
                    <a:pt x="6947" y="0"/>
                    <a:pt x="8990" y="1985"/>
                    <a:pt x="8990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" name="Google Shape;1666;p6"/>
            <p:cNvSpPr/>
            <p:nvPr/>
          </p:nvSpPr>
          <p:spPr>
            <a:xfrm>
              <a:off x="3553150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37"/>
                  </a:moveTo>
                  <a:cubicBezTo>
                    <a:pt x="8990" y="6947"/>
                    <a:pt x="7005" y="8990"/>
                    <a:pt x="4495" y="8990"/>
                  </a:cubicBezTo>
                  <a:cubicBezTo>
                    <a:pt x="1985" y="8990"/>
                    <a:pt x="1" y="6947"/>
                    <a:pt x="1" y="4437"/>
                  </a:cubicBezTo>
                  <a:cubicBezTo>
                    <a:pt x="1" y="1985"/>
                    <a:pt x="1985" y="1"/>
                    <a:pt x="4437" y="1"/>
                  </a:cubicBezTo>
                  <a:cubicBezTo>
                    <a:pt x="6947" y="1"/>
                    <a:pt x="8990" y="1985"/>
                    <a:pt x="8990" y="443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" name="Google Shape;1667;p6"/>
            <p:cNvSpPr/>
            <p:nvPr/>
          </p:nvSpPr>
          <p:spPr>
            <a:xfrm>
              <a:off x="3064300" y="260795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4"/>
                  </a:moveTo>
                  <a:cubicBezTo>
                    <a:pt x="8990" y="7063"/>
                    <a:pt x="6947" y="8990"/>
                    <a:pt x="4437" y="8990"/>
                  </a:cubicBezTo>
                  <a:cubicBezTo>
                    <a:pt x="1927" y="8990"/>
                    <a:pt x="1" y="6947"/>
                    <a:pt x="1" y="4437"/>
                  </a:cubicBezTo>
                  <a:cubicBezTo>
                    <a:pt x="1" y="1985"/>
                    <a:pt x="2044" y="1"/>
                    <a:pt x="4495" y="1"/>
                  </a:cubicBezTo>
                  <a:cubicBezTo>
                    <a:pt x="7005" y="1"/>
                    <a:pt x="8990" y="2044"/>
                    <a:pt x="8990" y="455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" name="Google Shape;1668;p6"/>
            <p:cNvSpPr/>
            <p:nvPr/>
          </p:nvSpPr>
          <p:spPr>
            <a:xfrm>
              <a:off x="3064300" y="28545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3"/>
                  </a:moveTo>
                  <a:cubicBezTo>
                    <a:pt x="8990" y="7005"/>
                    <a:pt x="6947" y="8989"/>
                    <a:pt x="4437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2044" y="0"/>
                    <a:pt x="4554" y="0"/>
                  </a:cubicBezTo>
                  <a:cubicBezTo>
                    <a:pt x="7005" y="59"/>
                    <a:pt x="8990" y="2043"/>
                    <a:pt x="8990" y="45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" name="Google Shape;1669;p6"/>
            <p:cNvSpPr/>
            <p:nvPr/>
          </p:nvSpPr>
          <p:spPr>
            <a:xfrm>
              <a:off x="4043475" y="211910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6946" y="8990"/>
                    <a:pt x="4436" y="8990"/>
                  </a:cubicBezTo>
                  <a:cubicBezTo>
                    <a:pt x="1985" y="8931"/>
                    <a:pt x="0" y="6947"/>
                    <a:pt x="0" y="4495"/>
                  </a:cubicBezTo>
                  <a:cubicBezTo>
                    <a:pt x="0" y="1985"/>
                    <a:pt x="2043" y="1"/>
                    <a:pt x="4553" y="1"/>
                  </a:cubicBezTo>
                  <a:cubicBezTo>
                    <a:pt x="7005" y="1"/>
                    <a:pt x="8989" y="2044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" name="Google Shape;1670;p6"/>
            <p:cNvSpPr/>
            <p:nvPr/>
          </p:nvSpPr>
          <p:spPr>
            <a:xfrm>
              <a:off x="3308000" y="2119100"/>
              <a:ext cx="223300" cy="224750"/>
            </a:xfrm>
            <a:custGeom>
              <a:avLst/>
              <a:gdLst/>
              <a:ahLst/>
              <a:cxnLst/>
              <a:rect l="l" t="t" r="r" b="b"/>
              <a:pathLst>
                <a:path w="8932" h="8990" extrusionOk="0">
                  <a:moveTo>
                    <a:pt x="4495" y="59"/>
                  </a:moveTo>
                  <a:cubicBezTo>
                    <a:pt x="6888" y="59"/>
                    <a:pt x="8931" y="2102"/>
                    <a:pt x="8931" y="4495"/>
                  </a:cubicBezTo>
                  <a:cubicBezTo>
                    <a:pt x="8873" y="6947"/>
                    <a:pt x="6830" y="8990"/>
                    <a:pt x="4378" y="8931"/>
                  </a:cubicBezTo>
                  <a:cubicBezTo>
                    <a:pt x="1985" y="8873"/>
                    <a:pt x="1" y="6888"/>
                    <a:pt x="1" y="4495"/>
                  </a:cubicBezTo>
                  <a:cubicBezTo>
                    <a:pt x="1" y="2044"/>
                    <a:pt x="2044" y="1"/>
                    <a:pt x="449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" name="Google Shape;1671;p6"/>
            <p:cNvSpPr/>
            <p:nvPr/>
          </p:nvSpPr>
          <p:spPr>
            <a:xfrm>
              <a:off x="4290075" y="3102650"/>
              <a:ext cx="223300" cy="223275"/>
            </a:xfrm>
            <a:custGeom>
              <a:avLst/>
              <a:gdLst/>
              <a:ahLst/>
              <a:cxnLst/>
              <a:rect l="l" t="t" r="r" b="b"/>
              <a:pathLst>
                <a:path w="8932" h="8931" extrusionOk="0">
                  <a:moveTo>
                    <a:pt x="8932" y="4436"/>
                  </a:moveTo>
                  <a:cubicBezTo>
                    <a:pt x="8932" y="6888"/>
                    <a:pt x="6947" y="8931"/>
                    <a:pt x="4495" y="8931"/>
                  </a:cubicBezTo>
                  <a:cubicBezTo>
                    <a:pt x="2044" y="8931"/>
                    <a:pt x="1" y="6888"/>
                    <a:pt x="1" y="4436"/>
                  </a:cubicBezTo>
                  <a:cubicBezTo>
                    <a:pt x="59" y="2043"/>
                    <a:pt x="2044" y="0"/>
                    <a:pt x="4437" y="0"/>
                  </a:cubicBezTo>
                  <a:cubicBezTo>
                    <a:pt x="6889" y="0"/>
                    <a:pt x="8932" y="1985"/>
                    <a:pt x="8932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" name="Google Shape;1672;p6"/>
            <p:cNvSpPr/>
            <p:nvPr/>
          </p:nvSpPr>
          <p:spPr>
            <a:xfrm>
              <a:off x="4043475" y="3346350"/>
              <a:ext cx="223275" cy="221825"/>
            </a:xfrm>
            <a:custGeom>
              <a:avLst/>
              <a:gdLst/>
              <a:ahLst/>
              <a:cxnLst/>
              <a:rect l="l" t="t" r="r" b="b"/>
              <a:pathLst>
                <a:path w="8931" h="8873" extrusionOk="0">
                  <a:moveTo>
                    <a:pt x="8931" y="4378"/>
                  </a:moveTo>
                  <a:cubicBezTo>
                    <a:pt x="8931" y="6829"/>
                    <a:pt x="6888" y="8872"/>
                    <a:pt x="4495" y="8872"/>
                  </a:cubicBezTo>
                  <a:cubicBezTo>
                    <a:pt x="2043" y="8872"/>
                    <a:pt x="59" y="6888"/>
                    <a:pt x="59" y="4436"/>
                  </a:cubicBezTo>
                  <a:cubicBezTo>
                    <a:pt x="0" y="2043"/>
                    <a:pt x="2043" y="0"/>
                    <a:pt x="4495" y="0"/>
                  </a:cubicBezTo>
                  <a:cubicBezTo>
                    <a:pt x="6888" y="0"/>
                    <a:pt x="8873" y="1985"/>
                    <a:pt x="8931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" name="Google Shape;1673;p6"/>
            <p:cNvSpPr/>
            <p:nvPr/>
          </p:nvSpPr>
          <p:spPr>
            <a:xfrm>
              <a:off x="3065775" y="2365725"/>
              <a:ext cx="221825" cy="223275"/>
            </a:xfrm>
            <a:custGeom>
              <a:avLst/>
              <a:gdLst/>
              <a:ahLst/>
              <a:cxnLst/>
              <a:rect l="l" t="t" r="r" b="b"/>
              <a:pathLst>
                <a:path w="8873" h="8931" extrusionOk="0">
                  <a:moveTo>
                    <a:pt x="4378" y="8931"/>
                  </a:moveTo>
                  <a:cubicBezTo>
                    <a:pt x="1985" y="8872"/>
                    <a:pt x="0" y="6888"/>
                    <a:pt x="0" y="4495"/>
                  </a:cubicBezTo>
                  <a:cubicBezTo>
                    <a:pt x="0" y="2043"/>
                    <a:pt x="2101" y="0"/>
                    <a:pt x="4495" y="59"/>
                  </a:cubicBezTo>
                  <a:cubicBezTo>
                    <a:pt x="6946" y="117"/>
                    <a:pt x="8872" y="2101"/>
                    <a:pt x="8872" y="4495"/>
                  </a:cubicBezTo>
                  <a:cubicBezTo>
                    <a:pt x="8814" y="6946"/>
                    <a:pt x="6829" y="8931"/>
                    <a:pt x="4378" y="88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" name="Google Shape;1674;p6"/>
            <p:cNvSpPr/>
            <p:nvPr/>
          </p:nvSpPr>
          <p:spPr>
            <a:xfrm>
              <a:off x="3309450" y="3346350"/>
              <a:ext cx="220375" cy="220375"/>
            </a:xfrm>
            <a:custGeom>
              <a:avLst/>
              <a:gdLst/>
              <a:ahLst/>
              <a:cxnLst/>
              <a:rect l="l" t="t" r="r" b="b"/>
              <a:pathLst>
                <a:path w="8815" h="8815" extrusionOk="0">
                  <a:moveTo>
                    <a:pt x="8757" y="4436"/>
                  </a:moveTo>
                  <a:cubicBezTo>
                    <a:pt x="8757" y="6888"/>
                    <a:pt x="6772" y="8814"/>
                    <a:pt x="4320" y="8814"/>
                  </a:cubicBezTo>
                  <a:cubicBezTo>
                    <a:pt x="1927" y="8756"/>
                    <a:pt x="1" y="6829"/>
                    <a:pt x="1" y="4378"/>
                  </a:cubicBezTo>
                  <a:cubicBezTo>
                    <a:pt x="59" y="1926"/>
                    <a:pt x="1986" y="0"/>
                    <a:pt x="4437" y="58"/>
                  </a:cubicBezTo>
                  <a:cubicBezTo>
                    <a:pt x="6889" y="58"/>
                    <a:pt x="8815" y="2043"/>
                    <a:pt x="8757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" name="Google Shape;1675;p6"/>
            <p:cNvSpPr/>
            <p:nvPr/>
          </p:nvSpPr>
          <p:spPr>
            <a:xfrm>
              <a:off x="3067225" y="3104100"/>
              <a:ext cx="218900" cy="218925"/>
            </a:xfrm>
            <a:custGeom>
              <a:avLst/>
              <a:gdLst/>
              <a:ahLst/>
              <a:cxnLst/>
              <a:rect l="l" t="t" r="r" b="b"/>
              <a:pathLst>
                <a:path w="8756" h="8757" extrusionOk="0">
                  <a:moveTo>
                    <a:pt x="8756" y="4378"/>
                  </a:moveTo>
                  <a:cubicBezTo>
                    <a:pt x="8756" y="6830"/>
                    <a:pt x="6830" y="8756"/>
                    <a:pt x="4378" y="8756"/>
                  </a:cubicBezTo>
                  <a:cubicBezTo>
                    <a:pt x="1927" y="8756"/>
                    <a:pt x="0" y="6830"/>
                    <a:pt x="0" y="4378"/>
                  </a:cubicBezTo>
                  <a:cubicBezTo>
                    <a:pt x="0" y="1927"/>
                    <a:pt x="1927" y="1"/>
                    <a:pt x="4378" y="1"/>
                  </a:cubicBezTo>
                  <a:cubicBezTo>
                    <a:pt x="6830" y="59"/>
                    <a:pt x="8698" y="1985"/>
                    <a:pt x="8698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" name="Google Shape;1676;p6"/>
            <p:cNvSpPr/>
            <p:nvPr/>
          </p:nvSpPr>
          <p:spPr>
            <a:xfrm>
              <a:off x="4294475" y="2123475"/>
              <a:ext cx="215975" cy="216000"/>
            </a:xfrm>
            <a:custGeom>
              <a:avLst/>
              <a:gdLst/>
              <a:ahLst/>
              <a:cxnLst/>
              <a:rect l="l" t="t" r="r" b="b"/>
              <a:pathLst>
                <a:path w="8639" h="8640" extrusionOk="0">
                  <a:moveTo>
                    <a:pt x="4319" y="1"/>
                  </a:moveTo>
                  <a:cubicBezTo>
                    <a:pt x="6713" y="1"/>
                    <a:pt x="8639" y="1927"/>
                    <a:pt x="8639" y="4320"/>
                  </a:cubicBezTo>
                  <a:cubicBezTo>
                    <a:pt x="8639" y="6713"/>
                    <a:pt x="6654" y="8639"/>
                    <a:pt x="4261" y="8639"/>
                  </a:cubicBezTo>
                  <a:cubicBezTo>
                    <a:pt x="1868" y="8581"/>
                    <a:pt x="0" y="6655"/>
                    <a:pt x="0" y="4262"/>
                  </a:cubicBezTo>
                  <a:cubicBezTo>
                    <a:pt x="0" y="1869"/>
                    <a:pt x="1926" y="1"/>
                    <a:pt x="431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" name="Google Shape;1677;p6"/>
            <p:cNvSpPr/>
            <p:nvPr/>
          </p:nvSpPr>
          <p:spPr>
            <a:xfrm>
              <a:off x="3805600" y="1876875"/>
              <a:ext cx="214550" cy="215975"/>
            </a:xfrm>
            <a:custGeom>
              <a:avLst/>
              <a:gdLst/>
              <a:ahLst/>
              <a:cxnLst/>
              <a:rect l="l" t="t" r="r" b="b"/>
              <a:pathLst>
                <a:path w="8582" h="8639" extrusionOk="0">
                  <a:moveTo>
                    <a:pt x="8581" y="4319"/>
                  </a:moveTo>
                  <a:cubicBezTo>
                    <a:pt x="8581" y="6654"/>
                    <a:pt x="6655" y="8581"/>
                    <a:pt x="4320" y="8639"/>
                  </a:cubicBezTo>
                  <a:cubicBezTo>
                    <a:pt x="1927" y="8639"/>
                    <a:pt x="1" y="6654"/>
                    <a:pt x="1" y="4319"/>
                  </a:cubicBezTo>
                  <a:cubicBezTo>
                    <a:pt x="1" y="1926"/>
                    <a:pt x="1927" y="0"/>
                    <a:pt x="4262" y="0"/>
                  </a:cubicBezTo>
                  <a:cubicBezTo>
                    <a:pt x="6655" y="0"/>
                    <a:pt x="8581" y="1926"/>
                    <a:pt x="8581" y="43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" name="Google Shape;1678;p6"/>
            <p:cNvSpPr/>
            <p:nvPr/>
          </p:nvSpPr>
          <p:spPr>
            <a:xfrm>
              <a:off x="4541075" y="2612325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4320" y="1"/>
                  </a:moveTo>
                  <a:cubicBezTo>
                    <a:pt x="6713" y="1"/>
                    <a:pt x="8639" y="1985"/>
                    <a:pt x="8639" y="4320"/>
                  </a:cubicBezTo>
                  <a:cubicBezTo>
                    <a:pt x="8639" y="6713"/>
                    <a:pt x="6713" y="8640"/>
                    <a:pt x="4320" y="8640"/>
                  </a:cubicBezTo>
                  <a:cubicBezTo>
                    <a:pt x="1927" y="8640"/>
                    <a:pt x="1" y="6713"/>
                    <a:pt x="1" y="4320"/>
                  </a:cubicBezTo>
                  <a:cubicBezTo>
                    <a:pt x="1" y="1985"/>
                    <a:pt x="1927" y="1"/>
                    <a:pt x="432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" name="Google Shape;1679;p6"/>
            <p:cNvSpPr/>
            <p:nvPr/>
          </p:nvSpPr>
          <p:spPr>
            <a:xfrm>
              <a:off x="4541075" y="2858950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8639" y="4320"/>
                  </a:moveTo>
                  <a:cubicBezTo>
                    <a:pt x="8639" y="6655"/>
                    <a:pt x="6655" y="8639"/>
                    <a:pt x="4320" y="8639"/>
                  </a:cubicBezTo>
                  <a:cubicBezTo>
                    <a:pt x="1927" y="8639"/>
                    <a:pt x="1" y="6713"/>
                    <a:pt x="1" y="4320"/>
                  </a:cubicBezTo>
                  <a:cubicBezTo>
                    <a:pt x="1" y="1985"/>
                    <a:pt x="1927" y="59"/>
                    <a:pt x="4262" y="59"/>
                  </a:cubicBezTo>
                  <a:cubicBezTo>
                    <a:pt x="6655" y="0"/>
                    <a:pt x="8581" y="1927"/>
                    <a:pt x="8639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" name="Google Shape;1680;p6"/>
            <p:cNvSpPr/>
            <p:nvPr/>
          </p:nvSpPr>
          <p:spPr>
            <a:xfrm>
              <a:off x="3557525" y="1875400"/>
              <a:ext cx="217475" cy="217450"/>
            </a:xfrm>
            <a:custGeom>
              <a:avLst/>
              <a:gdLst/>
              <a:ahLst/>
              <a:cxnLst/>
              <a:rect l="l" t="t" r="r" b="b"/>
              <a:pathLst>
                <a:path w="8699" h="8698" extrusionOk="0">
                  <a:moveTo>
                    <a:pt x="4262" y="8640"/>
                  </a:moveTo>
                  <a:cubicBezTo>
                    <a:pt x="1927" y="8640"/>
                    <a:pt x="1" y="6597"/>
                    <a:pt x="59" y="4262"/>
                  </a:cubicBezTo>
                  <a:cubicBezTo>
                    <a:pt x="118" y="1927"/>
                    <a:pt x="2102" y="1"/>
                    <a:pt x="4379" y="59"/>
                  </a:cubicBezTo>
                  <a:cubicBezTo>
                    <a:pt x="6772" y="117"/>
                    <a:pt x="8698" y="2102"/>
                    <a:pt x="8640" y="4437"/>
                  </a:cubicBezTo>
                  <a:cubicBezTo>
                    <a:pt x="8581" y="6830"/>
                    <a:pt x="6597" y="8698"/>
                    <a:pt x="4262" y="864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" name="Google Shape;1681;p6"/>
            <p:cNvSpPr/>
            <p:nvPr/>
          </p:nvSpPr>
          <p:spPr>
            <a:xfrm>
              <a:off x="3070150" y="2123475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6" y="8581"/>
                    <a:pt x="0" y="6597"/>
                    <a:pt x="0" y="4262"/>
                  </a:cubicBezTo>
                  <a:cubicBezTo>
                    <a:pt x="0" y="1927"/>
                    <a:pt x="1926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" name="Google Shape;1682;p6"/>
            <p:cNvSpPr/>
            <p:nvPr/>
          </p:nvSpPr>
          <p:spPr>
            <a:xfrm>
              <a:off x="4295925" y="3349250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7" y="8581"/>
                    <a:pt x="0" y="6597"/>
                    <a:pt x="0" y="4320"/>
                  </a:cubicBezTo>
                  <a:cubicBezTo>
                    <a:pt x="0" y="1985"/>
                    <a:pt x="1927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" name="Google Shape;1683;p6"/>
            <p:cNvSpPr/>
            <p:nvPr/>
          </p:nvSpPr>
          <p:spPr>
            <a:xfrm>
              <a:off x="4542525" y="2371550"/>
              <a:ext cx="213100" cy="213075"/>
            </a:xfrm>
            <a:custGeom>
              <a:avLst/>
              <a:gdLst/>
              <a:ahLst/>
              <a:cxnLst/>
              <a:rect l="l" t="t" r="r" b="b"/>
              <a:pathLst>
                <a:path w="8524" h="8523" extrusionOk="0">
                  <a:moveTo>
                    <a:pt x="8523" y="4203"/>
                  </a:moveTo>
                  <a:cubicBezTo>
                    <a:pt x="8523" y="6596"/>
                    <a:pt x="6597" y="8523"/>
                    <a:pt x="4262" y="8464"/>
                  </a:cubicBezTo>
                  <a:cubicBezTo>
                    <a:pt x="1927" y="8464"/>
                    <a:pt x="59" y="6596"/>
                    <a:pt x="1" y="4262"/>
                  </a:cubicBezTo>
                  <a:cubicBezTo>
                    <a:pt x="1" y="1927"/>
                    <a:pt x="1927" y="1"/>
                    <a:pt x="4262" y="1"/>
                  </a:cubicBezTo>
                  <a:cubicBezTo>
                    <a:pt x="6597" y="1"/>
                    <a:pt x="8465" y="1868"/>
                    <a:pt x="8523" y="42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" name="Google Shape;1684;p6"/>
            <p:cNvSpPr/>
            <p:nvPr/>
          </p:nvSpPr>
          <p:spPr>
            <a:xfrm>
              <a:off x="4049300" y="1878325"/>
              <a:ext cx="213075" cy="211625"/>
            </a:xfrm>
            <a:custGeom>
              <a:avLst/>
              <a:gdLst/>
              <a:ahLst/>
              <a:cxnLst/>
              <a:rect l="l" t="t" r="r" b="b"/>
              <a:pathLst>
                <a:path w="8523" h="8465" extrusionOk="0">
                  <a:moveTo>
                    <a:pt x="4203" y="0"/>
                  </a:moveTo>
                  <a:cubicBezTo>
                    <a:pt x="6538" y="0"/>
                    <a:pt x="8464" y="1868"/>
                    <a:pt x="8464" y="4203"/>
                  </a:cubicBezTo>
                  <a:cubicBezTo>
                    <a:pt x="8523" y="6538"/>
                    <a:pt x="6655" y="8464"/>
                    <a:pt x="4262" y="8464"/>
                  </a:cubicBezTo>
                  <a:cubicBezTo>
                    <a:pt x="1927" y="8464"/>
                    <a:pt x="1" y="6596"/>
                    <a:pt x="59" y="4203"/>
                  </a:cubicBezTo>
                  <a:cubicBezTo>
                    <a:pt x="59" y="1868"/>
                    <a:pt x="1869" y="0"/>
                    <a:pt x="42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" name="Google Shape;1685;p6"/>
            <p:cNvSpPr/>
            <p:nvPr/>
          </p:nvSpPr>
          <p:spPr>
            <a:xfrm>
              <a:off x="3560450" y="3598800"/>
              <a:ext cx="211625" cy="210150"/>
            </a:xfrm>
            <a:custGeom>
              <a:avLst/>
              <a:gdLst/>
              <a:ahLst/>
              <a:cxnLst/>
              <a:rect l="l" t="t" r="r" b="b"/>
              <a:pathLst>
                <a:path w="8465" h="8406" extrusionOk="0">
                  <a:moveTo>
                    <a:pt x="8406" y="4145"/>
                  </a:moveTo>
                  <a:cubicBezTo>
                    <a:pt x="8464" y="6538"/>
                    <a:pt x="6597" y="8406"/>
                    <a:pt x="4262" y="8406"/>
                  </a:cubicBezTo>
                  <a:cubicBezTo>
                    <a:pt x="1927" y="8406"/>
                    <a:pt x="59" y="6596"/>
                    <a:pt x="1" y="4203"/>
                  </a:cubicBezTo>
                  <a:cubicBezTo>
                    <a:pt x="1" y="1868"/>
                    <a:pt x="1869" y="0"/>
                    <a:pt x="4203" y="0"/>
                  </a:cubicBezTo>
                  <a:cubicBezTo>
                    <a:pt x="6538" y="0"/>
                    <a:pt x="8406" y="1810"/>
                    <a:pt x="8406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" name="Google Shape;1686;p6"/>
            <p:cNvSpPr/>
            <p:nvPr/>
          </p:nvSpPr>
          <p:spPr>
            <a:xfrm>
              <a:off x="3807075" y="3597325"/>
              <a:ext cx="211600" cy="211625"/>
            </a:xfrm>
            <a:custGeom>
              <a:avLst/>
              <a:gdLst/>
              <a:ahLst/>
              <a:cxnLst/>
              <a:rect l="l" t="t" r="r" b="b"/>
              <a:pathLst>
                <a:path w="8464" h="8465" extrusionOk="0">
                  <a:moveTo>
                    <a:pt x="4203" y="8465"/>
                  </a:moveTo>
                  <a:cubicBezTo>
                    <a:pt x="1868" y="8465"/>
                    <a:pt x="0" y="6597"/>
                    <a:pt x="0" y="4204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96" y="1"/>
                    <a:pt x="8464" y="1927"/>
                    <a:pt x="8464" y="4320"/>
                  </a:cubicBezTo>
                  <a:cubicBezTo>
                    <a:pt x="8406" y="6655"/>
                    <a:pt x="6538" y="8465"/>
                    <a:pt x="4203" y="84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" name="Google Shape;1687;p6"/>
            <p:cNvSpPr/>
            <p:nvPr/>
          </p:nvSpPr>
          <p:spPr>
            <a:xfrm>
              <a:off x="2824975" y="2615250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6"/>
                  </a:moveTo>
                  <a:cubicBezTo>
                    <a:pt x="1869" y="8406"/>
                    <a:pt x="1" y="6596"/>
                    <a:pt x="1" y="4203"/>
                  </a:cubicBezTo>
                  <a:cubicBezTo>
                    <a:pt x="1" y="1868"/>
                    <a:pt x="1869" y="1"/>
                    <a:pt x="4262" y="1"/>
                  </a:cubicBezTo>
                  <a:cubicBezTo>
                    <a:pt x="6597" y="1"/>
                    <a:pt x="8406" y="1927"/>
                    <a:pt x="8406" y="4262"/>
                  </a:cubicBezTo>
                  <a:cubicBezTo>
                    <a:pt x="8406" y="6596"/>
                    <a:pt x="6538" y="8406"/>
                    <a:pt x="4204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" name="Google Shape;1688;p6"/>
            <p:cNvSpPr/>
            <p:nvPr/>
          </p:nvSpPr>
          <p:spPr>
            <a:xfrm>
              <a:off x="2824975" y="2861875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5"/>
                  </a:moveTo>
                  <a:cubicBezTo>
                    <a:pt x="1810" y="8405"/>
                    <a:pt x="1" y="6538"/>
                    <a:pt x="1" y="4203"/>
                  </a:cubicBezTo>
                  <a:cubicBezTo>
                    <a:pt x="1" y="1868"/>
                    <a:pt x="1869" y="0"/>
                    <a:pt x="4204" y="0"/>
                  </a:cubicBezTo>
                  <a:cubicBezTo>
                    <a:pt x="6538" y="0"/>
                    <a:pt x="8406" y="1868"/>
                    <a:pt x="8406" y="4203"/>
                  </a:cubicBezTo>
                  <a:cubicBezTo>
                    <a:pt x="8406" y="6596"/>
                    <a:pt x="6538" y="8405"/>
                    <a:pt x="4204" y="840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" name="Google Shape;1689;p6"/>
            <p:cNvSpPr/>
            <p:nvPr/>
          </p:nvSpPr>
          <p:spPr>
            <a:xfrm>
              <a:off x="4544000" y="3108475"/>
              <a:ext cx="210150" cy="210175"/>
            </a:xfrm>
            <a:custGeom>
              <a:avLst/>
              <a:gdLst/>
              <a:ahLst/>
              <a:cxnLst/>
              <a:rect l="l" t="t" r="r" b="b"/>
              <a:pathLst>
                <a:path w="8406" h="8407" extrusionOk="0">
                  <a:moveTo>
                    <a:pt x="4203" y="8406"/>
                  </a:moveTo>
                  <a:cubicBezTo>
                    <a:pt x="1868" y="8406"/>
                    <a:pt x="0" y="6597"/>
                    <a:pt x="0" y="4203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38" y="1"/>
                    <a:pt x="8406" y="1869"/>
                    <a:pt x="8406" y="4203"/>
                  </a:cubicBezTo>
                  <a:cubicBezTo>
                    <a:pt x="8406" y="6538"/>
                    <a:pt x="6596" y="8406"/>
                    <a:pt x="4203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" name="Google Shape;1690;p6"/>
            <p:cNvSpPr/>
            <p:nvPr/>
          </p:nvSpPr>
          <p:spPr>
            <a:xfrm>
              <a:off x="3313850" y="1879775"/>
              <a:ext cx="210150" cy="208700"/>
            </a:xfrm>
            <a:custGeom>
              <a:avLst/>
              <a:gdLst/>
              <a:ahLst/>
              <a:cxnLst/>
              <a:rect l="l" t="t" r="r" b="b"/>
              <a:pathLst>
                <a:path w="8406" h="8348" extrusionOk="0">
                  <a:moveTo>
                    <a:pt x="4203" y="8348"/>
                  </a:moveTo>
                  <a:cubicBezTo>
                    <a:pt x="1868" y="8348"/>
                    <a:pt x="0" y="6480"/>
                    <a:pt x="58" y="4145"/>
                  </a:cubicBezTo>
                  <a:cubicBezTo>
                    <a:pt x="58" y="1810"/>
                    <a:pt x="1926" y="1"/>
                    <a:pt x="4261" y="1"/>
                  </a:cubicBezTo>
                  <a:cubicBezTo>
                    <a:pt x="6596" y="1"/>
                    <a:pt x="8405" y="1869"/>
                    <a:pt x="8405" y="4203"/>
                  </a:cubicBezTo>
                  <a:cubicBezTo>
                    <a:pt x="8405" y="6538"/>
                    <a:pt x="6538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" name="Google Shape;1691;p6"/>
            <p:cNvSpPr/>
            <p:nvPr/>
          </p:nvSpPr>
          <p:spPr>
            <a:xfrm>
              <a:off x="3071600" y="3352175"/>
              <a:ext cx="210150" cy="210150"/>
            </a:xfrm>
            <a:custGeom>
              <a:avLst/>
              <a:gdLst/>
              <a:ahLst/>
              <a:cxnLst/>
              <a:rect l="l" t="t" r="r" b="b"/>
              <a:pathLst>
                <a:path w="8406" h="8406" extrusionOk="0">
                  <a:moveTo>
                    <a:pt x="4262" y="8406"/>
                  </a:moveTo>
                  <a:cubicBezTo>
                    <a:pt x="1868" y="8406"/>
                    <a:pt x="1" y="6538"/>
                    <a:pt x="1" y="4203"/>
                  </a:cubicBezTo>
                  <a:cubicBezTo>
                    <a:pt x="1" y="1868"/>
                    <a:pt x="1868" y="1"/>
                    <a:pt x="4203" y="1"/>
                  </a:cubicBezTo>
                  <a:cubicBezTo>
                    <a:pt x="6538" y="1"/>
                    <a:pt x="8348" y="1810"/>
                    <a:pt x="8406" y="4145"/>
                  </a:cubicBezTo>
                  <a:cubicBezTo>
                    <a:pt x="8406" y="6480"/>
                    <a:pt x="6596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" name="Google Shape;1692;p6"/>
            <p:cNvSpPr/>
            <p:nvPr/>
          </p:nvSpPr>
          <p:spPr>
            <a:xfrm>
              <a:off x="2826450" y="2373025"/>
              <a:ext cx="207225" cy="208675"/>
            </a:xfrm>
            <a:custGeom>
              <a:avLst/>
              <a:gdLst/>
              <a:ahLst/>
              <a:cxnLst/>
              <a:rect l="l" t="t" r="r" b="b"/>
              <a:pathLst>
                <a:path w="8289" h="8347" extrusionOk="0">
                  <a:moveTo>
                    <a:pt x="4145" y="8347"/>
                  </a:moveTo>
                  <a:cubicBezTo>
                    <a:pt x="1810" y="8347"/>
                    <a:pt x="0" y="6479"/>
                    <a:pt x="0" y="4203"/>
                  </a:cubicBezTo>
                  <a:cubicBezTo>
                    <a:pt x="0" y="1868"/>
                    <a:pt x="1868" y="0"/>
                    <a:pt x="4145" y="0"/>
                  </a:cubicBezTo>
                  <a:cubicBezTo>
                    <a:pt x="6421" y="0"/>
                    <a:pt x="8289" y="1868"/>
                    <a:pt x="8289" y="4203"/>
                  </a:cubicBezTo>
                  <a:cubicBezTo>
                    <a:pt x="8289" y="6479"/>
                    <a:pt x="6421" y="8347"/>
                    <a:pt x="4145" y="834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" name="Google Shape;1693;p6"/>
            <p:cNvSpPr/>
            <p:nvPr/>
          </p:nvSpPr>
          <p:spPr>
            <a:xfrm>
              <a:off x="4050775" y="3598800"/>
              <a:ext cx="208700" cy="208700"/>
            </a:xfrm>
            <a:custGeom>
              <a:avLst/>
              <a:gdLst/>
              <a:ahLst/>
              <a:cxnLst/>
              <a:rect l="l" t="t" r="r" b="b"/>
              <a:pathLst>
                <a:path w="8348" h="8348" extrusionOk="0">
                  <a:moveTo>
                    <a:pt x="8347" y="4145"/>
                  </a:moveTo>
                  <a:cubicBezTo>
                    <a:pt x="8347" y="6479"/>
                    <a:pt x="6538" y="8347"/>
                    <a:pt x="4203" y="8347"/>
                  </a:cubicBezTo>
                  <a:cubicBezTo>
                    <a:pt x="1926" y="8347"/>
                    <a:pt x="59" y="6538"/>
                    <a:pt x="59" y="4203"/>
                  </a:cubicBezTo>
                  <a:cubicBezTo>
                    <a:pt x="0" y="1926"/>
                    <a:pt x="1868" y="59"/>
                    <a:pt x="4144" y="59"/>
                  </a:cubicBezTo>
                  <a:cubicBezTo>
                    <a:pt x="6479" y="0"/>
                    <a:pt x="8347" y="1868"/>
                    <a:pt x="8347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" name="Google Shape;1694;p6"/>
            <p:cNvSpPr/>
            <p:nvPr/>
          </p:nvSpPr>
          <p:spPr>
            <a:xfrm>
              <a:off x="3315300" y="3598800"/>
              <a:ext cx="207250" cy="208700"/>
            </a:xfrm>
            <a:custGeom>
              <a:avLst/>
              <a:gdLst/>
              <a:ahLst/>
              <a:cxnLst/>
              <a:rect l="l" t="t" r="r" b="b"/>
              <a:pathLst>
                <a:path w="8290" h="8348" extrusionOk="0">
                  <a:moveTo>
                    <a:pt x="4145" y="59"/>
                  </a:moveTo>
                  <a:cubicBezTo>
                    <a:pt x="6421" y="0"/>
                    <a:pt x="8289" y="1926"/>
                    <a:pt x="8289" y="4203"/>
                  </a:cubicBezTo>
                  <a:cubicBezTo>
                    <a:pt x="8289" y="6421"/>
                    <a:pt x="6421" y="8289"/>
                    <a:pt x="4203" y="8347"/>
                  </a:cubicBezTo>
                  <a:cubicBezTo>
                    <a:pt x="1927" y="8347"/>
                    <a:pt x="0" y="6479"/>
                    <a:pt x="0" y="4203"/>
                  </a:cubicBezTo>
                  <a:cubicBezTo>
                    <a:pt x="0" y="1926"/>
                    <a:pt x="1868" y="59"/>
                    <a:pt x="414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" name="Google Shape;1695;p6"/>
            <p:cNvSpPr/>
            <p:nvPr/>
          </p:nvSpPr>
          <p:spPr>
            <a:xfrm>
              <a:off x="2826450" y="3109950"/>
              <a:ext cx="207225" cy="208700"/>
            </a:xfrm>
            <a:custGeom>
              <a:avLst/>
              <a:gdLst/>
              <a:ahLst/>
              <a:cxnLst/>
              <a:rect l="l" t="t" r="r" b="b"/>
              <a:pathLst>
                <a:path w="8289" h="8348" extrusionOk="0">
                  <a:moveTo>
                    <a:pt x="8289" y="4144"/>
                  </a:moveTo>
                  <a:cubicBezTo>
                    <a:pt x="8289" y="6362"/>
                    <a:pt x="6421" y="8289"/>
                    <a:pt x="4203" y="8289"/>
                  </a:cubicBezTo>
                  <a:cubicBezTo>
                    <a:pt x="1927" y="8347"/>
                    <a:pt x="0" y="6421"/>
                    <a:pt x="0" y="4144"/>
                  </a:cubicBezTo>
                  <a:cubicBezTo>
                    <a:pt x="0" y="1926"/>
                    <a:pt x="1868" y="58"/>
                    <a:pt x="4145" y="0"/>
                  </a:cubicBezTo>
                  <a:cubicBezTo>
                    <a:pt x="6363" y="0"/>
                    <a:pt x="8289" y="1868"/>
                    <a:pt x="8289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" name="Google Shape;1696;p6"/>
            <p:cNvSpPr/>
            <p:nvPr/>
          </p:nvSpPr>
          <p:spPr>
            <a:xfrm>
              <a:off x="4298850" y="1881250"/>
              <a:ext cx="205775" cy="205775"/>
            </a:xfrm>
            <a:custGeom>
              <a:avLst/>
              <a:gdLst/>
              <a:ahLst/>
              <a:cxnLst/>
              <a:rect l="l" t="t" r="r" b="b"/>
              <a:pathLst>
                <a:path w="8231" h="8231" extrusionOk="0">
                  <a:moveTo>
                    <a:pt x="8230" y="4086"/>
                  </a:moveTo>
                  <a:cubicBezTo>
                    <a:pt x="8230" y="6363"/>
                    <a:pt x="6362" y="8230"/>
                    <a:pt x="4144" y="8230"/>
                  </a:cubicBezTo>
                  <a:cubicBezTo>
                    <a:pt x="1868" y="8230"/>
                    <a:pt x="58" y="6421"/>
                    <a:pt x="58" y="4144"/>
                  </a:cubicBezTo>
                  <a:cubicBezTo>
                    <a:pt x="0" y="1868"/>
                    <a:pt x="1868" y="0"/>
                    <a:pt x="4144" y="0"/>
                  </a:cubicBezTo>
                  <a:cubicBezTo>
                    <a:pt x="6421" y="59"/>
                    <a:pt x="8230" y="1868"/>
                    <a:pt x="8230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" name="Google Shape;1697;p6"/>
            <p:cNvSpPr/>
            <p:nvPr/>
          </p:nvSpPr>
          <p:spPr>
            <a:xfrm>
              <a:off x="4545450" y="2127850"/>
              <a:ext cx="207250" cy="205775"/>
            </a:xfrm>
            <a:custGeom>
              <a:avLst/>
              <a:gdLst/>
              <a:ahLst/>
              <a:cxnLst/>
              <a:rect l="l" t="t" r="r" b="b"/>
              <a:pathLst>
                <a:path w="8290" h="8231" extrusionOk="0">
                  <a:moveTo>
                    <a:pt x="8231" y="4087"/>
                  </a:moveTo>
                  <a:cubicBezTo>
                    <a:pt x="8289" y="6363"/>
                    <a:pt x="6421" y="8231"/>
                    <a:pt x="4145" y="8231"/>
                  </a:cubicBezTo>
                  <a:cubicBezTo>
                    <a:pt x="1869" y="8231"/>
                    <a:pt x="59" y="6422"/>
                    <a:pt x="59" y="4145"/>
                  </a:cubicBezTo>
                  <a:cubicBezTo>
                    <a:pt x="1" y="1927"/>
                    <a:pt x="1869" y="1"/>
                    <a:pt x="4145" y="59"/>
                  </a:cubicBezTo>
                  <a:cubicBezTo>
                    <a:pt x="6363" y="59"/>
                    <a:pt x="8231" y="1869"/>
                    <a:pt x="8231" y="408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" name="Google Shape;1698;p6"/>
            <p:cNvSpPr/>
            <p:nvPr/>
          </p:nvSpPr>
          <p:spPr>
            <a:xfrm>
              <a:off x="4548375" y="3355100"/>
              <a:ext cx="202850" cy="202850"/>
            </a:xfrm>
            <a:custGeom>
              <a:avLst/>
              <a:gdLst/>
              <a:ahLst/>
              <a:cxnLst/>
              <a:rect l="l" t="t" r="r" b="b"/>
              <a:pathLst>
                <a:path w="8114" h="8114" extrusionOk="0">
                  <a:moveTo>
                    <a:pt x="8056" y="4028"/>
                  </a:moveTo>
                  <a:cubicBezTo>
                    <a:pt x="8114" y="6304"/>
                    <a:pt x="6304" y="8114"/>
                    <a:pt x="4086" y="8114"/>
                  </a:cubicBezTo>
                  <a:cubicBezTo>
                    <a:pt x="1810" y="8114"/>
                    <a:pt x="0" y="6363"/>
                    <a:pt x="0" y="4086"/>
                  </a:cubicBezTo>
                  <a:cubicBezTo>
                    <a:pt x="0" y="1868"/>
                    <a:pt x="1693" y="59"/>
                    <a:pt x="3911" y="59"/>
                  </a:cubicBezTo>
                  <a:cubicBezTo>
                    <a:pt x="6188" y="0"/>
                    <a:pt x="8056" y="1751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" name="Google Shape;1699;p6"/>
            <p:cNvSpPr/>
            <p:nvPr/>
          </p:nvSpPr>
          <p:spPr>
            <a:xfrm>
              <a:off x="3075975" y="1882700"/>
              <a:ext cx="201400" cy="202875"/>
            </a:xfrm>
            <a:custGeom>
              <a:avLst/>
              <a:gdLst/>
              <a:ahLst/>
              <a:cxnLst/>
              <a:rect l="l" t="t" r="r" b="b"/>
              <a:pathLst>
                <a:path w="8056" h="8115" extrusionOk="0">
                  <a:moveTo>
                    <a:pt x="8056" y="4086"/>
                  </a:moveTo>
                  <a:cubicBezTo>
                    <a:pt x="8056" y="6363"/>
                    <a:pt x="6246" y="8114"/>
                    <a:pt x="3970" y="8114"/>
                  </a:cubicBezTo>
                  <a:cubicBezTo>
                    <a:pt x="1752" y="8056"/>
                    <a:pt x="1" y="6305"/>
                    <a:pt x="1" y="4028"/>
                  </a:cubicBezTo>
                  <a:cubicBezTo>
                    <a:pt x="1" y="1752"/>
                    <a:pt x="1810" y="1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" name="Google Shape;1700;p6"/>
            <p:cNvSpPr/>
            <p:nvPr/>
          </p:nvSpPr>
          <p:spPr>
            <a:xfrm>
              <a:off x="2829375" y="21307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5" y="3970"/>
                  </a:moveTo>
                  <a:cubicBezTo>
                    <a:pt x="8055" y="6188"/>
                    <a:pt x="6304" y="7997"/>
                    <a:pt x="4086" y="8056"/>
                  </a:cubicBezTo>
                  <a:cubicBezTo>
                    <a:pt x="1810" y="8056"/>
                    <a:pt x="0" y="6246"/>
                    <a:pt x="0" y="4028"/>
                  </a:cubicBezTo>
                  <a:cubicBezTo>
                    <a:pt x="0" y="1810"/>
                    <a:pt x="1751" y="1"/>
                    <a:pt x="3969" y="1"/>
                  </a:cubicBezTo>
                  <a:cubicBezTo>
                    <a:pt x="6187" y="1"/>
                    <a:pt x="7997" y="1752"/>
                    <a:pt x="805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" name="Google Shape;1701;p6"/>
            <p:cNvSpPr/>
            <p:nvPr/>
          </p:nvSpPr>
          <p:spPr>
            <a:xfrm>
              <a:off x="4301750" y="36031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6" y="3970"/>
                  </a:moveTo>
                  <a:cubicBezTo>
                    <a:pt x="8056" y="6246"/>
                    <a:pt x="6305" y="7997"/>
                    <a:pt x="4087" y="8055"/>
                  </a:cubicBezTo>
                  <a:cubicBezTo>
                    <a:pt x="1810" y="8055"/>
                    <a:pt x="1" y="6246"/>
                    <a:pt x="1" y="4028"/>
                  </a:cubicBezTo>
                  <a:cubicBezTo>
                    <a:pt x="1" y="1810"/>
                    <a:pt x="1810" y="0"/>
                    <a:pt x="4028" y="0"/>
                  </a:cubicBezTo>
                  <a:cubicBezTo>
                    <a:pt x="6246" y="0"/>
                    <a:pt x="8056" y="1751"/>
                    <a:pt x="8056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" name="Google Shape;1702;p6"/>
            <p:cNvSpPr/>
            <p:nvPr/>
          </p:nvSpPr>
          <p:spPr>
            <a:xfrm>
              <a:off x="4790600" y="2619625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4029" y="1"/>
                  </a:moveTo>
                  <a:cubicBezTo>
                    <a:pt x="6247" y="1"/>
                    <a:pt x="8056" y="1810"/>
                    <a:pt x="8056" y="4028"/>
                  </a:cubicBezTo>
                  <a:cubicBezTo>
                    <a:pt x="8056" y="6246"/>
                    <a:pt x="6305" y="8056"/>
                    <a:pt x="4087" y="8056"/>
                  </a:cubicBezTo>
                  <a:cubicBezTo>
                    <a:pt x="1810" y="8056"/>
                    <a:pt x="59" y="6305"/>
                    <a:pt x="1" y="4028"/>
                  </a:cubicBezTo>
                  <a:cubicBezTo>
                    <a:pt x="1" y="1810"/>
                    <a:pt x="1810" y="59"/>
                    <a:pt x="402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" name="Google Shape;1703;p6"/>
            <p:cNvSpPr/>
            <p:nvPr/>
          </p:nvSpPr>
          <p:spPr>
            <a:xfrm>
              <a:off x="3564825" y="1641925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8056" y="4028"/>
                  </a:moveTo>
                  <a:cubicBezTo>
                    <a:pt x="8056" y="6246"/>
                    <a:pt x="6246" y="7997"/>
                    <a:pt x="4028" y="7997"/>
                  </a:cubicBezTo>
                  <a:cubicBezTo>
                    <a:pt x="1810" y="7997"/>
                    <a:pt x="1" y="6129"/>
                    <a:pt x="59" y="3911"/>
                  </a:cubicBezTo>
                  <a:cubicBezTo>
                    <a:pt x="59" y="1752"/>
                    <a:pt x="1869" y="0"/>
                    <a:pt x="4028" y="0"/>
                  </a:cubicBezTo>
                  <a:cubicBezTo>
                    <a:pt x="6246" y="0"/>
                    <a:pt x="8056" y="1752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" name="Google Shape;1704;p6"/>
            <p:cNvSpPr/>
            <p:nvPr/>
          </p:nvSpPr>
          <p:spPr>
            <a:xfrm>
              <a:off x="3811450" y="16404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4086" y="58"/>
                  </a:moveTo>
                  <a:cubicBezTo>
                    <a:pt x="6304" y="58"/>
                    <a:pt x="8056" y="1868"/>
                    <a:pt x="8056" y="4086"/>
                  </a:cubicBezTo>
                  <a:cubicBezTo>
                    <a:pt x="8056" y="6304"/>
                    <a:pt x="6246" y="8055"/>
                    <a:pt x="4028" y="8055"/>
                  </a:cubicBezTo>
                  <a:cubicBezTo>
                    <a:pt x="1810" y="8055"/>
                    <a:pt x="0" y="6246"/>
                    <a:pt x="59" y="4028"/>
                  </a:cubicBezTo>
                  <a:cubicBezTo>
                    <a:pt x="59" y="1810"/>
                    <a:pt x="1868" y="0"/>
                    <a:pt x="4086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" name="Google Shape;1705;p6"/>
            <p:cNvSpPr/>
            <p:nvPr/>
          </p:nvSpPr>
          <p:spPr>
            <a:xfrm>
              <a:off x="4790600" y="2866250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8056" y="4086"/>
                  </a:moveTo>
                  <a:cubicBezTo>
                    <a:pt x="8056" y="6304"/>
                    <a:pt x="6247" y="8055"/>
                    <a:pt x="4029" y="8055"/>
                  </a:cubicBezTo>
                  <a:cubicBezTo>
                    <a:pt x="1810" y="8055"/>
                    <a:pt x="1" y="6246"/>
                    <a:pt x="59" y="4028"/>
                  </a:cubicBezTo>
                  <a:cubicBezTo>
                    <a:pt x="59" y="1810"/>
                    <a:pt x="1869" y="0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" name="Google Shape;1706;p6"/>
            <p:cNvSpPr/>
            <p:nvPr/>
          </p:nvSpPr>
          <p:spPr>
            <a:xfrm>
              <a:off x="2829375" y="3356550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7997" y="4028"/>
                  </a:moveTo>
                  <a:cubicBezTo>
                    <a:pt x="7997" y="6246"/>
                    <a:pt x="6187" y="7997"/>
                    <a:pt x="4028" y="7997"/>
                  </a:cubicBezTo>
                  <a:cubicBezTo>
                    <a:pt x="1810" y="7997"/>
                    <a:pt x="0" y="6130"/>
                    <a:pt x="58" y="3912"/>
                  </a:cubicBezTo>
                  <a:cubicBezTo>
                    <a:pt x="58" y="1752"/>
                    <a:pt x="1926" y="1"/>
                    <a:pt x="4086" y="1"/>
                  </a:cubicBezTo>
                  <a:cubicBezTo>
                    <a:pt x="6246" y="59"/>
                    <a:pt x="8055" y="1869"/>
                    <a:pt x="7997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" name="Google Shape;1707;p6"/>
            <p:cNvSpPr/>
            <p:nvPr/>
          </p:nvSpPr>
          <p:spPr>
            <a:xfrm>
              <a:off x="3075975" y="3603175"/>
              <a:ext cx="199950" cy="201400"/>
            </a:xfrm>
            <a:custGeom>
              <a:avLst/>
              <a:gdLst/>
              <a:ahLst/>
              <a:cxnLst/>
              <a:rect l="l" t="t" r="r" b="b"/>
              <a:pathLst>
                <a:path w="7998" h="8056" extrusionOk="0">
                  <a:moveTo>
                    <a:pt x="4087" y="0"/>
                  </a:moveTo>
                  <a:cubicBezTo>
                    <a:pt x="6246" y="59"/>
                    <a:pt x="7997" y="1868"/>
                    <a:pt x="7997" y="4028"/>
                  </a:cubicBezTo>
                  <a:cubicBezTo>
                    <a:pt x="7997" y="6246"/>
                    <a:pt x="6130" y="8055"/>
                    <a:pt x="3970" y="7997"/>
                  </a:cubicBezTo>
                  <a:cubicBezTo>
                    <a:pt x="1752" y="7939"/>
                    <a:pt x="1" y="6129"/>
                    <a:pt x="59" y="3970"/>
                  </a:cubicBezTo>
                  <a:cubicBezTo>
                    <a:pt x="59" y="1810"/>
                    <a:pt x="1869" y="0"/>
                    <a:pt x="40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" name="Google Shape;1708;p6"/>
            <p:cNvSpPr/>
            <p:nvPr/>
          </p:nvSpPr>
          <p:spPr>
            <a:xfrm>
              <a:off x="4056600" y="1641925"/>
              <a:ext cx="198475" cy="198475"/>
            </a:xfrm>
            <a:custGeom>
              <a:avLst/>
              <a:gdLst/>
              <a:ahLst/>
              <a:cxnLst/>
              <a:rect l="l" t="t" r="r" b="b"/>
              <a:pathLst>
                <a:path w="7939" h="7939" extrusionOk="0">
                  <a:moveTo>
                    <a:pt x="3970" y="7939"/>
                  </a:moveTo>
                  <a:cubicBezTo>
                    <a:pt x="1810" y="7939"/>
                    <a:pt x="1" y="6129"/>
                    <a:pt x="1" y="3970"/>
                  </a:cubicBezTo>
                  <a:cubicBezTo>
                    <a:pt x="1" y="1810"/>
                    <a:pt x="1810" y="0"/>
                    <a:pt x="3970" y="0"/>
                  </a:cubicBezTo>
                  <a:cubicBezTo>
                    <a:pt x="6130" y="0"/>
                    <a:pt x="7939" y="1810"/>
                    <a:pt x="7939" y="3970"/>
                  </a:cubicBezTo>
                  <a:cubicBezTo>
                    <a:pt x="7939" y="6188"/>
                    <a:pt x="6130" y="7939"/>
                    <a:pt x="3970" y="793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" name="Google Shape;1709;p6"/>
            <p:cNvSpPr/>
            <p:nvPr/>
          </p:nvSpPr>
          <p:spPr>
            <a:xfrm>
              <a:off x="4792075" y="2377400"/>
              <a:ext cx="199950" cy="199925"/>
            </a:xfrm>
            <a:custGeom>
              <a:avLst/>
              <a:gdLst/>
              <a:ahLst/>
              <a:cxnLst/>
              <a:rect l="l" t="t" r="r" b="b"/>
              <a:pathLst>
                <a:path w="7998" h="7997" extrusionOk="0">
                  <a:moveTo>
                    <a:pt x="3970" y="58"/>
                  </a:moveTo>
                  <a:cubicBezTo>
                    <a:pt x="6129" y="0"/>
                    <a:pt x="7939" y="1810"/>
                    <a:pt x="7939" y="3969"/>
                  </a:cubicBezTo>
                  <a:cubicBezTo>
                    <a:pt x="7997" y="6129"/>
                    <a:pt x="6188" y="7939"/>
                    <a:pt x="4028" y="7997"/>
                  </a:cubicBezTo>
                  <a:cubicBezTo>
                    <a:pt x="1868" y="7997"/>
                    <a:pt x="59" y="6246"/>
                    <a:pt x="0" y="4028"/>
                  </a:cubicBezTo>
                  <a:cubicBezTo>
                    <a:pt x="0" y="1926"/>
                    <a:pt x="1810" y="58"/>
                    <a:pt x="3970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" name="Google Shape;1710;p6"/>
            <p:cNvSpPr/>
            <p:nvPr/>
          </p:nvSpPr>
          <p:spPr>
            <a:xfrm>
              <a:off x="4793525" y="31157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70" y="1"/>
                  </a:moveTo>
                  <a:cubicBezTo>
                    <a:pt x="6130" y="1"/>
                    <a:pt x="7881" y="1752"/>
                    <a:pt x="7881" y="3911"/>
                  </a:cubicBezTo>
                  <a:cubicBezTo>
                    <a:pt x="7881" y="6129"/>
                    <a:pt x="6071" y="7881"/>
                    <a:pt x="3853" y="7881"/>
                  </a:cubicBezTo>
                  <a:cubicBezTo>
                    <a:pt x="1693" y="7822"/>
                    <a:pt x="1" y="6071"/>
                    <a:pt x="1" y="3911"/>
                  </a:cubicBezTo>
                  <a:cubicBezTo>
                    <a:pt x="1" y="1693"/>
                    <a:pt x="1752" y="1"/>
                    <a:pt x="39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" name="Google Shape;1711;p6"/>
            <p:cNvSpPr/>
            <p:nvPr/>
          </p:nvSpPr>
          <p:spPr>
            <a:xfrm>
              <a:off x="2584200" y="2622550"/>
              <a:ext cx="197025" cy="195550"/>
            </a:xfrm>
            <a:custGeom>
              <a:avLst/>
              <a:gdLst/>
              <a:ahLst/>
              <a:cxnLst/>
              <a:rect l="l" t="t" r="r" b="b"/>
              <a:pathLst>
                <a:path w="7881" h="7822" extrusionOk="0">
                  <a:moveTo>
                    <a:pt x="3912" y="7822"/>
                  </a:moveTo>
                  <a:cubicBezTo>
                    <a:pt x="1752" y="7822"/>
                    <a:pt x="1" y="6071"/>
                    <a:pt x="59" y="3911"/>
                  </a:cubicBezTo>
                  <a:cubicBezTo>
                    <a:pt x="59" y="1693"/>
                    <a:pt x="1810" y="0"/>
                    <a:pt x="3970" y="0"/>
                  </a:cubicBezTo>
                  <a:cubicBezTo>
                    <a:pt x="6188" y="0"/>
                    <a:pt x="7881" y="1751"/>
                    <a:pt x="7881" y="3970"/>
                  </a:cubicBezTo>
                  <a:cubicBezTo>
                    <a:pt x="7881" y="6129"/>
                    <a:pt x="6130" y="7822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" name="Google Shape;1712;p6"/>
            <p:cNvSpPr/>
            <p:nvPr/>
          </p:nvSpPr>
          <p:spPr>
            <a:xfrm>
              <a:off x="3321125" y="16433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12" y="7822"/>
                  </a:moveTo>
                  <a:cubicBezTo>
                    <a:pt x="1694" y="7822"/>
                    <a:pt x="1" y="6071"/>
                    <a:pt x="1" y="3912"/>
                  </a:cubicBezTo>
                  <a:cubicBezTo>
                    <a:pt x="59" y="1694"/>
                    <a:pt x="1810" y="1"/>
                    <a:pt x="3970" y="1"/>
                  </a:cubicBezTo>
                  <a:cubicBezTo>
                    <a:pt x="6130" y="59"/>
                    <a:pt x="7881" y="1810"/>
                    <a:pt x="7823" y="3970"/>
                  </a:cubicBezTo>
                  <a:cubicBezTo>
                    <a:pt x="7823" y="6130"/>
                    <a:pt x="6071" y="7881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" name="Google Shape;1713;p6"/>
            <p:cNvSpPr/>
            <p:nvPr/>
          </p:nvSpPr>
          <p:spPr>
            <a:xfrm>
              <a:off x="3812900" y="3851250"/>
              <a:ext cx="198500" cy="197025"/>
            </a:xfrm>
            <a:custGeom>
              <a:avLst/>
              <a:gdLst/>
              <a:ahLst/>
              <a:cxnLst/>
              <a:rect l="l" t="t" r="r" b="b"/>
              <a:pathLst>
                <a:path w="7940" h="7881" extrusionOk="0">
                  <a:moveTo>
                    <a:pt x="7939" y="3969"/>
                  </a:moveTo>
                  <a:cubicBezTo>
                    <a:pt x="7881" y="6188"/>
                    <a:pt x="6130" y="7880"/>
                    <a:pt x="3970" y="7880"/>
                  </a:cubicBezTo>
                  <a:cubicBezTo>
                    <a:pt x="1752" y="7880"/>
                    <a:pt x="1" y="6071"/>
                    <a:pt x="59" y="3911"/>
                  </a:cubicBezTo>
                  <a:cubicBezTo>
                    <a:pt x="117" y="1693"/>
                    <a:pt x="1869" y="0"/>
                    <a:pt x="4028" y="59"/>
                  </a:cubicBezTo>
                  <a:cubicBezTo>
                    <a:pt x="6188" y="59"/>
                    <a:pt x="7939" y="1810"/>
                    <a:pt x="7939" y="39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" name="Google Shape;1714;p6"/>
            <p:cNvSpPr/>
            <p:nvPr/>
          </p:nvSpPr>
          <p:spPr>
            <a:xfrm>
              <a:off x="2585675" y="2869150"/>
              <a:ext cx="195550" cy="195575"/>
            </a:xfrm>
            <a:custGeom>
              <a:avLst/>
              <a:gdLst/>
              <a:ahLst/>
              <a:cxnLst/>
              <a:rect l="l" t="t" r="r" b="b"/>
              <a:pathLst>
                <a:path w="7822" h="7823" extrusionOk="0">
                  <a:moveTo>
                    <a:pt x="7822" y="3912"/>
                  </a:moveTo>
                  <a:cubicBezTo>
                    <a:pt x="7822" y="6071"/>
                    <a:pt x="6129" y="7823"/>
                    <a:pt x="3911" y="7823"/>
                  </a:cubicBezTo>
                  <a:cubicBezTo>
                    <a:pt x="1751" y="7823"/>
                    <a:pt x="0" y="6130"/>
                    <a:pt x="0" y="3970"/>
                  </a:cubicBezTo>
                  <a:cubicBezTo>
                    <a:pt x="0" y="1752"/>
                    <a:pt x="1693" y="59"/>
                    <a:pt x="3853" y="1"/>
                  </a:cubicBezTo>
                  <a:cubicBezTo>
                    <a:pt x="6071" y="1"/>
                    <a:pt x="7763" y="1752"/>
                    <a:pt x="7822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" name="Google Shape;1715;p6"/>
            <p:cNvSpPr/>
            <p:nvPr/>
          </p:nvSpPr>
          <p:spPr>
            <a:xfrm>
              <a:off x="3567750" y="3851250"/>
              <a:ext cx="197025" cy="198475"/>
            </a:xfrm>
            <a:custGeom>
              <a:avLst/>
              <a:gdLst/>
              <a:ahLst/>
              <a:cxnLst/>
              <a:rect l="l" t="t" r="r" b="b"/>
              <a:pathLst>
                <a:path w="7881" h="7939" extrusionOk="0">
                  <a:moveTo>
                    <a:pt x="4028" y="59"/>
                  </a:moveTo>
                  <a:cubicBezTo>
                    <a:pt x="6188" y="117"/>
                    <a:pt x="7881" y="1868"/>
                    <a:pt x="7822" y="4028"/>
                  </a:cubicBezTo>
                  <a:cubicBezTo>
                    <a:pt x="7822" y="6246"/>
                    <a:pt x="6013" y="7939"/>
                    <a:pt x="3853" y="7880"/>
                  </a:cubicBezTo>
                  <a:cubicBezTo>
                    <a:pt x="1693" y="7822"/>
                    <a:pt x="1" y="6071"/>
                    <a:pt x="1" y="3853"/>
                  </a:cubicBezTo>
                  <a:cubicBezTo>
                    <a:pt x="59" y="1693"/>
                    <a:pt x="1868" y="0"/>
                    <a:pt x="4028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" name="Google Shape;1716;p6"/>
            <p:cNvSpPr/>
            <p:nvPr/>
          </p:nvSpPr>
          <p:spPr>
            <a:xfrm>
              <a:off x="4551300" y="1891450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7763" y="3912"/>
                  </a:moveTo>
                  <a:cubicBezTo>
                    <a:pt x="7763" y="6071"/>
                    <a:pt x="6071" y="7764"/>
                    <a:pt x="3853" y="7764"/>
                  </a:cubicBezTo>
                  <a:cubicBezTo>
                    <a:pt x="1693" y="7764"/>
                    <a:pt x="0" y="6013"/>
                    <a:pt x="0" y="3853"/>
                  </a:cubicBezTo>
                  <a:cubicBezTo>
                    <a:pt x="0" y="1693"/>
                    <a:pt x="1751" y="1"/>
                    <a:pt x="3969" y="1"/>
                  </a:cubicBezTo>
                  <a:cubicBezTo>
                    <a:pt x="6129" y="1"/>
                    <a:pt x="7822" y="1693"/>
                    <a:pt x="7763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" name="Google Shape;1717;p6"/>
            <p:cNvSpPr/>
            <p:nvPr/>
          </p:nvSpPr>
          <p:spPr>
            <a:xfrm>
              <a:off x="4059525" y="385270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3794" y="59"/>
                  </a:moveTo>
                  <a:cubicBezTo>
                    <a:pt x="5954" y="1"/>
                    <a:pt x="7705" y="1693"/>
                    <a:pt x="7705" y="3853"/>
                  </a:cubicBezTo>
                  <a:cubicBezTo>
                    <a:pt x="7705" y="6013"/>
                    <a:pt x="6013" y="7764"/>
                    <a:pt x="3853" y="7764"/>
                  </a:cubicBezTo>
                  <a:cubicBezTo>
                    <a:pt x="1693" y="7764"/>
                    <a:pt x="0" y="6071"/>
                    <a:pt x="0" y="3911"/>
                  </a:cubicBezTo>
                  <a:cubicBezTo>
                    <a:pt x="0" y="1752"/>
                    <a:pt x="1693" y="59"/>
                    <a:pt x="379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" name="Google Shape;1718;p6"/>
            <p:cNvSpPr/>
            <p:nvPr/>
          </p:nvSpPr>
          <p:spPr>
            <a:xfrm>
              <a:off x="2585675" y="2380300"/>
              <a:ext cx="194100" cy="194125"/>
            </a:xfrm>
            <a:custGeom>
              <a:avLst/>
              <a:gdLst/>
              <a:ahLst/>
              <a:cxnLst/>
              <a:rect l="l" t="t" r="r" b="b"/>
              <a:pathLst>
                <a:path w="7764" h="7765" extrusionOk="0">
                  <a:moveTo>
                    <a:pt x="3911" y="59"/>
                  </a:moveTo>
                  <a:cubicBezTo>
                    <a:pt x="6071" y="59"/>
                    <a:pt x="7763" y="1810"/>
                    <a:pt x="7763" y="3912"/>
                  </a:cubicBezTo>
                  <a:cubicBezTo>
                    <a:pt x="7763" y="6071"/>
                    <a:pt x="6012" y="7764"/>
                    <a:pt x="3853" y="7764"/>
                  </a:cubicBezTo>
                  <a:cubicBezTo>
                    <a:pt x="1693" y="7764"/>
                    <a:pt x="0" y="6013"/>
                    <a:pt x="59" y="3853"/>
                  </a:cubicBezTo>
                  <a:cubicBezTo>
                    <a:pt x="59" y="1694"/>
                    <a:pt x="1810" y="1"/>
                    <a:pt x="391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" name="Google Shape;1719;p6"/>
            <p:cNvSpPr/>
            <p:nvPr/>
          </p:nvSpPr>
          <p:spPr>
            <a:xfrm>
              <a:off x="3322600" y="3854175"/>
              <a:ext cx="192650" cy="192625"/>
            </a:xfrm>
            <a:custGeom>
              <a:avLst/>
              <a:gdLst/>
              <a:ahLst/>
              <a:cxnLst/>
              <a:rect l="l" t="t" r="r" b="b"/>
              <a:pathLst>
                <a:path w="7706" h="7705" extrusionOk="0">
                  <a:moveTo>
                    <a:pt x="7705" y="3852"/>
                  </a:moveTo>
                  <a:cubicBezTo>
                    <a:pt x="7705" y="5954"/>
                    <a:pt x="5954" y="7705"/>
                    <a:pt x="3853" y="7705"/>
                  </a:cubicBezTo>
                  <a:cubicBezTo>
                    <a:pt x="1751" y="7705"/>
                    <a:pt x="0" y="5954"/>
                    <a:pt x="0" y="3852"/>
                  </a:cubicBezTo>
                  <a:cubicBezTo>
                    <a:pt x="0" y="1693"/>
                    <a:pt x="1751" y="0"/>
                    <a:pt x="3911" y="0"/>
                  </a:cubicBezTo>
                  <a:cubicBezTo>
                    <a:pt x="6012" y="0"/>
                    <a:pt x="7705" y="1751"/>
                    <a:pt x="7705" y="38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" name="Google Shape;1720;p6"/>
            <p:cNvSpPr/>
            <p:nvPr/>
          </p:nvSpPr>
          <p:spPr>
            <a:xfrm>
              <a:off x="2585675" y="3117225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3969" y="1"/>
                  </a:moveTo>
                  <a:cubicBezTo>
                    <a:pt x="6071" y="59"/>
                    <a:pt x="7822" y="1869"/>
                    <a:pt x="7763" y="3970"/>
                  </a:cubicBezTo>
                  <a:cubicBezTo>
                    <a:pt x="7705" y="6071"/>
                    <a:pt x="5954" y="7764"/>
                    <a:pt x="3853" y="7706"/>
                  </a:cubicBezTo>
                  <a:cubicBezTo>
                    <a:pt x="1751" y="7706"/>
                    <a:pt x="0" y="5896"/>
                    <a:pt x="59" y="3795"/>
                  </a:cubicBezTo>
                  <a:cubicBezTo>
                    <a:pt x="117" y="1694"/>
                    <a:pt x="1868" y="1"/>
                    <a:pt x="39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" name="Google Shape;1721;p6"/>
            <p:cNvSpPr/>
            <p:nvPr/>
          </p:nvSpPr>
          <p:spPr>
            <a:xfrm>
              <a:off x="4795000" y="2133700"/>
              <a:ext cx="192625" cy="194100"/>
            </a:xfrm>
            <a:custGeom>
              <a:avLst/>
              <a:gdLst/>
              <a:ahLst/>
              <a:cxnLst/>
              <a:rect l="l" t="t" r="r" b="b"/>
              <a:pathLst>
                <a:path w="7705" h="7764" extrusionOk="0">
                  <a:moveTo>
                    <a:pt x="3911" y="7764"/>
                  </a:moveTo>
                  <a:cubicBezTo>
                    <a:pt x="1810" y="7764"/>
                    <a:pt x="58" y="6012"/>
                    <a:pt x="0" y="3911"/>
                  </a:cubicBezTo>
                  <a:cubicBezTo>
                    <a:pt x="0" y="1810"/>
                    <a:pt x="1751" y="59"/>
                    <a:pt x="3853" y="59"/>
                  </a:cubicBezTo>
                  <a:cubicBezTo>
                    <a:pt x="5954" y="0"/>
                    <a:pt x="7705" y="1751"/>
                    <a:pt x="7705" y="3911"/>
                  </a:cubicBezTo>
                  <a:cubicBezTo>
                    <a:pt x="7705" y="5954"/>
                    <a:pt x="6012" y="7705"/>
                    <a:pt x="3911" y="776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" name="Google Shape;1722;p6"/>
            <p:cNvSpPr/>
            <p:nvPr/>
          </p:nvSpPr>
          <p:spPr>
            <a:xfrm>
              <a:off x="4306125" y="164485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7706" y="3911"/>
                  </a:moveTo>
                  <a:cubicBezTo>
                    <a:pt x="7648" y="6012"/>
                    <a:pt x="5896" y="7763"/>
                    <a:pt x="3737" y="7705"/>
                  </a:cubicBezTo>
                  <a:cubicBezTo>
                    <a:pt x="1694" y="7647"/>
                    <a:pt x="1" y="5896"/>
                    <a:pt x="1" y="3794"/>
                  </a:cubicBezTo>
                  <a:cubicBezTo>
                    <a:pt x="1" y="1693"/>
                    <a:pt x="1810" y="0"/>
                    <a:pt x="3912" y="0"/>
                  </a:cubicBezTo>
                  <a:cubicBezTo>
                    <a:pt x="6013" y="59"/>
                    <a:pt x="7706" y="1810"/>
                    <a:pt x="7706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" name="Google Shape;1723;p6"/>
            <p:cNvSpPr/>
            <p:nvPr/>
          </p:nvSpPr>
          <p:spPr>
            <a:xfrm>
              <a:off x="4546925" y="3606100"/>
              <a:ext cx="195550" cy="194100"/>
            </a:xfrm>
            <a:custGeom>
              <a:avLst/>
              <a:gdLst/>
              <a:ahLst/>
              <a:cxnLst/>
              <a:rect l="l" t="t" r="r" b="b"/>
              <a:pathLst>
                <a:path w="7822" h="7764" extrusionOk="0">
                  <a:moveTo>
                    <a:pt x="3853" y="7763"/>
                  </a:moveTo>
                  <a:cubicBezTo>
                    <a:pt x="1751" y="7705"/>
                    <a:pt x="0" y="5895"/>
                    <a:pt x="58" y="3794"/>
                  </a:cubicBezTo>
                  <a:cubicBezTo>
                    <a:pt x="117" y="1693"/>
                    <a:pt x="1926" y="0"/>
                    <a:pt x="3969" y="58"/>
                  </a:cubicBezTo>
                  <a:cubicBezTo>
                    <a:pt x="6129" y="117"/>
                    <a:pt x="7822" y="1868"/>
                    <a:pt x="7763" y="4028"/>
                  </a:cubicBezTo>
                  <a:cubicBezTo>
                    <a:pt x="7705" y="6071"/>
                    <a:pt x="5954" y="7763"/>
                    <a:pt x="3853" y="77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" name="Google Shape;1724;p6"/>
            <p:cNvSpPr/>
            <p:nvPr/>
          </p:nvSpPr>
          <p:spPr>
            <a:xfrm>
              <a:off x="2832275" y="1887075"/>
              <a:ext cx="194125" cy="194100"/>
            </a:xfrm>
            <a:custGeom>
              <a:avLst/>
              <a:gdLst/>
              <a:ahLst/>
              <a:cxnLst/>
              <a:rect l="l" t="t" r="r" b="b"/>
              <a:pathLst>
                <a:path w="7765" h="7764" extrusionOk="0">
                  <a:moveTo>
                    <a:pt x="7764" y="3911"/>
                  </a:moveTo>
                  <a:cubicBezTo>
                    <a:pt x="7706" y="6013"/>
                    <a:pt x="5955" y="7764"/>
                    <a:pt x="3912" y="7706"/>
                  </a:cubicBezTo>
                  <a:cubicBezTo>
                    <a:pt x="1752" y="7706"/>
                    <a:pt x="1" y="5954"/>
                    <a:pt x="59" y="3795"/>
                  </a:cubicBezTo>
                  <a:cubicBezTo>
                    <a:pt x="118" y="1693"/>
                    <a:pt x="1869" y="1"/>
                    <a:pt x="3970" y="59"/>
                  </a:cubicBezTo>
                  <a:cubicBezTo>
                    <a:pt x="6071" y="59"/>
                    <a:pt x="7764" y="1810"/>
                    <a:pt x="7764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" name="Google Shape;1725;p6"/>
            <p:cNvSpPr/>
            <p:nvPr/>
          </p:nvSpPr>
          <p:spPr>
            <a:xfrm>
              <a:off x="4796450" y="3362400"/>
              <a:ext cx="191175" cy="189725"/>
            </a:xfrm>
            <a:custGeom>
              <a:avLst/>
              <a:gdLst/>
              <a:ahLst/>
              <a:cxnLst/>
              <a:rect l="l" t="t" r="r" b="b"/>
              <a:pathLst>
                <a:path w="7647" h="7589" extrusionOk="0">
                  <a:moveTo>
                    <a:pt x="3795" y="0"/>
                  </a:moveTo>
                  <a:cubicBezTo>
                    <a:pt x="5896" y="0"/>
                    <a:pt x="7647" y="1751"/>
                    <a:pt x="7589" y="3794"/>
                  </a:cubicBezTo>
                  <a:cubicBezTo>
                    <a:pt x="7589" y="5896"/>
                    <a:pt x="5896" y="7588"/>
                    <a:pt x="3795" y="7588"/>
                  </a:cubicBezTo>
                  <a:cubicBezTo>
                    <a:pt x="1693" y="7588"/>
                    <a:pt x="0" y="5837"/>
                    <a:pt x="0" y="3736"/>
                  </a:cubicBezTo>
                  <a:cubicBezTo>
                    <a:pt x="0" y="1693"/>
                    <a:pt x="1752" y="0"/>
                    <a:pt x="379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" name="Google Shape;1726;p6"/>
            <p:cNvSpPr/>
            <p:nvPr/>
          </p:nvSpPr>
          <p:spPr>
            <a:xfrm>
              <a:off x="3081825" y="1646300"/>
              <a:ext cx="189725" cy="191200"/>
            </a:xfrm>
            <a:custGeom>
              <a:avLst/>
              <a:gdLst/>
              <a:ahLst/>
              <a:cxnLst/>
              <a:rect l="l" t="t" r="r" b="b"/>
              <a:pathLst>
                <a:path w="7589" h="7648" extrusionOk="0">
                  <a:moveTo>
                    <a:pt x="3794" y="1"/>
                  </a:moveTo>
                  <a:cubicBezTo>
                    <a:pt x="5837" y="1"/>
                    <a:pt x="7588" y="1752"/>
                    <a:pt x="7588" y="3853"/>
                  </a:cubicBezTo>
                  <a:cubicBezTo>
                    <a:pt x="7588" y="5896"/>
                    <a:pt x="5896" y="7589"/>
                    <a:pt x="3794" y="7589"/>
                  </a:cubicBezTo>
                  <a:cubicBezTo>
                    <a:pt x="1751" y="7647"/>
                    <a:pt x="0" y="5896"/>
                    <a:pt x="0" y="3795"/>
                  </a:cubicBezTo>
                  <a:cubicBezTo>
                    <a:pt x="0" y="1693"/>
                    <a:pt x="1693" y="1"/>
                    <a:pt x="3794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" name="Google Shape;1727;p6"/>
            <p:cNvSpPr/>
            <p:nvPr/>
          </p:nvSpPr>
          <p:spPr>
            <a:xfrm>
              <a:off x="2835200" y="3609000"/>
              <a:ext cx="189725" cy="189725"/>
            </a:xfrm>
            <a:custGeom>
              <a:avLst/>
              <a:gdLst/>
              <a:ahLst/>
              <a:cxnLst/>
              <a:rect l="l" t="t" r="r" b="b"/>
              <a:pathLst>
                <a:path w="7589" h="7589" extrusionOk="0">
                  <a:moveTo>
                    <a:pt x="3795" y="1"/>
                  </a:moveTo>
                  <a:cubicBezTo>
                    <a:pt x="5896" y="59"/>
                    <a:pt x="7589" y="1752"/>
                    <a:pt x="7530" y="3795"/>
                  </a:cubicBezTo>
                  <a:cubicBezTo>
                    <a:pt x="7530" y="5896"/>
                    <a:pt x="5838" y="7589"/>
                    <a:pt x="3736" y="7531"/>
                  </a:cubicBezTo>
                  <a:cubicBezTo>
                    <a:pt x="1635" y="7531"/>
                    <a:pt x="1" y="5838"/>
                    <a:pt x="1" y="3737"/>
                  </a:cubicBezTo>
                  <a:cubicBezTo>
                    <a:pt x="59" y="1635"/>
                    <a:pt x="1752" y="1"/>
                    <a:pt x="379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" name="Google Shape;1728;p6"/>
            <p:cNvSpPr/>
            <p:nvPr/>
          </p:nvSpPr>
          <p:spPr>
            <a:xfrm>
              <a:off x="4309050" y="3855625"/>
              <a:ext cx="186825" cy="188275"/>
            </a:xfrm>
            <a:custGeom>
              <a:avLst/>
              <a:gdLst/>
              <a:ahLst/>
              <a:cxnLst/>
              <a:rect l="l" t="t" r="r" b="b"/>
              <a:pathLst>
                <a:path w="7473" h="7531" extrusionOk="0">
                  <a:moveTo>
                    <a:pt x="3736" y="7530"/>
                  </a:moveTo>
                  <a:cubicBezTo>
                    <a:pt x="1635" y="7530"/>
                    <a:pt x="1" y="5896"/>
                    <a:pt x="1" y="3794"/>
                  </a:cubicBezTo>
                  <a:cubicBezTo>
                    <a:pt x="1" y="1693"/>
                    <a:pt x="1635" y="0"/>
                    <a:pt x="3736" y="59"/>
                  </a:cubicBezTo>
                  <a:cubicBezTo>
                    <a:pt x="5838" y="59"/>
                    <a:pt x="7472" y="1693"/>
                    <a:pt x="7472" y="3736"/>
                  </a:cubicBezTo>
                  <a:cubicBezTo>
                    <a:pt x="7472" y="5837"/>
                    <a:pt x="5838" y="7530"/>
                    <a:pt x="3736" y="75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" name="Google Shape;1729;p6"/>
            <p:cNvSpPr/>
            <p:nvPr/>
          </p:nvSpPr>
          <p:spPr>
            <a:xfrm>
              <a:off x="2590050" y="213660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3736" y="7531"/>
                  </a:moveTo>
                  <a:cubicBezTo>
                    <a:pt x="1635" y="7531"/>
                    <a:pt x="0" y="5896"/>
                    <a:pt x="0" y="3737"/>
                  </a:cubicBezTo>
                  <a:cubicBezTo>
                    <a:pt x="0" y="1694"/>
                    <a:pt x="1635" y="59"/>
                    <a:pt x="3678" y="59"/>
                  </a:cubicBezTo>
                  <a:cubicBezTo>
                    <a:pt x="5837" y="1"/>
                    <a:pt x="7472" y="1694"/>
                    <a:pt x="7472" y="3795"/>
                  </a:cubicBezTo>
                  <a:cubicBezTo>
                    <a:pt x="7472" y="5896"/>
                    <a:pt x="5837" y="7531"/>
                    <a:pt x="3736" y="753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" name="Google Shape;1730;p6"/>
            <p:cNvSpPr/>
            <p:nvPr/>
          </p:nvSpPr>
          <p:spPr>
            <a:xfrm>
              <a:off x="2590050" y="3363850"/>
              <a:ext cx="186800" cy="186800"/>
            </a:xfrm>
            <a:custGeom>
              <a:avLst/>
              <a:gdLst/>
              <a:ahLst/>
              <a:cxnLst/>
              <a:rect l="l" t="t" r="r" b="b"/>
              <a:pathLst>
                <a:path w="7472" h="7472" extrusionOk="0">
                  <a:moveTo>
                    <a:pt x="3736" y="1"/>
                  </a:moveTo>
                  <a:cubicBezTo>
                    <a:pt x="5837" y="59"/>
                    <a:pt x="7472" y="1693"/>
                    <a:pt x="7413" y="3795"/>
                  </a:cubicBezTo>
                  <a:cubicBezTo>
                    <a:pt x="7413" y="5838"/>
                    <a:pt x="5721" y="7472"/>
                    <a:pt x="3678" y="7414"/>
                  </a:cubicBezTo>
                  <a:cubicBezTo>
                    <a:pt x="1635" y="7414"/>
                    <a:pt x="0" y="5721"/>
                    <a:pt x="0" y="3678"/>
                  </a:cubicBezTo>
                  <a:cubicBezTo>
                    <a:pt x="0" y="1635"/>
                    <a:pt x="1693" y="1"/>
                    <a:pt x="37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" name="Google Shape;1731;p6"/>
            <p:cNvSpPr/>
            <p:nvPr/>
          </p:nvSpPr>
          <p:spPr>
            <a:xfrm>
              <a:off x="3083275" y="3857075"/>
              <a:ext cx="186800" cy="185350"/>
            </a:xfrm>
            <a:custGeom>
              <a:avLst/>
              <a:gdLst/>
              <a:ahLst/>
              <a:cxnLst/>
              <a:rect l="l" t="t" r="r" b="b"/>
              <a:pathLst>
                <a:path w="7472" h="7414" extrusionOk="0">
                  <a:moveTo>
                    <a:pt x="7414" y="3678"/>
                  </a:moveTo>
                  <a:cubicBezTo>
                    <a:pt x="7472" y="5779"/>
                    <a:pt x="5779" y="7414"/>
                    <a:pt x="3736" y="7414"/>
                  </a:cubicBezTo>
                  <a:cubicBezTo>
                    <a:pt x="1693" y="7414"/>
                    <a:pt x="1" y="5779"/>
                    <a:pt x="59" y="3736"/>
                  </a:cubicBezTo>
                  <a:cubicBezTo>
                    <a:pt x="59" y="1694"/>
                    <a:pt x="1693" y="59"/>
                    <a:pt x="3678" y="1"/>
                  </a:cubicBezTo>
                  <a:cubicBezTo>
                    <a:pt x="5779" y="1"/>
                    <a:pt x="7414" y="1635"/>
                    <a:pt x="7472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" name="Google Shape;1732;p6"/>
            <p:cNvSpPr/>
            <p:nvPr/>
          </p:nvSpPr>
          <p:spPr>
            <a:xfrm>
              <a:off x="5045975" y="2628375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737" y="7414"/>
                  </a:moveTo>
                  <a:cubicBezTo>
                    <a:pt x="1635" y="7414"/>
                    <a:pt x="1" y="5721"/>
                    <a:pt x="1" y="3678"/>
                  </a:cubicBezTo>
                  <a:cubicBezTo>
                    <a:pt x="1" y="1635"/>
                    <a:pt x="1635" y="1"/>
                    <a:pt x="3737" y="1"/>
                  </a:cubicBez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79" y="7414"/>
                    <a:pt x="3737" y="74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" name="Google Shape;1733;p6"/>
            <p:cNvSpPr/>
            <p:nvPr/>
          </p:nvSpPr>
          <p:spPr>
            <a:xfrm>
              <a:off x="3818750" y="1401150"/>
              <a:ext cx="188275" cy="186800"/>
            </a:xfrm>
            <a:custGeom>
              <a:avLst/>
              <a:gdLst/>
              <a:ahLst/>
              <a:cxnLst/>
              <a:rect l="l" t="t" r="r" b="b"/>
              <a:pathLst>
                <a:path w="7531" h="7472" extrusionOk="0">
                  <a:moveTo>
                    <a:pt x="59" y="3678"/>
                  </a:moveTo>
                  <a:cubicBezTo>
                    <a:pt x="59" y="1635"/>
                    <a:pt x="1751" y="0"/>
                    <a:pt x="3853" y="59"/>
                  </a:cubicBezTo>
                  <a:cubicBezTo>
                    <a:pt x="5896" y="59"/>
                    <a:pt x="7530" y="1810"/>
                    <a:pt x="7472" y="3853"/>
                  </a:cubicBezTo>
                  <a:cubicBezTo>
                    <a:pt x="7413" y="5837"/>
                    <a:pt x="5721" y="7472"/>
                    <a:pt x="3736" y="7472"/>
                  </a:cubicBezTo>
                  <a:cubicBezTo>
                    <a:pt x="1693" y="7413"/>
                    <a:pt x="0" y="5721"/>
                    <a:pt x="59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" name="Google Shape;1734;p6"/>
            <p:cNvSpPr/>
            <p:nvPr/>
          </p:nvSpPr>
          <p:spPr>
            <a:xfrm>
              <a:off x="5045975" y="2875000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678" y="0"/>
                  </a:moveTo>
                  <a:cubicBezTo>
                    <a:pt x="5721" y="0"/>
                    <a:pt x="7414" y="1693"/>
                    <a:pt x="7414" y="3736"/>
                  </a:cubicBezTo>
                  <a:cubicBezTo>
                    <a:pt x="7355" y="5721"/>
                    <a:pt x="5721" y="7413"/>
                    <a:pt x="3678" y="7413"/>
                  </a:cubicBezTo>
                  <a:cubicBezTo>
                    <a:pt x="1635" y="7413"/>
                    <a:pt x="1" y="5721"/>
                    <a:pt x="1" y="3678"/>
                  </a:cubicBezTo>
                  <a:cubicBezTo>
                    <a:pt x="1" y="1635"/>
                    <a:pt x="1694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" name="Google Shape;1735;p6"/>
            <p:cNvSpPr/>
            <p:nvPr/>
          </p:nvSpPr>
          <p:spPr>
            <a:xfrm>
              <a:off x="3573575" y="1402600"/>
              <a:ext cx="185375" cy="185350"/>
            </a:xfrm>
            <a:custGeom>
              <a:avLst/>
              <a:gdLst/>
              <a:ahLst/>
              <a:cxnLst/>
              <a:rect l="l" t="t" r="r" b="b"/>
              <a:pathLst>
                <a:path w="7415" h="7414" extrusionOk="0">
                  <a:moveTo>
                    <a:pt x="3678" y="1"/>
                  </a:move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21" y="7414"/>
                    <a:pt x="3678" y="7355"/>
                  </a:cubicBezTo>
                  <a:cubicBezTo>
                    <a:pt x="1635" y="7355"/>
                    <a:pt x="1" y="5663"/>
                    <a:pt x="1" y="3678"/>
                  </a:cubicBezTo>
                  <a:cubicBezTo>
                    <a:pt x="1" y="1635"/>
                    <a:pt x="1694" y="1"/>
                    <a:pt x="36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" name="Google Shape;1736;p6"/>
            <p:cNvSpPr/>
            <p:nvPr/>
          </p:nvSpPr>
          <p:spPr>
            <a:xfrm>
              <a:off x="4799375" y="1895825"/>
              <a:ext cx="183875" cy="183900"/>
            </a:xfrm>
            <a:custGeom>
              <a:avLst/>
              <a:gdLst/>
              <a:ahLst/>
              <a:cxnLst/>
              <a:rect l="l" t="t" r="r" b="b"/>
              <a:pathLst>
                <a:path w="7355" h="7356" extrusionOk="0">
                  <a:moveTo>
                    <a:pt x="3678" y="7356"/>
                  </a:moveTo>
                  <a:cubicBezTo>
                    <a:pt x="1693" y="7356"/>
                    <a:pt x="0" y="5663"/>
                    <a:pt x="0" y="3678"/>
                  </a:cubicBezTo>
                  <a:cubicBezTo>
                    <a:pt x="59" y="1635"/>
                    <a:pt x="1751" y="1"/>
                    <a:pt x="3736" y="1"/>
                  </a:cubicBezTo>
                  <a:cubicBezTo>
                    <a:pt x="5720" y="59"/>
                    <a:pt x="7355" y="1694"/>
                    <a:pt x="7355" y="3678"/>
                  </a:cubicBezTo>
                  <a:cubicBezTo>
                    <a:pt x="7355" y="5663"/>
                    <a:pt x="5662" y="7356"/>
                    <a:pt x="3678" y="735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" name="Google Shape;1737;p6"/>
            <p:cNvSpPr/>
            <p:nvPr/>
          </p:nvSpPr>
          <p:spPr>
            <a:xfrm>
              <a:off x="5045975" y="238615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355" y="3678"/>
                  </a:moveTo>
                  <a:cubicBezTo>
                    <a:pt x="7355" y="5662"/>
                    <a:pt x="5721" y="7355"/>
                    <a:pt x="3678" y="7355"/>
                  </a:cubicBezTo>
                  <a:cubicBezTo>
                    <a:pt x="1694" y="7355"/>
                    <a:pt x="1" y="5662"/>
                    <a:pt x="1" y="3619"/>
                  </a:cubicBezTo>
                  <a:cubicBezTo>
                    <a:pt x="59" y="1693"/>
                    <a:pt x="1694" y="0"/>
                    <a:pt x="3678" y="0"/>
                  </a:cubicBezTo>
                  <a:cubicBezTo>
                    <a:pt x="5663" y="0"/>
                    <a:pt x="7355" y="1635"/>
                    <a:pt x="7355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" name="Google Shape;1738;p6"/>
            <p:cNvSpPr/>
            <p:nvPr/>
          </p:nvSpPr>
          <p:spPr>
            <a:xfrm>
              <a:off x="4557125" y="1649225"/>
              <a:ext cx="183900" cy="185350"/>
            </a:xfrm>
            <a:custGeom>
              <a:avLst/>
              <a:gdLst/>
              <a:ahLst/>
              <a:cxnLst/>
              <a:rect l="l" t="t" r="r" b="b"/>
              <a:pathLst>
                <a:path w="7356" h="7414" extrusionOk="0">
                  <a:moveTo>
                    <a:pt x="3678" y="0"/>
                  </a:moveTo>
                  <a:cubicBezTo>
                    <a:pt x="5663" y="0"/>
                    <a:pt x="7355" y="1693"/>
                    <a:pt x="7355" y="3736"/>
                  </a:cubicBezTo>
                  <a:cubicBezTo>
                    <a:pt x="7355" y="5721"/>
                    <a:pt x="5663" y="7413"/>
                    <a:pt x="3620" y="7355"/>
                  </a:cubicBezTo>
                  <a:cubicBezTo>
                    <a:pt x="1635" y="7355"/>
                    <a:pt x="1" y="5721"/>
                    <a:pt x="1" y="3736"/>
                  </a:cubicBezTo>
                  <a:cubicBezTo>
                    <a:pt x="1" y="1693"/>
                    <a:pt x="1635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" name="Google Shape;1739;p6"/>
            <p:cNvSpPr/>
            <p:nvPr/>
          </p:nvSpPr>
          <p:spPr>
            <a:xfrm>
              <a:off x="4062450" y="140115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7355" y="3853"/>
                  </a:moveTo>
                  <a:cubicBezTo>
                    <a:pt x="7296" y="5896"/>
                    <a:pt x="5545" y="7530"/>
                    <a:pt x="3561" y="7413"/>
                  </a:cubicBezTo>
                  <a:cubicBezTo>
                    <a:pt x="1576" y="7297"/>
                    <a:pt x="0" y="5604"/>
                    <a:pt x="58" y="3619"/>
                  </a:cubicBezTo>
                  <a:cubicBezTo>
                    <a:pt x="175" y="1576"/>
                    <a:pt x="1926" y="0"/>
                    <a:pt x="3853" y="117"/>
                  </a:cubicBezTo>
                  <a:cubicBezTo>
                    <a:pt x="5896" y="234"/>
                    <a:pt x="7472" y="1926"/>
                    <a:pt x="7355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" name="Google Shape;1740;p6"/>
            <p:cNvSpPr/>
            <p:nvPr/>
          </p:nvSpPr>
          <p:spPr>
            <a:xfrm>
              <a:off x="3326975" y="140260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297" y="3795"/>
                  </a:moveTo>
                  <a:cubicBezTo>
                    <a:pt x="7238" y="5838"/>
                    <a:pt x="5604" y="7355"/>
                    <a:pt x="3619" y="7297"/>
                  </a:cubicBezTo>
                  <a:cubicBezTo>
                    <a:pt x="1576" y="7239"/>
                    <a:pt x="0" y="5604"/>
                    <a:pt x="59" y="3620"/>
                  </a:cubicBezTo>
                  <a:cubicBezTo>
                    <a:pt x="117" y="1577"/>
                    <a:pt x="1810" y="1"/>
                    <a:pt x="3794" y="59"/>
                  </a:cubicBezTo>
                  <a:cubicBezTo>
                    <a:pt x="5837" y="117"/>
                    <a:pt x="7355" y="1810"/>
                    <a:pt x="7297" y="37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" name="Google Shape;1741;p6"/>
            <p:cNvSpPr/>
            <p:nvPr/>
          </p:nvSpPr>
          <p:spPr>
            <a:xfrm>
              <a:off x="5047450" y="3123075"/>
              <a:ext cx="182425" cy="182425"/>
            </a:xfrm>
            <a:custGeom>
              <a:avLst/>
              <a:gdLst/>
              <a:ahLst/>
              <a:cxnLst/>
              <a:rect l="l" t="t" r="r" b="b"/>
              <a:pathLst>
                <a:path w="7297" h="7297" extrusionOk="0">
                  <a:moveTo>
                    <a:pt x="7296" y="3619"/>
                  </a:moveTo>
                  <a:cubicBezTo>
                    <a:pt x="7296" y="5604"/>
                    <a:pt x="5662" y="7238"/>
                    <a:pt x="3678" y="7297"/>
                  </a:cubicBezTo>
                  <a:cubicBezTo>
                    <a:pt x="1635" y="7297"/>
                    <a:pt x="0" y="5662"/>
                    <a:pt x="0" y="3678"/>
                  </a:cubicBezTo>
                  <a:cubicBezTo>
                    <a:pt x="0" y="1635"/>
                    <a:pt x="1635" y="0"/>
                    <a:pt x="3619" y="0"/>
                  </a:cubicBezTo>
                  <a:cubicBezTo>
                    <a:pt x="5604" y="0"/>
                    <a:pt x="7238" y="1635"/>
                    <a:pt x="7296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" name="Google Shape;1742;p6"/>
            <p:cNvSpPr/>
            <p:nvPr/>
          </p:nvSpPr>
          <p:spPr>
            <a:xfrm>
              <a:off x="3821650" y="4102250"/>
              <a:ext cx="180975" cy="180950"/>
            </a:xfrm>
            <a:custGeom>
              <a:avLst/>
              <a:gdLst/>
              <a:ahLst/>
              <a:cxnLst/>
              <a:rect l="l" t="t" r="r" b="b"/>
              <a:pathLst>
                <a:path w="7239" h="7238" extrusionOk="0">
                  <a:moveTo>
                    <a:pt x="7239" y="3619"/>
                  </a:moveTo>
                  <a:cubicBezTo>
                    <a:pt x="7239" y="5662"/>
                    <a:pt x="5663" y="7238"/>
                    <a:pt x="3620" y="7238"/>
                  </a:cubicBezTo>
                  <a:cubicBezTo>
                    <a:pt x="1577" y="7238"/>
                    <a:pt x="1" y="5604"/>
                    <a:pt x="59" y="3619"/>
                  </a:cubicBezTo>
                  <a:cubicBezTo>
                    <a:pt x="59" y="1634"/>
                    <a:pt x="1635" y="58"/>
                    <a:pt x="3620" y="58"/>
                  </a:cubicBezTo>
                  <a:cubicBezTo>
                    <a:pt x="5605" y="0"/>
                    <a:pt x="7239" y="1634"/>
                    <a:pt x="723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" name="Google Shape;1743;p6"/>
            <p:cNvSpPr/>
            <p:nvPr/>
          </p:nvSpPr>
          <p:spPr>
            <a:xfrm>
              <a:off x="3576500" y="4103700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546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20" y="0"/>
                  </a:cubicBezTo>
                  <a:cubicBezTo>
                    <a:pt x="5604" y="0"/>
                    <a:pt x="7180" y="1518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" name="Google Shape;1744;p6"/>
            <p:cNvSpPr/>
            <p:nvPr/>
          </p:nvSpPr>
          <p:spPr>
            <a:xfrm>
              <a:off x="2350725" y="2629850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3561" y="59"/>
                  </a:moveTo>
                  <a:cubicBezTo>
                    <a:pt x="5604" y="0"/>
                    <a:pt x="7180" y="1635"/>
                    <a:pt x="7180" y="3619"/>
                  </a:cubicBezTo>
                  <a:cubicBezTo>
                    <a:pt x="7180" y="5604"/>
                    <a:pt x="5604" y="7180"/>
                    <a:pt x="3619" y="7238"/>
                  </a:cubicBezTo>
                  <a:cubicBezTo>
                    <a:pt x="1577" y="7238"/>
                    <a:pt x="1" y="5662"/>
                    <a:pt x="1" y="3619"/>
                  </a:cubicBezTo>
                  <a:cubicBezTo>
                    <a:pt x="1" y="1635"/>
                    <a:pt x="1577" y="59"/>
                    <a:pt x="35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" name="Google Shape;1745;p6"/>
            <p:cNvSpPr/>
            <p:nvPr/>
          </p:nvSpPr>
          <p:spPr>
            <a:xfrm>
              <a:off x="4802275" y="3613375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7180" y="3562"/>
                  </a:moveTo>
                  <a:cubicBezTo>
                    <a:pt x="7180" y="5604"/>
                    <a:pt x="5604" y="7239"/>
                    <a:pt x="3562" y="7180"/>
                  </a:cubicBezTo>
                  <a:cubicBezTo>
                    <a:pt x="1577" y="7180"/>
                    <a:pt x="1" y="5604"/>
                    <a:pt x="1" y="3620"/>
                  </a:cubicBezTo>
                  <a:cubicBezTo>
                    <a:pt x="1" y="1577"/>
                    <a:pt x="1577" y="1"/>
                    <a:pt x="3620" y="1"/>
                  </a:cubicBezTo>
                  <a:cubicBezTo>
                    <a:pt x="5604" y="1"/>
                    <a:pt x="7180" y="1577"/>
                    <a:pt x="7180" y="35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" name="Google Shape;1746;p6"/>
            <p:cNvSpPr/>
            <p:nvPr/>
          </p:nvSpPr>
          <p:spPr>
            <a:xfrm>
              <a:off x="2839575" y="1652125"/>
              <a:ext cx="179525" cy="179525"/>
            </a:xfrm>
            <a:custGeom>
              <a:avLst/>
              <a:gdLst/>
              <a:ahLst/>
              <a:cxnLst/>
              <a:rect l="l" t="t" r="r" b="b"/>
              <a:pathLst>
                <a:path w="7181" h="7181" extrusionOk="0">
                  <a:moveTo>
                    <a:pt x="7180" y="3620"/>
                  </a:moveTo>
                  <a:cubicBezTo>
                    <a:pt x="7180" y="5605"/>
                    <a:pt x="5604" y="7181"/>
                    <a:pt x="3561" y="7181"/>
                  </a:cubicBezTo>
                  <a:cubicBezTo>
                    <a:pt x="1577" y="7122"/>
                    <a:pt x="1" y="5546"/>
                    <a:pt x="59" y="3562"/>
                  </a:cubicBezTo>
                  <a:cubicBezTo>
                    <a:pt x="59" y="1519"/>
                    <a:pt x="1635" y="1"/>
                    <a:pt x="3678" y="1"/>
                  </a:cubicBezTo>
                  <a:cubicBezTo>
                    <a:pt x="5663" y="1"/>
                    <a:pt x="7180" y="1577"/>
                    <a:pt x="7180" y="36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" name="Google Shape;1747;p6"/>
            <p:cNvSpPr/>
            <p:nvPr/>
          </p:nvSpPr>
          <p:spPr>
            <a:xfrm>
              <a:off x="2594425" y="1894375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03" y="7180"/>
                  </a:moveTo>
                  <a:cubicBezTo>
                    <a:pt x="1518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59"/>
                  </a:cubicBezTo>
                  <a:cubicBezTo>
                    <a:pt x="5546" y="59"/>
                    <a:pt x="7122" y="1635"/>
                    <a:pt x="7122" y="3619"/>
                  </a:cubicBezTo>
                  <a:cubicBezTo>
                    <a:pt x="7122" y="5604"/>
                    <a:pt x="5487" y="7180"/>
                    <a:pt x="3503" y="71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" name="Google Shape;1748;p6"/>
            <p:cNvSpPr/>
            <p:nvPr/>
          </p:nvSpPr>
          <p:spPr>
            <a:xfrm>
              <a:off x="2350725" y="2877925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604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19" y="0"/>
                  </a:cubicBezTo>
                  <a:cubicBezTo>
                    <a:pt x="5604" y="0"/>
                    <a:pt x="7122" y="1576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" name="Google Shape;1749;p6"/>
            <p:cNvSpPr/>
            <p:nvPr/>
          </p:nvSpPr>
          <p:spPr>
            <a:xfrm>
              <a:off x="4555675" y="3860000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61" y="59"/>
                  </a:moveTo>
                  <a:cubicBezTo>
                    <a:pt x="5546" y="59"/>
                    <a:pt x="7122" y="1577"/>
                    <a:pt x="7122" y="3619"/>
                  </a:cubicBezTo>
                  <a:cubicBezTo>
                    <a:pt x="7122" y="5604"/>
                    <a:pt x="5546" y="7180"/>
                    <a:pt x="3503" y="7180"/>
                  </a:cubicBezTo>
                  <a:cubicBezTo>
                    <a:pt x="1518" y="7180"/>
                    <a:pt x="0" y="5604"/>
                    <a:pt x="0" y="3561"/>
                  </a:cubicBezTo>
                  <a:cubicBezTo>
                    <a:pt x="0" y="1577"/>
                    <a:pt x="1576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" name="Google Shape;1750;p6"/>
            <p:cNvSpPr/>
            <p:nvPr/>
          </p:nvSpPr>
          <p:spPr>
            <a:xfrm>
              <a:off x="2352175" y="2389075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61" y="7121"/>
                  </a:moveTo>
                  <a:cubicBezTo>
                    <a:pt x="1577" y="7121"/>
                    <a:pt x="1" y="5545"/>
                    <a:pt x="1" y="3561"/>
                  </a:cubicBezTo>
                  <a:cubicBezTo>
                    <a:pt x="1" y="1576"/>
                    <a:pt x="1577" y="0"/>
                    <a:pt x="3561" y="0"/>
                  </a:cubicBezTo>
                  <a:cubicBezTo>
                    <a:pt x="5488" y="0"/>
                    <a:pt x="7064" y="1576"/>
                    <a:pt x="7064" y="3502"/>
                  </a:cubicBezTo>
                  <a:cubicBezTo>
                    <a:pt x="7064" y="5487"/>
                    <a:pt x="5546" y="7121"/>
                    <a:pt x="3561" y="71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" name="Google Shape;1751;p6"/>
            <p:cNvSpPr/>
            <p:nvPr/>
          </p:nvSpPr>
          <p:spPr>
            <a:xfrm>
              <a:off x="4066825" y="410370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3561" y="0"/>
                  </a:moveTo>
                  <a:cubicBezTo>
                    <a:pt x="5545" y="0"/>
                    <a:pt x="7121" y="1576"/>
                    <a:pt x="7121" y="3561"/>
                  </a:cubicBezTo>
                  <a:cubicBezTo>
                    <a:pt x="7121" y="5546"/>
                    <a:pt x="5545" y="7122"/>
                    <a:pt x="3561" y="7122"/>
                  </a:cubicBezTo>
                  <a:cubicBezTo>
                    <a:pt x="1576" y="7122"/>
                    <a:pt x="0" y="5546"/>
                    <a:pt x="0" y="3619"/>
                  </a:cubicBezTo>
                  <a:cubicBezTo>
                    <a:pt x="0" y="1635"/>
                    <a:pt x="1576" y="0"/>
                    <a:pt x="356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" name="Google Shape;1752;p6"/>
            <p:cNvSpPr/>
            <p:nvPr/>
          </p:nvSpPr>
          <p:spPr>
            <a:xfrm>
              <a:off x="5050350" y="214245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0"/>
                  </a:moveTo>
                  <a:cubicBezTo>
                    <a:pt x="5488" y="0"/>
                    <a:pt x="7064" y="1576"/>
                    <a:pt x="7064" y="3503"/>
                  </a:cubicBezTo>
                  <a:cubicBezTo>
                    <a:pt x="7064" y="5487"/>
                    <a:pt x="5488" y="7122"/>
                    <a:pt x="3503" y="7063"/>
                  </a:cubicBezTo>
                  <a:cubicBezTo>
                    <a:pt x="1519" y="7063"/>
                    <a:pt x="1" y="5487"/>
                    <a:pt x="1" y="3503"/>
                  </a:cubicBezTo>
                  <a:cubicBezTo>
                    <a:pt x="1" y="1576"/>
                    <a:pt x="1577" y="0"/>
                    <a:pt x="35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" name="Google Shape;1753;p6"/>
            <p:cNvSpPr/>
            <p:nvPr/>
          </p:nvSpPr>
          <p:spPr>
            <a:xfrm>
              <a:off x="3331350" y="410370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7122"/>
                  </a:moveTo>
                  <a:cubicBezTo>
                    <a:pt x="1576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0"/>
                  </a:cubicBezTo>
                  <a:cubicBezTo>
                    <a:pt x="5487" y="59"/>
                    <a:pt x="7063" y="1635"/>
                    <a:pt x="7063" y="3619"/>
                  </a:cubicBezTo>
                  <a:cubicBezTo>
                    <a:pt x="7063" y="5546"/>
                    <a:pt x="5487" y="7122"/>
                    <a:pt x="3503" y="71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" name="Google Shape;1754;p6"/>
            <p:cNvSpPr/>
            <p:nvPr/>
          </p:nvSpPr>
          <p:spPr>
            <a:xfrm>
              <a:off x="4313425" y="1406975"/>
              <a:ext cx="178075" cy="176600"/>
            </a:xfrm>
            <a:custGeom>
              <a:avLst/>
              <a:gdLst/>
              <a:ahLst/>
              <a:cxnLst/>
              <a:rect l="l" t="t" r="r" b="b"/>
              <a:pathLst>
                <a:path w="7123" h="7064" extrusionOk="0">
                  <a:moveTo>
                    <a:pt x="1" y="3503"/>
                  </a:moveTo>
                  <a:cubicBezTo>
                    <a:pt x="1" y="1577"/>
                    <a:pt x="1577" y="1"/>
                    <a:pt x="3561" y="1"/>
                  </a:cubicBezTo>
                  <a:cubicBezTo>
                    <a:pt x="5546" y="1"/>
                    <a:pt x="7122" y="1577"/>
                    <a:pt x="7122" y="3561"/>
                  </a:cubicBezTo>
                  <a:cubicBezTo>
                    <a:pt x="7064" y="5488"/>
                    <a:pt x="5488" y="7064"/>
                    <a:pt x="3503" y="7064"/>
                  </a:cubicBezTo>
                  <a:cubicBezTo>
                    <a:pt x="1577" y="7064"/>
                    <a:pt x="1" y="5429"/>
                    <a:pt x="1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" name="Google Shape;1755;p6"/>
            <p:cNvSpPr/>
            <p:nvPr/>
          </p:nvSpPr>
          <p:spPr>
            <a:xfrm>
              <a:off x="2352175" y="3126000"/>
              <a:ext cx="176600" cy="176575"/>
            </a:xfrm>
            <a:custGeom>
              <a:avLst/>
              <a:gdLst/>
              <a:ahLst/>
              <a:cxnLst/>
              <a:rect l="l" t="t" r="r" b="b"/>
              <a:pathLst>
                <a:path w="7064" h="7063" extrusionOk="0">
                  <a:moveTo>
                    <a:pt x="3561" y="7063"/>
                  </a:moveTo>
                  <a:cubicBezTo>
                    <a:pt x="1635" y="7063"/>
                    <a:pt x="1" y="5487"/>
                    <a:pt x="1" y="3561"/>
                  </a:cubicBezTo>
                  <a:cubicBezTo>
                    <a:pt x="1" y="1635"/>
                    <a:pt x="1577" y="0"/>
                    <a:pt x="3503" y="0"/>
                  </a:cubicBezTo>
                  <a:cubicBezTo>
                    <a:pt x="5429" y="0"/>
                    <a:pt x="7064" y="1576"/>
                    <a:pt x="7064" y="3502"/>
                  </a:cubicBezTo>
                  <a:cubicBezTo>
                    <a:pt x="7064" y="5429"/>
                    <a:pt x="5488" y="7063"/>
                    <a:pt x="3561" y="70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" name="Google Shape;1756;p6"/>
            <p:cNvSpPr/>
            <p:nvPr/>
          </p:nvSpPr>
          <p:spPr>
            <a:xfrm>
              <a:off x="2841050" y="3861450"/>
              <a:ext cx="178050" cy="178075"/>
            </a:xfrm>
            <a:custGeom>
              <a:avLst/>
              <a:gdLst/>
              <a:ahLst/>
              <a:cxnLst/>
              <a:rect l="l" t="t" r="r" b="b"/>
              <a:pathLst>
                <a:path w="7122" h="7123" extrusionOk="0">
                  <a:moveTo>
                    <a:pt x="3502" y="1"/>
                  </a:moveTo>
                  <a:cubicBezTo>
                    <a:pt x="5428" y="1"/>
                    <a:pt x="7063" y="1577"/>
                    <a:pt x="7063" y="3503"/>
                  </a:cubicBezTo>
                  <a:cubicBezTo>
                    <a:pt x="7121" y="5429"/>
                    <a:pt x="5545" y="7064"/>
                    <a:pt x="3561" y="7064"/>
                  </a:cubicBezTo>
                  <a:cubicBezTo>
                    <a:pt x="1634" y="7122"/>
                    <a:pt x="58" y="5546"/>
                    <a:pt x="0" y="3561"/>
                  </a:cubicBezTo>
                  <a:cubicBezTo>
                    <a:pt x="0" y="1635"/>
                    <a:pt x="1576" y="59"/>
                    <a:pt x="35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" name="Google Shape;1757;p6"/>
            <p:cNvSpPr/>
            <p:nvPr/>
          </p:nvSpPr>
          <p:spPr>
            <a:xfrm>
              <a:off x="2594425" y="361485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7063" y="3561"/>
                  </a:moveTo>
                  <a:cubicBezTo>
                    <a:pt x="7063" y="5487"/>
                    <a:pt x="5429" y="7121"/>
                    <a:pt x="3503" y="7063"/>
                  </a:cubicBezTo>
                  <a:cubicBezTo>
                    <a:pt x="1576" y="7063"/>
                    <a:pt x="0" y="5429"/>
                    <a:pt x="0" y="3503"/>
                  </a:cubicBezTo>
                  <a:cubicBezTo>
                    <a:pt x="59" y="1576"/>
                    <a:pt x="1635" y="0"/>
                    <a:pt x="3561" y="0"/>
                  </a:cubicBezTo>
                  <a:cubicBezTo>
                    <a:pt x="5487" y="59"/>
                    <a:pt x="7122" y="1635"/>
                    <a:pt x="7063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" name="Google Shape;1758;p6"/>
            <p:cNvSpPr/>
            <p:nvPr/>
          </p:nvSpPr>
          <p:spPr>
            <a:xfrm>
              <a:off x="5050350" y="336822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7064" y="3503"/>
                  </a:moveTo>
                  <a:cubicBezTo>
                    <a:pt x="7064" y="5429"/>
                    <a:pt x="5429" y="7064"/>
                    <a:pt x="3503" y="7064"/>
                  </a:cubicBezTo>
                  <a:cubicBezTo>
                    <a:pt x="1635" y="7064"/>
                    <a:pt x="1" y="5487"/>
                    <a:pt x="1" y="3561"/>
                  </a:cubicBezTo>
                  <a:cubicBezTo>
                    <a:pt x="1" y="1635"/>
                    <a:pt x="1635" y="1"/>
                    <a:pt x="3562" y="1"/>
                  </a:cubicBezTo>
                  <a:cubicBezTo>
                    <a:pt x="5429" y="59"/>
                    <a:pt x="7005" y="1635"/>
                    <a:pt x="7064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" name="Google Shape;1759;p6"/>
            <p:cNvSpPr/>
            <p:nvPr/>
          </p:nvSpPr>
          <p:spPr>
            <a:xfrm>
              <a:off x="3087650" y="140697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3561" y="1"/>
                  </a:moveTo>
                  <a:cubicBezTo>
                    <a:pt x="5487" y="1"/>
                    <a:pt x="7063" y="1635"/>
                    <a:pt x="7063" y="3503"/>
                  </a:cubicBezTo>
                  <a:cubicBezTo>
                    <a:pt x="7063" y="5429"/>
                    <a:pt x="5429" y="7064"/>
                    <a:pt x="3503" y="7005"/>
                  </a:cubicBezTo>
                  <a:cubicBezTo>
                    <a:pt x="1577" y="6947"/>
                    <a:pt x="1" y="5371"/>
                    <a:pt x="59" y="3503"/>
                  </a:cubicBezTo>
                  <a:cubicBezTo>
                    <a:pt x="59" y="1577"/>
                    <a:pt x="1693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" name="Google Shape;1760;p6"/>
            <p:cNvSpPr/>
            <p:nvPr/>
          </p:nvSpPr>
          <p:spPr>
            <a:xfrm>
              <a:off x="4316350" y="4106625"/>
              <a:ext cx="172225" cy="173675"/>
            </a:xfrm>
            <a:custGeom>
              <a:avLst/>
              <a:gdLst/>
              <a:ahLst/>
              <a:cxnLst/>
              <a:rect l="l" t="t" r="r" b="b"/>
              <a:pathLst>
                <a:path w="6889" h="6947" extrusionOk="0">
                  <a:moveTo>
                    <a:pt x="6888" y="3502"/>
                  </a:moveTo>
                  <a:cubicBezTo>
                    <a:pt x="6888" y="5429"/>
                    <a:pt x="5312" y="6946"/>
                    <a:pt x="3386" y="6888"/>
                  </a:cubicBezTo>
                  <a:cubicBezTo>
                    <a:pt x="1460" y="6888"/>
                    <a:pt x="1" y="5370"/>
                    <a:pt x="1" y="3444"/>
                  </a:cubicBezTo>
                  <a:cubicBezTo>
                    <a:pt x="1" y="1518"/>
                    <a:pt x="1577" y="0"/>
                    <a:pt x="3503" y="0"/>
                  </a:cubicBezTo>
                  <a:cubicBezTo>
                    <a:pt x="5371" y="59"/>
                    <a:pt x="6888" y="1576"/>
                    <a:pt x="6888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" name="Google Shape;1761;p6"/>
            <p:cNvSpPr/>
            <p:nvPr/>
          </p:nvSpPr>
          <p:spPr>
            <a:xfrm>
              <a:off x="2353650" y="2145375"/>
              <a:ext cx="172200" cy="172200"/>
            </a:xfrm>
            <a:custGeom>
              <a:avLst/>
              <a:gdLst/>
              <a:ahLst/>
              <a:cxnLst/>
              <a:rect l="l" t="t" r="r" b="b"/>
              <a:pathLst>
                <a:path w="6888" h="6888" extrusionOk="0">
                  <a:moveTo>
                    <a:pt x="6888" y="3444"/>
                  </a:moveTo>
                  <a:cubicBezTo>
                    <a:pt x="6888" y="5370"/>
                    <a:pt x="5429" y="6830"/>
                    <a:pt x="3502" y="6888"/>
                  </a:cubicBezTo>
                  <a:cubicBezTo>
                    <a:pt x="1518" y="6888"/>
                    <a:pt x="0" y="5370"/>
                    <a:pt x="59" y="3386"/>
                  </a:cubicBezTo>
                  <a:cubicBezTo>
                    <a:pt x="59" y="1459"/>
                    <a:pt x="1576" y="0"/>
                    <a:pt x="3502" y="0"/>
                  </a:cubicBezTo>
                  <a:cubicBezTo>
                    <a:pt x="5370" y="0"/>
                    <a:pt x="6888" y="1518"/>
                    <a:pt x="6888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" name="Google Shape;1762;p6"/>
            <p:cNvSpPr/>
            <p:nvPr/>
          </p:nvSpPr>
          <p:spPr>
            <a:xfrm>
              <a:off x="4805200" y="1656525"/>
              <a:ext cx="172225" cy="170750"/>
            </a:xfrm>
            <a:custGeom>
              <a:avLst/>
              <a:gdLst/>
              <a:ahLst/>
              <a:cxnLst/>
              <a:rect l="l" t="t" r="r" b="b"/>
              <a:pathLst>
                <a:path w="6889" h="6830" extrusionOk="0">
                  <a:moveTo>
                    <a:pt x="6888" y="3386"/>
                  </a:moveTo>
                  <a:cubicBezTo>
                    <a:pt x="6888" y="5312"/>
                    <a:pt x="5371" y="6829"/>
                    <a:pt x="3503" y="6829"/>
                  </a:cubicBezTo>
                  <a:cubicBezTo>
                    <a:pt x="1518" y="6829"/>
                    <a:pt x="1" y="5312"/>
                    <a:pt x="59" y="3386"/>
                  </a:cubicBezTo>
                  <a:cubicBezTo>
                    <a:pt x="59" y="1459"/>
                    <a:pt x="1577" y="0"/>
                    <a:pt x="3503" y="0"/>
                  </a:cubicBezTo>
                  <a:cubicBezTo>
                    <a:pt x="5371" y="0"/>
                    <a:pt x="6888" y="1518"/>
                    <a:pt x="6888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" name="Google Shape;1763;p6"/>
            <p:cNvSpPr/>
            <p:nvPr/>
          </p:nvSpPr>
          <p:spPr>
            <a:xfrm>
              <a:off x="3090575" y="4108075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6830" y="3444"/>
                  </a:moveTo>
                  <a:cubicBezTo>
                    <a:pt x="6830" y="5312"/>
                    <a:pt x="5312" y="6830"/>
                    <a:pt x="3386" y="6830"/>
                  </a:cubicBezTo>
                  <a:cubicBezTo>
                    <a:pt x="1518" y="6771"/>
                    <a:pt x="0" y="5254"/>
                    <a:pt x="59" y="3328"/>
                  </a:cubicBezTo>
                  <a:cubicBezTo>
                    <a:pt x="59" y="1460"/>
                    <a:pt x="1576" y="1"/>
                    <a:pt x="3444" y="1"/>
                  </a:cubicBezTo>
                  <a:cubicBezTo>
                    <a:pt x="5370" y="1"/>
                    <a:pt x="6830" y="1518"/>
                    <a:pt x="6830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" name="Google Shape;1764;p6"/>
            <p:cNvSpPr/>
            <p:nvPr/>
          </p:nvSpPr>
          <p:spPr>
            <a:xfrm>
              <a:off x="2355100" y="3371150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3444" y="6830"/>
                  </a:moveTo>
                  <a:cubicBezTo>
                    <a:pt x="1518" y="6830"/>
                    <a:pt x="1" y="5312"/>
                    <a:pt x="1" y="3444"/>
                  </a:cubicBezTo>
                  <a:cubicBezTo>
                    <a:pt x="1" y="1518"/>
                    <a:pt x="1518" y="59"/>
                    <a:pt x="3386" y="0"/>
                  </a:cubicBezTo>
                  <a:cubicBezTo>
                    <a:pt x="5312" y="0"/>
                    <a:pt x="6830" y="1518"/>
                    <a:pt x="6830" y="3444"/>
                  </a:cubicBezTo>
                  <a:cubicBezTo>
                    <a:pt x="6830" y="5312"/>
                    <a:pt x="5312" y="6830"/>
                    <a:pt x="3444" y="68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" name="Google Shape;1765;p6"/>
            <p:cNvSpPr/>
            <p:nvPr/>
          </p:nvSpPr>
          <p:spPr>
            <a:xfrm>
              <a:off x="5053275" y="1903125"/>
              <a:ext cx="170750" cy="170775"/>
            </a:xfrm>
            <a:custGeom>
              <a:avLst/>
              <a:gdLst/>
              <a:ahLst/>
              <a:cxnLst/>
              <a:rect l="l" t="t" r="r" b="b"/>
              <a:pathLst>
                <a:path w="6830" h="6831" extrusionOk="0">
                  <a:moveTo>
                    <a:pt x="3445" y="1"/>
                  </a:moveTo>
                  <a:cubicBezTo>
                    <a:pt x="5312" y="59"/>
                    <a:pt x="6830" y="1577"/>
                    <a:pt x="6772" y="3445"/>
                  </a:cubicBezTo>
                  <a:cubicBezTo>
                    <a:pt x="6772" y="5312"/>
                    <a:pt x="5254" y="6830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59" y="1518"/>
                    <a:pt x="1577" y="1"/>
                    <a:pt x="344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" name="Google Shape;1766;p6"/>
            <p:cNvSpPr/>
            <p:nvPr/>
          </p:nvSpPr>
          <p:spPr>
            <a:xfrm>
              <a:off x="4564425" y="140990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2" y="3386"/>
                  </a:moveTo>
                  <a:cubicBezTo>
                    <a:pt x="6772" y="5195"/>
                    <a:pt x="5254" y="6771"/>
                    <a:pt x="3386" y="6771"/>
                  </a:cubicBezTo>
                  <a:cubicBezTo>
                    <a:pt x="1577" y="6771"/>
                    <a:pt x="1" y="5254"/>
                    <a:pt x="1" y="3444"/>
                  </a:cubicBezTo>
                  <a:cubicBezTo>
                    <a:pt x="1" y="1576"/>
                    <a:pt x="1518" y="59"/>
                    <a:pt x="3328" y="0"/>
                  </a:cubicBezTo>
                  <a:cubicBezTo>
                    <a:pt x="5196" y="0"/>
                    <a:pt x="6772" y="1518"/>
                    <a:pt x="6772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" name="Google Shape;1767;p6"/>
            <p:cNvSpPr/>
            <p:nvPr/>
          </p:nvSpPr>
          <p:spPr>
            <a:xfrm>
              <a:off x="5296975" y="2635675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1" y="3386"/>
                  </a:moveTo>
                  <a:cubicBezTo>
                    <a:pt x="6771" y="5196"/>
                    <a:pt x="5254" y="6772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1" y="1577"/>
                    <a:pt x="1518" y="59"/>
                    <a:pt x="3328" y="1"/>
                  </a:cubicBezTo>
                  <a:cubicBezTo>
                    <a:pt x="5137" y="1"/>
                    <a:pt x="6713" y="1518"/>
                    <a:pt x="6771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" name="Google Shape;1768;p6"/>
            <p:cNvSpPr/>
            <p:nvPr/>
          </p:nvSpPr>
          <p:spPr>
            <a:xfrm>
              <a:off x="4806675" y="3865850"/>
              <a:ext cx="170750" cy="169275"/>
            </a:xfrm>
            <a:custGeom>
              <a:avLst/>
              <a:gdLst/>
              <a:ahLst/>
              <a:cxnLst/>
              <a:rect l="l" t="t" r="r" b="b"/>
              <a:pathLst>
                <a:path w="6830" h="6771" extrusionOk="0">
                  <a:moveTo>
                    <a:pt x="3444" y="6771"/>
                  </a:moveTo>
                  <a:cubicBezTo>
                    <a:pt x="1576" y="6771"/>
                    <a:pt x="58" y="5253"/>
                    <a:pt x="0" y="3385"/>
                  </a:cubicBezTo>
                  <a:cubicBezTo>
                    <a:pt x="0" y="1518"/>
                    <a:pt x="1576" y="0"/>
                    <a:pt x="3444" y="0"/>
                  </a:cubicBezTo>
                  <a:cubicBezTo>
                    <a:pt x="5253" y="0"/>
                    <a:pt x="6771" y="1518"/>
                    <a:pt x="6771" y="3327"/>
                  </a:cubicBezTo>
                  <a:cubicBezTo>
                    <a:pt x="6829" y="5195"/>
                    <a:pt x="5253" y="6713"/>
                    <a:pt x="3444" y="677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" name="Google Shape;1769;p6"/>
            <p:cNvSpPr/>
            <p:nvPr/>
          </p:nvSpPr>
          <p:spPr>
            <a:xfrm>
              <a:off x="5296975" y="2882300"/>
              <a:ext cx="169300" cy="170750"/>
            </a:xfrm>
            <a:custGeom>
              <a:avLst/>
              <a:gdLst/>
              <a:ahLst/>
              <a:cxnLst/>
              <a:rect l="l" t="t" r="r" b="b"/>
              <a:pathLst>
                <a:path w="6772" h="6830" extrusionOk="0">
                  <a:moveTo>
                    <a:pt x="6713" y="3444"/>
                  </a:moveTo>
                  <a:cubicBezTo>
                    <a:pt x="6713" y="5254"/>
                    <a:pt x="5137" y="6830"/>
                    <a:pt x="3328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9"/>
                  </a:cubicBezTo>
                  <a:cubicBezTo>
                    <a:pt x="5254" y="59"/>
                    <a:pt x="6771" y="1635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" name="Google Shape;1770;p6"/>
            <p:cNvSpPr/>
            <p:nvPr/>
          </p:nvSpPr>
          <p:spPr>
            <a:xfrm>
              <a:off x="3827500" y="1167650"/>
              <a:ext cx="170750" cy="169300"/>
            </a:xfrm>
            <a:custGeom>
              <a:avLst/>
              <a:gdLst/>
              <a:ahLst/>
              <a:cxnLst/>
              <a:rect l="l" t="t" r="r" b="b"/>
              <a:pathLst>
                <a:path w="6830" h="6772" extrusionOk="0">
                  <a:moveTo>
                    <a:pt x="3386" y="6772"/>
                  </a:moveTo>
                  <a:cubicBezTo>
                    <a:pt x="1518" y="6714"/>
                    <a:pt x="0" y="5138"/>
                    <a:pt x="59" y="3328"/>
                  </a:cubicBezTo>
                  <a:cubicBezTo>
                    <a:pt x="59" y="1519"/>
                    <a:pt x="1635" y="1"/>
                    <a:pt x="3444" y="1"/>
                  </a:cubicBezTo>
                  <a:cubicBezTo>
                    <a:pt x="5254" y="1"/>
                    <a:pt x="6830" y="1635"/>
                    <a:pt x="6771" y="3445"/>
                  </a:cubicBezTo>
                  <a:cubicBezTo>
                    <a:pt x="6713" y="5254"/>
                    <a:pt x="5195" y="6772"/>
                    <a:pt x="3386" y="67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" name="Google Shape;1771;p6"/>
            <p:cNvSpPr/>
            <p:nvPr/>
          </p:nvSpPr>
          <p:spPr>
            <a:xfrm>
              <a:off x="2603175" y="1656525"/>
              <a:ext cx="167850" cy="170750"/>
            </a:xfrm>
            <a:custGeom>
              <a:avLst/>
              <a:gdLst/>
              <a:ahLst/>
              <a:cxnLst/>
              <a:rect l="l" t="t" r="r" b="b"/>
              <a:pathLst>
                <a:path w="6714" h="6830" extrusionOk="0">
                  <a:moveTo>
                    <a:pt x="6713" y="3444"/>
                  </a:moveTo>
                  <a:cubicBezTo>
                    <a:pt x="6713" y="5253"/>
                    <a:pt x="5137" y="6829"/>
                    <a:pt x="3269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8"/>
                  </a:cubicBezTo>
                  <a:cubicBezTo>
                    <a:pt x="5254" y="58"/>
                    <a:pt x="6713" y="1634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" name="Google Shape;1772;p6"/>
            <p:cNvSpPr/>
            <p:nvPr/>
          </p:nvSpPr>
          <p:spPr>
            <a:xfrm>
              <a:off x="3580875" y="116765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3445" y="6714"/>
                  </a:moveTo>
                  <a:cubicBezTo>
                    <a:pt x="1577" y="6772"/>
                    <a:pt x="1" y="5196"/>
                    <a:pt x="59" y="3328"/>
                  </a:cubicBezTo>
                  <a:cubicBezTo>
                    <a:pt x="59" y="1519"/>
                    <a:pt x="1577" y="1"/>
                    <a:pt x="3386" y="1"/>
                  </a:cubicBezTo>
                  <a:cubicBezTo>
                    <a:pt x="5254" y="1"/>
                    <a:pt x="6772" y="1577"/>
                    <a:pt x="6772" y="3386"/>
                  </a:cubicBezTo>
                  <a:cubicBezTo>
                    <a:pt x="6772" y="5196"/>
                    <a:pt x="5196" y="6714"/>
                    <a:pt x="3445" y="67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" name="Google Shape;1773;p6"/>
            <p:cNvSpPr/>
            <p:nvPr/>
          </p:nvSpPr>
          <p:spPr>
            <a:xfrm>
              <a:off x="5054750" y="3620675"/>
              <a:ext cx="166375" cy="166375"/>
            </a:xfrm>
            <a:custGeom>
              <a:avLst/>
              <a:gdLst/>
              <a:ahLst/>
              <a:cxnLst/>
              <a:rect l="l" t="t" r="r" b="b"/>
              <a:pathLst>
                <a:path w="6655" h="6655" extrusionOk="0">
                  <a:moveTo>
                    <a:pt x="6654" y="3328"/>
                  </a:moveTo>
                  <a:cubicBezTo>
                    <a:pt x="6654" y="5196"/>
                    <a:pt x="5137" y="6655"/>
                    <a:pt x="3327" y="6655"/>
                  </a:cubicBezTo>
                  <a:cubicBezTo>
                    <a:pt x="1459" y="6597"/>
                    <a:pt x="0" y="5079"/>
                    <a:pt x="0" y="3270"/>
                  </a:cubicBezTo>
                  <a:cubicBezTo>
                    <a:pt x="58" y="1460"/>
                    <a:pt x="1518" y="1"/>
                    <a:pt x="3327" y="1"/>
                  </a:cubicBezTo>
                  <a:cubicBezTo>
                    <a:pt x="5195" y="1"/>
                    <a:pt x="6654" y="1518"/>
                    <a:pt x="6654" y="33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" name="Google Shape;1774;p6"/>
            <p:cNvSpPr/>
            <p:nvPr/>
          </p:nvSpPr>
          <p:spPr>
            <a:xfrm>
              <a:off x="5296975" y="2391975"/>
              <a:ext cx="169300" cy="170775"/>
            </a:xfrm>
            <a:custGeom>
              <a:avLst/>
              <a:gdLst/>
              <a:ahLst/>
              <a:cxnLst/>
              <a:rect l="l" t="t" r="r" b="b"/>
              <a:pathLst>
                <a:path w="6772" h="6831" extrusionOk="0">
                  <a:moveTo>
                    <a:pt x="3269" y="6772"/>
                  </a:moveTo>
                  <a:cubicBezTo>
                    <a:pt x="1401" y="6655"/>
                    <a:pt x="1" y="5137"/>
                    <a:pt x="59" y="3328"/>
                  </a:cubicBezTo>
                  <a:cubicBezTo>
                    <a:pt x="176" y="1460"/>
                    <a:pt x="1693" y="1"/>
                    <a:pt x="3503" y="118"/>
                  </a:cubicBezTo>
                  <a:cubicBezTo>
                    <a:pt x="5371" y="234"/>
                    <a:pt x="6771" y="1694"/>
                    <a:pt x="6713" y="3503"/>
                  </a:cubicBezTo>
                  <a:cubicBezTo>
                    <a:pt x="6596" y="5371"/>
                    <a:pt x="5079" y="6830"/>
                    <a:pt x="3269" y="67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" name="Google Shape;1775;p6"/>
            <p:cNvSpPr/>
            <p:nvPr/>
          </p:nvSpPr>
          <p:spPr>
            <a:xfrm>
              <a:off x="4562975" y="4111000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8"/>
                    <a:pt x="5137" y="6538"/>
                    <a:pt x="3327" y="6538"/>
                  </a:cubicBezTo>
                  <a:cubicBezTo>
                    <a:pt x="1459" y="6596"/>
                    <a:pt x="0" y="5137"/>
                    <a:pt x="0" y="3269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137" y="0"/>
                    <a:pt x="6538" y="1460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" name="Google Shape;1776;p6"/>
            <p:cNvSpPr/>
            <p:nvPr/>
          </p:nvSpPr>
          <p:spPr>
            <a:xfrm>
              <a:off x="4072650" y="1169125"/>
              <a:ext cx="166375" cy="164925"/>
            </a:xfrm>
            <a:custGeom>
              <a:avLst/>
              <a:gdLst/>
              <a:ahLst/>
              <a:cxnLst/>
              <a:rect l="l" t="t" r="r" b="b"/>
              <a:pathLst>
                <a:path w="6655" h="6597" extrusionOk="0">
                  <a:moveTo>
                    <a:pt x="3328" y="0"/>
                  </a:moveTo>
                  <a:cubicBezTo>
                    <a:pt x="5196" y="0"/>
                    <a:pt x="6655" y="1518"/>
                    <a:pt x="6597" y="3327"/>
                  </a:cubicBezTo>
                  <a:cubicBezTo>
                    <a:pt x="6597" y="5195"/>
                    <a:pt x="5137" y="6596"/>
                    <a:pt x="3328" y="6596"/>
                  </a:cubicBezTo>
                  <a:cubicBezTo>
                    <a:pt x="1460" y="6596"/>
                    <a:pt x="1" y="5137"/>
                    <a:pt x="1" y="3269"/>
                  </a:cubicBezTo>
                  <a:cubicBezTo>
                    <a:pt x="59" y="1460"/>
                    <a:pt x="1518" y="0"/>
                    <a:pt x="33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" name="Google Shape;1777;p6"/>
            <p:cNvSpPr/>
            <p:nvPr/>
          </p:nvSpPr>
          <p:spPr>
            <a:xfrm>
              <a:off x="2846875" y="1411350"/>
              <a:ext cx="166375" cy="167850"/>
            </a:xfrm>
            <a:custGeom>
              <a:avLst/>
              <a:gdLst/>
              <a:ahLst/>
              <a:cxnLst/>
              <a:rect l="l" t="t" r="r" b="b"/>
              <a:pathLst>
                <a:path w="6655" h="6714" extrusionOk="0">
                  <a:moveTo>
                    <a:pt x="6596" y="3386"/>
                  </a:moveTo>
                  <a:cubicBezTo>
                    <a:pt x="6596" y="5254"/>
                    <a:pt x="5079" y="6713"/>
                    <a:pt x="3269" y="6655"/>
                  </a:cubicBezTo>
                  <a:cubicBezTo>
                    <a:pt x="1401" y="6597"/>
                    <a:pt x="0" y="5137"/>
                    <a:pt x="0" y="3328"/>
                  </a:cubicBezTo>
                  <a:cubicBezTo>
                    <a:pt x="59" y="1460"/>
                    <a:pt x="1576" y="1"/>
                    <a:pt x="3386" y="59"/>
                  </a:cubicBezTo>
                  <a:cubicBezTo>
                    <a:pt x="5195" y="59"/>
                    <a:pt x="6655" y="1577"/>
                    <a:pt x="6596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" name="Google Shape;1778;p6"/>
            <p:cNvSpPr/>
            <p:nvPr/>
          </p:nvSpPr>
          <p:spPr>
            <a:xfrm>
              <a:off x="5299900" y="3131825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9"/>
                    <a:pt x="5137" y="6538"/>
                    <a:pt x="3327" y="6597"/>
                  </a:cubicBezTo>
                  <a:cubicBezTo>
                    <a:pt x="1460" y="6597"/>
                    <a:pt x="0" y="5137"/>
                    <a:pt x="0" y="3269"/>
                  </a:cubicBezTo>
                  <a:cubicBezTo>
                    <a:pt x="0" y="1460"/>
                    <a:pt x="1401" y="1"/>
                    <a:pt x="3211" y="1"/>
                  </a:cubicBezTo>
                  <a:cubicBezTo>
                    <a:pt x="5078" y="1"/>
                    <a:pt x="6538" y="1402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" name="Google Shape;1779;p6"/>
            <p:cNvSpPr/>
            <p:nvPr/>
          </p:nvSpPr>
          <p:spPr>
            <a:xfrm>
              <a:off x="2358025" y="1901675"/>
              <a:ext cx="164925" cy="164925"/>
            </a:xfrm>
            <a:custGeom>
              <a:avLst/>
              <a:gdLst/>
              <a:ahLst/>
              <a:cxnLst/>
              <a:rect l="l" t="t" r="r" b="b"/>
              <a:pathLst>
                <a:path w="6597" h="6597" extrusionOk="0">
                  <a:moveTo>
                    <a:pt x="3327" y="6596"/>
                  </a:moveTo>
                  <a:cubicBezTo>
                    <a:pt x="1518" y="6596"/>
                    <a:pt x="59" y="5195"/>
                    <a:pt x="0" y="3327"/>
                  </a:cubicBezTo>
                  <a:cubicBezTo>
                    <a:pt x="0" y="1518"/>
                    <a:pt x="1401" y="59"/>
                    <a:pt x="3269" y="59"/>
                  </a:cubicBezTo>
                  <a:cubicBezTo>
                    <a:pt x="5079" y="0"/>
                    <a:pt x="6538" y="1460"/>
                    <a:pt x="6538" y="3269"/>
                  </a:cubicBezTo>
                  <a:cubicBezTo>
                    <a:pt x="6596" y="5137"/>
                    <a:pt x="5137" y="6538"/>
                    <a:pt x="3327" y="659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" name="Google Shape;1780;p6"/>
            <p:cNvSpPr/>
            <p:nvPr/>
          </p:nvSpPr>
          <p:spPr>
            <a:xfrm>
              <a:off x="3337175" y="1170575"/>
              <a:ext cx="164925" cy="163475"/>
            </a:xfrm>
            <a:custGeom>
              <a:avLst/>
              <a:gdLst/>
              <a:ahLst/>
              <a:cxnLst/>
              <a:rect l="l" t="t" r="r" b="b"/>
              <a:pathLst>
                <a:path w="6597" h="6539" extrusionOk="0">
                  <a:moveTo>
                    <a:pt x="3270" y="1"/>
                  </a:moveTo>
                  <a:cubicBezTo>
                    <a:pt x="5079" y="1"/>
                    <a:pt x="6538" y="1402"/>
                    <a:pt x="6538" y="3211"/>
                  </a:cubicBezTo>
                  <a:cubicBezTo>
                    <a:pt x="6597" y="5079"/>
                    <a:pt x="5138" y="6538"/>
                    <a:pt x="3328" y="6538"/>
                  </a:cubicBezTo>
                  <a:cubicBezTo>
                    <a:pt x="1460" y="6538"/>
                    <a:pt x="59" y="5137"/>
                    <a:pt x="1" y="3269"/>
                  </a:cubicBezTo>
                  <a:cubicBezTo>
                    <a:pt x="1" y="1460"/>
                    <a:pt x="1402" y="1"/>
                    <a:pt x="32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" name="Google Shape;1781;p6"/>
            <p:cNvSpPr/>
            <p:nvPr/>
          </p:nvSpPr>
          <p:spPr>
            <a:xfrm>
              <a:off x="2601725" y="3864375"/>
              <a:ext cx="163450" cy="163475"/>
            </a:xfrm>
            <a:custGeom>
              <a:avLst/>
              <a:gdLst/>
              <a:ahLst/>
              <a:cxnLst/>
              <a:rect l="l" t="t" r="r" b="b"/>
              <a:pathLst>
                <a:path w="6538" h="6539" extrusionOk="0">
                  <a:moveTo>
                    <a:pt x="3269" y="1"/>
                  </a:moveTo>
                  <a:cubicBezTo>
                    <a:pt x="5137" y="1"/>
                    <a:pt x="6538" y="1460"/>
                    <a:pt x="6538" y="3328"/>
                  </a:cubicBezTo>
                  <a:cubicBezTo>
                    <a:pt x="6538" y="5137"/>
                    <a:pt x="5078" y="6538"/>
                    <a:pt x="3211" y="6538"/>
                  </a:cubicBezTo>
                  <a:cubicBezTo>
                    <a:pt x="1401" y="6538"/>
                    <a:pt x="0" y="5079"/>
                    <a:pt x="0" y="3269"/>
                  </a:cubicBezTo>
                  <a:cubicBezTo>
                    <a:pt x="0" y="1402"/>
                    <a:pt x="1460" y="1"/>
                    <a:pt x="32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" name="Google Shape;1782;p6"/>
            <p:cNvSpPr/>
            <p:nvPr/>
          </p:nvSpPr>
          <p:spPr>
            <a:xfrm>
              <a:off x="2112875" y="28866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5020"/>
                    <a:pt x="5020" y="6480"/>
                    <a:pt x="3269" y="6480"/>
                  </a:cubicBezTo>
                  <a:cubicBezTo>
                    <a:pt x="1401" y="6480"/>
                    <a:pt x="0" y="5020"/>
                    <a:pt x="0" y="3211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020" y="0"/>
                    <a:pt x="6479" y="1460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" name="Google Shape;1783;p6"/>
            <p:cNvSpPr/>
            <p:nvPr/>
          </p:nvSpPr>
          <p:spPr>
            <a:xfrm>
              <a:off x="3585250" y="4357600"/>
              <a:ext cx="162025" cy="163475"/>
            </a:xfrm>
            <a:custGeom>
              <a:avLst/>
              <a:gdLst/>
              <a:ahLst/>
              <a:cxnLst/>
              <a:rect l="l" t="t" r="r" b="b"/>
              <a:pathLst>
                <a:path w="6481" h="6539" extrusionOk="0">
                  <a:moveTo>
                    <a:pt x="3211" y="6538"/>
                  </a:moveTo>
                  <a:cubicBezTo>
                    <a:pt x="1460" y="6538"/>
                    <a:pt x="1" y="5079"/>
                    <a:pt x="1" y="3270"/>
                  </a:cubicBezTo>
                  <a:cubicBezTo>
                    <a:pt x="1" y="1460"/>
                    <a:pt x="1460" y="1"/>
                    <a:pt x="3270" y="59"/>
                  </a:cubicBezTo>
                  <a:cubicBezTo>
                    <a:pt x="5021" y="59"/>
                    <a:pt x="6480" y="1518"/>
                    <a:pt x="6480" y="3328"/>
                  </a:cubicBezTo>
                  <a:cubicBezTo>
                    <a:pt x="6480" y="5079"/>
                    <a:pt x="5021" y="6538"/>
                    <a:pt x="3211" y="653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" name="Google Shape;1784;p6"/>
            <p:cNvSpPr/>
            <p:nvPr/>
          </p:nvSpPr>
          <p:spPr>
            <a:xfrm>
              <a:off x="383187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5020" y="0"/>
                    <a:pt x="6480" y="1401"/>
                    <a:pt x="6480" y="3269"/>
                  </a:cubicBezTo>
                  <a:cubicBezTo>
                    <a:pt x="6480" y="5020"/>
                    <a:pt x="5020" y="6479"/>
                    <a:pt x="3269" y="6479"/>
                  </a:cubicBezTo>
                  <a:cubicBezTo>
                    <a:pt x="1460" y="6479"/>
                    <a:pt x="1" y="5020"/>
                    <a:pt x="1" y="3211"/>
                  </a:cubicBezTo>
                  <a:cubicBezTo>
                    <a:pt x="1" y="1401"/>
                    <a:pt x="1401" y="0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" name="Google Shape;1785;p6"/>
            <p:cNvSpPr/>
            <p:nvPr/>
          </p:nvSpPr>
          <p:spPr>
            <a:xfrm>
              <a:off x="2112875" y="26400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4962"/>
                    <a:pt x="5078" y="6422"/>
                    <a:pt x="3269" y="6480"/>
                  </a:cubicBezTo>
                  <a:cubicBezTo>
                    <a:pt x="1459" y="6480"/>
                    <a:pt x="0" y="5021"/>
                    <a:pt x="0" y="3211"/>
                  </a:cubicBezTo>
                  <a:cubicBezTo>
                    <a:pt x="0" y="1460"/>
                    <a:pt x="1459" y="1"/>
                    <a:pt x="3211" y="1"/>
                  </a:cubicBezTo>
                  <a:cubicBezTo>
                    <a:pt x="5020" y="1"/>
                    <a:pt x="6479" y="1402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" name="Google Shape;1786;p6"/>
            <p:cNvSpPr/>
            <p:nvPr/>
          </p:nvSpPr>
          <p:spPr>
            <a:xfrm>
              <a:off x="2848325" y="41124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70" y="6480"/>
                  </a:moveTo>
                  <a:cubicBezTo>
                    <a:pt x="1518" y="6480"/>
                    <a:pt x="59" y="5020"/>
                    <a:pt x="1" y="3269"/>
                  </a:cubicBezTo>
                  <a:cubicBezTo>
                    <a:pt x="1" y="1460"/>
                    <a:pt x="1460" y="1"/>
                    <a:pt x="3211" y="1"/>
                  </a:cubicBezTo>
                  <a:cubicBezTo>
                    <a:pt x="5021" y="1"/>
                    <a:pt x="6480" y="1402"/>
                    <a:pt x="6480" y="3211"/>
                  </a:cubicBezTo>
                  <a:cubicBezTo>
                    <a:pt x="6480" y="4962"/>
                    <a:pt x="5079" y="6421"/>
                    <a:pt x="3270" y="64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" name="Google Shape;1787;p6"/>
            <p:cNvSpPr/>
            <p:nvPr/>
          </p:nvSpPr>
          <p:spPr>
            <a:xfrm>
              <a:off x="2359475" y="36221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4962" y="0"/>
                    <a:pt x="6480" y="1459"/>
                    <a:pt x="6480" y="3211"/>
                  </a:cubicBezTo>
                  <a:cubicBezTo>
                    <a:pt x="6480" y="5020"/>
                    <a:pt x="5021" y="6479"/>
                    <a:pt x="3269" y="6479"/>
                  </a:cubicBezTo>
                  <a:cubicBezTo>
                    <a:pt x="1460" y="6479"/>
                    <a:pt x="1" y="5078"/>
                    <a:pt x="1" y="3269"/>
                  </a:cubicBezTo>
                  <a:cubicBezTo>
                    <a:pt x="1" y="1518"/>
                    <a:pt x="1402" y="59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" name="Google Shape;1788;p6"/>
            <p:cNvSpPr/>
            <p:nvPr/>
          </p:nvSpPr>
          <p:spPr>
            <a:xfrm>
              <a:off x="4320725" y="11705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80" y="3211"/>
                  </a:moveTo>
                  <a:cubicBezTo>
                    <a:pt x="6480" y="5021"/>
                    <a:pt x="5021" y="6480"/>
                    <a:pt x="3269" y="6480"/>
                  </a:cubicBezTo>
                  <a:cubicBezTo>
                    <a:pt x="1518" y="6480"/>
                    <a:pt x="59" y="5021"/>
                    <a:pt x="59" y="3269"/>
                  </a:cubicBezTo>
                  <a:cubicBezTo>
                    <a:pt x="1" y="1518"/>
                    <a:pt x="1518" y="1"/>
                    <a:pt x="3269" y="59"/>
                  </a:cubicBezTo>
                  <a:cubicBezTo>
                    <a:pt x="5021" y="59"/>
                    <a:pt x="6480" y="1518"/>
                    <a:pt x="6480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" name="Google Shape;1789;p6"/>
            <p:cNvSpPr/>
            <p:nvPr/>
          </p:nvSpPr>
          <p:spPr>
            <a:xfrm>
              <a:off x="407412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0" y="0"/>
                  </a:moveTo>
                  <a:cubicBezTo>
                    <a:pt x="5020" y="0"/>
                    <a:pt x="6479" y="1459"/>
                    <a:pt x="6479" y="3269"/>
                  </a:cubicBezTo>
                  <a:cubicBezTo>
                    <a:pt x="6479" y="4962"/>
                    <a:pt x="5020" y="6421"/>
                    <a:pt x="3269" y="6479"/>
                  </a:cubicBezTo>
                  <a:cubicBezTo>
                    <a:pt x="1518" y="6479"/>
                    <a:pt x="0" y="4962"/>
                    <a:pt x="58" y="3211"/>
                  </a:cubicBezTo>
                  <a:cubicBezTo>
                    <a:pt x="58" y="1459"/>
                    <a:pt x="1518" y="59"/>
                    <a:pt x="321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" name="Google Shape;1790;p6"/>
            <p:cNvSpPr/>
            <p:nvPr/>
          </p:nvSpPr>
          <p:spPr>
            <a:xfrm>
              <a:off x="5301350" y="2149750"/>
              <a:ext cx="160550" cy="162000"/>
            </a:xfrm>
            <a:custGeom>
              <a:avLst/>
              <a:gdLst/>
              <a:ahLst/>
              <a:cxnLst/>
              <a:rect l="l" t="t" r="r" b="b"/>
              <a:pathLst>
                <a:path w="6422" h="6480" extrusionOk="0">
                  <a:moveTo>
                    <a:pt x="3211" y="6479"/>
                  </a:moveTo>
                  <a:cubicBezTo>
                    <a:pt x="1460" y="6479"/>
                    <a:pt x="1" y="5020"/>
                    <a:pt x="1" y="3269"/>
                  </a:cubicBezTo>
                  <a:cubicBezTo>
                    <a:pt x="1" y="1518"/>
                    <a:pt x="1460" y="59"/>
                    <a:pt x="3153" y="59"/>
                  </a:cubicBezTo>
                  <a:cubicBezTo>
                    <a:pt x="4962" y="0"/>
                    <a:pt x="6421" y="1518"/>
                    <a:pt x="6421" y="3269"/>
                  </a:cubicBezTo>
                  <a:cubicBezTo>
                    <a:pt x="6421" y="5020"/>
                    <a:pt x="4962" y="6479"/>
                    <a:pt x="3211" y="64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" name="Google Shape;1791;p6"/>
            <p:cNvSpPr/>
            <p:nvPr/>
          </p:nvSpPr>
          <p:spPr>
            <a:xfrm>
              <a:off x="2112875" y="2396350"/>
              <a:ext cx="162000" cy="162025"/>
            </a:xfrm>
            <a:custGeom>
              <a:avLst/>
              <a:gdLst/>
              <a:ahLst/>
              <a:cxnLst/>
              <a:rect l="l" t="t" r="r" b="b"/>
              <a:pathLst>
                <a:path w="6480" h="6481" extrusionOk="0">
                  <a:moveTo>
                    <a:pt x="6421" y="3270"/>
                  </a:moveTo>
                  <a:cubicBezTo>
                    <a:pt x="6421" y="5021"/>
                    <a:pt x="4962" y="6480"/>
                    <a:pt x="3211" y="6480"/>
                  </a:cubicBezTo>
                  <a:cubicBezTo>
                    <a:pt x="1459" y="6422"/>
                    <a:pt x="0" y="4962"/>
                    <a:pt x="0" y="3270"/>
                  </a:cubicBezTo>
                  <a:cubicBezTo>
                    <a:pt x="59" y="1519"/>
                    <a:pt x="1518" y="1"/>
                    <a:pt x="3269" y="59"/>
                  </a:cubicBezTo>
                  <a:cubicBezTo>
                    <a:pt x="5020" y="59"/>
                    <a:pt x="6479" y="1519"/>
                    <a:pt x="6421" y="32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" name="Google Shape;1792;p6"/>
            <p:cNvSpPr/>
            <p:nvPr/>
          </p:nvSpPr>
          <p:spPr>
            <a:xfrm>
              <a:off x="5301350" y="3376975"/>
              <a:ext cx="159075" cy="160550"/>
            </a:xfrm>
            <a:custGeom>
              <a:avLst/>
              <a:gdLst/>
              <a:ahLst/>
              <a:cxnLst/>
              <a:rect l="l" t="t" r="r" b="b"/>
              <a:pathLst>
                <a:path w="6363" h="6422" extrusionOk="0">
                  <a:moveTo>
                    <a:pt x="6363" y="3211"/>
                  </a:moveTo>
                  <a:cubicBezTo>
                    <a:pt x="6363" y="4962"/>
                    <a:pt x="4904" y="6422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59" y="1402"/>
                    <a:pt x="1460" y="1"/>
                    <a:pt x="3211" y="1"/>
                  </a:cubicBezTo>
                  <a:cubicBezTo>
                    <a:pt x="4904" y="1"/>
                    <a:pt x="6363" y="1460"/>
                    <a:pt x="636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" name="Google Shape;1793;p6"/>
            <p:cNvSpPr/>
            <p:nvPr/>
          </p:nvSpPr>
          <p:spPr>
            <a:xfrm>
              <a:off x="3340100" y="4360525"/>
              <a:ext cx="159100" cy="159075"/>
            </a:xfrm>
            <a:custGeom>
              <a:avLst/>
              <a:gdLst/>
              <a:ahLst/>
              <a:cxnLst/>
              <a:rect l="l" t="t" r="r" b="b"/>
              <a:pathLst>
                <a:path w="6364" h="6363" extrusionOk="0">
                  <a:moveTo>
                    <a:pt x="6363" y="3153"/>
                  </a:moveTo>
                  <a:cubicBezTo>
                    <a:pt x="6363" y="4904"/>
                    <a:pt x="4904" y="6363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1" y="1460"/>
                    <a:pt x="1460" y="1"/>
                    <a:pt x="3153" y="1"/>
                  </a:cubicBezTo>
                  <a:cubicBezTo>
                    <a:pt x="4904" y="1"/>
                    <a:pt x="6363" y="1460"/>
                    <a:pt x="6363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" name="Google Shape;1794;p6"/>
            <p:cNvSpPr/>
            <p:nvPr/>
          </p:nvSpPr>
          <p:spPr>
            <a:xfrm>
              <a:off x="2114325" y="3134750"/>
              <a:ext cx="159075" cy="159075"/>
            </a:xfrm>
            <a:custGeom>
              <a:avLst/>
              <a:gdLst/>
              <a:ahLst/>
              <a:cxnLst/>
              <a:rect l="l" t="t" r="r" b="b"/>
              <a:pathLst>
                <a:path w="6363" h="6363" extrusionOk="0">
                  <a:moveTo>
                    <a:pt x="3153" y="6363"/>
                  </a:moveTo>
                  <a:cubicBezTo>
                    <a:pt x="1460" y="6363"/>
                    <a:pt x="1" y="4904"/>
                    <a:pt x="1" y="3152"/>
                  </a:cubicBezTo>
                  <a:cubicBezTo>
                    <a:pt x="1" y="1460"/>
                    <a:pt x="1460" y="0"/>
                    <a:pt x="3153" y="0"/>
                  </a:cubicBezTo>
                  <a:cubicBezTo>
                    <a:pt x="4904" y="0"/>
                    <a:pt x="6363" y="1460"/>
                    <a:pt x="6363" y="3152"/>
                  </a:cubicBezTo>
                  <a:cubicBezTo>
                    <a:pt x="6363" y="4904"/>
                    <a:pt x="4904" y="6363"/>
                    <a:pt x="3153" y="63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" name="Google Shape;1795;p6"/>
            <p:cNvSpPr/>
            <p:nvPr/>
          </p:nvSpPr>
          <p:spPr>
            <a:xfrm>
              <a:off x="4812500" y="1415725"/>
              <a:ext cx="159075" cy="157625"/>
            </a:xfrm>
            <a:custGeom>
              <a:avLst/>
              <a:gdLst/>
              <a:ahLst/>
              <a:cxnLst/>
              <a:rect l="l" t="t" r="r" b="b"/>
              <a:pathLst>
                <a:path w="6363" h="6305" extrusionOk="0">
                  <a:moveTo>
                    <a:pt x="6305" y="3153"/>
                  </a:moveTo>
                  <a:cubicBezTo>
                    <a:pt x="6363" y="4904"/>
                    <a:pt x="4904" y="6305"/>
                    <a:pt x="3153" y="6305"/>
                  </a:cubicBezTo>
                  <a:cubicBezTo>
                    <a:pt x="1401" y="6305"/>
                    <a:pt x="1" y="4904"/>
                    <a:pt x="1" y="3211"/>
                  </a:cubicBezTo>
                  <a:cubicBezTo>
                    <a:pt x="1" y="1460"/>
                    <a:pt x="1401" y="1"/>
                    <a:pt x="3211" y="1"/>
                  </a:cubicBezTo>
                  <a:cubicBezTo>
                    <a:pt x="4904" y="1"/>
                    <a:pt x="6305" y="1402"/>
                    <a:pt x="6305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" name="Google Shape;1796;p6"/>
            <p:cNvSpPr/>
            <p:nvPr/>
          </p:nvSpPr>
          <p:spPr>
            <a:xfrm>
              <a:off x="5059125" y="1660900"/>
              <a:ext cx="159075" cy="160525"/>
            </a:xfrm>
            <a:custGeom>
              <a:avLst/>
              <a:gdLst/>
              <a:ahLst/>
              <a:cxnLst/>
              <a:rect l="l" t="t" r="r" b="b"/>
              <a:pathLst>
                <a:path w="6363" h="6421" extrusionOk="0">
                  <a:moveTo>
                    <a:pt x="6363" y="3269"/>
                  </a:moveTo>
                  <a:cubicBezTo>
                    <a:pt x="6304" y="5020"/>
                    <a:pt x="4845" y="6421"/>
                    <a:pt x="3094" y="6363"/>
                  </a:cubicBezTo>
                  <a:cubicBezTo>
                    <a:pt x="1343" y="6363"/>
                    <a:pt x="0" y="4903"/>
                    <a:pt x="0" y="3211"/>
                  </a:cubicBezTo>
                  <a:cubicBezTo>
                    <a:pt x="59" y="1401"/>
                    <a:pt x="1518" y="0"/>
                    <a:pt x="3269" y="59"/>
                  </a:cubicBezTo>
                  <a:cubicBezTo>
                    <a:pt x="4962" y="117"/>
                    <a:pt x="6363" y="1518"/>
                    <a:pt x="6363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" name="Google Shape;1797;p6"/>
            <p:cNvSpPr/>
            <p:nvPr/>
          </p:nvSpPr>
          <p:spPr>
            <a:xfrm>
              <a:off x="3097875" y="1172050"/>
              <a:ext cx="157625" cy="159075"/>
            </a:xfrm>
            <a:custGeom>
              <a:avLst/>
              <a:gdLst/>
              <a:ahLst/>
              <a:cxnLst/>
              <a:rect l="l" t="t" r="r" b="b"/>
              <a:pathLst>
                <a:path w="6305" h="6363" extrusionOk="0">
                  <a:moveTo>
                    <a:pt x="6304" y="3152"/>
                  </a:moveTo>
                  <a:cubicBezTo>
                    <a:pt x="6304" y="4903"/>
                    <a:pt x="4903" y="6362"/>
                    <a:pt x="3152" y="6362"/>
                  </a:cubicBezTo>
                  <a:cubicBezTo>
                    <a:pt x="1401" y="6362"/>
                    <a:pt x="0" y="4962"/>
                    <a:pt x="0" y="3210"/>
                  </a:cubicBezTo>
                  <a:cubicBezTo>
                    <a:pt x="0" y="1459"/>
                    <a:pt x="1401" y="0"/>
                    <a:pt x="3152" y="58"/>
                  </a:cubicBezTo>
                  <a:cubicBezTo>
                    <a:pt x="4903" y="58"/>
                    <a:pt x="6304" y="1459"/>
                    <a:pt x="6304" y="31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" name="Google Shape;1798;p6"/>
            <p:cNvSpPr/>
            <p:nvPr/>
          </p:nvSpPr>
          <p:spPr>
            <a:xfrm>
              <a:off x="4323650" y="4361975"/>
              <a:ext cx="156175" cy="156175"/>
            </a:xfrm>
            <a:custGeom>
              <a:avLst/>
              <a:gdLst/>
              <a:ahLst/>
              <a:cxnLst/>
              <a:rect l="l" t="t" r="r" b="b"/>
              <a:pathLst>
                <a:path w="6247" h="6247" extrusionOk="0">
                  <a:moveTo>
                    <a:pt x="3152" y="1"/>
                  </a:moveTo>
                  <a:cubicBezTo>
                    <a:pt x="4904" y="59"/>
                    <a:pt x="6246" y="1460"/>
                    <a:pt x="6246" y="3211"/>
                  </a:cubicBezTo>
                  <a:cubicBezTo>
                    <a:pt x="6188" y="4904"/>
                    <a:pt x="4845" y="6247"/>
                    <a:pt x="3094" y="6188"/>
                  </a:cubicBezTo>
                  <a:cubicBezTo>
                    <a:pt x="1343" y="6188"/>
                    <a:pt x="0" y="4787"/>
                    <a:pt x="59" y="3036"/>
                  </a:cubicBezTo>
                  <a:cubicBezTo>
                    <a:pt x="59" y="1343"/>
                    <a:pt x="1460" y="1"/>
                    <a:pt x="31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" name="Google Shape;1799;p6"/>
            <p:cNvSpPr/>
            <p:nvPr/>
          </p:nvSpPr>
          <p:spPr>
            <a:xfrm>
              <a:off x="2609025" y="1417200"/>
              <a:ext cx="156150" cy="154700"/>
            </a:xfrm>
            <a:custGeom>
              <a:avLst/>
              <a:gdLst/>
              <a:ahLst/>
              <a:cxnLst/>
              <a:rect l="l" t="t" r="r" b="b"/>
              <a:pathLst>
                <a:path w="6246" h="6188" extrusionOk="0">
                  <a:moveTo>
                    <a:pt x="6187" y="3094"/>
                  </a:moveTo>
                  <a:cubicBezTo>
                    <a:pt x="6246" y="4787"/>
                    <a:pt x="4845" y="6188"/>
                    <a:pt x="3152" y="6188"/>
                  </a:cubicBezTo>
                  <a:cubicBezTo>
                    <a:pt x="1459" y="6188"/>
                    <a:pt x="58" y="4845"/>
                    <a:pt x="58" y="3152"/>
                  </a:cubicBezTo>
                  <a:cubicBezTo>
                    <a:pt x="0" y="1401"/>
                    <a:pt x="1401" y="59"/>
                    <a:pt x="3094" y="0"/>
                  </a:cubicBezTo>
                  <a:cubicBezTo>
                    <a:pt x="4786" y="0"/>
                    <a:pt x="6187" y="1401"/>
                    <a:pt x="618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" name="Google Shape;1800;p6"/>
            <p:cNvSpPr/>
            <p:nvPr/>
          </p:nvSpPr>
          <p:spPr>
            <a:xfrm>
              <a:off x="5060575" y="387312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4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4"/>
                  </a:cubicBezTo>
                  <a:cubicBezTo>
                    <a:pt x="1" y="1343"/>
                    <a:pt x="1401" y="1"/>
                    <a:pt x="3094" y="1"/>
                  </a:cubicBezTo>
                  <a:cubicBezTo>
                    <a:pt x="4845" y="1"/>
                    <a:pt x="6188" y="1402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" name="Google Shape;1801;p6"/>
            <p:cNvSpPr/>
            <p:nvPr/>
          </p:nvSpPr>
          <p:spPr>
            <a:xfrm>
              <a:off x="2115775" y="215412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787"/>
                    <a:pt x="4846" y="6129"/>
                    <a:pt x="3153" y="6188"/>
                  </a:cubicBezTo>
                  <a:cubicBezTo>
                    <a:pt x="1402" y="6188"/>
                    <a:pt x="1" y="4787"/>
                    <a:pt x="1" y="3036"/>
                  </a:cubicBezTo>
                  <a:cubicBezTo>
                    <a:pt x="59" y="1343"/>
                    <a:pt x="1402" y="0"/>
                    <a:pt x="3153" y="0"/>
                  </a:cubicBezTo>
                  <a:cubicBezTo>
                    <a:pt x="4846" y="0"/>
                    <a:pt x="6188" y="1343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" name="Google Shape;1802;p6"/>
            <p:cNvSpPr/>
            <p:nvPr/>
          </p:nvSpPr>
          <p:spPr>
            <a:xfrm>
              <a:off x="4813950" y="411537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845"/>
                    <a:pt x="4787" y="6188"/>
                    <a:pt x="3095" y="6188"/>
                  </a:cubicBezTo>
                  <a:cubicBezTo>
                    <a:pt x="1402" y="6188"/>
                    <a:pt x="1" y="4728"/>
                    <a:pt x="59" y="3036"/>
                  </a:cubicBezTo>
                  <a:cubicBezTo>
                    <a:pt x="59" y="1401"/>
                    <a:pt x="1460" y="0"/>
                    <a:pt x="3095" y="0"/>
                  </a:cubicBezTo>
                  <a:cubicBezTo>
                    <a:pt x="4787" y="0"/>
                    <a:pt x="6188" y="1401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" name="Google Shape;1803;p6"/>
            <p:cNvSpPr/>
            <p:nvPr/>
          </p:nvSpPr>
          <p:spPr>
            <a:xfrm>
              <a:off x="3099325" y="436197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5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5"/>
                  </a:cubicBezTo>
                  <a:cubicBezTo>
                    <a:pt x="1" y="1460"/>
                    <a:pt x="1343" y="59"/>
                    <a:pt x="3036" y="59"/>
                  </a:cubicBezTo>
                  <a:cubicBezTo>
                    <a:pt x="4729" y="1"/>
                    <a:pt x="6129" y="1402"/>
                    <a:pt x="612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" name="Google Shape;1804;p6"/>
            <p:cNvSpPr/>
            <p:nvPr/>
          </p:nvSpPr>
          <p:spPr>
            <a:xfrm>
              <a:off x="2115775" y="3378450"/>
              <a:ext cx="156175" cy="156150"/>
            </a:xfrm>
            <a:custGeom>
              <a:avLst/>
              <a:gdLst/>
              <a:ahLst/>
              <a:cxnLst/>
              <a:rect l="l" t="t" r="r" b="b"/>
              <a:pathLst>
                <a:path w="6247" h="6246" extrusionOk="0">
                  <a:moveTo>
                    <a:pt x="3153" y="59"/>
                  </a:moveTo>
                  <a:cubicBezTo>
                    <a:pt x="4846" y="117"/>
                    <a:pt x="6247" y="1576"/>
                    <a:pt x="6188" y="3211"/>
                  </a:cubicBezTo>
                  <a:cubicBezTo>
                    <a:pt x="6130" y="4903"/>
                    <a:pt x="4671" y="6246"/>
                    <a:pt x="3036" y="6188"/>
                  </a:cubicBezTo>
                  <a:cubicBezTo>
                    <a:pt x="1343" y="6129"/>
                    <a:pt x="1" y="4728"/>
                    <a:pt x="59" y="3036"/>
                  </a:cubicBezTo>
                  <a:cubicBezTo>
                    <a:pt x="118" y="1343"/>
                    <a:pt x="1519" y="0"/>
                    <a:pt x="3153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" name="Google Shape;1805;p6"/>
            <p:cNvSpPr/>
            <p:nvPr/>
          </p:nvSpPr>
          <p:spPr>
            <a:xfrm>
              <a:off x="2362400" y="1663800"/>
              <a:ext cx="156175" cy="154725"/>
            </a:xfrm>
            <a:custGeom>
              <a:avLst/>
              <a:gdLst/>
              <a:ahLst/>
              <a:cxnLst/>
              <a:rect l="l" t="t" r="r" b="b"/>
              <a:pathLst>
                <a:path w="6247" h="6189" extrusionOk="0">
                  <a:moveTo>
                    <a:pt x="59" y="3095"/>
                  </a:moveTo>
                  <a:cubicBezTo>
                    <a:pt x="59" y="1402"/>
                    <a:pt x="1518" y="1"/>
                    <a:pt x="3152" y="59"/>
                  </a:cubicBezTo>
                  <a:cubicBezTo>
                    <a:pt x="4845" y="59"/>
                    <a:pt x="6246" y="1519"/>
                    <a:pt x="6188" y="3211"/>
                  </a:cubicBezTo>
                  <a:cubicBezTo>
                    <a:pt x="6129" y="4846"/>
                    <a:pt x="4729" y="6188"/>
                    <a:pt x="3094" y="6188"/>
                  </a:cubicBezTo>
                  <a:cubicBezTo>
                    <a:pt x="1401" y="6188"/>
                    <a:pt x="0" y="4729"/>
                    <a:pt x="5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" name="Google Shape;1806;p6"/>
            <p:cNvSpPr/>
            <p:nvPr/>
          </p:nvSpPr>
          <p:spPr>
            <a:xfrm>
              <a:off x="4571725" y="1174950"/>
              <a:ext cx="153250" cy="154725"/>
            </a:xfrm>
            <a:custGeom>
              <a:avLst/>
              <a:gdLst/>
              <a:ahLst/>
              <a:cxnLst/>
              <a:rect l="l" t="t" r="r" b="b"/>
              <a:pathLst>
                <a:path w="6130" h="6189" extrusionOk="0">
                  <a:moveTo>
                    <a:pt x="6129" y="3094"/>
                  </a:moveTo>
                  <a:cubicBezTo>
                    <a:pt x="6129" y="4729"/>
                    <a:pt x="4787" y="6130"/>
                    <a:pt x="3094" y="6130"/>
                  </a:cubicBezTo>
                  <a:cubicBezTo>
                    <a:pt x="1460" y="6188"/>
                    <a:pt x="0" y="4729"/>
                    <a:pt x="59" y="3036"/>
                  </a:cubicBezTo>
                  <a:cubicBezTo>
                    <a:pt x="59" y="1402"/>
                    <a:pt x="1460" y="1"/>
                    <a:pt x="3094" y="1"/>
                  </a:cubicBezTo>
                  <a:cubicBezTo>
                    <a:pt x="4728" y="1"/>
                    <a:pt x="6129" y="1402"/>
                    <a:pt x="6129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" name="Google Shape;1807;p6"/>
            <p:cNvSpPr/>
            <p:nvPr/>
          </p:nvSpPr>
          <p:spPr>
            <a:xfrm>
              <a:off x="5308650" y="1911875"/>
              <a:ext cx="153250" cy="153250"/>
            </a:xfrm>
            <a:custGeom>
              <a:avLst/>
              <a:gdLst/>
              <a:ahLst/>
              <a:cxnLst/>
              <a:rect l="l" t="t" r="r" b="b"/>
              <a:pathLst>
                <a:path w="6130" h="6130" extrusionOk="0">
                  <a:moveTo>
                    <a:pt x="6129" y="3036"/>
                  </a:moveTo>
                  <a:cubicBezTo>
                    <a:pt x="6129" y="4671"/>
                    <a:pt x="4728" y="6071"/>
                    <a:pt x="3094" y="6130"/>
                  </a:cubicBezTo>
                  <a:cubicBezTo>
                    <a:pt x="1460" y="6130"/>
                    <a:pt x="0" y="4729"/>
                    <a:pt x="0" y="3036"/>
                  </a:cubicBezTo>
                  <a:cubicBezTo>
                    <a:pt x="0" y="1402"/>
                    <a:pt x="1401" y="1"/>
                    <a:pt x="3036" y="1"/>
                  </a:cubicBezTo>
                  <a:cubicBezTo>
                    <a:pt x="4728" y="1"/>
                    <a:pt x="6071" y="1402"/>
                    <a:pt x="6129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" name="Google Shape;1808;p6"/>
            <p:cNvSpPr/>
            <p:nvPr/>
          </p:nvSpPr>
          <p:spPr>
            <a:xfrm>
              <a:off x="2855625" y="1173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3036"/>
                  </a:moveTo>
                  <a:cubicBezTo>
                    <a:pt x="5955" y="4670"/>
                    <a:pt x="4612" y="5954"/>
                    <a:pt x="2919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285"/>
                    <a:pt x="1343" y="0"/>
                    <a:pt x="2978" y="0"/>
                  </a:cubicBezTo>
                  <a:cubicBezTo>
                    <a:pt x="4670" y="59"/>
                    <a:pt x="5955" y="1343"/>
                    <a:pt x="5955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" name="Google Shape;1809;p6"/>
            <p:cNvSpPr/>
            <p:nvPr/>
          </p:nvSpPr>
          <p:spPr>
            <a:xfrm>
              <a:off x="5307200" y="3627975"/>
              <a:ext cx="148850" cy="150325"/>
            </a:xfrm>
            <a:custGeom>
              <a:avLst/>
              <a:gdLst/>
              <a:ahLst/>
              <a:cxnLst/>
              <a:rect l="l" t="t" r="r" b="b"/>
              <a:pathLst>
                <a:path w="5954" h="6013" extrusionOk="0">
                  <a:moveTo>
                    <a:pt x="2977" y="6013"/>
                  </a:moveTo>
                  <a:cubicBezTo>
                    <a:pt x="1284" y="6013"/>
                    <a:pt x="0" y="4670"/>
                    <a:pt x="0" y="3036"/>
                  </a:cubicBezTo>
                  <a:cubicBezTo>
                    <a:pt x="0" y="1343"/>
                    <a:pt x="1343" y="1"/>
                    <a:pt x="3035" y="59"/>
                  </a:cubicBezTo>
                  <a:cubicBezTo>
                    <a:pt x="4670" y="59"/>
                    <a:pt x="5954" y="1402"/>
                    <a:pt x="5954" y="3036"/>
                  </a:cubicBezTo>
                  <a:cubicBezTo>
                    <a:pt x="5954" y="4729"/>
                    <a:pt x="4611" y="6013"/>
                    <a:pt x="2977" y="60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" name="Google Shape;1810;p6"/>
            <p:cNvSpPr/>
            <p:nvPr/>
          </p:nvSpPr>
          <p:spPr>
            <a:xfrm>
              <a:off x="3839175" y="931250"/>
              <a:ext cx="147400" cy="148875"/>
            </a:xfrm>
            <a:custGeom>
              <a:avLst/>
              <a:gdLst/>
              <a:ahLst/>
              <a:cxnLst/>
              <a:rect l="l" t="t" r="r" b="b"/>
              <a:pathLst>
                <a:path w="5896" h="5955" extrusionOk="0">
                  <a:moveTo>
                    <a:pt x="2977" y="5955"/>
                  </a:moveTo>
                  <a:cubicBezTo>
                    <a:pt x="1285" y="5955"/>
                    <a:pt x="0" y="4612"/>
                    <a:pt x="0" y="2978"/>
                  </a:cubicBezTo>
                  <a:cubicBezTo>
                    <a:pt x="0" y="1285"/>
                    <a:pt x="1285" y="1"/>
                    <a:pt x="2977" y="1"/>
                  </a:cubicBezTo>
                  <a:cubicBezTo>
                    <a:pt x="4612" y="1"/>
                    <a:pt x="5896" y="1285"/>
                    <a:pt x="5896" y="2920"/>
                  </a:cubicBezTo>
                  <a:cubicBezTo>
                    <a:pt x="5896" y="4612"/>
                    <a:pt x="4612" y="5896"/>
                    <a:pt x="2977" y="595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" name="Google Shape;1811;p6"/>
            <p:cNvSpPr/>
            <p:nvPr/>
          </p:nvSpPr>
          <p:spPr>
            <a:xfrm>
              <a:off x="2365325" y="3871675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4" y="2977"/>
                  </a:moveTo>
                  <a:cubicBezTo>
                    <a:pt x="5954" y="4670"/>
                    <a:pt x="4670" y="5954"/>
                    <a:pt x="3035" y="5954"/>
                  </a:cubicBezTo>
                  <a:cubicBezTo>
                    <a:pt x="1343" y="5954"/>
                    <a:pt x="0" y="4612"/>
                    <a:pt x="0" y="2919"/>
                  </a:cubicBezTo>
                  <a:cubicBezTo>
                    <a:pt x="59" y="1285"/>
                    <a:pt x="1343" y="0"/>
                    <a:pt x="3035" y="0"/>
                  </a:cubicBezTo>
                  <a:cubicBezTo>
                    <a:pt x="4670" y="0"/>
                    <a:pt x="5954" y="1343"/>
                    <a:pt x="5954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" name="Google Shape;1812;p6"/>
            <p:cNvSpPr/>
            <p:nvPr/>
          </p:nvSpPr>
          <p:spPr>
            <a:xfrm>
              <a:off x="2607550" y="4118300"/>
              <a:ext cx="150325" cy="150325"/>
            </a:xfrm>
            <a:custGeom>
              <a:avLst/>
              <a:gdLst/>
              <a:ahLst/>
              <a:cxnLst/>
              <a:rect l="l" t="t" r="r" b="b"/>
              <a:pathLst>
                <a:path w="6013" h="6013" extrusionOk="0">
                  <a:moveTo>
                    <a:pt x="6013" y="2977"/>
                  </a:moveTo>
                  <a:cubicBezTo>
                    <a:pt x="6013" y="4611"/>
                    <a:pt x="4729" y="5954"/>
                    <a:pt x="3036" y="5954"/>
                  </a:cubicBezTo>
                  <a:cubicBezTo>
                    <a:pt x="1343" y="6012"/>
                    <a:pt x="1" y="4670"/>
                    <a:pt x="59" y="2977"/>
                  </a:cubicBezTo>
                  <a:cubicBezTo>
                    <a:pt x="59" y="1284"/>
                    <a:pt x="1343" y="0"/>
                    <a:pt x="3036" y="0"/>
                  </a:cubicBezTo>
                  <a:cubicBezTo>
                    <a:pt x="4670" y="0"/>
                    <a:pt x="6013" y="1343"/>
                    <a:pt x="6013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" name="Google Shape;1813;p6"/>
            <p:cNvSpPr/>
            <p:nvPr/>
          </p:nvSpPr>
          <p:spPr>
            <a:xfrm>
              <a:off x="5553800" y="2892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1" y="2919"/>
                  </a:moveTo>
                  <a:cubicBezTo>
                    <a:pt x="1" y="1285"/>
                    <a:pt x="1343" y="1"/>
                    <a:pt x="3036" y="59"/>
                  </a:cubicBezTo>
                  <a:cubicBezTo>
                    <a:pt x="4670" y="59"/>
                    <a:pt x="5955" y="1402"/>
                    <a:pt x="5955" y="3095"/>
                  </a:cubicBezTo>
                  <a:cubicBezTo>
                    <a:pt x="5896" y="4729"/>
                    <a:pt x="4612" y="5955"/>
                    <a:pt x="2919" y="5955"/>
                  </a:cubicBezTo>
                  <a:cubicBezTo>
                    <a:pt x="1285" y="5955"/>
                    <a:pt x="1" y="4612"/>
                    <a:pt x="1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" name="Google Shape;1814;p6"/>
            <p:cNvSpPr/>
            <p:nvPr/>
          </p:nvSpPr>
          <p:spPr>
            <a:xfrm>
              <a:off x="5553800" y="26459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2977"/>
                  </a:moveTo>
                  <a:cubicBezTo>
                    <a:pt x="5955" y="4670"/>
                    <a:pt x="4612" y="5954"/>
                    <a:pt x="2978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343"/>
                    <a:pt x="1285" y="59"/>
                    <a:pt x="2919" y="0"/>
                  </a:cubicBezTo>
                  <a:cubicBezTo>
                    <a:pt x="4612" y="0"/>
                    <a:pt x="5955" y="1284"/>
                    <a:pt x="5955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" name="Google Shape;1815;p6"/>
            <p:cNvSpPr/>
            <p:nvPr/>
          </p:nvSpPr>
          <p:spPr>
            <a:xfrm>
              <a:off x="3592550" y="931250"/>
              <a:ext cx="147425" cy="148875"/>
            </a:xfrm>
            <a:custGeom>
              <a:avLst/>
              <a:gdLst/>
              <a:ahLst/>
              <a:cxnLst/>
              <a:rect l="l" t="t" r="r" b="b"/>
              <a:pathLst>
                <a:path w="5897" h="5955" extrusionOk="0">
                  <a:moveTo>
                    <a:pt x="5896" y="2978"/>
                  </a:moveTo>
                  <a:cubicBezTo>
                    <a:pt x="5896" y="4612"/>
                    <a:pt x="4612" y="5955"/>
                    <a:pt x="2919" y="5896"/>
                  </a:cubicBezTo>
                  <a:cubicBezTo>
                    <a:pt x="1285" y="5896"/>
                    <a:pt x="1" y="4612"/>
                    <a:pt x="1" y="2978"/>
                  </a:cubicBezTo>
                  <a:cubicBezTo>
                    <a:pt x="1" y="1285"/>
                    <a:pt x="1285" y="1"/>
                    <a:pt x="2978" y="1"/>
                  </a:cubicBezTo>
                  <a:cubicBezTo>
                    <a:pt x="4612" y="1"/>
                    <a:pt x="5896" y="1285"/>
                    <a:pt x="5896" y="29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" name="Google Shape;1816;p6"/>
            <p:cNvSpPr/>
            <p:nvPr/>
          </p:nvSpPr>
          <p:spPr>
            <a:xfrm>
              <a:off x="4571725" y="4366375"/>
              <a:ext cx="147400" cy="147400"/>
            </a:xfrm>
            <a:custGeom>
              <a:avLst/>
              <a:gdLst/>
              <a:ahLst/>
              <a:cxnLst/>
              <a:rect l="l" t="t" r="r" b="b"/>
              <a:pathLst>
                <a:path w="5896" h="5896" extrusionOk="0">
                  <a:moveTo>
                    <a:pt x="5896" y="2977"/>
                  </a:moveTo>
                  <a:cubicBezTo>
                    <a:pt x="5896" y="4553"/>
                    <a:pt x="4553" y="5895"/>
                    <a:pt x="2919" y="5895"/>
                  </a:cubicBezTo>
                  <a:cubicBezTo>
                    <a:pt x="1285" y="5895"/>
                    <a:pt x="0" y="4553"/>
                    <a:pt x="0" y="2860"/>
                  </a:cubicBezTo>
                  <a:cubicBezTo>
                    <a:pt x="0" y="1226"/>
                    <a:pt x="1343" y="0"/>
                    <a:pt x="2977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" name="Google Shape;1817;p6"/>
            <p:cNvSpPr/>
            <p:nvPr/>
          </p:nvSpPr>
          <p:spPr>
            <a:xfrm>
              <a:off x="5555275" y="24051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553" y="5837"/>
                    <a:pt x="2919" y="5837"/>
                  </a:cubicBezTo>
                  <a:cubicBezTo>
                    <a:pt x="1284" y="5837"/>
                    <a:pt x="0" y="4553"/>
                    <a:pt x="0" y="2919"/>
                  </a:cubicBezTo>
                  <a:cubicBezTo>
                    <a:pt x="0" y="1284"/>
                    <a:pt x="1284" y="0"/>
                    <a:pt x="2919" y="0"/>
                  </a:cubicBezTo>
                  <a:cubicBezTo>
                    <a:pt x="4495" y="0"/>
                    <a:pt x="5837" y="1284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" name="Google Shape;1818;p6"/>
            <p:cNvSpPr/>
            <p:nvPr/>
          </p:nvSpPr>
          <p:spPr>
            <a:xfrm>
              <a:off x="2120150" y="1910425"/>
              <a:ext cx="147425" cy="147400"/>
            </a:xfrm>
            <a:custGeom>
              <a:avLst/>
              <a:gdLst/>
              <a:ahLst/>
              <a:cxnLst/>
              <a:rect l="l" t="t" r="r" b="b"/>
              <a:pathLst>
                <a:path w="5897" h="5896" extrusionOk="0">
                  <a:moveTo>
                    <a:pt x="5896" y="2919"/>
                  </a:moveTo>
                  <a:cubicBezTo>
                    <a:pt x="5896" y="4553"/>
                    <a:pt x="4612" y="5896"/>
                    <a:pt x="2978" y="5896"/>
                  </a:cubicBezTo>
                  <a:cubicBezTo>
                    <a:pt x="1344" y="5896"/>
                    <a:pt x="1" y="4612"/>
                    <a:pt x="1" y="2977"/>
                  </a:cubicBezTo>
                  <a:cubicBezTo>
                    <a:pt x="1" y="1343"/>
                    <a:pt x="1285" y="59"/>
                    <a:pt x="2920" y="1"/>
                  </a:cubicBezTo>
                  <a:cubicBezTo>
                    <a:pt x="4554" y="1"/>
                    <a:pt x="5838" y="1285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" name="Google Shape;1819;p6"/>
            <p:cNvSpPr/>
            <p:nvPr/>
          </p:nvSpPr>
          <p:spPr>
            <a:xfrm>
              <a:off x="4081400" y="93272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5896" y="2919"/>
                  </a:moveTo>
                  <a:cubicBezTo>
                    <a:pt x="5896" y="4553"/>
                    <a:pt x="4554" y="5837"/>
                    <a:pt x="2919" y="5837"/>
                  </a:cubicBezTo>
                  <a:cubicBezTo>
                    <a:pt x="1285" y="5779"/>
                    <a:pt x="1" y="4437"/>
                    <a:pt x="59" y="2861"/>
                  </a:cubicBezTo>
                  <a:cubicBezTo>
                    <a:pt x="59" y="1226"/>
                    <a:pt x="1402" y="0"/>
                    <a:pt x="2978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" name="Google Shape;1820;p6"/>
            <p:cNvSpPr/>
            <p:nvPr/>
          </p:nvSpPr>
          <p:spPr>
            <a:xfrm>
              <a:off x="5553800" y="314057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2978" y="1"/>
                  </a:moveTo>
                  <a:cubicBezTo>
                    <a:pt x="4554" y="1"/>
                    <a:pt x="5896" y="1402"/>
                    <a:pt x="5896" y="2978"/>
                  </a:cubicBezTo>
                  <a:cubicBezTo>
                    <a:pt x="5838" y="4554"/>
                    <a:pt x="4554" y="5838"/>
                    <a:pt x="2978" y="5838"/>
                  </a:cubicBezTo>
                  <a:cubicBezTo>
                    <a:pt x="1343" y="5838"/>
                    <a:pt x="1" y="4495"/>
                    <a:pt x="59" y="2861"/>
                  </a:cubicBezTo>
                  <a:cubicBezTo>
                    <a:pt x="59" y="1285"/>
                    <a:pt x="1402" y="1"/>
                    <a:pt x="29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" name="Google Shape;1821;p6"/>
            <p:cNvSpPr/>
            <p:nvPr/>
          </p:nvSpPr>
          <p:spPr>
            <a:xfrm>
              <a:off x="5064950" y="14215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8" y="2977"/>
                  </a:moveTo>
                  <a:cubicBezTo>
                    <a:pt x="5838" y="4553"/>
                    <a:pt x="4495" y="5838"/>
                    <a:pt x="2919" y="5838"/>
                  </a:cubicBezTo>
                  <a:cubicBezTo>
                    <a:pt x="1343" y="5838"/>
                    <a:pt x="1" y="4495"/>
                    <a:pt x="59" y="2919"/>
                  </a:cubicBezTo>
                  <a:cubicBezTo>
                    <a:pt x="59" y="1343"/>
                    <a:pt x="1402" y="0"/>
                    <a:pt x="2978" y="59"/>
                  </a:cubicBezTo>
                  <a:cubicBezTo>
                    <a:pt x="4554" y="59"/>
                    <a:pt x="5838" y="1401"/>
                    <a:pt x="5838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" name="Google Shape;1822;p6"/>
            <p:cNvSpPr/>
            <p:nvPr/>
          </p:nvSpPr>
          <p:spPr>
            <a:xfrm>
              <a:off x="3345950" y="9327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0" y="4437"/>
                    <a:pt x="0" y="2861"/>
                  </a:cubicBezTo>
                  <a:cubicBezTo>
                    <a:pt x="59" y="1284"/>
                    <a:pt x="1401" y="0"/>
                    <a:pt x="2977" y="0"/>
                  </a:cubicBezTo>
                  <a:cubicBezTo>
                    <a:pt x="4553" y="0"/>
                    <a:pt x="5837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" name="Google Shape;1823;p6"/>
            <p:cNvSpPr/>
            <p:nvPr/>
          </p:nvSpPr>
          <p:spPr>
            <a:xfrm>
              <a:off x="2857100" y="43663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58" y="4553"/>
                    <a:pt x="0" y="2977"/>
                  </a:cubicBezTo>
                  <a:cubicBezTo>
                    <a:pt x="0" y="1401"/>
                    <a:pt x="1284" y="58"/>
                    <a:pt x="2860" y="58"/>
                  </a:cubicBezTo>
                  <a:cubicBezTo>
                    <a:pt x="4436" y="0"/>
                    <a:pt x="5779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" name="Google Shape;1824;p6"/>
            <p:cNvSpPr/>
            <p:nvPr/>
          </p:nvSpPr>
          <p:spPr>
            <a:xfrm>
              <a:off x="2121625" y="3630900"/>
              <a:ext cx="144500" cy="145950"/>
            </a:xfrm>
            <a:custGeom>
              <a:avLst/>
              <a:gdLst/>
              <a:ahLst/>
              <a:cxnLst/>
              <a:rect l="l" t="t" r="r" b="b"/>
              <a:pathLst>
                <a:path w="5780" h="5838" extrusionOk="0">
                  <a:moveTo>
                    <a:pt x="2919" y="0"/>
                  </a:moveTo>
                  <a:cubicBezTo>
                    <a:pt x="4437" y="0"/>
                    <a:pt x="5779" y="1343"/>
                    <a:pt x="5779" y="2919"/>
                  </a:cubicBezTo>
                  <a:cubicBezTo>
                    <a:pt x="5779" y="4495"/>
                    <a:pt x="4437" y="5837"/>
                    <a:pt x="2861" y="5779"/>
                  </a:cubicBezTo>
                  <a:cubicBezTo>
                    <a:pt x="1285" y="5779"/>
                    <a:pt x="0" y="4437"/>
                    <a:pt x="0" y="2861"/>
                  </a:cubicBezTo>
                  <a:cubicBezTo>
                    <a:pt x="0" y="1343"/>
                    <a:pt x="1343" y="0"/>
                    <a:pt x="291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" name="Google Shape;1825;p6"/>
            <p:cNvSpPr/>
            <p:nvPr/>
          </p:nvSpPr>
          <p:spPr>
            <a:xfrm>
              <a:off x="3840625" y="4611525"/>
              <a:ext cx="144500" cy="143025"/>
            </a:xfrm>
            <a:custGeom>
              <a:avLst/>
              <a:gdLst/>
              <a:ahLst/>
              <a:cxnLst/>
              <a:rect l="l" t="t" r="r" b="b"/>
              <a:pathLst>
                <a:path w="5780" h="5721" extrusionOk="0">
                  <a:moveTo>
                    <a:pt x="5779" y="2802"/>
                  </a:moveTo>
                  <a:cubicBezTo>
                    <a:pt x="5779" y="4378"/>
                    <a:pt x="4437" y="5721"/>
                    <a:pt x="2861" y="5721"/>
                  </a:cubicBezTo>
                  <a:cubicBezTo>
                    <a:pt x="1343" y="5721"/>
                    <a:pt x="59" y="4436"/>
                    <a:pt x="1" y="2860"/>
                  </a:cubicBezTo>
                  <a:cubicBezTo>
                    <a:pt x="1" y="1284"/>
                    <a:pt x="1285" y="0"/>
                    <a:pt x="2861" y="0"/>
                  </a:cubicBezTo>
                  <a:cubicBezTo>
                    <a:pt x="4437" y="0"/>
                    <a:pt x="5721" y="1226"/>
                    <a:pt x="5779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" name="Google Shape;1826;p6"/>
            <p:cNvSpPr/>
            <p:nvPr/>
          </p:nvSpPr>
          <p:spPr>
            <a:xfrm>
              <a:off x="1879375" y="28954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1"/>
                  </a:moveTo>
                  <a:cubicBezTo>
                    <a:pt x="4437" y="1"/>
                    <a:pt x="5663" y="1285"/>
                    <a:pt x="5721" y="2861"/>
                  </a:cubicBezTo>
                  <a:cubicBezTo>
                    <a:pt x="5721" y="4437"/>
                    <a:pt x="4437" y="5721"/>
                    <a:pt x="2861" y="5721"/>
                  </a:cubicBezTo>
                  <a:cubicBezTo>
                    <a:pt x="1285" y="5721"/>
                    <a:pt x="1" y="4437"/>
                    <a:pt x="1" y="2861"/>
                  </a:cubicBezTo>
                  <a:cubicBezTo>
                    <a:pt x="1" y="1285"/>
                    <a:pt x="1285" y="59"/>
                    <a:pt x="28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" name="Google Shape;1827;p6"/>
            <p:cNvSpPr/>
            <p:nvPr/>
          </p:nvSpPr>
          <p:spPr>
            <a:xfrm>
              <a:off x="1879375" y="26488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5720"/>
                  </a:moveTo>
                  <a:cubicBezTo>
                    <a:pt x="1285" y="5720"/>
                    <a:pt x="1" y="4436"/>
                    <a:pt x="1" y="2860"/>
                  </a:cubicBezTo>
                  <a:cubicBezTo>
                    <a:pt x="1" y="1284"/>
                    <a:pt x="1285" y="0"/>
                    <a:pt x="2919" y="0"/>
                  </a:cubicBezTo>
                  <a:cubicBezTo>
                    <a:pt x="4495" y="58"/>
                    <a:pt x="5721" y="1343"/>
                    <a:pt x="5721" y="2919"/>
                  </a:cubicBezTo>
                  <a:cubicBezTo>
                    <a:pt x="5663" y="4495"/>
                    <a:pt x="4437" y="5720"/>
                    <a:pt x="2861" y="57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" name="Google Shape;1828;p6"/>
            <p:cNvSpPr/>
            <p:nvPr/>
          </p:nvSpPr>
          <p:spPr>
            <a:xfrm>
              <a:off x="3594025" y="4610050"/>
              <a:ext cx="143025" cy="144500"/>
            </a:xfrm>
            <a:custGeom>
              <a:avLst/>
              <a:gdLst/>
              <a:ahLst/>
              <a:cxnLst/>
              <a:rect l="l" t="t" r="r" b="b"/>
              <a:pathLst>
                <a:path w="5721" h="5780" extrusionOk="0">
                  <a:moveTo>
                    <a:pt x="2860" y="5780"/>
                  </a:moveTo>
                  <a:cubicBezTo>
                    <a:pt x="1284" y="5780"/>
                    <a:pt x="59" y="4495"/>
                    <a:pt x="0" y="2919"/>
                  </a:cubicBezTo>
                  <a:cubicBezTo>
                    <a:pt x="0" y="1343"/>
                    <a:pt x="1343" y="1"/>
                    <a:pt x="2919" y="59"/>
                  </a:cubicBezTo>
                  <a:cubicBezTo>
                    <a:pt x="4495" y="59"/>
                    <a:pt x="5720" y="1343"/>
                    <a:pt x="5720" y="2919"/>
                  </a:cubicBezTo>
                  <a:cubicBezTo>
                    <a:pt x="5720" y="4495"/>
                    <a:pt x="4436" y="5780"/>
                    <a:pt x="2860" y="57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" name="Google Shape;1829;p6"/>
            <p:cNvSpPr/>
            <p:nvPr/>
          </p:nvSpPr>
          <p:spPr>
            <a:xfrm>
              <a:off x="5556725" y="215995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2802" y="5663"/>
                  </a:moveTo>
                  <a:cubicBezTo>
                    <a:pt x="1226" y="5663"/>
                    <a:pt x="0" y="4379"/>
                    <a:pt x="59" y="2803"/>
                  </a:cubicBezTo>
                  <a:cubicBezTo>
                    <a:pt x="59" y="1227"/>
                    <a:pt x="1343" y="1"/>
                    <a:pt x="2919" y="1"/>
                  </a:cubicBezTo>
                  <a:cubicBezTo>
                    <a:pt x="4495" y="59"/>
                    <a:pt x="5662" y="1285"/>
                    <a:pt x="5662" y="2861"/>
                  </a:cubicBezTo>
                  <a:cubicBezTo>
                    <a:pt x="5662" y="4437"/>
                    <a:pt x="4437" y="5663"/>
                    <a:pt x="2802" y="56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" name="Google Shape;1830;p6"/>
            <p:cNvSpPr/>
            <p:nvPr/>
          </p:nvSpPr>
          <p:spPr>
            <a:xfrm>
              <a:off x="4821250" y="11808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60"/>
                  </a:moveTo>
                  <a:cubicBezTo>
                    <a:pt x="5663" y="4436"/>
                    <a:pt x="4379" y="5662"/>
                    <a:pt x="2803" y="5662"/>
                  </a:cubicBezTo>
                  <a:cubicBezTo>
                    <a:pt x="1227" y="5662"/>
                    <a:pt x="1" y="4436"/>
                    <a:pt x="1" y="2802"/>
                  </a:cubicBezTo>
                  <a:cubicBezTo>
                    <a:pt x="1" y="1284"/>
                    <a:pt x="1227" y="59"/>
                    <a:pt x="2744" y="59"/>
                  </a:cubicBezTo>
                  <a:cubicBezTo>
                    <a:pt x="4379" y="0"/>
                    <a:pt x="5604" y="1226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" name="Google Shape;1831;p6"/>
            <p:cNvSpPr/>
            <p:nvPr/>
          </p:nvSpPr>
          <p:spPr>
            <a:xfrm>
              <a:off x="5314475" y="16711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03"/>
                  </a:moveTo>
                  <a:cubicBezTo>
                    <a:pt x="5663" y="4379"/>
                    <a:pt x="4437" y="5663"/>
                    <a:pt x="2803" y="5663"/>
                  </a:cubicBezTo>
                  <a:cubicBezTo>
                    <a:pt x="1227" y="5663"/>
                    <a:pt x="1" y="4379"/>
                    <a:pt x="1" y="2803"/>
                  </a:cubicBezTo>
                  <a:cubicBezTo>
                    <a:pt x="1" y="1227"/>
                    <a:pt x="1227" y="1"/>
                    <a:pt x="2803" y="1"/>
                  </a:cubicBezTo>
                  <a:cubicBezTo>
                    <a:pt x="4379" y="1"/>
                    <a:pt x="5663" y="1227"/>
                    <a:pt x="566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" name="Google Shape;1832;p6"/>
            <p:cNvSpPr/>
            <p:nvPr/>
          </p:nvSpPr>
          <p:spPr>
            <a:xfrm>
              <a:off x="1880850" y="2408025"/>
              <a:ext cx="140100" cy="140125"/>
            </a:xfrm>
            <a:custGeom>
              <a:avLst/>
              <a:gdLst/>
              <a:ahLst/>
              <a:cxnLst/>
              <a:rect l="l" t="t" r="r" b="b"/>
              <a:pathLst>
                <a:path w="5604" h="5605" extrusionOk="0">
                  <a:moveTo>
                    <a:pt x="5604" y="2803"/>
                  </a:moveTo>
                  <a:cubicBezTo>
                    <a:pt x="5604" y="4379"/>
                    <a:pt x="4378" y="5604"/>
                    <a:pt x="2744" y="5604"/>
                  </a:cubicBezTo>
                  <a:cubicBezTo>
                    <a:pt x="1226" y="5546"/>
                    <a:pt x="0" y="4379"/>
                    <a:pt x="0" y="2803"/>
                  </a:cubicBezTo>
                  <a:cubicBezTo>
                    <a:pt x="0" y="1227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" name="Google Shape;1833;p6"/>
            <p:cNvSpPr/>
            <p:nvPr/>
          </p:nvSpPr>
          <p:spPr>
            <a:xfrm>
              <a:off x="5067875" y="4122675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2802" y="5604"/>
                  </a:moveTo>
                  <a:cubicBezTo>
                    <a:pt x="1226" y="5604"/>
                    <a:pt x="0" y="4378"/>
                    <a:pt x="0" y="2802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78" y="0"/>
                    <a:pt x="5604" y="1284"/>
                    <a:pt x="5604" y="2860"/>
                  </a:cubicBezTo>
                  <a:cubicBezTo>
                    <a:pt x="5604" y="4378"/>
                    <a:pt x="4378" y="5604"/>
                    <a:pt x="2802" y="56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" name="Google Shape;1834;p6"/>
            <p:cNvSpPr/>
            <p:nvPr/>
          </p:nvSpPr>
          <p:spPr>
            <a:xfrm>
              <a:off x="4330950" y="934175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2" y="2861"/>
                  </a:moveTo>
                  <a:cubicBezTo>
                    <a:pt x="5662" y="4437"/>
                    <a:pt x="4436" y="5663"/>
                    <a:pt x="2860" y="5663"/>
                  </a:cubicBezTo>
                  <a:cubicBezTo>
                    <a:pt x="1226" y="5663"/>
                    <a:pt x="0" y="4379"/>
                    <a:pt x="59" y="2803"/>
                  </a:cubicBezTo>
                  <a:cubicBezTo>
                    <a:pt x="59" y="1226"/>
                    <a:pt x="1284" y="59"/>
                    <a:pt x="2860" y="59"/>
                  </a:cubicBezTo>
                  <a:cubicBezTo>
                    <a:pt x="4436" y="1"/>
                    <a:pt x="5662" y="1285"/>
                    <a:pt x="5662" y="28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" name="Google Shape;1835;p6"/>
            <p:cNvSpPr/>
            <p:nvPr/>
          </p:nvSpPr>
          <p:spPr>
            <a:xfrm>
              <a:off x="4085800" y="4617350"/>
              <a:ext cx="140100" cy="138650"/>
            </a:xfrm>
            <a:custGeom>
              <a:avLst/>
              <a:gdLst/>
              <a:ahLst/>
              <a:cxnLst/>
              <a:rect l="l" t="t" r="r" b="b"/>
              <a:pathLst>
                <a:path w="5604" h="5546" extrusionOk="0">
                  <a:moveTo>
                    <a:pt x="2802" y="5546"/>
                  </a:moveTo>
                  <a:cubicBezTo>
                    <a:pt x="1226" y="5546"/>
                    <a:pt x="0" y="4320"/>
                    <a:pt x="0" y="2744"/>
                  </a:cubicBezTo>
                  <a:cubicBezTo>
                    <a:pt x="0" y="1168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ubicBezTo>
                    <a:pt x="5604" y="4379"/>
                    <a:pt x="4378" y="5546"/>
                    <a:pt x="2802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" name="Google Shape;1836;p6"/>
            <p:cNvSpPr/>
            <p:nvPr/>
          </p:nvSpPr>
          <p:spPr>
            <a:xfrm>
              <a:off x="5558175" y="3387200"/>
              <a:ext cx="140125" cy="140125"/>
            </a:xfrm>
            <a:custGeom>
              <a:avLst/>
              <a:gdLst/>
              <a:ahLst/>
              <a:cxnLst/>
              <a:rect l="l" t="t" r="r" b="b"/>
              <a:pathLst>
                <a:path w="5605" h="5605" extrusionOk="0">
                  <a:moveTo>
                    <a:pt x="2744" y="5546"/>
                  </a:moveTo>
                  <a:cubicBezTo>
                    <a:pt x="1227" y="5546"/>
                    <a:pt x="1" y="4320"/>
                    <a:pt x="1" y="2744"/>
                  </a:cubicBezTo>
                  <a:cubicBezTo>
                    <a:pt x="1" y="1226"/>
                    <a:pt x="1285" y="0"/>
                    <a:pt x="2803" y="0"/>
                  </a:cubicBezTo>
                  <a:cubicBezTo>
                    <a:pt x="4379" y="0"/>
                    <a:pt x="5604" y="1285"/>
                    <a:pt x="5546" y="2802"/>
                  </a:cubicBezTo>
                  <a:cubicBezTo>
                    <a:pt x="5546" y="4378"/>
                    <a:pt x="4320" y="5604"/>
                    <a:pt x="2744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" name="Google Shape;1837;p6"/>
            <p:cNvSpPr/>
            <p:nvPr/>
          </p:nvSpPr>
          <p:spPr>
            <a:xfrm>
              <a:off x="2369700" y="1424500"/>
              <a:ext cx="141575" cy="140100"/>
            </a:xfrm>
            <a:custGeom>
              <a:avLst/>
              <a:gdLst/>
              <a:ahLst/>
              <a:cxnLst/>
              <a:rect l="l" t="t" r="r" b="b"/>
              <a:pathLst>
                <a:path w="5663" h="5604" extrusionOk="0">
                  <a:moveTo>
                    <a:pt x="5604" y="2860"/>
                  </a:moveTo>
                  <a:cubicBezTo>
                    <a:pt x="5546" y="4436"/>
                    <a:pt x="4320" y="5604"/>
                    <a:pt x="2744" y="5604"/>
                  </a:cubicBezTo>
                  <a:cubicBezTo>
                    <a:pt x="1226" y="5545"/>
                    <a:pt x="0" y="4320"/>
                    <a:pt x="59" y="2744"/>
                  </a:cubicBezTo>
                  <a:cubicBezTo>
                    <a:pt x="59" y="1226"/>
                    <a:pt x="1343" y="0"/>
                    <a:pt x="2860" y="59"/>
                  </a:cubicBezTo>
                  <a:cubicBezTo>
                    <a:pt x="4437" y="59"/>
                    <a:pt x="5662" y="1343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" name="Google Shape;1838;p6"/>
            <p:cNvSpPr/>
            <p:nvPr/>
          </p:nvSpPr>
          <p:spPr>
            <a:xfrm>
              <a:off x="3350325" y="4612975"/>
              <a:ext cx="138650" cy="138650"/>
            </a:xfrm>
            <a:custGeom>
              <a:avLst/>
              <a:gdLst/>
              <a:ahLst/>
              <a:cxnLst/>
              <a:rect l="l" t="t" r="r" b="b"/>
              <a:pathLst>
                <a:path w="5546" h="5546" extrusionOk="0">
                  <a:moveTo>
                    <a:pt x="2802" y="1"/>
                  </a:moveTo>
                  <a:cubicBezTo>
                    <a:pt x="4320" y="1"/>
                    <a:pt x="5546" y="1226"/>
                    <a:pt x="5546" y="2802"/>
                  </a:cubicBezTo>
                  <a:cubicBezTo>
                    <a:pt x="5546" y="4320"/>
                    <a:pt x="4320" y="5546"/>
                    <a:pt x="2744" y="5546"/>
                  </a:cubicBezTo>
                  <a:cubicBezTo>
                    <a:pt x="1226" y="5546"/>
                    <a:pt x="0" y="4320"/>
                    <a:pt x="0" y="2802"/>
                  </a:cubicBezTo>
                  <a:cubicBezTo>
                    <a:pt x="0" y="1226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" name="Google Shape;1839;p6"/>
            <p:cNvSpPr/>
            <p:nvPr/>
          </p:nvSpPr>
          <p:spPr>
            <a:xfrm>
              <a:off x="5311575" y="388042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5545" y="2802"/>
                  </a:moveTo>
                  <a:cubicBezTo>
                    <a:pt x="5545" y="4320"/>
                    <a:pt x="4320" y="5604"/>
                    <a:pt x="2744" y="5546"/>
                  </a:cubicBezTo>
                  <a:cubicBezTo>
                    <a:pt x="1284" y="5546"/>
                    <a:pt x="0" y="4320"/>
                    <a:pt x="0" y="2802"/>
                  </a:cubicBezTo>
                  <a:cubicBezTo>
                    <a:pt x="0" y="1285"/>
                    <a:pt x="1284" y="1"/>
                    <a:pt x="2802" y="1"/>
                  </a:cubicBezTo>
                  <a:cubicBezTo>
                    <a:pt x="4320" y="59"/>
                    <a:pt x="5545" y="1285"/>
                    <a:pt x="5545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" name="Google Shape;1840;p6"/>
            <p:cNvSpPr/>
            <p:nvPr/>
          </p:nvSpPr>
          <p:spPr>
            <a:xfrm>
              <a:off x="3106625" y="935650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5604" y="2802"/>
                  </a:moveTo>
                  <a:cubicBezTo>
                    <a:pt x="5604" y="4320"/>
                    <a:pt x="4320" y="5604"/>
                    <a:pt x="2744" y="5545"/>
                  </a:cubicBezTo>
                  <a:cubicBezTo>
                    <a:pt x="1226" y="5545"/>
                    <a:pt x="0" y="4320"/>
                    <a:pt x="0" y="2744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20" y="0"/>
                    <a:pt x="5604" y="1284"/>
                    <a:pt x="5546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" name="Google Shape;1841;p6"/>
            <p:cNvSpPr/>
            <p:nvPr/>
          </p:nvSpPr>
          <p:spPr>
            <a:xfrm>
              <a:off x="1876475" y="3144950"/>
              <a:ext cx="140100" cy="138675"/>
            </a:xfrm>
            <a:custGeom>
              <a:avLst/>
              <a:gdLst/>
              <a:ahLst/>
              <a:cxnLst/>
              <a:rect l="l" t="t" r="r" b="b"/>
              <a:pathLst>
                <a:path w="5604" h="5547" extrusionOk="0">
                  <a:moveTo>
                    <a:pt x="2802" y="1"/>
                  </a:moveTo>
                  <a:cubicBezTo>
                    <a:pt x="4320" y="1"/>
                    <a:pt x="5604" y="1227"/>
                    <a:pt x="5604" y="2744"/>
                  </a:cubicBezTo>
                  <a:cubicBezTo>
                    <a:pt x="5604" y="4320"/>
                    <a:pt x="4378" y="5546"/>
                    <a:pt x="2802" y="5546"/>
                  </a:cubicBezTo>
                  <a:cubicBezTo>
                    <a:pt x="1284" y="5546"/>
                    <a:pt x="58" y="4320"/>
                    <a:pt x="58" y="2803"/>
                  </a:cubicBezTo>
                  <a:cubicBezTo>
                    <a:pt x="0" y="1285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" name="Google Shape;1842;p6"/>
            <p:cNvSpPr/>
            <p:nvPr/>
          </p:nvSpPr>
          <p:spPr>
            <a:xfrm>
              <a:off x="2617775" y="117787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2802" y="59"/>
                  </a:moveTo>
                  <a:cubicBezTo>
                    <a:pt x="4320" y="59"/>
                    <a:pt x="5546" y="1343"/>
                    <a:pt x="5546" y="2802"/>
                  </a:cubicBezTo>
                  <a:cubicBezTo>
                    <a:pt x="5546" y="4378"/>
                    <a:pt x="4203" y="5604"/>
                    <a:pt x="2685" y="5604"/>
                  </a:cubicBezTo>
                  <a:cubicBezTo>
                    <a:pt x="1226" y="5546"/>
                    <a:pt x="0" y="4262"/>
                    <a:pt x="0" y="2744"/>
                  </a:cubicBezTo>
                  <a:cubicBezTo>
                    <a:pt x="59" y="1285"/>
                    <a:pt x="1284" y="1"/>
                    <a:pt x="2802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" name="Google Shape;1843;p6"/>
            <p:cNvSpPr/>
            <p:nvPr/>
          </p:nvSpPr>
          <p:spPr>
            <a:xfrm>
              <a:off x="4822725" y="4370750"/>
              <a:ext cx="137175" cy="137175"/>
            </a:xfrm>
            <a:custGeom>
              <a:avLst/>
              <a:gdLst/>
              <a:ahLst/>
              <a:cxnLst/>
              <a:rect l="l" t="t" r="r" b="b"/>
              <a:pathLst>
                <a:path w="5487" h="5487" extrusionOk="0">
                  <a:moveTo>
                    <a:pt x="0" y="2744"/>
                  </a:moveTo>
                  <a:cubicBezTo>
                    <a:pt x="0" y="1284"/>
                    <a:pt x="1284" y="0"/>
                    <a:pt x="2802" y="0"/>
                  </a:cubicBezTo>
                  <a:cubicBezTo>
                    <a:pt x="4261" y="0"/>
                    <a:pt x="5487" y="1284"/>
                    <a:pt x="5487" y="2802"/>
                  </a:cubicBezTo>
                  <a:cubicBezTo>
                    <a:pt x="5487" y="4261"/>
                    <a:pt x="4203" y="5487"/>
                    <a:pt x="2744" y="5487"/>
                  </a:cubicBezTo>
                  <a:cubicBezTo>
                    <a:pt x="1284" y="5487"/>
                    <a:pt x="0" y="4203"/>
                    <a:pt x="0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" name="Google Shape;1844;p6"/>
            <p:cNvSpPr/>
            <p:nvPr/>
          </p:nvSpPr>
          <p:spPr>
            <a:xfrm>
              <a:off x="2124550" y="1672575"/>
              <a:ext cx="138650" cy="137175"/>
            </a:xfrm>
            <a:custGeom>
              <a:avLst/>
              <a:gdLst/>
              <a:ahLst/>
              <a:cxnLst/>
              <a:rect l="l" t="t" r="r" b="b"/>
              <a:pathLst>
                <a:path w="5546" h="5487" extrusionOk="0">
                  <a:moveTo>
                    <a:pt x="5487" y="2744"/>
                  </a:moveTo>
                  <a:cubicBezTo>
                    <a:pt x="5545" y="4203"/>
                    <a:pt x="4261" y="5487"/>
                    <a:pt x="2802" y="5487"/>
                  </a:cubicBezTo>
                  <a:cubicBezTo>
                    <a:pt x="1284" y="5487"/>
                    <a:pt x="0" y="4261"/>
                    <a:pt x="0" y="2744"/>
                  </a:cubicBezTo>
                  <a:cubicBezTo>
                    <a:pt x="0" y="1284"/>
                    <a:pt x="1226" y="59"/>
                    <a:pt x="2685" y="0"/>
                  </a:cubicBezTo>
                  <a:cubicBezTo>
                    <a:pt x="4203" y="0"/>
                    <a:pt x="5487" y="1226"/>
                    <a:pt x="5487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" name="Google Shape;1845;p6"/>
            <p:cNvSpPr/>
            <p:nvPr/>
          </p:nvSpPr>
          <p:spPr>
            <a:xfrm>
              <a:off x="2372625" y="4124125"/>
              <a:ext cx="135725" cy="137200"/>
            </a:xfrm>
            <a:custGeom>
              <a:avLst/>
              <a:gdLst/>
              <a:ahLst/>
              <a:cxnLst/>
              <a:rect l="l" t="t" r="r" b="b"/>
              <a:pathLst>
                <a:path w="5429" h="5488" extrusionOk="0">
                  <a:moveTo>
                    <a:pt x="5429" y="2744"/>
                  </a:moveTo>
                  <a:cubicBezTo>
                    <a:pt x="5429" y="4262"/>
                    <a:pt x="4144" y="5487"/>
                    <a:pt x="2685" y="5487"/>
                  </a:cubicBezTo>
                  <a:cubicBezTo>
                    <a:pt x="1167" y="5429"/>
                    <a:pt x="0" y="4203"/>
                    <a:pt x="0" y="2744"/>
                  </a:cubicBezTo>
                  <a:cubicBezTo>
                    <a:pt x="0" y="1226"/>
                    <a:pt x="1284" y="1"/>
                    <a:pt x="2743" y="59"/>
                  </a:cubicBezTo>
                  <a:cubicBezTo>
                    <a:pt x="4203" y="59"/>
                    <a:pt x="5429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" name="Google Shape;1846;p6"/>
            <p:cNvSpPr/>
            <p:nvPr/>
          </p:nvSpPr>
          <p:spPr>
            <a:xfrm>
              <a:off x="1882300" y="2162875"/>
              <a:ext cx="137200" cy="135750"/>
            </a:xfrm>
            <a:custGeom>
              <a:avLst/>
              <a:gdLst/>
              <a:ahLst/>
              <a:cxnLst/>
              <a:rect l="l" t="t" r="r" b="b"/>
              <a:pathLst>
                <a:path w="5488" h="5430" extrusionOk="0">
                  <a:moveTo>
                    <a:pt x="5429" y="2744"/>
                  </a:moveTo>
                  <a:cubicBezTo>
                    <a:pt x="5429" y="4262"/>
                    <a:pt x="4203" y="5429"/>
                    <a:pt x="2744" y="5429"/>
                  </a:cubicBezTo>
                  <a:cubicBezTo>
                    <a:pt x="1226" y="5429"/>
                    <a:pt x="1" y="4145"/>
                    <a:pt x="59" y="2627"/>
                  </a:cubicBezTo>
                  <a:cubicBezTo>
                    <a:pt x="117" y="1168"/>
                    <a:pt x="1343" y="1"/>
                    <a:pt x="2802" y="1"/>
                  </a:cubicBezTo>
                  <a:cubicBezTo>
                    <a:pt x="4262" y="59"/>
                    <a:pt x="5487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" name="Google Shape;1847;p6"/>
            <p:cNvSpPr/>
            <p:nvPr/>
          </p:nvSpPr>
          <p:spPr>
            <a:xfrm>
              <a:off x="4335325" y="4618825"/>
              <a:ext cx="135725" cy="135725"/>
            </a:xfrm>
            <a:custGeom>
              <a:avLst/>
              <a:gdLst/>
              <a:ahLst/>
              <a:cxnLst/>
              <a:rect l="l" t="t" r="r" b="b"/>
              <a:pathLst>
                <a:path w="5429" h="5429" extrusionOk="0">
                  <a:moveTo>
                    <a:pt x="5370" y="2685"/>
                  </a:moveTo>
                  <a:cubicBezTo>
                    <a:pt x="5429" y="4144"/>
                    <a:pt x="4203" y="5370"/>
                    <a:pt x="2744" y="5429"/>
                  </a:cubicBezTo>
                  <a:cubicBezTo>
                    <a:pt x="1226" y="5429"/>
                    <a:pt x="0" y="4203"/>
                    <a:pt x="0" y="2685"/>
                  </a:cubicBezTo>
                  <a:cubicBezTo>
                    <a:pt x="0" y="1226"/>
                    <a:pt x="1168" y="0"/>
                    <a:pt x="2685" y="0"/>
                  </a:cubicBezTo>
                  <a:cubicBezTo>
                    <a:pt x="4145" y="0"/>
                    <a:pt x="5370" y="1168"/>
                    <a:pt x="5370" y="26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" name="Google Shape;1848;p6"/>
            <p:cNvSpPr/>
            <p:nvPr/>
          </p:nvSpPr>
          <p:spPr>
            <a:xfrm>
              <a:off x="3109550" y="4615900"/>
              <a:ext cx="134275" cy="134275"/>
            </a:xfrm>
            <a:custGeom>
              <a:avLst/>
              <a:gdLst/>
              <a:ahLst/>
              <a:cxnLst/>
              <a:rect l="l" t="t" r="r" b="b"/>
              <a:pathLst>
                <a:path w="5371" h="5371" extrusionOk="0">
                  <a:moveTo>
                    <a:pt x="2744" y="0"/>
                  </a:moveTo>
                  <a:cubicBezTo>
                    <a:pt x="4203" y="0"/>
                    <a:pt x="5370" y="1226"/>
                    <a:pt x="5312" y="2744"/>
                  </a:cubicBezTo>
                  <a:cubicBezTo>
                    <a:pt x="5312" y="4203"/>
                    <a:pt x="4144" y="5371"/>
                    <a:pt x="2627" y="5312"/>
                  </a:cubicBezTo>
                  <a:cubicBezTo>
                    <a:pt x="1109" y="5312"/>
                    <a:pt x="0" y="4145"/>
                    <a:pt x="0" y="2569"/>
                  </a:cubicBezTo>
                  <a:cubicBezTo>
                    <a:pt x="59" y="1109"/>
                    <a:pt x="1226" y="0"/>
                    <a:pt x="2744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" name="Google Shape;1849;p6"/>
            <p:cNvSpPr/>
            <p:nvPr/>
          </p:nvSpPr>
          <p:spPr>
            <a:xfrm>
              <a:off x="5561100" y="1922100"/>
              <a:ext cx="134275" cy="132825"/>
            </a:xfrm>
            <a:custGeom>
              <a:avLst/>
              <a:gdLst/>
              <a:ahLst/>
              <a:cxnLst/>
              <a:rect l="l" t="t" r="r" b="b"/>
              <a:pathLst>
                <a:path w="5371" h="5313" extrusionOk="0">
                  <a:moveTo>
                    <a:pt x="2686" y="1"/>
                  </a:moveTo>
                  <a:cubicBezTo>
                    <a:pt x="4203" y="1"/>
                    <a:pt x="5371" y="1226"/>
                    <a:pt x="5312" y="2744"/>
                  </a:cubicBezTo>
                  <a:cubicBezTo>
                    <a:pt x="5312" y="4203"/>
                    <a:pt x="4145" y="5312"/>
                    <a:pt x="2627" y="5312"/>
                  </a:cubicBezTo>
                  <a:cubicBezTo>
                    <a:pt x="1110" y="5312"/>
                    <a:pt x="1" y="4086"/>
                    <a:pt x="1" y="2569"/>
                  </a:cubicBezTo>
                  <a:cubicBezTo>
                    <a:pt x="59" y="1110"/>
                    <a:pt x="1226" y="1"/>
                    <a:pt x="268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" name="Google Shape;1850;p6"/>
            <p:cNvSpPr/>
            <p:nvPr/>
          </p:nvSpPr>
          <p:spPr>
            <a:xfrm>
              <a:off x="4583400" y="940025"/>
              <a:ext cx="131350" cy="131350"/>
            </a:xfrm>
            <a:custGeom>
              <a:avLst/>
              <a:gdLst/>
              <a:ahLst/>
              <a:cxnLst/>
              <a:rect l="l" t="t" r="r" b="b"/>
              <a:pathLst>
                <a:path w="5254" h="5254" extrusionOk="0">
                  <a:moveTo>
                    <a:pt x="2627" y="0"/>
                  </a:moveTo>
                  <a:cubicBezTo>
                    <a:pt x="4086" y="0"/>
                    <a:pt x="5254" y="1109"/>
                    <a:pt x="5254" y="2569"/>
                  </a:cubicBezTo>
                  <a:cubicBezTo>
                    <a:pt x="5254" y="4086"/>
                    <a:pt x="4086" y="5254"/>
                    <a:pt x="2569" y="5254"/>
                  </a:cubicBezTo>
                  <a:cubicBezTo>
                    <a:pt x="1109" y="5254"/>
                    <a:pt x="0" y="4086"/>
                    <a:pt x="0" y="2627"/>
                  </a:cubicBezTo>
                  <a:cubicBezTo>
                    <a:pt x="0" y="1109"/>
                    <a:pt x="1109" y="0"/>
                    <a:pt x="26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" name="Google Shape;1851;p6"/>
            <p:cNvSpPr/>
            <p:nvPr/>
          </p:nvSpPr>
          <p:spPr>
            <a:xfrm>
              <a:off x="2127450" y="3880425"/>
              <a:ext cx="132825" cy="132825"/>
            </a:xfrm>
            <a:custGeom>
              <a:avLst/>
              <a:gdLst/>
              <a:ahLst/>
              <a:cxnLst/>
              <a:rect l="l" t="t" r="r" b="b"/>
              <a:pathLst>
                <a:path w="5313" h="5313" extrusionOk="0">
                  <a:moveTo>
                    <a:pt x="2686" y="1"/>
                  </a:moveTo>
                  <a:cubicBezTo>
                    <a:pt x="4145" y="1"/>
                    <a:pt x="5313" y="1168"/>
                    <a:pt x="5313" y="2627"/>
                  </a:cubicBezTo>
                  <a:cubicBezTo>
                    <a:pt x="5313" y="4145"/>
                    <a:pt x="4145" y="5312"/>
                    <a:pt x="2628" y="5312"/>
                  </a:cubicBezTo>
                  <a:cubicBezTo>
                    <a:pt x="1110" y="5254"/>
                    <a:pt x="1" y="4087"/>
                    <a:pt x="1" y="2627"/>
                  </a:cubicBezTo>
                  <a:cubicBezTo>
                    <a:pt x="1" y="1110"/>
                    <a:pt x="1168" y="1"/>
                    <a:pt x="262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" name="Google Shape;1852;p6"/>
            <p:cNvSpPr/>
            <p:nvPr/>
          </p:nvSpPr>
          <p:spPr>
            <a:xfrm>
              <a:off x="1880850" y="3390125"/>
              <a:ext cx="132800" cy="132800"/>
            </a:xfrm>
            <a:custGeom>
              <a:avLst/>
              <a:gdLst/>
              <a:ahLst/>
              <a:cxnLst/>
              <a:rect l="l" t="t" r="r" b="b"/>
              <a:pathLst>
                <a:path w="5312" h="5312" extrusionOk="0">
                  <a:moveTo>
                    <a:pt x="2627" y="0"/>
                  </a:moveTo>
                  <a:cubicBezTo>
                    <a:pt x="4086" y="0"/>
                    <a:pt x="5254" y="1168"/>
                    <a:pt x="5312" y="2627"/>
                  </a:cubicBezTo>
                  <a:cubicBezTo>
                    <a:pt x="5312" y="4145"/>
                    <a:pt x="4145" y="5312"/>
                    <a:pt x="2627" y="5312"/>
                  </a:cubicBezTo>
                  <a:cubicBezTo>
                    <a:pt x="1168" y="5312"/>
                    <a:pt x="0" y="4145"/>
                    <a:pt x="0" y="2685"/>
                  </a:cubicBezTo>
                  <a:cubicBezTo>
                    <a:pt x="0" y="1168"/>
                    <a:pt x="1168" y="59"/>
                    <a:pt x="2627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" name="Google Shape;1853;p6"/>
            <p:cNvSpPr/>
            <p:nvPr/>
          </p:nvSpPr>
          <p:spPr>
            <a:xfrm>
              <a:off x="2616300" y="4372200"/>
              <a:ext cx="132825" cy="134275"/>
            </a:xfrm>
            <a:custGeom>
              <a:avLst/>
              <a:gdLst/>
              <a:ahLst/>
              <a:cxnLst/>
              <a:rect l="l" t="t" r="r" b="b"/>
              <a:pathLst>
                <a:path w="5313" h="5371" extrusionOk="0">
                  <a:moveTo>
                    <a:pt x="5313" y="2744"/>
                  </a:moveTo>
                  <a:cubicBezTo>
                    <a:pt x="5313" y="4262"/>
                    <a:pt x="4087" y="5371"/>
                    <a:pt x="2628" y="5371"/>
                  </a:cubicBezTo>
                  <a:cubicBezTo>
                    <a:pt x="1110" y="5312"/>
                    <a:pt x="1" y="4145"/>
                    <a:pt x="1" y="2569"/>
                  </a:cubicBezTo>
                  <a:cubicBezTo>
                    <a:pt x="59" y="1110"/>
                    <a:pt x="1285" y="1"/>
                    <a:pt x="2744" y="59"/>
                  </a:cubicBezTo>
                  <a:cubicBezTo>
                    <a:pt x="4204" y="117"/>
                    <a:pt x="5313" y="1285"/>
                    <a:pt x="5313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" name="Google Shape;1854;p6"/>
            <p:cNvSpPr/>
            <p:nvPr/>
          </p:nvSpPr>
          <p:spPr>
            <a:xfrm>
              <a:off x="2864375" y="940025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8" y="0"/>
                    <a:pt x="5196" y="1168"/>
                    <a:pt x="5196" y="2627"/>
                  </a:cubicBezTo>
                  <a:cubicBezTo>
                    <a:pt x="5254" y="4028"/>
                    <a:pt x="4028" y="5254"/>
                    <a:pt x="2569" y="5254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" name="Google Shape;1855;p6"/>
            <p:cNvSpPr/>
            <p:nvPr/>
          </p:nvSpPr>
          <p:spPr>
            <a:xfrm>
              <a:off x="5562550" y="3638200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9" y="0"/>
                    <a:pt x="5196" y="1168"/>
                    <a:pt x="5254" y="2569"/>
                  </a:cubicBezTo>
                  <a:cubicBezTo>
                    <a:pt x="5254" y="4028"/>
                    <a:pt x="4029" y="5254"/>
                    <a:pt x="2628" y="5195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168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" name="Google Shape;1856;p6"/>
            <p:cNvSpPr/>
            <p:nvPr/>
          </p:nvSpPr>
          <p:spPr>
            <a:xfrm>
              <a:off x="5073700" y="1188100"/>
              <a:ext cx="129900" cy="128425"/>
            </a:xfrm>
            <a:custGeom>
              <a:avLst/>
              <a:gdLst/>
              <a:ahLst/>
              <a:cxnLst/>
              <a:rect l="l" t="t" r="r" b="b"/>
              <a:pathLst>
                <a:path w="5196" h="5137" extrusionOk="0">
                  <a:moveTo>
                    <a:pt x="2569" y="0"/>
                  </a:moveTo>
                  <a:cubicBezTo>
                    <a:pt x="4028" y="0"/>
                    <a:pt x="5196" y="1226"/>
                    <a:pt x="5196" y="2627"/>
                  </a:cubicBezTo>
                  <a:cubicBezTo>
                    <a:pt x="5137" y="3969"/>
                    <a:pt x="3970" y="5137"/>
                    <a:pt x="2569" y="5137"/>
                  </a:cubicBezTo>
                  <a:cubicBezTo>
                    <a:pt x="1168" y="5137"/>
                    <a:pt x="1" y="3911"/>
                    <a:pt x="1" y="2510"/>
                  </a:cubicBezTo>
                  <a:cubicBezTo>
                    <a:pt x="59" y="1109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" name="Google Shape;1857;p6"/>
            <p:cNvSpPr/>
            <p:nvPr/>
          </p:nvSpPr>
          <p:spPr>
            <a:xfrm>
              <a:off x="5320325" y="1430325"/>
              <a:ext cx="129900" cy="128450"/>
            </a:xfrm>
            <a:custGeom>
              <a:avLst/>
              <a:gdLst/>
              <a:ahLst/>
              <a:cxnLst/>
              <a:rect l="l" t="t" r="r" b="b"/>
              <a:pathLst>
                <a:path w="5196" h="5138" extrusionOk="0">
                  <a:moveTo>
                    <a:pt x="5137" y="2627"/>
                  </a:moveTo>
                  <a:cubicBezTo>
                    <a:pt x="5137" y="4028"/>
                    <a:pt x="3970" y="5137"/>
                    <a:pt x="2569" y="5137"/>
                  </a:cubicBezTo>
                  <a:cubicBezTo>
                    <a:pt x="1168" y="5137"/>
                    <a:pt x="0" y="3912"/>
                    <a:pt x="0" y="2511"/>
                  </a:cubicBezTo>
                  <a:cubicBezTo>
                    <a:pt x="59" y="1110"/>
                    <a:pt x="1285" y="1"/>
                    <a:pt x="2627" y="1"/>
                  </a:cubicBezTo>
                  <a:cubicBezTo>
                    <a:pt x="4028" y="59"/>
                    <a:pt x="5195" y="1226"/>
                    <a:pt x="5137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" name="Google Shape;1858;p6"/>
            <p:cNvSpPr/>
            <p:nvPr/>
          </p:nvSpPr>
          <p:spPr>
            <a:xfrm>
              <a:off x="1886675" y="1920650"/>
              <a:ext cx="128450" cy="126975"/>
            </a:xfrm>
            <a:custGeom>
              <a:avLst/>
              <a:gdLst/>
              <a:ahLst/>
              <a:cxnLst/>
              <a:rect l="l" t="t" r="r" b="b"/>
              <a:pathLst>
                <a:path w="5138" h="5079" extrusionOk="0">
                  <a:moveTo>
                    <a:pt x="2569" y="0"/>
                  </a:moveTo>
                  <a:cubicBezTo>
                    <a:pt x="3970" y="0"/>
                    <a:pt x="5079" y="1109"/>
                    <a:pt x="5079" y="2510"/>
                  </a:cubicBezTo>
                  <a:cubicBezTo>
                    <a:pt x="5137" y="3969"/>
                    <a:pt x="3970" y="5078"/>
                    <a:pt x="2569" y="5078"/>
                  </a:cubicBezTo>
                  <a:cubicBezTo>
                    <a:pt x="1168" y="5078"/>
                    <a:pt x="59" y="3969"/>
                    <a:pt x="1" y="2568"/>
                  </a:cubicBezTo>
                  <a:cubicBezTo>
                    <a:pt x="1" y="1168"/>
                    <a:pt x="1110" y="59"/>
                    <a:pt x="256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" name="Google Shape;1859;p6"/>
            <p:cNvSpPr/>
            <p:nvPr/>
          </p:nvSpPr>
          <p:spPr>
            <a:xfrm>
              <a:off x="5812100" y="2904175"/>
              <a:ext cx="125525" cy="127000"/>
            </a:xfrm>
            <a:custGeom>
              <a:avLst/>
              <a:gdLst/>
              <a:ahLst/>
              <a:cxnLst/>
              <a:rect l="l" t="t" r="r" b="b"/>
              <a:pathLst>
                <a:path w="5021" h="5080" extrusionOk="0">
                  <a:moveTo>
                    <a:pt x="2510" y="5021"/>
                  </a:moveTo>
                  <a:cubicBezTo>
                    <a:pt x="1109" y="5079"/>
                    <a:pt x="0" y="3970"/>
                    <a:pt x="0" y="2511"/>
                  </a:cubicBezTo>
                  <a:cubicBezTo>
                    <a:pt x="0" y="1110"/>
                    <a:pt x="1051" y="1"/>
                    <a:pt x="2510" y="1"/>
                  </a:cubicBezTo>
                  <a:cubicBezTo>
                    <a:pt x="3911" y="1"/>
                    <a:pt x="5020" y="1052"/>
                    <a:pt x="5020" y="2452"/>
                  </a:cubicBezTo>
                  <a:cubicBezTo>
                    <a:pt x="5020" y="3912"/>
                    <a:pt x="3969" y="5021"/>
                    <a:pt x="2510" y="50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" name="Google Shape;1860;p6"/>
            <p:cNvSpPr/>
            <p:nvPr/>
          </p:nvSpPr>
          <p:spPr>
            <a:xfrm>
              <a:off x="5810625" y="2660475"/>
              <a:ext cx="127000" cy="127000"/>
            </a:xfrm>
            <a:custGeom>
              <a:avLst/>
              <a:gdLst/>
              <a:ahLst/>
              <a:cxnLst/>
              <a:rect l="l" t="t" r="r" b="b"/>
              <a:pathLst>
                <a:path w="5080" h="5080" extrusionOk="0">
                  <a:moveTo>
                    <a:pt x="2569" y="5079"/>
                  </a:moveTo>
                  <a:cubicBezTo>
                    <a:pt x="1168" y="5079"/>
                    <a:pt x="59" y="3970"/>
                    <a:pt x="1" y="2569"/>
                  </a:cubicBezTo>
                  <a:cubicBezTo>
                    <a:pt x="1" y="1168"/>
                    <a:pt x="1110" y="59"/>
                    <a:pt x="2569" y="1"/>
                  </a:cubicBezTo>
                  <a:cubicBezTo>
                    <a:pt x="3970" y="1"/>
                    <a:pt x="5079" y="1110"/>
                    <a:pt x="5079" y="2569"/>
                  </a:cubicBezTo>
                  <a:cubicBezTo>
                    <a:pt x="5079" y="3970"/>
                    <a:pt x="3970" y="5079"/>
                    <a:pt x="2569" y="50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" name="Google Shape;1861;p6"/>
            <p:cNvSpPr/>
            <p:nvPr/>
          </p:nvSpPr>
          <p:spPr>
            <a:xfrm>
              <a:off x="4581925" y="4623200"/>
              <a:ext cx="127000" cy="126975"/>
            </a:xfrm>
            <a:custGeom>
              <a:avLst/>
              <a:gdLst/>
              <a:ahLst/>
              <a:cxnLst/>
              <a:rect l="l" t="t" r="r" b="b"/>
              <a:pathLst>
                <a:path w="5080" h="5079" extrusionOk="0">
                  <a:moveTo>
                    <a:pt x="5079" y="2510"/>
                  </a:moveTo>
                  <a:cubicBezTo>
                    <a:pt x="5079" y="3911"/>
                    <a:pt x="3970" y="5020"/>
                    <a:pt x="2569" y="5079"/>
                  </a:cubicBezTo>
                  <a:cubicBezTo>
                    <a:pt x="1168" y="5079"/>
                    <a:pt x="1" y="3969"/>
                    <a:pt x="1" y="2569"/>
                  </a:cubicBezTo>
                  <a:cubicBezTo>
                    <a:pt x="1" y="1109"/>
                    <a:pt x="1110" y="0"/>
                    <a:pt x="2511" y="0"/>
                  </a:cubicBezTo>
                  <a:cubicBezTo>
                    <a:pt x="3912" y="0"/>
                    <a:pt x="5021" y="1109"/>
                    <a:pt x="5079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" name="Google Shape;1862;p6"/>
            <p:cNvSpPr/>
            <p:nvPr/>
          </p:nvSpPr>
          <p:spPr>
            <a:xfrm>
              <a:off x="3849400" y="694850"/>
              <a:ext cx="126975" cy="127000"/>
            </a:xfrm>
            <a:custGeom>
              <a:avLst/>
              <a:gdLst/>
              <a:ahLst/>
              <a:cxnLst/>
              <a:rect l="l" t="t" r="r" b="b"/>
              <a:pathLst>
                <a:path w="5079" h="5080" extrusionOk="0">
                  <a:moveTo>
                    <a:pt x="2510" y="59"/>
                  </a:moveTo>
                  <a:cubicBezTo>
                    <a:pt x="3911" y="1"/>
                    <a:pt x="5078" y="1110"/>
                    <a:pt x="5078" y="2569"/>
                  </a:cubicBezTo>
                  <a:cubicBezTo>
                    <a:pt x="5078" y="3970"/>
                    <a:pt x="3969" y="5079"/>
                    <a:pt x="2510" y="5079"/>
                  </a:cubicBezTo>
                  <a:cubicBezTo>
                    <a:pt x="1109" y="5079"/>
                    <a:pt x="58" y="3970"/>
                    <a:pt x="0" y="2628"/>
                  </a:cubicBezTo>
                  <a:cubicBezTo>
                    <a:pt x="0" y="1168"/>
                    <a:pt x="1109" y="59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" name="Google Shape;1863;p6"/>
            <p:cNvSpPr/>
            <p:nvPr/>
          </p:nvSpPr>
          <p:spPr>
            <a:xfrm>
              <a:off x="36027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5020" y="2452"/>
                  </a:moveTo>
                  <a:cubicBezTo>
                    <a:pt x="5020" y="3911"/>
                    <a:pt x="3970" y="5020"/>
                    <a:pt x="2510" y="5020"/>
                  </a:cubicBezTo>
                  <a:cubicBezTo>
                    <a:pt x="1109" y="5020"/>
                    <a:pt x="59" y="3911"/>
                    <a:pt x="0" y="2510"/>
                  </a:cubicBezTo>
                  <a:cubicBezTo>
                    <a:pt x="0" y="1109"/>
                    <a:pt x="1109" y="0"/>
                    <a:pt x="2510" y="0"/>
                  </a:cubicBezTo>
                  <a:cubicBezTo>
                    <a:pt x="3911" y="0"/>
                    <a:pt x="5020" y="1051"/>
                    <a:pt x="5020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" name="Google Shape;1864;p6"/>
            <p:cNvSpPr/>
            <p:nvPr/>
          </p:nvSpPr>
          <p:spPr>
            <a:xfrm>
              <a:off x="2867300" y="4620275"/>
              <a:ext cx="124075" cy="124075"/>
            </a:xfrm>
            <a:custGeom>
              <a:avLst/>
              <a:gdLst/>
              <a:ahLst/>
              <a:cxnLst/>
              <a:rect l="l" t="t" r="r" b="b"/>
              <a:pathLst>
                <a:path w="4963" h="4963" extrusionOk="0">
                  <a:moveTo>
                    <a:pt x="2511" y="4962"/>
                  </a:moveTo>
                  <a:cubicBezTo>
                    <a:pt x="1110" y="4962"/>
                    <a:pt x="1" y="3853"/>
                    <a:pt x="1" y="2452"/>
                  </a:cubicBezTo>
                  <a:cubicBezTo>
                    <a:pt x="1" y="1110"/>
                    <a:pt x="1110" y="1"/>
                    <a:pt x="2511" y="1"/>
                  </a:cubicBezTo>
                  <a:cubicBezTo>
                    <a:pt x="3911" y="1"/>
                    <a:pt x="4962" y="1110"/>
                    <a:pt x="4962" y="2510"/>
                  </a:cubicBezTo>
                  <a:cubicBezTo>
                    <a:pt x="4962" y="3911"/>
                    <a:pt x="3911" y="4962"/>
                    <a:pt x="2511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" name="Google Shape;1865;p6"/>
            <p:cNvSpPr/>
            <p:nvPr/>
          </p:nvSpPr>
          <p:spPr>
            <a:xfrm>
              <a:off x="5812100" y="2415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0" y="1"/>
                  </a:moveTo>
                  <a:cubicBezTo>
                    <a:pt x="3853" y="1"/>
                    <a:pt x="4962" y="1110"/>
                    <a:pt x="4962" y="2511"/>
                  </a:cubicBezTo>
                  <a:cubicBezTo>
                    <a:pt x="5020" y="3853"/>
                    <a:pt x="3911" y="4962"/>
                    <a:pt x="2510" y="4962"/>
                  </a:cubicBezTo>
                  <a:cubicBezTo>
                    <a:pt x="1109" y="5021"/>
                    <a:pt x="0" y="3912"/>
                    <a:pt x="0" y="2511"/>
                  </a:cubicBezTo>
                  <a:cubicBezTo>
                    <a:pt x="0" y="1110"/>
                    <a:pt x="1109" y="1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" name="Google Shape;1866;p6"/>
            <p:cNvSpPr/>
            <p:nvPr/>
          </p:nvSpPr>
          <p:spPr>
            <a:xfrm>
              <a:off x="5812100" y="3152250"/>
              <a:ext cx="125525" cy="124075"/>
            </a:xfrm>
            <a:custGeom>
              <a:avLst/>
              <a:gdLst/>
              <a:ahLst/>
              <a:cxnLst/>
              <a:rect l="l" t="t" r="r" b="b"/>
              <a:pathLst>
                <a:path w="5021" h="4963" extrusionOk="0">
                  <a:moveTo>
                    <a:pt x="2452" y="4962"/>
                  </a:moveTo>
                  <a:cubicBezTo>
                    <a:pt x="1109" y="4904"/>
                    <a:pt x="0" y="3795"/>
                    <a:pt x="59" y="2394"/>
                  </a:cubicBezTo>
                  <a:cubicBezTo>
                    <a:pt x="59" y="1052"/>
                    <a:pt x="1168" y="1"/>
                    <a:pt x="2510" y="1"/>
                  </a:cubicBezTo>
                  <a:cubicBezTo>
                    <a:pt x="3911" y="1"/>
                    <a:pt x="5020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" name="Google Shape;1867;p6"/>
            <p:cNvSpPr/>
            <p:nvPr/>
          </p:nvSpPr>
          <p:spPr>
            <a:xfrm>
              <a:off x="2378450" y="1186625"/>
              <a:ext cx="124075" cy="122600"/>
            </a:xfrm>
            <a:custGeom>
              <a:avLst/>
              <a:gdLst/>
              <a:ahLst/>
              <a:cxnLst/>
              <a:rect l="l" t="t" r="r" b="b"/>
              <a:pathLst>
                <a:path w="4963" h="4904" extrusionOk="0">
                  <a:moveTo>
                    <a:pt x="2452" y="4904"/>
                  </a:moveTo>
                  <a:cubicBezTo>
                    <a:pt x="1110" y="4904"/>
                    <a:pt x="1" y="3853"/>
                    <a:pt x="1" y="2452"/>
                  </a:cubicBezTo>
                  <a:cubicBezTo>
                    <a:pt x="1" y="1110"/>
                    <a:pt x="1110" y="1"/>
                    <a:pt x="2510" y="1"/>
                  </a:cubicBezTo>
                  <a:cubicBezTo>
                    <a:pt x="3853" y="1"/>
                    <a:pt x="4962" y="1110"/>
                    <a:pt x="4962" y="2511"/>
                  </a:cubicBezTo>
                  <a:cubicBezTo>
                    <a:pt x="4904" y="3853"/>
                    <a:pt x="3795" y="4904"/>
                    <a:pt x="2452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" name="Google Shape;1868;p6"/>
            <p:cNvSpPr/>
            <p:nvPr/>
          </p:nvSpPr>
          <p:spPr>
            <a:xfrm>
              <a:off x="40930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1" y="0"/>
                  </a:moveTo>
                  <a:cubicBezTo>
                    <a:pt x="3912" y="59"/>
                    <a:pt x="5021" y="1168"/>
                    <a:pt x="4962" y="2569"/>
                  </a:cubicBezTo>
                  <a:cubicBezTo>
                    <a:pt x="4962" y="3911"/>
                    <a:pt x="3853" y="5020"/>
                    <a:pt x="2452" y="4962"/>
                  </a:cubicBezTo>
                  <a:cubicBezTo>
                    <a:pt x="1052" y="4962"/>
                    <a:pt x="1" y="3853"/>
                    <a:pt x="1" y="2510"/>
                  </a:cubicBezTo>
                  <a:cubicBezTo>
                    <a:pt x="1" y="1109"/>
                    <a:pt x="1110" y="0"/>
                    <a:pt x="25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" name="Google Shape;1869;p6"/>
            <p:cNvSpPr/>
            <p:nvPr/>
          </p:nvSpPr>
          <p:spPr>
            <a:xfrm>
              <a:off x="1885225" y="3641100"/>
              <a:ext cx="124050" cy="124075"/>
            </a:xfrm>
            <a:custGeom>
              <a:avLst/>
              <a:gdLst/>
              <a:ahLst/>
              <a:cxnLst/>
              <a:rect l="l" t="t" r="r" b="b"/>
              <a:pathLst>
                <a:path w="4962" h="4963" extrusionOk="0">
                  <a:moveTo>
                    <a:pt x="2452" y="1"/>
                  </a:moveTo>
                  <a:cubicBezTo>
                    <a:pt x="3853" y="1"/>
                    <a:pt x="4962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ubicBezTo>
                    <a:pt x="1051" y="4962"/>
                    <a:pt x="0" y="3853"/>
                    <a:pt x="0" y="2453"/>
                  </a:cubicBezTo>
                  <a:cubicBezTo>
                    <a:pt x="0" y="1110"/>
                    <a:pt x="1109" y="1"/>
                    <a:pt x="24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" name="Google Shape;1870;p6"/>
            <p:cNvSpPr/>
            <p:nvPr/>
          </p:nvSpPr>
          <p:spPr>
            <a:xfrm>
              <a:off x="5318875" y="4129975"/>
              <a:ext cx="124050" cy="125500"/>
            </a:xfrm>
            <a:custGeom>
              <a:avLst/>
              <a:gdLst/>
              <a:ahLst/>
              <a:cxnLst/>
              <a:rect l="l" t="t" r="r" b="b"/>
              <a:pathLst>
                <a:path w="4962" h="5020" extrusionOk="0">
                  <a:moveTo>
                    <a:pt x="58" y="2510"/>
                  </a:moveTo>
                  <a:cubicBezTo>
                    <a:pt x="58" y="1109"/>
                    <a:pt x="1167" y="0"/>
                    <a:pt x="2568" y="58"/>
                  </a:cubicBezTo>
                  <a:cubicBezTo>
                    <a:pt x="3911" y="117"/>
                    <a:pt x="4962" y="1226"/>
                    <a:pt x="4962" y="2568"/>
                  </a:cubicBezTo>
                  <a:cubicBezTo>
                    <a:pt x="4962" y="3911"/>
                    <a:pt x="3794" y="5020"/>
                    <a:pt x="2452" y="5020"/>
                  </a:cubicBezTo>
                  <a:cubicBezTo>
                    <a:pt x="1109" y="4962"/>
                    <a:pt x="0" y="3853"/>
                    <a:pt x="58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" name="Google Shape;1871;p6"/>
            <p:cNvSpPr/>
            <p:nvPr/>
          </p:nvSpPr>
          <p:spPr>
            <a:xfrm>
              <a:off x="3357625" y="696325"/>
              <a:ext cx="124050" cy="124050"/>
            </a:xfrm>
            <a:custGeom>
              <a:avLst/>
              <a:gdLst/>
              <a:ahLst/>
              <a:cxnLst/>
              <a:rect l="l" t="t" r="r" b="b"/>
              <a:pathLst>
                <a:path w="4962" h="4962" extrusionOk="0">
                  <a:moveTo>
                    <a:pt x="2510" y="4962"/>
                  </a:moveTo>
                  <a:cubicBezTo>
                    <a:pt x="1168" y="4962"/>
                    <a:pt x="59" y="3853"/>
                    <a:pt x="0" y="2510"/>
                  </a:cubicBezTo>
                  <a:cubicBezTo>
                    <a:pt x="0" y="1168"/>
                    <a:pt x="1109" y="59"/>
                    <a:pt x="2452" y="59"/>
                  </a:cubicBezTo>
                  <a:cubicBezTo>
                    <a:pt x="3794" y="0"/>
                    <a:pt x="4903" y="1109"/>
                    <a:pt x="4903" y="2452"/>
                  </a:cubicBezTo>
                  <a:cubicBezTo>
                    <a:pt x="4962" y="3794"/>
                    <a:pt x="3853" y="4903"/>
                    <a:pt x="2510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" name="Google Shape;1872;p6"/>
            <p:cNvSpPr/>
            <p:nvPr/>
          </p:nvSpPr>
          <p:spPr>
            <a:xfrm>
              <a:off x="5076625" y="43780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1" y="2393"/>
                  </a:moveTo>
                  <a:cubicBezTo>
                    <a:pt x="59" y="1051"/>
                    <a:pt x="1226" y="0"/>
                    <a:pt x="2511" y="0"/>
                  </a:cubicBezTo>
                  <a:cubicBezTo>
                    <a:pt x="3853" y="58"/>
                    <a:pt x="4962" y="1226"/>
                    <a:pt x="4904" y="2510"/>
                  </a:cubicBezTo>
                  <a:cubicBezTo>
                    <a:pt x="4904" y="3852"/>
                    <a:pt x="3736" y="4962"/>
                    <a:pt x="2394" y="4903"/>
                  </a:cubicBezTo>
                  <a:cubicBezTo>
                    <a:pt x="1051" y="4903"/>
                    <a:pt x="1" y="3736"/>
                    <a:pt x="1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" name="Google Shape;1873;p6"/>
            <p:cNvSpPr/>
            <p:nvPr/>
          </p:nvSpPr>
          <p:spPr>
            <a:xfrm>
              <a:off x="4830000" y="944400"/>
              <a:ext cx="122625" cy="122600"/>
            </a:xfrm>
            <a:custGeom>
              <a:avLst/>
              <a:gdLst/>
              <a:ahLst/>
              <a:cxnLst/>
              <a:rect l="l" t="t" r="r" b="b"/>
              <a:pathLst>
                <a:path w="4905" h="4904" extrusionOk="0">
                  <a:moveTo>
                    <a:pt x="4904" y="2452"/>
                  </a:moveTo>
                  <a:cubicBezTo>
                    <a:pt x="4904" y="3794"/>
                    <a:pt x="3795" y="4903"/>
                    <a:pt x="2453" y="4903"/>
                  </a:cubicBezTo>
                  <a:cubicBezTo>
                    <a:pt x="1110" y="4903"/>
                    <a:pt x="1" y="3736"/>
                    <a:pt x="1" y="2452"/>
                  </a:cubicBezTo>
                  <a:cubicBezTo>
                    <a:pt x="1" y="1109"/>
                    <a:pt x="1168" y="0"/>
                    <a:pt x="2453" y="0"/>
                  </a:cubicBezTo>
                  <a:cubicBezTo>
                    <a:pt x="3795" y="0"/>
                    <a:pt x="4904" y="1109"/>
                    <a:pt x="4904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" name="Google Shape;1874;p6"/>
            <p:cNvSpPr/>
            <p:nvPr/>
          </p:nvSpPr>
          <p:spPr>
            <a:xfrm>
              <a:off x="2131825" y="14332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3" y="4904"/>
                  </a:moveTo>
                  <a:cubicBezTo>
                    <a:pt x="1110" y="4904"/>
                    <a:pt x="1" y="3795"/>
                    <a:pt x="1" y="2452"/>
                  </a:cubicBezTo>
                  <a:cubicBezTo>
                    <a:pt x="59" y="1109"/>
                    <a:pt x="1168" y="0"/>
                    <a:pt x="2511" y="0"/>
                  </a:cubicBezTo>
                  <a:cubicBezTo>
                    <a:pt x="3853" y="59"/>
                    <a:pt x="4962" y="1168"/>
                    <a:pt x="4904" y="2510"/>
                  </a:cubicBezTo>
                  <a:cubicBezTo>
                    <a:pt x="4904" y="3853"/>
                    <a:pt x="3795" y="4962"/>
                    <a:pt x="2453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" name="Google Shape;1875;p6"/>
            <p:cNvSpPr/>
            <p:nvPr/>
          </p:nvSpPr>
          <p:spPr>
            <a:xfrm>
              <a:off x="5565475" y="1679875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2" y="0"/>
                  </a:moveTo>
                  <a:cubicBezTo>
                    <a:pt x="3795" y="0"/>
                    <a:pt x="4962" y="1109"/>
                    <a:pt x="4962" y="2452"/>
                  </a:cubicBezTo>
                  <a:cubicBezTo>
                    <a:pt x="4962" y="3794"/>
                    <a:pt x="3853" y="4903"/>
                    <a:pt x="2511" y="4903"/>
                  </a:cubicBezTo>
                  <a:cubicBezTo>
                    <a:pt x="1168" y="4962"/>
                    <a:pt x="59" y="3852"/>
                    <a:pt x="59" y="2510"/>
                  </a:cubicBezTo>
                  <a:cubicBezTo>
                    <a:pt x="1" y="1167"/>
                    <a:pt x="1110" y="58"/>
                    <a:pt x="245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" name="Google Shape;1876;p6"/>
            <p:cNvSpPr/>
            <p:nvPr/>
          </p:nvSpPr>
          <p:spPr>
            <a:xfrm>
              <a:off x="3847925" y="4868350"/>
              <a:ext cx="121150" cy="121150"/>
            </a:xfrm>
            <a:custGeom>
              <a:avLst/>
              <a:gdLst/>
              <a:ahLst/>
              <a:cxnLst/>
              <a:rect l="l" t="t" r="r" b="b"/>
              <a:pathLst>
                <a:path w="4846" h="4846" extrusionOk="0">
                  <a:moveTo>
                    <a:pt x="4845" y="2394"/>
                  </a:moveTo>
                  <a:cubicBezTo>
                    <a:pt x="4845" y="3736"/>
                    <a:pt x="3795" y="4845"/>
                    <a:pt x="2452" y="4845"/>
                  </a:cubicBezTo>
                  <a:cubicBezTo>
                    <a:pt x="1168" y="4845"/>
                    <a:pt x="59" y="3795"/>
                    <a:pt x="59" y="2452"/>
                  </a:cubicBezTo>
                  <a:cubicBezTo>
                    <a:pt x="1" y="1110"/>
                    <a:pt x="1110" y="59"/>
                    <a:pt x="2394" y="59"/>
                  </a:cubicBezTo>
                  <a:cubicBezTo>
                    <a:pt x="3736" y="1"/>
                    <a:pt x="4845" y="1110"/>
                    <a:pt x="4845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" name="Google Shape;1877;p6"/>
            <p:cNvSpPr/>
            <p:nvPr/>
          </p:nvSpPr>
          <p:spPr>
            <a:xfrm>
              <a:off x="1644450" y="2660475"/>
              <a:ext cx="119675" cy="119700"/>
            </a:xfrm>
            <a:custGeom>
              <a:avLst/>
              <a:gdLst/>
              <a:ahLst/>
              <a:cxnLst/>
              <a:rect l="l" t="t" r="r" b="b"/>
              <a:pathLst>
                <a:path w="4787" h="4788" extrusionOk="0">
                  <a:moveTo>
                    <a:pt x="2393" y="1"/>
                  </a:moveTo>
                  <a:cubicBezTo>
                    <a:pt x="3678" y="1"/>
                    <a:pt x="4787" y="1052"/>
                    <a:pt x="4787" y="2394"/>
                  </a:cubicBezTo>
                  <a:cubicBezTo>
                    <a:pt x="4787" y="3678"/>
                    <a:pt x="3736" y="4787"/>
                    <a:pt x="2393" y="4787"/>
                  </a:cubicBezTo>
                  <a:cubicBezTo>
                    <a:pt x="1109" y="4787"/>
                    <a:pt x="0" y="3737"/>
                    <a:pt x="0" y="2394"/>
                  </a:cubicBezTo>
                  <a:cubicBezTo>
                    <a:pt x="0" y="1110"/>
                    <a:pt x="1051" y="1"/>
                    <a:pt x="23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" name="Google Shape;1878;p6"/>
            <p:cNvSpPr/>
            <p:nvPr/>
          </p:nvSpPr>
          <p:spPr>
            <a:xfrm>
              <a:off x="3605700" y="4868350"/>
              <a:ext cx="121125" cy="121150"/>
            </a:xfrm>
            <a:custGeom>
              <a:avLst/>
              <a:gdLst/>
              <a:ahLst/>
              <a:cxnLst/>
              <a:rect l="l" t="t" r="r" b="b"/>
              <a:pathLst>
                <a:path w="4845" h="4846" extrusionOk="0">
                  <a:moveTo>
                    <a:pt x="4787" y="2394"/>
                  </a:moveTo>
                  <a:cubicBezTo>
                    <a:pt x="4845" y="3736"/>
                    <a:pt x="3736" y="4845"/>
                    <a:pt x="2452" y="4845"/>
                  </a:cubicBezTo>
                  <a:cubicBezTo>
                    <a:pt x="1109" y="4845"/>
                    <a:pt x="59" y="3795"/>
                    <a:pt x="0" y="2452"/>
                  </a:cubicBezTo>
                  <a:cubicBezTo>
                    <a:pt x="0" y="1110"/>
                    <a:pt x="1051" y="59"/>
                    <a:pt x="2393" y="59"/>
                  </a:cubicBezTo>
                  <a:cubicBezTo>
                    <a:pt x="3736" y="1"/>
                    <a:pt x="4787" y="1110"/>
                    <a:pt x="4787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" name="Google Shape;1879;p6"/>
            <p:cNvSpPr/>
            <p:nvPr/>
          </p:nvSpPr>
          <p:spPr>
            <a:xfrm>
              <a:off x="4342625" y="699250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8"/>
                  </a:moveTo>
                  <a:cubicBezTo>
                    <a:pt x="1051" y="4728"/>
                    <a:pt x="59" y="3736"/>
                    <a:pt x="59" y="2393"/>
                  </a:cubicBezTo>
                  <a:cubicBezTo>
                    <a:pt x="0" y="1051"/>
                    <a:pt x="1051" y="0"/>
                    <a:pt x="2452" y="0"/>
                  </a:cubicBezTo>
                  <a:cubicBezTo>
                    <a:pt x="3736" y="58"/>
                    <a:pt x="4787" y="1051"/>
                    <a:pt x="4728" y="2393"/>
                  </a:cubicBezTo>
                  <a:cubicBezTo>
                    <a:pt x="4728" y="3736"/>
                    <a:pt x="3736" y="4728"/>
                    <a:pt x="2393" y="47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" name="Google Shape;1880;p6"/>
            <p:cNvSpPr/>
            <p:nvPr/>
          </p:nvSpPr>
          <p:spPr>
            <a:xfrm>
              <a:off x="5568400" y="38906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8" y="2393"/>
                  </a:moveTo>
                  <a:cubicBezTo>
                    <a:pt x="4728" y="3736"/>
                    <a:pt x="3736" y="4728"/>
                    <a:pt x="2394" y="4728"/>
                  </a:cubicBezTo>
                  <a:cubicBezTo>
                    <a:pt x="1051" y="4728"/>
                    <a:pt x="0" y="3678"/>
                    <a:pt x="0" y="2335"/>
                  </a:cubicBezTo>
                  <a:cubicBezTo>
                    <a:pt x="59" y="1051"/>
                    <a:pt x="1109" y="0"/>
                    <a:pt x="2394" y="0"/>
                  </a:cubicBezTo>
                  <a:cubicBezTo>
                    <a:pt x="3736" y="59"/>
                    <a:pt x="4728" y="1051"/>
                    <a:pt x="4728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" name="Google Shape;1881;p6"/>
            <p:cNvSpPr/>
            <p:nvPr/>
          </p:nvSpPr>
          <p:spPr>
            <a:xfrm>
              <a:off x="2134750" y="41343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9" y="2393"/>
                  </a:moveTo>
                  <a:cubicBezTo>
                    <a:pt x="4670" y="3678"/>
                    <a:pt x="3678" y="4728"/>
                    <a:pt x="2336" y="4670"/>
                  </a:cubicBezTo>
                  <a:cubicBezTo>
                    <a:pt x="993" y="4670"/>
                    <a:pt x="1" y="3619"/>
                    <a:pt x="1" y="2277"/>
                  </a:cubicBezTo>
                  <a:cubicBezTo>
                    <a:pt x="59" y="992"/>
                    <a:pt x="1051" y="0"/>
                    <a:pt x="2394" y="0"/>
                  </a:cubicBezTo>
                  <a:cubicBezTo>
                    <a:pt x="3736" y="0"/>
                    <a:pt x="4729" y="1051"/>
                    <a:pt x="4670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" name="Google Shape;1882;p6"/>
            <p:cNvSpPr/>
            <p:nvPr/>
          </p:nvSpPr>
          <p:spPr>
            <a:xfrm>
              <a:off x="2381375" y="43809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5" y="4729"/>
                  </a:moveTo>
                  <a:cubicBezTo>
                    <a:pt x="993" y="4670"/>
                    <a:pt x="0" y="3678"/>
                    <a:pt x="0" y="2336"/>
                  </a:cubicBezTo>
                  <a:cubicBezTo>
                    <a:pt x="0" y="993"/>
                    <a:pt x="1109" y="1"/>
                    <a:pt x="2452" y="1"/>
                  </a:cubicBezTo>
                  <a:cubicBezTo>
                    <a:pt x="3736" y="59"/>
                    <a:pt x="4728" y="1110"/>
                    <a:pt x="4728" y="2394"/>
                  </a:cubicBezTo>
                  <a:cubicBezTo>
                    <a:pt x="4670" y="3736"/>
                    <a:pt x="3619" y="4729"/>
                    <a:pt x="2335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" name="Google Shape;1883;p6"/>
            <p:cNvSpPr/>
            <p:nvPr/>
          </p:nvSpPr>
          <p:spPr>
            <a:xfrm>
              <a:off x="4097450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2336" y="0"/>
                  </a:moveTo>
                  <a:cubicBezTo>
                    <a:pt x="3620" y="0"/>
                    <a:pt x="4671" y="993"/>
                    <a:pt x="4671" y="2277"/>
                  </a:cubicBezTo>
                  <a:cubicBezTo>
                    <a:pt x="4671" y="3619"/>
                    <a:pt x="3678" y="4612"/>
                    <a:pt x="2336" y="4670"/>
                  </a:cubicBezTo>
                  <a:cubicBezTo>
                    <a:pt x="1052" y="4670"/>
                    <a:pt x="1" y="3619"/>
                    <a:pt x="1" y="2335"/>
                  </a:cubicBezTo>
                  <a:cubicBezTo>
                    <a:pt x="1" y="993"/>
                    <a:pt x="993" y="0"/>
                    <a:pt x="233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" name="Google Shape;1884;p6"/>
            <p:cNvSpPr/>
            <p:nvPr/>
          </p:nvSpPr>
          <p:spPr>
            <a:xfrm>
              <a:off x="5815025" y="2171625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9"/>
                  </a:moveTo>
                  <a:cubicBezTo>
                    <a:pt x="1051" y="4729"/>
                    <a:pt x="0" y="3678"/>
                    <a:pt x="0" y="2336"/>
                  </a:cubicBezTo>
                  <a:cubicBezTo>
                    <a:pt x="58" y="1052"/>
                    <a:pt x="1051" y="1"/>
                    <a:pt x="2393" y="1"/>
                  </a:cubicBezTo>
                  <a:cubicBezTo>
                    <a:pt x="3736" y="1"/>
                    <a:pt x="4786" y="1052"/>
                    <a:pt x="4728" y="2394"/>
                  </a:cubicBezTo>
                  <a:cubicBezTo>
                    <a:pt x="4728" y="3737"/>
                    <a:pt x="3677" y="4729"/>
                    <a:pt x="239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" name="Google Shape;1885;p6"/>
            <p:cNvSpPr/>
            <p:nvPr/>
          </p:nvSpPr>
          <p:spPr>
            <a:xfrm>
              <a:off x="5816475" y="33988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0"/>
                  </a:moveTo>
                  <a:cubicBezTo>
                    <a:pt x="3619" y="0"/>
                    <a:pt x="4670" y="993"/>
                    <a:pt x="4670" y="2335"/>
                  </a:cubicBezTo>
                  <a:cubicBezTo>
                    <a:pt x="4670" y="3619"/>
                    <a:pt x="3619" y="4670"/>
                    <a:pt x="2335" y="4670"/>
                  </a:cubicBezTo>
                  <a:cubicBezTo>
                    <a:pt x="993" y="4670"/>
                    <a:pt x="0" y="3619"/>
                    <a:pt x="0" y="2335"/>
                  </a:cubicBezTo>
                  <a:cubicBezTo>
                    <a:pt x="0" y="993"/>
                    <a:pt x="993" y="0"/>
                    <a:pt x="23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" name="Google Shape;1886;p6"/>
            <p:cNvSpPr/>
            <p:nvPr/>
          </p:nvSpPr>
          <p:spPr>
            <a:xfrm>
              <a:off x="1644450" y="2907100"/>
              <a:ext cx="118225" cy="119675"/>
            </a:xfrm>
            <a:custGeom>
              <a:avLst/>
              <a:gdLst/>
              <a:ahLst/>
              <a:cxnLst/>
              <a:rect l="l" t="t" r="r" b="b"/>
              <a:pathLst>
                <a:path w="4729" h="4787" extrusionOk="0">
                  <a:moveTo>
                    <a:pt x="2335" y="59"/>
                  </a:moveTo>
                  <a:cubicBezTo>
                    <a:pt x="3678" y="1"/>
                    <a:pt x="4728" y="1051"/>
                    <a:pt x="4728" y="2394"/>
                  </a:cubicBezTo>
                  <a:cubicBezTo>
                    <a:pt x="4728" y="3736"/>
                    <a:pt x="3736" y="4729"/>
                    <a:pt x="2452" y="4787"/>
                  </a:cubicBezTo>
                  <a:cubicBezTo>
                    <a:pt x="1109" y="4787"/>
                    <a:pt x="0" y="3736"/>
                    <a:pt x="0" y="2394"/>
                  </a:cubicBezTo>
                  <a:cubicBezTo>
                    <a:pt x="0" y="1110"/>
                    <a:pt x="1051" y="59"/>
                    <a:pt x="233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" name="Google Shape;1887;p6"/>
            <p:cNvSpPr/>
            <p:nvPr/>
          </p:nvSpPr>
          <p:spPr>
            <a:xfrm>
              <a:off x="2627975" y="9458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6" y="1"/>
                  </a:moveTo>
                  <a:cubicBezTo>
                    <a:pt x="3678" y="1"/>
                    <a:pt x="4729" y="1051"/>
                    <a:pt x="4729" y="2336"/>
                  </a:cubicBezTo>
                  <a:cubicBezTo>
                    <a:pt x="4729" y="3678"/>
                    <a:pt x="3678" y="4729"/>
                    <a:pt x="2336" y="4729"/>
                  </a:cubicBezTo>
                  <a:cubicBezTo>
                    <a:pt x="993" y="4729"/>
                    <a:pt x="1" y="3678"/>
                    <a:pt x="1" y="2394"/>
                  </a:cubicBezTo>
                  <a:cubicBezTo>
                    <a:pt x="1" y="1051"/>
                    <a:pt x="1052" y="59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" name="Google Shape;1888;p6"/>
            <p:cNvSpPr/>
            <p:nvPr/>
          </p:nvSpPr>
          <p:spPr>
            <a:xfrm>
              <a:off x="1645900" y="2419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1"/>
                  </a:moveTo>
                  <a:cubicBezTo>
                    <a:pt x="3678" y="1"/>
                    <a:pt x="4670" y="993"/>
                    <a:pt x="4670" y="2336"/>
                  </a:cubicBezTo>
                  <a:cubicBezTo>
                    <a:pt x="4670" y="3620"/>
                    <a:pt x="3620" y="4670"/>
                    <a:pt x="2335" y="4670"/>
                  </a:cubicBezTo>
                  <a:cubicBezTo>
                    <a:pt x="993" y="4670"/>
                    <a:pt x="1" y="3620"/>
                    <a:pt x="1" y="2336"/>
                  </a:cubicBezTo>
                  <a:cubicBezTo>
                    <a:pt x="1" y="993"/>
                    <a:pt x="1051" y="1"/>
                    <a:pt x="23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" name="Google Shape;1889;p6"/>
            <p:cNvSpPr/>
            <p:nvPr/>
          </p:nvSpPr>
          <p:spPr>
            <a:xfrm>
              <a:off x="3118300" y="700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277" y="4612"/>
                  </a:moveTo>
                  <a:cubicBezTo>
                    <a:pt x="993" y="4612"/>
                    <a:pt x="0" y="3561"/>
                    <a:pt x="0" y="2219"/>
                  </a:cubicBezTo>
                  <a:cubicBezTo>
                    <a:pt x="59" y="993"/>
                    <a:pt x="1109" y="0"/>
                    <a:pt x="2394" y="0"/>
                  </a:cubicBezTo>
                  <a:cubicBezTo>
                    <a:pt x="3678" y="0"/>
                    <a:pt x="4670" y="1109"/>
                    <a:pt x="4670" y="2394"/>
                  </a:cubicBezTo>
                  <a:cubicBezTo>
                    <a:pt x="4612" y="3678"/>
                    <a:pt x="3561" y="4670"/>
                    <a:pt x="2277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" name="Google Shape;1890;p6"/>
            <p:cNvSpPr/>
            <p:nvPr/>
          </p:nvSpPr>
          <p:spPr>
            <a:xfrm>
              <a:off x="1645900" y="31551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4670" y="2335"/>
                  </a:moveTo>
                  <a:cubicBezTo>
                    <a:pt x="4670" y="3678"/>
                    <a:pt x="3620" y="4670"/>
                    <a:pt x="2277" y="4670"/>
                  </a:cubicBezTo>
                  <a:cubicBezTo>
                    <a:pt x="1051" y="4612"/>
                    <a:pt x="1" y="3620"/>
                    <a:pt x="1" y="2335"/>
                  </a:cubicBezTo>
                  <a:cubicBezTo>
                    <a:pt x="1" y="1051"/>
                    <a:pt x="1051" y="1"/>
                    <a:pt x="2394" y="59"/>
                  </a:cubicBezTo>
                  <a:cubicBezTo>
                    <a:pt x="3620" y="59"/>
                    <a:pt x="4670" y="1110"/>
                    <a:pt x="4670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" name="Google Shape;1891;p6"/>
            <p:cNvSpPr/>
            <p:nvPr/>
          </p:nvSpPr>
          <p:spPr>
            <a:xfrm>
              <a:off x="1892525" y="1682775"/>
              <a:ext cx="116750" cy="116775"/>
            </a:xfrm>
            <a:custGeom>
              <a:avLst/>
              <a:gdLst/>
              <a:ahLst/>
              <a:cxnLst/>
              <a:rect l="l" t="t" r="r" b="b"/>
              <a:pathLst>
                <a:path w="4670" h="4671" extrusionOk="0">
                  <a:moveTo>
                    <a:pt x="4670" y="2336"/>
                  </a:moveTo>
                  <a:cubicBezTo>
                    <a:pt x="4670" y="3620"/>
                    <a:pt x="3619" y="4670"/>
                    <a:pt x="2277" y="4670"/>
                  </a:cubicBezTo>
                  <a:cubicBezTo>
                    <a:pt x="1051" y="4670"/>
                    <a:pt x="0" y="3620"/>
                    <a:pt x="0" y="2394"/>
                  </a:cubicBezTo>
                  <a:cubicBezTo>
                    <a:pt x="0" y="1051"/>
                    <a:pt x="1051" y="1"/>
                    <a:pt x="2335" y="59"/>
                  </a:cubicBezTo>
                  <a:cubicBezTo>
                    <a:pt x="3619" y="59"/>
                    <a:pt x="4611" y="1051"/>
                    <a:pt x="4670" y="23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" name="Google Shape;1892;p6"/>
            <p:cNvSpPr/>
            <p:nvPr/>
          </p:nvSpPr>
          <p:spPr>
            <a:xfrm>
              <a:off x="4832925" y="4629025"/>
              <a:ext cx="116775" cy="115325"/>
            </a:xfrm>
            <a:custGeom>
              <a:avLst/>
              <a:gdLst/>
              <a:ahLst/>
              <a:cxnLst/>
              <a:rect l="l" t="t" r="r" b="b"/>
              <a:pathLst>
                <a:path w="4671" h="4613" extrusionOk="0">
                  <a:moveTo>
                    <a:pt x="2336" y="1"/>
                  </a:moveTo>
                  <a:cubicBezTo>
                    <a:pt x="3678" y="1"/>
                    <a:pt x="4670" y="1051"/>
                    <a:pt x="4670" y="2336"/>
                  </a:cubicBezTo>
                  <a:cubicBezTo>
                    <a:pt x="4670" y="3620"/>
                    <a:pt x="3620" y="4612"/>
                    <a:pt x="2336" y="4612"/>
                  </a:cubicBezTo>
                  <a:cubicBezTo>
                    <a:pt x="1051" y="4612"/>
                    <a:pt x="1" y="3561"/>
                    <a:pt x="59" y="2277"/>
                  </a:cubicBezTo>
                  <a:cubicBezTo>
                    <a:pt x="59" y="993"/>
                    <a:pt x="1110" y="1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" name="Google Shape;1893;p6"/>
            <p:cNvSpPr/>
            <p:nvPr/>
          </p:nvSpPr>
          <p:spPr>
            <a:xfrm>
              <a:off x="3360525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4671" y="2335"/>
                  </a:moveTo>
                  <a:cubicBezTo>
                    <a:pt x="4671" y="3619"/>
                    <a:pt x="3620" y="4670"/>
                    <a:pt x="2277" y="4612"/>
                  </a:cubicBezTo>
                  <a:cubicBezTo>
                    <a:pt x="1052" y="4612"/>
                    <a:pt x="1" y="3561"/>
                    <a:pt x="1" y="2335"/>
                  </a:cubicBezTo>
                  <a:cubicBezTo>
                    <a:pt x="1" y="993"/>
                    <a:pt x="1052" y="0"/>
                    <a:pt x="2394" y="0"/>
                  </a:cubicBezTo>
                  <a:cubicBezTo>
                    <a:pt x="3678" y="0"/>
                    <a:pt x="4671" y="1051"/>
                    <a:pt x="4671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" name="Google Shape;1894;p6"/>
            <p:cNvSpPr/>
            <p:nvPr/>
          </p:nvSpPr>
          <p:spPr>
            <a:xfrm>
              <a:off x="1889600" y="3890650"/>
              <a:ext cx="113850" cy="112375"/>
            </a:xfrm>
            <a:custGeom>
              <a:avLst/>
              <a:gdLst/>
              <a:ahLst/>
              <a:cxnLst/>
              <a:rect l="l" t="t" r="r" b="b"/>
              <a:pathLst>
                <a:path w="4554" h="4495" extrusionOk="0">
                  <a:moveTo>
                    <a:pt x="4553" y="2277"/>
                  </a:moveTo>
                  <a:cubicBezTo>
                    <a:pt x="4495" y="3503"/>
                    <a:pt x="3503" y="4495"/>
                    <a:pt x="2277" y="4495"/>
                  </a:cubicBezTo>
                  <a:cubicBezTo>
                    <a:pt x="993" y="4436"/>
                    <a:pt x="0" y="3386"/>
                    <a:pt x="59" y="2160"/>
                  </a:cubicBezTo>
                  <a:cubicBezTo>
                    <a:pt x="117" y="934"/>
                    <a:pt x="1109" y="0"/>
                    <a:pt x="2277" y="0"/>
                  </a:cubicBezTo>
                  <a:cubicBezTo>
                    <a:pt x="3561" y="0"/>
                    <a:pt x="4553" y="993"/>
                    <a:pt x="4553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5" name="Google Shape;1895;p6"/>
            <p:cNvSpPr/>
            <p:nvPr/>
          </p:nvSpPr>
          <p:spPr>
            <a:xfrm>
              <a:off x="4345525" y="4872725"/>
              <a:ext cx="112400" cy="112400"/>
            </a:xfrm>
            <a:custGeom>
              <a:avLst/>
              <a:gdLst/>
              <a:ahLst/>
              <a:cxnLst/>
              <a:rect l="l" t="t" r="r" b="b"/>
              <a:pathLst>
                <a:path w="4496" h="4496" extrusionOk="0">
                  <a:moveTo>
                    <a:pt x="2277" y="4495"/>
                  </a:moveTo>
                  <a:cubicBezTo>
                    <a:pt x="993" y="4495"/>
                    <a:pt x="1" y="3444"/>
                    <a:pt x="1" y="2219"/>
                  </a:cubicBezTo>
                  <a:cubicBezTo>
                    <a:pt x="59" y="993"/>
                    <a:pt x="1052" y="1"/>
                    <a:pt x="2336" y="1"/>
                  </a:cubicBezTo>
                  <a:cubicBezTo>
                    <a:pt x="3503" y="59"/>
                    <a:pt x="4495" y="1051"/>
                    <a:pt x="4495" y="2219"/>
                  </a:cubicBezTo>
                  <a:cubicBezTo>
                    <a:pt x="4495" y="3503"/>
                    <a:pt x="3503" y="4495"/>
                    <a:pt x="2277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" name="Google Shape;1896;p6"/>
            <p:cNvSpPr/>
            <p:nvPr/>
          </p:nvSpPr>
          <p:spPr>
            <a:xfrm>
              <a:off x="2626525" y="4626125"/>
              <a:ext cx="112400" cy="112375"/>
            </a:xfrm>
            <a:custGeom>
              <a:avLst/>
              <a:gdLst/>
              <a:ahLst/>
              <a:cxnLst/>
              <a:rect l="l" t="t" r="r" b="b"/>
              <a:pathLst>
                <a:path w="4496" h="4495" extrusionOk="0">
                  <a:moveTo>
                    <a:pt x="2277" y="0"/>
                  </a:moveTo>
                  <a:cubicBezTo>
                    <a:pt x="3503" y="0"/>
                    <a:pt x="4495" y="1051"/>
                    <a:pt x="4495" y="2276"/>
                  </a:cubicBezTo>
                  <a:cubicBezTo>
                    <a:pt x="4495" y="3502"/>
                    <a:pt x="3444" y="4495"/>
                    <a:pt x="2219" y="4495"/>
                  </a:cubicBezTo>
                  <a:cubicBezTo>
                    <a:pt x="993" y="4495"/>
                    <a:pt x="59" y="3502"/>
                    <a:pt x="1" y="2276"/>
                  </a:cubicBezTo>
                  <a:cubicBezTo>
                    <a:pt x="1" y="1051"/>
                    <a:pt x="1051" y="0"/>
                    <a:pt x="227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" name="Google Shape;1897;p6"/>
            <p:cNvSpPr/>
            <p:nvPr/>
          </p:nvSpPr>
          <p:spPr>
            <a:xfrm>
              <a:off x="5819400" y="1933775"/>
              <a:ext cx="110925" cy="109475"/>
            </a:xfrm>
            <a:custGeom>
              <a:avLst/>
              <a:gdLst/>
              <a:ahLst/>
              <a:cxnLst/>
              <a:rect l="l" t="t" r="r" b="b"/>
              <a:pathLst>
                <a:path w="4437" h="4379" extrusionOk="0">
                  <a:moveTo>
                    <a:pt x="4436" y="2160"/>
                  </a:moveTo>
                  <a:cubicBezTo>
                    <a:pt x="4436" y="3386"/>
                    <a:pt x="3502" y="4378"/>
                    <a:pt x="2277" y="4378"/>
                  </a:cubicBezTo>
                  <a:cubicBezTo>
                    <a:pt x="992" y="4378"/>
                    <a:pt x="0" y="3444"/>
                    <a:pt x="0" y="2160"/>
                  </a:cubicBezTo>
                  <a:cubicBezTo>
                    <a:pt x="0" y="934"/>
                    <a:pt x="992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" name="Google Shape;1898;p6"/>
            <p:cNvSpPr/>
            <p:nvPr/>
          </p:nvSpPr>
          <p:spPr>
            <a:xfrm>
              <a:off x="5329075" y="1196850"/>
              <a:ext cx="110925" cy="110925"/>
            </a:xfrm>
            <a:custGeom>
              <a:avLst/>
              <a:gdLst/>
              <a:ahLst/>
              <a:cxnLst/>
              <a:rect l="l" t="t" r="r" b="b"/>
              <a:pathLst>
                <a:path w="4437" h="4437" extrusionOk="0">
                  <a:moveTo>
                    <a:pt x="4437" y="2218"/>
                  </a:moveTo>
                  <a:cubicBezTo>
                    <a:pt x="4437" y="3444"/>
                    <a:pt x="3503" y="4378"/>
                    <a:pt x="2277" y="4437"/>
                  </a:cubicBezTo>
                  <a:cubicBezTo>
                    <a:pt x="993" y="4437"/>
                    <a:pt x="1" y="3444"/>
                    <a:pt x="59" y="2160"/>
                  </a:cubicBezTo>
                  <a:cubicBezTo>
                    <a:pt x="59" y="934"/>
                    <a:pt x="1051" y="0"/>
                    <a:pt x="2277" y="0"/>
                  </a:cubicBezTo>
                  <a:cubicBezTo>
                    <a:pt x="3503" y="0"/>
                    <a:pt x="4437" y="993"/>
                    <a:pt x="4437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" name="Google Shape;1899;p6"/>
            <p:cNvSpPr/>
            <p:nvPr/>
          </p:nvSpPr>
          <p:spPr>
            <a:xfrm>
              <a:off x="4593600" y="703625"/>
              <a:ext cx="110950" cy="109450"/>
            </a:xfrm>
            <a:custGeom>
              <a:avLst/>
              <a:gdLst/>
              <a:ahLst/>
              <a:cxnLst/>
              <a:rect l="l" t="t" r="r" b="b"/>
              <a:pathLst>
                <a:path w="4438" h="4378" extrusionOk="0">
                  <a:moveTo>
                    <a:pt x="4379" y="2218"/>
                  </a:moveTo>
                  <a:cubicBezTo>
                    <a:pt x="4379" y="3444"/>
                    <a:pt x="3445" y="4378"/>
                    <a:pt x="2219" y="4378"/>
                  </a:cubicBezTo>
                  <a:cubicBezTo>
                    <a:pt x="935" y="4378"/>
                    <a:pt x="1" y="3444"/>
                    <a:pt x="1" y="2160"/>
                  </a:cubicBezTo>
                  <a:cubicBezTo>
                    <a:pt x="59" y="934"/>
                    <a:pt x="993" y="0"/>
                    <a:pt x="2219" y="0"/>
                  </a:cubicBezTo>
                  <a:cubicBezTo>
                    <a:pt x="3445" y="0"/>
                    <a:pt x="4437" y="992"/>
                    <a:pt x="4379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" name="Google Shape;1900;p6"/>
            <p:cNvSpPr/>
            <p:nvPr/>
          </p:nvSpPr>
          <p:spPr>
            <a:xfrm>
              <a:off x="1648825" y="2174550"/>
              <a:ext cx="110925" cy="112400"/>
            </a:xfrm>
            <a:custGeom>
              <a:avLst/>
              <a:gdLst/>
              <a:ahLst/>
              <a:cxnLst/>
              <a:rect l="l" t="t" r="r" b="b"/>
              <a:pathLst>
                <a:path w="4437" h="4496" extrusionOk="0">
                  <a:moveTo>
                    <a:pt x="4436" y="2277"/>
                  </a:moveTo>
                  <a:cubicBezTo>
                    <a:pt x="4436" y="3503"/>
                    <a:pt x="3503" y="4437"/>
                    <a:pt x="2277" y="4495"/>
                  </a:cubicBezTo>
                  <a:cubicBezTo>
                    <a:pt x="993" y="4495"/>
                    <a:pt x="0" y="3503"/>
                    <a:pt x="0" y="2277"/>
                  </a:cubicBezTo>
                  <a:cubicBezTo>
                    <a:pt x="0" y="993"/>
                    <a:pt x="993" y="1"/>
                    <a:pt x="2218" y="59"/>
                  </a:cubicBezTo>
                  <a:cubicBezTo>
                    <a:pt x="3444" y="59"/>
                    <a:pt x="4436" y="993"/>
                    <a:pt x="4436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" name="Google Shape;1901;p6"/>
            <p:cNvSpPr/>
            <p:nvPr/>
          </p:nvSpPr>
          <p:spPr>
            <a:xfrm>
              <a:off x="3121225" y="4875650"/>
              <a:ext cx="109450" cy="108000"/>
            </a:xfrm>
            <a:custGeom>
              <a:avLst/>
              <a:gdLst/>
              <a:ahLst/>
              <a:cxnLst/>
              <a:rect l="l" t="t" r="r" b="b"/>
              <a:pathLst>
                <a:path w="4378" h="4320" extrusionOk="0">
                  <a:moveTo>
                    <a:pt x="4378" y="2160"/>
                  </a:moveTo>
                  <a:cubicBezTo>
                    <a:pt x="4378" y="3386"/>
                    <a:pt x="3386" y="4320"/>
                    <a:pt x="2160" y="4320"/>
                  </a:cubicBezTo>
                  <a:cubicBezTo>
                    <a:pt x="934" y="4320"/>
                    <a:pt x="0" y="3327"/>
                    <a:pt x="59" y="2102"/>
                  </a:cubicBezTo>
                  <a:cubicBezTo>
                    <a:pt x="59" y="876"/>
                    <a:pt x="1051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" name="Google Shape;1902;p6"/>
            <p:cNvSpPr/>
            <p:nvPr/>
          </p:nvSpPr>
          <p:spPr>
            <a:xfrm>
              <a:off x="1648825" y="3401800"/>
              <a:ext cx="110925" cy="109450"/>
            </a:xfrm>
            <a:custGeom>
              <a:avLst/>
              <a:gdLst/>
              <a:ahLst/>
              <a:cxnLst/>
              <a:rect l="l" t="t" r="r" b="b"/>
              <a:pathLst>
                <a:path w="4437" h="4378" extrusionOk="0">
                  <a:moveTo>
                    <a:pt x="59" y="2160"/>
                  </a:moveTo>
                  <a:cubicBezTo>
                    <a:pt x="59" y="934"/>
                    <a:pt x="993" y="0"/>
                    <a:pt x="2277" y="59"/>
                  </a:cubicBezTo>
                  <a:cubicBezTo>
                    <a:pt x="3444" y="59"/>
                    <a:pt x="4436" y="1051"/>
                    <a:pt x="4378" y="2277"/>
                  </a:cubicBezTo>
                  <a:cubicBezTo>
                    <a:pt x="4378" y="3444"/>
                    <a:pt x="3386" y="4378"/>
                    <a:pt x="2218" y="4378"/>
                  </a:cubicBezTo>
                  <a:cubicBezTo>
                    <a:pt x="993" y="4378"/>
                    <a:pt x="0" y="3444"/>
                    <a:pt x="59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" name="Google Shape;1903;p6"/>
            <p:cNvSpPr/>
            <p:nvPr/>
          </p:nvSpPr>
          <p:spPr>
            <a:xfrm>
              <a:off x="5574225" y="1440550"/>
              <a:ext cx="108025" cy="108000"/>
            </a:xfrm>
            <a:custGeom>
              <a:avLst/>
              <a:gdLst/>
              <a:ahLst/>
              <a:cxnLst/>
              <a:rect l="l" t="t" r="r" b="b"/>
              <a:pathLst>
                <a:path w="4321" h="4320" extrusionOk="0">
                  <a:moveTo>
                    <a:pt x="2161" y="4320"/>
                  </a:moveTo>
                  <a:cubicBezTo>
                    <a:pt x="993" y="4320"/>
                    <a:pt x="1" y="3386"/>
                    <a:pt x="1" y="2218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328" y="0"/>
                    <a:pt x="4320" y="934"/>
                    <a:pt x="4320" y="2160"/>
                  </a:cubicBezTo>
                  <a:cubicBezTo>
                    <a:pt x="4320" y="3327"/>
                    <a:pt x="3386" y="4320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" name="Google Shape;1904;p6"/>
            <p:cNvSpPr/>
            <p:nvPr/>
          </p:nvSpPr>
          <p:spPr>
            <a:xfrm>
              <a:off x="5820850" y="3649875"/>
              <a:ext cx="108000" cy="108000"/>
            </a:xfrm>
            <a:custGeom>
              <a:avLst/>
              <a:gdLst/>
              <a:ahLst/>
              <a:cxnLst/>
              <a:rect l="l" t="t" r="r" b="b"/>
              <a:pathLst>
                <a:path w="4320" h="4320" extrusionOk="0">
                  <a:moveTo>
                    <a:pt x="2160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1" y="992"/>
                    <a:pt x="993" y="0"/>
                    <a:pt x="2160" y="0"/>
                  </a:cubicBezTo>
                  <a:cubicBezTo>
                    <a:pt x="3328" y="0"/>
                    <a:pt x="4320" y="992"/>
                    <a:pt x="4320" y="2160"/>
                  </a:cubicBezTo>
                  <a:cubicBezTo>
                    <a:pt x="4320" y="3327"/>
                    <a:pt x="3328" y="4320"/>
                    <a:pt x="2160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" name="Google Shape;1905;p6"/>
            <p:cNvSpPr/>
            <p:nvPr/>
          </p:nvSpPr>
          <p:spPr>
            <a:xfrm>
              <a:off x="5083925" y="950225"/>
              <a:ext cx="109475" cy="109475"/>
            </a:xfrm>
            <a:custGeom>
              <a:avLst/>
              <a:gdLst/>
              <a:ahLst/>
              <a:cxnLst/>
              <a:rect l="l" t="t" r="r" b="b"/>
              <a:pathLst>
                <a:path w="4379" h="4379" extrusionOk="0">
                  <a:moveTo>
                    <a:pt x="4320" y="2161"/>
                  </a:moveTo>
                  <a:cubicBezTo>
                    <a:pt x="4378" y="3328"/>
                    <a:pt x="3386" y="4320"/>
                    <a:pt x="2219" y="4379"/>
                  </a:cubicBezTo>
                  <a:cubicBezTo>
                    <a:pt x="1051" y="4379"/>
                    <a:pt x="59" y="3445"/>
                    <a:pt x="0" y="2219"/>
                  </a:cubicBezTo>
                  <a:cubicBezTo>
                    <a:pt x="0" y="1051"/>
                    <a:pt x="993" y="59"/>
                    <a:pt x="2160" y="59"/>
                  </a:cubicBezTo>
                  <a:cubicBezTo>
                    <a:pt x="3328" y="1"/>
                    <a:pt x="4320" y="993"/>
                    <a:pt x="4320" y="21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" name="Google Shape;1906;p6"/>
            <p:cNvSpPr/>
            <p:nvPr/>
          </p:nvSpPr>
          <p:spPr>
            <a:xfrm>
              <a:off x="2876050" y="703625"/>
              <a:ext cx="108025" cy="109450"/>
            </a:xfrm>
            <a:custGeom>
              <a:avLst/>
              <a:gdLst/>
              <a:ahLst/>
              <a:cxnLst/>
              <a:rect l="l" t="t" r="r" b="b"/>
              <a:pathLst>
                <a:path w="4321" h="4378" extrusionOk="0">
                  <a:moveTo>
                    <a:pt x="2161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59" y="992"/>
                    <a:pt x="1052" y="0"/>
                    <a:pt x="2219" y="59"/>
                  </a:cubicBezTo>
                  <a:cubicBezTo>
                    <a:pt x="3328" y="59"/>
                    <a:pt x="4320" y="1051"/>
                    <a:pt x="4320" y="2218"/>
                  </a:cubicBezTo>
                  <a:cubicBezTo>
                    <a:pt x="4320" y="3386"/>
                    <a:pt x="3328" y="4378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" name="Google Shape;1907;p6"/>
            <p:cNvSpPr/>
            <p:nvPr/>
          </p:nvSpPr>
          <p:spPr>
            <a:xfrm>
              <a:off x="5329075" y="4386800"/>
              <a:ext cx="105100" cy="106550"/>
            </a:xfrm>
            <a:custGeom>
              <a:avLst/>
              <a:gdLst/>
              <a:ahLst/>
              <a:cxnLst/>
              <a:rect l="l" t="t" r="r" b="b"/>
              <a:pathLst>
                <a:path w="4204" h="4262" extrusionOk="0">
                  <a:moveTo>
                    <a:pt x="4203" y="2102"/>
                  </a:moveTo>
                  <a:cubicBezTo>
                    <a:pt x="4203" y="3269"/>
                    <a:pt x="3211" y="4203"/>
                    <a:pt x="2102" y="4261"/>
                  </a:cubicBezTo>
                  <a:cubicBezTo>
                    <a:pt x="935" y="4261"/>
                    <a:pt x="1" y="3269"/>
                    <a:pt x="1" y="2102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211" y="0"/>
                    <a:pt x="4203" y="993"/>
                    <a:pt x="4203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" name="Google Shape;1908;p6"/>
            <p:cNvSpPr/>
            <p:nvPr/>
          </p:nvSpPr>
          <p:spPr>
            <a:xfrm>
              <a:off x="2140600" y="1195400"/>
              <a:ext cx="105075" cy="105075"/>
            </a:xfrm>
            <a:custGeom>
              <a:avLst/>
              <a:gdLst/>
              <a:ahLst/>
              <a:cxnLst/>
              <a:rect l="l" t="t" r="r" b="b"/>
              <a:pathLst>
                <a:path w="4203" h="4203" extrusionOk="0">
                  <a:moveTo>
                    <a:pt x="2102" y="0"/>
                  </a:moveTo>
                  <a:cubicBezTo>
                    <a:pt x="3211" y="0"/>
                    <a:pt x="4203" y="934"/>
                    <a:pt x="4203" y="2101"/>
                  </a:cubicBezTo>
                  <a:cubicBezTo>
                    <a:pt x="4203" y="3269"/>
                    <a:pt x="3269" y="4203"/>
                    <a:pt x="2102" y="4203"/>
                  </a:cubicBezTo>
                  <a:cubicBezTo>
                    <a:pt x="992" y="4203"/>
                    <a:pt x="59" y="3269"/>
                    <a:pt x="0" y="2160"/>
                  </a:cubicBezTo>
                  <a:cubicBezTo>
                    <a:pt x="0" y="992"/>
                    <a:pt x="934" y="58"/>
                    <a:pt x="210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" name="Google Shape;1909;p6"/>
            <p:cNvSpPr/>
            <p:nvPr/>
          </p:nvSpPr>
          <p:spPr>
            <a:xfrm>
              <a:off x="2388675" y="954600"/>
              <a:ext cx="102175" cy="102175"/>
            </a:xfrm>
            <a:custGeom>
              <a:avLst/>
              <a:gdLst/>
              <a:ahLst/>
              <a:cxnLst/>
              <a:rect l="l" t="t" r="r" b="b"/>
              <a:pathLst>
                <a:path w="4087" h="4087" extrusionOk="0">
                  <a:moveTo>
                    <a:pt x="4086" y="2044"/>
                  </a:moveTo>
                  <a:cubicBezTo>
                    <a:pt x="4086" y="3211"/>
                    <a:pt x="3211" y="4087"/>
                    <a:pt x="2043" y="4087"/>
                  </a:cubicBezTo>
                  <a:cubicBezTo>
                    <a:pt x="876" y="4028"/>
                    <a:pt x="0" y="3153"/>
                    <a:pt x="0" y="1986"/>
                  </a:cubicBezTo>
                  <a:cubicBezTo>
                    <a:pt x="59" y="876"/>
                    <a:pt x="934" y="1"/>
                    <a:pt x="2043" y="1"/>
                  </a:cubicBezTo>
                  <a:cubicBezTo>
                    <a:pt x="3211" y="1"/>
                    <a:pt x="4086" y="876"/>
                    <a:pt x="4086" y="20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" name="Google Shape;1910;p6"/>
            <p:cNvSpPr/>
            <p:nvPr/>
          </p:nvSpPr>
          <p:spPr>
            <a:xfrm>
              <a:off x="5577150" y="4141650"/>
              <a:ext cx="102175" cy="102150"/>
            </a:xfrm>
            <a:custGeom>
              <a:avLst/>
              <a:gdLst/>
              <a:ahLst/>
              <a:cxnLst/>
              <a:rect l="l" t="t" r="r" b="b"/>
              <a:pathLst>
                <a:path w="4087" h="4086" extrusionOk="0">
                  <a:moveTo>
                    <a:pt x="4087" y="2043"/>
                  </a:moveTo>
                  <a:cubicBezTo>
                    <a:pt x="4087" y="3210"/>
                    <a:pt x="3153" y="4086"/>
                    <a:pt x="2044" y="4086"/>
                  </a:cubicBezTo>
                  <a:cubicBezTo>
                    <a:pt x="876" y="4086"/>
                    <a:pt x="1" y="3210"/>
                    <a:pt x="1" y="2043"/>
                  </a:cubicBezTo>
                  <a:cubicBezTo>
                    <a:pt x="1" y="876"/>
                    <a:pt x="876" y="0"/>
                    <a:pt x="2044" y="0"/>
                  </a:cubicBezTo>
                  <a:cubicBezTo>
                    <a:pt x="3211" y="0"/>
                    <a:pt x="4087" y="934"/>
                    <a:pt x="4087" y="204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" name="Google Shape;1911;p6"/>
            <p:cNvSpPr/>
            <p:nvPr/>
          </p:nvSpPr>
          <p:spPr>
            <a:xfrm>
              <a:off x="4593600" y="4877100"/>
              <a:ext cx="103650" cy="103650"/>
            </a:xfrm>
            <a:custGeom>
              <a:avLst/>
              <a:gdLst/>
              <a:ahLst/>
              <a:cxnLst/>
              <a:rect l="l" t="t" r="r" b="b"/>
              <a:pathLst>
                <a:path w="4146" h="4146" extrusionOk="0">
                  <a:moveTo>
                    <a:pt x="4087" y="2102"/>
                  </a:moveTo>
                  <a:cubicBezTo>
                    <a:pt x="4087" y="3269"/>
                    <a:pt x="3211" y="4145"/>
                    <a:pt x="2044" y="4145"/>
                  </a:cubicBezTo>
                  <a:cubicBezTo>
                    <a:pt x="877" y="4145"/>
                    <a:pt x="1" y="3211"/>
                    <a:pt x="1" y="2044"/>
                  </a:cubicBezTo>
                  <a:cubicBezTo>
                    <a:pt x="1" y="935"/>
                    <a:pt x="935" y="1"/>
                    <a:pt x="2102" y="59"/>
                  </a:cubicBezTo>
                  <a:cubicBezTo>
                    <a:pt x="3211" y="59"/>
                    <a:pt x="4145" y="935"/>
                    <a:pt x="4087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" name="Google Shape;1912;p6"/>
            <p:cNvSpPr/>
            <p:nvPr/>
          </p:nvSpPr>
          <p:spPr>
            <a:xfrm>
              <a:off x="1653200" y="1932325"/>
              <a:ext cx="102175" cy="103625"/>
            </a:xfrm>
            <a:custGeom>
              <a:avLst/>
              <a:gdLst/>
              <a:ahLst/>
              <a:cxnLst/>
              <a:rect l="l" t="t" r="r" b="b"/>
              <a:pathLst>
                <a:path w="4087" h="4145" extrusionOk="0">
                  <a:moveTo>
                    <a:pt x="1985" y="4086"/>
                  </a:moveTo>
                  <a:cubicBezTo>
                    <a:pt x="818" y="4086"/>
                    <a:pt x="0" y="3152"/>
                    <a:pt x="0" y="1985"/>
                  </a:cubicBezTo>
                  <a:cubicBezTo>
                    <a:pt x="59" y="876"/>
                    <a:pt x="993" y="0"/>
                    <a:pt x="2160" y="58"/>
                  </a:cubicBezTo>
                  <a:cubicBezTo>
                    <a:pt x="3269" y="117"/>
                    <a:pt x="4086" y="992"/>
                    <a:pt x="4086" y="2160"/>
                  </a:cubicBezTo>
                  <a:cubicBezTo>
                    <a:pt x="4028" y="3269"/>
                    <a:pt x="3152" y="4144"/>
                    <a:pt x="1985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" name="Google Shape;1913;p6"/>
            <p:cNvSpPr/>
            <p:nvPr/>
          </p:nvSpPr>
          <p:spPr>
            <a:xfrm>
              <a:off x="6067475" y="2673625"/>
              <a:ext cx="100700" cy="100700"/>
            </a:xfrm>
            <a:custGeom>
              <a:avLst/>
              <a:gdLst/>
              <a:ahLst/>
              <a:cxnLst/>
              <a:rect l="l" t="t" r="r" b="b"/>
              <a:pathLst>
                <a:path w="4028" h="4028" extrusionOk="0">
                  <a:moveTo>
                    <a:pt x="2043" y="4028"/>
                  </a:moveTo>
                  <a:cubicBezTo>
                    <a:pt x="934" y="4028"/>
                    <a:pt x="0" y="3152"/>
                    <a:pt x="0" y="2043"/>
                  </a:cubicBezTo>
                  <a:cubicBezTo>
                    <a:pt x="0" y="934"/>
                    <a:pt x="876" y="0"/>
                    <a:pt x="2043" y="59"/>
                  </a:cubicBezTo>
                  <a:cubicBezTo>
                    <a:pt x="3152" y="59"/>
                    <a:pt x="4028" y="934"/>
                    <a:pt x="4028" y="2043"/>
                  </a:cubicBezTo>
                  <a:cubicBezTo>
                    <a:pt x="4028" y="3152"/>
                    <a:pt x="3152" y="4028"/>
                    <a:pt x="2043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" name="Google Shape;1914;p6"/>
            <p:cNvSpPr/>
            <p:nvPr/>
          </p:nvSpPr>
          <p:spPr>
            <a:xfrm>
              <a:off x="5088300" y="4636325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876" y="4028"/>
                    <a:pt x="1" y="3153"/>
                    <a:pt x="1" y="1985"/>
                  </a:cubicBezTo>
                  <a:cubicBezTo>
                    <a:pt x="1" y="876"/>
                    <a:pt x="876" y="1"/>
                    <a:pt x="1985" y="1"/>
                  </a:cubicBezTo>
                  <a:cubicBezTo>
                    <a:pt x="3153" y="1"/>
                    <a:pt x="4028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" name="Google Shape;1915;p6"/>
            <p:cNvSpPr/>
            <p:nvPr/>
          </p:nvSpPr>
          <p:spPr>
            <a:xfrm>
              <a:off x="1899825" y="1443475"/>
              <a:ext cx="102150" cy="102150"/>
            </a:xfrm>
            <a:custGeom>
              <a:avLst/>
              <a:gdLst/>
              <a:ahLst/>
              <a:cxnLst/>
              <a:rect l="l" t="t" r="r" b="b"/>
              <a:pathLst>
                <a:path w="4086" h="4086" extrusionOk="0">
                  <a:moveTo>
                    <a:pt x="2101" y="58"/>
                  </a:moveTo>
                  <a:cubicBezTo>
                    <a:pt x="3210" y="58"/>
                    <a:pt x="4086" y="992"/>
                    <a:pt x="4028" y="2101"/>
                  </a:cubicBezTo>
                  <a:cubicBezTo>
                    <a:pt x="4028" y="3210"/>
                    <a:pt x="3094" y="4086"/>
                    <a:pt x="1926" y="4086"/>
                  </a:cubicBezTo>
                  <a:cubicBezTo>
                    <a:pt x="817" y="4028"/>
                    <a:pt x="0" y="3094"/>
                    <a:pt x="58" y="1985"/>
                  </a:cubicBezTo>
                  <a:cubicBezTo>
                    <a:pt x="58" y="876"/>
                    <a:pt x="992" y="0"/>
                    <a:pt x="2101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" name="Google Shape;1916;p6"/>
            <p:cNvSpPr/>
            <p:nvPr/>
          </p:nvSpPr>
          <p:spPr>
            <a:xfrm>
              <a:off x="6066000" y="2917325"/>
              <a:ext cx="102175" cy="100700"/>
            </a:xfrm>
            <a:custGeom>
              <a:avLst/>
              <a:gdLst/>
              <a:ahLst/>
              <a:cxnLst/>
              <a:rect l="l" t="t" r="r" b="b"/>
              <a:pathLst>
                <a:path w="4087" h="4028" extrusionOk="0">
                  <a:moveTo>
                    <a:pt x="4028" y="2043"/>
                  </a:moveTo>
                  <a:cubicBezTo>
                    <a:pt x="4028" y="3094"/>
                    <a:pt x="3094" y="4028"/>
                    <a:pt x="1985" y="3969"/>
                  </a:cubicBezTo>
                  <a:cubicBezTo>
                    <a:pt x="935" y="3969"/>
                    <a:pt x="1" y="3035"/>
                    <a:pt x="59" y="1926"/>
                  </a:cubicBezTo>
                  <a:cubicBezTo>
                    <a:pt x="118" y="876"/>
                    <a:pt x="993" y="0"/>
                    <a:pt x="2044" y="0"/>
                  </a:cubicBezTo>
                  <a:cubicBezTo>
                    <a:pt x="3153" y="0"/>
                    <a:pt x="4087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" name="Google Shape;1917;p6"/>
            <p:cNvSpPr/>
            <p:nvPr/>
          </p:nvSpPr>
          <p:spPr>
            <a:xfrm>
              <a:off x="2878975" y="4878575"/>
              <a:ext cx="100725" cy="100700"/>
            </a:xfrm>
            <a:custGeom>
              <a:avLst/>
              <a:gdLst/>
              <a:ahLst/>
              <a:cxnLst/>
              <a:rect l="l" t="t" r="r" b="b"/>
              <a:pathLst>
                <a:path w="4029" h="4028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935" y="4028"/>
                    <a:pt x="1" y="3094"/>
                    <a:pt x="59" y="1985"/>
                  </a:cubicBezTo>
                  <a:cubicBezTo>
                    <a:pt x="59" y="934"/>
                    <a:pt x="935" y="58"/>
                    <a:pt x="1985" y="0"/>
                  </a:cubicBezTo>
                  <a:cubicBezTo>
                    <a:pt x="3094" y="0"/>
                    <a:pt x="4028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" name="Google Shape;1918;p6"/>
            <p:cNvSpPr/>
            <p:nvPr/>
          </p:nvSpPr>
          <p:spPr>
            <a:xfrm>
              <a:off x="3862525" y="465750"/>
              <a:ext cx="100700" cy="100725"/>
            </a:xfrm>
            <a:custGeom>
              <a:avLst/>
              <a:gdLst/>
              <a:ahLst/>
              <a:cxnLst/>
              <a:rect l="l" t="t" r="r" b="b"/>
              <a:pathLst>
                <a:path w="4028" h="4029" extrusionOk="0">
                  <a:moveTo>
                    <a:pt x="4028" y="1985"/>
                  </a:moveTo>
                  <a:cubicBezTo>
                    <a:pt x="4028" y="3094"/>
                    <a:pt x="3094" y="4028"/>
                    <a:pt x="1985" y="3970"/>
                  </a:cubicBezTo>
                  <a:cubicBezTo>
                    <a:pt x="934" y="3970"/>
                    <a:pt x="0" y="3094"/>
                    <a:pt x="0" y="1985"/>
                  </a:cubicBezTo>
                  <a:cubicBezTo>
                    <a:pt x="0" y="935"/>
                    <a:pt x="934" y="1"/>
                    <a:pt x="1985" y="1"/>
                  </a:cubicBezTo>
                  <a:cubicBezTo>
                    <a:pt x="3036" y="1"/>
                    <a:pt x="3970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" name="Google Shape;1919;p6"/>
            <p:cNvSpPr/>
            <p:nvPr/>
          </p:nvSpPr>
          <p:spPr>
            <a:xfrm>
              <a:off x="3615900" y="465750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2044" y="4028"/>
                  </a:moveTo>
                  <a:cubicBezTo>
                    <a:pt x="935" y="4028"/>
                    <a:pt x="1" y="3094"/>
                    <a:pt x="1" y="2044"/>
                  </a:cubicBezTo>
                  <a:cubicBezTo>
                    <a:pt x="1" y="935"/>
                    <a:pt x="935" y="1"/>
                    <a:pt x="2044" y="1"/>
                  </a:cubicBezTo>
                  <a:cubicBezTo>
                    <a:pt x="3094" y="1"/>
                    <a:pt x="3970" y="876"/>
                    <a:pt x="4028" y="1985"/>
                  </a:cubicBezTo>
                  <a:cubicBezTo>
                    <a:pt x="4028" y="3036"/>
                    <a:pt x="3153" y="3970"/>
                    <a:pt x="2044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" name="Google Shape;1920;p6"/>
            <p:cNvSpPr/>
            <p:nvPr/>
          </p:nvSpPr>
          <p:spPr>
            <a:xfrm>
              <a:off x="2143500" y="4389725"/>
              <a:ext cx="100725" cy="99250"/>
            </a:xfrm>
            <a:custGeom>
              <a:avLst/>
              <a:gdLst/>
              <a:ahLst/>
              <a:cxnLst/>
              <a:rect l="l" t="t" r="r" b="b"/>
              <a:pathLst>
                <a:path w="4029" h="3970" extrusionOk="0">
                  <a:moveTo>
                    <a:pt x="3970" y="1985"/>
                  </a:moveTo>
                  <a:cubicBezTo>
                    <a:pt x="4028" y="3035"/>
                    <a:pt x="3095" y="3969"/>
                    <a:pt x="1986" y="3969"/>
                  </a:cubicBezTo>
                  <a:cubicBezTo>
                    <a:pt x="935" y="3969"/>
                    <a:pt x="59" y="3094"/>
                    <a:pt x="1" y="2043"/>
                  </a:cubicBezTo>
                  <a:cubicBezTo>
                    <a:pt x="1" y="934"/>
                    <a:pt x="935" y="0"/>
                    <a:pt x="1986" y="0"/>
                  </a:cubicBezTo>
                  <a:cubicBezTo>
                    <a:pt x="3036" y="0"/>
                    <a:pt x="3970" y="876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1" name="Google Shape;1921;p6"/>
            <p:cNvSpPr/>
            <p:nvPr/>
          </p:nvSpPr>
          <p:spPr>
            <a:xfrm>
              <a:off x="1654650" y="3652775"/>
              <a:ext cx="99250" cy="100725"/>
            </a:xfrm>
            <a:custGeom>
              <a:avLst/>
              <a:gdLst/>
              <a:ahLst/>
              <a:cxnLst/>
              <a:rect l="l" t="t" r="r" b="b"/>
              <a:pathLst>
                <a:path w="3970" h="4029" extrusionOk="0">
                  <a:moveTo>
                    <a:pt x="1985" y="59"/>
                  </a:moveTo>
                  <a:cubicBezTo>
                    <a:pt x="3036" y="1"/>
                    <a:pt x="3970" y="935"/>
                    <a:pt x="3970" y="2044"/>
                  </a:cubicBezTo>
                  <a:cubicBezTo>
                    <a:pt x="3970" y="3095"/>
                    <a:pt x="3094" y="4028"/>
                    <a:pt x="1985" y="4028"/>
                  </a:cubicBezTo>
                  <a:cubicBezTo>
                    <a:pt x="935" y="4028"/>
                    <a:pt x="1" y="3095"/>
                    <a:pt x="1" y="1986"/>
                  </a:cubicBezTo>
                  <a:cubicBezTo>
                    <a:pt x="1" y="935"/>
                    <a:pt x="876" y="59"/>
                    <a:pt x="198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" name="Google Shape;1922;p6"/>
            <p:cNvSpPr/>
            <p:nvPr/>
          </p:nvSpPr>
          <p:spPr>
            <a:xfrm>
              <a:off x="6067475" y="2428475"/>
              <a:ext cx="99250" cy="99250"/>
            </a:xfrm>
            <a:custGeom>
              <a:avLst/>
              <a:gdLst/>
              <a:ahLst/>
              <a:cxnLst/>
              <a:rect l="l" t="t" r="r" b="b"/>
              <a:pathLst>
                <a:path w="3970" h="3970" extrusionOk="0">
                  <a:moveTo>
                    <a:pt x="1985" y="0"/>
                  </a:moveTo>
                  <a:cubicBezTo>
                    <a:pt x="3035" y="0"/>
                    <a:pt x="3911" y="876"/>
                    <a:pt x="3969" y="1926"/>
                  </a:cubicBezTo>
                  <a:cubicBezTo>
                    <a:pt x="3969" y="2977"/>
                    <a:pt x="3094" y="3911"/>
                    <a:pt x="2043" y="3911"/>
                  </a:cubicBezTo>
                  <a:cubicBezTo>
                    <a:pt x="992" y="3969"/>
                    <a:pt x="59" y="3035"/>
                    <a:pt x="59" y="1985"/>
                  </a:cubicBezTo>
                  <a:cubicBezTo>
                    <a:pt x="0" y="934"/>
                    <a:pt x="934" y="58"/>
                    <a:pt x="198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" name="Google Shape;1923;p6"/>
            <p:cNvSpPr/>
            <p:nvPr/>
          </p:nvSpPr>
          <p:spPr>
            <a:xfrm>
              <a:off x="4841675" y="709450"/>
              <a:ext cx="99275" cy="99250"/>
            </a:xfrm>
            <a:custGeom>
              <a:avLst/>
              <a:gdLst/>
              <a:ahLst/>
              <a:cxnLst/>
              <a:rect l="l" t="t" r="r" b="b"/>
              <a:pathLst>
                <a:path w="3971" h="3970" extrusionOk="0">
                  <a:moveTo>
                    <a:pt x="3970" y="1985"/>
                  </a:moveTo>
                  <a:cubicBezTo>
                    <a:pt x="3970" y="3036"/>
                    <a:pt x="3036" y="3970"/>
                    <a:pt x="1986" y="3970"/>
                  </a:cubicBezTo>
                  <a:cubicBezTo>
                    <a:pt x="935" y="3911"/>
                    <a:pt x="1" y="2978"/>
                    <a:pt x="59" y="1927"/>
                  </a:cubicBezTo>
                  <a:cubicBezTo>
                    <a:pt x="59" y="876"/>
                    <a:pt x="993" y="1"/>
                    <a:pt x="2044" y="1"/>
                  </a:cubicBezTo>
                  <a:cubicBezTo>
                    <a:pt x="3095" y="1"/>
                    <a:pt x="3970" y="935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" name="Google Shape;1924;p6"/>
            <p:cNvSpPr/>
            <p:nvPr/>
          </p:nvSpPr>
          <p:spPr>
            <a:xfrm>
              <a:off x="5825225" y="1691525"/>
              <a:ext cx="99250" cy="99275"/>
            </a:xfrm>
            <a:custGeom>
              <a:avLst/>
              <a:gdLst/>
              <a:ahLst/>
              <a:cxnLst/>
              <a:rect l="l" t="t" r="r" b="b"/>
              <a:pathLst>
                <a:path w="3970" h="3971" extrusionOk="0">
                  <a:moveTo>
                    <a:pt x="1985" y="3970"/>
                  </a:moveTo>
                  <a:cubicBezTo>
                    <a:pt x="876" y="3970"/>
                    <a:pt x="1" y="3036"/>
                    <a:pt x="1" y="1986"/>
                  </a:cubicBezTo>
                  <a:cubicBezTo>
                    <a:pt x="1" y="935"/>
                    <a:pt x="935" y="1"/>
                    <a:pt x="1985" y="59"/>
                  </a:cubicBezTo>
                  <a:cubicBezTo>
                    <a:pt x="3036" y="59"/>
                    <a:pt x="3970" y="993"/>
                    <a:pt x="3970" y="2044"/>
                  </a:cubicBezTo>
                  <a:cubicBezTo>
                    <a:pt x="3911" y="3095"/>
                    <a:pt x="3036" y="3970"/>
                    <a:pt x="198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" name="Google Shape;1925;p6"/>
            <p:cNvSpPr/>
            <p:nvPr/>
          </p:nvSpPr>
          <p:spPr>
            <a:xfrm>
              <a:off x="4106225" y="465750"/>
              <a:ext cx="97800" cy="99250"/>
            </a:xfrm>
            <a:custGeom>
              <a:avLst/>
              <a:gdLst/>
              <a:ahLst/>
              <a:cxnLst/>
              <a:rect l="l" t="t" r="r" b="b"/>
              <a:pathLst>
                <a:path w="3912" h="3970" extrusionOk="0">
                  <a:moveTo>
                    <a:pt x="3911" y="1985"/>
                  </a:moveTo>
                  <a:cubicBezTo>
                    <a:pt x="3911" y="3036"/>
                    <a:pt x="3035" y="3970"/>
                    <a:pt x="1985" y="3970"/>
                  </a:cubicBezTo>
                  <a:cubicBezTo>
                    <a:pt x="934" y="3970"/>
                    <a:pt x="0" y="3036"/>
                    <a:pt x="0" y="1985"/>
                  </a:cubicBezTo>
                  <a:cubicBezTo>
                    <a:pt x="0" y="935"/>
                    <a:pt x="876" y="59"/>
                    <a:pt x="1926" y="59"/>
                  </a:cubicBezTo>
                  <a:cubicBezTo>
                    <a:pt x="2977" y="1"/>
                    <a:pt x="3911" y="935"/>
                    <a:pt x="3911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" name="Google Shape;1926;p6"/>
            <p:cNvSpPr/>
            <p:nvPr/>
          </p:nvSpPr>
          <p:spPr>
            <a:xfrm>
              <a:off x="2393050" y="4634875"/>
              <a:ext cx="94875" cy="96325"/>
            </a:xfrm>
            <a:custGeom>
              <a:avLst/>
              <a:gdLst/>
              <a:ahLst/>
              <a:cxnLst/>
              <a:rect l="l" t="t" r="r" b="b"/>
              <a:pathLst>
                <a:path w="3795" h="3853" extrusionOk="0">
                  <a:moveTo>
                    <a:pt x="3794" y="1868"/>
                  </a:moveTo>
                  <a:cubicBezTo>
                    <a:pt x="3794" y="2977"/>
                    <a:pt x="2977" y="3794"/>
                    <a:pt x="1926" y="3794"/>
                  </a:cubicBezTo>
                  <a:cubicBezTo>
                    <a:pt x="817" y="3853"/>
                    <a:pt x="0" y="2977"/>
                    <a:pt x="0" y="1868"/>
                  </a:cubicBezTo>
                  <a:cubicBezTo>
                    <a:pt x="0" y="817"/>
                    <a:pt x="817" y="0"/>
                    <a:pt x="1926" y="0"/>
                  </a:cubicBezTo>
                  <a:cubicBezTo>
                    <a:pt x="2977" y="0"/>
                    <a:pt x="3794" y="817"/>
                    <a:pt x="3794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" name="Google Shape;1927;p6"/>
            <p:cNvSpPr/>
            <p:nvPr/>
          </p:nvSpPr>
          <p:spPr>
            <a:xfrm>
              <a:off x="6068925" y="3165400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3853" y="1985"/>
                  </a:moveTo>
                  <a:cubicBezTo>
                    <a:pt x="3853" y="3035"/>
                    <a:pt x="2977" y="3853"/>
                    <a:pt x="1927" y="3853"/>
                  </a:cubicBezTo>
                  <a:cubicBezTo>
                    <a:pt x="818" y="3853"/>
                    <a:pt x="1" y="2977"/>
                    <a:pt x="59" y="1868"/>
                  </a:cubicBezTo>
                  <a:cubicBezTo>
                    <a:pt x="59" y="817"/>
                    <a:pt x="934" y="0"/>
                    <a:pt x="1985" y="0"/>
                  </a:cubicBezTo>
                  <a:cubicBezTo>
                    <a:pt x="3036" y="59"/>
                    <a:pt x="3853" y="934"/>
                    <a:pt x="3853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" name="Google Shape;1928;p6"/>
            <p:cNvSpPr/>
            <p:nvPr/>
          </p:nvSpPr>
          <p:spPr>
            <a:xfrm>
              <a:off x="3370750" y="467225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1868" y="3853"/>
                  </a:moveTo>
                  <a:cubicBezTo>
                    <a:pt x="818" y="3794"/>
                    <a:pt x="0" y="2977"/>
                    <a:pt x="59" y="1868"/>
                  </a:cubicBezTo>
                  <a:cubicBezTo>
                    <a:pt x="59" y="817"/>
                    <a:pt x="934" y="0"/>
                    <a:pt x="1985" y="59"/>
                  </a:cubicBezTo>
                  <a:cubicBezTo>
                    <a:pt x="3094" y="59"/>
                    <a:pt x="3853" y="934"/>
                    <a:pt x="3853" y="1985"/>
                  </a:cubicBezTo>
                  <a:cubicBezTo>
                    <a:pt x="3795" y="3094"/>
                    <a:pt x="2977" y="3853"/>
                    <a:pt x="1868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" name="Google Shape;1929;p6"/>
            <p:cNvSpPr/>
            <p:nvPr/>
          </p:nvSpPr>
          <p:spPr>
            <a:xfrm>
              <a:off x="5828150" y="3902325"/>
              <a:ext cx="93425" cy="94875"/>
            </a:xfrm>
            <a:custGeom>
              <a:avLst/>
              <a:gdLst/>
              <a:ahLst/>
              <a:cxnLst/>
              <a:rect l="l" t="t" r="r" b="b"/>
              <a:pathLst>
                <a:path w="3737" h="3795" extrusionOk="0">
                  <a:moveTo>
                    <a:pt x="3736" y="1926"/>
                  </a:moveTo>
                  <a:cubicBezTo>
                    <a:pt x="3736" y="3036"/>
                    <a:pt x="2861" y="3794"/>
                    <a:pt x="1810" y="3794"/>
                  </a:cubicBezTo>
                  <a:cubicBezTo>
                    <a:pt x="759" y="3736"/>
                    <a:pt x="0" y="2919"/>
                    <a:pt x="0" y="1926"/>
                  </a:cubicBezTo>
                  <a:cubicBezTo>
                    <a:pt x="0" y="817"/>
                    <a:pt x="876" y="0"/>
                    <a:pt x="1927" y="59"/>
                  </a:cubicBezTo>
                  <a:cubicBezTo>
                    <a:pt x="2977" y="59"/>
                    <a:pt x="3736" y="876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0" name="Google Shape;1930;p6"/>
            <p:cNvSpPr/>
            <p:nvPr/>
          </p:nvSpPr>
          <p:spPr>
            <a:xfrm>
              <a:off x="1899825" y="4146025"/>
              <a:ext cx="94875" cy="94875"/>
            </a:xfrm>
            <a:custGeom>
              <a:avLst/>
              <a:gdLst/>
              <a:ahLst/>
              <a:cxnLst/>
              <a:rect l="l" t="t" r="r" b="b"/>
              <a:pathLst>
                <a:path w="3795" h="3795" extrusionOk="0">
                  <a:moveTo>
                    <a:pt x="3794" y="1926"/>
                  </a:moveTo>
                  <a:cubicBezTo>
                    <a:pt x="3736" y="2977"/>
                    <a:pt x="2919" y="3794"/>
                    <a:pt x="1810" y="3794"/>
                  </a:cubicBezTo>
                  <a:cubicBezTo>
                    <a:pt x="759" y="3736"/>
                    <a:pt x="0" y="2919"/>
                    <a:pt x="0" y="1810"/>
                  </a:cubicBezTo>
                  <a:cubicBezTo>
                    <a:pt x="58" y="759"/>
                    <a:pt x="876" y="0"/>
                    <a:pt x="1868" y="0"/>
                  </a:cubicBezTo>
                  <a:cubicBezTo>
                    <a:pt x="2977" y="0"/>
                    <a:pt x="3794" y="817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" name="Google Shape;1931;p6"/>
            <p:cNvSpPr/>
            <p:nvPr/>
          </p:nvSpPr>
          <p:spPr>
            <a:xfrm>
              <a:off x="2639650" y="712375"/>
              <a:ext cx="94875" cy="93425"/>
            </a:xfrm>
            <a:custGeom>
              <a:avLst/>
              <a:gdLst/>
              <a:ahLst/>
              <a:cxnLst/>
              <a:rect l="l" t="t" r="r" b="b"/>
              <a:pathLst>
                <a:path w="3795" h="3737" extrusionOk="0">
                  <a:moveTo>
                    <a:pt x="1927" y="3736"/>
                  </a:moveTo>
                  <a:cubicBezTo>
                    <a:pt x="876" y="3736"/>
                    <a:pt x="59" y="2919"/>
                    <a:pt x="59" y="1868"/>
                  </a:cubicBezTo>
                  <a:cubicBezTo>
                    <a:pt x="1" y="818"/>
                    <a:pt x="818" y="0"/>
                    <a:pt x="1869" y="0"/>
                  </a:cubicBezTo>
                  <a:cubicBezTo>
                    <a:pt x="2919" y="0"/>
                    <a:pt x="3737" y="818"/>
                    <a:pt x="3737" y="1810"/>
                  </a:cubicBezTo>
                  <a:cubicBezTo>
                    <a:pt x="3795" y="2861"/>
                    <a:pt x="2978" y="3678"/>
                    <a:pt x="1927" y="37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" name="Google Shape;1932;p6"/>
            <p:cNvSpPr/>
            <p:nvPr/>
          </p:nvSpPr>
          <p:spPr>
            <a:xfrm>
              <a:off x="6070375" y="2184775"/>
              <a:ext cx="93425" cy="91950"/>
            </a:xfrm>
            <a:custGeom>
              <a:avLst/>
              <a:gdLst/>
              <a:ahLst/>
              <a:cxnLst/>
              <a:rect l="l" t="t" r="r" b="b"/>
              <a:pathLst>
                <a:path w="3737" h="3678" extrusionOk="0">
                  <a:moveTo>
                    <a:pt x="3737" y="1868"/>
                  </a:moveTo>
                  <a:cubicBezTo>
                    <a:pt x="3737" y="2860"/>
                    <a:pt x="2861" y="3678"/>
                    <a:pt x="1869" y="3678"/>
                  </a:cubicBezTo>
                  <a:cubicBezTo>
                    <a:pt x="876" y="3678"/>
                    <a:pt x="1" y="2802"/>
                    <a:pt x="59" y="1810"/>
                  </a:cubicBezTo>
                  <a:cubicBezTo>
                    <a:pt x="59" y="817"/>
                    <a:pt x="935" y="0"/>
                    <a:pt x="1927" y="0"/>
                  </a:cubicBezTo>
                  <a:cubicBezTo>
                    <a:pt x="2919" y="59"/>
                    <a:pt x="3737" y="876"/>
                    <a:pt x="3737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" name="Google Shape;1933;p6"/>
            <p:cNvSpPr/>
            <p:nvPr/>
          </p:nvSpPr>
          <p:spPr>
            <a:xfrm>
              <a:off x="3862525" y="5129550"/>
              <a:ext cx="91950" cy="91975"/>
            </a:xfrm>
            <a:custGeom>
              <a:avLst/>
              <a:gdLst/>
              <a:ahLst/>
              <a:cxnLst/>
              <a:rect l="l" t="t" r="r" b="b"/>
              <a:pathLst>
                <a:path w="3678" h="3679" extrusionOk="0">
                  <a:moveTo>
                    <a:pt x="3678" y="1869"/>
                  </a:moveTo>
                  <a:cubicBezTo>
                    <a:pt x="3678" y="2861"/>
                    <a:pt x="2860" y="3678"/>
                    <a:pt x="1868" y="3678"/>
                  </a:cubicBezTo>
                  <a:cubicBezTo>
                    <a:pt x="876" y="3678"/>
                    <a:pt x="0" y="2803"/>
                    <a:pt x="0" y="1810"/>
                  </a:cubicBezTo>
                  <a:cubicBezTo>
                    <a:pt x="59" y="818"/>
                    <a:pt x="934" y="1"/>
                    <a:pt x="1868" y="59"/>
                  </a:cubicBezTo>
                  <a:cubicBezTo>
                    <a:pt x="2860" y="59"/>
                    <a:pt x="3678" y="876"/>
                    <a:pt x="3678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" name="Google Shape;1934;p6"/>
            <p:cNvSpPr/>
            <p:nvPr/>
          </p:nvSpPr>
          <p:spPr>
            <a:xfrm>
              <a:off x="4357200" y="470125"/>
              <a:ext cx="91975" cy="91975"/>
            </a:xfrm>
            <a:custGeom>
              <a:avLst/>
              <a:gdLst/>
              <a:ahLst/>
              <a:cxnLst/>
              <a:rect l="l" t="t" r="r" b="b"/>
              <a:pathLst>
                <a:path w="3679" h="3679" extrusionOk="0">
                  <a:moveTo>
                    <a:pt x="3620" y="1810"/>
                  </a:moveTo>
                  <a:cubicBezTo>
                    <a:pt x="3678" y="2744"/>
                    <a:pt x="2861" y="3620"/>
                    <a:pt x="1869" y="3678"/>
                  </a:cubicBezTo>
                  <a:cubicBezTo>
                    <a:pt x="876" y="3678"/>
                    <a:pt x="1" y="2803"/>
                    <a:pt x="1" y="1810"/>
                  </a:cubicBezTo>
                  <a:cubicBezTo>
                    <a:pt x="1" y="876"/>
                    <a:pt x="818" y="1"/>
                    <a:pt x="1810" y="1"/>
                  </a:cubicBezTo>
                  <a:cubicBezTo>
                    <a:pt x="2744" y="1"/>
                    <a:pt x="3620" y="818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" name="Google Shape;1935;p6"/>
            <p:cNvSpPr/>
            <p:nvPr/>
          </p:nvSpPr>
          <p:spPr>
            <a:xfrm>
              <a:off x="3620275" y="5131025"/>
              <a:ext cx="91975" cy="90500"/>
            </a:xfrm>
            <a:custGeom>
              <a:avLst/>
              <a:gdLst/>
              <a:ahLst/>
              <a:cxnLst/>
              <a:rect l="l" t="t" r="r" b="b"/>
              <a:pathLst>
                <a:path w="3679" h="3620" extrusionOk="0">
                  <a:moveTo>
                    <a:pt x="1869" y="3619"/>
                  </a:moveTo>
                  <a:cubicBezTo>
                    <a:pt x="876" y="3619"/>
                    <a:pt x="1" y="2744"/>
                    <a:pt x="1" y="1810"/>
                  </a:cubicBezTo>
                  <a:cubicBezTo>
                    <a:pt x="1" y="817"/>
                    <a:pt x="876" y="0"/>
                    <a:pt x="1869" y="0"/>
                  </a:cubicBezTo>
                  <a:cubicBezTo>
                    <a:pt x="2803" y="0"/>
                    <a:pt x="3620" y="817"/>
                    <a:pt x="3620" y="1751"/>
                  </a:cubicBezTo>
                  <a:cubicBezTo>
                    <a:pt x="3678" y="2744"/>
                    <a:pt x="2803" y="3619"/>
                    <a:pt x="186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" name="Google Shape;1936;p6"/>
            <p:cNvSpPr/>
            <p:nvPr/>
          </p:nvSpPr>
          <p:spPr>
            <a:xfrm>
              <a:off x="1412425" y="2921700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19" y="1810"/>
                  </a:moveTo>
                  <a:cubicBezTo>
                    <a:pt x="3619" y="2802"/>
                    <a:pt x="2802" y="3619"/>
                    <a:pt x="1810" y="3619"/>
                  </a:cubicBezTo>
                  <a:cubicBezTo>
                    <a:pt x="818" y="3619"/>
                    <a:pt x="0" y="2802"/>
                    <a:pt x="0" y="1810"/>
                  </a:cubicBezTo>
                  <a:cubicBezTo>
                    <a:pt x="0" y="876"/>
                    <a:pt x="818" y="59"/>
                    <a:pt x="1751" y="0"/>
                  </a:cubicBezTo>
                  <a:cubicBezTo>
                    <a:pt x="2744" y="0"/>
                    <a:pt x="3561" y="817"/>
                    <a:pt x="3619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" name="Google Shape;1937;p6"/>
            <p:cNvSpPr/>
            <p:nvPr/>
          </p:nvSpPr>
          <p:spPr>
            <a:xfrm>
              <a:off x="4846075" y="4884400"/>
              <a:ext cx="91950" cy="90500"/>
            </a:xfrm>
            <a:custGeom>
              <a:avLst/>
              <a:gdLst/>
              <a:ahLst/>
              <a:cxnLst/>
              <a:rect l="l" t="t" r="r" b="b"/>
              <a:pathLst>
                <a:path w="3678" h="3620" extrusionOk="0">
                  <a:moveTo>
                    <a:pt x="1868" y="1"/>
                  </a:moveTo>
                  <a:cubicBezTo>
                    <a:pt x="2802" y="1"/>
                    <a:pt x="3677" y="876"/>
                    <a:pt x="3619" y="1810"/>
                  </a:cubicBezTo>
                  <a:cubicBezTo>
                    <a:pt x="3619" y="2802"/>
                    <a:pt x="2743" y="3620"/>
                    <a:pt x="1751" y="3620"/>
                  </a:cubicBezTo>
                  <a:cubicBezTo>
                    <a:pt x="817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" name="Google Shape;1938;p6"/>
            <p:cNvSpPr/>
            <p:nvPr/>
          </p:nvSpPr>
          <p:spPr>
            <a:xfrm>
              <a:off x="1659025" y="1695925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20" y="1810"/>
                  </a:moveTo>
                  <a:cubicBezTo>
                    <a:pt x="3620" y="2802"/>
                    <a:pt x="2803" y="3619"/>
                    <a:pt x="1810" y="3619"/>
                  </a:cubicBezTo>
                  <a:cubicBezTo>
                    <a:pt x="818" y="3619"/>
                    <a:pt x="1" y="2802"/>
                    <a:pt x="1" y="1810"/>
                  </a:cubicBezTo>
                  <a:cubicBezTo>
                    <a:pt x="1" y="876"/>
                    <a:pt x="818" y="58"/>
                    <a:pt x="1752" y="0"/>
                  </a:cubicBezTo>
                  <a:cubicBezTo>
                    <a:pt x="2744" y="0"/>
                    <a:pt x="3562" y="817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" name="Google Shape;1939;p6"/>
            <p:cNvSpPr/>
            <p:nvPr/>
          </p:nvSpPr>
          <p:spPr>
            <a:xfrm>
              <a:off x="1412425" y="2675075"/>
              <a:ext cx="90500" cy="91975"/>
            </a:xfrm>
            <a:custGeom>
              <a:avLst/>
              <a:gdLst/>
              <a:ahLst/>
              <a:cxnLst/>
              <a:rect l="l" t="t" r="r" b="b"/>
              <a:pathLst>
                <a:path w="3620" h="3679" extrusionOk="0">
                  <a:moveTo>
                    <a:pt x="1810" y="1"/>
                  </a:moveTo>
                  <a:cubicBezTo>
                    <a:pt x="2802" y="59"/>
                    <a:pt x="3619" y="935"/>
                    <a:pt x="3619" y="1869"/>
                  </a:cubicBezTo>
                  <a:cubicBezTo>
                    <a:pt x="3561" y="2861"/>
                    <a:pt x="2685" y="3678"/>
                    <a:pt x="1751" y="3620"/>
                  </a:cubicBezTo>
                  <a:cubicBezTo>
                    <a:pt x="759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" name="Google Shape;1940;p6"/>
            <p:cNvSpPr/>
            <p:nvPr/>
          </p:nvSpPr>
          <p:spPr>
            <a:xfrm>
              <a:off x="5340750" y="9619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2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744"/>
                    <a:pt x="1" y="1752"/>
                  </a:cubicBezTo>
                  <a:cubicBezTo>
                    <a:pt x="1" y="760"/>
                    <a:pt x="759" y="1"/>
                    <a:pt x="1752" y="1"/>
                  </a:cubicBezTo>
                  <a:cubicBezTo>
                    <a:pt x="2744" y="1"/>
                    <a:pt x="3503" y="760"/>
                    <a:pt x="3503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" name="Google Shape;1941;p6"/>
            <p:cNvSpPr/>
            <p:nvPr/>
          </p:nvSpPr>
          <p:spPr>
            <a:xfrm>
              <a:off x="5584450" y="120852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1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685"/>
                    <a:pt x="1" y="1751"/>
                  </a:cubicBezTo>
                  <a:cubicBezTo>
                    <a:pt x="1" y="759"/>
                    <a:pt x="759" y="0"/>
                    <a:pt x="1752" y="0"/>
                  </a:cubicBezTo>
                  <a:cubicBezTo>
                    <a:pt x="2744" y="0"/>
                    <a:pt x="3503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" name="Google Shape;1942;p6"/>
            <p:cNvSpPr/>
            <p:nvPr/>
          </p:nvSpPr>
          <p:spPr>
            <a:xfrm>
              <a:off x="3132900" y="4716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2" y="1751"/>
                  </a:moveTo>
                  <a:cubicBezTo>
                    <a:pt x="3502" y="2744"/>
                    <a:pt x="2744" y="3503"/>
                    <a:pt x="1751" y="3503"/>
                  </a:cubicBezTo>
                  <a:cubicBezTo>
                    <a:pt x="759" y="3503"/>
                    <a:pt x="0" y="2744"/>
                    <a:pt x="0" y="1751"/>
                  </a:cubicBezTo>
                  <a:cubicBezTo>
                    <a:pt x="0" y="817"/>
                    <a:pt x="759" y="0"/>
                    <a:pt x="1751" y="0"/>
                  </a:cubicBezTo>
                  <a:cubicBezTo>
                    <a:pt x="2685" y="0"/>
                    <a:pt x="3502" y="759"/>
                    <a:pt x="3502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" name="Google Shape;1943;p6"/>
            <p:cNvSpPr/>
            <p:nvPr/>
          </p:nvSpPr>
          <p:spPr>
            <a:xfrm>
              <a:off x="6073300" y="341347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1752" y="3502"/>
                  </a:moveTo>
                  <a:cubicBezTo>
                    <a:pt x="759" y="3502"/>
                    <a:pt x="1" y="2685"/>
                    <a:pt x="1" y="1751"/>
                  </a:cubicBezTo>
                  <a:cubicBezTo>
                    <a:pt x="1" y="759"/>
                    <a:pt x="818" y="0"/>
                    <a:pt x="1810" y="0"/>
                  </a:cubicBezTo>
                  <a:cubicBezTo>
                    <a:pt x="2744" y="0"/>
                    <a:pt x="3503" y="759"/>
                    <a:pt x="3503" y="1751"/>
                  </a:cubicBezTo>
                  <a:cubicBezTo>
                    <a:pt x="3503" y="2744"/>
                    <a:pt x="2744" y="3502"/>
                    <a:pt x="1752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" name="Google Shape;1944;p6"/>
            <p:cNvSpPr/>
            <p:nvPr/>
          </p:nvSpPr>
          <p:spPr>
            <a:xfrm>
              <a:off x="1413875" y="2434300"/>
              <a:ext cx="87575" cy="86125"/>
            </a:xfrm>
            <a:custGeom>
              <a:avLst/>
              <a:gdLst/>
              <a:ahLst/>
              <a:cxnLst/>
              <a:rect l="l" t="t" r="r" b="b"/>
              <a:pathLst>
                <a:path w="3503" h="3445" extrusionOk="0">
                  <a:moveTo>
                    <a:pt x="1752" y="3444"/>
                  </a:moveTo>
                  <a:cubicBezTo>
                    <a:pt x="760" y="3444"/>
                    <a:pt x="1" y="2744"/>
                    <a:pt x="1" y="1752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744" y="1"/>
                    <a:pt x="3445" y="759"/>
                    <a:pt x="3503" y="1693"/>
                  </a:cubicBezTo>
                  <a:cubicBezTo>
                    <a:pt x="3503" y="2686"/>
                    <a:pt x="2744" y="3444"/>
                    <a:pt x="1752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" name="Google Shape;1945;p6"/>
            <p:cNvSpPr/>
            <p:nvPr/>
          </p:nvSpPr>
          <p:spPr>
            <a:xfrm>
              <a:off x="4112050" y="5131025"/>
              <a:ext cx="87575" cy="89025"/>
            </a:xfrm>
            <a:custGeom>
              <a:avLst/>
              <a:gdLst/>
              <a:ahLst/>
              <a:cxnLst/>
              <a:rect l="l" t="t" r="r" b="b"/>
              <a:pathLst>
                <a:path w="3503" h="3561" extrusionOk="0">
                  <a:moveTo>
                    <a:pt x="3503" y="1751"/>
                  </a:moveTo>
                  <a:cubicBezTo>
                    <a:pt x="3503" y="2744"/>
                    <a:pt x="2744" y="3561"/>
                    <a:pt x="1752" y="3561"/>
                  </a:cubicBezTo>
                  <a:cubicBezTo>
                    <a:pt x="760" y="3561"/>
                    <a:pt x="1" y="2802"/>
                    <a:pt x="1" y="1810"/>
                  </a:cubicBezTo>
                  <a:cubicBezTo>
                    <a:pt x="1" y="817"/>
                    <a:pt x="701" y="59"/>
                    <a:pt x="1693" y="59"/>
                  </a:cubicBezTo>
                  <a:cubicBezTo>
                    <a:pt x="2686" y="0"/>
                    <a:pt x="3445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" name="Google Shape;1946;p6"/>
            <p:cNvSpPr/>
            <p:nvPr/>
          </p:nvSpPr>
          <p:spPr>
            <a:xfrm>
              <a:off x="1413875" y="317122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5"/>
                    <a:pt x="1693" y="3445"/>
                  </a:cubicBezTo>
                  <a:cubicBezTo>
                    <a:pt x="760" y="3386"/>
                    <a:pt x="1" y="2627"/>
                    <a:pt x="59" y="1693"/>
                  </a:cubicBezTo>
                  <a:cubicBezTo>
                    <a:pt x="59" y="759"/>
                    <a:pt x="818" y="1"/>
                    <a:pt x="1752" y="1"/>
                  </a:cubicBezTo>
                  <a:cubicBezTo>
                    <a:pt x="2744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" name="Google Shape;1947;p6"/>
            <p:cNvSpPr/>
            <p:nvPr/>
          </p:nvSpPr>
          <p:spPr>
            <a:xfrm>
              <a:off x="3376575" y="513247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4"/>
                    <a:pt x="1752" y="3444"/>
                  </a:cubicBezTo>
                  <a:cubicBezTo>
                    <a:pt x="760" y="3444"/>
                    <a:pt x="1" y="2686"/>
                    <a:pt x="1" y="1693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686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" name="Google Shape;1948;p6"/>
            <p:cNvSpPr/>
            <p:nvPr/>
          </p:nvSpPr>
          <p:spPr>
            <a:xfrm>
              <a:off x="2639650" y="4887325"/>
              <a:ext cx="86125" cy="84650"/>
            </a:xfrm>
            <a:custGeom>
              <a:avLst/>
              <a:gdLst/>
              <a:ahLst/>
              <a:cxnLst/>
              <a:rect l="l" t="t" r="r" b="b"/>
              <a:pathLst>
                <a:path w="3445" h="3386" extrusionOk="0">
                  <a:moveTo>
                    <a:pt x="3445" y="1693"/>
                  </a:moveTo>
                  <a:cubicBezTo>
                    <a:pt x="3445" y="2627"/>
                    <a:pt x="2628" y="3386"/>
                    <a:pt x="1694" y="3386"/>
                  </a:cubicBezTo>
                  <a:cubicBezTo>
                    <a:pt x="760" y="3327"/>
                    <a:pt x="1" y="2569"/>
                    <a:pt x="59" y="1635"/>
                  </a:cubicBezTo>
                  <a:cubicBezTo>
                    <a:pt x="59" y="701"/>
                    <a:pt x="818" y="0"/>
                    <a:pt x="1752" y="0"/>
                  </a:cubicBezTo>
                  <a:cubicBezTo>
                    <a:pt x="2686" y="0"/>
                    <a:pt x="3445" y="759"/>
                    <a:pt x="3445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" name="Google Shape;1949;p6"/>
            <p:cNvSpPr/>
            <p:nvPr/>
          </p:nvSpPr>
          <p:spPr>
            <a:xfrm>
              <a:off x="1661950" y="3903775"/>
              <a:ext cx="84675" cy="86125"/>
            </a:xfrm>
            <a:custGeom>
              <a:avLst/>
              <a:gdLst/>
              <a:ahLst/>
              <a:cxnLst/>
              <a:rect l="l" t="t" r="r" b="b"/>
              <a:pathLst>
                <a:path w="3387" h="3445" extrusionOk="0">
                  <a:moveTo>
                    <a:pt x="1693" y="1"/>
                  </a:moveTo>
                  <a:cubicBezTo>
                    <a:pt x="2627" y="1"/>
                    <a:pt x="3386" y="818"/>
                    <a:pt x="3386" y="1752"/>
                  </a:cubicBezTo>
                  <a:cubicBezTo>
                    <a:pt x="3386" y="2686"/>
                    <a:pt x="2569" y="3444"/>
                    <a:pt x="1635" y="3386"/>
                  </a:cubicBezTo>
                  <a:cubicBezTo>
                    <a:pt x="701" y="3386"/>
                    <a:pt x="1" y="2627"/>
                    <a:pt x="1" y="1693"/>
                  </a:cubicBezTo>
                  <a:cubicBezTo>
                    <a:pt x="1" y="759"/>
                    <a:pt x="759" y="1"/>
                    <a:pt x="16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" name="Google Shape;1950;p6"/>
            <p:cNvSpPr/>
            <p:nvPr/>
          </p:nvSpPr>
          <p:spPr>
            <a:xfrm>
              <a:off x="5587375" y="4398475"/>
              <a:ext cx="81725" cy="81725"/>
            </a:xfrm>
            <a:custGeom>
              <a:avLst/>
              <a:gdLst/>
              <a:ahLst/>
              <a:cxnLst/>
              <a:rect l="l" t="t" r="r" b="b"/>
              <a:pathLst>
                <a:path w="3269" h="3269" extrusionOk="0">
                  <a:moveTo>
                    <a:pt x="1635" y="3269"/>
                  </a:moveTo>
                  <a:cubicBezTo>
                    <a:pt x="701" y="3269"/>
                    <a:pt x="0" y="2510"/>
                    <a:pt x="0" y="1635"/>
                  </a:cubicBezTo>
                  <a:cubicBezTo>
                    <a:pt x="0" y="759"/>
                    <a:pt x="759" y="0"/>
                    <a:pt x="1693" y="0"/>
                  </a:cubicBezTo>
                  <a:cubicBezTo>
                    <a:pt x="2569" y="59"/>
                    <a:pt x="3269" y="817"/>
                    <a:pt x="3269" y="1693"/>
                  </a:cubicBezTo>
                  <a:cubicBezTo>
                    <a:pt x="3211" y="2569"/>
                    <a:pt x="2510" y="3269"/>
                    <a:pt x="1635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" name="Google Shape;1951;p6"/>
            <p:cNvSpPr/>
            <p:nvPr/>
          </p:nvSpPr>
          <p:spPr>
            <a:xfrm>
              <a:off x="6076225" y="1948375"/>
              <a:ext cx="81750" cy="81725"/>
            </a:xfrm>
            <a:custGeom>
              <a:avLst/>
              <a:gdLst/>
              <a:ahLst/>
              <a:cxnLst/>
              <a:rect l="l" t="t" r="r" b="b"/>
              <a:pathLst>
                <a:path w="3270" h="3269" extrusionOk="0">
                  <a:moveTo>
                    <a:pt x="1693" y="3211"/>
                  </a:moveTo>
                  <a:cubicBezTo>
                    <a:pt x="818" y="3269"/>
                    <a:pt x="59" y="2510"/>
                    <a:pt x="0" y="1635"/>
                  </a:cubicBezTo>
                  <a:cubicBezTo>
                    <a:pt x="0" y="759"/>
                    <a:pt x="759" y="0"/>
                    <a:pt x="1635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452"/>
                    <a:pt x="2569" y="3211"/>
                    <a:pt x="169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" name="Google Shape;1952;p6"/>
            <p:cNvSpPr/>
            <p:nvPr/>
          </p:nvSpPr>
          <p:spPr>
            <a:xfrm>
              <a:off x="2152275" y="964825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3269" y="1635"/>
                  </a:moveTo>
                  <a:cubicBezTo>
                    <a:pt x="3269" y="2510"/>
                    <a:pt x="2568" y="3211"/>
                    <a:pt x="1693" y="3269"/>
                  </a:cubicBezTo>
                  <a:cubicBezTo>
                    <a:pt x="759" y="3269"/>
                    <a:pt x="0" y="2510"/>
                    <a:pt x="59" y="1577"/>
                  </a:cubicBezTo>
                  <a:cubicBezTo>
                    <a:pt x="59" y="701"/>
                    <a:pt x="817" y="0"/>
                    <a:pt x="1693" y="0"/>
                  </a:cubicBezTo>
                  <a:cubicBezTo>
                    <a:pt x="2568" y="0"/>
                    <a:pt x="3269" y="759"/>
                    <a:pt x="3269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" name="Google Shape;1953;p6"/>
            <p:cNvSpPr/>
            <p:nvPr/>
          </p:nvSpPr>
          <p:spPr>
            <a:xfrm>
              <a:off x="5833975" y="1453675"/>
              <a:ext cx="81750" cy="81750"/>
            </a:xfrm>
            <a:custGeom>
              <a:avLst/>
              <a:gdLst/>
              <a:ahLst/>
              <a:cxnLst/>
              <a:rect l="l" t="t" r="r" b="b"/>
              <a:pathLst>
                <a:path w="3270" h="3270" extrusionOk="0">
                  <a:moveTo>
                    <a:pt x="3270" y="1635"/>
                  </a:moveTo>
                  <a:cubicBezTo>
                    <a:pt x="3270" y="2511"/>
                    <a:pt x="2511" y="3269"/>
                    <a:pt x="1635" y="3269"/>
                  </a:cubicBezTo>
                  <a:cubicBezTo>
                    <a:pt x="760" y="3269"/>
                    <a:pt x="1" y="2511"/>
                    <a:pt x="1" y="1635"/>
                  </a:cubicBezTo>
                  <a:cubicBezTo>
                    <a:pt x="1" y="759"/>
                    <a:pt x="760" y="1"/>
                    <a:pt x="1635" y="1"/>
                  </a:cubicBezTo>
                  <a:cubicBezTo>
                    <a:pt x="2511" y="1"/>
                    <a:pt x="3211" y="759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" name="Google Shape;1954;p6"/>
            <p:cNvSpPr/>
            <p:nvPr/>
          </p:nvSpPr>
          <p:spPr>
            <a:xfrm>
              <a:off x="4361600" y="5135400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1634" y="3269"/>
                  </a:moveTo>
                  <a:cubicBezTo>
                    <a:pt x="759" y="3269"/>
                    <a:pt x="58" y="2569"/>
                    <a:pt x="0" y="1693"/>
                  </a:cubicBezTo>
                  <a:cubicBezTo>
                    <a:pt x="0" y="759"/>
                    <a:pt x="700" y="0"/>
                    <a:pt x="1634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510"/>
                    <a:pt x="2510" y="3211"/>
                    <a:pt x="1634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" name="Google Shape;1955;p6"/>
            <p:cNvSpPr/>
            <p:nvPr/>
          </p:nvSpPr>
          <p:spPr>
            <a:xfrm>
              <a:off x="3137275" y="5136850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3094"/>
                  </a:moveTo>
                  <a:cubicBezTo>
                    <a:pt x="701" y="3153"/>
                    <a:pt x="0" y="2452"/>
                    <a:pt x="0" y="1577"/>
                  </a:cubicBezTo>
                  <a:cubicBezTo>
                    <a:pt x="0" y="701"/>
                    <a:pt x="642" y="1"/>
                    <a:pt x="1518" y="1"/>
                  </a:cubicBezTo>
                  <a:cubicBezTo>
                    <a:pt x="2452" y="1"/>
                    <a:pt x="3094" y="643"/>
                    <a:pt x="3152" y="1518"/>
                  </a:cubicBezTo>
                  <a:cubicBezTo>
                    <a:pt x="3152" y="2394"/>
                    <a:pt x="2452" y="3094"/>
                    <a:pt x="1576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" name="Google Shape;1956;p6"/>
            <p:cNvSpPr/>
            <p:nvPr/>
          </p:nvSpPr>
          <p:spPr>
            <a:xfrm>
              <a:off x="1416800" y="2190600"/>
              <a:ext cx="80275" cy="80300"/>
            </a:xfrm>
            <a:custGeom>
              <a:avLst/>
              <a:gdLst/>
              <a:ahLst/>
              <a:cxnLst/>
              <a:rect l="l" t="t" r="r" b="b"/>
              <a:pathLst>
                <a:path w="3211" h="3212" extrusionOk="0">
                  <a:moveTo>
                    <a:pt x="1635" y="1"/>
                  </a:moveTo>
                  <a:cubicBezTo>
                    <a:pt x="2510" y="1"/>
                    <a:pt x="3211" y="701"/>
                    <a:pt x="3211" y="1635"/>
                  </a:cubicBezTo>
                  <a:cubicBezTo>
                    <a:pt x="3211" y="2511"/>
                    <a:pt x="2510" y="3211"/>
                    <a:pt x="1635" y="3211"/>
                  </a:cubicBezTo>
                  <a:cubicBezTo>
                    <a:pt x="759" y="3211"/>
                    <a:pt x="0" y="2511"/>
                    <a:pt x="0" y="1635"/>
                  </a:cubicBezTo>
                  <a:cubicBezTo>
                    <a:pt x="0" y="701"/>
                    <a:pt x="701" y="1"/>
                    <a:pt x="16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" name="Google Shape;1957;p6"/>
            <p:cNvSpPr/>
            <p:nvPr/>
          </p:nvSpPr>
          <p:spPr>
            <a:xfrm>
              <a:off x="5340750" y="4646550"/>
              <a:ext cx="80275" cy="80275"/>
            </a:xfrm>
            <a:custGeom>
              <a:avLst/>
              <a:gdLst/>
              <a:ahLst/>
              <a:cxnLst/>
              <a:rect l="l" t="t" r="r" b="b"/>
              <a:pathLst>
                <a:path w="3211" h="3211" extrusionOk="0">
                  <a:moveTo>
                    <a:pt x="3211" y="1635"/>
                  </a:moveTo>
                  <a:cubicBezTo>
                    <a:pt x="3211" y="2510"/>
                    <a:pt x="2511" y="3211"/>
                    <a:pt x="1635" y="3211"/>
                  </a:cubicBezTo>
                  <a:cubicBezTo>
                    <a:pt x="701" y="3211"/>
                    <a:pt x="1" y="2510"/>
                    <a:pt x="1" y="1576"/>
                  </a:cubicBezTo>
                  <a:cubicBezTo>
                    <a:pt x="1" y="701"/>
                    <a:pt x="759" y="0"/>
                    <a:pt x="1635" y="0"/>
                  </a:cubicBezTo>
                  <a:cubicBezTo>
                    <a:pt x="2511" y="0"/>
                    <a:pt x="3211" y="701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" name="Google Shape;1958;p6"/>
            <p:cNvSpPr/>
            <p:nvPr/>
          </p:nvSpPr>
          <p:spPr>
            <a:xfrm>
              <a:off x="1911500" y="1208525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0"/>
                  </a:moveTo>
                  <a:cubicBezTo>
                    <a:pt x="2510" y="0"/>
                    <a:pt x="3152" y="701"/>
                    <a:pt x="3152" y="1635"/>
                  </a:cubicBezTo>
                  <a:cubicBezTo>
                    <a:pt x="3094" y="2510"/>
                    <a:pt x="2452" y="3152"/>
                    <a:pt x="1576" y="3152"/>
                  </a:cubicBezTo>
                  <a:cubicBezTo>
                    <a:pt x="642" y="3152"/>
                    <a:pt x="0" y="2452"/>
                    <a:pt x="0" y="1576"/>
                  </a:cubicBezTo>
                  <a:cubicBezTo>
                    <a:pt x="0" y="701"/>
                    <a:pt x="700" y="0"/>
                    <a:pt x="15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" name="Google Shape;1959;p6"/>
            <p:cNvSpPr/>
            <p:nvPr/>
          </p:nvSpPr>
          <p:spPr>
            <a:xfrm>
              <a:off x="4608200" y="475975"/>
              <a:ext cx="81750" cy="80275"/>
            </a:xfrm>
            <a:custGeom>
              <a:avLst/>
              <a:gdLst/>
              <a:ahLst/>
              <a:cxnLst/>
              <a:rect l="l" t="t" r="r" b="b"/>
              <a:pathLst>
                <a:path w="3270" h="3211" extrusionOk="0">
                  <a:moveTo>
                    <a:pt x="1693" y="0"/>
                  </a:moveTo>
                  <a:cubicBezTo>
                    <a:pt x="2569" y="0"/>
                    <a:pt x="3269" y="759"/>
                    <a:pt x="3269" y="1635"/>
                  </a:cubicBezTo>
                  <a:cubicBezTo>
                    <a:pt x="3211" y="2510"/>
                    <a:pt x="2511" y="3211"/>
                    <a:pt x="1577" y="3211"/>
                  </a:cubicBezTo>
                  <a:cubicBezTo>
                    <a:pt x="701" y="3152"/>
                    <a:pt x="1" y="2452"/>
                    <a:pt x="1" y="1576"/>
                  </a:cubicBezTo>
                  <a:cubicBezTo>
                    <a:pt x="59" y="642"/>
                    <a:pt x="759" y="0"/>
                    <a:pt x="16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" name="Google Shape;1960;p6"/>
            <p:cNvSpPr/>
            <p:nvPr/>
          </p:nvSpPr>
          <p:spPr>
            <a:xfrm>
              <a:off x="5098525" y="718200"/>
              <a:ext cx="80275" cy="81750"/>
            </a:xfrm>
            <a:custGeom>
              <a:avLst/>
              <a:gdLst/>
              <a:ahLst/>
              <a:cxnLst/>
              <a:rect l="l" t="t" r="r" b="b"/>
              <a:pathLst>
                <a:path w="3211" h="3270" extrusionOk="0">
                  <a:moveTo>
                    <a:pt x="1635" y="3211"/>
                  </a:moveTo>
                  <a:cubicBezTo>
                    <a:pt x="759" y="3270"/>
                    <a:pt x="0" y="2569"/>
                    <a:pt x="0" y="1635"/>
                  </a:cubicBezTo>
                  <a:cubicBezTo>
                    <a:pt x="0" y="760"/>
                    <a:pt x="701" y="59"/>
                    <a:pt x="1576" y="1"/>
                  </a:cubicBezTo>
                  <a:cubicBezTo>
                    <a:pt x="2452" y="1"/>
                    <a:pt x="3211" y="701"/>
                    <a:pt x="3211" y="1577"/>
                  </a:cubicBezTo>
                  <a:cubicBezTo>
                    <a:pt x="3211" y="2511"/>
                    <a:pt x="2510" y="3211"/>
                    <a:pt x="1635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" name="Google Shape;1961;p6"/>
            <p:cNvSpPr/>
            <p:nvPr/>
          </p:nvSpPr>
          <p:spPr>
            <a:xfrm>
              <a:off x="6079150" y="3664450"/>
              <a:ext cx="77350" cy="77375"/>
            </a:xfrm>
            <a:custGeom>
              <a:avLst/>
              <a:gdLst/>
              <a:ahLst/>
              <a:cxnLst/>
              <a:rect l="l" t="t" r="r" b="b"/>
              <a:pathLst>
                <a:path w="3094" h="3095" extrusionOk="0">
                  <a:moveTo>
                    <a:pt x="3094" y="1519"/>
                  </a:moveTo>
                  <a:cubicBezTo>
                    <a:pt x="3094" y="2394"/>
                    <a:pt x="2393" y="3095"/>
                    <a:pt x="1576" y="3095"/>
                  </a:cubicBezTo>
                  <a:cubicBezTo>
                    <a:pt x="701" y="3095"/>
                    <a:pt x="0" y="2452"/>
                    <a:pt x="0" y="1577"/>
                  </a:cubicBezTo>
                  <a:cubicBezTo>
                    <a:pt x="0" y="701"/>
                    <a:pt x="642" y="59"/>
                    <a:pt x="1518" y="1"/>
                  </a:cubicBezTo>
                  <a:cubicBezTo>
                    <a:pt x="2335" y="1"/>
                    <a:pt x="3094" y="701"/>
                    <a:pt x="3094" y="15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" name="Google Shape;1962;p6"/>
            <p:cNvSpPr/>
            <p:nvPr/>
          </p:nvSpPr>
          <p:spPr>
            <a:xfrm>
              <a:off x="1418250" y="3417850"/>
              <a:ext cx="78825" cy="77350"/>
            </a:xfrm>
            <a:custGeom>
              <a:avLst/>
              <a:gdLst/>
              <a:ahLst/>
              <a:cxnLst/>
              <a:rect l="l" t="t" r="r" b="b"/>
              <a:pathLst>
                <a:path w="3153" h="3094" extrusionOk="0">
                  <a:moveTo>
                    <a:pt x="1577" y="3094"/>
                  </a:moveTo>
                  <a:cubicBezTo>
                    <a:pt x="701" y="3094"/>
                    <a:pt x="1" y="2393"/>
                    <a:pt x="1" y="1576"/>
                  </a:cubicBezTo>
                  <a:cubicBezTo>
                    <a:pt x="1" y="701"/>
                    <a:pt x="760" y="0"/>
                    <a:pt x="1577" y="0"/>
                  </a:cubicBezTo>
                  <a:cubicBezTo>
                    <a:pt x="2452" y="59"/>
                    <a:pt x="3094" y="701"/>
                    <a:pt x="3094" y="1518"/>
                  </a:cubicBezTo>
                  <a:cubicBezTo>
                    <a:pt x="3153" y="2393"/>
                    <a:pt x="2452" y="3094"/>
                    <a:pt x="157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" name="Google Shape;1963;p6"/>
            <p:cNvSpPr/>
            <p:nvPr/>
          </p:nvSpPr>
          <p:spPr>
            <a:xfrm>
              <a:off x="2890650" y="477425"/>
              <a:ext cx="77375" cy="77375"/>
            </a:xfrm>
            <a:custGeom>
              <a:avLst/>
              <a:gdLst/>
              <a:ahLst/>
              <a:cxnLst/>
              <a:rect l="l" t="t" r="r" b="b"/>
              <a:pathLst>
                <a:path w="3095" h="3095" extrusionOk="0">
                  <a:moveTo>
                    <a:pt x="3094" y="1518"/>
                  </a:moveTo>
                  <a:cubicBezTo>
                    <a:pt x="3094" y="2336"/>
                    <a:pt x="2452" y="3036"/>
                    <a:pt x="1577" y="3094"/>
                  </a:cubicBezTo>
                  <a:cubicBezTo>
                    <a:pt x="759" y="3094"/>
                    <a:pt x="1" y="2394"/>
                    <a:pt x="59" y="1518"/>
                  </a:cubicBezTo>
                  <a:cubicBezTo>
                    <a:pt x="59" y="701"/>
                    <a:pt x="759" y="1"/>
                    <a:pt x="1577" y="1"/>
                  </a:cubicBezTo>
                  <a:cubicBezTo>
                    <a:pt x="2394" y="1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" name="Google Shape;1964;p6"/>
            <p:cNvSpPr/>
            <p:nvPr/>
          </p:nvSpPr>
          <p:spPr>
            <a:xfrm>
              <a:off x="5835450" y="4154775"/>
              <a:ext cx="77350" cy="77350"/>
            </a:xfrm>
            <a:custGeom>
              <a:avLst/>
              <a:gdLst/>
              <a:ahLst/>
              <a:cxnLst/>
              <a:rect l="l" t="t" r="r" b="b"/>
              <a:pathLst>
                <a:path w="3094" h="3094" extrusionOk="0">
                  <a:moveTo>
                    <a:pt x="3094" y="1518"/>
                  </a:moveTo>
                  <a:cubicBezTo>
                    <a:pt x="3094" y="2335"/>
                    <a:pt x="2335" y="3094"/>
                    <a:pt x="1518" y="3036"/>
                  </a:cubicBezTo>
                  <a:cubicBezTo>
                    <a:pt x="701" y="3036"/>
                    <a:pt x="0" y="2277"/>
                    <a:pt x="59" y="1460"/>
                  </a:cubicBezTo>
                  <a:cubicBezTo>
                    <a:pt x="59" y="701"/>
                    <a:pt x="759" y="0"/>
                    <a:pt x="1576" y="0"/>
                  </a:cubicBezTo>
                  <a:cubicBezTo>
                    <a:pt x="2393" y="0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" name="Google Shape;1965;p6"/>
            <p:cNvSpPr/>
            <p:nvPr/>
          </p:nvSpPr>
          <p:spPr>
            <a:xfrm>
              <a:off x="2401800" y="719675"/>
              <a:ext cx="75900" cy="77350"/>
            </a:xfrm>
            <a:custGeom>
              <a:avLst/>
              <a:gdLst/>
              <a:ahLst/>
              <a:cxnLst/>
              <a:rect l="l" t="t" r="r" b="b"/>
              <a:pathLst>
                <a:path w="3036" h="3094" extrusionOk="0">
                  <a:moveTo>
                    <a:pt x="3036" y="1576"/>
                  </a:moveTo>
                  <a:cubicBezTo>
                    <a:pt x="3036" y="2393"/>
                    <a:pt x="2277" y="3094"/>
                    <a:pt x="1460" y="3036"/>
                  </a:cubicBezTo>
                  <a:cubicBezTo>
                    <a:pt x="643" y="3036"/>
                    <a:pt x="0" y="2277"/>
                    <a:pt x="59" y="1518"/>
                  </a:cubicBezTo>
                  <a:cubicBezTo>
                    <a:pt x="59" y="701"/>
                    <a:pt x="818" y="0"/>
                    <a:pt x="1635" y="59"/>
                  </a:cubicBezTo>
                  <a:cubicBezTo>
                    <a:pt x="2394" y="117"/>
                    <a:pt x="3036" y="817"/>
                    <a:pt x="3036" y="15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" name="Google Shape;1966;p6"/>
            <p:cNvSpPr/>
            <p:nvPr/>
          </p:nvSpPr>
          <p:spPr>
            <a:xfrm>
              <a:off x="2156650" y="4645075"/>
              <a:ext cx="74450" cy="74450"/>
            </a:xfrm>
            <a:custGeom>
              <a:avLst/>
              <a:gdLst/>
              <a:ahLst/>
              <a:cxnLst/>
              <a:rect l="l" t="t" r="r" b="b"/>
              <a:pathLst>
                <a:path w="2978" h="2978" extrusionOk="0">
                  <a:moveTo>
                    <a:pt x="2919" y="1518"/>
                  </a:moveTo>
                  <a:cubicBezTo>
                    <a:pt x="2919" y="2336"/>
                    <a:pt x="2277" y="2978"/>
                    <a:pt x="1460" y="2978"/>
                  </a:cubicBezTo>
                  <a:cubicBezTo>
                    <a:pt x="642" y="2978"/>
                    <a:pt x="0" y="2277"/>
                    <a:pt x="0" y="1460"/>
                  </a:cubicBezTo>
                  <a:cubicBezTo>
                    <a:pt x="59" y="701"/>
                    <a:pt x="701" y="1"/>
                    <a:pt x="1518" y="59"/>
                  </a:cubicBezTo>
                  <a:cubicBezTo>
                    <a:pt x="2335" y="59"/>
                    <a:pt x="2977" y="701"/>
                    <a:pt x="2919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" name="Google Shape;1967;p6"/>
            <p:cNvSpPr/>
            <p:nvPr/>
          </p:nvSpPr>
          <p:spPr>
            <a:xfrm>
              <a:off x="1910025" y="4402850"/>
              <a:ext cx="73000" cy="72975"/>
            </a:xfrm>
            <a:custGeom>
              <a:avLst/>
              <a:gdLst/>
              <a:ahLst/>
              <a:cxnLst/>
              <a:rect l="l" t="t" r="r" b="b"/>
              <a:pathLst>
                <a:path w="2920" h="2919" extrusionOk="0">
                  <a:moveTo>
                    <a:pt x="1460" y="0"/>
                  </a:moveTo>
                  <a:cubicBezTo>
                    <a:pt x="2277" y="0"/>
                    <a:pt x="2919" y="642"/>
                    <a:pt x="2919" y="1460"/>
                  </a:cubicBezTo>
                  <a:cubicBezTo>
                    <a:pt x="2919" y="2277"/>
                    <a:pt x="2277" y="2919"/>
                    <a:pt x="1460" y="2919"/>
                  </a:cubicBezTo>
                  <a:cubicBezTo>
                    <a:pt x="643" y="2919"/>
                    <a:pt x="59" y="2335"/>
                    <a:pt x="1" y="1518"/>
                  </a:cubicBezTo>
                  <a:cubicBezTo>
                    <a:pt x="1" y="701"/>
                    <a:pt x="643" y="59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" name="Google Shape;1968;p6"/>
            <p:cNvSpPr/>
            <p:nvPr/>
          </p:nvSpPr>
          <p:spPr>
            <a:xfrm>
              <a:off x="1669250" y="1459525"/>
              <a:ext cx="70075" cy="71525"/>
            </a:xfrm>
            <a:custGeom>
              <a:avLst/>
              <a:gdLst/>
              <a:ahLst/>
              <a:cxnLst/>
              <a:rect l="l" t="t" r="r" b="b"/>
              <a:pathLst>
                <a:path w="2803" h="2861" extrusionOk="0">
                  <a:moveTo>
                    <a:pt x="1401" y="2802"/>
                  </a:moveTo>
                  <a:cubicBezTo>
                    <a:pt x="584" y="2802"/>
                    <a:pt x="1" y="2218"/>
                    <a:pt x="1" y="1401"/>
                  </a:cubicBezTo>
                  <a:cubicBezTo>
                    <a:pt x="1" y="584"/>
                    <a:pt x="584" y="0"/>
                    <a:pt x="1401" y="0"/>
                  </a:cubicBezTo>
                  <a:cubicBezTo>
                    <a:pt x="2219" y="0"/>
                    <a:pt x="2802" y="642"/>
                    <a:pt x="2802" y="1401"/>
                  </a:cubicBezTo>
                  <a:cubicBezTo>
                    <a:pt x="2802" y="2218"/>
                    <a:pt x="2219" y="2860"/>
                    <a:pt x="1401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" name="Google Shape;1969;p6"/>
            <p:cNvSpPr/>
            <p:nvPr/>
          </p:nvSpPr>
          <p:spPr>
            <a:xfrm>
              <a:off x="5102900" y="4894625"/>
              <a:ext cx="71525" cy="70050"/>
            </a:xfrm>
            <a:custGeom>
              <a:avLst/>
              <a:gdLst/>
              <a:ahLst/>
              <a:cxnLst/>
              <a:rect l="l" t="t" r="r" b="b"/>
              <a:pathLst>
                <a:path w="2861" h="2802" extrusionOk="0">
                  <a:moveTo>
                    <a:pt x="1460" y="2802"/>
                  </a:moveTo>
                  <a:cubicBezTo>
                    <a:pt x="642" y="2802"/>
                    <a:pt x="0" y="2218"/>
                    <a:pt x="0" y="1401"/>
                  </a:cubicBezTo>
                  <a:cubicBezTo>
                    <a:pt x="0" y="584"/>
                    <a:pt x="584" y="0"/>
                    <a:pt x="1401" y="0"/>
                  </a:cubicBezTo>
                  <a:cubicBezTo>
                    <a:pt x="2218" y="0"/>
                    <a:pt x="2802" y="584"/>
                    <a:pt x="2860" y="1401"/>
                  </a:cubicBezTo>
                  <a:cubicBezTo>
                    <a:pt x="2860" y="2160"/>
                    <a:pt x="2218" y="2802"/>
                    <a:pt x="1460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" name="Google Shape;1970;p6"/>
            <p:cNvSpPr/>
            <p:nvPr/>
          </p:nvSpPr>
          <p:spPr>
            <a:xfrm>
              <a:off x="1422625" y="1949825"/>
              <a:ext cx="70075" cy="68600"/>
            </a:xfrm>
            <a:custGeom>
              <a:avLst/>
              <a:gdLst/>
              <a:ahLst/>
              <a:cxnLst/>
              <a:rect l="l" t="t" r="r" b="b"/>
              <a:pathLst>
                <a:path w="2803" h="2744" extrusionOk="0">
                  <a:moveTo>
                    <a:pt x="2803" y="1401"/>
                  </a:moveTo>
                  <a:cubicBezTo>
                    <a:pt x="2803" y="2160"/>
                    <a:pt x="2161" y="2744"/>
                    <a:pt x="1402" y="2744"/>
                  </a:cubicBezTo>
                  <a:cubicBezTo>
                    <a:pt x="643" y="2744"/>
                    <a:pt x="1" y="2102"/>
                    <a:pt x="1" y="1343"/>
                  </a:cubicBezTo>
                  <a:cubicBezTo>
                    <a:pt x="59" y="584"/>
                    <a:pt x="701" y="1"/>
                    <a:pt x="1402" y="1"/>
                  </a:cubicBezTo>
                  <a:cubicBezTo>
                    <a:pt x="2161" y="1"/>
                    <a:pt x="2803" y="643"/>
                    <a:pt x="2803" y="14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" name="Google Shape;1971;p6"/>
            <p:cNvSpPr/>
            <p:nvPr/>
          </p:nvSpPr>
          <p:spPr>
            <a:xfrm>
              <a:off x="4611125" y="5141225"/>
              <a:ext cx="68600" cy="70075"/>
            </a:xfrm>
            <a:custGeom>
              <a:avLst/>
              <a:gdLst/>
              <a:ahLst/>
              <a:cxnLst/>
              <a:rect l="l" t="t" r="r" b="b"/>
              <a:pathLst>
                <a:path w="2744" h="2803" extrusionOk="0">
                  <a:moveTo>
                    <a:pt x="1343" y="2803"/>
                  </a:moveTo>
                  <a:cubicBezTo>
                    <a:pt x="584" y="2744"/>
                    <a:pt x="0" y="2161"/>
                    <a:pt x="0" y="1402"/>
                  </a:cubicBezTo>
                  <a:cubicBezTo>
                    <a:pt x="0" y="643"/>
                    <a:pt x="642" y="1"/>
                    <a:pt x="1401" y="1"/>
                  </a:cubicBezTo>
                  <a:cubicBezTo>
                    <a:pt x="2160" y="59"/>
                    <a:pt x="2744" y="701"/>
                    <a:pt x="2744" y="1460"/>
                  </a:cubicBezTo>
                  <a:cubicBezTo>
                    <a:pt x="2744" y="2161"/>
                    <a:pt x="2102" y="2803"/>
                    <a:pt x="134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" name="Google Shape;1972;p6"/>
            <p:cNvSpPr/>
            <p:nvPr/>
          </p:nvSpPr>
          <p:spPr>
            <a:xfrm>
              <a:off x="2407625" y="4897525"/>
              <a:ext cx="65700" cy="64250"/>
            </a:xfrm>
            <a:custGeom>
              <a:avLst/>
              <a:gdLst/>
              <a:ahLst/>
              <a:cxnLst/>
              <a:rect l="l" t="t" r="r" b="b"/>
              <a:pathLst>
                <a:path w="2628" h="2570" extrusionOk="0">
                  <a:moveTo>
                    <a:pt x="1343" y="2569"/>
                  </a:moveTo>
                  <a:cubicBezTo>
                    <a:pt x="643" y="2569"/>
                    <a:pt x="59" y="2044"/>
                    <a:pt x="59" y="1343"/>
                  </a:cubicBezTo>
                  <a:cubicBezTo>
                    <a:pt x="1" y="585"/>
                    <a:pt x="585" y="1"/>
                    <a:pt x="1343" y="1"/>
                  </a:cubicBezTo>
                  <a:cubicBezTo>
                    <a:pt x="2044" y="1"/>
                    <a:pt x="2569" y="526"/>
                    <a:pt x="2569" y="1227"/>
                  </a:cubicBezTo>
                  <a:cubicBezTo>
                    <a:pt x="2628" y="1986"/>
                    <a:pt x="2044" y="2511"/>
                    <a:pt x="1343" y="25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" name="Google Shape;1973;p6"/>
            <p:cNvSpPr/>
            <p:nvPr/>
          </p:nvSpPr>
          <p:spPr>
            <a:xfrm>
              <a:off x="1425550" y="367175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1285" y="1"/>
                  </a:moveTo>
                  <a:cubicBezTo>
                    <a:pt x="1985" y="1"/>
                    <a:pt x="2569" y="526"/>
                    <a:pt x="2569" y="1285"/>
                  </a:cubicBezTo>
                  <a:cubicBezTo>
                    <a:pt x="2569" y="2044"/>
                    <a:pt x="1985" y="2569"/>
                    <a:pt x="1226" y="2569"/>
                  </a:cubicBezTo>
                  <a:cubicBezTo>
                    <a:pt x="526" y="2511"/>
                    <a:pt x="1" y="1985"/>
                    <a:pt x="1" y="1227"/>
                  </a:cubicBezTo>
                  <a:cubicBezTo>
                    <a:pt x="1" y="526"/>
                    <a:pt x="584" y="1"/>
                    <a:pt x="128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" name="Google Shape;1974;p6"/>
            <p:cNvSpPr/>
            <p:nvPr/>
          </p:nvSpPr>
          <p:spPr>
            <a:xfrm>
              <a:off x="1672175" y="416060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2569" y="1285"/>
                  </a:moveTo>
                  <a:cubicBezTo>
                    <a:pt x="2569" y="2044"/>
                    <a:pt x="1985" y="2569"/>
                    <a:pt x="1284" y="2569"/>
                  </a:cubicBezTo>
                  <a:cubicBezTo>
                    <a:pt x="526" y="2569"/>
                    <a:pt x="0" y="1985"/>
                    <a:pt x="0" y="1227"/>
                  </a:cubicBezTo>
                  <a:cubicBezTo>
                    <a:pt x="0" y="526"/>
                    <a:pt x="584" y="1"/>
                    <a:pt x="1284" y="1"/>
                  </a:cubicBezTo>
                  <a:cubicBezTo>
                    <a:pt x="2043" y="59"/>
                    <a:pt x="2569" y="585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" name="Google Shape;1975;p6"/>
            <p:cNvSpPr/>
            <p:nvPr/>
          </p:nvSpPr>
          <p:spPr>
            <a:xfrm>
              <a:off x="4859200" y="483275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343" y="0"/>
                  </a:moveTo>
                  <a:cubicBezTo>
                    <a:pt x="2043" y="0"/>
                    <a:pt x="2569" y="584"/>
                    <a:pt x="2569" y="1284"/>
                  </a:cubicBezTo>
                  <a:cubicBezTo>
                    <a:pt x="2569" y="2043"/>
                    <a:pt x="1985" y="2627"/>
                    <a:pt x="1226" y="2569"/>
                  </a:cubicBezTo>
                  <a:cubicBezTo>
                    <a:pt x="526" y="2569"/>
                    <a:pt x="0" y="1985"/>
                    <a:pt x="0" y="1284"/>
                  </a:cubicBezTo>
                  <a:cubicBezTo>
                    <a:pt x="59" y="526"/>
                    <a:pt x="584" y="0"/>
                    <a:pt x="134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" name="Google Shape;1976;p6"/>
            <p:cNvSpPr/>
            <p:nvPr/>
          </p:nvSpPr>
          <p:spPr>
            <a:xfrm>
              <a:off x="6084975" y="1709050"/>
              <a:ext cx="64225" cy="65700"/>
            </a:xfrm>
            <a:custGeom>
              <a:avLst/>
              <a:gdLst/>
              <a:ahLst/>
              <a:cxnLst/>
              <a:rect l="l" t="t" r="r" b="b"/>
              <a:pathLst>
                <a:path w="2569" h="2628" extrusionOk="0">
                  <a:moveTo>
                    <a:pt x="2569" y="1285"/>
                  </a:moveTo>
                  <a:cubicBezTo>
                    <a:pt x="2569" y="2043"/>
                    <a:pt x="2044" y="2569"/>
                    <a:pt x="1343" y="2569"/>
                  </a:cubicBezTo>
                  <a:cubicBezTo>
                    <a:pt x="584" y="2627"/>
                    <a:pt x="1" y="2043"/>
                    <a:pt x="1" y="1285"/>
                  </a:cubicBezTo>
                  <a:cubicBezTo>
                    <a:pt x="59" y="584"/>
                    <a:pt x="584" y="0"/>
                    <a:pt x="1343" y="59"/>
                  </a:cubicBezTo>
                  <a:cubicBezTo>
                    <a:pt x="2044" y="59"/>
                    <a:pt x="2569" y="584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" name="Google Shape;1977;p6"/>
            <p:cNvSpPr/>
            <p:nvPr/>
          </p:nvSpPr>
          <p:spPr>
            <a:xfrm>
              <a:off x="2897950" y="5142700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285" y="2627"/>
                  </a:moveTo>
                  <a:cubicBezTo>
                    <a:pt x="584" y="2627"/>
                    <a:pt x="0" y="2102"/>
                    <a:pt x="0" y="1343"/>
                  </a:cubicBezTo>
                  <a:cubicBezTo>
                    <a:pt x="0" y="642"/>
                    <a:pt x="526" y="59"/>
                    <a:pt x="1226" y="59"/>
                  </a:cubicBezTo>
                  <a:cubicBezTo>
                    <a:pt x="1985" y="0"/>
                    <a:pt x="2569" y="584"/>
                    <a:pt x="2569" y="1343"/>
                  </a:cubicBezTo>
                  <a:cubicBezTo>
                    <a:pt x="2569" y="2043"/>
                    <a:pt x="2043" y="2627"/>
                    <a:pt x="1285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" name="Google Shape;1978;p6"/>
            <p:cNvSpPr/>
            <p:nvPr/>
          </p:nvSpPr>
          <p:spPr>
            <a:xfrm>
              <a:off x="6333050" y="2936300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452" y="1985"/>
                    <a:pt x="1927" y="2510"/>
                    <a:pt x="1168" y="2510"/>
                  </a:cubicBezTo>
                  <a:cubicBezTo>
                    <a:pt x="526" y="2452"/>
                    <a:pt x="1" y="1926"/>
                    <a:pt x="1" y="1226"/>
                  </a:cubicBezTo>
                  <a:cubicBezTo>
                    <a:pt x="1" y="525"/>
                    <a:pt x="584" y="0"/>
                    <a:pt x="1285" y="0"/>
                  </a:cubicBezTo>
                  <a:cubicBezTo>
                    <a:pt x="1985" y="0"/>
                    <a:pt x="2510" y="584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" name="Google Shape;1979;p6"/>
            <p:cNvSpPr/>
            <p:nvPr/>
          </p:nvSpPr>
          <p:spPr>
            <a:xfrm>
              <a:off x="5597575" y="975050"/>
              <a:ext cx="61325" cy="61300"/>
            </a:xfrm>
            <a:custGeom>
              <a:avLst/>
              <a:gdLst/>
              <a:ahLst/>
              <a:cxnLst/>
              <a:rect l="l" t="t" r="r" b="b"/>
              <a:pathLst>
                <a:path w="2453" h="2452" extrusionOk="0">
                  <a:moveTo>
                    <a:pt x="1227" y="0"/>
                  </a:moveTo>
                  <a:cubicBezTo>
                    <a:pt x="1927" y="0"/>
                    <a:pt x="2452" y="584"/>
                    <a:pt x="2452" y="1226"/>
                  </a:cubicBezTo>
                  <a:cubicBezTo>
                    <a:pt x="2452" y="1868"/>
                    <a:pt x="1869" y="2452"/>
                    <a:pt x="1227" y="2452"/>
                  </a:cubicBezTo>
                  <a:cubicBezTo>
                    <a:pt x="526" y="2452"/>
                    <a:pt x="1" y="1868"/>
                    <a:pt x="1" y="1168"/>
                  </a:cubicBezTo>
                  <a:cubicBezTo>
                    <a:pt x="1" y="525"/>
                    <a:pt x="585" y="0"/>
                    <a:pt x="12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" name="Google Shape;1980;p6"/>
            <p:cNvSpPr/>
            <p:nvPr/>
          </p:nvSpPr>
          <p:spPr>
            <a:xfrm>
              <a:off x="3634875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1226" y="2510"/>
                  </a:moveTo>
                  <a:cubicBezTo>
                    <a:pt x="526" y="2510"/>
                    <a:pt x="1" y="1926"/>
                    <a:pt x="1" y="1226"/>
                  </a:cubicBezTo>
                  <a:cubicBezTo>
                    <a:pt x="59" y="525"/>
                    <a:pt x="584" y="0"/>
                    <a:pt x="1226" y="0"/>
                  </a:cubicBezTo>
                  <a:cubicBezTo>
                    <a:pt x="1927" y="0"/>
                    <a:pt x="2510" y="584"/>
                    <a:pt x="2452" y="1284"/>
                  </a:cubicBezTo>
                  <a:cubicBezTo>
                    <a:pt x="2452" y="1985"/>
                    <a:pt x="1927" y="2510"/>
                    <a:pt x="1226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" name="Google Shape;1981;p6"/>
            <p:cNvSpPr/>
            <p:nvPr/>
          </p:nvSpPr>
          <p:spPr>
            <a:xfrm>
              <a:off x="6333050" y="2692600"/>
              <a:ext cx="62775" cy="62775"/>
            </a:xfrm>
            <a:custGeom>
              <a:avLst/>
              <a:gdLst/>
              <a:ahLst/>
              <a:cxnLst/>
              <a:rect l="l" t="t" r="r" b="b"/>
              <a:pathLst>
                <a:path w="2511" h="2511" extrusionOk="0">
                  <a:moveTo>
                    <a:pt x="2510" y="1284"/>
                  </a:moveTo>
                  <a:cubicBezTo>
                    <a:pt x="2510" y="1985"/>
                    <a:pt x="1927" y="2510"/>
                    <a:pt x="1226" y="2510"/>
                  </a:cubicBezTo>
                  <a:cubicBezTo>
                    <a:pt x="526" y="2510"/>
                    <a:pt x="1" y="1985"/>
                    <a:pt x="1" y="1284"/>
                  </a:cubicBezTo>
                  <a:cubicBezTo>
                    <a:pt x="1" y="584"/>
                    <a:pt x="584" y="0"/>
                    <a:pt x="1285" y="59"/>
                  </a:cubicBezTo>
                  <a:cubicBezTo>
                    <a:pt x="1985" y="59"/>
                    <a:pt x="2510" y="584"/>
                    <a:pt x="2510" y="128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" name="Google Shape;1982;p6"/>
            <p:cNvSpPr/>
            <p:nvPr/>
          </p:nvSpPr>
          <p:spPr>
            <a:xfrm>
              <a:off x="3881500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510" y="1926"/>
                    <a:pt x="1985" y="2452"/>
                    <a:pt x="1284" y="2452"/>
                  </a:cubicBezTo>
                  <a:cubicBezTo>
                    <a:pt x="584" y="2510"/>
                    <a:pt x="0" y="1985"/>
                    <a:pt x="0" y="1226"/>
                  </a:cubicBezTo>
                  <a:cubicBezTo>
                    <a:pt x="0" y="525"/>
                    <a:pt x="584" y="0"/>
                    <a:pt x="1284" y="0"/>
                  </a:cubicBezTo>
                  <a:cubicBezTo>
                    <a:pt x="1985" y="0"/>
                    <a:pt x="2510" y="525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" name="Google Shape;1983;p6"/>
            <p:cNvSpPr/>
            <p:nvPr/>
          </p:nvSpPr>
          <p:spPr>
            <a:xfrm>
              <a:off x="6333050" y="2447425"/>
              <a:ext cx="61325" cy="59875"/>
            </a:xfrm>
            <a:custGeom>
              <a:avLst/>
              <a:gdLst/>
              <a:ahLst/>
              <a:cxnLst/>
              <a:rect l="l" t="t" r="r" b="b"/>
              <a:pathLst>
                <a:path w="2453" h="2395" extrusionOk="0">
                  <a:moveTo>
                    <a:pt x="2452" y="1168"/>
                  </a:moveTo>
                  <a:cubicBezTo>
                    <a:pt x="2452" y="1810"/>
                    <a:pt x="1868" y="2394"/>
                    <a:pt x="1226" y="2394"/>
                  </a:cubicBezTo>
                  <a:cubicBezTo>
                    <a:pt x="643" y="2394"/>
                    <a:pt x="59" y="1869"/>
                    <a:pt x="59" y="1227"/>
                  </a:cubicBezTo>
                  <a:cubicBezTo>
                    <a:pt x="1" y="585"/>
                    <a:pt x="584" y="1"/>
                    <a:pt x="1226" y="1"/>
                  </a:cubicBezTo>
                  <a:cubicBezTo>
                    <a:pt x="1868" y="1"/>
                    <a:pt x="2452" y="585"/>
                    <a:pt x="2452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" name="Google Shape;1984;p6"/>
            <p:cNvSpPr/>
            <p:nvPr/>
          </p:nvSpPr>
          <p:spPr>
            <a:xfrm>
              <a:off x="6086425" y="3919825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227" y="1"/>
                  </a:moveTo>
                  <a:cubicBezTo>
                    <a:pt x="1869" y="1"/>
                    <a:pt x="2453" y="584"/>
                    <a:pt x="2453" y="1226"/>
                  </a:cubicBezTo>
                  <a:cubicBezTo>
                    <a:pt x="2453" y="1869"/>
                    <a:pt x="1869" y="2394"/>
                    <a:pt x="1285" y="2452"/>
                  </a:cubicBezTo>
                  <a:cubicBezTo>
                    <a:pt x="585" y="2452"/>
                    <a:pt x="1" y="1869"/>
                    <a:pt x="59" y="1168"/>
                  </a:cubicBezTo>
                  <a:cubicBezTo>
                    <a:pt x="59" y="584"/>
                    <a:pt x="585" y="1"/>
                    <a:pt x="1227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" name="Google Shape;1985;p6"/>
            <p:cNvSpPr/>
            <p:nvPr/>
          </p:nvSpPr>
          <p:spPr>
            <a:xfrm>
              <a:off x="2657175" y="486175"/>
              <a:ext cx="59850" cy="59875"/>
            </a:xfrm>
            <a:custGeom>
              <a:avLst/>
              <a:gdLst/>
              <a:ahLst/>
              <a:cxnLst/>
              <a:rect l="l" t="t" r="r" b="b"/>
              <a:pathLst>
                <a:path w="2394" h="2395" extrusionOk="0">
                  <a:moveTo>
                    <a:pt x="2394" y="1168"/>
                  </a:moveTo>
                  <a:cubicBezTo>
                    <a:pt x="2394" y="1752"/>
                    <a:pt x="1868" y="2336"/>
                    <a:pt x="1226" y="2394"/>
                  </a:cubicBezTo>
                  <a:cubicBezTo>
                    <a:pt x="584" y="2394"/>
                    <a:pt x="0" y="1810"/>
                    <a:pt x="0" y="1168"/>
                  </a:cubicBezTo>
                  <a:cubicBezTo>
                    <a:pt x="0" y="526"/>
                    <a:pt x="584" y="1"/>
                    <a:pt x="1168" y="1"/>
                  </a:cubicBezTo>
                  <a:cubicBezTo>
                    <a:pt x="1810" y="1"/>
                    <a:pt x="2394" y="526"/>
                    <a:pt x="2394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" name="Google Shape;1986;p6"/>
            <p:cNvSpPr/>
            <p:nvPr/>
          </p:nvSpPr>
          <p:spPr>
            <a:xfrm>
              <a:off x="4126650" y="239575"/>
              <a:ext cx="58400" cy="59850"/>
            </a:xfrm>
            <a:custGeom>
              <a:avLst/>
              <a:gdLst/>
              <a:ahLst/>
              <a:cxnLst/>
              <a:rect l="l" t="t" r="r" b="b"/>
              <a:pathLst>
                <a:path w="2336" h="2394" extrusionOk="0">
                  <a:moveTo>
                    <a:pt x="1168" y="2335"/>
                  </a:moveTo>
                  <a:cubicBezTo>
                    <a:pt x="526" y="2394"/>
                    <a:pt x="0" y="1810"/>
                    <a:pt x="0" y="1226"/>
                  </a:cubicBezTo>
                  <a:cubicBezTo>
                    <a:pt x="0" y="584"/>
                    <a:pt x="526" y="0"/>
                    <a:pt x="1168" y="0"/>
                  </a:cubicBezTo>
                  <a:cubicBezTo>
                    <a:pt x="1752" y="0"/>
                    <a:pt x="2335" y="526"/>
                    <a:pt x="2335" y="1168"/>
                  </a:cubicBezTo>
                  <a:cubicBezTo>
                    <a:pt x="2335" y="1810"/>
                    <a:pt x="1810" y="2335"/>
                    <a:pt x="1168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" name="Google Shape;1987;p6"/>
            <p:cNvSpPr/>
            <p:nvPr/>
          </p:nvSpPr>
          <p:spPr>
            <a:xfrm>
              <a:off x="5845650" y="1223125"/>
              <a:ext cx="56950" cy="58375"/>
            </a:xfrm>
            <a:custGeom>
              <a:avLst/>
              <a:gdLst/>
              <a:ahLst/>
              <a:cxnLst/>
              <a:rect l="l" t="t" r="r" b="b"/>
              <a:pathLst>
                <a:path w="2278" h="2335" extrusionOk="0">
                  <a:moveTo>
                    <a:pt x="2277" y="1167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335"/>
                    <a:pt x="1" y="1810"/>
                    <a:pt x="1" y="1109"/>
                  </a:cubicBezTo>
                  <a:cubicBezTo>
                    <a:pt x="59" y="467"/>
                    <a:pt x="526" y="0"/>
                    <a:pt x="1168" y="0"/>
                  </a:cubicBezTo>
                  <a:cubicBezTo>
                    <a:pt x="1810" y="0"/>
                    <a:pt x="2277" y="525"/>
                    <a:pt x="2277" y="116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" name="Google Shape;1988;p6"/>
            <p:cNvSpPr/>
            <p:nvPr/>
          </p:nvSpPr>
          <p:spPr>
            <a:xfrm>
              <a:off x="3394100" y="241025"/>
              <a:ext cx="58400" cy="56950"/>
            </a:xfrm>
            <a:custGeom>
              <a:avLst/>
              <a:gdLst/>
              <a:ahLst/>
              <a:cxnLst/>
              <a:rect l="l" t="t" r="r" b="b"/>
              <a:pathLst>
                <a:path w="2336" h="2278" extrusionOk="0">
                  <a:moveTo>
                    <a:pt x="2277" y="1168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277"/>
                    <a:pt x="0" y="1752"/>
                    <a:pt x="59" y="1051"/>
                  </a:cubicBezTo>
                  <a:cubicBezTo>
                    <a:pt x="59" y="409"/>
                    <a:pt x="584" y="1"/>
                    <a:pt x="1226" y="1"/>
                  </a:cubicBezTo>
                  <a:cubicBezTo>
                    <a:pt x="1868" y="1"/>
                    <a:pt x="2335" y="526"/>
                    <a:pt x="2277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" name="Google Shape;1989;p6"/>
            <p:cNvSpPr/>
            <p:nvPr/>
          </p:nvSpPr>
          <p:spPr>
            <a:xfrm>
              <a:off x="6335975" y="3185825"/>
              <a:ext cx="56925" cy="56925"/>
            </a:xfrm>
            <a:custGeom>
              <a:avLst/>
              <a:gdLst/>
              <a:ahLst/>
              <a:cxnLst/>
              <a:rect l="l" t="t" r="r" b="b"/>
              <a:pathLst>
                <a:path w="2277" h="2277" extrusionOk="0">
                  <a:moveTo>
                    <a:pt x="1168" y="2277"/>
                  </a:moveTo>
                  <a:cubicBezTo>
                    <a:pt x="526" y="2277"/>
                    <a:pt x="0" y="1810"/>
                    <a:pt x="0" y="1168"/>
                  </a:cubicBezTo>
                  <a:cubicBezTo>
                    <a:pt x="0" y="467"/>
                    <a:pt x="467" y="0"/>
                    <a:pt x="1168" y="0"/>
                  </a:cubicBezTo>
                  <a:cubicBezTo>
                    <a:pt x="1810" y="0"/>
                    <a:pt x="2277" y="526"/>
                    <a:pt x="2277" y="1109"/>
                  </a:cubicBezTo>
                  <a:cubicBezTo>
                    <a:pt x="2277" y="1751"/>
                    <a:pt x="1751" y="2277"/>
                    <a:pt x="1168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" name="Google Shape;1990;p6"/>
            <p:cNvSpPr/>
            <p:nvPr/>
          </p:nvSpPr>
          <p:spPr>
            <a:xfrm>
              <a:off x="5356800" y="731350"/>
              <a:ext cx="56950" cy="55475"/>
            </a:xfrm>
            <a:custGeom>
              <a:avLst/>
              <a:gdLst/>
              <a:ahLst/>
              <a:cxnLst/>
              <a:rect l="l" t="t" r="r" b="b"/>
              <a:pathLst>
                <a:path w="2278" h="2219" extrusionOk="0">
                  <a:moveTo>
                    <a:pt x="1168" y="2218"/>
                  </a:moveTo>
                  <a:cubicBezTo>
                    <a:pt x="526" y="2218"/>
                    <a:pt x="59" y="1810"/>
                    <a:pt x="1" y="1168"/>
                  </a:cubicBezTo>
                  <a:cubicBezTo>
                    <a:pt x="1" y="467"/>
                    <a:pt x="468" y="0"/>
                    <a:pt x="1110" y="0"/>
                  </a:cubicBezTo>
                  <a:cubicBezTo>
                    <a:pt x="1752" y="0"/>
                    <a:pt x="2277" y="467"/>
                    <a:pt x="2277" y="1051"/>
                  </a:cubicBezTo>
                  <a:cubicBezTo>
                    <a:pt x="2277" y="1693"/>
                    <a:pt x="1810" y="2218"/>
                    <a:pt x="1168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" name="Google Shape;1991;p6"/>
            <p:cNvSpPr/>
            <p:nvPr/>
          </p:nvSpPr>
          <p:spPr>
            <a:xfrm>
              <a:off x="1924625" y="979425"/>
              <a:ext cx="52550" cy="52550"/>
            </a:xfrm>
            <a:custGeom>
              <a:avLst/>
              <a:gdLst/>
              <a:ahLst/>
              <a:cxnLst/>
              <a:rect l="l" t="t" r="r" b="b"/>
              <a:pathLst>
                <a:path w="2102" h="2102" extrusionOk="0">
                  <a:moveTo>
                    <a:pt x="2102" y="1051"/>
                  </a:moveTo>
                  <a:cubicBezTo>
                    <a:pt x="2102" y="1576"/>
                    <a:pt x="1635" y="2043"/>
                    <a:pt x="1051" y="2102"/>
                  </a:cubicBezTo>
                  <a:cubicBezTo>
                    <a:pt x="526" y="2102"/>
                    <a:pt x="0" y="1576"/>
                    <a:pt x="0" y="993"/>
                  </a:cubicBezTo>
                  <a:cubicBezTo>
                    <a:pt x="0" y="467"/>
                    <a:pt x="526" y="0"/>
                    <a:pt x="1051" y="0"/>
                  </a:cubicBezTo>
                  <a:cubicBezTo>
                    <a:pt x="1576" y="0"/>
                    <a:pt x="2102" y="467"/>
                    <a:pt x="2102" y="10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" name="Google Shape;1992;p6"/>
            <p:cNvSpPr/>
            <p:nvPr/>
          </p:nvSpPr>
          <p:spPr>
            <a:xfrm>
              <a:off x="6337425" y="22052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1051" y="0"/>
                  </a:moveTo>
                  <a:cubicBezTo>
                    <a:pt x="1577" y="0"/>
                    <a:pt x="2102" y="467"/>
                    <a:pt x="2102" y="993"/>
                  </a:cubicBezTo>
                  <a:cubicBezTo>
                    <a:pt x="2160" y="1576"/>
                    <a:pt x="1635" y="2102"/>
                    <a:pt x="1051" y="2102"/>
                  </a:cubicBezTo>
                  <a:cubicBezTo>
                    <a:pt x="526" y="2043"/>
                    <a:pt x="1" y="1576"/>
                    <a:pt x="1" y="1051"/>
                  </a:cubicBezTo>
                  <a:cubicBezTo>
                    <a:pt x="1" y="467"/>
                    <a:pt x="526" y="0"/>
                    <a:pt x="105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" name="Google Shape;1993;p6"/>
            <p:cNvSpPr/>
            <p:nvPr/>
          </p:nvSpPr>
          <p:spPr>
            <a:xfrm>
              <a:off x="1431400" y="171487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2101" y="1052"/>
                  </a:moveTo>
                  <a:cubicBezTo>
                    <a:pt x="2101" y="1635"/>
                    <a:pt x="1635" y="2102"/>
                    <a:pt x="1051" y="2102"/>
                  </a:cubicBezTo>
                  <a:cubicBezTo>
                    <a:pt x="467" y="2102"/>
                    <a:pt x="0" y="1577"/>
                    <a:pt x="0" y="1052"/>
                  </a:cubicBezTo>
                  <a:cubicBezTo>
                    <a:pt x="0" y="468"/>
                    <a:pt x="525" y="1"/>
                    <a:pt x="1051" y="1"/>
                  </a:cubicBezTo>
                  <a:cubicBezTo>
                    <a:pt x="1576" y="59"/>
                    <a:pt x="2101" y="526"/>
                    <a:pt x="2101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" name="Google Shape;1994;p6"/>
            <p:cNvSpPr/>
            <p:nvPr/>
          </p:nvSpPr>
          <p:spPr>
            <a:xfrm>
              <a:off x="5601950" y="4661125"/>
              <a:ext cx="52575" cy="52575"/>
            </a:xfrm>
            <a:custGeom>
              <a:avLst/>
              <a:gdLst/>
              <a:ahLst/>
              <a:cxnLst/>
              <a:rect l="l" t="t" r="r" b="b"/>
              <a:pathLst>
                <a:path w="2103" h="2103" extrusionOk="0">
                  <a:moveTo>
                    <a:pt x="2102" y="993"/>
                  </a:moveTo>
                  <a:cubicBezTo>
                    <a:pt x="2102" y="1519"/>
                    <a:pt x="1635" y="2044"/>
                    <a:pt x="1052" y="2044"/>
                  </a:cubicBezTo>
                  <a:cubicBezTo>
                    <a:pt x="526" y="2102"/>
                    <a:pt x="1" y="1577"/>
                    <a:pt x="1" y="993"/>
                  </a:cubicBezTo>
                  <a:cubicBezTo>
                    <a:pt x="1" y="468"/>
                    <a:pt x="468" y="1"/>
                    <a:pt x="1052" y="1"/>
                  </a:cubicBezTo>
                  <a:cubicBezTo>
                    <a:pt x="1577" y="1"/>
                    <a:pt x="2044" y="468"/>
                    <a:pt x="2102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" name="Google Shape;1995;p6"/>
            <p:cNvSpPr/>
            <p:nvPr/>
          </p:nvSpPr>
          <p:spPr>
            <a:xfrm>
              <a:off x="4865025" y="51500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2102" y="992"/>
                  </a:moveTo>
                  <a:cubicBezTo>
                    <a:pt x="2161" y="1518"/>
                    <a:pt x="1694" y="2043"/>
                    <a:pt x="1110" y="2101"/>
                  </a:cubicBezTo>
                  <a:cubicBezTo>
                    <a:pt x="526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2" y="0"/>
                  </a:cubicBezTo>
                  <a:cubicBezTo>
                    <a:pt x="1577" y="0"/>
                    <a:pt x="2102" y="467"/>
                    <a:pt x="2102" y="99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" name="Google Shape;1996;p6"/>
            <p:cNvSpPr/>
            <p:nvPr/>
          </p:nvSpPr>
          <p:spPr>
            <a:xfrm>
              <a:off x="4376175" y="242500"/>
              <a:ext cx="52575" cy="52550"/>
            </a:xfrm>
            <a:custGeom>
              <a:avLst/>
              <a:gdLst/>
              <a:ahLst/>
              <a:cxnLst/>
              <a:rect l="l" t="t" r="r" b="b"/>
              <a:pathLst>
                <a:path w="2103" h="2102" extrusionOk="0">
                  <a:moveTo>
                    <a:pt x="2102" y="1109"/>
                  </a:moveTo>
                  <a:cubicBezTo>
                    <a:pt x="2044" y="1634"/>
                    <a:pt x="1577" y="2101"/>
                    <a:pt x="1051" y="2101"/>
                  </a:cubicBezTo>
                  <a:cubicBezTo>
                    <a:pt x="468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1" y="58"/>
                  </a:cubicBezTo>
                  <a:cubicBezTo>
                    <a:pt x="1635" y="58"/>
                    <a:pt x="2102" y="525"/>
                    <a:pt x="2102" y="110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" name="Google Shape;1997;p6"/>
            <p:cNvSpPr/>
            <p:nvPr/>
          </p:nvSpPr>
          <p:spPr>
            <a:xfrm>
              <a:off x="1190625" y="2942125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8"/>
                    <a:pt x="1518" y="1985"/>
                    <a:pt x="992" y="1985"/>
                  </a:cubicBezTo>
                  <a:cubicBezTo>
                    <a:pt x="409" y="1985"/>
                    <a:pt x="0" y="1576"/>
                    <a:pt x="0" y="993"/>
                  </a:cubicBezTo>
                  <a:cubicBezTo>
                    <a:pt x="0" y="409"/>
                    <a:pt x="350" y="117"/>
                    <a:pt x="876" y="59"/>
                  </a:cubicBezTo>
                  <a:cubicBezTo>
                    <a:pt x="1459" y="0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" name="Google Shape;1998;p6"/>
            <p:cNvSpPr/>
            <p:nvPr/>
          </p:nvSpPr>
          <p:spPr>
            <a:xfrm>
              <a:off x="2169775" y="734250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1927" y="935"/>
                  </a:moveTo>
                  <a:cubicBezTo>
                    <a:pt x="1868" y="1577"/>
                    <a:pt x="1577" y="1927"/>
                    <a:pt x="935" y="1927"/>
                  </a:cubicBezTo>
                  <a:cubicBezTo>
                    <a:pt x="351" y="1927"/>
                    <a:pt x="1" y="1577"/>
                    <a:pt x="1" y="935"/>
                  </a:cubicBezTo>
                  <a:cubicBezTo>
                    <a:pt x="59" y="410"/>
                    <a:pt x="351" y="59"/>
                    <a:pt x="935" y="59"/>
                  </a:cubicBezTo>
                  <a:cubicBezTo>
                    <a:pt x="1577" y="1"/>
                    <a:pt x="1810" y="410"/>
                    <a:pt x="1927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" name="Google Shape;1999;p6"/>
            <p:cNvSpPr/>
            <p:nvPr/>
          </p:nvSpPr>
          <p:spPr>
            <a:xfrm>
              <a:off x="1190625" y="2695500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9"/>
                    <a:pt x="1518" y="1927"/>
                    <a:pt x="992" y="1985"/>
                  </a:cubicBezTo>
                  <a:cubicBezTo>
                    <a:pt x="409" y="1985"/>
                    <a:pt x="0" y="1577"/>
                    <a:pt x="0" y="993"/>
                  </a:cubicBezTo>
                  <a:cubicBezTo>
                    <a:pt x="0" y="409"/>
                    <a:pt x="350" y="118"/>
                    <a:pt x="876" y="59"/>
                  </a:cubicBezTo>
                  <a:cubicBezTo>
                    <a:pt x="1459" y="1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" name="Google Shape;2000;p6"/>
            <p:cNvSpPr/>
            <p:nvPr/>
          </p:nvSpPr>
          <p:spPr>
            <a:xfrm>
              <a:off x="6340350" y="3432425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934" y="1927"/>
                  </a:moveTo>
                  <a:cubicBezTo>
                    <a:pt x="409" y="1927"/>
                    <a:pt x="0" y="1519"/>
                    <a:pt x="0" y="935"/>
                  </a:cubicBezTo>
                  <a:cubicBezTo>
                    <a:pt x="0" y="410"/>
                    <a:pt x="467" y="1"/>
                    <a:pt x="993" y="1"/>
                  </a:cubicBezTo>
                  <a:cubicBezTo>
                    <a:pt x="1576" y="59"/>
                    <a:pt x="1868" y="410"/>
                    <a:pt x="1927" y="935"/>
                  </a:cubicBezTo>
                  <a:cubicBezTo>
                    <a:pt x="1927" y="1519"/>
                    <a:pt x="1518" y="1927"/>
                    <a:pt x="934" y="19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" name="Google Shape;2001;p6"/>
            <p:cNvSpPr/>
            <p:nvPr/>
          </p:nvSpPr>
          <p:spPr>
            <a:xfrm>
              <a:off x="3151850" y="245400"/>
              <a:ext cx="48200" cy="46725"/>
            </a:xfrm>
            <a:custGeom>
              <a:avLst/>
              <a:gdLst/>
              <a:ahLst/>
              <a:cxnLst/>
              <a:rect l="l" t="t" r="r" b="b"/>
              <a:pathLst>
                <a:path w="1928" h="1869" extrusionOk="0">
                  <a:moveTo>
                    <a:pt x="1927" y="993"/>
                  </a:moveTo>
                  <a:cubicBezTo>
                    <a:pt x="1869" y="1518"/>
                    <a:pt x="1577" y="1869"/>
                    <a:pt x="993" y="1869"/>
                  </a:cubicBezTo>
                  <a:cubicBezTo>
                    <a:pt x="410" y="1869"/>
                    <a:pt x="1" y="1402"/>
                    <a:pt x="59" y="876"/>
                  </a:cubicBezTo>
                  <a:cubicBezTo>
                    <a:pt x="118" y="293"/>
                    <a:pt x="468" y="1"/>
                    <a:pt x="1052" y="1"/>
                  </a:cubicBezTo>
                  <a:cubicBezTo>
                    <a:pt x="1635" y="59"/>
                    <a:pt x="1869" y="409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" name="Google Shape;2002;p6"/>
            <p:cNvSpPr/>
            <p:nvPr/>
          </p:nvSpPr>
          <p:spPr>
            <a:xfrm>
              <a:off x="5850025" y="4415975"/>
              <a:ext cx="48200" cy="48175"/>
            </a:xfrm>
            <a:custGeom>
              <a:avLst/>
              <a:gdLst/>
              <a:ahLst/>
              <a:cxnLst/>
              <a:rect l="l" t="t" r="r" b="b"/>
              <a:pathLst>
                <a:path w="1928" h="1927" extrusionOk="0">
                  <a:moveTo>
                    <a:pt x="935" y="1"/>
                  </a:moveTo>
                  <a:cubicBezTo>
                    <a:pt x="1519" y="1"/>
                    <a:pt x="1927" y="409"/>
                    <a:pt x="1927" y="935"/>
                  </a:cubicBezTo>
                  <a:cubicBezTo>
                    <a:pt x="1927" y="1518"/>
                    <a:pt x="1519" y="1927"/>
                    <a:pt x="993" y="1927"/>
                  </a:cubicBezTo>
                  <a:cubicBezTo>
                    <a:pt x="410" y="1869"/>
                    <a:pt x="59" y="1577"/>
                    <a:pt x="59" y="993"/>
                  </a:cubicBezTo>
                  <a:cubicBezTo>
                    <a:pt x="1" y="468"/>
                    <a:pt x="410" y="1"/>
                    <a:pt x="9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" name="Google Shape;2003;p6"/>
            <p:cNvSpPr/>
            <p:nvPr/>
          </p:nvSpPr>
          <p:spPr>
            <a:xfrm>
              <a:off x="3640725" y="5393675"/>
              <a:ext cx="49625" cy="49650"/>
            </a:xfrm>
            <a:custGeom>
              <a:avLst/>
              <a:gdLst/>
              <a:ahLst/>
              <a:cxnLst/>
              <a:rect l="l" t="t" r="r" b="b"/>
              <a:pathLst>
                <a:path w="1985" h="1986" extrusionOk="0">
                  <a:moveTo>
                    <a:pt x="934" y="1985"/>
                  </a:moveTo>
                  <a:cubicBezTo>
                    <a:pt x="409" y="1927"/>
                    <a:pt x="0" y="1460"/>
                    <a:pt x="58" y="935"/>
                  </a:cubicBezTo>
                  <a:cubicBezTo>
                    <a:pt x="117" y="351"/>
                    <a:pt x="584" y="1"/>
                    <a:pt x="1109" y="59"/>
                  </a:cubicBezTo>
                  <a:cubicBezTo>
                    <a:pt x="1693" y="118"/>
                    <a:pt x="1985" y="468"/>
                    <a:pt x="1985" y="1052"/>
                  </a:cubicBezTo>
                  <a:cubicBezTo>
                    <a:pt x="1985" y="1577"/>
                    <a:pt x="1518" y="1985"/>
                    <a:pt x="934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" name="Google Shape;2004;p6"/>
            <p:cNvSpPr/>
            <p:nvPr/>
          </p:nvSpPr>
          <p:spPr>
            <a:xfrm>
              <a:off x="3884400" y="5393675"/>
              <a:ext cx="48200" cy="49650"/>
            </a:xfrm>
            <a:custGeom>
              <a:avLst/>
              <a:gdLst/>
              <a:ahLst/>
              <a:cxnLst/>
              <a:rect l="l" t="t" r="r" b="b"/>
              <a:pathLst>
                <a:path w="1928" h="1986" extrusionOk="0">
                  <a:moveTo>
                    <a:pt x="1927" y="993"/>
                  </a:moveTo>
                  <a:cubicBezTo>
                    <a:pt x="1927" y="1577"/>
                    <a:pt x="1519" y="1985"/>
                    <a:pt x="993" y="1985"/>
                  </a:cubicBezTo>
                  <a:cubicBezTo>
                    <a:pt x="409" y="1985"/>
                    <a:pt x="1" y="1519"/>
                    <a:pt x="1" y="993"/>
                  </a:cubicBezTo>
                  <a:cubicBezTo>
                    <a:pt x="59" y="409"/>
                    <a:pt x="409" y="59"/>
                    <a:pt x="935" y="59"/>
                  </a:cubicBezTo>
                  <a:cubicBezTo>
                    <a:pt x="1519" y="1"/>
                    <a:pt x="1927" y="468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" name="Google Shape;2005;p6"/>
            <p:cNvSpPr/>
            <p:nvPr/>
          </p:nvSpPr>
          <p:spPr>
            <a:xfrm>
              <a:off x="1190625" y="2454725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1868" y="935"/>
                  </a:moveTo>
                  <a:cubicBezTo>
                    <a:pt x="1809" y="1518"/>
                    <a:pt x="1459" y="1869"/>
                    <a:pt x="934" y="1810"/>
                  </a:cubicBezTo>
                  <a:cubicBezTo>
                    <a:pt x="350" y="1810"/>
                    <a:pt x="0" y="1402"/>
                    <a:pt x="58" y="876"/>
                  </a:cubicBezTo>
                  <a:cubicBezTo>
                    <a:pt x="117" y="351"/>
                    <a:pt x="467" y="1"/>
                    <a:pt x="992" y="1"/>
                  </a:cubicBezTo>
                  <a:cubicBezTo>
                    <a:pt x="1518" y="1"/>
                    <a:pt x="1809" y="409"/>
                    <a:pt x="1868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" name="Google Shape;2006;p6"/>
            <p:cNvSpPr/>
            <p:nvPr/>
          </p:nvSpPr>
          <p:spPr>
            <a:xfrm>
              <a:off x="1434300" y="39227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460" y="117"/>
                    <a:pt x="1869" y="409"/>
                    <a:pt x="1810" y="993"/>
                  </a:cubicBezTo>
                  <a:cubicBezTo>
                    <a:pt x="1810" y="1518"/>
                    <a:pt x="1460" y="1868"/>
                    <a:pt x="876" y="1868"/>
                  </a:cubicBezTo>
                  <a:cubicBezTo>
                    <a:pt x="351" y="1810"/>
                    <a:pt x="1" y="1460"/>
                    <a:pt x="1" y="934"/>
                  </a:cubicBezTo>
                  <a:cubicBezTo>
                    <a:pt x="1" y="351"/>
                    <a:pt x="351" y="117"/>
                    <a:pt x="9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" name="Google Shape;2007;p6"/>
            <p:cNvSpPr/>
            <p:nvPr/>
          </p:nvSpPr>
          <p:spPr>
            <a:xfrm>
              <a:off x="1680925" y="122457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934"/>
                  </a:moveTo>
                  <a:cubicBezTo>
                    <a:pt x="1810" y="1460"/>
                    <a:pt x="1518" y="1868"/>
                    <a:pt x="934" y="1868"/>
                  </a:cubicBezTo>
                  <a:cubicBezTo>
                    <a:pt x="351" y="1868"/>
                    <a:pt x="0" y="1518"/>
                    <a:pt x="0" y="934"/>
                  </a:cubicBezTo>
                  <a:cubicBezTo>
                    <a:pt x="0" y="409"/>
                    <a:pt x="351" y="59"/>
                    <a:pt x="876" y="59"/>
                  </a:cubicBezTo>
                  <a:cubicBezTo>
                    <a:pt x="1460" y="0"/>
                    <a:pt x="1752" y="351"/>
                    <a:pt x="1868" y="93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" name="Google Shape;2008;p6"/>
            <p:cNvSpPr/>
            <p:nvPr/>
          </p:nvSpPr>
          <p:spPr>
            <a:xfrm>
              <a:off x="5358275" y="4906300"/>
              <a:ext cx="45250" cy="45250"/>
            </a:xfrm>
            <a:custGeom>
              <a:avLst/>
              <a:gdLst/>
              <a:ahLst/>
              <a:cxnLst/>
              <a:rect l="l" t="t" r="r" b="b"/>
              <a:pathLst>
                <a:path w="1810" h="1810" extrusionOk="0">
                  <a:moveTo>
                    <a:pt x="876" y="0"/>
                  </a:moveTo>
                  <a:cubicBezTo>
                    <a:pt x="1459" y="59"/>
                    <a:pt x="1810" y="350"/>
                    <a:pt x="1810" y="876"/>
                  </a:cubicBezTo>
                  <a:cubicBezTo>
                    <a:pt x="1810" y="1459"/>
                    <a:pt x="1518" y="1810"/>
                    <a:pt x="934" y="1810"/>
                  </a:cubicBezTo>
                  <a:cubicBezTo>
                    <a:pt x="409" y="1810"/>
                    <a:pt x="58" y="1518"/>
                    <a:pt x="0" y="992"/>
                  </a:cubicBezTo>
                  <a:cubicBezTo>
                    <a:pt x="0" y="409"/>
                    <a:pt x="350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" name="Google Shape;2009;p6"/>
            <p:cNvSpPr/>
            <p:nvPr/>
          </p:nvSpPr>
          <p:spPr>
            <a:xfrm>
              <a:off x="1192075" y="318582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701"/>
                  </a:moveTo>
                  <a:cubicBezTo>
                    <a:pt x="1751" y="1518"/>
                    <a:pt x="1460" y="1868"/>
                    <a:pt x="876" y="1868"/>
                  </a:cubicBezTo>
                  <a:cubicBezTo>
                    <a:pt x="351" y="1868"/>
                    <a:pt x="0" y="1518"/>
                    <a:pt x="0" y="993"/>
                  </a:cubicBezTo>
                  <a:cubicBezTo>
                    <a:pt x="0" y="409"/>
                    <a:pt x="351" y="0"/>
                    <a:pt x="934" y="117"/>
                  </a:cubicBezTo>
                  <a:cubicBezTo>
                    <a:pt x="1285" y="175"/>
                    <a:pt x="1576" y="526"/>
                    <a:pt x="1868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" name="Google Shape;2010;p6"/>
            <p:cNvSpPr/>
            <p:nvPr/>
          </p:nvSpPr>
          <p:spPr>
            <a:xfrm>
              <a:off x="2660100" y="5152900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992" y="1869"/>
                  </a:moveTo>
                  <a:cubicBezTo>
                    <a:pt x="409" y="1810"/>
                    <a:pt x="0" y="1518"/>
                    <a:pt x="0" y="935"/>
                  </a:cubicBezTo>
                  <a:cubicBezTo>
                    <a:pt x="0" y="351"/>
                    <a:pt x="350" y="1"/>
                    <a:pt x="934" y="1"/>
                  </a:cubicBezTo>
                  <a:cubicBezTo>
                    <a:pt x="1459" y="1"/>
                    <a:pt x="1810" y="351"/>
                    <a:pt x="1810" y="876"/>
                  </a:cubicBezTo>
                  <a:cubicBezTo>
                    <a:pt x="1868" y="1460"/>
                    <a:pt x="1518" y="1752"/>
                    <a:pt x="992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" name="Google Shape;2011;p6"/>
            <p:cNvSpPr/>
            <p:nvPr/>
          </p:nvSpPr>
          <p:spPr>
            <a:xfrm>
              <a:off x="3395550" y="53951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518" y="117"/>
                    <a:pt x="1869" y="350"/>
                    <a:pt x="1869" y="934"/>
                  </a:cubicBezTo>
                  <a:cubicBezTo>
                    <a:pt x="1869" y="1518"/>
                    <a:pt x="1518" y="1868"/>
                    <a:pt x="935" y="1868"/>
                  </a:cubicBezTo>
                  <a:cubicBezTo>
                    <a:pt x="409" y="1868"/>
                    <a:pt x="59" y="1518"/>
                    <a:pt x="59" y="993"/>
                  </a:cubicBezTo>
                  <a:cubicBezTo>
                    <a:pt x="1" y="409"/>
                    <a:pt x="409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" name="Google Shape;2012;p6"/>
            <p:cNvSpPr/>
            <p:nvPr/>
          </p:nvSpPr>
          <p:spPr>
            <a:xfrm>
              <a:off x="4132475" y="5396600"/>
              <a:ext cx="46725" cy="45275"/>
            </a:xfrm>
            <a:custGeom>
              <a:avLst/>
              <a:gdLst/>
              <a:ahLst/>
              <a:cxnLst/>
              <a:rect l="l" t="t" r="r" b="b"/>
              <a:pathLst>
                <a:path w="1869" h="1811" extrusionOk="0">
                  <a:moveTo>
                    <a:pt x="1869" y="876"/>
                  </a:moveTo>
                  <a:cubicBezTo>
                    <a:pt x="1752" y="1460"/>
                    <a:pt x="1460" y="1810"/>
                    <a:pt x="876" y="1810"/>
                  </a:cubicBezTo>
                  <a:cubicBezTo>
                    <a:pt x="351" y="1752"/>
                    <a:pt x="1" y="1402"/>
                    <a:pt x="1" y="818"/>
                  </a:cubicBezTo>
                  <a:cubicBezTo>
                    <a:pt x="59" y="292"/>
                    <a:pt x="409" y="1"/>
                    <a:pt x="935" y="1"/>
                  </a:cubicBezTo>
                  <a:cubicBezTo>
                    <a:pt x="1519" y="1"/>
                    <a:pt x="1752" y="351"/>
                    <a:pt x="1869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" name="Google Shape;2013;p6"/>
            <p:cNvSpPr/>
            <p:nvPr/>
          </p:nvSpPr>
          <p:spPr>
            <a:xfrm>
              <a:off x="1926075" y="4661125"/>
              <a:ext cx="45275" cy="43825"/>
            </a:xfrm>
            <a:custGeom>
              <a:avLst/>
              <a:gdLst/>
              <a:ahLst/>
              <a:cxnLst/>
              <a:rect l="l" t="t" r="r" b="b"/>
              <a:pathLst>
                <a:path w="1811" h="1753" extrusionOk="0">
                  <a:moveTo>
                    <a:pt x="1810" y="993"/>
                  </a:moveTo>
                  <a:cubicBezTo>
                    <a:pt x="1518" y="1227"/>
                    <a:pt x="1227" y="1577"/>
                    <a:pt x="876" y="1635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293" y="1"/>
                    <a:pt x="818" y="59"/>
                  </a:cubicBezTo>
                  <a:cubicBezTo>
                    <a:pt x="1168" y="118"/>
                    <a:pt x="1460" y="410"/>
                    <a:pt x="1810" y="643"/>
                  </a:cubicBezTo>
                  <a:cubicBezTo>
                    <a:pt x="1810" y="760"/>
                    <a:pt x="1810" y="876"/>
                    <a:pt x="1810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" name="Google Shape;2014;p6"/>
            <p:cNvSpPr/>
            <p:nvPr/>
          </p:nvSpPr>
          <p:spPr>
            <a:xfrm>
              <a:off x="5117475" y="493475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2"/>
                  </a:moveTo>
                  <a:cubicBezTo>
                    <a:pt x="1519" y="1285"/>
                    <a:pt x="1227" y="1635"/>
                    <a:pt x="877" y="1694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351" y="1"/>
                    <a:pt x="818" y="59"/>
                  </a:cubicBezTo>
                  <a:cubicBezTo>
                    <a:pt x="1168" y="118"/>
                    <a:pt x="1460" y="468"/>
                    <a:pt x="1810" y="701"/>
                  </a:cubicBezTo>
                  <a:cubicBezTo>
                    <a:pt x="1810" y="818"/>
                    <a:pt x="1810" y="935"/>
                    <a:pt x="1810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" name="Google Shape;2015;p6"/>
            <p:cNvSpPr/>
            <p:nvPr/>
          </p:nvSpPr>
          <p:spPr>
            <a:xfrm>
              <a:off x="6096650" y="1472650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1"/>
                  </a:moveTo>
                  <a:cubicBezTo>
                    <a:pt x="1460" y="1285"/>
                    <a:pt x="1226" y="1635"/>
                    <a:pt x="876" y="1693"/>
                  </a:cubicBezTo>
                  <a:cubicBezTo>
                    <a:pt x="351" y="1752"/>
                    <a:pt x="1" y="1401"/>
                    <a:pt x="1" y="876"/>
                  </a:cubicBezTo>
                  <a:cubicBezTo>
                    <a:pt x="1" y="351"/>
                    <a:pt x="351" y="0"/>
                    <a:pt x="818" y="59"/>
                  </a:cubicBezTo>
                  <a:cubicBezTo>
                    <a:pt x="1168" y="117"/>
                    <a:pt x="1460" y="467"/>
                    <a:pt x="1810" y="701"/>
                  </a:cubicBezTo>
                  <a:lnTo>
                    <a:pt x="1810" y="105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" name="Google Shape;2016;p6"/>
            <p:cNvSpPr/>
            <p:nvPr/>
          </p:nvSpPr>
          <p:spPr>
            <a:xfrm>
              <a:off x="6098100" y="4173750"/>
              <a:ext cx="37975" cy="42325"/>
            </a:xfrm>
            <a:custGeom>
              <a:avLst/>
              <a:gdLst/>
              <a:ahLst/>
              <a:cxnLst/>
              <a:rect l="l" t="t" r="r" b="b"/>
              <a:pathLst>
                <a:path w="1519" h="1693" extrusionOk="0">
                  <a:moveTo>
                    <a:pt x="643" y="1693"/>
                  </a:moveTo>
                  <a:cubicBezTo>
                    <a:pt x="410" y="1401"/>
                    <a:pt x="1" y="1051"/>
                    <a:pt x="59" y="817"/>
                  </a:cubicBezTo>
                  <a:cubicBezTo>
                    <a:pt x="118" y="526"/>
                    <a:pt x="526" y="117"/>
                    <a:pt x="818" y="59"/>
                  </a:cubicBezTo>
                  <a:cubicBezTo>
                    <a:pt x="993" y="0"/>
                    <a:pt x="1460" y="467"/>
                    <a:pt x="1460" y="759"/>
                  </a:cubicBezTo>
                  <a:cubicBezTo>
                    <a:pt x="1519" y="1051"/>
                    <a:pt x="1168" y="1343"/>
                    <a:pt x="993" y="1635"/>
                  </a:cubicBezTo>
                  <a:cubicBezTo>
                    <a:pt x="876" y="1635"/>
                    <a:pt x="760" y="1635"/>
                    <a:pt x="643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" name="Google Shape;2017;p6"/>
            <p:cNvSpPr/>
            <p:nvPr/>
          </p:nvSpPr>
          <p:spPr>
            <a:xfrm>
              <a:off x="1196450" y="2212500"/>
              <a:ext cx="40875" cy="37950"/>
            </a:xfrm>
            <a:custGeom>
              <a:avLst/>
              <a:gdLst/>
              <a:ahLst/>
              <a:cxnLst/>
              <a:rect l="l" t="t" r="r" b="b"/>
              <a:pathLst>
                <a:path w="1635" h="1518" extrusionOk="0">
                  <a:moveTo>
                    <a:pt x="1635" y="934"/>
                  </a:moveTo>
                  <a:cubicBezTo>
                    <a:pt x="1285" y="1109"/>
                    <a:pt x="993" y="1518"/>
                    <a:pt x="701" y="1460"/>
                  </a:cubicBezTo>
                  <a:cubicBezTo>
                    <a:pt x="409" y="1401"/>
                    <a:pt x="59" y="993"/>
                    <a:pt x="0" y="701"/>
                  </a:cubicBezTo>
                  <a:cubicBezTo>
                    <a:pt x="0" y="467"/>
                    <a:pt x="467" y="0"/>
                    <a:pt x="701" y="0"/>
                  </a:cubicBezTo>
                  <a:cubicBezTo>
                    <a:pt x="993" y="0"/>
                    <a:pt x="1343" y="350"/>
                    <a:pt x="1635" y="584"/>
                  </a:cubicBezTo>
                  <a:lnTo>
                    <a:pt x="1635" y="934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" name="Google Shape;2018;p6"/>
            <p:cNvSpPr/>
            <p:nvPr/>
          </p:nvSpPr>
          <p:spPr>
            <a:xfrm>
              <a:off x="6346175" y="1970250"/>
              <a:ext cx="40900" cy="36525"/>
            </a:xfrm>
            <a:custGeom>
              <a:avLst/>
              <a:gdLst/>
              <a:ahLst/>
              <a:cxnLst/>
              <a:rect l="l" t="t" r="r" b="b"/>
              <a:pathLst>
                <a:path w="1636" h="1461" extrusionOk="0">
                  <a:moveTo>
                    <a:pt x="1577" y="935"/>
                  </a:moveTo>
                  <a:cubicBezTo>
                    <a:pt x="1285" y="1110"/>
                    <a:pt x="935" y="1460"/>
                    <a:pt x="701" y="1402"/>
                  </a:cubicBezTo>
                  <a:cubicBezTo>
                    <a:pt x="409" y="1402"/>
                    <a:pt x="59" y="935"/>
                    <a:pt x="1" y="643"/>
                  </a:cubicBezTo>
                  <a:cubicBezTo>
                    <a:pt x="1" y="468"/>
                    <a:pt x="468" y="1"/>
                    <a:pt x="701" y="1"/>
                  </a:cubicBezTo>
                  <a:cubicBezTo>
                    <a:pt x="993" y="1"/>
                    <a:pt x="1285" y="351"/>
                    <a:pt x="1635" y="526"/>
                  </a:cubicBezTo>
                  <a:cubicBezTo>
                    <a:pt x="1635" y="643"/>
                    <a:pt x="1635" y="818"/>
                    <a:pt x="1577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" name="Google Shape;2019;p6"/>
            <p:cNvSpPr/>
            <p:nvPr/>
          </p:nvSpPr>
          <p:spPr>
            <a:xfrm>
              <a:off x="1685300" y="4417450"/>
              <a:ext cx="37975" cy="40875"/>
            </a:xfrm>
            <a:custGeom>
              <a:avLst/>
              <a:gdLst/>
              <a:ahLst/>
              <a:cxnLst/>
              <a:rect l="l" t="t" r="r" b="b"/>
              <a:pathLst>
                <a:path w="1519" h="1635" extrusionOk="0">
                  <a:moveTo>
                    <a:pt x="935" y="0"/>
                  </a:moveTo>
                  <a:cubicBezTo>
                    <a:pt x="1110" y="292"/>
                    <a:pt x="1518" y="642"/>
                    <a:pt x="1460" y="876"/>
                  </a:cubicBezTo>
                  <a:cubicBezTo>
                    <a:pt x="1401" y="1167"/>
                    <a:pt x="993" y="1576"/>
                    <a:pt x="701" y="1576"/>
                  </a:cubicBezTo>
                  <a:cubicBezTo>
                    <a:pt x="468" y="1634"/>
                    <a:pt x="59" y="1167"/>
                    <a:pt x="1" y="934"/>
                  </a:cubicBezTo>
                  <a:cubicBezTo>
                    <a:pt x="1" y="642"/>
                    <a:pt x="351" y="292"/>
                    <a:pt x="584" y="0"/>
                  </a:cubicBezTo>
                  <a:lnTo>
                    <a:pt x="935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" name="Google Shape;2020;p6"/>
            <p:cNvSpPr/>
            <p:nvPr/>
          </p:nvSpPr>
          <p:spPr>
            <a:xfrm>
              <a:off x="4630100" y="246875"/>
              <a:ext cx="37950" cy="40875"/>
            </a:xfrm>
            <a:custGeom>
              <a:avLst/>
              <a:gdLst/>
              <a:ahLst/>
              <a:cxnLst/>
              <a:rect l="l" t="t" r="r" b="b"/>
              <a:pathLst>
                <a:path w="1518" h="1635" extrusionOk="0">
                  <a:moveTo>
                    <a:pt x="934" y="0"/>
                  </a:moveTo>
                  <a:cubicBezTo>
                    <a:pt x="1109" y="292"/>
                    <a:pt x="1518" y="642"/>
                    <a:pt x="1459" y="876"/>
                  </a:cubicBezTo>
                  <a:cubicBezTo>
                    <a:pt x="1401" y="1168"/>
                    <a:pt x="993" y="1576"/>
                    <a:pt x="701" y="1576"/>
                  </a:cubicBezTo>
                  <a:cubicBezTo>
                    <a:pt x="526" y="1635"/>
                    <a:pt x="59" y="1168"/>
                    <a:pt x="59" y="934"/>
                  </a:cubicBezTo>
                  <a:cubicBezTo>
                    <a:pt x="0" y="584"/>
                    <a:pt x="350" y="292"/>
                    <a:pt x="584" y="0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" name="Google Shape;2021;p6"/>
            <p:cNvSpPr/>
            <p:nvPr/>
          </p:nvSpPr>
          <p:spPr>
            <a:xfrm>
              <a:off x="2175625" y="4910675"/>
              <a:ext cx="36500" cy="40875"/>
            </a:xfrm>
            <a:custGeom>
              <a:avLst/>
              <a:gdLst/>
              <a:ahLst/>
              <a:cxnLst/>
              <a:rect l="l" t="t" r="r" b="b"/>
              <a:pathLst>
                <a:path w="1460" h="1635" extrusionOk="0">
                  <a:moveTo>
                    <a:pt x="584" y="1635"/>
                  </a:moveTo>
                  <a:cubicBezTo>
                    <a:pt x="350" y="1343"/>
                    <a:pt x="0" y="1051"/>
                    <a:pt x="0" y="759"/>
                  </a:cubicBezTo>
                  <a:cubicBezTo>
                    <a:pt x="58" y="467"/>
                    <a:pt x="467" y="59"/>
                    <a:pt x="759" y="59"/>
                  </a:cubicBezTo>
                  <a:cubicBezTo>
                    <a:pt x="934" y="0"/>
                    <a:pt x="1401" y="467"/>
                    <a:pt x="1459" y="701"/>
                  </a:cubicBezTo>
                  <a:cubicBezTo>
                    <a:pt x="1459" y="993"/>
                    <a:pt x="1109" y="1343"/>
                    <a:pt x="934" y="1635"/>
                  </a:cubicBezTo>
                  <a:cubicBezTo>
                    <a:pt x="817" y="1635"/>
                    <a:pt x="701" y="1635"/>
                    <a:pt x="584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" name="Google Shape;2022;p6"/>
            <p:cNvSpPr/>
            <p:nvPr/>
          </p:nvSpPr>
          <p:spPr>
            <a:xfrm>
              <a:off x="4379100" y="5399525"/>
              <a:ext cx="40875" cy="36500"/>
            </a:xfrm>
            <a:custGeom>
              <a:avLst/>
              <a:gdLst/>
              <a:ahLst/>
              <a:cxnLst/>
              <a:rect l="l" t="t" r="r" b="b"/>
              <a:pathLst>
                <a:path w="1635" h="1460" extrusionOk="0">
                  <a:moveTo>
                    <a:pt x="59" y="526"/>
                  </a:moveTo>
                  <a:cubicBezTo>
                    <a:pt x="351" y="351"/>
                    <a:pt x="701" y="0"/>
                    <a:pt x="993" y="59"/>
                  </a:cubicBezTo>
                  <a:cubicBezTo>
                    <a:pt x="1226" y="117"/>
                    <a:pt x="1576" y="526"/>
                    <a:pt x="1635" y="818"/>
                  </a:cubicBezTo>
                  <a:cubicBezTo>
                    <a:pt x="1635" y="1051"/>
                    <a:pt x="1168" y="1460"/>
                    <a:pt x="876" y="1460"/>
                  </a:cubicBezTo>
                  <a:cubicBezTo>
                    <a:pt x="584" y="1460"/>
                    <a:pt x="292" y="1109"/>
                    <a:pt x="0" y="876"/>
                  </a:cubicBezTo>
                  <a:cubicBezTo>
                    <a:pt x="0" y="759"/>
                    <a:pt x="59" y="642"/>
                    <a:pt x="59" y="5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" name="Google Shape;2023;p6"/>
            <p:cNvSpPr/>
            <p:nvPr/>
          </p:nvSpPr>
          <p:spPr>
            <a:xfrm>
              <a:off x="2422225" y="497850"/>
              <a:ext cx="43800" cy="35050"/>
            </a:xfrm>
            <a:custGeom>
              <a:avLst/>
              <a:gdLst/>
              <a:ahLst/>
              <a:cxnLst/>
              <a:rect l="l" t="t" r="r" b="b"/>
              <a:pathLst>
                <a:path w="1752" h="1402" extrusionOk="0">
                  <a:moveTo>
                    <a:pt x="1752" y="701"/>
                  </a:moveTo>
                  <a:cubicBezTo>
                    <a:pt x="1285" y="1052"/>
                    <a:pt x="993" y="1402"/>
                    <a:pt x="759" y="1402"/>
                  </a:cubicBezTo>
                  <a:cubicBezTo>
                    <a:pt x="468" y="1402"/>
                    <a:pt x="234" y="993"/>
                    <a:pt x="1" y="760"/>
                  </a:cubicBezTo>
                  <a:cubicBezTo>
                    <a:pt x="234" y="468"/>
                    <a:pt x="409" y="59"/>
                    <a:pt x="701" y="59"/>
                  </a:cubicBezTo>
                  <a:cubicBezTo>
                    <a:pt x="935" y="1"/>
                    <a:pt x="1285" y="351"/>
                    <a:pt x="1752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" name="Google Shape;2024;p6"/>
            <p:cNvSpPr/>
            <p:nvPr/>
          </p:nvSpPr>
          <p:spPr>
            <a:xfrm>
              <a:off x="1203750" y="3439725"/>
              <a:ext cx="27750" cy="36525"/>
            </a:xfrm>
            <a:custGeom>
              <a:avLst/>
              <a:gdLst/>
              <a:ahLst/>
              <a:cxnLst/>
              <a:rect l="l" t="t" r="r" b="b"/>
              <a:pathLst>
                <a:path w="1110" h="1461" extrusionOk="0">
                  <a:moveTo>
                    <a:pt x="351" y="1402"/>
                  </a:moveTo>
                  <a:cubicBezTo>
                    <a:pt x="234" y="1110"/>
                    <a:pt x="59" y="818"/>
                    <a:pt x="0" y="526"/>
                  </a:cubicBezTo>
                  <a:cubicBezTo>
                    <a:pt x="0" y="351"/>
                    <a:pt x="234" y="176"/>
                    <a:pt x="409" y="1"/>
                  </a:cubicBezTo>
                  <a:cubicBezTo>
                    <a:pt x="642" y="234"/>
                    <a:pt x="993" y="409"/>
                    <a:pt x="1051" y="701"/>
                  </a:cubicBezTo>
                  <a:cubicBezTo>
                    <a:pt x="1109" y="876"/>
                    <a:pt x="818" y="1168"/>
                    <a:pt x="642" y="1460"/>
                  </a:cubicBezTo>
                  <a:cubicBezTo>
                    <a:pt x="526" y="1460"/>
                    <a:pt x="467" y="1402"/>
                    <a:pt x="351" y="14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" name="Google Shape;2025;p6"/>
            <p:cNvSpPr/>
            <p:nvPr/>
          </p:nvSpPr>
          <p:spPr>
            <a:xfrm>
              <a:off x="3159150" y="5402450"/>
              <a:ext cx="42350" cy="27750"/>
            </a:xfrm>
            <a:custGeom>
              <a:avLst/>
              <a:gdLst/>
              <a:ahLst/>
              <a:cxnLst/>
              <a:rect l="l" t="t" r="r" b="b"/>
              <a:pathLst>
                <a:path w="1694" h="1110" extrusionOk="0">
                  <a:moveTo>
                    <a:pt x="1694" y="642"/>
                  </a:moveTo>
                  <a:cubicBezTo>
                    <a:pt x="1285" y="876"/>
                    <a:pt x="1051" y="1109"/>
                    <a:pt x="876" y="1051"/>
                  </a:cubicBezTo>
                  <a:cubicBezTo>
                    <a:pt x="584" y="992"/>
                    <a:pt x="293" y="759"/>
                    <a:pt x="1" y="584"/>
                  </a:cubicBezTo>
                  <a:cubicBezTo>
                    <a:pt x="234" y="409"/>
                    <a:pt x="468" y="0"/>
                    <a:pt x="701" y="0"/>
                  </a:cubicBezTo>
                  <a:cubicBezTo>
                    <a:pt x="935" y="0"/>
                    <a:pt x="1227" y="350"/>
                    <a:pt x="1635" y="64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" name="Google Shape;2026;p6"/>
            <p:cNvSpPr/>
            <p:nvPr/>
          </p:nvSpPr>
          <p:spPr>
            <a:xfrm>
              <a:off x="2914000" y="258550"/>
              <a:ext cx="36500" cy="26275"/>
            </a:xfrm>
            <a:custGeom>
              <a:avLst/>
              <a:gdLst/>
              <a:ahLst/>
              <a:cxnLst/>
              <a:rect l="l" t="t" r="r" b="b"/>
              <a:pathLst>
                <a:path w="1460" h="1051" extrusionOk="0">
                  <a:moveTo>
                    <a:pt x="1460" y="0"/>
                  </a:moveTo>
                  <a:cubicBezTo>
                    <a:pt x="1285" y="467"/>
                    <a:pt x="1226" y="759"/>
                    <a:pt x="1051" y="934"/>
                  </a:cubicBezTo>
                  <a:cubicBezTo>
                    <a:pt x="876" y="1051"/>
                    <a:pt x="526" y="1051"/>
                    <a:pt x="292" y="992"/>
                  </a:cubicBezTo>
                  <a:cubicBezTo>
                    <a:pt x="176" y="934"/>
                    <a:pt x="117" y="701"/>
                    <a:pt x="1" y="584"/>
                  </a:cubicBezTo>
                  <a:cubicBezTo>
                    <a:pt x="176" y="467"/>
                    <a:pt x="351" y="350"/>
                    <a:pt x="584" y="234"/>
                  </a:cubicBezTo>
                  <a:cubicBezTo>
                    <a:pt x="759" y="175"/>
                    <a:pt x="993" y="117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" name="Google Shape;2027;p6"/>
            <p:cNvSpPr/>
            <p:nvPr/>
          </p:nvSpPr>
          <p:spPr>
            <a:xfrm>
              <a:off x="6349100" y="3686350"/>
              <a:ext cx="24825" cy="33575"/>
            </a:xfrm>
            <a:custGeom>
              <a:avLst/>
              <a:gdLst/>
              <a:ahLst/>
              <a:cxnLst/>
              <a:rect l="l" t="t" r="r" b="b"/>
              <a:pathLst>
                <a:path w="993" h="1343" extrusionOk="0">
                  <a:moveTo>
                    <a:pt x="993" y="0"/>
                  </a:moveTo>
                  <a:cubicBezTo>
                    <a:pt x="935" y="351"/>
                    <a:pt x="876" y="526"/>
                    <a:pt x="818" y="759"/>
                  </a:cubicBezTo>
                  <a:cubicBezTo>
                    <a:pt x="701" y="934"/>
                    <a:pt x="526" y="1109"/>
                    <a:pt x="409" y="1343"/>
                  </a:cubicBezTo>
                  <a:cubicBezTo>
                    <a:pt x="292" y="1168"/>
                    <a:pt x="1" y="1051"/>
                    <a:pt x="1" y="876"/>
                  </a:cubicBezTo>
                  <a:cubicBezTo>
                    <a:pt x="1" y="584"/>
                    <a:pt x="117" y="292"/>
                    <a:pt x="292" y="117"/>
                  </a:cubicBezTo>
                  <a:cubicBezTo>
                    <a:pt x="409" y="0"/>
                    <a:pt x="643" y="59"/>
                    <a:pt x="9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8" name="Google Shape;2028;p6"/>
          <p:cNvGrpSpPr/>
          <p:nvPr/>
        </p:nvGrpSpPr>
        <p:grpSpPr>
          <a:xfrm>
            <a:off x="111708" y="47392"/>
            <a:ext cx="572284" cy="927278"/>
            <a:chOff x="111708" y="47392"/>
            <a:chExt cx="572284" cy="927278"/>
          </a:xfrm>
        </p:grpSpPr>
        <p:grpSp>
          <p:nvGrpSpPr>
            <p:cNvPr id="2029" name="Google Shape;2029;p6"/>
            <p:cNvGrpSpPr/>
            <p:nvPr/>
          </p:nvGrpSpPr>
          <p:grpSpPr>
            <a:xfrm flipH="1">
              <a:off x="164458" y="47392"/>
              <a:ext cx="519534" cy="488563"/>
              <a:chOff x="3653077" y="1039327"/>
              <a:chExt cx="672448" cy="632363"/>
            </a:xfrm>
          </p:grpSpPr>
          <p:sp>
            <p:nvSpPr>
              <p:cNvPr id="2030" name="Google Shape;2030;p6"/>
              <p:cNvSpPr/>
              <p:nvPr/>
            </p:nvSpPr>
            <p:spPr>
              <a:xfrm>
                <a:off x="3653077" y="1333072"/>
                <a:ext cx="338627" cy="338618"/>
              </a:xfrm>
              <a:custGeom>
                <a:avLst/>
                <a:gdLst/>
                <a:ahLst/>
                <a:cxnLst/>
                <a:rect l="l" t="t" r="r" b="b"/>
                <a:pathLst>
                  <a:path w="38048" h="38047" extrusionOk="0">
                    <a:moveTo>
                      <a:pt x="11630" y="0"/>
                    </a:moveTo>
                    <a:lnTo>
                      <a:pt x="11630" y="11697"/>
                    </a:lnTo>
                    <a:lnTo>
                      <a:pt x="1" y="11697"/>
                    </a:lnTo>
                    <a:lnTo>
                      <a:pt x="1" y="26418"/>
                    </a:lnTo>
                    <a:lnTo>
                      <a:pt x="11630" y="26418"/>
                    </a:lnTo>
                    <a:lnTo>
                      <a:pt x="11630" y="38047"/>
                    </a:lnTo>
                    <a:lnTo>
                      <a:pt x="26351" y="38047"/>
                    </a:lnTo>
                    <a:lnTo>
                      <a:pt x="26351" y="26418"/>
                    </a:lnTo>
                    <a:lnTo>
                      <a:pt x="38047" y="26418"/>
                    </a:lnTo>
                    <a:lnTo>
                      <a:pt x="38047" y="11697"/>
                    </a:lnTo>
                    <a:lnTo>
                      <a:pt x="26351" y="11697"/>
                    </a:lnTo>
                    <a:lnTo>
                      <a:pt x="26351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chemeClr val="dk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1" name="Google Shape;2031;p6"/>
              <p:cNvSpPr/>
              <p:nvPr/>
            </p:nvSpPr>
            <p:spPr>
              <a:xfrm>
                <a:off x="3991695" y="1039327"/>
                <a:ext cx="333830" cy="333839"/>
              </a:xfrm>
              <a:custGeom>
                <a:avLst/>
                <a:gdLst/>
                <a:ahLst/>
                <a:cxnLst/>
                <a:rect l="l" t="t" r="r" b="b"/>
                <a:pathLst>
                  <a:path w="37509" h="37510" extrusionOk="0">
                    <a:moveTo>
                      <a:pt x="11495" y="1"/>
                    </a:moveTo>
                    <a:lnTo>
                      <a:pt x="11495" y="11495"/>
                    </a:lnTo>
                    <a:lnTo>
                      <a:pt x="0" y="11495"/>
                    </a:lnTo>
                    <a:lnTo>
                      <a:pt x="0" y="26015"/>
                    </a:lnTo>
                    <a:lnTo>
                      <a:pt x="11495" y="26015"/>
                    </a:lnTo>
                    <a:lnTo>
                      <a:pt x="11495" y="37509"/>
                    </a:lnTo>
                    <a:lnTo>
                      <a:pt x="26014" y="37509"/>
                    </a:lnTo>
                    <a:lnTo>
                      <a:pt x="26014" y="26015"/>
                    </a:lnTo>
                    <a:lnTo>
                      <a:pt x="37509" y="26015"/>
                    </a:lnTo>
                    <a:lnTo>
                      <a:pt x="37509" y="11495"/>
                    </a:lnTo>
                    <a:lnTo>
                      <a:pt x="26014" y="11495"/>
                    </a:lnTo>
                    <a:lnTo>
                      <a:pt x="26014" y="1"/>
                    </a:lnTo>
                    <a:close/>
                  </a:path>
                </a:pathLst>
              </a:custGeom>
              <a:solidFill>
                <a:srgbClr val="29ABD9">
                  <a:alpha val="79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032" name="Google Shape;2032;p6"/>
            <p:cNvSpPr/>
            <p:nvPr/>
          </p:nvSpPr>
          <p:spPr>
            <a:xfrm>
              <a:off x="111708" y="650896"/>
              <a:ext cx="170668" cy="170668"/>
            </a:xfrm>
            <a:custGeom>
              <a:avLst/>
              <a:gdLst/>
              <a:ahLst/>
              <a:cxnLst/>
              <a:rect l="l" t="t" r="r" b="b"/>
              <a:pathLst>
                <a:path w="20637" h="20637" extrusionOk="0">
                  <a:moveTo>
                    <a:pt x="6319" y="1"/>
                  </a:moveTo>
                  <a:lnTo>
                    <a:pt x="6319" y="6319"/>
                  </a:lnTo>
                  <a:lnTo>
                    <a:pt x="0" y="6319"/>
                  </a:lnTo>
                  <a:lnTo>
                    <a:pt x="0" y="14251"/>
                  </a:lnTo>
                  <a:lnTo>
                    <a:pt x="6319" y="14251"/>
                  </a:lnTo>
                  <a:lnTo>
                    <a:pt x="6319" y="20637"/>
                  </a:lnTo>
                  <a:lnTo>
                    <a:pt x="14251" y="20637"/>
                  </a:lnTo>
                  <a:lnTo>
                    <a:pt x="14251" y="14251"/>
                  </a:lnTo>
                  <a:lnTo>
                    <a:pt x="20637" y="14251"/>
                  </a:lnTo>
                  <a:lnTo>
                    <a:pt x="20637" y="6319"/>
                  </a:lnTo>
                  <a:lnTo>
                    <a:pt x="14251" y="6319"/>
                  </a:lnTo>
                  <a:lnTo>
                    <a:pt x="14251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" name="Google Shape;2033;p6"/>
            <p:cNvSpPr/>
            <p:nvPr/>
          </p:nvSpPr>
          <p:spPr>
            <a:xfrm>
              <a:off x="545251" y="883970"/>
              <a:ext cx="90700" cy="90700"/>
            </a:xfrm>
            <a:custGeom>
              <a:avLst/>
              <a:gdLst/>
              <a:ahLst/>
              <a:cxnLst/>
              <a:rect l="l" t="t" r="r" b="b"/>
              <a:pathLst>
                <a:path w="20637" h="20637" extrusionOk="0">
                  <a:moveTo>
                    <a:pt x="6319" y="1"/>
                  </a:moveTo>
                  <a:lnTo>
                    <a:pt x="6319" y="6319"/>
                  </a:lnTo>
                  <a:lnTo>
                    <a:pt x="0" y="6319"/>
                  </a:lnTo>
                  <a:lnTo>
                    <a:pt x="0" y="14251"/>
                  </a:lnTo>
                  <a:lnTo>
                    <a:pt x="6319" y="14251"/>
                  </a:lnTo>
                  <a:lnTo>
                    <a:pt x="6319" y="20637"/>
                  </a:lnTo>
                  <a:lnTo>
                    <a:pt x="14251" y="20637"/>
                  </a:lnTo>
                  <a:lnTo>
                    <a:pt x="14251" y="14251"/>
                  </a:lnTo>
                  <a:lnTo>
                    <a:pt x="20637" y="14251"/>
                  </a:lnTo>
                  <a:lnTo>
                    <a:pt x="20637" y="6319"/>
                  </a:lnTo>
                  <a:lnTo>
                    <a:pt x="14251" y="6319"/>
                  </a:lnTo>
                  <a:lnTo>
                    <a:pt x="14251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155816539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Google Shape;9;p2"/>
          <p:cNvPicPr preferRelativeResize="0"/>
          <p:nvPr/>
        </p:nvPicPr>
        <p:blipFill rotWithShape="1">
          <a:blip r:embed="rId2">
            <a:alphaModFix/>
          </a:blip>
          <a:srcRect l="21453" r="19185"/>
          <a:stretch/>
        </p:blipFill>
        <p:spPr>
          <a:xfrm>
            <a:off x="-34600" y="346125"/>
            <a:ext cx="9386527" cy="40992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0" name="Google Shape;10;p2"/>
          <p:cNvGrpSpPr/>
          <p:nvPr/>
        </p:nvGrpSpPr>
        <p:grpSpPr>
          <a:xfrm>
            <a:off x="-495837" y="-417716"/>
            <a:ext cx="2856614" cy="2856614"/>
            <a:chOff x="1190625" y="238125"/>
            <a:chExt cx="5205200" cy="5205200"/>
          </a:xfrm>
        </p:grpSpPr>
        <p:sp>
          <p:nvSpPr>
            <p:cNvPr id="11" name="Google Shape;11;p2"/>
            <p:cNvSpPr/>
            <p:nvPr/>
          </p:nvSpPr>
          <p:spPr>
            <a:xfrm>
              <a:off x="3537100" y="2352575"/>
              <a:ext cx="739875" cy="745725"/>
            </a:xfrm>
            <a:custGeom>
              <a:avLst/>
              <a:gdLst/>
              <a:ahLst/>
              <a:cxnLst/>
              <a:rect l="l" t="t" r="r" b="b"/>
              <a:pathLst>
                <a:path w="29595" h="29829" extrusionOk="0">
                  <a:moveTo>
                    <a:pt x="19963" y="23699"/>
                  </a:moveTo>
                  <a:cubicBezTo>
                    <a:pt x="20956" y="20839"/>
                    <a:pt x="23057" y="19438"/>
                    <a:pt x="25509" y="19847"/>
                  </a:cubicBezTo>
                  <a:cubicBezTo>
                    <a:pt x="27785" y="20197"/>
                    <a:pt x="29478" y="22123"/>
                    <a:pt x="29536" y="24400"/>
                  </a:cubicBezTo>
                  <a:cubicBezTo>
                    <a:pt x="29595" y="26793"/>
                    <a:pt x="28077" y="28777"/>
                    <a:pt x="25684" y="29303"/>
                  </a:cubicBezTo>
                  <a:cubicBezTo>
                    <a:pt x="23232" y="29828"/>
                    <a:pt x="21189" y="28544"/>
                    <a:pt x="19963" y="25625"/>
                  </a:cubicBezTo>
                  <a:cubicBezTo>
                    <a:pt x="19146" y="28135"/>
                    <a:pt x="17512" y="29595"/>
                    <a:pt x="14768" y="29536"/>
                  </a:cubicBezTo>
                  <a:cubicBezTo>
                    <a:pt x="12609" y="29536"/>
                    <a:pt x="11266" y="28369"/>
                    <a:pt x="10040" y="25567"/>
                  </a:cubicBezTo>
                  <a:cubicBezTo>
                    <a:pt x="9690" y="26910"/>
                    <a:pt x="8990" y="27960"/>
                    <a:pt x="7881" y="28661"/>
                  </a:cubicBezTo>
                  <a:cubicBezTo>
                    <a:pt x="6830" y="29420"/>
                    <a:pt x="5604" y="29711"/>
                    <a:pt x="4320" y="29478"/>
                  </a:cubicBezTo>
                  <a:cubicBezTo>
                    <a:pt x="2044" y="29069"/>
                    <a:pt x="409" y="27201"/>
                    <a:pt x="234" y="25042"/>
                  </a:cubicBezTo>
                  <a:cubicBezTo>
                    <a:pt x="59" y="22532"/>
                    <a:pt x="1402" y="20664"/>
                    <a:pt x="4145" y="19672"/>
                  </a:cubicBezTo>
                  <a:cubicBezTo>
                    <a:pt x="1518" y="18796"/>
                    <a:pt x="1" y="17103"/>
                    <a:pt x="176" y="14243"/>
                  </a:cubicBezTo>
                  <a:cubicBezTo>
                    <a:pt x="351" y="12200"/>
                    <a:pt x="1577" y="10741"/>
                    <a:pt x="4203" y="9749"/>
                  </a:cubicBezTo>
                  <a:cubicBezTo>
                    <a:pt x="2744" y="9340"/>
                    <a:pt x="1635" y="8581"/>
                    <a:pt x="993" y="7355"/>
                  </a:cubicBezTo>
                  <a:cubicBezTo>
                    <a:pt x="293" y="6071"/>
                    <a:pt x="176" y="4787"/>
                    <a:pt x="643" y="3445"/>
                  </a:cubicBezTo>
                  <a:cubicBezTo>
                    <a:pt x="1343" y="1285"/>
                    <a:pt x="3386" y="1"/>
                    <a:pt x="5721" y="234"/>
                  </a:cubicBezTo>
                  <a:cubicBezTo>
                    <a:pt x="7822" y="409"/>
                    <a:pt x="9632" y="2161"/>
                    <a:pt x="9924" y="4320"/>
                  </a:cubicBezTo>
                  <a:cubicBezTo>
                    <a:pt x="10274" y="6713"/>
                    <a:pt x="8990" y="8640"/>
                    <a:pt x="6130" y="9807"/>
                  </a:cubicBezTo>
                  <a:cubicBezTo>
                    <a:pt x="8114" y="10332"/>
                    <a:pt x="9457" y="11558"/>
                    <a:pt x="10040" y="13660"/>
                  </a:cubicBezTo>
                  <a:cubicBezTo>
                    <a:pt x="10683" y="11617"/>
                    <a:pt x="11908" y="10332"/>
                    <a:pt x="13893" y="9749"/>
                  </a:cubicBezTo>
                  <a:cubicBezTo>
                    <a:pt x="11091" y="8581"/>
                    <a:pt x="9807" y="6538"/>
                    <a:pt x="10274" y="4087"/>
                  </a:cubicBezTo>
                  <a:cubicBezTo>
                    <a:pt x="10741" y="1752"/>
                    <a:pt x="12784" y="118"/>
                    <a:pt x="15177" y="176"/>
                  </a:cubicBezTo>
                  <a:cubicBezTo>
                    <a:pt x="17395" y="234"/>
                    <a:pt x="19380" y="1869"/>
                    <a:pt x="19788" y="4087"/>
                  </a:cubicBezTo>
                  <a:cubicBezTo>
                    <a:pt x="20197" y="6597"/>
                    <a:pt x="18913" y="8698"/>
                    <a:pt x="16111" y="9749"/>
                  </a:cubicBezTo>
                  <a:cubicBezTo>
                    <a:pt x="18096" y="10332"/>
                    <a:pt x="19380" y="11617"/>
                    <a:pt x="19963" y="13660"/>
                  </a:cubicBezTo>
                  <a:cubicBezTo>
                    <a:pt x="20430" y="12259"/>
                    <a:pt x="21131" y="11266"/>
                    <a:pt x="22240" y="10566"/>
                  </a:cubicBezTo>
                  <a:cubicBezTo>
                    <a:pt x="23349" y="9924"/>
                    <a:pt x="24575" y="9749"/>
                    <a:pt x="25859" y="10041"/>
                  </a:cubicBezTo>
                  <a:cubicBezTo>
                    <a:pt x="28135" y="10566"/>
                    <a:pt x="29595" y="12492"/>
                    <a:pt x="29536" y="14827"/>
                  </a:cubicBezTo>
                  <a:cubicBezTo>
                    <a:pt x="29536" y="17103"/>
                    <a:pt x="27902" y="19030"/>
                    <a:pt x="25684" y="19438"/>
                  </a:cubicBezTo>
                  <a:cubicBezTo>
                    <a:pt x="23232" y="19964"/>
                    <a:pt x="21248" y="18738"/>
                    <a:pt x="19963" y="15878"/>
                  </a:cubicBezTo>
                  <a:cubicBezTo>
                    <a:pt x="19380" y="17804"/>
                    <a:pt x="18154" y="19030"/>
                    <a:pt x="16111" y="19672"/>
                  </a:cubicBezTo>
                  <a:cubicBezTo>
                    <a:pt x="18154" y="20314"/>
                    <a:pt x="19380" y="21598"/>
                    <a:pt x="19963" y="23641"/>
                  </a:cubicBezTo>
                  <a:close/>
                  <a:moveTo>
                    <a:pt x="10040" y="23758"/>
                  </a:moveTo>
                  <a:cubicBezTo>
                    <a:pt x="10624" y="21598"/>
                    <a:pt x="11850" y="20314"/>
                    <a:pt x="13951" y="19672"/>
                  </a:cubicBezTo>
                  <a:cubicBezTo>
                    <a:pt x="11908" y="19088"/>
                    <a:pt x="10683" y="17804"/>
                    <a:pt x="10040" y="15819"/>
                  </a:cubicBezTo>
                  <a:cubicBezTo>
                    <a:pt x="9398" y="17921"/>
                    <a:pt x="8114" y="19088"/>
                    <a:pt x="6013" y="19672"/>
                  </a:cubicBezTo>
                  <a:cubicBezTo>
                    <a:pt x="8173" y="20255"/>
                    <a:pt x="9457" y="21540"/>
                    <a:pt x="10040" y="237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" name="Google Shape;12;p2"/>
            <p:cNvSpPr/>
            <p:nvPr/>
          </p:nvSpPr>
          <p:spPr>
            <a:xfrm>
              <a:off x="3793925" y="3092425"/>
              <a:ext cx="237900" cy="240800"/>
            </a:xfrm>
            <a:custGeom>
              <a:avLst/>
              <a:gdLst/>
              <a:ahLst/>
              <a:cxnLst/>
              <a:rect l="l" t="t" r="r" b="b"/>
              <a:pathLst>
                <a:path w="9516" h="9632" extrusionOk="0">
                  <a:moveTo>
                    <a:pt x="4729" y="9632"/>
                  </a:moveTo>
                  <a:cubicBezTo>
                    <a:pt x="2102" y="9632"/>
                    <a:pt x="1" y="7414"/>
                    <a:pt x="1" y="4845"/>
                  </a:cubicBezTo>
                  <a:cubicBezTo>
                    <a:pt x="1" y="2277"/>
                    <a:pt x="2219" y="1"/>
                    <a:pt x="4787" y="59"/>
                  </a:cubicBezTo>
                  <a:cubicBezTo>
                    <a:pt x="7356" y="117"/>
                    <a:pt x="9515" y="2335"/>
                    <a:pt x="9515" y="4904"/>
                  </a:cubicBezTo>
                  <a:cubicBezTo>
                    <a:pt x="9515" y="7472"/>
                    <a:pt x="7356" y="9632"/>
                    <a:pt x="4729" y="963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" name="Google Shape;13;p2"/>
            <p:cNvSpPr/>
            <p:nvPr/>
          </p:nvSpPr>
          <p:spPr>
            <a:xfrm>
              <a:off x="3300700" y="2600650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729" y="9574"/>
                  </a:moveTo>
                  <a:cubicBezTo>
                    <a:pt x="2102" y="9574"/>
                    <a:pt x="1" y="7414"/>
                    <a:pt x="1" y="4787"/>
                  </a:cubicBezTo>
                  <a:cubicBezTo>
                    <a:pt x="1" y="2161"/>
                    <a:pt x="2160" y="1"/>
                    <a:pt x="4729" y="59"/>
                  </a:cubicBezTo>
                  <a:cubicBezTo>
                    <a:pt x="7355" y="59"/>
                    <a:pt x="9573" y="2277"/>
                    <a:pt x="9515" y="4846"/>
                  </a:cubicBezTo>
                  <a:cubicBezTo>
                    <a:pt x="9515" y="7414"/>
                    <a:pt x="7297" y="9574"/>
                    <a:pt x="4729" y="957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14;p2"/>
            <p:cNvSpPr/>
            <p:nvPr/>
          </p:nvSpPr>
          <p:spPr>
            <a:xfrm>
              <a:off x="3547325" y="3093900"/>
              <a:ext cx="237875" cy="239325"/>
            </a:xfrm>
            <a:custGeom>
              <a:avLst/>
              <a:gdLst/>
              <a:ahLst/>
              <a:cxnLst/>
              <a:rect l="l" t="t" r="r" b="b"/>
              <a:pathLst>
                <a:path w="9515" h="9573" extrusionOk="0">
                  <a:moveTo>
                    <a:pt x="9515" y="4786"/>
                  </a:moveTo>
                  <a:cubicBezTo>
                    <a:pt x="9515" y="7355"/>
                    <a:pt x="7355" y="9573"/>
                    <a:pt x="4728" y="9573"/>
                  </a:cubicBezTo>
                  <a:cubicBezTo>
                    <a:pt x="2160" y="9573"/>
                    <a:pt x="0" y="7355"/>
                    <a:pt x="0" y="4786"/>
                  </a:cubicBezTo>
                  <a:cubicBezTo>
                    <a:pt x="59" y="2218"/>
                    <a:pt x="2160" y="58"/>
                    <a:pt x="4728" y="58"/>
                  </a:cubicBezTo>
                  <a:cubicBezTo>
                    <a:pt x="7297" y="0"/>
                    <a:pt x="9515" y="2218"/>
                    <a:pt x="9515" y="47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15;p2"/>
            <p:cNvSpPr/>
            <p:nvPr/>
          </p:nvSpPr>
          <p:spPr>
            <a:xfrm>
              <a:off x="3299250" y="2848725"/>
              <a:ext cx="239350" cy="237900"/>
            </a:xfrm>
            <a:custGeom>
              <a:avLst/>
              <a:gdLst/>
              <a:ahLst/>
              <a:cxnLst/>
              <a:rect l="l" t="t" r="r" b="b"/>
              <a:pathLst>
                <a:path w="9574" h="9516" extrusionOk="0">
                  <a:moveTo>
                    <a:pt x="9573" y="4729"/>
                  </a:moveTo>
                  <a:cubicBezTo>
                    <a:pt x="9573" y="7355"/>
                    <a:pt x="7355" y="9515"/>
                    <a:pt x="4787" y="9515"/>
                  </a:cubicBezTo>
                  <a:cubicBezTo>
                    <a:pt x="2160" y="9457"/>
                    <a:pt x="0" y="7297"/>
                    <a:pt x="59" y="4729"/>
                  </a:cubicBezTo>
                  <a:cubicBezTo>
                    <a:pt x="117" y="2102"/>
                    <a:pt x="2218" y="1"/>
                    <a:pt x="4787" y="1"/>
                  </a:cubicBezTo>
                  <a:cubicBezTo>
                    <a:pt x="7355" y="1"/>
                    <a:pt x="9573" y="2160"/>
                    <a:pt x="957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4036175" y="2358425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904" y="59"/>
                  </a:moveTo>
                  <a:cubicBezTo>
                    <a:pt x="7530" y="175"/>
                    <a:pt x="9573" y="2277"/>
                    <a:pt x="9456" y="4903"/>
                  </a:cubicBezTo>
                  <a:cubicBezTo>
                    <a:pt x="9398" y="7530"/>
                    <a:pt x="7238" y="9573"/>
                    <a:pt x="4670" y="9456"/>
                  </a:cubicBezTo>
                  <a:cubicBezTo>
                    <a:pt x="2043" y="9398"/>
                    <a:pt x="0" y="7238"/>
                    <a:pt x="59" y="4670"/>
                  </a:cubicBezTo>
                  <a:cubicBezTo>
                    <a:pt x="176" y="2043"/>
                    <a:pt x="2277" y="0"/>
                    <a:pt x="490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4039100" y="3098275"/>
              <a:ext cx="232050" cy="232050"/>
            </a:xfrm>
            <a:custGeom>
              <a:avLst/>
              <a:gdLst/>
              <a:ahLst/>
              <a:cxnLst/>
              <a:rect l="l" t="t" r="r" b="b"/>
              <a:pathLst>
                <a:path w="9282" h="9282" extrusionOk="0">
                  <a:moveTo>
                    <a:pt x="4670" y="0"/>
                  </a:moveTo>
                  <a:cubicBezTo>
                    <a:pt x="7238" y="0"/>
                    <a:pt x="9281" y="2043"/>
                    <a:pt x="9281" y="4670"/>
                  </a:cubicBezTo>
                  <a:cubicBezTo>
                    <a:pt x="9281" y="7238"/>
                    <a:pt x="7180" y="9281"/>
                    <a:pt x="4611" y="9281"/>
                  </a:cubicBezTo>
                  <a:cubicBezTo>
                    <a:pt x="2043" y="9223"/>
                    <a:pt x="0" y="7180"/>
                    <a:pt x="0" y="4611"/>
                  </a:cubicBezTo>
                  <a:cubicBezTo>
                    <a:pt x="0" y="2043"/>
                    <a:pt x="2102" y="0"/>
                    <a:pt x="467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3303625" y="2361350"/>
              <a:ext cx="232050" cy="232025"/>
            </a:xfrm>
            <a:custGeom>
              <a:avLst/>
              <a:gdLst/>
              <a:ahLst/>
              <a:cxnLst/>
              <a:rect l="l" t="t" r="r" b="b"/>
              <a:pathLst>
                <a:path w="9282" h="9281" extrusionOk="0">
                  <a:moveTo>
                    <a:pt x="0" y="4670"/>
                  </a:moveTo>
                  <a:cubicBezTo>
                    <a:pt x="0" y="2101"/>
                    <a:pt x="2043" y="0"/>
                    <a:pt x="4612" y="0"/>
                  </a:cubicBezTo>
                  <a:cubicBezTo>
                    <a:pt x="7238" y="0"/>
                    <a:pt x="9281" y="2101"/>
                    <a:pt x="9281" y="4670"/>
                  </a:cubicBezTo>
                  <a:cubicBezTo>
                    <a:pt x="9223" y="7238"/>
                    <a:pt x="7180" y="9281"/>
                    <a:pt x="4670" y="9281"/>
                  </a:cubicBezTo>
                  <a:cubicBezTo>
                    <a:pt x="2043" y="9281"/>
                    <a:pt x="0" y="7238"/>
                    <a:pt x="0" y="46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3303625" y="3098275"/>
              <a:ext cx="232050" cy="230575"/>
            </a:xfrm>
            <a:custGeom>
              <a:avLst/>
              <a:gdLst/>
              <a:ahLst/>
              <a:cxnLst/>
              <a:rect l="l" t="t" r="r" b="b"/>
              <a:pathLst>
                <a:path w="9282" h="9223" extrusionOk="0">
                  <a:moveTo>
                    <a:pt x="4670" y="9223"/>
                  </a:moveTo>
                  <a:cubicBezTo>
                    <a:pt x="2160" y="9223"/>
                    <a:pt x="59" y="7180"/>
                    <a:pt x="59" y="4670"/>
                  </a:cubicBezTo>
                  <a:cubicBezTo>
                    <a:pt x="0" y="2160"/>
                    <a:pt x="2102" y="0"/>
                    <a:pt x="4612" y="59"/>
                  </a:cubicBezTo>
                  <a:cubicBezTo>
                    <a:pt x="7122" y="59"/>
                    <a:pt x="9165" y="2101"/>
                    <a:pt x="9223" y="4553"/>
                  </a:cubicBezTo>
                  <a:cubicBezTo>
                    <a:pt x="9281" y="7063"/>
                    <a:pt x="7180" y="9223"/>
                    <a:pt x="4670" y="922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3798325" y="2116175"/>
              <a:ext cx="229125" cy="230600"/>
            </a:xfrm>
            <a:custGeom>
              <a:avLst/>
              <a:gdLst/>
              <a:ahLst/>
              <a:cxnLst/>
              <a:rect l="l" t="t" r="r" b="b"/>
              <a:pathLst>
                <a:path w="9165" h="9224" extrusionOk="0">
                  <a:moveTo>
                    <a:pt x="9164" y="4612"/>
                  </a:moveTo>
                  <a:cubicBezTo>
                    <a:pt x="9164" y="7122"/>
                    <a:pt x="7063" y="9223"/>
                    <a:pt x="4553" y="9165"/>
                  </a:cubicBezTo>
                  <a:cubicBezTo>
                    <a:pt x="2043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1"/>
                  </a:cubicBezTo>
                  <a:cubicBezTo>
                    <a:pt x="7121" y="59"/>
                    <a:pt x="9164" y="2102"/>
                    <a:pt x="9164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4287175" y="2605025"/>
              <a:ext cx="230575" cy="230600"/>
            </a:xfrm>
            <a:custGeom>
              <a:avLst/>
              <a:gdLst/>
              <a:ahLst/>
              <a:cxnLst/>
              <a:rect l="l" t="t" r="r" b="b"/>
              <a:pathLst>
                <a:path w="9223" h="9224" extrusionOk="0">
                  <a:moveTo>
                    <a:pt x="9223" y="4612"/>
                  </a:moveTo>
                  <a:cubicBezTo>
                    <a:pt x="9223" y="7122"/>
                    <a:pt x="7063" y="9223"/>
                    <a:pt x="4553" y="9223"/>
                  </a:cubicBezTo>
                  <a:cubicBezTo>
                    <a:pt x="2101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59"/>
                  </a:cubicBezTo>
                  <a:cubicBezTo>
                    <a:pt x="7121" y="59"/>
                    <a:pt x="9164" y="2102"/>
                    <a:pt x="9223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4287175" y="2853100"/>
              <a:ext cx="229125" cy="229150"/>
            </a:xfrm>
            <a:custGeom>
              <a:avLst/>
              <a:gdLst/>
              <a:ahLst/>
              <a:cxnLst/>
              <a:rect l="l" t="t" r="r" b="b"/>
              <a:pathLst>
                <a:path w="9165" h="9166" extrusionOk="0">
                  <a:moveTo>
                    <a:pt x="4611" y="9165"/>
                  </a:moveTo>
                  <a:cubicBezTo>
                    <a:pt x="2101" y="9107"/>
                    <a:pt x="0" y="7064"/>
                    <a:pt x="59" y="4554"/>
                  </a:cubicBezTo>
                  <a:cubicBezTo>
                    <a:pt x="59" y="2044"/>
                    <a:pt x="2101" y="1"/>
                    <a:pt x="4611" y="1"/>
                  </a:cubicBezTo>
                  <a:cubicBezTo>
                    <a:pt x="7121" y="1"/>
                    <a:pt x="9164" y="2102"/>
                    <a:pt x="9164" y="4554"/>
                  </a:cubicBezTo>
                  <a:cubicBezTo>
                    <a:pt x="9164" y="7064"/>
                    <a:pt x="7063" y="9165"/>
                    <a:pt x="4611" y="91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3551700" y="2116175"/>
              <a:ext cx="229125" cy="229125"/>
            </a:xfrm>
            <a:custGeom>
              <a:avLst/>
              <a:gdLst/>
              <a:ahLst/>
              <a:cxnLst/>
              <a:rect l="l" t="t" r="r" b="b"/>
              <a:pathLst>
                <a:path w="9165" h="9165" extrusionOk="0">
                  <a:moveTo>
                    <a:pt x="9165" y="4612"/>
                  </a:moveTo>
                  <a:cubicBezTo>
                    <a:pt x="9106" y="7122"/>
                    <a:pt x="7063" y="9165"/>
                    <a:pt x="4553" y="9165"/>
                  </a:cubicBezTo>
                  <a:cubicBezTo>
                    <a:pt x="2043" y="9165"/>
                    <a:pt x="0" y="7064"/>
                    <a:pt x="0" y="4554"/>
                  </a:cubicBezTo>
                  <a:cubicBezTo>
                    <a:pt x="0" y="2044"/>
                    <a:pt x="2102" y="1"/>
                    <a:pt x="4612" y="59"/>
                  </a:cubicBezTo>
                  <a:cubicBezTo>
                    <a:pt x="7122" y="59"/>
                    <a:pt x="9165" y="2102"/>
                    <a:pt x="9165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3799775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7005" y="8990"/>
                    <a:pt x="4495" y="8990"/>
                  </a:cubicBezTo>
                  <a:cubicBezTo>
                    <a:pt x="1985" y="8990"/>
                    <a:pt x="0" y="7005"/>
                    <a:pt x="0" y="4495"/>
                  </a:cubicBezTo>
                  <a:cubicBezTo>
                    <a:pt x="0" y="1985"/>
                    <a:pt x="1985" y="1"/>
                    <a:pt x="4495" y="1"/>
                  </a:cubicBezTo>
                  <a:cubicBezTo>
                    <a:pt x="7005" y="1"/>
                    <a:pt x="8989" y="1985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4290075" y="236572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95"/>
                  </a:moveTo>
                  <a:cubicBezTo>
                    <a:pt x="8990" y="7005"/>
                    <a:pt x="7005" y="8989"/>
                    <a:pt x="4495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1985" y="0"/>
                    <a:pt x="4437" y="0"/>
                  </a:cubicBezTo>
                  <a:cubicBezTo>
                    <a:pt x="6947" y="0"/>
                    <a:pt x="8990" y="1985"/>
                    <a:pt x="8990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3553150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37"/>
                  </a:moveTo>
                  <a:cubicBezTo>
                    <a:pt x="8990" y="6947"/>
                    <a:pt x="7005" y="8990"/>
                    <a:pt x="4495" y="8990"/>
                  </a:cubicBezTo>
                  <a:cubicBezTo>
                    <a:pt x="1985" y="8990"/>
                    <a:pt x="1" y="6947"/>
                    <a:pt x="1" y="4437"/>
                  </a:cubicBezTo>
                  <a:cubicBezTo>
                    <a:pt x="1" y="1985"/>
                    <a:pt x="1985" y="1"/>
                    <a:pt x="4437" y="1"/>
                  </a:cubicBezTo>
                  <a:cubicBezTo>
                    <a:pt x="6947" y="1"/>
                    <a:pt x="8990" y="1985"/>
                    <a:pt x="8990" y="443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3064300" y="260795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4"/>
                  </a:moveTo>
                  <a:cubicBezTo>
                    <a:pt x="8990" y="7063"/>
                    <a:pt x="6947" y="8990"/>
                    <a:pt x="4437" y="8990"/>
                  </a:cubicBezTo>
                  <a:cubicBezTo>
                    <a:pt x="1927" y="8990"/>
                    <a:pt x="1" y="6947"/>
                    <a:pt x="1" y="4437"/>
                  </a:cubicBezTo>
                  <a:cubicBezTo>
                    <a:pt x="1" y="1985"/>
                    <a:pt x="2044" y="1"/>
                    <a:pt x="4495" y="1"/>
                  </a:cubicBezTo>
                  <a:cubicBezTo>
                    <a:pt x="7005" y="1"/>
                    <a:pt x="8990" y="2044"/>
                    <a:pt x="8990" y="455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3064300" y="28545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3"/>
                  </a:moveTo>
                  <a:cubicBezTo>
                    <a:pt x="8990" y="7005"/>
                    <a:pt x="6947" y="8989"/>
                    <a:pt x="4437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2044" y="0"/>
                    <a:pt x="4554" y="0"/>
                  </a:cubicBezTo>
                  <a:cubicBezTo>
                    <a:pt x="7005" y="59"/>
                    <a:pt x="8990" y="2043"/>
                    <a:pt x="8990" y="45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4043475" y="211910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6946" y="8990"/>
                    <a:pt x="4436" y="8990"/>
                  </a:cubicBezTo>
                  <a:cubicBezTo>
                    <a:pt x="1985" y="8931"/>
                    <a:pt x="0" y="6947"/>
                    <a:pt x="0" y="4495"/>
                  </a:cubicBezTo>
                  <a:cubicBezTo>
                    <a:pt x="0" y="1985"/>
                    <a:pt x="2043" y="1"/>
                    <a:pt x="4553" y="1"/>
                  </a:cubicBezTo>
                  <a:cubicBezTo>
                    <a:pt x="7005" y="1"/>
                    <a:pt x="8989" y="2044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3308000" y="2119100"/>
              <a:ext cx="223300" cy="224750"/>
            </a:xfrm>
            <a:custGeom>
              <a:avLst/>
              <a:gdLst/>
              <a:ahLst/>
              <a:cxnLst/>
              <a:rect l="l" t="t" r="r" b="b"/>
              <a:pathLst>
                <a:path w="8932" h="8990" extrusionOk="0">
                  <a:moveTo>
                    <a:pt x="4495" y="59"/>
                  </a:moveTo>
                  <a:cubicBezTo>
                    <a:pt x="6888" y="59"/>
                    <a:pt x="8931" y="2102"/>
                    <a:pt x="8931" y="4495"/>
                  </a:cubicBezTo>
                  <a:cubicBezTo>
                    <a:pt x="8873" y="6947"/>
                    <a:pt x="6830" y="8990"/>
                    <a:pt x="4378" y="8931"/>
                  </a:cubicBezTo>
                  <a:cubicBezTo>
                    <a:pt x="1985" y="8873"/>
                    <a:pt x="1" y="6888"/>
                    <a:pt x="1" y="4495"/>
                  </a:cubicBezTo>
                  <a:cubicBezTo>
                    <a:pt x="1" y="2044"/>
                    <a:pt x="2044" y="1"/>
                    <a:pt x="449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4290075" y="3102650"/>
              <a:ext cx="223300" cy="223275"/>
            </a:xfrm>
            <a:custGeom>
              <a:avLst/>
              <a:gdLst/>
              <a:ahLst/>
              <a:cxnLst/>
              <a:rect l="l" t="t" r="r" b="b"/>
              <a:pathLst>
                <a:path w="8932" h="8931" extrusionOk="0">
                  <a:moveTo>
                    <a:pt x="8932" y="4436"/>
                  </a:moveTo>
                  <a:cubicBezTo>
                    <a:pt x="8932" y="6888"/>
                    <a:pt x="6947" y="8931"/>
                    <a:pt x="4495" y="8931"/>
                  </a:cubicBezTo>
                  <a:cubicBezTo>
                    <a:pt x="2044" y="8931"/>
                    <a:pt x="1" y="6888"/>
                    <a:pt x="1" y="4436"/>
                  </a:cubicBezTo>
                  <a:cubicBezTo>
                    <a:pt x="59" y="2043"/>
                    <a:pt x="2044" y="0"/>
                    <a:pt x="4437" y="0"/>
                  </a:cubicBezTo>
                  <a:cubicBezTo>
                    <a:pt x="6889" y="0"/>
                    <a:pt x="8932" y="1985"/>
                    <a:pt x="8932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4043475" y="3346350"/>
              <a:ext cx="223275" cy="221825"/>
            </a:xfrm>
            <a:custGeom>
              <a:avLst/>
              <a:gdLst/>
              <a:ahLst/>
              <a:cxnLst/>
              <a:rect l="l" t="t" r="r" b="b"/>
              <a:pathLst>
                <a:path w="8931" h="8873" extrusionOk="0">
                  <a:moveTo>
                    <a:pt x="8931" y="4378"/>
                  </a:moveTo>
                  <a:cubicBezTo>
                    <a:pt x="8931" y="6829"/>
                    <a:pt x="6888" y="8872"/>
                    <a:pt x="4495" y="8872"/>
                  </a:cubicBezTo>
                  <a:cubicBezTo>
                    <a:pt x="2043" y="8872"/>
                    <a:pt x="59" y="6888"/>
                    <a:pt x="59" y="4436"/>
                  </a:cubicBezTo>
                  <a:cubicBezTo>
                    <a:pt x="0" y="2043"/>
                    <a:pt x="2043" y="0"/>
                    <a:pt x="4495" y="0"/>
                  </a:cubicBezTo>
                  <a:cubicBezTo>
                    <a:pt x="6888" y="0"/>
                    <a:pt x="8873" y="1985"/>
                    <a:pt x="8931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3065775" y="2365725"/>
              <a:ext cx="221825" cy="223275"/>
            </a:xfrm>
            <a:custGeom>
              <a:avLst/>
              <a:gdLst/>
              <a:ahLst/>
              <a:cxnLst/>
              <a:rect l="l" t="t" r="r" b="b"/>
              <a:pathLst>
                <a:path w="8873" h="8931" extrusionOk="0">
                  <a:moveTo>
                    <a:pt x="4378" y="8931"/>
                  </a:moveTo>
                  <a:cubicBezTo>
                    <a:pt x="1985" y="8872"/>
                    <a:pt x="0" y="6888"/>
                    <a:pt x="0" y="4495"/>
                  </a:cubicBezTo>
                  <a:cubicBezTo>
                    <a:pt x="0" y="2043"/>
                    <a:pt x="2101" y="0"/>
                    <a:pt x="4495" y="59"/>
                  </a:cubicBezTo>
                  <a:cubicBezTo>
                    <a:pt x="6946" y="117"/>
                    <a:pt x="8872" y="2101"/>
                    <a:pt x="8872" y="4495"/>
                  </a:cubicBezTo>
                  <a:cubicBezTo>
                    <a:pt x="8814" y="6946"/>
                    <a:pt x="6829" y="8931"/>
                    <a:pt x="4378" y="88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3309450" y="3346350"/>
              <a:ext cx="220375" cy="220375"/>
            </a:xfrm>
            <a:custGeom>
              <a:avLst/>
              <a:gdLst/>
              <a:ahLst/>
              <a:cxnLst/>
              <a:rect l="l" t="t" r="r" b="b"/>
              <a:pathLst>
                <a:path w="8815" h="8815" extrusionOk="0">
                  <a:moveTo>
                    <a:pt x="8757" y="4436"/>
                  </a:moveTo>
                  <a:cubicBezTo>
                    <a:pt x="8757" y="6888"/>
                    <a:pt x="6772" y="8814"/>
                    <a:pt x="4320" y="8814"/>
                  </a:cubicBezTo>
                  <a:cubicBezTo>
                    <a:pt x="1927" y="8756"/>
                    <a:pt x="1" y="6829"/>
                    <a:pt x="1" y="4378"/>
                  </a:cubicBezTo>
                  <a:cubicBezTo>
                    <a:pt x="59" y="1926"/>
                    <a:pt x="1986" y="0"/>
                    <a:pt x="4437" y="58"/>
                  </a:cubicBezTo>
                  <a:cubicBezTo>
                    <a:pt x="6889" y="58"/>
                    <a:pt x="8815" y="2043"/>
                    <a:pt x="8757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3067225" y="3104100"/>
              <a:ext cx="218900" cy="218925"/>
            </a:xfrm>
            <a:custGeom>
              <a:avLst/>
              <a:gdLst/>
              <a:ahLst/>
              <a:cxnLst/>
              <a:rect l="l" t="t" r="r" b="b"/>
              <a:pathLst>
                <a:path w="8756" h="8757" extrusionOk="0">
                  <a:moveTo>
                    <a:pt x="8756" y="4378"/>
                  </a:moveTo>
                  <a:cubicBezTo>
                    <a:pt x="8756" y="6830"/>
                    <a:pt x="6830" y="8756"/>
                    <a:pt x="4378" y="8756"/>
                  </a:cubicBezTo>
                  <a:cubicBezTo>
                    <a:pt x="1927" y="8756"/>
                    <a:pt x="0" y="6830"/>
                    <a:pt x="0" y="4378"/>
                  </a:cubicBezTo>
                  <a:cubicBezTo>
                    <a:pt x="0" y="1927"/>
                    <a:pt x="1927" y="1"/>
                    <a:pt x="4378" y="1"/>
                  </a:cubicBezTo>
                  <a:cubicBezTo>
                    <a:pt x="6830" y="59"/>
                    <a:pt x="8698" y="1985"/>
                    <a:pt x="8698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4294475" y="2123475"/>
              <a:ext cx="215975" cy="216000"/>
            </a:xfrm>
            <a:custGeom>
              <a:avLst/>
              <a:gdLst/>
              <a:ahLst/>
              <a:cxnLst/>
              <a:rect l="l" t="t" r="r" b="b"/>
              <a:pathLst>
                <a:path w="8639" h="8640" extrusionOk="0">
                  <a:moveTo>
                    <a:pt x="4319" y="1"/>
                  </a:moveTo>
                  <a:cubicBezTo>
                    <a:pt x="6713" y="1"/>
                    <a:pt x="8639" y="1927"/>
                    <a:pt x="8639" y="4320"/>
                  </a:cubicBezTo>
                  <a:cubicBezTo>
                    <a:pt x="8639" y="6713"/>
                    <a:pt x="6654" y="8639"/>
                    <a:pt x="4261" y="8639"/>
                  </a:cubicBezTo>
                  <a:cubicBezTo>
                    <a:pt x="1868" y="8581"/>
                    <a:pt x="0" y="6655"/>
                    <a:pt x="0" y="4262"/>
                  </a:cubicBezTo>
                  <a:cubicBezTo>
                    <a:pt x="0" y="1869"/>
                    <a:pt x="1926" y="1"/>
                    <a:pt x="431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3805600" y="1876875"/>
              <a:ext cx="214550" cy="215975"/>
            </a:xfrm>
            <a:custGeom>
              <a:avLst/>
              <a:gdLst/>
              <a:ahLst/>
              <a:cxnLst/>
              <a:rect l="l" t="t" r="r" b="b"/>
              <a:pathLst>
                <a:path w="8582" h="8639" extrusionOk="0">
                  <a:moveTo>
                    <a:pt x="8581" y="4319"/>
                  </a:moveTo>
                  <a:cubicBezTo>
                    <a:pt x="8581" y="6654"/>
                    <a:pt x="6655" y="8581"/>
                    <a:pt x="4320" y="8639"/>
                  </a:cubicBezTo>
                  <a:cubicBezTo>
                    <a:pt x="1927" y="8639"/>
                    <a:pt x="1" y="6654"/>
                    <a:pt x="1" y="4319"/>
                  </a:cubicBezTo>
                  <a:cubicBezTo>
                    <a:pt x="1" y="1926"/>
                    <a:pt x="1927" y="0"/>
                    <a:pt x="4262" y="0"/>
                  </a:cubicBezTo>
                  <a:cubicBezTo>
                    <a:pt x="6655" y="0"/>
                    <a:pt x="8581" y="1926"/>
                    <a:pt x="8581" y="43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4541075" y="2612325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4320" y="1"/>
                  </a:moveTo>
                  <a:cubicBezTo>
                    <a:pt x="6713" y="1"/>
                    <a:pt x="8639" y="1985"/>
                    <a:pt x="8639" y="4320"/>
                  </a:cubicBezTo>
                  <a:cubicBezTo>
                    <a:pt x="8639" y="6713"/>
                    <a:pt x="6713" y="8640"/>
                    <a:pt x="4320" y="8640"/>
                  </a:cubicBezTo>
                  <a:cubicBezTo>
                    <a:pt x="1927" y="8640"/>
                    <a:pt x="1" y="6713"/>
                    <a:pt x="1" y="4320"/>
                  </a:cubicBezTo>
                  <a:cubicBezTo>
                    <a:pt x="1" y="1985"/>
                    <a:pt x="1927" y="1"/>
                    <a:pt x="432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4541075" y="2858950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8639" y="4320"/>
                  </a:moveTo>
                  <a:cubicBezTo>
                    <a:pt x="8639" y="6655"/>
                    <a:pt x="6655" y="8639"/>
                    <a:pt x="4320" y="8639"/>
                  </a:cubicBezTo>
                  <a:cubicBezTo>
                    <a:pt x="1927" y="8639"/>
                    <a:pt x="1" y="6713"/>
                    <a:pt x="1" y="4320"/>
                  </a:cubicBezTo>
                  <a:cubicBezTo>
                    <a:pt x="1" y="1985"/>
                    <a:pt x="1927" y="59"/>
                    <a:pt x="4262" y="59"/>
                  </a:cubicBezTo>
                  <a:cubicBezTo>
                    <a:pt x="6655" y="0"/>
                    <a:pt x="8581" y="1927"/>
                    <a:pt x="8639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3557525" y="1875400"/>
              <a:ext cx="217475" cy="217450"/>
            </a:xfrm>
            <a:custGeom>
              <a:avLst/>
              <a:gdLst/>
              <a:ahLst/>
              <a:cxnLst/>
              <a:rect l="l" t="t" r="r" b="b"/>
              <a:pathLst>
                <a:path w="8699" h="8698" extrusionOk="0">
                  <a:moveTo>
                    <a:pt x="4262" y="8640"/>
                  </a:moveTo>
                  <a:cubicBezTo>
                    <a:pt x="1927" y="8640"/>
                    <a:pt x="1" y="6597"/>
                    <a:pt x="59" y="4262"/>
                  </a:cubicBezTo>
                  <a:cubicBezTo>
                    <a:pt x="118" y="1927"/>
                    <a:pt x="2102" y="1"/>
                    <a:pt x="4379" y="59"/>
                  </a:cubicBezTo>
                  <a:cubicBezTo>
                    <a:pt x="6772" y="117"/>
                    <a:pt x="8698" y="2102"/>
                    <a:pt x="8640" y="4437"/>
                  </a:cubicBezTo>
                  <a:cubicBezTo>
                    <a:pt x="8581" y="6830"/>
                    <a:pt x="6597" y="8698"/>
                    <a:pt x="4262" y="864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3070150" y="2123475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6" y="8581"/>
                    <a:pt x="0" y="6597"/>
                    <a:pt x="0" y="4262"/>
                  </a:cubicBezTo>
                  <a:cubicBezTo>
                    <a:pt x="0" y="1927"/>
                    <a:pt x="1926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4295925" y="3349250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7" y="8581"/>
                    <a:pt x="0" y="6597"/>
                    <a:pt x="0" y="4320"/>
                  </a:cubicBezTo>
                  <a:cubicBezTo>
                    <a:pt x="0" y="1985"/>
                    <a:pt x="1927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4542525" y="2371550"/>
              <a:ext cx="213100" cy="213075"/>
            </a:xfrm>
            <a:custGeom>
              <a:avLst/>
              <a:gdLst/>
              <a:ahLst/>
              <a:cxnLst/>
              <a:rect l="l" t="t" r="r" b="b"/>
              <a:pathLst>
                <a:path w="8524" h="8523" extrusionOk="0">
                  <a:moveTo>
                    <a:pt x="8523" y="4203"/>
                  </a:moveTo>
                  <a:cubicBezTo>
                    <a:pt x="8523" y="6596"/>
                    <a:pt x="6597" y="8523"/>
                    <a:pt x="4262" y="8464"/>
                  </a:cubicBezTo>
                  <a:cubicBezTo>
                    <a:pt x="1927" y="8464"/>
                    <a:pt x="59" y="6596"/>
                    <a:pt x="1" y="4262"/>
                  </a:cubicBezTo>
                  <a:cubicBezTo>
                    <a:pt x="1" y="1927"/>
                    <a:pt x="1927" y="1"/>
                    <a:pt x="4262" y="1"/>
                  </a:cubicBezTo>
                  <a:cubicBezTo>
                    <a:pt x="6597" y="1"/>
                    <a:pt x="8465" y="1868"/>
                    <a:pt x="8523" y="42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4049300" y="1878325"/>
              <a:ext cx="213075" cy="211625"/>
            </a:xfrm>
            <a:custGeom>
              <a:avLst/>
              <a:gdLst/>
              <a:ahLst/>
              <a:cxnLst/>
              <a:rect l="l" t="t" r="r" b="b"/>
              <a:pathLst>
                <a:path w="8523" h="8465" extrusionOk="0">
                  <a:moveTo>
                    <a:pt x="4203" y="0"/>
                  </a:moveTo>
                  <a:cubicBezTo>
                    <a:pt x="6538" y="0"/>
                    <a:pt x="8464" y="1868"/>
                    <a:pt x="8464" y="4203"/>
                  </a:cubicBezTo>
                  <a:cubicBezTo>
                    <a:pt x="8523" y="6538"/>
                    <a:pt x="6655" y="8464"/>
                    <a:pt x="4262" y="8464"/>
                  </a:cubicBezTo>
                  <a:cubicBezTo>
                    <a:pt x="1927" y="8464"/>
                    <a:pt x="1" y="6596"/>
                    <a:pt x="59" y="4203"/>
                  </a:cubicBezTo>
                  <a:cubicBezTo>
                    <a:pt x="59" y="1868"/>
                    <a:pt x="1869" y="0"/>
                    <a:pt x="42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3560450" y="3598800"/>
              <a:ext cx="211625" cy="210150"/>
            </a:xfrm>
            <a:custGeom>
              <a:avLst/>
              <a:gdLst/>
              <a:ahLst/>
              <a:cxnLst/>
              <a:rect l="l" t="t" r="r" b="b"/>
              <a:pathLst>
                <a:path w="8465" h="8406" extrusionOk="0">
                  <a:moveTo>
                    <a:pt x="8406" y="4145"/>
                  </a:moveTo>
                  <a:cubicBezTo>
                    <a:pt x="8464" y="6538"/>
                    <a:pt x="6597" y="8406"/>
                    <a:pt x="4262" y="8406"/>
                  </a:cubicBezTo>
                  <a:cubicBezTo>
                    <a:pt x="1927" y="8406"/>
                    <a:pt x="59" y="6596"/>
                    <a:pt x="1" y="4203"/>
                  </a:cubicBezTo>
                  <a:cubicBezTo>
                    <a:pt x="1" y="1868"/>
                    <a:pt x="1869" y="0"/>
                    <a:pt x="4203" y="0"/>
                  </a:cubicBezTo>
                  <a:cubicBezTo>
                    <a:pt x="6538" y="0"/>
                    <a:pt x="8406" y="1810"/>
                    <a:pt x="8406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3807075" y="3597325"/>
              <a:ext cx="211600" cy="211625"/>
            </a:xfrm>
            <a:custGeom>
              <a:avLst/>
              <a:gdLst/>
              <a:ahLst/>
              <a:cxnLst/>
              <a:rect l="l" t="t" r="r" b="b"/>
              <a:pathLst>
                <a:path w="8464" h="8465" extrusionOk="0">
                  <a:moveTo>
                    <a:pt x="4203" y="8465"/>
                  </a:moveTo>
                  <a:cubicBezTo>
                    <a:pt x="1868" y="8465"/>
                    <a:pt x="0" y="6597"/>
                    <a:pt x="0" y="4204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96" y="1"/>
                    <a:pt x="8464" y="1927"/>
                    <a:pt x="8464" y="4320"/>
                  </a:cubicBezTo>
                  <a:cubicBezTo>
                    <a:pt x="8406" y="6655"/>
                    <a:pt x="6538" y="8465"/>
                    <a:pt x="4203" y="84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2824975" y="2615250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6"/>
                  </a:moveTo>
                  <a:cubicBezTo>
                    <a:pt x="1869" y="8406"/>
                    <a:pt x="1" y="6596"/>
                    <a:pt x="1" y="4203"/>
                  </a:cubicBezTo>
                  <a:cubicBezTo>
                    <a:pt x="1" y="1868"/>
                    <a:pt x="1869" y="1"/>
                    <a:pt x="4262" y="1"/>
                  </a:cubicBezTo>
                  <a:cubicBezTo>
                    <a:pt x="6597" y="1"/>
                    <a:pt x="8406" y="1927"/>
                    <a:pt x="8406" y="4262"/>
                  </a:cubicBezTo>
                  <a:cubicBezTo>
                    <a:pt x="8406" y="6596"/>
                    <a:pt x="6538" y="8406"/>
                    <a:pt x="4204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2824975" y="2861875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5"/>
                  </a:moveTo>
                  <a:cubicBezTo>
                    <a:pt x="1810" y="8405"/>
                    <a:pt x="1" y="6538"/>
                    <a:pt x="1" y="4203"/>
                  </a:cubicBezTo>
                  <a:cubicBezTo>
                    <a:pt x="1" y="1868"/>
                    <a:pt x="1869" y="0"/>
                    <a:pt x="4204" y="0"/>
                  </a:cubicBezTo>
                  <a:cubicBezTo>
                    <a:pt x="6538" y="0"/>
                    <a:pt x="8406" y="1868"/>
                    <a:pt x="8406" y="4203"/>
                  </a:cubicBezTo>
                  <a:cubicBezTo>
                    <a:pt x="8406" y="6596"/>
                    <a:pt x="6538" y="8405"/>
                    <a:pt x="4204" y="840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4544000" y="3108475"/>
              <a:ext cx="210150" cy="210175"/>
            </a:xfrm>
            <a:custGeom>
              <a:avLst/>
              <a:gdLst/>
              <a:ahLst/>
              <a:cxnLst/>
              <a:rect l="l" t="t" r="r" b="b"/>
              <a:pathLst>
                <a:path w="8406" h="8407" extrusionOk="0">
                  <a:moveTo>
                    <a:pt x="4203" y="8406"/>
                  </a:moveTo>
                  <a:cubicBezTo>
                    <a:pt x="1868" y="8406"/>
                    <a:pt x="0" y="6597"/>
                    <a:pt x="0" y="4203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38" y="1"/>
                    <a:pt x="8406" y="1869"/>
                    <a:pt x="8406" y="4203"/>
                  </a:cubicBezTo>
                  <a:cubicBezTo>
                    <a:pt x="8406" y="6538"/>
                    <a:pt x="6596" y="8406"/>
                    <a:pt x="4203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3313850" y="1879775"/>
              <a:ext cx="210150" cy="208700"/>
            </a:xfrm>
            <a:custGeom>
              <a:avLst/>
              <a:gdLst/>
              <a:ahLst/>
              <a:cxnLst/>
              <a:rect l="l" t="t" r="r" b="b"/>
              <a:pathLst>
                <a:path w="8406" h="8348" extrusionOk="0">
                  <a:moveTo>
                    <a:pt x="4203" y="8348"/>
                  </a:moveTo>
                  <a:cubicBezTo>
                    <a:pt x="1868" y="8348"/>
                    <a:pt x="0" y="6480"/>
                    <a:pt x="58" y="4145"/>
                  </a:cubicBezTo>
                  <a:cubicBezTo>
                    <a:pt x="58" y="1810"/>
                    <a:pt x="1926" y="1"/>
                    <a:pt x="4261" y="1"/>
                  </a:cubicBezTo>
                  <a:cubicBezTo>
                    <a:pt x="6596" y="1"/>
                    <a:pt x="8405" y="1869"/>
                    <a:pt x="8405" y="4203"/>
                  </a:cubicBezTo>
                  <a:cubicBezTo>
                    <a:pt x="8405" y="6538"/>
                    <a:pt x="6538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3071600" y="3352175"/>
              <a:ext cx="210150" cy="210150"/>
            </a:xfrm>
            <a:custGeom>
              <a:avLst/>
              <a:gdLst/>
              <a:ahLst/>
              <a:cxnLst/>
              <a:rect l="l" t="t" r="r" b="b"/>
              <a:pathLst>
                <a:path w="8406" h="8406" extrusionOk="0">
                  <a:moveTo>
                    <a:pt x="4262" y="8406"/>
                  </a:moveTo>
                  <a:cubicBezTo>
                    <a:pt x="1868" y="8406"/>
                    <a:pt x="1" y="6538"/>
                    <a:pt x="1" y="4203"/>
                  </a:cubicBezTo>
                  <a:cubicBezTo>
                    <a:pt x="1" y="1868"/>
                    <a:pt x="1868" y="1"/>
                    <a:pt x="4203" y="1"/>
                  </a:cubicBezTo>
                  <a:cubicBezTo>
                    <a:pt x="6538" y="1"/>
                    <a:pt x="8348" y="1810"/>
                    <a:pt x="8406" y="4145"/>
                  </a:cubicBezTo>
                  <a:cubicBezTo>
                    <a:pt x="8406" y="6480"/>
                    <a:pt x="6596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2826450" y="2373025"/>
              <a:ext cx="207225" cy="208675"/>
            </a:xfrm>
            <a:custGeom>
              <a:avLst/>
              <a:gdLst/>
              <a:ahLst/>
              <a:cxnLst/>
              <a:rect l="l" t="t" r="r" b="b"/>
              <a:pathLst>
                <a:path w="8289" h="8347" extrusionOk="0">
                  <a:moveTo>
                    <a:pt x="4145" y="8347"/>
                  </a:moveTo>
                  <a:cubicBezTo>
                    <a:pt x="1810" y="8347"/>
                    <a:pt x="0" y="6479"/>
                    <a:pt x="0" y="4203"/>
                  </a:cubicBezTo>
                  <a:cubicBezTo>
                    <a:pt x="0" y="1868"/>
                    <a:pt x="1868" y="0"/>
                    <a:pt x="4145" y="0"/>
                  </a:cubicBezTo>
                  <a:cubicBezTo>
                    <a:pt x="6421" y="0"/>
                    <a:pt x="8289" y="1868"/>
                    <a:pt x="8289" y="4203"/>
                  </a:cubicBezTo>
                  <a:cubicBezTo>
                    <a:pt x="8289" y="6479"/>
                    <a:pt x="6421" y="8347"/>
                    <a:pt x="4145" y="834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4050775" y="3598800"/>
              <a:ext cx="208700" cy="208700"/>
            </a:xfrm>
            <a:custGeom>
              <a:avLst/>
              <a:gdLst/>
              <a:ahLst/>
              <a:cxnLst/>
              <a:rect l="l" t="t" r="r" b="b"/>
              <a:pathLst>
                <a:path w="8348" h="8348" extrusionOk="0">
                  <a:moveTo>
                    <a:pt x="8347" y="4145"/>
                  </a:moveTo>
                  <a:cubicBezTo>
                    <a:pt x="8347" y="6479"/>
                    <a:pt x="6538" y="8347"/>
                    <a:pt x="4203" y="8347"/>
                  </a:cubicBezTo>
                  <a:cubicBezTo>
                    <a:pt x="1926" y="8347"/>
                    <a:pt x="59" y="6538"/>
                    <a:pt x="59" y="4203"/>
                  </a:cubicBezTo>
                  <a:cubicBezTo>
                    <a:pt x="0" y="1926"/>
                    <a:pt x="1868" y="59"/>
                    <a:pt x="4144" y="59"/>
                  </a:cubicBezTo>
                  <a:cubicBezTo>
                    <a:pt x="6479" y="0"/>
                    <a:pt x="8347" y="1868"/>
                    <a:pt x="8347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3315300" y="3598800"/>
              <a:ext cx="207250" cy="208700"/>
            </a:xfrm>
            <a:custGeom>
              <a:avLst/>
              <a:gdLst/>
              <a:ahLst/>
              <a:cxnLst/>
              <a:rect l="l" t="t" r="r" b="b"/>
              <a:pathLst>
                <a:path w="8290" h="8348" extrusionOk="0">
                  <a:moveTo>
                    <a:pt x="4145" y="59"/>
                  </a:moveTo>
                  <a:cubicBezTo>
                    <a:pt x="6421" y="0"/>
                    <a:pt x="8289" y="1926"/>
                    <a:pt x="8289" y="4203"/>
                  </a:cubicBezTo>
                  <a:cubicBezTo>
                    <a:pt x="8289" y="6421"/>
                    <a:pt x="6421" y="8289"/>
                    <a:pt x="4203" y="8347"/>
                  </a:cubicBezTo>
                  <a:cubicBezTo>
                    <a:pt x="1927" y="8347"/>
                    <a:pt x="0" y="6479"/>
                    <a:pt x="0" y="4203"/>
                  </a:cubicBezTo>
                  <a:cubicBezTo>
                    <a:pt x="0" y="1926"/>
                    <a:pt x="1868" y="59"/>
                    <a:pt x="414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2826450" y="3109950"/>
              <a:ext cx="207225" cy="208700"/>
            </a:xfrm>
            <a:custGeom>
              <a:avLst/>
              <a:gdLst/>
              <a:ahLst/>
              <a:cxnLst/>
              <a:rect l="l" t="t" r="r" b="b"/>
              <a:pathLst>
                <a:path w="8289" h="8348" extrusionOk="0">
                  <a:moveTo>
                    <a:pt x="8289" y="4144"/>
                  </a:moveTo>
                  <a:cubicBezTo>
                    <a:pt x="8289" y="6362"/>
                    <a:pt x="6421" y="8289"/>
                    <a:pt x="4203" y="8289"/>
                  </a:cubicBezTo>
                  <a:cubicBezTo>
                    <a:pt x="1927" y="8347"/>
                    <a:pt x="0" y="6421"/>
                    <a:pt x="0" y="4144"/>
                  </a:cubicBezTo>
                  <a:cubicBezTo>
                    <a:pt x="0" y="1926"/>
                    <a:pt x="1868" y="58"/>
                    <a:pt x="4145" y="0"/>
                  </a:cubicBezTo>
                  <a:cubicBezTo>
                    <a:pt x="6363" y="0"/>
                    <a:pt x="8289" y="1868"/>
                    <a:pt x="8289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4298850" y="1881250"/>
              <a:ext cx="205775" cy="205775"/>
            </a:xfrm>
            <a:custGeom>
              <a:avLst/>
              <a:gdLst/>
              <a:ahLst/>
              <a:cxnLst/>
              <a:rect l="l" t="t" r="r" b="b"/>
              <a:pathLst>
                <a:path w="8231" h="8231" extrusionOk="0">
                  <a:moveTo>
                    <a:pt x="8230" y="4086"/>
                  </a:moveTo>
                  <a:cubicBezTo>
                    <a:pt x="8230" y="6363"/>
                    <a:pt x="6362" y="8230"/>
                    <a:pt x="4144" y="8230"/>
                  </a:cubicBezTo>
                  <a:cubicBezTo>
                    <a:pt x="1868" y="8230"/>
                    <a:pt x="58" y="6421"/>
                    <a:pt x="58" y="4144"/>
                  </a:cubicBezTo>
                  <a:cubicBezTo>
                    <a:pt x="0" y="1868"/>
                    <a:pt x="1868" y="0"/>
                    <a:pt x="4144" y="0"/>
                  </a:cubicBezTo>
                  <a:cubicBezTo>
                    <a:pt x="6421" y="59"/>
                    <a:pt x="8230" y="1868"/>
                    <a:pt x="8230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4545450" y="2127850"/>
              <a:ext cx="207250" cy="205775"/>
            </a:xfrm>
            <a:custGeom>
              <a:avLst/>
              <a:gdLst/>
              <a:ahLst/>
              <a:cxnLst/>
              <a:rect l="l" t="t" r="r" b="b"/>
              <a:pathLst>
                <a:path w="8290" h="8231" extrusionOk="0">
                  <a:moveTo>
                    <a:pt x="8231" y="4087"/>
                  </a:moveTo>
                  <a:cubicBezTo>
                    <a:pt x="8289" y="6363"/>
                    <a:pt x="6421" y="8231"/>
                    <a:pt x="4145" y="8231"/>
                  </a:cubicBezTo>
                  <a:cubicBezTo>
                    <a:pt x="1869" y="8231"/>
                    <a:pt x="59" y="6422"/>
                    <a:pt x="59" y="4145"/>
                  </a:cubicBezTo>
                  <a:cubicBezTo>
                    <a:pt x="1" y="1927"/>
                    <a:pt x="1869" y="1"/>
                    <a:pt x="4145" y="59"/>
                  </a:cubicBezTo>
                  <a:cubicBezTo>
                    <a:pt x="6363" y="59"/>
                    <a:pt x="8231" y="1869"/>
                    <a:pt x="8231" y="408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4548375" y="3355100"/>
              <a:ext cx="202850" cy="202850"/>
            </a:xfrm>
            <a:custGeom>
              <a:avLst/>
              <a:gdLst/>
              <a:ahLst/>
              <a:cxnLst/>
              <a:rect l="l" t="t" r="r" b="b"/>
              <a:pathLst>
                <a:path w="8114" h="8114" extrusionOk="0">
                  <a:moveTo>
                    <a:pt x="8056" y="4028"/>
                  </a:moveTo>
                  <a:cubicBezTo>
                    <a:pt x="8114" y="6304"/>
                    <a:pt x="6304" y="8114"/>
                    <a:pt x="4086" y="8114"/>
                  </a:cubicBezTo>
                  <a:cubicBezTo>
                    <a:pt x="1810" y="8114"/>
                    <a:pt x="0" y="6363"/>
                    <a:pt x="0" y="4086"/>
                  </a:cubicBezTo>
                  <a:cubicBezTo>
                    <a:pt x="0" y="1868"/>
                    <a:pt x="1693" y="59"/>
                    <a:pt x="3911" y="59"/>
                  </a:cubicBezTo>
                  <a:cubicBezTo>
                    <a:pt x="6188" y="0"/>
                    <a:pt x="8056" y="1751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3075975" y="1882700"/>
              <a:ext cx="201400" cy="202875"/>
            </a:xfrm>
            <a:custGeom>
              <a:avLst/>
              <a:gdLst/>
              <a:ahLst/>
              <a:cxnLst/>
              <a:rect l="l" t="t" r="r" b="b"/>
              <a:pathLst>
                <a:path w="8056" h="8115" extrusionOk="0">
                  <a:moveTo>
                    <a:pt x="8056" y="4086"/>
                  </a:moveTo>
                  <a:cubicBezTo>
                    <a:pt x="8056" y="6363"/>
                    <a:pt x="6246" y="8114"/>
                    <a:pt x="3970" y="8114"/>
                  </a:cubicBezTo>
                  <a:cubicBezTo>
                    <a:pt x="1752" y="8056"/>
                    <a:pt x="1" y="6305"/>
                    <a:pt x="1" y="4028"/>
                  </a:cubicBezTo>
                  <a:cubicBezTo>
                    <a:pt x="1" y="1752"/>
                    <a:pt x="1810" y="1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2829375" y="21307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5" y="3970"/>
                  </a:moveTo>
                  <a:cubicBezTo>
                    <a:pt x="8055" y="6188"/>
                    <a:pt x="6304" y="7997"/>
                    <a:pt x="4086" y="8056"/>
                  </a:cubicBezTo>
                  <a:cubicBezTo>
                    <a:pt x="1810" y="8056"/>
                    <a:pt x="0" y="6246"/>
                    <a:pt x="0" y="4028"/>
                  </a:cubicBezTo>
                  <a:cubicBezTo>
                    <a:pt x="0" y="1810"/>
                    <a:pt x="1751" y="1"/>
                    <a:pt x="3969" y="1"/>
                  </a:cubicBezTo>
                  <a:cubicBezTo>
                    <a:pt x="6187" y="1"/>
                    <a:pt x="7997" y="1752"/>
                    <a:pt x="805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4301750" y="36031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6" y="3970"/>
                  </a:moveTo>
                  <a:cubicBezTo>
                    <a:pt x="8056" y="6246"/>
                    <a:pt x="6305" y="7997"/>
                    <a:pt x="4087" y="8055"/>
                  </a:cubicBezTo>
                  <a:cubicBezTo>
                    <a:pt x="1810" y="8055"/>
                    <a:pt x="1" y="6246"/>
                    <a:pt x="1" y="4028"/>
                  </a:cubicBezTo>
                  <a:cubicBezTo>
                    <a:pt x="1" y="1810"/>
                    <a:pt x="1810" y="0"/>
                    <a:pt x="4028" y="0"/>
                  </a:cubicBezTo>
                  <a:cubicBezTo>
                    <a:pt x="6246" y="0"/>
                    <a:pt x="8056" y="1751"/>
                    <a:pt x="8056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4790600" y="2619625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4029" y="1"/>
                  </a:moveTo>
                  <a:cubicBezTo>
                    <a:pt x="6247" y="1"/>
                    <a:pt x="8056" y="1810"/>
                    <a:pt x="8056" y="4028"/>
                  </a:cubicBezTo>
                  <a:cubicBezTo>
                    <a:pt x="8056" y="6246"/>
                    <a:pt x="6305" y="8056"/>
                    <a:pt x="4087" y="8056"/>
                  </a:cubicBezTo>
                  <a:cubicBezTo>
                    <a:pt x="1810" y="8056"/>
                    <a:pt x="59" y="6305"/>
                    <a:pt x="1" y="4028"/>
                  </a:cubicBezTo>
                  <a:cubicBezTo>
                    <a:pt x="1" y="1810"/>
                    <a:pt x="1810" y="59"/>
                    <a:pt x="402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3564825" y="1641925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8056" y="4028"/>
                  </a:moveTo>
                  <a:cubicBezTo>
                    <a:pt x="8056" y="6246"/>
                    <a:pt x="6246" y="7997"/>
                    <a:pt x="4028" y="7997"/>
                  </a:cubicBezTo>
                  <a:cubicBezTo>
                    <a:pt x="1810" y="7997"/>
                    <a:pt x="1" y="6129"/>
                    <a:pt x="59" y="3911"/>
                  </a:cubicBezTo>
                  <a:cubicBezTo>
                    <a:pt x="59" y="1752"/>
                    <a:pt x="1869" y="0"/>
                    <a:pt x="4028" y="0"/>
                  </a:cubicBezTo>
                  <a:cubicBezTo>
                    <a:pt x="6246" y="0"/>
                    <a:pt x="8056" y="1752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3811450" y="16404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4086" y="58"/>
                  </a:moveTo>
                  <a:cubicBezTo>
                    <a:pt x="6304" y="58"/>
                    <a:pt x="8056" y="1868"/>
                    <a:pt x="8056" y="4086"/>
                  </a:cubicBezTo>
                  <a:cubicBezTo>
                    <a:pt x="8056" y="6304"/>
                    <a:pt x="6246" y="8055"/>
                    <a:pt x="4028" y="8055"/>
                  </a:cubicBezTo>
                  <a:cubicBezTo>
                    <a:pt x="1810" y="8055"/>
                    <a:pt x="0" y="6246"/>
                    <a:pt x="59" y="4028"/>
                  </a:cubicBezTo>
                  <a:cubicBezTo>
                    <a:pt x="59" y="1810"/>
                    <a:pt x="1868" y="0"/>
                    <a:pt x="4086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4790600" y="2866250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8056" y="4086"/>
                  </a:moveTo>
                  <a:cubicBezTo>
                    <a:pt x="8056" y="6304"/>
                    <a:pt x="6247" y="8055"/>
                    <a:pt x="4029" y="8055"/>
                  </a:cubicBezTo>
                  <a:cubicBezTo>
                    <a:pt x="1810" y="8055"/>
                    <a:pt x="1" y="6246"/>
                    <a:pt x="59" y="4028"/>
                  </a:cubicBezTo>
                  <a:cubicBezTo>
                    <a:pt x="59" y="1810"/>
                    <a:pt x="1869" y="0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" name="Google Shape;66;p2"/>
            <p:cNvSpPr/>
            <p:nvPr/>
          </p:nvSpPr>
          <p:spPr>
            <a:xfrm>
              <a:off x="2829375" y="3356550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7997" y="4028"/>
                  </a:moveTo>
                  <a:cubicBezTo>
                    <a:pt x="7997" y="6246"/>
                    <a:pt x="6187" y="7997"/>
                    <a:pt x="4028" y="7997"/>
                  </a:cubicBezTo>
                  <a:cubicBezTo>
                    <a:pt x="1810" y="7997"/>
                    <a:pt x="0" y="6130"/>
                    <a:pt x="58" y="3912"/>
                  </a:cubicBezTo>
                  <a:cubicBezTo>
                    <a:pt x="58" y="1752"/>
                    <a:pt x="1926" y="1"/>
                    <a:pt x="4086" y="1"/>
                  </a:cubicBezTo>
                  <a:cubicBezTo>
                    <a:pt x="6246" y="59"/>
                    <a:pt x="8055" y="1869"/>
                    <a:pt x="7997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" name="Google Shape;67;p2"/>
            <p:cNvSpPr/>
            <p:nvPr/>
          </p:nvSpPr>
          <p:spPr>
            <a:xfrm>
              <a:off x="3075975" y="3603175"/>
              <a:ext cx="199950" cy="201400"/>
            </a:xfrm>
            <a:custGeom>
              <a:avLst/>
              <a:gdLst/>
              <a:ahLst/>
              <a:cxnLst/>
              <a:rect l="l" t="t" r="r" b="b"/>
              <a:pathLst>
                <a:path w="7998" h="8056" extrusionOk="0">
                  <a:moveTo>
                    <a:pt x="4087" y="0"/>
                  </a:moveTo>
                  <a:cubicBezTo>
                    <a:pt x="6246" y="59"/>
                    <a:pt x="7997" y="1868"/>
                    <a:pt x="7997" y="4028"/>
                  </a:cubicBezTo>
                  <a:cubicBezTo>
                    <a:pt x="7997" y="6246"/>
                    <a:pt x="6130" y="8055"/>
                    <a:pt x="3970" y="7997"/>
                  </a:cubicBezTo>
                  <a:cubicBezTo>
                    <a:pt x="1752" y="7939"/>
                    <a:pt x="1" y="6129"/>
                    <a:pt x="59" y="3970"/>
                  </a:cubicBezTo>
                  <a:cubicBezTo>
                    <a:pt x="59" y="1810"/>
                    <a:pt x="1869" y="0"/>
                    <a:pt x="40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4056600" y="1641925"/>
              <a:ext cx="198475" cy="198475"/>
            </a:xfrm>
            <a:custGeom>
              <a:avLst/>
              <a:gdLst/>
              <a:ahLst/>
              <a:cxnLst/>
              <a:rect l="l" t="t" r="r" b="b"/>
              <a:pathLst>
                <a:path w="7939" h="7939" extrusionOk="0">
                  <a:moveTo>
                    <a:pt x="3970" y="7939"/>
                  </a:moveTo>
                  <a:cubicBezTo>
                    <a:pt x="1810" y="7939"/>
                    <a:pt x="1" y="6129"/>
                    <a:pt x="1" y="3970"/>
                  </a:cubicBezTo>
                  <a:cubicBezTo>
                    <a:pt x="1" y="1810"/>
                    <a:pt x="1810" y="0"/>
                    <a:pt x="3970" y="0"/>
                  </a:cubicBezTo>
                  <a:cubicBezTo>
                    <a:pt x="6130" y="0"/>
                    <a:pt x="7939" y="1810"/>
                    <a:pt x="7939" y="3970"/>
                  </a:cubicBezTo>
                  <a:cubicBezTo>
                    <a:pt x="7939" y="6188"/>
                    <a:pt x="6130" y="7939"/>
                    <a:pt x="3970" y="793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" name="Google Shape;69;p2"/>
            <p:cNvSpPr/>
            <p:nvPr/>
          </p:nvSpPr>
          <p:spPr>
            <a:xfrm>
              <a:off x="4792075" y="2377400"/>
              <a:ext cx="199950" cy="199925"/>
            </a:xfrm>
            <a:custGeom>
              <a:avLst/>
              <a:gdLst/>
              <a:ahLst/>
              <a:cxnLst/>
              <a:rect l="l" t="t" r="r" b="b"/>
              <a:pathLst>
                <a:path w="7998" h="7997" extrusionOk="0">
                  <a:moveTo>
                    <a:pt x="3970" y="58"/>
                  </a:moveTo>
                  <a:cubicBezTo>
                    <a:pt x="6129" y="0"/>
                    <a:pt x="7939" y="1810"/>
                    <a:pt x="7939" y="3969"/>
                  </a:cubicBezTo>
                  <a:cubicBezTo>
                    <a:pt x="7997" y="6129"/>
                    <a:pt x="6188" y="7939"/>
                    <a:pt x="4028" y="7997"/>
                  </a:cubicBezTo>
                  <a:cubicBezTo>
                    <a:pt x="1868" y="7997"/>
                    <a:pt x="59" y="6246"/>
                    <a:pt x="0" y="4028"/>
                  </a:cubicBezTo>
                  <a:cubicBezTo>
                    <a:pt x="0" y="1926"/>
                    <a:pt x="1810" y="58"/>
                    <a:pt x="3970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" name="Google Shape;70;p2"/>
            <p:cNvSpPr/>
            <p:nvPr/>
          </p:nvSpPr>
          <p:spPr>
            <a:xfrm>
              <a:off x="4793525" y="31157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70" y="1"/>
                  </a:moveTo>
                  <a:cubicBezTo>
                    <a:pt x="6130" y="1"/>
                    <a:pt x="7881" y="1752"/>
                    <a:pt x="7881" y="3911"/>
                  </a:cubicBezTo>
                  <a:cubicBezTo>
                    <a:pt x="7881" y="6129"/>
                    <a:pt x="6071" y="7881"/>
                    <a:pt x="3853" y="7881"/>
                  </a:cubicBezTo>
                  <a:cubicBezTo>
                    <a:pt x="1693" y="7822"/>
                    <a:pt x="1" y="6071"/>
                    <a:pt x="1" y="3911"/>
                  </a:cubicBezTo>
                  <a:cubicBezTo>
                    <a:pt x="1" y="1693"/>
                    <a:pt x="1752" y="1"/>
                    <a:pt x="39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" name="Google Shape;71;p2"/>
            <p:cNvSpPr/>
            <p:nvPr/>
          </p:nvSpPr>
          <p:spPr>
            <a:xfrm>
              <a:off x="2584200" y="2622550"/>
              <a:ext cx="197025" cy="195550"/>
            </a:xfrm>
            <a:custGeom>
              <a:avLst/>
              <a:gdLst/>
              <a:ahLst/>
              <a:cxnLst/>
              <a:rect l="l" t="t" r="r" b="b"/>
              <a:pathLst>
                <a:path w="7881" h="7822" extrusionOk="0">
                  <a:moveTo>
                    <a:pt x="3912" y="7822"/>
                  </a:moveTo>
                  <a:cubicBezTo>
                    <a:pt x="1752" y="7822"/>
                    <a:pt x="1" y="6071"/>
                    <a:pt x="59" y="3911"/>
                  </a:cubicBezTo>
                  <a:cubicBezTo>
                    <a:pt x="59" y="1693"/>
                    <a:pt x="1810" y="0"/>
                    <a:pt x="3970" y="0"/>
                  </a:cubicBezTo>
                  <a:cubicBezTo>
                    <a:pt x="6188" y="0"/>
                    <a:pt x="7881" y="1751"/>
                    <a:pt x="7881" y="3970"/>
                  </a:cubicBezTo>
                  <a:cubicBezTo>
                    <a:pt x="7881" y="6129"/>
                    <a:pt x="6130" y="7822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" name="Google Shape;72;p2"/>
            <p:cNvSpPr/>
            <p:nvPr/>
          </p:nvSpPr>
          <p:spPr>
            <a:xfrm>
              <a:off x="3321125" y="16433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12" y="7822"/>
                  </a:moveTo>
                  <a:cubicBezTo>
                    <a:pt x="1694" y="7822"/>
                    <a:pt x="1" y="6071"/>
                    <a:pt x="1" y="3912"/>
                  </a:cubicBezTo>
                  <a:cubicBezTo>
                    <a:pt x="59" y="1694"/>
                    <a:pt x="1810" y="1"/>
                    <a:pt x="3970" y="1"/>
                  </a:cubicBezTo>
                  <a:cubicBezTo>
                    <a:pt x="6130" y="59"/>
                    <a:pt x="7881" y="1810"/>
                    <a:pt x="7823" y="3970"/>
                  </a:cubicBezTo>
                  <a:cubicBezTo>
                    <a:pt x="7823" y="6130"/>
                    <a:pt x="6071" y="7881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" name="Google Shape;73;p2"/>
            <p:cNvSpPr/>
            <p:nvPr/>
          </p:nvSpPr>
          <p:spPr>
            <a:xfrm>
              <a:off x="3812900" y="3851250"/>
              <a:ext cx="198500" cy="197025"/>
            </a:xfrm>
            <a:custGeom>
              <a:avLst/>
              <a:gdLst/>
              <a:ahLst/>
              <a:cxnLst/>
              <a:rect l="l" t="t" r="r" b="b"/>
              <a:pathLst>
                <a:path w="7940" h="7881" extrusionOk="0">
                  <a:moveTo>
                    <a:pt x="7939" y="3969"/>
                  </a:moveTo>
                  <a:cubicBezTo>
                    <a:pt x="7881" y="6188"/>
                    <a:pt x="6130" y="7880"/>
                    <a:pt x="3970" y="7880"/>
                  </a:cubicBezTo>
                  <a:cubicBezTo>
                    <a:pt x="1752" y="7880"/>
                    <a:pt x="1" y="6071"/>
                    <a:pt x="59" y="3911"/>
                  </a:cubicBezTo>
                  <a:cubicBezTo>
                    <a:pt x="117" y="1693"/>
                    <a:pt x="1869" y="0"/>
                    <a:pt x="4028" y="59"/>
                  </a:cubicBezTo>
                  <a:cubicBezTo>
                    <a:pt x="6188" y="59"/>
                    <a:pt x="7939" y="1810"/>
                    <a:pt x="7939" y="39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" name="Google Shape;74;p2"/>
            <p:cNvSpPr/>
            <p:nvPr/>
          </p:nvSpPr>
          <p:spPr>
            <a:xfrm>
              <a:off x="2585675" y="2869150"/>
              <a:ext cx="195550" cy="195575"/>
            </a:xfrm>
            <a:custGeom>
              <a:avLst/>
              <a:gdLst/>
              <a:ahLst/>
              <a:cxnLst/>
              <a:rect l="l" t="t" r="r" b="b"/>
              <a:pathLst>
                <a:path w="7822" h="7823" extrusionOk="0">
                  <a:moveTo>
                    <a:pt x="7822" y="3912"/>
                  </a:moveTo>
                  <a:cubicBezTo>
                    <a:pt x="7822" y="6071"/>
                    <a:pt x="6129" y="7823"/>
                    <a:pt x="3911" y="7823"/>
                  </a:cubicBezTo>
                  <a:cubicBezTo>
                    <a:pt x="1751" y="7823"/>
                    <a:pt x="0" y="6130"/>
                    <a:pt x="0" y="3970"/>
                  </a:cubicBezTo>
                  <a:cubicBezTo>
                    <a:pt x="0" y="1752"/>
                    <a:pt x="1693" y="59"/>
                    <a:pt x="3853" y="1"/>
                  </a:cubicBezTo>
                  <a:cubicBezTo>
                    <a:pt x="6071" y="1"/>
                    <a:pt x="7763" y="1752"/>
                    <a:pt x="7822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" name="Google Shape;75;p2"/>
            <p:cNvSpPr/>
            <p:nvPr/>
          </p:nvSpPr>
          <p:spPr>
            <a:xfrm>
              <a:off x="3567750" y="3851250"/>
              <a:ext cx="197025" cy="198475"/>
            </a:xfrm>
            <a:custGeom>
              <a:avLst/>
              <a:gdLst/>
              <a:ahLst/>
              <a:cxnLst/>
              <a:rect l="l" t="t" r="r" b="b"/>
              <a:pathLst>
                <a:path w="7881" h="7939" extrusionOk="0">
                  <a:moveTo>
                    <a:pt x="4028" y="59"/>
                  </a:moveTo>
                  <a:cubicBezTo>
                    <a:pt x="6188" y="117"/>
                    <a:pt x="7881" y="1868"/>
                    <a:pt x="7822" y="4028"/>
                  </a:cubicBezTo>
                  <a:cubicBezTo>
                    <a:pt x="7822" y="6246"/>
                    <a:pt x="6013" y="7939"/>
                    <a:pt x="3853" y="7880"/>
                  </a:cubicBezTo>
                  <a:cubicBezTo>
                    <a:pt x="1693" y="7822"/>
                    <a:pt x="1" y="6071"/>
                    <a:pt x="1" y="3853"/>
                  </a:cubicBezTo>
                  <a:cubicBezTo>
                    <a:pt x="59" y="1693"/>
                    <a:pt x="1868" y="0"/>
                    <a:pt x="4028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76;p2"/>
            <p:cNvSpPr/>
            <p:nvPr/>
          </p:nvSpPr>
          <p:spPr>
            <a:xfrm>
              <a:off x="4551300" y="1891450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7763" y="3912"/>
                  </a:moveTo>
                  <a:cubicBezTo>
                    <a:pt x="7763" y="6071"/>
                    <a:pt x="6071" y="7764"/>
                    <a:pt x="3853" y="7764"/>
                  </a:cubicBezTo>
                  <a:cubicBezTo>
                    <a:pt x="1693" y="7764"/>
                    <a:pt x="0" y="6013"/>
                    <a:pt x="0" y="3853"/>
                  </a:cubicBezTo>
                  <a:cubicBezTo>
                    <a:pt x="0" y="1693"/>
                    <a:pt x="1751" y="1"/>
                    <a:pt x="3969" y="1"/>
                  </a:cubicBezTo>
                  <a:cubicBezTo>
                    <a:pt x="6129" y="1"/>
                    <a:pt x="7822" y="1693"/>
                    <a:pt x="7763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77;p2"/>
            <p:cNvSpPr/>
            <p:nvPr/>
          </p:nvSpPr>
          <p:spPr>
            <a:xfrm>
              <a:off x="4059525" y="385270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3794" y="59"/>
                  </a:moveTo>
                  <a:cubicBezTo>
                    <a:pt x="5954" y="1"/>
                    <a:pt x="7705" y="1693"/>
                    <a:pt x="7705" y="3853"/>
                  </a:cubicBezTo>
                  <a:cubicBezTo>
                    <a:pt x="7705" y="6013"/>
                    <a:pt x="6013" y="7764"/>
                    <a:pt x="3853" y="7764"/>
                  </a:cubicBezTo>
                  <a:cubicBezTo>
                    <a:pt x="1693" y="7764"/>
                    <a:pt x="0" y="6071"/>
                    <a:pt x="0" y="3911"/>
                  </a:cubicBezTo>
                  <a:cubicBezTo>
                    <a:pt x="0" y="1752"/>
                    <a:pt x="1693" y="59"/>
                    <a:pt x="379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78;p2"/>
            <p:cNvSpPr/>
            <p:nvPr/>
          </p:nvSpPr>
          <p:spPr>
            <a:xfrm>
              <a:off x="2585675" y="2380300"/>
              <a:ext cx="194100" cy="194125"/>
            </a:xfrm>
            <a:custGeom>
              <a:avLst/>
              <a:gdLst/>
              <a:ahLst/>
              <a:cxnLst/>
              <a:rect l="l" t="t" r="r" b="b"/>
              <a:pathLst>
                <a:path w="7764" h="7765" extrusionOk="0">
                  <a:moveTo>
                    <a:pt x="3911" y="59"/>
                  </a:moveTo>
                  <a:cubicBezTo>
                    <a:pt x="6071" y="59"/>
                    <a:pt x="7763" y="1810"/>
                    <a:pt x="7763" y="3912"/>
                  </a:cubicBezTo>
                  <a:cubicBezTo>
                    <a:pt x="7763" y="6071"/>
                    <a:pt x="6012" y="7764"/>
                    <a:pt x="3853" y="7764"/>
                  </a:cubicBezTo>
                  <a:cubicBezTo>
                    <a:pt x="1693" y="7764"/>
                    <a:pt x="0" y="6013"/>
                    <a:pt x="59" y="3853"/>
                  </a:cubicBezTo>
                  <a:cubicBezTo>
                    <a:pt x="59" y="1694"/>
                    <a:pt x="1810" y="1"/>
                    <a:pt x="391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" name="Google Shape;79;p2"/>
            <p:cNvSpPr/>
            <p:nvPr/>
          </p:nvSpPr>
          <p:spPr>
            <a:xfrm>
              <a:off x="3322600" y="3854175"/>
              <a:ext cx="192650" cy="192625"/>
            </a:xfrm>
            <a:custGeom>
              <a:avLst/>
              <a:gdLst/>
              <a:ahLst/>
              <a:cxnLst/>
              <a:rect l="l" t="t" r="r" b="b"/>
              <a:pathLst>
                <a:path w="7706" h="7705" extrusionOk="0">
                  <a:moveTo>
                    <a:pt x="7705" y="3852"/>
                  </a:moveTo>
                  <a:cubicBezTo>
                    <a:pt x="7705" y="5954"/>
                    <a:pt x="5954" y="7705"/>
                    <a:pt x="3853" y="7705"/>
                  </a:cubicBezTo>
                  <a:cubicBezTo>
                    <a:pt x="1751" y="7705"/>
                    <a:pt x="0" y="5954"/>
                    <a:pt x="0" y="3852"/>
                  </a:cubicBezTo>
                  <a:cubicBezTo>
                    <a:pt x="0" y="1693"/>
                    <a:pt x="1751" y="0"/>
                    <a:pt x="3911" y="0"/>
                  </a:cubicBezTo>
                  <a:cubicBezTo>
                    <a:pt x="6012" y="0"/>
                    <a:pt x="7705" y="1751"/>
                    <a:pt x="7705" y="38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80;p2"/>
            <p:cNvSpPr/>
            <p:nvPr/>
          </p:nvSpPr>
          <p:spPr>
            <a:xfrm>
              <a:off x="2585675" y="3117225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3969" y="1"/>
                  </a:moveTo>
                  <a:cubicBezTo>
                    <a:pt x="6071" y="59"/>
                    <a:pt x="7822" y="1869"/>
                    <a:pt x="7763" y="3970"/>
                  </a:cubicBezTo>
                  <a:cubicBezTo>
                    <a:pt x="7705" y="6071"/>
                    <a:pt x="5954" y="7764"/>
                    <a:pt x="3853" y="7706"/>
                  </a:cubicBezTo>
                  <a:cubicBezTo>
                    <a:pt x="1751" y="7706"/>
                    <a:pt x="0" y="5896"/>
                    <a:pt x="59" y="3795"/>
                  </a:cubicBezTo>
                  <a:cubicBezTo>
                    <a:pt x="117" y="1694"/>
                    <a:pt x="1868" y="1"/>
                    <a:pt x="39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81;p2"/>
            <p:cNvSpPr/>
            <p:nvPr/>
          </p:nvSpPr>
          <p:spPr>
            <a:xfrm>
              <a:off x="4795000" y="2133700"/>
              <a:ext cx="192625" cy="194100"/>
            </a:xfrm>
            <a:custGeom>
              <a:avLst/>
              <a:gdLst/>
              <a:ahLst/>
              <a:cxnLst/>
              <a:rect l="l" t="t" r="r" b="b"/>
              <a:pathLst>
                <a:path w="7705" h="7764" extrusionOk="0">
                  <a:moveTo>
                    <a:pt x="3911" y="7764"/>
                  </a:moveTo>
                  <a:cubicBezTo>
                    <a:pt x="1810" y="7764"/>
                    <a:pt x="58" y="6012"/>
                    <a:pt x="0" y="3911"/>
                  </a:cubicBezTo>
                  <a:cubicBezTo>
                    <a:pt x="0" y="1810"/>
                    <a:pt x="1751" y="59"/>
                    <a:pt x="3853" y="59"/>
                  </a:cubicBezTo>
                  <a:cubicBezTo>
                    <a:pt x="5954" y="0"/>
                    <a:pt x="7705" y="1751"/>
                    <a:pt x="7705" y="3911"/>
                  </a:cubicBezTo>
                  <a:cubicBezTo>
                    <a:pt x="7705" y="5954"/>
                    <a:pt x="6012" y="7705"/>
                    <a:pt x="3911" y="776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82;p2"/>
            <p:cNvSpPr/>
            <p:nvPr/>
          </p:nvSpPr>
          <p:spPr>
            <a:xfrm>
              <a:off x="4306125" y="164485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7706" y="3911"/>
                  </a:moveTo>
                  <a:cubicBezTo>
                    <a:pt x="7648" y="6012"/>
                    <a:pt x="5896" y="7763"/>
                    <a:pt x="3737" y="7705"/>
                  </a:cubicBezTo>
                  <a:cubicBezTo>
                    <a:pt x="1694" y="7647"/>
                    <a:pt x="1" y="5896"/>
                    <a:pt x="1" y="3794"/>
                  </a:cubicBezTo>
                  <a:cubicBezTo>
                    <a:pt x="1" y="1693"/>
                    <a:pt x="1810" y="0"/>
                    <a:pt x="3912" y="0"/>
                  </a:cubicBezTo>
                  <a:cubicBezTo>
                    <a:pt x="6013" y="59"/>
                    <a:pt x="7706" y="1810"/>
                    <a:pt x="7706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83;p2"/>
            <p:cNvSpPr/>
            <p:nvPr/>
          </p:nvSpPr>
          <p:spPr>
            <a:xfrm>
              <a:off x="4546925" y="3606100"/>
              <a:ext cx="195550" cy="194100"/>
            </a:xfrm>
            <a:custGeom>
              <a:avLst/>
              <a:gdLst/>
              <a:ahLst/>
              <a:cxnLst/>
              <a:rect l="l" t="t" r="r" b="b"/>
              <a:pathLst>
                <a:path w="7822" h="7764" extrusionOk="0">
                  <a:moveTo>
                    <a:pt x="3853" y="7763"/>
                  </a:moveTo>
                  <a:cubicBezTo>
                    <a:pt x="1751" y="7705"/>
                    <a:pt x="0" y="5895"/>
                    <a:pt x="58" y="3794"/>
                  </a:cubicBezTo>
                  <a:cubicBezTo>
                    <a:pt x="117" y="1693"/>
                    <a:pt x="1926" y="0"/>
                    <a:pt x="3969" y="58"/>
                  </a:cubicBezTo>
                  <a:cubicBezTo>
                    <a:pt x="6129" y="117"/>
                    <a:pt x="7822" y="1868"/>
                    <a:pt x="7763" y="4028"/>
                  </a:cubicBezTo>
                  <a:cubicBezTo>
                    <a:pt x="7705" y="6071"/>
                    <a:pt x="5954" y="7763"/>
                    <a:pt x="3853" y="77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84;p2"/>
            <p:cNvSpPr/>
            <p:nvPr/>
          </p:nvSpPr>
          <p:spPr>
            <a:xfrm>
              <a:off x="2832275" y="1887075"/>
              <a:ext cx="194125" cy="194100"/>
            </a:xfrm>
            <a:custGeom>
              <a:avLst/>
              <a:gdLst/>
              <a:ahLst/>
              <a:cxnLst/>
              <a:rect l="l" t="t" r="r" b="b"/>
              <a:pathLst>
                <a:path w="7765" h="7764" extrusionOk="0">
                  <a:moveTo>
                    <a:pt x="7764" y="3911"/>
                  </a:moveTo>
                  <a:cubicBezTo>
                    <a:pt x="7706" y="6013"/>
                    <a:pt x="5955" y="7764"/>
                    <a:pt x="3912" y="7706"/>
                  </a:cubicBezTo>
                  <a:cubicBezTo>
                    <a:pt x="1752" y="7706"/>
                    <a:pt x="1" y="5954"/>
                    <a:pt x="59" y="3795"/>
                  </a:cubicBezTo>
                  <a:cubicBezTo>
                    <a:pt x="118" y="1693"/>
                    <a:pt x="1869" y="1"/>
                    <a:pt x="3970" y="59"/>
                  </a:cubicBezTo>
                  <a:cubicBezTo>
                    <a:pt x="6071" y="59"/>
                    <a:pt x="7764" y="1810"/>
                    <a:pt x="7764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85;p2"/>
            <p:cNvSpPr/>
            <p:nvPr/>
          </p:nvSpPr>
          <p:spPr>
            <a:xfrm>
              <a:off x="4796450" y="3362400"/>
              <a:ext cx="191175" cy="189725"/>
            </a:xfrm>
            <a:custGeom>
              <a:avLst/>
              <a:gdLst/>
              <a:ahLst/>
              <a:cxnLst/>
              <a:rect l="l" t="t" r="r" b="b"/>
              <a:pathLst>
                <a:path w="7647" h="7589" extrusionOk="0">
                  <a:moveTo>
                    <a:pt x="3795" y="0"/>
                  </a:moveTo>
                  <a:cubicBezTo>
                    <a:pt x="5896" y="0"/>
                    <a:pt x="7647" y="1751"/>
                    <a:pt x="7589" y="3794"/>
                  </a:cubicBezTo>
                  <a:cubicBezTo>
                    <a:pt x="7589" y="5896"/>
                    <a:pt x="5896" y="7588"/>
                    <a:pt x="3795" y="7588"/>
                  </a:cubicBezTo>
                  <a:cubicBezTo>
                    <a:pt x="1693" y="7588"/>
                    <a:pt x="0" y="5837"/>
                    <a:pt x="0" y="3736"/>
                  </a:cubicBezTo>
                  <a:cubicBezTo>
                    <a:pt x="0" y="1693"/>
                    <a:pt x="1752" y="0"/>
                    <a:pt x="379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86;p2"/>
            <p:cNvSpPr/>
            <p:nvPr/>
          </p:nvSpPr>
          <p:spPr>
            <a:xfrm>
              <a:off x="3081825" y="1646300"/>
              <a:ext cx="189725" cy="191200"/>
            </a:xfrm>
            <a:custGeom>
              <a:avLst/>
              <a:gdLst/>
              <a:ahLst/>
              <a:cxnLst/>
              <a:rect l="l" t="t" r="r" b="b"/>
              <a:pathLst>
                <a:path w="7589" h="7648" extrusionOk="0">
                  <a:moveTo>
                    <a:pt x="3794" y="1"/>
                  </a:moveTo>
                  <a:cubicBezTo>
                    <a:pt x="5837" y="1"/>
                    <a:pt x="7588" y="1752"/>
                    <a:pt x="7588" y="3853"/>
                  </a:cubicBezTo>
                  <a:cubicBezTo>
                    <a:pt x="7588" y="5896"/>
                    <a:pt x="5896" y="7589"/>
                    <a:pt x="3794" y="7589"/>
                  </a:cubicBezTo>
                  <a:cubicBezTo>
                    <a:pt x="1751" y="7647"/>
                    <a:pt x="0" y="5896"/>
                    <a:pt x="0" y="3795"/>
                  </a:cubicBezTo>
                  <a:cubicBezTo>
                    <a:pt x="0" y="1693"/>
                    <a:pt x="1693" y="1"/>
                    <a:pt x="3794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87;p2"/>
            <p:cNvSpPr/>
            <p:nvPr/>
          </p:nvSpPr>
          <p:spPr>
            <a:xfrm>
              <a:off x="2835200" y="3609000"/>
              <a:ext cx="189725" cy="189725"/>
            </a:xfrm>
            <a:custGeom>
              <a:avLst/>
              <a:gdLst/>
              <a:ahLst/>
              <a:cxnLst/>
              <a:rect l="l" t="t" r="r" b="b"/>
              <a:pathLst>
                <a:path w="7589" h="7589" extrusionOk="0">
                  <a:moveTo>
                    <a:pt x="3795" y="1"/>
                  </a:moveTo>
                  <a:cubicBezTo>
                    <a:pt x="5896" y="59"/>
                    <a:pt x="7589" y="1752"/>
                    <a:pt x="7530" y="3795"/>
                  </a:cubicBezTo>
                  <a:cubicBezTo>
                    <a:pt x="7530" y="5896"/>
                    <a:pt x="5838" y="7589"/>
                    <a:pt x="3736" y="7531"/>
                  </a:cubicBezTo>
                  <a:cubicBezTo>
                    <a:pt x="1635" y="7531"/>
                    <a:pt x="1" y="5838"/>
                    <a:pt x="1" y="3737"/>
                  </a:cubicBezTo>
                  <a:cubicBezTo>
                    <a:pt x="59" y="1635"/>
                    <a:pt x="1752" y="1"/>
                    <a:pt x="379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" name="Google Shape;88;p2"/>
            <p:cNvSpPr/>
            <p:nvPr/>
          </p:nvSpPr>
          <p:spPr>
            <a:xfrm>
              <a:off x="4309050" y="3855625"/>
              <a:ext cx="186825" cy="188275"/>
            </a:xfrm>
            <a:custGeom>
              <a:avLst/>
              <a:gdLst/>
              <a:ahLst/>
              <a:cxnLst/>
              <a:rect l="l" t="t" r="r" b="b"/>
              <a:pathLst>
                <a:path w="7473" h="7531" extrusionOk="0">
                  <a:moveTo>
                    <a:pt x="3736" y="7530"/>
                  </a:moveTo>
                  <a:cubicBezTo>
                    <a:pt x="1635" y="7530"/>
                    <a:pt x="1" y="5896"/>
                    <a:pt x="1" y="3794"/>
                  </a:cubicBezTo>
                  <a:cubicBezTo>
                    <a:pt x="1" y="1693"/>
                    <a:pt x="1635" y="0"/>
                    <a:pt x="3736" y="59"/>
                  </a:cubicBezTo>
                  <a:cubicBezTo>
                    <a:pt x="5838" y="59"/>
                    <a:pt x="7472" y="1693"/>
                    <a:pt x="7472" y="3736"/>
                  </a:cubicBezTo>
                  <a:cubicBezTo>
                    <a:pt x="7472" y="5837"/>
                    <a:pt x="5838" y="7530"/>
                    <a:pt x="3736" y="75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89;p2"/>
            <p:cNvSpPr/>
            <p:nvPr/>
          </p:nvSpPr>
          <p:spPr>
            <a:xfrm>
              <a:off x="2590050" y="213660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3736" y="7531"/>
                  </a:moveTo>
                  <a:cubicBezTo>
                    <a:pt x="1635" y="7531"/>
                    <a:pt x="0" y="5896"/>
                    <a:pt x="0" y="3737"/>
                  </a:cubicBezTo>
                  <a:cubicBezTo>
                    <a:pt x="0" y="1694"/>
                    <a:pt x="1635" y="59"/>
                    <a:pt x="3678" y="59"/>
                  </a:cubicBezTo>
                  <a:cubicBezTo>
                    <a:pt x="5837" y="1"/>
                    <a:pt x="7472" y="1694"/>
                    <a:pt x="7472" y="3795"/>
                  </a:cubicBezTo>
                  <a:cubicBezTo>
                    <a:pt x="7472" y="5896"/>
                    <a:pt x="5837" y="7531"/>
                    <a:pt x="3736" y="753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90;p2"/>
            <p:cNvSpPr/>
            <p:nvPr/>
          </p:nvSpPr>
          <p:spPr>
            <a:xfrm>
              <a:off x="2590050" y="3363850"/>
              <a:ext cx="186800" cy="186800"/>
            </a:xfrm>
            <a:custGeom>
              <a:avLst/>
              <a:gdLst/>
              <a:ahLst/>
              <a:cxnLst/>
              <a:rect l="l" t="t" r="r" b="b"/>
              <a:pathLst>
                <a:path w="7472" h="7472" extrusionOk="0">
                  <a:moveTo>
                    <a:pt x="3736" y="1"/>
                  </a:moveTo>
                  <a:cubicBezTo>
                    <a:pt x="5837" y="59"/>
                    <a:pt x="7472" y="1693"/>
                    <a:pt x="7413" y="3795"/>
                  </a:cubicBezTo>
                  <a:cubicBezTo>
                    <a:pt x="7413" y="5838"/>
                    <a:pt x="5721" y="7472"/>
                    <a:pt x="3678" y="7414"/>
                  </a:cubicBezTo>
                  <a:cubicBezTo>
                    <a:pt x="1635" y="7414"/>
                    <a:pt x="0" y="5721"/>
                    <a:pt x="0" y="3678"/>
                  </a:cubicBezTo>
                  <a:cubicBezTo>
                    <a:pt x="0" y="1635"/>
                    <a:pt x="1693" y="1"/>
                    <a:pt x="37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91;p2"/>
            <p:cNvSpPr/>
            <p:nvPr/>
          </p:nvSpPr>
          <p:spPr>
            <a:xfrm>
              <a:off x="3083275" y="3857075"/>
              <a:ext cx="186800" cy="185350"/>
            </a:xfrm>
            <a:custGeom>
              <a:avLst/>
              <a:gdLst/>
              <a:ahLst/>
              <a:cxnLst/>
              <a:rect l="l" t="t" r="r" b="b"/>
              <a:pathLst>
                <a:path w="7472" h="7414" extrusionOk="0">
                  <a:moveTo>
                    <a:pt x="7414" y="3678"/>
                  </a:moveTo>
                  <a:cubicBezTo>
                    <a:pt x="7472" y="5779"/>
                    <a:pt x="5779" y="7414"/>
                    <a:pt x="3736" y="7414"/>
                  </a:cubicBezTo>
                  <a:cubicBezTo>
                    <a:pt x="1693" y="7414"/>
                    <a:pt x="1" y="5779"/>
                    <a:pt x="59" y="3736"/>
                  </a:cubicBezTo>
                  <a:cubicBezTo>
                    <a:pt x="59" y="1694"/>
                    <a:pt x="1693" y="59"/>
                    <a:pt x="3678" y="1"/>
                  </a:cubicBezTo>
                  <a:cubicBezTo>
                    <a:pt x="5779" y="1"/>
                    <a:pt x="7414" y="1635"/>
                    <a:pt x="7472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92;p2"/>
            <p:cNvSpPr/>
            <p:nvPr/>
          </p:nvSpPr>
          <p:spPr>
            <a:xfrm>
              <a:off x="5045975" y="2628375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737" y="7414"/>
                  </a:moveTo>
                  <a:cubicBezTo>
                    <a:pt x="1635" y="7414"/>
                    <a:pt x="1" y="5721"/>
                    <a:pt x="1" y="3678"/>
                  </a:cubicBezTo>
                  <a:cubicBezTo>
                    <a:pt x="1" y="1635"/>
                    <a:pt x="1635" y="1"/>
                    <a:pt x="3737" y="1"/>
                  </a:cubicBez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79" y="7414"/>
                    <a:pt x="3737" y="74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" name="Google Shape;93;p2"/>
            <p:cNvSpPr/>
            <p:nvPr/>
          </p:nvSpPr>
          <p:spPr>
            <a:xfrm>
              <a:off x="3818750" y="1401150"/>
              <a:ext cx="188275" cy="186800"/>
            </a:xfrm>
            <a:custGeom>
              <a:avLst/>
              <a:gdLst/>
              <a:ahLst/>
              <a:cxnLst/>
              <a:rect l="l" t="t" r="r" b="b"/>
              <a:pathLst>
                <a:path w="7531" h="7472" extrusionOk="0">
                  <a:moveTo>
                    <a:pt x="59" y="3678"/>
                  </a:moveTo>
                  <a:cubicBezTo>
                    <a:pt x="59" y="1635"/>
                    <a:pt x="1751" y="0"/>
                    <a:pt x="3853" y="59"/>
                  </a:cubicBezTo>
                  <a:cubicBezTo>
                    <a:pt x="5896" y="59"/>
                    <a:pt x="7530" y="1810"/>
                    <a:pt x="7472" y="3853"/>
                  </a:cubicBezTo>
                  <a:cubicBezTo>
                    <a:pt x="7413" y="5837"/>
                    <a:pt x="5721" y="7472"/>
                    <a:pt x="3736" y="7472"/>
                  </a:cubicBezTo>
                  <a:cubicBezTo>
                    <a:pt x="1693" y="7413"/>
                    <a:pt x="0" y="5721"/>
                    <a:pt x="59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" name="Google Shape;94;p2"/>
            <p:cNvSpPr/>
            <p:nvPr/>
          </p:nvSpPr>
          <p:spPr>
            <a:xfrm>
              <a:off x="5045975" y="2875000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678" y="0"/>
                  </a:moveTo>
                  <a:cubicBezTo>
                    <a:pt x="5721" y="0"/>
                    <a:pt x="7414" y="1693"/>
                    <a:pt x="7414" y="3736"/>
                  </a:cubicBezTo>
                  <a:cubicBezTo>
                    <a:pt x="7355" y="5721"/>
                    <a:pt x="5721" y="7413"/>
                    <a:pt x="3678" y="7413"/>
                  </a:cubicBezTo>
                  <a:cubicBezTo>
                    <a:pt x="1635" y="7413"/>
                    <a:pt x="1" y="5721"/>
                    <a:pt x="1" y="3678"/>
                  </a:cubicBezTo>
                  <a:cubicBezTo>
                    <a:pt x="1" y="1635"/>
                    <a:pt x="1694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95;p2"/>
            <p:cNvSpPr/>
            <p:nvPr/>
          </p:nvSpPr>
          <p:spPr>
            <a:xfrm>
              <a:off x="3573575" y="1402600"/>
              <a:ext cx="185375" cy="185350"/>
            </a:xfrm>
            <a:custGeom>
              <a:avLst/>
              <a:gdLst/>
              <a:ahLst/>
              <a:cxnLst/>
              <a:rect l="l" t="t" r="r" b="b"/>
              <a:pathLst>
                <a:path w="7415" h="7414" extrusionOk="0">
                  <a:moveTo>
                    <a:pt x="3678" y="1"/>
                  </a:move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21" y="7414"/>
                    <a:pt x="3678" y="7355"/>
                  </a:cubicBezTo>
                  <a:cubicBezTo>
                    <a:pt x="1635" y="7355"/>
                    <a:pt x="1" y="5663"/>
                    <a:pt x="1" y="3678"/>
                  </a:cubicBezTo>
                  <a:cubicBezTo>
                    <a:pt x="1" y="1635"/>
                    <a:pt x="1694" y="1"/>
                    <a:pt x="36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96;p2"/>
            <p:cNvSpPr/>
            <p:nvPr/>
          </p:nvSpPr>
          <p:spPr>
            <a:xfrm>
              <a:off x="4799375" y="1895825"/>
              <a:ext cx="183875" cy="183900"/>
            </a:xfrm>
            <a:custGeom>
              <a:avLst/>
              <a:gdLst/>
              <a:ahLst/>
              <a:cxnLst/>
              <a:rect l="l" t="t" r="r" b="b"/>
              <a:pathLst>
                <a:path w="7355" h="7356" extrusionOk="0">
                  <a:moveTo>
                    <a:pt x="3678" y="7356"/>
                  </a:moveTo>
                  <a:cubicBezTo>
                    <a:pt x="1693" y="7356"/>
                    <a:pt x="0" y="5663"/>
                    <a:pt x="0" y="3678"/>
                  </a:cubicBezTo>
                  <a:cubicBezTo>
                    <a:pt x="59" y="1635"/>
                    <a:pt x="1751" y="1"/>
                    <a:pt x="3736" y="1"/>
                  </a:cubicBezTo>
                  <a:cubicBezTo>
                    <a:pt x="5720" y="59"/>
                    <a:pt x="7355" y="1694"/>
                    <a:pt x="7355" y="3678"/>
                  </a:cubicBezTo>
                  <a:cubicBezTo>
                    <a:pt x="7355" y="5663"/>
                    <a:pt x="5662" y="7356"/>
                    <a:pt x="3678" y="735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97;p2"/>
            <p:cNvSpPr/>
            <p:nvPr/>
          </p:nvSpPr>
          <p:spPr>
            <a:xfrm>
              <a:off x="5045975" y="238615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355" y="3678"/>
                  </a:moveTo>
                  <a:cubicBezTo>
                    <a:pt x="7355" y="5662"/>
                    <a:pt x="5721" y="7355"/>
                    <a:pt x="3678" y="7355"/>
                  </a:cubicBezTo>
                  <a:cubicBezTo>
                    <a:pt x="1694" y="7355"/>
                    <a:pt x="1" y="5662"/>
                    <a:pt x="1" y="3619"/>
                  </a:cubicBezTo>
                  <a:cubicBezTo>
                    <a:pt x="59" y="1693"/>
                    <a:pt x="1694" y="0"/>
                    <a:pt x="3678" y="0"/>
                  </a:cubicBezTo>
                  <a:cubicBezTo>
                    <a:pt x="5663" y="0"/>
                    <a:pt x="7355" y="1635"/>
                    <a:pt x="7355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98;p2"/>
            <p:cNvSpPr/>
            <p:nvPr/>
          </p:nvSpPr>
          <p:spPr>
            <a:xfrm>
              <a:off x="4557125" y="1649225"/>
              <a:ext cx="183900" cy="185350"/>
            </a:xfrm>
            <a:custGeom>
              <a:avLst/>
              <a:gdLst/>
              <a:ahLst/>
              <a:cxnLst/>
              <a:rect l="l" t="t" r="r" b="b"/>
              <a:pathLst>
                <a:path w="7356" h="7414" extrusionOk="0">
                  <a:moveTo>
                    <a:pt x="3678" y="0"/>
                  </a:moveTo>
                  <a:cubicBezTo>
                    <a:pt x="5663" y="0"/>
                    <a:pt x="7355" y="1693"/>
                    <a:pt x="7355" y="3736"/>
                  </a:cubicBezTo>
                  <a:cubicBezTo>
                    <a:pt x="7355" y="5721"/>
                    <a:pt x="5663" y="7413"/>
                    <a:pt x="3620" y="7355"/>
                  </a:cubicBezTo>
                  <a:cubicBezTo>
                    <a:pt x="1635" y="7355"/>
                    <a:pt x="1" y="5721"/>
                    <a:pt x="1" y="3736"/>
                  </a:cubicBezTo>
                  <a:cubicBezTo>
                    <a:pt x="1" y="1693"/>
                    <a:pt x="1635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99;p2"/>
            <p:cNvSpPr/>
            <p:nvPr/>
          </p:nvSpPr>
          <p:spPr>
            <a:xfrm>
              <a:off x="4062450" y="140115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7355" y="3853"/>
                  </a:moveTo>
                  <a:cubicBezTo>
                    <a:pt x="7296" y="5896"/>
                    <a:pt x="5545" y="7530"/>
                    <a:pt x="3561" y="7413"/>
                  </a:cubicBezTo>
                  <a:cubicBezTo>
                    <a:pt x="1576" y="7297"/>
                    <a:pt x="0" y="5604"/>
                    <a:pt x="58" y="3619"/>
                  </a:cubicBezTo>
                  <a:cubicBezTo>
                    <a:pt x="175" y="1576"/>
                    <a:pt x="1926" y="0"/>
                    <a:pt x="3853" y="117"/>
                  </a:cubicBezTo>
                  <a:cubicBezTo>
                    <a:pt x="5896" y="234"/>
                    <a:pt x="7472" y="1926"/>
                    <a:pt x="7355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100;p2"/>
            <p:cNvSpPr/>
            <p:nvPr/>
          </p:nvSpPr>
          <p:spPr>
            <a:xfrm>
              <a:off x="3326975" y="140260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297" y="3795"/>
                  </a:moveTo>
                  <a:cubicBezTo>
                    <a:pt x="7238" y="5838"/>
                    <a:pt x="5604" y="7355"/>
                    <a:pt x="3619" y="7297"/>
                  </a:cubicBezTo>
                  <a:cubicBezTo>
                    <a:pt x="1576" y="7239"/>
                    <a:pt x="0" y="5604"/>
                    <a:pt x="59" y="3620"/>
                  </a:cubicBezTo>
                  <a:cubicBezTo>
                    <a:pt x="117" y="1577"/>
                    <a:pt x="1810" y="1"/>
                    <a:pt x="3794" y="59"/>
                  </a:cubicBezTo>
                  <a:cubicBezTo>
                    <a:pt x="5837" y="117"/>
                    <a:pt x="7355" y="1810"/>
                    <a:pt x="7297" y="37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101;p2"/>
            <p:cNvSpPr/>
            <p:nvPr/>
          </p:nvSpPr>
          <p:spPr>
            <a:xfrm>
              <a:off x="5047450" y="3123075"/>
              <a:ext cx="182425" cy="182425"/>
            </a:xfrm>
            <a:custGeom>
              <a:avLst/>
              <a:gdLst/>
              <a:ahLst/>
              <a:cxnLst/>
              <a:rect l="l" t="t" r="r" b="b"/>
              <a:pathLst>
                <a:path w="7297" h="7297" extrusionOk="0">
                  <a:moveTo>
                    <a:pt x="7296" y="3619"/>
                  </a:moveTo>
                  <a:cubicBezTo>
                    <a:pt x="7296" y="5604"/>
                    <a:pt x="5662" y="7238"/>
                    <a:pt x="3678" y="7297"/>
                  </a:cubicBezTo>
                  <a:cubicBezTo>
                    <a:pt x="1635" y="7297"/>
                    <a:pt x="0" y="5662"/>
                    <a:pt x="0" y="3678"/>
                  </a:cubicBezTo>
                  <a:cubicBezTo>
                    <a:pt x="0" y="1635"/>
                    <a:pt x="1635" y="0"/>
                    <a:pt x="3619" y="0"/>
                  </a:cubicBezTo>
                  <a:cubicBezTo>
                    <a:pt x="5604" y="0"/>
                    <a:pt x="7238" y="1635"/>
                    <a:pt x="7296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102;p2"/>
            <p:cNvSpPr/>
            <p:nvPr/>
          </p:nvSpPr>
          <p:spPr>
            <a:xfrm>
              <a:off x="3821650" y="4102250"/>
              <a:ext cx="180975" cy="180950"/>
            </a:xfrm>
            <a:custGeom>
              <a:avLst/>
              <a:gdLst/>
              <a:ahLst/>
              <a:cxnLst/>
              <a:rect l="l" t="t" r="r" b="b"/>
              <a:pathLst>
                <a:path w="7239" h="7238" extrusionOk="0">
                  <a:moveTo>
                    <a:pt x="7239" y="3619"/>
                  </a:moveTo>
                  <a:cubicBezTo>
                    <a:pt x="7239" y="5662"/>
                    <a:pt x="5663" y="7238"/>
                    <a:pt x="3620" y="7238"/>
                  </a:cubicBezTo>
                  <a:cubicBezTo>
                    <a:pt x="1577" y="7238"/>
                    <a:pt x="1" y="5604"/>
                    <a:pt x="59" y="3619"/>
                  </a:cubicBezTo>
                  <a:cubicBezTo>
                    <a:pt x="59" y="1634"/>
                    <a:pt x="1635" y="58"/>
                    <a:pt x="3620" y="58"/>
                  </a:cubicBezTo>
                  <a:cubicBezTo>
                    <a:pt x="5605" y="0"/>
                    <a:pt x="7239" y="1634"/>
                    <a:pt x="723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103;p2"/>
            <p:cNvSpPr/>
            <p:nvPr/>
          </p:nvSpPr>
          <p:spPr>
            <a:xfrm>
              <a:off x="3576500" y="4103700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546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20" y="0"/>
                  </a:cubicBezTo>
                  <a:cubicBezTo>
                    <a:pt x="5604" y="0"/>
                    <a:pt x="7180" y="1518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104;p2"/>
            <p:cNvSpPr/>
            <p:nvPr/>
          </p:nvSpPr>
          <p:spPr>
            <a:xfrm>
              <a:off x="2350725" y="2629850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3561" y="59"/>
                  </a:moveTo>
                  <a:cubicBezTo>
                    <a:pt x="5604" y="0"/>
                    <a:pt x="7180" y="1635"/>
                    <a:pt x="7180" y="3619"/>
                  </a:cubicBezTo>
                  <a:cubicBezTo>
                    <a:pt x="7180" y="5604"/>
                    <a:pt x="5604" y="7180"/>
                    <a:pt x="3619" y="7238"/>
                  </a:cubicBezTo>
                  <a:cubicBezTo>
                    <a:pt x="1577" y="7238"/>
                    <a:pt x="1" y="5662"/>
                    <a:pt x="1" y="3619"/>
                  </a:cubicBezTo>
                  <a:cubicBezTo>
                    <a:pt x="1" y="1635"/>
                    <a:pt x="1577" y="59"/>
                    <a:pt x="35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105;p2"/>
            <p:cNvSpPr/>
            <p:nvPr/>
          </p:nvSpPr>
          <p:spPr>
            <a:xfrm>
              <a:off x="4802275" y="3613375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7180" y="3562"/>
                  </a:moveTo>
                  <a:cubicBezTo>
                    <a:pt x="7180" y="5604"/>
                    <a:pt x="5604" y="7239"/>
                    <a:pt x="3562" y="7180"/>
                  </a:cubicBezTo>
                  <a:cubicBezTo>
                    <a:pt x="1577" y="7180"/>
                    <a:pt x="1" y="5604"/>
                    <a:pt x="1" y="3620"/>
                  </a:cubicBezTo>
                  <a:cubicBezTo>
                    <a:pt x="1" y="1577"/>
                    <a:pt x="1577" y="1"/>
                    <a:pt x="3620" y="1"/>
                  </a:cubicBezTo>
                  <a:cubicBezTo>
                    <a:pt x="5604" y="1"/>
                    <a:pt x="7180" y="1577"/>
                    <a:pt x="7180" y="35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106;p2"/>
            <p:cNvSpPr/>
            <p:nvPr/>
          </p:nvSpPr>
          <p:spPr>
            <a:xfrm>
              <a:off x="2839575" y="1652125"/>
              <a:ext cx="179525" cy="179525"/>
            </a:xfrm>
            <a:custGeom>
              <a:avLst/>
              <a:gdLst/>
              <a:ahLst/>
              <a:cxnLst/>
              <a:rect l="l" t="t" r="r" b="b"/>
              <a:pathLst>
                <a:path w="7181" h="7181" extrusionOk="0">
                  <a:moveTo>
                    <a:pt x="7180" y="3620"/>
                  </a:moveTo>
                  <a:cubicBezTo>
                    <a:pt x="7180" y="5605"/>
                    <a:pt x="5604" y="7181"/>
                    <a:pt x="3561" y="7181"/>
                  </a:cubicBezTo>
                  <a:cubicBezTo>
                    <a:pt x="1577" y="7122"/>
                    <a:pt x="1" y="5546"/>
                    <a:pt x="59" y="3562"/>
                  </a:cubicBezTo>
                  <a:cubicBezTo>
                    <a:pt x="59" y="1519"/>
                    <a:pt x="1635" y="1"/>
                    <a:pt x="3678" y="1"/>
                  </a:cubicBezTo>
                  <a:cubicBezTo>
                    <a:pt x="5663" y="1"/>
                    <a:pt x="7180" y="1577"/>
                    <a:pt x="7180" y="36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107;p2"/>
            <p:cNvSpPr/>
            <p:nvPr/>
          </p:nvSpPr>
          <p:spPr>
            <a:xfrm>
              <a:off x="2594425" y="1894375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03" y="7180"/>
                  </a:moveTo>
                  <a:cubicBezTo>
                    <a:pt x="1518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59"/>
                  </a:cubicBezTo>
                  <a:cubicBezTo>
                    <a:pt x="5546" y="59"/>
                    <a:pt x="7122" y="1635"/>
                    <a:pt x="7122" y="3619"/>
                  </a:cubicBezTo>
                  <a:cubicBezTo>
                    <a:pt x="7122" y="5604"/>
                    <a:pt x="5487" y="7180"/>
                    <a:pt x="3503" y="71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108;p2"/>
            <p:cNvSpPr/>
            <p:nvPr/>
          </p:nvSpPr>
          <p:spPr>
            <a:xfrm>
              <a:off x="2350725" y="2877925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604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19" y="0"/>
                  </a:cubicBezTo>
                  <a:cubicBezTo>
                    <a:pt x="5604" y="0"/>
                    <a:pt x="7122" y="1576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109;p2"/>
            <p:cNvSpPr/>
            <p:nvPr/>
          </p:nvSpPr>
          <p:spPr>
            <a:xfrm>
              <a:off x="4555675" y="3860000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61" y="59"/>
                  </a:moveTo>
                  <a:cubicBezTo>
                    <a:pt x="5546" y="59"/>
                    <a:pt x="7122" y="1577"/>
                    <a:pt x="7122" y="3619"/>
                  </a:cubicBezTo>
                  <a:cubicBezTo>
                    <a:pt x="7122" y="5604"/>
                    <a:pt x="5546" y="7180"/>
                    <a:pt x="3503" y="7180"/>
                  </a:cubicBezTo>
                  <a:cubicBezTo>
                    <a:pt x="1518" y="7180"/>
                    <a:pt x="0" y="5604"/>
                    <a:pt x="0" y="3561"/>
                  </a:cubicBezTo>
                  <a:cubicBezTo>
                    <a:pt x="0" y="1577"/>
                    <a:pt x="1576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110;p2"/>
            <p:cNvSpPr/>
            <p:nvPr/>
          </p:nvSpPr>
          <p:spPr>
            <a:xfrm>
              <a:off x="2352175" y="2389075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61" y="7121"/>
                  </a:moveTo>
                  <a:cubicBezTo>
                    <a:pt x="1577" y="7121"/>
                    <a:pt x="1" y="5545"/>
                    <a:pt x="1" y="3561"/>
                  </a:cubicBezTo>
                  <a:cubicBezTo>
                    <a:pt x="1" y="1576"/>
                    <a:pt x="1577" y="0"/>
                    <a:pt x="3561" y="0"/>
                  </a:cubicBezTo>
                  <a:cubicBezTo>
                    <a:pt x="5488" y="0"/>
                    <a:pt x="7064" y="1576"/>
                    <a:pt x="7064" y="3502"/>
                  </a:cubicBezTo>
                  <a:cubicBezTo>
                    <a:pt x="7064" y="5487"/>
                    <a:pt x="5546" y="7121"/>
                    <a:pt x="3561" y="71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111;p2"/>
            <p:cNvSpPr/>
            <p:nvPr/>
          </p:nvSpPr>
          <p:spPr>
            <a:xfrm>
              <a:off x="4066825" y="410370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3561" y="0"/>
                  </a:moveTo>
                  <a:cubicBezTo>
                    <a:pt x="5545" y="0"/>
                    <a:pt x="7121" y="1576"/>
                    <a:pt x="7121" y="3561"/>
                  </a:cubicBezTo>
                  <a:cubicBezTo>
                    <a:pt x="7121" y="5546"/>
                    <a:pt x="5545" y="7122"/>
                    <a:pt x="3561" y="7122"/>
                  </a:cubicBezTo>
                  <a:cubicBezTo>
                    <a:pt x="1576" y="7122"/>
                    <a:pt x="0" y="5546"/>
                    <a:pt x="0" y="3619"/>
                  </a:cubicBezTo>
                  <a:cubicBezTo>
                    <a:pt x="0" y="1635"/>
                    <a:pt x="1576" y="0"/>
                    <a:pt x="356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112;p2"/>
            <p:cNvSpPr/>
            <p:nvPr/>
          </p:nvSpPr>
          <p:spPr>
            <a:xfrm>
              <a:off x="5050350" y="214245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0"/>
                  </a:moveTo>
                  <a:cubicBezTo>
                    <a:pt x="5488" y="0"/>
                    <a:pt x="7064" y="1576"/>
                    <a:pt x="7064" y="3503"/>
                  </a:cubicBezTo>
                  <a:cubicBezTo>
                    <a:pt x="7064" y="5487"/>
                    <a:pt x="5488" y="7122"/>
                    <a:pt x="3503" y="7063"/>
                  </a:cubicBezTo>
                  <a:cubicBezTo>
                    <a:pt x="1519" y="7063"/>
                    <a:pt x="1" y="5487"/>
                    <a:pt x="1" y="3503"/>
                  </a:cubicBezTo>
                  <a:cubicBezTo>
                    <a:pt x="1" y="1576"/>
                    <a:pt x="1577" y="0"/>
                    <a:pt x="35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113;p2"/>
            <p:cNvSpPr/>
            <p:nvPr/>
          </p:nvSpPr>
          <p:spPr>
            <a:xfrm>
              <a:off x="3331350" y="410370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7122"/>
                  </a:moveTo>
                  <a:cubicBezTo>
                    <a:pt x="1576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0"/>
                  </a:cubicBezTo>
                  <a:cubicBezTo>
                    <a:pt x="5487" y="59"/>
                    <a:pt x="7063" y="1635"/>
                    <a:pt x="7063" y="3619"/>
                  </a:cubicBezTo>
                  <a:cubicBezTo>
                    <a:pt x="7063" y="5546"/>
                    <a:pt x="5487" y="7122"/>
                    <a:pt x="3503" y="71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114;p2"/>
            <p:cNvSpPr/>
            <p:nvPr/>
          </p:nvSpPr>
          <p:spPr>
            <a:xfrm>
              <a:off x="4313425" y="1406975"/>
              <a:ext cx="178075" cy="176600"/>
            </a:xfrm>
            <a:custGeom>
              <a:avLst/>
              <a:gdLst/>
              <a:ahLst/>
              <a:cxnLst/>
              <a:rect l="l" t="t" r="r" b="b"/>
              <a:pathLst>
                <a:path w="7123" h="7064" extrusionOk="0">
                  <a:moveTo>
                    <a:pt x="1" y="3503"/>
                  </a:moveTo>
                  <a:cubicBezTo>
                    <a:pt x="1" y="1577"/>
                    <a:pt x="1577" y="1"/>
                    <a:pt x="3561" y="1"/>
                  </a:cubicBezTo>
                  <a:cubicBezTo>
                    <a:pt x="5546" y="1"/>
                    <a:pt x="7122" y="1577"/>
                    <a:pt x="7122" y="3561"/>
                  </a:cubicBezTo>
                  <a:cubicBezTo>
                    <a:pt x="7064" y="5488"/>
                    <a:pt x="5488" y="7064"/>
                    <a:pt x="3503" y="7064"/>
                  </a:cubicBezTo>
                  <a:cubicBezTo>
                    <a:pt x="1577" y="7064"/>
                    <a:pt x="1" y="5429"/>
                    <a:pt x="1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115;p2"/>
            <p:cNvSpPr/>
            <p:nvPr/>
          </p:nvSpPr>
          <p:spPr>
            <a:xfrm>
              <a:off x="2352175" y="3126000"/>
              <a:ext cx="176600" cy="176575"/>
            </a:xfrm>
            <a:custGeom>
              <a:avLst/>
              <a:gdLst/>
              <a:ahLst/>
              <a:cxnLst/>
              <a:rect l="l" t="t" r="r" b="b"/>
              <a:pathLst>
                <a:path w="7064" h="7063" extrusionOk="0">
                  <a:moveTo>
                    <a:pt x="3561" y="7063"/>
                  </a:moveTo>
                  <a:cubicBezTo>
                    <a:pt x="1635" y="7063"/>
                    <a:pt x="1" y="5487"/>
                    <a:pt x="1" y="3561"/>
                  </a:cubicBezTo>
                  <a:cubicBezTo>
                    <a:pt x="1" y="1635"/>
                    <a:pt x="1577" y="0"/>
                    <a:pt x="3503" y="0"/>
                  </a:cubicBezTo>
                  <a:cubicBezTo>
                    <a:pt x="5429" y="0"/>
                    <a:pt x="7064" y="1576"/>
                    <a:pt x="7064" y="3502"/>
                  </a:cubicBezTo>
                  <a:cubicBezTo>
                    <a:pt x="7064" y="5429"/>
                    <a:pt x="5488" y="7063"/>
                    <a:pt x="3561" y="70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116;p2"/>
            <p:cNvSpPr/>
            <p:nvPr/>
          </p:nvSpPr>
          <p:spPr>
            <a:xfrm>
              <a:off x="2841050" y="3861450"/>
              <a:ext cx="178050" cy="178075"/>
            </a:xfrm>
            <a:custGeom>
              <a:avLst/>
              <a:gdLst/>
              <a:ahLst/>
              <a:cxnLst/>
              <a:rect l="l" t="t" r="r" b="b"/>
              <a:pathLst>
                <a:path w="7122" h="7123" extrusionOk="0">
                  <a:moveTo>
                    <a:pt x="3502" y="1"/>
                  </a:moveTo>
                  <a:cubicBezTo>
                    <a:pt x="5428" y="1"/>
                    <a:pt x="7063" y="1577"/>
                    <a:pt x="7063" y="3503"/>
                  </a:cubicBezTo>
                  <a:cubicBezTo>
                    <a:pt x="7121" y="5429"/>
                    <a:pt x="5545" y="7064"/>
                    <a:pt x="3561" y="7064"/>
                  </a:cubicBezTo>
                  <a:cubicBezTo>
                    <a:pt x="1634" y="7122"/>
                    <a:pt x="58" y="5546"/>
                    <a:pt x="0" y="3561"/>
                  </a:cubicBezTo>
                  <a:cubicBezTo>
                    <a:pt x="0" y="1635"/>
                    <a:pt x="1576" y="59"/>
                    <a:pt x="35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117;p2"/>
            <p:cNvSpPr/>
            <p:nvPr/>
          </p:nvSpPr>
          <p:spPr>
            <a:xfrm>
              <a:off x="2594425" y="361485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7063" y="3561"/>
                  </a:moveTo>
                  <a:cubicBezTo>
                    <a:pt x="7063" y="5487"/>
                    <a:pt x="5429" y="7121"/>
                    <a:pt x="3503" y="7063"/>
                  </a:cubicBezTo>
                  <a:cubicBezTo>
                    <a:pt x="1576" y="7063"/>
                    <a:pt x="0" y="5429"/>
                    <a:pt x="0" y="3503"/>
                  </a:cubicBezTo>
                  <a:cubicBezTo>
                    <a:pt x="59" y="1576"/>
                    <a:pt x="1635" y="0"/>
                    <a:pt x="3561" y="0"/>
                  </a:cubicBezTo>
                  <a:cubicBezTo>
                    <a:pt x="5487" y="59"/>
                    <a:pt x="7122" y="1635"/>
                    <a:pt x="7063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118;p2"/>
            <p:cNvSpPr/>
            <p:nvPr/>
          </p:nvSpPr>
          <p:spPr>
            <a:xfrm>
              <a:off x="5050350" y="336822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7064" y="3503"/>
                  </a:moveTo>
                  <a:cubicBezTo>
                    <a:pt x="7064" y="5429"/>
                    <a:pt x="5429" y="7064"/>
                    <a:pt x="3503" y="7064"/>
                  </a:cubicBezTo>
                  <a:cubicBezTo>
                    <a:pt x="1635" y="7064"/>
                    <a:pt x="1" y="5487"/>
                    <a:pt x="1" y="3561"/>
                  </a:cubicBezTo>
                  <a:cubicBezTo>
                    <a:pt x="1" y="1635"/>
                    <a:pt x="1635" y="1"/>
                    <a:pt x="3562" y="1"/>
                  </a:cubicBezTo>
                  <a:cubicBezTo>
                    <a:pt x="5429" y="59"/>
                    <a:pt x="7005" y="1635"/>
                    <a:pt x="7064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119;p2"/>
            <p:cNvSpPr/>
            <p:nvPr/>
          </p:nvSpPr>
          <p:spPr>
            <a:xfrm>
              <a:off x="3087650" y="140697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3561" y="1"/>
                  </a:moveTo>
                  <a:cubicBezTo>
                    <a:pt x="5487" y="1"/>
                    <a:pt x="7063" y="1635"/>
                    <a:pt x="7063" y="3503"/>
                  </a:cubicBezTo>
                  <a:cubicBezTo>
                    <a:pt x="7063" y="5429"/>
                    <a:pt x="5429" y="7064"/>
                    <a:pt x="3503" y="7005"/>
                  </a:cubicBezTo>
                  <a:cubicBezTo>
                    <a:pt x="1577" y="6947"/>
                    <a:pt x="1" y="5371"/>
                    <a:pt x="59" y="3503"/>
                  </a:cubicBezTo>
                  <a:cubicBezTo>
                    <a:pt x="59" y="1577"/>
                    <a:pt x="1693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120;p2"/>
            <p:cNvSpPr/>
            <p:nvPr/>
          </p:nvSpPr>
          <p:spPr>
            <a:xfrm>
              <a:off x="4316350" y="4106625"/>
              <a:ext cx="172225" cy="173675"/>
            </a:xfrm>
            <a:custGeom>
              <a:avLst/>
              <a:gdLst/>
              <a:ahLst/>
              <a:cxnLst/>
              <a:rect l="l" t="t" r="r" b="b"/>
              <a:pathLst>
                <a:path w="6889" h="6947" extrusionOk="0">
                  <a:moveTo>
                    <a:pt x="6888" y="3502"/>
                  </a:moveTo>
                  <a:cubicBezTo>
                    <a:pt x="6888" y="5429"/>
                    <a:pt x="5312" y="6946"/>
                    <a:pt x="3386" y="6888"/>
                  </a:cubicBezTo>
                  <a:cubicBezTo>
                    <a:pt x="1460" y="6888"/>
                    <a:pt x="1" y="5370"/>
                    <a:pt x="1" y="3444"/>
                  </a:cubicBezTo>
                  <a:cubicBezTo>
                    <a:pt x="1" y="1518"/>
                    <a:pt x="1577" y="0"/>
                    <a:pt x="3503" y="0"/>
                  </a:cubicBezTo>
                  <a:cubicBezTo>
                    <a:pt x="5371" y="59"/>
                    <a:pt x="6888" y="1576"/>
                    <a:pt x="6888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121;p2"/>
            <p:cNvSpPr/>
            <p:nvPr/>
          </p:nvSpPr>
          <p:spPr>
            <a:xfrm>
              <a:off x="2353650" y="2145375"/>
              <a:ext cx="172200" cy="172200"/>
            </a:xfrm>
            <a:custGeom>
              <a:avLst/>
              <a:gdLst/>
              <a:ahLst/>
              <a:cxnLst/>
              <a:rect l="l" t="t" r="r" b="b"/>
              <a:pathLst>
                <a:path w="6888" h="6888" extrusionOk="0">
                  <a:moveTo>
                    <a:pt x="6888" y="3444"/>
                  </a:moveTo>
                  <a:cubicBezTo>
                    <a:pt x="6888" y="5370"/>
                    <a:pt x="5429" y="6830"/>
                    <a:pt x="3502" y="6888"/>
                  </a:cubicBezTo>
                  <a:cubicBezTo>
                    <a:pt x="1518" y="6888"/>
                    <a:pt x="0" y="5370"/>
                    <a:pt x="59" y="3386"/>
                  </a:cubicBezTo>
                  <a:cubicBezTo>
                    <a:pt x="59" y="1459"/>
                    <a:pt x="1576" y="0"/>
                    <a:pt x="3502" y="0"/>
                  </a:cubicBezTo>
                  <a:cubicBezTo>
                    <a:pt x="5370" y="0"/>
                    <a:pt x="6888" y="1518"/>
                    <a:pt x="6888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" name="Google Shape;122;p2"/>
            <p:cNvSpPr/>
            <p:nvPr/>
          </p:nvSpPr>
          <p:spPr>
            <a:xfrm>
              <a:off x="4805200" y="1656525"/>
              <a:ext cx="172225" cy="170750"/>
            </a:xfrm>
            <a:custGeom>
              <a:avLst/>
              <a:gdLst/>
              <a:ahLst/>
              <a:cxnLst/>
              <a:rect l="l" t="t" r="r" b="b"/>
              <a:pathLst>
                <a:path w="6889" h="6830" extrusionOk="0">
                  <a:moveTo>
                    <a:pt x="6888" y="3386"/>
                  </a:moveTo>
                  <a:cubicBezTo>
                    <a:pt x="6888" y="5312"/>
                    <a:pt x="5371" y="6829"/>
                    <a:pt x="3503" y="6829"/>
                  </a:cubicBezTo>
                  <a:cubicBezTo>
                    <a:pt x="1518" y="6829"/>
                    <a:pt x="1" y="5312"/>
                    <a:pt x="59" y="3386"/>
                  </a:cubicBezTo>
                  <a:cubicBezTo>
                    <a:pt x="59" y="1459"/>
                    <a:pt x="1577" y="0"/>
                    <a:pt x="3503" y="0"/>
                  </a:cubicBezTo>
                  <a:cubicBezTo>
                    <a:pt x="5371" y="0"/>
                    <a:pt x="6888" y="1518"/>
                    <a:pt x="6888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" name="Google Shape;123;p2"/>
            <p:cNvSpPr/>
            <p:nvPr/>
          </p:nvSpPr>
          <p:spPr>
            <a:xfrm>
              <a:off x="3090575" y="4108075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6830" y="3444"/>
                  </a:moveTo>
                  <a:cubicBezTo>
                    <a:pt x="6830" y="5312"/>
                    <a:pt x="5312" y="6830"/>
                    <a:pt x="3386" y="6830"/>
                  </a:cubicBezTo>
                  <a:cubicBezTo>
                    <a:pt x="1518" y="6771"/>
                    <a:pt x="0" y="5254"/>
                    <a:pt x="59" y="3328"/>
                  </a:cubicBezTo>
                  <a:cubicBezTo>
                    <a:pt x="59" y="1460"/>
                    <a:pt x="1576" y="1"/>
                    <a:pt x="3444" y="1"/>
                  </a:cubicBezTo>
                  <a:cubicBezTo>
                    <a:pt x="5370" y="1"/>
                    <a:pt x="6830" y="1518"/>
                    <a:pt x="6830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" name="Google Shape;124;p2"/>
            <p:cNvSpPr/>
            <p:nvPr/>
          </p:nvSpPr>
          <p:spPr>
            <a:xfrm>
              <a:off x="2355100" y="3371150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3444" y="6830"/>
                  </a:moveTo>
                  <a:cubicBezTo>
                    <a:pt x="1518" y="6830"/>
                    <a:pt x="1" y="5312"/>
                    <a:pt x="1" y="3444"/>
                  </a:cubicBezTo>
                  <a:cubicBezTo>
                    <a:pt x="1" y="1518"/>
                    <a:pt x="1518" y="59"/>
                    <a:pt x="3386" y="0"/>
                  </a:cubicBezTo>
                  <a:cubicBezTo>
                    <a:pt x="5312" y="0"/>
                    <a:pt x="6830" y="1518"/>
                    <a:pt x="6830" y="3444"/>
                  </a:cubicBezTo>
                  <a:cubicBezTo>
                    <a:pt x="6830" y="5312"/>
                    <a:pt x="5312" y="6830"/>
                    <a:pt x="3444" y="68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125;p2"/>
            <p:cNvSpPr/>
            <p:nvPr/>
          </p:nvSpPr>
          <p:spPr>
            <a:xfrm>
              <a:off x="5053275" y="1903125"/>
              <a:ext cx="170750" cy="170775"/>
            </a:xfrm>
            <a:custGeom>
              <a:avLst/>
              <a:gdLst/>
              <a:ahLst/>
              <a:cxnLst/>
              <a:rect l="l" t="t" r="r" b="b"/>
              <a:pathLst>
                <a:path w="6830" h="6831" extrusionOk="0">
                  <a:moveTo>
                    <a:pt x="3445" y="1"/>
                  </a:moveTo>
                  <a:cubicBezTo>
                    <a:pt x="5312" y="59"/>
                    <a:pt x="6830" y="1577"/>
                    <a:pt x="6772" y="3445"/>
                  </a:cubicBezTo>
                  <a:cubicBezTo>
                    <a:pt x="6772" y="5312"/>
                    <a:pt x="5254" y="6830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59" y="1518"/>
                    <a:pt x="1577" y="1"/>
                    <a:pt x="344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126;p2"/>
            <p:cNvSpPr/>
            <p:nvPr/>
          </p:nvSpPr>
          <p:spPr>
            <a:xfrm>
              <a:off x="4564425" y="140990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2" y="3386"/>
                  </a:moveTo>
                  <a:cubicBezTo>
                    <a:pt x="6772" y="5195"/>
                    <a:pt x="5254" y="6771"/>
                    <a:pt x="3386" y="6771"/>
                  </a:cubicBezTo>
                  <a:cubicBezTo>
                    <a:pt x="1577" y="6771"/>
                    <a:pt x="1" y="5254"/>
                    <a:pt x="1" y="3444"/>
                  </a:cubicBezTo>
                  <a:cubicBezTo>
                    <a:pt x="1" y="1576"/>
                    <a:pt x="1518" y="59"/>
                    <a:pt x="3328" y="0"/>
                  </a:cubicBezTo>
                  <a:cubicBezTo>
                    <a:pt x="5196" y="0"/>
                    <a:pt x="6772" y="1518"/>
                    <a:pt x="6772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127;p2"/>
            <p:cNvSpPr/>
            <p:nvPr/>
          </p:nvSpPr>
          <p:spPr>
            <a:xfrm>
              <a:off x="5296975" y="2635675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1" y="3386"/>
                  </a:moveTo>
                  <a:cubicBezTo>
                    <a:pt x="6771" y="5196"/>
                    <a:pt x="5254" y="6772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1" y="1577"/>
                    <a:pt x="1518" y="59"/>
                    <a:pt x="3328" y="1"/>
                  </a:cubicBezTo>
                  <a:cubicBezTo>
                    <a:pt x="5137" y="1"/>
                    <a:pt x="6713" y="1518"/>
                    <a:pt x="6771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128;p2"/>
            <p:cNvSpPr/>
            <p:nvPr/>
          </p:nvSpPr>
          <p:spPr>
            <a:xfrm>
              <a:off x="4806675" y="3865850"/>
              <a:ext cx="170750" cy="169275"/>
            </a:xfrm>
            <a:custGeom>
              <a:avLst/>
              <a:gdLst/>
              <a:ahLst/>
              <a:cxnLst/>
              <a:rect l="l" t="t" r="r" b="b"/>
              <a:pathLst>
                <a:path w="6830" h="6771" extrusionOk="0">
                  <a:moveTo>
                    <a:pt x="3444" y="6771"/>
                  </a:moveTo>
                  <a:cubicBezTo>
                    <a:pt x="1576" y="6771"/>
                    <a:pt x="58" y="5253"/>
                    <a:pt x="0" y="3385"/>
                  </a:cubicBezTo>
                  <a:cubicBezTo>
                    <a:pt x="0" y="1518"/>
                    <a:pt x="1576" y="0"/>
                    <a:pt x="3444" y="0"/>
                  </a:cubicBezTo>
                  <a:cubicBezTo>
                    <a:pt x="5253" y="0"/>
                    <a:pt x="6771" y="1518"/>
                    <a:pt x="6771" y="3327"/>
                  </a:cubicBezTo>
                  <a:cubicBezTo>
                    <a:pt x="6829" y="5195"/>
                    <a:pt x="5253" y="6713"/>
                    <a:pt x="3444" y="677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129;p2"/>
            <p:cNvSpPr/>
            <p:nvPr/>
          </p:nvSpPr>
          <p:spPr>
            <a:xfrm>
              <a:off x="5296975" y="2882300"/>
              <a:ext cx="169300" cy="170750"/>
            </a:xfrm>
            <a:custGeom>
              <a:avLst/>
              <a:gdLst/>
              <a:ahLst/>
              <a:cxnLst/>
              <a:rect l="l" t="t" r="r" b="b"/>
              <a:pathLst>
                <a:path w="6772" h="6830" extrusionOk="0">
                  <a:moveTo>
                    <a:pt x="6713" y="3444"/>
                  </a:moveTo>
                  <a:cubicBezTo>
                    <a:pt x="6713" y="5254"/>
                    <a:pt x="5137" y="6830"/>
                    <a:pt x="3328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9"/>
                  </a:cubicBezTo>
                  <a:cubicBezTo>
                    <a:pt x="5254" y="59"/>
                    <a:pt x="6771" y="1635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130;p2"/>
            <p:cNvSpPr/>
            <p:nvPr/>
          </p:nvSpPr>
          <p:spPr>
            <a:xfrm>
              <a:off x="3827500" y="1167650"/>
              <a:ext cx="170750" cy="169300"/>
            </a:xfrm>
            <a:custGeom>
              <a:avLst/>
              <a:gdLst/>
              <a:ahLst/>
              <a:cxnLst/>
              <a:rect l="l" t="t" r="r" b="b"/>
              <a:pathLst>
                <a:path w="6830" h="6772" extrusionOk="0">
                  <a:moveTo>
                    <a:pt x="3386" y="6772"/>
                  </a:moveTo>
                  <a:cubicBezTo>
                    <a:pt x="1518" y="6714"/>
                    <a:pt x="0" y="5138"/>
                    <a:pt x="59" y="3328"/>
                  </a:cubicBezTo>
                  <a:cubicBezTo>
                    <a:pt x="59" y="1519"/>
                    <a:pt x="1635" y="1"/>
                    <a:pt x="3444" y="1"/>
                  </a:cubicBezTo>
                  <a:cubicBezTo>
                    <a:pt x="5254" y="1"/>
                    <a:pt x="6830" y="1635"/>
                    <a:pt x="6771" y="3445"/>
                  </a:cubicBezTo>
                  <a:cubicBezTo>
                    <a:pt x="6713" y="5254"/>
                    <a:pt x="5195" y="6772"/>
                    <a:pt x="3386" y="67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131;p2"/>
            <p:cNvSpPr/>
            <p:nvPr/>
          </p:nvSpPr>
          <p:spPr>
            <a:xfrm>
              <a:off x="2603175" y="1656525"/>
              <a:ext cx="167850" cy="170750"/>
            </a:xfrm>
            <a:custGeom>
              <a:avLst/>
              <a:gdLst/>
              <a:ahLst/>
              <a:cxnLst/>
              <a:rect l="l" t="t" r="r" b="b"/>
              <a:pathLst>
                <a:path w="6714" h="6830" extrusionOk="0">
                  <a:moveTo>
                    <a:pt x="6713" y="3444"/>
                  </a:moveTo>
                  <a:cubicBezTo>
                    <a:pt x="6713" y="5253"/>
                    <a:pt x="5137" y="6829"/>
                    <a:pt x="3269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8"/>
                  </a:cubicBezTo>
                  <a:cubicBezTo>
                    <a:pt x="5254" y="58"/>
                    <a:pt x="6713" y="1634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132;p2"/>
            <p:cNvSpPr/>
            <p:nvPr/>
          </p:nvSpPr>
          <p:spPr>
            <a:xfrm>
              <a:off x="3580875" y="116765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3445" y="6714"/>
                  </a:moveTo>
                  <a:cubicBezTo>
                    <a:pt x="1577" y="6772"/>
                    <a:pt x="1" y="5196"/>
                    <a:pt x="59" y="3328"/>
                  </a:cubicBezTo>
                  <a:cubicBezTo>
                    <a:pt x="59" y="1519"/>
                    <a:pt x="1577" y="1"/>
                    <a:pt x="3386" y="1"/>
                  </a:cubicBezTo>
                  <a:cubicBezTo>
                    <a:pt x="5254" y="1"/>
                    <a:pt x="6772" y="1577"/>
                    <a:pt x="6772" y="3386"/>
                  </a:cubicBezTo>
                  <a:cubicBezTo>
                    <a:pt x="6772" y="5196"/>
                    <a:pt x="5196" y="6714"/>
                    <a:pt x="3445" y="67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133;p2"/>
            <p:cNvSpPr/>
            <p:nvPr/>
          </p:nvSpPr>
          <p:spPr>
            <a:xfrm>
              <a:off x="5054750" y="3620675"/>
              <a:ext cx="166375" cy="166375"/>
            </a:xfrm>
            <a:custGeom>
              <a:avLst/>
              <a:gdLst/>
              <a:ahLst/>
              <a:cxnLst/>
              <a:rect l="l" t="t" r="r" b="b"/>
              <a:pathLst>
                <a:path w="6655" h="6655" extrusionOk="0">
                  <a:moveTo>
                    <a:pt x="6654" y="3328"/>
                  </a:moveTo>
                  <a:cubicBezTo>
                    <a:pt x="6654" y="5196"/>
                    <a:pt x="5137" y="6655"/>
                    <a:pt x="3327" y="6655"/>
                  </a:cubicBezTo>
                  <a:cubicBezTo>
                    <a:pt x="1459" y="6597"/>
                    <a:pt x="0" y="5079"/>
                    <a:pt x="0" y="3270"/>
                  </a:cubicBezTo>
                  <a:cubicBezTo>
                    <a:pt x="58" y="1460"/>
                    <a:pt x="1518" y="1"/>
                    <a:pt x="3327" y="1"/>
                  </a:cubicBezTo>
                  <a:cubicBezTo>
                    <a:pt x="5195" y="1"/>
                    <a:pt x="6654" y="1518"/>
                    <a:pt x="6654" y="33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134;p2"/>
            <p:cNvSpPr/>
            <p:nvPr/>
          </p:nvSpPr>
          <p:spPr>
            <a:xfrm>
              <a:off x="5296975" y="2391975"/>
              <a:ext cx="169300" cy="170775"/>
            </a:xfrm>
            <a:custGeom>
              <a:avLst/>
              <a:gdLst/>
              <a:ahLst/>
              <a:cxnLst/>
              <a:rect l="l" t="t" r="r" b="b"/>
              <a:pathLst>
                <a:path w="6772" h="6831" extrusionOk="0">
                  <a:moveTo>
                    <a:pt x="3269" y="6772"/>
                  </a:moveTo>
                  <a:cubicBezTo>
                    <a:pt x="1401" y="6655"/>
                    <a:pt x="1" y="5137"/>
                    <a:pt x="59" y="3328"/>
                  </a:cubicBezTo>
                  <a:cubicBezTo>
                    <a:pt x="176" y="1460"/>
                    <a:pt x="1693" y="1"/>
                    <a:pt x="3503" y="118"/>
                  </a:cubicBezTo>
                  <a:cubicBezTo>
                    <a:pt x="5371" y="234"/>
                    <a:pt x="6771" y="1694"/>
                    <a:pt x="6713" y="3503"/>
                  </a:cubicBezTo>
                  <a:cubicBezTo>
                    <a:pt x="6596" y="5371"/>
                    <a:pt x="5079" y="6830"/>
                    <a:pt x="3269" y="67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135;p2"/>
            <p:cNvSpPr/>
            <p:nvPr/>
          </p:nvSpPr>
          <p:spPr>
            <a:xfrm>
              <a:off x="4562975" y="4111000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8"/>
                    <a:pt x="5137" y="6538"/>
                    <a:pt x="3327" y="6538"/>
                  </a:cubicBezTo>
                  <a:cubicBezTo>
                    <a:pt x="1459" y="6596"/>
                    <a:pt x="0" y="5137"/>
                    <a:pt x="0" y="3269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137" y="0"/>
                    <a:pt x="6538" y="1460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136;p2"/>
            <p:cNvSpPr/>
            <p:nvPr/>
          </p:nvSpPr>
          <p:spPr>
            <a:xfrm>
              <a:off x="4072650" y="1169125"/>
              <a:ext cx="166375" cy="164925"/>
            </a:xfrm>
            <a:custGeom>
              <a:avLst/>
              <a:gdLst/>
              <a:ahLst/>
              <a:cxnLst/>
              <a:rect l="l" t="t" r="r" b="b"/>
              <a:pathLst>
                <a:path w="6655" h="6597" extrusionOk="0">
                  <a:moveTo>
                    <a:pt x="3328" y="0"/>
                  </a:moveTo>
                  <a:cubicBezTo>
                    <a:pt x="5196" y="0"/>
                    <a:pt x="6655" y="1518"/>
                    <a:pt x="6597" y="3327"/>
                  </a:cubicBezTo>
                  <a:cubicBezTo>
                    <a:pt x="6597" y="5195"/>
                    <a:pt x="5137" y="6596"/>
                    <a:pt x="3328" y="6596"/>
                  </a:cubicBezTo>
                  <a:cubicBezTo>
                    <a:pt x="1460" y="6596"/>
                    <a:pt x="1" y="5137"/>
                    <a:pt x="1" y="3269"/>
                  </a:cubicBezTo>
                  <a:cubicBezTo>
                    <a:pt x="59" y="1460"/>
                    <a:pt x="1518" y="0"/>
                    <a:pt x="33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137;p2"/>
            <p:cNvSpPr/>
            <p:nvPr/>
          </p:nvSpPr>
          <p:spPr>
            <a:xfrm>
              <a:off x="2846875" y="1411350"/>
              <a:ext cx="166375" cy="167850"/>
            </a:xfrm>
            <a:custGeom>
              <a:avLst/>
              <a:gdLst/>
              <a:ahLst/>
              <a:cxnLst/>
              <a:rect l="l" t="t" r="r" b="b"/>
              <a:pathLst>
                <a:path w="6655" h="6714" extrusionOk="0">
                  <a:moveTo>
                    <a:pt x="6596" y="3386"/>
                  </a:moveTo>
                  <a:cubicBezTo>
                    <a:pt x="6596" y="5254"/>
                    <a:pt x="5079" y="6713"/>
                    <a:pt x="3269" y="6655"/>
                  </a:cubicBezTo>
                  <a:cubicBezTo>
                    <a:pt x="1401" y="6597"/>
                    <a:pt x="0" y="5137"/>
                    <a:pt x="0" y="3328"/>
                  </a:cubicBezTo>
                  <a:cubicBezTo>
                    <a:pt x="59" y="1460"/>
                    <a:pt x="1576" y="1"/>
                    <a:pt x="3386" y="59"/>
                  </a:cubicBezTo>
                  <a:cubicBezTo>
                    <a:pt x="5195" y="59"/>
                    <a:pt x="6655" y="1577"/>
                    <a:pt x="6596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138;p2"/>
            <p:cNvSpPr/>
            <p:nvPr/>
          </p:nvSpPr>
          <p:spPr>
            <a:xfrm>
              <a:off x="5299900" y="3131825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9"/>
                    <a:pt x="5137" y="6538"/>
                    <a:pt x="3327" y="6597"/>
                  </a:cubicBezTo>
                  <a:cubicBezTo>
                    <a:pt x="1460" y="6597"/>
                    <a:pt x="0" y="5137"/>
                    <a:pt x="0" y="3269"/>
                  </a:cubicBezTo>
                  <a:cubicBezTo>
                    <a:pt x="0" y="1460"/>
                    <a:pt x="1401" y="1"/>
                    <a:pt x="3211" y="1"/>
                  </a:cubicBezTo>
                  <a:cubicBezTo>
                    <a:pt x="5078" y="1"/>
                    <a:pt x="6538" y="1402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139;p2"/>
            <p:cNvSpPr/>
            <p:nvPr/>
          </p:nvSpPr>
          <p:spPr>
            <a:xfrm>
              <a:off x="2358025" y="1901675"/>
              <a:ext cx="164925" cy="164925"/>
            </a:xfrm>
            <a:custGeom>
              <a:avLst/>
              <a:gdLst/>
              <a:ahLst/>
              <a:cxnLst/>
              <a:rect l="l" t="t" r="r" b="b"/>
              <a:pathLst>
                <a:path w="6597" h="6597" extrusionOk="0">
                  <a:moveTo>
                    <a:pt x="3327" y="6596"/>
                  </a:moveTo>
                  <a:cubicBezTo>
                    <a:pt x="1518" y="6596"/>
                    <a:pt x="59" y="5195"/>
                    <a:pt x="0" y="3327"/>
                  </a:cubicBezTo>
                  <a:cubicBezTo>
                    <a:pt x="0" y="1518"/>
                    <a:pt x="1401" y="59"/>
                    <a:pt x="3269" y="59"/>
                  </a:cubicBezTo>
                  <a:cubicBezTo>
                    <a:pt x="5079" y="0"/>
                    <a:pt x="6538" y="1460"/>
                    <a:pt x="6538" y="3269"/>
                  </a:cubicBezTo>
                  <a:cubicBezTo>
                    <a:pt x="6596" y="5137"/>
                    <a:pt x="5137" y="6538"/>
                    <a:pt x="3327" y="659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140;p2"/>
            <p:cNvSpPr/>
            <p:nvPr/>
          </p:nvSpPr>
          <p:spPr>
            <a:xfrm>
              <a:off x="3337175" y="1170575"/>
              <a:ext cx="164925" cy="163475"/>
            </a:xfrm>
            <a:custGeom>
              <a:avLst/>
              <a:gdLst/>
              <a:ahLst/>
              <a:cxnLst/>
              <a:rect l="l" t="t" r="r" b="b"/>
              <a:pathLst>
                <a:path w="6597" h="6539" extrusionOk="0">
                  <a:moveTo>
                    <a:pt x="3270" y="1"/>
                  </a:moveTo>
                  <a:cubicBezTo>
                    <a:pt x="5079" y="1"/>
                    <a:pt x="6538" y="1402"/>
                    <a:pt x="6538" y="3211"/>
                  </a:cubicBezTo>
                  <a:cubicBezTo>
                    <a:pt x="6597" y="5079"/>
                    <a:pt x="5138" y="6538"/>
                    <a:pt x="3328" y="6538"/>
                  </a:cubicBezTo>
                  <a:cubicBezTo>
                    <a:pt x="1460" y="6538"/>
                    <a:pt x="59" y="5137"/>
                    <a:pt x="1" y="3269"/>
                  </a:cubicBezTo>
                  <a:cubicBezTo>
                    <a:pt x="1" y="1460"/>
                    <a:pt x="1402" y="1"/>
                    <a:pt x="32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141;p2"/>
            <p:cNvSpPr/>
            <p:nvPr/>
          </p:nvSpPr>
          <p:spPr>
            <a:xfrm>
              <a:off x="2601725" y="3864375"/>
              <a:ext cx="163450" cy="163475"/>
            </a:xfrm>
            <a:custGeom>
              <a:avLst/>
              <a:gdLst/>
              <a:ahLst/>
              <a:cxnLst/>
              <a:rect l="l" t="t" r="r" b="b"/>
              <a:pathLst>
                <a:path w="6538" h="6539" extrusionOk="0">
                  <a:moveTo>
                    <a:pt x="3269" y="1"/>
                  </a:moveTo>
                  <a:cubicBezTo>
                    <a:pt x="5137" y="1"/>
                    <a:pt x="6538" y="1460"/>
                    <a:pt x="6538" y="3328"/>
                  </a:cubicBezTo>
                  <a:cubicBezTo>
                    <a:pt x="6538" y="5137"/>
                    <a:pt x="5078" y="6538"/>
                    <a:pt x="3211" y="6538"/>
                  </a:cubicBezTo>
                  <a:cubicBezTo>
                    <a:pt x="1401" y="6538"/>
                    <a:pt x="0" y="5079"/>
                    <a:pt x="0" y="3269"/>
                  </a:cubicBezTo>
                  <a:cubicBezTo>
                    <a:pt x="0" y="1402"/>
                    <a:pt x="1460" y="1"/>
                    <a:pt x="32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142;p2"/>
            <p:cNvSpPr/>
            <p:nvPr/>
          </p:nvSpPr>
          <p:spPr>
            <a:xfrm>
              <a:off x="2112875" y="28866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5020"/>
                    <a:pt x="5020" y="6480"/>
                    <a:pt x="3269" y="6480"/>
                  </a:cubicBezTo>
                  <a:cubicBezTo>
                    <a:pt x="1401" y="6480"/>
                    <a:pt x="0" y="5020"/>
                    <a:pt x="0" y="3211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020" y="0"/>
                    <a:pt x="6479" y="1460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143;p2"/>
            <p:cNvSpPr/>
            <p:nvPr/>
          </p:nvSpPr>
          <p:spPr>
            <a:xfrm>
              <a:off x="3585250" y="4357600"/>
              <a:ext cx="162025" cy="163475"/>
            </a:xfrm>
            <a:custGeom>
              <a:avLst/>
              <a:gdLst/>
              <a:ahLst/>
              <a:cxnLst/>
              <a:rect l="l" t="t" r="r" b="b"/>
              <a:pathLst>
                <a:path w="6481" h="6539" extrusionOk="0">
                  <a:moveTo>
                    <a:pt x="3211" y="6538"/>
                  </a:moveTo>
                  <a:cubicBezTo>
                    <a:pt x="1460" y="6538"/>
                    <a:pt x="1" y="5079"/>
                    <a:pt x="1" y="3270"/>
                  </a:cubicBezTo>
                  <a:cubicBezTo>
                    <a:pt x="1" y="1460"/>
                    <a:pt x="1460" y="1"/>
                    <a:pt x="3270" y="59"/>
                  </a:cubicBezTo>
                  <a:cubicBezTo>
                    <a:pt x="5021" y="59"/>
                    <a:pt x="6480" y="1518"/>
                    <a:pt x="6480" y="3328"/>
                  </a:cubicBezTo>
                  <a:cubicBezTo>
                    <a:pt x="6480" y="5079"/>
                    <a:pt x="5021" y="6538"/>
                    <a:pt x="3211" y="653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144;p2"/>
            <p:cNvSpPr/>
            <p:nvPr/>
          </p:nvSpPr>
          <p:spPr>
            <a:xfrm>
              <a:off x="383187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5020" y="0"/>
                    <a:pt x="6480" y="1401"/>
                    <a:pt x="6480" y="3269"/>
                  </a:cubicBezTo>
                  <a:cubicBezTo>
                    <a:pt x="6480" y="5020"/>
                    <a:pt x="5020" y="6479"/>
                    <a:pt x="3269" y="6479"/>
                  </a:cubicBezTo>
                  <a:cubicBezTo>
                    <a:pt x="1460" y="6479"/>
                    <a:pt x="1" y="5020"/>
                    <a:pt x="1" y="3211"/>
                  </a:cubicBezTo>
                  <a:cubicBezTo>
                    <a:pt x="1" y="1401"/>
                    <a:pt x="1401" y="0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145;p2"/>
            <p:cNvSpPr/>
            <p:nvPr/>
          </p:nvSpPr>
          <p:spPr>
            <a:xfrm>
              <a:off x="2112875" y="26400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4962"/>
                    <a:pt x="5078" y="6422"/>
                    <a:pt x="3269" y="6480"/>
                  </a:cubicBezTo>
                  <a:cubicBezTo>
                    <a:pt x="1459" y="6480"/>
                    <a:pt x="0" y="5021"/>
                    <a:pt x="0" y="3211"/>
                  </a:cubicBezTo>
                  <a:cubicBezTo>
                    <a:pt x="0" y="1460"/>
                    <a:pt x="1459" y="1"/>
                    <a:pt x="3211" y="1"/>
                  </a:cubicBezTo>
                  <a:cubicBezTo>
                    <a:pt x="5020" y="1"/>
                    <a:pt x="6479" y="1402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146;p2"/>
            <p:cNvSpPr/>
            <p:nvPr/>
          </p:nvSpPr>
          <p:spPr>
            <a:xfrm>
              <a:off x="2848325" y="41124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70" y="6480"/>
                  </a:moveTo>
                  <a:cubicBezTo>
                    <a:pt x="1518" y="6480"/>
                    <a:pt x="59" y="5020"/>
                    <a:pt x="1" y="3269"/>
                  </a:cubicBezTo>
                  <a:cubicBezTo>
                    <a:pt x="1" y="1460"/>
                    <a:pt x="1460" y="1"/>
                    <a:pt x="3211" y="1"/>
                  </a:cubicBezTo>
                  <a:cubicBezTo>
                    <a:pt x="5021" y="1"/>
                    <a:pt x="6480" y="1402"/>
                    <a:pt x="6480" y="3211"/>
                  </a:cubicBezTo>
                  <a:cubicBezTo>
                    <a:pt x="6480" y="4962"/>
                    <a:pt x="5079" y="6421"/>
                    <a:pt x="3270" y="64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147;p2"/>
            <p:cNvSpPr/>
            <p:nvPr/>
          </p:nvSpPr>
          <p:spPr>
            <a:xfrm>
              <a:off x="2359475" y="36221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4962" y="0"/>
                    <a:pt x="6480" y="1459"/>
                    <a:pt x="6480" y="3211"/>
                  </a:cubicBezTo>
                  <a:cubicBezTo>
                    <a:pt x="6480" y="5020"/>
                    <a:pt x="5021" y="6479"/>
                    <a:pt x="3269" y="6479"/>
                  </a:cubicBezTo>
                  <a:cubicBezTo>
                    <a:pt x="1460" y="6479"/>
                    <a:pt x="1" y="5078"/>
                    <a:pt x="1" y="3269"/>
                  </a:cubicBezTo>
                  <a:cubicBezTo>
                    <a:pt x="1" y="1518"/>
                    <a:pt x="1402" y="59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148;p2"/>
            <p:cNvSpPr/>
            <p:nvPr/>
          </p:nvSpPr>
          <p:spPr>
            <a:xfrm>
              <a:off x="4320725" y="11705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80" y="3211"/>
                  </a:moveTo>
                  <a:cubicBezTo>
                    <a:pt x="6480" y="5021"/>
                    <a:pt x="5021" y="6480"/>
                    <a:pt x="3269" y="6480"/>
                  </a:cubicBezTo>
                  <a:cubicBezTo>
                    <a:pt x="1518" y="6480"/>
                    <a:pt x="59" y="5021"/>
                    <a:pt x="59" y="3269"/>
                  </a:cubicBezTo>
                  <a:cubicBezTo>
                    <a:pt x="1" y="1518"/>
                    <a:pt x="1518" y="1"/>
                    <a:pt x="3269" y="59"/>
                  </a:cubicBezTo>
                  <a:cubicBezTo>
                    <a:pt x="5021" y="59"/>
                    <a:pt x="6480" y="1518"/>
                    <a:pt x="6480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149;p2"/>
            <p:cNvSpPr/>
            <p:nvPr/>
          </p:nvSpPr>
          <p:spPr>
            <a:xfrm>
              <a:off x="407412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0" y="0"/>
                  </a:moveTo>
                  <a:cubicBezTo>
                    <a:pt x="5020" y="0"/>
                    <a:pt x="6479" y="1459"/>
                    <a:pt x="6479" y="3269"/>
                  </a:cubicBezTo>
                  <a:cubicBezTo>
                    <a:pt x="6479" y="4962"/>
                    <a:pt x="5020" y="6421"/>
                    <a:pt x="3269" y="6479"/>
                  </a:cubicBezTo>
                  <a:cubicBezTo>
                    <a:pt x="1518" y="6479"/>
                    <a:pt x="0" y="4962"/>
                    <a:pt x="58" y="3211"/>
                  </a:cubicBezTo>
                  <a:cubicBezTo>
                    <a:pt x="58" y="1459"/>
                    <a:pt x="1518" y="59"/>
                    <a:pt x="321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150;p2"/>
            <p:cNvSpPr/>
            <p:nvPr/>
          </p:nvSpPr>
          <p:spPr>
            <a:xfrm>
              <a:off x="5301350" y="2149750"/>
              <a:ext cx="160550" cy="162000"/>
            </a:xfrm>
            <a:custGeom>
              <a:avLst/>
              <a:gdLst/>
              <a:ahLst/>
              <a:cxnLst/>
              <a:rect l="l" t="t" r="r" b="b"/>
              <a:pathLst>
                <a:path w="6422" h="6480" extrusionOk="0">
                  <a:moveTo>
                    <a:pt x="3211" y="6479"/>
                  </a:moveTo>
                  <a:cubicBezTo>
                    <a:pt x="1460" y="6479"/>
                    <a:pt x="1" y="5020"/>
                    <a:pt x="1" y="3269"/>
                  </a:cubicBezTo>
                  <a:cubicBezTo>
                    <a:pt x="1" y="1518"/>
                    <a:pt x="1460" y="59"/>
                    <a:pt x="3153" y="59"/>
                  </a:cubicBezTo>
                  <a:cubicBezTo>
                    <a:pt x="4962" y="0"/>
                    <a:pt x="6421" y="1518"/>
                    <a:pt x="6421" y="3269"/>
                  </a:cubicBezTo>
                  <a:cubicBezTo>
                    <a:pt x="6421" y="5020"/>
                    <a:pt x="4962" y="6479"/>
                    <a:pt x="3211" y="64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151;p2"/>
            <p:cNvSpPr/>
            <p:nvPr/>
          </p:nvSpPr>
          <p:spPr>
            <a:xfrm>
              <a:off x="2112875" y="2396350"/>
              <a:ext cx="162000" cy="162025"/>
            </a:xfrm>
            <a:custGeom>
              <a:avLst/>
              <a:gdLst/>
              <a:ahLst/>
              <a:cxnLst/>
              <a:rect l="l" t="t" r="r" b="b"/>
              <a:pathLst>
                <a:path w="6480" h="6481" extrusionOk="0">
                  <a:moveTo>
                    <a:pt x="6421" y="3270"/>
                  </a:moveTo>
                  <a:cubicBezTo>
                    <a:pt x="6421" y="5021"/>
                    <a:pt x="4962" y="6480"/>
                    <a:pt x="3211" y="6480"/>
                  </a:cubicBezTo>
                  <a:cubicBezTo>
                    <a:pt x="1459" y="6422"/>
                    <a:pt x="0" y="4962"/>
                    <a:pt x="0" y="3270"/>
                  </a:cubicBezTo>
                  <a:cubicBezTo>
                    <a:pt x="59" y="1519"/>
                    <a:pt x="1518" y="1"/>
                    <a:pt x="3269" y="59"/>
                  </a:cubicBezTo>
                  <a:cubicBezTo>
                    <a:pt x="5020" y="59"/>
                    <a:pt x="6479" y="1519"/>
                    <a:pt x="6421" y="32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152;p2"/>
            <p:cNvSpPr/>
            <p:nvPr/>
          </p:nvSpPr>
          <p:spPr>
            <a:xfrm>
              <a:off x="5301350" y="3376975"/>
              <a:ext cx="159075" cy="160550"/>
            </a:xfrm>
            <a:custGeom>
              <a:avLst/>
              <a:gdLst/>
              <a:ahLst/>
              <a:cxnLst/>
              <a:rect l="l" t="t" r="r" b="b"/>
              <a:pathLst>
                <a:path w="6363" h="6422" extrusionOk="0">
                  <a:moveTo>
                    <a:pt x="6363" y="3211"/>
                  </a:moveTo>
                  <a:cubicBezTo>
                    <a:pt x="6363" y="4962"/>
                    <a:pt x="4904" y="6422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59" y="1402"/>
                    <a:pt x="1460" y="1"/>
                    <a:pt x="3211" y="1"/>
                  </a:cubicBezTo>
                  <a:cubicBezTo>
                    <a:pt x="4904" y="1"/>
                    <a:pt x="6363" y="1460"/>
                    <a:pt x="636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153;p2"/>
            <p:cNvSpPr/>
            <p:nvPr/>
          </p:nvSpPr>
          <p:spPr>
            <a:xfrm>
              <a:off x="3340100" y="4360525"/>
              <a:ext cx="159100" cy="159075"/>
            </a:xfrm>
            <a:custGeom>
              <a:avLst/>
              <a:gdLst/>
              <a:ahLst/>
              <a:cxnLst/>
              <a:rect l="l" t="t" r="r" b="b"/>
              <a:pathLst>
                <a:path w="6364" h="6363" extrusionOk="0">
                  <a:moveTo>
                    <a:pt x="6363" y="3153"/>
                  </a:moveTo>
                  <a:cubicBezTo>
                    <a:pt x="6363" y="4904"/>
                    <a:pt x="4904" y="6363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1" y="1460"/>
                    <a:pt x="1460" y="1"/>
                    <a:pt x="3153" y="1"/>
                  </a:cubicBezTo>
                  <a:cubicBezTo>
                    <a:pt x="4904" y="1"/>
                    <a:pt x="6363" y="1460"/>
                    <a:pt x="6363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154;p2"/>
            <p:cNvSpPr/>
            <p:nvPr/>
          </p:nvSpPr>
          <p:spPr>
            <a:xfrm>
              <a:off x="2114325" y="3134750"/>
              <a:ext cx="159075" cy="159075"/>
            </a:xfrm>
            <a:custGeom>
              <a:avLst/>
              <a:gdLst/>
              <a:ahLst/>
              <a:cxnLst/>
              <a:rect l="l" t="t" r="r" b="b"/>
              <a:pathLst>
                <a:path w="6363" h="6363" extrusionOk="0">
                  <a:moveTo>
                    <a:pt x="3153" y="6363"/>
                  </a:moveTo>
                  <a:cubicBezTo>
                    <a:pt x="1460" y="6363"/>
                    <a:pt x="1" y="4904"/>
                    <a:pt x="1" y="3152"/>
                  </a:cubicBezTo>
                  <a:cubicBezTo>
                    <a:pt x="1" y="1460"/>
                    <a:pt x="1460" y="0"/>
                    <a:pt x="3153" y="0"/>
                  </a:cubicBezTo>
                  <a:cubicBezTo>
                    <a:pt x="4904" y="0"/>
                    <a:pt x="6363" y="1460"/>
                    <a:pt x="6363" y="3152"/>
                  </a:cubicBezTo>
                  <a:cubicBezTo>
                    <a:pt x="6363" y="4904"/>
                    <a:pt x="4904" y="6363"/>
                    <a:pt x="3153" y="63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155;p2"/>
            <p:cNvSpPr/>
            <p:nvPr/>
          </p:nvSpPr>
          <p:spPr>
            <a:xfrm>
              <a:off x="4812500" y="1415725"/>
              <a:ext cx="159075" cy="157625"/>
            </a:xfrm>
            <a:custGeom>
              <a:avLst/>
              <a:gdLst/>
              <a:ahLst/>
              <a:cxnLst/>
              <a:rect l="l" t="t" r="r" b="b"/>
              <a:pathLst>
                <a:path w="6363" h="6305" extrusionOk="0">
                  <a:moveTo>
                    <a:pt x="6305" y="3153"/>
                  </a:moveTo>
                  <a:cubicBezTo>
                    <a:pt x="6363" y="4904"/>
                    <a:pt x="4904" y="6305"/>
                    <a:pt x="3153" y="6305"/>
                  </a:cubicBezTo>
                  <a:cubicBezTo>
                    <a:pt x="1401" y="6305"/>
                    <a:pt x="1" y="4904"/>
                    <a:pt x="1" y="3211"/>
                  </a:cubicBezTo>
                  <a:cubicBezTo>
                    <a:pt x="1" y="1460"/>
                    <a:pt x="1401" y="1"/>
                    <a:pt x="3211" y="1"/>
                  </a:cubicBezTo>
                  <a:cubicBezTo>
                    <a:pt x="4904" y="1"/>
                    <a:pt x="6305" y="1402"/>
                    <a:pt x="6305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156;p2"/>
            <p:cNvSpPr/>
            <p:nvPr/>
          </p:nvSpPr>
          <p:spPr>
            <a:xfrm>
              <a:off x="5059125" y="1660900"/>
              <a:ext cx="159075" cy="160525"/>
            </a:xfrm>
            <a:custGeom>
              <a:avLst/>
              <a:gdLst/>
              <a:ahLst/>
              <a:cxnLst/>
              <a:rect l="l" t="t" r="r" b="b"/>
              <a:pathLst>
                <a:path w="6363" h="6421" extrusionOk="0">
                  <a:moveTo>
                    <a:pt x="6363" y="3269"/>
                  </a:moveTo>
                  <a:cubicBezTo>
                    <a:pt x="6304" y="5020"/>
                    <a:pt x="4845" y="6421"/>
                    <a:pt x="3094" y="6363"/>
                  </a:cubicBezTo>
                  <a:cubicBezTo>
                    <a:pt x="1343" y="6363"/>
                    <a:pt x="0" y="4903"/>
                    <a:pt x="0" y="3211"/>
                  </a:cubicBezTo>
                  <a:cubicBezTo>
                    <a:pt x="59" y="1401"/>
                    <a:pt x="1518" y="0"/>
                    <a:pt x="3269" y="59"/>
                  </a:cubicBezTo>
                  <a:cubicBezTo>
                    <a:pt x="4962" y="117"/>
                    <a:pt x="6363" y="1518"/>
                    <a:pt x="6363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157;p2"/>
            <p:cNvSpPr/>
            <p:nvPr/>
          </p:nvSpPr>
          <p:spPr>
            <a:xfrm>
              <a:off x="3097875" y="1172050"/>
              <a:ext cx="157625" cy="159075"/>
            </a:xfrm>
            <a:custGeom>
              <a:avLst/>
              <a:gdLst/>
              <a:ahLst/>
              <a:cxnLst/>
              <a:rect l="l" t="t" r="r" b="b"/>
              <a:pathLst>
                <a:path w="6305" h="6363" extrusionOk="0">
                  <a:moveTo>
                    <a:pt x="6304" y="3152"/>
                  </a:moveTo>
                  <a:cubicBezTo>
                    <a:pt x="6304" y="4903"/>
                    <a:pt x="4903" y="6362"/>
                    <a:pt x="3152" y="6362"/>
                  </a:cubicBezTo>
                  <a:cubicBezTo>
                    <a:pt x="1401" y="6362"/>
                    <a:pt x="0" y="4962"/>
                    <a:pt x="0" y="3210"/>
                  </a:cubicBezTo>
                  <a:cubicBezTo>
                    <a:pt x="0" y="1459"/>
                    <a:pt x="1401" y="0"/>
                    <a:pt x="3152" y="58"/>
                  </a:cubicBezTo>
                  <a:cubicBezTo>
                    <a:pt x="4903" y="58"/>
                    <a:pt x="6304" y="1459"/>
                    <a:pt x="6304" y="31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158;p2"/>
            <p:cNvSpPr/>
            <p:nvPr/>
          </p:nvSpPr>
          <p:spPr>
            <a:xfrm>
              <a:off x="4323650" y="4361975"/>
              <a:ext cx="156175" cy="156175"/>
            </a:xfrm>
            <a:custGeom>
              <a:avLst/>
              <a:gdLst/>
              <a:ahLst/>
              <a:cxnLst/>
              <a:rect l="l" t="t" r="r" b="b"/>
              <a:pathLst>
                <a:path w="6247" h="6247" extrusionOk="0">
                  <a:moveTo>
                    <a:pt x="3152" y="1"/>
                  </a:moveTo>
                  <a:cubicBezTo>
                    <a:pt x="4904" y="59"/>
                    <a:pt x="6246" y="1460"/>
                    <a:pt x="6246" y="3211"/>
                  </a:cubicBezTo>
                  <a:cubicBezTo>
                    <a:pt x="6188" y="4904"/>
                    <a:pt x="4845" y="6247"/>
                    <a:pt x="3094" y="6188"/>
                  </a:cubicBezTo>
                  <a:cubicBezTo>
                    <a:pt x="1343" y="6188"/>
                    <a:pt x="0" y="4787"/>
                    <a:pt x="59" y="3036"/>
                  </a:cubicBezTo>
                  <a:cubicBezTo>
                    <a:pt x="59" y="1343"/>
                    <a:pt x="1460" y="1"/>
                    <a:pt x="31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159;p2"/>
            <p:cNvSpPr/>
            <p:nvPr/>
          </p:nvSpPr>
          <p:spPr>
            <a:xfrm>
              <a:off x="2609025" y="1417200"/>
              <a:ext cx="156150" cy="154700"/>
            </a:xfrm>
            <a:custGeom>
              <a:avLst/>
              <a:gdLst/>
              <a:ahLst/>
              <a:cxnLst/>
              <a:rect l="l" t="t" r="r" b="b"/>
              <a:pathLst>
                <a:path w="6246" h="6188" extrusionOk="0">
                  <a:moveTo>
                    <a:pt x="6187" y="3094"/>
                  </a:moveTo>
                  <a:cubicBezTo>
                    <a:pt x="6246" y="4787"/>
                    <a:pt x="4845" y="6188"/>
                    <a:pt x="3152" y="6188"/>
                  </a:cubicBezTo>
                  <a:cubicBezTo>
                    <a:pt x="1459" y="6188"/>
                    <a:pt x="58" y="4845"/>
                    <a:pt x="58" y="3152"/>
                  </a:cubicBezTo>
                  <a:cubicBezTo>
                    <a:pt x="0" y="1401"/>
                    <a:pt x="1401" y="59"/>
                    <a:pt x="3094" y="0"/>
                  </a:cubicBezTo>
                  <a:cubicBezTo>
                    <a:pt x="4786" y="0"/>
                    <a:pt x="6187" y="1401"/>
                    <a:pt x="618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160;p2"/>
            <p:cNvSpPr/>
            <p:nvPr/>
          </p:nvSpPr>
          <p:spPr>
            <a:xfrm>
              <a:off x="5060575" y="387312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4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4"/>
                  </a:cubicBezTo>
                  <a:cubicBezTo>
                    <a:pt x="1" y="1343"/>
                    <a:pt x="1401" y="1"/>
                    <a:pt x="3094" y="1"/>
                  </a:cubicBezTo>
                  <a:cubicBezTo>
                    <a:pt x="4845" y="1"/>
                    <a:pt x="6188" y="1402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161;p2"/>
            <p:cNvSpPr/>
            <p:nvPr/>
          </p:nvSpPr>
          <p:spPr>
            <a:xfrm>
              <a:off x="2115775" y="215412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787"/>
                    <a:pt x="4846" y="6129"/>
                    <a:pt x="3153" y="6188"/>
                  </a:cubicBezTo>
                  <a:cubicBezTo>
                    <a:pt x="1402" y="6188"/>
                    <a:pt x="1" y="4787"/>
                    <a:pt x="1" y="3036"/>
                  </a:cubicBezTo>
                  <a:cubicBezTo>
                    <a:pt x="59" y="1343"/>
                    <a:pt x="1402" y="0"/>
                    <a:pt x="3153" y="0"/>
                  </a:cubicBezTo>
                  <a:cubicBezTo>
                    <a:pt x="4846" y="0"/>
                    <a:pt x="6188" y="1343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162;p2"/>
            <p:cNvSpPr/>
            <p:nvPr/>
          </p:nvSpPr>
          <p:spPr>
            <a:xfrm>
              <a:off x="4813950" y="411537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845"/>
                    <a:pt x="4787" y="6188"/>
                    <a:pt x="3095" y="6188"/>
                  </a:cubicBezTo>
                  <a:cubicBezTo>
                    <a:pt x="1402" y="6188"/>
                    <a:pt x="1" y="4728"/>
                    <a:pt x="59" y="3036"/>
                  </a:cubicBezTo>
                  <a:cubicBezTo>
                    <a:pt x="59" y="1401"/>
                    <a:pt x="1460" y="0"/>
                    <a:pt x="3095" y="0"/>
                  </a:cubicBezTo>
                  <a:cubicBezTo>
                    <a:pt x="4787" y="0"/>
                    <a:pt x="6188" y="1401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163;p2"/>
            <p:cNvSpPr/>
            <p:nvPr/>
          </p:nvSpPr>
          <p:spPr>
            <a:xfrm>
              <a:off x="3099325" y="436197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5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5"/>
                  </a:cubicBezTo>
                  <a:cubicBezTo>
                    <a:pt x="1" y="1460"/>
                    <a:pt x="1343" y="59"/>
                    <a:pt x="3036" y="59"/>
                  </a:cubicBezTo>
                  <a:cubicBezTo>
                    <a:pt x="4729" y="1"/>
                    <a:pt x="6129" y="1402"/>
                    <a:pt x="612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164;p2"/>
            <p:cNvSpPr/>
            <p:nvPr/>
          </p:nvSpPr>
          <p:spPr>
            <a:xfrm>
              <a:off x="2115775" y="3378450"/>
              <a:ext cx="156175" cy="156150"/>
            </a:xfrm>
            <a:custGeom>
              <a:avLst/>
              <a:gdLst/>
              <a:ahLst/>
              <a:cxnLst/>
              <a:rect l="l" t="t" r="r" b="b"/>
              <a:pathLst>
                <a:path w="6247" h="6246" extrusionOk="0">
                  <a:moveTo>
                    <a:pt x="3153" y="59"/>
                  </a:moveTo>
                  <a:cubicBezTo>
                    <a:pt x="4846" y="117"/>
                    <a:pt x="6247" y="1576"/>
                    <a:pt x="6188" y="3211"/>
                  </a:cubicBezTo>
                  <a:cubicBezTo>
                    <a:pt x="6130" y="4903"/>
                    <a:pt x="4671" y="6246"/>
                    <a:pt x="3036" y="6188"/>
                  </a:cubicBezTo>
                  <a:cubicBezTo>
                    <a:pt x="1343" y="6129"/>
                    <a:pt x="1" y="4728"/>
                    <a:pt x="59" y="3036"/>
                  </a:cubicBezTo>
                  <a:cubicBezTo>
                    <a:pt x="118" y="1343"/>
                    <a:pt x="1519" y="0"/>
                    <a:pt x="3153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165;p2"/>
            <p:cNvSpPr/>
            <p:nvPr/>
          </p:nvSpPr>
          <p:spPr>
            <a:xfrm>
              <a:off x="2362400" y="1663800"/>
              <a:ext cx="156175" cy="154725"/>
            </a:xfrm>
            <a:custGeom>
              <a:avLst/>
              <a:gdLst/>
              <a:ahLst/>
              <a:cxnLst/>
              <a:rect l="l" t="t" r="r" b="b"/>
              <a:pathLst>
                <a:path w="6247" h="6189" extrusionOk="0">
                  <a:moveTo>
                    <a:pt x="59" y="3095"/>
                  </a:moveTo>
                  <a:cubicBezTo>
                    <a:pt x="59" y="1402"/>
                    <a:pt x="1518" y="1"/>
                    <a:pt x="3152" y="59"/>
                  </a:cubicBezTo>
                  <a:cubicBezTo>
                    <a:pt x="4845" y="59"/>
                    <a:pt x="6246" y="1519"/>
                    <a:pt x="6188" y="3211"/>
                  </a:cubicBezTo>
                  <a:cubicBezTo>
                    <a:pt x="6129" y="4846"/>
                    <a:pt x="4729" y="6188"/>
                    <a:pt x="3094" y="6188"/>
                  </a:cubicBezTo>
                  <a:cubicBezTo>
                    <a:pt x="1401" y="6188"/>
                    <a:pt x="0" y="4729"/>
                    <a:pt x="5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166;p2"/>
            <p:cNvSpPr/>
            <p:nvPr/>
          </p:nvSpPr>
          <p:spPr>
            <a:xfrm>
              <a:off x="4571725" y="1174950"/>
              <a:ext cx="153250" cy="154725"/>
            </a:xfrm>
            <a:custGeom>
              <a:avLst/>
              <a:gdLst/>
              <a:ahLst/>
              <a:cxnLst/>
              <a:rect l="l" t="t" r="r" b="b"/>
              <a:pathLst>
                <a:path w="6130" h="6189" extrusionOk="0">
                  <a:moveTo>
                    <a:pt x="6129" y="3094"/>
                  </a:moveTo>
                  <a:cubicBezTo>
                    <a:pt x="6129" y="4729"/>
                    <a:pt x="4787" y="6130"/>
                    <a:pt x="3094" y="6130"/>
                  </a:cubicBezTo>
                  <a:cubicBezTo>
                    <a:pt x="1460" y="6188"/>
                    <a:pt x="0" y="4729"/>
                    <a:pt x="59" y="3036"/>
                  </a:cubicBezTo>
                  <a:cubicBezTo>
                    <a:pt x="59" y="1402"/>
                    <a:pt x="1460" y="1"/>
                    <a:pt x="3094" y="1"/>
                  </a:cubicBezTo>
                  <a:cubicBezTo>
                    <a:pt x="4728" y="1"/>
                    <a:pt x="6129" y="1402"/>
                    <a:pt x="6129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167;p2"/>
            <p:cNvSpPr/>
            <p:nvPr/>
          </p:nvSpPr>
          <p:spPr>
            <a:xfrm>
              <a:off x="5308650" y="1911875"/>
              <a:ext cx="153250" cy="153250"/>
            </a:xfrm>
            <a:custGeom>
              <a:avLst/>
              <a:gdLst/>
              <a:ahLst/>
              <a:cxnLst/>
              <a:rect l="l" t="t" r="r" b="b"/>
              <a:pathLst>
                <a:path w="6130" h="6130" extrusionOk="0">
                  <a:moveTo>
                    <a:pt x="6129" y="3036"/>
                  </a:moveTo>
                  <a:cubicBezTo>
                    <a:pt x="6129" y="4671"/>
                    <a:pt x="4728" y="6071"/>
                    <a:pt x="3094" y="6130"/>
                  </a:cubicBezTo>
                  <a:cubicBezTo>
                    <a:pt x="1460" y="6130"/>
                    <a:pt x="0" y="4729"/>
                    <a:pt x="0" y="3036"/>
                  </a:cubicBezTo>
                  <a:cubicBezTo>
                    <a:pt x="0" y="1402"/>
                    <a:pt x="1401" y="1"/>
                    <a:pt x="3036" y="1"/>
                  </a:cubicBezTo>
                  <a:cubicBezTo>
                    <a:pt x="4728" y="1"/>
                    <a:pt x="6071" y="1402"/>
                    <a:pt x="6129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168;p2"/>
            <p:cNvSpPr/>
            <p:nvPr/>
          </p:nvSpPr>
          <p:spPr>
            <a:xfrm>
              <a:off x="2855625" y="1173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3036"/>
                  </a:moveTo>
                  <a:cubicBezTo>
                    <a:pt x="5955" y="4670"/>
                    <a:pt x="4612" y="5954"/>
                    <a:pt x="2919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285"/>
                    <a:pt x="1343" y="0"/>
                    <a:pt x="2978" y="0"/>
                  </a:cubicBezTo>
                  <a:cubicBezTo>
                    <a:pt x="4670" y="59"/>
                    <a:pt x="5955" y="1343"/>
                    <a:pt x="5955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169;p2"/>
            <p:cNvSpPr/>
            <p:nvPr/>
          </p:nvSpPr>
          <p:spPr>
            <a:xfrm>
              <a:off x="5307200" y="3627975"/>
              <a:ext cx="148850" cy="150325"/>
            </a:xfrm>
            <a:custGeom>
              <a:avLst/>
              <a:gdLst/>
              <a:ahLst/>
              <a:cxnLst/>
              <a:rect l="l" t="t" r="r" b="b"/>
              <a:pathLst>
                <a:path w="5954" h="6013" extrusionOk="0">
                  <a:moveTo>
                    <a:pt x="2977" y="6013"/>
                  </a:moveTo>
                  <a:cubicBezTo>
                    <a:pt x="1284" y="6013"/>
                    <a:pt x="0" y="4670"/>
                    <a:pt x="0" y="3036"/>
                  </a:cubicBezTo>
                  <a:cubicBezTo>
                    <a:pt x="0" y="1343"/>
                    <a:pt x="1343" y="1"/>
                    <a:pt x="3035" y="59"/>
                  </a:cubicBezTo>
                  <a:cubicBezTo>
                    <a:pt x="4670" y="59"/>
                    <a:pt x="5954" y="1402"/>
                    <a:pt x="5954" y="3036"/>
                  </a:cubicBezTo>
                  <a:cubicBezTo>
                    <a:pt x="5954" y="4729"/>
                    <a:pt x="4611" y="6013"/>
                    <a:pt x="2977" y="60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170;p2"/>
            <p:cNvSpPr/>
            <p:nvPr/>
          </p:nvSpPr>
          <p:spPr>
            <a:xfrm>
              <a:off x="3839175" y="931250"/>
              <a:ext cx="147400" cy="148875"/>
            </a:xfrm>
            <a:custGeom>
              <a:avLst/>
              <a:gdLst/>
              <a:ahLst/>
              <a:cxnLst/>
              <a:rect l="l" t="t" r="r" b="b"/>
              <a:pathLst>
                <a:path w="5896" h="5955" extrusionOk="0">
                  <a:moveTo>
                    <a:pt x="2977" y="5955"/>
                  </a:moveTo>
                  <a:cubicBezTo>
                    <a:pt x="1285" y="5955"/>
                    <a:pt x="0" y="4612"/>
                    <a:pt x="0" y="2978"/>
                  </a:cubicBezTo>
                  <a:cubicBezTo>
                    <a:pt x="0" y="1285"/>
                    <a:pt x="1285" y="1"/>
                    <a:pt x="2977" y="1"/>
                  </a:cubicBezTo>
                  <a:cubicBezTo>
                    <a:pt x="4612" y="1"/>
                    <a:pt x="5896" y="1285"/>
                    <a:pt x="5896" y="2920"/>
                  </a:cubicBezTo>
                  <a:cubicBezTo>
                    <a:pt x="5896" y="4612"/>
                    <a:pt x="4612" y="5896"/>
                    <a:pt x="2977" y="595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171;p2"/>
            <p:cNvSpPr/>
            <p:nvPr/>
          </p:nvSpPr>
          <p:spPr>
            <a:xfrm>
              <a:off x="2365325" y="3871675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4" y="2977"/>
                  </a:moveTo>
                  <a:cubicBezTo>
                    <a:pt x="5954" y="4670"/>
                    <a:pt x="4670" y="5954"/>
                    <a:pt x="3035" y="5954"/>
                  </a:cubicBezTo>
                  <a:cubicBezTo>
                    <a:pt x="1343" y="5954"/>
                    <a:pt x="0" y="4612"/>
                    <a:pt x="0" y="2919"/>
                  </a:cubicBezTo>
                  <a:cubicBezTo>
                    <a:pt x="59" y="1285"/>
                    <a:pt x="1343" y="0"/>
                    <a:pt x="3035" y="0"/>
                  </a:cubicBezTo>
                  <a:cubicBezTo>
                    <a:pt x="4670" y="0"/>
                    <a:pt x="5954" y="1343"/>
                    <a:pt x="5954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172;p2"/>
            <p:cNvSpPr/>
            <p:nvPr/>
          </p:nvSpPr>
          <p:spPr>
            <a:xfrm>
              <a:off x="2607550" y="4118300"/>
              <a:ext cx="150325" cy="150325"/>
            </a:xfrm>
            <a:custGeom>
              <a:avLst/>
              <a:gdLst/>
              <a:ahLst/>
              <a:cxnLst/>
              <a:rect l="l" t="t" r="r" b="b"/>
              <a:pathLst>
                <a:path w="6013" h="6013" extrusionOk="0">
                  <a:moveTo>
                    <a:pt x="6013" y="2977"/>
                  </a:moveTo>
                  <a:cubicBezTo>
                    <a:pt x="6013" y="4611"/>
                    <a:pt x="4729" y="5954"/>
                    <a:pt x="3036" y="5954"/>
                  </a:cubicBezTo>
                  <a:cubicBezTo>
                    <a:pt x="1343" y="6012"/>
                    <a:pt x="1" y="4670"/>
                    <a:pt x="59" y="2977"/>
                  </a:cubicBezTo>
                  <a:cubicBezTo>
                    <a:pt x="59" y="1284"/>
                    <a:pt x="1343" y="0"/>
                    <a:pt x="3036" y="0"/>
                  </a:cubicBezTo>
                  <a:cubicBezTo>
                    <a:pt x="4670" y="0"/>
                    <a:pt x="6013" y="1343"/>
                    <a:pt x="6013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173;p2"/>
            <p:cNvSpPr/>
            <p:nvPr/>
          </p:nvSpPr>
          <p:spPr>
            <a:xfrm>
              <a:off x="5553800" y="2892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1" y="2919"/>
                  </a:moveTo>
                  <a:cubicBezTo>
                    <a:pt x="1" y="1285"/>
                    <a:pt x="1343" y="1"/>
                    <a:pt x="3036" y="59"/>
                  </a:cubicBezTo>
                  <a:cubicBezTo>
                    <a:pt x="4670" y="59"/>
                    <a:pt x="5955" y="1402"/>
                    <a:pt x="5955" y="3095"/>
                  </a:cubicBezTo>
                  <a:cubicBezTo>
                    <a:pt x="5896" y="4729"/>
                    <a:pt x="4612" y="5955"/>
                    <a:pt x="2919" y="5955"/>
                  </a:cubicBezTo>
                  <a:cubicBezTo>
                    <a:pt x="1285" y="5955"/>
                    <a:pt x="1" y="4612"/>
                    <a:pt x="1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174;p2"/>
            <p:cNvSpPr/>
            <p:nvPr/>
          </p:nvSpPr>
          <p:spPr>
            <a:xfrm>
              <a:off x="5553800" y="26459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2977"/>
                  </a:moveTo>
                  <a:cubicBezTo>
                    <a:pt x="5955" y="4670"/>
                    <a:pt x="4612" y="5954"/>
                    <a:pt x="2978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343"/>
                    <a:pt x="1285" y="59"/>
                    <a:pt x="2919" y="0"/>
                  </a:cubicBezTo>
                  <a:cubicBezTo>
                    <a:pt x="4612" y="0"/>
                    <a:pt x="5955" y="1284"/>
                    <a:pt x="5955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175;p2"/>
            <p:cNvSpPr/>
            <p:nvPr/>
          </p:nvSpPr>
          <p:spPr>
            <a:xfrm>
              <a:off x="3592550" y="931250"/>
              <a:ext cx="147425" cy="148875"/>
            </a:xfrm>
            <a:custGeom>
              <a:avLst/>
              <a:gdLst/>
              <a:ahLst/>
              <a:cxnLst/>
              <a:rect l="l" t="t" r="r" b="b"/>
              <a:pathLst>
                <a:path w="5897" h="5955" extrusionOk="0">
                  <a:moveTo>
                    <a:pt x="5896" y="2978"/>
                  </a:moveTo>
                  <a:cubicBezTo>
                    <a:pt x="5896" y="4612"/>
                    <a:pt x="4612" y="5955"/>
                    <a:pt x="2919" y="5896"/>
                  </a:cubicBezTo>
                  <a:cubicBezTo>
                    <a:pt x="1285" y="5896"/>
                    <a:pt x="1" y="4612"/>
                    <a:pt x="1" y="2978"/>
                  </a:cubicBezTo>
                  <a:cubicBezTo>
                    <a:pt x="1" y="1285"/>
                    <a:pt x="1285" y="1"/>
                    <a:pt x="2978" y="1"/>
                  </a:cubicBezTo>
                  <a:cubicBezTo>
                    <a:pt x="4612" y="1"/>
                    <a:pt x="5896" y="1285"/>
                    <a:pt x="5896" y="29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176;p2"/>
            <p:cNvSpPr/>
            <p:nvPr/>
          </p:nvSpPr>
          <p:spPr>
            <a:xfrm>
              <a:off x="4571725" y="4366375"/>
              <a:ext cx="147400" cy="147400"/>
            </a:xfrm>
            <a:custGeom>
              <a:avLst/>
              <a:gdLst/>
              <a:ahLst/>
              <a:cxnLst/>
              <a:rect l="l" t="t" r="r" b="b"/>
              <a:pathLst>
                <a:path w="5896" h="5896" extrusionOk="0">
                  <a:moveTo>
                    <a:pt x="5896" y="2977"/>
                  </a:moveTo>
                  <a:cubicBezTo>
                    <a:pt x="5896" y="4553"/>
                    <a:pt x="4553" y="5895"/>
                    <a:pt x="2919" y="5895"/>
                  </a:cubicBezTo>
                  <a:cubicBezTo>
                    <a:pt x="1285" y="5895"/>
                    <a:pt x="0" y="4553"/>
                    <a:pt x="0" y="2860"/>
                  </a:cubicBezTo>
                  <a:cubicBezTo>
                    <a:pt x="0" y="1226"/>
                    <a:pt x="1343" y="0"/>
                    <a:pt x="2977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177;p2"/>
            <p:cNvSpPr/>
            <p:nvPr/>
          </p:nvSpPr>
          <p:spPr>
            <a:xfrm>
              <a:off x="5555275" y="24051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553" y="5837"/>
                    <a:pt x="2919" y="5837"/>
                  </a:cubicBezTo>
                  <a:cubicBezTo>
                    <a:pt x="1284" y="5837"/>
                    <a:pt x="0" y="4553"/>
                    <a:pt x="0" y="2919"/>
                  </a:cubicBezTo>
                  <a:cubicBezTo>
                    <a:pt x="0" y="1284"/>
                    <a:pt x="1284" y="0"/>
                    <a:pt x="2919" y="0"/>
                  </a:cubicBezTo>
                  <a:cubicBezTo>
                    <a:pt x="4495" y="0"/>
                    <a:pt x="5837" y="1284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178;p2"/>
            <p:cNvSpPr/>
            <p:nvPr/>
          </p:nvSpPr>
          <p:spPr>
            <a:xfrm>
              <a:off x="2120150" y="1910425"/>
              <a:ext cx="147425" cy="147400"/>
            </a:xfrm>
            <a:custGeom>
              <a:avLst/>
              <a:gdLst/>
              <a:ahLst/>
              <a:cxnLst/>
              <a:rect l="l" t="t" r="r" b="b"/>
              <a:pathLst>
                <a:path w="5897" h="5896" extrusionOk="0">
                  <a:moveTo>
                    <a:pt x="5896" y="2919"/>
                  </a:moveTo>
                  <a:cubicBezTo>
                    <a:pt x="5896" y="4553"/>
                    <a:pt x="4612" y="5896"/>
                    <a:pt x="2978" y="5896"/>
                  </a:cubicBezTo>
                  <a:cubicBezTo>
                    <a:pt x="1344" y="5896"/>
                    <a:pt x="1" y="4612"/>
                    <a:pt x="1" y="2977"/>
                  </a:cubicBezTo>
                  <a:cubicBezTo>
                    <a:pt x="1" y="1343"/>
                    <a:pt x="1285" y="59"/>
                    <a:pt x="2920" y="1"/>
                  </a:cubicBezTo>
                  <a:cubicBezTo>
                    <a:pt x="4554" y="1"/>
                    <a:pt x="5838" y="1285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179;p2"/>
            <p:cNvSpPr/>
            <p:nvPr/>
          </p:nvSpPr>
          <p:spPr>
            <a:xfrm>
              <a:off x="4081400" y="93272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5896" y="2919"/>
                  </a:moveTo>
                  <a:cubicBezTo>
                    <a:pt x="5896" y="4553"/>
                    <a:pt x="4554" y="5837"/>
                    <a:pt x="2919" y="5837"/>
                  </a:cubicBezTo>
                  <a:cubicBezTo>
                    <a:pt x="1285" y="5779"/>
                    <a:pt x="1" y="4437"/>
                    <a:pt x="59" y="2861"/>
                  </a:cubicBezTo>
                  <a:cubicBezTo>
                    <a:pt x="59" y="1226"/>
                    <a:pt x="1402" y="0"/>
                    <a:pt x="2978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180;p2"/>
            <p:cNvSpPr/>
            <p:nvPr/>
          </p:nvSpPr>
          <p:spPr>
            <a:xfrm>
              <a:off x="5553800" y="314057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2978" y="1"/>
                  </a:moveTo>
                  <a:cubicBezTo>
                    <a:pt x="4554" y="1"/>
                    <a:pt x="5896" y="1402"/>
                    <a:pt x="5896" y="2978"/>
                  </a:cubicBezTo>
                  <a:cubicBezTo>
                    <a:pt x="5838" y="4554"/>
                    <a:pt x="4554" y="5838"/>
                    <a:pt x="2978" y="5838"/>
                  </a:cubicBezTo>
                  <a:cubicBezTo>
                    <a:pt x="1343" y="5838"/>
                    <a:pt x="1" y="4495"/>
                    <a:pt x="59" y="2861"/>
                  </a:cubicBezTo>
                  <a:cubicBezTo>
                    <a:pt x="59" y="1285"/>
                    <a:pt x="1402" y="1"/>
                    <a:pt x="29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181;p2"/>
            <p:cNvSpPr/>
            <p:nvPr/>
          </p:nvSpPr>
          <p:spPr>
            <a:xfrm>
              <a:off x="5064950" y="14215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8" y="2977"/>
                  </a:moveTo>
                  <a:cubicBezTo>
                    <a:pt x="5838" y="4553"/>
                    <a:pt x="4495" y="5838"/>
                    <a:pt x="2919" y="5838"/>
                  </a:cubicBezTo>
                  <a:cubicBezTo>
                    <a:pt x="1343" y="5838"/>
                    <a:pt x="1" y="4495"/>
                    <a:pt x="59" y="2919"/>
                  </a:cubicBezTo>
                  <a:cubicBezTo>
                    <a:pt x="59" y="1343"/>
                    <a:pt x="1402" y="0"/>
                    <a:pt x="2978" y="59"/>
                  </a:cubicBezTo>
                  <a:cubicBezTo>
                    <a:pt x="4554" y="59"/>
                    <a:pt x="5838" y="1401"/>
                    <a:pt x="5838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182;p2"/>
            <p:cNvSpPr/>
            <p:nvPr/>
          </p:nvSpPr>
          <p:spPr>
            <a:xfrm>
              <a:off x="3345950" y="9327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0" y="4437"/>
                    <a:pt x="0" y="2861"/>
                  </a:cubicBezTo>
                  <a:cubicBezTo>
                    <a:pt x="59" y="1284"/>
                    <a:pt x="1401" y="0"/>
                    <a:pt x="2977" y="0"/>
                  </a:cubicBezTo>
                  <a:cubicBezTo>
                    <a:pt x="4553" y="0"/>
                    <a:pt x="5837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183;p2"/>
            <p:cNvSpPr/>
            <p:nvPr/>
          </p:nvSpPr>
          <p:spPr>
            <a:xfrm>
              <a:off x="2857100" y="43663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58" y="4553"/>
                    <a:pt x="0" y="2977"/>
                  </a:cubicBezTo>
                  <a:cubicBezTo>
                    <a:pt x="0" y="1401"/>
                    <a:pt x="1284" y="58"/>
                    <a:pt x="2860" y="58"/>
                  </a:cubicBezTo>
                  <a:cubicBezTo>
                    <a:pt x="4436" y="0"/>
                    <a:pt x="5779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184;p2"/>
            <p:cNvSpPr/>
            <p:nvPr/>
          </p:nvSpPr>
          <p:spPr>
            <a:xfrm>
              <a:off x="2121625" y="3630900"/>
              <a:ext cx="144500" cy="145950"/>
            </a:xfrm>
            <a:custGeom>
              <a:avLst/>
              <a:gdLst/>
              <a:ahLst/>
              <a:cxnLst/>
              <a:rect l="l" t="t" r="r" b="b"/>
              <a:pathLst>
                <a:path w="5780" h="5838" extrusionOk="0">
                  <a:moveTo>
                    <a:pt x="2919" y="0"/>
                  </a:moveTo>
                  <a:cubicBezTo>
                    <a:pt x="4437" y="0"/>
                    <a:pt x="5779" y="1343"/>
                    <a:pt x="5779" y="2919"/>
                  </a:cubicBezTo>
                  <a:cubicBezTo>
                    <a:pt x="5779" y="4495"/>
                    <a:pt x="4437" y="5837"/>
                    <a:pt x="2861" y="5779"/>
                  </a:cubicBezTo>
                  <a:cubicBezTo>
                    <a:pt x="1285" y="5779"/>
                    <a:pt x="0" y="4437"/>
                    <a:pt x="0" y="2861"/>
                  </a:cubicBezTo>
                  <a:cubicBezTo>
                    <a:pt x="0" y="1343"/>
                    <a:pt x="1343" y="0"/>
                    <a:pt x="291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185;p2"/>
            <p:cNvSpPr/>
            <p:nvPr/>
          </p:nvSpPr>
          <p:spPr>
            <a:xfrm>
              <a:off x="3840625" y="4611525"/>
              <a:ext cx="144500" cy="143025"/>
            </a:xfrm>
            <a:custGeom>
              <a:avLst/>
              <a:gdLst/>
              <a:ahLst/>
              <a:cxnLst/>
              <a:rect l="l" t="t" r="r" b="b"/>
              <a:pathLst>
                <a:path w="5780" h="5721" extrusionOk="0">
                  <a:moveTo>
                    <a:pt x="5779" y="2802"/>
                  </a:moveTo>
                  <a:cubicBezTo>
                    <a:pt x="5779" y="4378"/>
                    <a:pt x="4437" y="5721"/>
                    <a:pt x="2861" y="5721"/>
                  </a:cubicBezTo>
                  <a:cubicBezTo>
                    <a:pt x="1343" y="5721"/>
                    <a:pt x="59" y="4436"/>
                    <a:pt x="1" y="2860"/>
                  </a:cubicBezTo>
                  <a:cubicBezTo>
                    <a:pt x="1" y="1284"/>
                    <a:pt x="1285" y="0"/>
                    <a:pt x="2861" y="0"/>
                  </a:cubicBezTo>
                  <a:cubicBezTo>
                    <a:pt x="4437" y="0"/>
                    <a:pt x="5721" y="1226"/>
                    <a:pt x="5779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186;p2"/>
            <p:cNvSpPr/>
            <p:nvPr/>
          </p:nvSpPr>
          <p:spPr>
            <a:xfrm>
              <a:off x="1879375" y="28954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1"/>
                  </a:moveTo>
                  <a:cubicBezTo>
                    <a:pt x="4437" y="1"/>
                    <a:pt x="5663" y="1285"/>
                    <a:pt x="5721" y="2861"/>
                  </a:cubicBezTo>
                  <a:cubicBezTo>
                    <a:pt x="5721" y="4437"/>
                    <a:pt x="4437" y="5721"/>
                    <a:pt x="2861" y="5721"/>
                  </a:cubicBezTo>
                  <a:cubicBezTo>
                    <a:pt x="1285" y="5721"/>
                    <a:pt x="1" y="4437"/>
                    <a:pt x="1" y="2861"/>
                  </a:cubicBezTo>
                  <a:cubicBezTo>
                    <a:pt x="1" y="1285"/>
                    <a:pt x="1285" y="59"/>
                    <a:pt x="28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187;p2"/>
            <p:cNvSpPr/>
            <p:nvPr/>
          </p:nvSpPr>
          <p:spPr>
            <a:xfrm>
              <a:off x="1879375" y="26488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5720"/>
                  </a:moveTo>
                  <a:cubicBezTo>
                    <a:pt x="1285" y="5720"/>
                    <a:pt x="1" y="4436"/>
                    <a:pt x="1" y="2860"/>
                  </a:cubicBezTo>
                  <a:cubicBezTo>
                    <a:pt x="1" y="1284"/>
                    <a:pt x="1285" y="0"/>
                    <a:pt x="2919" y="0"/>
                  </a:cubicBezTo>
                  <a:cubicBezTo>
                    <a:pt x="4495" y="58"/>
                    <a:pt x="5721" y="1343"/>
                    <a:pt x="5721" y="2919"/>
                  </a:cubicBezTo>
                  <a:cubicBezTo>
                    <a:pt x="5663" y="4495"/>
                    <a:pt x="4437" y="5720"/>
                    <a:pt x="2861" y="57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188;p2"/>
            <p:cNvSpPr/>
            <p:nvPr/>
          </p:nvSpPr>
          <p:spPr>
            <a:xfrm>
              <a:off x="3594025" y="4610050"/>
              <a:ext cx="143025" cy="144500"/>
            </a:xfrm>
            <a:custGeom>
              <a:avLst/>
              <a:gdLst/>
              <a:ahLst/>
              <a:cxnLst/>
              <a:rect l="l" t="t" r="r" b="b"/>
              <a:pathLst>
                <a:path w="5721" h="5780" extrusionOk="0">
                  <a:moveTo>
                    <a:pt x="2860" y="5780"/>
                  </a:moveTo>
                  <a:cubicBezTo>
                    <a:pt x="1284" y="5780"/>
                    <a:pt x="59" y="4495"/>
                    <a:pt x="0" y="2919"/>
                  </a:cubicBezTo>
                  <a:cubicBezTo>
                    <a:pt x="0" y="1343"/>
                    <a:pt x="1343" y="1"/>
                    <a:pt x="2919" y="59"/>
                  </a:cubicBezTo>
                  <a:cubicBezTo>
                    <a:pt x="4495" y="59"/>
                    <a:pt x="5720" y="1343"/>
                    <a:pt x="5720" y="2919"/>
                  </a:cubicBezTo>
                  <a:cubicBezTo>
                    <a:pt x="5720" y="4495"/>
                    <a:pt x="4436" y="5780"/>
                    <a:pt x="2860" y="57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189;p2"/>
            <p:cNvSpPr/>
            <p:nvPr/>
          </p:nvSpPr>
          <p:spPr>
            <a:xfrm>
              <a:off x="5556725" y="215995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2802" y="5663"/>
                  </a:moveTo>
                  <a:cubicBezTo>
                    <a:pt x="1226" y="5663"/>
                    <a:pt x="0" y="4379"/>
                    <a:pt x="59" y="2803"/>
                  </a:cubicBezTo>
                  <a:cubicBezTo>
                    <a:pt x="59" y="1227"/>
                    <a:pt x="1343" y="1"/>
                    <a:pt x="2919" y="1"/>
                  </a:cubicBezTo>
                  <a:cubicBezTo>
                    <a:pt x="4495" y="59"/>
                    <a:pt x="5662" y="1285"/>
                    <a:pt x="5662" y="2861"/>
                  </a:cubicBezTo>
                  <a:cubicBezTo>
                    <a:pt x="5662" y="4437"/>
                    <a:pt x="4437" y="5663"/>
                    <a:pt x="2802" y="56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190;p2"/>
            <p:cNvSpPr/>
            <p:nvPr/>
          </p:nvSpPr>
          <p:spPr>
            <a:xfrm>
              <a:off x="4821250" y="11808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60"/>
                  </a:moveTo>
                  <a:cubicBezTo>
                    <a:pt x="5663" y="4436"/>
                    <a:pt x="4379" y="5662"/>
                    <a:pt x="2803" y="5662"/>
                  </a:cubicBezTo>
                  <a:cubicBezTo>
                    <a:pt x="1227" y="5662"/>
                    <a:pt x="1" y="4436"/>
                    <a:pt x="1" y="2802"/>
                  </a:cubicBezTo>
                  <a:cubicBezTo>
                    <a:pt x="1" y="1284"/>
                    <a:pt x="1227" y="59"/>
                    <a:pt x="2744" y="59"/>
                  </a:cubicBezTo>
                  <a:cubicBezTo>
                    <a:pt x="4379" y="0"/>
                    <a:pt x="5604" y="1226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191;p2"/>
            <p:cNvSpPr/>
            <p:nvPr/>
          </p:nvSpPr>
          <p:spPr>
            <a:xfrm>
              <a:off x="5314475" y="16711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03"/>
                  </a:moveTo>
                  <a:cubicBezTo>
                    <a:pt x="5663" y="4379"/>
                    <a:pt x="4437" y="5663"/>
                    <a:pt x="2803" y="5663"/>
                  </a:cubicBezTo>
                  <a:cubicBezTo>
                    <a:pt x="1227" y="5663"/>
                    <a:pt x="1" y="4379"/>
                    <a:pt x="1" y="2803"/>
                  </a:cubicBezTo>
                  <a:cubicBezTo>
                    <a:pt x="1" y="1227"/>
                    <a:pt x="1227" y="1"/>
                    <a:pt x="2803" y="1"/>
                  </a:cubicBezTo>
                  <a:cubicBezTo>
                    <a:pt x="4379" y="1"/>
                    <a:pt x="5663" y="1227"/>
                    <a:pt x="566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192;p2"/>
            <p:cNvSpPr/>
            <p:nvPr/>
          </p:nvSpPr>
          <p:spPr>
            <a:xfrm>
              <a:off x="1880850" y="2408025"/>
              <a:ext cx="140100" cy="140125"/>
            </a:xfrm>
            <a:custGeom>
              <a:avLst/>
              <a:gdLst/>
              <a:ahLst/>
              <a:cxnLst/>
              <a:rect l="l" t="t" r="r" b="b"/>
              <a:pathLst>
                <a:path w="5604" h="5605" extrusionOk="0">
                  <a:moveTo>
                    <a:pt x="5604" y="2803"/>
                  </a:moveTo>
                  <a:cubicBezTo>
                    <a:pt x="5604" y="4379"/>
                    <a:pt x="4378" y="5604"/>
                    <a:pt x="2744" y="5604"/>
                  </a:cubicBezTo>
                  <a:cubicBezTo>
                    <a:pt x="1226" y="5546"/>
                    <a:pt x="0" y="4379"/>
                    <a:pt x="0" y="2803"/>
                  </a:cubicBezTo>
                  <a:cubicBezTo>
                    <a:pt x="0" y="1227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193;p2"/>
            <p:cNvSpPr/>
            <p:nvPr/>
          </p:nvSpPr>
          <p:spPr>
            <a:xfrm>
              <a:off x="5067875" y="4122675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2802" y="5604"/>
                  </a:moveTo>
                  <a:cubicBezTo>
                    <a:pt x="1226" y="5604"/>
                    <a:pt x="0" y="4378"/>
                    <a:pt x="0" y="2802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78" y="0"/>
                    <a:pt x="5604" y="1284"/>
                    <a:pt x="5604" y="2860"/>
                  </a:cubicBezTo>
                  <a:cubicBezTo>
                    <a:pt x="5604" y="4378"/>
                    <a:pt x="4378" y="5604"/>
                    <a:pt x="2802" y="56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194;p2"/>
            <p:cNvSpPr/>
            <p:nvPr/>
          </p:nvSpPr>
          <p:spPr>
            <a:xfrm>
              <a:off x="4330950" y="934175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2" y="2861"/>
                  </a:moveTo>
                  <a:cubicBezTo>
                    <a:pt x="5662" y="4437"/>
                    <a:pt x="4436" y="5663"/>
                    <a:pt x="2860" y="5663"/>
                  </a:cubicBezTo>
                  <a:cubicBezTo>
                    <a:pt x="1226" y="5663"/>
                    <a:pt x="0" y="4379"/>
                    <a:pt x="59" y="2803"/>
                  </a:cubicBezTo>
                  <a:cubicBezTo>
                    <a:pt x="59" y="1226"/>
                    <a:pt x="1284" y="59"/>
                    <a:pt x="2860" y="59"/>
                  </a:cubicBezTo>
                  <a:cubicBezTo>
                    <a:pt x="4436" y="1"/>
                    <a:pt x="5662" y="1285"/>
                    <a:pt x="5662" y="28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195;p2"/>
            <p:cNvSpPr/>
            <p:nvPr/>
          </p:nvSpPr>
          <p:spPr>
            <a:xfrm>
              <a:off x="4085800" y="4617350"/>
              <a:ext cx="140100" cy="138650"/>
            </a:xfrm>
            <a:custGeom>
              <a:avLst/>
              <a:gdLst/>
              <a:ahLst/>
              <a:cxnLst/>
              <a:rect l="l" t="t" r="r" b="b"/>
              <a:pathLst>
                <a:path w="5604" h="5546" extrusionOk="0">
                  <a:moveTo>
                    <a:pt x="2802" y="5546"/>
                  </a:moveTo>
                  <a:cubicBezTo>
                    <a:pt x="1226" y="5546"/>
                    <a:pt x="0" y="4320"/>
                    <a:pt x="0" y="2744"/>
                  </a:cubicBezTo>
                  <a:cubicBezTo>
                    <a:pt x="0" y="1168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ubicBezTo>
                    <a:pt x="5604" y="4379"/>
                    <a:pt x="4378" y="5546"/>
                    <a:pt x="2802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196;p2"/>
            <p:cNvSpPr/>
            <p:nvPr/>
          </p:nvSpPr>
          <p:spPr>
            <a:xfrm>
              <a:off x="5558175" y="3387200"/>
              <a:ext cx="140125" cy="140125"/>
            </a:xfrm>
            <a:custGeom>
              <a:avLst/>
              <a:gdLst/>
              <a:ahLst/>
              <a:cxnLst/>
              <a:rect l="l" t="t" r="r" b="b"/>
              <a:pathLst>
                <a:path w="5605" h="5605" extrusionOk="0">
                  <a:moveTo>
                    <a:pt x="2744" y="5546"/>
                  </a:moveTo>
                  <a:cubicBezTo>
                    <a:pt x="1227" y="5546"/>
                    <a:pt x="1" y="4320"/>
                    <a:pt x="1" y="2744"/>
                  </a:cubicBezTo>
                  <a:cubicBezTo>
                    <a:pt x="1" y="1226"/>
                    <a:pt x="1285" y="0"/>
                    <a:pt x="2803" y="0"/>
                  </a:cubicBezTo>
                  <a:cubicBezTo>
                    <a:pt x="4379" y="0"/>
                    <a:pt x="5604" y="1285"/>
                    <a:pt x="5546" y="2802"/>
                  </a:cubicBezTo>
                  <a:cubicBezTo>
                    <a:pt x="5546" y="4378"/>
                    <a:pt x="4320" y="5604"/>
                    <a:pt x="2744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197;p2"/>
            <p:cNvSpPr/>
            <p:nvPr/>
          </p:nvSpPr>
          <p:spPr>
            <a:xfrm>
              <a:off x="2369700" y="1424500"/>
              <a:ext cx="141575" cy="140100"/>
            </a:xfrm>
            <a:custGeom>
              <a:avLst/>
              <a:gdLst/>
              <a:ahLst/>
              <a:cxnLst/>
              <a:rect l="l" t="t" r="r" b="b"/>
              <a:pathLst>
                <a:path w="5663" h="5604" extrusionOk="0">
                  <a:moveTo>
                    <a:pt x="5604" y="2860"/>
                  </a:moveTo>
                  <a:cubicBezTo>
                    <a:pt x="5546" y="4436"/>
                    <a:pt x="4320" y="5604"/>
                    <a:pt x="2744" y="5604"/>
                  </a:cubicBezTo>
                  <a:cubicBezTo>
                    <a:pt x="1226" y="5545"/>
                    <a:pt x="0" y="4320"/>
                    <a:pt x="59" y="2744"/>
                  </a:cubicBezTo>
                  <a:cubicBezTo>
                    <a:pt x="59" y="1226"/>
                    <a:pt x="1343" y="0"/>
                    <a:pt x="2860" y="59"/>
                  </a:cubicBezTo>
                  <a:cubicBezTo>
                    <a:pt x="4437" y="59"/>
                    <a:pt x="5662" y="1343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198;p2"/>
            <p:cNvSpPr/>
            <p:nvPr/>
          </p:nvSpPr>
          <p:spPr>
            <a:xfrm>
              <a:off x="3350325" y="4612975"/>
              <a:ext cx="138650" cy="138650"/>
            </a:xfrm>
            <a:custGeom>
              <a:avLst/>
              <a:gdLst/>
              <a:ahLst/>
              <a:cxnLst/>
              <a:rect l="l" t="t" r="r" b="b"/>
              <a:pathLst>
                <a:path w="5546" h="5546" extrusionOk="0">
                  <a:moveTo>
                    <a:pt x="2802" y="1"/>
                  </a:moveTo>
                  <a:cubicBezTo>
                    <a:pt x="4320" y="1"/>
                    <a:pt x="5546" y="1226"/>
                    <a:pt x="5546" y="2802"/>
                  </a:cubicBezTo>
                  <a:cubicBezTo>
                    <a:pt x="5546" y="4320"/>
                    <a:pt x="4320" y="5546"/>
                    <a:pt x="2744" y="5546"/>
                  </a:cubicBezTo>
                  <a:cubicBezTo>
                    <a:pt x="1226" y="5546"/>
                    <a:pt x="0" y="4320"/>
                    <a:pt x="0" y="2802"/>
                  </a:cubicBezTo>
                  <a:cubicBezTo>
                    <a:pt x="0" y="1226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99;p2"/>
            <p:cNvSpPr/>
            <p:nvPr/>
          </p:nvSpPr>
          <p:spPr>
            <a:xfrm>
              <a:off x="5311575" y="388042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5545" y="2802"/>
                  </a:moveTo>
                  <a:cubicBezTo>
                    <a:pt x="5545" y="4320"/>
                    <a:pt x="4320" y="5604"/>
                    <a:pt x="2744" y="5546"/>
                  </a:cubicBezTo>
                  <a:cubicBezTo>
                    <a:pt x="1284" y="5546"/>
                    <a:pt x="0" y="4320"/>
                    <a:pt x="0" y="2802"/>
                  </a:cubicBezTo>
                  <a:cubicBezTo>
                    <a:pt x="0" y="1285"/>
                    <a:pt x="1284" y="1"/>
                    <a:pt x="2802" y="1"/>
                  </a:cubicBezTo>
                  <a:cubicBezTo>
                    <a:pt x="4320" y="59"/>
                    <a:pt x="5545" y="1285"/>
                    <a:pt x="5545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200;p2"/>
            <p:cNvSpPr/>
            <p:nvPr/>
          </p:nvSpPr>
          <p:spPr>
            <a:xfrm>
              <a:off x="3106625" y="935650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5604" y="2802"/>
                  </a:moveTo>
                  <a:cubicBezTo>
                    <a:pt x="5604" y="4320"/>
                    <a:pt x="4320" y="5604"/>
                    <a:pt x="2744" y="5545"/>
                  </a:cubicBezTo>
                  <a:cubicBezTo>
                    <a:pt x="1226" y="5545"/>
                    <a:pt x="0" y="4320"/>
                    <a:pt x="0" y="2744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20" y="0"/>
                    <a:pt x="5604" y="1284"/>
                    <a:pt x="5546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201;p2"/>
            <p:cNvSpPr/>
            <p:nvPr/>
          </p:nvSpPr>
          <p:spPr>
            <a:xfrm>
              <a:off x="1876475" y="3144950"/>
              <a:ext cx="140100" cy="138675"/>
            </a:xfrm>
            <a:custGeom>
              <a:avLst/>
              <a:gdLst/>
              <a:ahLst/>
              <a:cxnLst/>
              <a:rect l="l" t="t" r="r" b="b"/>
              <a:pathLst>
                <a:path w="5604" h="5547" extrusionOk="0">
                  <a:moveTo>
                    <a:pt x="2802" y="1"/>
                  </a:moveTo>
                  <a:cubicBezTo>
                    <a:pt x="4320" y="1"/>
                    <a:pt x="5604" y="1227"/>
                    <a:pt x="5604" y="2744"/>
                  </a:cubicBezTo>
                  <a:cubicBezTo>
                    <a:pt x="5604" y="4320"/>
                    <a:pt x="4378" y="5546"/>
                    <a:pt x="2802" y="5546"/>
                  </a:cubicBezTo>
                  <a:cubicBezTo>
                    <a:pt x="1284" y="5546"/>
                    <a:pt x="58" y="4320"/>
                    <a:pt x="58" y="2803"/>
                  </a:cubicBezTo>
                  <a:cubicBezTo>
                    <a:pt x="0" y="1285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202;p2"/>
            <p:cNvSpPr/>
            <p:nvPr/>
          </p:nvSpPr>
          <p:spPr>
            <a:xfrm>
              <a:off x="2617775" y="117787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2802" y="59"/>
                  </a:moveTo>
                  <a:cubicBezTo>
                    <a:pt x="4320" y="59"/>
                    <a:pt x="5546" y="1343"/>
                    <a:pt x="5546" y="2802"/>
                  </a:cubicBezTo>
                  <a:cubicBezTo>
                    <a:pt x="5546" y="4378"/>
                    <a:pt x="4203" y="5604"/>
                    <a:pt x="2685" y="5604"/>
                  </a:cubicBezTo>
                  <a:cubicBezTo>
                    <a:pt x="1226" y="5546"/>
                    <a:pt x="0" y="4262"/>
                    <a:pt x="0" y="2744"/>
                  </a:cubicBezTo>
                  <a:cubicBezTo>
                    <a:pt x="59" y="1285"/>
                    <a:pt x="1284" y="1"/>
                    <a:pt x="2802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203;p2"/>
            <p:cNvSpPr/>
            <p:nvPr/>
          </p:nvSpPr>
          <p:spPr>
            <a:xfrm>
              <a:off x="4822725" y="4370750"/>
              <a:ext cx="137175" cy="137175"/>
            </a:xfrm>
            <a:custGeom>
              <a:avLst/>
              <a:gdLst/>
              <a:ahLst/>
              <a:cxnLst/>
              <a:rect l="l" t="t" r="r" b="b"/>
              <a:pathLst>
                <a:path w="5487" h="5487" extrusionOk="0">
                  <a:moveTo>
                    <a:pt x="0" y="2744"/>
                  </a:moveTo>
                  <a:cubicBezTo>
                    <a:pt x="0" y="1284"/>
                    <a:pt x="1284" y="0"/>
                    <a:pt x="2802" y="0"/>
                  </a:cubicBezTo>
                  <a:cubicBezTo>
                    <a:pt x="4261" y="0"/>
                    <a:pt x="5487" y="1284"/>
                    <a:pt x="5487" y="2802"/>
                  </a:cubicBezTo>
                  <a:cubicBezTo>
                    <a:pt x="5487" y="4261"/>
                    <a:pt x="4203" y="5487"/>
                    <a:pt x="2744" y="5487"/>
                  </a:cubicBezTo>
                  <a:cubicBezTo>
                    <a:pt x="1284" y="5487"/>
                    <a:pt x="0" y="4203"/>
                    <a:pt x="0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204;p2"/>
            <p:cNvSpPr/>
            <p:nvPr/>
          </p:nvSpPr>
          <p:spPr>
            <a:xfrm>
              <a:off x="2124550" y="1672575"/>
              <a:ext cx="138650" cy="137175"/>
            </a:xfrm>
            <a:custGeom>
              <a:avLst/>
              <a:gdLst/>
              <a:ahLst/>
              <a:cxnLst/>
              <a:rect l="l" t="t" r="r" b="b"/>
              <a:pathLst>
                <a:path w="5546" h="5487" extrusionOk="0">
                  <a:moveTo>
                    <a:pt x="5487" y="2744"/>
                  </a:moveTo>
                  <a:cubicBezTo>
                    <a:pt x="5545" y="4203"/>
                    <a:pt x="4261" y="5487"/>
                    <a:pt x="2802" y="5487"/>
                  </a:cubicBezTo>
                  <a:cubicBezTo>
                    <a:pt x="1284" y="5487"/>
                    <a:pt x="0" y="4261"/>
                    <a:pt x="0" y="2744"/>
                  </a:cubicBezTo>
                  <a:cubicBezTo>
                    <a:pt x="0" y="1284"/>
                    <a:pt x="1226" y="59"/>
                    <a:pt x="2685" y="0"/>
                  </a:cubicBezTo>
                  <a:cubicBezTo>
                    <a:pt x="4203" y="0"/>
                    <a:pt x="5487" y="1226"/>
                    <a:pt x="5487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205;p2"/>
            <p:cNvSpPr/>
            <p:nvPr/>
          </p:nvSpPr>
          <p:spPr>
            <a:xfrm>
              <a:off x="2372625" y="4124125"/>
              <a:ext cx="135725" cy="137200"/>
            </a:xfrm>
            <a:custGeom>
              <a:avLst/>
              <a:gdLst/>
              <a:ahLst/>
              <a:cxnLst/>
              <a:rect l="l" t="t" r="r" b="b"/>
              <a:pathLst>
                <a:path w="5429" h="5488" extrusionOk="0">
                  <a:moveTo>
                    <a:pt x="5429" y="2744"/>
                  </a:moveTo>
                  <a:cubicBezTo>
                    <a:pt x="5429" y="4262"/>
                    <a:pt x="4144" y="5487"/>
                    <a:pt x="2685" y="5487"/>
                  </a:cubicBezTo>
                  <a:cubicBezTo>
                    <a:pt x="1167" y="5429"/>
                    <a:pt x="0" y="4203"/>
                    <a:pt x="0" y="2744"/>
                  </a:cubicBezTo>
                  <a:cubicBezTo>
                    <a:pt x="0" y="1226"/>
                    <a:pt x="1284" y="1"/>
                    <a:pt x="2743" y="59"/>
                  </a:cubicBezTo>
                  <a:cubicBezTo>
                    <a:pt x="4203" y="59"/>
                    <a:pt x="5429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206;p2"/>
            <p:cNvSpPr/>
            <p:nvPr/>
          </p:nvSpPr>
          <p:spPr>
            <a:xfrm>
              <a:off x="1882300" y="2162875"/>
              <a:ext cx="137200" cy="135750"/>
            </a:xfrm>
            <a:custGeom>
              <a:avLst/>
              <a:gdLst/>
              <a:ahLst/>
              <a:cxnLst/>
              <a:rect l="l" t="t" r="r" b="b"/>
              <a:pathLst>
                <a:path w="5488" h="5430" extrusionOk="0">
                  <a:moveTo>
                    <a:pt x="5429" y="2744"/>
                  </a:moveTo>
                  <a:cubicBezTo>
                    <a:pt x="5429" y="4262"/>
                    <a:pt x="4203" y="5429"/>
                    <a:pt x="2744" y="5429"/>
                  </a:cubicBezTo>
                  <a:cubicBezTo>
                    <a:pt x="1226" y="5429"/>
                    <a:pt x="1" y="4145"/>
                    <a:pt x="59" y="2627"/>
                  </a:cubicBezTo>
                  <a:cubicBezTo>
                    <a:pt x="117" y="1168"/>
                    <a:pt x="1343" y="1"/>
                    <a:pt x="2802" y="1"/>
                  </a:cubicBezTo>
                  <a:cubicBezTo>
                    <a:pt x="4262" y="59"/>
                    <a:pt x="5487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07;p2"/>
            <p:cNvSpPr/>
            <p:nvPr/>
          </p:nvSpPr>
          <p:spPr>
            <a:xfrm>
              <a:off x="4335325" y="4618825"/>
              <a:ext cx="135725" cy="135725"/>
            </a:xfrm>
            <a:custGeom>
              <a:avLst/>
              <a:gdLst/>
              <a:ahLst/>
              <a:cxnLst/>
              <a:rect l="l" t="t" r="r" b="b"/>
              <a:pathLst>
                <a:path w="5429" h="5429" extrusionOk="0">
                  <a:moveTo>
                    <a:pt x="5370" y="2685"/>
                  </a:moveTo>
                  <a:cubicBezTo>
                    <a:pt x="5429" y="4144"/>
                    <a:pt x="4203" y="5370"/>
                    <a:pt x="2744" y="5429"/>
                  </a:cubicBezTo>
                  <a:cubicBezTo>
                    <a:pt x="1226" y="5429"/>
                    <a:pt x="0" y="4203"/>
                    <a:pt x="0" y="2685"/>
                  </a:cubicBezTo>
                  <a:cubicBezTo>
                    <a:pt x="0" y="1226"/>
                    <a:pt x="1168" y="0"/>
                    <a:pt x="2685" y="0"/>
                  </a:cubicBezTo>
                  <a:cubicBezTo>
                    <a:pt x="4145" y="0"/>
                    <a:pt x="5370" y="1168"/>
                    <a:pt x="5370" y="26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08;p2"/>
            <p:cNvSpPr/>
            <p:nvPr/>
          </p:nvSpPr>
          <p:spPr>
            <a:xfrm>
              <a:off x="3109550" y="4615900"/>
              <a:ext cx="134275" cy="134275"/>
            </a:xfrm>
            <a:custGeom>
              <a:avLst/>
              <a:gdLst/>
              <a:ahLst/>
              <a:cxnLst/>
              <a:rect l="l" t="t" r="r" b="b"/>
              <a:pathLst>
                <a:path w="5371" h="5371" extrusionOk="0">
                  <a:moveTo>
                    <a:pt x="2744" y="0"/>
                  </a:moveTo>
                  <a:cubicBezTo>
                    <a:pt x="4203" y="0"/>
                    <a:pt x="5370" y="1226"/>
                    <a:pt x="5312" y="2744"/>
                  </a:cubicBezTo>
                  <a:cubicBezTo>
                    <a:pt x="5312" y="4203"/>
                    <a:pt x="4144" y="5371"/>
                    <a:pt x="2627" y="5312"/>
                  </a:cubicBezTo>
                  <a:cubicBezTo>
                    <a:pt x="1109" y="5312"/>
                    <a:pt x="0" y="4145"/>
                    <a:pt x="0" y="2569"/>
                  </a:cubicBezTo>
                  <a:cubicBezTo>
                    <a:pt x="59" y="1109"/>
                    <a:pt x="1226" y="0"/>
                    <a:pt x="2744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09;p2"/>
            <p:cNvSpPr/>
            <p:nvPr/>
          </p:nvSpPr>
          <p:spPr>
            <a:xfrm>
              <a:off x="5561100" y="1922100"/>
              <a:ext cx="134275" cy="132825"/>
            </a:xfrm>
            <a:custGeom>
              <a:avLst/>
              <a:gdLst/>
              <a:ahLst/>
              <a:cxnLst/>
              <a:rect l="l" t="t" r="r" b="b"/>
              <a:pathLst>
                <a:path w="5371" h="5313" extrusionOk="0">
                  <a:moveTo>
                    <a:pt x="2686" y="1"/>
                  </a:moveTo>
                  <a:cubicBezTo>
                    <a:pt x="4203" y="1"/>
                    <a:pt x="5371" y="1226"/>
                    <a:pt x="5312" y="2744"/>
                  </a:cubicBezTo>
                  <a:cubicBezTo>
                    <a:pt x="5312" y="4203"/>
                    <a:pt x="4145" y="5312"/>
                    <a:pt x="2627" y="5312"/>
                  </a:cubicBezTo>
                  <a:cubicBezTo>
                    <a:pt x="1110" y="5312"/>
                    <a:pt x="1" y="4086"/>
                    <a:pt x="1" y="2569"/>
                  </a:cubicBezTo>
                  <a:cubicBezTo>
                    <a:pt x="59" y="1110"/>
                    <a:pt x="1226" y="1"/>
                    <a:pt x="268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0;p2"/>
            <p:cNvSpPr/>
            <p:nvPr/>
          </p:nvSpPr>
          <p:spPr>
            <a:xfrm>
              <a:off x="4583400" y="940025"/>
              <a:ext cx="131350" cy="131350"/>
            </a:xfrm>
            <a:custGeom>
              <a:avLst/>
              <a:gdLst/>
              <a:ahLst/>
              <a:cxnLst/>
              <a:rect l="l" t="t" r="r" b="b"/>
              <a:pathLst>
                <a:path w="5254" h="5254" extrusionOk="0">
                  <a:moveTo>
                    <a:pt x="2627" y="0"/>
                  </a:moveTo>
                  <a:cubicBezTo>
                    <a:pt x="4086" y="0"/>
                    <a:pt x="5254" y="1109"/>
                    <a:pt x="5254" y="2569"/>
                  </a:cubicBezTo>
                  <a:cubicBezTo>
                    <a:pt x="5254" y="4086"/>
                    <a:pt x="4086" y="5254"/>
                    <a:pt x="2569" y="5254"/>
                  </a:cubicBezTo>
                  <a:cubicBezTo>
                    <a:pt x="1109" y="5254"/>
                    <a:pt x="0" y="4086"/>
                    <a:pt x="0" y="2627"/>
                  </a:cubicBezTo>
                  <a:cubicBezTo>
                    <a:pt x="0" y="1109"/>
                    <a:pt x="1109" y="0"/>
                    <a:pt x="26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11;p2"/>
            <p:cNvSpPr/>
            <p:nvPr/>
          </p:nvSpPr>
          <p:spPr>
            <a:xfrm>
              <a:off x="2127450" y="3880425"/>
              <a:ext cx="132825" cy="132825"/>
            </a:xfrm>
            <a:custGeom>
              <a:avLst/>
              <a:gdLst/>
              <a:ahLst/>
              <a:cxnLst/>
              <a:rect l="l" t="t" r="r" b="b"/>
              <a:pathLst>
                <a:path w="5313" h="5313" extrusionOk="0">
                  <a:moveTo>
                    <a:pt x="2686" y="1"/>
                  </a:moveTo>
                  <a:cubicBezTo>
                    <a:pt x="4145" y="1"/>
                    <a:pt x="5313" y="1168"/>
                    <a:pt x="5313" y="2627"/>
                  </a:cubicBezTo>
                  <a:cubicBezTo>
                    <a:pt x="5313" y="4145"/>
                    <a:pt x="4145" y="5312"/>
                    <a:pt x="2628" y="5312"/>
                  </a:cubicBezTo>
                  <a:cubicBezTo>
                    <a:pt x="1110" y="5254"/>
                    <a:pt x="1" y="4087"/>
                    <a:pt x="1" y="2627"/>
                  </a:cubicBezTo>
                  <a:cubicBezTo>
                    <a:pt x="1" y="1110"/>
                    <a:pt x="1168" y="1"/>
                    <a:pt x="262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12;p2"/>
            <p:cNvSpPr/>
            <p:nvPr/>
          </p:nvSpPr>
          <p:spPr>
            <a:xfrm>
              <a:off x="1880850" y="3390125"/>
              <a:ext cx="132800" cy="132800"/>
            </a:xfrm>
            <a:custGeom>
              <a:avLst/>
              <a:gdLst/>
              <a:ahLst/>
              <a:cxnLst/>
              <a:rect l="l" t="t" r="r" b="b"/>
              <a:pathLst>
                <a:path w="5312" h="5312" extrusionOk="0">
                  <a:moveTo>
                    <a:pt x="2627" y="0"/>
                  </a:moveTo>
                  <a:cubicBezTo>
                    <a:pt x="4086" y="0"/>
                    <a:pt x="5254" y="1168"/>
                    <a:pt x="5312" y="2627"/>
                  </a:cubicBezTo>
                  <a:cubicBezTo>
                    <a:pt x="5312" y="4145"/>
                    <a:pt x="4145" y="5312"/>
                    <a:pt x="2627" y="5312"/>
                  </a:cubicBezTo>
                  <a:cubicBezTo>
                    <a:pt x="1168" y="5312"/>
                    <a:pt x="0" y="4145"/>
                    <a:pt x="0" y="2685"/>
                  </a:cubicBezTo>
                  <a:cubicBezTo>
                    <a:pt x="0" y="1168"/>
                    <a:pt x="1168" y="59"/>
                    <a:pt x="2627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213;p2"/>
            <p:cNvSpPr/>
            <p:nvPr/>
          </p:nvSpPr>
          <p:spPr>
            <a:xfrm>
              <a:off x="2616300" y="4372200"/>
              <a:ext cx="132825" cy="134275"/>
            </a:xfrm>
            <a:custGeom>
              <a:avLst/>
              <a:gdLst/>
              <a:ahLst/>
              <a:cxnLst/>
              <a:rect l="l" t="t" r="r" b="b"/>
              <a:pathLst>
                <a:path w="5313" h="5371" extrusionOk="0">
                  <a:moveTo>
                    <a:pt x="5313" y="2744"/>
                  </a:moveTo>
                  <a:cubicBezTo>
                    <a:pt x="5313" y="4262"/>
                    <a:pt x="4087" y="5371"/>
                    <a:pt x="2628" y="5371"/>
                  </a:cubicBezTo>
                  <a:cubicBezTo>
                    <a:pt x="1110" y="5312"/>
                    <a:pt x="1" y="4145"/>
                    <a:pt x="1" y="2569"/>
                  </a:cubicBezTo>
                  <a:cubicBezTo>
                    <a:pt x="59" y="1110"/>
                    <a:pt x="1285" y="1"/>
                    <a:pt x="2744" y="59"/>
                  </a:cubicBezTo>
                  <a:cubicBezTo>
                    <a:pt x="4204" y="117"/>
                    <a:pt x="5313" y="1285"/>
                    <a:pt x="5313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14;p2"/>
            <p:cNvSpPr/>
            <p:nvPr/>
          </p:nvSpPr>
          <p:spPr>
            <a:xfrm>
              <a:off x="2864375" y="940025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8" y="0"/>
                    <a:pt x="5196" y="1168"/>
                    <a:pt x="5196" y="2627"/>
                  </a:cubicBezTo>
                  <a:cubicBezTo>
                    <a:pt x="5254" y="4028"/>
                    <a:pt x="4028" y="5254"/>
                    <a:pt x="2569" y="5254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15;p2"/>
            <p:cNvSpPr/>
            <p:nvPr/>
          </p:nvSpPr>
          <p:spPr>
            <a:xfrm>
              <a:off x="5562550" y="3638200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9" y="0"/>
                    <a:pt x="5196" y="1168"/>
                    <a:pt x="5254" y="2569"/>
                  </a:cubicBezTo>
                  <a:cubicBezTo>
                    <a:pt x="5254" y="4028"/>
                    <a:pt x="4029" y="5254"/>
                    <a:pt x="2628" y="5195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168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216;p2"/>
            <p:cNvSpPr/>
            <p:nvPr/>
          </p:nvSpPr>
          <p:spPr>
            <a:xfrm>
              <a:off x="5073700" y="1188100"/>
              <a:ext cx="129900" cy="128425"/>
            </a:xfrm>
            <a:custGeom>
              <a:avLst/>
              <a:gdLst/>
              <a:ahLst/>
              <a:cxnLst/>
              <a:rect l="l" t="t" r="r" b="b"/>
              <a:pathLst>
                <a:path w="5196" h="5137" extrusionOk="0">
                  <a:moveTo>
                    <a:pt x="2569" y="0"/>
                  </a:moveTo>
                  <a:cubicBezTo>
                    <a:pt x="4028" y="0"/>
                    <a:pt x="5196" y="1226"/>
                    <a:pt x="5196" y="2627"/>
                  </a:cubicBezTo>
                  <a:cubicBezTo>
                    <a:pt x="5137" y="3969"/>
                    <a:pt x="3970" y="5137"/>
                    <a:pt x="2569" y="5137"/>
                  </a:cubicBezTo>
                  <a:cubicBezTo>
                    <a:pt x="1168" y="5137"/>
                    <a:pt x="1" y="3911"/>
                    <a:pt x="1" y="2510"/>
                  </a:cubicBezTo>
                  <a:cubicBezTo>
                    <a:pt x="59" y="1109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217;p2"/>
            <p:cNvSpPr/>
            <p:nvPr/>
          </p:nvSpPr>
          <p:spPr>
            <a:xfrm>
              <a:off x="5320325" y="1430325"/>
              <a:ext cx="129900" cy="128450"/>
            </a:xfrm>
            <a:custGeom>
              <a:avLst/>
              <a:gdLst/>
              <a:ahLst/>
              <a:cxnLst/>
              <a:rect l="l" t="t" r="r" b="b"/>
              <a:pathLst>
                <a:path w="5196" h="5138" extrusionOk="0">
                  <a:moveTo>
                    <a:pt x="5137" y="2627"/>
                  </a:moveTo>
                  <a:cubicBezTo>
                    <a:pt x="5137" y="4028"/>
                    <a:pt x="3970" y="5137"/>
                    <a:pt x="2569" y="5137"/>
                  </a:cubicBezTo>
                  <a:cubicBezTo>
                    <a:pt x="1168" y="5137"/>
                    <a:pt x="0" y="3912"/>
                    <a:pt x="0" y="2511"/>
                  </a:cubicBezTo>
                  <a:cubicBezTo>
                    <a:pt x="59" y="1110"/>
                    <a:pt x="1285" y="1"/>
                    <a:pt x="2627" y="1"/>
                  </a:cubicBezTo>
                  <a:cubicBezTo>
                    <a:pt x="4028" y="59"/>
                    <a:pt x="5195" y="1226"/>
                    <a:pt x="5137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18;p2"/>
            <p:cNvSpPr/>
            <p:nvPr/>
          </p:nvSpPr>
          <p:spPr>
            <a:xfrm>
              <a:off x="1886675" y="1920650"/>
              <a:ext cx="128450" cy="126975"/>
            </a:xfrm>
            <a:custGeom>
              <a:avLst/>
              <a:gdLst/>
              <a:ahLst/>
              <a:cxnLst/>
              <a:rect l="l" t="t" r="r" b="b"/>
              <a:pathLst>
                <a:path w="5138" h="5079" extrusionOk="0">
                  <a:moveTo>
                    <a:pt x="2569" y="0"/>
                  </a:moveTo>
                  <a:cubicBezTo>
                    <a:pt x="3970" y="0"/>
                    <a:pt x="5079" y="1109"/>
                    <a:pt x="5079" y="2510"/>
                  </a:cubicBezTo>
                  <a:cubicBezTo>
                    <a:pt x="5137" y="3969"/>
                    <a:pt x="3970" y="5078"/>
                    <a:pt x="2569" y="5078"/>
                  </a:cubicBezTo>
                  <a:cubicBezTo>
                    <a:pt x="1168" y="5078"/>
                    <a:pt x="59" y="3969"/>
                    <a:pt x="1" y="2568"/>
                  </a:cubicBezTo>
                  <a:cubicBezTo>
                    <a:pt x="1" y="1168"/>
                    <a:pt x="1110" y="59"/>
                    <a:pt x="256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219;p2"/>
            <p:cNvSpPr/>
            <p:nvPr/>
          </p:nvSpPr>
          <p:spPr>
            <a:xfrm>
              <a:off x="5812100" y="2904175"/>
              <a:ext cx="125525" cy="127000"/>
            </a:xfrm>
            <a:custGeom>
              <a:avLst/>
              <a:gdLst/>
              <a:ahLst/>
              <a:cxnLst/>
              <a:rect l="l" t="t" r="r" b="b"/>
              <a:pathLst>
                <a:path w="5021" h="5080" extrusionOk="0">
                  <a:moveTo>
                    <a:pt x="2510" y="5021"/>
                  </a:moveTo>
                  <a:cubicBezTo>
                    <a:pt x="1109" y="5079"/>
                    <a:pt x="0" y="3970"/>
                    <a:pt x="0" y="2511"/>
                  </a:cubicBezTo>
                  <a:cubicBezTo>
                    <a:pt x="0" y="1110"/>
                    <a:pt x="1051" y="1"/>
                    <a:pt x="2510" y="1"/>
                  </a:cubicBezTo>
                  <a:cubicBezTo>
                    <a:pt x="3911" y="1"/>
                    <a:pt x="5020" y="1052"/>
                    <a:pt x="5020" y="2452"/>
                  </a:cubicBezTo>
                  <a:cubicBezTo>
                    <a:pt x="5020" y="3912"/>
                    <a:pt x="3969" y="5021"/>
                    <a:pt x="2510" y="50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220;p2"/>
            <p:cNvSpPr/>
            <p:nvPr/>
          </p:nvSpPr>
          <p:spPr>
            <a:xfrm>
              <a:off x="5810625" y="2660475"/>
              <a:ext cx="127000" cy="127000"/>
            </a:xfrm>
            <a:custGeom>
              <a:avLst/>
              <a:gdLst/>
              <a:ahLst/>
              <a:cxnLst/>
              <a:rect l="l" t="t" r="r" b="b"/>
              <a:pathLst>
                <a:path w="5080" h="5080" extrusionOk="0">
                  <a:moveTo>
                    <a:pt x="2569" y="5079"/>
                  </a:moveTo>
                  <a:cubicBezTo>
                    <a:pt x="1168" y="5079"/>
                    <a:pt x="59" y="3970"/>
                    <a:pt x="1" y="2569"/>
                  </a:cubicBezTo>
                  <a:cubicBezTo>
                    <a:pt x="1" y="1168"/>
                    <a:pt x="1110" y="59"/>
                    <a:pt x="2569" y="1"/>
                  </a:cubicBezTo>
                  <a:cubicBezTo>
                    <a:pt x="3970" y="1"/>
                    <a:pt x="5079" y="1110"/>
                    <a:pt x="5079" y="2569"/>
                  </a:cubicBezTo>
                  <a:cubicBezTo>
                    <a:pt x="5079" y="3970"/>
                    <a:pt x="3970" y="5079"/>
                    <a:pt x="2569" y="50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221;p2"/>
            <p:cNvSpPr/>
            <p:nvPr/>
          </p:nvSpPr>
          <p:spPr>
            <a:xfrm>
              <a:off x="4581925" y="4623200"/>
              <a:ext cx="127000" cy="126975"/>
            </a:xfrm>
            <a:custGeom>
              <a:avLst/>
              <a:gdLst/>
              <a:ahLst/>
              <a:cxnLst/>
              <a:rect l="l" t="t" r="r" b="b"/>
              <a:pathLst>
                <a:path w="5080" h="5079" extrusionOk="0">
                  <a:moveTo>
                    <a:pt x="5079" y="2510"/>
                  </a:moveTo>
                  <a:cubicBezTo>
                    <a:pt x="5079" y="3911"/>
                    <a:pt x="3970" y="5020"/>
                    <a:pt x="2569" y="5079"/>
                  </a:cubicBezTo>
                  <a:cubicBezTo>
                    <a:pt x="1168" y="5079"/>
                    <a:pt x="1" y="3969"/>
                    <a:pt x="1" y="2569"/>
                  </a:cubicBezTo>
                  <a:cubicBezTo>
                    <a:pt x="1" y="1109"/>
                    <a:pt x="1110" y="0"/>
                    <a:pt x="2511" y="0"/>
                  </a:cubicBezTo>
                  <a:cubicBezTo>
                    <a:pt x="3912" y="0"/>
                    <a:pt x="5021" y="1109"/>
                    <a:pt x="5079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222;p2"/>
            <p:cNvSpPr/>
            <p:nvPr/>
          </p:nvSpPr>
          <p:spPr>
            <a:xfrm>
              <a:off x="3849400" y="694850"/>
              <a:ext cx="126975" cy="127000"/>
            </a:xfrm>
            <a:custGeom>
              <a:avLst/>
              <a:gdLst/>
              <a:ahLst/>
              <a:cxnLst/>
              <a:rect l="l" t="t" r="r" b="b"/>
              <a:pathLst>
                <a:path w="5079" h="5080" extrusionOk="0">
                  <a:moveTo>
                    <a:pt x="2510" y="59"/>
                  </a:moveTo>
                  <a:cubicBezTo>
                    <a:pt x="3911" y="1"/>
                    <a:pt x="5078" y="1110"/>
                    <a:pt x="5078" y="2569"/>
                  </a:cubicBezTo>
                  <a:cubicBezTo>
                    <a:pt x="5078" y="3970"/>
                    <a:pt x="3969" y="5079"/>
                    <a:pt x="2510" y="5079"/>
                  </a:cubicBezTo>
                  <a:cubicBezTo>
                    <a:pt x="1109" y="5079"/>
                    <a:pt x="58" y="3970"/>
                    <a:pt x="0" y="2628"/>
                  </a:cubicBezTo>
                  <a:cubicBezTo>
                    <a:pt x="0" y="1168"/>
                    <a:pt x="1109" y="59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23;p2"/>
            <p:cNvSpPr/>
            <p:nvPr/>
          </p:nvSpPr>
          <p:spPr>
            <a:xfrm>
              <a:off x="36027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5020" y="2452"/>
                  </a:moveTo>
                  <a:cubicBezTo>
                    <a:pt x="5020" y="3911"/>
                    <a:pt x="3970" y="5020"/>
                    <a:pt x="2510" y="5020"/>
                  </a:cubicBezTo>
                  <a:cubicBezTo>
                    <a:pt x="1109" y="5020"/>
                    <a:pt x="59" y="3911"/>
                    <a:pt x="0" y="2510"/>
                  </a:cubicBezTo>
                  <a:cubicBezTo>
                    <a:pt x="0" y="1109"/>
                    <a:pt x="1109" y="0"/>
                    <a:pt x="2510" y="0"/>
                  </a:cubicBezTo>
                  <a:cubicBezTo>
                    <a:pt x="3911" y="0"/>
                    <a:pt x="5020" y="1051"/>
                    <a:pt x="5020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224;p2"/>
            <p:cNvSpPr/>
            <p:nvPr/>
          </p:nvSpPr>
          <p:spPr>
            <a:xfrm>
              <a:off x="2867300" y="4620275"/>
              <a:ext cx="124075" cy="124075"/>
            </a:xfrm>
            <a:custGeom>
              <a:avLst/>
              <a:gdLst/>
              <a:ahLst/>
              <a:cxnLst/>
              <a:rect l="l" t="t" r="r" b="b"/>
              <a:pathLst>
                <a:path w="4963" h="4963" extrusionOk="0">
                  <a:moveTo>
                    <a:pt x="2511" y="4962"/>
                  </a:moveTo>
                  <a:cubicBezTo>
                    <a:pt x="1110" y="4962"/>
                    <a:pt x="1" y="3853"/>
                    <a:pt x="1" y="2452"/>
                  </a:cubicBezTo>
                  <a:cubicBezTo>
                    <a:pt x="1" y="1110"/>
                    <a:pt x="1110" y="1"/>
                    <a:pt x="2511" y="1"/>
                  </a:cubicBezTo>
                  <a:cubicBezTo>
                    <a:pt x="3911" y="1"/>
                    <a:pt x="4962" y="1110"/>
                    <a:pt x="4962" y="2510"/>
                  </a:cubicBezTo>
                  <a:cubicBezTo>
                    <a:pt x="4962" y="3911"/>
                    <a:pt x="3911" y="4962"/>
                    <a:pt x="2511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225;p2"/>
            <p:cNvSpPr/>
            <p:nvPr/>
          </p:nvSpPr>
          <p:spPr>
            <a:xfrm>
              <a:off x="5812100" y="2415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0" y="1"/>
                  </a:moveTo>
                  <a:cubicBezTo>
                    <a:pt x="3853" y="1"/>
                    <a:pt x="4962" y="1110"/>
                    <a:pt x="4962" y="2511"/>
                  </a:cubicBezTo>
                  <a:cubicBezTo>
                    <a:pt x="5020" y="3853"/>
                    <a:pt x="3911" y="4962"/>
                    <a:pt x="2510" y="4962"/>
                  </a:cubicBezTo>
                  <a:cubicBezTo>
                    <a:pt x="1109" y="5021"/>
                    <a:pt x="0" y="3912"/>
                    <a:pt x="0" y="2511"/>
                  </a:cubicBezTo>
                  <a:cubicBezTo>
                    <a:pt x="0" y="1110"/>
                    <a:pt x="1109" y="1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226;p2"/>
            <p:cNvSpPr/>
            <p:nvPr/>
          </p:nvSpPr>
          <p:spPr>
            <a:xfrm>
              <a:off x="5812100" y="3152250"/>
              <a:ext cx="125525" cy="124075"/>
            </a:xfrm>
            <a:custGeom>
              <a:avLst/>
              <a:gdLst/>
              <a:ahLst/>
              <a:cxnLst/>
              <a:rect l="l" t="t" r="r" b="b"/>
              <a:pathLst>
                <a:path w="5021" h="4963" extrusionOk="0">
                  <a:moveTo>
                    <a:pt x="2452" y="4962"/>
                  </a:moveTo>
                  <a:cubicBezTo>
                    <a:pt x="1109" y="4904"/>
                    <a:pt x="0" y="3795"/>
                    <a:pt x="59" y="2394"/>
                  </a:cubicBezTo>
                  <a:cubicBezTo>
                    <a:pt x="59" y="1052"/>
                    <a:pt x="1168" y="1"/>
                    <a:pt x="2510" y="1"/>
                  </a:cubicBezTo>
                  <a:cubicBezTo>
                    <a:pt x="3911" y="1"/>
                    <a:pt x="5020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227;p2"/>
            <p:cNvSpPr/>
            <p:nvPr/>
          </p:nvSpPr>
          <p:spPr>
            <a:xfrm>
              <a:off x="2378450" y="1186625"/>
              <a:ext cx="124075" cy="122600"/>
            </a:xfrm>
            <a:custGeom>
              <a:avLst/>
              <a:gdLst/>
              <a:ahLst/>
              <a:cxnLst/>
              <a:rect l="l" t="t" r="r" b="b"/>
              <a:pathLst>
                <a:path w="4963" h="4904" extrusionOk="0">
                  <a:moveTo>
                    <a:pt x="2452" y="4904"/>
                  </a:moveTo>
                  <a:cubicBezTo>
                    <a:pt x="1110" y="4904"/>
                    <a:pt x="1" y="3853"/>
                    <a:pt x="1" y="2452"/>
                  </a:cubicBezTo>
                  <a:cubicBezTo>
                    <a:pt x="1" y="1110"/>
                    <a:pt x="1110" y="1"/>
                    <a:pt x="2510" y="1"/>
                  </a:cubicBezTo>
                  <a:cubicBezTo>
                    <a:pt x="3853" y="1"/>
                    <a:pt x="4962" y="1110"/>
                    <a:pt x="4962" y="2511"/>
                  </a:cubicBezTo>
                  <a:cubicBezTo>
                    <a:pt x="4904" y="3853"/>
                    <a:pt x="3795" y="4904"/>
                    <a:pt x="2452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228;p2"/>
            <p:cNvSpPr/>
            <p:nvPr/>
          </p:nvSpPr>
          <p:spPr>
            <a:xfrm>
              <a:off x="40930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1" y="0"/>
                  </a:moveTo>
                  <a:cubicBezTo>
                    <a:pt x="3912" y="59"/>
                    <a:pt x="5021" y="1168"/>
                    <a:pt x="4962" y="2569"/>
                  </a:cubicBezTo>
                  <a:cubicBezTo>
                    <a:pt x="4962" y="3911"/>
                    <a:pt x="3853" y="5020"/>
                    <a:pt x="2452" y="4962"/>
                  </a:cubicBezTo>
                  <a:cubicBezTo>
                    <a:pt x="1052" y="4962"/>
                    <a:pt x="1" y="3853"/>
                    <a:pt x="1" y="2510"/>
                  </a:cubicBezTo>
                  <a:cubicBezTo>
                    <a:pt x="1" y="1109"/>
                    <a:pt x="1110" y="0"/>
                    <a:pt x="25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229;p2"/>
            <p:cNvSpPr/>
            <p:nvPr/>
          </p:nvSpPr>
          <p:spPr>
            <a:xfrm>
              <a:off x="1885225" y="3641100"/>
              <a:ext cx="124050" cy="124075"/>
            </a:xfrm>
            <a:custGeom>
              <a:avLst/>
              <a:gdLst/>
              <a:ahLst/>
              <a:cxnLst/>
              <a:rect l="l" t="t" r="r" b="b"/>
              <a:pathLst>
                <a:path w="4962" h="4963" extrusionOk="0">
                  <a:moveTo>
                    <a:pt x="2452" y="1"/>
                  </a:moveTo>
                  <a:cubicBezTo>
                    <a:pt x="3853" y="1"/>
                    <a:pt x="4962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ubicBezTo>
                    <a:pt x="1051" y="4962"/>
                    <a:pt x="0" y="3853"/>
                    <a:pt x="0" y="2453"/>
                  </a:cubicBezTo>
                  <a:cubicBezTo>
                    <a:pt x="0" y="1110"/>
                    <a:pt x="1109" y="1"/>
                    <a:pt x="24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230;p2"/>
            <p:cNvSpPr/>
            <p:nvPr/>
          </p:nvSpPr>
          <p:spPr>
            <a:xfrm>
              <a:off x="5318875" y="4129975"/>
              <a:ext cx="124050" cy="125500"/>
            </a:xfrm>
            <a:custGeom>
              <a:avLst/>
              <a:gdLst/>
              <a:ahLst/>
              <a:cxnLst/>
              <a:rect l="l" t="t" r="r" b="b"/>
              <a:pathLst>
                <a:path w="4962" h="5020" extrusionOk="0">
                  <a:moveTo>
                    <a:pt x="58" y="2510"/>
                  </a:moveTo>
                  <a:cubicBezTo>
                    <a:pt x="58" y="1109"/>
                    <a:pt x="1167" y="0"/>
                    <a:pt x="2568" y="58"/>
                  </a:cubicBezTo>
                  <a:cubicBezTo>
                    <a:pt x="3911" y="117"/>
                    <a:pt x="4962" y="1226"/>
                    <a:pt x="4962" y="2568"/>
                  </a:cubicBezTo>
                  <a:cubicBezTo>
                    <a:pt x="4962" y="3911"/>
                    <a:pt x="3794" y="5020"/>
                    <a:pt x="2452" y="5020"/>
                  </a:cubicBezTo>
                  <a:cubicBezTo>
                    <a:pt x="1109" y="4962"/>
                    <a:pt x="0" y="3853"/>
                    <a:pt x="58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231;p2"/>
            <p:cNvSpPr/>
            <p:nvPr/>
          </p:nvSpPr>
          <p:spPr>
            <a:xfrm>
              <a:off x="3357625" y="696325"/>
              <a:ext cx="124050" cy="124050"/>
            </a:xfrm>
            <a:custGeom>
              <a:avLst/>
              <a:gdLst/>
              <a:ahLst/>
              <a:cxnLst/>
              <a:rect l="l" t="t" r="r" b="b"/>
              <a:pathLst>
                <a:path w="4962" h="4962" extrusionOk="0">
                  <a:moveTo>
                    <a:pt x="2510" y="4962"/>
                  </a:moveTo>
                  <a:cubicBezTo>
                    <a:pt x="1168" y="4962"/>
                    <a:pt x="59" y="3853"/>
                    <a:pt x="0" y="2510"/>
                  </a:cubicBezTo>
                  <a:cubicBezTo>
                    <a:pt x="0" y="1168"/>
                    <a:pt x="1109" y="59"/>
                    <a:pt x="2452" y="59"/>
                  </a:cubicBezTo>
                  <a:cubicBezTo>
                    <a:pt x="3794" y="0"/>
                    <a:pt x="4903" y="1109"/>
                    <a:pt x="4903" y="2452"/>
                  </a:cubicBezTo>
                  <a:cubicBezTo>
                    <a:pt x="4962" y="3794"/>
                    <a:pt x="3853" y="4903"/>
                    <a:pt x="2510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232;p2"/>
            <p:cNvSpPr/>
            <p:nvPr/>
          </p:nvSpPr>
          <p:spPr>
            <a:xfrm>
              <a:off x="5076625" y="43780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1" y="2393"/>
                  </a:moveTo>
                  <a:cubicBezTo>
                    <a:pt x="59" y="1051"/>
                    <a:pt x="1226" y="0"/>
                    <a:pt x="2511" y="0"/>
                  </a:cubicBezTo>
                  <a:cubicBezTo>
                    <a:pt x="3853" y="58"/>
                    <a:pt x="4962" y="1226"/>
                    <a:pt x="4904" y="2510"/>
                  </a:cubicBezTo>
                  <a:cubicBezTo>
                    <a:pt x="4904" y="3852"/>
                    <a:pt x="3736" y="4962"/>
                    <a:pt x="2394" y="4903"/>
                  </a:cubicBezTo>
                  <a:cubicBezTo>
                    <a:pt x="1051" y="4903"/>
                    <a:pt x="1" y="3736"/>
                    <a:pt x="1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233;p2"/>
            <p:cNvSpPr/>
            <p:nvPr/>
          </p:nvSpPr>
          <p:spPr>
            <a:xfrm>
              <a:off x="4830000" y="944400"/>
              <a:ext cx="122625" cy="122600"/>
            </a:xfrm>
            <a:custGeom>
              <a:avLst/>
              <a:gdLst/>
              <a:ahLst/>
              <a:cxnLst/>
              <a:rect l="l" t="t" r="r" b="b"/>
              <a:pathLst>
                <a:path w="4905" h="4904" extrusionOk="0">
                  <a:moveTo>
                    <a:pt x="4904" y="2452"/>
                  </a:moveTo>
                  <a:cubicBezTo>
                    <a:pt x="4904" y="3794"/>
                    <a:pt x="3795" y="4903"/>
                    <a:pt x="2453" y="4903"/>
                  </a:cubicBezTo>
                  <a:cubicBezTo>
                    <a:pt x="1110" y="4903"/>
                    <a:pt x="1" y="3736"/>
                    <a:pt x="1" y="2452"/>
                  </a:cubicBezTo>
                  <a:cubicBezTo>
                    <a:pt x="1" y="1109"/>
                    <a:pt x="1168" y="0"/>
                    <a:pt x="2453" y="0"/>
                  </a:cubicBezTo>
                  <a:cubicBezTo>
                    <a:pt x="3795" y="0"/>
                    <a:pt x="4904" y="1109"/>
                    <a:pt x="4904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234;p2"/>
            <p:cNvSpPr/>
            <p:nvPr/>
          </p:nvSpPr>
          <p:spPr>
            <a:xfrm>
              <a:off x="2131825" y="14332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3" y="4904"/>
                  </a:moveTo>
                  <a:cubicBezTo>
                    <a:pt x="1110" y="4904"/>
                    <a:pt x="1" y="3795"/>
                    <a:pt x="1" y="2452"/>
                  </a:cubicBezTo>
                  <a:cubicBezTo>
                    <a:pt x="59" y="1109"/>
                    <a:pt x="1168" y="0"/>
                    <a:pt x="2511" y="0"/>
                  </a:cubicBezTo>
                  <a:cubicBezTo>
                    <a:pt x="3853" y="59"/>
                    <a:pt x="4962" y="1168"/>
                    <a:pt x="4904" y="2510"/>
                  </a:cubicBezTo>
                  <a:cubicBezTo>
                    <a:pt x="4904" y="3853"/>
                    <a:pt x="3795" y="4962"/>
                    <a:pt x="2453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235;p2"/>
            <p:cNvSpPr/>
            <p:nvPr/>
          </p:nvSpPr>
          <p:spPr>
            <a:xfrm>
              <a:off x="5565475" y="1679875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2" y="0"/>
                  </a:moveTo>
                  <a:cubicBezTo>
                    <a:pt x="3795" y="0"/>
                    <a:pt x="4962" y="1109"/>
                    <a:pt x="4962" y="2452"/>
                  </a:cubicBezTo>
                  <a:cubicBezTo>
                    <a:pt x="4962" y="3794"/>
                    <a:pt x="3853" y="4903"/>
                    <a:pt x="2511" y="4903"/>
                  </a:cubicBezTo>
                  <a:cubicBezTo>
                    <a:pt x="1168" y="4962"/>
                    <a:pt x="59" y="3852"/>
                    <a:pt x="59" y="2510"/>
                  </a:cubicBezTo>
                  <a:cubicBezTo>
                    <a:pt x="1" y="1167"/>
                    <a:pt x="1110" y="58"/>
                    <a:pt x="245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236;p2"/>
            <p:cNvSpPr/>
            <p:nvPr/>
          </p:nvSpPr>
          <p:spPr>
            <a:xfrm>
              <a:off x="3847925" y="4868350"/>
              <a:ext cx="121150" cy="121150"/>
            </a:xfrm>
            <a:custGeom>
              <a:avLst/>
              <a:gdLst/>
              <a:ahLst/>
              <a:cxnLst/>
              <a:rect l="l" t="t" r="r" b="b"/>
              <a:pathLst>
                <a:path w="4846" h="4846" extrusionOk="0">
                  <a:moveTo>
                    <a:pt x="4845" y="2394"/>
                  </a:moveTo>
                  <a:cubicBezTo>
                    <a:pt x="4845" y="3736"/>
                    <a:pt x="3795" y="4845"/>
                    <a:pt x="2452" y="4845"/>
                  </a:cubicBezTo>
                  <a:cubicBezTo>
                    <a:pt x="1168" y="4845"/>
                    <a:pt x="59" y="3795"/>
                    <a:pt x="59" y="2452"/>
                  </a:cubicBezTo>
                  <a:cubicBezTo>
                    <a:pt x="1" y="1110"/>
                    <a:pt x="1110" y="59"/>
                    <a:pt x="2394" y="59"/>
                  </a:cubicBezTo>
                  <a:cubicBezTo>
                    <a:pt x="3736" y="1"/>
                    <a:pt x="4845" y="1110"/>
                    <a:pt x="4845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237;p2"/>
            <p:cNvSpPr/>
            <p:nvPr/>
          </p:nvSpPr>
          <p:spPr>
            <a:xfrm>
              <a:off x="1644450" y="2660475"/>
              <a:ext cx="119675" cy="119700"/>
            </a:xfrm>
            <a:custGeom>
              <a:avLst/>
              <a:gdLst/>
              <a:ahLst/>
              <a:cxnLst/>
              <a:rect l="l" t="t" r="r" b="b"/>
              <a:pathLst>
                <a:path w="4787" h="4788" extrusionOk="0">
                  <a:moveTo>
                    <a:pt x="2393" y="1"/>
                  </a:moveTo>
                  <a:cubicBezTo>
                    <a:pt x="3678" y="1"/>
                    <a:pt x="4787" y="1052"/>
                    <a:pt x="4787" y="2394"/>
                  </a:cubicBezTo>
                  <a:cubicBezTo>
                    <a:pt x="4787" y="3678"/>
                    <a:pt x="3736" y="4787"/>
                    <a:pt x="2393" y="4787"/>
                  </a:cubicBezTo>
                  <a:cubicBezTo>
                    <a:pt x="1109" y="4787"/>
                    <a:pt x="0" y="3737"/>
                    <a:pt x="0" y="2394"/>
                  </a:cubicBezTo>
                  <a:cubicBezTo>
                    <a:pt x="0" y="1110"/>
                    <a:pt x="1051" y="1"/>
                    <a:pt x="23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238;p2"/>
            <p:cNvSpPr/>
            <p:nvPr/>
          </p:nvSpPr>
          <p:spPr>
            <a:xfrm>
              <a:off x="3605700" y="4868350"/>
              <a:ext cx="121125" cy="121150"/>
            </a:xfrm>
            <a:custGeom>
              <a:avLst/>
              <a:gdLst/>
              <a:ahLst/>
              <a:cxnLst/>
              <a:rect l="l" t="t" r="r" b="b"/>
              <a:pathLst>
                <a:path w="4845" h="4846" extrusionOk="0">
                  <a:moveTo>
                    <a:pt x="4787" y="2394"/>
                  </a:moveTo>
                  <a:cubicBezTo>
                    <a:pt x="4845" y="3736"/>
                    <a:pt x="3736" y="4845"/>
                    <a:pt x="2452" y="4845"/>
                  </a:cubicBezTo>
                  <a:cubicBezTo>
                    <a:pt x="1109" y="4845"/>
                    <a:pt x="59" y="3795"/>
                    <a:pt x="0" y="2452"/>
                  </a:cubicBezTo>
                  <a:cubicBezTo>
                    <a:pt x="0" y="1110"/>
                    <a:pt x="1051" y="59"/>
                    <a:pt x="2393" y="59"/>
                  </a:cubicBezTo>
                  <a:cubicBezTo>
                    <a:pt x="3736" y="1"/>
                    <a:pt x="4787" y="1110"/>
                    <a:pt x="4787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239;p2"/>
            <p:cNvSpPr/>
            <p:nvPr/>
          </p:nvSpPr>
          <p:spPr>
            <a:xfrm>
              <a:off x="4342625" y="699250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8"/>
                  </a:moveTo>
                  <a:cubicBezTo>
                    <a:pt x="1051" y="4728"/>
                    <a:pt x="59" y="3736"/>
                    <a:pt x="59" y="2393"/>
                  </a:cubicBezTo>
                  <a:cubicBezTo>
                    <a:pt x="0" y="1051"/>
                    <a:pt x="1051" y="0"/>
                    <a:pt x="2452" y="0"/>
                  </a:cubicBezTo>
                  <a:cubicBezTo>
                    <a:pt x="3736" y="58"/>
                    <a:pt x="4787" y="1051"/>
                    <a:pt x="4728" y="2393"/>
                  </a:cubicBezTo>
                  <a:cubicBezTo>
                    <a:pt x="4728" y="3736"/>
                    <a:pt x="3736" y="4728"/>
                    <a:pt x="2393" y="47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240;p2"/>
            <p:cNvSpPr/>
            <p:nvPr/>
          </p:nvSpPr>
          <p:spPr>
            <a:xfrm>
              <a:off x="5568400" y="38906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8" y="2393"/>
                  </a:moveTo>
                  <a:cubicBezTo>
                    <a:pt x="4728" y="3736"/>
                    <a:pt x="3736" y="4728"/>
                    <a:pt x="2394" y="4728"/>
                  </a:cubicBezTo>
                  <a:cubicBezTo>
                    <a:pt x="1051" y="4728"/>
                    <a:pt x="0" y="3678"/>
                    <a:pt x="0" y="2335"/>
                  </a:cubicBezTo>
                  <a:cubicBezTo>
                    <a:pt x="59" y="1051"/>
                    <a:pt x="1109" y="0"/>
                    <a:pt x="2394" y="0"/>
                  </a:cubicBezTo>
                  <a:cubicBezTo>
                    <a:pt x="3736" y="59"/>
                    <a:pt x="4728" y="1051"/>
                    <a:pt x="4728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241;p2"/>
            <p:cNvSpPr/>
            <p:nvPr/>
          </p:nvSpPr>
          <p:spPr>
            <a:xfrm>
              <a:off x="2134750" y="41343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9" y="2393"/>
                  </a:moveTo>
                  <a:cubicBezTo>
                    <a:pt x="4670" y="3678"/>
                    <a:pt x="3678" y="4728"/>
                    <a:pt x="2336" y="4670"/>
                  </a:cubicBezTo>
                  <a:cubicBezTo>
                    <a:pt x="993" y="4670"/>
                    <a:pt x="1" y="3619"/>
                    <a:pt x="1" y="2277"/>
                  </a:cubicBezTo>
                  <a:cubicBezTo>
                    <a:pt x="59" y="992"/>
                    <a:pt x="1051" y="0"/>
                    <a:pt x="2394" y="0"/>
                  </a:cubicBezTo>
                  <a:cubicBezTo>
                    <a:pt x="3736" y="0"/>
                    <a:pt x="4729" y="1051"/>
                    <a:pt x="4670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242;p2"/>
            <p:cNvSpPr/>
            <p:nvPr/>
          </p:nvSpPr>
          <p:spPr>
            <a:xfrm>
              <a:off x="2381375" y="43809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5" y="4729"/>
                  </a:moveTo>
                  <a:cubicBezTo>
                    <a:pt x="993" y="4670"/>
                    <a:pt x="0" y="3678"/>
                    <a:pt x="0" y="2336"/>
                  </a:cubicBezTo>
                  <a:cubicBezTo>
                    <a:pt x="0" y="993"/>
                    <a:pt x="1109" y="1"/>
                    <a:pt x="2452" y="1"/>
                  </a:cubicBezTo>
                  <a:cubicBezTo>
                    <a:pt x="3736" y="59"/>
                    <a:pt x="4728" y="1110"/>
                    <a:pt x="4728" y="2394"/>
                  </a:cubicBezTo>
                  <a:cubicBezTo>
                    <a:pt x="4670" y="3736"/>
                    <a:pt x="3619" y="4729"/>
                    <a:pt x="2335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243;p2"/>
            <p:cNvSpPr/>
            <p:nvPr/>
          </p:nvSpPr>
          <p:spPr>
            <a:xfrm>
              <a:off x="4097450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2336" y="0"/>
                  </a:moveTo>
                  <a:cubicBezTo>
                    <a:pt x="3620" y="0"/>
                    <a:pt x="4671" y="993"/>
                    <a:pt x="4671" y="2277"/>
                  </a:cubicBezTo>
                  <a:cubicBezTo>
                    <a:pt x="4671" y="3619"/>
                    <a:pt x="3678" y="4612"/>
                    <a:pt x="2336" y="4670"/>
                  </a:cubicBezTo>
                  <a:cubicBezTo>
                    <a:pt x="1052" y="4670"/>
                    <a:pt x="1" y="3619"/>
                    <a:pt x="1" y="2335"/>
                  </a:cubicBezTo>
                  <a:cubicBezTo>
                    <a:pt x="1" y="993"/>
                    <a:pt x="993" y="0"/>
                    <a:pt x="233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244;p2"/>
            <p:cNvSpPr/>
            <p:nvPr/>
          </p:nvSpPr>
          <p:spPr>
            <a:xfrm>
              <a:off x="5815025" y="2171625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9"/>
                  </a:moveTo>
                  <a:cubicBezTo>
                    <a:pt x="1051" y="4729"/>
                    <a:pt x="0" y="3678"/>
                    <a:pt x="0" y="2336"/>
                  </a:cubicBezTo>
                  <a:cubicBezTo>
                    <a:pt x="58" y="1052"/>
                    <a:pt x="1051" y="1"/>
                    <a:pt x="2393" y="1"/>
                  </a:cubicBezTo>
                  <a:cubicBezTo>
                    <a:pt x="3736" y="1"/>
                    <a:pt x="4786" y="1052"/>
                    <a:pt x="4728" y="2394"/>
                  </a:cubicBezTo>
                  <a:cubicBezTo>
                    <a:pt x="4728" y="3737"/>
                    <a:pt x="3677" y="4729"/>
                    <a:pt x="239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245;p2"/>
            <p:cNvSpPr/>
            <p:nvPr/>
          </p:nvSpPr>
          <p:spPr>
            <a:xfrm>
              <a:off x="5816475" y="33988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0"/>
                  </a:moveTo>
                  <a:cubicBezTo>
                    <a:pt x="3619" y="0"/>
                    <a:pt x="4670" y="993"/>
                    <a:pt x="4670" y="2335"/>
                  </a:cubicBezTo>
                  <a:cubicBezTo>
                    <a:pt x="4670" y="3619"/>
                    <a:pt x="3619" y="4670"/>
                    <a:pt x="2335" y="4670"/>
                  </a:cubicBezTo>
                  <a:cubicBezTo>
                    <a:pt x="993" y="4670"/>
                    <a:pt x="0" y="3619"/>
                    <a:pt x="0" y="2335"/>
                  </a:cubicBezTo>
                  <a:cubicBezTo>
                    <a:pt x="0" y="993"/>
                    <a:pt x="993" y="0"/>
                    <a:pt x="23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246;p2"/>
            <p:cNvSpPr/>
            <p:nvPr/>
          </p:nvSpPr>
          <p:spPr>
            <a:xfrm>
              <a:off x="1644450" y="2907100"/>
              <a:ext cx="118225" cy="119675"/>
            </a:xfrm>
            <a:custGeom>
              <a:avLst/>
              <a:gdLst/>
              <a:ahLst/>
              <a:cxnLst/>
              <a:rect l="l" t="t" r="r" b="b"/>
              <a:pathLst>
                <a:path w="4729" h="4787" extrusionOk="0">
                  <a:moveTo>
                    <a:pt x="2335" y="59"/>
                  </a:moveTo>
                  <a:cubicBezTo>
                    <a:pt x="3678" y="1"/>
                    <a:pt x="4728" y="1051"/>
                    <a:pt x="4728" y="2394"/>
                  </a:cubicBezTo>
                  <a:cubicBezTo>
                    <a:pt x="4728" y="3736"/>
                    <a:pt x="3736" y="4729"/>
                    <a:pt x="2452" y="4787"/>
                  </a:cubicBezTo>
                  <a:cubicBezTo>
                    <a:pt x="1109" y="4787"/>
                    <a:pt x="0" y="3736"/>
                    <a:pt x="0" y="2394"/>
                  </a:cubicBezTo>
                  <a:cubicBezTo>
                    <a:pt x="0" y="1110"/>
                    <a:pt x="1051" y="59"/>
                    <a:pt x="233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247;p2"/>
            <p:cNvSpPr/>
            <p:nvPr/>
          </p:nvSpPr>
          <p:spPr>
            <a:xfrm>
              <a:off x="2627975" y="9458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6" y="1"/>
                  </a:moveTo>
                  <a:cubicBezTo>
                    <a:pt x="3678" y="1"/>
                    <a:pt x="4729" y="1051"/>
                    <a:pt x="4729" y="2336"/>
                  </a:cubicBezTo>
                  <a:cubicBezTo>
                    <a:pt x="4729" y="3678"/>
                    <a:pt x="3678" y="4729"/>
                    <a:pt x="2336" y="4729"/>
                  </a:cubicBezTo>
                  <a:cubicBezTo>
                    <a:pt x="993" y="4729"/>
                    <a:pt x="1" y="3678"/>
                    <a:pt x="1" y="2394"/>
                  </a:cubicBezTo>
                  <a:cubicBezTo>
                    <a:pt x="1" y="1051"/>
                    <a:pt x="1052" y="59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248;p2"/>
            <p:cNvSpPr/>
            <p:nvPr/>
          </p:nvSpPr>
          <p:spPr>
            <a:xfrm>
              <a:off x="1645900" y="2419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1"/>
                  </a:moveTo>
                  <a:cubicBezTo>
                    <a:pt x="3678" y="1"/>
                    <a:pt x="4670" y="993"/>
                    <a:pt x="4670" y="2336"/>
                  </a:cubicBezTo>
                  <a:cubicBezTo>
                    <a:pt x="4670" y="3620"/>
                    <a:pt x="3620" y="4670"/>
                    <a:pt x="2335" y="4670"/>
                  </a:cubicBezTo>
                  <a:cubicBezTo>
                    <a:pt x="993" y="4670"/>
                    <a:pt x="1" y="3620"/>
                    <a:pt x="1" y="2336"/>
                  </a:cubicBezTo>
                  <a:cubicBezTo>
                    <a:pt x="1" y="993"/>
                    <a:pt x="1051" y="1"/>
                    <a:pt x="23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249;p2"/>
            <p:cNvSpPr/>
            <p:nvPr/>
          </p:nvSpPr>
          <p:spPr>
            <a:xfrm>
              <a:off x="3118300" y="700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277" y="4612"/>
                  </a:moveTo>
                  <a:cubicBezTo>
                    <a:pt x="993" y="4612"/>
                    <a:pt x="0" y="3561"/>
                    <a:pt x="0" y="2219"/>
                  </a:cubicBezTo>
                  <a:cubicBezTo>
                    <a:pt x="59" y="993"/>
                    <a:pt x="1109" y="0"/>
                    <a:pt x="2394" y="0"/>
                  </a:cubicBezTo>
                  <a:cubicBezTo>
                    <a:pt x="3678" y="0"/>
                    <a:pt x="4670" y="1109"/>
                    <a:pt x="4670" y="2394"/>
                  </a:cubicBezTo>
                  <a:cubicBezTo>
                    <a:pt x="4612" y="3678"/>
                    <a:pt x="3561" y="4670"/>
                    <a:pt x="2277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250;p2"/>
            <p:cNvSpPr/>
            <p:nvPr/>
          </p:nvSpPr>
          <p:spPr>
            <a:xfrm>
              <a:off x="1645900" y="31551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4670" y="2335"/>
                  </a:moveTo>
                  <a:cubicBezTo>
                    <a:pt x="4670" y="3678"/>
                    <a:pt x="3620" y="4670"/>
                    <a:pt x="2277" y="4670"/>
                  </a:cubicBezTo>
                  <a:cubicBezTo>
                    <a:pt x="1051" y="4612"/>
                    <a:pt x="1" y="3620"/>
                    <a:pt x="1" y="2335"/>
                  </a:cubicBezTo>
                  <a:cubicBezTo>
                    <a:pt x="1" y="1051"/>
                    <a:pt x="1051" y="1"/>
                    <a:pt x="2394" y="59"/>
                  </a:cubicBezTo>
                  <a:cubicBezTo>
                    <a:pt x="3620" y="59"/>
                    <a:pt x="4670" y="1110"/>
                    <a:pt x="4670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251;p2"/>
            <p:cNvSpPr/>
            <p:nvPr/>
          </p:nvSpPr>
          <p:spPr>
            <a:xfrm>
              <a:off x="1892525" y="1682775"/>
              <a:ext cx="116750" cy="116775"/>
            </a:xfrm>
            <a:custGeom>
              <a:avLst/>
              <a:gdLst/>
              <a:ahLst/>
              <a:cxnLst/>
              <a:rect l="l" t="t" r="r" b="b"/>
              <a:pathLst>
                <a:path w="4670" h="4671" extrusionOk="0">
                  <a:moveTo>
                    <a:pt x="4670" y="2336"/>
                  </a:moveTo>
                  <a:cubicBezTo>
                    <a:pt x="4670" y="3620"/>
                    <a:pt x="3619" y="4670"/>
                    <a:pt x="2277" y="4670"/>
                  </a:cubicBezTo>
                  <a:cubicBezTo>
                    <a:pt x="1051" y="4670"/>
                    <a:pt x="0" y="3620"/>
                    <a:pt x="0" y="2394"/>
                  </a:cubicBezTo>
                  <a:cubicBezTo>
                    <a:pt x="0" y="1051"/>
                    <a:pt x="1051" y="1"/>
                    <a:pt x="2335" y="59"/>
                  </a:cubicBezTo>
                  <a:cubicBezTo>
                    <a:pt x="3619" y="59"/>
                    <a:pt x="4611" y="1051"/>
                    <a:pt x="4670" y="23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252;p2"/>
            <p:cNvSpPr/>
            <p:nvPr/>
          </p:nvSpPr>
          <p:spPr>
            <a:xfrm>
              <a:off x="4832925" y="4629025"/>
              <a:ext cx="116775" cy="115325"/>
            </a:xfrm>
            <a:custGeom>
              <a:avLst/>
              <a:gdLst/>
              <a:ahLst/>
              <a:cxnLst/>
              <a:rect l="l" t="t" r="r" b="b"/>
              <a:pathLst>
                <a:path w="4671" h="4613" extrusionOk="0">
                  <a:moveTo>
                    <a:pt x="2336" y="1"/>
                  </a:moveTo>
                  <a:cubicBezTo>
                    <a:pt x="3678" y="1"/>
                    <a:pt x="4670" y="1051"/>
                    <a:pt x="4670" y="2336"/>
                  </a:cubicBezTo>
                  <a:cubicBezTo>
                    <a:pt x="4670" y="3620"/>
                    <a:pt x="3620" y="4612"/>
                    <a:pt x="2336" y="4612"/>
                  </a:cubicBezTo>
                  <a:cubicBezTo>
                    <a:pt x="1051" y="4612"/>
                    <a:pt x="1" y="3561"/>
                    <a:pt x="59" y="2277"/>
                  </a:cubicBezTo>
                  <a:cubicBezTo>
                    <a:pt x="59" y="993"/>
                    <a:pt x="1110" y="1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253;p2"/>
            <p:cNvSpPr/>
            <p:nvPr/>
          </p:nvSpPr>
          <p:spPr>
            <a:xfrm>
              <a:off x="3360525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4671" y="2335"/>
                  </a:moveTo>
                  <a:cubicBezTo>
                    <a:pt x="4671" y="3619"/>
                    <a:pt x="3620" y="4670"/>
                    <a:pt x="2277" y="4612"/>
                  </a:cubicBezTo>
                  <a:cubicBezTo>
                    <a:pt x="1052" y="4612"/>
                    <a:pt x="1" y="3561"/>
                    <a:pt x="1" y="2335"/>
                  </a:cubicBezTo>
                  <a:cubicBezTo>
                    <a:pt x="1" y="993"/>
                    <a:pt x="1052" y="0"/>
                    <a:pt x="2394" y="0"/>
                  </a:cubicBezTo>
                  <a:cubicBezTo>
                    <a:pt x="3678" y="0"/>
                    <a:pt x="4671" y="1051"/>
                    <a:pt x="4671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254;p2"/>
            <p:cNvSpPr/>
            <p:nvPr/>
          </p:nvSpPr>
          <p:spPr>
            <a:xfrm>
              <a:off x="1889600" y="3890650"/>
              <a:ext cx="113850" cy="112375"/>
            </a:xfrm>
            <a:custGeom>
              <a:avLst/>
              <a:gdLst/>
              <a:ahLst/>
              <a:cxnLst/>
              <a:rect l="l" t="t" r="r" b="b"/>
              <a:pathLst>
                <a:path w="4554" h="4495" extrusionOk="0">
                  <a:moveTo>
                    <a:pt x="4553" y="2277"/>
                  </a:moveTo>
                  <a:cubicBezTo>
                    <a:pt x="4495" y="3503"/>
                    <a:pt x="3503" y="4495"/>
                    <a:pt x="2277" y="4495"/>
                  </a:cubicBezTo>
                  <a:cubicBezTo>
                    <a:pt x="993" y="4436"/>
                    <a:pt x="0" y="3386"/>
                    <a:pt x="59" y="2160"/>
                  </a:cubicBezTo>
                  <a:cubicBezTo>
                    <a:pt x="117" y="934"/>
                    <a:pt x="1109" y="0"/>
                    <a:pt x="2277" y="0"/>
                  </a:cubicBezTo>
                  <a:cubicBezTo>
                    <a:pt x="3561" y="0"/>
                    <a:pt x="4553" y="993"/>
                    <a:pt x="4553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255;p2"/>
            <p:cNvSpPr/>
            <p:nvPr/>
          </p:nvSpPr>
          <p:spPr>
            <a:xfrm>
              <a:off x="4345525" y="4872725"/>
              <a:ext cx="112400" cy="112400"/>
            </a:xfrm>
            <a:custGeom>
              <a:avLst/>
              <a:gdLst/>
              <a:ahLst/>
              <a:cxnLst/>
              <a:rect l="l" t="t" r="r" b="b"/>
              <a:pathLst>
                <a:path w="4496" h="4496" extrusionOk="0">
                  <a:moveTo>
                    <a:pt x="2277" y="4495"/>
                  </a:moveTo>
                  <a:cubicBezTo>
                    <a:pt x="993" y="4495"/>
                    <a:pt x="1" y="3444"/>
                    <a:pt x="1" y="2219"/>
                  </a:cubicBezTo>
                  <a:cubicBezTo>
                    <a:pt x="59" y="993"/>
                    <a:pt x="1052" y="1"/>
                    <a:pt x="2336" y="1"/>
                  </a:cubicBezTo>
                  <a:cubicBezTo>
                    <a:pt x="3503" y="59"/>
                    <a:pt x="4495" y="1051"/>
                    <a:pt x="4495" y="2219"/>
                  </a:cubicBezTo>
                  <a:cubicBezTo>
                    <a:pt x="4495" y="3503"/>
                    <a:pt x="3503" y="4495"/>
                    <a:pt x="2277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256;p2"/>
            <p:cNvSpPr/>
            <p:nvPr/>
          </p:nvSpPr>
          <p:spPr>
            <a:xfrm>
              <a:off x="2626525" y="4626125"/>
              <a:ext cx="112400" cy="112375"/>
            </a:xfrm>
            <a:custGeom>
              <a:avLst/>
              <a:gdLst/>
              <a:ahLst/>
              <a:cxnLst/>
              <a:rect l="l" t="t" r="r" b="b"/>
              <a:pathLst>
                <a:path w="4496" h="4495" extrusionOk="0">
                  <a:moveTo>
                    <a:pt x="2277" y="0"/>
                  </a:moveTo>
                  <a:cubicBezTo>
                    <a:pt x="3503" y="0"/>
                    <a:pt x="4495" y="1051"/>
                    <a:pt x="4495" y="2276"/>
                  </a:cubicBezTo>
                  <a:cubicBezTo>
                    <a:pt x="4495" y="3502"/>
                    <a:pt x="3444" y="4495"/>
                    <a:pt x="2219" y="4495"/>
                  </a:cubicBezTo>
                  <a:cubicBezTo>
                    <a:pt x="993" y="4495"/>
                    <a:pt x="59" y="3502"/>
                    <a:pt x="1" y="2276"/>
                  </a:cubicBezTo>
                  <a:cubicBezTo>
                    <a:pt x="1" y="1051"/>
                    <a:pt x="1051" y="0"/>
                    <a:pt x="227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257;p2"/>
            <p:cNvSpPr/>
            <p:nvPr/>
          </p:nvSpPr>
          <p:spPr>
            <a:xfrm>
              <a:off x="5819400" y="1933775"/>
              <a:ext cx="110925" cy="109475"/>
            </a:xfrm>
            <a:custGeom>
              <a:avLst/>
              <a:gdLst/>
              <a:ahLst/>
              <a:cxnLst/>
              <a:rect l="l" t="t" r="r" b="b"/>
              <a:pathLst>
                <a:path w="4437" h="4379" extrusionOk="0">
                  <a:moveTo>
                    <a:pt x="4436" y="2160"/>
                  </a:moveTo>
                  <a:cubicBezTo>
                    <a:pt x="4436" y="3386"/>
                    <a:pt x="3502" y="4378"/>
                    <a:pt x="2277" y="4378"/>
                  </a:cubicBezTo>
                  <a:cubicBezTo>
                    <a:pt x="992" y="4378"/>
                    <a:pt x="0" y="3444"/>
                    <a:pt x="0" y="2160"/>
                  </a:cubicBezTo>
                  <a:cubicBezTo>
                    <a:pt x="0" y="934"/>
                    <a:pt x="992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258;p2"/>
            <p:cNvSpPr/>
            <p:nvPr/>
          </p:nvSpPr>
          <p:spPr>
            <a:xfrm>
              <a:off x="5329075" y="1196850"/>
              <a:ext cx="110925" cy="110925"/>
            </a:xfrm>
            <a:custGeom>
              <a:avLst/>
              <a:gdLst/>
              <a:ahLst/>
              <a:cxnLst/>
              <a:rect l="l" t="t" r="r" b="b"/>
              <a:pathLst>
                <a:path w="4437" h="4437" extrusionOk="0">
                  <a:moveTo>
                    <a:pt x="4437" y="2218"/>
                  </a:moveTo>
                  <a:cubicBezTo>
                    <a:pt x="4437" y="3444"/>
                    <a:pt x="3503" y="4378"/>
                    <a:pt x="2277" y="4437"/>
                  </a:cubicBezTo>
                  <a:cubicBezTo>
                    <a:pt x="993" y="4437"/>
                    <a:pt x="1" y="3444"/>
                    <a:pt x="59" y="2160"/>
                  </a:cubicBezTo>
                  <a:cubicBezTo>
                    <a:pt x="59" y="934"/>
                    <a:pt x="1051" y="0"/>
                    <a:pt x="2277" y="0"/>
                  </a:cubicBezTo>
                  <a:cubicBezTo>
                    <a:pt x="3503" y="0"/>
                    <a:pt x="4437" y="993"/>
                    <a:pt x="4437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259;p2"/>
            <p:cNvSpPr/>
            <p:nvPr/>
          </p:nvSpPr>
          <p:spPr>
            <a:xfrm>
              <a:off x="4593600" y="703625"/>
              <a:ext cx="110950" cy="109450"/>
            </a:xfrm>
            <a:custGeom>
              <a:avLst/>
              <a:gdLst/>
              <a:ahLst/>
              <a:cxnLst/>
              <a:rect l="l" t="t" r="r" b="b"/>
              <a:pathLst>
                <a:path w="4438" h="4378" extrusionOk="0">
                  <a:moveTo>
                    <a:pt x="4379" y="2218"/>
                  </a:moveTo>
                  <a:cubicBezTo>
                    <a:pt x="4379" y="3444"/>
                    <a:pt x="3445" y="4378"/>
                    <a:pt x="2219" y="4378"/>
                  </a:cubicBezTo>
                  <a:cubicBezTo>
                    <a:pt x="935" y="4378"/>
                    <a:pt x="1" y="3444"/>
                    <a:pt x="1" y="2160"/>
                  </a:cubicBezTo>
                  <a:cubicBezTo>
                    <a:pt x="59" y="934"/>
                    <a:pt x="993" y="0"/>
                    <a:pt x="2219" y="0"/>
                  </a:cubicBezTo>
                  <a:cubicBezTo>
                    <a:pt x="3445" y="0"/>
                    <a:pt x="4437" y="992"/>
                    <a:pt x="4379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260;p2"/>
            <p:cNvSpPr/>
            <p:nvPr/>
          </p:nvSpPr>
          <p:spPr>
            <a:xfrm>
              <a:off x="1648825" y="2174550"/>
              <a:ext cx="110925" cy="112400"/>
            </a:xfrm>
            <a:custGeom>
              <a:avLst/>
              <a:gdLst/>
              <a:ahLst/>
              <a:cxnLst/>
              <a:rect l="l" t="t" r="r" b="b"/>
              <a:pathLst>
                <a:path w="4437" h="4496" extrusionOk="0">
                  <a:moveTo>
                    <a:pt x="4436" y="2277"/>
                  </a:moveTo>
                  <a:cubicBezTo>
                    <a:pt x="4436" y="3503"/>
                    <a:pt x="3503" y="4437"/>
                    <a:pt x="2277" y="4495"/>
                  </a:cubicBezTo>
                  <a:cubicBezTo>
                    <a:pt x="993" y="4495"/>
                    <a:pt x="0" y="3503"/>
                    <a:pt x="0" y="2277"/>
                  </a:cubicBezTo>
                  <a:cubicBezTo>
                    <a:pt x="0" y="993"/>
                    <a:pt x="993" y="1"/>
                    <a:pt x="2218" y="59"/>
                  </a:cubicBezTo>
                  <a:cubicBezTo>
                    <a:pt x="3444" y="59"/>
                    <a:pt x="4436" y="993"/>
                    <a:pt x="4436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" name="Google Shape;261;p2"/>
            <p:cNvSpPr/>
            <p:nvPr/>
          </p:nvSpPr>
          <p:spPr>
            <a:xfrm>
              <a:off x="3121225" y="4875650"/>
              <a:ext cx="109450" cy="108000"/>
            </a:xfrm>
            <a:custGeom>
              <a:avLst/>
              <a:gdLst/>
              <a:ahLst/>
              <a:cxnLst/>
              <a:rect l="l" t="t" r="r" b="b"/>
              <a:pathLst>
                <a:path w="4378" h="4320" extrusionOk="0">
                  <a:moveTo>
                    <a:pt x="4378" y="2160"/>
                  </a:moveTo>
                  <a:cubicBezTo>
                    <a:pt x="4378" y="3386"/>
                    <a:pt x="3386" y="4320"/>
                    <a:pt x="2160" y="4320"/>
                  </a:cubicBezTo>
                  <a:cubicBezTo>
                    <a:pt x="934" y="4320"/>
                    <a:pt x="0" y="3327"/>
                    <a:pt x="59" y="2102"/>
                  </a:cubicBezTo>
                  <a:cubicBezTo>
                    <a:pt x="59" y="876"/>
                    <a:pt x="1051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262;p2"/>
            <p:cNvSpPr/>
            <p:nvPr/>
          </p:nvSpPr>
          <p:spPr>
            <a:xfrm>
              <a:off x="1648825" y="3401800"/>
              <a:ext cx="110925" cy="109450"/>
            </a:xfrm>
            <a:custGeom>
              <a:avLst/>
              <a:gdLst/>
              <a:ahLst/>
              <a:cxnLst/>
              <a:rect l="l" t="t" r="r" b="b"/>
              <a:pathLst>
                <a:path w="4437" h="4378" extrusionOk="0">
                  <a:moveTo>
                    <a:pt x="59" y="2160"/>
                  </a:moveTo>
                  <a:cubicBezTo>
                    <a:pt x="59" y="934"/>
                    <a:pt x="993" y="0"/>
                    <a:pt x="2277" y="59"/>
                  </a:cubicBezTo>
                  <a:cubicBezTo>
                    <a:pt x="3444" y="59"/>
                    <a:pt x="4436" y="1051"/>
                    <a:pt x="4378" y="2277"/>
                  </a:cubicBezTo>
                  <a:cubicBezTo>
                    <a:pt x="4378" y="3444"/>
                    <a:pt x="3386" y="4378"/>
                    <a:pt x="2218" y="4378"/>
                  </a:cubicBezTo>
                  <a:cubicBezTo>
                    <a:pt x="993" y="4378"/>
                    <a:pt x="0" y="3444"/>
                    <a:pt x="59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263;p2"/>
            <p:cNvSpPr/>
            <p:nvPr/>
          </p:nvSpPr>
          <p:spPr>
            <a:xfrm>
              <a:off x="5574225" y="1440550"/>
              <a:ext cx="108025" cy="108000"/>
            </a:xfrm>
            <a:custGeom>
              <a:avLst/>
              <a:gdLst/>
              <a:ahLst/>
              <a:cxnLst/>
              <a:rect l="l" t="t" r="r" b="b"/>
              <a:pathLst>
                <a:path w="4321" h="4320" extrusionOk="0">
                  <a:moveTo>
                    <a:pt x="2161" y="4320"/>
                  </a:moveTo>
                  <a:cubicBezTo>
                    <a:pt x="993" y="4320"/>
                    <a:pt x="1" y="3386"/>
                    <a:pt x="1" y="2218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328" y="0"/>
                    <a:pt x="4320" y="934"/>
                    <a:pt x="4320" y="2160"/>
                  </a:cubicBezTo>
                  <a:cubicBezTo>
                    <a:pt x="4320" y="3327"/>
                    <a:pt x="3386" y="4320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264;p2"/>
            <p:cNvSpPr/>
            <p:nvPr/>
          </p:nvSpPr>
          <p:spPr>
            <a:xfrm>
              <a:off x="5820850" y="3649875"/>
              <a:ext cx="108000" cy="108000"/>
            </a:xfrm>
            <a:custGeom>
              <a:avLst/>
              <a:gdLst/>
              <a:ahLst/>
              <a:cxnLst/>
              <a:rect l="l" t="t" r="r" b="b"/>
              <a:pathLst>
                <a:path w="4320" h="4320" extrusionOk="0">
                  <a:moveTo>
                    <a:pt x="2160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1" y="992"/>
                    <a:pt x="993" y="0"/>
                    <a:pt x="2160" y="0"/>
                  </a:cubicBezTo>
                  <a:cubicBezTo>
                    <a:pt x="3328" y="0"/>
                    <a:pt x="4320" y="992"/>
                    <a:pt x="4320" y="2160"/>
                  </a:cubicBezTo>
                  <a:cubicBezTo>
                    <a:pt x="4320" y="3327"/>
                    <a:pt x="3328" y="4320"/>
                    <a:pt x="2160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265;p2"/>
            <p:cNvSpPr/>
            <p:nvPr/>
          </p:nvSpPr>
          <p:spPr>
            <a:xfrm>
              <a:off x="5083925" y="950225"/>
              <a:ext cx="109475" cy="109475"/>
            </a:xfrm>
            <a:custGeom>
              <a:avLst/>
              <a:gdLst/>
              <a:ahLst/>
              <a:cxnLst/>
              <a:rect l="l" t="t" r="r" b="b"/>
              <a:pathLst>
                <a:path w="4379" h="4379" extrusionOk="0">
                  <a:moveTo>
                    <a:pt x="4320" y="2161"/>
                  </a:moveTo>
                  <a:cubicBezTo>
                    <a:pt x="4378" y="3328"/>
                    <a:pt x="3386" y="4320"/>
                    <a:pt x="2219" y="4379"/>
                  </a:cubicBezTo>
                  <a:cubicBezTo>
                    <a:pt x="1051" y="4379"/>
                    <a:pt x="59" y="3445"/>
                    <a:pt x="0" y="2219"/>
                  </a:cubicBezTo>
                  <a:cubicBezTo>
                    <a:pt x="0" y="1051"/>
                    <a:pt x="993" y="59"/>
                    <a:pt x="2160" y="59"/>
                  </a:cubicBezTo>
                  <a:cubicBezTo>
                    <a:pt x="3328" y="1"/>
                    <a:pt x="4320" y="993"/>
                    <a:pt x="4320" y="21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266;p2"/>
            <p:cNvSpPr/>
            <p:nvPr/>
          </p:nvSpPr>
          <p:spPr>
            <a:xfrm>
              <a:off x="2876050" y="703625"/>
              <a:ext cx="108025" cy="109450"/>
            </a:xfrm>
            <a:custGeom>
              <a:avLst/>
              <a:gdLst/>
              <a:ahLst/>
              <a:cxnLst/>
              <a:rect l="l" t="t" r="r" b="b"/>
              <a:pathLst>
                <a:path w="4321" h="4378" extrusionOk="0">
                  <a:moveTo>
                    <a:pt x="2161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59" y="992"/>
                    <a:pt x="1052" y="0"/>
                    <a:pt x="2219" y="59"/>
                  </a:cubicBezTo>
                  <a:cubicBezTo>
                    <a:pt x="3328" y="59"/>
                    <a:pt x="4320" y="1051"/>
                    <a:pt x="4320" y="2218"/>
                  </a:cubicBezTo>
                  <a:cubicBezTo>
                    <a:pt x="4320" y="3386"/>
                    <a:pt x="3328" y="4378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267;p2"/>
            <p:cNvSpPr/>
            <p:nvPr/>
          </p:nvSpPr>
          <p:spPr>
            <a:xfrm>
              <a:off x="5329075" y="4386800"/>
              <a:ext cx="105100" cy="106550"/>
            </a:xfrm>
            <a:custGeom>
              <a:avLst/>
              <a:gdLst/>
              <a:ahLst/>
              <a:cxnLst/>
              <a:rect l="l" t="t" r="r" b="b"/>
              <a:pathLst>
                <a:path w="4204" h="4262" extrusionOk="0">
                  <a:moveTo>
                    <a:pt x="4203" y="2102"/>
                  </a:moveTo>
                  <a:cubicBezTo>
                    <a:pt x="4203" y="3269"/>
                    <a:pt x="3211" y="4203"/>
                    <a:pt x="2102" y="4261"/>
                  </a:cubicBezTo>
                  <a:cubicBezTo>
                    <a:pt x="935" y="4261"/>
                    <a:pt x="1" y="3269"/>
                    <a:pt x="1" y="2102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211" y="0"/>
                    <a:pt x="4203" y="993"/>
                    <a:pt x="4203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268;p2"/>
            <p:cNvSpPr/>
            <p:nvPr/>
          </p:nvSpPr>
          <p:spPr>
            <a:xfrm>
              <a:off x="2140600" y="1195400"/>
              <a:ext cx="105075" cy="105075"/>
            </a:xfrm>
            <a:custGeom>
              <a:avLst/>
              <a:gdLst/>
              <a:ahLst/>
              <a:cxnLst/>
              <a:rect l="l" t="t" r="r" b="b"/>
              <a:pathLst>
                <a:path w="4203" h="4203" extrusionOk="0">
                  <a:moveTo>
                    <a:pt x="2102" y="0"/>
                  </a:moveTo>
                  <a:cubicBezTo>
                    <a:pt x="3211" y="0"/>
                    <a:pt x="4203" y="934"/>
                    <a:pt x="4203" y="2101"/>
                  </a:cubicBezTo>
                  <a:cubicBezTo>
                    <a:pt x="4203" y="3269"/>
                    <a:pt x="3269" y="4203"/>
                    <a:pt x="2102" y="4203"/>
                  </a:cubicBezTo>
                  <a:cubicBezTo>
                    <a:pt x="992" y="4203"/>
                    <a:pt x="59" y="3269"/>
                    <a:pt x="0" y="2160"/>
                  </a:cubicBezTo>
                  <a:cubicBezTo>
                    <a:pt x="0" y="992"/>
                    <a:pt x="934" y="58"/>
                    <a:pt x="210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269;p2"/>
            <p:cNvSpPr/>
            <p:nvPr/>
          </p:nvSpPr>
          <p:spPr>
            <a:xfrm>
              <a:off x="2388675" y="954600"/>
              <a:ext cx="102175" cy="102175"/>
            </a:xfrm>
            <a:custGeom>
              <a:avLst/>
              <a:gdLst/>
              <a:ahLst/>
              <a:cxnLst/>
              <a:rect l="l" t="t" r="r" b="b"/>
              <a:pathLst>
                <a:path w="4087" h="4087" extrusionOk="0">
                  <a:moveTo>
                    <a:pt x="4086" y="2044"/>
                  </a:moveTo>
                  <a:cubicBezTo>
                    <a:pt x="4086" y="3211"/>
                    <a:pt x="3211" y="4087"/>
                    <a:pt x="2043" y="4087"/>
                  </a:cubicBezTo>
                  <a:cubicBezTo>
                    <a:pt x="876" y="4028"/>
                    <a:pt x="0" y="3153"/>
                    <a:pt x="0" y="1986"/>
                  </a:cubicBezTo>
                  <a:cubicBezTo>
                    <a:pt x="59" y="876"/>
                    <a:pt x="934" y="1"/>
                    <a:pt x="2043" y="1"/>
                  </a:cubicBezTo>
                  <a:cubicBezTo>
                    <a:pt x="3211" y="1"/>
                    <a:pt x="4086" y="876"/>
                    <a:pt x="4086" y="20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270;p2"/>
            <p:cNvSpPr/>
            <p:nvPr/>
          </p:nvSpPr>
          <p:spPr>
            <a:xfrm>
              <a:off x="5577150" y="4141650"/>
              <a:ext cx="102175" cy="102150"/>
            </a:xfrm>
            <a:custGeom>
              <a:avLst/>
              <a:gdLst/>
              <a:ahLst/>
              <a:cxnLst/>
              <a:rect l="l" t="t" r="r" b="b"/>
              <a:pathLst>
                <a:path w="4087" h="4086" extrusionOk="0">
                  <a:moveTo>
                    <a:pt x="4087" y="2043"/>
                  </a:moveTo>
                  <a:cubicBezTo>
                    <a:pt x="4087" y="3210"/>
                    <a:pt x="3153" y="4086"/>
                    <a:pt x="2044" y="4086"/>
                  </a:cubicBezTo>
                  <a:cubicBezTo>
                    <a:pt x="876" y="4086"/>
                    <a:pt x="1" y="3210"/>
                    <a:pt x="1" y="2043"/>
                  </a:cubicBezTo>
                  <a:cubicBezTo>
                    <a:pt x="1" y="876"/>
                    <a:pt x="876" y="0"/>
                    <a:pt x="2044" y="0"/>
                  </a:cubicBezTo>
                  <a:cubicBezTo>
                    <a:pt x="3211" y="0"/>
                    <a:pt x="4087" y="934"/>
                    <a:pt x="4087" y="204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271;p2"/>
            <p:cNvSpPr/>
            <p:nvPr/>
          </p:nvSpPr>
          <p:spPr>
            <a:xfrm>
              <a:off x="4593600" y="4877100"/>
              <a:ext cx="103650" cy="103650"/>
            </a:xfrm>
            <a:custGeom>
              <a:avLst/>
              <a:gdLst/>
              <a:ahLst/>
              <a:cxnLst/>
              <a:rect l="l" t="t" r="r" b="b"/>
              <a:pathLst>
                <a:path w="4146" h="4146" extrusionOk="0">
                  <a:moveTo>
                    <a:pt x="4087" y="2102"/>
                  </a:moveTo>
                  <a:cubicBezTo>
                    <a:pt x="4087" y="3269"/>
                    <a:pt x="3211" y="4145"/>
                    <a:pt x="2044" y="4145"/>
                  </a:cubicBezTo>
                  <a:cubicBezTo>
                    <a:pt x="877" y="4145"/>
                    <a:pt x="1" y="3211"/>
                    <a:pt x="1" y="2044"/>
                  </a:cubicBezTo>
                  <a:cubicBezTo>
                    <a:pt x="1" y="935"/>
                    <a:pt x="935" y="1"/>
                    <a:pt x="2102" y="59"/>
                  </a:cubicBezTo>
                  <a:cubicBezTo>
                    <a:pt x="3211" y="59"/>
                    <a:pt x="4145" y="935"/>
                    <a:pt x="4087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272;p2"/>
            <p:cNvSpPr/>
            <p:nvPr/>
          </p:nvSpPr>
          <p:spPr>
            <a:xfrm>
              <a:off x="1653200" y="1932325"/>
              <a:ext cx="102175" cy="103625"/>
            </a:xfrm>
            <a:custGeom>
              <a:avLst/>
              <a:gdLst/>
              <a:ahLst/>
              <a:cxnLst/>
              <a:rect l="l" t="t" r="r" b="b"/>
              <a:pathLst>
                <a:path w="4087" h="4145" extrusionOk="0">
                  <a:moveTo>
                    <a:pt x="1985" y="4086"/>
                  </a:moveTo>
                  <a:cubicBezTo>
                    <a:pt x="818" y="4086"/>
                    <a:pt x="0" y="3152"/>
                    <a:pt x="0" y="1985"/>
                  </a:cubicBezTo>
                  <a:cubicBezTo>
                    <a:pt x="59" y="876"/>
                    <a:pt x="993" y="0"/>
                    <a:pt x="2160" y="58"/>
                  </a:cubicBezTo>
                  <a:cubicBezTo>
                    <a:pt x="3269" y="117"/>
                    <a:pt x="4086" y="992"/>
                    <a:pt x="4086" y="2160"/>
                  </a:cubicBezTo>
                  <a:cubicBezTo>
                    <a:pt x="4028" y="3269"/>
                    <a:pt x="3152" y="4144"/>
                    <a:pt x="1985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273;p2"/>
            <p:cNvSpPr/>
            <p:nvPr/>
          </p:nvSpPr>
          <p:spPr>
            <a:xfrm>
              <a:off x="6067475" y="2673625"/>
              <a:ext cx="100700" cy="100700"/>
            </a:xfrm>
            <a:custGeom>
              <a:avLst/>
              <a:gdLst/>
              <a:ahLst/>
              <a:cxnLst/>
              <a:rect l="l" t="t" r="r" b="b"/>
              <a:pathLst>
                <a:path w="4028" h="4028" extrusionOk="0">
                  <a:moveTo>
                    <a:pt x="2043" y="4028"/>
                  </a:moveTo>
                  <a:cubicBezTo>
                    <a:pt x="934" y="4028"/>
                    <a:pt x="0" y="3152"/>
                    <a:pt x="0" y="2043"/>
                  </a:cubicBezTo>
                  <a:cubicBezTo>
                    <a:pt x="0" y="934"/>
                    <a:pt x="876" y="0"/>
                    <a:pt x="2043" y="59"/>
                  </a:cubicBezTo>
                  <a:cubicBezTo>
                    <a:pt x="3152" y="59"/>
                    <a:pt x="4028" y="934"/>
                    <a:pt x="4028" y="2043"/>
                  </a:cubicBezTo>
                  <a:cubicBezTo>
                    <a:pt x="4028" y="3152"/>
                    <a:pt x="3152" y="4028"/>
                    <a:pt x="2043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274;p2"/>
            <p:cNvSpPr/>
            <p:nvPr/>
          </p:nvSpPr>
          <p:spPr>
            <a:xfrm>
              <a:off x="5088300" y="4636325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876" y="4028"/>
                    <a:pt x="1" y="3153"/>
                    <a:pt x="1" y="1985"/>
                  </a:cubicBezTo>
                  <a:cubicBezTo>
                    <a:pt x="1" y="876"/>
                    <a:pt x="876" y="1"/>
                    <a:pt x="1985" y="1"/>
                  </a:cubicBezTo>
                  <a:cubicBezTo>
                    <a:pt x="3153" y="1"/>
                    <a:pt x="4028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275;p2"/>
            <p:cNvSpPr/>
            <p:nvPr/>
          </p:nvSpPr>
          <p:spPr>
            <a:xfrm>
              <a:off x="1899825" y="1443475"/>
              <a:ext cx="102150" cy="102150"/>
            </a:xfrm>
            <a:custGeom>
              <a:avLst/>
              <a:gdLst/>
              <a:ahLst/>
              <a:cxnLst/>
              <a:rect l="l" t="t" r="r" b="b"/>
              <a:pathLst>
                <a:path w="4086" h="4086" extrusionOk="0">
                  <a:moveTo>
                    <a:pt x="2101" y="58"/>
                  </a:moveTo>
                  <a:cubicBezTo>
                    <a:pt x="3210" y="58"/>
                    <a:pt x="4086" y="992"/>
                    <a:pt x="4028" y="2101"/>
                  </a:cubicBezTo>
                  <a:cubicBezTo>
                    <a:pt x="4028" y="3210"/>
                    <a:pt x="3094" y="4086"/>
                    <a:pt x="1926" y="4086"/>
                  </a:cubicBezTo>
                  <a:cubicBezTo>
                    <a:pt x="817" y="4028"/>
                    <a:pt x="0" y="3094"/>
                    <a:pt x="58" y="1985"/>
                  </a:cubicBezTo>
                  <a:cubicBezTo>
                    <a:pt x="58" y="876"/>
                    <a:pt x="992" y="0"/>
                    <a:pt x="2101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276;p2"/>
            <p:cNvSpPr/>
            <p:nvPr/>
          </p:nvSpPr>
          <p:spPr>
            <a:xfrm>
              <a:off x="6066000" y="2917325"/>
              <a:ext cx="102175" cy="100700"/>
            </a:xfrm>
            <a:custGeom>
              <a:avLst/>
              <a:gdLst/>
              <a:ahLst/>
              <a:cxnLst/>
              <a:rect l="l" t="t" r="r" b="b"/>
              <a:pathLst>
                <a:path w="4087" h="4028" extrusionOk="0">
                  <a:moveTo>
                    <a:pt x="4028" y="2043"/>
                  </a:moveTo>
                  <a:cubicBezTo>
                    <a:pt x="4028" y="3094"/>
                    <a:pt x="3094" y="4028"/>
                    <a:pt x="1985" y="3969"/>
                  </a:cubicBezTo>
                  <a:cubicBezTo>
                    <a:pt x="935" y="3969"/>
                    <a:pt x="1" y="3035"/>
                    <a:pt x="59" y="1926"/>
                  </a:cubicBezTo>
                  <a:cubicBezTo>
                    <a:pt x="118" y="876"/>
                    <a:pt x="993" y="0"/>
                    <a:pt x="2044" y="0"/>
                  </a:cubicBezTo>
                  <a:cubicBezTo>
                    <a:pt x="3153" y="0"/>
                    <a:pt x="4087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277;p2"/>
            <p:cNvSpPr/>
            <p:nvPr/>
          </p:nvSpPr>
          <p:spPr>
            <a:xfrm>
              <a:off x="2878975" y="4878575"/>
              <a:ext cx="100725" cy="100700"/>
            </a:xfrm>
            <a:custGeom>
              <a:avLst/>
              <a:gdLst/>
              <a:ahLst/>
              <a:cxnLst/>
              <a:rect l="l" t="t" r="r" b="b"/>
              <a:pathLst>
                <a:path w="4029" h="4028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935" y="4028"/>
                    <a:pt x="1" y="3094"/>
                    <a:pt x="59" y="1985"/>
                  </a:cubicBezTo>
                  <a:cubicBezTo>
                    <a:pt x="59" y="934"/>
                    <a:pt x="935" y="58"/>
                    <a:pt x="1985" y="0"/>
                  </a:cubicBezTo>
                  <a:cubicBezTo>
                    <a:pt x="3094" y="0"/>
                    <a:pt x="4028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" name="Google Shape;278;p2"/>
            <p:cNvSpPr/>
            <p:nvPr/>
          </p:nvSpPr>
          <p:spPr>
            <a:xfrm>
              <a:off x="3862525" y="465750"/>
              <a:ext cx="100700" cy="100725"/>
            </a:xfrm>
            <a:custGeom>
              <a:avLst/>
              <a:gdLst/>
              <a:ahLst/>
              <a:cxnLst/>
              <a:rect l="l" t="t" r="r" b="b"/>
              <a:pathLst>
                <a:path w="4028" h="4029" extrusionOk="0">
                  <a:moveTo>
                    <a:pt x="4028" y="1985"/>
                  </a:moveTo>
                  <a:cubicBezTo>
                    <a:pt x="4028" y="3094"/>
                    <a:pt x="3094" y="4028"/>
                    <a:pt x="1985" y="3970"/>
                  </a:cubicBezTo>
                  <a:cubicBezTo>
                    <a:pt x="934" y="3970"/>
                    <a:pt x="0" y="3094"/>
                    <a:pt x="0" y="1985"/>
                  </a:cubicBezTo>
                  <a:cubicBezTo>
                    <a:pt x="0" y="935"/>
                    <a:pt x="934" y="1"/>
                    <a:pt x="1985" y="1"/>
                  </a:cubicBezTo>
                  <a:cubicBezTo>
                    <a:pt x="3036" y="1"/>
                    <a:pt x="3970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" name="Google Shape;279;p2"/>
            <p:cNvSpPr/>
            <p:nvPr/>
          </p:nvSpPr>
          <p:spPr>
            <a:xfrm>
              <a:off x="3615900" y="465750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2044" y="4028"/>
                  </a:moveTo>
                  <a:cubicBezTo>
                    <a:pt x="935" y="4028"/>
                    <a:pt x="1" y="3094"/>
                    <a:pt x="1" y="2044"/>
                  </a:cubicBezTo>
                  <a:cubicBezTo>
                    <a:pt x="1" y="935"/>
                    <a:pt x="935" y="1"/>
                    <a:pt x="2044" y="1"/>
                  </a:cubicBezTo>
                  <a:cubicBezTo>
                    <a:pt x="3094" y="1"/>
                    <a:pt x="3970" y="876"/>
                    <a:pt x="4028" y="1985"/>
                  </a:cubicBezTo>
                  <a:cubicBezTo>
                    <a:pt x="4028" y="3036"/>
                    <a:pt x="3153" y="3970"/>
                    <a:pt x="2044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" name="Google Shape;280;p2"/>
            <p:cNvSpPr/>
            <p:nvPr/>
          </p:nvSpPr>
          <p:spPr>
            <a:xfrm>
              <a:off x="2143500" y="4389725"/>
              <a:ext cx="100725" cy="99250"/>
            </a:xfrm>
            <a:custGeom>
              <a:avLst/>
              <a:gdLst/>
              <a:ahLst/>
              <a:cxnLst/>
              <a:rect l="l" t="t" r="r" b="b"/>
              <a:pathLst>
                <a:path w="4029" h="3970" extrusionOk="0">
                  <a:moveTo>
                    <a:pt x="3970" y="1985"/>
                  </a:moveTo>
                  <a:cubicBezTo>
                    <a:pt x="4028" y="3035"/>
                    <a:pt x="3095" y="3969"/>
                    <a:pt x="1986" y="3969"/>
                  </a:cubicBezTo>
                  <a:cubicBezTo>
                    <a:pt x="935" y="3969"/>
                    <a:pt x="59" y="3094"/>
                    <a:pt x="1" y="2043"/>
                  </a:cubicBezTo>
                  <a:cubicBezTo>
                    <a:pt x="1" y="934"/>
                    <a:pt x="935" y="0"/>
                    <a:pt x="1986" y="0"/>
                  </a:cubicBezTo>
                  <a:cubicBezTo>
                    <a:pt x="3036" y="0"/>
                    <a:pt x="3970" y="876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" name="Google Shape;281;p2"/>
            <p:cNvSpPr/>
            <p:nvPr/>
          </p:nvSpPr>
          <p:spPr>
            <a:xfrm>
              <a:off x="1654650" y="3652775"/>
              <a:ext cx="99250" cy="100725"/>
            </a:xfrm>
            <a:custGeom>
              <a:avLst/>
              <a:gdLst/>
              <a:ahLst/>
              <a:cxnLst/>
              <a:rect l="l" t="t" r="r" b="b"/>
              <a:pathLst>
                <a:path w="3970" h="4029" extrusionOk="0">
                  <a:moveTo>
                    <a:pt x="1985" y="59"/>
                  </a:moveTo>
                  <a:cubicBezTo>
                    <a:pt x="3036" y="1"/>
                    <a:pt x="3970" y="935"/>
                    <a:pt x="3970" y="2044"/>
                  </a:cubicBezTo>
                  <a:cubicBezTo>
                    <a:pt x="3970" y="3095"/>
                    <a:pt x="3094" y="4028"/>
                    <a:pt x="1985" y="4028"/>
                  </a:cubicBezTo>
                  <a:cubicBezTo>
                    <a:pt x="935" y="4028"/>
                    <a:pt x="1" y="3095"/>
                    <a:pt x="1" y="1986"/>
                  </a:cubicBezTo>
                  <a:cubicBezTo>
                    <a:pt x="1" y="935"/>
                    <a:pt x="876" y="59"/>
                    <a:pt x="198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" name="Google Shape;282;p2"/>
            <p:cNvSpPr/>
            <p:nvPr/>
          </p:nvSpPr>
          <p:spPr>
            <a:xfrm>
              <a:off x="6067475" y="2428475"/>
              <a:ext cx="99250" cy="99250"/>
            </a:xfrm>
            <a:custGeom>
              <a:avLst/>
              <a:gdLst/>
              <a:ahLst/>
              <a:cxnLst/>
              <a:rect l="l" t="t" r="r" b="b"/>
              <a:pathLst>
                <a:path w="3970" h="3970" extrusionOk="0">
                  <a:moveTo>
                    <a:pt x="1985" y="0"/>
                  </a:moveTo>
                  <a:cubicBezTo>
                    <a:pt x="3035" y="0"/>
                    <a:pt x="3911" y="876"/>
                    <a:pt x="3969" y="1926"/>
                  </a:cubicBezTo>
                  <a:cubicBezTo>
                    <a:pt x="3969" y="2977"/>
                    <a:pt x="3094" y="3911"/>
                    <a:pt x="2043" y="3911"/>
                  </a:cubicBezTo>
                  <a:cubicBezTo>
                    <a:pt x="992" y="3969"/>
                    <a:pt x="59" y="3035"/>
                    <a:pt x="59" y="1985"/>
                  </a:cubicBezTo>
                  <a:cubicBezTo>
                    <a:pt x="0" y="934"/>
                    <a:pt x="934" y="58"/>
                    <a:pt x="198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83;p2"/>
            <p:cNvSpPr/>
            <p:nvPr/>
          </p:nvSpPr>
          <p:spPr>
            <a:xfrm>
              <a:off x="4841675" y="709450"/>
              <a:ext cx="99275" cy="99250"/>
            </a:xfrm>
            <a:custGeom>
              <a:avLst/>
              <a:gdLst/>
              <a:ahLst/>
              <a:cxnLst/>
              <a:rect l="l" t="t" r="r" b="b"/>
              <a:pathLst>
                <a:path w="3971" h="3970" extrusionOk="0">
                  <a:moveTo>
                    <a:pt x="3970" y="1985"/>
                  </a:moveTo>
                  <a:cubicBezTo>
                    <a:pt x="3970" y="3036"/>
                    <a:pt x="3036" y="3970"/>
                    <a:pt x="1986" y="3970"/>
                  </a:cubicBezTo>
                  <a:cubicBezTo>
                    <a:pt x="935" y="3911"/>
                    <a:pt x="1" y="2978"/>
                    <a:pt x="59" y="1927"/>
                  </a:cubicBezTo>
                  <a:cubicBezTo>
                    <a:pt x="59" y="876"/>
                    <a:pt x="993" y="1"/>
                    <a:pt x="2044" y="1"/>
                  </a:cubicBezTo>
                  <a:cubicBezTo>
                    <a:pt x="3095" y="1"/>
                    <a:pt x="3970" y="935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84;p2"/>
            <p:cNvSpPr/>
            <p:nvPr/>
          </p:nvSpPr>
          <p:spPr>
            <a:xfrm>
              <a:off x="5825225" y="1691525"/>
              <a:ext cx="99250" cy="99275"/>
            </a:xfrm>
            <a:custGeom>
              <a:avLst/>
              <a:gdLst/>
              <a:ahLst/>
              <a:cxnLst/>
              <a:rect l="l" t="t" r="r" b="b"/>
              <a:pathLst>
                <a:path w="3970" h="3971" extrusionOk="0">
                  <a:moveTo>
                    <a:pt x="1985" y="3970"/>
                  </a:moveTo>
                  <a:cubicBezTo>
                    <a:pt x="876" y="3970"/>
                    <a:pt x="1" y="3036"/>
                    <a:pt x="1" y="1986"/>
                  </a:cubicBezTo>
                  <a:cubicBezTo>
                    <a:pt x="1" y="935"/>
                    <a:pt x="935" y="1"/>
                    <a:pt x="1985" y="59"/>
                  </a:cubicBezTo>
                  <a:cubicBezTo>
                    <a:pt x="3036" y="59"/>
                    <a:pt x="3970" y="993"/>
                    <a:pt x="3970" y="2044"/>
                  </a:cubicBezTo>
                  <a:cubicBezTo>
                    <a:pt x="3911" y="3095"/>
                    <a:pt x="3036" y="3970"/>
                    <a:pt x="198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85;p2"/>
            <p:cNvSpPr/>
            <p:nvPr/>
          </p:nvSpPr>
          <p:spPr>
            <a:xfrm>
              <a:off x="4106225" y="465750"/>
              <a:ext cx="97800" cy="99250"/>
            </a:xfrm>
            <a:custGeom>
              <a:avLst/>
              <a:gdLst/>
              <a:ahLst/>
              <a:cxnLst/>
              <a:rect l="l" t="t" r="r" b="b"/>
              <a:pathLst>
                <a:path w="3912" h="3970" extrusionOk="0">
                  <a:moveTo>
                    <a:pt x="3911" y="1985"/>
                  </a:moveTo>
                  <a:cubicBezTo>
                    <a:pt x="3911" y="3036"/>
                    <a:pt x="3035" y="3970"/>
                    <a:pt x="1985" y="3970"/>
                  </a:cubicBezTo>
                  <a:cubicBezTo>
                    <a:pt x="934" y="3970"/>
                    <a:pt x="0" y="3036"/>
                    <a:pt x="0" y="1985"/>
                  </a:cubicBezTo>
                  <a:cubicBezTo>
                    <a:pt x="0" y="935"/>
                    <a:pt x="876" y="59"/>
                    <a:pt x="1926" y="59"/>
                  </a:cubicBezTo>
                  <a:cubicBezTo>
                    <a:pt x="2977" y="1"/>
                    <a:pt x="3911" y="935"/>
                    <a:pt x="3911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86;p2"/>
            <p:cNvSpPr/>
            <p:nvPr/>
          </p:nvSpPr>
          <p:spPr>
            <a:xfrm>
              <a:off x="2393050" y="4634875"/>
              <a:ext cx="94875" cy="96325"/>
            </a:xfrm>
            <a:custGeom>
              <a:avLst/>
              <a:gdLst/>
              <a:ahLst/>
              <a:cxnLst/>
              <a:rect l="l" t="t" r="r" b="b"/>
              <a:pathLst>
                <a:path w="3795" h="3853" extrusionOk="0">
                  <a:moveTo>
                    <a:pt x="3794" y="1868"/>
                  </a:moveTo>
                  <a:cubicBezTo>
                    <a:pt x="3794" y="2977"/>
                    <a:pt x="2977" y="3794"/>
                    <a:pt x="1926" y="3794"/>
                  </a:cubicBezTo>
                  <a:cubicBezTo>
                    <a:pt x="817" y="3853"/>
                    <a:pt x="0" y="2977"/>
                    <a:pt x="0" y="1868"/>
                  </a:cubicBezTo>
                  <a:cubicBezTo>
                    <a:pt x="0" y="817"/>
                    <a:pt x="817" y="0"/>
                    <a:pt x="1926" y="0"/>
                  </a:cubicBezTo>
                  <a:cubicBezTo>
                    <a:pt x="2977" y="0"/>
                    <a:pt x="3794" y="817"/>
                    <a:pt x="3794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87;p2"/>
            <p:cNvSpPr/>
            <p:nvPr/>
          </p:nvSpPr>
          <p:spPr>
            <a:xfrm>
              <a:off x="6068925" y="3165400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3853" y="1985"/>
                  </a:moveTo>
                  <a:cubicBezTo>
                    <a:pt x="3853" y="3035"/>
                    <a:pt x="2977" y="3853"/>
                    <a:pt x="1927" y="3853"/>
                  </a:cubicBezTo>
                  <a:cubicBezTo>
                    <a:pt x="818" y="3853"/>
                    <a:pt x="1" y="2977"/>
                    <a:pt x="59" y="1868"/>
                  </a:cubicBezTo>
                  <a:cubicBezTo>
                    <a:pt x="59" y="817"/>
                    <a:pt x="934" y="0"/>
                    <a:pt x="1985" y="0"/>
                  </a:cubicBezTo>
                  <a:cubicBezTo>
                    <a:pt x="3036" y="59"/>
                    <a:pt x="3853" y="934"/>
                    <a:pt x="3853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88;p2"/>
            <p:cNvSpPr/>
            <p:nvPr/>
          </p:nvSpPr>
          <p:spPr>
            <a:xfrm>
              <a:off x="3370750" y="467225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1868" y="3853"/>
                  </a:moveTo>
                  <a:cubicBezTo>
                    <a:pt x="818" y="3794"/>
                    <a:pt x="0" y="2977"/>
                    <a:pt x="59" y="1868"/>
                  </a:cubicBezTo>
                  <a:cubicBezTo>
                    <a:pt x="59" y="817"/>
                    <a:pt x="934" y="0"/>
                    <a:pt x="1985" y="59"/>
                  </a:cubicBezTo>
                  <a:cubicBezTo>
                    <a:pt x="3094" y="59"/>
                    <a:pt x="3853" y="934"/>
                    <a:pt x="3853" y="1985"/>
                  </a:cubicBezTo>
                  <a:cubicBezTo>
                    <a:pt x="3795" y="3094"/>
                    <a:pt x="2977" y="3853"/>
                    <a:pt x="1868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" name="Google Shape;289;p2"/>
            <p:cNvSpPr/>
            <p:nvPr/>
          </p:nvSpPr>
          <p:spPr>
            <a:xfrm>
              <a:off x="5828150" y="3902325"/>
              <a:ext cx="93425" cy="94875"/>
            </a:xfrm>
            <a:custGeom>
              <a:avLst/>
              <a:gdLst/>
              <a:ahLst/>
              <a:cxnLst/>
              <a:rect l="l" t="t" r="r" b="b"/>
              <a:pathLst>
                <a:path w="3737" h="3795" extrusionOk="0">
                  <a:moveTo>
                    <a:pt x="3736" y="1926"/>
                  </a:moveTo>
                  <a:cubicBezTo>
                    <a:pt x="3736" y="3036"/>
                    <a:pt x="2861" y="3794"/>
                    <a:pt x="1810" y="3794"/>
                  </a:cubicBezTo>
                  <a:cubicBezTo>
                    <a:pt x="759" y="3736"/>
                    <a:pt x="0" y="2919"/>
                    <a:pt x="0" y="1926"/>
                  </a:cubicBezTo>
                  <a:cubicBezTo>
                    <a:pt x="0" y="817"/>
                    <a:pt x="876" y="0"/>
                    <a:pt x="1927" y="59"/>
                  </a:cubicBezTo>
                  <a:cubicBezTo>
                    <a:pt x="2977" y="59"/>
                    <a:pt x="3736" y="876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90;p2"/>
            <p:cNvSpPr/>
            <p:nvPr/>
          </p:nvSpPr>
          <p:spPr>
            <a:xfrm>
              <a:off x="1899825" y="4146025"/>
              <a:ext cx="94875" cy="94875"/>
            </a:xfrm>
            <a:custGeom>
              <a:avLst/>
              <a:gdLst/>
              <a:ahLst/>
              <a:cxnLst/>
              <a:rect l="l" t="t" r="r" b="b"/>
              <a:pathLst>
                <a:path w="3795" h="3795" extrusionOk="0">
                  <a:moveTo>
                    <a:pt x="3794" y="1926"/>
                  </a:moveTo>
                  <a:cubicBezTo>
                    <a:pt x="3736" y="2977"/>
                    <a:pt x="2919" y="3794"/>
                    <a:pt x="1810" y="3794"/>
                  </a:cubicBezTo>
                  <a:cubicBezTo>
                    <a:pt x="759" y="3736"/>
                    <a:pt x="0" y="2919"/>
                    <a:pt x="0" y="1810"/>
                  </a:cubicBezTo>
                  <a:cubicBezTo>
                    <a:pt x="58" y="759"/>
                    <a:pt x="876" y="0"/>
                    <a:pt x="1868" y="0"/>
                  </a:cubicBezTo>
                  <a:cubicBezTo>
                    <a:pt x="2977" y="0"/>
                    <a:pt x="3794" y="817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91;p2"/>
            <p:cNvSpPr/>
            <p:nvPr/>
          </p:nvSpPr>
          <p:spPr>
            <a:xfrm>
              <a:off x="2639650" y="712375"/>
              <a:ext cx="94875" cy="93425"/>
            </a:xfrm>
            <a:custGeom>
              <a:avLst/>
              <a:gdLst/>
              <a:ahLst/>
              <a:cxnLst/>
              <a:rect l="l" t="t" r="r" b="b"/>
              <a:pathLst>
                <a:path w="3795" h="3737" extrusionOk="0">
                  <a:moveTo>
                    <a:pt x="1927" y="3736"/>
                  </a:moveTo>
                  <a:cubicBezTo>
                    <a:pt x="876" y="3736"/>
                    <a:pt x="59" y="2919"/>
                    <a:pt x="59" y="1868"/>
                  </a:cubicBezTo>
                  <a:cubicBezTo>
                    <a:pt x="1" y="818"/>
                    <a:pt x="818" y="0"/>
                    <a:pt x="1869" y="0"/>
                  </a:cubicBezTo>
                  <a:cubicBezTo>
                    <a:pt x="2919" y="0"/>
                    <a:pt x="3737" y="818"/>
                    <a:pt x="3737" y="1810"/>
                  </a:cubicBezTo>
                  <a:cubicBezTo>
                    <a:pt x="3795" y="2861"/>
                    <a:pt x="2978" y="3678"/>
                    <a:pt x="1927" y="37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" name="Google Shape;292;p2"/>
            <p:cNvSpPr/>
            <p:nvPr/>
          </p:nvSpPr>
          <p:spPr>
            <a:xfrm>
              <a:off x="6070375" y="2184775"/>
              <a:ext cx="93425" cy="91950"/>
            </a:xfrm>
            <a:custGeom>
              <a:avLst/>
              <a:gdLst/>
              <a:ahLst/>
              <a:cxnLst/>
              <a:rect l="l" t="t" r="r" b="b"/>
              <a:pathLst>
                <a:path w="3737" h="3678" extrusionOk="0">
                  <a:moveTo>
                    <a:pt x="3737" y="1868"/>
                  </a:moveTo>
                  <a:cubicBezTo>
                    <a:pt x="3737" y="2860"/>
                    <a:pt x="2861" y="3678"/>
                    <a:pt x="1869" y="3678"/>
                  </a:cubicBezTo>
                  <a:cubicBezTo>
                    <a:pt x="876" y="3678"/>
                    <a:pt x="1" y="2802"/>
                    <a:pt x="59" y="1810"/>
                  </a:cubicBezTo>
                  <a:cubicBezTo>
                    <a:pt x="59" y="817"/>
                    <a:pt x="935" y="0"/>
                    <a:pt x="1927" y="0"/>
                  </a:cubicBezTo>
                  <a:cubicBezTo>
                    <a:pt x="2919" y="59"/>
                    <a:pt x="3737" y="876"/>
                    <a:pt x="3737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" name="Google Shape;293;p2"/>
            <p:cNvSpPr/>
            <p:nvPr/>
          </p:nvSpPr>
          <p:spPr>
            <a:xfrm>
              <a:off x="3862525" y="5129550"/>
              <a:ext cx="91950" cy="91975"/>
            </a:xfrm>
            <a:custGeom>
              <a:avLst/>
              <a:gdLst/>
              <a:ahLst/>
              <a:cxnLst/>
              <a:rect l="l" t="t" r="r" b="b"/>
              <a:pathLst>
                <a:path w="3678" h="3679" extrusionOk="0">
                  <a:moveTo>
                    <a:pt x="3678" y="1869"/>
                  </a:moveTo>
                  <a:cubicBezTo>
                    <a:pt x="3678" y="2861"/>
                    <a:pt x="2860" y="3678"/>
                    <a:pt x="1868" y="3678"/>
                  </a:cubicBezTo>
                  <a:cubicBezTo>
                    <a:pt x="876" y="3678"/>
                    <a:pt x="0" y="2803"/>
                    <a:pt x="0" y="1810"/>
                  </a:cubicBezTo>
                  <a:cubicBezTo>
                    <a:pt x="59" y="818"/>
                    <a:pt x="934" y="1"/>
                    <a:pt x="1868" y="59"/>
                  </a:cubicBezTo>
                  <a:cubicBezTo>
                    <a:pt x="2860" y="59"/>
                    <a:pt x="3678" y="876"/>
                    <a:pt x="3678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94;p2"/>
            <p:cNvSpPr/>
            <p:nvPr/>
          </p:nvSpPr>
          <p:spPr>
            <a:xfrm>
              <a:off x="4357200" y="470125"/>
              <a:ext cx="91975" cy="91975"/>
            </a:xfrm>
            <a:custGeom>
              <a:avLst/>
              <a:gdLst/>
              <a:ahLst/>
              <a:cxnLst/>
              <a:rect l="l" t="t" r="r" b="b"/>
              <a:pathLst>
                <a:path w="3679" h="3679" extrusionOk="0">
                  <a:moveTo>
                    <a:pt x="3620" y="1810"/>
                  </a:moveTo>
                  <a:cubicBezTo>
                    <a:pt x="3678" y="2744"/>
                    <a:pt x="2861" y="3620"/>
                    <a:pt x="1869" y="3678"/>
                  </a:cubicBezTo>
                  <a:cubicBezTo>
                    <a:pt x="876" y="3678"/>
                    <a:pt x="1" y="2803"/>
                    <a:pt x="1" y="1810"/>
                  </a:cubicBezTo>
                  <a:cubicBezTo>
                    <a:pt x="1" y="876"/>
                    <a:pt x="818" y="1"/>
                    <a:pt x="1810" y="1"/>
                  </a:cubicBezTo>
                  <a:cubicBezTo>
                    <a:pt x="2744" y="1"/>
                    <a:pt x="3620" y="818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" name="Google Shape;295;p2"/>
            <p:cNvSpPr/>
            <p:nvPr/>
          </p:nvSpPr>
          <p:spPr>
            <a:xfrm>
              <a:off x="3620275" y="5131025"/>
              <a:ext cx="91975" cy="90500"/>
            </a:xfrm>
            <a:custGeom>
              <a:avLst/>
              <a:gdLst/>
              <a:ahLst/>
              <a:cxnLst/>
              <a:rect l="l" t="t" r="r" b="b"/>
              <a:pathLst>
                <a:path w="3679" h="3620" extrusionOk="0">
                  <a:moveTo>
                    <a:pt x="1869" y="3619"/>
                  </a:moveTo>
                  <a:cubicBezTo>
                    <a:pt x="876" y="3619"/>
                    <a:pt x="1" y="2744"/>
                    <a:pt x="1" y="1810"/>
                  </a:cubicBezTo>
                  <a:cubicBezTo>
                    <a:pt x="1" y="817"/>
                    <a:pt x="876" y="0"/>
                    <a:pt x="1869" y="0"/>
                  </a:cubicBezTo>
                  <a:cubicBezTo>
                    <a:pt x="2803" y="0"/>
                    <a:pt x="3620" y="817"/>
                    <a:pt x="3620" y="1751"/>
                  </a:cubicBezTo>
                  <a:cubicBezTo>
                    <a:pt x="3678" y="2744"/>
                    <a:pt x="2803" y="3619"/>
                    <a:pt x="186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" name="Google Shape;296;p2"/>
            <p:cNvSpPr/>
            <p:nvPr/>
          </p:nvSpPr>
          <p:spPr>
            <a:xfrm>
              <a:off x="1412425" y="2921700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19" y="1810"/>
                  </a:moveTo>
                  <a:cubicBezTo>
                    <a:pt x="3619" y="2802"/>
                    <a:pt x="2802" y="3619"/>
                    <a:pt x="1810" y="3619"/>
                  </a:cubicBezTo>
                  <a:cubicBezTo>
                    <a:pt x="818" y="3619"/>
                    <a:pt x="0" y="2802"/>
                    <a:pt x="0" y="1810"/>
                  </a:cubicBezTo>
                  <a:cubicBezTo>
                    <a:pt x="0" y="876"/>
                    <a:pt x="818" y="59"/>
                    <a:pt x="1751" y="0"/>
                  </a:cubicBezTo>
                  <a:cubicBezTo>
                    <a:pt x="2744" y="0"/>
                    <a:pt x="3561" y="817"/>
                    <a:pt x="3619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" name="Google Shape;297;p2"/>
            <p:cNvSpPr/>
            <p:nvPr/>
          </p:nvSpPr>
          <p:spPr>
            <a:xfrm>
              <a:off x="4846075" y="4884400"/>
              <a:ext cx="91950" cy="90500"/>
            </a:xfrm>
            <a:custGeom>
              <a:avLst/>
              <a:gdLst/>
              <a:ahLst/>
              <a:cxnLst/>
              <a:rect l="l" t="t" r="r" b="b"/>
              <a:pathLst>
                <a:path w="3678" h="3620" extrusionOk="0">
                  <a:moveTo>
                    <a:pt x="1868" y="1"/>
                  </a:moveTo>
                  <a:cubicBezTo>
                    <a:pt x="2802" y="1"/>
                    <a:pt x="3677" y="876"/>
                    <a:pt x="3619" y="1810"/>
                  </a:cubicBezTo>
                  <a:cubicBezTo>
                    <a:pt x="3619" y="2802"/>
                    <a:pt x="2743" y="3620"/>
                    <a:pt x="1751" y="3620"/>
                  </a:cubicBezTo>
                  <a:cubicBezTo>
                    <a:pt x="817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" name="Google Shape;298;p2"/>
            <p:cNvSpPr/>
            <p:nvPr/>
          </p:nvSpPr>
          <p:spPr>
            <a:xfrm>
              <a:off x="1659025" y="1695925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20" y="1810"/>
                  </a:moveTo>
                  <a:cubicBezTo>
                    <a:pt x="3620" y="2802"/>
                    <a:pt x="2803" y="3619"/>
                    <a:pt x="1810" y="3619"/>
                  </a:cubicBezTo>
                  <a:cubicBezTo>
                    <a:pt x="818" y="3619"/>
                    <a:pt x="1" y="2802"/>
                    <a:pt x="1" y="1810"/>
                  </a:cubicBezTo>
                  <a:cubicBezTo>
                    <a:pt x="1" y="876"/>
                    <a:pt x="818" y="58"/>
                    <a:pt x="1752" y="0"/>
                  </a:cubicBezTo>
                  <a:cubicBezTo>
                    <a:pt x="2744" y="0"/>
                    <a:pt x="3562" y="817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99;p2"/>
            <p:cNvSpPr/>
            <p:nvPr/>
          </p:nvSpPr>
          <p:spPr>
            <a:xfrm>
              <a:off x="1412425" y="2675075"/>
              <a:ext cx="90500" cy="91975"/>
            </a:xfrm>
            <a:custGeom>
              <a:avLst/>
              <a:gdLst/>
              <a:ahLst/>
              <a:cxnLst/>
              <a:rect l="l" t="t" r="r" b="b"/>
              <a:pathLst>
                <a:path w="3620" h="3679" extrusionOk="0">
                  <a:moveTo>
                    <a:pt x="1810" y="1"/>
                  </a:moveTo>
                  <a:cubicBezTo>
                    <a:pt x="2802" y="59"/>
                    <a:pt x="3619" y="935"/>
                    <a:pt x="3619" y="1869"/>
                  </a:cubicBezTo>
                  <a:cubicBezTo>
                    <a:pt x="3561" y="2861"/>
                    <a:pt x="2685" y="3678"/>
                    <a:pt x="1751" y="3620"/>
                  </a:cubicBezTo>
                  <a:cubicBezTo>
                    <a:pt x="759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" name="Google Shape;300;p2"/>
            <p:cNvSpPr/>
            <p:nvPr/>
          </p:nvSpPr>
          <p:spPr>
            <a:xfrm>
              <a:off x="5340750" y="9619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2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744"/>
                    <a:pt x="1" y="1752"/>
                  </a:cubicBezTo>
                  <a:cubicBezTo>
                    <a:pt x="1" y="760"/>
                    <a:pt x="759" y="1"/>
                    <a:pt x="1752" y="1"/>
                  </a:cubicBezTo>
                  <a:cubicBezTo>
                    <a:pt x="2744" y="1"/>
                    <a:pt x="3503" y="760"/>
                    <a:pt x="3503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" name="Google Shape;301;p2"/>
            <p:cNvSpPr/>
            <p:nvPr/>
          </p:nvSpPr>
          <p:spPr>
            <a:xfrm>
              <a:off x="5584450" y="120852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1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685"/>
                    <a:pt x="1" y="1751"/>
                  </a:cubicBezTo>
                  <a:cubicBezTo>
                    <a:pt x="1" y="759"/>
                    <a:pt x="759" y="0"/>
                    <a:pt x="1752" y="0"/>
                  </a:cubicBezTo>
                  <a:cubicBezTo>
                    <a:pt x="2744" y="0"/>
                    <a:pt x="3503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" name="Google Shape;302;p2"/>
            <p:cNvSpPr/>
            <p:nvPr/>
          </p:nvSpPr>
          <p:spPr>
            <a:xfrm>
              <a:off x="3132900" y="4716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2" y="1751"/>
                  </a:moveTo>
                  <a:cubicBezTo>
                    <a:pt x="3502" y="2744"/>
                    <a:pt x="2744" y="3503"/>
                    <a:pt x="1751" y="3503"/>
                  </a:cubicBezTo>
                  <a:cubicBezTo>
                    <a:pt x="759" y="3503"/>
                    <a:pt x="0" y="2744"/>
                    <a:pt x="0" y="1751"/>
                  </a:cubicBezTo>
                  <a:cubicBezTo>
                    <a:pt x="0" y="817"/>
                    <a:pt x="759" y="0"/>
                    <a:pt x="1751" y="0"/>
                  </a:cubicBezTo>
                  <a:cubicBezTo>
                    <a:pt x="2685" y="0"/>
                    <a:pt x="3502" y="759"/>
                    <a:pt x="3502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" name="Google Shape;303;p2"/>
            <p:cNvSpPr/>
            <p:nvPr/>
          </p:nvSpPr>
          <p:spPr>
            <a:xfrm>
              <a:off x="6073300" y="341347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1752" y="3502"/>
                  </a:moveTo>
                  <a:cubicBezTo>
                    <a:pt x="759" y="3502"/>
                    <a:pt x="1" y="2685"/>
                    <a:pt x="1" y="1751"/>
                  </a:cubicBezTo>
                  <a:cubicBezTo>
                    <a:pt x="1" y="759"/>
                    <a:pt x="818" y="0"/>
                    <a:pt x="1810" y="0"/>
                  </a:cubicBezTo>
                  <a:cubicBezTo>
                    <a:pt x="2744" y="0"/>
                    <a:pt x="3503" y="759"/>
                    <a:pt x="3503" y="1751"/>
                  </a:cubicBezTo>
                  <a:cubicBezTo>
                    <a:pt x="3503" y="2744"/>
                    <a:pt x="2744" y="3502"/>
                    <a:pt x="1752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" name="Google Shape;304;p2"/>
            <p:cNvSpPr/>
            <p:nvPr/>
          </p:nvSpPr>
          <p:spPr>
            <a:xfrm>
              <a:off x="1413875" y="2434300"/>
              <a:ext cx="87575" cy="86125"/>
            </a:xfrm>
            <a:custGeom>
              <a:avLst/>
              <a:gdLst/>
              <a:ahLst/>
              <a:cxnLst/>
              <a:rect l="l" t="t" r="r" b="b"/>
              <a:pathLst>
                <a:path w="3503" h="3445" extrusionOk="0">
                  <a:moveTo>
                    <a:pt x="1752" y="3444"/>
                  </a:moveTo>
                  <a:cubicBezTo>
                    <a:pt x="760" y="3444"/>
                    <a:pt x="1" y="2744"/>
                    <a:pt x="1" y="1752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744" y="1"/>
                    <a:pt x="3445" y="759"/>
                    <a:pt x="3503" y="1693"/>
                  </a:cubicBezTo>
                  <a:cubicBezTo>
                    <a:pt x="3503" y="2686"/>
                    <a:pt x="2744" y="3444"/>
                    <a:pt x="1752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" name="Google Shape;305;p2"/>
            <p:cNvSpPr/>
            <p:nvPr/>
          </p:nvSpPr>
          <p:spPr>
            <a:xfrm>
              <a:off x="4112050" y="5131025"/>
              <a:ext cx="87575" cy="89025"/>
            </a:xfrm>
            <a:custGeom>
              <a:avLst/>
              <a:gdLst/>
              <a:ahLst/>
              <a:cxnLst/>
              <a:rect l="l" t="t" r="r" b="b"/>
              <a:pathLst>
                <a:path w="3503" h="3561" extrusionOk="0">
                  <a:moveTo>
                    <a:pt x="3503" y="1751"/>
                  </a:moveTo>
                  <a:cubicBezTo>
                    <a:pt x="3503" y="2744"/>
                    <a:pt x="2744" y="3561"/>
                    <a:pt x="1752" y="3561"/>
                  </a:cubicBezTo>
                  <a:cubicBezTo>
                    <a:pt x="760" y="3561"/>
                    <a:pt x="1" y="2802"/>
                    <a:pt x="1" y="1810"/>
                  </a:cubicBezTo>
                  <a:cubicBezTo>
                    <a:pt x="1" y="817"/>
                    <a:pt x="701" y="59"/>
                    <a:pt x="1693" y="59"/>
                  </a:cubicBezTo>
                  <a:cubicBezTo>
                    <a:pt x="2686" y="0"/>
                    <a:pt x="3445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" name="Google Shape;306;p2"/>
            <p:cNvSpPr/>
            <p:nvPr/>
          </p:nvSpPr>
          <p:spPr>
            <a:xfrm>
              <a:off x="1413875" y="317122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5"/>
                    <a:pt x="1693" y="3445"/>
                  </a:cubicBezTo>
                  <a:cubicBezTo>
                    <a:pt x="760" y="3386"/>
                    <a:pt x="1" y="2627"/>
                    <a:pt x="59" y="1693"/>
                  </a:cubicBezTo>
                  <a:cubicBezTo>
                    <a:pt x="59" y="759"/>
                    <a:pt x="818" y="1"/>
                    <a:pt x="1752" y="1"/>
                  </a:cubicBezTo>
                  <a:cubicBezTo>
                    <a:pt x="2744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" name="Google Shape;307;p2"/>
            <p:cNvSpPr/>
            <p:nvPr/>
          </p:nvSpPr>
          <p:spPr>
            <a:xfrm>
              <a:off x="3376575" y="513247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4"/>
                    <a:pt x="1752" y="3444"/>
                  </a:cubicBezTo>
                  <a:cubicBezTo>
                    <a:pt x="760" y="3444"/>
                    <a:pt x="1" y="2686"/>
                    <a:pt x="1" y="1693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686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" name="Google Shape;308;p2"/>
            <p:cNvSpPr/>
            <p:nvPr/>
          </p:nvSpPr>
          <p:spPr>
            <a:xfrm>
              <a:off x="2639650" y="4887325"/>
              <a:ext cx="86125" cy="84650"/>
            </a:xfrm>
            <a:custGeom>
              <a:avLst/>
              <a:gdLst/>
              <a:ahLst/>
              <a:cxnLst/>
              <a:rect l="l" t="t" r="r" b="b"/>
              <a:pathLst>
                <a:path w="3445" h="3386" extrusionOk="0">
                  <a:moveTo>
                    <a:pt x="3445" y="1693"/>
                  </a:moveTo>
                  <a:cubicBezTo>
                    <a:pt x="3445" y="2627"/>
                    <a:pt x="2628" y="3386"/>
                    <a:pt x="1694" y="3386"/>
                  </a:cubicBezTo>
                  <a:cubicBezTo>
                    <a:pt x="760" y="3327"/>
                    <a:pt x="1" y="2569"/>
                    <a:pt x="59" y="1635"/>
                  </a:cubicBezTo>
                  <a:cubicBezTo>
                    <a:pt x="59" y="701"/>
                    <a:pt x="818" y="0"/>
                    <a:pt x="1752" y="0"/>
                  </a:cubicBezTo>
                  <a:cubicBezTo>
                    <a:pt x="2686" y="0"/>
                    <a:pt x="3445" y="759"/>
                    <a:pt x="3445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" name="Google Shape;309;p2"/>
            <p:cNvSpPr/>
            <p:nvPr/>
          </p:nvSpPr>
          <p:spPr>
            <a:xfrm>
              <a:off x="1661950" y="3903775"/>
              <a:ext cx="84675" cy="86125"/>
            </a:xfrm>
            <a:custGeom>
              <a:avLst/>
              <a:gdLst/>
              <a:ahLst/>
              <a:cxnLst/>
              <a:rect l="l" t="t" r="r" b="b"/>
              <a:pathLst>
                <a:path w="3387" h="3445" extrusionOk="0">
                  <a:moveTo>
                    <a:pt x="1693" y="1"/>
                  </a:moveTo>
                  <a:cubicBezTo>
                    <a:pt x="2627" y="1"/>
                    <a:pt x="3386" y="818"/>
                    <a:pt x="3386" y="1752"/>
                  </a:cubicBezTo>
                  <a:cubicBezTo>
                    <a:pt x="3386" y="2686"/>
                    <a:pt x="2569" y="3444"/>
                    <a:pt x="1635" y="3386"/>
                  </a:cubicBezTo>
                  <a:cubicBezTo>
                    <a:pt x="701" y="3386"/>
                    <a:pt x="1" y="2627"/>
                    <a:pt x="1" y="1693"/>
                  </a:cubicBezTo>
                  <a:cubicBezTo>
                    <a:pt x="1" y="759"/>
                    <a:pt x="759" y="1"/>
                    <a:pt x="16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" name="Google Shape;310;p2"/>
            <p:cNvSpPr/>
            <p:nvPr/>
          </p:nvSpPr>
          <p:spPr>
            <a:xfrm>
              <a:off x="5587375" y="4398475"/>
              <a:ext cx="81725" cy="81725"/>
            </a:xfrm>
            <a:custGeom>
              <a:avLst/>
              <a:gdLst/>
              <a:ahLst/>
              <a:cxnLst/>
              <a:rect l="l" t="t" r="r" b="b"/>
              <a:pathLst>
                <a:path w="3269" h="3269" extrusionOk="0">
                  <a:moveTo>
                    <a:pt x="1635" y="3269"/>
                  </a:moveTo>
                  <a:cubicBezTo>
                    <a:pt x="701" y="3269"/>
                    <a:pt x="0" y="2510"/>
                    <a:pt x="0" y="1635"/>
                  </a:cubicBezTo>
                  <a:cubicBezTo>
                    <a:pt x="0" y="759"/>
                    <a:pt x="759" y="0"/>
                    <a:pt x="1693" y="0"/>
                  </a:cubicBezTo>
                  <a:cubicBezTo>
                    <a:pt x="2569" y="59"/>
                    <a:pt x="3269" y="817"/>
                    <a:pt x="3269" y="1693"/>
                  </a:cubicBezTo>
                  <a:cubicBezTo>
                    <a:pt x="3211" y="2569"/>
                    <a:pt x="2510" y="3269"/>
                    <a:pt x="1635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" name="Google Shape;311;p2"/>
            <p:cNvSpPr/>
            <p:nvPr/>
          </p:nvSpPr>
          <p:spPr>
            <a:xfrm>
              <a:off x="6076225" y="1948375"/>
              <a:ext cx="81750" cy="81725"/>
            </a:xfrm>
            <a:custGeom>
              <a:avLst/>
              <a:gdLst/>
              <a:ahLst/>
              <a:cxnLst/>
              <a:rect l="l" t="t" r="r" b="b"/>
              <a:pathLst>
                <a:path w="3270" h="3269" extrusionOk="0">
                  <a:moveTo>
                    <a:pt x="1693" y="3211"/>
                  </a:moveTo>
                  <a:cubicBezTo>
                    <a:pt x="818" y="3269"/>
                    <a:pt x="59" y="2510"/>
                    <a:pt x="0" y="1635"/>
                  </a:cubicBezTo>
                  <a:cubicBezTo>
                    <a:pt x="0" y="759"/>
                    <a:pt x="759" y="0"/>
                    <a:pt x="1635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452"/>
                    <a:pt x="2569" y="3211"/>
                    <a:pt x="169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" name="Google Shape;312;p2"/>
            <p:cNvSpPr/>
            <p:nvPr/>
          </p:nvSpPr>
          <p:spPr>
            <a:xfrm>
              <a:off x="2152275" y="964825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3269" y="1635"/>
                  </a:moveTo>
                  <a:cubicBezTo>
                    <a:pt x="3269" y="2510"/>
                    <a:pt x="2568" y="3211"/>
                    <a:pt x="1693" y="3269"/>
                  </a:cubicBezTo>
                  <a:cubicBezTo>
                    <a:pt x="759" y="3269"/>
                    <a:pt x="0" y="2510"/>
                    <a:pt x="59" y="1577"/>
                  </a:cubicBezTo>
                  <a:cubicBezTo>
                    <a:pt x="59" y="701"/>
                    <a:pt x="817" y="0"/>
                    <a:pt x="1693" y="0"/>
                  </a:cubicBezTo>
                  <a:cubicBezTo>
                    <a:pt x="2568" y="0"/>
                    <a:pt x="3269" y="759"/>
                    <a:pt x="3269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" name="Google Shape;313;p2"/>
            <p:cNvSpPr/>
            <p:nvPr/>
          </p:nvSpPr>
          <p:spPr>
            <a:xfrm>
              <a:off x="5833975" y="1453675"/>
              <a:ext cx="81750" cy="81750"/>
            </a:xfrm>
            <a:custGeom>
              <a:avLst/>
              <a:gdLst/>
              <a:ahLst/>
              <a:cxnLst/>
              <a:rect l="l" t="t" r="r" b="b"/>
              <a:pathLst>
                <a:path w="3270" h="3270" extrusionOk="0">
                  <a:moveTo>
                    <a:pt x="3270" y="1635"/>
                  </a:moveTo>
                  <a:cubicBezTo>
                    <a:pt x="3270" y="2511"/>
                    <a:pt x="2511" y="3269"/>
                    <a:pt x="1635" y="3269"/>
                  </a:cubicBezTo>
                  <a:cubicBezTo>
                    <a:pt x="760" y="3269"/>
                    <a:pt x="1" y="2511"/>
                    <a:pt x="1" y="1635"/>
                  </a:cubicBezTo>
                  <a:cubicBezTo>
                    <a:pt x="1" y="759"/>
                    <a:pt x="760" y="1"/>
                    <a:pt x="1635" y="1"/>
                  </a:cubicBezTo>
                  <a:cubicBezTo>
                    <a:pt x="2511" y="1"/>
                    <a:pt x="3211" y="759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" name="Google Shape;314;p2"/>
            <p:cNvSpPr/>
            <p:nvPr/>
          </p:nvSpPr>
          <p:spPr>
            <a:xfrm>
              <a:off x="4361600" y="5135400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1634" y="3269"/>
                  </a:moveTo>
                  <a:cubicBezTo>
                    <a:pt x="759" y="3269"/>
                    <a:pt x="58" y="2569"/>
                    <a:pt x="0" y="1693"/>
                  </a:cubicBezTo>
                  <a:cubicBezTo>
                    <a:pt x="0" y="759"/>
                    <a:pt x="700" y="0"/>
                    <a:pt x="1634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510"/>
                    <a:pt x="2510" y="3211"/>
                    <a:pt x="1634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" name="Google Shape;315;p2"/>
            <p:cNvSpPr/>
            <p:nvPr/>
          </p:nvSpPr>
          <p:spPr>
            <a:xfrm>
              <a:off x="3137275" y="5136850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3094"/>
                  </a:moveTo>
                  <a:cubicBezTo>
                    <a:pt x="701" y="3153"/>
                    <a:pt x="0" y="2452"/>
                    <a:pt x="0" y="1577"/>
                  </a:cubicBezTo>
                  <a:cubicBezTo>
                    <a:pt x="0" y="701"/>
                    <a:pt x="642" y="1"/>
                    <a:pt x="1518" y="1"/>
                  </a:cubicBezTo>
                  <a:cubicBezTo>
                    <a:pt x="2452" y="1"/>
                    <a:pt x="3094" y="643"/>
                    <a:pt x="3152" y="1518"/>
                  </a:cubicBezTo>
                  <a:cubicBezTo>
                    <a:pt x="3152" y="2394"/>
                    <a:pt x="2452" y="3094"/>
                    <a:pt x="1576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" name="Google Shape;316;p2"/>
            <p:cNvSpPr/>
            <p:nvPr/>
          </p:nvSpPr>
          <p:spPr>
            <a:xfrm>
              <a:off x="1416800" y="2190600"/>
              <a:ext cx="80275" cy="80300"/>
            </a:xfrm>
            <a:custGeom>
              <a:avLst/>
              <a:gdLst/>
              <a:ahLst/>
              <a:cxnLst/>
              <a:rect l="l" t="t" r="r" b="b"/>
              <a:pathLst>
                <a:path w="3211" h="3212" extrusionOk="0">
                  <a:moveTo>
                    <a:pt x="1635" y="1"/>
                  </a:moveTo>
                  <a:cubicBezTo>
                    <a:pt x="2510" y="1"/>
                    <a:pt x="3211" y="701"/>
                    <a:pt x="3211" y="1635"/>
                  </a:cubicBezTo>
                  <a:cubicBezTo>
                    <a:pt x="3211" y="2511"/>
                    <a:pt x="2510" y="3211"/>
                    <a:pt x="1635" y="3211"/>
                  </a:cubicBezTo>
                  <a:cubicBezTo>
                    <a:pt x="759" y="3211"/>
                    <a:pt x="0" y="2511"/>
                    <a:pt x="0" y="1635"/>
                  </a:cubicBezTo>
                  <a:cubicBezTo>
                    <a:pt x="0" y="701"/>
                    <a:pt x="701" y="1"/>
                    <a:pt x="16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" name="Google Shape;317;p2"/>
            <p:cNvSpPr/>
            <p:nvPr/>
          </p:nvSpPr>
          <p:spPr>
            <a:xfrm>
              <a:off x="5340750" y="4646550"/>
              <a:ext cx="80275" cy="80275"/>
            </a:xfrm>
            <a:custGeom>
              <a:avLst/>
              <a:gdLst/>
              <a:ahLst/>
              <a:cxnLst/>
              <a:rect l="l" t="t" r="r" b="b"/>
              <a:pathLst>
                <a:path w="3211" h="3211" extrusionOk="0">
                  <a:moveTo>
                    <a:pt x="3211" y="1635"/>
                  </a:moveTo>
                  <a:cubicBezTo>
                    <a:pt x="3211" y="2510"/>
                    <a:pt x="2511" y="3211"/>
                    <a:pt x="1635" y="3211"/>
                  </a:cubicBezTo>
                  <a:cubicBezTo>
                    <a:pt x="701" y="3211"/>
                    <a:pt x="1" y="2510"/>
                    <a:pt x="1" y="1576"/>
                  </a:cubicBezTo>
                  <a:cubicBezTo>
                    <a:pt x="1" y="701"/>
                    <a:pt x="759" y="0"/>
                    <a:pt x="1635" y="0"/>
                  </a:cubicBezTo>
                  <a:cubicBezTo>
                    <a:pt x="2511" y="0"/>
                    <a:pt x="3211" y="701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" name="Google Shape;318;p2"/>
            <p:cNvSpPr/>
            <p:nvPr/>
          </p:nvSpPr>
          <p:spPr>
            <a:xfrm>
              <a:off x="1911500" y="1208525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0"/>
                  </a:moveTo>
                  <a:cubicBezTo>
                    <a:pt x="2510" y="0"/>
                    <a:pt x="3152" y="701"/>
                    <a:pt x="3152" y="1635"/>
                  </a:cubicBezTo>
                  <a:cubicBezTo>
                    <a:pt x="3094" y="2510"/>
                    <a:pt x="2452" y="3152"/>
                    <a:pt x="1576" y="3152"/>
                  </a:cubicBezTo>
                  <a:cubicBezTo>
                    <a:pt x="642" y="3152"/>
                    <a:pt x="0" y="2452"/>
                    <a:pt x="0" y="1576"/>
                  </a:cubicBezTo>
                  <a:cubicBezTo>
                    <a:pt x="0" y="701"/>
                    <a:pt x="700" y="0"/>
                    <a:pt x="15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" name="Google Shape;319;p2"/>
            <p:cNvSpPr/>
            <p:nvPr/>
          </p:nvSpPr>
          <p:spPr>
            <a:xfrm>
              <a:off x="4608200" y="475975"/>
              <a:ext cx="81750" cy="80275"/>
            </a:xfrm>
            <a:custGeom>
              <a:avLst/>
              <a:gdLst/>
              <a:ahLst/>
              <a:cxnLst/>
              <a:rect l="l" t="t" r="r" b="b"/>
              <a:pathLst>
                <a:path w="3270" h="3211" extrusionOk="0">
                  <a:moveTo>
                    <a:pt x="1693" y="0"/>
                  </a:moveTo>
                  <a:cubicBezTo>
                    <a:pt x="2569" y="0"/>
                    <a:pt x="3269" y="759"/>
                    <a:pt x="3269" y="1635"/>
                  </a:cubicBezTo>
                  <a:cubicBezTo>
                    <a:pt x="3211" y="2510"/>
                    <a:pt x="2511" y="3211"/>
                    <a:pt x="1577" y="3211"/>
                  </a:cubicBezTo>
                  <a:cubicBezTo>
                    <a:pt x="701" y="3152"/>
                    <a:pt x="1" y="2452"/>
                    <a:pt x="1" y="1576"/>
                  </a:cubicBezTo>
                  <a:cubicBezTo>
                    <a:pt x="59" y="642"/>
                    <a:pt x="759" y="0"/>
                    <a:pt x="16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" name="Google Shape;320;p2"/>
            <p:cNvSpPr/>
            <p:nvPr/>
          </p:nvSpPr>
          <p:spPr>
            <a:xfrm>
              <a:off x="5098525" y="718200"/>
              <a:ext cx="80275" cy="81750"/>
            </a:xfrm>
            <a:custGeom>
              <a:avLst/>
              <a:gdLst/>
              <a:ahLst/>
              <a:cxnLst/>
              <a:rect l="l" t="t" r="r" b="b"/>
              <a:pathLst>
                <a:path w="3211" h="3270" extrusionOk="0">
                  <a:moveTo>
                    <a:pt x="1635" y="3211"/>
                  </a:moveTo>
                  <a:cubicBezTo>
                    <a:pt x="759" y="3270"/>
                    <a:pt x="0" y="2569"/>
                    <a:pt x="0" y="1635"/>
                  </a:cubicBezTo>
                  <a:cubicBezTo>
                    <a:pt x="0" y="760"/>
                    <a:pt x="701" y="59"/>
                    <a:pt x="1576" y="1"/>
                  </a:cubicBezTo>
                  <a:cubicBezTo>
                    <a:pt x="2452" y="1"/>
                    <a:pt x="3211" y="701"/>
                    <a:pt x="3211" y="1577"/>
                  </a:cubicBezTo>
                  <a:cubicBezTo>
                    <a:pt x="3211" y="2511"/>
                    <a:pt x="2510" y="3211"/>
                    <a:pt x="1635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" name="Google Shape;321;p2"/>
            <p:cNvSpPr/>
            <p:nvPr/>
          </p:nvSpPr>
          <p:spPr>
            <a:xfrm>
              <a:off x="6079150" y="3664450"/>
              <a:ext cx="77350" cy="77375"/>
            </a:xfrm>
            <a:custGeom>
              <a:avLst/>
              <a:gdLst/>
              <a:ahLst/>
              <a:cxnLst/>
              <a:rect l="l" t="t" r="r" b="b"/>
              <a:pathLst>
                <a:path w="3094" h="3095" extrusionOk="0">
                  <a:moveTo>
                    <a:pt x="3094" y="1519"/>
                  </a:moveTo>
                  <a:cubicBezTo>
                    <a:pt x="3094" y="2394"/>
                    <a:pt x="2393" y="3095"/>
                    <a:pt x="1576" y="3095"/>
                  </a:cubicBezTo>
                  <a:cubicBezTo>
                    <a:pt x="701" y="3095"/>
                    <a:pt x="0" y="2452"/>
                    <a:pt x="0" y="1577"/>
                  </a:cubicBezTo>
                  <a:cubicBezTo>
                    <a:pt x="0" y="701"/>
                    <a:pt x="642" y="59"/>
                    <a:pt x="1518" y="1"/>
                  </a:cubicBezTo>
                  <a:cubicBezTo>
                    <a:pt x="2335" y="1"/>
                    <a:pt x="3094" y="701"/>
                    <a:pt x="3094" y="15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" name="Google Shape;322;p2"/>
            <p:cNvSpPr/>
            <p:nvPr/>
          </p:nvSpPr>
          <p:spPr>
            <a:xfrm>
              <a:off x="1418250" y="3417850"/>
              <a:ext cx="78825" cy="77350"/>
            </a:xfrm>
            <a:custGeom>
              <a:avLst/>
              <a:gdLst/>
              <a:ahLst/>
              <a:cxnLst/>
              <a:rect l="l" t="t" r="r" b="b"/>
              <a:pathLst>
                <a:path w="3153" h="3094" extrusionOk="0">
                  <a:moveTo>
                    <a:pt x="1577" y="3094"/>
                  </a:moveTo>
                  <a:cubicBezTo>
                    <a:pt x="701" y="3094"/>
                    <a:pt x="1" y="2393"/>
                    <a:pt x="1" y="1576"/>
                  </a:cubicBezTo>
                  <a:cubicBezTo>
                    <a:pt x="1" y="701"/>
                    <a:pt x="760" y="0"/>
                    <a:pt x="1577" y="0"/>
                  </a:cubicBezTo>
                  <a:cubicBezTo>
                    <a:pt x="2452" y="59"/>
                    <a:pt x="3094" y="701"/>
                    <a:pt x="3094" y="1518"/>
                  </a:cubicBezTo>
                  <a:cubicBezTo>
                    <a:pt x="3153" y="2393"/>
                    <a:pt x="2452" y="3094"/>
                    <a:pt x="157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" name="Google Shape;323;p2"/>
            <p:cNvSpPr/>
            <p:nvPr/>
          </p:nvSpPr>
          <p:spPr>
            <a:xfrm>
              <a:off x="2890650" y="477425"/>
              <a:ext cx="77375" cy="77375"/>
            </a:xfrm>
            <a:custGeom>
              <a:avLst/>
              <a:gdLst/>
              <a:ahLst/>
              <a:cxnLst/>
              <a:rect l="l" t="t" r="r" b="b"/>
              <a:pathLst>
                <a:path w="3095" h="3095" extrusionOk="0">
                  <a:moveTo>
                    <a:pt x="3094" y="1518"/>
                  </a:moveTo>
                  <a:cubicBezTo>
                    <a:pt x="3094" y="2336"/>
                    <a:pt x="2452" y="3036"/>
                    <a:pt x="1577" y="3094"/>
                  </a:cubicBezTo>
                  <a:cubicBezTo>
                    <a:pt x="759" y="3094"/>
                    <a:pt x="1" y="2394"/>
                    <a:pt x="59" y="1518"/>
                  </a:cubicBezTo>
                  <a:cubicBezTo>
                    <a:pt x="59" y="701"/>
                    <a:pt x="759" y="1"/>
                    <a:pt x="1577" y="1"/>
                  </a:cubicBezTo>
                  <a:cubicBezTo>
                    <a:pt x="2394" y="1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" name="Google Shape;324;p2"/>
            <p:cNvSpPr/>
            <p:nvPr/>
          </p:nvSpPr>
          <p:spPr>
            <a:xfrm>
              <a:off x="5835450" y="4154775"/>
              <a:ext cx="77350" cy="77350"/>
            </a:xfrm>
            <a:custGeom>
              <a:avLst/>
              <a:gdLst/>
              <a:ahLst/>
              <a:cxnLst/>
              <a:rect l="l" t="t" r="r" b="b"/>
              <a:pathLst>
                <a:path w="3094" h="3094" extrusionOk="0">
                  <a:moveTo>
                    <a:pt x="3094" y="1518"/>
                  </a:moveTo>
                  <a:cubicBezTo>
                    <a:pt x="3094" y="2335"/>
                    <a:pt x="2335" y="3094"/>
                    <a:pt x="1518" y="3036"/>
                  </a:cubicBezTo>
                  <a:cubicBezTo>
                    <a:pt x="701" y="3036"/>
                    <a:pt x="0" y="2277"/>
                    <a:pt x="59" y="1460"/>
                  </a:cubicBezTo>
                  <a:cubicBezTo>
                    <a:pt x="59" y="701"/>
                    <a:pt x="759" y="0"/>
                    <a:pt x="1576" y="0"/>
                  </a:cubicBezTo>
                  <a:cubicBezTo>
                    <a:pt x="2393" y="0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" name="Google Shape;325;p2"/>
            <p:cNvSpPr/>
            <p:nvPr/>
          </p:nvSpPr>
          <p:spPr>
            <a:xfrm>
              <a:off x="2401800" y="719675"/>
              <a:ext cx="75900" cy="77350"/>
            </a:xfrm>
            <a:custGeom>
              <a:avLst/>
              <a:gdLst/>
              <a:ahLst/>
              <a:cxnLst/>
              <a:rect l="l" t="t" r="r" b="b"/>
              <a:pathLst>
                <a:path w="3036" h="3094" extrusionOk="0">
                  <a:moveTo>
                    <a:pt x="3036" y="1576"/>
                  </a:moveTo>
                  <a:cubicBezTo>
                    <a:pt x="3036" y="2393"/>
                    <a:pt x="2277" y="3094"/>
                    <a:pt x="1460" y="3036"/>
                  </a:cubicBezTo>
                  <a:cubicBezTo>
                    <a:pt x="643" y="3036"/>
                    <a:pt x="0" y="2277"/>
                    <a:pt x="59" y="1518"/>
                  </a:cubicBezTo>
                  <a:cubicBezTo>
                    <a:pt x="59" y="701"/>
                    <a:pt x="818" y="0"/>
                    <a:pt x="1635" y="59"/>
                  </a:cubicBezTo>
                  <a:cubicBezTo>
                    <a:pt x="2394" y="117"/>
                    <a:pt x="3036" y="817"/>
                    <a:pt x="3036" y="15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" name="Google Shape;326;p2"/>
            <p:cNvSpPr/>
            <p:nvPr/>
          </p:nvSpPr>
          <p:spPr>
            <a:xfrm>
              <a:off x="2156650" y="4645075"/>
              <a:ext cx="74450" cy="74450"/>
            </a:xfrm>
            <a:custGeom>
              <a:avLst/>
              <a:gdLst/>
              <a:ahLst/>
              <a:cxnLst/>
              <a:rect l="l" t="t" r="r" b="b"/>
              <a:pathLst>
                <a:path w="2978" h="2978" extrusionOk="0">
                  <a:moveTo>
                    <a:pt x="2919" y="1518"/>
                  </a:moveTo>
                  <a:cubicBezTo>
                    <a:pt x="2919" y="2336"/>
                    <a:pt x="2277" y="2978"/>
                    <a:pt x="1460" y="2978"/>
                  </a:cubicBezTo>
                  <a:cubicBezTo>
                    <a:pt x="642" y="2978"/>
                    <a:pt x="0" y="2277"/>
                    <a:pt x="0" y="1460"/>
                  </a:cubicBezTo>
                  <a:cubicBezTo>
                    <a:pt x="59" y="701"/>
                    <a:pt x="701" y="1"/>
                    <a:pt x="1518" y="59"/>
                  </a:cubicBezTo>
                  <a:cubicBezTo>
                    <a:pt x="2335" y="59"/>
                    <a:pt x="2977" y="701"/>
                    <a:pt x="2919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" name="Google Shape;327;p2"/>
            <p:cNvSpPr/>
            <p:nvPr/>
          </p:nvSpPr>
          <p:spPr>
            <a:xfrm>
              <a:off x="1910025" y="4402850"/>
              <a:ext cx="73000" cy="72975"/>
            </a:xfrm>
            <a:custGeom>
              <a:avLst/>
              <a:gdLst/>
              <a:ahLst/>
              <a:cxnLst/>
              <a:rect l="l" t="t" r="r" b="b"/>
              <a:pathLst>
                <a:path w="2920" h="2919" extrusionOk="0">
                  <a:moveTo>
                    <a:pt x="1460" y="0"/>
                  </a:moveTo>
                  <a:cubicBezTo>
                    <a:pt x="2277" y="0"/>
                    <a:pt x="2919" y="642"/>
                    <a:pt x="2919" y="1460"/>
                  </a:cubicBezTo>
                  <a:cubicBezTo>
                    <a:pt x="2919" y="2277"/>
                    <a:pt x="2277" y="2919"/>
                    <a:pt x="1460" y="2919"/>
                  </a:cubicBezTo>
                  <a:cubicBezTo>
                    <a:pt x="643" y="2919"/>
                    <a:pt x="59" y="2335"/>
                    <a:pt x="1" y="1518"/>
                  </a:cubicBezTo>
                  <a:cubicBezTo>
                    <a:pt x="1" y="701"/>
                    <a:pt x="643" y="59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" name="Google Shape;328;p2"/>
            <p:cNvSpPr/>
            <p:nvPr/>
          </p:nvSpPr>
          <p:spPr>
            <a:xfrm>
              <a:off x="1669250" y="1459525"/>
              <a:ext cx="70075" cy="71525"/>
            </a:xfrm>
            <a:custGeom>
              <a:avLst/>
              <a:gdLst/>
              <a:ahLst/>
              <a:cxnLst/>
              <a:rect l="l" t="t" r="r" b="b"/>
              <a:pathLst>
                <a:path w="2803" h="2861" extrusionOk="0">
                  <a:moveTo>
                    <a:pt x="1401" y="2802"/>
                  </a:moveTo>
                  <a:cubicBezTo>
                    <a:pt x="584" y="2802"/>
                    <a:pt x="1" y="2218"/>
                    <a:pt x="1" y="1401"/>
                  </a:cubicBezTo>
                  <a:cubicBezTo>
                    <a:pt x="1" y="584"/>
                    <a:pt x="584" y="0"/>
                    <a:pt x="1401" y="0"/>
                  </a:cubicBezTo>
                  <a:cubicBezTo>
                    <a:pt x="2219" y="0"/>
                    <a:pt x="2802" y="642"/>
                    <a:pt x="2802" y="1401"/>
                  </a:cubicBezTo>
                  <a:cubicBezTo>
                    <a:pt x="2802" y="2218"/>
                    <a:pt x="2219" y="2860"/>
                    <a:pt x="1401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" name="Google Shape;329;p2"/>
            <p:cNvSpPr/>
            <p:nvPr/>
          </p:nvSpPr>
          <p:spPr>
            <a:xfrm>
              <a:off x="5102900" y="4894625"/>
              <a:ext cx="71525" cy="70050"/>
            </a:xfrm>
            <a:custGeom>
              <a:avLst/>
              <a:gdLst/>
              <a:ahLst/>
              <a:cxnLst/>
              <a:rect l="l" t="t" r="r" b="b"/>
              <a:pathLst>
                <a:path w="2861" h="2802" extrusionOk="0">
                  <a:moveTo>
                    <a:pt x="1460" y="2802"/>
                  </a:moveTo>
                  <a:cubicBezTo>
                    <a:pt x="642" y="2802"/>
                    <a:pt x="0" y="2218"/>
                    <a:pt x="0" y="1401"/>
                  </a:cubicBezTo>
                  <a:cubicBezTo>
                    <a:pt x="0" y="584"/>
                    <a:pt x="584" y="0"/>
                    <a:pt x="1401" y="0"/>
                  </a:cubicBezTo>
                  <a:cubicBezTo>
                    <a:pt x="2218" y="0"/>
                    <a:pt x="2802" y="584"/>
                    <a:pt x="2860" y="1401"/>
                  </a:cubicBezTo>
                  <a:cubicBezTo>
                    <a:pt x="2860" y="2160"/>
                    <a:pt x="2218" y="2802"/>
                    <a:pt x="1460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" name="Google Shape;330;p2"/>
            <p:cNvSpPr/>
            <p:nvPr/>
          </p:nvSpPr>
          <p:spPr>
            <a:xfrm>
              <a:off x="1422625" y="1949825"/>
              <a:ext cx="70075" cy="68600"/>
            </a:xfrm>
            <a:custGeom>
              <a:avLst/>
              <a:gdLst/>
              <a:ahLst/>
              <a:cxnLst/>
              <a:rect l="l" t="t" r="r" b="b"/>
              <a:pathLst>
                <a:path w="2803" h="2744" extrusionOk="0">
                  <a:moveTo>
                    <a:pt x="2803" y="1401"/>
                  </a:moveTo>
                  <a:cubicBezTo>
                    <a:pt x="2803" y="2160"/>
                    <a:pt x="2161" y="2744"/>
                    <a:pt x="1402" y="2744"/>
                  </a:cubicBezTo>
                  <a:cubicBezTo>
                    <a:pt x="643" y="2744"/>
                    <a:pt x="1" y="2102"/>
                    <a:pt x="1" y="1343"/>
                  </a:cubicBezTo>
                  <a:cubicBezTo>
                    <a:pt x="59" y="584"/>
                    <a:pt x="701" y="1"/>
                    <a:pt x="1402" y="1"/>
                  </a:cubicBezTo>
                  <a:cubicBezTo>
                    <a:pt x="2161" y="1"/>
                    <a:pt x="2803" y="643"/>
                    <a:pt x="2803" y="14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" name="Google Shape;331;p2"/>
            <p:cNvSpPr/>
            <p:nvPr/>
          </p:nvSpPr>
          <p:spPr>
            <a:xfrm>
              <a:off x="4611125" y="5141225"/>
              <a:ext cx="68600" cy="70075"/>
            </a:xfrm>
            <a:custGeom>
              <a:avLst/>
              <a:gdLst/>
              <a:ahLst/>
              <a:cxnLst/>
              <a:rect l="l" t="t" r="r" b="b"/>
              <a:pathLst>
                <a:path w="2744" h="2803" extrusionOk="0">
                  <a:moveTo>
                    <a:pt x="1343" y="2803"/>
                  </a:moveTo>
                  <a:cubicBezTo>
                    <a:pt x="584" y="2744"/>
                    <a:pt x="0" y="2161"/>
                    <a:pt x="0" y="1402"/>
                  </a:cubicBezTo>
                  <a:cubicBezTo>
                    <a:pt x="0" y="643"/>
                    <a:pt x="642" y="1"/>
                    <a:pt x="1401" y="1"/>
                  </a:cubicBezTo>
                  <a:cubicBezTo>
                    <a:pt x="2160" y="59"/>
                    <a:pt x="2744" y="701"/>
                    <a:pt x="2744" y="1460"/>
                  </a:cubicBezTo>
                  <a:cubicBezTo>
                    <a:pt x="2744" y="2161"/>
                    <a:pt x="2102" y="2803"/>
                    <a:pt x="134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" name="Google Shape;332;p2"/>
            <p:cNvSpPr/>
            <p:nvPr/>
          </p:nvSpPr>
          <p:spPr>
            <a:xfrm>
              <a:off x="2407625" y="4897525"/>
              <a:ext cx="65700" cy="64250"/>
            </a:xfrm>
            <a:custGeom>
              <a:avLst/>
              <a:gdLst/>
              <a:ahLst/>
              <a:cxnLst/>
              <a:rect l="l" t="t" r="r" b="b"/>
              <a:pathLst>
                <a:path w="2628" h="2570" extrusionOk="0">
                  <a:moveTo>
                    <a:pt x="1343" y="2569"/>
                  </a:moveTo>
                  <a:cubicBezTo>
                    <a:pt x="643" y="2569"/>
                    <a:pt x="59" y="2044"/>
                    <a:pt x="59" y="1343"/>
                  </a:cubicBezTo>
                  <a:cubicBezTo>
                    <a:pt x="1" y="585"/>
                    <a:pt x="585" y="1"/>
                    <a:pt x="1343" y="1"/>
                  </a:cubicBezTo>
                  <a:cubicBezTo>
                    <a:pt x="2044" y="1"/>
                    <a:pt x="2569" y="526"/>
                    <a:pt x="2569" y="1227"/>
                  </a:cubicBezTo>
                  <a:cubicBezTo>
                    <a:pt x="2628" y="1986"/>
                    <a:pt x="2044" y="2511"/>
                    <a:pt x="1343" y="25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" name="Google Shape;333;p2"/>
            <p:cNvSpPr/>
            <p:nvPr/>
          </p:nvSpPr>
          <p:spPr>
            <a:xfrm>
              <a:off x="1425550" y="367175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1285" y="1"/>
                  </a:moveTo>
                  <a:cubicBezTo>
                    <a:pt x="1985" y="1"/>
                    <a:pt x="2569" y="526"/>
                    <a:pt x="2569" y="1285"/>
                  </a:cubicBezTo>
                  <a:cubicBezTo>
                    <a:pt x="2569" y="2044"/>
                    <a:pt x="1985" y="2569"/>
                    <a:pt x="1226" y="2569"/>
                  </a:cubicBezTo>
                  <a:cubicBezTo>
                    <a:pt x="526" y="2511"/>
                    <a:pt x="1" y="1985"/>
                    <a:pt x="1" y="1227"/>
                  </a:cubicBezTo>
                  <a:cubicBezTo>
                    <a:pt x="1" y="526"/>
                    <a:pt x="584" y="1"/>
                    <a:pt x="128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" name="Google Shape;334;p2"/>
            <p:cNvSpPr/>
            <p:nvPr/>
          </p:nvSpPr>
          <p:spPr>
            <a:xfrm>
              <a:off x="1672175" y="416060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2569" y="1285"/>
                  </a:moveTo>
                  <a:cubicBezTo>
                    <a:pt x="2569" y="2044"/>
                    <a:pt x="1985" y="2569"/>
                    <a:pt x="1284" y="2569"/>
                  </a:cubicBezTo>
                  <a:cubicBezTo>
                    <a:pt x="526" y="2569"/>
                    <a:pt x="0" y="1985"/>
                    <a:pt x="0" y="1227"/>
                  </a:cubicBezTo>
                  <a:cubicBezTo>
                    <a:pt x="0" y="526"/>
                    <a:pt x="584" y="1"/>
                    <a:pt x="1284" y="1"/>
                  </a:cubicBezTo>
                  <a:cubicBezTo>
                    <a:pt x="2043" y="59"/>
                    <a:pt x="2569" y="585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" name="Google Shape;335;p2"/>
            <p:cNvSpPr/>
            <p:nvPr/>
          </p:nvSpPr>
          <p:spPr>
            <a:xfrm>
              <a:off x="4859200" y="483275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343" y="0"/>
                  </a:moveTo>
                  <a:cubicBezTo>
                    <a:pt x="2043" y="0"/>
                    <a:pt x="2569" y="584"/>
                    <a:pt x="2569" y="1284"/>
                  </a:cubicBezTo>
                  <a:cubicBezTo>
                    <a:pt x="2569" y="2043"/>
                    <a:pt x="1985" y="2627"/>
                    <a:pt x="1226" y="2569"/>
                  </a:cubicBezTo>
                  <a:cubicBezTo>
                    <a:pt x="526" y="2569"/>
                    <a:pt x="0" y="1985"/>
                    <a:pt x="0" y="1284"/>
                  </a:cubicBezTo>
                  <a:cubicBezTo>
                    <a:pt x="59" y="526"/>
                    <a:pt x="584" y="0"/>
                    <a:pt x="134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" name="Google Shape;336;p2"/>
            <p:cNvSpPr/>
            <p:nvPr/>
          </p:nvSpPr>
          <p:spPr>
            <a:xfrm>
              <a:off x="6084975" y="1709050"/>
              <a:ext cx="64225" cy="65700"/>
            </a:xfrm>
            <a:custGeom>
              <a:avLst/>
              <a:gdLst/>
              <a:ahLst/>
              <a:cxnLst/>
              <a:rect l="l" t="t" r="r" b="b"/>
              <a:pathLst>
                <a:path w="2569" h="2628" extrusionOk="0">
                  <a:moveTo>
                    <a:pt x="2569" y="1285"/>
                  </a:moveTo>
                  <a:cubicBezTo>
                    <a:pt x="2569" y="2043"/>
                    <a:pt x="2044" y="2569"/>
                    <a:pt x="1343" y="2569"/>
                  </a:cubicBezTo>
                  <a:cubicBezTo>
                    <a:pt x="584" y="2627"/>
                    <a:pt x="1" y="2043"/>
                    <a:pt x="1" y="1285"/>
                  </a:cubicBezTo>
                  <a:cubicBezTo>
                    <a:pt x="59" y="584"/>
                    <a:pt x="584" y="0"/>
                    <a:pt x="1343" y="59"/>
                  </a:cubicBezTo>
                  <a:cubicBezTo>
                    <a:pt x="2044" y="59"/>
                    <a:pt x="2569" y="584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" name="Google Shape;337;p2"/>
            <p:cNvSpPr/>
            <p:nvPr/>
          </p:nvSpPr>
          <p:spPr>
            <a:xfrm>
              <a:off x="2897950" y="5142700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285" y="2627"/>
                  </a:moveTo>
                  <a:cubicBezTo>
                    <a:pt x="584" y="2627"/>
                    <a:pt x="0" y="2102"/>
                    <a:pt x="0" y="1343"/>
                  </a:cubicBezTo>
                  <a:cubicBezTo>
                    <a:pt x="0" y="642"/>
                    <a:pt x="526" y="59"/>
                    <a:pt x="1226" y="59"/>
                  </a:cubicBezTo>
                  <a:cubicBezTo>
                    <a:pt x="1985" y="0"/>
                    <a:pt x="2569" y="584"/>
                    <a:pt x="2569" y="1343"/>
                  </a:cubicBezTo>
                  <a:cubicBezTo>
                    <a:pt x="2569" y="2043"/>
                    <a:pt x="2043" y="2627"/>
                    <a:pt x="1285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" name="Google Shape;338;p2"/>
            <p:cNvSpPr/>
            <p:nvPr/>
          </p:nvSpPr>
          <p:spPr>
            <a:xfrm>
              <a:off x="6333050" y="2936300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452" y="1985"/>
                    <a:pt x="1927" y="2510"/>
                    <a:pt x="1168" y="2510"/>
                  </a:cubicBezTo>
                  <a:cubicBezTo>
                    <a:pt x="526" y="2452"/>
                    <a:pt x="1" y="1926"/>
                    <a:pt x="1" y="1226"/>
                  </a:cubicBezTo>
                  <a:cubicBezTo>
                    <a:pt x="1" y="525"/>
                    <a:pt x="584" y="0"/>
                    <a:pt x="1285" y="0"/>
                  </a:cubicBezTo>
                  <a:cubicBezTo>
                    <a:pt x="1985" y="0"/>
                    <a:pt x="2510" y="584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" name="Google Shape;339;p2"/>
            <p:cNvSpPr/>
            <p:nvPr/>
          </p:nvSpPr>
          <p:spPr>
            <a:xfrm>
              <a:off x="5597575" y="975050"/>
              <a:ext cx="61325" cy="61300"/>
            </a:xfrm>
            <a:custGeom>
              <a:avLst/>
              <a:gdLst/>
              <a:ahLst/>
              <a:cxnLst/>
              <a:rect l="l" t="t" r="r" b="b"/>
              <a:pathLst>
                <a:path w="2453" h="2452" extrusionOk="0">
                  <a:moveTo>
                    <a:pt x="1227" y="0"/>
                  </a:moveTo>
                  <a:cubicBezTo>
                    <a:pt x="1927" y="0"/>
                    <a:pt x="2452" y="584"/>
                    <a:pt x="2452" y="1226"/>
                  </a:cubicBezTo>
                  <a:cubicBezTo>
                    <a:pt x="2452" y="1868"/>
                    <a:pt x="1869" y="2452"/>
                    <a:pt x="1227" y="2452"/>
                  </a:cubicBezTo>
                  <a:cubicBezTo>
                    <a:pt x="526" y="2452"/>
                    <a:pt x="1" y="1868"/>
                    <a:pt x="1" y="1168"/>
                  </a:cubicBezTo>
                  <a:cubicBezTo>
                    <a:pt x="1" y="525"/>
                    <a:pt x="585" y="0"/>
                    <a:pt x="12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" name="Google Shape;340;p2"/>
            <p:cNvSpPr/>
            <p:nvPr/>
          </p:nvSpPr>
          <p:spPr>
            <a:xfrm>
              <a:off x="3634875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1226" y="2510"/>
                  </a:moveTo>
                  <a:cubicBezTo>
                    <a:pt x="526" y="2510"/>
                    <a:pt x="1" y="1926"/>
                    <a:pt x="1" y="1226"/>
                  </a:cubicBezTo>
                  <a:cubicBezTo>
                    <a:pt x="59" y="525"/>
                    <a:pt x="584" y="0"/>
                    <a:pt x="1226" y="0"/>
                  </a:cubicBezTo>
                  <a:cubicBezTo>
                    <a:pt x="1927" y="0"/>
                    <a:pt x="2510" y="584"/>
                    <a:pt x="2452" y="1284"/>
                  </a:cubicBezTo>
                  <a:cubicBezTo>
                    <a:pt x="2452" y="1985"/>
                    <a:pt x="1927" y="2510"/>
                    <a:pt x="1226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" name="Google Shape;341;p2"/>
            <p:cNvSpPr/>
            <p:nvPr/>
          </p:nvSpPr>
          <p:spPr>
            <a:xfrm>
              <a:off x="6333050" y="2692600"/>
              <a:ext cx="62775" cy="62775"/>
            </a:xfrm>
            <a:custGeom>
              <a:avLst/>
              <a:gdLst/>
              <a:ahLst/>
              <a:cxnLst/>
              <a:rect l="l" t="t" r="r" b="b"/>
              <a:pathLst>
                <a:path w="2511" h="2511" extrusionOk="0">
                  <a:moveTo>
                    <a:pt x="2510" y="1284"/>
                  </a:moveTo>
                  <a:cubicBezTo>
                    <a:pt x="2510" y="1985"/>
                    <a:pt x="1927" y="2510"/>
                    <a:pt x="1226" y="2510"/>
                  </a:cubicBezTo>
                  <a:cubicBezTo>
                    <a:pt x="526" y="2510"/>
                    <a:pt x="1" y="1985"/>
                    <a:pt x="1" y="1284"/>
                  </a:cubicBezTo>
                  <a:cubicBezTo>
                    <a:pt x="1" y="584"/>
                    <a:pt x="584" y="0"/>
                    <a:pt x="1285" y="59"/>
                  </a:cubicBezTo>
                  <a:cubicBezTo>
                    <a:pt x="1985" y="59"/>
                    <a:pt x="2510" y="584"/>
                    <a:pt x="2510" y="128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" name="Google Shape;342;p2"/>
            <p:cNvSpPr/>
            <p:nvPr/>
          </p:nvSpPr>
          <p:spPr>
            <a:xfrm>
              <a:off x="3881500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510" y="1926"/>
                    <a:pt x="1985" y="2452"/>
                    <a:pt x="1284" y="2452"/>
                  </a:cubicBezTo>
                  <a:cubicBezTo>
                    <a:pt x="584" y="2510"/>
                    <a:pt x="0" y="1985"/>
                    <a:pt x="0" y="1226"/>
                  </a:cubicBezTo>
                  <a:cubicBezTo>
                    <a:pt x="0" y="525"/>
                    <a:pt x="584" y="0"/>
                    <a:pt x="1284" y="0"/>
                  </a:cubicBezTo>
                  <a:cubicBezTo>
                    <a:pt x="1985" y="0"/>
                    <a:pt x="2510" y="525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" name="Google Shape;343;p2"/>
            <p:cNvSpPr/>
            <p:nvPr/>
          </p:nvSpPr>
          <p:spPr>
            <a:xfrm>
              <a:off x="6333050" y="2447425"/>
              <a:ext cx="61325" cy="59875"/>
            </a:xfrm>
            <a:custGeom>
              <a:avLst/>
              <a:gdLst/>
              <a:ahLst/>
              <a:cxnLst/>
              <a:rect l="l" t="t" r="r" b="b"/>
              <a:pathLst>
                <a:path w="2453" h="2395" extrusionOk="0">
                  <a:moveTo>
                    <a:pt x="2452" y="1168"/>
                  </a:moveTo>
                  <a:cubicBezTo>
                    <a:pt x="2452" y="1810"/>
                    <a:pt x="1868" y="2394"/>
                    <a:pt x="1226" y="2394"/>
                  </a:cubicBezTo>
                  <a:cubicBezTo>
                    <a:pt x="643" y="2394"/>
                    <a:pt x="59" y="1869"/>
                    <a:pt x="59" y="1227"/>
                  </a:cubicBezTo>
                  <a:cubicBezTo>
                    <a:pt x="1" y="585"/>
                    <a:pt x="584" y="1"/>
                    <a:pt x="1226" y="1"/>
                  </a:cubicBezTo>
                  <a:cubicBezTo>
                    <a:pt x="1868" y="1"/>
                    <a:pt x="2452" y="585"/>
                    <a:pt x="2452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" name="Google Shape;344;p2"/>
            <p:cNvSpPr/>
            <p:nvPr/>
          </p:nvSpPr>
          <p:spPr>
            <a:xfrm>
              <a:off x="6086425" y="3919825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227" y="1"/>
                  </a:moveTo>
                  <a:cubicBezTo>
                    <a:pt x="1869" y="1"/>
                    <a:pt x="2453" y="584"/>
                    <a:pt x="2453" y="1226"/>
                  </a:cubicBezTo>
                  <a:cubicBezTo>
                    <a:pt x="2453" y="1869"/>
                    <a:pt x="1869" y="2394"/>
                    <a:pt x="1285" y="2452"/>
                  </a:cubicBezTo>
                  <a:cubicBezTo>
                    <a:pt x="585" y="2452"/>
                    <a:pt x="1" y="1869"/>
                    <a:pt x="59" y="1168"/>
                  </a:cubicBezTo>
                  <a:cubicBezTo>
                    <a:pt x="59" y="584"/>
                    <a:pt x="585" y="1"/>
                    <a:pt x="1227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" name="Google Shape;345;p2"/>
            <p:cNvSpPr/>
            <p:nvPr/>
          </p:nvSpPr>
          <p:spPr>
            <a:xfrm>
              <a:off x="2657175" y="486175"/>
              <a:ext cx="59850" cy="59875"/>
            </a:xfrm>
            <a:custGeom>
              <a:avLst/>
              <a:gdLst/>
              <a:ahLst/>
              <a:cxnLst/>
              <a:rect l="l" t="t" r="r" b="b"/>
              <a:pathLst>
                <a:path w="2394" h="2395" extrusionOk="0">
                  <a:moveTo>
                    <a:pt x="2394" y="1168"/>
                  </a:moveTo>
                  <a:cubicBezTo>
                    <a:pt x="2394" y="1752"/>
                    <a:pt x="1868" y="2336"/>
                    <a:pt x="1226" y="2394"/>
                  </a:cubicBezTo>
                  <a:cubicBezTo>
                    <a:pt x="584" y="2394"/>
                    <a:pt x="0" y="1810"/>
                    <a:pt x="0" y="1168"/>
                  </a:cubicBezTo>
                  <a:cubicBezTo>
                    <a:pt x="0" y="526"/>
                    <a:pt x="584" y="1"/>
                    <a:pt x="1168" y="1"/>
                  </a:cubicBezTo>
                  <a:cubicBezTo>
                    <a:pt x="1810" y="1"/>
                    <a:pt x="2394" y="526"/>
                    <a:pt x="2394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" name="Google Shape;346;p2"/>
            <p:cNvSpPr/>
            <p:nvPr/>
          </p:nvSpPr>
          <p:spPr>
            <a:xfrm>
              <a:off x="4126650" y="239575"/>
              <a:ext cx="58400" cy="59850"/>
            </a:xfrm>
            <a:custGeom>
              <a:avLst/>
              <a:gdLst/>
              <a:ahLst/>
              <a:cxnLst/>
              <a:rect l="l" t="t" r="r" b="b"/>
              <a:pathLst>
                <a:path w="2336" h="2394" extrusionOk="0">
                  <a:moveTo>
                    <a:pt x="1168" y="2335"/>
                  </a:moveTo>
                  <a:cubicBezTo>
                    <a:pt x="526" y="2394"/>
                    <a:pt x="0" y="1810"/>
                    <a:pt x="0" y="1226"/>
                  </a:cubicBezTo>
                  <a:cubicBezTo>
                    <a:pt x="0" y="584"/>
                    <a:pt x="526" y="0"/>
                    <a:pt x="1168" y="0"/>
                  </a:cubicBezTo>
                  <a:cubicBezTo>
                    <a:pt x="1752" y="0"/>
                    <a:pt x="2335" y="526"/>
                    <a:pt x="2335" y="1168"/>
                  </a:cubicBezTo>
                  <a:cubicBezTo>
                    <a:pt x="2335" y="1810"/>
                    <a:pt x="1810" y="2335"/>
                    <a:pt x="1168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" name="Google Shape;347;p2"/>
            <p:cNvSpPr/>
            <p:nvPr/>
          </p:nvSpPr>
          <p:spPr>
            <a:xfrm>
              <a:off x="5845650" y="1223125"/>
              <a:ext cx="56950" cy="58375"/>
            </a:xfrm>
            <a:custGeom>
              <a:avLst/>
              <a:gdLst/>
              <a:ahLst/>
              <a:cxnLst/>
              <a:rect l="l" t="t" r="r" b="b"/>
              <a:pathLst>
                <a:path w="2278" h="2335" extrusionOk="0">
                  <a:moveTo>
                    <a:pt x="2277" y="1167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335"/>
                    <a:pt x="1" y="1810"/>
                    <a:pt x="1" y="1109"/>
                  </a:cubicBezTo>
                  <a:cubicBezTo>
                    <a:pt x="59" y="467"/>
                    <a:pt x="526" y="0"/>
                    <a:pt x="1168" y="0"/>
                  </a:cubicBezTo>
                  <a:cubicBezTo>
                    <a:pt x="1810" y="0"/>
                    <a:pt x="2277" y="525"/>
                    <a:pt x="2277" y="116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" name="Google Shape;348;p2"/>
            <p:cNvSpPr/>
            <p:nvPr/>
          </p:nvSpPr>
          <p:spPr>
            <a:xfrm>
              <a:off x="3394100" y="241025"/>
              <a:ext cx="58400" cy="56950"/>
            </a:xfrm>
            <a:custGeom>
              <a:avLst/>
              <a:gdLst/>
              <a:ahLst/>
              <a:cxnLst/>
              <a:rect l="l" t="t" r="r" b="b"/>
              <a:pathLst>
                <a:path w="2336" h="2278" extrusionOk="0">
                  <a:moveTo>
                    <a:pt x="2277" y="1168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277"/>
                    <a:pt x="0" y="1752"/>
                    <a:pt x="59" y="1051"/>
                  </a:cubicBezTo>
                  <a:cubicBezTo>
                    <a:pt x="59" y="409"/>
                    <a:pt x="584" y="1"/>
                    <a:pt x="1226" y="1"/>
                  </a:cubicBezTo>
                  <a:cubicBezTo>
                    <a:pt x="1868" y="1"/>
                    <a:pt x="2335" y="526"/>
                    <a:pt x="2277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" name="Google Shape;349;p2"/>
            <p:cNvSpPr/>
            <p:nvPr/>
          </p:nvSpPr>
          <p:spPr>
            <a:xfrm>
              <a:off x="6335975" y="3185825"/>
              <a:ext cx="56925" cy="56925"/>
            </a:xfrm>
            <a:custGeom>
              <a:avLst/>
              <a:gdLst/>
              <a:ahLst/>
              <a:cxnLst/>
              <a:rect l="l" t="t" r="r" b="b"/>
              <a:pathLst>
                <a:path w="2277" h="2277" extrusionOk="0">
                  <a:moveTo>
                    <a:pt x="1168" y="2277"/>
                  </a:moveTo>
                  <a:cubicBezTo>
                    <a:pt x="526" y="2277"/>
                    <a:pt x="0" y="1810"/>
                    <a:pt x="0" y="1168"/>
                  </a:cubicBezTo>
                  <a:cubicBezTo>
                    <a:pt x="0" y="467"/>
                    <a:pt x="467" y="0"/>
                    <a:pt x="1168" y="0"/>
                  </a:cubicBezTo>
                  <a:cubicBezTo>
                    <a:pt x="1810" y="0"/>
                    <a:pt x="2277" y="526"/>
                    <a:pt x="2277" y="1109"/>
                  </a:cubicBezTo>
                  <a:cubicBezTo>
                    <a:pt x="2277" y="1751"/>
                    <a:pt x="1751" y="2277"/>
                    <a:pt x="1168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" name="Google Shape;350;p2"/>
            <p:cNvSpPr/>
            <p:nvPr/>
          </p:nvSpPr>
          <p:spPr>
            <a:xfrm>
              <a:off x="5356800" y="731350"/>
              <a:ext cx="56950" cy="55475"/>
            </a:xfrm>
            <a:custGeom>
              <a:avLst/>
              <a:gdLst/>
              <a:ahLst/>
              <a:cxnLst/>
              <a:rect l="l" t="t" r="r" b="b"/>
              <a:pathLst>
                <a:path w="2278" h="2219" extrusionOk="0">
                  <a:moveTo>
                    <a:pt x="1168" y="2218"/>
                  </a:moveTo>
                  <a:cubicBezTo>
                    <a:pt x="526" y="2218"/>
                    <a:pt x="59" y="1810"/>
                    <a:pt x="1" y="1168"/>
                  </a:cubicBezTo>
                  <a:cubicBezTo>
                    <a:pt x="1" y="467"/>
                    <a:pt x="468" y="0"/>
                    <a:pt x="1110" y="0"/>
                  </a:cubicBezTo>
                  <a:cubicBezTo>
                    <a:pt x="1752" y="0"/>
                    <a:pt x="2277" y="467"/>
                    <a:pt x="2277" y="1051"/>
                  </a:cubicBezTo>
                  <a:cubicBezTo>
                    <a:pt x="2277" y="1693"/>
                    <a:pt x="1810" y="2218"/>
                    <a:pt x="1168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" name="Google Shape;351;p2"/>
            <p:cNvSpPr/>
            <p:nvPr/>
          </p:nvSpPr>
          <p:spPr>
            <a:xfrm>
              <a:off x="1924625" y="979425"/>
              <a:ext cx="52550" cy="52550"/>
            </a:xfrm>
            <a:custGeom>
              <a:avLst/>
              <a:gdLst/>
              <a:ahLst/>
              <a:cxnLst/>
              <a:rect l="l" t="t" r="r" b="b"/>
              <a:pathLst>
                <a:path w="2102" h="2102" extrusionOk="0">
                  <a:moveTo>
                    <a:pt x="2102" y="1051"/>
                  </a:moveTo>
                  <a:cubicBezTo>
                    <a:pt x="2102" y="1576"/>
                    <a:pt x="1635" y="2043"/>
                    <a:pt x="1051" y="2102"/>
                  </a:cubicBezTo>
                  <a:cubicBezTo>
                    <a:pt x="526" y="2102"/>
                    <a:pt x="0" y="1576"/>
                    <a:pt x="0" y="993"/>
                  </a:cubicBezTo>
                  <a:cubicBezTo>
                    <a:pt x="0" y="467"/>
                    <a:pt x="526" y="0"/>
                    <a:pt x="1051" y="0"/>
                  </a:cubicBezTo>
                  <a:cubicBezTo>
                    <a:pt x="1576" y="0"/>
                    <a:pt x="2102" y="467"/>
                    <a:pt x="2102" y="10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" name="Google Shape;352;p2"/>
            <p:cNvSpPr/>
            <p:nvPr/>
          </p:nvSpPr>
          <p:spPr>
            <a:xfrm>
              <a:off x="6337425" y="22052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1051" y="0"/>
                  </a:moveTo>
                  <a:cubicBezTo>
                    <a:pt x="1577" y="0"/>
                    <a:pt x="2102" y="467"/>
                    <a:pt x="2102" y="993"/>
                  </a:cubicBezTo>
                  <a:cubicBezTo>
                    <a:pt x="2160" y="1576"/>
                    <a:pt x="1635" y="2102"/>
                    <a:pt x="1051" y="2102"/>
                  </a:cubicBezTo>
                  <a:cubicBezTo>
                    <a:pt x="526" y="2043"/>
                    <a:pt x="1" y="1576"/>
                    <a:pt x="1" y="1051"/>
                  </a:cubicBezTo>
                  <a:cubicBezTo>
                    <a:pt x="1" y="467"/>
                    <a:pt x="526" y="0"/>
                    <a:pt x="105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" name="Google Shape;353;p2"/>
            <p:cNvSpPr/>
            <p:nvPr/>
          </p:nvSpPr>
          <p:spPr>
            <a:xfrm>
              <a:off x="1431400" y="171487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2101" y="1052"/>
                  </a:moveTo>
                  <a:cubicBezTo>
                    <a:pt x="2101" y="1635"/>
                    <a:pt x="1635" y="2102"/>
                    <a:pt x="1051" y="2102"/>
                  </a:cubicBezTo>
                  <a:cubicBezTo>
                    <a:pt x="467" y="2102"/>
                    <a:pt x="0" y="1577"/>
                    <a:pt x="0" y="1052"/>
                  </a:cubicBezTo>
                  <a:cubicBezTo>
                    <a:pt x="0" y="468"/>
                    <a:pt x="525" y="1"/>
                    <a:pt x="1051" y="1"/>
                  </a:cubicBezTo>
                  <a:cubicBezTo>
                    <a:pt x="1576" y="59"/>
                    <a:pt x="2101" y="526"/>
                    <a:pt x="2101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" name="Google Shape;354;p2"/>
            <p:cNvSpPr/>
            <p:nvPr/>
          </p:nvSpPr>
          <p:spPr>
            <a:xfrm>
              <a:off x="5601950" y="4661125"/>
              <a:ext cx="52575" cy="52575"/>
            </a:xfrm>
            <a:custGeom>
              <a:avLst/>
              <a:gdLst/>
              <a:ahLst/>
              <a:cxnLst/>
              <a:rect l="l" t="t" r="r" b="b"/>
              <a:pathLst>
                <a:path w="2103" h="2103" extrusionOk="0">
                  <a:moveTo>
                    <a:pt x="2102" y="993"/>
                  </a:moveTo>
                  <a:cubicBezTo>
                    <a:pt x="2102" y="1519"/>
                    <a:pt x="1635" y="2044"/>
                    <a:pt x="1052" y="2044"/>
                  </a:cubicBezTo>
                  <a:cubicBezTo>
                    <a:pt x="526" y="2102"/>
                    <a:pt x="1" y="1577"/>
                    <a:pt x="1" y="993"/>
                  </a:cubicBezTo>
                  <a:cubicBezTo>
                    <a:pt x="1" y="468"/>
                    <a:pt x="468" y="1"/>
                    <a:pt x="1052" y="1"/>
                  </a:cubicBezTo>
                  <a:cubicBezTo>
                    <a:pt x="1577" y="1"/>
                    <a:pt x="2044" y="468"/>
                    <a:pt x="2102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" name="Google Shape;355;p2"/>
            <p:cNvSpPr/>
            <p:nvPr/>
          </p:nvSpPr>
          <p:spPr>
            <a:xfrm>
              <a:off x="4865025" y="51500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2102" y="992"/>
                  </a:moveTo>
                  <a:cubicBezTo>
                    <a:pt x="2161" y="1518"/>
                    <a:pt x="1694" y="2043"/>
                    <a:pt x="1110" y="2101"/>
                  </a:cubicBezTo>
                  <a:cubicBezTo>
                    <a:pt x="526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2" y="0"/>
                  </a:cubicBezTo>
                  <a:cubicBezTo>
                    <a:pt x="1577" y="0"/>
                    <a:pt x="2102" y="467"/>
                    <a:pt x="2102" y="99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" name="Google Shape;356;p2"/>
            <p:cNvSpPr/>
            <p:nvPr/>
          </p:nvSpPr>
          <p:spPr>
            <a:xfrm>
              <a:off x="4376175" y="242500"/>
              <a:ext cx="52575" cy="52550"/>
            </a:xfrm>
            <a:custGeom>
              <a:avLst/>
              <a:gdLst/>
              <a:ahLst/>
              <a:cxnLst/>
              <a:rect l="l" t="t" r="r" b="b"/>
              <a:pathLst>
                <a:path w="2103" h="2102" extrusionOk="0">
                  <a:moveTo>
                    <a:pt x="2102" y="1109"/>
                  </a:moveTo>
                  <a:cubicBezTo>
                    <a:pt x="2044" y="1634"/>
                    <a:pt x="1577" y="2101"/>
                    <a:pt x="1051" y="2101"/>
                  </a:cubicBezTo>
                  <a:cubicBezTo>
                    <a:pt x="468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1" y="58"/>
                  </a:cubicBezTo>
                  <a:cubicBezTo>
                    <a:pt x="1635" y="58"/>
                    <a:pt x="2102" y="525"/>
                    <a:pt x="2102" y="110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" name="Google Shape;357;p2"/>
            <p:cNvSpPr/>
            <p:nvPr/>
          </p:nvSpPr>
          <p:spPr>
            <a:xfrm>
              <a:off x="1190625" y="2942125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8"/>
                    <a:pt x="1518" y="1985"/>
                    <a:pt x="992" y="1985"/>
                  </a:cubicBezTo>
                  <a:cubicBezTo>
                    <a:pt x="409" y="1985"/>
                    <a:pt x="0" y="1576"/>
                    <a:pt x="0" y="993"/>
                  </a:cubicBezTo>
                  <a:cubicBezTo>
                    <a:pt x="0" y="409"/>
                    <a:pt x="350" y="117"/>
                    <a:pt x="876" y="59"/>
                  </a:cubicBezTo>
                  <a:cubicBezTo>
                    <a:pt x="1459" y="0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" name="Google Shape;358;p2"/>
            <p:cNvSpPr/>
            <p:nvPr/>
          </p:nvSpPr>
          <p:spPr>
            <a:xfrm>
              <a:off x="2169775" y="734250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1927" y="935"/>
                  </a:moveTo>
                  <a:cubicBezTo>
                    <a:pt x="1868" y="1577"/>
                    <a:pt x="1577" y="1927"/>
                    <a:pt x="935" y="1927"/>
                  </a:cubicBezTo>
                  <a:cubicBezTo>
                    <a:pt x="351" y="1927"/>
                    <a:pt x="1" y="1577"/>
                    <a:pt x="1" y="935"/>
                  </a:cubicBezTo>
                  <a:cubicBezTo>
                    <a:pt x="59" y="410"/>
                    <a:pt x="351" y="59"/>
                    <a:pt x="935" y="59"/>
                  </a:cubicBezTo>
                  <a:cubicBezTo>
                    <a:pt x="1577" y="1"/>
                    <a:pt x="1810" y="410"/>
                    <a:pt x="1927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" name="Google Shape;359;p2"/>
            <p:cNvSpPr/>
            <p:nvPr/>
          </p:nvSpPr>
          <p:spPr>
            <a:xfrm>
              <a:off x="1190625" y="2695500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9"/>
                    <a:pt x="1518" y="1927"/>
                    <a:pt x="992" y="1985"/>
                  </a:cubicBezTo>
                  <a:cubicBezTo>
                    <a:pt x="409" y="1985"/>
                    <a:pt x="0" y="1577"/>
                    <a:pt x="0" y="993"/>
                  </a:cubicBezTo>
                  <a:cubicBezTo>
                    <a:pt x="0" y="409"/>
                    <a:pt x="350" y="118"/>
                    <a:pt x="876" y="59"/>
                  </a:cubicBezTo>
                  <a:cubicBezTo>
                    <a:pt x="1459" y="1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" name="Google Shape;360;p2"/>
            <p:cNvSpPr/>
            <p:nvPr/>
          </p:nvSpPr>
          <p:spPr>
            <a:xfrm>
              <a:off x="6340350" y="3432425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934" y="1927"/>
                  </a:moveTo>
                  <a:cubicBezTo>
                    <a:pt x="409" y="1927"/>
                    <a:pt x="0" y="1519"/>
                    <a:pt x="0" y="935"/>
                  </a:cubicBezTo>
                  <a:cubicBezTo>
                    <a:pt x="0" y="410"/>
                    <a:pt x="467" y="1"/>
                    <a:pt x="993" y="1"/>
                  </a:cubicBezTo>
                  <a:cubicBezTo>
                    <a:pt x="1576" y="59"/>
                    <a:pt x="1868" y="410"/>
                    <a:pt x="1927" y="935"/>
                  </a:cubicBezTo>
                  <a:cubicBezTo>
                    <a:pt x="1927" y="1519"/>
                    <a:pt x="1518" y="1927"/>
                    <a:pt x="934" y="19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" name="Google Shape;361;p2"/>
            <p:cNvSpPr/>
            <p:nvPr/>
          </p:nvSpPr>
          <p:spPr>
            <a:xfrm>
              <a:off x="3151850" y="245400"/>
              <a:ext cx="48200" cy="46725"/>
            </a:xfrm>
            <a:custGeom>
              <a:avLst/>
              <a:gdLst/>
              <a:ahLst/>
              <a:cxnLst/>
              <a:rect l="l" t="t" r="r" b="b"/>
              <a:pathLst>
                <a:path w="1928" h="1869" extrusionOk="0">
                  <a:moveTo>
                    <a:pt x="1927" y="993"/>
                  </a:moveTo>
                  <a:cubicBezTo>
                    <a:pt x="1869" y="1518"/>
                    <a:pt x="1577" y="1869"/>
                    <a:pt x="993" y="1869"/>
                  </a:cubicBezTo>
                  <a:cubicBezTo>
                    <a:pt x="410" y="1869"/>
                    <a:pt x="1" y="1402"/>
                    <a:pt x="59" y="876"/>
                  </a:cubicBezTo>
                  <a:cubicBezTo>
                    <a:pt x="118" y="293"/>
                    <a:pt x="468" y="1"/>
                    <a:pt x="1052" y="1"/>
                  </a:cubicBezTo>
                  <a:cubicBezTo>
                    <a:pt x="1635" y="59"/>
                    <a:pt x="1869" y="409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" name="Google Shape;362;p2"/>
            <p:cNvSpPr/>
            <p:nvPr/>
          </p:nvSpPr>
          <p:spPr>
            <a:xfrm>
              <a:off x="5850025" y="4415975"/>
              <a:ext cx="48200" cy="48175"/>
            </a:xfrm>
            <a:custGeom>
              <a:avLst/>
              <a:gdLst/>
              <a:ahLst/>
              <a:cxnLst/>
              <a:rect l="l" t="t" r="r" b="b"/>
              <a:pathLst>
                <a:path w="1928" h="1927" extrusionOk="0">
                  <a:moveTo>
                    <a:pt x="935" y="1"/>
                  </a:moveTo>
                  <a:cubicBezTo>
                    <a:pt x="1519" y="1"/>
                    <a:pt x="1927" y="409"/>
                    <a:pt x="1927" y="935"/>
                  </a:cubicBezTo>
                  <a:cubicBezTo>
                    <a:pt x="1927" y="1518"/>
                    <a:pt x="1519" y="1927"/>
                    <a:pt x="993" y="1927"/>
                  </a:cubicBezTo>
                  <a:cubicBezTo>
                    <a:pt x="410" y="1869"/>
                    <a:pt x="59" y="1577"/>
                    <a:pt x="59" y="993"/>
                  </a:cubicBezTo>
                  <a:cubicBezTo>
                    <a:pt x="1" y="468"/>
                    <a:pt x="410" y="1"/>
                    <a:pt x="9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" name="Google Shape;363;p2"/>
            <p:cNvSpPr/>
            <p:nvPr/>
          </p:nvSpPr>
          <p:spPr>
            <a:xfrm>
              <a:off x="3640725" y="5393675"/>
              <a:ext cx="49625" cy="49650"/>
            </a:xfrm>
            <a:custGeom>
              <a:avLst/>
              <a:gdLst/>
              <a:ahLst/>
              <a:cxnLst/>
              <a:rect l="l" t="t" r="r" b="b"/>
              <a:pathLst>
                <a:path w="1985" h="1986" extrusionOk="0">
                  <a:moveTo>
                    <a:pt x="934" y="1985"/>
                  </a:moveTo>
                  <a:cubicBezTo>
                    <a:pt x="409" y="1927"/>
                    <a:pt x="0" y="1460"/>
                    <a:pt x="58" y="935"/>
                  </a:cubicBezTo>
                  <a:cubicBezTo>
                    <a:pt x="117" y="351"/>
                    <a:pt x="584" y="1"/>
                    <a:pt x="1109" y="59"/>
                  </a:cubicBezTo>
                  <a:cubicBezTo>
                    <a:pt x="1693" y="118"/>
                    <a:pt x="1985" y="468"/>
                    <a:pt x="1985" y="1052"/>
                  </a:cubicBezTo>
                  <a:cubicBezTo>
                    <a:pt x="1985" y="1577"/>
                    <a:pt x="1518" y="1985"/>
                    <a:pt x="934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" name="Google Shape;364;p2"/>
            <p:cNvSpPr/>
            <p:nvPr/>
          </p:nvSpPr>
          <p:spPr>
            <a:xfrm>
              <a:off x="3884400" y="5393675"/>
              <a:ext cx="48200" cy="49650"/>
            </a:xfrm>
            <a:custGeom>
              <a:avLst/>
              <a:gdLst/>
              <a:ahLst/>
              <a:cxnLst/>
              <a:rect l="l" t="t" r="r" b="b"/>
              <a:pathLst>
                <a:path w="1928" h="1986" extrusionOk="0">
                  <a:moveTo>
                    <a:pt x="1927" y="993"/>
                  </a:moveTo>
                  <a:cubicBezTo>
                    <a:pt x="1927" y="1577"/>
                    <a:pt x="1519" y="1985"/>
                    <a:pt x="993" y="1985"/>
                  </a:cubicBezTo>
                  <a:cubicBezTo>
                    <a:pt x="409" y="1985"/>
                    <a:pt x="1" y="1519"/>
                    <a:pt x="1" y="993"/>
                  </a:cubicBezTo>
                  <a:cubicBezTo>
                    <a:pt x="59" y="409"/>
                    <a:pt x="409" y="59"/>
                    <a:pt x="935" y="59"/>
                  </a:cubicBezTo>
                  <a:cubicBezTo>
                    <a:pt x="1519" y="1"/>
                    <a:pt x="1927" y="468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" name="Google Shape;365;p2"/>
            <p:cNvSpPr/>
            <p:nvPr/>
          </p:nvSpPr>
          <p:spPr>
            <a:xfrm>
              <a:off x="1190625" y="2454725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1868" y="935"/>
                  </a:moveTo>
                  <a:cubicBezTo>
                    <a:pt x="1809" y="1518"/>
                    <a:pt x="1459" y="1869"/>
                    <a:pt x="934" y="1810"/>
                  </a:cubicBezTo>
                  <a:cubicBezTo>
                    <a:pt x="350" y="1810"/>
                    <a:pt x="0" y="1402"/>
                    <a:pt x="58" y="876"/>
                  </a:cubicBezTo>
                  <a:cubicBezTo>
                    <a:pt x="117" y="351"/>
                    <a:pt x="467" y="1"/>
                    <a:pt x="992" y="1"/>
                  </a:cubicBezTo>
                  <a:cubicBezTo>
                    <a:pt x="1518" y="1"/>
                    <a:pt x="1809" y="409"/>
                    <a:pt x="1868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" name="Google Shape;366;p2"/>
            <p:cNvSpPr/>
            <p:nvPr/>
          </p:nvSpPr>
          <p:spPr>
            <a:xfrm>
              <a:off x="1434300" y="39227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460" y="117"/>
                    <a:pt x="1869" y="409"/>
                    <a:pt x="1810" y="993"/>
                  </a:cubicBezTo>
                  <a:cubicBezTo>
                    <a:pt x="1810" y="1518"/>
                    <a:pt x="1460" y="1868"/>
                    <a:pt x="876" y="1868"/>
                  </a:cubicBezTo>
                  <a:cubicBezTo>
                    <a:pt x="351" y="1810"/>
                    <a:pt x="1" y="1460"/>
                    <a:pt x="1" y="934"/>
                  </a:cubicBezTo>
                  <a:cubicBezTo>
                    <a:pt x="1" y="351"/>
                    <a:pt x="351" y="117"/>
                    <a:pt x="9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" name="Google Shape;367;p2"/>
            <p:cNvSpPr/>
            <p:nvPr/>
          </p:nvSpPr>
          <p:spPr>
            <a:xfrm>
              <a:off x="1680925" y="122457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934"/>
                  </a:moveTo>
                  <a:cubicBezTo>
                    <a:pt x="1810" y="1460"/>
                    <a:pt x="1518" y="1868"/>
                    <a:pt x="934" y="1868"/>
                  </a:cubicBezTo>
                  <a:cubicBezTo>
                    <a:pt x="351" y="1868"/>
                    <a:pt x="0" y="1518"/>
                    <a:pt x="0" y="934"/>
                  </a:cubicBezTo>
                  <a:cubicBezTo>
                    <a:pt x="0" y="409"/>
                    <a:pt x="351" y="59"/>
                    <a:pt x="876" y="59"/>
                  </a:cubicBezTo>
                  <a:cubicBezTo>
                    <a:pt x="1460" y="0"/>
                    <a:pt x="1752" y="351"/>
                    <a:pt x="1868" y="93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" name="Google Shape;368;p2"/>
            <p:cNvSpPr/>
            <p:nvPr/>
          </p:nvSpPr>
          <p:spPr>
            <a:xfrm>
              <a:off x="5358275" y="4906300"/>
              <a:ext cx="45250" cy="45250"/>
            </a:xfrm>
            <a:custGeom>
              <a:avLst/>
              <a:gdLst/>
              <a:ahLst/>
              <a:cxnLst/>
              <a:rect l="l" t="t" r="r" b="b"/>
              <a:pathLst>
                <a:path w="1810" h="1810" extrusionOk="0">
                  <a:moveTo>
                    <a:pt x="876" y="0"/>
                  </a:moveTo>
                  <a:cubicBezTo>
                    <a:pt x="1459" y="59"/>
                    <a:pt x="1810" y="350"/>
                    <a:pt x="1810" y="876"/>
                  </a:cubicBezTo>
                  <a:cubicBezTo>
                    <a:pt x="1810" y="1459"/>
                    <a:pt x="1518" y="1810"/>
                    <a:pt x="934" y="1810"/>
                  </a:cubicBezTo>
                  <a:cubicBezTo>
                    <a:pt x="409" y="1810"/>
                    <a:pt x="58" y="1518"/>
                    <a:pt x="0" y="992"/>
                  </a:cubicBezTo>
                  <a:cubicBezTo>
                    <a:pt x="0" y="409"/>
                    <a:pt x="350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" name="Google Shape;369;p2"/>
            <p:cNvSpPr/>
            <p:nvPr/>
          </p:nvSpPr>
          <p:spPr>
            <a:xfrm>
              <a:off x="1192075" y="318582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701"/>
                  </a:moveTo>
                  <a:cubicBezTo>
                    <a:pt x="1751" y="1518"/>
                    <a:pt x="1460" y="1868"/>
                    <a:pt x="876" y="1868"/>
                  </a:cubicBezTo>
                  <a:cubicBezTo>
                    <a:pt x="351" y="1868"/>
                    <a:pt x="0" y="1518"/>
                    <a:pt x="0" y="993"/>
                  </a:cubicBezTo>
                  <a:cubicBezTo>
                    <a:pt x="0" y="409"/>
                    <a:pt x="351" y="0"/>
                    <a:pt x="934" y="117"/>
                  </a:cubicBezTo>
                  <a:cubicBezTo>
                    <a:pt x="1285" y="175"/>
                    <a:pt x="1576" y="526"/>
                    <a:pt x="1868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" name="Google Shape;370;p2"/>
            <p:cNvSpPr/>
            <p:nvPr/>
          </p:nvSpPr>
          <p:spPr>
            <a:xfrm>
              <a:off x="2660100" y="5152900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992" y="1869"/>
                  </a:moveTo>
                  <a:cubicBezTo>
                    <a:pt x="409" y="1810"/>
                    <a:pt x="0" y="1518"/>
                    <a:pt x="0" y="935"/>
                  </a:cubicBezTo>
                  <a:cubicBezTo>
                    <a:pt x="0" y="351"/>
                    <a:pt x="350" y="1"/>
                    <a:pt x="934" y="1"/>
                  </a:cubicBezTo>
                  <a:cubicBezTo>
                    <a:pt x="1459" y="1"/>
                    <a:pt x="1810" y="351"/>
                    <a:pt x="1810" y="876"/>
                  </a:cubicBezTo>
                  <a:cubicBezTo>
                    <a:pt x="1868" y="1460"/>
                    <a:pt x="1518" y="1752"/>
                    <a:pt x="992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" name="Google Shape;371;p2"/>
            <p:cNvSpPr/>
            <p:nvPr/>
          </p:nvSpPr>
          <p:spPr>
            <a:xfrm>
              <a:off x="3395550" y="53951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518" y="117"/>
                    <a:pt x="1869" y="350"/>
                    <a:pt x="1869" y="934"/>
                  </a:cubicBezTo>
                  <a:cubicBezTo>
                    <a:pt x="1869" y="1518"/>
                    <a:pt x="1518" y="1868"/>
                    <a:pt x="935" y="1868"/>
                  </a:cubicBezTo>
                  <a:cubicBezTo>
                    <a:pt x="409" y="1868"/>
                    <a:pt x="59" y="1518"/>
                    <a:pt x="59" y="993"/>
                  </a:cubicBezTo>
                  <a:cubicBezTo>
                    <a:pt x="1" y="409"/>
                    <a:pt x="409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" name="Google Shape;372;p2"/>
            <p:cNvSpPr/>
            <p:nvPr/>
          </p:nvSpPr>
          <p:spPr>
            <a:xfrm>
              <a:off x="4132475" y="5396600"/>
              <a:ext cx="46725" cy="45275"/>
            </a:xfrm>
            <a:custGeom>
              <a:avLst/>
              <a:gdLst/>
              <a:ahLst/>
              <a:cxnLst/>
              <a:rect l="l" t="t" r="r" b="b"/>
              <a:pathLst>
                <a:path w="1869" h="1811" extrusionOk="0">
                  <a:moveTo>
                    <a:pt x="1869" y="876"/>
                  </a:moveTo>
                  <a:cubicBezTo>
                    <a:pt x="1752" y="1460"/>
                    <a:pt x="1460" y="1810"/>
                    <a:pt x="876" y="1810"/>
                  </a:cubicBezTo>
                  <a:cubicBezTo>
                    <a:pt x="351" y="1752"/>
                    <a:pt x="1" y="1402"/>
                    <a:pt x="1" y="818"/>
                  </a:cubicBezTo>
                  <a:cubicBezTo>
                    <a:pt x="59" y="292"/>
                    <a:pt x="409" y="1"/>
                    <a:pt x="935" y="1"/>
                  </a:cubicBezTo>
                  <a:cubicBezTo>
                    <a:pt x="1519" y="1"/>
                    <a:pt x="1752" y="351"/>
                    <a:pt x="1869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" name="Google Shape;373;p2"/>
            <p:cNvSpPr/>
            <p:nvPr/>
          </p:nvSpPr>
          <p:spPr>
            <a:xfrm>
              <a:off x="1926075" y="4661125"/>
              <a:ext cx="45275" cy="43825"/>
            </a:xfrm>
            <a:custGeom>
              <a:avLst/>
              <a:gdLst/>
              <a:ahLst/>
              <a:cxnLst/>
              <a:rect l="l" t="t" r="r" b="b"/>
              <a:pathLst>
                <a:path w="1811" h="1753" extrusionOk="0">
                  <a:moveTo>
                    <a:pt x="1810" y="993"/>
                  </a:moveTo>
                  <a:cubicBezTo>
                    <a:pt x="1518" y="1227"/>
                    <a:pt x="1227" y="1577"/>
                    <a:pt x="876" y="1635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293" y="1"/>
                    <a:pt x="818" y="59"/>
                  </a:cubicBezTo>
                  <a:cubicBezTo>
                    <a:pt x="1168" y="118"/>
                    <a:pt x="1460" y="410"/>
                    <a:pt x="1810" y="643"/>
                  </a:cubicBezTo>
                  <a:cubicBezTo>
                    <a:pt x="1810" y="760"/>
                    <a:pt x="1810" y="876"/>
                    <a:pt x="1810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" name="Google Shape;374;p2"/>
            <p:cNvSpPr/>
            <p:nvPr/>
          </p:nvSpPr>
          <p:spPr>
            <a:xfrm>
              <a:off x="5117475" y="493475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2"/>
                  </a:moveTo>
                  <a:cubicBezTo>
                    <a:pt x="1519" y="1285"/>
                    <a:pt x="1227" y="1635"/>
                    <a:pt x="877" y="1694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351" y="1"/>
                    <a:pt x="818" y="59"/>
                  </a:cubicBezTo>
                  <a:cubicBezTo>
                    <a:pt x="1168" y="118"/>
                    <a:pt x="1460" y="468"/>
                    <a:pt x="1810" y="701"/>
                  </a:cubicBezTo>
                  <a:cubicBezTo>
                    <a:pt x="1810" y="818"/>
                    <a:pt x="1810" y="935"/>
                    <a:pt x="1810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" name="Google Shape;375;p2"/>
            <p:cNvSpPr/>
            <p:nvPr/>
          </p:nvSpPr>
          <p:spPr>
            <a:xfrm>
              <a:off x="6096650" y="1472650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1"/>
                  </a:moveTo>
                  <a:cubicBezTo>
                    <a:pt x="1460" y="1285"/>
                    <a:pt x="1226" y="1635"/>
                    <a:pt x="876" y="1693"/>
                  </a:cubicBezTo>
                  <a:cubicBezTo>
                    <a:pt x="351" y="1752"/>
                    <a:pt x="1" y="1401"/>
                    <a:pt x="1" y="876"/>
                  </a:cubicBezTo>
                  <a:cubicBezTo>
                    <a:pt x="1" y="351"/>
                    <a:pt x="351" y="0"/>
                    <a:pt x="818" y="59"/>
                  </a:cubicBezTo>
                  <a:cubicBezTo>
                    <a:pt x="1168" y="117"/>
                    <a:pt x="1460" y="467"/>
                    <a:pt x="1810" y="701"/>
                  </a:cubicBezTo>
                  <a:lnTo>
                    <a:pt x="1810" y="105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" name="Google Shape;376;p2"/>
            <p:cNvSpPr/>
            <p:nvPr/>
          </p:nvSpPr>
          <p:spPr>
            <a:xfrm>
              <a:off x="6098100" y="4173750"/>
              <a:ext cx="37975" cy="42325"/>
            </a:xfrm>
            <a:custGeom>
              <a:avLst/>
              <a:gdLst/>
              <a:ahLst/>
              <a:cxnLst/>
              <a:rect l="l" t="t" r="r" b="b"/>
              <a:pathLst>
                <a:path w="1519" h="1693" extrusionOk="0">
                  <a:moveTo>
                    <a:pt x="643" y="1693"/>
                  </a:moveTo>
                  <a:cubicBezTo>
                    <a:pt x="410" y="1401"/>
                    <a:pt x="1" y="1051"/>
                    <a:pt x="59" y="817"/>
                  </a:cubicBezTo>
                  <a:cubicBezTo>
                    <a:pt x="118" y="526"/>
                    <a:pt x="526" y="117"/>
                    <a:pt x="818" y="59"/>
                  </a:cubicBezTo>
                  <a:cubicBezTo>
                    <a:pt x="993" y="0"/>
                    <a:pt x="1460" y="467"/>
                    <a:pt x="1460" y="759"/>
                  </a:cubicBezTo>
                  <a:cubicBezTo>
                    <a:pt x="1519" y="1051"/>
                    <a:pt x="1168" y="1343"/>
                    <a:pt x="993" y="1635"/>
                  </a:cubicBezTo>
                  <a:cubicBezTo>
                    <a:pt x="876" y="1635"/>
                    <a:pt x="760" y="1635"/>
                    <a:pt x="643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" name="Google Shape;377;p2"/>
            <p:cNvSpPr/>
            <p:nvPr/>
          </p:nvSpPr>
          <p:spPr>
            <a:xfrm>
              <a:off x="1196450" y="2212500"/>
              <a:ext cx="40875" cy="37950"/>
            </a:xfrm>
            <a:custGeom>
              <a:avLst/>
              <a:gdLst/>
              <a:ahLst/>
              <a:cxnLst/>
              <a:rect l="l" t="t" r="r" b="b"/>
              <a:pathLst>
                <a:path w="1635" h="1518" extrusionOk="0">
                  <a:moveTo>
                    <a:pt x="1635" y="934"/>
                  </a:moveTo>
                  <a:cubicBezTo>
                    <a:pt x="1285" y="1109"/>
                    <a:pt x="993" y="1518"/>
                    <a:pt x="701" y="1460"/>
                  </a:cubicBezTo>
                  <a:cubicBezTo>
                    <a:pt x="409" y="1401"/>
                    <a:pt x="59" y="993"/>
                    <a:pt x="0" y="701"/>
                  </a:cubicBezTo>
                  <a:cubicBezTo>
                    <a:pt x="0" y="467"/>
                    <a:pt x="467" y="0"/>
                    <a:pt x="701" y="0"/>
                  </a:cubicBezTo>
                  <a:cubicBezTo>
                    <a:pt x="993" y="0"/>
                    <a:pt x="1343" y="350"/>
                    <a:pt x="1635" y="584"/>
                  </a:cubicBezTo>
                  <a:lnTo>
                    <a:pt x="1635" y="934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" name="Google Shape;378;p2"/>
            <p:cNvSpPr/>
            <p:nvPr/>
          </p:nvSpPr>
          <p:spPr>
            <a:xfrm>
              <a:off x="6346175" y="1970250"/>
              <a:ext cx="40900" cy="36525"/>
            </a:xfrm>
            <a:custGeom>
              <a:avLst/>
              <a:gdLst/>
              <a:ahLst/>
              <a:cxnLst/>
              <a:rect l="l" t="t" r="r" b="b"/>
              <a:pathLst>
                <a:path w="1636" h="1461" extrusionOk="0">
                  <a:moveTo>
                    <a:pt x="1577" y="935"/>
                  </a:moveTo>
                  <a:cubicBezTo>
                    <a:pt x="1285" y="1110"/>
                    <a:pt x="935" y="1460"/>
                    <a:pt x="701" y="1402"/>
                  </a:cubicBezTo>
                  <a:cubicBezTo>
                    <a:pt x="409" y="1402"/>
                    <a:pt x="59" y="935"/>
                    <a:pt x="1" y="643"/>
                  </a:cubicBezTo>
                  <a:cubicBezTo>
                    <a:pt x="1" y="468"/>
                    <a:pt x="468" y="1"/>
                    <a:pt x="701" y="1"/>
                  </a:cubicBezTo>
                  <a:cubicBezTo>
                    <a:pt x="993" y="1"/>
                    <a:pt x="1285" y="351"/>
                    <a:pt x="1635" y="526"/>
                  </a:cubicBezTo>
                  <a:cubicBezTo>
                    <a:pt x="1635" y="643"/>
                    <a:pt x="1635" y="818"/>
                    <a:pt x="1577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" name="Google Shape;379;p2"/>
            <p:cNvSpPr/>
            <p:nvPr/>
          </p:nvSpPr>
          <p:spPr>
            <a:xfrm>
              <a:off x="1685300" y="4417450"/>
              <a:ext cx="37975" cy="40875"/>
            </a:xfrm>
            <a:custGeom>
              <a:avLst/>
              <a:gdLst/>
              <a:ahLst/>
              <a:cxnLst/>
              <a:rect l="l" t="t" r="r" b="b"/>
              <a:pathLst>
                <a:path w="1519" h="1635" extrusionOk="0">
                  <a:moveTo>
                    <a:pt x="935" y="0"/>
                  </a:moveTo>
                  <a:cubicBezTo>
                    <a:pt x="1110" y="292"/>
                    <a:pt x="1518" y="642"/>
                    <a:pt x="1460" y="876"/>
                  </a:cubicBezTo>
                  <a:cubicBezTo>
                    <a:pt x="1401" y="1167"/>
                    <a:pt x="993" y="1576"/>
                    <a:pt x="701" y="1576"/>
                  </a:cubicBezTo>
                  <a:cubicBezTo>
                    <a:pt x="468" y="1634"/>
                    <a:pt x="59" y="1167"/>
                    <a:pt x="1" y="934"/>
                  </a:cubicBezTo>
                  <a:cubicBezTo>
                    <a:pt x="1" y="642"/>
                    <a:pt x="351" y="292"/>
                    <a:pt x="584" y="0"/>
                  </a:cubicBezTo>
                  <a:lnTo>
                    <a:pt x="935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" name="Google Shape;380;p2"/>
            <p:cNvSpPr/>
            <p:nvPr/>
          </p:nvSpPr>
          <p:spPr>
            <a:xfrm>
              <a:off x="4630100" y="246875"/>
              <a:ext cx="37950" cy="40875"/>
            </a:xfrm>
            <a:custGeom>
              <a:avLst/>
              <a:gdLst/>
              <a:ahLst/>
              <a:cxnLst/>
              <a:rect l="l" t="t" r="r" b="b"/>
              <a:pathLst>
                <a:path w="1518" h="1635" extrusionOk="0">
                  <a:moveTo>
                    <a:pt x="934" y="0"/>
                  </a:moveTo>
                  <a:cubicBezTo>
                    <a:pt x="1109" y="292"/>
                    <a:pt x="1518" y="642"/>
                    <a:pt x="1459" y="876"/>
                  </a:cubicBezTo>
                  <a:cubicBezTo>
                    <a:pt x="1401" y="1168"/>
                    <a:pt x="993" y="1576"/>
                    <a:pt x="701" y="1576"/>
                  </a:cubicBezTo>
                  <a:cubicBezTo>
                    <a:pt x="526" y="1635"/>
                    <a:pt x="59" y="1168"/>
                    <a:pt x="59" y="934"/>
                  </a:cubicBezTo>
                  <a:cubicBezTo>
                    <a:pt x="0" y="584"/>
                    <a:pt x="350" y="292"/>
                    <a:pt x="584" y="0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" name="Google Shape;381;p2"/>
            <p:cNvSpPr/>
            <p:nvPr/>
          </p:nvSpPr>
          <p:spPr>
            <a:xfrm>
              <a:off x="2175625" y="4910675"/>
              <a:ext cx="36500" cy="40875"/>
            </a:xfrm>
            <a:custGeom>
              <a:avLst/>
              <a:gdLst/>
              <a:ahLst/>
              <a:cxnLst/>
              <a:rect l="l" t="t" r="r" b="b"/>
              <a:pathLst>
                <a:path w="1460" h="1635" extrusionOk="0">
                  <a:moveTo>
                    <a:pt x="584" y="1635"/>
                  </a:moveTo>
                  <a:cubicBezTo>
                    <a:pt x="350" y="1343"/>
                    <a:pt x="0" y="1051"/>
                    <a:pt x="0" y="759"/>
                  </a:cubicBezTo>
                  <a:cubicBezTo>
                    <a:pt x="58" y="467"/>
                    <a:pt x="467" y="59"/>
                    <a:pt x="759" y="59"/>
                  </a:cubicBezTo>
                  <a:cubicBezTo>
                    <a:pt x="934" y="0"/>
                    <a:pt x="1401" y="467"/>
                    <a:pt x="1459" y="701"/>
                  </a:cubicBezTo>
                  <a:cubicBezTo>
                    <a:pt x="1459" y="993"/>
                    <a:pt x="1109" y="1343"/>
                    <a:pt x="934" y="1635"/>
                  </a:cubicBezTo>
                  <a:cubicBezTo>
                    <a:pt x="817" y="1635"/>
                    <a:pt x="701" y="1635"/>
                    <a:pt x="584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" name="Google Shape;382;p2"/>
            <p:cNvSpPr/>
            <p:nvPr/>
          </p:nvSpPr>
          <p:spPr>
            <a:xfrm>
              <a:off x="4379100" y="5399525"/>
              <a:ext cx="40875" cy="36500"/>
            </a:xfrm>
            <a:custGeom>
              <a:avLst/>
              <a:gdLst/>
              <a:ahLst/>
              <a:cxnLst/>
              <a:rect l="l" t="t" r="r" b="b"/>
              <a:pathLst>
                <a:path w="1635" h="1460" extrusionOk="0">
                  <a:moveTo>
                    <a:pt x="59" y="526"/>
                  </a:moveTo>
                  <a:cubicBezTo>
                    <a:pt x="351" y="351"/>
                    <a:pt x="701" y="0"/>
                    <a:pt x="993" y="59"/>
                  </a:cubicBezTo>
                  <a:cubicBezTo>
                    <a:pt x="1226" y="117"/>
                    <a:pt x="1576" y="526"/>
                    <a:pt x="1635" y="818"/>
                  </a:cubicBezTo>
                  <a:cubicBezTo>
                    <a:pt x="1635" y="1051"/>
                    <a:pt x="1168" y="1460"/>
                    <a:pt x="876" y="1460"/>
                  </a:cubicBezTo>
                  <a:cubicBezTo>
                    <a:pt x="584" y="1460"/>
                    <a:pt x="292" y="1109"/>
                    <a:pt x="0" y="876"/>
                  </a:cubicBezTo>
                  <a:cubicBezTo>
                    <a:pt x="0" y="759"/>
                    <a:pt x="59" y="642"/>
                    <a:pt x="59" y="5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" name="Google Shape;383;p2"/>
            <p:cNvSpPr/>
            <p:nvPr/>
          </p:nvSpPr>
          <p:spPr>
            <a:xfrm>
              <a:off x="2422225" y="497850"/>
              <a:ext cx="43800" cy="35050"/>
            </a:xfrm>
            <a:custGeom>
              <a:avLst/>
              <a:gdLst/>
              <a:ahLst/>
              <a:cxnLst/>
              <a:rect l="l" t="t" r="r" b="b"/>
              <a:pathLst>
                <a:path w="1752" h="1402" extrusionOk="0">
                  <a:moveTo>
                    <a:pt x="1752" y="701"/>
                  </a:moveTo>
                  <a:cubicBezTo>
                    <a:pt x="1285" y="1052"/>
                    <a:pt x="993" y="1402"/>
                    <a:pt x="759" y="1402"/>
                  </a:cubicBezTo>
                  <a:cubicBezTo>
                    <a:pt x="468" y="1402"/>
                    <a:pt x="234" y="993"/>
                    <a:pt x="1" y="760"/>
                  </a:cubicBezTo>
                  <a:cubicBezTo>
                    <a:pt x="234" y="468"/>
                    <a:pt x="409" y="59"/>
                    <a:pt x="701" y="59"/>
                  </a:cubicBezTo>
                  <a:cubicBezTo>
                    <a:pt x="935" y="1"/>
                    <a:pt x="1285" y="351"/>
                    <a:pt x="1752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" name="Google Shape;384;p2"/>
            <p:cNvSpPr/>
            <p:nvPr/>
          </p:nvSpPr>
          <p:spPr>
            <a:xfrm>
              <a:off x="1203750" y="3439725"/>
              <a:ext cx="27750" cy="36525"/>
            </a:xfrm>
            <a:custGeom>
              <a:avLst/>
              <a:gdLst/>
              <a:ahLst/>
              <a:cxnLst/>
              <a:rect l="l" t="t" r="r" b="b"/>
              <a:pathLst>
                <a:path w="1110" h="1461" extrusionOk="0">
                  <a:moveTo>
                    <a:pt x="351" y="1402"/>
                  </a:moveTo>
                  <a:cubicBezTo>
                    <a:pt x="234" y="1110"/>
                    <a:pt x="59" y="818"/>
                    <a:pt x="0" y="526"/>
                  </a:cubicBezTo>
                  <a:cubicBezTo>
                    <a:pt x="0" y="351"/>
                    <a:pt x="234" y="176"/>
                    <a:pt x="409" y="1"/>
                  </a:cubicBezTo>
                  <a:cubicBezTo>
                    <a:pt x="642" y="234"/>
                    <a:pt x="993" y="409"/>
                    <a:pt x="1051" y="701"/>
                  </a:cubicBezTo>
                  <a:cubicBezTo>
                    <a:pt x="1109" y="876"/>
                    <a:pt x="818" y="1168"/>
                    <a:pt x="642" y="1460"/>
                  </a:cubicBezTo>
                  <a:cubicBezTo>
                    <a:pt x="526" y="1460"/>
                    <a:pt x="467" y="1402"/>
                    <a:pt x="351" y="14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" name="Google Shape;385;p2"/>
            <p:cNvSpPr/>
            <p:nvPr/>
          </p:nvSpPr>
          <p:spPr>
            <a:xfrm>
              <a:off x="3159150" y="5402450"/>
              <a:ext cx="42350" cy="27750"/>
            </a:xfrm>
            <a:custGeom>
              <a:avLst/>
              <a:gdLst/>
              <a:ahLst/>
              <a:cxnLst/>
              <a:rect l="l" t="t" r="r" b="b"/>
              <a:pathLst>
                <a:path w="1694" h="1110" extrusionOk="0">
                  <a:moveTo>
                    <a:pt x="1694" y="642"/>
                  </a:moveTo>
                  <a:cubicBezTo>
                    <a:pt x="1285" y="876"/>
                    <a:pt x="1051" y="1109"/>
                    <a:pt x="876" y="1051"/>
                  </a:cubicBezTo>
                  <a:cubicBezTo>
                    <a:pt x="584" y="992"/>
                    <a:pt x="293" y="759"/>
                    <a:pt x="1" y="584"/>
                  </a:cubicBezTo>
                  <a:cubicBezTo>
                    <a:pt x="234" y="409"/>
                    <a:pt x="468" y="0"/>
                    <a:pt x="701" y="0"/>
                  </a:cubicBezTo>
                  <a:cubicBezTo>
                    <a:pt x="935" y="0"/>
                    <a:pt x="1227" y="350"/>
                    <a:pt x="1635" y="64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" name="Google Shape;386;p2"/>
            <p:cNvSpPr/>
            <p:nvPr/>
          </p:nvSpPr>
          <p:spPr>
            <a:xfrm>
              <a:off x="2914000" y="258550"/>
              <a:ext cx="36500" cy="26275"/>
            </a:xfrm>
            <a:custGeom>
              <a:avLst/>
              <a:gdLst/>
              <a:ahLst/>
              <a:cxnLst/>
              <a:rect l="l" t="t" r="r" b="b"/>
              <a:pathLst>
                <a:path w="1460" h="1051" extrusionOk="0">
                  <a:moveTo>
                    <a:pt x="1460" y="0"/>
                  </a:moveTo>
                  <a:cubicBezTo>
                    <a:pt x="1285" y="467"/>
                    <a:pt x="1226" y="759"/>
                    <a:pt x="1051" y="934"/>
                  </a:cubicBezTo>
                  <a:cubicBezTo>
                    <a:pt x="876" y="1051"/>
                    <a:pt x="526" y="1051"/>
                    <a:pt x="292" y="992"/>
                  </a:cubicBezTo>
                  <a:cubicBezTo>
                    <a:pt x="176" y="934"/>
                    <a:pt x="117" y="701"/>
                    <a:pt x="1" y="584"/>
                  </a:cubicBezTo>
                  <a:cubicBezTo>
                    <a:pt x="176" y="467"/>
                    <a:pt x="351" y="350"/>
                    <a:pt x="584" y="234"/>
                  </a:cubicBezTo>
                  <a:cubicBezTo>
                    <a:pt x="759" y="175"/>
                    <a:pt x="993" y="117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" name="Google Shape;387;p2"/>
            <p:cNvSpPr/>
            <p:nvPr/>
          </p:nvSpPr>
          <p:spPr>
            <a:xfrm>
              <a:off x="6349100" y="3686350"/>
              <a:ext cx="24825" cy="33575"/>
            </a:xfrm>
            <a:custGeom>
              <a:avLst/>
              <a:gdLst/>
              <a:ahLst/>
              <a:cxnLst/>
              <a:rect l="l" t="t" r="r" b="b"/>
              <a:pathLst>
                <a:path w="993" h="1343" extrusionOk="0">
                  <a:moveTo>
                    <a:pt x="993" y="0"/>
                  </a:moveTo>
                  <a:cubicBezTo>
                    <a:pt x="935" y="351"/>
                    <a:pt x="876" y="526"/>
                    <a:pt x="818" y="759"/>
                  </a:cubicBezTo>
                  <a:cubicBezTo>
                    <a:pt x="701" y="934"/>
                    <a:pt x="526" y="1109"/>
                    <a:pt x="409" y="1343"/>
                  </a:cubicBezTo>
                  <a:cubicBezTo>
                    <a:pt x="292" y="1168"/>
                    <a:pt x="1" y="1051"/>
                    <a:pt x="1" y="876"/>
                  </a:cubicBezTo>
                  <a:cubicBezTo>
                    <a:pt x="1" y="584"/>
                    <a:pt x="117" y="292"/>
                    <a:pt x="292" y="117"/>
                  </a:cubicBezTo>
                  <a:cubicBezTo>
                    <a:pt x="409" y="0"/>
                    <a:pt x="643" y="59"/>
                    <a:pt x="9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88" name="Google Shape;388;p2"/>
          <p:cNvGrpSpPr/>
          <p:nvPr/>
        </p:nvGrpSpPr>
        <p:grpSpPr>
          <a:xfrm>
            <a:off x="6670963" y="2629809"/>
            <a:ext cx="2856614" cy="2856614"/>
            <a:chOff x="1190625" y="238125"/>
            <a:chExt cx="5205200" cy="5205200"/>
          </a:xfrm>
        </p:grpSpPr>
        <p:sp>
          <p:nvSpPr>
            <p:cNvPr id="389" name="Google Shape;389;p2"/>
            <p:cNvSpPr/>
            <p:nvPr/>
          </p:nvSpPr>
          <p:spPr>
            <a:xfrm>
              <a:off x="3537100" y="2352575"/>
              <a:ext cx="739875" cy="745725"/>
            </a:xfrm>
            <a:custGeom>
              <a:avLst/>
              <a:gdLst/>
              <a:ahLst/>
              <a:cxnLst/>
              <a:rect l="l" t="t" r="r" b="b"/>
              <a:pathLst>
                <a:path w="29595" h="29829" extrusionOk="0">
                  <a:moveTo>
                    <a:pt x="19963" y="23699"/>
                  </a:moveTo>
                  <a:cubicBezTo>
                    <a:pt x="20956" y="20839"/>
                    <a:pt x="23057" y="19438"/>
                    <a:pt x="25509" y="19847"/>
                  </a:cubicBezTo>
                  <a:cubicBezTo>
                    <a:pt x="27785" y="20197"/>
                    <a:pt x="29478" y="22123"/>
                    <a:pt x="29536" y="24400"/>
                  </a:cubicBezTo>
                  <a:cubicBezTo>
                    <a:pt x="29595" y="26793"/>
                    <a:pt x="28077" y="28777"/>
                    <a:pt x="25684" y="29303"/>
                  </a:cubicBezTo>
                  <a:cubicBezTo>
                    <a:pt x="23232" y="29828"/>
                    <a:pt x="21189" y="28544"/>
                    <a:pt x="19963" y="25625"/>
                  </a:cubicBezTo>
                  <a:cubicBezTo>
                    <a:pt x="19146" y="28135"/>
                    <a:pt x="17512" y="29595"/>
                    <a:pt x="14768" y="29536"/>
                  </a:cubicBezTo>
                  <a:cubicBezTo>
                    <a:pt x="12609" y="29536"/>
                    <a:pt x="11266" y="28369"/>
                    <a:pt x="10040" y="25567"/>
                  </a:cubicBezTo>
                  <a:cubicBezTo>
                    <a:pt x="9690" y="26910"/>
                    <a:pt x="8990" y="27960"/>
                    <a:pt x="7881" y="28661"/>
                  </a:cubicBezTo>
                  <a:cubicBezTo>
                    <a:pt x="6830" y="29420"/>
                    <a:pt x="5604" y="29711"/>
                    <a:pt x="4320" y="29478"/>
                  </a:cubicBezTo>
                  <a:cubicBezTo>
                    <a:pt x="2044" y="29069"/>
                    <a:pt x="409" y="27201"/>
                    <a:pt x="234" y="25042"/>
                  </a:cubicBezTo>
                  <a:cubicBezTo>
                    <a:pt x="59" y="22532"/>
                    <a:pt x="1402" y="20664"/>
                    <a:pt x="4145" y="19672"/>
                  </a:cubicBezTo>
                  <a:cubicBezTo>
                    <a:pt x="1518" y="18796"/>
                    <a:pt x="1" y="17103"/>
                    <a:pt x="176" y="14243"/>
                  </a:cubicBezTo>
                  <a:cubicBezTo>
                    <a:pt x="351" y="12200"/>
                    <a:pt x="1577" y="10741"/>
                    <a:pt x="4203" y="9749"/>
                  </a:cubicBezTo>
                  <a:cubicBezTo>
                    <a:pt x="2744" y="9340"/>
                    <a:pt x="1635" y="8581"/>
                    <a:pt x="993" y="7355"/>
                  </a:cubicBezTo>
                  <a:cubicBezTo>
                    <a:pt x="293" y="6071"/>
                    <a:pt x="176" y="4787"/>
                    <a:pt x="643" y="3445"/>
                  </a:cubicBezTo>
                  <a:cubicBezTo>
                    <a:pt x="1343" y="1285"/>
                    <a:pt x="3386" y="1"/>
                    <a:pt x="5721" y="234"/>
                  </a:cubicBezTo>
                  <a:cubicBezTo>
                    <a:pt x="7822" y="409"/>
                    <a:pt x="9632" y="2161"/>
                    <a:pt x="9924" y="4320"/>
                  </a:cubicBezTo>
                  <a:cubicBezTo>
                    <a:pt x="10274" y="6713"/>
                    <a:pt x="8990" y="8640"/>
                    <a:pt x="6130" y="9807"/>
                  </a:cubicBezTo>
                  <a:cubicBezTo>
                    <a:pt x="8114" y="10332"/>
                    <a:pt x="9457" y="11558"/>
                    <a:pt x="10040" y="13660"/>
                  </a:cubicBezTo>
                  <a:cubicBezTo>
                    <a:pt x="10683" y="11617"/>
                    <a:pt x="11908" y="10332"/>
                    <a:pt x="13893" y="9749"/>
                  </a:cubicBezTo>
                  <a:cubicBezTo>
                    <a:pt x="11091" y="8581"/>
                    <a:pt x="9807" y="6538"/>
                    <a:pt x="10274" y="4087"/>
                  </a:cubicBezTo>
                  <a:cubicBezTo>
                    <a:pt x="10741" y="1752"/>
                    <a:pt x="12784" y="118"/>
                    <a:pt x="15177" y="176"/>
                  </a:cubicBezTo>
                  <a:cubicBezTo>
                    <a:pt x="17395" y="234"/>
                    <a:pt x="19380" y="1869"/>
                    <a:pt x="19788" y="4087"/>
                  </a:cubicBezTo>
                  <a:cubicBezTo>
                    <a:pt x="20197" y="6597"/>
                    <a:pt x="18913" y="8698"/>
                    <a:pt x="16111" y="9749"/>
                  </a:cubicBezTo>
                  <a:cubicBezTo>
                    <a:pt x="18096" y="10332"/>
                    <a:pt x="19380" y="11617"/>
                    <a:pt x="19963" y="13660"/>
                  </a:cubicBezTo>
                  <a:cubicBezTo>
                    <a:pt x="20430" y="12259"/>
                    <a:pt x="21131" y="11266"/>
                    <a:pt x="22240" y="10566"/>
                  </a:cubicBezTo>
                  <a:cubicBezTo>
                    <a:pt x="23349" y="9924"/>
                    <a:pt x="24575" y="9749"/>
                    <a:pt x="25859" y="10041"/>
                  </a:cubicBezTo>
                  <a:cubicBezTo>
                    <a:pt x="28135" y="10566"/>
                    <a:pt x="29595" y="12492"/>
                    <a:pt x="29536" y="14827"/>
                  </a:cubicBezTo>
                  <a:cubicBezTo>
                    <a:pt x="29536" y="17103"/>
                    <a:pt x="27902" y="19030"/>
                    <a:pt x="25684" y="19438"/>
                  </a:cubicBezTo>
                  <a:cubicBezTo>
                    <a:pt x="23232" y="19964"/>
                    <a:pt x="21248" y="18738"/>
                    <a:pt x="19963" y="15878"/>
                  </a:cubicBezTo>
                  <a:cubicBezTo>
                    <a:pt x="19380" y="17804"/>
                    <a:pt x="18154" y="19030"/>
                    <a:pt x="16111" y="19672"/>
                  </a:cubicBezTo>
                  <a:cubicBezTo>
                    <a:pt x="18154" y="20314"/>
                    <a:pt x="19380" y="21598"/>
                    <a:pt x="19963" y="23641"/>
                  </a:cubicBezTo>
                  <a:close/>
                  <a:moveTo>
                    <a:pt x="10040" y="23758"/>
                  </a:moveTo>
                  <a:cubicBezTo>
                    <a:pt x="10624" y="21598"/>
                    <a:pt x="11850" y="20314"/>
                    <a:pt x="13951" y="19672"/>
                  </a:cubicBezTo>
                  <a:cubicBezTo>
                    <a:pt x="11908" y="19088"/>
                    <a:pt x="10683" y="17804"/>
                    <a:pt x="10040" y="15819"/>
                  </a:cubicBezTo>
                  <a:cubicBezTo>
                    <a:pt x="9398" y="17921"/>
                    <a:pt x="8114" y="19088"/>
                    <a:pt x="6013" y="19672"/>
                  </a:cubicBezTo>
                  <a:cubicBezTo>
                    <a:pt x="8173" y="20255"/>
                    <a:pt x="9457" y="21540"/>
                    <a:pt x="10040" y="23758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" name="Google Shape;390;p2"/>
            <p:cNvSpPr/>
            <p:nvPr/>
          </p:nvSpPr>
          <p:spPr>
            <a:xfrm>
              <a:off x="3793925" y="3092425"/>
              <a:ext cx="237900" cy="240800"/>
            </a:xfrm>
            <a:custGeom>
              <a:avLst/>
              <a:gdLst/>
              <a:ahLst/>
              <a:cxnLst/>
              <a:rect l="l" t="t" r="r" b="b"/>
              <a:pathLst>
                <a:path w="9516" h="9632" extrusionOk="0">
                  <a:moveTo>
                    <a:pt x="4729" y="9632"/>
                  </a:moveTo>
                  <a:cubicBezTo>
                    <a:pt x="2102" y="9632"/>
                    <a:pt x="1" y="7414"/>
                    <a:pt x="1" y="4845"/>
                  </a:cubicBezTo>
                  <a:cubicBezTo>
                    <a:pt x="1" y="2277"/>
                    <a:pt x="2219" y="1"/>
                    <a:pt x="4787" y="59"/>
                  </a:cubicBezTo>
                  <a:cubicBezTo>
                    <a:pt x="7356" y="117"/>
                    <a:pt x="9515" y="2335"/>
                    <a:pt x="9515" y="4904"/>
                  </a:cubicBezTo>
                  <a:cubicBezTo>
                    <a:pt x="9515" y="7472"/>
                    <a:pt x="7356" y="9632"/>
                    <a:pt x="4729" y="963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" name="Google Shape;391;p2"/>
            <p:cNvSpPr/>
            <p:nvPr/>
          </p:nvSpPr>
          <p:spPr>
            <a:xfrm>
              <a:off x="3300700" y="2600650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729" y="9574"/>
                  </a:moveTo>
                  <a:cubicBezTo>
                    <a:pt x="2102" y="9574"/>
                    <a:pt x="1" y="7414"/>
                    <a:pt x="1" y="4787"/>
                  </a:cubicBezTo>
                  <a:cubicBezTo>
                    <a:pt x="1" y="2161"/>
                    <a:pt x="2160" y="1"/>
                    <a:pt x="4729" y="59"/>
                  </a:cubicBezTo>
                  <a:cubicBezTo>
                    <a:pt x="7355" y="59"/>
                    <a:pt x="9573" y="2277"/>
                    <a:pt x="9515" y="4846"/>
                  </a:cubicBezTo>
                  <a:cubicBezTo>
                    <a:pt x="9515" y="7414"/>
                    <a:pt x="7297" y="9574"/>
                    <a:pt x="4729" y="9574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" name="Google Shape;392;p2"/>
            <p:cNvSpPr/>
            <p:nvPr/>
          </p:nvSpPr>
          <p:spPr>
            <a:xfrm>
              <a:off x="3547325" y="3093900"/>
              <a:ext cx="237875" cy="239325"/>
            </a:xfrm>
            <a:custGeom>
              <a:avLst/>
              <a:gdLst/>
              <a:ahLst/>
              <a:cxnLst/>
              <a:rect l="l" t="t" r="r" b="b"/>
              <a:pathLst>
                <a:path w="9515" h="9573" extrusionOk="0">
                  <a:moveTo>
                    <a:pt x="9515" y="4786"/>
                  </a:moveTo>
                  <a:cubicBezTo>
                    <a:pt x="9515" y="7355"/>
                    <a:pt x="7355" y="9573"/>
                    <a:pt x="4728" y="9573"/>
                  </a:cubicBezTo>
                  <a:cubicBezTo>
                    <a:pt x="2160" y="9573"/>
                    <a:pt x="0" y="7355"/>
                    <a:pt x="0" y="4786"/>
                  </a:cubicBezTo>
                  <a:cubicBezTo>
                    <a:pt x="59" y="2218"/>
                    <a:pt x="2160" y="58"/>
                    <a:pt x="4728" y="58"/>
                  </a:cubicBezTo>
                  <a:cubicBezTo>
                    <a:pt x="7297" y="0"/>
                    <a:pt x="9515" y="2218"/>
                    <a:pt x="9515" y="4786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" name="Google Shape;393;p2"/>
            <p:cNvSpPr/>
            <p:nvPr/>
          </p:nvSpPr>
          <p:spPr>
            <a:xfrm>
              <a:off x="3299250" y="2848725"/>
              <a:ext cx="239350" cy="237900"/>
            </a:xfrm>
            <a:custGeom>
              <a:avLst/>
              <a:gdLst/>
              <a:ahLst/>
              <a:cxnLst/>
              <a:rect l="l" t="t" r="r" b="b"/>
              <a:pathLst>
                <a:path w="9574" h="9516" extrusionOk="0">
                  <a:moveTo>
                    <a:pt x="9573" y="4729"/>
                  </a:moveTo>
                  <a:cubicBezTo>
                    <a:pt x="9573" y="7355"/>
                    <a:pt x="7355" y="9515"/>
                    <a:pt x="4787" y="9515"/>
                  </a:cubicBezTo>
                  <a:cubicBezTo>
                    <a:pt x="2160" y="9457"/>
                    <a:pt x="0" y="7297"/>
                    <a:pt x="59" y="4729"/>
                  </a:cubicBezTo>
                  <a:cubicBezTo>
                    <a:pt x="117" y="2102"/>
                    <a:pt x="2218" y="1"/>
                    <a:pt x="4787" y="1"/>
                  </a:cubicBezTo>
                  <a:cubicBezTo>
                    <a:pt x="7355" y="1"/>
                    <a:pt x="9573" y="2160"/>
                    <a:pt x="9573" y="472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" name="Google Shape;394;p2"/>
            <p:cNvSpPr/>
            <p:nvPr/>
          </p:nvSpPr>
          <p:spPr>
            <a:xfrm>
              <a:off x="4036175" y="2358425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904" y="59"/>
                  </a:moveTo>
                  <a:cubicBezTo>
                    <a:pt x="7530" y="175"/>
                    <a:pt x="9573" y="2277"/>
                    <a:pt x="9456" y="4903"/>
                  </a:cubicBezTo>
                  <a:cubicBezTo>
                    <a:pt x="9398" y="7530"/>
                    <a:pt x="7238" y="9573"/>
                    <a:pt x="4670" y="9456"/>
                  </a:cubicBezTo>
                  <a:cubicBezTo>
                    <a:pt x="2043" y="9398"/>
                    <a:pt x="0" y="7238"/>
                    <a:pt x="59" y="4670"/>
                  </a:cubicBezTo>
                  <a:cubicBezTo>
                    <a:pt x="176" y="2043"/>
                    <a:pt x="2277" y="0"/>
                    <a:pt x="4904" y="5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" name="Google Shape;395;p2"/>
            <p:cNvSpPr/>
            <p:nvPr/>
          </p:nvSpPr>
          <p:spPr>
            <a:xfrm>
              <a:off x="4039100" y="3098275"/>
              <a:ext cx="232050" cy="232050"/>
            </a:xfrm>
            <a:custGeom>
              <a:avLst/>
              <a:gdLst/>
              <a:ahLst/>
              <a:cxnLst/>
              <a:rect l="l" t="t" r="r" b="b"/>
              <a:pathLst>
                <a:path w="9282" h="9282" extrusionOk="0">
                  <a:moveTo>
                    <a:pt x="4670" y="0"/>
                  </a:moveTo>
                  <a:cubicBezTo>
                    <a:pt x="7238" y="0"/>
                    <a:pt x="9281" y="2043"/>
                    <a:pt x="9281" y="4670"/>
                  </a:cubicBezTo>
                  <a:cubicBezTo>
                    <a:pt x="9281" y="7238"/>
                    <a:pt x="7180" y="9281"/>
                    <a:pt x="4611" y="9281"/>
                  </a:cubicBezTo>
                  <a:cubicBezTo>
                    <a:pt x="2043" y="9223"/>
                    <a:pt x="0" y="7180"/>
                    <a:pt x="0" y="4611"/>
                  </a:cubicBezTo>
                  <a:cubicBezTo>
                    <a:pt x="0" y="2043"/>
                    <a:pt x="2102" y="0"/>
                    <a:pt x="4670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" name="Google Shape;396;p2"/>
            <p:cNvSpPr/>
            <p:nvPr/>
          </p:nvSpPr>
          <p:spPr>
            <a:xfrm>
              <a:off x="3303625" y="2361350"/>
              <a:ext cx="232050" cy="232025"/>
            </a:xfrm>
            <a:custGeom>
              <a:avLst/>
              <a:gdLst/>
              <a:ahLst/>
              <a:cxnLst/>
              <a:rect l="l" t="t" r="r" b="b"/>
              <a:pathLst>
                <a:path w="9282" h="9281" extrusionOk="0">
                  <a:moveTo>
                    <a:pt x="0" y="4670"/>
                  </a:moveTo>
                  <a:cubicBezTo>
                    <a:pt x="0" y="2101"/>
                    <a:pt x="2043" y="0"/>
                    <a:pt x="4612" y="0"/>
                  </a:cubicBezTo>
                  <a:cubicBezTo>
                    <a:pt x="7238" y="0"/>
                    <a:pt x="9281" y="2101"/>
                    <a:pt x="9281" y="4670"/>
                  </a:cubicBezTo>
                  <a:cubicBezTo>
                    <a:pt x="9223" y="7238"/>
                    <a:pt x="7180" y="9281"/>
                    <a:pt x="4670" y="9281"/>
                  </a:cubicBezTo>
                  <a:cubicBezTo>
                    <a:pt x="2043" y="9281"/>
                    <a:pt x="0" y="7238"/>
                    <a:pt x="0" y="467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" name="Google Shape;397;p2"/>
            <p:cNvSpPr/>
            <p:nvPr/>
          </p:nvSpPr>
          <p:spPr>
            <a:xfrm>
              <a:off x="3303625" y="3098275"/>
              <a:ext cx="232050" cy="230575"/>
            </a:xfrm>
            <a:custGeom>
              <a:avLst/>
              <a:gdLst/>
              <a:ahLst/>
              <a:cxnLst/>
              <a:rect l="l" t="t" r="r" b="b"/>
              <a:pathLst>
                <a:path w="9282" h="9223" extrusionOk="0">
                  <a:moveTo>
                    <a:pt x="4670" y="9223"/>
                  </a:moveTo>
                  <a:cubicBezTo>
                    <a:pt x="2160" y="9223"/>
                    <a:pt x="59" y="7180"/>
                    <a:pt x="59" y="4670"/>
                  </a:cubicBezTo>
                  <a:cubicBezTo>
                    <a:pt x="0" y="2160"/>
                    <a:pt x="2102" y="0"/>
                    <a:pt x="4612" y="59"/>
                  </a:cubicBezTo>
                  <a:cubicBezTo>
                    <a:pt x="7122" y="59"/>
                    <a:pt x="9165" y="2101"/>
                    <a:pt x="9223" y="4553"/>
                  </a:cubicBezTo>
                  <a:cubicBezTo>
                    <a:pt x="9281" y="7063"/>
                    <a:pt x="7180" y="9223"/>
                    <a:pt x="4670" y="9223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" name="Google Shape;398;p2"/>
            <p:cNvSpPr/>
            <p:nvPr/>
          </p:nvSpPr>
          <p:spPr>
            <a:xfrm>
              <a:off x="3798325" y="2116175"/>
              <a:ext cx="229125" cy="230600"/>
            </a:xfrm>
            <a:custGeom>
              <a:avLst/>
              <a:gdLst/>
              <a:ahLst/>
              <a:cxnLst/>
              <a:rect l="l" t="t" r="r" b="b"/>
              <a:pathLst>
                <a:path w="9165" h="9224" extrusionOk="0">
                  <a:moveTo>
                    <a:pt x="9164" y="4612"/>
                  </a:moveTo>
                  <a:cubicBezTo>
                    <a:pt x="9164" y="7122"/>
                    <a:pt x="7063" y="9223"/>
                    <a:pt x="4553" y="9165"/>
                  </a:cubicBezTo>
                  <a:cubicBezTo>
                    <a:pt x="2043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1"/>
                  </a:cubicBezTo>
                  <a:cubicBezTo>
                    <a:pt x="7121" y="59"/>
                    <a:pt x="9164" y="2102"/>
                    <a:pt x="9164" y="461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" name="Google Shape;399;p2"/>
            <p:cNvSpPr/>
            <p:nvPr/>
          </p:nvSpPr>
          <p:spPr>
            <a:xfrm>
              <a:off x="4287175" y="2605025"/>
              <a:ext cx="230575" cy="230600"/>
            </a:xfrm>
            <a:custGeom>
              <a:avLst/>
              <a:gdLst/>
              <a:ahLst/>
              <a:cxnLst/>
              <a:rect l="l" t="t" r="r" b="b"/>
              <a:pathLst>
                <a:path w="9223" h="9224" extrusionOk="0">
                  <a:moveTo>
                    <a:pt x="9223" y="4612"/>
                  </a:moveTo>
                  <a:cubicBezTo>
                    <a:pt x="9223" y="7122"/>
                    <a:pt x="7063" y="9223"/>
                    <a:pt x="4553" y="9223"/>
                  </a:cubicBezTo>
                  <a:cubicBezTo>
                    <a:pt x="2101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59"/>
                  </a:cubicBezTo>
                  <a:cubicBezTo>
                    <a:pt x="7121" y="59"/>
                    <a:pt x="9164" y="2102"/>
                    <a:pt x="9223" y="461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" name="Google Shape;400;p2"/>
            <p:cNvSpPr/>
            <p:nvPr/>
          </p:nvSpPr>
          <p:spPr>
            <a:xfrm>
              <a:off x="4287175" y="2853100"/>
              <a:ext cx="229125" cy="229150"/>
            </a:xfrm>
            <a:custGeom>
              <a:avLst/>
              <a:gdLst/>
              <a:ahLst/>
              <a:cxnLst/>
              <a:rect l="l" t="t" r="r" b="b"/>
              <a:pathLst>
                <a:path w="9165" h="9166" extrusionOk="0">
                  <a:moveTo>
                    <a:pt x="4611" y="9165"/>
                  </a:moveTo>
                  <a:cubicBezTo>
                    <a:pt x="2101" y="9107"/>
                    <a:pt x="0" y="7064"/>
                    <a:pt x="59" y="4554"/>
                  </a:cubicBezTo>
                  <a:cubicBezTo>
                    <a:pt x="59" y="2044"/>
                    <a:pt x="2101" y="1"/>
                    <a:pt x="4611" y="1"/>
                  </a:cubicBezTo>
                  <a:cubicBezTo>
                    <a:pt x="7121" y="1"/>
                    <a:pt x="9164" y="2102"/>
                    <a:pt x="9164" y="4554"/>
                  </a:cubicBezTo>
                  <a:cubicBezTo>
                    <a:pt x="9164" y="7064"/>
                    <a:pt x="7063" y="9165"/>
                    <a:pt x="4611" y="9165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" name="Google Shape;401;p2"/>
            <p:cNvSpPr/>
            <p:nvPr/>
          </p:nvSpPr>
          <p:spPr>
            <a:xfrm>
              <a:off x="3551700" y="2116175"/>
              <a:ext cx="229125" cy="229125"/>
            </a:xfrm>
            <a:custGeom>
              <a:avLst/>
              <a:gdLst/>
              <a:ahLst/>
              <a:cxnLst/>
              <a:rect l="l" t="t" r="r" b="b"/>
              <a:pathLst>
                <a:path w="9165" h="9165" extrusionOk="0">
                  <a:moveTo>
                    <a:pt x="9165" y="4612"/>
                  </a:moveTo>
                  <a:cubicBezTo>
                    <a:pt x="9106" y="7122"/>
                    <a:pt x="7063" y="9165"/>
                    <a:pt x="4553" y="9165"/>
                  </a:cubicBezTo>
                  <a:cubicBezTo>
                    <a:pt x="2043" y="9165"/>
                    <a:pt x="0" y="7064"/>
                    <a:pt x="0" y="4554"/>
                  </a:cubicBezTo>
                  <a:cubicBezTo>
                    <a:pt x="0" y="2044"/>
                    <a:pt x="2102" y="1"/>
                    <a:pt x="4612" y="59"/>
                  </a:cubicBezTo>
                  <a:cubicBezTo>
                    <a:pt x="7122" y="59"/>
                    <a:pt x="9165" y="2102"/>
                    <a:pt x="9165" y="461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" name="Google Shape;402;p2"/>
            <p:cNvSpPr/>
            <p:nvPr/>
          </p:nvSpPr>
          <p:spPr>
            <a:xfrm>
              <a:off x="3799775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7005" y="8990"/>
                    <a:pt x="4495" y="8990"/>
                  </a:cubicBezTo>
                  <a:cubicBezTo>
                    <a:pt x="1985" y="8990"/>
                    <a:pt x="0" y="7005"/>
                    <a:pt x="0" y="4495"/>
                  </a:cubicBezTo>
                  <a:cubicBezTo>
                    <a:pt x="0" y="1985"/>
                    <a:pt x="1985" y="1"/>
                    <a:pt x="4495" y="1"/>
                  </a:cubicBezTo>
                  <a:cubicBezTo>
                    <a:pt x="7005" y="1"/>
                    <a:pt x="8989" y="1985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" name="Google Shape;403;p2"/>
            <p:cNvSpPr/>
            <p:nvPr/>
          </p:nvSpPr>
          <p:spPr>
            <a:xfrm>
              <a:off x="4290075" y="236572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95"/>
                  </a:moveTo>
                  <a:cubicBezTo>
                    <a:pt x="8990" y="7005"/>
                    <a:pt x="7005" y="8989"/>
                    <a:pt x="4495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1985" y="0"/>
                    <a:pt x="4437" y="0"/>
                  </a:cubicBezTo>
                  <a:cubicBezTo>
                    <a:pt x="6947" y="0"/>
                    <a:pt x="8990" y="1985"/>
                    <a:pt x="8990" y="4495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" name="Google Shape;404;p2"/>
            <p:cNvSpPr/>
            <p:nvPr/>
          </p:nvSpPr>
          <p:spPr>
            <a:xfrm>
              <a:off x="3553150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37"/>
                  </a:moveTo>
                  <a:cubicBezTo>
                    <a:pt x="8990" y="6947"/>
                    <a:pt x="7005" y="8990"/>
                    <a:pt x="4495" y="8990"/>
                  </a:cubicBezTo>
                  <a:cubicBezTo>
                    <a:pt x="1985" y="8990"/>
                    <a:pt x="1" y="6947"/>
                    <a:pt x="1" y="4437"/>
                  </a:cubicBezTo>
                  <a:cubicBezTo>
                    <a:pt x="1" y="1985"/>
                    <a:pt x="1985" y="1"/>
                    <a:pt x="4437" y="1"/>
                  </a:cubicBezTo>
                  <a:cubicBezTo>
                    <a:pt x="6947" y="1"/>
                    <a:pt x="8990" y="1985"/>
                    <a:pt x="8990" y="4437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" name="Google Shape;405;p2"/>
            <p:cNvSpPr/>
            <p:nvPr/>
          </p:nvSpPr>
          <p:spPr>
            <a:xfrm>
              <a:off x="3064300" y="260795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4"/>
                  </a:moveTo>
                  <a:cubicBezTo>
                    <a:pt x="8990" y="7063"/>
                    <a:pt x="6947" y="8990"/>
                    <a:pt x="4437" y="8990"/>
                  </a:cubicBezTo>
                  <a:cubicBezTo>
                    <a:pt x="1927" y="8990"/>
                    <a:pt x="1" y="6947"/>
                    <a:pt x="1" y="4437"/>
                  </a:cubicBezTo>
                  <a:cubicBezTo>
                    <a:pt x="1" y="1985"/>
                    <a:pt x="2044" y="1"/>
                    <a:pt x="4495" y="1"/>
                  </a:cubicBezTo>
                  <a:cubicBezTo>
                    <a:pt x="7005" y="1"/>
                    <a:pt x="8990" y="2044"/>
                    <a:pt x="8990" y="4554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" name="Google Shape;406;p2"/>
            <p:cNvSpPr/>
            <p:nvPr/>
          </p:nvSpPr>
          <p:spPr>
            <a:xfrm>
              <a:off x="3064300" y="28545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3"/>
                  </a:moveTo>
                  <a:cubicBezTo>
                    <a:pt x="8990" y="7005"/>
                    <a:pt x="6947" y="8989"/>
                    <a:pt x="4437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2044" y="0"/>
                    <a:pt x="4554" y="0"/>
                  </a:cubicBezTo>
                  <a:cubicBezTo>
                    <a:pt x="7005" y="59"/>
                    <a:pt x="8990" y="2043"/>
                    <a:pt x="8990" y="4553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" name="Google Shape;407;p2"/>
            <p:cNvSpPr/>
            <p:nvPr/>
          </p:nvSpPr>
          <p:spPr>
            <a:xfrm>
              <a:off x="4043475" y="211910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6946" y="8990"/>
                    <a:pt x="4436" y="8990"/>
                  </a:cubicBezTo>
                  <a:cubicBezTo>
                    <a:pt x="1985" y="8931"/>
                    <a:pt x="0" y="6947"/>
                    <a:pt x="0" y="4495"/>
                  </a:cubicBezTo>
                  <a:cubicBezTo>
                    <a:pt x="0" y="1985"/>
                    <a:pt x="2043" y="1"/>
                    <a:pt x="4553" y="1"/>
                  </a:cubicBezTo>
                  <a:cubicBezTo>
                    <a:pt x="7005" y="1"/>
                    <a:pt x="8989" y="2044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" name="Google Shape;408;p2"/>
            <p:cNvSpPr/>
            <p:nvPr/>
          </p:nvSpPr>
          <p:spPr>
            <a:xfrm>
              <a:off x="3308000" y="2119100"/>
              <a:ext cx="223300" cy="224750"/>
            </a:xfrm>
            <a:custGeom>
              <a:avLst/>
              <a:gdLst/>
              <a:ahLst/>
              <a:cxnLst/>
              <a:rect l="l" t="t" r="r" b="b"/>
              <a:pathLst>
                <a:path w="8932" h="8990" extrusionOk="0">
                  <a:moveTo>
                    <a:pt x="4495" y="59"/>
                  </a:moveTo>
                  <a:cubicBezTo>
                    <a:pt x="6888" y="59"/>
                    <a:pt x="8931" y="2102"/>
                    <a:pt x="8931" y="4495"/>
                  </a:cubicBezTo>
                  <a:cubicBezTo>
                    <a:pt x="8873" y="6947"/>
                    <a:pt x="6830" y="8990"/>
                    <a:pt x="4378" y="8931"/>
                  </a:cubicBezTo>
                  <a:cubicBezTo>
                    <a:pt x="1985" y="8873"/>
                    <a:pt x="1" y="6888"/>
                    <a:pt x="1" y="4495"/>
                  </a:cubicBezTo>
                  <a:cubicBezTo>
                    <a:pt x="1" y="2044"/>
                    <a:pt x="2044" y="1"/>
                    <a:pt x="4495" y="5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" name="Google Shape;409;p2"/>
            <p:cNvSpPr/>
            <p:nvPr/>
          </p:nvSpPr>
          <p:spPr>
            <a:xfrm>
              <a:off x="4290075" y="3102650"/>
              <a:ext cx="223300" cy="223275"/>
            </a:xfrm>
            <a:custGeom>
              <a:avLst/>
              <a:gdLst/>
              <a:ahLst/>
              <a:cxnLst/>
              <a:rect l="l" t="t" r="r" b="b"/>
              <a:pathLst>
                <a:path w="8932" h="8931" extrusionOk="0">
                  <a:moveTo>
                    <a:pt x="8932" y="4436"/>
                  </a:moveTo>
                  <a:cubicBezTo>
                    <a:pt x="8932" y="6888"/>
                    <a:pt x="6947" y="8931"/>
                    <a:pt x="4495" y="8931"/>
                  </a:cubicBezTo>
                  <a:cubicBezTo>
                    <a:pt x="2044" y="8931"/>
                    <a:pt x="1" y="6888"/>
                    <a:pt x="1" y="4436"/>
                  </a:cubicBezTo>
                  <a:cubicBezTo>
                    <a:pt x="59" y="2043"/>
                    <a:pt x="2044" y="0"/>
                    <a:pt x="4437" y="0"/>
                  </a:cubicBezTo>
                  <a:cubicBezTo>
                    <a:pt x="6889" y="0"/>
                    <a:pt x="8932" y="1985"/>
                    <a:pt x="8932" y="4436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" name="Google Shape;410;p2"/>
            <p:cNvSpPr/>
            <p:nvPr/>
          </p:nvSpPr>
          <p:spPr>
            <a:xfrm>
              <a:off x="4043475" y="3346350"/>
              <a:ext cx="223275" cy="221825"/>
            </a:xfrm>
            <a:custGeom>
              <a:avLst/>
              <a:gdLst/>
              <a:ahLst/>
              <a:cxnLst/>
              <a:rect l="l" t="t" r="r" b="b"/>
              <a:pathLst>
                <a:path w="8931" h="8873" extrusionOk="0">
                  <a:moveTo>
                    <a:pt x="8931" y="4378"/>
                  </a:moveTo>
                  <a:cubicBezTo>
                    <a:pt x="8931" y="6829"/>
                    <a:pt x="6888" y="8872"/>
                    <a:pt x="4495" y="8872"/>
                  </a:cubicBezTo>
                  <a:cubicBezTo>
                    <a:pt x="2043" y="8872"/>
                    <a:pt x="59" y="6888"/>
                    <a:pt x="59" y="4436"/>
                  </a:cubicBezTo>
                  <a:cubicBezTo>
                    <a:pt x="0" y="2043"/>
                    <a:pt x="2043" y="0"/>
                    <a:pt x="4495" y="0"/>
                  </a:cubicBezTo>
                  <a:cubicBezTo>
                    <a:pt x="6888" y="0"/>
                    <a:pt x="8873" y="1985"/>
                    <a:pt x="8931" y="4378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" name="Google Shape;411;p2"/>
            <p:cNvSpPr/>
            <p:nvPr/>
          </p:nvSpPr>
          <p:spPr>
            <a:xfrm>
              <a:off x="3065775" y="2365725"/>
              <a:ext cx="221825" cy="223275"/>
            </a:xfrm>
            <a:custGeom>
              <a:avLst/>
              <a:gdLst/>
              <a:ahLst/>
              <a:cxnLst/>
              <a:rect l="l" t="t" r="r" b="b"/>
              <a:pathLst>
                <a:path w="8873" h="8931" extrusionOk="0">
                  <a:moveTo>
                    <a:pt x="4378" y="8931"/>
                  </a:moveTo>
                  <a:cubicBezTo>
                    <a:pt x="1985" y="8872"/>
                    <a:pt x="0" y="6888"/>
                    <a:pt x="0" y="4495"/>
                  </a:cubicBezTo>
                  <a:cubicBezTo>
                    <a:pt x="0" y="2043"/>
                    <a:pt x="2101" y="0"/>
                    <a:pt x="4495" y="59"/>
                  </a:cubicBezTo>
                  <a:cubicBezTo>
                    <a:pt x="6946" y="117"/>
                    <a:pt x="8872" y="2101"/>
                    <a:pt x="8872" y="4495"/>
                  </a:cubicBezTo>
                  <a:cubicBezTo>
                    <a:pt x="8814" y="6946"/>
                    <a:pt x="6829" y="8931"/>
                    <a:pt x="4378" y="887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" name="Google Shape;412;p2"/>
            <p:cNvSpPr/>
            <p:nvPr/>
          </p:nvSpPr>
          <p:spPr>
            <a:xfrm>
              <a:off x="3309450" y="3346350"/>
              <a:ext cx="220375" cy="220375"/>
            </a:xfrm>
            <a:custGeom>
              <a:avLst/>
              <a:gdLst/>
              <a:ahLst/>
              <a:cxnLst/>
              <a:rect l="l" t="t" r="r" b="b"/>
              <a:pathLst>
                <a:path w="8815" h="8815" extrusionOk="0">
                  <a:moveTo>
                    <a:pt x="8757" y="4436"/>
                  </a:moveTo>
                  <a:cubicBezTo>
                    <a:pt x="8757" y="6888"/>
                    <a:pt x="6772" y="8814"/>
                    <a:pt x="4320" y="8814"/>
                  </a:cubicBezTo>
                  <a:cubicBezTo>
                    <a:pt x="1927" y="8756"/>
                    <a:pt x="1" y="6829"/>
                    <a:pt x="1" y="4378"/>
                  </a:cubicBezTo>
                  <a:cubicBezTo>
                    <a:pt x="59" y="1926"/>
                    <a:pt x="1986" y="0"/>
                    <a:pt x="4437" y="58"/>
                  </a:cubicBezTo>
                  <a:cubicBezTo>
                    <a:pt x="6889" y="58"/>
                    <a:pt x="8815" y="2043"/>
                    <a:pt x="8757" y="4436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" name="Google Shape;413;p2"/>
            <p:cNvSpPr/>
            <p:nvPr/>
          </p:nvSpPr>
          <p:spPr>
            <a:xfrm>
              <a:off x="3067225" y="3104100"/>
              <a:ext cx="218900" cy="218925"/>
            </a:xfrm>
            <a:custGeom>
              <a:avLst/>
              <a:gdLst/>
              <a:ahLst/>
              <a:cxnLst/>
              <a:rect l="l" t="t" r="r" b="b"/>
              <a:pathLst>
                <a:path w="8756" h="8757" extrusionOk="0">
                  <a:moveTo>
                    <a:pt x="8756" y="4378"/>
                  </a:moveTo>
                  <a:cubicBezTo>
                    <a:pt x="8756" y="6830"/>
                    <a:pt x="6830" y="8756"/>
                    <a:pt x="4378" y="8756"/>
                  </a:cubicBezTo>
                  <a:cubicBezTo>
                    <a:pt x="1927" y="8756"/>
                    <a:pt x="0" y="6830"/>
                    <a:pt x="0" y="4378"/>
                  </a:cubicBezTo>
                  <a:cubicBezTo>
                    <a:pt x="0" y="1927"/>
                    <a:pt x="1927" y="1"/>
                    <a:pt x="4378" y="1"/>
                  </a:cubicBezTo>
                  <a:cubicBezTo>
                    <a:pt x="6830" y="59"/>
                    <a:pt x="8698" y="1985"/>
                    <a:pt x="8698" y="4378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" name="Google Shape;414;p2"/>
            <p:cNvSpPr/>
            <p:nvPr/>
          </p:nvSpPr>
          <p:spPr>
            <a:xfrm>
              <a:off x="4294475" y="2123475"/>
              <a:ext cx="215975" cy="216000"/>
            </a:xfrm>
            <a:custGeom>
              <a:avLst/>
              <a:gdLst/>
              <a:ahLst/>
              <a:cxnLst/>
              <a:rect l="l" t="t" r="r" b="b"/>
              <a:pathLst>
                <a:path w="8639" h="8640" extrusionOk="0">
                  <a:moveTo>
                    <a:pt x="4319" y="1"/>
                  </a:moveTo>
                  <a:cubicBezTo>
                    <a:pt x="6713" y="1"/>
                    <a:pt x="8639" y="1927"/>
                    <a:pt x="8639" y="4320"/>
                  </a:cubicBezTo>
                  <a:cubicBezTo>
                    <a:pt x="8639" y="6713"/>
                    <a:pt x="6654" y="8639"/>
                    <a:pt x="4261" y="8639"/>
                  </a:cubicBezTo>
                  <a:cubicBezTo>
                    <a:pt x="1868" y="8581"/>
                    <a:pt x="0" y="6655"/>
                    <a:pt x="0" y="4262"/>
                  </a:cubicBezTo>
                  <a:cubicBezTo>
                    <a:pt x="0" y="1869"/>
                    <a:pt x="1926" y="1"/>
                    <a:pt x="4319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" name="Google Shape;415;p2"/>
            <p:cNvSpPr/>
            <p:nvPr/>
          </p:nvSpPr>
          <p:spPr>
            <a:xfrm>
              <a:off x="3805600" y="1876875"/>
              <a:ext cx="214550" cy="215975"/>
            </a:xfrm>
            <a:custGeom>
              <a:avLst/>
              <a:gdLst/>
              <a:ahLst/>
              <a:cxnLst/>
              <a:rect l="l" t="t" r="r" b="b"/>
              <a:pathLst>
                <a:path w="8582" h="8639" extrusionOk="0">
                  <a:moveTo>
                    <a:pt x="8581" y="4319"/>
                  </a:moveTo>
                  <a:cubicBezTo>
                    <a:pt x="8581" y="6654"/>
                    <a:pt x="6655" y="8581"/>
                    <a:pt x="4320" y="8639"/>
                  </a:cubicBezTo>
                  <a:cubicBezTo>
                    <a:pt x="1927" y="8639"/>
                    <a:pt x="1" y="6654"/>
                    <a:pt x="1" y="4319"/>
                  </a:cubicBezTo>
                  <a:cubicBezTo>
                    <a:pt x="1" y="1926"/>
                    <a:pt x="1927" y="0"/>
                    <a:pt x="4262" y="0"/>
                  </a:cubicBezTo>
                  <a:cubicBezTo>
                    <a:pt x="6655" y="0"/>
                    <a:pt x="8581" y="1926"/>
                    <a:pt x="8581" y="431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" name="Google Shape;416;p2"/>
            <p:cNvSpPr/>
            <p:nvPr/>
          </p:nvSpPr>
          <p:spPr>
            <a:xfrm>
              <a:off x="4541075" y="2612325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4320" y="1"/>
                  </a:moveTo>
                  <a:cubicBezTo>
                    <a:pt x="6713" y="1"/>
                    <a:pt x="8639" y="1985"/>
                    <a:pt x="8639" y="4320"/>
                  </a:cubicBezTo>
                  <a:cubicBezTo>
                    <a:pt x="8639" y="6713"/>
                    <a:pt x="6713" y="8640"/>
                    <a:pt x="4320" y="8640"/>
                  </a:cubicBezTo>
                  <a:cubicBezTo>
                    <a:pt x="1927" y="8640"/>
                    <a:pt x="1" y="6713"/>
                    <a:pt x="1" y="4320"/>
                  </a:cubicBezTo>
                  <a:cubicBezTo>
                    <a:pt x="1" y="1985"/>
                    <a:pt x="1927" y="1"/>
                    <a:pt x="4320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" name="Google Shape;417;p2"/>
            <p:cNvSpPr/>
            <p:nvPr/>
          </p:nvSpPr>
          <p:spPr>
            <a:xfrm>
              <a:off x="4541075" y="2858950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8639" y="4320"/>
                  </a:moveTo>
                  <a:cubicBezTo>
                    <a:pt x="8639" y="6655"/>
                    <a:pt x="6655" y="8639"/>
                    <a:pt x="4320" y="8639"/>
                  </a:cubicBezTo>
                  <a:cubicBezTo>
                    <a:pt x="1927" y="8639"/>
                    <a:pt x="1" y="6713"/>
                    <a:pt x="1" y="4320"/>
                  </a:cubicBezTo>
                  <a:cubicBezTo>
                    <a:pt x="1" y="1985"/>
                    <a:pt x="1927" y="59"/>
                    <a:pt x="4262" y="59"/>
                  </a:cubicBezTo>
                  <a:cubicBezTo>
                    <a:pt x="6655" y="0"/>
                    <a:pt x="8581" y="1927"/>
                    <a:pt x="8639" y="432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" name="Google Shape;418;p2"/>
            <p:cNvSpPr/>
            <p:nvPr/>
          </p:nvSpPr>
          <p:spPr>
            <a:xfrm>
              <a:off x="3557525" y="1875400"/>
              <a:ext cx="217475" cy="217450"/>
            </a:xfrm>
            <a:custGeom>
              <a:avLst/>
              <a:gdLst/>
              <a:ahLst/>
              <a:cxnLst/>
              <a:rect l="l" t="t" r="r" b="b"/>
              <a:pathLst>
                <a:path w="8699" h="8698" extrusionOk="0">
                  <a:moveTo>
                    <a:pt x="4262" y="8640"/>
                  </a:moveTo>
                  <a:cubicBezTo>
                    <a:pt x="1927" y="8640"/>
                    <a:pt x="1" y="6597"/>
                    <a:pt x="59" y="4262"/>
                  </a:cubicBezTo>
                  <a:cubicBezTo>
                    <a:pt x="118" y="1927"/>
                    <a:pt x="2102" y="1"/>
                    <a:pt x="4379" y="59"/>
                  </a:cubicBezTo>
                  <a:cubicBezTo>
                    <a:pt x="6772" y="117"/>
                    <a:pt x="8698" y="2102"/>
                    <a:pt x="8640" y="4437"/>
                  </a:cubicBezTo>
                  <a:cubicBezTo>
                    <a:pt x="8581" y="6830"/>
                    <a:pt x="6597" y="8698"/>
                    <a:pt x="4262" y="864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" name="Google Shape;419;p2"/>
            <p:cNvSpPr/>
            <p:nvPr/>
          </p:nvSpPr>
          <p:spPr>
            <a:xfrm>
              <a:off x="3070150" y="2123475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6" y="8581"/>
                    <a:pt x="0" y="6597"/>
                    <a:pt x="0" y="4262"/>
                  </a:cubicBezTo>
                  <a:cubicBezTo>
                    <a:pt x="0" y="1927"/>
                    <a:pt x="1926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" name="Google Shape;420;p2"/>
            <p:cNvSpPr/>
            <p:nvPr/>
          </p:nvSpPr>
          <p:spPr>
            <a:xfrm>
              <a:off x="4295925" y="3349250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7" y="8581"/>
                    <a:pt x="0" y="6597"/>
                    <a:pt x="0" y="4320"/>
                  </a:cubicBezTo>
                  <a:cubicBezTo>
                    <a:pt x="0" y="1985"/>
                    <a:pt x="1927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" name="Google Shape;421;p2"/>
            <p:cNvSpPr/>
            <p:nvPr/>
          </p:nvSpPr>
          <p:spPr>
            <a:xfrm>
              <a:off x="4542525" y="2371550"/>
              <a:ext cx="213100" cy="213075"/>
            </a:xfrm>
            <a:custGeom>
              <a:avLst/>
              <a:gdLst/>
              <a:ahLst/>
              <a:cxnLst/>
              <a:rect l="l" t="t" r="r" b="b"/>
              <a:pathLst>
                <a:path w="8524" h="8523" extrusionOk="0">
                  <a:moveTo>
                    <a:pt x="8523" y="4203"/>
                  </a:moveTo>
                  <a:cubicBezTo>
                    <a:pt x="8523" y="6596"/>
                    <a:pt x="6597" y="8523"/>
                    <a:pt x="4262" y="8464"/>
                  </a:cubicBezTo>
                  <a:cubicBezTo>
                    <a:pt x="1927" y="8464"/>
                    <a:pt x="59" y="6596"/>
                    <a:pt x="1" y="4262"/>
                  </a:cubicBezTo>
                  <a:cubicBezTo>
                    <a:pt x="1" y="1927"/>
                    <a:pt x="1927" y="1"/>
                    <a:pt x="4262" y="1"/>
                  </a:cubicBezTo>
                  <a:cubicBezTo>
                    <a:pt x="6597" y="1"/>
                    <a:pt x="8465" y="1868"/>
                    <a:pt x="8523" y="4203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" name="Google Shape;422;p2"/>
            <p:cNvSpPr/>
            <p:nvPr/>
          </p:nvSpPr>
          <p:spPr>
            <a:xfrm>
              <a:off x="4049300" y="1878325"/>
              <a:ext cx="213075" cy="211625"/>
            </a:xfrm>
            <a:custGeom>
              <a:avLst/>
              <a:gdLst/>
              <a:ahLst/>
              <a:cxnLst/>
              <a:rect l="l" t="t" r="r" b="b"/>
              <a:pathLst>
                <a:path w="8523" h="8465" extrusionOk="0">
                  <a:moveTo>
                    <a:pt x="4203" y="0"/>
                  </a:moveTo>
                  <a:cubicBezTo>
                    <a:pt x="6538" y="0"/>
                    <a:pt x="8464" y="1868"/>
                    <a:pt x="8464" y="4203"/>
                  </a:cubicBezTo>
                  <a:cubicBezTo>
                    <a:pt x="8523" y="6538"/>
                    <a:pt x="6655" y="8464"/>
                    <a:pt x="4262" y="8464"/>
                  </a:cubicBezTo>
                  <a:cubicBezTo>
                    <a:pt x="1927" y="8464"/>
                    <a:pt x="1" y="6596"/>
                    <a:pt x="59" y="4203"/>
                  </a:cubicBezTo>
                  <a:cubicBezTo>
                    <a:pt x="59" y="1868"/>
                    <a:pt x="1869" y="0"/>
                    <a:pt x="4203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" name="Google Shape;423;p2"/>
            <p:cNvSpPr/>
            <p:nvPr/>
          </p:nvSpPr>
          <p:spPr>
            <a:xfrm>
              <a:off x="3560450" y="3598800"/>
              <a:ext cx="211625" cy="210150"/>
            </a:xfrm>
            <a:custGeom>
              <a:avLst/>
              <a:gdLst/>
              <a:ahLst/>
              <a:cxnLst/>
              <a:rect l="l" t="t" r="r" b="b"/>
              <a:pathLst>
                <a:path w="8465" h="8406" extrusionOk="0">
                  <a:moveTo>
                    <a:pt x="8406" y="4145"/>
                  </a:moveTo>
                  <a:cubicBezTo>
                    <a:pt x="8464" y="6538"/>
                    <a:pt x="6597" y="8406"/>
                    <a:pt x="4262" y="8406"/>
                  </a:cubicBezTo>
                  <a:cubicBezTo>
                    <a:pt x="1927" y="8406"/>
                    <a:pt x="59" y="6596"/>
                    <a:pt x="1" y="4203"/>
                  </a:cubicBezTo>
                  <a:cubicBezTo>
                    <a:pt x="1" y="1868"/>
                    <a:pt x="1869" y="0"/>
                    <a:pt x="4203" y="0"/>
                  </a:cubicBezTo>
                  <a:cubicBezTo>
                    <a:pt x="6538" y="0"/>
                    <a:pt x="8406" y="1810"/>
                    <a:pt x="8406" y="4145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" name="Google Shape;424;p2"/>
            <p:cNvSpPr/>
            <p:nvPr/>
          </p:nvSpPr>
          <p:spPr>
            <a:xfrm>
              <a:off x="3807075" y="3597325"/>
              <a:ext cx="211600" cy="211625"/>
            </a:xfrm>
            <a:custGeom>
              <a:avLst/>
              <a:gdLst/>
              <a:ahLst/>
              <a:cxnLst/>
              <a:rect l="l" t="t" r="r" b="b"/>
              <a:pathLst>
                <a:path w="8464" h="8465" extrusionOk="0">
                  <a:moveTo>
                    <a:pt x="4203" y="8465"/>
                  </a:moveTo>
                  <a:cubicBezTo>
                    <a:pt x="1868" y="8465"/>
                    <a:pt x="0" y="6597"/>
                    <a:pt x="0" y="4204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96" y="1"/>
                    <a:pt x="8464" y="1927"/>
                    <a:pt x="8464" y="4320"/>
                  </a:cubicBezTo>
                  <a:cubicBezTo>
                    <a:pt x="8406" y="6655"/>
                    <a:pt x="6538" y="8465"/>
                    <a:pt x="4203" y="8465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" name="Google Shape;425;p2"/>
            <p:cNvSpPr/>
            <p:nvPr/>
          </p:nvSpPr>
          <p:spPr>
            <a:xfrm>
              <a:off x="2824975" y="2615250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6"/>
                  </a:moveTo>
                  <a:cubicBezTo>
                    <a:pt x="1869" y="8406"/>
                    <a:pt x="1" y="6596"/>
                    <a:pt x="1" y="4203"/>
                  </a:cubicBezTo>
                  <a:cubicBezTo>
                    <a:pt x="1" y="1868"/>
                    <a:pt x="1869" y="1"/>
                    <a:pt x="4262" y="1"/>
                  </a:cubicBezTo>
                  <a:cubicBezTo>
                    <a:pt x="6597" y="1"/>
                    <a:pt x="8406" y="1927"/>
                    <a:pt x="8406" y="4262"/>
                  </a:cubicBezTo>
                  <a:cubicBezTo>
                    <a:pt x="8406" y="6596"/>
                    <a:pt x="6538" y="8406"/>
                    <a:pt x="4204" y="8406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" name="Google Shape;426;p2"/>
            <p:cNvSpPr/>
            <p:nvPr/>
          </p:nvSpPr>
          <p:spPr>
            <a:xfrm>
              <a:off x="2824975" y="2861875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5"/>
                  </a:moveTo>
                  <a:cubicBezTo>
                    <a:pt x="1810" y="8405"/>
                    <a:pt x="1" y="6538"/>
                    <a:pt x="1" y="4203"/>
                  </a:cubicBezTo>
                  <a:cubicBezTo>
                    <a:pt x="1" y="1868"/>
                    <a:pt x="1869" y="0"/>
                    <a:pt x="4204" y="0"/>
                  </a:cubicBezTo>
                  <a:cubicBezTo>
                    <a:pt x="6538" y="0"/>
                    <a:pt x="8406" y="1868"/>
                    <a:pt x="8406" y="4203"/>
                  </a:cubicBezTo>
                  <a:cubicBezTo>
                    <a:pt x="8406" y="6596"/>
                    <a:pt x="6538" y="8405"/>
                    <a:pt x="4204" y="8405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" name="Google Shape;427;p2"/>
            <p:cNvSpPr/>
            <p:nvPr/>
          </p:nvSpPr>
          <p:spPr>
            <a:xfrm>
              <a:off x="4544000" y="3108475"/>
              <a:ext cx="210150" cy="210175"/>
            </a:xfrm>
            <a:custGeom>
              <a:avLst/>
              <a:gdLst/>
              <a:ahLst/>
              <a:cxnLst/>
              <a:rect l="l" t="t" r="r" b="b"/>
              <a:pathLst>
                <a:path w="8406" h="8407" extrusionOk="0">
                  <a:moveTo>
                    <a:pt x="4203" y="8406"/>
                  </a:moveTo>
                  <a:cubicBezTo>
                    <a:pt x="1868" y="8406"/>
                    <a:pt x="0" y="6597"/>
                    <a:pt x="0" y="4203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38" y="1"/>
                    <a:pt x="8406" y="1869"/>
                    <a:pt x="8406" y="4203"/>
                  </a:cubicBezTo>
                  <a:cubicBezTo>
                    <a:pt x="8406" y="6538"/>
                    <a:pt x="6596" y="8406"/>
                    <a:pt x="4203" y="8406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" name="Google Shape;428;p2"/>
            <p:cNvSpPr/>
            <p:nvPr/>
          </p:nvSpPr>
          <p:spPr>
            <a:xfrm>
              <a:off x="3313850" y="1879775"/>
              <a:ext cx="210150" cy="208700"/>
            </a:xfrm>
            <a:custGeom>
              <a:avLst/>
              <a:gdLst/>
              <a:ahLst/>
              <a:cxnLst/>
              <a:rect l="l" t="t" r="r" b="b"/>
              <a:pathLst>
                <a:path w="8406" h="8348" extrusionOk="0">
                  <a:moveTo>
                    <a:pt x="4203" y="8348"/>
                  </a:moveTo>
                  <a:cubicBezTo>
                    <a:pt x="1868" y="8348"/>
                    <a:pt x="0" y="6480"/>
                    <a:pt x="58" y="4145"/>
                  </a:cubicBezTo>
                  <a:cubicBezTo>
                    <a:pt x="58" y="1810"/>
                    <a:pt x="1926" y="1"/>
                    <a:pt x="4261" y="1"/>
                  </a:cubicBezTo>
                  <a:cubicBezTo>
                    <a:pt x="6596" y="1"/>
                    <a:pt x="8405" y="1869"/>
                    <a:pt x="8405" y="4203"/>
                  </a:cubicBezTo>
                  <a:cubicBezTo>
                    <a:pt x="8405" y="6538"/>
                    <a:pt x="6538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" name="Google Shape;429;p2"/>
            <p:cNvSpPr/>
            <p:nvPr/>
          </p:nvSpPr>
          <p:spPr>
            <a:xfrm>
              <a:off x="3071600" y="3352175"/>
              <a:ext cx="210150" cy="210150"/>
            </a:xfrm>
            <a:custGeom>
              <a:avLst/>
              <a:gdLst/>
              <a:ahLst/>
              <a:cxnLst/>
              <a:rect l="l" t="t" r="r" b="b"/>
              <a:pathLst>
                <a:path w="8406" h="8406" extrusionOk="0">
                  <a:moveTo>
                    <a:pt x="4262" y="8406"/>
                  </a:moveTo>
                  <a:cubicBezTo>
                    <a:pt x="1868" y="8406"/>
                    <a:pt x="1" y="6538"/>
                    <a:pt x="1" y="4203"/>
                  </a:cubicBezTo>
                  <a:cubicBezTo>
                    <a:pt x="1" y="1868"/>
                    <a:pt x="1868" y="1"/>
                    <a:pt x="4203" y="1"/>
                  </a:cubicBezTo>
                  <a:cubicBezTo>
                    <a:pt x="6538" y="1"/>
                    <a:pt x="8348" y="1810"/>
                    <a:pt x="8406" y="4145"/>
                  </a:cubicBezTo>
                  <a:cubicBezTo>
                    <a:pt x="8406" y="6480"/>
                    <a:pt x="6596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" name="Google Shape;430;p2"/>
            <p:cNvSpPr/>
            <p:nvPr/>
          </p:nvSpPr>
          <p:spPr>
            <a:xfrm>
              <a:off x="2826450" y="2373025"/>
              <a:ext cx="207225" cy="208675"/>
            </a:xfrm>
            <a:custGeom>
              <a:avLst/>
              <a:gdLst/>
              <a:ahLst/>
              <a:cxnLst/>
              <a:rect l="l" t="t" r="r" b="b"/>
              <a:pathLst>
                <a:path w="8289" h="8347" extrusionOk="0">
                  <a:moveTo>
                    <a:pt x="4145" y="8347"/>
                  </a:moveTo>
                  <a:cubicBezTo>
                    <a:pt x="1810" y="8347"/>
                    <a:pt x="0" y="6479"/>
                    <a:pt x="0" y="4203"/>
                  </a:cubicBezTo>
                  <a:cubicBezTo>
                    <a:pt x="0" y="1868"/>
                    <a:pt x="1868" y="0"/>
                    <a:pt x="4145" y="0"/>
                  </a:cubicBezTo>
                  <a:cubicBezTo>
                    <a:pt x="6421" y="0"/>
                    <a:pt x="8289" y="1868"/>
                    <a:pt x="8289" y="4203"/>
                  </a:cubicBezTo>
                  <a:cubicBezTo>
                    <a:pt x="8289" y="6479"/>
                    <a:pt x="6421" y="8347"/>
                    <a:pt x="4145" y="8347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" name="Google Shape;431;p2"/>
            <p:cNvSpPr/>
            <p:nvPr/>
          </p:nvSpPr>
          <p:spPr>
            <a:xfrm>
              <a:off x="4050775" y="3598800"/>
              <a:ext cx="208700" cy="208700"/>
            </a:xfrm>
            <a:custGeom>
              <a:avLst/>
              <a:gdLst/>
              <a:ahLst/>
              <a:cxnLst/>
              <a:rect l="l" t="t" r="r" b="b"/>
              <a:pathLst>
                <a:path w="8348" h="8348" extrusionOk="0">
                  <a:moveTo>
                    <a:pt x="8347" y="4145"/>
                  </a:moveTo>
                  <a:cubicBezTo>
                    <a:pt x="8347" y="6479"/>
                    <a:pt x="6538" y="8347"/>
                    <a:pt x="4203" y="8347"/>
                  </a:cubicBezTo>
                  <a:cubicBezTo>
                    <a:pt x="1926" y="8347"/>
                    <a:pt x="59" y="6538"/>
                    <a:pt x="59" y="4203"/>
                  </a:cubicBezTo>
                  <a:cubicBezTo>
                    <a:pt x="0" y="1926"/>
                    <a:pt x="1868" y="59"/>
                    <a:pt x="4144" y="59"/>
                  </a:cubicBezTo>
                  <a:cubicBezTo>
                    <a:pt x="6479" y="0"/>
                    <a:pt x="8347" y="1868"/>
                    <a:pt x="8347" y="4145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" name="Google Shape;432;p2"/>
            <p:cNvSpPr/>
            <p:nvPr/>
          </p:nvSpPr>
          <p:spPr>
            <a:xfrm>
              <a:off x="3315300" y="3598800"/>
              <a:ext cx="207250" cy="208700"/>
            </a:xfrm>
            <a:custGeom>
              <a:avLst/>
              <a:gdLst/>
              <a:ahLst/>
              <a:cxnLst/>
              <a:rect l="l" t="t" r="r" b="b"/>
              <a:pathLst>
                <a:path w="8290" h="8348" extrusionOk="0">
                  <a:moveTo>
                    <a:pt x="4145" y="59"/>
                  </a:moveTo>
                  <a:cubicBezTo>
                    <a:pt x="6421" y="0"/>
                    <a:pt x="8289" y="1926"/>
                    <a:pt x="8289" y="4203"/>
                  </a:cubicBezTo>
                  <a:cubicBezTo>
                    <a:pt x="8289" y="6421"/>
                    <a:pt x="6421" y="8289"/>
                    <a:pt x="4203" y="8347"/>
                  </a:cubicBezTo>
                  <a:cubicBezTo>
                    <a:pt x="1927" y="8347"/>
                    <a:pt x="0" y="6479"/>
                    <a:pt x="0" y="4203"/>
                  </a:cubicBezTo>
                  <a:cubicBezTo>
                    <a:pt x="0" y="1926"/>
                    <a:pt x="1868" y="59"/>
                    <a:pt x="4145" y="5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" name="Google Shape;433;p2"/>
            <p:cNvSpPr/>
            <p:nvPr/>
          </p:nvSpPr>
          <p:spPr>
            <a:xfrm>
              <a:off x="2826450" y="3109950"/>
              <a:ext cx="207225" cy="208700"/>
            </a:xfrm>
            <a:custGeom>
              <a:avLst/>
              <a:gdLst/>
              <a:ahLst/>
              <a:cxnLst/>
              <a:rect l="l" t="t" r="r" b="b"/>
              <a:pathLst>
                <a:path w="8289" h="8348" extrusionOk="0">
                  <a:moveTo>
                    <a:pt x="8289" y="4144"/>
                  </a:moveTo>
                  <a:cubicBezTo>
                    <a:pt x="8289" y="6362"/>
                    <a:pt x="6421" y="8289"/>
                    <a:pt x="4203" y="8289"/>
                  </a:cubicBezTo>
                  <a:cubicBezTo>
                    <a:pt x="1927" y="8347"/>
                    <a:pt x="0" y="6421"/>
                    <a:pt x="0" y="4144"/>
                  </a:cubicBezTo>
                  <a:cubicBezTo>
                    <a:pt x="0" y="1926"/>
                    <a:pt x="1868" y="58"/>
                    <a:pt x="4145" y="0"/>
                  </a:cubicBezTo>
                  <a:cubicBezTo>
                    <a:pt x="6363" y="0"/>
                    <a:pt x="8289" y="1868"/>
                    <a:pt x="8289" y="4144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" name="Google Shape;434;p2"/>
            <p:cNvSpPr/>
            <p:nvPr/>
          </p:nvSpPr>
          <p:spPr>
            <a:xfrm>
              <a:off x="4298850" y="1881250"/>
              <a:ext cx="205775" cy="205775"/>
            </a:xfrm>
            <a:custGeom>
              <a:avLst/>
              <a:gdLst/>
              <a:ahLst/>
              <a:cxnLst/>
              <a:rect l="l" t="t" r="r" b="b"/>
              <a:pathLst>
                <a:path w="8231" h="8231" extrusionOk="0">
                  <a:moveTo>
                    <a:pt x="8230" y="4086"/>
                  </a:moveTo>
                  <a:cubicBezTo>
                    <a:pt x="8230" y="6363"/>
                    <a:pt x="6362" y="8230"/>
                    <a:pt x="4144" y="8230"/>
                  </a:cubicBezTo>
                  <a:cubicBezTo>
                    <a:pt x="1868" y="8230"/>
                    <a:pt x="58" y="6421"/>
                    <a:pt x="58" y="4144"/>
                  </a:cubicBezTo>
                  <a:cubicBezTo>
                    <a:pt x="0" y="1868"/>
                    <a:pt x="1868" y="0"/>
                    <a:pt x="4144" y="0"/>
                  </a:cubicBezTo>
                  <a:cubicBezTo>
                    <a:pt x="6421" y="59"/>
                    <a:pt x="8230" y="1868"/>
                    <a:pt x="8230" y="4086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" name="Google Shape;435;p2"/>
            <p:cNvSpPr/>
            <p:nvPr/>
          </p:nvSpPr>
          <p:spPr>
            <a:xfrm>
              <a:off x="4545450" y="2127850"/>
              <a:ext cx="207250" cy="205775"/>
            </a:xfrm>
            <a:custGeom>
              <a:avLst/>
              <a:gdLst/>
              <a:ahLst/>
              <a:cxnLst/>
              <a:rect l="l" t="t" r="r" b="b"/>
              <a:pathLst>
                <a:path w="8290" h="8231" extrusionOk="0">
                  <a:moveTo>
                    <a:pt x="8231" y="4087"/>
                  </a:moveTo>
                  <a:cubicBezTo>
                    <a:pt x="8289" y="6363"/>
                    <a:pt x="6421" y="8231"/>
                    <a:pt x="4145" y="8231"/>
                  </a:cubicBezTo>
                  <a:cubicBezTo>
                    <a:pt x="1869" y="8231"/>
                    <a:pt x="59" y="6422"/>
                    <a:pt x="59" y="4145"/>
                  </a:cubicBezTo>
                  <a:cubicBezTo>
                    <a:pt x="1" y="1927"/>
                    <a:pt x="1869" y="1"/>
                    <a:pt x="4145" y="59"/>
                  </a:cubicBezTo>
                  <a:cubicBezTo>
                    <a:pt x="6363" y="59"/>
                    <a:pt x="8231" y="1869"/>
                    <a:pt x="8231" y="4087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" name="Google Shape;436;p2"/>
            <p:cNvSpPr/>
            <p:nvPr/>
          </p:nvSpPr>
          <p:spPr>
            <a:xfrm>
              <a:off x="4548375" y="3355100"/>
              <a:ext cx="202850" cy="202850"/>
            </a:xfrm>
            <a:custGeom>
              <a:avLst/>
              <a:gdLst/>
              <a:ahLst/>
              <a:cxnLst/>
              <a:rect l="l" t="t" r="r" b="b"/>
              <a:pathLst>
                <a:path w="8114" h="8114" extrusionOk="0">
                  <a:moveTo>
                    <a:pt x="8056" y="4028"/>
                  </a:moveTo>
                  <a:cubicBezTo>
                    <a:pt x="8114" y="6304"/>
                    <a:pt x="6304" y="8114"/>
                    <a:pt x="4086" y="8114"/>
                  </a:cubicBezTo>
                  <a:cubicBezTo>
                    <a:pt x="1810" y="8114"/>
                    <a:pt x="0" y="6363"/>
                    <a:pt x="0" y="4086"/>
                  </a:cubicBezTo>
                  <a:cubicBezTo>
                    <a:pt x="0" y="1868"/>
                    <a:pt x="1693" y="59"/>
                    <a:pt x="3911" y="59"/>
                  </a:cubicBezTo>
                  <a:cubicBezTo>
                    <a:pt x="6188" y="0"/>
                    <a:pt x="8056" y="1751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" name="Google Shape;437;p2"/>
            <p:cNvSpPr/>
            <p:nvPr/>
          </p:nvSpPr>
          <p:spPr>
            <a:xfrm>
              <a:off x="3075975" y="1882700"/>
              <a:ext cx="201400" cy="202875"/>
            </a:xfrm>
            <a:custGeom>
              <a:avLst/>
              <a:gdLst/>
              <a:ahLst/>
              <a:cxnLst/>
              <a:rect l="l" t="t" r="r" b="b"/>
              <a:pathLst>
                <a:path w="8056" h="8115" extrusionOk="0">
                  <a:moveTo>
                    <a:pt x="8056" y="4086"/>
                  </a:moveTo>
                  <a:cubicBezTo>
                    <a:pt x="8056" y="6363"/>
                    <a:pt x="6246" y="8114"/>
                    <a:pt x="3970" y="8114"/>
                  </a:cubicBezTo>
                  <a:cubicBezTo>
                    <a:pt x="1752" y="8056"/>
                    <a:pt x="1" y="6305"/>
                    <a:pt x="1" y="4028"/>
                  </a:cubicBezTo>
                  <a:cubicBezTo>
                    <a:pt x="1" y="1752"/>
                    <a:pt x="1810" y="1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" name="Google Shape;438;p2"/>
            <p:cNvSpPr/>
            <p:nvPr/>
          </p:nvSpPr>
          <p:spPr>
            <a:xfrm>
              <a:off x="2829375" y="21307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5" y="3970"/>
                  </a:moveTo>
                  <a:cubicBezTo>
                    <a:pt x="8055" y="6188"/>
                    <a:pt x="6304" y="7997"/>
                    <a:pt x="4086" y="8056"/>
                  </a:cubicBezTo>
                  <a:cubicBezTo>
                    <a:pt x="1810" y="8056"/>
                    <a:pt x="0" y="6246"/>
                    <a:pt x="0" y="4028"/>
                  </a:cubicBezTo>
                  <a:cubicBezTo>
                    <a:pt x="0" y="1810"/>
                    <a:pt x="1751" y="1"/>
                    <a:pt x="3969" y="1"/>
                  </a:cubicBezTo>
                  <a:cubicBezTo>
                    <a:pt x="6187" y="1"/>
                    <a:pt x="7997" y="1752"/>
                    <a:pt x="8055" y="397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" name="Google Shape;439;p2"/>
            <p:cNvSpPr/>
            <p:nvPr/>
          </p:nvSpPr>
          <p:spPr>
            <a:xfrm>
              <a:off x="4301750" y="36031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6" y="3970"/>
                  </a:moveTo>
                  <a:cubicBezTo>
                    <a:pt x="8056" y="6246"/>
                    <a:pt x="6305" y="7997"/>
                    <a:pt x="4087" y="8055"/>
                  </a:cubicBezTo>
                  <a:cubicBezTo>
                    <a:pt x="1810" y="8055"/>
                    <a:pt x="1" y="6246"/>
                    <a:pt x="1" y="4028"/>
                  </a:cubicBezTo>
                  <a:cubicBezTo>
                    <a:pt x="1" y="1810"/>
                    <a:pt x="1810" y="0"/>
                    <a:pt x="4028" y="0"/>
                  </a:cubicBezTo>
                  <a:cubicBezTo>
                    <a:pt x="6246" y="0"/>
                    <a:pt x="8056" y="1751"/>
                    <a:pt x="8056" y="397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" name="Google Shape;440;p2"/>
            <p:cNvSpPr/>
            <p:nvPr/>
          </p:nvSpPr>
          <p:spPr>
            <a:xfrm>
              <a:off x="4790600" y="2619625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4029" y="1"/>
                  </a:moveTo>
                  <a:cubicBezTo>
                    <a:pt x="6247" y="1"/>
                    <a:pt x="8056" y="1810"/>
                    <a:pt x="8056" y="4028"/>
                  </a:cubicBezTo>
                  <a:cubicBezTo>
                    <a:pt x="8056" y="6246"/>
                    <a:pt x="6305" y="8056"/>
                    <a:pt x="4087" y="8056"/>
                  </a:cubicBezTo>
                  <a:cubicBezTo>
                    <a:pt x="1810" y="8056"/>
                    <a:pt x="59" y="6305"/>
                    <a:pt x="1" y="4028"/>
                  </a:cubicBezTo>
                  <a:cubicBezTo>
                    <a:pt x="1" y="1810"/>
                    <a:pt x="1810" y="59"/>
                    <a:pt x="4029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" name="Google Shape;441;p2"/>
            <p:cNvSpPr/>
            <p:nvPr/>
          </p:nvSpPr>
          <p:spPr>
            <a:xfrm>
              <a:off x="3564825" y="1641925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8056" y="4028"/>
                  </a:moveTo>
                  <a:cubicBezTo>
                    <a:pt x="8056" y="6246"/>
                    <a:pt x="6246" y="7997"/>
                    <a:pt x="4028" y="7997"/>
                  </a:cubicBezTo>
                  <a:cubicBezTo>
                    <a:pt x="1810" y="7997"/>
                    <a:pt x="1" y="6129"/>
                    <a:pt x="59" y="3911"/>
                  </a:cubicBezTo>
                  <a:cubicBezTo>
                    <a:pt x="59" y="1752"/>
                    <a:pt x="1869" y="0"/>
                    <a:pt x="4028" y="0"/>
                  </a:cubicBezTo>
                  <a:cubicBezTo>
                    <a:pt x="6246" y="0"/>
                    <a:pt x="8056" y="1752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" name="Google Shape;442;p2"/>
            <p:cNvSpPr/>
            <p:nvPr/>
          </p:nvSpPr>
          <p:spPr>
            <a:xfrm>
              <a:off x="3811450" y="16404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4086" y="58"/>
                  </a:moveTo>
                  <a:cubicBezTo>
                    <a:pt x="6304" y="58"/>
                    <a:pt x="8056" y="1868"/>
                    <a:pt x="8056" y="4086"/>
                  </a:cubicBezTo>
                  <a:cubicBezTo>
                    <a:pt x="8056" y="6304"/>
                    <a:pt x="6246" y="8055"/>
                    <a:pt x="4028" y="8055"/>
                  </a:cubicBezTo>
                  <a:cubicBezTo>
                    <a:pt x="1810" y="8055"/>
                    <a:pt x="0" y="6246"/>
                    <a:pt x="59" y="4028"/>
                  </a:cubicBezTo>
                  <a:cubicBezTo>
                    <a:pt x="59" y="1810"/>
                    <a:pt x="1868" y="0"/>
                    <a:pt x="4086" y="58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" name="Google Shape;443;p2"/>
            <p:cNvSpPr/>
            <p:nvPr/>
          </p:nvSpPr>
          <p:spPr>
            <a:xfrm>
              <a:off x="4790600" y="2866250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8056" y="4086"/>
                  </a:moveTo>
                  <a:cubicBezTo>
                    <a:pt x="8056" y="6304"/>
                    <a:pt x="6247" y="8055"/>
                    <a:pt x="4029" y="8055"/>
                  </a:cubicBezTo>
                  <a:cubicBezTo>
                    <a:pt x="1810" y="8055"/>
                    <a:pt x="1" y="6246"/>
                    <a:pt x="59" y="4028"/>
                  </a:cubicBezTo>
                  <a:cubicBezTo>
                    <a:pt x="59" y="1810"/>
                    <a:pt x="1869" y="0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" name="Google Shape;444;p2"/>
            <p:cNvSpPr/>
            <p:nvPr/>
          </p:nvSpPr>
          <p:spPr>
            <a:xfrm>
              <a:off x="2829375" y="3356550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7997" y="4028"/>
                  </a:moveTo>
                  <a:cubicBezTo>
                    <a:pt x="7997" y="6246"/>
                    <a:pt x="6187" y="7997"/>
                    <a:pt x="4028" y="7997"/>
                  </a:cubicBezTo>
                  <a:cubicBezTo>
                    <a:pt x="1810" y="7997"/>
                    <a:pt x="0" y="6130"/>
                    <a:pt x="58" y="3912"/>
                  </a:cubicBezTo>
                  <a:cubicBezTo>
                    <a:pt x="58" y="1752"/>
                    <a:pt x="1926" y="1"/>
                    <a:pt x="4086" y="1"/>
                  </a:cubicBezTo>
                  <a:cubicBezTo>
                    <a:pt x="6246" y="59"/>
                    <a:pt x="8055" y="1869"/>
                    <a:pt x="7997" y="4028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" name="Google Shape;445;p2"/>
            <p:cNvSpPr/>
            <p:nvPr/>
          </p:nvSpPr>
          <p:spPr>
            <a:xfrm>
              <a:off x="3075975" y="3603175"/>
              <a:ext cx="199950" cy="201400"/>
            </a:xfrm>
            <a:custGeom>
              <a:avLst/>
              <a:gdLst/>
              <a:ahLst/>
              <a:cxnLst/>
              <a:rect l="l" t="t" r="r" b="b"/>
              <a:pathLst>
                <a:path w="7998" h="8056" extrusionOk="0">
                  <a:moveTo>
                    <a:pt x="4087" y="0"/>
                  </a:moveTo>
                  <a:cubicBezTo>
                    <a:pt x="6246" y="59"/>
                    <a:pt x="7997" y="1868"/>
                    <a:pt x="7997" y="4028"/>
                  </a:cubicBezTo>
                  <a:cubicBezTo>
                    <a:pt x="7997" y="6246"/>
                    <a:pt x="6130" y="8055"/>
                    <a:pt x="3970" y="7997"/>
                  </a:cubicBezTo>
                  <a:cubicBezTo>
                    <a:pt x="1752" y="7939"/>
                    <a:pt x="1" y="6129"/>
                    <a:pt x="59" y="3970"/>
                  </a:cubicBezTo>
                  <a:cubicBezTo>
                    <a:pt x="59" y="1810"/>
                    <a:pt x="1869" y="0"/>
                    <a:pt x="4028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" name="Google Shape;446;p2"/>
            <p:cNvSpPr/>
            <p:nvPr/>
          </p:nvSpPr>
          <p:spPr>
            <a:xfrm>
              <a:off x="4056600" y="1641925"/>
              <a:ext cx="198475" cy="198475"/>
            </a:xfrm>
            <a:custGeom>
              <a:avLst/>
              <a:gdLst/>
              <a:ahLst/>
              <a:cxnLst/>
              <a:rect l="l" t="t" r="r" b="b"/>
              <a:pathLst>
                <a:path w="7939" h="7939" extrusionOk="0">
                  <a:moveTo>
                    <a:pt x="3970" y="7939"/>
                  </a:moveTo>
                  <a:cubicBezTo>
                    <a:pt x="1810" y="7939"/>
                    <a:pt x="1" y="6129"/>
                    <a:pt x="1" y="3970"/>
                  </a:cubicBezTo>
                  <a:cubicBezTo>
                    <a:pt x="1" y="1810"/>
                    <a:pt x="1810" y="0"/>
                    <a:pt x="3970" y="0"/>
                  </a:cubicBezTo>
                  <a:cubicBezTo>
                    <a:pt x="6130" y="0"/>
                    <a:pt x="7939" y="1810"/>
                    <a:pt x="7939" y="3970"/>
                  </a:cubicBezTo>
                  <a:cubicBezTo>
                    <a:pt x="7939" y="6188"/>
                    <a:pt x="6130" y="7939"/>
                    <a:pt x="3970" y="793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" name="Google Shape;447;p2"/>
            <p:cNvSpPr/>
            <p:nvPr/>
          </p:nvSpPr>
          <p:spPr>
            <a:xfrm>
              <a:off x="4792075" y="2377400"/>
              <a:ext cx="199950" cy="199925"/>
            </a:xfrm>
            <a:custGeom>
              <a:avLst/>
              <a:gdLst/>
              <a:ahLst/>
              <a:cxnLst/>
              <a:rect l="l" t="t" r="r" b="b"/>
              <a:pathLst>
                <a:path w="7998" h="7997" extrusionOk="0">
                  <a:moveTo>
                    <a:pt x="3970" y="58"/>
                  </a:moveTo>
                  <a:cubicBezTo>
                    <a:pt x="6129" y="0"/>
                    <a:pt x="7939" y="1810"/>
                    <a:pt x="7939" y="3969"/>
                  </a:cubicBezTo>
                  <a:cubicBezTo>
                    <a:pt x="7997" y="6129"/>
                    <a:pt x="6188" y="7939"/>
                    <a:pt x="4028" y="7997"/>
                  </a:cubicBezTo>
                  <a:cubicBezTo>
                    <a:pt x="1868" y="7997"/>
                    <a:pt x="59" y="6246"/>
                    <a:pt x="0" y="4028"/>
                  </a:cubicBezTo>
                  <a:cubicBezTo>
                    <a:pt x="0" y="1926"/>
                    <a:pt x="1810" y="58"/>
                    <a:pt x="3970" y="58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" name="Google Shape;448;p2"/>
            <p:cNvSpPr/>
            <p:nvPr/>
          </p:nvSpPr>
          <p:spPr>
            <a:xfrm>
              <a:off x="4793525" y="31157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70" y="1"/>
                  </a:moveTo>
                  <a:cubicBezTo>
                    <a:pt x="6130" y="1"/>
                    <a:pt x="7881" y="1752"/>
                    <a:pt x="7881" y="3911"/>
                  </a:cubicBezTo>
                  <a:cubicBezTo>
                    <a:pt x="7881" y="6129"/>
                    <a:pt x="6071" y="7881"/>
                    <a:pt x="3853" y="7881"/>
                  </a:cubicBezTo>
                  <a:cubicBezTo>
                    <a:pt x="1693" y="7822"/>
                    <a:pt x="1" y="6071"/>
                    <a:pt x="1" y="3911"/>
                  </a:cubicBezTo>
                  <a:cubicBezTo>
                    <a:pt x="1" y="1693"/>
                    <a:pt x="1752" y="1"/>
                    <a:pt x="3970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" name="Google Shape;449;p2"/>
            <p:cNvSpPr/>
            <p:nvPr/>
          </p:nvSpPr>
          <p:spPr>
            <a:xfrm>
              <a:off x="2584200" y="2622550"/>
              <a:ext cx="197025" cy="195550"/>
            </a:xfrm>
            <a:custGeom>
              <a:avLst/>
              <a:gdLst/>
              <a:ahLst/>
              <a:cxnLst/>
              <a:rect l="l" t="t" r="r" b="b"/>
              <a:pathLst>
                <a:path w="7881" h="7822" extrusionOk="0">
                  <a:moveTo>
                    <a:pt x="3912" y="7822"/>
                  </a:moveTo>
                  <a:cubicBezTo>
                    <a:pt x="1752" y="7822"/>
                    <a:pt x="1" y="6071"/>
                    <a:pt x="59" y="3911"/>
                  </a:cubicBezTo>
                  <a:cubicBezTo>
                    <a:pt x="59" y="1693"/>
                    <a:pt x="1810" y="0"/>
                    <a:pt x="3970" y="0"/>
                  </a:cubicBezTo>
                  <a:cubicBezTo>
                    <a:pt x="6188" y="0"/>
                    <a:pt x="7881" y="1751"/>
                    <a:pt x="7881" y="3970"/>
                  </a:cubicBezTo>
                  <a:cubicBezTo>
                    <a:pt x="7881" y="6129"/>
                    <a:pt x="6130" y="7822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" name="Google Shape;450;p2"/>
            <p:cNvSpPr/>
            <p:nvPr/>
          </p:nvSpPr>
          <p:spPr>
            <a:xfrm>
              <a:off x="3321125" y="16433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12" y="7822"/>
                  </a:moveTo>
                  <a:cubicBezTo>
                    <a:pt x="1694" y="7822"/>
                    <a:pt x="1" y="6071"/>
                    <a:pt x="1" y="3912"/>
                  </a:cubicBezTo>
                  <a:cubicBezTo>
                    <a:pt x="59" y="1694"/>
                    <a:pt x="1810" y="1"/>
                    <a:pt x="3970" y="1"/>
                  </a:cubicBezTo>
                  <a:cubicBezTo>
                    <a:pt x="6130" y="59"/>
                    <a:pt x="7881" y="1810"/>
                    <a:pt x="7823" y="3970"/>
                  </a:cubicBezTo>
                  <a:cubicBezTo>
                    <a:pt x="7823" y="6130"/>
                    <a:pt x="6071" y="7881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" name="Google Shape;451;p2"/>
            <p:cNvSpPr/>
            <p:nvPr/>
          </p:nvSpPr>
          <p:spPr>
            <a:xfrm>
              <a:off x="3812900" y="3851250"/>
              <a:ext cx="198500" cy="197025"/>
            </a:xfrm>
            <a:custGeom>
              <a:avLst/>
              <a:gdLst/>
              <a:ahLst/>
              <a:cxnLst/>
              <a:rect l="l" t="t" r="r" b="b"/>
              <a:pathLst>
                <a:path w="7940" h="7881" extrusionOk="0">
                  <a:moveTo>
                    <a:pt x="7939" y="3969"/>
                  </a:moveTo>
                  <a:cubicBezTo>
                    <a:pt x="7881" y="6188"/>
                    <a:pt x="6130" y="7880"/>
                    <a:pt x="3970" y="7880"/>
                  </a:cubicBezTo>
                  <a:cubicBezTo>
                    <a:pt x="1752" y="7880"/>
                    <a:pt x="1" y="6071"/>
                    <a:pt x="59" y="3911"/>
                  </a:cubicBezTo>
                  <a:cubicBezTo>
                    <a:pt x="117" y="1693"/>
                    <a:pt x="1869" y="0"/>
                    <a:pt x="4028" y="59"/>
                  </a:cubicBezTo>
                  <a:cubicBezTo>
                    <a:pt x="6188" y="59"/>
                    <a:pt x="7939" y="1810"/>
                    <a:pt x="7939" y="396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" name="Google Shape;452;p2"/>
            <p:cNvSpPr/>
            <p:nvPr/>
          </p:nvSpPr>
          <p:spPr>
            <a:xfrm>
              <a:off x="2585675" y="2869150"/>
              <a:ext cx="195550" cy="195575"/>
            </a:xfrm>
            <a:custGeom>
              <a:avLst/>
              <a:gdLst/>
              <a:ahLst/>
              <a:cxnLst/>
              <a:rect l="l" t="t" r="r" b="b"/>
              <a:pathLst>
                <a:path w="7822" h="7823" extrusionOk="0">
                  <a:moveTo>
                    <a:pt x="7822" y="3912"/>
                  </a:moveTo>
                  <a:cubicBezTo>
                    <a:pt x="7822" y="6071"/>
                    <a:pt x="6129" y="7823"/>
                    <a:pt x="3911" y="7823"/>
                  </a:cubicBezTo>
                  <a:cubicBezTo>
                    <a:pt x="1751" y="7823"/>
                    <a:pt x="0" y="6130"/>
                    <a:pt x="0" y="3970"/>
                  </a:cubicBezTo>
                  <a:cubicBezTo>
                    <a:pt x="0" y="1752"/>
                    <a:pt x="1693" y="59"/>
                    <a:pt x="3853" y="1"/>
                  </a:cubicBezTo>
                  <a:cubicBezTo>
                    <a:pt x="6071" y="1"/>
                    <a:pt x="7763" y="1752"/>
                    <a:pt x="7822" y="391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" name="Google Shape;453;p2"/>
            <p:cNvSpPr/>
            <p:nvPr/>
          </p:nvSpPr>
          <p:spPr>
            <a:xfrm>
              <a:off x="3567750" y="3851250"/>
              <a:ext cx="197025" cy="198475"/>
            </a:xfrm>
            <a:custGeom>
              <a:avLst/>
              <a:gdLst/>
              <a:ahLst/>
              <a:cxnLst/>
              <a:rect l="l" t="t" r="r" b="b"/>
              <a:pathLst>
                <a:path w="7881" h="7939" extrusionOk="0">
                  <a:moveTo>
                    <a:pt x="4028" y="59"/>
                  </a:moveTo>
                  <a:cubicBezTo>
                    <a:pt x="6188" y="117"/>
                    <a:pt x="7881" y="1868"/>
                    <a:pt x="7822" y="4028"/>
                  </a:cubicBezTo>
                  <a:cubicBezTo>
                    <a:pt x="7822" y="6246"/>
                    <a:pt x="6013" y="7939"/>
                    <a:pt x="3853" y="7880"/>
                  </a:cubicBezTo>
                  <a:cubicBezTo>
                    <a:pt x="1693" y="7822"/>
                    <a:pt x="1" y="6071"/>
                    <a:pt x="1" y="3853"/>
                  </a:cubicBezTo>
                  <a:cubicBezTo>
                    <a:pt x="59" y="1693"/>
                    <a:pt x="1868" y="0"/>
                    <a:pt x="4028" y="5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" name="Google Shape;454;p2"/>
            <p:cNvSpPr/>
            <p:nvPr/>
          </p:nvSpPr>
          <p:spPr>
            <a:xfrm>
              <a:off x="4551300" y="1891450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7763" y="3912"/>
                  </a:moveTo>
                  <a:cubicBezTo>
                    <a:pt x="7763" y="6071"/>
                    <a:pt x="6071" y="7764"/>
                    <a:pt x="3853" y="7764"/>
                  </a:cubicBezTo>
                  <a:cubicBezTo>
                    <a:pt x="1693" y="7764"/>
                    <a:pt x="0" y="6013"/>
                    <a:pt x="0" y="3853"/>
                  </a:cubicBezTo>
                  <a:cubicBezTo>
                    <a:pt x="0" y="1693"/>
                    <a:pt x="1751" y="1"/>
                    <a:pt x="3969" y="1"/>
                  </a:cubicBezTo>
                  <a:cubicBezTo>
                    <a:pt x="6129" y="1"/>
                    <a:pt x="7822" y="1693"/>
                    <a:pt x="7763" y="391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" name="Google Shape;455;p2"/>
            <p:cNvSpPr/>
            <p:nvPr/>
          </p:nvSpPr>
          <p:spPr>
            <a:xfrm>
              <a:off x="4059525" y="385270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3794" y="59"/>
                  </a:moveTo>
                  <a:cubicBezTo>
                    <a:pt x="5954" y="1"/>
                    <a:pt x="7705" y="1693"/>
                    <a:pt x="7705" y="3853"/>
                  </a:cubicBezTo>
                  <a:cubicBezTo>
                    <a:pt x="7705" y="6013"/>
                    <a:pt x="6013" y="7764"/>
                    <a:pt x="3853" y="7764"/>
                  </a:cubicBezTo>
                  <a:cubicBezTo>
                    <a:pt x="1693" y="7764"/>
                    <a:pt x="0" y="6071"/>
                    <a:pt x="0" y="3911"/>
                  </a:cubicBezTo>
                  <a:cubicBezTo>
                    <a:pt x="0" y="1752"/>
                    <a:pt x="1693" y="59"/>
                    <a:pt x="3794" y="5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" name="Google Shape;456;p2"/>
            <p:cNvSpPr/>
            <p:nvPr/>
          </p:nvSpPr>
          <p:spPr>
            <a:xfrm>
              <a:off x="2585675" y="2380300"/>
              <a:ext cx="194100" cy="194125"/>
            </a:xfrm>
            <a:custGeom>
              <a:avLst/>
              <a:gdLst/>
              <a:ahLst/>
              <a:cxnLst/>
              <a:rect l="l" t="t" r="r" b="b"/>
              <a:pathLst>
                <a:path w="7764" h="7765" extrusionOk="0">
                  <a:moveTo>
                    <a:pt x="3911" y="59"/>
                  </a:moveTo>
                  <a:cubicBezTo>
                    <a:pt x="6071" y="59"/>
                    <a:pt x="7763" y="1810"/>
                    <a:pt x="7763" y="3912"/>
                  </a:cubicBezTo>
                  <a:cubicBezTo>
                    <a:pt x="7763" y="6071"/>
                    <a:pt x="6012" y="7764"/>
                    <a:pt x="3853" y="7764"/>
                  </a:cubicBezTo>
                  <a:cubicBezTo>
                    <a:pt x="1693" y="7764"/>
                    <a:pt x="0" y="6013"/>
                    <a:pt x="59" y="3853"/>
                  </a:cubicBezTo>
                  <a:cubicBezTo>
                    <a:pt x="59" y="1694"/>
                    <a:pt x="1810" y="1"/>
                    <a:pt x="3911" y="5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" name="Google Shape;457;p2"/>
            <p:cNvSpPr/>
            <p:nvPr/>
          </p:nvSpPr>
          <p:spPr>
            <a:xfrm>
              <a:off x="3322600" y="3854175"/>
              <a:ext cx="192650" cy="192625"/>
            </a:xfrm>
            <a:custGeom>
              <a:avLst/>
              <a:gdLst/>
              <a:ahLst/>
              <a:cxnLst/>
              <a:rect l="l" t="t" r="r" b="b"/>
              <a:pathLst>
                <a:path w="7706" h="7705" extrusionOk="0">
                  <a:moveTo>
                    <a:pt x="7705" y="3852"/>
                  </a:moveTo>
                  <a:cubicBezTo>
                    <a:pt x="7705" y="5954"/>
                    <a:pt x="5954" y="7705"/>
                    <a:pt x="3853" y="7705"/>
                  </a:cubicBezTo>
                  <a:cubicBezTo>
                    <a:pt x="1751" y="7705"/>
                    <a:pt x="0" y="5954"/>
                    <a:pt x="0" y="3852"/>
                  </a:cubicBezTo>
                  <a:cubicBezTo>
                    <a:pt x="0" y="1693"/>
                    <a:pt x="1751" y="0"/>
                    <a:pt x="3911" y="0"/>
                  </a:cubicBezTo>
                  <a:cubicBezTo>
                    <a:pt x="6012" y="0"/>
                    <a:pt x="7705" y="1751"/>
                    <a:pt x="7705" y="385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" name="Google Shape;458;p2"/>
            <p:cNvSpPr/>
            <p:nvPr/>
          </p:nvSpPr>
          <p:spPr>
            <a:xfrm>
              <a:off x="2585675" y="3117225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3969" y="1"/>
                  </a:moveTo>
                  <a:cubicBezTo>
                    <a:pt x="6071" y="59"/>
                    <a:pt x="7822" y="1869"/>
                    <a:pt x="7763" y="3970"/>
                  </a:cubicBezTo>
                  <a:cubicBezTo>
                    <a:pt x="7705" y="6071"/>
                    <a:pt x="5954" y="7764"/>
                    <a:pt x="3853" y="7706"/>
                  </a:cubicBezTo>
                  <a:cubicBezTo>
                    <a:pt x="1751" y="7706"/>
                    <a:pt x="0" y="5896"/>
                    <a:pt x="59" y="3795"/>
                  </a:cubicBezTo>
                  <a:cubicBezTo>
                    <a:pt x="117" y="1694"/>
                    <a:pt x="1868" y="1"/>
                    <a:pt x="3969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" name="Google Shape;459;p2"/>
            <p:cNvSpPr/>
            <p:nvPr/>
          </p:nvSpPr>
          <p:spPr>
            <a:xfrm>
              <a:off x="4795000" y="2133700"/>
              <a:ext cx="192625" cy="194100"/>
            </a:xfrm>
            <a:custGeom>
              <a:avLst/>
              <a:gdLst/>
              <a:ahLst/>
              <a:cxnLst/>
              <a:rect l="l" t="t" r="r" b="b"/>
              <a:pathLst>
                <a:path w="7705" h="7764" extrusionOk="0">
                  <a:moveTo>
                    <a:pt x="3911" y="7764"/>
                  </a:moveTo>
                  <a:cubicBezTo>
                    <a:pt x="1810" y="7764"/>
                    <a:pt x="58" y="6012"/>
                    <a:pt x="0" y="3911"/>
                  </a:cubicBezTo>
                  <a:cubicBezTo>
                    <a:pt x="0" y="1810"/>
                    <a:pt x="1751" y="59"/>
                    <a:pt x="3853" y="59"/>
                  </a:cubicBezTo>
                  <a:cubicBezTo>
                    <a:pt x="5954" y="0"/>
                    <a:pt x="7705" y="1751"/>
                    <a:pt x="7705" y="3911"/>
                  </a:cubicBezTo>
                  <a:cubicBezTo>
                    <a:pt x="7705" y="5954"/>
                    <a:pt x="6012" y="7705"/>
                    <a:pt x="3911" y="7764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" name="Google Shape;460;p2"/>
            <p:cNvSpPr/>
            <p:nvPr/>
          </p:nvSpPr>
          <p:spPr>
            <a:xfrm>
              <a:off x="4306125" y="164485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7706" y="3911"/>
                  </a:moveTo>
                  <a:cubicBezTo>
                    <a:pt x="7648" y="6012"/>
                    <a:pt x="5896" y="7763"/>
                    <a:pt x="3737" y="7705"/>
                  </a:cubicBezTo>
                  <a:cubicBezTo>
                    <a:pt x="1694" y="7647"/>
                    <a:pt x="1" y="5896"/>
                    <a:pt x="1" y="3794"/>
                  </a:cubicBezTo>
                  <a:cubicBezTo>
                    <a:pt x="1" y="1693"/>
                    <a:pt x="1810" y="0"/>
                    <a:pt x="3912" y="0"/>
                  </a:cubicBezTo>
                  <a:cubicBezTo>
                    <a:pt x="6013" y="59"/>
                    <a:pt x="7706" y="1810"/>
                    <a:pt x="7706" y="391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" name="Google Shape;461;p2"/>
            <p:cNvSpPr/>
            <p:nvPr/>
          </p:nvSpPr>
          <p:spPr>
            <a:xfrm>
              <a:off x="4546925" y="3606100"/>
              <a:ext cx="195550" cy="194100"/>
            </a:xfrm>
            <a:custGeom>
              <a:avLst/>
              <a:gdLst/>
              <a:ahLst/>
              <a:cxnLst/>
              <a:rect l="l" t="t" r="r" b="b"/>
              <a:pathLst>
                <a:path w="7822" h="7764" extrusionOk="0">
                  <a:moveTo>
                    <a:pt x="3853" y="7763"/>
                  </a:moveTo>
                  <a:cubicBezTo>
                    <a:pt x="1751" y="7705"/>
                    <a:pt x="0" y="5895"/>
                    <a:pt x="58" y="3794"/>
                  </a:cubicBezTo>
                  <a:cubicBezTo>
                    <a:pt x="117" y="1693"/>
                    <a:pt x="1926" y="0"/>
                    <a:pt x="3969" y="58"/>
                  </a:cubicBezTo>
                  <a:cubicBezTo>
                    <a:pt x="6129" y="117"/>
                    <a:pt x="7822" y="1868"/>
                    <a:pt x="7763" y="4028"/>
                  </a:cubicBezTo>
                  <a:cubicBezTo>
                    <a:pt x="7705" y="6071"/>
                    <a:pt x="5954" y="7763"/>
                    <a:pt x="3853" y="7763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" name="Google Shape;462;p2"/>
            <p:cNvSpPr/>
            <p:nvPr/>
          </p:nvSpPr>
          <p:spPr>
            <a:xfrm>
              <a:off x="2832275" y="1887075"/>
              <a:ext cx="194125" cy="194100"/>
            </a:xfrm>
            <a:custGeom>
              <a:avLst/>
              <a:gdLst/>
              <a:ahLst/>
              <a:cxnLst/>
              <a:rect l="l" t="t" r="r" b="b"/>
              <a:pathLst>
                <a:path w="7765" h="7764" extrusionOk="0">
                  <a:moveTo>
                    <a:pt x="7764" y="3911"/>
                  </a:moveTo>
                  <a:cubicBezTo>
                    <a:pt x="7706" y="6013"/>
                    <a:pt x="5955" y="7764"/>
                    <a:pt x="3912" y="7706"/>
                  </a:cubicBezTo>
                  <a:cubicBezTo>
                    <a:pt x="1752" y="7706"/>
                    <a:pt x="1" y="5954"/>
                    <a:pt x="59" y="3795"/>
                  </a:cubicBezTo>
                  <a:cubicBezTo>
                    <a:pt x="118" y="1693"/>
                    <a:pt x="1869" y="1"/>
                    <a:pt x="3970" y="59"/>
                  </a:cubicBezTo>
                  <a:cubicBezTo>
                    <a:pt x="6071" y="59"/>
                    <a:pt x="7764" y="1810"/>
                    <a:pt x="7764" y="391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" name="Google Shape;463;p2"/>
            <p:cNvSpPr/>
            <p:nvPr/>
          </p:nvSpPr>
          <p:spPr>
            <a:xfrm>
              <a:off x="4796450" y="3362400"/>
              <a:ext cx="191175" cy="189725"/>
            </a:xfrm>
            <a:custGeom>
              <a:avLst/>
              <a:gdLst/>
              <a:ahLst/>
              <a:cxnLst/>
              <a:rect l="l" t="t" r="r" b="b"/>
              <a:pathLst>
                <a:path w="7647" h="7589" extrusionOk="0">
                  <a:moveTo>
                    <a:pt x="3795" y="0"/>
                  </a:moveTo>
                  <a:cubicBezTo>
                    <a:pt x="5896" y="0"/>
                    <a:pt x="7647" y="1751"/>
                    <a:pt x="7589" y="3794"/>
                  </a:cubicBezTo>
                  <a:cubicBezTo>
                    <a:pt x="7589" y="5896"/>
                    <a:pt x="5896" y="7588"/>
                    <a:pt x="3795" y="7588"/>
                  </a:cubicBezTo>
                  <a:cubicBezTo>
                    <a:pt x="1693" y="7588"/>
                    <a:pt x="0" y="5837"/>
                    <a:pt x="0" y="3736"/>
                  </a:cubicBezTo>
                  <a:cubicBezTo>
                    <a:pt x="0" y="1693"/>
                    <a:pt x="1752" y="0"/>
                    <a:pt x="3795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" name="Google Shape;464;p2"/>
            <p:cNvSpPr/>
            <p:nvPr/>
          </p:nvSpPr>
          <p:spPr>
            <a:xfrm>
              <a:off x="3081825" y="1646300"/>
              <a:ext cx="189725" cy="191200"/>
            </a:xfrm>
            <a:custGeom>
              <a:avLst/>
              <a:gdLst/>
              <a:ahLst/>
              <a:cxnLst/>
              <a:rect l="l" t="t" r="r" b="b"/>
              <a:pathLst>
                <a:path w="7589" h="7648" extrusionOk="0">
                  <a:moveTo>
                    <a:pt x="3794" y="1"/>
                  </a:moveTo>
                  <a:cubicBezTo>
                    <a:pt x="5837" y="1"/>
                    <a:pt x="7588" y="1752"/>
                    <a:pt x="7588" y="3853"/>
                  </a:cubicBezTo>
                  <a:cubicBezTo>
                    <a:pt x="7588" y="5896"/>
                    <a:pt x="5896" y="7589"/>
                    <a:pt x="3794" y="7589"/>
                  </a:cubicBezTo>
                  <a:cubicBezTo>
                    <a:pt x="1751" y="7647"/>
                    <a:pt x="0" y="5896"/>
                    <a:pt x="0" y="3795"/>
                  </a:cubicBezTo>
                  <a:cubicBezTo>
                    <a:pt x="0" y="1693"/>
                    <a:pt x="1693" y="1"/>
                    <a:pt x="3794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" name="Google Shape;465;p2"/>
            <p:cNvSpPr/>
            <p:nvPr/>
          </p:nvSpPr>
          <p:spPr>
            <a:xfrm>
              <a:off x="2835200" y="3609000"/>
              <a:ext cx="189725" cy="189725"/>
            </a:xfrm>
            <a:custGeom>
              <a:avLst/>
              <a:gdLst/>
              <a:ahLst/>
              <a:cxnLst/>
              <a:rect l="l" t="t" r="r" b="b"/>
              <a:pathLst>
                <a:path w="7589" h="7589" extrusionOk="0">
                  <a:moveTo>
                    <a:pt x="3795" y="1"/>
                  </a:moveTo>
                  <a:cubicBezTo>
                    <a:pt x="5896" y="59"/>
                    <a:pt x="7589" y="1752"/>
                    <a:pt x="7530" y="3795"/>
                  </a:cubicBezTo>
                  <a:cubicBezTo>
                    <a:pt x="7530" y="5896"/>
                    <a:pt x="5838" y="7589"/>
                    <a:pt x="3736" y="7531"/>
                  </a:cubicBezTo>
                  <a:cubicBezTo>
                    <a:pt x="1635" y="7531"/>
                    <a:pt x="1" y="5838"/>
                    <a:pt x="1" y="3737"/>
                  </a:cubicBezTo>
                  <a:cubicBezTo>
                    <a:pt x="59" y="1635"/>
                    <a:pt x="1752" y="1"/>
                    <a:pt x="3795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" name="Google Shape;466;p2"/>
            <p:cNvSpPr/>
            <p:nvPr/>
          </p:nvSpPr>
          <p:spPr>
            <a:xfrm>
              <a:off x="4309050" y="3855625"/>
              <a:ext cx="186825" cy="188275"/>
            </a:xfrm>
            <a:custGeom>
              <a:avLst/>
              <a:gdLst/>
              <a:ahLst/>
              <a:cxnLst/>
              <a:rect l="l" t="t" r="r" b="b"/>
              <a:pathLst>
                <a:path w="7473" h="7531" extrusionOk="0">
                  <a:moveTo>
                    <a:pt x="3736" y="7530"/>
                  </a:moveTo>
                  <a:cubicBezTo>
                    <a:pt x="1635" y="7530"/>
                    <a:pt x="1" y="5896"/>
                    <a:pt x="1" y="3794"/>
                  </a:cubicBezTo>
                  <a:cubicBezTo>
                    <a:pt x="1" y="1693"/>
                    <a:pt x="1635" y="0"/>
                    <a:pt x="3736" y="59"/>
                  </a:cubicBezTo>
                  <a:cubicBezTo>
                    <a:pt x="5838" y="59"/>
                    <a:pt x="7472" y="1693"/>
                    <a:pt x="7472" y="3736"/>
                  </a:cubicBezTo>
                  <a:cubicBezTo>
                    <a:pt x="7472" y="5837"/>
                    <a:pt x="5838" y="7530"/>
                    <a:pt x="3736" y="753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" name="Google Shape;467;p2"/>
            <p:cNvSpPr/>
            <p:nvPr/>
          </p:nvSpPr>
          <p:spPr>
            <a:xfrm>
              <a:off x="2590050" y="213660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3736" y="7531"/>
                  </a:moveTo>
                  <a:cubicBezTo>
                    <a:pt x="1635" y="7531"/>
                    <a:pt x="0" y="5896"/>
                    <a:pt x="0" y="3737"/>
                  </a:cubicBezTo>
                  <a:cubicBezTo>
                    <a:pt x="0" y="1694"/>
                    <a:pt x="1635" y="59"/>
                    <a:pt x="3678" y="59"/>
                  </a:cubicBezTo>
                  <a:cubicBezTo>
                    <a:pt x="5837" y="1"/>
                    <a:pt x="7472" y="1694"/>
                    <a:pt x="7472" y="3795"/>
                  </a:cubicBezTo>
                  <a:cubicBezTo>
                    <a:pt x="7472" y="5896"/>
                    <a:pt x="5837" y="7531"/>
                    <a:pt x="3736" y="753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" name="Google Shape;468;p2"/>
            <p:cNvSpPr/>
            <p:nvPr/>
          </p:nvSpPr>
          <p:spPr>
            <a:xfrm>
              <a:off x="2590050" y="3363850"/>
              <a:ext cx="186800" cy="186800"/>
            </a:xfrm>
            <a:custGeom>
              <a:avLst/>
              <a:gdLst/>
              <a:ahLst/>
              <a:cxnLst/>
              <a:rect l="l" t="t" r="r" b="b"/>
              <a:pathLst>
                <a:path w="7472" h="7472" extrusionOk="0">
                  <a:moveTo>
                    <a:pt x="3736" y="1"/>
                  </a:moveTo>
                  <a:cubicBezTo>
                    <a:pt x="5837" y="59"/>
                    <a:pt x="7472" y="1693"/>
                    <a:pt x="7413" y="3795"/>
                  </a:cubicBezTo>
                  <a:cubicBezTo>
                    <a:pt x="7413" y="5838"/>
                    <a:pt x="5721" y="7472"/>
                    <a:pt x="3678" y="7414"/>
                  </a:cubicBezTo>
                  <a:cubicBezTo>
                    <a:pt x="1635" y="7414"/>
                    <a:pt x="0" y="5721"/>
                    <a:pt x="0" y="3678"/>
                  </a:cubicBezTo>
                  <a:cubicBezTo>
                    <a:pt x="0" y="1635"/>
                    <a:pt x="1693" y="1"/>
                    <a:pt x="3736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" name="Google Shape;469;p2"/>
            <p:cNvSpPr/>
            <p:nvPr/>
          </p:nvSpPr>
          <p:spPr>
            <a:xfrm>
              <a:off x="3083275" y="3857075"/>
              <a:ext cx="186800" cy="185350"/>
            </a:xfrm>
            <a:custGeom>
              <a:avLst/>
              <a:gdLst/>
              <a:ahLst/>
              <a:cxnLst/>
              <a:rect l="l" t="t" r="r" b="b"/>
              <a:pathLst>
                <a:path w="7472" h="7414" extrusionOk="0">
                  <a:moveTo>
                    <a:pt x="7414" y="3678"/>
                  </a:moveTo>
                  <a:cubicBezTo>
                    <a:pt x="7472" y="5779"/>
                    <a:pt x="5779" y="7414"/>
                    <a:pt x="3736" y="7414"/>
                  </a:cubicBezTo>
                  <a:cubicBezTo>
                    <a:pt x="1693" y="7414"/>
                    <a:pt x="1" y="5779"/>
                    <a:pt x="59" y="3736"/>
                  </a:cubicBezTo>
                  <a:cubicBezTo>
                    <a:pt x="59" y="1694"/>
                    <a:pt x="1693" y="59"/>
                    <a:pt x="3678" y="1"/>
                  </a:cubicBezTo>
                  <a:cubicBezTo>
                    <a:pt x="5779" y="1"/>
                    <a:pt x="7414" y="1635"/>
                    <a:pt x="7472" y="3678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" name="Google Shape;470;p2"/>
            <p:cNvSpPr/>
            <p:nvPr/>
          </p:nvSpPr>
          <p:spPr>
            <a:xfrm>
              <a:off x="5045975" y="2628375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737" y="7414"/>
                  </a:moveTo>
                  <a:cubicBezTo>
                    <a:pt x="1635" y="7414"/>
                    <a:pt x="1" y="5721"/>
                    <a:pt x="1" y="3678"/>
                  </a:cubicBezTo>
                  <a:cubicBezTo>
                    <a:pt x="1" y="1635"/>
                    <a:pt x="1635" y="1"/>
                    <a:pt x="3737" y="1"/>
                  </a:cubicBez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79" y="7414"/>
                    <a:pt x="3737" y="7414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" name="Google Shape;471;p2"/>
            <p:cNvSpPr/>
            <p:nvPr/>
          </p:nvSpPr>
          <p:spPr>
            <a:xfrm>
              <a:off x="3818750" y="1401150"/>
              <a:ext cx="188275" cy="186800"/>
            </a:xfrm>
            <a:custGeom>
              <a:avLst/>
              <a:gdLst/>
              <a:ahLst/>
              <a:cxnLst/>
              <a:rect l="l" t="t" r="r" b="b"/>
              <a:pathLst>
                <a:path w="7531" h="7472" extrusionOk="0">
                  <a:moveTo>
                    <a:pt x="59" y="3678"/>
                  </a:moveTo>
                  <a:cubicBezTo>
                    <a:pt x="59" y="1635"/>
                    <a:pt x="1751" y="0"/>
                    <a:pt x="3853" y="59"/>
                  </a:cubicBezTo>
                  <a:cubicBezTo>
                    <a:pt x="5896" y="59"/>
                    <a:pt x="7530" y="1810"/>
                    <a:pt x="7472" y="3853"/>
                  </a:cubicBezTo>
                  <a:cubicBezTo>
                    <a:pt x="7413" y="5837"/>
                    <a:pt x="5721" y="7472"/>
                    <a:pt x="3736" y="7472"/>
                  </a:cubicBezTo>
                  <a:cubicBezTo>
                    <a:pt x="1693" y="7413"/>
                    <a:pt x="0" y="5721"/>
                    <a:pt x="59" y="3678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" name="Google Shape;472;p2"/>
            <p:cNvSpPr/>
            <p:nvPr/>
          </p:nvSpPr>
          <p:spPr>
            <a:xfrm>
              <a:off x="5045975" y="2875000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678" y="0"/>
                  </a:moveTo>
                  <a:cubicBezTo>
                    <a:pt x="5721" y="0"/>
                    <a:pt x="7414" y="1693"/>
                    <a:pt x="7414" y="3736"/>
                  </a:cubicBezTo>
                  <a:cubicBezTo>
                    <a:pt x="7355" y="5721"/>
                    <a:pt x="5721" y="7413"/>
                    <a:pt x="3678" y="7413"/>
                  </a:cubicBezTo>
                  <a:cubicBezTo>
                    <a:pt x="1635" y="7413"/>
                    <a:pt x="1" y="5721"/>
                    <a:pt x="1" y="3678"/>
                  </a:cubicBezTo>
                  <a:cubicBezTo>
                    <a:pt x="1" y="1635"/>
                    <a:pt x="1694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" name="Google Shape;473;p2"/>
            <p:cNvSpPr/>
            <p:nvPr/>
          </p:nvSpPr>
          <p:spPr>
            <a:xfrm>
              <a:off x="3573575" y="1402600"/>
              <a:ext cx="185375" cy="185350"/>
            </a:xfrm>
            <a:custGeom>
              <a:avLst/>
              <a:gdLst/>
              <a:ahLst/>
              <a:cxnLst/>
              <a:rect l="l" t="t" r="r" b="b"/>
              <a:pathLst>
                <a:path w="7415" h="7414" extrusionOk="0">
                  <a:moveTo>
                    <a:pt x="3678" y="1"/>
                  </a:move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21" y="7414"/>
                    <a:pt x="3678" y="7355"/>
                  </a:cubicBezTo>
                  <a:cubicBezTo>
                    <a:pt x="1635" y="7355"/>
                    <a:pt x="1" y="5663"/>
                    <a:pt x="1" y="3678"/>
                  </a:cubicBezTo>
                  <a:cubicBezTo>
                    <a:pt x="1" y="1635"/>
                    <a:pt x="1694" y="1"/>
                    <a:pt x="3678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" name="Google Shape;474;p2"/>
            <p:cNvSpPr/>
            <p:nvPr/>
          </p:nvSpPr>
          <p:spPr>
            <a:xfrm>
              <a:off x="4799375" y="1895825"/>
              <a:ext cx="183875" cy="183900"/>
            </a:xfrm>
            <a:custGeom>
              <a:avLst/>
              <a:gdLst/>
              <a:ahLst/>
              <a:cxnLst/>
              <a:rect l="l" t="t" r="r" b="b"/>
              <a:pathLst>
                <a:path w="7355" h="7356" extrusionOk="0">
                  <a:moveTo>
                    <a:pt x="3678" y="7356"/>
                  </a:moveTo>
                  <a:cubicBezTo>
                    <a:pt x="1693" y="7356"/>
                    <a:pt x="0" y="5663"/>
                    <a:pt x="0" y="3678"/>
                  </a:cubicBezTo>
                  <a:cubicBezTo>
                    <a:pt x="59" y="1635"/>
                    <a:pt x="1751" y="1"/>
                    <a:pt x="3736" y="1"/>
                  </a:cubicBezTo>
                  <a:cubicBezTo>
                    <a:pt x="5720" y="59"/>
                    <a:pt x="7355" y="1694"/>
                    <a:pt x="7355" y="3678"/>
                  </a:cubicBezTo>
                  <a:cubicBezTo>
                    <a:pt x="7355" y="5663"/>
                    <a:pt x="5662" y="7356"/>
                    <a:pt x="3678" y="7356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" name="Google Shape;475;p2"/>
            <p:cNvSpPr/>
            <p:nvPr/>
          </p:nvSpPr>
          <p:spPr>
            <a:xfrm>
              <a:off x="5045975" y="238615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355" y="3678"/>
                  </a:moveTo>
                  <a:cubicBezTo>
                    <a:pt x="7355" y="5662"/>
                    <a:pt x="5721" y="7355"/>
                    <a:pt x="3678" y="7355"/>
                  </a:cubicBezTo>
                  <a:cubicBezTo>
                    <a:pt x="1694" y="7355"/>
                    <a:pt x="1" y="5662"/>
                    <a:pt x="1" y="3619"/>
                  </a:cubicBezTo>
                  <a:cubicBezTo>
                    <a:pt x="59" y="1693"/>
                    <a:pt x="1694" y="0"/>
                    <a:pt x="3678" y="0"/>
                  </a:cubicBezTo>
                  <a:cubicBezTo>
                    <a:pt x="5663" y="0"/>
                    <a:pt x="7355" y="1635"/>
                    <a:pt x="7355" y="3678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" name="Google Shape;476;p2"/>
            <p:cNvSpPr/>
            <p:nvPr/>
          </p:nvSpPr>
          <p:spPr>
            <a:xfrm>
              <a:off x="4557125" y="1649225"/>
              <a:ext cx="183900" cy="185350"/>
            </a:xfrm>
            <a:custGeom>
              <a:avLst/>
              <a:gdLst/>
              <a:ahLst/>
              <a:cxnLst/>
              <a:rect l="l" t="t" r="r" b="b"/>
              <a:pathLst>
                <a:path w="7356" h="7414" extrusionOk="0">
                  <a:moveTo>
                    <a:pt x="3678" y="0"/>
                  </a:moveTo>
                  <a:cubicBezTo>
                    <a:pt x="5663" y="0"/>
                    <a:pt x="7355" y="1693"/>
                    <a:pt x="7355" y="3736"/>
                  </a:cubicBezTo>
                  <a:cubicBezTo>
                    <a:pt x="7355" y="5721"/>
                    <a:pt x="5663" y="7413"/>
                    <a:pt x="3620" y="7355"/>
                  </a:cubicBezTo>
                  <a:cubicBezTo>
                    <a:pt x="1635" y="7355"/>
                    <a:pt x="1" y="5721"/>
                    <a:pt x="1" y="3736"/>
                  </a:cubicBezTo>
                  <a:cubicBezTo>
                    <a:pt x="1" y="1693"/>
                    <a:pt x="1635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" name="Google Shape;477;p2"/>
            <p:cNvSpPr/>
            <p:nvPr/>
          </p:nvSpPr>
          <p:spPr>
            <a:xfrm>
              <a:off x="4062450" y="140115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7355" y="3853"/>
                  </a:moveTo>
                  <a:cubicBezTo>
                    <a:pt x="7296" y="5896"/>
                    <a:pt x="5545" y="7530"/>
                    <a:pt x="3561" y="7413"/>
                  </a:cubicBezTo>
                  <a:cubicBezTo>
                    <a:pt x="1576" y="7297"/>
                    <a:pt x="0" y="5604"/>
                    <a:pt x="58" y="3619"/>
                  </a:cubicBezTo>
                  <a:cubicBezTo>
                    <a:pt x="175" y="1576"/>
                    <a:pt x="1926" y="0"/>
                    <a:pt x="3853" y="117"/>
                  </a:cubicBezTo>
                  <a:cubicBezTo>
                    <a:pt x="5896" y="234"/>
                    <a:pt x="7472" y="1926"/>
                    <a:pt x="7355" y="3853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" name="Google Shape;478;p2"/>
            <p:cNvSpPr/>
            <p:nvPr/>
          </p:nvSpPr>
          <p:spPr>
            <a:xfrm>
              <a:off x="3326975" y="140260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297" y="3795"/>
                  </a:moveTo>
                  <a:cubicBezTo>
                    <a:pt x="7238" y="5838"/>
                    <a:pt x="5604" y="7355"/>
                    <a:pt x="3619" y="7297"/>
                  </a:cubicBezTo>
                  <a:cubicBezTo>
                    <a:pt x="1576" y="7239"/>
                    <a:pt x="0" y="5604"/>
                    <a:pt x="59" y="3620"/>
                  </a:cubicBezTo>
                  <a:cubicBezTo>
                    <a:pt x="117" y="1577"/>
                    <a:pt x="1810" y="1"/>
                    <a:pt x="3794" y="59"/>
                  </a:cubicBezTo>
                  <a:cubicBezTo>
                    <a:pt x="5837" y="117"/>
                    <a:pt x="7355" y="1810"/>
                    <a:pt x="7297" y="3795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" name="Google Shape;479;p2"/>
            <p:cNvSpPr/>
            <p:nvPr/>
          </p:nvSpPr>
          <p:spPr>
            <a:xfrm>
              <a:off x="5047450" y="3123075"/>
              <a:ext cx="182425" cy="182425"/>
            </a:xfrm>
            <a:custGeom>
              <a:avLst/>
              <a:gdLst/>
              <a:ahLst/>
              <a:cxnLst/>
              <a:rect l="l" t="t" r="r" b="b"/>
              <a:pathLst>
                <a:path w="7297" h="7297" extrusionOk="0">
                  <a:moveTo>
                    <a:pt x="7296" y="3619"/>
                  </a:moveTo>
                  <a:cubicBezTo>
                    <a:pt x="7296" y="5604"/>
                    <a:pt x="5662" y="7238"/>
                    <a:pt x="3678" y="7297"/>
                  </a:cubicBezTo>
                  <a:cubicBezTo>
                    <a:pt x="1635" y="7297"/>
                    <a:pt x="0" y="5662"/>
                    <a:pt x="0" y="3678"/>
                  </a:cubicBezTo>
                  <a:cubicBezTo>
                    <a:pt x="0" y="1635"/>
                    <a:pt x="1635" y="0"/>
                    <a:pt x="3619" y="0"/>
                  </a:cubicBezTo>
                  <a:cubicBezTo>
                    <a:pt x="5604" y="0"/>
                    <a:pt x="7238" y="1635"/>
                    <a:pt x="7296" y="361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" name="Google Shape;480;p2"/>
            <p:cNvSpPr/>
            <p:nvPr/>
          </p:nvSpPr>
          <p:spPr>
            <a:xfrm>
              <a:off x="3821650" y="4102250"/>
              <a:ext cx="180975" cy="180950"/>
            </a:xfrm>
            <a:custGeom>
              <a:avLst/>
              <a:gdLst/>
              <a:ahLst/>
              <a:cxnLst/>
              <a:rect l="l" t="t" r="r" b="b"/>
              <a:pathLst>
                <a:path w="7239" h="7238" extrusionOk="0">
                  <a:moveTo>
                    <a:pt x="7239" y="3619"/>
                  </a:moveTo>
                  <a:cubicBezTo>
                    <a:pt x="7239" y="5662"/>
                    <a:pt x="5663" y="7238"/>
                    <a:pt x="3620" y="7238"/>
                  </a:cubicBezTo>
                  <a:cubicBezTo>
                    <a:pt x="1577" y="7238"/>
                    <a:pt x="1" y="5604"/>
                    <a:pt x="59" y="3619"/>
                  </a:cubicBezTo>
                  <a:cubicBezTo>
                    <a:pt x="59" y="1634"/>
                    <a:pt x="1635" y="58"/>
                    <a:pt x="3620" y="58"/>
                  </a:cubicBezTo>
                  <a:cubicBezTo>
                    <a:pt x="5605" y="0"/>
                    <a:pt x="7239" y="1634"/>
                    <a:pt x="7239" y="361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" name="Google Shape;481;p2"/>
            <p:cNvSpPr/>
            <p:nvPr/>
          </p:nvSpPr>
          <p:spPr>
            <a:xfrm>
              <a:off x="3576500" y="4103700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546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20" y="0"/>
                  </a:cubicBezTo>
                  <a:cubicBezTo>
                    <a:pt x="5604" y="0"/>
                    <a:pt x="7180" y="1518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" name="Google Shape;482;p2"/>
            <p:cNvSpPr/>
            <p:nvPr/>
          </p:nvSpPr>
          <p:spPr>
            <a:xfrm>
              <a:off x="2350725" y="2629850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3561" y="59"/>
                  </a:moveTo>
                  <a:cubicBezTo>
                    <a:pt x="5604" y="0"/>
                    <a:pt x="7180" y="1635"/>
                    <a:pt x="7180" y="3619"/>
                  </a:cubicBezTo>
                  <a:cubicBezTo>
                    <a:pt x="7180" y="5604"/>
                    <a:pt x="5604" y="7180"/>
                    <a:pt x="3619" y="7238"/>
                  </a:cubicBezTo>
                  <a:cubicBezTo>
                    <a:pt x="1577" y="7238"/>
                    <a:pt x="1" y="5662"/>
                    <a:pt x="1" y="3619"/>
                  </a:cubicBezTo>
                  <a:cubicBezTo>
                    <a:pt x="1" y="1635"/>
                    <a:pt x="1577" y="59"/>
                    <a:pt x="3561" y="5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" name="Google Shape;483;p2"/>
            <p:cNvSpPr/>
            <p:nvPr/>
          </p:nvSpPr>
          <p:spPr>
            <a:xfrm>
              <a:off x="4802275" y="3613375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7180" y="3562"/>
                  </a:moveTo>
                  <a:cubicBezTo>
                    <a:pt x="7180" y="5604"/>
                    <a:pt x="5604" y="7239"/>
                    <a:pt x="3562" y="7180"/>
                  </a:cubicBezTo>
                  <a:cubicBezTo>
                    <a:pt x="1577" y="7180"/>
                    <a:pt x="1" y="5604"/>
                    <a:pt x="1" y="3620"/>
                  </a:cubicBezTo>
                  <a:cubicBezTo>
                    <a:pt x="1" y="1577"/>
                    <a:pt x="1577" y="1"/>
                    <a:pt x="3620" y="1"/>
                  </a:cubicBezTo>
                  <a:cubicBezTo>
                    <a:pt x="5604" y="1"/>
                    <a:pt x="7180" y="1577"/>
                    <a:pt x="7180" y="356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" name="Google Shape;484;p2"/>
            <p:cNvSpPr/>
            <p:nvPr/>
          </p:nvSpPr>
          <p:spPr>
            <a:xfrm>
              <a:off x="2839575" y="1652125"/>
              <a:ext cx="179525" cy="179525"/>
            </a:xfrm>
            <a:custGeom>
              <a:avLst/>
              <a:gdLst/>
              <a:ahLst/>
              <a:cxnLst/>
              <a:rect l="l" t="t" r="r" b="b"/>
              <a:pathLst>
                <a:path w="7181" h="7181" extrusionOk="0">
                  <a:moveTo>
                    <a:pt x="7180" y="3620"/>
                  </a:moveTo>
                  <a:cubicBezTo>
                    <a:pt x="7180" y="5605"/>
                    <a:pt x="5604" y="7181"/>
                    <a:pt x="3561" y="7181"/>
                  </a:cubicBezTo>
                  <a:cubicBezTo>
                    <a:pt x="1577" y="7122"/>
                    <a:pt x="1" y="5546"/>
                    <a:pt x="59" y="3562"/>
                  </a:cubicBezTo>
                  <a:cubicBezTo>
                    <a:pt x="59" y="1519"/>
                    <a:pt x="1635" y="1"/>
                    <a:pt x="3678" y="1"/>
                  </a:cubicBezTo>
                  <a:cubicBezTo>
                    <a:pt x="5663" y="1"/>
                    <a:pt x="7180" y="1577"/>
                    <a:pt x="7180" y="362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" name="Google Shape;485;p2"/>
            <p:cNvSpPr/>
            <p:nvPr/>
          </p:nvSpPr>
          <p:spPr>
            <a:xfrm>
              <a:off x="2594425" y="1894375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03" y="7180"/>
                  </a:moveTo>
                  <a:cubicBezTo>
                    <a:pt x="1518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59"/>
                  </a:cubicBezTo>
                  <a:cubicBezTo>
                    <a:pt x="5546" y="59"/>
                    <a:pt x="7122" y="1635"/>
                    <a:pt x="7122" y="3619"/>
                  </a:cubicBezTo>
                  <a:cubicBezTo>
                    <a:pt x="7122" y="5604"/>
                    <a:pt x="5487" y="7180"/>
                    <a:pt x="3503" y="718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" name="Google Shape;486;p2"/>
            <p:cNvSpPr/>
            <p:nvPr/>
          </p:nvSpPr>
          <p:spPr>
            <a:xfrm>
              <a:off x="2350725" y="2877925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604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19" y="0"/>
                  </a:cubicBezTo>
                  <a:cubicBezTo>
                    <a:pt x="5604" y="0"/>
                    <a:pt x="7122" y="1576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" name="Google Shape;487;p2"/>
            <p:cNvSpPr/>
            <p:nvPr/>
          </p:nvSpPr>
          <p:spPr>
            <a:xfrm>
              <a:off x="4555675" y="3860000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61" y="59"/>
                  </a:moveTo>
                  <a:cubicBezTo>
                    <a:pt x="5546" y="59"/>
                    <a:pt x="7122" y="1577"/>
                    <a:pt x="7122" y="3619"/>
                  </a:cubicBezTo>
                  <a:cubicBezTo>
                    <a:pt x="7122" y="5604"/>
                    <a:pt x="5546" y="7180"/>
                    <a:pt x="3503" y="7180"/>
                  </a:cubicBezTo>
                  <a:cubicBezTo>
                    <a:pt x="1518" y="7180"/>
                    <a:pt x="0" y="5604"/>
                    <a:pt x="0" y="3561"/>
                  </a:cubicBezTo>
                  <a:cubicBezTo>
                    <a:pt x="0" y="1577"/>
                    <a:pt x="1576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" name="Google Shape;488;p2"/>
            <p:cNvSpPr/>
            <p:nvPr/>
          </p:nvSpPr>
          <p:spPr>
            <a:xfrm>
              <a:off x="2352175" y="2389075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61" y="7121"/>
                  </a:moveTo>
                  <a:cubicBezTo>
                    <a:pt x="1577" y="7121"/>
                    <a:pt x="1" y="5545"/>
                    <a:pt x="1" y="3561"/>
                  </a:cubicBezTo>
                  <a:cubicBezTo>
                    <a:pt x="1" y="1576"/>
                    <a:pt x="1577" y="0"/>
                    <a:pt x="3561" y="0"/>
                  </a:cubicBezTo>
                  <a:cubicBezTo>
                    <a:pt x="5488" y="0"/>
                    <a:pt x="7064" y="1576"/>
                    <a:pt x="7064" y="3502"/>
                  </a:cubicBezTo>
                  <a:cubicBezTo>
                    <a:pt x="7064" y="5487"/>
                    <a:pt x="5546" y="7121"/>
                    <a:pt x="3561" y="712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" name="Google Shape;489;p2"/>
            <p:cNvSpPr/>
            <p:nvPr/>
          </p:nvSpPr>
          <p:spPr>
            <a:xfrm>
              <a:off x="4066825" y="410370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3561" y="0"/>
                  </a:moveTo>
                  <a:cubicBezTo>
                    <a:pt x="5545" y="0"/>
                    <a:pt x="7121" y="1576"/>
                    <a:pt x="7121" y="3561"/>
                  </a:cubicBezTo>
                  <a:cubicBezTo>
                    <a:pt x="7121" y="5546"/>
                    <a:pt x="5545" y="7122"/>
                    <a:pt x="3561" y="7122"/>
                  </a:cubicBezTo>
                  <a:cubicBezTo>
                    <a:pt x="1576" y="7122"/>
                    <a:pt x="0" y="5546"/>
                    <a:pt x="0" y="3619"/>
                  </a:cubicBezTo>
                  <a:cubicBezTo>
                    <a:pt x="0" y="1635"/>
                    <a:pt x="1576" y="0"/>
                    <a:pt x="3561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" name="Google Shape;490;p2"/>
            <p:cNvSpPr/>
            <p:nvPr/>
          </p:nvSpPr>
          <p:spPr>
            <a:xfrm>
              <a:off x="5050350" y="214245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0"/>
                  </a:moveTo>
                  <a:cubicBezTo>
                    <a:pt x="5488" y="0"/>
                    <a:pt x="7064" y="1576"/>
                    <a:pt x="7064" y="3503"/>
                  </a:cubicBezTo>
                  <a:cubicBezTo>
                    <a:pt x="7064" y="5487"/>
                    <a:pt x="5488" y="7122"/>
                    <a:pt x="3503" y="7063"/>
                  </a:cubicBezTo>
                  <a:cubicBezTo>
                    <a:pt x="1519" y="7063"/>
                    <a:pt x="1" y="5487"/>
                    <a:pt x="1" y="3503"/>
                  </a:cubicBezTo>
                  <a:cubicBezTo>
                    <a:pt x="1" y="1576"/>
                    <a:pt x="1577" y="0"/>
                    <a:pt x="3503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" name="Google Shape;491;p2"/>
            <p:cNvSpPr/>
            <p:nvPr/>
          </p:nvSpPr>
          <p:spPr>
            <a:xfrm>
              <a:off x="3331350" y="410370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7122"/>
                  </a:moveTo>
                  <a:cubicBezTo>
                    <a:pt x="1576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0"/>
                  </a:cubicBezTo>
                  <a:cubicBezTo>
                    <a:pt x="5487" y="59"/>
                    <a:pt x="7063" y="1635"/>
                    <a:pt x="7063" y="3619"/>
                  </a:cubicBezTo>
                  <a:cubicBezTo>
                    <a:pt x="7063" y="5546"/>
                    <a:pt x="5487" y="7122"/>
                    <a:pt x="3503" y="712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" name="Google Shape;492;p2"/>
            <p:cNvSpPr/>
            <p:nvPr/>
          </p:nvSpPr>
          <p:spPr>
            <a:xfrm>
              <a:off x="4313425" y="1406975"/>
              <a:ext cx="178075" cy="176600"/>
            </a:xfrm>
            <a:custGeom>
              <a:avLst/>
              <a:gdLst/>
              <a:ahLst/>
              <a:cxnLst/>
              <a:rect l="l" t="t" r="r" b="b"/>
              <a:pathLst>
                <a:path w="7123" h="7064" extrusionOk="0">
                  <a:moveTo>
                    <a:pt x="1" y="3503"/>
                  </a:moveTo>
                  <a:cubicBezTo>
                    <a:pt x="1" y="1577"/>
                    <a:pt x="1577" y="1"/>
                    <a:pt x="3561" y="1"/>
                  </a:cubicBezTo>
                  <a:cubicBezTo>
                    <a:pt x="5546" y="1"/>
                    <a:pt x="7122" y="1577"/>
                    <a:pt x="7122" y="3561"/>
                  </a:cubicBezTo>
                  <a:cubicBezTo>
                    <a:pt x="7064" y="5488"/>
                    <a:pt x="5488" y="7064"/>
                    <a:pt x="3503" y="7064"/>
                  </a:cubicBezTo>
                  <a:cubicBezTo>
                    <a:pt x="1577" y="7064"/>
                    <a:pt x="1" y="5429"/>
                    <a:pt x="1" y="3503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" name="Google Shape;493;p2"/>
            <p:cNvSpPr/>
            <p:nvPr/>
          </p:nvSpPr>
          <p:spPr>
            <a:xfrm>
              <a:off x="2352175" y="3126000"/>
              <a:ext cx="176600" cy="176575"/>
            </a:xfrm>
            <a:custGeom>
              <a:avLst/>
              <a:gdLst/>
              <a:ahLst/>
              <a:cxnLst/>
              <a:rect l="l" t="t" r="r" b="b"/>
              <a:pathLst>
                <a:path w="7064" h="7063" extrusionOk="0">
                  <a:moveTo>
                    <a:pt x="3561" y="7063"/>
                  </a:moveTo>
                  <a:cubicBezTo>
                    <a:pt x="1635" y="7063"/>
                    <a:pt x="1" y="5487"/>
                    <a:pt x="1" y="3561"/>
                  </a:cubicBezTo>
                  <a:cubicBezTo>
                    <a:pt x="1" y="1635"/>
                    <a:pt x="1577" y="0"/>
                    <a:pt x="3503" y="0"/>
                  </a:cubicBezTo>
                  <a:cubicBezTo>
                    <a:pt x="5429" y="0"/>
                    <a:pt x="7064" y="1576"/>
                    <a:pt x="7064" y="3502"/>
                  </a:cubicBezTo>
                  <a:cubicBezTo>
                    <a:pt x="7064" y="5429"/>
                    <a:pt x="5488" y="7063"/>
                    <a:pt x="3561" y="7063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" name="Google Shape;494;p2"/>
            <p:cNvSpPr/>
            <p:nvPr/>
          </p:nvSpPr>
          <p:spPr>
            <a:xfrm>
              <a:off x="2841050" y="3861450"/>
              <a:ext cx="178050" cy="178075"/>
            </a:xfrm>
            <a:custGeom>
              <a:avLst/>
              <a:gdLst/>
              <a:ahLst/>
              <a:cxnLst/>
              <a:rect l="l" t="t" r="r" b="b"/>
              <a:pathLst>
                <a:path w="7122" h="7123" extrusionOk="0">
                  <a:moveTo>
                    <a:pt x="3502" y="1"/>
                  </a:moveTo>
                  <a:cubicBezTo>
                    <a:pt x="5428" y="1"/>
                    <a:pt x="7063" y="1577"/>
                    <a:pt x="7063" y="3503"/>
                  </a:cubicBezTo>
                  <a:cubicBezTo>
                    <a:pt x="7121" y="5429"/>
                    <a:pt x="5545" y="7064"/>
                    <a:pt x="3561" y="7064"/>
                  </a:cubicBezTo>
                  <a:cubicBezTo>
                    <a:pt x="1634" y="7122"/>
                    <a:pt x="58" y="5546"/>
                    <a:pt x="0" y="3561"/>
                  </a:cubicBezTo>
                  <a:cubicBezTo>
                    <a:pt x="0" y="1635"/>
                    <a:pt x="1576" y="59"/>
                    <a:pt x="3502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" name="Google Shape;495;p2"/>
            <p:cNvSpPr/>
            <p:nvPr/>
          </p:nvSpPr>
          <p:spPr>
            <a:xfrm>
              <a:off x="2594425" y="361485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7063" y="3561"/>
                  </a:moveTo>
                  <a:cubicBezTo>
                    <a:pt x="7063" y="5487"/>
                    <a:pt x="5429" y="7121"/>
                    <a:pt x="3503" y="7063"/>
                  </a:cubicBezTo>
                  <a:cubicBezTo>
                    <a:pt x="1576" y="7063"/>
                    <a:pt x="0" y="5429"/>
                    <a:pt x="0" y="3503"/>
                  </a:cubicBezTo>
                  <a:cubicBezTo>
                    <a:pt x="59" y="1576"/>
                    <a:pt x="1635" y="0"/>
                    <a:pt x="3561" y="0"/>
                  </a:cubicBezTo>
                  <a:cubicBezTo>
                    <a:pt x="5487" y="59"/>
                    <a:pt x="7122" y="1635"/>
                    <a:pt x="7063" y="356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" name="Google Shape;496;p2"/>
            <p:cNvSpPr/>
            <p:nvPr/>
          </p:nvSpPr>
          <p:spPr>
            <a:xfrm>
              <a:off x="5050350" y="336822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7064" y="3503"/>
                  </a:moveTo>
                  <a:cubicBezTo>
                    <a:pt x="7064" y="5429"/>
                    <a:pt x="5429" y="7064"/>
                    <a:pt x="3503" y="7064"/>
                  </a:cubicBezTo>
                  <a:cubicBezTo>
                    <a:pt x="1635" y="7064"/>
                    <a:pt x="1" y="5487"/>
                    <a:pt x="1" y="3561"/>
                  </a:cubicBezTo>
                  <a:cubicBezTo>
                    <a:pt x="1" y="1635"/>
                    <a:pt x="1635" y="1"/>
                    <a:pt x="3562" y="1"/>
                  </a:cubicBezTo>
                  <a:cubicBezTo>
                    <a:pt x="5429" y="59"/>
                    <a:pt x="7005" y="1635"/>
                    <a:pt x="7064" y="3503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" name="Google Shape;497;p2"/>
            <p:cNvSpPr/>
            <p:nvPr/>
          </p:nvSpPr>
          <p:spPr>
            <a:xfrm>
              <a:off x="3087650" y="140697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3561" y="1"/>
                  </a:moveTo>
                  <a:cubicBezTo>
                    <a:pt x="5487" y="1"/>
                    <a:pt x="7063" y="1635"/>
                    <a:pt x="7063" y="3503"/>
                  </a:cubicBezTo>
                  <a:cubicBezTo>
                    <a:pt x="7063" y="5429"/>
                    <a:pt x="5429" y="7064"/>
                    <a:pt x="3503" y="7005"/>
                  </a:cubicBezTo>
                  <a:cubicBezTo>
                    <a:pt x="1577" y="6947"/>
                    <a:pt x="1" y="5371"/>
                    <a:pt x="59" y="3503"/>
                  </a:cubicBezTo>
                  <a:cubicBezTo>
                    <a:pt x="59" y="1577"/>
                    <a:pt x="1693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" name="Google Shape;498;p2"/>
            <p:cNvSpPr/>
            <p:nvPr/>
          </p:nvSpPr>
          <p:spPr>
            <a:xfrm>
              <a:off x="4316350" y="4106625"/>
              <a:ext cx="172225" cy="173675"/>
            </a:xfrm>
            <a:custGeom>
              <a:avLst/>
              <a:gdLst/>
              <a:ahLst/>
              <a:cxnLst/>
              <a:rect l="l" t="t" r="r" b="b"/>
              <a:pathLst>
                <a:path w="6889" h="6947" extrusionOk="0">
                  <a:moveTo>
                    <a:pt x="6888" y="3502"/>
                  </a:moveTo>
                  <a:cubicBezTo>
                    <a:pt x="6888" y="5429"/>
                    <a:pt x="5312" y="6946"/>
                    <a:pt x="3386" y="6888"/>
                  </a:cubicBezTo>
                  <a:cubicBezTo>
                    <a:pt x="1460" y="6888"/>
                    <a:pt x="1" y="5370"/>
                    <a:pt x="1" y="3444"/>
                  </a:cubicBezTo>
                  <a:cubicBezTo>
                    <a:pt x="1" y="1518"/>
                    <a:pt x="1577" y="0"/>
                    <a:pt x="3503" y="0"/>
                  </a:cubicBezTo>
                  <a:cubicBezTo>
                    <a:pt x="5371" y="59"/>
                    <a:pt x="6888" y="1576"/>
                    <a:pt x="6888" y="350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" name="Google Shape;499;p2"/>
            <p:cNvSpPr/>
            <p:nvPr/>
          </p:nvSpPr>
          <p:spPr>
            <a:xfrm>
              <a:off x="2353650" y="2145375"/>
              <a:ext cx="172200" cy="172200"/>
            </a:xfrm>
            <a:custGeom>
              <a:avLst/>
              <a:gdLst/>
              <a:ahLst/>
              <a:cxnLst/>
              <a:rect l="l" t="t" r="r" b="b"/>
              <a:pathLst>
                <a:path w="6888" h="6888" extrusionOk="0">
                  <a:moveTo>
                    <a:pt x="6888" y="3444"/>
                  </a:moveTo>
                  <a:cubicBezTo>
                    <a:pt x="6888" y="5370"/>
                    <a:pt x="5429" y="6830"/>
                    <a:pt x="3502" y="6888"/>
                  </a:cubicBezTo>
                  <a:cubicBezTo>
                    <a:pt x="1518" y="6888"/>
                    <a:pt x="0" y="5370"/>
                    <a:pt x="59" y="3386"/>
                  </a:cubicBezTo>
                  <a:cubicBezTo>
                    <a:pt x="59" y="1459"/>
                    <a:pt x="1576" y="0"/>
                    <a:pt x="3502" y="0"/>
                  </a:cubicBezTo>
                  <a:cubicBezTo>
                    <a:pt x="5370" y="0"/>
                    <a:pt x="6888" y="1518"/>
                    <a:pt x="6888" y="3444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" name="Google Shape;500;p2"/>
            <p:cNvSpPr/>
            <p:nvPr/>
          </p:nvSpPr>
          <p:spPr>
            <a:xfrm>
              <a:off x="4805200" y="1656525"/>
              <a:ext cx="172225" cy="170750"/>
            </a:xfrm>
            <a:custGeom>
              <a:avLst/>
              <a:gdLst/>
              <a:ahLst/>
              <a:cxnLst/>
              <a:rect l="l" t="t" r="r" b="b"/>
              <a:pathLst>
                <a:path w="6889" h="6830" extrusionOk="0">
                  <a:moveTo>
                    <a:pt x="6888" y="3386"/>
                  </a:moveTo>
                  <a:cubicBezTo>
                    <a:pt x="6888" y="5312"/>
                    <a:pt x="5371" y="6829"/>
                    <a:pt x="3503" y="6829"/>
                  </a:cubicBezTo>
                  <a:cubicBezTo>
                    <a:pt x="1518" y="6829"/>
                    <a:pt x="1" y="5312"/>
                    <a:pt x="59" y="3386"/>
                  </a:cubicBezTo>
                  <a:cubicBezTo>
                    <a:pt x="59" y="1459"/>
                    <a:pt x="1577" y="0"/>
                    <a:pt x="3503" y="0"/>
                  </a:cubicBezTo>
                  <a:cubicBezTo>
                    <a:pt x="5371" y="0"/>
                    <a:pt x="6888" y="1518"/>
                    <a:pt x="6888" y="3386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" name="Google Shape;501;p2"/>
            <p:cNvSpPr/>
            <p:nvPr/>
          </p:nvSpPr>
          <p:spPr>
            <a:xfrm>
              <a:off x="3090575" y="4108075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6830" y="3444"/>
                  </a:moveTo>
                  <a:cubicBezTo>
                    <a:pt x="6830" y="5312"/>
                    <a:pt x="5312" y="6830"/>
                    <a:pt x="3386" y="6830"/>
                  </a:cubicBezTo>
                  <a:cubicBezTo>
                    <a:pt x="1518" y="6771"/>
                    <a:pt x="0" y="5254"/>
                    <a:pt x="59" y="3328"/>
                  </a:cubicBezTo>
                  <a:cubicBezTo>
                    <a:pt x="59" y="1460"/>
                    <a:pt x="1576" y="1"/>
                    <a:pt x="3444" y="1"/>
                  </a:cubicBezTo>
                  <a:cubicBezTo>
                    <a:pt x="5370" y="1"/>
                    <a:pt x="6830" y="1518"/>
                    <a:pt x="6830" y="3386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" name="Google Shape;502;p2"/>
            <p:cNvSpPr/>
            <p:nvPr/>
          </p:nvSpPr>
          <p:spPr>
            <a:xfrm>
              <a:off x="2355100" y="3371150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3444" y="6830"/>
                  </a:moveTo>
                  <a:cubicBezTo>
                    <a:pt x="1518" y="6830"/>
                    <a:pt x="1" y="5312"/>
                    <a:pt x="1" y="3444"/>
                  </a:cubicBezTo>
                  <a:cubicBezTo>
                    <a:pt x="1" y="1518"/>
                    <a:pt x="1518" y="59"/>
                    <a:pt x="3386" y="0"/>
                  </a:cubicBezTo>
                  <a:cubicBezTo>
                    <a:pt x="5312" y="0"/>
                    <a:pt x="6830" y="1518"/>
                    <a:pt x="6830" y="3444"/>
                  </a:cubicBezTo>
                  <a:cubicBezTo>
                    <a:pt x="6830" y="5312"/>
                    <a:pt x="5312" y="6830"/>
                    <a:pt x="3444" y="683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" name="Google Shape;503;p2"/>
            <p:cNvSpPr/>
            <p:nvPr/>
          </p:nvSpPr>
          <p:spPr>
            <a:xfrm>
              <a:off x="5053275" y="1903125"/>
              <a:ext cx="170750" cy="170775"/>
            </a:xfrm>
            <a:custGeom>
              <a:avLst/>
              <a:gdLst/>
              <a:ahLst/>
              <a:cxnLst/>
              <a:rect l="l" t="t" r="r" b="b"/>
              <a:pathLst>
                <a:path w="6830" h="6831" extrusionOk="0">
                  <a:moveTo>
                    <a:pt x="3445" y="1"/>
                  </a:moveTo>
                  <a:cubicBezTo>
                    <a:pt x="5312" y="59"/>
                    <a:pt x="6830" y="1577"/>
                    <a:pt x="6772" y="3445"/>
                  </a:cubicBezTo>
                  <a:cubicBezTo>
                    <a:pt x="6772" y="5312"/>
                    <a:pt x="5254" y="6830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59" y="1518"/>
                    <a:pt x="1577" y="1"/>
                    <a:pt x="3445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" name="Google Shape;504;p2"/>
            <p:cNvSpPr/>
            <p:nvPr/>
          </p:nvSpPr>
          <p:spPr>
            <a:xfrm>
              <a:off x="4564425" y="140990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2" y="3386"/>
                  </a:moveTo>
                  <a:cubicBezTo>
                    <a:pt x="6772" y="5195"/>
                    <a:pt x="5254" y="6771"/>
                    <a:pt x="3386" y="6771"/>
                  </a:cubicBezTo>
                  <a:cubicBezTo>
                    <a:pt x="1577" y="6771"/>
                    <a:pt x="1" y="5254"/>
                    <a:pt x="1" y="3444"/>
                  </a:cubicBezTo>
                  <a:cubicBezTo>
                    <a:pt x="1" y="1576"/>
                    <a:pt x="1518" y="59"/>
                    <a:pt x="3328" y="0"/>
                  </a:cubicBezTo>
                  <a:cubicBezTo>
                    <a:pt x="5196" y="0"/>
                    <a:pt x="6772" y="1518"/>
                    <a:pt x="6772" y="3386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" name="Google Shape;505;p2"/>
            <p:cNvSpPr/>
            <p:nvPr/>
          </p:nvSpPr>
          <p:spPr>
            <a:xfrm>
              <a:off x="5296975" y="2635675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1" y="3386"/>
                  </a:moveTo>
                  <a:cubicBezTo>
                    <a:pt x="6771" y="5196"/>
                    <a:pt x="5254" y="6772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1" y="1577"/>
                    <a:pt x="1518" y="59"/>
                    <a:pt x="3328" y="1"/>
                  </a:cubicBezTo>
                  <a:cubicBezTo>
                    <a:pt x="5137" y="1"/>
                    <a:pt x="6713" y="1518"/>
                    <a:pt x="6771" y="3386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" name="Google Shape;506;p2"/>
            <p:cNvSpPr/>
            <p:nvPr/>
          </p:nvSpPr>
          <p:spPr>
            <a:xfrm>
              <a:off x="4806675" y="3865850"/>
              <a:ext cx="170750" cy="169275"/>
            </a:xfrm>
            <a:custGeom>
              <a:avLst/>
              <a:gdLst/>
              <a:ahLst/>
              <a:cxnLst/>
              <a:rect l="l" t="t" r="r" b="b"/>
              <a:pathLst>
                <a:path w="6830" h="6771" extrusionOk="0">
                  <a:moveTo>
                    <a:pt x="3444" y="6771"/>
                  </a:moveTo>
                  <a:cubicBezTo>
                    <a:pt x="1576" y="6771"/>
                    <a:pt x="58" y="5253"/>
                    <a:pt x="0" y="3385"/>
                  </a:cubicBezTo>
                  <a:cubicBezTo>
                    <a:pt x="0" y="1518"/>
                    <a:pt x="1576" y="0"/>
                    <a:pt x="3444" y="0"/>
                  </a:cubicBezTo>
                  <a:cubicBezTo>
                    <a:pt x="5253" y="0"/>
                    <a:pt x="6771" y="1518"/>
                    <a:pt x="6771" y="3327"/>
                  </a:cubicBezTo>
                  <a:cubicBezTo>
                    <a:pt x="6829" y="5195"/>
                    <a:pt x="5253" y="6713"/>
                    <a:pt x="3444" y="677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" name="Google Shape;507;p2"/>
            <p:cNvSpPr/>
            <p:nvPr/>
          </p:nvSpPr>
          <p:spPr>
            <a:xfrm>
              <a:off x="5296975" y="2882300"/>
              <a:ext cx="169300" cy="170750"/>
            </a:xfrm>
            <a:custGeom>
              <a:avLst/>
              <a:gdLst/>
              <a:ahLst/>
              <a:cxnLst/>
              <a:rect l="l" t="t" r="r" b="b"/>
              <a:pathLst>
                <a:path w="6772" h="6830" extrusionOk="0">
                  <a:moveTo>
                    <a:pt x="6713" y="3444"/>
                  </a:moveTo>
                  <a:cubicBezTo>
                    <a:pt x="6713" y="5254"/>
                    <a:pt x="5137" y="6830"/>
                    <a:pt x="3328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9"/>
                  </a:cubicBezTo>
                  <a:cubicBezTo>
                    <a:pt x="5254" y="59"/>
                    <a:pt x="6771" y="1635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" name="Google Shape;508;p2"/>
            <p:cNvSpPr/>
            <p:nvPr/>
          </p:nvSpPr>
          <p:spPr>
            <a:xfrm>
              <a:off x="3827500" y="1167650"/>
              <a:ext cx="170750" cy="169300"/>
            </a:xfrm>
            <a:custGeom>
              <a:avLst/>
              <a:gdLst/>
              <a:ahLst/>
              <a:cxnLst/>
              <a:rect l="l" t="t" r="r" b="b"/>
              <a:pathLst>
                <a:path w="6830" h="6772" extrusionOk="0">
                  <a:moveTo>
                    <a:pt x="3386" y="6772"/>
                  </a:moveTo>
                  <a:cubicBezTo>
                    <a:pt x="1518" y="6714"/>
                    <a:pt x="0" y="5138"/>
                    <a:pt x="59" y="3328"/>
                  </a:cubicBezTo>
                  <a:cubicBezTo>
                    <a:pt x="59" y="1519"/>
                    <a:pt x="1635" y="1"/>
                    <a:pt x="3444" y="1"/>
                  </a:cubicBezTo>
                  <a:cubicBezTo>
                    <a:pt x="5254" y="1"/>
                    <a:pt x="6830" y="1635"/>
                    <a:pt x="6771" y="3445"/>
                  </a:cubicBezTo>
                  <a:cubicBezTo>
                    <a:pt x="6713" y="5254"/>
                    <a:pt x="5195" y="6772"/>
                    <a:pt x="3386" y="677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" name="Google Shape;509;p2"/>
            <p:cNvSpPr/>
            <p:nvPr/>
          </p:nvSpPr>
          <p:spPr>
            <a:xfrm>
              <a:off x="2603175" y="1656525"/>
              <a:ext cx="167850" cy="170750"/>
            </a:xfrm>
            <a:custGeom>
              <a:avLst/>
              <a:gdLst/>
              <a:ahLst/>
              <a:cxnLst/>
              <a:rect l="l" t="t" r="r" b="b"/>
              <a:pathLst>
                <a:path w="6714" h="6830" extrusionOk="0">
                  <a:moveTo>
                    <a:pt x="6713" y="3444"/>
                  </a:moveTo>
                  <a:cubicBezTo>
                    <a:pt x="6713" y="5253"/>
                    <a:pt x="5137" y="6829"/>
                    <a:pt x="3269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8"/>
                  </a:cubicBezTo>
                  <a:cubicBezTo>
                    <a:pt x="5254" y="58"/>
                    <a:pt x="6713" y="1634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" name="Google Shape;510;p2"/>
            <p:cNvSpPr/>
            <p:nvPr/>
          </p:nvSpPr>
          <p:spPr>
            <a:xfrm>
              <a:off x="3580875" y="116765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3445" y="6714"/>
                  </a:moveTo>
                  <a:cubicBezTo>
                    <a:pt x="1577" y="6772"/>
                    <a:pt x="1" y="5196"/>
                    <a:pt x="59" y="3328"/>
                  </a:cubicBezTo>
                  <a:cubicBezTo>
                    <a:pt x="59" y="1519"/>
                    <a:pt x="1577" y="1"/>
                    <a:pt x="3386" y="1"/>
                  </a:cubicBezTo>
                  <a:cubicBezTo>
                    <a:pt x="5254" y="1"/>
                    <a:pt x="6772" y="1577"/>
                    <a:pt x="6772" y="3386"/>
                  </a:cubicBezTo>
                  <a:cubicBezTo>
                    <a:pt x="6772" y="5196"/>
                    <a:pt x="5196" y="6714"/>
                    <a:pt x="3445" y="6714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" name="Google Shape;511;p2"/>
            <p:cNvSpPr/>
            <p:nvPr/>
          </p:nvSpPr>
          <p:spPr>
            <a:xfrm>
              <a:off x="5054750" y="3620675"/>
              <a:ext cx="166375" cy="166375"/>
            </a:xfrm>
            <a:custGeom>
              <a:avLst/>
              <a:gdLst/>
              <a:ahLst/>
              <a:cxnLst/>
              <a:rect l="l" t="t" r="r" b="b"/>
              <a:pathLst>
                <a:path w="6655" h="6655" extrusionOk="0">
                  <a:moveTo>
                    <a:pt x="6654" y="3328"/>
                  </a:moveTo>
                  <a:cubicBezTo>
                    <a:pt x="6654" y="5196"/>
                    <a:pt x="5137" y="6655"/>
                    <a:pt x="3327" y="6655"/>
                  </a:cubicBezTo>
                  <a:cubicBezTo>
                    <a:pt x="1459" y="6597"/>
                    <a:pt x="0" y="5079"/>
                    <a:pt x="0" y="3270"/>
                  </a:cubicBezTo>
                  <a:cubicBezTo>
                    <a:pt x="58" y="1460"/>
                    <a:pt x="1518" y="1"/>
                    <a:pt x="3327" y="1"/>
                  </a:cubicBezTo>
                  <a:cubicBezTo>
                    <a:pt x="5195" y="1"/>
                    <a:pt x="6654" y="1518"/>
                    <a:pt x="6654" y="3328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" name="Google Shape;512;p2"/>
            <p:cNvSpPr/>
            <p:nvPr/>
          </p:nvSpPr>
          <p:spPr>
            <a:xfrm>
              <a:off x="5296975" y="2391975"/>
              <a:ext cx="169300" cy="170775"/>
            </a:xfrm>
            <a:custGeom>
              <a:avLst/>
              <a:gdLst/>
              <a:ahLst/>
              <a:cxnLst/>
              <a:rect l="l" t="t" r="r" b="b"/>
              <a:pathLst>
                <a:path w="6772" h="6831" extrusionOk="0">
                  <a:moveTo>
                    <a:pt x="3269" y="6772"/>
                  </a:moveTo>
                  <a:cubicBezTo>
                    <a:pt x="1401" y="6655"/>
                    <a:pt x="1" y="5137"/>
                    <a:pt x="59" y="3328"/>
                  </a:cubicBezTo>
                  <a:cubicBezTo>
                    <a:pt x="176" y="1460"/>
                    <a:pt x="1693" y="1"/>
                    <a:pt x="3503" y="118"/>
                  </a:cubicBezTo>
                  <a:cubicBezTo>
                    <a:pt x="5371" y="234"/>
                    <a:pt x="6771" y="1694"/>
                    <a:pt x="6713" y="3503"/>
                  </a:cubicBezTo>
                  <a:cubicBezTo>
                    <a:pt x="6596" y="5371"/>
                    <a:pt x="5079" y="6830"/>
                    <a:pt x="3269" y="6713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" name="Google Shape;513;p2"/>
            <p:cNvSpPr/>
            <p:nvPr/>
          </p:nvSpPr>
          <p:spPr>
            <a:xfrm>
              <a:off x="4562975" y="4111000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8"/>
                    <a:pt x="5137" y="6538"/>
                    <a:pt x="3327" y="6538"/>
                  </a:cubicBezTo>
                  <a:cubicBezTo>
                    <a:pt x="1459" y="6596"/>
                    <a:pt x="0" y="5137"/>
                    <a:pt x="0" y="3269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137" y="0"/>
                    <a:pt x="6538" y="1460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" name="Google Shape;514;p2"/>
            <p:cNvSpPr/>
            <p:nvPr/>
          </p:nvSpPr>
          <p:spPr>
            <a:xfrm>
              <a:off x="4072650" y="1169125"/>
              <a:ext cx="166375" cy="164925"/>
            </a:xfrm>
            <a:custGeom>
              <a:avLst/>
              <a:gdLst/>
              <a:ahLst/>
              <a:cxnLst/>
              <a:rect l="l" t="t" r="r" b="b"/>
              <a:pathLst>
                <a:path w="6655" h="6597" extrusionOk="0">
                  <a:moveTo>
                    <a:pt x="3328" y="0"/>
                  </a:moveTo>
                  <a:cubicBezTo>
                    <a:pt x="5196" y="0"/>
                    <a:pt x="6655" y="1518"/>
                    <a:pt x="6597" y="3327"/>
                  </a:cubicBezTo>
                  <a:cubicBezTo>
                    <a:pt x="6597" y="5195"/>
                    <a:pt x="5137" y="6596"/>
                    <a:pt x="3328" y="6596"/>
                  </a:cubicBezTo>
                  <a:cubicBezTo>
                    <a:pt x="1460" y="6596"/>
                    <a:pt x="1" y="5137"/>
                    <a:pt x="1" y="3269"/>
                  </a:cubicBezTo>
                  <a:cubicBezTo>
                    <a:pt x="59" y="1460"/>
                    <a:pt x="1518" y="0"/>
                    <a:pt x="3328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" name="Google Shape;515;p2"/>
            <p:cNvSpPr/>
            <p:nvPr/>
          </p:nvSpPr>
          <p:spPr>
            <a:xfrm>
              <a:off x="2846875" y="1411350"/>
              <a:ext cx="166375" cy="167850"/>
            </a:xfrm>
            <a:custGeom>
              <a:avLst/>
              <a:gdLst/>
              <a:ahLst/>
              <a:cxnLst/>
              <a:rect l="l" t="t" r="r" b="b"/>
              <a:pathLst>
                <a:path w="6655" h="6714" extrusionOk="0">
                  <a:moveTo>
                    <a:pt x="6596" y="3386"/>
                  </a:moveTo>
                  <a:cubicBezTo>
                    <a:pt x="6596" y="5254"/>
                    <a:pt x="5079" y="6713"/>
                    <a:pt x="3269" y="6655"/>
                  </a:cubicBezTo>
                  <a:cubicBezTo>
                    <a:pt x="1401" y="6597"/>
                    <a:pt x="0" y="5137"/>
                    <a:pt x="0" y="3328"/>
                  </a:cubicBezTo>
                  <a:cubicBezTo>
                    <a:pt x="59" y="1460"/>
                    <a:pt x="1576" y="1"/>
                    <a:pt x="3386" y="59"/>
                  </a:cubicBezTo>
                  <a:cubicBezTo>
                    <a:pt x="5195" y="59"/>
                    <a:pt x="6655" y="1577"/>
                    <a:pt x="6596" y="3386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" name="Google Shape;516;p2"/>
            <p:cNvSpPr/>
            <p:nvPr/>
          </p:nvSpPr>
          <p:spPr>
            <a:xfrm>
              <a:off x="5299900" y="3131825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9"/>
                    <a:pt x="5137" y="6538"/>
                    <a:pt x="3327" y="6597"/>
                  </a:cubicBezTo>
                  <a:cubicBezTo>
                    <a:pt x="1460" y="6597"/>
                    <a:pt x="0" y="5137"/>
                    <a:pt x="0" y="3269"/>
                  </a:cubicBezTo>
                  <a:cubicBezTo>
                    <a:pt x="0" y="1460"/>
                    <a:pt x="1401" y="1"/>
                    <a:pt x="3211" y="1"/>
                  </a:cubicBezTo>
                  <a:cubicBezTo>
                    <a:pt x="5078" y="1"/>
                    <a:pt x="6538" y="1402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" name="Google Shape;517;p2"/>
            <p:cNvSpPr/>
            <p:nvPr/>
          </p:nvSpPr>
          <p:spPr>
            <a:xfrm>
              <a:off x="2358025" y="1901675"/>
              <a:ext cx="164925" cy="164925"/>
            </a:xfrm>
            <a:custGeom>
              <a:avLst/>
              <a:gdLst/>
              <a:ahLst/>
              <a:cxnLst/>
              <a:rect l="l" t="t" r="r" b="b"/>
              <a:pathLst>
                <a:path w="6597" h="6597" extrusionOk="0">
                  <a:moveTo>
                    <a:pt x="3327" y="6596"/>
                  </a:moveTo>
                  <a:cubicBezTo>
                    <a:pt x="1518" y="6596"/>
                    <a:pt x="59" y="5195"/>
                    <a:pt x="0" y="3327"/>
                  </a:cubicBezTo>
                  <a:cubicBezTo>
                    <a:pt x="0" y="1518"/>
                    <a:pt x="1401" y="59"/>
                    <a:pt x="3269" y="59"/>
                  </a:cubicBezTo>
                  <a:cubicBezTo>
                    <a:pt x="5079" y="0"/>
                    <a:pt x="6538" y="1460"/>
                    <a:pt x="6538" y="3269"/>
                  </a:cubicBezTo>
                  <a:cubicBezTo>
                    <a:pt x="6596" y="5137"/>
                    <a:pt x="5137" y="6538"/>
                    <a:pt x="3327" y="6596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" name="Google Shape;518;p2"/>
            <p:cNvSpPr/>
            <p:nvPr/>
          </p:nvSpPr>
          <p:spPr>
            <a:xfrm>
              <a:off x="3337175" y="1170575"/>
              <a:ext cx="164925" cy="163475"/>
            </a:xfrm>
            <a:custGeom>
              <a:avLst/>
              <a:gdLst/>
              <a:ahLst/>
              <a:cxnLst/>
              <a:rect l="l" t="t" r="r" b="b"/>
              <a:pathLst>
                <a:path w="6597" h="6539" extrusionOk="0">
                  <a:moveTo>
                    <a:pt x="3270" y="1"/>
                  </a:moveTo>
                  <a:cubicBezTo>
                    <a:pt x="5079" y="1"/>
                    <a:pt x="6538" y="1402"/>
                    <a:pt x="6538" y="3211"/>
                  </a:cubicBezTo>
                  <a:cubicBezTo>
                    <a:pt x="6597" y="5079"/>
                    <a:pt x="5138" y="6538"/>
                    <a:pt x="3328" y="6538"/>
                  </a:cubicBezTo>
                  <a:cubicBezTo>
                    <a:pt x="1460" y="6538"/>
                    <a:pt x="59" y="5137"/>
                    <a:pt x="1" y="3269"/>
                  </a:cubicBezTo>
                  <a:cubicBezTo>
                    <a:pt x="1" y="1460"/>
                    <a:pt x="1402" y="1"/>
                    <a:pt x="3270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" name="Google Shape;519;p2"/>
            <p:cNvSpPr/>
            <p:nvPr/>
          </p:nvSpPr>
          <p:spPr>
            <a:xfrm>
              <a:off x="2601725" y="3864375"/>
              <a:ext cx="163450" cy="163475"/>
            </a:xfrm>
            <a:custGeom>
              <a:avLst/>
              <a:gdLst/>
              <a:ahLst/>
              <a:cxnLst/>
              <a:rect l="l" t="t" r="r" b="b"/>
              <a:pathLst>
                <a:path w="6538" h="6539" extrusionOk="0">
                  <a:moveTo>
                    <a:pt x="3269" y="1"/>
                  </a:moveTo>
                  <a:cubicBezTo>
                    <a:pt x="5137" y="1"/>
                    <a:pt x="6538" y="1460"/>
                    <a:pt x="6538" y="3328"/>
                  </a:cubicBezTo>
                  <a:cubicBezTo>
                    <a:pt x="6538" y="5137"/>
                    <a:pt x="5078" y="6538"/>
                    <a:pt x="3211" y="6538"/>
                  </a:cubicBezTo>
                  <a:cubicBezTo>
                    <a:pt x="1401" y="6538"/>
                    <a:pt x="0" y="5079"/>
                    <a:pt x="0" y="3269"/>
                  </a:cubicBezTo>
                  <a:cubicBezTo>
                    <a:pt x="0" y="1402"/>
                    <a:pt x="1460" y="1"/>
                    <a:pt x="3269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" name="Google Shape;520;p2"/>
            <p:cNvSpPr/>
            <p:nvPr/>
          </p:nvSpPr>
          <p:spPr>
            <a:xfrm>
              <a:off x="2112875" y="28866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5020"/>
                    <a:pt x="5020" y="6480"/>
                    <a:pt x="3269" y="6480"/>
                  </a:cubicBezTo>
                  <a:cubicBezTo>
                    <a:pt x="1401" y="6480"/>
                    <a:pt x="0" y="5020"/>
                    <a:pt x="0" y="3211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020" y="0"/>
                    <a:pt x="6479" y="1460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" name="Google Shape;521;p2"/>
            <p:cNvSpPr/>
            <p:nvPr/>
          </p:nvSpPr>
          <p:spPr>
            <a:xfrm>
              <a:off x="3585250" y="4357600"/>
              <a:ext cx="162025" cy="163475"/>
            </a:xfrm>
            <a:custGeom>
              <a:avLst/>
              <a:gdLst/>
              <a:ahLst/>
              <a:cxnLst/>
              <a:rect l="l" t="t" r="r" b="b"/>
              <a:pathLst>
                <a:path w="6481" h="6539" extrusionOk="0">
                  <a:moveTo>
                    <a:pt x="3211" y="6538"/>
                  </a:moveTo>
                  <a:cubicBezTo>
                    <a:pt x="1460" y="6538"/>
                    <a:pt x="1" y="5079"/>
                    <a:pt x="1" y="3270"/>
                  </a:cubicBezTo>
                  <a:cubicBezTo>
                    <a:pt x="1" y="1460"/>
                    <a:pt x="1460" y="1"/>
                    <a:pt x="3270" y="59"/>
                  </a:cubicBezTo>
                  <a:cubicBezTo>
                    <a:pt x="5021" y="59"/>
                    <a:pt x="6480" y="1518"/>
                    <a:pt x="6480" y="3328"/>
                  </a:cubicBezTo>
                  <a:cubicBezTo>
                    <a:pt x="6480" y="5079"/>
                    <a:pt x="5021" y="6538"/>
                    <a:pt x="3211" y="6538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" name="Google Shape;522;p2"/>
            <p:cNvSpPr/>
            <p:nvPr/>
          </p:nvSpPr>
          <p:spPr>
            <a:xfrm>
              <a:off x="383187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5020" y="0"/>
                    <a:pt x="6480" y="1401"/>
                    <a:pt x="6480" y="3269"/>
                  </a:cubicBezTo>
                  <a:cubicBezTo>
                    <a:pt x="6480" y="5020"/>
                    <a:pt x="5020" y="6479"/>
                    <a:pt x="3269" y="6479"/>
                  </a:cubicBezTo>
                  <a:cubicBezTo>
                    <a:pt x="1460" y="6479"/>
                    <a:pt x="1" y="5020"/>
                    <a:pt x="1" y="3211"/>
                  </a:cubicBezTo>
                  <a:cubicBezTo>
                    <a:pt x="1" y="1401"/>
                    <a:pt x="1401" y="0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" name="Google Shape;523;p2"/>
            <p:cNvSpPr/>
            <p:nvPr/>
          </p:nvSpPr>
          <p:spPr>
            <a:xfrm>
              <a:off x="2112875" y="26400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4962"/>
                    <a:pt x="5078" y="6422"/>
                    <a:pt x="3269" y="6480"/>
                  </a:cubicBezTo>
                  <a:cubicBezTo>
                    <a:pt x="1459" y="6480"/>
                    <a:pt x="0" y="5021"/>
                    <a:pt x="0" y="3211"/>
                  </a:cubicBezTo>
                  <a:cubicBezTo>
                    <a:pt x="0" y="1460"/>
                    <a:pt x="1459" y="1"/>
                    <a:pt x="3211" y="1"/>
                  </a:cubicBezTo>
                  <a:cubicBezTo>
                    <a:pt x="5020" y="1"/>
                    <a:pt x="6479" y="1402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" name="Google Shape;524;p2"/>
            <p:cNvSpPr/>
            <p:nvPr/>
          </p:nvSpPr>
          <p:spPr>
            <a:xfrm>
              <a:off x="2848325" y="41124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70" y="6480"/>
                  </a:moveTo>
                  <a:cubicBezTo>
                    <a:pt x="1518" y="6480"/>
                    <a:pt x="59" y="5020"/>
                    <a:pt x="1" y="3269"/>
                  </a:cubicBezTo>
                  <a:cubicBezTo>
                    <a:pt x="1" y="1460"/>
                    <a:pt x="1460" y="1"/>
                    <a:pt x="3211" y="1"/>
                  </a:cubicBezTo>
                  <a:cubicBezTo>
                    <a:pt x="5021" y="1"/>
                    <a:pt x="6480" y="1402"/>
                    <a:pt x="6480" y="3211"/>
                  </a:cubicBezTo>
                  <a:cubicBezTo>
                    <a:pt x="6480" y="4962"/>
                    <a:pt x="5079" y="6421"/>
                    <a:pt x="3270" y="648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" name="Google Shape;525;p2"/>
            <p:cNvSpPr/>
            <p:nvPr/>
          </p:nvSpPr>
          <p:spPr>
            <a:xfrm>
              <a:off x="2359475" y="36221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4962" y="0"/>
                    <a:pt x="6480" y="1459"/>
                    <a:pt x="6480" y="3211"/>
                  </a:cubicBezTo>
                  <a:cubicBezTo>
                    <a:pt x="6480" y="5020"/>
                    <a:pt x="5021" y="6479"/>
                    <a:pt x="3269" y="6479"/>
                  </a:cubicBezTo>
                  <a:cubicBezTo>
                    <a:pt x="1460" y="6479"/>
                    <a:pt x="1" y="5078"/>
                    <a:pt x="1" y="3269"/>
                  </a:cubicBezTo>
                  <a:cubicBezTo>
                    <a:pt x="1" y="1518"/>
                    <a:pt x="1402" y="59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" name="Google Shape;526;p2"/>
            <p:cNvSpPr/>
            <p:nvPr/>
          </p:nvSpPr>
          <p:spPr>
            <a:xfrm>
              <a:off x="4320725" y="11705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80" y="3211"/>
                  </a:moveTo>
                  <a:cubicBezTo>
                    <a:pt x="6480" y="5021"/>
                    <a:pt x="5021" y="6480"/>
                    <a:pt x="3269" y="6480"/>
                  </a:cubicBezTo>
                  <a:cubicBezTo>
                    <a:pt x="1518" y="6480"/>
                    <a:pt x="59" y="5021"/>
                    <a:pt x="59" y="3269"/>
                  </a:cubicBezTo>
                  <a:cubicBezTo>
                    <a:pt x="1" y="1518"/>
                    <a:pt x="1518" y="1"/>
                    <a:pt x="3269" y="59"/>
                  </a:cubicBezTo>
                  <a:cubicBezTo>
                    <a:pt x="5021" y="59"/>
                    <a:pt x="6480" y="1518"/>
                    <a:pt x="6480" y="321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" name="Google Shape;527;p2"/>
            <p:cNvSpPr/>
            <p:nvPr/>
          </p:nvSpPr>
          <p:spPr>
            <a:xfrm>
              <a:off x="407412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0" y="0"/>
                  </a:moveTo>
                  <a:cubicBezTo>
                    <a:pt x="5020" y="0"/>
                    <a:pt x="6479" y="1459"/>
                    <a:pt x="6479" y="3269"/>
                  </a:cubicBezTo>
                  <a:cubicBezTo>
                    <a:pt x="6479" y="4962"/>
                    <a:pt x="5020" y="6421"/>
                    <a:pt x="3269" y="6479"/>
                  </a:cubicBezTo>
                  <a:cubicBezTo>
                    <a:pt x="1518" y="6479"/>
                    <a:pt x="0" y="4962"/>
                    <a:pt x="58" y="3211"/>
                  </a:cubicBezTo>
                  <a:cubicBezTo>
                    <a:pt x="58" y="1459"/>
                    <a:pt x="1518" y="59"/>
                    <a:pt x="3210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" name="Google Shape;528;p2"/>
            <p:cNvSpPr/>
            <p:nvPr/>
          </p:nvSpPr>
          <p:spPr>
            <a:xfrm>
              <a:off x="5301350" y="2149750"/>
              <a:ext cx="160550" cy="162000"/>
            </a:xfrm>
            <a:custGeom>
              <a:avLst/>
              <a:gdLst/>
              <a:ahLst/>
              <a:cxnLst/>
              <a:rect l="l" t="t" r="r" b="b"/>
              <a:pathLst>
                <a:path w="6422" h="6480" extrusionOk="0">
                  <a:moveTo>
                    <a:pt x="3211" y="6479"/>
                  </a:moveTo>
                  <a:cubicBezTo>
                    <a:pt x="1460" y="6479"/>
                    <a:pt x="1" y="5020"/>
                    <a:pt x="1" y="3269"/>
                  </a:cubicBezTo>
                  <a:cubicBezTo>
                    <a:pt x="1" y="1518"/>
                    <a:pt x="1460" y="59"/>
                    <a:pt x="3153" y="59"/>
                  </a:cubicBezTo>
                  <a:cubicBezTo>
                    <a:pt x="4962" y="0"/>
                    <a:pt x="6421" y="1518"/>
                    <a:pt x="6421" y="3269"/>
                  </a:cubicBezTo>
                  <a:cubicBezTo>
                    <a:pt x="6421" y="5020"/>
                    <a:pt x="4962" y="6479"/>
                    <a:pt x="3211" y="647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" name="Google Shape;529;p2"/>
            <p:cNvSpPr/>
            <p:nvPr/>
          </p:nvSpPr>
          <p:spPr>
            <a:xfrm>
              <a:off x="2112875" y="2396350"/>
              <a:ext cx="162000" cy="162025"/>
            </a:xfrm>
            <a:custGeom>
              <a:avLst/>
              <a:gdLst/>
              <a:ahLst/>
              <a:cxnLst/>
              <a:rect l="l" t="t" r="r" b="b"/>
              <a:pathLst>
                <a:path w="6480" h="6481" extrusionOk="0">
                  <a:moveTo>
                    <a:pt x="6421" y="3270"/>
                  </a:moveTo>
                  <a:cubicBezTo>
                    <a:pt x="6421" y="5021"/>
                    <a:pt x="4962" y="6480"/>
                    <a:pt x="3211" y="6480"/>
                  </a:cubicBezTo>
                  <a:cubicBezTo>
                    <a:pt x="1459" y="6422"/>
                    <a:pt x="0" y="4962"/>
                    <a:pt x="0" y="3270"/>
                  </a:cubicBezTo>
                  <a:cubicBezTo>
                    <a:pt x="59" y="1519"/>
                    <a:pt x="1518" y="1"/>
                    <a:pt x="3269" y="59"/>
                  </a:cubicBezTo>
                  <a:cubicBezTo>
                    <a:pt x="5020" y="59"/>
                    <a:pt x="6479" y="1519"/>
                    <a:pt x="6421" y="327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" name="Google Shape;530;p2"/>
            <p:cNvSpPr/>
            <p:nvPr/>
          </p:nvSpPr>
          <p:spPr>
            <a:xfrm>
              <a:off x="5301350" y="3376975"/>
              <a:ext cx="159075" cy="160550"/>
            </a:xfrm>
            <a:custGeom>
              <a:avLst/>
              <a:gdLst/>
              <a:ahLst/>
              <a:cxnLst/>
              <a:rect l="l" t="t" r="r" b="b"/>
              <a:pathLst>
                <a:path w="6363" h="6422" extrusionOk="0">
                  <a:moveTo>
                    <a:pt x="6363" y="3211"/>
                  </a:moveTo>
                  <a:cubicBezTo>
                    <a:pt x="6363" y="4962"/>
                    <a:pt x="4904" y="6422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59" y="1402"/>
                    <a:pt x="1460" y="1"/>
                    <a:pt x="3211" y="1"/>
                  </a:cubicBezTo>
                  <a:cubicBezTo>
                    <a:pt x="4904" y="1"/>
                    <a:pt x="6363" y="1460"/>
                    <a:pt x="6363" y="321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" name="Google Shape;531;p2"/>
            <p:cNvSpPr/>
            <p:nvPr/>
          </p:nvSpPr>
          <p:spPr>
            <a:xfrm>
              <a:off x="3340100" y="4360525"/>
              <a:ext cx="159100" cy="159075"/>
            </a:xfrm>
            <a:custGeom>
              <a:avLst/>
              <a:gdLst/>
              <a:ahLst/>
              <a:cxnLst/>
              <a:rect l="l" t="t" r="r" b="b"/>
              <a:pathLst>
                <a:path w="6364" h="6363" extrusionOk="0">
                  <a:moveTo>
                    <a:pt x="6363" y="3153"/>
                  </a:moveTo>
                  <a:cubicBezTo>
                    <a:pt x="6363" y="4904"/>
                    <a:pt x="4904" y="6363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1" y="1460"/>
                    <a:pt x="1460" y="1"/>
                    <a:pt x="3153" y="1"/>
                  </a:cubicBezTo>
                  <a:cubicBezTo>
                    <a:pt x="4904" y="1"/>
                    <a:pt x="6363" y="1460"/>
                    <a:pt x="6363" y="3153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" name="Google Shape;532;p2"/>
            <p:cNvSpPr/>
            <p:nvPr/>
          </p:nvSpPr>
          <p:spPr>
            <a:xfrm>
              <a:off x="2114325" y="3134750"/>
              <a:ext cx="159075" cy="159075"/>
            </a:xfrm>
            <a:custGeom>
              <a:avLst/>
              <a:gdLst/>
              <a:ahLst/>
              <a:cxnLst/>
              <a:rect l="l" t="t" r="r" b="b"/>
              <a:pathLst>
                <a:path w="6363" h="6363" extrusionOk="0">
                  <a:moveTo>
                    <a:pt x="3153" y="6363"/>
                  </a:moveTo>
                  <a:cubicBezTo>
                    <a:pt x="1460" y="6363"/>
                    <a:pt x="1" y="4904"/>
                    <a:pt x="1" y="3152"/>
                  </a:cubicBezTo>
                  <a:cubicBezTo>
                    <a:pt x="1" y="1460"/>
                    <a:pt x="1460" y="0"/>
                    <a:pt x="3153" y="0"/>
                  </a:cubicBezTo>
                  <a:cubicBezTo>
                    <a:pt x="4904" y="0"/>
                    <a:pt x="6363" y="1460"/>
                    <a:pt x="6363" y="3152"/>
                  </a:cubicBezTo>
                  <a:cubicBezTo>
                    <a:pt x="6363" y="4904"/>
                    <a:pt x="4904" y="6363"/>
                    <a:pt x="3153" y="6363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" name="Google Shape;533;p2"/>
            <p:cNvSpPr/>
            <p:nvPr/>
          </p:nvSpPr>
          <p:spPr>
            <a:xfrm>
              <a:off x="4812500" y="1415725"/>
              <a:ext cx="159075" cy="157625"/>
            </a:xfrm>
            <a:custGeom>
              <a:avLst/>
              <a:gdLst/>
              <a:ahLst/>
              <a:cxnLst/>
              <a:rect l="l" t="t" r="r" b="b"/>
              <a:pathLst>
                <a:path w="6363" h="6305" extrusionOk="0">
                  <a:moveTo>
                    <a:pt x="6305" y="3153"/>
                  </a:moveTo>
                  <a:cubicBezTo>
                    <a:pt x="6363" y="4904"/>
                    <a:pt x="4904" y="6305"/>
                    <a:pt x="3153" y="6305"/>
                  </a:cubicBezTo>
                  <a:cubicBezTo>
                    <a:pt x="1401" y="6305"/>
                    <a:pt x="1" y="4904"/>
                    <a:pt x="1" y="3211"/>
                  </a:cubicBezTo>
                  <a:cubicBezTo>
                    <a:pt x="1" y="1460"/>
                    <a:pt x="1401" y="1"/>
                    <a:pt x="3211" y="1"/>
                  </a:cubicBezTo>
                  <a:cubicBezTo>
                    <a:pt x="4904" y="1"/>
                    <a:pt x="6305" y="1402"/>
                    <a:pt x="6305" y="3153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" name="Google Shape;534;p2"/>
            <p:cNvSpPr/>
            <p:nvPr/>
          </p:nvSpPr>
          <p:spPr>
            <a:xfrm>
              <a:off x="5059125" y="1660900"/>
              <a:ext cx="159075" cy="160525"/>
            </a:xfrm>
            <a:custGeom>
              <a:avLst/>
              <a:gdLst/>
              <a:ahLst/>
              <a:cxnLst/>
              <a:rect l="l" t="t" r="r" b="b"/>
              <a:pathLst>
                <a:path w="6363" h="6421" extrusionOk="0">
                  <a:moveTo>
                    <a:pt x="6363" y="3269"/>
                  </a:moveTo>
                  <a:cubicBezTo>
                    <a:pt x="6304" y="5020"/>
                    <a:pt x="4845" y="6421"/>
                    <a:pt x="3094" y="6363"/>
                  </a:cubicBezTo>
                  <a:cubicBezTo>
                    <a:pt x="1343" y="6363"/>
                    <a:pt x="0" y="4903"/>
                    <a:pt x="0" y="3211"/>
                  </a:cubicBezTo>
                  <a:cubicBezTo>
                    <a:pt x="59" y="1401"/>
                    <a:pt x="1518" y="0"/>
                    <a:pt x="3269" y="59"/>
                  </a:cubicBezTo>
                  <a:cubicBezTo>
                    <a:pt x="4962" y="117"/>
                    <a:pt x="6363" y="1518"/>
                    <a:pt x="6363" y="326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" name="Google Shape;535;p2"/>
            <p:cNvSpPr/>
            <p:nvPr/>
          </p:nvSpPr>
          <p:spPr>
            <a:xfrm>
              <a:off x="3097875" y="1172050"/>
              <a:ext cx="157625" cy="159075"/>
            </a:xfrm>
            <a:custGeom>
              <a:avLst/>
              <a:gdLst/>
              <a:ahLst/>
              <a:cxnLst/>
              <a:rect l="l" t="t" r="r" b="b"/>
              <a:pathLst>
                <a:path w="6305" h="6363" extrusionOk="0">
                  <a:moveTo>
                    <a:pt x="6304" y="3152"/>
                  </a:moveTo>
                  <a:cubicBezTo>
                    <a:pt x="6304" y="4903"/>
                    <a:pt x="4903" y="6362"/>
                    <a:pt x="3152" y="6362"/>
                  </a:cubicBezTo>
                  <a:cubicBezTo>
                    <a:pt x="1401" y="6362"/>
                    <a:pt x="0" y="4962"/>
                    <a:pt x="0" y="3210"/>
                  </a:cubicBezTo>
                  <a:cubicBezTo>
                    <a:pt x="0" y="1459"/>
                    <a:pt x="1401" y="0"/>
                    <a:pt x="3152" y="58"/>
                  </a:cubicBezTo>
                  <a:cubicBezTo>
                    <a:pt x="4903" y="58"/>
                    <a:pt x="6304" y="1459"/>
                    <a:pt x="6304" y="315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" name="Google Shape;536;p2"/>
            <p:cNvSpPr/>
            <p:nvPr/>
          </p:nvSpPr>
          <p:spPr>
            <a:xfrm>
              <a:off x="4323650" y="4361975"/>
              <a:ext cx="156175" cy="156175"/>
            </a:xfrm>
            <a:custGeom>
              <a:avLst/>
              <a:gdLst/>
              <a:ahLst/>
              <a:cxnLst/>
              <a:rect l="l" t="t" r="r" b="b"/>
              <a:pathLst>
                <a:path w="6247" h="6247" extrusionOk="0">
                  <a:moveTo>
                    <a:pt x="3152" y="1"/>
                  </a:moveTo>
                  <a:cubicBezTo>
                    <a:pt x="4904" y="59"/>
                    <a:pt x="6246" y="1460"/>
                    <a:pt x="6246" y="3211"/>
                  </a:cubicBezTo>
                  <a:cubicBezTo>
                    <a:pt x="6188" y="4904"/>
                    <a:pt x="4845" y="6247"/>
                    <a:pt x="3094" y="6188"/>
                  </a:cubicBezTo>
                  <a:cubicBezTo>
                    <a:pt x="1343" y="6188"/>
                    <a:pt x="0" y="4787"/>
                    <a:pt x="59" y="3036"/>
                  </a:cubicBezTo>
                  <a:cubicBezTo>
                    <a:pt x="59" y="1343"/>
                    <a:pt x="1460" y="1"/>
                    <a:pt x="3152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" name="Google Shape;537;p2"/>
            <p:cNvSpPr/>
            <p:nvPr/>
          </p:nvSpPr>
          <p:spPr>
            <a:xfrm>
              <a:off x="2609025" y="1417200"/>
              <a:ext cx="156150" cy="154700"/>
            </a:xfrm>
            <a:custGeom>
              <a:avLst/>
              <a:gdLst/>
              <a:ahLst/>
              <a:cxnLst/>
              <a:rect l="l" t="t" r="r" b="b"/>
              <a:pathLst>
                <a:path w="6246" h="6188" extrusionOk="0">
                  <a:moveTo>
                    <a:pt x="6187" y="3094"/>
                  </a:moveTo>
                  <a:cubicBezTo>
                    <a:pt x="6246" y="4787"/>
                    <a:pt x="4845" y="6188"/>
                    <a:pt x="3152" y="6188"/>
                  </a:cubicBezTo>
                  <a:cubicBezTo>
                    <a:pt x="1459" y="6188"/>
                    <a:pt x="58" y="4845"/>
                    <a:pt x="58" y="3152"/>
                  </a:cubicBezTo>
                  <a:cubicBezTo>
                    <a:pt x="0" y="1401"/>
                    <a:pt x="1401" y="59"/>
                    <a:pt x="3094" y="0"/>
                  </a:cubicBezTo>
                  <a:cubicBezTo>
                    <a:pt x="4786" y="0"/>
                    <a:pt x="6187" y="1401"/>
                    <a:pt x="6187" y="3094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" name="Google Shape;538;p2"/>
            <p:cNvSpPr/>
            <p:nvPr/>
          </p:nvSpPr>
          <p:spPr>
            <a:xfrm>
              <a:off x="5060575" y="387312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4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4"/>
                  </a:cubicBezTo>
                  <a:cubicBezTo>
                    <a:pt x="1" y="1343"/>
                    <a:pt x="1401" y="1"/>
                    <a:pt x="3094" y="1"/>
                  </a:cubicBezTo>
                  <a:cubicBezTo>
                    <a:pt x="4845" y="1"/>
                    <a:pt x="6188" y="1402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" name="Google Shape;539;p2"/>
            <p:cNvSpPr/>
            <p:nvPr/>
          </p:nvSpPr>
          <p:spPr>
            <a:xfrm>
              <a:off x="2115775" y="215412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787"/>
                    <a:pt x="4846" y="6129"/>
                    <a:pt x="3153" y="6188"/>
                  </a:cubicBezTo>
                  <a:cubicBezTo>
                    <a:pt x="1402" y="6188"/>
                    <a:pt x="1" y="4787"/>
                    <a:pt x="1" y="3036"/>
                  </a:cubicBezTo>
                  <a:cubicBezTo>
                    <a:pt x="59" y="1343"/>
                    <a:pt x="1402" y="0"/>
                    <a:pt x="3153" y="0"/>
                  </a:cubicBezTo>
                  <a:cubicBezTo>
                    <a:pt x="4846" y="0"/>
                    <a:pt x="6188" y="1343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" name="Google Shape;540;p2"/>
            <p:cNvSpPr/>
            <p:nvPr/>
          </p:nvSpPr>
          <p:spPr>
            <a:xfrm>
              <a:off x="4813950" y="411537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845"/>
                    <a:pt x="4787" y="6188"/>
                    <a:pt x="3095" y="6188"/>
                  </a:cubicBezTo>
                  <a:cubicBezTo>
                    <a:pt x="1402" y="6188"/>
                    <a:pt x="1" y="4728"/>
                    <a:pt x="59" y="3036"/>
                  </a:cubicBezTo>
                  <a:cubicBezTo>
                    <a:pt x="59" y="1401"/>
                    <a:pt x="1460" y="0"/>
                    <a:pt x="3095" y="0"/>
                  </a:cubicBezTo>
                  <a:cubicBezTo>
                    <a:pt x="4787" y="0"/>
                    <a:pt x="6188" y="1401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" name="Google Shape;541;p2"/>
            <p:cNvSpPr/>
            <p:nvPr/>
          </p:nvSpPr>
          <p:spPr>
            <a:xfrm>
              <a:off x="3099325" y="436197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5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5"/>
                  </a:cubicBezTo>
                  <a:cubicBezTo>
                    <a:pt x="1" y="1460"/>
                    <a:pt x="1343" y="59"/>
                    <a:pt x="3036" y="59"/>
                  </a:cubicBezTo>
                  <a:cubicBezTo>
                    <a:pt x="4729" y="1"/>
                    <a:pt x="6129" y="1402"/>
                    <a:pt x="6129" y="3095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" name="Google Shape;542;p2"/>
            <p:cNvSpPr/>
            <p:nvPr/>
          </p:nvSpPr>
          <p:spPr>
            <a:xfrm>
              <a:off x="2115775" y="3378450"/>
              <a:ext cx="156175" cy="156150"/>
            </a:xfrm>
            <a:custGeom>
              <a:avLst/>
              <a:gdLst/>
              <a:ahLst/>
              <a:cxnLst/>
              <a:rect l="l" t="t" r="r" b="b"/>
              <a:pathLst>
                <a:path w="6247" h="6246" extrusionOk="0">
                  <a:moveTo>
                    <a:pt x="3153" y="59"/>
                  </a:moveTo>
                  <a:cubicBezTo>
                    <a:pt x="4846" y="117"/>
                    <a:pt x="6247" y="1576"/>
                    <a:pt x="6188" y="3211"/>
                  </a:cubicBezTo>
                  <a:cubicBezTo>
                    <a:pt x="6130" y="4903"/>
                    <a:pt x="4671" y="6246"/>
                    <a:pt x="3036" y="6188"/>
                  </a:cubicBezTo>
                  <a:cubicBezTo>
                    <a:pt x="1343" y="6129"/>
                    <a:pt x="1" y="4728"/>
                    <a:pt x="59" y="3036"/>
                  </a:cubicBezTo>
                  <a:cubicBezTo>
                    <a:pt x="118" y="1343"/>
                    <a:pt x="1519" y="0"/>
                    <a:pt x="3153" y="5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" name="Google Shape;543;p2"/>
            <p:cNvSpPr/>
            <p:nvPr/>
          </p:nvSpPr>
          <p:spPr>
            <a:xfrm>
              <a:off x="2362400" y="1663800"/>
              <a:ext cx="156175" cy="154725"/>
            </a:xfrm>
            <a:custGeom>
              <a:avLst/>
              <a:gdLst/>
              <a:ahLst/>
              <a:cxnLst/>
              <a:rect l="l" t="t" r="r" b="b"/>
              <a:pathLst>
                <a:path w="6247" h="6189" extrusionOk="0">
                  <a:moveTo>
                    <a:pt x="59" y="3095"/>
                  </a:moveTo>
                  <a:cubicBezTo>
                    <a:pt x="59" y="1402"/>
                    <a:pt x="1518" y="1"/>
                    <a:pt x="3152" y="59"/>
                  </a:cubicBezTo>
                  <a:cubicBezTo>
                    <a:pt x="4845" y="59"/>
                    <a:pt x="6246" y="1519"/>
                    <a:pt x="6188" y="3211"/>
                  </a:cubicBezTo>
                  <a:cubicBezTo>
                    <a:pt x="6129" y="4846"/>
                    <a:pt x="4729" y="6188"/>
                    <a:pt x="3094" y="6188"/>
                  </a:cubicBezTo>
                  <a:cubicBezTo>
                    <a:pt x="1401" y="6188"/>
                    <a:pt x="0" y="4729"/>
                    <a:pt x="59" y="3095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" name="Google Shape;544;p2"/>
            <p:cNvSpPr/>
            <p:nvPr/>
          </p:nvSpPr>
          <p:spPr>
            <a:xfrm>
              <a:off x="4571725" y="1174950"/>
              <a:ext cx="153250" cy="154725"/>
            </a:xfrm>
            <a:custGeom>
              <a:avLst/>
              <a:gdLst/>
              <a:ahLst/>
              <a:cxnLst/>
              <a:rect l="l" t="t" r="r" b="b"/>
              <a:pathLst>
                <a:path w="6130" h="6189" extrusionOk="0">
                  <a:moveTo>
                    <a:pt x="6129" y="3094"/>
                  </a:moveTo>
                  <a:cubicBezTo>
                    <a:pt x="6129" y="4729"/>
                    <a:pt x="4787" y="6130"/>
                    <a:pt x="3094" y="6130"/>
                  </a:cubicBezTo>
                  <a:cubicBezTo>
                    <a:pt x="1460" y="6188"/>
                    <a:pt x="0" y="4729"/>
                    <a:pt x="59" y="3036"/>
                  </a:cubicBezTo>
                  <a:cubicBezTo>
                    <a:pt x="59" y="1402"/>
                    <a:pt x="1460" y="1"/>
                    <a:pt x="3094" y="1"/>
                  </a:cubicBezTo>
                  <a:cubicBezTo>
                    <a:pt x="4728" y="1"/>
                    <a:pt x="6129" y="1402"/>
                    <a:pt x="6129" y="3094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" name="Google Shape;545;p2"/>
            <p:cNvSpPr/>
            <p:nvPr/>
          </p:nvSpPr>
          <p:spPr>
            <a:xfrm>
              <a:off x="5308650" y="1911875"/>
              <a:ext cx="153250" cy="153250"/>
            </a:xfrm>
            <a:custGeom>
              <a:avLst/>
              <a:gdLst/>
              <a:ahLst/>
              <a:cxnLst/>
              <a:rect l="l" t="t" r="r" b="b"/>
              <a:pathLst>
                <a:path w="6130" h="6130" extrusionOk="0">
                  <a:moveTo>
                    <a:pt x="6129" y="3036"/>
                  </a:moveTo>
                  <a:cubicBezTo>
                    <a:pt x="6129" y="4671"/>
                    <a:pt x="4728" y="6071"/>
                    <a:pt x="3094" y="6130"/>
                  </a:cubicBezTo>
                  <a:cubicBezTo>
                    <a:pt x="1460" y="6130"/>
                    <a:pt x="0" y="4729"/>
                    <a:pt x="0" y="3036"/>
                  </a:cubicBezTo>
                  <a:cubicBezTo>
                    <a:pt x="0" y="1402"/>
                    <a:pt x="1401" y="1"/>
                    <a:pt x="3036" y="1"/>
                  </a:cubicBezTo>
                  <a:cubicBezTo>
                    <a:pt x="4728" y="1"/>
                    <a:pt x="6071" y="1402"/>
                    <a:pt x="6129" y="3036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" name="Google Shape;546;p2"/>
            <p:cNvSpPr/>
            <p:nvPr/>
          </p:nvSpPr>
          <p:spPr>
            <a:xfrm>
              <a:off x="2855625" y="1173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3036"/>
                  </a:moveTo>
                  <a:cubicBezTo>
                    <a:pt x="5955" y="4670"/>
                    <a:pt x="4612" y="5954"/>
                    <a:pt x="2919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285"/>
                    <a:pt x="1343" y="0"/>
                    <a:pt x="2978" y="0"/>
                  </a:cubicBezTo>
                  <a:cubicBezTo>
                    <a:pt x="4670" y="59"/>
                    <a:pt x="5955" y="1343"/>
                    <a:pt x="5955" y="3036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" name="Google Shape;547;p2"/>
            <p:cNvSpPr/>
            <p:nvPr/>
          </p:nvSpPr>
          <p:spPr>
            <a:xfrm>
              <a:off x="5307200" y="3627975"/>
              <a:ext cx="148850" cy="150325"/>
            </a:xfrm>
            <a:custGeom>
              <a:avLst/>
              <a:gdLst/>
              <a:ahLst/>
              <a:cxnLst/>
              <a:rect l="l" t="t" r="r" b="b"/>
              <a:pathLst>
                <a:path w="5954" h="6013" extrusionOk="0">
                  <a:moveTo>
                    <a:pt x="2977" y="6013"/>
                  </a:moveTo>
                  <a:cubicBezTo>
                    <a:pt x="1284" y="6013"/>
                    <a:pt x="0" y="4670"/>
                    <a:pt x="0" y="3036"/>
                  </a:cubicBezTo>
                  <a:cubicBezTo>
                    <a:pt x="0" y="1343"/>
                    <a:pt x="1343" y="1"/>
                    <a:pt x="3035" y="59"/>
                  </a:cubicBezTo>
                  <a:cubicBezTo>
                    <a:pt x="4670" y="59"/>
                    <a:pt x="5954" y="1402"/>
                    <a:pt x="5954" y="3036"/>
                  </a:cubicBezTo>
                  <a:cubicBezTo>
                    <a:pt x="5954" y="4729"/>
                    <a:pt x="4611" y="6013"/>
                    <a:pt x="2977" y="6013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" name="Google Shape;548;p2"/>
            <p:cNvSpPr/>
            <p:nvPr/>
          </p:nvSpPr>
          <p:spPr>
            <a:xfrm>
              <a:off x="3839175" y="931250"/>
              <a:ext cx="147400" cy="148875"/>
            </a:xfrm>
            <a:custGeom>
              <a:avLst/>
              <a:gdLst/>
              <a:ahLst/>
              <a:cxnLst/>
              <a:rect l="l" t="t" r="r" b="b"/>
              <a:pathLst>
                <a:path w="5896" h="5955" extrusionOk="0">
                  <a:moveTo>
                    <a:pt x="2977" y="5955"/>
                  </a:moveTo>
                  <a:cubicBezTo>
                    <a:pt x="1285" y="5955"/>
                    <a:pt x="0" y="4612"/>
                    <a:pt x="0" y="2978"/>
                  </a:cubicBezTo>
                  <a:cubicBezTo>
                    <a:pt x="0" y="1285"/>
                    <a:pt x="1285" y="1"/>
                    <a:pt x="2977" y="1"/>
                  </a:cubicBezTo>
                  <a:cubicBezTo>
                    <a:pt x="4612" y="1"/>
                    <a:pt x="5896" y="1285"/>
                    <a:pt x="5896" y="2920"/>
                  </a:cubicBezTo>
                  <a:cubicBezTo>
                    <a:pt x="5896" y="4612"/>
                    <a:pt x="4612" y="5896"/>
                    <a:pt x="2977" y="5955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" name="Google Shape;549;p2"/>
            <p:cNvSpPr/>
            <p:nvPr/>
          </p:nvSpPr>
          <p:spPr>
            <a:xfrm>
              <a:off x="2365325" y="3871675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4" y="2977"/>
                  </a:moveTo>
                  <a:cubicBezTo>
                    <a:pt x="5954" y="4670"/>
                    <a:pt x="4670" y="5954"/>
                    <a:pt x="3035" y="5954"/>
                  </a:cubicBezTo>
                  <a:cubicBezTo>
                    <a:pt x="1343" y="5954"/>
                    <a:pt x="0" y="4612"/>
                    <a:pt x="0" y="2919"/>
                  </a:cubicBezTo>
                  <a:cubicBezTo>
                    <a:pt x="59" y="1285"/>
                    <a:pt x="1343" y="0"/>
                    <a:pt x="3035" y="0"/>
                  </a:cubicBezTo>
                  <a:cubicBezTo>
                    <a:pt x="4670" y="0"/>
                    <a:pt x="5954" y="1343"/>
                    <a:pt x="5954" y="2977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" name="Google Shape;550;p2"/>
            <p:cNvSpPr/>
            <p:nvPr/>
          </p:nvSpPr>
          <p:spPr>
            <a:xfrm>
              <a:off x="2607550" y="4118300"/>
              <a:ext cx="150325" cy="150325"/>
            </a:xfrm>
            <a:custGeom>
              <a:avLst/>
              <a:gdLst/>
              <a:ahLst/>
              <a:cxnLst/>
              <a:rect l="l" t="t" r="r" b="b"/>
              <a:pathLst>
                <a:path w="6013" h="6013" extrusionOk="0">
                  <a:moveTo>
                    <a:pt x="6013" y="2977"/>
                  </a:moveTo>
                  <a:cubicBezTo>
                    <a:pt x="6013" y="4611"/>
                    <a:pt x="4729" y="5954"/>
                    <a:pt x="3036" y="5954"/>
                  </a:cubicBezTo>
                  <a:cubicBezTo>
                    <a:pt x="1343" y="6012"/>
                    <a:pt x="1" y="4670"/>
                    <a:pt x="59" y="2977"/>
                  </a:cubicBezTo>
                  <a:cubicBezTo>
                    <a:pt x="59" y="1284"/>
                    <a:pt x="1343" y="0"/>
                    <a:pt x="3036" y="0"/>
                  </a:cubicBezTo>
                  <a:cubicBezTo>
                    <a:pt x="4670" y="0"/>
                    <a:pt x="6013" y="1343"/>
                    <a:pt x="6013" y="2977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" name="Google Shape;551;p2"/>
            <p:cNvSpPr/>
            <p:nvPr/>
          </p:nvSpPr>
          <p:spPr>
            <a:xfrm>
              <a:off x="5553800" y="2892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1" y="2919"/>
                  </a:moveTo>
                  <a:cubicBezTo>
                    <a:pt x="1" y="1285"/>
                    <a:pt x="1343" y="1"/>
                    <a:pt x="3036" y="59"/>
                  </a:cubicBezTo>
                  <a:cubicBezTo>
                    <a:pt x="4670" y="59"/>
                    <a:pt x="5955" y="1402"/>
                    <a:pt x="5955" y="3095"/>
                  </a:cubicBezTo>
                  <a:cubicBezTo>
                    <a:pt x="5896" y="4729"/>
                    <a:pt x="4612" y="5955"/>
                    <a:pt x="2919" y="5955"/>
                  </a:cubicBezTo>
                  <a:cubicBezTo>
                    <a:pt x="1285" y="5955"/>
                    <a:pt x="1" y="4612"/>
                    <a:pt x="1" y="291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" name="Google Shape;552;p2"/>
            <p:cNvSpPr/>
            <p:nvPr/>
          </p:nvSpPr>
          <p:spPr>
            <a:xfrm>
              <a:off x="5553800" y="26459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2977"/>
                  </a:moveTo>
                  <a:cubicBezTo>
                    <a:pt x="5955" y="4670"/>
                    <a:pt x="4612" y="5954"/>
                    <a:pt x="2978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343"/>
                    <a:pt x="1285" y="59"/>
                    <a:pt x="2919" y="0"/>
                  </a:cubicBezTo>
                  <a:cubicBezTo>
                    <a:pt x="4612" y="0"/>
                    <a:pt x="5955" y="1284"/>
                    <a:pt x="5955" y="2977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" name="Google Shape;553;p2"/>
            <p:cNvSpPr/>
            <p:nvPr/>
          </p:nvSpPr>
          <p:spPr>
            <a:xfrm>
              <a:off x="3592550" y="931250"/>
              <a:ext cx="147425" cy="148875"/>
            </a:xfrm>
            <a:custGeom>
              <a:avLst/>
              <a:gdLst/>
              <a:ahLst/>
              <a:cxnLst/>
              <a:rect l="l" t="t" r="r" b="b"/>
              <a:pathLst>
                <a:path w="5897" h="5955" extrusionOk="0">
                  <a:moveTo>
                    <a:pt x="5896" y="2978"/>
                  </a:moveTo>
                  <a:cubicBezTo>
                    <a:pt x="5896" y="4612"/>
                    <a:pt x="4612" y="5955"/>
                    <a:pt x="2919" y="5896"/>
                  </a:cubicBezTo>
                  <a:cubicBezTo>
                    <a:pt x="1285" y="5896"/>
                    <a:pt x="1" y="4612"/>
                    <a:pt x="1" y="2978"/>
                  </a:cubicBezTo>
                  <a:cubicBezTo>
                    <a:pt x="1" y="1285"/>
                    <a:pt x="1285" y="1"/>
                    <a:pt x="2978" y="1"/>
                  </a:cubicBezTo>
                  <a:cubicBezTo>
                    <a:pt x="4612" y="1"/>
                    <a:pt x="5896" y="1285"/>
                    <a:pt x="5896" y="2978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" name="Google Shape;554;p2"/>
            <p:cNvSpPr/>
            <p:nvPr/>
          </p:nvSpPr>
          <p:spPr>
            <a:xfrm>
              <a:off x="4571725" y="4366375"/>
              <a:ext cx="147400" cy="147400"/>
            </a:xfrm>
            <a:custGeom>
              <a:avLst/>
              <a:gdLst/>
              <a:ahLst/>
              <a:cxnLst/>
              <a:rect l="l" t="t" r="r" b="b"/>
              <a:pathLst>
                <a:path w="5896" h="5896" extrusionOk="0">
                  <a:moveTo>
                    <a:pt x="5896" y="2977"/>
                  </a:moveTo>
                  <a:cubicBezTo>
                    <a:pt x="5896" y="4553"/>
                    <a:pt x="4553" y="5895"/>
                    <a:pt x="2919" y="5895"/>
                  </a:cubicBezTo>
                  <a:cubicBezTo>
                    <a:pt x="1285" y="5895"/>
                    <a:pt x="0" y="4553"/>
                    <a:pt x="0" y="2860"/>
                  </a:cubicBezTo>
                  <a:cubicBezTo>
                    <a:pt x="0" y="1226"/>
                    <a:pt x="1343" y="0"/>
                    <a:pt x="2977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" name="Google Shape;555;p2"/>
            <p:cNvSpPr/>
            <p:nvPr/>
          </p:nvSpPr>
          <p:spPr>
            <a:xfrm>
              <a:off x="5555275" y="24051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553" y="5837"/>
                    <a:pt x="2919" y="5837"/>
                  </a:cubicBezTo>
                  <a:cubicBezTo>
                    <a:pt x="1284" y="5837"/>
                    <a:pt x="0" y="4553"/>
                    <a:pt x="0" y="2919"/>
                  </a:cubicBezTo>
                  <a:cubicBezTo>
                    <a:pt x="0" y="1284"/>
                    <a:pt x="1284" y="0"/>
                    <a:pt x="2919" y="0"/>
                  </a:cubicBezTo>
                  <a:cubicBezTo>
                    <a:pt x="4495" y="0"/>
                    <a:pt x="5837" y="1284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" name="Google Shape;556;p2"/>
            <p:cNvSpPr/>
            <p:nvPr/>
          </p:nvSpPr>
          <p:spPr>
            <a:xfrm>
              <a:off x="2120150" y="1910425"/>
              <a:ext cx="147425" cy="147400"/>
            </a:xfrm>
            <a:custGeom>
              <a:avLst/>
              <a:gdLst/>
              <a:ahLst/>
              <a:cxnLst/>
              <a:rect l="l" t="t" r="r" b="b"/>
              <a:pathLst>
                <a:path w="5897" h="5896" extrusionOk="0">
                  <a:moveTo>
                    <a:pt x="5896" y="2919"/>
                  </a:moveTo>
                  <a:cubicBezTo>
                    <a:pt x="5896" y="4553"/>
                    <a:pt x="4612" y="5896"/>
                    <a:pt x="2978" y="5896"/>
                  </a:cubicBezTo>
                  <a:cubicBezTo>
                    <a:pt x="1344" y="5896"/>
                    <a:pt x="1" y="4612"/>
                    <a:pt x="1" y="2977"/>
                  </a:cubicBezTo>
                  <a:cubicBezTo>
                    <a:pt x="1" y="1343"/>
                    <a:pt x="1285" y="59"/>
                    <a:pt x="2920" y="1"/>
                  </a:cubicBezTo>
                  <a:cubicBezTo>
                    <a:pt x="4554" y="1"/>
                    <a:pt x="5838" y="1285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" name="Google Shape;557;p2"/>
            <p:cNvSpPr/>
            <p:nvPr/>
          </p:nvSpPr>
          <p:spPr>
            <a:xfrm>
              <a:off x="4081400" y="93272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5896" y="2919"/>
                  </a:moveTo>
                  <a:cubicBezTo>
                    <a:pt x="5896" y="4553"/>
                    <a:pt x="4554" y="5837"/>
                    <a:pt x="2919" y="5837"/>
                  </a:cubicBezTo>
                  <a:cubicBezTo>
                    <a:pt x="1285" y="5779"/>
                    <a:pt x="1" y="4437"/>
                    <a:pt x="59" y="2861"/>
                  </a:cubicBezTo>
                  <a:cubicBezTo>
                    <a:pt x="59" y="1226"/>
                    <a:pt x="1402" y="0"/>
                    <a:pt x="2978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" name="Google Shape;558;p2"/>
            <p:cNvSpPr/>
            <p:nvPr/>
          </p:nvSpPr>
          <p:spPr>
            <a:xfrm>
              <a:off x="5553800" y="314057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2978" y="1"/>
                  </a:moveTo>
                  <a:cubicBezTo>
                    <a:pt x="4554" y="1"/>
                    <a:pt x="5896" y="1402"/>
                    <a:pt x="5896" y="2978"/>
                  </a:cubicBezTo>
                  <a:cubicBezTo>
                    <a:pt x="5838" y="4554"/>
                    <a:pt x="4554" y="5838"/>
                    <a:pt x="2978" y="5838"/>
                  </a:cubicBezTo>
                  <a:cubicBezTo>
                    <a:pt x="1343" y="5838"/>
                    <a:pt x="1" y="4495"/>
                    <a:pt x="59" y="2861"/>
                  </a:cubicBezTo>
                  <a:cubicBezTo>
                    <a:pt x="59" y="1285"/>
                    <a:pt x="1402" y="1"/>
                    <a:pt x="2978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" name="Google Shape;559;p2"/>
            <p:cNvSpPr/>
            <p:nvPr/>
          </p:nvSpPr>
          <p:spPr>
            <a:xfrm>
              <a:off x="5064950" y="14215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8" y="2977"/>
                  </a:moveTo>
                  <a:cubicBezTo>
                    <a:pt x="5838" y="4553"/>
                    <a:pt x="4495" y="5838"/>
                    <a:pt x="2919" y="5838"/>
                  </a:cubicBezTo>
                  <a:cubicBezTo>
                    <a:pt x="1343" y="5838"/>
                    <a:pt x="1" y="4495"/>
                    <a:pt x="59" y="2919"/>
                  </a:cubicBezTo>
                  <a:cubicBezTo>
                    <a:pt x="59" y="1343"/>
                    <a:pt x="1402" y="0"/>
                    <a:pt x="2978" y="59"/>
                  </a:cubicBezTo>
                  <a:cubicBezTo>
                    <a:pt x="4554" y="59"/>
                    <a:pt x="5838" y="1401"/>
                    <a:pt x="5838" y="2977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" name="Google Shape;560;p2"/>
            <p:cNvSpPr/>
            <p:nvPr/>
          </p:nvSpPr>
          <p:spPr>
            <a:xfrm>
              <a:off x="3345950" y="9327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0" y="4437"/>
                    <a:pt x="0" y="2861"/>
                  </a:cubicBezTo>
                  <a:cubicBezTo>
                    <a:pt x="59" y="1284"/>
                    <a:pt x="1401" y="0"/>
                    <a:pt x="2977" y="0"/>
                  </a:cubicBezTo>
                  <a:cubicBezTo>
                    <a:pt x="4553" y="0"/>
                    <a:pt x="5837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" name="Google Shape;561;p2"/>
            <p:cNvSpPr/>
            <p:nvPr/>
          </p:nvSpPr>
          <p:spPr>
            <a:xfrm>
              <a:off x="2857100" y="43663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58" y="4553"/>
                    <a:pt x="0" y="2977"/>
                  </a:cubicBezTo>
                  <a:cubicBezTo>
                    <a:pt x="0" y="1401"/>
                    <a:pt x="1284" y="58"/>
                    <a:pt x="2860" y="58"/>
                  </a:cubicBezTo>
                  <a:cubicBezTo>
                    <a:pt x="4436" y="0"/>
                    <a:pt x="5779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" name="Google Shape;562;p2"/>
            <p:cNvSpPr/>
            <p:nvPr/>
          </p:nvSpPr>
          <p:spPr>
            <a:xfrm>
              <a:off x="2121625" y="3630900"/>
              <a:ext cx="144500" cy="145950"/>
            </a:xfrm>
            <a:custGeom>
              <a:avLst/>
              <a:gdLst/>
              <a:ahLst/>
              <a:cxnLst/>
              <a:rect l="l" t="t" r="r" b="b"/>
              <a:pathLst>
                <a:path w="5780" h="5838" extrusionOk="0">
                  <a:moveTo>
                    <a:pt x="2919" y="0"/>
                  </a:moveTo>
                  <a:cubicBezTo>
                    <a:pt x="4437" y="0"/>
                    <a:pt x="5779" y="1343"/>
                    <a:pt x="5779" y="2919"/>
                  </a:cubicBezTo>
                  <a:cubicBezTo>
                    <a:pt x="5779" y="4495"/>
                    <a:pt x="4437" y="5837"/>
                    <a:pt x="2861" y="5779"/>
                  </a:cubicBezTo>
                  <a:cubicBezTo>
                    <a:pt x="1285" y="5779"/>
                    <a:pt x="0" y="4437"/>
                    <a:pt x="0" y="2861"/>
                  </a:cubicBezTo>
                  <a:cubicBezTo>
                    <a:pt x="0" y="1343"/>
                    <a:pt x="1343" y="0"/>
                    <a:pt x="2919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" name="Google Shape;563;p2"/>
            <p:cNvSpPr/>
            <p:nvPr/>
          </p:nvSpPr>
          <p:spPr>
            <a:xfrm>
              <a:off x="3840625" y="4611525"/>
              <a:ext cx="144500" cy="143025"/>
            </a:xfrm>
            <a:custGeom>
              <a:avLst/>
              <a:gdLst/>
              <a:ahLst/>
              <a:cxnLst/>
              <a:rect l="l" t="t" r="r" b="b"/>
              <a:pathLst>
                <a:path w="5780" h="5721" extrusionOk="0">
                  <a:moveTo>
                    <a:pt x="5779" y="2802"/>
                  </a:moveTo>
                  <a:cubicBezTo>
                    <a:pt x="5779" y="4378"/>
                    <a:pt x="4437" y="5721"/>
                    <a:pt x="2861" y="5721"/>
                  </a:cubicBezTo>
                  <a:cubicBezTo>
                    <a:pt x="1343" y="5721"/>
                    <a:pt x="59" y="4436"/>
                    <a:pt x="1" y="2860"/>
                  </a:cubicBezTo>
                  <a:cubicBezTo>
                    <a:pt x="1" y="1284"/>
                    <a:pt x="1285" y="0"/>
                    <a:pt x="2861" y="0"/>
                  </a:cubicBezTo>
                  <a:cubicBezTo>
                    <a:pt x="4437" y="0"/>
                    <a:pt x="5721" y="1226"/>
                    <a:pt x="5779" y="280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" name="Google Shape;564;p2"/>
            <p:cNvSpPr/>
            <p:nvPr/>
          </p:nvSpPr>
          <p:spPr>
            <a:xfrm>
              <a:off x="1879375" y="28954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1"/>
                  </a:moveTo>
                  <a:cubicBezTo>
                    <a:pt x="4437" y="1"/>
                    <a:pt x="5663" y="1285"/>
                    <a:pt x="5721" y="2861"/>
                  </a:cubicBezTo>
                  <a:cubicBezTo>
                    <a:pt x="5721" y="4437"/>
                    <a:pt x="4437" y="5721"/>
                    <a:pt x="2861" y="5721"/>
                  </a:cubicBezTo>
                  <a:cubicBezTo>
                    <a:pt x="1285" y="5721"/>
                    <a:pt x="1" y="4437"/>
                    <a:pt x="1" y="2861"/>
                  </a:cubicBezTo>
                  <a:cubicBezTo>
                    <a:pt x="1" y="1285"/>
                    <a:pt x="1285" y="59"/>
                    <a:pt x="2861" y="5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" name="Google Shape;565;p2"/>
            <p:cNvSpPr/>
            <p:nvPr/>
          </p:nvSpPr>
          <p:spPr>
            <a:xfrm>
              <a:off x="1879375" y="26488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5720"/>
                  </a:moveTo>
                  <a:cubicBezTo>
                    <a:pt x="1285" y="5720"/>
                    <a:pt x="1" y="4436"/>
                    <a:pt x="1" y="2860"/>
                  </a:cubicBezTo>
                  <a:cubicBezTo>
                    <a:pt x="1" y="1284"/>
                    <a:pt x="1285" y="0"/>
                    <a:pt x="2919" y="0"/>
                  </a:cubicBezTo>
                  <a:cubicBezTo>
                    <a:pt x="4495" y="58"/>
                    <a:pt x="5721" y="1343"/>
                    <a:pt x="5721" y="2919"/>
                  </a:cubicBezTo>
                  <a:cubicBezTo>
                    <a:pt x="5663" y="4495"/>
                    <a:pt x="4437" y="5720"/>
                    <a:pt x="2861" y="572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" name="Google Shape;566;p2"/>
            <p:cNvSpPr/>
            <p:nvPr/>
          </p:nvSpPr>
          <p:spPr>
            <a:xfrm>
              <a:off x="3594025" y="4610050"/>
              <a:ext cx="143025" cy="144500"/>
            </a:xfrm>
            <a:custGeom>
              <a:avLst/>
              <a:gdLst/>
              <a:ahLst/>
              <a:cxnLst/>
              <a:rect l="l" t="t" r="r" b="b"/>
              <a:pathLst>
                <a:path w="5721" h="5780" extrusionOk="0">
                  <a:moveTo>
                    <a:pt x="2860" y="5780"/>
                  </a:moveTo>
                  <a:cubicBezTo>
                    <a:pt x="1284" y="5780"/>
                    <a:pt x="59" y="4495"/>
                    <a:pt x="0" y="2919"/>
                  </a:cubicBezTo>
                  <a:cubicBezTo>
                    <a:pt x="0" y="1343"/>
                    <a:pt x="1343" y="1"/>
                    <a:pt x="2919" y="59"/>
                  </a:cubicBezTo>
                  <a:cubicBezTo>
                    <a:pt x="4495" y="59"/>
                    <a:pt x="5720" y="1343"/>
                    <a:pt x="5720" y="2919"/>
                  </a:cubicBezTo>
                  <a:cubicBezTo>
                    <a:pt x="5720" y="4495"/>
                    <a:pt x="4436" y="5780"/>
                    <a:pt x="2860" y="572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" name="Google Shape;567;p2"/>
            <p:cNvSpPr/>
            <p:nvPr/>
          </p:nvSpPr>
          <p:spPr>
            <a:xfrm>
              <a:off x="5556725" y="215995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2802" y="5663"/>
                  </a:moveTo>
                  <a:cubicBezTo>
                    <a:pt x="1226" y="5663"/>
                    <a:pt x="0" y="4379"/>
                    <a:pt x="59" y="2803"/>
                  </a:cubicBezTo>
                  <a:cubicBezTo>
                    <a:pt x="59" y="1227"/>
                    <a:pt x="1343" y="1"/>
                    <a:pt x="2919" y="1"/>
                  </a:cubicBezTo>
                  <a:cubicBezTo>
                    <a:pt x="4495" y="59"/>
                    <a:pt x="5662" y="1285"/>
                    <a:pt x="5662" y="2861"/>
                  </a:cubicBezTo>
                  <a:cubicBezTo>
                    <a:pt x="5662" y="4437"/>
                    <a:pt x="4437" y="5663"/>
                    <a:pt x="2802" y="5663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" name="Google Shape;568;p2"/>
            <p:cNvSpPr/>
            <p:nvPr/>
          </p:nvSpPr>
          <p:spPr>
            <a:xfrm>
              <a:off x="4821250" y="11808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60"/>
                  </a:moveTo>
                  <a:cubicBezTo>
                    <a:pt x="5663" y="4436"/>
                    <a:pt x="4379" y="5662"/>
                    <a:pt x="2803" y="5662"/>
                  </a:cubicBezTo>
                  <a:cubicBezTo>
                    <a:pt x="1227" y="5662"/>
                    <a:pt x="1" y="4436"/>
                    <a:pt x="1" y="2802"/>
                  </a:cubicBezTo>
                  <a:cubicBezTo>
                    <a:pt x="1" y="1284"/>
                    <a:pt x="1227" y="59"/>
                    <a:pt x="2744" y="59"/>
                  </a:cubicBezTo>
                  <a:cubicBezTo>
                    <a:pt x="4379" y="0"/>
                    <a:pt x="5604" y="1226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" name="Google Shape;569;p2"/>
            <p:cNvSpPr/>
            <p:nvPr/>
          </p:nvSpPr>
          <p:spPr>
            <a:xfrm>
              <a:off x="5314475" y="16711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03"/>
                  </a:moveTo>
                  <a:cubicBezTo>
                    <a:pt x="5663" y="4379"/>
                    <a:pt x="4437" y="5663"/>
                    <a:pt x="2803" y="5663"/>
                  </a:cubicBezTo>
                  <a:cubicBezTo>
                    <a:pt x="1227" y="5663"/>
                    <a:pt x="1" y="4379"/>
                    <a:pt x="1" y="2803"/>
                  </a:cubicBezTo>
                  <a:cubicBezTo>
                    <a:pt x="1" y="1227"/>
                    <a:pt x="1227" y="1"/>
                    <a:pt x="2803" y="1"/>
                  </a:cubicBezTo>
                  <a:cubicBezTo>
                    <a:pt x="4379" y="1"/>
                    <a:pt x="5663" y="1227"/>
                    <a:pt x="5663" y="2803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" name="Google Shape;570;p2"/>
            <p:cNvSpPr/>
            <p:nvPr/>
          </p:nvSpPr>
          <p:spPr>
            <a:xfrm>
              <a:off x="1880850" y="2408025"/>
              <a:ext cx="140100" cy="140125"/>
            </a:xfrm>
            <a:custGeom>
              <a:avLst/>
              <a:gdLst/>
              <a:ahLst/>
              <a:cxnLst/>
              <a:rect l="l" t="t" r="r" b="b"/>
              <a:pathLst>
                <a:path w="5604" h="5605" extrusionOk="0">
                  <a:moveTo>
                    <a:pt x="5604" y="2803"/>
                  </a:moveTo>
                  <a:cubicBezTo>
                    <a:pt x="5604" y="4379"/>
                    <a:pt x="4378" y="5604"/>
                    <a:pt x="2744" y="5604"/>
                  </a:cubicBezTo>
                  <a:cubicBezTo>
                    <a:pt x="1226" y="5546"/>
                    <a:pt x="0" y="4379"/>
                    <a:pt x="0" y="2803"/>
                  </a:cubicBezTo>
                  <a:cubicBezTo>
                    <a:pt x="0" y="1227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" name="Google Shape;571;p2"/>
            <p:cNvSpPr/>
            <p:nvPr/>
          </p:nvSpPr>
          <p:spPr>
            <a:xfrm>
              <a:off x="5067875" y="4122675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2802" y="5604"/>
                  </a:moveTo>
                  <a:cubicBezTo>
                    <a:pt x="1226" y="5604"/>
                    <a:pt x="0" y="4378"/>
                    <a:pt x="0" y="2802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78" y="0"/>
                    <a:pt x="5604" y="1284"/>
                    <a:pt x="5604" y="2860"/>
                  </a:cubicBezTo>
                  <a:cubicBezTo>
                    <a:pt x="5604" y="4378"/>
                    <a:pt x="4378" y="5604"/>
                    <a:pt x="2802" y="5604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" name="Google Shape;572;p2"/>
            <p:cNvSpPr/>
            <p:nvPr/>
          </p:nvSpPr>
          <p:spPr>
            <a:xfrm>
              <a:off x="4330950" y="934175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2" y="2861"/>
                  </a:moveTo>
                  <a:cubicBezTo>
                    <a:pt x="5662" y="4437"/>
                    <a:pt x="4436" y="5663"/>
                    <a:pt x="2860" y="5663"/>
                  </a:cubicBezTo>
                  <a:cubicBezTo>
                    <a:pt x="1226" y="5663"/>
                    <a:pt x="0" y="4379"/>
                    <a:pt x="59" y="2803"/>
                  </a:cubicBezTo>
                  <a:cubicBezTo>
                    <a:pt x="59" y="1226"/>
                    <a:pt x="1284" y="59"/>
                    <a:pt x="2860" y="59"/>
                  </a:cubicBezTo>
                  <a:cubicBezTo>
                    <a:pt x="4436" y="1"/>
                    <a:pt x="5662" y="1285"/>
                    <a:pt x="5662" y="286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" name="Google Shape;573;p2"/>
            <p:cNvSpPr/>
            <p:nvPr/>
          </p:nvSpPr>
          <p:spPr>
            <a:xfrm>
              <a:off x="4085800" y="4617350"/>
              <a:ext cx="140100" cy="138650"/>
            </a:xfrm>
            <a:custGeom>
              <a:avLst/>
              <a:gdLst/>
              <a:ahLst/>
              <a:cxnLst/>
              <a:rect l="l" t="t" r="r" b="b"/>
              <a:pathLst>
                <a:path w="5604" h="5546" extrusionOk="0">
                  <a:moveTo>
                    <a:pt x="2802" y="5546"/>
                  </a:moveTo>
                  <a:cubicBezTo>
                    <a:pt x="1226" y="5546"/>
                    <a:pt x="0" y="4320"/>
                    <a:pt x="0" y="2744"/>
                  </a:cubicBezTo>
                  <a:cubicBezTo>
                    <a:pt x="0" y="1168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ubicBezTo>
                    <a:pt x="5604" y="4379"/>
                    <a:pt x="4378" y="5546"/>
                    <a:pt x="2802" y="5546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" name="Google Shape;574;p2"/>
            <p:cNvSpPr/>
            <p:nvPr/>
          </p:nvSpPr>
          <p:spPr>
            <a:xfrm>
              <a:off x="5558175" y="3387200"/>
              <a:ext cx="140125" cy="140125"/>
            </a:xfrm>
            <a:custGeom>
              <a:avLst/>
              <a:gdLst/>
              <a:ahLst/>
              <a:cxnLst/>
              <a:rect l="l" t="t" r="r" b="b"/>
              <a:pathLst>
                <a:path w="5605" h="5605" extrusionOk="0">
                  <a:moveTo>
                    <a:pt x="2744" y="5546"/>
                  </a:moveTo>
                  <a:cubicBezTo>
                    <a:pt x="1227" y="5546"/>
                    <a:pt x="1" y="4320"/>
                    <a:pt x="1" y="2744"/>
                  </a:cubicBezTo>
                  <a:cubicBezTo>
                    <a:pt x="1" y="1226"/>
                    <a:pt x="1285" y="0"/>
                    <a:pt x="2803" y="0"/>
                  </a:cubicBezTo>
                  <a:cubicBezTo>
                    <a:pt x="4379" y="0"/>
                    <a:pt x="5604" y="1285"/>
                    <a:pt x="5546" y="2802"/>
                  </a:cubicBezTo>
                  <a:cubicBezTo>
                    <a:pt x="5546" y="4378"/>
                    <a:pt x="4320" y="5604"/>
                    <a:pt x="2744" y="5546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" name="Google Shape;575;p2"/>
            <p:cNvSpPr/>
            <p:nvPr/>
          </p:nvSpPr>
          <p:spPr>
            <a:xfrm>
              <a:off x="2369700" y="1424500"/>
              <a:ext cx="141575" cy="140100"/>
            </a:xfrm>
            <a:custGeom>
              <a:avLst/>
              <a:gdLst/>
              <a:ahLst/>
              <a:cxnLst/>
              <a:rect l="l" t="t" r="r" b="b"/>
              <a:pathLst>
                <a:path w="5663" h="5604" extrusionOk="0">
                  <a:moveTo>
                    <a:pt x="5604" y="2860"/>
                  </a:moveTo>
                  <a:cubicBezTo>
                    <a:pt x="5546" y="4436"/>
                    <a:pt x="4320" y="5604"/>
                    <a:pt x="2744" y="5604"/>
                  </a:cubicBezTo>
                  <a:cubicBezTo>
                    <a:pt x="1226" y="5545"/>
                    <a:pt x="0" y="4320"/>
                    <a:pt x="59" y="2744"/>
                  </a:cubicBezTo>
                  <a:cubicBezTo>
                    <a:pt x="59" y="1226"/>
                    <a:pt x="1343" y="0"/>
                    <a:pt x="2860" y="59"/>
                  </a:cubicBezTo>
                  <a:cubicBezTo>
                    <a:pt x="4437" y="59"/>
                    <a:pt x="5662" y="1343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" name="Google Shape;576;p2"/>
            <p:cNvSpPr/>
            <p:nvPr/>
          </p:nvSpPr>
          <p:spPr>
            <a:xfrm>
              <a:off x="3350325" y="4612975"/>
              <a:ext cx="138650" cy="138650"/>
            </a:xfrm>
            <a:custGeom>
              <a:avLst/>
              <a:gdLst/>
              <a:ahLst/>
              <a:cxnLst/>
              <a:rect l="l" t="t" r="r" b="b"/>
              <a:pathLst>
                <a:path w="5546" h="5546" extrusionOk="0">
                  <a:moveTo>
                    <a:pt x="2802" y="1"/>
                  </a:moveTo>
                  <a:cubicBezTo>
                    <a:pt x="4320" y="1"/>
                    <a:pt x="5546" y="1226"/>
                    <a:pt x="5546" y="2802"/>
                  </a:cubicBezTo>
                  <a:cubicBezTo>
                    <a:pt x="5546" y="4320"/>
                    <a:pt x="4320" y="5546"/>
                    <a:pt x="2744" y="5546"/>
                  </a:cubicBezTo>
                  <a:cubicBezTo>
                    <a:pt x="1226" y="5546"/>
                    <a:pt x="0" y="4320"/>
                    <a:pt x="0" y="2802"/>
                  </a:cubicBezTo>
                  <a:cubicBezTo>
                    <a:pt x="0" y="1226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" name="Google Shape;577;p2"/>
            <p:cNvSpPr/>
            <p:nvPr/>
          </p:nvSpPr>
          <p:spPr>
            <a:xfrm>
              <a:off x="5311575" y="388042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5545" y="2802"/>
                  </a:moveTo>
                  <a:cubicBezTo>
                    <a:pt x="5545" y="4320"/>
                    <a:pt x="4320" y="5604"/>
                    <a:pt x="2744" y="5546"/>
                  </a:cubicBezTo>
                  <a:cubicBezTo>
                    <a:pt x="1284" y="5546"/>
                    <a:pt x="0" y="4320"/>
                    <a:pt x="0" y="2802"/>
                  </a:cubicBezTo>
                  <a:cubicBezTo>
                    <a:pt x="0" y="1285"/>
                    <a:pt x="1284" y="1"/>
                    <a:pt x="2802" y="1"/>
                  </a:cubicBezTo>
                  <a:cubicBezTo>
                    <a:pt x="4320" y="59"/>
                    <a:pt x="5545" y="1285"/>
                    <a:pt x="5545" y="280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" name="Google Shape;578;p2"/>
            <p:cNvSpPr/>
            <p:nvPr/>
          </p:nvSpPr>
          <p:spPr>
            <a:xfrm>
              <a:off x="3106625" y="935650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5604" y="2802"/>
                  </a:moveTo>
                  <a:cubicBezTo>
                    <a:pt x="5604" y="4320"/>
                    <a:pt x="4320" y="5604"/>
                    <a:pt x="2744" y="5545"/>
                  </a:cubicBezTo>
                  <a:cubicBezTo>
                    <a:pt x="1226" y="5545"/>
                    <a:pt x="0" y="4320"/>
                    <a:pt x="0" y="2744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20" y="0"/>
                    <a:pt x="5604" y="1284"/>
                    <a:pt x="5546" y="280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" name="Google Shape;579;p2"/>
            <p:cNvSpPr/>
            <p:nvPr/>
          </p:nvSpPr>
          <p:spPr>
            <a:xfrm>
              <a:off x="1876475" y="3144950"/>
              <a:ext cx="140100" cy="138675"/>
            </a:xfrm>
            <a:custGeom>
              <a:avLst/>
              <a:gdLst/>
              <a:ahLst/>
              <a:cxnLst/>
              <a:rect l="l" t="t" r="r" b="b"/>
              <a:pathLst>
                <a:path w="5604" h="5547" extrusionOk="0">
                  <a:moveTo>
                    <a:pt x="2802" y="1"/>
                  </a:moveTo>
                  <a:cubicBezTo>
                    <a:pt x="4320" y="1"/>
                    <a:pt x="5604" y="1227"/>
                    <a:pt x="5604" y="2744"/>
                  </a:cubicBezTo>
                  <a:cubicBezTo>
                    <a:pt x="5604" y="4320"/>
                    <a:pt x="4378" y="5546"/>
                    <a:pt x="2802" y="5546"/>
                  </a:cubicBezTo>
                  <a:cubicBezTo>
                    <a:pt x="1284" y="5546"/>
                    <a:pt x="58" y="4320"/>
                    <a:pt x="58" y="2803"/>
                  </a:cubicBezTo>
                  <a:cubicBezTo>
                    <a:pt x="0" y="1285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" name="Google Shape;580;p2"/>
            <p:cNvSpPr/>
            <p:nvPr/>
          </p:nvSpPr>
          <p:spPr>
            <a:xfrm>
              <a:off x="2617775" y="117787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2802" y="59"/>
                  </a:moveTo>
                  <a:cubicBezTo>
                    <a:pt x="4320" y="59"/>
                    <a:pt x="5546" y="1343"/>
                    <a:pt x="5546" y="2802"/>
                  </a:cubicBezTo>
                  <a:cubicBezTo>
                    <a:pt x="5546" y="4378"/>
                    <a:pt x="4203" y="5604"/>
                    <a:pt x="2685" y="5604"/>
                  </a:cubicBezTo>
                  <a:cubicBezTo>
                    <a:pt x="1226" y="5546"/>
                    <a:pt x="0" y="4262"/>
                    <a:pt x="0" y="2744"/>
                  </a:cubicBezTo>
                  <a:cubicBezTo>
                    <a:pt x="59" y="1285"/>
                    <a:pt x="1284" y="1"/>
                    <a:pt x="2802" y="5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" name="Google Shape;581;p2"/>
            <p:cNvSpPr/>
            <p:nvPr/>
          </p:nvSpPr>
          <p:spPr>
            <a:xfrm>
              <a:off x="4822725" y="4370750"/>
              <a:ext cx="137175" cy="137175"/>
            </a:xfrm>
            <a:custGeom>
              <a:avLst/>
              <a:gdLst/>
              <a:ahLst/>
              <a:cxnLst/>
              <a:rect l="l" t="t" r="r" b="b"/>
              <a:pathLst>
                <a:path w="5487" h="5487" extrusionOk="0">
                  <a:moveTo>
                    <a:pt x="0" y="2744"/>
                  </a:moveTo>
                  <a:cubicBezTo>
                    <a:pt x="0" y="1284"/>
                    <a:pt x="1284" y="0"/>
                    <a:pt x="2802" y="0"/>
                  </a:cubicBezTo>
                  <a:cubicBezTo>
                    <a:pt x="4261" y="0"/>
                    <a:pt x="5487" y="1284"/>
                    <a:pt x="5487" y="2802"/>
                  </a:cubicBezTo>
                  <a:cubicBezTo>
                    <a:pt x="5487" y="4261"/>
                    <a:pt x="4203" y="5487"/>
                    <a:pt x="2744" y="5487"/>
                  </a:cubicBezTo>
                  <a:cubicBezTo>
                    <a:pt x="1284" y="5487"/>
                    <a:pt x="0" y="4203"/>
                    <a:pt x="0" y="2744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" name="Google Shape;582;p2"/>
            <p:cNvSpPr/>
            <p:nvPr/>
          </p:nvSpPr>
          <p:spPr>
            <a:xfrm>
              <a:off x="2124550" y="1672575"/>
              <a:ext cx="138650" cy="137175"/>
            </a:xfrm>
            <a:custGeom>
              <a:avLst/>
              <a:gdLst/>
              <a:ahLst/>
              <a:cxnLst/>
              <a:rect l="l" t="t" r="r" b="b"/>
              <a:pathLst>
                <a:path w="5546" h="5487" extrusionOk="0">
                  <a:moveTo>
                    <a:pt x="5487" y="2744"/>
                  </a:moveTo>
                  <a:cubicBezTo>
                    <a:pt x="5545" y="4203"/>
                    <a:pt x="4261" y="5487"/>
                    <a:pt x="2802" y="5487"/>
                  </a:cubicBezTo>
                  <a:cubicBezTo>
                    <a:pt x="1284" y="5487"/>
                    <a:pt x="0" y="4261"/>
                    <a:pt x="0" y="2744"/>
                  </a:cubicBezTo>
                  <a:cubicBezTo>
                    <a:pt x="0" y="1284"/>
                    <a:pt x="1226" y="59"/>
                    <a:pt x="2685" y="0"/>
                  </a:cubicBezTo>
                  <a:cubicBezTo>
                    <a:pt x="4203" y="0"/>
                    <a:pt x="5487" y="1226"/>
                    <a:pt x="5487" y="2744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" name="Google Shape;583;p2"/>
            <p:cNvSpPr/>
            <p:nvPr/>
          </p:nvSpPr>
          <p:spPr>
            <a:xfrm>
              <a:off x="2372625" y="4124125"/>
              <a:ext cx="135725" cy="137200"/>
            </a:xfrm>
            <a:custGeom>
              <a:avLst/>
              <a:gdLst/>
              <a:ahLst/>
              <a:cxnLst/>
              <a:rect l="l" t="t" r="r" b="b"/>
              <a:pathLst>
                <a:path w="5429" h="5488" extrusionOk="0">
                  <a:moveTo>
                    <a:pt x="5429" y="2744"/>
                  </a:moveTo>
                  <a:cubicBezTo>
                    <a:pt x="5429" y="4262"/>
                    <a:pt x="4144" y="5487"/>
                    <a:pt x="2685" y="5487"/>
                  </a:cubicBezTo>
                  <a:cubicBezTo>
                    <a:pt x="1167" y="5429"/>
                    <a:pt x="0" y="4203"/>
                    <a:pt x="0" y="2744"/>
                  </a:cubicBezTo>
                  <a:cubicBezTo>
                    <a:pt x="0" y="1226"/>
                    <a:pt x="1284" y="1"/>
                    <a:pt x="2743" y="59"/>
                  </a:cubicBezTo>
                  <a:cubicBezTo>
                    <a:pt x="4203" y="59"/>
                    <a:pt x="5429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" name="Google Shape;584;p2"/>
            <p:cNvSpPr/>
            <p:nvPr/>
          </p:nvSpPr>
          <p:spPr>
            <a:xfrm>
              <a:off x="1882300" y="2162875"/>
              <a:ext cx="137200" cy="135750"/>
            </a:xfrm>
            <a:custGeom>
              <a:avLst/>
              <a:gdLst/>
              <a:ahLst/>
              <a:cxnLst/>
              <a:rect l="l" t="t" r="r" b="b"/>
              <a:pathLst>
                <a:path w="5488" h="5430" extrusionOk="0">
                  <a:moveTo>
                    <a:pt x="5429" y="2744"/>
                  </a:moveTo>
                  <a:cubicBezTo>
                    <a:pt x="5429" y="4262"/>
                    <a:pt x="4203" y="5429"/>
                    <a:pt x="2744" y="5429"/>
                  </a:cubicBezTo>
                  <a:cubicBezTo>
                    <a:pt x="1226" y="5429"/>
                    <a:pt x="1" y="4145"/>
                    <a:pt x="59" y="2627"/>
                  </a:cubicBezTo>
                  <a:cubicBezTo>
                    <a:pt x="117" y="1168"/>
                    <a:pt x="1343" y="1"/>
                    <a:pt x="2802" y="1"/>
                  </a:cubicBezTo>
                  <a:cubicBezTo>
                    <a:pt x="4262" y="59"/>
                    <a:pt x="5487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" name="Google Shape;585;p2"/>
            <p:cNvSpPr/>
            <p:nvPr/>
          </p:nvSpPr>
          <p:spPr>
            <a:xfrm>
              <a:off x="4335325" y="4618825"/>
              <a:ext cx="135725" cy="135725"/>
            </a:xfrm>
            <a:custGeom>
              <a:avLst/>
              <a:gdLst/>
              <a:ahLst/>
              <a:cxnLst/>
              <a:rect l="l" t="t" r="r" b="b"/>
              <a:pathLst>
                <a:path w="5429" h="5429" extrusionOk="0">
                  <a:moveTo>
                    <a:pt x="5370" y="2685"/>
                  </a:moveTo>
                  <a:cubicBezTo>
                    <a:pt x="5429" y="4144"/>
                    <a:pt x="4203" y="5370"/>
                    <a:pt x="2744" y="5429"/>
                  </a:cubicBezTo>
                  <a:cubicBezTo>
                    <a:pt x="1226" y="5429"/>
                    <a:pt x="0" y="4203"/>
                    <a:pt x="0" y="2685"/>
                  </a:cubicBezTo>
                  <a:cubicBezTo>
                    <a:pt x="0" y="1226"/>
                    <a:pt x="1168" y="0"/>
                    <a:pt x="2685" y="0"/>
                  </a:cubicBezTo>
                  <a:cubicBezTo>
                    <a:pt x="4145" y="0"/>
                    <a:pt x="5370" y="1168"/>
                    <a:pt x="5370" y="2685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" name="Google Shape;586;p2"/>
            <p:cNvSpPr/>
            <p:nvPr/>
          </p:nvSpPr>
          <p:spPr>
            <a:xfrm>
              <a:off x="3109550" y="4615900"/>
              <a:ext cx="134275" cy="134275"/>
            </a:xfrm>
            <a:custGeom>
              <a:avLst/>
              <a:gdLst/>
              <a:ahLst/>
              <a:cxnLst/>
              <a:rect l="l" t="t" r="r" b="b"/>
              <a:pathLst>
                <a:path w="5371" h="5371" extrusionOk="0">
                  <a:moveTo>
                    <a:pt x="2744" y="0"/>
                  </a:moveTo>
                  <a:cubicBezTo>
                    <a:pt x="4203" y="0"/>
                    <a:pt x="5370" y="1226"/>
                    <a:pt x="5312" y="2744"/>
                  </a:cubicBezTo>
                  <a:cubicBezTo>
                    <a:pt x="5312" y="4203"/>
                    <a:pt x="4144" y="5371"/>
                    <a:pt x="2627" y="5312"/>
                  </a:cubicBezTo>
                  <a:cubicBezTo>
                    <a:pt x="1109" y="5312"/>
                    <a:pt x="0" y="4145"/>
                    <a:pt x="0" y="2569"/>
                  </a:cubicBezTo>
                  <a:cubicBezTo>
                    <a:pt x="59" y="1109"/>
                    <a:pt x="1226" y="0"/>
                    <a:pt x="2744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" name="Google Shape;587;p2"/>
            <p:cNvSpPr/>
            <p:nvPr/>
          </p:nvSpPr>
          <p:spPr>
            <a:xfrm>
              <a:off x="5561100" y="1922100"/>
              <a:ext cx="134275" cy="132825"/>
            </a:xfrm>
            <a:custGeom>
              <a:avLst/>
              <a:gdLst/>
              <a:ahLst/>
              <a:cxnLst/>
              <a:rect l="l" t="t" r="r" b="b"/>
              <a:pathLst>
                <a:path w="5371" h="5313" extrusionOk="0">
                  <a:moveTo>
                    <a:pt x="2686" y="1"/>
                  </a:moveTo>
                  <a:cubicBezTo>
                    <a:pt x="4203" y="1"/>
                    <a:pt x="5371" y="1226"/>
                    <a:pt x="5312" y="2744"/>
                  </a:cubicBezTo>
                  <a:cubicBezTo>
                    <a:pt x="5312" y="4203"/>
                    <a:pt x="4145" y="5312"/>
                    <a:pt x="2627" y="5312"/>
                  </a:cubicBezTo>
                  <a:cubicBezTo>
                    <a:pt x="1110" y="5312"/>
                    <a:pt x="1" y="4086"/>
                    <a:pt x="1" y="2569"/>
                  </a:cubicBezTo>
                  <a:cubicBezTo>
                    <a:pt x="59" y="1110"/>
                    <a:pt x="1226" y="1"/>
                    <a:pt x="2686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" name="Google Shape;588;p2"/>
            <p:cNvSpPr/>
            <p:nvPr/>
          </p:nvSpPr>
          <p:spPr>
            <a:xfrm>
              <a:off x="4583400" y="940025"/>
              <a:ext cx="131350" cy="131350"/>
            </a:xfrm>
            <a:custGeom>
              <a:avLst/>
              <a:gdLst/>
              <a:ahLst/>
              <a:cxnLst/>
              <a:rect l="l" t="t" r="r" b="b"/>
              <a:pathLst>
                <a:path w="5254" h="5254" extrusionOk="0">
                  <a:moveTo>
                    <a:pt x="2627" y="0"/>
                  </a:moveTo>
                  <a:cubicBezTo>
                    <a:pt x="4086" y="0"/>
                    <a:pt x="5254" y="1109"/>
                    <a:pt x="5254" y="2569"/>
                  </a:cubicBezTo>
                  <a:cubicBezTo>
                    <a:pt x="5254" y="4086"/>
                    <a:pt x="4086" y="5254"/>
                    <a:pt x="2569" y="5254"/>
                  </a:cubicBezTo>
                  <a:cubicBezTo>
                    <a:pt x="1109" y="5254"/>
                    <a:pt x="0" y="4086"/>
                    <a:pt x="0" y="2627"/>
                  </a:cubicBezTo>
                  <a:cubicBezTo>
                    <a:pt x="0" y="1109"/>
                    <a:pt x="1109" y="0"/>
                    <a:pt x="2627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" name="Google Shape;589;p2"/>
            <p:cNvSpPr/>
            <p:nvPr/>
          </p:nvSpPr>
          <p:spPr>
            <a:xfrm>
              <a:off x="2127450" y="3880425"/>
              <a:ext cx="132825" cy="132825"/>
            </a:xfrm>
            <a:custGeom>
              <a:avLst/>
              <a:gdLst/>
              <a:ahLst/>
              <a:cxnLst/>
              <a:rect l="l" t="t" r="r" b="b"/>
              <a:pathLst>
                <a:path w="5313" h="5313" extrusionOk="0">
                  <a:moveTo>
                    <a:pt x="2686" y="1"/>
                  </a:moveTo>
                  <a:cubicBezTo>
                    <a:pt x="4145" y="1"/>
                    <a:pt x="5313" y="1168"/>
                    <a:pt x="5313" y="2627"/>
                  </a:cubicBezTo>
                  <a:cubicBezTo>
                    <a:pt x="5313" y="4145"/>
                    <a:pt x="4145" y="5312"/>
                    <a:pt x="2628" y="5312"/>
                  </a:cubicBezTo>
                  <a:cubicBezTo>
                    <a:pt x="1110" y="5254"/>
                    <a:pt x="1" y="4087"/>
                    <a:pt x="1" y="2627"/>
                  </a:cubicBezTo>
                  <a:cubicBezTo>
                    <a:pt x="1" y="1110"/>
                    <a:pt x="1168" y="1"/>
                    <a:pt x="2628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" name="Google Shape;590;p2"/>
            <p:cNvSpPr/>
            <p:nvPr/>
          </p:nvSpPr>
          <p:spPr>
            <a:xfrm>
              <a:off x="1880850" y="3390125"/>
              <a:ext cx="132800" cy="132800"/>
            </a:xfrm>
            <a:custGeom>
              <a:avLst/>
              <a:gdLst/>
              <a:ahLst/>
              <a:cxnLst/>
              <a:rect l="l" t="t" r="r" b="b"/>
              <a:pathLst>
                <a:path w="5312" h="5312" extrusionOk="0">
                  <a:moveTo>
                    <a:pt x="2627" y="0"/>
                  </a:moveTo>
                  <a:cubicBezTo>
                    <a:pt x="4086" y="0"/>
                    <a:pt x="5254" y="1168"/>
                    <a:pt x="5312" y="2627"/>
                  </a:cubicBezTo>
                  <a:cubicBezTo>
                    <a:pt x="5312" y="4145"/>
                    <a:pt x="4145" y="5312"/>
                    <a:pt x="2627" y="5312"/>
                  </a:cubicBezTo>
                  <a:cubicBezTo>
                    <a:pt x="1168" y="5312"/>
                    <a:pt x="0" y="4145"/>
                    <a:pt x="0" y="2685"/>
                  </a:cubicBezTo>
                  <a:cubicBezTo>
                    <a:pt x="0" y="1168"/>
                    <a:pt x="1168" y="59"/>
                    <a:pt x="2627" y="5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" name="Google Shape;591;p2"/>
            <p:cNvSpPr/>
            <p:nvPr/>
          </p:nvSpPr>
          <p:spPr>
            <a:xfrm>
              <a:off x="2616300" y="4372200"/>
              <a:ext cx="132825" cy="134275"/>
            </a:xfrm>
            <a:custGeom>
              <a:avLst/>
              <a:gdLst/>
              <a:ahLst/>
              <a:cxnLst/>
              <a:rect l="l" t="t" r="r" b="b"/>
              <a:pathLst>
                <a:path w="5313" h="5371" extrusionOk="0">
                  <a:moveTo>
                    <a:pt x="5313" y="2744"/>
                  </a:moveTo>
                  <a:cubicBezTo>
                    <a:pt x="5313" y="4262"/>
                    <a:pt x="4087" y="5371"/>
                    <a:pt x="2628" y="5371"/>
                  </a:cubicBezTo>
                  <a:cubicBezTo>
                    <a:pt x="1110" y="5312"/>
                    <a:pt x="1" y="4145"/>
                    <a:pt x="1" y="2569"/>
                  </a:cubicBezTo>
                  <a:cubicBezTo>
                    <a:pt x="59" y="1110"/>
                    <a:pt x="1285" y="1"/>
                    <a:pt x="2744" y="59"/>
                  </a:cubicBezTo>
                  <a:cubicBezTo>
                    <a:pt x="4204" y="117"/>
                    <a:pt x="5313" y="1285"/>
                    <a:pt x="5313" y="2744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" name="Google Shape;592;p2"/>
            <p:cNvSpPr/>
            <p:nvPr/>
          </p:nvSpPr>
          <p:spPr>
            <a:xfrm>
              <a:off x="2864375" y="940025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8" y="0"/>
                    <a:pt x="5196" y="1168"/>
                    <a:pt x="5196" y="2627"/>
                  </a:cubicBezTo>
                  <a:cubicBezTo>
                    <a:pt x="5254" y="4028"/>
                    <a:pt x="4028" y="5254"/>
                    <a:pt x="2569" y="5254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" name="Google Shape;593;p2"/>
            <p:cNvSpPr/>
            <p:nvPr/>
          </p:nvSpPr>
          <p:spPr>
            <a:xfrm>
              <a:off x="5562550" y="3638200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9" y="0"/>
                    <a:pt x="5196" y="1168"/>
                    <a:pt x="5254" y="2569"/>
                  </a:cubicBezTo>
                  <a:cubicBezTo>
                    <a:pt x="5254" y="4028"/>
                    <a:pt x="4029" y="5254"/>
                    <a:pt x="2628" y="5195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168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" name="Google Shape;594;p2"/>
            <p:cNvSpPr/>
            <p:nvPr/>
          </p:nvSpPr>
          <p:spPr>
            <a:xfrm>
              <a:off x="5073700" y="1188100"/>
              <a:ext cx="129900" cy="128425"/>
            </a:xfrm>
            <a:custGeom>
              <a:avLst/>
              <a:gdLst/>
              <a:ahLst/>
              <a:cxnLst/>
              <a:rect l="l" t="t" r="r" b="b"/>
              <a:pathLst>
                <a:path w="5196" h="5137" extrusionOk="0">
                  <a:moveTo>
                    <a:pt x="2569" y="0"/>
                  </a:moveTo>
                  <a:cubicBezTo>
                    <a:pt x="4028" y="0"/>
                    <a:pt x="5196" y="1226"/>
                    <a:pt x="5196" y="2627"/>
                  </a:cubicBezTo>
                  <a:cubicBezTo>
                    <a:pt x="5137" y="3969"/>
                    <a:pt x="3970" y="5137"/>
                    <a:pt x="2569" y="5137"/>
                  </a:cubicBezTo>
                  <a:cubicBezTo>
                    <a:pt x="1168" y="5137"/>
                    <a:pt x="1" y="3911"/>
                    <a:pt x="1" y="2510"/>
                  </a:cubicBezTo>
                  <a:cubicBezTo>
                    <a:pt x="59" y="1109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" name="Google Shape;595;p2"/>
            <p:cNvSpPr/>
            <p:nvPr/>
          </p:nvSpPr>
          <p:spPr>
            <a:xfrm>
              <a:off x="5320325" y="1430325"/>
              <a:ext cx="129900" cy="128450"/>
            </a:xfrm>
            <a:custGeom>
              <a:avLst/>
              <a:gdLst/>
              <a:ahLst/>
              <a:cxnLst/>
              <a:rect l="l" t="t" r="r" b="b"/>
              <a:pathLst>
                <a:path w="5196" h="5138" extrusionOk="0">
                  <a:moveTo>
                    <a:pt x="5137" y="2627"/>
                  </a:moveTo>
                  <a:cubicBezTo>
                    <a:pt x="5137" y="4028"/>
                    <a:pt x="3970" y="5137"/>
                    <a:pt x="2569" y="5137"/>
                  </a:cubicBezTo>
                  <a:cubicBezTo>
                    <a:pt x="1168" y="5137"/>
                    <a:pt x="0" y="3912"/>
                    <a:pt x="0" y="2511"/>
                  </a:cubicBezTo>
                  <a:cubicBezTo>
                    <a:pt x="59" y="1110"/>
                    <a:pt x="1285" y="1"/>
                    <a:pt x="2627" y="1"/>
                  </a:cubicBezTo>
                  <a:cubicBezTo>
                    <a:pt x="4028" y="59"/>
                    <a:pt x="5195" y="1226"/>
                    <a:pt x="5137" y="2627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" name="Google Shape;596;p2"/>
            <p:cNvSpPr/>
            <p:nvPr/>
          </p:nvSpPr>
          <p:spPr>
            <a:xfrm>
              <a:off x="1886675" y="1920650"/>
              <a:ext cx="128450" cy="126975"/>
            </a:xfrm>
            <a:custGeom>
              <a:avLst/>
              <a:gdLst/>
              <a:ahLst/>
              <a:cxnLst/>
              <a:rect l="l" t="t" r="r" b="b"/>
              <a:pathLst>
                <a:path w="5138" h="5079" extrusionOk="0">
                  <a:moveTo>
                    <a:pt x="2569" y="0"/>
                  </a:moveTo>
                  <a:cubicBezTo>
                    <a:pt x="3970" y="0"/>
                    <a:pt x="5079" y="1109"/>
                    <a:pt x="5079" y="2510"/>
                  </a:cubicBezTo>
                  <a:cubicBezTo>
                    <a:pt x="5137" y="3969"/>
                    <a:pt x="3970" y="5078"/>
                    <a:pt x="2569" y="5078"/>
                  </a:cubicBezTo>
                  <a:cubicBezTo>
                    <a:pt x="1168" y="5078"/>
                    <a:pt x="59" y="3969"/>
                    <a:pt x="1" y="2568"/>
                  </a:cubicBezTo>
                  <a:cubicBezTo>
                    <a:pt x="1" y="1168"/>
                    <a:pt x="1110" y="59"/>
                    <a:pt x="2569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" name="Google Shape;597;p2"/>
            <p:cNvSpPr/>
            <p:nvPr/>
          </p:nvSpPr>
          <p:spPr>
            <a:xfrm>
              <a:off x="5812100" y="2904175"/>
              <a:ext cx="125525" cy="127000"/>
            </a:xfrm>
            <a:custGeom>
              <a:avLst/>
              <a:gdLst/>
              <a:ahLst/>
              <a:cxnLst/>
              <a:rect l="l" t="t" r="r" b="b"/>
              <a:pathLst>
                <a:path w="5021" h="5080" extrusionOk="0">
                  <a:moveTo>
                    <a:pt x="2510" y="5021"/>
                  </a:moveTo>
                  <a:cubicBezTo>
                    <a:pt x="1109" y="5079"/>
                    <a:pt x="0" y="3970"/>
                    <a:pt x="0" y="2511"/>
                  </a:cubicBezTo>
                  <a:cubicBezTo>
                    <a:pt x="0" y="1110"/>
                    <a:pt x="1051" y="1"/>
                    <a:pt x="2510" y="1"/>
                  </a:cubicBezTo>
                  <a:cubicBezTo>
                    <a:pt x="3911" y="1"/>
                    <a:pt x="5020" y="1052"/>
                    <a:pt x="5020" y="2452"/>
                  </a:cubicBezTo>
                  <a:cubicBezTo>
                    <a:pt x="5020" y="3912"/>
                    <a:pt x="3969" y="5021"/>
                    <a:pt x="2510" y="502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" name="Google Shape;598;p2"/>
            <p:cNvSpPr/>
            <p:nvPr/>
          </p:nvSpPr>
          <p:spPr>
            <a:xfrm>
              <a:off x="5810625" y="2660475"/>
              <a:ext cx="127000" cy="127000"/>
            </a:xfrm>
            <a:custGeom>
              <a:avLst/>
              <a:gdLst/>
              <a:ahLst/>
              <a:cxnLst/>
              <a:rect l="l" t="t" r="r" b="b"/>
              <a:pathLst>
                <a:path w="5080" h="5080" extrusionOk="0">
                  <a:moveTo>
                    <a:pt x="2569" y="5079"/>
                  </a:moveTo>
                  <a:cubicBezTo>
                    <a:pt x="1168" y="5079"/>
                    <a:pt x="59" y="3970"/>
                    <a:pt x="1" y="2569"/>
                  </a:cubicBezTo>
                  <a:cubicBezTo>
                    <a:pt x="1" y="1168"/>
                    <a:pt x="1110" y="59"/>
                    <a:pt x="2569" y="1"/>
                  </a:cubicBezTo>
                  <a:cubicBezTo>
                    <a:pt x="3970" y="1"/>
                    <a:pt x="5079" y="1110"/>
                    <a:pt x="5079" y="2569"/>
                  </a:cubicBezTo>
                  <a:cubicBezTo>
                    <a:pt x="5079" y="3970"/>
                    <a:pt x="3970" y="5079"/>
                    <a:pt x="2569" y="507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" name="Google Shape;599;p2"/>
            <p:cNvSpPr/>
            <p:nvPr/>
          </p:nvSpPr>
          <p:spPr>
            <a:xfrm>
              <a:off x="4581925" y="4623200"/>
              <a:ext cx="127000" cy="126975"/>
            </a:xfrm>
            <a:custGeom>
              <a:avLst/>
              <a:gdLst/>
              <a:ahLst/>
              <a:cxnLst/>
              <a:rect l="l" t="t" r="r" b="b"/>
              <a:pathLst>
                <a:path w="5080" h="5079" extrusionOk="0">
                  <a:moveTo>
                    <a:pt x="5079" y="2510"/>
                  </a:moveTo>
                  <a:cubicBezTo>
                    <a:pt x="5079" y="3911"/>
                    <a:pt x="3970" y="5020"/>
                    <a:pt x="2569" y="5079"/>
                  </a:cubicBezTo>
                  <a:cubicBezTo>
                    <a:pt x="1168" y="5079"/>
                    <a:pt x="1" y="3969"/>
                    <a:pt x="1" y="2569"/>
                  </a:cubicBezTo>
                  <a:cubicBezTo>
                    <a:pt x="1" y="1109"/>
                    <a:pt x="1110" y="0"/>
                    <a:pt x="2511" y="0"/>
                  </a:cubicBezTo>
                  <a:cubicBezTo>
                    <a:pt x="3912" y="0"/>
                    <a:pt x="5021" y="1109"/>
                    <a:pt x="5079" y="251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" name="Google Shape;600;p2"/>
            <p:cNvSpPr/>
            <p:nvPr/>
          </p:nvSpPr>
          <p:spPr>
            <a:xfrm>
              <a:off x="3849400" y="694850"/>
              <a:ext cx="126975" cy="127000"/>
            </a:xfrm>
            <a:custGeom>
              <a:avLst/>
              <a:gdLst/>
              <a:ahLst/>
              <a:cxnLst/>
              <a:rect l="l" t="t" r="r" b="b"/>
              <a:pathLst>
                <a:path w="5079" h="5080" extrusionOk="0">
                  <a:moveTo>
                    <a:pt x="2510" y="59"/>
                  </a:moveTo>
                  <a:cubicBezTo>
                    <a:pt x="3911" y="1"/>
                    <a:pt x="5078" y="1110"/>
                    <a:pt x="5078" y="2569"/>
                  </a:cubicBezTo>
                  <a:cubicBezTo>
                    <a:pt x="5078" y="3970"/>
                    <a:pt x="3969" y="5079"/>
                    <a:pt x="2510" y="5079"/>
                  </a:cubicBezTo>
                  <a:cubicBezTo>
                    <a:pt x="1109" y="5079"/>
                    <a:pt x="58" y="3970"/>
                    <a:pt x="0" y="2628"/>
                  </a:cubicBezTo>
                  <a:cubicBezTo>
                    <a:pt x="0" y="1168"/>
                    <a:pt x="1109" y="59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" name="Google Shape;601;p2"/>
            <p:cNvSpPr/>
            <p:nvPr/>
          </p:nvSpPr>
          <p:spPr>
            <a:xfrm>
              <a:off x="36027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5020" y="2452"/>
                  </a:moveTo>
                  <a:cubicBezTo>
                    <a:pt x="5020" y="3911"/>
                    <a:pt x="3970" y="5020"/>
                    <a:pt x="2510" y="5020"/>
                  </a:cubicBezTo>
                  <a:cubicBezTo>
                    <a:pt x="1109" y="5020"/>
                    <a:pt x="59" y="3911"/>
                    <a:pt x="0" y="2510"/>
                  </a:cubicBezTo>
                  <a:cubicBezTo>
                    <a:pt x="0" y="1109"/>
                    <a:pt x="1109" y="0"/>
                    <a:pt x="2510" y="0"/>
                  </a:cubicBezTo>
                  <a:cubicBezTo>
                    <a:pt x="3911" y="0"/>
                    <a:pt x="5020" y="1051"/>
                    <a:pt x="5020" y="245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" name="Google Shape;602;p2"/>
            <p:cNvSpPr/>
            <p:nvPr/>
          </p:nvSpPr>
          <p:spPr>
            <a:xfrm>
              <a:off x="2867300" y="4620275"/>
              <a:ext cx="124075" cy="124075"/>
            </a:xfrm>
            <a:custGeom>
              <a:avLst/>
              <a:gdLst/>
              <a:ahLst/>
              <a:cxnLst/>
              <a:rect l="l" t="t" r="r" b="b"/>
              <a:pathLst>
                <a:path w="4963" h="4963" extrusionOk="0">
                  <a:moveTo>
                    <a:pt x="2511" y="4962"/>
                  </a:moveTo>
                  <a:cubicBezTo>
                    <a:pt x="1110" y="4962"/>
                    <a:pt x="1" y="3853"/>
                    <a:pt x="1" y="2452"/>
                  </a:cubicBezTo>
                  <a:cubicBezTo>
                    <a:pt x="1" y="1110"/>
                    <a:pt x="1110" y="1"/>
                    <a:pt x="2511" y="1"/>
                  </a:cubicBezTo>
                  <a:cubicBezTo>
                    <a:pt x="3911" y="1"/>
                    <a:pt x="4962" y="1110"/>
                    <a:pt x="4962" y="2510"/>
                  </a:cubicBezTo>
                  <a:cubicBezTo>
                    <a:pt x="4962" y="3911"/>
                    <a:pt x="3911" y="4962"/>
                    <a:pt x="2511" y="496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" name="Google Shape;603;p2"/>
            <p:cNvSpPr/>
            <p:nvPr/>
          </p:nvSpPr>
          <p:spPr>
            <a:xfrm>
              <a:off x="5812100" y="2415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0" y="1"/>
                  </a:moveTo>
                  <a:cubicBezTo>
                    <a:pt x="3853" y="1"/>
                    <a:pt x="4962" y="1110"/>
                    <a:pt x="4962" y="2511"/>
                  </a:cubicBezTo>
                  <a:cubicBezTo>
                    <a:pt x="5020" y="3853"/>
                    <a:pt x="3911" y="4962"/>
                    <a:pt x="2510" y="4962"/>
                  </a:cubicBezTo>
                  <a:cubicBezTo>
                    <a:pt x="1109" y="5021"/>
                    <a:pt x="0" y="3912"/>
                    <a:pt x="0" y="2511"/>
                  </a:cubicBezTo>
                  <a:cubicBezTo>
                    <a:pt x="0" y="1110"/>
                    <a:pt x="1109" y="1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" name="Google Shape;604;p2"/>
            <p:cNvSpPr/>
            <p:nvPr/>
          </p:nvSpPr>
          <p:spPr>
            <a:xfrm>
              <a:off x="5812100" y="3152250"/>
              <a:ext cx="125525" cy="124075"/>
            </a:xfrm>
            <a:custGeom>
              <a:avLst/>
              <a:gdLst/>
              <a:ahLst/>
              <a:cxnLst/>
              <a:rect l="l" t="t" r="r" b="b"/>
              <a:pathLst>
                <a:path w="5021" h="4963" extrusionOk="0">
                  <a:moveTo>
                    <a:pt x="2452" y="4962"/>
                  </a:moveTo>
                  <a:cubicBezTo>
                    <a:pt x="1109" y="4904"/>
                    <a:pt x="0" y="3795"/>
                    <a:pt x="59" y="2394"/>
                  </a:cubicBezTo>
                  <a:cubicBezTo>
                    <a:pt x="59" y="1052"/>
                    <a:pt x="1168" y="1"/>
                    <a:pt x="2510" y="1"/>
                  </a:cubicBezTo>
                  <a:cubicBezTo>
                    <a:pt x="3911" y="1"/>
                    <a:pt x="5020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" name="Google Shape;605;p2"/>
            <p:cNvSpPr/>
            <p:nvPr/>
          </p:nvSpPr>
          <p:spPr>
            <a:xfrm>
              <a:off x="2378450" y="1186625"/>
              <a:ext cx="124075" cy="122600"/>
            </a:xfrm>
            <a:custGeom>
              <a:avLst/>
              <a:gdLst/>
              <a:ahLst/>
              <a:cxnLst/>
              <a:rect l="l" t="t" r="r" b="b"/>
              <a:pathLst>
                <a:path w="4963" h="4904" extrusionOk="0">
                  <a:moveTo>
                    <a:pt x="2452" y="4904"/>
                  </a:moveTo>
                  <a:cubicBezTo>
                    <a:pt x="1110" y="4904"/>
                    <a:pt x="1" y="3853"/>
                    <a:pt x="1" y="2452"/>
                  </a:cubicBezTo>
                  <a:cubicBezTo>
                    <a:pt x="1" y="1110"/>
                    <a:pt x="1110" y="1"/>
                    <a:pt x="2510" y="1"/>
                  </a:cubicBezTo>
                  <a:cubicBezTo>
                    <a:pt x="3853" y="1"/>
                    <a:pt x="4962" y="1110"/>
                    <a:pt x="4962" y="2511"/>
                  </a:cubicBezTo>
                  <a:cubicBezTo>
                    <a:pt x="4904" y="3853"/>
                    <a:pt x="3795" y="4904"/>
                    <a:pt x="2452" y="4904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" name="Google Shape;606;p2"/>
            <p:cNvSpPr/>
            <p:nvPr/>
          </p:nvSpPr>
          <p:spPr>
            <a:xfrm>
              <a:off x="40930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1" y="0"/>
                  </a:moveTo>
                  <a:cubicBezTo>
                    <a:pt x="3912" y="59"/>
                    <a:pt x="5021" y="1168"/>
                    <a:pt x="4962" y="2569"/>
                  </a:cubicBezTo>
                  <a:cubicBezTo>
                    <a:pt x="4962" y="3911"/>
                    <a:pt x="3853" y="5020"/>
                    <a:pt x="2452" y="4962"/>
                  </a:cubicBezTo>
                  <a:cubicBezTo>
                    <a:pt x="1052" y="4962"/>
                    <a:pt x="1" y="3853"/>
                    <a:pt x="1" y="2510"/>
                  </a:cubicBezTo>
                  <a:cubicBezTo>
                    <a:pt x="1" y="1109"/>
                    <a:pt x="1110" y="0"/>
                    <a:pt x="2511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" name="Google Shape;607;p2"/>
            <p:cNvSpPr/>
            <p:nvPr/>
          </p:nvSpPr>
          <p:spPr>
            <a:xfrm>
              <a:off x="1885225" y="3641100"/>
              <a:ext cx="124050" cy="124075"/>
            </a:xfrm>
            <a:custGeom>
              <a:avLst/>
              <a:gdLst/>
              <a:ahLst/>
              <a:cxnLst/>
              <a:rect l="l" t="t" r="r" b="b"/>
              <a:pathLst>
                <a:path w="4962" h="4963" extrusionOk="0">
                  <a:moveTo>
                    <a:pt x="2452" y="1"/>
                  </a:moveTo>
                  <a:cubicBezTo>
                    <a:pt x="3853" y="1"/>
                    <a:pt x="4962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ubicBezTo>
                    <a:pt x="1051" y="4962"/>
                    <a:pt x="0" y="3853"/>
                    <a:pt x="0" y="2453"/>
                  </a:cubicBezTo>
                  <a:cubicBezTo>
                    <a:pt x="0" y="1110"/>
                    <a:pt x="1109" y="1"/>
                    <a:pt x="2452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" name="Google Shape;608;p2"/>
            <p:cNvSpPr/>
            <p:nvPr/>
          </p:nvSpPr>
          <p:spPr>
            <a:xfrm>
              <a:off x="5318875" y="4129975"/>
              <a:ext cx="124050" cy="125500"/>
            </a:xfrm>
            <a:custGeom>
              <a:avLst/>
              <a:gdLst/>
              <a:ahLst/>
              <a:cxnLst/>
              <a:rect l="l" t="t" r="r" b="b"/>
              <a:pathLst>
                <a:path w="4962" h="5020" extrusionOk="0">
                  <a:moveTo>
                    <a:pt x="58" y="2510"/>
                  </a:moveTo>
                  <a:cubicBezTo>
                    <a:pt x="58" y="1109"/>
                    <a:pt x="1167" y="0"/>
                    <a:pt x="2568" y="58"/>
                  </a:cubicBezTo>
                  <a:cubicBezTo>
                    <a:pt x="3911" y="117"/>
                    <a:pt x="4962" y="1226"/>
                    <a:pt x="4962" y="2568"/>
                  </a:cubicBezTo>
                  <a:cubicBezTo>
                    <a:pt x="4962" y="3911"/>
                    <a:pt x="3794" y="5020"/>
                    <a:pt x="2452" y="5020"/>
                  </a:cubicBezTo>
                  <a:cubicBezTo>
                    <a:pt x="1109" y="4962"/>
                    <a:pt x="0" y="3853"/>
                    <a:pt x="58" y="251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" name="Google Shape;609;p2"/>
            <p:cNvSpPr/>
            <p:nvPr/>
          </p:nvSpPr>
          <p:spPr>
            <a:xfrm>
              <a:off x="3357625" y="696325"/>
              <a:ext cx="124050" cy="124050"/>
            </a:xfrm>
            <a:custGeom>
              <a:avLst/>
              <a:gdLst/>
              <a:ahLst/>
              <a:cxnLst/>
              <a:rect l="l" t="t" r="r" b="b"/>
              <a:pathLst>
                <a:path w="4962" h="4962" extrusionOk="0">
                  <a:moveTo>
                    <a:pt x="2510" y="4962"/>
                  </a:moveTo>
                  <a:cubicBezTo>
                    <a:pt x="1168" y="4962"/>
                    <a:pt x="59" y="3853"/>
                    <a:pt x="0" y="2510"/>
                  </a:cubicBezTo>
                  <a:cubicBezTo>
                    <a:pt x="0" y="1168"/>
                    <a:pt x="1109" y="59"/>
                    <a:pt x="2452" y="59"/>
                  </a:cubicBezTo>
                  <a:cubicBezTo>
                    <a:pt x="3794" y="0"/>
                    <a:pt x="4903" y="1109"/>
                    <a:pt x="4903" y="2452"/>
                  </a:cubicBezTo>
                  <a:cubicBezTo>
                    <a:pt x="4962" y="3794"/>
                    <a:pt x="3853" y="4903"/>
                    <a:pt x="2510" y="496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" name="Google Shape;610;p2"/>
            <p:cNvSpPr/>
            <p:nvPr/>
          </p:nvSpPr>
          <p:spPr>
            <a:xfrm>
              <a:off x="5076625" y="43780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1" y="2393"/>
                  </a:moveTo>
                  <a:cubicBezTo>
                    <a:pt x="59" y="1051"/>
                    <a:pt x="1226" y="0"/>
                    <a:pt x="2511" y="0"/>
                  </a:cubicBezTo>
                  <a:cubicBezTo>
                    <a:pt x="3853" y="58"/>
                    <a:pt x="4962" y="1226"/>
                    <a:pt x="4904" y="2510"/>
                  </a:cubicBezTo>
                  <a:cubicBezTo>
                    <a:pt x="4904" y="3852"/>
                    <a:pt x="3736" y="4962"/>
                    <a:pt x="2394" y="4903"/>
                  </a:cubicBezTo>
                  <a:cubicBezTo>
                    <a:pt x="1051" y="4903"/>
                    <a:pt x="1" y="3736"/>
                    <a:pt x="1" y="2393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" name="Google Shape;611;p2"/>
            <p:cNvSpPr/>
            <p:nvPr/>
          </p:nvSpPr>
          <p:spPr>
            <a:xfrm>
              <a:off x="4830000" y="944400"/>
              <a:ext cx="122625" cy="122600"/>
            </a:xfrm>
            <a:custGeom>
              <a:avLst/>
              <a:gdLst/>
              <a:ahLst/>
              <a:cxnLst/>
              <a:rect l="l" t="t" r="r" b="b"/>
              <a:pathLst>
                <a:path w="4905" h="4904" extrusionOk="0">
                  <a:moveTo>
                    <a:pt x="4904" y="2452"/>
                  </a:moveTo>
                  <a:cubicBezTo>
                    <a:pt x="4904" y="3794"/>
                    <a:pt x="3795" y="4903"/>
                    <a:pt x="2453" y="4903"/>
                  </a:cubicBezTo>
                  <a:cubicBezTo>
                    <a:pt x="1110" y="4903"/>
                    <a:pt x="1" y="3736"/>
                    <a:pt x="1" y="2452"/>
                  </a:cubicBezTo>
                  <a:cubicBezTo>
                    <a:pt x="1" y="1109"/>
                    <a:pt x="1168" y="0"/>
                    <a:pt x="2453" y="0"/>
                  </a:cubicBezTo>
                  <a:cubicBezTo>
                    <a:pt x="3795" y="0"/>
                    <a:pt x="4904" y="1109"/>
                    <a:pt x="4904" y="245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" name="Google Shape;612;p2"/>
            <p:cNvSpPr/>
            <p:nvPr/>
          </p:nvSpPr>
          <p:spPr>
            <a:xfrm>
              <a:off x="2131825" y="14332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3" y="4904"/>
                  </a:moveTo>
                  <a:cubicBezTo>
                    <a:pt x="1110" y="4904"/>
                    <a:pt x="1" y="3795"/>
                    <a:pt x="1" y="2452"/>
                  </a:cubicBezTo>
                  <a:cubicBezTo>
                    <a:pt x="59" y="1109"/>
                    <a:pt x="1168" y="0"/>
                    <a:pt x="2511" y="0"/>
                  </a:cubicBezTo>
                  <a:cubicBezTo>
                    <a:pt x="3853" y="59"/>
                    <a:pt x="4962" y="1168"/>
                    <a:pt x="4904" y="2510"/>
                  </a:cubicBezTo>
                  <a:cubicBezTo>
                    <a:pt x="4904" y="3853"/>
                    <a:pt x="3795" y="4962"/>
                    <a:pt x="2453" y="4904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" name="Google Shape;613;p2"/>
            <p:cNvSpPr/>
            <p:nvPr/>
          </p:nvSpPr>
          <p:spPr>
            <a:xfrm>
              <a:off x="5565475" y="1679875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2" y="0"/>
                  </a:moveTo>
                  <a:cubicBezTo>
                    <a:pt x="3795" y="0"/>
                    <a:pt x="4962" y="1109"/>
                    <a:pt x="4962" y="2452"/>
                  </a:cubicBezTo>
                  <a:cubicBezTo>
                    <a:pt x="4962" y="3794"/>
                    <a:pt x="3853" y="4903"/>
                    <a:pt x="2511" y="4903"/>
                  </a:cubicBezTo>
                  <a:cubicBezTo>
                    <a:pt x="1168" y="4962"/>
                    <a:pt x="59" y="3852"/>
                    <a:pt x="59" y="2510"/>
                  </a:cubicBezTo>
                  <a:cubicBezTo>
                    <a:pt x="1" y="1167"/>
                    <a:pt x="1110" y="58"/>
                    <a:pt x="2452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" name="Google Shape;614;p2"/>
            <p:cNvSpPr/>
            <p:nvPr/>
          </p:nvSpPr>
          <p:spPr>
            <a:xfrm>
              <a:off x="3847925" y="4868350"/>
              <a:ext cx="121150" cy="121150"/>
            </a:xfrm>
            <a:custGeom>
              <a:avLst/>
              <a:gdLst/>
              <a:ahLst/>
              <a:cxnLst/>
              <a:rect l="l" t="t" r="r" b="b"/>
              <a:pathLst>
                <a:path w="4846" h="4846" extrusionOk="0">
                  <a:moveTo>
                    <a:pt x="4845" y="2394"/>
                  </a:moveTo>
                  <a:cubicBezTo>
                    <a:pt x="4845" y="3736"/>
                    <a:pt x="3795" y="4845"/>
                    <a:pt x="2452" y="4845"/>
                  </a:cubicBezTo>
                  <a:cubicBezTo>
                    <a:pt x="1168" y="4845"/>
                    <a:pt x="59" y="3795"/>
                    <a:pt x="59" y="2452"/>
                  </a:cubicBezTo>
                  <a:cubicBezTo>
                    <a:pt x="1" y="1110"/>
                    <a:pt x="1110" y="59"/>
                    <a:pt x="2394" y="59"/>
                  </a:cubicBezTo>
                  <a:cubicBezTo>
                    <a:pt x="3736" y="1"/>
                    <a:pt x="4845" y="1110"/>
                    <a:pt x="4845" y="2394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" name="Google Shape;615;p2"/>
            <p:cNvSpPr/>
            <p:nvPr/>
          </p:nvSpPr>
          <p:spPr>
            <a:xfrm>
              <a:off x="1644450" y="2660475"/>
              <a:ext cx="119675" cy="119700"/>
            </a:xfrm>
            <a:custGeom>
              <a:avLst/>
              <a:gdLst/>
              <a:ahLst/>
              <a:cxnLst/>
              <a:rect l="l" t="t" r="r" b="b"/>
              <a:pathLst>
                <a:path w="4787" h="4788" extrusionOk="0">
                  <a:moveTo>
                    <a:pt x="2393" y="1"/>
                  </a:moveTo>
                  <a:cubicBezTo>
                    <a:pt x="3678" y="1"/>
                    <a:pt x="4787" y="1052"/>
                    <a:pt x="4787" y="2394"/>
                  </a:cubicBezTo>
                  <a:cubicBezTo>
                    <a:pt x="4787" y="3678"/>
                    <a:pt x="3736" y="4787"/>
                    <a:pt x="2393" y="4787"/>
                  </a:cubicBezTo>
                  <a:cubicBezTo>
                    <a:pt x="1109" y="4787"/>
                    <a:pt x="0" y="3737"/>
                    <a:pt x="0" y="2394"/>
                  </a:cubicBezTo>
                  <a:cubicBezTo>
                    <a:pt x="0" y="1110"/>
                    <a:pt x="1051" y="1"/>
                    <a:pt x="2393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" name="Google Shape;616;p2"/>
            <p:cNvSpPr/>
            <p:nvPr/>
          </p:nvSpPr>
          <p:spPr>
            <a:xfrm>
              <a:off x="3605700" y="4868350"/>
              <a:ext cx="121125" cy="121150"/>
            </a:xfrm>
            <a:custGeom>
              <a:avLst/>
              <a:gdLst/>
              <a:ahLst/>
              <a:cxnLst/>
              <a:rect l="l" t="t" r="r" b="b"/>
              <a:pathLst>
                <a:path w="4845" h="4846" extrusionOk="0">
                  <a:moveTo>
                    <a:pt x="4787" y="2394"/>
                  </a:moveTo>
                  <a:cubicBezTo>
                    <a:pt x="4845" y="3736"/>
                    <a:pt x="3736" y="4845"/>
                    <a:pt x="2452" y="4845"/>
                  </a:cubicBezTo>
                  <a:cubicBezTo>
                    <a:pt x="1109" y="4845"/>
                    <a:pt x="59" y="3795"/>
                    <a:pt x="0" y="2452"/>
                  </a:cubicBezTo>
                  <a:cubicBezTo>
                    <a:pt x="0" y="1110"/>
                    <a:pt x="1051" y="59"/>
                    <a:pt x="2393" y="59"/>
                  </a:cubicBezTo>
                  <a:cubicBezTo>
                    <a:pt x="3736" y="1"/>
                    <a:pt x="4787" y="1110"/>
                    <a:pt x="4787" y="2394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" name="Google Shape;617;p2"/>
            <p:cNvSpPr/>
            <p:nvPr/>
          </p:nvSpPr>
          <p:spPr>
            <a:xfrm>
              <a:off x="4342625" y="699250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8"/>
                  </a:moveTo>
                  <a:cubicBezTo>
                    <a:pt x="1051" y="4728"/>
                    <a:pt x="59" y="3736"/>
                    <a:pt x="59" y="2393"/>
                  </a:cubicBezTo>
                  <a:cubicBezTo>
                    <a:pt x="0" y="1051"/>
                    <a:pt x="1051" y="0"/>
                    <a:pt x="2452" y="0"/>
                  </a:cubicBezTo>
                  <a:cubicBezTo>
                    <a:pt x="3736" y="58"/>
                    <a:pt x="4787" y="1051"/>
                    <a:pt x="4728" y="2393"/>
                  </a:cubicBezTo>
                  <a:cubicBezTo>
                    <a:pt x="4728" y="3736"/>
                    <a:pt x="3736" y="4728"/>
                    <a:pt x="2393" y="4728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" name="Google Shape;618;p2"/>
            <p:cNvSpPr/>
            <p:nvPr/>
          </p:nvSpPr>
          <p:spPr>
            <a:xfrm>
              <a:off x="5568400" y="38906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8" y="2393"/>
                  </a:moveTo>
                  <a:cubicBezTo>
                    <a:pt x="4728" y="3736"/>
                    <a:pt x="3736" y="4728"/>
                    <a:pt x="2394" y="4728"/>
                  </a:cubicBezTo>
                  <a:cubicBezTo>
                    <a:pt x="1051" y="4728"/>
                    <a:pt x="0" y="3678"/>
                    <a:pt x="0" y="2335"/>
                  </a:cubicBezTo>
                  <a:cubicBezTo>
                    <a:pt x="59" y="1051"/>
                    <a:pt x="1109" y="0"/>
                    <a:pt x="2394" y="0"/>
                  </a:cubicBezTo>
                  <a:cubicBezTo>
                    <a:pt x="3736" y="59"/>
                    <a:pt x="4728" y="1051"/>
                    <a:pt x="4728" y="2393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" name="Google Shape;619;p2"/>
            <p:cNvSpPr/>
            <p:nvPr/>
          </p:nvSpPr>
          <p:spPr>
            <a:xfrm>
              <a:off x="2134750" y="41343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9" y="2393"/>
                  </a:moveTo>
                  <a:cubicBezTo>
                    <a:pt x="4670" y="3678"/>
                    <a:pt x="3678" y="4728"/>
                    <a:pt x="2336" y="4670"/>
                  </a:cubicBezTo>
                  <a:cubicBezTo>
                    <a:pt x="993" y="4670"/>
                    <a:pt x="1" y="3619"/>
                    <a:pt x="1" y="2277"/>
                  </a:cubicBezTo>
                  <a:cubicBezTo>
                    <a:pt x="59" y="992"/>
                    <a:pt x="1051" y="0"/>
                    <a:pt x="2394" y="0"/>
                  </a:cubicBezTo>
                  <a:cubicBezTo>
                    <a:pt x="3736" y="0"/>
                    <a:pt x="4729" y="1051"/>
                    <a:pt x="4670" y="2393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" name="Google Shape;620;p2"/>
            <p:cNvSpPr/>
            <p:nvPr/>
          </p:nvSpPr>
          <p:spPr>
            <a:xfrm>
              <a:off x="2381375" y="43809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5" y="4729"/>
                  </a:moveTo>
                  <a:cubicBezTo>
                    <a:pt x="993" y="4670"/>
                    <a:pt x="0" y="3678"/>
                    <a:pt x="0" y="2336"/>
                  </a:cubicBezTo>
                  <a:cubicBezTo>
                    <a:pt x="0" y="993"/>
                    <a:pt x="1109" y="1"/>
                    <a:pt x="2452" y="1"/>
                  </a:cubicBezTo>
                  <a:cubicBezTo>
                    <a:pt x="3736" y="59"/>
                    <a:pt x="4728" y="1110"/>
                    <a:pt x="4728" y="2394"/>
                  </a:cubicBezTo>
                  <a:cubicBezTo>
                    <a:pt x="4670" y="3736"/>
                    <a:pt x="3619" y="4729"/>
                    <a:pt x="2335" y="472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" name="Google Shape;621;p2"/>
            <p:cNvSpPr/>
            <p:nvPr/>
          </p:nvSpPr>
          <p:spPr>
            <a:xfrm>
              <a:off x="4097450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2336" y="0"/>
                  </a:moveTo>
                  <a:cubicBezTo>
                    <a:pt x="3620" y="0"/>
                    <a:pt x="4671" y="993"/>
                    <a:pt x="4671" y="2277"/>
                  </a:cubicBezTo>
                  <a:cubicBezTo>
                    <a:pt x="4671" y="3619"/>
                    <a:pt x="3678" y="4612"/>
                    <a:pt x="2336" y="4670"/>
                  </a:cubicBezTo>
                  <a:cubicBezTo>
                    <a:pt x="1052" y="4670"/>
                    <a:pt x="1" y="3619"/>
                    <a:pt x="1" y="2335"/>
                  </a:cubicBezTo>
                  <a:cubicBezTo>
                    <a:pt x="1" y="993"/>
                    <a:pt x="993" y="0"/>
                    <a:pt x="2336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" name="Google Shape;622;p2"/>
            <p:cNvSpPr/>
            <p:nvPr/>
          </p:nvSpPr>
          <p:spPr>
            <a:xfrm>
              <a:off x="5815025" y="2171625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9"/>
                  </a:moveTo>
                  <a:cubicBezTo>
                    <a:pt x="1051" y="4729"/>
                    <a:pt x="0" y="3678"/>
                    <a:pt x="0" y="2336"/>
                  </a:cubicBezTo>
                  <a:cubicBezTo>
                    <a:pt x="58" y="1052"/>
                    <a:pt x="1051" y="1"/>
                    <a:pt x="2393" y="1"/>
                  </a:cubicBezTo>
                  <a:cubicBezTo>
                    <a:pt x="3736" y="1"/>
                    <a:pt x="4786" y="1052"/>
                    <a:pt x="4728" y="2394"/>
                  </a:cubicBezTo>
                  <a:cubicBezTo>
                    <a:pt x="4728" y="3737"/>
                    <a:pt x="3677" y="4729"/>
                    <a:pt x="2393" y="472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" name="Google Shape;623;p2"/>
            <p:cNvSpPr/>
            <p:nvPr/>
          </p:nvSpPr>
          <p:spPr>
            <a:xfrm>
              <a:off x="5816475" y="33988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0"/>
                  </a:moveTo>
                  <a:cubicBezTo>
                    <a:pt x="3619" y="0"/>
                    <a:pt x="4670" y="993"/>
                    <a:pt x="4670" y="2335"/>
                  </a:cubicBezTo>
                  <a:cubicBezTo>
                    <a:pt x="4670" y="3619"/>
                    <a:pt x="3619" y="4670"/>
                    <a:pt x="2335" y="4670"/>
                  </a:cubicBezTo>
                  <a:cubicBezTo>
                    <a:pt x="993" y="4670"/>
                    <a:pt x="0" y="3619"/>
                    <a:pt x="0" y="2335"/>
                  </a:cubicBezTo>
                  <a:cubicBezTo>
                    <a:pt x="0" y="993"/>
                    <a:pt x="993" y="0"/>
                    <a:pt x="2335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" name="Google Shape;624;p2"/>
            <p:cNvSpPr/>
            <p:nvPr/>
          </p:nvSpPr>
          <p:spPr>
            <a:xfrm>
              <a:off x="1644450" y="2907100"/>
              <a:ext cx="118225" cy="119675"/>
            </a:xfrm>
            <a:custGeom>
              <a:avLst/>
              <a:gdLst/>
              <a:ahLst/>
              <a:cxnLst/>
              <a:rect l="l" t="t" r="r" b="b"/>
              <a:pathLst>
                <a:path w="4729" h="4787" extrusionOk="0">
                  <a:moveTo>
                    <a:pt x="2335" y="59"/>
                  </a:moveTo>
                  <a:cubicBezTo>
                    <a:pt x="3678" y="1"/>
                    <a:pt x="4728" y="1051"/>
                    <a:pt x="4728" y="2394"/>
                  </a:cubicBezTo>
                  <a:cubicBezTo>
                    <a:pt x="4728" y="3736"/>
                    <a:pt x="3736" y="4729"/>
                    <a:pt x="2452" y="4787"/>
                  </a:cubicBezTo>
                  <a:cubicBezTo>
                    <a:pt x="1109" y="4787"/>
                    <a:pt x="0" y="3736"/>
                    <a:pt x="0" y="2394"/>
                  </a:cubicBezTo>
                  <a:cubicBezTo>
                    <a:pt x="0" y="1110"/>
                    <a:pt x="1051" y="59"/>
                    <a:pt x="2335" y="5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" name="Google Shape;625;p2"/>
            <p:cNvSpPr/>
            <p:nvPr/>
          </p:nvSpPr>
          <p:spPr>
            <a:xfrm>
              <a:off x="2627975" y="9458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6" y="1"/>
                  </a:moveTo>
                  <a:cubicBezTo>
                    <a:pt x="3678" y="1"/>
                    <a:pt x="4729" y="1051"/>
                    <a:pt x="4729" y="2336"/>
                  </a:cubicBezTo>
                  <a:cubicBezTo>
                    <a:pt x="4729" y="3678"/>
                    <a:pt x="3678" y="4729"/>
                    <a:pt x="2336" y="4729"/>
                  </a:cubicBezTo>
                  <a:cubicBezTo>
                    <a:pt x="993" y="4729"/>
                    <a:pt x="1" y="3678"/>
                    <a:pt x="1" y="2394"/>
                  </a:cubicBezTo>
                  <a:cubicBezTo>
                    <a:pt x="1" y="1051"/>
                    <a:pt x="1052" y="59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" name="Google Shape;626;p2"/>
            <p:cNvSpPr/>
            <p:nvPr/>
          </p:nvSpPr>
          <p:spPr>
            <a:xfrm>
              <a:off x="1645900" y="2419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1"/>
                  </a:moveTo>
                  <a:cubicBezTo>
                    <a:pt x="3678" y="1"/>
                    <a:pt x="4670" y="993"/>
                    <a:pt x="4670" y="2336"/>
                  </a:cubicBezTo>
                  <a:cubicBezTo>
                    <a:pt x="4670" y="3620"/>
                    <a:pt x="3620" y="4670"/>
                    <a:pt x="2335" y="4670"/>
                  </a:cubicBezTo>
                  <a:cubicBezTo>
                    <a:pt x="993" y="4670"/>
                    <a:pt x="1" y="3620"/>
                    <a:pt x="1" y="2336"/>
                  </a:cubicBezTo>
                  <a:cubicBezTo>
                    <a:pt x="1" y="993"/>
                    <a:pt x="1051" y="1"/>
                    <a:pt x="2335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" name="Google Shape;627;p2"/>
            <p:cNvSpPr/>
            <p:nvPr/>
          </p:nvSpPr>
          <p:spPr>
            <a:xfrm>
              <a:off x="3118300" y="700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277" y="4612"/>
                  </a:moveTo>
                  <a:cubicBezTo>
                    <a:pt x="993" y="4612"/>
                    <a:pt x="0" y="3561"/>
                    <a:pt x="0" y="2219"/>
                  </a:cubicBezTo>
                  <a:cubicBezTo>
                    <a:pt x="59" y="993"/>
                    <a:pt x="1109" y="0"/>
                    <a:pt x="2394" y="0"/>
                  </a:cubicBezTo>
                  <a:cubicBezTo>
                    <a:pt x="3678" y="0"/>
                    <a:pt x="4670" y="1109"/>
                    <a:pt x="4670" y="2394"/>
                  </a:cubicBezTo>
                  <a:cubicBezTo>
                    <a:pt x="4612" y="3678"/>
                    <a:pt x="3561" y="4670"/>
                    <a:pt x="2277" y="461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" name="Google Shape;628;p2"/>
            <p:cNvSpPr/>
            <p:nvPr/>
          </p:nvSpPr>
          <p:spPr>
            <a:xfrm>
              <a:off x="1645900" y="31551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4670" y="2335"/>
                  </a:moveTo>
                  <a:cubicBezTo>
                    <a:pt x="4670" y="3678"/>
                    <a:pt x="3620" y="4670"/>
                    <a:pt x="2277" y="4670"/>
                  </a:cubicBezTo>
                  <a:cubicBezTo>
                    <a:pt x="1051" y="4612"/>
                    <a:pt x="1" y="3620"/>
                    <a:pt x="1" y="2335"/>
                  </a:cubicBezTo>
                  <a:cubicBezTo>
                    <a:pt x="1" y="1051"/>
                    <a:pt x="1051" y="1"/>
                    <a:pt x="2394" y="59"/>
                  </a:cubicBezTo>
                  <a:cubicBezTo>
                    <a:pt x="3620" y="59"/>
                    <a:pt x="4670" y="1110"/>
                    <a:pt x="4670" y="2335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" name="Google Shape;629;p2"/>
            <p:cNvSpPr/>
            <p:nvPr/>
          </p:nvSpPr>
          <p:spPr>
            <a:xfrm>
              <a:off x="1892525" y="1682775"/>
              <a:ext cx="116750" cy="116775"/>
            </a:xfrm>
            <a:custGeom>
              <a:avLst/>
              <a:gdLst/>
              <a:ahLst/>
              <a:cxnLst/>
              <a:rect l="l" t="t" r="r" b="b"/>
              <a:pathLst>
                <a:path w="4670" h="4671" extrusionOk="0">
                  <a:moveTo>
                    <a:pt x="4670" y="2336"/>
                  </a:moveTo>
                  <a:cubicBezTo>
                    <a:pt x="4670" y="3620"/>
                    <a:pt x="3619" y="4670"/>
                    <a:pt x="2277" y="4670"/>
                  </a:cubicBezTo>
                  <a:cubicBezTo>
                    <a:pt x="1051" y="4670"/>
                    <a:pt x="0" y="3620"/>
                    <a:pt x="0" y="2394"/>
                  </a:cubicBezTo>
                  <a:cubicBezTo>
                    <a:pt x="0" y="1051"/>
                    <a:pt x="1051" y="1"/>
                    <a:pt x="2335" y="59"/>
                  </a:cubicBezTo>
                  <a:cubicBezTo>
                    <a:pt x="3619" y="59"/>
                    <a:pt x="4611" y="1051"/>
                    <a:pt x="4670" y="2336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" name="Google Shape;630;p2"/>
            <p:cNvSpPr/>
            <p:nvPr/>
          </p:nvSpPr>
          <p:spPr>
            <a:xfrm>
              <a:off x="4832925" y="4629025"/>
              <a:ext cx="116775" cy="115325"/>
            </a:xfrm>
            <a:custGeom>
              <a:avLst/>
              <a:gdLst/>
              <a:ahLst/>
              <a:cxnLst/>
              <a:rect l="l" t="t" r="r" b="b"/>
              <a:pathLst>
                <a:path w="4671" h="4613" extrusionOk="0">
                  <a:moveTo>
                    <a:pt x="2336" y="1"/>
                  </a:moveTo>
                  <a:cubicBezTo>
                    <a:pt x="3678" y="1"/>
                    <a:pt x="4670" y="1051"/>
                    <a:pt x="4670" y="2336"/>
                  </a:cubicBezTo>
                  <a:cubicBezTo>
                    <a:pt x="4670" y="3620"/>
                    <a:pt x="3620" y="4612"/>
                    <a:pt x="2336" y="4612"/>
                  </a:cubicBezTo>
                  <a:cubicBezTo>
                    <a:pt x="1051" y="4612"/>
                    <a:pt x="1" y="3561"/>
                    <a:pt x="59" y="2277"/>
                  </a:cubicBezTo>
                  <a:cubicBezTo>
                    <a:pt x="59" y="993"/>
                    <a:pt x="1110" y="1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" name="Google Shape;631;p2"/>
            <p:cNvSpPr/>
            <p:nvPr/>
          </p:nvSpPr>
          <p:spPr>
            <a:xfrm>
              <a:off x="3360525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4671" y="2335"/>
                  </a:moveTo>
                  <a:cubicBezTo>
                    <a:pt x="4671" y="3619"/>
                    <a:pt x="3620" y="4670"/>
                    <a:pt x="2277" y="4612"/>
                  </a:cubicBezTo>
                  <a:cubicBezTo>
                    <a:pt x="1052" y="4612"/>
                    <a:pt x="1" y="3561"/>
                    <a:pt x="1" y="2335"/>
                  </a:cubicBezTo>
                  <a:cubicBezTo>
                    <a:pt x="1" y="993"/>
                    <a:pt x="1052" y="0"/>
                    <a:pt x="2394" y="0"/>
                  </a:cubicBezTo>
                  <a:cubicBezTo>
                    <a:pt x="3678" y="0"/>
                    <a:pt x="4671" y="1051"/>
                    <a:pt x="4671" y="2335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" name="Google Shape;632;p2"/>
            <p:cNvSpPr/>
            <p:nvPr/>
          </p:nvSpPr>
          <p:spPr>
            <a:xfrm>
              <a:off x="1889600" y="3890650"/>
              <a:ext cx="113850" cy="112375"/>
            </a:xfrm>
            <a:custGeom>
              <a:avLst/>
              <a:gdLst/>
              <a:ahLst/>
              <a:cxnLst/>
              <a:rect l="l" t="t" r="r" b="b"/>
              <a:pathLst>
                <a:path w="4554" h="4495" extrusionOk="0">
                  <a:moveTo>
                    <a:pt x="4553" y="2277"/>
                  </a:moveTo>
                  <a:cubicBezTo>
                    <a:pt x="4495" y="3503"/>
                    <a:pt x="3503" y="4495"/>
                    <a:pt x="2277" y="4495"/>
                  </a:cubicBezTo>
                  <a:cubicBezTo>
                    <a:pt x="993" y="4436"/>
                    <a:pt x="0" y="3386"/>
                    <a:pt x="59" y="2160"/>
                  </a:cubicBezTo>
                  <a:cubicBezTo>
                    <a:pt x="117" y="934"/>
                    <a:pt x="1109" y="0"/>
                    <a:pt x="2277" y="0"/>
                  </a:cubicBezTo>
                  <a:cubicBezTo>
                    <a:pt x="3561" y="0"/>
                    <a:pt x="4553" y="993"/>
                    <a:pt x="4553" y="2218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" name="Google Shape;633;p2"/>
            <p:cNvSpPr/>
            <p:nvPr/>
          </p:nvSpPr>
          <p:spPr>
            <a:xfrm>
              <a:off x="4345525" y="4872725"/>
              <a:ext cx="112400" cy="112400"/>
            </a:xfrm>
            <a:custGeom>
              <a:avLst/>
              <a:gdLst/>
              <a:ahLst/>
              <a:cxnLst/>
              <a:rect l="l" t="t" r="r" b="b"/>
              <a:pathLst>
                <a:path w="4496" h="4496" extrusionOk="0">
                  <a:moveTo>
                    <a:pt x="2277" y="4495"/>
                  </a:moveTo>
                  <a:cubicBezTo>
                    <a:pt x="993" y="4495"/>
                    <a:pt x="1" y="3444"/>
                    <a:pt x="1" y="2219"/>
                  </a:cubicBezTo>
                  <a:cubicBezTo>
                    <a:pt x="59" y="993"/>
                    <a:pt x="1052" y="1"/>
                    <a:pt x="2336" y="1"/>
                  </a:cubicBezTo>
                  <a:cubicBezTo>
                    <a:pt x="3503" y="59"/>
                    <a:pt x="4495" y="1051"/>
                    <a:pt x="4495" y="2219"/>
                  </a:cubicBezTo>
                  <a:cubicBezTo>
                    <a:pt x="4495" y="3503"/>
                    <a:pt x="3503" y="4495"/>
                    <a:pt x="2277" y="4495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" name="Google Shape;634;p2"/>
            <p:cNvSpPr/>
            <p:nvPr/>
          </p:nvSpPr>
          <p:spPr>
            <a:xfrm>
              <a:off x="2626525" y="4626125"/>
              <a:ext cx="112400" cy="112375"/>
            </a:xfrm>
            <a:custGeom>
              <a:avLst/>
              <a:gdLst/>
              <a:ahLst/>
              <a:cxnLst/>
              <a:rect l="l" t="t" r="r" b="b"/>
              <a:pathLst>
                <a:path w="4496" h="4495" extrusionOk="0">
                  <a:moveTo>
                    <a:pt x="2277" y="0"/>
                  </a:moveTo>
                  <a:cubicBezTo>
                    <a:pt x="3503" y="0"/>
                    <a:pt x="4495" y="1051"/>
                    <a:pt x="4495" y="2276"/>
                  </a:cubicBezTo>
                  <a:cubicBezTo>
                    <a:pt x="4495" y="3502"/>
                    <a:pt x="3444" y="4495"/>
                    <a:pt x="2219" y="4495"/>
                  </a:cubicBezTo>
                  <a:cubicBezTo>
                    <a:pt x="993" y="4495"/>
                    <a:pt x="59" y="3502"/>
                    <a:pt x="1" y="2276"/>
                  </a:cubicBezTo>
                  <a:cubicBezTo>
                    <a:pt x="1" y="1051"/>
                    <a:pt x="1051" y="0"/>
                    <a:pt x="2277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" name="Google Shape;635;p2"/>
            <p:cNvSpPr/>
            <p:nvPr/>
          </p:nvSpPr>
          <p:spPr>
            <a:xfrm>
              <a:off x="5819400" y="1933775"/>
              <a:ext cx="110925" cy="109475"/>
            </a:xfrm>
            <a:custGeom>
              <a:avLst/>
              <a:gdLst/>
              <a:ahLst/>
              <a:cxnLst/>
              <a:rect l="l" t="t" r="r" b="b"/>
              <a:pathLst>
                <a:path w="4437" h="4379" extrusionOk="0">
                  <a:moveTo>
                    <a:pt x="4436" y="2160"/>
                  </a:moveTo>
                  <a:cubicBezTo>
                    <a:pt x="4436" y="3386"/>
                    <a:pt x="3502" y="4378"/>
                    <a:pt x="2277" y="4378"/>
                  </a:cubicBezTo>
                  <a:cubicBezTo>
                    <a:pt x="992" y="4378"/>
                    <a:pt x="0" y="3444"/>
                    <a:pt x="0" y="2160"/>
                  </a:cubicBezTo>
                  <a:cubicBezTo>
                    <a:pt x="0" y="934"/>
                    <a:pt x="992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" name="Google Shape;636;p2"/>
            <p:cNvSpPr/>
            <p:nvPr/>
          </p:nvSpPr>
          <p:spPr>
            <a:xfrm>
              <a:off x="5329075" y="1196850"/>
              <a:ext cx="110925" cy="110925"/>
            </a:xfrm>
            <a:custGeom>
              <a:avLst/>
              <a:gdLst/>
              <a:ahLst/>
              <a:cxnLst/>
              <a:rect l="l" t="t" r="r" b="b"/>
              <a:pathLst>
                <a:path w="4437" h="4437" extrusionOk="0">
                  <a:moveTo>
                    <a:pt x="4437" y="2218"/>
                  </a:moveTo>
                  <a:cubicBezTo>
                    <a:pt x="4437" y="3444"/>
                    <a:pt x="3503" y="4378"/>
                    <a:pt x="2277" y="4437"/>
                  </a:cubicBezTo>
                  <a:cubicBezTo>
                    <a:pt x="993" y="4437"/>
                    <a:pt x="1" y="3444"/>
                    <a:pt x="59" y="2160"/>
                  </a:cubicBezTo>
                  <a:cubicBezTo>
                    <a:pt x="59" y="934"/>
                    <a:pt x="1051" y="0"/>
                    <a:pt x="2277" y="0"/>
                  </a:cubicBezTo>
                  <a:cubicBezTo>
                    <a:pt x="3503" y="0"/>
                    <a:pt x="4437" y="993"/>
                    <a:pt x="4437" y="2218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" name="Google Shape;637;p2"/>
            <p:cNvSpPr/>
            <p:nvPr/>
          </p:nvSpPr>
          <p:spPr>
            <a:xfrm>
              <a:off x="4593600" y="703625"/>
              <a:ext cx="110950" cy="109450"/>
            </a:xfrm>
            <a:custGeom>
              <a:avLst/>
              <a:gdLst/>
              <a:ahLst/>
              <a:cxnLst/>
              <a:rect l="l" t="t" r="r" b="b"/>
              <a:pathLst>
                <a:path w="4438" h="4378" extrusionOk="0">
                  <a:moveTo>
                    <a:pt x="4379" y="2218"/>
                  </a:moveTo>
                  <a:cubicBezTo>
                    <a:pt x="4379" y="3444"/>
                    <a:pt x="3445" y="4378"/>
                    <a:pt x="2219" y="4378"/>
                  </a:cubicBezTo>
                  <a:cubicBezTo>
                    <a:pt x="935" y="4378"/>
                    <a:pt x="1" y="3444"/>
                    <a:pt x="1" y="2160"/>
                  </a:cubicBezTo>
                  <a:cubicBezTo>
                    <a:pt x="59" y="934"/>
                    <a:pt x="993" y="0"/>
                    <a:pt x="2219" y="0"/>
                  </a:cubicBezTo>
                  <a:cubicBezTo>
                    <a:pt x="3445" y="0"/>
                    <a:pt x="4437" y="992"/>
                    <a:pt x="4379" y="2218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" name="Google Shape;638;p2"/>
            <p:cNvSpPr/>
            <p:nvPr/>
          </p:nvSpPr>
          <p:spPr>
            <a:xfrm>
              <a:off x="1648825" y="2174550"/>
              <a:ext cx="110925" cy="112400"/>
            </a:xfrm>
            <a:custGeom>
              <a:avLst/>
              <a:gdLst/>
              <a:ahLst/>
              <a:cxnLst/>
              <a:rect l="l" t="t" r="r" b="b"/>
              <a:pathLst>
                <a:path w="4437" h="4496" extrusionOk="0">
                  <a:moveTo>
                    <a:pt x="4436" y="2277"/>
                  </a:moveTo>
                  <a:cubicBezTo>
                    <a:pt x="4436" y="3503"/>
                    <a:pt x="3503" y="4437"/>
                    <a:pt x="2277" y="4495"/>
                  </a:cubicBezTo>
                  <a:cubicBezTo>
                    <a:pt x="993" y="4495"/>
                    <a:pt x="0" y="3503"/>
                    <a:pt x="0" y="2277"/>
                  </a:cubicBezTo>
                  <a:cubicBezTo>
                    <a:pt x="0" y="993"/>
                    <a:pt x="993" y="1"/>
                    <a:pt x="2218" y="59"/>
                  </a:cubicBezTo>
                  <a:cubicBezTo>
                    <a:pt x="3444" y="59"/>
                    <a:pt x="4436" y="993"/>
                    <a:pt x="4436" y="2277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" name="Google Shape;639;p2"/>
            <p:cNvSpPr/>
            <p:nvPr/>
          </p:nvSpPr>
          <p:spPr>
            <a:xfrm>
              <a:off x="3121225" y="4875650"/>
              <a:ext cx="109450" cy="108000"/>
            </a:xfrm>
            <a:custGeom>
              <a:avLst/>
              <a:gdLst/>
              <a:ahLst/>
              <a:cxnLst/>
              <a:rect l="l" t="t" r="r" b="b"/>
              <a:pathLst>
                <a:path w="4378" h="4320" extrusionOk="0">
                  <a:moveTo>
                    <a:pt x="4378" y="2160"/>
                  </a:moveTo>
                  <a:cubicBezTo>
                    <a:pt x="4378" y="3386"/>
                    <a:pt x="3386" y="4320"/>
                    <a:pt x="2160" y="4320"/>
                  </a:cubicBezTo>
                  <a:cubicBezTo>
                    <a:pt x="934" y="4320"/>
                    <a:pt x="0" y="3327"/>
                    <a:pt x="59" y="2102"/>
                  </a:cubicBezTo>
                  <a:cubicBezTo>
                    <a:pt x="59" y="876"/>
                    <a:pt x="1051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" name="Google Shape;640;p2"/>
            <p:cNvSpPr/>
            <p:nvPr/>
          </p:nvSpPr>
          <p:spPr>
            <a:xfrm>
              <a:off x="1648825" y="3401800"/>
              <a:ext cx="110925" cy="109450"/>
            </a:xfrm>
            <a:custGeom>
              <a:avLst/>
              <a:gdLst/>
              <a:ahLst/>
              <a:cxnLst/>
              <a:rect l="l" t="t" r="r" b="b"/>
              <a:pathLst>
                <a:path w="4437" h="4378" extrusionOk="0">
                  <a:moveTo>
                    <a:pt x="59" y="2160"/>
                  </a:moveTo>
                  <a:cubicBezTo>
                    <a:pt x="59" y="934"/>
                    <a:pt x="993" y="0"/>
                    <a:pt x="2277" y="59"/>
                  </a:cubicBezTo>
                  <a:cubicBezTo>
                    <a:pt x="3444" y="59"/>
                    <a:pt x="4436" y="1051"/>
                    <a:pt x="4378" y="2277"/>
                  </a:cubicBezTo>
                  <a:cubicBezTo>
                    <a:pt x="4378" y="3444"/>
                    <a:pt x="3386" y="4378"/>
                    <a:pt x="2218" y="4378"/>
                  </a:cubicBezTo>
                  <a:cubicBezTo>
                    <a:pt x="993" y="4378"/>
                    <a:pt x="0" y="3444"/>
                    <a:pt x="59" y="216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" name="Google Shape;641;p2"/>
            <p:cNvSpPr/>
            <p:nvPr/>
          </p:nvSpPr>
          <p:spPr>
            <a:xfrm>
              <a:off x="5574225" y="1440550"/>
              <a:ext cx="108025" cy="108000"/>
            </a:xfrm>
            <a:custGeom>
              <a:avLst/>
              <a:gdLst/>
              <a:ahLst/>
              <a:cxnLst/>
              <a:rect l="l" t="t" r="r" b="b"/>
              <a:pathLst>
                <a:path w="4321" h="4320" extrusionOk="0">
                  <a:moveTo>
                    <a:pt x="2161" y="4320"/>
                  </a:moveTo>
                  <a:cubicBezTo>
                    <a:pt x="993" y="4320"/>
                    <a:pt x="1" y="3386"/>
                    <a:pt x="1" y="2218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328" y="0"/>
                    <a:pt x="4320" y="934"/>
                    <a:pt x="4320" y="2160"/>
                  </a:cubicBezTo>
                  <a:cubicBezTo>
                    <a:pt x="4320" y="3327"/>
                    <a:pt x="3386" y="4320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" name="Google Shape;642;p2"/>
            <p:cNvSpPr/>
            <p:nvPr/>
          </p:nvSpPr>
          <p:spPr>
            <a:xfrm>
              <a:off x="5820850" y="3649875"/>
              <a:ext cx="108000" cy="108000"/>
            </a:xfrm>
            <a:custGeom>
              <a:avLst/>
              <a:gdLst/>
              <a:ahLst/>
              <a:cxnLst/>
              <a:rect l="l" t="t" r="r" b="b"/>
              <a:pathLst>
                <a:path w="4320" h="4320" extrusionOk="0">
                  <a:moveTo>
                    <a:pt x="2160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1" y="992"/>
                    <a:pt x="993" y="0"/>
                    <a:pt x="2160" y="0"/>
                  </a:cubicBezTo>
                  <a:cubicBezTo>
                    <a:pt x="3328" y="0"/>
                    <a:pt x="4320" y="992"/>
                    <a:pt x="4320" y="2160"/>
                  </a:cubicBezTo>
                  <a:cubicBezTo>
                    <a:pt x="4320" y="3327"/>
                    <a:pt x="3328" y="4320"/>
                    <a:pt x="2160" y="432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" name="Google Shape;643;p2"/>
            <p:cNvSpPr/>
            <p:nvPr/>
          </p:nvSpPr>
          <p:spPr>
            <a:xfrm>
              <a:off x="5083925" y="950225"/>
              <a:ext cx="109475" cy="109475"/>
            </a:xfrm>
            <a:custGeom>
              <a:avLst/>
              <a:gdLst/>
              <a:ahLst/>
              <a:cxnLst/>
              <a:rect l="l" t="t" r="r" b="b"/>
              <a:pathLst>
                <a:path w="4379" h="4379" extrusionOk="0">
                  <a:moveTo>
                    <a:pt x="4320" y="2161"/>
                  </a:moveTo>
                  <a:cubicBezTo>
                    <a:pt x="4378" y="3328"/>
                    <a:pt x="3386" y="4320"/>
                    <a:pt x="2219" y="4379"/>
                  </a:cubicBezTo>
                  <a:cubicBezTo>
                    <a:pt x="1051" y="4379"/>
                    <a:pt x="59" y="3445"/>
                    <a:pt x="0" y="2219"/>
                  </a:cubicBezTo>
                  <a:cubicBezTo>
                    <a:pt x="0" y="1051"/>
                    <a:pt x="993" y="59"/>
                    <a:pt x="2160" y="59"/>
                  </a:cubicBezTo>
                  <a:cubicBezTo>
                    <a:pt x="3328" y="1"/>
                    <a:pt x="4320" y="993"/>
                    <a:pt x="4320" y="216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" name="Google Shape;644;p2"/>
            <p:cNvSpPr/>
            <p:nvPr/>
          </p:nvSpPr>
          <p:spPr>
            <a:xfrm>
              <a:off x="2876050" y="703625"/>
              <a:ext cx="108025" cy="109450"/>
            </a:xfrm>
            <a:custGeom>
              <a:avLst/>
              <a:gdLst/>
              <a:ahLst/>
              <a:cxnLst/>
              <a:rect l="l" t="t" r="r" b="b"/>
              <a:pathLst>
                <a:path w="4321" h="4378" extrusionOk="0">
                  <a:moveTo>
                    <a:pt x="2161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59" y="992"/>
                    <a:pt x="1052" y="0"/>
                    <a:pt x="2219" y="59"/>
                  </a:cubicBezTo>
                  <a:cubicBezTo>
                    <a:pt x="3328" y="59"/>
                    <a:pt x="4320" y="1051"/>
                    <a:pt x="4320" y="2218"/>
                  </a:cubicBezTo>
                  <a:cubicBezTo>
                    <a:pt x="4320" y="3386"/>
                    <a:pt x="3328" y="4378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" name="Google Shape;645;p2"/>
            <p:cNvSpPr/>
            <p:nvPr/>
          </p:nvSpPr>
          <p:spPr>
            <a:xfrm>
              <a:off x="5329075" y="4386800"/>
              <a:ext cx="105100" cy="106550"/>
            </a:xfrm>
            <a:custGeom>
              <a:avLst/>
              <a:gdLst/>
              <a:ahLst/>
              <a:cxnLst/>
              <a:rect l="l" t="t" r="r" b="b"/>
              <a:pathLst>
                <a:path w="4204" h="4262" extrusionOk="0">
                  <a:moveTo>
                    <a:pt x="4203" y="2102"/>
                  </a:moveTo>
                  <a:cubicBezTo>
                    <a:pt x="4203" y="3269"/>
                    <a:pt x="3211" y="4203"/>
                    <a:pt x="2102" y="4261"/>
                  </a:cubicBezTo>
                  <a:cubicBezTo>
                    <a:pt x="935" y="4261"/>
                    <a:pt x="1" y="3269"/>
                    <a:pt x="1" y="2102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211" y="0"/>
                    <a:pt x="4203" y="993"/>
                    <a:pt x="4203" y="210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" name="Google Shape;646;p2"/>
            <p:cNvSpPr/>
            <p:nvPr/>
          </p:nvSpPr>
          <p:spPr>
            <a:xfrm>
              <a:off x="2140600" y="1195400"/>
              <a:ext cx="105075" cy="105075"/>
            </a:xfrm>
            <a:custGeom>
              <a:avLst/>
              <a:gdLst/>
              <a:ahLst/>
              <a:cxnLst/>
              <a:rect l="l" t="t" r="r" b="b"/>
              <a:pathLst>
                <a:path w="4203" h="4203" extrusionOk="0">
                  <a:moveTo>
                    <a:pt x="2102" y="0"/>
                  </a:moveTo>
                  <a:cubicBezTo>
                    <a:pt x="3211" y="0"/>
                    <a:pt x="4203" y="934"/>
                    <a:pt x="4203" y="2101"/>
                  </a:cubicBezTo>
                  <a:cubicBezTo>
                    <a:pt x="4203" y="3269"/>
                    <a:pt x="3269" y="4203"/>
                    <a:pt x="2102" y="4203"/>
                  </a:cubicBezTo>
                  <a:cubicBezTo>
                    <a:pt x="992" y="4203"/>
                    <a:pt x="59" y="3269"/>
                    <a:pt x="0" y="2160"/>
                  </a:cubicBezTo>
                  <a:cubicBezTo>
                    <a:pt x="0" y="992"/>
                    <a:pt x="934" y="58"/>
                    <a:pt x="2102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" name="Google Shape;647;p2"/>
            <p:cNvSpPr/>
            <p:nvPr/>
          </p:nvSpPr>
          <p:spPr>
            <a:xfrm>
              <a:off x="2388675" y="954600"/>
              <a:ext cx="102175" cy="102175"/>
            </a:xfrm>
            <a:custGeom>
              <a:avLst/>
              <a:gdLst/>
              <a:ahLst/>
              <a:cxnLst/>
              <a:rect l="l" t="t" r="r" b="b"/>
              <a:pathLst>
                <a:path w="4087" h="4087" extrusionOk="0">
                  <a:moveTo>
                    <a:pt x="4086" y="2044"/>
                  </a:moveTo>
                  <a:cubicBezTo>
                    <a:pt x="4086" y="3211"/>
                    <a:pt x="3211" y="4087"/>
                    <a:pt x="2043" y="4087"/>
                  </a:cubicBezTo>
                  <a:cubicBezTo>
                    <a:pt x="876" y="4028"/>
                    <a:pt x="0" y="3153"/>
                    <a:pt x="0" y="1986"/>
                  </a:cubicBezTo>
                  <a:cubicBezTo>
                    <a:pt x="59" y="876"/>
                    <a:pt x="934" y="1"/>
                    <a:pt x="2043" y="1"/>
                  </a:cubicBezTo>
                  <a:cubicBezTo>
                    <a:pt x="3211" y="1"/>
                    <a:pt x="4086" y="876"/>
                    <a:pt x="4086" y="2044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" name="Google Shape;648;p2"/>
            <p:cNvSpPr/>
            <p:nvPr/>
          </p:nvSpPr>
          <p:spPr>
            <a:xfrm>
              <a:off x="5577150" y="4141650"/>
              <a:ext cx="102175" cy="102150"/>
            </a:xfrm>
            <a:custGeom>
              <a:avLst/>
              <a:gdLst/>
              <a:ahLst/>
              <a:cxnLst/>
              <a:rect l="l" t="t" r="r" b="b"/>
              <a:pathLst>
                <a:path w="4087" h="4086" extrusionOk="0">
                  <a:moveTo>
                    <a:pt x="4087" y="2043"/>
                  </a:moveTo>
                  <a:cubicBezTo>
                    <a:pt x="4087" y="3210"/>
                    <a:pt x="3153" y="4086"/>
                    <a:pt x="2044" y="4086"/>
                  </a:cubicBezTo>
                  <a:cubicBezTo>
                    <a:pt x="876" y="4086"/>
                    <a:pt x="1" y="3210"/>
                    <a:pt x="1" y="2043"/>
                  </a:cubicBezTo>
                  <a:cubicBezTo>
                    <a:pt x="1" y="876"/>
                    <a:pt x="876" y="0"/>
                    <a:pt x="2044" y="0"/>
                  </a:cubicBezTo>
                  <a:cubicBezTo>
                    <a:pt x="3211" y="0"/>
                    <a:pt x="4087" y="934"/>
                    <a:pt x="4087" y="2043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" name="Google Shape;649;p2"/>
            <p:cNvSpPr/>
            <p:nvPr/>
          </p:nvSpPr>
          <p:spPr>
            <a:xfrm>
              <a:off x="4593600" y="4877100"/>
              <a:ext cx="103650" cy="103650"/>
            </a:xfrm>
            <a:custGeom>
              <a:avLst/>
              <a:gdLst/>
              <a:ahLst/>
              <a:cxnLst/>
              <a:rect l="l" t="t" r="r" b="b"/>
              <a:pathLst>
                <a:path w="4146" h="4146" extrusionOk="0">
                  <a:moveTo>
                    <a:pt x="4087" y="2102"/>
                  </a:moveTo>
                  <a:cubicBezTo>
                    <a:pt x="4087" y="3269"/>
                    <a:pt x="3211" y="4145"/>
                    <a:pt x="2044" y="4145"/>
                  </a:cubicBezTo>
                  <a:cubicBezTo>
                    <a:pt x="877" y="4145"/>
                    <a:pt x="1" y="3211"/>
                    <a:pt x="1" y="2044"/>
                  </a:cubicBezTo>
                  <a:cubicBezTo>
                    <a:pt x="1" y="935"/>
                    <a:pt x="935" y="1"/>
                    <a:pt x="2102" y="59"/>
                  </a:cubicBezTo>
                  <a:cubicBezTo>
                    <a:pt x="3211" y="59"/>
                    <a:pt x="4145" y="935"/>
                    <a:pt x="4087" y="210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" name="Google Shape;650;p2"/>
            <p:cNvSpPr/>
            <p:nvPr/>
          </p:nvSpPr>
          <p:spPr>
            <a:xfrm>
              <a:off x="1653200" y="1932325"/>
              <a:ext cx="102175" cy="103625"/>
            </a:xfrm>
            <a:custGeom>
              <a:avLst/>
              <a:gdLst/>
              <a:ahLst/>
              <a:cxnLst/>
              <a:rect l="l" t="t" r="r" b="b"/>
              <a:pathLst>
                <a:path w="4087" h="4145" extrusionOk="0">
                  <a:moveTo>
                    <a:pt x="1985" y="4086"/>
                  </a:moveTo>
                  <a:cubicBezTo>
                    <a:pt x="818" y="4086"/>
                    <a:pt x="0" y="3152"/>
                    <a:pt x="0" y="1985"/>
                  </a:cubicBezTo>
                  <a:cubicBezTo>
                    <a:pt x="59" y="876"/>
                    <a:pt x="993" y="0"/>
                    <a:pt x="2160" y="58"/>
                  </a:cubicBezTo>
                  <a:cubicBezTo>
                    <a:pt x="3269" y="117"/>
                    <a:pt x="4086" y="992"/>
                    <a:pt x="4086" y="2160"/>
                  </a:cubicBezTo>
                  <a:cubicBezTo>
                    <a:pt x="4028" y="3269"/>
                    <a:pt x="3152" y="4144"/>
                    <a:pt x="1985" y="4144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" name="Google Shape;651;p2"/>
            <p:cNvSpPr/>
            <p:nvPr/>
          </p:nvSpPr>
          <p:spPr>
            <a:xfrm>
              <a:off x="6067475" y="2673625"/>
              <a:ext cx="100700" cy="100700"/>
            </a:xfrm>
            <a:custGeom>
              <a:avLst/>
              <a:gdLst/>
              <a:ahLst/>
              <a:cxnLst/>
              <a:rect l="l" t="t" r="r" b="b"/>
              <a:pathLst>
                <a:path w="4028" h="4028" extrusionOk="0">
                  <a:moveTo>
                    <a:pt x="2043" y="4028"/>
                  </a:moveTo>
                  <a:cubicBezTo>
                    <a:pt x="934" y="4028"/>
                    <a:pt x="0" y="3152"/>
                    <a:pt x="0" y="2043"/>
                  </a:cubicBezTo>
                  <a:cubicBezTo>
                    <a:pt x="0" y="934"/>
                    <a:pt x="876" y="0"/>
                    <a:pt x="2043" y="59"/>
                  </a:cubicBezTo>
                  <a:cubicBezTo>
                    <a:pt x="3152" y="59"/>
                    <a:pt x="4028" y="934"/>
                    <a:pt x="4028" y="2043"/>
                  </a:cubicBezTo>
                  <a:cubicBezTo>
                    <a:pt x="4028" y="3152"/>
                    <a:pt x="3152" y="4028"/>
                    <a:pt x="2043" y="4028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" name="Google Shape;652;p2"/>
            <p:cNvSpPr/>
            <p:nvPr/>
          </p:nvSpPr>
          <p:spPr>
            <a:xfrm>
              <a:off x="5088300" y="4636325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876" y="4028"/>
                    <a:pt x="1" y="3153"/>
                    <a:pt x="1" y="1985"/>
                  </a:cubicBezTo>
                  <a:cubicBezTo>
                    <a:pt x="1" y="876"/>
                    <a:pt x="876" y="1"/>
                    <a:pt x="1985" y="1"/>
                  </a:cubicBezTo>
                  <a:cubicBezTo>
                    <a:pt x="3153" y="1"/>
                    <a:pt x="4028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" name="Google Shape;653;p2"/>
            <p:cNvSpPr/>
            <p:nvPr/>
          </p:nvSpPr>
          <p:spPr>
            <a:xfrm>
              <a:off x="1899825" y="1443475"/>
              <a:ext cx="102150" cy="102150"/>
            </a:xfrm>
            <a:custGeom>
              <a:avLst/>
              <a:gdLst/>
              <a:ahLst/>
              <a:cxnLst/>
              <a:rect l="l" t="t" r="r" b="b"/>
              <a:pathLst>
                <a:path w="4086" h="4086" extrusionOk="0">
                  <a:moveTo>
                    <a:pt x="2101" y="58"/>
                  </a:moveTo>
                  <a:cubicBezTo>
                    <a:pt x="3210" y="58"/>
                    <a:pt x="4086" y="992"/>
                    <a:pt x="4028" y="2101"/>
                  </a:cubicBezTo>
                  <a:cubicBezTo>
                    <a:pt x="4028" y="3210"/>
                    <a:pt x="3094" y="4086"/>
                    <a:pt x="1926" y="4086"/>
                  </a:cubicBezTo>
                  <a:cubicBezTo>
                    <a:pt x="817" y="4028"/>
                    <a:pt x="0" y="3094"/>
                    <a:pt x="58" y="1985"/>
                  </a:cubicBezTo>
                  <a:cubicBezTo>
                    <a:pt x="58" y="876"/>
                    <a:pt x="992" y="0"/>
                    <a:pt x="2101" y="58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" name="Google Shape;654;p2"/>
            <p:cNvSpPr/>
            <p:nvPr/>
          </p:nvSpPr>
          <p:spPr>
            <a:xfrm>
              <a:off x="6066000" y="2917325"/>
              <a:ext cx="102175" cy="100700"/>
            </a:xfrm>
            <a:custGeom>
              <a:avLst/>
              <a:gdLst/>
              <a:ahLst/>
              <a:cxnLst/>
              <a:rect l="l" t="t" r="r" b="b"/>
              <a:pathLst>
                <a:path w="4087" h="4028" extrusionOk="0">
                  <a:moveTo>
                    <a:pt x="4028" y="2043"/>
                  </a:moveTo>
                  <a:cubicBezTo>
                    <a:pt x="4028" y="3094"/>
                    <a:pt x="3094" y="4028"/>
                    <a:pt x="1985" y="3969"/>
                  </a:cubicBezTo>
                  <a:cubicBezTo>
                    <a:pt x="935" y="3969"/>
                    <a:pt x="1" y="3035"/>
                    <a:pt x="59" y="1926"/>
                  </a:cubicBezTo>
                  <a:cubicBezTo>
                    <a:pt x="118" y="876"/>
                    <a:pt x="993" y="0"/>
                    <a:pt x="2044" y="0"/>
                  </a:cubicBezTo>
                  <a:cubicBezTo>
                    <a:pt x="3153" y="0"/>
                    <a:pt x="4087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" name="Google Shape;655;p2"/>
            <p:cNvSpPr/>
            <p:nvPr/>
          </p:nvSpPr>
          <p:spPr>
            <a:xfrm>
              <a:off x="2878975" y="4878575"/>
              <a:ext cx="100725" cy="100700"/>
            </a:xfrm>
            <a:custGeom>
              <a:avLst/>
              <a:gdLst/>
              <a:ahLst/>
              <a:cxnLst/>
              <a:rect l="l" t="t" r="r" b="b"/>
              <a:pathLst>
                <a:path w="4029" h="4028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935" y="4028"/>
                    <a:pt x="1" y="3094"/>
                    <a:pt x="59" y="1985"/>
                  </a:cubicBezTo>
                  <a:cubicBezTo>
                    <a:pt x="59" y="934"/>
                    <a:pt x="935" y="58"/>
                    <a:pt x="1985" y="0"/>
                  </a:cubicBezTo>
                  <a:cubicBezTo>
                    <a:pt x="3094" y="0"/>
                    <a:pt x="4028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" name="Google Shape;656;p2"/>
            <p:cNvSpPr/>
            <p:nvPr/>
          </p:nvSpPr>
          <p:spPr>
            <a:xfrm>
              <a:off x="3862525" y="465750"/>
              <a:ext cx="100700" cy="100725"/>
            </a:xfrm>
            <a:custGeom>
              <a:avLst/>
              <a:gdLst/>
              <a:ahLst/>
              <a:cxnLst/>
              <a:rect l="l" t="t" r="r" b="b"/>
              <a:pathLst>
                <a:path w="4028" h="4029" extrusionOk="0">
                  <a:moveTo>
                    <a:pt x="4028" y="1985"/>
                  </a:moveTo>
                  <a:cubicBezTo>
                    <a:pt x="4028" y="3094"/>
                    <a:pt x="3094" y="4028"/>
                    <a:pt x="1985" y="3970"/>
                  </a:cubicBezTo>
                  <a:cubicBezTo>
                    <a:pt x="934" y="3970"/>
                    <a:pt x="0" y="3094"/>
                    <a:pt x="0" y="1985"/>
                  </a:cubicBezTo>
                  <a:cubicBezTo>
                    <a:pt x="0" y="935"/>
                    <a:pt x="934" y="1"/>
                    <a:pt x="1985" y="1"/>
                  </a:cubicBezTo>
                  <a:cubicBezTo>
                    <a:pt x="3036" y="1"/>
                    <a:pt x="3970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" name="Google Shape;657;p2"/>
            <p:cNvSpPr/>
            <p:nvPr/>
          </p:nvSpPr>
          <p:spPr>
            <a:xfrm>
              <a:off x="3615900" y="465750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2044" y="4028"/>
                  </a:moveTo>
                  <a:cubicBezTo>
                    <a:pt x="935" y="4028"/>
                    <a:pt x="1" y="3094"/>
                    <a:pt x="1" y="2044"/>
                  </a:cubicBezTo>
                  <a:cubicBezTo>
                    <a:pt x="1" y="935"/>
                    <a:pt x="935" y="1"/>
                    <a:pt x="2044" y="1"/>
                  </a:cubicBezTo>
                  <a:cubicBezTo>
                    <a:pt x="3094" y="1"/>
                    <a:pt x="3970" y="876"/>
                    <a:pt x="4028" y="1985"/>
                  </a:cubicBezTo>
                  <a:cubicBezTo>
                    <a:pt x="4028" y="3036"/>
                    <a:pt x="3153" y="3970"/>
                    <a:pt x="2044" y="4028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" name="Google Shape;658;p2"/>
            <p:cNvSpPr/>
            <p:nvPr/>
          </p:nvSpPr>
          <p:spPr>
            <a:xfrm>
              <a:off x="2143500" y="4389725"/>
              <a:ext cx="100725" cy="99250"/>
            </a:xfrm>
            <a:custGeom>
              <a:avLst/>
              <a:gdLst/>
              <a:ahLst/>
              <a:cxnLst/>
              <a:rect l="l" t="t" r="r" b="b"/>
              <a:pathLst>
                <a:path w="4029" h="3970" extrusionOk="0">
                  <a:moveTo>
                    <a:pt x="3970" y="1985"/>
                  </a:moveTo>
                  <a:cubicBezTo>
                    <a:pt x="4028" y="3035"/>
                    <a:pt x="3095" y="3969"/>
                    <a:pt x="1986" y="3969"/>
                  </a:cubicBezTo>
                  <a:cubicBezTo>
                    <a:pt x="935" y="3969"/>
                    <a:pt x="59" y="3094"/>
                    <a:pt x="1" y="2043"/>
                  </a:cubicBezTo>
                  <a:cubicBezTo>
                    <a:pt x="1" y="934"/>
                    <a:pt x="935" y="0"/>
                    <a:pt x="1986" y="0"/>
                  </a:cubicBezTo>
                  <a:cubicBezTo>
                    <a:pt x="3036" y="0"/>
                    <a:pt x="3970" y="876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" name="Google Shape;659;p2"/>
            <p:cNvSpPr/>
            <p:nvPr/>
          </p:nvSpPr>
          <p:spPr>
            <a:xfrm>
              <a:off x="1654650" y="3652775"/>
              <a:ext cx="99250" cy="100725"/>
            </a:xfrm>
            <a:custGeom>
              <a:avLst/>
              <a:gdLst/>
              <a:ahLst/>
              <a:cxnLst/>
              <a:rect l="l" t="t" r="r" b="b"/>
              <a:pathLst>
                <a:path w="3970" h="4029" extrusionOk="0">
                  <a:moveTo>
                    <a:pt x="1985" y="59"/>
                  </a:moveTo>
                  <a:cubicBezTo>
                    <a:pt x="3036" y="1"/>
                    <a:pt x="3970" y="935"/>
                    <a:pt x="3970" y="2044"/>
                  </a:cubicBezTo>
                  <a:cubicBezTo>
                    <a:pt x="3970" y="3095"/>
                    <a:pt x="3094" y="4028"/>
                    <a:pt x="1985" y="4028"/>
                  </a:cubicBezTo>
                  <a:cubicBezTo>
                    <a:pt x="935" y="4028"/>
                    <a:pt x="1" y="3095"/>
                    <a:pt x="1" y="1986"/>
                  </a:cubicBezTo>
                  <a:cubicBezTo>
                    <a:pt x="1" y="935"/>
                    <a:pt x="876" y="59"/>
                    <a:pt x="1985" y="5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" name="Google Shape;660;p2"/>
            <p:cNvSpPr/>
            <p:nvPr/>
          </p:nvSpPr>
          <p:spPr>
            <a:xfrm>
              <a:off x="6067475" y="2428475"/>
              <a:ext cx="99250" cy="99250"/>
            </a:xfrm>
            <a:custGeom>
              <a:avLst/>
              <a:gdLst/>
              <a:ahLst/>
              <a:cxnLst/>
              <a:rect l="l" t="t" r="r" b="b"/>
              <a:pathLst>
                <a:path w="3970" h="3970" extrusionOk="0">
                  <a:moveTo>
                    <a:pt x="1985" y="0"/>
                  </a:moveTo>
                  <a:cubicBezTo>
                    <a:pt x="3035" y="0"/>
                    <a:pt x="3911" y="876"/>
                    <a:pt x="3969" y="1926"/>
                  </a:cubicBezTo>
                  <a:cubicBezTo>
                    <a:pt x="3969" y="2977"/>
                    <a:pt x="3094" y="3911"/>
                    <a:pt x="2043" y="3911"/>
                  </a:cubicBezTo>
                  <a:cubicBezTo>
                    <a:pt x="992" y="3969"/>
                    <a:pt x="59" y="3035"/>
                    <a:pt x="59" y="1985"/>
                  </a:cubicBezTo>
                  <a:cubicBezTo>
                    <a:pt x="0" y="934"/>
                    <a:pt x="934" y="58"/>
                    <a:pt x="1985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" name="Google Shape;661;p2"/>
            <p:cNvSpPr/>
            <p:nvPr/>
          </p:nvSpPr>
          <p:spPr>
            <a:xfrm>
              <a:off x="4841675" y="709450"/>
              <a:ext cx="99275" cy="99250"/>
            </a:xfrm>
            <a:custGeom>
              <a:avLst/>
              <a:gdLst/>
              <a:ahLst/>
              <a:cxnLst/>
              <a:rect l="l" t="t" r="r" b="b"/>
              <a:pathLst>
                <a:path w="3971" h="3970" extrusionOk="0">
                  <a:moveTo>
                    <a:pt x="3970" y="1985"/>
                  </a:moveTo>
                  <a:cubicBezTo>
                    <a:pt x="3970" y="3036"/>
                    <a:pt x="3036" y="3970"/>
                    <a:pt x="1986" y="3970"/>
                  </a:cubicBezTo>
                  <a:cubicBezTo>
                    <a:pt x="935" y="3911"/>
                    <a:pt x="1" y="2978"/>
                    <a:pt x="59" y="1927"/>
                  </a:cubicBezTo>
                  <a:cubicBezTo>
                    <a:pt x="59" y="876"/>
                    <a:pt x="993" y="1"/>
                    <a:pt x="2044" y="1"/>
                  </a:cubicBezTo>
                  <a:cubicBezTo>
                    <a:pt x="3095" y="1"/>
                    <a:pt x="3970" y="935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" name="Google Shape;662;p2"/>
            <p:cNvSpPr/>
            <p:nvPr/>
          </p:nvSpPr>
          <p:spPr>
            <a:xfrm>
              <a:off x="5825225" y="1691525"/>
              <a:ext cx="99250" cy="99275"/>
            </a:xfrm>
            <a:custGeom>
              <a:avLst/>
              <a:gdLst/>
              <a:ahLst/>
              <a:cxnLst/>
              <a:rect l="l" t="t" r="r" b="b"/>
              <a:pathLst>
                <a:path w="3970" h="3971" extrusionOk="0">
                  <a:moveTo>
                    <a:pt x="1985" y="3970"/>
                  </a:moveTo>
                  <a:cubicBezTo>
                    <a:pt x="876" y="3970"/>
                    <a:pt x="1" y="3036"/>
                    <a:pt x="1" y="1986"/>
                  </a:cubicBezTo>
                  <a:cubicBezTo>
                    <a:pt x="1" y="935"/>
                    <a:pt x="935" y="1"/>
                    <a:pt x="1985" y="59"/>
                  </a:cubicBezTo>
                  <a:cubicBezTo>
                    <a:pt x="3036" y="59"/>
                    <a:pt x="3970" y="993"/>
                    <a:pt x="3970" y="2044"/>
                  </a:cubicBezTo>
                  <a:cubicBezTo>
                    <a:pt x="3911" y="3095"/>
                    <a:pt x="3036" y="3970"/>
                    <a:pt x="1985" y="397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" name="Google Shape;663;p2"/>
            <p:cNvSpPr/>
            <p:nvPr/>
          </p:nvSpPr>
          <p:spPr>
            <a:xfrm>
              <a:off x="4106225" y="465750"/>
              <a:ext cx="97800" cy="99250"/>
            </a:xfrm>
            <a:custGeom>
              <a:avLst/>
              <a:gdLst/>
              <a:ahLst/>
              <a:cxnLst/>
              <a:rect l="l" t="t" r="r" b="b"/>
              <a:pathLst>
                <a:path w="3912" h="3970" extrusionOk="0">
                  <a:moveTo>
                    <a:pt x="3911" y="1985"/>
                  </a:moveTo>
                  <a:cubicBezTo>
                    <a:pt x="3911" y="3036"/>
                    <a:pt x="3035" y="3970"/>
                    <a:pt x="1985" y="3970"/>
                  </a:cubicBezTo>
                  <a:cubicBezTo>
                    <a:pt x="934" y="3970"/>
                    <a:pt x="0" y="3036"/>
                    <a:pt x="0" y="1985"/>
                  </a:cubicBezTo>
                  <a:cubicBezTo>
                    <a:pt x="0" y="935"/>
                    <a:pt x="876" y="59"/>
                    <a:pt x="1926" y="59"/>
                  </a:cubicBezTo>
                  <a:cubicBezTo>
                    <a:pt x="2977" y="1"/>
                    <a:pt x="3911" y="935"/>
                    <a:pt x="3911" y="1985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" name="Google Shape;664;p2"/>
            <p:cNvSpPr/>
            <p:nvPr/>
          </p:nvSpPr>
          <p:spPr>
            <a:xfrm>
              <a:off x="2393050" y="4634875"/>
              <a:ext cx="94875" cy="96325"/>
            </a:xfrm>
            <a:custGeom>
              <a:avLst/>
              <a:gdLst/>
              <a:ahLst/>
              <a:cxnLst/>
              <a:rect l="l" t="t" r="r" b="b"/>
              <a:pathLst>
                <a:path w="3795" h="3853" extrusionOk="0">
                  <a:moveTo>
                    <a:pt x="3794" y="1868"/>
                  </a:moveTo>
                  <a:cubicBezTo>
                    <a:pt x="3794" y="2977"/>
                    <a:pt x="2977" y="3794"/>
                    <a:pt x="1926" y="3794"/>
                  </a:cubicBezTo>
                  <a:cubicBezTo>
                    <a:pt x="817" y="3853"/>
                    <a:pt x="0" y="2977"/>
                    <a:pt x="0" y="1868"/>
                  </a:cubicBezTo>
                  <a:cubicBezTo>
                    <a:pt x="0" y="817"/>
                    <a:pt x="817" y="0"/>
                    <a:pt x="1926" y="0"/>
                  </a:cubicBezTo>
                  <a:cubicBezTo>
                    <a:pt x="2977" y="0"/>
                    <a:pt x="3794" y="817"/>
                    <a:pt x="3794" y="1868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" name="Google Shape;665;p2"/>
            <p:cNvSpPr/>
            <p:nvPr/>
          </p:nvSpPr>
          <p:spPr>
            <a:xfrm>
              <a:off x="6068925" y="3165400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3853" y="1985"/>
                  </a:moveTo>
                  <a:cubicBezTo>
                    <a:pt x="3853" y="3035"/>
                    <a:pt x="2977" y="3853"/>
                    <a:pt x="1927" y="3853"/>
                  </a:cubicBezTo>
                  <a:cubicBezTo>
                    <a:pt x="818" y="3853"/>
                    <a:pt x="1" y="2977"/>
                    <a:pt x="59" y="1868"/>
                  </a:cubicBezTo>
                  <a:cubicBezTo>
                    <a:pt x="59" y="817"/>
                    <a:pt x="934" y="0"/>
                    <a:pt x="1985" y="0"/>
                  </a:cubicBezTo>
                  <a:cubicBezTo>
                    <a:pt x="3036" y="59"/>
                    <a:pt x="3853" y="934"/>
                    <a:pt x="3853" y="1985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" name="Google Shape;666;p2"/>
            <p:cNvSpPr/>
            <p:nvPr/>
          </p:nvSpPr>
          <p:spPr>
            <a:xfrm>
              <a:off x="3370750" y="467225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1868" y="3853"/>
                  </a:moveTo>
                  <a:cubicBezTo>
                    <a:pt x="818" y="3794"/>
                    <a:pt x="0" y="2977"/>
                    <a:pt x="59" y="1868"/>
                  </a:cubicBezTo>
                  <a:cubicBezTo>
                    <a:pt x="59" y="817"/>
                    <a:pt x="934" y="0"/>
                    <a:pt x="1985" y="59"/>
                  </a:cubicBezTo>
                  <a:cubicBezTo>
                    <a:pt x="3094" y="59"/>
                    <a:pt x="3853" y="934"/>
                    <a:pt x="3853" y="1985"/>
                  </a:cubicBezTo>
                  <a:cubicBezTo>
                    <a:pt x="3795" y="3094"/>
                    <a:pt x="2977" y="3853"/>
                    <a:pt x="1868" y="3853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" name="Google Shape;667;p2"/>
            <p:cNvSpPr/>
            <p:nvPr/>
          </p:nvSpPr>
          <p:spPr>
            <a:xfrm>
              <a:off x="5828150" y="3902325"/>
              <a:ext cx="93425" cy="94875"/>
            </a:xfrm>
            <a:custGeom>
              <a:avLst/>
              <a:gdLst/>
              <a:ahLst/>
              <a:cxnLst/>
              <a:rect l="l" t="t" r="r" b="b"/>
              <a:pathLst>
                <a:path w="3737" h="3795" extrusionOk="0">
                  <a:moveTo>
                    <a:pt x="3736" y="1926"/>
                  </a:moveTo>
                  <a:cubicBezTo>
                    <a:pt x="3736" y="3036"/>
                    <a:pt x="2861" y="3794"/>
                    <a:pt x="1810" y="3794"/>
                  </a:cubicBezTo>
                  <a:cubicBezTo>
                    <a:pt x="759" y="3736"/>
                    <a:pt x="0" y="2919"/>
                    <a:pt x="0" y="1926"/>
                  </a:cubicBezTo>
                  <a:cubicBezTo>
                    <a:pt x="0" y="817"/>
                    <a:pt x="876" y="0"/>
                    <a:pt x="1927" y="59"/>
                  </a:cubicBezTo>
                  <a:cubicBezTo>
                    <a:pt x="2977" y="59"/>
                    <a:pt x="3736" y="876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" name="Google Shape;668;p2"/>
            <p:cNvSpPr/>
            <p:nvPr/>
          </p:nvSpPr>
          <p:spPr>
            <a:xfrm>
              <a:off x="1899825" y="4146025"/>
              <a:ext cx="94875" cy="94875"/>
            </a:xfrm>
            <a:custGeom>
              <a:avLst/>
              <a:gdLst/>
              <a:ahLst/>
              <a:cxnLst/>
              <a:rect l="l" t="t" r="r" b="b"/>
              <a:pathLst>
                <a:path w="3795" h="3795" extrusionOk="0">
                  <a:moveTo>
                    <a:pt x="3794" y="1926"/>
                  </a:moveTo>
                  <a:cubicBezTo>
                    <a:pt x="3736" y="2977"/>
                    <a:pt x="2919" y="3794"/>
                    <a:pt x="1810" y="3794"/>
                  </a:cubicBezTo>
                  <a:cubicBezTo>
                    <a:pt x="759" y="3736"/>
                    <a:pt x="0" y="2919"/>
                    <a:pt x="0" y="1810"/>
                  </a:cubicBezTo>
                  <a:cubicBezTo>
                    <a:pt x="58" y="759"/>
                    <a:pt x="876" y="0"/>
                    <a:pt x="1868" y="0"/>
                  </a:cubicBezTo>
                  <a:cubicBezTo>
                    <a:pt x="2977" y="0"/>
                    <a:pt x="3794" y="817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" name="Google Shape;669;p2"/>
            <p:cNvSpPr/>
            <p:nvPr/>
          </p:nvSpPr>
          <p:spPr>
            <a:xfrm>
              <a:off x="2639650" y="712375"/>
              <a:ext cx="94875" cy="93425"/>
            </a:xfrm>
            <a:custGeom>
              <a:avLst/>
              <a:gdLst/>
              <a:ahLst/>
              <a:cxnLst/>
              <a:rect l="l" t="t" r="r" b="b"/>
              <a:pathLst>
                <a:path w="3795" h="3737" extrusionOk="0">
                  <a:moveTo>
                    <a:pt x="1927" y="3736"/>
                  </a:moveTo>
                  <a:cubicBezTo>
                    <a:pt x="876" y="3736"/>
                    <a:pt x="59" y="2919"/>
                    <a:pt x="59" y="1868"/>
                  </a:cubicBezTo>
                  <a:cubicBezTo>
                    <a:pt x="1" y="818"/>
                    <a:pt x="818" y="0"/>
                    <a:pt x="1869" y="0"/>
                  </a:cubicBezTo>
                  <a:cubicBezTo>
                    <a:pt x="2919" y="0"/>
                    <a:pt x="3737" y="818"/>
                    <a:pt x="3737" y="1810"/>
                  </a:cubicBezTo>
                  <a:cubicBezTo>
                    <a:pt x="3795" y="2861"/>
                    <a:pt x="2978" y="3678"/>
                    <a:pt x="1927" y="3736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" name="Google Shape;670;p2"/>
            <p:cNvSpPr/>
            <p:nvPr/>
          </p:nvSpPr>
          <p:spPr>
            <a:xfrm>
              <a:off x="6070375" y="2184775"/>
              <a:ext cx="93425" cy="91950"/>
            </a:xfrm>
            <a:custGeom>
              <a:avLst/>
              <a:gdLst/>
              <a:ahLst/>
              <a:cxnLst/>
              <a:rect l="l" t="t" r="r" b="b"/>
              <a:pathLst>
                <a:path w="3737" h="3678" extrusionOk="0">
                  <a:moveTo>
                    <a:pt x="3737" y="1868"/>
                  </a:moveTo>
                  <a:cubicBezTo>
                    <a:pt x="3737" y="2860"/>
                    <a:pt x="2861" y="3678"/>
                    <a:pt x="1869" y="3678"/>
                  </a:cubicBezTo>
                  <a:cubicBezTo>
                    <a:pt x="876" y="3678"/>
                    <a:pt x="1" y="2802"/>
                    <a:pt x="59" y="1810"/>
                  </a:cubicBezTo>
                  <a:cubicBezTo>
                    <a:pt x="59" y="817"/>
                    <a:pt x="935" y="0"/>
                    <a:pt x="1927" y="0"/>
                  </a:cubicBezTo>
                  <a:cubicBezTo>
                    <a:pt x="2919" y="59"/>
                    <a:pt x="3737" y="876"/>
                    <a:pt x="3737" y="1868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" name="Google Shape;671;p2"/>
            <p:cNvSpPr/>
            <p:nvPr/>
          </p:nvSpPr>
          <p:spPr>
            <a:xfrm>
              <a:off x="3862525" y="5129550"/>
              <a:ext cx="91950" cy="91975"/>
            </a:xfrm>
            <a:custGeom>
              <a:avLst/>
              <a:gdLst/>
              <a:ahLst/>
              <a:cxnLst/>
              <a:rect l="l" t="t" r="r" b="b"/>
              <a:pathLst>
                <a:path w="3678" h="3679" extrusionOk="0">
                  <a:moveTo>
                    <a:pt x="3678" y="1869"/>
                  </a:moveTo>
                  <a:cubicBezTo>
                    <a:pt x="3678" y="2861"/>
                    <a:pt x="2860" y="3678"/>
                    <a:pt x="1868" y="3678"/>
                  </a:cubicBezTo>
                  <a:cubicBezTo>
                    <a:pt x="876" y="3678"/>
                    <a:pt x="0" y="2803"/>
                    <a:pt x="0" y="1810"/>
                  </a:cubicBezTo>
                  <a:cubicBezTo>
                    <a:pt x="59" y="818"/>
                    <a:pt x="934" y="1"/>
                    <a:pt x="1868" y="59"/>
                  </a:cubicBezTo>
                  <a:cubicBezTo>
                    <a:pt x="2860" y="59"/>
                    <a:pt x="3678" y="876"/>
                    <a:pt x="3678" y="186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" name="Google Shape;672;p2"/>
            <p:cNvSpPr/>
            <p:nvPr/>
          </p:nvSpPr>
          <p:spPr>
            <a:xfrm>
              <a:off x="4357200" y="470125"/>
              <a:ext cx="91975" cy="91975"/>
            </a:xfrm>
            <a:custGeom>
              <a:avLst/>
              <a:gdLst/>
              <a:ahLst/>
              <a:cxnLst/>
              <a:rect l="l" t="t" r="r" b="b"/>
              <a:pathLst>
                <a:path w="3679" h="3679" extrusionOk="0">
                  <a:moveTo>
                    <a:pt x="3620" y="1810"/>
                  </a:moveTo>
                  <a:cubicBezTo>
                    <a:pt x="3678" y="2744"/>
                    <a:pt x="2861" y="3620"/>
                    <a:pt x="1869" y="3678"/>
                  </a:cubicBezTo>
                  <a:cubicBezTo>
                    <a:pt x="876" y="3678"/>
                    <a:pt x="1" y="2803"/>
                    <a:pt x="1" y="1810"/>
                  </a:cubicBezTo>
                  <a:cubicBezTo>
                    <a:pt x="1" y="876"/>
                    <a:pt x="818" y="1"/>
                    <a:pt x="1810" y="1"/>
                  </a:cubicBezTo>
                  <a:cubicBezTo>
                    <a:pt x="2744" y="1"/>
                    <a:pt x="3620" y="818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" name="Google Shape;673;p2"/>
            <p:cNvSpPr/>
            <p:nvPr/>
          </p:nvSpPr>
          <p:spPr>
            <a:xfrm>
              <a:off x="3620275" y="5131025"/>
              <a:ext cx="91975" cy="90500"/>
            </a:xfrm>
            <a:custGeom>
              <a:avLst/>
              <a:gdLst/>
              <a:ahLst/>
              <a:cxnLst/>
              <a:rect l="l" t="t" r="r" b="b"/>
              <a:pathLst>
                <a:path w="3679" h="3620" extrusionOk="0">
                  <a:moveTo>
                    <a:pt x="1869" y="3619"/>
                  </a:moveTo>
                  <a:cubicBezTo>
                    <a:pt x="876" y="3619"/>
                    <a:pt x="1" y="2744"/>
                    <a:pt x="1" y="1810"/>
                  </a:cubicBezTo>
                  <a:cubicBezTo>
                    <a:pt x="1" y="817"/>
                    <a:pt x="876" y="0"/>
                    <a:pt x="1869" y="0"/>
                  </a:cubicBezTo>
                  <a:cubicBezTo>
                    <a:pt x="2803" y="0"/>
                    <a:pt x="3620" y="817"/>
                    <a:pt x="3620" y="1751"/>
                  </a:cubicBezTo>
                  <a:cubicBezTo>
                    <a:pt x="3678" y="2744"/>
                    <a:pt x="2803" y="3619"/>
                    <a:pt x="1869" y="361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" name="Google Shape;674;p2"/>
            <p:cNvSpPr/>
            <p:nvPr/>
          </p:nvSpPr>
          <p:spPr>
            <a:xfrm>
              <a:off x="1412425" y="2921700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19" y="1810"/>
                  </a:moveTo>
                  <a:cubicBezTo>
                    <a:pt x="3619" y="2802"/>
                    <a:pt x="2802" y="3619"/>
                    <a:pt x="1810" y="3619"/>
                  </a:cubicBezTo>
                  <a:cubicBezTo>
                    <a:pt x="818" y="3619"/>
                    <a:pt x="0" y="2802"/>
                    <a:pt x="0" y="1810"/>
                  </a:cubicBezTo>
                  <a:cubicBezTo>
                    <a:pt x="0" y="876"/>
                    <a:pt x="818" y="59"/>
                    <a:pt x="1751" y="0"/>
                  </a:cubicBezTo>
                  <a:cubicBezTo>
                    <a:pt x="2744" y="0"/>
                    <a:pt x="3561" y="817"/>
                    <a:pt x="3619" y="181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" name="Google Shape;675;p2"/>
            <p:cNvSpPr/>
            <p:nvPr/>
          </p:nvSpPr>
          <p:spPr>
            <a:xfrm>
              <a:off x="4846075" y="4884400"/>
              <a:ext cx="91950" cy="90500"/>
            </a:xfrm>
            <a:custGeom>
              <a:avLst/>
              <a:gdLst/>
              <a:ahLst/>
              <a:cxnLst/>
              <a:rect l="l" t="t" r="r" b="b"/>
              <a:pathLst>
                <a:path w="3678" h="3620" extrusionOk="0">
                  <a:moveTo>
                    <a:pt x="1868" y="1"/>
                  </a:moveTo>
                  <a:cubicBezTo>
                    <a:pt x="2802" y="1"/>
                    <a:pt x="3677" y="876"/>
                    <a:pt x="3619" y="1810"/>
                  </a:cubicBezTo>
                  <a:cubicBezTo>
                    <a:pt x="3619" y="2802"/>
                    <a:pt x="2743" y="3620"/>
                    <a:pt x="1751" y="3620"/>
                  </a:cubicBezTo>
                  <a:cubicBezTo>
                    <a:pt x="817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" name="Google Shape;676;p2"/>
            <p:cNvSpPr/>
            <p:nvPr/>
          </p:nvSpPr>
          <p:spPr>
            <a:xfrm>
              <a:off x="1659025" y="1695925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20" y="1810"/>
                  </a:moveTo>
                  <a:cubicBezTo>
                    <a:pt x="3620" y="2802"/>
                    <a:pt x="2803" y="3619"/>
                    <a:pt x="1810" y="3619"/>
                  </a:cubicBezTo>
                  <a:cubicBezTo>
                    <a:pt x="818" y="3619"/>
                    <a:pt x="1" y="2802"/>
                    <a:pt x="1" y="1810"/>
                  </a:cubicBezTo>
                  <a:cubicBezTo>
                    <a:pt x="1" y="876"/>
                    <a:pt x="818" y="58"/>
                    <a:pt x="1752" y="0"/>
                  </a:cubicBezTo>
                  <a:cubicBezTo>
                    <a:pt x="2744" y="0"/>
                    <a:pt x="3562" y="817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" name="Google Shape;677;p2"/>
            <p:cNvSpPr/>
            <p:nvPr/>
          </p:nvSpPr>
          <p:spPr>
            <a:xfrm>
              <a:off x="1412425" y="2675075"/>
              <a:ext cx="90500" cy="91975"/>
            </a:xfrm>
            <a:custGeom>
              <a:avLst/>
              <a:gdLst/>
              <a:ahLst/>
              <a:cxnLst/>
              <a:rect l="l" t="t" r="r" b="b"/>
              <a:pathLst>
                <a:path w="3620" h="3679" extrusionOk="0">
                  <a:moveTo>
                    <a:pt x="1810" y="1"/>
                  </a:moveTo>
                  <a:cubicBezTo>
                    <a:pt x="2802" y="59"/>
                    <a:pt x="3619" y="935"/>
                    <a:pt x="3619" y="1869"/>
                  </a:cubicBezTo>
                  <a:cubicBezTo>
                    <a:pt x="3561" y="2861"/>
                    <a:pt x="2685" y="3678"/>
                    <a:pt x="1751" y="3620"/>
                  </a:cubicBezTo>
                  <a:cubicBezTo>
                    <a:pt x="759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" name="Google Shape;678;p2"/>
            <p:cNvSpPr/>
            <p:nvPr/>
          </p:nvSpPr>
          <p:spPr>
            <a:xfrm>
              <a:off x="5340750" y="9619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2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744"/>
                    <a:pt x="1" y="1752"/>
                  </a:cubicBezTo>
                  <a:cubicBezTo>
                    <a:pt x="1" y="760"/>
                    <a:pt x="759" y="1"/>
                    <a:pt x="1752" y="1"/>
                  </a:cubicBezTo>
                  <a:cubicBezTo>
                    <a:pt x="2744" y="1"/>
                    <a:pt x="3503" y="760"/>
                    <a:pt x="3503" y="175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" name="Google Shape;679;p2"/>
            <p:cNvSpPr/>
            <p:nvPr/>
          </p:nvSpPr>
          <p:spPr>
            <a:xfrm>
              <a:off x="5584450" y="120852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1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685"/>
                    <a:pt x="1" y="1751"/>
                  </a:cubicBezTo>
                  <a:cubicBezTo>
                    <a:pt x="1" y="759"/>
                    <a:pt x="759" y="0"/>
                    <a:pt x="1752" y="0"/>
                  </a:cubicBezTo>
                  <a:cubicBezTo>
                    <a:pt x="2744" y="0"/>
                    <a:pt x="3503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" name="Google Shape;680;p2"/>
            <p:cNvSpPr/>
            <p:nvPr/>
          </p:nvSpPr>
          <p:spPr>
            <a:xfrm>
              <a:off x="3132900" y="4716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2" y="1751"/>
                  </a:moveTo>
                  <a:cubicBezTo>
                    <a:pt x="3502" y="2744"/>
                    <a:pt x="2744" y="3503"/>
                    <a:pt x="1751" y="3503"/>
                  </a:cubicBezTo>
                  <a:cubicBezTo>
                    <a:pt x="759" y="3503"/>
                    <a:pt x="0" y="2744"/>
                    <a:pt x="0" y="1751"/>
                  </a:cubicBezTo>
                  <a:cubicBezTo>
                    <a:pt x="0" y="817"/>
                    <a:pt x="759" y="0"/>
                    <a:pt x="1751" y="0"/>
                  </a:cubicBezTo>
                  <a:cubicBezTo>
                    <a:pt x="2685" y="0"/>
                    <a:pt x="3502" y="759"/>
                    <a:pt x="3502" y="175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" name="Google Shape;681;p2"/>
            <p:cNvSpPr/>
            <p:nvPr/>
          </p:nvSpPr>
          <p:spPr>
            <a:xfrm>
              <a:off x="6073300" y="341347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1752" y="3502"/>
                  </a:moveTo>
                  <a:cubicBezTo>
                    <a:pt x="759" y="3502"/>
                    <a:pt x="1" y="2685"/>
                    <a:pt x="1" y="1751"/>
                  </a:cubicBezTo>
                  <a:cubicBezTo>
                    <a:pt x="1" y="759"/>
                    <a:pt x="818" y="0"/>
                    <a:pt x="1810" y="0"/>
                  </a:cubicBezTo>
                  <a:cubicBezTo>
                    <a:pt x="2744" y="0"/>
                    <a:pt x="3503" y="759"/>
                    <a:pt x="3503" y="1751"/>
                  </a:cubicBezTo>
                  <a:cubicBezTo>
                    <a:pt x="3503" y="2744"/>
                    <a:pt x="2744" y="3502"/>
                    <a:pt x="1752" y="350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" name="Google Shape;682;p2"/>
            <p:cNvSpPr/>
            <p:nvPr/>
          </p:nvSpPr>
          <p:spPr>
            <a:xfrm>
              <a:off x="1413875" y="2434300"/>
              <a:ext cx="87575" cy="86125"/>
            </a:xfrm>
            <a:custGeom>
              <a:avLst/>
              <a:gdLst/>
              <a:ahLst/>
              <a:cxnLst/>
              <a:rect l="l" t="t" r="r" b="b"/>
              <a:pathLst>
                <a:path w="3503" h="3445" extrusionOk="0">
                  <a:moveTo>
                    <a:pt x="1752" y="3444"/>
                  </a:moveTo>
                  <a:cubicBezTo>
                    <a:pt x="760" y="3444"/>
                    <a:pt x="1" y="2744"/>
                    <a:pt x="1" y="1752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744" y="1"/>
                    <a:pt x="3445" y="759"/>
                    <a:pt x="3503" y="1693"/>
                  </a:cubicBezTo>
                  <a:cubicBezTo>
                    <a:pt x="3503" y="2686"/>
                    <a:pt x="2744" y="3444"/>
                    <a:pt x="1752" y="3444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" name="Google Shape;683;p2"/>
            <p:cNvSpPr/>
            <p:nvPr/>
          </p:nvSpPr>
          <p:spPr>
            <a:xfrm>
              <a:off x="4112050" y="5131025"/>
              <a:ext cx="87575" cy="89025"/>
            </a:xfrm>
            <a:custGeom>
              <a:avLst/>
              <a:gdLst/>
              <a:ahLst/>
              <a:cxnLst/>
              <a:rect l="l" t="t" r="r" b="b"/>
              <a:pathLst>
                <a:path w="3503" h="3561" extrusionOk="0">
                  <a:moveTo>
                    <a:pt x="3503" y="1751"/>
                  </a:moveTo>
                  <a:cubicBezTo>
                    <a:pt x="3503" y="2744"/>
                    <a:pt x="2744" y="3561"/>
                    <a:pt x="1752" y="3561"/>
                  </a:cubicBezTo>
                  <a:cubicBezTo>
                    <a:pt x="760" y="3561"/>
                    <a:pt x="1" y="2802"/>
                    <a:pt x="1" y="1810"/>
                  </a:cubicBezTo>
                  <a:cubicBezTo>
                    <a:pt x="1" y="817"/>
                    <a:pt x="701" y="59"/>
                    <a:pt x="1693" y="59"/>
                  </a:cubicBezTo>
                  <a:cubicBezTo>
                    <a:pt x="2686" y="0"/>
                    <a:pt x="3445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" name="Google Shape;684;p2"/>
            <p:cNvSpPr/>
            <p:nvPr/>
          </p:nvSpPr>
          <p:spPr>
            <a:xfrm>
              <a:off x="1413875" y="317122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5"/>
                    <a:pt x="1693" y="3445"/>
                  </a:cubicBezTo>
                  <a:cubicBezTo>
                    <a:pt x="760" y="3386"/>
                    <a:pt x="1" y="2627"/>
                    <a:pt x="59" y="1693"/>
                  </a:cubicBezTo>
                  <a:cubicBezTo>
                    <a:pt x="59" y="759"/>
                    <a:pt x="818" y="1"/>
                    <a:pt x="1752" y="1"/>
                  </a:cubicBezTo>
                  <a:cubicBezTo>
                    <a:pt x="2744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" name="Google Shape;685;p2"/>
            <p:cNvSpPr/>
            <p:nvPr/>
          </p:nvSpPr>
          <p:spPr>
            <a:xfrm>
              <a:off x="3376575" y="513247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4"/>
                    <a:pt x="1752" y="3444"/>
                  </a:cubicBezTo>
                  <a:cubicBezTo>
                    <a:pt x="760" y="3444"/>
                    <a:pt x="1" y="2686"/>
                    <a:pt x="1" y="1693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686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" name="Google Shape;686;p2"/>
            <p:cNvSpPr/>
            <p:nvPr/>
          </p:nvSpPr>
          <p:spPr>
            <a:xfrm>
              <a:off x="2639650" y="4887325"/>
              <a:ext cx="86125" cy="84650"/>
            </a:xfrm>
            <a:custGeom>
              <a:avLst/>
              <a:gdLst/>
              <a:ahLst/>
              <a:cxnLst/>
              <a:rect l="l" t="t" r="r" b="b"/>
              <a:pathLst>
                <a:path w="3445" h="3386" extrusionOk="0">
                  <a:moveTo>
                    <a:pt x="3445" y="1693"/>
                  </a:moveTo>
                  <a:cubicBezTo>
                    <a:pt x="3445" y="2627"/>
                    <a:pt x="2628" y="3386"/>
                    <a:pt x="1694" y="3386"/>
                  </a:cubicBezTo>
                  <a:cubicBezTo>
                    <a:pt x="760" y="3327"/>
                    <a:pt x="1" y="2569"/>
                    <a:pt x="59" y="1635"/>
                  </a:cubicBezTo>
                  <a:cubicBezTo>
                    <a:pt x="59" y="701"/>
                    <a:pt x="818" y="0"/>
                    <a:pt x="1752" y="0"/>
                  </a:cubicBezTo>
                  <a:cubicBezTo>
                    <a:pt x="2686" y="0"/>
                    <a:pt x="3445" y="759"/>
                    <a:pt x="3445" y="1693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" name="Google Shape;687;p2"/>
            <p:cNvSpPr/>
            <p:nvPr/>
          </p:nvSpPr>
          <p:spPr>
            <a:xfrm>
              <a:off x="1661950" y="3903775"/>
              <a:ext cx="84675" cy="86125"/>
            </a:xfrm>
            <a:custGeom>
              <a:avLst/>
              <a:gdLst/>
              <a:ahLst/>
              <a:cxnLst/>
              <a:rect l="l" t="t" r="r" b="b"/>
              <a:pathLst>
                <a:path w="3387" h="3445" extrusionOk="0">
                  <a:moveTo>
                    <a:pt x="1693" y="1"/>
                  </a:moveTo>
                  <a:cubicBezTo>
                    <a:pt x="2627" y="1"/>
                    <a:pt x="3386" y="818"/>
                    <a:pt x="3386" y="1752"/>
                  </a:cubicBezTo>
                  <a:cubicBezTo>
                    <a:pt x="3386" y="2686"/>
                    <a:pt x="2569" y="3444"/>
                    <a:pt x="1635" y="3386"/>
                  </a:cubicBezTo>
                  <a:cubicBezTo>
                    <a:pt x="701" y="3386"/>
                    <a:pt x="1" y="2627"/>
                    <a:pt x="1" y="1693"/>
                  </a:cubicBezTo>
                  <a:cubicBezTo>
                    <a:pt x="1" y="759"/>
                    <a:pt x="759" y="1"/>
                    <a:pt x="1693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" name="Google Shape;688;p2"/>
            <p:cNvSpPr/>
            <p:nvPr/>
          </p:nvSpPr>
          <p:spPr>
            <a:xfrm>
              <a:off x="5587375" y="4398475"/>
              <a:ext cx="81725" cy="81725"/>
            </a:xfrm>
            <a:custGeom>
              <a:avLst/>
              <a:gdLst/>
              <a:ahLst/>
              <a:cxnLst/>
              <a:rect l="l" t="t" r="r" b="b"/>
              <a:pathLst>
                <a:path w="3269" h="3269" extrusionOk="0">
                  <a:moveTo>
                    <a:pt x="1635" y="3269"/>
                  </a:moveTo>
                  <a:cubicBezTo>
                    <a:pt x="701" y="3269"/>
                    <a:pt x="0" y="2510"/>
                    <a:pt x="0" y="1635"/>
                  </a:cubicBezTo>
                  <a:cubicBezTo>
                    <a:pt x="0" y="759"/>
                    <a:pt x="759" y="0"/>
                    <a:pt x="1693" y="0"/>
                  </a:cubicBezTo>
                  <a:cubicBezTo>
                    <a:pt x="2569" y="59"/>
                    <a:pt x="3269" y="817"/>
                    <a:pt x="3269" y="1693"/>
                  </a:cubicBezTo>
                  <a:cubicBezTo>
                    <a:pt x="3211" y="2569"/>
                    <a:pt x="2510" y="3269"/>
                    <a:pt x="1635" y="326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" name="Google Shape;689;p2"/>
            <p:cNvSpPr/>
            <p:nvPr/>
          </p:nvSpPr>
          <p:spPr>
            <a:xfrm>
              <a:off x="6076225" y="1948375"/>
              <a:ext cx="81750" cy="81725"/>
            </a:xfrm>
            <a:custGeom>
              <a:avLst/>
              <a:gdLst/>
              <a:ahLst/>
              <a:cxnLst/>
              <a:rect l="l" t="t" r="r" b="b"/>
              <a:pathLst>
                <a:path w="3270" h="3269" extrusionOk="0">
                  <a:moveTo>
                    <a:pt x="1693" y="3211"/>
                  </a:moveTo>
                  <a:cubicBezTo>
                    <a:pt x="818" y="3269"/>
                    <a:pt x="59" y="2510"/>
                    <a:pt x="0" y="1635"/>
                  </a:cubicBezTo>
                  <a:cubicBezTo>
                    <a:pt x="0" y="759"/>
                    <a:pt x="759" y="0"/>
                    <a:pt x="1635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452"/>
                    <a:pt x="2569" y="3211"/>
                    <a:pt x="1693" y="321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" name="Google Shape;690;p2"/>
            <p:cNvSpPr/>
            <p:nvPr/>
          </p:nvSpPr>
          <p:spPr>
            <a:xfrm>
              <a:off x="2152275" y="964825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3269" y="1635"/>
                  </a:moveTo>
                  <a:cubicBezTo>
                    <a:pt x="3269" y="2510"/>
                    <a:pt x="2568" y="3211"/>
                    <a:pt x="1693" y="3269"/>
                  </a:cubicBezTo>
                  <a:cubicBezTo>
                    <a:pt x="759" y="3269"/>
                    <a:pt x="0" y="2510"/>
                    <a:pt x="59" y="1577"/>
                  </a:cubicBezTo>
                  <a:cubicBezTo>
                    <a:pt x="59" y="701"/>
                    <a:pt x="817" y="0"/>
                    <a:pt x="1693" y="0"/>
                  </a:cubicBezTo>
                  <a:cubicBezTo>
                    <a:pt x="2568" y="0"/>
                    <a:pt x="3269" y="759"/>
                    <a:pt x="3269" y="1635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" name="Google Shape;691;p2"/>
            <p:cNvSpPr/>
            <p:nvPr/>
          </p:nvSpPr>
          <p:spPr>
            <a:xfrm>
              <a:off x="5833975" y="1453675"/>
              <a:ext cx="81750" cy="81750"/>
            </a:xfrm>
            <a:custGeom>
              <a:avLst/>
              <a:gdLst/>
              <a:ahLst/>
              <a:cxnLst/>
              <a:rect l="l" t="t" r="r" b="b"/>
              <a:pathLst>
                <a:path w="3270" h="3270" extrusionOk="0">
                  <a:moveTo>
                    <a:pt x="3270" y="1635"/>
                  </a:moveTo>
                  <a:cubicBezTo>
                    <a:pt x="3270" y="2511"/>
                    <a:pt x="2511" y="3269"/>
                    <a:pt x="1635" y="3269"/>
                  </a:cubicBezTo>
                  <a:cubicBezTo>
                    <a:pt x="760" y="3269"/>
                    <a:pt x="1" y="2511"/>
                    <a:pt x="1" y="1635"/>
                  </a:cubicBezTo>
                  <a:cubicBezTo>
                    <a:pt x="1" y="759"/>
                    <a:pt x="760" y="1"/>
                    <a:pt x="1635" y="1"/>
                  </a:cubicBezTo>
                  <a:cubicBezTo>
                    <a:pt x="2511" y="1"/>
                    <a:pt x="3211" y="759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" name="Google Shape;692;p2"/>
            <p:cNvSpPr/>
            <p:nvPr/>
          </p:nvSpPr>
          <p:spPr>
            <a:xfrm>
              <a:off x="4361600" y="5135400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1634" y="3269"/>
                  </a:moveTo>
                  <a:cubicBezTo>
                    <a:pt x="759" y="3269"/>
                    <a:pt x="58" y="2569"/>
                    <a:pt x="0" y="1693"/>
                  </a:cubicBezTo>
                  <a:cubicBezTo>
                    <a:pt x="0" y="759"/>
                    <a:pt x="700" y="0"/>
                    <a:pt x="1634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510"/>
                    <a:pt x="2510" y="3211"/>
                    <a:pt x="1634" y="321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" name="Google Shape;693;p2"/>
            <p:cNvSpPr/>
            <p:nvPr/>
          </p:nvSpPr>
          <p:spPr>
            <a:xfrm>
              <a:off x="3137275" y="5136850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3094"/>
                  </a:moveTo>
                  <a:cubicBezTo>
                    <a:pt x="701" y="3153"/>
                    <a:pt x="0" y="2452"/>
                    <a:pt x="0" y="1577"/>
                  </a:cubicBezTo>
                  <a:cubicBezTo>
                    <a:pt x="0" y="701"/>
                    <a:pt x="642" y="1"/>
                    <a:pt x="1518" y="1"/>
                  </a:cubicBezTo>
                  <a:cubicBezTo>
                    <a:pt x="2452" y="1"/>
                    <a:pt x="3094" y="643"/>
                    <a:pt x="3152" y="1518"/>
                  </a:cubicBezTo>
                  <a:cubicBezTo>
                    <a:pt x="3152" y="2394"/>
                    <a:pt x="2452" y="3094"/>
                    <a:pt x="1576" y="3094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" name="Google Shape;694;p2"/>
            <p:cNvSpPr/>
            <p:nvPr/>
          </p:nvSpPr>
          <p:spPr>
            <a:xfrm>
              <a:off x="1416800" y="2190600"/>
              <a:ext cx="80275" cy="80300"/>
            </a:xfrm>
            <a:custGeom>
              <a:avLst/>
              <a:gdLst/>
              <a:ahLst/>
              <a:cxnLst/>
              <a:rect l="l" t="t" r="r" b="b"/>
              <a:pathLst>
                <a:path w="3211" h="3212" extrusionOk="0">
                  <a:moveTo>
                    <a:pt x="1635" y="1"/>
                  </a:moveTo>
                  <a:cubicBezTo>
                    <a:pt x="2510" y="1"/>
                    <a:pt x="3211" y="701"/>
                    <a:pt x="3211" y="1635"/>
                  </a:cubicBezTo>
                  <a:cubicBezTo>
                    <a:pt x="3211" y="2511"/>
                    <a:pt x="2510" y="3211"/>
                    <a:pt x="1635" y="3211"/>
                  </a:cubicBezTo>
                  <a:cubicBezTo>
                    <a:pt x="759" y="3211"/>
                    <a:pt x="0" y="2511"/>
                    <a:pt x="0" y="1635"/>
                  </a:cubicBezTo>
                  <a:cubicBezTo>
                    <a:pt x="0" y="701"/>
                    <a:pt x="701" y="1"/>
                    <a:pt x="1635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" name="Google Shape;695;p2"/>
            <p:cNvSpPr/>
            <p:nvPr/>
          </p:nvSpPr>
          <p:spPr>
            <a:xfrm>
              <a:off x="5340750" y="4646550"/>
              <a:ext cx="80275" cy="80275"/>
            </a:xfrm>
            <a:custGeom>
              <a:avLst/>
              <a:gdLst/>
              <a:ahLst/>
              <a:cxnLst/>
              <a:rect l="l" t="t" r="r" b="b"/>
              <a:pathLst>
                <a:path w="3211" h="3211" extrusionOk="0">
                  <a:moveTo>
                    <a:pt x="3211" y="1635"/>
                  </a:moveTo>
                  <a:cubicBezTo>
                    <a:pt x="3211" y="2510"/>
                    <a:pt x="2511" y="3211"/>
                    <a:pt x="1635" y="3211"/>
                  </a:cubicBezTo>
                  <a:cubicBezTo>
                    <a:pt x="701" y="3211"/>
                    <a:pt x="1" y="2510"/>
                    <a:pt x="1" y="1576"/>
                  </a:cubicBezTo>
                  <a:cubicBezTo>
                    <a:pt x="1" y="701"/>
                    <a:pt x="759" y="0"/>
                    <a:pt x="1635" y="0"/>
                  </a:cubicBezTo>
                  <a:cubicBezTo>
                    <a:pt x="2511" y="0"/>
                    <a:pt x="3211" y="701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" name="Google Shape;696;p2"/>
            <p:cNvSpPr/>
            <p:nvPr/>
          </p:nvSpPr>
          <p:spPr>
            <a:xfrm>
              <a:off x="1911500" y="1208525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0"/>
                  </a:moveTo>
                  <a:cubicBezTo>
                    <a:pt x="2510" y="0"/>
                    <a:pt x="3152" y="701"/>
                    <a:pt x="3152" y="1635"/>
                  </a:cubicBezTo>
                  <a:cubicBezTo>
                    <a:pt x="3094" y="2510"/>
                    <a:pt x="2452" y="3152"/>
                    <a:pt x="1576" y="3152"/>
                  </a:cubicBezTo>
                  <a:cubicBezTo>
                    <a:pt x="642" y="3152"/>
                    <a:pt x="0" y="2452"/>
                    <a:pt x="0" y="1576"/>
                  </a:cubicBezTo>
                  <a:cubicBezTo>
                    <a:pt x="0" y="701"/>
                    <a:pt x="700" y="0"/>
                    <a:pt x="1576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" name="Google Shape;697;p2"/>
            <p:cNvSpPr/>
            <p:nvPr/>
          </p:nvSpPr>
          <p:spPr>
            <a:xfrm>
              <a:off x="4608200" y="475975"/>
              <a:ext cx="81750" cy="80275"/>
            </a:xfrm>
            <a:custGeom>
              <a:avLst/>
              <a:gdLst/>
              <a:ahLst/>
              <a:cxnLst/>
              <a:rect l="l" t="t" r="r" b="b"/>
              <a:pathLst>
                <a:path w="3270" h="3211" extrusionOk="0">
                  <a:moveTo>
                    <a:pt x="1693" y="0"/>
                  </a:moveTo>
                  <a:cubicBezTo>
                    <a:pt x="2569" y="0"/>
                    <a:pt x="3269" y="759"/>
                    <a:pt x="3269" y="1635"/>
                  </a:cubicBezTo>
                  <a:cubicBezTo>
                    <a:pt x="3211" y="2510"/>
                    <a:pt x="2511" y="3211"/>
                    <a:pt x="1577" y="3211"/>
                  </a:cubicBezTo>
                  <a:cubicBezTo>
                    <a:pt x="701" y="3152"/>
                    <a:pt x="1" y="2452"/>
                    <a:pt x="1" y="1576"/>
                  </a:cubicBezTo>
                  <a:cubicBezTo>
                    <a:pt x="59" y="642"/>
                    <a:pt x="759" y="0"/>
                    <a:pt x="1693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" name="Google Shape;698;p2"/>
            <p:cNvSpPr/>
            <p:nvPr/>
          </p:nvSpPr>
          <p:spPr>
            <a:xfrm>
              <a:off x="5098525" y="718200"/>
              <a:ext cx="80275" cy="81750"/>
            </a:xfrm>
            <a:custGeom>
              <a:avLst/>
              <a:gdLst/>
              <a:ahLst/>
              <a:cxnLst/>
              <a:rect l="l" t="t" r="r" b="b"/>
              <a:pathLst>
                <a:path w="3211" h="3270" extrusionOk="0">
                  <a:moveTo>
                    <a:pt x="1635" y="3211"/>
                  </a:moveTo>
                  <a:cubicBezTo>
                    <a:pt x="759" y="3270"/>
                    <a:pt x="0" y="2569"/>
                    <a:pt x="0" y="1635"/>
                  </a:cubicBezTo>
                  <a:cubicBezTo>
                    <a:pt x="0" y="760"/>
                    <a:pt x="701" y="59"/>
                    <a:pt x="1576" y="1"/>
                  </a:cubicBezTo>
                  <a:cubicBezTo>
                    <a:pt x="2452" y="1"/>
                    <a:pt x="3211" y="701"/>
                    <a:pt x="3211" y="1577"/>
                  </a:cubicBezTo>
                  <a:cubicBezTo>
                    <a:pt x="3211" y="2511"/>
                    <a:pt x="2510" y="3211"/>
                    <a:pt x="1635" y="321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" name="Google Shape;699;p2"/>
            <p:cNvSpPr/>
            <p:nvPr/>
          </p:nvSpPr>
          <p:spPr>
            <a:xfrm>
              <a:off x="6079150" y="3664450"/>
              <a:ext cx="77350" cy="77375"/>
            </a:xfrm>
            <a:custGeom>
              <a:avLst/>
              <a:gdLst/>
              <a:ahLst/>
              <a:cxnLst/>
              <a:rect l="l" t="t" r="r" b="b"/>
              <a:pathLst>
                <a:path w="3094" h="3095" extrusionOk="0">
                  <a:moveTo>
                    <a:pt x="3094" y="1519"/>
                  </a:moveTo>
                  <a:cubicBezTo>
                    <a:pt x="3094" y="2394"/>
                    <a:pt x="2393" y="3095"/>
                    <a:pt x="1576" y="3095"/>
                  </a:cubicBezTo>
                  <a:cubicBezTo>
                    <a:pt x="701" y="3095"/>
                    <a:pt x="0" y="2452"/>
                    <a:pt x="0" y="1577"/>
                  </a:cubicBezTo>
                  <a:cubicBezTo>
                    <a:pt x="0" y="701"/>
                    <a:pt x="642" y="59"/>
                    <a:pt x="1518" y="1"/>
                  </a:cubicBezTo>
                  <a:cubicBezTo>
                    <a:pt x="2335" y="1"/>
                    <a:pt x="3094" y="701"/>
                    <a:pt x="3094" y="151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" name="Google Shape;700;p2"/>
            <p:cNvSpPr/>
            <p:nvPr/>
          </p:nvSpPr>
          <p:spPr>
            <a:xfrm>
              <a:off x="1418250" y="3417850"/>
              <a:ext cx="78825" cy="77350"/>
            </a:xfrm>
            <a:custGeom>
              <a:avLst/>
              <a:gdLst/>
              <a:ahLst/>
              <a:cxnLst/>
              <a:rect l="l" t="t" r="r" b="b"/>
              <a:pathLst>
                <a:path w="3153" h="3094" extrusionOk="0">
                  <a:moveTo>
                    <a:pt x="1577" y="3094"/>
                  </a:moveTo>
                  <a:cubicBezTo>
                    <a:pt x="701" y="3094"/>
                    <a:pt x="1" y="2393"/>
                    <a:pt x="1" y="1576"/>
                  </a:cubicBezTo>
                  <a:cubicBezTo>
                    <a:pt x="1" y="701"/>
                    <a:pt x="760" y="0"/>
                    <a:pt x="1577" y="0"/>
                  </a:cubicBezTo>
                  <a:cubicBezTo>
                    <a:pt x="2452" y="59"/>
                    <a:pt x="3094" y="701"/>
                    <a:pt x="3094" y="1518"/>
                  </a:cubicBezTo>
                  <a:cubicBezTo>
                    <a:pt x="3153" y="2393"/>
                    <a:pt x="2452" y="3094"/>
                    <a:pt x="1577" y="3094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" name="Google Shape;701;p2"/>
            <p:cNvSpPr/>
            <p:nvPr/>
          </p:nvSpPr>
          <p:spPr>
            <a:xfrm>
              <a:off x="2890650" y="477425"/>
              <a:ext cx="77375" cy="77375"/>
            </a:xfrm>
            <a:custGeom>
              <a:avLst/>
              <a:gdLst/>
              <a:ahLst/>
              <a:cxnLst/>
              <a:rect l="l" t="t" r="r" b="b"/>
              <a:pathLst>
                <a:path w="3095" h="3095" extrusionOk="0">
                  <a:moveTo>
                    <a:pt x="3094" y="1518"/>
                  </a:moveTo>
                  <a:cubicBezTo>
                    <a:pt x="3094" y="2336"/>
                    <a:pt x="2452" y="3036"/>
                    <a:pt x="1577" y="3094"/>
                  </a:cubicBezTo>
                  <a:cubicBezTo>
                    <a:pt x="759" y="3094"/>
                    <a:pt x="1" y="2394"/>
                    <a:pt x="59" y="1518"/>
                  </a:cubicBezTo>
                  <a:cubicBezTo>
                    <a:pt x="59" y="701"/>
                    <a:pt x="759" y="1"/>
                    <a:pt x="1577" y="1"/>
                  </a:cubicBezTo>
                  <a:cubicBezTo>
                    <a:pt x="2394" y="1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" name="Google Shape;702;p2"/>
            <p:cNvSpPr/>
            <p:nvPr/>
          </p:nvSpPr>
          <p:spPr>
            <a:xfrm>
              <a:off x="5835450" y="4154775"/>
              <a:ext cx="77350" cy="77350"/>
            </a:xfrm>
            <a:custGeom>
              <a:avLst/>
              <a:gdLst/>
              <a:ahLst/>
              <a:cxnLst/>
              <a:rect l="l" t="t" r="r" b="b"/>
              <a:pathLst>
                <a:path w="3094" h="3094" extrusionOk="0">
                  <a:moveTo>
                    <a:pt x="3094" y="1518"/>
                  </a:moveTo>
                  <a:cubicBezTo>
                    <a:pt x="3094" y="2335"/>
                    <a:pt x="2335" y="3094"/>
                    <a:pt x="1518" y="3036"/>
                  </a:cubicBezTo>
                  <a:cubicBezTo>
                    <a:pt x="701" y="3036"/>
                    <a:pt x="0" y="2277"/>
                    <a:pt x="59" y="1460"/>
                  </a:cubicBezTo>
                  <a:cubicBezTo>
                    <a:pt x="59" y="701"/>
                    <a:pt x="759" y="0"/>
                    <a:pt x="1576" y="0"/>
                  </a:cubicBezTo>
                  <a:cubicBezTo>
                    <a:pt x="2393" y="0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" name="Google Shape;703;p2"/>
            <p:cNvSpPr/>
            <p:nvPr/>
          </p:nvSpPr>
          <p:spPr>
            <a:xfrm>
              <a:off x="2401800" y="719675"/>
              <a:ext cx="75900" cy="77350"/>
            </a:xfrm>
            <a:custGeom>
              <a:avLst/>
              <a:gdLst/>
              <a:ahLst/>
              <a:cxnLst/>
              <a:rect l="l" t="t" r="r" b="b"/>
              <a:pathLst>
                <a:path w="3036" h="3094" extrusionOk="0">
                  <a:moveTo>
                    <a:pt x="3036" y="1576"/>
                  </a:moveTo>
                  <a:cubicBezTo>
                    <a:pt x="3036" y="2393"/>
                    <a:pt x="2277" y="3094"/>
                    <a:pt x="1460" y="3036"/>
                  </a:cubicBezTo>
                  <a:cubicBezTo>
                    <a:pt x="643" y="3036"/>
                    <a:pt x="0" y="2277"/>
                    <a:pt x="59" y="1518"/>
                  </a:cubicBezTo>
                  <a:cubicBezTo>
                    <a:pt x="59" y="701"/>
                    <a:pt x="818" y="0"/>
                    <a:pt x="1635" y="59"/>
                  </a:cubicBezTo>
                  <a:cubicBezTo>
                    <a:pt x="2394" y="117"/>
                    <a:pt x="3036" y="817"/>
                    <a:pt x="3036" y="1576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" name="Google Shape;704;p2"/>
            <p:cNvSpPr/>
            <p:nvPr/>
          </p:nvSpPr>
          <p:spPr>
            <a:xfrm>
              <a:off x="2156650" y="4645075"/>
              <a:ext cx="74450" cy="74450"/>
            </a:xfrm>
            <a:custGeom>
              <a:avLst/>
              <a:gdLst/>
              <a:ahLst/>
              <a:cxnLst/>
              <a:rect l="l" t="t" r="r" b="b"/>
              <a:pathLst>
                <a:path w="2978" h="2978" extrusionOk="0">
                  <a:moveTo>
                    <a:pt x="2919" y="1518"/>
                  </a:moveTo>
                  <a:cubicBezTo>
                    <a:pt x="2919" y="2336"/>
                    <a:pt x="2277" y="2978"/>
                    <a:pt x="1460" y="2978"/>
                  </a:cubicBezTo>
                  <a:cubicBezTo>
                    <a:pt x="642" y="2978"/>
                    <a:pt x="0" y="2277"/>
                    <a:pt x="0" y="1460"/>
                  </a:cubicBezTo>
                  <a:cubicBezTo>
                    <a:pt x="59" y="701"/>
                    <a:pt x="701" y="1"/>
                    <a:pt x="1518" y="59"/>
                  </a:cubicBezTo>
                  <a:cubicBezTo>
                    <a:pt x="2335" y="59"/>
                    <a:pt x="2977" y="701"/>
                    <a:pt x="2919" y="1518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" name="Google Shape;705;p2"/>
            <p:cNvSpPr/>
            <p:nvPr/>
          </p:nvSpPr>
          <p:spPr>
            <a:xfrm>
              <a:off x="1910025" y="4402850"/>
              <a:ext cx="73000" cy="72975"/>
            </a:xfrm>
            <a:custGeom>
              <a:avLst/>
              <a:gdLst/>
              <a:ahLst/>
              <a:cxnLst/>
              <a:rect l="l" t="t" r="r" b="b"/>
              <a:pathLst>
                <a:path w="2920" h="2919" extrusionOk="0">
                  <a:moveTo>
                    <a:pt x="1460" y="0"/>
                  </a:moveTo>
                  <a:cubicBezTo>
                    <a:pt x="2277" y="0"/>
                    <a:pt x="2919" y="642"/>
                    <a:pt x="2919" y="1460"/>
                  </a:cubicBezTo>
                  <a:cubicBezTo>
                    <a:pt x="2919" y="2277"/>
                    <a:pt x="2277" y="2919"/>
                    <a:pt x="1460" y="2919"/>
                  </a:cubicBezTo>
                  <a:cubicBezTo>
                    <a:pt x="643" y="2919"/>
                    <a:pt x="59" y="2335"/>
                    <a:pt x="1" y="1518"/>
                  </a:cubicBezTo>
                  <a:cubicBezTo>
                    <a:pt x="1" y="701"/>
                    <a:pt x="643" y="59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" name="Google Shape;706;p2"/>
            <p:cNvSpPr/>
            <p:nvPr/>
          </p:nvSpPr>
          <p:spPr>
            <a:xfrm>
              <a:off x="1669250" y="1459525"/>
              <a:ext cx="70075" cy="71525"/>
            </a:xfrm>
            <a:custGeom>
              <a:avLst/>
              <a:gdLst/>
              <a:ahLst/>
              <a:cxnLst/>
              <a:rect l="l" t="t" r="r" b="b"/>
              <a:pathLst>
                <a:path w="2803" h="2861" extrusionOk="0">
                  <a:moveTo>
                    <a:pt x="1401" y="2802"/>
                  </a:moveTo>
                  <a:cubicBezTo>
                    <a:pt x="584" y="2802"/>
                    <a:pt x="1" y="2218"/>
                    <a:pt x="1" y="1401"/>
                  </a:cubicBezTo>
                  <a:cubicBezTo>
                    <a:pt x="1" y="584"/>
                    <a:pt x="584" y="0"/>
                    <a:pt x="1401" y="0"/>
                  </a:cubicBezTo>
                  <a:cubicBezTo>
                    <a:pt x="2219" y="0"/>
                    <a:pt x="2802" y="642"/>
                    <a:pt x="2802" y="1401"/>
                  </a:cubicBezTo>
                  <a:cubicBezTo>
                    <a:pt x="2802" y="2218"/>
                    <a:pt x="2219" y="2860"/>
                    <a:pt x="1401" y="280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" name="Google Shape;707;p2"/>
            <p:cNvSpPr/>
            <p:nvPr/>
          </p:nvSpPr>
          <p:spPr>
            <a:xfrm>
              <a:off x="5102900" y="4894625"/>
              <a:ext cx="71525" cy="70050"/>
            </a:xfrm>
            <a:custGeom>
              <a:avLst/>
              <a:gdLst/>
              <a:ahLst/>
              <a:cxnLst/>
              <a:rect l="l" t="t" r="r" b="b"/>
              <a:pathLst>
                <a:path w="2861" h="2802" extrusionOk="0">
                  <a:moveTo>
                    <a:pt x="1460" y="2802"/>
                  </a:moveTo>
                  <a:cubicBezTo>
                    <a:pt x="642" y="2802"/>
                    <a:pt x="0" y="2218"/>
                    <a:pt x="0" y="1401"/>
                  </a:cubicBezTo>
                  <a:cubicBezTo>
                    <a:pt x="0" y="584"/>
                    <a:pt x="584" y="0"/>
                    <a:pt x="1401" y="0"/>
                  </a:cubicBezTo>
                  <a:cubicBezTo>
                    <a:pt x="2218" y="0"/>
                    <a:pt x="2802" y="584"/>
                    <a:pt x="2860" y="1401"/>
                  </a:cubicBezTo>
                  <a:cubicBezTo>
                    <a:pt x="2860" y="2160"/>
                    <a:pt x="2218" y="2802"/>
                    <a:pt x="1460" y="280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" name="Google Shape;708;p2"/>
            <p:cNvSpPr/>
            <p:nvPr/>
          </p:nvSpPr>
          <p:spPr>
            <a:xfrm>
              <a:off x="1422625" y="1949825"/>
              <a:ext cx="70075" cy="68600"/>
            </a:xfrm>
            <a:custGeom>
              <a:avLst/>
              <a:gdLst/>
              <a:ahLst/>
              <a:cxnLst/>
              <a:rect l="l" t="t" r="r" b="b"/>
              <a:pathLst>
                <a:path w="2803" h="2744" extrusionOk="0">
                  <a:moveTo>
                    <a:pt x="2803" y="1401"/>
                  </a:moveTo>
                  <a:cubicBezTo>
                    <a:pt x="2803" y="2160"/>
                    <a:pt x="2161" y="2744"/>
                    <a:pt x="1402" y="2744"/>
                  </a:cubicBezTo>
                  <a:cubicBezTo>
                    <a:pt x="643" y="2744"/>
                    <a:pt x="1" y="2102"/>
                    <a:pt x="1" y="1343"/>
                  </a:cubicBezTo>
                  <a:cubicBezTo>
                    <a:pt x="59" y="584"/>
                    <a:pt x="701" y="1"/>
                    <a:pt x="1402" y="1"/>
                  </a:cubicBezTo>
                  <a:cubicBezTo>
                    <a:pt x="2161" y="1"/>
                    <a:pt x="2803" y="643"/>
                    <a:pt x="2803" y="140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" name="Google Shape;709;p2"/>
            <p:cNvSpPr/>
            <p:nvPr/>
          </p:nvSpPr>
          <p:spPr>
            <a:xfrm>
              <a:off x="4611125" y="5141225"/>
              <a:ext cx="68600" cy="70075"/>
            </a:xfrm>
            <a:custGeom>
              <a:avLst/>
              <a:gdLst/>
              <a:ahLst/>
              <a:cxnLst/>
              <a:rect l="l" t="t" r="r" b="b"/>
              <a:pathLst>
                <a:path w="2744" h="2803" extrusionOk="0">
                  <a:moveTo>
                    <a:pt x="1343" y="2803"/>
                  </a:moveTo>
                  <a:cubicBezTo>
                    <a:pt x="584" y="2744"/>
                    <a:pt x="0" y="2161"/>
                    <a:pt x="0" y="1402"/>
                  </a:cubicBezTo>
                  <a:cubicBezTo>
                    <a:pt x="0" y="643"/>
                    <a:pt x="642" y="1"/>
                    <a:pt x="1401" y="1"/>
                  </a:cubicBezTo>
                  <a:cubicBezTo>
                    <a:pt x="2160" y="59"/>
                    <a:pt x="2744" y="701"/>
                    <a:pt x="2744" y="1460"/>
                  </a:cubicBezTo>
                  <a:cubicBezTo>
                    <a:pt x="2744" y="2161"/>
                    <a:pt x="2102" y="2803"/>
                    <a:pt x="1343" y="2803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" name="Google Shape;710;p2"/>
            <p:cNvSpPr/>
            <p:nvPr/>
          </p:nvSpPr>
          <p:spPr>
            <a:xfrm>
              <a:off x="2407625" y="4897525"/>
              <a:ext cx="65700" cy="64250"/>
            </a:xfrm>
            <a:custGeom>
              <a:avLst/>
              <a:gdLst/>
              <a:ahLst/>
              <a:cxnLst/>
              <a:rect l="l" t="t" r="r" b="b"/>
              <a:pathLst>
                <a:path w="2628" h="2570" extrusionOk="0">
                  <a:moveTo>
                    <a:pt x="1343" y="2569"/>
                  </a:moveTo>
                  <a:cubicBezTo>
                    <a:pt x="643" y="2569"/>
                    <a:pt x="59" y="2044"/>
                    <a:pt x="59" y="1343"/>
                  </a:cubicBezTo>
                  <a:cubicBezTo>
                    <a:pt x="1" y="585"/>
                    <a:pt x="585" y="1"/>
                    <a:pt x="1343" y="1"/>
                  </a:cubicBezTo>
                  <a:cubicBezTo>
                    <a:pt x="2044" y="1"/>
                    <a:pt x="2569" y="526"/>
                    <a:pt x="2569" y="1227"/>
                  </a:cubicBezTo>
                  <a:cubicBezTo>
                    <a:pt x="2628" y="1986"/>
                    <a:pt x="2044" y="2511"/>
                    <a:pt x="1343" y="251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" name="Google Shape;711;p2"/>
            <p:cNvSpPr/>
            <p:nvPr/>
          </p:nvSpPr>
          <p:spPr>
            <a:xfrm>
              <a:off x="1425550" y="367175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1285" y="1"/>
                  </a:moveTo>
                  <a:cubicBezTo>
                    <a:pt x="1985" y="1"/>
                    <a:pt x="2569" y="526"/>
                    <a:pt x="2569" y="1285"/>
                  </a:cubicBezTo>
                  <a:cubicBezTo>
                    <a:pt x="2569" y="2044"/>
                    <a:pt x="1985" y="2569"/>
                    <a:pt x="1226" y="2569"/>
                  </a:cubicBezTo>
                  <a:cubicBezTo>
                    <a:pt x="526" y="2511"/>
                    <a:pt x="1" y="1985"/>
                    <a:pt x="1" y="1227"/>
                  </a:cubicBezTo>
                  <a:cubicBezTo>
                    <a:pt x="1" y="526"/>
                    <a:pt x="584" y="1"/>
                    <a:pt x="1285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" name="Google Shape;712;p2"/>
            <p:cNvSpPr/>
            <p:nvPr/>
          </p:nvSpPr>
          <p:spPr>
            <a:xfrm>
              <a:off x="1672175" y="416060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2569" y="1285"/>
                  </a:moveTo>
                  <a:cubicBezTo>
                    <a:pt x="2569" y="2044"/>
                    <a:pt x="1985" y="2569"/>
                    <a:pt x="1284" y="2569"/>
                  </a:cubicBezTo>
                  <a:cubicBezTo>
                    <a:pt x="526" y="2569"/>
                    <a:pt x="0" y="1985"/>
                    <a:pt x="0" y="1227"/>
                  </a:cubicBezTo>
                  <a:cubicBezTo>
                    <a:pt x="0" y="526"/>
                    <a:pt x="584" y="1"/>
                    <a:pt x="1284" y="1"/>
                  </a:cubicBezTo>
                  <a:cubicBezTo>
                    <a:pt x="2043" y="59"/>
                    <a:pt x="2569" y="585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" name="Google Shape;713;p2"/>
            <p:cNvSpPr/>
            <p:nvPr/>
          </p:nvSpPr>
          <p:spPr>
            <a:xfrm>
              <a:off x="4859200" y="483275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343" y="0"/>
                  </a:moveTo>
                  <a:cubicBezTo>
                    <a:pt x="2043" y="0"/>
                    <a:pt x="2569" y="584"/>
                    <a:pt x="2569" y="1284"/>
                  </a:cubicBezTo>
                  <a:cubicBezTo>
                    <a:pt x="2569" y="2043"/>
                    <a:pt x="1985" y="2627"/>
                    <a:pt x="1226" y="2569"/>
                  </a:cubicBezTo>
                  <a:cubicBezTo>
                    <a:pt x="526" y="2569"/>
                    <a:pt x="0" y="1985"/>
                    <a:pt x="0" y="1284"/>
                  </a:cubicBezTo>
                  <a:cubicBezTo>
                    <a:pt x="59" y="526"/>
                    <a:pt x="584" y="0"/>
                    <a:pt x="1343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" name="Google Shape;714;p2"/>
            <p:cNvSpPr/>
            <p:nvPr/>
          </p:nvSpPr>
          <p:spPr>
            <a:xfrm>
              <a:off x="6084975" y="1709050"/>
              <a:ext cx="64225" cy="65700"/>
            </a:xfrm>
            <a:custGeom>
              <a:avLst/>
              <a:gdLst/>
              <a:ahLst/>
              <a:cxnLst/>
              <a:rect l="l" t="t" r="r" b="b"/>
              <a:pathLst>
                <a:path w="2569" h="2628" extrusionOk="0">
                  <a:moveTo>
                    <a:pt x="2569" y="1285"/>
                  </a:moveTo>
                  <a:cubicBezTo>
                    <a:pt x="2569" y="2043"/>
                    <a:pt x="2044" y="2569"/>
                    <a:pt x="1343" y="2569"/>
                  </a:cubicBezTo>
                  <a:cubicBezTo>
                    <a:pt x="584" y="2627"/>
                    <a:pt x="1" y="2043"/>
                    <a:pt x="1" y="1285"/>
                  </a:cubicBezTo>
                  <a:cubicBezTo>
                    <a:pt x="59" y="584"/>
                    <a:pt x="584" y="0"/>
                    <a:pt x="1343" y="59"/>
                  </a:cubicBezTo>
                  <a:cubicBezTo>
                    <a:pt x="2044" y="59"/>
                    <a:pt x="2569" y="584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" name="Google Shape;715;p2"/>
            <p:cNvSpPr/>
            <p:nvPr/>
          </p:nvSpPr>
          <p:spPr>
            <a:xfrm>
              <a:off x="2897950" y="5142700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285" y="2627"/>
                  </a:moveTo>
                  <a:cubicBezTo>
                    <a:pt x="584" y="2627"/>
                    <a:pt x="0" y="2102"/>
                    <a:pt x="0" y="1343"/>
                  </a:cubicBezTo>
                  <a:cubicBezTo>
                    <a:pt x="0" y="642"/>
                    <a:pt x="526" y="59"/>
                    <a:pt x="1226" y="59"/>
                  </a:cubicBezTo>
                  <a:cubicBezTo>
                    <a:pt x="1985" y="0"/>
                    <a:pt x="2569" y="584"/>
                    <a:pt x="2569" y="1343"/>
                  </a:cubicBezTo>
                  <a:cubicBezTo>
                    <a:pt x="2569" y="2043"/>
                    <a:pt x="2043" y="2627"/>
                    <a:pt x="1285" y="2627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" name="Google Shape;716;p2"/>
            <p:cNvSpPr/>
            <p:nvPr/>
          </p:nvSpPr>
          <p:spPr>
            <a:xfrm>
              <a:off x="6333050" y="2936300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452" y="1985"/>
                    <a:pt x="1927" y="2510"/>
                    <a:pt x="1168" y="2510"/>
                  </a:cubicBezTo>
                  <a:cubicBezTo>
                    <a:pt x="526" y="2452"/>
                    <a:pt x="1" y="1926"/>
                    <a:pt x="1" y="1226"/>
                  </a:cubicBezTo>
                  <a:cubicBezTo>
                    <a:pt x="1" y="525"/>
                    <a:pt x="584" y="0"/>
                    <a:pt x="1285" y="0"/>
                  </a:cubicBezTo>
                  <a:cubicBezTo>
                    <a:pt x="1985" y="0"/>
                    <a:pt x="2510" y="584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" name="Google Shape;717;p2"/>
            <p:cNvSpPr/>
            <p:nvPr/>
          </p:nvSpPr>
          <p:spPr>
            <a:xfrm>
              <a:off x="5597575" y="975050"/>
              <a:ext cx="61325" cy="61300"/>
            </a:xfrm>
            <a:custGeom>
              <a:avLst/>
              <a:gdLst/>
              <a:ahLst/>
              <a:cxnLst/>
              <a:rect l="l" t="t" r="r" b="b"/>
              <a:pathLst>
                <a:path w="2453" h="2452" extrusionOk="0">
                  <a:moveTo>
                    <a:pt x="1227" y="0"/>
                  </a:moveTo>
                  <a:cubicBezTo>
                    <a:pt x="1927" y="0"/>
                    <a:pt x="2452" y="584"/>
                    <a:pt x="2452" y="1226"/>
                  </a:cubicBezTo>
                  <a:cubicBezTo>
                    <a:pt x="2452" y="1868"/>
                    <a:pt x="1869" y="2452"/>
                    <a:pt x="1227" y="2452"/>
                  </a:cubicBezTo>
                  <a:cubicBezTo>
                    <a:pt x="526" y="2452"/>
                    <a:pt x="1" y="1868"/>
                    <a:pt x="1" y="1168"/>
                  </a:cubicBezTo>
                  <a:cubicBezTo>
                    <a:pt x="1" y="525"/>
                    <a:pt x="585" y="0"/>
                    <a:pt x="1227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" name="Google Shape;718;p2"/>
            <p:cNvSpPr/>
            <p:nvPr/>
          </p:nvSpPr>
          <p:spPr>
            <a:xfrm>
              <a:off x="3634875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1226" y="2510"/>
                  </a:moveTo>
                  <a:cubicBezTo>
                    <a:pt x="526" y="2510"/>
                    <a:pt x="1" y="1926"/>
                    <a:pt x="1" y="1226"/>
                  </a:cubicBezTo>
                  <a:cubicBezTo>
                    <a:pt x="59" y="525"/>
                    <a:pt x="584" y="0"/>
                    <a:pt x="1226" y="0"/>
                  </a:cubicBezTo>
                  <a:cubicBezTo>
                    <a:pt x="1927" y="0"/>
                    <a:pt x="2510" y="584"/>
                    <a:pt x="2452" y="1284"/>
                  </a:cubicBezTo>
                  <a:cubicBezTo>
                    <a:pt x="2452" y="1985"/>
                    <a:pt x="1927" y="2510"/>
                    <a:pt x="1226" y="251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" name="Google Shape;719;p2"/>
            <p:cNvSpPr/>
            <p:nvPr/>
          </p:nvSpPr>
          <p:spPr>
            <a:xfrm>
              <a:off x="6333050" y="2692600"/>
              <a:ext cx="62775" cy="62775"/>
            </a:xfrm>
            <a:custGeom>
              <a:avLst/>
              <a:gdLst/>
              <a:ahLst/>
              <a:cxnLst/>
              <a:rect l="l" t="t" r="r" b="b"/>
              <a:pathLst>
                <a:path w="2511" h="2511" extrusionOk="0">
                  <a:moveTo>
                    <a:pt x="2510" y="1284"/>
                  </a:moveTo>
                  <a:cubicBezTo>
                    <a:pt x="2510" y="1985"/>
                    <a:pt x="1927" y="2510"/>
                    <a:pt x="1226" y="2510"/>
                  </a:cubicBezTo>
                  <a:cubicBezTo>
                    <a:pt x="526" y="2510"/>
                    <a:pt x="1" y="1985"/>
                    <a:pt x="1" y="1284"/>
                  </a:cubicBezTo>
                  <a:cubicBezTo>
                    <a:pt x="1" y="584"/>
                    <a:pt x="584" y="0"/>
                    <a:pt x="1285" y="59"/>
                  </a:cubicBezTo>
                  <a:cubicBezTo>
                    <a:pt x="1985" y="59"/>
                    <a:pt x="2510" y="584"/>
                    <a:pt x="2510" y="1284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" name="Google Shape;720;p2"/>
            <p:cNvSpPr/>
            <p:nvPr/>
          </p:nvSpPr>
          <p:spPr>
            <a:xfrm>
              <a:off x="3881500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510" y="1926"/>
                    <a:pt x="1985" y="2452"/>
                    <a:pt x="1284" y="2452"/>
                  </a:cubicBezTo>
                  <a:cubicBezTo>
                    <a:pt x="584" y="2510"/>
                    <a:pt x="0" y="1985"/>
                    <a:pt x="0" y="1226"/>
                  </a:cubicBezTo>
                  <a:cubicBezTo>
                    <a:pt x="0" y="525"/>
                    <a:pt x="584" y="0"/>
                    <a:pt x="1284" y="0"/>
                  </a:cubicBezTo>
                  <a:cubicBezTo>
                    <a:pt x="1985" y="0"/>
                    <a:pt x="2510" y="525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" name="Google Shape;721;p2"/>
            <p:cNvSpPr/>
            <p:nvPr/>
          </p:nvSpPr>
          <p:spPr>
            <a:xfrm>
              <a:off x="6333050" y="2447425"/>
              <a:ext cx="61325" cy="59875"/>
            </a:xfrm>
            <a:custGeom>
              <a:avLst/>
              <a:gdLst/>
              <a:ahLst/>
              <a:cxnLst/>
              <a:rect l="l" t="t" r="r" b="b"/>
              <a:pathLst>
                <a:path w="2453" h="2395" extrusionOk="0">
                  <a:moveTo>
                    <a:pt x="2452" y="1168"/>
                  </a:moveTo>
                  <a:cubicBezTo>
                    <a:pt x="2452" y="1810"/>
                    <a:pt x="1868" y="2394"/>
                    <a:pt x="1226" y="2394"/>
                  </a:cubicBezTo>
                  <a:cubicBezTo>
                    <a:pt x="643" y="2394"/>
                    <a:pt x="59" y="1869"/>
                    <a:pt x="59" y="1227"/>
                  </a:cubicBezTo>
                  <a:cubicBezTo>
                    <a:pt x="1" y="585"/>
                    <a:pt x="584" y="1"/>
                    <a:pt x="1226" y="1"/>
                  </a:cubicBezTo>
                  <a:cubicBezTo>
                    <a:pt x="1868" y="1"/>
                    <a:pt x="2452" y="585"/>
                    <a:pt x="2452" y="1168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" name="Google Shape;722;p2"/>
            <p:cNvSpPr/>
            <p:nvPr/>
          </p:nvSpPr>
          <p:spPr>
            <a:xfrm>
              <a:off x="6086425" y="3919825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227" y="1"/>
                  </a:moveTo>
                  <a:cubicBezTo>
                    <a:pt x="1869" y="1"/>
                    <a:pt x="2453" y="584"/>
                    <a:pt x="2453" y="1226"/>
                  </a:cubicBezTo>
                  <a:cubicBezTo>
                    <a:pt x="2453" y="1869"/>
                    <a:pt x="1869" y="2394"/>
                    <a:pt x="1285" y="2452"/>
                  </a:cubicBezTo>
                  <a:cubicBezTo>
                    <a:pt x="585" y="2452"/>
                    <a:pt x="1" y="1869"/>
                    <a:pt x="59" y="1168"/>
                  </a:cubicBezTo>
                  <a:cubicBezTo>
                    <a:pt x="59" y="584"/>
                    <a:pt x="585" y="1"/>
                    <a:pt x="1227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" name="Google Shape;723;p2"/>
            <p:cNvSpPr/>
            <p:nvPr/>
          </p:nvSpPr>
          <p:spPr>
            <a:xfrm>
              <a:off x="2657175" y="486175"/>
              <a:ext cx="59850" cy="59875"/>
            </a:xfrm>
            <a:custGeom>
              <a:avLst/>
              <a:gdLst/>
              <a:ahLst/>
              <a:cxnLst/>
              <a:rect l="l" t="t" r="r" b="b"/>
              <a:pathLst>
                <a:path w="2394" h="2395" extrusionOk="0">
                  <a:moveTo>
                    <a:pt x="2394" y="1168"/>
                  </a:moveTo>
                  <a:cubicBezTo>
                    <a:pt x="2394" y="1752"/>
                    <a:pt x="1868" y="2336"/>
                    <a:pt x="1226" y="2394"/>
                  </a:cubicBezTo>
                  <a:cubicBezTo>
                    <a:pt x="584" y="2394"/>
                    <a:pt x="0" y="1810"/>
                    <a:pt x="0" y="1168"/>
                  </a:cubicBezTo>
                  <a:cubicBezTo>
                    <a:pt x="0" y="526"/>
                    <a:pt x="584" y="1"/>
                    <a:pt x="1168" y="1"/>
                  </a:cubicBezTo>
                  <a:cubicBezTo>
                    <a:pt x="1810" y="1"/>
                    <a:pt x="2394" y="526"/>
                    <a:pt x="2394" y="1168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" name="Google Shape;724;p2"/>
            <p:cNvSpPr/>
            <p:nvPr/>
          </p:nvSpPr>
          <p:spPr>
            <a:xfrm>
              <a:off x="4126650" y="239575"/>
              <a:ext cx="58400" cy="59850"/>
            </a:xfrm>
            <a:custGeom>
              <a:avLst/>
              <a:gdLst/>
              <a:ahLst/>
              <a:cxnLst/>
              <a:rect l="l" t="t" r="r" b="b"/>
              <a:pathLst>
                <a:path w="2336" h="2394" extrusionOk="0">
                  <a:moveTo>
                    <a:pt x="1168" y="2335"/>
                  </a:moveTo>
                  <a:cubicBezTo>
                    <a:pt x="526" y="2394"/>
                    <a:pt x="0" y="1810"/>
                    <a:pt x="0" y="1226"/>
                  </a:cubicBezTo>
                  <a:cubicBezTo>
                    <a:pt x="0" y="584"/>
                    <a:pt x="526" y="0"/>
                    <a:pt x="1168" y="0"/>
                  </a:cubicBezTo>
                  <a:cubicBezTo>
                    <a:pt x="1752" y="0"/>
                    <a:pt x="2335" y="526"/>
                    <a:pt x="2335" y="1168"/>
                  </a:cubicBezTo>
                  <a:cubicBezTo>
                    <a:pt x="2335" y="1810"/>
                    <a:pt x="1810" y="2335"/>
                    <a:pt x="1168" y="2335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" name="Google Shape;725;p2"/>
            <p:cNvSpPr/>
            <p:nvPr/>
          </p:nvSpPr>
          <p:spPr>
            <a:xfrm>
              <a:off x="5845650" y="1223125"/>
              <a:ext cx="56950" cy="58375"/>
            </a:xfrm>
            <a:custGeom>
              <a:avLst/>
              <a:gdLst/>
              <a:ahLst/>
              <a:cxnLst/>
              <a:rect l="l" t="t" r="r" b="b"/>
              <a:pathLst>
                <a:path w="2278" h="2335" extrusionOk="0">
                  <a:moveTo>
                    <a:pt x="2277" y="1167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335"/>
                    <a:pt x="1" y="1810"/>
                    <a:pt x="1" y="1109"/>
                  </a:cubicBezTo>
                  <a:cubicBezTo>
                    <a:pt x="59" y="467"/>
                    <a:pt x="526" y="0"/>
                    <a:pt x="1168" y="0"/>
                  </a:cubicBezTo>
                  <a:cubicBezTo>
                    <a:pt x="1810" y="0"/>
                    <a:pt x="2277" y="525"/>
                    <a:pt x="2277" y="1167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" name="Google Shape;726;p2"/>
            <p:cNvSpPr/>
            <p:nvPr/>
          </p:nvSpPr>
          <p:spPr>
            <a:xfrm>
              <a:off x="3394100" y="241025"/>
              <a:ext cx="58400" cy="56950"/>
            </a:xfrm>
            <a:custGeom>
              <a:avLst/>
              <a:gdLst/>
              <a:ahLst/>
              <a:cxnLst/>
              <a:rect l="l" t="t" r="r" b="b"/>
              <a:pathLst>
                <a:path w="2336" h="2278" extrusionOk="0">
                  <a:moveTo>
                    <a:pt x="2277" y="1168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277"/>
                    <a:pt x="0" y="1752"/>
                    <a:pt x="59" y="1051"/>
                  </a:cubicBezTo>
                  <a:cubicBezTo>
                    <a:pt x="59" y="409"/>
                    <a:pt x="584" y="1"/>
                    <a:pt x="1226" y="1"/>
                  </a:cubicBezTo>
                  <a:cubicBezTo>
                    <a:pt x="1868" y="1"/>
                    <a:pt x="2335" y="526"/>
                    <a:pt x="2277" y="1168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" name="Google Shape;727;p2"/>
            <p:cNvSpPr/>
            <p:nvPr/>
          </p:nvSpPr>
          <p:spPr>
            <a:xfrm>
              <a:off x="6335975" y="3185825"/>
              <a:ext cx="56925" cy="56925"/>
            </a:xfrm>
            <a:custGeom>
              <a:avLst/>
              <a:gdLst/>
              <a:ahLst/>
              <a:cxnLst/>
              <a:rect l="l" t="t" r="r" b="b"/>
              <a:pathLst>
                <a:path w="2277" h="2277" extrusionOk="0">
                  <a:moveTo>
                    <a:pt x="1168" y="2277"/>
                  </a:moveTo>
                  <a:cubicBezTo>
                    <a:pt x="526" y="2277"/>
                    <a:pt x="0" y="1810"/>
                    <a:pt x="0" y="1168"/>
                  </a:cubicBezTo>
                  <a:cubicBezTo>
                    <a:pt x="0" y="467"/>
                    <a:pt x="467" y="0"/>
                    <a:pt x="1168" y="0"/>
                  </a:cubicBezTo>
                  <a:cubicBezTo>
                    <a:pt x="1810" y="0"/>
                    <a:pt x="2277" y="526"/>
                    <a:pt x="2277" y="1109"/>
                  </a:cubicBezTo>
                  <a:cubicBezTo>
                    <a:pt x="2277" y="1751"/>
                    <a:pt x="1751" y="2277"/>
                    <a:pt x="1168" y="2277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" name="Google Shape;728;p2"/>
            <p:cNvSpPr/>
            <p:nvPr/>
          </p:nvSpPr>
          <p:spPr>
            <a:xfrm>
              <a:off x="5356800" y="731350"/>
              <a:ext cx="56950" cy="55475"/>
            </a:xfrm>
            <a:custGeom>
              <a:avLst/>
              <a:gdLst/>
              <a:ahLst/>
              <a:cxnLst/>
              <a:rect l="l" t="t" r="r" b="b"/>
              <a:pathLst>
                <a:path w="2278" h="2219" extrusionOk="0">
                  <a:moveTo>
                    <a:pt x="1168" y="2218"/>
                  </a:moveTo>
                  <a:cubicBezTo>
                    <a:pt x="526" y="2218"/>
                    <a:pt x="59" y="1810"/>
                    <a:pt x="1" y="1168"/>
                  </a:cubicBezTo>
                  <a:cubicBezTo>
                    <a:pt x="1" y="467"/>
                    <a:pt x="468" y="0"/>
                    <a:pt x="1110" y="0"/>
                  </a:cubicBezTo>
                  <a:cubicBezTo>
                    <a:pt x="1752" y="0"/>
                    <a:pt x="2277" y="467"/>
                    <a:pt x="2277" y="1051"/>
                  </a:cubicBezTo>
                  <a:cubicBezTo>
                    <a:pt x="2277" y="1693"/>
                    <a:pt x="1810" y="2218"/>
                    <a:pt x="1168" y="2218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" name="Google Shape;729;p2"/>
            <p:cNvSpPr/>
            <p:nvPr/>
          </p:nvSpPr>
          <p:spPr>
            <a:xfrm>
              <a:off x="1924625" y="979425"/>
              <a:ext cx="52550" cy="52550"/>
            </a:xfrm>
            <a:custGeom>
              <a:avLst/>
              <a:gdLst/>
              <a:ahLst/>
              <a:cxnLst/>
              <a:rect l="l" t="t" r="r" b="b"/>
              <a:pathLst>
                <a:path w="2102" h="2102" extrusionOk="0">
                  <a:moveTo>
                    <a:pt x="2102" y="1051"/>
                  </a:moveTo>
                  <a:cubicBezTo>
                    <a:pt x="2102" y="1576"/>
                    <a:pt x="1635" y="2043"/>
                    <a:pt x="1051" y="2102"/>
                  </a:cubicBezTo>
                  <a:cubicBezTo>
                    <a:pt x="526" y="2102"/>
                    <a:pt x="0" y="1576"/>
                    <a:pt x="0" y="993"/>
                  </a:cubicBezTo>
                  <a:cubicBezTo>
                    <a:pt x="0" y="467"/>
                    <a:pt x="526" y="0"/>
                    <a:pt x="1051" y="0"/>
                  </a:cubicBezTo>
                  <a:cubicBezTo>
                    <a:pt x="1576" y="0"/>
                    <a:pt x="2102" y="467"/>
                    <a:pt x="2102" y="105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" name="Google Shape;730;p2"/>
            <p:cNvSpPr/>
            <p:nvPr/>
          </p:nvSpPr>
          <p:spPr>
            <a:xfrm>
              <a:off x="6337425" y="22052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1051" y="0"/>
                  </a:moveTo>
                  <a:cubicBezTo>
                    <a:pt x="1577" y="0"/>
                    <a:pt x="2102" y="467"/>
                    <a:pt x="2102" y="993"/>
                  </a:cubicBezTo>
                  <a:cubicBezTo>
                    <a:pt x="2160" y="1576"/>
                    <a:pt x="1635" y="2102"/>
                    <a:pt x="1051" y="2102"/>
                  </a:cubicBezTo>
                  <a:cubicBezTo>
                    <a:pt x="526" y="2043"/>
                    <a:pt x="1" y="1576"/>
                    <a:pt x="1" y="1051"/>
                  </a:cubicBezTo>
                  <a:cubicBezTo>
                    <a:pt x="1" y="467"/>
                    <a:pt x="526" y="0"/>
                    <a:pt x="1051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" name="Google Shape;731;p2"/>
            <p:cNvSpPr/>
            <p:nvPr/>
          </p:nvSpPr>
          <p:spPr>
            <a:xfrm>
              <a:off x="1431400" y="171487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2101" y="1052"/>
                  </a:moveTo>
                  <a:cubicBezTo>
                    <a:pt x="2101" y="1635"/>
                    <a:pt x="1635" y="2102"/>
                    <a:pt x="1051" y="2102"/>
                  </a:cubicBezTo>
                  <a:cubicBezTo>
                    <a:pt x="467" y="2102"/>
                    <a:pt x="0" y="1577"/>
                    <a:pt x="0" y="1052"/>
                  </a:cubicBezTo>
                  <a:cubicBezTo>
                    <a:pt x="0" y="468"/>
                    <a:pt x="525" y="1"/>
                    <a:pt x="1051" y="1"/>
                  </a:cubicBezTo>
                  <a:cubicBezTo>
                    <a:pt x="1576" y="59"/>
                    <a:pt x="2101" y="526"/>
                    <a:pt x="2101" y="105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" name="Google Shape;732;p2"/>
            <p:cNvSpPr/>
            <p:nvPr/>
          </p:nvSpPr>
          <p:spPr>
            <a:xfrm>
              <a:off x="5601950" y="4661125"/>
              <a:ext cx="52575" cy="52575"/>
            </a:xfrm>
            <a:custGeom>
              <a:avLst/>
              <a:gdLst/>
              <a:ahLst/>
              <a:cxnLst/>
              <a:rect l="l" t="t" r="r" b="b"/>
              <a:pathLst>
                <a:path w="2103" h="2103" extrusionOk="0">
                  <a:moveTo>
                    <a:pt x="2102" y="993"/>
                  </a:moveTo>
                  <a:cubicBezTo>
                    <a:pt x="2102" y="1519"/>
                    <a:pt x="1635" y="2044"/>
                    <a:pt x="1052" y="2044"/>
                  </a:cubicBezTo>
                  <a:cubicBezTo>
                    <a:pt x="526" y="2102"/>
                    <a:pt x="1" y="1577"/>
                    <a:pt x="1" y="993"/>
                  </a:cubicBezTo>
                  <a:cubicBezTo>
                    <a:pt x="1" y="468"/>
                    <a:pt x="468" y="1"/>
                    <a:pt x="1052" y="1"/>
                  </a:cubicBezTo>
                  <a:cubicBezTo>
                    <a:pt x="1577" y="1"/>
                    <a:pt x="2044" y="468"/>
                    <a:pt x="2102" y="993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" name="Google Shape;733;p2"/>
            <p:cNvSpPr/>
            <p:nvPr/>
          </p:nvSpPr>
          <p:spPr>
            <a:xfrm>
              <a:off x="4865025" y="51500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2102" y="992"/>
                  </a:moveTo>
                  <a:cubicBezTo>
                    <a:pt x="2161" y="1518"/>
                    <a:pt x="1694" y="2043"/>
                    <a:pt x="1110" y="2101"/>
                  </a:cubicBezTo>
                  <a:cubicBezTo>
                    <a:pt x="526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2" y="0"/>
                  </a:cubicBezTo>
                  <a:cubicBezTo>
                    <a:pt x="1577" y="0"/>
                    <a:pt x="2102" y="467"/>
                    <a:pt x="2102" y="99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" name="Google Shape;734;p2"/>
            <p:cNvSpPr/>
            <p:nvPr/>
          </p:nvSpPr>
          <p:spPr>
            <a:xfrm>
              <a:off x="4376175" y="242500"/>
              <a:ext cx="52575" cy="52550"/>
            </a:xfrm>
            <a:custGeom>
              <a:avLst/>
              <a:gdLst/>
              <a:ahLst/>
              <a:cxnLst/>
              <a:rect l="l" t="t" r="r" b="b"/>
              <a:pathLst>
                <a:path w="2103" h="2102" extrusionOk="0">
                  <a:moveTo>
                    <a:pt x="2102" y="1109"/>
                  </a:moveTo>
                  <a:cubicBezTo>
                    <a:pt x="2044" y="1634"/>
                    <a:pt x="1577" y="2101"/>
                    <a:pt x="1051" y="2101"/>
                  </a:cubicBezTo>
                  <a:cubicBezTo>
                    <a:pt x="468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1" y="58"/>
                  </a:cubicBezTo>
                  <a:cubicBezTo>
                    <a:pt x="1635" y="58"/>
                    <a:pt x="2102" y="525"/>
                    <a:pt x="2102" y="110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" name="Google Shape;735;p2"/>
            <p:cNvSpPr/>
            <p:nvPr/>
          </p:nvSpPr>
          <p:spPr>
            <a:xfrm>
              <a:off x="1190625" y="2942125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8"/>
                    <a:pt x="1518" y="1985"/>
                    <a:pt x="992" y="1985"/>
                  </a:cubicBezTo>
                  <a:cubicBezTo>
                    <a:pt x="409" y="1985"/>
                    <a:pt x="0" y="1576"/>
                    <a:pt x="0" y="993"/>
                  </a:cubicBezTo>
                  <a:cubicBezTo>
                    <a:pt x="0" y="409"/>
                    <a:pt x="350" y="117"/>
                    <a:pt x="876" y="59"/>
                  </a:cubicBezTo>
                  <a:cubicBezTo>
                    <a:pt x="1459" y="0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" name="Google Shape;736;p2"/>
            <p:cNvSpPr/>
            <p:nvPr/>
          </p:nvSpPr>
          <p:spPr>
            <a:xfrm>
              <a:off x="2169775" y="734250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1927" y="935"/>
                  </a:moveTo>
                  <a:cubicBezTo>
                    <a:pt x="1868" y="1577"/>
                    <a:pt x="1577" y="1927"/>
                    <a:pt x="935" y="1927"/>
                  </a:cubicBezTo>
                  <a:cubicBezTo>
                    <a:pt x="351" y="1927"/>
                    <a:pt x="1" y="1577"/>
                    <a:pt x="1" y="935"/>
                  </a:cubicBezTo>
                  <a:cubicBezTo>
                    <a:pt x="59" y="410"/>
                    <a:pt x="351" y="59"/>
                    <a:pt x="935" y="59"/>
                  </a:cubicBezTo>
                  <a:cubicBezTo>
                    <a:pt x="1577" y="1"/>
                    <a:pt x="1810" y="410"/>
                    <a:pt x="1927" y="935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" name="Google Shape;737;p2"/>
            <p:cNvSpPr/>
            <p:nvPr/>
          </p:nvSpPr>
          <p:spPr>
            <a:xfrm>
              <a:off x="1190625" y="2695500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9"/>
                    <a:pt x="1518" y="1927"/>
                    <a:pt x="992" y="1985"/>
                  </a:cubicBezTo>
                  <a:cubicBezTo>
                    <a:pt x="409" y="1985"/>
                    <a:pt x="0" y="1577"/>
                    <a:pt x="0" y="993"/>
                  </a:cubicBezTo>
                  <a:cubicBezTo>
                    <a:pt x="0" y="409"/>
                    <a:pt x="350" y="118"/>
                    <a:pt x="876" y="59"/>
                  </a:cubicBezTo>
                  <a:cubicBezTo>
                    <a:pt x="1459" y="1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" name="Google Shape;738;p2"/>
            <p:cNvSpPr/>
            <p:nvPr/>
          </p:nvSpPr>
          <p:spPr>
            <a:xfrm>
              <a:off x="6340350" y="3432425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934" y="1927"/>
                  </a:moveTo>
                  <a:cubicBezTo>
                    <a:pt x="409" y="1927"/>
                    <a:pt x="0" y="1519"/>
                    <a:pt x="0" y="935"/>
                  </a:cubicBezTo>
                  <a:cubicBezTo>
                    <a:pt x="0" y="410"/>
                    <a:pt x="467" y="1"/>
                    <a:pt x="993" y="1"/>
                  </a:cubicBezTo>
                  <a:cubicBezTo>
                    <a:pt x="1576" y="59"/>
                    <a:pt x="1868" y="410"/>
                    <a:pt x="1927" y="935"/>
                  </a:cubicBezTo>
                  <a:cubicBezTo>
                    <a:pt x="1927" y="1519"/>
                    <a:pt x="1518" y="1927"/>
                    <a:pt x="934" y="1927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" name="Google Shape;739;p2"/>
            <p:cNvSpPr/>
            <p:nvPr/>
          </p:nvSpPr>
          <p:spPr>
            <a:xfrm>
              <a:off x="3151850" y="245400"/>
              <a:ext cx="48200" cy="46725"/>
            </a:xfrm>
            <a:custGeom>
              <a:avLst/>
              <a:gdLst/>
              <a:ahLst/>
              <a:cxnLst/>
              <a:rect l="l" t="t" r="r" b="b"/>
              <a:pathLst>
                <a:path w="1928" h="1869" extrusionOk="0">
                  <a:moveTo>
                    <a:pt x="1927" y="993"/>
                  </a:moveTo>
                  <a:cubicBezTo>
                    <a:pt x="1869" y="1518"/>
                    <a:pt x="1577" y="1869"/>
                    <a:pt x="993" y="1869"/>
                  </a:cubicBezTo>
                  <a:cubicBezTo>
                    <a:pt x="410" y="1869"/>
                    <a:pt x="1" y="1402"/>
                    <a:pt x="59" y="876"/>
                  </a:cubicBezTo>
                  <a:cubicBezTo>
                    <a:pt x="118" y="293"/>
                    <a:pt x="468" y="1"/>
                    <a:pt x="1052" y="1"/>
                  </a:cubicBezTo>
                  <a:cubicBezTo>
                    <a:pt x="1635" y="59"/>
                    <a:pt x="1869" y="409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" name="Google Shape;740;p2"/>
            <p:cNvSpPr/>
            <p:nvPr/>
          </p:nvSpPr>
          <p:spPr>
            <a:xfrm>
              <a:off x="5850025" y="4415975"/>
              <a:ext cx="48200" cy="48175"/>
            </a:xfrm>
            <a:custGeom>
              <a:avLst/>
              <a:gdLst/>
              <a:ahLst/>
              <a:cxnLst/>
              <a:rect l="l" t="t" r="r" b="b"/>
              <a:pathLst>
                <a:path w="1928" h="1927" extrusionOk="0">
                  <a:moveTo>
                    <a:pt x="935" y="1"/>
                  </a:moveTo>
                  <a:cubicBezTo>
                    <a:pt x="1519" y="1"/>
                    <a:pt x="1927" y="409"/>
                    <a:pt x="1927" y="935"/>
                  </a:cubicBezTo>
                  <a:cubicBezTo>
                    <a:pt x="1927" y="1518"/>
                    <a:pt x="1519" y="1927"/>
                    <a:pt x="993" y="1927"/>
                  </a:cubicBezTo>
                  <a:cubicBezTo>
                    <a:pt x="410" y="1869"/>
                    <a:pt x="59" y="1577"/>
                    <a:pt x="59" y="993"/>
                  </a:cubicBezTo>
                  <a:cubicBezTo>
                    <a:pt x="1" y="468"/>
                    <a:pt x="410" y="1"/>
                    <a:pt x="935" y="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" name="Google Shape;741;p2"/>
            <p:cNvSpPr/>
            <p:nvPr/>
          </p:nvSpPr>
          <p:spPr>
            <a:xfrm>
              <a:off x="3640725" y="5393675"/>
              <a:ext cx="49625" cy="49650"/>
            </a:xfrm>
            <a:custGeom>
              <a:avLst/>
              <a:gdLst/>
              <a:ahLst/>
              <a:cxnLst/>
              <a:rect l="l" t="t" r="r" b="b"/>
              <a:pathLst>
                <a:path w="1985" h="1986" extrusionOk="0">
                  <a:moveTo>
                    <a:pt x="934" y="1985"/>
                  </a:moveTo>
                  <a:cubicBezTo>
                    <a:pt x="409" y="1927"/>
                    <a:pt x="0" y="1460"/>
                    <a:pt x="58" y="935"/>
                  </a:cubicBezTo>
                  <a:cubicBezTo>
                    <a:pt x="117" y="351"/>
                    <a:pt x="584" y="1"/>
                    <a:pt x="1109" y="59"/>
                  </a:cubicBezTo>
                  <a:cubicBezTo>
                    <a:pt x="1693" y="118"/>
                    <a:pt x="1985" y="468"/>
                    <a:pt x="1985" y="1052"/>
                  </a:cubicBezTo>
                  <a:cubicBezTo>
                    <a:pt x="1985" y="1577"/>
                    <a:pt x="1518" y="1985"/>
                    <a:pt x="934" y="1985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" name="Google Shape;742;p2"/>
            <p:cNvSpPr/>
            <p:nvPr/>
          </p:nvSpPr>
          <p:spPr>
            <a:xfrm>
              <a:off x="3884400" y="5393675"/>
              <a:ext cx="48200" cy="49650"/>
            </a:xfrm>
            <a:custGeom>
              <a:avLst/>
              <a:gdLst/>
              <a:ahLst/>
              <a:cxnLst/>
              <a:rect l="l" t="t" r="r" b="b"/>
              <a:pathLst>
                <a:path w="1928" h="1986" extrusionOk="0">
                  <a:moveTo>
                    <a:pt x="1927" y="993"/>
                  </a:moveTo>
                  <a:cubicBezTo>
                    <a:pt x="1927" y="1577"/>
                    <a:pt x="1519" y="1985"/>
                    <a:pt x="993" y="1985"/>
                  </a:cubicBezTo>
                  <a:cubicBezTo>
                    <a:pt x="409" y="1985"/>
                    <a:pt x="1" y="1519"/>
                    <a:pt x="1" y="993"/>
                  </a:cubicBezTo>
                  <a:cubicBezTo>
                    <a:pt x="59" y="409"/>
                    <a:pt x="409" y="59"/>
                    <a:pt x="935" y="59"/>
                  </a:cubicBezTo>
                  <a:cubicBezTo>
                    <a:pt x="1519" y="1"/>
                    <a:pt x="1927" y="468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" name="Google Shape;743;p2"/>
            <p:cNvSpPr/>
            <p:nvPr/>
          </p:nvSpPr>
          <p:spPr>
            <a:xfrm>
              <a:off x="1190625" y="2454725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1868" y="935"/>
                  </a:moveTo>
                  <a:cubicBezTo>
                    <a:pt x="1809" y="1518"/>
                    <a:pt x="1459" y="1869"/>
                    <a:pt x="934" y="1810"/>
                  </a:cubicBezTo>
                  <a:cubicBezTo>
                    <a:pt x="350" y="1810"/>
                    <a:pt x="0" y="1402"/>
                    <a:pt x="58" y="876"/>
                  </a:cubicBezTo>
                  <a:cubicBezTo>
                    <a:pt x="117" y="351"/>
                    <a:pt x="467" y="1"/>
                    <a:pt x="992" y="1"/>
                  </a:cubicBezTo>
                  <a:cubicBezTo>
                    <a:pt x="1518" y="1"/>
                    <a:pt x="1809" y="409"/>
                    <a:pt x="1868" y="935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" name="Google Shape;744;p2"/>
            <p:cNvSpPr/>
            <p:nvPr/>
          </p:nvSpPr>
          <p:spPr>
            <a:xfrm>
              <a:off x="1434300" y="39227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460" y="117"/>
                    <a:pt x="1869" y="409"/>
                    <a:pt x="1810" y="993"/>
                  </a:cubicBezTo>
                  <a:cubicBezTo>
                    <a:pt x="1810" y="1518"/>
                    <a:pt x="1460" y="1868"/>
                    <a:pt x="876" y="1868"/>
                  </a:cubicBezTo>
                  <a:cubicBezTo>
                    <a:pt x="351" y="1810"/>
                    <a:pt x="1" y="1460"/>
                    <a:pt x="1" y="934"/>
                  </a:cubicBezTo>
                  <a:cubicBezTo>
                    <a:pt x="1" y="351"/>
                    <a:pt x="351" y="117"/>
                    <a:pt x="935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" name="Google Shape;745;p2"/>
            <p:cNvSpPr/>
            <p:nvPr/>
          </p:nvSpPr>
          <p:spPr>
            <a:xfrm>
              <a:off x="1680925" y="122457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934"/>
                  </a:moveTo>
                  <a:cubicBezTo>
                    <a:pt x="1810" y="1460"/>
                    <a:pt x="1518" y="1868"/>
                    <a:pt x="934" y="1868"/>
                  </a:cubicBezTo>
                  <a:cubicBezTo>
                    <a:pt x="351" y="1868"/>
                    <a:pt x="0" y="1518"/>
                    <a:pt x="0" y="934"/>
                  </a:cubicBezTo>
                  <a:cubicBezTo>
                    <a:pt x="0" y="409"/>
                    <a:pt x="351" y="59"/>
                    <a:pt x="876" y="59"/>
                  </a:cubicBezTo>
                  <a:cubicBezTo>
                    <a:pt x="1460" y="0"/>
                    <a:pt x="1752" y="351"/>
                    <a:pt x="1868" y="934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" name="Google Shape;746;p2"/>
            <p:cNvSpPr/>
            <p:nvPr/>
          </p:nvSpPr>
          <p:spPr>
            <a:xfrm>
              <a:off x="5358275" y="4906300"/>
              <a:ext cx="45250" cy="45250"/>
            </a:xfrm>
            <a:custGeom>
              <a:avLst/>
              <a:gdLst/>
              <a:ahLst/>
              <a:cxnLst/>
              <a:rect l="l" t="t" r="r" b="b"/>
              <a:pathLst>
                <a:path w="1810" h="1810" extrusionOk="0">
                  <a:moveTo>
                    <a:pt x="876" y="0"/>
                  </a:moveTo>
                  <a:cubicBezTo>
                    <a:pt x="1459" y="59"/>
                    <a:pt x="1810" y="350"/>
                    <a:pt x="1810" y="876"/>
                  </a:cubicBezTo>
                  <a:cubicBezTo>
                    <a:pt x="1810" y="1459"/>
                    <a:pt x="1518" y="1810"/>
                    <a:pt x="934" y="1810"/>
                  </a:cubicBezTo>
                  <a:cubicBezTo>
                    <a:pt x="409" y="1810"/>
                    <a:pt x="58" y="1518"/>
                    <a:pt x="0" y="992"/>
                  </a:cubicBezTo>
                  <a:cubicBezTo>
                    <a:pt x="0" y="409"/>
                    <a:pt x="350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" name="Google Shape;747;p2"/>
            <p:cNvSpPr/>
            <p:nvPr/>
          </p:nvSpPr>
          <p:spPr>
            <a:xfrm>
              <a:off x="1192075" y="318582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701"/>
                  </a:moveTo>
                  <a:cubicBezTo>
                    <a:pt x="1751" y="1518"/>
                    <a:pt x="1460" y="1868"/>
                    <a:pt x="876" y="1868"/>
                  </a:cubicBezTo>
                  <a:cubicBezTo>
                    <a:pt x="351" y="1868"/>
                    <a:pt x="0" y="1518"/>
                    <a:pt x="0" y="993"/>
                  </a:cubicBezTo>
                  <a:cubicBezTo>
                    <a:pt x="0" y="409"/>
                    <a:pt x="351" y="0"/>
                    <a:pt x="934" y="117"/>
                  </a:cubicBezTo>
                  <a:cubicBezTo>
                    <a:pt x="1285" y="175"/>
                    <a:pt x="1576" y="526"/>
                    <a:pt x="1868" y="70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" name="Google Shape;748;p2"/>
            <p:cNvSpPr/>
            <p:nvPr/>
          </p:nvSpPr>
          <p:spPr>
            <a:xfrm>
              <a:off x="2660100" y="5152900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992" y="1869"/>
                  </a:moveTo>
                  <a:cubicBezTo>
                    <a:pt x="409" y="1810"/>
                    <a:pt x="0" y="1518"/>
                    <a:pt x="0" y="935"/>
                  </a:cubicBezTo>
                  <a:cubicBezTo>
                    <a:pt x="0" y="351"/>
                    <a:pt x="350" y="1"/>
                    <a:pt x="934" y="1"/>
                  </a:cubicBezTo>
                  <a:cubicBezTo>
                    <a:pt x="1459" y="1"/>
                    <a:pt x="1810" y="351"/>
                    <a:pt x="1810" y="876"/>
                  </a:cubicBezTo>
                  <a:cubicBezTo>
                    <a:pt x="1868" y="1460"/>
                    <a:pt x="1518" y="1752"/>
                    <a:pt x="992" y="1869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" name="Google Shape;749;p2"/>
            <p:cNvSpPr/>
            <p:nvPr/>
          </p:nvSpPr>
          <p:spPr>
            <a:xfrm>
              <a:off x="3395550" y="53951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518" y="117"/>
                    <a:pt x="1869" y="350"/>
                    <a:pt x="1869" y="934"/>
                  </a:cubicBezTo>
                  <a:cubicBezTo>
                    <a:pt x="1869" y="1518"/>
                    <a:pt x="1518" y="1868"/>
                    <a:pt x="935" y="1868"/>
                  </a:cubicBezTo>
                  <a:cubicBezTo>
                    <a:pt x="409" y="1868"/>
                    <a:pt x="59" y="1518"/>
                    <a:pt x="59" y="993"/>
                  </a:cubicBezTo>
                  <a:cubicBezTo>
                    <a:pt x="1" y="409"/>
                    <a:pt x="409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" name="Google Shape;750;p2"/>
            <p:cNvSpPr/>
            <p:nvPr/>
          </p:nvSpPr>
          <p:spPr>
            <a:xfrm>
              <a:off x="4132475" y="5396600"/>
              <a:ext cx="46725" cy="45275"/>
            </a:xfrm>
            <a:custGeom>
              <a:avLst/>
              <a:gdLst/>
              <a:ahLst/>
              <a:cxnLst/>
              <a:rect l="l" t="t" r="r" b="b"/>
              <a:pathLst>
                <a:path w="1869" h="1811" extrusionOk="0">
                  <a:moveTo>
                    <a:pt x="1869" y="876"/>
                  </a:moveTo>
                  <a:cubicBezTo>
                    <a:pt x="1752" y="1460"/>
                    <a:pt x="1460" y="1810"/>
                    <a:pt x="876" y="1810"/>
                  </a:cubicBezTo>
                  <a:cubicBezTo>
                    <a:pt x="351" y="1752"/>
                    <a:pt x="1" y="1402"/>
                    <a:pt x="1" y="818"/>
                  </a:cubicBezTo>
                  <a:cubicBezTo>
                    <a:pt x="59" y="292"/>
                    <a:pt x="409" y="1"/>
                    <a:pt x="935" y="1"/>
                  </a:cubicBezTo>
                  <a:cubicBezTo>
                    <a:pt x="1519" y="1"/>
                    <a:pt x="1752" y="351"/>
                    <a:pt x="1869" y="876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" name="Google Shape;751;p2"/>
            <p:cNvSpPr/>
            <p:nvPr/>
          </p:nvSpPr>
          <p:spPr>
            <a:xfrm>
              <a:off x="1926075" y="4661125"/>
              <a:ext cx="45275" cy="43825"/>
            </a:xfrm>
            <a:custGeom>
              <a:avLst/>
              <a:gdLst/>
              <a:ahLst/>
              <a:cxnLst/>
              <a:rect l="l" t="t" r="r" b="b"/>
              <a:pathLst>
                <a:path w="1811" h="1753" extrusionOk="0">
                  <a:moveTo>
                    <a:pt x="1810" y="993"/>
                  </a:moveTo>
                  <a:cubicBezTo>
                    <a:pt x="1518" y="1227"/>
                    <a:pt x="1227" y="1577"/>
                    <a:pt x="876" y="1635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293" y="1"/>
                    <a:pt x="818" y="59"/>
                  </a:cubicBezTo>
                  <a:cubicBezTo>
                    <a:pt x="1168" y="118"/>
                    <a:pt x="1460" y="410"/>
                    <a:pt x="1810" y="643"/>
                  </a:cubicBezTo>
                  <a:cubicBezTo>
                    <a:pt x="1810" y="760"/>
                    <a:pt x="1810" y="876"/>
                    <a:pt x="1810" y="993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" name="Google Shape;752;p2"/>
            <p:cNvSpPr/>
            <p:nvPr/>
          </p:nvSpPr>
          <p:spPr>
            <a:xfrm>
              <a:off x="5117475" y="493475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2"/>
                  </a:moveTo>
                  <a:cubicBezTo>
                    <a:pt x="1519" y="1285"/>
                    <a:pt x="1227" y="1635"/>
                    <a:pt x="877" y="1694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351" y="1"/>
                    <a:pt x="818" y="59"/>
                  </a:cubicBezTo>
                  <a:cubicBezTo>
                    <a:pt x="1168" y="118"/>
                    <a:pt x="1460" y="468"/>
                    <a:pt x="1810" y="701"/>
                  </a:cubicBezTo>
                  <a:cubicBezTo>
                    <a:pt x="1810" y="818"/>
                    <a:pt x="1810" y="935"/>
                    <a:pt x="1810" y="105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" name="Google Shape;753;p2"/>
            <p:cNvSpPr/>
            <p:nvPr/>
          </p:nvSpPr>
          <p:spPr>
            <a:xfrm>
              <a:off x="6096650" y="1472650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1"/>
                  </a:moveTo>
                  <a:cubicBezTo>
                    <a:pt x="1460" y="1285"/>
                    <a:pt x="1226" y="1635"/>
                    <a:pt x="876" y="1693"/>
                  </a:cubicBezTo>
                  <a:cubicBezTo>
                    <a:pt x="351" y="1752"/>
                    <a:pt x="1" y="1401"/>
                    <a:pt x="1" y="876"/>
                  </a:cubicBezTo>
                  <a:cubicBezTo>
                    <a:pt x="1" y="351"/>
                    <a:pt x="351" y="0"/>
                    <a:pt x="818" y="59"/>
                  </a:cubicBezTo>
                  <a:cubicBezTo>
                    <a:pt x="1168" y="117"/>
                    <a:pt x="1460" y="467"/>
                    <a:pt x="1810" y="701"/>
                  </a:cubicBezTo>
                  <a:lnTo>
                    <a:pt x="1810" y="1051"/>
                  </a:ln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" name="Google Shape;754;p2"/>
            <p:cNvSpPr/>
            <p:nvPr/>
          </p:nvSpPr>
          <p:spPr>
            <a:xfrm>
              <a:off x="6098100" y="4173750"/>
              <a:ext cx="37975" cy="42325"/>
            </a:xfrm>
            <a:custGeom>
              <a:avLst/>
              <a:gdLst/>
              <a:ahLst/>
              <a:cxnLst/>
              <a:rect l="l" t="t" r="r" b="b"/>
              <a:pathLst>
                <a:path w="1519" h="1693" extrusionOk="0">
                  <a:moveTo>
                    <a:pt x="643" y="1693"/>
                  </a:moveTo>
                  <a:cubicBezTo>
                    <a:pt x="410" y="1401"/>
                    <a:pt x="1" y="1051"/>
                    <a:pt x="59" y="817"/>
                  </a:cubicBezTo>
                  <a:cubicBezTo>
                    <a:pt x="118" y="526"/>
                    <a:pt x="526" y="117"/>
                    <a:pt x="818" y="59"/>
                  </a:cubicBezTo>
                  <a:cubicBezTo>
                    <a:pt x="993" y="0"/>
                    <a:pt x="1460" y="467"/>
                    <a:pt x="1460" y="759"/>
                  </a:cubicBezTo>
                  <a:cubicBezTo>
                    <a:pt x="1519" y="1051"/>
                    <a:pt x="1168" y="1343"/>
                    <a:pt x="993" y="1635"/>
                  </a:cubicBezTo>
                  <a:cubicBezTo>
                    <a:pt x="876" y="1635"/>
                    <a:pt x="760" y="1635"/>
                    <a:pt x="643" y="1693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" name="Google Shape;755;p2"/>
            <p:cNvSpPr/>
            <p:nvPr/>
          </p:nvSpPr>
          <p:spPr>
            <a:xfrm>
              <a:off x="1196450" y="2212500"/>
              <a:ext cx="40875" cy="37950"/>
            </a:xfrm>
            <a:custGeom>
              <a:avLst/>
              <a:gdLst/>
              <a:ahLst/>
              <a:cxnLst/>
              <a:rect l="l" t="t" r="r" b="b"/>
              <a:pathLst>
                <a:path w="1635" h="1518" extrusionOk="0">
                  <a:moveTo>
                    <a:pt x="1635" y="934"/>
                  </a:moveTo>
                  <a:cubicBezTo>
                    <a:pt x="1285" y="1109"/>
                    <a:pt x="993" y="1518"/>
                    <a:pt x="701" y="1460"/>
                  </a:cubicBezTo>
                  <a:cubicBezTo>
                    <a:pt x="409" y="1401"/>
                    <a:pt x="59" y="993"/>
                    <a:pt x="0" y="701"/>
                  </a:cubicBezTo>
                  <a:cubicBezTo>
                    <a:pt x="0" y="467"/>
                    <a:pt x="467" y="0"/>
                    <a:pt x="701" y="0"/>
                  </a:cubicBezTo>
                  <a:cubicBezTo>
                    <a:pt x="993" y="0"/>
                    <a:pt x="1343" y="350"/>
                    <a:pt x="1635" y="584"/>
                  </a:cubicBezTo>
                  <a:lnTo>
                    <a:pt x="1635" y="934"/>
                  </a:ln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" name="Google Shape;756;p2"/>
            <p:cNvSpPr/>
            <p:nvPr/>
          </p:nvSpPr>
          <p:spPr>
            <a:xfrm>
              <a:off x="6346175" y="1970250"/>
              <a:ext cx="40900" cy="36525"/>
            </a:xfrm>
            <a:custGeom>
              <a:avLst/>
              <a:gdLst/>
              <a:ahLst/>
              <a:cxnLst/>
              <a:rect l="l" t="t" r="r" b="b"/>
              <a:pathLst>
                <a:path w="1636" h="1461" extrusionOk="0">
                  <a:moveTo>
                    <a:pt x="1577" y="935"/>
                  </a:moveTo>
                  <a:cubicBezTo>
                    <a:pt x="1285" y="1110"/>
                    <a:pt x="935" y="1460"/>
                    <a:pt x="701" y="1402"/>
                  </a:cubicBezTo>
                  <a:cubicBezTo>
                    <a:pt x="409" y="1402"/>
                    <a:pt x="59" y="935"/>
                    <a:pt x="1" y="643"/>
                  </a:cubicBezTo>
                  <a:cubicBezTo>
                    <a:pt x="1" y="468"/>
                    <a:pt x="468" y="1"/>
                    <a:pt x="701" y="1"/>
                  </a:cubicBezTo>
                  <a:cubicBezTo>
                    <a:pt x="993" y="1"/>
                    <a:pt x="1285" y="351"/>
                    <a:pt x="1635" y="526"/>
                  </a:cubicBezTo>
                  <a:cubicBezTo>
                    <a:pt x="1635" y="643"/>
                    <a:pt x="1635" y="818"/>
                    <a:pt x="1577" y="876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" name="Google Shape;757;p2"/>
            <p:cNvSpPr/>
            <p:nvPr/>
          </p:nvSpPr>
          <p:spPr>
            <a:xfrm>
              <a:off x="1685300" y="4417450"/>
              <a:ext cx="37975" cy="40875"/>
            </a:xfrm>
            <a:custGeom>
              <a:avLst/>
              <a:gdLst/>
              <a:ahLst/>
              <a:cxnLst/>
              <a:rect l="l" t="t" r="r" b="b"/>
              <a:pathLst>
                <a:path w="1519" h="1635" extrusionOk="0">
                  <a:moveTo>
                    <a:pt x="935" y="0"/>
                  </a:moveTo>
                  <a:cubicBezTo>
                    <a:pt x="1110" y="292"/>
                    <a:pt x="1518" y="642"/>
                    <a:pt x="1460" y="876"/>
                  </a:cubicBezTo>
                  <a:cubicBezTo>
                    <a:pt x="1401" y="1167"/>
                    <a:pt x="993" y="1576"/>
                    <a:pt x="701" y="1576"/>
                  </a:cubicBezTo>
                  <a:cubicBezTo>
                    <a:pt x="468" y="1634"/>
                    <a:pt x="59" y="1167"/>
                    <a:pt x="1" y="934"/>
                  </a:cubicBezTo>
                  <a:cubicBezTo>
                    <a:pt x="1" y="642"/>
                    <a:pt x="351" y="292"/>
                    <a:pt x="584" y="0"/>
                  </a:cubicBezTo>
                  <a:lnTo>
                    <a:pt x="935" y="0"/>
                  </a:ln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" name="Google Shape;758;p2"/>
            <p:cNvSpPr/>
            <p:nvPr/>
          </p:nvSpPr>
          <p:spPr>
            <a:xfrm>
              <a:off x="4630100" y="246875"/>
              <a:ext cx="37950" cy="40875"/>
            </a:xfrm>
            <a:custGeom>
              <a:avLst/>
              <a:gdLst/>
              <a:ahLst/>
              <a:cxnLst/>
              <a:rect l="l" t="t" r="r" b="b"/>
              <a:pathLst>
                <a:path w="1518" h="1635" extrusionOk="0">
                  <a:moveTo>
                    <a:pt x="934" y="0"/>
                  </a:moveTo>
                  <a:cubicBezTo>
                    <a:pt x="1109" y="292"/>
                    <a:pt x="1518" y="642"/>
                    <a:pt x="1459" y="876"/>
                  </a:cubicBezTo>
                  <a:cubicBezTo>
                    <a:pt x="1401" y="1168"/>
                    <a:pt x="993" y="1576"/>
                    <a:pt x="701" y="1576"/>
                  </a:cubicBezTo>
                  <a:cubicBezTo>
                    <a:pt x="526" y="1635"/>
                    <a:pt x="59" y="1168"/>
                    <a:pt x="59" y="934"/>
                  </a:cubicBezTo>
                  <a:cubicBezTo>
                    <a:pt x="0" y="584"/>
                    <a:pt x="350" y="292"/>
                    <a:pt x="584" y="0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" name="Google Shape;759;p2"/>
            <p:cNvSpPr/>
            <p:nvPr/>
          </p:nvSpPr>
          <p:spPr>
            <a:xfrm>
              <a:off x="2175625" y="4910675"/>
              <a:ext cx="36500" cy="40875"/>
            </a:xfrm>
            <a:custGeom>
              <a:avLst/>
              <a:gdLst/>
              <a:ahLst/>
              <a:cxnLst/>
              <a:rect l="l" t="t" r="r" b="b"/>
              <a:pathLst>
                <a:path w="1460" h="1635" extrusionOk="0">
                  <a:moveTo>
                    <a:pt x="584" y="1635"/>
                  </a:moveTo>
                  <a:cubicBezTo>
                    <a:pt x="350" y="1343"/>
                    <a:pt x="0" y="1051"/>
                    <a:pt x="0" y="759"/>
                  </a:cubicBezTo>
                  <a:cubicBezTo>
                    <a:pt x="58" y="467"/>
                    <a:pt x="467" y="59"/>
                    <a:pt x="759" y="59"/>
                  </a:cubicBezTo>
                  <a:cubicBezTo>
                    <a:pt x="934" y="0"/>
                    <a:pt x="1401" y="467"/>
                    <a:pt x="1459" y="701"/>
                  </a:cubicBezTo>
                  <a:cubicBezTo>
                    <a:pt x="1459" y="993"/>
                    <a:pt x="1109" y="1343"/>
                    <a:pt x="934" y="1635"/>
                  </a:cubicBezTo>
                  <a:cubicBezTo>
                    <a:pt x="817" y="1635"/>
                    <a:pt x="701" y="1635"/>
                    <a:pt x="584" y="1635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" name="Google Shape;760;p2"/>
            <p:cNvSpPr/>
            <p:nvPr/>
          </p:nvSpPr>
          <p:spPr>
            <a:xfrm>
              <a:off x="4379100" y="5399525"/>
              <a:ext cx="40875" cy="36500"/>
            </a:xfrm>
            <a:custGeom>
              <a:avLst/>
              <a:gdLst/>
              <a:ahLst/>
              <a:cxnLst/>
              <a:rect l="l" t="t" r="r" b="b"/>
              <a:pathLst>
                <a:path w="1635" h="1460" extrusionOk="0">
                  <a:moveTo>
                    <a:pt x="59" y="526"/>
                  </a:moveTo>
                  <a:cubicBezTo>
                    <a:pt x="351" y="351"/>
                    <a:pt x="701" y="0"/>
                    <a:pt x="993" y="59"/>
                  </a:cubicBezTo>
                  <a:cubicBezTo>
                    <a:pt x="1226" y="117"/>
                    <a:pt x="1576" y="526"/>
                    <a:pt x="1635" y="818"/>
                  </a:cubicBezTo>
                  <a:cubicBezTo>
                    <a:pt x="1635" y="1051"/>
                    <a:pt x="1168" y="1460"/>
                    <a:pt x="876" y="1460"/>
                  </a:cubicBezTo>
                  <a:cubicBezTo>
                    <a:pt x="584" y="1460"/>
                    <a:pt x="292" y="1109"/>
                    <a:pt x="0" y="876"/>
                  </a:cubicBezTo>
                  <a:cubicBezTo>
                    <a:pt x="0" y="759"/>
                    <a:pt x="59" y="642"/>
                    <a:pt x="59" y="526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" name="Google Shape;761;p2"/>
            <p:cNvSpPr/>
            <p:nvPr/>
          </p:nvSpPr>
          <p:spPr>
            <a:xfrm>
              <a:off x="2422225" y="497850"/>
              <a:ext cx="43800" cy="35050"/>
            </a:xfrm>
            <a:custGeom>
              <a:avLst/>
              <a:gdLst/>
              <a:ahLst/>
              <a:cxnLst/>
              <a:rect l="l" t="t" r="r" b="b"/>
              <a:pathLst>
                <a:path w="1752" h="1402" extrusionOk="0">
                  <a:moveTo>
                    <a:pt x="1752" y="701"/>
                  </a:moveTo>
                  <a:cubicBezTo>
                    <a:pt x="1285" y="1052"/>
                    <a:pt x="993" y="1402"/>
                    <a:pt x="759" y="1402"/>
                  </a:cubicBezTo>
                  <a:cubicBezTo>
                    <a:pt x="468" y="1402"/>
                    <a:pt x="234" y="993"/>
                    <a:pt x="1" y="760"/>
                  </a:cubicBezTo>
                  <a:cubicBezTo>
                    <a:pt x="234" y="468"/>
                    <a:pt x="409" y="59"/>
                    <a:pt x="701" y="59"/>
                  </a:cubicBezTo>
                  <a:cubicBezTo>
                    <a:pt x="935" y="1"/>
                    <a:pt x="1285" y="351"/>
                    <a:pt x="1752" y="701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" name="Google Shape;762;p2"/>
            <p:cNvSpPr/>
            <p:nvPr/>
          </p:nvSpPr>
          <p:spPr>
            <a:xfrm>
              <a:off x="1203750" y="3439725"/>
              <a:ext cx="27750" cy="36525"/>
            </a:xfrm>
            <a:custGeom>
              <a:avLst/>
              <a:gdLst/>
              <a:ahLst/>
              <a:cxnLst/>
              <a:rect l="l" t="t" r="r" b="b"/>
              <a:pathLst>
                <a:path w="1110" h="1461" extrusionOk="0">
                  <a:moveTo>
                    <a:pt x="351" y="1402"/>
                  </a:moveTo>
                  <a:cubicBezTo>
                    <a:pt x="234" y="1110"/>
                    <a:pt x="59" y="818"/>
                    <a:pt x="0" y="526"/>
                  </a:cubicBezTo>
                  <a:cubicBezTo>
                    <a:pt x="0" y="351"/>
                    <a:pt x="234" y="176"/>
                    <a:pt x="409" y="1"/>
                  </a:cubicBezTo>
                  <a:cubicBezTo>
                    <a:pt x="642" y="234"/>
                    <a:pt x="993" y="409"/>
                    <a:pt x="1051" y="701"/>
                  </a:cubicBezTo>
                  <a:cubicBezTo>
                    <a:pt x="1109" y="876"/>
                    <a:pt x="818" y="1168"/>
                    <a:pt x="642" y="1460"/>
                  </a:cubicBezTo>
                  <a:cubicBezTo>
                    <a:pt x="526" y="1460"/>
                    <a:pt x="467" y="1402"/>
                    <a:pt x="351" y="140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" name="Google Shape;763;p2"/>
            <p:cNvSpPr/>
            <p:nvPr/>
          </p:nvSpPr>
          <p:spPr>
            <a:xfrm>
              <a:off x="3159150" y="5402450"/>
              <a:ext cx="42350" cy="27750"/>
            </a:xfrm>
            <a:custGeom>
              <a:avLst/>
              <a:gdLst/>
              <a:ahLst/>
              <a:cxnLst/>
              <a:rect l="l" t="t" r="r" b="b"/>
              <a:pathLst>
                <a:path w="1694" h="1110" extrusionOk="0">
                  <a:moveTo>
                    <a:pt x="1694" y="642"/>
                  </a:moveTo>
                  <a:cubicBezTo>
                    <a:pt x="1285" y="876"/>
                    <a:pt x="1051" y="1109"/>
                    <a:pt x="876" y="1051"/>
                  </a:cubicBezTo>
                  <a:cubicBezTo>
                    <a:pt x="584" y="992"/>
                    <a:pt x="293" y="759"/>
                    <a:pt x="1" y="584"/>
                  </a:cubicBezTo>
                  <a:cubicBezTo>
                    <a:pt x="234" y="409"/>
                    <a:pt x="468" y="0"/>
                    <a:pt x="701" y="0"/>
                  </a:cubicBezTo>
                  <a:cubicBezTo>
                    <a:pt x="935" y="0"/>
                    <a:pt x="1227" y="350"/>
                    <a:pt x="1635" y="642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" name="Google Shape;764;p2"/>
            <p:cNvSpPr/>
            <p:nvPr/>
          </p:nvSpPr>
          <p:spPr>
            <a:xfrm>
              <a:off x="2914000" y="258550"/>
              <a:ext cx="36500" cy="26275"/>
            </a:xfrm>
            <a:custGeom>
              <a:avLst/>
              <a:gdLst/>
              <a:ahLst/>
              <a:cxnLst/>
              <a:rect l="l" t="t" r="r" b="b"/>
              <a:pathLst>
                <a:path w="1460" h="1051" extrusionOk="0">
                  <a:moveTo>
                    <a:pt x="1460" y="0"/>
                  </a:moveTo>
                  <a:cubicBezTo>
                    <a:pt x="1285" y="467"/>
                    <a:pt x="1226" y="759"/>
                    <a:pt x="1051" y="934"/>
                  </a:cubicBezTo>
                  <a:cubicBezTo>
                    <a:pt x="876" y="1051"/>
                    <a:pt x="526" y="1051"/>
                    <a:pt x="292" y="992"/>
                  </a:cubicBezTo>
                  <a:cubicBezTo>
                    <a:pt x="176" y="934"/>
                    <a:pt x="117" y="701"/>
                    <a:pt x="1" y="584"/>
                  </a:cubicBezTo>
                  <a:cubicBezTo>
                    <a:pt x="176" y="467"/>
                    <a:pt x="351" y="350"/>
                    <a:pt x="584" y="234"/>
                  </a:cubicBezTo>
                  <a:cubicBezTo>
                    <a:pt x="759" y="175"/>
                    <a:pt x="993" y="117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" name="Google Shape;765;p2"/>
            <p:cNvSpPr/>
            <p:nvPr/>
          </p:nvSpPr>
          <p:spPr>
            <a:xfrm>
              <a:off x="6349100" y="3686350"/>
              <a:ext cx="24825" cy="33575"/>
            </a:xfrm>
            <a:custGeom>
              <a:avLst/>
              <a:gdLst/>
              <a:ahLst/>
              <a:cxnLst/>
              <a:rect l="l" t="t" r="r" b="b"/>
              <a:pathLst>
                <a:path w="993" h="1343" extrusionOk="0">
                  <a:moveTo>
                    <a:pt x="993" y="0"/>
                  </a:moveTo>
                  <a:cubicBezTo>
                    <a:pt x="935" y="351"/>
                    <a:pt x="876" y="526"/>
                    <a:pt x="818" y="759"/>
                  </a:cubicBezTo>
                  <a:cubicBezTo>
                    <a:pt x="701" y="934"/>
                    <a:pt x="526" y="1109"/>
                    <a:pt x="409" y="1343"/>
                  </a:cubicBezTo>
                  <a:cubicBezTo>
                    <a:pt x="292" y="1168"/>
                    <a:pt x="1" y="1051"/>
                    <a:pt x="1" y="876"/>
                  </a:cubicBezTo>
                  <a:cubicBezTo>
                    <a:pt x="1" y="584"/>
                    <a:pt x="117" y="292"/>
                    <a:pt x="292" y="117"/>
                  </a:cubicBezTo>
                  <a:cubicBezTo>
                    <a:pt x="409" y="0"/>
                    <a:pt x="643" y="59"/>
                    <a:pt x="993" y="0"/>
                  </a:cubicBezTo>
                  <a:close/>
                </a:path>
              </a:pathLst>
            </a:custGeom>
            <a:solidFill>
              <a:srgbClr val="29ABD9">
                <a:alpha val="78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66" name="Google Shape;766;p2"/>
          <p:cNvSpPr txBox="1">
            <a:spLocks noGrp="1"/>
          </p:cNvSpPr>
          <p:nvPr>
            <p:ph type="subTitle" idx="1"/>
          </p:nvPr>
        </p:nvSpPr>
        <p:spPr>
          <a:xfrm>
            <a:off x="1402653" y="3666625"/>
            <a:ext cx="6339000" cy="409500"/>
          </a:xfrm>
          <a:prstGeom prst="rect">
            <a:avLst/>
          </a:prstGeom>
          <a:solidFill>
            <a:schemeClr val="lt2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  <a:effectLst>
            <a:outerShdw blurRad="142875" dist="76200" dir="3360000" algn="bl" rotWithShape="0">
              <a:schemeClr val="dk1">
                <a:alpha val="38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grpSp>
        <p:nvGrpSpPr>
          <p:cNvPr id="767" name="Google Shape;767;p2"/>
          <p:cNvGrpSpPr/>
          <p:nvPr/>
        </p:nvGrpSpPr>
        <p:grpSpPr>
          <a:xfrm>
            <a:off x="-158284" y="2566548"/>
            <a:ext cx="2110916" cy="2576954"/>
            <a:chOff x="3403014" y="947204"/>
            <a:chExt cx="1428032" cy="1743305"/>
          </a:xfrm>
        </p:grpSpPr>
        <p:sp>
          <p:nvSpPr>
            <p:cNvPr id="768" name="Google Shape;768;p2"/>
            <p:cNvSpPr/>
            <p:nvPr/>
          </p:nvSpPr>
          <p:spPr>
            <a:xfrm>
              <a:off x="3653077" y="1333072"/>
              <a:ext cx="338627" cy="338618"/>
            </a:xfrm>
            <a:custGeom>
              <a:avLst/>
              <a:gdLst/>
              <a:ahLst/>
              <a:cxnLst/>
              <a:rect l="l" t="t" r="r" b="b"/>
              <a:pathLst>
                <a:path w="38048" h="38047" extrusionOk="0">
                  <a:moveTo>
                    <a:pt x="11630" y="0"/>
                  </a:moveTo>
                  <a:lnTo>
                    <a:pt x="11630" y="11697"/>
                  </a:lnTo>
                  <a:lnTo>
                    <a:pt x="1" y="11697"/>
                  </a:lnTo>
                  <a:lnTo>
                    <a:pt x="1" y="26418"/>
                  </a:lnTo>
                  <a:lnTo>
                    <a:pt x="11630" y="26418"/>
                  </a:lnTo>
                  <a:lnTo>
                    <a:pt x="11630" y="38047"/>
                  </a:lnTo>
                  <a:lnTo>
                    <a:pt x="26351" y="38047"/>
                  </a:lnTo>
                  <a:lnTo>
                    <a:pt x="26351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351" y="11697"/>
                  </a:lnTo>
                  <a:lnTo>
                    <a:pt x="26351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" name="Google Shape;769;p2"/>
            <p:cNvSpPr/>
            <p:nvPr/>
          </p:nvSpPr>
          <p:spPr>
            <a:xfrm>
              <a:off x="3822382" y="1776977"/>
              <a:ext cx="234524" cy="234524"/>
            </a:xfrm>
            <a:custGeom>
              <a:avLst/>
              <a:gdLst/>
              <a:ahLst/>
              <a:cxnLst/>
              <a:rect l="l" t="t" r="r" b="b"/>
              <a:pathLst>
                <a:path w="26351" h="26351" extrusionOk="0">
                  <a:moveTo>
                    <a:pt x="8067" y="0"/>
                  </a:moveTo>
                  <a:lnTo>
                    <a:pt x="8067" y="8066"/>
                  </a:lnTo>
                  <a:lnTo>
                    <a:pt x="1" y="8066"/>
                  </a:lnTo>
                  <a:lnTo>
                    <a:pt x="1" y="18284"/>
                  </a:lnTo>
                  <a:lnTo>
                    <a:pt x="8067" y="18284"/>
                  </a:lnTo>
                  <a:lnTo>
                    <a:pt x="8067" y="26350"/>
                  </a:lnTo>
                  <a:lnTo>
                    <a:pt x="18217" y="26350"/>
                  </a:lnTo>
                  <a:lnTo>
                    <a:pt x="18217" y="18284"/>
                  </a:lnTo>
                  <a:lnTo>
                    <a:pt x="26351" y="18284"/>
                  </a:lnTo>
                  <a:lnTo>
                    <a:pt x="26351" y="8066"/>
                  </a:lnTo>
                  <a:lnTo>
                    <a:pt x="18217" y="8066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" name="Google Shape;770;p2"/>
            <p:cNvSpPr/>
            <p:nvPr/>
          </p:nvSpPr>
          <p:spPr>
            <a:xfrm>
              <a:off x="3611203" y="947204"/>
              <a:ext cx="183669" cy="183669"/>
            </a:xfrm>
            <a:custGeom>
              <a:avLst/>
              <a:gdLst/>
              <a:ahLst/>
              <a:cxnLst/>
              <a:rect l="l" t="t" r="r" b="b"/>
              <a:pathLst>
                <a:path w="20637" h="20637" extrusionOk="0">
                  <a:moveTo>
                    <a:pt x="6319" y="0"/>
                  </a:moveTo>
                  <a:lnTo>
                    <a:pt x="6319" y="6319"/>
                  </a:lnTo>
                  <a:lnTo>
                    <a:pt x="0" y="6319"/>
                  </a:lnTo>
                  <a:lnTo>
                    <a:pt x="0" y="14318"/>
                  </a:lnTo>
                  <a:lnTo>
                    <a:pt x="6319" y="14318"/>
                  </a:lnTo>
                  <a:lnTo>
                    <a:pt x="6319" y="20636"/>
                  </a:lnTo>
                  <a:lnTo>
                    <a:pt x="14318" y="20636"/>
                  </a:lnTo>
                  <a:lnTo>
                    <a:pt x="14318" y="14318"/>
                  </a:lnTo>
                  <a:lnTo>
                    <a:pt x="20637" y="14318"/>
                  </a:lnTo>
                  <a:lnTo>
                    <a:pt x="20637" y="6319"/>
                  </a:lnTo>
                  <a:lnTo>
                    <a:pt x="14318" y="6319"/>
                  </a:lnTo>
                  <a:lnTo>
                    <a:pt x="14318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" name="Google Shape;771;p2"/>
            <p:cNvSpPr/>
            <p:nvPr/>
          </p:nvSpPr>
          <p:spPr>
            <a:xfrm>
              <a:off x="4331497" y="2456590"/>
              <a:ext cx="233928" cy="233919"/>
            </a:xfrm>
            <a:custGeom>
              <a:avLst/>
              <a:gdLst/>
              <a:ahLst/>
              <a:cxnLst/>
              <a:rect l="l" t="t" r="r" b="b"/>
              <a:pathLst>
                <a:path w="26284" h="26283" extrusionOk="0">
                  <a:moveTo>
                    <a:pt x="8067" y="0"/>
                  </a:moveTo>
                  <a:lnTo>
                    <a:pt x="8067" y="8067"/>
                  </a:lnTo>
                  <a:lnTo>
                    <a:pt x="1" y="8067"/>
                  </a:lnTo>
                  <a:lnTo>
                    <a:pt x="1" y="18217"/>
                  </a:lnTo>
                  <a:lnTo>
                    <a:pt x="8067" y="18217"/>
                  </a:lnTo>
                  <a:lnTo>
                    <a:pt x="8067" y="26283"/>
                  </a:lnTo>
                  <a:lnTo>
                    <a:pt x="18217" y="26283"/>
                  </a:lnTo>
                  <a:lnTo>
                    <a:pt x="18217" y="18217"/>
                  </a:lnTo>
                  <a:lnTo>
                    <a:pt x="26284" y="18217"/>
                  </a:lnTo>
                  <a:lnTo>
                    <a:pt x="26284" y="8067"/>
                  </a:lnTo>
                  <a:lnTo>
                    <a:pt x="18217" y="8067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" name="Google Shape;772;p2"/>
            <p:cNvSpPr/>
            <p:nvPr/>
          </p:nvSpPr>
          <p:spPr>
            <a:xfrm>
              <a:off x="3617780" y="2317198"/>
              <a:ext cx="350589" cy="349984"/>
            </a:xfrm>
            <a:custGeom>
              <a:avLst/>
              <a:gdLst/>
              <a:ahLst/>
              <a:cxnLst/>
              <a:rect l="l" t="t" r="r" b="b"/>
              <a:pathLst>
                <a:path w="39392" h="39324" extrusionOk="0">
                  <a:moveTo>
                    <a:pt x="12100" y="0"/>
                  </a:moveTo>
                  <a:lnTo>
                    <a:pt x="12100" y="12100"/>
                  </a:lnTo>
                  <a:lnTo>
                    <a:pt x="1" y="12100"/>
                  </a:lnTo>
                  <a:lnTo>
                    <a:pt x="1" y="27291"/>
                  </a:lnTo>
                  <a:lnTo>
                    <a:pt x="12100" y="27291"/>
                  </a:lnTo>
                  <a:lnTo>
                    <a:pt x="12100" y="39323"/>
                  </a:lnTo>
                  <a:lnTo>
                    <a:pt x="27292" y="39323"/>
                  </a:lnTo>
                  <a:lnTo>
                    <a:pt x="27292" y="27291"/>
                  </a:lnTo>
                  <a:lnTo>
                    <a:pt x="39392" y="27291"/>
                  </a:lnTo>
                  <a:lnTo>
                    <a:pt x="39392" y="12100"/>
                  </a:lnTo>
                  <a:lnTo>
                    <a:pt x="27292" y="12100"/>
                  </a:lnTo>
                  <a:lnTo>
                    <a:pt x="27292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" name="Google Shape;773;p2"/>
            <p:cNvSpPr/>
            <p:nvPr/>
          </p:nvSpPr>
          <p:spPr>
            <a:xfrm>
              <a:off x="3653077" y="1712960"/>
              <a:ext cx="140006" cy="139997"/>
            </a:xfrm>
            <a:custGeom>
              <a:avLst/>
              <a:gdLst/>
              <a:ahLst/>
              <a:cxnLst/>
              <a:rect l="l" t="t" r="r" b="b"/>
              <a:pathLst>
                <a:path w="15731" h="15730" extrusionOk="0">
                  <a:moveTo>
                    <a:pt x="4841" y="1"/>
                  </a:moveTo>
                  <a:lnTo>
                    <a:pt x="4841" y="4840"/>
                  </a:lnTo>
                  <a:lnTo>
                    <a:pt x="1" y="4840"/>
                  </a:lnTo>
                  <a:lnTo>
                    <a:pt x="1" y="10890"/>
                  </a:lnTo>
                  <a:lnTo>
                    <a:pt x="4841" y="10890"/>
                  </a:lnTo>
                  <a:lnTo>
                    <a:pt x="4841" y="15730"/>
                  </a:lnTo>
                  <a:lnTo>
                    <a:pt x="10890" y="15730"/>
                  </a:lnTo>
                  <a:lnTo>
                    <a:pt x="10890" y="10890"/>
                  </a:lnTo>
                  <a:lnTo>
                    <a:pt x="15730" y="10890"/>
                  </a:lnTo>
                  <a:lnTo>
                    <a:pt x="15730" y="4840"/>
                  </a:lnTo>
                  <a:lnTo>
                    <a:pt x="10890" y="4840"/>
                  </a:lnTo>
                  <a:lnTo>
                    <a:pt x="10890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" name="Google Shape;774;p2"/>
            <p:cNvSpPr/>
            <p:nvPr/>
          </p:nvSpPr>
          <p:spPr>
            <a:xfrm>
              <a:off x="4716778" y="2373429"/>
              <a:ext cx="114267" cy="114276"/>
            </a:xfrm>
            <a:custGeom>
              <a:avLst/>
              <a:gdLst/>
              <a:ahLst/>
              <a:cxnLst/>
              <a:rect l="l" t="t" r="r" b="b"/>
              <a:pathLst>
                <a:path w="12839" h="12840" extrusionOk="0">
                  <a:moveTo>
                    <a:pt x="3899" y="1"/>
                  </a:moveTo>
                  <a:lnTo>
                    <a:pt x="3899" y="3967"/>
                  </a:lnTo>
                  <a:lnTo>
                    <a:pt x="0" y="3967"/>
                  </a:lnTo>
                  <a:lnTo>
                    <a:pt x="0" y="8874"/>
                  </a:lnTo>
                  <a:lnTo>
                    <a:pt x="3899" y="8874"/>
                  </a:lnTo>
                  <a:lnTo>
                    <a:pt x="3899" y="12840"/>
                  </a:lnTo>
                  <a:lnTo>
                    <a:pt x="8873" y="12840"/>
                  </a:lnTo>
                  <a:lnTo>
                    <a:pt x="8873" y="8874"/>
                  </a:lnTo>
                  <a:lnTo>
                    <a:pt x="12839" y="8874"/>
                  </a:lnTo>
                  <a:lnTo>
                    <a:pt x="12839" y="3967"/>
                  </a:lnTo>
                  <a:lnTo>
                    <a:pt x="8873" y="3967"/>
                  </a:lnTo>
                  <a:lnTo>
                    <a:pt x="8873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" name="Google Shape;775;p2"/>
            <p:cNvSpPr/>
            <p:nvPr/>
          </p:nvSpPr>
          <p:spPr>
            <a:xfrm>
              <a:off x="3624366" y="1615442"/>
              <a:ext cx="56844" cy="56248"/>
            </a:xfrm>
            <a:custGeom>
              <a:avLst/>
              <a:gdLst/>
              <a:ahLst/>
              <a:cxnLst/>
              <a:rect l="l" t="t" r="r" b="b"/>
              <a:pathLst>
                <a:path w="6387" h="6320" extrusionOk="0">
                  <a:moveTo>
                    <a:pt x="1950" y="1"/>
                  </a:moveTo>
                  <a:lnTo>
                    <a:pt x="1950" y="1950"/>
                  </a:lnTo>
                  <a:lnTo>
                    <a:pt x="0" y="1950"/>
                  </a:lnTo>
                  <a:lnTo>
                    <a:pt x="0" y="4370"/>
                  </a:lnTo>
                  <a:lnTo>
                    <a:pt x="1950" y="4370"/>
                  </a:lnTo>
                  <a:lnTo>
                    <a:pt x="1950" y="6320"/>
                  </a:lnTo>
                  <a:lnTo>
                    <a:pt x="4437" y="6320"/>
                  </a:lnTo>
                  <a:lnTo>
                    <a:pt x="4437" y="4370"/>
                  </a:lnTo>
                  <a:lnTo>
                    <a:pt x="6386" y="4370"/>
                  </a:lnTo>
                  <a:lnTo>
                    <a:pt x="6386" y="1950"/>
                  </a:lnTo>
                  <a:lnTo>
                    <a:pt x="4437" y="1950"/>
                  </a:lnTo>
                  <a:lnTo>
                    <a:pt x="4437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" name="Google Shape;776;p2"/>
            <p:cNvSpPr/>
            <p:nvPr/>
          </p:nvSpPr>
          <p:spPr>
            <a:xfrm>
              <a:off x="3431129" y="1898418"/>
              <a:ext cx="338618" cy="338618"/>
            </a:xfrm>
            <a:custGeom>
              <a:avLst/>
              <a:gdLst/>
              <a:ahLst/>
              <a:cxnLst/>
              <a:rect l="l" t="t" r="r" b="b"/>
              <a:pathLst>
                <a:path w="38047" h="38047" extrusionOk="0">
                  <a:moveTo>
                    <a:pt x="11697" y="1"/>
                  </a:moveTo>
                  <a:lnTo>
                    <a:pt x="11697" y="11697"/>
                  </a:lnTo>
                  <a:lnTo>
                    <a:pt x="0" y="11697"/>
                  </a:lnTo>
                  <a:lnTo>
                    <a:pt x="0" y="26418"/>
                  </a:lnTo>
                  <a:lnTo>
                    <a:pt x="11697" y="26418"/>
                  </a:lnTo>
                  <a:lnTo>
                    <a:pt x="11697" y="38047"/>
                  </a:lnTo>
                  <a:lnTo>
                    <a:pt x="26418" y="38047"/>
                  </a:lnTo>
                  <a:lnTo>
                    <a:pt x="26418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418" y="11697"/>
                  </a:lnTo>
                  <a:lnTo>
                    <a:pt x="26418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" name="Google Shape;777;p2"/>
            <p:cNvSpPr/>
            <p:nvPr/>
          </p:nvSpPr>
          <p:spPr>
            <a:xfrm>
              <a:off x="3403014" y="2303439"/>
              <a:ext cx="140593" cy="139997"/>
            </a:xfrm>
            <a:custGeom>
              <a:avLst/>
              <a:gdLst/>
              <a:ahLst/>
              <a:cxnLst/>
              <a:rect l="l" t="t" r="r" b="b"/>
              <a:pathLst>
                <a:path w="15797" h="15730" extrusionOk="0">
                  <a:moveTo>
                    <a:pt x="4840" y="0"/>
                  </a:moveTo>
                  <a:lnTo>
                    <a:pt x="4840" y="4840"/>
                  </a:lnTo>
                  <a:lnTo>
                    <a:pt x="0" y="4840"/>
                  </a:lnTo>
                  <a:lnTo>
                    <a:pt x="0" y="10890"/>
                  </a:lnTo>
                  <a:lnTo>
                    <a:pt x="4840" y="10890"/>
                  </a:lnTo>
                  <a:lnTo>
                    <a:pt x="4840" y="15729"/>
                  </a:lnTo>
                  <a:lnTo>
                    <a:pt x="10957" y="15729"/>
                  </a:lnTo>
                  <a:lnTo>
                    <a:pt x="10957" y="10890"/>
                  </a:lnTo>
                  <a:lnTo>
                    <a:pt x="15797" y="10890"/>
                  </a:lnTo>
                  <a:lnTo>
                    <a:pt x="15797" y="4840"/>
                  </a:lnTo>
                  <a:lnTo>
                    <a:pt x="10957" y="4840"/>
                  </a:lnTo>
                  <a:lnTo>
                    <a:pt x="1095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78" name="Google Shape;778;p2"/>
          <p:cNvGrpSpPr/>
          <p:nvPr/>
        </p:nvGrpSpPr>
        <p:grpSpPr>
          <a:xfrm>
            <a:off x="8458166" y="-339086"/>
            <a:ext cx="966583" cy="1972081"/>
            <a:chOff x="3403014" y="1333072"/>
            <a:chExt cx="653892" cy="1334110"/>
          </a:xfrm>
        </p:grpSpPr>
        <p:sp>
          <p:nvSpPr>
            <p:cNvPr id="779" name="Google Shape;779;p2"/>
            <p:cNvSpPr/>
            <p:nvPr/>
          </p:nvSpPr>
          <p:spPr>
            <a:xfrm>
              <a:off x="3653077" y="1333072"/>
              <a:ext cx="338627" cy="338618"/>
            </a:xfrm>
            <a:custGeom>
              <a:avLst/>
              <a:gdLst/>
              <a:ahLst/>
              <a:cxnLst/>
              <a:rect l="l" t="t" r="r" b="b"/>
              <a:pathLst>
                <a:path w="38048" h="38047" extrusionOk="0">
                  <a:moveTo>
                    <a:pt x="11630" y="0"/>
                  </a:moveTo>
                  <a:lnTo>
                    <a:pt x="11630" y="11697"/>
                  </a:lnTo>
                  <a:lnTo>
                    <a:pt x="1" y="11697"/>
                  </a:lnTo>
                  <a:lnTo>
                    <a:pt x="1" y="26418"/>
                  </a:lnTo>
                  <a:lnTo>
                    <a:pt x="11630" y="26418"/>
                  </a:lnTo>
                  <a:lnTo>
                    <a:pt x="11630" y="38047"/>
                  </a:lnTo>
                  <a:lnTo>
                    <a:pt x="26351" y="38047"/>
                  </a:lnTo>
                  <a:lnTo>
                    <a:pt x="26351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351" y="11697"/>
                  </a:lnTo>
                  <a:lnTo>
                    <a:pt x="26351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" name="Google Shape;780;p2"/>
            <p:cNvSpPr/>
            <p:nvPr/>
          </p:nvSpPr>
          <p:spPr>
            <a:xfrm>
              <a:off x="3822382" y="1776977"/>
              <a:ext cx="234524" cy="234524"/>
            </a:xfrm>
            <a:custGeom>
              <a:avLst/>
              <a:gdLst/>
              <a:ahLst/>
              <a:cxnLst/>
              <a:rect l="l" t="t" r="r" b="b"/>
              <a:pathLst>
                <a:path w="26351" h="26351" extrusionOk="0">
                  <a:moveTo>
                    <a:pt x="8067" y="0"/>
                  </a:moveTo>
                  <a:lnTo>
                    <a:pt x="8067" y="8066"/>
                  </a:lnTo>
                  <a:lnTo>
                    <a:pt x="1" y="8066"/>
                  </a:lnTo>
                  <a:lnTo>
                    <a:pt x="1" y="18284"/>
                  </a:lnTo>
                  <a:lnTo>
                    <a:pt x="8067" y="18284"/>
                  </a:lnTo>
                  <a:lnTo>
                    <a:pt x="8067" y="26350"/>
                  </a:lnTo>
                  <a:lnTo>
                    <a:pt x="18217" y="26350"/>
                  </a:lnTo>
                  <a:lnTo>
                    <a:pt x="18217" y="18284"/>
                  </a:lnTo>
                  <a:lnTo>
                    <a:pt x="26351" y="18284"/>
                  </a:lnTo>
                  <a:lnTo>
                    <a:pt x="26351" y="8066"/>
                  </a:lnTo>
                  <a:lnTo>
                    <a:pt x="18217" y="8066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" name="Google Shape;781;p2"/>
            <p:cNvSpPr/>
            <p:nvPr/>
          </p:nvSpPr>
          <p:spPr>
            <a:xfrm>
              <a:off x="3617780" y="2317198"/>
              <a:ext cx="350589" cy="349984"/>
            </a:xfrm>
            <a:custGeom>
              <a:avLst/>
              <a:gdLst/>
              <a:ahLst/>
              <a:cxnLst/>
              <a:rect l="l" t="t" r="r" b="b"/>
              <a:pathLst>
                <a:path w="39392" h="39324" extrusionOk="0">
                  <a:moveTo>
                    <a:pt x="12100" y="0"/>
                  </a:moveTo>
                  <a:lnTo>
                    <a:pt x="12100" y="12100"/>
                  </a:lnTo>
                  <a:lnTo>
                    <a:pt x="1" y="12100"/>
                  </a:lnTo>
                  <a:lnTo>
                    <a:pt x="1" y="27291"/>
                  </a:lnTo>
                  <a:lnTo>
                    <a:pt x="12100" y="27291"/>
                  </a:lnTo>
                  <a:lnTo>
                    <a:pt x="12100" y="39323"/>
                  </a:lnTo>
                  <a:lnTo>
                    <a:pt x="27292" y="39323"/>
                  </a:lnTo>
                  <a:lnTo>
                    <a:pt x="27292" y="27291"/>
                  </a:lnTo>
                  <a:lnTo>
                    <a:pt x="39392" y="27291"/>
                  </a:lnTo>
                  <a:lnTo>
                    <a:pt x="39392" y="12100"/>
                  </a:lnTo>
                  <a:lnTo>
                    <a:pt x="27292" y="12100"/>
                  </a:lnTo>
                  <a:lnTo>
                    <a:pt x="27292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" name="Google Shape;782;p2"/>
            <p:cNvSpPr/>
            <p:nvPr/>
          </p:nvSpPr>
          <p:spPr>
            <a:xfrm>
              <a:off x="3653077" y="1712960"/>
              <a:ext cx="140006" cy="139997"/>
            </a:xfrm>
            <a:custGeom>
              <a:avLst/>
              <a:gdLst/>
              <a:ahLst/>
              <a:cxnLst/>
              <a:rect l="l" t="t" r="r" b="b"/>
              <a:pathLst>
                <a:path w="15731" h="15730" extrusionOk="0">
                  <a:moveTo>
                    <a:pt x="4841" y="1"/>
                  </a:moveTo>
                  <a:lnTo>
                    <a:pt x="4841" y="4840"/>
                  </a:lnTo>
                  <a:lnTo>
                    <a:pt x="1" y="4840"/>
                  </a:lnTo>
                  <a:lnTo>
                    <a:pt x="1" y="10890"/>
                  </a:lnTo>
                  <a:lnTo>
                    <a:pt x="4841" y="10890"/>
                  </a:lnTo>
                  <a:lnTo>
                    <a:pt x="4841" y="15730"/>
                  </a:lnTo>
                  <a:lnTo>
                    <a:pt x="10890" y="15730"/>
                  </a:lnTo>
                  <a:lnTo>
                    <a:pt x="10890" y="10890"/>
                  </a:lnTo>
                  <a:lnTo>
                    <a:pt x="15730" y="10890"/>
                  </a:lnTo>
                  <a:lnTo>
                    <a:pt x="15730" y="4840"/>
                  </a:lnTo>
                  <a:lnTo>
                    <a:pt x="10890" y="4840"/>
                  </a:lnTo>
                  <a:lnTo>
                    <a:pt x="10890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" name="Google Shape;783;p2"/>
            <p:cNvSpPr/>
            <p:nvPr/>
          </p:nvSpPr>
          <p:spPr>
            <a:xfrm>
              <a:off x="3624366" y="1615442"/>
              <a:ext cx="56844" cy="56248"/>
            </a:xfrm>
            <a:custGeom>
              <a:avLst/>
              <a:gdLst/>
              <a:ahLst/>
              <a:cxnLst/>
              <a:rect l="l" t="t" r="r" b="b"/>
              <a:pathLst>
                <a:path w="6387" h="6320" extrusionOk="0">
                  <a:moveTo>
                    <a:pt x="1950" y="1"/>
                  </a:moveTo>
                  <a:lnTo>
                    <a:pt x="1950" y="1950"/>
                  </a:lnTo>
                  <a:lnTo>
                    <a:pt x="0" y="1950"/>
                  </a:lnTo>
                  <a:lnTo>
                    <a:pt x="0" y="4370"/>
                  </a:lnTo>
                  <a:lnTo>
                    <a:pt x="1950" y="4370"/>
                  </a:lnTo>
                  <a:lnTo>
                    <a:pt x="1950" y="6320"/>
                  </a:lnTo>
                  <a:lnTo>
                    <a:pt x="4437" y="6320"/>
                  </a:lnTo>
                  <a:lnTo>
                    <a:pt x="4437" y="4370"/>
                  </a:lnTo>
                  <a:lnTo>
                    <a:pt x="6386" y="4370"/>
                  </a:lnTo>
                  <a:lnTo>
                    <a:pt x="6386" y="1950"/>
                  </a:lnTo>
                  <a:lnTo>
                    <a:pt x="4437" y="1950"/>
                  </a:lnTo>
                  <a:lnTo>
                    <a:pt x="4437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" name="Google Shape;784;p2"/>
            <p:cNvSpPr/>
            <p:nvPr/>
          </p:nvSpPr>
          <p:spPr>
            <a:xfrm>
              <a:off x="3431129" y="1898418"/>
              <a:ext cx="338618" cy="338618"/>
            </a:xfrm>
            <a:custGeom>
              <a:avLst/>
              <a:gdLst/>
              <a:ahLst/>
              <a:cxnLst/>
              <a:rect l="l" t="t" r="r" b="b"/>
              <a:pathLst>
                <a:path w="38047" h="38047" extrusionOk="0">
                  <a:moveTo>
                    <a:pt x="11697" y="1"/>
                  </a:moveTo>
                  <a:lnTo>
                    <a:pt x="11697" y="11697"/>
                  </a:lnTo>
                  <a:lnTo>
                    <a:pt x="0" y="11697"/>
                  </a:lnTo>
                  <a:lnTo>
                    <a:pt x="0" y="26418"/>
                  </a:lnTo>
                  <a:lnTo>
                    <a:pt x="11697" y="26418"/>
                  </a:lnTo>
                  <a:lnTo>
                    <a:pt x="11697" y="38047"/>
                  </a:lnTo>
                  <a:lnTo>
                    <a:pt x="26418" y="38047"/>
                  </a:lnTo>
                  <a:lnTo>
                    <a:pt x="26418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418" y="11697"/>
                  </a:lnTo>
                  <a:lnTo>
                    <a:pt x="26418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" name="Google Shape;785;p2"/>
            <p:cNvSpPr/>
            <p:nvPr/>
          </p:nvSpPr>
          <p:spPr>
            <a:xfrm>
              <a:off x="3403014" y="2303439"/>
              <a:ext cx="140593" cy="139997"/>
            </a:xfrm>
            <a:custGeom>
              <a:avLst/>
              <a:gdLst/>
              <a:ahLst/>
              <a:cxnLst/>
              <a:rect l="l" t="t" r="r" b="b"/>
              <a:pathLst>
                <a:path w="15797" h="15730" extrusionOk="0">
                  <a:moveTo>
                    <a:pt x="4840" y="0"/>
                  </a:moveTo>
                  <a:lnTo>
                    <a:pt x="4840" y="4840"/>
                  </a:lnTo>
                  <a:lnTo>
                    <a:pt x="0" y="4840"/>
                  </a:lnTo>
                  <a:lnTo>
                    <a:pt x="0" y="10890"/>
                  </a:lnTo>
                  <a:lnTo>
                    <a:pt x="4840" y="10890"/>
                  </a:lnTo>
                  <a:lnTo>
                    <a:pt x="4840" y="15729"/>
                  </a:lnTo>
                  <a:lnTo>
                    <a:pt x="10957" y="15729"/>
                  </a:lnTo>
                  <a:lnTo>
                    <a:pt x="10957" y="10890"/>
                  </a:lnTo>
                  <a:lnTo>
                    <a:pt x="15797" y="10890"/>
                  </a:lnTo>
                  <a:lnTo>
                    <a:pt x="15797" y="4840"/>
                  </a:lnTo>
                  <a:lnTo>
                    <a:pt x="10957" y="4840"/>
                  </a:lnTo>
                  <a:lnTo>
                    <a:pt x="1095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86" name="Google Shape;786;p2"/>
          <p:cNvSpPr txBox="1">
            <a:spLocks noGrp="1"/>
          </p:cNvSpPr>
          <p:nvPr>
            <p:ph type="ctrTitle"/>
          </p:nvPr>
        </p:nvSpPr>
        <p:spPr>
          <a:xfrm>
            <a:off x="1402600" y="1219775"/>
            <a:ext cx="6339000" cy="2199900"/>
          </a:xfrm>
          <a:prstGeom prst="rect">
            <a:avLst/>
          </a:prstGeom>
          <a:solidFill>
            <a:schemeClr val="lt2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  <a:effectLst>
            <a:outerShdw blurRad="142875" dist="85725" dir="3600000" algn="bl" rotWithShape="0">
              <a:schemeClr val="dk1">
                <a:alpha val="4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200"/>
              <a:buNone/>
              <a:defRPr sz="8500">
                <a:solidFill>
                  <a:schemeClr val="dk2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667627524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7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88" name="Google Shape;788;p3"/>
          <p:cNvPicPr preferRelativeResize="0"/>
          <p:nvPr/>
        </p:nvPicPr>
        <p:blipFill rotWithShape="1">
          <a:blip r:embed="rId2">
            <a:alphaModFix/>
          </a:blip>
          <a:srcRect l="21453" r="19185"/>
          <a:stretch/>
        </p:blipFill>
        <p:spPr>
          <a:xfrm>
            <a:off x="-219575" y="-1806301"/>
            <a:ext cx="9386527" cy="4099200"/>
          </a:xfrm>
          <a:prstGeom prst="rect">
            <a:avLst/>
          </a:prstGeom>
          <a:noFill/>
          <a:ln>
            <a:noFill/>
          </a:ln>
        </p:spPr>
      </p:pic>
      <p:pic>
        <p:nvPicPr>
          <p:cNvPr id="789" name="Google Shape;789;p3"/>
          <p:cNvPicPr preferRelativeResize="0"/>
          <p:nvPr/>
        </p:nvPicPr>
        <p:blipFill rotWithShape="1">
          <a:blip r:embed="rId2">
            <a:alphaModFix/>
          </a:blip>
          <a:srcRect l="21453" r="19185"/>
          <a:stretch/>
        </p:blipFill>
        <p:spPr>
          <a:xfrm>
            <a:off x="799700" y="3231599"/>
            <a:ext cx="9386527" cy="40992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790" name="Google Shape;790;p3"/>
          <p:cNvGrpSpPr/>
          <p:nvPr/>
        </p:nvGrpSpPr>
        <p:grpSpPr>
          <a:xfrm flipH="1">
            <a:off x="8480855" y="1916973"/>
            <a:ext cx="925023" cy="2542472"/>
            <a:chOff x="3431129" y="947204"/>
            <a:chExt cx="625777" cy="1719978"/>
          </a:xfrm>
        </p:grpSpPr>
        <p:sp>
          <p:nvSpPr>
            <p:cNvPr id="791" name="Google Shape;791;p3"/>
            <p:cNvSpPr/>
            <p:nvPr/>
          </p:nvSpPr>
          <p:spPr>
            <a:xfrm>
              <a:off x="3653077" y="1333072"/>
              <a:ext cx="338627" cy="338618"/>
            </a:xfrm>
            <a:custGeom>
              <a:avLst/>
              <a:gdLst/>
              <a:ahLst/>
              <a:cxnLst/>
              <a:rect l="l" t="t" r="r" b="b"/>
              <a:pathLst>
                <a:path w="38048" h="38047" extrusionOk="0">
                  <a:moveTo>
                    <a:pt x="11630" y="0"/>
                  </a:moveTo>
                  <a:lnTo>
                    <a:pt x="11630" y="11697"/>
                  </a:lnTo>
                  <a:lnTo>
                    <a:pt x="1" y="11697"/>
                  </a:lnTo>
                  <a:lnTo>
                    <a:pt x="1" y="26418"/>
                  </a:lnTo>
                  <a:lnTo>
                    <a:pt x="11630" y="26418"/>
                  </a:lnTo>
                  <a:lnTo>
                    <a:pt x="11630" y="38047"/>
                  </a:lnTo>
                  <a:lnTo>
                    <a:pt x="26351" y="38047"/>
                  </a:lnTo>
                  <a:lnTo>
                    <a:pt x="26351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351" y="11697"/>
                  </a:lnTo>
                  <a:lnTo>
                    <a:pt x="26351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" name="Google Shape;792;p3"/>
            <p:cNvSpPr/>
            <p:nvPr/>
          </p:nvSpPr>
          <p:spPr>
            <a:xfrm>
              <a:off x="3822382" y="1776977"/>
              <a:ext cx="234524" cy="234524"/>
            </a:xfrm>
            <a:custGeom>
              <a:avLst/>
              <a:gdLst/>
              <a:ahLst/>
              <a:cxnLst/>
              <a:rect l="l" t="t" r="r" b="b"/>
              <a:pathLst>
                <a:path w="26351" h="26351" extrusionOk="0">
                  <a:moveTo>
                    <a:pt x="8067" y="0"/>
                  </a:moveTo>
                  <a:lnTo>
                    <a:pt x="8067" y="8066"/>
                  </a:lnTo>
                  <a:lnTo>
                    <a:pt x="1" y="8066"/>
                  </a:lnTo>
                  <a:lnTo>
                    <a:pt x="1" y="18284"/>
                  </a:lnTo>
                  <a:lnTo>
                    <a:pt x="8067" y="18284"/>
                  </a:lnTo>
                  <a:lnTo>
                    <a:pt x="8067" y="26350"/>
                  </a:lnTo>
                  <a:lnTo>
                    <a:pt x="18217" y="26350"/>
                  </a:lnTo>
                  <a:lnTo>
                    <a:pt x="18217" y="18284"/>
                  </a:lnTo>
                  <a:lnTo>
                    <a:pt x="26351" y="18284"/>
                  </a:lnTo>
                  <a:lnTo>
                    <a:pt x="26351" y="8066"/>
                  </a:lnTo>
                  <a:lnTo>
                    <a:pt x="18217" y="8066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" name="Google Shape;793;p3"/>
            <p:cNvSpPr/>
            <p:nvPr/>
          </p:nvSpPr>
          <p:spPr>
            <a:xfrm>
              <a:off x="3611203" y="947204"/>
              <a:ext cx="183669" cy="183669"/>
            </a:xfrm>
            <a:custGeom>
              <a:avLst/>
              <a:gdLst/>
              <a:ahLst/>
              <a:cxnLst/>
              <a:rect l="l" t="t" r="r" b="b"/>
              <a:pathLst>
                <a:path w="20637" h="20637" extrusionOk="0">
                  <a:moveTo>
                    <a:pt x="6319" y="0"/>
                  </a:moveTo>
                  <a:lnTo>
                    <a:pt x="6319" y="6319"/>
                  </a:lnTo>
                  <a:lnTo>
                    <a:pt x="0" y="6319"/>
                  </a:lnTo>
                  <a:lnTo>
                    <a:pt x="0" y="14318"/>
                  </a:lnTo>
                  <a:lnTo>
                    <a:pt x="6319" y="14318"/>
                  </a:lnTo>
                  <a:lnTo>
                    <a:pt x="6319" y="20636"/>
                  </a:lnTo>
                  <a:lnTo>
                    <a:pt x="14318" y="20636"/>
                  </a:lnTo>
                  <a:lnTo>
                    <a:pt x="14318" y="14318"/>
                  </a:lnTo>
                  <a:lnTo>
                    <a:pt x="20637" y="14318"/>
                  </a:lnTo>
                  <a:lnTo>
                    <a:pt x="20637" y="6319"/>
                  </a:lnTo>
                  <a:lnTo>
                    <a:pt x="14318" y="6319"/>
                  </a:lnTo>
                  <a:lnTo>
                    <a:pt x="14318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" name="Google Shape;794;p3"/>
            <p:cNvSpPr/>
            <p:nvPr/>
          </p:nvSpPr>
          <p:spPr>
            <a:xfrm>
              <a:off x="3617780" y="2317198"/>
              <a:ext cx="350589" cy="349984"/>
            </a:xfrm>
            <a:custGeom>
              <a:avLst/>
              <a:gdLst/>
              <a:ahLst/>
              <a:cxnLst/>
              <a:rect l="l" t="t" r="r" b="b"/>
              <a:pathLst>
                <a:path w="39392" h="39324" extrusionOk="0">
                  <a:moveTo>
                    <a:pt x="12100" y="0"/>
                  </a:moveTo>
                  <a:lnTo>
                    <a:pt x="12100" y="12100"/>
                  </a:lnTo>
                  <a:lnTo>
                    <a:pt x="1" y="12100"/>
                  </a:lnTo>
                  <a:lnTo>
                    <a:pt x="1" y="27291"/>
                  </a:lnTo>
                  <a:lnTo>
                    <a:pt x="12100" y="27291"/>
                  </a:lnTo>
                  <a:lnTo>
                    <a:pt x="12100" y="39323"/>
                  </a:lnTo>
                  <a:lnTo>
                    <a:pt x="27292" y="39323"/>
                  </a:lnTo>
                  <a:lnTo>
                    <a:pt x="27292" y="27291"/>
                  </a:lnTo>
                  <a:lnTo>
                    <a:pt x="39392" y="27291"/>
                  </a:lnTo>
                  <a:lnTo>
                    <a:pt x="39392" y="12100"/>
                  </a:lnTo>
                  <a:lnTo>
                    <a:pt x="27292" y="12100"/>
                  </a:lnTo>
                  <a:lnTo>
                    <a:pt x="27292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" name="Google Shape;795;p3"/>
            <p:cNvSpPr/>
            <p:nvPr/>
          </p:nvSpPr>
          <p:spPr>
            <a:xfrm>
              <a:off x="3653077" y="1712960"/>
              <a:ext cx="140006" cy="139997"/>
            </a:xfrm>
            <a:custGeom>
              <a:avLst/>
              <a:gdLst/>
              <a:ahLst/>
              <a:cxnLst/>
              <a:rect l="l" t="t" r="r" b="b"/>
              <a:pathLst>
                <a:path w="15731" h="15730" extrusionOk="0">
                  <a:moveTo>
                    <a:pt x="4841" y="1"/>
                  </a:moveTo>
                  <a:lnTo>
                    <a:pt x="4841" y="4840"/>
                  </a:lnTo>
                  <a:lnTo>
                    <a:pt x="1" y="4840"/>
                  </a:lnTo>
                  <a:lnTo>
                    <a:pt x="1" y="10890"/>
                  </a:lnTo>
                  <a:lnTo>
                    <a:pt x="4841" y="10890"/>
                  </a:lnTo>
                  <a:lnTo>
                    <a:pt x="4841" y="15730"/>
                  </a:lnTo>
                  <a:lnTo>
                    <a:pt x="10890" y="15730"/>
                  </a:lnTo>
                  <a:lnTo>
                    <a:pt x="10890" y="10890"/>
                  </a:lnTo>
                  <a:lnTo>
                    <a:pt x="15730" y="10890"/>
                  </a:lnTo>
                  <a:lnTo>
                    <a:pt x="15730" y="4840"/>
                  </a:lnTo>
                  <a:lnTo>
                    <a:pt x="10890" y="4840"/>
                  </a:lnTo>
                  <a:lnTo>
                    <a:pt x="10890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" name="Google Shape;796;p3"/>
            <p:cNvSpPr/>
            <p:nvPr/>
          </p:nvSpPr>
          <p:spPr>
            <a:xfrm>
              <a:off x="3624366" y="1615442"/>
              <a:ext cx="56844" cy="56248"/>
            </a:xfrm>
            <a:custGeom>
              <a:avLst/>
              <a:gdLst/>
              <a:ahLst/>
              <a:cxnLst/>
              <a:rect l="l" t="t" r="r" b="b"/>
              <a:pathLst>
                <a:path w="6387" h="6320" extrusionOk="0">
                  <a:moveTo>
                    <a:pt x="1950" y="1"/>
                  </a:moveTo>
                  <a:lnTo>
                    <a:pt x="1950" y="1950"/>
                  </a:lnTo>
                  <a:lnTo>
                    <a:pt x="0" y="1950"/>
                  </a:lnTo>
                  <a:lnTo>
                    <a:pt x="0" y="4370"/>
                  </a:lnTo>
                  <a:lnTo>
                    <a:pt x="1950" y="4370"/>
                  </a:lnTo>
                  <a:lnTo>
                    <a:pt x="1950" y="6320"/>
                  </a:lnTo>
                  <a:lnTo>
                    <a:pt x="4437" y="6320"/>
                  </a:lnTo>
                  <a:lnTo>
                    <a:pt x="4437" y="4370"/>
                  </a:lnTo>
                  <a:lnTo>
                    <a:pt x="6386" y="4370"/>
                  </a:lnTo>
                  <a:lnTo>
                    <a:pt x="6386" y="1950"/>
                  </a:lnTo>
                  <a:lnTo>
                    <a:pt x="4437" y="1950"/>
                  </a:lnTo>
                  <a:lnTo>
                    <a:pt x="4437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" name="Google Shape;797;p3"/>
            <p:cNvSpPr/>
            <p:nvPr/>
          </p:nvSpPr>
          <p:spPr>
            <a:xfrm>
              <a:off x="3431129" y="1898418"/>
              <a:ext cx="338618" cy="338618"/>
            </a:xfrm>
            <a:custGeom>
              <a:avLst/>
              <a:gdLst/>
              <a:ahLst/>
              <a:cxnLst/>
              <a:rect l="l" t="t" r="r" b="b"/>
              <a:pathLst>
                <a:path w="38047" h="38047" extrusionOk="0">
                  <a:moveTo>
                    <a:pt x="11697" y="1"/>
                  </a:moveTo>
                  <a:lnTo>
                    <a:pt x="11697" y="11697"/>
                  </a:lnTo>
                  <a:lnTo>
                    <a:pt x="0" y="11697"/>
                  </a:lnTo>
                  <a:lnTo>
                    <a:pt x="0" y="26418"/>
                  </a:lnTo>
                  <a:lnTo>
                    <a:pt x="11697" y="26418"/>
                  </a:lnTo>
                  <a:lnTo>
                    <a:pt x="11697" y="38047"/>
                  </a:lnTo>
                  <a:lnTo>
                    <a:pt x="26418" y="38047"/>
                  </a:lnTo>
                  <a:lnTo>
                    <a:pt x="26418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418" y="11697"/>
                  </a:lnTo>
                  <a:lnTo>
                    <a:pt x="26418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98" name="Google Shape;798;p3"/>
          <p:cNvGrpSpPr/>
          <p:nvPr/>
        </p:nvGrpSpPr>
        <p:grpSpPr>
          <a:xfrm flipH="1">
            <a:off x="7199971" y="22964"/>
            <a:ext cx="1696051" cy="857910"/>
            <a:chOff x="2963504" y="1235555"/>
            <a:chExt cx="1147376" cy="580375"/>
          </a:xfrm>
        </p:grpSpPr>
        <p:sp>
          <p:nvSpPr>
            <p:cNvPr id="799" name="Google Shape;799;p3"/>
            <p:cNvSpPr/>
            <p:nvPr/>
          </p:nvSpPr>
          <p:spPr>
            <a:xfrm>
              <a:off x="3403009" y="1235555"/>
              <a:ext cx="338627" cy="338618"/>
            </a:xfrm>
            <a:custGeom>
              <a:avLst/>
              <a:gdLst/>
              <a:ahLst/>
              <a:cxnLst/>
              <a:rect l="l" t="t" r="r" b="b"/>
              <a:pathLst>
                <a:path w="38048" h="38047" extrusionOk="0">
                  <a:moveTo>
                    <a:pt x="11630" y="0"/>
                  </a:moveTo>
                  <a:lnTo>
                    <a:pt x="11630" y="11697"/>
                  </a:lnTo>
                  <a:lnTo>
                    <a:pt x="1" y="11697"/>
                  </a:lnTo>
                  <a:lnTo>
                    <a:pt x="1" y="26418"/>
                  </a:lnTo>
                  <a:lnTo>
                    <a:pt x="11630" y="26418"/>
                  </a:lnTo>
                  <a:lnTo>
                    <a:pt x="11630" y="38047"/>
                  </a:lnTo>
                  <a:lnTo>
                    <a:pt x="26351" y="38047"/>
                  </a:lnTo>
                  <a:lnTo>
                    <a:pt x="26351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351" y="11697"/>
                  </a:lnTo>
                  <a:lnTo>
                    <a:pt x="26351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" name="Google Shape;800;p3"/>
            <p:cNvSpPr/>
            <p:nvPr/>
          </p:nvSpPr>
          <p:spPr>
            <a:xfrm>
              <a:off x="2963504" y="1632251"/>
              <a:ext cx="183678" cy="183678"/>
            </a:xfrm>
            <a:custGeom>
              <a:avLst/>
              <a:gdLst/>
              <a:ahLst/>
              <a:cxnLst/>
              <a:rect l="l" t="t" r="r" b="b"/>
              <a:pathLst>
                <a:path w="20638" h="20638" extrusionOk="0">
                  <a:moveTo>
                    <a:pt x="6319" y="1"/>
                  </a:moveTo>
                  <a:lnTo>
                    <a:pt x="6319" y="6319"/>
                  </a:lnTo>
                  <a:lnTo>
                    <a:pt x="1" y="6319"/>
                  </a:lnTo>
                  <a:lnTo>
                    <a:pt x="1" y="14318"/>
                  </a:lnTo>
                  <a:lnTo>
                    <a:pt x="6319" y="14318"/>
                  </a:lnTo>
                  <a:lnTo>
                    <a:pt x="6319" y="20637"/>
                  </a:lnTo>
                  <a:lnTo>
                    <a:pt x="14318" y="20637"/>
                  </a:lnTo>
                  <a:lnTo>
                    <a:pt x="14318" y="14318"/>
                  </a:lnTo>
                  <a:lnTo>
                    <a:pt x="20637" y="14318"/>
                  </a:lnTo>
                  <a:lnTo>
                    <a:pt x="20637" y="6319"/>
                  </a:lnTo>
                  <a:lnTo>
                    <a:pt x="14318" y="6319"/>
                  </a:lnTo>
                  <a:lnTo>
                    <a:pt x="14318" y="1"/>
                  </a:lnTo>
                  <a:close/>
                </a:path>
              </a:pathLst>
            </a:cu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" name="Google Shape;801;p3"/>
            <p:cNvSpPr/>
            <p:nvPr/>
          </p:nvSpPr>
          <p:spPr>
            <a:xfrm>
              <a:off x="3901298" y="1344303"/>
              <a:ext cx="209582" cy="209587"/>
            </a:xfrm>
            <a:custGeom>
              <a:avLst/>
              <a:gdLst/>
              <a:ahLst/>
              <a:cxnLst/>
              <a:rect l="l" t="t" r="r" b="b"/>
              <a:pathLst>
                <a:path w="37509" h="37510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5"/>
                  </a:lnTo>
                  <a:lnTo>
                    <a:pt x="11495" y="26015"/>
                  </a:lnTo>
                  <a:lnTo>
                    <a:pt x="11495" y="37509"/>
                  </a:lnTo>
                  <a:lnTo>
                    <a:pt x="26014" y="37509"/>
                  </a:lnTo>
                  <a:lnTo>
                    <a:pt x="26014" y="26015"/>
                  </a:lnTo>
                  <a:lnTo>
                    <a:pt x="37509" y="26015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02" name="Google Shape;802;p3"/>
          <p:cNvSpPr txBox="1">
            <a:spLocks noGrp="1"/>
          </p:cNvSpPr>
          <p:nvPr>
            <p:ph type="title" hasCustomPrompt="1"/>
          </p:nvPr>
        </p:nvSpPr>
        <p:spPr>
          <a:xfrm>
            <a:off x="3852150" y="1308098"/>
            <a:ext cx="1439700" cy="951900"/>
          </a:xfrm>
          <a:prstGeom prst="rect">
            <a:avLst/>
          </a:prstGeom>
          <a:gradFill>
            <a:gsLst>
              <a:gs pos="0">
                <a:schemeClr val="dk1"/>
              </a:gs>
              <a:gs pos="100000">
                <a:schemeClr val="lt1"/>
              </a:gs>
            </a:gsLst>
            <a:lin ang="2698631" scaled="0"/>
          </a:gradFill>
          <a:effectLst>
            <a:outerShdw blurRad="57150" dist="19050" dir="5400000" algn="bl" rotWithShape="0">
              <a:schemeClr val="dk1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803" name="Google Shape;803;p3"/>
          <p:cNvSpPr txBox="1">
            <a:spLocks noGrp="1"/>
          </p:cNvSpPr>
          <p:nvPr>
            <p:ph type="title" idx="2"/>
          </p:nvPr>
        </p:nvSpPr>
        <p:spPr>
          <a:xfrm>
            <a:off x="1678200" y="2473273"/>
            <a:ext cx="5787600" cy="841800"/>
          </a:xfrm>
          <a:prstGeom prst="rect">
            <a:avLst/>
          </a:prstGeom>
          <a:solidFill>
            <a:schemeClr val="lt2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  <a:effectLst>
            <a:outerShdw blurRad="142875" dist="95250" dir="3600000" algn="bl" rotWithShape="0">
              <a:schemeClr val="dk1">
                <a:alpha val="40000"/>
              </a:schemeClr>
            </a:outerShdw>
          </a:effectLst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500">
                <a:solidFill>
                  <a:schemeClr val="dk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804" name="Google Shape;804;p3"/>
          <p:cNvSpPr txBox="1">
            <a:spLocks noGrp="1"/>
          </p:cNvSpPr>
          <p:nvPr>
            <p:ph type="subTitle" idx="1"/>
          </p:nvPr>
        </p:nvSpPr>
        <p:spPr>
          <a:xfrm>
            <a:off x="1676250" y="3466402"/>
            <a:ext cx="5791500" cy="3690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52665645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8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06" name="Google Shape;806;p4"/>
          <p:cNvGrpSpPr/>
          <p:nvPr/>
        </p:nvGrpSpPr>
        <p:grpSpPr>
          <a:xfrm>
            <a:off x="8428900" y="1701684"/>
            <a:ext cx="2856614" cy="2856614"/>
            <a:chOff x="1190625" y="238125"/>
            <a:chExt cx="5205200" cy="5205200"/>
          </a:xfrm>
        </p:grpSpPr>
        <p:sp>
          <p:nvSpPr>
            <p:cNvPr id="807" name="Google Shape;807;p4"/>
            <p:cNvSpPr/>
            <p:nvPr/>
          </p:nvSpPr>
          <p:spPr>
            <a:xfrm>
              <a:off x="3537100" y="2352575"/>
              <a:ext cx="739875" cy="745725"/>
            </a:xfrm>
            <a:custGeom>
              <a:avLst/>
              <a:gdLst/>
              <a:ahLst/>
              <a:cxnLst/>
              <a:rect l="l" t="t" r="r" b="b"/>
              <a:pathLst>
                <a:path w="29595" h="29829" extrusionOk="0">
                  <a:moveTo>
                    <a:pt x="19963" y="23699"/>
                  </a:moveTo>
                  <a:cubicBezTo>
                    <a:pt x="20956" y="20839"/>
                    <a:pt x="23057" y="19438"/>
                    <a:pt x="25509" y="19847"/>
                  </a:cubicBezTo>
                  <a:cubicBezTo>
                    <a:pt x="27785" y="20197"/>
                    <a:pt x="29478" y="22123"/>
                    <a:pt x="29536" y="24400"/>
                  </a:cubicBezTo>
                  <a:cubicBezTo>
                    <a:pt x="29595" y="26793"/>
                    <a:pt x="28077" y="28777"/>
                    <a:pt x="25684" y="29303"/>
                  </a:cubicBezTo>
                  <a:cubicBezTo>
                    <a:pt x="23232" y="29828"/>
                    <a:pt x="21189" y="28544"/>
                    <a:pt x="19963" y="25625"/>
                  </a:cubicBezTo>
                  <a:cubicBezTo>
                    <a:pt x="19146" y="28135"/>
                    <a:pt x="17512" y="29595"/>
                    <a:pt x="14768" y="29536"/>
                  </a:cubicBezTo>
                  <a:cubicBezTo>
                    <a:pt x="12609" y="29536"/>
                    <a:pt x="11266" y="28369"/>
                    <a:pt x="10040" y="25567"/>
                  </a:cubicBezTo>
                  <a:cubicBezTo>
                    <a:pt x="9690" y="26910"/>
                    <a:pt x="8990" y="27960"/>
                    <a:pt x="7881" y="28661"/>
                  </a:cubicBezTo>
                  <a:cubicBezTo>
                    <a:pt x="6830" y="29420"/>
                    <a:pt x="5604" y="29711"/>
                    <a:pt x="4320" y="29478"/>
                  </a:cubicBezTo>
                  <a:cubicBezTo>
                    <a:pt x="2044" y="29069"/>
                    <a:pt x="409" y="27201"/>
                    <a:pt x="234" y="25042"/>
                  </a:cubicBezTo>
                  <a:cubicBezTo>
                    <a:pt x="59" y="22532"/>
                    <a:pt x="1402" y="20664"/>
                    <a:pt x="4145" y="19672"/>
                  </a:cubicBezTo>
                  <a:cubicBezTo>
                    <a:pt x="1518" y="18796"/>
                    <a:pt x="1" y="17103"/>
                    <a:pt x="176" y="14243"/>
                  </a:cubicBezTo>
                  <a:cubicBezTo>
                    <a:pt x="351" y="12200"/>
                    <a:pt x="1577" y="10741"/>
                    <a:pt x="4203" y="9749"/>
                  </a:cubicBezTo>
                  <a:cubicBezTo>
                    <a:pt x="2744" y="9340"/>
                    <a:pt x="1635" y="8581"/>
                    <a:pt x="993" y="7355"/>
                  </a:cubicBezTo>
                  <a:cubicBezTo>
                    <a:pt x="293" y="6071"/>
                    <a:pt x="176" y="4787"/>
                    <a:pt x="643" y="3445"/>
                  </a:cubicBezTo>
                  <a:cubicBezTo>
                    <a:pt x="1343" y="1285"/>
                    <a:pt x="3386" y="1"/>
                    <a:pt x="5721" y="234"/>
                  </a:cubicBezTo>
                  <a:cubicBezTo>
                    <a:pt x="7822" y="409"/>
                    <a:pt x="9632" y="2161"/>
                    <a:pt x="9924" y="4320"/>
                  </a:cubicBezTo>
                  <a:cubicBezTo>
                    <a:pt x="10274" y="6713"/>
                    <a:pt x="8990" y="8640"/>
                    <a:pt x="6130" y="9807"/>
                  </a:cubicBezTo>
                  <a:cubicBezTo>
                    <a:pt x="8114" y="10332"/>
                    <a:pt x="9457" y="11558"/>
                    <a:pt x="10040" y="13660"/>
                  </a:cubicBezTo>
                  <a:cubicBezTo>
                    <a:pt x="10683" y="11617"/>
                    <a:pt x="11908" y="10332"/>
                    <a:pt x="13893" y="9749"/>
                  </a:cubicBezTo>
                  <a:cubicBezTo>
                    <a:pt x="11091" y="8581"/>
                    <a:pt x="9807" y="6538"/>
                    <a:pt x="10274" y="4087"/>
                  </a:cubicBezTo>
                  <a:cubicBezTo>
                    <a:pt x="10741" y="1752"/>
                    <a:pt x="12784" y="118"/>
                    <a:pt x="15177" y="176"/>
                  </a:cubicBezTo>
                  <a:cubicBezTo>
                    <a:pt x="17395" y="234"/>
                    <a:pt x="19380" y="1869"/>
                    <a:pt x="19788" y="4087"/>
                  </a:cubicBezTo>
                  <a:cubicBezTo>
                    <a:pt x="20197" y="6597"/>
                    <a:pt x="18913" y="8698"/>
                    <a:pt x="16111" y="9749"/>
                  </a:cubicBezTo>
                  <a:cubicBezTo>
                    <a:pt x="18096" y="10332"/>
                    <a:pt x="19380" y="11617"/>
                    <a:pt x="19963" y="13660"/>
                  </a:cubicBezTo>
                  <a:cubicBezTo>
                    <a:pt x="20430" y="12259"/>
                    <a:pt x="21131" y="11266"/>
                    <a:pt x="22240" y="10566"/>
                  </a:cubicBezTo>
                  <a:cubicBezTo>
                    <a:pt x="23349" y="9924"/>
                    <a:pt x="24575" y="9749"/>
                    <a:pt x="25859" y="10041"/>
                  </a:cubicBezTo>
                  <a:cubicBezTo>
                    <a:pt x="28135" y="10566"/>
                    <a:pt x="29595" y="12492"/>
                    <a:pt x="29536" y="14827"/>
                  </a:cubicBezTo>
                  <a:cubicBezTo>
                    <a:pt x="29536" y="17103"/>
                    <a:pt x="27902" y="19030"/>
                    <a:pt x="25684" y="19438"/>
                  </a:cubicBezTo>
                  <a:cubicBezTo>
                    <a:pt x="23232" y="19964"/>
                    <a:pt x="21248" y="18738"/>
                    <a:pt x="19963" y="15878"/>
                  </a:cubicBezTo>
                  <a:cubicBezTo>
                    <a:pt x="19380" y="17804"/>
                    <a:pt x="18154" y="19030"/>
                    <a:pt x="16111" y="19672"/>
                  </a:cubicBezTo>
                  <a:cubicBezTo>
                    <a:pt x="18154" y="20314"/>
                    <a:pt x="19380" y="21598"/>
                    <a:pt x="19963" y="23641"/>
                  </a:cubicBezTo>
                  <a:close/>
                  <a:moveTo>
                    <a:pt x="10040" y="23758"/>
                  </a:moveTo>
                  <a:cubicBezTo>
                    <a:pt x="10624" y="21598"/>
                    <a:pt x="11850" y="20314"/>
                    <a:pt x="13951" y="19672"/>
                  </a:cubicBezTo>
                  <a:cubicBezTo>
                    <a:pt x="11908" y="19088"/>
                    <a:pt x="10683" y="17804"/>
                    <a:pt x="10040" y="15819"/>
                  </a:cubicBezTo>
                  <a:cubicBezTo>
                    <a:pt x="9398" y="17921"/>
                    <a:pt x="8114" y="19088"/>
                    <a:pt x="6013" y="19672"/>
                  </a:cubicBezTo>
                  <a:cubicBezTo>
                    <a:pt x="8173" y="20255"/>
                    <a:pt x="9457" y="21540"/>
                    <a:pt x="10040" y="237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" name="Google Shape;808;p4"/>
            <p:cNvSpPr/>
            <p:nvPr/>
          </p:nvSpPr>
          <p:spPr>
            <a:xfrm>
              <a:off x="3793925" y="3092425"/>
              <a:ext cx="237900" cy="240800"/>
            </a:xfrm>
            <a:custGeom>
              <a:avLst/>
              <a:gdLst/>
              <a:ahLst/>
              <a:cxnLst/>
              <a:rect l="l" t="t" r="r" b="b"/>
              <a:pathLst>
                <a:path w="9516" h="9632" extrusionOk="0">
                  <a:moveTo>
                    <a:pt x="4729" y="9632"/>
                  </a:moveTo>
                  <a:cubicBezTo>
                    <a:pt x="2102" y="9632"/>
                    <a:pt x="1" y="7414"/>
                    <a:pt x="1" y="4845"/>
                  </a:cubicBezTo>
                  <a:cubicBezTo>
                    <a:pt x="1" y="2277"/>
                    <a:pt x="2219" y="1"/>
                    <a:pt x="4787" y="59"/>
                  </a:cubicBezTo>
                  <a:cubicBezTo>
                    <a:pt x="7356" y="117"/>
                    <a:pt x="9515" y="2335"/>
                    <a:pt x="9515" y="4904"/>
                  </a:cubicBezTo>
                  <a:cubicBezTo>
                    <a:pt x="9515" y="7472"/>
                    <a:pt x="7356" y="9632"/>
                    <a:pt x="4729" y="963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" name="Google Shape;809;p4"/>
            <p:cNvSpPr/>
            <p:nvPr/>
          </p:nvSpPr>
          <p:spPr>
            <a:xfrm>
              <a:off x="3300700" y="2600650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729" y="9574"/>
                  </a:moveTo>
                  <a:cubicBezTo>
                    <a:pt x="2102" y="9574"/>
                    <a:pt x="1" y="7414"/>
                    <a:pt x="1" y="4787"/>
                  </a:cubicBezTo>
                  <a:cubicBezTo>
                    <a:pt x="1" y="2161"/>
                    <a:pt x="2160" y="1"/>
                    <a:pt x="4729" y="59"/>
                  </a:cubicBezTo>
                  <a:cubicBezTo>
                    <a:pt x="7355" y="59"/>
                    <a:pt x="9573" y="2277"/>
                    <a:pt x="9515" y="4846"/>
                  </a:cubicBezTo>
                  <a:cubicBezTo>
                    <a:pt x="9515" y="7414"/>
                    <a:pt x="7297" y="9574"/>
                    <a:pt x="4729" y="957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" name="Google Shape;810;p4"/>
            <p:cNvSpPr/>
            <p:nvPr/>
          </p:nvSpPr>
          <p:spPr>
            <a:xfrm>
              <a:off x="3547325" y="3093900"/>
              <a:ext cx="237875" cy="239325"/>
            </a:xfrm>
            <a:custGeom>
              <a:avLst/>
              <a:gdLst/>
              <a:ahLst/>
              <a:cxnLst/>
              <a:rect l="l" t="t" r="r" b="b"/>
              <a:pathLst>
                <a:path w="9515" h="9573" extrusionOk="0">
                  <a:moveTo>
                    <a:pt x="9515" y="4786"/>
                  </a:moveTo>
                  <a:cubicBezTo>
                    <a:pt x="9515" y="7355"/>
                    <a:pt x="7355" y="9573"/>
                    <a:pt x="4728" y="9573"/>
                  </a:cubicBezTo>
                  <a:cubicBezTo>
                    <a:pt x="2160" y="9573"/>
                    <a:pt x="0" y="7355"/>
                    <a:pt x="0" y="4786"/>
                  </a:cubicBezTo>
                  <a:cubicBezTo>
                    <a:pt x="59" y="2218"/>
                    <a:pt x="2160" y="58"/>
                    <a:pt x="4728" y="58"/>
                  </a:cubicBezTo>
                  <a:cubicBezTo>
                    <a:pt x="7297" y="0"/>
                    <a:pt x="9515" y="2218"/>
                    <a:pt x="9515" y="47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" name="Google Shape;811;p4"/>
            <p:cNvSpPr/>
            <p:nvPr/>
          </p:nvSpPr>
          <p:spPr>
            <a:xfrm>
              <a:off x="3299250" y="2848725"/>
              <a:ext cx="239350" cy="237900"/>
            </a:xfrm>
            <a:custGeom>
              <a:avLst/>
              <a:gdLst/>
              <a:ahLst/>
              <a:cxnLst/>
              <a:rect l="l" t="t" r="r" b="b"/>
              <a:pathLst>
                <a:path w="9574" h="9516" extrusionOk="0">
                  <a:moveTo>
                    <a:pt x="9573" y="4729"/>
                  </a:moveTo>
                  <a:cubicBezTo>
                    <a:pt x="9573" y="7355"/>
                    <a:pt x="7355" y="9515"/>
                    <a:pt x="4787" y="9515"/>
                  </a:cubicBezTo>
                  <a:cubicBezTo>
                    <a:pt x="2160" y="9457"/>
                    <a:pt x="0" y="7297"/>
                    <a:pt x="59" y="4729"/>
                  </a:cubicBezTo>
                  <a:cubicBezTo>
                    <a:pt x="117" y="2102"/>
                    <a:pt x="2218" y="1"/>
                    <a:pt x="4787" y="1"/>
                  </a:cubicBezTo>
                  <a:cubicBezTo>
                    <a:pt x="7355" y="1"/>
                    <a:pt x="9573" y="2160"/>
                    <a:pt x="957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" name="Google Shape;812;p4"/>
            <p:cNvSpPr/>
            <p:nvPr/>
          </p:nvSpPr>
          <p:spPr>
            <a:xfrm>
              <a:off x="4036175" y="2358425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904" y="59"/>
                  </a:moveTo>
                  <a:cubicBezTo>
                    <a:pt x="7530" y="175"/>
                    <a:pt x="9573" y="2277"/>
                    <a:pt x="9456" y="4903"/>
                  </a:cubicBezTo>
                  <a:cubicBezTo>
                    <a:pt x="9398" y="7530"/>
                    <a:pt x="7238" y="9573"/>
                    <a:pt x="4670" y="9456"/>
                  </a:cubicBezTo>
                  <a:cubicBezTo>
                    <a:pt x="2043" y="9398"/>
                    <a:pt x="0" y="7238"/>
                    <a:pt x="59" y="4670"/>
                  </a:cubicBezTo>
                  <a:cubicBezTo>
                    <a:pt x="176" y="2043"/>
                    <a:pt x="2277" y="0"/>
                    <a:pt x="490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" name="Google Shape;813;p4"/>
            <p:cNvSpPr/>
            <p:nvPr/>
          </p:nvSpPr>
          <p:spPr>
            <a:xfrm>
              <a:off x="4039100" y="3098275"/>
              <a:ext cx="232050" cy="232050"/>
            </a:xfrm>
            <a:custGeom>
              <a:avLst/>
              <a:gdLst/>
              <a:ahLst/>
              <a:cxnLst/>
              <a:rect l="l" t="t" r="r" b="b"/>
              <a:pathLst>
                <a:path w="9282" h="9282" extrusionOk="0">
                  <a:moveTo>
                    <a:pt x="4670" y="0"/>
                  </a:moveTo>
                  <a:cubicBezTo>
                    <a:pt x="7238" y="0"/>
                    <a:pt x="9281" y="2043"/>
                    <a:pt x="9281" y="4670"/>
                  </a:cubicBezTo>
                  <a:cubicBezTo>
                    <a:pt x="9281" y="7238"/>
                    <a:pt x="7180" y="9281"/>
                    <a:pt x="4611" y="9281"/>
                  </a:cubicBezTo>
                  <a:cubicBezTo>
                    <a:pt x="2043" y="9223"/>
                    <a:pt x="0" y="7180"/>
                    <a:pt x="0" y="4611"/>
                  </a:cubicBezTo>
                  <a:cubicBezTo>
                    <a:pt x="0" y="2043"/>
                    <a:pt x="2102" y="0"/>
                    <a:pt x="467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" name="Google Shape;814;p4"/>
            <p:cNvSpPr/>
            <p:nvPr/>
          </p:nvSpPr>
          <p:spPr>
            <a:xfrm>
              <a:off x="3303625" y="2361350"/>
              <a:ext cx="232050" cy="232025"/>
            </a:xfrm>
            <a:custGeom>
              <a:avLst/>
              <a:gdLst/>
              <a:ahLst/>
              <a:cxnLst/>
              <a:rect l="l" t="t" r="r" b="b"/>
              <a:pathLst>
                <a:path w="9282" h="9281" extrusionOk="0">
                  <a:moveTo>
                    <a:pt x="0" y="4670"/>
                  </a:moveTo>
                  <a:cubicBezTo>
                    <a:pt x="0" y="2101"/>
                    <a:pt x="2043" y="0"/>
                    <a:pt x="4612" y="0"/>
                  </a:cubicBezTo>
                  <a:cubicBezTo>
                    <a:pt x="7238" y="0"/>
                    <a:pt x="9281" y="2101"/>
                    <a:pt x="9281" y="4670"/>
                  </a:cubicBezTo>
                  <a:cubicBezTo>
                    <a:pt x="9223" y="7238"/>
                    <a:pt x="7180" y="9281"/>
                    <a:pt x="4670" y="9281"/>
                  </a:cubicBezTo>
                  <a:cubicBezTo>
                    <a:pt x="2043" y="9281"/>
                    <a:pt x="0" y="7238"/>
                    <a:pt x="0" y="46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" name="Google Shape;815;p4"/>
            <p:cNvSpPr/>
            <p:nvPr/>
          </p:nvSpPr>
          <p:spPr>
            <a:xfrm>
              <a:off x="3303625" y="3098275"/>
              <a:ext cx="232050" cy="230575"/>
            </a:xfrm>
            <a:custGeom>
              <a:avLst/>
              <a:gdLst/>
              <a:ahLst/>
              <a:cxnLst/>
              <a:rect l="l" t="t" r="r" b="b"/>
              <a:pathLst>
                <a:path w="9282" h="9223" extrusionOk="0">
                  <a:moveTo>
                    <a:pt x="4670" y="9223"/>
                  </a:moveTo>
                  <a:cubicBezTo>
                    <a:pt x="2160" y="9223"/>
                    <a:pt x="59" y="7180"/>
                    <a:pt x="59" y="4670"/>
                  </a:cubicBezTo>
                  <a:cubicBezTo>
                    <a:pt x="0" y="2160"/>
                    <a:pt x="2102" y="0"/>
                    <a:pt x="4612" y="59"/>
                  </a:cubicBezTo>
                  <a:cubicBezTo>
                    <a:pt x="7122" y="59"/>
                    <a:pt x="9165" y="2101"/>
                    <a:pt x="9223" y="4553"/>
                  </a:cubicBezTo>
                  <a:cubicBezTo>
                    <a:pt x="9281" y="7063"/>
                    <a:pt x="7180" y="9223"/>
                    <a:pt x="4670" y="922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" name="Google Shape;816;p4"/>
            <p:cNvSpPr/>
            <p:nvPr/>
          </p:nvSpPr>
          <p:spPr>
            <a:xfrm>
              <a:off x="3798325" y="2116175"/>
              <a:ext cx="229125" cy="230600"/>
            </a:xfrm>
            <a:custGeom>
              <a:avLst/>
              <a:gdLst/>
              <a:ahLst/>
              <a:cxnLst/>
              <a:rect l="l" t="t" r="r" b="b"/>
              <a:pathLst>
                <a:path w="9165" h="9224" extrusionOk="0">
                  <a:moveTo>
                    <a:pt x="9164" y="4612"/>
                  </a:moveTo>
                  <a:cubicBezTo>
                    <a:pt x="9164" y="7122"/>
                    <a:pt x="7063" y="9223"/>
                    <a:pt x="4553" y="9165"/>
                  </a:cubicBezTo>
                  <a:cubicBezTo>
                    <a:pt x="2043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1"/>
                  </a:cubicBezTo>
                  <a:cubicBezTo>
                    <a:pt x="7121" y="59"/>
                    <a:pt x="9164" y="2102"/>
                    <a:pt x="9164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" name="Google Shape;817;p4"/>
            <p:cNvSpPr/>
            <p:nvPr/>
          </p:nvSpPr>
          <p:spPr>
            <a:xfrm>
              <a:off x="4287175" y="2605025"/>
              <a:ext cx="230575" cy="230600"/>
            </a:xfrm>
            <a:custGeom>
              <a:avLst/>
              <a:gdLst/>
              <a:ahLst/>
              <a:cxnLst/>
              <a:rect l="l" t="t" r="r" b="b"/>
              <a:pathLst>
                <a:path w="9223" h="9224" extrusionOk="0">
                  <a:moveTo>
                    <a:pt x="9223" y="4612"/>
                  </a:moveTo>
                  <a:cubicBezTo>
                    <a:pt x="9223" y="7122"/>
                    <a:pt x="7063" y="9223"/>
                    <a:pt x="4553" y="9223"/>
                  </a:cubicBezTo>
                  <a:cubicBezTo>
                    <a:pt x="2101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59"/>
                  </a:cubicBezTo>
                  <a:cubicBezTo>
                    <a:pt x="7121" y="59"/>
                    <a:pt x="9164" y="2102"/>
                    <a:pt x="9223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" name="Google Shape;818;p4"/>
            <p:cNvSpPr/>
            <p:nvPr/>
          </p:nvSpPr>
          <p:spPr>
            <a:xfrm>
              <a:off x="4287175" y="2853100"/>
              <a:ext cx="229125" cy="229150"/>
            </a:xfrm>
            <a:custGeom>
              <a:avLst/>
              <a:gdLst/>
              <a:ahLst/>
              <a:cxnLst/>
              <a:rect l="l" t="t" r="r" b="b"/>
              <a:pathLst>
                <a:path w="9165" h="9166" extrusionOk="0">
                  <a:moveTo>
                    <a:pt x="4611" y="9165"/>
                  </a:moveTo>
                  <a:cubicBezTo>
                    <a:pt x="2101" y="9107"/>
                    <a:pt x="0" y="7064"/>
                    <a:pt x="59" y="4554"/>
                  </a:cubicBezTo>
                  <a:cubicBezTo>
                    <a:pt x="59" y="2044"/>
                    <a:pt x="2101" y="1"/>
                    <a:pt x="4611" y="1"/>
                  </a:cubicBezTo>
                  <a:cubicBezTo>
                    <a:pt x="7121" y="1"/>
                    <a:pt x="9164" y="2102"/>
                    <a:pt x="9164" y="4554"/>
                  </a:cubicBezTo>
                  <a:cubicBezTo>
                    <a:pt x="9164" y="7064"/>
                    <a:pt x="7063" y="9165"/>
                    <a:pt x="4611" y="91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" name="Google Shape;819;p4"/>
            <p:cNvSpPr/>
            <p:nvPr/>
          </p:nvSpPr>
          <p:spPr>
            <a:xfrm>
              <a:off x="3551700" y="2116175"/>
              <a:ext cx="229125" cy="229125"/>
            </a:xfrm>
            <a:custGeom>
              <a:avLst/>
              <a:gdLst/>
              <a:ahLst/>
              <a:cxnLst/>
              <a:rect l="l" t="t" r="r" b="b"/>
              <a:pathLst>
                <a:path w="9165" h="9165" extrusionOk="0">
                  <a:moveTo>
                    <a:pt x="9165" y="4612"/>
                  </a:moveTo>
                  <a:cubicBezTo>
                    <a:pt x="9106" y="7122"/>
                    <a:pt x="7063" y="9165"/>
                    <a:pt x="4553" y="9165"/>
                  </a:cubicBezTo>
                  <a:cubicBezTo>
                    <a:pt x="2043" y="9165"/>
                    <a:pt x="0" y="7064"/>
                    <a:pt x="0" y="4554"/>
                  </a:cubicBezTo>
                  <a:cubicBezTo>
                    <a:pt x="0" y="2044"/>
                    <a:pt x="2102" y="1"/>
                    <a:pt x="4612" y="59"/>
                  </a:cubicBezTo>
                  <a:cubicBezTo>
                    <a:pt x="7122" y="59"/>
                    <a:pt x="9165" y="2102"/>
                    <a:pt x="9165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" name="Google Shape;820;p4"/>
            <p:cNvSpPr/>
            <p:nvPr/>
          </p:nvSpPr>
          <p:spPr>
            <a:xfrm>
              <a:off x="3799775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7005" y="8990"/>
                    <a:pt x="4495" y="8990"/>
                  </a:cubicBezTo>
                  <a:cubicBezTo>
                    <a:pt x="1985" y="8990"/>
                    <a:pt x="0" y="7005"/>
                    <a:pt x="0" y="4495"/>
                  </a:cubicBezTo>
                  <a:cubicBezTo>
                    <a:pt x="0" y="1985"/>
                    <a:pt x="1985" y="1"/>
                    <a:pt x="4495" y="1"/>
                  </a:cubicBezTo>
                  <a:cubicBezTo>
                    <a:pt x="7005" y="1"/>
                    <a:pt x="8989" y="1985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" name="Google Shape;821;p4"/>
            <p:cNvSpPr/>
            <p:nvPr/>
          </p:nvSpPr>
          <p:spPr>
            <a:xfrm>
              <a:off x="4290075" y="236572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95"/>
                  </a:moveTo>
                  <a:cubicBezTo>
                    <a:pt x="8990" y="7005"/>
                    <a:pt x="7005" y="8989"/>
                    <a:pt x="4495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1985" y="0"/>
                    <a:pt x="4437" y="0"/>
                  </a:cubicBezTo>
                  <a:cubicBezTo>
                    <a:pt x="6947" y="0"/>
                    <a:pt x="8990" y="1985"/>
                    <a:pt x="8990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" name="Google Shape;822;p4"/>
            <p:cNvSpPr/>
            <p:nvPr/>
          </p:nvSpPr>
          <p:spPr>
            <a:xfrm>
              <a:off x="3553150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37"/>
                  </a:moveTo>
                  <a:cubicBezTo>
                    <a:pt x="8990" y="6947"/>
                    <a:pt x="7005" y="8990"/>
                    <a:pt x="4495" y="8990"/>
                  </a:cubicBezTo>
                  <a:cubicBezTo>
                    <a:pt x="1985" y="8990"/>
                    <a:pt x="1" y="6947"/>
                    <a:pt x="1" y="4437"/>
                  </a:cubicBezTo>
                  <a:cubicBezTo>
                    <a:pt x="1" y="1985"/>
                    <a:pt x="1985" y="1"/>
                    <a:pt x="4437" y="1"/>
                  </a:cubicBezTo>
                  <a:cubicBezTo>
                    <a:pt x="6947" y="1"/>
                    <a:pt x="8990" y="1985"/>
                    <a:pt x="8990" y="443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" name="Google Shape;823;p4"/>
            <p:cNvSpPr/>
            <p:nvPr/>
          </p:nvSpPr>
          <p:spPr>
            <a:xfrm>
              <a:off x="3064300" y="260795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4"/>
                  </a:moveTo>
                  <a:cubicBezTo>
                    <a:pt x="8990" y="7063"/>
                    <a:pt x="6947" y="8990"/>
                    <a:pt x="4437" y="8990"/>
                  </a:cubicBezTo>
                  <a:cubicBezTo>
                    <a:pt x="1927" y="8990"/>
                    <a:pt x="1" y="6947"/>
                    <a:pt x="1" y="4437"/>
                  </a:cubicBezTo>
                  <a:cubicBezTo>
                    <a:pt x="1" y="1985"/>
                    <a:pt x="2044" y="1"/>
                    <a:pt x="4495" y="1"/>
                  </a:cubicBezTo>
                  <a:cubicBezTo>
                    <a:pt x="7005" y="1"/>
                    <a:pt x="8990" y="2044"/>
                    <a:pt x="8990" y="455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" name="Google Shape;824;p4"/>
            <p:cNvSpPr/>
            <p:nvPr/>
          </p:nvSpPr>
          <p:spPr>
            <a:xfrm>
              <a:off x="3064300" y="28545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3"/>
                  </a:moveTo>
                  <a:cubicBezTo>
                    <a:pt x="8990" y="7005"/>
                    <a:pt x="6947" y="8989"/>
                    <a:pt x="4437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2044" y="0"/>
                    <a:pt x="4554" y="0"/>
                  </a:cubicBezTo>
                  <a:cubicBezTo>
                    <a:pt x="7005" y="59"/>
                    <a:pt x="8990" y="2043"/>
                    <a:pt x="8990" y="45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" name="Google Shape;825;p4"/>
            <p:cNvSpPr/>
            <p:nvPr/>
          </p:nvSpPr>
          <p:spPr>
            <a:xfrm>
              <a:off x="4043475" y="211910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6946" y="8990"/>
                    <a:pt x="4436" y="8990"/>
                  </a:cubicBezTo>
                  <a:cubicBezTo>
                    <a:pt x="1985" y="8931"/>
                    <a:pt x="0" y="6947"/>
                    <a:pt x="0" y="4495"/>
                  </a:cubicBezTo>
                  <a:cubicBezTo>
                    <a:pt x="0" y="1985"/>
                    <a:pt x="2043" y="1"/>
                    <a:pt x="4553" y="1"/>
                  </a:cubicBezTo>
                  <a:cubicBezTo>
                    <a:pt x="7005" y="1"/>
                    <a:pt x="8989" y="2044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" name="Google Shape;826;p4"/>
            <p:cNvSpPr/>
            <p:nvPr/>
          </p:nvSpPr>
          <p:spPr>
            <a:xfrm>
              <a:off x="3308000" y="2119100"/>
              <a:ext cx="223300" cy="224750"/>
            </a:xfrm>
            <a:custGeom>
              <a:avLst/>
              <a:gdLst/>
              <a:ahLst/>
              <a:cxnLst/>
              <a:rect l="l" t="t" r="r" b="b"/>
              <a:pathLst>
                <a:path w="8932" h="8990" extrusionOk="0">
                  <a:moveTo>
                    <a:pt x="4495" y="59"/>
                  </a:moveTo>
                  <a:cubicBezTo>
                    <a:pt x="6888" y="59"/>
                    <a:pt x="8931" y="2102"/>
                    <a:pt x="8931" y="4495"/>
                  </a:cubicBezTo>
                  <a:cubicBezTo>
                    <a:pt x="8873" y="6947"/>
                    <a:pt x="6830" y="8990"/>
                    <a:pt x="4378" y="8931"/>
                  </a:cubicBezTo>
                  <a:cubicBezTo>
                    <a:pt x="1985" y="8873"/>
                    <a:pt x="1" y="6888"/>
                    <a:pt x="1" y="4495"/>
                  </a:cubicBezTo>
                  <a:cubicBezTo>
                    <a:pt x="1" y="2044"/>
                    <a:pt x="2044" y="1"/>
                    <a:pt x="449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" name="Google Shape;827;p4"/>
            <p:cNvSpPr/>
            <p:nvPr/>
          </p:nvSpPr>
          <p:spPr>
            <a:xfrm>
              <a:off x="4290075" y="3102650"/>
              <a:ext cx="223300" cy="223275"/>
            </a:xfrm>
            <a:custGeom>
              <a:avLst/>
              <a:gdLst/>
              <a:ahLst/>
              <a:cxnLst/>
              <a:rect l="l" t="t" r="r" b="b"/>
              <a:pathLst>
                <a:path w="8932" h="8931" extrusionOk="0">
                  <a:moveTo>
                    <a:pt x="8932" y="4436"/>
                  </a:moveTo>
                  <a:cubicBezTo>
                    <a:pt x="8932" y="6888"/>
                    <a:pt x="6947" y="8931"/>
                    <a:pt x="4495" y="8931"/>
                  </a:cubicBezTo>
                  <a:cubicBezTo>
                    <a:pt x="2044" y="8931"/>
                    <a:pt x="1" y="6888"/>
                    <a:pt x="1" y="4436"/>
                  </a:cubicBezTo>
                  <a:cubicBezTo>
                    <a:pt x="59" y="2043"/>
                    <a:pt x="2044" y="0"/>
                    <a:pt x="4437" y="0"/>
                  </a:cubicBezTo>
                  <a:cubicBezTo>
                    <a:pt x="6889" y="0"/>
                    <a:pt x="8932" y="1985"/>
                    <a:pt x="8932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" name="Google Shape;828;p4"/>
            <p:cNvSpPr/>
            <p:nvPr/>
          </p:nvSpPr>
          <p:spPr>
            <a:xfrm>
              <a:off x="4043475" y="3346350"/>
              <a:ext cx="223275" cy="221825"/>
            </a:xfrm>
            <a:custGeom>
              <a:avLst/>
              <a:gdLst/>
              <a:ahLst/>
              <a:cxnLst/>
              <a:rect l="l" t="t" r="r" b="b"/>
              <a:pathLst>
                <a:path w="8931" h="8873" extrusionOk="0">
                  <a:moveTo>
                    <a:pt x="8931" y="4378"/>
                  </a:moveTo>
                  <a:cubicBezTo>
                    <a:pt x="8931" y="6829"/>
                    <a:pt x="6888" y="8872"/>
                    <a:pt x="4495" y="8872"/>
                  </a:cubicBezTo>
                  <a:cubicBezTo>
                    <a:pt x="2043" y="8872"/>
                    <a:pt x="59" y="6888"/>
                    <a:pt x="59" y="4436"/>
                  </a:cubicBezTo>
                  <a:cubicBezTo>
                    <a:pt x="0" y="2043"/>
                    <a:pt x="2043" y="0"/>
                    <a:pt x="4495" y="0"/>
                  </a:cubicBezTo>
                  <a:cubicBezTo>
                    <a:pt x="6888" y="0"/>
                    <a:pt x="8873" y="1985"/>
                    <a:pt x="8931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" name="Google Shape;829;p4"/>
            <p:cNvSpPr/>
            <p:nvPr/>
          </p:nvSpPr>
          <p:spPr>
            <a:xfrm>
              <a:off x="3065775" y="2365725"/>
              <a:ext cx="221825" cy="223275"/>
            </a:xfrm>
            <a:custGeom>
              <a:avLst/>
              <a:gdLst/>
              <a:ahLst/>
              <a:cxnLst/>
              <a:rect l="l" t="t" r="r" b="b"/>
              <a:pathLst>
                <a:path w="8873" h="8931" extrusionOk="0">
                  <a:moveTo>
                    <a:pt x="4378" y="8931"/>
                  </a:moveTo>
                  <a:cubicBezTo>
                    <a:pt x="1985" y="8872"/>
                    <a:pt x="0" y="6888"/>
                    <a:pt x="0" y="4495"/>
                  </a:cubicBezTo>
                  <a:cubicBezTo>
                    <a:pt x="0" y="2043"/>
                    <a:pt x="2101" y="0"/>
                    <a:pt x="4495" y="59"/>
                  </a:cubicBezTo>
                  <a:cubicBezTo>
                    <a:pt x="6946" y="117"/>
                    <a:pt x="8872" y="2101"/>
                    <a:pt x="8872" y="4495"/>
                  </a:cubicBezTo>
                  <a:cubicBezTo>
                    <a:pt x="8814" y="6946"/>
                    <a:pt x="6829" y="8931"/>
                    <a:pt x="4378" y="88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" name="Google Shape;830;p4"/>
            <p:cNvSpPr/>
            <p:nvPr/>
          </p:nvSpPr>
          <p:spPr>
            <a:xfrm>
              <a:off x="3309450" y="3346350"/>
              <a:ext cx="220375" cy="220375"/>
            </a:xfrm>
            <a:custGeom>
              <a:avLst/>
              <a:gdLst/>
              <a:ahLst/>
              <a:cxnLst/>
              <a:rect l="l" t="t" r="r" b="b"/>
              <a:pathLst>
                <a:path w="8815" h="8815" extrusionOk="0">
                  <a:moveTo>
                    <a:pt x="8757" y="4436"/>
                  </a:moveTo>
                  <a:cubicBezTo>
                    <a:pt x="8757" y="6888"/>
                    <a:pt x="6772" y="8814"/>
                    <a:pt x="4320" y="8814"/>
                  </a:cubicBezTo>
                  <a:cubicBezTo>
                    <a:pt x="1927" y="8756"/>
                    <a:pt x="1" y="6829"/>
                    <a:pt x="1" y="4378"/>
                  </a:cubicBezTo>
                  <a:cubicBezTo>
                    <a:pt x="59" y="1926"/>
                    <a:pt x="1986" y="0"/>
                    <a:pt x="4437" y="58"/>
                  </a:cubicBezTo>
                  <a:cubicBezTo>
                    <a:pt x="6889" y="58"/>
                    <a:pt x="8815" y="2043"/>
                    <a:pt x="8757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" name="Google Shape;831;p4"/>
            <p:cNvSpPr/>
            <p:nvPr/>
          </p:nvSpPr>
          <p:spPr>
            <a:xfrm>
              <a:off x="3067225" y="3104100"/>
              <a:ext cx="218900" cy="218925"/>
            </a:xfrm>
            <a:custGeom>
              <a:avLst/>
              <a:gdLst/>
              <a:ahLst/>
              <a:cxnLst/>
              <a:rect l="l" t="t" r="r" b="b"/>
              <a:pathLst>
                <a:path w="8756" h="8757" extrusionOk="0">
                  <a:moveTo>
                    <a:pt x="8756" y="4378"/>
                  </a:moveTo>
                  <a:cubicBezTo>
                    <a:pt x="8756" y="6830"/>
                    <a:pt x="6830" y="8756"/>
                    <a:pt x="4378" y="8756"/>
                  </a:cubicBezTo>
                  <a:cubicBezTo>
                    <a:pt x="1927" y="8756"/>
                    <a:pt x="0" y="6830"/>
                    <a:pt x="0" y="4378"/>
                  </a:cubicBezTo>
                  <a:cubicBezTo>
                    <a:pt x="0" y="1927"/>
                    <a:pt x="1927" y="1"/>
                    <a:pt x="4378" y="1"/>
                  </a:cubicBezTo>
                  <a:cubicBezTo>
                    <a:pt x="6830" y="59"/>
                    <a:pt x="8698" y="1985"/>
                    <a:pt x="8698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" name="Google Shape;832;p4"/>
            <p:cNvSpPr/>
            <p:nvPr/>
          </p:nvSpPr>
          <p:spPr>
            <a:xfrm>
              <a:off x="4294475" y="2123475"/>
              <a:ext cx="215975" cy="216000"/>
            </a:xfrm>
            <a:custGeom>
              <a:avLst/>
              <a:gdLst/>
              <a:ahLst/>
              <a:cxnLst/>
              <a:rect l="l" t="t" r="r" b="b"/>
              <a:pathLst>
                <a:path w="8639" h="8640" extrusionOk="0">
                  <a:moveTo>
                    <a:pt x="4319" y="1"/>
                  </a:moveTo>
                  <a:cubicBezTo>
                    <a:pt x="6713" y="1"/>
                    <a:pt x="8639" y="1927"/>
                    <a:pt x="8639" y="4320"/>
                  </a:cubicBezTo>
                  <a:cubicBezTo>
                    <a:pt x="8639" y="6713"/>
                    <a:pt x="6654" y="8639"/>
                    <a:pt x="4261" y="8639"/>
                  </a:cubicBezTo>
                  <a:cubicBezTo>
                    <a:pt x="1868" y="8581"/>
                    <a:pt x="0" y="6655"/>
                    <a:pt x="0" y="4262"/>
                  </a:cubicBezTo>
                  <a:cubicBezTo>
                    <a:pt x="0" y="1869"/>
                    <a:pt x="1926" y="1"/>
                    <a:pt x="431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" name="Google Shape;833;p4"/>
            <p:cNvSpPr/>
            <p:nvPr/>
          </p:nvSpPr>
          <p:spPr>
            <a:xfrm>
              <a:off x="3805600" y="1876875"/>
              <a:ext cx="214550" cy="215975"/>
            </a:xfrm>
            <a:custGeom>
              <a:avLst/>
              <a:gdLst/>
              <a:ahLst/>
              <a:cxnLst/>
              <a:rect l="l" t="t" r="r" b="b"/>
              <a:pathLst>
                <a:path w="8582" h="8639" extrusionOk="0">
                  <a:moveTo>
                    <a:pt x="8581" y="4319"/>
                  </a:moveTo>
                  <a:cubicBezTo>
                    <a:pt x="8581" y="6654"/>
                    <a:pt x="6655" y="8581"/>
                    <a:pt x="4320" y="8639"/>
                  </a:cubicBezTo>
                  <a:cubicBezTo>
                    <a:pt x="1927" y="8639"/>
                    <a:pt x="1" y="6654"/>
                    <a:pt x="1" y="4319"/>
                  </a:cubicBezTo>
                  <a:cubicBezTo>
                    <a:pt x="1" y="1926"/>
                    <a:pt x="1927" y="0"/>
                    <a:pt x="4262" y="0"/>
                  </a:cubicBezTo>
                  <a:cubicBezTo>
                    <a:pt x="6655" y="0"/>
                    <a:pt x="8581" y="1926"/>
                    <a:pt x="8581" y="43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" name="Google Shape;834;p4"/>
            <p:cNvSpPr/>
            <p:nvPr/>
          </p:nvSpPr>
          <p:spPr>
            <a:xfrm>
              <a:off x="4541075" y="2612325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4320" y="1"/>
                  </a:moveTo>
                  <a:cubicBezTo>
                    <a:pt x="6713" y="1"/>
                    <a:pt x="8639" y="1985"/>
                    <a:pt x="8639" y="4320"/>
                  </a:cubicBezTo>
                  <a:cubicBezTo>
                    <a:pt x="8639" y="6713"/>
                    <a:pt x="6713" y="8640"/>
                    <a:pt x="4320" y="8640"/>
                  </a:cubicBezTo>
                  <a:cubicBezTo>
                    <a:pt x="1927" y="8640"/>
                    <a:pt x="1" y="6713"/>
                    <a:pt x="1" y="4320"/>
                  </a:cubicBezTo>
                  <a:cubicBezTo>
                    <a:pt x="1" y="1985"/>
                    <a:pt x="1927" y="1"/>
                    <a:pt x="432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" name="Google Shape;835;p4"/>
            <p:cNvSpPr/>
            <p:nvPr/>
          </p:nvSpPr>
          <p:spPr>
            <a:xfrm>
              <a:off x="4541075" y="2858950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8639" y="4320"/>
                  </a:moveTo>
                  <a:cubicBezTo>
                    <a:pt x="8639" y="6655"/>
                    <a:pt x="6655" y="8639"/>
                    <a:pt x="4320" y="8639"/>
                  </a:cubicBezTo>
                  <a:cubicBezTo>
                    <a:pt x="1927" y="8639"/>
                    <a:pt x="1" y="6713"/>
                    <a:pt x="1" y="4320"/>
                  </a:cubicBezTo>
                  <a:cubicBezTo>
                    <a:pt x="1" y="1985"/>
                    <a:pt x="1927" y="59"/>
                    <a:pt x="4262" y="59"/>
                  </a:cubicBezTo>
                  <a:cubicBezTo>
                    <a:pt x="6655" y="0"/>
                    <a:pt x="8581" y="1927"/>
                    <a:pt x="8639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" name="Google Shape;836;p4"/>
            <p:cNvSpPr/>
            <p:nvPr/>
          </p:nvSpPr>
          <p:spPr>
            <a:xfrm>
              <a:off x="3557525" y="1875400"/>
              <a:ext cx="217475" cy="217450"/>
            </a:xfrm>
            <a:custGeom>
              <a:avLst/>
              <a:gdLst/>
              <a:ahLst/>
              <a:cxnLst/>
              <a:rect l="l" t="t" r="r" b="b"/>
              <a:pathLst>
                <a:path w="8699" h="8698" extrusionOk="0">
                  <a:moveTo>
                    <a:pt x="4262" y="8640"/>
                  </a:moveTo>
                  <a:cubicBezTo>
                    <a:pt x="1927" y="8640"/>
                    <a:pt x="1" y="6597"/>
                    <a:pt x="59" y="4262"/>
                  </a:cubicBezTo>
                  <a:cubicBezTo>
                    <a:pt x="118" y="1927"/>
                    <a:pt x="2102" y="1"/>
                    <a:pt x="4379" y="59"/>
                  </a:cubicBezTo>
                  <a:cubicBezTo>
                    <a:pt x="6772" y="117"/>
                    <a:pt x="8698" y="2102"/>
                    <a:pt x="8640" y="4437"/>
                  </a:cubicBezTo>
                  <a:cubicBezTo>
                    <a:pt x="8581" y="6830"/>
                    <a:pt x="6597" y="8698"/>
                    <a:pt x="4262" y="864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" name="Google Shape;837;p4"/>
            <p:cNvSpPr/>
            <p:nvPr/>
          </p:nvSpPr>
          <p:spPr>
            <a:xfrm>
              <a:off x="3070150" y="2123475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6" y="8581"/>
                    <a:pt x="0" y="6597"/>
                    <a:pt x="0" y="4262"/>
                  </a:cubicBezTo>
                  <a:cubicBezTo>
                    <a:pt x="0" y="1927"/>
                    <a:pt x="1926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" name="Google Shape;838;p4"/>
            <p:cNvSpPr/>
            <p:nvPr/>
          </p:nvSpPr>
          <p:spPr>
            <a:xfrm>
              <a:off x="4295925" y="3349250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7" y="8581"/>
                    <a:pt x="0" y="6597"/>
                    <a:pt x="0" y="4320"/>
                  </a:cubicBezTo>
                  <a:cubicBezTo>
                    <a:pt x="0" y="1985"/>
                    <a:pt x="1927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" name="Google Shape;839;p4"/>
            <p:cNvSpPr/>
            <p:nvPr/>
          </p:nvSpPr>
          <p:spPr>
            <a:xfrm>
              <a:off x="4542525" y="2371550"/>
              <a:ext cx="213100" cy="213075"/>
            </a:xfrm>
            <a:custGeom>
              <a:avLst/>
              <a:gdLst/>
              <a:ahLst/>
              <a:cxnLst/>
              <a:rect l="l" t="t" r="r" b="b"/>
              <a:pathLst>
                <a:path w="8524" h="8523" extrusionOk="0">
                  <a:moveTo>
                    <a:pt x="8523" y="4203"/>
                  </a:moveTo>
                  <a:cubicBezTo>
                    <a:pt x="8523" y="6596"/>
                    <a:pt x="6597" y="8523"/>
                    <a:pt x="4262" y="8464"/>
                  </a:cubicBezTo>
                  <a:cubicBezTo>
                    <a:pt x="1927" y="8464"/>
                    <a:pt x="59" y="6596"/>
                    <a:pt x="1" y="4262"/>
                  </a:cubicBezTo>
                  <a:cubicBezTo>
                    <a:pt x="1" y="1927"/>
                    <a:pt x="1927" y="1"/>
                    <a:pt x="4262" y="1"/>
                  </a:cubicBezTo>
                  <a:cubicBezTo>
                    <a:pt x="6597" y="1"/>
                    <a:pt x="8465" y="1868"/>
                    <a:pt x="8523" y="42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" name="Google Shape;840;p4"/>
            <p:cNvSpPr/>
            <p:nvPr/>
          </p:nvSpPr>
          <p:spPr>
            <a:xfrm>
              <a:off x="4049300" y="1878325"/>
              <a:ext cx="213075" cy="211625"/>
            </a:xfrm>
            <a:custGeom>
              <a:avLst/>
              <a:gdLst/>
              <a:ahLst/>
              <a:cxnLst/>
              <a:rect l="l" t="t" r="r" b="b"/>
              <a:pathLst>
                <a:path w="8523" h="8465" extrusionOk="0">
                  <a:moveTo>
                    <a:pt x="4203" y="0"/>
                  </a:moveTo>
                  <a:cubicBezTo>
                    <a:pt x="6538" y="0"/>
                    <a:pt x="8464" y="1868"/>
                    <a:pt x="8464" y="4203"/>
                  </a:cubicBezTo>
                  <a:cubicBezTo>
                    <a:pt x="8523" y="6538"/>
                    <a:pt x="6655" y="8464"/>
                    <a:pt x="4262" y="8464"/>
                  </a:cubicBezTo>
                  <a:cubicBezTo>
                    <a:pt x="1927" y="8464"/>
                    <a:pt x="1" y="6596"/>
                    <a:pt x="59" y="4203"/>
                  </a:cubicBezTo>
                  <a:cubicBezTo>
                    <a:pt x="59" y="1868"/>
                    <a:pt x="1869" y="0"/>
                    <a:pt x="42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" name="Google Shape;841;p4"/>
            <p:cNvSpPr/>
            <p:nvPr/>
          </p:nvSpPr>
          <p:spPr>
            <a:xfrm>
              <a:off x="3560450" y="3598800"/>
              <a:ext cx="211625" cy="210150"/>
            </a:xfrm>
            <a:custGeom>
              <a:avLst/>
              <a:gdLst/>
              <a:ahLst/>
              <a:cxnLst/>
              <a:rect l="l" t="t" r="r" b="b"/>
              <a:pathLst>
                <a:path w="8465" h="8406" extrusionOk="0">
                  <a:moveTo>
                    <a:pt x="8406" y="4145"/>
                  </a:moveTo>
                  <a:cubicBezTo>
                    <a:pt x="8464" y="6538"/>
                    <a:pt x="6597" y="8406"/>
                    <a:pt x="4262" y="8406"/>
                  </a:cubicBezTo>
                  <a:cubicBezTo>
                    <a:pt x="1927" y="8406"/>
                    <a:pt x="59" y="6596"/>
                    <a:pt x="1" y="4203"/>
                  </a:cubicBezTo>
                  <a:cubicBezTo>
                    <a:pt x="1" y="1868"/>
                    <a:pt x="1869" y="0"/>
                    <a:pt x="4203" y="0"/>
                  </a:cubicBezTo>
                  <a:cubicBezTo>
                    <a:pt x="6538" y="0"/>
                    <a:pt x="8406" y="1810"/>
                    <a:pt x="8406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" name="Google Shape;842;p4"/>
            <p:cNvSpPr/>
            <p:nvPr/>
          </p:nvSpPr>
          <p:spPr>
            <a:xfrm>
              <a:off x="3807075" y="3597325"/>
              <a:ext cx="211600" cy="211625"/>
            </a:xfrm>
            <a:custGeom>
              <a:avLst/>
              <a:gdLst/>
              <a:ahLst/>
              <a:cxnLst/>
              <a:rect l="l" t="t" r="r" b="b"/>
              <a:pathLst>
                <a:path w="8464" h="8465" extrusionOk="0">
                  <a:moveTo>
                    <a:pt x="4203" y="8465"/>
                  </a:moveTo>
                  <a:cubicBezTo>
                    <a:pt x="1868" y="8465"/>
                    <a:pt x="0" y="6597"/>
                    <a:pt x="0" y="4204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96" y="1"/>
                    <a:pt x="8464" y="1927"/>
                    <a:pt x="8464" y="4320"/>
                  </a:cubicBezTo>
                  <a:cubicBezTo>
                    <a:pt x="8406" y="6655"/>
                    <a:pt x="6538" y="8465"/>
                    <a:pt x="4203" y="84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" name="Google Shape;843;p4"/>
            <p:cNvSpPr/>
            <p:nvPr/>
          </p:nvSpPr>
          <p:spPr>
            <a:xfrm>
              <a:off x="2824975" y="2615250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6"/>
                  </a:moveTo>
                  <a:cubicBezTo>
                    <a:pt x="1869" y="8406"/>
                    <a:pt x="1" y="6596"/>
                    <a:pt x="1" y="4203"/>
                  </a:cubicBezTo>
                  <a:cubicBezTo>
                    <a:pt x="1" y="1868"/>
                    <a:pt x="1869" y="1"/>
                    <a:pt x="4262" y="1"/>
                  </a:cubicBezTo>
                  <a:cubicBezTo>
                    <a:pt x="6597" y="1"/>
                    <a:pt x="8406" y="1927"/>
                    <a:pt x="8406" y="4262"/>
                  </a:cubicBezTo>
                  <a:cubicBezTo>
                    <a:pt x="8406" y="6596"/>
                    <a:pt x="6538" y="8406"/>
                    <a:pt x="4204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" name="Google Shape;844;p4"/>
            <p:cNvSpPr/>
            <p:nvPr/>
          </p:nvSpPr>
          <p:spPr>
            <a:xfrm>
              <a:off x="2824975" y="2861875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5"/>
                  </a:moveTo>
                  <a:cubicBezTo>
                    <a:pt x="1810" y="8405"/>
                    <a:pt x="1" y="6538"/>
                    <a:pt x="1" y="4203"/>
                  </a:cubicBezTo>
                  <a:cubicBezTo>
                    <a:pt x="1" y="1868"/>
                    <a:pt x="1869" y="0"/>
                    <a:pt x="4204" y="0"/>
                  </a:cubicBezTo>
                  <a:cubicBezTo>
                    <a:pt x="6538" y="0"/>
                    <a:pt x="8406" y="1868"/>
                    <a:pt x="8406" y="4203"/>
                  </a:cubicBezTo>
                  <a:cubicBezTo>
                    <a:pt x="8406" y="6596"/>
                    <a:pt x="6538" y="8405"/>
                    <a:pt x="4204" y="840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" name="Google Shape;845;p4"/>
            <p:cNvSpPr/>
            <p:nvPr/>
          </p:nvSpPr>
          <p:spPr>
            <a:xfrm>
              <a:off x="4544000" y="3108475"/>
              <a:ext cx="210150" cy="210175"/>
            </a:xfrm>
            <a:custGeom>
              <a:avLst/>
              <a:gdLst/>
              <a:ahLst/>
              <a:cxnLst/>
              <a:rect l="l" t="t" r="r" b="b"/>
              <a:pathLst>
                <a:path w="8406" h="8407" extrusionOk="0">
                  <a:moveTo>
                    <a:pt x="4203" y="8406"/>
                  </a:moveTo>
                  <a:cubicBezTo>
                    <a:pt x="1868" y="8406"/>
                    <a:pt x="0" y="6597"/>
                    <a:pt x="0" y="4203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38" y="1"/>
                    <a:pt x="8406" y="1869"/>
                    <a:pt x="8406" y="4203"/>
                  </a:cubicBezTo>
                  <a:cubicBezTo>
                    <a:pt x="8406" y="6538"/>
                    <a:pt x="6596" y="8406"/>
                    <a:pt x="4203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" name="Google Shape;846;p4"/>
            <p:cNvSpPr/>
            <p:nvPr/>
          </p:nvSpPr>
          <p:spPr>
            <a:xfrm>
              <a:off x="3313850" y="1879775"/>
              <a:ext cx="210150" cy="208700"/>
            </a:xfrm>
            <a:custGeom>
              <a:avLst/>
              <a:gdLst/>
              <a:ahLst/>
              <a:cxnLst/>
              <a:rect l="l" t="t" r="r" b="b"/>
              <a:pathLst>
                <a:path w="8406" h="8348" extrusionOk="0">
                  <a:moveTo>
                    <a:pt x="4203" y="8348"/>
                  </a:moveTo>
                  <a:cubicBezTo>
                    <a:pt x="1868" y="8348"/>
                    <a:pt x="0" y="6480"/>
                    <a:pt x="58" y="4145"/>
                  </a:cubicBezTo>
                  <a:cubicBezTo>
                    <a:pt x="58" y="1810"/>
                    <a:pt x="1926" y="1"/>
                    <a:pt x="4261" y="1"/>
                  </a:cubicBezTo>
                  <a:cubicBezTo>
                    <a:pt x="6596" y="1"/>
                    <a:pt x="8405" y="1869"/>
                    <a:pt x="8405" y="4203"/>
                  </a:cubicBezTo>
                  <a:cubicBezTo>
                    <a:pt x="8405" y="6538"/>
                    <a:pt x="6538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" name="Google Shape;847;p4"/>
            <p:cNvSpPr/>
            <p:nvPr/>
          </p:nvSpPr>
          <p:spPr>
            <a:xfrm>
              <a:off x="3071600" y="3352175"/>
              <a:ext cx="210150" cy="210150"/>
            </a:xfrm>
            <a:custGeom>
              <a:avLst/>
              <a:gdLst/>
              <a:ahLst/>
              <a:cxnLst/>
              <a:rect l="l" t="t" r="r" b="b"/>
              <a:pathLst>
                <a:path w="8406" h="8406" extrusionOk="0">
                  <a:moveTo>
                    <a:pt x="4262" y="8406"/>
                  </a:moveTo>
                  <a:cubicBezTo>
                    <a:pt x="1868" y="8406"/>
                    <a:pt x="1" y="6538"/>
                    <a:pt x="1" y="4203"/>
                  </a:cubicBezTo>
                  <a:cubicBezTo>
                    <a:pt x="1" y="1868"/>
                    <a:pt x="1868" y="1"/>
                    <a:pt x="4203" y="1"/>
                  </a:cubicBezTo>
                  <a:cubicBezTo>
                    <a:pt x="6538" y="1"/>
                    <a:pt x="8348" y="1810"/>
                    <a:pt x="8406" y="4145"/>
                  </a:cubicBezTo>
                  <a:cubicBezTo>
                    <a:pt x="8406" y="6480"/>
                    <a:pt x="6596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" name="Google Shape;848;p4"/>
            <p:cNvSpPr/>
            <p:nvPr/>
          </p:nvSpPr>
          <p:spPr>
            <a:xfrm>
              <a:off x="2826450" y="2373025"/>
              <a:ext cx="207225" cy="208675"/>
            </a:xfrm>
            <a:custGeom>
              <a:avLst/>
              <a:gdLst/>
              <a:ahLst/>
              <a:cxnLst/>
              <a:rect l="l" t="t" r="r" b="b"/>
              <a:pathLst>
                <a:path w="8289" h="8347" extrusionOk="0">
                  <a:moveTo>
                    <a:pt x="4145" y="8347"/>
                  </a:moveTo>
                  <a:cubicBezTo>
                    <a:pt x="1810" y="8347"/>
                    <a:pt x="0" y="6479"/>
                    <a:pt x="0" y="4203"/>
                  </a:cubicBezTo>
                  <a:cubicBezTo>
                    <a:pt x="0" y="1868"/>
                    <a:pt x="1868" y="0"/>
                    <a:pt x="4145" y="0"/>
                  </a:cubicBezTo>
                  <a:cubicBezTo>
                    <a:pt x="6421" y="0"/>
                    <a:pt x="8289" y="1868"/>
                    <a:pt x="8289" y="4203"/>
                  </a:cubicBezTo>
                  <a:cubicBezTo>
                    <a:pt x="8289" y="6479"/>
                    <a:pt x="6421" y="8347"/>
                    <a:pt x="4145" y="834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" name="Google Shape;849;p4"/>
            <p:cNvSpPr/>
            <p:nvPr/>
          </p:nvSpPr>
          <p:spPr>
            <a:xfrm>
              <a:off x="4050775" y="3598800"/>
              <a:ext cx="208700" cy="208700"/>
            </a:xfrm>
            <a:custGeom>
              <a:avLst/>
              <a:gdLst/>
              <a:ahLst/>
              <a:cxnLst/>
              <a:rect l="l" t="t" r="r" b="b"/>
              <a:pathLst>
                <a:path w="8348" h="8348" extrusionOk="0">
                  <a:moveTo>
                    <a:pt x="8347" y="4145"/>
                  </a:moveTo>
                  <a:cubicBezTo>
                    <a:pt x="8347" y="6479"/>
                    <a:pt x="6538" y="8347"/>
                    <a:pt x="4203" y="8347"/>
                  </a:cubicBezTo>
                  <a:cubicBezTo>
                    <a:pt x="1926" y="8347"/>
                    <a:pt x="59" y="6538"/>
                    <a:pt x="59" y="4203"/>
                  </a:cubicBezTo>
                  <a:cubicBezTo>
                    <a:pt x="0" y="1926"/>
                    <a:pt x="1868" y="59"/>
                    <a:pt x="4144" y="59"/>
                  </a:cubicBezTo>
                  <a:cubicBezTo>
                    <a:pt x="6479" y="0"/>
                    <a:pt x="8347" y="1868"/>
                    <a:pt x="8347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" name="Google Shape;850;p4"/>
            <p:cNvSpPr/>
            <p:nvPr/>
          </p:nvSpPr>
          <p:spPr>
            <a:xfrm>
              <a:off x="3315300" y="3598800"/>
              <a:ext cx="207250" cy="208700"/>
            </a:xfrm>
            <a:custGeom>
              <a:avLst/>
              <a:gdLst/>
              <a:ahLst/>
              <a:cxnLst/>
              <a:rect l="l" t="t" r="r" b="b"/>
              <a:pathLst>
                <a:path w="8290" h="8348" extrusionOk="0">
                  <a:moveTo>
                    <a:pt x="4145" y="59"/>
                  </a:moveTo>
                  <a:cubicBezTo>
                    <a:pt x="6421" y="0"/>
                    <a:pt x="8289" y="1926"/>
                    <a:pt x="8289" y="4203"/>
                  </a:cubicBezTo>
                  <a:cubicBezTo>
                    <a:pt x="8289" y="6421"/>
                    <a:pt x="6421" y="8289"/>
                    <a:pt x="4203" y="8347"/>
                  </a:cubicBezTo>
                  <a:cubicBezTo>
                    <a:pt x="1927" y="8347"/>
                    <a:pt x="0" y="6479"/>
                    <a:pt x="0" y="4203"/>
                  </a:cubicBezTo>
                  <a:cubicBezTo>
                    <a:pt x="0" y="1926"/>
                    <a:pt x="1868" y="59"/>
                    <a:pt x="414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" name="Google Shape;851;p4"/>
            <p:cNvSpPr/>
            <p:nvPr/>
          </p:nvSpPr>
          <p:spPr>
            <a:xfrm>
              <a:off x="2826450" y="3109950"/>
              <a:ext cx="207225" cy="208700"/>
            </a:xfrm>
            <a:custGeom>
              <a:avLst/>
              <a:gdLst/>
              <a:ahLst/>
              <a:cxnLst/>
              <a:rect l="l" t="t" r="r" b="b"/>
              <a:pathLst>
                <a:path w="8289" h="8348" extrusionOk="0">
                  <a:moveTo>
                    <a:pt x="8289" y="4144"/>
                  </a:moveTo>
                  <a:cubicBezTo>
                    <a:pt x="8289" y="6362"/>
                    <a:pt x="6421" y="8289"/>
                    <a:pt x="4203" y="8289"/>
                  </a:cubicBezTo>
                  <a:cubicBezTo>
                    <a:pt x="1927" y="8347"/>
                    <a:pt x="0" y="6421"/>
                    <a:pt x="0" y="4144"/>
                  </a:cubicBezTo>
                  <a:cubicBezTo>
                    <a:pt x="0" y="1926"/>
                    <a:pt x="1868" y="58"/>
                    <a:pt x="4145" y="0"/>
                  </a:cubicBezTo>
                  <a:cubicBezTo>
                    <a:pt x="6363" y="0"/>
                    <a:pt x="8289" y="1868"/>
                    <a:pt x="8289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" name="Google Shape;852;p4"/>
            <p:cNvSpPr/>
            <p:nvPr/>
          </p:nvSpPr>
          <p:spPr>
            <a:xfrm>
              <a:off x="4298850" y="1881250"/>
              <a:ext cx="205775" cy="205775"/>
            </a:xfrm>
            <a:custGeom>
              <a:avLst/>
              <a:gdLst/>
              <a:ahLst/>
              <a:cxnLst/>
              <a:rect l="l" t="t" r="r" b="b"/>
              <a:pathLst>
                <a:path w="8231" h="8231" extrusionOk="0">
                  <a:moveTo>
                    <a:pt x="8230" y="4086"/>
                  </a:moveTo>
                  <a:cubicBezTo>
                    <a:pt x="8230" y="6363"/>
                    <a:pt x="6362" y="8230"/>
                    <a:pt x="4144" y="8230"/>
                  </a:cubicBezTo>
                  <a:cubicBezTo>
                    <a:pt x="1868" y="8230"/>
                    <a:pt x="58" y="6421"/>
                    <a:pt x="58" y="4144"/>
                  </a:cubicBezTo>
                  <a:cubicBezTo>
                    <a:pt x="0" y="1868"/>
                    <a:pt x="1868" y="0"/>
                    <a:pt x="4144" y="0"/>
                  </a:cubicBezTo>
                  <a:cubicBezTo>
                    <a:pt x="6421" y="59"/>
                    <a:pt x="8230" y="1868"/>
                    <a:pt x="8230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" name="Google Shape;853;p4"/>
            <p:cNvSpPr/>
            <p:nvPr/>
          </p:nvSpPr>
          <p:spPr>
            <a:xfrm>
              <a:off x="4545450" y="2127850"/>
              <a:ext cx="207250" cy="205775"/>
            </a:xfrm>
            <a:custGeom>
              <a:avLst/>
              <a:gdLst/>
              <a:ahLst/>
              <a:cxnLst/>
              <a:rect l="l" t="t" r="r" b="b"/>
              <a:pathLst>
                <a:path w="8290" h="8231" extrusionOk="0">
                  <a:moveTo>
                    <a:pt x="8231" y="4087"/>
                  </a:moveTo>
                  <a:cubicBezTo>
                    <a:pt x="8289" y="6363"/>
                    <a:pt x="6421" y="8231"/>
                    <a:pt x="4145" y="8231"/>
                  </a:cubicBezTo>
                  <a:cubicBezTo>
                    <a:pt x="1869" y="8231"/>
                    <a:pt x="59" y="6422"/>
                    <a:pt x="59" y="4145"/>
                  </a:cubicBezTo>
                  <a:cubicBezTo>
                    <a:pt x="1" y="1927"/>
                    <a:pt x="1869" y="1"/>
                    <a:pt x="4145" y="59"/>
                  </a:cubicBezTo>
                  <a:cubicBezTo>
                    <a:pt x="6363" y="59"/>
                    <a:pt x="8231" y="1869"/>
                    <a:pt x="8231" y="408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" name="Google Shape;854;p4"/>
            <p:cNvSpPr/>
            <p:nvPr/>
          </p:nvSpPr>
          <p:spPr>
            <a:xfrm>
              <a:off x="4548375" y="3355100"/>
              <a:ext cx="202850" cy="202850"/>
            </a:xfrm>
            <a:custGeom>
              <a:avLst/>
              <a:gdLst/>
              <a:ahLst/>
              <a:cxnLst/>
              <a:rect l="l" t="t" r="r" b="b"/>
              <a:pathLst>
                <a:path w="8114" h="8114" extrusionOk="0">
                  <a:moveTo>
                    <a:pt x="8056" y="4028"/>
                  </a:moveTo>
                  <a:cubicBezTo>
                    <a:pt x="8114" y="6304"/>
                    <a:pt x="6304" y="8114"/>
                    <a:pt x="4086" y="8114"/>
                  </a:cubicBezTo>
                  <a:cubicBezTo>
                    <a:pt x="1810" y="8114"/>
                    <a:pt x="0" y="6363"/>
                    <a:pt x="0" y="4086"/>
                  </a:cubicBezTo>
                  <a:cubicBezTo>
                    <a:pt x="0" y="1868"/>
                    <a:pt x="1693" y="59"/>
                    <a:pt x="3911" y="59"/>
                  </a:cubicBezTo>
                  <a:cubicBezTo>
                    <a:pt x="6188" y="0"/>
                    <a:pt x="8056" y="1751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" name="Google Shape;855;p4"/>
            <p:cNvSpPr/>
            <p:nvPr/>
          </p:nvSpPr>
          <p:spPr>
            <a:xfrm>
              <a:off x="3075975" y="1882700"/>
              <a:ext cx="201400" cy="202875"/>
            </a:xfrm>
            <a:custGeom>
              <a:avLst/>
              <a:gdLst/>
              <a:ahLst/>
              <a:cxnLst/>
              <a:rect l="l" t="t" r="r" b="b"/>
              <a:pathLst>
                <a:path w="8056" h="8115" extrusionOk="0">
                  <a:moveTo>
                    <a:pt x="8056" y="4086"/>
                  </a:moveTo>
                  <a:cubicBezTo>
                    <a:pt x="8056" y="6363"/>
                    <a:pt x="6246" y="8114"/>
                    <a:pt x="3970" y="8114"/>
                  </a:cubicBezTo>
                  <a:cubicBezTo>
                    <a:pt x="1752" y="8056"/>
                    <a:pt x="1" y="6305"/>
                    <a:pt x="1" y="4028"/>
                  </a:cubicBezTo>
                  <a:cubicBezTo>
                    <a:pt x="1" y="1752"/>
                    <a:pt x="1810" y="1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" name="Google Shape;856;p4"/>
            <p:cNvSpPr/>
            <p:nvPr/>
          </p:nvSpPr>
          <p:spPr>
            <a:xfrm>
              <a:off x="2829375" y="21307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5" y="3970"/>
                  </a:moveTo>
                  <a:cubicBezTo>
                    <a:pt x="8055" y="6188"/>
                    <a:pt x="6304" y="7997"/>
                    <a:pt x="4086" y="8056"/>
                  </a:cubicBezTo>
                  <a:cubicBezTo>
                    <a:pt x="1810" y="8056"/>
                    <a:pt x="0" y="6246"/>
                    <a:pt x="0" y="4028"/>
                  </a:cubicBezTo>
                  <a:cubicBezTo>
                    <a:pt x="0" y="1810"/>
                    <a:pt x="1751" y="1"/>
                    <a:pt x="3969" y="1"/>
                  </a:cubicBezTo>
                  <a:cubicBezTo>
                    <a:pt x="6187" y="1"/>
                    <a:pt x="7997" y="1752"/>
                    <a:pt x="805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" name="Google Shape;857;p4"/>
            <p:cNvSpPr/>
            <p:nvPr/>
          </p:nvSpPr>
          <p:spPr>
            <a:xfrm>
              <a:off x="4301750" y="36031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6" y="3970"/>
                  </a:moveTo>
                  <a:cubicBezTo>
                    <a:pt x="8056" y="6246"/>
                    <a:pt x="6305" y="7997"/>
                    <a:pt x="4087" y="8055"/>
                  </a:cubicBezTo>
                  <a:cubicBezTo>
                    <a:pt x="1810" y="8055"/>
                    <a:pt x="1" y="6246"/>
                    <a:pt x="1" y="4028"/>
                  </a:cubicBezTo>
                  <a:cubicBezTo>
                    <a:pt x="1" y="1810"/>
                    <a:pt x="1810" y="0"/>
                    <a:pt x="4028" y="0"/>
                  </a:cubicBezTo>
                  <a:cubicBezTo>
                    <a:pt x="6246" y="0"/>
                    <a:pt x="8056" y="1751"/>
                    <a:pt x="8056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" name="Google Shape;858;p4"/>
            <p:cNvSpPr/>
            <p:nvPr/>
          </p:nvSpPr>
          <p:spPr>
            <a:xfrm>
              <a:off x="4790600" y="2619625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4029" y="1"/>
                  </a:moveTo>
                  <a:cubicBezTo>
                    <a:pt x="6247" y="1"/>
                    <a:pt x="8056" y="1810"/>
                    <a:pt x="8056" y="4028"/>
                  </a:cubicBezTo>
                  <a:cubicBezTo>
                    <a:pt x="8056" y="6246"/>
                    <a:pt x="6305" y="8056"/>
                    <a:pt x="4087" y="8056"/>
                  </a:cubicBezTo>
                  <a:cubicBezTo>
                    <a:pt x="1810" y="8056"/>
                    <a:pt x="59" y="6305"/>
                    <a:pt x="1" y="4028"/>
                  </a:cubicBezTo>
                  <a:cubicBezTo>
                    <a:pt x="1" y="1810"/>
                    <a:pt x="1810" y="59"/>
                    <a:pt x="402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" name="Google Shape;859;p4"/>
            <p:cNvSpPr/>
            <p:nvPr/>
          </p:nvSpPr>
          <p:spPr>
            <a:xfrm>
              <a:off x="3564825" y="1641925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8056" y="4028"/>
                  </a:moveTo>
                  <a:cubicBezTo>
                    <a:pt x="8056" y="6246"/>
                    <a:pt x="6246" y="7997"/>
                    <a:pt x="4028" y="7997"/>
                  </a:cubicBezTo>
                  <a:cubicBezTo>
                    <a:pt x="1810" y="7997"/>
                    <a:pt x="1" y="6129"/>
                    <a:pt x="59" y="3911"/>
                  </a:cubicBezTo>
                  <a:cubicBezTo>
                    <a:pt x="59" y="1752"/>
                    <a:pt x="1869" y="0"/>
                    <a:pt x="4028" y="0"/>
                  </a:cubicBezTo>
                  <a:cubicBezTo>
                    <a:pt x="6246" y="0"/>
                    <a:pt x="8056" y="1752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" name="Google Shape;860;p4"/>
            <p:cNvSpPr/>
            <p:nvPr/>
          </p:nvSpPr>
          <p:spPr>
            <a:xfrm>
              <a:off x="3811450" y="16404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4086" y="58"/>
                  </a:moveTo>
                  <a:cubicBezTo>
                    <a:pt x="6304" y="58"/>
                    <a:pt x="8056" y="1868"/>
                    <a:pt x="8056" y="4086"/>
                  </a:cubicBezTo>
                  <a:cubicBezTo>
                    <a:pt x="8056" y="6304"/>
                    <a:pt x="6246" y="8055"/>
                    <a:pt x="4028" y="8055"/>
                  </a:cubicBezTo>
                  <a:cubicBezTo>
                    <a:pt x="1810" y="8055"/>
                    <a:pt x="0" y="6246"/>
                    <a:pt x="59" y="4028"/>
                  </a:cubicBezTo>
                  <a:cubicBezTo>
                    <a:pt x="59" y="1810"/>
                    <a:pt x="1868" y="0"/>
                    <a:pt x="4086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" name="Google Shape;861;p4"/>
            <p:cNvSpPr/>
            <p:nvPr/>
          </p:nvSpPr>
          <p:spPr>
            <a:xfrm>
              <a:off x="4790600" y="2866250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8056" y="4086"/>
                  </a:moveTo>
                  <a:cubicBezTo>
                    <a:pt x="8056" y="6304"/>
                    <a:pt x="6247" y="8055"/>
                    <a:pt x="4029" y="8055"/>
                  </a:cubicBezTo>
                  <a:cubicBezTo>
                    <a:pt x="1810" y="8055"/>
                    <a:pt x="1" y="6246"/>
                    <a:pt x="59" y="4028"/>
                  </a:cubicBezTo>
                  <a:cubicBezTo>
                    <a:pt x="59" y="1810"/>
                    <a:pt x="1869" y="0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" name="Google Shape;862;p4"/>
            <p:cNvSpPr/>
            <p:nvPr/>
          </p:nvSpPr>
          <p:spPr>
            <a:xfrm>
              <a:off x="2829375" y="3356550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7997" y="4028"/>
                  </a:moveTo>
                  <a:cubicBezTo>
                    <a:pt x="7997" y="6246"/>
                    <a:pt x="6187" y="7997"/>
                    <a:pt x="4028" y="7997"/>
                  </a:cubicBezTo>
                  <a:cubicBezTo>
                    <a:pt x="1810" y="7997"/>
                    <a:pt x="0" y="6130"/>
                    <a:pt x="58" y="3912"/>
                  </a:cubicBezTo>
                  <a:cubicBezTo>
                    <a:pt x="58" y="1752"/>
                    <a:pt x="1926" y="1"/>
                    <a:pt x="4086" y="1"/>
                  </a:cubicBezTo>
                  <a:cubicBezTo>
                    <a:pt x="6246" y="59"/>
                    <a:pt x="8055" y="1869"/>
                    <a:pt x="7997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" name="Google Shape;863;p4"/>
            <p:cNvSpPr/>
            <p:nvPr/>
          </p:nvSpPr>
          <p:spPr>
            <a:xfrm>
              <a:off x="3075975" y="3603175"/>
              <a:ext cx="199950" cy="201400"/>
            </a:xfrm>
            <a:custGeom>
              <a:avLst/>
              <a:gdLst/>
              <a:ahLst/>
              <a:cxnLst/>
              <a:rect l="l" t="t" r="r" b="b"/>
              <a:pathLst>
                <a:path w="7998" h="8056" extrusionOk="0">
                  <a:moveTo>
                    <a:pt x="4087" y="0"/>
                  </a:moveTo>
                  <a:cubicBezTo>
                    <a:pt x="6246" y="59"/>
                    <a:pt x="7997" y="1868"/>
                    <a:pt x="7997" y="4028"/>
                  </a:cubicBezTo>
                  <a:cubicBezTo>
                    <a:pt x="7997" y="6246"/>
                    <a:pt x="6130" y="8055"/>
                    <a:pt x="3970" y="7997"/>
                  </a:cubicBezTo>
                  <a:cubicBezTo>
                    <a:pt x="1752" y="7939"/>
                    <a:pt x="1" y="6129"/>
                    <a:pt x="59" y="3970"/>
                  </a:cubicBezTo>
                  <a:cubicBezTo>
                    <a:pt x="59" y="1810"/>
                    <a:pt x="1869" y="0"/>
                    <a:pt x="40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" name="Google Shape;864;p4"/>
            <p:cNvSpPr/>
            <p:nvPr/>
          </p:nvSpPr>
          <p:spPr>
            <a:xfrm>
              <a:off x="4056600" y="1641925"/>
              <a:ext cx="198475" cy="198475"/>
            </a:xfrm>
            <a:custGeom>
              <a:avLst/>
              <a:gdLst/>
              <a:ahLst/>
              <a:cxnLst/>
              <a:rect l="l" t="t" r="r" b="b"/>
              <a:pathLst>
                <a:path w="7939" h="7939" extrusionOk="0">
                  <a:moveTo>
                    <a:pt x="3970" y="7939"/>
                  </a:moveTo>
                  <a:cubicBezTo>
                    <a:pt x="1810" y="7939"/>
                    <a:pt x="1" y="6129"/>
                    <a:pt x="1" y="3970"/>
                  </a:cubicBezTo>
                  <a:cubicBezTo>
                    <a:pt x="1" y="1810"/>
                    <a:pt x="1810" y="0"/>
                    <a:pt x="3970" y="0"/>
                  </a:cubicBezTo>
                  <a:cubicBezTo>
                    <a:pt x="6130" y="0"/>
                    <a:pt x="7939" y="1810"/>
                    <a:pt x="7939" y="3970"/>
                  </a:cubicBezTo>
                  <a:cubicBezTo>
                    <a:pt x="7939" y="6188"/>
                    <a:pt x="6130" y="7939"/>
                    <a:pt x="3970" y="793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" name="Google Shape;865;p4"/>
            <p:cNvSpPr/>
            <p:nvPr/>
          </p:nvSpPr>
          <p:spPr>
            <a:xfrm>
              <a:off x="4792075" y="2377400"/>
              <a:ext cx="199950" cy="199925"/>
            </a:xfrm>
            <a:custGeom>
              <a:avLst/>
              <a:gdLst/>
              <a:ahLst/>
              <a:cxnLst/>
              <a:rect l="l" t="t" r="r" b="b"/>
              <a:pathLst>
                <a:path w="7998" h="7997" extrusionOk="0">
                  <a:moveTo>
                    <a:pt x="3970" y="58"/>
                  </a:moveTo>
                  <a:cubicBezTo>
                    <a:pt x="6129" y="0"/>
                    <a:pt x="7939" y="1810"/>
                    <a:pt x="7939" y="3969"/>
                  </a:cubicBezTo>
                  <a:cubicBezTo>
                    <a:pt x="7997" y="6129"/>
                    <a:pt x="6188" y="7939"/>
                    <a:pt x="4028" y="7997"/>
                  </a:cubicBezTo>
                  <a:cubicBezTo>
                    <a:pt x="1868" y="7997"/>
                    <a:pt x="59" y="6246"/>
                    <a:pt x="0" y="4028"/>
                  </a:cubicBezTo>
                  <a:cubicBezTo>
                    <a:pt x="0" y="1926"/>
                    <a:pt x="1810" y="58"/>
                    <a:pt x="3970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" name="Google Shape;866;p4"/>
            <p:cNvSpPr/>
            <p:nvPr/>
          </p:nvSpPr>
          <p:spPr>
            <a:xfrm>
              <a:off x="4793525" y="31157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70" y="1"/>
                  </a:moveTo>
                  <a:cubicBezTo>
                    <a:pt x="6130" y="1"/>
                    <a:pt x="7881" y="1752"/>
                    <a:pt x="7881" y="3911"/>
                  </a:cubicBezTo>
                  <a:cubicBezTo>
                    <a:pt x="7881" y="6129"/>
                    <a:pt x="6071" y="7881"/>
                    <a:pt x="3853" y="7881"/>
                  </a:cubicBezTo>
                  <a:cubicBezTo>
                    <a:pt x="1693" y="7822"/>
                    <a:pt x="1" y="6071"/>
                    <a:pt x="1" y="3911"/>
                  </a:cubicBezTo>
                  <a:cubicBezTo>
                    <a:pt x="1" y="1693"/>
                    <a:pt x="1752" y="1"/>
                    <a:pt x="39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" name="Google Shape;867;p4"/>
            <p:cNvSpPr/>
            <p:nvPr/>
          </p:nvSpPr>
          <p:spPr>
            <a:xfrm>
              <a:off x="2584200" y="2622550"/>
              <a:ext cx="197025" cy="195550"/>
            </a:xfrm>
            <a:custGeom>
              <a:avLst/>
              <a:gdLst/>
              <a:ahLst/>
              <a:cxnLst/>
              <a:rect l="l" t="t" r="r" b="b"/>
              <a:pathLst>
                <a:path w="7881" h="7822" extrusionOk="0">
                  <a:moveTo>
                    <a:pt x="3912" y="7822"/>
                  </a:moveTo>
                  <a:cubicBezTo>
                    <a:pt x="1752" y="7822"/>
                    <a:pt x="1" y="6071"/>
                    <a:pt x="59" y="3911"/>
                  </a:cubicBezTo>
                  <a:cubicBezTo>
                    <a:pt x="59" y="1693"/>
                    <a:pt x="1810" y="0"/>
                    <a:pt x="3970" y="0"/>
                  </a:cubicBezTo>
                  <a:cubicBezTo>
                    <a:pt x="6188" y="0"/>
                    <a:pt x="7881" y="1751"/>
                    <a:pt x="7881" y="3970"/>
                  </a:cubicBezTo>
                  <a:cubicBezTo>
                    <a:pt x="7881" y="6129"/>
                    <a:pt x="6130" y="7822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" name="Google Shape;868;p4"/>
            <p:cNvSpPr/>
            <p:nvPr/>
          </p:nvSpPr>
          <p:spPr>
            <a:xfrm>
              <a:off x="3321125" y="16433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12" y="7822"/>
                  </a:moveTo>
                  <a:cubicBezTo>
                    <a:pt x="1694" y="7822"/>
                    <a:pt x="1" y="6071"/>
                    <a:pt x="1" y="3912"/>
                  </a:cubicBezTo>
                  <a:cubicBezTo>
                    <a:pt x="59" y="1694"/>
                    <a:pt x="1810" y="1"/>
                    <a:pt x="3970" y="1"/>
                  </a:cubicBezTo>
                  <a:cubicBezTo>
                    <a:pt x="6130" y="59"/>
                    <a:pt x="7881" y="1810"/>
                    <a:pt x="7823" y="3970"/>
                  </a:cubicBezTo>
                  <a:cubicBezTo>
                    <a:pt x="7823" y="6130"/>
                    <a:pt x="6071" y="7881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" name="Google Shape;869;p4"/>
            <p:cNvSpPr/>
            <p:nvPr/>
          </p:nvSpPr>
          <p:spPr>
            <a:xfrm>
              <a:off x="3812900" y="3851250"/>
              <a:ext cx="198500" cy="197025"/>
            </a:xfrm>
            <a:custGeom>
              <a:avLst/>
              <a:gdLst/>
              <a:ahLst/>
              <a:cxnLst/>
              <a:rect l="l" t="t" r="r" b="b"/>
              <a:pathLst>
                <a:path w="7940" h="7881" extrusionOk="0">
                  <a:moveTo>
                    <a:pt x="7939" y="3969"/>
                  </a:moveTo>
                  <a:cubicBezTo>
                    <a:pt x="7881" y="6188"/>
                    <a:pt x="6130" y="7880"/>
                    <a:pt x="3970" y="7880"/>
                  </a:cubicBezTo>
                  <a:cubicBezTo>
                    <a:pt x="1752" y="7880"/>
                    <a:pt x="1" y="6071"/>
                    <a:pt x="59" y="3911"/>
                  </a:cubicBezTo>
                  <a:cubicBezTo>
                    <a:pt x="117" y="1693"/>
                    <a:pt x="1869" y="0"/>
                    <a:pt x="4028" y="59"/>
                  </a:cubicBezTo>
                  <a:cubicBezTo>
                    <a:pt x="6188" y="59"/>
                    <a:pt x="7939" y="1810"/>
                    <a:pt x="7939" y="39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" name="Google Shape;870;p4"/>
            <p:cNvSpPr/>
            <p:nvPr/>
          </p:nvSpPr>
          <p:spPr>
            <a:xfrm>
              <a:off x="2585675" y="2869150"/>
              <a:ext cx="195550" cy="195575"/>
            </a:xfrm>
            <a:custGeom>
              <a:avLst/>
              <a:gdLst/>
              <a:ahLst/>
              <a:cxnLst/>
              <a:rect l="l" t="t" r="r" b="b"/>
              <a:pathLst>
                <a:path w="7822" h="7823" extrusionOk="0">
                  <a:moveTo>
                    <a:pt x="7822" y="3912"/>
                  </a:moveTo>
                  <a:cubicBezTo>
                    <a:pt x="7822" y="6071"/>
                    <a:pt x="6129" y="7823"/>
                    <a:pt x="3911" y="7823"/>
                  </a:cubicBezTo>
                  <a:cubicBezTo>
                    <a:pt x="1751" y="7823"/>
                    <a:pt x="0" y="6130"/>
                    <a:pt x="0" y="3970"/>
                  </a:cubicBezTo>
                  <a:cubicBezTo>
                    <a:pt x="0" y="1752"/>
                    <a:pt x="1693" y="59"/>
                    <a:pt x="3853" y="1"/>
                  </a:cubicBezTo>
                  <a:cubicBezTo>
                    <a:pt x="6071" y="1"/>
                    <a:pt x="7763" y="1752"/>
                    <a:pt x="7822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" name="Google Shape;871;p4"/>
            <p:cNvSpPr/>
            <p:nvPr/>
          </p:nvSpPr>
          <p:spPr>
            <a:xfrm>
              <a:off x="3567750" y="3851250"/>
              <a:ext cx="197025" cy="198475"/>
            </a:xfrm>
            <a:custGeom>
              <a:avLst/>
              <a:gdLst/>
              <a:ahLst/>
              <a:cxnLst/>
              <a:rect l="l" t="t" r="r" b="b"/>
              <a:pathLst>
                <a:path w="7881" h="7939" extrusionOk="0">
                  <a:moveTo>
                    <a:pt x="4028" y="59"/>
                  </a:moveTo>
                  <a:cubicBezTo>
                    <a:pt x="6188" y="117"/>
                    <a:pt x="7881" y="1868"/>
                    <a:pt x="7822" y="4028"/>
                  </a:cubicBezTo>
                  <a:cubicBezTo>
                    <a:pt x="7822" y="6246"/>
                    <a:pt x="6013" y="7939"/>
                    <a:pt x="3853" y="7880"/>
                  </a:cubicBezTo>
                  <a:cubicBezTo>
                    <a:pt x="1693" y="7822"/>
                    <a:pt x="1" y="6071"/>
                    <a:pt x="1" y="3853"/>
                  </a:cubicBezTo>
                  <a:cubicBezTo>
                    <a:pt x="59" y="1693"/>
                    <a:pt x="1868" y="0"/>
                    <a:pt x="4028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" name="Google Shape;872;p4"/>
            <p:cNvSpPr/>
            <p:nvPr/>
          </p:nvSpPr>
          <p:spPr>
            <a:xfrm>
              <a:off x="4551300" y="1891450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7763" y="3912"/>
                  </a:moveTo>
                  <a:cubicBezTo>
                    <a:pt x="7763" y="6071"/>
                    <a:pt x="6071" y="7764"/>
                    <a:pt x="3853" y="7764"/>
                  </a:cubicBezTo>
                  <a:cubicBezTo>
                    <a:pt x="1693" y="7764"/>
                    <a:pt x="0" y="6013"/>
                    <a:pt x="0" y="3853"/>
                  </a:cubicBezTo>
                  <a:cubicBezTo>
                    <a:pt x="0" y="1693"/>
                    <a:pt x="1751" y="1"/>
                    <a:pt x="3969" y="1"/>
                  </a:cubicBezTo>
                  <a:cubicBezTo>
                    <a:pt x="6129" y="1"/>
                    <a:pt x="7822" y="1693"/>
                    <a:pt x="7763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" name="Google Shape;873;p4"/>
            <p:cNvSpPr/>
            <p:nvPr/>
          </p:nvSpPr>
          <p:spPr>
            <a:xfrm>
              <a:off x="4059525" y="385270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3794" y="59"/>
                  </a:moveTo>
                  <a:cubicBezTo>
                    <a:pt x="5954" y="1"/>
                    <a:pt x="7705" y="1693"/>
                    <a:pt x="7705" y="3853"/>
                  </a:cubicBezTo>
                  <a:cubicBezTo>
                    <a:pt x="7705" y="6013"/>
                    <a:pt x="6013" y="7764"/>
                    <a:pt x="3853" y="7764"/>
                  </a:cubicBezTo>
                  <a:cubicBezTo>
                    <a:pt x="1693" y="7764"/>
                    <a:pt x="0" y="6071"/>
                    <a:pt x="0" y="3911"/>
                  </a:cubicBezTo>
                  <a:cubicBezTo>
                    <a:pt x="0" y="1752"/>
                    <a:pt x="1693" y="59"/>
                    <a:pt x="379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" name="Google Shape;874;p4"/>
            <p:cNvSpPr/>
            <p:nvPr/>
          </p:nvSpPr>
          <p:spPr>
            <a:xfrm>
              <a:off x="2585675" y="2380300"/>
              <a:ext cx="194100" cy="194125"/>
            </a:xfrm>
            <a:custGeom>
              <a:avLst/>
              <a:gdLst/>
              <a:ahLst/>
              <a:cxnLst/>
              <a:rect l="l" t="t" r="r" b="b"/>
              <a:pathLst>
                <a:path w="7764" h="7765" extrusionOk="0">
                  <a:moveTo>
                    <a:pt x="3911" y="59"/>
                  </a:moveTo>
                  <a:cubicBezTo>
                    <a:pt x="6071" y="59"/>
                    <a:pt x="7763" y="1810"/>
                    <a:pt x="7763" y="3912"/>
                  </a:cubicBezTo>
                  <a:cubicBezTo>
                    <a:pt x="7763" y="6071"/>
                    <a:pt x="6012" y="7764"/>
                    <a:pt x="3853" y="7764"/>
                  </a:cubicBezTo>
                  <a:cubicBezTo>
                    <a:pt x="1693" y="7764"/>
                    <a:pt x="0" y="6013"/>
                    <a:pt x="59" y="3853"/>
                  </a:cubicBezTo>
                  <a:cubicBezTo>
                    <a:pt x="59" y="1694"/>
                    <a:pt x="1810" y="1"/>
                    <a:pt x="391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" name="Google Shape;875;p4"/>
            <p:cNvSpPr/>
            <p:nvPr/>
          </p:nvSpPr>
          <p:spPr>
            <a:xfrm>
              <a:off x="3322600" y="3854175"/>
              <a:ext cx="192650" cy="192625"/>
            </a:xfrm>
            <a:custGeom>
              <a:avLst/>
              <a:gdLst/>
              <a:ahLst/>
              <a:cxnLst/>
              <a:rect l="l" t="t" r="r" b="b"/>
              <a:pathLst>
                <a:path w="7706" h="7705" extrusionOk="0">
                  <a:moveTo>
                    <a:pt x="7705" y="3852"/>
                  </a:moveTo>
                  <a:cubicBezTo>
                    <a:pt x="7705" y="5954"/>
                    <a:pt x="5954" y="7705"/>
                    <a:pt x="3853" y="7705"/>
                  </a:cubicBezTo>
                  <a:cubicBezTo>
                    <a:pt x="1751" y="7705"/>
                    <a:pt x="0" y="5954"/>
                    <a:pt x="0" y="3852"/>
                  </a:cubicBezTo>
                  <a:cubicBezTo>
                    <a:pt x="0" y="1693"/>
                    <a:pt x="1751" y="0"/>
                    <a:pt x="3911" y="0"/>
                  </a:cubicBezTo>
                  <a:cubicBezTo>
                    <a:pt x="6012" y="0"/>
                    <a:pt x="7705" y="1751"/>
                    <a:pt x="7705" y="38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" name="Google Shape;876;p4"/>
            <p:cNvSpPr/>
            <p:nvPr/>
          </p:nvSpPr>
          <p:spPr>
            <a:xfrm>
              <a:off x="2585675" y="3117225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3969" y="1"/>
                  </a:moveTo>
                  <a:cubicBezTo>
                    <a:pt x="6071" y="59"/>
                    <a:pt x="7822" y="1869"/>
                    <a:pt x="7763" y="3970"/>
                  </a:cubicBezTo>
                  <a:cubicBezTo>
                    <a:pt x="7705" y="6071"/>
                    <a:pt x="5954" y="7764"/>
                    <a:pt x="3853" y="7706"/>
                  </a:cubicBezTo>
                  <a:cubicBezTo>
                    <a:pt x="1751" y="7706"/>
                    <a:pt x="0" y="5896"/>
                    <a:pt x="59" y="3795"/>
                  </a:cubicBezTo>
                  <a:cubicBezTo>
                    <a:pt x="117" y="1694"/>
                    <a:pt x="1868" y="1"/>
                    <a:pt x="39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" name="Google Shape;877;p4"/>
            <p:cNvSpPr/>
            <p:nvPr/>
          </p:nvSpPr>
          <p:spPr>
            <a:xfrm>
              <a:off x="4795000" y="2133700"/>
              <a:ext cx="192625" cy="194100"/>
            </a:xfrm>
            <a:custGeom>
              <a:avLst/>
              <a:gdLst/>
              <a:ahLst/>
              <a:cxnLst/>
              <a:rect l="l" t="t" r="r" b="b"/>
              <a:pathLst>
                <a:path w="7705" h="7764" extrusionOk="0">
                  <a:moveTo>
                    <a:pt x="3911" y="7764"/>
                  </a:moveTo>
                  <a:cubicBezTo>
                    <a:pt x="1810" y="7764"/>
                    <a:pt x="58" y="6012"/>
                    <a:pt x="0" y="3911"/>
                  </a:cubicBezTo>
                  <a:cubicBezTo>
                    <a:pt x="0" y="1810"/>
                    <a:pt x="1751" y="59"/>
                    <a:pt x="3853" y="59"/>
                  </a:cubicBezTo>
                  <a:cubicBezTo>
                    <a:pt x="5954" y="0"/>
                    <a:pt x="7705" y="1751"/>
                    <a:pt x="7705" y="3911"/>
                  </a:cubicBezTo>
                  <a:cubicBezTo>
                    <a:pt x="7705" y="5954"/>
                    <a:pt x="6012" y="7705"/>
                    <a:pt x="3911" y="776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" name="Google Shape;878;p4"/>
            <p:cNvSpPr/>
            <p:nvPr/>
          </p:nvSpPr>
          <p:spPr>
            <a:xfrm>
              <a:off x="4306125" y="164485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7706" y="3911"/>
                  </a:moveTo>
                  <a:cubicBezTo>
                    <a:pt x="7648" y="6012"/>
                    <a:pt x="5896" y="7763"/>
                    <a:pt x="3737" y="7705"/>
                  </a:cubicBezTo>
                  <a:cubicBezTo>
                    <a:pt x="1694" y="7647"/>
                    <a:pt x="1" y="5896"/>
                    <a:pt x="1" y="3794"/>
                  </a:cubicBezTo>
                  <a:cubicBezTo>
                    <a:pt x="1" y="1693"/>
                    <a:pt x="1810" y="0"/>
                    <a:pt x="3912" y="0"/>
                  </a:cubicBezTo>
                  <a:cubicBezTo>
                    <a:pt x="6013" y="59"/>
                    <a:pt x="7706" y="1810"/>
                    <a:pt x="7706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" name="Google Shape;879;p4"/>
            <p:cNvSpPr/>
            <p:nvPr/>
          </p:nvSpPr>
          <p:spPr>
            <a:xfrm>
              <a:off x="4546925" y="3606100"/>
              <a:ext cx="195550" cy="194100"/>
            </a:xfrm>
            <a:custGeom>
              <a:avLst/>
              <a:gdLst/>
              <a:ahLst/>
              <a:cxnLst/>
              <a:rect l="l" t="t" r="r" b="b"/>
              <a:pathLst>
                <a:path w="7822" h="7764" extrusionOk="0">
                  <a:moveTo>
                    <a:pt x="3853" y="7763"/>
                  </a:moveTo>
                  <a:cubicBezTo>
                    <a:pt x="1751" y="7705"/>
                    <a:pt x="0" y="5895"/>
                    <a:pt x="58" y="3794"/>
                  </a:cubicBezTo>
                  <a:cubicBezTo>
                    <a:pt x="117" y="1693"/>
                    <a:pt x="1926" y="0"/>
                    <a:pt x="3969" y="58"/>
                  </a:cubicBezTo>
                  <a:cubicBezTo>
                    <a:pt x="6129" y="117"/>
                    <a:pt x="7822" y="1868"/>
                    <a:pt x="7763" y="4028"/>
                  </a:cubicBezTo>
                  <a:cubicBezTo>
                    <a:pt x="7705" y="6071"/>
                    <a:pt x="5954" y="7763"/>
                    <a:pt x="3853" y="77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" name="Google Shape;880;p4"/>
            <p:cNvSpPr/>
            <p:nvPr/>
          </p:nvSpPr>
          <p:spPr>
            <a:xfrm>
              <a:off x="2832275" y="1887075"/>
              <a:ext cx="194125" cy="194100"/>
            </a:xfrm>
            <a:custGeom>
              <a:avLst/>
              <a:gdLst/>
              <a:ahLst/>
              <a:cxnLst/>
              <a:rect l="l" t="t" r="r" b="b"/>
              <a:pathLst>
                <a:path w="7765" h="7764" extrusionOk="0">
                  <a:moveTo>
                    <a:pt x="7764" y="3911"/>
                  </a:moveTo>
                  <a:cubicBezTo>
                    <a:pt x="7706" y="6013"/>
                    <a:pt x="5955" y="7764"/>
                    <a:pt x="3912" y="7706"/>
                  </a:cubicBezTo>
                  <a:cubicBezTo>
                    <a:pt x="1752" y="7706"/>
                    <a:pt x="1" y="5954"/>
                    <a:pt x="59" y="3795"/>
                  </a:cubicBezTo>
                  <a:cubicBezTo>
                    <a:pt x="118" y="1693"/>
                    <a:pt x="1869" y="1"/>
                    <a:pt x="3970" y="59"/>
                  </a:cubicBezTo>
                  <a:cubicBezTo>
                    <a:pt x="6071" y="59"/>
                    <a:pt x="7764" y="1810"/>
                    <a:pt x="7764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" name="Google Shape;881;p4"/>
            <p:cNvSpPr/>
            <p:nvPr/>
          </p:nvSpPr>
          <p:spPr>
            <a:xfrm>
              <a:off x="4796450" y="3362400"/>
              <a:ext cx="191175" cy="189725"/>
            </a:xfrm>
            <a:custGeom>
              <a:avLst/>
              <a:gdLst/>
              <a:ahLst/>
              <a:cxnLst/>
              <a:rect l="l" t="t" r="r" b="b"/>
              <a:pathLst>
                <a:path w="7647" h="7589" extrusionOk="0">
                  <a:moveTo>
                    <a:pt x="3795" y="0"/>
                  </a:moveTo>
                  <a:cubicBezTo>
                    <a:pt x="5896" y="0"/>
                    <a:pt x="7647" y="1751"/>
                    <a:pt x="7589" y="3794"/>
                  </a:cubicBezTo>
                  <a:cubicBezTo>
                    <a:pt x="7589" y="5896"/>
                    <a:pt x="5896" y="7588"/>
                    <a:pt x="3795" y="7588"/>
                  </a:cubicBezTo>
                  <a:cubicBezTo>
                    <a:pt x="1693" y="7588"/>
                    <a:pt x="0" y="5837"/>
                    <a:pt x="0" y="3736"/>
                  </a:cubicBezTo>
                  <a:cubicBezTo>
                    <a:pt x="0" y="1693"/>
                    <a:pt x="1752" y="0"/>
                    <a:pt x="379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" name="Google Shape;882;p4"/>
            <p:cNvSpPr/>
            <p:nvPr/>
          </p:nvSpPr>
          <p:spPr>
            <a:xfrm>
              <a:off x="3081825" y="1646300"/>
              <a:ext cx="189725" cy="191200"/>
            </a:xfrm>
            <a:custGeom>
              <a:avLst/>
              <a:gdLst/>
              <a:ahLst/>
              <a:cxnLst/>
              <a:rect l="l" t="t" r="r" b="b"/>
              <a:pathLst>
                <a:path w="7589" h="7648" extrusionOk="0">
                  <a:moveTo>
                    <a:pt x="3794" y="1"/>
                  </a:moveTo>
                  <a:cubicBezTo>
                    <a:pt x="5837" y="1"/>
                    <a:pt x="7588" y="1752"/>
                    <a:pt x="7588" y="3853"/>
                  </a:cubicBezTo>
                  <a:cubicBezTo>
                    <a:pt x="7588" y="5896"/>
                    <a:pt x="5896" y="7589"/>
                    <a:pt x="3794" y="7589"/>
                  </a:cubicBezTo>
                  <a:cubicBezTo>
                    <a:pt x="1751" y="7647"/>
                    <a:pt x="0" y="5896"/>
                    <a:pt x="0" y="3795"/>
                  </a:cubicBezTo>
                  <a:cubicBezTo>
                    <a:pt x="0" y="1693"/>
                    <a:pt x="1693" y="1"/>
                    <a:pt x="3794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" name="Google Shape;883;p4"/>
            <p:cNvSpPr/>
            <p:nvPr/>
          </p:nvSpPr>
          <p:spPr>
            <a:xfrm>
              <a:off x="2835200" y="3609000"/>
              <a:ext cx="189725" cy="189725"/>
            </a:xfrm>
            <a:custGeom>
              <a:avLst/>
              <a:gdLst/>
              <a:ahLst/>
              <a:cxnLst/>
              <a:rect l="l" t="t" r="r" b="b"/>
              <a:pathLst>
                <a:path w="7589" h="7589" extrusionOk="0">
                  <a:moveTo>
                    <a:pt x="3795" y="1"/>
                  </a:moveTo>
                  <a:cubicBezTo>
                    <a:pt x="5896" y="59"/>
                    <a:pt x="7589" y="1752"/>
                    <a:pt x="7530" y="3795"/>
                  </a:cubicBezTo>
                  <a:cubicBezTo>
                    <a:pt x="7530" y="5896"/>
                    <a:pt x="5838" y="7589"/>
                    <a:pt x="3736" y="7531"/>
                  </a:cubicBezTo>
                  <a:cubicBezTo>
                    <a:pt x="1635" y="7531"/>
                    <a:pt x="1" y="5838"/>
                    <a:pt x="1" y="3737"/>
                  </a:cubicBezTo>
                  <a:cubicBezTo>
                    <a:pt x="59" y="1635"/>
                    <a:pt x="1752" y="1"/>
                    <a:pt x="379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" name="Google Shape;884;p4"/>
            <p:cNvSpPr/>
            <p:nvPr/>
          </p:nvSpPr>
          <p:spPr>
            <a:xfrm>
              <a:off x="4309050" y="3855625"/>
              <a:ext cx="186825" cy="188275"/>
            </a:xfrm>
            <a:custGeom>
              <a:avLst/>
              <a:gdLst/>
              <a:ahLst/>
              <a:cxnLst/>
              <a:rect l="l" t="t" r="r" b="b"/>
              <a:pathLst>
                <a:path w="7473" h="7531" extrusionOk="0">
                  <a:moveTo>
                    <a:pt x="3736" y="7530"/>
                  </a:moveTo>
                  <a:cubicBezTo>
                    <a:pt x="1635" y="7530"/>
                    <a:pt x="1" y="5896"/>
                    <a:pt x="1" y="3794"/>
                  </a:cubicBezTo>
                  <a:cubicBezTo>
                    <a:pt x="1" y="1693"/>
                    <a:pt x="1635" y="0"/>
                    <a:pt x="3736" y="59"/>
                  </a:cubicBezTo>
                  <a:cubicBezTo>
                    <a:pt x="5838" y="59"/>
                    <a:pt x="7472" y="1693"/>
                    <a:pt x="7472" y="3736"/>
                  </a:cubicBezTo>
                  <a:cubicBezTo>
                    <a:pt x="7472" y="5837"/>
                    <a:pt x="5838" y="7530"/>
                    <a:pt x="3736" y="75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" name="Google Shape;885;p4"/>
            <p:cNvSpPr/>
            <p:nvPr/>
          </p:nvSpPr>
          <p:spPr>
            <a:xfrm>
              <a:off x="2590050" y="213660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3736" y="7531"/>
                  </a:moveTo>
                  <a:cubicBezTo>
                    <a:pt x="1635" y="7531"/>
                    <a:pt x="0" y="5896"/>
                    <a:pt x="0" y="3737"/>
                  </a:cubicBezTo>
                  <a:cubicBezTo>
                    <a:pt x="0" y="1694"/>
                    <a:pt x="1635" y="59"/>
                    <a:pt x="3678" y="59"/>
                  </a:cubicBezTo>
                  <a:cubicBezTo>
                    <a:pt x="5837" y="1"/>
                    <a:pt x="7472" y="1694"/>
                    <a:pt x="7472" y="3795"/>
                  </a:cubicBezTo>
                  <a:cubicBezTo>
                    <a:pt x="7472" y="5896"/>
                    <a:pt x="5837" y="7531"/>
                    <a:pt x="3736" y="753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" name="Google Shape;886;p4"/>
            <p:cNvSpPr/>
            <p:nvPr/>
          </p:nvSpPr>
          <p:spPr>
            <a:xfrm>
              <a:off x="2590050" y="3363850"/>
              <a:ext cx="186800" cy="186800"/>
            </a:xfrm>
            <a:custGeom>
              <a:avLst/>
              <a:gdLst/>
              <a:ahLst/>
              <a:cxnLst/>
              <a:rect l="l" t="t" r="r" b="b"/>
              <a:pathLst>
                <a:path w="7472" h="7472" extrusionOk="0">
                  <a:moveTo>
                    <a:pt x="3736" y="1"/>
                  </a:moveTo>
                  <a:cubicBezTo>
                    <a:pt x="5837" y="59"/>
                    <a:pt x="7472" y="1693"/>
                    <a:pt x="7413" y="3795"/>
                  </a:cubicBezTo>
                  <a:cubicBezTo>
                    <a:pt x="7413" y="5838"/>
                    <a:pt x="5721" y="7472"/>
                    <a:pt x="3678" y="7414"/>
                  </a:cubicBezTo>
                  <a:cubicBezTo>
                    <a:pt x="1635" y="7414"/>
                    <a:pt x="0" y="5721"/>
                    <a:pt x="0" y="3678"/>
                  </a:cubicBezTo>
                  <a:cubicBezTo>
                    <a:pt x="0" y="1635"/>
                    <a:pt x="1693" y="1"/>
                    <a:pt x="37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" name="Google Shape;887;p4"/>
            <p:cNvSpPr/>
            <p:nvPr/>
          </p:nvSpPr>
          <p:spPr>
            <a:xfrm>
              <a:off x="3083275" y="3857075"/>
              <a:ext cx="186800" cy="185350"/>
            </a:xfrm>
            <a:custGeom>
              <a:avLst/>
              <a:gdLst/>
              <a:ahLst/>
              <a:cxnLst/>
              <a:rect l="l" t="t" r="r" b="b"/>
              <a:pathLst>
                <a:path w="7472" h="7414" extrusionOk="0">
                  <a:moveTo>
                    <a:pt x="7414" y="3678"/>
                  </a:moveTo>
                  <a:cubicBezTo>
                    <a:pt x="7472" y="5779"/>
                    <a:pt x="5779" y="7414"/>
                    <a:pt x="3736" y="7414"/>
                  </a:cubicBezTo>
                  <a:cubicBezTo>
                    <a:pt x="1693" y="7414"/>
                    <a:pt x="1" y="5779"/>
                    <a:pt x="59" y="3736"/>
                  </a:cubicBezTo>
                  <a:cubicBezTo>
                    <a:pt x="59" y="1694"/>
                    <a:pt x="1693" y="59"/>
                    <a:pt x="3678" y="1"/>
                  </a:cubicBezTo>
                  <a:cubicBezTo>
                    <a:pt x="5779" y="1"/>
                    <a:pt x="7414" y="1635"/>
                    <a:pt x="7472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" name="Google Shape;888;p4"/>
            <p:cNvSpPr/>
            <p:nvPr/>
          </p:nvSpPr>
          <p:spPr>
            <a:xfrm>
              <a:off x="5045975" y="2628375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737" y="7414"/>
                  </a:moveTo>
                  <a:cubicBezTo>
                    <a:pt x="1635" y="7414"/>
                    <a:pt x="1" y="5721"/>
                    <a:pt x="1" y="3678"/>
                  </a:cubicBezTo>
                  <a:cubicBezTo>
                    <a:pt x="1" y="1635"/>
                    <a:pt x="1635" y="1"/>
                    <a:pt x="3737" y="1"/>
                  </a:cubicBez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79" y="7414"/>
                    <a:pt x="3737" y="74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" name="Google Shape;889;p4"/>
            <p:cNvSpPr/>
            <p:nvPr/>
          </p:nvSpPr>
          <p:spPr>
            <a:xfrm>
              <a:off x="3818750" y="1401150"/>
              <a:ext cx="188275" cy="186800"/>
            </a:xfrm>
            <a:custGeom>
              <a:avLst/>
              <a:gdLst/>
              <a:ahLst/>
              <a:cxnLst/>
              <a:rect l="l" t="t" r="r" b="b"/>
              <a:pathLst>
                <a:path w="7531" h="7472" extrusionOk="0">
                  <a:moveTo>
                    <a:pt x="59" y="3678"/>
                  </a:moveTo>
                  <a:cubicBezTo>
                    <a:pt x="59" y="1635"/>
                    <a:pt x="1751" y="0"/>
                    <a:pt x="3853" y="59"/>
                  </a:cubicBezTo>
                  <a:cubicBezTo>
                    <a:pt x="5896" y="59"/>
                    <a:pt x="7530" y="1810"/>
                    <a:pt x="7472" y="3853"/>
                  </a:cubicBezTo>
                  <a:cubicBezTo>
                    <a:pt x="7413" y="5837"/>
                    <a:pt x="5721" y="7472"/>
                    <a:pt x="3736" y="7472"/>
                  </a:cubicBezTo>
                  <a:cubicBezTo>
                    <a:pt x="1693" y="7413"/>
                    <a:pt x="0" y="5721"/>
                    <a:pt x="59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" name="Google Shape;890;p4"/>
            <p:cNvSpPr/>
            <p:nvPr/>
          </p:nvSpPr>
          <p:spPr>
            <a:xfrm>
              <a:off x="5045975" y="2875000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678" y="0"/>
                  </a:moveTo>
                  <a:cubicBezTo>
                    <a:pt x="5721" y="0"/>
                    <a:pt x="7414" y="1693"/>
                    <a:pt x="7414" y="3736"/>
                  </a:cubicBezTo>
                  <a:cubicBezTo>
                    <a:pt x="7355" y="5721"/>
                    <a:pt x="5721" y="7413"/>
                    <a:pt x="3678" y="7413"/>
                  </a:cubicBezTo>
                  <a:cubicBezTo>
                    <a:pt x="1635" y="7413"/>
                    <a:pt x="1" y="5721"/>
                    <a:pt x="1" y="3678"/>
                  </a:cubicBezTo>
                  <a:cubicBezTo>
                    <a:pt x="1" y="1635"/>
                    <a:pt x="1694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" name="Google Shape;891;p4"/>
            <p:cNvSpPr/>
            <p:nvPr/>
          </p:nvSpPr>
          <p:spPr>
            <a:xfrm>
              <a:off x="3573575" y="1402600"/>
              <a:ext cx="185375" cy="185350"/>
            </a:xfrm>
            <a:custGeom>
              <a:avLst/>
              <a:gdLst/>
              <a:ahLst/>
              <a:cxnLst/>
              <a:rect l="l" t="t" r="r" b="b"/>
              <a:pathLst>
                <a:path w="7415" h="7414" extrusionOk="0">
                  <a:moveTo>
                    <a:pt x="3678" y="1"/>
                  </a:move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21" y="7414"/>
                    <a:pt x="3678" y="7355"/>
                  </a:cubicBezTo>
                  <a:cubicBezTo>
                    <a:pt x="1635" y="7355"/>
                    <a:pt x="1" y="5663"/>
                    <a:pt x="1" y="3678"/>
                  </a:cubicBezTo>
                  <a:cubicBezTo>
                    <a:pt x="1" y="1635"/>
                    <a:pt x="1694" y="1"/>
                    <a:pt x="36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" name="Google Shape;892;p4"/>
            <p:cNvSpPr/>
            <p:nvPr/>
          </p:nvSpPr>
          <p:spPr>
            <a:xfrm>
              <a:off x="4799375" y="1895825"/>
              <a:ext cx="183875" cy="183900"/>
            </a:xfrm>
            <a:custGeom>
              <a:avLst/>
              <a:gdLst/>
              <a:ahLst/>
              <a:cxnLst/>
              <a:rect l="l" t="t" r="r" b="b"/>
              <a:pathLst>
                <a:path w="7355" h="7356" extrusionOk="0">
                  <a:moveTo>
                    <a:pt x="3678" y="7356"/>
                  </a:moveTo>
                  <a:cubicBezTo>
                    <a:pt x="1693" y="7356"/>
                    <a:pt x="0" y="5663"/>
                    <a:pt x="0" y="3678"/>
                  </a:cubicBezTo>
                  <a:cubicBezTo>
                    <a:pt x="59" y="1635"/>
                    <a:pt x="1751" y="1"/>
                    <a:pt x="3736" y="1"/>
                  </a:cubicBezTo>
                  <a:cubicBezTo>
                    <a:pt x="5720" y="59"/>
                    <a:pt x="7355" y="1694"/>
                    <a:pt x="7355" y="3678"/>
                  </a:cubicBezTo>
                  <a:cubicBezTo>
                    <a:pt x="7355" y="5663"/>
                    <a:pt x="5662" y="7356"/>
                    <a:pt x="3678" y="735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" name="Google Shape;893;p4"/>
            <p:cNvSpPr/>
            <p:nvPr/>
          </p:nvSpPr>
          <p:spPr>
            <a:xfrm>
              <a:off x="5045975" y="238615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355" y="3678"/>
                  </a:moveTo>
                  <a:cubicBezTo>
                    <a:pt x="7355" y="5662"/>
                    <a:pt x="5721" y="7355"/>
                    <a:pt x="3678" y="7355"/>
                  </a:cubicBezTo>
                  <a:cubicBezTo>
                    <a:pt x="1694" y="7355"/>
                    <a:pt x="1" y="5662"/>
                    <a:pt x="1" y="3619"/>
                  </a:cubicBezTo>
                  <a:cubicBezTo>
                    <a:pt x="59" y="1693"/>
                    <a:pt x="1694" y="0"/>
                    <a:pt x="3678" y="0"/>
                  </a:cubicBezTo>
                  <a:cubicBezTo>
                    <a:pt x="5663" y="0"/>
                    <a:pt x="7355" y="1635"/>
                    <a:pt x="7355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" name="Google Shape;894;p4"/>
            <p:cNvSpPr/>
            <p:nvPr/>
          </p:nvSpPr>
          <p:spPr>
            <a:xfrm>
              <a:off x="4557125" y="1649225"/>
              <a:ext cx="183900" cy="185350"/>
            </a:xfrm>
            <a:custGeom>
              <a:avLst/>
              <a:gdLst/>
              <a:ahLst/>
              <a:cxnLst/>
              <a:rect l="l" t="t" r="r" b="b"/>
              <a:pathLst>
                <a:path w="7356" h="7414" extrusionOk="0">
                  <a:moveTo>
                    <a:pt x="3678" y="0"/>
                  </a:moveTo>
                  <a:cubicBezTo>
                    <a:pt x="5663" y="0"/>
                    <a:pt x="7355" y="1693"/>
                    <a:pt x="7355" y="3736"/>
                  </a:cubicBezTo>
                  <a:cubicBezTo>
                    <a:pt x="7355" y="5721"/>
                    <a:pt x="5663" y="7413"/>
                    <a:pt x="3620" y="7355"/>
                  </a:cubicBezTo>
                  <a:cubicBezTo>
                    <a:pt x="1635" y="7355"/>
                    <a:pt x="1" y="5721"/>
                    <a:pt x="1" y="3736"/>
                  </a:cubicBezTo>
                  <a:cubicBezTo>
                    <a:pt x="1" y="1693"/>
                    <a:pt x="1635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" name="Google Shape;895;p4"/>
            <p:cNvSpPr/>
            <p:nvPr/>
          </p:nvSpPr>
          <p:spPr>
            <a:xfrm>
              <a:off x="4062450" y="140115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7355" y="3853"/>
                  </a:moveTo>
                  <a:cubicBezTo>
                    <a:pt x="7296" y="5896"/>
                    <a:pt x="5545" y="7530"/>
                    <a:pt x="3561" y="7413"/>
                  </a:cubicBezTo>
                  <a:cubicBezTo>
                    <a:pt x="1576" y="7297"/>
                    <a:pt x="0" y="5604"/>
                    <a:pt x="58" y="3619"/>
                  </a:cubicBezTo>
                  <a:cubicBezTo>
                    <a:pt x="175" y="1576"/>
                    <a:pt x="1926" y="0"/>
                    <a:pt x="3853" y="117"/>
                  </a:cubicBezTo>
                  <a:cubicBezTo>
                    <a:pt x="5896" y="234"/>
                    <a:pt x="7472" y="1926"/>
                    <a:pt x="7355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" name="Google Shape;896;p4"/>
            <p:cNvSpPr/>
            <p:nvPr/>
          </p:nvSpPr>
          <p:spPr>
            <a:xfrm>
              <a:off x="3326975" y="140260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297" y="3795"/>
                  </a:moveTo>
                  <a:cubicBezTo>
                    <a:pt x="7238" y="5838"/>
                    <a:pt x="5604" y="7355"/>
                    <a:pt x="3619" y="7297"/>
                  </a:cubicBezTo>
                  <a:cubicBezTo>
                    <a:pt x="1576" y="7239"/>
                    <a:pt x="0" y="5604"/>
                    <a:pt x="59" y="3620"/>
                  </a:cubicBezTo>
                  <a:cubicBezTo>
                    <a:pt x="117" y="1577"/>
                    <a:pt x="1810" y="1"/>
                    <a:pt x="3794" y="59"/>
                  </a:cubicBezTo>
                  <a:cubicBezTo>
                    <a:pt x="5837" y="117"/>
                    <a:pt x="7355" y="1810"/>
                    <a:pt x="7297" y="37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" name="Google Shape;897;p4"/>
            <p:cNvSpPr/>
            <p:nvPr/>
          </p:nvSpPr>
          <p:spPr>
            <a:xfrm>
              <a:off x="5047450" y="3123075"/>
              <a:ext cx="182425" cy="182425"/>
            </a:xfrm>
            <a:custGeom>
              <a:avLst/>
              <a:gdLst/>
              <a:ahLst/>
              <a:cxnLst/>
              <a:rect l="l" t="t" r="r" b="b"/>
              <a:pathLst>
                <a:path w="7297" h="7297" extrusionOk="0">
                  <a:moveTo>
                    <a:pt x="7296" y="3619"/>
                  </a:moveTo>
                  <a:cubicBezTo>
                    <a:pt x="7296" y="5604"/>
                    <a:pt x="5662" y="7238"/>
                    <a:pt x="3678" y="7297"/>
                  </a:cubicBezTo>
                  <a:cubicBezTo>
                    <a:pt x="1635" y="7297"/>
                    <a:pt x="0" y="5662"/>
                    <a:pt x="0" y="3678"/>
                  </a:cubicBezTo>
                  <a:cubicBezTo>
                    <a:pt x="0" y="1635"/>
                    <a:pt x="1635" y="0"/>
                    <a:pt x="3619" y="0"/>
                  </a:cubicBezTo>
                  <a:cubicBezTo>
                    <a:pt x="5604" y="0"/>
                    <a:pt x="7238" y="1635"/>
                    <a:pt x="7296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" name="Google Shape;898;p4"/>
            <p:cNvSpPr/>
            <p:nvPr/>
          </p:nvSpPr>
          <p:spPr>
            <a:xfrm>
              <a:off x="3821650" y="4102250"/>
              <a:ext cx="180975" cy="180950"/>
            </a:xfrm>
            <a:custGeom>
              <a:avLst/>
              <a:gdLst/>
              <a:ahLst/>
              <a:cxnLst/>
              <a:rect l="l" t="t" r="r" b="b"/>
              <a:pathLst>
                <a:path w="7239" h="7238" extrusionOk="0">
                  <a:moveTo>
                    <a:pt x="7239" y="3619"/>
                  </a:moveTo>
                  <a:cubicBezTo>
                    <a:pt x="7239" y="5662"/>
                    <a:pt x="5663" y="7238"/>
                    <a:pt x="3620" y="7238"/>
                  </a:cubicBezTo>
                  <a:cubicBezTo>
                    <a:pt x="1577" y="7238"/>
                    <a:pt x="1" y="5604"/>
                    <a:pt x="59" y="3619"/>
                  </a:cubicBezTo>
                  <a:cubicBezTo>
                    <a:pt x="59" y="1634"/>
                    <a:pt x="1635" y="58"/>
                    <a:pt x="3620" y="58"/>
                  </a:cubicBezTo>
                  <a:cubicBezTo>
                    <a:pt x="5605" y="0"/>
                    <a:pt x="7239" y="1634"/>
                    <a:pt x="723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" name="Google Shape;899;p4"/>
            <p:cNvSpPr/>
            <p:nvPr/>
          </p:nvSpPr>
          <p:spPr>
            <a:xfrm>
              <a:off x="3576500" y="4103700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546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20" y="0"/>
                  </a:cubicBezTo>
                  <a:cubicBezTo>
                    <a:pt x="5604" y="0"/>
                    <a:pt x="7180" y="1518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" name="Google Shape;900;p4"/>
            <p:cNvSpPr/>
            <p:nvPr/>
          </p:nvSpPr>
          <p:spPr>
            <a:xfrm>
              <a:off x="2350725" y="2629850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3561" y="59"/>
                  </a:moveTo>
                  <a:cubicBezTo>
                    <a:pt x="5604" y="0"/>
                    <a:pt x="7180" y="1635"/>
                    <a:pt x="7180" y="3619"/>
                  </a:cubicBezTo>
                  <a:cubicBezTo>
                    <a:pt x="7180" y="5604"/>
                    <a:pt x="5604" y="7180"/>
                    <a:pt x="3619" y="7238"/>
                  </a:cubicBezTo>
                  <a:cubicBezTo>
                    <a:pt x="1577" y="7238"/>
                    <a:pt x="1" y="5662"/>
                    <a:pt x="1" y="3619"/>
                  </a:cubicBezTo>
                  <a:cubicBezTo>
                    <a:pt x="1" y="1635"/>
                    <a:pt x="1577" y="59"/>
                    <a:pt x="35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" name="Google Shape;901;p4"/>
            <p:cNvSpPr/>
            <p:nvPr/>
          </p:nvSpPr>
          <p:spPr>
            <a:xfrm>
              <a:off x="4802275" y="3613375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7180" y="3562"/>
                  </a:moveTo>
                  <a:cubicBezTo>
                    <a:pt x="7180" y="5604"/>
                    <a:pt x="5604" y="7239"/>
                    <a:pt x="3562" y="7180"/>
                  </a:cubicBezTo>
                  <a:cubicBezTo>
                    <a:pt x="1577" y="7180"/>
                    <a:pt x="1" y="5604"/>
                    <a:pt x="1" y="3620"/>
                  </a:cubicBezTo>
                  <a:cubicBezTo>
                    <a:pt x="1" y="1577"/>
                    <a:pt x="1577" y="1"/>
                    <a:pt x="3620" y="1"/>
                  </a:cubicBezTo>
                  <a:cubicBezTo>
                    <a:pt x="5604" y="1"/>
                    <a:pt x="7180" y="1577"/>
                    <a:pt x="7180" y="35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" name="Google Shape;902;p4"/>
            <p:cNvSpPr/>
            <p:nvPr/>
          </p:nvSpPr>
          <p:spPr>
            <a:xfrm>
              <a:off x="2839575" y="1652125"/>
              <a:ext cx="179525" cy="179525"/>
            </a:xfrm>
            <a:custGeom>
              <a:avLst/>
              <a:gdLst/>
              <a:ahLst/>
              <a:cxnLst/>
              <a:rect l="l" t="t" r="r" b="b"/>
              <a:pathLst>
                <a:path w="7181" h="7181" extrusionOk="0">
                  <a:moveTo>
                    <a:pt x="7180" y="3620"/>
                  </a:moveTo>
                  <a:cubicBezTo>
                    <a:pt x="7180" y="5605"/>
                    <a:pt x="5604" y="7181"/>
                    <a:pt x="3561" y="7181"/>
                  </a:cubicBezTo>
                  <a:cubicBezTo>
                    <a:pt x="1577" y="7122"/>
                    <a:pt x="1" y="5546"/>
                    <a:pt x="59" y="3562"/>
                  </a:cubicBezTo>
                  <a:cubicBezTo>
                    <a:pt x="59" y="1519"/>
                    <a:pt x="1635" y="1"/>
                    <a:pt x="3678" y="1"/>
                  </a:cubicBezTo>
                  <a:cubicBezTo>
                    <a:pt x="5663" y="1"/>
                    <a:pt x="7180" y="1577"/>
                    <a:pt x="7180" y="36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" name="Google Shape;903;p4"/>
            <p:cNvSpPr/>
            <p:nvPr/>
          </p:nvSpPr>
          <p:spPr>
            <a:xfrm>
              <a:off x="2594425" y="1894375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03" y="7180"/>
                  </a:moveTo>
                  <a:cubicBezTo>
                    <a:pt x="1518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59"/>
                  </a:cubicBezTo>
                  <a:cubicBezTo>
                    <a:pt x="5546" y="59"/>
                    <a:pt x="7122" y="1635"/>
                    <a:pt x="7122" y="3619"/>
                  </a:cubicBezTo>
                  <a:cubicBezTo>
                    <a:pt x="7122" y="5604"/>
                    <a:pt x="5487" y="7180"/>
                    <a:pt x="3503" y="71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" name="Google Shape;904;p4"/>
            <p:cNvSpPr/>
            <p:nvPr/>
          </p:nvSpPr>
          <p:spPr>
            <a:xfrm>
              <a:off x="2350725" y="2877925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604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19" y="0"/>
                  </a:cubicBezTo>
                  <a:cubicBezTo>
                    <a:pt x="5604" y="0"/>
                    <a:pt x="7122" y="1576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" name="Google Shape;905;p4"/>
            <p:cNvSpPr/>
            <p:nvPr/>
          </p:nvSpPr>
          <p:spPr>
            <a:xfrm>
              <a:off x="4555675" y="3860000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61" y="59"/>
                  </a:moveTo>
                  <a:cubicBezTo>
                    <a:pt x="5546" y="59"/>
                    <a:pt x="7122" y="1577"/>
                    <a:pt x="7122" y="3619"/>
                  </a:cubicBezTo>
                  <a:cubicBezTo>
                    <a:pt x="7122" y="5604"/>
                    <a:pt x="5546" y="7180"/>
                    <a:pt x="3503" y="7180"/>
                  </a:cubicBezTo>
                  <a:cubicBezTo>
                    <a:pt x="1518" y="7180"/>
                    <a:pt x="0" y="5604"/>
                    <a:pt x="0" y="3561"/>
                  </a:cubicBezTo>
                  <a:cubicBezTo>
                    <a:pt x="0" y="1577"/>
                    <a:pt x="1576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" name="Google Shape;906;p4"/>
            <p:cNvSpPr/>
            <p:nvPr/>
          </p:nvSpPr>
          <p:spPr>
            <a:xfrm>
              <a:off x="2352175" y="2389075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61" y="7121"/>
                  </a:moveTo>
                  <a:cubicBezTo>
                    <a:pt x="1577" y="7121"/>
                    <a:pt x="1" y="5545"/>
                    <a:pt x="1" y="3561"/>
                  </a:cubicBezTo>
                  <a:cubicBezTo>
                    <a:pt x="1" y="1576"/>
                    <a:pt x="1577" y="0"/>
                    <a:pt x="3561" y="0"/>
                  </a:cubicBezTo>
                  <a:cubicBezTo>
                    <a:pt x="5488" y="0"/>
                    <a:pt x="7064" y="1576"/>
                    <a:pt x="7064" y="3502"/>
                  </a:cubicBezTo>
                  <a:cubicBezTo>
                    <a:pt x="7064" y="5487"/>
                    <a:pt x="5546" y="7121"/>
                    <a:pt x="3561" y="71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" name="Google Shape;907;p4"/>
            <p:cNvSpPr/>
            <p:nvPr/>
          </p:nvSpPr>
          <p:spPr>
            <a:xfrm>
              <a:off x="4066825" y="410370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3561" y="0"/>
                  </a:moveTo>
                  <a:cubicBezTo>
                    <a:pt x="5545" y="0"/>
                    <a:pt x="7121" y="1576"/>
                    <a:pt x="7121" y="3561"/>
                  </a:cubicBezTo>
                  <a:cubicBezTo>
                    <a:pt x="7121" y="5546"/>
                    <a:pt x="5545" y="7122"/>
                    <a:pt x="3561" y="7122"/>
                  </a:cubicBezTo>
                  <a:cubicBezTo>
                    <a:pt x="1576" y="7122"/>
                    <a:pt x="0" y="5546"/>
                    <a:pt x="0" y="3619"/>
                  </a:cubicBezTo>
                  <a:cubicBezTo>
                    <a:pt x="0" y="1635"/>
                    <a:pt x="1576" y="0"/>
                    <a:pt x="356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" name="Google Shape;908;p4"/>
            <p:cNvSpPr/>
            <p:nvPr/>
          </p:nvSpPr>
          <p:spPr>
            <a:xfrm>
              <a:off x="5050350" y="214245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0"/>
                  </a:moveTo>
                  <a:cubicBezTo>
                    <a:pt x="5488" y="0"/>
                    <a:pt x="7064" y="1576"/>
                    <a:pt x="7064" y="3503"/>
                  </a:cubicBezTo>
                  <a:cubicBezTo>
                    <a:pt x="7064" y="5487"/>
                    <a:pt x="5488" y="7122"/>
                    <a:pt x="3503" y="7063"/>
                  </a:cubicBezTo>
                  <a:cubicBezTo>
                    <a:pt x="1519" y="7063"/>
                    <a:pt x="1" y="5487"/>
                    <a:pt x="1" y="3503"/>
                  </a:cubicBezTo>
                  <a:cubicBezTo>
                    <a:pt x="1" y="1576"/>
                    <a:pt x="1577" y="0"/>
                    <a:pt x="35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" name="Google Shape;909;p4"/>
            <p:cNvSpPr/>
            <p:nvPr/>
          </p:nvSpPr>
          <p:spPr>
            <a:xfrm>
              <a:off x="3331350" y="410370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7122"/>
                  </a:moveTo>
                  <a:cubicBezTo>
                    <a:pt x="1576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0"/>
                  </a:cubicBezTo>
                  <a:cubicBezTo>
                    <a:pt x="5487" y="59"/>
                    <a:pt x="7063" y="1635"/>
                    <a:pt x="7063" y="3619"/>
                  </a:cubicBezTo>
                  <a:cubicBezTo>
                    <a:pt x="7063" y="5546"/>
                    <a:pt x="5487" y="7122"/>
                    <a:pt x="3503" y="71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" name="Google Shape;910;p4"/>
            <p:cNvSpPr/>
            <p:nvPr/>
          </p:nvSpPr>
          <p:spPr>
            <a:xfrm>
              <a:off x="4313425" y="1406975"/>
              <a:ext cx="178075" cy="176600"/>
            </a:xfrm>
            <a:custGeom>
              <a:avLst/>
              <a:gdLst/>
              <a:ahLst/>
              <a:cxnLst/>
              <a:rect l="l" t="t" r="r" b="b"/>
              <a:pathLst>
                <a:path w="7123" h="7064" extrusionOk="0">
                  <a:moveTo>
                    <a:pt x="1" y="3503"/>
                  </a:moveTo>
                  <a:cubicBezTo>
                    <a:pt x="1" y="1577"/>
                    <a:pt x="1577" y="1"/>
                    <a:pt x="3561" y="1"/>
                  </a:cubicBezTo>
                  <a:cubicBezTo>
                    <a:pt x="5546" y="1"/>
                    <a:pt x="7122" y="1577"/>
                    <a:pt x="7122" y="3561"/>
                  </a:cubicBezTo>
                  <a:cubicBezTo>
                    <a:pt x="7064" y="5488"/>
                    <a:pt x="5488" y="7064"/>
                    <a:pt x="3503" y="7064"/>
                  </a:cubicBezTo>
                  <a:cubicBezTo>
                    <a:pt x="1577" y="7064"/>
                    <a:pt x="1" y="5429"/>
                    <a:pt x="1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" name="Google Shape;911;p4"/>
            <p:cNvSpPr/>
            <p:nvPr/>
          </p:nvSpPr>
          <p:spPr>
            <a:xfrm>
              <a:off x="2352175" y="3126000"/>
              <a:ext cx="176600" cy="176575"/>
            </a:xfrm>
            <a:custGeom>
              <a:avLst/>
              <a:gdLst/>
              <a:ahLst/>
              <a:cxnLst/>
              <a:rect l="l" t="t" r="r" b="b"/>
              <a:pathLst>
                <a:path w="7064" h="7063" extrusionOk="0">
                  <a:moveTo>
                    <a:pt x="3561" y="7063"/>
                  </a:moveTo>
                  <a:cubicBezTo>
                    <a:pt x="1635" y="7063"/>
                    <a:pt x="1" y="5487"/>
                    <a:pt x="1" y="3561"/>
                  </a:cubicBezTo>
                  <a:cubicBezTo>
                    <a:pt x="1" y="1635"/>
                    <a:pt x="1577" y="0"/>
                    <a:pt x="3503" y="0"/>
                  </a:cubicBezTo>
                  <a:cubicBezTo>
                    <a:pt x="5429" y="0"/>
                    <a:pt x="7064" y="1576"/>
                    <a:pt x="7064" y="3502"/>
                  </a:cubicBezTo>
                  <a:cubicBezTo>
                    <a:pt x="7064" y="5429"/>
                    <a:pt x="5488" y="7063"/>
                    <a:pt x="3561" y="70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" name="Google Shape;912;p4"/>
            <p:cNvSpPr/>
            <p:nvPr/>
          </p:nvSpPr>
          <p:spPr>
            <a:xfrm>
              <a:off x="2841050" y="3861450"/>
              <a:ext cx="178050" cy="178075"/>
            </a:xfrm>
            <a:custGeom>
              <a:avLst/>
              <a:gdLst/>
              <a:ahLst/>
              <a:cxnLst/>
              <a:rect l="l" t="t" r="r" b="b"/>
              <a:pathLst>
                <a:path w="7122" h="7123" extrusionOk="0">
                  <a:moveTo>
                    <a:pt x="3502" y="1"/>
                  </a:moveTo>
                  <a:cubicBezTo>
                    <a:pt x="5428" y="1"/>
                    <a:pt x="7063" y="1577"/>
                    <a:pt x="7063" y="3503"/>
                  </a:cubicBezTo>
                  <a:cubicBezTo>
                    <a:pt x="7121" y="5429"/>
                    <a:pt x="5545" y="7064"/>
                    <a:pt x="3561" y="7064"/>
                  </a:cubicBezTo>
                  <a:cubicBezTo>
                    <a:pt x="1634" y="7122"/>
                    <a:pt x="58" y="5546"/>
                    <a:pt x="0" y="3561"/>
                  </a:cubicBezTo>
                  <a:cubicBezTo>
                    <a:pt x="0" y="1635"/>
                    <a:pt x="1576" y="59"/>
                    <a:pt x="35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" name="Google Shape;913;p4"/>
            <p:cNvSpPr/>
            <p:nvPr/>
          </p:nvSpPr>
          <p:spPr>
            <a:xfrm>
              <a:off x="2594425" y="361485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7063" y="3561"/>
                  </a:moveTo>
                  <a:cubicBezTo>
                    <a:pt x="7063" y="5487"/>
                    <a:pt x="5429" y="7121"/>
                    <a:pt x="3503" y="7063"/>
                  </a:cubicBezTo>
                  <a:cubicBezTo>
                    <a:pt x="1576" y="7063"/>
                    <a:pt x="0" y="5429"/>
                    <a:pt x="0" y="3503"/>
                  </a:cubicBezTo>
                  <a:cubicBezTo>
                    <a:pt x="59" y="1576"/>
                    <a:pt x="1635" y="0"/>
                    <a:pt x="3561" y="0"/>
                  </a:cubicBezTo>
                  <a:cubicBezTo>
                    <a:pt x="5487" y="59"/>
                    <a:pt x="7122" y="1635"/>
                    <a:pt x="7063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" name="Google Shape;914;p4"/>
            <p:cNvSpPr/>
            <p:nvPr/>
          </p:nvSpPr>
          <p:spPr>
            <a:xfrm>
              <a:off x="5050350" y="336822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7064" y="3503"/>
                  </a:moveTo>
                  <a:cubicBezTo>
                    <a:pt x="7064" y="5429"/>
                    <a:pt x="5429" y="7064"/>
                    <a:pt x="3503" y="7064"/>
                  </a:cubicBezTo>
                  <a:cubicBezTo>
                    <a:pt x="1635" y="7064"/>
                    <a:pt x="1" y="5487"/>
                    <a:pt x="1" y="3561"/>
                  </a:cubicBezTo>
                  <a:cubicBezTo>
                    <a:pt x="1" y="1635"/>
                    <a:pt x="1635" y="1"/>
                    <a:pt x="3562" y="1"/>
                  </a:cubicBezTo>
                  <a:cubicBezTo>
                    <a:pt x="5429" y="59"/>
                    <a:pt x="7005" y="1635"/>
                    <a:pt x="7064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" name="Google Shape;915;p4"/>
            <p:cNvSpPr/>
            <p:nvPr/>
          </p:nvSpPr>
          <p:spPr>
            <a:xfrm>
              <a:off x="3087650" y="140697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3561" y="1"/>
                  </a:moveTo>
                  <a:cubicBezTo>
                    <a:pt x="5487" y="1"/>
                    <a:pt x="7063" y="1635"/>
                    <a:pt x="7063" y="3503"/>
                  </a:cubicBezTo>
                  <a:cubicBezTo>
                    <a:pt x="7063" y="5429"/>
                    <a:pt x="5429" y="7064"/>
                    <a:pt x="3503" y="7005"/>
                  </a:cubicBezTo>
                  <a:cubicBezTo>
                    <a:pt x="1577" y="6947"/>
                    <a:pt x="1" y="5371"/>
                    <a:pt x="59" y="3503"/>
                  </a:cubicBezTo>
                  <a:cubicBezTo>
                    <a:pt x="59" y="1577"/>
                    <a:pt x="1693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" name="Google Shape;916;p4"/>
            <p:cNvSpPr/>
            <p:nvPr/>
          </p:nvSpPr>
          <p:spPr>
            <a:xfrm>
              <a:off x="4316350" y="4106625"/>
              <a:ext cx="172225" cy="173675"/>
            </a:xfrm>
            <a:custGeom>
              <a:avLst/>
              <a:gdLst/>
              <a:ahLst/>
              <a:cxnLst/>
              <a:rect l="l" t="t" r="r" b="b"/>
              <a:pathLst>
                <a:path w="6889" h="6947" extrusionOk="0">
                  <a:moveTo>
                    <a:pt x="6888" y="3502"/>
                  </a:moveTo>
                  <a:cubicBezTo>
                    <a:pt x="6888" y="5429"/>
                    <a:pt x="5312" y="6946"/>
                    <a:pt x="3386" y="6888"/>
                  </a:cubicBezTo>
                  <a:cubicBezTo>
                    <a:pt x="1460" y="6888"/>
                    <a:pt x="1" y="5370"/>
                    <a:pt x="1" y="3444"/>
                  </a:cubicBezTo>
                  <a:cubicBezTo>
                    <a:pt x="1" y="1518"/>
                    <a:pt x="1577" y="0"/>
                    <a:pt x="3503" y="0"/>
                  </a:cubicBezTo>
                  <a:cubicBezTo>
                    <a:pt x="5371" y="59"/>
                    <a:pt x="6888" y="1576"/>
                    <a:pt x="6888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" name="Google Shape;917;p4"/>
            <p:cNvSpPr/>
            <p:nvPr/>
          </p:nvSpPr>
          <p:spPr>
            <a:xfrm>
              <a:off x="2353650" y="2145375"/>
              <a:ext cx="172200" cy="172200"/>
            </a:xfrm>
            <a:custGeom>
              <a:avLst/>
              <a:gdLst/>
              <a:ahLst/>
              <a:cxnLst/>
              <a:rect l="l" t="t" r="r" b="b"/>
              <a:pathLst>
                <a:path w="6888" h="6888" extrusionOk="0">
                  <a:moveTo>
                    <a:pt x="6888" y="3444"/>
                  </a:moveTo>
                  <a:cubicBezTo>
                    <a:pt x="6888" y="5370"/>
                    <a:pt x="5429" y="6830"/>
                    <a:pt x="3502" y="6888"/>
                  </a:cubicBezTo>
                  <a:cubicBezTo>
                    <a:pt x="1518" y="6888"/>
                    <a:pt x="0" y="5370"/>
                    <a:pt x="59" y="3386"/>
                  </a:cubicBezTo>
                  <a:cubicBezTo>
                    <a:pt x="59" y="1459"/>
                    <a:pt x="1576" y="0"/>
                    <a:pt x="3502" y="0"/>
                  </a:cubicBezTo>
                  <a:cubicBezTo>
                    <a:pt x="5370" y="0"/>
                    <a:pt x="6888" y="1518"/>
                    <a:pt x="6888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" name="Google Shape;918;p4"/>
            <p:cNvSpPr/>
            <p:nvPr/>
          </p:nvSpPr>
          <p:spPr>
            <a:xfrm>
              <a:off x="4805200" y="1656525"/>
              <a:ext cx="172225" cy="170750"/>
            </a:xfrm>
            <a:custGeom>
              <a:avLst/>
              <a:gdLst/>
              <a:ahLst/>
              <a:cxnLst/>
              <a:rect l="l" t="t" r="r" b="b"/>
              <a:pathLst>
                <a:path w="6889" h="6830" extrusionOk="0">
                  <a:moveTo>
                    <a:pt x="6888" y="3386"/>
                  </a:moveTo>
                  <a:cubicBezTo>
                    <a:pt x="6888" y="5312"/>
                    <a:pt x="5371" y="6829"/>
                    <a:pt x="3503" y="6829"/>
                  </a:cubicBezTo>
                  <a:cubicBezTo>
                    <a:pt x="1518" y="6829"/>
                    <a:pt x="1" y="5312"/>
                    <a:pt x="59" y="3386"/>
                  </a:cubicBezTo>
                  <a:cubicBezTo>
                    <a:pt x="59" y="1459"/>
                    <a:pt x="1577" y="0"/>
                    <a:pt x="3503" y="0"/>
                  </a:cubicBezTo>
                  <a:cubicBezTo>
                    <a:pt x="5371" y="0"/>
                    <a:pt x="6888" y="1518"/>
                    <a:pt x="6888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" name="Google Shape;919;p4"/>
            <p:cNvSpPr/>
            <p:nvPr/>
          </p:nvSpPr>
          <p:spPr>
            <a:xfrm>
              <a:off x="3090575" y="4108075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6830" y="3444"/>
                  </a:moveTo>
                  <a:cubicBezTo>
                    <a:pt x="6830" y="5312"/>
                    <a:pt x="5312" y="6830"/>
                    <a:pt x="3386" y="6830"/>
                  </a:cubicBezTo>
                  <a:cubicBezTo>
                    <a:pt x="1518" y="6771"/>
                    <a:pt x="0" y="5254"/>
                    <a:pt x="59" y="3328"/>
                  </a:cubicBezTo>
                  <a:cubicBezTo>
                    <a:pt x="59" y="1460"/>
                    <a:pt x="1576" y="1"/>
                    <a:pt x="3444" y="1"/>
                  </a:cubicBezTo>
                  <a:cubicBezTo>
                    <a:pt x="5370" y="1"/>
                    <a:pt x="6830" y="1518"/>
                    <a:pt x="6830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" name="Google Shape;920;p4"/>
            <p:cNvSpPr/>
            <p:nvPr/>
          </p:nvSpPr>
          <p:spPr>
            <a:xfrm>
              <a:off x="2355100" y="3371150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3444" y="6830"/>
                  </a:moveTo>
                  <a:cubicBezTo>
                    <a:pt x="1518" y="6830"/>
                    <a:pt x="1" y="5312"/>
                    <a:pt x="1" y="3444"/>
                  </a:cubicBezTo>
                  <a:cubicBezTo>
                    <a:pt x="1" y="1518"/>
                    <a:pt x="1518" y="59"/>
                    <a:pt x="3386" y="0"/>
                  </a:cubicBezTo>
                  <a:cubicBezTo>
                    <a:pt x="5312" y="0"/>
                    <a:pt x="6830" y="1518"/>
                    <a:pt x="6830" y="3444"/>
                  </a:cubicBezTo>
                  <a:cubicBezTo>
                    <a:pt x="6830" y="5312"/>
                    <a:pt x="5312" y="6830"/>
                    <a:pt x="3444" y="68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" name="Google Shape;921;p4"/>
            <p:cNvSpPr/>
            <p:nvPr/>
          </p:nvSpPr>
          <p:spPr>
            <a:xfrm>
              <a:off x="5053275" y="1903125"/>
              <a:ext cx="170750" cy="170775"/>
            </a:xfrm>
            <a:custGeom>
              <a:avLst/>
              <a:gdLst/>
              <a:ahLst/>
              <a:cxnLst/>
              <a:rect l="l" t="t" r="r" b="b"/>
              <a:pathLst>
                <a:path w="6830" h="6831" extrusionOk="0">
                  <a:moveTo>
                    <a:pt x="3445" y="1"/>
                  </a:moveTo>
                  <a:cubicBezTo>
                    <a:pt x="5312" y="59"/>
                    <a:pt x="6830" y="1577"/>
                    <a:pt x="6772" y="3445"/>
                  </a:cubicBezTo>
                  <a:cubicBezTo>
                    <a:pt x="6772" y="5312"/>
                    <a:pt x="5254" y="6830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59" y="1518"/>
                    <a:pt x="1577" y="1"/>
                    <a:pt x="344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" name="Google Shape;922;p4"/>
            <p:cNvSpPr/>
            <p:nvPr/>
          </p:nvSpPr>
          <p:spPr>
            <a:xfrm>
              <a:off x="4564425" y="140990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2" y="3386"/>
                  </a:moveTo>
                  <a:cubicBezTo>
                    <a:pt x="6772" y="5195"/>
                    <a:pt x="5254" y="6771"/>
                    <a:pt x="3386" y="6771"/>
                  </a:cubicBezTo>
                  <a:cubicBezTo>
                    <a:pt x="1577" y="6771"/>
                    <a:pt x="1" y="5254"/>
                    <a:pt x="1" y="3444"/>
                  </a:cubicBezTo>
                  <a:cubicBezTo>
                    <a:pt x="1" y="1576"/>
                    <a:pt x="1518" y="59"/>
                    <a:pt x="3328" y="0"/>
                  </a:cubicBezTo>
                  <a:cubicBezTo>
                    <a:pt x="5196" y="0"/>
                    <a:pt x="6772" y="1518"/>
                    <a:pt x="6772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" name="Google Shape;923;p4"/>
            <p:cNvSpPr/>
            <p:nvPr/>
          </p:nvSpPr>
          <p:spPr>
            <a:xfrm>
              <a:off x="5296975" y="2635675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1" y="3386"/>
                  </a:moveTo>
                  <a:cubicBezTo>
                    <a:pt x="6771" y="5196"/>
                    <a:pt x="5254" y="6772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1" y="1577"/>
                    <a:pt x="1518" y="59"/>
                    <a:pt x="3328" y="1"/>
                  </a:cubicBezTo>
                  <a:cubicBezTo>
                    <a:pt x="5137" y="1"/>
                    <a:pt x="6713" y="1518"/>
                    <a:pt x="6771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" name="Google Shape;924;p4"/>
            <p:cNvSpPr/>
            <p:nvPr/>
          </p:nvSpPr>
          <p:spPr>
            <a:xfrm>
              <a:off x="4806675" y="3865850"/>
              <a:ext cx="170750" cy="169275"/>
            </a:xfrm>
            <a:custGeom>
              <a:avLst/>
              <a:gdLst/>
              <a:ahLst/>
              <a:cxnLst/>
              <a:rect l="l" t="t" r="r" b="b"/>
              <a:pathLst>
                <a:path w="6830" h="6771" extrusionOk="0">
                  <a:moveTo>
                    <a:pt x="3444" y="6771"/>
                  </a:moveTo>
                  <a:cubicBezTo>
                    <a:pt x="1576" y="6771"/>
                    <a:pt x="58" y="5253"/>
                    <a:pt x="0" y="3385"/>
                  </a:cubicBezTo>
                  <a:cubicBezTo>
                    <a:pt x="0" y="1518"/>
                    <a:pt x="1576" y="0"/>
                    <a:pt x="3444" y="0"/>
                  </a:cubicBezTo>
                  <a:cubicBezTo>
                    <a:pt x="5253" y="0"/>
                    <a:pt x="6771" y="1518"/>
                    <a:pt x="6771" y="3327"/>
                  </a:cubicBezTo>
                  <a:cubicBezTo>
                    <a:pt x="6829" y="5195"/>
                    <a:pt x="5253" y="6713"/>
                    <a:pt x="3444" y="677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" name="Google Shape;925;p4"/>
            <p:cNvSpPr/>
            <p:nvPr/>
          </p:nvSpPr>
          <p:spPr>
            <a:xfrm>
              <a:off x="5296975" y="2882300"/>
              <a:ext cx="169300" cy="170750"/>
            </a:xfrm>
            <a:custGeom>
              <a:avLst/>
              <a:gdLst/>
              <a:ahLst/>
              <a:cxnLst/>
              <a:rect l="l" t="t" r="r" b="b"/>
              <a:pathLst>
                <a:path w="6772" h="6830" extrusionOk="0">
                  <a:moveTo>
                    <a:pt x="6713" y="3444"/>
                  </a:moveTo>
                  <a:cubicBezTo>
                    <a:pt x="6713" y="5254"/>
                    <a:pt x="5137" y="6830"/>
                    <a:pt x="3328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9"/>
                  </a:cubicBezTo>
                  <a:cubicBezTo>
                    <a:pt x="5254" y="59"/>
                    <a:pt x="6771" y="1635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" name="Google Shape;926;p4"/>
            <p:cNvSpPr/>
            <p:nvPr/>
          </p:nvSpPr>
          <p:spPr>
            <a:xfrm>
              <a:off x="3827500" y="1167650"/>
              <a:ext cx="170750" cy="169300"/>
            </a:xfrm>
            <a:custGeom>
              <a:avLst/>
              <a:gdLst/>
              <a:ahLst/>
              <a:cxnLst/>
              <a:rect l="l" t="t" r="r" b="b"/>
              <a:pathLst>
                <a:path w="6830" h="6772" extrusionOk="0">
                  <a:moveTo>
                    <a:pt x="3386" y="6772"/>
                  </a:moveTo>
                  <a:cubicBezTo>
                    <a:pt x="1518" y="6714"/>
                    <a:pt x="0" y="5138"/>
                    <a:pt x="59" y="3328"/>
                  </a:cubicBezTo>
                  <a:cubicBezTo>
                    <a:pt x="59" y="1519"/>
                    <a:pt x="1635" y="1"/>
                    <a:pt x="3444" y="1"/>
                  </a:cubicBezTo>
                  <a:cubicBezTo>
                    <a:pt x="5254" y="1"/>
                    <a:pt x="6830" y="1635"/>
                    <a:pt x="6771" y="3445"/>
                  </a:cubicBezTo>
                  <a:cubicBezTo>
                    <a:pt x="6713" y="5254"/>
                    <a:pt x="5195" y="6772"/>
                    <a:pt x="3386" y="67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" name="Google Shape;927;p4"/>
            <p:cNvSpPr/>
            <p:nvPr/>
          </p:nvSpPr>
          <p:spPr>
            <a:xfrm>
              <a:off x="2603175" y="1656525"/>
              <a:ext cx="167850" cy="170750"/>
            </a:xfrm>
            <a:custGeom>
              <a:avLst/>
              <a:gdLst/>
              <a:ahLst/>
              <a:cxnLst/>
              <a:rect l="l" t="t" r="r" b="b"/>
              <a:pathLst>
                <a:path w="6714" h="6830" extrusionOk="0">
                  <a:moveTo>
                    <a:pt x="6713" y="3444"/>
                  </a:moveTo>
                  <a:cubicBezTo>
                    <a:pt x="6713" y="5253"/>
                    <a:pt x="5137" y="6829"/>
                    <a:pt x="3269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8"/>
                  </a:cubicBezTo>
                  <a:cubicBezTo>
                    <a:pt x="5254" y="58"/>
                    <a:pt x="6713" y="1634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" name="Google Shape;928;p4"/>
            <p:cNvSpPr/>
            <p:nvPr/>
          </p:nvSpPr>
          <p:spPr>
            <a:xfrm>
              <a:off x="3580875" y="116765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3445" y="6714"/>
                  </a:moveTo>
                  <a:cubicBezTo>
                    <a:pt x="1577" y="6772"/>
                    <a:pt x="1" y="5196"/>
                    <a:pt x="59" y="3328"/>
                  </a:cubicBezTo>
                  <a:cubicBezTo>
                    <a:pt x="59" y="1519"/>
                    <a:pt x="1577" y="1"/>
                    <a:pt x="3386" y="1"/>
                  </a:cubicBezTo>
                  <a:cubicBezTo>
                    <a:pt x="5254" y="1"/>
                    <a:pt x="6772" y="1577"/>
                    <a:pt x="6772" y="3386"/>
                  </a:cubicBezTo>
                  <a:cubicBezTo>
                    <a:pt x="6772" y="5196"/>
                    <a:pt x="5196" y="6714"/>
                    <a:pt x="3445" y="67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" name="Google Shape;929;p4"/>
            <p:cNvSpPr/>
            <p:nvPr/>
          </p:nvSpPr>
          <p:spPr>
            <a:xfrm>
              <a:off x="5054750" y="3620675"/>
              <a:ext cx="166375" cy="166375"/>
            </a:xfrm>
            <a:custGeom>
              <a:avLst/>
              <a:gdLst/>
              <a:ahLst/>
              <a:cxnLst/>
              <a:rect l="l" t="t" r="r" b="b"/>
              <a:pathLst>
                <a:path w="6655" h="6655" extrusionOk="0">
                  <a:moveTo>
                    <a:pt x="6654" y="3328"/>
                  </a:moveTo>
                  <a:cubicBezTo>
                    <a:pt x="6654" y="5196"/>
                    <a:pt x="5137" y="6655"/>
                    <a:pt x="3327" y="6655"/>
                  </a:cubicBezTo>
                  <a:cubicBezTo>
                    <a:pt x="1459" y="6597"/>
                    <a:pt x="0" y="5079"/>
                    <a:pt x="0" y="3270"/>
                  </a:cubicBezTo>
                  <a:cubicBezTo>
                    <a:pt x="58" y="1460"/>
                    <a:pt x="1518" y="1"/>
                    <a:pt x="3327" y="1"/>
                  </a:cubicBezTo>
                  <a:cubicBezTo>
                    <a:pt x="5195" y="1"/>
                    <a:pt x="6654" y="1518"/>
                    <a:pt x="6654" y="33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" name="Google Shape;930;p4"/>
            <p:cNvSpPr/>
            <p:nvPr/>
          </p:nvSpPr>
          <p:spPr>
            <a:xfrm>
              <a:off x="5296975" y="2391975"/>
              <a:ext cx="169300" cy="170775"/>
            </a:xfrm>
            <a:custGeom>
              <a:avLst/>
              <a:gdLst/>
              <a:ahLst/>
              <a:cxnLst/>
              <a:rect l="l" t="t" r="r" b="b"/>
              <a:pathLst>
                <a:path w="6772" h="6831" extrusionOk="0">
                  <a:moveTo>
                    <a:pt x="3269" y="6772"/>
                  </a:moveTo>
                  <a:cubicBezTo>
                    <a:pt x="1401" y="6655"/>
                    <a:pt x="1" y="5137"/>
                    <a:pt x="59" y="3328"/>
                  </a:cubicBezTo>
                  <a:cubicBezTo>
                    <a:pt x="176" y="1460"/>
                    <a:pt x="1693" y="1"/>
                    <a:pt x="3503" y="118"/>
                  </a:cubicBezTo>
                  <a:cubicBezTo>
                    <a:pt x="5371" y="234"/>
                    <a:pt x="6771" y="1694"/>
                    <a:pt x="6713" y="3503"/>
                  </a:cubicBezTo>
                  <a:cubicBezTo>
                    <a:pt x="6596" y="5371"/>
                    <a:pt x="5079" y="6830"/>
                    <a:pt x="3269" y="67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" name="Google Shape;931;p4"/>
            <p:cNvSpPr/>
            <p:nvPr/>
          </p:nvSpPr>
          <p:spPr>
            <a:xfrm>
              <a:off x="4562975" y="4111000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8"/>
                    <a:pt x="5137" y="6538"/>
                    <a:pt x="3327" y="6538"/>
                  </a:cubicBezTo>
                  <a:cubicBezTo>
                    <a:pt x="1459" y="6596"/>
                    <a:pt x="0" y="5137"/>
                    <a:pt x="0" y="3269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137" y="0"/>
                    <a:pt x="6538" y="1460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" name="Google Shape;932;p4"/>
            <p:cNvSpPr/>
            <p:nvPr/>
          </p:nvSpPr>
          <p:spPr>
            <a:xfrm>
              <a:off x="4072650" y="1169125"/>
              <a:ext cx="166375" cy="164925"/>
            </a:xfrm>
            <a:custGeom>
              <a:avLst/>
              <a:gdLst/>
              <a:ahLst/>
              <a:cxnLst/>
              <a:rect l="l" t="t" r="r" b="b"/>
              <a:pathLst>
                <a:path w="6655" h="6597" extrusionOk="0">
                  <a:moveTo>
                    <a:pt x="3328" y="0"/>
                  </a:moveTo>
                  <a:cubicBezTo>
                    <a:pt x="5196" y="0"/>
                    <a:pt x="6655" y="1518"/>
                    <a:pt x="6597" y="3327"/>
                  </a:cubicBezTo>
                  <a:cubicBezTo>
                    <a:pt x="6597" y="5195"/>
                    <a:pt x="5137" y="6596"/>
                    <a:pt x="3328" y="6596"/>
                  </a:cubicBezTo>
                  <a:cubicBezTo>
                    <a:pt x="1460" y="6596"/>
                    <a:pt x="1" y="5137"/>
                    <a:pt x="1" y="3269"/>
                  </a:cubicBezTo>
                  <a:cubicBezTo>
                    <a:pt x="59" y="1460"/>
                    <a:pt x="1518" y="0"/>
                    <a:pt x="33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" name="Google Shape;933;p4"/>
            <p:cNvSpPr/>
            <p:nvPr/>
          </p:nvSpPr>
          <p:spPr>
            <a:xfrm>
              <a:off x="2846875" y="1411350"/>
              <a:ext cx="166375" cy="167850"/>
            </a:xfrm>
            <a:custGeom>
              <a:avLst/>
              <a:gdLst/>
              <a:ahLst/>
              <a:cxnLst/>
              <a:rect l="l" t="t" r="r" b="b"/>
              <a:pathLst>
                <a:path w="6655" h="6714" extrusionOk="0">
                  <a:moveTo>
                    <a:pt x="6596" y="3386"/>
                  </a:moveTo>
                  <a:cubicBezTo>
                    <a:pt x="6596" y="5254"/>
                    <a:pt x="5079" y="6713"/>
                    <a:pt x="3269" y="6655"/>
                  </a:cubicBezTo>
                  <a:cubicBezTo>
                    <a:pt x="1401" y="6597"/>
                    <a:pt x="0" y="5137"/>
                    <a:pt x="0" y="3328"/>
                  </a:cubicBezTo>
                  <a:cubicBezTo>
                    <a:pt x="59" y="1460"/>
                    <a:pt x="1576" y="1"/>
                    <a:pt x="3386" y="59"/>
                  </a:cubicBezTo>
                  <a:cubicBezTo>
                    <a:pt x="5195" y="59"/>
                    <a:pt x="6655" y="1577"/>
                    <a:pt x="6596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" name="Google Shape;934;p4"/>
            <p:cNvSpPr/>
            <p:nvPr/>
          </p:nvSpPr>
          <p:spPr>
            <a:xfrm>
              <a:off x="5299900" y="3131825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9"/>
                    <a:pt x="5137" y="6538"/>
                    <a:pt x="3327" y="6597"/>
                  </a:cubicBezTo>
                  <a:cubicBezTo>
                    <a:pt x="1460" y="6597"/>
                    <a:pt x="0" y="5137"/>
                    <a:pt x="0" y="3269"/>
                  </a:cubicBezTo>
                  <a:cubicBezTo>
                    <a:pt x="0" y="1460"/>
                    <a:pt x="1401" y="1"/>
                    <a:pt x="3211" y="1"/>
                  </a:cubicBezTo>
                  <a:cubicBezTo>
                    <a:pt x="5078" y="1"/>
                    <a:pt x="6538" y="1402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" name="Google Shape;935;p4"/>
            <p:cNvSpPr/>
            <p:nvPr/>
          </p:nvSpPr>
          <p:spPr>
            <a:xfrm>
              <a:off x="2358025" y="1901675"/>
              <a:ext cx="164925" cy="164925"/>
            </a:xfrm>
            <a:custGeom>
              <a:avLst/>
              <a:gdLst/>
              <a:ahLst/>
              <a:cxnLst/>
              <a:rect l="l" t="t" r="r" b="b"/>
              <a:pathLst>
                <a:path w="6597" h="6597" extrusionOk="0">
                  <a:moveTo>
                    <a:pt x="3327" y="6596"/>
                  </a:moveTo>
                  <a:cubicBezTo>
                    <a:pt x="1518" y="6596"/>
                    <a:pt x="59" y="5195"/>
                    <a:pt x="0" y="3327"/>
                  </a:cubicBezTo>
                  <a:cubicBezTo>
                    <a:pt x="0" y="1518"/>
                    <a:pt x="1401" y="59"/>
                    <a:pt x="3269" y="59"/>
                  </a:cubicBezTo>
                  <a:cubicBezTo>
                    <a:pt x="5079" y="0"/>
                    <a:pt x="6538" y="1460"/>
                    <a:pt x="6538" y="3269"/>
                  </a:cubicBezTo>
                  <a:cubicBezTo>
                    <a:pt x="6596" y="5137"/>
                    <a:pt x="5137" y="6538"/>
                    <a:pt x="3327" y="659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" name="Google Shape;936;p4"/>
            <p:cNvSpPr/>
            <p:nvPr/>
          </p:nvSpPr>
          <p:spPr>
            <a:xfrm>
              <a:off x="3337175" y="1170575"/>
              <a:ext cx="164925" cy="163475"/>
            </a:xfrm>
            <a:custGeom>
              <a:avLst/>
              <a:gdLst/>
              <a:ahLst/>
              <a:cxnLst/>
              <a:rect l="l" t="t" r="r" b="b"/>
              <a:pathLst>
                <a:path w="6597" h="6539" extrusionOk="0">
                  <a:moveTo>
                    <a:pt x="3270" y="1"/>
                  </a:moveTo>
                  <a:cubicBezTo>
                    <a:pt x="5079" y="1"/>
                    <a:pt x="6538" y="1402"/>
                    <a:pt x="6538" y="3211"/>
                  </a:cubicBezTo>
                  <a:cubicBezTo>
                    <a:pt x="6597" y="5079"/>
                    <a:pt x="5138" y="6538"/>
                    <a:pt x="3328" y="6538"/>
                  </a:cubicBezTo>
                  <a:cubicBezTo>
                    <a:pt x="1460" y="6538"/>
                    <a:pt x="59" y="5137"/>
                    <a:pt x="1" y="3269"/>
                  </a:cubicBezTo>
                  <a:cubicBezTo>
                    <a:pt x="1" y="1460"/>
                    <a:pt x="1402" y="1"/>
                    <a:pt x="32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" name="Google Shape;937;p4"/>
            <p:cNvSpPr/>
            <p:nvPr/>
          </p:nvSpPr>
          <p:spPr>
            <a:xfrm>
              <a:off x="2601725" y="3864375"/>
              <a:ext cx="163450" cy="163475"/>
            </a:xfrm>
            <a:custGeom>
              <a:avLst/>
              <a:gdLst/>
              <a:ahLst/>
              <a:cxnLst/>
              <a:rect l="l" t="t" r="r" b="b"/>
              <a:pathLst>
                <a:path w="6538" h="6539" extrusionOk="0">
                  <a:moveTo>
                    <a:pt x="3269" y="1"/>
                  </a:moveTo>
                  <a:cubicBezTo>
                    <a:pt x="5137" y="1"/>
                    <a:pt x="6538" y="1460"/>
                    <a:pt x="6538" y="3328"/>
                  </a:cubicBezTo>
                  <a:cubicBezTo>
                    <a:pt x="6538" y="5137"/>
                    <a:pt x="5078" y="6538"/>
                    <a:pt x="3211" y="6538"/>
                  </a:cubicBezTo>
                  <a:cubicBezTo>
                    <a:pt x="1401" y="6538"/>
                    <a:pt x="0" y="5079"/>
                    <a:pt x="0" y="3269"/>
                  </a:cubicBezTo>
                  <a:cubicBezTo>
                    <a:pt x="0" y="1402"/>
                    <a:pt x="1460" y="1"/>
                    <a:pt x="32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" name="Google Shape;938;p4"/>
            <p:cNvSpPr/>
            <p:nvPr/>
          </p:nvSpPr>
          <p:spPr>
            <a:xfrm>
              <a:off x="2112875" y="28866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5020"/>
                    <a:pt x="5020" y="6480"/>
                    <a:pt x="3269" y="6480"/>
                  </a:cubicBezTo>
                  <a:cubicBezTo>
                    <a:pt x="1401" y="6480"/>
                    <a:pt x="0" y="5020"/>
                    <a:pt x="0" y="3211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020" y="0"/>
                    <a:pt x="6479" y="1460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" name="Google Shape;939;p4"/>
            <p:cNvSpPr/>
            <p:nvPr/>
          </p:nvSpPr>
          <p:spPr>
            <a:xfrm>
              <a:off x="3585250" y="4357600"/>
              <a:ext cx="162025" cy="163475"/>
            </a:xfrm>
            <a:custGeom>
              <a:avLst/>
              <a:gdLst/>
              <a:ahLst/>
              <a:cxnLst/>
              <a:rect l="l" t="t" r="r" b="b"/>
              <a:pathLst>
                <a:path w="6481" h="6539" extrusionOk="0">
                  <a:moveTo>
                    <a:pt x="3211" y="6538"/>
                  </a:moveTo>
                  <a:cubicBezTo>
                    <a:pt x="1460" y="6538"/>
                    <a:pt x="1" y="5079"/>
                    <a:pt x="1" y="3270"/>
                  </a:cubicBezTo>
                  <a:cubicBezTo>
                    <a:pt x="1" y="1460"/>
                    <a:pt x="1460" y="1"/>
                    <a:pt x="3270" y="59"/>
                  </a:cubicBezTo>
                  <a:cubicBezTo>
                    <a:pt x="5021" y="59"/>
                    <a:pt x="6480" y="1518"/>
                    <a:pt x="6480" y="3328"/>
                  </a:cubicBezTo>
                  <a:cubicBezTo>
                    <a:pt x="6480" y="5079"/>
                    <a:pt x="5021" y="6538"/>
                    <a:pt x="3211" y="653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" name="Google Shape;940;p4"/>
            <p:cNvSpPr/>
            <p:nvPr/>
          </p:nvSpPr>
          <p:spPr>
            <a:xfrm>
              <a:off x="383187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5020" y="0"/>
                    <a:pt x="6480" y="1401"/>
                    <a:pt x="6480" y="3269"/>
                  </a:cubicBezTo>
                  <a:cubicBezTo>
                    <a:pt x="6480" y="5020"/>
                    <a:pt x="5020" y="6479"/>
                    <a:pt x="3269" y="6479"/>
                  </a:cubicBezTo>
                  <a:cubicBezTo>
                    <a:pt x="1460" y="6479"/>
                    <a:pt x="1" y="5020"/>
                    <a:pt x="1" y="3211"/>
                  </a:cubicBezTo>
                  <a:cubicBezTo>
                    <a:pt x="1" y="1401"/>
                    <a:pt x="1401" y="0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" name="Google Shape;941;p4"/>
            <p:cNvSpPr/>
            <p:nvPr/>
          </p:nvSpPr>
          <p:spPr>
            <a:xfrm>
              <a:off x="2112875" y="26400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4962"/>
                    <a:pt x="5078" y="6422"/>
                    <a:pt x="3269" y="6480"/>
                  </a:cubicBezTo>
                  <a:cubicBezTo>
                    <a:pt x="1459" y="6480"/>
                    <a:pt x="0" y="5021"/>
                    <a:pt x="0" y="3211"/>
                  </a:cubicBezTo>
                  <a:cubicBezTo>
                    <a:pt x="0" y="1460"/>
                    <a:pt x="1459" y="1"/>
                    <a:pt x="3211" y="1"/>
                  </a:cubicBezTo>
                  <a:cubicBezTo>
                    <a:pt x="5020" y="1"/>
                    <a:pt x="6479" y="1402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" name="Google Shape;942;p4"/>
            <p:cNvSpPr/>
            <p:nvPr/>
          </p:nvSpPr>
          <p:spPr>
            <a:xfrm>
              <a:off x="2848325" y="41124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70" y="6480"/>
                  </a:moveTo>
                  <a:cubicBezTo>
                    <a:pt x="1518" y="6480"/>
                    <a:pt x="59" y="5020"/>
                    <a:pt x="1" y="3269"/>
                  </a:cubicBezTo>
                  <a:cubicBezTo>
                    <a:pt x="1" y="1460"/>
                    <a:pt x="1460" y="1"/>
                    <a:pt x="3211" y="1"/>
                  </a:cubicBezTo>
                  <a:cubicBezTo>
                    <a:pt x="5021" y="1"/>
                    <a:pt x="6480" y="1402"/>
                    <a:pt x="6480" y="3211"/>
                  </a:cubicBezTo>
                  <a:cubicBezTo>
                    <a:pt x="6480" y="4962"/>
                    <a:pt x="5079" y="6421"/>
                    <a:pt x="3270" y="64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" name="Google Shape;943;p4"/>
            <p:cNvSpPr/>
            <p:nvPr/>
          </p:nvSpPr>
          <p:spPr>
            <a:xfrm>
              <a:off x="2359475" y="36221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4962" y="0"/>
                    <a:pt x="6480" y="1459"/>
                    <a:pt x="6480" y="3211"/>
                  </a:cubicBezTo>
                  <a:cubicBezTo>
                    <a:pt x="6480" y="5020"/>
                    <a:pt x="5021" y="6479"/>
                    <a:pt x="3269" y="6479"/>
                  </a:cubicBezTo>
                  <a:cubicBezTo>
                    <a:pt x="1460" y="6479"/>
                    <a:pt x="1" y="5078"/>
                    <a:pt x="1" y="3269"/>
                  </a:cubicBezTo>
                  <a:cubicBezTo>
                    <a:pt x="1" y="1518"/>
                    <a:pt x="1402" y="59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" name="Google Shape;944;p4"/>
            <p:cNvSpPr/>
            <p:nvPr/>
          </p:nvSpPr>
          <p:spPr>
            <a:xfrm>
              <a:off x="4320725" y="11705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80" y="3211"/>
                  </a:moveTo>
                  <a:cubicBezTo>
                    <a:pt x="6480" y="5021"/>
                    <a:pt x="5021" y="6480"/>
                    <a:pt x="3269" y="6480"/>
                  </a:cubicBezTo>
                  <a:cubicBezTo>
                    <a:pt x="1518" y="6480"/>
                    <a:pt x="59" y="5021"/>
                    <a:pt x="59" y="3269"/>
                  </a:cubicBezTo>
                  <a:cubicBezTo>
                    <a:pt x="1" y="1518"/>
                    <a:pt x="1518" y="1"/>
                    <a:pt x="3269" y="59"/>
                  </a:cubicBezTo>
                  <a:cubicBezTo>
                    <a:pt x="5021" y="59"/>
                    <a:pt x="6480" y="1518"/>
                    <a:pt x="6480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" name="Google Shape;945;p4"/>
            <p:cNvSpPr/>
            <p:nvPr/>
          </p:nvSpPr>
          <p:spPr>
            <a:xfrm>
              <a:off x="407412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0" y="0"/>
                  </a:moveTo>
                  <a:cubicBezTo>
                    <a:pt x="5020" y="0"/>
                    <a:pt x="6479" y="1459"/>
                    <a:pt x="6479" y="3269"/>
                  </a:cubicBezTo>
                  <a:cubicBezTo>
                    <a:pt x="6479" y="4962"/>
                    <a:pt x="5020" y="6421"/>
                    <a:pt x="3269" y="6479"/>
                  </a:cubicBezTo>
                  <a:cubicBezTo>
                    <a:pt x="1518" y="6479"/>
                    <a:pt x="0" y="4962"/>
                    <a:pt x="58" y="3211"/>
                  </a:cubicBezTo>
                  <a:cubicBezTo>
                    <a:pt x="58" y="1459"/>
                    <a:pt x="1518" y="59"/>
                    <a:pt x="321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" name="Google Shape;946;p4"/>
            <p:cNvSpPr/>
            <p:nvPr/>
          </p:nvSpPr>
          <p:spPr>
            <a:xfrm>
              <a:off x="5301350" y="2149750"/>
              <a:ext cx="160550" cy="162000"/>
            </a:xfrm>
            <a:custGeom>
              <a:avLst/>
              <a:gdLst/>
              <a:ahLst/>
              <a:cxnLst/>
              <a:rect l="l" t="t" r="r" b="b"/>
              <a:pathLst>
                <a:path w="6422" h="6480" extrusionOk="0">
                  <a:moveTo>
                    <a:pt x="3211" y="6479"/>
                  </a:moveTo>
                  <a:cubicBezTo>
                    <a:pt x="1460" y="6479"/>
                    <a:pt x="1" y="5020"/>
                    <a:pt x="1" y="3269"/>
                  </a:cubicBezTo>
                  <a:cubicBezTo>
                    <a:pt x="1" y="1518"/>
                    <a:pt x="1460" y="59"/>
                    <a:pt x="3153" y="59"/>
                  </a:cubicBezTo>
                  <a:cubicBezTo>
                    <a:pt x="4962" y="0"/>
                    <a:pt x="6421" y="1518"/>
                    <a:pt x="6421" y="3269"/>
                  </a:cubicBezTo>
                  <a:cubicBezTo>
                    <a:pt x="6421" y="5020"/>
                    <a:pt x="4962" y="6479"/>
                    <a:pt x="3211" y="64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" name="Google Shape;947;p4"/>
            <p:cNvSpPr/>
            <p:nvPr/>
          </p:nvSpPr>
          <p:spPr>
            <a:xfrm>
              <a:off x="2112875" y="2396350"/>
              <a:ext cx="162000" cy="162025"/>
            </a:xfrm>
            <a:custGeom>
              <a:avLst/>
              <a:gdLst/>
              <a:ahLst/>
              <a:cxnLst/>
              <a:rect l="l" t="t" r="r" b="b"/>
              <a:pathLst>
                <a:path w="6480" h="6481" extrusionOk="0">
                  <a:moveTo>
                    <a:pt x="6421" y="3270"/>
                  </a:moveTo>
                  <a:cubicBezTo>
                    <a:pt x="6421" y="5021"/>
                    <a:pt x="4962" y="6480"/>
                    <a:pt x="3211" y="6480"/>
                  </a:cubicBezTo>
                  <a:cubicBezTo>
                    <a:pt x="1459" y="6422"/>
                    <a:pt x="0" y="4962"/>
                    <a:pt x="0" y="3270"/>
                  </a:cubicBezTo>
                  <a:cubicBezTo>
                    <a:pt x="59" y="1519"/>
                    <a:pt x="1518" y="1"/>
                    <a:pt x="3269" y="59"/>
                  </a:cubicBezTo>
                  <a:cubicBezTo>
                    <a:pt x="5020" y="59"/>
                    <a:pt x="6479" y="1519"/>
                    <a:pt x="6421" y="32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" name="Google Shape;948;p4"/>
            <p:cNvSpPr/>
            <p:nvPr/>
          </p:nvSpPr>
          <p:spPr>
            <a:xfrm>
              <a:off x="5301350" y="3376975"/>
              <a:ext cx="159075" cy="160550"/>
            </a:xfrm>
            <a:custGeom>
              <a:avLst/>
              <a:gdLst/>
              <a:ahLst/>
              <a:cxnLst/>
              <a:rect l="l" t="t" r="r" b="b"/>
              <a:pathLst>
                <a:path w="6363" h="6422" extrusionOk="0">
                  <a:moveTo>
                    <a:pt x="6363" y="3211"/>
                  </a:moveTo>
                  <a:cubicBezTo>
                    <a:pt x="6363" y="4962"/>
                    <a:pt x="4904" y="6422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59" y="1402"/>
                    <a:pt x="1460" y="1"/>
                    <a:pt x="3211" y="1"/>
                  </a:cubicBezTo>
                  <a:cubicBezTo>
                    <a:pt x="4904" y="1"/>
                    <a:pt x="6363" y="1460"/>
                    <a:pt x="636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" name="Google Shape;949;p4"/>
            <p:cNvSpPr/>
            <p:nvPr/>
          </p:nvSpPr>
          <p:spPr>
            <a:xfrm>
              <a:off x="3340100" y="4360525"/>
              <a:ext cx="159100" cy="159075"/>
            </a:xfrm>
            <a:custGeom>
              <a:avLst/>
              <a:gdLst/>
              <a:ahLst/>
              <a:cxnLst/>
              <a:rect l="l" t="t" r="r" b="b"/>
              <a:pathLst>
                <a:path w="6364" h="6363" extrusionOk="0">
                  <a:moveTo>
                    <a:pt x="6363" y="3153"/>
                  </a:moveTo>
                  <a:cubicBezTo>
                    <a:pt x="6363" y="4904"/>
                    <a:pt x="4904" y="6363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1" y="1460"/>
                    <a:pt x="1460" y="1"/>
                    <a:pt x="3153" y="1"/>
                  </a:cubicBezTo>
                  <a:cubicBezTo>
                    <a:pt x="4904" y="1"/>
                    <a:pt x="6363" y="1460"/>
                    <a:pt x="6363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" name="Google Shape;950;p4"/>
            <p:cNvSpPr/>
            <p:nvPr/>
          </p:nvSpPr>
          <p:spPr>
            <a:xfrm>
              <a:off x="2114325" y="3134750"/>
              <a:ext cx="159075" cy="159075"/>
            </a:xfrm>
            <a:custGeom>
              <a:avLst/>
              <a:gdLst/>
              <a:ahLst/>
              <a:cxnLst/>
              <a:rect l="l" t="t" r="r" b="b"/>
              <a:pathLst>
                <a:path w="6363" h="6363" extrusionOk="0">
                  <a:moveTo>
                    <a:pt x="3153" y="6363"/>
                  </a:moveTo>
                  <a:cubicBezTo>
                    <a:pt x="1460" y="6363"/>
                    <a:pt x="1" y="4904"/>
                    <a:pt x="1" y="3152"/>
                  </a:cubicBezTo>
                  <a:cubicBezTo>
                    <a:pt x="1" y="1460"/>
                    <a:pt x="1460" y="0"/>
                    <a:pt x="3153" y="0"/>
                  </a:cubicBezTo>
                  <a:cubicBezTo>
                    <a:pt x="4904" y="0"/>
                    <a:pt x="6363" y="1460"/>
                    <a:pt x="6363" y="3152"/>
                  </a:cubicBezTo>
                  <a:cubicBezTo>
                    <a:pt x="6363" y="4904"/>
                    <a:pt x="4904" y="6363"/>
                    <a:pt x="3153" y="63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" name="Google Shape;951;p4"/>
            <p:cNvSpPr/>
            <p:nvPr/>
          </p:nvSpPr>
          <p:spPr>
            <a:xfrm>
              <a:off x="4812500" y="1415725"/>
              <a:ext cx="159075" cy="157625"/>
            </a:xfrm>
            <a:custGeom>
              <a:avLst/>
              <a:gdLst/>
              <a:ahLst/>
              <a:cxnLst/>
              <a:rect l="l" t="t" r="r" b="b"/>
              <a:pathLst>
                <a:path w="6363" h="6305" extrusionOk="0">
                  <a:moveTo>
                    <a:pt x="6305" y="3153"/>
                  </a:moveTo>
                  <a:cubicBezTo>
                    <a:pt x="6363" y="4904"/>
                    <a:pt x="4904" y="6305"/>
                    <a:pt x="3153" y="6305"/>
                  </a:cubicBezTo>
                  <a:cubicBezTo>
                    <a:pt x="1401" y="6305"/>
                    <a:pt x="1" y="4904"/>
                    <a:pt x="1" y="3211"/>
                  </a:cubicBezTo>
                  <a:cubicBezTo>
                    <a:pt x="1" y="1460"/>
                    <a:pt x="1401" y="1"/>
                    <a:pt x="3211" y="1"/>
                  </a:cubicBezTo>
                  <a:cubicBezTo>
                    <a:pt x="4904" y="1"/>
                    <a:pt x="6305" y="1402"/>
                    <a:pt x="6305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" name="Google Shape;952;p4"/>
            <p:cNvSpPr/>
            <p:nvPr/>
          </p:nvSpPr>
          <p:spPr>
            <a:xfrm>
              <a:off x="5059125" y="1660900"/>
              <a:ext cx="159075" cy="160525"/>
            </a:xfrm>
            <a:custGeom>
              <a:avLst/>
              <a:gdLst/>
              <a:ahLst/>
              <a:cxnLst/>
              <a:rect l="l" t="t" r="r" b="b"/>
              <a:pathLst>
                <a:path w="6363" h="6421" extrusionOk="0">
                  <a:moveTo>
                    <a:pt x="6363" y="3269"/>
                  </a:moveTo>
                  <a:cubicBezTo>
                    <a:pt x="6304" y="5020"/>
                    <a:pt x="4845" y="6421"/>
                    <a:pt x="3094" y="6363"/>
                  </a:cubicBezTo>
                  <a:cubicBezTo>
                    <a:pt x="1343" y="6363"/>
                    <a:pt x="0" y="4903"/>
                    <a:pt x="0" y="3211"/>
                  </a:cubicBezTo>
                  <a:cubicBezTo>
                    <a:pt x="59" y="1401"/>
                    <a:pt x="1518" y="0"/>
                    <a:pt x="3269" y="59"/>
                  </a:cubicBezTo>
                  <a:cubicBezTo>
                    <a:pt x="4962" y="117"/>
                    <a:pt x="6363" y="1518"/>
                    <a:pt x="6363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" name="Google Shape;953;p4"/>
            <p:cNvSpPr/>
            <p:nvPr/>
          </p:nvSpPr>
          <p:spPr>
            <a:xfrm>
              <a:off x="3097875" y="1172050"/>
              <a:ext cx="157625" cy="159075"/>
            </a:xfrm>
            <a:custGeom>
              <a:avLst/>
              <a:gdLst/>
              <a:ahLst/>
              <a:cxnLst/>
              <a:rect l="l" t="t" r="r" b="b"/>
              <a:pathLst>
                <a:path w="6305" h="6363" extrusionOk="0">
                  <a:moveTo>
                    <a:pt x="6304" y="3152"/>
                  </a:moveTo>
                  <a:cubicBezTo>
                    <a:pt x="6304" y="4903"/>
                    <a:pt x="4903" y="6362"/>
                    <a:pt x="3152" y="6362"/>
                  </a:cubicBezTo>
                  <a:cubicBezTo>
                    <a:pt x="1401" y="6362"/>
                    <a:pt x="0" y="4962"/>
                    <a:pt x="0" y="3210"/>
                  </a:cubicBezTo>
                  <a:cubicBezTo>
                    <a:pt x="0" y="1459"/>
                    <a:pt x="1401" y="0"/>
                    <a:pt x="3152" y="58"/>
                  </a:cubicBezTo>
                  <a:cubicBezTo>
                    <a:pt x="4903" y="58"/>
                    <a:pt x="6304" y="1459"/>
                    <a:pt x="6304" y="31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" name="Google Shape;954;p4"/>
            <p:cNvSpPr/>
            <p:nvPr/>
          </p:nvSpPr>
          <p:spPr>
            <a:xfrm>
              <a:off x="4323650" y="4361975"/>
              <a:ext cx="156175" cy="156175"/>
            </a:xfrm>
            <a:custGeom>
              <a:avLst/>
              <a:gdLst/>
              <a:ahLst/>
              <a:cxnLst/>
              <a:rect l="l" t="t" r="r" b="b"/>
              <a:pathLst>
                <a:path w="6247" h="6247" extrusionOk="0">
                  <a:moveTo>
                    <a:pt x="3152" y="1"/>
                  </a:moveTo>
                  <a:cubicBezTo>
                    <a:pt x="4904" y="59"/>
                    <a:pt x="6246" y="1460"/>
                    <a:pt x="6246" y="3211"/>
                  </a:cubicBezTo>
                  <a:cubicBezTo>
                    <a:pt x="6188" y="4904"/>
                    <a:pt x="4845" y="6247"/>
                    <a:pt x="3094" y="6188"/>
                  </a:cubicBezTo>
                  <a:cubicBezTo>
                    <a:pt x="1343" y="6188"/>
                    <a:pt x="0" y="4787"/>
                    <a:pt x="59" y="3036"/>
                  </a:cubicBezTo>
                  <a:cubicBezTo>
                    <a:pt x="59" y="1343"/>
                    <a:pt x="1460" y="1"/>
                    <a:pt x="31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" name="Google Shape;955;p4"/>
            <p:cNvSpPr/>
            <p:nvPr/>
          </p:nvSpPr>
          <p:spPr>
            <a:xfrm>
              <a:off x="2609025" y="1417200"/>
              <a:ext cx="156150" cy="154700"/>
            </a:xfrm>
            <a:custGeom>
              <a:avLst/>
              <a:gdLst/>
              <a:ahLst/>
              <a:cxnLst/>
              <a:rect l="l" t="t" r="r" b="b"/>
              <a:pathLst>
                <a:path w="6246" h="6188" extrusionOk="0">
                  <a:moveTo>
                    <a:pt x="6187" y="3094"/>
                  </a:moveTo>
                  <a:cubicBezTo>
                    <a:pt x="6246" y="4787"/>
                    <a:pt x="4845" y="6188"/>
                    <a:pt x="3152" y="6188"/>
                  </a:cubicBezTo>
                  <a:cubicBezTo>
                    <a:pt x="1459" y="6188"/>
                    <a:pt x="58" y="4845"/>
                    <a:pt x="58" y="3152"/>
                  </a:cubicBezTo>
                  <a:cubicBezTo>
                    <a:pt x="0" y="1401"/>
                    <a:pt x="1401" y="59"/>
                    <a:pt x="3094" y="0"/>
                  </a:cubicBezTo>
                  <a:cubicBezTo>
                    <a:pt x="4786" y="0"/>
                    <a:pt x="6187" y="1401"/>
                    <a:pt x="618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" name="Google Shape;956;p4"/>
            <p:cNvSpPr/>
            <p:nvPr/>
          </p:nvSpPr>
          <p:spPr>
            <a:xfrm>
              <a:off x="5060575" y="387312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4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4"/>
                  </a:cubicBezTo>
                  <a:cubicBezTo>
                    <a:pt x="1" y="1343"/>
                    <a:pt x="1401" y="1"/>
                    <a:pt x="3094" y="1"/>
                  </a:cubicBezTo>
                  <a:cubicBezTo>
                    <a:pt x="4845" y="1"/>
                    <a:pt x="6188" y="1402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" name="Google Shape;957;p4"/>
            <p:cNvSpPr/>
            <p:nvPr/>
          </p:nvSpPr>
          <p:spPr>
            <a:xfrm>
              <a:off x="2115775" y="215412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787"/>
                    <a:pt x="4846" y="6129"/>
                    <a:pt x="3153" y="6188"/>
                  </a:cubicBezTo>
                  <a:cubicBezTo>
                    <a:pt x="1402" y="6188"/>
                    <a:pt x="1" y="4787"/>
                    <a:pt x="1" y="3036"/>
                  </a:cubicBezTo>
                  <a:cubicBezTo>
                    <a:pt x="59" y="1343"/>
                    <a:pt x="1402" y="0"/>
                    <a:pt x="3153" y="0"/>
                  </a:cubicBezTo>
                  <a:cubicBezTo>
                    <a:pt x="4846" y="0"/>
                    <a:pt x="6188" y="1343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" name="Google Shape;958;p4"/>
            <p:cNvSpPr/>
            <p:nvPr/>
          </p:nvSpPr>
          <p:spPr>
            <a:xfrm>
              <a:off x="4813950" y="411537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845"/>
                    <a:pt x="4787" y="6188"/>
                    <a:pt x="3095" y="6188"/>
                  </a:cubicBezTo>
                  <a:cubicBezTo>
                    <a:pt x="1402" y="6188"/>
                    <a:pt x="1" y="4728"/>
                    <a:pt x="59" y="3036"/>
                  </a:cubicBezTo>
                  <a:cubicBezTo>
                    <a:pt x="59" y="1401"/>
                    <a:pt x="1460" y="0"/>
                    <a:pt x="3095" y="0"/>
                  </a:cubicBezTo>
                  <a:cubicBezTo>
                    <a:pt x="4787" y="0"/>
                    <a:pt x="6188" y="1401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" name="Google Shape;959;p4"/>
            <p:cNvSpPr/>
            <p:nvPr/>
          </p:nvSpPr>
          <p:spPr>
            <a:xfrm>
              <a:off x="3099325" y="436197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5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5"/>
                  </a:cubicBezTo>
                  <a:cubicBezTo>
                    <a:pt x="1" y="1460"/>
                    <a:pt x="1343" y="59"/>
                    <a:pt x="3036" y="59"/>
                  </a:cubicBezTo>
                  <a:cubicBezTo>
                    <a:pt x="4729" y="1"/>
                    <a:pt x="6129" y="1402"/>
                    <a:pt x="612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" name="Google Shape;960;p4"/>
            <p:cNvSpPr/>
            <p:nvPr/>
          </p:nvSpPr>
          <p:spPr>
            <a:xfrm>
              <a:off x="2115775" y="3378450"/>
              <a:ext cx="156175" cy="156150"/>
            </a:xfrm>
            <a:custGeom>
              <a:avLst/>
              <a:gdLst/>
              <a:ahLst/>
              <a:cxnLst/>
              <a:rect l="l" t="t" r="r" b="b"/>
              <a:pathLst>
                <a:path w="6247" h="6246" extrusionOk="0">
                  <a:moveTo>
                    <a:pt x="3153" y="59"/>
                  </a:moveTo>
                  <a:cubicBezTo>
                    <a:pt x="4846" y="117"/>
                    <a:pt x="6247" y="1576"/>
                    <a:pt x="6188" y="3211"/>
                  </a:cubicBezTo>
                  <a:cubicBezTo>
                    <a:pt x="6130" y="4903"/>
                    <a:pt x="4671" y="6246"/>
                    <a:pt x="3036" y="6188"/>
                  </a:cubicBezTo>
                  <a:cubicBezTo>
                    <a:pt x="1343" y="6129"/>
                    <a:pt x="1" y="4728"/>
                    <a:pt x="59" y="3036"/>
                  </a:cubicBezTo>
                  <a:cubicBezTo>
                    <a:pt x="118" y="1343"/>
                    <a:pt x="1519" y="0"/>
                    <a:pt x="3153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" name="Google Shape;961;p4"/>
            <p:cNvSpPr/>
            <p:nvPr/>
          </p:nvSpPr>
          <p:spPr>
            <a:xfrm>
              <a:off x="2362400" y="1663800"/>
              <a:ext cx="156175" cy="154725"/>
            </a:xfrm>
            <a:custGeom>
              <a:avLst/>
              <a:gdLst/>
              <a:ahLst/>
              <a:cxnLst/>
              <a:rect l="l" t="t" r="r" b="b"/>
              <a:pathLst>
                <a:path w="6247" h="6189" extrusionOk="0">
                  <a:moveTo>
                    <a:pt x="59" y="3095"/>
                  </a:moveTo>
                  <a:cubicBezTo>
                    <a:pt x="59" y="1402"/>
                    <a:pt x="1518" y="1"/>
                    <a:pt x="3152" y="59"/>
                  </a:cubicBezTo>
                  <a:cubicBezTo>
                    <a:pt x="4845" y="59"/>
                    <a:pt x="6246" y="1519"/>
                    <a:pt x="6188" y="3211"/>
                  </a:cubicBezTo>
                  <a:cubicBezTo>
                    <a:pt x="6129" y="4846"/>
                    <a:pt x="4729" y="6188"/>
                    <a:pt x="3094" y="6188"/>
                  </a:cubicBezTo>
                  <a:cubicBezTo>
                    <a:pt x="1401" y="6188"/>
                    <a:pt x="0" y="4729"/>
                    <a:pt x="5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" name="Google Shape;962;p4"/>
            <p:cNvSpPr/>
            <p:nvPr/>
          </p:nvSpPr>
          <p:spPr>
            <a:xfrm>
              <a:off x="4571725" y="1174950"/>
              <a:ext cx="153250" cy="154725"/>
            </a:xfrm>
            <a:custGeom>
              <a:avLst/>
              <a:gdLst/>
              <a:ahLst/>
              <a:cxnLst/>
              <a:rect l="l" t="t" r="r" b="b"/>
              <a:pathLst>
                <a:path w="6130" h="6189" extrusionOk="0">
                  <a:moveTo>
                    <a:pt x="6129" y="3094"/>
                  </a:moveTo>
                  <a:cubicBezTo>
                    <a:pt x="6129" y="4729"/>
                    <a:pt x="4787" y="6130"/>
                    <a:pt x="3094" y="6130"/>
                  </a:cubicBezTo>
                  <a:cubicBezTo>
                    <a:pt x="1460" y="6188"/>
                    <a:pt x="0" y="4729"/>
                    <a:pt x="59" y="3036"/>
                  </a:cubicBezTo>
                  <a:cubicBezTo>
                    <a:pt x="59" y="1402"/>
                    <a:pt x="1460" y="1"/>
                    <a:pt x="3094" y="1"/>
                  </a:cubicBezTo>
                  <a:cubicBezTo>
                    <a:pt x="4728" y="1"/>
                    <a:pt x="6129" y="1402"/>
                    <a:pt x="6129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" name="Google Shape;963;p4"/>
            <p:cNvSpPr/>
            <p:nvPr/>
          </p:nvSpPr>
          <p:spPr>
            <a:xfrm>
              <a:off x="5308650" y="1911875"/>
              <a:ext cx="153250" cy="153250"/>
            </a:xfrm>
            <a:custGeom>
              <a:avLst/>
              <a:gdLst/>
              <a:ahLst/>
              <a:cxnLst/>
              <a:rect l="l" t="t" r="r" b="b"/>
              <a:pathLst>
                <a:path w="6130" h="6130" extrusionOk="0">
                  <a:moveTo>
                    <a:pt x="6129" y="3036"/>
                  </a:moveTo>
                  <a:cubicBezTo>
                    <a:pt x="6129" y="4671"/>
                    <a:pt x="4728" y="6071"/>
                    <a:pt x="3094" y="6130"/>
                  </a:cubicBezTo>
                  <a:cubicBezTo>
                    <a:pt x="1460" y="6130"/>
                    <a:pt x="0" y="4729"/>
                    <a:pt x="0" y="3036"/>
                  </a:cubicBezTo>
                  <a:cubicBezTo>
                    <a:pt x="0" y="1402"/>
                    <a:pt x="1401" y="1"/>
                    <a:pt x="3036" y="1"/>
                  </a:cubicBezTo>
                  <a:cubicBezTo>
                    <a:pt x="4728" y="1"/>
                    <a:pt x="6071" y="1402"/>
                    <a:pt x="6129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" name="Google Shape;964;p4"/>
            <p:cNvSpPr/>
            <p:nvPr/>
          </p:nvSpPr>
          <p:spPr>
            <a:xfrm>
              <a:off x="2855625" y="1173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3036"/>
                  </a:moveTo>
                  <a:cubicBezTo>
                    <a:pt x="5955" y="4670"/>
                    <a:pt x="4612" y="5954"/>
                    <a:pt x="2919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285"/>
                    <a:pt x="1343" y="0"/>
                    <a:pt x="2978" y="0"/>
                  </a:cubicBezTo>
                  <a:cubicBezTo>
                    <a:pt x="4670" y="59"/>
                    <a:pt x="5955" y="1343"/>
                    <a:pt x="5955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" name="Google Shape;965;p4"/>
            <p:cNvSpPr/>
            <p:nvPr/>
          </p:nvSpPr>
          <p:spPr>
            <a:xfrm>
              <a:off x="5307200" y="3627975"/>
              <a:ext cx="148850" cy="150325"/>
            </a:xfrm>
            <a:custGeom>
              <a:avLst/>
              <a:gdLst/>
              <a:ahLst/>
              <a:cxnLst/>
              <a:rect l="l" t="t" r="r" b="b"/>
              <a:pathLst>
                <a:path w="5954" h="6013" extrusionOk="0">
                  <a:moveTo>
                    <a:pt x="2977" y="6013"/>
                  </a:moveTo>
                  <a:cubicBezTo>
                    <a:pt x="1284" y="6013"/>
                    <a:pt x="0" y="4670"/>
                    <a:pt x="0" y="3036"/>
                  </a:cubicBezTo>
                  <a:cubicBezTo>
                    <a:pt x="0" y="1343"/>
                    <a:pt x="1343" y="1"/>
                    <a:pt x="3035" y="59"/>
                  </a:cubicBezTo>
                  <a:cubicBezTo>
                    <a:pt x="4670" y="59"/>
                    <a:pt x="5954" y="1402"/>
                    <a:pt x="5954" y="3036"/>
                  </a:cubicBezTo>
                  <a:cubicBezTo>
                    <a:pt x="5954" y="4729"/>
                    <a:pt x="4611" y="6013"/>
                    <a:pt x="2977" y="60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" name="Google Shape;966;p4"/>
            <p:cNvSpPr/>
            <p:nvPr/>
          </p:nvSpPr>
          <p:spPr>
            <a:xfrm>
              <a:off x="3839175" y="931250"/>
              <a:ext cx="147400" cy="148875"/>
            </a:xfrm>
            <a:custGeom>
              <a:avLst/>
              <a:gdLst/>
              <a:ahLst/>
              <a:cxnLst/>
              <a:rect l="l" t="t" r="r" b="b"/>
              <a:pathLst>
                <a:path w="5896" h="5955" extrusionOk="0">
                  <a:moveTo>
                    <a:pt x="2977" y="5955"/>
                  </a:moveTo>
                  <a:cubicBezTo>
                    <a:pt x="1285" y="5955"/>
                    <a:pt x="0" y="4612"/>
                    <a:pt x="0" y="2978"/>
                  </a:cubicBezTo>
                  <a:cubicBezTo>
                    <a:pt x="0" y="1285"/>
                    <a:pt x="1285" y="1"/>
                    <a:pt x="2977" y="1"/>
                  </a:cubicBezTo>
                  <a:cubicBezTo>
                    <a:pt x="4612" y="1"/>
                    <a:pt x="5896" y="1285"/>
                    <a:pt x="5896" y="2920"/>
                  </a:cubicBezTo>
                  <a:cubicBezTo>
                    <a:pt x="5896" y="4612"/>
                    <a:pt x="4612" y="5896"/>
                    <a:pt x="2977" y="595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" name="Google Shape;967;p4"/>
            <p:cNvSpPr/>
            <p:nvPr/>
          </p:nvSpPr>
          <p:spPr>
            <a:xfrm>
              <a:off x="2365325" y="3871675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4" y="2977"/>
                  </a:moveTo>
                  <a:cubicBezTo>
                    <a:pt x="5954" y="4670"/>
                    <a:pt x="4670" y="5954"/>
                    <a:pt x="3035" y="5954"/>
                  </a:cubicBezTo>
                  <a:cubicBezTo>
                    <a:pt x="1343" y="5954"/>
                    <a:pt x="0" y="4612"/>
                    <a:pt x="0" y="2919"/>
                  </a:cubicBezTo>
                  <a:cubicBezTo>
                    <a:pt x="59" y="1285"/>
                    <a:pt x="1343" y="0"/>
                    <a:pt x="3035" y="0"/>
                  </a:cubicBezTo>
                  <a:cubicBezTo>
                    <a:pt x="4670" y="0"/>
                    <a:pt x="5954" y="1343"/>
                    <a:pt x="5954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" name="Google Shape;968;p4"/>
            <p:cNvSpPr/>
            <p:nvPr/>
          </p:nvSpPr>
          <p:spPr>
            <a:xfrm>
              <a:off x="2607550" y="4118300"/>
              <a:ext cx="150325" cy="150325"/>
            </a:xfrm>
            <a:custGeom>
              <a:avLst/>
              <a:gdLst/>
              <a:ahLst/>
              <a:cxnLst/>
              <a:rect l="l" t="t" r="r" b="b"/>
              <a:pathLst>
                <a:path w="6013" h="6013" extrusionOk="0">
                  <a:moveTo>
                    <a:pt x="6013" y="2977"/>
                  </a:moveTo>
                  <a:cubicBezTo>
                    <a:pt x="6013" y="4611"/>
                    <a:pt x="4729" y="5954"/>
                    <a:pt x="3036" y="5954"/>
                  </a:cubicBezTo>
                  <a:cubicBezTo>
                    <a:pt x="1343" y="6012"/>
                    <a:pt x="1" y="4670"/>
                    <a:pt x="59" y="2977"/>
                  </a:cubicBezTo>
                  <a:cubicBezTo>
                    <a:pt x="59" y="1284"/>
                    <a:pt x="1343" y="0"/>
                    <a:pt x="3036" y="0"/>
                  </a:cubicBezTo>
                  <a:cubicBezTo>
                    <a:pt x="4670" y="0"/>
                    <a:pt x="6013" y="1343"/>
                    <a:pt x="6013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" name="Google Shape;969;p4"/>
            <p:cNvSpPr/>
            <p:nvPr/>
          </p:nvSpPr>
          <p:spPr>
            <a:xfrm>
              <a:off x="5553800" y="2892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1" y="2919"/>
                  </a:moveTo>
                  <a:cubicBezTo>
                    <a:pt x="1" y="1285"/>
                    <a:pt x="1343" y="1"/>
                    <a:pt x="3036" y="59"/>
                  </a:cubicBezTo>
                  <a:cubicBezTo>
                    <a:pt x="4670" y="59"/>
                    <a:pt x="5955" y="1402"/>
                    <a:pt x="5955" y="3095"/>
                  </a:cubicBezTo>
                  <a:cubicBezTo>
                    <a:pt x="5896" y="4729"/>
                    <a:pt x="4612" y="5955"/>
                    <a:pt x="2919" y="5955"/>
                  </a:cubicBezTo>
                  <a:cubicBezTo>
                    <a:pt x="1285" y="5955"/>
                    <a:pt x="1" y="4612"/>
                    <a:pt x="1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" name="Google Shape;970;p4"/>
            <p:cNvSpPr/>
            <p:nvPr/>
          </p:nvSpPr>
          <p:spPr>
            <a:xfrm>
              <a:off x="5553800" y="26459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2977"/>
                  </a:moveTo>
                  <a:cubicBezTo>
                    <a:pt x="5955" y="4670"/>
                    <a:pt x="4612" y="5954"/>
                    <a:pt x="2978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343"/>
                    <a:pt x="1285" y="59"/>
                    <a:pt x="2919" y="0"/>
                  </a:cubicBezTo>
                  <a:cubicBezTo>
                    <a:pt x="4612" y="0"/>
                    <a:pt x="5955" y="1284"/>
                    <a:pt x="5955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" name="Google Shape;971;p4"/>
            <p:cNvSpPr/>
            <p:nvPr/>
          </p:nvSpPr>
          <p:spPr>
            <a:xfrm>
              <a:off x="3592550" y="931250"/>
              <a:ext cx="147425" cy="148875"/>
            </a:xfrm>
            <a:custGeom>
              <a:avLst/>
              <a:gdLst/>
              <a:ahLst/>
              <a:cxnLst/>
              <a:rect l="l" t="t" r="r" b="b"/>
              <a:pathLst>
                <a:path w="5897" h="5955" extrusionOk="0">
                  <a:moveTo>
                    <a:pt x="5896" y="2978"/>
                  </a:moveTo>
                  <a:cubicBezTo>
                    <a:pt x="5896" y="4612"/>
                    <a:pt x="4612" y="5955"/>
                    <a:pt x="2919" y="5896"/>
                  </a:cubicBezTo>
                  <a:cubicBezTo>
                    <a:pt x="1285" y="5896"/>
                    <a:pt x="1" y="4612"/>
                    <a:pt x="1" y="2978"/>
                  </a:cubicBezTo>
                  <a:cubicBezTo>
                    <a:pt x="1" y="1285"/>
                    <a:pt x="1285" y="1"/>
                    <a:pt x="2978" y="1"/>
                  </a:cubicBezTo>
                  <a:cubicBezTo>
                    <a:pt x="4612" y="1"/>
                    <a:pt x="5896" y="1285"/>
                    <a:pt x="5896" y="29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" name="Google Shape;972;p4"/>
            <p:cNvSpPr/>
            <p:nvPr/>
          </p:nvSpPr>
          <p:spPr>
            <a:xfrm>
              <a:off x="4571725" y="4366375"/>
              <a:ext cx="147400" cy="147400"/>
            </a:xfrm>
            <a:custGeom>
              <a:avLst/>
              <a:gdLst/>
              <a:ahLst/>
              <a:cxnLst/>
              <a:rect l="l" t="t" r="r" b="b"/>
              <a:pathLst>
                <a:path w="5896" h="5896" extrusionOk="0">
                  <a:moveTo>
                    <a:pt x="5896" y="2977"/>
                  </a:moveTo>
                  <a:cubicBezTo>
                    <a:pt x="5896" y="4553"/>
                    <a:pt x="4553" y="5895"/>
                    <a:pt x="2919" y="5895"/>
                  </a:cubicBezTo>
                  <a:cubicBezTo>
                    <a:pt x="1285" y="5895"/>
                    <a:pt x="0" y="4553"/>
                    <a:pt x="0" y="2860"/>
                  </a:cubicBezTo>
                  <a:cubicBezTo>
                    <a:pt x="0" y="1226"/>
                    <a:pt x="1343" y="0"/>
                    <a:pt x="2977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" name="Google Shape;973;p4"/>
            <p:cNvSpPr/>
            <p:nvPr/>
          </p:nvSpPr>
          <p:spPr>
            <a:xfrm>
              <a:off x="5555275" y="24051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553" y="5837"/>
                    <a:pt x="2919" y="5837"/>
                  </a:cubicBezTo>
                  <a:cubicBezTo>
                    <a:pt x="1284" y="5837"/>
                    <a:pt x="0" y="4553"/>
                    <a:pt x="0" y="2919"/>
                  </a:cubicBezTo>
                  <a:cubicBezTo>
                    <a:pt x="0" y="1284"/>
                    <a:pt x="1284" y="0"/>
                    <a:pt x="2919" y="0"/>
                  </a:cubicBezTo>
                  <a:cubicBezTo>
                    <a:pt x="4495" y="0"/>
                    <a:pt x="5837" y="1284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" name="Google Shape;974;p4"/>
            <p:cNvSpPr/>
            <p:nvPr/>
          </p:nvSpPr>
          <p:spPr>
            <a:xfrm>
              <a:off x="2120150" y="1910425"/>
              <a:ext cx="147425" cy="147400"/>
            </a:xfrm>
            <a:custGeom>
              <a:avLst/>
              <a:gdLst/>
              <a:ahLst/>
              <a:cxnLst/>
              <a:rect l="l" t="t" r="r" b="b"/>
              <a:pathLst>
                <a:path w="5897" h="5896" extrusionOk="0">
                  <a:moveTo>
                    <a:pt x="5896" y="2919"/>
                  </a:moveTo>
                  <a:cubicBezTo>
                    <a:pt x="5896" y="4553"/>
                    <a:pt x="4612" y="5896"/>
                    <a:pt x="2978" y="5896"/>
                  </a:cubicBezTo>
                  <a:cubicBezTo>
                    <a:pt x="1344" y="5896"/>
                    <a:pt x="1" y="4612"/>
                    <a:pt x="1" y="2977"/>
                  </a:cubicBezTo>
                  <a:cubicBezTo>
                    <a:pt x="1" y="1343"/>
                    <a:pt x="1285" y="59"/>
                    <a:pt x="2920" y="1"/>
                  </a:cubicBezTo>
                  <a:cubicBezTo>
                    <a:pt x="4554" y="1"/>
                    <a:pt x="5838" y="1285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" name="Google Shape;975;p4"/>
            <p:cNvSpPr/>
            <p:nvPr/>
          </p:nvSpPr>
          <p:spPr>
            <a:xfrm>
              <a:off x="4081400" y="93272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5896" y="2919"/>
                  </a:moveTo>
                  <a:cubicBezTo>
                    <a:pt x="5896" y="4553"/>
                    <a:pt x="4554" y="5837"/>
                    <a:pt x="2919" y="5837"/>
                  </a:cubicBezTo>
                  <a:cubicBezTo>
                    <a:pt x="1285" y="5779"/>
                    <a:pt x="1" y="4437"/>
                    <a:pt x="59" y="2861"/>
                  </a:cubicBezTo>
                  <a:cubicBezTo>
                    <a:pt x="59" y="1226"/>
                    <a:pt x="1402" y="0"/>
                    <a:pt x="2978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" name="Google Shape;976;p4"/>
            <p:cNvSpPr/>
            <p:nvPr/>
          </p:nvSpPr>
          <p:spPr>
            <a:xfrm>
              <a:off x="5553800" y="314057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2978" y="1"/>
                  </a:moveTo>
                  <a:cubicBezTo>
                    <a:pt x="4554" y="1"/>
                    <a:pt x="5896" y="1402"/>
                    <a:pt x="5896" y="2978"/>
                  </a:cubicBezTo>
                  <a:cubicBezTo>
                    <a:pt x="5838" y="4554"/>
                    <a:pt x="4554" y="5838"/>
                    <a:pt x="2978" y="5838"/>
                  </a:cubicBezTo>
                  <a:cubicBezTo>
                    <a:pt x="1343" y="5838"/>
                    <a:pt x="1" y="4495"/>
                    <a:pt x="59" y="2861"/>
                  </a:cubicBezTo>
                  <a:cubicBezTo>
                    <a:pt x="59" y="1285"/>
                    <a:pt x="1402" y="1"/>
                    <a:pt x="29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" name="Google Shape;977;p4"/>
            <p:cNvSpPr/>
            <p:nvPr/>
          </p:nvSpPr>
          <p:spPr>
            <a:xfrm>
              <a:off x="5064950" y="14215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8" y="2977"/>
                  </a:moveTo>
                  <a:cubicBezTo>
                    <a:pt x="5838" y="4553"/>
                    <a:pt x="4495" y="5838"/>
                    <a:pt x="2919" y="5838"/>
                  </a:cubicBezTo>
                  <a:cubicBezTo>
                    <a:pt x="1343" y="5838"/>
                    <a:pt x="1" y="4495"/>
                    <a:pt x="59" y="2919"/>
                  </a:cubicBezTo>
                  <a:cubicBezTo>
                    <a:pt x="59" y="1343"/>
                    <a:pt x="1402" y="0"/>
                    <a:pt x="2978" y="59"/>
                  </a:cubicBezTo>
                  <a:cubicBezTo>
                    <a:pt x="4554" y="59"/>
                    <a:pt x="5838" y="1401"/>
                    <a:pt x="5838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" name="Google Shape;978;p4"/>
            <p:cNvSpPr/>
            <p:nvPr/>
          </p:nvSpPr>
          <p:spPr>
            <a:xfrm>
              <a:off x="3345950" y="9327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0" y="4437"/>
                    <a:pt x="0" y="2861"/>
                  </a:cubicBezTo>
                  <a:cubicBezTo>
                    <a:pt x="59" y="1284"/>
                    <a:pt x="1401" y="0"/>
                    <a:pt x="2977" y="0"/>
                  </a:cubicBezTo>
                  <a:cubicBezTo>
                    <a:pt x="4553" y="0"/>
                    <a:pt x="5837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" name="Google Shape;979;p4"/>
            <p:cNvSpPr/>
            <p:nvPr/>
          </p:nvSpPr>
          <p:spPr>
            <a:xfrm>
              <a:off x="2857100" y="43663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58" y="4553"/>
                    <a:pt x="0" y="2977"/>
                  </a:cubicBezTo>
                  <a:cubicBezTo>
                    <a:pt x="0" y="1401"/>
                    <a:pt x="1284" y="58"/>
                    <a:pt x="2860" y="58"/>
                  </a:cubicBezTo>
                  <a:cubicBezTo>
                    <a:pt x="4436" y="0"/>
                    <a:pt x="5779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" name="Google Shape;980;p4"/>
            <p:cNvSpPr/>
            <p:nvPr/>
          </p:nvSpPr>
          <p:spPr>
            <a:xfrm>
              <a:off x="2121625" y="3630900"/>
              <a:ext cx="144500" cy="145950"/>
            </a:xfrm>
            <a:custGeom>
              <a:avLst/>
              <a:gdLst/>
              <a:ahLst/>
              <a:cxnLst/>
              <a:rect l="l" t="t" r="r" b="b"/>
              <a:pathLst>
                <a:path w="5780" h="5838" extrusionOk="0">
                  <a:moveTo>
                    <a:pt x="2919" y="0"/>
                  </a:moveTo>
                  <a:cubicBezTo>
                    <a:pt x="4437" y="0"/>
                    <a:pt x="5779" y="1343"/>
                    <a:pt x="5779" y="2919"/>
                  </a:cubicBezTo>
                  <a:cubicBezTo>
                    <a:pt x="5779" y="4495"/>
                    <a:pt x="4437" y="5837"/>
                    <a:pt x="2861" y="5779"/>
                  </a:cubicBezTo>
                  <a:cubicBezTo>
                    <a:pt x="1285" y="5779"/>
                    <a:pt x="0" y="4437"/>
                    <a:pt x="0" y="2861"/>
                  </a:cubicBezTo>
                  <a:cubicBezTo>
                    <a:pt x="0" y="1343"/>
                    <a:pt x="1343" y="0"/>
                    <a:pt x="291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" name="Google Shape;981;p4"/>
            <p:cNvSpPr/>
            <p:nvPr/>
          </p:nvSpPr>
          <p:spPr>
            <a:xfrm>
              <a:off x="3840625" y="4611525"/>
              <a:ext cx="144500" cy="143025"/>
            </a:xfrm>
            <a:custGeom>
              <a:avLst/>
              <a:gdLst/>
              <a:ahLst/>
              <a:cxnLst/>
              <a:rect l="l" t="t" r="r" b="b"/>
              <a:pathLst>
                <a:path w="5780" h="5721" extrusionOk="0">
                  <a:moveTo>
                    <a:pt x="5779" y="2802"/>
                  </a:moveTo>
                  <a:cubicBezTo>
                    <a:pt x="5779" y="4378"/>
                    <a:pt x="4437" y="5721"/>
                    <a:pt x="2861" y="5721"/>
                  </a:cubicBezTo>
                  <a:cubicBezTo>
                    <a:pt x="1343" y="5721"/>
                    <a:pt x="59" y="4436"/>
                    <a:pt x="1" y="2860"/>
                  </a:cubicBezTo>
                  <a:cubicBezTo>
                    <a:pt x="1" y="1284"/>
                    <a:pt x="1285" y="0"/>
                    <a:pt x="2861" y="0"/>
                  </a:cubicBezTo>
                  <a:cubicBezTo>
                    <a:pt x="4437" y="0"/>
                    <a:pt x="5721" y="1226"/>
                    <a:pt x="5779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" name="Google Shape;982;p4"/>
            <p:cNvSpPr/>
            <p:nvPr/>
          </p:nvSpPr>
          <p:spPr>
            <a:xfrm>
              <a:off x="1879375" y="28954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1"/>
                  </a:moveTo>
                  <a:cubicBezTo>
                    <a:pt x="4437" y="1"/>
                    <a:pt x="5663" y="1285"/>
                    <a:pt x="5721" y="2861"/>
                  </a:cubicBezTo>
                  <a:cubicBezTo>
                    <a:pt x="5721" y="4437"/>
                    <a:pt x="4437" y="5721"/>
                    <a:pt x="2861" y="5721"/>
                  </a:cubicBezTo>
                  <a:cubicBezTo>
                    <a:pt x="1285" y="5721"/>
                    <a:pt x="1" y="4437"/>
                    <a:pt x="1" y="2861"/>
                  </a:cubicBezTo>
                  <a:cubicBezTo>
                    <a:pt x="1" y="1285"/>
                    <a:pt x="1285" y="59"/>
                    <a:pt x="28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" name="Google Shape;983;p4"/>
            <p:cNvSpPr/>
            <p:nvPr/>
          </p:nvSpPr>
          <p:spPr>
            <a:xfrm>
              <a:off x="1879375" y="26488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5720"/>
                  </a:moveTo>
                  <a:cubicBezTo>
                    <a:pt x="1285" y="5720"/>
                    <a:pt x="1" y="4436"/>
                    <a:pt x="1" y="2860"/>
                  </a:cubicBezTo>
                  <a:cubicBezTo>
                    <a:pt x="1" y="1284"/>
                    <a:pt x="1285" y="0"/>
                    <a:pt x="2919" y="0"/>
                  </a:cubicBezTo>
                  <a:cubicBezTo>
                    <a:pt x="4495" y="58"/>
                    <a:pt x="5721" y="1343"/>
                    <a:pt x="5721" y="2919"/>
                  </a:cubicBezTo>
                  <a:cubicBezTo>
                    <a:pt x="5663" y="4495"/>
                    <a:pt x="4437" y="5720"/>
                    <a:pt x="2861" y="57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" name="Google Shape;984;p4"/>
            <p:cNvSpPr/>
            <p:nvPr/>
          </p:nvSpPr>
          <p:spPr>
            <a:xfrm>
              <a:off x="3594025" y="4610050"/>
              <a:ext cx="143025" cy="144500"/>
            </a:xfrm>
            <a:custGeom>
              <a:avLst/>
              <a:gdLst/>
              <a:ahLst/>
              <a:cxnLst/>
              <a:rect l="l" t="t" r="r" b="b"/>
              <a:pathLst>
                <a:path w="5721" h="5780" extrusionOk="0">
                  <a:moveTo>
                    <a:pt x="2860" y="5780"/>
                  </a:moveTo>
                  <a:cubicBezTo>
                    <a:pt x="1284" y="5780"/>
                    <a:pt x="59" y="4495"/>
                    <a:pt x="0" y="2919"/>
                  </a:cubicBezTo>
                  <a:cubicBezTo>
                    <a:pt x="0" y="1343"/>
                    <a:pt x="1343" y="1"/>
                    <a:pt x="2919" y="59"/>
                  </a:cubicBezTo>
                  <a:cubicBezTo>
                    <a:pt x="4495" y="59"/>
                    <a:pt x="5720" y="1343"/>
                    <a:pt x="5720" y="2919"/>
                  </a:cubicBezTo>
                  <a:cubicBezTo>
                    <a:pt x="5720" y="4495"/>
                    <a:pt x="4436" y="5780"/>
                    <a:pt x="2860" y="57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" name="Google Shape;985;p4"/>
            <p:cNvSpPr/>
            <p:nvPr/>
          </p:nvSpPr>
          <p:spPr>
            <a:xfrm>
              <a:off x="5556725" y="215995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2802" y="5663"/>
                  </a:moveTo>
                  <a:cubicBezTo>
                    <a:pt x="1226" y="5663"/>
                    <a:pt x="0" y="4379"/>
                    <a:pt x="59" y="2803"/>
                  </a:cubicBezTo>
                  <a:cubicBezTo>
                    <a:pt x="59" y="1227"/>
                    <a:pt x="1343" y="1"/>
                    <a:pt x="2919" y="1"/>
                  </a:cubicBezTo>
                  <a:cubicBezTo>
                    <a:pt x="4495" y="59"/>
                    <a:pt x="5662" y="1285"/>
                    <a:pt x="5662" y="2861"/>
                  </a:cubicBezTo>
                  <a:cubicBezTo>
                    <a:pt x="5662" y="4437"/>
                    <a:pt x="4437" y="5663"/>
                    <a:pt x="2802" y="56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" name="Google Shape;986;p4"/>
            <p:cNvSpPr/>
            <p:nvPr/>
          </p:nvSpPr>
          <p:spPr>
            <a:xfrm>
              <a:off x="4821250" y="11808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60"/>
                  </a:moveTo>
                  <a:cubicBezTo>
                    <a:pt x="5663" y="4436"/>
                    <a:pt x="4379" y="5662"/>
                    <a:pt x="2803" y="5662"/>
                  </a:cubicBezTo>
                  <a:cubicBezTo>
                    <a:pt x="1227" y="5662"/>
                    <a:pt x="1" y="4436"/>
                    <a:pt x="1" y="2802"/>
                  </a:cubicBezTo>
                  <a:cubicBezTo>
                    <a:pt x="1" y="1284"/>
                    <a:pt x="1227" y="59"/>
                    <a:pt x="2744" y="59"/>
                  </a:cubicBezTo>
                  <a:cubicBezTo>
                    <a:pt x="4379" y="0"/>
                    <a:pt x="5604" y="1226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" name="Google Shape;987;p4"/>
            <p:cNvSpPr/>
            <p:nvPr/>
          </p:nvSpPr>
          <p:spPr>
            <a:xfrm>
              <a:off x="5314475" y="16711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03"/>
                  </a:moveTo>
                  <a:cubicBezTo>
                    <a:pt x="5663" y="4379"/>
                    <a:pt x="4437" y="5663"/>
                    <a:pt x="2803" y="5663"/>
                  </a:cubicBezTo>
                  <a:cubicBezTo>
                    <a:pt x="1227" y="5663"/>
                    <a:pt x="1" y="4379"/>
                    <a:pt x="1" y="2803"/>
                  </a:cubicBezTo>
                  <a:cubicBezTo>
                    <a:pt x="1" y="1227"/>
                    <a:pt x="1227" y="1"/>
                    <a:pt x="2803" y="1"/>
                  </a:cubicBezTo>
                  <a:cubicBezTo>
                    <a:pt x="4379" y="1"/>
                    <a:pt x="5663" y="1227"/>
                    <a:pt x="566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" name="Google Shape;988;p4"/>
            <p:cNvSpPr/>
            <p:nvPr/>
          </p:nvSpPr>
          <p:spPr>
            <a:xfrm>
              <a:off x="1880850" y="2408025"/>
              <a:ext cx="140100" cy="140125"/>
            </a:xfrm>
            <a:custGeom>
              <a:avLst/>
              <a:gdLst/>
              <a:ahLst/>
              <a:cxnLst/>
              <a:rect l="l" t="t" r="r" b="b"/>
              <a:pathLst>
                <a:path w="5604" h="5605" extrusionOk="0">
                  <a:moveTo>
                    <a:pt x="5604" y="2803"/>
                  </a:moveTo>
                  <a:cubicBezTo>
                    <a:pt x="5604" y="4379"/>
                    <a:pt x="4378" y="5604"/>
                    <a:pt x="2744" y="5604"/>
                  </a:cubicBezTo>
                  <a:cubicBezTo>
                    <a:pt x="1226" y="5546"/>
                    <a:pt x="0" y="4379"/>
                    <a:pt x="0" y="2803"/>
                  </a:cubicBezTo>
                  <a:cubicBezTo>
                    <a:pt x="0" y="1227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" name="Google Shape;989;p4"/>
            <p:cNvSpPr/>
            <p:nvPr/>
          </p:nvSpPr>
          <p:spPr>
            <a:xfrm>
              <a:off x="5067875" y="4122675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2802" y="5604"/>
                  </a:moveTo>
                  <a:cubicBezTo>
                    <a:pt x="1226" y="5604"/>
                    <a:pt x="0" y="4378"/>
                    <a:pt x="0" y="2802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78" y="0"/>
                    <a:pt x="5604" y="1284"/>
                    <a:pt x="5604" y="2860"/>
                  </a:cubicBezTo>
                  <a:cubicBezTo>
                    <a:pt x="5604" y="4378"/>
                    <a:pt x="4378" y="5604"/>
                    <a:pt x="2802" y="56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" name="Google Shape;990;p4"/>
            <p:cNvSpPr/>
            <p:nvPr/>
          </p:nvSpPr>
          <p:spPr>
            <a:xfrm>
              <a:off x="4330950" y="934175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2" y="2861"/>
                  </a:moveTo>
                  <a:cubicBezTo>
                    <a:pt x="5662" y="4437"/>
                    <a:pt x="4436" y="5663"/>
                    <a:pt x="2860" y="5663"/>
                  </a:cubicBezTo>
                  <a:cubicBezTo>
                    <a:pt x="1226" y="5663"/>
                    <a:pt x="0" y="4379"/>
                    <a:pt x="59" y="2803"/>
                  </a:cubicBezTo>
                  <a:cubicBezTo>
                    <a:pt x="59" y="1226"/>
                    <a:pt x="1284" y="59"/>
                    <a:pt x="2860" y="59"/>
                  </a:cubicBezTo>
                  <a:cubicBezTo>
                    <a:pt x="4436" y="1"/>
                    <a:pt x="5662" y="1285"/>
                    <a:pt x="5662" y="28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" name="Google Shape;991;p4"/>
            <p:cNvSpPr/>
            <p:nvPr/>
          </p:nvSpPr>
          <p:spPr>
            <a:xfrm>
              <a:off x="4085800" y="4617350"/>
              <a:ext cx="140100" cy="138650"/>
            </a:xfrm>
            <a:custGeom>
              <a:avLst/>
              <a:gdLst/>
              <a:ahLst/>
              <a:cxnLst/>
              <a:rect l="l" t="t" r="r" b="b"/>
              <a:pathLst>
                <a:path w="5604" h="5546" extrusionOk="0">
                  <a:moveTo>
                    <a:pt x="2802" y="5546"/>
                  </a:moveTo>
                  <a:cubicBezTo>
                    <a:pt x="1226" y="5546"/>
                    <a:pt x="0" y="4320"/>
                    <a:pt x="0" y="2744"/>
                  </a:cubicBezTo>
                  <a:cubicBezTo>
                    <a:pt x="0" y="1168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ubicBezTo>
                    <a:pt x="5604" y="4379"/>
                    <a:pt x="4378" y="5546"/>
                    <a:pt x="2802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" name="Google Shape;992;p4"/>
            <p:cNvSpPr/>
            <p:nvPr/>
          </p:nvSpPr>
          <p:spPr>
            <a:xfrm>
              <a:off x="5558175" y="3387200"/>
              <a:ext cx="140125" cy="140125"/>
            </a:xfrm>
            <a:custGeom>
              <a:avLst/>
              <a:gdLst/>
              <a:ahLst/>
              <a:cxnLst/>
              <a:rect l="l" t="t" r="r" b="b"/>
              <a:pathLst>
                <a:path w="5605" h="5605" extrusionOk="0">
                  <a:moveTo>
                    <a:pt x="2744" y="5546"/>
                  </a:moveTo>
                  <a:cubicBezTo>
                    <a:pt x="1227" y="5546"/>
                    <a:pt x="1" y="4320"/>
                    <a:pt x="1" y="2744"/>
                  </a:cubicBezTo>
                  <a:cubicBezTo>
                    <a:pt x="1" y="1226"/>
                    <a:pt x="1285" y="0"/>
                    <a:pt x="2803" y="0"/>
                  </a:cubicBezTo>
                  <a:cubicBezTo>
                    <a:pt x="4379" y="0"/>
                    <a:pt x="5604" y="1285"/>
                    <a:pt x="5546" y="2802"/>
                  </a:cubicBezTo>
                  <a:cubicBezTo>
                    <a:pt x="5546" y="4378"/>
                    <a:pt x="4320" y="5604"/>
                    <a:pt x="2744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" name="Google Shape;993;p4"/>
            <p:cNvSpPr/>
            <p:nvPr/>
          </p:nvSpPr>
          <p:spPr>
            <a:xfrm>
              <a:off x="2369700" y="1424500"/>
              <a:ext cx="141575" cy="140100"/>
            </a:xfrm>
            <a:custGeom>
              <a:avLst/>
              <a:gdLst/>
              <a:ahLst/>
              <a:cxnLst/>
              <a:rect l="l" t="t" r="r" b="b"/>
              <a:pathLst>
                <a:path w="5663" h="5604" extrusionOk="0">
                  <a:moveTo>
                    <a:pt x="5604" y="2860"/>
                  </a:moveTo>
                  <a:cubicBezTo>
                    <a:pt x="5546" y="4436"/>
                    <a:pt x="4320" y="5604"/>
                    <a:pt x="2744" y="5604"/>
                  </a:cubicBezTo>
                  <a:cubicBezTo>
                    <a:pt x="1226" y="5545"/>
                    <a:pt x="0" y="4320"/>
                    <a:pt x="59" y="2744"/>
                  </a:cubicBezTo>
                  <a:cubicBezTo>
                    <a:pt x="59" y="1226"/>
                    <a:pt x="1343" y="0"/>
                    <a:pt x="2860" y="59"/>
                  </a:cubicBezTo>
                  <a:cubicBezTo>
                    <a:pt x="4437" y="59"/>
                    <a:pt x="5662" y="1343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" name="Google Shape;994;p4"/>
            <p:cNvSpPr/>
            <p:nvPr/>
          </p:nvSpPr>
          <p:spPr>
            <a:xfrm>
              <a:off x="3350325" y="4612975"/>
              <a:ext cx="138650" cy="138650"/>
            </a:xfrm>
            <a:custGeom>
              <a:avLst/>
              <a:gdLst/>
              <a:ahLst/>
              <a:cxnLst/>
              <a:rect l="l" t="t" r="r" b="b"/>
              <a:pathLst>
                <a:path w="5546" h="5546" extrusionOk="0">
                  <a:moveTo>
                    <a:pt x="2802" y="1"/>
                  </a:moveTo>
                  <a:cubicBezTo>
                    <a:pt x="4320" y="1"/>
                    <a:pt x="5546" y="1226"/>
                    <a:pt x="5546" y="2802"/>
                  </a:cubicBezTo>
                  <a:cubicBezTo>
                    <a:pt x="5546" y="4320"/>
                    <a:pt x="4320" y="5546"/>
                    <a:pt x="2744" y="5546"/>
                  </a:cubicBezTo>
                  <a:cubicBezTo>
                    <a:pt x="1226" y="5546"/>
                    <a:pt x="0" y="4320"/>
                    <a:pt x="0" y="2802"/>
                  </a:cubicBezTo>
                  <a:cubicBezTo>
                    <a:pt x="0" y="1226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" name="Google Shape;995;p4"/>
            <p:cNvSpPr/>
            <p:nvPr/>
          </p:nvSpPr>
          <p:spPr>
            <a:xfrm>
              <a:off x="5311575" y="388042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5545" y="2802"/>
                  </a:moveTo>
                  <a:cubicBezTo>
                    <a:pt x="5545" y="4320"/>
                    <a:pt x="4320" y="5604"/>
                    <a:pt x="2744" y="5546"/>
                  </a:cubicBezTo>
                  <a:cubicBezTo>
                    <a:pt x="1284" y="5546"/>
                    <a:pt x="0" y="4320"/>
                    <a:pt x="0" y="2802"/>
                  </a:cubicBezTo>
                  <a:cubicBezTo>
                    <a:pt x="0" y="1285"/>
                    <a:pt x="1284" y="1"/>
                    <a:pt x="2802" y="1"/>
                  </a:cubicBezTo>
                  <a:cubicBezTo>
                    <a:pt x="4320" y="59"/>
                    <a:pt x="5545" y="1285"/>
                    <a:pt x="5545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" name="Google Shape;996;p4"/>
            <p:cNvSpPr/>
            <p:nvPr/>
          </p:nvSpPr>
          <p:spPr>
            <a:xfrm>
              <a:off x="3106625" y="935650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5604" y="2802"/>
                  </a:moveTo>
                  <a:cubicBezTo>
                    <a:pt x="5604" y="4320"/>
                    <a:pt x="4320" y="5604"/>
                    <a:pt x="2744" y="5545"/>
                  </a:cubicBezTo>
                  <a:cubicBezTo>
                    <a:pt x="1226" y="5545"/>
                    <a:pt x="0" y="4320"/>
                    <a:pt x="0" y="2744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20" y="0"/>
                    <a:pt x="5604" y="1284"/>
                    <a:pt x="5546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" name="Google Shape;997;p4"/>
            <p:cNvSpPr/>
            <p:nvPr/>
          </p:nvSpPr>
          <p:spPr>
            <a:xfrm>
              <a:off x="1876475" y="3144950"/>
              <a:ext cx="140100" cy="138675"/>
            </a:xfrm>
            <a:custGeom>
              <a:avLst/>
              <a:gdLst/>
              <a:ahLst/>
              <a:cxnLst/>
              <a:rect l="l" t="t" r="r" b="b"/>
              <a:pathLst>
                <a:path w="5604" h="5547" extrusionOk="0">
                  <a:moveTo>
                    <a:pt x="2802" y="1"/>
                  </a:moveTo>
                  <a:cubicBezTo>
                    <a:pt x="4320" y="1"/>
                    <a:pt x="5604" y="1227"/>
                    <a:pt x="5604" y="2744"/>
                  </a:cubicBezTo>
                  <a:cubicBezTo>
                    <a:pt x="5604" y="4320"/>
                    <a:pt x="4378" y="5546"/>
                    <a:pt x="2802" y="5546"/>
                  </a:cubicBezTo>
                  <a:cubicBezTo>
                    <a:pt x="1284" y="5546"/>
                    <a:pt x="58" y="4320"/>
                    <a:pt x="58" y="2803"/>
                  </a:cubicBezTo>
                  <a:cubicBezTo>
                    <a:pt x="0" y="1285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" name="Google Shape;998;p4"/>
            <p:cNvSpPr/>
            <p:nvPr/>
          </p:nvSpPr>
          <p:spPr>
            <a:xfrm>
              <a:off x="2617775" y="117787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2802" y="59"/>
                  </a:moveTo>
                  <a:cubicBezTo>
                    <a:pt x="4320" y="59"/>
                    <a:pt x="5546" y="1343"/>
                    <a:pt x="5546" y="2802"/>
                  </a:cubicBezTo>
                  <a:cubicBezTo>
                    <a:pt x="5546" y="4378"/>
                    <a:pt x="4203" y="5604"/>
                    <a:pt x="2685" y="5604"/>
                  </a:cubicBezTo>
                  <a:cubicBezTo>
                    <a:pt x="1226" y="5546"/>
                    <a:pt x="0" y="4262"/>
                    <a:pt x="0" y="2744"/>
                  </a:cubicBezTo>
                  <a:cubicBezTo>
                    <a:pt x="59" y="1285"/>
                    <a:pt x="1284" y="1"/>
                    <a:pt x="2802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" name="Google Shape;999;p4"/>
            <p:cNvSpPr/>
            <p:nvPr/>
          </p:nvSpPr>
          <p:spPr>
            <a:xfrm>
              <a:off x="4822725" y="4370750"/>
              <a:ext cx="137175" cy="137175"/>
            </a:xfrm>
            <a:custGeom>
              <a:avLst/>
              <a:gdLst/>
              <a:ahLst/>
              <a:cxnLst/>
              <a:rect l="l" t="t" r="r" b="b"/>
              <a:pathLst>
                <a:path w="5487" h="5487" extrusionOk="0">
                  <a:moveTo>
                    <a:pt x="0" y="2744"/>
                  </a:moveTo>
                  <a:cubicBezTo>
                    <a:pt x="0" y="1284"/>
                    <a:pt x="1284" y="0"/>
                    <a:pt x="2802" y="0"/>
                  </a:cubicBezTo>
                  <a:cubicBezTo>
                    <a:pt x="4261" y="0"/>
                    <a:pt x="5487" y="1284"/>
                    <a:pt x="5487" y="2802"/>
                  </a:cubicBezTo>
                  <a:cubicBezTo>
                    <a:pt x="5487" y="4261"/>
                    <a:pt x="4203" y="5487"/>
                    <a:pt x="2744" y="5487"/>
                  </a:cubicBezTo>
                  <a:cubicBezTo>
                    <a:pt x="1284" y="5487"/>
                    <a:pt x="0" y="4203"/>
                    <a:pt x="0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" name="Google Shape;1000;p4"/>
            <p:cNvSpPr/>
            <p:nvPr/>
          </p:nvSpPr>
          <p:spPr>
            <a:xfrm>
              <a:off x="2124550" y="1672575"/>
              <a:ext cx="138650" cy="137175"/>
            </a:xfrm>
            <a:custGeom>
              <a:avLst/>
              <a:gdLst/>
              <a:ahLst/>
              <a:cxnLst/>
              <a:rect l="l" t="t" r="r" b="b"/>
              <a:pathLst>
                <a:path w="5546" h="5487" extrusionOk="0">
                  <a:moveTo>
                    <a:pt x="5487" y="2744"/>
                  </a:moveTo>
                  <a:cubicBezTo>
                    <a:pt x="5545" y="4203"/>
                    <a:pt x="4261" y="5487"/>
                    <a:pt x="2802" y="5487"/>
                  </a:cubicBezTo>
                  <a:cubicBezTo>
                    <a:pt x="1284" y="5487"/>
                    <a:pt x="0" y="4261"/>
                    <a:pt x="0" y="2744"/>
                  </a:cubicBezTo>
                  <a:cubicBezTo>
                    <a:pt x="0" y="1284"/>
                    <a:pt x="1226" y="59"/>
                    <a:pt x="2685" y="0"/>
                  </a:cubicBezTo>
                  <a:cubicBezTo>
                    <a:pt x="4203" y="0"/>
                    <a:pt x="5487" y="1226"/>
                    <a:pt x="5487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" name="Google Shape;1001;p4"/>
            <p:cNvSpPr/>
            <p:nvPr/>
          </p:nvSpPr>
          <p:spPr>
            <a:xfrm>
              <a:off x="2372625" y="4124125"/>
              <a:ext cx="135725" cy="137200"/>
            </a:xfrm>
            <a:custGeom>
              <a:avLst/>
              <a:gdLst/>
              <a:ahLst/>
              <a:cxnLst/>
              <a:rect l="l" t="t" r="r" b="b"/>
              <a:pathLst>
                <a:path w="5429" h="5488" extrusionOk="0">
                  <a:moveTo>
                    <a:pt x="5429" y="2744"/>
                  </a:moveTo>
                  <a:cubicBezTo>
                    <a:pt x="5429" y="4262"/>
                    <a:pt x="4144" y="5487"/>
                    <a:pt x="2685" y="5487"/>
                  </a:cubicBezTo>
                  <a:cubicBezTo>
                    <a:pt x="1167" y="5429"/>
                    <a:pt x="0" y="4203"/>
                    <a:pt x="0" y="2744"/>
                  </a:cubicBezTo>
                  <a:cubicBezTo>
                    <a:pt x="0" y="1226"/>
                    <a:pt x="1284" y="1"/>
                    <a:pt x="2743" y="59"/>
                  </a:cubicBezTo>
                  <a:cubicBezTo>
                    <a:pt x="4203" y="59"/>
                    <a:pt x="5429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" name="Google Shape;1002;p4"/>
            <p:cNvSpPr/>
            <p:nvPr/>
          </p:nvSpPr>
          <p:spPr>
            <a:xfrm>
              <a:off x="1882300" y="2162875"/>
              <a:ext cx="137200" cy="135750"/>
            </a:xfrm>
            <a:custGeom>
              <a:avLst/>
              <a:gdLst/>
              <a:ahLst/>
              <a:cxnLst/>
              <a:rect l="l" t="t" r="r" b="b"/>
              <a:pathLst>
                <a:path w="5488" h="5430" extrusionOk="0">
                  <a:moveTo>
                    <a:pt x="5429" y="2744"/>
                  </a:moveTo>
                  <a:cubicBezTo>
                    <a:pt x="5429" y="4262"/>
                    <a:pt x="4203" y="5429"/>
                    <a:pt x="2744" y="5429"/>
                  </a:cubicBezTo>
                  <a:cubicBezTo>
                    <a:pt x="1226" y="5429"/>
                    <a:pt x="1" y="4145"/>
                    <a:pt x="59" y="2627"/>
                  </a:cubicBezTo>
                  <a:cubicBezTo>
                    <a:pt x="117" y="1168"/>
                    <a:pt x="1343" y="1"/>
                    <a:pt x="2802" y="1"/>
                  </a:cubicBezTo>
                  <a:cubicBezTo>
                    <a:pt x="4262" y="59"/>
                    <a:pt x="5487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" name="Google Shape;1003;p4"/>
            <p:cNvSpPr/>
            <p:nvPr/>
          </p:nvSpPr>
          <p:spPr>
            <a:xfrm>
              <a:off x="4335325" y="4618825"/>
              <a:ext cx="135725" cy="135725"/>
            </a:xfrm>
            <a:custGeom>
              <a:avLst/>
              <a:gdLst/>
              <a:ahLst/>
              <a:cxnLst/>
              <a:rect l="l" t="t" r="r" b="b"/>
              <a:pathLst>
                <a:path w="5429" h="5429" extrusionOk="0">
                  <a:moveTo>
                    <a:pt x="5370" y="2685"/>
                  </a:moveTo>
                  <a:cubicBezTo>
                    <a:pt x="5429" y="4144"/>
                    <a:pt x="4203" y="5370"/>
                    <a:pt x="2744" y="5429"/>
                  </a:cubicBezTo>
                  <a:cubicBezTo>
                    <a:pt x="1226" y="5429"/>
                    <a:pt x="0" y="4203"/>
                    <a:pt x="0" y="2685"/>
                  </a:cubicBezTo>
                  <a:cubicBezTo>
                    <a:pt x="0" y="1226"/>
                    <a:pt x="1168" y="0"/>
                    <a:pt x="2685" y="0"/>
                  </a:cubicBezTo>
                  <a:cubicBezTo>
                    <a:pt x="4145" y="0"/>
                    <a:pt x="5370" y="1168"/>
                    <a:pt x="5370" y="26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" name="Google Shape;1004;p4"/>
            <p:cNvSpPr/>
            <p:nvPr/>
          </p:nvSpPr>
          <p:spPr>
            <a:xfrm>
              <a:off x="3109550" y="4615900"/>
              <a:ext cx="134275" cy="134275"/>
            </a:xfrm>
            <a:custGeom>
              <a:avLst/>
              <a:gdLst/>
              <a:ahLst/>
              <a:cxnLst/>
              <a:rect l="l" t="t" r="r" b="b"/>
              <a:pathLst>
                <a:path w="5371" h="5371" extrusionOk="0">
                  <a:moveTo>
                    <a:pt x="2744" y="0"/>
                  </a:moveTo>
                  <a:cubicBezTo>
                    <a:pt x="4203" y="0"/>
                    <a:pt x="5370" y="1226"/>
                    <a:pt x="5312" y="2744"/>
                  </a:cubicBezTo>
                  <a:cubicBezTo>
                    <a:pt x="5312" y="4203"/>
                    <a:pt x="4144" y="5371"/>
                    <a:pt x="2627" y="5312"/>
                  </a:cubicBezTo>
                  <a:cubicBezTo>
                    <a:pt x="1109" y="5312"/>
                    <a:pt x="0" y="4145"/>
                    <a:pt x="0" y="2569"/>
                  </a:cubicBezTo>
                  <a:cubicBezTo>
                    <a:pt x="59" y="1109"/>
                    <a:pt x="1226" y="0"/>
                    <a:pt x="2744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" name="Google Shape;1005;p4"/>
            <p:cNvSpPr/>
            <p:nvPr/>
          </p:nvSpPr>
          <p:spPr>
            <a:xfrm>
              <a:off x="5561100" y="1922100"/>
              <a:ext cx="134275" cy="132825"/>
            </a:xfrm>
            <a:custGeom>
              <a:avLst/>
              <a:gdLst/>
              <a:ahLst/>
              <a:cxnLst/>
              <a:rect l="l" t="t" r="r" b="b"/>
              <a:pathLst>
                <a:path w="5371" h="5313" extrusionOk="0">
                  <a:moveTo>
                    <a:pt x="2686" y="1"/>
                  </a:moveTo>
                  <a:cubicBezTo>
                    <a:pt x="4203" y="1"/>
                    <a:pt x="5371" y="1226"/>
                    <a:pt x="5312" y="2744"/>
                  </a:cubicBezTo>
                  <a:cubicBezTo>
                    <a:pt x="5312" y="4203"/>
                    <a:pt x="4145" y="5312"/>
                    <a:pt x="2627" y="5312"/>
                  </a:cubicBezTo>
                  <a:cubicBezTo>
                    <a:pt x="1110" y="5312"/>
                    <a:pt x="1" y="4086"/>
                    <a:pt x="1" y="2569"/>
                  </a:cubicBezTo>
                  <a:cubicBezTo>
                    <a:pt x="59" y="1110"/>
                    <a:pt x="1226" y="1"/>
                    <a:pt x="268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" name="Google Shape;1006;p4"/>
            <p:cNvSpPr/>
            <p:nvPr/>
          </p:nvSpPr>
          <p:spPr>
            <a:xfrm>
              <a:off x="4583400" y="940025"/>
              <a:ext cx="131350" cy="131350"/>
            </a:xfrm>
            <a:custGeom>
              <a:avLst/>
              <a:gdLst/>
              <a:ahLst/>
              <a:cxnLst/>
              <a:rect l="l" t="t" r="r" b="b"/>
              <a:pathLst>
                <a:path w="5254" h="5254" extrusionOk="0">
                  <a:moveTo>
                    <a:pt x="2627" y="0"/>
                  </a:moveTo>
                  <a:cubicBezTo>
                    <a:pt x="4086" y="0"/>
                    <a:pt x="5254" y="1109"/>
                    <a:pt x="5254" y="2569"/>
                  </a:cubicBezTo>
                  <a:cubicBezTo>
                    <a:pt x="5254" y="4086"/>
                    <a:pt x="4086" y="5254"/>
                    <a:pt x="2569" y="5254"/>
                  </a:cubicBezTo>
                  <a:cubicBezTo>
                    <a:pt x="1109" y="5254"/>
                    <a:pt x="0" y="4086"/>
                    <a:pt x="0" y="2627"/>
                  </a:cubicBezTo>
                  <a:cubicBezTo>
                    <a:pt x="0" y="1109"/>
                    <a:pt x="1109" y="0"/>
                    <a:pt x="26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" name="Google Shape;1007;p4"/>
            <p:cNvSpPr/>
            <p:nvPr/>
          </p:nvSpPr>
          <p:spPr>
            <a:xfrm>
              <a:off x="2127450" y="3880425"/>
              <a:ext cx="132825" cy="132825"/>
            </a:xfrm>
            <a:custGeom>
              <a:avLst/>
              <a:gdLst/>
              <a:ahLst/>
              <a:cxnLst/>
              <a:rect l="l" t="t" r="r" b="b"/>
              <a:pathLst>
                <a:path w="5313" h="5313" extrusionOk="0">
                  <a:moveTo>
                    <a:pt x="2686" y="1"/>
                  </a:moveTo>
                  <a:cubicBezTo>
                    <a:pt x="4145" y="1"/>
                    <a:pt x="5313" y="1168"/>
                    <a:pt x="5313" y="2627"/>
                  </a:cubicBezTo>
                  <a:cubicBezTo>
                    <a:pt x="5313" y="4145"/>
                    <a:pt x="4145" y="5312"/>
                    <a:pt x="2628" y="5312"/>
                  </a:cubicBezTo>
                  <a:cubicBezTo>
                    <a:pt x="1110" y="5254"/>
                    <a:pt x="1" y="4087"/>
                    <a:pt x="1" y="2627"/>
                  </a:cubicBezTo>
                  <a:cubicBezTo>
                    <a:pt x="1" y="1110"/>
                    <a:pt x="1168" y="1"/>
                    <a:pt x="262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" name="Google Shape;1008;p4"/>
            <p:cNvSpPr/>
            <p:nvPr/>
          </p:nvSpPr>
          <p:spPr>
            <a:xfrm>
              <a:off x="1880850" y="3390125"/>
              <a:ext cx="132800" cy="132800"/>
            </a:xfrm>
            <a:custGeom>
              <a:avLst/>
              <a:gdLst/>
              <a:ahLst/>
              <a:cxnLst/>
              <a:rect l="l" t="t" r="r" b="b"/>
              <a:pathLst>
                <a:path w="5312" h="5312" extrusionOk="0">
                  <a:moveTo>
                    <a:pt x="2627" y="0"/>
                  </a:moveTo>
                  <a:cubicBezTo>
                    <a:pt x="4086" y="0"/>
                    <a:pt x="5254" y="1168"/>
                    <a:pt x="5312" y="2627"/>
                  </a:cubicBezTo>
                  <a:cubicBezTo>
                    <a:pt x="5312" y="4145"/>
                    <a:pt x="4145" y="5312"/>
                    <a:pt x="2627" y="5312"/>
                  </a:cubicBezTo>
                  <a:cubicBezTo>
                    <a:pt x="1168" y="5312"/>
                    <a:pt x="0" y="4145"/>
                    <a:pt x="0" y="2685"/>
                  </a:cubicBezTo>
                  <a:cubicBezTo>
                    <a:pt x="0" y="1168"/>
                    <a:pt x="1168" y="59"/>
                    <a:pt x="2627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" name="Google Shape;1009;p4"/>
            <p:cNvSpPr/>
            <p:nvPr/>
          </p:nvSpPr>
          <p:spPr>
            <a:xfrm>
              <a:off x="2616300" y="4372200"/>
              <a:ext cx="132825" cy="134275"/>
            </a:xfrm>
            <a:custGeom>
              <a:avLst/>
              <a:gdLst/>
              <a:ahLst/>
              <a:cxnLst/>
              <a:rect l="l" t="t" r="r" b="b"/>
              <a:pathLst>
                <a:path w="5313" h="5371" extrusionOk="0">
                  <a:moveTo>
                    <a:pt x="5313" y="2744"/>
                  </a:moveTo>
                  <a:cubicBezTo>
                    <a:pt x="5313" y="4262"/>
                    <a:pt x="4087" y="5371"/>
                    <a:pt x="2628" y="5371"/>
                  </a:cubicBezTo>
                  <a:cubicBezTo>
                    <a:pt x="1110" y="5312"/>
                    <a:pt x="1" y="4145"/>
                    <a:pt x="1" y="2569"/>
                  </a:cubicBezTo>
                  <a:cubicBezTo>
                    <a:pt x="59" y="1110"/>
                    <a:pt x="1285" y="1"/>
                    <a:pt x="2744" y="59"/>
                  </a:cubicBezTo>
                  <a:cubicBezTo>
                    <a:pt x="4204" y="117"/>
                    <a:pt x="5313" y="1285"/>
                    <a:pt x="5313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" name="Google Shape;1010;p4"/>
            <p:cNvSpPr/>
            <p:nvPr/>
          </p:nvSpPr>
          <p:spPr>
            <a:xfrm>
              <a:off x="2864375" y="940025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8" y="0"/>
                    <a:pt x="5196" y="1168"/>
                    <a:pt x="5196" y="2627"/>
                  </a:cubicBezTo>
                  <a:cubicBezTo>
                    <a:pt x="5254" y="4028"/>
                    <a:pt x="4028" y="5254"/>
                    <a:pt x="2569" y="5254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" name="Google Shape;1011;p4"/>
            <p:cNvSpPr/>
            <p:nvPr/>
          </p:nvSpPr>
          <p:spPr>
            <a:xfrm>
              <a:off x="5562550" y="3638200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9" y="0"/>
                    <a:pt x="5196" y="1168"/>
                    <a:pt x="5254" y="2569"/>
                  </a:cubicBezTo>
                  <a:cubicBezTo>
                    <a:pt x="5254" y="4028"/>
                    <a:pt x="4029" y="5254"/>
                    <a:pt x="2628" y="5195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168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" name="Google Shape;1012;p4"/>
            <p:cNvSpPr/>
            <p:nvPr/>
          </p:nvSpPr>
          <p:spPr>
            <a:xfrm>
              <a:off x="5073700" y="1188100"/>
              <a:ext cx="129900" cy="128425"/>
            </a:xfrm>
            <a:custGeom>
              <a:avLst/>
              <a:gdLst/>
              <a:ahLst/>
              <a:cxnLst/>
              <a:rect l="l" t="t" r="r" b="b"/>
              <a:pathLst>
                <a:path w="5196" h="5137" extrusionOk="0">
                  <a:moveTo>
                    <a:pt x="2569" y="0"/>
                  </a:moveTo>
                  <a:cubicBezTo>
                    <a:pt x="4028" y="0"/>
                    <a:pt x="5196" y="1226"/>
                    <a:pt x="5196" y="2627"/>
                  </a:cubicBezTo>
                  <a:cubicBezTo>
                    <a:pt x="5137" y="3969"/>
                    <a:pt x="3970" y="5137"/>
                    <a:pt x="2569" y="5137"/>
                  </a:cubicBezTo>
                  <a:cubicBezTo>
                    <a:pt x="1168" y="5137"/>
                    <a:pt x="1" y="3911"/>
                    <a:pt x="1" y="2510"/>
                  </a:cubicBezTo>
                  <a:cubicBezTo>
                    <a:pt x="59" y="1109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" name="Google Shape;1013;p4"/>
            <p:cNvSpPr/>
            <p:nvPr/>
          </p:nvSpPr>
          <p:spPr>
            <a:xfrm>
              <a:off x="5320325" y="1430325"/>
              <a:ext cx="129900" cy="128450"/>
            </a:xfrm>
            <a:custGeom>
              <a:avLst/>
              <a:gdLst/>
              <a:ahLst/>
              <a:cxnLst/>
              <a:rect l="l" t="t" r="r" b="b"/>
              <a:pathLst>
                <a:path w="5196" h="5138" extrusionOk="0">
                  <a:moveTo>
                    <a:pt x="5137" y="2627"/>
                  </a:moveTo>
                  <a:cubicBezTo>
                    <a:pt x="5137" y="4028"/>
                    <a:pt x="3970" y="5137"/>
                    <a:pt x="2569" y="5137"/>
                  </a:cubicBezTo>
                  <a:cubicBezTo>
                    <a:pt x="1168" y="5137"/>
                    <a:pt x="0" y="3912"/>
                    <a:pt x="0" y="2511"/>
                  </a:cubicBezTo>
                  <a:cubicBezTo>
                    <a:pt x="59" y="1110"/>
                    <a:pt x="1285" y="1"/>
                    <a:pt x="2627" y="1"/>
                  </a:cubicBezTo>
                  <a:cubicBezTo>
                    <a:pt x="4028" y="59"/>
                    <a:pt x="5195" y="1226"/>
                    <a:pt x="5137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" name="Google Shape;1014;p4"/>
            <p:cNvSpPr/>
            <p:nvPr/>
          </p:nvSpPr>
          <p:spPr>
            <a:xfrm>
              <a:off x="1886675" y="1920650"/>
              <a:ext cx="128450" cy="126975"/>
            </a:xfrm>
            <a:custGeom>
              <a:avLst/>
              <a:gdLst/>
              <a:ahLst/>
              <a:cxnLst/>
              <a:rect l="l" t="t" r="r" b="b"/>
              <a:pathLst>
                <a:path w="5138" h="5079" extrusionOk="0">
                  <a:moveTo>
                    <a:pt x="2569" y="0"/>
                  </a:moveTo>
                  <a:cubicBezTo>
                    <a:pt x="3970" y="0"/>
                    <a:pt x="5079" y="1109"/>
                    <a:pt x="5079" y="2510"/>
                  </a:cubicBezTo>
                  <a:cubicBezTo>
                    <a:pt x="5137" y="3969"/>
                    <a:pt x="3970" y="5078"/>
                    <a:pt x="2569" y="5078"/>
                  </a:cubicBezTo>
                  <a:cubicBezTo>
                    <a:pt x="1168" y="5078"/>
                    <a:pt x="59" y="3969"/>
                    <a:pt x="1" y="2568"/>
                  </a:cubicBezTo>
                  <a:cubicBezTo>
                    <a:pt x="1" y="1168"/>
                    <a:pt x="1110" y="59"/>
                    <a:pt x="256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" name="Google Shape;1015;p4"/>
            <p:cNvSpPr/>
            <p:nvPr/>
          </p:nvSpPr>
          <p:spPr>
            <a:xfrm>
              <a:off x="5812100" y="2904175"/>
              <a:ext cx="125525" cy="127000"/>
            </a:xfrm>
            <a:custGeom>
              <a:avLst/>
              <a:gdLst/>
              <a:ahLst/>
              <a:cxnLst/>
              <a:rect l="l" t="t" r="r" b="b"/>
              <a:pathLst>
                <a:path w="5021" h="5080" extrusionOk="0">
                  <a:moveTo>
                    <a:pt x="2510" y="5021"/>
                  </a:moveTo>
                  <a:cubicBezTo>
                    <a:pt x="1109" y="5079"/>
                    <a:pt x="0" y="3970"/>
                    <a:pt x="0" y="2511"/>
                  </a:cubicBezTo>
                  <a:cubicBezTo>
                    <a:pt x="0" y="1110"/>
                    <a:pt x="1051" y="1"/>
                    <a:pt x="2510" y="1"/>
                  </a:cubicBezTo>
                  <a:cubicBezTo>
                    <a:pt x="3911" y="1"/>
                    <a:pt x="5020" y="1052"/>
                    <a:pt x="5020" y="2452"/>
                  </a:cubicBezTo>
                  <a:cubicBezTo>
                    <a:pt x="5020" y="3912"/>
                    <a:pt x="3969" y="5021"/>
                    <a:pt x="2510" y="50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" name="Google Shape;1016;p4"/>
            <p:cNvSpPr/>
            <p:nvPr/>
          </p:nvSpPr>
          <p:spPr>
            <a:xfrm>
              <a:off x="5810625" y="2660475"/>
              <a:ext cx="127000" cy="127000"/>
            </a:xfrm>
            <a:custGeom>
              <a:avLst/>
              <a:gdLst/>
              <a:ahLst/>
              <a:cxnLst/>
              <a:rect l="l" t="t" r="r" b="b"/>
              <a:pathLst>
                <a:path w="5080" h="5080" extrusionOk="0">
                  <a:moveTo>
                    <a:pt x="2569" y="5079"/>
                  </a:moveTo>
                  <a:cubicBezTo>
                    <a:pt x="1168" y="5079"/>
                    <a:pt x="59" y="3970"/>
                    <a:pt x="1" y="2569"/>
                  </a:cubicBezTo>
                  <a:cubicBezTo>
                    <a:pt x="1" y="1168"/>
                    <a:pt x="1110" y="59"/>
                    <a:pt x="2569" y="1"/>
                  </a:cubicBezTo>
                  <a:cubicBezTo>
                    <a:pt x="3970" y="1"/>
                    <a:pt x="5079" y="1110"/>
                    <a:pt x="5079" y="2569"/>
                  </a:cubicBezTo>
                  <a:cubicBezTo>
                    <a:pt x="5079" y="3970"/>
                    <a:pt x="3970" y="5079"/>
                    <a:pt x="2569" y="50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" name="Google Shape;1017;p4"/>
            <p:cNvSpPr/>
            <p:nvPr/>
          </p:nvSpPr>
          <p:spPr>
            <a:xfrm>
              <a:off x="4581925" y="4623200"/>
              <a:ext cx="127000" cy="126975"/>
            </a:xfrm>
            <a:custGeom>
              <a:avLst/>
              <a:gdLst/>
              <a:ahLst/>
              <a:cxnLst/>
              <a:rect l="l" t="t" r="r" b="b"/>
              <a:pathLst>
                <a:path w="5080" h="5079" extrusionOk="0">
                  <a:moveTo>
                    <a:pt x="5079" y="2510"/>
                  </a:moveTo>
                  <a:cubicBezTo>
                    <a:pt x="5079" y="3911"/>
                    <a:pt x="3970" y="5020"/>
                    <a:pt x="2569" y="5079"/>
                  </a:cubicBezTo>
                  <a:cubicBezTo>
                    <a:pt x="1168" y="5079"/>
                    <a:pt x="1" y="3969"/>
                    <a:pt x="1" y="2569"/>
                  </a:cubicBezTo>
                  <a:cubicBezTo>
                    <a:pt x="1" y="1109"/>
                    <a:pt x="1110" y="0"/>
                    <a:pt x="2511" y="0"/>
                  </a:cubicBezTo>
                  <a:cubicBezTo>
                    <a:pt x="3912" y="0"/>
                    <a:pt x="5021" y="1109"/>
                    <a:pt x="5079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" name="Google Shape;1018;p4"/>
            <p:cNvSpPr/>
            <p:nvPr/>
          </p:nvSpPr>
          <p:spPr>
            <a:xfrm>
              <a:off x="3849400" y="694850"/>
              <a:ext cx="126975" cy="127000"/>
            </a:xfrm>
            <a:custGeom>
              <a:avLst/>
              <a:gdLst/>
              <a:ahLst/>
              <a:cxnLst/>
              <a:rect l="l" t="t" r="r" b="b"/>
              <a:pathLst>
                <a:path w="5079" h="5080" extrusionOk="0">
                  <a:moveTo>
                    <a:pt x="2510" y="59"/>
                  </a:moveTo>
                  <a:cubicBezTo>
                    <a:pt x="3911" y="1"/>
                    <a:pt x="5078" y="1110"/>
                    <a:pt x="5078" y="2569"/>
                  </a:cubicBezTo>
                  <a:cubicBezTo>
                    <a:pt x="5078" y="3970"/>
                    <a:pt x="3969" y="5079"/>
                    <a:pt x="2510" y="5079"/>
                  </a:cubicBezTo>
                  <a:cubicBezTo>
                    <a:pt x="1109" y="5079"/>
                    <a:pt x="58" y="3970"/>
                    <a:pt x="0" y="2628"/>
                  </a:cubicBezTo>
                  <a:cubicBezTo>
                    <a:pt x="0" y="1168"/>
                    <a:pt x="1109" y="59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" name="Google Shape;1019;p4"/>
            <p:cNvSpPr/>
            <p:nvPr/>
          </p:nvSpPr>
          <p:spPr>
            <a:xfrm>
              <a:off x="36027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5020" y="2452"/>
                  </a:moveTo>
                  <a:cubicBezTo>
                    <a:pt x="5020" y="3911"/>
                    <a:pt x="3970" y="5020"/>
                    <a:pt x="2510" y="5020"/>
                  </a:cubicBezTo>
                  <a:cubicBezTo>
                    <a:pt x="1109" y="5020"/>
                    <a:pt x="59" y="3911"/>
                    <a:pt x="0" y="2510"/>
                  </a:cubicBezTo>
                  <a:cubicBezTo>
                    <a:pt x="0" y="1109"/>
                    <a:pt x="1109" y="0"/>
                    <a:pt x="2510" y="0"/>
                  </a:cubicBezTo>
                  <a:cubicBezTo>
                    <a:pt x="3911" y="0"/>
                    <a:pt x="5020" y="1051"/>
                    <a:pt x="5020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" name="Google Shape;1020;p4"/>
            <p:cNvSpPr/>
            <p:nvPr/>
          </p:nvSpPr>
          <p:spPr>
            <a:xfrm>
              <a:off x="2867300" y="4620275"/>
              <a:ext cx="124075" cy="124075"/>
            </a:xfrm>
            <a:custGeom>
              <a:avLst/>
              <a:gdLst/>
              <a:ahLst/>
              <a:cxnLst/>
              <a:rect l="l" t="t" r="r" b="b"/>
              <a:pathLst>
                <a:path w="4963" h="4963" extrusionOk="0">
                  <a:moveTo>
                    <a:pt x="2511" y="4962"/>
                  </a:moveTo>
                  <a:cubicBezTo>
                    <a:pt x="1110" y="4962"/>
                    <a:pt x="1" y="3853"/>
                    <a:pt x="1" y="2452"/>
                  </a:cubicBezTo>
                  <a:cubicBezTo>
                    <a:pt x="1" y="1110"/>
                    <a:pt x="1110" y="1"/>
                    <a:pt x="2511" y="1"/>
                  </a:cubicBezTo>
                  <a:cubicBezTo>
                    <a:pt x="3911" y="1"/>
                    <a:pt x="4962" y="1110"/>
                    <a:pt x="4962" y="2510"/>
                  </a:cubicBezTo>
                  <a:cubicBezTo>
                    <a:pt x="4962" y="3911"/>
                    <a:pt x="3911" y="4962"/>
                    <a:pt x="2511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" name="Google Shape;1021;p4"/>
            <p:cNvSpPr/>
            <p:nvPr/>
          </p:nvSpPr>
          <p:spPr>
            <a:xfrm>
              <a:off x="5812100" y="2415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0" y="1"/>
                  </a:moveTo>
                  <a:cubicBezTo>
                    <a:pt x="3853" y="1"/>
                    <a:pt x="4962" y="1110"/>
                    <a:pt x="4962" y="2511"/>
                  </a:cubicBezTo>
                  <a:cubicBezTo>
                    <a:pt x="5020" y="3853"/>
                    <a:pt x="3911" y="4962"/>
                    <a:pt x="2510" y="4962"/>
                  </a:cubicBezTo>
                  <a:cubicBezTo>
                    <a:pt x="1109" y="5021"/>
                    <a:pt x="0" y="3912"/>
                    <a:pt x="0" y="2511"/>
                  </a:cubicBezTo>
                  <a:cubicBezTo>
                    <a:pt x="0" y="1110"/>
                    <a:pt x="1109" y="1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" name="Google Shape;1022;p4"/>
            <p:cNvSpPr/>
            <p:nvPr/>
          </p:nvSpPr>
          <p:spPr>
            <a:xfrm>
              <a:off x="5812100" y="3152250"/>
              <a:ext cx="125525" cy="124075"/>
            </a:xfrm>
            <a:custGeom>
              <a:avLst/>
              <a:gdLst/>
              <a:ahLst/>
              <a:cxnLst/>
              <a:rect l="l" t="t" r="r" b="b"/>
              <a:pathLst>
                <a:path w="5021" h="4963" extrusionOk="0">
                  <a:moveTo>
                    <a:pt x="2452" y="4962"/>
                  </a:moveTo>
                  <a:cubicBezTo>
                    <a:pt x="1109" y="4904"/>
                    <a:pt x="0" y="3795"/>
                    <a:pt x="59" y="2394"/>
                  </a:cubicBezTo>
                  <a:cubicBezTo>
                    <a:pt x="59" y="1052"/>
                    <a:pt x="1168" y="1"/>
                    <a:pt x="2510" y="1"/>
                  </a:cubicBezTo>
                  <a:cubicBezTo>
                    <a:pt x="3911" y="1"/>
                    <a:pt x="5020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" name="Google Shape;1023;p4"/>
            <p:cNvSpPr/>
            <p:nvPr/>
          </p:nvSpPr>
          <p:spPr>
            <a:xfrm>
              <a:off x="2378450" y="1186625"/>
              <a:ext cx="124075" cy="122600"/>
            </a:xfrm>
            <a:custGeom>
              <a:avLst/>
              <a:gdLst/>
              <a:ahLst/>
              <a:cxnLst/>
              <a:rect l="l" t="t" r="r" b="b"/>
              <a:pathLst>
                <a:path w="4963" h="4904" extrusionOk="0">
                  <a:moveTo>
                    <a:pt x="2452" y="4904"/>
                  </a:moveTo>
                  <a:cubicBezTo>
                    <a:pt x="1110" y="4904"/>
                    <a:pt x="1" y="3853"/>
                    <a:pt x="1" y="2452"/>
                  </a:cubicBezTo>
                  <a:cubicBezTo>
                    <a:pt x="1" y="1110"/>
                    <a:pt x="1110" y="1"/>
                    <a:pt x="2510" y="1"/>
                  </a:cubicBezTo>
                  <a:cubicBezTo>
                    <a:pt x="3853" y="1"/>
                    <a:pt x="4962" y="1110"/>
                    <a:pt x="4962" y="2511"/>
                  </a:cubicBezTo>
                  <a:cubicBezTo>
                    <a:pt x="4904" y="3853"/>
                    <a:pt x="3795" y="4904"/>
                    <a:pt x="2452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" name="Google Shape;1024;p4"/>
            <p:cNvSpPr/>
            <p:nvPr/>
          </p:nvSpPr>
          <p:spPr>
            <a:xfrm>
              <a:off x="40930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1" y="0"/>
                  </a:moveTo>
                  <a:cubicBezTo>
                    <a:pt x="3912" y="59"/>
                    <a:pt x="5021" y="1168"/>
                    <a:pt x="4962" y="2569"/>
                  </a:cubicBezTo>
                  <a:cubicBezTo>
                    <a:pt x="4962" y="3911"/>
                    <a:pt x="3853" y="5020"/>
                    <a:pt x="2452" y="4962"/>
                  </a:cubicBezTo>
                  <a:cubicBezTo>
                    <a:pt x="1052" y="4962"/>
                    <a:pt x="1" y="3853"/>
                    <a:pt x="1" y="2510"/>
                  </a:cubicBezTo>
                  <a:cubicBezTo>
                    <a:pt x="1" y="1109"/>
                    <a:pt x="1110" y="0"/>
                    <a:pt x="25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" name="Google Shape;1025;p4"/>
            <p:cNvSpPr/>
            <p:nvPr/>
          </p:nvSpPr>
          <p:spPr>
            <a:xfrm>
              <a:off x="1885225" y="3641100"/>
              <a:ext cx="124050" cy="124075"/>
            </a:xfrm>
            <a:custGeom>
              <a:avLst/>
              <a:gdLst/>
              <a:ahLst/>
              <a:cxnLst/>
              <a:rect l="l" t="t" r="r" b="b"/>
              <a:pathLst>
                <a:path w="4962" h="4963" extrusionOk="0">
                  <a:moveTo>
                    <a:pt x="2452" y="1"/>
                  </a:moveTo>
                  <a:cubicBezTo>
                    <a:pt x="3853" y="1"/>
                    <a:pt x="4962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ubicBezTo>
                    <a:pt x="1051" y="4962"/>
                    <a:pt x="0" y="3853"/>
                    <a:pt x="0" y="2453"/>
                  </a:cubicBezTo>
                  <a:cubicBezTo>
                    <a:pt x="0" y="1110"/>
                    <a:pt x="1109" y="1"/>
                    <a:pt x="24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" name="Google Shape;1026;p4"/>
            <p:cNvSpPr/>
            <p:nvPr/>
          </p:nvSpPr>
          <p:spPr>
            <a:xfrm>
              <a:off x="5318875" y="4129975"/>
              <a:ext cx="124050" cy="125500"/>
            </a:xfrm>
            <a:custGeom>
              <a:avLst/>
              <a:gdLst/>
              <a:ahLst/>
              <a:cxnLst/>
              <a:rect l="l" t="t" r="r" b="b"/>
              <a:pathLst>
                <a:path w="4962" h="5020" extrusionOk="0">
                  <a:moveTo>
                    <a:pt x="58" y="2510"/>
                  </a:moveTo>
                  <a:cubicBezTo>
                    <a:pt x="58" y="1109"/>
                    <a:pt x="1167" y="0"/>
                    <a:pt x="2568" y="58"/>
                  </a:cubicBezTo>
                  <a:cubicBezTo>
                    <a:pt x="3911" y="117"/>
                    <a:pt x="4962" y="1226"/>
                    <a:pt x="4962" y="2568"/>
                  </a:cubicBezTo>
                  <a:cubicBezTo>
                    <a:pt x="4962" y="3911"/>
                    <a:pt x="3794" y="5020"/>
                    <a:pt x="2452" y="5020"/>
                  </a:cubicBezTo>
                  <a:cubicBezTo>
                    <a:pt x="1109" y="4962"/>
                    <a:pt x="0" y="3853"/>
                    <a:pt x="58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" name="Google Shape;1027;p4"/>
            <p:cNvSpPr/>
            <p:nvPr/>
          </p:nvSpPr>
          <p:spPr>
            <a:xfrm>
              <a:off x="3357625" y="696325"/>
              <a:ext cx="124050" cy="124050"/>
            </a:xfrm>
            <a:custGeom>
              <a:avLst/>
              <a:gdLst/>
              <a:ahLst/>
              <a:cxnLst/>
              <a:rect l="l" t="t" r="r" b="b"/>
              <a:pathLst>
                <a:path w="4962" h="4962" extrusionOk="0">
                  <a:moveTo>
                    <a:pt x="2510" y="4962"/>
                  </a:moveTo>
                  <a:cubicBezTo>
                    <a:pt x="1168" y="4962"/>
                    <a:pt x="59" y="3853"/>
                    <a:pt x="0" y="2510"/>
                  </a:cubicBezTo>
                  <a:cubicBezTo>
                    <a:pt x="0" y="1168"/>
                    <a:pt x="1109" y="59"/>
                    <a:pt x="2452" y="59"/>
                  </a:cubicBezTo>
                  <a:cubicBezTo>
                    <a:pt x="3794" y="0"/>
                    <a:pt x="4903" y="1109"/>
                    <a:pt x="4903" y="2452"/>
                  </a:cubicBezTo>
                  <a:cubicBezTo>
                    <a:pt x="4962" y="3794"/>
                    <a:pt x="3853" y="4903"/>
                    <a:pt x="2510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" name="Google Shape;1028;p4"/>
            <p:cNvSpPr/>
            <p:nvPr/>
          </p:nvSpPr>
          <p:spPr>
            <a:xfrm>
              <a:off x="5076625" y="43780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1" y="2393"/>
                  </a:moveTo>
                  <a:cubicBezTo>
                    <a:pt x="59" y="1051"/>
                    <a:pt x="1226" y="0"/>
                    <a:pt x="2511" y="0"/>
                  </a:cubicBezTo>
                  <a:cubicBezTo>
                    <a:pt x="3853" y="58"/>
                    <a:pt x="4962" y="1226"/>
                    <a:pt x="4904" y="2510"/>
                  </a:cubicBezTo>
                  <a:cubicBezTo>
                    <a:pt x="4904" y="3852"/>
                    <a:pt x="3736" y="4962"/>
                    <a:pt x="2394" y="4903"/>
                  </a:cubicBezTo>
                  <a:cubicBezTo>
                    <a:pt x="1051" y="4903"/>
                    <a:pt x="1" y="3736"/>
                    <a:pt x="1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" name="Google Shape;1029;p4"/>
            <p:cNvSpPr/>
            <p:nvPr/>
          </p:nvSpPr>
          <p:spPr>
            <a:xfrm>
              <a:off x="4830000" y="944400"/>
              <a:ext cx="122625" cy="122600"/>
            </a:xfrm>
            <a:custGeom>
              <a:avLst/>
              <a:gdLst/>
              <a:ahLst/>
              <a:cxnLst/>
              <a:rect l="l" t="t" r="r" b="b"/>
              <a:pathLst>
                <a:path w="4905" h="4904" extrusionOk="0">
                  <a:moveTo>
                    <a:pt x="4904" y="2452"/>
                  </a:moveTo>
                  <a:cubicBezTo>
                    <a:pt x="4904" y="3794"/>
                    <a:pt x="3795" y="4903"/>
                    <a:pt x="2453" y="4903"/>
                  </a:cubicBezTo>
                  <a:cubicBezTo>
                    <a:pt x="1110" y="4903"/>
                    <a:pt x="1" y="3736"/>
                    <a:pt x="1" y="2452"/>
                  </a:cubicBezTo>
                  <a:cubicBezTo>
                    <a:pt x="1" y="1109"/>
                    <a:pt x="1168" y="0"/>
                    <a:pt x="2453" y="0"/>
                  </a:cubicBezTo>
                  <a:cubicBezTo>
                    <a:pt x="3795" y="0"/>
                    <a:pt x="4904" y="1109"/>
                    <a:pt x="4904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" name="Google Shape;1030;p4"/>
            <p:cNvSpPr/>
            <p:nvPr/>
          </p:nvSpPr>
          <p:spPr>
            <a:xfrm>
              <a:off x="2131825" y="14332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3" y="4904"/>
                  </a:moveTo>
                  <a:cubicBezTo>
                    <a:pt x="1110" y="4904"/>
                    <a:pt x="1" y="3795"/>
                    <a:pt x="1" y="2452"/>
                  </a:cubicBezTo>
                  <a:cubicBezTo>
                    <a:pt x="59" y="1109"/>
                    <a:pt x="1168" y="0"/>
                    <a:pt x="2511" y="0"/>
                  </a:cubicBezTo>
                  <a:cubicBezTo>
                    <a:pt x="3853" y="59"/>
                    <a:pt x="4962" y="1168"/>
                    <a:pt x="4904" y="2510"/>
                  </a:cubicBezTo>
                  <a:cubicBezTo>
                    <a:pt x="4904" y="3853"/>
                    <a:pt x="3795" y="4962"/>
                    <a:pt x="2453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" name="Google Shape;1031;p4"/>
            <p:cNvSpPr/>
            <p:nvPr/>
          </p:nvSpPr>
          <p:spPr>
            <a:xfrm>
              <a:off x="5565475" y="1679875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2" y="0"/>
                  </a:moveTo>
                  <a:cubicBezTo>
                    <a:pt x="3795" y="0"/>
                    <a:pt x="4962" y="1109"/>
                    <a:pt x="4962" y="2452"/>
                  </a:cubicBezTo>
                  <a:cubicBezTo>
                    <a:pt x="4962" y="3794"/>
                    <a:pt x="3853" y="4903"/>
                    <a:pt x="2511" y="4903"/>
                  </a:cubicBezTo>
                  <a:cubicBezTo>
                    <a:pt x="1168" y="4962"/>
                    <a:pt x="59" y="3852"/>
                    <a:pt x="59" y="2510"/>
                  </a:cubicBezTo>
                  <a:cubicBezTo>
                    <a:pt x="1" y="1167"/>
                    <a:pt x="1110" y="58"/>
                    <a:pt x="245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" name="Google Shape;1032;p4"/>
            <p:cNvSpPr/>
            <p:nvPr/>
          </p:nvSpPr>
          <p:spPr>
            <a:xfrm>
              <a:off x="3847925" y="4868350"/>
              <a:ext cx="121150" cy="121150"/>
            </a:xfrm>
            <a:custGeom>
              <a:avLst/>
              <a:gdLst/>
              <a:ahLst/>
              <a:cxnLst/>
              <a:rect l="l" t="t" r="r" b="b"/>
              <a:pathLst>
                <a:path w="4846" h="4846" extrusionOk="0">
                  <a:moveTo>
                    <a:pt x="4845" y="2394"/>
                  </a:moveTo>
                  <a:cubicBezTo>
                    <a:pt x="4845" y="3736"/>
                    <a:pt x="3795" y="4845"/>
                    <a:pt x="2452" y="4845"/>
                  </a:cubicBezTo>
                  <a:cubicBezTo>
                    <a:pt x="1168" y="4845"/>
                    <a:pt x="59" y="3795"/>
                    <a:pt x="59" y="2452"/>
                  </a:cubicBezTo>
                  <a:cubicBezTo>
                    <a:pt x="1" y="1110"/>
                    <a:pt x="1110" y="59"/>
                    <a:pt x="2394" y="59"/>
                  </a:cubicBezTo>
                  <a:cubicBezTo>
                    <a:pt x="3736" y="1"/>
                    <a:pt x="4845" y="1110"/>
                    <a:pt x="4845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" name="Google Shape;1033;p4"/>
            <p:cNvSpPr/>
            <p:nvPr/>
          </p:nvSpPr>
          <p:spPr>
            <a:xfrm>
              <a:off x="1644450" y="2660475"/>
              <a:ext cx="119675" cy="119700"/>
            </a:xfrm>
            <a:custGeom>
              <a:avLst/>
              <a:gdLst/>
              <a:ahLst/>
              <a:cxnLst/>
              <a:rect l="l" t="t" r="r" b="b"/>
              <a:pathLst>
                <a:path w="4787" h="4788" extrusionOk="0">
                  <a:moveTo>
                    <a:pt x="2393" y="1"/>
                  </a:moveTo>
                  <a:cubicBezTo>
                    <a:pt x="3678" y="1"/>
                    <a:pt x="4787" y="1052"/>
                    <a:pt x="4787" y="2394"/>
                  </a:cubicBezTo>
                  <a:cubicBezTo>
                    <a:pt x="4787" y="3678"/>
                    <a:pt x="3736" y="4787"/>
                    <a:pt x="2393" y="4787"/>
                  </a:cubicBezTo>
                  <a:cubicBezTo>
                    <a:pt x="1109" y="4787"/>
                    <a:pt x="0" y="3737"/>
                    <a:pt x="0" y="2394"/>
                  </a:cubicBezTo>
                  <a:cubicBezTo>
                    <a:pt x="0" y="1110"/>
                    <a:pt x="1051" y="1"/>
                    <a:pt x="23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" name="Google Shape;1034;p4"/>
            <p:cNvSpPr/>
            <p:nvPr/>
          </p:nvSpPr>
          <p:spPr>
            <a:xfrm>
              <a:off x="3605700" y="4868350"/>
              <a:ext cx="121125" cy="121150"/>
            </a:xfrm>
            <a:custGeom>
              <a:avLst/>
              <a:gdLst/>
              <a:ahLst/>
              <a:cxnLst/>
              <a:rect l="l" t="t" r="r" b="b"/>
              <a:pathLst>
                <a:path w="4845" h="4846" extrusionOk="0">
                  <a:moveTo>
                    <a:pt x="4787" y="2394"/>
                  </a:moveTo>
                  <a:cubicBezTo>
                    <a:pt x="4845" y="3736"/>
                    <a:pt x="3736" y="4845"/>
                    <a:pt x="2452" y="4845"/>
                  </a:cubicBezTo>
                  <a:cubicBezTo>
                    <a:pt x="1109" y="4845"/>
                    <a:pt x="59" y="3795"/>
                    <a:pt x="0" y="2452"/>
                  </a:cubicBezTo>
                  <a:cubicBezTo>
                    <a:pt x="0" y="1110"/>
                    <a:pt x="1051" y="59"/>
                    <a:pt x="2393" y="59"/>
                  </a:cubicBezTo>
                  <a:cubicBezTo>
                    <a:pt x="3736" y="1"/>
                    <a:pt x="4787" y="1110"/>
                    <a:pt x="4787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" name="Google Shape;1035;p4"/>
            <p:cNvSpPr/>
            <p:nvPr/>
          </p:nvSpPr>
          <p:spPr>
            <a:xfrm>
              <a:off x="4342625" y="699250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8"/>
                  </a:moveTo>
                  <a:cubicBezTo>
                    <a:pt x="1051" y="4728"/>
                    <a:pt x="59" y="3736"/>
                    <a:pt x="59" y="2393"/>
                  </a:cubicBezTo>
                  <a:cubicBezTo>
                    <a:pt x="0" y="1051"/>
                    <a:pt x="1051" y="0"/>
                    <a:pt x="2452" y="0"/>
                  </a:cubicBezTo>
                  <a:cubicBezTo>
                    <a:pt x="3736" y="58"/>
                    <a:pt x="4787" y="1051"/>
                    <a:pt x="4728" y="2393"/>
                  </a:cubicBezTo>
                  <a:cubicBezTo>
                    <a:pt x="4728" y="3736"/>
                    <a:pt x="3736" y="4728"/>
                    <a:pt x="2393" y="47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" name="Google Shape;1036;p4"/>
            <p:cNvSpPr/>
            <p:nvPr/>
          </p:nvSpPr>
          <p:spPr>
            <a:xfrm>
              <a:off x="5568400" y="38906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8" y="2393"/>
                  </a:moveTo>
                  <a:cubicBezTo>
                    <a:pt x="4728" y="3736"/>
                    <a:pt x="3736" y="4728"/>
                    <a:pt x="2394" y="4728"/>
                  </a:cubicBezTo>
                  <a:cubicBezTo>
                    <a:pt x="1051" y="4728"/>
                    <a:pt x="0" y="3678"/>
                    <a:pt x="0" y="2335"/>
                  </a:cubicBezTo>
                  <a:cubicBezTo>
                    <a:pt x="59" y="1051"/>
                    <a:pt x="1109" y="0"/>
                    <a:pt x="2394" y="0"/>
                  </a:cubicBezTo>
                  <a:cubicBezTo>
                    <a:pt x="3736" y="59"/>
                    <a:pt x="4728" y="1051"/>
                    <a:pt x="4728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" name="Google Shape;1037;p4"/>
            <p:cNvSpPr/>
            <p:nvPr/>
          </p:nvSpPr>
          <p:spPr>
            <a:xfrm>
              <a:off x="2134750" y="41343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9" y="2393"/>
                  </a:moveTo>
                  <a:cubicBezTo>
                    <a:pt x="4670" y="3678"/>
                    <a:pt x="3678" y="4728"/>
                    <a:pt x="2336" y="4670"/>
                  </a:cubicBezTo>
                  <a:cubicBezTo>
                    <a:pt x="993" y="4670"/>
                    <a:pt x="1" y="3619"/>
                    <a:pt x="1" y="2277"/>
                  </a:cubicBezTo>
                  <a:cubicBezTo>
                    <a:pt x="59" y="992"/>
                    <a:pt x="1051" y="0"/>
                    <a:pt x="2394" y="0"/>
                  </a:cubicBezTo>
                  <a:cubicBezTo>
                    <a:pt x="3736" y="0"/>
                    <a:pt x="4729" y="1051"/>
                    <a:pt x="4670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" name="Google Shape;1038;p4"/>
            <p:cNvSpPr/>
            <p:nvPr/>
          </p:nvSpPr>
          <p:spPr>
            <a:xfrm>
              <a:off x="2381375" y="43809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5" y="4729"/>
                  </a:moveTo>
                  <a:cubicBezTo>
                    <a:pt x="993" y="4670"/>
                    <a:pt x="0" y="3678"/>
                    <a:pt x="0" y="2336"/>
                  </a:cubicBezTo>
                  <a:cubicBezTo>
                    <a:pt x="0" y="993"/>
                    <a:pt x="1109" y="1"/>
                    <a:pt x="2452" y="1"/>
                  </a:cubicBezTo>
                  <a:cubicBezTo>
                    <a:pt x="3736" y="59"/>
                    <a:pt x="4728" y="1110"/>
                    <a:pt x="4728" y="2394"/>
                  </a:cubicBezTo>
                  <a:cubicBezTo>
                    <a:pt x="4670" y="3736"/>
                    <a:pt x="3619" y="4729"/>
                    <a:pt x="2335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" name="Google Shape;1039;p4"/>
            <p:cNvSpPr/>
            <p:nvPr/>
          </p:nvSpPr>
          <p:spPr>
            <a:xfrm>
              <a:off x="4097450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2336" y="0"/>
                  </a:moveTo>
                  <a:cubicBezTo>
                    <a:pt x="3620" y="0"/>
                    <a:pt x="4671" y="993"/>
                    <a:pt x="4671" y="2277"/>
                  </a:cubicBezTo>
                  <a:cubicBezTo>
                    <a:pt x="4671" y="3619"/>
                    <a:pt x="3678" y="4612"/>
                    <a:pt x="2336" y="4670"/>
                  </a:cubicBezTo>
                  <a:cubicBezTo>
                    <a:pt x="1052" y="4670"/>
                    <a:pt x="1" y="3619"/>
                    <a:pt x="1" y="2335"/>
                  </a:cubicBezTo>
                  <a:cubicBezTo>
                    <a:pt x="1" y="993"/>
                    <a:pt x="993" y="0"/>
                    <a:pt x="233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" name="Google Shape;1040;p4"/>
            <p:cNvSpPr/>
            <p:nvPr/>
          </p:nvSpPr>
          <p:spPr>
            <a:xfrm>
              <a:off x="5815025" y="2171625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9"/>
                  </a:moveTo>
                  <a:cubicBezTo>
                    <a:pt x="1051" y="4729"/>
                    <a:pt x="0" y="3678"/>
                    <a:pt x="0" y="2336"/>
                  </a:cubicBezTo>
                  <a:cubicBezTo>
                    <a:pt x="58" y="1052"/>
                    <a:pt x="1051" y="1"/>
                    <a:pt x="2393" y="1"/>
                  </a:cubicBezTo>
                  <a:cubicBezTo>
                    <a:pt x="3736" y="1"/>
                    <a:pt x="4786" y="1052"/>
                    <a:pt x="4728" y="2394"/>
                  </a:cubicBezTo>
                  <a:cubicBezTo>
                    <a:pt x="4728" y="3737"/>
                    <a:pt x="3677" y="4729"/>
                    <a:pt x="239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" name="Google Shape;1041;p4"/>
            <p:cNvSpPr/>
            <p:nvPr/>
          </p:nvSpPr>
          <p:spPr>
            <a:xfrm>
              <a:off x="5816475" y="33988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0"/>
                  </a:moveTo>
                  <a:cubicBezTo>
                    <a:pt x="3619" y="0"/>
                    <a:pt x="4670" y="993"/>
                    <a:pt x="4670" y="2335"/>
                  </a:cubicBezTo>
                  <a:cubicBezTo>
                    <a:pt x="4670" y="3619"/>
                    <a:pt x="3619" y="4670"/>
                    <a:pt x="2335" y="4670"/>
                  </a:cubicBezTo>
                  <a:cubicBezTo>
                    <a:pt x="993" y="4670"/>
                    <a:pt x="0" y="3619"/>
                    <a:pt x="0" y="2335"/>
                  </a:cubicBezTo>
                  <a:cubicBezTo>
                    <a:pt x="0" y="993"/>
                    <a:pt x="993" y="0"/>
                    <a:pt x="23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" name="Google Shape;1042;p4"/>
            <p:cNvSpPr/>
            <p:nvPr/>
          </p:nvSpPr>
          <p:spPr>
            <a:xfrm>
              <a:off x="1644450" y="2907100"/>
              <a:ext cx="118225" cy="119675"/>
            </a:xfrm>
            <a:custGeom>
              <a:avLst/>
              <a:gdLst/>
              <a:ahLst/>
              <a:cxnLst/>
              <a:rect l="l" t="t" r="r" b="b"/>
              <a:pathLst>
                <a:path w="4729" h="4787" extrusionOk="0">
                  <a:moveTo>
                    <a:pt x="2335" y="59"/>
                  </a:moveTo>
                  <a:cubicBezTo>
                    <a:pt x="3678" y="1"/>
                    <a:pt x="4728" y="1051"/>
                    <a:pt x="4728" y="2394"/>
                  </a:cubicBezTo>
                  <a:cubicBezTo>
                    <a:pt x="4728" y="3736"/>
                    <a:pt x="3736" y="4729"/>
                    <a:pt x="2452" y="4787"/>
                  </a:cubicBezTo>
                  <a:cubicBezTo>
                    <a:pt x="1109" y="4787"/>
                    <a:pt x="0" y="3736"/>
                    <a:pt x="0" y="2394"/>
                  </a:cubicBezTo>
                  <a:cubicBezTo>
                    <a:pt x="0" y="1110"/>
                    <a:pt x="1051" y="59"/>
                    <a:pt x="233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" name="Google Shape;1043;p4"/>
            <p:cNvSpPr/>
            <p:nvPr/>
          </p:nvSpPr>
          <p:spPr>
            <a:xfrm>
              <a:off x="2627975" y="9458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6" y="1"/>
                  </a:moveTo>
                  <a:cubicBezTo>
                    <a:pt x="3678" y="1"/>
                    <a:pt x="4729" y="1051"/>
                    <a:pt x="4729" y="2336"/>
                  </a:cubicBezTo>
                  <a:cubicBezTo>
                    <a:pt x="4729" y="3678"/>
                    <a:pt x="3678" y="4729"/>
                    <a:pt x="2336" y="4729"/>
                  </a:cubicBezTo>
                  <a:cubicBezTo>
                    <a:pt x="993" y="4729"/>
                    <a:pt x="1" y="3678"/>
                    <a:pt x="1" y="2394"/>
                  </a:cubicBezTo>
                  <a:cubicBezTo>
                    <a:pt x="1" y="1051"/>
                    <a:pt x="1052" y="59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" name="Google Shape;1044;p4"/>
            <p:cNvSpPr/>
            <p:nvPr/>
          </p:nvSpPr>
          <p:spPr>
            <a:xfrm>
              <a:off x="1645900" y="2419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1"/>
                  </a:moveTo>
                  <a:cubicBezTo>
                    <a:pt x="3678" y="1"/>
                    <a:pt x="4670" y="993"/>
                    <a:pt x="4670" y="2336"/>
                  </a:cubicBezTo>
                  <a:cubicBezTo>
                    <a:pt x="4670" y="3620"/>
                    <a:pt x="3620" y="4670"/>
                    <a:pt x="2335" y="4670"/>
                  </a:cubicBezTo>
                  <a:cubicBezTo>
                    <a:pt x="993" y="4670"/>
                    <a:pt x="1" y="3620"/>
                    <a:pt x="1" y="2336"/>
                  </a:cubicBezTo>
                  <a:cubicBezTo>
                    <a:pt x="1" y="993"/>
                    <a:pt x="1051" y="1"/>
                    <a:pt x="23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" name="Google Shape;1045;p4"/>
            <p:cNvSpPr/>
            <p:nvPr/>
          </p:nvSpPr>
          <p:spPr>
            <a:xfrm>
              <a:off x="3118300" y="700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277" y="4612"/>
                  </a:moveTo>
                  <a:cubicBezTo>
                    <a:pt x="993" y="4612"/>
                    <a:pt x="0" y="3561"/>
                    <a:pt x="0" y="2219"/>
                  </a:cubicBezTo>
                  <a:cubicBezTo>
                    <a:pt x="59" y="993"/>
                    <a:pt x="1109" y="0"/>
                    <a:pt x="2394" y="0"/>
                  </a:cubicBezTo>
                  <a:cubicBezTo>
                    <a:pt x="3678" y="0"/>
                    <a:pt x="4670" y="1109"/>
                    <a:pt x="4670" y="2394"/>
                  </a:cubicBezTo>
                  <a:cubicBezTo>
                    <a:pt x="4612" y="3678"/>
                    <a:pt x="3561" y="4670"/>
                    <a:pt x="2277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" name="Google Shape;1046;p4"/>
            <p:cNvSpPr/>
            <p:nvPr/>
          </p:nvSpPr>
          <p:spPr>
            <a:xfrm>
              <a:off x="1645900" y="31551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4670" y="2335"/>
                  </a:moveTo>
                  <a:cubicBezTo>
                    <a:pt x="4670" y="3678"/>
                    <a:pt x="3620" y="4670"/>
                    <a:pt x="2277" y="4670"/>
                  </a:cubicBezTo>
                  <a:cubicBezTo>
                    <a:pt x="1051" y="4612"/>
                    <a:pt x="1" y="3620"/>
                    <a:pt x="1" y="2335"/>
                  </a:cubicBezTo>
                  <a:cubicBezTo>
                    <a:pt x="1" y="1051"/>
                    <a:pt x="1051" y="1"/>
                    <a:pt x="2394" y="59"/>
                  </a:cubicBezTo>
                  <a:cubicBezTo>
                    <a:pt x="3620" y="59"/>
                    <a:pt x="4670" y="1110"/>
                    <a:pt x="4670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" name="Google Shape;1047;p4"/>
            <p:cNvSpPr/>
            <p:nvPr/>
          </p:nvSpPr>
          <p:spPr>
            <a:xfrm>
              <a:off x="1892525" y="1682775"/>
              <a:ext cx="116750" cy="116775"/>
            </a:xfrm>
            <a:custGeom>
              <a:avLst/>
              <a:gdLst/>
              <a:ahLst/>
              <a:cxnLst/>
              <a:rect l="l" t="t" r="r" b="b"/>
              <a:pathLst>
                <a:path w="4670" h="4671" extrusionOk="0">
                  <a:moveTo>
                    <a:pt x="4670" y="2336"/>
                  </a:moveTo>
                  <a:cubicBezTo>
                    <a:pt x="4670" y="3620"/>
                    <a:pt x="3619" y="4670"/>
                    <a:pt x="2277" y="4670"/>
                  </a:cubicBezTo>
                  <a:cubicBezTo>
                    <a:pt x="1051" y="4670"/>
                    <a:pt x="0" y="3620"/>
                    <a:pt x="0" y="2394"/>
                  </a:cubicBezTo>
                  <a:cubicBezTo>
                    <a:pt x="0" y="1051"/>
                    <a:pt x="1051" y="1"/>
                    <a:pt x="2335" y="59"/>
                  </a:cubicBezTo>
                  <a:cubicBezTo>
                    <a:pt x="3619" y="59"/>
                    <a:pt x="4611" y="1051"/>
                    <a:pt x="4670" y="23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" name="Google Shape;1048;p4"/>
            <p:cNvSpPr/>
            <p:nvPr/>
          </p:nvSpPr>
          <p:spPr>
            <a:xfrm>
              <a:off x="4832925" y="4629025"/>
              <a:ext cx="116775" cy="115325"/>
            </a:xfrm>
            <a:custGeom>
              <a:avLst/>
              <a:gdLst/>
              <a:ahLst/>
              <a:cxnLst/>
              <a:rect l="l" t="t" r="r" b="b"/>
              <a:pathLst>
                <a:path w="4671" h="4613" extrusionOk="0">
                  <a:moveTo>
                    <a:pt x="2336" y="1"/>
                  </a:moveTo>
                  <a:cubicBezTo>
                    <a:pt x="3678" y="1"/>
                    <a:pt x="4670" y="1051"/>
                    <a:pt x="4670" y="2336"/>
                  </a:cubicBezTo>
                  <a:cubicBezTo>
                    <a:pt x="4670" y="3620"/>
                    <a:pt x="3620" y="4612"/>
                    <a:pt x="2336" y="4612"/>
                  </a:cubicBezTo>
                  <a:cubicBezTo>
                    <a:pt x="1051" y="4612"/>
                    <a:pt x="1" y="3561"/>
                    <a:pt x="59" y="2277"/>
                  </a:cubicBezTo>
                  <a:cubicBezTo>
                    <a:pt x="59" y="993"/>
                    <a:pt x="1110" y="1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" name="Google Shape;1049;p4"/>
            <p:cNvSpPr/>
            <p:nvPr/>
          </p:nvSpPr>
          <p:spPr>
            <a:xfrm>
              <a:off x="3360525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4671" y="2335"/>
                  </a:moveTo>
                  <a:cubicBezTo>
                    <a:pt x="4671" y="3619"/>
                    <a:pt x="3620" y="4670"/>
                    <a:pt x="2277" y="4612"/>
                  </a:cubicBezTo>
                  <a:cubicBezTo>
                    <a:pt x="1052" y="4612"/>
                    <a:pt x="1" y="3561"/>
                    <a:pt x="1" y="2335"/>
                  </a:cubicBezTo>
                  <a:cubicBezTo>
                    <a:pt x="1" y="993"/>
                    <a:pt x="1052" y="0"/>
                    <a:pt x="2394" y="0"/>
                  </a:cubicBezTo>
                  <a:cubicBezTo>
                    <a:pt x="3678" y="0"/>
                    <a:pt x="4671" y="1051"/>
                    <a:pt x="4671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" name="Google Shape;1050;p4"/>
            <p:cNvSpPr/>
            <p:nvPr/>
          </p:nvSpPr>
          <p:spPr>
            <a:xfrm>
              <a:off x="1889600" y="3890650"/>
              <a:ext cx="113850" cy="112375"/>
            </a:xfrm>
            <a:custGeom>
              <a:avLst/>
              <a:gdLst/>
              <a:ahLst/>
              <a:cxnLst/>
              <a:rect l="l" t="t" r="r" b="b"/>
              <a:pathLst>
                <a:path w="4554" h="4495" extrusionOk="0">
                  <a:moveTo>
                    <a:pt x="4553" y="2277"/>
                  </a:moveTo>
                  <a:cubicBezTo>
                    <a:pt x="4495" y="3503"/>
                    <a:pt x="3503" y="4495"/>
                    <a:pt x="2277" y="4495"/>
                  </a:cubicBezTo>
                  <a:cubicBezTo>
                    <a:pt x="993" y="4436"/>
                    <a:pt x="0" y="3386"/>
                    <a:pt x="59" y="2160"/>
                  </a:cubicBezTo>
                  <a:cubicBezTo>
                    <a:pt x="117" y="934"/>
                    <a:pt x="1109" y="0"/>
                    <a:pt x="2277" y="0"/>
                  </a:cubicBezTo>
                  <a:cubicBezTo>
                    <a:pt x="3561" y="0"/>
                    <a:pt x="4553" y="993"/>
                    <a:pt x="4553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" name="Google Shape;1051;p4"/>
            <p:cNvSpPr/>
            <p:nvPr/>
          </p:nvSpPr>
          <p:spPr>
            <a:xfrm>
              <a:off x="4345525" y="4872725"/>
              <a:ext cx="112400" cy="112400"/>
            </a:xfrm>
            <a:custGeom>
              <a:avLst/>
              <a:gdLst/>
              <a:ahLst/>
              <a:cxnLst/>
              <a:rect l="l" t="t" r="r" b="b"/>
              <a:pathLst>
                <a:path w="4496" h="4496" extrusionOk="0">
                  <a:moveTo>
                    <a:pt x="2277" y="4495"/>
                  </a:moveTo>
                  <a:cubicBezTo>
                    <a:pt x="993" y="4495"/>
                    <a:pt x="1" y="3444"/>
                    <a:pt x="1" y="2219"/>
                  </a:cubicBezTo>
                  <a:cubicBezTo>
                    <a:pt x="59" y="993"/>
                    <a:pt x="1052" y="1"/>
                    <a:pt x="2336" y="1"/>
                  </a:cubicBezTo>
                  <a:cubicBezTo>
                    <a:pt x="3503" y="59"/>
                    <a:pt x="4495" y="1051"/>
                    <a:pt x="4495" y="2219"/>
                  </a:cubicBezTo>
                  <a:cubicBezTo>
                    <a:pt x="4495" y="3503"/>
                    <a:pt x="3503" y="4495"/>
                    <a:pt x="2277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" name="Google Shape;1052;p4"/>
            <p:cNvSpPr/>
            <p:nvPr/>
          </p:nvSpPr>
          <p:spPr>
            <a:xfrm>
              <a:off x="2626525" y="4626125"/>
              <a:ext cx="112400" cy="112375"/>
            </a:xfrm>
            <a:custGeom>
              <a:avLst/>
              <a:gdLst/>
              <a:ahLst/>
              <a:cxnLst/>
              <a:rect l="l" t="t" r="r" b="b"/>
              <a:pathLst>
                <a:path w="4496" h="4495" extrusionOk="0">
                  <a:moveTo>
                    <a:pt x="2277" y="0"/>
                  </a:moveTo>
                  <a:cubicBezTo>
                    <a:pt x="3503" y="0"/>
                    <a:pt x="4495" y="1051"/>
                    <a:pt x="4495" y="2276"/>
                  </a:cubicBezTo>
                  <a:cubicBezTo>
                    <a:pt x="4495" y="3502"/>
                    <a:pt x="3444" y="4495"/>
                    <a:pt x="2219" y="4495"/>
                  </a:cubicBezTo>
                  <a:cubicBezTo>
                    <a:pt x="993" y="4495"/>
                    <a:pt x="59" y="3502"/>
                    <a:pt x="1" y="2276"/>
                  </a:cubicBezTo>
                  <a:cubicBezTo>
                    <a:pt x="1" y="1051"/>
                    <a:pt x="1051" y="0"/>
                    <a:pt x="227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" name="Google Shape;1053;p4"/>
            <p:cNvSpPr/>
            <p:nvPr/>
          </p:nvSpPr>
          <p:spPr>
            <a:xfrm>
              <a:off x="5819400" y="1933775"/>
              <a:ext cx="110925" cy="109475"/>
            </a:xfrm>
            <a:custGeom>
              <a:avLst/>
              <a:gdLst/>
              <a:ahLst/>
              <a:cxnLst/>
              <a:rect l="l" t="t" r="r" b="b"/>
              <a:pathLst>
                <a:path w="4437" h="4379" extrusionOk="0">
                  <a:moveTo>
                    <a:pt x="4436" y="2160"/>
                  </a:moveTo>
                  <a:cubicBezTo>
                    <a:pt x="4436" y="3386"/>
                    <a:pt x="3502" y="4378"/>
                    <a:pt x="2277" y="4378"/>
                  </a:cubicBezTo>
                  <a:cubicBezTo>
                    <a:pt x="992" y="4378"/>
                    <a:pt x="0" y="3444"/>
                    <a:pt x="0" y="2160"/>
                  </a:cubicBezTo>
                  <a:cubicBezTo>
                    <a:pt x="0" y="934"/>
                    <a:pt x="992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" name="Google Shape;1054;p4"/>
            <p:cNvSpPr/>
            <p:nvPr/>
          </p:nvSpPr>
          <p:spPr>
            <a:xfrm>
              <a:off x="5329075" y="1196850"/>
              <a:ext cx="110925" cy="110925"/>
            </a:xfrm>
            <a:custGeom>
              <a:avLst/>
              <a:gdLst/>
              <a:ahLst/>
              <a:cxnLst/>
              <a:rect l="l" t="t" r="r" b="b"/>
              <a:pathLst>
                <a:path w="4437" h="4437" extrusionOk="0">
                  <a:moveTo>
                    <a:pt x="4437" y="2218"/>
                  </a:moveTo>
                  <a:cubicBezTo>
                    <a:pt x="4437" y="3444"/>
                    <a:pt x="3503" y="4378"/>
                    <a:pt x="2277" y="4437"/>
                  </a:cubicBezTo>
                  <a:cubicBezTo>
                    <a:pt x="993" y="4437"/>
                    <a:pt x="1" y="3444"/>
                    <a:pt x="59" y="2160"/>
                  </a:cubicBezTo>
                  <a:cubicBezTo>
                    <a:pt x="59" y="934"/>
                    <a:pt x="1051" y="0"/>
                    <a:pt x="2277" y="0"/>
                  </a:cubicBezTo>
                  <a:cubicBezTo>
                    <a:pt x="3503" y="0"/>
                    <a:pt x="4437" y="993"/>
                    <a:pt x="4437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" name="Google Shape;1055;p4"/>
            <p:cNvSpPr/>
            <p:nvPr/>
          </p:nvSpPr>
          <p:spPr>
            <a:xfrm>
              <a:off x="4593600" y="703625"/>
              <a:ext cx="110950" cy="109450"/>
            </a:xfrm>
            <a:custGeom>
              <a:avLst/>
              <a:gdLst/>
              <a:ahLst/>
              <a:cxnLst/>
              <a:rect l="l" t="t" r="r" b="b"/>
              <a:pathLst>
                <a:path w="4438" h="4378" extrusionOk="0">
                  <a:moveTo>
                    <a:pt x="4379" y="2218"/>
                  </a:moveTo>
                  <a:cubicBezTo>
                    <a:pt x="4379" y="3444"/>
                    <a:pt x="3445" y="4378"/>
                    <a:pt x="2219" y="4378"/>
                  </a:cubicBezTo>
                  <a:cubicBezTo>
                    <a:pt x="935" y="4378"/>
                    <a:pt x="1" y="3444"/>
                    <a:pt x="1" y="2160"/>
                  </a:cubicBezTo>
                  <a:cubicBezTo>
                    <a:pt x="59" y="934"/>
                    <a:pt x="993" y="0"/>
                    <a:pt x="2219" y="0"/>
                  </a:cubicBezTo>
                  <a:cubicBezTo>
                    <a:pt x="3445" y="0"/>
                    <a:pt x="4437" y="992"/>
                    <a:pt x="4379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" name="Google Shape;1056;p4"/>
            <p:cNvSpPr/>
            <p:nvPr/>
          </p:nvSpPr>
          <p:spPr>
            <a:xfrm>
              <a:off x="1648825" y="2174550"/>
              <a:ext cx="110925" cy="112400"/>
            </a:xfrm>
            <a:custGeom>
              <a:avLst/>
              <a:gdLst/>
              <a:ahLst/>
              <a:cxnLst/>
              <a:rect l="l" t="t" r="r" b="b"/>
              <a:pathLst>
                <a:path w="4437" h="4496" extrusionOk="0">
                  <a:moveTo>
                    <a:pt x="4436" y="2277"/>
                  </a:moveTo>
                  <a:cubicBezTo>
                    <a:pt x="4436" y="3503"/>
                    <a:pt x="3503" y="4437"/>
                    <a:pt x="2277" y="4495"/>
                  </a:cubicBezTo>
                  <a:cubicBezTo>
                    <a:pt x="993" y="4495"/>
                    <a:pt x="0" y="3503"/>
                    <a:pt x="0" y="2277"/>
                  </a:cubicBezTo>
                  <a:cubicBezTo>
                    <a:pt x="0" y="993"/>
                    <a:pt x="993" y="1"/>
                    <a:pt x="2218" y="59"/>
                  </a:cubicBezTo>
                  <a:cubicBezTo>
                    <a:pt x="3444" y="59"/>
                    <a:pt x="4436" y="993"/>
                    <a:pt x="4436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" name="Google Shape;1057;p4"/>
            <p:cNvSpPr/>
            <p:nvPr/>
          </p:nvSpPr>
          <p:spPr>
            <a:xfrm>
              <a:off x="3121225" y="4875650"/>
              <a:ext cx="109450" cy="108000"/>
            </a:xfrm>
            <a:custGeom>
              <a:avLst/>
              <a:gdLst/>
              <a:ahLst/>
              <a:cxnLst/>
              <a:rect l="l" t="t" r="r" b="b"/>
              <a:pathLst>
                <a:path w="4378" h="4320" extrusionOk="0">
                  <a:moveTo>
                    <a:pt x="4378" y="2160"/>
                  </a:moveTo>
                  <a:cubicBezTo>
                    <a:pt x="4378" y="3386"/>
                    <a:pt x="3386" y="4320"/>
                    <a:pt x="2160" y="4320"/>
                  </a:cubicBezTo>
                  <a:cubicBezTo>
                    <a:pt x="934" y="4320"/>
                    <a:pt x="0" y="3327"/>
                    <a:pt x="59" y="2102"/>
                  </a:cubicBezTo>
                  <a:cubicBezTo>
                    <a:pt x="59" y="876"/>
                    <a:pt x="1051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" name="Google Shape;1058;p4"/>
            <p:cNvSpPr/>
            <p:nvPr/>
          </p:nvSpPr>
          <p:spPr>
            <a:xfrm>
              <a:off x="1648825" y="3401800"/>
              <a:ext cx="110925" cy="109450"/>
            </a:xfrm>
            <a:custGeom>
              <a:avLst/>
              <a:gdLst/>
              <a:ahLst/>
              <a:cxnLst/>
              <a:rect l="l" t="t" r="r" b="b"/>
              <a:pathLst>
                <a:path w="4437" h="4378" extrusionOk="0">
                  <a:moveTo>
                    <a:pt x="59" y="2160"/>
                  </a:moveTo>
                  <a:cubicBezTo>
                    <a:pt x="59" y="934"/>
                    <a:pt x="993" y="0"/>
                    <a:pt x="2277" y="59"/>
                  </a:cubicBezTo>
                  <a:cubicBezTo>
                    <a:pt x="3444" y="59"/>
                    <a:pt x="4436" y="1051"/>
                    <a:pt x="4378" y="2277"/>
                  </a:cubicBezTo>
                  <a:cubicBezTo>
                    <a:pt x="4378" y="3444"/>
                    <a:pt x="3386" y="4378"/>
                    <a:pt x="2218" y="4378"/>
                  </a:cubicBezTo>
                  <a:cubicBezTo>
                    <a:pt x="993" y="4378"/>
                    <a:pt x="0" y="3444"/>
                    <a:pt x="59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" name="Google Shape;1059;p4"/>
            <p:cNvSpPr/>
            <p:nvPr/>
          </p:nvSpPr>
          <p:spPr>
            <a:xfrm>
              <a:off x="5574225" y="1440550"/>
              <a:ext cx="108025" cy="108000"/>
            </a:xfrm>
            <a:custGeom>
              <a:avLst/>
              <a:gdLst/>
              <a:ahLst/>
              <a:cxnLst/>
              <a:rect l="l" t="t" r="r" b="b"/>
              <a:pathLst>
                <a:path w="4321" h="4320" extrusionOk="0">
                  <a:moveTo>
                    <a:pt x="2161" y="4320"/>
                  </a:moveTo>
                  <a:cubicBezTo>
                    <a:pt x="993" y="4320"/>
                    <a:pt x="1" y="3386"/>
                    <a:pt x="1" y="2218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328" y="0"/>
                    <a:pt x="4320" y="934"/>
                    <a:pt x="4320" y="2160"/>
                  </a:cubicBezTo>
                  <a:cubicBezTo>
                    <a:pt x="4320" y="3327"/>
                    <a:pt x="3386" y="4320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" name="Google Shape;1060;p4"/>
            <p:cNvSpPr/>
            <p:nvPr/>
          </p:nvSpPr>
          <p:spPr>
            <a:xfrm>
              <a:off x="5820850" y="3649875"/>
              <a:ext cx="108000" cy="108000"/>
            </a:xfrm>
            <a:custGeom>
              <a:avLst/>
              <a:gdLst/>
              <a:ahLst/>
              <a:cxnLst/>
              <a:rect l="l" t="t" r="r" b="b"/>
              <a:pathLst>
                <a:path w="4320" h="4320" extrusionOk="0">
                  <a:moveTo>
                    <a:pt x="2160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1" y="992"/>
                    <a:pt x="993" y="0"/>
                    <a:pt x="2160" y="0"/>
                  </a:cubicBezTo>
                  <a:cubicBezTo>
                    <a:pt x="3328" y="0"/>
                    <a:pt x="4320" y="992"/>
                    <a:pt x="4320" y="2160"/>
                  </a:cubicBezTo>
                  <a:cubicBezTo>
                    <a:pt x="4320" y="3327"/>
                    <a:pt x="3328" y="4320"/>
                    <a:pt x="2160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" name="Google Shape;1061;p4"/>
            <p:cNvSpPr/>
            <p:nvPr/>
          </p:nvSpPr>
          <p:spPr>
            <a:xfrm>
              <a:off x="5083925" y="950225"/>
              <a:ext cx="109475" cy="109475"/>
            </a:xfrm>
            <a:custGeom>
              <a:avLst/>
              <a:gdLst/>
              <a:ahLst/>
              <a:cxnLst/>
              <a:rect l="l" t="t" r="r" b="b"/>
              <a:pathLst>
                <a:path w="4379" h="4379" extrusionOk="0">
                  <a:moveTo>
                    <a:pt x="4320" y="2161"/>
                  </a:moveTo>
                  <a:cubicBezTo>
                    <a:pt x="4378" y="3328"/>
                    <a:pt x="3386" y="4320"/>
                    <a:pt x="2219" y="4379"/>
                  </a:cubicBezTo>
                  <a:cubicBezTo>
                    <a:pt x="1051" y="4379"/>
                    <a:pt x="59" y="3445"/>
                    <a:pt x="0" y="2219"/>
                  </a:cubicBezTo>
                  <a:cubicBezTo>
                    <a:pt x="0" y="1051"/>
                    <a:pt x="993" y="59"/>
                    <a:pt x="2160" y="59"/>
                  </a:cubicBezTo>
                  <a:cubicBezTo>
                    <a:pt x="3328" y="1"/>
                    <a:pt x="4320" y="993"/>
                    <a:pt x="4320" y="21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" name="Google Shape;1062;p4"/>
            <p:cNvSpPr/>
            <p:nvPr/>
          </p:nvSpPr>
          <p:spPr>
            <a:xfrm>
              <a:off x="2876050" y="703625"/>
              <a:ext cx="108025" cy="109450"/>
            </a:xfrm>
            <a:custGeom>
              <a:avLst/>
              <a:gdLst/>
              <a:ahLst/>
              <a:cxnLst/>
              <a:rect l="l" t="t" r="r" b="b"/>
              <a:pathLst>
                <a:path w="4321" h="4378" extrusionOk="0">
                  <a:moveTo>
                    <a:pt x="2161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59" y="992"/>
                    <a:pt x="1052" y="0"/>
                    <a:pt x="2219" y="59"/>
                  </a:cubicBezTo>
                  <a:cubicBezTo>
                    <a:pt x="3328" y="59"/>
                    <a:pt x="4320" y="1051"/>
                    <a:pt x="4320" y="2218"/>
                  </a:cubicBezTo>
                  <a:cubicBezTo>
                    <a:pt x="4320" y="3386"/>
                    <a:pt x="3328" y="4378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" name="Google Shape;1063;p4"/>
            <p:cNvSpPr/>
            <p:nvPr/>
          </p:nvSpPr>
          <p:spPr>
            <a:xfrm>
              <a:off x="5329075" y="4386800"/>
              <a:ext cx="105100" cy="106550"/>
            </a:xfrm>
            <a:custGeom>
              <a:avLst/>
              <a:gdLst/>
              <a:ahLst/>
              <a:cxnLst/>
              <a:rect l="l" t="t" r="r" b="b"/>
              <a:pathLst>
                <a:path w="4204" h="4262" extrusionOk="0">
                  <a:moveTo>
                    <a:pt x="4203" y="2102"/>
                  </a:moveTo>
                  <a:cubicBezTo>
                    <a:pt x="4203" y="3269"/>
                    <a:pt x="3211" y="4203"/>
                    <a:pt x="2102" y="4261"/>
                  </a:cubicBezTo>
                  <a:cubicBezTo>
                    <a:pt x="935" y="4261"/>
                    <a:pt x="1" y="3269"/>
                    <a:pt x="1" y="2102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211" y="0"/>
                    <a:pt x="4203" y="993"/>
                    <a:pt x="4203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" name="Google Shape;1064;p4"/>
            <p:cNvSpPr/>
            <p:nvPr/>
          </p:nvSpPr>
          <p:spPr>
            <a:xfrm>
              <a:off x="2140600" y="1195400"/>
              <a:ext cx="105075" cy="105075"/>
            </a:xfrm>
            <a:custGeom>
              <a:avLst/>
              <a:gdLst/>
              <a:ahLst/>
              <a:cxnLst/>
              <a:rect l="l" t="t" r="r" b="b"/>
              <a:pathLst>
                <a:path w="4203" h="4203" extrusionOk="0">
                  <a:moveTo>
                    <a:pt x="2102" y="0"/>
                  </a:moveTo>
                  <a:cubicBezTo>
                    <a:pt x="3211" y="0"/>
                    <a:pt x="4203" y="934"/>
                    <a:pt x="4203" y="2101"/>
                  </a:cubicBezTo>
                  <a:cubicBezTo>
                    <a:pt x="4203" y="3269"/>
                    <a:pt x="3269" y="4203"/>
                    <a:pt x="2102" y="4203"/>
                  </a:cubicBezTo>
                  <a:cubicBezTo>
                    <a:pt x="992" y="4203"/>
                    <a:pt x="59" y="3269"/>
                    <a:pt x="0" y="2160"/>
                  </a:cubicBezTo>
                  <a:cubicBezTo>
                    <a:pt x="0" y="992"/>
                    <a:pt x="934" y="58"/>
                    <a:pt x="210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" name="Google Shape;1065;p4"/>
            <p:cNvSpPr/>
            <p:nvPr/>
          </p:nvSpPr>
          <p:spPr>
            <a:xfrm>
              <a:off x="2388675" y="954600"/>
              <a:ext cx="102175" cy="102175"/>
            </a:xfrm>
            <a:custGeom>
              <a:avLst/>
              <a:gdLst/>
              <a:ahLst/>
              <a:cxnLst/>
              <a:rect l="l" t="t" r="r" b="b"/>
              <a:pathLst>
                <a:path w="4087" h="4087" extrusionOk="0">
                  <a:moveTo>
                    <a:pt x="4086" y="2044"/>
                  </a:moveTo>
                  <a:cubicBezTo>
                    <a:pt x="4086" y="3211"/>
                    <a:pt x="3211" y="4087"/>
                    <a:pt x="2043" y="4087"/>
                  </a:cubicBezTo>
                  <a:cubicBezTo>
                    <a:pt x="876" y="4028"/>
                    <a:pt x="0" y="3153"/>
                    <a:pt x="0" y="1986"/>
                  </a:cubicBezTo>
                  <a:cubicBezTo>
                    <a:pt x="59" y="876"/>
                    <a:pt x="934" y="1"/>
                    <a:pt x="2043" y="1"/>
                  </a:cubicBezTo>
                  <a:cubicBezTo>
                    <a:pt x="3211" y="1"/>
                    <a:pt x="4086" y="876"/>
                    <a:pt x="4086" y="20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" name="Google Shape;1066;p4"/>
            <p:cNvSpPr/>
            <p:nvPr/>
          </p:nvSpPr>
          <p:spPr>
            <a:xfrm>
              <a:off x="5577150" y="4141650"/>
              <a:ext cx="102175" cy="102150"/>
            </a:xfrm>
            <a:custGeom>
              <a:avLst/>
              <a:gdLst/>
              <a:ahLst/>
              <a:cxnLst/>
              <a:rect l="l" t="t" r="r" b="b"/>
              <a:pathLst>
                <a:path w="4087" h="4086" extrusionOk="0">
                  <a:moveTo>
                    <a:pt x="4087" y="2043"/>
                  </a:moveTo>
                  <a:cubicBezTo>
                    <a:pt x="4087" y="3210"/>
                    <a:pt x="3153" y="4086"/>
                    <a:pt x="2044" y="4086"/>
                  </a:cubicBezTo>
                  <a:cubicBezTo>
                    <a:pt x="876" y="4086"/>
                    <a:pt x="1" y="3210"/>
                    <a:pt x="1" y="2043"/>
                  </a:cubicBezTo>
                  <a:cubicBezTo>
                    <a:pt x="1" y="876"/>
                    <a:pt x="876" y="0"/>
                    <a:pt x="2044" y="0"/>
                  </a:cubicBezTo>
                  <a:cubicBezTo>
                    <a:pt x="3211" y="0"/>
                    <a:pt x="4087" y="934"/>
                    <a:pt x="4087" y="204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" name="Google Shape;1067;p4"/>
            <p:cNvSpPr/>
            <p:nvPr/>
          </p:nvSpPr>
          <p:spPr>
            <a:xfrm>
              <a:off x="4593600" y="4877100"/>
              <a:ext cx="103650" cy="103650"/>
            </a:xfrm>
            <a:custGeom>
              <a:avLst/>
              <a:gdLst/>
              <a:ahLst/>
              <a:cxnLst/>
              <a:rect l="l" t="t" r="r" b="b"/>
              <a:pathLst>
                <a:path w="4146" h="4146" extrusionOk="0">
                  <a:moveTo>
                    <a:pt x="4087" y="2102"/>
                  </a:moveTo>
                  <a:cubicBezTo>
                    <a:pt x="4087" y="3269"/>
                    <a:pt x="3211" y="4145"/>
                    <a:pt x="2044" y="4145"/>
                  </a:cubicBezTo>
                  <a:cubicBezTo>
                    <a:pt x="877" y="4145"/>
                    <a:pt x="1" y="3211"/>
                    <a:pt x="1" y="2044"/>
                  </a:cubicBezTo>
                  <a:cubicBezTo>
                    <a:pt x="1" y="935"/>
                    <a:pt x="935" y="1"/>
                    <a:pt x="2102" y="59"/>
                  </a:cubicBezTo>
                  <a:cubicBezTo>
                    <a:pt x="3211" y="59"/>
                    <a:pt x="4145" y="935"/>
                    <a:pt x="4087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" name="Google Shape;1068;p4"/>
            <p:cNvSpPr/>
            <p:nvPr/>
          </p:nvSpPr>
          <p:spPr>
            <a:xfrm>
              <a:off x="1653200" y="1932325"/>
              <a:ext cx="102175" cy="103625"/>
            </a:xfrm>
            <a:custGeom>
              <a:avLst/>
              <a:gdLst/>
              <a:ahLst/>
              <a:cxnLst/>
              <a:rect l="l" t="t" r="r" b="b"/>
              <a:pathLst>
                <a:path w="4087" h="4145" extrusionOk="0">
                  <a:moveTo>
                    <a:pt x="1985" y="4086"/>
                  </a:moveTo>
                  <a:cubicBezTo>
                    <a:pt x="818" y="4086"/>
                    <a:pt x="0" y="3152"/>
                    <a:pt x="0" y="1985"/>
                  </a:cubicBezTo>
                  <a:cubicBezTo>
                    <a:pt x="59" y="876"/>
                    <a:pt x="993" y="0"/>
                    <a:pt x="2160" y="58"/>
                  </a:cubicBezTo>
                  <a:cubicBezTo>
                    <a:pt x="3269" y="117"/>
                    <a:pt x="4086" y="992"/>
                    <a:pt x="4086" y="2160"/>
                  </a:cubicBezTo>
                  <a:cubicBezTo>
                    <a:pt x="4028" y="3269"/>
                    <a:pt x="3152" y="4144"/>
                    <a:pt x="1985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" name="Google Shape;1069;p4"/>
            <p:cNvSpPr/>
            <p:nvPr/>
          </p:nvSpPr>
          <p:spPr>
            <a:xfrm>
              <a:off x="6067475" y="2673625"/>
              <a:ext cx="100700" cy="100700"/>
            </a:xfrm>
            <a:custGeom>
              <a:avLst/>
              <a:gdLst/>
              <a:ahLst/>
              <a:cxnLst/>
              <a:rect l="l" t="t" r="r" b="b"/>
              <a:pathLst>
                <a:path w="4028" h="4028" extrusionOk="0">
                  <a:moveTo>
                    <a:pt x="2043" y="4028"/>
                  </a:moveTo>
                  <a:cubicBezTo>
                    <a:pt x="934" y="4028"/>
                    <a:pt x="0" y="3152"/>
                    <a:pt x="0" y="2043"/>
                  </a:cubicBezTo>
                  <a:cubicBezTo>
                    <a:pt x="0" y="934"/>
                    <a:pt x="876" y="0"/>
                    <a:pt x="2043" y="59"/>
                  </a:cubicBezTo>
                  <a:cubicBezTo>
                    <a:pt x="3152" y="59"/>
                    <a:pt x="4028" y="934"/>
                    <a:pt x="4028" y="2043"/>
                  </a:cubicBezTo>
                  <a:cubicBezTo>
                    <a:pt x="4028" y="3152"/>
                    <a:pt x="3152" y="4028"/>
                    <a:pt x="2043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" name="Google Shape;1070;p4"/>
            <p:cNvSpPr/>
            <p:nvPr/>
          </p:nvSpPr>
          <p:spPr>
            <a:xfrm>
              <a:off x="5088300" y="4636325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876" y="4028"/>
                    <a:pt x="1" y="3153"/>
                    <a:pt x="1" y="1985"/>
                  </a:cubicBezTo>
                  <a:cubicBezTo>
                    <a:pt x="1" y="876"/>
                    <a:pt x="876" y="1"/>
                    <a:pt x="1985" y="1"/>
                  </a:cubicBezTo>
                  <a:cubicBezTo>
                    <a:pt x="3153" y="1"/>
                    <a:pt x="4028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" name="Google Shape;1071;p4"/>
            <p:cNvSpPr/>
            <p:nvPr/>
          </p:nvSpPr>
          <p:spPr>
            <a:xfrm>
              <a:off x="1899825" y="1443475"/>
              <a:ext cx="102150" cy="102150"/>
            </a:xfrm>
            <a:custGeom>
              <a:avLst/>
              <a:gdLst/>
              <a:ahLst/>
              <a:cxnLst/>
              <a:rect l="l" t="t" r="r" b="b"/>
              <a:pathLst>
                <a:path w="4086" h="4086" extrusionOk="0">
                  <a:moveTo>
                    <a:pt x="2101" y="58"/>
                  </a:moveTo>
                  <a:cubicBezTo>
                    <a:pt x="3210" y="58"/>
                    <a:pt x="4086" y="992"/>
                    <a:pt x="4028" y="2101"/>
                  </a:cubicBezTo>
                  <a:cubicBezTo>
                    <a:pt x="4028" y="3210"/>
                    <a:pt x="3094" y="4086"/>
                    <a:pt x="1926" y="4086"/>
                  </a:cubicBezTo>
                  <a:cubicBezTo>
                    <a:pt x="817" y="4028"/>
                    <a:pt x="0" y="3094"/>
                    <a:pt x="58" y="1985"/>
                  </a:cubicBezTo>
                  <a:cubicBezTo>
                    <a:pt x="58" y="876"/>
                    <a:pt x="992" y="0"/>
                    <a:pt x="2101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" name="Google Shape;1072;p4"/>
            <p:cNvSpPr/>
            <p:nvPr/>
          </p:nvSpPr>
          <p:spPr>
            <a:xfrm>
              <a:off x="6066000" y="2917325"/>
              <a:ext cx="102175" cy="100700"/>
            </a:xfrm>
            <a:custGeom>
              <a:avLst/>
              <a:gdLst/>
              <a:ahLst/>
              <a:cxnLst/>
              <a:rect l="l" t="t" r="r" b="b"/>
              <a:pathLst>
                <a:path w="4087" h="4028" extrusionOk="0">
                  <a:moveTo>
                    <a:pt x="4028" y="2043"/>
                  </a:moveTo>
                  <a:cubicBezTo>
                    <a:pt x="4028" y="3094"/>
                    <a:pt x="3094" y="4028"/>
                    <a:pt x="1985" y="3969"/>
                  </a:cubicBezTo>
                  <a:cubicBezTo>
                    <a:pt x="935" y="3969"/>
                    <a:pt x="1" y="3035"/>
                    <a:pt x="59" y="1926"/>
                  </a:cubicBezTo>
                  <a:cubicBezTo>
                    <a:pt x="118" y="876"/>
                    <a:pt x="993" y="0"/>
                    <a:pt x="2044" y="0"/>
                  </a:cubicBezTo>
                  <a:cubicBezTo>
                    <a:pt x="3153" y="0"/>
                    <a:pt x="4087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" name="Google Shape;1073;p4"/>
            <p:cNvSpPr/>
            <p:nvPr/>
          </p:nvSpPr>
          <p:spPr>
            <a:xfrm>
              <a:off x="2878975" y="4878575"/>
              <a:ext cx="100725" cy="100700"/>
            </a:xfrm>
            <a:custGeom>
              <a:avLst/>
              <a:gdLst/>
              <a:ahLst/>
              <a:cxnLst/>
              <a:rect l="l" t="t" r="r" b="b"/>
              <a:pathLst>
                <a:path w="4029" h="4028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935" y="4028"/>
                    <a:pt x="1" y="3094"/>
                    <a:pt x="59" y="1985"/>
                  </a:cubicBezTo>
                  <a:cubicBezTo>
                    <a:pt x="59" y="934"/>
                    <a:pt x="935" y="58"/>
                    <a:pt x="1985" y="0"/>
                  </a:cubicBezTo>
                  <a:cubicBezTo>
                    <a:pt x="3094" y="0"/>
                    <a:pt x="4028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" name="Google Shape;1074;p4"/>
            <p:cNvSpPr/>
            <p:nvPr/>
          </p:nvSpPr>
          <p:spPr>
            <a:xfrm>
              <a:off x="3862525" y="465750"/>
              <a:ext cx="100700" cy="100725"/>
            </a:xfrm>
            <a:custGeom>
              <a:avLst/>
              <a:gdLst/>
              <a:ahLst/>
              <a:cxnLst/>
              <a:rect l="l" t="t" r="r" b="b"/>
              <a:pathLst>
                <a:path w="4028" h="4029" extrusionOk="0">
                  <a:moveTo>
                    <a:pt x="4028" y="1985"/>
                  </a:moveTo>
                  <a:cubicBezTo>
                    <a:pt x="4028" y="3094"/>
                    <a:pt x="3094" y="4028"/>
                    <a:pt x="1985" y="3970"/>
                  </a:cubicBezTo>
                  <a:cubicBezTo>
                    <a:pt x="934" y="3970"/>
                    <a:pt x="0" y="3094"/>
                    <a:pt x="0" y="1985"/>
                  </a:cubicBezTo>
                  <a:cubicBezTo>
                    <a:pt x="0" y="935"/>
                    <a:pt x="934" y="1"/>
                    <a:pt x="1985" y="1"/>
                  </a:cubicBezTo>
                  <a:cubicBezTo>
                    <a:pt x="3036" y="1"/>
                    <a:pt x="3970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" name="Google Shape;1075;p4"/>
            <p:cNvSpPr/>
            <p:nvPr/>
          </p:nvSpPr>
          <p:spPr>
            <a:xfrm>
              <a:off x="3615900" y="465750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2044" y="4028"/>
                  </a:moveTo>
                  <a:cubicBezTo>
                    <a:pt x="935" y="4028"/>
                    <a:pt x="1" y="3094"/>
                    <a:pt x="1" y="2044"/>
                  </a:cubicBezTo>
                  <a:cubicBezTo>
                    <a:pt x="1" y="935"/>
                    <a:pt x="935" y="1"/>
                    <a:pt x="2044" y="1"/>
                  </a:cubicBezTo>
                  <a:cubicBezTo>
                    <a:pt x="3094" y="1"/>
                    <a:pt x="3970" y="876"/>
                    <a:pt x="4028" y="1985"/>
                  </a:cubicBezTo>
                  <a:cubicBezTo>
                    <a:pt x="4028" y="3036"/>
                    <a:pt x="3153" y="3970"/>
                    <a:pt x="2044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" name="Google Shape;1076;p4"/>
            <p:cNvSpPr/>
            <p:nvPr/>
          </p:nvSpPr>
          <p:spPr>
            <a:xfrm>
              <a:off x="2143500" y="4389725"/>
              <a:ext cx="100725" cy="99250"/>
            </a:xfrm>
            <a:custGeom>
              <a:avLst/>
              <a:gdLst/>
              <a:ahLst/>
              <a:cxnLst/>
              <a:rect l="l" t="t" r="r" b="b"/>
              <a:pathLst>
                <a:path w="4029" h="3970" extrusionOk="0">
                  <a:moveTo>
                    <a:pt x="3970" y="1985"/>
                  </a:moveTo>
                  <a:cubicBezTo>
                    <a:pt x="4028" y="3035"/>
                    <a:pt x="3095" y="3969"/>
                    <a:pt x="1986" y="3969"/>
                  </a:cubicBezTo>
                  <a:cubicBezTo>
                    <a:pt x="935" y="3969"/>
                    <a:pt x="59" y="3094"/>
                    <a:pt x="1" y="2043"/>
                  </a:cubicBezTo>
                  <a:cubicBezTo>
                    <a:pt x="1" y="934"/>
                    <a:pt x="935" y="0"/>
                    <a:pt x="1986" y="0"/>
                  </a:cubicBezTo>
                  <a:cubicBezTo>
                    <a:pt x="3036" y="0"/>
                    <a:pt x="3970" y="876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" name="Google Shape;1077;p4"/>
            <p:cNvSpPr/>
            <p:nvPr/>
          </p:nvSpPr>
          <p:spPr>
            <a:xfrm>
              <a:off x="1654650" y="3652775"/>
              <a:ext cx="99250" cy="100725"/>
            </a:xfrm>
            <a:custGeom>
              <a:avLst/>
              <a:gdLst/>
              <a:ahLst/>
              <a:cxnLst/>
              <a:rect l="l" t="t" r="r" b="b"/>
              <a:pathLst>
                <a:path w="3970" h="4029" extrusionOk="0">
                  <a:moveTo>
                    <a:pt x="1985" y="59"/>
                  </a:moveTo>
                  <a:cubicBezTo>
                    <a:pt x="3036" y="1"/>
                    <a:pt x="3970" y="935"/>
                    <a:pt x="3970" y="2044"/>
                  </a:cubicBezTo>
                  <a:cubicBezTo>
                    <a:pt x="3970" y="3095"/>
                    <a:pt x="3094" y="4028"/>
                    <a:pt x="1985" y="4028"/>
                  </a:cubicBezTo>
                  <a:cubicBezTo>
                    <a:pt x="935" y="4028"/>
                    <a:pt x="1" y="3095"/>
                    <a:pt x="1" y="1986"/>
                  </a:cubicBezTo>
                  <a:cubicBezTo>
                    <a:pt x="1" y="935"/>
                    <a:pt x="876" y="59"/>
                    <a:pt x="198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" name="Google Shape;1078;p4"/>
            <p:cNvSpPr/>
            <p:nvPr/>
          </p:nvSpPr>
          <p:spPr>
            <a:xfrm>
              <a:off x="6067475" y="2428475"/>
              <a:ext cx="99250" cy="99250"/>
            </a:xfrm>
            <a:custGeom>
              <a:avLst/>
              <a:gdLst/>
              <a:ahLst/>
              <a:cxnLst/>
              <a:rect l="l" t="t" r="r" b="b"/>
              <a:pathLst>
                <a:path w="3970" h="3970" extrusionOk="0">
                  <a:moveTo>
                    <a:pt x="1985" y="0"/>
                  </a:moveTo>
                  <a:cubicBezTo>
                    <a:pt x="3035" y="0"/>
                    <a:pt x="3911" y="876"/>
                    <a:pt x="3969" y="1926"/>
                  </a:cubicBezTo>
                  <a:cubicBezTo>
                    <a:pt x="3969" y="2977"/>
                    <a:pt x="3094" y="3911"/>
                    <a:pt x="2043" y="3911"/>
                  </a:cubicBezTo>
                  <a:cubicBezTo>
                    <a:pt x="992" y="3969"/>
                    <a:pt x="59" y="3035"/>
                    <a:pt x="59" y="1985"/>
                  </a:cubicBezTo>
                  <a:cubicBezTo>
                    <a:pt x="0" y="934"/>
                    <a:pt x="934" y="58"/>
                    <a:pt x="198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" name="Google Shape;1079;p4"/>
            <p:cNvSpPr/>
            <p:nvPr/>
          </p:nvSpPr>
          <p:spPr>
            <a:xfrm>
              <a:off x="4841675" y="709450"/>
              <a:ext cx="99275" cy="99250"/>
            </a:xfrm>
            <a:custGeom>
              <a:avLst/>
              <a:gdLst/>
              <a:ahLst/>
              <a:cxnLst/>
              <a:rect l="l" t="t" r="r" b="b"/>
              <a:pathLst>
                <a:path w="3971" h="3970" extrusionOk="0">
                  <a:moveTo>
                    <a:pt x="3970" y="1985"/>
                  </a:moveTo>
                  <a:cubicBezTo>
                    <a:pt x="3970" y="3036"/>
                    <a:pt x="3036" y="3970"/>
                    <a:pt x="1986" y="3970"/>
                  </a:cubicBezTo>
                  <a:cubicBezTo>
                    <a:pt x="935" y="3911"/>
                    <a:pt x="1" y="2978"/>
                    <a:pt x="59" y="1927"/>
                  </a:cubicBezTo>
                  <a:cubicBezTo>
                    <a:pt x="59" y="876"/>
                    <a:pt x="993" y="1"/>
                    <a:pt x="2044" y="1"/>
                  </a:cubicBezTo>
                  <a:cubicBezTo>
                    <a:pt x="3095" y="1"/>
                    <a:pt x="3970" y="935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" name="Google Shape;1080;p4"/>
            <p:cNvSpPr/>
            <p:nvPr/>
          </p:nvSpPr>
          <p:spPr>
            <a:xfrm>
              <a:off x="5825225" y="1691525"/>
              <a:ext cx="99250" cy="99275"/>
            </a:xfrm>
            <a:custGeom>
              <a:avLst/>
              <a:gdLst/>
              <a:ahLst/>
              <a:cxnLst/>
              <a:rect l="l" t="t" r="r" b="b"/>
              <a:pathLst>
                <a:path w="3970" h="3971" extrusionOk="0">
                  <a:moveTo>
                    <a:pt x="1985" y="3970"/>
                  </a:moveTo>
                  <a:cubicBezTo>
                    <a:pt x="876" y="3970"/>
                    <a:pt x="1" y="3036"/>
                    <a:pt x="1" y="1986"/>
                  </a:cubicBezTo>
                  <a:cubicBezTo>
                    <a:pt x="1" y="935"/>
                    <a:pt x="935" y="1"/>
                    <a:pt x="1985" y="59"/>
                  </a:cubicBezTo>
                  <a:cubicBezTo>
                    <a:pt x="3036" y="59"/>
                    <a:pt x="3970" y="993"/>
                    <a:pt x="3970" y="2044"/>
                  </a:cubicBezTo>
                  <a:cubicBezTo>
                    <a:pt x="3911" y="3095"/>
                    <a:pt x="3036" y="3970"/>
                    <a:pt x="198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" name="Google Shape;1081;p4"/>
            <p:cNvSpPr/>
            <p:nvPr/>
          </p:nvSpPr>
          <p:spPr>
            <a:xfrm>
              <a:off x="4106225" y="465750"/>
              <a:ext cx="97800" cy="99250"/>
            </a:xfrm>
            <a:custGeom>
              <a:avLst/>
              <a:gdLst/>
              <a:ahLst/>
              <a:cxnLst/>
              <a:rect l="l" t="t" r="r" b="b"/>
              <a:pathLst>
                <a:path w="3912" h="3970" extrusionOk="0">
                  <a:moveTo>
                    <a:pt x="3911" y="1985"/>
                  </a:moveTo>
                  <a:cubicBezTo>
                    <a:pt x="3911" y="3036"/>
                    <a:pt x="3035" y="3970"/>
                    <a:pt x="1985" y="3970"/>
                  </a:cubicBezTo>
                  <a:cubicBezTo>
                    <a:pt x="934" y="3970"/>
                    <a:pt x="0" y="3036"/>
                    <a:pt x="0" y="1985"/>
                  </a:cubicBezTo>
                  <a:cubicBezTo>
                    <a:pt x="0" y="935"/>
                    <a:pt x="876" y="59"/>
                    <a:pt x="1926" y="59"/>
                  </a:cubicBezTo>
                  <a:cubicBezTo>
                    <a:pt x="2977" y="1"/>
                    <a:pt x="3911" y="935"/>
                    <a:pt x="3911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" name="Google Shape;1082;p4"/>
            <p:cNvSpPr/>
            <p:nvPr/>
          </p:nvSpPr>
          <p:spPr>
            <a:xfrm>
              <a:off x="2393050" y="4634875"/>
              <a:ext cx="94875" cy="96325"/>
            </a:xfrm>
            <a:custGeom>
              <a:avLst/>
              <a:gdLst/>
              <a:ahLst/>
              <a:cxnLst/>
              <a:rect l="l" t="t" r="r" b="b"/>
              <a:pathLst>
                <a:path w="3795" h="3853" extrusionOk="0">
                  <a:moveTo>
                    <a:pt x="3794" y="1868"/>
                  </a:moveTo>
                  <a:cubicBezTo>
                    <a:pt x="3794" y="2977"/>
                    <a:pt x="2977" y="3794"/>
                    <a:pt x="1926" y="3794"/>
                  </a:cubicBezTo>
                  <a:cubicBezTo>
                    <a:pt x="817" y="3853"/>
                    <a:pt x="0" y="2977"/>
                    <a:pt x="0" y="1868"/>
                  </a:cubicBezTo>
                  <a:cubicBezTo>
                    <a:pt x="0" y="817"/>
                    <a:pt x="817" y="0"/>
                    <a:pt x="1926" y="0"/>
                  </a:cubicBezTo>
                  <a:cubicBezTo>
                    <a:pt x="2977" y="0"/>
                    <a:pt x="3794" y="817"/>
                    <a:pt x="3794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" name="Google Shape;1083;p4"/>
            <p:cNvSpPr/>
            <p:nvPr/>
          </p:nvSpPr>
          <p:spPr>
            <a:xfrm>
              <a:off x="6068925" y="3165400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3853" y="1985"/>
                  </a:moveTo>
                  <a:cubicBezTo>
                    <a:pt x="3853" y="3035"/>
                    <a:pt x="2977" y="3853"/>
                    <a:pt x="1927" y="3853"/>
                  </a:cubicBezTo>
                  <a:cubicBezTo>
                    <a:pt x="818" y="3853"/>
                    <a:pt x="1" y="2977"/>
                    <a:pt x="59" y="1868"/>
                  </a:cubicBezTo>
                  <a:cubicBezTo>
                    <a:pt x="59" y="817"/>
                    <a:pt x="934" y="0"/>
                    <a:pt x="1985" y="0"/>
                  </a:cubicBezTo>
                  <a:cubicBezTo>
                    <a:pt x="3036" y="59"/>
                    <a:pt x="3853" y="934"/>
                    <a:pt x="3853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" name="Google Shape;1084;p4"/>
            <p:cNvSpPr/>
            <p:nvPr/>
          </p:nvSpPr>
          <p:spPr>
            <a:xfrm>
              <a:off x="3370750" y="467225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1868" y="3853"/>
                  </a:moveTo>
                  <a:cubicBezTo>
                    <a:pt x="818" y="3794"/>
                    <a:pt x="0" y="2977"/>
                    <a:pt x="59" y="1868"/>
                  </a:cubicBezTo>
                  <a:cubicBezTo>
                    <a:pt x="59" y="817"/>
                    <a:pt x="934" y="0"/>
                    <a:pt x="1985" y="59"/>
                  </a:cubicBezTo>
                  <a:cubicBezTo>
                    <a:pt x="3094" y="59"/>
                    <a:pt x="3853" y="934"/>
                    <a:pt x="3853" y="1985"/>
                  </a:cubicBezTo>
                  <a:cubicBezTo>
                    <a:pt x="3795" y="3094"/>
                    <a:pt x="2977" y="3853"/>
                    <a:pt x="1868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" name="Google Shape;1085;p4"/>
            <p:cNvSpPr/>
            <p:nvPr/>
          </p:nvSpPr>
          <p:spPr>
            <a:xfrm>
              <a:off x="5828150" y="3902325"/>
              <a:ext cx="93425" cy="94875"/>
            </a:xfrm>
            <a:custGeom>
              <a:avLst/>
              <a:gdLst/>
              <a:ahLst/>
              <a:cxnLst/>
              <a:rect l="l" t="t" r="r" b="b"/>
              <a:pathLst>
                <a:path w="3737" h="3795" extrusionOk="0">
                  <a:moveTo>
                    <a:pt x="3736" y="1926"/>
                  </a:moveTo>
                  <a:cubicBezTo>
                    <a:pt x="3736" y="3036"/>
                    <a:pt x="2861" y="3794"/>
                    <a:pt x="1810" y="3794"/>
                  </a:cubicBezTo>
                  <a:cubicBezTo>
                    <a:pt x="759" y="3736"/>
                    <a:pt x="0" y="2919"/>
                    <a:pt x="0" y="1926"/>
                  </a:cubicBezTo>
                  <a:cubicBezTo>
                    <a:pt x="0" y="817"/>
                    <a:pt x="876" y="0"/>
                    <a:pt x="1927" y="59"/>
                  </a:cubicBezTo>
                  <a:cubicBezTo>
                    <a:pt x="2977" y="59"/>
                    <a:pt x="3736" y="876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" name="Google Shape;1086;p4"/>
            <p:cNvSpPr/>
            <p:nvPr/>
          </p:nvSpPr>
          <p:spPr>
            <a:xfrm>
              <a:off x="1899825" y="4146025"/>
              <a:ext cx="94875" cy="94875"/>
            </a:xfrm>
            <a:custGeom>
              <a:avLst/>
              <a:gdLst/>
              <a:ahLst/>
              <a:cxnLst/>
              <a:rect l="l" t="t" r="r" b="b"/>
              <a:pathLst>
                <a:path w="3795" h="3795" extrusionOk="0">
                  <a:moveTo>
                    <a:pt x="3794" y="1926"/>
                  </a:moveTo>
                  <a:cubicBezTo>
                    <a:pt x="3736" y="2977"/>
                    <a:pt x="2919" y="3794"/>
                    <a:pt x="1810" y="3794"/>
                  </a:cubicBezTo>
                  <a:cubicBezTo>
                    <a:pt x="759" y="3736"/>
                    <a:pt x="0" y="2919"/>
                    <a:pt x="0" y="1810"/>
                  </a:cubicBezTo>
                  <a:cubicBezTo>
                    <a:pt x="58" y="759"/>
                    <a:pt x="876" y="0"/>
                    <a:pt x="1868" y="0"/>
                  </a:cubicBezTo>
                  <a:cubicBezTo>
                    <a:pt x="2977" y="0"/>
                    <a:pt x="3794" y="817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" name="Google Shape;1087;p4"/>
            <p:cNvSpPr/>
            <p:nvPr/>
          </p:nvSpPr>
          <p:spPr>
            <a:xfrm>
              <a:off x="2639650" y="712375"/>
              <a:ext cx="94875" cy="93425"/>
            </a:xfrm>
            <a:custGeom>
              <a:avLst/>
              <a:gdLst/>
              <a:ahLst/>
              <a:cxnLst/>
              <a:rect l="l" t="t" r="r" b="b"/>
              <a:pathLst>
                <a:path w="3795" h="3737" extrusionOk="0">
                  <a:moveTo>
                    <a:pt x="1927" y="3736"/>
                  </a:moveTo>
                  <a:cubicBezTo>
                    <a:pt x="876" y="3736"/>
                    <a:pt x="59" y="2919"/>
                    <a:pt x="59" y="1868"/>
                  </a:cubicBezTo>
                  <a:cubicBezTo>
                    <a:pt x="1" y="818"/>
                    <a:pt x="818" y="0"/>
                    <a:pt x="1869" y="0"/>
                  </a:cubicBezTo>
                  <a:cubicBezTo>
                    <a:pt x="2919" y="0"/>
                    <a:pt x="3737" y="818"/>
                    <a:pt x="3737" y="1810"/>
                  </a:cubicBezTo>
                  <a:cubicBezTo>
                    <a:pt x="3795" y="2861"/>
                    <a:pt x="2978" y="3678"/>
                    <a:pt x="1927" y="37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" name="Google Shape;1088;p4"/>
            <p:cNvSpPr/>
            <p:nvPr/>
          </p:nvSpPr>
          <p:spPr>
            <a:xfrm>
              <a:off x="6070375" y="2184775"/>
              <a:ext cx="93425" cy="91950"/>
            </a:xfrm>
            <a:custGeom>
              <a:avLst/>
              <a:gdLst/>
              <a:ahLst/>
              <a:cxnLst/>
              <a:rect l="l" t="t" r="r" b="b"/>
              <a:pathLst>
                <a:path w="3737" h="3678" extrusionOk="0">
                  <a:moveTo>
                    <a:pt x="3737" y="1868"/>
                  </a:moveTo>
                  <a:cubicBezTo>
                    <a:pt x="3737" y="2860"/>
                    <a:pt x="2861" y="3678"/>
                    <a:pt x="1869" y="3678"/>
                  </a:cubicBezTo>
                  <a:cubicBezTo>
                    <a:pt x="876" y="3678"/>
                    <a:pt x="1" y="2802"/>
                    <a:pt x="59" y="1810"/>
                  </a:cubicBezTo>
                  <a:cubicBezTo>
                    <a:pt x="59" y="817"/>
                    <a:pt x="935" y="0"/>
                    <a:pt x="1927" y="0"/>
                  </a:cubicBezTo>
                  <a:cubicBezTo>
                    <a:pt x="2919" y="59"/>
                    <a:pt x="3737" y="876"/>
                    <a:pt x="3737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" name="Google Shape;1089;p4"/>
            <p:cNvSpPr/>
            <p:nvPr/>
          </p:nvSpPr>
          <p:spPr>
            <a:xfrm>
              <a:off x="3862525" y="5129550"/>
              <a:ext cx="91950" cy="91975"/>
            </a:xfrm>
            <a:custGeom>
              <a:avLst/>
              <a:gdLst/>
              <a:ahLst/>
              <a:cxnLst/>
              <a:rect l="l" t="t" r="r" b="b"/>
              <a:pathLst>
                <a:path w="3678" h="3679" extrusionOk="0">
                  <a:moveTo>
                    <a:pt x="3678" y="1869"/>
                  </a:moveTo>
                  <a:cubicBezTo>
                    <a:pt x="3678" y="2861"/>
                    <a:pt x="2860" y="3678"/>
                    <a:pt x="1868" y="3678"/>
                  </a:cubicBezTo>
                  <a:cubicBezTo>
                    <a:pt x="876" y="3678"/>
                    <a:pt x="0" y="2803"/>
                    <a:pt x="0" y="1810"/>
                  </a:cubicBezTo>
                  <a:cubicBezTo>
                    <a:pt x="59" y="818"/>
                    <a:pt x="934" y="1"/>
                    <a:pt x="1868" y="59"/>
                  </a:cubicBezTo>
                  <a:cubicBezTo>
                    <a:pt x="2860" y="59"/>
                    <a:pt x="3678" y="876"/>
                    <a:pt x="3678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" name="Google Shape;1090;p4"/>
            <p:cNvSpPr/>
            <p:nvPr/>
          </p:nvSpPr>
          <p:spPr>
            <a:xfrm>
              <a:off x="4357200" y="470125"/>
              <a:ext cx="91975" cy="91975"/>
            </a:xfrm>
            <a:custGeom>
              <a:avLst/>
              <a:gdLst/>
              <a:ahLst/>
              <a:cxnLst/>
              <a:rect l="l" t="t" r="r" b="b"/>
              <a:pathLst>
                <a:path w="3679" h="3679" extrusionOk="0">
                  <a:moveTo>
                    <a:pt x="3620" y="1810"/>
                  </a:moveTo>
                  <a:cubicBezTo>
                    <a:pt x="3678" y="2744"/>
                    <a:pt x="2861" y="3620"/>
                    <a:pt x="1869" y="3678"/>
                  </a:cubicBezTo>
                  <a:cubicBezTo>
                    <a:pt x="876" y="3678"/>
                    <a:pt x="1" y="2803"/>
                    <a:pt x="1" y="1810"/>
                  </a:cubicBezTo>
                  <a:cubicBezTo>
                    <a:pt x="1" y="876"/>
                    <a:pt x="818" y="1"/>
                    <a:pt x="1810" y="1"/>
                  </a:cubicBezTo>
                  <a:cubicBezTo>
                    <a:pt x="2744" y="1"/>
                    <a:pt x="3620" y="818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" name="Google Shape;1091;p4"/>
            <p:cNvSpPr/>
            <p:nvPr/>
          </p:nvSpPr>
          <p:spPr>
            <a:xfrm>
              <a:off x="3620275" y="5131025"/>
              <a:ext cx="91975" cy="90500"/>
            </a:xfrm>
            <a:custGeom>
              <a:avLst/>
              <a:gdLst/>
              <a:ahLst/>
              <a:cxnLst/>
              <a:rect l="l" t="t" r="r" b="b"/>
              <a:pathLst>
                <a:path w="3679" h="3620" extrusionOk="0">
                  <a:moveTo>
                    <a:pt x="1869" y="3619"/>
                  </a:moveTo>
                  <a:cubicBezTo>
                    <a:pt x="876" y="3619"/>
                    <a:pt x="1" y="2744"/>
                    <a:pt x="1" y="1810"/>
                  </a:cubicBezTo>
                  <a:cubicBezTo>
                    <a:pt x="1" y="817"/>
                    <a:pt x="876" y="0"/>
                    <a:pt x="1869" y="0"/>
                  </a:cubicBezTo>
                  <a:cubicBezTo>
                    <a:pt x="2803" y="0"/>
                    <a:pt x="3620" y="817"/>
                    <a:pt x="3620" y="1751"/>
                  </a:cubicBezTo>
                  <a:cubicBezTo>
                    <a:pt x="3678" y="2744"/>
                    <a:pt x="2803" y="3619"/>
                    <a:pt x="186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" name="Google Shape;1092;p4"/>
            <p:cNvSpPr/>
            <p:nvPr/>
          </p:nvSpPr>
          <p:spPr>
            <a:xfrm>
              <a:off x="1412425" y="2921700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19" y="1810"/>
                  </a:moveTo>
                  <a:cubicBezTo>
                    <a:pt x="3619" y="2802"/>
                    <a:pt x="2802" y="3619"/>
                    <a:pt x="1810" y="3619"/>
                  </a:cubicBezTo>
                  <a:cubicBezTo>
                    <a:pt x="818" y="3619"/>
                    <a:pt x="0" y="2802"/>
                    <a:pt x="0" y="1810"/>
                  </a:cubicBezTo>
                  <a:cubicBezTo>
                    <a:pt x="0" y="876"/>
                    <a:pt x="818" y="59"/>
                    <a:pt x="1751" y="0"/>
                  </a:cubicBezTo>
                  <a:cubicBezTo>
                    <a:pt x="2744" y="0"/>
                    <a:pt x="3561" y="817"/>
                    <a:pt x="3619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" name="Google Shape;1093;p4"/>
            <p:cNvSpPr/>
            <p:nvPr/>
          </p:nvSpPr>
          <p:spPr>
            <a:xfrm>
              <a:off x="4846075" y="4884400"/>
              <a:ext cx="91950" cy="90500"/>
            </a:xfrm>
            <a:custGeom>
              <a:avLst/>
              <a:gdLst/>
              <a:ahLst/>
              <a:cxnLst/>
              <a:rect l="l" t="t" r="r" b="b"/>
              <a:pathLst>
                <a:path w="3678" h="3620" extrusionOk="0">
                  <a:moveTo>
                    <a:pt x="1868" y="1"/>
                  </a:moveTo>
                  <a:cubicBezTo>
                    <a:pt x="2802" y="1"/>
                    <a:pt x="3677" y="876"/>
                    <a:pt x="3619" y="1810"/>
                  </a:cubicBezTo>
                  <a:cubicBezTo>
                    <a:pt x="3619" y="2802"/>
                    <a:pt x="2743" y="3620"/>
                    <a:pt x="1751" y="3620"/>
                  </a:cubicBezTo>
                  <a:cubicBezTo>
                    <a:pt x="817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" name="Google Shape;1094;p4"/>
            <p:cNvSpPr/>
            <p:nvPr/>
          </p:nvSpPr>
          <p:spPr>
            <a:xfrm>
              <a:off x="1659025" y="1695925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20" y="1810"/>
                  </a:moveTo>
                  <a:cubicBezTo>
                    <a:pt x="3620" y="2802"/>
                    <a:pt x="2803" y="3619"/>
                    <a:pt x="1810" y="3619"/>
                  </a:cubicBezTo>
                  <a:cubicBezTo>
                    <a:pt x="818" y="3619"/>
                    <a:pt x="1" y="2802"/>
                    <a:pt x="1" y="1810"/>
                  </a:cubicBezTo>
                  <a:cubicBezTo>
                    <a:pt x="1" y="876"/>
                    <a:pt x="818" y="58"/>
                    <a:pt x="1752" y="0"/>
                  </a:cubicBezTo>
                  <a:cubicBezTo>
                    <a:pt x="2744" y="0"/>
                    <a:pt x="3562" y="817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" name="Google Shape;1095;p4"/>
            <p:cNvSpPr/>
            <p:nvPr/>
          </p:nvSpPr>
          <p:spPr>
            <a:xfrm>
              <a:off x="1412425" y="2675075"/>
              <a:ext cx="90500" cy="91975"/>
            </a:xfrm>
            <a:custGeom>
              <a:avLst/>
              <a:gdLst/>
              <a:ahLst/>
              <a:cxnLst/>
              <a:rect l="l" t="t" r="r" b="b"/>
              <a:pathLst>
                <a:path w="3620" h="3679" extrusionOk="0">
                  <a:moveTo>
                    <a:pt x="1810" y="1"/>
                  </a:moveTo>
                  <a:cubicBezTo>
                    <a:pt x="2802" y="59"/>
                    <a:pt x="3619" y="935"/>
                    <a:pt x="3619" y="1869"/>
                  </a:cubicBezTo>
                  <a:cubicBezTo>
                    <a:pt x="3561" y="2861"/>
                    <a:pt x="2685" y="3678"/>
                    <a:pt x="1751" y="3620"/>
                  </a:cubicBezTo>
                  <a:cubicBezTo>
                    <a:pt x="759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" name="Google Shape;1096;p4"/>
            <p:cNvSpPr/>
            <p:nvPr/>
          </p:nvSpPr>
          <p:spPr>
            <a:xfrm>
              <a:off x="5340750" y="9619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2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744"/>
                    <a:pt x="1" y="1752"/>
                  </a:cubicBezTo>
                  <a:cubicBezTo>
                    <a:pt x="1" y="760"/>
                    <a:pt x="759" y="1"/>
                    <a:pt x="1752" y="1"/>
                  </a:cubicBezTo>
                  <a:cubicBezTo>
                    <a:pt x="2744" y="1"/>
                    <a:pt x="3503" y="760"/>
                    <a:pt x="3503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" name="Google Shape;1097;p4"/>
            <p:cNvSpPr/>
            <p:nvPr/>
          </p:nvSpPr>
          <p:spPr>
            <a:xfrm>
              <a:off x="5584450" y="120852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1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685"/>
                    <a:pt x="1" y="1751"/>
                  </a:cubicBezTo>
                  <a:cubicBezTo>
                    <a:pt x="1" y="759"/>
                    <a:pt x="759" y="0"/>
                    <a:pt x="1752" y="0"/>
                  </a:cubicBezTo>
                  <a:cubicBezTo>
                    <a:pt x="2744" y="0"/>
                    <a:pt x="3503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" name="Google Shape;1098;p4"/>
            <p:cNvSpPr/>
            <p:nvPr/>
          </p:nvSpPr>
          <p:spPr>
            <a:xfrm>
              <a:off x="3132900" y="4716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2" y="1751"/>
                  </a:moveTo>
                  <a:cubicBezTo>
                    <a:pt x="3502" y="2744"/>
                    <a:pt x="2744" y="3503"/>
                    <a:pt x="1751" y="3503"/>
                  </a:cubicBezTo>
                  <a:cubicBezTo>
                    <a:pt x="759" y="3503"/>
                    <a:pt x="0" y="2744"/>
                    <a:pt x="0" y="1751"/>
                  </a:cubicBezTo>
                  <a:cubicBezTo>
                    <a:pt x="0" y="817"/>
                    <a:pt x="759" y="0"/>
                    <a:pt x="1751" y="0"/>
                  </a:cubicBezTo>
                  <a:cubicBezTo>
                    <a:pt x="2685" y="0"/>
                    <a:pt x="3502" y="759"/>
                    <a:pt x="3502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" name="Google Shape;1099;p4"/>
            <p:cNvSpPr/>
            <p:nvPr/>
          </p:nvSpPr>
          <p:spPr>
            <a:xfrm>
              <a:off x="6073300" y="341347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1752" y="3502"/>
                  </a:moveTo>
                  <a:cubicBezTo>
                    <a:pt x="759" y="3502"/>
                    <a:pt x="1" y="2685"/>
                    <a:pt x="1" y="1751"/>
                  </a:cubicBezTo>
                  <a:cubicBezTo>
                    <a:pt x="1" y="759"/>
                    <a:pt x="818" y="0"/>
                    <a:pt x="1810" y="0"/>
                  </a:cubicBezTo>
                  <a:cubicBezTo>
                    <a:pt x="2744" y="0"/>
                    <a:pt x="3503" y="759"/>
                    <a:pt x="3503" y="1751"/>
                  </a:cubicBezTo>
                  <a:cubicBezTo>
                    <a:pt x="3503" y="2744"/>
                    <a:pt x="2744" y="3502"/>
                    <a:pt x="1752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" name="Google Shape;1100;p4"/>
            <p:cNvSpPr/>
            <p:nvPr/>
          </p:nvSpPr>
          <p:spPr>
            <a:xfrm>
              <a:off x="1413875" y="2434300"/>
              <a:ext cx="87575" cy="86125"/>
            </a:xfrm>
            <a:custGeom>
              <a:avLst/>
              <a:gdLst/>
              <a:ahLst/>
              <a:cxnLst/>
              <a:rect l="l" t="t" r="r" b="b"/>
              <a:pathLst>
                <a:path w="3503" h="3445" extrusionOk="0">
                  <a:moveTo>
                    <a:pt x="1752" y="3444"/>
                  </a:moveTo>
                  <a:cubicBezTo>
                    <a:pt x="760" y="3444"/>
                    <a:pt x="1" y="2744"/>
                    <a:pt x="1" y="1752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744" y="1"/>
                    <a:pt x="3445" y="759"/>
                    <a:pt x="3503" y="1693"/>
                  </a:cubicBezTo>
                  <a:cubicBezTo>
                    <a:pt x="3503" y="2686"/>
                    <a:pt x="2744" y="3444"/>
                    <a:pt x="1752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" name="Google Shape;1101;p4"/>
            <p:cNvSpPr/>
            <p:nvPr/>
          </p:nvSpPr>
          <p:spPr>
            <a:xfrm>
              <a:off x="4112050" y="5131025"/>
              <a:ext cx="87575" cy="89025"/>
            </a:xfrm>
            <a:custGeom>
              <a:avLst/>
              <a:gdLst/>
              <a:ahLst/>
              <a:cxnLst/>
              <a:rect l="l" t="t" r="r" b="b"/>
              <a:pathLst>
                <a:path w="3503" h="3561" extrusionOk="0">
                  <a:moveTo>
                    <a:pt x="3503" y="1751"/>
                  </a:moveTo>
                  <a:cubicBezTo>
                    <a:pt x="3503" y="2744"/>
                    <a:pt x="2744" y="3561"/>
                    <a:pt x="1752" y="3561"/>
                  </a:cubicBezTo>
                  <a:cubicBezTo>
                    <a:pt x="760" y="3561"/>
                    <a:pt x="1" y="2802"/>
                    <a:pt x="1" y="1810"/>
                  </a:cubicBezTo>
                  <a:cubicBezTo>
                    <a:pt x="1" y="817"/>
                    <a:pt x="701" y="59"/>
                    <a:pt x="1693" y="59"/>
                  </a:cubicBezTo>
                  <a:cubicBezTo>
                    <a:pt x="2686" y="0"/>
                    <a:pt x="3445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" name="Google Shape;1102;p4"/>
            <p:cNvSpPr/>
            <p:nvPr/>
          </p:nvSpPr>
          <p:spPr>
            <a:xfrm>
              <a:off x="1413875" y="317122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5"/>
                    <a:pt x="1693" y="3445"/>
                  </a:cubicBezTo>
                  <a:cubicBezTo>
                    <a:pt x="760" y="3386"/>
                    <a:pt x="1" y="2627"/>
                    <a:pt x="59" y="1693"/>
                  </a:cubicBezTo>
                  <a:cubicBezTo>
                    <a:pt x="59" y="759"/>
                    <a:pt x="818" y="1"/>
                    <a:pt x="1752" y="1"/>
                  </a:cubicBezTo>
                  <a:cubicBezTo>
                    <a:pt x="2744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" name="Google Shape;1103;p4"/>
            <p:cNvSpPr/>
            <p:nvPr/>
          </p:nvSpPr>
          <p:spPr>
            <a:xfrm>
              <a:off x="3376575" y="513247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4"/>
                    <a:pt x="1752" y="3444"/>
                  </a:cubicBezTo>
                  <a:cubicBezTo>
                    <a:pt x="760" y="3444"/>
                    <a:pt x="1" y="2686"/>
                    <a:pt x="1" y="1693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686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" name="Google Shape;1104;p4"/>
            <p:cNvSpPr/>
            <p:nvPr/>
          </p:nvSpPr>
          <p:spPr>
            <a:xfrm>
              <a:off x="2639650" y="4887325"/>
              <a:ext cx="86125" cy="84650"/>
            </a:xfrm>
            <a:custGeom>
              <a:avLst/>
              <a:gdLst/>
              <a:ahLst/>
              <a:cxnLst/>
              <a:rect l="l" t="t" r="r" b="b"/>
              <a:pathLst>
                <a:path w="3445" h="3386" extrusionOk="0">
                  <a:moveTo>
                    <a:pt x="3445" y="1693"/>
                  </a:moveTo>
                  <a:cubicBezTo>
                    <a:pt x="3445" y="2627"/>
                    <a:pt x="2628" y="3386"/>
                    <a:pt x="1694" y="3386"/>
                  </a:cubicBezTo>
                  <a:cubicBezTo>
                    <a:pt x="760" y="3327"/>
                    <a:pt x="1" y="2569"/>
                    <a:pt x="59" y="1635"/>
                  </a:cubicBezTo>
                  <a:cubicBezTo>
                    <a:pt x="59" y="701"/>
                    <a:pt x="818" y="0"/>
                    <a:pt x="1752" y="0"/>
                  </a:cubicBezTo>
                  <a:cubicBezTo>
                    <a:pt x="2686" y="0"/>
                    <a:pt x="3445" y="759"/>
                    <a:pt x="3445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" name="Google Shape;1105;p4"/>
            <p:cNvSpPr/>
            <p:nvPr/>
          </p:nvSpPr>
          <p:spPr>
            <a:xfrm>
              <a:off x="1661950" y="3903775"/>
              <a:ext cx="84675" cy="86125"/>
            </a:xfrm>
            <a:custGeom>
              <a:avLst/>
              <a:gdLst/>
              <a:ahLst/>
              <a:cxnLst/>
              <a:rect l="l" t="t" r="r" b="b"/>
              <a:pathLst>
                <a:path w="3387" h="3445" extrusionOk="0">
                  <a:moveTo>
                    <a:pt x="1693" y="1"/>
                  </a:moveTo>
                  <a:cubicBezTo>
                    <a:pt x="2627" y="1"/>
                    <a:pt x="3386" y="818"/>
                    <a:pt x="3386" y="1752"/>
                  </a:cubicBezTo>
                  <a:cubicBezTo>
                    <a:pt x="3386" y="2686"/>
                    <a:pt x="2569" y="3444"/>
                    <a:pt x="1635" y="3386"/>
                  </a:cubicBezTo>
                  <a:cubicBezTo>
                    <a:pt x="701" y="3386"/>
                    <a:pt x="1" y="2627"/>
                    <a:pt x="1" y="1693"/>
                  </a:cubicBezTo>
                  <a:cubicBezTo>
                    <a:pt x="1" y="759"/>
                    <a:pt x="759" y="1"/>
                    <a:pt x="16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" name="Google Shape;1106;p4"/>
            <p:cNvSpPr/>
            <p:nvPr/>
          </p:nvSpPr>
          <p:spPr>
            <a:xfrm>
              <a:off x="5587375" y="4398475"/>
              <a:ext cx="81725" cy="81725"/>
            </a:xfrm>
            <a:custGeom>
              <a:avLst/>
              <a:gdLst/>
              <a:ahLst/>
              <a:cxnLst/>
              <a:rect l="l" t="t" r="r" b="b"/>
              <a:pathLst>
                <a:path w="3269" h="3269" extrusionOk="0">
                  <a:moveTo>
                    <a:pt x="1635" y="3269"/>
                  </a:moveTo>
                  <a:cubicBezTo>
                    <a:pt x="701" y="3269"/>
                    <a:pt x="0" y="2510"/>
                    <a:pt x="0" y="1635"/>
                  </a:cubicBezTo>
                  <a:cubicBezTo>
                    <a:pt x="0" y="759"/>
                    <a:pt x="759" y="0"/>
                    <a:pt x="1693" y="0"/>
                  </a:cubicBezTo>
                  <a:cubicBezTo>
                    <a:pt x="2569" y="59"/>
                    <a:pt x="3269" y="817"/>
                    <a:pt x="3269" y="1693"/>
                  </a:cubicBezTo>
                  <a:cubicBezTo>
                    <a:pt x="3211" y="2569"/>
                    <a:pt x="2510" y="3269"/>
                    <a:pt x="1635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" name="Google Shape;1107;p4"/>
            <p:cNvSpPr/>
            <p:nvPr/>
          </p:nvSpPr>
          <p:spPr>
            <a:xfrm>
              <a:off x="6076225" y="1948375"/>
              <a:ext cx="81750" cy="81725"/>
            </a:xfrm>
            <a:custGeom>
              <a:avLst/>
              <a:gdLst/>
              <a:ahLst/>
              <a:cxnLst/>
              <a:rect l="l" t="t" r="r" b="b"/>
              <a:pathLst>
                <a:path w="3270" h="3269" extrusionOk="0">
                  <a:moveTo>
                    <a:pt x="1693" y="3211"/>
                  </a:moveTo>
                  <a:cubicBezTo>
                    <a:pt x="818" y="3269"/>
                    <a:pt x="59" y="2510"/>
                    <a:pt x="0" y="1635"/>
                  </a:cubicBezTo>
                  <a:cubicBezTo>
                    <a:pt x="0" y="759"/>
                    <a:pt x="759" y="0"/>
                    <a:pt x="1635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452"/>
                    <a:pt x="2569" y="3211"/>
                    <a:pt x="169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" name="Google Shape;1108;p4"/>
            <p:cNvSpPr/>
            <p:nvPr/>
          </p:nvSpPr>
          <p:spPr>
            <a:xfrm>
              <a:off x="2152275" y="964825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3269" y="1635"/>
                  </a:moveTo>
                  <a:cubicBezTo>
                    <a:pt x="3269" y="2510"/>
                    <a:pt x="2568" y="3211"/>
                    <a:pt x="1693" y="3269"/>
                  </a:cubicBezTo>
                  <a:cubicBezTo>
                    <a:pt x="759" y="3269"/>
                    <a:pt x="0" y="2510"/>
                    <a:pt x="59" y="1577"/>
                  </a:cubicBezTo>
                  <a:cubicBezTo>
                    <a:pt x="59" y="701"/>
                    <a:pt x="817" y="0"/>
                    <a:pt x="1693" y="0"/>
                  </a:cubicBezTo>
                  <a:cubicBezTo>
                    <a:pt x="2568" y="0"/>
                    <a:pt x="3269" y="759"/>
                    <a:pt x="3269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" name="Google Shape;1109;p4"/>
            <p:cNvSpPr/>
            <p:nvPr/>
          </p:nvSpPr>
          <p:spPr>
            <a:xfrm>
              <a:off x="5833975" y="1453675"/>
              <a:ext cx="81750" cy="81750"/>
            </a:xfrm>
            <a:custGeom>
              <a:avLst/>
              <a:gdLst/>
              <a:ahLst/>
              <a:cxnLst/>
              <a:rect l="l" t="t" r="r" b="b"/>
              <a:pathLst>
                <a:path w="3270" h="3270" extrusionOk="0">
                  <a:moveTo>
                    <a:pt x="3270" y="1635"/>
                  </a:moveTo>
                  <a:cubicBezTo>
                    <a:pt x="3270" y="2511"/>
                    <a:pt x="2511" y="3269"/>
                    <a:pt x="1635" y="3269"/>
                  </a:cubicBezTo>
                  <a:cubicBezTo>
                    <a:pt x="760" y="3269"/>
                    <a:pt x="1" y="2511"/>
                    <a:pt x="1" y="1635"/>
                  </a:cubicBezTo>
                  <a:cubicBezTo>
                    <a:pt x="1" y="759"/>
                    <a:pt x="760" y="1"/>
                    <a:pt x="1635" y="1"/>
                  </a:cubicBezTo>
                  <a:cubicBezTo>
                    <a:pt x="2511" y="1"/>
                    <a:pt x="3211" y="759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" name="Google Shape;1110;p4"/>
            <p:cNvSpPr/>
            <p:nvPr/>
          </p:nvSpPr>
          <p:spPr>
            <a:xfrm>
              <a:off x="4361600" y="5135400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1634" y="3269"/>
                  </a:moveTo>
                  <a:cubicBezTo>
                    <a:pt x="759" y="3269"/>
                    <a:pt x="58" y="2569"/>
                    <a:pt x="0" y="1693"/>
                  </a:cubicBezTo>
                  <a:cubicBezTo>
                    <a:pt x="0" y="759"/>
                    <a:pt x="700" y="0"/>
                    <a:pt x="1634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510"/>
                    <a:pt x="2510" y="3211"/>
                    <a:pt x="1634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" name="Google Shape;1111;p4"/>
            <p:cNvSpPr/>
            <p:nvPr/>
          </p:nvSpPr>
          <p:spPr>
            <a:xfrm>
              <a:off x="3137275" y="5136850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3094"/>
                  </a:moveTo>
                  <a:cubicBezTo>
                    <a:pt x="701" y="3153"/>
                    <a:pt x="0" y="2452"/>
                    <a:pt x="0" y="1577"/>
                  </a:cubicBezTo>
                  <a:cubicBezTo>
                    <a:pt x="0" y="701"/>
                    <a:pt x="642" y="1"/>
                    <a:pt x="1518" y="1"/>
                  </a:cubicBezTo>
                  <a:cubicBezTo>
                    <a:pt x="2452" y="1"/>
                    <a:pt x="3094" y="643"/>
                    <a:pt x="3152" y="1518"/>
                  </a:cubicBezTo>
                  <a:cubicBezTo>
                    <a:pt x="3152" y="2394"/>
                    <a:pt x="2452" y="3094"/>
                    <a:pt x="1576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" name="Google Shape;1112;p4"/>
            <p:cNvSpPr/>
            <p:nvPr/>
          </p:nvSpPr>
          <p:spPr>
            <a:xfrm>
              <a:off x="1416800" y="2190600"/>
              <a:ext cx="80275" cy="80300"/>
            </a:xfrm>
            <a:custGeom>
              <a:avLst/>
              <a:gdLst/>
              <a:ahLst/>
              <a:cxnLst/>
              <a:rect l="l" t="t" r="r" b="b"/>
              <a:pathLst>
                <a:path w="3211" h="3212" extrusionOk="0">
                  <a:moveTo>
                    <a:pt x="1635" y="1"/>
                  </a:moveTo>
                  <a:cubicBezTo>
                    <a:pt x="2510" y="1"/>
                    <a:pt x="3211" y="701"/>
                    <a:pt x="3211" y="1635"/>
                  </a:cubicBezTo>
                  <a:cubicBezTo>
                    <a:pt x="3211" y="2511"/>
                    <a:pt x="2510" y="3211"/>
                    <a:pt x="1635" y="3211"/>
                  </a:cubicBezTo>
                  <a:cubicBezTo>
                    <a:pt x="759" y="3211"/>
                    <a:pt x="0" y="2511"/>
                    <a:pt x="0" y="1635"/>
                  </a:cubicBezTo>
                  <a:cubicBezTo>
                    <a:pt x="0" y="701"/>
                    <a:pt x="701" y="1"/>
                    <a:pt x="16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" name="Google Shape;1113;p4"/>
            <p:cNvSpPr/>
            <p:nvPr/>
          </p:nvSpPr>
          <p:spPr>
            <a:xfrm>
              <a:off x="5340750" y="4646550"/>
              <a:ext cx="80275" cy="80275"/>
            </a:xfrm>
            <a:custGeom>
              <a:avLst/>
              <a:gdLst/>
              <a:ahLst/>
              <a:cxnLst/>
              <a:rect l="l" t="t" r="r" b="b"/>
              <a:pathLst>
                <a:path w="3211" h="3211" extrusionOk="0">
                  <a:moveTo>
                    <a:pt x="3211" y="1635"/>
                  </a:moveTo>
                  <a:cubicBezTo>
                    <a:pt x="3211" y="2510"/>
                    <a:pt x="2511" y="3211"/>
                    <a:pt x="1635" y="3211"/>
                  </a:cubicBezTo>
                  <a:cubicBezTo>
                    <a:pt x="701" y="3211"/>
                    <a:pt x="1" y="2510"/>
                    <a:pt x="1" y="1576"/>
                  </a:cubicBezTo>
                  <a:cubicBezTo>
                    <a:pt x="1" y="701"/>
                    <a:pt x="759" y="0"/>
                    <a:pt x="1635" y="0"/>
                  </a:cubicBezTo>
                  <a:cubicBezTo>
                    <a:pt x="2511" y="0"/>
                    <a:pt x="3211" y="701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" name="Google Shape;1114;p4"/>
            <p:cNvSpPr/>
            <p:nvPr/>
          </p:nvSpPr>
          <p:spPr>
            <a:xfrm>
              <a:off x="1911500" y="1208525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0"/>
                  </a:moveTo>
                  <a:cubicBezTo>
                    <a:pt x="2510" y="0"/>
                    <a:pt x="3152" y="701"/>
                    <a:pt x="3152" y="1635"/>
                  </a:cubicBezTo>
                  <a:cubicBezTo>
                    <a:pt x="3094" y="2510"/>
                    <a:pt x="2452" y="3152"/>
                    <a:pt x="1576" y="3152"/>
                  </a:cubicBezTo>
                  <a:cubicBezTo>
                    <a:pt x="642" y="3152"/>
                    <a:pt x="0" y="2452"/>
                    <a:pt x="0" y="1576"/>
                  </a:cubicBezTo>
                  <a:cubicBezTo>
                    <a:pt x="0" y="701"/>
                    <a:pt x="700" y="0"/>
                    <a:pt x="15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" name="Google Shape;1115;p4"/>
            <p:cNvSpPr/>
            <p:nvPr/>
          </p:nvSpPr>
          <p:spPr>
            <a:xfrm>
              <a:off x="4608200" y="475975"/>
              <a:ext cx="81750" cy="80275"/>
            </a:xfrm>
            <a:custGeom>
              <a:avLst/>
              <a:gdLst/>
              <a:ahLst/>
              <a:cxnLst/>
              <a:rect l="l" t="t" r="r" b="b"/>
              <a:pathLst>
                <a:path w="3270" h="3211" extrusionOk="0">
                  <a:moveTo>
                    <a:pt x="1693" y="0"/>
                  </a:moveTo>
                  <a:cubicBezTo>
                    <a:pt x="2569" y="0"/>
                    <a:pt x="3269" y="759"/>
                    <a:pt x="3269" y="1635"/>
                  </a:cubicBezTo>
                  <a:cubicBezTo>
                    <a:pt x="3211" y="2510"/>
                    <a:pt x="2511" y="3211"/>
                    <a:pt x="1577" y="3211"/>
                  </a:cubicBezTo>
                  <a:cubicBezTo>
                    <a:pt x="701" y="3152"/>
                    <a:pt x="1" y="2452"/>
                    <a:pt x="1" y="1576"/>
                  </a:cubicBezTo>
                  <a:cubicBezTo>
                    <a:pt x="59" y="642"/>
                    <a:pt x="759" y="0"/>
                    <a:pt x="16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" name="Google Shape;1116;p4"/>
            <p:cNvSpPr/>
            <p:nvPr/>
          </p:nvSpPr>
          <p:spPr>
            <a:xfrm>
              <a:off x="5098525" y="718200"/>
              <a:ext cx="80275" cy="81750"/>
            </a:xfrm>
            <a:custGeom>
              <a:avLst/>
              <a:gdLst/>
              <a:ahLst/>
              <a:cxnLst/>
              <a:rect l="l" t="t" r="r" b="b"/>
              <a:pathLst>
                <a:path w="3211" h="3270" extrusionOk="0">
                  <a:moveTo>
                    <a:pt x="1635" y="3211"/>
                  </a:moveTo>
                  <a:cubicBezTo>
                    <a:pt x="759" y="3270"/>
                    <a:pt x="0" y="2569"/>
                    <a:pt x="0" y="1635"/>
                  </a:cubicBezTo>
                  <a:cubicBezTo>
                    <a:pt x="0" y="760"/>
                    <a:pt x="701" y="59"/>
                    <a:pt x="1576" y="1"/>
                  </a:cubicBezTo>
                  <a:cubicBezTo>
                    <a:pt x="2452" y="1"/>
                    <a:pt x="3211" y="701"/>
                    <a:pt x="3211" y="1577"/>
                  </a:cubicBezTo>
                  <a:cubicBezTo>
                    <a:pt x="3211" y="2511"/>
                    <a:pt x="2510" y="3211"/>
                    <a:pt x="1635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" name="Google Shape;1117;p4"/>
            <p:cNvSpPr/>
            <p:nvPr/>
          </p:nvSpPr>
          <p:spPr>
            <a:xfrm>
              <a:off x="6079150" y="3664450"/>
              <a:ext cx="77350" cy="77375"/>
            </a:xfrm>
            <a:custGeom>
              <a:avLst/>
              <a:gdLst/>
              <a:ahLst/>
              <a:cxnLst/>
              <a:rect l="l" t="t" r="r" b="b"/>
              <a:pathLst>
                <a:path w="3094" h="3095" extrusionOk="0">
                  <a:moveTo>
                    <a:pt x="3094" y="1519"/>
                  </a:moveTo>
                  <a:cubicBezTo>
                    <a:pt x="3094" y="2394"/>
                    <a:pt x="2393" y="3095"/>
                    <a:pt x="1576" y="3095"/>
                  </a:cubicBezTo>
                  <a:cubicBezTo>
                    <a:pt x="701" y="3095"/>
                    <a:pt x="0" y="2452"/>
                    <a:pt x="0" y="1577"/>
                  </a:cubicBezTo>
                  <a:cubicBezTo>
                    <a:pt x="0" y="701"/>
                    <a:pt x="642" y="59"/>
                    <a:pt x="1518" y="1"/>
                  </a:cubicBezTo>
                  <a:cubicBezTo>
                    <a:pt x="2335" y="1"/>
                    <a:pt x="3094" y="701"/>
                    <a:pt x="3094" y="15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" name="Google Shape;1118;p4"/>
            <p:cNvSpPr/>
            <p:nvPr/>
          </p:nvSpPr>
          <p:spPr>
            <a:xfrm>
              <a:off x="1418250" y="3417850"/>
              <a:ext cx="78825" cy="77350"/>
            </a:xfrm>
            <a:custGeom>
              <a:avLst/>
              <a:gdLst/>
              <a:ahLst/>
              <a:cxnLst/>
              <a:rect l="l" t="t" r="r" b="b"/>
              <a:pathLst>
                <a:path w="3153" h="3094" extrusionOk="0">
                  <a:moveTo>
                    <a:pt x="1577" y="3094"/>
                  </a:moveTo>
                  <a:cubicBezTo>
                    <a:pt x="701" y="3094"/>
                    <a:pt x="1" y="2393"/>
                    <a:pt x="1" y="1576"/>
                  </a:cubicBezTo>
                  <a:cubicBezTo>
                    <a:pt x="1" y="701"/>
                    <a:pt x="760" y="0"/>
                    <a:pt x="1577" y="0"/>
                  </a:cubicBezTo>
                  <a:cubicBezTo>
                    <a:pt x="2452" y="59"/>
                    <a:pt x="3094" y="701"/>
                    <a:pt x="3094" y="1518"/>
                  </a:cubicBezTo>
                  <a:cubicBezTo>
                    <a:pt x="3153" y="2393"/>
                    <a:pt x="2452" y="3094"/>
                    <a:pt x="157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" name="Google Shape;1119;p4"/>
            <p:cNvSpPr/>
            <p:nvPr/>
          </p:nvSpPr>
          <p:spPr>
            <a:xfrm>
              <a:off x="2890650" y="477425"/>
              <a:ext cx="77375" cy="77375"/>
            </a:xfrm>
            <a:custGeom>
              <a:avLst/>
              <a:gdLst/>
              <a:ahLst/>
              <a:cxnLst/>
              <a:rect l="l" t="t" r="r" b="b"/>
              <a:pathLst>
                <a:path w="3095" h="3095" extrusionOk="0">
                  <a:moveTo>
                    <a:pt x="3094" y="1518"/>
                  </a:moveTo>
                  <a:cubicBezTo>
                    <a:pt x="3094" y="2336"/>
                    <a:pt x="2452" y="3036"/>
                    <a:pt x="1577" y="3094"/>
                  </a:cubicBezTo>
                  <a:cubicBezTo>
                    <a:pt x="759" y="3094"/>
                    <a:pt x="1" y="2394"/>
                    <a:pt x="59" y="1518"/>
                  </a:cubicBezTo>
                  <a:cubicBezTo>
                    <a:pt x="59" y="701"/>
                    <a:pt x="759" y="1"/>
                    <a:pt x="1577" y="1"/>
                  </a:cubicBezTo>
                  <a:cubicBezTo>
                    <a:pt x="2394" y="1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" name="Google Shape;1120;p4"/>
            <p:cNvSpPr/>
            <p:nvPr/>
          </p:nvSpPr>
          <p:spPr>
            <a:xfrm>
              <a:off x="5835450" y="4154775"/>
              <a:ext cx="77350" cy="77350"/>
            </a:xfrm>
            <a:custGeom>
              <a:avLst/>
              <a:gdLst/>
              <a:ahLst/>
              <a:cxnLst/>
              <a:rect l="l" t="t" r="r" b="b"/>
              <a:pathLst>
                <a:path w="3094" h="3094" extrusionOk="0">
                  <a:moveTo>
                    <a:pt x="3094" y="1518"/>
                  </a:moveTo>
                  <a:cubicBezTo>
                    <a:pt x="3094" y="2335"/>
                    <a:pt x="2335" y="3094"/>
                    <a:pt x="1518" y="3036"/>
                  </a:cubicBezTo>
                  <a:cubicBezTo>
                    <a:pt x="701" y="3036"/>
                    <a:pt x="0" y="2277"/>
                    <a:pt x="59" y="1460"/>
                  </a:cubicBezTo>
                  <a:cubicBezTo>
                    <a:pt x="59" y="701"/>
                    <a:pt x="759" y="0"/>
                    <a:pt x="1576" y="0"/>
                  </a:cubicBezTo>
                  <a:cubicBezTo>
                    <a:pt x="2393" y="0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" name="Google Shape;1121;p4"/>
            <p:cNvSpPr/>
            <p:nvPr/>
          </p:nvSpPr>
          <p:spPr>
            <a:xfrm>
              <a:off x="2401800" y="719675"/>
              <a:ext cx="75900" cy="77350"/>
            </a:xfrm>
            <a:custGeom>
              <a:avLst/>
              <a:gdLst/>
              <a:ahLst/>
              <a:cxnLst/>
              <a:rect l="l" t="t" r="r" b="b"/>
              <a:pathLst>
                <a:path w="3036" h="3094" extrusionOk="0">
                  <a:moveTo>
                    <a:pt x="3036" y="1576"/>
                  </a:moveTo>
                  <a:cubicBezTo>
                    <a:pt x="3036" y="2393"/>
                    <a:pt x="2277" y="3094"/>
                    <a:pt x="1460" y="3036"/>
                  </a:cubicBezTo>
                  <a:cubicBezTo>
                    <a:pt x="643" y="3036"/>
                    <a:pt x="0" y="2277"/>
                    <a:pt x="59" y="1518"/>
                  </a:cubicBezTo>
                  <a:cubicBezTo>
                    <a:pt x="59" y="701"/>
                    <a:pt x="818" y="0"/>
                    <a:pt x="1635" y="59"/>
                  </a:cubicBezTo>
                  <a:cubicBezTo>
                    <a:pt x="2394" y="117"/>
                    <a:pt x="3036" y="817"/>
                    <a:pt x="3036" y="15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" name="Google Shape;1122;p4"/>
            <p:cNvSpPr/>
            <p:nvPr/>
          </p:nvSpPr>
          <p:spPr>
            <a:xfrm>
              <a:off x="2156650" y="4645075"/>
              <a:ext cx="74450" cy="74450"/>
            </a:xfrm>
            <a:custGeom>
              <a:avLst/>
              <a:gdLst/>
              <a:ahLst/>
              <a:cxnLst/>
              <a:rect l="l" t="t" r="r" b="b"/>
              <a:pathLst>
                <a:path w="2978" h="2978" extrusionOk="0">
                  <a:moveTo>
                    <a:pt x="2919" y="1518"/>
                  </a:moveTo>
                  <a:cubicBezTo>
                    <a:pt x="2919" y="2336"/>
                    <a:pt x="2277" y="2978"/>
                    <a:pt x="1460" y="2978"/>
                  </a:cubicBezTo>
                  <a:cubicBezTo>
                    <a:pt x="642" y="2978"/>
                    <a:pt x="0" y="2277"/>
                    <a:pt x="0" y="1460"/>
                  </a:cubicBezTo>
                  <a:cubicBezTo>
                    <a:pt x="59" y="701"/>
                    <a:pt x="701" y="1"/>
                    <a:pt x="1518" y="59"/>
                  </a:cubicBezTo>
                  <a:cubicBezTo>
                    <a:pt x="2335" y="59"/>
                    <a:pt x="2977" y="701"/>
                    <a:pt x="2919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" name="Google Shape;1123;p4"/>
            <p:cNvSpPr/>
            <p:nvPr/>
          </p:nvSpPr>
          <p:spPr>
            <a:xfrm>
              <a:off x="1910025" y="4402850"/>
              <a:ext cx="73000" cy="72975"/>
            </a:xfrm>
            <a:custGeom>
              <a:avLst/>
              <a:gdLst/>
              <a:ahLst/>
              <a:cxnLst/>
              <a:rect l="l" t="t" r="r" b="b"/>
              <a:pathLst>
                <a:path w="2920" h="2919" extrusionOk="0">
                  <a:moveTo>
                    <a:pt x="1460" y="0"/>
                  </a:moveTo>
                  <a:cubicBezTo>
                    <a:pt x="2277" y="0"/>
                    <a:pt x="2919" y="642"/>
                    <a:pt x="2919" y="1460"/>
                  </a:cubicBezTo>
                  <a:cubicBezTo>
                    <a:pt x="2919" y="2277"/>
                    <a:pt x="2277" y="2919"/>
                    <a:pt x="1460" y="2919"/>
                  </a:cubicBezTo>
                  <a:cubicBezTo>
                    <a:pt x="643" y="2919"/>
                    <a:pt x="59" y="2335"/>
                    <a:pt x="1" y="1518"/>
                  </a:cubicBezTo>
                  <a:cubicBezTo>
                    <a:pt x="1" y="701"/>
                    <a:pt x="643" y="59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" name="Google Shape;1124;p4"/>
            <p:cNvSpPr/>
            <p:nvPr/>
          </p:nvSpPr>
          <p:spPr>
            <a:xfrm>
              <a:off x="1669250" y="1459525"/>
              <a:ext cx="70075" cy="71525"/>
            </a:xfrm>
            <a:custGeom>
              <a:avLst/>
              <a:gdLst/>
              <a:ahLst/>
              <a:cxnLst/>
              <a:rect l="l" t="t" r="r" b="b"/>
              <a:pathLst>
                <a:path w="2803" h="2861" extrusionOk="0">
                  <a:moveTo>
                    <a:pt x="1401" y="2802"/>
                  </a:moveTo>
                  <a:cubicBezTo>
                    <a:pt x="584" y="2802"/>
                    <a:pt x="1" y="2218"/>
                    <a:pt x="1" y="1401"/>
                  </a:cubicBezTo>
                  <a:cubicBezTo>
                    <a:pt x="1" y="584"/>
                    <a:pt x="584" y="0"/>
                    <a:pt x="1401" y="0"/>
                  </a:cubicBezTo>
                  <a:cubicBezTo>
                    <a:pt x="2219" y="0"/>
                    <a:pt x="2802" y="642"/>
                    <a:pt x="2802" y="1401"/>
                  </a:cubicBezTo>
                  <a:cubicBezTo>
                    <a:pt x="2802" y="2218"/>
                    <a:pt x="2219" y="2860"/>
                    <a:pt x="1401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" name="Google Shape;1125;p4"/>
            <p:cNvSpPr/>
            <p:nvPr/>
          </p:nvSpPr>
          <p:spPr>
            <a:xfrm>
              <a:off x="5102900" y="4894625"/>
              <a:ext cx="71525" cy="70050"/>
            </a:xfrm>
            <a:custGeom>
              <a:avLst/>
              <a:gdLst/>
              <a:ahLst/>
              <a:cxnLst/>
              <a:rect l="l" t="t" r="r" b="b"/>
              <a:pathLst>
                <a:path w="2861" h="2802" extrusionOk="0">
                  <a:moveTo>
                    <a:pt x="1460" y="2802"/>
                  </a:moveTo>
                  <a:cubicBezTo>
                    <a:pt x="642" y="2802"/>
                    <a:pt x="0" y="2218"/>
                    <a:pt x="0" y="1401"/>
                  </a:cubicBezTo>
                  <a:cubicBezTo>
                    <a:pt x="0" y="584"/>
                    <a:pt x="584" y="0"/>
                    <a:pt x="1401" y="0"/>
                  </a:cubicBezTo>
                  <a:cubicBezTo>
                    <a:pt x="2218" y="0"/>
                    <a:pt x="2802" y="584"/>
                    <a:pt x="2860" y="1401"/>
                  </a:cubicBezTo>
                  <a:cubicBezTo>
                    <a:pt x="2860" y="2160"/>
                    <a:pt x="2218" y="2802"/>
                    <a:pt x="1460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" name="Google Shape;1126;p4"/>
            <p:cNvSpPr/>
            <p:nvPr/>
          </p:nvSpPr>
          <p:spPr>
            <a:xfrm>
              <a:off x="1422625" y="1949825"/>
              <a:ext cx="70075" cy="68600"/>
            </a:xfrm>
            <a:custGeom>
              <a:avLst/>
              <a:gdLst/>
              <a:ahLst/>
              <a:cxnLst/>
              <a:rect l="l" t="t" r="r" b="b"/>
              <a:pathLst>
                <a:path w="2803" h="2744" extrusionOk="0">
                  <a:moveTo>
                    <a:pt x="2803" y="1401"/>
                  </a:moveTo>
                  <a:cubicBezTo>
                    <a:pt x="2803" y="2160"/>
                    <a:pt x="2161" y="2744"/>
                    <a:pt x="1402" y="2744"/>
                  </a:cubicBezTo>
                  <a:cubicBezTo>
                    <a:pt x="643" y="2744"/>
                    <a:pt x="1" y="2102"/>
                    <a:pt x="1" y="1343"/>
                  </a:cubicBezTo>
                  <a:cubicBezTo>
                    <a:pt x="59" y="584"/>
                    <a:pt x="701" y="1"/>
                    <a:pt x="1402" y="1"/>
                  </a:cubicBezTo>
                  <a:cubicBezTo>
                    <a:pt x="2161" y="1"/>
                    <a:pt x="2803" y="643"/>
                    <a:pt x="2803" y="14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" name="Google Shape;1127;p4"/>
            <p:cNvSpPr/>
            <p:nvPr/>
          </p:nvSpPr>
          <p:spPr>
            <a:xfrm>
              <a:off x="4611125" y="5141225"/>
              <a:ext cx="68600" cy="70075"/>
            </a:xfrm>
            <a:custGeom>
              <a:avLst/>
              <a:gdLst/>
              <a:ahLst/>
              <a:cxnLst/>
              <a:rect l="l" t="t" r="r" b="b"/>
              <a:pathLst>
                <a:path w="2744" h="2803" extrusionOk="0">
                  <a:moveTo>
                    <a:pt x="1343" y="2803"/>
                  </a:moveTo>
                  <a:cubicBezTo>
                    <a:pt x="584" y="2744"/>
                    <a:pt x="0" y="2161"/>
                    <a:pt x="0" y="1402"/>
                  </a:cubicBezTo>
                  <a:cubicBezTo>
                    <a:pt x="0" y="643"/>
                    <a:pt x="642" y="1"/>
                    <a:pt x="1401" y="1"/>
                  </a:cubicBezTo>
                  <a:cubicBezTo>
                    <a:pt x="2160" y="59"/>
                    <a:pt x="2744" y="701"/>
                    <a:pt x="2744" y="1460"/>
                  </a:cubicBezTo>
                  <a:cubicBezTo>
                    <a:pt x="2744" y="2161"/>
                    <a:pt x="2102" y="2803"/>
                    <a:pt x="134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" name="Google Shape;1128;p4"/>
            <p:cNvSpPr/>
            <p:nvPr/>
          </p:nvSpPr>
          <p:spPr>
            <a:xfrm>
              <a:off x="2407625" y="4897525"/>
              <a:ext cx="65700" cy="64250"/>
            </a:xfrm>
            <a:custGeom>
              <a:avLst/>
              <a:gdLst/>
              <a:ahLst/>
              <a:cxnLst/>
              <a:rect l="l" t="t" r="r" b="b"/>
              <a:pathLst>
                <a:path w="2628" h="2570" extrusionOk="0">
                  <a:moveTo>
                    <a:pt x="1343" y="2569"/>
                  </a:moveTo>
                  <a:cubicBezTo>
                    <a:pt x="643" y="2569"/>
                    <a:pt x="59" y="2044"/>
                    <a:pt x="59" y="1343"/>
                  </a:cubicBezTo>
                  <a:cubicBezTo>
                    <a:pt x="1" y="585"/>
                    <a:pt x="585" y="1"/>
                    <a:pt x="1343" y="1"/>
                  </a:cubicBezTo>
                  <a:cubicBezTo>
                    <a:pt x="2044" y="1"/>
                    <a:pt x="2569" y="526"/>
                    <a:pt x="2569" y="1227"/>
                  </a:cubicBezTo>
                  <a:cubicBezTo>
                    <a:pt x="2628" y="1986"/>
                    <a:pt x="2044" y="2511"/>
                    <a:pt x="1343" y="25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" name="Google Shape;1129;p4"/>
            <p:cNvSpPr/>
            <p:nvPr/>
          </p:nvSpPr>
          <p:spPr>
            <a:xfrm>
              <a:off x="1425550" y="367175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1285" y="1"/>
                  </a:moveTo>
                  <a:cubicBezTo>
                    <a:pt x="1985" y="1"/>
                    <a:pt x="2569" y="526"/>
                    <a:pt x="2569" y="1285"/>
                  </a:cubicBezTo>
                  <a:cubicBezTo>
                    <a:pt x="2569" y="2044"/>
                    <a:pt x="1985" y="2569"/>
                    <a:pt x="1226" y="2569"/>
                  </a:cubicBezTo>
                  <a:cubicBezTo>
                    <a:pt x="526" y="2511"/>
                    <a:pt x="1" y="1985"/>
                    <a:pt x="1" y="1227"/>
                  </a:cubicBezTo>
                  <a:cubicBezTo>
                    <a:pt x="1" y="526"/>
                    <a:pt x="584" y="1"/>
                    <a:pt x="128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" name="Google Shape;1130;p4"/>
            <p:cNvSpPr/>
            <p:nvPr/>
          </p:nvSpPr>
          <p:spPr>
            <a:xfrm>
              <a:off x="1672175" y="416060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2569" y="1285"/>
                  </a:moveTo>
                  <a:cubicBezTo>
                    <a:pt x="2569" y="2044"/>
                    <a:pt x="1985" y="2569"/>
                    <a:pt x="1284" y="2569"/>
                  </a:cubicBezTo>
                  <a:cubicBezTo>
                    <a:pt x="526" y="2569"/>
                    <a:pt x="0" y="1985"/>
                    <a:pt x="0" y="1227"/>
                  </a:cubicBezTo>
                  <a:cubicBezTo>
                    <a:pt x="0" y="526"/>
                    <a:pt x="584" y="1"/>
                    <a:pt x="1284" y="1"/>
                  </a:cubicBezTo>
                  <a:cubicBezTo>
                    <a:pt x="2043" y="59"/>
                    <a:pt x="2569" y="585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" name="Google Shape;1131;p4"/>
            <p:cNvSpPr/>
            <p:nvPr/>
          </p:nvSpPr>
          <p:spPr>
            <a:xfrm>
              <a:off x="4859200" y="483275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343" y="0"/>
                  </a:moveTo>
                  <a:cubicBezTo>
                    <a:pt x="2043" y="0"/>
                    <a:pt x="2569" y="584"/>
                    <a:pt x="2569" y="1284"/>
                  </a:cubicBezTo>
                  <a:cubicBezTo>
                    <a:pt x="2569" y="2043"/>
                    <a:pt x="1985" y="2627"/>
                    <a:pt x="1226" y="2569"/>
                  </a:cubicBezTo>
                  <a:cubicBezTo>
                    <a:pt x="526" y="2569"/>
                    <a:pt x="0" y="1985"/>
                    <a:pt x="0" y="1284"/>
                  </a:cubicBezTo>
                  <a:cubicBezTo>
                    <a:pt x="59" y="526"/>
                    <a:pt x="584" y="0"/>
                    <a:pt x="134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" name="Google Shape;1132;p4"/>
            <p:cNvSpPr/>
            <p:nvPr/>
          </p:nvSpPr>
          <p:spPr>
            <a:xfrm>
              <a:off x="6084975" y="1709050"/>
              <a:ext cx="64225" cy="65700"/>
            </a:xfrm>
            <a:custGeom>
              <a:avLst/>
              <a:gdLst/>
              <a:ahLst/>
              <a:cxnLst/>
              <a:rect l="l" t="t" r="r" b="b"/>
              <a:pathLst>
                <a:path w="2569" h="2628" extrusionOk="0">
                  <a:moveTo>
                    <a:pt x="2569" y="1285"/>
                  </a:moveTo>
                  <a:cubicBezTo>
                    <a:pt x="2569" y="2043"/>
                    <a:pt x="2044" y="2569"/>
                    <a:pt x="1343" y="2569"/>
                  </a:cubicBezTo>
                  <a:cubicBezTo>
                    <a:pt x="584" y="2627"/>
                    <a:pt x="1" y="2043"/>
                    <a:pt x="1" y="1285"/>
                  </a:cubicBezTo>
                  <a:cubicBezTo>
                    <a:pt x="59" y="584"/>
                    <a:pt x="584" y="0"/>
                    <a:pt x="1343" y="59"/>
                  </a:cubicBezTo>
                  <a:cubicBezTo>
                    <a:pt x="2044" y="59"/>
                    <a:pt x="2569" y="584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" name="Google Shape;1133;p4"/>
            <p:cNvSpPr/>
            <p:nvPr/>
          </p:nvSpPr>
          <p:spPr>
            <a:xfrm>
              <a:off x="2897950" y="5142700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285" y="2627"/>
                  </a:moveTo>
                  <a:cubicBezTo>
                    <a:pt x="584" y="2627"/>
                    <a:pt x="0" y="2102"/>
                    <a:pt x="0" y="1343"/>
                  </a:cubicBezTo>
                  <a:cubicBezTo>
                    <a:pt x="0" y="642"/>
                    <a:pt x="526" y="59"/>
                    <a:pt x="1226" y="59"/>
                  </a:cubicBezTo>
                  <a:cubicBezTo>
                    <a:pt x="1985" y="0"/>
                    <a:pt x="2569" y="584"/>
                    <a:pt x="2569" y="1343"/>
                  </a:cubicBezTo>
                  <a:cubicBezTo>
                    <a:pt x="2569" y="2043"/>
                    <a:pt x="2043" y="2627"/>
                    <a:pt x="1285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" name="Google Shape;1134;p4"/>
            <p:cNvSpPr/>
            <p:nvPr/>
          </p:nvSpPr>
          <p:spPr>
            <a:xfrm>
              <a:off x="6333050" y="2936300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452" y="1985"/>
                    <a:pt x="1927" y="2510"/>
                    <a:pt x="1168" y="2510"/>
                  </a:cubicBezTo>
                  <a:cubicBezTo>
                    <a:pt x="526" y="2452"/>
                    <a:pt x="1" y="1926"/>
                    <a:pt x="1" y="1226"/>
                  </a:cubicBezTo>
                  <a:cubicBezTo>
                    <a:pt x="1" y="525"/>
                    <a:pt x="584" y="0"/>
                    <a:pt x="1285" y="0"/>
                  </a:cubicBezTo>
                  <a:cubicBezTo>
                    <a:pt x="1985" y="0"/>
                    <a:pt x="2510" y="584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" name="Google Shape;1135;p4"/>
            <p:cNvSpPr/>
            <p:nvPr/>
          </p:nvSpPr>
          <p:spPr>
            <a:xfrm>
              <a:off x="5597575" y="975050"/>
              <a:ext cx="61325" cy="61300"/>
            </a:xfrm>
            <a:custGeom>
              <a:avLst/>
              <a:gdLst/>
              <a:ahLst/>
              <a:cxnLst/>
              <a:rect l="l" t="t" r="r" b="b"/>
              <a:pathLst>
                <a:path w="2453" h="2452" extrusionOk="0">
                  <a:moveTo>
                    <a:pt x="1227" y="0"/>
                  </a:moveTo>
                  <a:cubicBezTo>
                    <a:pt x="1927" y="0"/>
                    <a:pt x="2452" y="584"/>
                    <a:pt x="2452" y="1226"/>
                  </a:cubicBezTo>
                  <a:cubicBezTo>
                    <a:pt x="2452" y="1868"/>
                    <a:pt x="1869" y="2452"/>
                    <a:pt x="1227" y="2452"/>
                  </a:cubicBezTo>
                  <a:cubicBezTo>
                    <a:pt x="526" y="2452"/>
                    <a:pt x="1" y="1868"/>
                    <a:pt x="1" y="1168"/>
                  </a:cubicBezTo>
                  <a:cubicBezTo>
                    <a:pt x="1" y="525"/>
                    <a:pt x="585" y="0"/>
                    <a:pt x="12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" name="Google Shape;1136;p4"/>
            <p:cNvSpPr/>
            <p:nvPr/>
          </p:nvSpPr>
          <p:spPr>
            <a:xfrm>
              <a:off x="3634875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1226" y="2510"/>
                  </a:moveTo>
                  <a:cubicBezTo>
                    <a:pt x="526" y="2510"/>
                    <a:pt x="1" y="1926"/>
                    <a:pt x="1" y="1226"/>
                  </a:cubicBezTo>
                  <a:cubicBezTo>
                    <a:pt x="59" y="525"/>
                    <a:pt x="584" y="0"/>
                    <a:pt x="1226" y="0"/>
                  </a:cubicBezTo>
                  <a:cubicBezTo>
                    <a:pt x="1927" y="0"/>
                    <a:pt x="2510" y="584"/>
                    <a:pt x="2452" y="1284"/>
                  </a:cubicBezTo>
                  <a:cubicBezTo>
                    <a:pt x="2452" y="1985"/>
                    <a:pt x="1927" y="2510"/>
                    <a:pt x="1226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" name="Google Shape;1137;p4"/>
            <p:cNvSpPr/>
            <p:nvPr/>
          </p:nvSpPr>
          <p:spPr>
            <a:xfrm>
              <a:off x="6333050" y="2692600"/>
              <a:ext cx="62775" cy="62775"/>
            </a:xfrm>
            <a:custGeom>
              <a:avLst/>
              <a:gdLst/>
              <a:ahLst/>
              <a:cxnLst/>
              <a:rect l="l" t="t" r="r" b="b"/>
              <a:pathLst>
                <a:path w="2511" h="2511" extrusionOk="0">
                  <a:moveTo>
                    <a:pt x="2510" y="1284"/>
                  </a:moveTo>
                  <a:cubicBezTo>
                    <a:pt x="2510" y="1985"/>
                    <a:pt x="1927" y="2510"/>
                    <a:pt x="1226" y="2510"/>
                  </a:cubicBezTo>
                  <a:cubicBezTo>
                    <a:pt x="526" y="2510"/>
                    <a:pt x="1" y="1985"/>
                    <a:pt x="1" y="1284"/>
                  </a:cubicBezTo>
                  <a:cubicBezTo>
                    <a:pt x="1" y="584"/>
                    <a:pt x="584" y="0"/>
                    <a:pt x="1285" y="59"/>
                  </a:cubicBezTo>
                  <a:cubicBezTo>
                    <a:pt x="1985" y="59"/>
                    <a:pt x="2510" y="584"/>
                    <a:pt x="2510" y="128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" name="Google Shape;1138;p4"/>
            <p:cNvSpPr/>
            <p:nvPr/>
          </p:nvSpPr>
          <p:spPr>
            <a:xfrm>
              <a:off x="3881500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510" y="1926"/>
                    <a:pt x="1985" y="2452"/>
                    <a:pt x="1284" y="2452"/>
                  </a:cubicBezTo>
                  <a:cubicBezTo>
                    <a:pt x="584" y="2510"/>
                    <a:pt x="0" y="1985"/>
                    <a:pt x="0" y="1226"/>
                  </a:cubicBezTo>
                  <a:cubicBezTo>
                    <a:pt x="0" y="525"/>
                    <a:pt x="584" y="0"/>
                    <a:pt x="1284" y="0"/>
                  </a:cubicBezTo>
                  <a:cubicBezTo>
                    <a:pt x="1985" y="0"/>
                    <a:pt x="2510" y="525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" name="Google Shape;1139;p4"/>
            <p:cNvSpPr/>
            <p:nvPr/>
          </p:nvSpPr>
          <p:spPr>
            <a:xfrm>
              <a:off x="6333050" y="2447425"/>
              <a:ext cx="61325" cy="59875"/>
            </a:xfrm>
            <a:custGeom>
              <a:avLst/>
              <a:gdLst/>
              <a:ahLst/>
              <a:cxnLst/>
              <a:rect l="l" t="t" r="r" b="b"/>
              <a:pathLst>
                <a:path w="2453" h="2395" extrusionOk="0">
                  <a:moveTo>
                    <a:pt x="2452" y="1168"/>
                  </a:moveTo>
                  <a:cubicBezTo>
                    <a:pt x="2452" y="1810"/>
                    <a:pt x="1868" y="2394"/>
                    <a:pt x="1226" y="2394"/>
                  </a:cubicBezTo>
                  <a:cubicBezTo>
                    <a:pt x="643" y="2394"/>
                    <a:pt x="59" y="1869"/>
                    <a:pt x="59" y="1227"/>
                  </a:cubicBezTo>
                  <a:cubicBezTo>
                    <a:pt x="1" y="585"/>
                    <a:pt x="584" y="1"/>
                    <a:pt x="1226" y="1"/>
                  </a:cubicBezTo>
                  <a:cubicBezTo>
                    <a:pt x="1868" y="1"/>
                    <a:pt x="2452" y="585"/>
                    <a:pt x="2452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" name="Google Shape;1140;p4"/>
            <p:cNvSpPr/>
            <p:nvPr/>
          </p:nvSpPr>
          <p:spPr>
            <a:xfrm>
              <a:off x="6086425" y="3919825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227" y="1"/>
                  </a:moveTo>
                  <a:cubicBezTo>
                    <a:pt x="1869" y="1"/>
                    <a:pt x="2453" y="584"/>
                    <a:pt x="2453" y="1226"/>
                  </a:cubicBezTo>
                  <a:cubicBezTo>
                    <a:pt x="2453" y="1869"/>
                    <a:pt x="1869" y="2394"/>
                    <a:pt x="1285" y="2452"/>
                  </a:cubicBezTo>
                  <a:cubicBezTo>
                    <a:pt x="585" y="2452"/>
                    <a:pt x="1" y="1869"/>
                    <a:pt x="59" y="1168"/>
                  </a:cubicBezTo>
                  <a:cubicBezTo>
                    <a:pt x="59" y="584"/>
                    <a:pt x="585" y="1"/>
                    <a:pt x="1227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" name="Google Shape;1141;p4"/>
            <p:cNvSpPr/>
            <p:nvPr/>
          </p:nvSpPr>
          <p:spPr>
            <a:xfrm>
              <a:off x="2657175" y="486175"/>
              <a:ext cx="59850" cy="59875"/>
            </a:xfrm>
            <a:custGeom>
              <a:avLst/>
              <a:gdLst/>
              <a:ahLst/>
              <a:cxnLst/>
              <a:rect l="l" t="t" r="r" b="b"/>
              <a:pathLst>
                <a:path w="2394" h="2395" extrusionOk="0">
                  <a:moveTo>
                    <a:pt x="2394" y="1168"/>
                  </a:moveTo>
                  <a:cubicBezTo>
                    <a:pt x="2394" y="1752"/>
                    <a:pt x="1868" y="2336"/>
                    <a:pt x="1226" y="2394"/>
                  </a:cubicBezTo>
                  <a:cubicBezTo>
                    <a:pt x="584" y="2394"/>
                    <a:pt x="0" y="1810"/>
                    <a:pt x="0" y="1168"/>
                  </a:cubicBezTo>
                  <a:cubicBezTo>
                    <a:pt x="0" y="526"/>
                    <a:pt x="584" y="1"/>
                    <a:pt x="1168" y="1"/>
                  </a:cubicBezTo>
                  <a:cubicBezTo>
                    <a:pt x="1810" y="1"/>
                    <a:pt x="2394" y="526"/>
                    <a:pt x="2394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" name="Google Shape;1142;p4"/>
            <p:cNvSpPr/>
            <p:nvPr/>
          </p:nvSpPr>
          <p:spPr>
            <a:xfrm>
              <a:off x="4126650" y="239575"/>
              <a:ext cx="58400" cy="59850"/>
            </a:xfrm>
            <a:custGeom>
              <a:avLst/>
              <a:gdLst/>
              <a:ahLst/>
              <a:cxnLst/>
              <a:rect l="l" t="t" r="r" b="b"/>
              <a:pathLst>
                <a:path w="2336" h="2394" extrusionOk="0">
                  <a:moveTo>
                    <a:pt x="1168" y="2335"/>
                  </a:moveTo>
                  <a:cubicBezTo>
                    <a:pt x="526" y="2394"/>
                    <a:pt x="0" y="1810"/>
                    <a:pt x="0" y="1226"/>
                  </a:cubicBezTo>
                  <a:cubicBezTo>
                    <a:pt x="0" y="584"/>
                    <a:pt x="526" y="0"/>
                    <a:pt x="1168" y="0"/>
                  </a:cubicBezTo>
                  <a:cubicBezTo>
                    <a:pt x="1752" y="0"/>
                    <a:pt x="2335" y="526"/>
                    <a:pt x="2335" y="1168"/>
                  </a:cubicBezTo>
                  <a:cubicBezTo>
                    <a:pt x="2335" y="1810"/>
                    <a:pt x="1810" y="2335"/>
                    <a:pt x="1168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" name="Google Shape;1143;p4"/>
            <p:cNvSpPr/>
            <p:nvPr/>
          </p:nvSpPr>
          <p:spPr>
            <a:xfrm>
              <a:off x="5845650" y="1223125"/>
              <a:ext cx="56950" cy="58375"/>
            </a:xfrm>
            <a:custGeom>
              <a:avLst/>
              <a:gdLst/>
              <a:ahLst/>
              <a:cxnLst/>
              <a:rect l="l" t="t" r="r" b="b"/>
              <a:pathLst>
                <a:path w="2278" h="2335" extrusionOk="0">
                  <a:moveTo>
                    <a:pt x="2277" y="1167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335"/>
                    <a:pt x="1" y="1810"/>
                    <a:pt x="1" y="1109"/>
                  </a:cubicBezTo>
                  <a:cubicBezTo>
                    <a:pt x="59" y="467"/>
                    <a:pt x="526" y="0"/>
                    <a:pt x="1168" y="0"/>
                  </a:cubicBezTo>
                  <a:cubicBezTo>
                    <a:pt x="1810" y="0"/>
                    <a:pt x="2277" y="525"/>
                    <a:pt x="2277" y="116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" name="Google Shape;1144;p4"/>
            <p:cNvSpPr/>
            <p:nvPr/>
          </p:nvSpPr>
          <p:spPr>
            <a:xfrm>
              <a:off x="3394100" y="241025"/>
              <a:ext cx="58400" cy="56950"/>
            </a:xfrm>
            <a:custGeom>
              <a:avLst/>
              <a:gdLst/>
              <a:ahLst/>
              <a:cxnLst/>
              <a:rect l="l" t="t" r="r" b="b"/>
              <a:pathLst>
                <a:path w="2336" h="2278" extrusionOk="0">
                  <a:moveTo>
                    <a:pt x="2277" y="1168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277"/>
                    <a:pt x="0" y="1752"/>
                    <a:pt x="59" y="1051"/>
                  </a:cubicBezTo>
                  <a:cubicBezTo>
                    <a:pt x="59" y="409"/>
                    <a:pt x="584" y="1"/>
                    <a:pt x="1226" y="1"/>
                  </a:cubicBezTo>
                  <a:cubicBezTo>
                    <a:pt x="1868" y="1"/>
                    <a:pt x="2335" y="526"/>
                    <a:pt x="2277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" name="Google Shape;1145;p4"/>
            <p:cNvSpPr/>
            <p:nvPr/>
          </p:nvSpPr>
          <p:spPr>
            <a:xfrm>
              <a:off x="6335975" y="3185825"/>
              <a:ext cx="56925" cy="56925"/>
            </a:xfrm>
            <a:custGeom>
              <a:avLst/>
              <a:gdLst/>
              <a:ahLst/>
              <a:cxnLst/>
              <a:rect l="l" t="t" r="r" b="b"/>
              <a:pathLst>
                <a:path w="2277" h="2277" extrusionOk="0">
                  <a:moveTo>
                    <a:pt x="1168" y="2277"/>
                  </a:moveTo>
                  <a:cubicBezTo>
                    <a:pt x="526" y="2277"/>
                    <a:pt x="0" y="1810"/>
                    <a:pt x="0" y="1168"/>
                  </a:cubicBezTo>
                  <a:cubicBezTo>
                    <a:pt x="0" y="467"/>
                    <a:pt x="467" y="0"/>
                    <a:pt x="1168" y="0"/>
                  </a:cubicBezTo>
                  <a:cubicBezTo>
                    <a:pt x="1810" y="0"/>
                    <a:pt x="2277" y="526"/>
                    <a:pt x="2277" y="1109"/>
                  </a:cubicBezTo>
                  <a:cubicBezTo>
                    <a:pt x="2277" y="1751"/>
                    <a:pt x="1751" y="2277"/>
                    <a:pt x="1168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" name="Google Shape;1146;p4"/>
            <p:cNvSpPr/>
            <p:nvPr/>
          </p:nvSpPr>
          <p:spPr>
            <a:xfrm>
              <a:off x="5356800" y="731350"/>
              <a:ext cx="56950" cy="55475"/>
            </a:xfrm>
            <a:custGeom>
              <a:avLst/>
              <a:gdLst/>
              <a:ahLst/>
              <a:cxnLst/>
              <a:rect l="l" t="t" r="r" b="b"/>
              <a:pathLst>
                <a:path w="2278" h="2219" extrusionOk="0">
                  <a:moveTo>
                    <a:pt x="1168" y="2218"/>
                  </a:moveTo>
                  <a:cubicBezTo>
                    <a:pt x="526" y="2218"/>
                    <a:pt x="59" y="1810"/>
                    <a:pt x="1" y="1168"/>
                  </a:cubicBezTo>
                  <a:cubicBezTo>
                    <a:pt x="1" y="467"/>
                    <a:pt x="468" y="0"/>
                    <a:pt x="1110" y="0"/>
                  </a:cubicBezTo>
                  <a:cubicBezTo>
                    <a:pt x="1752" y="0"/>
                    <a:pt x="2277" y="467"/>
                    <a:pt x="2277" y="1051"/>
                  </a:cubicBezTo>
                  <a:cubicBezTo>
                    <a:pt x="2277" y="1693"/>
                    <a:pt x="1810" y="2218"/>
                    <a:pt x="1168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" name="Google Shape;1147;p4"/>
            <p:cNvSpPr/>
            <p:nvPr/>
          </p:nvSpPr>
          <p:spPr>
            <a:xfrm>
              <a:off x="1924625" y="979425"/>
              <a:ext cx="52550" cy="52550"/>
            </a:xfrm>
            <a:custGeom>
              <a:avLst/>
              <a:gdLst/>
              <a:ahLst/>
              <a:cxnLst/>
              <a:rect l="l" t="t" r="r" b="b"/>
              <a:pathLst>
                <a:path w="2102" h="2102" extrusionOk="0">
                  <a:moveTo>
                    <a:pt x="2102" y="1051"/>
                  </a:moveTo>
                  <a:cubicBezTo>
                    <a:pt x="2102" y="1576"/>
                    <a:pt x="1635" y="2043"/>
                    <a:pt x="1051" y="2102"/>
                  </a:cubicBezTo>
                  <a:cubicBezTo>
                    <a:pt x="526" y="2102"/>
                    <a:pt x="0" y="1576"/>
                    <a:pt x="0" y="993"/>
                  </a:cubicBezTo>
                  <a:cubicBezTo>
                    <a:pt x="0" y="467"/>
                    <a:pt x="526" y="0"/>
                    <a:pt x="1051" y="0"/>
                  </a:cubicBezTo>
                  <a:cubicBezTo>
                    <a:pt x="1576" y="0"/>
                    <a:pt x="2102" y="467"/>
                    <a:pt x="2102" y="10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" name="Google Shape;1148;p4"/>
            <p:cNvSpPr/>
            <p:nvPr/>
          </p:nvSpPr>
          <p:spPr>
            <a:xfrm>
              <a:off x="6337425" y="22052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1051" y="0"/>
                  </a:moveTo>
                  <a:cubicBezTo>
                    <a:pt x="1577" y="0"/>
                    <a:pt x="2102" y="467"/>
                    <a:pt x="2102" y="993"/>
                  </a:cubicBezTo>
                  <a:cubicBezTo>
                    <a:pt x="2160" y="1576"/>
                    <a:pt x="1635" y="2102"/>
                    <a:pt x="1051" y="2102"/>
                  </a:cubicBezTo>
                  <a:cubicBezTo>
                    <a:pt x="526" y="2043"/>
                    <a:pt x="1" y="1576"/>
                    <a:pt x="1" y="1051"/>
                  </a:cubicBezTo>
                  <a:cubicBezTo>
                    <a:pt x="1" y="467"/>
                    <a:pt x="526" y="0"/>
                    <a:pt x="105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" name="Google Shape;1149;p4"/>
            <p:cNvSpPr/>
            <p:nvPr/>
          </p:nvSpPr>
          <p:spPr>
            <a:xfrm>
              <a:off x="1431400" y="171487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2101" y="1052"/>
                  </a:moveTo>
                  <a:cubicBezTo>
                    <a:pt x="2101" y="1635"/>
                    <a:pt x="1635" y="2102"/>
                    <a:pt x="1051" y="2102"/>
                  </a:cubicBezTo>
                  <a:cubicBezTo>
                    <a:pt x="467" y="2102"/>
                    <a:pt x="0" y="1577"/>
                    <a:pt x="0" y="1052"/>
                  </a:cubicBezTo>
                  <a:cubicBezTo>
                    <a:pt x="0" y="468"/>
                    <a:pt x="525" y="1"/>
                    <a:pt x="1051" y="1"/>
                  </a:cubicBezTo>
                  <a:cubicBezTo>
                    <a:pt x="1576" y="59"/>
                    <a:pt x="2101" y="526"/>
                    <a:pt x="2101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" name="Google Shape;1150;p4"/>
            <p:cNvSpPr/>
            <p:nvPr/>
          </p:nvSpPr>
          <p:spPr>
            <a:xfrm>
              <a:off x="5601950" y="4661125"/>
              <a:ext cx="52575" cy="52575"/>
            </a:xfrm>
            <a:custGeom>
              <a:avLst/>
              <a:gdLst/>
              <a:ahLst/>
              <a:cxnLst/>
              <a:rect l="l" t="t" r="r" b="b"/>
              <a:pathLst>
                <a:path w="2103" h="2103" extrusionOk="0">
                  <a:moveTo>
                    <a:pt x="2102" y="993"/>
                  </a:moveTo>
                  <a:cubicBezTo>
                    <a:pt x="2102" y="1519"/>
                    <a:pt x="1635" y="2044"/>
                    <a:pt x="1052" y="2044"/>
                  </a:cubicBezTo>
                  <a:cubicBezTo>
                    <a:pt x="526" y="2102"/>
                    <a:pt x="1" y="1577"/>
                    <a:pt x="1" y="993"/>
                  </a:cubicBezTo>
                  <a:cubicBezTo>
                    <a:pt x="1" y="468"/>
                    <a:pt x="468" y="1"/>
                    <a:pt x="1052" y="1"/>
                  </a:cubicBezTo>
                  <a:cubicBezTo>
                    <a:pt x="1577" y="1"/>
                    <a:pt x="2044" y="468"/>
                    <a:pt x="2102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" name="Google Shape;1151;p4"/>
            <p:cNvSpPr/>
            <p:nvPr/>
          </p:nvSpPr>
          <p:spPr>
            <a:xfrm>
              <a:off x="4865025" y="51500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2102" y="992"/>
                  </a:moveTo>
                  <a:cubicBezTo>
                    <a:pt x="2161" y="1518"/>
                    <a:pt x="1694" y="2043"/>
                    <a:pt x="1110" y="2101"/>
                  </a:cubicBezTo>
                  <a:cubicBezTo>
                    <a:pt x="526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2" y="0"/>
                  </a:cubicBezTo>
                  <a:cubicBezTo>
                    <a:pt x="1577" y="0"/>
                    <a:pt x="2102" y="467"/>
                    <a:pt x="2102" y="99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" name="Google Shape;1152;p4"/>
            <p:cNvSpPr/>
            <p:nvPr/>
          </p:nvSpPr>
          <p:spPr>
            <a:xfrm>
              <a:off x="4376175" y="242500"/>
              <a:ext cx="52575" cy="52550"/>
            </a:xfrm>
            <a:custGeom>
              <a:avLst/>
              <a:gdLst/>
              <a:ahLst/>
              <a:cxnLst/>
              <a:rect l="l" t="t" r="r" b="b"/>
              <a:pathLst>
                <a:path w="2103" h="2102" extrusionOk="0">
                  <a:moveTo>
                    <a:pt x="2102" y="1109"/>
                  </a:moveTo>
                  <a:cubicBezTo>
                    <a:pt x="2044" y="1634"/>
                    <a:pt x="1577" y="2101"/>
                    <a:pt x="1051" y="2101"/>
                  </a:cubicBezTo>
                  <a:cubicBezTo>
                    <a:pt x="468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1" y="58"/>
                  </a:cubicBezTo>
                  <a:cubicBezTo>
                    <a:pt x="1635" y="58"/>
                    <a:pt x="2102" y="525"/>
                    <a:pt x="2102" y="110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" name="Google Shape;1153;p4"/>
            <p:cNvSpPr/>
            <p:nvPr/>
          </p:nvSpPr>
          <p:spPr>
            <a:xfrm>
              <a:off x="1190625" y="2942125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8"/>
                    <a:pt x="1518" y="1985"/>
                    <a:pt x="992" y="1985"/>
                  </a:cubicBezTo>
                  <a:cubicBezTo>
                    <a:pt x="409" y="1985"/>
                    <a:pt x="0" y="1576"/>
                    <a:pt x="0" y="993"/>
                  </a:cubicBezTo>
                  <a:cubicBezTo>
                    <a:pt x="0" y="409"/>
                    <a:pt x="350" y="117"/>
                    <a:pt x="876" y="59"/>
                  </a:cubicBezTo>
                  <a:cubicBezTo>
                    <a:pt x="1459" y="0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" name="Google Shape;1154;p4"/>
            <p:cNvSpPr/>
            <p:nvPr/>
          </p:nvSpPr>
          <p:spPr>
            <a:xfrm>
              <a:off x="2169775" y="734250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1927" y="935"/>
                  </a:moveTo>
                  <a:cubicBezTo>
                    <a:pt x="1868" y="1577"/>
                    <a:pt x="1577" y="1927"/>
                    <a:pt x="935" y="1927"/>
                  </a:cubicBezTo>
                  <a:cubicBezTo>
                    <a:pt x="351" y="1927"/>
                    <a:pt x="1" y="1577"/>
                    <a:pt x="1" y="935"/>
                  </a:cubicBezTo>
                  <a:cubicBezTo>
                    <a:pt x="59" y="410"/>
                    <a:pt x="351" y="59"/>
                    <a:pt x="935" y="59"/>
                  </a:cubicBezTo>
                  <a:cubicBezTo>
                    <a:pt x="1577" y="1"/>
                    <a:pt x="1810" y="410"/>
                    <a:pt x="1927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" name="Google Shape;1155;p4"/>
            <p:cNvSpPr/>
            <p:nvPr/>
          </p:nvSpPr>
          <p:spPr>
            <a:xfrm>
              <a:off x="1190625" y="2695500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9"/>
                    <a:pt x="1518" y="1927"/>
                    <a:pt x="992" y="1985"/>
                  </a:cubicBezTo>
                  <a:cubicBezTo>
                    <a:pt x="409" y="1985"/>
                    <a:pt x="0" y="1577"/>
                    <a:pt x="0" y="993"/>
                  </a:cubicBezTo>
                  <a:cubicBezTo>
                    <a:pt x="0" y="409"/>
                    <a:pt x="350" y="118"/>
                    <a:pt x="876" y="59"/>
                  </a:cubicBezTo>
                  <a:cubicBezTo>
                    <a:pt x="1459" y="1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" name="Google Shape;1156;p4"/>
            <p:cNvSpPr/>
            <p:nvPr/>
          </p:nvSpPr>
          <p:spPr>
            <a:xfrm>
              <a:off x="6340350" y="3432425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934" y="1927"/>
                  </a:moveTo>
                  <a:cubicBezTo>
                    <a:pt x="409" y="1927"/>
                    <a:pt x="0" y="1519"/>
                    <a:pt x="0" y="935"/>
                  </a:cubicBezTo>
                  <a:cubicBezTo>
                    <a:pt x="0" y="410"/>
                    <a:pt x="467" y="1"/>
                    <a:pt x="993" y="1"/>
                  </a:cubicBezTo>
                  <a:cubicBezTo>
                    <a:pt x="1576" y="59"/>
                    <a:pt x="1868" y="410"/>
                    <a:pt x="1927" y="935"/>
                  </a:cubicBezTo>
                  <a:cubicBezTo>
                    <a:pt x="1927" y="1519"/>
                    <a:pt x="1518" y="1927"/>
                    <a:pt x="934" y="19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" name="Google Shape;1157;p4"/>
            <p:cNvSpPr/>
            <p:nvPr/>
          </p:nvSpPr>
          <p:spPr>
            <a:xfrm>
              <a:off x="3151850" y="245400"/>
              <a:ext cx="48200" cy="46725"/>
            </a:xfrm>
            <a:custGeom>
              <a:avLst/>
              <a:gdLst/>
              <a:ahLst/>
              <a:cxnLst/>
              <a:rect l="l" t="t" r="r" b="b"/>
              <a:pathLst>
                <a:path w="1928" h="1869" extrusionOk="0">
                  <a:moveTo>
                    <a:pt x="1927" y="993"/>
                  </a:moveTo>
                  <a:cubicBezTo>
                    <a:pt x="1869" y="1518"/>
                    <a:pt x="1577" y="1869"/>
                    <a:pt x="993" y="1869"/>
                  </a:cubicBezTo>
                  <a:cubicBezTo>
                    <a:pt x="410" y="1869"/>
                    <a:pt x="1" y="1402"/>
                    <a:pt x="59" y="876"/>
                  </a:cubicBezTo>
                  <a:cubicBezTo>
                    <a:pt x="118" y="293"/>
                    <a:pt x="468" y="1"/>
                    <a:pt x="1052" y="1"/>
                  </a:cubicBezTo>
                  <a:cubicBezTo>
                    <a:pt x="1635" y="59"/>
                    <a:pt x="1869" y="409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" name="Google Shape;1158;p4"/>
            <p:cNvSpPr/>
            <p:nvPr/>
          </p:nvSpPr>
          <p:spPr>
            <a:xfrm>
              <a:off x="5850025" y="4415975"/>
              <a:ext cx="48200" cy="48175"/>
            </a:xfrm>
            <a:custGeom>
              <a:avLst/>
              <a:gdLst/>
              <a:ahLst/>
              <a:cxnLst/>
              <a:rect l="l" t="t" r="r" b="b"/>
              <a:pathLst>
                <a:path w="1928" h="1927" extrusionOk="0">
                  <a:moveTo>
                    <a:pt x="935" y="1"/>
                  </a:moveTo>
                  <a:cubicBezTo>
                    <a:pt x="1519" y="1"/>
                    <a:pt x="1927" y="409"/>
                    <a:pt x="1927" y="935"/>
                  </a:cubicBezTo>
                  <a:cubicBezTo>
                    <a:pt x="1927" y="1518"/>
                    <a:pt x="1519" y="1927"/>
                    <a:pt x="993" y="1927"/>
                  </a:cubicBezTo>
                  <a:cubicBezTo>
                    <a:pt x="410" y="1869"/>
                    <a:pt x="59" y="1577"/>
                    <a:pt x="59" y="993"/>
                  </a:cubicBezTo>
                  <a:cubicBezTo>
                    <a:pt x="1" y="468"/>
                    <a:pt x="410" y="1"/>
                    <a:pt x="9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" name="Google Shape;1159;p4"/>
            <p:cNvSpPr/>
            <p:nvPr/>
          </p:nvSpPr>
          <p:spPr>
            <a:xfrm>
              <a:off x="3640725" y="5393675"/>
              <a:ext cx="49625" cy="49650"/>
            </a:xfrm>
            <a:custGeom>
              <a:avLst/>
              <a:gdLst/>
              <a:ahLst/>
              <a:cxnLst/>
              <a:rect l="l" t="t" r="r" b="b"/>
              <a:pathLst>
                <a:path w="1985" h="1986" extrusionOk="0">
                  <a:moveTo>
                    <a:pt x="934" y="1985"/>
                  </a:moveTo>
                  <a:cubicBezTo>
                    <a:pt x="409" y="1927"/>
                    <a:pt x="0" y="1460"/>
                    <a:pt x="58" y="935"/>
                  </a:cubicBezTo>
                  <a:cubicBezTo>
                    <a:pt x="117" y="351"/>
                    <a:pt x="584" y="1"/>
                    <a:pt x="1109" y="59"/>
                  </a:cubicBezTo>
                  <a:cubicBezTo>
                    <a:pt x="1693" y="118"/>
                    <a:pt x="1985" y="468"/>
                    <a:pt x="1985" y="1052"/>
                  </a:cubicBezTo>
                  <a:cubicBezTo>
                    <a:pt x="1985" y="1577"/>
                    <a:pt x="1518" y="1985"/>
                    <a:pt x="934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" name="Google Shape;1160;p4"/>
            <p:cNvSpPr/>
            <p:nvPr/>
          </p:nvSpPr>
          <p:spPr>
            <a:xfrm>
              <a:off x="3884400" y="5393675"/>
              <a:ext cx="48200" cy="49650"/>
            </a:xfrm>
            <a:custGeom>
              <a:avLst/>
              <a:gdLst/>
              <a:ahLst/>
              <a:cxnLst/>
              <a:rect l="l" t="t" r="r" b="b"/>
              <a:pathLst>
                <a:path w="1928" h="1986" extrusionOk="0">
                  <a:moveTo>
                    <a:pt x="1927" y="993"/>
                  </a:moveTo>
                  <a:cubicBezTo>
                    <a:pt x="1927" y="1577"/>
                    <a:pt x="1519" y="1985"/>
                    <a:pt x="993" y="1985"/>
                  </a:cubicBezTo>
                  <a:cubicBezTo>
                    <a:pt x="409" y="1985"/>
                    <a:pt x="1" y="1519"/>
                    <a:pt x="1" y="993"/>
                  </a:cubicBezTo>
                  <a:cubicBezTo>
                    <a:pt x="59" y="409"/>
                    <a:pt x="409" y="59"/>
                    <a:pt x="935" y="59"/>
                  </a:cubicBezTo>
                  <a:cubicBezTo>
                    <a:pt x="1519" y="1"/>
                    <a:pt x="1927" y="468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" name="Google Shape;1161;p4"/>
            <p:cNvSpPr/>
            <p:nvPr/>
          </p:nvSpPr>
          <p:spPr>
            <a:xfrm>
              <a:off x="1190625" y="2454725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1868" y="935"/>
                  </a:moveTo>
                  <a:cubicBezTo>
                    <a:pt x="1809" y="1518"/>
                    <a:pt x="1459" y="1869"/>
                    <a:pt x="934" y="1810"/>
                  </a:cubicBezTo>
                  <a:cubicBezTo>
                    <a:pt x="350" y="1810"/>
                    <a:pt x="0" y="1402"/>
                    <a:pt x="58" y="876"/>
                  </a:cubicBezTo>
                  <a:cubicBezTo>
                    <a:pt x="117" y="351"/>
                    <a:pt x="467" y="1"/>
                    <a:pt x="992" y="1"/>
                  </a:cubicBezTo>
                  <a:cubicBezTo>
                    <a:pt x="1518" y="1"/>
                    <a:pt x="1809" y="409"/>
                    <a:pt x="1868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" name="Google Shape;1162;p4"/>
            <p:cNvSpPr/>
            <p:nvPr/>
          </p:nvSpPr>
          <p:spPr>
            <a:xfrm>
              <a:off x="1434300" y="39227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460" y="117"/>
                    <a:pt x="1869" y="409"/>
                    <a:pt x="1810" y="993"/>
                  </a:cubicBezTo>
                  <a:cubicBezTo>
                    <a:pt x="1810" y="1518"/>
                    <a:pt x="1460" y="1868"/>
                    <a:pt x="876" y="1868"/>
                  </a:cubicBezTo>
                  <a:cubicBezTo>
                    <a:pt x="351" y="1810"/>
                    <a:pt x="1" y="1460"/>
                    <a:pt x="1" y="934"/>
                  </a:cubicBezTo>
                  <a:cubicBezTo>
                    <a:pt x="1" y="351"/>
                    <a:pt x="351" y="117"/>
                    <a:pt x="9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" name="Google Shape;1163;p4"/>
            <p:cNvSpPr/>
            <p:nvPr/>
          </p:nvSpPr>
          <p:spPr>
            <a:xfrm>
              <a:off x="1680925" y="122457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934"/>
                  </a:moveTo>
                  <a:cubicBezTo>
                    <a:pt x="1810" y="1460"/>
                    <a:pt x="1518" y="1868"/>
                    <a:pt x="934" y="1868"/>
                  </a:cubicBezTo>
                  <a:cubicBezTo>
                    <a:pt x="351" y="1868"/>
                    <a:pt x="0" y="1518"/>
                    <a:pt x="0" y="934"/>
                  </a:cubicBezTo>
                  <a:cubicBezTo>
                    <a:pt x="0" y="409"/>
                    <a:pt x="351" y="59"/>
                    <a:pt x="876" y="59"/>
                  </a:cubicBezTo>
                  <a:cubicBezTo>
                    <a:pt x="1460" y="0"/>
                    <a:pt x="1752" y="351"/>
                    <a:pt x="1868" y="93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" name="Google Shape;1164;p4"/>
            <p:cNvSpPr/>
            <p:nvPr/>
          </p:nvSpPr>
          <p:spPr>
            <a:xfrm>
              <a:off x="5358275" y="4906300"/>
              <a:ext cx="45250" cy="45250"/>
            </a:xfrm>
            <a:custGeom>
              <a:avLst/>
              <a:gdLst/>
              <a:ahLst/>
              <a:cxnLst/>
              <a:rect l="l" t="t" r="r" b="b"/>
              <a:pathLst>
                <a:path w="1810" h="1810" extrusionOk="0">
                  <a:moveTo>
                    <a:pt x="876" y="0"/>
                  </a:moveTo>
                  <a:cubicBezTo>
                    <a:pt x="1459" y="59"/>
                    <a:pt x="1810" y="350"/>
                    <a:pt x="1810" y="876"/>
                  </a:cubicBezTo>
                  <a:cubicBezTo>
                    <a:pt x="1810" y="1459"/>
                    <a:pt x="1518" y="1810"/>
                    <a:pt x="934" y="1810"/>
                  </a:cubicBezTo>
                  <a:cubicBezTo>
                    <a:pt x="409" y="1810"/>
                    <a:pt x="58" y="1518"/>
                    <a:pt x="0" y="992"/>
                  </a:cubicBezTo>
                  <a:cubicBezTo>
                    <a:pt x="0" y="409"/>
                    <a:pt x="350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" name="Google Shape;1165;p4"/>
            <p:cNvSpPr/>
            <p:nvPr/>
          </p:nvSpPr>
          <p:spPr>
            <a:xfrm>
              <a:off x="1192075" y="318582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701"/>
                  </a:moveTo>
                  <a:cubicBezTo>
                    <a:pt x="1751" y="1518"/>
                    <a:pt x="1460" y="1868"/>
                    <a:pt x="876" y="1868"/>
                  </a:cubicBezTo>
                  <a:cubicBezTo>
                    <a:pt x="351" y="1868"/>
                    <a:pt x="0" y="1518"/>
                    <a:pt x="0" y="993"/>
                  </a:cubicBezTo>
                  <a:cubicBezTo>
                    <a:pt x="0" y="409"/>
                    <a:pt x="351" y="0"/>
                    <a:pt x="934" y="117"/>
                  </a:cubicBezTo>
                  <a:cubicBezTo>
                    <a:pt x="1285" y="175"/>
                    <a:pt x="1576" y="526"/>
                    <a:pt x="1868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" name="Google Shape;1166;p4"/>
            <p:cNvSpPr/>
            <p:nvPr/>
          </p:nvSpPr>
          <p:spPr>
            <a:xfrm>
              <a:off x="2660100" y="5152900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992" y="1869"/>
                  </a:moveTo>
                  <a:cubicBezTo>
                    <a:pt x="409" y="1810"/>
                    <a:pt x="0" y="1518"/>
                    <a:pt x="0" y="935"/>
                  </a:cubicBezTo>
                  <a:cubicBezTo>
                    <a:pt x="0" y="351"/>
                    <a:pt x="350" y="1"/>
                    <a:pt x="934" y="1"/>
                  </a:cubicBezTo>
                  <a:cubicBezTo>
                    <a:pt x="1459" y="1"/>
                    <a:pt x="1810" y="351"/>
                    <a:pt x="1810" y="876"/>
                  </a:cubicBezTo>
                  <a:cubicBezTo>
                    <a:pt x="1868" y="1460"/>
                    <a:pt x="1518" y="1752"/>
                    <a:pt x="992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" name="Google Shape;1167;p4"/>
            <p:cNvSpPr/>
            <p:nvPr/>
          </p:nvSpPr>
          <p:spPr>
            <a:xfrm>
              <a:off x="3395550" y="53951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518" y="117"/>
                    <a:pt x="1869" y="350"/>
                    <a:pt x="1869" y="934"/>
                  </a:cubicBezTo>
                  <a:cubicBezTo>
                    <a:pt x="1869" y="1518"/>
                    <a:pt x="1518" y="1868"/>
                    <a:pt x="935" y="1868"/>
                  </a:cubicBezTo>
                  <a:cubicBezTo>
                    <a:pt x="409" y="1868"/>
                    <a:pt x="59" y="1518"/>
                    <a:pt x="59" y="993"/>
                  </a:cubicBezTo>
                  <a:cubicBezTo>
                    <a:pt x="1" y="409"/>
                    <a:pt x="409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" name="Google Shape;1168;p4"/>
            <p:cNvSpPr/>
            <p:nvPr/>
          </p:nvSpPr>
          <p:spPr>
            <a:xfrm>
              <a:off x="4132475" y="5396600"/>
              <a:ext cx="46725" cy="45275"/>
            </a:xfrm>
            <a:custGeom>
              <a:avLst/>
              <a:gdLst/>
              <a:ahLst/>
              <a:cxnLst/>
              <a:rect l="l" t="t" r="r" b="b"/>
              <a:pathLst>
                <a:path w="1869" h="1811" extrusionOk="0">
                  <a:moveTo>
                    <a:pt x="1869" y="876"/>
                  </a:moveTo>
                  <a:cubicBezTo>
                    <a:pt x="1752" y="1460"/>
                    <a:pt x="1460" y="1810"/>
                    <a:pt x="876" y="1810"/>
                  </a:cubicBezTo>
                  <a:cubicBezTo>
                    <a:pt x="351" y="1752"/>
                    <a:pt x="1" y="1402"/>
                    <a:pt x="1" y="818"/>
                  </a:cubicBezTo>
                  <a:cubicBezTo>
                    <a:pt x="59" y="292"/>
                    <a:pt x="409" y="1"/>
                    <a:pt x="935" y="1"/>
                  </a:cubicBezTo>
                  <a:cubicBezTo>
                    <a:pt x="1519" y="1"/>
                    <a:pt x="1752" y="351"/>
                    <a:pt x="1869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" name="Google Shape;1169;p4"/>
            <p:cNvSpPr/>
            <p:nvPr/>
          </p:nvSpPr>
          <p:spPr>
            <a:xfrm>
              <a:off x="1926075" y="4661125"/>
              <a:ext cx="45275" cy="43825"/>
            </a:xfrm>
            <a:custGeom>
              <a:avLst/>
              <a:gdLst/>
              <a:ahLst/>
              <a:cxnLst/>
              <a:rect l="l" t="t" r="r" b="b"/>
              <a:pathLst>
                <a:path w="1811" h="1753" extrusionOk="0">
                  <a:moveTo>
                    <a:pt x="1810" y="993"/>
                  </a:moveTo>
                  <a:cubicBezTo>
                    <a:pt x="1518" y="1227"/>
                    <a:pt x="1227" y="1577"/>
                    <a:pt x="876" y="1635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293" y="1"/>
                    <a:pt x="818" y="59"/>
                  </a:cubicBezTo>
                  <a:cubicBezTo>
                    <a:pt x="1168" y="118"/>
                    <a:pt x="1460" y="410"/>
                    <a:pt x="1810" y="643"/>
                  </a:cubicBezTo>
                  <a:cubicBezTo>
                    <a:pt x="1810" y="760"/>
                    <a:pt x="1810" y="876"/>
                    <a:pt x="1810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" name="Google Shape;1170;p4"/>
            <p:cNvSpPr/>
            <p:nvPr/>
          </p:nvSpPr>
          <p:spPr>
            <a:xfrm>
              <a:off x="5117475" y="493475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2"/>
                  </a:moveTo>
                  <a:cubicBezTo>
                    <a:pt x="1519" y="1285"/>
                    <a:pt x="1227" y="1635"/>
                    <a:pt x="877" y="1694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351" y="1"/>
                    <a:pt x="818" y="59"/>
                  </a:cubicBezTo>
                  <a:cubicBezTo>
                    <a:pt x="1168" y="118"/>
                    <a:pt x="1460" y="468"/>
                    <a:pt x="1810" y="701"/>
                  </a:cubicBezTo>
                  <a:cubicBezTo>
                    <a:pt x="1810" y="818"/>
                    <a:pt x="1810" y="935"/>
                    <a:pt x="1810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" name="Google Shape;1171;p4"/>
            <p:cNvSpPr/>
            <p:nvPr/>
          </p:nvSpPr>
          <p:spPr>
            <a:xfrm>
              <a:off x="6096650" y="1472650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1"/>
                  </a:moveTo>
                  <a:cubicBezTo>
                    <a:pt x="1460" y="1285"/>
                    <a:pt x="1226" y="1635"/>
                    <a:pt x="876" y="1693"/>
                  </a:cubicBezTo>
                  <a:cubicBezTo>
                    <a:pt x="351" y="1752"/>
                    <a:pt x="1" y="1401"/>
                    <a:pt x="1" y="876"/>
                  </a:cubicBezTo>
                  <a:cubicBezTo>
                    <a:pt x="1" y="351"/>
                    <a:pt x="351" y="0"/>
                    <a:pt x="818" y="59"/>
                  </a:cubicBezTo>
                  <a:cubicBezTo>
                    <a:pt x="1168" y="117"/>
                    <a:pt x="1460" y="467"/>
                    <a:pt x="1810" y="701"/>
                  </a:cubicBezTo>
                  <a:lnTo>
                    <a:pt x="1810" y="105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" name="Google Shape;1172;p4"/>
            <p:cNvSpPr/>
            <p:nvPr/>
          </p:nvSpPr>
          <p:spPr>
            <a:xfrm>
              <a:off x="6098100" y="4173750"/>
              <a:ext cx="37975" cy="42325"/>
            </a:xfrm>
            <a:custGeom>
              <a:avLst/>
              <a:gdLst/>
              <a:ahLst/>
              <a:cxnLst/>
              <a:rect l="l" t="t" r="r" b="b"/>
              <a:pathLst>
                <a:path w="1519" h="1693" extrusionOk="0">
                  <a:moveTo>
                    <a:pt x="643" y="1693"/>
                  </a:moveTo>
                  <a:cubicBezTo>
                    <a:pt x="410" y="1401"/>
                    <a:pt x="1" y="1051"/>
                    <a:pt x="59" y="817"/>
                  </a:cubicBezTo>
                  <a:cubicBezTo>
                    <a:pt x="118" y="526"/>
                    <a:pt x="526" y="117"/>
                    <a:pt x="818" y="59"/>
                  </a:cubicBezTo>
                  <a:cubicBezTo>
                    <a:pt x="993" y="0"/>
                    <a:pt x="1460" y="467"/>
                    <a:pt x="1460" y="759"/>
                  </a:cubicBezTo>
                  <a:cubicBezTo>
                    <a:pt x="1519" y="1051"/>
                    <a:pt x="1168" y="1343"/>
                    <a:pt x="993" y="1635"/>
                  </a:cubicBezTo>
                  <a:cubicBezTo>
                    <a:pt x="876" y="1635"/>
                    <a:pt x="760" y="1635"/>
                    <a:pt x="643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" name="Google Shape;1173;p4"/>
            <p:cNvSpPr/>
            <p:nvPr/>
          </p:nvSpPr>
          <p:spPr>
            <a:xfrm>
              <a:off x="1196450" y="2212500"/>
              <a:ext cx="40875" cy="37950"/>
            </a:xfrm>
            <a:custGeom>
              <a:avLst/>
              <a:gdLst/>
              <a:ahLst/>
              <a:cxnLst/>
              <a:rect l="l" t="t" r="r" b="b"/>
              <a:pathLst>
                <a:path w="1635" h="1518" extrusionOk="0">
                  <a:moveTo>
                    <a:pt x="1635" y="934"/>
                  </a:moveTo>
                  <a:cubicBezTo>
                    <a:pt x="1285" y="1109"/>
                    <a:pt x="993" y="1518"/>
                    <a:pt x="701" y="1460"/>
                  </a:cubicBezTo>
                  <a:cubicBezTo>
                    <a:pt x="409" y="1401"/>
                    <a:pt x="59" y="993"/>
                    <a:pt x="0" y="701"/>
                  </a:cubicBezTo>
                  <a:cubicBezTo>
                    <a:pt x="0" y="467"/>
                    <a:pt x="467" y="0"/>
                    <a:pt x="701" y="0"/>
                  </a:cubicBezTo>
                  <a:cubicBezTo>
                    <a:pt x="993" y="0"/>
                    <a:pt x="1343" y="350"/>
                    <a:pt x="1635" y="584"/>
                  </a:cubicBezTo>
                  <a:lnTo>
                    <a:pt x="1635" y="934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" name="Google Shape;1174;p4"/>
            <p:cNvSpPr/>
            <p:nvPr/>
          </p:nvSpPr>
          <p:spPr>
            <a:xfrm>
              <a:off x="6346175" y="1970250"/>
              <a:ext cx="40900" cy="36525"/>
            </a:xfrm>
            <a:custGeom>
              <a:avLst/>
              <a:gdLst/>
              <a:ahLst/>
              <a:cxnLst/>
              <a:rect l="l" t="t" r="r" b="b"/>
              <a:pathLst>
                <a:path w="1636" h="1461" extrusionOk="0">
                  <a:moveTo>
                    <a:pt x="1577" y="935"/>
                  </a:moveTo>
                  <a:cubicBezTo>
                    <a:pt x="1285" y="1110"/>
                    <a:pt x="935" y="1460"/>
                    <a:pt x="701" y="1402"/>
                  </a:cubicBezTo>
                  <a:cubicBezTo>
                    <a:pt x="409" y="1402"/>
                    <a:pt x="59" y="935"/>
                    <a:pt x="1" y="643"/>
                  </a:cubicBezTo>
                  <a:cubicBezTo>
                    <a:pt x="1" y="468"/>
                    <a:pt x="468" y="1"/>
                    <a:pt x="701" y="1"/>
                  </a:cubicBezTo>
                  <a:cubicBezTo>
                    <a:pt x="993" y="1"/>
                    <a:pt x="1285" y="351"/>
                    <a:pt x="1635" y="526"/>
                  </a:cubicBezTo>
                  <a:cubicBezTo>
                    <a:pt x="1635" y="643"/>
                    <a:pt x="1635" y="818"/>
                    <a:pt x="1577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" name="Google Shape;1175;p4"/>
            <p:cNvSpPr/>
            <p:nvPr/>
          </p:nvSpPr>
          <p:spPr>
            <a:xfrm>
              <a:off x="1685300" y="4417450"/>
              <a:ext cx="37975" cy="40875"/>
            </a:xfrm>
            <a:custGeom>
              <a:avLst/>
              <a:gdLst/>
              <a:ahLst/>
              <a:cxnLst/>
              <a:rect l="l" t="t" r="r" b="b"/>
              <a:pathLst>
                <a:path w="1519" h="1635" extrusionOk="0">
                  <a:moveTo>
                    <a:pt x="935" y="0"/>
                  </a:moveTo>
                  <a:cubicBezTo>
                    <a:pt x="1110" y="292"/>
                    <a:pt x="1518" y="642"/>
                    <a:pt x="1460" y="876"/>
                  </a:cubicBezTo>
                  <a:cubicBezTo>
                    <a:pt x="1401" y="1167"/>
                    <a:pt x="993" y="1576"/>
                    <a:pt x="701" y="1576"/>
                  </a:cubicBezTo>
                  <a:cubicBezTo>
                    <a:pt x="468" y="1634"/>
                    <a:pt x="59" y="1167"/>
                    <a:pt x="1" y="934"/>
                  </a:cubicBezTo>
                  <a:cubicBezTo>
                    <a:pt x="1" y="642"/>
                    <a:pt x="351" y="292"/>
                    <a:pt x="584" y="0"/>
                  </a:cubicBezTo>
                  <a:lnTo>
                    <a:pt x="935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" name="Google Shape;1176;p4"/>
            <p:cNvSpPr/>
            <p:nvPr/>
          </p:nvSpPr>
          <p:spPr>
            <a:xfrm>
              <a:off x="4630100" y="246875"/>
              <a:ext cx="37950" cy="40875"/>
            </a:xfrm>
            <a:custGeom>
              <a:avLst/>
              <a:gdLst/>
              <a:ahLst/>
              <a:cxnLst/>
              <a:rect l="l" t="t" r="r" b="b"/>
              <a:pathLst>
                <a:path w="1518" h="1635" extrusionOk="0">
                  <a:moveTo>
                    <a:pt x="934" y="0"/>
                  </a:moveTo>
                  <a:cubicBezTo>
                    <a:pt x="1109" y="292"/>
                    <a:pt x="1518" y="642"/>
                    <a:pt x="1459" y="876"/>
                  </a:cubicBezTo>
                  <a:cubicBezTo>
                    <a:pt x="1401" y="1168"/>
                    <a:pt x="993" y="1576"/>
                    <a:pt x="701" y="1576"/>
                  </a:cubicBezTo>
                  <a:cubicBezTo>
                    <a:pt x="526" y="1635"/>
                    <a:pt x="59" y="1168"/>
                    <a:pt x="59" y="934"/>
                  </a:cubicBezTo>
                  <a:cubicBezTo>
                    <a:pt x="0" y="584"/>
                    <a:pt x="350" y="292"/>
                    <a:pt x="584" y="0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" name="Google Shape;1177;p4"/>
            <p:cNvSpPr/>
            <p:nvPr/>
          </p:nvSpPr>
          <p:spPr>
            <a:xfrm>
              <a:off x="2175625" y="4910675"/>
              <a:ext cx="36500" cy="40875"/>
            </a:xfrm>
            <a:custGeom>
              <a:avLst/>
              <a:gdLst/>
              <a:ahLst/>
              <a:cxnLst/>
              <a:rect l="l" t="t" r="r" b="b"/>
              <a:pathLst>
                <a:path w="1460" h="1635" extrusionOk="0">
                  <a:moveTo>
                    <a:pt x="584" y="1635"/>
                  </a:moveTo>
                  <a:cubicBezTo>
                    <a:pt x="350" y="1343"/>
                    <a:pt x="0" y="1051"/>
                    <a:pt x="0" y="759"/>
                  </a:cubicBezTo>
                  <a:cubicBezTo>
                    <a:pt x="58" y="467"/>
                    <a:pt x="467" y="59"/>
                    <a:pt x="759" y="59"/>
                  </a:cubicBezTo>
                  <a:cubicBezTo>
                    <a:pt x="934" y="0"/>
                    <a:pt x="1401" y="467"/>
                    <a:pt x="1459" y="701"/>
                  </a:cubicBezTo>
                  <a:cubicBezTo>
                    <a:pt x="1459" y="993"/>
                    <a:pt x="1109" y="1343"/>
                    <a:pt x="934" y="1635"/>
                  </a:cubicBezTo>
                  <a:cubicBezTo>
                    <a:pt x="817" y="1635"/>
                    <a:pt x="701" y="1635"/>
                    <a:pt x="584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" name="Google Shape;1178;p4"/>
            <p:cNvSpPr/>
            <p:nvPr/>
          </p:nvSpPr>
          <p:spPr>
            <a:xfrm>
              <a:off x="4379100" y="5399525"/>
              <a:ext cx="40875" cy="36500"/>
            </a:xfrm>
            <a:custGeom>
              <a:avLst/>
              <a:gdLst/>
              <a:ahLst/>
              <a:cxnLst/>
              <a:rect l="l" t="t" r="r" b="b"/>
              <a:pathLst>
                <a:path w="1635" h="1460" extrusionOk="0">
                  <a:moveTo>
                    <a:pt x="59" y="526"/>
                  </a:moveTo>
                  <a:cubicBezTo>
                    <a:pt x="351" y="351"/>
                    <a:pt x="701" y="0"/>
                    <a:pt x="993" y="59"/>
                  </a:cubicBezTo>
                  <a:cubicBezTo>
                    <a:pt x="1226" y="117"/>
                    <a:pt x="1576" y="526"/>
                    <a:pt x="1635" y="818"/>
                  </a:cubicBezTo>
                  <a:cubicBezTo>
                    <a:pt x="1635" y="1051"/>
                    <a:pt x="1168" y="1460"/>
                    <a:pt x="876" y="1460"/>
                  </a:cubicBezTo>
                  <a:cubicBezTo>
                    <a:pt x="584" y="1460"/>
                    <a:pt x="292" y="1109"/>
                    <a:pt x="0" y="876"/>
                  </a:cubicBezTo>
                  <a:cubicBezTo>
                    <a:pt x="0" y="759"/>
                    <a:pt x="59" y="642"/>
                    <a:pt x="59" y="5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" name="Google Shape;1179;p4"/>
            <p:cNvSpPr/>
            <p:nvPr/>
          </p:nvSpPr>
          <p:spPr>
            <a:xfrm>
              <a:off x="2422225" y="497850"/>
              <a:ext cx="43800" cy="35050"/>
            </a:xfrm>
            <a:custGeom>
              <a:avLst/>
              <a:gdLst/>
              <a:ahLst/>
              <a:cxnLst/>
              <a:rect l="l" t="t" r="r" b="b"/>
              <a:pathLst>
                <a:path w="1752" h="1402" extrusionOk="0">
                  <a:moveTo>
                    <a:pt x="1752" y="701"/>
                  </a:moveTo>
                  <a:cubicBezTo>
                    <a:pt x="1285" y="1052"/>
                    <a:pt x="993" y="1402"/>
                    <a:pt x="759" y="1402"/>
                  </a:cubicBezTo>
                  <a:cubicBezTo>
                    <a:pt x="468" y="1402"/>
                    <a:pt x="234" y="993"/>
                    <a:pt x="1" y="760"/>
                  </a:cubicBezTo>
                  <a:cubicBezTo>
                    <a:pt x="234" y="468"/>
                    <a:pt x="409" y="59"/>
                    <a:pt x="701" y="59"/>
                  </a:cubicBezTo>
                  <a:cubicBezTo>
                    <a:pt x="935" y="1"/>
                    <a:pt x="1285" y="351"/>
                    <a:pt x="1752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" name="Google Shape;1180;p4"/>
            <p:cNvSpPr/>
            <p:nvPr/>
          </p:nvSpPr>
          <p:spPr>
            <a:xfrm>
              <a:off x="1203750" y="3439725"/>
              <a:ext cx="27750" cy="36525"/>
            </a:xfrm>
            <a:custGeom>
              <a:avLst/>
              <a:gdLst/>
              <a:ahLst/>
              <a:cxnLst/>
              <a:rect l="l" t="t" r="r" b="b"/>
              <a:pathLst>
                <a:path w="1110" h="1461" extrusionOk="0">
                  <a:moveTo>
                    <a:pt x="351" y="1402"/>
                  </a:moveTo>
                  <a:cubicBezTo>
                    <a:pt x="234" y="1110"/>
                    <a:pt x="59" y="818"/>
                    <a:pt x="0" y="526"/>
                  </a:cubicBezTo>
                  <a:cubicBezTo>
                    <a:pt x="0" y="351"/>
                    <a:pt x="234" y="176"/>
                    <a:pt x="409" y="1"/>
                  </a:cubicBezTo>
                  <a:cubicBezTo>
                    <a:pt x="642" y="234"/>
                    <a:pt x="993" y="409"/>
                    <a:pt x="1051" y="701"/>
                  </a:cubicBezTo>
                  <a:cubicBezTo>
                    <a:pt x="1109" y="876"/>
                    <a:pt x="818" y="1168"/>
                    <a:pt x="642" y="1460"/>
                  </a:cubicBezTo>
                  <a:cubicBezTo>
                    <a:pt x="526" y="1460"/>
                    <a:pt x="467" y="1402"/>
                    <a:pt x="351" y="14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" name="Google Shape;1181;p4"/>
            <p:cNvSpPr/>
            <p:nvPr/>
          </p:nvSpPr>
          <p:spPr>
            <a:xfrm>
              <a:off x="3159150" y="5402450"/>
              <a:ext cx="42350" cy="27750"/>
            </a:xfrm>
            <a:custGeom>
              <a:avLst/>
              <a:gdLst/>
              <a:ahLst/>
              <a:cxnLst/>
              <a:rect l="l" t="t" r="r" b="b"/>
              <a:pathLst>
                <a:path w="1694" h="1110" extrusionOk="0">
                  <a:moveTo>
                    <a:pt x="1694" y="642"/>
                  </a:moveTo>
                  <a:cubicBezTo>
                    <a:pt x="1285" y="876"/>
                    <a:pt x="1051" y="1109"/>
                    <a:pt x="876" y="1051"/>
                  </a:cubicBezTo>
                  <a:cubicBezTo>
                    <a:pt x="584" y="992"/>
                    <a:pt x="293" y="759"/>
                    <a:pt x="1" y="584"/>
                  </a:cubicBezTo>
                  <a:cubicBezTo>
                    <a:pt x="234" y="409"/>
                    <a:pt x="468" y="0"/>
                    <a:pt x="701" y="0"/>
                  </a:cubicBezTo>
                  <a:cubicBezTo>
                    <a:pt x="935" y="0"/>
                    <a:pt x="1227" y="350"/>
                    <a:pt x="1635" y="64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" name="Google Shape;1182;p4"/>
            <p:cNvSpPr/>
            <p:nvPr/>
          </p:nvSpPr>
          <p:spPr>
            <a:xfrm>
              <a:off x="2914000" y="258550"/>
              <a:ext cx="36500" cy="26275"/>
            </a:xfrm>
            <a:custGeom>
              <a:avLst/>
              <a:gdLst/>
              <a:ahLst/>
              <a:cxnLst/>
              <a:rect l="l" t="t" r="r" b="b"/>
              <a:pathLst>
                <a:path w="1460" h="1051" extrusionOk="0">
                  <a:moveTo>
                    <a:pt x="1460" y="0"/>
                  </a:moveTo>
                  <a:cubicBezTo>
                    <a:pt x="1285" y="467"/>
                    <a:pt x="1226" y="759"/>
                    <a:pt x="1051" y="934"/>
                  </a:cubicBezTo>
                  <a:cubicBezTo>
                    <a:pt x="876" y="1051"/>
                    <a:pt x="526" y="1051"/>
                    <a:pt x="292" y="992"/>
                  </a:cubicBezTo>
                  <a:cubicBezTo>
                    <a:pt x="176" y="934"/>
                    <a:pt x="117" y="701"/>
                    <a:pt x="1" y="584"/>
                  </a:cubicBezTo>
                  <a:cubicBezTo>
                    <a:pt x="176" y="467"/>
                    <a:pt x="351" y="350"/>
                    <a:pt x="584" y="234"/>
                  </a:cubicBezTo>
                  <a:cubicBezTo>
                    <a:pt x="759" y="175"/>
                    <a:pt x="993" y="117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" name="Google Shape;1183;p4"/>
            <p:cNvSpPr/>
            <p:nvPr/>
          </p:nvSpPr>
          <p:spPr>
            <a:xfrm>
              <a:off x="6349100" y="3686350"/>
              <a:ext cx="24825" cy="33575"/>
            </a:xfrm>
            <a:custGeom>
              <a:avLst/>
              <a:gdLst/>
              <a:ahLst/>
              <a:cxnLst/>
              <a:rect l="l" t="t" r="r" b="b"/>
              <a:pathLst>
                <a:path w="993" h="1343" extrusionOk="0">
                  <a:moveTo>
                    <a:pt x="993" y="0"/>
                  </a:moveTo>
                  <a:cubicBezTo>
                    <a:pt x="935" y="351"/>
                    <a:pt x="876" y="526"/>
                    <a:pt x="818" y="759"/>
                  </a:cubicBezTo>
                  <a:cubicBezTo>
                    <a:pt x="701" y="934"/>
                    <a:pt x="526" y="1109"/>
                    <a:pt x="409" y="1343"/>
                  </a:cubicBezTo>
                  <a:cubicBezTo>
                    <a:pt x="292" y="1168"/>
                    <a:pt x="1" y="1051"/>
                    <a:pt x="1" y="876"/>
                  </a:cubicBezTo>
                  <a:cubicBezTo>
                    <a:pt x="1" y="584"/>
                    <a:pt x="117" y="292"/>
                    <a:pt x="292" y="117"/>
                  </a:cubicBezTo>
                  <a:cubicBezTo>
                    <a:pt x="409" y="0"/>
                    <a:pt x="643" y="59"/>
                    <a:pt x="9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84" name="Google Shape;1184;p4"/>
          <p:cNvGrpSpPr/>
          <p:nvPr/>
        </p:nvGrpSpPr>
        <p:grpSpPr>
          <a:xfrm>
            <a:off x="7776775" y="-171740"/>
            <a:ext cx="1332951" cy="1909136"/>
            <a:chOff x="3130911" y="1235536"/>
            <a:chExt cx="1434514" cy="2054601"/>
          </a:xfrm>
        </p:grpSpPr>
        <p:sp>
          <p:nvSpPr>
            <p:cNvPr id="1185" name="Google Shape;1185;p4"/>
            <p:cNvSpPr/>
            <p:nvPr/>
          </p:nvSpPr>
          <p:spPr>
            <a:xfrm>
              <a:off x="3130911" y="1712601"/>
              <a:ext cx="200132" cy="200127"/>
            </a:xfrm>
            <a:custGeom>
              <a:avLst/>
              <a:gdLst/>
              <a:ahLst/>
              <a:cxnLst/>
              <a:rect l="l" t="t" r="r" b="b"/>
              <a:pathLst>
                <a:path w="38048" h="38047" extrusionOk="0">
                  <a:moveTo>
                    <a:pt x="11630" y="0"/>
                  </a:moveTo>
                  <a:lnTo>
                    <a:pt x="11630" y="11697"/>
                  </a:lnTo>
                  <a:lnTo>
                    <a:pt x="1" y="11697"/>
                  </a:lnTo>
                  <a:lnTo>
                    <a:pt x="1" y="26418"/>
                  </a:lnTo>
                  <a:lnTo>
                    <a:pt x="11630" y="26418"/>
                  </a:lnTo>
                  <a:lnTo>
                    <a:pt x="11630" y="38047"/>
                  </a:lnTo>
                  <a:lnTo>
                    <a:pt x="26351" y="38047"/>
                  </a:lnTo>
                  <a:lnTo>
                    <a:pt x="26351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351" y="11697"/>
                  </a:lnTo>
                  <a:lnTo>
                    <a:pt x="26351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" name="Google Shape;1186;p4"/>
            <p:cNvSpPr/>
            <p:nvPr/>
          </p:nvSpPr>
          <p:spPr>
            <a:xfrm>
              <a:off x="4265095" y="1552030"/>
              <a:ext cx="183669" cy="183669"/>
            </a:xfrm>
            <a:custGeom>
              <a:avLst/>
              <a:gdLst/>
              <a:ahLst/>
              <a:cxnLst/>
              <a:rect l="l" t="t" r="r" b="b"/>
              <a:pathLst>
                <a:path w="20637" h="20637" extrusionOk="0">
                  <a:moveTo>
                    <a:pt x="6319" y="1"/>
                  </a:moveTo>
                  <a:lnTo>
                    <a:pt x="6319" y="6319"/>
                  </a:lnTo>
                  <a:lnTo>
                    <a:pt x="0" y="6319"/>
                  </a:lnTo>
                  <a:lnTo>
                    <a:pt x="0" y="14251"/>
                  </a:lnTo>
                  <a:lnTo>
                    <a:pt x="6319" y="14251"/>
                  </a:lnTo>
                  <a:lnTo>
                    <a:pt x="6319" y="20637"/>
                  </a:lnTo>
                  <a:lnTo>
                    <a:pt x="14251" y="20637"/>
                  </a:lnTo>
                  <a:lnTo>
                    <a:pt x="14251" y="14251"/>
                  </a:lnTo>
                  <a:lnTo>
                    <a:pt x="20637" y="14251"/>
                  </a:lnTo>
                  <a:lnTo>
                    <a:pt x="20637" y="6319"/>
                  </a:lnTo>
                  <a:lnTo>
                    <a:pt x="14251" y="6319"/>
                  </a:lnTo>
                  <a:lnTo>
                    <a:pt x="14251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" name="Google Shape;1187;p4"/>
            <p:cNvSpPr/>
            <p:nvPr/>
          </p:nvSpPr>
          <p:spPr>
            <a:xfrm>
              <a:off x="4331497" y="2456590"/>
              <a:ext cx="233928" cy="233919"/>
            </a:xfrm>
            <a:custGeom>
              <a:avLst/>
              <a:gdLst/>
              <a:ahLst/>
              <a:cxnLst/>
              <a:rect l="l" t="t" r="r" b="b"/>
              <a:pathLst>
                <a:path w="26284" h="26283" extrusionOk="0">
                  <a:moveTo>
                    <a:pt x="8067" y="0"/>
                  </a:moveTo>
                  <a:lnTo>
                    <a:pt x="8067" y="8067"/>
                  </a:lnTo>
                  <a:lnTo>
                    <a:pt x="1" y="8067"/>
                  </a:lnTo>
                  <a:lnTo>
                    <a:pt x="1" y="18217"/>
                  </a:lnTo>
                  <a:lnTo>
                    <a:pt x="8067" y="18217"/>
                  </a:lnTo>
                  <a:lnTo>
                    <a:pt x="8067" y="26283"/>
                  </a:lnTo>
                  <a:lnTo>
                    <a:pt x="18217" y="26283"/>
                  </a:lnTo>
                  <a:lnTo>
                    <a:pt x="18217" y="18217"/>
                  </a:lnTo>
                  <a:lnTo>
                    <a:pt x="26284" y="18217"/>
                  </a:lnTo>
                  <a:lnTo>
                    <a:pt x="26284" y="8067"/>
                  </a:lnTo>
                  <a:lnTo>
                    <a:pt x="18217" y="8067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" name="Google Shape;1188;p4"/>
            <p:cNvSpPr/>
            <p:nvPr/>
          </p:nvSpPr>
          <p:spPr>
            <a:xfrm>
              <a:off x="4028185" y="2070117"/>
              <a:ext cx="333830" cy="334435"/>
            </a:xfrm>
            <a:custGeom>
              <a:avLst/>
              <a:gdLst/>
              <a:ahLst/>
              <a:cxnLst/>
              <a:rect l="l" t="t" r="r" b="b"/>
              <a:pathLst>
                <a:path w="37509" h="37577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4"/>
                  </a:lnTo>
                  <a:lnTo>
                    <a:pt x="11495" y="26014"/>
                  </a:lnTo>
                  <a:lnTo>
                    <a:pt x="11495" y="37576"/>
                  </a:lnTo>
                  <a:lnTo>
                    <a:pt x="26014" y="37576"/>
                  </a:lnTo>
                  <a:lnTo>
                    <a:pt x="26014" y="26014"/>
                  </a:lnTo>
                  <a:lnTo>
                    <a:pt x="37509" y="26014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" name="Google Shape;1189;p4"/>
            <p:cNvSpPr/>
            <p:nvPr/>
          </p:nvSpPr>
          <p:spPr>
            <a:xfrm>
              <a:off x="4214826" y="2940154"/>
              <a:ext cx="350589" cy="349984"/>
            </a:xfrm>
            <a:custGeom>
              <a:avLst/>
              <a:gdLst/>
              <a:ahLst/>
              <a:cxnLst/>
              <a:rect l="l" t="t" r="r" b="b"/>
              <a:pathLst>
                <a:path w="39392" h="39324" extrusionOk="0">
                  <a:moveTo>
                    <a:pt x="12100" y="0"/>
                  </a:moveTo>
                  <a:lnTo>
                    <a:pt x="12100" y="12100"/>
                  </a:lnTo>
                  <a:lnTo>
                    <a:pt x="1" y="12100"/>
                  </a:lnTo>
                  <a:lnTo>
                    <a:pt x="1" y="27291"/>
                  </a:lnTo>
                  <a:lnTo>
                    <a:pt x="12100" y="27291"/>
                  </a:lnTo>
                  <a:lnTo>
                    <a:pt x="12100" y="39323"/>
                  </a:lnTo>
                  <a:lnTo>
                    <a:pt x="27292" y="39323"/>
                  </a:lnTo>
                  <a:lnTo>
                    <a:pt x="27292" y="27291"/>
                  </a:lnTo>
                  <a:lnTo>
                    <a:pt x="39392" y="27291"/>
                  </a:lnTo>
                  <a:lnTo>
                    <a:pt x="39392" y="12100"/>
                  </a:lnTo>
                  <a:lnTo>
                    <a:pt x="27292" y="12100"/>
                  </a:lnTo>
                  <a:lnTo>
                    <a:pt x="27292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" name="Google Shape;1190;p4"/>
            <p:cNvSpPr/>
            <p:nvPr/>
          </p:nvSpPr>
          <p:spPr>
            <a:xfrm>
              <a:off x="3898956" y="2544709"/>
              <a:ext cx="56835" cy="56844"/>
            </a:xfrm>
            <a:custGeom>
              <a:avLst/>
              <a:gdLst/>
              <a:ahLst/>
              <a:cxnLst/>
              <a:rect l="l" t="t" r="r" b="b"/>
              <a:pathLst>
                <a:path w="6386" h="6387" extrusionOk="0">
                  <a:moveTo>
                    <a:pt x="1949" y="0"/>
                  </a:moveTo>
                  <a:lnTo>
                    <a:pt x="1949" y="1950"/>
                  </a:lnTo>
                  <a:lnTo>
                    <a:pt x="0" y="1950"/>
                  </a:lnTo>
                  <a:lnTo>
                    <a:pt x="0" y="4437"/>
                  </a:lnTo>
                  <a:lnTo>
                    <a:pt x="1949" y="4437"/>
                  </a:lnTo>
                  <a:lnTo>
                    <a:pt x="1949" y="6386"/>
                  </a:lnTo>
                  <a:lnTo>
                    <a:pt x="4436" y="6386"/>
                  </a:lnTo>
                  <a:lnTo>
                    <a:pt x="4436" y="4437"/>
                  </a:lnTo>
                  <a:lnTo>
                    <a:pt x="6386" y="4437"/>
                  </a:lnTo>
                  <a:lnTo>
                    <a:pt x="6386" y="1950"/>
                  </a:lnTo>
                  <a:lnTo>
                    <a:pt x="4436" y="1950"/>
                  </a:lnTo>
                  <a:lnTo>
                    <a:pt x="4436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" name="Google Shape;1191;p4"/>
            <p:cNvSpPr/>
            <p:nvPr/>
          </p:nvSpPr>
          <p:spPr>
            <a:xfrm>
              <a:off x="3624366" y="1615442"/>
              <a:ext cx="56844" cy="56248"/>
            </a:xfrm>
            <a:custGeom>
              <a:avLst/>
              <a:gdLst/>
              <a:ahLst/>
              <a:cxnLst/>
              <a:rect l="l" t="t" r="r" b="b"/>
              <a:pathLst>
                <a:path w="6387" h="6320" extrusionOk="0">
                  <a:moveTo>
                    <a:pt x="1950" y="1"/>
                  </a:moveTo>
                  <a:lnTo>
                    <a:pt x="1950" y="1950"/>
                  </a:lnTo>
                  <a:lnTo>
                    <a:pt x="0" y="1950"/>
                  </a:lnTo>
                  <a:lnTo>
                    <a:pt x="0" y="4370"/>
                  </a:lnTo>
                  <a:lnTo>
                    <a:pt x="1950" y="4370"/>
                  </a:lnTo>
                  <a:lnTo>
                    <a:pt x="1950" y="6320"/>
                  </a:lnTo>
                  <a:lnTo>
                    <a:pt x="4437" y="6320"/>
                  </a:lnTo>
                  <a:lnTo>
                    <a:pt x="4437" y="4370"/>
                  </a:lnTo>
                  <a:lnTo>
                    <a:pt x="6386" y="4370"/>
                  </a:lnTo>
                  <a:lnTo>
                    <a:pt x="6386" y="1950"/>
                  </a:lnTo>
                  <a:lnTo>
                    <a:pt x="4437" y="1950"/>
                  </a:lnTo>
                  <a:lnTo>
                    <a:pt x="4437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" name="Google Shape;1192;p4"/>
            <p:cNvSpPr/>
            <p:nvPr/>
          </p:nvSpPr>
          <p:spPr>
            <a:xfrm>
              <a:off x="3623781" y="1235536"/>
              <a:ext cx="338618" cy="338618"/>
            </a:xfrm>
            <a:custGeom>
              <a:avLst/>
              <a:gdLst/>
              <a:ahLst/>
              <a:cxnLst/>
              <a:rect l="l" t="t" r="r" b="b"/>
              <a:pathLst>
                <a:path w="38047" h="38047" extrusionOk="0">
                  <a:moveTo>
                    <a:pt x="11697" y="1"/>
                  </a:moveTo>
                  <a:lnTo>
                    <a:pt x="11697" y="11697"/>
                  </a:lnTo>
                  <a:lnTo>
                    <a:pt x="0" y="11697"/>
                  </a:lnTo>
                  <a:lnTo>
                    <a:pt x="0" y="26418"/>
                  </a:lnTo>
                  <a:lnTo>
                    <a:pt x="11697" y="26418"/>
                  </a:lnTo>
                  <a:lnTo>
                    <a:pt x="11697" y="38047"/>
                  </a:lnTo>
                  <a:lnTo>
                    <a:pt x="26418" y="38047"/>
                  </a:lnTo>
                  <a:lnTo>
                    <a:pt x="26418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418" y="11697"/>
                  </a:lnTo>
                  <a:lnTo>
                    <a:pt x="26418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93" name="Google Shape;1193;p4"/>
          <p:cNvGrpSpPr/>
          <p:nvPr/>
        </p:nvGrpSpPr>
        <p:grpSpPr>
          <a:xfrm>
            <a:off x="-196800" y="3732360"/>
            <a:ext cx="874975" cy="1351961"/>
            <a:chOff x="3623781" y="1235536"/>
            <a:chExt cx="941644" cy="1454973"/>
          </a:xfrm>
        </p:grpSpPr>
        <p:sp>
          <p:nvSpPr>
            <p:cNvPr id="1194" name="Google Shape;1194;p4"/>
            <p:cNvSpPr/>
            <p:nvPr/>
          </p:nvSpPr>
          <p:spPr>
            <a:xfrm>
              <a:off x="3822382" y="1776977"/>
              <a:ext cx="234524" cy="234524"/>
            </a:xfrm>
            <a:custGeom>
              <a:avLst/>
              <a:gdLst/>
              <a:ahLst/>
              <a:cxnLst/>
              <a:rect l="l" t="t" r="r" b="b"/>
              <a:pathLst>
                <a:path w="26351" h="26351" extrusionOk="0">
                  <a:moveTo>
                    <a:pt x="8067" y="0"/>
                  </a:moveTo>
                  <a:lnTo>
                    <a:pt x="8067" y="8066"/>
                  </a:lnTo>
                  <a:lnTo>
                    <a:pt x="1" y="8066"/>
                  </a:lnTo>
                  <a:lnTo>
                    <a:pt x="1" y="18284"/>
                  </a:lnTo>
                  <a:lnTo>
                    <a:pt x="8067" y="18284"/>
                  </a:lnTo>
                  <a:lnTo>
                    <a:pt x="8067" y="26350"/>
                  </a:lnTo>
                  <a:lnTo>
                    <a:pt x="18217" y="26350"/>
                  </a:lnTo>
                  <a:lnTo>
                    <a:pt x="18217" y="18284"/>
                  </a:lnTo>
                  <a:lnTo>
                    <a:pt x="26351" y="18284"/>
                  </a:lnTo>
                  <a:lnTo>
                    <a:pt x="26351" y="8066"/>
                  </a:lnTo>
                  <a:lnTo>
                    <a:pt x="18217" y="8066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" name="Google Shape;1195;p4"/>
            <p:cNvSpPr/>
            <p:nvPr/>
          </p:nvSpPr>
          <p:spPr>
            <a:xfrm>
              <a:off x="4265095" y="1552030"/>
              <a:ext cx="183669" cy="183669"/>
            </a:xfrm>
            <a:custGeom>
              <a:avLst/>
              <a:gdLst/>
              <a:ahLst/>
              <a:cxnLst/>
              <a:rect l="l" t="t" r="r" b="b"/>
              <a:pathLst>
                <a:path w="20637" h="20637" extrusionOk="0">
                  <a:moveTo>
                    <a:pt x="6319" y="1"/>
                  </a:moveTo>
                  <a:lnTo>
                    <a:pt x="6319" y="6319"/>
                  </a:lnTo>
                  <a:lnTo>
                    <a:pt x="0" y="6319"/>
                  </a:lnTo>
                  <a:lnTo>
                    <a:pt x="0" y="14251"/>
                  </a:lnTo>
                  <a:lnTo>
                    <a:pt x="6319" y="14251"/>
                  </a:lnTo>
                  <a:lnTo>
                    <a:pt x="6319" y="20637"/>
                  </a:lnTo>
                  <a:lnTo>
                    <a:pt x="14251" y="20637"/>
                  </a:lnTo>
                  <a:lnTo>
                    <a:pt x="14251" y="14251"/>
                  </a:lnTo>
                  <a:lnTo>
                    <a:pt x="20637" y="14251"/>
                  </a:lnTo>
                  <a:lnTo>
                    <a:pt x="20637" y="6319"/>
                  </a:lnTo>
                  <a:lnTo>
                    <a:pt x="14251" y="6319"/>
                  </a:lnTo>
                  <a:lnTo>
                    <a:pt x="14251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" name="Google Shape;1196;p4"/>
            <p:cNvSpPr/>
            <p:nvPr/>
          </p:nvSpPr>
          <p:spPr>
            <a:xfrm>
              <a:off x="4331497" y="2456590"/>
              <a:ext cx="233928" cy="233919"/>
            </a:xfrm>
            <a:custGeom>
              <a:avLst/>
              <a:gdLst/>
              <a:ahLst/>
              <a:cxnLst/>
              <a:rect l="l" t="t" r="r" b="b"/>
              <a:pathLst>
                <a:path w="26284" h="26283" extrusionOk="0">
                  <a:moveTo>
                    <a:pt x="8067" y="0"/>
                  </a:moveTo>
                  <a:lnTo>
                    <a:pt x="8067" y="8067"/>
                  </a:lnTo>
                  <a:lnTo>
                    <a:pt x="1" y="8067"/>
                  </a:lnTo>
                  <a:lnTo>
                    <a:pt x="1" y="18217"/>
                  </a:lnTo>
                  <a:lnTo>
                    <a:pt x="8067" y="18217"/>
                  </a:lnTo>
                  <a:lnTo>
                    <a:pt x="8067" y="26283"/>
                  </a:lnTo>
                  <a:lnTo>
                    <a:pt x="18217" y="26283"/>
                  </a:lnTo>
                  <a:lnTo>
                    <a:pt x="18217" y="18217"/>
                  </a:lnTo>
                  <a:lnTo>
                    <a:pt x="26284" y="18217"/>
                  </a:lnTo>
                  <a:lnTo>
                    <a:pt x="26284" y="8067"/>
                  </a:lnTo>
                  <a:lnTo>
                    <a:pt x="18217" y="8067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" name="Google Shape;1197;p4"/>
            <p:cNvSpPr/>
            <p:nvPr/>
          </p:nvSpPr>
          <p:spPr>
            <a:xfrm>
              <a:off x="4028185" y="2070117"/>
              <a:ext cx="333830" cy="334435"/>
            </a:xfrm>
            <a:custGeom>
              <a:avLst/>
              <a:gdLst/>
              <a:ahLst/>
              <a:cxnLst/>
              <a:rect l="l" t="t" r="r" b="b"/>
              <a:pathLst>
                <a:path w="37509" h="37577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4"/>
                  </a:lnTo>
                  <a:lnTo>
                    <a:pt x="11495" y="26014"/>
                  </a:lnTo>
                  <a:lnTo>
                    <a:pt x="11495" y="37576"/>
                  </a:lnTo>
                  <a:lnTo>
                    <a:pt x="26014" y="37576"/>
                  </a:lnTo>
                  <a:lnTo>
                    <a:pt x="26014" y="26014"/>
                  </a:lnTo>
                  <a:lnTo>
                    <a:pt x="37509" y="26014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" name="Google Shape;1198;p4"/>
            <p:cNvSpPr/>
            <p:nvPr/>
          </p:nvSpPr>
          <p:spPr>
            <a:xfrm>
              <a:off x="3653077" y="1712960"/>
              <a:ext cx="140006" cy="139997"/>
            </a:xfrm>
            <a:custGeom>
              <a:avLst/>
              <a:gdLst/>
              <a:ahLst/>
              <a:cxnLst/>
              <a:rect l="l" t="t" r="r" b="b"/>
              <a:pathLst>
                <a:path w="15731" h="15730" extrusionOk="0">
                  <a:moveTo>
                    <a:pt x="4841" y="1"/>
                  </a:moveTo>
                  <a:lnTo>
                    <a:pt x="4841" y="4840"/>
                  </a:lnTo>
                  <a:lnTo>
                    <a:pt x="1" y="4840"/>
                  </a:lnTo>
                  <a:lnTo>
                    <a:pt x="1" y="10890"/>
                  </a:lnTo>
                  <a:lnTo>
                    <a:pt x="4841" y="10890"/>
                  </a:lnTo>
                  <a:lnTo>
                    <a:pt x="4841" y="15730"/>
                  </a:lnTo>
                  <a:lnTo>
                    <a:pt x="10890" y="15730"/>
                  </a:lnTo>
                  <a:lnTo>
                    <a:pt x="10890" y="10890"/>
                  </a:lnTo>
                  <a:lnTo>
                    <a:pt x="15730" y="10890"/>
                  </a:lnTo>
                  <a:lnTo>
                    <a:pt x="15730" y="4840"/>
                  </a:lnTo>
                  <a:lnTo>
                    <a:pt x="10890" y="4840"/>
                  </a:lnTo>
                  <a:lnTo>
                    <a:pt x="10890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" name="Google Shape;1199;p4"/>
            <p:cNvSpPr/>
            <p:nvPr/>
          </p:nvSpPr>
          <p:spPr>
            <a:xfrm>
              <a:off x="3898956" y="2544709"/>
              <a:ext cx="56835" cy="56844"/>
            </a:xfrm>
            <a:custGeom>
              <a:avLst/>
              <a:gdLst/>
              <a:ahLst/>
              <a:cxnLst/>
              <a:rect l="l" t="t" r="r" b="b"/>
              <a:pathLst>
                <a:path w="6386" h="6387" extrusionOk="0">
                  <a:moveTo>
                    <a:pt x="1949" y="0"/>
                  </a:moveTo>
                  <a:lnTo>
                    <a:pt x="1949" y="1950"/>
                  </a:lnTo>
                  <a:lnTo>
                    <a:pt x="0" y="1950"/>
                  </a:lnTo>
                  <a:lnTo>
                    <a:pt x="0" y="4437"/>
                  </a:lnTo>
                  <a:lnTo>
                    <a:pt x="1949" y="4437"/>
                  </a:lnTo>
                  <a:lnTo>
                    <a:pt x="1949" y="6386"/>
                  </a:lnTo>
                  <a:lnTo>
                    <a:pt x="4436" y="6386"/>
                  </a:lnTo>
                  <a:lnTo>
                    <a:pt x="4436" y="4437"/>
                  </a:lnTo>
                  <a:lnTo>
                    <a:pt x="6386" y="4437"/>
                  </a:lnTo>
                  <a:lnTo>
                    <a:pt x="6386" y="1950"/>
                  </a:lnTo>
                  <a:lnTo>
                    <a:pt x="4436" y="1950"/>
                  </a:lnTo>
                  <a:lnTo>
                    <a:pt x="4436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" name="Google Shape;1200;p4"/>
            <p:cNvSpPr/>
            <p:nvPr/>
          </p:nvSpPr>
          <p:spPr>
            <a:xfrm>
              <a:off x="3624366" y="1615442"/>
              <a:ext cx="56844" cy="56248"/>
            </a:xfrm>
            <a:custGeom>
              <a:avLst/>
              <a:gdLst/>
              <a:ahLst/>
              <a:cxnLst/>
              <a:rect l="l" t="t" r="r" b="b"/>
              <a:pathLst>
                <a:path w="6387" h="6320" extrusionOk="0">
                  <a:moveTo>
                    <a:pt x="1950" y="1"/>
                  </a:moveTo>
                  <a:lnTo>
                    <a:pt x="1950" y="1950"/>
                  </a:lnTo>
                  <a:lnTo>
                    <a:pt x="0" y="1950"/>
                  </a:lnTo>
                  <a:lnTo>
                    <a:pt x="0" y="4370"/>
                  </a:lnTo>
                  <a:lnTo>
                    <a:pt x="1950" y="4370"/>
                  </a:lnTo>
                  <a:lnTo>
                    <a:pt x="1950" y="6320"/>
                  </a:lnTo>
                  <a:lnTo>
                    <a:pt x="4437" y="6320"/>
                  </a:lnTo>
                  <a:lnTo>
                    <a:pt x="4437" y="4370"/>
                  </a:lnTo>
                  <a:lnTo>
                    <a:pt x="6386" y="4370"/>
                  </a:lnTo>
                  <a:lnTo>
                    <a:pt x="6386" y="1950"/>
                  </a:lnTo>
                  <a:lnTo>
                    <a:pt x="4437" y="1950"/>
                  </a:lnTo>
                  <a:lnTo>
                    <a:pt x="4437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" name="Google Shape;1201;p4"/>
            <p:cNvSpPr/>
            <p:nvPr/>
          </p:nvSpPr>
          <p:spPr>
            <a:xfrm>
              <a:off x="3623781" y="1235536"/>
              <a:ext cx="338618" cy="338618"/>
            </a:xfrm>
            <a:custGeom>
              <a:avLst/>
              <a:gdLst/>
              <a:ahLst/>
              <a:cxnLst/>
              <a:rect l="l" t="t" r="r" b="b"/>
              <a:pathLst>
                <a:path w="38047" h="38047" extrusionOk="0">
                  <a:moveTo>
                    <a:pt x="11697" y="1"/>
                  </a:moveTo>
                  <a:lnTo>
                    <a:pt x="11697" y="11697"/>
                  </a:lnTo>
                  <a:lnTo>
                    <a:pt x="0" y="11697"/>
                  </a:lnTo>
                  <a:lnTo>
                    <a:pt x="0" y="26418"/>
                  </a:lnTo>
                  <a:lnTo>
                    <a:pt x="11697" y="26418"/>
                  </a:lnTo>
                  <a:lnTo>
                    <a:pt x="11697" y="38047"/>
                  </a:lnTo>
                  <a:lnTo>
                    <a:pt x="26418" y="38047"/>
                  </a:lnTo>
                  <a:lnTo>
                    <a:pt x="26418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418" y="11697"/>
                  </a:lnTo>
                  <a:lnTo>
                    <a:pt x="26418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02" name="Google Shape;1202;p4"/>
          <p:cNvGrpSpPr/>
          <p:nvPr/>
        </p:nvGrpSpPr>
        <p:grpSpPr>
          <a:xfrm>
            <a:off x="7668675" y="3528446"/>
            <a:ext cx="1491025" cy="1615049"/>
            <a:chOff x="2960792" y="1552030"/>
            <a:chExt cx="1604633" cy="1738107"/>
          </a:xfrm>
        </p:grpSpPr>
        <p:sp>
          <p:nvSpPr>
            <p:cNvPr id="1203" name="Google Shape;1203;p4"/>
            <p:cNvSpPr/>
            <p:nvPr/>
          </p:nvSpPr>
          <p:spPr>
            <a:xfrm>
              <a:off x="3822382" y="1776977"/>
              <a:ext cx="234524" cy="234524"/>
            </a:xfrm>
            <a:custGeom>
              <a:avLst/>
              <a:gdLst/>
              <a:ahLst/>
              <a:cxnLst/>
              <a:rect l="l" t="t" r="r" b="b"/>
              <a:pathLst>
                <a:path w="26351" h="26351" extrusionOk="0">
                  <a:moveTo>
                    <a:pt x="8067" y="0"/>
                  </a:moveTo>
                  <a:lnTo>
                    <a:pt x="8067" y="8066"/>
                  </a:lnTo>
                  <a:lnTo>
                    <a:pt x="1" y="8066"/>
                  </a:lnTo>
                  <a:lnTo>
                    <a:pt x="1" y="18284"/>
                  </a:lnTo>
                  <a:lnTo>
                    <a:pt x="8067" y="18284"/>
                  </a:lnTo>
                  <a:lnTo>
                    <a:pt x="8067" y="26350"/>
                  </a:lnTo>
                  <a:lnTo>
                    <a:pt x="18217" y="26350"/>
                  </a:lnTo>
                  <a:lnTo>
                    <a:pt x="18217" y="18284"/>
                  </a:lnTo>
                  <a:lnTo>
                    <a:pt x="26351" y="18284"/>
                  </a:lnTo>
                  <a:lnTo>
                    <a:pt x="26351" y="8066"/>
                  </a:lnTo>
                  <a:lnTo>
                    <a:pt x="18217" y="8066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" name="Google Shape;1204;p4"/>
            <p:cNvSpPr/>
            <p:nvPr/>
          </p:nvSpPr>
          <p:spPr>
            <a:xfrm>
              <a:off x="4265095" y="1552030"/>
              <a:ext cx="183669" cy="183669"/>
            </a:xfrm>
            <a:custGeom>
              <a:avLst/>
              <a:gdLst/>
              <a:ahLst/>
              <a:cxnLst/>
              <a:rect l="l" t="t" r="r" b="b"/>
              <a:pathLst>
                <a:path w="20637" h="20637" extrusionOk="0">
                  <a:moveTo>
                    <a:pt x="6319" y="1"/>
                  </a:moveTo>
                  <a:lnTo>
                    <a:pt x="6319" y="6319"/>
                  </a:lnTo>
                  <a:lnTo>
                    <a:pt x="0" y="6319"/>
                  </a:lnTo>
                  <a:lnTo>
                    <a:pt x="0" y="14251"/>
                  </a:lnTo>
                  <a:lnTo>
                    <a:pt x="6319" y="14251"/>
                  </a:lnTo>
                  <a:lnTo>
                    <a:pt x="6319" y="20637"/>
                  </a:lnTo>
                  <a:lnTo>
                    <a:pt x="14251" y="20637"/>
                  </a:lnTo>
                  <a:lnTo>
                    <a:pt x="14251" y="14251"/>
                  </a:lnTo>
                  <a:lnTo>
                    <a:pt x="20637" y="14251"/>
                  </a:lnTo>
                  <a:lnTo>
                    <a:pt x="20637" y="6319"/>
                  </a:lnTo>
                  <a:lnTo>
                    <a:pt x="14251" y="6319"/>
                  </a:lnTo>
                  <a:lnTo>
                    <a:pt x="14251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" name="Google Shape;1205;p4"/>
            <p:cNvSpPr/>
            <p:nvPr/>
          </p:nvSpPr>
          <p:spPr>
            <a:xfrm>
              <a:off x="4331497" y="2456590"/>
              <a:ext cx="233928" cy="233919"/>
            </a:xfrm>
            <a:custGeom>
              <a:avLst/>
              <a:gdLst/>
              <a:ahLst/>
              <a:cxnLst/>
              <a:rect l="l" t="t" r="r" b="b"/>
              <a:pathLst>
                <a:path w="26284" h="26283" extrusionOk="0">
                  <a:moveTo>
                    <a:pt x="8067" y="0"/>
                  </a:moveTo>
                  <a:lnTo>
                    <a:pt x="8067" y="8067"/>
                  </a:lnTo>
                  <a:lnTo>
                    <a:pt x="1" y="8067"/>
                  </a:lnTo>
                  <a:lnTo>
                    <a:pt x="1" y="18217"/>
                  </a:lnTo>
                  <a:lnTo>
                    <a:pt x="8067" y="18217"/>
                  </a:lnTo>
                  <a:lnTo>
                    <a:pt x="8067" y="26283"/>
                  </a:lnTo>
                  <a:lnTo>
                    <a:pt x="18217" y="26283"/>
                  </a:lnTo>
                  <a:lnTo>
                    <a:pt x="18217" y="18217"/>
                  </a:lnTo>
                  <a:lnTo>
                    <a:pt x="26284" y="18217"/>
                  </a:lnTo>
                  <a:lnTo>
                    <a:pt x="26284" y="8067"/>
                  </a:lnTo>
                  <a:lnTo>
                    <a:pt x="18217" y="8067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" name="Google Shape;1206;p4"/>
            <p:cNvSpPr/>
            <p:nvPr/>
          </p:nvSpPr>
          <p:spPr>
            <a:xfrm>
              <a:off x="4028185" y="2070117"/>
              <a:ext cx="333830" cy="334435"/>
            </a:xfrm>
            <a:custGeom>
              <a:avLst/>
              <a:gdLst/>
              <a:ahLst/>
              <a:cxnLst/>
              <a:rect l="l" t="t" r="r" b="b"/>
              <a:pathLst>
                <a:path w="37509" h="37577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4"/>
                  </a:lnTo>
                  <a:lnTo>
                    <a:pt x="11495" y="26014"/>
                  </a:lnTo>
                  <a:lnTo>
                    <a:pt x="11495" y="37576"/>
                  </a:lnTo>
                  <a:lnTo>
                    <a:pt x="26014" y="37576"/>
                  </a:lnTo>
                  <a:lnTo>
                    <a:pt x="26014" y="26014"/>
                  </a:lnTo>
                  <a:lnTo>
                    <a:pt x="37509" y="26014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" name="Google Shape;1207;p4"/>
            <p:cNvSpPr/>
            <p:nvPr/>
          </p:nvSpPr>
          <p:spPr>
            <a:xfrm>
              <a:off x="4214826" y="2940154"/>
              <a:ext cx="350589" cy="349984"/>
            </a:xfrm>
            <a:custGeom>
              <a:avLst/>
              <a:gdLst/>
              <a:ahLst/>
              <a:cxnLst/>
              <a:rect l="l" t="t" r="r" b="b"/>
              <a:pathLst>
                <a:path w="39392" h="39324" extrusionOk="0">
                  <a:moveTo>
                    <a:pt x="12100" y="0"/>
                  </a:moveTo>
                  <a:lnTo>
                    <a:pt x="12100" y="12100"/>
                  </a:lnTo>
                  <a:lnTo>
                    <a:pt x="1" y="12100"/>
                  </a:lnTo>
                  <a:lnTo>
                    <a:pt x="1" y="27291"/>
                  </a:lnTo>
                  <a:lnTo>
                    <a:pt x="12100" y="27291"/>
                  </a:lnTo>
                  <a:lnTo>
                    <a:pt x="12100" y="39323"/>
                  </a:lnTo>
                  <a:lnTo>
                    <a:pt x="27292" y="39323"/>
                  </a:lnTo>
                  <a:lnTo>
                    <a:pt x="27292" y="27291"/>
                  </a:lnTo>
                  <a:lnTo>
                    <a:pt x="39392" y="27291"/>
                  </a:lnTo>
                  <a:lnTo>
                    <a:pt x="39392" y="12100"/>
                  </a:lnTo>
                  <a:lnTo>
                    <a:pt x="27292" y="12100"/>
                  </a:lnTo>
                  <a:lnTo>
                    <a:pt x="27292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" name="Google Shape;1208;p4"/>
            <p:cNvSpPr/>
            <p:nvPr/>
          </p:nvSpPr>
          <p:spPr>
            <a:xfrm>
              <a:off x="3898956" y="2544709"/>
              <a:ext cx="56835" cy="56844"/>
            </a:xfrm>
            <a:custGeom>
              <a:avLst/>
              <a:gdLst/>
              <a:ahLst/>
              <a:cxnLst/>
              <a:rect l="l" t="t" r="r" b="b"/>
              <a:pathLst>
                <a:path w="6386" h="6387" extrusionOk="0">
                  <a:moveTo>
                    <a:pt x="1949" y="0"/>
                  </a:moveTo>
                  <a:lnTo>
                    <a:pt x="1949" y="1950"/>
                  </a:lnTo>
                  <a:lnTo>
                    <a:pt x="0" y="1950"/>
                  </a:lnTo>
                  <a:lnTo>
                    <a:pt x="0" y="4437"/>
                  </a:lnTo>
                  <a:lnTo>
                    <a:pt x="1949" y="4437"/>
                  </a:lnTo>
                  <a:lnTo>
                    <a:pt x="1949" y="6386"/>
                  </a:lnTo>
                  <a:lnTo>
                    <a:pt x="4436" y="6386"/>
                  </a:lnTo>
                  <a:lnTo>
                    <a:pt x="4436" y="4437"/>
                  </a:lnTo>
                  <a:lnTo>
                    <a:pt x="6386" y="4437"/>
                  </a:lnTo>
                  <a:lnTo>
                    <a:pt x="6386" y="1950"/>
                  </a:lnTo>
                  <a:lnTo>
                    <a:pt x="4436" y="1950"/>
                  </a:lnTo>
                  <a:lnTo>
                    <a:pt x="4436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" name="Google Shape;1209;p4"/>
            <p:cNvSpPr/>
            <p:nvPr/>
          </p:nvSpPr>
          <p:spPr>
            <a:xfrm>
              <a:off x="2960792" y="2887844"/>
              <a:ext cx="338618" cy="338618"/>
            </a:xfrm>
            <a:custGeom>
              <a:avLst/>
              <a:gdLst/>
              <a:ahLst/>
              <a:cxnLst/>
              <a:rect l="l" t="t" r="r" b="b"/>
              <a:pathLst>
                <a:path w="38047" h="38047" extrusionOk="0">
                  <a:moveTo>
                    <a:pt x="11697" y="1"/>
                  </a:moveTo>
                  <a:lnTo>
                    <a:pt x="11697" y="11697"/>
                  </a:lnTo>
                  <a:lnTo>
                    <a:pt x="0" y="11697"/>
                  </a:lnTo>
                  <a:lnTo>
                    <a:pt x="0" y="26418"/>
                  </a:lnTo>
                  <a:lnTo>
                    <a:pt x="11697" y="26418"/>
                  </a:lnTo>
                  <a:lnTo>
                    <a:pt x="11697" y="38047"/>
                  </a:lnTo>
                  <a:lnTo>
                    <a:pt x="26418" y="38047"/>
                  </a:lnTo>
                  <a:lnTo>
                    <a:pt x="26418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418" y="11697"/>
                  </a:lnTo>
                  <a:lnTo>
                    <a:pt x="26418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" name="Google Shape;1210;p4"/>
            <p:cNvSpPr/>
            <p:nvPr/>
          </p:nvSpPr>
          <p:spPr>
            <a:xfrm>
              <a:off x="4000060" y="2926394"/>
              <a:ext cx="140593" cy="139997"/>
            </a:xfrm>
            <a:custGeom>
              <a:avLst/>
              <a:gdLst/>
              <a:ahLst/>
              <a:cxnLst/>
              <a:rect l="l" t="t" r="r" b="b"/>
              <a:pathLst>
                <a:path w="15797" h="15730" extrusionOk="0">
                  <a:moveTo>
                    <a:pt x="4840" y="0"/>
                  </a:moveTo>
                  <a:lnTo>
                    <a:pt x="4840" y="4840"/>
                  </a:lnTo>
                  <a:lnTo>
                    <a:pt x="0" y="4840"/>
                  </a:lnTo>
                  <a:lnTo>
                    <a:pt x="0" y="10890"/>
                  </a:lnTo>
                  <a:lnTo>
                    <a:pt x="4840" y="10890"/>
                  </a:lnTo>
                  <a:lnTo>
                    <a:pt x="4840" y="15729"/>
                  </a:lnTo>
                  <a:lnTo>
                    <a:pt x="10957" y="15729"/>
                  </a:lnTo>
                  <a:lnTo>
                    <a:pt x="10957" y="10890"/>
                  </a:lnTo>
                  <a:lnTo>
                    <a:pt x="15797" y="10890"/>
                  </a:lnTo>
                  <a:lnTo>
                    <a:pt x="15797" y="4840"/>
                  </a:lnTo>
                  <a:lnTo>
                    <a:pt x="10957" y="4840"/>
                  </a:lnTo>
                  <a:lnTo>
                    <a:pt x="1095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11" name="Google Shape;1211;p4"/>
          <p:cNvGrpSpPr/>
          <p:nvPr/>
        </p:nvGrpSpPr>
        <p:grpSpPr>
          <a:xfrm>
            <a:off x="111708" y="47392"/>
            <a:ext cx="572284" cy="927278"/>
            <a:chOff x="111708" y="47392"/>
            <a:chExt cx="572284" cy="927278"/>
          </a:xfrm>
        </p:grpSpPr>
        <p:grpSp>
          <p:nvGrpSpPr>
            <p:cNvPr id="1212" name="Google Shape;1212;p4"/>
            <p:cNvGrpSpPr/>
            <p:nvPr/>
          </p:nvGrpSpPr>
          <p:grpSpPr>
            <a:xfrm flipH="1">
              <a:off x="164458" y="47392"/>
              <a:ext cx="519534" cy="488563"/>
              <a:chOff x="3653077" y="1039327"/>
              <a:chExt cx="672448" cy="632363"/>
            </a:xfrm>
          </p:grpSpPr>
          <p:sp>
            <p:nvSpPr>
              <p:cNvPr id="1213" name="Google Shape;1213;p4"/>
              <p:cNvSpPr/>
              <p:nvPr/>
            </p:nvSpPr>
            <p:spPr>
              <a:xfrm>
                <a:off x="3653077" y="1333072"/>
                <a:ext cx="338627" cy="338618"/>
              </a:xfrm>
              <a:custGeom>
                <a:avLst/>
                <a:gdLst/>
                <a:ahLst/>
                <a:cxnLst/>
                <a:rect l="l" t="t" r="r" b="b"/>
                <a:pathLst>
                  <a:path w="38048" h="38047" extrusionOk="0">
                    <a:moveTo>
                      <a:pt x="11630" y="0"/>
                    </a:moveTo>
                    <a:lnTo>
                      <a:pt x="11630" y="11697"/>
                    </a:lnTo>
                    <a:lnTo>
                      <a:pt x="1" y="11697"/>
                    </a:lnTo>
                    <a:lnTo>
                      <a:pt x="1" y="26418"/>
                    </a:lnTo>
                    <a:lnTo>
                      <a:pt x="11630" y="26418"/>
                    </a:lnTo>
                    <a:lnTo>
                      <a:pt x="11630" y="38047"/>
                    </a:lnTo>
                    <a:lnTo>
                      <a:pt x="26351" y="38047"/>
                    </a:lnTo>
                    <a:lnTo>
                      <a:pt x="26351" y="26418"/>
                    </a:lnTo>
                    <a:lnTo>
                      <a:pt x="38047" y="26418"/>
                    </a:lnTo>
                    <a:lnTo>
                      <a:pt x="38047" y="11697"/>
                    </a:lnTo>
                    <a:lnTo>
                      <a:pt x="26351" y="11697"/>
                    </a:lnTo>
                    <a:lnTo>
                      <a:pt x="26351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chemeClr val="dk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4" name="Google Shape;1214;p4"/>
              <p:cNvSpPr/>
              <p:nvPr/>
            </p:nvSpPr>
            <p:spPr>
              <a:xfrm>
                <a:off x="3991695" y="1039327"/>
                <a:ext cx="333830" cy="333839"/>
              </a:xfrm>
              <a:custGeom>
                <a:avLst/>
                <a:gdLst/>
                <a:ahLst/>
                <a:cxnLst/>
                <a:rect l="l" t="t" r="r" b="b"/>
                <a:pathLst>
                  <a:path w="37509" h="37510" extrusionOk="0">
                    <a:moveTo>
                      <a:pt x="11495" y="1"/>
                    </a:moveTo>
                    <a:lnTo>
                      <a:pt x="11495" y="11495"/>
                    </a:lnTo>
                    <a:lnTo>
                      <a:pt x="0" y="11495"/>
                    </a:lnTo>
                    <a:lnTo>
                      <a:pt x="0" y="26015"/>
                    </a:lnTo>
                    <a:lnTo>
                      <a:pt x="11495" y="26015"/>
                    </a:lnTo>
                    <a:lnTo>
                      <a:pt x="11495" y="37509"/>
                    </a:lnTo>
                    <a:lnTo>
                      <a:pt x="26014" y="37509"/>
                    </a:lnTo>
                    <a:lnTo>
                      <a:pt x="26014" y="26015"/>
                    </a:lnTo>
                    <a:lnTo>
                      <a:pt x="37509" y="26015"/>
                    </a:lnTo>
                    <a:lnTo>
                      <a:pt x="37509" y="11495"/>
                    </a:lnTo>
                    <a:lnTo>
                      <a:pt x="26014" y="11495"/>
                    </a:lnTo>
                    <a:lnTo>
                      <a:pt x="26014" y="1"/>
                    </a:lnTo>
                    <a:close/>
                  </a:path>
                </a:pathLst>
              </a:custGeom>
              <a:solidFill>
                <a:srgbClr val="29ABD9">
                  <a:alpha val="79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215" name="Google Shape;1215;p4"/>
            <p:cNvSpPr/>
            <p:nvPr/>
          </p:nvSpPr>
          <p:spPr>
            <a:xfrm>
              <a:off x="111708" y="650896"/>
              <a:ext cx="170668" cy="170668"/>
            </a:xfrm>
            <a:custGeom>
              <a:avLst/>
              <a:gdLst/>
              <a:ahLst/>
              <a:cxnLst/>
              <a:rect l="l" t="t" r="r" b="b"/>
              <a:pathLst>
                <a:path w="20637" h="20637" extrusionOk="0">
                  <a:moveTo>
                    <a:pt x="6319" y="1"/>
                  </a:moveTo>
                  <a:lnTo>
                    <a:pt x="6319" y="6319"/>
                  </a:lnTo>
                  <a:lnTo>
                    <a:pt x="0" y="6319"/>
                  </a:lnTo>
                  <a:lnTo>
                    <a:pt x="0" y="14251"/>
                  </a:lnTo>
                  <a:lnTo>
                    <a:pt x="6319" y="14251"/>
                  </a:lnTo>
                  <a:lnTo>
                    <a:pt x="6319" y="20637"/>
                  </a:lnTo>
                  <a:lnTo>
                    <a:pt x="14251" y="20637"/>
                  </a:lnTo>
                  <a:lnTo>
                    <a:pt x="14251" y="14251"/>
                  </a:lnTo>
                  <a:lnTo>
                    <a:pt x="20637" y="14251"/>
                  </a:lnTo>
                  <a:lnTo>
                    <a:pt x="20637" y="6319"/>
                  </a:lnTo>
                  <a:lnTo>
                    <a:pt x="14251" y="6319"/>
                  </a:lnTo>
                  <a:lnTo>
                    <a:pt x="14251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" name="Google Shape;1216;p4"/>
            <p:cNvSpPr/>
            <p:nvPr/>
          </p:nvSpPr>
          <p:spPr>
            <a:xfrm>
              <a:off x="545251" y="883970"/>
              <a:ext cx="90700" cy="90700"/>
            </a:xfrm>
            <a:custGeom>
              <a:avLst/>
              <a:gdLst/>
              <a:ahLst/>
              <a:cxnLst/>
              <a:rect l="l" t="t" r="r" b="b"/>
              <a:pathLst>
                <a:path w="20637" h="20637" extrusionOk="0">
                  <a:moveTo>
                    <a:pt x="6319" y="1"/>
                  </a:moveTo>
                  <a:lnTo>
                    <a:pt x="6319" y="6319"/>
                  </a:lnTo>
                  <a:lnTo>
                    <a:pt x="0" y="6319"/>
                  </a:lnTo>
                  <a:lnTo>
                    <a:pt x="0" y="14251"/>
                  </a:lnTo>
                  <a:lnTo>
                    <a:pt x="6319" y="14251"/>
                  </a:lnTo>
                  <a:lnTo>
                    <a:pt x="6319" y="20637"/>
                  </a:lnTo>
                  <a:lnTo>
                    <a:pt x="14251" y="20637"/>
                  </a:lnTo>
                  <a:lnTo>
                    <a:pt x="14251" y="14251"/>
                  </a:lnTo>
                  <a:lnTo>
                    <a:pt x="20637" y="14251"/>
                  </a:lnTo>
                  <a:lnTo>
                    <a:pt x="20637" y="6319"/>
                  </a:lnTo>
                  <a:lnTo>
                    <a:pt x="14251" y="6319"/>
                  </a:lnTo>
                  <a:lnTo>
                    <a:pt x="14251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217" name="Google Shape;1217;p4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218" name="Google Shape;1218;p4"/>
          <p:cNvSpPr txBox="1">
            <a:spLocks noGrp="1"/>
          </p:cNvSpPr>
          <p:nvPr>
            <p:ph type="body" idx="1"/>
          </p:nvPr>
        </p:nvSpPr>
        <p:spPr>
          <a:xfrm>
            <a:off x="720000" y="1152475"/>
            <a:ext cx="7704000" cy="782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●"/>
              <a:defRPr sz="1400">
                <a:solidFill>
                  <a:srgbClr val="434343"/>
                </a:solidFill>
              </a:defRPr>
            </a:lvl1pPr>
            <a:lvl2pPr marL="914400" lvl="1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○"/>
              <a:defRPr>
                <a:solidFill>
                  <a:srgbClr val="434343"/>
                </a:solidFill>
              </a:defRPr>
            </a:lvl2pPr>
            <a:lvl3pPr marL="1371600" lvl="2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■"/>
              <a:defRPr>
                <a:solidFill>
                  <a:srgbClr val="434343"/>
                </a:solidFill>
              </a:defRPr>
            </a:lvl3pPr>
            <a:lvl4pPr marL="1828800" lvl="3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●"/>
              <a:defRPr>
                <a:solidFill>
                  <a:srgbClr val="434343"/>
                </a:solidFill>
              </a:defRPr>
            </a:lvl4pPr>
            <a:lvl5pPr marL="2286000" lvl="4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○"/>
              <a:defRPr>
                <a:solidFill>
                  <a:srgbClr val="434343"/>
                </a:solidFill>
              </a:defRPr>
            </a:lvl5pPr>
            <a:lvl6pPr marL="2743200" lvl="5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■"/>
              <a:defRPr>
                <a:solidFill>
                  <a:srgbClr val="434343"/>
                </a:solidFill>
              </a:defRPr>
            </a:lvl6pPr>
            <a:lvl7pPr marL="3200400" lvl="6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●"/>
              <a:defRPr>
                <a:solidFill>
                  <a:srgbClr val="434343"/>
                </a:solidFill>
              </a:defRPr>
            </a:lvl7pPr>
            <a:lvl8pPr marL="3657600" lvl="7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○"/>
              <a:defRPr>
                <a:solidFill>
                  <a:srgbClr val="434343"/>
                </a:solidFill>
              </a:defRPr>
            </a:lvl8pPr>
            <a:lvl9pPr marL="4114800" lvl="8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■"/>
              <a:defRPr>
                <a:solidFill>
                  <a:srgbClr val="434343"/>
                </a:solidFill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156923428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12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44" name="Google Shape;1244;p6"/>
          <p:cNvGrpSpPr/>
          <p:nvPr/>
        </p:nvGrpSpPr>
        <p:grpSpPr>
          <a:xfrm>
            <a:off x="8428900" y="1701684"/>
            <a:ext cx="2856614" cy="2856614"/>
            <a:chOff x="1190625" y="238125"/>
            <a:chExt cx="5205200" cy="5205200"/>
          </a:xfrm>
        </p:grpSpPr>
        <p:sp>
          <p:nvSpPr>
            <p:cNvPr id="1245" name="Google Shape;1245;p6"/>
            <p:cNvSpPr/>
            <p:nvPr/>
          </p:nvSpPr>
          <p:spPr>
            <a:xfrm>
              <a:off x="3537100" y="2352575"/>
              <a:ext cx="739875" cy="745725"/>
            </a:xfrm>
            <a:custGeom>
              <a:avLst/>
              <a:gdLst/>
              <a:ahLst/>
              <a:cxnLst/>
              <a:rect l="l" t="t" r="r" b="b"/>
              <a:pathLst>
                <a:path w="29595" h="29829" extrusionOk="0">
                  <a:moveTo>
                    <a:pt x="19963" y="23699"/>
                  </a:moveTo>
                  <a:cubicBezTo>
                    <a:pt x="20956" y="20839"/>
                    <a:pt x="23057" y="19438"/>
                    <a:pt x="25509" y="19847"/>
                  </a:cubicBezTo>
                  <a:cubicBezTo>
                    <a:pt x="27785" y="20197"/>
                    <a:pt x="29478" y="22123"/>
                    <a:pt x="29536" y="24400"/>
                  </a:cubicBezTo>
                  <a:cubicBezTo>
                    <a:pt x="29595" y="26793"/>
                    <a:pt x="28077" y="28777"/>
                    <a:pt x="25684" y="29303"/>
                  </a:cubicBezTo>
                  <a:cubicBezTo>
                    <a:pt x="23232" y="29828"/>
                    <a:pt x="21189" y="28544"/>
                    <a:pt x="19963" y="25625"/>
                  </a:cubicBezTo>
                  <a:cubicBezTo>
                    <a:pt x="19146" y="28135"/>
                    <a:pt x="17512" y="29595"/>
                    <a:pt x="14768" y="29536"/>
                  </a:cubicBezTo>
                  <a:cubicBezTo>
                    <a:pt x="12609" y="29536"/>
                    <a:pt x="11266" y="28369"/>
                    <a:pt x="10040" y="25567"/>
                  </a:cubicBezTo>
                  <a:cubicBezTo>
                    <a:pt x="9690" y="26910"/>
                    <a:pt x="8990" y="27960"/>
                    <a:pt x="7881" y="28661"/>
                  </a:cubicBezTo>
                  <a:cubicBezTo>
                    <a:pt x="6830" y="29420"/>
                    <a:pt x="5604" y="29711"/>
                    <a:pt x="4320" y="29478"/>
                  </a:cubicBezTo>
                  <a:cubicBezTo>
                    <a:pt x="2044" y="29069"/>
                    <a:pt x="409" y="27201"/>
                    <a:pt x="234" y="25042"/>
                  </a:cubicBezTo>
                  <a:cubicBezTo>
                    <a:pt x="59" y="22532"/>
                    <a:pt x="1402" y="20664"/>
                    <a:pt x="4145" y="19672"/>
                  </a:cubicBezTo>
                  <a:cubicBezTo>
                    <a:pt x="1518" y="18796"/>
                    <a:pt x="1" y="17103"/>
                    <a:pt x="176" y="14243"/>
                  </a:cubicBezTo>
                  <a:cubicBezTo>
                    <a:pt x="351" y="12200"/>
                    <a:pt x="1577" y="10741"/>
                    <a:pt x="4203" y="9749"/>
                  </a:cubicBezTo>
                  <a:cubicBezTo>
                    <a:pt x="2744" y="9340"/>
                    <a:pt x="1635" y="8581"/>
                    <a:pt x="993" y="7355"/>
                  </a:cubicBezTo>
                  <a:cubicBezTo>
                    <a:pt x="293" y="6071"/>
                    <a:pt x="176" y="4787"/>
                    <a:pt x="643" y="3445"/>
                  </a:cubicBezTo>
                  <a:cubicBezTo>
                    <a:pt x="1343" y="1285"/>
                    <a:pt x="3386" y="1"/>
                    <a:pt x="5721" y="234"/>
                  </a:cubicBezTo>
                  <a:cubicBezTo>
                    <a:pt x="7822" y="409"/>
                    <a:pt x="9632" y="2161"/>
                    <a:pt x="9924" y="4320"/>
                  </a:cubicBezTo>
                  <a:cubicBezTo>
                    <a:pt x="10274" y="6713"/>
                    <a:pt x="8990" y="8640"/>
                    <a:pt x="6130" y="9807"/>
                  </a:cubicBezTo>
                  <a:cubicBezTo>
                    <a:pt x="8114" y="10332"/>
                    <a:pt x="9457" y="11558"/>
                    <a:pt x="10040" y="13660"/>
                  </a:cubicBezTo>
                  <a:cubicBezTo>
                    <a:pt x="10683" y="11617"/>
                    <a:pt x="11908" y="10332"/>
                    <a:pt x="13893" y="9749"/>
                  </a:cubicBezTo>
                  <a:cubicBezTo>
                    <a:pt x="11091" y="8581"/>
                    <a:pt x="9807" y="6538"/>
                    <a:pt x="10274" y="4087"/>
                  </a:cubicBezTo>
                  <a:cubicBezTo>
                    <a:pt x="10741" y="1752"/>
                    <a:pt x="12784" y="118"/>
                    <a:pt x="15177" y="176"/>
                  </a:cubicBezTo>
                  <a:cubicBezTo>
                    <a:pt x="17395" y="234"/>
                    <a:pt x="19380" y="1869"/>
                    <a:pt x="19788" y="4087"/>
                  </a:cubicBezTo>
                  <a:cubicBezTo>
                    <a:pt x="20197" y="6597"/>
                    <a:pt x="18913" y="8698"/>
                    <a:pt x="16111" y="9749"/>
                  </a:cubicBezTo>
                  <a:cubicBezTo>
                    <a:pt x="18096" y="10332"/>
                    <a:pt x="19380" y="11617"/>
                    <a:pt x="19963" y="13660"/>
                  </a:cubicBezTo>
                  <a:cubicBezTo>
                    <a:pt x="20430" y="12259"/>
                    <a:pt x="21131" y="11266"/>
                    <a:pt x="22240" y="10566"/>
                  </a:cubicBezTo>
                  <a:cubicBezTo>
                    <a:pt x="23349" y="9924"/>
                    <a:pt x="24575" y="9749"/>
                    <a:pt x="25859" y="10041"/>
                  </a:cubicBezTo>
                  <a:cubicBezTo>
                    <a:pt x="28135" y="10566"/>
                    <a:pt x="29595" y="12492"/>
                    <a:pt x="29536" y="14827"/>
                  </a:cubicBezTo>
                  <a:cubicBezTo>
                    <a:pt x="29536" y="17103"/>
                    <a:pt x="27902" y="19030"/>
                    <a:pt x="25684" y="19438"/>
                  </a:cubicBezTo>
                  <a:cubicBezTo>
                    <a:pt x="23232" y="19964"/>
                    <a:pt x="21248" y="18738"/>
                    <a:pt x="19963" y="15878"/>
                  </a:cubicBezTo>
                  <a:cubicBezTo>
                    <a:pt x="19380" y="17804"/>
                    <a:pt x="18154" y="19030"/>
                    <a:pt x="16111" y="19672"/>
                  </a:cubicBezTo>
                  <a:cubicBezTo>
                    <a:pt x="18154" y="20314"/>
                    <a:pt x="19380" y="21598"/>
                    <a:pt x="19963" y="23641"/>
                  </a:cubicBezTo>
                  <a:close/>
                  <a:moveTo>
                    <a:pt x="10040" y="23758"/>
                  </a:moveTo>
                  <a:cubicBezTo>
                    <a:pt x="10624" y="21598"/>
                    <a:pt x="11850" y="20314"/>
                    <a:pt x="13951" y="19672"/>
                  </a:cubicBezTo>
                  <a:cubicBezTo>
                    <a:pt x="11908" y="19088"/>
                    <a:pt x="10683" y="17804"/>
                    <a:pt x="10040" y="15819"/>
                  </a:cubicBezTo>
                  <a:cubicBezTo>
                    <a:pt x="9398" y="17921"/>
                    <a:pt x="8114" y="19088"/>
                    <a:pt x="6013" y="19672"/>
                  </a:cubicBezTo>
                  <a:cubicBezTo>
                    <a:pt x="8173" y="20255"/>
                    <a:pt x="9457" y="21540"/>
                    <a:pt x="10040" y="237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" name="Google Shape;1246;p6"/>
            <p:cNvSpPr/>
            <p:nvPr/>
          </p:nvSpPr>
          <p:spPr>
            <a:xfrm>
              <a:off x="3793925" y="3092425"/>
              <a:ext cx="237900" cy="240800"/>
            </a:xfrm>
            <a:custGeom>
              <a:avLst/>
              <a:gdLst/>
              <a:ahLst/>
              <a:cxnLst/>
              <a:rect l="l" t="t" r="r" b="b"/>
              <a:pathLst>
                <a:path w="9516" h="9632" extrusionOk="0">
                  <a:moveTo>
                    <a:pt x="4729" y="9632"/>
                  </a:moveTo>
                  <a:cubicBezTo>
                    <a:pt x="2102" y="9632"/>
                    <a:pt x="1" y="7414"/>
                    <a:pt x="1" y="4845"/>
                  </a:cubicBezTo>
                  <a:cubicBezTo>
                    <a:pt x="1" y="2277"/>
                    <a:pt x="2219" y="1"/>
                    <a:pt x="4787" y="59"/>
                  </a:cubicBezTo>
                  <a:cubicBezTo>
                    <a:pt x="7356" y="117"/>
                    <a:pt x="9515" y="2335"/>
                    <a:pt x="9515" y="4904"/>
                  </a:cubicBezTo>
                  <a:cubicBezTo>
                    <a:pt x="9515" y="7472"/>
                    <a:pt x="7356" y="9632"/>
                    <a:pt x="4729" y="963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" name="Google Shape;1247;p6"/>
            <p:cNvSpPr/>
            <p:nvPr/>
          </p:nvSpPr>
          <p:spPr>
            <a:xfrm>
              <a:off x="3300700" y="2600650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729" y="9574"/>
                  </a:moveTo>
                  <a:cubicBezTo>
                    <a:pt x="2102" y="9574"/>
                    <a:pt x="1" y="7414"/>
                    <a:pt x="1" y="4787"/>
                  </a:cubicBezTo>
                  <a:cubicBezTo>
                    <a:pt x="1" y="2161"/>
                    <a:pt x="2160" y="1"/>
                    <a:pt x="4729" y="59"/>
                  </a:cubicBezTo>
                  <a:cubicBezTo>
                    <a:pt x="7355" y="59"/>
                    <a:pt x="9573" y="2277"/>
                    <a:pt x="9515" y="4846"/>
                  </a:cubicBezTo>
                  <a:cubicBezTo>
                    <a:pt x="9515" y="7414"/>
                    <a:pt x="7297" y="9574"/>
                    <a:pt x="4729" y="957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" name="Google Shape;1248;p6"/>
            <p:cNvSpPr/>
            <p:nvPr/>
          </p:nvSpPr>
          <p:spPr>
            <a:xfrm>
              <a:off x="3547325" y="3093900"/>
              <a:ext cx="237875" cy="239325"/>
            </a:xfrm>
            <a:custGeom>
              <a:avLst/>
              <a:gdLst/>
              <a:ahLst/>
              <a:cxnLst/>
              <a:rect l="l" t="t" r="r" b="b"/>
              <a:pathLst>
                <a:path w="9515" h="9573" extrusionOk="0">
                  <a:moveTo>
                    <a:pt x="9515" y="4786"/>
                  </a:moveTo>
                  <a:cubicBezTo>
                    <a:pt x="9515" y="7355"/>
                    <a:pt x="7355" y="9573"/>
                    <a:pt x="4728" y="9573"/>
                  </a:cubicBezTo>
                  <a:cubicBezTo>
                    <a:pt x="2160" y="9573"/>
                    <a:pt x="0" y="7355"/>
                    <a:pt x="0" y="4786"/>
                  </a:cubicBezTo>
                  <a:cubicBezTo>
                    <a:pt x="59" y="2218"/>
                    <a:pt x="2160" y="58"/>
                    <a:pt x="4728" y="58"/>
                  </a:cubicBezTo>
                  <a:cubicBezTo>
                    <a:pt x="7297" y="0"/>
                    <a:pt x="9515" y="2218"/>
                    <a:pt x="9515" y="47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" name="Google Shape;1249;p6"/>
            <p:cNvSpPr/>
            <p:nvPr/>
          </p:nvSpPr>
          <p:spPr>
            <a:xfrm>
              <a:off x="3299250" y="2848725"/>
              <a:ext cx="239350" cy="237900"/>
            </a:xfrm>
            <a:custGeom>
              <a:avLst/>
              <a:gdLst/>
              <a:ahLst/>
              <a:cxnLst/>
              <a:rect l="l" t="t" r="r" b="b"/>
              <a:pathLst>
                <a:path w="9574" h="9516" extrusionOk="0">
                  <a:moveTo>
                    <a:pt x="9573" y="4729"/>
                  </a:moveTo>
                  <a:cubicBezTo>
                    <a:pt x="9573" y="7355"/>
                    <a:pt x="7355" y="9515"/>
                    <a:pt x="4787" y="9515"/>
                  </a:cubicBezTo>
                  <a:cubicBezTo>
                    <a:pt x="2160" y="9457"/>
                    <a:pt x="0" y="7297"/>
                    <a:pt x="59" y="4729"/>
                  </a:cubicBezTo>
                  <a:cubicBezTo>
                    <a:pt x="117" y="2102"/>
                    <a:pt x="2218" y="1"/>
                    <a:pt x="4787" y="1"/>
                  </a:cubicBezTo>
                  <a:cubicBezTo>
                    <a:pt x="7355" y="1"/>
                    <a:pt x="9573" y="2160"/>
                    <a:pt x="957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" name="Google Shape;1250;p6"/>
            <p:cNvSpPr/>
            <p:nvPr/>
          </p:nvSpPr>
          <p:spPr>
            <a:xfrm>
              <a:off x="4036175" y="2358425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904" y="59"/>
                  </a:moveTo>
                  <a:cubicBezTo>
                    <a:pt x="7530" y="175"/>
                    <a:pt x="9573" y="2277"/>
                    <a:pt x="9456" y="4903"/>
                  </a:cubicBezTo>
                  <a:cubicBezTo>
                    <a:pt x="9398" y="7530"/>
                    <a:pt x="7238" y="9573"/>
                    <a:pt x="4670" y="9456"/>
                  </a:cubicBezTo>
                  <a:cubicBezTo>
                    <a:pt x="2043" y="9398"/>
                    <a:pt x="0" y="7238"/>
                    <a:pt x="59" y="4670"/>
                  </a:cubicBezTo>
                  <a:cubicBezTo>
                    <a:pt x="176" y="2043"/>
                    <a:pt x="2277" y="0"/>
                    <a:pt x="490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" name="Google Shape;1251;p6"/>
            <p:cNvSpPr/>
            <p:nvPr/>
          </p:nvSpPr>
          <p:spPr>
            <a:xfrm>
              <a:off x="4039100" y="3098275"/>
              <a:ext cx="232050" cy="232050"/>
            </a:xfrm>
            <a:custGeom>
              <a:avLst/>
              <a:gdLst/>
              <a:ahLst/>
              <a:cxnLst/>
              <a:rect l="l" t="t" r="r" b="b"/>
              <a:pathLst>
                <a:path w="9282" h="9282" extrusionOk="0">
                  <a:moveTo>
                    <a:pt x="4670" y="0"/>
                  </a:moveTo>
                  <a:cubicBezTo>
                    <a:pt x="7238" y="0"/>
                    <a:pt x="9281" y="2043"/>
                    <a:pt x="9281" y="4670"/>
                  </a:cubicBezTo>
                  <a:cubicBezTo>
                    <a:pt x="9281" y="7238"/>
                    <a:pt x="7180" y="9281"/>
                    <a:pt x="4611" y="9281"/>
                  </a:cubicBezTo>
                  <a:cubicBezTo>
                    <a:pt x="2043" y="9223"/>
                    <a:pt x="0" y="7180"/>
                    <a:pt x="0" y="4611"/>
                  </a:cubicBezTo>
                  <a:cubicBezTo>
                    <a:pt x="0" y="2043"/>
                    <a:pt x="2102" y="0"/>
                    <a:pt x="467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" name="Google Shape;1252;p6"/>
            <p:cNvSpPr/>
            <p:nvPr/>
          </p:nvSpPr>
          <p:spPr>
            <a:xfrm>
              <a:off x="3303625" y="2361350"/>
              <a:ext cx="232050" cy="232025"/>
            </a:xfrm>
            <a:custGeom>
              <a:avLst/>
              <a:gdLst/>
              <a:ahLst/>
              <a:cxnLst/>
              <a:rect l="l" t="t" r="r" b="b"/>
              <a:pathLst>
                <a:path w="9282" h="9281" extrusionOk="0">
                  <a:moveTo>
                    <a:pt x="0" y="4670"/>
                  </a:moveTo>
                  <a:cubicBezTo>
                    <a:pt x="0" y="2101"/>
                    <a:pt x="2043" y="0"/>
                    <a:pt x="4612" y="0"/>
                  </a:cubicBezTo>
                  <a:cubicBezTo>
                    <a:pt x="7238" y="0"/>
                    <a:pt x="9281" y="2101"/>
                    <a:pt x="9281" y="4670"/>
                  </a:cubicBezTo>
                  <a:cubicBezTo>
                    <a:pt x="9223" y="7238"/>
                    <a:pt x="7180" y="9281"/>
                    <a:pt x="4670" y="9281"/>
                  </a:cubicBezTo>
                  <a:cubicBezTo>
                    <a:pt x="2043" y="9281"/>
                    <a:pt x="0" y="7238"/>
                    <a:pt x="0" y="46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" name="Google Shape;1253;p6"/>
            <p:cNvSpPr/>
            <p:nvPr/>
          </p:nvSpPr>
          <p:spPr>
            <a:xfrm>
              <a:off x="3303625" y="3098275"/>
              <a:ext cx="232050" cy="230575"/>
            </a:xfrm>
            <a:custGeom>
              <a:avLst/>
              <a:gdLst/>
              <a:ahLst/>
              <a:cxnLst/>
              <a:rect l="l" t="t" r="r" b="b"/>
              <a:pathLst>
                <a:path w="9282" h="9223" extrusionOk="0">
                  <a:moveTo>
                    <a:pt x="4670" y="9223"/>
                  </a:moveTo>
                  <a:cubicBezTo>
                    <a:pt x="2160" y="9223"/>
                    <a:pt x="59" y="7180"/>
                    <a:pt x="59" y="4670"/>
                  </a:cubicBezTo>
                  <a:cubicBezTo>
                    <a:pt x="0" y="2160"/>
                    <a:pt x="2102" y="0"/>
                    <a:pt x="4612" y="59"/>
                  </a:cubicBezTo>
                  <a:cubicBezTo>
                    <a:pt x="7122" y="59"/>
                    <a:pt x="9165" y="2101"/>
                    <a:pt x="9223" y="4553"/>
                  </a:cubicBezTo>
                  <a:cubicBezTo>
                    <a:pt x="9281" y="7063"/>
                    <a:pt x="7180" y="9223"/>
                    <a:pt x="4670" y="922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" name="Google Shape;1254;p6"/>
            <p:cNvSpPr/>
            <p:nvPr/>
          </p:nvSpPr>
          <p:spPr>
            <a:xfrm>
              <a:off x="3798325" y="2116175"/>
              <a:ext cx="229125" cy="230600"/>
            </a:xfrm>
            <a:custGeom>
              <a:avLst/>
              <a:gdLst/>
              <a:ahLst/>
              <a:cxnLst/>
              <a:rect l="l" t="t" r="r" b="b"/>
              <a:pathLst>
                <a:path w="9165" h="9224" extrusionOk="0">
                  <a:moveTo>
                    <a:pt x="9164" y="4612"/>
                  </a:moveTo>
                  <a:cubicBezTo>
                    <a:pt x="9164" y="7122"/>
                    <a:pt x="7063" y="9223"/>
                    <a:pt x="4553" y="9165"/>
                  </a:cubicBezTo>
                  <a:cubicBezTo>
                    <a:pt x="2043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1"/>
                  </a:cubicBezTo>
                  <a:cubicBezTo>
                    <a:pt x="7121" y="59"/>
                    <a:pt x="9164" y="2102"/>
                    <a:pt x="9164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" name="Google Shape;1255;p6"/>
            <p:cNvSpPr/>
            <p:nvPr/>
          </p:nvSpPr>
          <p:spPr>
            <a:xfrm>
              <a:off x="4287175" y="2605025"/>
              <a:ext cx="230575" cy="230600"/>
            </a:xfrm>
            <a:custGeom>
              <a:avLst/>
              <a:gdLst/>
              <a:ahLst/>
              <a:cxnLst/>
              <a:rect l="l" t="t" r="r" b="b"/>
              <a:pathLst>
                <a:path w="9223" h="9224" extrusionOk="0">
                  <a:moveTo>
                    <a:pt x="9223" y="4612"/>
                  </a:moveTo>
                  <a:cubicBezTo>
                    <a:pt x="9223" y="7122"/>
                    <a:pt x="7063" y="9223"/>
                    <a:pt x="4553" y="9223"/>
                  </a:cubicBezTo>
                  <a:cubicBezTo>
                    <a:pt x="2101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59"/>
                  </a:cubicBezTo>
                  <a:cubicBezTo>
                    <a:pt x="7121" y="59"/>
                    <a:pt x="9164" y="2102"/>
                    <a:pt x="9223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" name="Google Shape;1256;p6"/>
            <p:cNvSpPr/>
            <p:nvPr/>
          </p:nvSpPr>
          <p:spPr>
            <a:xfrm>
              <a:off x="4287175" y="2853100"/>
              <a:ext cx="229125" cy="229150"/>
            </a:xfrm>
            <a:custGeom>
              <a:avLst/>
              <a:gdLst/>
              <a:ahLst/>
              <a:cxnLst/>
              <a:rect l="l" t="t" r="r" b="b"/>
              <a:pathLst>
                <a:path w="9165" h="9166" extrusionOk="0">
                  <a:moveTo>
                    <a:pt x="4611" y="9165"/>
                  </a:moveTo>
                  <a:cubicBezTo>
                    <a:pt x="2101" y="9107"/>
                    <a:pt x="0" y="7064"/>
                    <a:pt x="59" y="4554"/>
                  </a:cubicBezTo>
                  <a:cubicBezTo>
                    <a:pt x="59" y="2044"/>
                    <a:pt x="2101" y="1"/>
                    <a:pt x="4611" y="1"/>
                  </a:cubicBezTo>
                  <a:cubicBezTo>
                    <a:pt x="7121" y="1"/>
                    <a:pt x="9164" y="2102"/>
                    <a:pt x="9164" y="4554"/>
                  </a:cubicBezTo>
                  <a:cubicBezTo>
                    <a:pt x="9164" y="7064"/>
                    <a:pt x="7063" y="9165"/>
                    <a:pt x="4611" y="91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" name="Google Shape;1257;p6"/>
            <p:cNvSpPr/>
            <p:nvPr/>
          </p:nvSpPr>
          <p:spPr>
            <a:xfrm>
              <a:off x="3551700" y="2116175"/>
              <a:ext cx="229125" cy="229125"/>
            </a:xfrm>
            <a:custGeom>
              <a:avLst/>
              <a:gdLst/>
              <a:ahLst/>
              <a:cxnLst/>
              <a:rect l="l" t="t" r="r" b="b"/>
              <a:pathLst>
                <a:path w="9165" h="9165" extrusionOk="0">
                  <a:moveTo>
                    <a:pt x="9165" y="4612"/>
                  </a:moveTo>
                  <a:cubicBezTo>
                    <a:pt x="9106" y="7122"/>
                    <a:pt x="7063" y="9165"/>
                    <a:pt x="4553" y="9165"/>
                  </a:cubicBezTo>
                  <a:cubicBezTo>
                    <a:pt x="2043" y="9165"/>
                    <a:pt x="0" y="7064"/>
                    <a:pt x="0" y="4554"/>
                  </a:cubicBezTo>
                  <a:cubicBezTo>
                    <a:pt x="0" y="2044"/>
                    <a:pt x="2102" y="1"/>
                    <a:pt x="4612" y="59"/>
                  </a:cubicBezTo>
                  <a:cubicBezTo>
                    <a:pt x="7122" y="59"/>
                    <a:pt x="9165" y="2102"/>
                    <a:pt x="9165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" name="Google Shape;1258;p6"/>
            <p:cNvSpPr/>
            <p:nvPr/>
          </p:nvSpPr>
          <p:spPr>
            <a:xfrm>
              <a:off x="3799775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7005" y="8990"/>
                    <a:pt x="4495" y="8990"/>
                  </a:cubicBezTo>
                  <a:cubicBezTo>
                    <a:pt x="1985" y="8990"/>
                    <a:pt x="0" y="7005"/>
                    <a:pt x="0" y="4495"/>
                  </a:cubicBezTo>
                  <a:cubicBezTo>
                    <a:pt x="0" y="1985"/>
                    <a:pt x="1985" y="1"/>
                    <a:pt x="4495" y="1"/>
                  </a:cubicBezTo>
                  <a:cubicBezTo>
                    <a:pt x="7005" y="1"/>
                    <a:pt x="8989" y="1985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" name="Google Shape;1259;p6"/>
            <p:cNvSpPr/>
            <p:nvPr/>
          </p:nvSpPr>
          <p:spPr>
            <a:xfrm>
              <a:off x="4290075" y="236572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95"/>
                  </a:moveTo>
                  <a:cubicBezTo>
                    <a:pt x="8990" y="7005"/>
                    <a:pt x="7005" y="8989"/>
                    <a:pt x="4495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1985" y="0"/>
                    <a:pt x="4437" y="0"/>
                  </a:cubicBezTo>
                  <a:cubicBezTo>
                    <a:pt x="6947" y="0"/>
                    <a:pt x="8990" y="1985"/>
                    <a:pt x="8990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" name="Google Shape;1260;p6"/>
            <p:cNvSpPr/>
            <p:nvPr/>
          </p:nvSpPr>
          <p:spPr>
            <a:xfrm>
              <a:off x="3553150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37"/>
                  </a:moveTo>
                  <a:cubicBezTo>
                    <a:pt x="8990" y="6947"/>
                    <a:pt x="7005" y="8990"/>
                    <a:pt x="4495" y="8990"/>
                  </a:cubicBezTo>
                  <a:cubicBezTo>
                    <a:pt x="1985" y="8990"/>
                    <a:pt x="1" y="6947"/>
                    <a:pt x="1" y="4437"/>
                  </a:cubicBezTo>
                  <a:cubicBezTo>
                    <a:pt x="1" y="1985"/>
                    <a:pt x="1985" y="1"/>
                    <a:pt x="4437" y="1"/>
                  </a:cubicBezTo>
                  <a:cubicBezTo>
                    <a:pt x="6947" y="1"/>
                    <a:pt x="8990" y="1985"/>
                    <a:pt x="8990" y="443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" name="Google Shape;1261;p6"/>
            <p:cNvSpPr/>
            <p:nvPr/>
          </p:nvSpPr>
          <p:spPr>
            <a:xfrm>
              <a:off x="3064300" y="260795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4"/>
                  </a:moveTo>
                  <a:cubicBezTo>
                    <a:pt x="8990" y="7063"/>
                    <a:pt x="6947" y="8990"/>
                    <a:pt x="4437" y="8990"/>
                  </a:cubicBezTo>
                  <a:cubicBezTo>
                    <a:pt x="1927" y="8990"/>
                    <a:pt x="1" y="6947"/>
                    <a:pt x="1" y="4437"/>
                  </a:cubicBezTo>
                  <a:cubicBezTo>
                    <a:pt x="1" y="1985"/>
                    <a:pt x="2044" y="1"/>
                    <a:pt x="4495" y="1"/>
                  </a:cubicBezTo>
                  <a:cubicBezTo>
                    <a:pt x="7005" y="1"/>
                    <a:pt x="8990" y="2044"/>
                    <a:pt x="8990" y="455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" name="Google Shape;1262;p6"/>
            <p:cNvSpPr/>
            <p:nvPr/>
          </p:nvSpPr>
          <p:spPr>
            <a:xfrm>
              <a:off x="3064300" y="28545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3"/>
                  </a:moveTo>
                  <a:cubicBezTo>
                    <a:pt x="8990" y="7005"/>
                    <a:pt x="6947" y="8989"/>
                    <a:pt x="4437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2044" y="0"/>
                    <a:pt x="4554" y="0"/>
                  </a:cubicBezTo>
                  <a:cubicBezTo>
                    <a:pt x="7005" y="59"/>
                    <a:pt x="8990" y="2043"/>
                    <a:pt x="8990" y="45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" name="Google Shape;1263;p6"/>
            <p:cNvSpPr/>
            <p:nvPr/>
          </p:nvSpPr>
          <p:spPr>
            <a:xfrm>
              <a:off x="4043475" y="211910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6946" y="8990"/>
                    <a:pt x="4436" y="8990"/>
                  </a:cubicBezTo>
                  <a:cubicBezTo>
                    <a:pt x="1985" y="8931"/>
                    <a:pt x="0" y="6947"/>
                    <a:pt x="0" y="4495"/>
                  </a:cubicBezTo>
                  <a:cubicBezTo>
                    <a:pt x="0" y="1985"/>
                    <a:pt x="2043" y="1"/>
                    <a:pt x="4553" y="1"/>
                  </a:cubicBezTo>
                  <a:cubicBezTo>
                    <a:pt x="7005" y="1"/>
                    <a:pt x="8989" y="2044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" name="Google Shape;1264;p6"/>
            <p:cNvSpPr/>
            <p:nvPr/>
          </p:nvSpPr>
          <p:spPr>
            <a:xfrm>
              <a:off x="3308000" y="2119100"/>
              <a:ext cx="223300" cy="224750"/>
            </a:xfrm>
            <a:custGeom>
              <a:avLst/>
              <a:gdLst/>
              <a:ahLst/>
              <a:cxnLst/>
              <a:rect l="l" t="t" r="r" b="b"/>
              <a:pathLst>
                <a:path w="8932" h="8990" extrusionOk="0">
                  <a:moveTo>
                    <a:pt x="4495" y="59"/>
                  </a:moveTo>
                  <a:cubicBezTo>
                    <a:pt x="6888" y="59"/>
                    <a:pt x="8931" y="2102"/>
                    <a:pt x="8931" y="4495"/>
                  </a:cubicBezTo>
                  <a:cubicBezTo>
                    <a:pt x="8873" y="6947"/>
                    <a:pt x="6830" y="8990"/>
                    <a:pt x="4378" y="8931"/>
                  </a:cubicBezTo>
                  <a:cubicBezTo>
                    <a:pt x="1985" y="8873"/>
                    <a:pt x="1" y="6888"/>
                    <a:pt x="1" y="4495"/>
                  </a:cubicBezTo>
                  <a:cubicBezTo>
                    <a:pt x="1" y="2044"/>
                    <a:pt x="2044" y="1"/>
                    <a:pt x="449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" name="Google Shape;1265;p6"/>
            <p:cNvSpPr/>
            <p:nvPr/>
          </p:nvSpPr>
          <p:spPr>
            <a:xfrm>
              <a:off x="4290075" y="3102650"/>
              <a:ext cx="223300" cy="223275"/>
            </a:xfrm>
            <a:custGeom>
              <a:avLst/>
              <a:gdLst/>
              <a:ahLst/>
              <a:cxnLst/>
              <a:rect l="l" t="t" r="r" b="b"/>
              <a:pathLst>
                <a:path w="8932" h="8931" extrusionOk="0">
                  <a:moveTo>
                    <a:pt x="8932" y="4436"/>
                  </a:moveTo>
                  <a:cubicBezTo>
                    <a:pt x="8932" y="6888"/>
                    <a:pt x="6947" y="8931"/>
                    <a:pt x="4495" y="8931"/>
                  </a:cubicBezTo>
                  <a:cubicBezTo>
                    <a:pt x="2044" y="8931"/>
                    <a:pt x="1" y="6888"/>
                    <a:pt x="1" y="4436"/>
                  </a:cubicBezTo>
                  <a:cubicBezTo>
                    <a:pt x="59" y="2043"/>
                    <a:pt x="2044" y="0"/>
                    <a:pt x="4437" y="0"/>
                  </a:cubicBezTo>
                  <a:cubicBezTo>
                    <a:pt x="6889" y="0"/>
                    <a:pt x="8932" y="1985"/>
                    <a:pt x="8932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" name="Google Shape;1266;p6"/>
            <p:cNvSpPr/>
            <p:nvPr/>
          </p:nvSpPr>
          <p:spPr>
            <a:xfrm>
              <a:off x="4043475" y="3346350"/>
              <a:ext cx="223275" cy="221825"/>
            </a:xfrm>
            <a:custGeom>
              <a:avLst/>
              <a:gdLst/>
              <a:ahLst/>
              <a:cxnLst/>
              <a:rect l="l" t="t" r="r" b="b"/>
              <a:pathLst>
                <a:path w="8931" h="8873" extrusionOk="0">
                  <a:moveTo>
                    <a:pt x="8931" y="4378"/>
                  </a:moveTo>
                  <a:cubicBezTo>
                    <a:pt x="8931" y="6829"/>
                    <a:pt x="6888" y="8872"/>
                    <a:pt x="4495" y="8872"/>
                  </a:cubicBezTo>
                  <a:cubicBezTo>
                    <a:pt x="2043" y="8872"/>
                    <a:pt x="59" y="6888"/>
                    <a:pt x="59" y="4436"/>
                  </a:cubicBezTo>
                  <a:cubicBezTo>
                    <a:pt x="0" y="2043"/>
                    <a:pt x="2043" y="0"/>
                    <a:pt x="4495" y="0"/>
                  </a:cubicBezTo>
                  <a:cubicBezTo>
                    <a:pt x="6888" y="0"/>
                    <a:pt x="8873" y="1985"/>
                    <a:pt x="8931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" name="Google Shape;1267;p6"/>
            <p:cNvSpPr/>
            <p:nvPr/>
          </p:nvSpPr>
          <p:spPr>
            <a:xfrm>
              <a:off x="3065775" y="2365725"/>
              <a:ext cx="221825" cy="223275"/>
            </a:xfrm>
            <a:custGeom>
              <a:avLst/>
              <a:gdLst/>
              <a:ahLst/>
              <a:cxnLst/>
              <a:rect l="l" t="t" r="r" b="b"/>
              <a:pathLst>
                <a:path w="8873" h="8931" extrusionOk="0">
                  <a:moveTo>
                    <a:pt x="4378" y="8931"/>
                  </a:moveTo>
                  <a:cubicBezTo>
                    <a:pt x="1985" y="8872"/>
                    <a:pt x="0" y="6888"/>
                    <a:pt x="0" y="4495"/>
                  </a:cubicBezTo>
                  <a:cubicBezTo>
                    <a:pt x="0" y="2043"/>
                    <a:pt x="2101" y="0"/>
                    <a:pt x="4495" y="59"/>
                  </a:cubicBezTo>
                  <a:cubicBezTo>
                    <a:pt x="6946" y="117"/>
                    <a:pt x="8872" y="2101"/>
                    <a:pt x="8872" y="4495"/>
                  </a:cubicBezTo>
                  <a:cubicBezTo>
                    <a:pt x="8814" y="6946"/>
                    <a:pt x="6829" y="8931"/>
                    <a:pt x="4378" y="88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" name="Google Shape;1268;p6"/>
            <p:cNvSpPr/>
            <p:nvPr/>
          </p:nvSpPr>
          <p:spPr>
            <a:xfrm>
              <a:off x="3309450" y="3346350"/>
              <a:ext cx="220375" cy="220375"/>
            </a:xfrm>
            <a:custGeom>
              <a:avLst/>
              <a:gdLst/>
              <a:ahLst/>
              <a:cxnLst/>
              <a:rect l="l" t="t" r="r" b="b"/>
              <a:pathLst>
                <a:path w="8815" h="8815" extrusionOk="0">
                  <a:moveTo>
                    <a:pt x="8757" y="4436"/>
                  </a:moveTo>
                  <a:cubicBezTo>
                    <a:pt x="8757" y="6888"/>
                    <a:pt x="6772" y="8814"/>
                    <a:pt x="4320" y="8814"/>
                  </a:cubicBezTo>
                  <a:cubicBezTo>
                    <a:pt x="1927" y="8756"/>
                    <a:pt x="1" y="6829"/>
                    <a:pt x="1" y="4378"/>
                  </a:cubicBezTo>
                  <a:cubicBezTo>
                    <a:pt x="59" y="1926"/>
                    <a:pt x="1986" y="0"/>
                    <a:pt x="4437" y="58"/>
                  </a:cubicBezTo>
                  <a:cubicBezTo>
                    <a:pt x="6889" y="58"/>
                    <a:pt x="8815" y="2043"/>
                    <a:pt x="8757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" name="Google Shape;1269;p6"/>
            <p:cNvSpPr/>
            <p:nvPr/>
          </p:nvSpPr>
          <p:spPr>
            <a:xfrm>
              <a:off x="3067225" y="3104100"/>
              <a:ext cx="218900" cy="218925"/>
            </a:xfrm>
            <a:custGeom>
              <a:avLst/>
              <a:gdLst/>
              <a:ahLst/>
              <a:cxnLst/>
              <a:rect l="l" t="t" r="r" b="b"/>
              <a:pathLst>
                <a:path w="8756" h="8757" extrusionOk="0">
                  <a:moveTo>
                    <a:pt x="8756" y="4378"/>
                  </a:moveTo>
                  <a:cubicBezTo>
                    <a:pt x="8756" y="6830"/>
                    <a:pt x="6830" y="8756"/>
                    <a:pt x="4378" y="8756"/>
                  </a:cubicBezTo>
                  <a:cubicBezTo>
                    <a:pt x="1927" y="8756"/>
                    <a:pt x="0" y="6830"/>
                    <a:pt x="0" y="4378"/>
                  </a:cubicBezTo>
                  <a:cubicBezTo>
                    <a:pt x="0" y="1927"/>
                    <a:pt x="1927" y="1"/>
                    <a:pt x="4378" y="1"/>
                  </a:cubicBezTo>
                  <a:cubicBezTo>
                    <a:pt x="6830" y="59"/>
                    <a:pt x="8698" y="1985"/>
                    <a:pt x="8698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" name="Google Shape;1270;p6"/>
            <p:cNvSpPr/>
            <p:nvPr/>
          </p:nvSpPr>
          <p:spPr>
            <a:xfrm>
              <a:off x="4294475" y="2123475"/>
              <a:ext cx="215975" cy="216000"/>
            </a:xfrm>
            <a:custGeom>
              <a:avLst/>
              <a:gdLst/>
              <a:ahLst/>
              <a:cxnLst/>
              <a:rect l="l" t="t" r="r" b="b"/>
              <a:pathLst>
                <a:path w="8639" h="8640" extrusionOk="0">
                  <a:moveTo>
                    <a:pt x="4319" y="1"/>
                  </a:moveTo>
                  <a:cubicBezTo>
                    <a:pt x="6713" y="1"/>
                    <a:pt x="8639" y="1927"/>
                    <a:pt x="8639" y="4320"/>
                  </a:cubicBezTo>
                  <a:cubicBezTo>
                    <a:pt x="8639" y="6713"/>
                    <a:pt x="6654" y="8639"/>
                    <a:pt x="4261" y="8639"/>
                  </a:cubicBezTo>
                  <a:cubicBezTo>
                    <a:pt x="1868" y="8581"/>
                    <a:pt x="0" y="6655"/>
                    <a:pt x="0" y="4262"/>
                  </a:cubicBezTo>
                  <a:cubicBezTo>
                    <a:pt x="0" y="1869"/>
                    <a:pt x="1926" y="1"/>
                    <a:pt x="431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" name="Google Shape;1271;p6"/>
            <p:cNvSpPr/>
            <p:nvPr/>
          </p:nvSpPr>
          <p:spPr>
            <a:xfrm>
              <a:off x="3805600" y="1876875"/>
              <a:ext cx="214550" cy="215975"/>
            </a:xfrm>
            <a:custGeom>
              <a:avLst/>
              <a:gdLst/>
              <a:ahLst/>
              <a:cxnLst/>
              <a:rect l="l" t="t" r="r" b="b"/>
              <a:pathLst>
                <a:path w="8582" h="8639" extrusionOk="0">
                  <a:moveTo>
                    <a:pt x="8581" y="4319"/>
                  </a:moveTo>
                  <a:cubicBezTo>
                    <a:pt x="8581" y="6654"/>
                    <a:pt x="6655" y="8581"/>
                    <a:pt x="4320" y="8639"/>
                  </a:cubicBezTo>
                  <a:cubicBezTo>
                    <a:pt x="1927" y="8639"/>
                    <a:pt x="1" y="6654"/>
                    <a:pt x="1" y="4319"/>
                  </a:cubicBezTo>
                  <a:cubicBezTo>
                    <a:pt x="1" y="1926"/>
                    <a:pt x="1927" y="0"/>
                    <a:pt x="4262" y="0"/>
                  </a:cubicBezTo>
                  <a:cubicBezTo>
                    <a:pt x="6655" y="0"/>
                    <a:pt x="8581" y="1926"/>
                    <a:pt x="8581" y="43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" name="Google Shape;1272;p6"/>
            <p:cNvSpPr/>
            <p:nvPr/>
          </p:nvSpPr>
          <p:spPr>
            <a:xfrm>
              <a:off x="4541075" y="2612325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4320" y="1"/>
                  </a:moveTo>
                  <a:cubicBezTo>
                    <a:pt x="6713" y="1"/>
                    <a:pt x="8639" y="1985"/>
                    <a:pt x="8639" y="4320"/>
                  </a:cubicBezTo>
                  <a:cubicBezTo>
                    <a:pt x="8639" y="6713"/>
                    <a:pt x="6713" y="8640"/>
                    <a:pt x="4320" y="8640"/>
                  </a:cubicBezTo>
                  <a:cubicBezTo>
                    <a:pt x="1927" y="8640"/>
                    <a:pt x="1" y="6713"/>
                    <a:pt x="1" y="4320"/>
                  </a:cubicBezTo>
                  <a:cubicBezTo>
                    <a:pt x="1" y="1985"/>
                    <a:pt x="1927" y="1"/>
                    <a:pt x="432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" name="Google Shape;1273;p6"/>
            <p:cNvSpPr/>
            <p:nvPr/>
          </p:nvSpPr>
          <p:spPr>
            <a:xfrm>
              <a:off x="4541075" y="2858950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8639" y="4320"/>
                  </a:moveTo>
                  <a:cubicBezTo>
                    <a:pt x="8639" y="6655"/>
                    <a:pt x="6655" y="8639"/>
                    <a:pt x="4320" y="8639"/>
                  </a:cubicBezTo>
                  <a:cubicBezTo>
                    <a:pt x="1927" y="8639"/>
                    <a:pt x="1" y="6713"/>
                    <a:pt x="1" y="4320"/>
                  </a:cubicBezTo>
                  <a:cubicBezTo>
                    <a:pt x="1" y="1985"/>
                    <a:pt x="1927" y="59"/>
                    <a:pt x="4262" y="59"/>
                  </a:cubicBezTo>
                  <a:cubicBezTo>
                    <a:pt x="6655" y="0"/>
                    <a:pt x="8581" y="1927"/>
                    <a:pt x="8639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" name="Google Shape;1274;p6"/>
            <p:cNvSpPr/>
            <p:nvPr/>
          </p:nvSpPr>
          <p:spPr>
            <a:xfrm>
              <a:off x="3557525" y="1875400"/>
              <a:ext cx="217475" cy="217450"/>
            </a:xfrm>
            <a:custGeom>
              <a:avLst/>
              <a:gdLst/>
              <a:ahLst/>
              <a:cxnLst/>
              <a:rect l="l" t="t" r="r" b="b"/>
              <a:pathLst>
                <a:path w="8699" h="8698" extrusionOk="0">
                  <a:moveTo>
                    <a:pt x="4262" y="8640"/>
                  </a:moveTo>
                  <a:cubicBezTo>
                    <a:pt x="1927" y="8640"/>
                    <a:pt x="1" y="6597"/>
                    <a:pt x="59" y="4262"/>
                  </a:cubicBezTo>
                  <a:cubicBezTo>
                    <a:pt x="118" y="1927"/>
                    <a:pt x="2102" y="1"/>
                    <a:pt x="4379" y="59"/>
                  </a:cubicBezTo>
                  <a:cubicBezTo>
                    <a:pt x="6772" y="117"/>
                    <a:pt x="8698" y="2102"/>
                    <a:pt x="8640" y="4437"/>
                  </a:cubicBezTo>
                  <a:cubicBezTo>
                    <a:pt x="8581" y="6830"/>
                    <a:pt x="6597" y="8698"/>
                    <a:pt x="4262" y="864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" name="Google Shape;1275;p6"/>
            <p:cNvSpPr/>
            <p:nvPr/>
          </p:nvSpPr>
          <p:spPr>
            <a:xfrm>
              <a:off x="3070150" y="2123475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6" y="8581"/>
                    <a:pt x="0" y="6597"/>
                    <a:pt x="0" y="4262"/>
                  </a:cubicBezTo>
                  <a:cubicBezTo>
                    <a:pt x="0" y="1927"/>
                    <a:pt x="1926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" name="Google Shape;1276;p6"/>
            <p:cNvSpPr/>
            <p:nvPr/>
          </p:nvSpPr>
          <p:spPr>
            <a:xfrm>
              <a:off x="4295925" y="3349250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7" y="8581"/>
                    <a:pt x="0" y="6597"/>
                    <a:pt x="0" y="4320"/>
                  </a:cubicBezTo>
                  <a:cubicBezTo>
                    <a:pt x="0" y="1985"/>
                    <a:pt x="1927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" name="Google Shape;1277;p6"/>
            <p:cNvSpPr/>
            <p:nvPr/>
          </p:nvSpPr>
          <p:spPr>
            <a:xfrm>
              <a:off x="4542525" y="2371550"/>
              <a:ext cx="213100" cy="213075"/>
            </a:xfrm>
            <a:custGeom>
              <a:avLst/>
              <a:gdLst/>
              <a:ahLst/>
              <a:cxnLst/>
              <a:rect l="l" t="t" r="r" b="b"/>
              <a:pathLst>
                <a:path w="8524" h="8523" extrusionOk="0">
                  <a:moveTo>
                    <a:pt x="8523" y="4203"/>
                  </a:moveTo>
                  <a:cubicBezTo>
                    <a:pt x="8523" y="6596"/>
                    <a:pt x="6597" y="8523"/>
                    <a:pt x="4262" y="8464"/>
                  </a:cubicBezTo>
                  <a:cubicBezTo>
                    <a:pt x="1927" y="8464"/>
                    <a:pt x="59" y="6596"/>
                    <a:pt x="1" y="4262"/>
                  </a:cubicBezTo>
                  <a:cubicBezTo>
                    <a:pt x="1" y="1927"/>
                    <a:pt x="1927" y="1"/>
                    <a:pt x="4262" y="1"/>
                  </a:cubicBezTo>
                  <a:cubicBezTo>
                    <a:pt x="6597" y="1"/>
                    <a:pt x="8465" y="1868"/>
                    <a:pt x="8523" y="42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" name="Google Shape;1278;p6"/>
            <p:cNvSpPr/>
            <p:nvPr/>
          </p:nvSpPr>
          <p:spPr>
            <a:xfrm>
              <a:off x="4049300" y="1878325"/>
              <a:ext cx="213075" cy="211625"/>
            </a:xfrm>
            <a:custGeom>
              <a:avLst/>
              <a:gdLst/>
              <a:ahLst/>
              <a:cxnLst/>
              <a:rect l="l" t="t" r="r" b="b"/>
              <a:pathLst>
                <a:path w="8523" h="8465" extrusionOk="0">
                  <a:moveTo>
                    <a:pt x="4203" y="0"/>
                  </a:moveTo>
                  <a:cubicBezTo>
                    <a:pt x="6538" y="0"/>
                    <a:pt x="8464" y="1868"/>
                    <a:pt x="8464" y="4203"/>
                  </a:cubicBezTo>
                  <a:cubicBezTo>
                    <a:pt x="8523" y="6538"/>
                    <a:pt x="6655" y="8464"/>
                    <a:pt x="4262" y="8464"/>
                  </a:cubicBezTo>
                  <a:cubicBezTo>
                    <a:pt x="1927" y="8464"/>
                    <a:pt x="1" y="6596"/>
                    <a:pt x="59" y="4203"/>
                  </a:cubicBezTo>
                  <a:cubicBezTo>
                    <a:pt x="59" y="1868"/>
                    <a:pt x="1869" y="0"/>
                    <a:pt x="42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" name="Google Shape;1279;p6"/>
            <p:cNvSpPr/>
            <p:nvPr/>
          </p:nvSpPr>
          <p:spPr>
            <a:xfrm>
              <a:off x="3560450" y="3598800"/>
              <a:ext cx="211625" cy="210150"/>
            </a:xfrm>
            <a:custGeom>
              <a:avLst/>
              <a:gdLst/>
              <a:ahLst/>
              <a:cxnLst/>
              <a:rect l="l" t="t" r="r" b="b"/>
              <a:pathLst>
                <a:path w="8465" h="8406" extrusionOk="0">
                  <a:moveTo>
                    <a:pt x="8406" y="4145"/>
                  </a:moveTo>
                  <a:cubicBezTo>
                    <a:pt x="8464" y="6538"/>
                    <a:pt x="6597" y="8406"/>
                    <a:pt x="4262" y="8406"/>
                  </a:cubicBezTo>
                  <a:cubicBezTo>
                    <a:pt x="1927" y="8406"/>
                    <a:pt x="59" y="6596"/>
                    <a:pt x="1" y="4203"/>
                  </a:cubicBezTo>
                  <a:cubicBezTo>
                    <a:pt x="1" y="1868"/>
                    <a:pt x="1869" y="0"/>
                    <a:pt x="4203" y="0"/>
                  </a:cubicBezTo>
                  <a:cubicBezTo>
                    <a:pt x="6538" y="0"/>
                    <a:pt x="8406" y="1810"/>
                    <a:pt x="8406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" name="Google Shape;1280;p6"/>
            <p:cNvSpPr/>
            <p:nvPr/>
          </p:nvSpPr>
          <p:spPr>
            <a:xfrm>
              <a:off x="3807075" y="3597325"/>
              <a:ext cx="211600" cy="211625"/>
            </a:xfrm>
            <a:custGeom>
              <a:avLst/>
              <a:gdLst/>
              <a:ahLst/>
              <a:cxnLst/>
              <a:rect l="l" t="t" r="r" b="b"/>
              <a:pathLst>
                <a:path w="8464" h="8465" extrusionOk="0">
                  <a:moveTo>
                    <a:pt x="4203" y="8465"/>
                  </a:moveTo>
                  <a:cubicBezTo>
                    <a:pt x="1868" y="8465"/>
                    <a:pt x="0" y="6597"/>
                    <a:pt x="0" y="4204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96" y="1"/>
                    <a:pt x="8464" y="1927"/>
                    <a:pt x="8464" y="4320"/>
                  </a:cubicBezTo>
                  <a:cubicBezTo>
                    <a:pt x="8406" y="6655"/>
                    <a:pt x="6538" y="8465"/>
                    <a:pt x="4203" y="84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" name="Google Shape;1281;p6"/>
            <p:cNvSpPr/>
            <p:nvPr/>
          </p:nvSpPr>
          <p:spPr>
            <a:xfrm>
              <a:off x="2824975" y="2615250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6"/>
                  </a:moveTo>
                  <a:cubicBezTo>
                    <a:pt x="1869" y="8406"/>
                    <a:pt x="1" y="6596"/>
                    <a:pt x="1" y="4203"/>
                  </a:cubicBezTo>
                  <a:cubicBezTo>
                    <a:pt x="1" y="1868"/>
                    <a:pt x="1869" y="1"/>
                    <a:pt x="4262" y="1"/>
                  </a:cubicBezTo>
                  <a:cubicBezTo>
                    <a:pt x="6597" y="1"/>
                    <a:pt x="8406" y="1927"/>
                    <a:pt x="8406" y="4262"/>
                  </a:cubicBezTo>
                  <a:cubicBezTo>
                    <a:pt x="8406" y="6596"/>
                    <a:pt x="6538" y="8406"/>
                    <a:pt x="4204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" name="Google Shape;1282;p6"/>
            <p:cNvSpPr/>
            <p:nvPr/>
          </p:nvSpPr>
          <p:spPr>
            <a:xfrm>
              <a:off x="2824975" y="2861875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5"/>
                  </a:moveTo>
                  <a:cubicBezTo>
                    <a:pt x="1810" y="8405"/>
                    <a:pt x="1" y="6538"/>
                    <a:pt x="1" y="4203"/>
                  </a:cubicBezTo>
                  <a:cubicBezTo>
                    <a:pt x="1" y="1868"/>
                    <a:pt x="1869" y="0"/>
                    <a:pt x="4204" y="0"/>
                  </a:cubicBezTo>
                  <a:cubicBezTo>
                    <a:pt x="6538" y="0"/>
                    <a:pt x="8406" y="1868"/>
                    <a:pt x="8406" y="4203"/>
                  </a:cubicBezTo>
                  <a:cubicBezTo>
                    <a:pt x="8406" y="6596"/>
                    <a:pt x="6538" y="8405"/>
                    <a:pt x="4204" y="840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" name="Google Shape;1283;p6"/>
            <p:cNvSpPr/>
            <p:nvPr/>
          </p:nvSpPr>
          <p:spPr>
            <a:xfrm>
              <a:off x="4544000" y="3108475"/>
              <a:ext cx="210150" cy="210175"/>
            </a:xfrm>
            <a:custGeom>
              <a:avLst/>
              <a:gdLst/>
              <a:ahLst/>
              <a:cxnLst/>
              <a:rect l="l" t="t" r="r" b="b"/>
              <a:pathLst>
                <a:path w="8406" h="8407" extrusionOk="0">
                  <a:moveTo>
                    <a:pt x="4203" y="8406"/>
                  </a:moveTo>
                  <a:cubicBezTo>
                    <a:pt x="1868" y="8406"/>
                    <a:pt x="0" y="6597"/>
                    <a:pt x="0" y="4203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38" y="1"/>
                    <a:pt x="8406" y="1869"/>
                    <a:pt x="8406" y="4203"/>
                  </a:cubicBezTo>
                  <a:cubicBezTo>
                    <a:pt x="8406" y="6538"/>
                    <a:pt x="6596" y="8406"/>
                    <a:pt x="4203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" name="Google Shape;1284;p6"/>
            <p:cNvSpPr/>
            <p:nvPr/>
          </p:nvSpPr>
          <p:spPr>
            <a:xfrm>
              <a:off x="3313850" y="1879775"/>
              <a:ext cx="210150" cy="208700"/>
            </a:xfrm>
            <a:custGeom>
              <a:avLst/>
              <a:gdLst/>
              <a:ahLst/>
              <a:cxnLst/>
              <a:rect l="l" t="t" r="r" b="b"/>
              <a:pathLst>
                <a:path w="8406" h="8348" extrusionOk="0">
                  <a:moveTo>
                    <a:pt x="4203" y="8348"/>
                  </a:moveTo>
                  <a:cubicBezTo>
                    <a:pt x="1868" y="8348"/>
                    <a:pt x="0" y="6480"/>
                    <a:pt x="58" y="4145"/>
                  </a:cubicBezTo>
                  <a:cubicBezTo>
                    <a:pt x="58" y="1810"/>
                    <a:pt x="1926" y="1"/>
                    <a:pt x="4261" y="1"/>
                  </a:cubicBezTo>
                  <a:cubicBezTo>
                    <a:pt x="6596" y="1"/>
                    <a:pt x="8405" y="1869"/>
                    <a:pt x="8405" y="4203"/>
                  </a:cubicBezTo>
                  <a:cubicBezTo>
                    <a:pt x="8405" y="6538"/>
                    <a:pt x="6538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" name="Google Shape;1285;p6"/>
            <p:cNvSpPr/>
            <p:nvPr/>
          </p:nvSpPr>
          <p:spPr>
            <a:xfrm>
              <a:off x="3071600" y="3352175"/>
              <a:ext cx="210150" cy="210150"/>
            </a:xfrm>
            <a:custGeom>
              <a:avLst/>
              <a:gdLst/>
              <a:ahLst/>
              <a:cxnLst/>
              <a:rect l="l" t="t" r="r" b="b"/>
              <a:pathLst>
                <a:path w="8406" h="8406" extrusionOk="0">
                  <a:moveTo>
                    <a:pt x="4262" y="8406"/>
                  </a:moveTo>
                  <a:cubicBezTo>
                    <a:pt x="1868" y="8406"/>
                    <a:pt x="1" y="6538"/>
                    <a:pt x="1" y="4203"/>
                  </a:cubicBezTo>
                  <a:cubicBezTo>
                    <a:pt x="1" y="1868"/>
                    <a:pt x="1868" y="1"/>
                    <a:pt x="4203" y="1"/>
                  </a:cubicBezTo>
                  <a:cubicBezTo>
                    <a:pt x="6538" y="1"/>
                    <a:pt x="8348" y="1810"/>
                    <a:pt x="8406" y="4145"/>
                  </a:cubicBezTo>
                  <a:cubicBezTo>
                    <a:pt x="8406" y="6480"/>
                    <a:pt x="6596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" name="Google Shape;1286;p6"/>
            <p:cNvSpPr/>
            <p:nvPr/>
          </p:nvSpPr>
          <p:spPr>
            <a:xfrm>
              <a:off x="2826450" y="2373025"/>
              <a:ext cx="207225" cy="208675"/>
            </a:xfrm>
            <a:custGeom>
              <a:avLst/>
              <a:gdLst/>
              <a:ahLst/>
              <a:cxnLst/>
              <a:rect l="l" t="t" r="r" b="b"/>
              <a:pathLst>
                <a:path w="8289" h="8347" extrusionOk="0">
                  <a:moveTo>
                    <a:pt x="4145" y="8347"/>
                  </a:moveTo>
                  <a:cubicBezTo>
                    <a:pt x="1810" y="8347"/>
                    <a:pt x="0" y="6479"/>
                    <a:pt x="0" y="4203"/>
                  </a:cubicBezTo>
                  <a:cubicBezTo>
                    <a:pt x="0" y="1868"/>
                    <a:pt x="1868" y="0"/>
                    <a:pt x="4145" y="0"/>
                  </a:cubicBezTo>
                  <a:cubicBezTo>
                    <a:pt x="6421" y="0"/>
                    <a:pt x="8289" y="1868"/>
                    <a:pt x="8289" y="4203"/>
                  </a:cubicBezTo>
                  <a:cubicBezTo>
                    <a:pt x="8289" y="6479"/>
                    <a:pt x="6421" y="8347"/>
                    <a:pt x="4145" y="834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" name="Google Shape;1287;p6"/>
            <p:cNvSpPr/>
            <p:nvPr/>
          </p:nvSpPr>
          <p:spPr>
            <a:xfrm>
              <a:off x="4050775" y="3598800"/>
              <a:ext cx="208700" cy="208700"/>
            </a:xfrm>
            <a:custGeom>
              <a:avLst/>
              <a:gdLst/>
              <a:ahLst/>
              <a:cxnLst/>
              <a:rect l="l" t="t" r="r" b="b"/>
              <a:pathLst>
                <a:path w="8348" h="8348" extrusionOk="0">
                  <a:moveTo>
                    <a:pt x="8347" y="4145"/>
                  </a:moveTo>
                  <a:cubicBezTo>
                    <a:pt x="8347" y="6479"/>
                    <a:pt x="6538" y="8347"/>
                    <a:pt x="4203" y="8347"/>
                  </a:cubicBezTo>
                  <a:cubicBezTo>
                    <a:pt x="1926" y="8347"/>
                    <a:pt x="59" y="6538"/>
                    <a:pt x="59" y="4203"/>
                  </a:cubicBezTo>
                  <a:cubicBezTo>
                    <a:pt x="0" y="1926"/>
                    <a:pt x="1868" y="59"/>
                    <a:pt x="4144" y="59"/>
                  </a:cubicBezTo>
                  <a:cubicBezTo>
                    <a:pt x="6479" y="0"/>
                    <a:pt x="8347" y="1868"/>
                    <a:pt x="8347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" name="Google Shape;1288;p6"/>
            <p:cNvSpPr/>
            <p:nvPr/>
          </p:nvSpPr>
          <p:spPr>
            <a:xfrm>
              <a:off x="3315300" y="3598800"/>
              <a:ext cx="207250" cy="208700"/>
            </a:xfrm>
            <a:custGeom>
              <a:avLst/>
              <a:gdLst/>
              <a:ahLst/>
              <a:cxnLst/>
              <a:rect l="l" t="t" r="r" b="b"/>
              <a:pathLst>
                <a:path w="8290" h="8348" extrusionOk="0">
                  <a:moveTo>
                    <a:pt x="4145" y="59"/>
                  </a:moveTo>
                  <a:cubicBezTo>
                    <a:pt x="6421" y="0"/>
                    <a:pt x="8289" y="1926"/>
                    <a:pt x="8289" y="4203"/>
                  </a:cubicBezTo>
                  <a:cubicBezTo>
                    <a:pt x="8289" y="6421"/>
                    <a:pt x="6421" y="8289"/>
                    <a:pt x="4203" y="8347"/>
                  </a:cubicBezTo>
                  <a:cubicBezTo>
                    <a:pt x="1927" y="8347"/>
                    <a:pt x="0" y="6479"/>
                    <a:pt x="0" y="4203"/>
                  </a:cubicBezTo>
                  <a:cubicBezTo>
                    <a:pt x="0" y="1926"/>
                    <a:pt x="1868" y="59"/>
                    <a:pt x="414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" name="Google Shape;1289;p6"/>
            <p:cNvSpPr/>
            <p:nvPr/>
          </p:nvSpPr>
          <p:spPr>
            <a:xfrm>
              <a:off x="2826450" y="3109950"/>
              <a:ext cx="207225" cy="208700"/>
            </a:xfrm>
            <a:custGeom>
              <a:avLst/>
              <a:gdLst/>
              <a:ahLst/>
              <a:cxnLst/>
              <a:rect l="l" t="t" r="r" b="b"/>
              <a:pathLst>
                <a:path w="8289" h="8348" extrusionOk="0">
                  <a:moveTo>
                    <a:pt x="8289" y="4144"/>
                  </a:moveTo>
                  <a:cubicBezTo>
                    <a:pt x="8289" y="6362"/>
                    <a:pt x="6421" y="8289"/>
                    <a:pt x="4203" y="8289"/>
                  </a:cubicBezTo>
                  <a:cubicBezTo>
                    <a:pt x="1927" y="8347"/>
                    <a:pt x="0" y="6421"/>
                    <a:pt x="0" y="4144"/>
                  </a:cubicBezTo>
                  <a:cubicBezTo>
                    <a:pt x="0" y="1926"/>
                    <a:pt x="1868" y="58"/>
                    <a:pt x="4145" y="0"/>
                  </a:cubicBezTo>
                  <a:cubicBezTo>
                    <a:pt x="6363" y="0"/>
                    <a:pt x="8289" y="1868"/>
                    <a:pt x="8289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" name="Google Shape;1290;p6"/>
            <p:cNvSpPr/>
            <p:nvPr/>
          </p:nvSpPr>
          <p:spPr>
            <a:xfrm>
              <a:off x="4298850" y="1881250"/>
              <a:ext cx="205775" cy="205775"/>
            </a:xfrm>
            <a:custGeom>
              <a:avLst/>
              <a:gdLst/>
              <a:ahLst/>
              <a:cxnLst/>
              <a:rect l="l" t="t" r="r" b="b"/>
              <a:pathLst>
                <a:path w="8231" h="8231" extrusionOk="0">
                  <a:moveTo>
                    <a:pt x="8230" y="4086"/>
                  </a:moveTo>
                  <a:cubicBezTo>
                    <a:pt x="8230" y="6363"/>
                    <a:pt x="6362" y="8230"/>
                    <a:pt x="4144" y="8230"/>
                  </a:cubicBezTo>
                  <a:cubicBezTo>
                    <a:pt x="1868" y="8230"/>
                    <a:pt x="58" y="6421"/>
                    <a:pt x="58" y="4144"/>
                  </a:cubicBezTo>
                  <a:cubicBezTo>
                    <a:pt x="0" y="1868"/>
                    <a:pt x="1868" y="0"/>
                    <a:pt x="4144" y="0"/>
                  </a:cubicBezTo>
                  <a:cubicBezTo>
                    <a:pt x="6421" y="59"/>
                    <a:pt x="8230" y="1868"/>
                    <a:pt x="8230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" name="Google Shape;1291;p6"/>
            <p:cNvSpPr/>
            <p:nvPr/>
          </p:nvSpPr>
          <p:spPr>
            <a:xfrm>
              <a:off x="4545450" y="2127850"/>
              <a:ext cx="207250" cy="205775"/>
            </a:xfrm>
            <a:custGeom>
              <a:avLst/>
              <a:gdLst/>
              <a:ahLst/>
              <a:cxnLst/>
              <a:rect l="l" t="t" r="r" b="b"/>
              <a:pathLst>
                <a:path w="8290" h="8231" extrusionOk="0">
                  <a:moveTo>
                    <a:pt x="8231" y="4087"/>
                  </a:moveTo>
                  <a:cubicBezTo>
                    <a:pt x="8289" y="6363"/>
                    <a:pt x="6421" y="8231"/>
                    <a:pt x="4145" y="8231"/>
                  </a:cubicBezTo>
                  <a:cubicBezTo>
                    <a:pt x="1869" y="8231"/>
                    <a:pt x="59" y="6422"/>
                    <a:pt x="59" y="4145"/>
                  </a:cubicBezTo>
                  <a:cubicBezTo>
                    <a:pt x="1" y="1927"/>
                    <a:pt x="1869" y="1"/>
                    <a:pt x="4145" y="59"/>
                  </a:cubicBezTo>
                  <a:cubicBezTo>
                    <a:pt x="6363" y="59"/>
                    <a:pt x="8231" y="1869"/>
                    <a:pt x="8231" y="408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" name="Google Shape;1292;p6"/>
            <p:cNvSpPr/>
            <p:nvPr/>
          </p:nvSpPr>
          <p:spPr>
            <a:xfrm>
              <a:off x="4548375" y="3355100"/>
              <a:ext cx="202850" cy="202850"/>
            </a:xfrm>
            <a:custGeom>
              <a:avLst/>
              <a:gdLst/>
              <a:ahLst/>
              <a:cxnLst/>
              <a:rect l="l" t="t" r="r" b="b"/>
              <a:pathLst>
                <a:path w="8114" h="8114" extrusionOk="0">
                  <a:moveTo>
                    <a:pt x="8056" y="4028"/>
                  </a:moveTo>
                  <a:cubicBezTo>
                    <a:pt x="8114" y="6304"/>
                    <a:pt x="6304" y="8114"/>
                    <a:pt x="4086" y="8114"/>
                  </a:cubicBezTo>
                  <a:cubicBezTo>
                    <a:pt x="1810" y="8114"/>
                    <a:pt x="0" y="6363"/>
                    <a:pt x="0" y="4086"/>
                  </a:cubicBezTo>
                  <a:cubicBezTo>
                    <a:pt x="0" y="1868"/>
                    <a:pt x="1693" y="59"/>
                    <a:pt x="3911" y="59"/>
                  </a:cubicBezTo>
                  <a:cubicBezTo>
                    <a:pt x="6188" y="0"/>
                    <a:pt x="8056" y="1751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" name="Google Shape;1293;p6"/>
            <p:cNvSpPr/>
            <p:nvPr/>
          </p:nvSpPr>
          <p:spPr>
            <a:xfrm>
              <a:off x="3075975" y="1882700"/>
              <a:ext cx="201400" cy="202875"/>
            </a:xfrm>
            <a:custGeom>
              <a:avLst/>
              <a:gdLst/>
              <a:ahLst/>
              <a:cxnLst/>
              <a:rect l="l" t="t" r="r" b="b"/>
              <a:pathLst>
                <a:path w="8056" h="8115" extrusionOk="0">
                  <a:moveTo>
                    <a:pt x="8056" y="4086"/>
                  </a:moveTo>
                  <a:cubicBezTo>
                    <a:pt x="8056" y="6363"/>
                    <a:pt x="6246" y="8114"/>
                    <a:pt x="3970" y="8114"/>
                  </a:cubicBezTo>
                  <a:cubicBezTo>
                    <a:pt x="1752" y="8056"/>
                    <a:pt x="1" y="6305"/>
                    <a:pt x="1" y="4028"/>
                  </a:cubicBezTo>
                  <a:cubicBezTo>
                    <a:pt x="1" y="1752"/>
                    <a:pt x="1810" y="1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" name="Google Shape;1294;p6"/>
            <p:cNvSpPr/>
            <p:nvPr/>
          </p:nvSpPr>
          <p:spPr>
            <a:xfrm>
              <a:off x="2829375" y="21307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5" y="3970"/>
                  </a:moveTo>
                  <a:cubicBezTo>
                    <a:pt x="8055" y="6188"/>
                    <a:pt x="6304" y="7997"/>
                    <a:pt x="4086" y="8056"/>
                  </a:cubicBezTo>
                  <a:cubicBezTo>
                    <a:pt x="1810" y="8056"/>
                    <a:pt x="0" y="6246"/>
                    <a:pt x="0" y="4028"/>
                  </a:cubicBezTo>
                  <a:cubicBezTo>
                    <a:pt x="0" y="1810"/>
                    <a:pt x="1751" y="1"/>
                    <a:pt x="3969" y="1"/>
                  </a:cubicBezTo>
                  <a:cubicBezTo>
                    <a:pt x="6187" y="1"/>
                    <a:pt x="7997" y="1752"/>
                    <a:pt x="805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" name="Google Shape;1295;p6"/>
            <p:cNvSpPr/>
            <p:nvPr/>
          </p:nvSpPr>
          <p:spPr>
            <a:xfrm>
              <a:off x="4301750" y="36031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6" y="3970"/>
                  </a:moveTo>
                  <a:cubicBezTo>
                    <a:pt x="8056" y="6246"/>
                    <a:pt x="6305" y="7997"/>
                    <a:pt x="4087" y="8055"/>
                  </a:cubicBezTo>
                  <a:cubicBezTo>
                    <a:pt x="1810" y="8055"/>
                    <a:pt x="1" y="6246"/>
                    <a:pt x="1" y="4028"/>
                  </a:cubicBezTo>
                  <a:cubicBezTo>
                    <a:pt x="1" y="1810"/>
                    <a:pt x="1810" y="0"/>
                    <a:pt x="4028" y="0"/>
                  </a:cubicBezTo>
                  <a:cubicBezTo>
                    <a:pt x="6246" y="0"/>
                    <a:pt x="8056" y="1751"/>
                    <a:pt x="8056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" name="Google Shape;1296;p6"/>
            <p:cNvSpPr/>
            <p:nvPr/>
          </p:nvSpPr>
          <p:spPr>
            <a:xfrm>
              <a:off x="4790600" y="2619625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4029" y="1"/>
                  </a:moveTo>
                  <a:cubicBezTo>
                    <a:pt x="6247" y="1"/>
                    <a:pt x="8056" y="1810"/>
                    <a:pt x="8056" y="4028"/>
                  </a:cubicBezTo>
                  <a:cubicBezTo>
                    <a:pt x="8056" y="6246"/>
                    <a:pt x="6305" y="8056"/>
                    <a:pt x="4087" y="8056"/>
                  </a:cubicBezTo>
                  <a:cubicBezTo>
                    <a:pt x="1810" y="8056"/>
                    <a:pt x="59" y="6305"/>
                    <a:pt x="1" y="4028"/>
                  </a:cubicBezTo>
                  <a:cubicBezTo>
                    <a:pt x="1" y="1810"/>
                    <a:pt x="1810" y="59"/>
                    <a:pt x="402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" name="Google Shape;1297;p6"/>
            <p:cNvSpPr/>
            <p:nvPr/>
          </p:nvSpPr>
          <p:spPr>
            <a:xfrm>
              <a:off x="3564825" y="1641925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8056" y="4028"/>
                  </a:moveTo>
                  <a:cubicBezTo>
                    <a:pt x="8056" y="6246"/>
                    <a:pt x="6246" y="7997"/>
                    <a:pt x="4028" y="7997"/>
                  </a:cubicBezTo>
                  <a:cubicBezTo>
                    <a:pt x="1810" y="7997"/>
                    <a:pt x="1" y="6129"/>
                    <a:pt x="59" y="3911"/>
                  </a:cubicBezTo>
                  <a:cubicBezTo>
                    <a:pt x="59" y="1752"/>
                    <a:pt x="1869" y="0"/>
                    <a:pt x="4028" y="0"/>
                  </a:cubicBezTo>
                  <a:cubicBezTo>
                    <a:pt x="6246" y="0"/>
                    <a:pt x="8056" y="1752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" name="Google Shape;1298;p6"/>
            <p:cNvSpPr/>
            <p:nvPr/>
          </p:nvSpPr>
          <p:spPr>
            <a:xfrm>
              <a:off x="3811450" y="16404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4086" y="58"/>
                  </a:moveTo>
                  <a:cubicBezTo>
                    <a:pt x="6304" y="58"/>
                    <a:pt x="8056" y="1868"/>
                    <a:pt x="8056" y="4086"/>
                  </a:cubicBezTo>
                  <a:cubicBezTo>
                    <a:pt x="8056" y="6304"/>
                    <a:pt x="6246" y="8055"/>
                    <a:pt x="4028" y="8055"/>
                  </a:cubicBezTo>
                  <a:cubicBezTo>
                    <a:pt x="1810" y="8055"/>
                    <a:pt x="0" y="6246"/>
                    <a:pt x="59" y="4028"/>
                  </a:cubicBezTo>
                  <a:cubicBezTo>
                    <a:pt x="59" y="1810"/>
                    <a:pt x="1868" y="0"/>
                    <a:pt x="4086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" name="Google Shape;1299;p6"/>
            <p:cNvSpPr/>
            <p:nvPr/>
          </p:nvSpPr>
          <p:spPr>
            <a:xfrm>
              <a:off x="4790600" y="2866250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8056" y="4086"/>
                  </a:moveTo>
                  <a:cubicBezTo>
                    <a:pt x="8056" y="6304"/>
                    <a:pt x="6247" y="8055"/>
                    <a:pt x="4029" y="8055"/>
                  </a:cubicBezTo>
                  <a:cubicBezTo>
                    <a:pt x="1810" y="8055"/>
                    <a:pt x="1" y="6246"/>
                    <a:pt x="59" y="4028"/>
                  </a:cubicBezTo>
                  <a:cubicBezTo>
                    <a:pt x="59" y="1810"/>
                    <a:pt x="1869" y="0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" name="Google Shape;1300;p6"/>
            <p:cNvSpPr/>
            <p:nvPr/>
          </p:nvSpPr>
          <p:spPr>
            <a:xfrm>
              <a:off x="2829375" y="3356550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7997" y="4028"/>
                  </a:moveTo>
                  <a:cubicBezTo>
                    <a:pt x="7997" y="6246"/>
                    <a:pt x="6187" y="7997"/>
                    <a:pt x="4028" y="7997"/>
                  </a:cubicBezTo>
                  <a:cubicBezTo>
                    <a:pt x="1810" y="7997"/>
                    <a:pt x="0" y="6130"/>
                    <a:pt x="58" y="3912"/>
                  </a:cubicBezTo>
                  <a:cubicBezTo>
                    <a:pt x="58" y="1752"/>
                    <a:pt x="1926" y="1"/>
                    <a:pt x="4086" y="1"/>
                  </a:cubicBezTo>
                  <a:cubicBezTo>
                    <a:pt x="6246" y="59"/>
                    <a:pt x="8055" y="1869"/>
                    <a:pt x="7997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" name="Google Shape;1301;p6"/>
            <p:cNvSpPr/>
            <p:nvPr/>
          </p:nvSpPr>
          <p:spPr>
            <a:xfrm>
              <a:off x="3075975" y="3603175"/>
              <a:ext cx="199950" cy="201400"/>
            </a:xfrm>
            <a:custGeom>
              <a:avLst/>
              <a:gdLst/>
              <a:ahLst/>
              <a:cxnLst/>
              <a:rect l="l" t="t" r="r" b="b"/>
              <a:pathLst>
                <a:path w="7998" h="8056" extrusionOk="0">
                  <a:moveTo>
                    <a:pt x="4087" y="0"/>
                  </a:moveTo>
                  <a:cubicBezTo>
                    <a:pt x="6246" y="59"/>
                    <a:pt x="7997" y="1868"/>
                    <a:pt x="7997" y="4028"/>
                  </a:cubicBezTo>
                  <a:cubicBezTo>
                    <a:pt x="7997" y="6246"/>
                    <a:pt x="6130" y="8055"/>
                    <a:pt x="3970" y="7997"/>
                  </a:cubicBezTo>
                  <a:cubicBezTo>
                    <a:pt x="1752" y="7939"/>
                    <a:pt x="1" y="6129"/>
                    <a:pt x="59" y="3970"/>
                  </a:cubicBezTo>
                  <a:cubicBezTo>
                    <a:pt x="59" y="1810"/>
                    <a:pt x="1869" y="0"/>
                    <a:pt x="40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" name="Google Shape;1302;p6"/>
            <p:cNvSpPr/>
            <p:nvPr/>
          </p:nvSpPr>
          <p:spPr>
            <a:xfrm>
              <a:off x="4056600" y="1641925"/>
              <a:ext cx="198475" cy="198475"/>
            </a:xfrm>
            <a:custGeom>
              <a:avLst/>
              <a:gdLst/>
              <a:ahLst/>
              <a:cxnLst/>
              <a:rect l="l" t="t" r="r" b="b"/>
              <a:pathLst>
                <a:path w="7939" h="7939" extrusionOk="0">
                  <a:moveTo>
                    <a:pt x="3970" y="7939"/>
                  </a:moveTo>
                  <a:cubicBezTo>
                    <a:pt x="1810" y="7939"/>
                    <a:pt x="1" y="6129"/>
                    <a:pt x="1" y="3970"/>
                  </a:cubicBezTo>
                  <a:cubicBezTo>
                    <a:pt x="1" y="1810"/>
                    <a:pt x="1810" y="0"/>
                    <a:pt x="3970" y="0"/>
                  </a:cubicBezTo>
                  <a:cubicBezTo>
                    <a:pt x="6130" y="0"/>
                    <a:pt x="7939" y="1810"/>
                    <a:pt x="7939" y="3970"/>
                  </a:cubicBezTo>
                  <a:cubicBezTo>
                    <a:pt x="7939" y="6188"/>
                    <a:pt x="6130" y="7939"/>
                    <a:pt x="3970" y="793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" name="Google Shape;1303;p6"/>
            <p:cNvSpPr/>
            <p:nvPr/>
          </p:nvSpPr>
          <p:spPr>
            <a:xfrm>
              <a:off x="4792075" y="2377400"/>
              <a:ext cx="199950" cy="199925"/>
            </a:xfrm>
            <a:custGeom>
              <a:avLst/>
              <a:gdLst/>
              <a:ahLst/>
              <a:cxnLst/>
              <a:rect l="l" t="t" r="r" b="b"/>
              <a:pathLst>
                <a:path w="7998" h="7997" extrusionOk="0">
                  <a:moveTo>
                    <a:pt x="3970" y="58"/>
                  </a:moveTo>
                  <a:cubicBezTo>
                    <a:pt x="6129" y="0"/>
                    <a:pt x="7939" y="1810"/>
                    <a:pt x="7939" y="3969"/>
                  </a:cubicBezTo>
                  <a:cubicBezTo>
                    <a:pt x="7997" y="6129"/>
                    <a:pt x="6188" y="7939"/>
                    <a:pt x="4028" y="7997"/>
                  </a:cubicBezTo>
                  <a:cubicBezTo>
                    <a:pt x="1868" y="7997"/>
                    <a:pt x="59" y="6246"/>
                    <a:pt x="0" y="4028"/>
                  </a:cubicBezTo>
                  <a:cubicBezTo>
                    <a:pt x="0" y="1926"/>
                    <a:pt x="1810" y="58"/>
                    <a:pt x="3970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" name="Google Shape;1304;p6"/>
            <p:cNvSpPr/>
            <p:nvPr/>
          </p:nvSpPr>
          <p:spPr>
            <a:xfrm>
              <a:off x="4793525" y="31157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70" y="1"/>
                  </a:moveTo>
                  <a:cubicBezTo>
                    <a:pt x="6130" y="1"/>
                    <a:pt x="7881" y="1752"/>
                    <a:pt x="7881" y="3911"/>
                  </a:cubicBezTo>
                  <a:cubicBezTo>
                    <a:pt x="7881" y="6129"/>
                    <a:pt x="6071" y="7881"/>
                    <a:pt x="3853" y="7881"/>
                  </a:cubicBezTo>
                  <a:cubicBezTo>
                    <a:pt x="1693" y="7822"/>
                    <a:pt x="1" y="6071"/>
                    <a:pt x="1" y="3911"/>
                  </a:cubicBezTo>
                  <a:cubicBezTo>
                    <a:pt x="1" y="1693"/>
                    <a:pt x="1752" y="1"/>
                    <a:pt x="39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" name="Google Shape;1305;p6"/>
            <p:cNvSpPr/>
            <p:nvPr/>
          </p:nvSpPr>
          <p:spPr>
            <a:xfrm>
              <a:off x="2584200" y="2622550"/>
              <a:ext cx="197025" cy="195550"/>
            </a:xfrm>
            <a:custGeom>
              <a:avLst/>
              <a:gdLst/>
              <a:ahLst/>
              <a:cxnLst/>
              <a:rect l="l" t="t" r="r" b="b"/>
              <a:pathLst>
                <a:path w="7881" h="7822" extrusionOk="0">
                  <a:moveTo>
                    <a:pt x="3912" y="7822"/>
                  </a:moveTo>
                  <a:cubicBezTo>
                    <a:pt x="1752" y="7822"/>
                    <a:pt x="1" y="6071"/>
                    <a:pt x="59" y="3911"/>
                  </a:cubicBezTo>
                  <a:cubicBezTo>
                    <a:pt x="59" y="1693"/>
                    <a:pt x="1810" y="0"/>
                    <a:pt x="3970" y="0"/>
                  </a:cubicBezTo>
                  <a:cubicBezTo>
                    <a:pt x="6188" y="0"/>
                    <a:pt x="7881" y="1751"/>
                    <a:pt x="7881" y="3970"/>
                  </a:cubicBezTo>
                  <a:cubicBezTo>
                    <a:pt x="7881" y="6129"/>
                    <a:pt x="6130" y="7822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" name="Google Shape;1306;p6"/>
            <p:cNvSpPr/>
            <p:nvPr/>
          </p:nvSpPr>
          <p:spPr>
            <a:xfrm>
              <a:off x="3321125" y="16433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12" y="7822"/>
                  </a:moveTo>
                  <a:cubicBezTo>
                    <a:pt x="1694" y="7822"/>
                    <a:pt x="1" y="6071"/>
                    <a:pt x="1" y="3912"/>
                  </a:cubicBezTo>
                  <a:cubicBezTo>
                    <a:pt x="59" y="1694"/>
                    <a:pt x="1810" y="1"/>
                    <a:pt x="3970" y="1"/>
                  </a:cubicBezTo>
                  <a:cubicBezTo>
                    <a:pt x="6130" y="59"/>
                    <a:pt x="7881" y="1810"/>
                    <a:pt x="7823" y="3970"/>
                  </a:cubicBezTo>
                  <a:cubicBezTo>
                    <a:pt x="7823" y="6130"/>
                    <a:pt x="6071" y="7881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" name="Google Shape;1307;p6"/>
            <p:cNvSpPr/>
            <p:nvPr/>
          </p:nvSpPr>
          <p:spPr>
            <a:xfrm>
              <a:off x="3812900" y="3851250"/>
              <a:ext cx="198500" cy="197025"/>
            </a:xfrm>
            <a:custGeom>
              <a:avLst/>
              <a:gdLst/>
              <a:ahLst/>
              <a:cxnLst/>
              <a:rect l="l" t="t" r="r" b="b"/>
              <a:pathLst>
                <a:path w="7940" h="7881" extrusionOk="0">
                  <a:moveTo>
                    <a:pt x="7939" y="3969"/>
                  </a:moveTo>
                  <a:cubicBezTo>
                    <a:pt x="7881" y="6188"/>
                    <a:pt x="6130" y="7880"/>
                    <a:pt x="3970" y="7880"/>
                  </a:cubicBezTo>
                  <a:cubicBezTo>
                    <a:pt x="1752" y="7880"/>
                    <a:pt x="1" y="6071"/>
                    <a:pt x="59" y="3911"/>
                  </a:cubicBezTo>
                  <a:cubicBezTo>
                    <a:pt x="117" y="1693"/>
                    <a:pt x="1869" y="0"/>
                    <a:pt x="4028" y="59"/>
                  </a:cubicBezTo>
                  <a:cubicBezTo>
                    <a:pt x="6188" y="59"/>
                    <a:pt x="7939" y="1810"/>
                    <a:pt x="7939" y="39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" name="Google Shape;1308;p6"/>
            <p:cNvSpPr/>
            <p:nvPr/>
          </p:nvSpPr>
          <p:spPr>
            <a:xfrm>
              <a:off x="2585675" y="2869150"/>
              <a:ext cx="195550" cy="195575"/>
            </a:xfrm>
            <a:custGeom>
              <a:avLst/>
              <a:gdLst/>
              <a:ahLst/>
              <a:cxnLst/>
              <a:rect l="l" t="t" r="r" b="b"/>
              <a:pathLst>
                <a:path w="7822" h="7823" extrusionOk="0">
                  <a:moveTo>
                    <a:pt x="7822" y="3912"/>
                  </a:moveTo>
                  <a:cubicBezTo>
                    <a:pt x="7822" y="6071"/>
                    <a:pt x="6129" y="7823"/>
                    <a:pt x="3911" y="7823"/>
                  </a:cubicBezTo>
                  <a:cubicBezTo>
                    <a:pt x="1751" y="7823"/>
                    <a:pt x="0" y="6130"/>
                    <a:pt x="0" y="3970"/>
                  </a:cubicBezTo>
                  <a:cubicBezTo>
                    <a:pt x="0" y="1752"/>
                    <a:pt x="1693" y="59"/>
                    <a:pt x="3853" y="1"/>
                  </a:cubicBezTo>
                  <a:cubicBezTo>
                    <a:pt x="6071" y="1"/>
                    <a:pt x="7763" y="1752"/>
                    <a:pt x="7822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" name="Google Shape;1309;p6"/>
            <p:cNvSpPr/>
            <p:nvPr/>
          </p:nvSpPr>
          <p:spPr>
            <a:xfrm>
              <a:off x="3567750" y="3851250"/>
              <a:ext cx="197025" cy="198475"/>
            </a:xfrm>
            <a:custGeom>
              <a:avLst/>
              <a:gdLst/>
              <a:ahLst/>
              <a:cxnLst/>
              <a:rect l="l" t="t" r="r" b="b"/>
              <a:pathLst>
                <a:path w="7881" h="7939" extrusionOk="0">
                  <a:moveTo>
                    <a:pt x="4028" y="59"/>
                  </a:moveTo>
                  <a:cubicBezTo>
                    <a:pt x="6188" y="117"/>
                    <a:pt x="7881" y="1868"/>
                    <a:pt x="7822" y="4028"/>
                  </a:cubicBezTo>
                  <a:cubicBezTo>
                    <a:pt x="7822" y="6246"/>
                    <a:pt x="6013" y="7939"/>
                    <a:pt x="3853" y="7880"/>
                  </a:cubicBezTo>
                  <a:cubicBezTo>
                    <a:pt x="1693" y="7822"/>
                    <a:pt x="1" y="6071"/>
                    <a:pt x="1" y="3853"/>
                  </a:cubicBezTo>
                  <a:cubicBezTo>
                    <a:pt x="59" y="1693"/>
                    <a:pt x="1868" y="0"/>
                    <a:pt x="4028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" name="Google Shape;1310;p6"/>
            <p:cNvSpPr/>
            <p:nvPr/>
          </p:nvSpPr>
          <p:spPr>
            <a:xfrm>
              <a:off x="4551300" y="1891450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7763" y="3912"/>
                  </a:moveTo>
                  <a:cubicBezTo>
                    <a:pt x="7763" y="6071"/>
                    <a:pt x="6071" y="7764"/>
                    <a:pt x="3853" y="7764"/>
                  </a:cubicBezTo>
                  <a:cubicBezTo>
                    <a:pt x="1693" y="7764"/>
                    <a:pt x="0" y="6013"/>
                    <a:pt x="0" y="3853"/>
                  </a:cubicBezTo>
                  <a:cubicBezTo>
                    <a:pt x="0" y="1693"/>
                    <a:pt x="1751" y="1"/>
                    <a:pt x="3969" y="1"/>
                  </a:cubicBezTo>
                  <a:cubicBezTo>
                    <a:pt x="6129" y="1"/>
                    <a:pt x="7822" y="1693"/>
                    <a:pt x="7763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" name="Google Shape;1311;p6"/>
            <p:cNvSpPr/>
            <p:nvPr/>
          </p:nvSpPr>
          <p:spPr>
            <a:xfrm>
              <a:off x="4059525" y="385270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3794" y="59"/>
                  </a:moveTo>
                  <a:cubicBezTo>
                    <a:pt x="5954" y="1"/>
                    <a:pt x="7705" y="1693"/>
                    <a:pt x="7705" y="3853"/>
                  </a:cubicBezTo>
                  <a:cubicBezTo>
                    <a:pt x="7705" y="6013"/>
                    <a:pt x="6013" y="7764"/>
                    <a:pt x="3853" y="7764"/>
                  </a:cubicBezTo>
                  <a:cubicBezTo>
                    <a:pt x="1693" y="7764"/>
                    <a:pt x="0" y="6071"/>
                    <a:pt x="0" y="3911"/>
                  </a:cubicBezTo>
                  <a:cubicBezTo>
                    <a:pt x="0" y="1752"/>
                    <a:pt x="1693" y="59"/>
                    <a:pt x="379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" name="Google Shape;1312;p6"/>
            <p:cNvSpPr/>
            <p:nvPr/>
          </p:nvSpPr>
          <p:spPr>
            <a:xfrm>
              <a:off x="2585675" y="2380300"/>
              <a:ext cx="194100" cy="194125"/>
            </a:xfrm>
            <a:custGeom>
              <a:avLst/>
              <a:gdLst/>
              <a:ahLst/>
              <a:cxnLst/>
              <a:rect l="l" t="t" r="r" b="b"/>
              <a:pathLst>
                <a:path w="7764" h="7765" extrusionOk="0">
                  <a:moveTo>
                    <a:pt x="3911" y="59"/>
                  </a:moveTo>
                  <a:cubicBezTo>
                    <a:pt x="6071" y="59"/>
                    <a:pt x="7763" y="1810"/>
                    <a:pt x="7763" y="3912"/>
                  </a:cubicBezTo>
                  <a:cubicBezTo>
                    <a:pt x="7763" y="6071"/>
                    <a:pt x="6012" y="7764"/>
                    <a:pt x="3853" y="7764"/>
                  </a:cubicBezTo>
                  <a:cubicBezTo>
                    <a:pt x="1693" y="7764"/>
                    <a:pt x="0" y="6013"/>
                    <a:pt x="59" y="3853"/>
                  </a:cubicBezTo>
                  <a:cubicBezTo>
                    <a:pt x="59" y="1694"/>
                    <a:pt x="1810" y="1"/>
                    <a:pt x="391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" name="Google Shape;1313;p6"/>
            <p:cNvSpPr/>
            <p:nvPr/>
          </p:nvSpPr>
          <p:spPr>
            <a:xfrm>
              <a:off x="3322600" y="3854175"/>
              <a:ext cx="192650" cy="192625"/>
            </a:xfrm>
            <a:custGeom>
              <a:avLst/>
              <a:gdLst/>
              <a:ahLst/>
              <a:cxnLst/>
              <a:rect l="l" t="t" r="r" b="b"/>
              <a:pathLst>
                <a:path w="7706" h="7705" extrusionOk="0">
                  <a:moveTo>
                    <a:pt x="7705" y="3852"/>
                  </a:moveTo>
                  <a:cubicBezTo>
                    <a:pt x="7705" y="5954"/>
                    <a:pt x="5954" y="7705"/>
                    <a:pt x="3853" y="7705"/>
                  </a:cubicBezTo>
                  <a:cubicBezTo>
                    <a:pt x="1751" y="7705"/>
                    <a:pt x="0" y="5954"/>
                    <a:pt x="0" y="3852"/>
                  </a:cubicBezTo>
                  <a:cubicBezTo>
                    <a:pt x="0" y="1693"/>
                    <a:pt x="1751" y="0"/>
                    <a:pt x="3911" y="0"/>
                  </a:cubicBezTo>
                  <a:cubicBezTo>
                    <a:pt x="6012" y="0"/>
                    <a:pt x="7705" y="1751"/>
                    <a:pt x="7705" y="38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" name="Google Shape;1314;p6"/>
            <p:cNvSpPr/>
            <p:nvPr/>
          </p:nvSpPr>
          <p:spPr>
            <a:xfrm>
              <a:off x="2585675" y="3117225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3969" y="1"/>
                  </a:moveTo>
                  <a:cubicBezTo>
                    <a:pt x="6071" y="59"/>
                    <a:pt x="7822" y="1869"/>
                    <a:pt x="7763" y="3970"/>
                  </a:cubicBezTo>
                  <a:cubicBezTo>
                    <a:pt x="7705" y="6071"/>
                    <a:pt x="5954" y="7764"/>
                    <a:pt x="3853" y="7706"/>
                  </a:cubicBezTo>
                  <a:cubicBezTo>
                    <a:pt x="1751" y="7706"/>
                    <a:pt x="0" y="5896"/>
                    <a:pt x="59" y="3795"/>
                  </a:cubicBezTo>
                  <a:cubicBezTo>
                    <a:pt x="117" y="1694"/>
                    <a:pt x="1868" y="1"/>
                    <a:pt x="39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" name="Google Shape;1315;p6"/>
            <p:cNvSpPr/>
            <p:nvPr/>
          </p:nvSpPr>
          <p:spPr>
            <a:xfrm>
              <a:off x="4795000" y="2133700"/>
              <a:ext cx="192625" cy="194100"/>
            </a:xfrm>
            <a:custGeom>
              <a:avLst/>
              <a:gdLst/>
              <a:ahLst/>
              <a:cxnLst/>
              <a:rect l="l" t="t" r="r" b="b"/>
              <a:pathLst>
                <a:path w="7705" h="7764" extrusionOk="0">
                  <a:moveTo>
                    <a:pt x="3911" y="7764"/>
                  </a:moveTo>
                  <a:cubicBezTo>
                    <a:pt x="1810" y="7764"/>
                    <a:pt x="58" y="6012"/>
                    <a:pt x="0" y="3911"/>
                  </a:cubicBezTo>
                  <a:cubicBezTo>
                    <a:pt x="0" y="1810"/>
                    <a:pt x="1751" y="59"/>
                    <a:pt x="3853" y="59"/>
                  </a:cubicBezTo>
                  <a:cubicBezTo>
                    <a:pt x="5954" y="0"/>
                    <a:pt x="7705" y="1751"/>
                    <a:pt x="7705" y="3911"/>
                  </a:cubicBezTo>
                  <a:cubicBezTo>
                    <a:pt x="7705" y="5954"/>
                    <a:pt x="6012" y="7705"/>
                    <a:pt x="3911" y="776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" name="Google Shape;1316;p6"/>
            <p:cNvSpPr/>
            <p:nvPr/>
          </p:nvSpPr>
          <p:spPr>
            <a:xfrm>
              <a:off x="4306125" y="164485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7706" y="3911"/>
                  </a:moveTo>
                  <a:cubicBezTo>
                    <a:pt x="7648" y="6012"/>
                    <a:pt x="5896" y="7763"/>
                    <a:pt x="3737" y="7705"/>
                  </a:cubicBezTo>
                  <a:cubicBezTo>
                    <a:pt x="1694" y="7647"/>
                    <a:pt x="1" y="5896"/>
                    <a:pt x="1" y="3794"/>
                  </a:cubicBezTo>
                  <a:cubicBezTo>
                    <a:pt x="1" y="1693"/>
                    <a:pt x="1810" y="0"/>
                    <a:pt x="3912" y="0"/>
                  </a:cubicBezTo>
                  <a:cubicBezTo>
                    <a:pt x="6013" y="59"/>
                    <a:pt x="7706" y="1810"/>
                    <a:pt x="7706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" name="Google Shape;1317;p6"/>
            <p:cNvSpPr/>
            <p:nvPr/>
          </p:nvSpPr>
          <p:spPr>
            <a:xfrm>
              <a:off x="4546925" y="3606100"/>
              <a:ext cx="195550" cy="194100"/>
            </a:xfrm>
            <a:custGeom>
              <a:avLst/>
              <a:gdLst/>
              <a:ahLst/>
              <a:cxnLst/>
              <a:rect l="l" t="t" r="r" b="b"/>
              <a:pathLst>
                <a:path w="7822" h="7764" extrusionOk="0">
                  <a:moveTo>
                    <a:pt x="3853" y="7763"/>
                  </a:moveTo>
                  <a:cubicBezTo>
                    <a:pt x="1751" y="7705"/>
                    <a:pt x="0" y="5895"/>
                    <a:pt x="58" y="3794"/>
                  </a:cubicBezTo>
                  <a:cubicBezTo>
                    <a:pt x="117" y="1693"/>
                    <a:pt x="1926" y="0"/>
                    <a:pt x="3969" y="58"/>
                  </a:cubicBezTo>
                  <a:cubicBezTo>
                    <a:pt x="6129" y="117"/>
                    <a:pt x="7822" y="1868"/>
                    <a:pt x="7763" y="4028"/>
                  </a:cubicBezTo>
                  <a:cubicBezTo>
                    <a:pt x="7705" y="6071"/>
                    <a:pt x="5954" y="7763"/>
                    <a:pt x="3853" y="77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" name="Google Shape;1318;p6"/>
            <p:cNvSpPr/>
            <p:nvPr/>
          </p:nvSpPr>
          <p:spPr>
            <a:xfrm>
              <a:off x="2832275" y="1887075"/>
              <a:ext cx="194125" cy="194100"/>
            </a:xfrm>
            <a:custGeom>
              <a:avLst/>
              <a:gdLst/>
              <a:ahLst/>
              <a:cxnLst/>
              <a:rect l="l" t="t" r="r" b="b"/>
              <a:pathLst>
                <a:path w="7765" h="7764" extrusionOk="0">
                  <a:moveTo>
                    <a:pt x="7764" y="3911"/>
                  </a:moveTo>
                  <a:cubicBezTo>
                    <a:pt x="7706" y="6013"/>
                    <a:pt x="5955" y="7764"/>
                    <a:pt x="3912" y="7706"/>
                  </a:cubicBezTo>
                  <a:cubicBezTo>
                    <a:pt x="1752" y="7706"/>
                    <a:pt x="1" y="5954"/>
                    <a:pt x="59" y="3795"/>
                  </a:cubicBezTo>
                  <a:cubicBezTo>
                    <a:pt x="118" y="1693"/>
                    <a:pt x="1869" y="1"/>
                    <a:pt x="3970" y="59"/>
                  </a:cubicBezTo>
                  <a:cubicBezTo>
                    <a:pt x="6071" y="59"/>
                    <a:pt x="7764" y="1810"/>
                    <a:pt x="7764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" name="Google Shape;1319;p6"/>
            <p:cNvSpPr/>
            <p:nvPr/>
          </p:nvSpPr>
          <p:spPr>
            <a:xfrm>
              <a:off x="4796450" y="3362400"/>
              <a:ext cx="191175" cy="189725"/>
            </a:xfrm>
            <a:custGeom>
              <a:avLst/>
              <a:gdLst/>
              <a:ahLst/>
              <a:cxnLst/>
              <a:rect l="l" t="t" r="r" b="b"/>
              <a:pathLst>
                <a:path w="7647" h="7589" extrusionOk="0">
                  <a:moveTo>
                    <a:pt x="3795" y="0"/>
                  </a:moveTo>
                  <a:cubicBezTo>
                    <a:pt x="5896" y="0"/>
                    <a:pt x="7647" y="1751"/>
                    <a:pt x="7589" y="3794"/>
                  </a:cubicBezTo>
                  <a:cubicBezTo>
                    <a:pt x="7589" y="5896"/>
                    <a:pt x="5896" y="7588"/>
                    <a:pt x="3795" y="7588"/>
                  </a:cubicBezTo>
                  <a:cubicBezTo>
                    <a:pt x="1693" y="7588"/>
                    <a:pt x="0" y="5837"/>
                    <a:pt x="0" y="3736"/>
                  </a:cubicBezTo>
                  <a:cubicBezTo>
                    <a:pt x="0" y="1693"/>
                    <a:pt x="1752" y="0"/>
                    <a:pt x="379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" name="Google Shape;1320;p6"/>
            <p:cNvSpPr/>
            <p:nvPr/>
          </p:nvSpPr>
          <p:spPr>
            <a:xfrm>
              <a:off x="3081825" y="1646300"/>
              <a:ext cx="189725" cy="191200"/>
            </a:xfrm>
            <a:custGeom>
              <a:avLst/>
              <a:gdLst/>
              <a:ahLst/>
              <a:cxnLst/>
              <a:rect l="l" t="t" r="r" b="b"/>
              <a:pathLst>
                <a:path w="7589" h="7648" extrusionOk="0">
                  <a:moveTo>
                    <a:pt x="3794" y="1"/>
                  </a:moveTo>
                  <a:cubicBezTo>
                    <a:pt x="5837" y="1"/>
                    <a:pt x="7588" y="1752"/>
                    <a:pt x="7588" y="3853"/>
                  </a:cubicBezTo>
                  <a:cubicBezTo>
                    <a:pt x="7588" y="5896"/>
                    <a:pt x="5896" y="7589"/>
                    <a:pt x="3794" y="7589"/>
                  </a:cubicBezTo>
                  <a:cubicBezTo>
                    <a:pt x="1751" y="7647"/>
                    <a:pt x="0" y="5896"/>
                    <a:pt x="0" y="3795"/>
                  </a:cubicBezTo>
                  <a:cubicBezTo>
                    <a:pt x="0" y="1693"/>
                    <a:pt x="1693" y="1"/>
                    <a:pt x="3794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" name="Google Shape;1321;p6"/>
            <p:cNvSpPr/>
            <p:nvPr/>
          </p:nvSpPr>
          <p:spPr>
            <a:xfrm>
              <a:off x="2835200" y="3609000"/>
              <a:ext cx="189725" cy="189725"/>
            </a:xfrm>
            <a:custGeom>
              <a:avLst/>
              <a:gdLst/>
              <a:ahLst/>
              <a:cxnLst/>
              <a:rect l="l" t="t" r="r" b="b"/>
              <a:pathLst>
                <a:path w="7589" h="7589" extrusionOk="0">
                  <a:moveTo>
                    <a:pt x="3795" y="1"/>
                  </a:moveTo>
                  <a:cubicBezTo>
                    <a:pt x="5896" y="59"/>
                    <a:pt x="7589" y="1752"/>
                    <a:pt x="7530" y="3795"/>
                  </a:cubicBezTo>
                  <a:cubicBezTo>
                    <a:pt x="7530" y="5896"/>
                    <a:pt x="5838" y="7589"/>
                    <a:pt x="3736" y="7531"/>
                  </a:cubicBezTo>
                  <a:cubicBezTo>
                    <a:pt x="1635" y="7531"/>
                    <a:pt x="1" y="5838"/>
                    <a:pt x="1" y="3737"/>
                  </a:cubicBezTo>
                  <a:cubicBezTo>
                    <a:pt x="59" y="1635"/>
                    <a:pt x="1752" y="1"/>
                    <a:pt x="379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" name="Google Shape;1322;p6"/>
            <p:cNvSpPr/>
            <p:nvPr/>
          </p:nvSpPr>
          <p:spPr>
            <a:xfrm>
              <a:off x="4309050" y="3855625"/>
              <a:ext cx="186825" cy="188275"/>
            </a:xfrm>
            <a:custGeom>
              <a:avLst/>
              <a:gdLst/>
              <a:ahLst/>
              <a:cxnLst/>
              <a:rect l="l" t="t" r="r" b="b"/>
              <a:pathLst>
                <a:path w="7473" h="7531" extrusionOk="0">
                  <a:moveTo>
                    <a:pt x="3736" y="7530"/>
                  </a:moveTo>
                  <a:cubicBezTo>
                    <a:pt x="1635" y="7530"/>
                    <a:pt x="1" y="5896"/>
                    <a:pt x="1" y="3794"/>
                  </a:cubicBezTo>
                  <a:cubicBezTo>
                    <a:pt x="1" y="1693"/>
                    <a:pt x="1635" y="0"/>
                    <a:pt x="3736" y="59"/>
                  </a:cubicBezTo>
                  <a:cubicBezTo>
                    <a:pt x="5838" y="59"/>
                    <a:pt x="7472" y="1693"/>
                    <a:pt x="7472" y="3736"/>
                  </a:cubicBezTo>
                  <a:cubicBezTo>
                    <a:pt x="7472" y="5837"/>
                    <a:pt x="5838" y="7530"/>
                    <a:pt x="3736" y="75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" name="Google Shape;1323;p6"/>
            <p:cNvSpPr/>
            <p:nvPr/>
          </p:nvSpPr>
          <p:spPr>
            <a:xfrm>
              <a:off x="2590050" y="213660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3736" y="7531"/>
                  </a:moveTo>
                  <a:cubicBezTo>
                    <a:pt x="1635" y="7531"/>
                    <a:pt x="0" y="5896"/>
                    <a:pt x="0" y="3737"/>
                  </a:cubicBezTo>
                  <a:cubicBezTo>
                    <a:pt x="0" y="1694"/>
                    <a:pt x="1635" y="59"/>
                    <a:pt x="3678" y="59"/>
                  </a:cubicBezTo>
                  <a:cubicBezTo>
                    <a:pt x="5837" y="1"/>
                    <a:pt x="7472" y="1694"/>
                    <a:pt x="7472" y="3795"/>
                  </a:cubicBezTo>
                  <a:cubicBezTo>
                    <a:pt x="7472" y="5896"/>
                    <a:pt x="5837" y="7531"/>
                    <a:pt x="3736" y="753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" name="Google Shape;1324;p6"/>
            <p:cNvSpPr/>
            <p:nvPr/>
          </p:nvSpPr>
          <p:spPr>
            <a:xfrm>
              <a:off x="2590050" y="3363850"/>
              <a:ext cx="186800" cy="186800"/>
            </a:xfrm>
            <a:custGeom>
              <a:avLst/>
              <a:gdLst/>
              <a:ahLst/>
              <a:cxnLst/>
              <a:rect l="l" t="t" r="r" b="b"/>
              <a:pathLst>
                <a:path w="7472" h="7472" extrusionOk="0">
                  <a:moveTo>
                    <a:pt x="3736" y="1"/>
                  </a:moveTo>
                  <a:cubicBezTo>
                    <a:pt x="5837" y="59"/>
                    <a:pt x="7472" y="1693"/>
                    <a:pt x="7413" y="3795"/>
                  </a:cubicBezTo>
                  <a:cubicBezTo>
                    <a:pt x="7413" y="5838"/>
                    <a:pt x="5721" y="7472"/>
                    <a:pt x="3678" y="7414"/>
                  </a:cubicBezTo>
                  <a:cubicBezTo>
                    <a:pt x="1635" y="7414"/>
                    <a:pt x="0" y="5721"/>
                    <a:pt x="0" y="3678"/>
                  </a:cubicBezTo>
                  <a:cubicBezTo>
                    <a:pt x="0" y="1635"/>
                    <a:pt x="1693" y="1"/>
                    <a:pt x="37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" name="Google Shape;1325;p6"/>
            <p:cNvSpPr/>
            <p:nvPr/>
          </p:nvSpPr>
          <p:spPr>
            <a:xfrm>
              <a:off x="3083275" y="3857075"/>
              <a:ext cx="186800" cy="185350"/>
            </a:xfrm>
            <a:custGeom>
              <a:avLst/>
              <a:gdLst/>
              <a:ahLst/>
              <a:cxnLst/>
              <a:rect l="l" t="t" r="r" b="b"/>
              <a:pathLst>
                <a:path w="7472" h="7414" extrusionOk="0">
                  <a:moveTo>
                    <a:pt x="7414" y="3678"/>
                  </a:moveTo>
                  <a:cubicBezTo>
                    <a:pt x="7472" y="5779"/>
                    <a:pt x="5779" y="7414"/>
                    <a:pt x="3736" y="7414"/>
                  </a:cubicBezTo>
                  <a:cubicBezTo>
                    <a:pt x="1693" y="7414"/>
                    <a:pt x="1" y="5779"/>
                    <a:pt x="59" y="3736"/>
                  </a:cubicBezTo>
                  <a:cubicBezTo>
                    <a:pt x="59" y="1694"/>
                    <a:pt x="1693" y="59"/>
                    <a:pt x="3678" y="1"/>
                  </a:cubicBezTo>
                  <a:cubicBezTo>
                    <a:pt x="5779" y="1"/>
                    <a:pt x="7414" y="1635"/>
                    <a:pt x="7472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" name="Google Shape;1326;p6"/>
            <p:cNvSpPr/>
            <p:nvPr/>
          </p:nvSpPr>
          <p:spPr>
            <a:xfrm>
              <a:off x="5045975" y="2628375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737" y="7414"/>
                  </a:moveTo>
                  <a:cubicBezTo>
                    <a:pt x="1635" y="7414"/>
                    <a:pt x="1" y="5721"/>
                    <a:pt x="1" y="3678"/>
                  </a:cubicBezTo>
                  <a:cubicBezTo>
                    <a:pt x="1" y="1635"/>
                    <a:pt x="1635" y="1"/>
                    <a:pt x="3737" y="1"/>
                  </a:cubicBez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79" y="7414"/>
                    <a:pt x="3737" y="74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" name="Google Shape;1327;p6"/>
            <p:cNvSpPr/>
            <p:nvPr/>
          </p:nvSpPr>
          <p:spPr>
            <a:xfrm>
              <a:off x="3818750" y="1401150"/>
              <a:ext cx="188275" cy="186800"/>
            </a:xfrm>
            <a:custGeom>
              <a:avLst/>
              <a:gdLst/>
              <a:ahLst/>
              <a:cxnLst/>
              <a:rect l="l" t="t" r="r" b="b"/>
              <a:pathLst>
                <a:path w="7531" h="7472" extrusionOk="0">
                  <a:moveTo>
                    <a:pt x="59" y="3678"/>
                  </a:moveTo>
                  <a:cubicBezTo>
                    <a:pt x="59" y="1635"/>
                    <a:pt x="1751" y="0"/>
                    <a:pt x="3853" y="59"/>
                  </a:cubicBezTo>
                  <a:cubicBezTo>
                    <a:pt x="5896" y="59"/>
                    <a:pt x="7530" y="1810"/>
                    <a:pt x="7472" y="3853"/>
                  </a:cubicBezTo>
                  <a:cubicBezTo>
                    <a:pt x="7413" y="5837"/>
                    <a:pt x="5721" y="7472"/>
                    <a:pt x="3736" y="7472"/>
                  </a:cubicBezTo>
                  <a:cubicBezTo>
                    <a:pt x="1693" y="7413"/>
                    <a:pt x="0" y="5721"/>
                    <a:pt x="59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" name="Google Shape;1328;p6"/>
            <p:cNvSpPr/>
            <p:nvPr/>
          </p:nvSpPr>
          <p:spPr>
            <a:xfrm>
              <a:off x="5045975" y="2875000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678" y="0"/>
                  </a:moveTo>
                  <a:cubicBezTo>
                    <a:pt x="5721" y="0"/>
                    <a:pt x="7414" y="1693"/>
                    <a:pt x="7414" y="3736"/>
                  </a:cubicBezTo>
                  <a:cubicBezTo>
                    <a:pt x="7355" y="5721"/>
                    <a:pt x="5721" y="7413"/>
                    <a:pt x="3678" y="7413"/>
                  </a:cubicBezTo>
                  <a:cubicBezTo>
                    <a:pt x="1635" y="7413"/>
                    <a:pt x="1" y="5721"/>
                    <a:pt x="1" y="3678"/>
                  </a:cubicBezTo>
                  <a:cubicBezTo>
                    <a:pt x="1" y="1635"/>
                    <a:pt x="1694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" name="Google Shape;1329;p6"/>
            <p:cNvSpPr/>
            <p:nvPr/>
          </p:nvSpPr>
          <p:spPr>
            <a:xfrm>
              <a:off x="3573575" y="1402600"/>
              <a:ext cx="185375" cy="185350"/>
            </a:xfrm>
            <a:custGeom>
              <a:avLst/>
              <a:gdLst/>
              <a:ahLst/>
              <a:cxnLst/>
              <a:rect l="l" t="t" r="r" b="b"/>
              <a:pathLst>
                <a:path w="7415" h="7414" extrusionOk="0">
                  <a:moveTo>
                    <a:pt x="3678" y="1"/>
                  </a:move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21" y="7414"/>
                    <a:pt x="3678" y="7355"/>
                  </a:cubicBezTo>
                  <a:cubicBezTo>
                    <a:pt x="1635" y="7355"/>
                    <a:pt x="1" y="5663"/>
                    <a:pt x="1" y="3678"/>
                  </a:cubicBezTo>
                  <a:cubicBezTo>
                    <a:pt x="1" y="1635"/>
                    <a:pt x="1694" y="1"/>
                    <a:pt x="36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" name="Google Shape;1330;p6"/>
            <p:cNvSpPr/>
            <p:nvPr/>
          </p:nvSpPr>
          <p:spPr>
            <a:xfrm>
              <a:off x="4799375" y="1895825"/>
              <a:ext cx="183875" cy="183900"/>
            </a:xfrm>
            <a:custGeom>
              <a:avLst/>
              <a:gdLst/>
              <a:ahLst/>
              <a:cxnLst/>
              <a:rect l="l" t="t" r="r" b="b"/>
              <a:pathLst>
                <a:path w="7355" h="7356" extrusionOk="0">
                  <a:moveTo>
                    <a:pt x="3678" y="7356"/>
                  </a:moveTo>
                  <a:cubicBezTo>
                    <a:pt x="1693" y="7356"/>
                    <a:pt x="0" y="5663"/>
                    <a:pt x="0" y="3678"/>
                  </a:cubicBezTo>
                  <a:cubicBezTo>
                    <a:pt x="59" y="1635"/>
                    <a:pt x="1751" y="1"/>
                    <a:pt x="3736" y="1"/>
                  </a:cubicBezTo>
                  <a:cubicBezTo>
                    <a:pt x="5720" y="59"/>
                    <a:pt x="7355" y="1694"/>
                    <a:pt x="7355" y="3678"/>
                  </a:cubicBezTo>
                  <a:cubicBezTo>
                    <a:pt x="7355" y="5663"/>
                    <a:pt x="5662" y="7356"/>
                    <a:pt x="3678" y="735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" name="Google Shape;1331;p6"/>
            <p:cNvSpPr/>
            <p:nvPr/>
          </p:nvSpPr>
          <p:spPr>
            <a:xfrm>
              <a:off x="5045975" y="238615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355" y="3678"/>
                  </a:moveTo>
                  <a:cubicBezTo>
                    <a:pt x="7355" y="5662"/>
                    <a:pt x="5721" y="7355"/>
                    <a:pt x="3678" y="7355"/>
                  </a:cubicBezTo>
                  <a:cubicBezTo>
                    <a:pt x="1694" y="7355"/>
                    <a:pt x="1" y="5662"/>
                    <a:pt x="1" y="3619"/>
                  </a:cubicBezTo>
                  <a:cubicBezTo>
                    <a:pt x="59" y="1693"/>
                    <a:pt x="1694" y="0"/>
                    <a:pt x="3678" y="0"/>
                  </a:cubicBezTo>
                  <a:cubicBezTo>
                    <a:pt x="5663" y="0"/>
                    <a:pt x="7355" y="1635"/>
                    <a:pt x="7355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" name="Google Shape;1332;p6"/>
            <p:cNvSpPr/>
            <p:nvPr/>
          </p:nvSpPr>
          <p:spPr>
            <a:xfrm>
              <a:off x="4557125" y="1649225"/>
              <a:ext cx="183900" cy="185350"/>
            </a:xfrm>
            <a:custGeom>
              <a:avLst/>
              <a:gdLst/>
              <a:ahLst/>
              <a:cxnLst/>
              <a:rect l="l" t="t" r="r" b="b"/>
              <a:pathLst>
                <a:path w="7356" h="7414" extrusionOk="0">
                  <a:moveTo>
                    <a:pt x="3678" y="0"/>
                  </a:moveTo>
                  <a:cubicBezTo>
                    <a:pt x="5663" y="0"/>
                    <a:pt x="7355" y="1693"/>
                    <a:pt x="7355" y="3736"/>
                  </a:cubicBezTo>
                  <a:cubicBezTo>
                    <a:pt x="7355" y="5721"/>
                    <a:pt x="5663" y="7413"/>
                    <a:pt x="3620" y="7355"/>
                  </a:cubicBezTo>
                  <a:cubicBezTo>
                    <a:pt x="1635" y="7355"/>
                    <a:pt x="1" y="5721"/>
                    <a:pt x="1" y="3736"/>
                  </a:cubicBezTo>
                  <a:cubicBezTo>
                    <a:pt x="1" y="1693"/>
                    <a:pt x="1635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" name="Google Shape;1333;p6"/>
            <p:cNvSpPr/>
            <p:nvPr/>
          </p:nvSpPr>
          <p:spPr>
            <a:xfrm>
              <a:off x="4062450" y="140115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7355" y="3853"/>
                  </a:moveTo>
                  <a:cubicBezTo>
                    <a:pt x="7296" y="5896"/>
                    <a:pt x="5545" y="7530"/>
                    <a:pt x="3561" y="7413"/>
                  </a:cubicBezTo>
                  <a:cubicBezTo>
                    <a:pt x="1576" y="7297"/>
                    <a:pt x="0" y="5604"/>
                    <a:pt x="58" y="3619"/>
                  </a:cubicBezTo>
                  <a:cubicBezTo>
                    <a:pt x="175" y="1576"/>
                    <a:pt x="1926" y="0"/>
                    <a:pt x="3853" y="117"/>
                  </a:cubicBezTo>
                  <a:cubicBezTo>
                    <a:pt x="5896" y="234"/>
                    <a:pt x="7472" y="1926"/>
                    <a:pt x="7355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" name="Google Shape;1334;p6"/>
            <p:cNvSpPr/>
            <p:nvPr/>
          </p:nvSpPr>
          <p:spPr>
            <a:xfrm>
              <a:off x="3326975" y="140260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297" y="3795"/>
                  </a:moveTo>
                  <a:cubicBezTo>
                    <a:pt x="7238" y="5838"/>
                    <a:pt x="5604" y="7355"/>
                    <a:pt x="3619" y="7297"/>
                  </a:cubicBezTo>
                  <a:cubicBezTo>
                    <a:pt x="1576" y="7239"/>
                    <a:pt x="0" y="5604"/>
                    <a:pt x="59" y="3620"/>
                  </a:cubicBezTo>
                  <a:cubicBezTo>
                    <a:pt x="117" y="1577"/>
                    <a:pt x="1810" y="1"/>
                    <a:pt x="3794" y="59"/>
                  </a:cubicBezTo>
                  <a:cubicBezTo>
                    <a:pt x="5837" y="117"/>
                    <a:pt x="7355" y="1810"/>
                    <a:pt x="7297" y="37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" name="Google Shape;1335;p6"/>
            <p:cNvSpPr/>
            <p:nvPr/>
          </p:nvSpPr>
          <p:spPr>
            <a:xfrm>
              <a:off x="5047450" y="3123075"/>
              <a:ext cx="182425" cy="182425"/>
            </a:xfrm>
            <a:custGeom>
              <a:avLst/>
              <a:gdLst/>
              <a:ahLst/>
              <a:cxnLst/>
              <a:rect l="l" t="t" r="r" b="b"/>
              <a:pathLst>
                <a:path w="7297" h="7297" extrusionOk="0">
                  <a:moveTo>
                    <a:pt x="7296" y="3619"/>
                  </a:moveTo>
                  <a:cubicBezTo>
                    <a:pt x="7296" y="5604"/>
                    <a:pt x="5662" y="7238"/>
                    <a:pt x="3678" y="7297"/>
                  </a:cubicBezTo>
                  <a:cubicBezTo>
                    <a:pt x="1635" y="7297"/>
                    <a:pt x="0" y="5662"/>
                    <a:pt x="0" y="3678"/>
                  </a:cubicBezTo>
                  <a:cubicBezTo>
                    <a:pt x="0" y="1635"/>
                    <a:pt x="1635" y="0"/>
                    <a:pt x="3619" y="0"/>
                  </a:cubicBezTo>
                  <a:cubicBezTo>
                    <a:pt x="5604" y="0"/>
                    <a:pt x="7238" y="1635"/>
                    <a:pt x="7296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" name="Google Shape;1336;p6"/>
            <p:cNvSpPr/>
            <p:nvPr/>
          </p:nvSpPr>
          <p:spPr>
            <a:xfrm>
              <a:off x="3821650" y="4102250"/>
              <a:ext cx="180975" cy="180950"/>
            </a:xfrm>
            <a:custGeom>
              <a:avLst/>
              <a:gdLst/>
              <a:ahLst/>
              <a:cxnLst/>
              <a:rect l="l" t="t" r="r" b="b"/>
              <a:pathLst>
                <a:path w="7239" h="7238" extrusionOk="0">
                  <a:moveTo>
                    <a:pt x="7239" y="3619"/>
                  </a:moveTo>
                  <a:cubicBezTo>
                    <a:pt x="7239" y="5662"/>
                    <a:pt x="5663" y="7238"/>
                    <a:pt x="3620" y="7238"/>
                  </a:cubicBezTo>
                  <a:cubicBezTo>
                    <a:pt x="1577" y="7238"/>
                    <a:pt x="1" y="5604"/>
                    <a:pt x="59" y="3619"/>
                  </a:cubicBezTo>
                  <a:cubicBezTo>
                    <a:pt x="59" y="1634"/>
                    <a:pt x="1635" y="58"/>
                    <a:pt x="3620" y="58"/>
                  </a:cubicBezTo>
                  <a:cubicBezTo>
                    <a:pt x="5605" y="0"/>
                    <a:pt x="7239" y="1634"/>
                    <a:pt x="723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" name="Google Shape;1337;p6"/>
            <p:cNvSpPr/>
            <p:nvPr/>
          </p:nvSpPr>
          <p:spPr>
            <a:xfrm>
              <a:off x="3576500" y="4103700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546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20" y="0"/>
                  </a:cubicBezTo>
                  <a:cubicBezTo>
                    <a:pt x="5604" y="0"/>
                    <a:pt x="7180" y="1518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" name="Google Shape;1338;p6"/>
            <p:cNvSpPr/>
            <p:nvPr/>
          </p:nvSpPr>
          <p:spPr>
            <a:xfrm>
              <a:off x="2350725" y="2629850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3561" y="59"/>
                  </a:moveTo>
                  <a:cubicBezTo>
                    <a:pt x="5604" y="0"/>
                    <a:pt x="7180" y="1635"/>
                    <a:pt x="7180" y="3619"/>
                  </a:cubicBezTo>
                  <a:cubicBezTo>
                    <a:pt x="7180" y="5604"/>
                    <a:pt x="5604" y="7180"/>
                    <a:pt x="3619" y="7238"/>
                  </a:cubicBezTo>
                  <a:cubicBezTo>
                    <a:pt x="1577" y="7238"/>
                    <a:pt x="1" y="5662"/>
                    <a:pt x="1" y="3619"/>
                  </a:cubicBezTo>
                  <a:cubicBezTo>
                    <a:pt x="1" y="1635"/>
                    <a:pt x="1577" y="59"/>
                    <a:pt x="35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" name="Google Shape;1339;p6"/>
            <p:cNvSpPr/>
            <p:nvPr/>
          </p:nvSpPr>
          <p:spPr>
            <a:xfrm>
              <a:off x="4802275" y="3613375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7180" y="3562"/>
                  </a:moveTo>
                  <a:cubicBezTo>
                    <a:pt x="7180" y="5604"/>
                    <a:pt x="5604" y="7239"/>
                    <a:pt x="3562" y="7180"/>
                  </a:cubicBezTo>
                  <a:cubicBezTo>
                    <a:pt x="1577" y="7180"/>
                    <a:pt x="1" y="5604"/>
                    <a:pt x="1" y="3620"/>
                  </a:cubicBezTo>
                  <a:cubicBezTo>
                    <a:pt x="1" y="1577"/>
                    <a:pt x="1577" y="1"/>
                    <a:pt x="3620" y="1"/>
                  </a:cubicBezTo>
                  <a:cubicBezTo>
                    <a:pt x="5604" y="1"/>
                    <a:pt x="7180" y="1577"/>
                    <a:pt x="7180" y="35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" name="Google Shape;1340;p6"/>
            <p:cNvSpPr/>
            <p:nvPr/>
          </p:nvSpPr>
          <p:spPr>
            <a:xfrm>
              <a:off x="2839575" y="1652125"/>
              <a:ext cx="179525" cy="179525"/>
            </a:xfrm>
            <a:custGeom>
              <a:avLst/>
              <a:gdLst/>
              <a:ahLst/>
              <a:cxnLst/>
              <a:rect l="l" t="t" r="r" b="b"/>
              <a:pathLst>
                <a:path w="7181" h="7181" extrusionOk="0">
                  <a:moveTo>
                    <a:pt x="7180" y="3620"/>
                  </a:moveTo>
                  <a:cubicBezTo>
                    <a:pt x="7180" y="5605"/>
                    <a:pt x="5604" y="7181"/>
                    <a:pt x="3561" y="7181"/>
                  </a:cubicBezTo>
                  <a:cubicBezTo>
                    <a:pt x="1577" y="7122"/>
                    <a:pt x="1" y="5546"/>
                    <a:pt x="59" y="3562"/>
                  </a:cubicBezTo>
                  <a:cubicBezTo>
                    <a:pt x="59" y="1519"/>
                    <a:pt x="1635" y="1"/>
                    <a:pt x="3678" y="1"/>
                  </a:cubicBezTo>
                  <a:cubicBezTo>
                    <a:pt x="5663" y="1"/>
                    <a:pt x="7180" y="1577"/>
                    <a:pt x="7180" y="36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" name="Google Shape;1341;p6"/>
            <p:cNvSpPr/>
            <p:nvPr/>
          </p:nvSpPr>
          <p:spPr>
            <a:xfrm>
              <a:off x="2594425" y="1894375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03" y="7180"/>
                  </a:moveTo>
                  <a:cubicBezTo>
                    <a:pt x="1518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59"/>
                  </a:cubicBezTo>
                  <a:cubicBezTo>
                    <a:pt x="5546" y="59"/>
                    <a:pt x="7122" y="1635"/>
                    <a:pt x="7122" y="3619"/>
                  </a:cubicBezTo>
                  <a:cubicBezTo>
                    <a:pt x="7122" y="5604"/>
                    <a:pt x="5487" y="7180"/>
                    <a:pt x="3503" y="71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" name="Google Shape;1342;p6"/>
            <p:cNvSpPr/>
            <p:nvPr/>
          </p:nvSpPr>
          <p:spPr>
            <a:xfrm>
              <a:off x="2350725" y="2877925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604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19" y="0"/>
                  </a:cubicBezTo>
                  <a:cubicBezTo>
                    <a:pt x="5604" y="0"/>
                    <a:pt x="7122" y="1576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" name="Google Shape;1343;p6"/>
            <p:cNvSpPr/>
            <p:nvPr/>
          </p:nvSpPr>
          <p:spPr>
            <a:xfrm>
              <a:off x="4555675" y="3860000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61" y="59"/>
                  </a:moveTo>
                  <a:cubicBezTo>
                    <a:pt x="5546" y="59"/>
                    <a:pt x="7122" y="1577"/>
                    <a:pt x="7122" y="3619"/>
                  </a:cubicBezTo>
                  <a:cubicBezTo>
                    <a:pt x="7122" y="5604"/>
                    <a:pt x="5546" y="7180"/>
                    <a:pt x="3503" y="7180"/>
                  </a:cubicBezTo>
                  <a:cubicBezTo>
                    <a:pt x="1518" y="7180"/>
                    <a:pt x="0" y="5604"/>
                    <a:pt x="0" y="3561"/>
                  </a:cubicBezTo>
                  <a:cubicBezTo>
                    <a:pt x="0" y="1577"/>
                    <a:pt x="1576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" name="Google Shape;1344;p6"/>
            <p:cNvSpPr/>
            <p:nvPr/>
          </p:nvSpPr>
          <p:spPr>
            <a:xfrm>
              <a:off x="2352175" y="2389075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61" y="7121"/>
                  </a:moveTo>
                  <a:cubicBezTo>
                    <a:pt x="1577" y="7121"/>
                    <a:pt x="1" y="5545"/>
                    <a:pt x="1" y="3561"/>
                  </a:cubicBezTo>
                  <a:cubicBezTo>
                    <a:pt x="1" y="1576"/>
                    <a:pt x="1577" y="0"/>
                    <a:pt x="3561" y="0"/>
                  </a:cubicBezTo>
                  <a:cubicBezTo>
                    <a:pt x="5488" y="0"/>
                    <a:pt x="7064" y="1576"/>
                    <a:pt x="7064" y="3502"/>
                  </a:cubicBezTo>
                  <a:cubicBezTo>
                    <a:pt x="7064" y="5487"/>
                    <a:pt x="5546" y="7121"/>
                    <a:pt x="3561" y="71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" name="Google Shape;1345;p6"/>
            <p:cNvSpPr/>
            <p:nvPr/>
          </p:nvSpPr>
          <p:spPr>
            <a:xfrm>
              <a:off x="4066825" y="410370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3561" y="0"/>
                  </a:moveTo>
                  <a:cubicBezTo>
                    <a:pt x="5545" y="0"/>
                    <a:pt x="7121" y="1576"/>
                    <a:pt x="7121" y="3561"/>
                  </a:cubicBezTo>
                  <a:cubicBezTo>
                    <a:pt x="7121" y="5546"/>
                    <a:pt x="5545" y="7122"/>
                    <a:pt x="3561" y="7122"/>
                  </a:cubicBezTo>
                  <a:cubicBezTo>
                    <a:pt x="1576" y="7122"/>
                    <a:pt x="0" y="5546"/>
                    <a:pt x="0" y="3619"/>
                  </a:cubicBezTo>
                  <a:cubicBezTo>
                    <a:pt x="0" y="1635"/>
                    <a:pt x="1576" y="0"/>
                    <a:pt x="356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" name="Google Shape;1346;p6"/>
            <p:cNvSpPr/>
            <p:nvPr/>
          </p:nvSpPr>
          <p:spPr>
            <a:xfrm>
              <a:off x="5050350" y="214245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0"/>
                  </a:moveTo>
                  <a:cubicBezTo>
                    <a:pt x="5488" y="0"/>
                    <a:pt x="7064" y="1576"/>
                    <a:pt x="7064" y="3503"/>
                  </a:cubicBezTo>
                  <a:cubicBezTo>
                    <a:pt x="7064" y="5487"/>
                    <a:pt x="5488" y="7122"/>
                    <a:pt x="3503" y="7063"/>
                  </a:cubicBezTo>
                  <a:cubicBezTo>
                    <a:pt x="1519" y="7063"/>
                    <a:pt x="1" y="5487"/>
                    <a:pt x="1" y="3503"/>
                  </a:cubicBezTo>
                  <a:cubicBezTo>
                    <a:pt x="1" y="1576"/>
                    <a:pt x="1577" y="0"/>
                    <a:pt x="35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" name="Google Shape;1347;p6"/>
            <p:cNvSpPr/>
            <p:nvPr/>
          </p:nvSpPr>
          <p:spPr>
            <a:xfrm>
              <a:off x="3331350" y="410370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7122"/>
                  </a:moveTo>
                  <a:cubicBezTo>
                    <a:pt x="1576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0"/>
                  </a:cubicBezTo>
                  <a:cubicBezTo>
                    <a:pt x="5487" y="59"/>
                    <a:pt x="7063" y="1635"/>
                    <a:pt x="7063" y="3619"/>
                  </a:cubicBezTo>
                  <a:cubicBezTo>
                    <a:pt x="7063" y="5546"/>
                    <a:pt x="5487" y="7122"/>
                    <a:pt x="3503" y="71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" name="Google Shape;1348;p6"/>
            <p:cNvSpPr/>
            <p:nvPr/>
          </p:nvSpPr>
          <p:spPr>
            <a:xfrm>
              <a:off x="4313425" y="1406975"/>
              <a:ext cx="178075" cy="176600"/>
            </a:xfrm>
            <a:custGeom>
              <a:avLst/>
              <a:gdLst/>
              <a:ahLst/>
              <a:cxnLst/>
              <a:rect l="l" t="t" r="r" b="b"/>
              <a:pathLst>
                <a:path w="7123" h="7064" extrusionOk="0">
                  <a:moveTo>
                    <a:pt x="1" y="3503"/>
                  </a:moveTo>
                  <a:cubicBezTo>
                    <a:pt x="1" y="1577"/>
                    <a:pt x="1577" y="1"/>
                    <a:pt x="3561" y="1"/>
                  </a:cubicBezTo>
                  <a:cubicBezTo>
                    <a:pt x="5546" y="1"/>
                    <a:pt x="7122" y="1577"/>
                    <a:pt x="7122" y="3561"/>
                  </a:cubicBezTo>
                  <a:cubicBezTo>
                    <a:pt x="7064" y="5488"/>
                    <a:pt x="5488" y="7064"/>
                    <a:pt x="3503" y="7064"/>
                  </a:cubicBezTo>
                  <a:cubicBezTo>
                    <a:pt x="1577" y="7064"/>
                    <a:pt x="1" y="5429"/>
                    <a:pt x="1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" name="Google Shape;1349;p6"/>
            <p:cNvSpPr/>
            <p:nvPr/>
          </p:nvSpPr>
          <p:spPr>
            <a:xfrm>
              <a:off x="2352175" y="3126000"/>
              <a:ext cx="176600" cy="176575"/>
            </a:xfrm>
            <a:custGeom>
              <a:avLst/>
              <a:gdLst/>
              <a:ahLst/>
              <a:cxnLst/>
              <a:rect l="l" t="t" r="r" b="b"/>
              <a:pathLst>
                <a:path w="7064" h="7063" extrusionOk="0">
                  <a:moveTo>
                    <a:pt x="3561" y="7063"/>
                  </a:moveTo>
                  <a:cubicBezTo>
                    <a:pt x="1635" y="7063"/>
                    <a:pt x="1" y="5487"/>
                    <a:pt x="1" y="3561"/>
                  </a:cubicBezTo>
                  <a:cubicBezTo>
                    <a:pt x="1" y="1635"/>
                    <a:pt x="1577" y="0"/>
                    <a:pt x="3503" y="0"/>
                  </a:cubicBezTo>
                  <a:cubicBezTo>
                    <a:pt x="5429" y="0"/>
                    <a:pt x="7064" y="1576"/>
                    <a:pt x="7064" y="3502"/>
                  </a:cubicBezTo>
                  <a:cubicBezTo>
                    <a:pt x="7064" y="5429"/>
                    <a:pt x="5488" y="7063"/>
                    <a:pt x="3561" y="70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" name="Google Shape;1350;p6"/>
            <p:cNvSpPr/>
            <p:nvPr/>
          </p:nvSpPr>
          <p:spPr>
            <a:xfrm>
              <a:off x="2841050" y="3861450"/>
              <a:ext cx="178050" cy="178075"/>
            </a:xfrm>
            <a:custGeom>
              <a:avLst/>
              <a:gdLst/>
              <a:ahLst/>
              <a:cxnLst/>
              <a:rect l="l" t="t" r="r" b="b"/>
              <a:pathLst>
                <a:path w="7122" h="7123" extrusionOk="0">
                  <a:moveTo>
                    <a:pt x="3502" y="1"/>
                  </a:moveTo>
                  <a:cubicBezTo>
                    <a:pt x="5428" y="1"/>
                    <a:pt x="7063" y="1577"/>
                    <a:pt x="7063" y="3503"/>
                  </a:cubicBezTo>
                  <a:cubicBezTo>
                    <a:pt x="7121" y="5429"/>
                    <a:pt x="5545" y="7064"/>
                    <a:pt x="3561" y="7064"/>
                  </a:cubicBezTo>
                  <a:cubicBezTo>
                    <a:pt x="1634" y="7122"/>
                    <a:pt x="58" y="5546"/>
                    <a:pt x="0" y="3561"/>
                  </a:cubicBezTo>
                  <a:cubicBezTo>
                    <a:pt x="0" y="1635"/>
                    <a:pt x="1576" y="59"/>
                    <a:pt x="35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" name="Google Shape;1351;p6"/>
            <p:cNvSpPr/>
            <p:nvPr/>
          </p:nvSpPr>
          <p:spPr>
            <a:xfrm>
              <a:off x="2594425" y="361485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7063" y="3561"/>
                  </a:moveTo>
                  <a:cubicBezTo>
                    <a:pt x="7063" y="5487"/>
                    <a:pt x="5429" y="7121"/>
                    <a:pt x="3503" y="7063"/>
                  </a:cubicBezTo>
                  <a:cubicBezTo>
                    <a:pt x="1576" y="7063"/>
                    <a:pt x="0" y="5429"/>
                    <a:pt x="0" y="3503"/>
                  </a:cubicBezTo>
                  <a:cubicBezTo>
                    <a:pt x="59" y="1576"/>
                    <a:pt x="1635" y="0"/>
                    <a:pt x="3561" y="0"/>
                  </a:cubicBezTo>
                  <a:cubicBezTo>
                    <a:pt x="5487" y="59"/>
                    <a:pt x="7122" y="1635"/>
                    <a:pt x="7063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" name="Google Shape;1352;p6"/>
            <p:cNvSpPr/>
            <p:nvPr/>
          </p:nvSpPr>
          <p:spPr>
            <a:xfrm>
              <a:off x="5050350" y="336822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7064" y="3503"/>
                  </a:moveTo>
                  <a:cubicBezTo>
                    <a:pt x="7064" y="5429"/>
                    <a:pt x="5429" y="7064"/>
                    <a:pt x="3503" y="7064"/>
                  </a:cubicBezTo>
                  <a:cubicBezTo>
                    <a:pt x="1635" y="7064"/>
                    <a:pt x="1" y="5487"/>
                    <a:pt x="1" y="3561"/>
                  </a:cubicBezTo>
                  <a:cubicBezTo>
                    <a:pt x="1" y="1635"/>
                    <a:pt x="1635" y="1"/>
                    <a:pt x="3562" y="1"/>
                  </a:cubicBezTo>
                  <a:cubicBezTo>
                    <a:pt x="5429" y="59"/>
                    <a:pt x="7005" y="1635"/>
                    <a:pt x="7064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" name="Google Shape;1353;p6"/>
            <p:cNvSpPr/>
            <p:nvPr/>
          </p:nvSpPr>
          <p:spPr>
            <a:xfrm>
              <a:off x="3087650" y="140697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3561" y="1"/>
                  </a:moveTo>
                  <a:cubicBezTo>
                    <a:pt x="5487" y="1"/>
                    <a:pt x="7063" y="1635"/>
                    <a:pt x="7063" y="3503"/>
                  </a:cubicBezTo>
                  <a:cubicBezTo>
                    <a:pt x="7063" y="5429"/>
                    <a:pt x="5429" y="7064"/>
                    <a:pt x="3503" y="7005"/>
                  </a:cubicBezTo>
                  <a:cubicBezTo>
                    <a:pt x="1577" y="6947"/>
                    <a:pt x="1" y="5371"/>
                    <a:pt x="59" y="3503"/>
                  </a:cubicBezTo>
                  <a:cubicBezTo>
                    <a:pt x="59" y="1577"/>
                    <a:pt x="1693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" name="Google Shape;1354;p6"/>
            <p:cNvSpPr/>
            <p:nvPr/>
          </p:nvSpPr>
          <p:spPr>
            <a:xfrm>
              <a:off x="4316350" y="4106625"/>
              <a:ext cx="172225" cy="173675"/>
            </a:xfrm>
            <a:custGeom>
              <a:avLst/>
              <a:gdLst/>
              <a:ahLst/>
              <a:cxnLst/>
              <a:rect l="l" t="t" r="r" b="b"/>
              <a:pathLst>
                <a:path w="6889" h="6947" extrusionOk="0">
                  <a:moveTo>
                    <a:pt x="6888" y="3502"/>
                  </a:moveTo>
                  <a:cubicBezTo>
                    <a:pt x="6888" y="5429"/>
                    <a:pt x="5312" y="6946"/>
                    <a:pt x="3386" y="6888"/>
                  </a:cubicBezTo>
                  <a:cubicBezTo>
                    <a:pt x="1460" y="6888"/>
                    <a:pt x="1" y="5370"/>
                    <a:pt x="1" y="3444"/>
                  </a:cubicBezTo>
                  <a:cubicBezTo>
                    <a:pt x="1" y="1518"/>
                    <a:pt x="1577" y="0"/>
                    <a:pt x="3503" y="0"/>
                  </a:cubicBezTo>
                  <a:cubicBezTo>
                    <a:pt x="5371" y="59"/>
                    <a:pt x="6888" y="1576"/>
                    <a:pt x="6888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" name="Google Shape;1355;p6"/>
            <p:cNvSpPr/>
            <p:nvPr/>
          </p:nvSpPr>
          <p:spPr>
            <a:xfrm>
              <a:off x="2353650" y="2145375"/>
              <a:ext cx="172200" cy="172200"/>
            </a:xfrm>
            <a:custGeom>
              <a:avLst/>
              <a:gdLst/>
              <a:ahLst/>
              <a:cxnLst/>
              <a:rect l="l" t="t" r="r" b="b"/>
              <a:pathLst>
                <a:path w="6888" h="6888" extrusionOk="0">
                  <a:moveTo>
                    <a:pt x="6888" y="3444"/>
                  </a:moveTo>
                  <a:cubicBezTo>
                    <a:pt x="6888" y="5370"/>
                    <a:pt x="5429" y="6830"/>
                    <a:pt x="3502" y="6888"/>
                  </a:cubicBezTo>
                  <a:cubicBezTo>
                    <a:pt x="1518" y="6888"/>
                    <a:pt x="0" y="5370"/>
                    <a:pt x="59" y="3386"/>
                  </a:cubicBezTo>
                  <a:cubicBezTo>
                    <a:pt x="59" y="1459"/>
                    <a:pt x="1576" y="0"/>
                    <a:pt x="3502" y="0"/>
                  </a:cubicBezTo>
                  <a:cubicBezTo>
                    <a:pt x="5370" y="0"/>
                    <a:pt x="6888" y="1518"/>
                    <a:pt x="6888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" name="Google Shape;1356;p6"/>
            <p:cNvSpPr/>
            <p:nvPr/>
          </p:nvSpPr>
          <p:spPr>
            <a:xfrm>
              <a:off x="4805200" y="1656525"/>
              <a:ext cx="172225" cy="170750"/>
            </a:xfrm>
            <a:custGeom>
              <a:avLst/>
              <a:gdLst/>
              <a:ahLst/>
              <a:cxnLst/>
              <a:rect l="l" t="t" r="r" b="b"/>
              <a:pathLst>
                <a:path w="6889" h="6830" extrusionOk="0">
                  <a:moveTo>
                    <a:pt x="6888" y="3386"/>
                  </a:moveTo>
                  <a:cubicBezTo>
                    <a:pt x="6888" y="5312"/>
                    <a:pt x="5371" y="6829"/>
                    <a:pt x="3503" y="6829"/>
                  </a:cubicBezTo>
                  <a:cubicBezTo>
                    <a:pt x="1518" y="6829"/>
                    <a:pt x="1" y="5312"/>
                    <a:pt x="59" y="3386"/>
                  </a:cubicBezTo>
                  <a:cubicBezTo>
                    <a:pt x="59" y="1459"/>
                    <a:pt x="1577" y="0"/>
                    <a:pt x="3503" y="0"/>
                  </a:cubicBezTo>
                  <a:cubicBezTo>
                    <a:pt x="5371" y="0"/>
                    <a:pt x="6888" y="1518"/>
                    <a:pt x="6888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" name="Google Shape;1357;p6"/>
            <p:cNvSpPr/>
            <p:nvPr/>
          </p:nvSpPr>
          <p:spPr>
            <a:xfrm>
              <a:off x="3090575" y="4108075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6830" y="3444"/>
                  </a:moveTo>
                  <a:cubicBezTo>
                    <a:pt x="6830" y="5312"/>
                    <a:pt x="5312" y="6830"/>
                    <a:pt x="3386" y="6830"/>
                  </a:cubicBezTo>
                  <a:cubicBezTo>
                    <a:pt x="1518" y="6771"/>
                    <a:pt x="0" y="5254"/>
                    <a:pt x="59" y="3328"/>
                  </a:cubicBezTo>
                  <a:cubicBezTo>
                    <a:pt x="59" y="1460"/>
                    <a:pt x="1576" y="1"/>
                    <a:pt x="3444" y="1"/>
                  </a:cubicBezTo>
                  <a:cubicBezTo>
                    <a:pt x="5370" y="1"/>
                    <a:pt x="6830" y="1518"/>
                    <a:pt x="6830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" name="Google Shape;1358;p6"/>
            <p:cNvSpPr/>
            <p:nvPr/>
          </p:nvSpPr>
          <p:spPr>
            <a:xfrm>
              <a:off x="2355100" y="3371150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3444" y="6830"/>
                  </a:moveTo>
                  <a:cubicBezTo>
                    <a:pt x="1518" y="6830"/>
                    <a:pt x="1" y="5312"/>
                    <a:pt x="1" y="3444"/>
                  </a:cubicBezTo>
                  <a:cubicBezTo>
                    <a:pt x="1" y="1518"/>
                    <a:pt x="1518" y="59"/>
                    <a:pt x="3386" y="0"/>
                  </a:cubicBezTo>
                  <a:cubicBezTo>
                    <a:pt x="5312" y="0"/>
                    <a:pt x="6830" y="1518"/>
                    <a:pt x="6830" y="3444"/>
                  </a:cubicBezTo>
                  <a:cubicBezTo>
                    <a:pt x="6830" y="5312"/>
                    <a:pt x="5312" y="6830"/>
                    <a:pt x="3444" y="68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" name="Google Shape;1359;p6"/>
            <p:cNvSpPr/>
            <p:nvPr/>
          </p:nvSpPr>
          <p:spPr>
            <a:xfrm>
              <a:off x="5053275" y="1903125"/>
              <a:ext cx="170750" cy="170775"/>
            </a:xfrm>
            <a:custGeom>
              <a:avLst/>
              <a:gdLst/>
              <a:ahLst/>
              <a:cxnLst/>
              <a:rect l="l" t="t" r="r" b="b"/>
              <a:pathLst>
                <a:path w="6830" h="6831" extrusionOk="0">
                  <a:moveTo>
                    <a:pt x="3445" y="1"/>
                  </a:moveTo>
                  <a:cubicBezTo>
                    <a:pt x="5312" y="59"/>
                    <a:pt x="6830" y="1577"/>
                    <a:pt x="6772" y="3445"/>
                  </a:cubicBezTo>
                  <a:cubicBezTo>
                    <a:pt x="6772" y="5312"/>
                    <a:pt x="5254" y="6830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59" y="1518"/>
                    <a:pt x="1577" y="1"/>
                    <a:pt x="344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" name="Google Shape;1360;p6"/>
            <p:cNvSpPr/>
            <p:nvPr/>
          </p:nvSpPr>
          <p:spPr>
            <a:xfrm>
              <a:off x="4564425" y="140990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2" y="3386"/>
                  </a:moveTo>
                  <a:cubicBezTo>
                    <a:pt x="6772" y="5195"/>
                    <a:pt x="5254" y="6771"/>
                    <a:pt x="3386" y="6771"/>
                  </a:cubicBezTo>
                  <a:cubicBezTo>
                    <a:pt x="1577" y="6771"/>
                    <a:pt x="1" y="5254"/>
                    <a:pt x="1" y="3444"/>
                  </a:cubicBezTo>
                  <a:cubicBezTo>
                    <a:pt x="1" y="1576"/>
                    <a:pt x="1518" y="59"/>
                    <a:pt x="3328" y="0"/>
                  </a:cubicBezTo>
                  <a:cubicBezTo>
                    <a:pt x="5196" y="0"/>
                    <a:pt x="6772" y="1518"/>
                    <a:pt x="6772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" name="Google Shape;1361;p6"/>
            <p:cNvSpPr/>
            <p:nvPr/>
          </p:nvSpPr>
          <p:spPr>
            <a:xfrm>
              <a:off x="5296975" y="2635675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1" y="3386"/>
                  </a:moveTo>
                  <a:cubicBezTo>
                    <a:pt x="6771" y="5196"/>
                    <a:pt x="5254" y="6772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1" y="1577"/>
                    <a:pt x="1518" y="59"/>
                    <a:pt x="3328" y="1"/>
                  </a:cubicBezTo>
                  <a:cubicBezTo>
                    <a:pt x="5137" y="1"/>
                    <a:pt x="6713" y="1518"/>
                    <a:pt x="6771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" name="Google Shape;1362;p6"/>
            <p:cNvSpPr/>
            <p:nvPr/>
          </p:nvSpPr>
          <p:spPr>
            <a:xfrm>
              <a:off x="4806675" y="3865850"/>
              <a:ext cx="170750" cy="169275"/>
            </a:xfrm>
            <a:custGeom>
              <a:avLst/>
              <a:gdLst/>
              <a:ahLst/>
              <a:cxnLst/>
              <a:rect l="l" t="t" r="r" b="b"/>
              <a:pathLst>
                <a:path w="6830" h="6771" extrusionOk="0">
                  <a:moveTo>
                    <a:pt x="3444" y="6771"/>
                  </a:moveTo>
                  <a:cubicBezTo>
                    <a:pt x="1576" y="6771"/>
                    <a:pt x="58" y="5253"/>
                    <a:pt x="0" y="3385"/>
                  </a:cubicBezTo>
                  <a:cubicBezTo>
                    <a:pt x="0" y="1518"/>
                    <a:pt x="1576" y="0"/>
                    <a:pt x="3444" y="0"/>
                  </a:cubicBezTo>
                  <a:cubicBezTo>
                    <a:pt x="5253" y="0"/>
                    <a:pt x="6771" y="1518"/>
                    <a:pt x="6771" y="3327"/>
                  </a:cubicBezTo>
                  <a:cubicBezTo>
                    <a:pt x="6829" y="5195"/>
                    <a:pt x="5253" y="6713"/>
                    <a:pt x="3444" y="677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" name="Google Shape;1363;p6"/>
            <p:cNvSpPr/>
            <p:nvPr/>
          </p:nvSpPr>
          <p:spPr>
            <a:xfrm>
              <a:off x="5296975" y="2882300"/>
              <a:ext cx="169300" cy="170750"/>
            </a:xfrm>
            <a:custGeom>
              <a:avLst/>
              <a:gdLst/>
              <a:ahLst/>
              <a:cxnLst/>
              <a:rect l="l" t="t" r="r" b="b"/>
              <a:pathLst>
                <a:path w="6772" h="6830" extrusionOk="0">
                  <a:moveTo>
                    <a:pt x="6713" y="3444"/>
                  </a:moveTo>
                  <a:cubicBezTo>
                    <a:pt x="6713" y="5254"/>
                    <a:pt x="5137" y="6830"/>
                    <a:pt x="3328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9"/>
                  </a:cubicBezTo>
                  <a:cubicBezTo>
                    <a:pt x="5254" y="59"/>
                    <a:pt x="6771" y="1635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" name="Google Shape;1364;p6"/>
            <p:cNvSpPr/>
            <p:nvPr/>
          </p:nvSpPr>
          <p:spPr>
            <a:xfrm>
              <a:off x="3827500" y="1167650"/>
              <a:ext cx="170750" cy="169300"/>
            </a:xfrm>
            <a:custGeom>
              <a:avLst/>
              <a:gdLst/>
              <a:ahLst/>
              <a:cxnLst/>
              <a:rect l="l" t="t" r="r" b="b"/>
              <a:pathLst>
                <a:path w="6830" h="6772" extrusionOk="0">
                  <a:moveTo>
                    <a:pt x="3386" y="6772"/>
                  </a:moveTo>
                  <a:cubicBezTo>
                    <a:pt x="1518" y="6714"/>
                    <a:pt x="0" y="5138"/>
                    <a:pt x="59" y="3328"/>
                  </a:cubicBezTo>
                  <a:cubicBezTo>
                    <a:pt x="59" y="1519"/>
                    <a:pt x="1635" y="1"/>
                    <a:pt x="3444" y="1"/>
                  </a:cubicBezTo>
                  <a:cubicBezTo>
                    <a:pt x="5254" y="1"/>
                    <a:pt x="6830" y="1635"/>
                    <a:pt x="6771" y="3445"/>
                  </a:cubicBezTo>
                  <a:cubicBezTo>
                    <a:pt x="6713" y="5254"/>
                    <a:pt x="5195" y="6772"/>
                    <a:pt x="3386" y="67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" name="Google Shape;1365;p6"/>
            <p:cNvSpPr/>
            <p:nvPr/>
          </p:nvSpPr>
          <p:spPr>
            <a:xfrm>
              <a:off x="2603175" y="1656525"/>
              <a:ext cx="167850" cy="170750"/>
            </a:xfrm>
            <a:custGeom>
              <a:avLst/>
              <a:gdLst/>
              <a:ahLst/>
              <a:cxnLst/>
              <a:rect l="l" t="t" r="r" b="b"/>
              <a:pathLst>
                <a:path w="6714" h="6830" extrusionOk="0">
                  <a:moveTo>
                    <a:pt x="6713" y="3444"/>
                  </a:moveTo>
                  <a:cubicBezTo>
                    <a:pt x="6713" y="5253"/>
                    <a:pt x="5137" y="6829"/>
                    <a:pt x="3269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8"/>
                  </a:cubicBezTo>
                  <a:cubicBezTo>
                    <a:pt x="5254" y="58"/>
                    <a:pt x="6713" y="1634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" name="Google Shape;1366;p6"/>
            <p:cNvSpPr/>
            <p:nvPr/>
          </p:nvSpPr>
          <p:spPr>
            <a:xfrm>
              <a:off x="3580875" y="116765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3445" y="6714"/>
                  </a:moveTo>
                  <a:cubicBezTo>
                    <a:pt x="1577" y="6772"/>
                    <a:pt x="1" y="5196"/>
                    <a:pt x="59" y="3328"/>
                  </a:cubicBezTo>
                  <a:cubicBezTo>
                    <a:pt x="59" y="1519"/>
                    <a:pt x="1577" y="1"/>
                    <a:pt x="3386" y="1"/>
                  </a:cubicBezTo>
                  <a:cubicBezTo>
                    <a:pt x="5254" y="1"/>
                    <a:pt x="6772" y="1577"/>
                    <a:pt x="6772" y="3386"/>
                  </a:cubicBezTo>
                  <a:cubicBezTo>
                    <a:pt x="6772" y="5196"/>
                    <a:pt x="5196" y="6714"/>
                    <a:pt x="3445" y="67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" name="Google Shape;1367;p6"/>
            <p:cNvSpPr/>
            <p:nvPr/>
          </p:nvSpPr>
          <p:spPr>
            <a:xfrm>
              <a:off x="5054750" y="3620675"/>
              <a:ext cx="166375" cy="166375"/>
            </a:xfrm>
            <a:custGeom>
              <a:avLst/>
              <a:gdLst/>
              <a:ahLst/>
              <a:cxnLst/>
              <a:rect l="l" t="t" r="r" b="b"/>
              <a:pathLst>
                <a:path w="6655" h="6655" extrusionOk="0">
                  <a:moveTo>
                    <a:pt x="6654" y="3328"/>
                  </a:moveTo>
                  <a:cubicBezTo>
                    <a:pt x="6654" y="5196"/>
                    <a:pt x="5137" y="6655"/>
                    <a:pt x="3327" y="6655"/>
                  </a:cubicBezTo>
                  <a:cubicBezTo>
                    <a:pt x="1459" y="6597"/>
                    <a:pt x="0" y="5079"/>
                    <a:pt x="0" y="3270"/>
                  </a:cubicBezTo>
                  <a:cubicBezTo>
                    <a:pt x="58" y="1460"/>
                    <a:pt x="1518" y="1"/>
                    <a:pt x="3327" y="1"/>
                  </a:cubicBezTo>
                  <a:cubicBezTo>
                    <a:pt x="5195" y="1"/>
                    <a:pt x="6654" y="1518"/>
                    <a:pt x="6654" y="33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" name="Google Shape;1368;p6"/>
            <p:cNvSpPr/>
            <p:nvPr/>
          </p:nvSpPr>
          <p:spPr>
            <a:xfrm>
              <a:off x="5296975" y="2391975"/>
              <a:ext cx="169300" cy="170775"/>
            </a:xfrm>
            <a:custGeom>
              <a:avLst/>
              <a:gdLst/>
              <a:ahLst/>
              <a:cxnLst/>
              <a:rect l="l" t="t" r="r" b="b"/>
              <a:pathLst>
                <a:path w="6772" h="6831" extrusionOk="0">
                  <a:moveTo>
                    <a:pt x="3269" y="6772"/>
                  </a:moveTo>
                  <a:cubicBezTo>
                    <a:pt x="1401" y="6655"/>
                    <a:pt x="1" y="5137"/>
                    <a:pt x="59" y="3328"/>
                  </a:cubicBezTo>
                  <a:cubicBezTo>
                    <a:pt x="176" y="1460"/>
                    <a:pt x="1693" y="1"/>
                    <a:pt x="3503" y="118"/>
                  </a:cubicBezTo>
                  <a:cubicBezTo>
                    <a:pt x="5371" y="234"/>
                    <a:pt x="6771" y="1694"/>
                    <a:pt x="6713" y="3503"/>
                  </a:cubicBezTo>
                  <a:cubicBezTo>
                    <a:pt x="6596" y="5371"/>
                    <a:pt x="5079" y="6830"/>
                    <a:pt x="3269" y="67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" name="Google Shape;1369;p6"/>
            <p:cNvSpPr/>
            <p:nvPr/>
          </p:nvSpPr>
          <p:spPr>
            <a:xfrm>
              <a:off x="4562975" y="4111000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8"/>
                    <a:pt x="5137" y="6538"/>
                    <a:pt x="3327" y="6538"/>
                  </a:cubicBezTo>
                  <a:cubicBezTo>
                    <a:pt x="1459" y="6596"/>
                    <a:pt x="0" y="5137"/>
                    <a:pt x="0" y="3269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137" y="0"/>
                    <a:pt x="6538" y="1460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" name="Google Shape;1370;p6"/>
            <p:cNvSpPr/>
            <p:nvPr/>
          </p:nvSpPr>
          <p:spPr>
            <a:xfrm>
              <a:off x="4072650" y="1169125"/>
              <a:ext cx="166375" cy="164925"/>
            </a:xfrm>
            <a:custGeom>
              <a:avLst/>
              <a:gdLst/>
              <a:ahLst/>
              <a:cxnLst/>
              <a:rect l="l" t="t" r="r" b="b"/>
              <a:pathLst>
                <a:path w="6655" h="6597" extrusionOk="0">
                  <a:moveTo>
                    <a:pt x="3328" y="0"/>
                  </a:moveTo>
                  <a:cubicBezTo>
                    <a:pt x="5196" y="0"/>
                    <a:pt x="6655" y="1518"/>
                    <a:pt x="6597" y="3327"/>
                  </a:cubicBezTo>
                  <a:cubicBezTo>
                    <a:pt x="6597" y="5195"/>
                    <a:pt x="5137" y="6596"/>
                    <a:pt x="3328" y="6596"/>
                  </a:cubicBezTo>
                  <a:cubicBezTo>
                    <a:pt x="1460" y="6596"/>
                    <a:pt x="1" y="5137"/>
                    <a:pt x="1" y="3269"/>
                  </a:cubicBezTo>
                  <a:cubicBezTo>
                    <a:pt x="59" y="1460"/>
                    <a:pt x="1518" y="0"/>
                    <a:pt x="33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" name="Google Shape;1371;p6"/>
            <p:cNvSpPr/>
            <p:nvPr/>
          </p:nvSpPr>
          <p:spPr>
            <a:xfrm>
              <a:off x="2846875" y="1411350"/>
              <a:ext cx="166375" cy="167850"/>
            </a:xfrm>
            <a:custGeom>
              <a:avLst/>
              <a:gdLst/>
              <a:ahLst/>
              <a:cxnLst/>
              <a:rect l="l" t="t" r="r" b="b"/>
              <a:pathLst>
                <a:path w="6655" h="6714" extrusionOk="0">
                  <a:moveTo>
                    <a:pt x="6596" y="3386"/>
                  </a:moveTo>
                  <a:cubicBezTo>
                    <a:pt x="6596" y="5254"/>
                    <a:pt x="5079" y="6713"/>
                    <a:pt x="3269" y="6655"/>
                  </a:cubicBezTo>
                  <a:cubicBezTo>
                    <a:pt x="1401" y="6597"/>
                    <a:pt x="0" y="5137"/>
                    <a:pt x="0" y="3328"/>
                  </a:cubicBezTo>
                  <a:cubicBezTo>
                    <a:pt x="59" y="1460"/>
                    <a:pt x="1576" y="1"/>
                    <a:pt x="3386" y="59"/>
                  </a:cubicBezTo>
                  <a:cubicBezTo>
                    <a:pt x="5195" y="59"/>
                    <a:pt x="6655" y="1577"/>
                    <a:pt x="6596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" name="Google Shape;1372;p6"/>
            <p:cNvSpPr/>
            <p:nvPr/>
          </p:nvSpPr>
          <p:spPr>
            <a:xfrm>
              <a:off x="5299900" y="3131825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9"/>
                    <a:pt x="5137" y="6538"/>
                    <a:pt x="3327" y="6597"/>
                  </a:cubicBezTo>
                  <a:cubicBezTo>
                    <a:pt x="1460" y="6597"/>
                    <a:pt x="0" y="5137"/>
                    <a:pt x="0" y="3269"/>
                  </a:cubicBezTo>
                  <a:cubicBezTo>
                    <a:pt x="0" y="1460"/>
                    <a:pt x="1401" y="1"/>
                    <a:pt x="3211" y="1"/>
                  </a:cubicBezTo>
                  <a:cubicBezTo>
                    <a:pt x="5078" y="1"/>
                    <a:pt x="6538" y="1402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" name="Google Shape;1373;p6"/>
            <p:cNvSpPr/>
            <p:nvPr/>
          </p:nvSpPr>
          <p:spPr>
            <a:xfrm>
              <a:off x="2358025" y="1901675"/>
              <a:ext cx="164925" cy="164925"/>
            </a:xfrm>
            <a:custGeom>
              <a:avLst/>
              <a:gdLst/>
              <a:ahLst/>
              <a:cxnLst/>
              <a:rect l="l" t="t" r="r" b="b"/>
              <a:pathLst>
                <a:path w="6597" h="6597" extrusionOk="0">
                  <a:moveTo>
                    <a:pt x="3327" y="6596"/>
                  </a:moveTo>
                  <a:cubicBezTo>
                    <a:pt x="1518" y="6596"/>
                    <a:pt x="59" y="5195"/>
                    <a:pt x="0" y="3327"/>
                  </a:cubicBezTo>
                  <a:cubicBezTo>
                    <a:pt x="0" y="1518"/>
                    <a:pt x="1401" y="59"/>
                    <a:pt x="3269" y="59"/>
                  </a:cubicBezTo>
                  <a:cubicBezTo>
                    <a:pt x="5079" y="0"/>
                    <a:pt x="6538" y="1460"/>
                    <a:pt x="6538" y="3269"/>
                  </a:cubicBezTo>
                  <a:cubicBezTo>
                    <a:pt x="6596" y="5137"/>
                    <a:pt x="5137" y="6538"/>
                    <a:pt x="3327" y="659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" name="Google Shape;1374;p6"/>
            <p:cNvSpPr/>
            <p:nvPr/>
          </p:nvSpPr>
          <p:spPr>
            <a:xfrm>
              <a:off x="3337175" y="1170575"/>
              <a:ext cx="164925" cy="163475"/>
            </a:xfrm>
            <a:custGeom>
              <a:avLst/>
              <a:gdLst/>
              <a:ahLst/>
              <a:cxnLst/>
              <a:rect l="l" t="t" r="r" b="b"/>
              <a:pathLst>
                <a:path w="6597" h="6539" extrusionOk="0">
                  <a:moveTo>
                    <a:pt x="3270" y="1"/>
                  </a:moveTo>
                  <a:cubicBezTo>
                    <a:pt x="5079" y="1"/>
                    <a:pt x="6538" y="1402"/>
                    <a:pt x="6538" y="3211"/>
                  </a:cubicBezTo>
                  <a:cubicBezTo>
                    <a:pt x="6597" y="5079"/>
                    <a:pt x="5138" y="6538"/>
                    <a:pt x="3328" y="6538"/>
                  </a:cubicBezTo>
                  <a:cubicBezTo>
                    <a:pt x="1460" y="6538"/>
                    <a:pt x="59" y="5137"/>
                    <a:pt x="1" y="3269"/>
                  </a:cubicBezTo>
                  <a:cubicBezTo>
                    <a:pt x="1" y="1460"/>
                    <a:pt x="1402" y="1"/>
                    <a:pt x="32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" name="Google Shape;1375;p6"/>
            <p:cNvSpPr/>
            <p:nvPr/>
          </p:nvSpPr>
          <p:spPr>
            <a:xfrm>
              <a:off x="2601725" y="3864375"/>
              <a:ext cx="163450" cy="163475"/>
            </a:xfrm>
            <a:custGeom>
              <a:avLst/>
              <a:gdLst/>
              <a:ahLst/>
              <a:cxnLst/>
              <a:rect l="l" t="t" r="r" b="b"/>
              <a:pathLst>
                <a:path w="6538" h="6539" extrusionOk="0">
                  <a:moveTo>
                    <a:pt x="3269" y="1"/>
                  </a:moveTo>
                  <a:cubicBezTo>
                    <a:pt x="5137" y="1"/>
                    <a:pt x="6538" y="1460"/>
                    <a:pt x="6538" y="3328"/>
                  </a:cubicBezTo>
                  <a:cubicBezTo>
                    <a:pt x="6538" y="5137"/>
                    <a:pt x="5078" y="6538"/>
                    <a:pt x="3211" y="6538"/>
                  </a:cubicBezTo>
                  <a:cubicBezTo>
                    <a:pt x="1401" y="6538"/>
                    <a:pt x="0" y="5079"/>
                    <a:pt x="0" y="3269"/>
                  </a:cubicBezTo>
                  <a:cubicBezTo>
                    <a:pt x="0" y="1402"/>
                    <a:pt x="1460" y="1"/>
                    <a:pt x="32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" name="Google Shape;1376;p6"/>
            <p:cNvSpPr/>
            <p:nvPr/>
          </p:nvSpPr>
          <p:spPr>
            <a:xfrm>
              <a:off x="2112875" y="28866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5020"/>
                    <a:pt x="5020" y="6480"/>
                    <a:pt x="3269" y="6480"/>
                  </a:cubicBezTo>
                  <a:cubicBezTo>
                    <a:pt x="1401" y="6480"/>
                    <a:pt x="0" y="5020"/>
                    <a:pt x="0" y="3211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020" y="0"/>
                    <a:pt x="6479" y="1460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" name="Google Shape;1377;p6"/>
            <p:cNvSpPr/>
            <p:nvPr/>
          </p:nvSpPr>
          <p:spPr>
            <a:xfrm>
              <a:off x="3585250" y="4357600"/>
              <a:ext cx="162025" cy="163475"/>
            </a:xfrm>
            <a:custGeom>
              <a:avLst/>
              <a:gdLst/>
              <a:ahLst/>
              <a:cxnLst/>
              <a:rect l="l" t="t" r="r" b="b"/>
              <a:pathLst>
                <a:path w="6481" h="6539" extrusionOk="0">
                  <a:moveTo>
                    <a:pt x="3211" y="6538"/>
                  </a:moveTo>
                  <a:cubicBezTo>
                    <a:pt x="1460" y="6538"/>
                    <a:pt x="1" y="5079"/>
                    <a:pt x="1" y="3270"/>
                  </a:cubicBezTo>
                  <a:cubicBezTo>
                    <a:pt x="1" y="1460"/>
                    <a:pt x="1460" y="1"/>
                    <a:pt x="3270" y="59"/>
                  </a:cubicBezTo>
                  <a:cubicBezTo>
                    <a:pt x="5021" y="59"/>
                    <a:pt x="6480" y="1518"/>
                    <a:pt x="6480" y="3328"/>
                  </a:cubicBezTo>
                  <a:cubicBezTo>
                    <a:pt x="6480" y="5079"/>
                    <a:pt x="5021" y="6538"/>
                    <a:pt x="3211" y="653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" name="Google Shape;1378;p6"/>
            <p:cNvSpPr/>
            <p:nvPr/>
          </p:nvSpPr>
          <p:spPr>
            <a:xfrm>
              <a:off x="383187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5020" y="0"/>
                    <a:pt x="6480" y="1401"/>
                    <a:pt x="6480" y="3269"/>
                  </a:cubicBezTo>
                  <a:cubicBezTo>
                    <a:pt x="6480" y="5020"/>
                    <a:pt x="5020" y="6479"/>
                    <a:pt x="3269" y="6479"/>
                  </a:cubicBezTo>
                  <a:cubicBezTo>
                    <a:pt x="1460" y="6479"/>
                    <a:pt x="1" y="5020"/>
                    <a:pt x="1" y="3211"/>
                  </a:cubicBezTo>
                  <a:cubicBezTo>
                    <a:pt x="1" y="1401"/>
                    <a:pt x="1401" y="0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" name="Google Shape;1379;p6"/>
            <p:cNvSpPr/>
            <p:nvPr/>
          </p:nvSpPr>
          <p:spPr>
            <a:xfrm>
              <a:off x="2112875" y="26400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4962"/>
                    <a:pt x="5078" y="6422"/>
                    <a:pt x="3269" y="6480"/>
                  </a:cubicBezTo>
                  <a:cubicBezTo>
                    <a:pt x="1459" y="6480"/>
                    <a:pt x="0" y="5021"/>
                    <a:pt x="0" y="3211"/>
                  </a:cubicBezTo>
                  <a:cubicBezTo>
                    <a:pt x="0" y="1460"/>
                    <a:pt x="1459" y="1"/>
                    <a:pt x="3211" y="1"/>
                  </a:cubicBezTo>
                  <a:cubicBezTo>
                    <a:pt x="5020" y="1"/>
                    <a:pt x="6479" y="1402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" name="Google Shape;1380;p6"/>
            <p:cNvSpPr/>
            <p:nvPr/>
          </p:nvSpPr>
          <p:spPr>
            <a:xfrm>
              <a:off x="2848325" y="41124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70" y="6480"/>
                  </a:moveTo>
                  <a:cubicBezTo>
                    <a:pt x="1518" y="6480"/>
                    <a:pt x="59" y="5020"/>
                    <a:pt x="1" y="3269"/>
                  </a:cubicBezTo>
                  <a:cubicBezTo>
                    <a:pt x="1" y="1460"/>
                    <a:pt x="1460" y="1"/>
                    <a:pt x="3211" y="1"/>
                  </a:cubicBezTo>
                  <a:cubicBezTo>
                    <a:pt x="5021" y="1"/>
                    <a:pt x="6480" y="1402"/>
                    <a:pt x="6480" y="3211"/>
                  </a:cubicBezTo>
                  <a:cubicBezTo>
                    <a:pt x="6480" y="4962"/>
                    <a:pt x="5079" y="6421"/>
                    <a:pt x="3270" y="64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" name="Google Shape;1381;p6"/>
            <p:cNvSpPr/>
            <p:nvPr/>
          </p:nvSpPr>
          <p:spPr>
            <a:xfrm>
              <a:off x="2359475" y="36221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4962" y="0"/>
                    <a:pt x="6480" y="1459"/>
                    <a:pt x="6480" y="3211"/>
                  </a:cubicBezTo>
                  <a:cubicBezTo>
                    <a:pt x="6480" y="5020"/>
                    <a:pt x="5021" y="6479"/>
                    <a:pt x="3269" y="6479"/>
                  </a:cubicBezTo>
                  <a:cubicBezTo>
                    <a:pt x="1460" y="6479"/>
                    <a:pt x="1" y="5078"/>
                    <a:pt x="1" y="3269"/>
                  </a:cubicBezTo>
                  <a:cubicBezTo>
                    <a:pt x="1" y="1518"/>
                    <a:pt x="1402" y="59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" name="Google Shape;1382;p6"/>
            <p:cNvSpPr/>
            <p:nvPr/>
          </p:nvSpPr>
          <p:spPr>
            <a:xfrm>
              <a:off x="4320725" y="11705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80" y="3211"/>
                  </a:moveTo>
                  <a:cubicBezTo>
                    <a:pt x="6480" y="5021"/>
                    <a:pt x="5021" y="6480"/>
                    <a:pt x="3269" y="6480"/>
                  </a:cubicBezTo>
                  <a:cubicBezTo>
                    <a:pt x="1518" y="6480"/>
                    <a:pt x="59" y="5021"/>
                    <a:pt x="59" y="3269"/>
                  </a:cubicBezTo>
                  <a:cubicBezTo>
                    <a:pt x="1" y="1518"/>
                    <a:pt x="1518" y="1"/>
                    <a:pt x="3269" y="59"/>
                  </a:cubicBezTo>
                  <a:cubicBezTo>
                    <a:pt x="5021" y="59"/>
                    <a:pt x="6480" y="1518"/>
                    <a:pt x="6480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" name="Google Shape;1383;p6"/>
            <p:cNvSpPr/>
            <p:nvPr/>
          </p:nvSpPr>
          <p:spPr>
            <a:xfrm>
              <a:off x="407412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0" y="0"/>
                  </a:moveTo>
                  <a:cubicBezTo>
                    <a:pt x="5020" y="0"/>
                    <a:pt x="6479" y="1459"/>
                    <a:pt x="6479" y="3269"/>
                  </a:cubicBezTo>
                  <a:cubicBezTo>
                    <a:pt x="6479" y="4962"/>
                    <a:pt x="5020" y="6421"/>
                    <a:pt x="3269" y="6479"/>
                  </a:cubicBezTo>
                  <a:cubicBezTo>
                    <a:pt x="1518" y="6479"/>
                    <a:pt x="0" y="4962"/>
                    <a:pt x="58" y="3211"/>
                  </a:cubicBezTo>
                  <a:cubicBezTo>
                    <a:pt x="58" y="1459"/>
                    <a:pt x="1518" y="59"/>
                    <a:pt x="321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" name="Google Shape;1384;p6"/>
            <p:cNvSpPr/>
            <p:nvPr/>
          </p:nvSpPr>
          <p:spPr>
            <a:xfrm>
              <a:off x="5301350" y="2149750"/>
              <a:ext cx="160550" cy="162000"/>
            </a:xfrm>
            <a:custGeom>
              <a:avLst/>
              <a:gdLst/>
              <a:ahLst/>
              <a:cxnLst/>
              <a:rect l="l" t="t" r="r" b="b"/>
              <a:pathLst>
                <a:path w="6422" h="6480" extrusionOk="0">
                  <a:moveTo>
                    <a:pt x="3211" y="6479"/>
                  </a:moveTo>
                  <a:cubicBezTo>
                    <a:pt x="1460" y="6479"/>
                    <a:pt x="1" y="5020"/>
                    <a:pt x="1" y="3269"/>
                  </a:cubicBezTo>
                  <a:cubicBezTo>
                    <a:pt x="1" y="1518"/>
                    <a:pt x="1460" y="59"/>
                    <a:pt x="3153" y="59"/>
                  </a:cubicBezTo>
                  <a:cubicBezTo>
                    <a:pt x="4962" y="0"/>
                    <a:pt x="6421" y="1518"/>
                    <a:pt x="6421" y="3269"/>
                  </a:cubicBezTo>
                  <a:cubicBezTo>
                    <a:pt x="6421" y="5020"/>
                    <a:pt x="4962" y="6479"/>
                    <a:pt x="3211" y="64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" name="Google Shape;1385;p6"/>
            <p:cNvSpPr/>
            <p:nvPr/>
          </p:nvSpPr>
          <p:spPr>
            <a:xfrm>
              <a:off x="2112875" y="2396350"/>
              <a:ext cx="162000" cy="162025"/>
            </a:xfrm>
            <a:custGeom>
              <a:avLst/>
              <a:gdLst/>
              <a:ahLst/>
              <a:cxnLst/>
              <a:rect l="l" t="t" r="r" b="b"/>
              <a:pathLst>
                <a:path w="6480" h="6481" extrusionOk="0">
                  <a:moveTo>
                    <a:pt x="6421" y="3270"/>
                  </a:moveTo>
                  <a:cubicBezTo>
                    <a:pt x="6421" y="5021"/>
                    <a:pt x="4962" y="6480"/>
                    <a:pt x="3211" y="6480"/>
                  </a:cubicBezTo>
                  <a:cubicBezTo>
                    <a:pt x="1459" y="6422"/>
                    <a:pt x="0" y="4962"/>
                    <a:pt x="0" y="3270"/>
                  </a:cubicBezTo>
                  <a:cubicBezTo>
                    <a:pt x="59" y="1519"/>
                    <a:pt x="1518" y="1"/>
                    <a:pt x="3269" y="59"/>
                  </a:cubicBezTo>
                  <a:cubicBezTo>
                    <a:pt x="5020" y="59"/>
                    <a:pt x="6479" y="1519"/>
                    <a:pt x="6421" y="32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" name="Google Shape;1386;p6"/>
            <p:cNvSpPr/>
            <p:nvPr/>
          </p:nvSpPr>
          <p:spPr>
            <a:xfrm>
              <a:off x="5301350" y="3376975"/>
              <a:ext cx="159075" cy="160550"/>
            </a:xfrm>
            <a:custGeom>
              <a:avLst/>
              <a:gdLst/>
              <a:ahLst/>
              <a:cxnLst/>
              <a:rect l="l" t="t" r="r" b="b"/>
              <a:pathLst>
                <a:path w="6363" h="6422" extrusionOk="0">
                  <a:moveTo>
                    <a:pt x="6363" y="3211"/>
                  </a:moveTo>
                  <a:cubicBezTo>
                    <a:pt x="6363" y="4962"/>
                    <a:pt x="4904" y="6422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59" y="1402"/>
                    <a:pt x="1460" y="1"/>
                    <a:pt x="3211" y="1"/>
                  </a:cubicBezTo>
                  <a:cubicBezTo>
                    <a:pt x="4904" y="1"/>
                    <a:pt x="6363" y="1460"/>
                    <a:pt x="636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" name="Google Shape;1387;p6"/>
            <p:cNvSpPr/>
            <p:nvPr/>
          </p:nvSpPr>
          <p:spPr>
            <a:xfrm>
              <a:off x="3340100" y="4360525"/>
              <a:ext cx="159100" cy="159075"/>
            </a:xfrm>
            <a:custGeom>
              <a:avLst/>
              <a:gdLst/>
              <a:ahLst/>
              <a:cxnLst/>
              <a:rect l="l" t="t" r="r" b="b"/>
              <a:pathLst>
                <a:path w="6364" h="6363" extrusionOk="0">
                  <a:moveTo>
                    <a:pt x="6363" y="3153"/>
                  </a:moveTo>
                  <a:cubicBezTo>
                    <a:pt x="6363" y="4904"/>
                    <a:pt x="4904" y="6363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1" y="1460"/>
                    <a:pt x="1460" y="1"/>
                    <a:pt x="3153" y="1"/>
                  </a:cubicBezTo>
                  <a:cubicBezTo>
                    <a:pt x="4904" y="1"/>
                    <a:pt x="6363" y="1460"/>
                    <a:pt x="6363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" name="Google Shape;1388;p6"/>
            <p:cNvSpPr/>
            <p:nvPr/>
          </p:nvSpPr>
          <p:spPr>
            <a:xfrm>
              <a:off x="2114325" y="3134750"/>
              <a:ext cx="159075" cy="159075"/>
            </a:xfrm>
            <a:custGeom>
              <a:avLst/>
              <a:gdLst/>
              <a:ahLst/>
              <a:cxnLst/>
              <a:rect l="l" t="t" r="r" b="b"/>
              <a:pathLst>
                <a:path w="6363" h="6363" extrusionOk="0">
                  <a:moveTo>
                    <a:pt x="3153" y="6363"/>
                  </a:moveTo>
                  <a:cubicBezTo>
                    <a:pt x="1460" y="6363"/>
                    <a:pt x="1" y="4904"/>
                    <a:pt x="1" y="3152"/>
                  </a:cubicBezTo>
                  <a:cubicBezTo>
                    <a:pt x="1" y="1460"/>
                    <a:pt x="1460" y="0"/>
                    <a:pt x="3153" y="0"/>
                  </a:cubicBezTo>
                  <a:cubicBezTo>
                    <a:pt x="4904" y="0"/>
                    <a:pt x="6363" y="1460"/>
                    <a:pt x="6363" y="3152"/>
                  </a:cubicBezTo>
                  <a:cubicBezTo>
                    <a:pt x="6363" y="4904"/>
                    <a:pt x="4904" y="6363"/>
                    <a:pt x="3153" y="63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" name="Google Shape;1389;p6"/>
            <p:cNvSpPr/>
            <p:nvPr/>
          </p:nvSpPr>
          <p:spPr>
            <a:xfrm>
              <a:off x="4812500" y="1415725"/>
              <a:ext cx="159075" cy="157625"/>
            </a:xfrm>
            <a:custGeom>
              <a:avLst/>
              <a:gdLst/>
              <a:ahLst/>
              <a:cxnLst/>
              <a:rect l="l" t="t" r="r" b="b"/>
              <a:pathLst>
                <a:path w="6363" h="6305" extrusionOk="0">
                  <a:moveTo>
                    <a:pt x="6305" y="3153"/>
                  </a:moveTo>
                  <a:cubicBezTo>
                    <a:pt x="6363" y="4904"/>
                    <a:pt x="4904" y="6305"/>
                    <a:pt x="3153" y="6305"/>
                  </a:cubicBezTo>
                  <a:cubicBezTo>
                    <a:pt x="1401" y="6305"/>
                    <a:pt x="1" y="4904"/>
                    <a:pt x="1" y="3211"/>
                  </a:cubicBezTo>
                  <a:cubicBezTo>
                    <a:pt x="1" y="1460"/>
                    <a:pt x="1401" y="1"/>
                    <a:pt x="3211" y="1"/>
                  </a:cubicBezTo>
                  <a:cubicBezTo>
                    <a:pt x="4904" y="1"/>
                    <a:pt x="6305" y="1402"/>
                    <a:pt x="6305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" name="Google Shape;1390;p6"/>
            <p:cNvSpPr/>
            <p:nvPr/>
          </p:nvSpPr>
          <p:spPr>
            <a:xfrm>
              <a:off x="5059125" y="1660900"/>
              <a:ext cx="159075" cy="160525"/>
            </a:xfrm>
            <a:custGeom>
              <a:avLst/>
              <a:gdLst/>
              <a:ahLst/>
              <a:cxnLst/>
              <a:rect l="l" t="t" r="r" b="b"/>
              <a:pathLst>
                <a:path w="6363" h="6421" extrusionOk="0">
                  <a:moveTo>
                    <a:pt x="6363" y="3269"/>
                  </a:moveTo>
                  <a:cubicBezTo>
                    <a:pt x="6304" y="5020"/>
                    <a:pt x="4845" y="6421"/>
                    <a:pt x="3094" y="6363"/>
                  </a:cubicBezTo>
                  <a:cubicBezTo>
                    <a:pt x="1343" y="6363"/>
                    <a:pt x="0" y="4903"/>
                    <a:pt x="0" y="3211"/>
                  </a:cubicBezTo>
                  <a:cubicBezTo>
                    <a:pt x="59" y="1401"/>
                    <a:pt x="1518" y="0"/>
                    <a:pt x="3269" y="59"/>
                  </a:cubicBezTo>
                  <a:cubicBezTo>
                    <a:pt x="4962" y="117"/>
                    <a:pt x="6363" y="1518"/>
                    <a:pt x="6363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" name="Google Shape;1391;p6"/>
            <p:cNvSpPr/>
            <p:nvPr/>
          </p:nvSpPr>
          <p:spPr>
            <a:xfrm>
              <a:off x="3097875" y="1172050"/>
              <a:ext cx="157625" cy="159075"/>
            </a:xfrm>
            <a:custGeom>
              <a:avLst/>
              <a:gdLst/>
              <a:ahLst/>
              <a:cxnLst/>
              <a:rect l="l" t="t" r="r" b="b"/>
              <a:pathLst>
                <a:path w="6305" h="6363" extrusionOk="0">
                  <a:moveTo>
                    <a:pt x="6304" y="3152"/>
                  </a:moveTo>
                  <a:cubicBezTo>
                    <a:pt x="6304" y="4903"/>
                    <a:pt x="4903" y="6362"/>
                    <a:pt x="3152" y="6362"/>
                  </a:cubicBezTo>
                  <a:cubicBezTo>
                    <a:pt x="1401" y="6362"/>
                    <a:pt x="0" y="4962"/>
                    <a:pt x="0" y="3210"/>
                  </a:cubicBezTo>
                  <a:cubicBezTo>
                    <a:pt x="0" y="1459"/>
                    <a:pt x="1401" y="0"/>
                    <a:pt x="3152" y="58"/>
                  </a:cubicBezTo>
                  <a:cubicBezTo>
                    <a:pt x="4903" y="58"/>
                    <a:pt x="6304" y="1459"/>
                    <a:pt x="6304" y="31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" name="Google Shape;1392;p6"/>
            <p:cNvSpPr/>
            <p:nvPr/>
          </p:nvSpPr>
          <p:spPr>
            <a:xfrm>
              <a:off x="4323650" y="4361975"/>
              <a:ext cx="156175" cy="156175"/>
            </a:xfrm>
            <a:custGeom>
              <a:avLst/>
              <a:gdLst/>
              <a:ahLst/>
              <a:cxnLst/>
              <a:rect l="l" t="t" r="r" b="b"/>
              <a:pathLst>
                <a:path w="6247" h="6247" extrusionOk="0">
                  <a:moveTo>
                    <a:pt x="3152" y="1"/>
                  </a:moveTo>
                  <a:cubicBezTo>
                    <a:pt x="4904" y="59"/>
                    <a:pt x="6246" y="1460"/>
                    <a:pt x="6246" y="3211"/>
                  </a:cubicBezTo>
                  <a:cubicBezTo>
                    <a:pt x="6188" y="4904"/>
                    <a:pt x="4845" y="6247"/>
                    <a:pt x="3094" y="6188"/>
                  </a:cubicBezTo>
                  <a:cubicBezTo>
                    <a:pt x="1343" y="6188"/>
                    <a:pt x="0" y="4787"/>
                    <a:pt x="59" y="3036"/>
                  </a:cubicBezTo>
                  <a:cubicBezTo>
                    <a:pt x="59" y="1343"/>
                    <a:pt x="1460" y="1"/>
                    <a:pt x="31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" name="Google Shape;1393;p6"/>
            <p:cNvSpPr/>
            <p:nvPr/>
          </p:nvSpPr>
          <p:spPr>
            <a:xfrm>
              <a:off x="2609025" y="1417200"/>
              <a:ext cx="156150" cy="154700"/>
            </a:xfrm>
            <a:custGeom>
              <a:avLst/>
              <a:gdLst/>
              <a:ahLst/>
              <a:cxnLst/>
              <a:rect l="l" t="t" r="r" b="b"/>
              <a:pathLst>
                <a:path w="6246" h="6188" extrusionOk="0">
                  <a:moveTo>
                    <a:pt x="6187" y="3094"/>
                  </a:moveTo>
                  <a:cubicBezTo>
                    <a:pt x="6246" y="4787"/>
                    <a:pt x="4845" y="6188"/>
                    <a:pt x="3152" y="6188"/>
                  </a:cubicBezTo>
                  <a:cubicBezTo>
                    <a:pt x="1459" y="6188"/>
                    <a:pt x="58" y="4845"/>
                    <a:pt x="58" y="3152"/>
                  </a:cubicBezTo>
                  <a:cubicBezTo>
                    <a:pt x="0" y="1401"/>
                    <a:pt x="1401" y="59"/>
                    <a:pt x="3094" y="0"/>
                  </a:cubicBezTo>
                  <a:cubicBezTo>
                    <a:pt x="4786" y="0"/>
                    <a:pt x="6187" y="1401"/>
                    <a:pt x="618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" name="Google Shape;1394;p6"/>
            <p:cNvSpPr/>
            <p:nvPr/>
          </p:nvSpPr>
          <p:spPr>
            <a:xfrm>
              <a:off x="5060575" y="387312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4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4"/>
                  </a:cubicBezTo>
                  <a:cubicBezTo>
                    <a:pt x="1" y="1343"/>
                    <a:pt x="1401" y="1"/>
                    <a:pt x="3094" y="1"/>
                  </a:cubicBezTo>
                  <a:cubicBezTo>
                    <a:pt x="4845" y="1"/>
                    <a:pt x="6188" y="1402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" name="Google Shape;1395;p6"/>
            <p:cNvSpPr/>
            <p:nvPr/>
          </p:nvSpPr>
          <p:spPr>
            <a:xfrm>
              <a:off x="2115775" y="215412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787"/>
                    <a:pt x="4846" y="6129"/>
                    <a:pt x="3153" y="6188"/>
                  </a:cubicBezTo>
                  <a:cubicBezTo>
                    <a:pt x="1402" y="6188"/>
                    <a:pt x="1" y="4787"/>
                    <a:pt x="1" y="3036"/>
                  </a:cubicBezTo>
                  <a:cubicBezTo>
                    <a:pt x="59" y="1343"/>
                    <a:pt x="1402" y="0"/>
                    <a:pt x="3153" y="0"/>
                  </a:cubicBezTo>
                  <a:cubicBezTo>
                    <a:pt x="4846" y="0"/>
                    <a:pt x="6188" y="1343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" name="Google Shape;1396;p6"/>
            <p:cNvSpPr/>
            <p:nvPr/>
          </p:nvSpPr>
          <p:spPr>
            <a:xfrm>
              <a:off x="4813950" y="411537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845"/>
                    <a:pt x="4787" y="6188"/>
                    <a:pt x="3095" y="6188"/>
                  </a:cubicBezTo>
                  <a:cubicBezTo>
                    <a:pt x="1402" y="6188"/>
                    <a:pt x="1" y="4728"/>
                    <a:pt x="59" y="3036"/>
                  </a:cubicBezTo>
                  <a:cubicBezTo>
                    <a:pt x="59" y="1401"/>
                    <a:pt x="1460" y="0"/>
                    <a:pt x="3095" y="0"/>
                  </a:cubicBezTo>
                  <a:cubicBezTo>
                    <a:pt x="4787" y="0"/>
                    <a:pt x="6188" y="1401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" name="Google Shape;1397;p6"/>
            <p:cNvSpPr/>
            <p:nvPr/>
          </p:nvSpPr>
          <p:spPr>
            <a:xfrm>
              <a:off x="3099325" y="436197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5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5"/>
                  </a:cubicBezTo>
                  <a:cubicBezTo>
                    <a:pt x="1" y="1460"/>
                    <a:pt x="1343" y="59"/>
                    <a:pt x="3036" y="59"/>
                  </a:cubicBezTo>
                  <a:cubicBezTo>
                    <a:pt x="4729" y="1"/>
                    <a:pt x="6129" y="1402"/>
                    <a:pt x="612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" name="Google Shape;1398;p6"/>
            <p:cNvSpPr/>
            <p:nvPr/>
          </p:nvSpPr>
          <p:spPr>
            <a:xfrm>
              <a:off x="2115775" y="3378450"/>
              <a:ext cx="156175" cy="156150"/>
            </a:xfrm>
            <a:custGeom>
              <a:avLst/>
              <a:gdLst/>
              <a:ahLst/>
              <a:cxnLst/>
              <a:rect l="l" t="t" r="r" b="b"/>
              <a:pathLst>
                <a:path w="6247" h="6246" extrusionOk="0">
                  <a:moveTo>
                    <a:pt x="3153" y="59"/>
                  </a:moveTo>
                  <a:cubicBezTo>
                    <a:pt x="4846" y="117"/>
                    <a:pt x="6247" y="1576"/>
                    <a:pt x="6188" y="3211"/>
                  </a:cubicBezTo>
                  <a:cubicBezTo>
                    <a:pt x="6130" y="4903"/>
                    <a:pt x="4671" y="6246"/>
                    <a:pt x="3036" y="6188"/>
                  </a:cubicBezTo>
                  <a:cubicBezTo>
                    <a:pt x="1343" y="6129"/>
                    <a:pt x="1" y="4728"/>
                    <a:pt x="59" y="3036"/>
                  </a:cubicBezTo>
                  <a:cubicBezTo>
                    <a:pt x="118" y="1343"/>
                    <a:pt x="1519" y="0"/>
                    <a:pt x="3153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" name="Google Shape;1399;p6"/>
            <p:cNvSpPr/>
            <p:nvPr/>
          </p:nvSpPr>
          <p:spPr>
            <a:xfrm>
              <a:off x="2362400" y="1663800"/>
              <a:ext cx="156175" cy="154725"/>
            </a:xfrm>
            <a:custGeom>
              <a:avLst/>
              <a:gdLst/>
              <a:ahLst/>
              <a:cxnLst/>
              <a:rect l="l" t="t" r="r" b="b"/>
              <a:pathLst>
                <a:path w="6247" h="6189" extrusionOk="0">
                  <a:moveTo>
                    <a:pt x="59" y="3095"/>
                  </a:moveTo>
                  <a:cubicBezTo>
                    <a:pt x="59" y="1402"/>
                    <a:pt x="1518" y="1"/>
                    <a:pt x="3152" y="59"/>
                  </a:cubicBezTo>
                  <a:cubicBezTo>
                    <a:pt x="4845" y="59"/>
                    <a:pt x="6246" y="1519"/>
                    <a:pt x="6188" y="3211"/>
                  </a:cubicBezTo>
                  <a:cubicBezTo>
                    <a:pt x="6129" y="4846"/>
                    <a:pt x="4729" y="6188"/>
                    <a:pt x="3094" y="6188"/>
                  </a:cubicBezTo>
                  <a:cubicBezTo>
                    <a:pt x="1401" y="6188"/>
                    <a:pt x="0" y="4729"/>
                    <a:pt x="5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" name="Google Shape;1400;p6"/>
            <p:cNvSpPr/>
            <p:nvPr/>
          </p:nvSpPr>
          <p:spPr>
            <a:xfrm>
              <a:off x="4571725" y="1174950"/>
              <a:ext cx="153250" cy="154725"/>
            </a:xfrm>
            <a:custGeom>
              <a:avLst/>
              <a:gdLst/>
              <a:ahLst/>
              <a:cxnLst/>
              <a:rect l="l" t="t" r="r" b="b"/>
              <a:pathLst>
                <a:path w="6130" h="6189" extrusionOk="0">
                  <a:moveTo>
                    <a:pt x="6129" y="3094"/>
                  </a:moveTo>
                  <a:cubicBezTo>
                    <a:pt x="6129" y="4729"/>
                    <a:pt x="4787" y="6130"/>
                    <a:pt x="3094" y="6130"/>
                  </a:cubicBezTo>
                  <a:cubicBezTo>
                    <a:pt x="1460" y="6188"/>
                    <a:pt x="0" y="4729"/>
                    <a:pt x="59" y="3036"/>
                  </a:cubicBezTo>
                  <a:cubicBezTo>
                    <a:pt x="59" y="1402"/>
                    <a:pt x="1460" y="1"/>
                    <a:pt x="3094" y="1"/>
                  </a:cubicBezTo>
                  <a:cubicBezTo>
                    <a:pt x="4728" y="1"/>
                    <a:pt x="6129" y="1402"/>
                    <a:pt x="6129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" name="Google Shape;1401;p6"/>
            <p:cNvSpPr/>
            <p:nvPr/>
          </p:nvSpPr>
          <p:spPr>
            <a:xfrm>
              <a:off x="5308650" y="1911875"/>
              <a:ext cx="153250" cy="153250"/>
            </a:xfrm>
            <a:custGeom>
              <a:avLst/>
              <a:gdLst/>
              <a:ahLst/>
              <a:cxnLst/>
              <a:rect l="l" t="t" r="r" b="b"/>
              <a:pathLst>
                <a:path w="6130" h="6130" extrusionOk="0">
                  <a:moveTo>
                    <a:pt x="6129" y="3036"/>
                  </a:moveTo>
                  <a:cubicBezTo>
                    <a:pt x="6129" y="4671"/>
                    <a:pt x="4728" y="6071"/>
                    <a:pt x="3094" y="6130"/>
                  </a:cubicBezTo>
                  <a:cubicBezTo>
                    <a:pt x="1460" y="6130"/>
                    <a:pt x="0" y="4729"/>
                    <a:pt x="0" y="3036"/>
                  </a:cubicBezTo>
                  <a:cubicBezTo>
                    <a:pt x="0" y="1402"/>
                    <a:pt x="1401" y="1"/>
                    <a:pt x="3036" y="1"/>
                  </a:cubicBezTo>
                  <a:cubicBezTo>
                    <a:pt x="4728" y="1"/>
                    <a:pt x="6071" y="1402"/>
                    <a:pt x="6129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" name="Google Shape;1402;p6"/>
            <p:cNvSpPr/>
            <p:nvPr/>
          </p:nvSpPr>
          <p:spPr>
            <a:xfrm>
              <a:off x="2855625" y="1173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3036"/>
                  </a:moveTo>
                  <a:cubicBezTo>
                    <a:pt x="5955" y="4670"/>
                    <a:pt x="4612" y="5954"/>
                    <a:pt x="2919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285"/>
                    <a:pt x="1343" y="0"/>
                    <a:pt x="2978" y="0"/>
                  </a:cubicBezTo>
                  <a:cubicBezTo>
                    <a:pt x="4670" y="59"/>
                    <a:pt x="5955" y="1343"/>
                    <a:pt x="5955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" name="Google Shape;1403;p6"/>
            <p:cNvSpPr/>
            <p:nvPr/>
          </p:nvSpPr>
          <p:spPr>
            <a:xfrm>
              <a:off x="5307200" y="3627975"/>
              <a:ext cx="148850" cy="150325"/>
            </a:xfrm>
            <a:custGeom>
              <a:avLst/>
              <a:gdLst/>
              <a:ahLst/>
              <a:cxnLst/>
              <a:rect l="l" t="t" r="r" b="b"/>
              <a:pathLst>
                <a:path w="5954" h="6013" extrusionOk="0">
                  <a:moveTo>
                    <a:pt x="2977" y="6013"/>
                  </a:moveTo>
                  <a:cubicBezTo>
                    <a:pt x="1284" y="6013"/>
                    <a:pt x="0" y="4670"/>
                    <a:pt x="0" y="3036"/>
                  </a:cubicBezTo>
                  <a:cubicBezTo>
                    <a:pt x="0" y="1343"/>
                    <a:pt x="1343" y="1"/>
                    <a:pt x="3035" y="59"/>
                  </a:cubicBezTo>
                  <a:cubicBezTo>
                    <a:pt x="4670" y="59"/>
                    <a:pt x="5954" y="1402"/>
                    <a:pt x="5954" y="3036"/>
                  </a:cubicBezTo>
                  <a:cubicBezTo>
                    <a:pt x="5954" y="4729"/>
                    <a:pt x="4611" y="6013"/>
                    <a:pt x="2977" y="60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" name="Google Shape;1404;p6"/>
            <p:cNvSpPr/>
            <p:nvPr/>
          </p:nvSpPr>
          <p:spPr>
            <a:xfrm>
              <a:off x="3839175" y="931250"/>
              <a:ext cx="147400" cy="148875"/>
            </a:xfrm>
            <a:custGeom>
              <a:avLst/>
              <a:gdLst/>
              <a:ahLst/>
              <a:cxnLst/>
              <a:rect l="l" t="t" r="r" b="b"/>
              <a:pathLst>
                <a:path w="5896" h="5955" extrusionOk="0">
                  <a:moveTo>
                    <a:pt x="2977" y="5955"/>
                  </a:moveTo>
                  <a:cubicBezTo>
                    <a:pt x="1285" y="5955"/>
                    <a:pt x="0" y="4612"/>
                    <a:pt x="0" y="2978"/>
                  </a:cubicBezTo>
                  <a:cubicBezTo>
                    <a:pt x="0" y="1285"/>
                    <a:pt x="1285" y="1"/>
                    <a:pt x="2977" y="1"/>
                  </a:cubicBezTo>
                  <a:cubicBezTo>
                    <a:pt x="4612" y="1"/>
                    <a:pt x="5896" y="1285"/>
                    <a:pt x="5896" y="2920"/>
                  </a:cubicBezTo>
                  <a:cubicBezTo>
                    <a:pt x="5896" y="4612"/>
                    <a:pt x="4612" y="5896"/>
                    <a:pt x="2977" y="595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" name="Google Shape;1405;p6"/>
            <p:cNvSpPr/>
            <p:nvPr/>
          </p:nvSpPr>
          <p:spPr>
            <a:xfrm>
              <a:off x="2365325" y="3871675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4" y="2977"/>
                  </a:moveTo>
                  <a:cubicBezTo>
                    <a:pt x="5954" y="4670"/>
                    <a:pt x="4670" y="5954"/>
                    <a:pt x="3035" y="5954"/>
                  </a:cubicBezTo>
                  <a:cubicBezTo>
                    <a:pt x="1343" y="5954"/>
                    <a:pt x="0" y="4612"/>
                    <a:pt x="0" y="2919"/>
                  </a:cubicBezTo>
                  <a:cubicBezTo>
                    <a:pt x="59" y="1285"/>
                    <a:pt x="1343" y="0"/>
                    <a:pt x="3035" y="0"/>
                  </a:cubicBezTo>
                  <a:cubicBezTo>
                    <a:pt x="4670" y="0"/>
                    <a:pt x="5954" y="1343"/>
                    <a:pt x="5954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" name="Google Shape;1406;p6"/>
            <p:cNvSpPr/>
            <p:nvPr/>
          </p:nvSpPr>
          <p:spPr>
            <a:xfrm>
              <a:off x="2607550" y="4118300"/>
              <a:ext cx="150325" cy="150325"/>
            </a:xfrm>
            <a:custGeom>
              <a:avLst/>
              <a:gdLst/>
              <a:ahLst/>
              <a:cxnLst/>
              <a:rect l="l" t="t" r="r" b="b"/>
              <a:pathLst>
                <a:path w="6013" h="6013" extrusionOk="0">
                  <a:moveTo>
                    <a:pt x="6013" y="2977"/>
                  </a:moveTo>
                  <a:cubicBezTo>
                    <a:pt x="6013" y="4611"/>
                    <a:pt x="4729" y="5954"/>
                    <a:pt x="3036" y="5954"/>
                  </a:cubicBezTo>
                  <a:cubicBezTo>
                    <a:pt x="1343" y="6012"/>
                    <a:pt x="1" y="4670"/>
                    <a:pt x="59" y="2977"/>
                  </a:cubicBezTo>
                  <a:cubicBezTo>
                    <a:pt x="59" y="1284"/>
                    <a:pt x="1343" y="0"/>
                    <a:pt x="3036" y="0"/>
                  </a:cubicBezTo>
                  <a:cubicBezTo>
                    <a:pt x="4670" y="0"/>
                    <a:pt x="6013" y="1343"/>
                    <a:pt x="6013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" name="Google Shape;1407;p6"/>
            <p:cNvSpPr/>
            <p:nvPr/>
          </p:nvSpPr>
          <p:spPr>
            <a:xfrm>
              <a:off x="5553800" y="2892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1" y="2919"/>
                  </a:moveTo>
                  <a:cubicBezTo>
                    <a:pt x="1" y="1285"/>
                    <a:pt x="1343" y="1"/>
                    <a:pt x="3036" y="59"/>
                  </a:cubicBezTo>
                  <a:cubicBezTo>
                    <a:pt x="4670" y="59"/>
                    <a:pt x="5955" y="1402"/>
                    <a:pt x="5955" y="3095"/>
                  </a:cubicBezTo>
                  <a:cubicBezTo>
                    <a:pt x="5896" y="4729"/>
                    <a:pt x="4612" y="5955"/>
                    <a:pt x="2919" y="5955"/>
                  </a:cubicBezTo>
                  <a:cubicBezTo>
                    <a:pt x="1285" y="5955"/>
                    <a:pt x="1" y="4612"/>
                    <a:pt x="1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" name="Google Shape;1408;p6"/>
            <p:cNvSpPr/>
            <p:nvPr/>
          </p:nvSpPr>
          <p:spPr>
            <a:xfrm>
              <a:off x="5553800" y="26459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2977"/>
                  </a:moveTo>
                  <a:cubicBezTo>
                    <a:pt x="5955" y="4670"/>
                    <a:pt x="4612" y="5954"/>
                    <a:pt x="2978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343"/>
                    <a:pt x="1285" y="59"/>
                    <a:pt x="2919" y="0"/>
                  </a:cubicBezTo>
                  <a:cubicBezTo>
                    <a:pt x="4612" y="0"/>
                    <a:pt x="5955" y="1284"/>
                    <a:pt x="5955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" name="Google Shape;1409;p6"/>
            <p:cNvSpPr/>
            <p:nvPr/>
          </p:nvSpPr>
          <p:spPr>
            <a:xfrm>
              <a:off x="3592550" y="931250"/>
              <a:ext cx="147425" cy="148875"/>
            </a:xfrm>
            <a:custGeom>
              <a:avLst/>
              <a:gdLst/>
              <a:ahLst/>
              <a:cxnLst/>
              <a:rect l="l" t="t" r="r" b="b"/>
              <a:pathLst>
                <a:path w="5897" h="5955" extrusionOk="0">
                  <a:moveTo>
                    <a:pt x="5896" y="2978"/>
                  </a:moveTo>
                  <a:cubicBezTo>
                    <a:pt x="5896" y="4612"/>
                    <a:pt x="4612" y="5955"/>
                    <a:pt x="2919" y="5896"/>
                  </a:cubicBezTo>
                  <a:cubicBezTo>
                    <a:pt x="1285" y="5896"/>
                    <a:pt x="1" y="4612"/>
                    <a:pt x="1" y="2978"/>
                  </a:cubicBezTo>
                  <a:cubicBezTo>
                    <a:pt x="1" y="1285"/>
                    <a:pt x="1285" y="1"/>
                    <a:pt x="2978" y="1"/>
                  </a:cubicBezTo>
                  <a:cubicBezTo>
                    <a:pt x="4612" y="1"/>
                    <a:pt x="5896" y="1285"/>
                    <a:pt x="5896" y="29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" name="Google Shape;1410;p6"/>
            <p:cNvSpPr/>
            <p:nvPr/>
          </p:nvSpPr>
          <p:spPr>
            <a:xfrm>
              <a:off x="4571725" y="4366375"/>
              <a:ext cx="147400" cy="147400"/>
            </a:xfrm>
            <a:custGeom>
              <a:avLst/>
              <a:gdLst/>
              <a:ahLst/>
              <a:cxnLst/>
              <a:rect l="l" t="t" r="r" b="b"/>
              <a:pathLst>
                <a:path w="5896" h="5896" extrusionOk="0">
                  <a:moveTo>
                    <a:pt x="5896" y="2977"/>
                  </a:moveTo>
                  <a:cubicBezTo>
                    <a:pt x="5896" y="4553"/>
                    <a:pt x="4553" y="5895"/>
                    <a:pt x="2919" y="5895"/>
                  </a:cubicBezTo>
                  <a:cubicBezTo>
                    <a:pt x="1285" y="5895"/>
                    <a:pt x="0" y="4553"/>
                    <a:pt x="0" y="2860"/>
                  </a:cubicBezTo>
                  <a:cubicBezTo>
                    <a:pt x="0" y="1226"/>
                    <a:pt x="1343" y="0"/>
                    <a:pt x="2977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" name="Google Shape;1411;p6"/>
            <p:cNvSpPr/>
            <p:nvPr/>
          </p:nvSpPr>
          <p:spPr>
            <a:xfrm>
              <a:off x="5555275" y="24051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553" y="5837"/>
                    <a:pt x="2919" y="5837"/>
                  </a:cubicBezTo>
                  <a:cubicBezTo>
                    <a:pt x="1284" y="5837"/>
                    <a:pt x="0" y="4553"/>
                    <a:pt x="0" y="2919"/>
                  </a:cubicBezTo>
                  <a:cubicBezTo>
                    <a:pt x="0" y="1284"/>
                    <a:pt x="1284" y="0"/>
                    <a:pt x="2919" y="0"/>
                  </a:cubicBezTo>
                  <a:cubicBezTo>
                    <a:pt x="4495" y="0"/>
                    <a:pt x="5837" y="1284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" name="Google Shape;1412;p6"/>
            <p:cNvSpPr/>
            <p:nvPr/>
          </p:nvSpPr>
          <p:spPr>
            <a:xfrm>
              <a:off x="2120150" y="1910425"/>
              <a:ext cx="147425" cy="147400"/>
            </a:xfrm>
            <a:custGeom>
              <a:avLst/>
              <a:gdLst/>
              <a:ahLst/>
              <a:cxnLst/>
              <a:rect l="l" t="t" r="r" b="b"/>
              <a:pathLst>
                <a:path w="5897" h="5896" extrusionOk="0">
                  <a:moveTo>
                    <a:pt x="5896" y="2919"/>
                  </a:moveTo>
                  <a:cubicBezTo>
                    <a:pt x="5896" y="4553"/>
                    <a:pt x="4612" y="5896"/>
                    <a:pt x="2978" y="5896"/>
                  </a:cubicBezTo>
                  <a:cubicBezTo>
                    <a:pt x="1344" y="5896"/>
                    <a:pt x="1" y="4612"/>
                    <a:pt x="1" y="2977"/>
                  </a:cubicBezTo>
                  <a:cubicBezTo>
                    <a:pt x="1" y="1343"/>
                    <a:pt x="1285" y="59"/>
                    <a:pt x="2920" y="1"/>
                  </a:cubicBezTo>
                  <a:cubicBezTo>
                    <a:pt x="4554" y="1"/>
                    <a:pt x="5838" y="1285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" name="Google Shape;1413;p6"/>
            <p:cNvSpPr/>
            <p:nvPr/>
          </p:nvSpPr>
          <p:spPr>
            <a:xfrm>
              <a:off x="4081400" y="93272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5896" y="2919"/>
                  </a:moveTo>
                  <a:cubicBezTo>
                    <a:pt x="5896" y="4553"/>
                    <a:pt x="4554" y="5837"/>
                    <a:pt x="2919" y="5837"/>
                  </a:cubicBezTo>
                  <a:cubicBezTo>
                    <a:pt x="1285" y="5779"/>
                    <a:pt x="1" y="4437"/>
                    <a:pt x="59" y="2861"/>
                  </a:cubicBezTo>
                  <a:cubicBezTo>
                    <a:pt x="59" y="1226"/>
                    <a:pt x="1402" y="0"/>
                    <a:pt x="2978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" name="Google Shape;1414;p6"/>
            <p:cNvSpPr/>
            <p:nvPr/>
          </p:nvSpPr>
          <p:spPr>
            <a:xfrm>
              <a:off x="5553800" y="314057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2978" y="1"/>
                  </a:moveTo>
                  <a:cubicBezTo>
                    <a:pt x="4554" y="1"/>
                    <a:pt x="5896" y="1402"/>
                    <a:pt x="5896" y="2978"/>
                  </a:cubicBezTo>
                  <a:cubicBezTo>
                    <a:pt x="5838" y="4554"/>
                    <a:pt x="4554" y="5838"/>
                    <a:pt x="2978" y="5838"/>
                  </a:cubicBezTo>
                  <a:cubicBezTo>
                    <a:pt x="1343" y="5838"/>
                    <a:pt x="1" y="4495"/>
                    <a:pt x="59" y="2861"/>
                  </a:cubicBezTo>
                  <a:cubicBezTo>
                    <a:pt x="59" y="1285"/>
                    <a:pt x="1402" y="1"/>
                    <a:pt x="29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" name="Google Shape;1415;p6"/>
            <p:cNvSpPr/>
            <p:nvPr/>
          </p:nvSpPr>
          <p:spPr>
            <a:xfrm>
              <a:off x="5064950" y="14215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8" y="2977"/>
                  </a:moveTo>
                  <a:cubicBezTo>
                    <a:pt x="5838" y="4553"/>
                    <a:pt x="4495" y="5838"/>
                    <a:pt x="2919" y="5838"/>
                  </a:cubicBezTo>
                  <a:cubicBezTo>
                    <a:pt x="1343" y="5838"/>
                    <a:pt x="1" y="4495"/>
                    <a:pt x="59" y="2919"/>
                  </a:cubicBezTo>
                  <a:cubicBezTo>
                    <a:pt x="59" y="1343"/>
                    <a:pt x="1402" y="0"/>
                    <a:pt x="2978" y="59"/>
                  </a:cubicBezTo>
                  <a:cubicBezTo>
                    <a:pt x="4554" y="59"/>
                    <a:pt x="5838" y="1401"/>
                    <a:pt x="5838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" name="Google Shape;1416;p6"/>
            <p:cNvSpPr/>
            <p:nvPr/>
          </p:nvSpPr>
          <p:spPr>
            <a:xfrm>
              <a:off x="3345950" y="9327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0" y="4437"/>
                    <a:pt x="0" y="2861"/>
                  </a:cubicBezTo>
                  <a:cubicBezTo>
                    <a:pt x="59" y="1284"/>
                    <a:pt x="1401" y="0"/>
                    <a:pt x="2977" y="0"/>
                  </a:cubicBezTo>
                  <a:cubicBezTo>
                    <a:pt x="4553" y="0"/>
                    <a:pt x="5837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" name="Google Shape;1417;p6"/>
            <p:cNvSpPr/>
            <p:nvPr/>
          </p:nvSpPr>
          <p:spPr>
            <a:xfrm>
              <a:off x="2857100" y="43663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58" y="4553"/>
                    <a:pt x="0" y="2977"/>
                  </a:cubicBezTo>
                  <a:cubicBezTo>
                    <a:pt x="0" y="1401"/>
                    <a:pt x="1284" y="58"/>
                    <a:pt x="2860" y="58"/>
                  </a:cubicBezTo>
                  <a:cubicBezTo>
                    <a:pt x="4436" y="0"/>
                    <a:pt x="5779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" name="Google Shape;1418;p6"/>
            <p:cNvSpPr/>
            <p:nvPr/>
          </p:nvSpPr>
          <p:spPr>
            <a:xfrm>
              <a:off x="2121625" y="3630900"/>
              <a:ext cx="144500" cy="145950"/>
            </a:xfrm>
            <a:custGeom>
              <a:avLst/>
              <a:gdLst/>
              <a:ahLst/>
              <a:cxnLst/>
              <a:rect l="l" t="t" r="r" b="b"/>
              <a:pathLst>
                <a:path w="5780" h="5838" extrusionOk="0">
                  <a:moveTo>
                    <a:pt x="2919" y="0"/>
                  </a:moveTo>
                  <a:cubicBezTo>
                    <a:pt x="4437" y="0"/>
                    <a:pt x="5779" y="1343"/>
                    <a:pt x="5779" y="2919"/>
                  </a:cubicBezTo>
                  <a:cubicBezTo>
                    <a:pt x="5779" y="4495"/>
                    <a:pt x="4437" y="5837"/>
                    <a:pt x="2861" y="5779"/>
                  </a:cubicBezTo>
                  <a:cubicBezTo>
                    <a:pt x="1285" y="5779"/>
                    <a:pt x="0" y="4437"/>
                    <a:pt x="0" y="2861"/>
                  </a:cubicBezTo>
                  <a:cubicBezTo>
                    <a:pt x="0" y="1343"/>
                    <a:pt x="1343" y="0"/>
                    <a:pt x="291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" name="Google Shape;1419;p6"/>
            <p:cNvSpPr/>
            <p:nvPr/>
          </p:nvSpPr>
          <p:spPr>
            <a:xfrm>
              <a:off x="3840625" y="4611525"/>
              <a:ext cx="144500" cy="143025"/>
            </a:xfrm>
            <a:custGeom>
              <a:avLst/>
              <a:gdLst/>
              <a:ahLst/>
              <a:cxnLst/>
              <a:rect l="l" t="t" r="r" b="b"/>
              <a:pathLst>
                <a:path w="5780" h="5721" extrusionOk="0">
                  <a:moveTo>
                    <a:pt x="5779" y="2802"/>
                  </a:moveTo>
                  <a:cubicBezTo>
                    <a:pt x="5779" y="4378"/>
                    <a:pt x="4437" y="5721"/>
                    <a:pt x="2861" y="5721"/>
                  </a:cubicBezTo>
                  <a:cubicBezTo>
                    <a:pt x="1343" y="5721"/>
                    <a:pt x="59" y="4436"/>
                    <a:pt x="1" y="2860"/>
                  </a:cubicBezTo>
                  <a:cubicBezTo>
                    <a:pt x="1" y="1284"/>
                    <a:pt x="1285" y="0"/>
                    <a:pt x="2861" y="0"/>
                  </a:cubicBezTo>
                  <a:cubicBezTo>
                    <a:pt x="4437" y="0"/>
                    <a:pt x="5721" y="1226"/>
                    <a:pt x="5779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" name="Google Shape;1420;p6"/>
            <p:cNvSpPr/>
            <p:nvPr/>
          </p:nvSpPr>
          <p:spPr>
            <a:xfrm>
              <a:off x="1879375" y="28954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1"/>
                  </a:moveTo>
                  <a:cubicBezTo>
                    <a:pt x="4437" y="1"/>
                    <a:pt x="5663" y="1285"/>
                    <a:pt x="5721" y="2861"/>
                  </a:cubicBezTo>
                  <a:cubicBezTo>
                    <a:pt x="5721" y="4437"/>
                    <a:pt x="4437" y="5721"/>
                    <a:pt x="2861" y="5721"/>
                  </a:cubicBezTo>
                  <a:cubicBezTo>
                    <a:pt x="1285" y="5721"/>
                    <a:pt x="1" y="4437"/>
                    <a:pt x="1" y="2861"/>
                  </a:cubicBezTo>
                  <a:cubicBezTo>
                    <a:pt x="1" y="1285"/>
                    <a:pt x="1285" y="59"/>
                    <a:pt x="28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" name="Google Shape;1421;p6"/>
            <p:cNvSpPr/>
            <p:nvPr/>
          </p:nvSpPr>
          <p:spPr>
            <a:xfrm>
              <a:off x="1879375" y="26488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5720"/>
                  </a:moveTo>
                  <a:cubicBezTo>
                    <a:pt x="1285" y="5720"/>
                    <a:pt x="1" y="4436"/>
                    <a:pt x="1" y="2860"/>
                  </a:cubicBezTo>
                  <a:cubicBezTo>
                    <a:pt x="1" y="1284"/>
                    <a:pt x="1285" y="0"/>
                    <a:pt x="2919" y="0"/>
                  </a:cubicBezTo>
                  <a:cubicBezTo>
                    <a:pt x="4495" y="58"/>
                    <a:pt x="5721" y="1343"/>
                    <a:pt x="5721" y="2919"/>
                  </a:cubicBezTo>
                  <a:cubicBezTo>
                    <a:pt x="5663" y="4495"/>
                    <a:pt x="4437" y="5720"/>
                    <a:pt x="2861" y="57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" name="Google Shape;1422;p6"/>
            <p:cNvSpPr/>
            <p:nvPr/>
          </p:nvSpPr>
          <p:spPr>
            <a:xfrm>
              <a:off x="3594025" y="4610050"/>
              <a:ext cx="143025" cy="144500"/>
            </a:xfrm>
            <a:custGeom>
              <a:avLst/>
              <a:gdLst/>
              <a:ahLst/>
              <a:cxnLst/>
              <a:rect l="l" t="t" r="r" b="b"/>
              <a:pathLst>
                <a:path w="5721" h="5780" extrusionOk="0">
                  <a:moveTo>
                    <a:pt x="2860" y="5780"/>
                  </a:moveTo>
                  <a:cubicBezTo>
                    <a:pt x="1284" y="5780"/>
                    <a:pt x="59" y="4495"/>
                    <a:pt x="0" y="2919"/>
                  </a:cubicBezTo>
                  <a:cubicBezTo>
                    <a:pt x="0" y="1343"/>
                    <a:pt x="1343" y="1"/>
                    <a:pt x="2919" y="59"/>
                  </a:cubicBezTo>
                  <a:cubicBezTo>
                    <a:pt x="4495" y="59"/>
                    <a:pt x="5720" y="1343"/>
                    <a:pt x="5720" y="2919"/>
                  </a:cubicBezTo>
                  <a:cubicBezTo>
                    <a:pt x="5720" y="4495"/>
                    <a:pt x="4436" y="5780"/>
                    <a:pt x="2860" y="57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" name="Google Shape;1423;p6"/>
            <p:cNvSpPr/>
            <p:nvPr/>
          </p:nvSpPr>
          <p:spPr>
            <a:xfrm>
              <a:off x="5556725" y="215995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2802" y="5663"/>
                  </a:moveTo>
                  <a:cubicBezTo>
                    <a:pt x="1226" y="5663"/>
                    <a:pt x="0" y="4379"/>
                    <a:pt x="59" y="2803"/>
                  </a:cubicBezTo>
                  <a:cubicBezTo>
                    <a:pt x="59" y="1227"/>
                    <a:pt x="1343" y="1"/>
                    <a:pt x="2919" y="1"/>
                  </a:cubicBezTo>
                  <a:cubicBezTo>
                    <a:pt x="4495" y="59"/>
                    <a:pt x="5662" y="1285"/>
                    <a:pt x="5662" y="2861"/>
                  </a:cubicBezTo>
                  <a:cubicBezTo>
                    <a:pt x="5662" y="4437"/>
                    <a:pt x="4437" y="5663"/>
                    <a:pt x="2802" y="56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" name="Google Shape;1424;p6"/>
            <p:cNvSpPr/>
            <p:nvPr/>
          </p:nvSpPr>
          <p:spPr>
            <a:xfrm>
              <a:off x="4821250" y="11808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60"/>
                  </a:moveTo>
                  <a:cubicBezTo>
                    <a:pt x="5663" y="4436"/>
                    <a:pt x="4379" y="5662"/>
                    <a:pt x="2803" y="5662"/>
                  </a:cubicBezTo>
                  <a:cubicBezTo>
                    <a:pt x="1227" y="5662"/>
                    <a:pt x="1" y="4436"/>
                    <a:pt x="1" y="2802"/>
                  </a:cubicBezTo>
                  <a:cubicBezTo>
                    <a:pt x="1" y="1284"/>
                    <a:pt x="1227" y="59"/>
                    <a:pt x="2744" y="59"/>
                  </a:cubicBezTo>
                  <a:cubicBezTo>
                    <a:pt x="4379" y="0"/>
                    <a:pt x="5604" y="1226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" name="Google Shape;1425;p6"/>
            <p:cNvSpPr/>
            <p:nvPr/>
          </p:nvSpPr>
          <p:spPr>
            <a:xfrm>
              <a:off x="5314475" y="16711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03"/>
                  </a:moveTo>
                  <a:cubicBezTo>
                    <a:pt x="5663" y="4379"/>
                    <a:pt x="4437" y="5663"/>
                    <a:pt x="2803" y="5663"/>
                  </a:cubicBezTo>
                  <a:cubicBezTo>
                    <a:pt x="1227" y="5663"/>
                    <a:pt x="1" y="4379"/>
                    <a:pt x="1" y="2803"/>
                  </a:cubicBezTo>
                  <a:cubicBezTo>
                    <a:pt x="1" y="1227"/>
                    <a:pt x="1227" y="1"/>
                    <a:pt x="2803" y="1"/>
                  </a:cubicBezTo>
                  <a:cubicBezTo>
                    <a:pt x="4379" y="1"/>
                    <a:pt x="5663" y="1227"/>
                    <a:pt x="566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" name="Google Shape;1426;p6"/>
            <p:cNvSpPr/>
            <p:nvPr/>
          </p:nvSpPr>
          <p:spPr>
            <a:xfrm>
              <a:off x="1880850" y="2408025"/>
              <a:ext cx="140100" cy="140125"/>
            </a:xfrm>
            <a:custGeom>
              <a:avLst/>
              <a:gdLst/>
              <a:ahLst/>
              <a:cxnLst/>
              <a:rect l="l" t="t" r="r" b="b"/>
              <a:pathLst>
                <a:path w="5604" h="5605" extrusionOk="0">
                  <a:moveTo>
                    <a:pt x="5604" y="2803"/>
                  </a:moveTo>
                  <a:cubicBezTo>
                    <a:pt x="5604" y="4379"/>
                    <a:pt x="4378" y="5604"/>
                    <a:pt x="2744" y="5604"/>
                  </a:cubicBezTo>
                  <a:cubicBezTo>
                    <a:pt x="1226" y="5546"/>
                    <a:pt x="0" y="4379"/>
                    <a:pt x="0" y="2803"/>
                  </a:cubicBezTo>
                  <a:cubicBezTo>
                    <a:pt x="0" y="1227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" name="Google Shape;1427;p6"/>
            <p:cNvSpPr/>
            <p:nvPr/>
          </p:nvSpPr>
          <p:spPr>
            <a:xfrm>
              <a:off x="5067875" y="4122675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2802" y="5604"/>
                  </a:moveTo>
                  <a:cubicBezTo>
                    <a:pt x="1226" y="5604"/>
                    <a:pt x="0" y="4378"/>
                    <a:pt x="0" y="2802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78" y="0"/>
                    <a:pt x="5604" y="1284"/>
                    <a:pt x="5604" y="2860"/>
                  </a:cubicBezTo>
                  <a:cubicBezTo>
                    <a:pt x="5604" y="4378"/>
                    <a:pt x="4378" y="5604"/>
                    <a:pt x="2802" y="56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" name="Google Shape;1428;p6"/>
            <p:cNvSpPr/>
            <p:nvPr/>
          </p:nvSpPr>
          <p:spPr>
            <a:xfrm>
              <a:off x="4330950" y="934175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2" y="2861"/>
                  </a:moveTo>
                  <a:cubicBezTo>
                    <a:pt x="5662" y="4437"/>
                    <a:pt x="4436" y="5663"/>
                    <a:pt x="2860" y="5663"/>
                  </a:cubicBezTo>
                  <a:cubicBezTo>
                    <a:pt x="1226" y="5663"/>
                    <a:pt x="0" y="4379"/>
                    <a:pt x="59" y="2803"/>
                  </a:cubicBezTo>
                  <a:cubicBezTo>
                    <a:pt x="59" y="1226"/>
                    <a:pt x="1284" y="59"/>
                    <a:pt x="2860" y="59"/>
                  </a:cubicBezTo>
                  <a:cubicBezTo>
                    <a:pt x="4436" y="1"/>
                    <a:pt x="5662" y="1285"/>
                    <a:pt x="5662" y="28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" name="Google Shape;1429;p6"/>
            <p:cNvSpPr/>
            <p:nvPr/>
          </p:nvSpPr>
          <p:spPr>
            <a:xfrm>
              <a:off x="4085800" y="4617350"/>
              <a:ext cx="140100" cy="138650"/>
            </a:xfrm>
            <a:custGeom>
              <a:avLst/>
              <a:gdLst/>
              <a:ahLst/>
              <a:cxnLst/>
              <a:rect l="l" t="t" r="r" b="b"/>
              <a:pathLst>
                <a:path w="5604" h="5546" extrusionOk="0">
                  <a:moveTo>
                    <a:pt x="2802" y="5546"/>
                  </a:moveTo>
                  <a:cubicBezTo>
                    <a:pt x="1226" y="5546"/>
                    <a:pt x="0" y="4320"/>
                    <a:pt x="0" y="2744"/>
                  </a:cubicBezTo>
                  <a:cubicBezTo>
                    <a:pt x="0" y="1168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ubicBezTo>
                    <a:pt x="5604" y="4379"/>
                    <a:pt x="4378" y="5546"/>
                    <a:pt x="2802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" name="Google Shape;1430;p6"/>
            <p:cNvSpPr/>
            <p:nvPr/>
          </p:nvSpPr>
          <p:spPr>
            <a:xfrm>
              <a:off x="5558175" y="3387200"/>
              <a:ext cx="140125" cy="140125"/>
            </a:xfrm>
            <a:custGeom>
              <a:avLst/>
              <a:gdLst/>
              <a:ahLst/>
              <a:cxnLst/>
              <a:rect l="l" t="t" r="r" b="b"/>
              <a:pathLst>
                <a:path w="5605" h="5605" extrusionOk="0">
                  <a:moveTo>
                    <a:pt x="2744" y="5546"/>
                  </a:moveTo>
                  <a:cubicBezTo>
                    <a:pt x="1227" y="5546"/>
                    <a:pt x="1" y="4320"/>
                    <a:pt x="1" y="2744"/>
                  </a:cubicBezTo>
                  <a:cubicBezTo>
                    <a:pt x="1" y="1226"/>
                    <a:pt x="1285" y="0"/>
                    <a:pt x="2803" y="0"/>
                  </a:cubicBezTo>
                  <a:cubicBezTo>
                    <a:pt x="4379" y="0"/>
                    <a:pt x="5604" y="1285"/>
                    <a:pt x="5546" y="2802"/>
                  </a:cubicBezTo>
                  <a:cubicBezTo>
                    <a:pt x="5546" y="4378"/>
                    <a:pt x="4320" y="5604"/>
                    <a:pt x="2744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" name="Google Shape;1431;p6"/>
            <p:cNvSpPr/>
            <p:nvPr/>
          </p:nvSpPr>
          <p:spPr>
            <a:xfrm>
              <a:off x="2369700" y="1424500"/>
              <a:ext cx="141575" cy="140100"/>
            </a:xfrm>
            <a:custGeom>
              <a:avLst/>
              <a:gdLst/>
              <a:ahLst/>
              <a:cxnLst/>
              <a:rect l="l" t="t" r="r" b="b"/>
              <a:pathLst>
                <a:path w="5663" h="5604" extrusionOk="0">
                  <a:moveTo>
                    <a:pt x="5604" y="2860"/>
                  </a:moveTo>
                  <a:cubicBezTo>
                    <a:pt x="5546" y="4436"/>
                    <a:pt x="4320" y="5604"/>
                    <a:pt x="2744" y="5604"/>
                  </a:cubicBezTo>
                  <a:cubicBezTo>
                    <a:pt x="1226" y="5545"/>
                    <a:pt x="0" y="4320"/>
                    <a:pt x="59" y="2744"/>
                  </a:cubicBezTo>
                  <a:cubicBezTo>
                    <a:pt x="59" y="1226"/>
                    <a:pt x="1343" y="0"/>
                    <a:pt x="2860" y="59"/>
                  </a:cubicBezTo>
                  <a:cubicBezTo>
                    <a:pt x="4437" y="59"/>
                    <a:pt x="5662" y="1343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" name="Google Shape;1432;p6"/>
            <p:cNvSpPr/>
            <p:nvPr/>
          </p:nvSpPr>
          <p:spPr>
            <a:xfrm>
              <a:off x="3350325" y="4612975"/>
              <a:ext cx="138650" cy="138650"/>
            </a:xfrm>
            <a:custGeom>
              <a:avLst/>
              <a:gdLst/>
              <a:ahLst/>
              <a:cxnLst/>
              <a:rect l="l" t="t" r="r" b="b"/>
              <a:pathLst>
                <a:path w="5546" h="5546" extrusionOk="0">
                  <a:moveTo>
                    <a:pt x="2802" y="1"/>
                  </a:moveTo>
                  <a:cubicBezTo>
                    <a:pt x="4320" y="1"/>
                    <a:pt x="5546" y="1226"/>
                    <a:pt x="5546" y="2802"/>
                  </a:cubicBezTo>
                  <a:cubicBezTo>
                    <a:pt x="5546" y="4320"/>
                    <a:pt x="4320" y="5546"/>
                    <a:pt x="2744" y="5546"/>
                  </a:cubicBezTo>
                  <a:cubicBezTo>
                    <a:pt x="1226" y="5546"/>
                    <a:pt x="0" y="4320"/>
                    <a:pt x="0" y="2802"/>
                  </a:cubicBezTo>
                  <a:cubicBezTo>
                    <a:pt x="0" y="1226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" name="Google Shape;1433;p6"/>
            <p:cNvSpPr/>
            <p:nvPr/>
          </p:nvSpPr>
          <p:spPr>
            <a:xfrm>
              <a:off x="5311575" y="388042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5545" y="2802"/>
                  </a:moveTo>
                  <a:cubicBezTo>
                    <a:pt x="5545" y="4320"/>
                    <a:pt x="4320" y="5604"/>
                    <a:pt x="2744" y="5546"/>
                  </a:cubicBezTo>
                  <a:cubicBezTo>
                    <a:pt x="1284" y="5546"/>
                    <a:pt x="0" y="4320"/>
                    <a:pt x="0" y="2802"/>
                  </a:cubicBezTo>
                  <a:cubicBezTo>
                    <a:pt x="0" y="1285"/>
                    <a:pt x="1284" y="1"/>
                    <a:pt x="2802" y="1"/>
                  </a:cubicBezTo>
                  <a:cubicBezTo>
                    <a:pt x="4320" y="59"/>
                    <a:pt x="5545" y="1285"/>
                    <a:pt x="5545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" name="Google Shape;1434;p6"/>
            <p:cNvSpPr/>
            <p:nvPr/>
          </p:nvSpPr>
          <p:spPr>
            <a:xfrm>
              <a:off x="3106625" y="935650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5604" y="2802"/>
                  </a:moveTo>
                  <a:cubicBezTo>
                    <a:pt x="5604" y="4320"/>
                    <a:pt x="4320" y="5604"/>
                    <a:pt x="2744" y="5545"/>
                  </a:cubicBezTo>
                  <a:cubicBezTo>
                    <a:pt x="1226" y="5545"/>
                    <a:pt x="0" y="4320"/>
                    <a:pt x="0" y="2744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20" y="0"/>
                    <a:pt x="5604" y="1284"/>
                    <a:pt x="5546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" name="Google Shape;1435;p6"/>
            <p:cNvSpPr/>
            <p:nvPr/>
          </p:nvSpPr>
          <p:spPr>
            <a:xfrm>
              <a:off x="1876475" y="3144950"/>
              <a:ext cx="140100" cy="138675"/>
            </a:xfrm>
            <a:custGeom>
              <a:avLst/>
              <a:gdLst/>
              <a:ahLst/>
              <a:cxnLst/>
              <a:rect l="l" t="t" r="r" b="b"/>
              <a:pathLst>
                <a:path w="5604" h="5547" extrusionOk="0">
                  <a:moveTo>
                    <a:pt x="2802" y="1"/>
                  </a:moveTo>
                  <a:cubicBezTo>
                    <a:pt x="4320" y="1"/>
                    <a:pt x="5604" y="1227"/>
                    <a:pt x="5604" y="2744"/>
                  </a:cubicBezTo>
                  <a:cubicBezTo>
                    <a:pt x="5604" y="4320"/>
                    <a:pt x="4378" y="5546"/>
                    <a:pt x="2802" y="5546"/>
                  </a:cubicBezTo>
                  <a:cubicBezTo>
                    <a:pt x="1284" y="5546"/>
                    <a:pt x="58" y="4320"/>
                    <a:pt x="58" y="2803"/>
                  </a:cubicBezTo>
                  <a:cubicBezTo>
                    <a:pt x="0" y="1285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" name="Google Shape;1436;p6"/>
            <p:cNvSpPr/>
            <p:nvPr/>
          </p:nvSpPr>
          <p:spPr>
            <a:xfrm>
              <a:off x="2617775" y="117787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2802" y="59"/>
                  </a:moveTo>
                  <a:cubicBezTo>
                    <a:pt x="4320" y="59"/>
                    <a:pt x="5546" y="1343"/>
                    <a:pt x="5546" y="2802"/>
                  </a:cubicBezTo>
                  <a:cubicBezTo>
                    <a:pt x="5546" y="4378"/>
                    <a:pt x="4203" y="5604"/>
                    <a:pt x="2685" y="5604"/>
                  </a:cubicBezTo>
                  <a:cubicBezTo>
                    <a:pt x="1226" y="5546"/>
                    <a:pt x="0" y="4262"/>
                    <a:pt x="0" y="2744"/>
                  </a:cubicBezTo>
                  <a:cubicBezTo>
                    <a:pt x="59" y="1285"/>
                    <a:pt x="1284" y="1"/>
                    <a:pt x="2802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" name="Google Shape;1437;p6"/>
            <p:cNvSpPr/>
            <p:nvPr/>
          </p:nvSpPr>
          <p:spPr>
            <a:xfrm>
              <a:off x="4822725" y="4370750"/>
              <a:ext cx="137175" cy="137175"/>
            </a:xfrm>
            <a:custGeom>
              <a:avLst/>
              <a:gdLst/>
              <a:ahLst/>
              <a:cxnLst/>
              <a:rect l="l" t="t" r="r" b="b"/>
              <a:pathLst>
                <a:path w="5487" h="5487" extrusionOk="0">
                  <a:moveTo>
                    <a:pt x="0" y="2744"/>
                  </a:moveTo>
                  <a:cubicBezTo>
                    <a:pt x="0" y="1284"/>
                    <a:pt x="1284" y="0"/>
                    <a:pt x="2802" y="0"/>
                  </a:cubicBezTo>
                  <a:cubicBezTo>
                    <a:pt x="4261" y="0"/>
                    <a:pt x="5487" y="1284"/>
                    <a:pt x="5487" y="2802"/>
                  </a:cubicBezTo>
                  <a:cubicBezTo>
                    <a:pt x="5487" y="4261"/>
                    <a:pt x="4203" y="5487"/>
                    <a:pt x="2744" y="5487"/>
                  </a:cubicBezTo>
                  <a:cubicBezTo>
                    <a:pt x="1284" y="5487"/>
                    <a:pt x="0" y="4203"/>
                    <a:pt x="0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" name="Google Shape;1438;p6"/>
            <p:cNvSpPr/>
            <p:nvPr/>
          </p:nvSpPr>
          <p:spPr>
            <a:xfrm>
              <a:off x="2124550" y="1672575"/>
              <a:ext cx="138650" cy="137175"/>
            </a:xfrm>
            <a:custGeom>
              <a:avLst/>
              <a:gdLst/>
              <a:ahLst/>
              <a:cxnLst/>
              <a:rect l="l" t="t" r="r" b="b"/>
              <a:pathLst>
                <a:path w="5546" h="5487" extrusionOk="0">
                  <a:moveTo>
                    <a:pt x="5487" y="2744"/>
                  </a:moveTo>
                  <a:cubicBezTo>
                    <a:pt x="5545" y="4203"/>
                    <a:pt x="4261" y="5487"/>
                    <a:pt x="2802" y="5487"/>
                  </a:cubicBezTo>
                  <a:cubicBezTo>
                    <a:pt x="1284" y="5487"/>
                    <a:pt x="0" y="4261"/>
                    <a:pt x="0" y="2744"/>
                  </a:cubicBezTo>
                  <a:cubicBezTo>
                    <a:pt x="0" y="1284"/>
                    <a:pt x="1226" y="59"/>
                    <a:pt x="2685" y="0"/>
                  </a:cubicBezTo>
                  <a:cubicBezTo>
                    <a:pt x="4203" y="0"/>
                    <a:pt x="5487" y="1226"/>
                    <a:pt x="5487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" name="Google Shape;1439;p6"/>
            <p:cNvSpPr/>
            <p:nvPr/>
          </p:nvSpPr>
          <p:spPr>
            <a:xfrm>
              <a:off x="2372625" y="4124125"/>
              <a:ext cx="135725" cy="137200"/>
            </a:xfrm>
            <a:custGeom>
              <a:avLst/>
              <a:gdLst/>
              <a:ahLst/>
              <a:cxnLst/>
              <a:rect l="l" t="t" r="r" b="b"/>
              <a:pathLst>
                <a:path w="5429" h="5488" extrusionOk="0">
                  <a:moveTo>
                    <a:pt x="5429" y="2744"/>
                  </a:moveTo>
                  <a:cubicBezTo>
                    <a:pt x="5429" y="4262"/>
                    <a:pt x="4144" y="5487"/>
                    <a:pt x="2685" y="5487"/>
                  </a:cubicBezTo>
                  <a:cubicBezTo>
                    <a:pt x="1167" y="5429"/>
                    <a:pt x="0" y="4203"/>
                    <a:pt x="0" y="2744"/>
                  </a:cubicBezTo>
                  <a:cubicBezTo>
                    <a:pt x="0" y="1226"/>
                    <a:pt x="1284" y="1"/>
                    <a:pt x="2743" y="59"/>
                  </a:cubicBezTo>
                  <a:cubicBezTo>
                    <a:pt x="4203" y="59"/>
                    <a:pt x="5429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" name="Google Shape;1440;p6"/>
            <p:cNvSpPr/>
            <p:nvPr/>
          </p:nvSpPr>
          <p:spPr>
            <a:xfrm>
              <a:off x="1882300" y="2162875"/>
              <a:ext cx="137200" cy="135750"/>
            </a:xfrm>
            <a:custGeom>
              <a:avLst/>
              <a:gdLst/>
              <a:ahLst/>
              <a:cxnLst/>
              <a:rect l="l" t="t" r="r" b="b"/>
              <a:pathLst>
                <a:path w="5488" h="5430" extrusionOk="0">
                  <a:moveTo>
                    <a:pt x="5429" y="2744"/>
                  </a:moveTo>
                  <a:cubicBezTo>
                    <a:pt x="5429" y="4262"/>
                    <a:pt x="4203" y="5429"/>
                    <a:pt x="2744" y="5429"/>
                  </a:cubicBezTo>
                  <a:cubicBezTo>
                    <a:pt x="1226" y="5429"/>
                    <a:pt x="1" y="4145"/>
                    <a:pt x="59" y="2627"/>
                  </a:cubicBezTo>
                  <a:cubicBezTo>
                    <a:pt x="117" y="1168"/>
                    <a:pt x="1343" y="1"/>
                    <a:pt x="2802" y="1"/>
                  </a:cubicBezTo>
                  <a:cubicBezTo>
                    <a:pt x="4262" y="59"/>
                    <a:pt x="5487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" name="Google Shape;1441;p6"/>
            <p:cNvSpPr/>
            <p:nvPr/>
          </p:nvSpPr>
          <p:spPr>
            <a:xfrm>
              <a:off x="4335325" y="4618825"/>
              <a:ext cx="135725" cy="135725"/>
            </a:xfrm>
            <a:custGeom>
              <a:avLst/>
              <a:gdLst/>
              <a:ahLst/>
              <a:cxnLst/>
              <a:rect l="l" t="t" r="r" b="b"/>
              <a:pathLst>
                <a:path w="5429" h="5429" extrusionOk="0">
                  <a:moveTo>
                    <a:pt x="5370" y="2685"/>
                  </a:moveTo>
                  <a:cubicBezTo>
                    <a:pt x="5429" y="4144"/>
                    <a:pt x="4203" y="5370"/>
                    <a:pt x="2744" y="5429"/>
                  </a:cubicBezTo>
                  <a:cubicBezTo>
                    <a:pt x="1226" y="5429"/>
                    <a:pt x="0" y="4203"/>
                    <a:pt x="0" y="2685"/>
                  </a:cubicBezTo>
                  <a:cubicBezTo>
                    <a:pt x="0" y="1226"/>
                    <a:pt x="1168" y="0"/>
                    <a:pt x="2685" y="0"/>
                  </a:cubicBezTo>
                  <a:cubicBezTo>
                    <a:pt x="4145" y="0"/>
                    <a:pt x="5370" y="1168"/>
                    <a:pt x="5370" y="26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" name="Google Shape;1442;p6"/>
            <p:cNvSpPr/>
            <p:nvPr/>
          </p:nvSpPr>
          <p:spPr>
            <a:xfrm>
              <a:off x="3109550" y="4615900"/>
              <a:ext cx="134275" cy="134275"/>
            </a:xfrm>
            <a:custGeom>
              <a:avLst/>
              <a:gdLst/>
              <a:ahLst/>
              <a:cxnLst/>
              <a:rect l="l" t="t" r="r" b="b"/>
              <a:pathLst>
                <a:path w="5371" h="5371" extrusionOk="0">
                  <a:moveTo>
                    <a:pt x="2744" y="0"/>
                  </a:moveTo>
                  <a:cubicBezTo>
                    <a:pt x="4203" y="0"/>
                    <a:pt x="5370" y="1226"/>
                    <a:pt x="5312" y="2744"/>
                  </a:cubicBezTo>
                  <a:cubicBezTo>
                    <a:pt x="5312" y="4203"/>
                    <a:pt x="4144" y="5371"/>
                    <a:pt x="2627" y="5312"/>
                  </a:cubicBezTo>
                  <a:cubicBezTo>
                    <a:pt x="1109" y="5312"/>
                    <a:pt x="0" y="4145"/>
                    <a:pt x="0" y="2569"/>
                  </a:cubicBezTo>
                  <a:cubicBezTo>
                    <a:pt x="59" y="1109"/>
                    <a:pt x="1226" y="0"/>
                    <a:pt x="2744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" name="Google Shape;1443;p6"/>
            <p:cNvSpPr/>
            <p:nvPr/>
          </p:nvSpPr>
          <p:spPr>
            <a:xfrm>
              <a:off x="5561100" y="1922100"/>
              <a:ext cx="134275" cy="132825"/>
            </a:xfrm>
            <a:custGeom>
              <a:avLst/>
              <a:gdLst/>
              <a:ahLst/>
              <a:cxnLst/>
              <a:rect l="l" t="t" r="r" b="b"/>
              <a:pathLst>
                <a:path w="5371" h="5313" extrusionOk="0">
                  <a:moveTo>
                    <a:pt x="2686" y="1"/>
                  </a:moveTo>
                  <a:cubicBezTo>
                    <a:pt x="4203" y="1"/>
                    <a:pt x="5371" y="1226"/>
                    <a:pt x="5312" y="2744"/>
                  </a:cubicBezTo>
                  <a:cubicBezTo>
                    <a:pt x="5312" y="4203"/>
                    <a:pt x="4145" y="5312"/>
                    <a:pt x="2627" y="5312"/>
                  </a:cubicBezTo>
                  <a:cubicBezTo>
                    <a:pt x="1110" y="5312"/>
                    <a:pt x="1" y="4086"/>
                    <a:pt x="1" y="2569"/>
                  </a:cubicBezTo>
                  <a:cubicBezTo>
                    <a:pt x="59" y="1110"/>
                    <a:pt x="1226" y="1"/>
                    <a:pt x="268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" name="Google Shape;1444;p6"/>
            <p:cNvSpPr/>
            <p:nvPr/>
          </p:nvSpPr>
          <p:spPr>
            <a:xfrm>
              <a:off x="4583400" y="940025"/>
              <a:ext cx="131350" cy="131350"/>
            </a:xfrm>
            <a:custGeom>
              <a:avLst/>
              <a:gdLst/>
              <a:ahLst/>
              <a:cxnLst/>
              <a:rect l="l" t="t" r="r" b="b"/>
              <a:pathLst>
                <a:path w="5254" h="5254" extrusionOk="0">
                  <a:moveTo>
                    <a:pt x="2627" y="0"/>
                  </a:moveTo>
                  <a:cubicBezTo>
                    <a:pt x="4086" y="0"/>
                    <a:pt x="5254" y="1109"/>
                    <a:pt x="5254" y="2569"/>
                  </a:cubicBezTo>
                  <a:cubicBezTo>
                    <a:pt x="5254" y="4086"/>
                    <a:pt x="4086" y="5254"/>
                    <a:pt x="2569" y="5254"/>
                  </a:cubicBezTo>
                  <a:cubicBezTo>
                    <a:pt x="1109" y="5254"/>
                    <a:pt x="0" y="4086"/>
                    <a:pt x="0" y="2627"/>
                  </a:cubicBezTo>
                  <a:cubicBezTo>
                    <a:pt x="0" y="1109"/>
                    <a:pt x="1109" y="0"/>
                    <a:pt x="26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" name="Google Shape;1445;p6"/>
            <p:cNvSpPr/>
            <p:nvPr/>
          </p:nvSpPr>
          <p:spPr>
            <a:xfrm>
              <a:off x="2127450" y="3880425"/>
              <a:ext cx="132825" cy="132825"/>
            </a:xfrm>
            <a:custGeom>
              <a:avLst/>
              <a:gdLst/>
              <a:ahLst/>
              <a:cxnLst/>
              <a:rect l="l" t="t" r="r" b="b"/>
              <a:pathLst>
                <a:path w="5313" h="5313" extrusionOk="0">
                  <a:moveTo>
                    <a:pt x="2686" y="1"/>
                  </a:moveTo>
                  <a:cubicBezTo>
                    <a:pt x="4145" y="1"/>
                    <a:pt x="5313" y="1168"/>
                    <a:pt x="5313" y="2627"/>
                  </a:cubicBezTo>
                  <a:cubicBezTo>
                    <a:pt x="5313" y="4145"/>
                    <a:pt x="4145" y="5312"/>
                    <a:pt x="2628" y="5312"/>
                  </a:cubicBezTo>
                  <a:cubicBezTo>
                    <a:pt x="1110" y="5254"/>
                    <a:pt x="1" y="4087"/>
                    <a:pt x="1" y="2627"/>
                  </a:cubicBezTo>
                  <a:cubicBezTo>
                    <a:pt x="1" y="1110"/>
                    <a:pt x="1168" y="1"/>
                    <a:pt x="262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" name="Google Shape;1446;p6"/>
            <p:cNvSpPr/>
            <p:nvPr/>
          </p:nvSpPr>
          <p:spPr>
            <a:xfrm>
              <a:off x="1880850" y="3390125"/>
              <a:ext cx="132800" cy="132800"/>
            </a:xfrm>
            <a:custGeom>
              <a:avLst/>
              <a:gdLst/>
              <a:ahLst/>
              <a:cxnLst/>
              <a:rect l="l" t="t" r="r" b="b"/>
              <a:pathLst>
                <a:path w="5312" h="5312" extrusionOk="0">
                  <a:moveTo>
                    <a:pt x="2627" y="0"/>
                  </a:moveTo>
                  <a:cubicBezTo>
                    <a:pt x="4086" y="0"/>
                    <a:pt x="5254" y="1168"/>
                    <a:pt x="5312" y="2627"/>
                  </a:cubicBezTo>
                  <a:cubicBezTo>
                    <a:pt x="5312" y="4145"/>
                    <a:pt x="4145" y="5312"/>
                    <a:pt x="2627" y="5312"/>
                  </a:cubicBezTo>
                  <a:cubicBezTo>
                    <a:pt x="1168" y="5312"/>
                    <a:pt x="0" y="4145"/>
                    <a:pt x="0" y="2685"/>
                  </a:cubicBezTo>
                  <a:cubicBezTo>
                    <a:pt x="0" y="1168"/>
                    <a:pt x="1168" y="59"/>
                    <a:pt x="2627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" name="Google Shape;1447;p6"/>
            <p:cNvSpPr/>
            <p:nvPr/>
          </p:nvSpPr>
          <p:spPr>
            <a:xfrm>
              <a:off x="2616300" y="4372200"/>
              <a:ext cx="132825" cy="134275"/>
            </a:xfrm>
            <a:custGeom>
              <a:avLst/>
              <a:gdLst/>
              <a:ahLst/>
              <a:cxnLst/>
              <a:rect l="l" t="t" r="r" b="b"/>
              <a:pathLst>
                <a:path w="5313" h="5371" extrusionOk="0">
                  <a:moveTo>
                    <a:pt x="5313" y="2744"/>
                  </a:moveTo>
                  <a:cubicBezTo>
                    <a:pt x="5313" y="4262"/>
                    <a:pt x="4087" y="5371"/>
                    <a:pt x="2628" y="5371"/>
                  </a:cubicBezTo>
                  <a:cubicBezTo>
                    <a:pt x="1110" y="5312"/>
                    <a:pt x="1" y="4145"/>
                    <a:pt x="1" y="2569"/>
                  </a:cubicBezTo>
                  <a:cubicBezTo>
                    <a:pt x="59" y="1110"/>
                    <a:pt x="1285" y="1"/>
                    <a:pt x="2744" y="59"/>
                  </a:cubicBezTo>
                  <a:cubicBezTo>
                    <a:pt x="4204" y="117"/>
                    <a:pt x="5313" y="1285"/>
                    <a:pt x="5313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" name="Google Shape;1448;p6"/>
            <p:cNvSpPr/>
            <p:nvPr/>
          </p:nvSpPr>
          <p:spPr>
            <a:xfrm>
              <a:off x="2864375" y="940025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8" y="0"/>
                    <a:pt x="5196" y="1168"/>
                    <a:pt x="5196" y="2627"/>
                  </a:cubicBezTo>
                  <a:cubicBezTo>
                    <a:pt x="5254" y="4028"/>
                    <a:pt x="4028" y="5254"/>
                    <a:pt x="2569" y="5254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" name="Google Shape;1449;p6"/>
            <p:cNvSpPr/>
            <p:nvPr/>
          </p:nvSpPr>
          <p:spPr>
            <a:xfrm>
              <a:off x="5562550" y="3638200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9" y="0"/>
                    <a:pt x="5196" y="1168"/>
                    <a:pt x="5254" y="2569"/>
                  </a:cubicBezTo>
                  <a:cubicBezTo>
                    <a:pt x="5254" y="4028"/>
                    <a:pt x="4029" y="5254"/>
                    <a:pt x="2628" y="5195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168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" name="Google Shape;1450;p6"/>
            <p:cNvSpPr/>
            <p:nvPr/>
          </p:nvSpPr>
          <p:spPr>
            <a:xfrm>
              <a:off x="5073700" y="1188100"/>
              <a:ext cx="129900" cy="128425"/>
            </a:xfrm>
            <a:custGeom>
              <a:avLst/>
              <a:gdLst/>
              <a:ahLst/>
              <a:cxnLst/>
              <a:rect l="l" t="t" r="r" b="b"/>
              <a:pathLst>
                <a:path w="5196" h="5137" extrusionOk="0">
                  <a:moveTo>
                    <a:pt x="2569" y="0"/>
                  </a:moveTo>
                  <a:cubicBezTo>
                    <a:pt x="4028" y="0"/>
                    <a:pt x="5196" y="1226"/>
                    <a:pt x="5196" y="2627"/>
                  </a:cubicBezTo>
                  <a:cubicBezTo>
                    <a:pt x="5137" y="3969"/>
                    <a:pt x="3970" y="5137"/>
                    <a:pt x="2569" y="5137"/>
                  </a:cubicBezTo>
                  <a:cubicBezTo>
                    <a:pt x="1168" y="5137"/>
                    <a:pt x="1" y="3911"/>
                    <a:pt x="1" y="2510"/>
                  </a:cubicBezTo>
                  <a:cubicBezTo>
                    <a:pt x="59" y="1109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" name="Google Shape;1451;p6"/>
            <p:cNvSpPr/>
            <p:nvPr/>
          </p:nvSpPr>
          <p:spPr>
            <a:xfrm>
              <a:off x="5320325" y="1430325"/>
              <a:ext cx="129900" cy="128450"/>
            </a:xfrm>
            <a:custGeom>
              <a:avLst/>
              <a:gdLst/>
              <a:ahLst/>
              <a:cxnLst/>
              <a:rect l="l" t="t" r="r" b="b"/>
              <a:pathLst>
                <a:path w="5196" h="5138" extrusionOk="0">
                  <a:moveTo>
                    <a:pt x="5137" y="2627"/>
                  </a:moveTo>
                  <a:cubicBezTo>
                    <a:pt x="5137" y="4028"/>
                    <a:pt x="3970" y="5137"/>
                    <a:pt x="2569" y="5137"/>
                  </a:cubicBezTo>
                  <a:cubicBezTo>
                    <a:pt x="1168" y="5137"/>
                    <a:pt x="0" y="3912"/>
                    <a:pt x="0" y="2511"/>
                  </a:cubicBezTo>
                  <a:cubicBezTo>
                    <a:pt x="59" y="1110"/>
                    <a:pt x="1285" y="1"/>
                    <a:pt x="2627" y="1"/>
                  </a:cubicBezTo>
                  <a:cubicBezTo>
                    <a:pt x="4028" y="59"/>
                    <a:pt x="5195" y="1226"/>
                    <a:pt x="5137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" name="Google Shape;1452;p6"/>
            <p:cNvSpPr/>
            <p:nvPr/>
          </p:nvSpPr>
          <p:spPr>
            <a:xfrm>
              <a:off x="1886675" y="1920650"/>
              <a:ext cx="128450" cy="126975"/>
            </a:xfrm>
            <a:custGeom>
              <a:avLst/>
              <a:gdLst/>
              <a:ahLst/>
              <a:cxnLst/>
              <a:rect l="l" t="t" r="r" b="b"/>
              <a:pathLst>
                <a:path w="5138" h="5079" extrusionOk="0">
                  <a:moveTo>
                    <a:pt x="2569" y="0"/>
                  </a:moveTo>
                  <a:cubicBezTo>
                    <a:pt x="3970" y="0"/>
                    <a:pt x="5079" y="1109"/>
                    <a:pt x="5079" y="2510"/>
                  </a:cubicBezTo>
                  <a:cubicBezTo>
                    <a:pt x="5137" y="3969"/>
                    <a:pt x="3970" y="5078"/>
                    <a:pt x="2569" y="5078"/>
                  </a:cubicBezTo>
                  <a:cubicBezTo>
                    <a:pt x="1168" y="5078"/>
                    <a:pt x="59" y="3969"/>
                    <a:pt x="1" y="2568"/>
                  </a:cubicBezTo>
                  <a:cubicBezTo>
                    <a:pt x="1" y="1168"/>
                    <a:pt x="1110" y="59"/>
                    <a:pt x="256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" name="Google Shape;1453;p6"/>
            <p:cNvSpPr/>
            <p:nvPr/>
          </p:nvSpPr>
          <p:spPr>
            <a:xfrm>
              <a:off x="5812100" y="2904175"/>
              <a:ext cx="125525" cy="127000"/>
            </a:xfrm>
            <a:custGeom>
              <a:avLst/>
              <a:gdLst/>
              <a:ahLst/>
              <a:cxnLst/>
              <a:rect l="l" t="t" r="r" b="b"/>
              <a:pathLst>
                <a:path w="5021" h="5080" extrusionOk="0">
                  <a:moveTo>
                    <a:pt x="2510" y="5021"/>
                  </a:moveTo>
                  <a:cubicBezTo>
                    <a:pt x="1109" y="5079"/>
                    <a:pt x="0" y="3970"/>
                    <a:pt x="0" y="2511"/>
                  </a:cubicBezTo>
                  <a:cubicBezTo>
                    <a:pt x="0" y="1110"/>
                    <a:pt x="1051" y="1"/>
                    <a:pt x="2510" y="1"/>
                  </a:cubicBezTo>
                  <a:cubicBezTo>
                    <a:pt x="3911" y="1"/>
                    <a:pt x="5020" y="1052"/>
                    <a:pt x="5020" y="2452"/>
                  </a:cubicBezTo>
                  <a:cubicBezTo>
                    <a:pt x="5020" y="3912"/>
                    <a:pt x="3969" y="5021"/>
                    <a:pt x="2510" y="50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" name="Google Shape;1454;p6"/>
            <p:cNvSpPr/>
            <p:nvPr/>
          </p:nvSpPr>
          <p:spPr>
            <a:xfrm>
              <a:off x="5810625" y="2660475"/>
              <a:ext cx="127000" cy="127000"/>
            </a:xfrm>
            <a:custGeom>
              <a:avLst/>
              <a:gdLst/>
              <a:ahLst/>
              <a:cxnLst/>
              <a:rect l="l" t="t" r="r" b="b"/>
              <a:pathLst>
                <a:path w="5080" h="5080" extrusionOk="0">
                  <a:moveTo>
                    <a:pt x="2569" y="5079"/>
                  </a:moveTo>
                  <a:cubicBezTo>
                    <a:pt x="1168" y="5079"/>
                    <a:pt x="59" y="3970"/>
                    <a:pt x="1" y="2569"/>
                  </a:cubicBezTo>
                  <a:cubicBezTo>
                    <a:pt x="1" y="1168"/>
                    <a:pt x="1110" y="59"/>
                    <a:pt x="2569" y="1"/>
                  </a:cubicBezTo>
                  <a:cubicBezTo>
                    <a:pt x="3970" y="1"/>
                    <a:pt x="5079" y="1110"/>
                    <a:pt x="5079" y="2569"/>
                  </a:cubicBezTo>
                  <a:cubicBezTo>
                    <a:pt x="5079" y="3970"/>
                    <a:pt x="3970" y="5079"/>
                    <a:pt x="2569" y="50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" name="Google Shape;1455;p6"/>
            <p:cNvSpPr/>
            <p:nvPr/>
          </p:nvSpPr>
          <p:spPr>
            <a:xfrm>
              <a:off x="4581925" y="4623200"/>
              <a:ext cx="127000" cy="126975"/>
            </a:xfrm>
            <a:custGeom>
              <a:avLst/>
              <a:gdLst/>
              <a:ahLst/>
              <a:cxnLst/>
              <a:rect l="l" t="t" r="r" b="b"/>
              <a:pathLst>
                <a:path w="5080" h="5079" extrusionOk="0">
                  <a:moveTo>
                    <a:pt x="5079" y="2510"/>
                  </a:moveTo>
                  <a:cubicBezTo>
                    <a:pt x="5079" y="3911"/>
                    <a:pt x="3970" y="5020"/>
                    <a:pt x="2569" y="5079"/>
                  </a:cubicBezTo>
                  <a:cubicBezTo>
                    <a:pt x="1168" y="5079"/>
                    <a:pt x="1" y="3969"/>
                    <a:pt x="1" y="2569"/>
                  </a:cubicBezTo>
                  <a:cubicBezTo>
                    <a:pt x="1" y="1109"/>
                    <a:pt x="1110" y="0"/>
                    <a:pt x="2511" y="0"/>
                  </a:cubicBezTo>
                  <a:cubicBezTo>
                    <a:pt x="3912" y="0"/>
                    <a:pt x="5021" y="1109"/>
                    <a:pt x="5079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" name="Google Shape;1456;p6"/>
            <p:cNvSpPr/>
            <p:nvPr/>
          </p:nvSpPr>
          <p:spPr>
            <a:xfrm>
              <a:off x="3849400" y="694850"/>
              <a:ext cx="126975" cy="127000"/>
            </a:xfrm>
            <a:custGeom>
              <a:avLst/>
              <a:gdLst/>
              <a:ahLst/>
              <a:cxnLst/>
              <a:rect l="l" t="t" r="r" b="b"/>
              <a:pathLst>
                <a:path w="5079" h="5080" extrusionOk="0">
                  <a:moveTo>
                    <a:pt x="2510" y="59"/>
                  </a:moveTo>
                  <a:cubicBezTo>
                    <a:pt x="3911" y="1"/>
                    <a:pt x="5078" y="1110"/>
                    <a:pt x="5078" y="2569"/>
                  </a:cubicBezTo>
                  <a:cubicBezTo>
                    <a:pt x="5078" y="3970"/>
                    <a:pt x="3969" y="5079"/>
                    <a:pt x="2510" y="5079"/>
                  </a:cubicBezTo>
                  <a:cubicBezTo>
                    <a:pt x="1109" y="5079"/>
                    <a:pt x="58" y="3970"/>
                    <a:pt x="0" y="2628"/>
                  </a:cubicBezTo>
                  <a:cubicBezTo>
                    <a:pt x="0" y="1168"/>
                    <a:pt x="1109" y="59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" name="Google Shape;1457;p6"/>
            <p:cNvSpPr/>
            <p:nvPr/>
          </p:nvSpPr>
          <p:spPr>
            <a:xfrm>
              <a:off x="36027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5020" y="2452"/>
                  </a:moveTo>
                  <a:cubicBezTo>
                    <a:pt x="5020" y="3911"/>
                    <a:pt x="3970" y="5020"/>
                    <a:pt x="2510" y="5020"/>
                  </a:cubicBezTo>
                  <a:cubicBezTo>
                    <a:pt x="1109" y="5020"/>
                    <a:pt x="59" y="3911"/>
                    <a:pt x="0" y="2510"/>
                  </a:cubicBezTo>
                  <a:cubicBezTo>
                    <a:pt x="0" y="1109"/>
                    <a:pt x="1109" y="0"/>
                    <a:pt x="2510" y="0"/>
                  </a:cubicBezTo>
                  <a:cubicBezTo>
                    <a:pt x="3911" y="0"/>
                    <a:pt x="5020" y="1051"/>
                    <a:pt x="5020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" name="Google Shape;1458;p6"/>
            <p:cNvSpPr/>
            <p:nvPr/>
          </p:nvSpPr>
          <p:spPr>
            <a:xfrm>
              <a:off x="2867300" y="4620275"/>
              <a:ext cx="124075" cy="124075"/>
            </a:xfrm>
            <a:custGeom>
              <a:avLst/>
              <a:gdLst/>
              <a:ahLst/>
              <a:cxnLst/>
              <a:rect l="l" t="t" r="r" b="b"/>
              <a:pathLst>
                <a:path w="4963" h="4963" extrusionOk="0">
                  <a:moveTo>
                    <a:pt x="2511" y="4962"/>
                  </a:moveTo>
                  <a:cubicBezTo>
                    <a:pt x="1110" y="4962"/>
                    <a:pt x="1" y="3853"/>
                    <a:pt x="1" y="2452"/>
                  </a:cubicBezTo>
                  <a:cubicBezTo>
                    <a:pt x="1" y="1110"/>
                    <a:pt x="1110" y="1"/>
                    <a:pt x="2511" y="1"/>
                  </a:cubicBezTo>
                  <a:cubicBezTo>
                    <a:pt x="3911" y="1"/>
                    <a:pt x="4962" y="1110"/>
                    <a:pt x="4962" y="2510"/>
                  </a:cubicBezTo>
                  <a:cubicBezTo>
                    <a:pt x="4962" y="3911"/>
                    <a:pt x="3911" y="4962"/>
                    <a:pt x="2511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" name="Google Shape;1459;p6"/>
            <p:cNvSpPr/>
            <p:nvPr/>
          </p:nvSpPr>
          <p:spPr>
            <a:xfrm>
              <a:off x="5812100" y="2415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0" y="1"/>
                  </a:moveTo>
                  <a:cubicBezTo>
                    <a:pt x="3853" y="1"/>
                    <a:pt x="4962" y="1110"/>
                    <a:pt x="4962" y="2511"/>
                  </a:cubicBezTo>
                  <a:cubicBezTo>
                    <a:pt x="5020" y="3853"/>
                    <a:pt x="3911" y="4962"/>
                    <a:pt x="2510" y="4962"/>
                  </a:cubicBezTo>
                  <a:cubicBezTo>
                    <a:pt x="1109" y="5021"/>
                    <a:pt x="0" y="3912"/>
                    <a:pt x="0" y="2511"/>
                  </a:cubicBezTo>
                  <a:cubicBezTo>
                    <a:pt x="0" y="1110"/>
                    <a:pt x="1109" y="1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" name="Google Shape;1460;p6"/>
            <p:cNvSpPr/>
            <p:nvPr/>
          </p:nvSpPr>
          <p:spPr>
            <a:xfrm>
              <a:off x="5812100" y="3152250"/>
              <a:ext cx="125525" cy="124075"/>
            </a:xfrm>
            <a:custGeom>
              <a:avLst/>
              <a:gdLst/>
              <a:ahLst/>
              <a:cxnLst/>
              <a:rect l="l" t="t" r="r" b="b"/>
              <a:pathLst>
                <a:path w="5021" h="4963" extrusionOk="0">
                  <a:moveTo>
                    <a:pt x="2452" y="4962"/>
                  </a:moveTo>
                  <a:cubicBezTo>
                    <a:pt x="1109" y="4904"/>
                    <a:pt x="0" y="3795"/>
                    <a:pt x="59" y="2394"/>
                  </a:cubicBezTo>
                  <a:cubicBezTo>
                    <a:pt x="59" y="1052"/>
                    <a:pt x="1168" y="1"/>
                    <a:pt x="2510" y="1"/>
                  </a:cubicBezTo>
                  <a:cubicBezTo>
                    <a:pt x="3911" y="1"/>
                    <a:pt x="5020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" name="Google Shape;1461;p6"/>
            <p:cNvSpPr/>
            <p:nvPr/>
          </p:nvSpPr>
          <p:spPr>
            <a:xfrm>
              <a:off x="2378450" y="1186625"/>
              <a:ext cx="124075" cy="122600"/>
            </a:xfrm>
            <a:custGeom>
              <a:avLst/>
              <a:gdLst/>
              <a:ahLst/>
              <a:cxnLst/>
              <a:rect l="l" t="t" r="r" b="b"/>
              <a:pathLst>
                <a:path w="4963" h="4904" extrusionOk="0">
                  <a:moveTo>
                    <a:pt x="2452" y="4904"/>
                  </a:moveTo>
                  <a:cubicBezTo>
                    <a:pt x="1110" y="4904"/>
                    <a:pt x="1" y="3853"/>
                    <a:pt x="1" y="2452"/>
                  </a:cubicBezTo>
                  <a:cubicBezTo>
                    <a:pt x="1" y="1110"/>
                    <a:pt x="1110" y="1"/>
                    <a:pt x="2510" y="1"/>
                  </a:cubicBezTo>
                  <a:cubicBezTo>
                    <a:pt x="3853" y="1"/>
                    <a:pt x="4962" y="1110"/>
                    <a:pt x="4962" y="2511"/>
                  </a:cubicBezTo>
                  <a:cubicBezTo>
                    <a:pt x="4904" y="3853"/>
                    <a:pt x="3795" y="4904"/>
                    <a:pt x="2452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" name="Google Shape;1462;p6"/>
            <p:cNvSpPr/>
            <p:nvPr/>
          </p:nvSpPr>
          <p:spPr>
            <a:xfrm>
              <a:off x="40930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1" y="0"/>
                  </a:moveTo>
                  <a:cubicBezTo>
                    <a:pt x="3912" y="59"/>
                    <a:pt x="5021" y="1168"/>
                    <a:pt x="4962" y="2569"/>
                  </a:cubicBezTo>
                  <a:cubicBezTo>
                    <a:pt x="4962" y="3911"/>
                    <a:pt x="3853" y="5020"/>
                    <a:pt x="2452" y="4962"/>
                  </a:cubicBezTo>
                  <a:cubicBezTo>
                    <a:pt x="1052" y="4962"/>
                    <a:pt x="1" y="3853"/>
                    <a:pt x="1" y="2510"/>
                  </a:cubicBezTo>
                  <a:cubicBezTo>
                    <a:pt x="1" y="1109"/>
                    <a:pt x="1110" y="0"/>
                    <a:pt x="25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" name="Google Shape;1463;p6"/>
            <p:cNvSpPr/>
            <p:nvPr/>
          </p:nvSpPr>
          <p:spPr>
            <a:xfrm>
              <a:off x="1885225" y="3641100"/>
              <a:ext cx="124050" cy="124075"/>
            </a:xfrm>
            <a:custGeom>
              <a:avLst/>
              <a:gdLst/>
              <a:ahLst/>
              <a:cxnLst/>
              <a:rect l="l" t="t" r="r" b="b"/>
              <a:pathLst>
                <a:path w="4962" h="4963" extrusionOk="0">
                  <a:moveTo>
                    <a:pt x="2452" y="1"/>
                  </a:moveTo>
                  <a:cubicBezTo>
                    <a:pt x="3853" y="1"/>
                    <a:pt x="4962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ubicBezTo>
                    <a:pt x="1051" y="4962"/>
                    <a:pt x="0" y="3853"/>
                    <a:pt x="0" y="2453"/>
                  </a:cubicBezTo>
                  <a:cubicBezTo>
                    <a:pt x="0" y="1110"/>
                    <a:pt x="1109" y="1"/>
                    <a:pt x="24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" name="Google Shape;1464;p6"/>
            <p:cNvSpPr/>
            <p:nvPr/>
          </p:nvSpPr>
          <p:spPr>
            <a:xfrm>
              <a:off x="5318875" y="4129975"/>
              <a:ext cx="124050" cy="125500"/>
            </a:xfrm>
            <a:custGeom>
              <a:avLst/>
              <a:gdLst/>
              <a:ahLst/>
              <a:cxnLst/>
              <a:rect l="l" t="t" r="r" b="b"/>
              <a:pathLst>
                <a:path w="4962" h="5020" extrusionOk="0">
                  <a:moveTo>
                    <a:pt x="58" y="2510"/>
                  </a:moveTo>
                  <a:cubicBezTo>
                    <a:pt x="58" y="1109"/>
                    <a:pt x="1167" y="0"/>
                    <a:pt x="2568" y="58"/>
                  </a:cubicBezTo>
                  <a:cubicBezTo>
                    <a:pt x="3911" y="117"/>
                    <a:pt x="4962" y="1226"/>
                    <a:pt x="4962" y="2568"/>
                  </a:cubicBezTo>
                  <a:cubicBezTo>
                    <a:pt x="4962" y="3911"/>
                    <a:pt x="3794" y="5020"/>
                    <a:pt x="2452" y="5020"/>
                  </a:cubicBezTo>
                  <a:cubicBezTo>
                    <a:pt x="1109" y="4962"/>
                    <a:pt x="0" y="3853"/>
                    <a:pt x="58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" name="Google Shape;1465;p6"/>
            <p:cNvSpPr/>
            <p:nvPr/>
          </p:nvSpPr>
          <p:spPr>
            <a:xfrm>
              <a:off x="3357625" y="696325"/>
              <a:ext cx="124050" cy="124050"/>
            </a:xfrm>
            <a:custGeom>
              <a:avLst/>
              <a:gdLst/>
              <a:ahLst/>
              <a:cxnLst/>
              <a:rect l="l" t="t" r="r" b="b"/>
              <a:pathLst>
                <a:path w="4962" h="4962" extrusionOk="0">
                  <a:moveTo>
                    <a:pt x="2510" y="4962"/>
                  </a:moveTo>
                  <a:cubicBezTo>
                    <a:pt x="1168" y="4962"/>
                    <a:pt x="59" y="3853"/>
                    <a:pt x="0" y="2510"/>
                  </a:cubicBezTo>
                  <a:cubicBezTo>
                    <a:pt x="0" y="1168"/>
                    <a:pt x="1109" y="59"/>
                    <a:pt x="2452" y="59"/>
                  </a:cubicBezTo>
                  <a:cubicBezTo>
                    <a:pt x="3794" y="0"/>
                    <a:pt x="4903" y="1109"/>
                    <a:pt x="4903" y="2452"/>
                  </a:cubicBezTo>
                  <a:cubicBezTo>
                    <a:pt x="4962" y="3794"/>
                    <a:pt x="3853" y="4903"/>
                    <a:pt x="2510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" name="Google Shape;1466;p6"/>
            <p:cNvSpPr/>
            <p:nvPr/>
          </p:nvSpPr>
          <p:spPr>
            <a:xfrm>
              <a:off x="5076625" y="43780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1" y="2393"/>
                  </a:moveTo>
                  <a:cubicBezTo>
                    <a:pt x="59" y="1051"/>
                    <a:pt x="1226" y="0"/>
                    <a:pt x="2511" y="0"/>
                  </a:cubicBezTo>
                  <a:cubicBezTo>
                    <a:pt x="3853" y="58"/>
                    <a:pt x="4962" y="1226"/>
                    <a:pt x="4904" y="2510"/>
                  </a:cubicBezTo>
                  <a:cubicBezTo>
                    <a:pt x="4904" y="3852"/>
                    <a:pt x="3736" y="4962"/>
                    <a:pt x="2394" y="4903"/>
                  </a:cubicBezTo>
                  <a:cubicBezTo>
                    <a:pt x="1051" y="4903"/>
                    <a:pt x="1" y="3736"/>
                    <a:pt x="1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" name="Google Shape;1467;p6"/>
            <p:cNvSpPr/>
            <p:nvPr/>
          </p:nvSpPr>
          <p:spPr>
            <a:xfrm>
              <a:off x="4830000" y="944400"/>
              <a:ext cx="122625" cy="122600"/>
            </a:xfrm>
            <a:custGeom>
              <a:avLst/>
              <a:gdLst/>
              <a:ahLst/>
              <a:cxnLst/>
              <a:rect l="l" t="t" r="r" b="b"/>
              <a:pathLst>
                <a:path w="4905" h="4904" extrusionOk="0">
                  <a:moveTo>
                    <a:pt x="4904" y="2452"/>
                  </a:moveTo>
                  <a:cubicBezTo>
                    <a:pt x="4904" y="3794"/>
                    <a:pt x="3795" y="4903"/>
                    <a:pt x="2453" y="4903"/>
                  </a:cubicBezTo>
                  <a:cubicBezTo>
                    <a:pt x="1110" y="4903"/>
                    <a:pt x="1" y="3736"/>
                    <a:pt x="1" y="2452"/>
                  </a:cubicBezTo>
                  <a:cubicBezTo>
                    <a:pt x="1" y="1109"/>
                    <a:pt x="1168" y="0"/>
                    <a:pt x="2453" y="0"/>
                  </a:cubicBezTo>
                  <a:cubicBezTo>
                    <a:pt x="3795" y="0"/>
                    <a:pt x="4904" y="1109"/>
                    <a:pt x="4904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" name="Google Shape;1468;p6"/>
            <p:cNvSpPr/>
            <p:nvPr/>
          </p:nvSpPr>
          <p:spPr>
            <a:xfrm>
              <a:off x="2131825" y="14332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3" y="4904"/>
                  </a:moveTo>
                  <a:cubicBezTo>
                    <a:pt x="1110" y="4904"/>
                    <a:pt x="1" y="3795"/>
                    <a:pt x="1" y="2452"/>
                  </a:cubicBezTo>
                  <a:cubicBezTo>
                    <a:pt x="59" y="1109"/>
                    <a:pt x="1168" y="0"/>
                    <a:pt x="2511" y="0"/>
                  </a:cubicBezTo>
                  <a:cubicBezTo>
                    <a:pt x="3853" y="59"/>
                    <a:pt x="4962" y="1168"/>
                    <a:pt x="4904" y="2510"/>
                  </a:cubicBezTo>
                  <a:cubicBezTo>
                    <a:pt x="4904" y="3853"/>
                    <a:pt x="3795" y="4962"/>
                    <a:pt x="2453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" name="Google Shape;1469;p6"/>
            <p:cNvSpPr/>
            <p:nvPr/>
          </p:nvSpPr>
          <p:spPr>
            <a:xfrm>
              <a:off x="5565475" y="1679875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2" y="0"/>
                  </a:moveTo>
                  <a:cubicBezTo>
                    <a:pt x="3795" y="0"/>
                    <a:pt x="4962" y="1109"/>
                    <a:pt x="4962" y="2452"/>
                  </a:cubicBezTo>
                  <a:cubicBezTo>
                    <a:pt x="4962" y="3794"/>
                    <a:pt x="3853" y="4903"/>
                    <a:pt x="2511" y="4903"/>
                  </a:cubicBezTo>
                  <a:cubicBezTo>
                    <a:pt x="1168" y="4962"/>
                    <a:pt x="59" y="3852"/>
                    <a:pt x="59" y="2510"/>
                  </a:cubicBezTo>
                  <a:cubicBezTo>
                    <a:pt x="1" y="1167"/>
                    <a:pt x="1110" y="58"/>
                    <a:pt x="245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" name="Google Shape;1470;p6"/>
            <p:cNvSpPr/>
            <p:nvPr/>
          </p:nvSpPr>
          <p:spPr>
            <a:xfrm>
              <a:off x="3847925" y="4868350"/>
              <a:ext cx="121150" cy="121150"/>
            </a:xfrm>
            <a:custGeom>
              <a:avLst/>
              <a:gdLst/>
              <a:ahLst/>
              <a:cxnLst/>
              <a:rect l="l" t="t" r="r" b="b"/>
              <a:pathLst>
                <a:path w="4846" h="4846" extrusionOk="0">
                  <a:moveTo>
                    <a:pt x="4845" y="2394"/>
                  </a:moveTo>
                  <a:cubicBezTo>
                    <a:pt x="4845" y="3736"/>
                    <a:pt x="3795" y="4845"/>
                    <a:pt x="2452" y="4845"/>
                  </a:cubicBezTo>
                  <a:cubicBezTo>
                    <a:pt x="1168" y="4845"/>
                    <a:pt x="59" y="3795"/>
                    <a:pt x="59" y="2452"/>
                  </a:cubicBezTo>
                  <a:cubicBezTo>
                    <a:pt x="1" y="1110"/>
                    <a:pt x="1110" y="59"/>
                    <a:pt x="2394" y="59"/>
                  </a:cubicBezTo>
                  <a:cubicBezTo>
                    <a:pt x="3736" y="1"/>
                    <a:pt x="4845" y="1110"/>
                    <a:pt x="4845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" name="Google Shape;1471;p6"/>
            <p:cNvSpPr/>
            <p:nvPr/>
          </p:nvSpPr>
          <p:spPr>
            <a:xfrm>
              <a:off x="1644450" y="2660475"/>
              <a:ext cx="119675" cy="119700"/>
            </a:xfrm>
            <a:custGeom>
              <a:avLst/>
              <a:gdLst/>
              <a:ahLst/>
              <a:cxnLst/>
              <a:rect l="l" t="t" r="r" b="b"/>
              <a:pathLst>
                <a:path w="4787" h="4788" extrusionOk="0">
                  <a:moveTo>
                    <a:pt x="2393" y="1"/>
                  </a:moveTo>
                  <a:cubicBezTo>
                    <a:pt x="3678" y="1"/>
                    <a:pt x="4787" y="1052"/>
                    <a:pt x="4787" y="2394"/>
                  </a:cubicBezTo>
                  <a:cubicBezTo>
                    <a:pt x="4787" y="3678"/>
                    <a:pt x="3736" y="4787"/>
                    <a:pt x="2393" y="4787"/>
                  </a:cubicBezTo>
                  <a:cubicBezTo>
                    <a:pt x="1109" y="4787"/>
                    <a:pt x="0" y="3737"/>
                    <a:pt x="0" y="2394"/>
                  </a:cubicBezTo>
                  <a:cubicBezTo>
                    <a:pt x="0" y="1110"/>
                    <a:pt x="1051" y="1"/>
                    <a:pt x="23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" name="Google Shape;1472;p6"/>
            <p:cNvSpPr/>
            <p:nvPr/>
          </p:nvSpPr>
          <p:spPr>
            <a:xfrm>
              <a:off x="3605700" y="4868350"/>
              <a:ext cx="121125" cy="121150"/>
            </a:xfrm>
            <a:custGeom>
              <a:avLst/>
              <a:gdLst/>
              <a:ahLst/>
              <a:cxnLst/>
              <a:rect l="l" t="t" r="r" b="b"/>
              <a:pathLst>
                <a:path w="4845" h="4846" extrusionOk="0">
                  <a:moveTo>
                    <a:pt x="4787" y="2394"/>
                  </a:moveTo>
                  <a:cubicBezTo>
                    <a:pt x="4845" y="3736"/>
                    <a:pt x="3736" y="4845"/>
                    <a:pt x="2452" y="4845"/>
                  </a:cubicBezTo>
                  <a:cubicBezTo>
                    <a:pt x="1109" y="4845"/>
                    <a:pt x="59" y="3795"/>
                    <a:pt x="0" y="2452"/>
                  </a:cubicBezTo>
                  <a:cubicBezTo>
                    <a:pt x="0" y="1110"/>
                    <a:pt x="1051" y="59"/>
                    <a:pt x="2393" y="59"/>
                  </a:cubicBezTo>
                  <a:cubicBezTo>
                    <a:pt x="3736" y="1"/>
                    <a:pt x="4787" y="1110"/>
                    <a:pt x="4787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" name="Google Shape;1473;p6"/>
            <p:cNvSpPr/>
            <p:nvPr/>
          </p:nvSpPr>
          <p:spPr>
            <a:xfrm>
              <a:off x="4342625" y="699250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8"/>
                  </a:moveTo>
                  <a:cubicBezTo>
                    <a:pt x="1051" y="4728"/>
                    <a:pt x="59" y="3736"/>
                    <a:pt x="59" y="2393"/>
                  </a:cubicBezTo>
                  <a:cubicBezTo>
                    <a:pt x="0" y="1051"/>
                    <a:pt x="1051" y="0"/>
                    <a:pt x="2452" y="0"/>
                  </a:cubicBezTo>
                  <a:cubicBezTo>
                    <a:pt x="3736" y="58"/>
                    <a:pt x="4787" y="1051"/>
                    <a:pt x="4728" y="2393"/>
                  </a:cubicBezTo>
                  <a:cubicBezTo>
                    <a:pt x="4728" y="3736"/>
                    <a:pt x="3736" y="4728"/>
                    <a:pt x="2393" y="47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" name="Google Shape;1474;p6"/>
            <p:cNvSpPr/>
            <p:nvPr/>
          </p:nvSpPr>
          <p:spPr>
            <a:xfrm>
              <a:off x="5568400" y="38906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8" y="2393"/>
                  </a:moveTo>
                  <a:cubicBezTo>
                    <a:pt x="4728" y="3736"/>
                    <a:pt x="3736" y="4728"/>
                    <a:pt x="2394" y="4728"/>
                  </a:cubicBezTo>
                  <a:cubicBezTo>
                    <a:pt x="1051" y="4728"/>
                    <a:pt x="0" y="3678"/>
                    <a:pt x="0" y="2335"/>
                  </a:cubicBezTo>
                  <a:cubicBezTo>
                    <a:pt x="59" y="1051"/>
                    <a:pt x="1109" y="0"/>
                    <a:pt x="2394" y="0"/>
                  </a:cubicBezTo>
                  <a:cubicBezTo>
                    <a:pt x="3736" y="59"/>
                    <a:pt x="4728" y="1051"/>
                    <a:pt x="4728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" name="Google Shape;1475;p6"/>
            <p:cNvSpPr/>
            <p:nvPr/>
          </p:nvSpPr>
          <p:spPr>
            <a:xfrm>
              <a:off x="2134750" y="41343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9" y="2393"/>
                  </a:moveTo>
                  <a:cubicBezTo>
                    <a:pt x="4670" y="3678"/>
                    <a:pt x="3678" y="4728"/>
                    <a:pt x="2336" y="4670"/>
                  </a:cubicBezTo>
                  <a:cubicBezTo>
                    <a:pt x="993" y="4670"/>
                    <a:pt x="1" y="3619"/>
                    <a:pt x="1" y="2277"/>
                  </a:cubicBezTo>
                  <a:cubicBezTo>
                    <a:pt x="59" y="992"/>
                    <a:pt x="1051" y="0"/>
                    <a:pt x="2394" y="0"/>
                  </a:cubicBezTo>
                  <a:cubicBezTo>
                    <a:pt x="3736" y="0"/>
                    <a:pt x="4729" y="1051"/>
                    <a:pt x="4670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" name="Google Shape;1476;p6"/>
            <p:cNvSpPr/>
            <p:nvPr/>
          </p:nvSpPr>
          <p:spPr>
            <a:xfrm>
              <a:off x="2381375" y="43809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5" y="4729"/>
                  </a:moveTo>
                  <a:cubicBezTo>
                    <a:pt x="993" y="4670"/>
                    <a:pt x="0" y="3678"/>
                    <a:pt x="0" y="2336"/>
                  </a:cubicBezTo>
                  <a:cubicBezTo>
                    <a:pt x="0" y="993"/>
                    <a:pt x="1109" y="1"/>
                    <a:pt x="2452" y="1"/>
                  </a:cubicBezTo>
                  <a:cubicBezTo>
                    <a:pt x="3736" y="59"/>
                    <a:pt x="4728" y="1110"/>
                    <a:pt x="4728" y="2394"/>
                  </a:cubicBezTo>
                  <a:cubicBezTo>
                    <a:pt x="4670" y="3736"/>
                    <a:pt x="3619" y="4729"/>
                    <a:pt x="2335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" name="Google Shape;1477;p6"/>
            <p:cNvSpPr/>
            <p:nvPr/>
          </p:nvSpPr>
          <p:spPr>
            <a:xfrm>
              <a:off x="4097450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2336" y="0"/>
                  </a:moveTo>
                  <a:cubicBezTo>
                    <a:pt x="3620" y="0"/>
                    <a:pt x="4671" y="993"/>
                    <a:pt x="4671" y="2277"/>
                  </a:cubicBezTo>
                  <a:cubicBezTo>
                    <a:pt x="4671" y="3619"/>
                    <a:pt x="3678" y="4612"/>
                    <a:pt x="2336" y="4670"/>
                  </a:cubicBezTo>
                  <a:cubicBezTo>
                    <a:pt x="1052" y="4670"/>
                    <a:pt x="1" y="3619"/>
                    <a:pt x="1" y="2335"/>
                  </a:cubicBezTo>
                  <a:cubicBezTo>
                    <a:pt x="1" y="993"/>
                    <a:pt x="993" y="0"/>
                    <a:pt x="233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" name="Google Shape;1478;p6"/>
            <p:cNvSpPr/>
            <p:nvPr/>
          </p:nvSpPr>
          <p:spPr>
            <a:xfrm>
              <a:off x="5815025" y="2171625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9"/>
                  </a:moveTo>
                  <a:cubicBezTo>
                    <a:pt x="1051" y="4729"/>
                    <a:pt x="0" y="3678"/>
                    <a:pt x="0" y="2336"/>
                  </a:cubicBezTo>
                  <a:cubicBezTo>
                    <a:pt x="58" y="1052"/>
                    <a:pt x="1051" y="1"/>
                    <a:pt x="2393" y="1"/>
                  </a:cubicBezTo>
                  <a:cubicBezTo>
                    <a:pt x="3736" y="1"/>
                    <a:pt x="4786" y="1052"/>
                    <a:pt x="4728" y="2394"/>
                  </a:cubicBezTo>
                  <a:cubicBezTo>
                    <a:pt x="4728" y="3737"/>
                    <a:pt x="3677" y="4729"/>
                    <a:pt x="239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" name="Google Shape;1479;p6"/>
            <p:cNvSpPr/>
            <p:nvPr/>
          </p:nvSpPr>
          <p:spPr>
            <a:xfrm>
              <a:off x="5816475" y="33988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0"/>
                  </a:moveTo>
                  <a:cubicBezTo>
                    <a:pt x="3619" y="0"/>
                    <a:pt x="4670" y="993"/>
                    <a:pt x="4670" y="2335"/>
                  </a:cubicBezTo>
                  <a:cubicBezTo>
                    <a:pt x="4670" y="3619"/>
                    <a:pt x="3619" y="4670"/>
                    <a:pt x="2335" y="4670"/>
                  </a:cubicBezTo>
                  <a:cubicBezTo>
                    <a:pt x="993" y="4670"/>
                    <a:pt x="0" y="3619"/>
                    <a:pt x="0" y="2335"/>
                  </a:cubicBezTo>
                  <a:cubicBezTo>
                    <a:pt x="0" y="993"/>
                    <a:pt x="993" y="0"/>
                    <a:pt x="23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" name="Google Shape;1480;p6"/>
            <p:cNvSpPr/>
            <p:nvPr/>
          </p:nvSpPr>
          <p:spPr>
            <a:xfrm>
              <a:off x="1644450" y="2907100"/>
              <a:ext cx="118225" cy="119675"/>
            </a:xfrm>
            <a:custGeom>
              <a:avLst/>
              <a:gdLst/>
              <a:ahLst/>
              <a:cxnLst/>
              <a:rect l="l" t="t" r="r" b="b"/>
              <a:pathLst>
                <a:path w="4729" h="4787" extrusionOk="0">
                  <a:moveTo>
                    <a:pt x="2335" y="59"/>
                  </a:moveTo>
                  <a:cubicBezTo>
                    <a:pt x="3678" y="1"/>
                    <a:pt x="4728" y="1051"/>
                    <a:pt x="4728" y="2394"/>
                  </a:cubicBezTo>
                  <a:cubicBezTo>
                    <a:pt x="4728" y="3736"/>
                    <a:pt x="3736" y="4729"/>
                    <a:pt x="2452" y="4787"/>
                  </a:cubicBezTo>
                  <a:cubicBezTo>
                    <a:pt x="1109" y="4787"/>
                    <a:pt x="0" y="3736"/>
                    <a:pt x="0" y="2394"/>
                  </a:cubicBezTo>
                  <a:cubicBezTo>
                    <a:pt x="0" y="1110"/>
                    <a:pt x="1051" y="59"/>
                    <a:pt x="233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" name="Google Shape;1481;p6"/>
            <p:cNvSpPr/>
            <p:nvPr/>
          </p:nvSpPr>
          <p:spPr>
            <a:xfrm>
              <a:off x="2627975" y="9458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6" y="1"/>
                  </a:moveTo>
                  <a:cubicBezTo>
                    <a:pt x="3678" y="1"/>
                    <a:pt x="4729" y="1051"/>
                    <a:pt x="4729" y="2336"/>
                  </a:cubicBezTo>
                  <a:cubicBezTo>
                    <a:pt x="4729" y="3678"/>
                    <a:pt x="3678" y="4729"/>
                    <a:pt x="2336" y="4729"/>
                  </a:cubicBezTo>
                  <a:cubicBezTo>
                    <a:pt x="993" y="4729"/>
                    <a:pt x="1" y="3678"/>
                    <a:pt x="1" y="2394"/>
                  </a:cubicBezTo>
                  <a:cubicBezTo>
                    <a:pt x="1" y="1051"/>
                    <a:pt x="1052" y="59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" name="Google Shape;1482;p6"/>
            <p:cNvSpPr/>
            <p:nvPr/>
          </p:nvSpPr>
          <p:spPr>
            <a:xfrm>
              <a:off x="1645900" y="2419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1"/>
                  </a:moveTo>
                  <a:cubicBezTo>
                    <a:pt x="3678" y="1"/>
                    <a:pt x="4670" y="993"/>
                    <a:pt x="4670" y="2336"/>
                  </a:cubicBezTo>
                  <a:cubicBezTo>
                    <a:pt x="4670" y="3620"/>
                    <a:pt x="3620" y="4670"/>
                    <a:pt x="2335" y="4670"/>
                  </a:cubicBezTo>
                  <a:cubicBezTo>
                    <a:pt x="993" y="4670"/>
                    <a:pt x="1" y="3620"/>
                    <a:pt x="1" y="2336"/>
                  </a:cubicBezTo>
                  <a:cubicBezTo>
                    <a:pt x="1" y="993"/>
                    <a:pt x="1051" y="1"/>
                    <a:pt x="23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" name="Google Shape;1483;p6"/>
            <p:cNvSpPr/>
            <p:nvPr/>
          </p:nvSpPr>
          <p:spPr>
            <a:xfrm>
              <a:off x="3118300" y="700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277" y="4612"/>
                  </a:moveTo>
                  <a:cubicBezTo>
                    <a:pt x="993" y="4612"/>
                    <a:pt x="0" y="3561"/>
                    <a:pt x="0" y="2219"/>
                  </a:cubicBezTo>
                  <a:cubicBezTo>
                    <a:pt x="59" y="993"/>
                    <a:pt x="1109" y="0"/>
                    <a:pt x="2394" y="0"/>
                  </a:cubicBezTo>
                  <a:cubicBezTo>
                    <a:pt x="3678" y="0"/>
                    <a:pt x="4670" y="1109"/>
                    <a:pt x="4670" y="2394"/>
                  </a:cubicBezTo>
                  <a:cubicBezTo>
                    <a:pt x="4612" y="3678"/>
                    <a:pt x="3561" y="4670"/>
                    <a:pt x="2277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" name="Google Shape;1484;p6"/>
            <p:cNvSpPr/>
            <p:nvPr/>
          </p:nvSpPr>
          <p:spPr>
            <a:xfrm>
              <a:off x="1645900" y="31551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4670" y="2335"/>
                  </a:moveTo>
                  <a:cubicBezTo>
                    <a:pt x="4670" y="3678"/>
                    <a:pt x="3620" y="4670"/>
                    <a:pt x="2277" y="4670"/>
                  </a:cubicBezTo>
                  <a:cubicBezTo>
                    <a:pt x="1051" y="4612"/>
                    <a:pt x="1" y="3620"/>
                    <a:pt x="1" y="2335"/>
                  </a:cubicBezTo>
                  <a:cubicBezTo>
                    <a:pt x="1" y="1051"/>
                    <a:pt x="1051" y="1"/>
                    <a:pt x="2394" y="59"/>
                  </a:cubicBezTo>
                  <a:cubicBezTo>
                    <a:pt x="3620" y="59"/>
                    <a:pt x="4670" y="1110"/>
                    <a:pt x="4670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" name="Google Shape;1485;p6"/>
            <p:cNvSpPr/>
            <p:nvPr/>
          </p:nvSpPr>
          <p:spPr>
            <a:xfrm>
              <a:off x="1892525" y="1682775"/>
              <a:ext cx="116750" cy="116775"/>
            </a:xfrm>
            <a:custGeom>
              <a:avLst/>
              <a:gdLst/>
              <a:ahLst/>
              <a:cxnLst/>
              <a:rect l="l" t="t" r="r" b="b"/>
              <a:pathLst>
                <a:path w="4670" h="4671" extrusionOk="0">
                  <a:moveTo>
                    <a:pt x="4670" y="2336"/>
                  </a:moveTo>
                  <a:cubicBezTo>
                    <a:pt x="4670" y="3620"/>
                    <a:pt x="3619" y="4670"/>
                    <a:pt x="2277" y="4670"/>
                  </a:cubicBezTo>
                  <a:cubicBezTo>
                    <a:pt x="1051" y="4670"/>
                    <a:pt x="0" y="3620"/>
                    <a:pt x="0" y="2394"/>
                  </a:cubicBezTo>
                  <a:cubicBezTo>
                    <a:pt x="0" y="1051"/>
                    <a:pt x="1051" y="1"/>
                    <a:pt x="2335" y="59"/>
                  </a:cubicBezTo>
                  <a:cubicBezTo>
                    <a:pt x="3619" y="59"/>
                    <a:pt x="4611" y="1051"/>
                    <a:pt x="4670" y="23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" name="Google Shape;1486;p6"/>
            <p:cNvSpPr/>
            <p:nvPr/>
          </p:nvSpPr>
          <p:spPr>
            <a:xfrm>
              <a:off x="4832925" y="4629025"/>
              <a:ext cx="116775" cy="115325"/>
            </a:xfrm>
            <a:custGeom>
              <a:avLst/>
              <a:gdLst/>
              <a:ahLst/>
              <a:cxnLst/>
              <a:rect l="l" t="t" r="r" b="b"/>
              <a:pathLst>
                <a:path w="4671" h="4613" extrusionOk="0">
                  <a:moveTo>
                    <a:pt x="2336" y="1"/>
                  </a:moveTo>
                  <a:cubicBezTo>
                    <a:pt x="3678" y="1"/>
                    <a:pt x="4670" y="1051"/>
                    <a:pt x="4670" y="2336"/>
                  </a:cubicBezTo>
                  <a:cubicBezTo>
                    <a:pt x="4670" y="3620"/>
                    <a:pt x="3620" y="4612"/>
                    <a:pt x="2336" y="4612"/>
                  </a:cubicBezTo>
                  <a:cubicBezTo>
                    <a:pt x="1051" y="4612"/>
                    <a:pt x="1" y="3561"/>
                    <a:pt x="59" y="2277"/>
                  </a:cubicBezTo>
                  <a:cubicBezTo>
                    <a:pt x="59" y="993"/>
                    <a:pt x="1110" y="1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" name="Google Shape;1487;p6"/>
            <p:cNvSpPr/>
            <p:nvPr/>
          </p:nvSpPr>
          <p:spPr>
            <a:xfrm>
              <a:off x="3360525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4671" y="2335"/>
                  </a:moveTo>
                  <a:cubicBezTo>
                    <a:pt x="4671" y="3619"/>
                    <a:pt x="3620" y="4670"/>
                    <a:pt x="2277" y="4612"/>
                  </a:cubicBezTo>
                  <a:cubicBezTo>
                    <a:pt x="1052" y="4612"/>
                    <a:pt x="1" y="3561"/>
                    <a:pt x="1" y="2335"/>
                  </a:cubicBezTo>
                  <a:cubicBezTo>
                    <a:pt x="1" y="993"/>
                    <a:pt x="1052" y="0"/>
                    <a:pt x="2394" y="0"/>
                  </a:cubicBezTo>
                  <a:cubicBezTo>
                    <a:pt x="3678" y="0"/>
                    <a:pt x="4671" y="1051"/>
                    <a:pt x="4671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" name="Google Shape;1488;p6"/>
            <p:cNvSpPr/>
            <p:nvPr/>
          </p:nvSpPr>
          <p:spPr>
            <a:xfrm>
              <a:off x="1889600" y="3890650"/>
              <a:ext cx="113850" cy="112375"/>
            </a:xfrm>
            <a:custGeom>
              <a:avLst/>
              <a:gdLst/>
              <a:ahLst/>
              <a:cxnLst/>
              <a:rect l="l" t="t" r="r" b="b"/>
              <a:pathLst>
                <a:path w="4554" h="4495" extrusionOk="0">
                  <a:moveTo>
                    <a:pt x="4553" y="2277"/>
                  </a:moveTo>
                  <a:cubicBezTo>
                    <a:pt x="4495" y="3503"/>
                    <a:pt x="3503" y="4495"/>
                    <a:pt x="2277" y="4495"/>
                  </a:cubicBezTo>
                  <a:cubicBezTo>
                    <a:pt x="993" y="4436"/>
                    <a:pt x="0" y="3386"/>
                    <a:pt x="59" y="2160"/>
                  </a:cubicBezTo>
                  <a:cubicBezTo>
                    <a:pt x="117" y="934"/>
                    <a:pt x="1109" y="0"/>
                    <a:pt x="2277" y="0"/>
                  </a:cubicBezTo>
                  <a:cubicBezTo>
                    <a:pt x="3561" y="0"/>
                    <a:pt x="4553" y="993"/>
                    <a:pt x="4553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" name="Google Shape;1489;p6"/>
            <p:cNvSpPr/>
            <p:nvPr/>
          </p:nvSpPr>
          <p:spPr>
            <a:xfrm>
              <a:off x="4345525" y="4872725"/>
              <a:ext cx="112400" cy="112400"/>
            </a:xfrm>
            <a:custGeom>
              <a:avLst/>
              <a:gdLst/>
              <a:ahLst/>
              <a:cxnLst/>
              <a:rect l="l" t="t" r="r" b="b"/>
              <a:pathLst>
                <a:path w="4496" h="4496" extrusionOk="0">
                  <a:moveTo>
                    <a:pt x="2277" y="4495"/>
                  </a:moveTo>
                  <a:cubicBezTo>
                    <a:pt x="993" y="4495"/>
                    <a:pt x="1" y="3444"/>
                    <a:pt x="1" y="2219"/>
                  </a:cubicBezTo>
                  <a:cubicBezTo>
                    <a:pt x="59" y="993"/>
                    <a:pt x="1052" y="1"/>
                    <a:pt x="2336" y="1"/>
                  </a:cubicBezTo>
                  <a:cubicBezTo>
                    <a:pt x="3503" y="59"/>
                    <a:pt x="4495" y="1051"/>
                    <a:pt x="4495" y="2219"/>
                  </a:cubicBezTo>
                  <a:cubicBezTo>
                    <a:pt x="4495" y="3503"/>
                    <a:pt x="3503" y="4495"/>
                    <a:pt x="2277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" name="Google Shape;1490;p6"/>
            <p:cNvSpPr/>
            <p:nvPr/>
          </p:nvSpPr>
          <p:spPr>
            <a:xfrm>
              <a:off x="2626525" y="4626125"/>
              <a:ext cx="112400" cy="112375"/>
            </a:xfrm>
            <a:custGeom>
              <a:avLst/>
              <a:gdLst/>
              <a:ahLst/>
              <a:cxnLst/>
              <a:rect l="l" t="t" r="r" b="b"/>
              <a:pathLst>
                <a:path w="4496" h="4495" extrusionOk="0">
                  <a:moveTo>
                    <a:pt x="2277" y="0"/>
                  </a:moveTo>
                  <a:cubicBezTo>
                    <a:pt x="3503" y="0"/>
                    <a:pt x="4495" y="1051"/>
                    <a:pt x="4495" y="2276"/>
                  </a:cubicBezTo>
                  <a:cubicBezTo>
                    <a:pt x="4495" y="3502"/>
                    <a:pt x="3444" y="4495"/>
                    <a:pt x="2219" y="4495"/>
                  </a:cubicBezTo>
                  <a:cubicBezTo>
                    <a:pt x="993" y="4495"/>
                    <a:pt x="59" y="3502"/>
                    <a:pt x="1" y="2276"/>
                  </a:cubicBezTo>
                  <a:cubicBezTo>
                    <a:pt x="1" y="1051"/>
                    <a:pt x="1051" y="0"/>
                    <a:pt x="227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" name="Google Shape;1491;p6"/>
            <p:cNvSpPr/>
            <p:nvPr/>
          </p:nvSpPr>
          <p:spPr>
            <a:xfrm>
              <a:off x="5819400" y="1933775"/>
              <a:ext cx="110925" cy="109475"/>
            </a:xfrm>
            <a:custGeom>
              <a:avLst/>
              <a:gdLst/>
              <a:ahLst/>
              <a:cxnLst/>
              <a:rect l="l" t="t" r="r" b="b"/>
              <a:pathLst>
                <a:path w="4437" h="4379" extrusionOk="0">
                  <a:moveTo>
                    <a:pt x="4436" y="2160"/>
                  </a:moveTo>
                  <a:cubicBezTo>
                    <a:pt x="4436" y="3386"/>
                    <a:pt x="3502" y="4378"/>
                    <a:pt x="2277" y="4378"/>
                  </a:cubicBezTo>
                  <a:cubicBezTo>
                    <a:pt x="992" y="4378"/>
                    <a:pt x="0" y="3444"/>
                    <a:pt x="0" y="2160"/>
                  </a:cubicBezTo>
                  <a:cubicBezTo>
                    <a:pt x="0" y="934"/>
                    <a:pt x="992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" name="Google Shape;1492;p6"/>
            <p:cNvSpPr/>
            <p:nvPr/>
          </p:nvSpPr>
          <p:spPr>
            <a:xfrm>
              <a:off x="5329075" y="1196850"/>
              <a:ext cx="110925" cy="110925"/>
            </a:xfrm>
            <a:custGeom>
              <a:avLst/>
              <a:gdLst/>
              <a:ahLst/>
              <a:cxnLst/>
              <a:rect l="l" t="t" r="r" b="b"/>
              <a:pathLst>
                <a:path w="4437" h="4437" extrusionOk="0">
                  <a:moveTo>
                    <a:pt x="4437" y="2218"/>
                  </a:moveTo>
                  <a:cubicBezTo>
                    <a:pt x="4437" y="3444"/>
                    <a:pt x="3503" y="4378"/>
                    <a:pt x="2277" y="4437"/>
                  </a:cubicBezTo>
                  <a:cubicBezTo>
                    <a:pt x="993" y="4437"/>
                    <a:pt x="1" y="3444"/>
                    <a:pt x="59" y="2160"/>
                  </a:cubicBezTo>
                  <a:cubicBezTo>
                    <a:pt x="59" y="934"/>
                    <a:pt x="1051" y="0"/>
                    <a:pt x="2277" y="0"/>
                  </a:cubicBezTo>
                  <a:cubicBezTo>
                    <a:pt x="3503" y="0"/>
                    <a:pt x="4437" y="993"/>
                    <a:pt x="4437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" name="Google Shape;1493;p6"/>
            <p:cNvSpPr/>
            <p:nvPr/>
          </p:nvSpPr>
          <p:spPr>
            <a:xfrm>
              <a:off x="4593600" y="703625"/>
              <a:ext cx="110950" cy="109450"/>
            </a:xfrm>
            <a:custGeom>
              <a:avLst/>
              <a:gdLst/>
              <a:ahLst/>
              <a:cxnLst/>
              <a:rect l="l" t="t" r="r" b="b"/>
              <a:pathLst>
                <a:path w="4438" h="4378" extrusionOk="0">
                  <a:moveTo>
                    <a:pt x="4379" y="2218"/>
                  </a:moveTo>
                  <a:cubicBezTo>
                    <a:pt x="4379" y="3444"/>
                    <a:pt x="3445" y="4378"/>
                    <a:pt x="2219" y="4378"/>
                  </a:cubicBezTo>
                  <a:cubicBezTo>
                    <a:pt x="935" y="4378"/>
                    <a:pt x="1" y="3444"/>
                    <a:pt x="1" y="2160"/>
                  </a:cubicBezTo>
                  <a:cubicBezTo>
                    <a:pt x="59" y="934"/>
                    <a:pt x="993" y="0"/>
                    <a:pt x="2219" y="0"/>
                  </a:cubicBezTo>
                  <a:cubicBezTo>
                    <a:pt x="3445" y="0"/>
                    <a:pt x="4437" y="992"/>
                    <a:pt x="4379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" name="Google Shape;1494;p6"/>
            <p:cNvSpPr/>
            <p:nvPr/>
          </p:nvSpPr>
          <p:spPr>
            <a:xfrm>
              <a:off x="1648825" y="2174550"/>
              <a:ext cx="110925" cy="112400"/>
            </a:xfrm>
            <a:custGeom>
              <a:avLst/>
              <a:gdLst/>
              <a:ahLst/>
              <a:cxnLst/>
              <a:rect l="l" t="t" r="r" b="b"/>
              <a:pathLst>
                <a:path w="4437" h="4496" extrusionOk="0">
                  <a:moveTo>
                    <a:pt x="4436" y="2277"/>
                  </a:moveTo>
                  <a:cubicBezTo>
                    <a:pt x="4436" y="3503"/>
                    <a:pt x="3503" y="4437"/>
                    <a:pt x="2277" y="4495"/>
                  </a:cubicBezTo>
                  <a:cubicBezTo>
                    <a:pt x="993" y="4495"/>
                    <a:pt x="0" y="3503"/>
                    <a:pt x="0" y="2277"/>
                  </a:cubicBezTo>
                  <a:cubicBezTo>
                    <a:pt x="0" y="993"/>
                    <a:pt x="993" y="1"/>
                    <a:pt x="2218" y="59"/>
                  </a:cubicBezTo>
                  <a:cubicBezTo>
                    <a:pt x="3444" y="59"/>
                    <a:pt x="4436" y="993"/>
                    <a:pt x="4436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" name="Google Shape;1495;p6"/>
            <p:cNvSpPr/>
            <p:nvPr/>
          </p:nvSpPr>
          <p:spPr>
            <a:xfrm>
              <a:off x="3121225" y="4875650"/>
              <a:ext cx="109450" cy="108000"/>
            </a:xfrm>
            <a:custGeom>
              <a:avLst/>
              <a:gdLst/>
              <a:ahLst/>
              <a:cxnLst/>
              <a:rect l="l" t="t" r="r" b="b"/>
              <a:pathLst>
                <a:path w="4378" h="4320" extrusionOk="0">
                  <a:moveTo>
                    <a:pt x="4378" y="2160"/>
                  </a:moveTo>
                  <a:cubicBezTo>
                    <a:pt x="4378" y="3386"/>
                    <a:pt x="3386" y="4320"/>
                    <a:pt x="2160" y="4320"/>
                  </a:cubicBezTo>
                  <a:cubicBezTo>
                    <a:pt x="934" y="4320"/>
                    <a:pt x="0" y="3327"/>
                    <a:pt x="59" y="2102"/>
                  </a:cubicBezTo>
                  <a:cubicBezTo>
                    <a:pt x="59" y="876"/>
                    <a:pt x="1051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" name="Google Shape;1496;p6"/>
            <p:cNvSpPr/>
            <p:nvPr/>
          </p:nvSpPr>
          <p:spPr>
            <a:xfrm>
              <a:off x="1648825" y="3401800"/>
              <a:ext cx="110925" cy="109450"/>
            </a:xfrm>
            <a:custGeom>
              <a:avLst/>
              <a:gdLst/>
              <a:ahLst/>
              <a:cxnLst/>
              <a:rect l="l" t="t" r="r" b="b"/>
              <a:pathLst>
                <a:path w="4437" h="4378" extrusionOk="0">
                  <a:moveTo>
                    <a:pt x="59" y="2160"/>
                  </a:moveTo>
                  <a:cubicBezTo>
                    <a:pt x="59" y="934"/>
                    <a:pt x="993" y="0"/>
                    <a:pt x="2277" y="59"/>
                  </a:cubicBezTo>
                  <a:cubicBezTo>
                    <a:pt x="3444" y="59"/>
                    <a:pt x="4436" y="1051"/>
                    <a:pt x="4378" y="2277"/>
                  </a:cubicBezTo>
                  <a:cubicBezTo>
                    <a:pt x="4378" y="3444"/>
                    <a:pt x="3386" y="4378"/>
                    <a:pt x="2218" y="4378"/>
                  </a:cubicBezTo>
                  <a:cubicBezTo>
                    <a:pt x="993" y="4378"/>
                    <a:pt x="0" y="3444"/>
                    <a:pt x="59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" name="Google Shape;1497;p6"/>
            <p:cNvSpPr/>
            <p:nvPr/>
          </p:nvSpPr>
          <p:spPr>
            <a:xfrm>
              <a:off x="5574225" y="1440550"/>
              <a:ext cx="108025" cy="108000"/>
            </a:xfrm>
            <a:custGeom>
              <a:avLst/>
              <a:gdLst/>
              <a:ahLst/>
              <a:cxnLst/>
              <a:rect l="l" t="t" r="r" b="b"/>
              <a:pathLst>
                <a:path w="4321" h="4320" extrusionOk="0">
                  <a:moveTo>
                    <a:pt x="2161" y="4320"/>
                  </a:moveTo>
                  <a:cubicBezTo>
                    <a:pt x="993" y="4320"/>
                    <a:pt x="1" y="3386"/>
                    <a:pt x="1" y="2218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328" y="0"/>
                    <a:pt x="4320" y="934"/>
                    <a:pt x="4320" y="2160"/>
                  </a:cubicBezTo>
                  <a:cubicBezTo>
                    <a:pt x="4320" y="3327"/>
                    <a:pt x="3386" y="4320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" name="Google Shape;1498;p6"/>
            <p:cNvSpPr/>
            <p:nvPr/>
          </p:nvSpPr>
          <p:spPr>
            <a:xfrm>
              <a:off x="5820850" y="3649875"/>
              <a:ext cx="108000" cy="108000"/>
            </a:xfrm>
            <a:custGeom>
              <a:avLst/>
              <a:gdLst/>
              <a:ahLst/>
              <a:cxnLst/>
              <a:rect l="l" t="t" r="r" b="b"/>
              <a:pathLst>
                <a:path w="4320" h="4320" extrusionOk="0">
                  <a:moveTo>
                    <a:pt x="2160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1" y="992"/>
                    <a:pt x="993" y="0"/>
                    <a:pt x="2160" y="0"/>
                  </a:cubicBezTo>
                  <a:cubicBezTo>
                    <a:pt x="3328" y="0"/>
                    <a:pt x="4320" y="992"/>
                    <a:pt x="4320" y="2160"/>
                  </a:cubicBezTo>
                  <a:cubicBezTo>
                    <a:pt x="4320" y="3327"/>
                    <a:pt x="3328" y="4320"/>
                    <a:pt x="2160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" name="Google Shape;1499;p6"/>
            <p:cNvSpPr/>
            <p:nvPr/>
          </p:nvSpPr>
          <p:spPr>
            <a:xfrm>
              <a:off x="5083925" y="950225"/>
              <a:ext cx="109475" cy="109475"/>
            </a:xfrm>
            <a:custGeom>
              <a:avLst/>
              <a:gdLst/>
              <a:ahLst/>
              <a:cxnLst/>
              <a:rect l="l" t="t" r="r" b="b"/>
              <a:pathLst>
                <a:path w="4379" h="4379" extrusionOk="0">
                  <a:moveTo>
                    <a:pt x="4320" y="2161"/>
                  </a:moveTo>
                  <a:cubicBezTo>
                    <a:pt x="4378" y="3328"/>
                    <a:pt x="3386" y="4320"/>
                    <a:pt x="2219" y="4379"/>
                  </a:cubicBezTo>
                  <a:cubicBezTo>
                    <a:pt x="1051" y="4379"/>
                    <a:pt x="59" y="3445"/>
                    <a:pt x="0" y="2219"/>
                  </a:cubicBezTo>
                  <a:cubicBezTo>
                    <a:pt x="0" y="1051"/>
                    <a:pt x="993" y="59"/>
                    <a:pt x="2160" y="59"/>
                  </a:cubicBezTo>
                  <a:cubicBezTo>
                    <a:pt x="3328" y="1"/>
                    <a:pt x="4320" y="993"/>
                    <a:pt x="4320" y="21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" name="Google Shape;1500;p6"/>
            <p:cNvSpPr/>
            <p:nvPr/>
          </p:nvSpPr>
          <p:spPr>
            <a:xfrm>
              <a:off x="2876050" y="703625"/>
              <a:ext cx="108025" cy="109450"/>
            </a:xfrm>
            <a:custGeom>
              <a:avLst/>
              <a:gdLst/>
              <a:ahLst/>
              <a:cxnLst/>
              <a:rect l="l" t="t" r="r" b="b"/>
              <a:pathLst>
                <a:path w="4321" h="4378" extrusionOk="0">
                  <a:moveTo>
                    <a:pt x="2161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59" y="992"/>
                    <a:pt x="1052" y="0"/>
                    <a:pt x="2219" y="59"/>
                  </a:cubicBezTo>
                  <a:cubicBezTo>
                    <a:pt x="3328" y="59"/>
                    <a:pt x="4320" y="1051"/>
                    <a:pt x="4320" y="2218"/>
                  </a:cubicBezTo>
                  <a:cubicBezTo>
                    <a:pt x="4320" y="3386"/>
                    <a:pt x="3328" y="4378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" name="Google Shape;1501;p6"/>
            <p:cNvSpPr/>
            <p:nvPr/>
          </p:nvSpPr>
          <p:spPr>
            <a:xfrm>
              <a:off x="5329075" y="4386800"/>
              <a:ext cx="105100" cy="106550"/>
            </a:xfrm>
            <a:custGeom>
              <a:avLst/>
              <a:gdLst/>
              <a:ahLst/>
              <a:cxnLst/>
              <a:rect l="l" t="t" r="r" b="b"/>
              <a:pathLst>
                <a:path w="4204" h="4262" extrusionOk="0">
                  <a:moveTo>
                    <a:pt x="4203" y="2102"/>
                  </a:moveTo>
                  <a:cubicBezTo>
                    <a:pt x="4203" y="3269"/>
                    <a:pt x="3211" y="4203"/>
                    <a:pt x="2102" y="4261"/>
                  </a:cubicBezTo>
                  <a:cubicBezTo>
                    <a:pt x="935" y="4261"/>
                    <a:pt x="1" y="3269"/>
                    <a:pt x="1" y="2102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211" y="0"/>
                    <a:pt x="4203" y="993"/>
                    <a:pt x="4203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" name="Google Shape;1502;p6"/>
            <p:cNvSpPr/>
            <p:nvPr/>
          </p:nvSpPr>
          <p:spPr>
            <a:xfrm>
              <a:off x="2140600" y="1195400"/>
              <a:ext cx="105075" cy="105075"/>
            </a:xfrm>
            <a:custGeom>
              <a:avLst/>
              <a:gdLst/>
              <a:ahLst/>
              <a:cxnLst/>
              <a:rect l="l" t="t" r="r" b="b"/>
              <a:pathLst>
                <a:path w="4203" h="4203" extrusionOk="0">
                  <a:moveTo>
                    <a:pt x="2102" y="0"/>
                  </a:moveTo>
                  <a:cubicBezTo>
                    <a:pt x="3211" y="0"/>
                    <a:pt x="4203" y="934"/>
                    <a:pt x="4203" y="2101"/>
                  </a:cubicBezTo>
                  <a:cubicBezTo>
                    <a:pt x="4203" y="3269"/>
                    <a:pt x="3269" y="4203"/>
                    <a:pt x="2102" y="4203"/>
                  </a:cubicBezTo>
                  <a:cubicBezTo>
                    <a:pt x="992" y="4203"/>
                    <a:pt x="59" y="3269"/>
                    <a:pt x="0" y="2160"/>
                  </a:cubicBezTo>
                  <a:cubicBezTo>
                    <a:pt x="0" y="992"/>
                    <a:pt x="934" y="58"/>
                    <a:pt x="210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" name="Google Shape;1503;p6"/>
            <p:cNvSpPr/>
            <p:nvPr/>
          </p:nvSpPr>
          <p:spPr>
            <a:xfrm>
              <a:off x="2388675" y="954600"/>
              <a:ext cx="102175" cy="102175"/>
            </a:xfrm>
            <a:custGeom>
              <a:avLst/>
              <a:gdLst/>
              <a:ahLst/>
              <a:cxnLst/>
              <a:rect l="l" t="t" r="r" b="b"/>
              <a:pathLst>
                <a:path w="4087" h="4087" extrusionOk="0">
                  <a:moveTo>
                    <a:pt x="4086" y="2044"/>
                  </a:moveTo>
                  <a:cubicBezTo>
                    <a:pt x="4086" y="3211"/>
                    <a:pt x="3211" y="4087"/>
                    <a:pt x="2043" y="4087"/>
                  </a:cubicBezTo>
                  <a:cubicBezTo>
                    <a:pt x="876" y="4028"/>
                    <a:pt x="0" y="3153"/>
                    <a:pt x="0" y="1986"/>
                  </a:cubicBezTo>
                  <a:cubicBezTo>
                    <a:pt x="59" y="876"/>
                    <a:pt x="934" y="1"/>
                    <a:pt x="2043" y="1"/>
                  </a:cubicBezTo>
                  <a:cubicBezTo>
                    <a:pt x="3211" y="1"/>
                    <a:pt x="4086" y="876"/>
                    <a:pt x="4086" y="20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" name="Google Shape;1504;p6"/>
            <p:cNvSpPr/>
            <p:nvPr/>
          </p:nvSpPr>
          <p:spPr>
            <a:xfrm>
              <a:off x="5577150" y="4141650"/>
              <a:ext cx="102175" cy="102150"/>
            </a:xfrm>
            <a:custGeom>
              <a:avLst/>
              <a:gdLst/>
              <a:ahLst/>
              <a:cxnLst/>
              <a:rect l="l" t="t" r="r" b="b"/>
              <a:pathLst>
                <a:path w="4087" h="4086" extrusionOk="0">
                  <a:moveTo>
                    <a:pt x="4087" y="2043"/>
                  </a:moveTo>
                  <a:cubicBezTo>
                    <a:pt x="4087" y="3210"/>
                    <a:pt x="3153" y="4086"/>
                    <a:pt x="2044" y="4086"/>
                  </a:cubicBezTo>
                  <a:cubicBezTo>
                    <a:pt x="876" y="4086"/>
                    <a:pt x="1" y="3210"/>
                    <a:pt x="1" y="2043"/>
                  </a:cubicBezTo>
                  <a:cubicBezTo>
                    <a:pt x="1" y="876"/>
                    <a:pt x="876" y="0"/>
                    <a:pt x="2044" y="0"/>
                  </a:cubicBezTo>
                  <a:cubicBezTo>
                    <a:pt x="3211" y="0"/>
                    <a:pt x="4087" y="934"/>
                    <a:pt x="4087" y="204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" name="Google Shape;1505;p6"/>
            <p:cNvSpPr/>
            <p:nvPr/>
          </p:nvSpPr>
          <p:spPr>
            <a:xfrm>
              <a:off x="4593600" y="4877100"/>
              <a:ext cx="103650" cy="103650"/>
            </a:xfrm>
            <a:custGeom>
              <a:avLst/>
              <a:gdLst/>
              <a:ahLst/>
              <a:cxnLst/>
              <a:rect l="l" t="t" r="r" b="b"/>
              <a:pathLst>
                <a:path w="4146" h="4146" extrusionOk="0">
                  <a:moveTo>
                    <a:pt x="4087" y="2102"/>
                  </a:moveTo>
                  <a:cubicBezTo>
                    <a:pt x="4087" y="3269"/>
                    <a:pt x="3211" y="4145"/>
                    <a:pt x="2044" y="4145"/>
                  </a:cubicBezTo>
                  <a:cubicBezTo>
                    <a:pt x="877" y="4145"/>
                    <a:pt x="1" y="3211"/>
                    <a:pt x="1" y="2044"/>
                  </a:cubicBezTo>
                  <a:cubicBezTo>
                    <a:pt x="1" y="935"/>
                    <a:pt x="935" y="1"/>
                    <a:pt x="2102" y="59"/>
                  </a:cubicBezTo>
                  <a:cubicBezTo>
                    <a:pt x="3211" y="59"/>
                    <a:pt x="4145" y="935"/>
                    <a:pt x="4087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" name="Google Shape;1506;p6"/>
            <p:cNvSpPr/>
            <p:nvPr/>
          </p:nvSpPr>
          <p:spPr>
            <a:xfrm>
              <a:off x="1653200" y="1932325"/>
              <a:ext cx="102175" cy="103625"/>
            </a:xfrm>
            <a:custGeom>
              <a:avLst/>
              <a:gdLst/>
              <a:ahLst/>
              <a:cxnLst/>
              <a:rect l="l" t="t" r="r" b="b"/>
              <a:pathLst>
                <a:path w="4087" h="4145" extrusionOk="0">
                  <a:moveTo>
                    <a:pt x="1985" y="4086"/>
                  </a:moveTo>
                  <a:cubicBezTo>
                    <a:pt x="818" y="4086"/>
                    <a:pt x="0" y="3152"/>
                    <a:pt x="0" y="1985"/>
                  </a:cubicBezTo>
                  <a:cubicBezTo>
                    <a:pt x="59" y="876"/>
                    <a:pt x="993" y="0"/>
                    <a:pt x="2160" y="58"/>
                  </a:cubicBezTo>
                  <a:cubicBezTo>
                    <a:pt x="3269" y="117"/>
                    <a:pt x="4086" y="992"/>
                    <a:pt x="4086" y="2160"/>
                  </a:cubicBezTo>
                  <a:cubicBezTo>
                    <a:pt x="4028" y="3269"/>
                    <a:pt x="3152" y="4144"/>
                    <a:pt x="1985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" name="Google Shape;1507;p6"/>
            <p:cNvSpPr/>
            <p:nvPr/>
          </p:nvSpPr>
          <p:spPr>
            <a:xfrm>
              <a:off x="6067475" y="2673625"/>
              <a:ext cx="100700" cy="100700"/>
            </a:xfrm>
            <a:custGeom>
              <a:avLst/>
              <a:gdLst/>
              <a:ahLst/>
              <a:cxnLst/>
              <a:rect l="l" t="t" r="r" b="b"/>
              <a:pathLst>
                <a:path w="4028" h="4028" extrusionOk="0">
                  <a:moveTo>
                    <a:pt x="2043" y="4028"/>
                  </a:moveTo>
                  <a:cubicBezTo>
                    <a:pt x="934" y="4028"/>
                    <a:pt x="0" y="3152"/>
                    <a:pt x="0" y="2043"/>
                  </a:cubicBezTo>
                  <a:cubicBezTo>
                    <a:pt x="0" y="934"/>
                    <a:pt x="876" y="0"/>
                    <a:pt x="2043" y="59"/>
                  </a:cubicBezTo>
                  <a:cubicBezTo>
                    <a:pt x="3152" y="59"/>
                    <a:pt x="4028" y="934"/>
                    <a:pt x="4028" y="2043"/>
                  </a:cubicBezTo>
                  <a:cubicBezTo>
                    <a:pt x="4028" y="3152"/>
                    <a:pt x="3152" y="4028"/>
                    <a:pt x="2043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" name="Google Shape;1508;p6"/>
            <p:cNvSpPr/>
            <p:nvPr/>
          </p:nvSpPr>
          <p:spPr>
            <a:xfrm>
              <a:off x="5088300" y="4636325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876" y="4028"/>
                    <a:pt x="1" y="3153"/>
                    <a:pt x="1" y="1985"/>
                  </a:cubicBezTo>
                  <a:cubicBezTo>
                    <a:pt x="1" y="876"/>
                    <a:pt x="876" y="1"/>
                    <a:pt x="1985" y="1"/>
                  </a:cubicBezTo>
                  <a:cubicBezTo>
                    <a:pt x="3153" y="1"/>
                    <a:pt x="4028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" name="Google Shape;1509;p6"/>
            <p:cNvSpPr/>
            <p:nvPr/>
          </p:nvSpPr>
          <p:spPr>
            <a:xfrm>
              <a:off x="1899825" y="1443475"/>
              <a:ext cx="102150" cy="102150"/>
            </a:xfrm>
            <a:custGeom>
              <a:avLst/>
              <a:gdLst/>
              <a:ahLst/>
              <a:cxnLst/>
              <a:rect l="l" t="t" r="r" b="b"/>
              <a:pathLst>
                <a:path w="4086" h="4086" extrusionOk="0">
                  <a:moveTo>
                    <a:pt x="2101" y="58"/>
                  </a:moveTo>
                  <a:cubicBezTo>
                    <a:pt x="3210" y="58"/>
                    <a:pt x="4086" y="992"/>
                    <a:pt x="4028" y="2101"/>
                  </a:cubicBezTo>
                  <a:cubicBezTo>
                    <a:pt x="4028" y="3210"/>
                    <a:pt x="3094" y="4086"/>
                    <a:pt x="1926" y="4086"/>
                  </a:cubicBezTo>
                  <a:cubicBezTo>
                    <a:pt x="817" y="4028"/>
                    <a:pt x="0" y="3094"/>
                    <a:pt x="58" y="1985"/>
                  </a:cubicBezTo>
                  <a:cubicBezTo>
                    <a:pt x="58" y="876"/>
                    <a:pt x="992" y="0"/>
                    <a:pt x="2101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" name="Google Shape;1510;p6"/>
            <p:cNvSpPr/>
            <p:nvPr/>
          </p:nvSpPr>
          <p:spPr>
            <a:xfrm>
              <a:off x="6066000" y="2917325"/>
              <a:ext cx="102175" cy="100700"/>
            </a:xfrm>
            <a:custGeom>
              <a:avLst/>
              <a:gdLst/>
              <a:ahLst/>
              <a:cxnLst/>
              <a:rect l="l" t="t" r="r" b="b"/>
              <a:pathLst>
                <a:path w="4087" h="4028" extrusionOk="0">
                  <a:moveTo>
                    <a:pt x="4028" y="2043"/>
                  </a:moveTo>
                  <a:cubicBezTo>
                    <a:pt x="4028" y="3094"/>
                    <a:pt x="3094" y="4028"/>
                    <a:pt x="1985" y="3969"/>
                  </a:cubicBezTo>
                  <a:cubicBezTo>
                    <a:pt x="935" y="3969"/>
                    <a:pt x="1" y="3035"/>
                    <a:pt x="59" y="1926"/>
                  </a:cubicBezTo>
                  <a:cubicBezTo>
                    <a:pt x="118" y="876"/>
                    <a:pt x="993" y="0"/>
                    <a:pt x="2044" y="0"/>
                  </a:cubicBezTo>
                  <a:cubicBezTo>
                    <a:pt x="3153" y="0"/>
                    <a:pt x="4087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" name="Google Shape;1511;p6"/>
            <p:cNvSpPr/>
            <p:nvPr/>
          </p:nvSpPr>
          <p:spPr>
            <a:xfrm>
              <a:off x="2878975" y="4878575"/>
              <a:ext cx="100725" cy="100700"/>
            </a:xfrm>
            <a:custGeom>
              <a:avLst/>
              <a:gdLst/>
              <a:ahLst/>
              <a:cxnLst/>
              <a:rect l="l" t="t" r="r" b="b"/>
              <a:pathLst>
                <a:path w="4029" h="4028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935" y="4028"/>
                    <a:pt x="1" y="3094"/>
                    <a:pt x="59" y="1985"/>
                  </a:cubicBezTo>
                  <a:cubicBezTo>
                    <a:pt x="59" y="934"/>
                    <a:pt x="935" y="58"/>
                    <a:pt x="1985" y="0"/>
                  </a:cubicBezTo>
                  <a:cubicBezTo>
                    <a:pt x="3094" y="0"/>
                    <a:pt x="4028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" name="Google Shape;1512;p6"/>
            <p:cNvSpPr/>
            <p:nvPr/>
          </p:nvSpPr>
          <p:spPr>
            <a:xfrm>
              <a:off x="3862525" y="465750"/>
              <a:ext cx="100700" cy="100725"/>
            </a:xfrm>
            <a:custGeom>
              <a:avLst/>
              <a:gdLst/>
              <a:ahLst/>
              <a:cxnLst/>
              <a:rect l="l" t="t" r="r" b="b"/>
              <a:pathLst>
                <a:path w="4028" h="4029" extrusionOk="0">
                  <a:moveTo>
                    <a:pt x="4028" y="1985"/>
                  </a:moveTo>
                  <a:cubicBezTo>
                    <a:pt x="4028" y="3094"/>
                    <a:pt x="3094" y="4028"/>
                    <a:pt x="1985" y="3970"/>
                  </a:cubicBezTo>
                  <a:cubicBezTo>
                    <a:pt x="934" y="3970"/>
                    <a:pt x="0" y="3094"/>
                    <a:pt x="0" y="1985"/>
                  </a:cubicBezTo>
                  <a:cubicBezTo>
                    <a:pt x="0" y="935"/>
                    <a:pt x="934" y="1"/>
                    <a:pt x="1985" y="1"/>
                  </a:cubicBezTo>
                  <a:cubicBezTo>
                    <a:pt x="3036" y="1"/>
                    <a:pt x="3970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" name="Google Shape;1513;p6"/>
            <p:cNvSpPr/>
            <p:nvPr/>
          </p:nvSpPr>
          <p:spPr>
            <a:xfrm>
              <a:off x="3615900" y="465750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2044" y="4028"/>
                  </a:moveTo>
                  <a:cubicBezTo>
                    <a:pt x="935" y="4028"/>
                    <a:pt x="1" y="3094"/>
                    <a:pt x="1" y="2044"/>
                  </a:cubicBezTo>
                  <a:cubicBezTo>
                    <a:pt x="1" y="935"/>
                    <a:pt x="935" y="1"/>
                    <a:pt x="2044" y="1"/>
                  </a:cubicBezTo>
                  <a:cubicBezTo>
                    <a:pt x="3094" y="1"/>
                    <a:pt x="3970" y="876"/>
                    <a:pt x="4028" y="1985"/>
                  </a:cubicBezTo>
                  <a:cubicBezTo>
                    <a:pt x="4028" y="3036"/>
                    <a:pt x="3153" y="3970"/>
                    <a:pt x="2044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" name="Google Shape;1514;p6"/>
            <p:cNvSpPr/>
            <p:nvPr/>
          </p:nvSpPr>
          <p:spPr>
            <a:xfrm>
              <a:off x="2143500" y="4389725"/>
              <a:ext cx="100725" cy="99250"/>
            </a:xfrm>
            <a:custGeom>
              <a:avLst/>
              <a:gdLst/>
              <a:ahLst/>
              <a:cxnLst/>
              <a:rect l="l" t="t" r="r" b="b"/>
              <a:pathLst>
                <a:path w="4029" h="3970" extrusionOk="0">
                  <a:moveTo>
                    <a:pt x="3970" y="1985"/>
                  </a:moveTo>
                  <a:cubicBezTo>
                    <a:pt x="4028" y="3035"/>
                    <a:pt x="3095" y="3969"/>
                    <a:pt x="1986" y="3969"/>
                  </a:cubicBezTo>
                  <a:cubicBezTo>
                    <a:pt x="935" y="3969"/>
                    <a:pt x="59" y="3094"/>
                    <a:pt x="1" y="2043"/>
                  </a:cubicBezTo>
                  <a:cubicBezTo>
                    <a:pt x="1" y="934"/>
                    <a:pt x="935" y="0"/>
                    <a:pt x="1986" y="0"/>
                  </a:cubicBezTo>
                  <a:cubicBezTo>
                    <a:pt x="3036" y="0"/>
                    <a:pt x="3970" y="876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" name="Google Shape;1515;p6"/>
            <p:cNvSpPr/>
            <p:nvPr/>
          </p:nvSpPr>
          <p:spPr>
            <a:xfrm>
              <a:off x="1654650" y="3652775"/>
              <a:ext cx="99250" cy="100725"/>
            </a:xfrm>
            <a:custGeom>
              <a:avLst/>
              <a:gdLst/>
              <a:ahLst/>
              <a:cxnLst/>
              <a:rect l="l" t="t" r="r" b="b"/>
              <a:pathLst>
                <a:path w="3970" h="4029" extrusionOk="0">
                  <a:moveTo>
                    <a:pt x="1985" y="59"/>
                  </a:moveTo>
                  <a:cubicBezTo>
                    <a:pt x="3036" y="1"/>
                    <a:pt x="3970" y="935"/>
                    <a:pt x="3970" y="2044"/>
                  </a:cubicBezTo>
                  <a:cubicBezTo>
                    <a:pt x="3970" y="3095"/>
                    <a:pt x="3094" y="4028"/>
                    <a:pt x="1985" y="4028"/>
                  </a:cubicBezTo>
                  <a:cubicBezTo>
                    <a:pt x="935" y="4028"/>
                    <a:pt x="1" y="3095"/>
                    <a:pt x="1" y="1986"/>
                  </a:cubicBezTo>
                  <a:cubicBezTo>
                    <a:pt x="1" y="935"/>
                    <a:pt x="876" y="59"/>
                    <a:pt x="198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" name="Google Shape;1516;p6"/>
            <p:cNvSpPr/>
            <p:nvPr/>
          </p:nvSpPr>
          <p:spPr>
            <a:xfrm>
              <a:off x="6067475" y="2428475"/>
              <a:ext cx="99250" cy="99250"/>
            </a:xfrm>
            <a:custGeom>
              <a:avLst/>
              <a:gdLst/>
              <a:ahLst/>
              <a:cxnLst/>
              <a:rect l="l" t="t" r="r" b="b"/>
              <a:pathLst>
                <a:path w="3970" h="3970" extrusionOk="0">
                  <a:moveTo>
                    <a:pt x="1985" y="0"/>
                  </a:moveTo>
                  <a:cubicBezTo>
                    <a:pt x="3035" y="0"/>
                    <a:pt x="3911" y="876"/>
                    <a:pt x="3969" y="1926"/>
                  </a:cubicBezTo>
                  <a:cubicBezTo>
                    <a:pt x="3969" y="2977"/>
                    <a:pt x="3094" y="3911"/>
                    <a:pt x="2043" y="3911"/>
                  </a:cubicBezTo>
                  <a:cubicBezTo>
                    <a:pt x="992" y="3969"/>
                    <a:pt x="59" y="3035"/>
                    <a:pt x="59" y="1985"/>
                  </a:cubicBezTo>
                  <a:cubicBezTo>
                    <a:pt x="0" y="934"/>
                    <a:pt x="934" y="58"/>
                    <a:pt x="198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" name="Google Shape;1517;p6"/>
            <p:cNvSpPr/>
            <p:nvPr/>
          </p:nvSpPr>
          <p:spPr>
            <a:xfrm>
              <a:off x="4841675" y="709450"/>
              <a:ext cx="99275" cy="99250"/>
            </a:xfrm>
            <a:custGeom>
              <a:avLst/>
              <a:gdLst/>
              <a:ahLst/>
              <a:cxnLst/>
              <a:rect l="l" t="t" r="r" b="b"/>
              <a:pathLst>
                <a:path w="3971" h="3970" extrusionOk="0">
                  <a:moveTo>
                    <a:pt x="3970" y="1985"/>
                  </a:moveTo>
                  <a:cubicBezTo>
                    <a:pt x="3970" y="3036"/>
                    <a:pt x="3036" y="3970"/>
                    <a:pt x="1986" y="3970"/>
                  </a:cubicBezTo>
                  <a:cubicBezTo>
                    <a:pt x="935" y="3911"/>
                    <a:pt x="1" y="2978"/>
                    <a:pt x="59" y="1927"/>
                  </a:cubicBezTo>
                  <a:cubicBezTo>
                    <a:pt x="59" y="876"/>
                    <a:pt x="993" y="1"/>
                    <a:pt x="2044" y="1"/>
                  </a:cubicBezTo>
                  <a:cubicBezTo>
                    <a:pt x="3095" y="1"/>
                    <a:pt x="3970" y="935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" name="Google Shape;1518;p6"/>
            <p:cNvSpPr/>
            <p:nvPr/>
          </p:nvSpPr>
          <p:spPr>
            <a:xfrm>
              <a:off x="5825225" y="1691525"/>
              <a:ext cx="99250" cy="99275"/>
            </a:xfrm>
            <a:custGeom>
              <a:avLst/>
              <a:gdLst/>
              <a:ahLst/>
              <a:cxnLst/>
              <a:rect l="l" t="t" r="r" b="b"/>
              <a:pathLst>
                <a:path w="3970" h="3971" extrusionOk="0">
                  <a:moveTo>
                    <a:pt x="1985" y="3970"/>
                  </a:moveTo>
                  <a:cubicBezTo>
                    <a:pt x="876" y="3970"/>
                    <a:pt x="1" y="3036"/>
                    <a:pt x="1" y="1986"/>
                  </a:cubicBezTo>
                  <a:cubicBezTo>
                    <a:pt x="1" y="935"/>
                    <a:pt x="935" y="1"/>
                    <a:pt x="1985" y="59"/>
                  </a:cubicBezTo>
                  <a:cubicBezTo>
                    <a:pt x="3036" y="59"/>
                    <a:pt x="3970" y="993"/>
                    <a:pt x="3970" y="2044"/>
                  </a:cubicBezTo>
                  <a:cubicBezTo>
                    <a:pt x="3911" y="3095"/>
                    <a:pt x="3036" y="3970"/>
                    <a:pt x="198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" name="Google Shape;1519;p6"/>
            <p:cNvSpPr/>
            <p:nvPr/>
          </p:nvSpPr>
          <p:spPr>
            <a:xfrm>
              <a:off x="4106225" y="465750"/>
              <a:ext cx="97800" cy="99250"/>
            </a:xfrm>
            <a:custGeom>
              <a:avLst/>
              <a:gdLst/>
              <a:ahLst/>
              <a:cxnLst/>
              <a:rect l="l" t="t" r="r" b="b"/>
              <a:pathLst>
                <a:path w="3912" h="3970" extrusionOk="0">
                  <a:moveTo>
                    <a:pt x="3911" y="1985"/>
                  </a:moveTo>
                  <a:cubicBezTo>
                    <a:pt x="3911" y="3036"/>
                    <a:pt x="3035" y="3970"/>
                    <a:pt x="1985" y="3970"/>
                  </a:cubicBezTo>
                  <a:cubicBezTo>
                    <a:pt x="934" y="3970"/>
                    <a:pt x="0" y="3036"/>
                    <a:pt x="0" y="1985"/>
                  </a:cubicBezTo>
                  <a:cubicBezTo>
                    <a:pt x="0" y="935"/>
                    <a:pt x="876" y="59"/>
                    <a:pt x="1926" y="59"/>
                  </a:cubicBezTo>
                  <a:cubicBezTo>
                    <a:pt x="2977" y="1"/>
                    <a:pt x="3911" y="935"/>
                    <a:pt x="3911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" name="Google Shape;1520;p6"/>
            <p:cNvSpPr/>
            <p:nvPr/>
          </p:nvSpPr>
          <p:spPr>
            <a:xfrm>
              <a:off x="2393050" y="4634875"/>
              <a:ext cx="94875" cy="96325"/>
            </a:xfrm>
            <a:custGeom>
              <a:avLst/>
              <a:gdLst/>
              <a:ahLst/>
              <a:cxnLst/>
              <a:rect l="l" t="t" r="r" b="b"/>
              <a:pathLst>
                <a:path w="3795" h="3853" extrusionOk="0">
                  <a:moveTo>
                    <a:pt x="3794" y="1868"/>
                  </a:moveTo>
                  <a:cubicBezTo>
                    <a:pt x="3794" y="2977"/>
                    <a:pt x="2977" y="3794"/>
                    <a:pt x="1926" y="3794"/>
                  </a:cubicBezTo>
                  <a:cubicBezTo>
                    <a:pt x="817" y="3853"/>
                    <a:pt x="0" y="2977"/>
                    <a:pt x="0" y="1868"/>
                  </a:cubicBezTo>
                  <a:cubicBezTo>
                    <a:pt x="0" y="817"/>
                    <a:pt x="817" y="0"/>
                    <a:pt x="1926" y="0"/>
                  </a:cubicBezTo>
                  <a:cubicBezTo>
                    <a:pt x="2977" y="0"/>
                    <a:pt x="3794" y="817"/>
                    <a:pt x="3794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" name="Google Shape;1521;p6"/>
            <p:cNvSpPr/>
            <p:nvPr/>
          </p:nvSpPr>
          <p:spPr>
            <a:xfrm>
              <a:off x="6068925" y="3165400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3853" y="1985"/>
                  </a:moveTo>
                  <a:cubicBezTo>
                    <a:pt x="3853" y="3035"/>
                    <a:pt x="2977" y="3853"/>
                    <a:pt x="1927" y="3853"/>
                  </a:cubicBezTo>
                  <a:cubicBezTo>
                    <a:pt x="818" y="3853"/>
                    <a:pt x="1" y="2977"/>
                    <a:pt x="59" y="1868"/>
                  </a:cubicBezTo>
                  <a:cubicBezTo>
                    <a:pt x="59" y="817"/>
                    <a:pt x="934" y="0"/>
                    <a:pt x="1985" y="0"/>
                  </a:cubicBezTo>
                  <a:cubicBezTo>
                    <a:pt x="3036" y="59"/>
                    <a:pt x="3853" y="934"/>
                    <a:pt x="3853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" name="Google Shape;1522;p6"/>
            <p:cNvSpPr/>
            <p:nvPr/>
          </p:nvSpPr>
          <p:spPr>
            <a:xfrm>
              <a:off x="3370750" y="467225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1868" y="3853"/>
                  </a:moveTo>
                  <a:cubicBezTo>
                    <a:pt x="818" y="3794"/>
                    <a:pt x="0" y="2977"/>
                    <a:pt x="59" y="1868"/>
                  </a:cubicBezTo>
                  <a:cubicBezTo>
                    <a:pt x="59" y="817"/>
                    <a:pt x="934" y="0"/>
                    <a:pt x="1985" y="59"/>
                  </a:cubicBezTo>
                  <a:cubicBezTo>
                    <a:pt x="3094" y="59"/>
                    <a:pt x="3853" y="934"/>
                    <a:pt x="3853" y="1985"/>
                  </a:cubicBezTo>
                  <a:cubicBezTo>
                    <a:pt x="3795" y="3094"/>
                    <a:pt x="2977" y="3853"/>
                    <a:pt x="1868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" name="Google Shape;1523;p6"/>
            <p:cNvSpPr/>
            <p:nvPr/>
          </p:nvSpPr>
          <p:spPr>
            <a:xfrm>
              <a:off x="5828150" y="3902325"/>
              <a:ext cx="93425" cy="94875"/>
            </a:xfrm>
            <a:custGeom>
              <a:avLst/>
              <a:gdLst/>
              <a:ahLst/>
              <a:cxnLst/>
              <a:rect l="l" t="t" r="r" b="b"/>
              <a:pathLst>
                <a:path w="3737" h="3795" extrusionOk="0">
                  <a:moveTo>
                    <a:pt x="3736" y="1926"/>
                  </a:moveTo>
                  <a:cubicBezTo>
                    <a:pt x="3736" y="3036"/>
                    <a:pt x="2861" y="3794"/>
                    <a:pt x="1810" y="3794"/>
                  </a:cubicBezTo>
                  <a:cubicBezTo>
                    <a:pt x="759" y="3736"/>
                    <a:pt x="0" y="2919"/>
                    <a:pt x="0" y="1926"/>
                  </a:cubicBezTo>
                  <a:cubicBezTo>
                    <a:pt x="0" y="817"/>
                    <a:pt x="876" y="0"/>
                    <a:pt x="1927" y="59"/>
                  </a:cubicBezTo>
                  <a:cubicBezTo>
                    <a:pt x="2977" y="59"/>
                    <a:pt x="3736" y="876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" name="Google Shape;1524;p6"/>
            <p:cNvSpPr/>
            <p:nvPr/>
          </p:nvSpPr>
          <p:spPr>
            <a:xfrm>
              <a:off x="1899825" y="4146025"/>
              <a:ext cx="94875" cy="94875"/>
            </a:xfrm>
            <a:custGeom>
              <a:avLst/>
              <a:gdLst/>
              <a:ahLst/>
              <a:cxnLst/>
              <a:rect l="l" t="t" r="r" b="b"/>
              <a:pathLst>
                <a:path w="3795" h="3795" extrusionOk="0">
                  <a:moveTo>
                    <a:pt x="3794" y="1926"/>
                  </a:moveTo>
                  <a:cubicBezTo>
                    <a:pt x="3736" y="2977"/>
                    <a:pt x="2919" y="3794"/>
                    <a:pt x="1810" y="3794"/>
                  </a:cubicBezTo>
                  <a:cubicBezTo>
                    <a:pt x="759" y="3736"/>
                    <a:pt x="0" y="2919"/>
                    <a:pt x="0" y="1810"/>
                  </a:cubicBezTo>
                  <a:cubicBezTo>
                    <a:pt x="58" y="759"/>
                    <a:pt x="876" y="0"/>
                    <a:pt x="1868" y="0"/>
                  </a:cubicBezTo>
                  <a:cubicBezTo>
                    <a:pt x="2977" y="0"/>
                    <a:pt x="3794" y="817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" name="Google Shape;1525;p6"/>
            <p:cNvSpPr/>
            <p:nvPr/>
          </p:nvSpPr>
          <p:spPr>
            <a:xfrm>
              <a:off x="2639650" y="712375"/>
              <a:ext cx="94875" cy="93425"/>
            </a:xfrm>
            <a:custGeom>
              <a:avLst/>
              <a:gdLst/>
              <a:ahLst/>
              <a:cxnLst/>
              <a:rect l="l" t="t" r="r" b="b"/>
              <a:pathLst>
                <a:path w="3795" h="3737" extrusionOk="0">
                  <a:moveTo>
                    <a:pt x="1927" y="3736"/>
                  </a:moveTo>
                  <a:cubicBezTo>
                    <a:pt x="876" y="3736"/>
                    <a:pt x="59" y="2919"/>
                    <a:pt x="59" y="1868"/>
                  </a:cubicBezTo>
                  <a:cubicBezTo>
                    <a:pt x="1" y="818"/>
                    <a:pt x="818" y="0"/>
                    <a:pt x="1869" y="0"/>
                  </a:cubicBezTo>
                  <a:cubicBezTo>
                    <a:pt x="2919" y="0"/>
                    <a:pt x="3737" y="818"/>
                    <a:pt x="3737" y="1810"/>
                  </a:cubicBezTo>
                  <a:cubicBezTo>
                    <a:pt x="3795" y="2861"/>
                    <a:pt x="2978" y="3678"/>
                    <a:pt x="1927" y="37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" name="Google Shape;1526;p6"/>
            <p:cNvSpPr/>
            <p:nvPr/>
          </p:nvSpPr>
          <p:spPr>
            <a:xfrm>
              <a:off x="6070375" y="2184775"/>
              <a:ext cx="93425" cy="91950"/>
            </a:xfrm>
            <a:custGeom>
              <a:avLst/>
              <a:gdLst/>
              <a:ahLst/>
              <a:cxnLst/>
              <a:rect l="l" t="t" r="r" b="b"/>
              <a:pathLst>
                <a:path w="3737" h="3678" extrusionOk="0">
                  <a:moveTo>
                    <a:pt x="3737" y="1868"/>
                  </a:moveTo>
                  <a:cubicBezTo>
                    <a:pt x="3737" y="2860"/>
                    <a:pt x="2861" y="3678"/>
                    <a:pt x="1869" y="3678"/>
                  </a:cubicBezTo>
                  <a:cubicBezTo>
                    <a:pt x="876" y="3678"/>
                    <a:pt x="1" y="2802"/>
                    <a:pt x="59" y="1810"/>
                  </a:cubicBezTo>
                  <a:cubicBezTo>
                    <a:pt x="59" y="817"/>
                    <a:pt x="935" y="0"/>
                    <a:pt x="1927" y="0"/>
                  </a:cubicBezTo>
                  <a:cubicBezTo>
                    <a:pt x="2919" y="59"/>
                    <a:pt x="3737" y="876"/>
                    <a:pt x="3737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" name="Google Shape;1527;p6"/>
            <p:cNvSpPr/>
            <p:nvPr/>
          </p:nvSpPr>
          <p:spPr>
            <a:xfrm>
              <a:off x="3862525" y="5129550"/>
              <a:ext cx="91950" cy="91975"/>
            </a:xfrm>
            <a:custGeom>
              <a:avLst/>
              <a:gdLst/>
              <a:ahLst/>
              <a:cxnLst/>
              <a:rect l="l" t="t" r="r" b="b"/>
              <a:pathLst>
                <a:path w="3678" h="3679" extrusionOk="0">
                  <a:moveTo>
                    <a:pt x="3678" y="1869"/>
                  </a:moveTo>
                  <a:cubicBezTo>
                    <a:pt x="3678" y="2861"/>
                    <a:pt x="2860" y="3678"/>
                    <a:pt x="1868" y="3678"/>
                  </a:cubicBezTo>
                  <a:cubicBezTo>
                    <a:pt x="876" y="3678"/>
                    <a:pt x="0" y="2803"/>
                    <a:pt x="0" y="1810"/>
                  </a:cubicBezTo>
                  <a:cubicBezTo>
                    <a:pt x="59" y="818"/>
                    <a:pt x="934" y="1"/>
                    <a:pt x="1868" y="59"/>
                  </a:cubicBezTo>
                  <a:cubicBezTo>
                    <a:pt x="2860" y="59"/>
                    <a:pt x="3678" y="876"/>
                    <a:pt x="3678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" name="Google Shape;1528;p6"/>
            <p:cNvSpPr/>
            <p:nvPr/>
          </p:nvSpPr>
          <p:spPr>
            <a:xfrm>
              <a:off x="4357200" y="470125"/>
              <a:ext cx="91975" cy="91975"/>
            </a:xfrm>
            <a:custGeom>
              <a:avLst/>
              <a:gdLst/>
              <a:ahLst/>
              <a:cxnLst/>
              <a:rect l="l" t="t" r="r" b="b"/>
              <a:pathLst>
                <a:path w="3679" h="3679" extrusionOk="0">
                  <a:moveTo>
                    <a:pt x="3620" y="1810"/>
                  </a:moveTo>
                  <a:cubicBezTo>
                    <a:pt x="3678" y="2744"/>
                    <a:pt x="2861" y="3620"/>
                    <a:pt x="1869" y="3678"/>
                  </a:cubicBezTo>
                  <a:cubicBezTo>
                    <a:pt x="876" y="3678"/>
                    <a:pt x="1" y="2803"/>
                    <a:pt x="1" y="1810"/>
                  </a:cubicBezTo>
                  <a:cubicBezTo>
                    <a:pt x="1" y="876"/>
                    <a:pt x="818" y="1"/>
                    <a:pt x="1810" y="1"/>
                  </a:cubicBezTo>
                  <a:cubicBezTo>
                    <a:pt x="2744" y="1"/>
                    <a:pt x="3620" y="818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" name="Google Shape;1529;p6"/>
            <p:cNvSpPr/>
            <p:nvPr/>
          </p:nvSpPr>
          <p:spPr>
            <a:xfrm>
              <a:off x="3620275" y="5131025"/>
              <a:ext cx="91975" cy="90500"/>
            </a:xfrm>
            <a:custGeom>
              <a:avLst/>
              <a:gdLst/>
              <a:ahLst/>
              <a:cxnLst/>
              <a:rect l="l" t="t" r="r" b="b"/>
              <a:pathLst>
                <a:path w="3679" h="3620" extrusionOk="0">
                  <a:moveTo>
                    <a:pt x="1869" y="3619"/>
                  </a:moveTo>
                  <a:cubicBezTo>
                    <a:pt x="876" y="3619"/>
                    <a:pt x="1" y="2744"/>
                    <a:pt x="1" y="1810"/>
                  </a:cubicBezTo>
                  <a:cubicBezTo>
                    <a:pt x="1" y="817"/>
                    <a:pt x="876" y="0"/>
                    <a:pt x="1869" y="0"/>
                  </a:cubicBezTo>
                  <a:cubicBezTo>
                    <a:pt x="2803" y="0"/>
                    <a:pt x="3620" y="817"/>
                    <a:pt x="3620" y="1751"/>
                  </a:cubicBezTo>
                  <a:cubicBezTo>
                    <a:pt x="3678" y="2744"/>
                    <a:pt x="2803" y="3619"/>
                    <a:pt x="186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" name="Google Shape;1530;p6"/>
            <p:cNvSpPr/>
            <p:nvPr/>
          </p:nvSpPr>
          <p:spPr>
            <a:xfrm>
              <a:off x="1412425" y="2921700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19" y="1810"/>
                  </a:moveTo>
                  <a:cubicBezTo>
                    <a:pt x="3619" y="2802"/>
                    <a:pt x="2802" y="3619"/>
                    <a:pt x="1810" y="3619"/>
                  </a:cubicBezTo>
                  <a:cubicBezTo>
                    <a:pt x="818" y="3619"/>
                    <a:pt x="0" y="2802"/>
                    <a:pt x="0" y="1810"/>
                  </a:cubicBezTo>
                  <a:cubicBezTo>
                    <a:pt x="0" y="876"/>
                    <a:pt x="818" y="59"/>
                    <a:pt x="1751" y="0"/>
                  </a:cubicBezTo>
                  <a:cubicBezTo>
                    <a:pt x="2744" y="0"/>
                    <a:pt x="3561" y="817"/>
                    <a:pt x="3619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" name="Google Shape;1531;p6"/>
            <p:cNvSpPr/>
            <p:nvPr/>
          </p:nvSpPr>
          <p:spPr>
            <a:xfrm>
              <a:off x="4846075" y="4884400"/>
              <a:ext cx="91950" cy="90500"/>
            </a:xfrm>
            <a:custGeom>
              <a:avLst/>
              <a:gdLst/>
              <a:ahLst/>
              <a:cxnLst/>
              <a:rect l="l" t="t" r="r" b="b"/>
              <a:pathLst>
                <a:path w="3678" h="3620" extrusionOk="0">
                  <a:moveTo>
                    <a:pt x="1868" y="1"/>
                  </a:moveTo>
                  <a:cubicBezTo>
                    <a:pt x="2802" y="1"/>
                    <a:pt x="3677" y="876"/>
                    <a:pt x="3619" y="1810"/>
                  </a:cubicBezTo>
                  <a:cubicBezTo>
                    <a:pt x="3619" y="2802"/>
                    <a:pt x="2743" y="3620"/>
                    <a:pt x="1751" y="3620"/>
                  </a:cubicBezTo>
                  <a:cubicBezTo>
                    <a:pt x="817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" name="Google Shape;1532;p6"/>
            <p:cNvSpPr/>
            <p:nvPr/>
          </p:nvSpPr>
          <p:spPr>
            <a:xfrm>
              <a:off x="1659025" y="1695925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20" y="1810"/>
                  </a:moveTo>
                  <a:cubicBezTo>
                    <a:pt x="3620" y="2802"/>
                    <a:pt x="2803" y="3619"/>
                    <a:pt x="1810" y="3619"/>
                  </a:cubicBezTo>
                  <a:cubicBezTo>
                    <a:pt x="818" y="3619"/>
                    <a:pt x="1" y="2802"/>
                    <a:pt x="1" y="1810"/>
                  </a:cubicBezTo>
                  <a:cubicBezTo>
                    <a:pt x="1" y="876"/>
                    <a:pt x="818" y="58"/>
                    <a:pt x="1752" y="0"/>
                  </a:cubicBezTo>
                  <a:cubicBezTo>
                    <a:pt x="2744" y="0"/>
                    <a:pt x="3562" y="817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" name="Google Shape;1533;p6"/>
            <p:cNvSpPr/>
            <p:nvPr/>
          </p:nvSpPr>
          <p:spPr>
            <a:xfrm>
              <a:off x="1412425" y="2675075"/>
              <a:ext cx="90500" cy="91975"/>
            </a:xfrm>
            <a:custGeom>
              <a:avLst/>
              <a:gdLst/>
              <a:ahLst/>
              <a:cxnLst/>
              <a:rect l="l" t="t" r="r" b="b"/>
              <a:pathLst>
                <a:path w="3620" h="3679" extrusionOk="0">
                  <a:moveTo>
                    <a:pt x="1810" y="1"/>
                  </a:moveTo>
                  <a:cubicBezTo>
                    <a:pt x="2802" y="59"/>
                    <a:pt x="3619" y="935"/>
                    <a:pt x="3619" y="1869"/>
                  </a:cubicBezTo>
                  <a:cubicBezTo>
                    <a:pt x="3561" y="2861"/>
                    <a:pt x="2685" y="3678"/>
                    <a:pt x="1751" y="3620"/>
                  </a:cubicBezTo>
                  <a:cubicBezTo>
                    <a:pt x="759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" name="Google Shape;1534;p6"/>
            <p:cNvSpPr/>
            <p:nvPr/>
          </p:nvSpPr>
          <p:spPr>
            <a:xfrm>
              <a:off x="5340750" y="9619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2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744"/>
                    <a:pt x="1" y="1752"/>
                  </a:cubicBezTo>
                  <a:cubicBezTo>
                    <a:pt x="1" y="760"/>
                    <a:pt x="759" y="1"/>
                    <a:pt x="1752" y="1"/>
                  </a:cubicBezTo>
                  <a:cubicBezTo>
                    <a:pt x="2744" y="1"/>
                    <a:pt x="3503" y="760"/>
                    <a:pt x="3503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" name="Google Shape;1535;p6"/>
            <p:cNvSpPr/>
            <p:nvPr/>
          </p:nvSpPr>
          <p:spPr>
            <a:xfrm>
              <a:off x="5584450" y="120852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1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685"/>
                    <a:pt x="1" y="1751"/>
                  </a:cubicBezTo>
                  <a:cubicBezTo>
                    <a:pt x="1" y="759"/>
                    <a:pt x="759" y="0"/>
                    <a:pt x="1752" y="0"/>
                  </a:cubicBezTo>
                  <a:cubicBezTo>
                    <a:pt x="2744" y="0"/>
                    <a:pt x="3503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" name="Google Shape;1536;p6"/>
            <p:cNvSpPr/>
            <p:nvPr/>
          </p:nvSpPr>
          <p:spPr>
            <a:xfrm>
              <a:off x="3132900" y="4716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2" y="1751"/>
                  </a:moveTo>
                  <a:cubicBezTo>
                    <a:pt x="3502" y="2744"/>
                    <a:pt x="2744" y="3503"/>
                    <a:pt x="1751" y="3503"/>
                  </a:cubicBezTo>
                  <a:cubicBezTo>
                    <a:pt x="759" y="3503"/>
                    <a:pt x="0" y="2744"/>
                    <a:pt x="0" y="1751"/>
                  </a:cubicBezTo>
                  <a:cubicBezTo>
                    <a:pt x="0" y="817"/>
                    <a:pt x="759" y="0"/>
                    <a:pt x="1751" y="0"/>
                  </a:cubicBezTo>
                  <a:cubicBezTo>
                    <a:pt x="2685" y="0"/>
                    <a:pt x="3502" y="759"/>
                    <a:pt x="3502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" name="Google Shape;1537;p6"/>
            <p:cNvSpPr/>
            <p:nvPr/>
          </p:nvSpPr>
          <p:spPr>
            <a:xfrm>
              <a:off x="6073300" y="341347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1752" y="3502"/>
                  </a:moveTo>
                  <a:cubicBezTo>
                    <a:pt x="759" y="3502"/>
                    <a:pt x="1" y="2685"/>
                    <a:pt x="1" y="1751"/>
                  </a:cubicBezTo>
                  <a:cubicBezTo>
                    <a:pt x="1" y="759"/>
                    <a:pt x="818" y="0"/>
                    <a:pt x="1810" y="0"/>
                  </a:cubicBezTo>
                  <a:cubicBezTo>
                    <a:pt x="2744" y="0"/>
                    <a:pt x="3503" y="759"/>
                    <a:pt x="3503" y="1751"/>
                  </a:cubicBezTo>
                  <a:cubicBezTo>
                    <a:pt x="3503" y="2744"/>
                    <a:pt x="2744" y="3502"/>
                    <a:pt x="1752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" name="Google Shape;1538;p6"/>
            <p:cNvSpPr/>
            <p:nvPr/>
          </p:nvSpPr>
          <p:spPr>
            <a:xfrm>
              <a:off x="1413875" y="2434300"/>
              <a:ext cx="87575" cy="86125"/>
            </a:xfrm>
            <a:custGeom>
              <a:avLst/>
              <a:gdLst/>
              <a:ahLst/>
              <a:cxnLst/>
              <a:rect l="l" t="t" r="r" b="b"/>
              <a:pathLst>
                <a:path w="3503" h="3445" extrusionOk="0">
                  <a:moveTo>
                    <a:pt x="1752" y="3444"/>
                  </a:moveTo>
                  <a:cubicBezTo>
                    <a:pt x="760" y="3444"/>
                    <a:pt x="1" y="2744"/>
                    <a:pt x="1" y="1752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744" y="1"/>
                    <a:pt x="3445" y="759"/>
                    <a:pt x="3503" y="1693"/>
                  </a:cubicBezTo>
                  <a:cubicBezTo>
                    <a:pt x="3503" y="2686"/>
                    <a:pt x="2744" y="3444"/>
                    <a:pt x="1752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" name="Google Shape;1539;p6"/>
            <p:cNvSpPr/>
            <p:nvPr/>
          </p:nvSpPr>
          <p:spPr>
            <a:xfrm>
              <a:off x="4112050" y="5131025"/>
              <a:ext cx="87575" cy="89025"/>
            </a:xfrm>
            <a:custGeom>
              <a:avLst/>
              <a:gdLst/>
              <a:ahLst/>
              <a:cxnLst/>
              <a:rect l="l" t="t" r="r" b="b"/>
              <a:pathLst>
                <a:path w="3503" h="3561" extrusionOk="0">
                  <a:moveTo>
                    <a:pt x="3503" y="1751"/>
                  </a:moveTo>
                  <a:cubicBezTo>
                    <a:pt x="3503" y="2744"/>
                    <a:pt x="2744" y="3561"/>
                    <a:pt x="1752" y="3561"/>
                  </a:cubicBezTo>
                  <a:cubicBezTo>
                    <a:pt x="760" y="3561"/>
                    <a:pt x="1" y="2802"/>
                    <a:pt x="1" y="1810"/>
                  </a:cubicBezTo>
                  <a:cubicBezTo>
                    <a:pt x="1" y="817"/>
                    <a:pt x="701" y="59"/>
                    <a:pt x="1693" y="59"/>
                  </a:cubicBezTo>
                  <a:cubicBezTo>
                    <a:pt x="2686" y="0"/>
                    <a:pt x="3445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" name="Google Shape;1540;p6"/>
            <p:cNvSpPr/>
            <p:nvPr/>
          </p:nvSpPr>
          <p:spPr>
            <a:xfrm>
              <a:off x="1413875" y="317122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5"/>
                    <a:pt x="1693" y="3445"/>
                  </a:cubicBezTo>
                  <a:cubicBezTo>
                    <a:pt x="760" y="3386"/>
                    <a:pt x="1" y="2627"/>
                    <a:pt x="59" y="1693"/>
                  </a:cubicBezTo>
                  <a:cubicBezTo>
                    <a:pt x="59" y="759"/>
                    <a:pt x="818" y="1"/>
                    <a:pt x="1752" y="1"/>
                  </a:cubicBezTo>
                  <a:cubicBezTo>
                    <a:pt x="2744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" name="Google Shape;1541;p6"/>
            <p:cNvSpPr/>
            <p:nvPr/>
          </p:nvSpPr>
          <p:spPr>
            <a:xfrm>
              <a:off x="3376575" y="513247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4"/>
                    <a:pt x="1752" y="3444"/>
                  </a:cubicBezTo>
                  <a:cubicBezTo>
                    <a:pt x="760" y="3444"/>
                    <a:pt x="1" y="2686"/>
                    <a:pt x="1" y="1693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686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" name="Google Shape;1542;p6"/>
            <p:cNvSpPr/>
            <p:nvPr/>
          </p:nvSpPr>
          <p:spPr>
            <a:xfrm>
              <a:off x="2639650" y="4887325"/>
              <a:ext cx="86125" cy="84650"/>
            </a:xfrm>
            <a:custGeom>
              <a:avLst/>
              <a:gdLst/>
              <a:ahLst/>
              <a:cxnLst/>
              <a:rect l="l" t="t" r="r" b="b"/>
              <a:pathLst>
                <a:path w="3445" h="3386" extrusionOk="0">
                  <a:moveTo>
                    <a:pt x="3445" y="1693"/>
                  </a:moveTo>
                  <a:cubicBezTo>
                    <a:pt x="3445" y="2627"/>
                    <a:pt x="2628" y="3386"/>
                    <a:pt x="1694" y="3386"/>
                  </a:cubicBezTo>
                  <a:cubicBezTo>
                    <a:pt x="760" y="3327"/>
                    <a:pt x="1" y="2569"/>
                    <a:pt x="59" y="1635"/>
                  </a:cubicBezTo>
                  <a:cubicBezTo>
                    <a:pt x="59" y="701"/>
                    <a:pt x="818" y="0"/>
                    <a:pt x="1752" y="0"/>
                  </a:cubicBezTo>
                  <a:cubicBezTo>
                    <a:pt x="2686" y="0"/>
                    <a:pt x="3445" y="759"/>
                    <a:pt x="3445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" name="Google Shape;1543;p6"/>
            <p:cNvSpPr/>
            <p:nvPr/>
          </p:nvSpPr>
          <p:spPr>
            <a:xfrm>
              <a:off x="1661950" y="3903775"/>
              <a:ext cx="84675" cy="86125"/>
            </a:xfrm>
            <a:custGeom>
              <a:avLst/>
              <a:gdLst/>
              <a:ahLst/>
              <a:cxnLst/>
              <a:rect l="l" t="t" r="r" b="b"/>
              <a:pathLst>
                <a:path w="3387" h="3445" extrusionOk="0">
                  <a:moveTo>
                    <a:pt x="1693" y="1"/>
                  </a:moveTo>
                  <a:cubicBezTo>
                    <a:pt x="2627" y="1"/>
                    <a:pt x="3386" y="818"/>
                    <a:pt x="3386" y="1752"/>
                  </a:cubicBezTo>
                  <a:cubicBezTo>
                    <a:pt x="3386" y="2686"/>
                    <a:pt x="2569" y="3444"/>
                    <a:pt x="1635" y="3386"/>
                  </a:cubicBezTo>
                  <a:cubicBezTo>
                    <a:pt x="701" y="3386"/>
                    <a:pt x="1" y="2627"/>
                    <a:pt x="1" y="1693"/>
                  </a:cubicBezTo>
                  <a:cubicBezTo>
                    <a:pt x="1" y="759"/>
                    <a:pt x="759" y="1"/>
                    <a:pt x="16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" name="Google Shape;1544;p6"/>
            <p:cNvSpPr/>
            <p:nvPr/>
          </p:nvSpPr>
          <p:spPr>
            <a:xfrm>
              <a:off x="5587375" y="4398475"/>
              <a:ext cx="81725" cy="81725"/>
            </a:xfrm>
            <a:custGeom>
              <a:avLst/>
              <a:gdLst/>
              <a:ahLst/>
              <a:cxnLst/>
              <a:rect l="l" t="t" r="r" b="b"/>
              <a:pathLst>
                <a:path w="3269" h="3269" extrusionOk="0">
                  <a:moveTo>
                    <a:pt x="1635" y="3269"/>
                  </a:moveTo>
                  <a:cubicBezTo>
                    <a:pt x="701" y="3269"/>
                    <a:pt x="0" y="2510"/>
                    <a:pt x="0" y="1635"/>
                  </a:cubicBezTo>
                  <a:cubicBezTo>
                    <a:pt x="0" y="759"/>
                    <a:pt x="759" y="0"/>
                    <a:pt x="1693" y="0"/>
                  </a:cubicBezTo>
                  <a:cubicBezTo>
                    <a:pt x="2569" y="59"/>
                    <a:pt x="3269" y="817"/>
                    <a:pt x="3269" y="1693"/>
                  </a:cubicBezTo>
                  <a:cubicBezTo>
                    <a:pt x="3211" y="2569"/>
                    <a:pt x="2510" y="3269"/>
                    <a:pt x="1635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" name="Google Shape;1545;p6"/>
            <p:cNvSpPr/>
            <p:nvPr/>
          </p:nvSpPr>
          <p:spPr>
            <a:xfrm>
              <a:off x="6076225" y="1948375"/>
              <a:ext cx="81750" cy="81725"/>
            </a:xfrm>
            <a:custGeom>
              <a:avLst/>
              <a:gdLst/>
              <a:ahLst/>
              <a:cxnLst/>
              <a:rect l="l" t="t" r="r" b="b"/>
              <a:pathLst>
                <a:path w="3270" h="3269" extrusionOk="0">
                  <a:moveTo>
                    <a:pt x="1693" y="3211"/>
                  </a:moveTo>
                  <a:cubicBezTo>
                    <a:pt x="818" y="3269"/>
                    <a:pt x="59" y="2510"/>
                    <a:pt x="0" y="1635"/>
                  </a:cubicBezTo>
                  <a:cubicBezTo>
                    <a:pt x="0" y="759"/>
                    <a:pt x="759" y="0"/>
                    <a:pt x="1635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452"/>
                    <a:pt x="2569" y="3211"/>
                    <a:pt x="169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" name="Google Shape;1546;p6"/>
            <p:cNvSpPr/>
            <p:nvPr/>
          </p:nvSpPr>
          <p:spPr>
            <a:xfrm>
              <a:off x="2152275" y="964825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3269" y="1635"/>
                  </a:moveTo>
                  <a:cubicBezTo>
                    <a:pt x="3269" y="2510"/>
                    <a:pt x="2568" y="3211"/>
                    <a:pt x="1693" y="3269"/>
                  </a:cubicBezTo>
                  <a:cubicBezTo>
                    <a:pt x="759" y="3269"/>
                    <a:pt x="0" y="2510"/>
                    <a:pt x="59" y="1577"/>
                  </a:cubicBezTo>
                  <a:cubicBezTo>
                    <a:pt x="59" y="701"/>
                    <a:pt x="817" y="0"/>
                    <a:pt x="1693" y="0"/>
                  </a:cubicBezTo>
                  <a:cubicBezTo>
                    <a:pt x="2568" y="0"/>
                    <a:pt x="3269" y="759"/>
                    <a:pt x="3269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" name="Google Shape;1547;p6"/>
            <p:cNvSpPr/>
            <p:nvPr/>
          </p:nvSpPr>
          <p:spPr>
            <a:xfrm>
              <a:off x="5833975" y="1453675"/>
              <a:ext cx="81750" cy="81750"/>
            </a:xfrm>
            <a:custGeom>
              <a:avLst/>
              <a:gdLst/>
              <a:ahLst/>
              <a:cxnLst/>
              <a:rect l="l" t="t" r="r" b="b"/>
              <a:pathLst>
                <a:path w="3270" h="3270" extrusionOk="0">
                  <a:moveTo>
                    <a:pt x="3270" y="1635"/>
                  </a:moveTo>
                  <a:cubicBezTo>
                    <a:pt x="3270" y="2511"/>
                    <a:pt x="2511" y="3269"/>
                    <a:pt x="1635" y="3269"/>
                  </a:cubicBezTo>
                  <a:cubicBezTo>
                    <a:pt x="760" y="3269"/>
                    <a:pt x="1" y="2511"/>
                    <a:pt x="1" y="1635"/>
                  </a:cubicBezTo>
                  <a:cubicBezTo>
                    <a:pt x="1" y="759"/>
                    <a:pt x="760" y="1"/>
                    <a:pt x="1635" y="1"/>
                  </a:cubicBezTo>
                  <a:cubicBezTo>
                    <a:pt x="2511" y="1"/>
                    <a:pt x="3211" y="759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" name="Google Shape;1548;p6"/>
            <p:cNvSpPr/>
            <p:nvPr/>
          </p:nvSpPr>
          <p:spPr>
            <a:xfrm>
              <a:off x="4361600" y="5135400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1634" y="3269"/>
                  </a:moveTo>
                  <a:cubicBezTo>
                    <a:pt x="759" y="3269"/>
                    <a:pt x="58" y="2569"/>
                    <a:pt x="0" y="1693"/>
                  </a:cubicBezTo>
                  <a:cubicBezTo>
                    <a:pt x="0" y="759"/>
                    <a:pt x="700" y="0"/>
                    <a:pt x="1634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510"/>
                    <a:pt x="2510" y="3211"/>
                    <a:pt x="1634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" name="Google Shape;1549;p6"/>
            <p:cNvSpPr/>
            <p:nvPr/>
          </p:nvSpPr>
          <p:spPr>
            <a:xfrm>
              <a:off x="3137275" y="5136850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3094"/>
                  </a:moveTo>
                  <a:cubicBezTo>
                    <a:pt x="701" y="3153"/>
                    <a:pt x="0" y="2452"/>
                    <a:pt x="0" y="1577"/>
                  </a:cubicBezTo>
                  <a:cubicBezTo>
                    <a:pt x="0" y="701"/>
                    <a:pt x="642" y="1"/>
                    <a:pt x="1518" y="1"/>
                  </a:cubicBezTo>
                  <a:cubicBezTo>
                    <a:pt x="2452" y="1"/>
                    <a:pt x="3094" y="643"/>
                    <a:pt x="3152" y="1518"/>
                  </a:cubicBezTo>
                  <a:cubicBezTo>
                    <a:pt x="3152" y="2394"/>
                    <a:pt x="2452" y="3094"/>
                    <a:pt x="1576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" name="Google Shape;1550;p6"/>
            <p:cNvSpPr/>
            <p:nvPr/>
          </p:nvSpPr>
          <p:spPr>
            <a:xfrm>
              <a:off x="1416800" y="2190600"/>
              <a:ext cx="80275" cy="80300"/>
            </a:xfrm>
            <a:custGeom>
              <a:avLst/>
              <a:gdLst/>
              <a:ahLst/>
              <a:cxnLst/>
              <a:rect l="l" t="t" r="r" b="b"/>
              <a:pathLst>
                <a:path w="3211" h="3212" extrusionOk="0">
                  <a:moveTo>
                    <a:pt x="1635" y="1"/>
                  </a:moveTo>
                  <a:cubicBezTo>
                    <a:pt x="2510" y="1"/>
                    <a:pt x="3211" y="701"/>
                    <a:pt x="3211" y="1635"/>
                  </a:cubicBezTo>
                  <a:cubicBezTo>
                    <a:pt x="3211" y="2511"/>
                    <a:pt x="2510" y="3211"/>
                    <a:pt x="1635" y="3211"/>
                  </a:cubicBezTo>
                  <a:cubicBezTo>
                    <a:pt x="759" y="3211"/>
                    <a:pt x="0" y="2511"/>
                    <a:pt x="0" y="1635"/>
                  </a:cubicBezTo>
                  <a:cubicBezTo>
                    <a:pt x="0" y="701"/>
                    <a:pt x="701" y="1"/>
                    <a:pt x="16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" name="Google Shape;1551;p6"/>
            <p:cNvSpPr/>
            <p:nvPr/>
          </p:nvSpPr>
          <p:spPr>
            <a:xfrm>
              <a:off x="5340750" y="4646550"/>
              <a:ext cx="80275" cy="80275"/>
            </a:xfrm>
            <a:custGeom>
              <a:avLst/>
              <a:gdLst/>
              <a:ahLst/>
              <a:cxnLst/>
              <a:rect l="l" t="t" r="r" b="b"/>
              <a:pathLst>
                <a:path w="3211" h="3211" extrusionOk="0">
                  <a:moveTo>
                    <a:pt x="3211" y="1635"/>
                  </a:moveTo>
                  <a:cubicBezTo>
                    <a:pt x="3211" y="2510"/>
                    <a:pt x="2511" y="3211"/>
                    <a:pt x="1635" y="3211"/>
                  </a:cubicBezTo>
                  <a:cubicBezTo>
                    <a:pt x="701" y="3211"/>
                    <a:pt x="1" y="2510"/>
                    <a:pt x="1" y="1576"/>
                  </a:cubicBezTo>
                  <a:cubicBezTo>
                    <a:pt x="1" y="701"/>
                    <a:pt x="759" y="0"/>
                    <a:pt x="1635" y="0"/>
                  </a:cubicBezTo>
                  <a:cubicBezTo>
                    <a:pt x="2511" y="0"/>
                    <a:pt x="3211" y="701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" name="Google Shape;1552;p6"/>
            <p:cNvSpPr/>
            <p:nvPr/>
          </p:nvSpPr>
          <p:spPr>
            <a:xfrm>
              <a:off x="1911500" y="1208525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0"/>
                  </a:moveTo>
                  <a:cubicBezTo>
                    <a:pt x="2510" y="0"/>
                    <a:pt x="3152" y="701"/>
                    <a:pt x="3152" y="1635"/>
                  </a:cubicBezTo>
                  <a:cubicBezTo>
                    <a:pt x="3094" y="2510"/>
                    <a:pt x="2452" y="3152"/>
                    <a:pt x="1576" y="3152"/>
                  </a:cubicBezTo>
                  <a:cubicBezTo>
                    <a:pt x="642" y="3152"/>
                    <a:pt x="0" y="2452"/>
                    <a:pt x="0" y="1576"/>
                  </a:cubicBezTo>
                  <a:cubicBezTo>
                    <a:pt x="0" y="701"/>
                    <a:pt x="700" y="0"/>
                    <a:pt x="15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" name="Google Shape;1553;p6"/>
            <p:cNvSpPr/>
            <p:nvPr/>
          </p:nvSpPr>
          <p:spPr>
            <a:xfrm>
              <a:off x="4608200" y="475975"/>
              <a:ext cx="81750" cy="80275"/>
            </a:xfrm>
            <a:custGeom>
              <a:avLst/>
              <a:gdLst/>
              <a:ahLst/>
              <a:cxnLst/>
              <a:rect l="l" t="t" r="r" b="b"/>
              <a:pathLst>
                <a:path w="3270" h="3211" extrusionOk="0">
                  <a:moveTo>
                    <a:pt x="1693" y="0"/>
                  </a:moveTo>
                  <a:cubicBezTo>
                    <a:pt x="2569" y="0"/>
                    <a:pt x="3269" y="759"/>
                    <a:pt x="3269" y="1635"/>
                  </a:cubicBezTo>
                  <a:cubicBezTo>
                    <a:pt x="3211" y="2510"/>
                    <a:pt x="2511" y="3211"/>
                    <a:pt x="1577" y="3211"/>
                  </a:cubicBezTo>
                  <a:cubicBezTo>
                    <a:pt x="701" y="3152"/>
                    <a:pt x="1" y="2452"/>
                    <a:pt x="1" y="1576"/>
                  </a:cubicBezTo>
                  <a:cubicBezTo>
                    <a:pt x="59" y="642"/>
                    <a:pt x="759" y="0"/>
                    <a:pt x="16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" name="Google Shape;1554;p6"/>
            <p:cNvSpPr/>
            <p:nvPr/>
          </p:nvSpPr>
          <p:spPr>
            <a:xfrm>
              <a:off x="5098525" y="718200"/>
              <a:ext cx="80275" cy="81750"/>
            </a:xfrm>
            <a:custGeom>
              <a:avLst/>
              <a:gdLst/>
              <a:ahLst/>
              <a:cxnLst/>
              <a:rect l="l" t="t" r="r" b="b"/>
              <a:pathLst>
                <a:path w="3211" h="3270" extrusionOk="0">
                  <a:moveTo>
                    <a:pt x="1635" y="3211"/>
                  </a:moveTo>
                  <a:cubicBezTo>
                    <a:pt x="759" y="3270"/>
                    <a:pt x="0" y="2569"/>
                    <a:pt x="0" y="1635"/>
                  </a:cubicBezTo>
                  <a:cubicBezTo>
                    <a:pt x="0" y="760"/>
                    <a:pt x="701" y="59"/>
                    <a:pt x="1576" y="1"/>
                  </a:cubicBezTo>
                  <a:cubicBezTo>
                    <a:pt x="2452" y="1"/>
                    <a:pt x="3211" y="701"/>
                    <a:pt x="3211" y="1577"/>
                  </a:cubicBezTo>
                  <a:cubicBezTo>
                    <a:pt x="3211" y="2511"/>
                    <a:pt x="2510" y="3211"/>
                    <a:pt x="1635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" name="Google Shape;1555;p6"/>
            <p:cNvSpPr/>
            <p:nvPr/>
          </p:nvSpPr>
          <p:spPr>
            <a:xfrm>
              <a:off x="6079150" y="3664450"/>
              <a:ext cx="77350" cy="77375"/>
            </a:xfrm>
            <a:custGeom>
              <a:avLst/>
              <a:gdLst/>
              <a:ahLst/>
              <a:cxnLst/>
              <a:rect l="l" t="t" r="r" b="b"/>
              <a:pathLst>
                <a:path w="3094" h="3095" extrusionOk="0">
                  <a:moveTo>
                    <a:pt x="3094" y="1519"/>
                  </a:moveTo>
                  <a:cubicBezTo>
                    <a:pt x="3094" y="2394"/>
                    <a:pt x="2393" y="3095"/>
                    <a:pt x="1576" y="3095"/>
                  </a:cubicBezTo>
                  <a:cubicBezTo>
                    <a:pt x="701" y="3095"/>
                    <a:pt x="0" y="2452"/>
                    <a:pt x="0" y="1577"/>
                  </a:cubicBezTo>
                  <a:cubicBezTo>
                    <a:pt x="0" y="701"/>
                    <a:pt x="642" y="59"/>
                    <a:pt x="1518" y="1"/>
                  </a:cubicBezTo>
                  <a:cubicBezTo>
                    <a:pt x="2335" y="1"/>
                    <a:pt x="3094" y="701"/>
                    <a:pt x="3094" y="15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" name="Google Shape;1556;p6"/>
            <p:cNvSpPr/>
            <p:nvPr/>
          </p:nvSpPr>
          <p:spPr>
            <a:xfrm>
              <a:off x="1418250" y="3417850"/>
              <a:ext cx="78825" cy="77350"/>
            </a:xfrm>
            <a:custGeom>
              <a:avLst/>
              <a:gdLst/>
              <a:ahLst/>
              <a:cxnLst/>
              <a:rect l="l" t="t" r="r" b="b"/>
              <a:pathLst>
                <a:path w="3153" h="3094" extrusionOk="0">
                  <a:moveTo>
                    <a:pt x="1577" y="3094"/>
                  </a:moveTo>
                  <a:cubicBezTo>
                    <a:pt x="701" y="3094"/>
                    <a:pt x="1" y="2393"/>
                    <a:pt x="1" y="1576"/>
                  </a:cubicBezTo>
                  <a:cubicBezTo>
                    <a:pt x="1" y="701"/>
                    <a:pt x="760" y="0"/>
                    <a:pt x="1577" y="0"/>
                  </a:cubicBezTo>
                  <a:cubicBezTo>
                    <a:pt x="2452" y="59"/>
                    <a:pt x="3094" y="701"/>
                    <a:pt x="3094" y="1518"/>
                  </a:cubicBezTo>
                  <a:cubicBezTo>
                    <a:pt x="3153" y="2393"/>
                    <a:pt x="2452" y="3094"/>
                    <a:pt x="157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" name="Google Shape;1557;p6"/>
            <p:cNvSpPr/>
            <p:nvPr/>
          </p:nvSpPr>
          <p:spPr>
            <a:xfrm>
              <a:off x="2890650" y="477425"/>
              <a:ext cx="77375" cy="77375"/>
            </a:xfrm>
            <a:custGeom>
              <a:avLst/>
              <a:gdLst/>
              <a:ahLst/>
              <a:cxnLst/>
              <a:rect l="l" t="t" r="r" b="b"/>
              <a:pathLst>
                <a:path w="3095" h="3095" extrusionOk="0">
                  <a:moveTo>
                    <a:pt x="3094" y="1518"/>
                  </a:moveTo>
                  <a:cubicBezTo>
                    <a:pt x="3094" y="2336"/>
                    <a:pt x="2452" y="3036"/>
                    <a:pt x="1577" y="3094"/>
                  </a:cubicBezTo>
                  <a:cubicBezTo>
                    <a:pt x="759" y="3094"/>
                    <a:pt x="1" y="2394"/>
                    <a:pt x="59" y="1518"/>
                  </a:cubicBezTo>
                  <a:cubicBezTo>
                    <a:pt x="59" y="701"/>
                    <a:pt x="759" y="1"/>
                    <a:pt x="1577" y="1"/>
                  </a:cubicBezTo>
                  <a:cubicBezTo>
                    <a:pt x="2394" y="1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" name="Google Shape;1558;p6"/>
            <p:cNvSpPr/>
            <p:nvPr/>
          </p:nvSpPr>
          <p:spPr>
            <a:xfrm>
              <a:off x="5835450" y="4154775"/>
              <a:ext cx="77350" cy="77350"/>
            </a:xfrm>
            <a:custGeom>
              <a:avLst/>
              <a:gdLst/>
              <a:ahLst/>
              <a:cxnLst/>
              <a:rect l="l" t="t" r="r" b="b"/>
              <a:pathLst>
                <a:path w="3094" h="3094" extrusionOk="0">
                  <a:moveTo>
                    <a:pt x="3094" y="1518"/>
                  </a:moveTo>
                  <a:cubicBezTo>
                    <a:pt x="3094" y="2335"/>
                    <a:pt x="2335" y="3094"/>
                    <a:pt x="1518" y="3036"/>
                  </a:cubicBezTo>
                  <a:cubicBezTo>
                    <a:pt x="701" y="3036"/>
                    <a:pt x="0" y="2277"/>
                    <a:pt x="59" y="1460"/>
                  </a:cubicBezTo>
                  <a:cubicBezTo>
                    <a:pt x="59" y="701"/>
                    <a:pt x="759" y="0"/>
                    <a:pt x="1576" y="0"/>
                  </a:cubicBezTo>
                  <a:cubicBezTo>
                    <a:pt x="2393" y="0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" name="Google Shape;1559;p6"/>
            <p:cNvSpPr/>
            <p:nvPr/>
          </p:nvSpPr>
          <p:spPr>
            <a:xfrm>
              <a:off x="2401800" y="719675"/>
              <a:ext cx="75900" cy="77350"/>
            </a:xfrm>
            <a:custGeom>
              <a:avLst/>
              <a:gdLst/>
              <a:ahLst/>
              <a:cxnLst/>
              <a:rect l="l" t="t" r="r" b="b"/>
              <a:pathLst>
                <a:path w="3036" h="3094" extrusionOk="0">
                  <a:moveTo>
                    <a:pt x="3036" y="1576"/>
                  </a:moveTo>
                  <a:cubicBezTo>
                    <a:pt x="3036" y="2393"/>
                    <a:pt x="2277" y="3094"/>
                    <a:pt x="1460" y="3036"/>
                  </a:cubicBezTo>
                  <a:cubicBezTo>
                    <a:pt x="643" y="3036"/>
                    <a:pt x="0" y="2277"/>
                    <a:pt x="59" y="1518"/>
                  </a:cubicBezTo>
                  <a:cubicBezTo>
                    <a:pt x="59" y="701"/>
                    <a:pt x="818" y="0"/>
                    <a:pt x="1635" y="59"/>
                  </a:cubicBezTo>
                  <a:cubicBezTo>
                    <a:pt x="2394" y="117"/>
                    <a:pt x="3036" y="817"/>
                    <a:pt x="3036" y="15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" name="Google Shape;1560;p6"/>
            <p:cNvSpPr/>
            <p:nvPr/>
          </p:nvSpPr>
          <p:spPr>
            <a:xfrm>
              <a:off x="2156650" y="4645075"/>
              <a:ext cx="74450" cy="74450"/>
            </a:xfrm>
            <a:custGeom>
              <a:avLst/>
              <a:gdLst/>
              <a:ahLst/>
              <a:cxnLst/>
              <a:rect l="l" t="t" r="r" b="b"/>
              <a:pathLst>
                <a:path w="2978" h="2978" extrusionOk="0">
                  <a:moveTo>
                    <a:pt x="2919" y="1518"/>
                  </a:moveTo>
                  <a:cubicBezTo>
                    <a:pt x="2919" y="2336"/>
                    <a:pt x="2277" y="2978"/>
                    <a:pt x="1460" y="2978"/>
                  </a:cubicBezTo>
                  <a:cubicBezTo>
                    <a:pt x="642" y="2978"/>
                    <a:pt x="0" y="2277"/>
                    <a:pt x="0" y="1460"/>
                  </a:cubicBezTo>
                  <a:cubicBezTo>
                    <a:pt x="59" y="701"/>
                    <a:pt x="701" y="1"/>
                    <a:pt x="1518" y="59"/>
                  </a:cubicBezTo>
                  <a:cubicBezTo>
                    <a:pt x="2335" y="59"/>
                    <a:pt x="2977" y="701"/>
                    <a:pt x="2919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" name="Google Shape;1561;p6"/>
            <p:cNvSpPr/>
            <p:nvPr/>
          </p:nvSpPr>
          <p:spPr>
            <a:xfrm>
              <a:off x="1910025" y="4402850"/>
              <a:ext cx="73000" cy="72975"/>
            </a:xfrm>
            <a:custGeom>
              <a:avLst/>
              <a:gdLst/>
              <a:ahLst/>
              <a:cxnLst/>
              <a:rect l="l" t="t" r="r" b="b"/>
              <a:pathLst>
                <a:path w="2920" h="2919" extrusionOk="0">
                  <a:moveTo>
                    <a:pt x="1460" y="0"/>
                  </a:moveTo>
                  <a:cubicBezTo>
                    <a:pt x="2277" y="0"/>
                    <a:pt x="2919" y="642"/>
                    <a:pt x="2919" y="1460"/>
                  </a:cubicBezTo>
                  <a:cubicBezTo>
                    <a:pt x="2919" y="2277"/>
                    <a:pt x="2277" y="2919"/>
                    <a:pt x="1460" y="2919"/>
                  </a:cubicBezTo>
                  <a:cubicBezTo>
                    <a:pt x="643" y="2919"/>
                    <a:pt x="59" y="2335"/>
                    <a:pt x="1" y="1518"/>
                  </a:cubicBezTo>
                  <a:cubicBezTo>
                    <a:pt x="1" y="701"/>
                    <a:pt x="643" y="59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" name="Google Shape;1562;p6"/>
            <p:cNvSpPr/>
            <p:nvPr/>
          </p:nvSpPr>
          <p:spPr>
            <a:xfrm>
              <a:off x="1669250" y="1459525"/>
              <a:ext cx="70075" cy="71525"/>
            </a:xfrm>
            <a:custGeom>
              <a:avLst/>
              <a:gdLst/>
              <a:ahLst/>
              <a:cxnLst/>
              <a:rect l="l" t="t" r="r" b="b"/>
              <a:pathLst>
                <a:path w="2803" h="2861" extrusionOk="0">
                  <a:moveTo>
                    <a:pt x="1401" y="2802"/>
                  </a:moveTo>
                  <a:cubicBezTo>
                    <a:pt x="584" y="2802"/>
                    <a:pt x="1" y="2218"/>
                    <a:pt x="1" y="1401"/>
                  </a:cubicBezTo>
                  <a:cubicBezTo>
                    <a:pt x="1" y="584"/>
                    <a:pt x="584" y="0"/>
                    <a:pt x="1401" y="0"/>
                  </a:cubicBezTo>
                  <a:cubicBezTo>
                    <a:pt x="2219" y="0"/>
                    <a:pt x="2802" y="642"/>
                    <a:pt x="2802" y="1401"/>
                  </a:cubicBezTo>
                  <a:cubicBezTo>
                    <a:pt x="2802" y="2218"/>
                    <a:pt x="2219" y="2860"/>
                    <a:pt x="1401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" name="Google Shape;1563;p6"/>
            <p:cNvSpPr/>
            <p:nvPr/>
          </p:nvSpPr>
          <p:spPr>
            <a:xfrm>
              <a:off x="5102900" y="4894625"/>
              <a:ext cx="71525" cy="70050"/>
            </a:xfrm>
            <a:custGeom>
              <a:avLst/>
              <a:gdLst/>
              <a:ahLst/>
              <a:cxnLst/>
              <a:rect l="l" t="t" r="r" b="b"/>
              <a:pathLst>
                <a:path w="2861" h="2802" extrusionOk="0">
                  <a:moveTo>
                    <a:pt x="1460" y="2802"/>
                  </a:moveTo>
                  <a:cubicBezTo>
                    <a:pt x="642" y="2802"/>
                    <a:pt x="0" y="2218"/>
                    <a:pt x="0" y="1401"/>
                  </a:cubicBezTo>
                  <a:cubicBezTo>
                    <a:pt x="0" y="584"/>
                    <a:pt x="584" y="0"/>
                    <a:pt x="1401" y="0"/>
                  </a:cubicBezTo>
                  <a:cubicBezTo>
                    <a:pt x="2218" y="0"/>
                    <a:pt x="2802" y="584"/>
                    <a:pt x="2860" y="1401"/>
                  </a:cubicBezTo>
                  <a:cubicBezTo>
                    <a:pt x="2860" y="2160"/>
                    <a:pt x="2218" y="2802"/>
                    <a:pt x="1460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" name="Google Shape;1564;p6"/>
            <p:cNvSpPr/>
            <p:nvPr/>
          </p:nvSpPr>
          <p:spPr>
            <a:xfrm>
              <a:off x="1422625" y="1949825"/>
              <a:ext cx="70075" cy="68600"/>
            </a:xfrm>
            <a:custGeom>
              <a:avLst/>
              <a:gdLst/>
              <a:ahLst/>
              <a:cxnLst/>
              <a:rect l="l" t="t" r="r" b="b"/>
              <a:pathLst>
                <a:path w="2803" h="2744" extrusionOk="0">
                  <a:moveTo>
                    <a:pt x="2803" y="1401"/>
                  </a:moveTo>
                  <a:cubicBezTo>
                    <a:pt x="2803" y="2160"/>
                    <a:pt x="2161" y="2744"/>
                    <a:pt x="1402" y="2744"/>
                  </a:cubicBezTo>
                  <a:cubicBezTo>
                    <a:pt x="643" y="2744"/>
                    <a:pt x="1" y="2102"/>
                    <a:pt x="1" y="1343"/>
                  </a:cubicBezTo>
                  <a:cubicBezTo>
                    <a:pt x="59" y="584"/>
                    <a:pt x="701" y="1"/>
                    <a:pt x="1402" y="1"/>
                  </a:cubicBezTo>
                  <a:cubicBezTo>
                    <a:pt x="2161" y="1"/>
                    <a:pt x="2803" y="643"/>
                    <a:pt x="2803" y="14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" name="Google Shape;1565;p6"/>
            <p:cNvSpPr/>
            <p:nvPr/>
          </p:nvSpPr>
          <p:spPr>
            <a:xfrm>
              <a:off x="4611125" y="5141225"/>
              <a:ext cx="68600" cy="70075"/>
            </a:xfrm>
            <a:custGeom>
              <a:avLst/>
              <a:gdLst/>
              <a:ahLst/>
              <a:cxnLst/>
              <a:rect l="l" t="t" r="r" b="b"/>
              <a:pathLst>
                <a:path w="2744" h="2803" extrusionOk="0">
                  <a:moveTo>
                    <a:pt x="1343" y="2803"/>
                  </a:moveTo>
                  <a:cubicBezTo>
                    <a:pt x="584" y="2744"/>
                    <a:pt x="0" y="2161"/>
                    <a:pt x="0" y="1402"/>
                  </a:cubicBezTo>
                  <a:cubicBezTo>
                    <a:pt x="0" y="643"/>
                    <a:pt x="642" y="1"/>
                    <a:pt x="1401" y="1"/>
                  </a:cubicBezTo>
                  <a:cubicBezTo>
                    <a:pt x="2160" y="59"/>
                    <a:pt x="2744" y="701"/>
                    <a:pt x="2744" y="1460"/>
                  </a:cubicBezTo>
                  <a:cubicBezTo>
                    <a:pt x="2744" y="2161"/>
                    <a:pt x="2102" y="2803"/>
                    <a:pt x="134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" name="Google Shape;1566;p6"/>
            <p:cNvSpPr/>
            <p:nvPr/>
          </p:nvSpPr>
          <p:spPr>
            <a:xfrm>
              <a:off x="2407625" y="4897525"/>
              <a:ext cx="65700" cy="64250"/>
            </a:xfrm>
            <a:custGeom>
              <a:avLst/>
              <a:gdLst/>
              <a:ahLst/>
              <a:cxnLst/>
              <a:rect l="l" t="t" r="r" b="b"/>
              <a:pathLst>
                <a:path w="2628" h="2570" extrusionOk="0">
                  <a:moveTo>
                    <a:pt x="1343" y="2569"/>
                  </a:moveTo>
                  <a:cubicBezTo>
                    <a:pt x="643" y="2569"/>
                    <a:pt x="59" y="2044"/>
                    <a:pt x="59" y="1343"/>
                  </a:cubicBezTo>
                  <a:cubicBezTo>
                    <a:pt x="1" y="585"/>
                    <a:pt x="585" y="1"/>
                    <a:pt x="1343" y="1"/>
                  </a:cubicBezTo>
                  <a:cubicBezTo>
                    <a:pt x="2044" y="1"/>
                    <a:pt x="2569" y="526"/>
                    <a:pt x="2569" y="1227"/>
                  </a:cubicBezTo>
                  <a:cubicBezTo>
                    <a:pt x="2628" y="1986"/>
                    <a:pt x="2044" y="2511"/>
                    <a:pt x="1343" y="25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" name="Google Shape;1567;p6"/>
            <p:cNvSpPr/>
            <p:nvPr/>
          </p:nvSpPr>
          <p:spPr>
            <a:xfrm>
              <a:off x="1425550" y="367175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1285" y="1"/>
                  </a:moveTo>
                  <a:cubicBezTo>
                    <a:pt x="1985" y="1"/>
                    <a:pt x="2569" y="526"/>
                    <a:pt x="2569" y="1285"/>
                  </a:cubicBezTo>
                  <a:cubicBezTo>
                    <a:pt x="2569" y="2044"/>
                    <a:pt x="1985" y="2569"/>
                    <a:pt x="1226" y="2569"/>
                  </a:cubicBezTo>
                  <a:cubicBezTo>
                    <a:pt x="526" y="2511"/>
                    <a:pt x="1" y="1985"/>
                    <a:pt x="1" y="1227"/>
                  </a:cubicBezTo>
                  <a:cubicBezTo>
                    <a:pt x="1" y="526"/>
                    <a:pt x="584" y="1"/>
                    <a:pt x="128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" name="Google Shape;1568;p6"/>
            <p:cNvSpPr/>
            <p:nvPr/>
          </p:nvSpPr>
          <p:spPr>
            <a:xfrm>
              <a:off x="1672175" y="416060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2569" y="1285"/>
                  </a:moveTo>
                  <a:cubicBezTo>
                    <a:pt x="2569" y="2044"/>
                    <a:pt x="1985" y="2569"/>
                    <a:pt x="1284" y="2569"/>
                  </a:cubicBezTo>
                  <a:cubicBezTo>
                    <a:pt x="526" y="2569"/>
                    <a:pt x="0" y="1985"/>
                    <a:pt x="0" y="1227"/>
                  </a:cubicBezTo>
                  <a:cubicBezTo>
                    <a:pt x="0" y="526"/>
                    <a:pt x="584" y="1"/>
                    <a:pt x="1284" y="1"/>
                  </a:cubicBezTo>
                  <a:cubicBezTo>
                    <a:pt x="2043" y="59"/>
                    <a:pt x="2569" y="585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" name="Google Shape;1569;p6"/>
            <p:cNvSpPr/>
            <p:nvPr/>
          </p:nvSpPr>
          <p:spPr>
            <a:xfrm>
              <a:off x="4859200" y="483275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343" y="0"/>
                  </a:moveTo>
                  <a:cubicBezTo>
                    <a:pt x="2043" y="0"/>
                    <a:pt x="2569" y="584"/>
                    <a:pt x="2569" y="1284"/>
                  </a:cubicBezTo>
                  <a:cubicBezTo>
                    <a:pt x="2569" y="2043"/>
                    <a:pt x="1985" y="2627"/>
                    <a:pt x="1226" y="2569"/>
                  </a:cubicBezTo>
                  <a:cubicBezTo>
                    <a:pt x="526" y="2569"/>
                    <a:pt x="0" y="1985"/>
                    <a:pt x="0" y="1284"/>
                  </a:cubicBezTo>
                  <a:cubicBezTo>
                    <a:pt x="59" y="526"/>
                    <a:pt x="584" y="0"/>
                    <a:pt x="134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" name="Google Shape;1570;p6"/>
            <p:cNvSpPr/>
            <p:nvPr/>
          </p:nvSpPr>
          <p:spPr>
            <a:xfrm>
              <a:off x="6084975" y="1709050"/>
              <a:ext cx="64225" cy="65700"/>
            </a:xfrm>
            <a:custGeom>
              <a:avLst/>
              <a:gdLst/>
              <a:ahLst/>
              <a:cxnLst/>
              <a:rect l="l" t="t" r="r" b="b"/>
              <a:pathLst>
                <a:path w="2569" h="2628" extrusionOk="0">
                  <a:moveTo>
                    <a:pt x="2569" y="1285"/>
                  </a:moveTo>
                  <a:cubicBezTo>
                    <a:pt x="2569" y="2043"/>
                    <a:pt x="2044" y="2569"/>
                    <a:pt x="1343" y="2569"/>
                  </a:cubicBezTo>
                  <a:cubicBezTo>
                    <a:pt x="584" y="2627"/>
                    <a:pt x="1" y="2043"/>
                    <a:pt x="1" y="1285"/>
                  </a:cubicBezTo>
                  <a:cubicBezTo>
                    <a:pt x="59" y="584"/>
                    <a:pt x="584" y="0"/>
                    <a:pt x="1343" y="59"/>
                  </a:cubicBezTo>
                  <a:cubicBezTo>
                    <a:pt x="2044" y="59"/>
                    <a:pt x="2569" y="584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" name="Google Shape;1571;p6"/>
            <p:cNvSpPr/>
            <p:nvPr/>
          </p:nvSpPr>
          <p:spPr>
            <a:xfrm>
              <a:off x="2897950" y="5142700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285" y="2627"/>
                  </a:moveTo>
                  <a:cubicBezTo>
                    <a:pt x="584" y="2627"/>
                    <a:pt x="0" y="2102"/>
                    <a:pt x="0" y="1343"/>
                  </a:cubicBezTo>
                  <a:cubicBezTo>
                    <a:pt x="0" y="642"/>
                    <a:pt x="526" y="59"/>
                    <a:pt x="1226" y="59"/>
                  </a:cubicBezTo>
                  <a:cubicBezTo>
                    <a:pt x="1985" y="0"/>
                    <a:pt x="2569" y="584"/>
                    <a:pt x="2569" y="1343"/>
                  </a:cubicBezTo>
                  <a:cubicBezTo>
                    <a:pt x="2569" y="2043"/>
                    <a:pt x="2043" y="2627"/>
                    <a:pt x="1285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" name="Google Shape;1572;p6"/>
            <p:cNvSpPr/>
            <p:nvPr/>
          </p:nvSpPr>
          <p:spPr>
            <a:xfrm>
              <a:off x="6333050" y="2936300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452" y="1985"/>
                    <a:pt x="1927" y="2510"/>
                    <a:pt x="1168" y="2510"/>
                  </a:cubicBezTo>
                  <a:cubicBezTo>
                    <a:pt x="526" y="2452"/>
                    <a:pt x="1" y="1926"/>
                    <a:pt x="1" y="1226"/>
                  </a:cubicBezTo>
                  <a:cubicBezTo>
                    <a:pt x="1" y="525"/>
                    <a:pt x="584" y="0"/>
                    <a:pt x="1285" y="0"/>
                  </a:cubicBezTo>
                  <a:cubicBezTo>
                    <a:pt x="1985" y="0"/>
                    <a:pt x="2510" y="584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" name="Google Shape;1573;p6"/>
            <p:cNvSpPr/>
            <p:nvPr/>
          </p:nvSpPr>
          <p:spPr>
            <a:xfrm>
              <a:off x="5597575" y="975050"/>
              <a:ext cx="61325" cy="61300"/>
            </a:xfrm>
            <a:custGeom>
              <a:avLst/>
              <a:gdLst/>
              <a:ahLst/>
              <a:cxnLst/>
              <a:rect l="l" t="t" r="r" b="b"/>
              <a:pathLst>
                <a:path w="2453" h="2452" extrusionOk="0">
                  <a:moveTo>
                    <a:pt x="1227" y="0"/>
                  </a:moveTo>
                  <a:cubicBezTo>
                    <a:pt x="1927" y="0"/>
                    <a:pt x="2452" y="584"/>
                    <a:pt x="2452" y="1226"/>
                  </a:cubicBezTo>
                  <a:cubicBezTo>
                    <a:pt x="2452" y="1868"/>
                    <a:pt x="1869" y="2452"/>
                    <a:pt x="1227" y="2452"/>
                  </a:cubicBezTo>
                  <a:cubicBezTo>
                    <a:pt x="526" y="2452"/>
                    <a:pt x="1" y="1868"/>
                    <a:pt x="1" y="1168"/>
                  </a:cubicBezTo>
                  <a:cubicBezTo>
                    <a:pt x="1" y="525"/>
                    <a:pt x="585" y="0"/>
                    <a:pt x="12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" name="Google Shape;1574;p6"/>
            <p:cNvSpPr/>
            <p:nvPr/>
          </p:nvSpPr>
          <p:spPr>
            <a:xfrm>
              <a:off x="3634875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1226" y="2510"/>
                  </a:moveTo>
                  <a:cubicBezTo>
                    <a:pt x="526" y="2510"/>
                    <a:pt x="1" y="1926"/>
                    <a:pt x="1" y="1226"/>
                  </a:cubicBezTo>
                  <a:cubicBezTo>
                    <a:pt x="59" y="525"/>
                    <a:pt x="584" y="0"/>
                    <a:pt x="1226" y="0"/>
                  </a:cubicBezTo>
                  <a:cubicBezTo>
                    <a:pt x="1927" y="0"/>
                    <a:pt x="2510" y="584"/>
                    <a:pt x="2452" y="1284"/>
                  </a:cubicBezTo>
                  <a:cubicBezTo>
                    <a:pt x="2452" y="1985"/>
                    <a:pt x="1927" y="2510"/>
                    <a:pt x="1226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" name="Google Shape;1575;p6"/>
            <p:cNvSpPr/>
            <p:nvPr/>
          </p:nvSpPr>
          <p:spPr>
            <a:xfrm>
              <a:off x="6333050" y="2692600"/>
              <a:ext cx="62775" cy="62775"/>
            </a:xfrm>
            <a:custGeom>
              <a:avLst/>
              <a:gdLst/>
              <a:ahLst/>
              <a:cxnLst/>
              <a:rect l="l" t="t" r="r" b="b"/>
              <a:pathLst>
                <a:path w="2511" h="2511" extrusionOk="0">
                  <a:moveTo>
                    <a:pt x="2510" y="1284"/>
                  </a:moveTo>
                  <a:cubicBezTo>
                    <a:pt x="2510" y="1985"/>
                    <a:pt x="1927" y="2510"/>
                    <a:pt x="1226" y="2510"/>
                  </a:cubicBezTo>
                  <a:cubicBezTo>
                    <a:pt x="526" y="2510"/>
                    <a:pt x="1" y="1985"/>
                    <a:pt x="1" y="1284"/>
                  </a:cubicBezTo>
                  <a:cubicBezTo>
                    <a:pt x="1" y="584"/>
                    <a:pt x="584" y="0"/>
                    <a:pt x="1285" y="59"/>
                  </a:cubicBezTo>
                  <a:cubicBezTo>
                    <a:pt x="1985" y="59"/>
                    <a:pt x="2510" y="584"/>
                    <a:pt x="2510" y="128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" name="Google Shape;1576;p6"/>
            <p:cNvSpPr/>
            <p:nvPr/>
          </p:nvSpPr>
          <p:spPr>
            <a:xfrm>
              <a:off x="3881500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510" y="1926"/>
                    <a:pt x="1985" y="2452"/>
                    <a:pt x="1284" y="2452"/>
                  </a:cubicBezTo>
                  <a:cubicBezTo>
                    <a:pt x="584" y="2510"/>
                    <a:pt x="0" y="1985"/>
                    <a:pt x="0" y="1226"/>
                  </a:cubicBezTo>
                  <a:cubicBezTo>
                    <a:pt x="0" y="525"/>
                    <a:pt x="584" y="0"/>
                    <a:pt x="1284" y="0"/>
                  </a:cubicBezTo>
                  <a:cubicBezTo>
                    <a:pt x="1985" y="0"/>
                    <a:pt x="2510" y="525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" name="Google Shape;1577;p6"/>
            <p:cNvSpPr/>
            <p:nvPr/>
          </p:nvSpPr>
          <p:spPr>
            <a:xfrm>
              <a:off x="6333050" y="2447425"/>
              <a:ext cx="61325" cy="59875"/>
            </a:xfrm>
            <a:custGeom>
              <a:avLst/>
              <a:gdLst/>
              <a:ahLst/>
              <a:cxnLst/>
              <a:rect l="l" t="t" r="r" b="b"/>
              <a:pathLst>
                <a:path w="2453" h="2395" extrusionOk="0">
                  <a:moveTo>
                    <a:pt x="2452" y="1168"/>
                  </a:moveTo>
                  <a:cubicBezTo>
                    <a:pt x="2452" y="1810"/>
                    <a:pt x="1868" y="2394"/>
                    <a:pt x="1226" y="2394"/>
                  </a:cubicBezTo>
                  <a:cubicBezTo>
                    <a:pt x="643" y="2394"/>
                    <a:pt x="59" y="1869"/>
                    <a:pt x="59" y="1227"/>
                  </a:cubicBezTo>
                  <a:cubicBezTo>
                    <a:pt x="1" y="585"/>
                    <a:pt x="584" y="1"/>
                    <a:pt x="1226" y="1"/>
                  </a:cubicBezTo>
                  <a:cubicBezTo>
                    <a:pt x="1868" y="1"/>
                    <a:pt x="2452" y="585"/>
                    <a:pt x="2452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" name="Google Shape;1578;p6"/>
            <p:cNvSpPr/>
            <p:nvPr/>
          </p:nvSpPr>
          <p:spPr>
            <a:xfrm>
              <a:off x="6086425" y="3919825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227" y="1"/>
                  </a:moveTo>
                  <a:cubicBezTo>
                    <a:pt x="1869" y="1"/>
                    <a:pt x="2453" y="584"/>
                    <a:pt x="2453" y="1226"/>
                  </a:cubicBezTo>
                  <a:cubicBezTo>
                    <a:pt x="2453" y="1869"/>
                    <a:pt x="1869" y="2394"/>
                    <a:pt x="1285" y="2452"/>
                  </a:cubicBezTo>
                  <a:cubicBezTo>
                    <a:pt x="585" y="2452"/>
                    <a:pt x="1" y="1869"/>
                    <a:pt x="59" y="1168"/>
                  </a:cubicBezTo>
                  <a:cubicBezTo>
                    <a:pt x="59" y="584"/>
                    <a:pt x="585" y="1"/>
                    <a:pt x="1227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" name="Google Shape;1579;p6"/>
            <p:cNvSpPr/>
            <p:nvPr/>
          </p:nvSpPr>
          <p:spPr>
            <a:xfrm>
              <a:off x="2657175" y="486175"/>
              <a:ext cx="59850" cy="59875"/>
            </a:xfrm>
            <a:custGeom>
              <a:avLst/>
              <a:gdLst/>
              <a:ahLst/>
              <a:cxnLst/>
              <a:rect l="l" t="t" r="r" b="b"/>
              <a:pathLst>
                <a:path w="2394" h="2395" extrusionOk="0">
                  <a:moveTo>
                    <a:pt x="2394" y="1168"/>
                  </a:moveTo>
                  <a:cubicBezTo>
                    <a:pt x="2394" y="1752"/>
                    <a:pt x="1868" y="2336"/>
                    <a:pt x="1226" y="2394"/>
                  </a:cubicBezTo>
                  <a:cubicBezTo>
                    <a:pt x="584" y="2394"/>
                    <a:pt x="0" y="1810"/>
                    <a:pt x="0" y="1168"/>
                  </a:cubicBezTo>
                  <a:cubicBezTo>
                    <a:pt x="0" y="526"/>
                    <a:pt x="584" y="1"/>
                    <a:pt x="1168" y="1"/>
                  </a:cubicBezTo>
                  <a:cubicBezTo>
                    <a:pt x="1810" y="1"/>
                    <a:pt x="2394" y="526"/>
                    <a:pt x="2394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" name="Google Shape;1580;p6"/>
            <p:cNvSpPr/>
            <p:nvPr/>
          </p:nvSpPr>
          <p:spPr>
            <a:xfrm>
              <a:off x="4126650" y="239575"/>
              <a:ext cx="58400" cy="59850"/>
            </a:xfrm>
            <a:custGeom>
              <a:avLst/>
              <a:gdLst/>
              <a:ahLst/>
              <a:cxnLst/>
              <a:rect l="l" t="t" r="r" b="b"/>
              <a:pathLst>
                <a:path w="2336" h="2394" extrusionOk="0">
                  <a:moveTo>
                    <a:pt x="1168" y="2335"/>
                  </a:moveTo>
                  <a:cubicBezTo>
                    <a:pt x="526" y="2394"/>
                    <a:pt x="0" y="1810"/>
                    <a:pt x="0" y="1226"/>
                  </a:cubicBezTo>
                  <a:cubicBezTo>
                    <a:pt x="0" y="584"/>
                    <a:pt x="526" y="0"/>
                    <a:pt x="1168" y="0"/>
                  </a:cubicBezTo>
                  <a:cubicBezTo>
                    <a:pt x="1752" y="0"/>
                    <a:pt x="2335" y="526"/>
                    <a:pt x="2335" y="1168"/>
                  </a:cubicBezTo>
                  <a:cubicBezTo>
                    <a:pt x="2335" y="1810"/>
                    <a:pt x="1810" y="2335"/>
                    <a:pt x="1168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" name="Google Shape;1581;p6"/>
            <p:cNvSpPr/>
            <p:nvPr/>
          </p:nvSpPr>
          <p:spPr>
            <a:xfrm>
              <a:off x="5845650" y="1223125"/>
              <a:ext cx="56950" cy="58375"/>
            </a:xfrm>
            <a:custGeom>
              <a:avLst/>
              <a:gdLst/>
              <a:ahLst/>
              <a:cxnLst/>
              <a:rect l="l" t="t" r="r" b="b"/>
              <a:pathLst>
                <a:path w="2278" h="2335" extrusionOk="0">
                  <a:moveTo>
                    <a:pt x="2277" y="1167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335"/>
                    <a:pt x="1" y="1810"/>
                    <a:pt x="1" y="1109"/>
                  </a:cubicBezTo>
                  <a:cubicBezTo>
                    <a:pt x="59" y="467"/>
                    <a:pt x="526" y="0"/>
                    <a:pt x="1168" y="0"/>
                  </a:cubicBezTo>
                  <a:cubicBezTo>
                    <a:pt x="1810" y="0"/>
                    <a:pt x="2277" y="525"/>
                    <a:pt x="2277" y="116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" name="Google Shape;1582;p6"/>
            <p:cNvSpPr/>
            <p:nvPr/>
          </p:nvSpPr>
          <p:spPr>
            <a:xfrm>
              <a:off x="3394100" y="241025"/>
              <a:ext cx="58400" cy="56950"/>
            </a:xfrm>
            <a:custGeom>
              <a:avLst/>
              <a:gdLst/>
              <a:ahLst/>
              <a:cxnLst/>
              <a:rect l="l" t="t" r="r" b="b"/>
              <a:pathLst>
                <a:path w="2336" h="2278" extrusionOk="0">
                  <a:moveTo>
                    <a:pt x="2277" y="1168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277"/>
                    <a:pt x="0" y="1752"/>
                    <a:pt x="59" y="1051"/>
                  </a:cubicBezTo>
                  <a:cubicBezTo>
                    <a:pt x="59" y="409"/>
                    <a:pt x="584" y="1"/>
                    <a:pt x="1226" y="1"/>
                  </a:cubicBezTo>
                  <a:cubicBezTo>
                    <a:pt x="1868" y="1"/>
                    <a:pt x="2335" y="526"/>
                    <a:pt x="2277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" name="Google Shape;1583;p6"/>
            <p:cNvSpPr/>
            <p:nvPr/>
          </p:nvSpPr>
          <p:spPr>
            <a:xfrm>
              <a:off x="6335975" y="3185825"/>
              <a:ext cx="56925" cy="56925"/>
            </a:xfrm>
            <a:custGeom>
              <a:avLst/>
              <a:gdLst/>
              <a:ahLst/>
              <a:cxnLst/>
              <a:rect l="l" t="t" r="r" b="b"/>
              <a:pathLst>
                <a:path w="2277" h="2277" extrusionOk="0">
                  <a:moveTo>
                    <a:pt x="1168" y="2277"/>
                  </a:moveTo>
                  <a:cubicBezTo>
                    <a:pt x="526" y="2277"/>
                    <a:pt x="0" y="1810"/>
                    <a:pt x="0" y="1168"/>
                  </a:cubicBezTo>
                  <a:cubicBezTo>
                    <a:pt x="0" y="467"/>
                    <a:pt x="467" y="0"/>
                    <a:pt x="1168" y="0"/>
                  </a:cubicBezTo>
                  <a:cubicBezTo>
                    <a:pt x="1810" y="0"/>
                    <a:pt x="2277" y="526"/>
                    <a:pt x="2277" y="1109"/>
                  </a:cubicBezTo>
                  <a:cubicBezTo>
                    <a:pt x="2277" y="1751"/>
                    <a:pt x="1751" y="2277"/>
                    <a:pt x="1168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" name="Google Shape;1584;p6"/>
            <p:cNvSpPr/>
            <p:nvPr/>
          </p:nvSpPr>
          <p:spPr>
            <a:xfrm>
              <a:off x="5356800" y="731350"/>
              <a:ext cx="56950" cy="55475"/>
            </a:xfrm>
            <a:custGeom>
              <a:avLst/>
              <a:gdLst/>
              <a:ahLst/>
              <a:cxnLst/>
              <a:rect l="l" t="t" r="r" b="b"/>
              <a:pathLst>
                <a:path w="2278" h="2219" extrusionOk="0">
                  <a:moveTo>
                    <a:pt x="1168" y="2218"/>
                  </a:moveTo>
                  <a:cubicBezTo>
                    <a:pt x="526" y="2218"/>
                    <a:pt x="59" y="1810"/>
                    <a:pt x="1" y="1168"/>
                  </a:cubicBezTo>
                  <a:cubicBezTo>
                    <a:pt x="1" y="467"/>
                    <a:pt x="468" y="0"/>
                    <a:pt x="1110" y="0"/>
                  </a:cubicBezTo>
                  <a:cubicBezTo>
                    <a:pt x="1752" y="0"/>
                    <a:pt x="2277" y="467"/>
                    <a:pt x="2277" y="1051"/>
                  </a:cubicBezTo>
                  <a:cubicBezTo>
                    <a:pt x="2277" y="1693"/>
                    <a:pt x="1810" y="2218"/>
                    <a:pt x="1168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" name="Google Shape;1585;p6"/>
            <p:cNvSpPr/>
            <p:nvPr/>
          </p:nvSpPr>
          <p:spPr>
            <a:xfrm>
              <a:off x="1924625" y="979425"/>
              <a:ext cx="52550" cy="52550"/>
            </a:xfrm>
            <a:custGeom>
              <a:avLst/>
              <a:gdLst/>
              <a:ahLst/>
              <a:cxnLst/>
              <a:rect l="l" t="t" r="r" b="b"/>
              <a:pathLst>
                <a:path w="2102" h="2102" extrusionOk="0">
                  <a:moveTo>
                    <a:pt x="2102" y="1051"/>
                  </a:moveTo>
                  <a:cubicBezTo>
                    <a:pt x="2102" y="1576"/>
                    <a:pt x="1635" y="2043"/>
                    <a:pt x="1051" y="2102"/>
                  </a:cubicBezTo>
                  <a:cubicBezTo>
                    <a:pt x="526" y="2102"/>
                    <a:pt x="0" y="1576"/>
                    <a:pt x="0" y="993"/>
                  </a:cubicBezTo>
                  <a:cubicBezTo>
                    <a:pt x="0" y="467"/>
                    <a:pt x="526" y="0"/>
                    <a:pt x="1051" y="0"/>
                  </a:cubicBezTo>
                  <a:cubicBezTo>
                    <a:pt x="1576" y="0"/>
                    <a:pt x="2102" y="467"/>
                    <a:pt x="2102" y="10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" name="Google Shape;1586;p6"/>
            <p:cNvSpPr/>
            <p:nvPr/>
          </p:nvSpPr>
          <p:spPr>
            <a:xfrm>
              <a:off x="6337425" y="22052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1051" y="0"/>
                  </a:moveTo>
                  <a:cubicBezTo>
                    <a:pt x="1577" y="0"/>
                    <a:pt x="2102" y="467"/>
                    <a:pt x="2102" y="993"/>
                  </a:cubicBezTo>
                  <a:cubicBezTo>
                    <a:pt x="2160" y="1576"/>
                    <a:pt x="1635" y="2102"/>
                    <a:pt x="1051" y="2102"/>
                  </a:cubicBezTo>
                  <a:cubicBezTo>
                    <a:pt x="526" y="2043"/>
                    <a:pt x="1" y="1576"/>
                    <a:pt x="1" y="1051"/>
                  </a:cubicBezTo>
                  <a:cubicBezTo>
                    <a:pt x="1" y="467"/>
                    <a:pt x="526" y="0"/>
                    <a:pt x="105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" name="Google Shape;1587;p6"/>
            <p:cNvSpPr/>
            <p:nvPr/>
          </p:nvSpPr>
          <p:spPr>
            <a:xfrm>
              <a:off x="1431400" y="171487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2101" y="1052"/>
                  </a:moveTo>
                  <a:cubicBezTo>
                    <a:pt x="2101" y="1635"/>
                    <a:pt x="1635" y="2102"/>
                    <a:pt x="1051" y="2102"/>
                  </a:cubicBezTo>
                  <a:cubicBezTo>
                    <a:pt x="467" y="2102"/>
                    <a:pt x="0" y="1577"/>
                    <a:pt x="0" y="1052"/>
                  </a:cubicBezTo>
                  <a:cubicBezTo>
                    <a:pt x="0" y="468"/>
                    <a:pt x="525" y="1"/>
                    <a:pt x="1051" y="1"/>
                  </a:cubicBezTo>
                  <a:cubicBezTo>
                    <a:pt x="1576" y="59"/>
                    <a:pt x="2101" y="526"/>
                    <a:pt x="2101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" name="Google Shape;1588;p6"/>
            <p:cNvSpPr/>
            <p:nvPr/>
          </p:nvSpPr>
          <p:spPr>
            <a:xfrm>
              <a:off x="5601950" y="4661125"/>
              <a:ext cx="52575" cy="52575"/>
            </a:xfrm>
            <a:custGeom>
              <a:avLst/>
              <a:gdLst/>
              <a:ahLst/>
              <a:cxnLst/>
              <a:rect l="l" t="t" r="r" b="b"/>
              <a:pathLst>
                <a:path w="2103" h="2103" extrusionOk="0">
                  <a:moveTo>
                    <a:pt x="2102" y="993"/>
                  </a:moveTo>
                  <a:cubicBezTo>
                    <a:pt x="2102" y="1519"/>
                    <a:pt x="1635" y="2044"/>
                    <a:pt x="1052" y="2044"/>
                  </a:cubicBezTo>
                  <a:cubicBezTo>
                    <a:pt x="526" y="2102"/>
                    <a:pt x="1" y="1577"/>
                    <a:pt x="1" y="993"/>
                  </a:cubicBezTo>
                  <a:cubicBezTo>
                    <a:pt x="1" y="468"/>
                    <a:pt x="468" y="1"/>
                    <a:pt x="1052" y="1"/>
                  </a:cubicBezTo>
                  <a:cubicBezTo>
                    <a:pt x="1577" y="1"/>
                    <a:pt x="2044" y="468"/>
                    <a:pt x="2102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" name="Google Shape;1589;p6"/>
            <p:cNvSpPr/>
            <p:nvPr/>
          </p:nvSpPr>
          <p:spPr>
            <a:xfrm>
              <a:off x="4865025" y="51500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2102" y="992"/>
                  </a:moveTo>
                  <a:cubicBezTo>
                    <a:pt x="2161" y="1518"/>
                    <a:pt x="1694" y="2043"/>
                    <a:pt x="1110" y="2101"/>
                  </a:cubicBezTo>
                  <a:cubicBezTo>
                    <a:pt x="526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2" y="0"/>
                  </a:cubicBezTo>
                  <a:cubicBezTo>
                    <a:pt x="1577" y="0"/>
                    <a:pt x="2102" y="467"/>
                    <a:pt x="2102" y="99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" name="Google Shape;1590;p6"/>
            <p:cNvSpPr/>
            <p:nvPr/>
          </p:nvSpPr>
          <p:spPr>
            <a:xfrm>
              <a:off x="4376175" y="242500"/>
              <a:ext cx="52575" cy="52550"/>
            </a:xfrm>
            <a:custGeom>
              <a:avLst/>
              <a:gdLst/>
              <a:ahLst/>
              <a:cxnLst/>
              <a:rect l="l" t="t" r="r" b="b"/>
              <a:pathLst>
                <a:path w="2103" h="2102" extrusionOk="0">
                  <a:moveTo>
                    <a:pt x="2102" y="1109"/>
                  </a:moveTo>
                  <a:cubicBezTo>
                    <a:pt x="2044" y="1634"/>
                    <a:pt x="1577" y="2101"/>
                    <a:pt x="1051" y="2101"/>
                  </a:cubicBezTo>
                  <a:cubicBezTo>
                    <a:pt x="468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1" y="58"/>
                  </a:cubicBezTo>
                  <a:cubicBezTo>
                    <a:pt x="1635" y="58"/>
                    <a:pt x="2102" y="525"/>
                    <a:pt x="2102" y="110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" name="Google Shape;1591;p6"/>
            <p:cNvSpPr/>
            <p:nvPr/>
          </p:nvSpPr>
          <p:spPr>
            <a:xfrm>
              <a:off x="1190625" y="2942125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8"/>
                    <a:pt x="1518" y="1985"/>
                    <a:pt x="992" y="1985"/>
                  </a:cubicBezTo>
                  <a:cubicBezTo>
                    <a:pt x="409" y="1985"/>
                    <a:pt x="0" y="1576"/>
                    <a:pt x="0" y="993"/>
                  </a:cubicBezTo>
                  <a:cubicBezTo>
                    <a:pt x="0" y="409"/>
                    <a:pt x="350" y="117"/>
                    <a:pt x="876" y="59"/>
                  </a:cubicBezTo>
                  <a:cubicBezTo>
                    <a:pt x="1459" y="0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" name="Google Shape;1592;p6"/>
            <p:cNvSpPr/>
            <p:nvPr/>
          </p:nvSpPr>
          <p:spPr>
            <a:xfrm>
              <a:off x="2169775" y="734250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1927" y="935"/>
                  </a:moveTo>
                  <a:cubicBezTo>
                    <a:pt x="1868" y="1577"/>
                    <a:pt x="1577" y="1927"/>
                    <a:pt x="935" y="1927"/>
                  </a:cubicBezTo>
                  <a:cubicBezTo>
                    <a:pt x="351" y="1927"/>
                    <a:pt x="1" y="1577"/>
                    <a:pt x="1" y="935"/>
                  </a:cubicBezTo>
                  <a:cubicBezTo>
                    <a:pt x="59" y="410"/>
                    <a:pt x="351" y="59"/>
                    <a:pt x="935" y="59"/>
                  </a:cubicBezTo>
                  <a:cubicBezTo>
                    <a:pt x="1577" y="1"/>
                    <a:pt x="1810" y="410"/>
                    <a:pt x="1927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" name="Google Shape;1593;p6"/>
            <p:cNvSpPr/>
            <p:nvPr/>
          </p:nvSpPr>
          <p:spPr>
            <a:xfrm>
              <a:off x="1190625" y="2695500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9"/>
                    <a:pt x="1518" y="1927"/>
                    <a:pt x="992" y="1985"/>
                  </a:cubicBezTo>
                  <a:cubicBezTo>
                    <a:pt x="409" y="1985"/>
                    <a:pt x="0" y="1577"/>
                    <a:pt x="0" y="993"/>
                  </a:cubicBezTo>
                  <a:cubicBezTo>
                    <a:pt x="0" y="409"/>
                    <a:pt x="350" y="118"/>
                    <a:pt x="876" y="59"/>
                  </a:cubicBezTo>
                  <a:cubicBezTo>
                    <a:pt x="1459" y="1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" name="Google Shape;1594;p6"/>
            <p:cNvSpPr/>
            <p:nvPr/>
          </p:nvSpPr>
          <p:spPr>
            <a:xfrm>
              <a:off x="6340350" y="3432425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934" y="1927"/>
                  </a:moveTo>
                  <a:cubicBezTo>
                    <a:pt x="409" y="1927"/>
                    <a:pt x="0" y="1519"/>
                    <a:pt x="0" y="935"/>
                  </a:cubicBezTo>
                  <a:cubicBezTo>
                    <a:pt x="0" y="410"/>
                    <a:pt x="467" y="1"/>
                    <a:pt x="993" y="1"/>
                  </a:cubicBezTo>
                  <a:cubicBezTo>
                    <a:pt x="1576" y="59"/>
                    <a:pt x="1868" y="410"/>
                    <a:pt x="1927" y="935"/>
                  </a:cubicBezTo>
                  <a:cubicBezTo>
                    <a:pt x="1927" y="1519"/>
                    <a:pt x="1518" y="1927"/>
                    <a:pt x="934" y="19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" name="Google Shape;1595;p6"/>
            <p:cNvSpPr/>
            <p:nvPr/>
          </p:nvSpPr>
          <p:spPr>
            <a:xfrm>
              <a:off x="3151850" y="245400"/>
              <a:ext cx="48200" cy="46725"/>
            </a:xfrm>
            <a:custGeom>
              <a:avLst/>
              <a:gdLst/>
              <a:ahLst/>
              <a:cxnLst/>
              <a:rect l="l" t="t" r="r" b="b"/>
              <a:pathLst>
                <a:path w="1928" h="1869" extrusionOk="0">
                  <a:moveTo>
                    <a:pt x="1927" y="993"/>
                  </a:moveTo>
                  <a:cubicBezTo>
                    <a:pt x="1869" y="1518"/>
                    <a:pt x="1577" y="1869"/>
                    <a:pt x="993" y="1869"/>
                  </a:cubicBezTo>
                  <a:cubicBezTo>
                    <a:pt x="410" y="1869"/>
                    <a:pt x="1" y="1402"/>
                    <a:pt x="59" y="876"/>
                  </a:cubicBezTo>
                  <a:cubicBezTo>
                    <a:pt x="118" y="293"/>
                    <a:pt x="468" y="1"/>
                    <a:pt x="1052" y="1"/>
                  </a:cubicBezTo>
                  <a:cubicBezTo>
                    <a:pt x="1635" y="59"/>
                    <a:pt x="1869" y="409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" name="Google Shape;1596;p6"/>
            <p:cNvSpPr/>
            <p:nvPr/>
          </p:nvSpPr>
          <p:spPr>
            <a:xfrm>
              <a:off x="5850025" y="4415975"/>
              <a:ext cx="48200" cy="48175"/>
            </a:xfrm>
            <a:custGeom>
              <a:avLst/>
              <a:gdLst/>
              <a:ahLst/>
              <a:cxnLst/>
              <a:rect l="l" t="t" r="r" b="b"/>
              <a:pathLst>
                <a:path w="1928" h="1927" extrusionOk="0">
                  <a:moveTo>
                    <a:pt x="935" y="1"/>
                  </a:moveTo>
                  <a:cubicBezTo>
                    <a:pt x="1519" y="1"/>
                    <a:pt x="1927" y="409"/>
                    <a:pt x="1927" y="935"/>
                  </a:cubicBezTo>
                  <a:cubicBezTo>
                    <a:pt x="1927" y="1518"/>
                    <a:pt x="1519" y="1927"/>
                    <a:pt x="993" y="1927"/>
                  </a:cubicBezTo>
                  <a:cubicBezTo>
                    <a:pt x="410" y="1869"/>
                    <a:pt x="59" y="1577"/>
                    <a:pt x="59" y="993"/>
                  </a:cubicBezTo>
                  <a:cubicBezTo>
                    <a:pt x="1" y="468"/>
                    <a:pt x="410" y="1"/>
                    <a:pt x="9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" name="Google Shape;1597;p6"/>
            <p:cNvSpPr/>
            <p:nvPr/>
          </p:nvSpPr>
          <p:spPr>
            <a:xfrm>
              <a:off x="3640725" y="5393675"/>
              <a:ext cx="49625" cy="49650"/>
            </a:xfrm>
            <a:custGeom>
              <a:avLst/>
              <a:gdLst/>
              <a:ahLst/>
              <a:cxnLst/>
              <a:rect l="l" t="t" r="r" b="b"/>
              <a:pathLst>
                <a:path w="1985" h="1986" extrusionOk="0">
                  <a:moveTo>
                    <a:pt x="934" y="1985"/>
                  </a:moveTo>
                  <a:cubicBezTo>
                    <a:pt x="409" y="1927"/>
                    <a:pt x="0" y="1460"/>
                    <a:pt x="58" y="935"/>
                  </a:cubicBezTo>
                  <a:cubicBezTo>
                    <a:pt x="117" y="351"/>
                    <a:pt x="584" y="1"/>
                    <a:pt x="1109" y="59"/>
                  </a:cubicBezTo>
                  <a:cubicBezTo>
                    <a:pt x="1693" y="118"/>
                    <a:pt x="1985" y="468"/>
                    <a:pt x="1985" y="1052"/>
                  </a:cubicBezTo>
                  <a:cubicBezTo>
                    <a:pt x="1985" y="1577"/>
                    <a:pt x="1518" y="1985"/>
                    <a:pt x="934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" name="Google Shape;1598;p6"/>
            <p:cNvSpPr/>
            <p:nvPr/>
          </p:nvSpPr>
          <p:spPr>
            <a:xfrm>
              <a:off x="3884400" y="5393675"/>
              <a:ext cx="48200" cy="49650"/>
            </a:xfrm>
            <a:custGeom>
              <a:avLst/>
              <a:gdLst/>
              <a:ahLst/>
              <a:cxnLst/>
              <a:rect l="l" t="t" r="r" b="b"/>
              <a:pathLst>
                <a:path w="1928" h="1986" extrusionOk="0">
                  <a:moveTo>
                    <a:pt x="1927" y="993"/>
                  </a:moveTo>
                  <a:cubicBezTo>
                    <a:pt x="1927" y="1577"/>
                    <a:pt x="1519" y="1985"/>
                    <a:pt x="993" y="1985"/>
                  </a:cubicBezTo>
                  <a:cubicBezTo>
                    <a:pt x="409" y="1985"/>
                    <a:pt x="1" y="1519"/>
                    <a:pt x="1" y="993"/>
                  </a:cubicBezTo>
                  <a:cubicBezTo>
                    <a:pt x="59" y="409"/>
                    <a:pt x="409" y="59"/>
                    <a:pt x="935" y="59"/>
                  </a:cubicBezTo>
                  <a:cubicBezTo>
                    <a:pt x="1519" y="1"/>
                    <a:pt x="1927" y="468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" name="Google Shape;1599;p6"/>
            <p:cNvSpPr/>
            <p:nvPr/>
          </p:nvSpPr>
          <p:spPr>
            <a:xfrm>
              <a:off x="1190625" y="2454725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1868" y="935"/>
                  </a:moveTo>
                  <a:cubicBezTo>
                    <a:pt x="1809" y="1518"/>
                    <a:pt x="1459" y="1869"/>
                    <a:pt x="934" y="1810"/>
                  </a:cubicBezTo>
                  <a:cubicBezTo>
                    <a:pt x="350" y="1810"/>
                    <a:pt x="0" y="1402"/>
                    <a:pt x="58" y="876"/>
                  </a:cubicBezTo>
                  <a:cubicBezTo>
                    <a:pt x="117" y="351"/>
                    <a:pt x="467" y="1"/>
                    <a:pt x="992" y="1"/>
                  </a:cubicBezTo>
                  <a:cubicBezTo>
                    <a:pt x="1518" y="1"/>
                    <a:pt x="1809" y="409"/>
                    <a:pt x="1868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" name="Google Shape;1600;p6"/>
            <p:cNvSpPr/>
            <p:nvPr/>
          </p:nvSpPr>
          <p:spPr>
            <a:xfrm>
              <a:off x="1434300" y="39227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460" y="117"/>
                    <a:pt x="1869" y="409"/>
                    <a:pt x="1810" y="993"/>
                  </a:cubicBezTo>
                  <a:cubicBezTo>
                    <a:pt x="1810" y="1518"/>
                    <a:pt x="1460" y="1868"/>
                    <a:pt x="876" y="1868"/>
                  </a:cubicBezTo>
                  <a:cubicBezTo>
                    <a:pt x="351" y="1810"/>
                    <a:pt x="1" y="1460"/>
                    <a:pt x="1" y="934"/>
                  </a:cubicBezTo>
                  <a:cubicBezTo>
                    <a:pt x="1" y="351"/>
                    <a:pt x="351" y="117"/>
                    <a:pt x="9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" name="Google Shape;1601;p6"/>
            <p:cNvSpPr/>
            <p:nvPr/>
          </p:nvSpPr>
          <p:spPr>
            <a:xfrm>
              <a:off x="1680925" y="122457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934"/>
                  </a:moveTo>
                  <a:cubicBezTo>
                    <a:pt x="1810" y="1460"/>
                    <a:pt x="1518" y="1868"/>
                    <a:pt x="934" y="1868"/>
                  </a:cubicBezTo>
                  <a:cubicBezTo>
                    <a:pt x="351" y="1868"/>
                    <a:pt x="0" y="1518"/>
                    <a:pt x="0" y="934"/>
                  </a:cubicBezTo>
                  <a:cubicBezTo>
                    <a:pt x="0" y="409"/>
                    <a:pt x="351" y="59"/>
                    <a:pt x="876" y="59"/>
                  </a:cubicBezTo>
                  <a:cubicBezTo>
                    <a:pt x="1460" y="0"/>
                    <a:pt x="1752" y="351"/>
                    <a:pt x="1868" y="93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" name="Google Shape;1602;p6"/>
            <p:cNvSpPr/>
            <p:nvPr/>
          </p:nvSpPr>
          <p:spPr>
            <a:xfrm>
              <a:off x="5358275" y="4906300"/>
              <a:ext cx="45250" cy="45250"/>
            </a:xfrm>
            <a:custGeom>
              <a:avLst/>
              <a:gdLst/>
              <a:ahLst/>
              <a:cxnLst/>
              <a:rect l="l" t="t" r="r" b="b"/>
              <a:pathLst>
                <a:path w="1810" h="1810" extrusionOk="0">
                  <a:moveTo>
                    <a:pt x="876" y="0"/>
                  </a:moveTo>
                  <a:cubicBezTo>
                    <a:pt x="1459" y="59"/>
                    <a:pt x="1810" y="350"/>
                    <a:pt x="1810" y="876"/>
                  </a:cubicBezTo>
                  <a:cubicBezTo>
                    <a:pt x="1810" y="1459"/>
                    <a:pt x="1518" y="1810"/>
                    <a:pt x="934" y="1810"/>
                  </a:cubicBezTo>
                  <a:cubicBezTo>
                    <a:pt x="409" y="1810"/>
                    <a:pt x="58" y="1518"/>
                    <a:pt x="0" y="992"/>
                  </a:cubicBezTo>
                  <a:cubicBezTo>
                    <a:pt x="0" y="409"/>
                    <a:pt x="350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" name="Google Shape;1603;p6"/>
            <p:cNvSpPr/>
            <p:nvPr/>
          </p:nvSpPr>
          <p:spPr>
            <a:xfrm>
              <a:off x="1192075" y="318582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701"/>
                  </a:moveTo>
                  <a:cubicBezTo>
                    <a:pt x="1751" y="1518"/>
                    <a:pt x="1460" y="1868"/>
                    <a:pt x="876" y="1868"/>
                  </a:cubicBezTo>
                  <a:cubicBezTo>
                    <a:pt x="351" y="1868"/>
                    <a:pt x="0" y="1518"/>
                    <a:pt x="0" y="993"/>
                  </a:cubicBezTo>
                  <a:cubicBezTo>
                    <a:pt x="0" y="409"/>
                    <a:pt x="351" y="0"/>
                    <a:pt x="934" y="117"/>
                  </a:cubicBezTo>
                  <a:cubicBezTo>
                    <a:pt x="1285" y="175"/>
                    <a:pt x="1576" y="526"/>
                    <a:pt x="1868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" name="Google Shape;1604;p6"/>
            <p:cNvSpPr/>
            <p:nvPr/>
          </p:nvSpPr>
          <p:spPr>
            <a:xfrm>
              <a:off x="2660100" y="5152900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992" y="1869"/>
                  </a:moveTo>
                  <a:cubicBezTo>
                    <a:pt x="409" y="1810"/>
                    <a:pt x="0" y="1518"/>
                    <a:pt x="0" y="935"/>
                  </a:cubicBezTo>
                  <a:cubicBezTo>
                    <a:pt x="0" y="351"/>
                    <a:pt x="350" y="1"/>
                    <a:pt x="934" y="1"/>
                  </a:cubicBezTo>
                  <a:cubicBezTo>
                    <a:pt x="1459" y="1"/>
                    <a:pt x="1810" y="351"/>
                    <a:pt x="1810" y="876"/>
                  </a:cubicBezTo>
                  <a:cubicBezTo>
                    <a:pt x="1868" y="1460"/>
                    <a:pt x="1518" y="1752"/>
                    <a:pt x="992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" name="Google Shape;1605;p6"/>
            <p:cNvSpPr/>
            <p:nvPr/>
          </p:nvSpPr>
          <p:spPr>
            <a:xfrm>
              <a:off x="3395550" y="53951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518" y="117"/>
                    <a:pt x="1869" y="350"/>
                    <a:pt x="1869" y="934"/>
                  </a:cubicBezTo>
                  <a:cubicBezTo>
                    <a:pt x="1869" y="1518"/>
                    <a:pt x="1518" y="1868"/>
                    <a:pt x="935" y="1868"/>
                  </a:cubicBezTo>
                  <a:cubicBezTo>
                    <a:pt x="409" y="1868"/>
                    <a:pt x="59" y="1518"/>
                    <a:pt x="59" y="993"/>
                  </a:cubicBezTo>
                  <a:cubicBezTo>
                    <a:pt x="1" y="409"/>
                    <a:pt x="409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" name="Google Shape;1606;p6"/>
            <p:cNvSpPr/>
            <p:nvPr/>
          </p:nvSpPr>
          <p:spPr>
            <a:xfrm>
              <a:off x="4132475" y="5396600"/>
              <a:ext cx="46725" cy="45275"/>
            </a:xfrm>
            <a:custGeom>
              <a:avLst/>
              <a:gdLst/>
              <a:ahLst/>
              <a:cxnLst/>
              <a:rect l="l" t="t" r="r" b="b"/>
              <a:pathLst>
                <a:path w="1869" h="1811" extrusionOk="0">
                  <a:moveTo>
                    <a:pt x="1869" y="876"/>
                  </a:moveTo>
                  <a:cubicBezTo>
                    <a:pt x="1752" y="1460"/>
                    <a:pt x="1460" y="1810"/>
                    <a:pt x="876" y="1810"/>
                  </a:cubicBezTo>
                  <a:cubicBezTo>
                    <a:pt x="351" y="1752"/>
                    <a:pt x="1" y="1402"/>
                    <a:pt x="1" y="818"/>
                  </a:cubicBezTo>
                  <a:cubicBezTo>
                    <a:pt x="59" y="292"/>
                    <a:pt x="409" y="1"/>
                    <a:pt x="935" y="1"/>
                  </a:cubicBezTo>
                  <a:cubicBezTo>
                    <a:pt x="1519" y="1"/>
                    <a:pt x="1752" y="351"/>
                    <a:pt x="1869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" name="Google Shape;1607;p6"/>
            <p:cNvSpPr/>
            <p:nvPr/>
          </p:nvSpPr>
          <p:spPr>
            <a:xfrm>
              <a:off x="1926075" y="4661125"/>
              <a:ext cx="45275" cy="43825"/>
            </a:xfrm>
            <a:custGeom>
              <a:avLst/>
              <a:gdLst/>
              <a:ahLst/>
              <a:cxnLst/>
              <a:rect l="l" t="t" r="r" b="b"/>
              <a:pathLst>
                <a:path w="1811" h="1753" extrusionOk="0">
                  <a:moveTo>
                    <a:pt x="1810" y="993"/>
                  </a:moveTo>
                  <a:cubicBezTo>
                    <a:pt x="1518" y="1227"/>
                    <a:pt x="1227" y="1577"/>
                    <a:pt x="876" y="1635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293" y="1"/>
                    <a:pt x="818" y="59"/>
                  </a:cubicBezTo>
                  <a:cubicBezTo>
                    <a:pt x="1168" y="118"/>
                    <a:pt x="1460" y="410"/>
                    <a:pt x="1810" y="643"/>
                  </a:cubicBezTo>
                  <a:cubicBezTo>
                    <a:pt x="1810" y="760"/>
                    <a:pt x="1810" y="876"/>
                    <a:pt x="1810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" name="Google Shape;1608;p6"/>
            <p:cNvSpPr/>
            <p:nvPr/>
          </p:nvSpPr>
          <p:spPr>
            <a:xfrm>
              <a:off x="5117475" y="493475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2"/>
                  </a:moveTo>
                  <a:cubicBezTo>
                    <a:pt x="1519" y="1285"/>
                    <a:pt x="1227" y="1635"/>
                    <a:pt x="877" y="1694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351" y="1"/>
                    <a:pt x="818" y="59"/>
                  </a:cubicBezTo>
                  <a:cubicBezTo>
                    <a:pt x="1168" y="118"/>
                    <a:pt x="1460" y="468"/>
                    <a:pt x="1810" y="701"/>
                  </a:cubicBezTo>
                  <a:cubicBezTo>
                    <a:pt x="1810" y="818"/>
                    <a:pt x="1810" y="935"/>
                    <a:pt x="1810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" name="Google Shape;1609;p6"/>
            <p:cNvSpPr/>
            <p:nvPr/>
          </p:nvSpPr>
          <p:spPr>
            <a:xfrm>
              <a:off x="6096650" y="1472650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1"/>
                  </a:moveTo>
                  <a:cubicBezTo>
                    <a:pt x="1460" y="1285"/>
                    <a:pt x="1226" y="1635"/>
                    <a:pt x="876" y="1693"/>
                  </a:cubicBezTo>
                  <a:cubicBezTo>
                    <a:pt x="351" y="1752"/>
                    <a:pt x="1" y="1401"/>
                    <a:pt x="1" y="876"/>
                  </a:cubicBezTo>
                  <a:cubicBezTo>
                    <a:pt x="1" y="351"/>
                    <a:pt x="351" y="0"/>
                    <a:pt x="818" y="59"/>
                  </a:cubicBezTo>
                  <a:cubicBezTo>
                    <a:pt x="1168" y="117"/>
                    <a:pt x="1460" y="467"/>
                    <a:pt x="1810" y="701"/>
                  </a:cubicBezTo>
                  <a:lnTo>
                    <a:pt x="1810" y="105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" name="Google Shape;1610;p6"/>
            <p:cNvSpPr/>
            <p:nvPr/>
          </p:nvSpPr>
          <p:spPr>
            <a:xfrm>
              <a:off x="6098100" y="4173750"/>
              <a:ext cx="37975" cy="42325"/>
            </a:xfrm>
            <a:custGeom>
              <a:avLst/>
              <a:gdLst/>
              <a:ahLst/>
              <a:cxnLst/>
              <a:rect l="l" t="t" r="r" b="b"/>
              <a:pathLst>
                <a:path w="1519" h="1693" extrusionOk="0">
                  <a:moveTo>
                    <a:pt x="643" y="1693"/>
                  </a:moveTo>
                  <a:cubicBezTo>
                    <a:pt x="410" y="1401"/>
                    <a:pt x="1" y="1051"/>
                    <a:pt x="59" y="817"/>
                  </a:cubicBezTo>
                  <a:cubicBezTo>
                    <a:pt x="118" y="526"/>
                    <a:pt x="526" y="117"/>
                    <a:pt x="818" y="59"/>
                  </a:cubicBezTo>
                  <a:cubicBezTo>
                    <a:pt x="993" y="0"/>
                    <a:pt x="1460" y="467"/>
                    <a:pt x="1460" y="759"/>
                  </a:cubicBezTo>
                  <a:cubicBezTo>
                    <a:pt x="1519" y="1051"/>
                    <a:pt x="1168" y="1343"/>
                    <a:pt x="993" y="1635"/>
                  </a:cubicBezTo>
                  <a:cubicBezTo>
                    <a:pt x="876" y="1635"/>
                    <a:pt x="760" y="1635"/>
                    <a:pt x="643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" name="Google Shape;1611;p6"/>
            <p:cNvSpPr/>
            <p:nvPr/>
          </p:nvSpPr>
          <p:spPr>
            <a:xfrm>
              <a:off x="1196450" y="2212500"/>
              <a:ext cx="40875" cy="37950"/>
            </a:xfrm>
            <a:custGeom>
              <a:avLst/>
              <a:gdLst/>
              <a:ahLst/>
              <a:cxnLst/>
              <a:rect l="l" t="t" r="r" b="b"/>
              <a:pathLst>
                <a:path w="1635" h="1518" extrusionOk="0">
                  <a:moveTo>
                    <a:pt x="1635" y="934"/>
                  </a:moveTo>
                  <a:cubicBezTo>
                    <a:pt x="1285" y="1109"/>
                    <a:pt x="993" y="1518"/>
                    <a:pt x="701" y="1460"/>
                  </a:cubicBezTo>
                  <a:cubicBezTo>
                    <a:pt x="409" y="1401"/>
                    <a:pt x="59" y="993"/>
                    <a:pt x="0" y="701"/>
                  </a:cubicBezTo>
                  <a:cubicBezTo>
                    <a:pt x="0" y="467"/>
                    <a:pt x="467" y="0"/>
                    <a:pt x="701" y="0"/>
                  </a:cubicBezTo>
                  <a:cubicBezTo>
                    <a:pt x="993" y="0"/>
                    <a:pt x="1343" y="350"/>
                    <a:pt x="1635" y="584"/>
                  </a:cubicBezTo>
                  <a:lnTo>
                    <a:pt x="1635" y="934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" name="Google Shape;1612;p6"/>
            <p:cNvSpPr/>
            <p:nvPr/>
          </p:nvSpPr>
          <p:spPr>
            <a:xfrm>
              <a:off x="6346175" y="1970250"/>
              <a:ext cx="40900" cy="36525"/>
            </a:xfrm>
            <a:custGeom>
              <a:avLst/>
              <a:gdLst/>
              <a:ahLst/>
              <a:cxnLst/>
              <a:rect l="l" t="t" r="r" b="b"/>
              <a:pathLst>
                <a:path w="1636" h="1461" extrusionOk="0">
                  <a:moveTo>
                    <a:pt x="1577" y="935"/>
                  </a:moveTo>
                  <a:cubicBezTo>
                    <a:pt x="1285" y="1110"/>
                    <a:pt x="935" y="1460"/>
                    <a:pt x="701" y="1402"/>
                  </a:cubicBezTo>
                  <a:cubicBezTo>
                    <a:pt x="409" y="1402"/>
                    <a:pt x="59" y="935"/>
                    <a:pt x="1" y="643"/>
                  </a:cubicBezTo>
                  <a:cubicBezTo>
                    <a:pt x="1" y="468"/>
                    <a:pt x="468" y="1"/>
                    <a:pt x="701" y="1"/>
                  </a:cubicBezTo>
                  <a:cubicBezTo>
                    <a:pt x="993" y="1"/>
                    <a:pt x="1285" y="351"/>
                    <a:pt x="1635" y="526"/>
                  </a:cubicBezTo>
                  <a:cubicBezTo>
                    <a:pt x="1635" y="643"/>
                    <a:pt x="1635" y="818"/>
                    <a:pt x="1577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" name="Google Shape;1613;p6"/>
            <p:cNvSpPr/>
            <p:nvPr/>
          </p:nvSpPr>
          <p:spPr>
            <a:xfrm>
              <a:off x="1685300" y="4417450"/>
              <a:ext cx="37975" cy="40875"/>
            </a:xfrm>
            <a:custGeom>
              <a:avLst/>
              <a:gdLst/>
              <a:ahLst/>
              <a:cxnLst/>
              <a:rect l="l" t="t" r="r" b="b"/>
              <a:pathLst>
                <a:path w="1519" h="1635" extrusionOk="0">
                  <a:moveTo>
                    <a:pt x="935" y="0"/>
                  </a:moveTo>
                  <a:cubicBezTo>
                    <a:pt x="1110" y="292"/>
                    <a:pt x="1518" y="642"/>
                    <a:pt x="1460" y="876"/>
                  </a:cubicBezTo>
                  <a:cubicBezTo>
                    <a:pt x="1401" y="1167"/>
                    <a:pt x="993" y="1576"/>
                    <a:pt x="701" y="1576"/>
                  </a:cubicBezTo>
                  <a:cubicBezTo>
                    <a:pt x="468" y="1634"/>
                    <a:pt x="59" y="1167"/>
                    <a:pt x="1" y="934"/>
                  </a:cubicBezTo>
                  <a:cubicBezTo>
                    <a:pt x="1" y="642"/>
                    <a:pt x="351" y="292"/>
                    <a:pt x="584" y="0"/>
                  </a:cubicBezTo>
                  <a:lnTo>
                    <a:pt x="935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" name="Google Shape;1614;p6"/>
            <p:cNvSpPr/>
            <p:nvPr/>
          </p:nvSpPr>
          <p:spPr>
            <a:xfrm>
              <a:off x="4630100" y="246875"/>
              <a:ext cx="37950" cy="40875"/>
            </a:xfrm>
            <a:custGeom>
              <a:avLst/>
              <a:gdLst/>
              <a:ahLst/>
              <a:cxnLst/>
              <a:rect l="l" t="t" r="r" b="b"/>
              <a:pathLst>
                <a:path w="1518" h="1635" extrusionOk="0">
                  <a:moveTo>
                    <a:pt x="934" y="0"/>
                  </a:moveTo>
                  <a:cubicBezTo>
                    <a:pt x="1109" y="292"/>
                    <a:pt x="1518" y="642"/>
                    <a:pt x="1459" y="876"/>
                  </a:cubicBezTo>
                  <a:cubicBezTo>
                    <a:pt x="1401" y="1168"/>
                    <a:pt x="993" y="1576"/>
                    <a:pt x="701" y="1576"/>
                  </a:cubicBezTo>
                  <a:cubicBezTo>
                    <a:pt x="526" y="1635"/>
                    <a:pt x="59" y="1168"/>
                    <a:pt x="59" y="934"/>
                  </a:cubicBezTo>
                  <a:cubicBezTo>
                    <a:pt x="0" y="584"/>
                    <a:pt x="350" y="292"/>
                    <a:pt x="584" y="0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" name="Google Shape;1615;p6"/>
            <p:cNvSpPr/>
            <p:nvPr/>
          </p:nvSpPr>
          <p:spPr>
            <a:xfrm>
              <a:off x="2175625" y="4910675"/>
              <a:ext cx="36500" cy="40875"/>
            </a:xfrm>
            <a:custGeom>
              <a:avLst/>
              <a:gdLst/>
              <a:ahLst/>
              <a:cxnLst/>
              <a:rect l="l" t="t" r="r" b="b"/>
              <a:pathLst>
                <a:path w="1460" h="1635" extrusionOk="0">
                  <a:moveTo>
                    <a:pt x="584" y="1635"/>
                  </a:moveTo>
                  <a:cubicBezTo>
                    <a:pt x="350" y="1343"/>
                    <a:pt x="0" y="1051"/>
                    <a:pt x="0" y="759"/>
                  </a:cubicBezTo>
                  <a:cubicBezTo>
                    <a:pt x="58" y="467"/>
                    <a:pt x="467" y="59"/>
                    <a:pt x="759" y="59"/>
                  </a:cubicBezTo>
                  <a:cubicBezTo>
                    <a:pt x="934" y="0"/>
                    <a:pt x="1401" y="467"/>
                    <a:pt x="1459" y="701"/>
                  </a:cubicBezTo>
                  <a:cubicBezTo>
                    <a:pt x="1459" y="993"/>
                    <a:pt x="1109" y="1343"/>
                    <a:pt x="934" y="1635"/>
                  </a:cubicBezTo>
                  <a:cubicBezTo>
                    <a:pt x="817" y="1635"/>
                    <a:pt x="701" y="1635"/>
                    <a:pt x="584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" name="Google Shape;1616;p6"/>
            <p:cNvSpPr/>
            <p:nvPr/>
          </p:nvSpPr>
          <p:spPr>
            <a:xfrm>
              <a:off x="4379100" y="5399525"/>
              <a:ext cx="40875" cy="36500"/>
            </a:xfrm>
            <a:custGeom>
              <a:avLst/>
              <a:gdLst/>
              <a:ahLst/>
              <a:cxnLst/>
              <a:rect l="l" t="t" r="r" b="b"/>
              <a:pathLst>
                <a:path w="1635" h="1460" extrusionOk="0">
                  <a:moveTo>
                    <a:pt x="59" y="526"/>
                  </a:moveTo>
                  <a:cubicBezTo>
                    <a:pt x="351" y="351"/>
                    <a:pt x="701" y="0"/>
                    <a:pt x="993" y="59"/>
                  </a:cubicBezTo>
                  <a:cubicBezTo>
                    <a:pt x="1226" y="117"/>
                    <a:pt x="1576" y="526"/>
                    <a:pt x="1635" y="818"/>
                  </a:cubicBezTo>
                  <a:cubicBezTo>
                    <a:pt x="1635" y="1051"/>
                    <a:pt x="1168" y="1460"/>
                    <a:pt x="876" y="1460"/>
                  </a:cubicBezTo>
                  <a:cubicBezTo>
                    <a:pt x="584" y="1460"/>
                    <a:pt x="292" y="1109"/>
                    <a:pt x="0" y="876"/>
                  </a:cubicBezTo>
                  <a:cubicBezTo>
                    <a:pt x="0" y="759"/>
                    <a:pt x="59" y="642"/>
                    <a:pt x="59" y="5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" name="Google Shape;1617;p6"/>
            <p:cNvSpPr/>
            <p:nvPr/>
          </p:nvSpPr>
          <p:spPr>
            <a:xfrm>
              <a:off x="2422225" y="497850"/>
              <a:ext cx="43800" cy="35050"/>
            </a:xfrm>
            <a:custGeom>
              <a:avLst/>
              <a:gdLst/>
              <a:ahLst/>
              <a:cxnLst/>
              <a:rect l="l" t="t" r="r" b="b"/>
              <a:pathLst>
                <a:path w="1752" h="1402" extrusionOk="0">
                  <a:moveTo>
                    <a:pt x="1752" y="701"/>
                  </a:moveTo>
                  <a:cubicBezTo>
                    <a:pt x="1285" y="1052"/>
                    <a:pt x="993" y="1402"/>
                    <a:pt x="759" y="1402"/>
                  </a:cubicBezTo>
                  <a:cubicBezTo>
                    <a:pt x="468" y="1402"/>
                    <a:pt x="234" y="993"/>
                    <a:pt x="1" y="760"/>
                  </a:cubicBezTo>
                  <a:cubicBezTo>
                    <a:pt x="234" y="468"/>
                    <a:pt x="409" y="59"/>
                    <a:pt x="701" y="59"/>
                  </a:cubicBezTo>
                  <a:cubicBezTo>
                    <a:pt x="935" y="1"/>
                    <a:pt x="1285" y="351"/>
                    <a:pt x="1752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" name="Google Shape;1618;p6"/>
            <p:cNvSpPr/>
            <p:nvPr/>
          </p:nvSpPr>
          <p:spPr>
            <a:xfrm>
              <a:off x="1203750" y="3439725"/>
              <a:ext cx="27750" cy="36525"/>
            </a:xfrm>
            <a:custGeom>
              <a:avLst/>
              <a:gdLst/>
              <a:ahLst/>
              <a:cxnLst/>
              <a:rect l="l" t="t" r="r" b="b"/>
              <a:pathLst>
                <a:path w="1110" h="1461" extrusionOk="0">
                  <a:moveTo>
                    <a:pt x="351" y="1402"/>
                  </a:moveTo>
                  <a:cubicBezTo>
                    <a:pt x="234" y="1110"/>
                    <a:pt x="59" y="818"/>
                    <a:pt x="0" y="526"/>
                  </a:cubicBezTo>
                  <a:cubicBezTo>
                    <a:pt x="0" y="351"/>
                    <a:pt x="234" y="176"/>
                    <a:pt x="409" y="1"/>
                  </a:cubicBezTo>
                  <a:cubicBezTo>
                    <a:pt x="642" y="234"/>
                    <a:pt x="993" y="409"/>
                    <a:pt x="1051" y="701"/>
                  </a:cubicBezTo>
                  <a:cubicBezTo>
                    <a:pt x="1109" y="876"/>
                    <a:pt x="818" y="1168"/>
                    <a:pt x="642" y="1460"/>
                  </a:cubicBezTo>
                  <a:cubicBezTo>
                    <a:pt x="526" y="1460"/>
                    <a:pt x="467" y="1402"/>
                    <a:pt x="351" y="14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" name="Google Shape;1619;p6"/>
            <p:cNvSpPr/>
            <p:nvPr/>
          </p:nvSpPr>
          <p:spPr>
            <a:xfrm>
              <a:off x="3159150" y="5402450"/>
              <a:ext cx="42350" cy="27750"/>
            </a:xfrm>
            <a:custGeom>
              <a:avLst/>
              <a:gdLst/>
              <a:ahLst/>
              <a:cxnLst/>
              <a:rect l="l" t="t" r="r" b="b"/>
              <a:pathLst>
                <a:path w="1694" h="1110" extrusionOk="0">
                  <a:moveTo>
                    <a:pt x="1694" y="642"/>
                  </a:moveTo>
                  <a:cubicBezTo>
                    <a:pt x="1285" y="876"/>
                    <a:pt x="1051" y="1109"/>
                    <a:pt x="876" y="1051"/>
                  </a:cubicBezTo>
                  <a:cubicBezTo>
                    <a:pt x="584" y="992"/>
                    <a:pt x="293" y="759"/>
                    <a:pt x="1" y="584"/>
                  </a:cubicBezTo>
                  <a:cubicBezTo>
                    <a:pt x="234" y="409"/>
                    <a:pt x="468" y="0"/>
                    <a:pt x="701" y="0"/>
                  </a:cubicBezTo>
                  <a:cubicBezTo>
                    <a:pt x="935" y="0"/>
                    <a:pt x="1227" y="350"/>
                    <a:pt x="1635" y="64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" name="Google Shape;1620;p6"/>
            <p:cNvSpPr/>
            <p:nvPr/>
          </p:nvSpPr>
          <p:spPr>
            <a:xfrm>
              <a:off x="2914000" y="258550"/>
              <a:ext cx="36500" cy="26275"/>
            </a:xfrm>
            <a:custGeom>
              <a:avLst/>
              <a:gdLst/>
              <a:ahLst/>
              <a:cxnLst/>
              <a:rect l="l" t="t" r="r" b="b"/>
              <a:pathLst>
                <a:path w="1460" h="1051" extrusionOk="0">
                  <a:moveTo>
                    <a:pt x="1460" y="0"/>
                  </a:moveTo>
                  <a:cubicBezTo>
                    <a:pt x="1285" y="467"/>
                    <a:pt x="1226" y="759"/>
                    <a:pt x="1051" y="934"/>
                  </a:cubicBezTo>
                  <a:cubicBezTo>
                    <a:pt x="876" y="1051"/>
                    <a:pt x="526" y="1051"/>
                    <a:pt x="292" y="992"/>
                  </a:cubicBezTo>
                  <a:cubicBezTo>
                    <a:pt x="176" y="934"/>
                    <a:pt x="117" y="701"/>
                    <a:pt x="1" y="584"/>
                  </a:cubicBezTo>
                  <a:cubicBezTo>
                    <a:pt x="176" y="467"/>
                    <a:pt x="351" y="350"/>
                    <a:pt x="584" y="234"/>
                  </a:cubicBezTo>
                  <a:cubicBezTo>
                    <a:pt x="759" y="175"/>
                    <a:pt x="993" y="117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" name="Google Shape;1621;p6"/>
            <p:cNvSpPr/>
            <p:nvPr/>
          </p:nvSpPr>
          <p:spPr>
            <a:xfrm>
              <a:off x="6349100" y="3686350"/>
              <a:ext cx="24825" cy="33575"/>
            </a:xfrm>
            <a:custGeom>
              <a:avLst/>
              <a:gdLst/>
              <a:ahLst/>
              <a:cxnLst/>
              <a:rect l="l" t="t" r="r" b="b"/>
              <a:pathLst>
                <a:path w="993" h="1343" extrusionOk="0">
                  <a:moveTo>
                    <a:pt x="993" y="0"/>
                  </a:moveTo>
                  <a:cubicBezTo>
                    <a:pt x="935" y="351"/>
                    <a:pt x="876" y="526"/>
                    <a:pt x="818" y="759"/>
                  </a:cubicBezTo>
                  <a:cubicBezTo>
                    <a:pt x="701" y="934"/>
                    <a:pt x="526" y="1109"/>
                    <a:pt x="409" y="1343"/>
                  </a:cubicBezTo>
                  <a:cubicBezTo>
                    <a:pt x="292" y="1168"/>
                    <a:pt x="1" y="1051"/>
                    <a:pt x="1" y="876"/>
                  </a:cubicBezTo>
                  <a:cubicBezTo>
                    <a:pt x="1" y="584"/>
                    <a:pt x="117" y="292"/>
                    <a:pt x="292" y="117"/>
                  </a:cubicBezTo>
                  <a:cubicBezTo>
                    <a:pt x="409" y="0"/>
                    <a:pt x="643" y="59"/>
                    <a:pt x="9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622" name="Google Shape;1622;p6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689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solidFill>
                  <a:schemeClr val="dk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grpSp>
        <p:nvGrpSpPr>
          <p:cNvPr id="1623" name="Google Shape;1623;p6"/>
          <p:cNvGrpSpPr/>
          <p:nvPr/>
        </p:nvGrpSpPr>
        <p:grpSpPr>
          <a:xfrm>
            <a:off x="7776775" y="-171740"/>
            <a:ext cx="1332951" cy="1909136"/>
            <a:chOff x="3130911" y="1235536"/>
            <a:chExt cx="1434514" cy="2054601"/>
          </a:xfrm>
        </p:grpSpPr>
        <p:sp>
          <p:nvSpPr>
            <p:cNvPr id="1624" name="Google Shape;1624;p6"/>
            <p:cNvSpPr/>
            <p:nvPr/>
          </p:nvSpPr>
          <p:spPr>
            <a:xfrm>
              <a:off x="3130911" y="1712601"/>
              <a:ext cx="200132" cy="200127"/>
            </a:xfrm>
            <a:custGeom>
              <a:avLst/>
              <a:gdLst/>
              <a:ahLst/>
              <a:cxnLst/>
              <a:rect l="l" t="t" r="r" b="b"/>
              <a:pathLst>
                <a:path w="38048" h="38047" extrusionOk="0">
                  <a:moveTo>
                    <a:pt x="11630" y="0"/>
                  </a:moveTo>
                  <a:lnTo>
                    <a:pt x="11630" y="11697"/>
                  </a:lnTo>
                  <a:lnTo>
                    <a:pt x="1" y="11697"/>
                  </a:lnTo>
                  <a:lnTo>
                    <a:pt x="1" y="26418"/>
                  </a:lnTo>
                  <a:lnTo>
                    <a:pt x="11630" y="26418"/>
                  </a:lnTo>
                  <a:lnTo>
                    <a:pt x="11630" y="38047"/>
                  </a:lnTo>
                  <a:lnTo>
                    <a:pt x="26351" y="38047"/>
                  </a:lnTo>
                  <a:lnTo>
                    <a:pt x="26351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351" y="11697"/>
                  </a:lnTo>
                  <a:lnTo>
                    <a:pt x="26351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" name="Google Shape;1625;p6"/>
            <p:cNvSpPr/>
            <p:nvPr/>
          </p:nvSpPr>
          <p:spPr>
            <a:xfrm>
              <a:off x="4265095" y="1552030"/>
              <a:ext cx="183669" cy="183669"/>
            </a:xfrm>
            <a:custGeom>
              <a:avLst/>
              <a:gdLst/>
              <a:ahLst/>
              <a:cxnLst/>
              <a:rect l="l" t="t" r="r" b="b"/>
              <a:pathLst>
                <a:path w="20637" h="20637" extrusionOk="0">
                  <a:moveTo>
                    <a:pt x="6319" y="1"/>
                  </a:moveTo>
                  <a:lnTo>
                    <a:pt x="6319" y="6319"/>
                  </a:lnTo>
                  <a:lnTo>
                    <a:pt x="0" y="6319"/>
                  </a:lnTo>
                  <a:lnTo>
                    <a:pt x="0" y="14251"/>
                  </a:lnTo>
                  <a:lnTo>
                    <a:pt x="6319" y="14251"/>
                  </a:lnTo>
                  <a:lnTo>
                    <a:pt x="6319" y="20637"/>
                  </a:lnTo>
                  <a:lnTo>
                    <a:pt x="14251" y="20637"/>
                  </a:lnTo>
                  <a:lnTo>
                    <a:pt x="14251" y="14251"/>
                  </a:lnTo>
                  <a:lnTo>
                    <a:pt x="20637" y="14251"/>
                  </a:lnTo>
                  <a:lnTo>
                    <a:pt x="20637" y="6319"/>
                  </a:lnTo>
                  <a:lnTo>
                    <a:pt x="14251" y="6319"/>
                  </a:lnTo>
                  <a:lnTo>
                    <a:pt x="14251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" name="Google Shape;1626;p6"/>
            <p:cNvSpPr/>
            <p:nvPr/>
          </p:nvSpPr>
          <p:spPr>
            <a:xfrm>
              <a:off x="4331497" y="2456590"/>
              <a:ext cx="233928" cy="233919"/>
            </a:xfrm>
            <a:custGeom>
              <a:avLst/>
              <a:gdLst/>
              <a:ahLst/>
              <a:cxnLst/>
              <a:rect l="l" t="t" r="r" b="b"/>
              <a:pathLst>
                <a:path w="26284" h="26283" extrusionOk="0">
                  <a:moveTo>
                    <a:pt x="8067" y="0"/>
                  </a:moveTo>
                  <a:lnTo>
                    <a:pt x="8067" y="8067"/>
                  </a:lnTo>
                  <a:lnTo>
                    <a:pt x="1" y="8067"/>
                  </a:lnTo>
                  <a:lnTo>
                    <a:pt x="1" y="18217"/>
                  </a:lnTo>
                  <a:lnTo>
                    <a:pt x="8067" y="18217"/>
                  </a:lnTo>
                  <a:lnTo>
                    <a:pt x="8067" y="26283"/>
                  </a:lnTo>
                  <a:lnTo>
                    <a:pt x="18217" y="26283"/>
                  </a:lnTo>
                  <a:lnTo>
                    <a:pt x="18217" y="18217"/>
                  </a:lnTo>
                  <a:lnTo>
                    <a:pt x="26284" y="18217"/>
                  </a:lnTo>
                  <a:lnTo>
                    <a:pt x="26284" y="8067"/>
                  </a:lnTo>
                  <a:lnTo>
                    <a:pt x="18217" y="8067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" name="Google Shape;1627;p6"/>
            <p:cNvSpPr/>
            <p:nvPr/>
          </p:nvSpPr>
          <p:spPr>
            <a:xfrm>
              <a:off x="4028185" y="2070117"/>
              <a:ext cx="333830" cy="334435"/>
            </a:xfrm>
            <a:custGeom>
              <a:avLst/>
              <a:gdLst/>
              <a:ahLst/>
              <a:cxnLst/>
              <a:rect l="l" t="t" r="r" b="b"/>
              <a:pathLst>
                <a:path w="37509" h="37577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4"/>
                  </a:lnTo>
                  <a:lnTo>
                    <a:pt x="11495" y="26014"/>
                  </a:lnTo>
                  <a:lnTo>
                    <a:pt x="11495" y="37576"/>
                  </a:lnTo>
                  <a:lnTo>
                    <a:pt x="26014" y="37576"/>
                  </a:lnTo>
                  <a:lnTo>
                    <a:pt x="26014" y="26014"/>
                  </a:lnTo>
                  <a:lnTo>
                    <a:pt x="37509" y="26014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" name="Google Shape;1628;p6"/>
            <p:cNvSpPr/>
            <p:nvPr/>
          </p:nvSpPr>
          <p:spPr>
            <a:xfrm>
              <a:off x="4214826" y="2940154"/>
              <a:ext cx="350589" cy="349984"/>
            </a:xfrm>
            <a:custGeom>
              <a:avLst/>
              <a:gdLst/>
              <a:ahLst/>
              <a:cxnLst/>
              <a:rect l="l" t="t" r="r" b="b"/>
              <a:pathLst>
                <a:path w="39392" h="39324" extrusionOk="0">
                  <a:moveTo>
                    <a:pt x="12100" y="0"/>
                  </a:moveTo>
                  <a:lnTo>
                    <a:pt x="12100" y="12100"/>
                  </a:lnTo>
                  <a:lnTo>
                    <a:pt x="1" y="12100"/>
                  </a:lnTo>
                  <a:lnTo>
                    <a:pt x="1" y="27291"/>
                  </a:lnTo>
                  <a:lnTo>
                    <a:pt x="12100" y="27291"/>
                  </a:lnTo>
                  <a:lnTo>
                    <a:pt x="12100" y="39323"/>
                  </a:lnTo>
                  <a:lnTo>
                    <a:pt x="27292" y="39323"/>
                  </a:lnTo>
                  <a:lnTo>
                    <a:pt x="27292" y="27291"/>
                  </a:lnTo>
                  <a:lnTo>
                    <a:pt x="39392" y="27291"/>
                  </a:lnTo>
                  <a:lnTo>
                    <a:pt x="39392" y="12100"/>
                  </a:lnTo>
                  <a:lnTo>
                    <a:pt x="27292" y="12100"/>
                  </a:lnTo>
                  <a:lnTo>
                    <a:pt x="27292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" name="Google Shape;1629;p6"/>
            <p:cNvSpPr/>
            <p:nvPr/>
          </p:nvSpPr>
          <p:spPr>
            <a:xfrm>
              <a:off x="3898956" y="2544709"/>
              <a:ext cx="56835" cy="56844"/>
            </a:xfrm>
            <a:custGeom>
              <a:avLst/>
              <a:gdLst/>
              <a:ahLst/>
              <a:cxnLst/>
              <a:rect l="l" t="t" r="r" b="b"/>
              <a:pathLst>
                <a:path w="6386" h="6387" extrusionOk="0">
                  <a:moveTo>
                    <a:pt x="1949" y="0"/>
                  </a:moveTo>
                  <a:lnTo>
                    <a:pt x="1949" y="1950"/>
                  </a:lnTo>
                  <a:lnTo>
                    <a:pt x="0" y="1950"/>
                  </a:lnTo>
                  <a:lnTo>
                    <a:pt x="0" y="4437"/>
                  </a:lnTo>
                  <a:lnTo>
                    <a:pt x="1949" y="4437"/>
                  </a:lnTo>
                  <a:lnTo>
                    <a:pt x="1949" y="6386"/>
                  </a:lnTo>
                  <a:lnTo>
                    <a:pt x="4436" y="6386"/>
                  </a:lnTo>
                  <a:lnTo>
                    <a:pt x="4436" y="4437"/>
                  </a:lnTo>
                  <a:lnTo>
                    <a:pt x="6386" y="4437"/>
                  </a:lnTo>
                  <a:lnTo>
                    <a:pt x="6386" y="1950"/>
                  </a:lnTo>
                  <a:lnTo>
                    <a:pt x="4436" y="1950"/>
                  </a:lnTo>
                  <a:lnTo>
                    <a:pt x="4436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" name="Google Shape;1630;p6"/>
            <p:cNvSpPr/>
            <p:nvPr/>
          </p:nvSpPr>
          <p:spPr>
            <a:xfrm>
              <a:off x="3624366" y="1615442"/>
              <a:ext cx="56844" cy="56248"/>
            </a:xfrm>
            <a:custGeom>
              <a:avLst/>
              <a:gdLst/>
              <a:ahLst/>
              <a:cxnLst/>
              <a:rect l="l" t="t" r="r" b="b"/>
              <a:pathLst>
                <a:path w="6387" h="6320" extrusionOk="0">
                  <a:moveTo>
                    <a:pt x="1950" y="1"/>
                  </a:moveTo>
                  <a:lnTo>
                    <a:pt x="1950" y="1950"/>
                  </a:lnTo>
                  <a:lnTo>
                    <a:pt x="0" y="1950"/>
                  </a:lnTo>
                  <a:lnTo>
                    <a:pt x="0" y="4370"/>
                  </a:lnTo>
                  <a:lnTo>
                    <a:pt x="1950" y="4370"/>
                  </a:lnTo>
                  <a:lnTo>
                    <a:pt x="1950" y="6320"/>
                  </a:lnTo>
                  <a:lnTo>
                    <a:pt x="4437" y="6320"/>
                  </a:lnTo>
                  <a:lnTo>
                    <a:pt x="4437" y="4370"/>
                  </a:lnTo>
                  <a:lnTo>
                    <a:pt x="6386" y="4370"/>
                  </a:lnTo>
                  <a:lnTo>
                    <a:pt x="6386" y="1950"/>
                  </a:lnTo>
                  <a:lnTo>
                    <a:pt x="4437" y="1950"/>
                  </a:lnTo>
                  <a:lnTo>
                    <a:pt x="4437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" name="Google Shape;1631;p6"/>
            <p:cNvSpPr/>
            <p:nvPr/>
          </p:nvSpPr>
          <p:spPr>
            <a:xfrm>
              <a:off x="3623781" y="1235536"/>
              <a:ext cx="338618" cy="338618"/>
            </a:xfrm>
            <a:custGeom>
              <a:avLst/>
              <a:gdLst/>
              <a:ahLst/>
              <a:cxnLst/>
              <a:rect l="l" t="t" r="r" b="b"/>
              <a:pathLst>
                <a:path w="38047" h="38047" extrusionOk="0">
                  <a:moveTo>
                    <a:pt x="11697" y="1"/>
                  </a:moveTo>
                  <a:lnTo>
                    <a:pt x="11697" y="11697"/>
                  </a:lnTo>
                  <a:lnTo>
                    <a:pt x="0" y="11697"/>
                  </a:lnTo>
                  <a:lnTo>
                    <a:pt x="0" y="26418"/>
                  </a:lnTo>
                  <a:lnTo>
                    <a:pt x="11697" y="26418"/>
                  </a:lnTo>
                  <a:lnTo>
                    <a:pt x="11697" y="38047"/>
                  </a:lnTo>
                  <a:lnTo>
                    <a:pt x="26418" y="38047"/>
                  </a:lnTo>
                  <a:lnTo>
                    <a:pt x="26418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418" y="11697"/>
                  </a:lnTo>
                  <a:lnTo>
                    <a:pt x="26418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32" name="Google Shape;1632;p6"/>
          <p:cNvGrpSpPr/>
          <p:nvPr/>
        </p:nvGrpSpPr>
        <p:grpSpPr>
          <a:xfrm>
            <a:off x="-196800" y="3732360"/>
            <a:ext cx="874975" cy="1351961"/>
            <a:chOff x="3623781" y="1235536"/>
            <a:chExt cx="941644" cy="1454973"/>
          </a:xfrm>
        </p:grpSpPr>
        <p:sp>
          <p:nvSpPr>
            <p:cNvPr id="1633" name="Google Shape;1633;p6"/>
            <p:cNvSpPr/>
            <p:nvPr/>
          </p:nvSpPr>
          <p:spPr>
            <a:xfrm>
              <a:off x="3822382" y="1776977"/>
              <a:ext cx="234524" cy="234524"/>
            </a:xfrm>
            <a:custGeom>
              <a:avLst/>
              <a:gdLst/>
              <a:ahLst/>
              <a:cxnLst/>
              <a:rect l="l" t="t" r="r" b="b"/>
              <a:pathLst>
                <a:path w="26351" h="26351" extrusionOk="0">
                  <a:moveTo>
                    <a:pt x="8067" y="0"/>
                  </a:moveTo>
                  <a:lnTo>
                    <a:pt x="8067" y="8066"/>
                  </a:lnTo>
                  <a:lnTo>
                    <a:pt x="1" y="8066"/>
                  </a:lnTo>
                  <a:lnTo>
                    <a:pt x="1" y="18284"/>
                  </a:lnTo>
                  <a:lnTo>
                    <a:pt x="8067" y="18284"/>
                  </a:lnTo>
                  <a:lnTo>
                    <a:pt x="8067" y="26350"/>
                  </a:lnTo>
                  <a:lnTo>
                    <a:pt x="18217" y="26350"/>
                  </a:lnTo>
                  <a:lnTo>
                    <a:pt x="18217" y="18284"/>
                  </a:lnTo>
                  <a:lnTo>
                    <a:pt x="26351" y="18284"/>
                  </a:lnTo>
                  <a:lnTo>
                    <a:pt x="26351" y="8066"/>
                  </a:lnTo>
                  <a:lnTo>
                    <a:pt x="18217" y="8066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" name="Google Shape;1634;p6"/>
            <p:cNvSpPr/>
            <p:nvPr/>
          </p:nvSpPr>
          <p:spPr>
            <a:xfrm>
              <a:off x="4265095" y="1552030"/>
              <a:ext cx="183669" cy="183669"/>
            </a:xfrm>
            <a:custGeom>
              <a:avLst/>
              <a:gdLst/>
              <a:ahLst/>
              <a:cxnLst/>
              <a:rect l="l" t="t" r="r" b="b"/>
              <a:pathLst>
                <a:path w="20637" h="20637" extrusionOk="0">
                  <a:moveTo>
                    <a:pt x="6319" y="1"/>
                  </a:moveTo>
                  <a:lnTo>
                    <a:pt x="6319" y="6319"/>
                  </a:lnTo>
                  <a:lnTo>
                    <a:pt x="0" y="6319"/>
                  </a:lnTo>
                  <a:lnTo>
                    <a:pt x="0" y="14251"/>
                  </a:lnTo>
                  <a:lnTo>
                    <a:pt x="6319" y="14251"/>
                  </a:lnTo>
                  <a:lnTo>
                    <a:pt x="6319" y="20637"/>
                  </a:lnTo>
                  <a:lnTo>
                    <a:pt x="14251" y="20637"/>
                  </a:lnTo>
                  <a:lnTo>
                    <a:pt x="14251" y="14251"/>
                  </a:lnTo>
                  <a:lnTo>
                    <a:pt x="20637" y="14251"/>
                  </a:lnTo>
                  <a:lnTo>
                    <a:pt x="20637" y="6319"/>
                  </a:lnTo>
                  <a:lnTo>
                    <a:pt x="14251" y="6319"/>
                  </a:lnTo>
                  <a:lnTo>
                    <a:pt x="14251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" name="Google Shape;1635;p6"/>
            <p:cNvSpPr/>
            <p:nvPr/>
          </p:nvSpPr>
          <p:spPr>
            <a:xfrm>
              <a:off x="4331497" y="2456590"/>
              <a:ext cx="233928" cy="233919"/>
            </a:xfrm>
            <a:custGeom>
              <a:avLst/>
              <a:gdLst/>
              <a:ahLst/>
              <a:cxnLst/>
              <a:rect l="l" t="t" r="r" b="b"/>
              <a:pathLst>
                <a:path w="26284" h="26283" extrusionOk="0">
                  <a:moveTo>
                    <a:pt x="8067" y="0"/>
                  </a:moveTo>
                  <a:lnTo>
                    <a:pt x="8067" y="8067"/>
                  </a:lnTo>
                  <a:lnTo>
                    <a:pt x="1" y="8067"/>
                  </a:lnTo>
                  <a:lnTo>
                    <a:pt x="1" y="18217"/>
                  </a:lnTo>
                  <a:lnTo>
                    <a:pt x="8067" y="18217"/>
                  </a:lnTo>
                  <a:lnTo>
                    <a:pt x="8067" y="26283"/>
                  </a:lnTo>
                  <a:lnTo>
                    <a:pt x="18217" y="26283"/>
                  </a:lnTo>
                  <a:lnTo>
                    <a:pt x="18217" y="18217"/>
                  </a:lnTo>
                  <a:lnTo>
                    <a:pt x="26284" y="18217"/>
                  </a:lnTo>
                  <a:lnTo>
                    <a:pt x="26284" y="8067"/>
                  </a:lnTo>
                  <a:lnTo>
                    <a:pt x="18217" y="8067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" name="Google Shape;1636;p6"/>
            <p:cNvSpPr/>
            <p:nvPr/>
          </p:nvSpPr>
          <p:spPr>
            <a:xfrm>
              <a:off x="4028185" y="2070117"/>
              <a:ext cx="333830" cy="334435"/>
            </a:xfrm>
            <a:custGeom>
              <a:avLst/>
              <a:gdLst/>
              <a:ahLst/>
              <a:cxnLst/>
              <a:rect l="l" t="t" r="r" b="b"/>
              <a:pathLst>
                <a:path w="37509" h="37577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4"/>
                  </a:lnTo>
                  <a:lnTo>
                    <a:pt x="11495" y="26014"/>
                  </a:lnTo>
                  <a:lnTo>
                    <a:pt x="11495" y="37576"/>
                  </a:lnTo>
                  <a:lnTo>
                    <a:pt x="26014" y="37576"/>
                  </a:lnTo>
                  <a:lnTo>
                    <a:pt x="26014" y="26014"/>
                  </a:lnTo>
                  <a:lnTo>
                    <a:pt x="37509" y="26014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" name="Google Shape;1637;p6"/>
            <p:cNvSpPr/>
            <p:nvPr/>
          </p:nvSpPr>
          <p:spPr>
            <a:xfrm>
              <a:off x="3653077" y="1712960"/>
              <a:ext cx="140006" cy="139997"/>
            </a:xfrm>
            <a:custGeom>
              <a:avLst/>
              <a:gdLst/>
              <a:ahLst/>
              <a:cxnLst/>
              <a:rect l="l" t="t" r="r" b="b"/>
              <a:pathLst>
                <a:path w="15731" h="15730" extrusionOk="0">
                  <a:moveTo>
                    <a:pt x="4841" y="1"/>
                  </a:moveTo>
                  <a:lnTo>
                    <a:pt x="4841" y="4840"/>
                  </a:lnTo>
                  <a:lnTo>
                    <a:pt x="1" y="4840"/>
                  </a:lnTo>
                  <a:lnTo>
                    <a:pt x="1" y="10890"/>
                  </a:lnTo>
                  <a:lnTo>
                    <a:pt x="4841" y="10890"/>
                  </a:lnTo>
                  <a:lnTo>
                    <a:pt x="4841" y="15730"/>
                  </a:lnTo>
                  <a:lnTo>
                    <a:pt x="10890" y="15730"/>
                  </a:lnTo>
                  <a:lnTo>
                    <a:pt x="10890" y="10890"/>
                  </a:lnTo>
                  <a:lnTo>
                    <a:pt x="15730" y="10890"/>
                  </a:lnTo>
                  <a:lnTo>
                    <a:pt x="15730" y="4840"/>
                  </a:lnTo>
                  <a:lnTo>
                    <a:pt x="10890" y="4840"/>
                  </a:lnTo>
                  <a:lnTo>
                    <a:pt x="10890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" name="Google Shape;1638;p6"/>
            <p:cNvSpPr/>
            <p:nvPr/>
          </p:nvSpPr>
          <p:spPr>
            <a:xfrm>
              <a:off x="3898956" y="2544709"/>
              <a:ext cx="56835" cy="56844"/>
            </a:xfrm>
            <a:custGeom>
              <a:avLst/>
              <a:gdLst/>
              <a:ahLst/>
              <a:cxnLst/>
              <a:rect l="l" t="t" r="r" b="b"/>
              <a:pathLst>
                <a:path w="6386" h="6387" extrusionOk="0">
                  <a:moveTo>
                    <a:pt x="1949" y="0"/>
                  </a:moveTo>
                  <a:lnTo>
                    <a:pt x="1949" y="1950"/>
                  </a:lnTo>
                  <a:lnTo>
                    <a:pt x="0" y="1950"/>
                  </a:lnTo>
                  <a:lnTo>
                    <a:pt x="0" y="4437"/>
                  </a:lnTo>
                  <a:lnTo>
                    <a:pt x="1949" y="4437"/>
                  </a:lnTo>
                  <a:lnTo>
                    <a:pt x="1949" y="6386"/>
                  </a:lnTo>
                  <a:lnTo>
                    <a:pt x="4436" y="6386"/>
                  </a:lnTo>
                  <a:lnTo>
                    <a:pt x="4436" y="4437"/>
                  </a:lnTo>
                  <a:lnTo>
                    <a:pt x="6386" y="4437"/>
                  </a:lnTo>
                  <a:lnTo>
                    <a:pt x="6386" y="1950"/>
                  </a:lnTo>
                  <a:lnTo>
                    <a:pt x="4436" y="1950"/>
                  </a:lnTo>
                  <a:lnTo>
                    <a:pt x="4436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" name="Google Shape;1639;p6"/>
            <p:cNvSpPr/>
            <p:nvPr/>
          </p:nvSpPr>
          <p:spPr>
            <a:xfrm>
              <a:off x="3624366" y="1615442"/>
              <a:ext cx="56844" cy="56248"/>
            </a:xfrm>
            <a:custGeom>
              <a:avLst/>
              <a:gdLst/>
              <a:ahLst/>
              <a:cxnLst/>
              <a:rect l="l" t="t" r="r" b="b"/>
              <a:pathLst>
                <a:path w="6387" h="6320" extrusionOk="0">
                  <a:moveTo>
                    <a:pt x="1950" y="1"/>
                  </a:moveTo>
                  <a:lnTo>
                    <a:pt x="1950" y="1950"/>
                  </a:lnTo>
                  <a:lnTo>
                    <a:pt x="0" y="1950"/>
                  </a:lnTo>
                  <a:lnTo>
                    <a:pt x="0" y="4370"/>
                  </a:lnTo>
                  <a:lnTo>
                    <a:pt x="1950" y="4370"/>
                  </a:lnTo>
                  <a:lnTo>
                    <a:pt x="1950" y="6320"/>
                  </a:lnTo>
                  <a:lnTo>
                    <a:pt x="4437" y="6320"/>
                  </a:lnTo>
                  <a:lnTo>
                    <a:pt x="4437" y="4370"/>
                  </a:lnTo>
                  <a:lnTo>
                    <a:pt x="6386" y="4370"/>
                  </a:lnTo>
                  <a:lnTo>
                    <a:pt x="6386" y="1950"/>
                  </a:lnTo>
                  <a:lnTo>
                    <a:pt x="4437" y="1950"/>
                  </a:lnTo>
                  <a:lnTo>
                    <a:pt x="4437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" name="Google Shape;1640;p6"/>
            <p:cNvSpPr/>
            <p:nvPr/>
          </p:nvSpPr>
          <p:spPr>
            <a:xfrm>
              <a:off x="3623781" y="1235536"/>
              <a:ext cx="338618" cy="338618"/>
            </a:xfrm>
            <a:custGeom>
              <a:avLst/>
              <a:gdLst/>
              <a:ahLst/>
              <a:cxnLst/>
              <a:rect l="l" t="t" r="r" b="b"/>
              <a:pathLst>
                <a:path w="38047" h="38047" extrusionOk="0">
                  <a:moveTo>
                    <a:pt x="11697" y="1"/>
                  </a:moveTo>
                  <a:lnTo>
                    <a:pt x="11697" y="11697"/>
                  </a:lnTo>
                  <a:lnTo>
                    <a:pt x="0" y="11697"/>
                  </a:lnTo>
                  <a:lnTo>
                    <a:pt x="0" y="26418"/>
                  </a:lnTo>
                  <a:lnTo>
                    <a:pt x="11697" y="26418"/>
                  </a:lnTo>
                  <a:lnTo>
                    <a:pt x="11697" y="38047"/>
                  </a:lnTo>
                  <a:lnTo>
                    <a:pt x="26418" y="38047"/>
                  </a:lnTo>
                  <a:lnTo>
                    <a:pt x="26418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418" y="11697"/>
                  </a:lnTo>
                  <a:lnTo>
                    <a:pt x="26418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41" name="Google Shape;1641;p6"/>
          <p:cNvGrpSpPr/>
          <p:nvPr/>
        </p:nvGrpSpPr>
        <p:grpSpPr>
          <a:xfrm>
            <a:off x="7668675" y="3528446"/>
            <a:ext cx="1491025" cy="1615049"/>
            <a:chOff x="2960792" y="1552030"/>
            <a:chExt cx="1604633" cy="1738107"/>
          </a:xfrm>
        </p:grpSpPr>
        <p:sp>
          <p:nvSpPr>
            <p:cNvPr id="1642" name="Google Shape;1642;p6"/>
            <p:cNvSpPr/>
            <p:nvPr/>
          </p:nvSpPr>
          <p:spPr>
            <a:xfrm>
              <a:off x="3822382" y="1776977"/>
              <a:ext cx="234524" cy="234524"/>
            </a:xfrm>
            <a:custGeom>
              <a:avLst/>
              <a:gdLst/>
              <a:ahLst/>
              <a:cxnLst/>
              <a:rect l="l" t="t" r="r" b="b"/>
              <a:pathLst>
                <a:path w="26351" h="26351" extrusionOk="0">
                  <a:moveTo>
                    <a:pt x="8067" y="0"/>
                  </a:moveTo>
                  <a:lnTo>
                    <a:pt x="8067" y="8066"/>
                  </a:lnTo>
                  <a:lnTo>
                    <a:pt x="1" y="8066"/>
                  </a:lnTo>
                  <a:lnTo>
                    <a:pt x="1" y="18284"/>
                  </a:lnTo>
                  <a:lnTo>
                    <a:pt x="8067" y="18284"/>
                  </a:lnTo>
                  <a:lnTo>
                    <a:pt x="8067" y="26350"/>
                  </a:lnTo>
                  <a:lnTo>
                    <a:pt x="18217" y="26350"/>
                  </a:lnTo>
                  <a:lnTo>
                    <a:pt x="18217" y="18284"/>
                  </a:lnTo>
                  <a:lnTo>
                    <a:pt x="26351" y="18284"/>
                  </a:lnTo>
                  <a:lnTo>
                    <a:pt x="26351" y="8066"/>
                  </a:lnTo>
                  <a:lnTo>
                    <a:pt x="18217" y="8066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" name="Google Shape;1643;p6"/>
            <p:cNvSpPr/>
            <p:nvPr/>
          </p:nvSpPr>
          <p:spPr>
            <a:xfrm>
              <a:off x="4265095" y="1552030"/>
              <a:ext cx="183669" cy="183669"/>
            </a:xfrm>
            <a:custGeom>
              <a:avLst/>
              <a:gdLst/>
              <a:ahLst/>
              <a:cxnLst/>
              <a:rect l="l" t="t" r="r" b="b"/>
              <a:pathLst>
                <a:path w="20637" h="20637" extrusionOk="0">
                  <a:moveTo>
                    <a:pt x="6319" y="1"/>
                  </a:moveTo>
                  <a:lnTo>
                    <a:pt x="6319" y="6319"/>
                  </a:lnTo>
                  <a:lnTo>
                    <a:pt x="0" y="6319"/>
                  </a:lnTo>
                  <a:lnTo>
                    <a:pt x="0" y="14251"/>
                  </a:lnTo>
                  <a:lnTo>
                    <a:pt x="6319" y="14251"/>
                  </a:lnTo>
                  <a:lnTo>
                    <a:pt x="6319" y="20637"/>
                  </a:lnTo>
                  <a:lnTo>
                    <a:pt x="14251" y="20637"/>
                  </a:lnTo>
                  <a:lnTo>
                    <a:pt x="14251" y="14251"/>
                  </a:lnTo>
                  <a:lnTo>
                    <a:pt x="20637" y="14251"/>
                  </a:lnTo>
                  <a:lnTo>
                    <a:pt x="20637" y="6319"/>
                  </a:lnTo>
                  <a:lnTo>
                    <a:pt x="14251" y="6319"/>
                  </a:lnTo>
                  <a:lnTo>
                    <a:pt x="14251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" name="Google Shape;1644;p6"/>
            <p:cNvSpPr/>
            <p:nvPr/>
          </p:nvSpPr>
          <p:spPr>
            <a:xfrm>
              <a:off x="4331497" y="2456590"/>
              <a:ext cx="233928" cy="233919"/>
            </a:xfrm>
            <a:custGeom>
              <a:avLst/>
              <a:gdLst/>
              <a:ahLst/>
              <a:cxnLst/>
              <a:rect l="l" t="t" r="r" b="b"/>
              <a:pathLst>
                <a:path w="26284" h="26283" extrusionOk="0">
                  <a:moveTo>
                    <a:pt x="8067" y="0"/>
                  </a:moveTo>
                  <a:lnTo>
                    <a:pt x="8067" y="8067"/>
                  </a:lnTo>
                  <a:lnTo>
                    <a:pt x="1" y="8067"/>
                  </a:lnTo>
                  <a:lnTo>
                    <a:pt x="1" y="18217"/>
                  </a:lnTo>
                  <a:lnTo>
                    <a:pt x="8067" y="18217"/>
                  </a:lnTo>
                  <a:lnTo>
                    <a:pt x="8067" y="26283"/>
                  </a:lnTo>
                  <a:lnTo>
                    <a:pt x="18217" y="26283"/>
                  </a:lnTo>
                  <a:lnTo>
                    <a:pt x="18217" y="18217"/>
                  </a:lnTo>
                  <a:lnTo>
                    <a:pt x="26284" y="18217"/>
                  </a:lnTo>
                  <a:lnTo>
                    <a:pt x="26284" y="8067"/>
                  </a:lnTo>
                  <a:lnTo>
                    <a:pt x="18217" y="8067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" name="Google Shape;1645;p6"/>
            <p:cNvSpPr/>
            <p:nvPr/>
          </p:nvSpPr>
          <p:spPr>
            <a:xfrm>
              <a:off x="4028185" y="2070117"/>
              <a:ext cx="333830" cy="334435"/>
            </a:xfrm>
            <a:custGeom>
              <a:avLst/>
              <a:gdLst/>
              <a:ahLst/>
              <a:cxnLst/>
              <a:rect l="l" t="t" r="r" b="b"/>
              <a:pathLst>
                <a:path w="37509" h="37577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4"/>
                  </a:lnTo>
                  <a:lnTo>
                    <a:pt x="11495" y="26014"/>
                  </a:lnTo>
                  <a:lnTo>
                    <a:pt x="11495" y="37576"/>
                  </a:lnTo>
                  <a:lnTo>
                    <a:pt x="26014" y="37576"/>
                  </a:lnTo>
                  <a:lnTo>
                    <a:pt x="26014" y="26014"/>
                  </a:lnTo>
                  <a:lnTo>
                    <a:pt x="37509" y="26014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" name="Google Shape;1646;p6"/>
            <p:cNvSpPr/>
            <p:nvPr/>
          </p:nvSpPr>
          <p:spPr>
            <a:xfrm>
              <a:off x="4214826" y="2940154"/>
              <a:ext cx="350589" cy="349984"/>
            </a:xfrm>
            <a:custGeom>
              <a:avLst/>
              <a:gdLst/>
              <a:ahLst/>
              <a:cxnLst/>
              <a:rect l="l" t="t" r="r" b="b"/>
              <a:pathLst>
                <a:path w="39392" h="39324" extrusionOk="0">
                  <a:moveTo>
                    <a:pt x="12100" y="0"/>
                  </a:moveTo>
                  <a:lnTo>
                    <a:pt x="12100" y="12100"/>
                  </a:lnTo>
                  <a:lnTo>
                    <a:pt x="1" y="12100"/>
                  </a:lnTo>
                  <a:lnTo>
                    <a:pt x="1" y="27291"/>
                  </a:lnTo>
                  <a:lnTo>
                    <a:pt x="12100" y="27291"/>
                  </a:lnTo>
                  <a:lnTo>
                    <a:pt x="12100" y="39323"/>
                  </a:lnTo>
                  <a:lnTo>
                    <a:pt x="27292" y="39323"/>
                  </a:lnTo>
                  <a:lnTo>
                    <a:pt x="27292" y="27291"/>
                  </a:lnTo>
                  <a:lnTo>
                    <a:pt x="39392" y="27291"/>
                  </a:lnTo>
                  <a:lnTo>
                    <a:pt x="39392" y="12100"/>
                  </a:lnTo>
                  <a:lnTo>
                    <a:pt x="27292" y="12100"/>
                  </a:lnTo>
                  <a:lnTo>
                    <a:pt x="27292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" name="Google Shape;1647;p6"/>
            <p:cNvSpPr/>
            <p:nvPr/>
          </p:nvSpPr>
          <p:spPr>
            <a:xfrm>
              <a:off x="3898956" y="2544709"/>
              <a:ext cx="56835" cy="56844"/>
            </a:xfrm>
            <a:custGeom>
              <a:avLst/>
              <a:gdLst/>
              <a:ahLst/>
              <a:cxnLst/>
              <a:rect l="l" t="t" r="r" b="b"/>
              <a:pathLst>
                <a:path w="6386" h="6387" extrusionOk="0">
                  <a:moveTo>
                    <a:pt x="1949" y="0"/>
                  </a:moveTo>
                  <a:lnTo>
                    <a:pt x="1949" y="1950"/>
                  </a:lnTo>
                  <a:lnTo>
                    <a:pt x="0" y="1950"/>
                  </a:lnTo>
                  <a:lnTo>
                    <a:pt x="0" y="4437"/>
                  </a:lnTo>
                  <a:lnTo>
                    <a:pt x="1949" y="4437"/>
                  </a:lnTo>
                  <a:lnTo>
                    <a:pt x="1949" y="6386"/>
                  </a:lnTo>
                  <a:lnTo>
                    <a:pt x="4436" y="6386"/>
                  </a:lnTo>
                  <a:lnTo>
                    <a:pt x="4436" y="4437"/>
                  </a:lnTo>
                  <a:lnTo>
                    <a:pt x="6386" y="4437"/>
                  </a:lnTo>
                  <a:lnTo>
                    <a:pt x="6386" y="1950"/>
                  </a:lnTo>
                  <a:lnTo>
                    <a:pt x="4436" y="1950"/>
                  </a:lnTo>
                  <a:lnTo>
                    <a:pt x="4436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" name="Google Shape;1648;p6"/>
            <p:cNvSpPr/>
            <p:nvPr/>
          </p:nvSpPr>
          <p:spPr>
            <a:xfrm>
              <a:off x="2960792" y="2887844"/>
              <a:ext cx="338618" cy="338618"/>
            </a:xfrm>
            <a:custGeom>
              <a:avLst/>
              <a:gdLst/>
              <a:ahLst/>
              <a:cxnLst/>
              <a:rect l="l" t="t" r="r" b="b"/>
              <a:pathLst>
                <a:path w="38047" h="38047" extrusionOk="0">
                  <a:moveTo>
                    <a:pt x="11697" y="1"/>
                  </a:moveTo>
                  <a:lnTo>
                    <a:pt x="11697" y="11697"/>
                  </a:lnTo>
                  <a:lnTo>
                    <a:pt x="0" y="11697"/>
                  </a:lnTo>
                  <a:lnTo>
                    <a:pt x="0" y="26418"/>
                  </a:lnTo>
                  <a:lnTo>
                    <a:pt x="11697" y="26418"/>
                  </a:lnTo>
                  <a:lnTo>
                    <a:pt x="11697" y="38047"/>
                  </a:lnTo>
                  <a:lnTo>
                    <a:pt x="26418" y="38047"/>
                  </a:lnTo>
                  <a:lnTo>
                    <a:pt x="26418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418" y="11697"/>
                  </a:lnTo>
                  <a:lnTo>
                    <a:pt x="26418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" name="Google Shape;1649;p6"/>
            <p:cNvSpPr/>
            <p:nvPr/>
          </p:nvSpPr>
          <p:spPr>
            <a:xfrm>
              <a:off x="4000060" y="2926394"/>
              <a:ext cx="140593" cy="139997"/>
            </a:xfrm>
            <a:custGeom>
              <a:avLst/>
              <a:gdLst/>
              <a:ahLst/>
              <a:cxnLst/>
              <a:rect l="l" t="t" r="r" b="b"/>
              <a:pathLst>
                <a:path w="15797" h="15730" extrusionOk="0">
                  <a:moveTo>
                    <a:pt x="4840" y="0"/>
                  </a:moveTo>
                  <a:lnTo>
                    <a:pt x="4840" y="4840"/>
                  </a:lnTo>
                  <a:lnTo>
                    <a:pt x="0" y="4840"/>
                  </a:lnTo>
                  <a:lnTo>
                    <a:pt x="0" y="10890"/>
                  </a:lnTo>
                  <a:lnTo>
                    <a:pt x="4840" y="10890"/>
                  </a:lnTo>
                  <a:lnTo>
                    <a:pt x="4840" y="15729"/>
                  </a:lnTo>
                  <a:lnTo>
                    <a:pt x="10957" y="15729"/>
                  </a:lnTo>
                  <a:lnTo>
                    <a:pt x="10957" y="10890"/>
                  </a:lnTo>
                  <a:lnTo>
                    <a:pt x="15797" y="10890"/>
                  </a:lnTo>
                  <a:lnTo>
                    <a:pt x="15797" y="4840"/>
                  </a:lnTo>
                  <a:lnTo>
                    <a:pt x="10957" y="4840"/>
                  </a:lnTo>
                  <a:lnTo>
                    <a:pt x="1095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50" name="Google Shape;1650;p6"/>
          <p:cNvGrpSpPr/>
          <p:nvPr/>
        </p:nvGrpSpPr>
        <p:grpSpPr>
          <a:xfrm>
            <a:off x="1789130" y="4608533"/>
            <a:ext cx="3771167" cy="3771167"/>
            <a:chOff x="1190625" y="238125"/>
            <a:chExt cx="5205200" cy="5205200"/>
          </a:xfrm>
        </p:grpSpPr>
        <p:sp>
          <p:nvSpPr>
            <p:cNvPr id="1651" name="Google Shape;1651;p6"/>
            <p:cNvSpPr/>
            <p:nvPr/>
          </p:nvSpPr>
          <p:spPr>
            <a:xfrm>
              <a:off x="3537100" y="2352575"/>
              <a:ext cx="739875" cy="745725"/>
            </a:xfrm>
            <a:custGeom>
              <a:avLst/>
              <a:gdLst/>
              <a:ahLst/>
              <a:cxnLst/>
              <a:rect l="l" t="t" r="r" b="b"/>
              <a:pathLst>
                <a:path w="29595" h="29829" extrusionOk="0">
                  <a:moveTo>
                    <a:pt x="19963" y="23699"/>
                  </a:moveTo>
                  <a:cubicBezTo>
                    <a:pt x="20956" y="20839"/>
                    <a:pt x="23057" y="19438"/>
                    <a:pt x="25509" y="19847"/>
                  </a:cubicBezTo>
                  <a:cubicBezTo>
                    <a:pt x="27785" y="20197"/>
                    <a:pt x="29478" y="22123"/>
                    <a:pt x="29536" y="24400"/>
                  </a:cubicBezTo>
                  <a:cubicBezTo>
                    <a:pt x="29595" y="26793"/>
                    <a:pt x="28077" y="28777"/>
                    <a:pt x="25684" y="29303"/>
                  </a:cubicBezTo>
                  <a:cubicBezTo>
                    <a:pt x="23232" y="29828"/>
                    <a:pt x="21189" y="28544"/>
                    <a:pt x="19963" y="25625"/>
                  </a:cubicBezTo>
                  <a:cubicBezTo>
                    <a:pt x="19146" y="28135"/>
                    <a:pt x="17512" y="29595"/>
                    <a:pt x="14768" y="29536"/>
                  </a:cubicBezTo>
                  <a:cubicBezTo>
                    <a:pt x="12609" y="29536"/>
                    <a:pt x="11266" y="28369"/>
                    <a:pt x="10040" y="25567"/>
                  </a:cubicBezTo>
                  <a:cubicBezTo>
                    <a:pt x="9690" y="26910"/>
                    <a:pt x="8990" y="27960"/>
                    <a:pt x="7881" y="28661"/>
                  </a:cubicBezTo>
                  <a:cubicBezTo>
                    <a:pt x="6830" y="29420"/>
                    <a:pt x="5604" y="29711"/>
                    <a:pt x="4320" y="29478"/>
                  </a:cubicBezTo>
                  <a:cubicBezTo>
                    <a:pt x="2044" y="29069"/>
                    <a:pt x="409" y="27201"/>
                    <a:pt x="234" y="25042"/>
                  </a:cubicBezTo>
                  <a:cubicBezTo>
                    <a:pt x="59" y="22532"/>
                    <a:pt x="1402" y="20664"/>
                    <a:pt x="4145" y="19672"/>
                  </a:cubicBezTo>
                  <a:cubicBezTo>
                    <a:pt x="1518" y="18796"/>
                    <a:pt x="1" y="17103"/>
                    <a:pt x="176" y="14243"/>
                  </a:cubicBezTo>
                  <a:cubicBezTo>
                    <a:pt x="351" y="12200"/>
                    <a:pt x="1577" y="10741"/>
                    <a:pt x="4203" y="9749"/>
                  </a:cubicBezTo>
                  <a:cubicBezTo>
                    <a:pt x="2744" y="9340"/>
                    <a:pt x="1635" y="8581"/>
                    <a:pt x="993" y="7355"/>
                  </a:cubicBezTo>
                  <a:cubicBezTo>
                    <a:pt x="293" y="6071"/>
                    <a:pt x="176" y="4787"/>
                    <a:pt x="643" y="3445"/>
                  </a:cubicBezTo>
                  <a:cubicBezTo>
                    <a:pt x="1343" y="1285"/>
                    <a:pt x="3386" y="1"/>
                    <a:pt x="5721" y="234"/>
                  </a:cubicBezTo>
                  <a:cubicBezTo>
                    <a:pt x="7822" y="409"/>
                    <a:pt x="9632" y="2161"/>
                    <a:pt x="9924" y="4320"/>
                  </a:cubicBezTo>
                  <a:cubicBezTo>
                    <a:pt x="10274" y="6713"/>
                    <a:pt x="8990" y="8640"/>
                    <a:pt x="6130" y="9807"/>
                  </a:cubicBezTo>
                  <a:cubicBezTo>
                    <a:pt x="8114" y="10332"/>
                    <a:pt x="9457" y="11558"/>
                    <a:pt x="10040" y="13660"/>
                  </a:cubicBezTo>
                  <a:cubicBezTo>
                    <a:pt x="10683" y="11617"/>
                    <a:pt x="11908" y="10332"/>
                    <a:pt x="13893" y="9749"/>
                  </a:cubicBezTo>
                  <a:cubicBezTo>
                    <a:pt x="11091" y="8581"/>
                    <a:pt x="9807" y="6538"/>
                    <a:pt x="10274" y="4087"/>
                  </a:cubicBezTo>
                  <a:cubicBezTo>
                    <a:pt x="10741" y="1752"/>
                    <a:pt x="12784" y="118"/>
                    <a:pt x="15177" y="176"/>
                  </a:cubicBezTo>
                  <a:cubicBezTo>
                    <a:pt x="17395" y="234"/>
                    <a:pt x="19380" y="1869"/>
                    <a:pt x="19788" y="4087"/>
                  </a:cubicBezTo>
                  <a:cubicBezTo>
                    <a:pt x="20197" y="6597"/>
                    <a:pt x="18913" y="8698"/>
                    <a:pt x="16111" y="9749"/>
                  </a:cubicBezTo>
                  <a:cubicBezTo>
                    <a:pt x="18096" y="10332"/>
                    <a:pt x="19380" y="11617"/>
                    <a:pt x="19963" y="13660"/>
                  </a:cubicBezTo>
                  <a:cubicBezTo>
                    <a:pt x="20430" y="12259"/>
                    <a:pt x="21131" y="11266"/>
                    <a:pt x="22240" y="10566"/>
                  </a:cubicBezTo>
                  <a:cubicBezTo>
                    <a:pt x="23349" y="9924"/>
                    <a:pt x="24575" y="9749"/>
                    <a:pt x="25859" y="10041"/>
                  </a:cubicBezTo>
                  <a:cubicBezTo>
                    <a:pt x="28135" y="10566"/>
                    <a:pt x="29595" y="12492"/>
                    <a:pt x="29536" y="14827"/>
                  </a:cubicBezTo>
                  <a:cubicBezTo>
                    <a:pt x="29536" y="17103"/>
                    <a:pt x="27902" y="19030"/>
                    <a:pt x="25684" y="19438"/>
                  </a:cubicBezTo>
                  <a:cubicBezTo>
                    <a:pt x="23232" y="19964"/>
                    <a:pt x="21248" y="18738"/>
                    <a:pt x="19963" y="15878"/>
                  </a:cubicBezTo>
                  <a:cubicBezTo>
                    <a:pt x="19380" y="17804"/>
                    <a:pt x="18154" y="19030"/>
                    <a:pt x="16111" y="19672"/>
                  </a:cubicBezTo>
                  <a:cubicBezTo>
                    <a:pt x="18154" y="20314"/>
                    <a:pt x="19380" y="21598"/>
                    <a:pt x="19963" y="23641"/>
                  </a:cubicBezTo>
                  <a:close/>
                  <a:moveTo>
                    <a:pt x="10040" y="23758"/>
                  </a:moveTo>
                  <a:cubicBezTo>
                    <a:pt x="10624" y="21598"/>
                    <a:pt x="11850" y="20314"/>
                    <a:pt x="13951" y="19672"/>
                  </a:cubicBezTo>
                  <a:cubicBezTo>
                    <a:pt x="11908" y="19088"/>
                    <a:pt x="10683" y="17804"/>
                    <a:pt x="10040" y="15819"/>
                  </a:cubicBezTo>
                  <a:cubicBezTo>
                    <a:pt x="9398" y="17921"/>
                    <a:pt x="8114" y="19088"/>
                    <a:pt x="6013" y="19672"/>
                  </a:cubicBezTo>
                  <a:cubicBezTo>
                    <a:pt x="8173" y="20255"/>
                    <a:pt x="9457" y="21540"/>
                    <a:pt x="10040" y="237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" name="Google Shape;1652;p6"/>
            <p:cNvSpPr/>
            <p:nvPr/>
          </p:nvSpPr>
          <p:spPr>
            <a:xfrm>
              <a:off x="3793925" y="3092425"/>
              <a:ext cx="237900" cy="240800"/>
            </a:xfrm>
            <a:custGeom>
              <a:avLst/>
              <a:gdLst/>
              <a:ahLst/>
              <a:cxnLst/>
              <a:rect l="l" t="t" r="r" b="b"/>
              <a:pathLst>
                <a:path w="9516" h="9632" extrusionOk="0">
                  <a:moveTo>
                    <a:pt x="4729" y="9632"/>
                  </a:moveTo>
                  <a:cubicBezTo>
                    <a:pt x="2102" y="9632"/>
                    <a:pt x="1" y="7414"/>
                    <a:pt x="1" y="4845"/>
                  </a:cubicBezTo>
                  <a:cubicBezTo>
                    <a:pt x="1" y="2277"/>
                    <a:pt x="2219" y="1"/>
                    <a:pt x="4787" y="59"/>
                  </a:cubicBezTo>
                  <a:cubicBezTo>
                    <a:pt x="7356" y="117"/>
                    <a:pt x="9515" y="2335"/>
                    <a:pt x="9515" y="4904"/>
                  </a:cubicBezTo>
                  <a:cubicBezTo>
                    <a:pt x="9515" y="7472"/>
                    <a:pt x="7356" y="9632"/>
                    <a:pt x="4729" y="963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" name="Google Shape;1653;p6"/>
            <p:cNvSpPr/>
            <p:nvPr/>
          </p:nvSpPr>
          <p:spPr>
            <a:xfrm>
              <a:off x="3300700" y="2600650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729" y="9574"/>
                  </a:moveTo>
                  <a:cubicBezTo>
                    <a:pt x="2102" y="9574"/>
                    <a:pt x="1" y="7414"/>
                    <a:pt x="1" y="4787"/>
                  </a:cubicBezTo>
                  <a:cubicBezTo>
                    <a:pt x="1" y="2161"/>
                    <a:pt x="2160" y="1"/>
                    <a:pt x="4729" y="59"/>
                  </a:cubicBezTo>
                  <a:cubicBezTo>
                    <a:pt x="7355" y="59"/>
                    <a:pt x="9573" y="2277"/>
                    <a:pt x="9515" y="4846"/>
                  </a:cubicBezTo>
                  <a:cubicBezTo>
                    <a:pt x="9515" y="7414"/>
                    <a:pt x="7297" y="9574"/>
                    <a:pt x="4729" y="957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" name="Google Shape;1654;p6"/>
            <p:cNvSpPr/>
            <p:nvPr/>
          </p:nvSpPr>
          <p:spPr>
            <a:xfrm>
              <a:off x="3547325" y="3093900"/>
              <a:ext cx="237875" cy="239325"/>
            </a:xfrm>
            <a:custGeom>
              <a:avLst/>
              <a:gdLst/>
              <a:ahLst/>
              <a:cxnLst/>
              <a:rect l="l" t="t" r="r" b="b"/>
              <a:pathLst>
                <a:path w="9515" h="9573" extrusionOk="0">
                  <a:moveTo>
                    <a:pt x="9515" y="4786"/>
                  </a:moveTo>
                  <a:cubicBezTo>
                    <a:pt x="9515" y="7355"/>
                    <a:pt x="7355" y="9573"/>
                    <a:pt x="4728" y="9573"/>
                  </a:cubicBezTo>
                  <a:cubicBezTo>
                    <a:pt x="2160" y="9573"/>
                    <a:pt x="0" y="7355"/>
                    <a:pt x="0" y="4786"/>
                  </a:cubicBezTo>
                  <a:cubicBezTo>
                    <a:pt x="59" y="2218"/>
                    <a:pt x="2160" y="58"/>
                    <a:pt x="4728" y="58"/>
                  </a:cubicBezTo>
                  <a:cubicBezTo>
                    <a:pt x="7297" y="0"/>
                    <a:pt x="9515" y="2218"/>
                    <a:pt x="9515" y="47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" name="Google Shape;1655;p6"/>
            <p:cNvSpPr/>
            <p:nvPr/>
          </p:nvSpPr>
          <p:spPr>
            <a:xfrm>
              <a:off x="3299250" y="2848725"/>
              <a:ext cx="239350" cy="237900"/>
            </a:xfrm>
            <a:custGeom>
              <a:avLst/>
              <a:gdLst/>
              <a:ahLst/>
              <a:cxnLst/>
              <a:rect l="l" t="t" r="r" b="b"/>
              <a:pathLst>
                <a:path w="9574" h="9516" extrusionOk="0">
                  <a:moveTo>
                    <a:pt x="9573" y="4729"/>
                  </a:moveTo>
                  <a:cubicBezTo>
                    <a:pt x="9573" y="7355"/>
                    <a:pt x="7355" y="9515"/>
                    <a:pt x="4787" y="9515"/>
                  </a:cubicBezTo>
                  <a:cubicBezTo>
                    <a:pt x="2160" y="9457"/>
                    <a:pt x="0" y="7297"/>
                    <a:pt x="59" y="4729"/>
                  </a:cubicBezTo>
                  <a:cubicBezTo>
                    <a:pt x="117" y="2102"/>
                    <a:pt x="2218" y="1"/>
                    <a:pt x="4787" y="1"/>
                  </a:cubicBezTo>
                  <a:cubicBezTo>
                    <a:pt x="7355" y="1"/>
                    <a:pt x="9573" y="2160"/>
                    <a:pt x="957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" name="Google Shape;1656;p6"/>
            <p:cNvSpPr/>
            <p:nvPr/>
          </p:nvSpPr>
          <p:spPr>
            <a:xfrm>
              <a:off x="4036175" y="2358425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904" y="59"/>
                  </a:moveTo>
                  <a:cubicBezTo>
                    <a:pt x="7530" y="175"/>
                    <a:pt x="9573" y="2277"/>
                    <a:pt x="9456" y="4903"/>
                  </a:cubicBezTo>
                  <a:cubicBezTo>
                    <a:pt x="9398" y="7530"/>
                    <a:pt x="7238" y="9573"/>
                    <a:pt x="4670" y="9456"/>
                  </a:cubicBezTo>
                  <a:cubicBezTo>
                    <a:pt x="2043" y="9398"/>
                    <a:pt x="0" y="7238"/>
                    <a:pt x="59" y="4670"/>
                  </a:cubicBezTo>
                  <a:cubicBezTo>
                    <a:pt x="176" y="2043"/>
                    <a:pt x="2277" y="0"/>
                    <a:pt x="490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" name="Google Shape;1657;p6"/>
            <p:cNvSpPr/>
            <p:nvPr/>
          </p:nvSpPr>
          <p:spPr>
            <a:xfrm>
              <a:off x="4039100" y="3098275"/>
              <a:ext cx="232050" cy="232050"/>
            </a:xfrm>
            <a:custGeom>
              <a:avLst/>
              <a:gdLst/>
              <a:ahLst/>
              <a:cxnLst/>
              <a:rect l="l" t="t" r="r" b="b"/>
              <a:pathLst>
                <a:path w="9282" h="9282" extrusionOk="0">
                  <a:moveTo>
                    <a:pt x="4670" y="0"/>
                  </a:moveTo>
                  <a:cubicBezTo>
                    <a:pt x="7238" y="0"/>
                    <a:pt x="9281" y="2043"/>
                    <a:pt x="9281" y="4670"/>
                  </a:cubicBezTo>
                  <a:cubicBezTo>
                    <a:pt x="9281" y="7238"/>
                    <a:pt x="7180" y="9281"/>
                    <a:pt x="4611" y="9281"/>
                  </a:cubicBezTo>
                  <a:cubicBezTo>
                    <a:pt x="2043" y="9223"/>
                    <a:pt x="0" y="7180"/>
                    <a:pt x="0" y="4611"/>
                  </a:cubicBezTo>
                  <a:cubicBezTo>
                    <a:pt x="0" y="2043"/>
                    <a:pt x="2102" y="0"/>
                    <a:pt x="467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" name="Google Shape;1658;p6"/>
            <p:cNvSpPr/>
            <p:nvPr/>
          </p:nvSpPr>
          <p:spPr>
            <a:xfrm>
              <a:off x="3303625" y="2361350"/>
              <a:ext cx="232050" cy="232025"/>
            </a:xfrm>
            <a:custGeom>
              <a:avLst/>
              <a:gdLst/>
              <a:ahLst/>
              <a:cxnLst/>
              <a:rect l="l" t="t" r="r" b="b"/>
              <a:pathLst>
                <a:path w="9282" h="9281" extrusionOk="0">
                  <a:moveTo>
                    <a:pt x="0" y="4670"/>
                  </a:moveTo>
                  <a:cubicBezTo>
                    <a:pt x="0" y="2101"/>
                    <a:pt x="2043" y="0"/>
                    <a:pt x="4612" y="0"/>
                  </a:cubicBezTo>
                  <a:cubicBezTo>
                    <a:pt x="7238" y="0"/>
                    <a:pt x="9281" y="2101"/>
                    <a:pt x="9281" y="4670"/>
                  </a:cubicBezTo>
                  <a:cubicBezTo>
                    <a:pt x="9223" y="7238"/>
                    <a:pt x="7180" y="9281"/>
                    <a:pt x="4670" y="9281"/>
                  </a:cubicBezTo>
                  <a:cubicBezTo>
                    <a:pt x="2043" y="9281"/>
                    <a:pt x="0" y="7238"/>
                    <a:pt x="0" y="46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" name="Google Shape;1659;p6"/>
            <p:cNvSpPr/>
            <p:nvPr/>
          </p:nvSpPr>
          <p:spPr>
            <a:xfrm>
              <a:off x="3303625" y="3098275"/>
              <a:ext cx="232050" cy="230575"/>
            </a:xfrm>
            <a:custGeom>
              <a:avLst/>
              <a:gdLst/>
              <a:ahLst/>
              <a:cxnLst/>
              <a:rect l="l" t="t" r="r" b="b"/>
              <a:pathLst>
                <a:path w="9282" h="9223" extrusionOk="0">
                  <a:moveTo>
                    <a:pt x="4670" y="9223"/>
                  </a:moveTo>
                  <a:cubicBezTo>
                    <a:pt x="2160" y="9223"/>
                    <a:pt x="59" y="7180"/>
                    <a:pt x="59" y="4670"/>
                  </a:cubicBezTo>
                  <a:cubicBezTo>
                    <a:pt x="0" y="2160"/>
                    <a:pt x="2102" y="0"/>
                    <a:pt x="4612" y="59"/>
                  </a:cubicBezTo>
                  <a:cubicBezTo>
                    <a:pt x="7122" y="59"/>
                    <a:pt x="9165" y="2101"/>
                    <a:pt x="9223" y="4553"/>
                  </a:cubicBezTo>
                  <a:cubicBezTo>
                    <a:pt x="9281" y="7063"/>
                    <a:pt x="7180" y="9223"/>
                    <a:pt x="4670" y="922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" name="Google Shape;1660;p6"/>
            <p:cNvSpPr/>
            <p:nvPr/>
          </p:nvSpPr>
          <p:spPr>
            <a:xfrm>
              <a:off x="3798325" y="2116175"/>
              <a:ext cx="229125" cy="230600"/>
            </a:xfrm>
            <a:custGeom>
              <a:avLst/>
              <a:gdLst/>
              <a:ahLst/>
              <a:cxnLst/>
              <a:rect l="l" t="t" r="r" b="b"/>
              <a:pathLst>
                <a:path w="9165" h="9224" extrusionOk="0">
                  <a:moveTo>
                    <a:pt x="9164" y="4612"/>
                  </a:moveTo>
                  <a:cubicBezTo>
                    <a:pt x="9164" y="7122"/>
                    <a:pt x="7063" y="9223"/>
                    <a:pt x="4553" y="9165"/>
                  </a:cubicBezTo>
                  <a:cubicBezTo>
                    <a:pt x="2043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1"/>
                  </a:cubicBezTo>
                  <a:cubicBezTo>
                    <a:pt x="7121" y="59"/>
                    <a:pt x="9164" y="2102"/>
                    <a:pt x="9164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" name="Google Shape;1661;p6"/>
            <p:cNvSpPr/>
            <p:nvPr/>
          </p:nvSpPr>
          <p:spPr>
            <a:xfrm>
              <a:off x="4287175" y="2605025"/>
              <a:ext cx="230575" cy="230600"/>
            </a:xfrm>
            <a:custGeom>
              <a:avLst/>
              <a:gdLst/>
              <a:ahLst/>
              <a:cxnLst/>
              <a:rect l="l" t="t" r="r" b="b"/>
              <a:pathLst>
                <a:path w="9223" h="9224" extrusionOk="0">
                  <a:moveTo>
                    <a:pt x="9223" y="4612"/>
                  </a:moveTo>
                  <a:cubicBezTo>
                    <a:pt x="9223" y="7122"/>
                    <a:pt x="7063" y="9223"/>
                    <a:pt x="4553" y="9223"/>
                  </a:cubicBezTo>
                  <a:cubicBezTo>
                    <a:pt x="2101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59"/>
                  </a:cubicBezTo>
                  <a:cubicBezTo>
                    <a:pt x="7121" y="59"/>
                    <a:pt x="9164" y="2102"/>
                    <a:pt x="9223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" name="Google Shape;1662;p6"/>
            <p:cNvSpPr/>
            <p:nvPr/>
          </p:nvSpPr>
          <p:spPr>
            <a:xfrm>
              <a:off x="4287175" y="2853100"/>
              <a:ext cx="229125" cy="229150"/>
            </a:xfrm>
            <a:custGeom>
              <a:avLst/>
              <a:gdLst/>
              <a:ahLst/>
              <a:cxnLst/>
              <a:rect l="l" t="t" r="r" b="b"/>
              <a:pathLst>
                <a:path w="9165" h="9166" extrusionOk="0">
                  <a:moveTo>
                    <a:pt x="4611" y="9165"/>
                  </a:moveTo>
                  <a:cubicBezTo>
                    <a:pt x="2101" y="9107"/>
                    <a:pt x="0" y="7064"/>
                    <a:pt x="59" y="4554"/>
                  </a:cubicBezTo>
                  <a:cubicBezTo>
                    <a:pt x="59" y="2044"/>
                    <a:pt x="2101" y="1"/>
                    <a:pt x="4611" y="1"/>
                  </a:cubicBezTo>
                  <a:cubicBezTo>
                    <a:pt x="7121" y="1"/>
                    <a:pt x="9164" y="2102"/>
                    <a:pt x="9164" y="4554"/>
                  </a:cubicBezTo>
                  <a:cubicBezTo>
                    <a:pt x="9164" y="7064"/>
                    <a:pt x="7063" y="9165"/>
                    <a:pt x="4611" y="91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" name="Google Shape;1663;p6"/>
            <p:cNvSpPr/>
            <p:nvPr/>
          </p:nvSpPr>
          <p:spPr>
            <a:xfrm>
              <a:off x="3551700" y="2116175"/>
              <a:ext cx="229125" cy="229125"/>
            </a:xfrm>
            <a:custGeom>
              <a:avLst/>
              <a:gdLst/>
              <a:ahLst/>
              <a:cxnLst/>
              <a:rect l="l" t="t" r="r" b="b"/>
              <a:pathLst>
                <a:path w="9165" h="9165" extrusionOk="0">
                  <a:moveTo>
                    <a:pt x="9165" y="4612"/>
                  </a:moveTo>
                  <a:cubicBezTo>
                    <a:pt x="9106" y="7122"/>
                    <a:pt x="7063" y="9165"/>
                    <a:pt x="4553" y="9165"/>
                  </a:cubicBezTo>
                  <a:cubicBezTo>
                    <a:pt x="2043" y="9165"/>
                    <a:pt x="0" y="7064"/>
                    <a:pt x="0" y="4554"/>
                  </a:cubicBezTo>
                  <a:cubicBezTo>
                    <a:pt x="0" y="2044"/>
                    <a:pt x="2102" y="1"/>
                    <a:pt x="4612" y="59"/>
                  </a:cubicBezTo>
                  <a:cubicBezTo>
                    <a:pt x="7122" y="59"/>
                    <a:pt x="9165" y="2102"/>
                    <a:pt x="9165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" name="Google Shape;1664;p6"/>
            <p:cNvSpPr/>
            <p:nvPr/>
          </p:nvSpPr>
          <p:spPr>
            <a:xfrm>
              <a:off x="3799775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7005" y="8990"/>
                    <a:pt x="4495" y="8990"/>
                  </a:cubicBezTo>
                  <a:cubicBezTo>
                    <a:pt x="1985" y="8990"/>
                    <a:pt x="0" y="7005"/>
                    <a:pt x="0" y="4495"/>
                  </a:cubicBezTo>
                  <a:cubicBezTo>
                    <a:pt x="0" y="1985"/>
                    <a:pt x="1985" y="1"/>
                    <a:pt x="4495" y="1"/>
                  </a:cubicBezTo>
                  <a:cubicBezTo>
                    <a:pt x="7005" y="1"/>
                    <a:pt x="8989" y="1985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" name="Google Shape;1665;p6"/>
            <p:cNvSpPr/>
            <p:nvPr/>
          </p:nvSpPr>
          <p:spPr>
            <a:xfrm>
              <a:off x="4290075" y="236572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95"/>
                  </a:moveTo>
                  <a:cubicBezTo>
                    <a:pt x="8990" y="7005"/>
                    <a:pt x="7005" y="8989"/>
                    <a:pt x="4495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1985" y="0"/>
                    <a:pt x="4437" y="0"/>
                  </a:cubicBezTo>
                  <a:cubicBezTo>
                    <a:pt x="6947" y="0"/>
                    <a:pt x="8990" y="1985"/>
                    <a:pt x="8990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" name="Google Shape;1666;p6"/>
            <p:cNvSpPr/>
            <p:nvPr/>
          </p:nvSpPr>
          <p:spPr>
            <a:xfrm>
              <a:off x="3553150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37"/>
                  </a:moveTo>
                  <a:cubicBezTo>
                    <a:pt x="8990" y="6947"/>
                    <a:pt x="7005" y="8990"/>
                    <a:pt x="4495" y="8990"/>
                  </a:cubicBezTo>
                  <a:cubicBezTo>
                    <a:pt x="1985" y="8990"/>
                    <a:pt x="1" y="6947"/>
                    <a:pt x="1" y="4437"/>
                  </a:cubicBezTo>
                  <a:cubicBezTo>
                    <a:pt x="1" y="1985"/>
                    <a:pt x="1985" y="1"/>
                    <a:pt x="4437" y="1"/>
                  </a:cubicBezTo>
                  <a:cubicBezTo>
                    <a:pt x="6947" y="1"/>
                    <a:pt x="8990" y="1985"/>
                    <a:pt x="8990" y="443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" name="Google Shape;1667;p6"/>
            <p:cNvSpPr/>
            <p:nvPr/>
          </p:nvSpPr>
          <p:spPr>
            <a:xfrm>
              <a:off x="3064300" y="260795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4"/>
                  </a:moveTo>
                  <a:cubicBezTo>
                    <a:pt x="8990" y="7063"/>
                    <a:pt x="6947" y="8990"/>
                    <a:pt x="4437" y="8990"/>
                  </a:cubicBezTo>
                  <a:cubicBezTo>
                    <a:pt x="1927" y="8990"/>
                    <a:pt x="1" y="6947"/>
                    <a:pt x="1" y="4437"/>
                  </a:cubicBezTo>
                  <a:cubicBezTo>
                    <a:pt x="1" y="1985"/>
                    <a:pt x="2044" y="1"/>
                    <a:pt x="4495" y="1"/>
                  </a:cubicBezTo>
                  <a:cubicBezTo>
                    <a:pt x="7005" y="1"/>
                    <a:pt x="8990" y="2044"/>
                    <a:pt x="8990" y="455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" name="Google Shape;1668;p6"/>
            <p:cNvSpPr/>
            <p:nvPr/>
          </p:nvSpPr>
          <p:spPr>
            <a:xfrm>
              <a:off x="3064300" y="28545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3"/>
                  </a:moveTo>
                  <a:cubicBezTo>
                    <a:pt x="8990" y="7005"/>
                    <a:pt x="6947" y="8989"/>
                    <a:pt x="4437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2044" y="0"/>
                    <a:pt x="4554" y="0"/>
                  </a:cubicBezTo>
                  <a:cubicBezTo>
                    <a:pt x="7005" y="59"/>
                    <a:pt x="8990" y="2043"/>
                    <a:pt x="8990" y="45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" name="Google Shape;1669;p6"/>
            <p:cNvSpPr/>
            <p:nvPr/>
          </p:nvSpPr>
          <p:spPr>
            <a:xfrm>
              <a:off x="4043475" y="211910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6946" y="8990"/>
                    <a:pt x="4436" y="8990"/>
                  </a:cubicBezTo>
                  <a:cubicBezTo>
                    <a:pt x="1985" y="8931"/>
                    <a:pt x="0" y="6947"/>
                    <a:pt x="0" y="4495"/>
                  </a:cubicBezTo>
                  <a:cubicBezTo>
                    <a:pt x="0" y="1985"/>
                    <a:pt x="2043" y="1"/>
                    <a:pt x="4553" y="1"/>
                  </a:cubicBezTo>
                  <a:cubicBezTo>
                    <a:pt x="7005" y="1"/>
                    <a:pt x="8989" y="2044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" name="Google Shape;1670;p6"/>
            <p:cNvSpPr/>
            <p:nvPr/>
          </p:nvSpPr>
          <p:spPr>
            <a:xfrm>
              <a:off x="3308000" y="2119100"/>
              <a:ext cx="223300" cy="224750"/>
            </a:xfrm>
            <a:custGeom>
              <a:avLst/>
              <a:gdLst/>
              <a:ahLst/>
              <a:cxnLst/>
              <a:rect l="l" t="t" r="r" b="b"/>
              <a:pathLst>
                <a:path w="8932" h="8990" extrusionOk="0">
                  <a:moveTo>
                    <a:pt x="4495" y="59"/>
                  </a:moveTo>
                  <a:cubicBezTo>
                    <a:pt x="6888" y="59"/>
                    <a:pt x="8931" y="2102"/>
                    <a:pt x="8931" y="4495"/>
                  </a:cubicBezTo>
                  <a:cubicBezTo>
                    <a:pt x="8873" y="6947"/>
                    <a:pt x="6830" y="8990"/>
                    <a:pt x="4378" y="8931"/>
                  </a:cubicBezTo>
                  <a:cubicBezTo>
                    <a:pt x="1985" y="8873"/>
                    <a:pt x="1" y="6888"/>
                    <a:pt x="1" y="4495"/>
                  </a:cubicBezTo>
                  <a:cubicBezTo>
                    <a:pt x="1" y="2044"/>
                    <a:pt x="2044" y="1"/>
                    <a:pt x="449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" name="Google Shape;1671;p6"/>
            <p:cNvSpPr/>
            <p:nvPr/>
          </p:nvSpPr>
          <p:spPr>
            <a:xfrm>
              <a:off x="4290075" y="3102650"/>
              <a:ext cx="223300" cy="223275"/>
            </a:xfrm>
            <a:custGeom>
              <a:avLst/>
              <a:gdLst/>
              <a:ahLst/>
              <a:cxnLst/>
              <a:rect l="l" t="t" r="r" b="b"/>
              <a:pathLst>
                <a:path w="8932" h="8931" extrusionOk="0">
                  <a:moveTo>
                    <a:pt x="8932" y="4436"/>
                  </a:moveTo>
                  <a:cubicBezTo>
                    <a:pt x="8932" y="6888"/>
                    <a:pt x="6947" y="8931"/>
                    <a:pt x="4495" y="8931"/>
                  </a:cubicBezTo>
                  <a:cubicBezTo>
                    <a:pt x="2044" y="8931"/>
                    <a:pt x="1" y="6888"/>
                    <a:pt x="1" y="4436"/>
                  </a:cubicBezTo>
                  <a:cubicBezTo>
                    <a:pt x="59" y="2043"/>
                    <a:pt x="2044" y="0"/>
                    <a:pt x="4437" y="0"/>
                  </a:cubicBezTo>
                  <a:cubicBezTo>
                    <a:pt x="6889" y="0"/>
                    <a:pt x="8932" y="1985"/>
                    <a:pt x="8932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" name="Google Shape;1672;p6"/>
            <p:cNvSpPr/>
            <p:nvPr/>
          </p:nvSpPr>
          <p:spPr>
            <a:xfrm>
              <a:off x="4043475" y="3346350"/>
              <a:ext cx="223275" cy="221825"/>
            </a:xfrm>
            <a:custGeom>
              <a:avLst/>
              <a:gdLst/>
              <a:ahLst/>
              <a:cxnLst/>
              <a:rect l="l" t="t" r="r" b="b"/>
              <a:pathLst>
                <a:path w="8931" h="8873" extrusionOk="0">
                  <a:moveTo>
                    <a:pt x="8931" y="4378"/>
                  </a:moveTo>
                  <a:cubicBezTo>
                    <a:pt x="8931" y="6829"/>
                    <a:pt x="6888" y="8872"/>
                    <a:pt x="4495" y="8872"/>
                  </a:cubicBezTo>
                  <a:cubicBezTo>
                    <a:pt x="2043" y="8872"/>
                    <a:pt x="59" y="6888"/>
                    <a:pt x="59" y="4436"/>
                  </a:cubicBezTo>
                  <a:cubicBezTo>
                    <a:pt x="0" y="2043"/>
                    <a:pt x="2043" y="0"/>
                    <a:pt x="4495" y="0"/>
                  </a:cubicBezTo>
                  <a:cubicBezTo>
                    <a:pt x="6888" y="0"/>
                    <a:pt x="8873" y="1985"/>
                    <a:pt x="8931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" name="Google Shape;1673;p6"/>
            <p:cNvSpPr/>
            <p:nvPr/>
          </p:nvSpPr>
          <p:spPr>
            <a:xfrm>
              <a:off x="3065775" y="2365725"/>
              <a:ext cx="221825" cy="223275"/>
            </a:xfrm>
            <a:custGeom>
              <a:avLst/>
              <a:gdLst/>
              <a:ahLst/>
              <a:cxnLst/>
              <a:rect l="l" t="t" r="r" b="b"/>
              <a:pathLst>
                <a:path w="8873" h="8931" extrusionOk="0">
                  <a:moveTo>
                    <a:pt x="4378" y="8931"/>
                  </a:moveTo>
                  <a:cubicBezTo>
                    <a:pt x="1985" y="8872"/>
                    <a:pt x="0" y="6888"/>
                    <a:pt x="0" y="4495"/>
                  </a:cubicBezTo>
                  <a:cubicBezTo>
                    <a:pt x="0" y="2043"/>
                    <a:pt x="2101" y="0"/>
                    <a:pt x="4495" y="59"/>
                  </a:cubicBezTo>
                  <a:cubicBezTo>
                    <a:pt x="6946" y="117"/>
                    <a:pt x="8872" y="2101"/>
                    <a:pt x="8872" y="4495"/>
                  </a:cubicBezTo>
                  <a:cubicBezTo>
                    <a:pt x="8814" y="6946"/>
                    <a:pt x="6829" y="8931"/>
                    <a:pt x="4378" y="88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" name="Google Shape;1674;p6"/>
            <p:cNvSpPr/>
            <p:nvPr/>
          </p:nvSpPr>
          <p:spPr>
            <a:xfrm>
              <a:off x="3309450" y="3346350"/>
              <a:ext cx="220375" cy="220375"/>
            </a:xfrm>
            <a:custGeom>
              <a:avLst/>
              <a:gdLst/>
              <a:ahLst/>
              <a:cxnLst/>
              <a:rect l="l" t="t" r="r" b="b"/>
              <a:pathLst>
                <a:path w="8815" h="8815" extrusionOk="0">
                  <a:moveTo>
                    <a:pt x="8757" y="4436"/>
                  </a:moveTo>
                  <a:cubicBezTo>
                    <a:pt x="8757" y="6888"/>
                    <a:pt x="6772" y="8814"/>
                    <a:pt x="4320" y="8814"/>
                  </a:cubicBezTo>
                  <a:cubicBezTo>
                    <a:pt x="1927" y="8756"/>
                    <a:pt x="1" y="6829"/>
                    <a:pt x="1" y="4378"/>
                  </a:cubicBezTo>
                  <a:cubicBezTo>
                    <a:pt x="59" y="1926"/>
                    <a:pt x="1986" y="0"/>
                    <a:pt x="4437" y="58"/>
                  </a:cubicBezTo>
                  <a:cubicBezTo>
                    <a:pt x="6889" y="58"/>
                    <a:pt x="8815" y="2043"/>
                    <a:pt x="8757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" name="Google Shape;1675;p6"/>
            <p:cNvSpPr/>
            <p:nvPr/>
          </p:nvSpPr>
          <p:spPr>
            <a:xfrm>
              <a:off x="3067225" y="3104100"/>
              <a:ext cx="218900" cy="218925"/>
            </a:xfrm>
            <a:custGeom>
              <a:avLst/>
              <a:gdLst/>
              <a:ahLst/>
              <a:cxnLst/>
              <a:rect l="l" t="t" r="r" b="b"/>
              <a:pathLst>
                <a:path w="8756" h="8757" extrusionOk="0">
                  <a:moveTo>
                    <a:pt x="8756" y="4378"/>
                  </a:moveTo>
                  <a:cubicBezTo>
                    <a:pt x="8756" y="6830"/>
                    <a:pt x="6830" y="8756"/>
                    <a:pt x="4378" y="8756"/>
                  </a:cubicBezTo>
                  <a:cubicBezTo>
                    <a:pt x="1927" y="8756"/>
                    <a:pt x="0" y="6830"/>
                    <a:pt x="0" y="4378"/>
                  </a:cubicBezTo>
                  <a:cubicBezTo>
                    <a:pt x="0" y="1927"/>
                    <a:pt x="1927" y="1"/>
                    <a:pt x="4378" y="1"/>
                  </a:cubicBezTo>
                  <a:cubicBezTo>
                    <a:pt x="6830" y="59"/>
                    <a:pt x="8698" y="1985"/>
                    <a:pt x="8698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" name="Google Shape;1676;p6"/>
            <p:cNvSpPr/>
            <p:nvPr/>
          </p:nvSpPr>
          <p:spPr>
            <a:xfrm>
              <a:off x="4294475" y="2123475"/>
              <a:ext cx="215975" cy="216000"/>
            </a:xfrm>
            <a:custGeom>
              <a:avLst/>
              <a:gdLst/>
              <a:ahLst/>
              <a:cxnLst/>
              <a:rect l="l" t="t" r="r" b="b"/>
              <a:pathLst>
                <a:path w="8639" h="8640" extrusionOk="0">
                  <a:moveTo>
                    <a:pt x="4319" y="1"/>
                  </a:moveTo>
                  <a:cubicBezTo>
                    <a:pt x="6713" y="1"/>
                    <a:pt x="8639" y="1927"/>
                    <a:pt x="8639" y="4320"/>
                  </a:cubicBezTo>
                  <a:cubicBezTo>
                    <a:pt x="8639" y="6713"/>
                    <a:pt x="6654" y="8639"/>
                    <a:pt x="4261" y="8639"/>
                  </a:cubicBezTo>
                  <a:cubicBezTo>
                    <a:pt x="1868" y="8581"/>
                    <a:pt x="0" y="6655"/>
                    <a:pt x="0" y="4262"/>
                  </a:cubicBezTo>
                  <a:cubicBezTo>
                    <a:pt x="0" y="1869"/>
                    <a:pt x="1926" y="1"/>
                    <a:pt x="431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" name="Google Shape;1677;p6"/>
            <p:cNvSpPr/>
            <p:nvPr/>
          </p:nvSpPr>
          <p:spPr>
            <a:xfrm>
              <a:off x="3805600" y="1876875"/>
              <a:ext cx="214550" cy="215975"/>
            </a:xfrm>
            <a:custGeom>
              <a:avLst/>
              <a:gdLst/>
              <a:ahLst/>
              <a:cxnLst/>
              <a:rect l="l" t="t" r="r" b="b"/>
              <a:pathLst>
                <a:path w="8582" h="8639" extrusionOk="0">
                  <a:moveTo>
                    <a:pt x="8581" y="4319"/>
                  </a:moveTo>
                  <a:cubicBezTo>
                    <a:pt x="8581" y="6654"/>
                    <a:pt x="6655" y="8581"/>
                    <a:pt x="4320" y="8639"/>
                  </a:cubicBezTo>
                  <a:cubicBezTo>
                    <a:pt x="1927" y="8639"/>
                    <a:pt x="1" y="6654"/>
                    <a:pt x="1" y="4319"/>
                  </a:cubicBezTo>
                  <a:cubicBezTo>
                    <a:pt x="1" y="1926"/>
                    <a:pt x="1927" y="0"/>
                    <a:pt x="4262" y="0"/>
                  </a:cubicBezTo>
                  <a:cubicBezTo>
                    <a:pt x="6655" y="0"/>
                    <a:pt x="8581" y="1926"/>
                    <a:pt x="8581" y="43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" name="Google Shape;1678;p6"/>
            <p:cNvSpPr/>
            <p:nvPr/>
          </p:nvSpPr>
          <p:spPr>
            <a:xfrm>
              <a:off x="4541075" y="2612325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4320" y="1"/>
                  </a:moveTo>
                  <a:cubicBezTo>
                    <a:pt x="6713" y="1"/>
                    <a:pt x="8639" y="1985"/>
                    <a:pt x="8639" y="4320"/>
                  </a:cubicBezTo>
                  <a:cubicBezTo>
                    <a:pt x="8639" y="6713"/>
                    <a:pt x="6713" y="8640"/>
                    <a:pt x="4320" y="8640"/>
                  </a:cubicBezTo>
                  <a:cubicBezTo>
                    <a:pt x="1927" y="8640"/>
                    <a:pt x="1" y="6713"/>
                    <a:pt x="1" y="4320"/>
                  </a:cubicBezTo>
                  <a:cubicBezTo>
                    <a:pt x="1" y="1985"/>
                    <a:pt x="1927" y="1"/>
                    <a:pt x="432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" name="Google Shape;1679;p6"/>
            <p:cNvSpPr/>
            <p:nvPr/>
          </p:nvSpPr>
          <p:spPr>
            <a:xfrm>
              <a:off x="4541075" y="2858950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8639" y="4320"/>
                  </a:moveTo>
                  <a:cubicBezTo>
                    <a:pt x="8639" y="6655"/>
                    <a:pt x="6655" y="8639"/>
                    <a:pt x="4320" y="8639"/>
                  </a:cubicBezTo>
                  <a:cubicBezTo>
                    <a:pt x="1927" y="8639"/>
                    <a:pt x="1" y="6713"/>
                    <a:pt x="1" y="4320"/>
                  </a:cubicBezTo>
                  <a:cubicBezTo>
                    <a:pt x="1" y="1985"/>
                    <a:pt x="1927" y="59"/>
                    <a:pt x="4262" y="59"/>
                  </a:cubicBezTo>
                  <a:cubicBezTo>
                    <a:pt x="6655" y="0"/>
                    <a:pt x="8581" y="1927"/>
                    <a:pt x="8639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" name="Google Shape;1680;p6"/>
            <p:cNvSpPr/>
            <p:nvPr/>
          </p:nvSpPr>
          <p:spPr>
            <a:xfrm>
              <a:off x="3557525" y="1875400"/>
              <a:ext cx="217475" cy="217450"/>
            </a:xfrm>
            <a:custGeom>
              <a:avLst/>
              <a:gdLst/>
              <a:ahLst/>
              <a:cxnLst/>
              <a:rect l="l" t="t" r="r" b="b"/>
              <a:pathLst>
                <a:path w="8699" h="8698" extrusionOk="0">
                  <a:moveTo>
                    <a:pt x="4262" y="8640"/>
                  </a:moveTo>
                  <a:cubicBezTo>
                    <a:pt x="1927" y="8640"/>
                    <a:pt x="1" y="6597"/>
                    <a:pt x="59" y="4262"/>
                  </a:cubicBezTo>
                  <a:cubicBezTo>
                    <a:pt x="118" y="1927"/>
                    <a:pt x="2102" y="1"/>
                    <a:pt x="4379" y="59"/>
                  </a:cubicBezTo>
                  <a:cubicBezTo>
                    <a:pt x="6772" y="117"/>
                    <a:pt x="8698" y="2102"/>
                    <a:pt x="8640" y="4437"/>
                  </a:cubicBezTo>
                  <a:cubicBezTo>
                    <a:pt x="8581" y="6830"/>
                    <a:pt x="6597" y="8698"/>
                    <a:pt x="4262" y="864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" name="Google Shape;1681;p6"/>
            <p:cNvSpPr/>
            <p:nvPr/>
          </p:nvSpPr>
          <p:spPr>
            <a:xfrm>
              <a:off x="3070150" y="2123475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6" y="8581"/>
                    <a:pt x="0" y="6597"/>
                    <a:pt x="0" y="4262"/>
                  </a:cubicBezTo>
                  <a:cubicBezTo>
                    <a:pt x="0" y="1927"/>
                    <a:pt x="1926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" name="Google Shape;1682;p6"/>
            <p:cNvSpPr/>
            <p:nvPr/>
          </p:nvSpPr>
          <p:spPr>
            <a:xfrm>
              <a:off x="4295925" y="3349250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7" y="8581"/>
                    <a:pt x="0" y="6597"/>
                    <a:pt x="0" y="4320"/>
                  </a:cubicBezTo>
                  <a:cubicBezTo>
                    <a:pt x="0" y="1985"/>
                    <a:pt x="1927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" name="Google Shape;1683;p6"/>
            <p:cNvSpPr/>
            <p:nvPr/>
          </p:nvSpPr>
          <p:spPr>
            <a:xfrm>
              <a:off x="4542525" y="2371550"/>
              <a:ext cx="213100" cy="213075"/>
            </a:xfrm>
            <a:custGeom>
              <a:avLst/>
              <a:gdLst/>
              <a:ahLst/>
              <a:cxnLst/>
              <a:rect l="l" t="t" r="r" b="b"/>
              <a:pathLst>
                <a:path w="8524" h="8523" extrusionOk="0">
                  <a:moveTo>
                    <a:pt x="8523" y="4203"/>
                  </a:moveTo>
                  <a:cubicBezTo>
                    <a:pt x="8523" y="6596"/>
                    <a:pt x="6597" y="8523"/>
                    <a:pt x="4262" y="8464"/>
                  </a:cubicBezTo>
                  <a:cubicBezTo>
                    <a:pt x="1927" y="8464"/>
                    <a:pt x="59" y="6596"/>
                    <a:pt x="1" y="4262"/>
                  </a:cubicBezTo>
                  <a:cubicBezTo>
                    <a:pt x="1" y="1927"/>
                    <a:pt x="1927" y="1"/>
                    <a:pt x="4262" y="1"/>
                  </a:cubicBezTo>
                  <a:cubicBezTo>
                    <a:pt x="6597" y="1"/>
                    <a:pt x="8465" y="1868"/>
                    <a:pt x="8523" y="42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" name="Google Shape;1684;p6"/>
            <p:cNvSpPr/>
            <p:nvPr/>
          </p:nvSpPr>
          <p:spPr>
            <a:xfrm>
              <a:off x="4049300" y="1878325"/>
              <a:ext cx="213075" cy="211625"/>
            </a:xfrm>
            <a:custGeom>
              <a:avLst/>
              <a:gdLst/>
              <a:ahLst/>
              <a:cxnLst/>
              <a:rect l="l" t="t" r="r" b="b"/>
              <a:pathLst>
                <a:path w="8523" h="8465" extrusionOk="0">
                  <a:moveTo>
                    <a:pt x="4203" y="0"/>
                  </a:moveTo>
                  <a:cubicBezTo>
                    <a:pt x="6538" y="0"/>
                    <a:pt x="8464" y="1868"/>
                    <a:pt x="8464" y="4203"/>
                  </a:cubicBezTo>
                  <a:cubicBezTo>
                    <a:pt x="8523" y="6538"/>
                    <a:pt x="6655" y="8464"/>
                    <a:pt x="4262" y="8464"/>
                  </a:cubicBezTo>
                  <a:cubicBezTo>
                    <a:pt x="1927" y="8464"/>
                    <a:pt x="1" y="6596"/>
                    <a:pt x="59" y="4203"/>
                  </a:cubicBezTo>
                  <a:cubicBezTo>
                    <a:pt x="59" y="1868"/>
                    <a:pt x="1869" y="0"/>
                    <a:pt x="42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" name="Google Shape;1685;p6"/>
            <p:cNvSpPr/>
            <p:nvPr/>
          </p:nvSpPr>
          <p:spPr>
            <a:xfrm>
              <a:off x="3560450" y="3598800"/>
              <a:ext cx="211625" cy="210150"/>
            </a:xfrm>
            <a:custGeom>
              <a:avLst/>
              <a:gdLst/>
              <a:ahLst/>
              <a:cxnLst/>
              <a:rect l="l" t="t" r="r" b="b"/>
              <a:pathLst>
                <a:path w="8465" h="8406" extrusionOk="0">
                  <a:moveTo>
                    <a:pt x="8406" y="4145"/>
                  </a:moveTo>
                  <a:cubicBezTo>
                    <a:pt x="8464" y="6538"/>
                    <a:pt x="6597" y="8406"/>
                    <a:pt x="4262" y="8406"/>
                  </a:cubicBezTo>
                  <a:cubicBezTo>
                    <a:pt x="1927" y="8406"/>
                    <a:pt x="59" y="6596"/>
                    <a:pt x="1" y="4203"/>
                  </a:cubicBezTo>
                  <a:cubicBezTo>
                    <a:pt x="1" y="1868"/>
                    <a:pt x="1869" y="0"/>
                    <a:pt x="4203" y="0"/>
                  </a:cubicBezTo>
                  <a:cubicBezTo>
                    <a:pt x="6538" y="0"/>
                    <a:pt x="8406" y="1810"/>
                    <a:pt x="8406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" name="Google Shape;1686;p6"/>
            <p:cNvSpPr/>
            <p:nvPr/>
          </p:nvSpPr>
          <p:spPr>
            <a:xfrm>
              <a:off x="3807075" y="3597325"/>
              <a:ext cx="211600" cy="211625"/>
            </a:xfrm>
            <a:custGeom>
              <a:avLst/>
              <a:gdLst/>
              <a:ahLst/>
              <a:cxnLst/>
              <a:rect l="l" t="t" r="r" b="b"/>
              <a:pathLst>
                <a:path w="8464" h="8465" extrusionOk="0">
                  <a:moveTo>
                    <a:pt x="4203" y="8465"/>
                  </a:moveTo>
                  <a:cubicBezTo>
                    <a:pt x="1868" y="8465"/>
                    <a:pt x="0" y="6597"/>
                    <a:pt x="0" y="4204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96" y="1"/>
                    <a:pt x="8464" y="1927"/>
                    <a:pt x="8464" y="4320"/>
                  </a:cubicBezTo>
                  <a:cubicBezTo>
                    <a:pt x="8406" y="6655"/>
                    <a:pt x="6538" y="8465"/>
                    <a:pt x="4203" y="84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" name="Google Shape;1687;p6"/>
            <p:cNvSpPr/>
            <p:nvPr/>
          </p:nvSpPr>
          <p:spPr>
            <a:xfrm>
              <a:off x="2824975" y="2615250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6"/>
                  </a:moveTo>
                  <a:cubicBezTo>
                    <a:pt x="1869" y="8406"/>
                    <a:pt x="1" y="6596"/>
                    <a:pt x="1" y="4203"/>
                  </a:cubicBezTo>
                  <a:cubicBezTo>
                    <a:pt x="1" y="1868"/>
                    <a:pt x="1869" y="1"/>
                    <a:pt x="4262" y="1"/>
                  </a:cubicBezTo>
                  <a:cubicBezTo>
                    <a:pt x="6597" y="1"/>
                    <a:pt x="8406" y="1927"/>
                    <a:pt x="8406" y="4262"/>
                  </a:cubicBezTo>
                  <a:cubicBezTo>
                    <a:pt x="8406" y="6596"/>
                    <a:pt x="6538" y="8406"/>
                    <a:pt x="4204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" name="Google Shape;1688;p6"/>
            <p:cNvSpPr/>
            <p:nvPr/>
          </p:nvSpPr>
          <p:spPr>
            <a:xfrm>
              <a:off x="2824975" y="2861875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5"/>
                  </a:moveTo>
                  <a:cubicBezTo>
                    <a:pt x="1810" y="8405"/>
                    <a:pt x="1" y="6538"/>
                    <a:pt x="1" y="4203"/>
                  </a:cubicBezTo>
                  <a:cubicBezTo>
                    <a:pt x="1" y="1868"/>
                    <a:pt x="1869" y="0"/>
                    <a:pt x="4204" y="0"/>
                  </a:cubicBezTo>
                  <a:cubicBezTo>
                    <a:pt x="6538" y="0"/>
                    <a:pt x="8406" y="1868"/>
                    <a:pt x="8406" y="4203"/>
                  </a:cubicBezTo>
                  <a:cubicBezTo>
                    <a:pt x="8406" y="6596"/>
                    <a:pt x="6538" y="8405"/>
                    <a:pt x="4204" y="840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" name="Google Shape;1689;p6"/>
            <p:cNvSpPr/>
            <p:nvPr/>
          </p:nvSpPr>
          <p:spPr>
            <a:xfrm>
              <a:off x="4544000" y="3108475"/>
              <a:ext cx="210150" cy="210175"/>
            </a:xfrm>
            <a:custGeom>
              <a:avLst/>
              <a:gdLst/>
              <a:ahLst/>
              <a:cxnLst/>
              <a:rect l="l" t="t" r="r" b="b"/>
              <a:pathLst>
                <a:path w="8406" h="8407" extrusionOk="0">
                  <a:moveTo>
                    <a:pt x="4203" y="8406"/>
                  </a:moveTo>
                  <a:cubicBezTo>
                    <a:pt x="1868" y="8406"/>
                    <a:pt x="0" y="6597"/>
                    <a:pt x="0" y="4203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38" y="1"/>
                    <a:pt x="8406" y="1869"/>
                    <a:pt x="8406" y="4203"/>
                  </a:cubicBezTo>
                  <a:cubicBezTo>
                    <a:pt x="8406" y="6538"/>
                    <a:pt x="6596" y="8406"/>
                    <a:pt x="4203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" name="Google Shape;1690;p6"/>
            <p:cNvSpPr/>
            <p:nvPr/>
          </p:nvSpPr>
          <p:spPr>
            <a:xfrm>
              <a:off x="3313850" y="1879775"/>
              <a:ext cx="210150" cy="208700"/>
            </a:xfrm>
            <a:custGeom>
              <a:avLst/>
              <a:gdLst/>
              <a:ahLst/>
              <a:cxnLst/>
              <a:rect l="l" t="t" r="r" b="b"/>
              <a:pathLst>
                <a:path w="8406" h="8348" extrusionOk="0">
                  <a:moveTo>
                    <a:pt x="4203" y="8348"/>
                  </a:moveTo>
                  <a:cubicBezTo>
                    <a:pt x="1868" y="8348"/>
                    <a:pt x="0" y="6480"/>
                    <a:pt x="58" y="4145"/>
                  </a:cubicBezTo>
                  <a:cubicBezTo>
                    <a:pt x="58" y="1810"/>
                    <a:pt x="1926" y="1"/>
                    <a:pt x="4261" y="1"/>
                  </a:cubicBezTo>
                  <a:cubicBezTo>
                    <a:pt x="6596" y="1"/>
                    <a:pt x="8405" y="1869"/>
                    <a:pt x="8405" y="4203"/>
                  </a:cubicBezTo>
                  <a:cubicBezTo>
                    <a:pt x="8405" y="6538"/>
                    <a:pt x="6538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" name="Google Shape;1691;p6"/>
            <p:cNvSpPr/>
            <p:nvPr/>
          </p:nvSpPr>
          <p:spPr>
            <a:xfrm>
              <a:off x="3071600" y="3352175"/>
              <a:ext cx="210150" cy="210150"/>
            </a:xfrm>
            <a:custGeom>
              <a:avLst/>
              <a:gdLst/>
              <a:ahLst/>
              <a:cxnLst/>
              <a:rect l="l" t="t" r="r" b="b"/>
              <a:pathLst>
                <a:path w="8406" h="8406" extrusionOk="0">
                  <a:moveTo>
                    <a:pt x="4262" y="8406"/>
                  </a:moveTo>
                  <a:cubicBezTo>
                    <a:pt x="1868" y="8406"/>
                    <a:pt x="1" y="6538"/>
                    <a:pt x="1" y="4203"/>
                  </a:cubicBezTo>
                  <a:cubicBezTo>
                    <a:pt x="1" y="1868"/>
                    <a:pt x="1868" y="1"/>
                    <a:pt x="4203" y="1"/>
                  </a:cubicBezTo>
                  <a:cubicBezTo>
                    <a:pt x="6538" y="1"/>
                    <a:pt x="8348" y="1810"/>
                    <a:pt x="8406" y="4145"/>
                  </a:cubicBezTo>
                  <a:cubicBezTo>
                    <a:pt x="8406" y="6480"/>
                    <a:pt x="6596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" name="Google Shape;1692;p6"/>
            <p:cNvSpPr/>
            <p:nvPr/>
          </p:nvSpPr>
          <p:spPr>
            <a:xfrm>
              <a:off x="2826450" y="2373025"/>
              <a:ext cx="207225" cy="208675"/>
            </a:xfrm>
            <a:custGeom>
              <a:avLst/>
              <a:gdLst/>
              <a:ahLst/>
              <a:cxnLst/>
              <a:rect l="l" t="t" r="r" b="b"/>
              <a:pathLst>
                <a:path w="8289" h="8347" extrusionOk="0">
                  <a:moveTo>
                    <a:pt x="4145" y="8347"/>
                  </a:moveTo>
                  <a:cubicBezTo>
                    <a:pt x="1810" y="8347"/>
                    <a:pt x="0" y="6479"/>
                    <a:pt x="0" y="4203"/>
                  </a:cubicBezTo>
                  <a:cubicBezTo>
                    <a:pt x="0" y="1868"/>
                    <a:pt x="1868" y="0"/>
                    <a:pt x="4145" y="0"/>
                  </a:cubicBezTo>
                  <a:cubicBezTo>
                    <a:pt x="6421" y="0"/>
                    <a:pt x="8289" y="1868"/>
                    <a:pt x="8289" y="4203"/>
                  </a:cubicBezTo>
                  <a:cubicBezTo>
                    <a:pt x="8289" y="6479"/>
                    <a:pt x="6421" y="8347"/>
                    <a:pt x="4145" y="834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" name="Google Shape;1693;p6"/>
            <p:cNvSpPr/>
            <p:nvPr/>
          </p:nvSpPr>
          <p:spPr>
            <a:xfrm>
              <a:off x="4050775" y="3598800"/>
              <a:ext cx="208700" cy="208700"/>
            </a:xfrm>
            <a:custGeom>
              <a:avLst/>
              <a:gdLst/>
              <a:ahLst/>
              <a:cxnLst/>
              <a:rect l="l" t="t" r="r" b="b"/>
              <a:pathLst>
                <a:path w="8348" h="8348" extrusionOk="0">
                  <a:moveTo>
                    <a:pt x="8347" y="4145"/>
                  </a:moveTo>
                  <a:cubicBezTo>
                    <a:pt x="8347" y="6479"/>
                    <a:pt x="6538" y="8347"/>
                    <a:pt x="4203" y="8347"/>
                  </a:cubicBezTo>
                  <a:cubicBezTo>
                    <a:pt x="1926" y="8347"/>
                    <a:pt x="59" y="6538"/>
                    <a:pt x="59" y="4203"/>
                  </a:cubicBezTo>
                  <a:cubicBezTo>
                    <a:pt x="0" y="1926"/>
                    <a:pt x="1868" y="59"/>
                    <a:pt x="4144" y="59"/>
                  </a:cubicBezTo>
                  <a:cubicBezTo>
                    <a:pt x="6479" y="0"/>
                    <a:pt x="8347" y="1868"/>
                    <a:pt x="8347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" name="Google Shape;1694;p6"/>
            <p:cNvSpPr/>
            <p:nvPr/>
          </p:nvSpPr>
          <p:spPr>
            <a:xfrm>
              <a:off x="3315300" y="3598800"/>
              <a:ext cx="207250" cy="208700"/>
            </a:xfrm>
            <a:custGeom>
              <a:avLst/>
              <a:gdLst/>
              <a:ahLst/>
              <a:cxnLst/>
              <a:rect l="l" t="t" r="r" b="b"/>
              <a:pathLst>
                <a:path w="8290" h="8348" extrusionOk="0">
                  <a:moveTo>
                    <a:pt x="4145" y="59"/>
                  </a:moveTo>
                  <a:cubicBezTo>
                    <a:pt x="6421" y="0"/>
                    <a:pt x="8289" y="1926"/>
                    <a:pt x="8289" y="4203"/>
                  </a:cubicBezTo>
                  <a:cubicBezTo>
                    <a:pt x="8289" y="6421"/>
                    <a:pt x="6421" y="8289"/>
                    <a:pt x="4203" y="8347"/>
                  </a:cubicBezTo>
                  <a:cubicBezTo>
                    <a:pt x="1927" y="8347"/>
                    <a:pt x="0" y="6479"/>
                    <a:pt x="0" y="4203"/>
                  </a:cubicBezTo>
                  <a:cubicBezTo>
                    <a:pt x="0" y="1926"/>
                    <a:pt x="1868" y="59"/>
                    <a:pt x="414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" name="Google Shape;1695;p6"/>
            <p:cNvSpPr/>
            <p:nvPr/>
          </p:nvSpPr>
          <p:spPr>
            <a:xfrm>
              <a:off x="2826450" y="3109950"/>
              <a:ext cx="207225" cy="208700"/>
            </a:xfrm>
            <a:custGeom>
              <a:avLst/>
              <a:gdLst/>
              <a:ahLst/>
              <a:cxnLst/>
              <a:rect l="l" t="t" r="r" b="b"/>
              <a:pathLst>
                <a:path w="8289" h="8348" extrusionOk="0">
                  <a:moveTo>
                    <a:pt x="8289" y="4144"/>
                  </a:moveTo>
                  <a:cubicBezTo>
                    <a:pt x="8289" y="6362"/>
                    <a:pt x="6421" y="8289"/>
                    <a:pt x="4203" y="8289"/>
                  </a:cubicBezTo>
                  <a:cubicBezTo>
                    <a:pt x="1927" y="8347"/>
                    <a:pt x="0" y="6421"/>
                    <a:pt x="0" y="4144"/>
                  </a:cubicBezTo>
                  <a:cubicBezTo>
                    <a:pt x="0" y="1926"/>
                    <a:pt x="1868" y="58"/>
                    <a:pt x="4145" y="0"/>
                  </a:cubicBezTo>
                  <a:cubicBezTo>
                    <a:pt x="6363" y="0"/>
                    <a:pt x="8289" y="1868"/>
                    <a:pt x="8289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" name="Google Shape;1696;p6"/>
            <p:cNvSpPr/>
            <p:nvPr/>
          </p:nvSpPr>
          <p:spPr>
            <a:xfrm>
              <a:off x="4298850" y="1881250"/>
              <a:ext cx="205775" cy="205775"/>
            </a:xfrm>
            <a:custGeom>
              <a:avLst/>
              <a:gdLst/>
              <a:ahLst/>
              <a:cxnLst/>
              <a:rect l="l" t="t" r="r" b="b"/>
              <a:pathLst>
                <a:path w="8231" h="8231" extrusionOk="0">
                  <a:moveTo>
                    <a:pt x="8230" y="4086"/>
                  </a:moveTo>
                  <a:cubicBezTo>
                    <a:pt x="8230" y="6363"/>
                    <a:pt x="6362" y="8230"/>
                    <a:pt x="4144" y="8230"/>
                  </a:cubicBezTo>
                  <a:cubicBezTo>
                    <a:pt x="1868" y="8230"/>
                    <a:pt x="58" y="6421"/>
                    <a:pt x="58" y="4144"/>
                  </a:cubicBezTo>
                  <a:cubicBezTo>
                    <a:pt x="0" y="1868"/>
                    <a:pt x="1868" y="0"/>
                    <a:pt x="4144" y="0"/>
                  </a:cubicBezTo>
                  <a:cubicBezTo>
                    <a:pt x="6421" y="59"/>
                    <a:pt x="8230" y="1868"/>
                    <a:pt x="8230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" name="Google Shape;1697;p6"/>
            <p:cNvSpPr/>
            <p:nvPr/>
          </p:nvSpPr>
          <p:spPr>
            <a:xfrm>
              <a:off x="4545450" y="2127850"/>
              <a:ext cx="207250" cy="205775"/>
            </a:xfrm>
            <a:custGeom>
              <a:avLst/>
              <a:gdLst/>
              <a:ahLst/>
              <a:cxnLst/>
              <a:rect l="l" t="t" r="r" b="b"/>
              <a:pathLst>
                <a:path w="8290" h="8231" extrusionOk="0">
                  <a:moveTo>
                    <a:pt x="8231" y="4087"/>
                  </a:moveTo>
                  <a:cubicBezTo>
                    <a:pt x="8289" y="6363"/>
                    <a:pt x="6421" y="8231"/>
                    <a:pt x="4145" y="8231"/>
                  </a:cubicBezTo>
                  <a:cubicBezTo>
                    <a:pt x="1869" y="8231"/>
                    <a:pt x="59" y="6422"/>
                    <a:pt x="59" y="4145"/>
                  </a:cubicBezTo>
                  <a:cubicBezTo>
                    <a:pt x="1" y="1927"/>
                    <a:pt x="1869" y="1"/>
                    <a:pt x="4145" y="59"/>
                  </a:cubicBezTo>
                  <a:cubicBezTo>
                    <a:pt x="6363" y="59"/>
                    <a:pt x="8231" y="1869"/>
                    <a:pt x="8231" y="408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" name="Google Shape;1698;p6"/>
            <p:cNvSpPr/>
            <p:nvPr/>
          </p:nvSpPr>
          <p:spPr>
            <a:xfrm>
              <a:off x="4548375" y="3355100"/>
              <a:ext cx="202850" cy="202850"/>
            </a:xfrm>
            <a:custGeom>
              <a:avLst/>
              <a:gdLst/>
              <a:ahLst/>
              <a:cxnLst/>
              <a:rect l="l" t="t" r="r" b="b"/>
              <a:pathLst>
                <a:path w="8114" h="8114" extrusionOk="0">
                  <a:moveTo>
                    <a:pt x="8056" y="4028"/>
                  </a:moveTo>
                  <a:cubicBezTo>
                    <a:pt x="8114" y="6304"/>
                    <a:pt x="6304" y="8114"/>
                    <a:pt x="4086" y="8114"/>
                  </a:cubicBezTo>
                  <a:cubicBezTo>
                    <a:pt x="1810" y="8114"/>
                    <a:pt x="0" y="6363"/>
                    <a:pt x="0" y="4086"/>
                  </a:cubicBezTo>
                  <a:cubicBezTo>
                    <a:pt x="0" y="1868"/>
                    <a:pt x="1693" y="59"/>
                    <a:pt x="3911" y="59"/>
                  </a:cubicBezTo>
                  <a:cubicBezTo>
                    <a:pt x="6188" y="0"/>
                    <a:pt x="8056" y="1751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" name="Google Shape;1699;p6"/>
            <p:cNvSpPr/>
            <p:nvPr/>
          </p:nvSpPr>
          <p:spPr>
            <a:xfrm>
              <a:off x="3075975" y="1882700"/>
              <a:ext cx="201400" cy="202875"/>
            </a:xfrm>
            <a:custGeom>
              <a:avLst/>
              <a:gdLst/>
              <a:ahLst/>
              <a:cxnLst/>
              <a:rect l="l" t="t" r="r" b="b"/>
              <a:pathLst>
                <a:path w="8056" h="8115" extrusionOk="0">
                  <a:moveTo>
                    <a:pt x="8056" y="4086"/>
                  </a:moveTo>
                  <a:cubicBezTo>
                    <a:pt x="8056" y="6363"/>
                    <a:pt x="6246" y="8114"/>
                    <a:pt x="3970" y="8114"/>
                  </a:cubicBezTo>
                  <a:cubicBezTo>
                    <a:pt x="1752" y="8056"/>
                    <a:pt x="1" y="6305"/>
                    <a:pt x="1" y="4028"/>
                  </a:cubicBezTo>
                  <a:cubicBezTo>
                    <a:pt x="1" y="1752"/>
                    <a:pt x="1810" y="1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" name="Google Shape;1700;p6"/>
            <p:cNvSpPr/>
            <p:nvPr/>
          </p:nvSpPr>
          <p:spPr>
            <a:xfrm>
              <a:off x="2829375" y="21307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5" y="3970"/>
                  </a:moveTo>
                  <a:cubicBezTo>
                    <a:pt x="8055" y="6188"/>
                    <a:pt x="6304" y="7997"/>
                    <a:pt x="4086" y="8056"/>
                  </a:cubicBezTo>
                  <a:cubicBezTo>
                    <a:pt x="1810" y="8056"/>
                    <a:pt x="0" y="6246"/>
                    <a:pt x="0" y="4028"/>
                  </a:cubicBezTo>
                  <a:cubicBezTo>
                    <a:pt x="0" y="1810"/>
                    <a:pt x="1751" y="1"/>
                    <a:pt x="3969" y="1"/>
                  </a:cubicBezTo>
                  <a:cubicBezTo>
                    <a:pt x="6187" y="1"/>
                    <a:pt x="7997" y="1752"/>
                    <a:pt x="805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" name="Google Shape;1701;p6"/>
            <p:cNvSpPr/>
            <p:nvPr/>
          </p:nvSpPr>
          <p:spPr>
            <a:xfrm>
              <a:off x="4301750" y="36031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6" y="3970"/>
                  </a:moveTo>
                  <a:cubicBezTo>
                    <a:pt x="8056" y="6246"/>
                    <a:pt x="6305" y="7997"/>
                    <a:pt x="4087" y="8055"/>
                  </a:cubicBezTo>
                  <a:cubicBezTo>
                    <a:pt x="1810" y="8055"/>
                    <a:pt x="1" y="6246"/>
                    <a:pt x="1" y="4028"/>
                  </a:cubicBezTo>
                  <a:cubicBezTo>
                    <a:pt x="1" y="1810"/>
                    <a:pt x="1810" y="0"/>
                    <a:pt x="4028" y="0"/>
                  </a:cubicBezTo>
                  <a:cubicBezTo>
                    <a:pt x="6246" y="0"/>
                    <a:pt x="8056" y="1751"/>
                    <a:pt x="8056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" name="Google Shape;1702;p6"/>
            <p:cNvSpPr/>
            <p:nvPr/>
          </p:nvSpPr>
          <p:spPr>
            <a:xfrm>
              <a:off x="4790600" y="2619625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4029" y="1"/>
                  </a:moveTo>
                  <a:cubicBezTo>
                    <a:pt x="6247" y="1"/>
                    <a:pt x="8056" y="1810"/>
                    <a:pt x="8056" y="4028"/>
                  </a:cubicBezTo>
                  <a:cubicBezTo>
                    <a:pt x="8056" y="6246"/>
                    <a:pt x="6305" y="8056"/>
                    <a:pt x="4087" y="8056"/>
                  </a:cubicBezTo>
                  <a:cubicBezTo>
                    <a:pt x="1810" y="8056"/>
                    <a:pt x="59" y="6305"/>
                    <a:pt x="1" y="4028"/>
                  </a:cubicBezTo>
                  <a:cubicBezTo>
                    <a:pt x="1" y="1810"/>
                    <a:pt x="1810" y="59"/>
                    <a:pt x="402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" name="Google Shape;1703;p6"/>
            <p:cNvSpPr/>
            <p:nvPr/>
          </p:nvSpPr>
          <p:spPr>
            <a:xfrm>
              <a:off x="3564825" y="1641925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8056" y="4028"/>
                  </a:moveTo>
                  <a:cubicBezTo>
                    <a:pt x="8056" y="6246"/>
                    <a:pt x="6246" y="7997"/>
                    <a:pt x="4028" y="7997"/>
                  </a:cubicBezTo>
                  <a:cubicBezTo>
                    <a:pt x="1810" y="7997"/>
                    <a:pt x="1" y="6129"/>
                    <a:pt x="59" y="3911"/>
                  </a:cubicBezTo>
                  <a:cubicBezTo>
                    <a:pt x="59" y="1752"/>
                    <a:pt x="1869" y="0"/>
                    <a:pt x="4028" y="0"/>
                  </a:cubicBezTo>
                  <a:cubicBezTo>
                    <a:pt x="6246" y="0"/>
                    <a:pt x="8056" y="1752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" name="Google Shape;1704;p6"/>
            <p:cNvSpPr/>
            <p:nvPr/>
          </p:nvSpPr>
          <p:spPr>
            <a:xfrm>
              <a:off x="3811450" y="16404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4086" y="58"/>
                  </a:moveTo>
                  <a:cubicBezTo>
                    <a:pt x="6304" y="58"/>
                    <a:pt x="8056" y="1868"/>
                    <a:pt x="8056" y="4086"/>
                  </a:cubicBezTo>
                  <a:cubicBezTo>
                    <a:pt x="8056" y="6304"/>
                    <a:pt x="6246" y="8055"/>
                    <a:pt x="4028" y="8055"/>
                  </a:cubicBezTo>
                  <a:cubicBezTo>
                    <a:pt x="1810" y="8055"/>
                    <a:pt x="0" y="6246"/>
                    <a:pt x="59" y="4028"/>
                  </a:cubicBezTo>
                  <a:cubicBezTo>
                    <a:pt x="59" y="1810"/>
                    <a:pt x="1868" y="0"/>
                    <a:pt x="4086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" name="Google Shape;1705;p6"/>
            <p:cNvSpPr/>
            <p:nvPr/>
          </p:nvSpPr>
          <p:spPr>
            <a:xfrm>
              <a:off x="4790600" y="2866250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8056" y="4086"/>
                  </a:moveTo>
                  <a:cubicBezTo>
                    <a:pt x="8056" y="6304"/>
                    <a:pt x="6247" y="8055"/>
                    <a:pt x="4029" y="8055"/>
                  </a:cubicBezTo>
                  <a:cubicBezTo>
                    <a:pt x="1810" y="8055"/>
                    <a:pt x="1" y="6246"/>
                    <a:pt x="59" y="4028"/>
                  </a:cubicBezTo>
                  <a:cubicBezTo>
                    <a:pt x="59" y="1810"/>
                    <a:pt x="1869" y="0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" name="Google Shape;1706;p6"/>
            <p:cNvSpPr/>
            <p:nvPr/>
          </p:nvSpPr>
          <p:spPr>
            <a:xfrm>
              <a:off x="2829375" y="3356550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7997" y="4028"/>
                  </a:moveTo>
                  <a:cubicBezTo>
                    <a:pt x="7997" y="6246"/>
                    <a:pt x="6187" y="7997"/>
                    <a:pt x="4028" y="7997"/>
                  </a:cubicBezTo>
                  <a:cubicBezTo>
                    <a:pt x="1810" y="7997"/>
                    <a:pt x="0" y="6130"/>
                    <a:pt x="58" y="3912"/>
                  </a:cubicBezTo>
                  <a:cubicBezTo>
                    <a:pt x="58" y="1752"/>
                    <a:pt x="1926" y="1"/>
                    <a:pt x="4086" y="1"/>
                  </a:cubicBezTo>
                  <a:cubicBezTo>
                    <a:pt x="6246" y="59"/>
                    <a:pt x="8055" y="1869"/>
                    <a:pt x="7997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" name="Google Shape;1707;p6"/>
            <p:cNvSpPr/>
            <p:nvPr/>
          </p:nvSpPr>
          <p:spPr>
            <a:xfrm>
              <a:off x="3075975" y="3603175"/>
              <a:ext cx="199950" cy="201400"/>
            </a:xfrm>
            <a:custGeom>
              <a:avLst/>
              <a:gdLst/>
              <a:ahLst/>
              <a:cxnLst/>
              <a:rect l="l" t="t" r="r" b="b"/>
              <a:pathLst>
                <a:path w="7998" h="8056" extrusionOk="0">
                  <a:moveTo>
                    <a:pt x="4087" y="0"/>
                  </a:moveTo>
                  <a:cubicBezTo>
                    <a:pt x="6246" y="59"/>
                    <a:pt x="7997" y="1868"/>
                    <a:pt x="7997" y="4028"/>
                  </a:cubicBezTo>
                  <a:cubicBezTo>
                    <a:pt x="7997" y="6246"/>
                    <a:pt x="6130" y="8055"/>
                    <a:pt x="3970" y="7997"/>
                  </a:cubicBezTo>
                  <a:cubicBezTo>
                    <a:pt x="1752" y="7939"/>
                    <a:pt x="1" y="6129"/>
                    <a:pt x="59" y="3970"/>
                  </a:cubicBezTo>
                  <a:cubicBezTo>
                    <a:pt x="59" y="1810"/>
                    <a:pt x="1869" y="0"/>
                    <a:pt x="40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" name="Google Shape;1708;p6"/>
            <p:cNvSpPr/>
            <p:nvPr/>
          </p:nvSpPr>
          <p:spPr>
            <a:xfrm>
              <a:off x="4056600" y="1641925"/>
              <a:ext cx="198475" cy="198475"/>
            </a:xfrm>
            <a:custGeom>
              <a:avLst/>
              <a:gdLst/>
              <a:ahLst/>
              <a:cxnLst/>
              <a:rect l="l" t="t" r="r" b="b"/>
              <a:pathLst>
                <a:path w="7939" h="7939" extrusionOk="0">
                  <a:moveTo>
                    <a:pt x="3970" y="7939"/>
                  </a:moveTo>
                  <a:cubicBezTo>
                    <a:pt x="1810" y="7939"/>
                    <a:pt x="1" y="6129"/>
                    <a:pt x="1" y="3970"/>
                  </a:cubicBezTo>
                  <a:cubicBezTo>
                    <a:pt x="1" y="1810"/>
                    <a:pt x="1810" y="0"/>
                    <a:pt x="3970" y="0"/>
                  </a:cubicBezTo>
                  <a:cubicBezTo>
                    <a:pt x="6130" y="0"/>
                    <a:pt x="7939" y="1810"/>
                    <a:pt x="7939" y="3970"/>
                  </a:cubicBezTo>
                  <a:cubicBezTo>
                    <a:pt x="7939" y="6188"/>
                    <a:pt x="6130" y="7939"/>
                    <a:pt x="3970" y="793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" name="Google Shape;1709;p6"/>
            <p:cNvSpPr/>
            <p:nvPr/>
          </p:nvSpPr>
          <p:spPr>
            <a:xfrm>
              <a:off x="4792075" y="2377400"/>
              <a:ext cx="199950" cy="199925"/>
            </a:xfrm>
            <a:custGeom>
              <a:avLst/>
              <a:gdLst/>
              <a:ahLst/>
              <a:cxnLst/>
              <a:rect l="l" t="t" r="r" b="b"/>
              <a:pathLst>
                <a:path w="7998" h="7997" extrusionOk="0">
                  <a:moveTo>
                    <a:pt x="3970" y="58"/>
                  </a:moveTo>
                  <a:cubicBezTo>
                    <a:pt x="6129" y="0"/>
                    <a:pt x="7939" y="1810"/>
                    <a:pt x="7939" y="3969"/>
                  </a:cubicBezTo>
                  <a:cubicBezTo>
                    <a:pt x="7997" y="6129"/>
                    <a:pt x="6188" y="7939"/>
                    <a:pt x="4028" y="7997"/>
                  </a:cubicBezTo>
                  <a:cubicBezTo>
                    <a:pt x="1868" y="7997"/>
                    <a:pt x="59" y="6246"/>
                    <a:pt x="0" y="4028"/>
                  </a:cubicBezTo>
                  <a:cubicBezTo>
                    <a:pt x="0" y="1926"/>
                    <a:pt x="1810" y="58"/>
                    <a:pt x="3970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" name="Google Shape;1710;p6"/>
            <p:cNvSpPr/>
            <p:nvPr/>
          </p:nvSpPr>
          <p:spPr>
            <a:xfrm>
              <a:off x="4793525" y="31157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70" y="1"/>
                  </a:moveTo>
                  <a:cubicBezTo>
                    <a:pt x="6130" y="1"/>
                    <a:pt x="7881" y="1752"/>
                    <a:pt x="7881" y="3911"/>
                  </a:cubicBezTo>
                  <a:cubicBezTo>
                    <a:pt x="7881" y="6129"/>
                    <a:pt x="6071" y="7881"/>
                    <a:pt x="3853" y="7881"/>
                  </a:cubicBezTo>
                  <a:cubicBezTo>
                    <a:pt x="1693" y="7822"/>
                    <a:pt x="1" y="6071"/>
                    <a:pt x="1" y="3911"/>
                  </a:cubicBezTo>
                  <a:cubicBezTo>
                    <a:pt x="1" y="1693"/>
                    <a:pt x="1752" y="1"/>
                    <a:pt x="39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" name="Google Shape;1711;p6"/>
            <p:cNvSpPr/>
            <p:nvPr/>
          </p:nvSpPr>
          <p:spPr>
            <a:xfrm>
              <a:off x="2584200" y="2622550"/>
              <a:ext cx="197025" cy="195550"/>
            </a:xfrm>
            <a:custGeom>
              <a:avLst/>
              <a:gdLst/>
              <a:ahLst/>
              <a:cxnLst/>
              <a:rect l="l" t="t" r="r" b="b"/>
              <a:pathLst>
                <a:path w="7881" h="7822" extrusionOk="0">
                  <a:moveTo>
                    <a:pt x="3912" y="7822"/>
                  </a:moveTo>
                  <a:cubicBezTo>
                    <a:pt x="1752" y="7822"/>
                    <a:pt x="1" y="6071"/>
                    <a:pt x="59" y="3911"/>
                  </a:cubicBezTo>
                  <a:cubicBezTo>
                    <a:pt x="59" y="1693"/>
                    <a:pt x="1810" y="0"/>
                    <a:pt x="3970" y="0"/>
                  </a:cubicBezTo>
                  <a:cubicBezTo>
                    <a:pt x="6188" y="0"/>
                    <a:pt x="7881" y="1751"/>
                    <a:pt x="7881" y="3970"/>
                  </a:cubicBezTo>
                  <a:cubicBezTo>
                    <a:pt x="7881" y="6129"/>
                    <a:pt x="6130" y="7822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" name="Google Shape;1712;p6"/>
            <p:cNvSpPr/>
            <p:nvPr/>
          </p:nvSpPr>
          <p:spPr>
            <a:xfrm>
              <a:off x="3321125" y="16433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12" y="7822"/>
                  </a:moveTo>
                  <a:cubicBezTo>
                    <a:pt x="1694" y="7822"/>
                    <a:pt x="1" y="6071"/>
                    <a:pt x="1" y="3912"/>
                  </a:cubicBezTo>
                  <a:cubicBezTo>
                    <a:pt x="59" y="1694"/>
                    <a:pt x="1810" y="1"/>
                    <a:pt x="3970" y="1"/>
                  </a:cubicBezTo>
                  <a:cubicBezTo>
                    <a:pt x="6130" y="59"/>
                    <a:pt x="7881" y="1810"/>
                    <a:pt x="7823" y="3970"/>
                  </a:cubicBezTo>
                  <a:cubicBezTo>
                    <a:pt x="7823" y="6130"/>
                    <a:pt x="6071" y="7881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" name="Google Shape;1713;p6"/>
            <p:cNvSpPr/>
            <p:nvPr/>
          </p:nvSpPr>
          <p:spPr>
            <a:xfrm>
              <a:off x="3812900" y="3851250"/>
              <a:ext cx="198500" cy="197025"/>
            </a:xfrm>
            <a:custGeom>
              <a:avLst/>
              <a:gdLst/>
              <a:ahLst/>
              <a:cxnLst/>
              <a:rect l="l" t="t" r="r" b="b"/>
              <a:pathLst>
                <a:path w="7940" h="7881" extrusionOk="0">
                  <a:moveTo>
                    <a:pt x="7939" y="3969"/>
                  </a:moveTo>
                  <a:cubicBezTo>
                    <a:pt x="7881" y="6188"/>
                    <a:pt x="6130" y="7880"/>
                    <a:pt x="3970" y="7880"/>
                  </a:cubicBezTo>
                  <a:cubicBezTo>
                    <a:pt x="1752" y="7880"/>
                    <a:pt x="1" y="6071"/>
                    <a:pt x="59" y="3911"/>
                  </a:cubicBezTo>
                  <a:cubicBezTo>
                    <a:pt x="117" y="1693"/>
                    <a:pt x="1869" y="0"/>
                    <a:pt x="4028" y="59"/>
                  </a:cubicBezTo>
                  <a:cubicBezTo>
                    <a:pt x="6188" y="59"/>
                    <a:pt x="7939" y="1810"/>
                    <a:pt x="7939" y="39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" name="Google Shape;1714;p6"/>
            <p:cNvSpPr/>
            <p:nvPr/>
          </p:nvSpPr>
          <p:spPr>
            <a:xfrm>
              <a:off x="2585675" y="2869150"/>
              <a:ext cx="195550" cy="195575"/>
            </a:xfrm>
            <a:custGeom>
              <a:avLst/>
              <a:gdLst/>
              <a:ahLst/>
              <a:cxnLst/>
              <a:rect l="l" t="t" r="r" b="b"/>
              <a:pathLst>
                <a:path w="7822" h="7823" extrusionOk="0">
                  <a:moveTo>
                    <a:pt x="7822" y="3912"/>
                  </a:moveTo>
                  <a:cubicBezTo>
                    <a:pt x="7822" y="6071"/>
                    <a:pt x="6129" y="7823"/>
                    <a:pt x="3911" y="7823"/>
                  </a:cubicBezTo>
                  <a:cubicBezTo>
                    <a:pt x="1751" y="7823"/>
                    <a:pt x="0" y="6130"/>
                    <a:pt x="0" y="3970"/>
                  </a:cubicBezTo>
                  <a:cubicBezTo>
                    <a:pt x="0" y="1752"/>
                    <a:pt x="1693" y="59"/>
                    <a:pt x="3853" y="1"/>
                  </a:cubicBezTo>
                  <a:cubicBezTo>
                    <a:pt x="6071" y="1"/>
                    <a:pt x="7763" y="1752"/>
                    <a:pt x="7822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" name="Google Shape;1715;p6"/>
            <p:cNvSpPr/>
            <p:nvPr/>
          </p:nvSpPr>
          <p:spPr>
            <a:xfrm>
              <a:off x="3567750" y="3851250"/>
              <a:ext cx="197025" cy="198475"/>
            </a:xfrm>
            <a:custGeom>
              <a:avLst/>
              <a:gdLst/>
              <a:ahLst/>
              <a:cxnLst/>
              <a:rect l="l" t="t" r="r" b="b"/>
              <a:pathLst>
                <a:path w="7881" h="7939" extrusionOk="0">
                  <a:moveTo>
                    <a:pt x="4028" y="59"/>
                  </a:moveTo>
                  <a:cubicBezTo>
                    <a:pt x="6188" y="117"/>
                    <a:pt x="7881" y="1868"/>
                    <a:pt x="7822" y="4028"/>
                  </a:cubicBezTo>
                  <a:cubicBezTo>
                    <a:pt x="7822" y="6246"/>
                    <a:pt x="6013" y="7939"/>
                    <a:pt x="3853" y="7880"/>
                  </a:cubicBezTo>
                  <a:cubicBezTo>
                    <a:pt x="1693" y="7822"/>
                    <a:pt x="1" y="6071"/>
                    <a:pt x="1" y="3853"/>
                  </a:cubicBezTo>
                  <a:cubicBezTo>
                    <a:pt x="59" y="1693"/>
                    <a:pt x="1868" y="0"/>
                    <a:pt x="4028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" name="Google Shape;1716;p6"/>
            <p:cNvSpPr/>
            <p:nvPr/>
          </p:nvSpPr>
          <p:spPr>
            <a:xfrm>
              <a:off x="4551300" y="1891450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7763" y="3912"/>
                  </a:moveTo>
                  <a:cubicBezTo>
                    <a:pt x="7763" y="6071"/>
                    <a:pt x="6071" y="7764"/>
                    <a:pt x="3853" y="7764"/>
                  </a:cubicBezTo>
                  <a:cubicBezTo>
                    <a:pt x="1693" y="7764"/>
                    <a:pt x="0" y="6013"/>
                    <a:pt x="0" y="3853"/>
                  </a:cubicBezTo>
                  <a:cubicBezTo>
                    <a:pt x="0" y="1693"/>
                    <a:pt x="1751" y="1"/>
                    <a:pt x="3969" y="1"/>
                  </a:cubicBezTo>
                  <a:cubicBezTo>
                    <a:pt x="6129" y="1"/>
                    <a:pt x="7822" y="1693"/>
                    <a:pt x="7763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" name="Google Shape;1717;p6"/>
            <p:cNvSpPr/>
            <p:nvPr/>
          </p:nvSpPr>
          <p:spPr>
            <a:xfrm>
              <a:off x="4059525" y="385270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3794" y="59"/>
                  </a:moveTo>
                  <a:cubicBezTo>
                    <a:pt x="5954" y="1"/>
                    <a:pt x="7705" y="1693"/>
                    <a:pt x="7705" y="3853"/>
                  </a:cubicBezTo>
                  <a:cubicBezTo>
                    <a:pt x="7705" y="6013"/>
                    <a:pt x="6013" y="7764"/>
                    <a:pt x="3853" y="7764"/>
                  </a:cubicBezTo>
                  <a:cubicBezTo>
                    <a:pt x="1693" y="7764"/>
                    <a:pt x="0" y="6071"/>
                    <a:pt x="0" y="3911"/>
                  </a:cubicBezTo>
                  <a:cubicBezTo>
                    <a:pt x="0" y="1752"/>
                    <a:pt x="1693" y="59"/>
                    <a:pt x="379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" name="Google Shape;1718;p6"/>
            <p:cNvSpPr/>
            <p:nvPr/>
          </p:nvSpPr>
          <p:spPr>
            <a:xfrm>
              <a:off x="2585675" y="2380300"/>
              <a:ext cx="194100" cy="194125"/>
            </a:xfrm>
            <a:custGeom>
              <a:avLst/>
              <a:gdLst/>
              <a:ahLst/>
              <a:cxnLst/>
              <a:rect l="l" t="t" r="r" b="b"/>
              <a:pathLst>
                <a:path w="7764" h="7765" extrusionOk="0">
                  <a:moveTo>
                    <a:pt x="3911" y="59"/>
                  </a:moveTo>
                  <a:cubicBezTo>
                    <a:pt x="6071" y="59"/>
                    <a:pt x="7763" y="1810"/>
                    <a:pt x="7763" y="3912"/>
                  </a:cubicBezTo>
                  <a:cubicBezTo>
                    <a:pt x="7763" y="6071"/>
                    <a:pt x="6012" y="7764"/>
                    <a:pt x="3853" y="7764"/>
                  </a:cubicBezTo>
                  <a:cubicBezTo>
                    <a:pt x="1693" y="7764"/>
                    <a:pt x="0" y="6013"/>
                    <a:pt x="59" y="3853"/>
                  </a:cubicBezTo>
                  <a:cubicBezTo>
                    <a:pt x="59" y="1694"/>
                    <a:pt x="1810" y="1"/>
                    <a:pt x="391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" name="Google Shape;1719;p6"/>
            <p:cNvSpPr/>
            <p:nvPr/>
          </p:nvSpPr>
          <p:spPr>
            <a:xfrm>
              <a:off x="3322600" y="3854175"/>
              <a:ext cx="192650" cy="192625"/>
            </a:xfrm>
            <a:custGeom>
              <a:avLst/>
              <a:gdLst/>
              <a:ahLst/>
              <a:cxnLst/>
              <a:rect l="l" t="t" r="r" b="b"/>
              <a:pathLst>
                <a:path w="7706" h="7705" extrusionOk="0">
                  <a:moveTo>
                    <a:pt x="7705" y="3852"/>
                  </a:moveTo>
                  <a:cubicBezTo>
                    <a:pt x="7705" y="5954"/>
                    <a:pt x="5954" y="7705"/>
                    <a:pt x="3853" y="7705"/>
                  </a:cubicBezTo>
                  <a:cubicBezTo>
                    <a:pt x="1751" y="7705"/>
                    <a:pt x="0" y="5954"/>
                    <a:pt x="0" y="3852"/>
                  </a:cubicBezTo>
                  <a:cubicBezTo>
                    <a:pt x="0" y="1693"/>
                    <a:pt x="1751" y="0"/>
                    <a:pt x="3911" y="0"/>
                  </a:cubicBezTo>
                  <a:cubicBezTo>
                    <a:pt x="6012" y="0"/>
                    <a:pt x="7705" y="1751"/>
                    <a:pt x="7705" y="38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" name="Google Shape;1720;p6"/>
            <p:cNvSpPr/>
            <p:nvPr/>
          </p:nvSpPr>
          <p:spPr>
            <a:xfrm>
              <a:off x="2585675" y="3117225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3969" y="1"/>
                  </a:moveTo>
                  <a:cubicBezTo>
                    <a:pt x="6071" y="59"/>
                    <a:pt x="7822" y="1869"/>
                    <a:pt x="7763" y="3970"/>
                  </a:cubicBezTo>
                  <a:cubicBezTo>
                    <a:pt x="7705" y="6071"/>
                    <a:pt x="5954" y="7764"/>
                    <a:pt x="3853" y="7706"/>
                  </a:cubicBezTo>
                  <a:cubicBezTo>
                    <a:pt x="1751" y="7706"/>
                    <a:pt x="0" y="5896"/>
                    <a:pt x="59" y="3795"/>
                  </a:cubicBezTo>
                  <a:cubicBezTo>
                    <a:pt x="117" y="1694"/>
                    <a:pt x="1868" y="1"/>
                    <a:pt x="39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" name="Google Shape;1721;p6"/>
            <p:cNvSpPr/>
            <p:nvPr/>
          </p:nvSpPr>
          <p:spPr>
            <a:xfrm>
              <a:off x="4795000" y="2133700"/>
              <a:ext cx="192625" cy="194100"/>
            </a:xfrm>
            <a:custGeom>
              <a:avLst/>
              <a:gdLst/>
              <a:ahLst/>
              <a:cxnLst/>
              <a:rect l="l" t="t" r="r" b="b"/>
              <a:pathLst>
                <a:path w="7705" h="7764" extrusionOk="0">
                  <a:moveTo>
                    <a:pt x="3911" y="7764"/>
                  </a:moveTo>
                  <a:cubicBezTo>
                    <a:pt x="1810" y="7764"/>
                    <a:pt x="58" y="6012"/>
                    <a:pt x="0" y="3911"/>
                  </a:cubicBezTo>
                  <a:cubicBezTo>
                    <a:pt x="0" y="1810"/>
                    <a:pt x="1751" y="59"/>
                    <a:pt x="3853" y="59"/>
                  </a:cubicBezTo>
                  <a:cubicBezTo>
                    <a:pt x="5954" y="0"/>
                    <a:pt x="7705" y="1751"/>
                    <a:pt x="7705" y="3911"/>
                  </a:cubicBezTo>
                  <a:cubicBezTo>
                    <a:pt x="7705" y="5954"/>
                    <a:pt x="6012" y="7705"/>
                    <a:pt x="3911" y="776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" name="Google Shape;1722;p6"/>
            <p:cNvSpPr/>
            <p:nvPr/>
          </p:nvSpPr>
          <p:spPr>
            <a:xfrm>
              <a:off x="4306125" y="164485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7706" y="3911"/>
                  </a:moveTo>
                  <a:cubicBezTo>
                    <a:pt x="7648" y="6012"/>
                    <a:pt x="5896" y="7763"/>
                    <a:pt x="3737" y="7705"/>
                  </a:cubicBezTo>
                  <a:cubicBezTo>
                    <a:pt x="1694" y="7647"/>
                    <a:pt x="1" y="5896"/>
                    <a:pt x="1" y="3794"/>
                  </a:cubicBezTo>
                  <a:cubicBezTo>
                    <a:pt x="1" y="1693"/>
                    <a:pt x="1810" y="0"/>
                    <a:pt x="3912" y="0"/>
                  </a:cubicBezTo>
                  <a:cubicBezTo>
                    <a:pt x="6013" y="59"/>
                    <a:pt x="7706" y="1810"/>
                    <a:pt x="7706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" name="Google Shape;1723;p6"/>
            <p:cNvSpPr/>
            <p:nvPr/>
          </p:nvSpPr>
          <p:spPr>
            <a:xfrm>
              <a:off x="4546925" y="3606100"/>
              <a:ext cx="195550" cy="194100"/>
            </a:xfrm>
            <a:custGeom>
              <a:avLst/>
              <a:gdLst/>
              <a:ahLst/>
              <a:cxnLst/>
              <a:rect l="l" t="t" r="r" b="b"/>
              <a:pathLst>
                <a:path w="7822" h="7764" extrusionOk="0">
                  <a:moveTo>
                    <a:pt x="3853" y="7763"/>
                  </a:moveTo>
                  <a:cubicBezTo>
                    <a:pt x="1751" y="7705"/>
                    <a:pt x="0" y="5895"/>
                    <a:pt x="58" y="3794"/>
                  </a:cubicBezTo>
                  <a:cubicBezTo>
                    <a:pt x="117" y="1693"/>
                    <a:pt x="1926" y="0"/>
                    <a:pt x="3969" y="58"/>
                  </a:cubicBezTo>
                  <a:cubicBezTo>
                    <a:pt x="6129" y="117"/>
                    <a:pt x="7822" y="1868"/>
                    <a:pt x="7763" y="4028"/>
                  </a:cubicBezTo>
                  <a:cubicBezTo>
                    <a:pt x="7705" y="6071"/>
                    <a:pt x="5954" y="7763"/>
                    <a:pt x="3853" y="77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" name="Google Shape;1724;p6"/>
            <p:cNvSpPr/>
            <p:nvPr/>
          </p:nvSpPr>
          <p:spPr>
            <a:xfrm>
              <a:off x="2832275" y="1887075"/>
              <a:ext cx="194125" cy="194100"/>
            </a:xfrm>
            <a:custGeom>
              <a:avLst/>
              <a:gdLst/>
              <a:ahLst/>
              <a:cxnLst/>
              <a:rect l="l" t="t" r="r" b="b"/>
              <a:pathLst>
                <a:path w="7765" h="7764" extrusionOk="0">
                  <a:moveTo>
                    <a:pt x="7764" y="3911"/>
                  </a:moveTo>
                  <a:cubicBezTo>
                    <a:pt x="7706" y="6013"/>
                    <a:pt x="5955" y="7764"/>
                    <a:pt x="3912" y="7706"/>
                  </a:cubicBezTo>
                  <a:cubicBezTo>
                    <a:pt x="1752" y="7706"/>
                    <a:pt x="1" y="5954"/>
                    <a:pt x="59" y="3795"/>
                  </a:cubicBezTo>
                  <a:cubicBezTo>
                    <a:pt x="118" y="1693"/>
                    <a:pt x="1869" y="1"/>
                    <a:pt x="3970" y="59"/>
                  </a:cubicBezTo>
                  <a:cubicBezTo>
                    <a:pt x="6071" y="59"/>
                    <a:pt x="7764" y="1810"/>
                    <a:pt x="7764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" name="Google Shape;1725;p6"/>
            <p:cNvSpPr/>
            <p:nvPr/>
          </p:nvSpPr>
          <p:spPr>
            <a:xfrm>
              <a:off x="4796450" y="3362400"/>
              <a:ext cx="191175" cy="189725"/>
            </a:xfrm>
            <a:custGeom>
              <a:avLst/>
              <a:gdLst/>
              <a:ahLst/>
              <a:cxnLst/>
              <a:rect l="l" t="t" r="r" b="b"/>
              <a:pathLst>
                <a:path w="7647" h="7589" extrusionOk="0">
                  <a:moveTo>
                    <a:pt x="3795" y="0"/>
                  </a:moveTo>
                  <a:cubicBezTo>
                    <a:pt x="5896" y="0"/>
                    <a:pt x="7647" y="1751"/>
                    <a:pt x="7589" y="3794"/>
                  </a:cubicBezTo>
                  <a:cubicBezTo>
                    <a:pt x="7589" y="5896"/>
                    <a:pt x="5896" y="7588"/>
                    <a:pt x="3795" y="7588"/>
                  </a:cubicBezTo>
                  <a:cubicBezTo>
                    <a:pt x="1693" y="7588"/>
                    <a:pt x="0" y="5837"/>
                    <a:pt x="0" y="3736"/>
                  </a:cubicBezTo>
                  <a:cubicBezTo>
                    <a:pt x="0" y="1693"/>
                    <a:pt x="1752" y="0"/>
                    <a:pt x="379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" name="Google Shape;1726;p6"/>
            <p:cNvSpPr/>
            <p:nvPr/>
          </p:nvSpPr>
          <p:spPr>
            <a:xfrm>
              <a:off x="3081825" y="1646300"/>
              <a:ext cx="189725" cy="191200"/>
            </a:xfrm>
            <a:custGeom>
              <a:avLst/>
              <a:gdLst/>
              <a:ahLst/>
              <a:cxnLst/>
              <a:rect l="l" t="t" r="r" b="b"/>
              <a:pathLst>
                <a:path w="7589" h="7648" extrusionOk="0">
                  <a:moveTo>
                    <a:pt x="3794" y="1"/>
                  </a:moveTo>
                  <a:cubicBezTo>
                    <a:pt x="5837" y="1"/>
                    <a:pt x="7588" y="1752"/>
                    <a:pt x="7588" y="3853"/>
                  </a:cubicBezTo>
                  <a:cubicBezTo>
                    <a:pt x="7588" y="5896"/>
                    <a:pt x="5896" y="7589"/>
                    <a:pt x="3794" y="7589"/>
                  </a:cubicBezTo>
                  <a:cubicBezTo>
                    <a:pt x="1751" y="7647"/>
                    <a:pt x="0" y="5896"/>
                    <a:pt x="0" y="3795"/>
                  </a:cubicBezTo>
                  <a:cubicBezTo>
                    <a:pt x="0" y="1693"/>
                    <a:pt x="1693" y="1"/>
                    <a:pt x="3794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" name="Google Shape;1727;p6"/>
            <p:cNvSpPr/>
            <p:nvPr/>
          </p:nvSpPr>
          <p:spPr>
            <a:xfrm>
              <a:off x="2835200" y="3609000"/>
              <a:ext cx="189725" cy="189725"/>
            </a:xfrm>
            <a:custGeom>
              <a:avLst/>
              <a:gdLst/>
              <a:ahLst/>
              <a:cxnLst/>
              <a:rect l="l" t="t" r="r" b="b"/>
              <a:pathLst>
                <a:path w="7589" h="7589" extrusionOk="0">
                  <a:moveTo>
                    <a:pt x="3795" y="1"/>
                  </a:moveTo>
                  <a:cubicBezTo>
                    <a:pt x="5896" y="59"/>
                    <a:pt x="7589" y="1752"/>
                    <a:pt x="7530" y="3795"/>
                  </a:cubicBezTo>
                  <a:cubicBezTo>
                    <a:pt x="7530" y="5896"/>
                    <a:pt x="5838" y="7589"/>
                    <a:pt x="3736" y="7531"/>
                  </a:cubicBezTo>
                  <a:cubicBezTo>
                    <a:pt x="1635" y="7531"/>
                    <a:pt x="1" y="5838"/>
                    <a:pt x="1" y="3737"/>
                  </a:cubicBezTo>
                  <a:cubicBezTo>
                    <a:pt x="59" y="1635"/>
                    <a:pt x="1752" y="1"/>
                    <a:pt x="379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" name="Google Shape;1728;p6"/>
            <p:cNvSpPr/>
            <p:nvPr/>
          </p:nvSpPr>
          <p:spPr>
            <a:xfrm>
              <a:off x="4309050" y="3855625"/>
              <a:ext cx="186825" cy="188275"/>
            </a:xfrm>
            <a:custGeom>
              <a:avLst/>
              <a:gdLst/>
              <a:ahLst/>
              <a:cxnLst/>
              <a:rect l="l" t="t" r="r" b="b"/>
              <a:pathLst>
                <a:path w="7473" h="7531" extrusionOk="0">
                  <a:moveTo>
                    <a:pt x="3736" y="7530"/>
                  </a:moveTo>
                  <a:cubicBezTo>
                    <a:pt x="1635" y="7530"/>
                    <a:pt x="1" y="5896"/>
                    <a:pt x="1" y="3794"/>
                  </a:cubicBezTo>
                  <a:cubicBezTo>
                    <a:pt x="1" y="1693"/>
                    <a:pt x="1635" y="0"/>
                    <a:pt x="3736" y="59"/>
                  </a:cubicBezTo>
                  <a:cubicBezTo>
                    <a:pt x="5838" y="59"/>
                    <a:pt x="7472" y="1693"/>
                    <a:pt x="7472" y="3736"/>
                  </a:cubicBezTo>
                  <a:cubicBezTo>
                    <a:pt x="7472" y="5837"/>
                    <a:pt x="5838" y="7530"/>
                    <a:pt x="3736" y="75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" name="Google Shape;1729;p6"/>
            <p:cNvSpPr/>
            <p:nvPr/>
          </p:nvSpPr>
          <p:spPr>
            <a:xfrm>
              <a:off x="2590050" y="213660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3736" y="7531"/>
                  </a:moveTo>
                  <a:cubicBezTo>
                    <a:pt x="1635" y="7531"/>
                    <a:pt x="0" y="5896"/>
                    <a:pt x="0" y="3737"/>
                  </a:cubicBezTo>
                  <a:cubicBezTo>
                    <a:pt x="0" y="1694"/>
                    <a:pt x="1635" y="59"/>
                    <a:pt x="3678" y="59"/>
                  </a:cubicBezTo>
                  <a:cubicBezTo>
                    <a:pt x="5837" y="1"/>
                    <a:pt x="7472" y="1694"/>
                    <a:pt x="7472" y="3795"/>
                  </a:cubicBezTo>
                  <a:cubicBezTo>
                    <a:pt x="7472" y="5896"/>
                    <a:pt x="5837" y="7531"/>
                    <a:pt x="3736" y="753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" name="Google Shape;1730;p6"/>
            <p:cNvSpPr/>
            <p:nvPr/>
          </p:nvSpPr>
          <p:spPr>
            <a:xfrm>
              <a:off x="2590050" y="3363850"/>
              <a:ext cx="186800" cy="186800"/>
            </a:xfrm>
            <a:custGeom>
              <a:avLst/>
              <a:gdLst/>
              <a:ahLst/>
              <a:cxnLst/>
              <a:rect l="l" t="t" r="r" b="b"/>
              <a:pathLst>
                <a:path w="7472" h="7472" extrusionOk="0">
                  <a:moveTo>
                    <a:pt x="3736" y="1"/>
                  </a:moveTo>
                  <a:cubicBezTo>
                    <a:pt x="5837" y="59"/>
                    <a:pt x="7472" y="1693"/>
                    <a:pt x="7413" y="3795"/>
                  </a:cubicBezTo>
                  <a:cubicBezTo>
                    <a:pt x="7413" y="5838"/>
                    <a:pt x="5721" y="7472"/>
                    <a:pt x="3678" y="7414"/>
                  </a:cubicBezTo>
                  <a:cubicBezTo>
                    <a:pt x="1635" y="7414"/>
                    <a:pt x="0" y="5721"/>
                    <a:pt x="0" y="3678"/>
                  </a:cubicBezTo>
                  <a:cubicBezTo>
                    <a:pt x="0" y="1635"/>
                    <a:pt x="1693" y="1"/>
                    <a:pt x="37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" name="Google Shape;1731;p6"/>
            <p:cNvSpPr/>
            <p:nvPr/>
          </p:nvSpPr>
          <p:spPr>
            <a:xfrm>
              <a:off x="3083275" y="3857075"/>
              <a:ext cx="186800" cy="185350"/>
            </a:xfrm>
            <a:custGeom>
              <a:avLst/>
              <a:gdLst/>
              <a:ahLst/>
              <a:cxnLst/>
              <a:rect l="l" t="t" r="r" b="b"/>
              <a:pathLst>
                <a:path w="7472" h="7414" extrusionOk="0">
                  <a:moveTo>
                    <a:pt x="7414" y="3678"/>
                  </a:moveTo>
                  <a:cubicBezTo>
                    <a:pt x="7472" y="5779"/>
                    <a:pt x="5779" y="7414"/>
                    <a:pt x="3736" y="7414"/>
                  </a:cubicBezTo>
                  <a:cubicBezTo>
                    <a:pt x="1693" y="7414"/>
                    <a:pt x="1" y="5779"/>
                    <a:pt x="59" y="3736"/>
                  </a:cubicBezTo>
                  <a:cubicBezTo>
                    <a:pt x="59" y="1694"/>
                    <a:pt x="1693" y="59"/>
                    <a:pt x="3678" y="1"/>
                  </a:cubicBezTo>
                  <a:cubicBezTo>
                    <a:pt x="5779" y="1"/>
                    <a:pt x="7414" y="1635"/>
                    <a:pt x="7472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" name="Google Shape;1732;p6"/>
            <p:cNvSpPr/>
            <p:nvPr/>
          </p:nvSpPr>
          <p:spPr>
            <a:xfrm>
              <a:off x="5045975" y="2628375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737" y="7414"/>
                  </a:moveTo>
                  <a:cubicBezTo>
                    <a:pt x="1635" y="7414"/>
                    <a:pt x="1" y="5721"/>
                    <a:pt x="1" y="3678"/>
                  </a:cubicBezTo>
                  <a:cubicBezTo>
                    <a:pt x="1" y="1635"/>
                    <a:pt x="1635" y="1"/>
                    <a:pt x="3737" y="1"/>
                  </a:cubicBez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79" y="7414"/>
                    <a:pt x="3737" y="74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" name="Google Shape;1733;p6"/>
            <p:cNvSpPr/>
            <p:nvPr/>
          </p:nvSpPr>
          <p:spPr>
            <a:xfrm>
              <a:off x="3818750" y="1401150"/>
              <a:ext cx="188275" cy="186800"/>
            </a:xfrm>
            <a:custGeom>
              <a:avLst/>
              <a:gdLst/>
              <a:ahLst/>
              <a:cxnLst/>
              <a:rect l="l" t="t" r="r" b="b"/>
              <a:pathLst>
                <a:path w="7531" h="7472" extrusionOk="0">
                  <a:moveTo>
                    <a:pt x="59" y="3678"/>
                  </a:moveTo>
                  <a:cubicBezTo>
                    <a:pt x="59" y="1635"/>
                    <a:pt x="1751" y="0"/>
                    <a:pt x="3853" y="59"/>
                  </a:cubicBezTo>
                  <a:cubicBezTo>
                    <a:pt x="5896" y="59"/>
                    <a:pt x="7530" y="1810"/>
                    <a:pt x="7472" y="3853"/>
                  </a:cubicBezTo>
                  <a:cubicBezTo>
                    <a:pt x="7413" y="5837"/>
                    <a:pt x="5721" y="7472"/>
                    <a:pt x="3736" y="7472"/>
                  </a:cubicBezTo>
                  <a:cubicBezTo>
                    <a:pt x="1693" y="7413"/>
                    <a:pt x="0" y="5721"/>
                    <a:pt x="59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" name="Google Shape;1734;p6"/>
            <p:cNvSpPr/>
            <p:nvPr/>
          </p:nvSpPr>
          <p:spPr>
            <a:xfrm>
              <a:off x="5045975" y="2875000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678" y="0"/>
                  </a:moveTo>
                  <a:cubicBezTo>
                    <a:pt x="5721" y="0"/>
                    <a:pt x="7414" y="1693"/>
                    <a:pt x="7414" y="3736"/>
                  </a:cubicBezTo>
                  <a:cubicBezTo>
                    <a:pt x="7355" y="5721"/>
                    <a:pt x="5721" y="7413"/>
                    <a:pt x="3678" y="7413"/>
                  </a:cubicBezTo>
                  <a:cubicBezTo>
                    <a:pt x="1635" y="7413"/>
                    <a:pt x="1" y="5721"/>
                    <a:pt x="1" y="3678"/>
                  </a:cubicBezTo>
                  <a:cubicBezTo>
                    <a:pt x="1" y="1635"/>
                    <a:pt x="1694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" name="Google Shape;1735;p6"/>
            <p:cNvSpPr/>
            <p:nvPr/>
          </p:nvSpPr>
          <p:spPr>
            <a:xfrm>
              <a:off x="3573575" y="1402600"/>
              <a:ext cx="185375" cy="185350"/>
            </a:xfrm>
            <a:custGeom>
              <a:avLst/>
              <a:gdLst/>
              <a:ahLst/>
              <a:cxnLst/>
              <a:rect l="l" t="t" r="r" b="b"/>
              <a:pathLst>
                <a:path w="7415" h="7414" extrusionOk="0">
                  <a:moveTo>
                    <a:pt x="3678" y="1"/>
                  </a:move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21" y="7414"/>
                    <a:pt x="3678" y="7355"/>
                  </a:cubicBezTo>
                  <a:cubicBezTo>
                    <a:pt x="1635" y="7355"/>
                    <a:pt x="1" y="5663"/>
                    <a:pt x="1" y="3678"/>
                  </a:cubicBezTo>
                  <a:cubicBezTo>
                    <a:pt x="1" y="1635"/>
                    <a:pt x="1694" y="1"/>
                    <a:pt x="36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" name="Google Shape;1736;p6"/>
            <p:cNvSpPr/>
            <p:nvPr/>
          </p:nvSpPr>
          <p:spPr>
            <a:xfrm>
              <a:off x="4799375" y="1895825"/>
              <a:ext cx="183875" cy="183900"/>
            </a:xfrm>
            <a:custGeom>
              <a:avLst/>
              <a:gdLst/>
              <a:ahLst/>
              <a:cxnLst/>
              <a:rect l="l" t="t" r="r" b="b"/>
              <a:pathLst>
                <a:path w="7355" h="7356" extrusionOk="0">
                  <a:moveTo>
                    <a:pt x="3678" y="7356"/>
                  </a:moveTo>
                  <a:cubicBezTo>
                    <a:pt x="1693" y="7356"/>
                    <a:pt x="0" y="5663"/>
                    <a:pt x="0" y="3678"/>
                  </a:cubicBezTo>
                  <a:cubicBezTo>
                    <a:pt x="59" y="1635"/>
                    <a:pt x="1751" y="1"/>
                    <a:pt x="3736" y="1"/>
                  </a:cubicBezTo>
                  <a:cubicBezTo>
                    <a:pt x="5720" y="59"/>
                    <a:pt x="7355" y="1694"/>
                    <a:pt x="7355" y="3678"/>
                  </a:cubicBezTo>
                  <a:cubicBezTo>
                    <a:pt x="7355" y="5663"/>
                    <a:pt x="5662" y="7356"/>
                    <a:pt x="3678" y="735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" name="Google Shape;1737;p6"/>
            <p:cNvSpPr/>
            <p:nvPr/>
          </p:nvSpPr>
          <p:spPr>
            <a:xfrm>
              <a:off x="5045975" y="238615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355" y="3678"/>
                  </a:moveTo>
                  <a:cubicBezTo>
                    <a:pt x="7355" y="5662"/>
                    <a:pt x="5721" y="7355"/>
                    <a:pt x="3678" y="7355"/>
                  </a:cubicBezTo>
                  <a:cubicBezTo>
                    <a:pt x="1694" y="7355"/>
                    <a:pt x="1" y="5662"/>
                    <a:pt x="1" y="3619"/>
                  </a:cubicBezTo>
                  <a:cubicBezTo>
                    <a:pt x="59" y="1693"/>
                    <a:pt x="1694" y="0"/>
                    <a:pt x="3678" y="0"/>
                  </a:cubicBezTo>
                  <a:cubicBezTo>
                    <a:pt x="5663" y="0"/>
                    <a:pt x="7355" y="1635"/>
                    <a:pt x="7355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" name="Google Shape;1738;p6"/>
            <p:cNvSpPr/>
            <p:nvPr/>
          </p:nvSpPr>
          <p:spPr>
            <a:xfrm>
              <a:off x="4557125" y="1649225"/>
              <a:ext cx="183900" cy="185350"/>
            </a:xfrm>
            <a:custGeom>
              <a:avLst/>
              <a:gdLst/>
              <a:ahLst/>
              <a:cxnLst/>
              <a:rect l="l" t="t" r="r" b="b"/>
              <a:pathLst>
                <a:path w="7356" h="7414" extrusionOk="0">
                  <a:moveTo>
                    <a:pt x="3678" y="0"/>
                  </a:moveTo>
                  <a:cubicBezTo>
                    <a:pt x="5663" y="0"/>
                    <a:pt x="7355" y="1693"/>
                    <a:pt x="7355" y="3736"/>
                  </a:cubicBezTo>
                  <a:cubicBezTo>
                    <a:pt x="7355" y="5721"/>
                    <a:pt x="5663" y="7413"/>
                    <a:pt x="3620" y="7355"/>
                  </a:cubicBezTo>
                  <a:cubicBezTo>
                    <a:pt x="1635" y="7355"/>
                    <a:pt x="1" y="5721"/>
                    <a:pt x="1" y="3736"/>
                  </a:cubicBezTo>
                  <a:cubicBezTo>
                    <a:pt x="1" y="1693"/>
                    <a:pt x="1635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" name="Google Shape;1739;p6"/>
            <p:cNvSpPr/>
            <p:nvPr/>
          </p:nvSpPr>
          <p:spPr>
            <a:xfrm>
              <a:off x="4062450" y="140115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7355" y="3853"/>
                  </a:moveTo>
                  <a:cubicBezTo>
                    <a:pt x="7296" y="5896"/>
                    <a:pt x="5545" y="7530"/>
                    <a:pt x="3561" y="7413"/>
                  </a:cubicBezTo>
                  <a:cubicBezTo>
                    <a:pt x="1576" y="7297"/>
                    <a:pt x="0" y="5604"/>
                    <a:pt x="58" y="3619"/>
                  </a:cubicBezTo>
                  <a:cubicBezTo>
                    <a:pt x="175" y="1576"/>
                    <a:pt x="1926" y="0"/>
                    <a:pt x="3853" y="117"/>
                  </a:cubicBezTo>
                  <a:cubicBezTo>
                    <a:pt x="5896" y="234"/>
                    <a:pt x="7472" y="1926"/>
                    <a:pt x="7355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" name="Google Shape;1740;p6"/>
            <p:cNvSpPr/>
            <p:nvPr/>
          </p:nvSpPr>
          <p:spPr>
            <a:xfrm>
              <a:off x="3326975" y="140260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297" y="3795"/>
                  </a:moveTo>
                  <a:cubicBezTo>
                    <a:pt x="7238" y="5838"/>
                    <a:pt x="5604" y="7355"/>
                    <a:pt x="3619" y="7297"/>
                  </a:cubicBezTo>
                  <a:cubicBezTo>
                    <a:pt x="1576" y="7239"/>
                    <a:pt x="0" y="5604"/>
                    <a:pt x="59" y="3620"/>
                  </a:cubicBezTo>
                  <a:cubicBezTo>
                    <a:pt x="117" y="1577"/>
                    <a:pt x="1810" y="1"/>
                    <a:pt x="3794" y="59"/>
                  </a:cubicBezTo>
                  <a:cubicBezTo>
                    <a:pt x="5837" y="117"/>
                    <a:pt x="7355" y="1810"/>
                    <a:pt x="7297" y="37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" name="Google Shape;1741;p6"/>
            <p:cNvSpPr/>
            <p:nvPr/>
          </p:nvSpPr>
          <p:spPr>
            <a:xfrm>
              <a:off x="5047450" y="3123075"/>
              <a:ext cx="182425" cy="182425"/>
            </a:xfrm>
            <a:custGeom>
              <a:avLst/>
              <a:gdLst/>
              <a:ahLst/>
              <a:cxnLst/>
              <a:rect l="l" t="t" r="r" b="b"/>
              <a:pathLst>
                <a:path w="7297" h="7297" extrusionOk="0">
                  <a:moveTo>
                    <a:pt x="7296" y="3619"/>
                  </a:moveTo>
                  <a:cubicBezTo>
                    <a:pt x="7296" y="5604"/>
                    <a:pt x="5662" y="7238"/>
                    <a:pt x="3678" y="7297"/>
                  </a:cubicBezTo>
                  <a:cubicBezTo>
                    <a:pt x="1635" y="7297"/>
                    <a:pt x="0" y="5662"/>
                    <a:pt x="0" y="3678"/>
                  </a:cubicBezTo>
                  <a:cubicBezTo>
                    <a:pt x="0" y="1635"/>
                    <a:pt x="1635" y="0"/>
                    <a:pt x="3619" y="0"/>
                  </a:cubicBezTo>
                  <a:cubicBezTo>
                    <a:pt x="5604" y="0"/>
                    <a:pt x="7238" y="1635"/>
                    <a:pt x="7296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" name="Google Shape;1742;p6"/>
            <p:cNvSpPr/>
            <p:nvPr/>
          </p:nvSpPr>
          <p:spPr>
            <a:xfrm>
              <a:off x="3821650" y="4102250"/>
              <a:ext cx="180975" cy="180950"/>
            </a:xfrm>
            <a:custGeom>
              <a:avLst/>
              <a:gdLst/>
              <a:ahLst/>
              <a:cxnLst/>
              <a:rect l="l" t="t" r="r" b="b"/>
              <a:pathLst>
                <a:path w="7239" h="7238" extrusionOk="0">
                  <a:moveTo>
                    <a:pt x="7239" y="3619"/>
                  </a:moveTo>
                  <a:cubicBezTo>
                    <a:pt x="7239" y="5662"/>
                    <a:pt x="5663" y="7238"/>
                    <a:pt x="3620" y="7238"/>
                  </a:cubicBezTo>
                  <a:cubicBezTo>
                    <a:pt x="1577" y="7238"/>
                    <a:pt x="1" y="5604"/>
                    <a:pt x="59" y="3619"/>
                  </a:cubicBezTo>
                  <a:cubicBezTo>
                    <a:pt x="59" y="1634"/>
                    <a:pt x="1635" y="58"/>
                    <a:pt x="3620" y="58"/>
                  </a:cubicBezTo>
                  <a:cubicBezTo>
                    <a:pt x="5605" y="0"/>
                    <a:pt x="7239" y="1634"/>
                    <a:pt x="723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" name="Google Shape;1743;p6"/>
            <p:cNvSpPr/>
            <p:nvPr/>
          </p:nvSpPr>
          <p:spPr>
            <a:xfrm>
              <a:off x="3576500" y="4103700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546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20" y="0"/>
                  </a:cubicBezTo>
                  <a:cubicBezTo>
                    <a:pt x="5604" y="0"/>
                    <a:pt x="7180" y="1518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" name="Google Shape;1744;p6"/>
            <p:cNvSpPr/>
            <p:nvPr/>
          </p:nvSpPr>
          <p:spPr>
            <a:xfrm>
              <a:off x="2350725" y="2629850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3561" y="59"/>
                  </a:moveTo>
                  <a:cubicBezTo>
                    <a:pt x="5604" y="0"/>
                    <a:pt x="7180" y="1635"/>
                    <a:pt x="7180" y="3619"/>
                  </a:cubicBezTo>
                  <a:cubicBezTo>
                    <a:pt x="7180" y="5604"/>
                    <a:pt x="5604" y="7180"/>
                    <a:pt x="3619" y="7238"/>
                  </a:cubicBezTo>
                  <a:cubicBezTo>
                    <a:pt x="1577" y="7238"/>
                    <a:pt x="1" y="5662"/>
                    <a:pt x="1" y="3619"/>
                  </a:cubicBezTo>
                  <a:cubicBezTo>
                    <a:pt x="1" y="1635"/>
                    <a:pt x="1577" y="59"/>
                    <a:pt x="35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" name="Google Shape;1745;p6"/>
            <p:cNvSpPr/>
            <p:nvPr/>
          </p:nvSpPr>
          <p:spPr>
            <a:xfrm>
              <a:off x="4802275" y="3613375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7180" y="3562"/>
                  </a:moveTo>
                  <a:cubicBezTo>
                    <a:pt x="7180" y="5604"/>
                    <a:pt x="5604" y="7239"/>
                    <a:pt x="3562" y="7180"/>
                  </a:cubicBezTo>
                  <a:cubicBezTo>
                    <a:pt x="1577" y="7180"/>
                    <a:pt x="1" y="5604"/>
                    <a:pt x="1" y="3620"/>
                  </a:cubicBezTo>
                  <a:cubicBezTo>
                    <a:pt x="1" y="1577"/>
                    <a:pt x="1577" y="1"/>
                    <a:pt x="3620" y="1"/>
                  </a:cubicBezTo>
                  <a:cubicBezTo>
                    <a:pt x="5604" y="1"/>
                    <a:pt x="7180" y="1577"/>
                    <a:pt x="7180" y="35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" name="Google Shape;1746;p6"/>
            <p:cNvSpPr/>
            <p:nvPr/>
          </p:nvSpPr>
          <p:spPr>
            <a:xfrm>
              <a:off x="2839575" y="1652125"/>
              <a:ext cx="179525" cy="179525"/>
            </a:xfrm>
            <a:custGeom>
              <a:avLst/>
              <a:gdLst/>
              <a:ahLst/>
              <a:cxnLst/>
              <a:rect l="l" t="t" r="r" b="b"/>
              <a:pathLst>
                <a:path w="7181" h="7181" extrusionOk="0">
                  <a:moveTo>
                    <a:pt x="7180" y="3620"/>
                  </a:moveTo>
                  <a:cubicBezTo>
                    <a:pt x="7180" y="5605"/>
                    <a:pt x="5604" y="7181"/>
                    <a:pt x="3561" y="7181"/>
                  </a:cubicBezTo>
                  <a:cubicBezTo>
                    <a:pt x="1577" y="7122"/>
                    <a:pt x="1" y="5546"/>
                    <a:pt x="59" y="3562"/>
                  </a:cubicBezTo>
                  <a:cubicBezTo>
                    <a:pt x="59" y="1519"/>
                    <a:pt x="1635" y="1"/>
                    <a:pt x="3678" y="1"/>
                  </a:cubicBezTo>
                  <a:cubicBezTo>
                    <a:pt x="5663" y="1"/>
                    <a:pt x="7180" y="1577"/>
                    <a:pt x="7180" y="36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" name="Google Shape;1747;p6"/>
            <p:cNvSpPr/>
            <p:nvPr/>
          </p:nvSpPr>
          <p:spPr>
            <a:xfrm>
              <a:off x="2594425" y="1894375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03" y="7180"/>
                  </a:moveTo>
                  <a:cubicBezTo>
                    <a:pt x="1518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59"/>
                  </a:cubicBezTo>
                  <a:cubicBezTo>
                    <a:pt x="5546" y="59"/>
                    <a:pt x="7122" y="1635"/>
                    <a:pt x="7122" y="3619"/>
                  </a:cubicBezTo>
                  <a:cubicBezTo>
                    <a:pt x="7122" y="5604"/>
                    <a:pt x="5487" y="7180"/>
                    <a:pt x="3503" y="71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" name="Google Shape;1748;p6"/>
            <p:cNvSpPr/>
            <p:nvPr/>
          </p:nvSpPr>
          <p:spPr>
            <a:xfrm>
              <a:off x="2350725" y="2877925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604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19" y="0"/>
                  </a:cubicBezTo>
                  <a:cubicBezTo>
                    <a:pt x="5604" y="0"/>
                    <a:pt x="7122" y="1576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" name="Google Shape;1749;p6"/>
            <p:cNvSpPr/>
            <p:nvPr/>
          </p:nvSpPr>
          <p:spPr>
            <a:xfrm>
              <a:off x="4555675" y="3860000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61" y="59"/>
                  </a:moveTo>
                  <a:cubicBezTo>
                    <a:pt x="5546" y="59"/>
                    <a:pt x="7122" y="1577"/>
                    <a:pt x="7122" y="3619"/>
                  </a:cubicBezTo>
                  <a:cubicBezTo>
                    <a:pt x="7122" y="5604"/>
                    <a:pt x="5546" y="7180"/>
                    <a:pt x="3503" y="7180"/>
                  </a:cubicBezTo>
                  <a:cubicBezTo>
                    <a:pt x="1518" y="7180"/>
                    <a:pt x="0" y="5604"/>
                    <a:pt x="0" y="3561"/>
                  </a:cubicBezTo>
                  <a:cubicBezTo>
                    <a:pt x="0" y="1577"/>
                    <a:pt x="1576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" name="Google Shape;1750;p6"/>
            <p:cNvSpPr/>
            <p:nvPr/>
          </p:nvSpPr>
          <p:spPr>
            <a:xfrm>
              <a:off x="2352175" y="2389075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61" y="7121"/>
                  </a:moveTo>
                  <a:cubicBezTo>
                    <a:pt x="1577" y="7121"/>
                    <a:pt x="1" y="5545"/>
                    <a:pt x="1" y="3561"/>
                  </a:cubicBezTo>
                  <a:cubicBezTo>
                    <a:pt x="1" y="1576"/>
                    <a:pt x="1577" y="0"/>
                    <a:pt x="3561" y="0"/>
                  </a:cubicBezTo>
                  <a:cubicBezTo>
                    <a:pt x="5488" y="0"/>
                    <a:pt x="7064" y="1576"/>
                    <a:pt x="7064" y="3502"/>
                  </a:cubicBezTo>
                  <a:cubicBezTo>
                    <a:pt x="7064" y="5487"/>
                    <a:pt x="5546" y="7121"/>
                    <a:pt x="3561" y="71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" name="Google Shape;1751;p6"/>
            <p:cNvSpPr/>
            <p:nvPr/>
          </p:nvSpPr>
          <p:spPr>
            <a:xfrm>
              <a:off x="4066825" y="410370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3561" y="0"/>
                  </a:moveTo>
                  <a:cubicBezTo>
                    <a:pt x="5545" y="0"/>
                    <a:pt x="7121" y="1576"/>
                    <a:pt x="7121" y="3561"/>
                  </a:cubicBezTo>
                  <a:cubicBezTo>
                    <a:pt x="7121" y="5546"/>
                    <a:pt x="5545" y="7122"/>
                    <a:pt x="3561" y="7122"/>
                  </a:cubicBezTo>
                  <a:cubicBezTo>
                    <a:pt x="1576" y="7122"/>
                    <a:pt x="0" y="5546"/>
                    <a:pt x="0" y="3619"/>
                  </a:cubicBezTo>
                  <a:cubicBezTo>
                    <a:pt x="0" y="1635"/>
                    <a:pt x="1576" y="0"/>
                    <a:pt x="356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" name="Google Shape;1752;p6"/>
            <p:cNvSpPr/>
            <p:nvPr/>
          </p:nvSpPr>
          <p:spPr>
            <a:xfrm>
              <a:off x="5050350" y="214245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0"/>
                  </a:moveTo>
                  <a:cubicBezTo>
                    <a:pt x="5488" y="0"/>
                    <a:pt x="7064" y="1576"/>
                    <a:pt x="7064" y="3503"/>
                  </a:cubicBezTo>
                  <a:cubicBezTo>
                    <a:pt x="7064" y="5487"/>
                    <a:pt x="5488" y="7122"/>
                    <a:pt x="3503" y="7063"/>
                  </a:cubicBezTo>
                  <a:cubicBezTo>
                    <a:pt x="1519" y="7063"/>
                    <a:pt x="1" y="5487"/>
                    <a:pt x="1" y="3503"/>
                  </a:cubicBezTo>
                  <a:cubicBezTo>
                    <a:pt x="1" y="1576"/>
                    <a:pt x="1577" y="0"/>
                    <a:pt x="35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" name="Google Shape;1753;p6"/>
            <p:cNvSpPr/>
            <p:nvPr/>
          </p:nvSpPr>
          <p:spPr>
            <a:xfrm>
              <a:off x="3331350" y="410370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7122"/>
                  </a:moveTo>
                  <a:cubicBezTo>
                    <a:pt x="1576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0"/>
                  </a:cubicBezTo>
                  <a:cubicBezTo>
                    <a:pt x="5487" y="59"/>
                    <a:pt x="7063" y="1635"/>
                    <a:pt x="7063" y="3619"/>
                  </a:cubicBezTo>
                  <a:cubicBezTo>
                    <a:pt x="7063" y="5546"/>
                    <a:pt x="5487" y="7122"/>
                    <a:pt x="3503" y="71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" name="Google Shape;1754;p6"/>
            <p:cNvSpPr/>
            <p:nvPr/>
          </p:nvSpPr>
          <p:spPr>
            <a:xfrm>
              <a:off x="4313425" y="1406975"/>
              <a:ext cx="178075" cy="176600"/>
            </a:xfrm>
            <a:custGeom>
              <a:avLst/>
              <a:gdLst/>
              <a:ahLst/>
              <a:cxnLst/>
              <a:rect l="l" t="t" r="r" b="b"/>
              <a:pathLst>
                <a:path w="7123" h="7064" extrusionOk="0">
                  <a:moveTo>
                    <a:pt x="1" y="3503"/>
                  </a:moveTo>
                  <a:cubicBezTo>
                    <a:pt x="1" y="1577"/>
                    <a:pt x="1577" y="1"/>
                    <a:pt x="3561" y="1"/>
                  </a:cubicBezTo>
                  <a:cubicBezTo>
                    <a:pt x="5546" y="1"/>
                    <a:pt x="7122" y="1577"/>
                    <a:pt x="7122" y="3561"/>
                  </a:cubicBezTo>
                  <a:cubicBezTo>
                    <a:pt x="7064" y="5488"/>
                    <a:pt x="5488" y="7064"/>
                    <a:pt x="3503" y="7064"/>
                  </a:cubicBezTo>
                  <a:cubicBezTo>
                    <a:pt x="1577" y="7064"/>
                    <a:pt x="1" y="5429"/>
                    <a:pt x="1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" name="Google Shape;1755;p6"/>
            <p:cNvSpPr/>
            <p:nvPr/>
          </p:nvSpPr>
          <p:spPr>
            <a:xfrm>
              <a:off x="2352175" y="3126000"/>
              <a:ext cx="176600" cy="176575"/>
            </a:xfrm>
            <a:custGeom>
              <a:avLst/>
              <a:gdLst/>
              <a:ahLst/>
              <a:cxnLst/>
              <a:rect l="l" t="t" r="r" b="b"/>
              <a:pathLst>
                <a:path w="7064" h="7063" extrusionOk="0">
                  <a:moveTo>
                    <a:pt x="3561" y="7063"/>
                  </a:moveTo>
                  <a:cubicBezTo>
                    <a:pt x="1635" y="7063"/>
                    <a:pt x="1" y="5487"/>
                    <a:pt x="1" y="3561"/>
                  </a:cubicBezTo>
                  <a:cubicBezTo>
                    <a:pt x="1" y="1635"/>
                    <a:pt x="1577" y="0"/>
                    <a:pt x="3503" y="0"/>
                  </a:cubicBezTo>
                  <a:cubicBezTo>
                    <a:pt x="5429" y="0"/>
                    <a:pt x="7064" y="1576"/>
                    <a:pt x="7064" y="3502"/>
                  </a:cubicBezTo>
                  <a:cubicBezTo>
                    <a:pt x="7064" y="5429"/>
                    <a:pt x="5488" y="7063"/>
                    <a:pt x="3561" y="70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" name="Google Shape;1756;p6"/>
            <p:cNvSpPr/>
            <p:nvPr/>
          </p:nvSpPr>
          <p:spPr>
            <a:xfrm>
              <a:off x="2841050" y="3861450"/>
              <a:ext cx="178050" cy="178075"/>
            </a:xfrm>
            <a:custGeom>
              <a:avLst/>
              <a:gdLst/>
              <a:ahLst/>
              <a:cxnLst/>
              <a:rect l="l" t="t" r="r" b="b"/>
              <a:pathLst>
                <a:path w="7122" h="7123" extrusionOk="0">
                  <a:moveTo>
                    <a:pt x="3502" y="1"/>
                  </a:moveTo>
                  <a:cubicBezTo>
                    <a:pt x="5428" y="1"/>
                    <a:pt x="7063" y="1577"/>
                    <a:pt x="7063" y="3503"/>
                  </a:cubicBezTo>
                  <a:cubicBezTo>
                    <a:pt x="7121" y="5429"/>
                    <a:pt x="5545" y="7064"/>
                    <a:pt x="3561" y="7064"/>
                  </a:cubicBezTo>
                  <a:cubicBezTo>
                    <a:pt x="1634" y="7122"/>
                    <a:pt x="58" y="5546"/>
                    <a:pt x="0" y="3561"/>
                  </a:cubicBezTo>
                  <a:cubicBezTo>
                    <a:pt x="0" y="1635"/>
                    <a:pt x="1576" y="59"/>
                    <a:pt x="35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" name="Google Shape;1757;p6"/>
            <p:cNvSpPr/>
            <p:nvPr/>
          </p:nvSpPr>
          <p:spPr>
            <a:xfrm>
              <a:off x="2594425" y="361485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7063" y="3561"/>
                  </a:moveTo>
                  <a:cubicBezTo>
                    <a:pt x="7063" y="5487"/>
                    <a:pt x="5429" y="7121"/>
                    <a:pt x="3503" y="7063"/>
                  </a:cubicBezTo>
                  <a:cubicBezTo>
                    <a:pt x="1576" y="7063"/>
                    <a:pt x="0" y="5429"/>
                    <a:pt x="0" y="3503"/>
                  </a:cubicBezTo>
                  <a:cubicBezTo>
                    <a:pt x="59" y="1576"/>
                    <a:pt x="1635" y="0"/>
                    <a:pt x="3561" y="0"/>
                  </a:cubicBezTo>
                  <a:cubicBezTo>
                    <a:pt x="5487" y="59"/>
                    <a:pt x="7122" y="1635"/>
                    <a:pt x="7063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" name="Google Shape;1758;p6"/>
            <p:cNvSpPr/>
            <p:nvPr/>
          </p:nvSpPr>
          <p:spPr>
            <a:xfrm>
              <a:off x="5050350" y="336822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7064" y="3503"/>
                  </a:moveTo>
                  <a:cubicBezTo>
                    <a:pt x="7064" y="5429"/>
                    <a:pt x="5429" y="7064"/>
                    <a:pt x="3503" y="7064"/>
                  </a:cubicBezTo>
                  <a:cubicBezTo>
                    <a:pt x="1635" y="7064"/>
                    <a:pt x="1" y="5487"/>
                    <a:pt x="1" y="3561"/>
                  </a:cubicBezTo>
                  <a:cubicBezTo>
                    <a:pt x="1" y="1635"/>
                    <a:pt x="1635" y="1"/>
                    <a:pt x="3562" y="1"/>
                  </a:cubicBezTo>
                  <a:cubicBezTo>
                    <a:pt x="5429" y="59"/>
                    <a:pt x="7005" y="1635"/>
                    <a:pt x="7064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" name="Google Shape;1759;p6"/>
            <p:cNvSpPr/>
            <p:nvPr/>
          </p:nvSpPr>
          <p:spPr>
            <a:xfrm>
              <a:off x="3087650" y="140697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3561" y="1"/>
                  </a:moveTo>
                  <a:cubicBezTo>
                    <a:pt x="5487" y="1"/>
                    <a:pt x="7063" y="1635"/>
                    <a:pt x="7063" y="3503"/>
                  </a:cubicBezTo>
                  <a:cubicBezTo>
                    <a:pt x="7063" y="5429"/>
                    <a:pt x="5429" y="7064"/>
                    <a:pt x="3503" y="7005"/>
                  </a:cubicBezTo>
                  <a:cubicBezTo>
                    <a:pt x="1577" y="6947"/>
                    <a:pt x="1" y="5371"/>
                    <a:pt x="59" y="3503"/>
                  </a:cubicBezTo>
                  <a:cubicBezTo>
                    <a:pt x="59" y="1577"/>
                    <a:pt x="1693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" name="Google Shape;1760;p6"/>
            <p:cNvSpPr/>
            <p:nvPr/>
          </p:nvSpPr>
          <p:spPr>
            <a:xfrm>
              <a:off x="4316350" y="4106625"/>
              <a:ext cx="172225" cy="173675"/>
            </a:xfrm>
            <a:custGeom>
              <a:avLst/>
              <a:gdLst/>
              <a:ahLst/>
              <a:cxnLst/>
              <a:rect l="l" t="t" r="r" b="b"/>
              <a:pathLst>
                <a:path w="6889" h="6947" extrusionOk="0">
                  <a:moveTo>
                    <a:pt x="6888" y="3502"/>
                  </a:moveTo>
                  <a:cubicBezTo>
                    <a:pt x="6888" y="5429"/>
                    <a:pt x="5312" y="6946"/>
                    <a:pt x="3386" y="6888"/>
                  </a:cubicBezTo>
                  <a:cubicBezTo>
                    <a:pt x="1460" y="6888"/>
                    <a:pt x="1" y="5370"/>
                    <a:pt x="1" y="3444"/>
                  </a:cubicBezTo>
                  <a:cubicBezTo>
                    <a:pt x="1" y="1518"/>
                    <a:pt x="1577" y="0"/>
                    <a:pt x="3503" y="0"/>
                  </a:cubicBezTo>
                  <a:cubicBezTo>
                    <a:pt x="5371" y="59"/>
                    <a:pt x="6888" y="1576"/>
                    <a:pt x="6888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" name="Google Shape;1761;p6"/>
            <p:cNvSpPr/>
            <p:nvPr/>
          </p:nvSpPr>
          <p:spPr>
            <a:xfrm>
              <a:off x="2353650" y="2145375"/>
              <a:ext cx="172200" cy="172200"/>
            </a:xfrm>
            <a:custGeom>
              <a:avLst/>
              <a:gdLst/>
              <a:ahLst/>
              <a:cxnLst/>
              <a:rect l="l" t="t" r="r" b="b"/>
              <a:pathLst>
                <a:path w="6888" h="6888" extrusionOk="0">
                  <a:moveTo>
                    <a:pt x="6888" y="3444"/>
                  </a:moveTo>
                  <a:cubicBezTo>
                    <a:pt x="6888" y="5370"/>
                    <a:pt x="5429" y="6830"/>
                    <a:pt x="3502" y="6888"/>
                  </a:cubicBezTo>
                  <a:cubicBezTo>
                    <a:pt x="1518" y="6888"/>
                    <a:pt x="0" y="5370"/>
                    <a:pt x="59" y="3386"/>
                  </a:cubicBezTo>
                  <a:cubicBezTo>
                    <a:pt x="59" y="1459"/>
                    <a:pt x="1576" y="0"/>
                    <a:pt x="3502" y="0"/>
                  </a:cubicBezTo>
                  <a:cubicBezTo>
                    <a:pt x="5370" y="0"/>
                    <a:pt x="6888" y="1518"/>
                    <a:pt x="6888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" name="Google Shape;1762;p6"/>
            <p:cNvSpPr/>
            <p:nvPr/>
          </p:nvSpPr>
          <p:spPr>
            <a:xfrm>
              <a:off x="4805200" y="1656525"/>
              <a:ext cx="172225" cy="170750"/>
            </a:xfrm>
            <a:custGeom>
              <a:avLst/>
              <a:gdLst/>
              <a:ahLst/>
              <a:cxnLst/>
              <a:rect l="l" t="t" r="r" b="b"/>
              <a:pathLst>
                <a:path w="6889" h="6830" extrusionOk="0">
                  <a:moveTo>
                    <a:pt x="6888" y="3386"/>
                  </a:moveTo>
                  <a:cubicBezTo>
                    <a:pt x="6888" y="5312"/>
                    <a:pt x="5371" y="6829"/>
                    <a:pt x="3503" y="6829"/>
                  </a:cubicBezTo>
                  <a:cubicBezTo>
                    <a:pt x="1518" y="6829"/>
                    <a:pt x="1" y="5312"/>
                    <a:pt x="59" y="3386"/>
                  </a:cubicBezTo>
                  <a:cubicBezTo>
                    <a:pt x="59" y="1459"/>
                    <a:pt x="1577" y="0"/>
                    <a:pt x="3503" y="0"/>
                  </a:cubicBezTo>
                  <a:cubicBezTo>
                    <a:pt x="5371" y="0"/>
                    <a:pt x="6888" y="1518"/>
                    <a:pt x="6888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" name="Google Shape;1763;p6"/>
            <p:cNvSpPr/>
            <p:nvPr/>
          </p:nvSpPr>
          <p:spPr>
            <a:xfrm>
              <a:off x="3090575" y="4108075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6830" y="3444"/>
                  </a:moveTo>
                  <a:cubicBezTo>
                    <a:pt x="6830" y="5312"/>
                    <a:pt x="5312" y="6830"/>
                    <a:pt x="3386" y="6830"/>
                  </a:cubicBezTo>
                  <a:cubicBezTo>
                    <a:pt x="1518" y="6771"/>
                    <a:pt x="0" y="5254"/>
                    <a:pt x="59" y="3328"/>
                  </a:cubicBezTo>
                  <a:cubicBezTo>
                    <a:pt x="59" y="1460"/>
                    <a:pt x="1576" y="1"/>
                    <a:pt x="3444" y="1"/>
                  </a:cubicBezTo>
                  <a:cubicBezTo>
                    <a:pt x="5370" y="1"/>
                    <a:pt x="6830" y="1518"/>
                    <a:pt x="6830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" name="Google Shape;1764;p6"/>
            <p:cNvSpPr/>
            <p:nvPr/>
          </p:nvSpPr>
          <p:spPr>
            <a:xfrm>
              <a:off x="2355100" y="3371150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3444" y="6830"/>
                  </a:moveTo>
                  <a:cubicBezTo>
                    <a:pt x="1518" y="6830"/>
                    <a:pt x="1" y="5312"/>
                    <a:pt x="1" y="3444"/>
                  </a:cubicBezTo>
                  <a:cubicBezTo>
                    <a:pt x="1" y="1518"/>
                    <a:pt x="1518" y="59"/>
                    <a:pt x="3386" y="0"/>
                  </a:cubicBezTo>
                  <a:cubicBezTo>
                    <a:pt x="5312" y="0"/>
                    <a:pt x="6830" y="1518"/>
                    <a:pt x="6830" y="3444"/>
                  </a:cubicBezTo>
                  <a:cubicBezTo>
                    <a:pt x="6830" y="5312"/>
                    <a:pt x="5312" y="6830"/>
                    <a:pt x="3444" y="68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" name="Google Shape;1765;p6"/>
            <p:cNvSpPr/>
            <p:nvPr/>
          </p:nvSpPr>
          <p:spPr>
            <a:xfrm>
              <a:off x="5053275" y="1903125"/>
              <a:ext cx="170750" cy="170775"/>
            </a:xfrm>
            <a:custGeom>
              <a:avLst/>
              <a:gdLst/>
              <a:ahLst/>
              <a:cxnLst/>
              <a:rect l="l" t="t" r="r" b="b"/>
              <a:pathLst>
                <a:path w="6830" h="6831" extrusionOk="0">
                  <a:moveTo>
                    <a:pt x="3445" y="1"/>
                  </a:moveTo>
                  <a:cubicBezTo>
                    <a:pt x="5312" y="59"/>
                    <a:pt x="6830" y="1577"/>
                    <a:pt x="6772" y="3445"/>
                  </a:cubicBezTo>
                  <a:cubicBezTo>
                    <a:pt x="6772" y="5312"/>
                    <a:pt x="5254" y="6830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59" y="1518"/>
                    <a:pt x="1577" y="1"/>
                    <a:pt x="344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" name="Google Shape;1766;p6"/>
            <p:cNvSpPr/>
            <p:nvPr/>
          </p:nvSpPr>
          <p:spPr>
            <a:xfrm>
              <a:off x="4564425" y="140990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2" y="3386"/>
                  </a:moveTo>
                  <a:cubicBezTo>
                    <a:pt x="6772" y="5195"/>
                    <a:pt x="5254" y="6771"/>
                    <a:pt x="3386" y="6771"/>
                  </a:cubicBezTo>
                  <a:cubicBezTo>
                    <a:pt x="1577" y="6771"/>
                    <a:pt x="1" y="5254"/>
                    <a:pt x="1" y="3444"/>
                  </a:cubicBezTo>
                  <a:cubicBezTo>
                    <a:pt x="1" y="1576"/>
                    <a:pt x="1518" y="59"/>
                    <a:pt x="3328" y="0"/>
                  </a:cubicBezTo>
                  <a:cubicBezTo>
                    <a:pt x="5196" y="0"/>
                    <a:pt x="6772" y="1518"/>
                    <a:pt x="6772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" name="Google Shape;1767;p6"/>
            <p:cNvSpPr/>
            <p:nvPr/>
          </p:nvSpPr>
          <p:spPr>
            <a:xfrm>
              <a:off x="5296975" y="2635675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1" y="3386"/>
                  </a:moveTo>
                  <a:cubicBezTo>
                    <a:pt x="6771" y="5196"/>
                    <a:pt x="5254" y="6772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1" y="1577"/>
                    <a:pt x="1518" y="59"/>
                    <a:pt x="3328" y="1"/>
                  </a:cubicBezTo>
                  <a:cubicBezTo>
                    <a:pt x="5137" y="1"/>
                    <a:pt x="6713" y="1518"/>
                    <a:pt x="6771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" name="Google Shape;1768;p6"/>
            <p:cNvSpPr/>
            <p:nvPr/>
          </p:nvSpPr>
          <p:spPr>
            <a:xfrm>
              <a:off x="4806675" y="3865850"/>
              <a:ext cx="170750" cy="169275"/>
            </a:xfrm>
            <a:custGeom>
              <a:avLst/>
              <a:gdLst/>
              <a:ahLst/>
              <a:cxnLst/>
              <a:rect l="l" t="t" r="r" b="b"/>
              <a:pathLst>
                <a:path w="6830" h="6771" extrusionOk="0">
                  <a:moveTo>
                    <a:pt x="3444" y="6771"/>
                  </a:moveTo>
                  <a:cubicBezTo>
                    <a:pt x="1576" y="6771"/>
                    <a:pt x="58" y="5253"/>
                    <a:pt x="0" y="3385"/>
                  </a:cubicBezTo>
                  <a:cubicBezTo>
                    <a:pt x="0" y="1518"/>
                    <a:pt x="1576" y="0"/>
                    <a:pt x="3444" y="0"/>
                  </a:cubicBezTo>
                  <a:cubicBezTo>
                    <a:pt x="5253" y="0"/>
                    <a:pt x="6771" y="1518"/>
                    <a:pt x="6771" y="3327"/>
                  </a:cubicBezTo>
                  <a:cubicBezTo>
                    <a:pt x="6829" y="5195"/>
                    <a:pt x="5253" y="6713"/>
                    <a:pt x="3444" y="677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" name="Google Shape;1769;p6"/>
            <p:cNvSpPr/>
            <p:nvPr/>
          </p:nvSpPr>
          <p:spPr>
            <a:xfrm>
              <a:off x="5296975" y="2882300"/>
              <a:ext cx="169300" cy="170750"/>
            </a:xfrm>
            <a:custGeom>
              <a:avLst/>
              <a:gdLst/>
              <a:ahLst/>
              <a:cxnLst/>
              <a:rect l="l" t="t" r="r" b="b"/>
              <a:pathLst>
                <a:path w="6772" h="6830" extrusionOk="0">
                  <a:moveTo>
                    <a:pt x="6713" y="3444"/>
                  </a:moveTo>
                  <a:cubicBezTo>
                    <a:pt x="6713" y="5254"/>
                    <a:pt x="5137" y="6830"/>
                    <a:pt x="3328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9"/>
                  </a:cubicBezTo>
                  <a:cubicBezTo>
                    <a:pt x="5254" y="59"/>
                    <a:pt x="6771" y="1635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" name="Google Shape;1770;p6"/>
            <p:cNvSpPr/>
            <p:nvPr/>
          </p:nvSpPr>
          <p:spPr>
            <a:xfrm>
              <a:off x="3827500" y="1167650"/>
              <a:ext cx="170750" cy="169300"/>
            </a:xfrm>
            <a:custGeom>
              <a:avLst/>
              <a:gdLst/>
              <a:ahLst/>
              <a:cxnLst/>
              <a:rect l="l" t="t" r="r" b="b"/>
              <a:pathLst>
                <a:path w="6830" h="6772" extrusionOk="0">
                  <a:moveTo>
                    <a:pt x="3386" y="6772"/>
                  </a:moveTo>
                  <a:cubicBezTo>
                    <a:pt x="1518" y="6714"/>
                    <a:pt x="0" y="5138"/>
                    <a:pt x="59" y="3328"/>
                  </a:cubicBezTo>
                  <a:cubicBezTo>
                    <a:pt x="59" y="1519"/>
                    <a:pt x="1635" y="1"/>
                    <a:pt x="3444" y="1"/>
                  </a:cubicBezTo>
                  <a:cubicBezTo>
                    <a:pt x="5254" y="1"/>
                    <a:pt x="6830" y="1635"/>
                    <a:pt x="6771" y="3445"/>
                  </a:cubicBezTo>
                  <a:cubicBezTo>
                    <a:pt x="6713" y="5254"/>
                    <a:pt x="5195" y="6772"/>
                    <a:pt x="3386" y="67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" name="Google Shape;1771;p6"/>
            <p:cNvSpPr/>
            <p:nvPr/>
          </p:nvSpPr>
          <p:spPr>
            <a:xfrm>
              <a:off x="2603175" y="1656525"/>
              <a:ext cx="167850" cy="170750"/>
            </a:xfrm>
            <a:custGeom>
              <a:avLst/>
              <a:gdLst/>
              <a:ahLst/>
              <a:cxnLst/>
              <a:rect l="l" t="t" r="r" b="b"/>
              <a:pathLst>
                <a:path w="6714" h="6830" extrusionOk="0">
                  <a:moveTo>
                    <a:pt x="6713" y="3444"/>
                  </a:moveTo>
                  <a:cubicBezTo>
                    <a:pt x="6713" y="5253"/>
                    <a:pt x="5137" y="6829"/>
                    <a:pt x="3269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8"/>
                  </a:cubicBezTo>
                  <a:cubicBezTo>
                    <a:pt x="5254" y="58"/>
                    <a:pt x="6713" y="1634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" name="Google Shape;1772;p6"/>
            <p:cNvSpPr/>
            <p:nvPr/>
          </p:nvSpPr>
          <p:spPr>
            <a:xfrm>
              <a:off x="3580875" y="116765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3445" y="6714"/>
                  </a:moveTo>
                  <a:cubicBezTo>
                    <a:pt x="1577" y="6772"/>
                    <a:pt x="1" y="5196"/>
                    <a:pt x="59" y="3328"/>
                  </a:cubicBezTo>
                  <a:cubicBezTo>
                    <a:pt x="59" y="1519"/>
                    <a:pt x="1577" y="1"/>
                    <a:pt x="3386" y="1"/>
                  </a:cubicBezTo>
                  <a:cubicBezTo>
                    <a:pt x="5254" y="1"/>
                    <a:pt x="6772" y="1577"/>
                    <a:pt x="6772" y="3386"/>
                  </a:cubicBezTo>
                  <a:cubicBezTo>
                    <a:pt x="6772" y="5196"/>
                    <a:pt x="5196" y="6714"/>
                    <a:pt x="3445" y="67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" name="Google Shape;1773;p6"/>
            <p:cNvSpPr/>
            <p:nvPr/>
          </p:nvSpPr>
          <p:spPr>
            <a:xfrm>
              <a:off x="5054750" y="3620675"/>
              <a:ext cx="166375" cy="166375"/>
            </a:xfrm>
            <a:custGeom>
              <a:avLst/>
              <a:gdLst/>
              <a:ahLst/>
              <a:cxnLst/>
              <a:rect l="l" t="t" r="r" b="b"/>
              <a:pathLst>
                <a:path w="6655" h="6655" extrusionOk="0">
                  <a:moveTo>
                    <a:pt x="6654" y="3328"/>
                  </a:moveTo>
                  <a:cubicBezTo>
                    <a:pt x="6654" y="5196"/>
                    <a:pt x="5137" y="6655"/>
                    <a:pt x="3327" y="6655"/>
                  </a:cubicBezTo>
                  <a:cubicBezTo>
                    <a:pt x="1459" y="6597"/>
                    <a:pt x="0" y="5079"/>
                    <a:pt x="0" y="3270"/>
                  </a:cubicBezTo>
                  <a:cubicBezTo>
                    <a:pt x="58" y="1460"/>
                    <a:pt x="1518" y="1"/>
                    <a:pt x="3327" y="1"/>
                  </a:cubicBezTo>
                  <a:cubicBezTo>
                    <a:pt x="5195" y="1"/>
                    <a:pt x="6654" y="1518"/>
                    <a:pt x="6654" y="33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" name="Google Shape;1774;p6"/>
            <p:cNvSpPr/>
            <p:nvPr/>
          </p:nvSpPr>
          <p:spPr>
            <a:xfrm>
              <a:off x="5296975" y="2391975"/>
              <a:ext cx="169300" cy="170775"/>
            </a:xfrm>
            <a:custGeom>
              <a:avLst/>
              <a:gdLst/>
              <a:ahLst/>
              <a:cxnLst/>
              <a:rect l="l" t="t" r="r" b="b"/>
              <a:pathLst>
                <a:path w="6772" h="6831" extrusionOk="0">
                  <a:moveTo>
                    <a:pt x="3269" y="6772"/>
                  </a:moveTo>
                  <a:cubicBezTo>
                    <a:pt x="1401" y="6655"/>
                    <a:pt x="1" y="5137"/>
                    <a:pt x="59" y="3328"/>
                  </a:cubicBezTo>
                  <a:cubicBezTo>
                    <a:pt x="176" y="1460"/>
                    <a:pt x="1693" y="1"/>
                    <a:pt x="3503" y="118"/>
                  </a:cubicBezTo>
                  <a:cubicBezTo>
                    <a:pt x="5371" y="234"/>
                    <a:pt x="6771" y="1694"/>
                    <a:pt x="6713" y="3503"/>
                  </a:cubicBezTo>
                  <a:cubicBezTo>
                    <a:pt x="6596" y="5371"/>
                    <a:pt x="5079" y="6830"/>
                    <a:pt x="3269" y="67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" name="Google Shape;1775;p6"/>
            <p:cNvSpPr/>
            <p:nvPr/>
          </p:nvSpPr>
          <p:spPr>
            <a:xfrm>
              <a:off x="4562975" y="4111000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8"/>
                    <a:pt x="5137" y="6538"/>
                    <a:pt x="3327" y="6538"/>
                  </a:cubicBezTo>
                  <a:cubicBezTo>
                    <a:pt x="1459" y="6596"/>
                    <a:pt x="0" y="5137"/>
                    <a:pt x="0" y="3269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137" y="0"/>
                    <a:pt x="6538" y="1460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" name="Google Shape;1776;p6"/>
            <p:cNvSpPr/>
            <p:nvPr/>
          </p:nvSpPr>
          <p:spPr>
            <a:xfrm>
              <a:off x="4072650" y="1169125"/>
              <a:ext cx="166375" cy="164925"/>
            </a:xfrm>
            <a:custGeom>
              <a:avLst/>
              <a:gdLst/>
              <a:ahLst/>
              <a:cxnLst/>
              <a:rect l="l" t="t" r="r" b="b"/>
              <a:pathLst>
                <a:path w="6655" h="6597" extrusionOk="0">
                  <a:moveTo>
                    <a:pt x="3328" y="0"/>
                  </a:moveTo>
                  <a:cubicBezTo>
                    <a:pt x="5196" y="0"/>
                    <a:pt x="6655" y="1518"/>
                    <a:pt x="6597" y="3327"/>
                  </a:cubicBezTo>
                  <a:cubicBezTo>
                    <a:pt x="6597" y="5195"/>
                    <a:pt x="5137" y="6596"/>
                    <a:pt x="3328" y="6596"/>
                  </a:cubicBezTo>
                  <a:cubicBezTo>
                    <a:pt x="1460" y="6596"/>
                    <a:pt x="1" y="5137"/>
                    <a:pt x="1" y="3269"/>
                  </a:cubicBezTo>
                  <a:cubicBezTo>
                    <a:pt x="59" y="1460"/>
                    <a:pt x="1518" y="0"/>
                    <a:pt x="33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" name="Google Shape;1777;p6"/>
            <p:cNvSpPr/>
            <p:nvPr/>
          </p:nvSpPr>
          <p:spPr>
            <a:xfrm>
              <a:off x="2846875" y="1411350"/>
              <a:ext cx="166375" cy="167850"/>
            </a:xfrm>
            <a:custGeom>
              <a:avLst/>
              <a:gdLst/>
              <a:ahLst/>
              <a:cxnLst/>
              <a:rect l="l" t="t" r="r" b="b"/>
              <a:pathLst>
                <a:path w="6655" h="6714" extrusionOk="0">
                  <a:moveTo>
                    <a:pt x="6596" y="3386"/>
                  </a:moveTo>
                  <a:cubicBezTo>
                    <a:pt x="6596" y="5254"/>
                    <a:pt x="5079" y="6713"/>
                    <a:pt x="3269" y="6655"/>
                  </a:cubicBezTo>
                  <a:cubicBezTo>
                    <a:pt x="1401" y="6597"/>
                    <a:pt x="0" y="5137"/>
                    <a:pt x="0" y="3328"/>
                  </a:cubicBezTo>
                  <a:cubicBezTo>
                    <a:pt x="59" y="1460"/>
                    <a:pt x="1576" y="1"/>
                    <a:pt x="3386" y="59"/>
                  </a:cubicBezTo>
                  <a:cubicBezTo>
                    <a:pt x="5195" y="59"/>
                    <a:pt x="6655" y="1577"/>
                    <a:pt x="6596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" name="Google Shape;1778;p6"/>
            <p:cNvSpPr/>
            <p:nvPr/>
          </p:nvSpPr>
          <p:spPr>
            <a:xfrm>
              <a:off x="5299900" y="3131825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9"/>
                    <a:pt x="5137" y="6538"/>
                    <a:pt x="3327" y="6597"/>
                  </a:cubicBezTo>
                  <a:cubicBezTo>
                    <a:pt x="1460" y="6597"/>
                    <a:pt x="0" y="5137"/>
                    <a:pt x="0" y="3269"/>
                  </a:cubicBezTo>
                  <a:cubicBezTo>
                    <a:pt x="0" y="1460"/>
                    <a:pt x="1401" y="1"/>
                    <a:pt x="3211" y="1"/>
                  </a:cubicBezTo>
                  <a:cubicBezTo>
                    <a:pt x="5078" y="1"/>
                    <a:pt x="6538" y="1402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" name="Google Shape;1779;p6"/>
            <p:cNvSpPr/>
            <p:nvPr/>
          </p:nvSpPr>
          <p:spPr>
            <a:xfrm>
              <a:off x="2358025" y="1901675"/>
              <a:ext cx="164925" cy="164925"/>
            </a:xfrm>
            <a:custGeom>
              <a:avLst/>
              <a:gdLst/>
              <a:ahLst/>
              <a:cxnLst/>
              <a:rect l="l" t="t" r="r" b="b"/>
              <a:pathLst>
                <a:path w="6597" h="6597" extrusionOk="0">
                  <a:moveTo>
                    <a:pt x="3327" y="6596"/>
                  </a:moveTo>
                  <a:cubicBezTo>
                    <a:pt x="1518" y="6596"/>
                    <a:pt x="59" y="5195"/>
                    <a:pt x="0" y="3327"/>
                  </a:cubicBezTo>
                  <a:cubicBezTo>
                    <a:pt x="0" y="1518"/>
                    <a:pt x="1401" y="59"/>
                    <a:pt x="3269" y="59"/>
                  </a:cubicBezTo>
                  <a:cubicBezTo>
                    <a:pt x="5079" y="0"/>
                    <a:pt x="6538" y="1460"/>
                    <a:pt x="6538" y="3269"/>
                  </a:cubicBezTo>
                  <a:cubicBezTo>
                    <a:pt x="6596" y="5137"/>
                    <a:pt x="5137" y="6538"/>
                    <a:pt x="3327" y="659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" name="Google Shape;1780;p6"/>
            <p:cNvSpPr/>
            <p:nvPr/>
          </p:nvSpPr>
          <p:spPr>
            <a:xfrm>
              <a:off x="3337175" y="1170575"/>
              <a:ext cx="164925" cy="163475"/>
            </a:xfrm>
            <a:custGeom>
              <a:avLst/>
              <a:gdLst/>
              <a:ahLst/>
              <a:cxnLst/>
              <a:rect l="l" t="t" r="r" b="b"/>
              <a:pathLst>
                <a:path w="6597" h="6539" extrusionOk="0">
                  <a:moveTo>
                    <a:pt x="3270" y="1"/>
                  </a:moveTo>
                  <a:cubicBezTo>
                    <a:pt x="5079" y="1"/>
                    <a:pt x="6538" y="1402"/>
                    <a:pt x="6538" y="3211"/>
                  </a:cubicBezTo>
                  <a:cubicBezTo>
                    <a:pt x="6597" y="5079"/>
                    <a:pt x="5138" y="6538"/>
                    <a:pt x="3328" y="6538"/>
                  </a:cubicBezTo>
                  <a:cubicBezTo>
                    <a:pt x="1460" y="6538"/>
                    <a:pt x="59" y="5137"/>
                    <a:pt x="1" y="3269"/>
                  </a:cubicBezTo>
                  <a:cubicBezTo>
                    <a:pt x="1" y="1460"/>
                    <a:pt x="1402" y="1"/>
                    <a:pt x="32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" name="Google Shape;1781;p6"/>
            <p:cNvSpPr/>
            <p:nvPr/>
          </p:nvSpPr>
          <p:spPr>
            <a:xfrm>
              <a:off x="2601725" y="3864375"/>
              <a:ext cx="163450" cy="163475"/>
            </a:xfrm>
            <a:custGeom>
              <a:avLst/>
              <a:gdLst/>
              <a:ahLst/>
              <a:cxnLst/>
              <a:rect l="l" t="t" r="r" b="b"/>
              <a:pathLst>
                <a:path w="6538" h="6539" extrusionOk="0">
                  <a:moveTo>
                    <a:pt x="3269" y="1"/>
                  </a:moveTo>
                  <a:cubicBezTo>
                    <a:pt x="5137" y="1"/>
                    <a:pt x="6538" y="1460"/>
                    <a:pt x="6538" y="3328"/>
                  </a:cubicBezTo>
                  <a:cubicBezTo>
                    <a:pt x="6538" y="5137"/>
                    <a:pt x="5078" y="6538"/>
                    <a:pt x="3211" y="6538"/>
                  </a:cubicBezTo>
                  <a:cubicBezTo>
                    <a:pt x="1401" y="6538"/>
                    <a:pt x="0" y="5079"/>
                    <a:pt x="0" y="3269"/>
                  </a:cubicBezTo>
                  <a:cubicBezTo>
                    <a:pt x="0" y="1402"/>
                    <a:pt x="1460" y="1"/>
                    <a:pt x="32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" name="Google Shape;1782;p6"/>
            <p:cNvSpPr/>
            <p:nvPr/>
          </p:nvSpPr>
          <p:spPr>
            <a:xfrm>
              <a:off x="2112875" y="28866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5020"/>
                    <a:pt x="5020" y="6480"/>
                    <a:pt x="3269" y="6480"/>
                  </a:cubicBezTo>
                  <a:cubicBezTo>
                    <a:pt x="1401" y="6480"/>
                    <a:pt x="0" y="5020"/>
                    <a:pt x="0" y="3211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020" y="0"/>
                    <a:pt x="6479" y="1460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" name="Google Shape;1783;p6"/>
            <p:cNvSpPr/>
            <p:nvPr/>
          </p:nvSpPr>
          <p:spPr>
            <a:xfrm>
              <a:off x="3585250" y="4357600"/>
              <a:ext cx="162025" cy="163475"/>
            </a:xfrm>
            <a:custGeom>
              <a:avLst/>
              <a:gdLst/>
              <a:ahLst/>
              <a:cxnLst/>
              <a:rect l="l" t="t" r="r" b="b"/>
              <a:pathLst>
                <a:path w="6481" h="6539" extrusionOk="0">
                  <a:moveTo>
                    <a:pt x="3211" y="6538"/>
                  </a:moveTo>
                  <a:cubicBezTo>
                    <a:pt x="1460" y="6538"/>
                    <a:pt x="1" y="5079"/>
                    <a:pt x="1" y="3270"/>
                  </a:cubicBezTo>
                  <a:cubicBezTo>
                    <a:pt x="1" y="1460"/>
                    <a:pt x="1460" y="1"/>
                    <a:pt x="3270" y="59"/>
                  </a:cubicBezTo>
                  <a:cubicBezTo>
                    <a:pt x="5021" y="59"/>
                    <a:pt x="6480" y="1518"/>
                    <a:pt x="6480" y="3328"/>
                  </a:cubicBezTo>
                  <a:cubicBezTo>
                    <a:pt x="6480" y="5079"/>
                    <a:pt x="5021" y="6538"/>
                    <a:pt x="3211" y="653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" name="Google Shape;1784;p6"/>
            <p:cNvSpPr/>
            <p:nvPr/>
          </p:nvSpPr>
          <p:spPr>
            <a:xfrm>
              <a:off x="383187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5020" y="0"/>
                    <a:pt x="6480" y="1401"/>
                    <a:pt x="6480" y="3269"/>
                  </a:cubicBezTo>
                  <a:cubicBezTo>
                    <a:pt x="6480" y="5020"/>
                    <a:pt x="5020" y="6479"/>
                    <a:pt x="3269" y="6479"/>
                  </a:cubicBezTo>
                  <a:cubicBezTo>
                    <a:pt x="1460" y="6479"/>
                    <a:pt x="1" y="5020"/>
                    <a:pt x="1" y="3211"/>
                  </a:cubicBezTo>
                  <a:cubicBezTo>
                    <a:pt x="1" y="1401"/>
                    <a:pt x="1401" y="0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" name="Google Shape;1785;p6"/>
            <p:cNvSpPr/>
            <p:nvPr/>
          </p:nvSpPr>
          <p:spPr>
            <a:xfrm>
              <a:off x="2112875" y="26400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4962"/>
                    <a:pt x="5078" y="6422"/>
                    <a:pt x="3269" y="6480"/>
                  </a:cubicBezTo>
                  <a:cubicBezTo>
                    <a:pt x="1459" y="6480"/>
                    <a:pt x="0" y="5021"/>
                    <a:pt x="0" y="3211"/>
                  </a:cubicBezTo>
                  <a:cubicBezTo>
                    <a:pt x="0" y="1460"/>
                    <a:pt x="1459" y="1"/>
                    <a:pt x="3211" y="1"/>
                  </a:cubicBezTo>
                  <a:cubicBezTo>
                    <a:pt x="5020" y="1"/>
                    <a:pt x="6479" y="1402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" name="Google Shape;1786;p6"/>
            <p:cNvSpPr/>
            <p:nvPr/>
          </p:nvSpPr>
          <p:spPr>
            <a:xfrm>
              <a:off x="2848325" y="41124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70" y="6480"/>
                  </a:moveTo>
                  <a:cubicBezTo>
                    <a:pt x="1518" y="6480"/>
                    <a:pt x="59" y="5020"/>
                    <a:pt x="1" y="3269"/>
                  </a:cubicBezTo>
                  <a:cubicBezTo>
                    <a:pt x="1" y="1460"/>
                    <a:pt x="1460" y="1"/>
                    <a:pt x="3211" y="1"/>
                  </a:cubicBezTo>
                  <a:cubicBezTo>
                    <a:pt x="5021" y="1"/>
                    <a:pt x="6480" y="1402"/>
                    <a:pt x="6480" y="3211"/>
                  </a:cubicBezTo>
                  <a:cubicBezTo>
                    <a:pt x="6480" y="4962"/>
                    <a:pt x="5079" y="6421"/>
                    <a:pt x="3270" y="64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" name="Google Shape;1787;p6"/>
            <p:cNvSpPr/>
            <p:nvPr/>
          </p:nvSpPr>
          <p:spPr>
            <a:xfrm>
              <a:off x="2359475" y="36221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4962" y="0"/>
                    <a:pt x="6480" y="1459"/>
                    <a:pt x="6480" y="3211"/>
                  </a:cubicBezTo>
                  <a:cubicBezTo>
                    <a:pt x="6480" y="5020"/>
                    <a:pt x="5021" y="6479"/>
                    <a:pt x="3269" y="6479"/>
                  </a:cubicBezTo>
                  <a:cubicBezTo>
                    <a:pt x="1460" y="6479"/>
                    <a:pt x="1" y="5078"/>
                    <a:pt x="1" y="3269"/>
                  </a:cubicBezTo>
                  <a:cubicBezTo>
                    <a:pt x="1" y="1518"/>
                    <a:pt x="1402" y="59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" name="Google Shape;1788;p6"/>
            <p:cNvSpPr/>
            <p:nvPr/>
          </p:nvSpPr>
          <p:spPr>
            <a:xfrm>
              <a:off x="4320725" y="11705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80" y="3211"/>
                  </a:moveTo>
                  <a:cubicBezTo>
                    <a:pt x="6480" y="5021"/>
                    <a:pt x="5021" y="6480"/>
                    <a:pt x="3269" y="6480"/>
                  </a:cubicBezTo>
                  <a:cubicBezTo>
                    <a:pt x="1518" y="6480"/>
                    <a:pt x="59" y="5021"/>
                    <a:pt x="59" y="3269"/>
                  </a:cubicBezTo>
                  <a:cubicBezTo>
                    <a:pt x="1" y="1518"/>
                    <a:pt x="1518" y="1"/>
                    <a:pt x="3269" y="59"/>
                  </a:cubicBezTo>
                  <a:cubicBezTo>
                    <a:pt x="5021" y="59"/>
                    <a:pt x="6480" y="1518"/>
                    <a:pt x="6480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" name="Google Shape;1789;p6"/>
            <p:cNvSpPr/>
            <p:nvPr/>
          </p:nvSpPr>
          <p:spPr>
            <a:xfrm>
              <a:off x="407412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0" y="0"/>
                  </a:moveTo>
                  <a:cubicBezTo>
                    <a:pt x="5020" y="0"/>
                    <a:pt x="6479" y="1459"/>
                    <a:pt x="6479" y="3269"/>
                  </a:cubicBezTo>
                  <a:cubicBezTo>
                    <a:pt x="6479" y="4962"/>
                    <a:pt x="5020" y="6421"/>
                    <a:pt x="3269" y="6479"/>
                  </a:cubicBezTo>
                  <a:cubicBezTo>
                    <a:pt x="1518" y="6479"/>
                    <a:pt x="0" y="4962"/>
                    <a:pt x="58" y="3211"/>
                  </a:cubicBezTo>
                  <a:cubicBezTo>
                    <a:pt x="58" y="1459"/>
                    <a:pt x="1518" y="59"/>
                    <a:pt x="321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" name="Google Shape;1790;p6"/>
            <p:cNvSpPr/>
            <p:nvPr/>
          </p:nvSpPr>
          <p:spPr>
            <a:xfrm>
              <a:off x="5301350" y="2149750"/>
              <a:ext cx="160550" cy="162000"/>
            </a:xfrm>
            <a:custGeom>
              <a:avLst/>
              <a:gdLst/>
              <a:ahLst/>
              <a:cxnLst/>
              <a:rect l="l" t="t" r="r" b="b"/>
              <a:pathLst>
                <a:path w="6422" h="6480" extrusionOk="0">
                  <a:moveTo>
                    <a:pt x="3211" y="6479"/>
                  </a:moveTo>
                  <a:cubicBezTo>
                    <a:pt x="1460" y="6479"/>
                    <a:pt x="1" y="5020"/>
                    <a:pt x="1" y="3269"/>
                  </a:cubicBezTo>
                  <a:cubicBezTo>
                    <a:pt x="1" y="1518"/>
                    <a:pt x="1460" y="59"/>
                    <a:pt x="3153" y="59"/>
                  </a:cubicBezTo>
                  <a:cubicBezTo>
                    <a:pt x="4962" y="0"/>
                    <a:pt x="6421" y="1518"/>
                    <a:pt x="6421" y="3269"/>
                  </a:cubicBezTo>
                  <a:cubicBezTo>
                    <a:pt x="6421" y="5020"/>
                    <a:pt x="4962" y="6479"/>
                    <a:pt x="3211" y="64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" name="Google Shape;1791;p6"/>
            <p:cNvSpPr/>
            <p:nvPr/>
          </p:nvSpPr>
          <p:spPr>
            <a:xfrm>
              <a:off x="2112875" y="2396350"/>
              <a:ext cx="162000" cy="162025"/>
            </a:xfrm>
            <a:custGeom>
              <a:avLst/>
              <a:gdLst/>
              <a:ahLst/>
              <a:cxnLst/>
              <a:rect l="l" t="t" r="r" b="b"/>
              <a:pathLst>
                <a:path w="6480" h="6481" extrusionOk="0">
                  <a:moveTo>
                    <a:pt x="6421" y="3270"/>
                  </a:moveTo>
                  <a:cubicBezTo>
                    <a:pt x="6421" y="5021"/>
                    <a:pt x="4962" y="6480"/>
                    <a:pt x="3211" y="6480"/>
                  </a:cubicBezTo>
                  <a:cubicBezTo>
                    <a:pt x="1459" y="6422"/>
                    <a:pt x="0" y="4962"/>
                    <a:pt x="0" y="3270"/>
                  </a:cubicBezTo>
                  <a:cubicBezTo>
                    <a:pt x="59" y="1519"/>
                    <a:pt x="1518" y="1"/>
                    <a:pt x="3269" y="59"/>
                  </a:cubicBezTo>
                  <a:cubicBezTo>
                    <a:pt x="5020" y="59"/>
                    <a:pt x="6479" y="1519"/>
                    <a:pt x="6421" y="32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" name="Google Shape;1792;p6"/>
            <p:cNvSpPr/>
            <p:nvPr/>
          </p:nvSpPr>
          <p:spPr>
            <a:xfrm>
              <a:off x="5301350" y="3376975"/>
              <a:ext cx="159075" cy="160550"/>
            </a:xfrm>
            <a:custGeom>
              <a:avLst/>
              <a:gdLst/>
              <a:ahLst/>
              <a:cxnLst/>
              <a:rect l="l" t="t" r="r" b="b"/>
              <a:pathLst>
                <a:path w="6363" h="6422" extrusionOk="0">
                  <a:moveTo>
                    <a:pt x="6363" y="3211"/>
                  </a:moveTo>
                  <a:cubicBezTo>
                    <a:pt x="6363" y="4962"/>
                    <a:pt x="4904" y="6422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59" y="1402"/>
                    <a:pt x="1460" y="1"/>
                    <a:pt x="3211" y="1"/>
                  </a:cubicBezTo>
                  <a:cubicBezTo>
                    <a:pt x="4904" y="1"/>
                    <a:pt x="6363" y="1460"/>
                    <a:pt x="636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" name="Google Shape;1793;p6"/>
            <p:cNvSpPr/>
            <p:nvPr/>
          </p:nvSpPr>
          <p:spPr>
            <a:xfrm>
              <a:off x="3340100" y="4360525"/>
              <a:ext cx="159100" cy="159075"/>
            </a:xfrm>
            <a:custGeom>
              <a:avLst/>
              <a:gdLst/>
              <a:ahLst/>
              <a:cxnLst/>
              <a:rect l="l" t="t" r="r" b="b"/>
              <a:pathLst>
                <a:path w="6364" h="6363" extrusionOk="0">
                  <a:moveTo>
                    <a:pt x="6363" y="3153"/>
                  </a:moveTo>
                  <a:cubicBezTo>
                    <a:pt x="6363" y="4904"/>
                    <a:pt x="4904" y="6363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1" y="1460"/>
                    <a:pt x="1460" y="1"/>
                    <a:pt x="3153" y="1"/>
                  </a:cubicBezTo>
                  <a:cubicBezTo>
                    <a:pt x="4904" y="1"/>
                    <a:pt x="6363" y="1460"/>
                    <a:pt x="6363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" name="Google Shape;1794;p6"/>
            <p:cNvSpPr/>
            <p:nvPr/>
          </p:nvSpPr>
          <p:spPr>
            <a:xfrm>
              <a:off x="2114325" y="3134750"/>
              <a:ext cx="159075" cy="159075"/>
            </a:xfrm>
            <a:custGeom>
              <a:avLst/>
              <a:gdLst/>
              <a:ahLst/>
              <a:cxnLst/>
              <a:rect l="l" t="t" r="r" b="b"/>
              <a:pathLst>
                <a:path w="6363" h="6363" extrusionOk="0">
                  <a:moveTo>
                    <a:pt x="3153" y="6363"/>
                  </a:moveTo>
                  <a:cubicBezTo>
                    <a:pt x="1460" y="6363"/>
                    <a:pt x="1" y="4904"/>
                    <a:pt x="1" y="3152"/>
                  </a:cubicBezTo>
                  <a:cubicBezTo>
                    <a:pt x="1" y="1460"/>
                    <a:pt x="1460" y="0"/>
                    <a:pt x="3153" y="0"/>
                  </a:cubicBezTo>
                  <a:cubicBezTo>
                    <a:pt x="4904" y="0"/>
                    <a:pt x="6363" y="1460"/>
                    <a:pt x="6363" y="3152"/>
                  </a:cubicBezTo>
                  <a:cubicBezTo>
                    <a:pt x="6363" y="4904"/>
                    <a:pt x="4904" y="6363"/>
                    <a:pt x="3153" y="63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" name="Google Shape;1795;p6"/>
            <p:cNvSpPr/>
            <p:nvPr/>
          </p:nvSpPr>
          <p:spPr>
            <a:xfrm>
              <a:off x="4812500" y="1415725"/>
              <a:ext cx="159075" cy="157625"/>
            </a:xfrm>
            <a:custGeom>
              <a:avLst/>
              <a:gdLst/>
              <a:ahLst/>
              <a:cxnLst/>
              <a:rect l="l" t="t" r="r" b="b"/>
              <a:pathLst>
                <a:path w="6363" h="6305" extrusionOk="0">
                  <a:moveTo>
                    <a:pt x="6305" y="3153"/>
                  </a:moveTo>
                  <a:cubicBezTo>
                    <a:pt x="6363" y="4904"/>
                    <a:pt x="4904" y="6305"/>
                    <a:pt x="3153" y="6305"/>
                  </a:cubicBezTo>
                  <a:cubicBezTo>
                    <a:pt x="1401" y="6305"/>
                    <a:pt x="1" y="4904"/>
                    <a:pt x="1" y="3211"/>
                  </a:cubicBezTo>
                  <a:cubicBezTo>
                    <a:pt x="1" y="1460"/>
                    <a:pt x="1401" y="1"/>
                    <a:pt x="3211" y="1"/>
                  </a:cubicBezTo>
                  <a:cubicBezTo>
                    <a:pt x="4904" y="1"/>
                    <a:pt x="6305" y="1402"/>
                    <a:pt x="6305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" name="Google Shape;1796;p6"/>
            <p:cNvSpPr/>
            <p:nvPr/>
          </p:nvSpPr>
          <p:spPr>
            <a:xfrm>
              <a:off x="5059125" y="1660900"/>
              <a:ext cx="159075" cy="160525"/>
            </a:xfrm>
            <a:custGeom>
              <a:avLst/>
              <a:gdLst/>
              <a:ahLst/>
              <a:cxnLst/>
              <a:rect l="l" t="t" r="r" b="b"/>
              <a:pathLst>
                <a:path w="6363" h="6421" extrusionOk="0">
                  <a:moveTo>
                    <a:pt x="6363" y="3269"/>
                  </a:moveTo>
                  <a:cubicBezTo>
                    <a:pt x="6304" y="5020"/>
                    <a:pt x="4845" y="6421"/>
                    <a:pt x="3094" y="6363"/>
                  </a:cubicBezTo>
                  <a:cubicBezTo>
                    <a:pt x="1343" y="6363"/>
                    <a:pt x="0" y="4903"/>
                    <a:pt x="0" y="3211"/>
                  </a:cubicBezTo>
                  <a:cubicBezTo>
                    <a:pt x="59" y="1401"/>
                    <a:pt x="1518" y="0"/>
                    <a:pt x="3269" y="59"/>
                  </a:cubicBezTo>
                  <a:cubicBezTo>
                    <a:pt x="4962" y="117"/>
                    <a:pt x="6363" y="1518"/>
                    <a:pt x="6363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" name="Google Shape;1797;p6"/>
            <p:cNvSpPr/>
            <p:nvPr/>
          </p:nvSpPr>
          <p:spPr>
            <a:xfrm>
              <a:off x="3097875" y="1172050"/>
              <a:ext cx="157625" cy="159075"/>
            </a:xfrm>
            <a:custGeom>
              <a:avLst/>
              <a:gdLst/>
              <a:ahLst/>
              <a:cxnLst/>
              <a:rect l="l" t="t" r="r" b="b"/>
              <a:pathLst>
                <a:path w="6305" h="6363" extrusionOk="0">
                  <a:moveTo>
                    <a:pt x="6304" y="3152"/>
                  </a:moveTo>
                  <a:cubicBezTo>
                    <a:pt x="6304" y="4903"/>
                    <a:pt x="4903" y="6362"/>
                    <a:pt x="3152" y="6362"/>
                  </a:cubicBezTo>
                  <a:cubicBezTo>
                    <a:pt x="1401" y="6362"/>
                    <a:pt x="0" y="4962"/>
                    <a:pt x="0" y="3210"/>
                  </a:cubicBezTo>
                  <a:cubicBezTo>
                    <a:pt x="0" y="1459"/>
                    <a:pt x="1401" y="0"/>
                    <a:pt x="3152" y="58"/>
                  </a:cubicBezTo>
                  <a:cubicBezTo>
                    <a:pt x="4903" y="58"/>
                    <a:pt x="6304" y="1459"/>
                    <a:pt x="6304" y="31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" name="Google Shape;1798;p6"/>
            <p:cNvSpPr/>
            <p:nvPr/>
          </p:nvSpPr>
          <p:spPr>
            <a:xfrm>
              <a:off x="4323650" y="4361975"/>
              <a:ext cx="156175" cy="156175"/>
            </a:xfrm>
            <a:custGeom>
              <a:avLst/>
              <a:gdLst/>
              <a:ahLst/>
              <a:cxnLst/>
              <a:rect l="l" t="t" r="r" b="b"/>
              <a:pathLst>
                <a:path w="6247" h="6247" extrusionOk="0">
                  <a:moveTo>
                    <a:pt x="3152" y="1"/>
                  </a:moveTo>
                  <a:cubicBezTo>
                    <a:pt x="4904" y="59"/>
                    <a:pt x="6246" y="1460"/>
                    <a:pt x="6246" y="3211"/>
                  </a:cubicBezTo>
                  <a:cubicBezTo>
                    <a:pt x="6188" y="4904"/>
                    <a:pt x="4845" y="6247"/>
                    <a:pt x="3094" y="6188"/>
                  </a:cubicBezTo>
                  <a:cubicBezTo>
                    <a:pt x="1343" y="6188"/>
                    <a:pt x="0" y="4787"/>
                    <a:pt x="59" y="3036"/>
                  </a:cubicBezTo>
                  <a:cubicBezTo>
                    <a:pt x="59" y="1343"/>
                    <a:pt x="1460" y="1"/>
                    <a:pt x="31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" name="Google Shape;1799;p6"/>
            <p:cNvSpPr/>
            <p:nvPr/>
          </p:nvSpPr>
          <p:spPr>
            <a:xfrm>
              <a:off x="2609025" y="1417200"/>
              <a:ext cx="156150" cy="154700"/>
            </a:xfrm>
            <a:custGeom>
              <a:avLst/>
              <a:gdLst/>
              <a:ahLst/>
              <a:cxnLst/>
              <a:rect l="l" t="t" r="r" b="b"/>
              <a:pathLst>
                <a:path w="6246" h="6188" extrusionOk="0">
                  <a:moveTo>
                    <a:pt x="6187" y="3094"/>
                  </a:moveTo>
                  <a:cubicBezTo>
                    <a:pt x="6246" y="4787"/>
                    <a:pt x="4845" y="6188"/>
                    <a:pt x="3152" y="6188"/>
                  </a:cubicBezTo>
                  <a:cubicBezTo>
                    <a:pt x="1459" y="6188"/>
                    <a:pt x="58" y="4845"/>
                    <a:pt x="58" y="3152"/>
                  </a:cubicBezTo>
                  <a:cubicBezTo>
                    <a:pt x="0" y="1401"/>
                    <a:pt x="1401" y="59"/>
                    <a:pt x="3094" y="0"/>
                  </a:cubicBezTo>
                  <a:cubicBezTo>
                    <a:pt x="4786" y="0"/>
                    <a:pt x="6187" y="1401"/>
                    <a:pt x="618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" name="Google Shape;1800;p6"/>
            <p:cNvSpPr/>
            <p:nvPr/>
          </p:nvSpPr>
          <p:spPr>
            <a:xfrm>
              <a:off x="5060575" y="387312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4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4"/>
                  </a:cubicBezTo>
                  <a:cubicBezTo>
                    <a:pt x="1" y="1343"/>
                    <a:pt x="1401" y="1"/>
                    <a:pt x="3094" y="1"/>
                  </a:cubicBezTo>
                  <a:cubicBezTo>
                    <a:pt x="4845" y="1"/>
                    <a:pt x="6188" y="1402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" name="Google Shape;1801;p6"/>
            <p:cNvSpPr/>
            <p:nvPr/>
          </p:nvSpPr>
          <p:spPr>
            <a:xfrm>
              <a:off x="2115775" y="215412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787"/>
                    <a:pt x="4846" y="6129"/>
                    <a:pt x="3153" y="6188"/>
                  </a:cubicBezTo>
                  <a:cubicBezTo>
                    <a:pt x="1402" y="6188"/>
                    <a:pt x="1" y="4787"/>
                    <a:pt x="1" y="3036"/>
                  </a:cubicBezTo>
                  <a:cubicBezTo>
                    <a:pt x="59" y="1343"/>
                    <a:pt x="1402" y="0"/>
                    <a:pt x="3153" y="0"/>
                  </a:cubicBezTo>
                  <a:cubicBezTo>
                    <a:pt x="4846" y="0"/>
                    <a:pt x="6188" y="1343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" name="Google Shape;1802;p6"/>
            <p:cNvSpPr/>
            <p:nvPr/>
          </p:nvSpPr>
          <p:spPr>
            <a:xfrm>
              <a:off x="4813950" y="411537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845"/>
                    <a:pt x="4787" y="6188"/>
                    <a:pt x="3095" y="6188"/>
                  </a:cubicBezTo>
                  <a:cubicBezTo>
                    <a:pt x="1402" y="6188"/>
                    <a:pt x="1" y="4728"/>
                    <a:pt x="59" y="3036"/>
                  </a:cubicBezTo>
                  <a:cubicBezTo>
                    <a:pt x="59" y="1401"/>
                    <a:pt x="1460" y="0"/>
                    <a:pt x="3095" y="0"/>
                  </a:cubicBezTo>
                  <a:cubicBezTo>
                    <a:pt x="4787" y="0"/>
                    <a:pt x="6188" y="1401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" name="Google Shape;1803;p6"/>
            <p:cNvSpPr/>
            <p:nvPr/>
          </p:nvSpPr>
          <p:spPr>
            <a:xfrm>
              <a:off x="3099325" y="436197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5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5"/>
                  </a:cubicBezTo>
                  <a:cubicBezTo>
                    <a:pt x="1" y="1460"/>
                    <a:pt x="1343" y="59"/>
                    <a:pt x="3036" y="59"/>
                  </a:cubicBezTo>
                  <a:cubicBezTo>
                    <a:pt x="4729" y="1"/>
                    <a:pt x="6129" y="1402"/>
                    <a:pt x="612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" name="Google Shape;1804;p6"/>
            <p:cNvSpPr/>
            <p:nvPr/>
          </p:nvSpPr>
          <p:spPr>
            <a:xfrm>
              <a:off x="2115775" y="3378450"/>
              <a:ext cx="156175" cy="156150"/>
            </a:xfrm>
            <a:custGeom>
              <a:avLst/>
              <a:gdLst/>
              <a:ahLst/>
              <a:cxnLst/>
              <a:rect l="l" t="t" r="r" b="b"/>
              <a:pathLst>
                <a:path w="6247" h="6246" extrusionOk="0">
                  <a:moveTo>
                    <a:pt x="3153" y="59"/>
                  </a:moveTo>
                  <a:cubicBezTo>
                    <a:pt x="4846" y="117"/>
                    <a:pt x="6247" y="1576"/>
                    <a:pt x="6188" y="3211"/>
                  </a:cubicBezTo>
                  <a:cubicBezTo>
                    <a:pt x="6130" y="4903"/>
                    <a:pt x="4671" y="6246"/>
                    <a:pt x="3036" y="6188"/>
                  </a:cubicBezTo>
                  <a:cubicBezTo>
                    <a:pt x="1343" y="6129"/>
                    <a:pt x="1" y="4728"/>
                    <a:pt x="59" y="3036"/>
                  </a:cubicBezTo>
                  <a:cubicBezTo>
                    <a:pt x="118" y="1343"/>
                    <a:pt x="1519" y="0"/>
                    <a:pt x="3153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" name="Google Shape;1805;p6"/>
            <p:cNvSpPr/>
            <p:nvPr/>
          </p:nvSpPr>
          <p:spPr>
            <a:xfrm>
              <a:off x="2362400" y="1663800"/>
              <a:ext cx="156175" cy="154725"/>
            </a:xfrm>
            <a:custGeom>
              <a:avLst/>
              <a:gdLst/>
              <a:ahLst/>
              <a:cxnLst/>
              <a:rect l="l" t="t" r="r" b="b"/>
              <a:pathLst>
                <a:path w="6247" h="6189" extrusionOk="0">
                  <a:moveTo>
                    <a:pt x="59" y="3095"/>
                  </a:moveTo>
                  <a:cubicBezTo>
                    <a:pt x="59" y="1402"/>
                    <a:pt x="1518" y="1"/>
                    <a:pt x="3152" y="59"/>
                  </a:cubicBezTo>
                  <a:cubicBezTo>
                    <a:pt x="4845" y="59"/>
                    <a:pt x="6246" y="1519"/>
                    <a:pt x="6188" y="3211"/>
                  </a:cubicBezTo>
                  <a:cubicBezTo>
                    <a:pt x="6129" y="4846"/>
                    <a:pt x="4729" y="6188"/>
                    <a:pt x="3094" y="6188"/>
                  </a:cubicBezTo>
                  <a:cubicBezTo>
                    <a:pt x="1401" y="6188"/>
                    <a:pt x="0" y="4729"/>
                    <a:pt x="5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" name="Google Shape;1806;p6"/>
            <p:cNvSpPr/>
            <p:nvPr/>
          </p:nvSpPr>
          <p:spPr>
            <a:xfrm>
              <a:off x="4571725" y="1174950"/>
              <a:ext cx="153250" cy="154725"/>
            </a:xfrm>
            <a:custGeom>
              <a:avLst/>
              <a:gdLst/>
              <a:ahLst/>
              <a:cxnLst/>
              <a:rect l="l" t="t" r="r" b="b"/>
              <a:pathLst>
                <a:path w="6130" h="6189" extrusionOk="0">
                  <a:moveTo>
                    <a:pt x="6129" y="3094"/>
                  </a:moveTo>
                  <a:cubicBezTo>
                    <a:pt x="6129" y="4729"/>
                    <a:pt x="4787" y="6130"/>
                    <a:pt x="3094" y="6130"/>
                  </a:cubicBezTo>
                  <a:cubicBezTo>
                    <a:pt x="1460" y="6188"/>
                    <a:pt x="0" y="4729"/>
                    <a:pt x="59" y="3036"/>
                  </a:cubicBezTo>
                  <a:cubicBezTo>
                    <a:pt x="59" y="1402"/>
                    <a:pt x="1460" y="1"/>
                    <a:pt x="3094" y="1"/>
                  </a:cubicBezTo>
                  <a:cubicBezTo>
                    <a:pt x="4728" y="1"/>
                    <a:pt x="6129" y="1402"/>
                    <a:pt x="6129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" name="Google Shape;1807;p6"/>
            <p:cNvSpPr/>
            <p:nvPr/>
          </p:nvSpPr>
          <p:spPr>
            <a:xfrm>
              <a:off x="5308650" y="1911875"/>
              <a:ext cx="153250" cy="153250"/>
            </a:xfrm>
            <a:custGeom>
              <a:avLst/>
              <a:gdLst/>
              <a:ahLst/>
              <a:cxnLst/>
              <a:rect l="l" t="t" r="r" b="b"/>
              <a:pathLst>
                <a:path w="6130" h="6130" extrusionOk="0">
                  <a:moveTo>
                    <a:pt x="6129" y="3036"/>
                  </a:moveTo>
                  <a:cubicBezTo>
                    <a:pt x="6129" y="4671"/>
                    <a:pt x="4728" y="6071"/>
                    <a:pt x="3094" y="6130"/>
                  </a:cubicBezTo>
                  <a:cubicBezTo>
                    <a:pt x="1460" y="6130"/>
                    <a:pt x="0" y="4729"/>
                    <a:pt x="0" y="3036"/>
                  </a:cubicBezTo>
                  <a:cubicBezTo>
                    <a:pt x="0" y="1402"/>
                    <a:pt x="1401" y="1"/>
                    <a:pt x="3036" y="1"/>
                  </a:cubicBezTo>
                  <a:cubicBezTo>
                    <a:pt x="4728" y="1"/>
                    <a:pt x="6071" y="1402"/>
                    <a:pt x="6129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" name="Google Shape;1808;p6"/>
            <p:cNvSpPr/>
            <p:nvPr/>
          </p:nvSpPr>
          <p:spPr>
            <a:xfrm>
              <a:off x="2855625" y="1173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3036"/>
                  </a:moveTo>
                  <a:cubicBezTo>
                    <a:pt x="5955" y="4670"/>
                    <a:pt x="4612" y="5954"/>
                    <a:pt x="2919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285"/>
                    <a:pt x="1343" y="0"/>
                    <a:pt x="2978" y="0"/>
                  </a:cubicBezTo>
                  <a:cubicBezTo>
                    <a:pt x="4670" y="59"/>
                    <a:pt x="5955" y="1343"/>
                    <a:pt x="5955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" name="Google Shape;1809;p6"/>
            <p:cNvSpPr/>
            <p:nvPr/>
          </p:nvSpPr>
          <p:spPr>
            <a:xfrm>
              <a:off x="5307200" y="3627975"/>
              <a:ext cx="148850" cy="150325"/>
            </a:xfrm>
            <a:custGeom>
              <a:avLst/>
              <a:gdLst/>
              <a:ahLst/>
              <a:cxnLst/>
              <a:rect l="l" t="t" r="r" b="b"/>
              <a:pathLst>
                <a:path w="5954" h="6013" extrusionOk="0">
                  <a:moveTo>
                    <a:pt x="2977" y="6013"/>
                  </a:moveTo>
                  <a:cubicBezTo>
                    <a:pt x="1284" y="6013"/>
                    <a:pt x="0" y="4670"/>
                    <a:pt x="0" y="3036"/>
                  </a:cubicBezTo>
                  <a:cubicBezTo>
                    <a:pt x="0" y="1343"/>
                    <a:pt x="1343" y="1"/>
                    <a:pt x="3035" y="59"/>
                  </a:cubicBezTo>
                  <a:cubicBezTo>
                    <a:pt x="4670" y="59"/>
                    <a:pt x="5954" y="1402"/>
                    <a:pt x="5954" y="3036"/>
                  </a:cubicBezTo>
                  <a:cubicBezTo>
                    <a:pt x="5954" y="4729"/>
                    <a:pt x="4611" y="6013"/>
                    <a:pt x="2977" y="60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" name="Google Shape;1810;p6"/>
            <p:cNvSpPr/>
            <p:nvPr/>
          </p:nvSpPr>
          <p:spPr>
            <a:xfrm>
              <a:off x="3839175" y="931250"/>
              <a:ext cx="147400" cy="148875"/>
            </a:xfrm>
            <a:custGeom>
              <a:avLst/>
              <a:gdLst/>
              <a:ahLst/>
              <a:cxnLst/>
              <a:rect l="l" t="t" r="r" b="b"/>
              <a:pathLst>
                <a:path w="5896" h="5955" extrusionOk="0">
                  <a:moveTo>
                    <a:pt x="2977" y="5955"/>
                  </a:moveTo>
                  <a:cubicBezTo>
                    <a:pt x="1285" y="5955"/>
                    <a:pt x="0" y="4612"/>
                    <a:pt x="0" y="2978"/>
                  </a:cubicBezTo>
                  <a:cubicBezTo>
                    <a:pt x="0" y="1285"/>
                    <a:pt x="1285" y="1"/>
                    <a:pt x="2977" y="1"/>
                  </a:cubicBezTo>
                  <a:cubicBezTo>
                    <a:pt x="4612" y="1"/>
                    <a:pt x="5896" y="1285"/>
                    <a:pt x="5896" y="2920"/>
                  </a:cubicBezTo>
                  <a:cubicBezTo>
                    <a:pt x="5896" y="4612"/>
                    <a:pt x="4612" y="5896"/>
                    <a:pt x="2977" y="595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" name="Google Shape;1811;p6"/>
            <p:cNvSpPr/>
            <p:nvPr/>
          </p:nvSpPr>
          <p:spPr>
            <a:xfrm>
              <a:off x="2365325" y="3871675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4" y="2977"/>
                  </a:moveTo>
                  <a:cubicBezTo>
                    <a:pt x="5954" y="4670"/>
                    <a:pt x="4670" y="5954"/>
                    <a:pt x="3035" y="5954"/>
                  </a:cubicBezTo>
                  <a:cubicBezTo>
                    <a:pt x="1343" y="5954"/>
                    <a:pt x="0" y="4612"/>
                    <a:pt x="0" y="2919"/>
                  </a:cubicBezTo>
                  <a:cubicBezTo>
                    <a:pt x="59" y="1285"/>
                    <a:pt x="1343" y="0"/>
                    <a:pt x="3035" y="0"/>
                  </a:cubicBezTo>
                  <a:cubicBezTo>
                    <a:pt x="4670" y="0"/>
                    <a:pt x="5954" y="1343"/>
                    <a:pt x="5954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" name="Google Shape;1812;p6"/>
            <p:cNvSpPr/>
            <p:nvPr/>
          </p:nvSpPr>
          <p:spPr>
            <a:xfrm>
              <a:off x="2607550" y="4118300"/>
              <a:ext cx="150325" cy="150325"/>
            </a:xfrm>
            <a:custGeom>
              <a:avLst/>
              <a:gdLst/>
              <a:ahLst/>
              <a:cxnLst/>
              <a:rect l="l" t="t" r="r" b="b"/>
              <a:pathLst>
                <a:path w="6013" h="6013" extrusionOk="0">
                  <a:moveTo>
                    <a:pt x="6013" y="2977"/>
                  </a:moveTo>
                  <a:cubicBezTo>
                    <a:pt x="6013" y="4611"/>
                    <a:pt x="4729" y="5954"/>
                    <a:pt x="3036" y="5954"/>
                  </a:cubicBezTo>
                  <a:cubicBezTo>
                    <a:pt x="1343" y="6012"/>
                    <a:pt x="1" y="4670"/>
                    <a:pt x="59" y="2977"/>
                  </a:cubicBezTo>
                  <a:cubicBezTo>
                    <a:pt x="59" y="1284"/>
                    <a:pt x="1343" y="0"/>
                    <a:pt x="3036" y="0"/>
                  </a:cubicBezTo>
                  <a:cubicBezTo>
                    <a:pt x="4670" y="0"/>
                    <a:pt x="6013" y="1343"/>
                    <a:pt x="6013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" name="Google Shape;1813;p6"/>
            <p:cNvSpPr/>
            <p:nvPr/>
          </p:nvSpPr>
          <p:spPr>
            <a:xfrm>
              <a:off x="5553800" y="2892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1" y="2919"/>
                  </a:moveTo>
                  <a:cubicBezTo>
                    <a:pt x="1" y="1285"/>
                    <a:pt x="1343" y="1"/>
                    <a:pt x="3036" y="59"/>
                  </a:cubicBezTo>
                  <a:cubicBezTo>
                    <a:pt x="4670" y="59"/>
                    <a:pt x="5955" y="1402"/>
                    <a:pt x="5955" y="3095"/>
                  </a:cubicBezTo>
                  <a:cubicBezTo>
                    <a:pt x="5896" y="4729"/>
                    <a:pt x="4612" y="5955"/>
                    <a:pt x="2919" y="5955"/>
                  </a:cubicBezTo>
                  <a:cubicBezTo>
                    <a:pt x="1285" y="5955"/>
                    <a:pt x="1" y="4612"/>
                    <a:pt x="1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" name="Google Shape;1814;p6"/>
            <p:cNvSpPr/>
            <p:nvPr/>
          </p:nvSpPr>
          <p:spPr>
            <a:xfrm>
              <a:off x="5553800" y="26459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2977"/>
                  </a:moveTo>
                  <a:cubicBezTo>
                    <a:pt x="5955" y="4670"/>
                    <a:pt x="4612" y="5954"/>
                    <a:pt x="2978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343"/>
                    <a:pt x="1285" y="59"/>
                    <a:pt x="2919" y="0"/>
                  </a:cubicBezTo>
                  <a:cubicBezTo>
                    <a:pt x="4612" y="0"/>
                    <a:pt x="5955" y="1284"/>
                    <a:pt x="5955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" name="Google Shape;1815;p6"/>
            <p:cNvSpPr/>
            <p:nvPr/>
          </p:nvSpPr>
          <p:spPr>
            <a:xfrm>
              <a:off x="3592550" y="931250"/>
              <a:ext cx="147425" cy="148875"/>
            </a:xfrm>
            <a:custGeom>
              <a:avLst/>
              <a:gdLst/>
              <a:ahLst/>
              <a:cxnLst/>
              <a:rect l="l" t="t" r="r" b="b"/>
              <a:pathLst>
                <a:path w="5897" h="5955" extrusionOk="0">
                  <a:moveTo>
                    <a:pt x="5896" y="2978"/>
                  </a:moveTo>
                  <a:cubicBezTo>
                    <a:pt x="5896" y="4612"/>
                    <a:pt x="4612" y="5955"/>
                    <a:pt x="2919" y="5896"/>
                  </a:cubicBezTo>
                  <a:cubicBezTo>
                    <a:pt x="1285" y="5896"/>
                    <a:pt x="1" y="4612"/>
                    <a:pt x="1" y="2978"/>
                  </a:cubicBezTo>
                  <a:cubicBezTo>
                    <a:pt x="1" y="1285"/>
                    <a:pt x="1285" y="1"/>
                    <a:pt x="2978" y="1"/>
                  </a:cubicBezTo>
                  <a:cubicBezTo>
                    <a:pt x="4612" y="1"/>
                    <a:pt x="5896" y="1285"/>
                    <a:pt x="5896" y="29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" name="Google Shape;1816;p6"/>
            <p:cNvSpPr/>
            <p:nvPr/>
          </p:nvSpPr>
          <p:spPr>
            <a:xfrm>
              <a:off x="4571725" y="4366375"/>
              <a:ext cx="147400" cy="147400"/>
            </a:xfrm>
            <a:custGeom>
              <a:avLst/>
              <a:gdLst/>
              <a:ahLst/>
              <a:cxnLst/>
              <a:rect l="l" t="t" r="r" b="b"/>
              <a:pathLst>
                <a:path w="5896" h="5896" extrusionOk="0">
                  <a:moveTo>
                    <a:pt x="5896" y="2977"/>
                  </a:moveTo>
                  <a:cubicBezTo>
                    <a:pt x="5896" y="4553"/>
                    <a:pt x="4553" y="5895"/>
                    <a:pt x="2919" y="5895"/>
                  </a:cubicBezTo>
                  <a:cubicBezTo>
                    <a:pt x="1285" y="5895"/>
                    <a:pt x="0" y="4553"/>
                    <a:pt x="0" y="2860"/>
                  </a:cubicBezTo>
                  <a:cubicBezTo>
                    <a:pt x="0" y="1226"/>
                    <a:pt x="1343" y="0"/>
                    <a:pt x="2977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" name="Google Shape;1817;p6"/>
            <p:cNvSpPr/>
            <p:nvPr/>
          </p:nvSpPr>
          <p:spPr>
            <a:xfrm>
              <a:off x="5555275" y="24051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553" y="5837"/>
                    <a:pt x="2919" y="5837"/>
                  </a:cubicBezTo>
                  <a:cubicBezTo>
                    <a:pt x="1284" y="5837"/>
                    <a:pt x="0" y="4553"/>
                    <a:pt x="0" y="2919"/>
                  </a:cubicBezTo>
                  <a:cubicBezTo>
                    <a:pt x="0" y="1284"/>
                    <a:pt x="1284" y="0"/>
                    <a:pt x="2919" y="0"/>
                  </a:cubicBezTo>
                  <a:cubicBezTo>
                    <a:pt x="4495" y="0"/>
                    <a:pt x="5837" y="1284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" name="Google Shape;1818;p6"/>
            <p:cNvSpPr/>
            <p:nvPr/>
          </p:nvSpPr>
          <p:spPr>
            <a:xfrm>
              <a:off x="2120150" y="1910425"/>
              <a:ext cx="147425" cy="147400"/>
            </a:xfrm>
            <a:custGeom>
              <a:avLst/>
              <a:gdLst/>
              <a:ahLst/>
              <a:cxnLst/>
              <a:rect l="l" t="t" r="r" b="b"/>
              <a:pathLst>
                <a:path w="5897" h="5896" extrusionOk="0">
                  <a:moveTo>
                    <a:pt x="5896" y="2919"/>
                  </a:moveTo>
                  <a:cubicBezTo>
                    <a:pt x="5896" y="4553"/>
                    <a:pt x="4612" y="5896"/>
                    <a:pt x="2978" y="5896"/>
                  </a:cubicBezTo>
                  <a:cubicBezTo>
                    <a:pt x="1344" y="5896"/>
                    <a:pt x="1" y="4612"/>
                    <a:pt x="1" y="2977"/>
                  </a:cubicBezTo>
                  <a:cubicBezTo>
                    <a:pt x="1" y="1343"/>
                    <a:pt x="1285" y="59"/>
                    <a:pt x="2920" y="1"/>
                  </a:cubicBezTo>
                  <a:cubicBezTo>
                    <a:pt x="4554" y="1"/>
                    <a:pt x="5838" y="1285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" name="Google Shape;1819;p6"/>
            <p:cNvSpPr/>
            <p:nvPr/>
          </p:nvSpPr>
          <p:spPr>
            <a:xfrm>
              <a:off x="4081400" y="93272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5896" y="2919"/>
                  </a:moveTo>
                  <a:cubicBezTo>
                    <a:pt x="5896" y="4553"/>
                    <a:pt x="4554" y="5837"/>
                    <a:pt x="2919" y="5837"/>
                  </a:cubicBezTo>
                  <a:cubicBezTo>
                    <a:pt x="1285" y="5779"/>
                    <a:pt x="1" y="4437"/>
                    <a:pt x="59" y="2861"/>
                  </a:cubicBezTo>
                  <a:cubicBezTo>
                    <a:pt x="59" y="1226"/>
                    <a:pt x="1402" y="0"/>
                    <a:pt x="2978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" name="Google Shape;1820;p6"/>
            <p:cNvSpPr/>
            <p:nvPr/>
          </p:nvSpPr>
          <p:spPr>
            <a:xfrm>
              <a:off x="5553800" y="314057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2978" y="1"/>
                  </a:moveTo>
                  <a:cubicBezTo>
                    <a:pt x="4554" y="1"/>
                    <a:pt x="5896" y="1402"/>
                    <a:pt x="5896" y="2978"/>
                  </a:cubicBezTo>
                  <a:cubicBezTo>
                    <a:pt x="5838" y="4554"/>
                    <a:pt x="4554" y="5838"/>
                    <a:pt x="2978" y="5838"/>
                  </a:cubicBezTo>
                  <a:cubicBezTo>
                    <a:pt x="1343" y="5838"/>
                    <a:pt x="1" y="4495"/>
                    <a:pt x="59" y="2861"/>
                  </a:cubicBezTo>
                  <a:cubicBezTo>
                    <a:pt x="59" y="1285"/>
                    <a:pt x="1402" y="1"/>
                    <a:pt x="29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" name="Google Shape;1821;p6"/>
            <p:cNvSpPr/>
            <p:nvPr/>
          </p:nvSpPr>
          <p:spPr>
            <a:xfrm>
              <a:off x="5064950" y="14215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8" y="2977"/>
                  </a:moveTo>
                  <a:cubicBezTo>
                    <a:pt x="5838" y="4553"/>
                    <a:pt x="4495" y="5838"/>
                    <a:pt x="2919" y="5838"/>
                  </a:cubicBezTo>
                  <a:cubicBezTo>
                    <a:pt x="1343" y="5838"/>
                    <a:pt x="1" y="4495"/>
                    <a:pt x="59" y="2919"/>
                  </a:cubicBezTo>
                  <a:cubicBezTo>
                    <a:pt x="59" y="1343"/>
                    <a:pt x="1402" y="0"/>
                    <a:pt x="2978" y="59"/>
                  </a:cubicBezTo>
                  <a:cubicBezTo>
                    <a:pt x="4554" y="59"/>
                    <a:pt x="5838" y="1401"/>
                    <a:pt x="5838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" name="Google Shape;1822;p6"/>
            <p:cNvSpPr/>
            <p:nvPr/>
          </p:nvSpPr>
          <p:spPr>
            <a:xfrm>
              <a:off x="3345950" y="9327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0" y="4437"/>
                    <a:pt x="0" y="2861"/>
                  </a:cubicBezTo>
                  <a:cubicBezTo>
                    <a:pt x="59" y="1284"/>
                    <a:pt x="1401" y="0"/>
                    <a:pt x="2977" y="0"/>
                  </a:cubicBezTo>
                  <a:cubicBezTo>
                    <a:pt x="4553" y="0"/>
                    <a:pt x="5837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" name="Google Shape;1823;p6"/>
            <p:cNvSpPr/>
            <p:nvPr/>
          </p:nvSpPr>
          <p:spPr>
            <a:xfrm>
              <a:off x="2857100" y="43663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58" y="4553"/>
                    <a:pt x="0" y="2977"/>
                  </a:cubicBezTo>
                  <a:cubicBezTo>
                    <a:pt x="0" y="1401"/>
                    <a:pt x="1284" y="58"/>
                    <a:pt x="2860" y="58"/>
                  </a:cubicBezTo>
                  <a:cubicBezTo>
                    <a:pt x="4436" y="0"/>
                    <a:pt x="5779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" name="Google Shape;1824;p6"/>
            <p:cNvSpPr/>
            <p:nvPr/>
          </p:nvSpPr>
          <p:spPr>
            <a:xfrm>
              <a:off x="2121625" y="3630900"/>
              <a:ext cx="144500" cy="145950"/>
            </a:xfrm>
            <a:custGeom>
              <a:avLst/>
              <a:gdLst/>
              <a:ahLst/>
              <a:cxnLst/>
              <a:rect l="l" t="t" r="r" b="b"/>
              <a:pathLst>
                <a:path w="5780" h="5838" extrusionOk="0">
                  <a:moveTo>
                    <a:pt x="2919" y="0"/>
                  </a:moveTo>
                  <a:cubicBezTo>
                    <a:pt x="4437" y="0"/>
                    <a:pt x="5779" y="1343"/>
                    <a:pt x="5779" y="2919"/>
                  </a:cubicBezTo>
                  <a:cubicBezTo>
                    <a:pt x="5779" y="4495"/>
                    <a:pt x="4437" y="5837"/>
                    <a:pt x="2861" y="5779"/>
                  </a:cubicBezTo>
                  <a:cubicBezTo>
                    <a:pt x="1285" y="5779"/>
                    <a:pt x="0" y="4437"/>
                    <a:pt x="0" y="2861"/>
                  </a:cubicBezTo>
                  <a:cubicBezTo>
                    <a:pt x="0" y="1343"/>
                    <a:pt x="1343" y="0"/>
                    <a:pt x="291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" name="Google Shape;1825;p6"/>
            <p:cNvSpPr/>
            <p:nvPr/>
          </p:nvSpPr>
          <p:spPr>
            <a:xfrm>
              <a:off x="3840625" y="4611525"/>
              <a:ext cx="144500" cy="143025"/>
            </a:xfrm>
            <a:custGeom>
              <a:avLst/>
              <a:gdLst/>
              <a:ahLst/>
              <a:cxnLst/>
              <a:rect l="l" t="t" r="r" b="b"/>
              <a:pathLst>
                <a:path w="5780" h="5721" extrusionOk="0">
                  <a:moveTo>
                    <a:pt x="5779" y="2802"/>
                  </a:moveTo>
                  <a:cubicBezTo>
                    <a:pt x="5779" y="4378"/>
                    <a:pt x="4437" y="5721"/>
                    <a:pt x="2861" y="5721"/>
                  </a:cubicBezTo>
                  <a:cubicBezTo>
                    <a:pt x="1343" y="5721"/>
                    <a:pt x="59" y="4436"/>
                    <a:pt x="1" y="2860"/>
                  </a:cubicBezTo>
                  <a:cubicBezTo>
                    <a:pt x="1" y="1284"/>
                    <a:pt x="1285" y="0"/>
                    <a:pt x="2861" y="0"/>
                  </a:cubicBezTo>
                  <a:cubicBezTo>
                    <a:pt x="4437" y="0"/>
                    <a:pt x="5721" y="1226"/>
                    <a:pt x="5779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" name="Google Shape;1826;p6"/>
            <p:cNvSpPr/>
            <p:nvPr/>
          </p:nvSpPr>
          <p:spPr>
            <a:xfrm>
              <a:off x="1879375" y="28954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1"/>
                  </a:moveTo>
                  <a:cubicBezTo>
                    <a:pt x="4437" y="1"/>
                    <a:pt x="5663" y="1285"/>
                    <a:pt x="5721" y="2861"/>
                  </a:cubicBezTo>
                  <a:cubicBezTo>
                    <a:pt x="5721" y="4437"/>
                    <a:pt x="4437" y="5721"/>
                    <a:pt x="2861" y="5721"/>
                  </a:cubicBezTo>
                  <a:cubicBezTo>
                    <a:pt x="1285" y="5721"/>
                    <a:pt x="1" y="4437"/>
                    <a:pt x="1" y="2861"/>
                  </a:cubicBezTo>
                  <a:cubicBezTo>
                    <a:pt x="1" y="1285"/>
                    <a:pt x="1285" y="59"/>
                    <a:pt x="28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" name="Google Shape;1827;p6"/>
            <p:cNvSpPr/>
            <p:nvPr/>
          </p:nvSpPr>
          <p:spPr>
            <a:xfrm>
              <a:off x="1879375" y="26488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5720"/>
                  </a:moveTo>
                  <a:cubicBezTo>
                    <a:pt x="1285" y="5720"/>
                    <a:pt x="1" y="4436"/>
                    <a:pt x="1" y="2860"/>
                  </a:cubicBezTo>
                  <a:cubicBezTo>
                    <a:pt x="1" y="1284"/>
                    <a:pt x="1285" y="0"/>
                    <a:pt x="2919" y="0"/>
                  </a:cubicBezTo>
                  <a:cubicBezTo>
                    <a:pt x="4495" y="58"/>
                    <a:pt x="5721" y="1343"/>
                    <a:pt x="5721" y="2919"/>
                  </a:cubicBezTo>
                  <a:cubicBezTo>
                    <a:pt x="5663" y="4495"/>
                    <a:pt x="4437" y="5720"/>
                    <a:pt x="2861" y="57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" name="Google Shape;1828;p6"/>
            <p:cNvSpPr/>
            <p:nvPr/>
          </p:nvSpPr>
          <p:spPr>
            <a:xfrm>
              <a:off x="3594025" y="4610050"/>
              <a:ext cx="143025" cy="144500"/>
            </a:xfrm>
            <a:custGeom>
              <a:avLst/>
              <a:gdLst/>
              <a:ahLst/>
              <a:cxnLst/>
              <a:rect l="l" t="t" r="r" b="b"/>
              <a:pathLst>
                <a:path w="5721" h="5780" extrusionOk="0">
                  <a:moveTo>
                    <a:pt x="2860" y="5780"/>
                  </a:moveTo>
                  <a:cubicBezTo>
                    <a:pt x="1284" y="5780"/>
                    <a:pt x="59" y="4495"/>
                    <a:pt x="0" y="2919"/>
                  </a:cubicBezTo>
                  <a:cubicBezTo>
                    <a:pt x="0" y="1343"/>
                    <a:pt x="1343" y="1"/>
                    <a:pt x="2919" y="59"/>
                  </a:cubicBezTo>
                  <a:cubicBezTo>
                    <a:pt x="4495" y="59"/>
                    <a:pt x="5720" y="1343"/>
                    <a:pt x="5720" y="2919"/>
                  </a:cubicBezTo>
                  <a:cubicBezTo>
                    <a:pt x="5720" y="4495"/>
                    <a:pt x="4436" y="5780"/>
                    <a:pt x="2860" y="57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" name="Google Shape;1829;p6"/>
            <p:cNvSpPr/>
            <p:nvPr/>
          </p:nvSpPr>
          <p:spPr>
            <a:xfrm>
              <a:off x="5556725" y="215995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2802" y="5663"/>
                  </a:moveTo>
                  <a:cubicBezTo>
                    <a:pt x="1226" y="5663"/>
                    <a:pt x="0" y="4379"/>
                    <a:pt x="59" y="2803"/>
                  </a:cubicBezTo>
                  <a:cubicBezTo>
                    <a:pt x="59" y="1227"/>
                    <a:pt x="1343" y="1"/>
                    <a:pt x="2919" y="1"/>
                  </a:cubicBezTo>
                  <a:cubicBezTo>
                    <a:pt x="4495" y="59"/>
                    <a:pt x="5662" y="1285"/>
                    <a:pt x="5662" y="2861"/>
                  </a:cubicBezTo>
                  <a:cubicBezTo>
                    <a:pt x="5662" y="4437"/>
                    <a:pt x="4437" y="5663"/>
                    <a:pt x="2802" y="56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" name="Google Shape;1830;p6"/>
            <p:cNvSpPr/>
            <p:nvPr/>
          </p:nvSpPr>
          <p:spPr>
            <a:xfrm>
              <a:off x="4821250" y="11808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60"/>
                  </a:moveTo>
                  <a:cubicBezTo>
                    <a:pt x="5663" y="4436"/>
                    <a:pt x="4379" y="5662"/>
                    <a:pt x="2803" y="5662"/>
                  </a:cubicBezTo>
                  <a:cubicBezTo>
                    <a:pt x="1227" y="5662"/>
                    <a:pt x="1" y="4436"/>
                    <a:pt x="1" y="2802"/>
                  </a:cubicBezTo>
                  <a:cubicBezTo>
                    <a:pt x="1" y="1284"/>
                    <a:pt x="1227" y="59"/>
                    <a:pt x="2744" y="59"/>
                  </a:cubicBezTo>
                  <a:cubicBezTo>
                    <a:pt x="4379" y="0"/>
                    <a:pt x="5604" y="1226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" name="Google Shape;1831;p6"/>
            <p:cNvSpPr/>
            <p:nvPr/>
          </p:nvSpPr>
          <p:spPr>
            <a:xfrm>
              <a:off x="5314475" y="16711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03"/>
                  </a:moveTo>
                  <a:cubicBezTo>
                    <a:pt x="5663" y="4379"/>
                    <a:pt x="4437" y="5663"/>
                    <a:pt x="2803" y="5663"/>
                  </a:cubicBezTo>
                  <a:cubicBezTo>
                    <a:pt x="1227" y="5663"/>
                    <a:pt x="1" y="4379"/>
                    <a:pt x="1" y="2803"/>
                  </a:cubicBezTo>
                  <a:cubicBezTo>
                    <a:pt x="1" y="1227"/>
                    <a:pt x="1227" y="1"/>
                    <a:pt x="2803" y="1"/>
                  </a:cubicBezTo>
                  <a:cubicBezTo>
                    <a:pt x="4379" y="1"/>
                    <a:pt x="5663" y="1227"/>
                    <a:pt x="566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" name="Google Shape;1832;p6"/>
            <p:cNvSpPr/>
            <p:nvPr/>
          </p:nvSpPr>
          <p:spPr>
            <a:xfrm>
              <a:off x="1880850" y="2408025"/>
              <a:ext cx="140100" cy="140125"/>
            </a:xfrm>
            <a:custGeom>
              <a:avLst/>
              <a:gdLst/>
              <a:ahLst/>
              <a:cxnLst/>
              <a:rect l="l" t="t" r="r" b="b"/>
              <a:pathLst>
                <a:path w="5604" h="5605" extrusionOk="0">
                  <a:moveTo>
                    <a:pt x="5604" y="2803"/>
                  </a:moveTo>
                  <a:cubicBezTo>
                    <a:pt x="5604" y="4379"/>
                    <a:pt x="4378" y="5604"/>
                    <a:pt x="2744" y="5604"/>
                  </a:cubicBezTo>
                  <a:cubicBezTo>
                    <a:pt x="1226" y="5546"/>
                    <a:pt x="0" y="4379"/>
                    <a:pt x="0" y="2803"/>
                  </a:cubicBezTo>
                  <a:cubicBezTo>
                    <a:pt x="0" y="1227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" name="Google Shape;1833;p6"/>
            <p:cNvSpPr/>
            <p:nvPr/>
          </p:nvSpPr>
          <p:spPr>
            <a:xfrm>
              <a:off x="5067875" y="4122675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2802" y="5604"/>
                  </a:moveTo>
                  <a:cubicBezTo>
                    <a:pt x="1226" y="5604"/>
                    <a:pt x="0" y="4378"/>
                    <a:pt x="0" y="2802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78" y="0"/>
                    <a:pt x="5604" y="1284"/>
                    <a:pt x="5604" y="2860"/>
                  </a:cubicBezTo>
                  <a:cubicBezTo>
                    <a:pt x="5604" y="4378"/>
                    <a:pt x="4378" y="5604"/>
                    <a:pt x="2802" y="56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" name="Google Shape;1834;p6"/>
            <p:cNvSpPr/>
            <p:nvPr/>
          </p:nvSpPr>
          <p:spPr>
            <a:xfrm>
              <a:off x="4330950" y="934175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2" y="2861"/>
                  </a:moveTo>
                  <a:cubicBezTo>
                    <a:pt x="5662" y="4437"/>
                    <a:pt x="4436" y="5663"/>
                    <a:pt x="2860" y="5663"/>
                  </a:cubicBezTo>
                  <a:cubicBezTo>
                    <a:pt x="1226" y="5663"/>
                    <a:pt x="0" y="4379"/>
                    <a:pt x="59" y="2803"/>
                  </a:cubicBezTo>
                  <a:cubicBezTo>
                    <a:pt x="59" y="1226"/>
                    <a:pt x="1284" y="59"/>
                    <a:pt x="2860" y="59"/>
                  </a:cubicBezTo>
                  <a:cubicBezTo>
                    <a:pt x="4436" y="1"/>
                    <a:pt x="5662" y="1285"/>
                    <a:pt x="5662" y="28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" name="Google Shape;1835;p6"/>
            <p:cNvSpPr/>
            <p:nvPr/>
          </p:nvSpPr>
          <p:spPr>
            <a:xfrm>
              <a:off x="4085800" y="4617350"/>
              <a:ext cx="140100" cy="138650"/>
            </a:xfrm>
            <a:custGeom>
              <a:avLst/>
              <a:gdLst/>
              <a:ahLst/>
              <a:cxnLst/>
              <a:rect l="l" t="t" r="r" b="b"/>
              <a:pathLst>
                <a:path w="5604" h="5546" extrusionOk="0">
                  <a:moveTo>
                    <a:pt x="2802" y="5546"/>
                  </a:moveTo>
                  <a:cubicBezTo>
                    <a:pt x="1226" y="5546"/>
                    <a:pt x="0" y="4320"/>
                    <a:pt x="0" y="2744"/>
                  </a:cubicBezTo>
                  <a:cubicBezTo>
                    <a:pt x="0" y="1168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ubicBezTo>
                    <a:pt x="5604" y="4379"/>
                    <a:pt x="4378" y="5546"/>
                    <a:pt x="2802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" name="Google Shape;1836;p6"/>
            <p:cNvSpPr/>
            <p:nvPr/>
          </p:nvSpPr>
          <p:spPr>
            <a:xfrm>
              <a:off x="5558175" y="3387200"/>
              <a:ext cx="140125" cy="140125"/>
            </a:xfrm>
            <a:custGeom>
              <a:avLst/>
              <a:gdLst/>
              <a:ahLst/>
              <a:cxnLst/>
              <a:rect l="l" t="t" r="r" b="b"/>
              <a:pathLst>
                <a:path w="5605" h="5605" extrusionOk="0">
                  <a:moveTo>
                    <a:pt x="2744" y="5546"/>
                  </a:moveTo>
                  <a:cubicBezTo>
                    <a:pt x="1227" y="5546"/>
                    <a:pt x="1" y="4320"/>
                    <a:pt x="1" y="2744"/>
                  </a:cubicBezTo>
                  <a:cubicBezTo>
                    <a:pt x="1" y="1226"/>
                    <a:pt x="1285" y="0"/>
                    <a:pt x="2803" y="0"/>
                  </a:cubicBezTo>
                  <a:cubicBezTo>
                    <a:pt x="4379" y="0"/>
                    <a:pt x="5604" y="1285"/>
                    <a:pt x="5546" y="2802"/>
                  </a:cubicBezTo>
                  <a:cubicBezTo>
                    <a:pt x="5546" y="4378"/>
                    <a:pt x="4320" y="5604"/>
                    <a:pt x="2744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" name="Google Shape;1837;p6"/>
            <p:cNvSpPr/>
            <p:nvPr/>
          </p:nvSpPr>
          <p:spPr>
            <a:xfrm>
              <a:off x="2369700" y="1424500"/>
              <a:ext cx="141575" cy="140100"/>
            </a:xfrm>
            <a:custGeom>
              <a:avLst/>
              <a:gdLst/>
              <a:ahLst/>
              <a:cxnLst/>
              <a:rect l="l" t="t" r="r" b="b"/>
              <a:pathLst>
                <a:path w="5663" h="5604" extrusionOk="0">
                  <a:moveTo>
                    <a:pt x="5604" y="2860"/>
                  </a:moveTo>
                  <a:cubicBezTo>
                    <a:pt x="5546" y="4436"/>
                    <a:pt x="4320" y="5604"/>
                    <a:pt x="2744" y="5604"/>
                  </a:cubicBezTo>
                  <a:cubicBezTo>
                    <a:pt x="1226" y="5545"/>
                    <a:pt x="0" y="4320"/>
                    <a:pt x="59" y="2744"/>
                  </a:cubicBezTo>
                  <a:cubicBezTo>
                    <a:pt x="59" y="1226"/>
                    <a:pt x="1343" y="0"/>
                    <a:pt x="2860" y="59"/>
                  </a:cubicBezTo>
                  <a:cubicBezTo>
                    <a:pt x="4437" y="59"/>
                    <a:pt x="5662" y="1343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" name="Google Shape;1838;p6"/>
            <p:cNvSpPr/>
            <p:nvPr/>
          </p:nvSpPr>
          <p:spPr>
            <a:xfrm>
              <a:off x="3350325" y="4612975"/>
              <a:ext cx="138650" cy="138650"/>
            </a:xfrm>
            <a:custGeom>
              <a:avLst/>
              <a:gdLst/>
              <a:ahLst/>
              <a:cxnLst/>
              <a:rect l="l" t="t" r="r" b="b"/>
              <a:pathLst>
                <a:path w="5546" h="5546" extrusionOk="0">
                  <a:moveTo>
                    <a:pt x="2802" y="1"/>
                  </a:moveTo>
                  <a:cubicBezTo>
                    <a:pt x="4320" y="1"/>
                    <a:pt x="5546" y="1226"/>
                    <a:pt x="5546" y="2802"/>
                  </a:cubicBezTo>
                  <a:cubicBezTo>
                    <a:pt x="5546" y="4320"/>
                    <a:pt x="4320" y="5546"/>
                    <a:pt x="2744" y="5546"/>
                  </a:cubicBezTo>
                  <a:cubicBezTo>
                    <a:pt x="1226" y="5546"/>
                    <a:pt x="0" y="4320"/>
                    <a:pt x="0" y="2802"/>
                  </a:cubicBezTo>
                  <a:cubicBezTo>
                    <a:pt x="0" y="1226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" name="Google Shape;1839;p6"/>
            <p:cNvSpPr/>
            <p:nvPr/>
          </p:nvSpPr>
          <p:spPr>
            <a:xfrm>
              <a:off x="5311575" y="388042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5545" y="2802"/>
                  </a:moveTo>
                  <a:cubicBezTo>
                    <a:pt x="5545" y="4320"/>
                    <a:pt x="4320" y="5604"/>
                    <a:pt x="2744" y="5546"/>
                  </a:cubicBezTo>
                  <a:cubicBezTo>
                    <a:pt x="1284" y="5546"/>
                    <a:pt x="0" y="4320"/>
                    <a:pt x="0" y="2802"/>
                  </a:cubicBezTo>
                  <a:cubicBezTo>
                    <a:pt x="0" y="1285"/>
                    <a:pt x="1284" y="1"/>
                    <a:pt x="2802" y="1"/>
                  </a:cubicBezTo>
                  <a:cubicBezTo>
                    <a:pt x="4320" y="59"/>
                    <a:pt x="5545" y="1285"/>
                    <a:pt x="5545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" name="Google Shape;1840;p6"/>
            <p:cNvSpPr/>
            <p:nvPr/>
          </p:nvSpPr>
          <p:spPr>
            <a:xfrm>
              <a:off x="3106625" y="935650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5604" y="2802"/>
                  </a:moveTo>
                  <a:cubicBezTo>
                    <a:pt x="5604" y="4320"/>
                    <a:pt x="4320" y="5604"/>
                    <a:pt x="2744" y="5545"/>
                  </a:cubicBezTo>
                  <a:cubicBezTo>
                    <a:pt x="1226" y="5545"/>
                    <a:pt x="0" y="4320"/>
                    <a:pt x="0" y="2744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20" y="0"/>
                    <a:pt x="5604" y="1284"/>
                    <a:pt x="5546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" name="Google Shape;1841;p6"/>
            <p:cNvSpPr/>
            <p:nvPr/>
          </p:nvSpPr>
          <p:spPr>
            <a:xfrm>
              <a:off x="1876475" y="3144950"/>
              <a:ext cx="140100" cy="138675"/>
            </a:xfrm>
            <a:custGeom>
              <a:avLst/>
              <a:gdLst/>
              <a:ahLst/>
              <a:cxnLst/>
              <a:rect l="l" t="t" r="r" b="b"/>
              <a:pathLst>
                <a:path w="5604" h="5547" extrusionOk="0">
                  <a:moveTo>
                    <a:pt x="2802" y="1"/>
                  </a:moveTo>
                  <a:cubicBezTo>
                    <a:pt x="4320" y="1"/>
                    <a:pt x="5604" y="1227"/>
                    <a:pt x="5604" y="2744"/>
                  </a:cubicBezTo>
                  <a:cubicBezTo>
                    <a:pt x="5604" y="4320"/>
                    <a:pt x="4378" y="5546"/>
                    <a:pt x="2802" y="5546"/>
                  </a:cubicBezTo>
                  <a:cubicBezTo>
                    <a:pt x="1284" y="5546"/>
                    <a:pt x="58" y="4320"/>
                    <a:pt x="58" y="2803"/>
                  </a:cubicBezTo>
                  <a:cubicBezTo>
                    <a:pt x="0" y="1285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" name="Google Shape;1842;p6"/>
            <p:cNvSpPr/>
            <p:nvPr/>
          </p:nvSpPr>
          <p:spPr>
            <a:xfrm>
              <a:off x="2617775" y="117787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2802" y="59"/>
                  </a:moveTo>
                  <a:cubicBezTo>
                    <a:pt x="4320" y="59"/>
                    <a:pt x="5546" y="1343"/>
                    <a:pt x="5546" y="2802"/>
                  </a:cubicBezTo>
                  <a:cubicBezTo>
                    <a:pt x="5546" y="4378"/>
                    <a:pt x="4203" y="5604"/>
                    <a:pt x="2685" y="5604"/>
                  </a:cubicBezTo>
                  <a:cubicBezTo>
                    <a:pt x="1226" y="5546"/>
                    <a:pt x="0" y="4262"/>
                    <a:pt x="0" y="2744"/>
                  </a:cubicBezTo>
                  <a:cubicBezTo>
                    <a:pt x="59" y="1285"/>
                    <a:pt x="1284" y="1"/>
                    <a:pt x="2802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" name="Google Shape;1843;p6"/>
            <p:cNvSpPr/>
            <p:nvPr/>
          </p:nvSpPr>
          <p:spPr>
            <a:xfrm>
              <a:off x="4822725" y="4370750"/>
              <a:ext cx="137175" cy="137175"/>
            </a:xfrm>
            <a:custGeom>
              <a:avLst/>
              <a:gdLst/>
              <a:ahLst/>
              <a:cxnLst/>
              <a:rect l="l" t="t" r="r" b="b"/>
              <a:pathLst>
                <a:path w="5487" h="5487" extrusionOk="0">
                  <a:moveTo>
                    <a:pt x="0" y="2744"/>
                  </a:moveTo>
                  <a:cubicBezTo>
                    <a:pt x="0" y="1284"/>
                    <a:pt x="1284" y="0"/>
                    <a:pt x="2802" y="0"/>
                  </a:cubicBezTo>
                  <a:cubicBezTo>
                    <a:pt x="4261" y="0"/>
                    <a:pt x="5487" y="1284"/>
                    <a:pt x="5487" y="2802"/>
                  </a:cubicBezTo>
                  <a:cubicBezTo>
                    <a:pt x="5487" y="4261"/>
                    <a:pt x="4203" y="5487"/>
                    <a:pt x="2744" y="5487"/>
                  </a:cubicBezTo>
                  <a:cubicBezTo>
                    <a:pt x="1284" y="5487"/>
                    <a:pt x="0" y="4203"/>
                    <a:pt x="0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" name="Google Shape;1844;p6"/>
            <p:cNvSpPr/>
            <p:nvPr/>
          </p:nvSpPr>
          <p:spPr>
            <a:xfrm>
              <a:off x="2124550" y="1672575"/>
              <a:ext cx="138650" cy="137175"/>
            </a:xfrm>
            <a:custGeom>
              <a:avLst/>
              <a:gdLst/>
              <a:ahLst/>
              <a:cxnLst/>
              <a:rect l="l" t="t" r="r" b="b"/>
              <a:pathLst>
                <a:path w="5546" h="5487" extrusionOk="0">
                  <a:moveTo>
                    <a:pt x="5487" y="2744"/>
                  </a:moveTo>
                  <a:cubicBezTo>
                    <a:pt x="5545" y="4203"/>
                    <a:pt x="4261" y="5487"/>
                    <a:pt x="2802" y="5487"/>
                  </a:cubicBezTo>
                  <a:cubicBezTo>
                    <a:pt x="1284" y="5487"/>
                    <a:pt x="0" y="4261"/>
                    <a:pt x="0" y="2744"/>
                  </a:cubicBezTo>
                  <a:cubicBezTo>
                    <a:pt x="0" y="1284"/>
                    <a:pt x="1226" y="59"/>
                    <a:pt x="2685" y="0"/>
                  </a:cubicBezTo>
                  <a:cubicBezTo>
                    <a:pt x="4203" y="0"/>
                    <a:pt x="5487" y="1226"/>
                    <a:pt x="5487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" name="Google Shape;1845;p6"/>
            <p:cNvSpPr/>
            <p:nvPr/>
          </p:nvSpPr>
          <p:spPr>
            <a:xfrm>
              <a:off x="2372625" y="4124125"/>
              <a:ext cx="135725" cy="137200"/>
            </a:xfrm>
            <a:custGeom>
              <a:avLst/>
              <a:gdLst/>
              <a:ahLst/>
              <a:cxnLst/>
              <a:rect l="l" t="t" r="r" b="b"/>
              <a:pathLst>
                <a:path w="5429" h="5488" extrusionOk="0">
                  <a:moveTo>
                    <a:pt x="5429" y="2744"/>
                  </a:moveTo>
                  <a:cubicBezTo>
                    <a:pt x="5429" y="4262"/>
                    <a:pt x="4144" y="5487"/>
                    <a:pt x="2685" y="5487"/>
                  </a:cubicBezTo>
                  <a:cubicBezTo>
                    <a:pt x="1167" y="5429"/>
                    <a:pt x="0" y="4203"/>
                    <a:pt x="0" y="2744"/>
                  </a:cubicBezTo>
                  <a:cubicBezTo>
                    <a:pt x="0" y="1226"/>
                    <a:pt x="1284" y="1"/>
                    <a:pt x="2743" y="59"/>
                  </a:cubicBezTo>
                  <a:cubicBezTo>
                    <a:pt x="4203" y="59"/>
                    <a:pt x="5429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" name="Google Shape;1846;p6"/>
            <p:cNvSpPr/>
            <p:nvPr/>
          </p:nvSpPr>
          <p:spPr>
            <a:xfrm>
              <a:off x="1882300" y="2162875"/>
              <a:ext cx="137200" cy="135750"/>
            </a:xfrm>
            <a:custGeom>
              <a:avLst/>
              <a:gdLst/>
              <a:ahLst/>
              <a:cxnLst/>
              <a:rect l="l" t="t" r="r" b="b"/>
              <a:pathLst>
                <a:path w="5488" h="5430" extrusionOk="0">
                  <a:moveTo>
                    <a:pt x="5429" y="2744"/>
                  </a:moveTo>
                  <a:cubicBezTo>
                    <a:pt x="5429" y="4262"/>
                    <a:pt x="4203" y="5429"/>
                    <a:pt x="2744" y="5429"/>
                  </a:cubicBezTo>
                  <a:cubicBezTo>
                    <a:pt x="1226" y="5429"/>
                    <a:pt x="1" y="4145"/>
                    <a:pt x="59" y="2627"/>
                  </a:cubicBezTo>
                  <a:cubicBezTo>
                    <a:pt x="117" y="1168"/>
                    <a:pt x="1343" y="1"/>
                    <a:pt x="2802" y="1"/>
                  </a:cubicBezTo>
                  <a:cubicBezTo>
                    <a:pt x="4262" y="59"/>
                    <a:pt x="5487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" name="Google Shape;1847;p6"/>
            <p:cNvSpPr/>
            <p:nvPr/>
          </p:nvSpPr>
          <p:spPr>
            <a:xfrm>
              <a:off x="4335325" y="4618825"/>
              <a:ext cx="135725" cy="135725"/>
            </a:xfrm>
            <a:custGeom>
              <a:avLst/>
              <a:gdLst/>
              <a:ahLst/>
              <a:cxnLst/>
              <a:rect l="l" t="t" r="r" b="b"/>
              <a:pathLst>
                <a:path w="5429" h="5429" extrusionOk="0">
                  <a:moveTo>
                    <a:pt x="5370" y="2685"/>
                  </a:moveTo>
                  <a:cubicBezTo>
                    <a:pt x="5429" y="4144"/>
                    <a:pt x="4203" y="5370"/>
                    <a:pt x="2744" y="5429"/>
                  </a:cubicBezTo>
                  <a:cubicBezTo>
                    <a:pt x="1226" y="5429"/>
                    <a:pt x="0" y="4203"/>
                    <a:pt x="0" y="2685"/>
                  </a:cubicBezTo>
                  <a:cubicBezTo>
                    <a:pt x="0" y="1226"/>
                    <a:pt x="1168" y="0"/>
                    <a:pt x="2685" y="0"/>
                  </a:cubicBezTo>
                  <a:cubicBezTo>
                    <a:pt x="4145" y="0"/>
                    <a:pt x="5370" y="1168"/>
                    <a:pt x="5370" y="26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" name="Google Shape;1848;p6"/>
            <p:cNvSpPr/>
            <p:nvPr/>
          </p:nvSpPr>
          <p:spPr>
            <a:xfrm>
              <a:off x="3109550" y="4615900"/>
              <a:ext cx="134275" cy="134275"/>
            </a:xfrm>
            <a:custGeom>
              <a:avLst/>
              <a:gdLst/>
              <a:ahLst/>
              <a:cxnLst/>
              <a:rect l="l" t="t" r="r" b="b"/>
              <a:pathLst>
                <a:path w="5371" h="5371" extrusionOk="0">
                  <a:moveTo>
                    <a:pt x="2744" y="0"/>
                  </a:moveTo>
                  <a:cubicBezTo>
                    <a:pt x="4203" y="0"/>
                    <a:pt x="5370" y="1226"/>
                    <a:pt x="5312" y="2744"/>
                  </a:cubicBezTo>
                  <a:cubicBezTo>
                    <a:pt x="5312" y="4203"/>
                    <a:pt x="4144" y="5371"/>
                    <a:pt x="2627" y="5312"/>
                  </a:cubicBezTo>
                  <a:cubicBezTo>
                    <a:pt x="1109" y="5312"/>
                    <a:pt x="0" y="4145"/>
                    <a:pt x="0" y="2569"/>
                  </a:cubicBezTo>
                  <a:cubicBezTo>
                    <a:pt x="59" y="1109"/>
                    <a:pt x="1226" y="0"/>
                    <a:pt x="2744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" name="Google Shape;1849;p6"/>
            <p:cNvSpPr/>
            <p:nvPr/>
          </p:nvSpPr>
          <p:spPr>
            <a:xfrm>
              <a:off x="5561100" y="1922100"/>
              <a:ext cx="134275" cy="132825"/>
            </a:xfrm>
            <a:custGeom>
              <a:avLst/>
              <a:gdLst/>
              <a:ahLst/>
              <a:cxnLst/>
              <a:rect l="l" t="t" r="r" b="b"/>
              <a:pathLst>
                <a:path w="5371" h="5313" extrusionOk="0">
                  <a:moveTo>
                    <a:pt x="2686" y="1"/>
                  </a:moveTo>
                  <a:cubicBezTo>
                    <a:pt x="4203" y="1"/>
                    <a:pt x="5371" y="1226"/>
                    <a:pt x="5312" y="2744"/>
                  </a:cubicBezTo>
                  <a:cubicBezTo>
                    <a:pt x="5312" y="4203"/>
                    <a:pt x="4145" y="5312"/>
                    <a:pt x="2627" y="5312"/>
                  </a:cubicBezTo>
                  <a:cubicBezTo>
                    <a:pt x="1110" y="5312"/>
                    <a:pt x="1" y="4086"/>
                    <a:pt x="1" y="2569"/>
                  </a:cubicBezTo>
                  <a:cubicBezTo>
                    <a:pt x="59" y="1110"/>
                    <a:pt x="1226" y="1"/>
                    <a:pt x="268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" name="Google Shape;1850;p6"/>
            <p:cNvSpPr/>
            <p:nvPr/>
          </p:nvSpPr>
          <p:spPr>
            <a:xfrm>
              <a:off x="4583400" y="940025"/>
              <a:ext cx="131350" cy="131350"/>
            </a:xfrm>
            <a:custGeom>
              <a:avLst/>
              <a:gdLst/>
              <a:ahLst/>
              <a:cxnLst/>
              <a:rect l="l" t="t" r="r" b="b"/>
              <a:pathLst>
                <a:path w="5254" h="5254" extrusionOk="0">
                  <a:moveTo>
                    <a:pt x="2627" y="0"/>
                  </a:moveTo>
                  <a:cubicBezTo>
                    <a:pt x="4086" y="0"/>
                    <a:pt x="5254" y="1109"/>
                    <a:pt x="5254" y="2569"/>
                  </a:cubicBezTo>
                  <a:cubicBezTo>
                    <a:pt x="5254" y="4086"/>
                    <a:pt x="4086" y="5254"/>
                    <a:pt x="2569" y="5254"/>
                  </a:cubicBezTo>
                  <a:cubicBezTo>
                    <a:pt x="1109" y="5254"/>
                    <a:pt x="0" y="4086"/>
                    <a:pt x="0" y="2627"/>
                  </a:cubicBezTo>
                  <a:cubicBezTo>
                    <a:pt x="0" y="1109"/>
                    <a:pt x="1109" y="0"/>
                    <a:pt x="26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" name="Google Shape;1851;p6"/>
            <p:cNvSpPr/>
            <p:nvPr/>
          </p:nvSpPr>
          <p:spPr>
            <a:xfrm>
              <a:off x="2127450" y="3880425"/>
              <a:ext cx="132825" cy="132825"/>
            </a:xfrm>
            <a:custGeom>
              <a:avLst/>
              <a:gdLst/>
              <a:ahLst/>
              <a:cxnLst/>
              <a:rect l="l" t="t" r="r" b="b"/>
              <a:pathLst>
                <a:path w="5313" h="5313" extrusionOk="0">
                  <a:moveTo>
                    <a:pt x="2686" y="1"/>
                  </a:moveTo>
                  <a:cubicBezTo>
                    <a:pt x="4145" y="1"/>
                    <a:pt x="5313" y="1168"/>
                    <a:pt x="5313" y="2627"/>
                  </a:cubicBezTo>
                  <a:cubicBezTo>
                    <a:pt x="5313" y="4145"/>
                    <a:pt x="4145" y="5312"/>
                    <a:pt x="2628" y="5312"/>
                  </a:cubicBezTo>
                  <a:cubicBezTo>
                    <a:pt x="1110" y="5254"/>
                    <a:pt x="1" y="4087"/>
                    <a:pt x="1" y="2627"/>
                  </a:cubicBezTo>
                  <a:cubicBezTo>
                    <a:pt x="1" y="1110"/>
                    <a:pt x="1168" y="1"/>
                    <a:pt x="262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" name="Google Shape;1852;p6"/>
            <p:cNvSpPr/>
            <p:nvPr/>
          </p:nvSpPr>
          <p:spPr>
            <a:xfrm>
              <a:off x="1880850" y="3390125"/>
              <a:ext cx="132800" cy="132800"/>
            </a:xfrm>
            <a:custGeom>
              <a:avLst/>
              <a:gdLst/>
              <a:ahLst/>
              <a:cxnLst/>
              <a:rect l="l" t="t" r="r" b="b"/>
              <a:pathLst>
                <a:path w="5312" h="5312" extrusionOk="0">
                  <a:moveTo>
                    <a:pt x="2627" y="0"/>
                  </a:moveTo>
                  <a:cubicBezTo>
                    <a:pt x="4086" y="0"/>
                    <a:pt x="5254" y="1168"/>
                    <a:pt x="5312" y="2627"/>
                  </a:cubicBezTo>
                  <a:cubicBezTo>
                    <a:pt x="5312" y="4145"/>
                    <a:pt x="4145" y="5312"/>
                    <a:pt x="2627" y="5312"/>
                  </a:cubicBezTo>
                  <a:cubicBezTo>
                    <a:pt x="1168" y="5312"/>
                    <a:pt x="0" y="4145"/>
                    <a:pt x="0" y="2685"/>
                  </a:cubicBezTo>
                  <a:cubicBezTo>
                    <a:pt x="0" y="1168"/>
                    <a:pt x="1168" y="59"/>
                    <a:pt x="2627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" name="Google Shape;1853;p6"/>
            <p:cNvSpPr/>
            <p:nvPr/>
          </p:nvSpPr>
          <p:spPr>
            <a:xfrm>
              <a:off x="2616300" y="4372200"/>
              <a:ext cx="132825" cy="134275"/>
            </a:xfrm>
            <a:custGeom>
              <a:avLst/>
              <a:gdLst/>
              <a:ahLst/>
              <a:cxnLst/>
              <a:rect l="l" t="t" r="r" b="b"/>
              <a:pathLst>
                <a:path w="5313" h="5371" extrusionOk="0">
                  <a:moveTo>
                    <a:pt x="5313" y="2744"/>
                  </a:moveTo>
                  <a:cubicBezTo>
                    <a:pt x="5313" y="4262"/>
                    <a:pt x="4087" y="5371"/>
                    <a:pt x="2628" y="5371"/>
                  </a:cubicBezTo>
                  <a:cubicBezTo>
                    <a:pt x="1110" y="5312"/>
                    <a:pt x="1" y="4145"/>
                    <a:pt x="1" y="2569"/>
                  </a:cubicBezTo>
                  <a:cubicBezTo>
                    <a:pt x="59" y="1110"/>
                    <a:pt x="1285" y="1"/>
                    <a:pt x="2744" y="59"/>
                  </a:cubicBezTo>
                  <a:cubicBezTo>
                    <a:pt x="4204" y="117"/>
                    <a:pt x="5313" y="1285"/>
                    <a:pt x="5313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" name="Google Shape;1854;p6"/>
            <p:cNvSpPr/>
            <p:nvPr/>
          </p:nvSpPr>
          <p:spPr>
            <a:xfrm>
              <a:off x="2864375" y="940025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8" y="0"/>
                    <a:pt x="5196" y="1168"/>
                    <a:pt x="5196" y="2627"/>
                  </a:cubicBezTo>
                  <a:cubicBezTo>
                    <a:pt x="5254" y="4028"/>
                    <a:pt x="4028" y="5254"/>
                    <a:pt x="2569" y="5254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" name="Google Shape;1855;p6"/>
            <p:cNvSpPr/>
            <p:nvPr/>
          </p:nvSpPr>
          <p:spPr>
            <a:xfrm>
              <a:off x="5562550" y="3638200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9" y="0"/>
                    <a:pt x="5196" y="1168"/>
                    <a:pt x="5254" y="2569"/>
                  </a:cubicBezTo>
                  <a:cubicBezTo>
                    <a:pt x="5254" y="4028"/>
                    <a:pt x="4029" y="5254"/>
                    <a:pt x="2628" y="5195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168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" name="Google Shape;1856;p6"/>
            <p:cNvSpPr/>
            <p:nvPr/>
          </p:nvSpPr>
          <p:spPr>
            <a:xfrm>
              <a:off x="5073700" y="1188100"/>
              <a:ext cx="129900" cy="128425"/>
            </a:xfrm>
            <a:custGeom>
              <a:avLst/>
              <a:gdLst/>
              <a:ahLst/>
              <a:cxnLst/>
              <a:rect l="l" t="t" r="r" b="b"/>
              <a:pathLst>
                <a:path w="5196" h="5137" extrusionOk="0">
                  <a:moveTo>
                    <a:pt x="2569" y="0"/>
                  </a:moveTo>
                  <a:cubicBezTo>
                    <a:pt x="4028" y="0"/>
                    <a:pt x="5196" y="1226"/>
                    <a:pt x="5196" y="2627"/>
                  </a:cubicBezTo>
                  <a:cubicBezTo>
                    <a:pt x="5137" y="3969"/>
                    <a:pt x="3970" y="5137"/>
                    <a:pt x="2569" y="5137"/>
                  </a:cubicBezTo>
                  <a:cubicBezTo>
                    <a:pt x="1168" y="5137"/>
                    <a:pt x="1" y="3911"/>
                    <a:pt x="1" y="2510"/>
                  </a:cubicBezTo>
                  <a:cubicBezTo>
                    <a:pt x="59" y="1109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" name="Google Shape;1857;p6"/>
            <p:cNvSpPr/>
            <p:nvPr/>
          </p:nvSpPr>
          <p:spPr>
            <a:xfrm>
              <a:off x="5320325" y="1430325"/>
              <a:ext cx="129900" cy="128450"/>
            </a:xfrm>
            <a:custGeom>
              <a:avLst/>
              <a:gdLst/>
              <a:ahLst/>
              <a:cxnLst/>
              <a:rect l="l" t="t" r="r" b="b"/>
              <a:pathLst>
                <a:path w="5196" h="5138" extrusionOk="0">
                  <a:moveTo>
                    <a:pt x="5137" y="2627"/>
                  </a:moveTo>
                  <a:cubicBezTo>
                    <a:pt x="5137" y="4028"/>
                    <a:pt x="3970" y="5137"/>
                    <a:pt x="2569" y="5137"/>
                  </a:cubicBezTo>
                  <a:cubicBezTo>
                    <a:pt x="1168" y="5137"/>
                    <a:pt x="0" y="3912"/>
                    <a:pt x="0" y="2511"/>
                  </a:cubicBezTo>
                  <a:cubicBezTo>
                    <a:pt x="59" y="1110"/>
                    <a:pt x="1285" y="1"/>
                    <a:pt x="2627" y="1"/>
                  </a:cubicBezTo>
                  <a:cubicBezTo>
                    <a:pt x="4028" y="59"/>
                    <a:pt x="5195" y="1226"/>
                    <a:pt x="5137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" name="Google Shape;1858;p6"/>
            <p:cNvSpPr/>
            <p:nvPr/>
          </p:nvSpPr>
          <p:spPr>
            <a:xfrm>
              <a:off x="1886675" y="1920650"/>
              <a:ext cx="128450" cy="126975"/>
            </a:xfrm>
            <a:custGeom>
              <a:avLst/>
              <a:gdLst/>
              <a:ahLst/>
              <a:cxnLst/>
              <a:rect l="l" t="t" r="r" b="b"/>
              <a:pathLst>
                <a:path w="5138" h="5079" extrusionOk="0">
                  <a:moveTo>
                    <a:pt x="2569" y="0"/>
                  </a:moveTo>
                  <a:cubicBezTo>
                    <a:pt x="3970" y="0"/>
                    <a:pt x="5079" y="1109"/>
                    <a:pt x="5079" y="2510"/>
                  </a:cubicBezTo>
                  <a:cubicBezTo>
                    <a:pt x="5137" y="3969"/>
                    <a:pt x="3970" y="5078"/>
                    <a:pt x="2569" y="5078"/>
                  </a:cubicBezTo>
                  <a:cubicBezTo>
                    <a:pt x="1168" y="5078"/>
                    <a:pt x="59" y="3969"/>
                    <a:pt x="1" y="2568"/>
                  </a:cubicBezTo>
                  <a:cubicBezTo>
                    <a:pt x="1" y="1168"/>
                    <a:pt x="1110" y="59"/>
                    <a:pt x="256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" name="Google Shape;1859;p6"/>
            <p:cNvSpPr/>
            <p:nvPr/>
          </p:nvSpPr>
          <p:spPr>
            <a:xfrm>
              <a:off x="5812100" y="2904175"/>
              <a:ext cx="125525" cy="127000"/>
            </a:xfrm>
            <a:custGeom>
              <a:avLst/>
              <a:gdLst/>
              <a:ahLst/>
              <a:cxnLst/>
              <a:rect l="l" t="t" r="r" b="b"/>
              <a:pathLst>
                <a:path w="5021" h="5080" extrusionOk="0">
                  <a:moveTo>
                    <a:pt x="2510" y="5021"/>
                  </a:moveTo>
                  <a:cubicBezTo>
                    <a:pt x="1109" y="5079"/>
                    <a:pt x="0" y="3970"/>
                    <a:pt x="0" y="2511"/>
                  </a:cubicBezTo>
                  <a:cubicBezTo>
                    <a:pt x="0" y="1110"/>
                    <a:pt x="1051" y="1"/>
                    <a:pt x="2510" y="1"/>
                  </a:cubicBezTo>
                  <a:cubicBezTo>
                    <a:pt x="3911" y="1"/>
                    <a:pt x="5020" y="1052"/>
                    <a:pt x="5020" y="2452"/>
                  </a:cubicBezTo>
                  <a:cubicBezTo>
                    <a:pt x="5020" y="3912"/>
                    <a:pt x="3969" y="5021"/>
                    <a:pt x="2510" y="50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" name="Google Shape;1860;p6"/>
            <p:cNvSpPr/>
            <p:nvPr/>
          </p:nvSpPr>
          <p:spPr>
            <a:xfrm>
              <a:off x="5810625" y="2660475"/>
              <a:ext cx="127000" cy="127000"/>
            </a:xfrm>
            <a:custGeom>
              <a:avLst/>
              <a:gdLst/>
              <a:ahLst/>
              <a:cxnLst/>
              <a:rect l="l" t="t" r="r" b="b"/>
              <a:pathLst>
                <a:path w="5080" h="5080" extrusionOk="0">
                  <a:moveTo>
                    <a:pt x="2569" y="5079"/>
                  </a:moveTo>
                  <a:cubicBezTo>
                    <a:pt x="1168" y="5079"/>
                    <a:pt x="59" y="3970"/>
                    <a:pt x="1" y="2569"/>
                  </a:cubicBezTo>
                  <a:cubicBezTo>
                    <a:pt x="1" y="1168"/>
                    <a:pt x="1110" y="59"/>
                    <a:pt x="2569" y="1"/>
                  </a:cubicBezTo>
                  <a:cubicBezTo>
                    <a:pt x="3970" y="1"/>
                    <a:pt x="5079" y="1110"/>
                    <a:pt x="5079" y="2569"/>
                  </a:cubicBezTo>
                  <a:cubicBezTo>
                    <a:pt x="5079" y="3970"/>
                    <a:pt x="3970" y="5079"/>
                    <a:pt x="2569" y="50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" name="Google Shape;1861;p6"/>
            <p:cNvSpPr/>
            <p:nvPr/>
          </p:nvSpPr>
          <p:spPr>
            <a:xfrm>
              <a:off x="4581925" y="4623200"/>
              <a:ext cx="127000" cy="126975"/>
            </a:xfrm>
            <a:custGeom>
              <a:avLst/>
              <a:gdLst/>
              <a:ahLst/>
              <a:cxnLst/>
              <a:rect l="l" t="t" r="r" b="b"/>
              <a:pathLst>
                <a:path w="5080" h="5079" extrusionOk="0">
                  <a:moveTo>
                    <a:pt x="5079" y="2510"/>
                  </a:moveTo>
                  <a:cubicBezTo>
                    <a:pt x="5079" y="3911"/>
                    <a:pt x="3970" y="5020"/>
                    <a:pt x="2569" y="5079"/>
                  </a:cubicBezTo>
                  <a:cubicBezTo>
                    <a:pt x="1168" y="5079"/>
                    <a:pt x="1" y="3969"/>
                    <a:pt x="1" y="2569"/>
                  </a:cubicBezTo>
                  <a:cubicBezTo>
                    <a:pt x="1" y="1109"/>
                    <a:pt x="1110" y="0"/>
                    <a:pt x="2511" y="0"/>
                  </a:cubicBezTo>
                  <a:cubicBezTo>
                    <a:pt x="3912" y="0"/>
                    <a:pt x="5021" y="1109"/>
                    <a:pt x="5079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" name="Google Shape;1862;p6"/>
            <p:cNvSpPr/>
            <p:nvPr/>
          </p:nvSpPr>
          <p:spPr>
            <a:xfrm>
              <a:off x="3849400" y="694850"/>
              <a:ext cx="126975" cy="127000"/>
            </a:xfrm>
            <a:custGeom>
              <a:avLst/>
              <a:gdLst/>
              <a:ahLst/>
              <a:cxnLst/>
              <a:rect l="l" t="t" r="r" b="b"/>
              <a:pathLst>
                <a:path w="5079" h="5080" extrusionOk="0">
                  <a:moveTo>
                    <a:pt x="2510" y="59"/>
                  </a:moveTo>
                  <a:cubicBezTo>
                    <a:pt x="3911" y="1"/>
                    <a:pt x="5078" y="1110"/>
                    <a:pt x="5078" y="2569"/>
                  </a:cubicBezTo>
                  <a:cubicBezTo>
                    <a:pt x="5078" y="3970"/>
                    <a:pt x="3969" y="5079"/>
                    <a:pt x="2510" y="5079"/>
                  </a:cubicBezTo>
                  <a:cubicBezTo>
                    <a:pt x="1109" y="5079"/>
                    <a:pt x="58" y="3970"/>
                    <a:pt x="0" y="2628"/>
                  </a:cubicBezTo>
                  <a:cubicBezTo>
                    <a:pt x="0" y="1168"/>
                    <a:pt x="1109" y="59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" name="Google Shape;1863;p6"/>
            <p:cNvSpPr/>
            <p:nvPr/>
          </p:nvSpPr>
          <p:spPr>
            <a:xfrm>
              <a:off x="36027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5020" y="2452"/>
                  </a:moveTo>
                  <a:cubicBezTo>
                    <a:pt x="5020" y="3911"/>
                    <a:pt x="3970" y="5020"/>
                    <a:pt x="2510" y="5020"/>
                  </a:cubicBezTo>
                  <a:cubicBezTo>
                    <a:pt x="1109" y="5020"/>
                    <a:pt x="59" y="3911"/>
                    <a:pt x="0" y="2510"/>
                  </a:cubicBezTo>
                  <a:cubicBezTo>
                    <a:pt x="0" y="1109"/>
                    <a:pt x="1109" y="0"/>
                    <a:pt x="2510" y="0"/>
                  </a:cubicBezTo>
                  <a:cubicBezTo>
                    <a:pt x="3911" y="0"/>
                    <a:pt x="5020" y="1051"/>
                    <a:pt x="5020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" name="Google Shape;1864;p6"/>
            <p:cNvSpPr/>
            <p:nvPr/>
          </p:nvSpPr>
          <p:spPr>
            <a:xfrm>
              <a:off x="2867300" y="4620275"/>
              <a:ext cx="124075" cy="124075"/>
            </a:xfrm>
            <a:custGeom>
              <a:avLst/>
              <a:gdLst/>
              <a:ahLst/>
              <a:cxnLst/>
              <a:rect l="l" t="t" r="r" b="b"/>
              <a:pathLst>
                <a:path w="4963" h="4963" extrusionOk="0">
                  <a:moveTo>
                    <a:pt x="2511" y="4962"/>
                  </a:moveTo>
                  <a:cubicBezTo>
                    <a:pt x="1110" y="4962"/>
                    <a:pt x="1" y="3853"/>
                    <a:pt x="1" y="2452"/>
                  </a:cubicBezTo>
                  <a:cubicBezTo>
                    <a:pt x="1" y="1110"/>
                    <a:pt x="1110" y="1"/>
                    <a:pt x="2511" y="1"/>
                  </a:cubicBezTo>
                  <a:cubicBezTo>
                    <a:pt x="3911" y="1"/>
                    <a:pt x="4962" y="1110"/>
                    <a:pt x="4962" y="2510"/>
                  </a:cubicBezTo>
                  <a:cubicBezTo>
                    <a:pt x="4962" y="3911"/>
                    <a:pt x="3911" y="4962"/>
                    <a:pt x="2511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" name="Google Shape;1865;p6"/>
            <p:cNvSpPr/>
            <p:nvPr/>
          </p:nvSpPr>
          <p:spPr>
            <a:xfrm>
              <a:off x="5812100" y="2415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0" y="1"/>
                  </a:moveTo>
                  <a:cubicBezTo>
                    <a:pt x="3853" y="1"/>
                    <a:pt x="4962" y="1110"/>
                    <a:pt x="4962" y="2511"/>
                  </a:cubicBezTo>
                  <a:cubicBezTo>
                    <a:pt x="5020" y="3853"/>
                    <a:pt x="3911" y="4962"/>
                    <a:pt x="2510" y="4962"/>
                  </a:cubicBezTo>
                  <a:cubicBezTo>
                    <a:pt x="1109" y="5021"/>
                    <a:pt x="0" y="3912"/>
                    <a:pt x="0" y="2511"/>
                  </a:cubicBezTo>
                  <a:cubicBezTo>
                    <a:pt x="0" y="1110"/>
                    <a:pt x="1109" y="1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" name="Google Shape;1866;p6"/>
            <p:cNvSpPr/>
            <p:nvPr/>
          </p:nvSpPr>
          <p:spPr>
            <a:xfrm>
              <a:off x="5812100" y="3152250"/>
              <a:ext cx="125525" cy="124075"/>
            </a:xfrm>
            <a:custGeom>
              <a:avLst/>
              <a:gdLst/>
              <a:ahLst/>
              <a:cxnLst/>
              <a:rect l="l" t="t" r="r" b="b"/>
              <a:pathLst>
                <a:path w="5021" h="4963" extrusionOk="0">
                  <a:moveTo>
                    <a:pt x="2452" y="4962"/>
                  </a:moveTo>
                  <a:cubicBezTo>
                    <a:pt x="1109" y="4904"/>
                    <a:pt x="0" y="3795"/>
                    <a:pt x="59" y="2394"/>
                  </a:cubicBezTo>
                  <a:cubicBezTo>
                    <a:pt x="59" y="1052"/>
                    <a:pt x="1168" y="1"/>
                    <a:pt x="2510" y="1"/>
                  </a:cubicBezTo>
                  <a:cubicBezTo>
                    <a:pt x="3911" y="1"/>
                    <a:pt x="5020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" name="Google Shape;1867;p6"/>
            <p:cNvSpPr/>
            <p:nvPr/>
          </p:nvSpPr>
          <p:spPr>
            <a:xfrm>
              <a:off x="2378450" y="1186625"/>
              <a:ext cx="124075" cy="122600"/>
            </a:xfrm>
            <a:custGeom>
              <a:avLst/>
              <a:gdLst/>
              <a:ahLst/>
              <a:cxnLst/>
              <a:rect l="l" t="t" r="r" b="b"/>
              <a:pathLst>
                <a:path w="4963" h="4904" extrusionOk="0">
                  <a:moveTo>
                    <a:pt x="2452" y="4904"/>
                  </a:moveTo>
                  <a:cubicBezTo>
                    <a:pt x="1110" y="4904"/>
                    <a:pt x="1" y="3853"/>
                    <a:pt x="1" y="2452"/>
                  </a:cubicBezTo>
                  <a:cubicBezTo>
                    <a:pt x="1" y="1110"/>
                    <a:pt x="1110" y="1"/>
                    <a:pt x="2510" y="1"/>
                  </a:cubicBezTo>
                  <a:cubicBezTo>
                    <a:pt x="3853" y="1"/>
                    <a:pt x="4962" y="1110"/>
                    <a:pt x="4962" y="2511"/>
                  </a:cubicBezTo>
                  <a:cubicBezTo>
                    <a:pt x="4904" y="3853"/>
                    <a:pt x="3795" y="4904"/>
                    <a:pt x="2452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" name="Google Shape;1868;p6"/>
            <p:cNvSpPr/>
            <p:nvPr/>
          </p:nvSpPr>
          <p:spPr>
            <a:xfrm>
              <a:off x="40930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1" y="0"/>
                  </a:moveTo>
                  <a:cubicBezTo>
                    <a:pt x="3912" y="59"/>
                    <a:pt x="5021" y="1168"/>
                    <a:pt x="4962" y="2569"/>
                  </a:cubicBezTo>
                  <a:cubicBezTo>
                    <a:pt x="4962" y="3911"/>
                    <a:pt x="3853" y="5020"/>
                    <a:pt x="2452" y="4962"/>
                  </a:cubicBezTo>
                  <a:cubicBezTo>
                    <a:pt x="1052" y="4962"/>
                    <a:pt x="1" y="3853"/>
                    <a:pt x="1" y="2510"/>
                  </a:cubicBezTo>
                  <a:cubicBezTo>
                    <a:pt x="1" y="1109"/>
                    <a:pt x="1110" y="0"/>
                    <a:pt x="25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" name="Google Shape;1869;p6"/>
            <p:cNvSpPr/>
            <p:nvPr/>
          </p:nvSpPr>
          <p:spPr>
            <a:xfrm>
              <a:off x="1885225" y="3641100"/>
              <a:ext cx="124050" cy="124075"/>
            </a:xfrm>
            <a:custGeom>
              <a:avLst/>
              <a:gdLst/>
              <a:ahLst/>
              <a:cxnLst/>
              <a:rect l="l" t="t" r="r" b="b"/>
              <a:pathLst>
                <a:path w="4962" h="4963" extrusionOk="0">
                  <a:moveTo>
                    <a:pt x="2452" y="1"/>
                  </a:moveTo>
                  <a:cubicBezTo>
                    <a:pt x="3853" y="1"/>
                    <a:pt x="4962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ubicBezTo>
                    <a:pt x="1051" y="4962"/>
                    <a:pt x="0" y="3853"/>
                    <a:pt x="0" y="2453"/>
                  </a:cubicBezTo>
                  <a:cubicBezTo>
                    <a:pt x="0" y="1110"/>
                    <a:pt x="1109" y="1"/>
                    <a:pt x="24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" name="Google Shape;1870;p6"/>
            <p:cNvSpPr/>
            <p:nvPr/>
          </p:nvSpPr>
          <p:spPr>
            <a:xfrm>
              <a:off x="5318875" y="4129975"/>
              <a:ext cx="124050" cy="125500"/>
            </a:xfrm>
            <a:custGeom>
              <a:avLst/>
              <a:gdLst/>
              <a:ahLst/>
              <a:cxnLst/>
              <a:rect l="l" t="t" r="r" b="b"/>
              <a:pathLst>
                <a:path w="4962" h="5020" extrusionOk="0">
                  <a:moveTo>
                    <a:pt x="58" y="2510"/>
                  </a:moveTo>
                  <a:cubicBezTo>
                    <a:pt x="58" y="1109"/>
                    <a:pt x="1167" y="0"/>
                    <a:pt x="2568" y="58"/>
                  </a:cubicBezTo>
                  <a:cubicBezTo>
                    <a:pt x="3911" y="117"/>
                    <a:pt x="4962" y="1226"/>
                    <a:pt x="4962" y="2568"/>
                  </a:cubicBezTo>
                  <a:cubicBezTo>
                    <a:pt x="4962" y="3911"/>
                    <a:pt x="3794" y="5020"/>
                    <a:pt x="2452" y="5020"/>
                  </a:cubicBezTo>
                  <a:cubicBezTo>
                    <a:pt x="1109" y="4962"/>
                    <a:pt x="0" y="3853"/>
                    <a:pt x="58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" name="Google Shape;1871;p6"/>
            <p:cNvSpPr/>
            <p:nvPr/>
          </p:nvSpPr>
          <p:spPr>
            <a:xfrm>
              <a:off x="3357625" y="696325"/>
              <a:ext cx="124050" cy="124050"/>
            </a:xfrm>
            <a:custGeom>
              <a:avLst/>
              <a:gdLst/>
              <a:ahLst/>
              <a:cxnLst/>
              <a:rect l="l" t="t" r="r" b="b"/>
              <a:pathLst>
                <a:path w="4962" h="4962" extrusionOk="0">
                  <a:moveTo>
                    <a:pt x="2510" y="4962"/>
                  </a:moveTo>
                  <a:cubicBezTo>
                    <a:pt x="1168" y="4962"/>
                    <a:pt x="59" y="3853"/>
                    <a:pt x="0" y="2510"/>
                  </a:cubicBezTo>
                  <a:cubicBezTo>
                    <a:pt x="0" y="1168"/>
                    <a:pt x="1109" y="59"/>
                    <a:pt x="2452" y="59"/>
                  </a:cubicBezTo>
                  <a:cubicBezTo>
                    <a:pt x="3794" y="0"/>
                    <a:pt x="4903" y="1109"/>
                    <a:pt x="4903" y="2452"/>
                  </a:cubicBezTo>
                  <a:cubicBezTo>
                    <a:pt x="4962" y="3794"/>
                    <a:pt x="3853" y="4903"/>
                    <a:pt x="2510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" name="Google Shape;1872;p6"/>
            <p:cNvSpPr/>
            <p:nvPr/>
          </p:nvSpPr>
          <p:spPr>
            <a:xfrm>
              <a:off x="5076625" y="43780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1" y="2393"/>
                  </a:moveTo>
                  <a:cubicBezTo>
                    <a:pt x="59" y="1051"/>
                    <a:pt x="1226" y="0"/>
                    <a:pt x="2511" y="0"/>
                  </a:cubicBezTo>
                  <a:cubicBezTo>
                    <a:pt x="3853" y="58"/>
                    <a:pt x="4962" y="1226"/>
                    <a:pt x="4904" y="2510"/>
                  </a:cubicBezTo>
                  <a:cubicBezTo>
                    <a:pt x="4904" y="3852"/>
                    <a:pt x="3736" y="4962"/>
                    <a:pt x="2394" y="4903"/>
                  </a:cubicBezTo>
                  <a:cubicBezTo>
                    <a:pt x="1051" y="4903"/>
                    <a:pt x="1" y="3736"/>
                    <a:pt x="1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" name="Google Shape;1873;p6"/>
            <p:cNvSpPr/>
            <p:nvPr/>
          </p:nvSpPr>
          <p:spPr>
            <a:xfrm>
              <a:off x="4830000" y="944400"/>
              <a:ext cx="122625" cy="122600"/>
            </a:xfrm>
            <a:custGeom>
              <a:avLst/>
              <a:gdLst/>
              <a:ahLst/>
              <a:cxnLst/>
              <a:rect l="l" t="t" r="r" b="b"/>
              <a:pathLst>
                <a:path w="4905" h="4904" extrusionOk="0">
                  <a:moveTo>
                    <a:pt x="4904" y="2452"/>
                  </a:moveTo>
                  <a:cubicBezTo>
                    <a:pt x="4904" y="3794"/>
                    <a:pt x="3795" y="4903"/>
                    <a:pt x="2453" y="4903"/>
                  </a:cubicBezTo>
                  <a:cubicBezTo>
                    <a:pt x="1110" y="4903"/>
                    <a:pt x="1" y="3736"/>
                    <a:pt x="1" y="2452"/>
                  </a:cubicBezTo>
                  <a:cubicBezTo>
                    <a:pt x="1" y="1109"/>
                    <a:pt x="1168" y="0"/>
                    <a:pt x="2453" y="0"/>
                  </a:cubicBezTo>
                  <a:cubicBezTo>
                    <a:pt x="3795" y="0"/>
                    <a:pt x="4904" y="1109"/>
                    <a:pt x="4904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" name="Google Shape;1874;p6"/>
            <p:cNvSpPr/>
            <p:nvPr/>
          </p:nvSpPr>
          <p:spPr>
            <a:xfrm>
              <a:off x="2131825" y="14332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3" y="4904"/>
                  </a:moveTo>
                  <a:cubicBezTo>
                    <a:pt x="1110" y="4904"/>
                    <a:pt x="1" y="3795"/>
                    <a:pt x="1" y="2452"/>
                  </a:cubicBezTo>
                  <a:cubicBezTo>
                    <a:pt x="59" y="1109"/>
                    <a:pt x="1168" y="0"/>
                    <a:pt x="2511" y="0"/>
                  </a:cubicBezTo>
                  <a:cubicBezTo>
                    <a:pt x="3853" y="59"/>
                    <a:pt x="4962" y="1168"/>
                    <a:pt x="4904" y="2510"/>
                  </a:cubicBezTo>
                  <a:cubicBezTo>
                    <a:pt x="4904" y="3853"/>
                    <a:pt x="3795" y="4962"/>
                    <a:pt x="2453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" name="Google Shape;1875;p6"/>
            <p:cNvSpPr/>
            <p:nvPr/>
          </p:nvSpPr>
          <p:spPr>
            <a:xfrm>
              <a:off x="5565475" y="1679875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2" y="0"/>
                  </a:moveTo>
                  <a:cubicBezTo>
                    <a:pt x="3795" y="0"/>
                    <a:pt x="4962" y="1109"/>
                    <a:pt x="4962" y="2452"/>
                  </a:cubicBezTo>
                  <a:cubicBezTo>
                    <a:pt x="4962" y="3794"/>
                    <a:pt x="3853" y="4903"/>
                    <a:pt x="2511" y="4903"/>
                  </a:cubicBezTo>
                  <a:cubicBezTo>
                    <a:pt x="1168" y="4962"/>
                    <a:pt x="59" y="3852"/>
                    <a:pt x="59" y="2510"/>
                  </a:cubicBezTo>
                  <a:cubicBezTo>
                    <a:pt x="1" y="1167"/>
                    <a:pt x="1110" y="58"/>
                    <a:pt x="245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" name="Google Shape;1876;p6"/>
            <p:cNvSpPr/>
            <p:nvPr/>
          </p:nvSpPr>
          <p:spPr>
            <a:xfrm>
              <a:off x="3847925" y="4868350"/>
              <a:ext cx="121150" cy="121150"/>
            </a:xfrm>
            <a:custGeom>
              <a:avLst/>
              <a:gdLst/>
              <a:ahLst/>
              <a:cxnLst/>
              <a:rect l="l" t="t" r="r" b="b"/>
              <a:pathLst>
                <a:path w="4846" h="4846" extrusionOk="0">
                  <a:moveTo>
                    <a:pt x="4845" y="2394"/>
                  </a:moveTo>
                  <a:cubicBezTo>
                    <a:pt x="4845" y="3736"/>
                    <a:pt x="3795" y="4845"/>
                    <a:pt x="2452" y="4845"/>
                  </a:cubicBezTo>
                  <a:cubicBezTo>
                    <a:pt x="1168" y="4845"/>
                    <a:pt x="59" y="3795"/>
                    <a:pt x="59" y="2452"/>
                  </a:cubicBezTo>
                  <a:cubicBezTo>
                    <a:pt x="1" y="1110"/>
                    <a:pt x="1110" y="59"/>
                    <a:pt x="2394" y="59"/>
                  </a:cubicBezTo>
                  <a:cubicBezTo>
                    <a:pt x="3736" y="1"/>
                    <a:pt x="4845" y="1110"/>
                    <a:pt x="4845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" name="Google Shape;1877;p6"/>
            <p:cNvSpPr/>
            <p:nvPr/>
          </p:nvSpPr>
          <p:spPr>
            <a:xfrm>
              <a:off x="1644450" y="2660475"/>
              <a:ext cx="119675" cy="119700"/>
            </a:xfrm>
            <a:custGeom>
              <a:avLst/>
              <a:gdLst/>
              <a:ahLst/>
              <a:cxnLst/>
              <a:rect l="l" t="t" r="r" b="b"/>
              <a:pathLst>
                <a:path w="4787" h="4788" extrusionOk="0">
                  <a:moveTo>
                    <a:pt x="2393" y="1"/>
                  </a:moveTo>
                  <a:cubicBezTo>
                    <a:pt x="3678" y="1"/>
                    <a:pt x="4787" y="1052"/>
                    <a:pt x="4787" y="2394"/>
                  </a:cubicBezTo>
                  <a:cubicBezTo>
                    <a:pt x="4787" y="3678"/>
                    <a:pt x="3736" y="4787"/>
                    <a:pt x="2393" y="4787"/>
                  </a:cubicBezTo>
                  <a:cubicBezTo>
                    <a:pt x="1109" y="4787"/>
                    <a:pt x="0" y="3737"/>
                    <a:pt x="0" y="2394"/>
                  </a:cubicBezTo>
                  <a:cubicBezTo>
                    <a:pt x="0" y="1110"/>
                    <a:pt x="1051" y="1"/>
                    <a:pt x="23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" name="Google Shape;1878;p6"/>
            <p:cNvSpPr/>
            <p:nvPr/>
          </p:nvSpPr>
          <p:spPr>
            <a:xfrm>
              <a:off x="3605700" y="4868350"/>
              <a:ext cx="121125" cy="121150"/>
            </a:xfrm>
            <a:custGeom>
              <a:avLst/>
              <a:gdLst/>
              <a:ahLst/>
              <a:cxnLst/>
              <a:rect l="l" t="t" r="r" b="b"/>
              <a:pathLst>
                <a:path w="4845" h="4846" extrusionOk="0">
                  <a:moveTo>
                    <a:pt x="4787" y="2394"/>
                  </a:moveTo>
                  <a:cubicBezTo>
                    <a:pt x="4845" y="3736"/>
                    <a:pt x="3736" y="4845"/>
                    <a:pt x="2452" y="4845"/>
                  </a:cubicBezTo>
                  <a:cubicBezTo>
                    <a:pt x="1109" y="4845"/>
                    <a:pt x="59" y="3795"/>
                    <a:pt x="0" y="2452"/>
                  </a:cubicBezTo>
                  <a:cubicBezTo>
                    <a:pt x="0" y="1110"/>
                    <a:pt x="1051" y="59"/>
                    <a:pt x="2393" y="59"/>
                  </a:cubicBezTo>
                  <a:cubicBezTo>
                    <a:pt x="3736" y="1"/>
                    <a:pt x="4787" y="1110"/>
                    <a:pt x="4787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" name="Google Shape;1879;p6"/>
            <p:cNvSpPr/>
            <p:nvPr/>
          </p:nvSpPr>
          <p:spPr>
            <a:xfrm>
              <a:off x="4342625" y="699250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8"/>
                  </a:moveTo>
                  <a:cubicBezTo>
                    <a:pt x="1051" y="4728"/>
                    <a:pt x="59" y="3736"/>
                    <a:pt x="59" y="2393"/>
                  </a:cubicBezTo>
                  <a:cubicBezTo>
                    <a:pt x="0" y="1051"/>
                    <a:pt x="1051" y="0"/>
                    <a:pt x="2452" y="0"/>
                  </a:cubicBezTo>
                  <a:cubicBezTo>
                    <a:pt x="3736" y="58"/>
                    <a:pt x="4787" y="1051"/>
                    <a:pt x="4728" y="2393"/>
                  </a:cubicBezTo>
                  <a:cubicBezTo>
                    <a:pt x="4728" y="3736"/>
                    <a:pt x="3736" y="4728"/>
                    <a:pt x="2393" y="47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" name="Google Shape;1880;p6"/>
            <p:cNvSpPr/>
            <p:nvPr/>
          </p:nvSpPr>
          <p:spPr>
            <a:xfrm>
              <a:off x="5568400" y="38906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8" y="2393"/>
                  </a:moveTo>
                  <a:cubicBezTo>
                    <a:pt x="4728" y="3736"/>
                    <a:pt x="3736" y="4728"/>
                    <a:pt x="2394" y="4728"/>
                  </a:cubicBezTo>
                  <a:cubicBezTo>
                    <a:pt x="1051" y="4728"/>
                    <a:pt x="0" y="3678"/>
                    <a:pt x="0" y="2335"/>
                  </a:cubicBezTo>
                  <a:cubicBezTo>
                    <a:pt x="59" y="1051"/>
                    <a:pt x="1109" y="0"/>
                    <a:pt x="2394" y="0"/>
                  </a:cubicBezTo>
                  <a:cubicBezTo>
                    <a:pt x="3736" y="59"/>
                    <a:pt x="4728" y="1051"/>
                    <a:pt x="4728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" name="Google Shape;1881;p6"/>
            <p:cNvSpPr/>
            <p:nvPr/>
          </p:nvSpPr>
          <p:spPr>
            <a:xfrm>
              <a:off x="2134750" y="41343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9" y="2393"/>
                  </a:moveTo>
                  <a:cubicBezTo>
                    <a:pt x="4670" y="3678"/>
                    <a:pt x="3678" y="4728"/>
                    <a:pt x="2336" y="4670"/>
                  </a:cubicBezTo>
                  <a:cubicBezTo>
                    <a:pt x="993" y="4670"/>
                    <a:pt x="1" y="3619"/>
                    <a:pt x="1" y="2277"/>
                  </a:cubicBezTo>
                  <a:cubicBezTo>
                    <a:pt x="59" y="992"/>
                    <a:pt x="1051" y="0"/>
                    <a:pt x="2394" y="0"/>
                  </a:cubicBezTo>
                  <a:cubicBezTo>
                    <a:pt x="3736" y="0"/>
                    <a:pt x="4729" y="1051"/>
                    <a:pt x="4670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" name="Google Shape;1882;p6"/>
            <p:cNvSpPr/>
            <p:nvPr/>
          </p:nvSpPr>
          <p:spPr>
            <a:xfrm>
              <a:off x="2381375" y="43809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5" y="4729"/>
                  </a:moveTo>
                  <a:cubicBezTo>
                    <a:pt x="993" y="4670"/>
                    <a:pt x="0" y="3678"/>
                    <a:pt x="0" y="2336"/>
                  </a:cubicBezTo>
                  <a:cubicBezTo>
                    <a:pt x="0" y="993"/>
                    <a:pt x="1109" y="1"/>
                    <a:pt x="2452" y="1"/>
                  </a:cubicBezTo>
                  <a:cubicBezTo>
                    <a:pt x="3736" y="59"/>
                    <a:pt x="4728" y="1110"/>
                    <a:pt x="4728" y="2394"/>
                  </a:cubicBezTo>
                  <a:cubicBezTo>
                    <a:pt x="4670" y="3736"/>
                    <a:pt x="3619" y="4729"/>
                    <a:pt x="2335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" name="Google Shape;1883;p6"/>
            <p:cNvSpPr/>
            <p:nvPr/>
          </p:nvSpPr>
          <p:spPr>
            <a:xfrm>
              <a:off x="4097450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2336" y="0"/>
                  </a:moveTo>
                  <a:cubicBezTo>
                    <a:pt x="3620" y="0"/>
                    <a:pt x="4671" y="993"/>
                    <a:pt x="4671" y="2277"/>
                  </a:cubicBezTo>
                  <a:cubicBezTo>
                    <a:pt x="4671" y="3619"/>
                    <a:pt x="3678" y="4612"/>
                    <a:pt x="2336" y="4670"/>
                  </a:cubicBezTo>
                  <a:cubicBezTo>
                    <a:pt x="1052" y="4670"/>
                    <a:pt x="1" y="3619"/>
                    <a:pt x="1" y="2335"/>
                  </a:cubicBezTo>
                  <a:cubicBezTo>
                    <a:pt x="1" y="993"/>
                    <a:pt x="993" y="0"/>
                    <a:pt x="233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" name="Google Shape;1884;p6"/>
            <p:cNvSpPr/>
            <p:nvPr/>
          </p:nvSpPr>
          <p:spPr>
            <a:xfrm>
              <a:off x="5815025" y="2171625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9"/>
                  </a:moveTo>
                  <a:cubicBezTo>
                    <a:pt x="1051" y="4729"/>
                    <a:pt x="0" y="3678"/>
                    <a:pt x="0" y="2336"/>
                  </a:cubicBezTo>
                  <a:cubicBezTo>
                    <a:pt x="58" y="1052"/>
                    <a:pt x="1051" y="1"/>
                    <a:pt x="2393" y="1"/>
                  </a:cubicBezTo>
                  <a:cubicBezTo>
                    <a:pt x="3736" y="1"/>
                    <a:pt x="4786" y="1052"/>
                    <a:pt x="4728" y="2394"/>
                  </a:cubicBezTo>
                  <a:cubicBezTo>
                    <a:pt x="4728" y="3737"/>
                    <a:pt x="3677" y="4729"/>
                    <a:pt x="239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" name="Google Shape;1885;p6"/>
            <p:cNvSpPr/>
            <p:nvPr/>
          </p:nvSpPr>
          <p:spPr>
            <a:xfrm>
              <a:off x="5816475" y="33988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0"/>
                  </a:moveTo>
                  <a:cubicBezTo>
                    <a:pt x="3619" y="0"/>
                    <a:pt x="4670" y="993"/>
                    <a:pt x="4670" y="2335"/>
                  </a:cubicBezTo>
                  <a:cubicBezTo>
                    <a:pt x="4670" y="3619"/>
                    <a:pt x="3619" y="4670"/>
                    <a:pt x="2335" y="4670"/>
                  </a:cubicBezTo>
                  <a:cubicBezTo>
                    <a:pt x="993" y="4670"/>
                    <a:pt x="0" y="3619"/>
                    <a:pt x="0" y="2335"/>
                  </a:cubicBezTo>
                  <a:cubicBezTo>
                    <a:pt x="0" y="993"/>
                    <a:pt x="993" y="0"/>
                    <a:pt x="23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" name="Google Shape;1886;p6"/>
            <p:cNvSpPr/>
            <p:nvPr/>
          </p:nvSpPr>
          <p:spPr>
            <a:xfrm>
              <a:off x="1644450" y="2907100"/>
              <a:ext cx="118225" cy="119675"/>
            </a:xfrm>
            <a:custGeom>
              <a:avLst/>
              <a:gdLst/>
              <a:ahLst/>
              <a:cxnLst/>
              <a:rect l="l" t="t" r="r" b="b"/>
              <a:pathLst>
                <a:path w="4729" h="4787" extrusionOk="0">
                  <a:moveTo>
                    <a:pt x="2335" y="59"/>
                  </a:moveTo>
                  <a:cubicBezTo>
                    <a:pt x="3678" y="1"/>
                    <a:pt x="4728" y="1051"/>
                    <a:pt x="4728" y="2394"/>
                  </a:cubicBezTo>
                  <a:cubicBezTo>
                    <a:pt x="4728" y="3736"/>
                    <a:pt x="3736" y="4729"/>
                    <a:pt x="2452" y="4787"/>
                  </a:cubicBezTo>
                  <a:cubicBezTo>
                    <a:pt x="1109" y="4787"/>
                    <a:pt x="0" y="3736"/>
                    <a:pt x="0" y="2394"/>
                  </a:cubicBezTo>
                  <a:cubicBezTo>
                    <a:pt x="0" y="1110"/>
                    <a:pt x="1051" y="59"/>
                    <a:pt x="233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" name="Google Shape;1887;p6"/>
            <p:cNvSpPr/>
            <p:nvPr/>
          </p:nvSpPr>
          <p:spPr>
            <a:xfrm>
              <a:off x="2627975" y="9458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6" y="1"/>
                  </a:moveTo>
                  <a:cubicBezTo>
                    <a:pt x="3678" y="1"/>
                    <a:pt x="4729" y="1051"/>
                    <a:pt x="4729" y="2336"/>
                  </a:cubicBezTo>
                  <a:cubicBezTo>
                    <a:pt x="4729" y="3678"/>
                    <a:pt x="3678" y="4729"/>
                    <a:pt x="2336" y="4729"/>
                  </a:cubicBezTo>
                  <a:cubicBezTo>
                    <a:pt x="993" y="4729"/>
                    <a:pt x="1" y="3678"/>
                    <a:pt x="1" y="2394"/>
                  </a:cubicBezTo>
                  <a:cubicBezTo>
                    <a:pt x="1" y="1051"/>
                    <a:pt x="1052" y="59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" name="Google Shape;1888;p6"/>
            <p:cNvSpPr/>
            <p:nvPr/>
          </p:nvSpPr>
          <p:spPr>
            <a:xfrm>
              <a:off x="1645900" y="2419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1"/>
                  </a:moveTo>
                  <a:cubicBezTo>
                    <a:pt x="3678" y="1"/>
                    <a:pt x="4670" y="993"/>
                    <a:pt x="4670" y="2336"/>
                  </a:cubicBezTo>
                  <a:cubicBezTo>
                    <a:pt x="4670" y="3620"/>
                    <a:pt x="3620" y="4670"/>
                    <a:pt x="2335" y="4670"/>
                  </a:cubicBezTo>
                  <a:cubicBezTo>
                    <a:pt x="993" y="4670"/>
                    <a:pt x="1" y="3620"/>
                    <a:pt x="1" y="2336"/>
                  </a:cubicBezTo>
                  <a:cubicBezTo>
                    <a:pt x="1" y="993"/>
                    <a:pt x="1051" y="1"/>
                    <a:pt x="23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" name="Google Shape;1889;p6"/>
            <p:cNvSpPr/>
            <p:nvPr/>
          </p:nvSpPr>
          <p:spPr>
            <a:xfrm>
              <a:off x="3118300" y="700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277" y="4612"/>
                  </a:moveTo>
                  <a:cubicBezTo>
                    <a:pt x="993" y="4612"/>
                    <a:pt x="0" y="3561"/>
                    <a:pt x="0" y="2219"/>
                  </a:cubicBezTo>
                  <a:cubicBezTo>
                    <a:pt x="59" y="993"/>
                    <a:pt x="1109" y="0"/>
                    <a:pt x="2394" y="0"/>
                  </a:cubicBezTo>
                  <a:cubicBezTo>
                    <a:pt x="3678" y="0"/>
                    <a:pt x="4670" y="1109"/>
                    <a:pt x="4670" y="2394"/>
                  </a:cubicBezTo>
                  <a:cubicBezTo>
                    <a:pt x="4612" y="3678"/>
                    <a:pt x="3561" y="4670"/>
                    <a:pt x="2277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" name="Google Shape;1890;p6"/>
            <p:cNvSpPr/>
            <p:nvPr/>
          </p:nvSpPr>
          <p:spPr>
            <a:xfrm>
              <a:off x="1645900" y="31551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4670" y="2335"/>
                  </a:moveTo>
                  <a:cubicBezTo>
                    <a:pt x="4670" y="3678"/>
                    <a:pt x="3620" y="4670"/>
                    <a:pt x="2277" y="4670"/>
                  </a:cubicBezTo>
                  <a:cubicBezTo>
                    <a:pt x="1051" y="4612"/>
                    <a:pt x="1" y="3620"/>
                    <a:pt x="1" y="2335"/>
                  </a:cubicBezTo>
                  <a:cubicBezTo>
                    <a:pt x="1" y="1051"/>
                    <a:pt x="1051" y="1"/>
                    <a:pt x="2394" y="59"/>
                  </a:cubicBezTo>
                  <a:cubicBezTo>
                    <a:pt x="3620" y="59"/>
                    <a:pt x="4670" y="1110"/>
                    <a:pt x="4670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" name="Google Shape;1891;p6"/>
            <p:cNvSpPr/>
            <p:nvPr/>
          </p:nvSpPr>
          <p:spPr>
            <a:xfrm>
              <a:off x="1892525" y="1682775"/>
              <a:ext cx="116750" cy="116775"/>
            </a:xfrm>
            <a:custGeom>
              <a:avLst/>
              <a:gdLst/>
              <a:ahLst/>
              <a:cxnLst/>
              <a:rect l="l" t="t" r="r" b="b"/>
              <a:pathLst>
                <a:path w="4670" h="4671" extrusionOk="0">
                  <a:moveTo>
                    <a:pt x="4670" y="2336"/>
                  </a:moveTo>
                  <a:cubicBezTo>
                    <a:pt x="4670" y="3620"/>
                    <a:pt x="3619" y="4670"/>
                    <a:pt x="2277" y="4670"/>
                  </a:cubicBezTo>
                  <a:cubicBezTo>
                    <a:pt x="1051" y="4670"/>
                    <a:pt x="0" y="3620"/>
                    <a:pt x="0" y="2394"/>
                  </a:cubicBezTo>
                  <a:cubicBezTo>
                    <a:pt x="0" y="1051"/>
                    <a:pt x="1051" y="1"/>
                    <a:pt x="2335" y="59"/>
                  </a:cubicBezTo>
                  <a:cubicBezTo>
                    <a:pt x="3619" y="59"/>
                    <a:pt x="4611" y="1051"/>
                    <a:pt x="4670" y="23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" name="Google Shape;1892;p6"/>
            <p:cNvSpPr/>
            <p:nvPr/>
          </p:nvSpPr>
          <p:spPr>
            <a:xfrm>
              <a:off x="4832925" y="4629025"/>
              <a:ext cx="116775" cy="115325"/>
            </a:xfrm>
            <a:custGeom>
              <a:avLst/>
              <a:gdLst/>
              <a:ahLst/>
              <a:cxnLst/>
              <a:rect l="l" t="t" r="r" b="b"/>
              <a:pathLst>
                <a:path w="4671" h="4613" extrusionOk="0">
                  <a:moveTo>
                    <a:pt x="2336" y="1"/>
                  </a:moveTo>
                  <a:cubicBezTo>
                    <a:pt x="3678" y="1"/>
                    <a:pt x="4670" y="1051"/>
                    <a:pt x="4670" y="2336"/>
                  </a:cubicBezTo>
                  <a:cubicBezTo>
                    <a:pt x="4670" y="3620"/>
                    <a:pt x="3620" y="4612"/>
                    <a:pt x="2336" y="4612"/>
                  </a:cubicBezTo>
                  <a:cubicBezTo>
                    <a:pt x="1051" y="4612"/>
                    <a:pt x="1" y="3561"/>
                    <a:pt x="59" y="2277"/>
                  </a:cubicBezTo>
                  <a:cubicBezTo>
                    <a:pt x="59" y="993"/>
                    <a:pt x="1110" y="1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" name="Google Shape;1893;p6"/>
            <p:cNvSpPr/>
            <p:nvPr/>
          </p:nvSpPr>
          <p:spPr>
            <a:xfrm>
              <a:off x="3360525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4671" y="2335"/>
                  </a:moveTo>
                  <a:cubicBezTo>
                    <a:pt x="4671" y="3619"/>
                    <a:pt x="3620" y="4670"/>
                    <a:pt x="2277" y="4612"/>
                  </a:cubicBezTo>
                  <a:cubicBezTo>
                    <a:pt x="1052" y="4612"/>
                    <a:pt x="1" y="3561"/>
                    <a:pt x="1" y="2335"/>
                  </a:cubicBezTo>
                  <a:cubicBezTo>
                    <a:pt x="1" y="993"/>
                    <a:pt x="1052" y="0"/>
                    <a:pt x="2394" y="0"/>
                  </a:cubicBezTo>
                  <a:cubicBezTo>
                    <a:pt x="3678" y="0"/>
                    <a:pt x="4671" y="1051"/>
                    <a:pt x="4671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" name="Google Shape;1894;p6"/>
            <p:cNvSpPr/>
            <p:nvPr/>
          </p:nvSpPr>
          <p:spPr>
            <a:xfrm>
              <a:off x="1889600" y="3890650"/>
              <a:ext cx="113850" cy="112375"/>
            </a:xfrm>
            <a:custGeom>
              <a:avLst/>
              <a:gdLst/>
              <a:ahLst/>
              <a:cxnLst/>
              <a:rect l="l" t="t" r="r" b="b"/>
              <a:pathLst>
                <a:path w="4554" h="4495" extrusionOk="0">
                  <a:moveTo>
                    <a:pt x="4553" y="2277"/>
                  </a:moveTo>
                  <a:cubicBezTo>
                    <a:pt x="4495" y="3503"/>
                    <a:pt x="3503" y="4495"/>
                    <a:pt x="2277" y="4495"/>
                  </a:cubicBezTo>
                  <a:cubicBezTo>
                    <a:pt x="993" y="4436"/>
                    <a:pt x="0" y="3386"/>
                    <a:pt x="59" y="2160"/>
                  </a:cubicBezTo>
                  <a:cubicBezTo>
                    <a:pt x="117" y="934"/>
                    <a:pt x="1109" y="0"/>
                    <a:pt x="2277" y="0"/>
                  </a:cubicBezTo>
                  <a:cubicBezTo>
                    <a:pt x="3561" y="0"/>
                    <a:pt x="4553" y="993"/>
                    <a:pt x="4553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5" name="Google Shape;1895;p6"/>
            <p:cNvSpPr/>
            <p:nvPr/>
          </p:nvSpPr>
          <p:spPr>
            <a:xfrm>
              <a:off x="4345525" y="4872725"/>
              <a:ext cx="112400" cy="112400"/>
            </a:xfrm>
            <a:custGeom>
              <a:avLst/>
              <a:gdLst/>
              <a:ahLst/>
              <a:cxnLst/>
              <a:rect l="l" t="t" r="r" b="b"/>
              <a:pathLst>
                <a:path w="4496" h="4496" extrusionOk="0">
                  <a:moveTo>
                    <a:pt x="2277" y="4495"/>
                  </a:moveTo>
                  <a:cubicBezTo>
                    <a:pt x="993" y="4495"/>
                    <a:pt x="1" y="3444"/>
                    <a:pt x="1" y="2219"/>
                  </a:cubicBezTo>
                  <a:cubicBezTo>
                    <a:pt x="59" y="993"/>
                    <a:pt x="1052" y="1"/>
                    <a:pt x="2336" y="1"/>
                  </a:cubicBezTo>
                  <a:cubicBezTo>
                    <a:pt x="3503" y="59"/>
                    <a:pt x="4495" y="1051"/>
                    <a:pt x="4495" y="2219"/>
                  </a:cubicBezTo>
                  <a:cubicBezTo>
                    <a:pt x="4495" y="3503"/>
                    <a:pt x="3503" y="4495"/>
                    <a:pt x="2277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" name="Google Shape;1896;p6"/>
            <p:cNvSpPr/>
            <p:nvPr/>
          </p:nvSpPr>
          <p:spPr>
            <a:xfrm>
              <a:off x="2626525" y="4626125"/>
              <a:ext cx="112400" cy="112375"/>
            </a:xfrm>
            <a:custGeom>
              <a:avLst/>
              <a:gdLst/>
              <a:ahLst/>
              <a:cxnLst/>
              <a:rect l="l" t="t" r="r" b="b"/>
              <a:pathLst>
                <a:path w="4496" h="4495" extrusionOk="0">
                  <a:moveTo>
                    <a:pt x="2277" y="0"/>
                  </a:moveTo>
                  <a:cubicBezTo>
                    <a:pt x="3503" y="0"/>
                    <a:pt x="4495" y="1051"/>
                    <a:pt x="4495" y="2276"/>
                  </a:cubicBezTo>
                  <a:cubicBezTo>
                    <a:pt x="4495" y="3502"/>
                    <a:pt x="3444" y="4495"/>
                    <a:pt x="2219" y="4495"/>
                  </a:cubicBezTo>
                  <a:cubicBezTo>
                    <a:pt x="993" y="4495"/>
                    <a:pt x="59" y="3502"/>
                    <a:pt x="1" y="2276"/>
                  </a:cubicBezTo>
                  <a:cubicBezTo>
                    <a:pt x="1" y="1051"/>
                    <a:pt x="1051" y="0"/>
                    <a:pt x="227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" name="Google Shape;1897;p6"/>
            <p:cNvSpPr/>
            <p:nvPr/>
          </p:nvSpPr>
          <p:spPr>
            <a:xfrm>
              <a:off x="5819400" y="1933775"/>
              <a:ext cx="110925" cy="109475"/>
            </a:xfrm>
            <a:custGeom>
              <a:avLst/>
              <a:gdLst/>
              <a:ahLst/>
              <a:cxnLst/>
              <a:rect l="l" t="t" r="r" b="b"/>
              <a:pathLst>
                <a:path w="4437" h="4379" extrusionOk="0">
                  <a:moveTo>
                    <a:pt x="4436" y="2160"/>
                  </a:moveTo>
                  <a:cubicBezTo>
                    <a:pt x="4436" y="3386"/>
                    <a:pt x="3502" y="4378"/>
                    <a:pt x="2277" y="4378"/>
                  </a:cubicBezTo>
                  <a:cubicBezTo>
                    <a:pt x="992" y="4378"/>
                    <a:pt x="0" y="3444"/>
                    <a:pt x="0" y="2160"/>
                  </a:cubicBezTo>
                  <a:cubicBezTo>
                    <a:pt x="0" y="934"/>
                    <a:pt x="992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" name="Google Shape;1898;p6"/>
            <p:cNvSpPr/>
            <p:nvPr/>
          </p:nvSpPr>
          <p:spPr>
            <a:xfrm>
              <a:off x="5329075" y="1196850"/>
              <a:ext cx="110925" cy="110925"/>
            </a:xfrm>
            <a:custGeom>
              <a:avLst/>
              <a:gdLst/>
              <a:ahLst/>
              <a:cxnLst/>
              <a:rect l="l" t="t" r="r" b="b"/>
              <a:pathLst>
                <a:path w="4437" h="4437" extrusionOk="0">
                  <a:moveTo>
                    <a:pt x="4437" y="2218"/>
                  </a:moveTo>
                  <a:cubicBezTo>
                    <a:pt x="4437" y="3444"/>
                    <a:pt x="3503" y="4378"/>
                    <a:pt x="2277" y="4437"/>
                  </a:cubicBezTo>
                  <a:cubicBezTo>
                    <a:pt x="993" y="4437"/>
                    <a:pt x="1" y="3444"/>
                    <a:pt x="59" y="2160"/>
                  </a:cubicBezTo>
                  <a:cubicBezTo>
                    <a:pt x="59" y="934"/>
                    <a:pt x="1051" y="0"/>
                    <a:pt x="2277" y="0"/>
                  </a:cubicBezTo>
                  <a:cubicBezTo>
                    <a:pt x="3503" y="0"/>
                    <a:pt x="4437" y="993"/>
                    <a:pt x="4437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" name="Google Shape;1899;p6"/>
            <p:cNvSpPr/>
            <p:nvPr/>
          </p:nvSpPr>
          <p:spPr>
            <a:xfrm>
              <a:off x="4593600" y="703625"/>
              <a:ext cx="110950" cy="109450"/>
            </a:xfrm>
            <a:custGeom>
              <a:avLst/>
              <a:gdLst/>
              <a:ahLst/>
              <a:cxnLst/>
              <a:rect l="l" t="t" r="r" b="b"/>
              <a:pathLst>
                <a:path w="4438" h="4378" extrusionOk="0">
                  <a:moveTo>
                    <a:pt x="4379" y="2218"/>
                  </a:moveTo>
                  <a:cubicBezTo>
                    <a:pt x="4379" y="3444"/>
                    <a:pt x="3445" y="4378"/>
                    <a:pt x="2219" y="4378"/>
                  </a:cubicBezTo>
                  <a:cubicBezTo>
                    <a:pt x="935" y="4378"/>
                    <a:pt x="1" y="3444"/>
                    <a:pt x="1" y="2160"/>
                  </a:cubicBezTo>
                  <a:cubicBezTo>
                    <a:pt x="59" y="934"/>
                    <a:pt x="993" y="0"/>
                    <a:pt x="2219" y="0"/>
                  </a:cubicBezTo>
                  <a:cubicBezTo>
                    <a:pt x="3445" y="0"/>
                    <a:pt x="4437" y="992"/>
                    <a:pt x="4379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" name="Google Shape;1900;p6"/>
            <p:cNvSpPr/>
            <p:nvPr/>
          </p:nvSpPr>
          <p:spPr>
            <a:xfrm>
              <a:off x="1648825" y="2174550"/>
              <a:ext cx="110925" cy="112400"/>
            </a:xfrm>
            <a:custGeom>
              <a:avLst/>
              <a:gdLst/>
              <a:ahLst/>
              <a:cxnLst/>
              <a:rect l="l" t="t" r="r" b="b"/>
              <a:pathLst>
                <a:path w="4437" h="4496" extrusionOk="0">
                  <a:moveTo>
                    <a:pt x="4436" y="2277"/>
                  </a:moveTo>
                  <a:cubicBezTo>
                    <a:pt x="4436" y="3503"/>
                    <a:pt x="3503" y="4437"/>
                    <a:pt x="2277" y="4495"/>
                  </a:cubicBezTo>
                  <a:cubicBezTo>
                    <a:pt x="993" y="4495"/>
                    <a:pt x="0" y="3503"/>
                    <a:pt x="0" y="2277"/>
                  </a:cubicBezTo>
                  <a:cubicBezTo>
                    <a:pt x="0" y="993"/>
                    <a:pt x="993" y="1"/>
                    <a:pt x="2218" y="59"/>
                  </a:cubicBezTo>
                  <a:cubicBezTo>
                    <a:pt x="3444" y="59"/>
                    <a:pt x="4436" y="993"/>
                    <a:pt x="4436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" name="Google Shape;1901;p6"/>
            <p:cNvSpPr/>
            <p:nvPr/>
          </p:nvSpPr>
          <p:spPr>
            <a:xfrm>
              <a:off x="3121225" y="4875650"/>
              <a:ext cx="109450" cy="108000"/>
            </a:xfrm>
            <a:custGeom>
              <a:avLst/>
              <a:gdLst/>
              <a:ahLst/>
              <a:cxnLst/>
              <a:rect l="l" t="t" r="r" b="b"/>
              <a:pathLst>
                <a:path w="4378" h="4320" extrusionOk="0">
                  <a:moveTo>
                    <a:pt x="4378" y="2160"/>
                  </a:moveTo>
                  <a:cubicBezTo>
                    <a:pt x="4378" y="3386"/>
                    <a:pt x="3386" y="4320"/>
                    <a:pt x="2160" y="4320"/>
                  </a:cubicBezTo>
                  <a:cubicBezTo>
                    <a:pt x="934" y="4320"/>
                    <a:pt x="0" y="3327"/>
                    <a:pt x="59" y="2102"/>
                  </a:cubicBezTo>
                  <a:cubicBezTo>
                    <a:pt x="59" y="876"/>
                    <a:pt x="1051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" name="Google Shape;1902;p6"/>
            <p:cNvSpPr/>
            <p:nvPr/>
          </p:nvSpPr>
          <p:spPr>
            <a:xfrm>
              <a:off x="1648825" y="3401800"/>
              <a:ext cx="110925" cy="109450"/>
            </a:xfrm>
            <a:custGeom>
              <a:avLst/>
              <a:gdLst/>
              <a:ahLst/>
              <a:cxnLst/>
              <a:rect l="l" t="t" r="r" b="b"/>
              <a:pathLst>
                <a:path w="4437" h="4378" extrusionOk="0">
                  <a:moveTo>
                    <a:pt x="59" y="2160"/>
                  </a:moveTo>
                  <a:cubicBezTo>
                    <a:pt x="59" y="934"/>
                    <a:pt x="993" y="0"/>
                    <a:pt x="2277" y="59"/>
                  </a:cubicBezTo>
                  <a:cubicBezTo>
                    <a:pt x="3444" y="59"/>
                    <a:pt x="4436" y="1051"/>
                    <a:pt x="4378" y="2277"/>
                  </a:cubicBezTo>
                  <a:cubicBezTo>
                    <a:pt x="4378" y="3444"/>
                    <a:pt x="3386" y="4378"/>
                    <a:pt x="2218" y="4378"/>
                  </a:cubicBezTo>
                  <a:cubicBezTo>
                    <a:pt x="993" y="4378"/>
                    <a:pt x="0" y="3444"/>
                    <a:pt x="59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" name="Google Shape;1903;p6"/>
            <p:cNvSpPr/>
            <p:nvPr/>
          </p:nvSpPr>
          <p:spPr>
            <a:xfrm>
              <a:off x="5574225" y="1440550"/>
              <a:ext cx="108025" cy="108000"/>
            </a:xfrm>
            <a:custGeom>
              <a:avLst/>
              <a:gdLst/>
              <a:ahLst/>
              <a:cxnLst/>
              <a:rect l="l" t="t" r="r" b="b"/>
              <a:pathLst>
                <a:path w="4321" h="4320" extrusionOk="0">
                  <a:moveTo>
                    <a:pt x="2161" y="4320"/>
                  </a:moveTo>
                  <a:cubicBezTo>
                    <a:pt x="993" y="4320"/>
                    <a:pt x="1" y="3386"/>
                    <a:pt x="1" y="2218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328" y="0"/>
                    <a:pt x="4320" y="934"/>
                    <a:pt x="4320" y="2160"/>
                  </a:cubicBezTo>
                  <a:cubicBezTo>
                    <a:pt x="4320" y="3327"/>
                    <a:pt x="3386" y="4320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" name="Google Shape;1904;p6"/>
            <p:cNvSpPr/>
            <p:nvPr/>
          </p:nvSpPr>
          <p:spPr>
            <a:xfrm>
              <a:off x="5820850" y="3649875"/>
              <a:ext cx="108000" cy="108000"/>
            </a:xfrm>
            <a:custGeom>
              <a:avLst/>
              <a:gdLst/>
              <a:ahLst/>
              <a:cxnLst/>
              <a:rect l="l" t="t" r="r" b="b"/>
              <a:pathLst>
                <a:path w="4320" h="4320" extrusionOk="0">
                  <a:moveTo>
                    <a:pt x="2160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1" y="992"/>
                    <a:pt x="993" y="0"/>
                    <a:pt x="2160" y="0"/>
                  </a:cubicBezTo>
                  <a:cubicBezTo>
                    <a:pt x="3328" y="0"/>
                    <a:pt x="4320" y="992"/>
                    <a:pt x="4320" y="2160"/>
                  </a:cubicBezTo>
                  <a:cubicBezTo>
                    <a:pt x="4320" y="3327"/>
                    <a:pt x="3328" y="4320"/>
                    <a:pt x="2160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" name="Google Shape;1905;p6"/>
            <p:cNvSpPr/>
            <p:nvPr/>
          </p:nvSpPr>
          <p:spPr>
            <a:xfrm>
              <a:off x="5083925" y="950225"/>
              <a:ext cx="109475" cy="109475"/>
            </a:xfrm>
            <a:custGeom>
              <a:avLst/>
              <a:gdLst/>
              <a:ahLst/>
              <a:cxnLst/>
              <a:rect l="l" t="t" r="r" b="b"/>
              <a:pathLst>
                <a:path w="4379" h="4379" extrusionOk="0">
                  <a:moveTo>
                    <a:pt x="4320" y="2161"/>
                  </a:moveTo>
                  <a:cubicBezTo>
                    <a:pt x="4378" y="3328"/>
                    <a:pt x="3386" y="4320"/>
                    <a:pt x="2219" y="4379"/>
                  </a:cubicBezTo>
                  <a:cubicBezTo>
                    <a:pt x="1051" y="4379"/>
                    <a:pt x="59" y="3445"/>
                    <a:pt x="0" y="2219"/>
                  </a:cubicBezTo>
                  <a:cubicBezTo>
                    <a:pt x="0" y="1051"/>
                    <a:pt x="993" y="59"/>
                    <a:pt x="2160" y="59"/>
                  </a:cubicBezTo>
                  <a:cubicBezTo>
                    <a:pt x="3328" y="1"/>
                    <a:pt x="4320" y="993"/>
                    <a:pt x="4320" y="21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" name="Google Shape;1906;p6"/>
            <p:cNvSpPr/>
            <p:nvPr/>
          </p:nvSpPr>
          <p:spPr>
            <a:xfrm>
              <a:off x="2876050" y="703625"/>
              <a:ext cx="108025" cy="109450"/>
            </a:xfrm>
            <a:custGeom>
              <a:avLst/>
              <a:gdLst/>
              <a:ahLst/>
              <a:cxnLst/>
              <a:rect l="l" t="t" r="r" b="b"/>
              <a:pathLst>
                <a:path w="4321" h="4378" extrusionOk="0">
                  <a:moveTo>
                    <a:pt x="2161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59" y="992"/>
                    <a:pt x="1052" y="0"/>
                    <a:pt x="2219" y="59"/>
                  </a:cubicBezTo>
                  <a:cubicBezTo>
                    <a:pt x="3328" y="59"/>
                    <a:pt x="4320" y="1051"/>
                    <a:pt x="4320" y="2218"/>
                  </a:cubicBezTo>
                  <a:cubicBezTo>
                    <a:pt x="4320" y="3386"/>
                    <a:pt x="3328" y="4378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" name="Google Shape;1907;p6"/>
            <p:cNvSpPr/>
            <p:nvPr/>
          </p:nvSpPr>
          <p:spPr>
            <a:xfrm>
              <a:off x="5329075" y="4386800"/>
              <a:ext cx="105100" cy="106550"/>
            </a:xfrm>
            <a:custGeom>
              <a:avLst/>
              <a:gdLst/>
              <a:ahLst/>
              <a:cxnLst/>
              <a:rect l="l" t="t" r="r" b="b"/>
              <a:pathLst>
                <a:path w="4204" h="4262" extrusionOk="0">
                  <a:moveTo>
                    <a:pt x="4203" y="2102"/>
                  </a:moveTo>
                  <a:cubicBezTo>
                    <a:pt x="4203" y="3269"/>
                    <a:pt x="3211" y="4203"/>
                    <a:pt x="2102" y="4261"/>
                  </a:cubicBezTo>
                  <a:cubicBezTo>
                    <a:pt x="935" y="4261"/>
                    <a:pt x="1" y="3269"/>
                    <a:pt x="1" y="2102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211" y="0"/>
                    <a:pt x="4203" y="993"/>
                    <a:pt x="4203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" name="Google Shape;1908;p6"/>
            <p:cNvSpPr/>
            <p:nvPr/>
          </p:nvSpPr>
          <p:spPr>
            <a:xfrm>
              <a:off x="2140600" y="1195400"/>
              <a:ext cx="105075" cy="105075"/>
            </a:xfrm>
            <a:custGeom>
              <a:avLst/>
              <a:gdLst/>
              <a:ahLst/>
              <a:cxnLst/>
              <a:rect l="l" t="t" r="r" b="b"/>
              <a:pathLst>
                <a:path w="4203" h="4203" extrusionOk="0">
                  <a:moveTo>
                    <a:pt x="2102" y="0"/>
                  </a:moveTo>
                  <a:cubicBezTo>
                    <a:pt x="3211" y="0"/>
                    <a:pt x="4203" y="934"/>
                    <a:pt x="4203" y="2101"/>
                  </a:cubicBezTo>
                  <a:cubicBezTo>
                    <a:pt x="4203" y="3269"/>
                    <a:pt x="3269" y="4203"/>
                    <a:pt x="2102" y="4203"/>
                  </a:cubicBezTo>
                  <a:cubicBezTo>
                    <a:pt x="992" y="4203"/>
                    <a:pt x="59" y="3269"/>
                    <a:pt x="0" y="2160"/>
                  </a:cubicBezTo>
                  <a:cubicBezTo>
                    <a:pt x="0" y="992"/>
                    <a:pt x="934" y="58"/>
                    <a:pt x="210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" name="Google Shape;1909;p6"/>
            <p:cNvSpPr/>
            <p:nvPr/>
          </p:nvSpPr>
          <p:spPr>
            <a:xfrm>
              <a:off x="2388675" y="954600"/>
              <a:ext cx="102175" cy="102175"/>
            </a:xfrm>
            <a:custGeom>
              <a:avLst/>
              <a:gdLst/>
              <a:ahLst/>
              <a:cxnLst/>
              <a:rect l="l" t="t" r="r" b="b"/>
              <a:pathLst>
                <a:path w="4087" h="4087" extrusionOk="0">
                  <a:moveTo>
                    <a:pt x="4086" y="2044"/>
                  </a:moveTo>
                  <a:cubicBezTo>
                    <a:pt x="4086" y="3211"/>
                    <a:pt x="3211" y="4087"/>
                    <a:pt x="2043" y="4087"/>
                  </a:cubicBezTo>
                  <a:cubicBezTo>
                    <a:pt x="876" y="4028"/>
                    <a:pt x="0" y="3153"/>
                    <a:pt x="0" y="1986"/>
                  </a:cubicBezTo>
                  <a:cubicBezTo>
                    <a:pt x="59" y="876"/>
                    <a:pt x="934" y="1"/>
                    <a:pt x="2043" y="1"/>
                  </a:cubicBezTo>
                  <a:cubicBezTo>
                    <a:pt x="3211" y="1"/>
                    <a:pt x="4086" y="876"/>
                    <a:pt x="4086" y="20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" name="Google Shape;1910;p6"/>
            <p:cNvSpPr/>
            <p:nvPr/>
          </p:nvSpPr>
          <p:spPr>
            <a:xfrm>
              <a:off x="5577150" y="4141650"/>
              <a:ext cx="102175" cy="102150"/>
            </a:xfrm>
            <a:custGeom>
              <a:avLst/>
              <a:gdLst/>
              <a:ahLst/>
              <a:cxnLst/>
              <a:rect l="l" t="t" r="r" b="b"/>
              <a:pathLst>
                <a:path w="4087" h="4086" extrusionOk="0">
                  <a:moveTo>
                    <a:pt x="4087" y="2043"/>
                  </a:moveTo>
                  <a:cubicBezTo>
                    <a:pt x="4087" y="3210"/>
                    <a:pt x="3153" y="4086"/>
                    <a:pt x="2044" y="4086"/>
                  </a:cubicBezTo>
                  <a:cubicBezTo>
                    <a:pt x="876" y="4086"/>
                    <a:pt x="1" y="3210"/>
                    <a:pt x="1" y="2043"/>
                  </a:cubicBezTo>
                  <a:cubicBezTo>
                    <a:pt x="1" y="876"/>
                    <a:pt x="876" y="0"/>
                    <a:pt x="2044" y="0"/>
                  </a:cubicBezTo>
                  <a:cubicBezTo>
                    <a:pt x="3211" y="0"/>
                    <a:pt x="4087" y="934"/>
                    <a:pt x="4087" y="204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" name="Google Shape;1911;p6"/>
            <p:cNvSpPr/>
            <p:nvPr/>
          </p:nvSpPr>
          <p:spPr>
            <a:xfrm>
              <a:off x="4593600" y="4877100"/>
              <a:ext cx="103650" cy="103650"/>
            </a:xfrm>
            <a:custGeom>
              <a:avLst/>
              <a:gdLst/>
              <a:ahLst/>
              <a:cxnLst/>
              <a:rect l="l" t="t" r="r" b="b"/>
              <a:pathLst>
                <a:path w="4146" h="4146" extrusionOk="0">
                  <a:moveTo>
                    <a:pt x="4087" y="2102"/>
                  </a:moveTo>
                  <a:cubicBezTo>
                    <a:pt x="4087" y="3269"/>
                    <a:pt x="3211" y="4145"/>
                    <a:pt x="2044" y="4145"/>
                  </a:cubicBezTo>
                  <a:cubicBezTo>
                    <a:pt x="877" y="4145"/>
                    <a:pt x="1" y="3211"/>
                    <a:pt x="1" y="2044"/>
                  </a:cubicBezTo>
                  <a:cubicBezTo>
                    <a:pt x="1" y="935"/>
                    <a:pt x="935" y="1"/>
                    <a:pt x="2102" y="59"/>
                  </a:cubicBezTo>
                  <a:cubicBezTo>
                    <a:pt x="3211" y="59"/>
                    <a:pt x="4145" y="935"/>
                    <a:pt x="4087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" name="Google Shape;1912;p6"/>
            <p:cNvSpPr/>
            <p:nvPr/>
          </p:nvSpPr>
          <p:spPr>
            <a:xfrm>
              <a:off x="1653200" y="1932325"/>
              <a:ext cx="102175" cy="103625"/>
            </a:xfrm>
            <a:custGeom>
              <a:avLst/>
              <a:gdLst/>
              <a:ahLst/>
              <a:cxnLst/>
              <a:rect l="l" t="t" r="r" b="b"/>
              <a:pathLst>
                <a:path w="4087" h="4145" extrusionOk="0">
                  <a:moveTo>
                    <a:pt x="1985" y="4086"/>
                  </a:moveTo>
                  <a:cubicBezTo>
                    <a:pt x="818" y="4086"/>
                    <a:pt x="0" y="3152"/>
                    <a:pt x="0" y="1985"/>
                  </a:cubicBezTo>
                  <a:cubicBezTo>
                    <a:pt x="59" y="876"/>
                    <a:pt x="993" y="0"/>
                    <a:pt x="2160" y="58"/>
                  </a:cubicBezTo>
                  <a:cubicBezTo>
                    <a:pt x="3269" y="117"/>
                    <a:pt x="4086" y="992"/>
                    <a:pt x="4086" y="2160"/>
                  </a:cubicBezTo>
                  <a:cubicBezTo>
                    <a:pt x="4028" y="3269"/>
                    <a:pt x="3152" y="4144"/>
                    <a:pt x="1985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" name="Google Shape;1913;p6"/>
            <p:cNvSpPr/>
            <p:nvPr/>
          </p:nvSpPr>
          <p:spPr>
            <a:xfrm>
              <a:off x="6067475" y="2673625"/>
              <a:ext cx="100700" cy="100700"/>
            </a:xfrm>
            <a:custGeom>
              <a:avLst/>
              <a:gdLst/>
              <a:ahLst/>
              <a:cxnLst/>
              <a:rect l="l" t="t" r="r" b="b"/>
              <a:pathLst>
                <a:path w="4028" h="4028" extrusionOk="0">
                  <a:moveTo>
                    <a:pt x="2043" y="4028"/>
                  </a:moveTo>
                  <a:cubicBezTo>
                    <a:pt x="934" y="4028"/>
                    <a:pt x="0" y="3152"/>
                    <a:pt x="0" y="2043"/>
                  </a:cubicBezTo>
                  <a:cubicBezTo>
                    <a:pt x="0" y="934"/>
                    <a:pt x="876" y="0"/>
                    <a:pt x="2043" y="59"/>
                  </a:cubicBezTo>
                  <a:cubicBezTo>
                    <a:pt x="3152" y="59"/>
                    <a:pt x="4028" y="934"/>
                    <a:pt x="4028" y="2043"/>
                  </a:cubicBezTo>
                  <a:cubicBezTo>
                    <a:pt x="4028" y="3152"/>
                    <a:pt x="3152" y="4028"/>
                    <a:pt x="2043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" name="Google Shape;1914;p6"/>
            <p:cNvSpPr/>
            <p:nvPr/>
          </p:nvSpPr>
          <p:spPr>
            <a:xfrm>
              <a:off x="5088300" y="4636325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876" y="4028"/>
                    <a:pt x="1" y="3153"/>
                    <a:pt x="1" y="1985"/>
                  </a:cubicBezTo>
                  <a:cubicBezTo>
                    <a:pt x="1" y="876"/>
                    <a:pt x="876" y="1"/>
                    <a:pt x="1985" y="1"/>
                  </a:cubicBezTo>
                  <a:cubicBezTo>
                    <a:pt x="3153" y="1"/>
                    <a:pt x="4028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" name="Google Shape;1915;p6"/>
            <p:cNvSpPr/>
            <p:nvPr/>
          </p:nvSpPr>
          <p:spPr>
            <a:xfrm>
              <a:off x="1899825" y="1443475"/>
              <a:ext cx="102150" cy="102150"/>
            </a:xfrm>
            <a:custGeom>
              <a:avLst/>
              <a:gdLst/>
              <a:ahLst/>
              <a:cxnLst/>
              <a:rect l="l" t="t" r="r" b="b"/>
              <a:pathLst>
                <a:path w="4086" h="4086" extrusionOk="0">
                  <a:moveTo>
                    <a:pt x="2101" y="58"/>
                  </a:moveTo>
                  <a:cubicBezTo>
                    <a:pt x="3210" y="58"/>
                    <a:pt x="4086" y="992"/>
                    <a:pt x="4028" y="2101"/>
                  </a:cubicBezTo>
                  <a:cubicBezTo>
                    <a:pt x="4028" y="3210"/>
                    <a:pt x="3094" y="4086"/>
                    <a:pt x="1926" y="4086"/>
                  </a:cubicBezTo>
                  <a:cubicBezTo>
                    <a:pt x="817" y="4028"/>
                    <a:pt x="0" y="3094"/>
                    <a:pt x="58" y="1985"/>
                  </a:cubicBezTo>
                  <a:cubicBezTo>
                    <a:pt x="58" y="876"/>
                    <a:pt x="992" y="0"/>
                    <a:pt x="2101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" name="Google Shape;1916;p6"/>
            <p:cNvSpPr/>
            <p:nvPr/>
          </p:nvSpPr>
          <p:spPr>
            <a:xfrm>
              <a:off x="6066000" y="2917325"/>
              <a:ext cx="102175" cy="100700"/>
            </a:xfrm>
            <a:custGeom>
              <a:avLst/>
              <a:gdLst/>
              <a:ahLst/>
              <a:cxnLst/>
              <a:rect l="l" t="t" r="r" b="b"/>
              <a:pathLst>
                <a:path w="4087" h="4028" extrusionOk="0">
                  <a:moveTo>
                    <a:pt x="4028" y="2043"/>
                  </a:moveTo>
                  <a:cubicBezTo>
                    <a:pt x="4028" y="3094"/>
                    <a:pt x="3094" y="4028"/>
                    <a:pt x="1985" y="3969"/>
                  </a:cubicBezTo>
                  <a:cubicBezTo>
                    <a:pt x="935" y="3969"/>
                    <a:pt x="1" y="3035"/>
                    <a:pt x="59" y="1926"/>
                  </a:cubicBezTo>
                  <a:cubicBezTo>
                    <a:pt x="118" y="876"/>
                    <a:pt x="993" y="0"/>
                    <a:pt x="2044" y="0"/>
                  </a:cubicBezTo>
                  <a:cubicBezTo>
                    <a:pt x="3153" y="0"/>
                    <a:pt x="4087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" name="Google Shape;1917;p6"/>
            <p:cNvSpPr/>
            <p:nvPr/>
          </p:nvSpPr>
          <p:spPr>
            <a:xfrm>
              <a:off x="2878975" y="4878575"/>
              <a:ext cx="100725" cy="100700"/>
            </a:xfrm>
            <a:custGeom>
              <a:avLst/>
              <a:gdLst/>
              <a:ahLst/>
              <a:cxnLst/>
              <a:rect l="l" t="t" r="r" b="b"/>
              <a:pathLst>
                <a:path w="4029" h="4028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935" y="4028"/>
                    <a:pt x="1" y="3094"/>
                    <a:pt x="59" y="1985"/>
                  </a:cubicBezTo>
                  <a:cubicBezTo>
                    <a:pt x="59" y="934"/>
                    <a:pt x="935" y="58"/>
                    <a:pt x="1985" y="0"/>
                  </a:cubicBezTo>
                  <a:cubicBezTo>
                    <a:pt x="3094" y="0"/>
                    <a:pt x="4028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" name="Google Shape;1918;p6"/>
            <p:cNvSpPr/>
            <p:nvPr/>
          </p:nvSpPr>
          <p:spPr>
            <a:xfrm>
              <a:off x="3862525" y="465750"/>
              <a:ext cx="100700" cy="100725"/>
            </a:xfrm>
            <a:custGeom>
              <a:avLst/>
              <a:gdLst/>
              <a:ahLst/>
              <a:cxnLst/>
              <a:rect l="l" t="t" r="r" b="b"/>
              <a:pathLst>
                <a:path w="4028" h="4029" extrusionOk="0">
                  <a:moveTo>
                    <a:pt x="4028" y="1985"/>
                  </a:moveTo>
                  <a:cubicBezTo>
                    <a:pt x="4028" y="3094"/>
                    <a:pt x="3094" y="4028"/>
                    <a:pt x="1985" y="3970"/>
                  </a:cubicBezTo>
                  <a:cubicBezTo>
                    <a:pt x="934" y="3970"/>
                    <a:pt x="0" y="3094"/>
                    <a:pt x="0" y="1985"/>
                  </a:cubicBezTo>
                  <a:cubicBezTo>
                    <a:pt x="0" y="935"/>
                    <a:pt x="934" y="1"/>
                    <a:pt x="1985" y="1"/>
                  </a:cubicBezTo>
                  <a:cubicBezTo>
                    <a:pt x="3036" y="1"/>
                    <a:pt x="3970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" name="Google Shape;1919;p6"/>
            <p:cNvSpPr/>
            <p:nvPr/>
          </p:nvSpPr>
          <p:spPr>
            <a:xfrm>
              <a:off x="3615900" y="465750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2044" y="4028"/>
                  </a:moveTo>
                  <a:cubicBezTo>
                    <a:pt x="935" y="4028"/>
                    <a:pt x="1" y="3094"/>
                    <a:pt x="1" y="2044"/>
                  </a:cubicBezTo>
                  <a:cubicBezTo>
                    <a:pt x="1" y="935"/>
                    <a:pt x="935" y="1"/>
                    <a:pt x="2044" y="1"/>
                  </a:cubicBezTo>
                  <a:cubicBezTo>
                    <a:pt x="3094" y="1"/>
                    <a:pt x="3970" y="876"/>
                    <a:pt x="4028" y="1985"/>
                  </a:cubicBezTo>
                  <a:cubicBezTo>
                    <a:pt x="4028" y="3036"/>
                    <a:pt x="3153" y="3970"/>
                    <a:pt x="2044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" name="Google Shape;1920;p6"/>
            <p:cNvSpPr/>
            <p:nvPr/>
          </p:nvSpPr>
          <p:spPr>
            <a:xfrm>
              <a:off x="2143500" y="4389725"/>
              <a:ext cx="100725" cy="99250"/>
            </a:xfrm>
            <a:custGeom>
              <a:avLst/>
              <a:gdLst/>
              <a:ahLst/>
              <a:cxnLst/>
              <a:rect l="l" t="t" r="r" b="b"/>
              <a:pathLst>
                <a:path w="4029" h="3970" extrusionOk="0">
                  <a:moveTo>
                    <a:pt x="3970" y="1985"/>
                  </a:moveTo>
                  <a:cubicBezTo>
                    <a:pt x="4028" y="3035"/>
                    <a:pt x="3095" y="3969"/>
                    <a:pt x="1986" y="3969"/>
                  </a:cubicBezTo>
                  <a:cubicBezTo>
                    <a:pt x="935" y="3969"/>
                    <a:pt x="59" y="3094"/>
                    <a:pt x="1" y="2043"/>
                  </a:cubicBezTo>
                  <a:cubicBezTo>
                    <a:pt x="1" y="934"/>
                    <a:pt x="935" y="0"/>
                    <a:pt x="1986" y="0"/>
                  </a:cubicBezTo>
                  <a:cubicBezTo>
                    <a:pt x="3036" y="0"/>
                    <a:pt x="3970" y="876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1" name="Google Shape;1921;p6"/>
            <p:cNvSpPr/>
            <p:nvPr/>
          </p:nvSpPr>
          <p:spPr>
            <a:xfrm>
              <a:off x="1654650" y="3652775"/>
              <a:ext cx="99250" cy="100725"/>
            </a:xfrm>
            <a:custGeom>
              <a:avLst/>
              <a:gdLst/>
              <a:ahLst/>
              <a:cxnLst/>
              <a:rect l="l" t="t" r="r" b="b"/>
              <a:pathLst>
                <a:path w="3970" h="4029" extrusionOk="0">
                  <a:moveTo>
                    <a:pt x="1985" y="59"/>
                  </a:moveTo>
                  <a:cubicBezTo>
                    <a:pt x="3036" y="1"/>
                    <a:pt x="3970" y="935"/>
                    <a:pt x="3970" y="2044"/>
                  </a:cubicBezTo>
                  <a:cubicBezTo>
                    <a:pt x="3970" y="3095"/>
                    <a:pt x="3094" y="4028"/>
                    <a:pt x="1985" y="4028"/>
                  </a:cubicBezTo>
                  <a:cubicBezTo>
                    <a:pt x="935" y="4028"/>
                    <a:pt x="1" y="3095"/>
                    <a:pt x="1" y="1986"/>
                  </a:cubicBezTo>
                  <a:cubicBezTo>
                    <a:pt x="1" y="935"/>
                    <a:pt x="876" y="59"/>
                    <a:pt x="198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" name="Google Shape;1922;p6"/>
            <p:cNvSpPr/>
            <p:nvPr/>
          </p:nvSpPr>
          <p:spPr>
            <a:xfrm>
              <a:off x="6067475" y="2428475"/>
              <a:ext cx="99250" cy="99250"/>
            </a:xfrm>
            <a:custGeom>
              <a:avLst/>
              <a:gdLst/>
              <a:ahLst/>
              <a:cxnLst/>
              <a:rect l="l" t="t" r="r" b="b"/>
              <a:pathLst>
                <a:path w="3970" h="3970" extrusionOk="0">
                  <a:moveTo>
                    <a:pt x="1985" y="0"/>
                  </a:moveTo>
                  <a:cubicBezTo>
                    <a:pt x="3035" y="0"/>
                    <a:pt x="3911" y="876"/>
                    <a:pt x="3969" y="1926"/>
                  </a:cubicBezTo>
                  <a:cubicBezTo>
                    <a:pt x="3969" y="2977"/>
                    <a:pt x="3094" y="3911"/>
                    <a:pt x="2043" y="3911"/>
                  </a:cubicBezTo>
                  <a:cubicBezTo>
                    <a:pt x="992" y="3969"/>
                    <a:pt x="59" y="3035"/>
                    <a:pt x="59" y="1985"/>
                  </a:cubicBezTo>
                  <a:cubicBezTo>
                    <a:pt x="0" y="934"/>
                    <a:pt x="934" y="58"/>
                    <a:pt x="198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" name="Google Shape;1923;p6"/>
            <p:cNvSpPr/>
            <p:nvPr/>
          </p:nvSpPr>
          <p:spPr>
            <a:xfrm>
              <a:off x="4841675" y="709450"/>
              <a:ext cx="99275" cy="99250"/>
            </a:xfrm>
            <a:custGeom>
              <a:avLst/>
              <a:gdLst/>
              <a:ahLst/>
              <a:cxnLst/>
              <a:rect l="l" t="t" r="r" b="b"/>
              <a:pathLst>
                <a:path w="3971" h="3970" extrusionOk="0">
                  <a:moveTo>
                    <a:pt x="3970" y="1985"/>
                  </a:moveTo>
                  <a:cubicBezTo>
                    <a:pt x="3970" y="3036"/>
                    <a:pt x="3036" y="3970"/>
                    <a:pt x="1986" y="3970"/>
                  </a:cubicBezTo>
                  <a:cubicBezTo>
                    <a:pt x="935" y="3911"/>
                    <a:pt x="1" y="2978"/>
                    <a:pt x="59" y="1927"/>
                  </a:cubicBezTo>
                  <a:cubicBezTo>
                    <a:pt x="59" y="876"/>
                    <a:pt x="993" y="1"/>
                    <a:pt x="2044" y="1"/>
                  </a:cubicBezTo>
                  <a:cubicBezTo>
                    <a:pt x="3095" y="1"/>
                    <a:pt x="3970" y="935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" name="Google Shape;1924;p6"/>
            <p:cNvSpPr/>
            <p:nvPr/>
          </p:nvSpPr>
          <p:spPr>
            <a:xfrm>
              <a:off x="5825225" y="1691525"/>
              <a:ext cx="99250" cy="99275"/>
            </a:xfrm>
            <a:custGeom>
              <a:avLst/>
              <a:gdLst/>
              <a:ahLst/>
              <a:cxnLst/>
              <a:rect l="l" t="t" r="r" b="b"/>
              <a:pathLst>
                <a:path w="3970" h="3971" extrusionOk="0">
                  <a:moveTo>
                    <a:pt x="1985" y="3970"/>
                  </a:moveTo>
                  <a:cubicBezTo>
                    <a:pt x="876" y="3970"/>
                    <a:pt x="1" y="3036"/>
                    <a:pt x="1" y="1986"/>
                  </a:cubicBezTo>
                  <a:cubicBezTo>
                    <a:pt x="1" y="935"/>
                    <a:pt x="935" y="1"/>
                    <a:pt x="1985" y="59"/>
                  </a:cubicBezTo>
                  <a:cubicBezTo>
                    <a:pt x="3036" y="59"/>
                    <a:pt x="3970" y="993"/>
                    <a:pt x="3970" y="2044"/>
                  </a:cubicBezTo>
                  <a:cubicBezTo>
                    <a:pt x="3911" y="3095"/>
                    <a:pt x="3036" y="3970"/>
                    <a:pt x="198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" name="Google Shape;1925;p6"/>
            <p:cNvSpPr/>
            <p:nvPr/>
          </p:nvSpPr>
          <p:spPr>
            <a:xfrm>
              <a:off x="4106225" y="465750"/>
              <a:ext cx="97800" cy="99250"/>
            </a:xfrm>
            <a:custGeom>
              <a:avLst/>
              <a:gdLst/>
              <a:ahLst/>
              <a:cxnLst/>
              <a:rect l="l" t="t" r="r" b="b"/>
              <a:pathLst>
                <a:path w="3912" h="3970" extrusionOk="0">
                  <a:moveTo>
                    <a:pt x="3911" y="1985"/>
                  </a:moveTo>
                  <a:cubicBezTo>
                    <a:pt x="3911" y="3036"/>
                    <a:pt x="3035" y="3970"/>
                    <a:pt x="1985" y="3970"/>
                  </a:cubicBezTo>
                  <a:cubicBezTo>
                    <a:pt x="934" y="3970"/>
                    <a:pt x="0" y="3036"/>
                    <a:pt x="0" y="1985"/>
                  </a:cubicBezTo>
                  <a:cubicBezTo>
                    <a:pt x="0" y="935"/>
                    <a:pt x="876" y="59"/>
                    <a:pt x="1926" y="59"/>
                  </a:cubicBezTo>
                  <a:cubicBezTo>
                    <a:pt x="2977" y="1"/>
                    <a:pt x="3911" y="935"/>
                    <a:pt x="3911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" name="Google Shape;1926;p6"/>
            <p:cNvSpPr/>
            <p:nvPr/>
          </p:nvSpPr>
          <p:spPr>
            <a:xfrm>
              <a:off x="2393050" y="4634875"/>
              <a:ext cx="94875" cy="96325"/>
            </a:xfrm>
            <a:custGeom>
              <a:avLst/>
              <a:gdLst/>
              <a:ahLst/>
              <a:cxnLst/>
              <a:rect l="l" t="t" r="r" b="b"/>
              <a:pathLst>
                <a:path w="3795" h="3853" extrusionOk="0">
                  <a:moveTo>
                    <a:pt x="3794" y="1868"/>
                  </a:moveTo>
                  <a:cubicBezTo>
                    <a:pt x="3794" y="2977"/>
                    <a:pt x="2977" y="3794"/>
                    <a:pt x="1926" y="3794"/>
                  </a:cubicBezTo>
                  <a:cubicBezTo>
                    <a:pt x="817" y="3853"/>
                    <a:pt x="0" y="2977"/>
                    <a:pt x="0" y="1868"/>
                  </a:cubicBezTo>
                  <a:cubicBezTo>
                    <a:pt x="0" y="817"/>
                    <a:pt x="817" y="0"/>
                    <a:pt x="1926" y="0"/>
                  </a:cubicBezTo>
                  <a:cubicBezTo>
                    <a:pt x="2977" y="0"/>
                    <a:pt x="3794" y="817"/>
                    <a:pt x="3794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" name="Google Shape;1927;p6"/>
            <p:cNvSpPr/>
            <p:nvPr/>
          </p:nvSpPr>
          <p:spPr>
            <a:xfrm>
              <a:off x="6068925" y="3165400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3853" y="1985"/>
                  </a:moveTo>
                  <a:cubicBezTo>
                    <a:pt x="3853" y="3035"/>
                    <a:pt x="2977" y="3853"/>
                    <a:pt x="1927" y="3853"/>
                  </a:cubicBezTo>
                  <a:cubicBezTo>
                    <a:pt x="818" y="3853"/>
                    <a:pt x="1" y="2977"/>
                    <a:pt x="59" y="1868"/>
                  </a:cubicBezTo>
                  <a:cubicBezTo>
                    <a:pt x="59" y="817"/>
                    <a:pt x="934" y="0"/>
                    <a:pt x="1985" y="0"/>
                  </a:cubicBezTo>
                  <a:cubicBezTo>
                    <a:pt x="3036" y="59"/>
                    <a:pt x="3853" y="934"/>
                    <a:pt x="3853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" name="Google Shape;1928;p6"/>
            <p:cNvSpPr/>
            <p:nvPr/>
          </p:nvSpPr>
          <p:spPr>
            <a:xfrm>
              <a:off x="3370750" y="467225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1868" y="3853"/>
                  </a:moveTo>
                  <a:cubicBezTo>
                    <a:pt x="818" y="3794"/>
                    <a:pt x="0" y="2977"/>
                    <a:pt x="59" y="1868"/>
                  </a:cubicBezTo>
                  <a:cubicBezTo>
                    <a:pt x="59" y="817"/>
                    <a:pt x="934" y="0"/>
                    <a:pt x="1985" y="59"/>
                  </a:cubicBezTo>
                  <a:cubicBezTo>
                    <a:pt x="3094" y="59"/>
                    <a:pt x="3853" y="934"/>
                    <a:pt x="3853" y="1985"/>
                  </a:cubicBezTo>
                  <a:cubicBezTo>
                    <a:pt x="3795" y="3094"/>
                    <a:pt x="2977" y="3853"/>
                    <a:pt x="1868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" name="Google Shape;1929;p6"/>
            <p:cNvSpPr/>
            <p:nvPr/>
          </p:nvSpPr>
          <p:spPr>
            <a:xfrm>
              <a:off x="5828150" y="3902325"/>
              <a:ext cx="93425" cy="94875"/>
            </a:xfrm>
            <a:custGeom>
              <a:avLst/>
              <a:gdLst/>
              <a:ahLst/>
              <a:cxnLst/>
              <a:rect l="l" t="t" r="r" b="b"/>
              <a:pathLst>
                <a:path w="3737" h="3795" extrusionOk="0">
                  <a:moveTo>
                    <a:pt x="3736" y="1926"/>
                  </a:moveTo>
                  <a:cubicBezTo>
                    <a:pt x="3736" y="3036"/>
                    <a:pt x="2861" y="3794"/>
                    <a:pt x="1810" y="3794"/>
                  </a:cubicBezTo>
                  <a:cubicBezTo>
                    <a:pt x="759" y="3736"/>
                    <a:pt x="0" y="2919"/>
                    <a:pt x="0" y="1926"/>
                  </a:cubicBezTo>
                  <a:cubicBezTo>
                    <a:pt x="0" y="817"/>
                    <a:pt x="876" y="0"/>
                    <a:pt x="1927" y="59"/>
                  </a:cubicBezTo>
                  <a:cubicBezTo>
                    <a:pt x="2977" y="59"/>
                    <a:pt x="3736" y="876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0" name="Google Shape;1930;p6"/>
            <p:cNvSpPr/>
            <p:nvPr/>
          </p:nvSpPr>
          <p:spPr>
            <a:xfrm>
              <a:off x="1899825" y="4146025"/>
              <a:ext cx="94875" cy="94875"/>
            </a:xfrm>
            <a:custGeom>
              <a:avLst/>
              <a:gdLst/>
              <a:ahLst/>
              <a:cxnLst/>
              <a:rect l="l" t="t" r="r" b="b"/>
              <a:pathLst>
                <a:path w="3795" h="3795" extrusionOk="0">
                  <a:moveTo>
                    <a:pt x="3794" y="1926"/>
                  </a:moveTo>
                  <a:cubicBezTo>
                    <a:pt x="3736" y="2977"/>
                    <a:pt x="2919" y="3794"/>
                    <a:pt x="1810" y="3794"/>
                  </a:cubicBezTo>
                  <a:cubicBezTo>
                    <a:pt x="759" y="3736"/>
                    <a:pt x="0" y="2919"/>
                    <a:pt x="0" y="1810"/>
                  </a:cubicBezTo>
                  <a:cubicBezTo>
                    <a:pt x="58" y="759"/>
                    <a:pt x="876" y="0"/>
                    <a:pt x="1868" y="0"/>
                  </a:cubicBezTo>
                  <a:cubicBezTo>
                    <a:pt x="2977" y="0"/>
                    <a:pt x="3794" y="817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" name="Google Shape;1931;p6"/>
            <p:cNvSpPr/>
            <p:nvPr/>
          </p:nvSpPr>
          <p:spPr>
            <a:xfrm>
              <a:off x="2639650" y="712375"/>
              <a:ext cx="94875" cy="93425"/>
            </a:xfrm>
            <a:custGeom>
              <a:avLst/>
              <a:gdLst/>
              <a:ahLst/>
              <a:cxnLst/>
              <a:rect l="l" t="t" r="r" b="b"/>
              <a:pathLst>
                <a:path w="3795" h="3737" extrusionOk="0">
                  <a:moveTo>
                    <a:pt x="1927" y="3736"/>
                  </a:moveTo>
                  <a:cubicBezTo>
                    <a:pt x="876" y="3736"/>
                    <a:pt x="59" y="2919"/>
                    <a:pt x="59" y="1868"/>
                  </a:cubicBezTo>
                  <a:cubicBezTo>
                    <a:pt x="1" y="818"/>
                    <a:pt x="818" y="0"/>
                    <a:pt x="1869" y="0"/>
                  </a:cubicBezTo>
                  <a:cubicBezTo>
                    <a:pt x="2919" y="0"/>
                    <a:pt x="3737" y="818"/>
                    <a:pt x="3737" y="1810"/>
                  </a:cubicBezTo>
                  <a:cubicBezTo>
                    <a:pt x="3795" y="2861"/>
                    <a:pt x="2978" y="3678"/>
                    <a:pt x="1927" y="37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" name="Google Shape;1932;p6"/>
            <p:cNvSpPr/>
            <p:nvPr/>
          </p:nvSpPr>
          <p:spPr>
            <a:xfrm>
              <a:off x="6070375" y="2184775"/>
              <a:ext cx="93425" cy="91950"/>
            </a:xfrm>
            <a:custGeom>
              <a:avLst/>
              <a:gdLst/>
              <a:ahLst/>
              <a:cxnLst/>
              <a:rect l="l" t="t" r="r" b="b"/>
              <a:pathLst>
                <a:path w="3737" h="3678" extrusionOk="0">
                  <a:moveTo>
                    <a:pt x="3737" y="1868"/>
                  </a:moveTo>
                  <a:cubicBezTo>
                    <a:pt x="3737" y="2860"/>
                    <a:pt x="2861" y="3678"/>
                    <a:pt x="1869" y="3678"/>
                  </a:cubicBezTo>
                  <a:cubicBezTo>
                    <a:pt x="876" y="3678"/>
                    <a:pt x="1" y="2802"/>
                    <a:pt x="59" y="1810"/>
                  </a:cubicBezTo>
                  <a:cubicBezTo>
                    <a:pt x="59" y="817"/>
                    <a:pt x="935" y="0"/>
                    <a:pt x="1927" y="0"/>
                  </a:cubicBezTo>
                  <a:cubicBezTo>
                    <a:pt x="2919" y="59"/>
                    <a:pt x="3737" y="876"/>
                    <a:pt x="3737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" name="Google Shape;1933;p6"/>
            <p:cNvSpPr/>
            <p:nvPr/>
          </p:nvSpPr>
          <p:spPr>
            <a:xfrm>
              <a:off x="3862525" y="5129550"/>
              <a:ext cx="91950" cy="91975"/>
            </a:xfrm>
            <a:custGeom>
              <a:avLst/>
              <a:gdLst/>
              <a:ahLst/>
              <a:cxnLst/>
              <a:rect l="l" t="t" r="r" b="b"/>
              <a:pathLst>
                <a:path w="3678" h="3679" extrusionOk="0">
                  <a:moveTo>
                    <a:pt x="3678" y="1869"/>
                  </a:moveTo>
                  <a:cubicBezTo>
                    <a:pt x="3678" y="2861"/>
                    <a:pt x="2860" y="3678"/>
                    <a:pt x="1868" y="3678"/>
                  </a:cubicBezTo>
                  <a:cubicBezTo>
                    <a:pt x="876" y="3678"/>
                    <a:pt x="0" y="2803"/>
                    <a:pt x="0" y="1810"/>
                  </a:cubicBezTo>
                  <a:cubicBezTo>
                    <a:pt x="59" y="818"/>
                    <a:pt x="934" y="1"/>
                    <a:pt x="1868" y="59"/>
                  </a:cubicBezTo>
                  <a:cubicBezTo>
                    <a:pt x="2860" y="59"/>
                    <a:pt x="3678" y="876"/>
                    <a:pt x="3678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" name="Google Shape;1934;p6"/>
            <p:cNvSpPr/>
            <p:nvPr/>
          </p:nvSpPr>
          <p:spPr>
            <a:xfrm>
              <a:off x="4357200" y="470125"/>
              <a:ext cx="91975" cy="91975"/>
            </a:xfrm>
            <a:custGeom>
              <a:avLst/>
              <a:gdLst/>
              <a:ahLst/>
              <a:cxnLst/>
              <a:rect l="l" t="t" r="r" b="b"/>
              <a:pathLst>
                <a:path w="3679" h="3679" extrusionOk="0">
                  <a:moveTo>
                    <a:pt x="3620" y="1810"/>
                  </a:moveTo>
                  <a:cubicBezTo>
                    <a:pt x="3678" y="2744"/>
                    <a:pt x="2861" y="3620"/>
                    <a:pt x="1869" y="3678"/>
                  </a:cubicBezTo>
                  <a:cubicBezTo>
                    <a:pt x="876" y="3678"/>
                    <a:pt x="1" y="2803"/>
                    <a:pt x="1" y="1810"/>
                  </a:cubicBezTo>
                  <a:cubicBezTo>
                    <a:pt x="1" y="876"/>
                    <a:pt x="818" y="1"/>
                    <a:pt x="1810" y="1"/>
                  </a:cubicBezTo>
                  <a:cubicBezTo>
                    <a:pt x="2744" y="1"/>
                    <a:pt x="3620" y="818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" name="Google Shape;1935;p6"/>
            <p:cNvSpPr/>
            <p:nvPr/>
          </p:nvSpPr>
          <p:spPr>
            <a:xfrm>
              <a:off x="3620275" y="5131025"/>
              <a:ext cx="91975" cy="90500"/>
            </a:xfrm>
            <a:custGeom>
              <a:avLst/>
              <a:gdLst/>
              <a:ahLst/>
              <a:cxnLst/>
              <a:rect l="l" t="t" r="r" b="b"/>
              <a:pathLst>
                <a:path w="3679" h="3620" extrusionOk="0">
                  <a:moveTo>
                    <a:pt x="1869" y="3619"/>
                  </a:moveTo>
                  <a:cubicBezTo>
                    <a:pt x="876" y="3619"/>
                    <a:pt x="1" y="2744"/>
                    <a:pt x="1" y="1810"/>
                  </a:cubicBezTo>
                  <a:cubicBezTo>
                    <a:pt x="1" y="817"/>
                    <a:pt x="876" y="0"/>
                    <a:pt x="1869" y="0"/>
                  </a:cubicBezTo>
                  <a:cubicBezTo>
                    <a:pt x="2803" y="0"/>
                    <a:pt x="3620" y="817"/>
                    <a:pt x="3620" y="1751"/>
                  </a:cubicBezTo>
                  <a:cubicBezTo>
                    <a:pt x="3678" y="2744"/>
                    <a:pt x="2803" y="3619"/>
                    <a:pt x="186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" name="Google Shape;1936;p6"/>
            <p:cNvSpPr/>
            <p:nvPr/>
          </p:nvSpPr>
          <p:spPr>
            <a:xfrm>
              <a:off x="1412425" y="2921700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19" y="1810"/>
                  </a:moveTo>
                  <a:cubicBezTo>
                    <a:pt x="3619" y="2802"/>
                    <a:pt x="2802" y="3619"/>
                    <a:pt x="1810" y="3619"/>
                  </a:cubicBezTo>
                  <a:cubicBezTo>
                    <a:pt x="818" y="3619"/>
                    <a:pt x="0" y="2802"/>
                    <a:pt x="0" y="1810"/>
                  </a:cubicBezTo>
                  <a:cubicBezTo>
                    <a:pt x="0" y="876"/>
                    <a:pt x="818" y="59"/>
                    <a:pt x="1751" y="0"/>
                  </a:cubicBezTo>
                  <a:cubicBezTo>
                    <a:pt x="2744" y="0"/>
                    <a:pt x="3561" y="817"/>
                    <a:pt x="3619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" name="Google Shape;1937;p6"/>
            <p:cNvSpPr/>
            <p:nvPr/>
          </p:nvSpPr>
          <p:spPr>
            <a:xfrm>
              <a:off x="4846075" y="4884400"/>
              <a:ext cx="91950" cy="90500"/>
            </a:xfrm>
            <a:custGeom>
              <a:avLst/>
              <a:gdLst/>
              <a:ahLst/>
              <a:cxnLst/>
              <a:rect l="l" t="t" r="r" b="b"/>
              <a:pathLst>
                <a:path w="3678" h="3620" extrusionOk="0">
                  <a:moveTo>
                    <a:pt x="1868" y="1"/>
                  </a:moveTo>
                  <a:cubicBezTo>
                    <a:pt x="2802" y="1"/>
                    <a:pt x="3677" y="876"/>
                    <a:pt x="3619" y="1810"/>
                  </a:cubicBezTo>
                  <a:cubicBezTo>
                    <a:pt x="3619" y="2802"/>
                    <a:pt x="2743" y="3620"/>
                    <a:pt x="1751" y="3620"/>
                  </a:cubicBezTo>
                  <a:cubicBezTo>
                    <a:pt x="817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" name="Google Shape;1938;p6"/>
            <p:cNvSpPr/>
            <p:nvPr/>
          </p:nvSpPr>
          <p:spPr>
            <a:xfrm>
              <a:off x="1659025" y="1695925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20" y="1810"/>
                  </a:moveTo>
                  <a:cubicBezTo>
                    <a:pt x="3620" y="2802"/>
                    <a:pt x="2803" y="3619"/>
                    <a:pt x="1810" y="3619"/>
                  </a:cubicBezTo>
                  <a:cubicBezTo>
                    <a:pt x="818" y="3619"/>
                    <a:pt x="1" y="2802"/>
                    <a:pt x="1" y="1810"/>
                  </a:cubicBezTo>
                  <a:cubicBezTo>
                    <a:pt x="1" y="876"/>
                    <a:pt x="818" y="58"/>
                    <a:pt x="1752" y="0"/>
                  </a:cubicBezTo>
                  <a:cubicBezTo>
                    <a:pt x="2744" y="0"/>
                    <a:pt x="3562" y="817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" name="Google Shape;1939;p6"/>
            <p:cNvSpPr/>
            <p:nvPr/>
          </p:nvSpPr>
          <p:spPr>
            <a:xfrm>
              <a:off x="1412425" y="2675075"/>
              <a:ext cx="90500" cy="91975"/>
            </a:xfrm>
            <a:custGeom>
              <a:avLst/>
              <a:gdLst/>
              <a:ahLst/>
              <a:cxnLst/>
              <a:rect l="l" t="t" r="r" b="b"/>
              <a:pathLst>
                <a:path w="3620" h="3679" extrusionOk="0">
                  <a:moveTo>
                    <a:pt x="1810" y="1"/>
                  </a:moveTo>
                  <a:cubicBezTo>
                    <a:pt x="2802" y="59"/>
                    <a:pt x="3619" y="935"/>
                    <a:pt x="3619" y="1869"/>
                  </a:cubicBezTo>
                  <a:cubicBezTo>
                    <a:pt x="3561" y="2861"/>
                    <a:pt x="2685" y="3678"/>
                    <a:pt x="1751" y="3620"/>
                  </a:cubicBezTo>
                  <a:cubicBezTo>
                    <a:pt x="759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" name="Google Shape;1940;p6"/>
            <p:cNvSpPr/>
            <p:nvPr/>
          </p:nvSpPr>
          <p:spPr>
            <a:xfrm>
              <a:off x="5340750" y="9619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2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744"/>
                    <a:pt x="1" y="1752"/>
                  </a:cubicBezTo>
                  <a:cubicBezTo>
                    <a:pt x="1" y="760"/>
                    <a:pt x="759" y="1"/>
                    <a:pt x="1752" y="1"/>
                  </a:cubicBezTo>
                  <a:cubicBezTo>
                    <a:pt x="2744" y="1"/>
                    <a:pt x="3503" y="760"/>
                    <a:pt x="3503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" name="Google Shape;1941;p6"/>
            <p:cNvSpPr/>
            <p:nvPr/>
          </p:nvSpPr>
          <p:spPr>
            <a:xfrm>
              <a:off x="5584450" y="120852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1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685"/>
                    <a:pt x="1" y="1751"/>
                  </a:cubicBezTo>
                  <a:cubicBezTo>
                    <a:pt x="1" y="759"/>
                    <a:pt x="759" y="0"/>
                    <a:pt x="1752" y="0"/>
                  </a:cubicBezTo>
                  <a:cubicBezTo>
                    <a:pt x="2744" y="0"/>
                    <a:pt x="3503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" name="Google Shape;1942;p6"/>
            <p:cNvSpPr/>
            <p:nvPr/>
          </p:nvSpPr>
          <p:spPr>
            <a:xfrm>
              <a:off x="3132900" y="4716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2" y="1751"/>
                  </a:moveTo>
                  <a:cubicBezTo>
                    <a:pt x="3502" y="2744"/>
                    <a:pt x="2744" y="3503"/>
                    <a:pt x="1751" y="3503"/>
                  </a:cubicBezTo>
                  <a:cubicBezTo>
                    <a:pt x="759" y="3503"/>
                    <a:pt x="0" y="2744"/>
                    <a:pt x="0" y="1751"/>
                  </a:cubicBezTo>
                  <a:cubicBezTo>
                    <a:pt x="0" y="817"/>
                    <a:pt x="759" y="0"/>
                    <a:pt x="1751" y="0"/>
                  </a:cubicBezTo>
                  <a:cubicBezTo>
                    <a:pt x="2685" y="0"/>
                    <a:pt x="3502" y="759"/>
                    <a:pt x="3502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" name="Google Shape;1943;p6"/>
            <p:cNvSpPr/>
            <p:nvPr/>
          </p:nvSpPr>
          <p:spPr>
            <a:xfrm>
              <a:off x="6073300" y="341347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1752" y="3502"/>
                  </a:moveTo>
                  <a:cubicBezTo>
                    <a:pt x="759" y="3502"/>
                    <a:pt x="1" y="2685"/>
                    <a:pt x="1" y="1751"/>
                  </a:cubicBezTo>
                  <a:cubicBezTo>
                    <a:pt x="1" y="759"/>
                    <a:pt x="818" y="0"/>
                    <a:pt x="1810" y="0"/>
                  </a:cubicBezTo>
                  <a:cubicBezTo>
                    <a:pt x="2744" y="0"/>
                    <a:pt x="3503" y="759"/>
                    <a:pt x="3503" y="1751"/>
                  </a:cubicBezTo>
                  <a:cubicBezTo>
                    <a:pt x="3503" y="2744"/>
                    <a:pt x="2744" y="3502"/>
                    <a:pt x="1752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" name="Google Shape;1944;p6"/>
            <p:cNvSpPr/>
            <p:nvPr/>
          </p:nvSpPr>
          <p:spPr>
            <a:xfrm>
              <a:off x="1413875" y="2434300"/>
              <a:ext cx="87575" cy="86125"/>
            </a:xfrm>
            <a:custGeom>
              <a:avLst/>
              <a:gdLst/>
              <a:ahLst/>
              <a:cxnLst/>
              <a:rect l="l" t="t" r="r" b="b"/>
              <a:pathLst>
                <a:path w="3503" h="3445" extrusionOk="0">
                  <a:moveTo>
                    <a:pt x="1752" y="3444"/>
                  </a:moveTo>
                  <a:cubicBezTo>
                    <a:pt x="760" y="3444"/>
                    <a:pt x="1" y="2744"/>
                    <a:pt x="1" y="1752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744" y="1"/>
                    <a:pt x="3445" y="759"/>
                    <a:pt x="3503" y="1693"/>
                  </a:cubicBezTo>
                  <a:cubicBezTo>
                    <a:pt x="3503" y="2686"/>
                    <a:pt x="2744" y="3444"/>
                    <a:pt x="1752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" name="Google Shape;1945;p6"/>
            <p:cNvSpPr/>
            <p:nvPr/>
          </p:nvSpPr>
          <p:spPr>
            <a:xfrm>
              <a:off x="4112050" y="5131025"/>
              <a:ext cx="87575" cy="89025"/>
            </a:xfrm>
            <a:custGeom>
              <a:avLst/>
              <a:gdLst/>
              <a:ahLst/>
              <a:cxnLst/>
              <a:rect l="l" t="t" r="r" b="b"/>
              <a:pathLst>
                <a:path w="3503" h="3561" extrusionOk="0">
                  <a:moveTo>
                    <a:pt x="3503" y="1751"/>
                  </a:moveTo>
                  <a:cubicBezTo>
                    <a:pt x="3503" y="2744"/>
                    <a:pt x="2744" y="3561"/>
                    <a:pt x="1752" y="3561"/>
                  </a:cubicBezTo>
                  <a:cubicBezTo>
                    <a:pt x="760" y="3561"/>
                    <a:pt x="1" y="2802"/>
                    <a:pt x="1" y="1810"/>
                  </a:cubicBezTo>
                  <a:cubicBezTo>
                    <a:pt x="1" y="817"/>
                    <a:pt x="701" y="59"/>
                    <a:pt x="1693" y="59"/>
                  </a:cubicBezTo>
                  <a:cubicBezTo>
                    <a:pt x="2686" y="0"/>
                    <a:pt x="3445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" name="Google Shape;1946;p6"/>
            <p:cNvSpPr/>
            <p:nvPr/>
          </p:nvSpPr>
          <p:spPr>
            <a:xfrm>
              <a:off x="1413875" y="317122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5"/>
                    <a:pt x="1693" y="3445"/>
                  </a:cubicBezTo>
                  <a:cubicBezTo>
                    <a:pt x="760" y="3386"/>
                    <a:pt x="1" y="2627"/>
                    <a:pt x="59" y="1693"/>
                  </a:cubicBezTo>
                  <a:cubicBezTo>
                    <a:pt x="59" y="759"/>
                    <a:pt x="818" y="1"/>
                    <a:pt x="1752" y="1"/>
                  </a:cubicBezTo>
                  <a:cubicBezTo>
                    <a:pt x="2744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" name="Google Shape;1947;p6"/>
            <p:cNvSpPr/>
            <p:nvPr/>
          </p:nvSpPr>
          <p:spPr>
            <a:xfrm>
              <a:off x="3376575" y="513247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4"/>
                    <a:pt x="1752" y="3444"/>
                  </a:cubicBezTo>
                  <a:cubicBezTo>
                    <a:pt x="760" y="3444"/>
                    <a:pt x="1" y="2686"/>
                    <a:pt x="1" y="1693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686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" name="Google Shape;1948;p6"/>
            <p:cNvSpPr/>
            <p:nvPr/>
          </p:nvSpPr>
          <p:spPr>
            <a:xfrm>
              <a:off x="2639650" y="4887325"/>
              <a:ext cx="86125" cy="84650"/>
            </a:xfrm>
            <a:custGeom>
              <a:avLst/>
              <a:gdLst/>
              <a:ahLst/>
              <a:cxnLst/>
              <a:rect l="l" t="t" r="r" b="b"/>
              <a:pathLst>
                <a:path w="3445" h="3386" extrusionOk="0">
                  <a:moveTo>
                    <a:pt x="3445" y="1693"/>
                  </a:moveTo>
                  <a:cubicBezTo>
                    <a:pt x="3445" y="2627"/>
                    <a:pt x="2628" y="3386"/>
                    <a:pt x="1694" y="3386"/>
                  </a:cubicBezTo>
                  <a:cubicBezTo>
                    <a:pt x="760" y="3327"/>
                    <a:pt x="1" y="2569"/>
                    <a:pt x="59" y="1635"/>
                  </a:cubicBezTo>
                  <a:cubicBezTo>
                    <a:pt x="59" y="701"/>
                    <a:pt x="818" y="0"/>
                    <a:pt x="1752" y="0"/>
                  </a:cubicBezTo>
                  <a:cubicBezTo>
                    <a:pt x="2686" y="0"/>
                    <a:pt x="3445" y="759"/>
                    <a:pt x="3445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" name="Google Shape;1949;p6"/>
            <p:cNvSpPr/>
            <p:nvPr/>
          </p:nvSpPr>
          <p:spPr>
            <a:xfrm>
              <a:off x="1661950" y="3903775"/>
              <a:ext cx="84675" cy="86125"/>
            </a:xfrm>
            <a:custGeom>
              <a:avLst/>
              <a:gdLst/>
              <a:ahLst/>
              <a:cxnLst/>
              <a:rect l="l" t="t" r="r" b="b"/>
              <a:pathLst>
                <a:path w="3387" h="3445" extrusionOk="0">
                  <a:moveTo>
                    <a:pt x="1693" y="1"/>
                  </a:moveTo>
                  <a:cubicBezTo>
                    <a:pt x="2627" y="1"/>
                    <a:pt x="3386" y="818"/>
                    <a:pt x="3386" y="1752"/>
                  </a:cubicBezTo>
                  <a:cubicBezTo>
                    <a:pt x="3386" y="2686"/>
                    <a:pt x="2569" y="3444"/>
                    <a:pt x="1635" y="3386"/>
                  </a:cubicBezTo>
                  <a:cubicBezTo>
                    <a:pt x="701" y="3386"/>
                    <a:pt x="1" y="2627"/>
                    <a:pt x="1" y="1693"/>
                  </a:cubicBezTo>
                  <a:cubicBezTo>
                    <a:pt x="1" y="759"/>
                    <a:pt x="759" y="1"/>
                    <a:pt x="16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" name="Google Shape;1950;p6"/>
            <p:cNvSpPr/>
            <p:nvPr/>
          </p:nvSpPr>
          <p:spPr>
            <a:xfrm>
              <a:off x="5587375" y="4398475"/>
              <a:ext cx="81725" cy="81725"/>
            </a:xfrm>
            <a:custGeom>
              <a:avLst/>
              <a:gdLst/>
              <a:ahLst/>
              <a:cxnLst/>
              <a:rect l="l" t="t" r="r" b="b"/>
              <a:pathLst>
                <a:path w="3269" h="3269" extrusionOk="0">
                  <a:moveTo>
                    <a:pt x="1635" y="3269"/>
                  </a:moveTo>
                  <a:cubicBezTo>
                    <a:pt x="701" y="3269"/>
                    <a:pt x="0" y="2510"/>
                    <a:pt x="0" y="1635"/>
                  </a:cubicBezTo>
                  <a:cubicBezTo>
                    <a:pt x="0" y="759"/>
                    <a:pt x="759" y="0"/>
                    <a:pt x="1693" y="0"/>
                  </a:cubicBezTo>
                  <a:cubicBezTo>
                    <a:pt x="2569" y="59"/>
                    <a:pt x="3269" y="817"/>
                    <a:pt x="3269" y="1693"/>
                  </a:cubicBezTo>
                  <a:cubicBezTo>
                    <a:pt x="3211" y="2569"/>
                    <a:pt x="2510" y="3269"/>
                    <a:pt x="1635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" name="Google Shape;1951;p6"/>
            <p:cNvSpPr/>
            <p:nvPr/>
          </p:nvSpPr>
          <p:spPr>
            <a:xfrm>
              <a:off x="6076225" y="1948375"/>
              <a:ext cx="81750" cy="81725"/>
            </a:xfrm>
            <a:custGeom>
              <a:avLst/>
              <a:gdLst/>
              <a:ahLst/>
              <a:cxnLst/>
              <a:rect l="l" t="t" r="r" b="b"/>
              <a:pathLst>
                <a:path w="3270" h="3269" extrusionOk="0">
                  <a:moveTo>
                    <a:pt x="1693" y="3211"/>
                  </a:moveTo>
                  <a:cubicBezTo>
                    <a:pt x="818" y="3269"/>
                    <a:pt x="59" y="2510"/>
                    <a:pt x="0" y="1635"/>
                  </a:cubicBezTo>
                  <a:cubicBezTo>
                    <a:pt x="0" y="759"/>
                    <a:pt x="759" y="0"/>
                    <a:pt x="1635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452"/>
                    <a:pt x="2569" y="3211"/>
                    <a:pt x="169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" name="Google Shape;1952;p6"/>
            <p:cNvSpPr/>
            <p:nvPr/>
          </p:nvSpPr>
          <p:spPr>
            <a:xfrm>
              <a:off x="2152275" y="964825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3269" y="1635"/>
                  </a:moveTo>
                  <a:cubicBezTo>
                    <a:pt x="3269" y="2510"/>
                    <a:pt x="2568" y="3211"/>
                    <a:pt x="1693" y="3269"/>
                  </a:cubicBezTo>
                  <a:cubicBezTo>
                    <a:pt x="759" y="3269"/>
                    <a:pt x="0" y="2510"/>
                    <a:pt x="59" y="1577"/>
                  </a:cubicBezTo>
                  <a:cubicBezTo>
                    <a:pt x="59" y="701"/>
                    <a:pt x="817" y="0"/>
                    <a:pt x="1693" y="0"/>
                  </a:cubicBezTo>
                  <a:cubicBezTo>
                    <a:pt x="2568" y="0"/>
                    <a:pt x="3269" y="759"/>
                    <a:pt x="3269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" name="Google Shape;1953;p6"/>
            <p:cNvSpPr/>
            <p:nvPr/>
          </p:nvSpPr>
          <p:spPr>
            <a:xfrm>
              <a:off x="5833975" y="1453675"/>
              <a:ext cx="81750" cy="81750"/>
            </a:xfrm>
            <a:custGeom>
              <a:avLst/>
              <a:gdLst/>
              <a:ahLst/>
              <a:cxnLst/>
              <a:rect l="l" t="t" r="r" b="b"/>
              <a:pathLst>
                <a:path w="3270" h="3270" extrusionOk="0">
                  <a:moveTo>
                    <a:pt x="3270" y="1635"/>
                  </a:moveTo>
                  <a:cubicBezTo>
                    <a:pt x="3270" y="2511"/>
                    <a:pt x="2511" y="3269"/>
                    <a:pt x="1635" y="3269"/>
                  </a:cubicBezTo>
                  <a:cubicBezTo>
                    <a:pt x="760" y="3269"/>
                    <a:pt x="1" y="2511"/>
                    <a:pt x="1" y="1635"/>
                  </a:cubicBezTo>
                  <a:cubicBezTo>
                    <a:pt x="1" y="759"/>
                    <a:pt x="760" y="1"/>
                    <a:pt x="1635" y="1"/>
                  </a:cubicBezTo>
                  <a:cubicBezTo>
                    <a:pt x="2511" y="1"/>
                    <a:pt x="3211" y="759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" name="Google Shape;1954;p6"/>
            <p:cNvSpPr/>
            <p:nvPr/>
          </p:nvSpPr>
          <p:spPr>
            <a:xfrm>
              <a:off x="4361600" y="5135400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1634" y="3269"/>
                  </a:moveTo>
                  <a:cubicBezTo>
                    <a:pt x="759" y="3269"/>
                    <a:pt x="58" y="2569"/>
                    <a:pt x="0" y="1693"/>
                  </a:cubicBezTo>
                  <a:cubicBezTo>
                    <a:pt x="0" y="759"/>
                    <a:pt x="700" y="0"/>
                    <a:pt x="1634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510"/>
                    <a:pt x="2510" y="3211"/>
                    <a:pt x="1634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" name="Google Shape;1955;p6"/>
            <p:cNvSpPr/>
            <p:nvPr/>
          </p:nvSpPr>
          <p:spPr>
            <a:xfrm>
              <a:off x="3137275" y="5136850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3094"/>
                  </a:moveTo>
                  <a:cubicBezTo>
                    <a:pt x="701" y="3153"/>
                    <a:pt x="0" y="2452"/>
                    <a:pt x="0" y="1577"/>
                  </a:cubicBezTo>
                  <a:cubicBezTo>
                    <a:pt x="0" y="701"/>
                    <a:pt x="642" y="1"/>
                    <a:pt x="1518" y="1"/>
                  </a:cubicBezTo>
                  <a:cubicBezTo>
                    <a:pt x="2452" y="1"/>
                    <a:pt x="3094" y="643"/>
                    <a:pt x="3152" y="1518"/>
                  </a:cubicBezTo>
                  <a:cubicBezTo>
                    <a:pt x="3152" y="2394"/>
                    <a:pt x="2452" y="3094"/>
                    <a:pt x="1576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" name="Google Shape;1956;p6"/>
            <p:cNvSpPr/>
            <p:nvPr/>
          </p:nvSpPr>
          <p:spPr>
            <a:xfrm>
              <a:off x="1416800" y="2190600"/>
              <a:ext cx="80275" cy="80300"/>
            </a:xfrm>
            <a:custGeom>
              <a:avLst/>
              <a:gdLst/>
              <a:ahLst/>
              <a:cxnLst/>
              <a:rect l="l" t="t" r="r" b="b"/>
              <a:pathLst>
                <a:path w="3211" h="3212" extrusionOk="0">
                  <a:moveTo>
                    <a:pt x="1635" y="1"/>
                  </a:moveTo>
                  <a:cubicBezTo>
                    <a:pt x="2510" y="1"/>
                    <a:pt x="3211" y="701"/>
                    <a:pt x="3211" y="1635"/>
                  </a:cubicBezTo>
                  <a:cubicBezTo>
                    <a:pt x="3211" y="2511"/>
                    <a:pt x="2510" y="3211"/>
                    <a:pt x="1635" y="3211"/>
                  </a:cubicBezTo>
                  <a:cubicBezTo>
                    <a:pt x="759" y="3211"/>
                    <a:pt x="0" y="2511"/>
                    <a:pt x="0" y="1635"/>
                  </a:cubicBezTo>
                  <a:cubicBezTo>
                    <a:pt x="0" y="701"/>
                    <a:pt x="701" y="1"/>
                    <a:pt x="16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" name="Google Shape;1957;p6"/>
            <p:cNvSpPr/>
            <p:nvPr/>
          </p:nvSpPr>
          <p:spPr>
            <a:xfrm>
              <a:off x="5340750" y="4646550"/>
              <a:ext cx="80275" cy="80275"/>
            </a:xfrm>
            <a:custGeom>
              <a:avLst/>
              <a:gdLst/>
              <a:ahLst/>
              <a:cxnLst/>
              <a:rect l="l" t="t" r="r" b="b"/>
              <a:pathLst>
                <a:path w="3211" h="3211" extrusionOk="0">
                  <a:moveTo>
                    <a:pt x="3211" y="1635"/>
                  </a:moveTo>
                  <a:cubicBezTo>
                    <a:pt x="3211" y="2510"/>
                    <a:pt x="2511" y="3211"/>
                    <a:pt x="1635" y="3211"/>
                  </a:cubicBezTo>
                  <a:cubicBezTo>
                    <a:pt x="701" y="3211"/>
                    <a:pt x="1" y="2510"/>
                    <a:pt x="1" y="1576"/>
                  </a:cubicBezTo>
                  <a:cubicBezTo>
                    <a:pt x="1" y="701"/>
                    <a:pt x="759" y="0"/>
                    <a:pt x="1635" y="0"/>
                  </a:cubicBezTo>
                  <a:cubicBezTo>
                    <a:pt x="2511" y="0"/>
                    <a:pt x="3211" y="701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" name="Google Shape;1958;p6"/>
            <p:cNvSpPr/>
            <p:nvPr/>
          </p:nvSpPr>
          <p:spPr>
            <a:xfrm>
              <a:off x="1911500" y="1208525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0"/>
                  </a:moveTo>
                  <a:cubicBezTo>
                    <a:pt x="2510" y="0"/>
                    <a:pt x="3152" y="701"/>
                    <a:pt x="3152" y="1635"/>
                  </a:cubicBezTo>
                  <a:cubicBezTo>
                    <a:pt x="3094" y="2510"/>
                    <a:pt x="2452" y="3152"/>
                    <a:pt x="1576" y="3152"/>
                  </a:cubicBezTo>
                  <a:cubicBezTo>
                    <a:pt x="642" y="3152"/>
                    <a:pt x="0" y="2452"/>
                    <a:pt x="0" y="1576"/>
                  </a:cubicBezTo>
                  <a:cubicBezTo>
                    <a:pt x="0" y="701"/>
                    <a:pt x="700" y="0"/>
                    <a:pt x="15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" name="Google Shape;1959;p6"/>
            <p:cNvSpPr/>
            <p:nvPr/>
          </p:nvSpPr>
          <p:spPr>
            <a:xfrm>
              <a:off x="4608200" y="475975"/>
              <a:ext cx="81750" cy="80275"/>
            </a:xfrm>
            <a:custGeom>
              <a:avLst/>
              <a:gdLst/>
              <a:ahLst/>
              <a:cxnLst/>
              <a:rect l="l" t="t" r="r" b="b"/>
              <a:pathLst>
                <a:path w="3270" h="3211" extrusionOk="0">
                  <a:moveTo>
                    <a:pt x="1693" y="0"/>
                  </a:moveTo>
                  <a:cubicBezTo>
                    <a:pt x="2569" y="0"/>
                    <a:pt x="3269" y="759"/>
                    <a:pt x="3269" y="1635"/>
                  </a:cubicBezTo>
                  <a:cubicBezTo>
                    <a:pt x="3211" y="2510"/>
                    <a:pt x="2511" y="3211"/>
                    <a:pt x="1577" y="3211"/>
                  </a:cubicBezTo>
                  <a:cubicBezTo>
                    <a:pt x="701" y="3152"/>
                    <a:pt x="1" y="2452"/>
                    <a:pt x="1" y="1576"/>
                  </a:cubicBezTo>
                  <a:cubicBezTo>
                    <a:pt x="59" y="642"/>
                    <a:pt x="759" y="0"/>
                    <a:pt x="16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" name="Google Shape;1960;p6"/>
            <p:cNvSpPr/>
            <p:nvPr/>
          </p:nvSpPr>
          <p:spPr>
            <a:xfrm>
              <a:off x="5098525" y="718200"/>
              <a:ext cx="80275" cy="81750"/>
            </a:xfrm>
            <a:custGeom>
              <a:avLst/>
              <a:gdLst/>
              <a:ahLst/>
              <a:cxnLst/>
              <a:rect l="l" t="t" r="r" b="b"/>
              <a:pathLst>
                <a:path w="3211" h="3270" extrusionOk="0">
                  <a:moveTo>
                    <a:pt x="1635" y="3211"/>
                  </a:moveTo>
                  <a:cubicBezTo>
                    <a:pt x="759" y="3270"/>
                    <a:pt x="0" y="2569"/>
                    <a:pt x="0" y="1635"/>
                  </a:cubicBezTo>
                  <a:cubicBezTo>
                    <a:pt x="0" y="760"/>
                    <a:pt x="701" y="59"/>
                    <a:pt x="1576" y="1"/>
                  </a:cubicBezTo>
                  <a:cubicBezTo>
                    <a:pt x="2452" y="1"/>
                    <a:pt x="3211" y="701"/>
                    <a:pt x="3211" y="1577"/>
                  </a:cubicBezTo>
                  <a:cubicBezTo>
                    <a:pt x="3211" y="2511"/>
                    <a:pt x="2510" y="3211"/>
                    <a:pt x="1635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" name="Google Shape;1961;p6"/>
            <p:cNvSpPr/>
            <p:nvPr/>
          </p:nvSpPr>
          <p:spPr>
            <a:xfrm>
              <a:off x="6079150" y="3664450"/>
              <a:ext cx="77350" cy="77375"/>
            </a:xfrm>
            <a:custGeom>
              <a:avLst/>
              <a:gdLst/>
              <a:ahLst/>
              <a:cxnLst/>
              <a:rect l="l" t="t" r="r" b="b"/>
              <a:pathLst>
                <a:path w="3094" h="3095" extrusionOk="0">
                  <a:moveTo>
                    <a:pt x="3094" y="1519"/>
                  </a:moveTo>
                  <a:cubicBezTo>
                    <a:pt x="3094" y="2394"/>
                    <a:pt x="2393" y="3095"/>
                    <a:pt x="1576" y="3095"/>
                  </a:cubicBezTo>
                  <a:cubicBezTo>
                    <a:pt x="701" y="3095"/>
                    <a:pt x="0" y="2452"/>
                    <a:pt x="0" y="1577"/>
                  </a:cubicBezTo>
                  <a:cubicBezTo>
                    <a:pt x="0" y="701"/>
                    <a:pt x="642" y="59"/>
                    <a:pt x="1518" y="1"/>
                  </a:cubicBezTo>
                  <a:cubicBezTo>
                    <a:pt x="2335" y="1"/>
                    <a:pt x="3094" y="701"/>
                    <a:pt x="3094" y="15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" name="Google Shape;1962;p6"/>
            <p:cNvSpPr/>
            <p:nvPr/>
          </p:nvSpPr>
          <p:spPr>
            <a:xfrm>
              <a:off x="1418250" y="3417850"/>
              <a:ext cx="78825" cy="77350"/>
            </a:xfrm>
            <a:custGeom>
              <a:avLst/>
              <a:gdLst/>
              <a:ahLst/>
              <a:cxnLst/>
              <a:rect l="l" t="t" r="r" b="b"/>
              <a:pathLst>
                <a:path w="3153" h="3094" extrusionOk="0">
                  <a:moveTo>
                    <a:pt x="1577" y="3094"/>
                  </a:moveTo>
                  <a:cubicBezTo>
                    <a:pt x="701" y="3094"/>
                    <a:pt x="1" y="2393"/>
                    <a:pt x="1" y="1576"/>
                  </a:cubicBezTo>
                  <a:cubicBezTo>
                    <a:pt x="1" y="701"/>
                    <a:pt x="760" y="0"/>
                    <a:pt x="1577" y="0"/>
                  </a:cubicBezTo>
                  <a:cubicBezTo>
                    <a:pt x="2452" y="59"/>
                    <a:pt x="3094" y="701"/>
                    <a:pt x="3094" y="1518"/>
                  </a:cubicBezTo>
                  <a:cubicBezTo>
                    <a:pt x="3153" y="2393"/>
                    <a:pt x="2452" y="3094"/>
                    <a:pt x="157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" name="Google Shape;1963;p6"/>
            <p:cNvSpPr/>
            <p:nvPr/>
          </p:nvSpPr>
          <p:spPr>
            <a:xfrm>
              <a:off x="2890650" y="477425"/>
              <a:ext cx="77375" cy="77375"/>
            </a:xfrm>
            <a:custGeom>
              <a:avLst/>
              <a:gdLst/>
              <a:ahLst/>
              <a:cxnLst/>
              <a:rect l="l" t="t" r="r" b="b"/>
              <a:pathLst>
                <a:path w="3095" h="3095" extrusionOk="0">
                  <a:moveTo>
                    <a:pt x="3094" y="1518"/>
                  </a:moveTo>
                  <a:cubicBezTo>
                    <a:pt x="3094" y="2336"/>
                    <a:pt x="2452" y="3036"/>
                    <a:pt x="1577" y="3094"/>
                  </a:cubicBezTo>
                  <a:cubicBezTo>
                    <a:pt x="759" y="3094"/>
                    <a:pt x="1" y="2394"/>
                    <a:pt x="59" y="1518"/>
                  </a:cubicBezTo>
                  <a:cubicBezTo>
                    <a:pt x="59" y="701"/>
                    <a:pt x="759" y="1"/>
                    <a:pt x="1577" y="1"/>
                  </a:cubicBezTo>
                  <a:cubicBezTo>
                    <a:pt x="2394" y="1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" name="Google Shape;1964;p6"/>
            <p:cNvSpPr/>
            <p:nvPr/>
          </p:nvSpPr>
          <p:spPr>
            <a:xfrm>
              <a:off x="5835450" y="4154775"/>
              <a:ext cx="77350" cy="77350"/>
            </a:xfrm>
            <a:custGeom>
              <a:avLst/>
              <a:gdLst/>
              <a:ahLst/>
              <a:cxnLst/>
              <a:rect l="l" t="t" r="r" b="b"/>
              <a:pathLst>
                <a:path w="3094" h="3094" extrusionOk="0">
                  <a:moveTo>
                    <a:pt x="3094" y="1518"/>
                  </a:moveTo>
                  <a:cubicBezTo>
                    <a:pt x="3094" y="2335"/>
                    <a:pt x="2335" y="3094"/>
                    <a:pt x="1518" y="3036"/>
                  </a:cubicBezTo>
                  <a:cubicBezTo>
                    <a:pt x="701" y="3036"/>
                    <a:pt x="0" y="2277"/>
                    <a:pt x="59" y="1460"/>
                  </a:cubicBezTo>
                  <a:cubicBezTo>
                    <a:pt x="59" y="701"/>
                    <a:pt x="759" y="0"/>
                    <a:pt x="1576" y="0"/>
                  </a:cubicBezTo>
                  <a:cubicBezTo>
                    <a:pt x="2393" y="0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" name="Google Shape;1965;p6"/>
            <p:cNvSpPr/>
            <p:nvPr/>
          </p:nvSpPr>
          <p:spPr>
            <a:xfrm>
              <a:off x="2401800" y="719675"/>
              <a:ext cx="75900" cy="77350"/>
            </a:xfrm>
            <a:custGeom>
              <a:avLst/>
              <a:gdLst/>
              <a:ahLst/>
              <a:cxnLst/>
              <a:rect l="l" t="t" r="r" b="b"/>
              <a:pathLst>
                <a:path w="3036" h="3094" extrusionOk="0">
                  <a:moveTo>
                    <a:pt x="3036" y="1576"/>
                  </a:moveTo>
                  <a:cubicBezTo>
                    <a:pt x="3036" y="2393"/>
                    <a:pt x="2277" y="3094"/>
                    <a:pt x="1460" y="3036"/>
                  </a:cubicBezTo>
                  <a:cubicBezTo>
                    <a:pt x="643" y="3036"/>
                    <a:pt x="0" y="2277"/>
                    <a:pt x="59" y="1518"/>
                  </a:cubicBezTo>
                  <a:cubicBezTo>
                    <a:pt x="59" y="701"/>
                    <a:pt x="818" y="0"/>
                    <a:pt x="1635" y="59"/>
                  </a:cubicBezTo>
                  <a:cubicBezTo>
                    <a:pt x="2394" y="117"/>
                    <a:pt x="3036" y="817"/>
                    <a:pt x="3036" y="15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" name="Google Shape;1966;p6"/>
            <p:cNvSpPr/>
            <p:nvPr/>
          </p:nvSpPr>
          <p:spPr>
            <a:xfrm>
              <a:off x="2156650" y="4645075"/>
              <a:ext cx="74450" cy="74450"/>
            </a:xfrm>
            <a:custGeom>
              <a:avLst/>
              <a:gdLst/>
              <a:ahLst/>
              <a:cxnLst/>
              <a:rect l="l" t="t" r="r" b="b"/>
              <a:pathLst>
                <a:path w="2978" h="2978" extrusionOk="0">
                  <a:moveTo>
                    <a:pt x="2919" y="1518"/>
                  </a:moveTo>
                  <a:cubicBezTo>
                    <a:pt x="2919" y="2336"/>
                    <a:pt x="2277" y="2978"/>
                    <a:pt x="1460" y="2978"/>
                  </a:cubicBezTo>
                  <a:cubicBezTo>
                    <a:pt x="642" y="2978"/>
                    <a:pt x="0" y="2277"/>
                    <a:pt x="0" y="1460"/>
                  </a:cubicBezTo>
                  <a:cubicBezTo>
                    <a:pt x="59" y="701"/>
                    <a:pt x="701" y="1"/>
                    <a:pt x="1518" y="59"/>
                  </a:cubicBezTo>
                  <a:cubicBezTo>
                    <a:pt x="2335" y="59"/>
                    <a:pt x="2977" y="701"/>
                    <a:pt x="2919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" name="Google Shape;1967;p6"/>
            <p:cNvSpPr/>
            <p:nvPr/>
          </p:nvSpPr>
          <p:spPr>
            <a:xfrm>
              <a:off x="1910025" y="4402850"/>
              <a:ext cx="73000" cy="72975"/>
            </a:xfrm>
            <a:custGeom>
              <a:avLst/>
              <a:gdLst/>
              <a:ahLst/>
              <a:cxnLst/>
              <a:rect l="l" t="t" r="r" b="b"/>
              <a:pathLst>
                <a:path w="2920" h="2919" extrusionOk="0">
                  <a:moveTo>
                    <a:pt x="1460" y="0"/>
                  </a:moveTo>
                  <a:cubicBezTo>
                    <a:pt x="2277" y="0"/>
                    <a:pt x="2919" y="642"/>
                    <a:pt x="2919" y="1460"/>
                  </a:cubicBezTo>
                  <a:cubicBezTo>
                    <a:pt x="2919" y="2277"/>
                    <a:pt x="2277" y="2919"/>
                    <a:pt x="1460" y="2919"/>
                  </a:cubicBezTo>
                  <a:cubicBezTo>
                    <a:pt x="643" y="2919"/>
                    <a:pt x="59" y="2335"/>
                    <a:pt x="1" y="1518"/>
                  </a:cubicBezTo>
                  <a:cubicBezTo>
                    <a:pt x="1" y="701"/>
                    <a:pt x="643" y="59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" name="Google Shape;1968;p6"/>
            <p:cNvSpPr/>
            <p:nvPr/>
          </p:nvSpPr>
          <p:spPr>
            <a:xfrm>
              <a:off x="1669250" y="1459525"/>
              <a:ext cx="70075" cy="71525"/>
            </a:xfrm>
            <a:custGeom>
              <a:avLst/>
              <a:gdLst/>
              <a:ahLst/>
              <a:cxnLst/>
              <a:rect l="l" t="t" r="r" b="b"/>
              <a:pathLst>
                <a:path w="2803" h="2861" extrusionOk="0">
                  <a:moveTo>
                    <a:pt x="1401" y="2802"/>
                  </a:moveTo>
                  <a:cubicBezTo>
                    <a:pt x="584" y="2802"/>
                    <a:pt x="1" y="2218"/>
                    <a:pt x="1" y="1401"/>
                  </a:cubicBezTo>
                  <a:cubicBezTo>
                    <a:pt x="1" y="584"/>
                    <a:pt x="584" y="0"/>
                    <a:pt x="1401" y="0"/>
                  </a:cubicBezTo>
                  <a:cubicBezTo>
                    <a:pt x="2219" y="0"/>
                    <a:pt x="2802" y="642"/>
                    <a:pt x="2802" y="1401"/>
                  </a:cubicBezTo>
                  <a:cubicBezTo>
                    <a:pt x="2802" y="2218"/>
                    <a:pt x="2219" y="2860"/>
                    <a:pt x="1401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" name="Google Shape;1969;p6"/>
            <p:cNvSpPr/>
            <p:nvPr/>
          </p:nvSpPr>
          <p:spPr>
            <a:xfrm>
              <a:off x="5102900" y="4894625"/>
              <a:ext cx="71525" cy="70050"/>
            </a:xfrm>
            <a:custGeom>
              <a:avLst/>
              <a:gdLst/>
              <a:ahLst/>
              <a:cxnLst/>
              <a:rect l="l" t="t" r="r" b="b"/>
              <a:pathLst>
                <a:path w="2861" h="2802" extrusionOk="0">
                  <a:moveTo>
                    <a:pt x="1460" y="2802"/>
                  </a:moveTo>
                  <a:cubicBezTo>
                    <a:pt x="642" y="2802"/>
                    <a:pt x="0" y="2218"/>
                    <a:pt x="0" y="1401"/>
                  </a:cubicBezTo>
                  <a:cubicBezTo>
                    <a:pt x="0" y="584"/>
                    <a:pt x="584" y="0"/>
                    <a:pt x="1401" y="0"/>
                  </a:cubicBezTo>
                  <a:cubicBezTo>
                    <a:pt x="2218" y="0"/>
                    <a:pt x="2802" y="584"/>
                    <a:pt x="2860" y="1401"/>
                  </a:cubicBezTo>
                  <a:cubicBezTo>
                    <a:pt x="2860" y="2160"/>
                    <a:pt x="2218" y="2802"/>
                    <a:pt x="1460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" name="Google Shape;1970;p6"/>
            <p:cNvSpPr/>
            <p:nvPr/>
          </p:nvSpPr>
          <p:spPr>
            <a:xfrm>
              <a:off x="1422625" y="1949825"/>
              <a:ext cx="70075" cy="68600"/>
            </a:xfrm>
            <a:custGeom>
              <a:avLst/>
              <a:gdLst/>
              <a:ahLst/>
              <a:cxnLst/>
              <a:rect l="l" t="t" r="r" b="b"/>
              <a:pathLst>
                <a:path w="2803" h="2744" extrusionOk="0">
                  <a:moveTo>
                    <a:pt x="2803" y="1401"/>
                  </a:moveTo>
                  <a:cubicBezTo>
                    <a:pt x="2803" y="2160"/>
                    <a:pt x="2161" y="2744"/>
                    <a:pt x="1402" y="2744"/>
                  </a:cubicBezTo>
                  <a:cubicBezTo>
                    <a:pt x="643" y="2744"/>
                    <a:pt x="1" y="2102"/>
                    <a:pt x="1" y="1343"/>
                  </a:cubicBezTo>
                  <a:cubicBezTo>
                    <a:pt x="59" y="584"/>
                    <a:pt x="701" y="1"/>
                    <a:pt x="1402" y="1"/>
                  </a:cubicBezTo>
                  <a:cubicBezTo>
                    <a:pt x="2161" y="1"/>
                    <a:pt x="2803" y="643"/>
                    <a:pt x="2803" y="14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" name="Google Shape;1971;p6"/>
            <p:cNvSpPr/>
            <p:nvPr/>
          </p:nvSpPr>
          <p:spPr>
            <a:xfrm>
              <a:off x="4611125" y="5141225"/>
              <a:ext cx="68600" cy="70075"/>
            </a:xfrm>
            <a:custGeom>
              <a:avLst/>
              <a:gdLst/>
              <a:ahLst/>
              <a:cxnLst/>
              <a:rect l="l" t="t" r="r" b="b"/>
              <a:pathLst>
                <a:path w="2744" h="2803" extrusionOk="0">
                  <a:moveTo>
                    <a:pt x="1343" y="2803"/>
                  </a:moveTo>
                  <a:cubicBezTo>
                    <a:pt x="584" y="2744"/>
                    <a:pt x="0" y="2161"/>
                    <a:pt x="0" y="1402"/>
                  </a:cubicBezTo>
                  <a:cubicBezTo>
                    <a:pt x="0" y="643"/>
                    <a:pt x="642" y="1"/>
                    <a:pt x="1401" y="1"/>
                  </a:cubicBezTo>
                  <a:cubicBezTo>
                    <a:pt x="2160" y="59"/>
                    <a:pt x="2744" y="701"/>
                    <a:pt x="2744" y="1460"/>
                  </a:cubicBezTo>
                  <a:cubicBezTo>
                    <a:pt x="2744" y="2161"/>
                    <a:pt x="2102" y="2803"/>
                    <a:pt x="134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" name="Google Shape;1972;p6"/>
            <p:cNvSpPr/>
            <p:nvPr/>
          </p:nvSpPr>
          <p:spPr>
            <a:xfrm>
              <a:off x="2407625" y="4897525"/>
              <a:ext cx="65700" cy="64250"/>
            </a:xfrm>
            <a:custGeom>
              <a:avLst/>
              <a:gdLst/>
              <a:ahLst/>
              <a:cxnLst/>
              <a:rect l="l" t="t" r="r" b="b"/>
              <a:pathLst>
                <a:path w="2628" h="2570" extrusionOk="0">
                  <a:moveTo>
                    <a:pt x="1343" y="2569"/>
                  </a:moveTo>
                  <a:cubicBezTo>
                    <a:pt x="643" y="2569"/>
                    <a:pt x="59" y="2044"/>
                    <a:pt x="59" y="1343"/>
                  </a:cubicBezTo>
                  <a:cubicBezTo>
                    <a:pt x="1" y="585"/>
                    <a:pt x="585" y="1"/>
                    <a:pt x="1343" y="1"/>
                  </a:cubicBezTo>
                  <a:cubicBezTo>
                    <a:pt x="2044" y="1"/>
                    <a:pt x="2569" y="526"/>
                    <a:pt x="2569" y="1227"/>
                  </a:cubicBezTo>
                  <a:cubicBezTo>
                    <a:pt x="2628" y="1986"/>
                    <a:pt x="2044" y="2511"/>
                    <a:pt x="1343" y="25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" name="Google Shape;1973;p6"/>
            <p:cNvSpPr/>
            <p:nvPr/>
          </p:nvSpPr>
          <p:spPr>
            <a:xfrm>
              <a:off x="1425550" y="367175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1285" y="1"/>
                  </a:moveTo>
                  <a:cubicBezTo>
                    <a:pt x="1985" y="1"/>
                    <a:pt x="2569" y="526"/>
                    <a:pt x="2569" y="1285"/>
                  </a:cubicBezTo>
                  <a:cubicBezTo>
                    <a:pt x="2569" y="2044"/>
                    <a:pt x="1985" y="2569"/>
                    <a:pt x="1226" y="2569"/>
                  </a:cubicBezTo>
                  <a:cubicBezTo>
                    <a:pt x="526" y="2511"/>
                    <a:pt x="1" y="1985"/>
                    <a:pt x="1" y="1227"/>
                  </a:cubicBezTo>
                  <a:cubicBezTo>
                    <a:pt x="1" y="526"/>
                    <a:pt x="584" y="1"/>
                    <a:pt x="128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" name="Google Shape;1974;p6"/>
            <p:cNvSpPr/>
            <p:nvPr/>
          </p:nvSpPr>
          <p:spPr>
            <a:xfrm>
              <a:off x="1672175" y="416060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2569" y="1285"/>
                  </a:moveTo>
                  <a:cubicBezTo>
                    <a:pt x="2569" y="2044"/>
                    <a:pt x="1985" y="2569"/>
                    <a:pt x="1284" y="2569"/>
                  </a:cubicBezTo>
                  <a:cubicBezTo>
                    <a:pt x="526" y="2569"/>
                    <a:pt x="0" y="1985"/>
                    <a:pt x="0" y="1227"/>
                  </a:cubicBezTo>
                  <a:cubicBezTo>
                    <a:pt x="0" y="526"/>
                    <a:pt x="584" y="1"/>
                    <a:pt x="1284" y="1"/>
                  </a:cubicBezTo>
                  <a:cubicBezTo>
                    <a:pt x="2043" y="59"/>
                    <a:pt x="2569" y="585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" name="Google Shape;1975;p6"/>
            <p:cNvSpPr/>
            <p:nvPr/>
          </p:nvSpPr>
          <p:spPr>
            <a:xfrm>
              <a:off x="4859200" y="483275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343" y="0"/>
                  </a:moveTo>
                  <a:cubicBezTo>
                    <a:pt x="2043" y="0"/>
                    <a:pt x="2569" y="584"/>
                    <a:pt x="2569" y="1284"/>
                  </a:cubicBezTo>
                  <a:cubicBezTo>
                    <a:pt x="2569" y="2043"/>
                    <a:pt x="1985" y="2627"/>
                    <a:pt x="1226" y="2569"/>
                  </a:cubicBezTo>
                  <a:cubicBezTo>
                    <a:pt x="526" y="2569"/>
                    <a:pt x="0" y="1985"/>
                    <a:pt x="0" y="1284"/>
                  </a:cubicBezTo>
                  <a:cubicBezTo>
                    <a:pt x="59" y="526"/>
                    <a:pt x="584" y="0"/>
                    <a:pt x="134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" name="Google Shape;1976;p6"/>
            <p:cNvSpPr/>
            <p:nvPr/>
          </p:nvSpPr>
          <p:spPr>
            <a:xfrm>
              <a:off x="6084975" y="1709050"/>
              <a:ext cx="64225" cy="65700"/>
            </a:xfrm>
            <a:custGeom>
              <a:avLst/>
              <a:gdLst/>
              <a:ahLst/>
              <a:cxnLst/>
              <a:rect l="l" t="t" r="r" b="b"/>
              <a:pathLst>
                <a:path w="2569" h="2628" extrusionOk="0">
                  <a:moveTo>
                    <a:pt x="2569" y="1285"/>
                  </a:moveTo>
                  <a:cubicBezTo>
                    <a:pt x="2569" y="2043"/>
                    <a:pt x="2044" y="2569"/>
                    <a:pt x="1343" y="2569"/>
                  </a:cubicBezTo>
                  <a:cubicBezTo>
                    <a:pt x="584" y="2627"/>
                    <a:pt x="1" y="2043"/>
                    <a:pt x="1" y="1285"/>
                  </a:cubicBezTo>
                  <a:cubicBezTo>
                    <a:pt x="59" y="584"/>
                    <a:pt x="584" y="0"/>
                    <a:pt x="1343" y="59"/>
                  </a:cubicBezTo>
                  <a:cubicBezTo>
                    <a:pt x="2044" y="59"/>
                    <a:pt x="2569" y="584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" name="Google Shape;1977;p6"/>
            <p:cNvSpPr/>
            <p:nvPr/>
          </p:nvSpPr>
          <p:spPr>
            <a:xfrm>
              <a:off x="2897950" y="5142700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285" y="2627"/>
                  </a:moveTo>
                  <a:cubicBezTo>
                    <a:pt x="584" y="2627"/>
                    <a:pt x="0" y="2102"/>
                    <a:pt x="0" y="1343"/>
                  </a:cubicBezTo>
                  <a:cubicBezTo>
                    <a:pt x="0" y="642"/>
                    <a:pt x="526" y="59"/>
                    <a:pt x="1226" y="59"/>
                  </a:cubicBezTo>
                  <a:cubicBezTo>
                    <a:pt x="1985" y="0"/>
                    <a:pt x="2569" y="584"/>
                    <a:pt x="2569" y="1343"/>
                  </a:cubicBezTo>
                  <a:cubicBezTo>
                    <a:pt x="2569" y="2043"/>
                    <a:pt x="2043" y="2627"/>
                    <a:pt x="1285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" name="Google Shape;1978;p6"/>
            <p:cNvSpPr/>
            <p:nvPr/>
          </p:nvSpPr>
          <p:spPr>
            <a:xfrm>
              <a:off x="6333050" y="2936300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452" y="1985"/>
                    <a:pt x="1927" y="2510"/>
                    <a:pt x="1168" y="2510"/>
                  </a:cubicBezTo>
                  <a:cubicBezTo>
                    <a:pt x="526" y="2452"/>
                    <a:pt x="1" y="1926"/>
                    <a:pt x="1" y="1226"/>
                  </a:cubicBezTo>
                  <a:cubicBezTo>
                    <a:pt x="1" y="525"/>
                    <a:pt x="584" y="0"/>
                    <a:pt x="1285" y="0"/>
                  </a:cubicBezTo>
                  <a:cubicBezTo>
                    <a:pt x="1985" y="0"/>
                    <a:pt x="2510" y="584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" name="Google Shape;1979;p6"/>
            <p:cNvSpPr/>
            <p:nvPr/>
          </p:nvSpPr>
          <p:spPr>
            <a:xfrm>
              <a:off x="5597575" y="975050"/>
              <a:ext cx="61325" cy="61300"/>
            </a:xfrm>
            <a:custGeom>
              <a:avLst/>
              <a:gdLst/>
              <a:ahLst/>
              <a:cxnLst/>
              <a:rect l="l" t="t" r="r" b="b"/>
              <a:pathLst>
                <a:path w="2453" h="2452" extrusionOk="0">
                  <a:moveTo>
                    <a:pt x="1227" y="0"/>
                  </a:moveTo>
                  <a:cubicBezTo>
                    <a:pt x="1927" y="0"/>
                    <a:pt x="2452" y="584"/>
                    <a:pt x="2452" y="1226"/>
                  </a:cubicBezTo>
                  <a:cubicBezTo>
                    <a:pt x="2452" y="1868"/>
                    <a:pt x="1869" y="2452"/>
                    <a:pt x="1227" y="2452"/>
                  </a:cubicBezTo>
                  <a:cubicBezTo>
                    <a:pt x="526" y="2452"/>
                    <a:pt x="1" y="1868"/>
                    <a:pt x="1" y="1168"/>
                  </a:cubicBezTo>
                  <a:cubicBezTo>
                    <a:pt x="1" y="525"/>
                    <a:pt x="585" y="0"/>
                    <a:pt x="12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" name="Google Shape;1980;p6"/>
            <p:cNvSpPr/>
            <p:nvPr/>
          </p:nvSpPr>
          <p:spPr>
            <a:xfrm>
              <a:off x="3634875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1226" y="2510"/>
                  </a:moveTo>
                  <a:cubicBezTo>
                    <a:pt x="526" y="2510"/>
                    <a:pt x="1" y="1926"/>
                    <a:pt x="1" y="1226"/>
                  </a:cubicBezTo>
                  <a:cubicBezTo>
                    <a:pt x="59" y="525"/>
                    <a:pt x="584" y="0"/>
                    <a:pt x="1226" y="0"/>
                  </a:cubicBezTo>
                  <a:cubicBezTo>
                    <a:pt x="1927" y="0"/>
                    <a:pt x="2510" y="584"/>
                    <a:pt x="2452" y="1284"/>
                  </a:cubicBezTo>
                  <a:cubicBezTo>
                    <a:pt x="2452" y="1985"/>
                    <a:pt x="1927" y="2510"/>
                    <a:pt x="1226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" name="Google Shape;1981;p6"/>
            <p:cNvSpPr/>
            <p:nvPr/>
          </p:nvSpPr>
          <p:spPr>
            <a:xfrm>
              <a:off x="6333050" y="2692600"/>
              <a:ext cx="62775" cy="62775"/>
            </a:xfrm>
            <a:custGeom>
              <a:avLst/>
              <a:gdLst/>
              <a:ahLst/>
              <a:cxnLst/>
              <a:rect l="l" t="t" r="r" b="b"/>
              <a:pathLst>
                <a:path w="2511" h="2511" extrusionOk="0">
                  <a:moveTo>
                    <a:pt x="2510" y="1284"/>
                  </a:moveTo>
                  <a:cubicBezTo>
                    <a:pt x="2510" y="1985"/>
                    <a:pt x="1927" y="2510"/>
                    <a:pt x="1226" y="2510"/>
                  </a:cubicBezTo>
                  <a:cubicBezTo>
                    <a:pt x="526" y="2510"/>
                    <a:pt x="1" y="1985"/>
                    <a:pt x="1" y="1284"/>
                  </a:cubicBezTo>
                  <a:cubicBezTo>
                    <a:pt x="1" y="584"/>
                    <a:pt x="584" y="0"/>
                    <a:pt x="1285" y="59"/>
                  </a:cubicBezTo>
                  <a:cubicBezTo>
                    <a:pt x="1985" y="59"/>
                    <a:pt x="2510" y="584"/>
                    <a:pt x="2510" y="128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" name="Google Shape;1982;p6"/>
            <p:cNvSpPr/>
            <p:nvPr/>
          </p:nvSpPr>
          <p:spPr>
            <a:xfrm>
              <a:off x="3881500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510" y="1926"/>
                    <a:pt x="1985" y="2452"/>
                    <a:pt x="1284" y="2452"/>
                  </a:cubicBezTo>
                  <a:cubicBezTo>
                    <a:pt x="584" y="2510"/>
                    <a:pt x="0" y="1985"/>
                    <a:pt x="0" y="1226"/>
                  </a:cubicBezTo>
                  <a:cubicBezTo>
                    <a:pt x="0" y="525"/>
                    <a:pt x="584" y="0"/>
                    <a:pt x="1284" y="0"/>
                  </a:cubicBezTo>
                  <a:cubicBezTo>
                    <a:pt x="1985" y="0"/>
                    <a:pt x="2510" y="525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" name="Google Shape;1983;p6"/>
            <p:cNvSpPr/>
            <p:nvPr/>
          </p:nvSpPr>
          <p:spPr>
            <a:xfrm>
              <a:off x="6333050" y="2447425"/>
              <a:ext cx="61325" cy="59875"/>
            </a:xfrm>
            <a:custGeom>
              <a:avLst/>
              <a:gdLst/>
              <a:ahLst/>
              <a:cxnLst/>
              <a:rect l="l" t="t" r="r" b="b"/>
              <a:pathLst>
                <a:path w="2453" h="2395" extrusionOk="0">
                  <a:moveTo>
                    <a:pt x="2452" y="1168"/>
                  </a:moveTo>
                  <a:cubicBezTo>
                    <a:pt x="2452" y="1810"/>
                    <a:pt x="1868" y="2394"/>
                    <a:pt x="1226" y="2394"/>
                  </a:cubicBezTo>
                  <a:cubicBezTo>
                    <a:pt x="643" y="2394"/>
                    <a:pt x="59" y="1869"/>
                    <a:pt x="59" y="1227"/>
                  </a:cubicBezTo>
                  <a:cubicBezTo>
                    <a:pt x="1" y="585"/>
                    <a:pt x="584" y="1"/>
                    <a:pt x="1226" y="1"/>
                  </a:cubicBezTo>
                  <a:cubicBezTo>
                    <a:pt x="1868" y="1"/>
                    <a:pt x="2452" y="585"/>
                    <a:pt x="2452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" name="Google Shape;1984;p6"/>
            <p:cNvSpPr/>
            <p:nvPr/>
          </p:nvSpPr>
          <p:spPr>
            <a:xfrm>
              <a:off x="6086425" y="3919825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227" y="1"/>
                  </a:moveTo>
                  <a:cubicBezTo>
                    <a:pt x="1869" y="1"/>
                    <a:pt x="2453" y="584"/>
                    <a:pt x="2453" y="1226"/>
                  </a:cubicBezTo>
                  <a:cubicBezTo>
                    <a:pt x="2453" y="1869"/>
                    <a:pt x="1869" y="2394"/>
                    <a:pt x="1285" y="2452"/>
                  </a:cubicBezTo>
                  <a:cubicBezTo>
                    <a:pt x="585" y="2452"/>
                    <a:pt x="1" y="1869"/>
                    <a:pt x="59" y="1168"/>
                  </a:cubicBezTo>
                  <a:cubicBezTo>
                    <a:pt x="59" y="584"/>
                    <a:pt x="585" y="1"/>
                    <a:pt x="1227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" name="Google Shape;1985;p6"/>
            <p:cNvSpPr/>
            <p:nvPr/>
          </p:nvSpPr>
          <p:spPr>
            <a:xfrm>
              <a:off x="2657175" y="486175"/>
              <a:ext cx="59850" cy="59875"/>
            </a:xfrm>
            <a:custGeom>
              <a:avLst/>
              <a:gdLst/>
              <a:ahLst/>
              <a:cxnLst/>
              <a:rect l="l" t="t" r="r" b="b"/>
              <a:pathLst>
                <a:path w="2394" h="2395" extrusionOk="0">
                  <a:moveTo>
                    <a:pt x="2394" y="1168"/>
                  </a:moveTo>
                  <a:cubicBezTo>
                    <a:pt x="2394" y="1752"/>
                    <a:pt x="1868" y="2336"/>
                    <a:pt x="1226" y="2394"/>
                  </a:cubicBezTo>
                  <a:cubicBezTo>
                    <a:pt x="584" y="2394"/>
                    <a:pt x="0" y="1810"/>
                    <a:pt x="0" y="1168"/>
                  </a:cubicBezTo>
                  <a:cubicBezTo>
                    <a:pt x="0" y="526"/>
                    <a:pt x="584" y="1"/>
                    <a:pt x="1168" y="1"/>
                  </a:cubicBezTo>
                  <a:cubicBezTo>
                    <a:pt x="1810" y="1"/>
                    <a:pt x="2394" y="526"/>
                    <a:pt x="2394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" name="Google Shape;1986;p6"/>
            <p:cNvSpPr/>
            <p:nvPr/>
          </p:nvSpPr>
          <p:spPr>
            <a:xfrm>
              <a:off x="4126650" y="239575"/>
              <a:ext cx="58400" cy="59850"/>
            </a:xfrm>
            <a:custGeom>
              <a:avLst/>
              <a:gdLst/>
              <a:ahLst/>
              <a:cxnLst/>
              <a:rect l="l" t="t" r="r" b="b"/>
              <a:pathLst>
                <a:path w="2336" h="2394" extrusionOk="0">
                  <a:moveTo>
                    <a:pt x="1168" y="2335"/>
                  </a:moveTo>
                  <a:cubicBezTo>
                    <a:pt x="526" y="2394"/>
                    <a:pt x="0" y="1810"/>
                    <a:pt x="0" y="1226"/>
                  </a:cubicBezTo>
                  <a:cubicBezTo>
                    <a:pt x="0" y="584"/>
                    <a:pt x="526" y="0"/>
                    <a:pt x="1168" y="0"/>
                  </a:cubicBezTo>
                  <a:cubicBezTo>
                    <a:pt x="1752" y="0"/>
                    <a:pt x="2335" y="526"/>
                    <a:pt x="2335" y="1168"/>
                  </a:cubicBezTo>
                  <a:cubicBezTo>
                    <a:pt x="2335" y="1810"/>
                    <a:pt x="1810" y="2335"/>
                    <a:pt x="1168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" name="Google Shape;1987;p6"/>
            <p:cNvSpPr/>
            <p:nvPr/>
          </p:nvSpPr>
          <p:spPr>
            <a:xfrm>
              <a:off x="5845650" y="1223125"/>
              <a:ext cx="56950" cy="58375"/>
            </a:xfrm>
            <a:custGeom>
              <a:avLst/>
              <a:gdLst/>
              <a:ahLst/>
              <a:cxnLst/>
              <a:rect l="l" t="t" r="r" b="b"/>
              <a:pathLst>
                <a:path w="2278" h="2335" extrusionOk="0">
                  <a:moveTo>
                    <a:pt x="2277" y="1167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335"/>
                    <a:pt x="1" y="1810"/>
                    <a:pt x="1" y="1109"/>
                  </a:cubicBezTo>
                  <a:cubicBezTo>
                    <a:pt x="59" y="467"/>
                    <a:pt x="526" y="0"/>
                    <a:pt x="1168" y="0"/>
                  </a:cubicBezTo>
                  <a:cubicBezTo>
                    <a:pt x="1810" y="0"/>
                    <a:pt x="2277" y="525"/>
                    <a:pt x="2277" y="116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" name="Google Shape;1988;p6"/>
            <p:cNvSpPr/>
            <p:nvPr/>
          </p:nvSpPr>
          <p:spPr>
            <a:xfrm>
              <a:off x="3394100" y="241025"/>
              <a:ext cx="58400" cy="56950"/>
            </a:xfrm>
            <a:custGeom>
              <a:avLst/>
              <a:gdLst/>
              <a:ahLst/>
              <a:cxnLst/>
              <a:rect l="l" t="t" r="r" b="b"/>
              <a:pathLst>
                <a:path w="2336" h="2278" extrusionOk="0">
                  <a:moveTo>
                    <a:pt x="2277" y="1168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277"/>
                    <a:pt x="0" y="1752"/>
                    <a:pt x="59" y="1051"/>
                  </a:cubicBezTo>
                  <a:cubicBezTo>
                    <a:pt x="59" y="409"/>
                    <a:pt x="584" y="1"/>
                    <a:pt x="1226" y="1"/>
                  </a:cubicBezTo>
                  <a:cubicBezTo>
                    <a:pt x="1868" y="1"/>
                    <a:pt x="2335" y="526"/>
                    <a:pt x="2277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" name="Google Shape;1989;p6"/>
            <p:cNvSpPr/>
            <p:nvPr/>
          </p:nvSpPr>
          <p:spPr>
            <a:xfrm>
              <a:off x="6335975" y="3185825"/>
              <a:ext cx="56925" cy="56925"/>
            </a:xfrm>
            <a:custGeom>
              <a:avLst/>
              <a:gdLst/>
              <a:ahLst/>
              <a:cxnLst/>
              <a:rect l="l" t="t" r="r" b="b"/>
              <a:pathLst>
                <a:path w="2277" h="2277" extrusionOk="0">
                  <a:moveTo>
                    <a:pt x="1168" y="2277"/>
                  </a:moveTo>
                  <a:cubicBezTo>
                    <a:pt x="526" y="2277"/>
                    <a:pt x="0" y="1810"/>
                    <a:pt x="0" y="1168"/>
                  </a:cubicBezTo>
                  <a:cubicBezTo>
                    <a:pt x="0" y="467"/>
                    <a:pt x="467" y="0"/>
                    <a:pt x="1168" y="0"/>
                  </a:cubicBezTo>
                  <a:cubicBezTo>
                    <a:pt x="1810" y="0"/>
                    <a:pt x="2277" y="526"/>
                    <a:pt x="2277" y="1109"/>
                  </a:cubicBezTo>
                  <a:cubicBezTo>
                    <a:pt x="2277" y="1751"/>
                    <a:pt x="1751" y="2277"/>
                    <a:pt x="1168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" name="Google Shape;1990;p6"/>
            <p:cNvSpPr/>
            <p:nvPr/>
          </p:nvSpPr>
          <p:spPr>
            <a:xfrm>
              <a:off x="5356800" y="731350"/>
              <a:ext cx="56950" cy="55475"/>
            </a:xfrm>
            <a:custGeom>
              <a:avLst/>
              <a:gdLst/>
              <a:ahLst/>
              <a:cxnLst/>
              <a:rect l="l" t="t" r="r" b="b"/>
              <a:pathLst>
                <a:path w="2278" h="2219" extrusionOk="0">
                  <a:moveTo>
                    <a:pt x="1168" y="2218"/>
                  </a:moveTo>
                  <a:cubicBezTo>
                    <a:pt x="526" y="2218"/>
                    <a:pt x="59" y="1810"/>
                    <a:pt x="1" y="1168"/>
                  </a:cubicBezTo>
                  <a:cubicBezTo>
                    <a:pt x="1" y="467"/>
                    <a:pt x="468" y="0"/>
                    <a:pt x="1110" y="0"/>
                  </a:cubicBezTo>
                  <a:cubicBezTo>
                    <a:pt x="1752" y="0"/>
                    <a:pt x="2277" y="467"/>
                    <a:pt x="2277" y="1051"/>
                  </a:cubicBezTo>
                  <a:cubicBezTo>
                    <a:pt x="2277" y="1693"/>
                    <a:pt x="1810" y="2218"/>
                    <a:pt x="1168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" name="Google Shape;1991;p6"/>
            <p:cNvSpPr/>
            <p:nvPr/>
          </p:nvSpPr>
          <p:spPr>
            <a:xfrm>
              <a:off x="1924625" y="979425"/>
              <a:ext cx="52550" cy="52550"/>
            </a:xfrm>
            <a:custGeom>
              <a:avLst/>
              <a:gdLst/>
              <a:ahLst/>
              <a:cxnLst/>
              <a:rect l="l" t="t" r="r" b="b"/>
              <a:pathLst>
                <a:path w="2102" h="2102" extrusionOk="0">
                  <a:moveTo>
                    <a:pt x="2102" y="1051"/>
                  </a:moveTo>
                  <a:cubicBezTo>
                    <a:pt x="2102" y="1576"/>
                    <a:pt x="1635" y="2043"/>
                    <a:pt x="1051" y="2102"/>
                  </a:cubicBezTo>
                  <a:cubicBezTo>
                    <a:pt x="526" y="2102"/>
                    <a:pt x="0" y="1576"/>
                    <a:pt x="0" y="993"/>
                  </a:cubicBezTo>
                  <a:cubicBezTo>
                    <a:pt x="0" y="467"/>
                    <a:pt x="526" y="0"/>
                    <a:pt x="1051" y="0"/>
                  </a:cubicBezTo>
                  <a:cubicBezTo>
                    <a:pt x="1576" y="0"/>
                    <a:pt x="2102" y="467"/>
                    <a:pt x="2102" y="10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" name="Google Shape;1992;p6"/>
            <p:cNvSpPr/>
            <p:nvPr/>
          </p:nvSpPr>
          <p:spPr>
            <a:xfrm>
              <a:off x="6337425" y="22052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1051" y="0"/>
                  </a:moveTo>
                  <a:cubicBezTo>
                    <a:pt x="1577" y="0"/>
                    <a:pt x="2102" y="467"/>
                    <a:pt x="2102" y="993"/>
                  </a:cubicBezTo>
                  <a:cubicBezTo>
                    <a:pt x="2160" y="1576"/>
                    <a:pt x="1635" y="2102"/>
                    <a:pt x="1051" y="2102"/>
                  </a:cubicBezTo>
                  <a:cubicBezTo>
                    <a:pt x="526" y="2043"/>
                    <a:pt x="1" y="1576"/>
                    <a:pt x="1" y="1051"/>
                  </a:cubicBezTo>
                  <a:cubicBezTo>
                    <a:pt x="1" y="467"/>
                    <a:pt x="526" y="0"/>
                    <a:pt x="105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" name="Google Shape;1993;p6"/>
            <p:cNvSpPr/>
            <p:nvPr/>
          </p:nvSpPr>
          <p:spPr>
            <a:xfrm>
              <a:off x="1431400" y="171487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2101" y="1052"/>
                  </a:moveTo>
                  <a:cubicBezTo>
                    <a:pt x="2101" y="1635"/>
                    <a:pt x="1635" y="2102"/>
                    <a:pt x="1051" y="2102"/>
                  </a:cubicBezTo>
                  <a:cubicBezTo>
                    <a:pt x="467" y="2102"/>
                    <a:pt x="0" y="1577"/>
                    <a:pt x="0" y="1052"/>
                  </a:cubicBezTo>
                  <a:cubicBezTo>
                    <a:pt x="0" y="468"/>
                    <a:pt x="525" y="1"/>
                    <a:pt x="1051" y="1"/>
                  </a:cubicBezTo>
                  <a:cubicBezTo>
                    <a:pt x="1576" y="59"/>
                    <a:pt x="2101" y="526"/>
                    <a:pt x="2101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" name="Google Shape;1994;p6"/>
            <p:cNvSpPr/>
            <p:nvPr/>
          </p:nvSpPr>
          <p:spPr>
            <a:xfrm>
              <a:off x="5601950" y="4661125"/>
              <a:ext cx="52575" cy="52575"/>
            </a:xfrm>
            <a:custGeom>
              <a:avLst/>
              <a:gdLst/>
              <a:ahLst/>
              <a:cxnLst/>
              <a:rect l="l" t="t" r="r" b="b"/>
              <a:pathLst>
                <a:path w="2103" h="2103" extrusionOk="0">
                  <a:moveTo>
                    <a:pt x="2102" y="993"/>
                  </a:moveTo>
                  <a:cubicBezTo>
                    <a:pt x="2102" y="1519"/>
                    <a:pt x="1635" y="2044"/>
                    <a:pt x="1052" y="2044"/>
                  </a:cubicBezTo>
                  <a:cubicBezTo>
                    <a:pt x="526" y="2102"/>
                    <a:pt x="1" y="1577"/>
                    <a:pt x="1" y="993"/>
                  </a:cubicBezTo>
                  <a:cubicBezTo>
                    <a:pt x="1" y="468"/>
                    <a:pt x="468" y="1"/>
                    <a:pt x="1052" y="1"/>
                  </a:cubicBezTo>
                  <a:cubicBezTo>
                    <a:pt x="1577" y="1"/>
                    <a:pt x="2044" y="468"/>
                    <a:pt x="2102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" name="Google Shape;1995;p6"/>
            <p:cNvSpPr/>
            <p:nvPr/>
          </p:nvSpPr>
          <p:spPr>
            <a:xfrm>
              <a:off x="4865025" y="51500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2102" y="992"/>
                  </a:moveTo>
                  <a:cubicBezTo>
                    <a:pt x="2161" y="1518"/>
                    <a:pt x="1694" y="2043"/>
                    <a:pt x="1110" y="2101"/>
                  </a:cubicBezTo>
                  <a:cubicBezTo>
                    <a:pt x="526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2" y="0"/>
                  </a:cubicBezTo>
                  <a:cubicBezTo>
                    <a:pt x="1577" y="0"/>
                    <a:pt x="2102" y="467"/>
                    <a:pt x="2102" y="99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" name="Google Shape;1996;p6"/>
            <p:cNvSpPr/>
            <p:nvPr/>
          </p:nvSpPr>
          <p:spPr>
            <a:xfrm>
              <a:off x="4376175" y="242500"/>
              <a:ext cx="52575" cy="52550"/>
            </a:xfrm>
            <a:custGeom>
              <a:avLst/>
              <a:gdLst/>
              <a:ahLst/>
              <a:cxnLst/>
              <a:rect l="l" t="t" r="r" b="b"/>
              <a:pathLst>
                <a:path w="2103" h="2102" extrusionOk="0">
                  <a:moveTo>
                    <a:pt x="2102" y="1109"/>
                  </a:moveTo>
                  <a:cubicBezTo>
                    <a:pt x="2044" y="1634"/>
                    <a:pt x="1577" y="2101"/>
                    <a:pt x="1051" y="2101"/>
                  </a:cubicBezTo>
                  <a:cubicBezTo>
                    <a:pt x="468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1" y="58"/>
                  </a:cubicBezTo>
                  <a:cubicBezTo>
                    <a:pt x="1635" y="58"/>
                    <a:pt x="2102" y="525"/>
                    <a:pt x="2102" y="110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" name="Google Shape;1997;p6"/>
            <p:cNvSpPr/>
            <p:nvPr/>
          </p:nvSpPr>
          <p:spPr>
            <a:xfrm>
              <a:off x="1190625" y="2942125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8"/>
                    <a:pt x="1518" y="1985"/>
                    <a:pt x="992" y="1985"/>
                  </a:cubicBezTo>
                  <a:cubicBezTo>
                    <a:pt x="409" y="1985"/>
                    <a:pt x="0" y="1576"/>
                    <a:pt x="0" y="993"/>
                  </a:cubicBezTo>
                  <a:cubicBezTo>
                    <a:pt x="0" y="409"/>
                    <a:pt x="350" y="117"/>
                    <a:pt x="876" y="59"/>
                  </a:cubicBezTo>
                  <a:cubicBezTo>
                    <a:pt x="1459" y="0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" name="Google Shape;1998;p6"/>
            <p:cNvSpPr/>
            <p:nvPr/>
          </p:nvSpPr>
          <p:spPr>
            <a:xfrm>
              <a:off x="2169775" y="734250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1927" y="935"/>
                  </a:moveTo>
                  <a:cubicBezTo>
                    <a:pt x="1868" y="1577"/>
                    <a:pt x="1577" y="1927"/>
                    <a:pt x="935" y="1927"/>
                  </a:cubicBezTo>
                  <a:cubicBezTo>
                    <a:pt x="351" y="1927"/>
                    <a:pt x="1" y="1577"/>
                    <a:pt x="1" y="935"/>
                  </a:cubicBezTo>
                  <a:cubicBezTo>
                    <a:pt x="59" y="410"/>
                    <a:pt x="351" y="59"/>
                    <a:pt x="935" y="59"/>
                  </a:cubicBezTo>
                  <a:cubicBezTo>
                    <a:pt x="1577" y="1"/>
                    <a:pt x="1810" y="410"/>
                    <a:pt x="1927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" name="Google Shape;1999;p6"/>
            <p:cNvSpPr/>
            <p:nvPr/>
          </p:nvSpPr>
          <p:spPr>
            <a:xfrm>
              <a:off x="1190625" y="2695500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9"/>
                    <a:pt x="1518" y="1927"/>
                    <a:pt x="992" y="1985"/>
                  </a:cubicBezTo>
                  <a:cubicBezTo>
                    <a:pt x="409" y="1985"/>
                    <a:pt x="0" y="1577"/>
                    <a:pt x="0" y="993"/>
                  </a:cubicBezTo>
                  <a:cubicBezTo>
                    <a:pt x="0" y="409"/>
                    <a:pt x="350" y="118"/>
                    <a:pt x="876" y="59"/>
                  </a:cubicBezTo>
                  <a:cubicBezTo>
                    <a:pt x="1459" y="1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" name="Google Shape;2000;p6"/>
            <p:cNvSpPr/>
            <p:nvPr/>
          </p:nvSpPr>
          <p:spPr>
            <a:xfrm>
              <a:off x="6340350" y="3432425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934" y="1927"/>
                  </a:moveTo>
                  <a:cubicBezTo>
                    <a:pt x="409" y="1927"/>
                    <a:pt x="0" y="1519"/>
                    <a:pt x="0" y="935"/>
                  </a:cubicBezTo>
                  <a:cubicBezTo>
                    <a:pt x="0" y="410"/>
                    <a:pt x="467" y="1"/>
                    <a:pt x="993" y="1"/>
                  </a:cubicBezTo>
                  <a:cubicBezTo>
                    <a:pt x="1576" y="59"/>
                    <a:pt x="1868" y="410"/>
                    <a:pt x="1927" y="935"/>
                  </a:cubicBezTo>
                  <a:cubicBezTo>
                    <a:pt x="1927" y="1519"/>
                    <a:pt x="1518" y="1927"/>
                    <a:pt x="934" y="19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" name="Google Shape;2001;p6"/>
            <p:cNvSpPr/>
            <p:nvPr/>
          </p:nvSpPr>
          <p:spPr>
            <a:xfrm>
              <a:off x="3151850" y="245400"/>
              <a:ext cx="48200" cy="46725"/>
            </a:xfrm>
            <a:custGeom>
              <a:avLst/>
              <a:gdLst/>
              <a:ahLst/>
              <a:cxnLst/>
              <a:rect l="l" t="t" r="r" b="b"/>
              <a:pathLst>
                <a:path w="1928" h="1869" extrusionOk="0">
                  <a:moveTo>
                    <a:pt x="1927" y="993"/>
                  </a:moveTo>
                  <a:cubicBezTo>
                    <a:pt x="1869" y="1518"/>
                    <a:pt x="1577" y="1869"/>
                    <a:pt x="993" y="1869"/>
                  </a:cubicBezTo>
                  <a:cubicBezTo>
                    <a:pt x="410" y="1869"/>
                    <a:pt x="1" y="1402"/>
                    <a:pt x="59" y="876"/>
                  </a:cubicBezTo>
                  <a:cubicBezTo>
                    <a:pt x="118" y="293"/>
                    <a:pt x="468" y="1"/>
                    <a:pt x="1052" y="1"/>
                  </a:cubicBezTo>
                  <a:cubicBezTo>
                    <a:pt x="1635" y="59"/>
                    <a:pt x="1869" y="409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" name="Google Shape;2002;p6"/>
            <p:cNvSpPr/>
            <p:nvPr/>
          </p:nvSpPr>
          <p:spPr>
            <a:xfrm>
              <a:off x="5850025" y="4415975"/>
              <a:ext cx="48200" cy="48175"/>
            </a:xfrm>
            <a:custGeom>
              <a:avLst/>
              <a:gdLst/>
              <a:ahLst/>
              <a:cxnLst/>
              <a:rect l="l" t="t" r="r" b="b"/>
              <a:pathLst>
                <a:path w="1928" h="1927" extrusionOk="0">
                  <a:moveTo>
                    <a:pt x="935" y="1"/>
                  </a:moveTo>
                  <a:cubicBezTo>
                    <a:pt x="1519" y="1"/>
                    <a:pt x="1927" y="409"/>
                    <a:pt x="1927" y="935"/>
                  </a:cubicBezTo>
                  <a:cubicBezTo>
                    <a:pt x="1927" y="1518"/>
                    <a:pt x="1519" y="1927"/>
                    <a:pt x="993" y="1927"/>
                  </a:cubicBezTo>
                  <a:cubicBezTo>
                    <a:pt x="410" y="1869"/>
                    <a:pt x="59" y="1577"/>
                    <a:pt x="59" y="993"/>
                  </a:cubicBezTo>
                  <a:cubicBezTo>
                    <a:pt x="1" y="468"/>
                    <a:pt x="410" y="1"/>
                    <a:pt x="9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" name="Google Shape;2003;p6"/>
            <p:cNvSpPr/>
            <p:nvPr/>
          </p:nvSpPr>
          <p:spPr>
            <a:xfrm>
              <a:off x="3640725" y="5393675"/>
              <a:ext cx="49625" cy="49650"/>
            </a:xfrm>
            <a:custGeom>
              <a:avLst/>
              <a:gdLst/>
              <a:ahLst/>
              <a:cxnLst/>
              <a:rect l="l" t="t" r="r" b="b"/>
              <a:pathLst>
                <a:path w="1985" h="1986" extrusionOk="0">
                  <a:moveTo>
                    <a:pt x="934" y="1985"/>
                  </a:moveTo>
                  <a:cubicBezTo>
                    <a:pt x="409" y="1927"/>
                    <a:pt x="0" y="1460"/>
                    <a:pt x="58" y="935"/>
                  </a:cubicBezTo>
                  <a:cubicBezTo>
                    <a:pt x="117" y="351"/>
                    <a:pt x="584" y="1"/>
                    <a:pt x="1109" y="59"/>
                  </a:cubicBezTo>
                  <a:cubicBezTo>
                    <a:pt x="1693" y="118"/>
                    <a:pt x="1985" y="468"/>
                    <a:pt x="1985" y="1052"/>
                  </a:cubicBezTo>
                  <a:cubicBezTo>
                    <a:pt x="1985" y="1577"/>
                    <a:pt x="1518" y="1985"/>
                    <a:pt x="934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" name="Google Shape;2004;p6"/>
            <p:cNvSpPr/>
            <p:nvPr/>
          </p:nvSpPr>
          <p:spPr>
            <a:xfrm>
              <a:off x="3884400" y="5393675"/>
              <a:ext cx="48200" cy="49650"/>
            </a:xfrm>
            <a:custGeom>
              <a:avLst/>
              <a:gdLst/>
              <a:ahLst/>
              <a:cxnLst/>
              <a:rect l="l" t="t" r="r" b="b"/>
              <a:pathLst>
                <a:path w="1928" h="1986" extrusionOk="0">
                  <a:moveTo>
                    <a:pt x="1927" y="993"/>
                  </a:moveTo>
                  <a:cubicBezTo>
                    <a:pt x="1927" y="1577"/>
                    <a:pt x="1519" y="1985"/>
                    <a:pt x="993" y="1985"/>
                  </a:cubicBezTo>
                  <a:cubicBezTo>
                    <a:pt x="409" y="1985"/>
                    <a:pt x="1" y="1519"/>
                    <a:pt x="1" y="993"/>
                  </a:cubicBezTo>
                  <a:cubicBezTo>
                    <a:pt x="59" y="409"/>
                    <a:pt x="409" y="59"/>
                    <a:pt x="935" y="59"/>
                  </a:cubicBezTo>
                  <a:cubicBezTo>
                    <a:pt x="1519" y="1"/>
                    <a:pt x="1927" y="468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" name="Google Shape;2005;p6"/>
            <p:cNvSpPr/>
            <p:nvPr/>
          </p:nvSpPr>
          <p:spPr>
            <a:xfrm>
              <a:off x="1190625" y="2454725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1868" y="935"/>
                  </a:moveTo>
                  <a:cubicBezTo>
                    <a:pt x="1809" y="1518"/>
                    <a:pt x="1459" y="1869"/>
                    <a:pt x="934" y="1810"/>
                  </a:cubicBezTo>
                  <a:cubicBezTo>
                    <a:pt x="350" y="1810"/>
                    <a:pt x="0" y="1402"/>
                    <a:pt x="58" y="876"/>
                  </a:cubicBezTo>
                  <a:cubicBezTo>
                    <a:pt x="117" y="351"/>
                    <a:pt x="467" y="1"/>
                    <a:pt x="992" y="1"/>
                  </a:cubicBezTo>
                  <a:cubicBezTo>
                    <a:pt x="1518" y="1"/>
                    <a:pt x="1809" y="409"/>
                    <a:pt x="1868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" name="Google Shape;2006;p6"/>
            <p:cNvSpPr/>
            <p:nvPr/>
          </p:nvSpPr>
          <p:spPr>
            <a:xfrm>
              <a:off x="1434300" y="39227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460" y="117"/>
                    <a:pt x="1869" y="409"/>
                    <a:pt x="1810" y="993"/>
                  </a:cubicBezTo>
                  <a:cubicBezTo>
                    <a:pt x="1810" y="1518"/>
                    <a:pt x="1460" y="1868"/>
                    <a:pt x="876" y="1868"/>
                  </a:cubicBezTo>
                  <a:cubicBezTo>
                    <a:pt x="351" y="1810"/>
                    <a:pt x="1" y="1460"/>
                    <a:pt x="1" y="934"/>
                  </a:cubicBezTo>
                  <a:cubicBezTo>
                    <a:pt x="1" y="351"/>
                    <a:pt x="351" y="117"/>
                    <a:pt x="9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" name="Google Shape;2007;p6"/>
            <p:cNvSpPr/>
            <p:nvPr/>
          </p:nvSpPr>
          <p:spPr>
            <a:xfrm>
              <a:off x="1680925" y="122457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934"/>
                  </a:moveTo>
                  <a:cubicBezTo>
                    <a:pt x="1810" y="1460"/>
                    <a:pt x="1518" y="1868"/>
                    <a:pt x="934" y="1868"/>
                  </a:cubicBezTo>
                  <a:cubicBezTo>
                    <a:pt x="351" y="1868"/>
                    <a:pt x="0" y="1518"/>
                    <a:pt x="0" y="934"/>
                  </a:cubicBezTo>
                  <a:cubicBezTo>
                    <a:pt x="0" y="409"/>
                    <a:pt x="351" y="59"/>
                    <a:pt x="876" y="59"/>
                  </a:cubicBezTo>
                  <a:cubicBezTo>
                    <a:pt x="1460" y="0"/>
                    <a:pt x="1752" y="351"/>
                    <a:pt x="1868" y="93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" name="Google Shape;2008;p6"/>
            <p:cNvSpPr/>
            <p:nvPr/>
          </p:nvSpPr>
          <p:spPr>
            <a:xfrm>
              <a:off x="5358275" y="4906300"/>
              <a:ext cx="45250" cy="45250"/>
            </a:xfrm>
            <a:custGeom>
              <a:avLst/>
              <a:gdLst/>
              <a:ahLst/>
              <a:cxnLst/>
              <a:rect l="l" t="t" r="r" b="b"/>
              <a:pathLst>
                <a:path w="1810" h="1810" extrusionOk="0">
                  <a:moveTo>
                    <a:pt x="876" y="0"/>
                  </a:moveTo>
                  <a:cubicBezTo>
                    <a:pt x="1459" y="59"/>
                    <a:pt x="1810" y="350"/>
                    <a:pt x="1810" y="876"/>
                  </a:cubicBezTo>
                  <a:cubicBezTo>
                    <a:pt x="1810" y="1459"/>
                    <a:pt x="1518" y="1810"/>
                    <a:pt x="934" y="1810"/>
                  </a:cubicBezTo>
                  <a:cubicBezTo>
                    <a:pt x="409" y="1810"/>
                    <a:pt x="58" y="1518"/>
                    <a:pt x="0" y="992"/>
                  </a:cubicBezTo>
                  <a:cubicBezTo>
                    <a:pt x="0" y="409"/>
                    <a:pt x="350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" name="Google Shape;2009;p6"/>
            <p:cNvSpPr/>
            <p:nvPr/>
          </p:nvSpPr>
          <p:spPr>
            <a:xfrm>
              <a:off x="1192075" y="318582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701"/>
                  </a:moveTo>
                  <a:cubicBezTo>
                    <a:pt x="1751" y="1518"/>
                    <a:pt x="1460" y="1868"/>
                    <a:pt x="876" y="1868"/>
                  </a:cubicBezTo>
                  <a:cubicBezTo>
                    <a:pt x="351" y="1868"/>
                    <a:pt x="0" y="1518"/>
                    <a:pt x="0" y="993"/>
                  </a:cubicBezTo>
                  <a:cubicBezTo>
                    <a:pt x="0" y="409"/>
                    <a:pt x="351" y="0"/>
                    <a:pt x="934" y="117"/>
                  </a:cubicBezTo>
                  <a:cubicBezTo>
                    <a:pt x="1285" y="175"/>
                    <a:pt x="1576" y="526"/>
                    <a:pt x="1868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" name="Google Shape;2010;p6"/>
            <p:cNvSpPr/>
            <p:nvPr/>
          </p:nvSpPr>
          <p:spPr>
            <a:xfrm>
              <a:off x="2660100" y="5152900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992" y="1869"/>
                  </a:moveTo>
                  <a:cubicBezTo>
                    <a:pt x="409" y="1810"/>
                    <a:pt x="0" y="1518"/>
                    <a:pt x="0" y="935"/>
                  </a:cubicBezTo>
                  <a:cubicBezTo>
                    <a:pt x="0" y="351"/>
                    <a:pt x="350" y="1"/>
                    <a:pt x="934" y="1"/>
                  </a:cubicBezTo>
                  <a:cubicBezTo>
                    <a:pt x="1459" y="1"/>
                    <a:pt x="1810" y="351"/>
                    <a:pt x="1810" y="876"/>
                  </a:cubicBezTo>
                  <a:cubicBezTo>
                    <a:pt x="1868" y="1460"/>
                    <a:pt x="1518" y="1752"/>
                    <a:pt x="992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" name="Google Shape;2011;p6"/>
            <p:cNvSpPr/>
            <p:nvPr/>
          </p:nvSpPr>
          <p:spPr>
            <a:xfrm>
              <a:off x="3395550" y="53951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518" y="117"/>
                    <a:pt x="1869" y="350"/>
                    <a:pt x="1869" y="934"/>
                  </a:cubicBezTo>
                  <a:cubicBezTo>
                    <a:pt x="1869" y="1518"/>
                    <a:pt x="1518" y="1868"/>
                    <a:pt x="935" y="1868"/>
                  </a:cubicBezTo>
                  <a:cubicBezTo>
                    <a:pt x="409" y="1868"/>
                    <a:pt x="59" y="1518"/>
                    <a:pt x="59" y="993"/>
                  </a:cubicBezTo>
                  <a:cubicBezTo>
                    <a:pt x="1" y="409"/>
                    <a:pt x="409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" name="Google Shape;2012;p6"/>
            <p:cNvSpPr/>
            <p:nvPr/>
          </p:nvSpPr>
          <p:spPr>
            <a:xfrm>
              <a:off x="4132475" y="5396600"/>
              <a:ext cx="46725" cy="45275"/>
            </a:xfrm>
            <a:custGeom>
              <a:avLst/>
              <a:gdLst/>
              <a:ahLst/>
              <a:cxnLst/>
              <a:rect l="l" t="t" r="r" b="b"/>
              <a:pathLst>
                <a:path w="1869" h="1811" extrusionOk="0">
                  <a:moveTo>
                    <a:pt x="1869" y="876"/>
                  </a:moveTo>
                  <a:cubicBezTo>
                    <a:pt x="1752" y="1460"/>
                    <a:pt x="1460" y="1810"/>
                    <a:pt x="876" y="1810"/>
                  </a:cubicBezTo>
                  <a:cubicBezTo>
                    <a:pt x="351" y="1752"/>
                    <a:pt x="1" y="1402"/>
                    <a:pt x="1" y="818"/>
                  </a:cubicBezTo>
                  <a:cubicBezTo>
                    <a:pt x="59" y="292"/>
                    <a:pt x="409" y="1"/>
                    <a:pt x="935" y="1"/>
                  </a:cubicBezTo>
                  <a:cubicBezTo>
                    <a:pt x="1519" y="1"/>
                    <a:pt x="1752" y="351"/>
                    <a:pt x="1869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" name="Google Shape;2013;p6"/>
            <p:cNvSpPr/>
            <p:nvPr/>
          </p:nvSpPr>
          <p:spPr>
            <a:xfrm>
              <a:off x="1926075" y="4661125"/>
              <a:ext cx="45275" cy="43825"/>
            </a:xfrm>
            <a:custGeom>
              <a:avLst/>
              <a:gdLst/>
              <a:ahLst/>
              <a:cxnLst/>
              <a:rect l="l" t="t" r="r" b="b"/>
              <a:pathLst>
                <a:path w="1811" h="1753" extrusionOk="0">
                  <a:moveTo>
                    <a:pt x="1810" y="993"/>
                  </a:moveTo>
                  <a:cubicBezTo>
                    <a:pt x="1518" y="1227"/>
                    <a:pt x="1227" y="1577"/>
                    <a:pt x="876" y="1635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293" y="1"/>
                    <a:pt x="818" y="59"/>
                  </a:cubicBezTo>
                  <a:cubicBezTo>
                    <a:pt x="1168" y="118"/>
                    <a:pt x="1460" y="410"/>
                    <a:pt x="1810" y="643"/>
                  </a:cubicBezTo>
                  <a:cubicBezTo>
                    <a:pt x="1810" y="760"/>
                    <a:pt x="1810" y="876"/>
                    <a:pt x="1810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" name="Google Shape;2014;p6"/>
            <p:cNvSpPr/>
            <p:nvPr/>
          </p:nvSpPr>
          <p:spPr>
            <a:xfrm>
              <a:off x="5117475" y="493475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2"/>
                  </a:moveTo>
                  <a:cubicBezTo>
                    <a:pt x="1519" y="1285"/>
                    <a:pt x="1227" y="1635"/>
                    <a:pt x="877" y="1694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351" y="1"/>
                    <a:pt x="818" y="59"/>
                  </a:cubicBezTo>
                  <a:cubicBezTo>
                    <a:pt x="1168" y="118"/>
                    <a:pt x="1460" y="468"/>
                    <a:pt x="1810" y="701"/>
                  </a:cubicBezTo>
                  <a:cubicBezTo>
                    <a:pt x="1810" y="818"/>
                    <a:pt x="1810" y="935"/>
                    <a:pt x="1810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" name="Google Shape;2015;p6"/>
            <p:cNvSpPr/>
            <p:nvPr/>
          </p:nvSpPr>
          <p:spPr>
            <a:xfrm>
              <a:off x="6096650" y="1472650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1"/>
                  </a:moveTo>
                  <a:cubicBezTo>
                    <a:pt x="1460" y="1285"/>
                    <a:pt x="1226" y="1635"/>
                    <a:pt x="876" y="1693"/>
                  </a:cubicBezTo>
                  <a:cubicBezTo>
                    <a:pt x="351" y="1752"/>
                    <a:pt x="1" y="1401"/>
                    <a:pt x="1" y="876"/>
                  </a:cubicBezTo>
                  <a:cubicBezTo>
                    <a:pt x="1" y="351"/>
                    <a:pt x="351" y="0"/>
                    <a:pt x="818" y="59"/>
                  </a:cubicBezTo>
                  <a:cubicBezTo>
                    <a:pt x="1168" y="117"/>
                    <a:pt x="1460" y="467"/>
                    <a:pt x="1810" y="701"/>
                  </a:cubicBezTo>
                  <a:lnTo>
                    <a:pt x="1810" y="105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" name="Google Shape;2016;p6"/>
            <p:cNvSpPr/>
            <p:nvPr/>
          </p:nvSpPr>
          <p:spPr>
            <a:xfrm>
              <a:off x="6098100" y="4173750"/>
              <a:ext cx="37975" cy="42325"/>
            </a:xfrm>
            <a:custGeom>
              <a:avLst/>
              <a:gdLst/>
              <a:ahLst/>
              <a:cxnLst/>
              <a:rect l="l" t="t" r="r" b="b"/>
              <a:pathLst>
                <a:path w="1519" h="1693" extrusionOk="0">
                  <a:moveTo>
                    <a:pt x="643" y="1693"/>
                  </a:moveTo>
                  <a:cubicBezTo>
                    <a:pt x="410" y="1401"/>
                    <a:pt x="1" y="1051"/>
                    <a:pt x="59" y="817"/>
                  </a:cubicBezTo>
                  <a:cubicBezTo>
                    <a:pt x="118" y="526"/>
                    <a:pt x="526" y="117"/>
                    <a:pt x="818" y="59"/>
                  </a:cubicBezTo>
                  <a:cubicBezTo>
                    <a:pt x="993" y="0"/>
                    <a:pt x="1460" y="467"/>
                    <a:pt x="1460" y="759"/>
                  </a:cubicBezTo>
                  <a:cubicBezTo>
                    <a:pt x="1519" y="1051"/>
                    <a:pt x="1168" y="1343"/>
                    <a:pt x="993" y="1635"/>
                  </a:cubicBezTo>
                  <a:cubicBezTo>
                    <a:pt x="876" y="1635"/>
                    <a:pt x="760" y="1635"/>
                    <a:pt x="643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" name="Google Shape;2017;p6"/>
            <p:cNvSpPr/>
            <p:nvPr/>
          </p:nvSpPr>
          <p:spPr>
            <a:xfrm>
              <a:off x="1196450" y="2212500"/>
              <a:ext cx="40875" cy="37950"/>
            </a:xfrm>
            <a:custGeom>
              <a:avLst/>
              <a:gdLst/>
              <a:ahLst/>
              <a:cxnLst/>
              <a:rect l="l" t="t" r="r" b="b"/>
              <a:pathLst>
                <a:path w="1635" h="1518" extrusionOk="0">
                  <a:moveTo>
                    <a:pt x="1635" y="934"/>
                  </a:moveTo>
                  <a:cubicBezTo>
                    <a:pt x="1285" y="1109"/>
                    <a:pt x="993" y="1518"/>
                    <a:pt x="701" y="1460"/>
                  </a:cubicBezTo>
                  <a:cubicBezTo>
                    <a:pt x="409" y="1401"/>
                    <a:pt x="59" y="993"/>
                    <a:pt x="0" y="701"/>
                  </a:cubicBezTo>
                  <a:cubicBezTo>
                    <a:pt x="0" y="467"/>
                    <a:pt x="467" y="0"/>
                    <a:pt x="701" y="0"/>
                  </a:cubicBezTo>
                  <a:cubicBezTo>
                    <a:pt x="993" y="0"/>
                    <a:pt x="1343" y="350"/>
                    <a:pt x="1635" y="584"/>
                  </a:cubicBezTo>
                  <a:lnTo>
                    <a:pt x="1635" y="934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" name="Google Shape;2018;p6"/>
            <p:cNvSpPr/>
            <p:nvPr/>
          </p:nvSpPr>
          <p:spPr>
            <a:xfrm>
              <a:off x="6346175" y="1970250"/>
              <a:ext cx="40900" cy="36525"/>
            </a:xfrm>
            <a:custGeom>
              <a:avLst/>
              <a:gdLst/>
              <a:ahLst/>
              <a:cxnLst/>
              <a:rect l="l" t="t" r="r" b="b"/>
              <a:pathLst>
                <a:path w="1636" h="1461" extrusionOk="0">
                  <a:moveTo>
                    <a:pt x="1577" y="935"/>
                  </a:moveTo>
                  <a:cubicBezTo>
                    <a:pt x="1285" y="1110"/>
                    <a:pt x="935" y="1460"/>
                    <a:pt x="701" y="1402"/>
                  </a:cubicBezTo>
                  <a:cubicBezTo>
                    <a:pt x="409" y="1402"/>
                    <a:pt x="59" y="935"/>
                    <a:pt x="1" y="643"/>
                  </a:cubicBezTo>
                  <a:cubicBezTo>
                    <a:pt x="1" y="468"/>
                    <a:pt x="468" y="1"/>
                    <a:pt x="701" y="1"/>
                  </a:cubicBezTo>
                  <a:cubicBezTo>
                    <a:pt x="993" y="1"/>
                    <a:pt x="1285" y="351"/>
                    <a:pt x="1635" y="526"/>
                  </a:cubicBezTo>
                  <a:cubicBezTo>
                    <a:pt x="1635" y="643"/>
                    <a:pt x="1635" y="818"/>
                    <a:pt x="1577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" name="Google Shape;2019;p6"/>
            <p:cNvSpPr/>
            <p:nvPr/>
          </p:nvSpPr>
          <p:spPr>
            <a:xfrm>
              <a:off x="1685300" y="4417450"/>
              <a:ext cx="37975" cy="40875"/>
            </a:xfrm>
            <a:custGeom>
              <a:avLst/>
              <a:gdLst/>
              <a:ahLst/>
              <a:cxnLst/>
              <a:rect l="l" t="t" r="r" b="b"/>
              <a:pathLst>
                <a:path w="1519" h="1635" extrusionOk="0">
                  <a:moveTo>
                    <a:pt x="935" y="0"/>
                  </a:moveTo>
                  <a:cubicBezTo>
                    <a:pt x="1110" y="292"/>
                    <a:pt x="1518" y="642"/>
                    <a:pt x="1460" y="876"/>
                  </a:cubicBezTo>
                  <a:cubicBezTo>
                    <a:pt x="1401" y="1167"/>
                    <a:pt x="993" y="1576"/>
                    <a:pt x="701" y="1576"/>
                  </a:cubicBezTo>
                  <a:cubicBezTo>
                    <a:pt x="468" y="1634"/>
                    <a:pt x="59" y="1167"/>
                    <a:pt x="1" y="934"/>
                  </a:cubicBezTo>
                  <a:cubicBezTo>
                    <a:pt x="1" y="642"/>
                    <a:pt x="351" y="292"/>
                    <a:pt x="584" y="0"/>
                  </a:cubicBezTo>
                  <a:lnTo>
                    <a:pt x="935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" name="Google Shape;2020;p6"/>
            <p:cNvSpPr/>
            <p:nvPr/>
          </p:nvSpPr>
          <p:spPr>
            <a:xfrm>
              <a:off x="4630100" y="246875"/>
              <a:ext cx="37950" cy="40875"/>
            </a:xfrm>
            <a:custGeom>
              <a:avLst/>
              <a:gdLst/>
              <a:ahLst/>
              <a:cxnLst/>
              <a:rect l="l" t="t" r="r" b="b"/>
              <a:pathLst>
                <a:path w="1518" h="1635" extrusionOk="0">
                  <a:moveTo>
                    <a:pt x="934" y="0"/>
                  </a:moveTo>
                  <a:cubicBezTo>
                    <a:pt x="1109" y="292"/>
                    <a:pt x="1518" y="642"/>
                    <a:pt x="1459" y="876"/>
                  </a:cubicBezTo>
                  <a:cubicBezTo>
                    <a:pt x="1401" y="1168"/>
                    <a:pt x="993" y="1576"/>
                    <a:pt x="701" y="1576"/>
                  </a:cubicBezTo>
                  <a:cubicBezTo>
                    <a:pt x="526" y="1635"/>
                    <a:pt x="59" y="1168"/>
                    <a:pt x="59" y="934"/>
                  </a:cubicBezTo>
                  <a:cubicBezTo>
                    <a:pt x="0" y="584"/>
                    <a:pt x="350" y="292"/>
                    <a:pt x="584" y="0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" name="Google Shape;2021;p6"/>
            <p:cNvSpPr/>
            <p:nvPr/>
          </p:nvSpPr>
          <p:spPr>
            <a:xfrm>
              <a:off x="2175625" y="4910675"/>
              <a:ext cx="36500" cy="40875"/>
            </a:xfrm>
            <a:custGeom>
              <a:avLst/>
              <a:gdLst/>
              <a:ahLst/>
              <a:cxnLst/>
              <a:rect l="l" t="t" r="r" b="b"/>
              <a:pathLst>
                <a:path w="1460" h="1635" extrusionOk="0">
                  <a:moveTo>
                    <a:pt x="584" y="1635"/>
                  </a:moveTo>
                  <a:cubicBezTo>
                    <a:pt x="350" y="1343"/>
                    <a:pt x="0" y="1051"/>
                    <a:pt x="0" y="759"/>
                  </a:cubicBezTo>
                  <a:cubicBezTo>
                    <a:pt x="58" y="467"/>
                    <a:pt x="467" y="59"/>
                    <a:pt x="759" y="59"/>
                  </a:cubicBezTo>
                  <a:cubicBezTo>
                    <a:pt x="934" y="0"/>
                    <a:pt x="1401" y="467"/>
                    <a:pt x="1459" y="701"/>
                  </a:cubicBezTo>
                  <a:cubicBezTo>
                    <a:pt x="1459" y="993"/>
                    <a:pt x="1109" y="1343"/>
                    <a:pt x="934" y="1635"/>
                  </a:cubicBezTo>
                  <a:cubicBezTo>
                    <a:pt x="817" y="1635"/>
                    <a:pt x="701" y="1635"/>
                    <a:pt x="584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" name="Google Shape;2022;p6"/>
            <p:cNvSpPr/>
            <p:nvPr/>
          </p:nvSpPr>
          <p:spPr>
            <a:xfrm>
              <a:off x="4379100" y="5399525"/>
              <a:ext cx="40875" cy="36500"/>
            </a:xfrm>
            <a:custGeom>
              <a:avLst/>
              <a:gdLst/>
              <a:ahLst/>
              <a:cxnLst/>
              <a:rect l="l" t="t" r="r" b="b"/>
              <a:pathLst>
                <a:path w="1635" h="1460" extrusionOk="0">
                  <a:moveTo>
                    <a:pt x="59" y="526"/>
                  </a:moveTo>
                  <a:cubicBezTo>
                    <a:pt x="351" y="351"/>
                    <a:pt x="701" y="0"/>
                    <a:pt x="993" y="59"/>
                  </a:cubicBezTo>
                  <a:cubicBezTo>
                    <a:pt x="1226" y="117"/>
                    <a:pt x="1576" y="526"/>
                    <a:pt x="1635" y="818"/>
                  </a:cubicBezTo>
                  <a:cubicBezTo>
                    <a:pt x="1635" y="1051"/>
                    <a:pt x="1168" y="1460"/>
                    <a:pt x="876" y="1460"/>
                  </a:cubicBezTo>
                  <a:cubicBezTo>
                    <a:pt x="584" y="1460"/>
                    <a:pt x="292" y="1109"/>
                    <a:pt x="0" y="876"/>
                  </a:cubicBezTo>
                  <a:cubicBezTo>
                    <a:pt x="0" y="759"/>
                    <a:pt x="59" y="642"/>
                    <a:pt x="59" y="5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" name="Google Shape;2023;p6"/>
            <p:cNvSpPr/>
            <p:nvPr/>
          </p:nvSpPr>
          <p:spPr>
            <a:xfrm>
              <a:off x="2422225" y="497850"/>
              <a:ext cx="43800" cy="35050"/>
            </a:xfrm>
            <a:custGeom>
              <a:avLst/>
              <a:gdLst/>
              <a:ahLst/>
              <a:cxnLst/>
              <a:rect l="l" t="t" r="r" b="b"/>
              <a:pathLst>
                <a:path w="1752" h="1402" extrusionOk="0">
                  <a:moveTo>
                    <a:pt x="1752" y="701"/>
                  </a:moveTo>
                  <a:cubicBezTo>
                    <a:pt x="1285" y="1052"/>
                    <a:pt x="993" y="1402"/>
                    <a:pt x="759" y="1402"/>
                  </a:cubicBezTo>
                  <a:cubicBezTo>
                    <a:pt x="468" y="1402"/>
                    <a:pt x="234" y="993"/>
                    <a:pt x="1" y="760"/>
                  </a:cubicBezTo>
                  <a:cubicBezTo>
                    <a:pt x="234" y="468"/>
                    <a:pt x="409" y="59"/>
                    <a:pt x="701" y="59"/>
                  </a:cubicBezTo>
                  <a:cubicBezTo>
                    <a:pt x="935" y="1"/>
                    <a:pt x="1285" y="351"/>
                    <a:pt x="1752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" name="Google Shape;2024;p6"/>
            <p:cNvSpPr/>
            <p:nvPr/>
          </p:nvSpPr>
          <p:spPr>
            <a:xfrm>
              <a:off x="1203750" y="3439725"/>
              <a:ext cx="27750" cy="36525"/>
            </a:xfrm>
            <a:custGeom>
              <a:avLst/>
              <a:gdLst/>
              <a:ahLst/>
              <a:cxnLst/>
              <a:rect l="l" t="t" r="r" b="b"/>
              <a:pathLst>
                <a:path w="1110" h="1461" extrusionOk="0">
                  <a:moveTo>
                    <a:pt x="351" y="1402"/>
                  </a:moveTo>
                  <a:cubicBezTo>
                    <a:pt x="234" y="1110"/>
                    <a:pt x="59" y="818"/>
                    <a:pt x="0" y="526"/>
                  </a:cubicBezTo>
                  <a:cubicBezTo>
                    <a:pt x="0" y="351"/>
                    <a:pt x="234" y="176"/>
                    <a:pt x="409" y="1"/>
                  </a:cubicBezTo>
                  <a:cubicBezTo>
                    <a:pt x="642" y="234"/>
                    <a:pt x="993" y="409"/>
                    <a:pt x="1051" y="701"/>
                  </a:cubicBezTo>
                  <a:cubicBezTo>
                    <a:pt x="1109" y="876"/>
                    <a:pt x="818" y="1168"/>
                    <a:pt x="642" y="1460"/>
                  </a:cubicBezTo>
                  <a:cubicBezTo>
                    <a:pt x="526" y="1460"/>
                    <a:pt x="467" y="1402"/>
                    <a:pt x="351" y="14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" name="Google Shape;2025;p6"/>
            <p:cNvSpPr/>
            <p:nvPr/>
          </p:nvSpPr>
          <p:spPr>
            <a:xfrm>
              <a:off x="3159150" y="5402450"/>
              <a:ext cx="42350" cy="27750"/>
            </a:xfrm>
            <a:custGeom>
              <a:avLst/>
              <a:gdLst/>
              <a:ahLst/>
              <a:cxnLst/>
              <a:rect l="l" t="t" r="r" b="b"/>
              <a:pathLst>
                <a:path w="1694" h="1110" extrusionOk="0">
                  <a:moveTo>
                    <a:pt x="1694" y="642"/>
                  </a:moveTo>
                  <a:cubicBezTo>
                    <a:pt x="1285" y="876"/>
                    <a:pt x="1051" y="1109"/>
                    <a:pt x="876" y="1051"/>
                  </a:cubicBezTo>
                  <a:cubicBezTo>
                    <a:pt x="584" y="992"/>
                    <a:pt x="293" y="759"/>
                    <a:pt x="1" y="584"/>
                  </a:cubicBezTo>
                  <a:cubicBezTo>
                    <a:pt x="234" y="409"/>
                    <a:pt x="468" y="0"/>
                    <a:pt x="701" y="0"/>
                  </a:cubicBezTo>
                  <a:cubicBezTo>
                    <a:pt x="935" y="0"/>
                    <a:pt x="1227" y="350"/>
                    <a:pt x="1635" y="64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" name="Google Shape;2026;p6"/>
            <p:cNvSpPr/>
            <p:nvPr/>
          </p:nvSpPr>
          <p:spPr>
            <a:xfrm>
              <a:off x="2914000" y="258550"/>
              <a:ext cx="36500" cy="26275"/>
            </a:xfrm>
            <a:custGeom>
              <a:avLst/>
              <a:gdLst/>
              <a:ahLst/>
              <a:cxnLst/>
              <a:rect l="l" t="t" r="r" b="b"/>
              <a:pathLst>
                <a:path w="1460" h="1051" extrusionOk="0">
                  <a:moveTo>
                    <a:pt x="1460" y="0"/>
                  </a:moveTo>
                  <a:cubicBezTo>
                    <a:pt x="1285" y="467"/>
                    <a:pt x="1226" y="759"/>
                    <a:pt x="1051" y="934"/>
                  </a:cubicBezTo>
                  <a:cubicBezTo>
                    <a:pt x="876" y="1051"/>
                    <a:pt x="526" y="1051"/>
                    <a:pt x="292" y="992"/>
                  </a:cubicBezTo>
                  <a:cubicBezTo>
                    <a:pt x="176" y="934"/>
                    <a:pt x="117" y="701"/>
                    <a:pt x="1" y="584"/>
                  </a:cubicBezTo>
                  <a:cubicBezTo>
                    <a:pt x="176" y="467"/>
                    <a:pt x="351" y="350"/>
                    <a:pt x="584" y="234"/>
                  </a:cubicBezTo>
                  <a:cubicBezTo>
                    <a:pt x="759" y="175"/>
                    <a:pt x="993" y="117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" name="Google Shape;2027;p6"/>
            <p:cNvSpPr/>
            <p:nvPr/>
          </p:nvSpPr>
          <p:spPr>
            <a:xfrm>
              <a:off x="6349100" y="3686350"/>
              <a:ext cx="24825" cy="33575"/>
            </a:xfrm>
            <a:custGeom>
              <a:avLst/>
              <a:gdLst/>
              <a:ahLst/>
              <a:cxnLst/>
              <a:rect l="l" t="t" r="r" b="b"/>
              <a:pathLst>
                <a:path w="993" h="1343" extrusionOk="0">
                  <a:moveTo>
                    <a:pt x="993" y="0"/>
                  </a:moveTo>
                  <a:cubicBezTo>
                    <a:pt x="935" y="351"/>
                    <a:pt x="876" y="526"/>
                    <a:pt x="818" y="759"/>
                  </a:cubicBezTo>
                  <a:cubicBezTo>
                    <a:pt x="701" y="934"/>
                    <a:pt x="526" y="1109"/>
                    <a:pt x="409" y="1343"/>
                  </a:cubicBezTo>
                  <a:cubicBezTo>
                    <a:pt x="292" y="1168"/>
                    <a:pt x="1" y="1051"/>
                    <a:pt x="1" y="876"/>
                  </a:cubicBezTo>
                  <a:cubicBezTo>
                    <a:pt x="1" y="584"/>
                    <a:pt x="117" y="292"/>
                    <a:pt x="292" y="117"/>
                  </a:cubicBezTo>
                  <a:cubicBezTo>
                    <a:pt x="409" y="0"/>
                    <a:pt x="643" y="59"/>
                    <a:pt x="9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8" name="Google Shape;2028;p6"/>
          <p:cNvGrpSpPr/>
          <p:nvPr/>
        </p:nvGrpSpPr>
        <p:grpSpPr>
          <a:xfrm>
            <a:off x="111708" y="47392"/>
            <a:ext cx="572284" cy="927278"/>
            <a:chOff x="111708" y="47392"/>
            <a:chExt cx="572284" cy="927278"/>
          </a:xfrm>
        </p:grpSpPr>
        <p:grpSp>
          <p:nvGrpSpPr>
            <p:cNvPr id="2029" name="Google Shape;2029;p6"/>
            <p:cNvGrpSpPr/>
            <p:nvPr/>
          </p:nvGrpSpPr>
          <p:grpSpPr>
            <a:xfrm flipH="1">
              <a:off x="164458" y="47392"/>
              <a:ext cx="519534" cy="488563"/>
              <a:chOff x="3653077" y="1039327"/>
              <a:chExt cx="672448" cy="632363"/>
            </a:xfrm>
          </p:grpSpPr>
          <p:sp>
            <p:nvSpPr>
              <p:cNvPr id="2030" name="Google Shape;2030;p6"/>
              <p:cNvSpPr/>
              <p:nvPr/>
            </p:nvSpPr>
            <p:spPr>
              <a:xfrm>
                <a:off x="3653077" y="1333072"/>
                <a:ext cx="338627" cy="338618"/>
              </a:xfrm>
              <a:custGeom>
                <a:avLst/>
                <a:gdLst/>
                <a:ahLst/>
                <a:cxnLst/>
                <a:rect l="l" t="t" r="r" b="b"/>
                <a:pathLst>
                  <a:path w="38048" h="38047" extrusionOk="0">
                    <a:moveTo>
                      <a:pt x="11630" y="0"/>
                    </a:moveTo>
                    <a:lnTo>
                      <a:pt x="11630" y="11697"/>
                    </a:lnTo>
                    <a:lnTo>
                      <a:pt x="1" y="11697"/>
                    </a:lnTo>
                    <a:lnTo>
                      <a:pt x="1" y="26418"/>
                    </a:lnTo>
                    <a:lnTo>
                      <a:pt x="11630" y="26418"/>
                    </a:lnTo>
                    <a:lnTo>
                      <a:pt x="11630" y="38047"/>
                    </a:lnTo>
                    <a:lnTo>
                      <a:pt x="26351" y="38047"/>
                    </a:lnTo>
                    <a:lnTo>
                      <a:pt x="26351" y="26418"/>
                    </a:lnTo>
                    <a:lnTo>
                      <a:pt x="38047" y="26418"/>
                    </a:lnTo>
                    <a:lnTo>
                      <a:pt x="38047" y="11697"/>
                    </a:lnTo>
                    <a:lnTo>
                      <a:pt x="26351" y="11697"/>
                    </a:lnTo>
                    <a:lnTo>
                      <a:pt x="26351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chemeClr val="dk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1" name="Google Shape;2031;p6"/>
              <p:cNvSpPr/>
              <p:nvPr/>
            </p:nvSpPr>
            <p:spPr>
              <a:xfrm>
                <a:off x="3991695" y="1039327"/>
                <a:ext cx="333830" cy="333839"/>
              </a:xfrm>
              <a:custGeom>
                <a:avLst/>
                <a:gdLst/>
                <a:ahLst/>
                <a:cxnLst/>
                <a:rect l="l" t="t" r="r" b="b"/>
                <a:pathLst>
                  <a:path w="37509" h="37510" extrusionOk="0">
                    <a:moveTo>
                      <a:pt x="11495" y="1"/>
                    </a:moveTo>
                    <a:lnTo>
                      <a:pt x="11495" y="11495"/>
                    </a:lnTo>
                    <a:lnTo>
                      <a:pt x="0" y="11495"/>
                    </a:lnTo>
                    <a:lnTo>
                      <a:pt x="0" y="26015"/>
                    </a:lnTo>
                    <a:lnTo>
                      <a:pt x="11495" y="26015"/>
                    </a:lnTo>
                    <a:lnTo>
                      <a:pt x="11495" y="37509"/>
                    </a:lnTo>
                    <a:lnTo>
                      <a:pt x="26014" y="37509"/>
                    </a:lnTo>
                    <a:lnTo>
                      <a:pt x="26014" y="26015"/>
                    </a:lnTo>
                    <a:lnTo>
                      <a:pt x="37509" y="26015"/>
                    </a:lnTo>
                    <a:lnTo>
                      <a:pt x="37509" y="11495"/>
                    </a:lnTo>
                    <a:lnTo>
                      <a:pt x="26014" y="11495"/>
                    </a:lnTo>
                    <a:lnTo>
                      <a:pt x="26014" y="1"/>
                    </a:lnTo>
                    <a:close/>
                  </a:path>
                </a:pathLst>
              </a:custGeom>
              <a:solidFill>
                <a:srgbClr val="29ABD9">
                  <a:alpha val="79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032" name="Google Shape;2032;p6"/>
            <p:cNvSpPr/>
            <p:nvPr/>
          </p:nvSpPr>
          <p:spPr>
            <a:xfrm>
              <a:off x="111708" y="650896"/>
              <a:ext cx="170668" cy="170668"/>
            </a:xfrm>
            <a:custGeom>
              <a:avLst/>
              <a:gdLst/>
              <a:ahLst/>
              <a:cxnLst/>
              <a:rect l="l" t="t" r="r" b="b"/>
              <a:pathLst>
                <a:path w="20637" h="20637" extrusionOk="0">
                  <a:moveTo>
                    <a:pt x="6319" y="1"/>
                  </a:moveTo>
                  <a:lnTo>
                    <a:pt x="6319" y="6319"/>
                  </a:lnTo>
                  <a:lnTo>
                    <a:pt x="0" y="6319"/>
                  </a:lnTo>
                  <a:lnTo>
                    <a:pt x="0" y="14251"/>
                  </a:lnTo>
                  <a:lnTo>
                    <a:pt x="6319" y="14251"/>
                  </a:lnTo>
                  <a:lnTo>
                    <a:pt x="6319" y="20637"/>
                  </a:lnTo>
                  <a:lnTo>
                    <a:pt x="14251" y="20637"/>
                  </a:lnTo>
                  <a:lnTo>
                    <a:pt x="14251" y="14251"/>
                  </a:lnTo>
                  <a:lnTo>
                    <a:pt x="20637" y="14251"/>
                  </a:lnTo>
                  <a:lnTo>
                    <a:pt x="20637" y="6319"/>
                  </a:lnTo>
                  <a:lnTo>
                    <a:pt x="14251" y="6319"/>
                  </a:lnTo>
                  <a:lnTo>
                    <a:pt x="14251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" name="Google Shape;2033;p6"/>
            <p:cNvSpPr/>
            <p:nvPr/>
          </p:nvSpPr>
          <p:spPr>
            <a:xfrm>
              <a:off x="545251" y="883970"/>
              <a:ext cx="90700" cy="90700"/>
            </a:xfrm>
            <a:custGeom>
              <a:avLst/>
              <a:gdLst/>
              <a:ahLst/>
              <a:cxnLst/>
              <a:rect l="l" t="t" r="r" b="b"/>
              <a:pathLst>
                <a:path w="20637" h="20637" extrusionOk="0">
                  <a:moveTo>
                    <a:pt x="6319" y="1"/>
                  </a:moveTo>
                  <a:lnTo>
                    <a:pt x="6319" y="6319"/>
                  </a:lnTo>
                  <a:lnTo>
                    <a:pt x="0" y="6319"/>
                  </a:lnTo>
                  <a:lnTo>
                    <a:pt x="0" y="14251"/>
                  </a:lnTo>
                  <a:lnTo>
                    <a:pt x="6319" y="14251"/>
                  </a:lnTo>
                  <a:lnTo>
                    <a:pt x="6319" y="20637"/>
                  </a:lnTo>
                  <a:lnTo>
                    <a:pt x="14251" y="20637"/>
                  </a:lnTo>
                  <a:lnTo>
                    <a:pt x="14251" y="14251"/>
                  </a:lnTo>
                  <a:lnTo>
                    <a:pt x="20637" y="14251"/>
                  </a:lnTo>
                  <a:lnTo>
                    <a:pt x="20637" y="6319"/>
                  </a:lnTo>
                  <a:lnTo>
                    <a:pt x="14251" y="6319"/>
                  </a:lnTo>
                  <a:lnTo>
                    <a:pt x="14251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969373498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20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35" name="Google Shape;2035;p7"/>
          <p:cNvPicPr preferRelativeResize="0"/>
          <p:nvPr/>
        </p:nvPicPr>
        <p:blipFill rotWithShape="1">
          <a:blip r:embed="rId2">
            <a:alphaModFix/>
          </a:blip>
          <a:srcRect l="21453" r="19185"/>
          <a:stretch/>
        </p:blipFill>
        <p:spPr>
          <a:xfrm>
            <a:off x="-215050" y="-1285750"/>
            <a:ext cx="9386527" cy="4099200"/>
          </a:xfrm>
          <a:prstGeom prst="rect">
            <a:avLst/>
          </a:prstGeom>
          <a:noFill/>
          <a:ln>
            <a:noFill/>
          </a:ln>
        </p:spPr>
      </p:pic>
      <p:sp>
        <p:nvSpPr>
          <p:cNvPr id="2036" name="Google Shape;2036;p7"/>
          <p:cNvSpPr txBox="1">
            <a:spLocks noGrp="1"/>
          </p:cNvSpPr>
          <p:nvPr>
            <p:ph type="title"/>
          </p:nvPr>
        </p:nvSpPr>
        <p:spPr>
          <a:xfrm>
            <a:off x="720000" y="1207025"/>
            <a:ext cx="42885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solidFill>
                  <a:schemeClr val="dk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2037" name="Google Shape;2037;p7"/>
          <p:cNvSpPr txBox="1">
            <a:spLocks noGrp="1"/>
          </p:cNvSpPr>
          <p:nvPr>
            <p:ph type="body" idx="1"/>
          </p:nvPr>
        </p:nvSpPr>
        <p:spPr>
          <a:xfrm>
            <a:off x="720000" y="1992800"/>
            <a:ext cx="4285800" cy="1935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>
                <a:solidFill>
                  <a:srgbClr val="434343"/>
                </a:solidFill>
              </a:defRPr>
            </a:lvl1pPr>
            <a:lvl2pPr marL="914400" lvl="1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rgbClr val="434343"/>
                </a:solidFill>
              </a:defRPr>
            </a:lvl2pPr>
            <a:lvl3pPr marL="1371600" lvl="2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rgbClr val="434343"/>
                </a:solidFill>
              </a:defRPr>
            </a:lvl3pPr>
            <a:lvl4pPr marL="1828800" lvl="3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>
                <a:solidFill>
                  <a:srgbClr val="434343"/>
                </a:solidFill>
              </a:defRPr>
            </a:lvl4pPr>
            <a:lvl5pPr marL="2286000" lvl="4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rgbClr val="434343"/>
                </a:solidFill>
              </a:defRPr>
            </a:lvl5pPr>
            <a:lvl6pPr marL="2743200" lvl="5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rgbClr val="434343"/>
                </a:solidFill>
              </a:defRPr>
            </a:lvl6pPr>
            <a:lvl7pPr marL="3200400" lvl="6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>
                <a:solidFill>
                  <a:srgbClr val="434343"/>
                </a:solidFill>
              </a:defRPr>
            </a:lvl7pPr>
            <a:lvl8pPr marL="3657600" lvl="7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>
                <a:solidFill>
                  <a:srgbClr val="434343"/>
                </a:solidFill>
              </a:defRPr>
            </a:lvl8pPr>
            <a:lvl9pPr marL="4114800" lvl="8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>
                <a:solidFill>
                  <a:srgbClr val="434343"/>
                </a:solidFill>
              </a:defRPr>
            </a:lvl9pPr>
          </a:lstStyle>
          <a:p>
            <a:endParaRPr/>
          </a:p>
        </p:txBody>
      </p:sp>
      <p:grpSp>
        <p:nvGrpSpPr>
          <p:cNvPr id="2038" name="Google Shape;2038;p7"/>
          <p:cNvGrpSpPr/>
          <p:nvPr/>
        </p:nvGrpSpPr>
        <p:grpSpPr>
          <a:xfrm flipH="1">
            <a:off x="4337484" y="4634260"/>
            <a:ext cx="2713704" cy="568540"/>
            <a:chOff x="3403014" y="2303439"/>
            <a:chExt cx="1835817" cy="384616"/>
          </a:xfrm>
        </p:grpSpPr>
        <p:sp>
          <p:nvSpPr>
            <p:cNvPr id="2039" name="Google Shape;2039;p7"/>
            <p:cNvSpPr/>
            <p:nvPr/>
          </p:nvSpPr>
          <p:spPr>
            <a:xfrm>
              <a:off x="5055152" y="2334719"/>
              <a:ext cx="183678" cy="183678"/>
            </a:xfrm>
            <a:custGeom>
              <a:avLst/>
              <a:gdLst/>
              <a:ahLst/>
              <a:cxnLst/>
              <a:rect l="l" t="t" r="r" b="b"/>
              <a:pathLst>
                <a:path w="20638" h="20638" extrusionOk="0">
                  <a:moveTo>
                    <a:pt x="6319" y="1"/>
                  </a:moveTo>
                  <a:lnTo>
                    <a:pt x="6319" y="6319"/>
                  </a:lnTo>
                  <a:lnTo>
                    <a:pt x="1" y="6319"/>
                  </a:lnTo>
                  <a:lnTo>
                    <a:pt x="1" y="14318"/>
                  </a:lnTo>
                  <a:lnTo>
                    <a:pt x="6319" y="14318"/>
                  </a:lnTo>
                  <a:lnTo>
                    <a:pt x="6319" y="20637"/>
                  </a:lnTo>
                  <a:lnTo>
                    <a:pt x="14318" y="20637"/>
                  </a:lnTo>
                  <a:lnTo>
                    <a:pt x="14318" y="14318"/>
                  </a:lnTo>
                  <a:lnTo>
                    <a:pt x="20637" y="14318"/>
                  </a:lnTo>
                  <a:lnTo>
                    <a:pt x="20637" y="6319"/>
                  </a:lnTo>
                  <a:lnTo>
                    <a:pt x="14318" y="6319"/>
                  </a:lnTo>
                  <a:lnTo>
                    <a:pt x="14318" y="1"/>
                  </a:lnTo>
                  <a:close/>
                </a:path>
              </a:pathLst>
            </a:cu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" name="Google Shape;2040;p7"/>
            <p:cNvSpPr/>
            <p:nvPr/>
          </p:nvSpPr>
          <p:spPr>
            <a:xfrm>
              <a:off x="4300391" y="2353620"/>
              <a:ext cx="333830" cy="334435"/>
            </a:xfrm>
            <a:custGeom>
              <a:avLst/>
              <a:gdLst/>
              <a:ahLst/>
              <a:cxnLst/>
              <a:rect l="l" t="t" r="r" b="b"/>
              <a:pathLst>
                <a:path w="37509" h="37577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4"/>
                  </a:lnTo>
                  <a:lnTo>
                    <a:pt x="11495" y="26014"/>
                  </a:lnTo>
                  <a:lnTo>
                    <a:pt x="11495" y="37576"/>
                  </a:lnTo>
                  <a:lnTo>
                    <a:pt x="26014" y="37576"/>
                  </a:lnTo>
                  <a:lnTo>
                    <a:pt x="26014" y="26014"/>
                  </a:lnTo>
                  <a:lnTo>
                    <a:pt x="37509" y="26014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" name="Google Shape;2041;p7"/>
            <p:cNvSpPr/>
            <p:nvPr/>
          </p:nvSpPr>
          <p:spPr>
            <a:xfrm>
              <a:off x="3617780" y="2317198"/>
              <a:ext cx="350589" cy="349984"/>
            </a:xfrm>
            <a:custGeom>
              <a:avLst/>
              <a:gdLst/>
              <a:ahLst/>
              <a:cxnLst/>
              <a:rect l="l" t="t" r="r" b="b"/>
              <a:pathLst>
                <a:path w="39392" h="39324" extrusionOk="0">
                  <a:moveTo>
                    <a:pt x="12100" y="0"/>
                  </a:moveTo>
                  <a:lnTo>
                    <a:pt x="12100" y="12100"/>
                  </a:lnTo>
                  <a:lnTo>
                    <a:pt x="1" y="12100"/>
                  </a:lnTo>
                  <a:lnTo>
                    <a:pt x="1" y="27291"/>
                  </a:lnTo>
                  <a:lnTo>
                    <a:pt x="12100" y="27291"/>
                  </a:lnTo>
                  <a:lnTo>
                    <a:pt x="12100" y="39323"/>
                  </a:lnTo>
                  <a:lnTo>
                    <a:pt x="27292" y="39323"/>
                  </a:lnTo>
                  <a:lnTo>
                    <a:pt x="27292" y="27291"/>
                  </a:lnTo>
                  <a:lnTo>
                    <a:pt x="39392" y="27291"/>
                  </a:lnTo>
                  <a:lnTo>
                    <a:pt x="39392" y="12100"/>
                  </a:lnTo>
                  <a:lnTo>
                    <a:pt x="27292" y="12100"/>
                  </a:lnTo>
                  <a:lnTo>
                    <a:pt x="27292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" name="Google Shape;2042;p7"/>
            <p:cNvSpPr/>
            <p:nvPr/>
          </p:nvSpPr>
          <p:spPr>
            <a:xfrm>
              <a:off x="4877447" y="2531484"/>
              <a:ext cx="114267" cy="114276"/>
            </a:xfrm>
            <a:custGeom>
              <a:avLst/>
              <a:gdLst/>
              <a:ahLst/>
              <a:cxnLst/>
              <a:rect l="l" t="t" r="r" b="b"/>
              <a:pathLst>
                <a:path w="12839" h="12840" extrusionOk="0">
                  <a:moveTo>
                    <a:pt x="3899" y="1"/>
                  </a:moveTo>
                  <a:lnTo>
                    <a:pt x="3899" y="3967"/>
                  </a:lnTo>
                  <a:lnTo>
                    <a:pt x="0" y="3967"/>
                  </a:lnTo>
                  <a:lnTo>
                    <a:pt x="0" y="8874"/>
                  </a:lnTo>
                  <a:lnTo>
                    <a:pt x="3899" y="8874"/>
                  </a:lnTo>
                  <a:lnTo>
                    <a:pt x="3899" y="12840"/>
                  </a:lnTo>
                  <a:lnTo>
                    <a:pt x="8873" y="12840"/>
                  </a:lnTo>
                  <a:lnTo>
                    <a:pt x="8873" y="8874"/>
                  </a:lnTo>
                  <a:lnTo>
                    <a:pt x="12839" y="8874"/>
                  </a:lnTo>
                  <a:lnTo>
                    <a:pt x="12839" y="3967"/>
                  </a:lnTo>
                  <a:lnTo>
                    <a:pt x="8873" y="3967"/>
                  </a:lnTo>
                  <a:lnTo>
                    <a:pt x="8873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" name="Google Shape;2043;p7"/>
            <p:cNvSpPr/>
            <p:nvPr/>
          </p:nvSpPr>
          <p:spPr>
            <a:xfrm>
              <a:off x="3403014" y="2303439"/>
              <a:ext cx="140593" cy="139997"/>
            </a:xfrm>
            <a:custGeom>
              <a:avLst/>
              <a:gdLst/>
              <a:ahLst/>
              <a:cxnLst/>
              <a:rect l="l" t="t" r="r" b="b"/>
              <a:pathLst>
                <a:path w="15797" h="15730" extrusionOk="0">
                  <a:moveTo>
                    <a:pt x="4840" y="0"/>
                  </a:moveTo>
                  <a:lnTo>
                    <a:pt x="4840" y="4840"/>
                  </a:lnTo>
                  <a:lnTo>
                    <a:pt x="0" y="4840"/>
                  </a:lnTo>
                  <a:lnTo>
                    <a:pt x="0" y="10890"/>
                  </a:lnTo>
                  <a:lnTo>
                    <a:pt x="4840" y="10890"/>
                  </a:lnTo>
                  <a:lnTo>
                    <a:pt x="4840" y="15729"/>
                  </a:lnTo>
                  <a:lnTo>
                    <a:pt x="10957" y="15729"/>
                  </a:lnTo>
                  <a:lnTo>
                    <a:pt x="10957" y="10890"/>
                  </a:lnTo>
                  <a:lnTo>
                    <a:pt x="15797" y="10890"/>
                  </a:lnTo>
                  <a:lnTo>
                    <a:pt x="15797" y="4840"/>
                  </a:lnTo>
                  <a:lnTo>
                    <a:pt x="10957" y="4840"/>
                  </a:lnTo>
                  <a:lnTo>
                    <a:pt x="1095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841221865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_NUMBER">
    <p:bg>
      <p:bgPr>
        <a:solidFill>
          <a:schemeClr val="lt1"/>
        </a:solidFill>
        <a:effectLst/>
      </p:bgPr>
    </p:bg>
    <p:spTree>
      <p:nvGrpSpPr>
        <p:cNvPr id="1" name="Shape 35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18" name="Google Shape;3518;p11"/>
          <p:cNvGrpSpPr/>
          <p:nvPr/>
        </p:nvGrpSpPr>
        <p:grpSpPr>
          <a:xfrm>
            <a:off x="0" y="0"/>
            <a:ext cx="9144125" cy="5143391"/>
            <a:chOff x="0" y="0"/>
            <a:chExt cx="9144125" cy="5143391"/>
          </a:xfrm>
        </p:grpSpPr>
        <p:sp>
          <p:nvSpPr>
            <p:cNvPr id="3519" name="Google Shape;3519;p11"/>
            <p:cNvSpPr/>
            <p:nvPr/>
          </p:nvSpPr>
          <p:spPr>
            <a:xfrm>
              <a:off x="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0" name="Google Shape;3520;p11"/>
            <p:cNvSpPr/>
            <p:nvPr/>
          </p:nvSpPr>
          <p:spPr>
            <a:xfrm>
              <a:off x="38100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1" name="Google Shape;3521;p11"/>
            <p:cNvSpPr/>
            <p:nvPr/>
          </p:nvSpPr>
          <p:spPr>
            <a:xfrm>
              <a:off x="76201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2" name="Google Shape;3522;p11"/>
            <p:cNvSpPr/>
            <p:nvPr/>
          </p:nvSpPr>
          <p:spPr>
            <a:xfrm>
              <a:off x="114301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3" name="Google Shape;3523;p11"/>
            <p:cNvSpPr/>
            <p:nvPr/>
          </p:nvSpPr>
          <p:spPr>
            <a:xfrm>
              <a:off x="152402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4" name="Google Shape;3524;p11"/>
            <p:cNvSpPr/>
            <p:nvPr/>
          </p:nvSpPr>
          <p:spPr>
            <a:xfrm>
              <a:off x="190502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5" name="Google Shape;3525;p11"/>
            <p:cNvSpPr/>
            <p:nvPr/>
          </p:nvSpPr>
          <p:spPr>
            <a:xfrm>
              <a:off x="228603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6" name="Google Shape;3526;p11"/>
            <p:cNvSpPr/>
            <p:nvPr/>
          </p:nvSpPr>
          <p:spPr>
            <a:xfrm>
              <a:off x="266703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7" name="Google Shape;3527;p11"/>
            <p:cNvSpPr/>
            <p:nvPr/>
          </p:nvSpPr>
          <p:spPr>
            <a:xfrm>
              <a:off x="304804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8" name="Google Shape;3528;p11"/>
            <p:cNvSpPr/>
            <p:nvPr/>
          </p:nvSpPr>
          <p:spPr>
            <a:xfrm>
              <a:off x="342904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9" name="Google Shape;3529;p11"/>
            <p:cNvSpPr/>
            <p:nvPr/>
          </p:nvSpPr>
          <p:spPr>
            <a:xfrm>
              <a:off x="381005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0" name="Google Shape;3530;p11"/>
            <p:cNvSpPr/>
            <p:nvPr/>
          </p:nvSpPr>
          <p:spPr>
            <a:xfrm>
              <a:off x="419105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1" name="Google Shape;3531;p11"/>
            <p:cNvSpPr/>
            <p:nvPr/>
          </p:nvSpPr>
          <p:spPr>
            <a:xfrm>
              <a:off x="457206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2" name="Google Shape;3532;p11"/>
            <p:cNvSpPr/>
            <p:nvPr/>
          </p:nvSpPr>
          <p:spPr>
            <a:xfrm>
              <a:off x="495306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3" name="Google Shape;3533;p11"/>
            <p:cNvSpPr/>
            <p:nvPr/>
          </p:nvSpPr>
          <p:spPr>
            <a:xfrm>
              <a:off x="533407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4" name="Google Shape;3534;p11"/>
            <p:cNvSpPr/>
            <p:nvPr/>
          </p:nvSpPr>
          <p:spPr>
            <a:xfrm>
              <a:off x="571507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5" name="Google Shape;3535;p11"/>
            <p:cNvSpPr/>
            <p:nvPr/>
          </p:nvSpPr>
          <p:spPr>
            <a:xfrm>
              <a:off x="609608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6" name="Google Shape;3536;p11"/>
            <p:cNvSpPr/>
            <p:nvPr/>
          </p:nvSpPr>
          <p:spPr>
            <a:xfrm>
              <a:off x="647708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7" name="Google Shape;3537;p11"/>
            <p:cNvSpPr/>
            <p:nvPr/>
          </p:nvSpPr>
          <p:spPr>
            <a:xfrm>
              <a:off x="685809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8" name="Google Shape;3538;p11"/>
            <p:cNvSpPr/>
            <p:nvPr/>
          </p:nvSpPr>
          <p:spPr>
            <a:xfrm>
              <a:off x="723909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9" name="Google Shape;3539;p11"/>
            <p:cNvSpPr/>
            <p:nvPr/>
          </p:nvSpPr>
          <p:spPr>
            <a:xfrm>
              <a:off x="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0" name="Google Shape;3540;p11"/>
            <p:cNvSpPr/>
            <p:nvPr/>
          </p:nvSpPr>
          <p:spPr>
            <a:xfrm>
              <a:off x="38100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1" name="Google Shape;3541;p11"/>
            <p:cNvSpPr/>
            <p:nvPr/>
          </p:nvSpPr>
          <p:spPr>
            <a:xfrm>
              <a:off x="76201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2" name="Google Shape;3542;p11"/>
            <p:cNvSpPr/>
            <p:nvPr/>
          </p:nvSpPr>
          <p:spPr>
            <a:xfrm>
              <a:off x="114301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3" name="Google Shape;3543;p11"/>
            <p:cNvSpPr/>
            <p:nvPr/>
          </p:nvSpPr>
          <p:spPr>
            <a:xfrm>
              <a:off x="152402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4" name="Google Shape;3544;p11"/>
            <p:cNvSpPr/>
            <p:nvPr/>
          </p:nvSpPr>
          <p:spPr>
            <a:xfrm>
              <a:off x="190502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5" name="Google Shape;3545;p11"/>
            <p:cNvSpPr/>
            <p:nvPr/>
          </p:nvSpPr>
          <p:spPr>
            <a:xfrm>
              <a:off x="228603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6" name="Google Shape;3546;p11"/>
            <p:cNvSpPr/>
            <p:nvPr/>
          </p:nvSpPr>
          <p:spPr>
            <a:xfrm>
              <a:off x="266703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7" name="Google Shape;3547;p11"/>
            <p:cNvSpPr/>
            <p:nvPr/>
          </p:nvSpPr>
          <p:spPr>
            <a:xfrm>
              <a:off x="304804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8" name="Google Shape;3548;p11"/>
            <p:cNvSpPr/>
            <p:nvPr/>
          </p:nvSpPr>
          <p:spPr>
            <a:xfrm>
              <a:off x="342904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9" name="Google Shape;3549;p11"/>
            <p:cNvSpPr/>
            <p:nvPr/>
          </p:nvSpPr>
          <p:spPr>
            <a:xfrm>
              <a:off x="381005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0" name="Google Shape;3550;p11"/>
            <p:cNvSpPr/>
            <p:nvPr/>
          </p:nvSpPr>
          <p:spPr>
            <a:xfrm>
              <a:off x="419105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1" name="Google Shape;3551;p11"/>
            <p:cNvSpPr/>
            <p:nvPr/>
          </p:nvSpPr>
          <p:spPr>
            <a:xfrm>
              <a:off x="457206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2" name="Google Shape;3552;p11"/>
            <p:cNvSpPr/>
            <p:nvPr/>
          </p:nvSpPr>
          <p:spPr>
            <a:xfrm>
              <a:off x="495306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3" name="Google Shape;3553;p11"/>
            <p:cNvSpPr/>
            <p:nvPr/>
          </p:nvSpPr>
          <p:spPr>
            <a:xfrm>
              <a:off x="533407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4" name="Google Shape;3554;p11"/>
            <p:cNvSpPr/>
            <p:nvPr/>
          </p:nvSpPr>
          <p:spPr>
            <a:xfrm>
              <a:off x="571507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5" name="Google Shape;3555;p11"/>
            <p:cNvSpPr/>
            <p:nvPr/>
          </p:nvSpPr>
          <p:spPr>
            <a:xfrm>
              <a:off x="609608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6" name="Google Shape;3556;p11"/>
            <p:cNvSpPr/>
            <p:nvPr/>
          </p:nvSpPr>
          <p:spPr>
            <a:xfrm>
              <a:off x="647708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7" name="Google Shape;3557;p11"/>
            <p:cNvSpPr/>
            <p:nvPr/>
          </p:nvSpPr>
          <p:spPr>
            <a:xfrm>
              <a:off x="685809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8" name="Google Shape;3558;p11"/>
            <p:cNvSpPr/>
            <p:nvPr/>
          </p:nvSpPr>
          <p:spPr>
            <a:xfrm>
              <a:off x="723909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9" name="Google Shape;3559;p11"/>
            <p:cNvSpPr/>
            <p:nvPr/>
          </p:nvSpPr>
          <p:spPr>
            <a:xfrm>
              <a:off x="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0" name="Google Shape;3560;p11"/>
            <p:cNvSpPr/>
            <p:nvPr/>
          </p:nvSpPr>
          <p:spPr>
            <a:xfrm>
              <a:off x="38100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1" name="Google Shape;3561;p11"/>
            <p:cNvSpPr/>
            <p:nvPr/>
          </p:nvSpPr>
          <p:spPr>
            <a:xfrm>
              <a:off x="76201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2" name="Google Shape;3562;p11"/>
            <p:cNvSpPr/>
            <p:nvPr/>
          </p:nvSpPr>
          <p:spPr>
            <a:xfrm>
              <a:off x="114301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3" name="Google Shape;3563;p11"/>
            <p:cNvSpPr/>
            <p:nvPr/>
          </p:nvSpPr>
          <p:spPr>
            <a:xfrm>
              <a:off x="152402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4" name="Google Shape;3564;p11"/>
            <p:cNvSpPr/>
            <p:nvPr/>
          </p:nvSpPr>
          <p:spPr>
            <a:xfrm>
              <a:off x="190502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5" name="Google Shape;3565;p11"/>
            <p:cNvSpPr/>
            <p:nvPr/>
          </p:nvSpPr>
          <p:spPr>
            <a:xfrm>
              <a:off x="228603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6" name="Google Shape;3566;p11"/>
            <p:cNvSpPr/>
            <p:nvPr/>
          </p:nvSpPr>
          <p:spPr>
            <a:xfrm>
              <a:off x="266703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7" name="Google Shape;3567;p11"/>
            <p:cNvSpPr/>
            <p:nvPr/>
          </p:nvSpPr>
          <p:spPr>
            <a:xfrm>
              <a:off x="304804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" name="Google Shape;3568;p11"/>
            <p:cNvSpPr/>
            <p:nvPr/>
          </p:nvSpPr>
          <p:spPr>
            <a:xfrm>
              <a:off x="342904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" name="Google Shape;3569;p11"/>
            <p:cNvSpPr/>
            <p:nvPr/>
          </p:nvSpPr>
          <p:spPr>
            <a:xfrm>
              <a:off x="381005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" name="Google Shape;3570;p11"/>
            <p:cNvSpPr/>
            <p:nvPr/>
          </p:nvSpPr>
          <p:spPr>
            <a:xfrm>
              <a:off x="419105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" name="Google Shape;3571;p11"/>
            <p:cNvSpPr/>
            <p:nvPr/>
          </p:nvSpPr>
          <p:spPr>
            <a:xfrm>
              <a:off x="457206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" name="Google Shape;3572;p11"/>
            <p:cNvSpPr/>
            <p:nvPr/>
          </p:nvSpPr>
          <p:spPr>
            <a:xfrm>
              <a:off x="495306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" name="Google Shape;3573;p11"/>
            <p:cNvSpPr/>
            <p:nvPr/>
          </p:nvSpPr>
          <p:spPr>
            <a:xfrm>
              <a:off x="533407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" name="Google Shape;3574;p11"/>
            <p:cNvSpPr/>
            <p:nvPr/>
          </p:nvSpPr>
          <p:spPr>
            <a:xfrm>
              <a:off x="571507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" name="Google Shape;3575;p11"/>
            <p:cNvSpPr/>
            <p:nvPr/>
          </p:nvSpPr>
          <p:spPr>
            <a:xfrm>
              <a:off x="609608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" name="Google Shape;3576;p11"/>
            <p:cNvSpPr/>
            <p:nvPr/>
          </p:nvSpPr>
          <p:spPr>
            <a:xfrm>
              <a:off x="647708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" name="Google Shape;3577;p11"/>
            <p:cNvSpPr/>
            <p:nvPr/>
          </p:nvSpPr>
          <p:spPr>
            <a:xfrm>
              <a:off x="685809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" name="Google Shape;3578;p11"/>
            <p:cNvSpPr/>
            <p:nvPr/>
          </p:nvSpPr>
          <p:spPr>
            <a:xfrm>
              <a:off x="723909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" name="Google Shape;3579;p11"/>
            <p:cNvSpPr/>
            <p:nvPr/>
          </p:nvSpPr>
          <p:spPr>
            <a:xfrm>
              <a:off x="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" name="Google Shape;3580;p11"/>
            <p:cNvSpPr/>
            <p:nvPr/>
          </p:nvSpPr>
          <p:spPr>
            <a:xfrm>
              <a:off x="38100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" name="Google Shape;3581;p11"/>
            <p:cNvSpPr/>
            <p:nvPr/>
          </p:nvSpPr>
          <p:spPr>
            <a:xfrm>
              <a:off x="76201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" name="Google Shape;3582;p11"/>
            <p:cNvSpPr/>
            <p:nvPr/>
          </p:nvSpPr>
          <p:spPr>
            <a:xfrm>
              <a:off x="114301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" name="Google Shape;3583;p11"/>
            <p:cNvSpPr/>
            <p:nvPr/>
          </p:nvSpPr>
          <p:spPr>
            <a:xfrm>
              <a:off x="152402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" name="Google Shape;3584;p11"/>
            <p:cNvSpPr/>
            <p:nvPr/>
          </p:nvSpPr>
          <p:spPr>
            <a:xfrm>
              <a:off x="190502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" name="Google Shape;3585;p11"/>
            <p:cNvSpPr/>
            <p:nvPr/>
          </p:nvSpPr>
          <p:spPr>
            <a:xfrm>
              <a:off x="228603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" name="Google Shape;3586;p11"/>
            <p:cNvSpPr/>
            <p:nvPr/>
          </p:nvSpPr>
          <p:spPr>
            <a:xfrm>
              <a:off x="266703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" name="Google Shape;3587;p11"/>
            <p:cNvSpPr/>
            <p:nvPr/>
          </p:nvSpPr>
          <p:spPr>
            <a:xfrm>
              <a:off x="304804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" name="Google Shape;3588;p11"/>
            <p:cNvSpPr/>
            <p:nvPr/>
          </p:nvSpPr>
          <p:spPr>
            <a:xfrm>
              <a:off x="342904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" name="Google Shape;3589;p11"/>
            <p:cNvSpPr/>
            <p:nvPr/>
          </p:nvSpPr>
          <p:spPr>
            <a:xfrm>
              <a:off x="381005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" name="Google Shape;3590;p11"/>
            <p:cNvSpPr/>
            <p:nvPr/>
          </p:nvSpPr>
          <p:spPr>
            <a:xfrm>
              <a:off x="419105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" name="Google Shape;3591;p11"/>
            <p:cNvSpPr/>
            <p:nvPr/>
          </p:nvSpPr>
          <p:spPr>
            <a:xfrm>
              <a:off x="457206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" name="Google Shape;3592;p11"/>
            <p:cNvSpPr/>
            <p:nvPr/>
          </p:nvSpPr>
          <p:spPr>
            <a:xfrm>
              <a:off x="495306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" name="Google Shape;3593;p11"/>
            <p:cNvSpPr/>
            <p:nvPr/>
          </p:nvSpPr>
          <p:spPr>
            <a:xfrm>
              <a:off x="533407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" name="Google Shape;3594;p11"/>
            <p:cNvSpPr/>
            <p:nvPr/>
          </p:nvSpPr>
          <p:spPr>
            <a:xfrm>
              <a:off x="571507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" name="Google Shape;3595;p11"/>
            <p:cNvSpPr/>
            <p:nvPr/>
          </p:nvSpPr>
          <p:spPr>
            <a:xfrm>
              <a:off x="609608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" name="Google Shape;3596;p11"/>
            <p:cNvSpPr/>
            <p:nvPr/>
          </p:nvSpPr>
          <p:spPr>
            <a:xfrm>
              <a:off x="647708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" name="Google Shape;3597;p11"/>
            <p:cNvSpPr/>
            <p:nvPr/>
          </p:nvSpPr>
          <p:spPr>
            <a:xfrm>
              <a:off x="685809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" name="Google Shape;3598;p11"/>
            <p:cNvSpPr/>
            <p:nvPr/>
          </p:nvSpPr>
          <p:spPr>
            <a:xfrm>
              <a:off x="723909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" name="Google Shape;3599;p11"/>
            <p:cNvSpPr/>
            <p:nvPr/>
          </p:nvSpPr>
          <p:spPr>
            <a:xfrm>
              <a:off x="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" name="Google Shape;3600;p11"/>
            <p:cNvSpPr/>
            <p:nvPr/>
          </p:nvSpPr>
          <p:spPr>
            <a:xfrm>
              <a:off x="38100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" name="Google Shape;3601;p11"/>
            <p:cNvSpPr/>
            <p:nvPr/>
          </p:nvSpPr>
          <p:spPr>
            <a:xfrm>
              <a:off x="76201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" name="Google Shape;3602;p11"/>
            <p:cNvSpPr/>
            <p:nvPr/>
          </p:nvSpPr>
          <p:spPr>
            <a:xfrm>
              <a:off x="114301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" name="Google Shape;3603;p11"/>
            <p:cNvSpPr/>
            <p:nvPr/>
          </p:nvSpPr>
          <p:spPr>
            <a:xfrm>
              <a:off x="152402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" name="Google Shape;3604;p11"/>
            <p:cNvSpPr/>
            <p:nvPr/>
          </p:nvSpPr>
          <p:spPr>
            <a:xfrm>
              <a:off x="190502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" name="Google Shape;3605;p11"/>
            <p:cNvSpPr/>
            <p:nvPr/>
          </p:nvSpPr>
          <p:spPr>
            <a:xfrm>
              <a:off x="228603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" name="Google Shape;3606;p11"/>
            <p:cNvSpPr/>
            <p:nvPr/>
          </p:nvSpPr>
          <p:spPr>
            <a:xfrm>
              <a:off x="266703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" name="Google Shape;3607;p11"/>
            <p:cNvSpPr/>
            <p:nvPr/>
          </p:nvSpPr>
          <p:spPr>
            <a:xfrm>
              <a:off x="304804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" name="Google Shape;3608;p11"/>
            <p:cNvSpPr/>
            <p:nvPr/>
          </p:nvSpPr>
          <p:spPr>
            <a:xfrm>
              <a:off x="342904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" name="Google Shape;3609;p11"/>
            <p:cNvSpPr/>
            <p:nvPr/>
          </p:nvSpPr>
          <p:spPr>
            <a:xfrm>
              <a:off x="381005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" name="Google Shape;3610;p11"/>
            <p:cNvSpPr/>
            <p:nvPr/>
          </p:nvSpPr>
          <p:spPr>
            <a:xfrm>
              <a:off x="419105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" name="Google Shape;3611;p11"/>
            <p:cNvSpPr/>
            <p:nvPr/>
          </p:nvSpPr>
          <p:spPr>
            <a:xfrm>
              <a:off x="457206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" name="Google Shape;3612;p11"/>
            <p:cNvSpPr/>
            <p:nvPr/>
          </p:nvSpPr>
          <p:spPr>
            <a:xfrm>
              <a:off x="495306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" name="Google Shape;3613;p11"/>
            <p:cNvSpPr/>
            <p:nvPr/>
          </p:nvSpPr>
          <p:spPr>
            <a:xfrm>
              <a:off x="533407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" name="Google Shape;3614;p11"/>
            <p:cNvSpPr/>
            <p:nvPr/>
          </p:nvSpPr>
          <p:spPr>
            <a:xfrm>
              <a:off x="571507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" name="Google Shape;3615;p11"/>
            <p:cNvSpPr/>
            <p:nvPr/>
          </p:nvSpPr>
          <p:spPr>
            <a:xfrm>
              <a:off x="609608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" name="Google Shape;3616;p11"/>
            <p:cNvSpPr/>
            <p:nvPr/>
          </p:nvSpPr>
          <p:spPr>
            <a:xfrm>
              <a:off x="647708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7" name="Google Shape;3617;p11"/>
            <p:cNvSpPr/>
            <p:nvPr/>
          </p:nvSpPr>
          <p:spPr>
            <a:xfrm>
              <a:off x="685809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" name="Google Shape;3618;p11"/>
            <p:cNvSpPr/>
            <p:nvPr/>
          </p:nvSpPr>
          <p:spPr>
            <a:xfrm>
              <a:off x="723909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" name="Google Shape;3619;p11"/>
            <p:cNvSpPr/>
            <p:nvPr/>
          </p:nvSpPr>
          <p:spPr>
            <a:xfrm>
              <a:off x="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" name="Google Shape;3620;p11"/>
            <p:cNvSpPr/>
            <p:nvPr/>
          </p:nvSpPr>
          <p:spPr>
            <a:xfrm>
              <a:off x="38100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" name="Google Shape;3621;p11"/>
            <p:cNvSpPr/>
            <p:nvPr/>
          </p:nvSpPr>
          <p:spPr>
            <a:xfrm>
              <a:off x="76201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" name="Google Shape;3622;p11"/>
            <p:cNvSpPr/>
            <p:nvPr/>
          </p:nvSpPr>
          <p:spPr>
            <a:xfrm>
              <a:off x="114301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" name="Google Shape;3623;p11"/>
            <p:cNvSpPr/>
            <p:nvPr/>
          </p:nvSpPr>
          <p:spPr>
            <a:xfrm>
              <a:off x="152402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" name="Google Shape;3624;p11"/>
            <p:cNvSpPr/>
            <p:nvPr/>
          </p:nvSpPr>
          <p:spPr>
            <a:xfrm>
              <a:off x="190502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" name="Google Shape;3625;p11"/>
            <p:cNvSpPr/>
            <p:nvPr/>
          </p:nvSpPr>
          <p:spPr>
            <a:xfrm>
              <a:off x="228603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" name="Google Shape;3626;p11"/>
            <p:cNvSpPr/>
            <p:nvPr/>
          </p:nvSpPr>
          <p:spPr>
            <a:xfrm>
              <a:off x="266703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" name="Google Shape;3627;p11"/>
            <p:cNvSpPr/>
            <p:nvPr/>
          </p:nvSpPr>
          <p:spPr>
            <a:xfrm>
              <a:off x="304804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" name="Google Shape;3628;p11"/>
            <p:cNvSpPr/>
            <p:nvPr/>
          </p:nvSpPr>
          <p:spPr>
            <a:xfrm>
              <a:off x="342904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" name="Google Shape;3629;p11"/>
            <p:cNvSpPr/>
            <p:nvPr/>
          </p:nvSpPr>
          <p:spPr>
            <a:xfrm>
              <a:off x="381005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" name="Google Shape;3630;p11"/>
            <p:cNvSpPr/>
            <p:nvPr/>
          </p:nvSpPr>
          <p:spPr>
            <a:xfrm>
              <a:off x="419105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" name="Google Shape;3631;p11"/>
            <p:cNvSpPr/>
            <p:nvPr/>
          </p:nvSpPr>
          <p:spPr>
            <a:xfrm>
              <a:off x="457206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" name="Google Shape;3632;p11"/>
            <p:cNvSpPr/>
            <p:nvPr/>
          </p:nvSpPr>
          <p:spPr>
            <a:xfrm>
              <a:off x="495306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" name="Google Shape;3633;p11"/>
            <p:cNvSpPr/>
            <p:nvPr/>
          </p:nvSpPr>
          <p:spPr>
            <a:xfrm>
              <a:off x="533407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" name="Google Shape;3634;p11"/>
            <p:cNvSpPr/>
            <p:nvPr/>
          </p:nvSpPr>
          <p:spPr>
            <a:xfrm>
              <a:off x="571507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" name="Google Shape;3635;p11"/>
            <p:cNvSpPr/>
            <p:nvPr/>
          </p:nvSpPr>
          <p:spPr>
            <a:xfrm>
              <a:off x="609608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" name="Google Shape;3636;p11"/>
            <p:cNvSpPr/>
            <p:nvPr/>
          </p:nvSpPr>
          <p:spPr>
            <a:xfrm>
              <a:off x="647708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" name="Google Shape;3637;p11"/>
            <p:cNvSpPr/>
            <p:nvPr/>
          </p:nvSpPr>
          <p:spPr>
            <a:xfrm>
              <a:off x="685809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" name="Google Shape;3638;p11"/>
            <p:cNvSpPr/>
            <p:nvPr/>
          </p:nvSpPr>
          <p:spPr>
            <a:xfrm>
              <a:off x="723909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" name="Google Shape;3639;p11"/>
            <p:cNvSpPr/>
            <p:nvPr/>
          </p:nvSpPr>
          <p:spPr>
            <a:xfrm>
              <a:off x="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" name="Google Shape;3640;p11"/>
            <p:cNvSpPr/>
            <p:nvPr/>
          </p:nvSpPr>
          <p:spPr>
            <a:xfrm>
              <a:off x="38100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" name="Google Shape;3641;p11"/>
            <p:cNvSpPr/>
            <p:nvPr/>
          </p:nvSpPr>
          <p:spPr>
            <a:xfrm>
              <a:off x="76201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" name="Google Shape;3642;p11"/>
            <p:cNvSpPr/>
            <p:nvPr/>
          </p:nvSpPr>
          <p:spPr>
            <a:xfrm>
              <a:off x="114301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" name="Google Shape;3643;p11"/>
            <p:cNvSpPr/>
            <p:nvPr/>
          </p:nvSpPr>
          <p:spPr>
            <a:xfrm>
              <a:off x="152402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" name="Google Shape;3644;p11"/>
            <p:cNvSpPr/>
            <p:nvPr/>
          </p:nvSpPr>
          <p:spPr>
            <a:xfrm>
              <a:off x="190502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" name="Google Shape;3645;p11"/>
            <p:cNvSpPr/>
            <p:nvPr/>
          </p:nvSpPr>
          <p:spPr>
            <a:xfrm>
              <a:off x="228603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" name="Google Shape;3646;p11"/>
            <p:cNvSpPr/>
            <p:nvPr/>
          </p:nvSpPr>
          <p:spPr>
            <a:xfrm>
              <a:off x="266703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" name="Google Shape;3647;p11"/>
            <p:cNvSpPr/>
            <p:nvPr/>
          </p:nvSpPr>
          <p:spPr>
            <a:xfrm>
              <a:off x="304804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" name="Google Shape;3648;p11"/>
            <p:cNvSpPr/>
            <p:nvPr/>
          </p:nvSpPr>
          <p:spPr>
            <a:xfrm>
              <a:off x="342904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" name="Google Shape;3649;p11"/>
            <p:cNvSpPr/>
            <p:nvPr/>
          </p:nvSpPr>
          <p:spPr>
            <a:xfrm>
              <a:off x="381005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" name="Google Shape;3650;p11"/>
            <p:cNvSpPr/>
            <p:nvPr/>
          </p:nvSpPr>
          <p:spPr>
            <a:xfrm>
              <a:off x="419105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" name="Google Shape;3651;p11"/>
            <p:cNvSpPr/>
            <p:nvPr/>
          </p:nvSpPr>
          <p:spPr>
            <a:xfrm>
              <a:off x="457206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" name="Google Shape;3652;p11"/>
            <p:cNvSpPr/>
            <p:nvPr/>
          </p:nvSpPr>
          <p:spPr>
            <a:xfrm>
              <a:off x="495306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" name="Google Shape;3653;p11"/>
            <p:cNvSpPr/>
            <p:nvPr/>
          </p:nvSpPr>
          <p:spPr>
            <a:xfrm>
              <a:off x="533407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" name="Google Shape;3654;p11"/>
            <p:cNvSpPr/>
            <p:nvPr/>
          </p:nvSpPr>
          <p:spPr>
            <a:xfrm>
              <a:off x="571507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" name="Google Shape;3655;p11"/>
            <p:cNvSpPr/>
            <p:nvPr/>
          </p:nvSpPr>
          <p:spPr>
            <a:xfrm>
              <a:off x="609608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" name="Google Shape;3656;p11"/>
            <p:cNvSpPr/>
            <p:nvPr/>
          </p:nvSpPr>
          <p:spPr>
            <a:xfrm>
              <a:off x="647708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" name="Google Shape;3657;p11"/>
            <p:cNvSpPr/>
            <p:nvPr/>
          </p:nvSpPr>
          <p:spPr>
            <a:xfrm>
              <a:off x="685809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" name="Google Shape;3658;p11"/>
            <p:cNvSpPr/>
            <p:nvPr/>
          </p:nvSpPr>
          <p:spPr>
            <a:xfrm>
              <a:off x="723909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" name="Google Shape;3659;p11"/>
            <p:cNvSpPr/>
            <p:nvPr/>
          </p:nvSpPr>
          <p:spPr>
            <a:xfrm>
              <a:off x="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" name="Google Shape;3660;p11"/>
            <p:cNvSpPr/>
            <p:nvPr/>
          </p:nvSpPr>
          <p:spPr>
            <a:xfrm>
              <a:off x="38100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" name="Google Shape;3661;p11"/>
            <p:cNvSpPr/>
            <p:nvPr/>
          </p:nvSpPr>
          <p:spPr>
            <a:xfrm>
              <a:off x="76201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" name="Google Shape;3662;p11"/>
            <p:cNvSpPr/>
            <p:nvPr/>
          </p:nvSpPr>
          <p:spPr>
            <a:xfrm>
              <a:off x="114301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" name="Google Shape;3663;p11"/>
            <p:cNvSpPr/>
            <p:nvPr/>
          </p:nvSpPr>
          <p:spPr>
            <a:xfrm>
              <a:off x="152402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" name="Google Shape;3664;p11"/>
            <p:cNvSpPr/>
            <p:nvPr/>
          </p:nvSpPr>
          <p:spPr>
            <a:xfrm>
              <a:off x="190502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" name="Google Shape;3665;p11"/>
            <p:cNvSpPr/>
            <p:nvPr/>
          </p:nvSpPr>
          <p:spPr>
            <a:xfrm>
              <a:off x="228603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" name="Google Shape;3666;p11"/>
            <p:cNvSpPr/>
            <p:nvPr/>
          </p:nvSpPr>
          <p:spPr>
            <a:xfrm>
              <a:off x="266703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" name="Google Shape;3667;p11"/>
            <p:cNvSpPr/>
            <p:nvPr/>
          </p:nvSpPr>
          <p:spPr>
            <a:xfrm>
              <a:off x="304804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" name="Google Shape;3668;p11"/>
            <p:cNvSpPr/>
            <p:nvPr/>
          </p:nvSpPr>
          <p:spPr>
            <a:xfrm>
              <a:off x="342904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" name="Google Shape;3669;p11"/>
            <p:cNvSpPr/>
            <p:nvPr/>
          </p:nvSpPr>
          <p:spPr>
            <a:xfrm>
              <a:off x="381005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" name="Google Shape;3670;p11"/>
            <p:cNvSpPr/>
            <p:nvPr/>
          </p:nvSpPr>
          <p:spPr>
            <a:xfrm>
              <a:off x="419105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" name="Google Shape;3671;p11"/>
            <p:cNvSpPr/>
            <p:nvPr/>
          </p:nvSpPr>
          <p:spPr>
            <a:xfrm>
              <a:off x="457206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" name="Google Shape;3672;p11"/>
            <p:cNvSpPr/>
            <p:nvPr/>
          </p:nvSpPr>
          <p:spPr>
            <a:xfrm>
              <a:off x="495306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" name="Google Shape;3673;p11"/>
            <p:cNvSpPr/>
            <p:nvPr/>
          </p:nvSpPr>
          <p:spPr>
            <a:xfrm>
              <a:off x="533407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" name="Google Shape;3674;p11"/>
            <p:cNvSpPr/>
            <p:nvPr/>
          </p:nvSpPr>
          <p:spPr>
            <a:xfrm>
              <a:off x="571507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" name="Google Shape;3675;p11"/>
            <p:cNvSpPr/>
            <p:nvPr/>
          </p:nvSpPr>
          <p:spPr>
            <a:xfrm>
              <a:off x="609608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" name="Google Shape;3676;p11"/>
            <p:cNvSpPr/>
            <p:nvPr/>
          </p:nvSpPr>
          <p:spPr>
            <a:xfrm>
              <a:off x="647708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" name="Google Shape;3677;p11"/>
            <p:cNvSpPr/>
            <p:nvPr/>
          </p:nvSpPr>
          <p:spPr>
            <a:xfrm>
              <a:off x="685809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" name="Google Shape;3678;p11"/>
            <p:cNvSpPr/>
            <p:nvPr/>
          </p:nvSpPr>
          <p:spPr>
            <a:xfrm>
              <a:off x="723909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" name="Google Shape;3679;p11"/>
            <p:cNvSpPr/>
            <p:nvPr/>
          </p:nvSpPr>
          <p:spPr>
            <a:xfrm>
              <a:off x="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" name="Google Shape;3680;p11"/>
            <p:cNvSpPr/>
            <p:nvPr/>
          </p:nvSpPr>
          <p:spPr>
            <a:xfrm>
              <a:off x="38100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" name="Google Shape;3681;p11"/>
            <p:cNvSpPr/>
            <p:nvPr/>
          </p:nvSpPr>
          <p:spPr>
            <a:xfrm>
              <a:off x="76201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" name="Google Shape;3682;p11"/>
            <p:cNvSpPr/>
            <p:nvPr/>
          </p:nvSpPr>
          <p:spPr>
            <a:xfrm>
              <a:off x="114301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" name="Google Shape;3683;p11"/>
            <p:cNvSpPr/>
            <p:nvPr/>
          </p:nvSpPr>
          <p:spPr>
            <a:xfrm>
              <a:off x="152402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" name="Google Shape;3684;p11"/>
            <p:cNvSpPr/>
            <p:nvPr/>
          </p:nvSpPr>
          <p:spPr>
            <a:xfrm>
              <a:off x="190502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" name="Google Shape;3685;p11"/>
            <p:cNvSpPr/>
            <p:nvPr/>
          </p:nvSpPr>
          <p:spPr>
            <a:xfrm>
              <a:off x="228603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" name="Google Shape;3686;p11"/>
            <p:cNvSpPr/>
            <p:nvPr/>
          </p:nvSpPr>
          <p:spPr>
            <a:xfrm>
              <a:off x="266703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" name="Google Shape;3687;p11"/>
            <p:cNvSpPr/>
            <p:nvPr/>
          </p:nvSpPr>
          <p:spPr>
            <a:xfrm>
              <a:off x="304804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" name="Google Shape;3688;p11"/>
            <p:cNvSpPr/>
            <p:nvPr/>
          </p:nvSpPr>
          <p:spPr>
            <a:xfrm>
              <a:off x="342904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" name="Google Shape;3689;p11"/>
            <p:cNvSpPr/>
            <p:nvPr/>
          </p:nvSpPr>
          <p:spPr>
            <a:xfrm>
              <a:off x="381005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" name="Google Shape;3690;p11"/>
            <p:cNvSpPr/>
            <p:nvPr/>
          </p:nvSpPr>
          <p:spPr>
            <a:xfrm>
              <a:off x="419105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" name="Google Shape;3691;p11"/>
            <p:cNvSpPr/>
            <p:nvPr/>
          </p:nvSpPr>
          <p:spPr>
            <a:xfrm>
              <a:off x="457206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" name="Google Shape;3692;p11"/>
            <p:cNvSpPr/>
            <p:nvPr/>
          </p:nvSpPr>
          <p:spPr>
            <a:xfrm>
              <a:off x="495306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" name="Google Shape;3693;p11"/>
            <p:cNvSpPr/>
            <p:nvPr/>
          </p:nvSpPr>
          <p:spPr>
            <a:xfrm>
              <a:off x="533407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" name="Google Shape;3694;p11"/>
            <p:cNvSpPr/>
            <p:nvPr/>
          </p:nvSpPr>
          <p:spPr>
            <a:xfrm>
              <a:off x="571507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" name="Google Shape;3695;p11"/>
            <p:cNvSpPr/>
            <p:nvPr/>
          </p:nvSpPr>
          <p:spPr>
            <a:xfrm>
              <a:off x="609608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" name="Google Shape;3696;p11"/>
            <p:cNvSpPr/>
            <p:nvPr/>
          </p:nvSpPr>
          <p:spPr>
            <a:xfrm>
              <a:off x="647708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" name="Google Shape;3697;p11"/>
            <p:cNvSpPr/>
            <p:nvPr/>
          </p:nvSpPr>
          <p:spPr>
            <a:xfrm>
              <a:off x="685809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" name="Google Shape;3698;p11"/>
            <p:cNvSpPr/>
            <p:nvPr/>
          </p:nvSpPr>
          <p:spPr>
            <a:xfrm>
              <a:off x="723909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" name="Google Shape;3699;p11"/>
            <p:cNvSpPr/>
            <p:nvPr/>
          </p:nvSpPr>
          <p:spPr>
            <a:xfrm>
              <a:off x="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" name="Google Shape;3700;p11"/>
            <p:cNvSpPr/>
            <p:nvPr/>
          </p:nvSpPr>
          <p:spPr>
            <a:xfrm>
              <a:off x="38100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" name="Google Shape;3701;p11"/>
            <p:cNvSpPr/>
            <p:nvPr/>
          </p:nvSpPr>
          <p:spPr>
            <a:xfrm>
              <a:off x="76201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" name="Google Shape;3702;p11"/>
            <p:cNvSpPr/>
            <p:nvPr/>
          </p:nvSpPr>
          <p:spPr>
            <a:xfrm>
              <a:off x="114301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" name="Google Shape;3703;p11"/>
            <p:cNvSpPr/>
            <p:nvPr/>
          </p:nvSpPr>
          <p:spPr>
            <a:xfrm>
              <a:off x="152402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" name="Google Shape;3704;p11"/>
            <p:cNvSpPr/>
            <p:nvPr/>
          </p:nvSpPr>
          <p:spPr>
            <a:xfrm>
              <a:off x="190502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" name="Google Shape;3705;p11"/>
            <p:cNvSpPr/>
            <p:nvPr/>
          </p:nvSpPr>
          <p:spPr>
            <a:xfrm>
              <a:off x="228603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" name="Google Shape;3706;p11"/>
            <p:cNvSpPr/>
            <p:nvPr/>
          </p:nvSpPr>
          <p:spPr>
            <a:xfrm>
              <a:off x="266703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" name="Google Shape;3707;p11"/>
            <p:cNvSpPr/>
            <p:nvPr/>
          </p:nvSpPr>
          <p:spPr>
            <a:xfrm>
              <a:off x="304804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" name="Google Shape;3708;p11"/>
            <p:cNvSpPr/>
            <p:nvPr/>
          </p:nvSpPr>
          <p:spPr>
            <a:xfrm>
              <a:off x="342904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" name="Google Shape;3709;p11"/>
            <p:cNvSpPr/>
            <p:nvPr/>
          </p:nvSpPr>
          <p:spPr>
            <a:xfrm>
              <a:off x="381005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" name="Google Shape;3710;p11"/>
            <p:cNvSpPr/>
            <p:nvPr/>
          </p:nvSpPr>
          <p:spPr>
            <a:xfrm>
              <a:off x="419105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" name="Google Shape;3711;p11"/>
            <p:cNvSpPr/>
            <p:nvPr/>
          </p:nvSpPr>
          <p:spPr>
            <a:xfrm>
              <a:off x="457206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" name="Google Shape;3712;p11"/>
            <p:cNvSpPr/>
            <p:nvPr/>
          </p:nvSpPr>
          <p:spPr>
            <a:xfrm>
              <a:off x="495306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" name="Google Shape;3713;p11"/>
            <p:cNvSpPr/>
            <p:nvPr/>
          </p:nvSpPr>
          <p:spPr>
            <a:xfrm>
              <a:off x="533407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" name="Google Shape;3714;p11"/>
            <p:cNvSpPr/>
            <p:nvPr/>
          </p:nvSpPr>
          <p:spPr>
            <a:xfrm>
              <a:off x="571507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" name="Google Shape;3715;p11"/>
            <p:cNvSpPr/>
            <p:nvPr/>
          </p:nvSpPr>
          <p:spPr>
            <a:xfrm>
              <a:off x="609608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" name="Google Shape;3716;p11"/>
            <p:cNvSpPr/>
            <p:nvPr/>
          </p:nvSpPr>
          <p:spPr>
            <a:xfrm>
              <a:off x="647708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" name="Google Shape;3717;p11"/>
            <p:cNvSpPr/>
            <p:nvPr/>
          </p:nvSpPr>
          <p:spPr>
            <a:xfrm>
              <a:off x="685809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" name="Google Shape;3718;p11"/>
            <p:cNvSpPr/>
            <p:nvPr/>
          </p:nvSpPr>
          <p:spPr>
            <a:xfrm>
              <a:off x="723909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" name="Google Shape;3719;p11"/>
            <p:cNvSpPr/>
            <p:nvPr/>
          </p:nvSpPr>
          <p:spPr>
            <a:xfrm>
              <a:off x="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" name="Google Shape;3720;p11"/>
            <p:cNvSpPr/>
            <p:nvPr/>
          </p:nvSpPr>
          <p:spPr>
            <a:xfrm>
              <a:off x="38100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" name="Google Shape;3721;p11"/>
            <p:cNvSpPr/>
            <p:nvPr/>
          </p:nvSpPr>
          <p:spPr>
            <a:xfrm>
              <a:off x="76201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" name="Google Shape;3722;p11"/>
            <p:cNvSpPr/>
            <p:nvPr/>
          </p:nvSpPr>
          <p:spPr>
            <a:xfrm>
              <a:off x="114301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" name="Google Shape;3723;p11"/>
            <p:cNvSpPr/>
            <p:nvPr/>
          </p:nvSpPr>
          <p:spPr>
            <a:xfrm>
              <a:off x="152402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" name="Google Shape;3724;p11"/>
            <p:cNvSpPr/>
            <p:nvPr/>
          </p:nvSpPr>
          <p:spPr>
            <a:xfrm>
              <a:off x="190502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" name="Google Shape;3725;p11"/>
            <p:cNvSpPr/>
            <p:nvPr/>
          </p:nvSpPr>
          <p:spPr>
            <a:xfrm>
              <a:off x="228603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" name="Google Shape;3726;p11"/>
            <p:cNvSpPr/>
            <p:nvPr/>
          </p:nvSpPr>
          <p:spPr>
            <a:xfrm>
              <a:off x="266703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" name="Google Shape;3727;p11"/>
            <p:cNvSpPr/>
            <p:nvPr/>
          </p:nvSpPr>
          <p:spPr>
            <a:xfrm>
              <a:off x="304804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" name="Google Shape;3728;p11"/>
            <p:cNvSpPr/>
            <p:nvPr/>
          </p:nvSpPr>
          <p:spPr>
            <a:xfrm>
              <a:off x="342904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" name="Google Shape;3729;p11"/>
            <p:cNvSpPr/>
            <p:nvPr/>
          </p:nvSpPr>
          <p:spPr>
            <a:xfrm>
              <a:off x="381005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0" name="Google Shape;3730;p11"/>
            <p:cNvSpPr/>
            <p:nvPr/>
          </p:nvSpPr>
          <p:spPr>
            <a:xfrm>
              <a:off x="419105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1" name="Google Shape;3731;p11"/>
            <p:cNvSpPr/>
            <p:nvPr/>
          </p:nvSpPr>
          <p:spPr>
            <a:xfrm>
              <a:off x="457206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2" name="Google Shape;3732;p11"/>
            <p:cNvSpPr/>
            <p:nvPr/>
          </p:nvSpPr>
          <p:spPr>
            <a:xfrm>
              <a:off x="495306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3" name="Google Shape;3733;p11"/>
            <p:cNvSpPr/>
            <p:nvPr/>
          </p:nvSpPr>
          <p:spPr>
            <a:xfrm>
              <a:off x="533407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4" name="Google Shape;3734;p11"/>
            <p:cNvSpPr/>
            <p:nvPr/>
          </p:nvSpPr>
          <p:spPr>
            <a:xfrm>
              <a:off x="571507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5" name="Google Shape;3735;p11"/>
            <p:cNvSpPr/>
            <p:nvPr/>
          </p:nvSpPr>
          <p:spPr>
            <a:xfrm>
              <a:off x="609608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6" name="Google Shape;3736;p11"/>
            <p:cNvSpPr/>
            <p:nvPr/>
          </p:nvSpPr>
          <p:spPr>
            <a:xfrm>
              <a:off x="647708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7" name="Google Shape;3737;p11"/>
            <p:cNvSpPr/>
            <p:nvPr/>
          </p:nvSpPr>
          <p:spPr>
            <a:xfrm>
              <a:off x="685809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8" name="Google Shape;3738;p11"/>
            <p:cNvSpPr/>
            <p:nvPr/>
          </p:nvSpPr>
          <p:spPr>
            <a:xfrm>
              <a:off x="723909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9" name="Google Shape;3739;p11"/>
            <p:cNvSpPr/>
            <p:nvPr/>
          </p:nvSpPr>
          <p:spPr>
            <a:xfrm>
              <a:off x="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0" name="Google Shape;3740;p11"/>
            <p:cNvSpPr/>
            <p:nvPr/>
          </p:nvSpPr>
          <p:spPr>
            <a:xfrm>
              <a:off x="38100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1" name="Google Shape;3741;p11"/>
            <p:cNvSpPr/>
            <p:nvPr/>
          </p:nvSpPr>
          <p:spPr>
            <a:xfrm>
              <a:off x="76201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2" name="Google Shape;3742;p11"/>
            <p:cNvSpPr/>
            <p:nvPr/>
          </p:nvSpPr>
          <p:spPr>
            <a:xfrm>
              <a:off x="114301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3" name="Google Shape;3743;p11"/>
            <p:cNvSpPr/>
            <p:nvPr/>
          </p:nvSpPr>
          <p:spPr>
            <a:xfrm>
              <a:off x="152402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4" name="Google Shape;3744;p11"/>
            <p:cNvSpPr/>
            <p:nvPr/>
          </p:nvSpPr>
          <p:spPr>
            <a:xfrm>
              <a:off x="190502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5" name="Google Shape;3745;p11"/>
            <p:cNvSpPr/>
            <p:nvPr/>
          </p:nvSpPr>
          <p:spPr>
            <a:xfrm>
              <a:off x="228603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6" name="Google Shape;3746;p11"/>
            <p:cNvSpPr/>
            <p:nvPr/>
          </p:nvSpPr>
          <p:spPr>
            <a:xfrm>
              <a:off x="266703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7" name="Google Shape;3747;p11"/>
            <p:cNvSpPr/>
            <p:nvPr/>
          </p:nvSpPr>
          <p:spPr>
            <a:xfrm>
              <a:off x="304804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8" name="Google Shape;3748;p11"/>
            <p:cNvSpPr/>
            <p:nvPr/>
          </p:nvSpPr>
          <p:spPr>
            <a:xfrm>
              <a:off x="342904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9" name="Google Shape;3749;p11"/>
            <p:cNvSpPr/>
            <p:nvPr/>
          </p:nvSpPr>
          <p:spPr>
            <a:xfrm>
              <a:off x="381005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0" name="Google Shape;3750;p11"/>
            <p:cNvSpPr/>
            <p:nvPr/>
          </p:nvSpPr>
          <p:spPr>
            <a:xfrm>
              <a:off x="419105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1" name="Google Shape;3751;p11"/>
            <p:cNvSpPr/>
            <p:nvPr/>
          </p:nvSpPr>
          <p:spPr>
            <a:xfrm>
              <a:off x="457206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2" name="Google Shape;3752;p11"/>
            <p:cNvSpPr/>
            <p:nvPr/>
          </p:nvSpPr>
          <p:spPr>
            <a:xfrm>
              <a:off x="495306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3" name="Google Shape;3753;p11"/>
            <p:cNvSpPr/>
            <p:nvPr/>
          </p:nvSpPr>
          <p:spPr>
            <a:xfrm>
              <a:off x="533407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4" name="Google Shape;3754;p11"/>
            <p:cNvSpPr/>
            <p:nvPr/>
          </p:nvSpPr>
          <p:spPr>
            <a:xfrm>
              <a:off x="571507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5" name="Google Shape;3755;p11"/>
            <p:cNvSpPr/>
            <p:nvPr/>
          </p:nvSpPr>
          <p:spPr>
            <a:xfrm>
              <a:off x="609608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6" name="Google Shape;3756;p11"/>
            <p:cNvSpPr/>
            <p:nvPr/>
          </p:nvSpPr>
          <p:spPr>
            <a:xfrm>
              <a:off x="647708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7" name="Google Shape;3757;p11"/>
            <p:cNvSpPr/>
            <p:nvPr/>
          </p:nvSpPr>
          <p:spPr>
            <a:xfrm>
              <a:off x="685809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8" name="Google Shape;3758;p11"/>
            <p:cNvSpPr/>
            <p:nvPr/>
          </p:nvSpPr>
          <p:spPr>
            <a:xfrm>
              <a:off x="723909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9" name="Google Shape;3759;p11"/>
            <p:cNvSpPr/>
            <p:nvPr/>
          </p:nvSpPr>
          <p:spPr>
            <a:xfrm>
              <a:off x="7620110" y="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0" name="Google Shape;3760;p11"/>
            <p:cNvSpPr/>
            <p:nvPr/>
          </p:nvSpPr>
          <p:spPr>
            <a:xfrm>
              <a:off x="8001115" y="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1" name="Google Shape;3761;p11"/>
            <p:cNvSpPr/>
            <p:nvPr/>
          </p:nvSpPr>
          <p:spPr>
            <a:xfrm>
              <a:off x="8382120" y="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2" name="Google Shape;3762;p11"/>
            <p:cNvSpPr/>
            <p:nvPr/>
          </p:nvSpPr>
          <p:spPr>
            <a:xfrm>
              <a:off x="8763125" y="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3" name="Google Shape;3763;p11"/>
            <p:cNvSpPr/>
            <p:nvPr/>
          </p:nvSpPr>
          <p:spPr>
            <a:xfrm>
              <a:off x="7620110" y="342894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4" name="Google Shape;3764;p11"/>
            <p:cNvSpPr/>
            <p:nvPr/>
          </p:nvSpPr>
          <p:spPr>
            <a:xfrm>
              <a:off x="8001115" y="342894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5" name="Google Shape;3765;p11"/>
            <p:cNvSpPr/>
            <p:nvPr/>
          </p:nvSpPr>
          <p:spPr>
            <a:xfrm>
              <a:off x="8382120" y="342894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6" name="Google Shape;3766;p11"/>
            <p:cNvSpPr/>
            <p:nvPr/>
          </p:nvSpPr>
          <p:spPr>
            <a:xfrm>
              <a:off x="8763125" y="342894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7" name="Google Shape;3767;p11"/>
            <p:cNvSpPr/>
            <p:nvPr/>
          </p:nvSpPr>
          <p:spPr>
            <a:xfrm>
              <a:off x="7620110" y="685788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8" name="Google Shape;3768;p11"/>
            <p:cNvSpPr/>
            <p:nvPr/>
          </p:nvSpPr>
          <p:spPr>
            <a:xfrm>
              <a:off x="8001115" y="685788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9" name="Google Shape;3769;p11"/>
            <p:cNvSpPr/>
            <p:nvPr/>
          </p:nvSpPr>
          <p:spPr>
            <a:xfrm>
              <a:off x="8382120" y="685788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0" name="Google Shape;3770;p11"/>
            <p:cNvSpPr/>
            <p:nvPr/>
          </p:nvSpPr>
          <p:spPr>
            <a:xfrm>
              <a:off x="8763125" y="685788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1" name="Google Shape;3771;p11"/>
            <p:cNvSpPr/>
            <p:nvPr/>
          </p:nvSpPr>
          <p:spPr>
            <a:xfrm>
              <a:off x="7620110" y="1028682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2" name="Google Shape;3772;p11"/>
            <p:cNvSpPr/>
            <p:nvPr/>
          </p:nvSpPr>
          <p:spPr>
            <a:xfrm>
              <a:off x="8001115" y="1028682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3" name="Google Shape;3773;p11"/>
            <p:cNvSpPr/>
            <p:nvPr/>
          </p:nvSpPr>
          <p:spPr>
            <a:xfrm>
              <a:off x="8382120" y="1028682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4" name="Google Shape;3774;p11"/>
            <p:cNvSpPr/>
            <p:nvPr/>
          </p:nvSpPr>
          <p:spPr>
            <a:xfrm>
              <a:off x="8763125" y="1028682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5" name="Google Shape;3775;p11"/>
            <p:cNvSpPr/>
            <p:nvPr/>
          </p:nvSpPr>
          <p:spPr>
            <a:xfrm>
              <a:off x="7620110" y="1371576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6" name="Google Shape;3776;p11"/>
            <p:cNvSpPr/>
            <p:nvPr/>
          </p:nvSpPr>
          <p:spPr>
            <a:xfrm>
              <a:off x="8001115" y="1371576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7" name="Google Shape;3777;p11"/>
            <p:cNvSpPr/>
            <p:nvPr/>
          </p:nvSpPr>
          <p:spPr>
            <a:xfrm>
              <a:off x="8382120" y="1371576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8" name="Google Shape;3778;p11"/>
            <p:cNvSpPr/>
            <p:nvPr/>
          </p:nvSpPr>
          <p:spPr>
            <a:xfrm>
              <a:off x="8763125" y="1371576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9" name="Google Shape;3779;p11"/>
            <p:cNvSpPr/>
            <p:nvPr/>
          </p:nvSpPr>
          <p:spPr>
            <a:xfrm>
              <a:off x="7620110" y="171447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0" name="Google Shape;3780;p11"/>
            <p:cNvSpPr/>
            <p:nvPr/>
          </p:nvSpPr>
          <p:spPr>
            <a:xfrm>
              <a:off x="8001115" y="171447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1" name="Google Shape;3781;p11"/>
            <p:cNvSpPr/>
            <p:nvPr/>
          </p:nvSpPr>
          <p:spPr>
            <a:xfrm>
              <a:off x="8382120" y="171447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2" name="Google Shape;3782;p11"/>
            <p:cNvSpPr/>
            <p:nvPr/>
          </p:nvSpPr>
          <p:spPr>
            <a:xfrm>
              <a:off x="8763125" y="171447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3" name="Google Shape;3783;p11"/>
            <p:cNvSpPr/>
            <p:nvPr/>
          </p:nvSpPr>
          <p:spPr>
            <a:xfrm>
              <a:off x="7620110" y="205736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4" name="Google Shape;3784;p11"/>
            <p:cNvSpPr/>
            <p:nvPr/>
          </p:nvSpPr>
          <p:spPr>
            <a:xfrm>
              <a:off x="8001115" y="205736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5" name="Google Shape;3785;p11"/>
            <p:cNvSpPr/>
            <p:nvPr/>
          </p:nvSpPr>
          <p:spPr>
            <a:xfrm>
              <a:off x="8382120" y="205736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6" name="Google Shape;3786;p11"/>
            <p:cNvSpPr/>
            <p:nvPr/>
          </p:nvSpPr>
          <p:spPr>
            <a:xfrm>
              <a:off x="8763125" y="205736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7" name="Google Shape;3787;p11"/>
            <p:cNvSpPr/>
            <p:nvPr/>
          </p:nvSpPr>
          <p:spPr>
            <a:xfrm>
              <a:off x="7620110" y="2400259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8" name="Google Shape;3788;p11"/>
            <p:cNvSpPr/>
            <p:nvPr/>
          </p:nvSpPr>
          <p:spPr>
            <a:xfrm>
              <a:off x="8001115" y="2400259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9" name="Google Shape;3789;p11"/>
            <p:cNvSpPr/>
            <p:nvPr/>
          </p:nvSpPr>
          <p:spPr>
            <a:xfrm>
              <a:off x="8382120" y="2400259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0" name="Google Shape;3790;p11"/>
            <p:cNvSpPr/>
            <p:nvPr/>
          </p:nvSpPr>
          <p:spPr>
            <a:xfrm>
              <a:off x="8763125" y="2400259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1" name="Google Shape;3791;p11"/>
            <p:cNvSpPr/>
            <p:nvPr/>
          </p:nvSpPr>
          <p:spPr>
            <a:xfrm>
              <a:off x="7620110" y="274315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2" name="Google Shape;3792;p11"/>
            <p:cNvSpPr/>
            <p:nvPr/>
          </p:nvSpPr>
          <p:spPr>
            <a:xfrm>
              <a:off x="8001115" y="274315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3" name="Google Shape;3793;p11"/>
            <p:cNvSpPr/>
            <p:nvPr/>
          </p:nvSpPr>
          <p:spPr>
            <a:xfrm>
              <a:off x="8382120" y="274315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4" name="Google Shape;3794;p11"/>
            <p:cNvSpPr/>
            <p:nvPr/>
          </p:nvSpPr>
          <p:spPr>
            <a:xfrm>
              <a:off x="8763125" y="274315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5" name="Google Shape;3795;p11"/>
            <p:cNvSpPr/>
            <p:nvPr/>
          </p:nvSpPr>
          <p:spPr>
            <a:xfrm>
              <a:off x="7620110" y="308604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6" name="Google Shape;3796;p11"/>
            <p:cNvSpPr/>
            <p:nvPr/>
          </p:nvSpPr>
          <p:spPr>
            <a:xfrm>
              <a:off x="8001115" y="308604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7" name="Google Shape;3797;p11"/>
            <p:cNvSpPr/>
            <p:nvPr/>
          </p:nvSpPr>
          <p:spPr>
            <a:xfrm>
              <a:off x="8382120" y="308604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8" name="Google Shape;3798;p11"/>
            <p:cNvSpPr/>
            <p:nvPr/>
          </p:nvSpPr>
          <p:spPr>
            <a:xfrm>
              <a:off x="8763125" y="308604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9" name="Google Shape;3799;p11"/>
            <p:cNvSpPr/>
            <p:nvPr/>
          </p:nvSpPr>
          <p:spPr>
            <a:xfrm>
              <a:off x="7620110" y="342894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0" name="Google Shape;3800;p11"/>
            <p:cNvSpPr/>
            <p:nvPr/>
          </p:nvSpPr>
          <p:spPr>
            <a:xfrm>
              <a:off x="8001115" y="342894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1" name="Google Shape;3801;p11"/>
            <p:cNvSpPr/>
            <p:nvPr/>
          </p:nvSpPr>
          <p:spPr>
            <a:xfrm>
              <a:off x="8382120" y="342894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2" name="Google Shape;3802;p11"/>
            <p:cNvSpPr/>
            <p:nvPr/>
          </p:nvSpPr>
          <p:spPr>
            <a:xfrm>
              <a:off x="8763125" y="342894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3" name="Google Shape;3803;p11"/>
            <p:cNvSpPr/>
            <p:nvPr/>
          </p:nvSpPr>
          <p:spPr>
            <a:xfrm>
              <a:off x="7620110" y="377182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4" name="Google Shape;3804;p11"/>
            <p:cNvSpPr/>
            <p:nvPr/>
          </p:nvSpPr>
          <p:spPr>
            <a:xfrm>
              <a:off x="8001115" y="377182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5" name="Google Shape;3805;p11"/>
            <p:cNvSpPr/>
            <p:nvPr/>
          </p:nvSpPr>
          <p:spPr>
            <a:xfrm>
              <a:off x="8382120" y="377182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6" name="Google Shape;3806;p11"/>
            <p:cNvSpPr/>
            <p:nvPr/>
          </p:nvSpPr>
          <p:spPr>
            <a:xfrm>
              <a:off x="8763125" y="377182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7" name="Google Shape;3807;p11"/>
            <p:cNvSpPr/>
            <p:nvPr/>
          </p:nvSpPr>
          <p:spPr>
            <a:xfrm>
              <a:off x="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8" name="Google Shape;3808;p11"/>
            <p:cNvSpPr/>
            <p:nvPr/>
          </p:nvSpPr>
          <p:spPr>
            <a:xfrm>
              <a:off x="38100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9" name="Google Shape;3809;p11"/>
            <p:cNvSpPr/>
            <p:nvPr/>
          </p:nvSpPr>
          <p:spPr>
            <a:xfrm>
              <a:off x="76201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0" name="Google Shape;3810;p11"/>
            <p:cNvSpPr/>
            <p:nvPr/>
          </p:nvSpPr>
          <p:spPr>
            <a:xfrm>
              <a:off x="114301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1" name="Google Shape;3811;p11"/>
            <p:cNvSpPr/>
            <p:nvPr/>
          </p:nvSpPr>
          <p:spPr>
            <a:xfrm>
              <a:off x="152402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2" name="Google Shape;3812;p11"/>
            <p:cNvSpPr/>
            <p:nvPr/>
          </p:nvSpPr>
          <p:spPr>
            <a:xfrm>
              <a:off x="190502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3" name="Google Shape;3813;p11"/>
            <p:cNvSpPr/>
            <p:nvPr/>
          </p:nvSpPr>
          <p:spPr>
            <a:xfrm>
              <a:off x="228603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4" name="Google Shape;3814;p11"/>
            <p:cNvSpPr/>
            <p:nvPr/>
          </p:nvSpPr>
          <p:spPr>
            <a:xfrm>
              <a:off x="266703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5" name="Google Shape;3815;p11"/>
            <p:cNvSpPr/>
            <p:nvPr/>
          </p:nvSpPr>
          <p:spPr>
            <a:xfrm>
              <a:off x="304804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6" name="Google Shape;3816;p11"/>
            <p:cNvSpPr/>
            <p:nvPr/>
          </p:nvSpPr>
          <p:spPr>
            <a:xfrm>
              <a:off x="342904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7" name="Google Shape;3817;p11"/>
            <p:cNvSpPr/>
            <p:nvPr/>
          </p:nvSpPr>
          <p:spPr>
            <a:xfrm>
              <a:off x="381005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8" name="Google Shape;3818;p11"/>
            <p:cNvSpPr/>
            <p:nvPr/>
          </p:nvSpPr>
          <p:spPr>
            <a:xfrm>
              <a:off x="419105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9" name="Google Shape;3819;p11"/>
            <p:cNvSpPr/>
            <p:nvPr/>
          </p:nvSpPr>
          <p:spPr>
            <a:xfrm>
              <a:off x="457206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0" name="Google Shape;3820;p11"/>
            <p:cNvSpPr/>
            <p:nvPr/>
          </p:nvSpPr>
          <p:spPr>
            <a:xfrm>
              <a:off x="495306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1" name="Google Shape;3821;p11"/>
            <p:cNvSpPr/>
            <p:nvPr/>
          </p:nvSpPr>
          <p:spPr>
            <a:xfrm>
              <a:off x="533407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2" name="Google Shape;3822;p11"/>
            <p:cNvSpPr/>
            <p:nvPr/>
          </p:nvSpPr>
          <p:spPr>
            <a:xfrm>
              <a:off x="571507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3" name="Google Shape;3823;p11"/>
            <p:cNvSpPr/>
            <p:nvPr/>
          </p:nvSpPr>
          <p:spPr>
            <a:xfrm>
              <a:off x="609608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4" name="Google Shape;3824;p11"/>
            <p:cNvSpPr/>
            <p:nvPr/>
          </p:nvSpPr>
          <p:spPr>
            <a:xfrm>
              <a:off x="647708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5" name="Google Shape;3825;p11"/>
            <p:cNvSpPr/>
            <p:nvPr/>
          </p:nvSpPr>
          <p:spPr>
            <a:xfrm>
              <a:off x="685809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6" name="Google Shape;3826;p11"/>
            <p:cNvSpPr/>
            <p:nvPr/>
          </p:nvSpPr>
          <p:spPr>
            <a:xfrm>
              <a:off x="723909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7" name="Google Shape;3827;p11"/>
            <p:cNvSpPr/>
            <p:nvPr/>
          </p:nvSpPr>
          <p:spPr>
            <a:xfrm>
              <a:off x="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8" name="Google Shape;3828;p11"/>
            <p:cNvSpPr/>
            <p:nvPr/>
          </p:nvSpPr>
          <p:spPr>
            <a:xfrm>
              <a:off x="38100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9" name="Google Shape;3829;p11"/>
            <p:cNvSpPr/>
            <p:nvPr/>
          </p:nvSpPr>
          <p:spPr>
            <a:xfrm>
              <a:off x="76201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0" name="Google Shape;3830;p11"/>
            <p:cNvSpPr/>
            <p:nvPr/>
          </p:nvSpPr>
          <p:spPr>
            <a:xfrm>
              <a:off x="114301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1" name="Google Shape;3831;p11"/>
            <p:cNvSpPr/>
            <p:nvPr/>
          </p:nvSpPr>
          <p:spPr>
            <a:xfrm>
              <a:off x="152402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2" name="Google Shape;3832;p11"/>
            <p:cNvSpPr/>
            <p:nvPr/>
          </p:nvSpPr>
          <p:spPr>
            <a:xfrm>
              <a:off x="190502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3" name="Google Shape;3833;p11"/>
            <p:cNvSpPr/>
            <p:nvPr/>
          </p:nvSpPr>
          <p:spPr>
            <a:xfrm>
              <a:off x="228603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4" name="Google Shape;3834;p11"/>
            <p:cNvSpPr/>
            <p:nvPr/>
          </p:nvSpPr>
          <p:spPr>
            <a:xfrm>
              <a:off x="266703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5" name="Google Shape;3835;p11"/>
            <p:cNvSpPr/>
            <p:nvPr/>
          </p:nvSpPr>
          <p:spPr>
            <a:xfrm>
              <a:off x="304804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6" name="Google Shape;3836;p11"/>
            <p:cNvSpPr/>
            <p:nvPr/>
          </p:nvSpPr>
          <p:spPr>
            <a:xfrm>
              <a:off x="342904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7" name="Google Shape;3837;p11"/>
            <p:cNvSpPr/>
            <p:nvPr/>
          </p:nvSpPr>
          <p:spPr>
            <a:xfrm>
              <a:off x="381005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8" name="Google Shape;3838;p11"/>
            <p:cNvSpPr/>
            <p:nvPr/>
          </p:nvSpPr>
          <p:spPr>
            <a:xfrm>
              <a:off x="419105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9" name="Google Shape;3839;p11"/>
            <p:cNvSpPr/>
            <p:nvPr/>
          </p:nvSpPr>
          <p:spPr>
            <a:xfrm>
              <a:off x="457206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0" name="Google Shape;3840;p11"/>
            <p:cNvSpPr/>
            <p:nvPr/>
          </p:nvSpPr>
          <p:spPr>
            <a:xfrm>
              <a:off x="495306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1" name="Google Shape;3841;p11"/>
            <p:cNvSpPr/>
            <p:nvPr/>
          </p:nvSpPr>
          <p:spPr>
            <a:xfrm>
              <a:off x="533407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2" name="Google Shape;3842;p11"/>
            <p:cNvSpPr/>
            <p:nvPr/>
          </p:nvSpPr>
          <p:spPr>
            <a:xfrm>
              <a:off x="571507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3" name="Google Shape;3843;p11"/>
            <p:cNvSpPr/>
            <p:nvPr/>
          </p:nvSpPr>
          <p:spPr>
            <a:xfrm>
              <a:off x="609608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4" name="Google Shape;3844;p11"/>
            <p:cNvSpPr/>
            <p:nvPr/>
          </p:nvSpPr>
          <p:spPr>
            <a:xfrm>
              <a:off x="647708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5" name="Google Shape;3845;p11"/>
            <p:cNvSpPr/>
            <p:nvPr/>
          </p:nvSpPr>
          <p:spPr>
            <a:xfrm>
              <a:off x="685809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6" name="Google Shape;3846;p11"/>
            <p:cNvSpPr/>
            <p:nvPr/>
          </p:nvSpPr>
          <p:spPr>
            <a:xfrm>
              <a:off x="723909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7" name="Google Shape;3847;p11"/>
            <p:cNvSpPr/>
            <p:nvPr/>
          </p:nvSpPr>
          <p:spPr>
            <a:xfrm>
              <a:off x="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8" name="Google Shape;3848;p11"/>
            <p:cNvSpPr/>
            <p:nvPr/>
          </p:nvSpPr>
          <p:spPr>
            <a:xfrm>
              <a:off x="38100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9" name="Google Shape;3849;p11"/>
            <p:cNvSpPr/>
            <p:nvPr/>
          </p:nvSpPr>
          <p:spPr>
            <a:xfrm>
              <a:off x="76201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0" name="Google Shape;3850;p11"/>
            <p:cNvSpPr/>
            <p:nvPr/>
          </p:nvSpPr>
          <p:spPr>
            <a:xfrm>
              <a:off x="114301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1" name="Google Shape;3851;p11"/>
            <p:cNvSpPr/>
            <p:nvPr/>
          </p:nvSpPr>
          <p:spPr>
            <a:xfrm>
              <a:off x="152402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2" name="Google Shape;3852;p11"/>
            <p:cNvSpPr/>
            <p:nvPr/>
          </p:nvSpPr>
          <p:spPr>
            <a:xfrm>
              <a:off x="190502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3" name="Google Shape;3853;p11"/>
            <p:cNvSpPr/>
            <p:nvPr/>
          </p:nvSpPr>
          <p:spPr>
            <a:xfrm>
              <a:off x="228603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4" name="Google Shape;3854;p11"/>
            <p:cNvSpPr/>
            <p:nvPr/>
          </p:nvSpPr>
          <p:spPr>
            <a:xfrm>
              <a:off x="266703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5" name="Google Shape;3855;p11"/>
            <p:cNvSpPr/>
            <p:nvPr/>
          </p:nvSpPr>
          <p:spPr>
            <a:xfrm>
              <a:off x="304804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6" name="Google Shape;3856;p11"/>
            <p:cNvSpPr/>
            <p:nvPr/>
          </p:nvSpPr>
          <p:spPr>
            <a:xfrm>
              <a:off x="342904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7" name="Google Shape;3857;p11"/>
            <p:cNvSpPr/>
            <p:nvPr/>
          </p:nvSpPr>
          <p:spPr>
            <a:xfrm>
              <a:off x="381005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8" name="Google Shape;3858;p11"/>
            <p:cNvSpPr/>
            <p:nvPr/>
          </p:nvSpPr>
          <p:spPr>
            <a:xfrm>
              <a:off x="419105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9" name="Google Shape;3859;p11"/>
            <p:cNvSpPr/>
            <p:nvPr/>
          </p:nvSpPr>
          <p:spPr>
            <a:xfrm>
              <a:off x="457206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0" name="Google Shape;3860;p11"/>
            <p:cNvSpPr/>
            <p:nvPr/>
          </p:nvSpPr>
          <p:spPr>
            <a:xfrm>
              <a:off x="495306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1" name="Google Shape;3861;p11"/>
            <p:cNvSpPr/>
            <p:nvPr/>
          </p:nvSpPr>
          <p:spPr>
            <a:xfrm>
              <a:off x="533407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2" name="Google Shape;3862;p11"/>
            <p:cNvSpPr/>
            <p:nvPr/>
          </p:nvSpPr>
          <p:spPr>
            <a:xfrm>
              <a:off x="571507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3" name="Google Shape;3863;p11"/>
            <p:cNvSpPr/>
            <p:nvPr/>
          </p:nvSpPr>
          <p:spPr>
            <a:xfrm>
              <a:off x="609608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4" name="Google Shape;3864;p11"/>
            <p:cNvSpPr/>
            <p:nvPr/>
          </p:nvSpPr>
          <p:spPr>
            <a:xfrm>
              <a:off x="647708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5" name="Google Shape;3865;p11"/>
            <p:cNvSpPr/>
            <p:nvPr/>
          </p:nvSpPr>
          <p:spPr>
            <a:xfrm>
              <a:off x="685809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6" name="Google Shape;3866;p11"/>
            <p:cNvSpPr/>
            <p:nvPr/>
          </p:nvSpPr>
          <p:spPr>
            <a:xfrm>
              <a:off x="723909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7" name="Google Shape;3867;p11"/>
            <p:cNvSpPr/>
            <p:nvPr/>
          </p:nvSpPr>
          <p:spPr>
            <a:xfrm>
              <a:off x="7620110" y="411471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8" name="Google Shape;3868;p11"/>
            <p:cNvSpPr/>
            <p:nvPr/>
          </p:nvSpPr>
          <p:spPr>
            <a:xfrm>
              <a:off x="8001115" y="411471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9" name="Google Shape;3869;p11"/>
            <p:cNvSpPr/>
            <p:nvPr/>
          </p:nvSpPr>
          <p:spPr>
            <a:xfrm>
              <a:off x="8382120" y="411471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0" name="Google Shape;3870;p11"/>
            <p:cNvSpPr/>
            <p:nvPr/>
          </p:nvSpPr>
          <p:spPr>
            <a:xfrm>
              <a:off x="8763125" y="411471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1" name="Google Shape;3871;p11"/>
            <p:cNvSpPr/>
            <p:nvPr/>
          </p:nvSpPr>
          <p:spPr>
            <a:xfrm>
              <a:off x="7620110" y="445760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2" name="Google Shape;3872;p11"/>
            <p:cNvSpPr/>
            <p:nvPr/>
          </p:nvSpPr>
          <p:spPr>
            <a:xfrm>
              <a:off x="8001115" y="445760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3" name="Google Shape;3873;p11"/>
            <p:cNvSpPr/>
            <p:nvPr/>
          </p:nvSpPr>
          <p:spPr>
            <a:xfrm>
              <a:off x="8382120" y="445760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4" name="Google Shape;3874;p11"/>
            <p:cNvSpPr/>
            <p:nvPr/>
          </p:nvSpPr>
          <p:spPr>
            <a:xfrm>
              <a:off x="8763125" y="445760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5" name="Google Shape;3875;p11"/>
            <p:cNvSpPr/>
            <p:nvPr/>
          </p:nvSpPr>
          <p:spPr>
            <a:xfrm>
              <a:off x="7620110" y="480049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6" name="Google Shape;3876;p11"/>
            <p:cNvSpPr/>
            <p:nvPr/>
          </p:nvSpPr>
          <p:spPr>
            <a:xfrm>
              <a:off x="8001115" y="480049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7" name="Google Shape;3877;p11"/>
            <p:cNvSpPr/>
            <p:nvPr/>
          </p:nvSpPr>
          <p:spPr>
            <a:xfrm>
              <a:off x="8382120" y="480049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8" name="Google Shape;3878;p11"/>
            <p:cNvSpPr/>
            <p:nvPr/>
          </p:nvSpPr>
          <p:spPr>
            <a:xfrm>
              <a:off x="8763125" y="480049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879" name="Google Shape;3879;p11"/>
          <p:cNvSpPr/>
          <p:nvPr/>
        </p:nvSpPr>
        <p:spPr>
          <a:xfrm flipH="1">
            <a:off x="0" y="0"/>
            <a:ext cx="9144000" cy="5143500"/>
          </a:xfrm>
          <a:prstGeom prst="rtTriangle">
            <a:avLst/>
          </a:prstGeom>
          <a:solidFill>
            <a:srgbClr val="005051">
              <a:alpha val="1023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880" name="Google Shape;3880;p11"/>
          <p:cNvGrpSpPr/>
          <p:nvPr/>
        </p:nvGrpSpPr>
        <p:grpSpPr>
          <a:xfrm>
            <a:off x="553048" y="535000"/>
            <a:ext cx="8105852" cy="4302000"/>
            <a:chOff x="553048" y="535000"/>
            <a:chExt cx="8105852" cy="4302000"/>
          </a:xfrm>
        </p:grpSpPr>
        <p:sp>
          <p:nvSpPr>
            <p:cNvPr id="3881" name="Google Shape;3881;p11"/>
            <p:cNvSpPr/>
            <p:nvPr/>
          </p:nvSpPr>
          <p:spPr>
            <a:xfrm>
              <a:off x="942300" y="763600"/>
              <a:ext cx="7716600" cy="4073400"/>
            </a:xfrm>
            <a:prstGeom prst="roundRect">
              <a:avLst>
                <a:gd name="adj" fmla="val 2480"/>
              </a:avLst>
            </a:prstGeom>
            <a:solidFill>
              <a:srgbClr val="222828">
                <a:alpha val="20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2" name="Google Shape;3882;p11"/>
            <p:cNvSpPr/>
            <p:nvPr/>
          </p:nvSpPr>
          <p:spPr>
            <a:xfrm>
              <a:off x="712275" y="535000"/>
              <a:ext cx="7716600" cy="4073400"/>
            </a:xfrm>
            <a:prstGeom prst="roundRect">
              <a:avLst>
                <a:gd name="adj" fmla="val 2480"/>
              </a:avLst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3" name="Google Shape;3883;p11"/>
            <p:cNvSpPr/>
            <p:nvPr/>
          </p:nvSpPr>
          <p:spPr>
            <a:xfrm>
              <a:off x="848698" y="898261"/>
              <a:ext cx="317374" cy="317436"/>
            </a:xfrm>
            <a:custGeom>
              <a:avLst/>
              <a:gdLst/>
              <a:ahLst/>
              <a:cxnLst/>
              <a:rect l="l" t="t" r="r" b="b"/>
              <a:pathLst>
                <a:path w="15209" h="15212" extrusionOk="0">
                  <a:moveTo>
                    <a:pt x="7604" y="0"/>
                  </a:moveTo>
                  <a:cubicBezTo>
                    <a:pt x="3404" y="0"/>
                    <a:pt x="0" y="3405"/>
                    <a:pt x="0" y="7605"/>
                  </a:cubicBezTo>
                  <a:cubicBezTo>
                    <a:pt x="0" y="11805"/>
                    <a:pt x="3404" y="15212"/>
                    <a:pt x="7604" y="15212"/>
                  </a:cubicBezTo>
                  <a:cubicBezTo>
                    <a:pt x="11804" y="15212"/>
                    <a:pt x="15209" y="11805"/>
                    <a:pt x="15209" y="7605"/>
                  </a:cubicBezTo>
                  <a:cubicBezTo>
                    <a:pt x="15209" y="3405"/>
                    <a:pt x="11804" y="0"/>
                    <a:pt x="76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4" name="Google Shape;3884;p11"/>
            <p:cNvSpPr/>
            <p:nvPr/>
          </p:nvSpPr>
          <p:spPr>
            <a:xfrm>
              <a:off x="553048" y="931482"/>
              <a:ext cx="549400" cy="250994"/>
            </a:xfrm>
            <a:custGeom>
              <a:avLst/>
              <a:gdLst/>
              <a:ahLst/>
              <a:cxnLst/>
              <a:rect l="l" t="t" r="r" b="b"/>
              <a:pathLst>
                <a:path w="26328" h="12028" extrusionOk="0">
                  <a:moveTo>
                    <a:pt x="1493" y="0"/>
                  </a:moveTo>
                  <a:cubicBezTo>
                    <a:pt x="671" y="0"/>
                    <a:pt x="0" y="668"/>
                    <a:pt x="0" y="1494"/>
                  </a:cubicBezTo>
                  <a:cubicBezTo>
                    <a:pt x="0" y="2319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1"/>
                    <a:pt x="23340" y="5330"/>
                  </a:cubicBezTo>
                  <a:lnTo>
                    <a:pt x="23340" y="6698"/>
                  </a:lnTo>
                  <a:cubicBezTo>
                    <a:pt x="23340" y="7944"/>
                    <a:pt x="21591" y="9038"/>
                    <a:pt x="19596" y="9038"/>
                  </a:cubicBezTo>
                  <a:lnTo>
                    <a:pt x="1493" y="9038"/>
                  </a:lnTo>
                  <a:cubicBezTo>
                    <a:pt x="671" y="9038"/>
                    <a:pt x="0" y="9706"/>
                    <a:pt x="0" y="10532"/>
                  </a:cubicBezTo>
                  <a:cubicBezTo>
                    <a:pt x="0" y="11357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5"/>
                  </a:cubicBezTo>
                  <a:lnTo>
                    <a:pt x="26327" y="5327"/>
                  </a:lnTo>
                  <a:cubicBezTo>
                    <a:pt x="26327" y="2340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5" name="Google Shape;3885;p11"/>
            <p:cNvSpPr/>
            <p:nvPr/>
          </p:nvSpPr>
          <p:spPr>
            <a:xfrm>
              <a:off x="848698" y="1332681"/>
              <a:ext cx="317374" cy="317457"/>
            </a:xfrm>
            <a:custGeom>
              <a:avLst/>
              <a:gdLst/>
              <a:ahLst/>
              <a:cxnLst/>
              <a:rect l="l" t="t" r="r" b="b"/>
              <a:pathLst>
                <a:path w="15209" h="15213" extrusionOk="0">
                  <a:moveTo>
                    <a:pt x="7604" y="1"/>
                  </a:moveTo>
                  <a:cubicBezTo>
                    <a:pt x="3404" y="1"/>
                    <a:pt x="0" y="3408"/>
                    <a:pt x="0" y="7608"/>
                  </a:cubicBezTo>
                  <a:cubicBezTo>
                    <a:pt x="0" y="11808"/>
                    <a:pt x="3404" y="15212"/>
                    <a:pt x="7604" y="15212"/>
                  </a:cubicBezTo>
                  <a:cubicBezTo>
                    <a:pt x="11804" y="15212"/>
                    <a:pt x="15209" y="11808"/>
                    <a:pt x="15209" y="7608"/>
                  </a:cubicBezTo>
                  <a:cubicBezTo>
                    <a:pt x="15209" y="3408"/>
                    <a:pt x="11804" y="1"/>
                    <a:pt x="76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6" name="Google Shape;3886;p11"/>
            <p:cNvSpPr/>
            <p:nvPr/>
          </p:nvSpPr>
          <p:spPr>
            <a:xfrm>
              <a:off x="553048" y="1365902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1"/>
                  </a:moveTo>
                  <a:cubicBezTo>
                    <a:pt x="671" y="1"/>
                    <a:pt x="0" y="671"/>
                    <a:pt x="0" y="1497"/>
                  </a:cubicBezTo>
                  <a:cubicBezTo>
                    <a:pt x="0" y="2320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4"/>
                    <a:pt x="23340" y="5330"/>
                  </a:cubicBezTo>
                  <a:lnTo>
                    <a:pt x="23340" y="6699"/>
                  </a:lnTo>
                  <a:cubicBezTo>
                    <a:pt x="23340" y="7948"/>
                    <a:pt x="21591" y="9042"/>
                    <a:pt x="19596" y="9042"/>
                  </a:cubicBezTo>
                  <a:lnTo>
                    <a:pt x="1493" y="9042"/>
                  </a:lnTo>
                  <a:cubicBezTo>
                    <a:pt x="671" y="9042"/>
                    <a:pt x="0" y="9709"/>
                    <a:pt x="0" y="10535"/>
                  </a:cubicBezTo>
                  <a:cubicBezTo>
                    <a:pt x="0" y="11361"/>
                    <a:pt x="671" y="12028"/>
                    <a:pt x="1493" y="12028"/>
                  </a:cubicBezTo>
                  <a:lnTo>
                    <a:pt x="19596" y="12028"/>
                  </a:lnTo>
                  <a:cubicBezTo>
                    <a:pt x="23370" y="12028"/>
                    <a:pt x="26327" y="9688"/>
                    <a:pt x="26327" y="6699"/>
                  </a:cubicBezTo>
                  <a:lnTo>
                    <a:pt x="26327" y="5330"/>
                  </a:lnTo>
                  <a:cubicBezTo>
                    <a:pt x="26327" y="2344"/>
                    <a:pt x="23370" y="1"/>
                    <a:pt x="19596" y="1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7" name="Google Shape;3887;p11"/>
            <p:cNvSpPr/>
            <p:nvPr/>
          </p:nvSpPr>
          <p:spPr>
            <a:xfrm>
              <a:off x="848698" y="1767184"/>
              <a:ext cx="317374" cy="317436"/>
            </a:xfrm>
            <a:custGeom>
              <a:avLst/>
              <a:gdLst/>
              <a:ahLst/>
              <a:cxnLst/>
              <a:rect l="l" t="t" r="r" b="b"/>
              <a:pathLst>
                <a:path w="15209" h="15212" extrusionOk="0">
                  <a:moveTo>
                    <a:pt x="7604" y="0"/>
                  </a:moveTo>
                  <a:cubicBezTo>
                    <a:pt x="3404" y="0"/>
                    <a:pt x="0" y="3404"/>
                    <a:pt x="0" y="7605"/>
                  </a:cubicBezTo>
                  <a:cubicBezTo>
                    <a:pt x="0" y="11805"/>
                    <a:pt x="3404" y="15212"/>
                    <a:pt x="7604" y="15212"/>
                  </a:cubicBezTo>
                  <a:cubicBezTo>
                    <a:pt x="11804" y="15212"/>
                    <a:pt x="15209" y="11805"/>
                    <a:pt x="15209" y="7605"/>
                  </a:cubicBezTo>
                  <a:cubicBezTo>
                    <a:pt x="15209" y="3404"/>
                    <a:pt x="11804" y="0"/>
                    <a:pt x="76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8" name="Google Shape;3888;p11"/>
            <p:cNvSpPr/>
            <p:nvPr/>
          </p:nvSpPr>
          <p:spPr>
            <a:xfrm>
              <a:off x="553048" y="1800405"/>
              <a:ext cx="549400" cy="250994"/>
            </a:xfrm>
            <a:custGeom>
              <a:avLst/>
              <a:gdLst/>
              <a:ahLst/>
              <a:cxnLst/>
              <a:rect l="l" t="t" r="r" b="b"/>
              <a:pathLst>
                <a:path w="26328" h="12028" extrusionOk="0">
                  <a:moveTo>
                    <a:pt x="1493" y="0"/>
                  </a:moveTo>
                  <a:cubicBezTo>
                    <a:pt x="671" y="0"/>
                    <a:pt x="0" y="668"/>
                    <a:pt x="0" y="1493"/>
                  </a:cubicBezTo>
                  <a:cubicBezTo>
                    <a:pt x="0" y="2319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1"/>
                    <a:pt x="23340" y="5330"/>
                  </a:cubicBezTo>
                  <a:lnTo>
                    <a:pt x="23340" y="6695"/>
                  </a:lnTo>
                  <a:cubicBezTo>
                    <a:pt x="23340" y="7944"/>
                    <a:pt x="21591" y="9038"/>
                    <a:pt x="19596" y="9038"/>
                  </a:cubicBezTo>
                  <a:lnTo>
                    <a:pt x="1493" y="9038"/>
                  </a:lnTo>
                  <a:cubicBezTo>
                    <a:pt x="671" y="9038"/>
                    <a:pt x="0" y="9706"/>
                    <a:pt x="0" y="10532"/>
                  </a:cubicBezTo>
                  <a:cubicBezTo>
                    <a:pt x="0" y="11357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5"/>
                  </a:cubicBezTo>
                  <a:lnTo>
                    <a:pt x="26327" y="5327"/>
                  </a:lnTo>
                  <a:cubicBezTo>
                    <a:pt x="26327" y="2340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9" name="Google Shape;3889;p11"/>
            <p:cNvSpPr/>
            <p:nvPr/>
          </p:nvSpPr>
          <p:spPr>
            <a:xfrm>
              <a:off x="848698" y="2201603"/>
              <a:ext cx="317374" cy="317457"/>
            </a:xfrm>
            <a:custGeom>
              <a:avLst/>
              <a:gdLst/>
              <a:ahLst/>
              <a:cxnLst/>
              <a:rect l="l" t="t" r="r" b="b"/>
              <a:pathLst>
                <a:path w="15209" h="15213" extrusionOk="0">
                  <a:moveTo>
                    <a:pt x="7604" y="1"/>
                  </a:moveTo>
                  <a:cubicBezTo>
                    <a:pt x="3404" y="1"/>
                    <a:pt x="0" y="3405"/>
                    <a:pt x="0" y="7608"/>
                  </a:cubicBezTo>
                  <a:cubicBezTo>
                    <a:pt x="0" y="11808"/>
                    <a:pt x="3404" y="15212"/>
                    <a:pt x="7604" y="15212"/>
                  </a:cubicBezTo>
                  <a:cubicBezTo>
                    <a:pt x="11804" y="15212"/>
                    <a:pt x="15209" y="11808"/>
                    <a:pt x="15209" y="7608"/>
                  </a:cubicBezTo>
                  <a:cubicBezTo>
                    <a:pt x="15209" y="3405"/>
                    <a:pt x="11804" y="1"/>
                    <a:pt x="76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0" name="Google Shape;3890;p11"/>
            <p:cNvSpPr/>
            <p:nvPr/>
          </p:nvSpPr>
          <p:spPr>
            <a:xfrm>
              <a:off x="553048" y="2234824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1"/>
                  </a:moveTo>
                  <a:cubicBezTo>
                    <a:pt x="671" y="1"/>
                    <a:pt x="0" y="668"/>
                    <a:pt x="0" y="1494"/>
                  </a:cubicBezTo>
                  <a:cubicBezTo>
                    <a:pt x="0" y="2320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4"/>
                    <a:pt x="23340" y="5330"/>
                  </a:cubicBezTo>
                  <a:lnTo>
                    <a:pt x="23340" y="6699"/>
                  </a:lnTo>
                  <a:cubicBezTo>
                    <a:pt x="23340" y="7945"/>
                    <a:pt x="21591" y="9039"/>
                    <a:pt x="19596" y="9039"/>
                  </a:cubicBezTo>
                  <a:lnTo>
                    <a:pt x="1493" y="9039"/>
                  </a:lnTo>
                  <a:cubicBezTo>
                    <a:pt x="671" y="9039"/>
                    <a:pt x="0" y="9706"/>
                    <a:pt x="0" y="10532"/>
                  </a:cubicBezTo>
                  <a:cubicBezTo>
                    <a:pt x="0" y="11358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9"/>
                  </a:cubicBezTo>
                  <a:lnTo>
                    <a:pt x="26327" y="5330"/>
                  </a:lnTo>
                  <a:cubicBezTo>
                    <a:pt x="26327" y="2341"/>
                    <a:pt x="23370" y="1"/>
                    <a:pt x="19596" y="1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1" name="Google Shape;3891;p11"/>
            <p:cNvSpPr/>
            <p:nvPr/>
          </p:nvSpPr>
          <p:spPr>
            <a:xfrm>
              <a:off x="848698" y="2636106"/>
              <a:ext cx="317374" cy="317374"/>
            </a:xfrm>
            <a:custGeom>
              <a:avLst/>
              <a:gdLst/>
              <a:ahLst/>
              <a:cxnLst/>
              <a:rect l="l" t="t" r="r" b="b"/>
              <a:pathLst>
                <a:path w="15209" h="15209" extrusionOk="0">
                  <a:moveTo>
                    <a:pt x="7604" y="0"/>
                  </a:moveTo>
                  <a:cubicBezTo>
                    <a:pt x="3404" y="0"/>
                    <a:pt x="0" y="3404"/>
                    <a:pt x="0" y="7604"/>
                  </a:cubicBezTo>
                  <a:cubicBezTo>
                    <a:pt x="0" y="11805"/>
                    <a:pt x="3404" y="15209"/>
                    <a:pt x="7604" y="15209"/>
                  </a:cubicBezTo>
                  <a:cubicBezTo>
                    <a:pt x="11804" y="15209"/>
                    <a:pt x="15209" y="11805"/>
                    <a:pt x="15209" y="7604"/>
                  </a:cubicBezTo>
                  <a:cubicBezTo>
                    <a:pt x="15209" y="3404"/>
                    <a:pt x="11804" y="0"/>
                    <a:pt x="76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2" name="Google Shape;3892;p11"/>
            <p:cNvSpPr/>
            <p:nvPr/>
          </p:nvSpPr>
          <p:spPr>
            <a:xfrm>
              <a:off x="553048" y="2669265"/>
              <a:ext cx="549400" cy="250994"/>
            </a:xfrm>
            <a:custGeom>
              <a:avLst/>
              <a:gdLst/>
              <a:ahLst/>
              <a:cxnLst/>
              <a:rect l="l" t="t" r="r" b="b"/>
              <a:pathLst>
                <a:path w="26328" h="12028" extrusionOk="0">
                  <a:moveTo>
                    <a:pt x="1493" y="0"/>
                  </a:moveTo>
                  <a:cubicBezTo>
                    <a:pt x="671" y="0"/>
                    <a:pt x="0" y="671"/>
                    <a:pt x="0" y="1496"/>
                  </a:cubicBezTo>
                  <a:cubicBezTo>
                    <a:pt x="0" y="2322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4"/>
                    <a:pt x="23340" y="5330"/>
                  </a:cubicBezTo>
                  <a:lnTo>
                    <a:pt x="23340" y="6698"/>
                  </a:lnTo>
                  <a:cubicBezTo>
                    <a:pt x="23340" y="7947"/>
                    <a:pt x="21591" y="9041"/>
                    <a:pt x="19596" y="9041"/>
                  </a:cubicBezTo>
                  <a:lnTo>
                    <a:pt x="1493" y="9041"/>
                  </a:lnTo>
                  <a:cubicBezTo>
                    <a:pt x="671" y="9041"/>
                    <a:pt x="0" y="9709"/>
                    <a:pt x="0" y="10534"/>
                  </a:cubicBezTo>
                  <a:cubicBezTo>
                    <a:pt x="0" y="11360"/>
                    <a:pt x="671" y="12028"/>
                    <a:pt x="1493" y="12028"/>
                  </a:cubicBezTo>
                  <a:lnTo>
                    <a:pt x="19596" y="12028"/>
                  </a:lnTo>
                  <a:cubicBezTo>
                    <a:pt x="23370" y="12028"/>
                    <a:pt x="26327" y="9688"/>
                    <a:pt x="26327" y="6698"/>
                  </a:cubicBezTo>
                  <a:lnTo>
                    <a:pt x="26327" y="5330"/>
                  </a:lnTo>
                  <a:cubicBezTo>
                    <a:pt x="26327" y="2343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3" name="Google Shape;3893;p11"/>
            <p:cNvSpPr/>
            <p:nvPr/>
          </p:nvSpPr>
          <p:spPr>
            <a:xfrm>
              <a:off x="848698" y="3070526"/>
              <a:ext cx="317374" cy="317457"/>
            </a:xfrm>
            <a:custGeom>
              <a:avLst/>
              <a:gdLst/>
              <a:ahLst/>
              <a:cxnLst/>
              <a:rect l="l" t="t" r="r" b="b"/>
              <a:pathLst>
                <a:path w="15209" h="15213" extrusionOk="0">
                  <a:moveTo>
                    <a:pt x="7604" y="1"/>
                  </a:moveTo>
                  <a:cubicBezTo>
                    <a:pt x="3404" y="1"/>
                    <a:pt x="0" y="3405"/>
                    <a:pt x="0" y="7605"/>
                  </a:cubicBezTo>
                  <a:cubicBezTo>
                    <a:pt x="0" y="11805"/>
                    <a:pt x="3404" y="15212"/>
                    <a:pt x="7604" y="15212"/>
                  </a:cubicBezTo>
                  <a:cubicBezTo>
                    <a:pt x="11804" y="15212"/>
                    <a:pt x="15209" y="11805"/>
                    <a:pt x="15209" y="7605"/>
                  </a:cubicBezTo>
                  <a:cubicBezTo>
                    <a:pt x="15209" y="3405"/>
                    <a:pt x="11804" y="1"/>
                    <a:pt x="76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4" name="Google Shape;3894;p11"/>
            <p:cNvSpPr/>
            <p:nvPr/>
          </p:nvSpPr>
          <p:spPr>
            <a:xfrm>
              <a:off x="553048" y="3103747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0"/>
                  </a:moveTo>
                  <a:cubicBezTo>
                    <a:pt x="671" y="0"/>
                    <a:pt x="0" y="668"/>
                    <a:pt x="0" y="1494"/>
                  </a:cubicBezTo>
                  <a:cubicBezTo>
                    <a:pt x="0" y="2320"/>
                    <a:pt x="671" y="2987"/>
                    <a:pt x="1493" y="2987"/>
                  </a:cubicBezTo>
                  <a:lnTo>
                    <a:pt x="19596" y="2987"/>
                  </a:lnTo>
                  <a:cubicBezTo>
                    <a:pt x="21591" y="2987"/>
                    <a:pt x="23340" y="4081"/>
                    <a:pt x="23340" y="5330"/>
                  </a:cubicBezTo>
                  <a:lnTo>
                    <a:pt x="23340" y="6696"/>
                  </a:lnTo>
                  <a:cubicBezTo>
                    <a:pt x="23340" y="7945"/>
                    <a:pt x="21591" y="9039"/>
                    <a:pt x="19596" y="9039"/>
                  </a:cubicBezTo>
                  <a:lnTo>
                    <a:pt x="1493" y="9039"/>
                  </a:lnTo>
                  <a:cubicBezTo>
                    <a:pt x="671" y="9039"/>
                    <a:pt x="0" y="9706"/>
                    <a:pt x="0" y="10532"/>
                  </a:cubicBezTo>
                  <a:cubicBezTo>
                    <a:pt x="0" y="11358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6"/>
                  </a:cubicBezTo>
                  <a:lnTo>
                    <a:pt x="26327" y="5330"/>
                  </a:lnTo>
                  <a:cubicBezTo>
                    <a:pt x="26327" y="2340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5" name="Google Shape;3895;p11"/>
            <p:cNvSpPr/>
            <p:nvPr/>
          </p:nvSpPr>
          <p:spPr>
            <a:xfrm>
              <a:off x="848698" y="3504966"/>
              <a:ext cx="317374" cy="317436"/>
            </a:xfrm>
            <a:custGeom>
              <a:avLst/>
              <a:gdLst/>
              <a:ahLst/>
              <a:cxnLst/>
              <a:rect l="l" t="t" r="r" b="b"/>
              <a:pathLst>
                <a:path w="15209" h="15212" extrusionOk="0">
                  <a:moveTo>
                    <a:pt x="7604" y="0"/>
                  </a:moveTo>
                  <a:cubicBezTo>
                    <a:pt x="3404" y="0"/>
                    <a:pt x="0" y="3407"/>
                    <a:pt x="0" y="7607"/>
                  </a:cubicBezTo>
                  <a:cubicBezTo>
                    <a:pt x="0" y="11807"/>
                    <a:pt x="3404" y="15212"/>
                    <a:pt x="7604" y="15212"/>
                  </a:cubicBezTo>
                  <a:cubicBezTo>
                    <a:pt x="11804" y="15212"/>
                    <a:pt x="15209" y="11807"/>
                    <a:pt x="15209" y="7607"/>
                  </a:cubicBezTo>
                  <a:cubicBezTo>
                    <a:pt x="15209" y="3407"/>
                    <a:pt x="11804" y="0"/>
                    <a:pt x="76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6" name="Google Shape;3896;p11"/>
            <p:cNvSpPr/>
            <p:nvPr/>
          </p:nvSpPr>
          <p:spPr>
            <a:xfrm>
              <a:off x="553048" y="3538167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1"/>
                  </a:moveTo>
                  <a:cubicBezTo>
                    <a:pt x="671" y="1"/>
                    <a:pt x="0" y="672"/>
                    <a:pt x="0" y="1497"/>
                  </a:cubicBezTo>
                  <a:cubicBezTo>
                    <a:pt x="0" y="2320"/>
                    <a:pt x="671" y="2991"/>
                    <a:pt x="1493" y="2991"/>
                  </a:cubicBezTo>
                  <a:lnTo>
                    <a:pt x="19596" y="2991"/>
                  </a:lnTo>
                  <a:cubicBezTo>
                    <a:pt x="21591" y="2991"/>
                    <a:pt x="23340" y="4085"/>
                    <a:pt x="23340" y="5331"/>
                  </a:cubicBezTo>
                  <a:lnTo>
                    <a:pt x="23340" y="6699"/>
                  </a:lnTo>
                  <a:cubicBezTo>
                    <a:pt x="23340" y="7948"/>
                    <a:pt x="21591" y="9042"/>
                    <a:pt x="19596" y="9042"/>
                  </a:cubicBezTo>
                  <a:lnTo>
                    <a:pt x="1493" y="9042"/>
                  </a:lnTo>
                  <a:cubicBezTo>
                    <a:pt x="671" y="9042"/>
                    <a:pt x="0" y="9710"/>
                    <a:pt x="0" y="10535"/>
                  </a:cubicBezTo>
                  <a:cubicBezTo>
                    <a:pt x="0" y="11361"/>
                    <a:pt x="671" y="12029"/>
                    <a:pt x="1493" y="12029"/>
                  </a:cubicBezTo>
                  <a:lnTo>
                    <a:pt x="19596" y="12029"/>
                  </a:lnTo>
                  <a:cubicBezTo>
                    <a:pt x="23370" y="12029"/>
                    <a:pt x="26327" y="9689"/>
                    <a:pt x="26327" y="6699"/>
                  </a:cubicBezTo>
                  <a:lnTo>
                    <a:pt x="26327" y="5331"/>
                  </a:lnTo>
                  <a:cubicBezTo>
                    <a:pt x="26327" y="2344"/>
                    <a:pt x="23370" y="1"/>
                    <a:pt x="19596" y="1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7" name="Google Shape;3897;p11"/>
            <p:cNvSpPr/>
            <p:nvPr/>
          </p:nvSpPr>
          <p:spPr>
            <a:xfrm>
              <a:off x="848698" y="3939449"/>
              <a:ext cx="317374" cy="317395"/>
            </a:xfrm>
            <a:custGeom>
              <a:avLst/>
              <a:gdLst/>
              <a:ahLst/>
              <a:cxnLst/>
              <a:rect l="l" t="t" r="r" b="b"/>
              <a:pathLst>
                <a:path w="15209" h="15210" extrusionOk="0">
                  <a:moveTo>
                    <a:pt x="7604" y="1"/>
                  </a:moveTo>
                  <a:cubicBezTo>
                    <a:pt x="3404" y="1"/>
                    <a:pt x="0" y="3405"/>
                    <a:pt x="0" y="7605"/>
                  </a:cubicBezTo>
                  <a:cubicBezTo>
                    <a:pt x="0" y="11805"/>
                    <a:pt x="3404" y="15209"/>
                    <a:pt x="7604" y="15209"/>
                  </a:cubicBezTo>
                  <a:cubicBezTo>
                    <a:pt x="11804" y="15209"/>
                    <a:pt x="15209" y="11805"/>
                    <a:pt x="15209" y="7605"/>
                  </a:cubicBezTo>
                  <a:cubicBezTo>
                    <a:pt x="15209" y="3405"/>
                    <a:pt x="11804" y="1"/>
                    <a:pt x="76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8" name="Google Shape;3898;p11"/>
            <p:cNvSpPr/>
            <p:nvPr/>
          </p:nvSpPr>
          <p:spPr>
            <a:xfrm>
              <a:off x="553048" y="3972670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0"/>
                  </a:moveTo>
                  <a:cubicBezTo>
                    <a:pt x="671" y="0"/>
                    <a:pt x="0" y="668"/>
                    <a:pt x="0" y="1494"/>
                  </a:cubicBezTo>
                  <a:cubicBezTo>
                    <a:pt x="0" y="2320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1"/>
                    <a:pt x="23340" y="5330"/>
                  </a:cubicBezTo>
                  <a:lnTo>
                    <a:pt x="23340" y="6695"/>
                  </a:lnTo>
                  <a:cubicBezTo>
                    <a:pt x="23340" y="7944"/>
                    <a:pt x="21591" y="9038"/>
                    <a:pt x="19596" y="9038"/>
                  </a:cubicBezTo>
                  <a:lnTo>
                    <a:pt x="1493" y="9038"/>
                  </a:lnTo>
                  <a:cubicBezTo>
                    <a:pt x="671" y="9038"/>
                    <a:pt x="0" y="9706"/>
                    <a:pt x="0" y="10532"/>
                  </a:cubicBezTo>
                  <a:cubicBezTo>
                    <a:pt x="0" y="11358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5"/>
                  </a:cubicBezTo>
                  <a:lnTo>
                    <a:pt x="26327" y="5327"/>
                  </a:lnTo>
                  <a:cubicBezTo>
                    <a:pt x="26327" y="2340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899" name="Google Shape;3899;p11"/>
          <p:cNvSpPr txBox="1">
            <a:spLocks noGrp="1"/>
          </p:cNvSpPr>
          <p:nvPr>
            <p:ph type="title" hasCustomPrompt="1"/>
          </p:nvPr>
        </p:nvSpPr>
        <p:spPr>
          <a:xfrm>
            <a:off x="1284000" y="1558475"/>
            <a:ext cx="6576000" cy="15111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1pPr>
            <a:lvl2pPr lvl="1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>
            <a:r>
              <a:t>xx%</a:t>
            </a:r>
          </a:p>
        </p:txBody>
      </p:sp>
      <p:sp>
        <p:nvSpPr>
          <p:cNvPr id="3900" name="Google Shape;3900;p11"/>
          <p:cNvSpPr txBox="1">
            <a:spLocks noGrp="1"/>
          </p:cNvSpPr>
          <p:nvPr>
            <p:ph type="subTitle" idx="1"/>
          </p:nvPr>
        </p:nvSpPr>
        <p:spPr>
          <a:xfrm>
            <a:off x="1284000" y="3069625"/>
            <a:ext cx="6576000" cy="713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20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5" name="Google Shape;2045;p8"/>
          <p:cNvSpPr txBox="1">
            <a:spLocks noGrp="1"/>
          </p:cNvSpPr>
          <p:nvPr>
            <p:ph type="title"/>
          </p:nvPr>
        </p:nvSpPr>
        <p:spPr>
          <a:xfrm>
            <a:off x="1388100" y="1307100"/>
            <a:ext cx="6367800" cy="2529300"/>
          </a:xfrm>
          <a:prstGeom prst="rect">
            <a:avLst/>
          </a:prstGeom>
          <a:solidFill>
            <a:schemeClr val="lt2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  <a:effectLst>
            <a:outerShdw blurRad="142875" dist="104775" dir="3600000" algn="bl" rotWithShape="0">
              <a:schemeClr val="dk1">
                <a:alpha val="4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7200">
                <a:solidFill>
                  <a:schemeClr val="dk2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endParaRPr/>
          </a:p>
        </p:txBody>
      </p:sp>
      <p:pic>
        <p:nvPicPr>
          <p:cNvPr id="2046" name="Google Shape;2046;p8"/>
          <p:cNvPicPr preferRelativeResize="0"/>
          <p:nvPr/>
        </p:nvPicPr>
        <p:blipFill rotWithShape="1">
          <a:blip r:embed="rId2">
            <a:alphaModFix/>
          </a:blip>
          <a:srcRect l="21453" r="19185"/>
          <a:stretch/>
        </p:blipFill>
        <p:spPr>
          <a:xfrm>
            <a:off x="-121263" y="64375"/>
            <a:ext cx="9386527" cy="40992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047" name="Google Shape;2047;p8"/>
          <p:cNvGrpSpPr/>
          <p:nvPr/>
        </p:nvGrpSpPr>
        <p:grpSpPr>
          <a:xfrm>
            <a:off x="6248444" y="-840370"/>
            <a:ext cx="3190267" cy="3190267"/>
            <a:chOff x="1190625" y="238125"/>
            <a:chExt cx="5205200" cy="5205200"/>
          </a:xfrm>
        </p:grpSpPr>
        <p:sp>
          <p:nvSpPr>
            <p:cNvPr id="2048" name="Google Shape;2048;p8"/>
            <p:cNvSpPr/>
            <p:nvPr/>
          </p:nvSpPr>
          <p:spPr>
            <a:xfrm>
              <a:off x="3537100" y="2352575"/>
              <a:ext cx="739875" cy="745725"/>
            </a:xfrm>
            <a:custGeom>
              <a:avLst/>
              <a:gdLst/>
              <a:ahLst/>
              <a:cxnLst/>
              <a:rect l="l" t="t" r="r" b="b"/>
              <a:pathLst>
                <a:path w="29595" h="29829" extrusionOk="0">
                  <a:moveTo>
                    <a:pt x="19963" y="23699"/>
                  </a:moveTo>
                  <a:cubicBezTo>
                    <a:pt x="20956" y="20839"/>
                    <a:pt x="23057" y="19438"/>
                    <a:pt x="25509" y="19847"/>
                  </a:cubicBezTo>
                  <a:cubicBezTo>
                    <a:pt x="27785" y="20197"/>
                    <a:pt x="29478" y="22123"/>
                    <a:pt x="29536" y="24400"/>
                  </a:cubicBezTo>
                  <a:cubicBezTo>
                    <a:pt x="29595" y="26793"/>
                    <a:pt x="28077" y="28777"/>
                    <a:pt x="25684" y="29303"/>
                  </a:cubicBezTo>
                  <a:cubicBezTo>
                    <a:pt x="23232" y="29828"/>
                    <a:pt x="21189" y="28544"/>
                    <a:pt x="19963" y="25625"/>
                  </a:cubicBezTo>
                  <a:cubicBezTo>
                    <a:pt x="19146" y="28135"/>
                    <a:pt x="17512" y="29595"/>
                    <a:pt x="14768" y="29536"/>
                  </a:cubicBezTo>
                  <a:cubicBezTo>
                    <a:pt x="12609" y="29536"/>
                    <a:pt x="11266" y="28369"/>
                    <a:pt x="10040" y="25567"/>
                  </a:cubicBezTo>
                  <a:cubicBezTo>
                    <a:pt x="9690" y="26910"/>
                    <a:pt x="8990" y="27960"/>
                    <a:pt x="7881" y="28661"/>
                  </a:cubicBezTo>
                  <a:cubicBezTo>
                    <a:pt x="6830" y="29420"/>
                    <a:pt x="5604" y="29711"/>
                    <a:pt x="4320" y="29478"/>
                  </a:cubicBezTo>
                  <a:cubicBezTo>
                    <a:pt x="2044" y="29069"/>
                    <a:pt x="409" y="27201"/>
                    <a:pt x="234" y="25042"/>
                  </a:cubicBezTo>
                  <a:cubicBezTo>
                    <a:pt x="59" y="22532"/>
                    <a:pt x="1402" y="20664"/>
                    <a:pt x="4145" y="19672"/>
                  </a:cubicBezTo>
                  <a:cubicBezTo>
                    <a:pt x="1518" y="18796"/>
                    <a:pt x="1" y="17103"/>
                    <a:pt x="176" y="14243"/>
                  </a:cubicBezTo>
                  <a:cubicBezTo>
                    <a:pt x="351" y="12200"/>
                    <a:pt x="1577" y="10741"/>
                    <a:pt x="4203" y="9749"/>
                  </a:cubicBezTo>
                  <a:cubicBezTo>
                    <a:pt x="2744" y="9340"/>
                    <a:pt x="1635" y="8581"/>
                    <a:pt x="993" y="7355"/>
                  </a:cubicBezTo>
                  <a:cubicBezTo>
                    <a:pt x="293" y="6071"/>
                    <a:pt x="176" y="4787"/>
                    <a:pt x="643" y="3445"/>
                  </a:cubicBezTo>
                  <a:cubicBezTo>
                    <a:pt x="1343" y="1285"/>
                    <a:pt x="3386" y="1"/>
                    <a:pt x="5721" y="234"/>
                  </a:cubicBezTo>
                  <a:cubicBezTo>
                    <a:pt x="7822" y="409"/>
                    <a:pt x="9632" y="2161"/>
                    <a:pt x="9924" y="4320"/>
                  </a:cubicBezTo>
                  <a:cubicBezTo>
                    <a:pt x="10274" y="6713"/>
                    <a:pt x="8990" y="8640"/>
                    <a:pt x="6130" y="9807"/>
                  </a:cubicBezTo>
                  <a:cubicBezTo>
                    <a:pt x="8114" y="10332"/>
                    <a:pt x="9457" y="11558"/>
                    <a:pt x="10040" y="13660"/>
                  </a:cubicBezTo>
                  <a:cubicBezTo>
                    <a:pt x="10683" y="11617"/>
                    <a:pt x="11908" y="10332"/>
                    <a:pt x="13893" y="9749"/>
                  </a:cubicBezTo>
                  <a:cubicBezTo>
                    <a:pt x="11091" y="8581"/>
                    <a:pt x="9807" y="6538"/>
                    <a:pt x="10274" y="4087"/>
                  </a:cubicBezTo>
                  <a:cubicBezTo>
                    <a:pt x="10741" y="1752"/>
                    <a:pt x="12784" y="118"/>
                    <a:pt x="15177" y="176"/>
                  </a:cubicBezTo>
                  <a:cubicBezTo>
                    <a:pt x="17395" y="234"/>
                    <a:pt x="19380" y="1869"/>
                    <a:pt x="19788" y="4087"/>
                  </a:cubicBezTo>
                  <a:cubicBezTo>
                    <a:pt x="20197" y="6597"/>
                    <a:pt x="18913" y="8698"/>
                    <a:pt x="16111" y="9749"/>
                  </a:cubicBezTo>
                  <a:cubicBezTo>
                    <a:pt x="18096" y="10332"/>
                    <a:pt x="19380" y="11617"/>
                    <a:pt x="19963" y="13660"/>
                  </a:cubicBezTo>
                  <a:cubicBezTo>
                    <a:pt x="20430" y="12259"/>
                    <a:pt x="21131" y="11266"/>
                    <a:pt x="22240" y="10566"/>
                  </a:cubicBezTo>
                  <a:cubicBezTo>
                    <a:pt x="23349" y="9924"/>
                    <a:pt x="24575" y="9749"/>
                    <a:pt x="25859" y="10041"/>
                  </a:cubicBezTo>
                  <a:cubicBezTo>
                    <a:pt x="28135" y="10566"/>
                    <a:pt x="29595" y="12492"/>
                    <a:pt x="29536" y="14827"/>
                  </a:cubicBezTo>
                  <a:cubicBezTo>
                    <a:pt x="29536" y="17103"/>
                    <a:pt x="27902" y="19030"/>
                    <a:pt x="25684" y="19438"/>
                  </a:cubicBezTo>
                  <a:cubicBezTo>
                    <a:pt x="23232" y="19964"/>
                    <a:pt x="21248" y="18738"/>
                    <a:pt x="19963" y="15878"/>
                  </a:cubicBezTo>
                  <a:cubicBezTo>
                    <a:pt x="19380" y="17804"/>
                    <a:pt x="18154" y="19030"/>
                    <a:pt x="16111" y="19672"/>
                  </a:cubicBezTo>
                  <a:cubicBezTo>
                    <a:pt x="18154" y="20314"/>
                    <a:pt x="19380" y="21598"/>
                    <a:pt x="19963" y="23641"/>
                  </a:cubicBezTo>
                  <a:close/>
                  <a:moveTo>
                    <a:pt x="10040" y="23758"/>
                  </a:moveTo>
                  <a:cubicBezTo>
                    <a:pt x="10624" y="21598"/>
                    <a:pt x="11850" y="20314"/>
                    <a:pt x="13951" y="19672"/>
                  </a:cubicBezTo>
                  <a:cubicBezTo>
                    <a:pt x="11908" y="19088"/>
                    <a:pt x="10683" y="17804"/>
                    <a:pt x="10040" y="15819"/>
                  </a:cubicBezTo>
                  <a:cubicBezTo>
                    <a:pt x="9398" y="17921"/>
                    <a:pt x="8114" y="19088"/>
                    <a:pt x="6013" y="19672"/>
                  </a:cubicBezTo>
                  <a:cubicBezTo>
                    <a:pt x="8173" y="20255"/>
                    <a:pt x="9457" y="21540"/>
                    <a:pt x="10040" y="237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" name="Google Shape;2049;p8"/>
            <p:cNvSpPr/>
            <p:nvPr/>
          </p:nvSpPr>
          <p:spPr>
            <a:xfrm>
              <a:off x="3793925" y="3092425"/>
              <a:ext cx="237900" cy="240800"/>
            </a:xfrm>
            <a:custGeom>
              <a:avLst/>
              <a:gdLst/>
              <a:ahLst/>
              <a:cxnLst/>
              <a:rect l="l" t="t" r="r" b="b"/>
              <a:pathLst>
                <a:path w="9516" h="9632" extrusionOk="0">
                  <a:moveTo>
                    <a:pt x="4729" y="9632"/>
                  </a:moveTo>
                  <a:cubicBezTo>
                    <a:pt x="2102" y="9632"/>
                    <a:pt x="1" y="7414"/>
                    <a:pt x="1" y="4845"/>
                  </a:cubicBezTo>
                  <a:cubicBezTo>
                    <a:pt x="1" y="2277"/>
                    <a:pt x="2219" y="1"/>
                    <a:pt x="4787" y="59"/>
                  </a:cubicBezTo>
                  <a:cubicBezTo>
                    <a:pt x="7356" y="117"/>
                    <a:pt x="9515" y="2335"/>
                    <a:pt x="9515" y="4904"/>
                  </a:cubicBezTo>
                  <a:cubicBezTo>
                    <a:pt x="9515" y="7472"/>
                    <a:pt x="7356" y="9632"/>
                    <a:pt x="4729" y="963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" name="Google Shape;2050;p8"/>
            <p:cNvSpPr/>
            <p:nvPr/>
          </p:nvSpPr>
          <p:spPr>
            <a:xfrm>
              <a:off x="3300700" y="2600650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729" y="9574"/>
                  </a:moveTo>
                  <a:cubicBezTo>
                    <a:pt x="2102" y="9574"/>
                    <a:pt x="1" y="7414"/>
                    <a:pt x="1" y="4787"/>
                  </a:cubicBezTo>
                  <a:cubicBezTo>
                    <a:pt x="1" y="2161"/>
                    <a:pt x="2160" y="1"/>
                    <a:pt x="4729" y="59"/>
                  </a:cubicBezTo>
                  <a:cubicBezTo>
                    <a:pt x="7355" y="59"/>
                    <a:pt x="9573" y="2277"/>
                    <a:pt x="9515" y="4846"/>
                  </a:cubicBezTo>
                  <a:cubicBezTo>
                    <a:pt x="9515" y="7414"/>
                    <a:pt x="7297" y="9574"/>
                    <a:pt x="4729" y="957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" name="Google Shape;2051;p8"/>
            <p:cNvSpPr/>
            <p:nvPr/>
          </p:nvSpPr>
          <p:spPr>
            <a:xfrm>
              <a:off x="3547325" y="3093900"/>
              <a:ext cx="237875" cy="239325"/>
            </a:xfrm>
            <a:custGeom>
              <a:avLst/>
              <a:gdLst/>
              <a:ahLst/>
              <a:cxnLst/>
              <a:rect l="l" t="t" r="r" b="b"/>
              <a:pathLst>
                <a:path w="9515" h="9573" extrusionOk="0">
                  <a:moveTo>
                    <a:pt x="9515" y="4786"/>
                  </a:moveTo>
                  <a:cubicBezTo>
                    <a:pt x="9515" y="7355"/>
                    <a:pt x="7355" y="9573"/>
                    <a:pt x="4728" y="9573"/>
                  </a:cubicBezTo>
                  <a:cubicBezTo>
                    <a:pt x="2160" y="9573"/>
                    <a:pt x="0" y="7355"/>
                    <a:pt x="0" y="4786"/>
                  </a:cubicBezTo>
                  <a:cubicBezTo>
                    <a:pt x="59" y="2218"/>
                    <a:pt x="2160" y="58"/>
                    <a:pt x="4728" y="58"/>
                  </a:cubicBezTo>
                  <a:cubicBezTo>
                    <a:pt x="7297" y="0"/>
                    <a:pt x="9515" y="2218"/>
                    <a:pt x="9515" y="47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" name="Google Shape;2052;p8"/>
            <p:cNvSpPr/>
            <p:nvPr/>
          </p:nvSpPr>
          <p:spPr>
            <a:xfrm>
              <a:off x="3299250" y="2848725"/>
              <a:ext cx="239350" cy="237900"/>
            </a:xfrm>
            <a:custGeom>
              <a:avLst/>
              <a:gdLst/>
              <a:ahLst/>
              <a:cxnLst/>
              <a:rect l="l" t="t" r="r" b="b"/>
              <a:pathLst>
                <a:path w="9574" h="9516" extrusionOk="0">
                  <a:moveTo>
                    <a:pt x="9573" y="4729"/>
                  </a:moveTo>
                  <a:cubicBezTo>
                    <a:pt x="9573" y="7355"/>
                    <a:pt x="7355" y="9515"/>
                    <a:pt x="4787" y="9515"/>
                  </a:cubicBezTo>
                  <a:cubicBezTo>
                    <a:pt x="2160" y="9457"/>
                    <a:pt x="0" y="7297"/>
                    <a:pt x="59" y="4729"/>
                  </a:cubicBezTo>
                  <a:cubicBezTo>
                    <a:pt x="117" y="2102"/>
                    <a:pt x="2218" y="1"/>
                    <a:pt x="4787" y="1"/>
                  </a:cubicBezTo>
                  <a:cubicBezTo>
                    <a:pt x="7355" y="1"/>
                    <a:pt x="9573" y="2160"/>
                    <a:pt x="957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" name="Google Shape;2053;p8"/>
            <p:cNvSpPr/>
            <p:nvPr/>
          </p:nvSpPr>
          <p:spPr>
            <a:xfrm>
              <a:off x="4036175" y="2358425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904" y="59"/>
                  </a:moveTo>
                  <a:cubicBezTo>
                    <a:pt x="7530" y="175"/>
                    <a:pt x="9573" y="2277"/>
                    <a:pt x="9456" y="4903"/>
                  </a:cubicBezTo>
                  <a:cubicBezTo>
                    <a:pt x="9398" y="7530"/>
                    <a:pt x="7238" y="9573"/>
                    <a:pt x="4670" y="9456"/>
                  </a:cubicBezTo>
                  <a:cubicBezTo>
                    <a:pt x="2043" y="9398"/>
                    <a:pt x="0" y="7238"/>
                    <a:pt x="59" y="4670"/>
                  </a:cubicBezTo>
                  <a:cubicBezTo>
                    <a:pt x="176" y="2043"/>
                    <a:pt x="2277" y="0"/>
                    <a:pt x="490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" name="Google Shape;2054;p8"/>
            <p:cNvSpPr/>
            <p:nvPr/>
          </p:nvSpPr>
          <p:spPr>
            <a:xfrm>
              <a:off x="4039100" y="3098275"/>
              <a:ext cx="232050" cy="232050"/>
            </a:xfrm>
            <a:custGeom>
              <a:avLst/>
              <a:gdLst/>
              <a:ahLst/>
              <a:cxnLst/>
              <a:rect l="l" t="t" r="r" b="b"/>
              <a:pathLst>
                <a:path w="9282" h="9282" extrusionOk="0">
                  <a:moveTo>
                    <a:pt x="4670" y="0"/>
                  </a:moveTo>
                  <a:cubicBezTo>
                    <a:pt x="7238" y="0"/>
                    <a:pt x="9281" y="2043"/>
                    <a:pt x="9281" y="4670"/>
                  </a:cubicBezTo>
                  <a:cubicBezTo>
                    <a:pt x="9281" y="7238"/>
                    <a:pt x="7180" y="9281"/>
                    <a:pt x="4611" y="9281"/>
                  </a:cubicBezTo>
                  <a:cubicBezTo>
                    <a:pt x="2043" y="9223"/>
                    <a:pt x="0" y="7180"/>
                    <a:pt x="0" y="4611"/>
                  </a:cubicBezTo>
                  <a:cubicBezTo>
                    <a:pt x="0" y="2043"/>
                    <a:pt x="2102" y="0"/>
                    <a:pt x="467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" name="Google Shape;2055;p8"/>
            <p:cNvSpPr/>
            <p:nvPr/>
          </p:nvSpPr>
          <p:spPr>
            <a:xfrm>
              <a:off x="3303625" y="2361350"/>
              <a:ext cx="232050" cy="232025"/>
            </a:xfrm>
            <a:custGeom>
              <a:avLst/>
              <a:gdLst/>
              <a:ahLst/>
              <a:cxnLst/>
              <a:rect l="l" t="t" r="r" b="b"/>
              <a:pathLst>
                <a:path w="9282" h="9281" extrusionOk="0">
                  <a:moveTo>
                    <a:pt x="0" y="4670"/>
                  </a:moveTo>
                  <a:cubicBezTo>
                    <a:pt x="0" y="2101"/>
                    <a:pt x="2043" y="0"/>
                    <a:pt x="4612" y="0"/>
                  </a:cubicBezTo>
                  <a:cubicBezTo>
                    <a:pt x="7238" y="0"/>
                    <a:pt x="9281" y="2101"/>
                    <a:pt x="9281" y="4670"/>
                  </a:cubicBezTo>
                  <a:cubicBezTo>
                    <a:pt x="9223" y="7238"/>
                    <a:pt x="7180" y="9281"/>
                    <a:pt x="4670" y="9281"/>
                  </a:cubicBezTo>
                  <a:cubicBezTo>
                    <a:pt x="2043" y="9281"/>
                    <a:pt x="0" y="7238"/>
                    <a:pt x="0" y="46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" name="Google Shape;2056;p8"/>
            <p:cNvSpPr/>
            <p:nvPr/>
          </p:nvSpPr>
          <p:spPr>
            <a:xfrm>
              <a:off x="3303625" y="3098275"/>
              <a:ext cx="232050" cy="230575"/>
            </a:xfrm>
            <a:custGeom>
              <a:avLst/>
              <a:gdLst/>
              <a:ahLst/>
              <a:cxnLst/>
              <a:rect l="l" t="t" r="r" b="b"/>
              <a:pathLst>
                <a:path w="9282" h="9223" extrusionOk="0">
                  <a:moveTo>
                    <a:pt x="4670" y="9223"/>
                  </a:moveTo>
                  <a:cubicBezTo>
                    <a:pt x="2160" y="9223"/>
                    <a:pt x="59" y="7180"/>
                    <a:pt x="59" y="4670"/>
                  </a:cubicBezTo>
                  <a:cubicBezTo>
                    <a:pt x="0" y="2160"/>
                    <a:pt x="2102" y="0"/>
                    <a:pt x="4612" y="59"/>
                  </a:cubicBezTo>
                  <a:cubicBezTo>
                    <a:pt x="7122" y="59"/>
                    <a:pt x="9165" y="2101"/>
                    <a:pt x="9223" y="4553"/>
                  </a:cubicBezTo>
                  <a:cubicBezTo>
                    <a:pt x="9281" y="7063"/>
                    <a:pt x="7180" y="9223"/>
                    <a:pt x="4670" y="922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" name="Google Shape;2057;p8"/>
            <p:cNvSpPr/>
            <p:nvPr/>
          </p:nvSpPr>
          <p:spPr>
            <a:xfrm>
              <a:off x="3798325" y="2116175"/>
              <a:ext cx="229125" cy="230600"/>
            </a:xfrm>
            <a:custGeom>
              <a:avLst/>
              <a:gdLst/>
              <a:ahLst/>
              <a:cxnLst/>
              <a:rect l="l" t="t" r="r" b="b"/>
              <a:pathLst>
                <a:path w="9165" h="9224" extrusionOk="0">
                  <a:moveTo>
                    <a:pt x="9164" y="4612"/>
                  </a:moveTo>
                  <a:cubicBezTo>
                    <a:pt x="9164" y="7122"/>
                    <a:pt x="7063" y="9223"/>
                    <a:pt x="4553" y="9165"/>
                  </a:cubicBezTo>
                  <a:cubicBezTo>
                    <a:pt x="2043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1"/>
                  </a:cubicBezTo>
                  <a:cubicBezTo>
                    <a:pt x="7121" y="59"/>
                    <a:pt x="9164" y="2102"/>
                    <a:pt x="9164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" name="Google Shape;2058;p8"/>
            <p:cNvSpPr/>
            <p:nvPr/>
          </p:nvSpPr>
          <p:spPr>
            <a:xfrm>
              <a:off x="4287175" y="2605025"/>
              <a:ext cx="230575" cy="230600"/>
            </a:xfrm>
            <a:custGeom>
              <a:avLst/>
              <a:gdLst/>
              <a:ahLst/>
              <a:cxnLst/>
              <a:rect l="l" t="t" r="r" b="b"/>
              <a:pathLst>
                <a:path w="9223" h="9224" extrusionOk="0">
                  <a:moveTo>
                    <a:pt x="9223" y="4612"/>
                  </a:moveTo>
                  <a:cubicBezTo>
                    <a:pt x="9223" y="7122"/>
                    <a:pt x="7063" y="9223"/>
                    <a:pt x="4553" y="9223"/>
                  </a:cubicBezTo>
                  <a:cubicBezTo>
                    <a:pt x="2101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59"/>
                  </a:cubicBezTo>
                  <a:cubicBezTo>
                    <a:pt x="7121" y="59"/>
                    <a:pt x="9164" y="2102"/>
                    <a:pt x="9223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" name="Google Shape;2059;p8"/>
            <p:cNvSpPr/>
            <p:nvPr/>
          </p:nvSpPr>
          <p:spPr>
            <a:xfrm>
              <a:off x="4287175" y="2853100"/>
              <a:ext cx="229125" cy="229150"/>
            </a:xfrm>
            <a:custGeom>
              <a:avLst/>
              <a:gdLst/>
              <a:ahLst/>
              <a:cxnLst/>
              <a:rect l="l" t="t" r="r" b="b"/>
              <a:pathLst>
                <a:path w="9165" h="9166" extrusionOk="0">
                  <a:moveTo>
                    <a:pt x="4611" y="9165"/>
                  </a:moveTo>
                  <a:cubicBezTo>
                    <a:pt x="2101" y="9107"/>
                    <a:pt x="0" y="7064"/>
                    <a:pt x="59" y="4554"/>
                  </a:cubicBezTo>
                  <a:cubicBezTo>
                    <a:pt x="59" y="2044"/>
                    <a:pt x="2101" y="1"/>
                    <a:pt x="4611" y="1"/>
                  </a:cubicBezTo>
                  <a:cubicBezTo>
                    <a:pt x="7121" y="1"/>
                    <a:pt x="9164" y="2102"/>
                    <a:pt x="9164" y="4554"/>
                  </a:cubicBezTo>
                  <a:cubicBezTo>
                    <a:pt x="9164" y="7064"/>
                    <a:pt x="7063" y="9165"/>
                    <a:pt x="4611" y="91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" name="Google Shape;2060;p8"/>
            <p:cNvSpPr/>
            <p:nvPr/>
          </p:nvSpPr>
          <p:spPr>
            <a:xfrm>
              <a:off x="3551700" y="2116175"/>
              <a:ext cx="229125" cy="229125"/>
            </a:xfrm>
            <a:custGeom>
              <a:avLst/>
              <a:gdLst/>
              <a:ahLst/>
              <a:cxnLst/>
              <a:rect l="l" t="t" r="r" b="b"/>
              <a:pathLst>
                <a:path w="9165" h="9165" extrusionOk="0">
                  <a:moveTo>
                    <a:pt x="9165" y="4612"/>
                  </a:moveTo>
                  <a:cubicBezTo>
                    <a:pt x="9106" y="7122"/>
                    <a:pt x="7063" y="9165"/>
                    <a:pt x="4553" y="9165"/>
                  </a:cubicBezTo>
                  <a:cubicBezTo>
                    <a:pt x="2043" y="9165"/>
                    <a:pt x="0" y="7064"/>
                    <a:pt x="0" y="4554"/>
                  </a:cubicBezTo>
                  <a:cubicBezTo>
                    <a:pt x="0" y="2044"/>
                    <a:pt x="2102" y="1"/>
                    <a:pt x="4612" y="59"/>
                  </a:cubicBezTo>
                  <a:cubicBezTo>
                    <a:pt x="7122" y="59"/>
                    <a:pt x="9165" y="2102"/>
                    <a:pt x="9165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" name="Google Shape;2061;p8"/>
            <p:cNvSpPr/>
            <p:nvPr/>
          </p:nvSpPr>
          <p:spPr>
            <a:xfrm>
              <a:off x="3799775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7005" y="8990"/>
                    <a:pt x="4495" y="8990"/>
                  </a:cubicBezTo>
                  <a:cubicBezTo>
                    <a:pt x="1985" y="8990"/>
                    <a:pt x="0" y="7005"/>
                    <a:pt x="0" y="4495"/>
                  </a:cubicBezTo>
                  <a:cubicBezTo>
                    <a:pt x="0" y="1985"/>
                    <a:pt x="1985" y="1"/>
                    <a:pt x="4495" y="1"/>
                  </a:cubicBezTo>
                  <a:cubicBezTo>
                    <a:pt x="7005" y="1"/>
                    <a:pt x="8989" y="1985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" name="Google Shape;2062;p8"/>
            <p:cNvSpPr/>
            <p:nvPr/>
          </p:nvSpPr>
          <p:spPr>
            <a:xfrm>
              <a:off x="4290075" y="236572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95"/>
                  </a:moveTo>
                  <a:cubicBezTo>
                    <a:pt x="8990" y="7005"/>
                    <a:pt x="7005" y="8989"/>
                    <a:pt x="4495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1985" y="0"/>
                    <a:pt x="4437" y="0"/>
                  </a:cubicBezTo>
                  <a:cubicBezTo>
                    <a:pt x="6947" y="0"/>
                    <a:pt x="8990" y="1985"/>
                    <a:pt x="8990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" name="Google Shape;2063;p8"/>
            <p:cNvSpPr/>
            <p:nvPr/>
          </p:nvSpPr>
          <p:spPr>
            <a:xfrm>
              <a:off x="3553150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37"/>
                  </a:moveTo>
                  <a:cubicBezTo>
                    <a:pt x="8990" y="6947"/>
                    <a:pt x="7005" y="8990"/>
                    <a:pt x="4495" y="8990"/>
                  </a:cubicBezTo>
                  <a:cubicBezTo>
                    <a:pt x="1985" y="8990"/>
                    <a:pt x="1" y="6947"/>
                    <a:pt x="1" y="4437"/>
                  </a:cubicBezTo>
                  <a:cubicBezTo>
                    <a:pt x="1" y="1985"/>
                    <a:pt x="1985" y="1"/>
                    <a:pt x="4437" y="1"/>
                  </a:cubicBezTo>
                  <a:cubicBezTo>
                    <a:pt x="6947" y="1"/>
                    <a:pt x="8990" y="1985"/>
                    <a:pt x="8990" y="443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" name="Google Shape;2064;p8"/>
            <p:cNvSpPr/>
            <p:nvPr/>
          </p:nvSpPr>
          <p:spPr>
            <a:xfrm>
              <a:off x="3064300" y="260795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4"/>
                  </a:moveTo>
                  <a:cubicBezTo>
                    <a:pt x="8990" y="7063"/>
                    <a:pt x="6947" y="8990"/>
                    <a:pt x="4437" y="8990"/>
                  </a:cubicBezTo>
                  <a:cubicBezTo>
                    <a:pt x="1927" y="8990"/>
                    <a:pt x="1" y="6947"/>
                    <a:pt x="1" y="4437"/>
                  </a:cubicBezTo>
                  <a:cubicBezTo>
                    <a:pt x="1" y="1985"/>
                    <a:pt x="2044" y="1"/>
                    <a:pt x="4495" y="1"/>
                  </a:cubicBezTo>
                  <a:cubicBezTo>
                    <a:pt x="7005" y="1"/>
                    <a:pt x="8990" y="2044"/>
                    <a:pt x="8990" y="455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" name="Google Shape;2065;p8"/>
            <p:cNvSpPr/>
            <p:nvPr/>
          </p:nvSpPr>
          <p:spPr>
            <a:xfrm>
              <a:off x="3064300" y="28545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3"/>
                  </a:moveTo>
                  <a:cubicBezTo>
                    <a:pt x="8990" y="7005"/>
                    <a:pt x="6947" y="8989"/>
                    <a:pt x="4437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2044" y="0"/>
                    <a:pt x="4554" y="0"/>
                  </a:cubicBezTo>
                  <a:cubicBezTo>
                    <a:pt x="7005" y="59"/>
                    <a:pt x="8990" y="2043"/>
                    <a:pt x="8990" y="45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" name="Google Shape;2066;p8"/>
            <p:cNvSpPr/>
            <p:nvPr/>
          </p:nvSpPr>
          <p:spPr>
            <a:xfrm>
              <a:off x="4043475" y="211910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6946" y="8990"/>
                    <a:pt x="4436" y="8990"/>
                  </a:cubicBezTo>
                  <a:cubicBezTo>
                    <a:pt x="1985" y="8931"/>
                    <a:pt x="0" y="6947"/>
                    <a:pt x="0" y="4495"/>
                  </a:cubicBezTo>
                  <a:cubicBezTo>
                    <a:pt x="0" y="1985"/>
                    <a:pt x="2043" y="1"/>
                    <a:pt x="4553" y="1"/>
                  </a:cubicBezTo>
                  <a:cubicBezTo>
                    <a:pt x="7005" y="1"/>
                    <a:pt x="8989" y="2044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" name="Google Shape;2067;p8"/>
            <p:cNvSpPr/>
            <p:nvPr/>
          </p:nvSpPr>
          <p:spPr>
            <a:xfrm>
              <a:off x="3308000" y="2119100"/>
              <a:ext cx="223300" cy="224750"/>
            </a:xfrm>
            <a:custGeom>
              <a:avLst/>
              <a:gdLst/>
              <a:ahLst/>
              <a:cxnLst/>
              <a:rect l="l" t="t" r="r" b="b"/>
              <a:pathLst>
                <a:path w="8932" h="8990" extrusionOk="0">
                  <a:moveTo>
                    <a:pt x="4495" y="59"/>
                  </a:moveTo>
                  <a:cubicBezTo>
                    <a:pt x="6888" y="59"/>
                    <a:pt x="8931" y="2102"/>
                    <a:pt x="8931" y="4495"/>
                  </a:cubicBezTo>
                  <a:cubicBezTo>
                    <a:pt x="8873" y="6947"/>
                    <a:pt x="6830" y="8990"/>
                    <a:pt x="4378" y="8931"/>
                  </a:cubicBezTo>
                  <a:cubicBezTo>
                    <a:pt x="1985" y="8873"/>
                    <a:pt x="1" y="6888"/>
                    <a:pt x="1" y="4495"/>
                  </a:cubicBezTo>
                  <a:cubicBezTo>
                    <a:pt x="1" y="2044"/>
                    <a:pt x="2044" y="1"/>
                    <a:pt x="449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" name="Google Shape;2068;p8"/>
            <p:cNvSpPr/>
            <p:nvPr/>
          </p:nvSpPr>
          <p:spPr>
            <a:xfrm>
              <a:off x="4290075" y="3102650"/>
              <a:ext cx="223300" cy="223275"/>
            </a:xfrm>
            <a:custGeom>
              <a:avLst/>
              <a:gdLst/>
              <a:ahLst/>
              <a:cxnLst/>
              <a:rect l="l" t="t" r="r" b="b"/>
              <a:pathLst>
                <a:path w="8932" h="8931" extrusionOk="0">
                  <a:moveTo>
                    <a:pt x="8932" y="4436"/>
                  </a:moveTo>
                  <a:cubicBezTo>
                    <a:pt x="8932" y="6888"/>
                    <a:pt x="6947" y="8931"/>
                    <a:pt x="4495" y="8931"/>
                  </a:cubicBezTo>
                  <a:cubicBezTo>
                    <a:pt x="2044" y="8931"/>
                    <a:pt x="1" y="6888"/>
                    <a:pt x="1" y="4436"/>
                  </a:cubicBezTo>
                  <a:cubicBezTo>
                    <a:pt x="59" y="2043"/>
                    <a:pt x="2044" y="0"/>
                    <a:pt x="4437" y="0"/>
                  </a:cubicBezTo>
                  <a:cubicBezTo>
                    <a:pt x="6889" y="0"/>
                    <a:pt x="8932" y="1985"/>
                    <a:pt x="8932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9" name="Google Shape;2069;p8"/>
            <p:cNvSpPr/>
            <p:nvPr/>
          </p:nvSpPr>
          <p:spPr>
            <a:xfrm>
              <a:off x="4043475" y="3346350"/>
              <a:ext cx="223275" cy="221825"/>
            </a:xfrm>
            <a:custGeom>
              <a:avLst/>
              <a:gdLst/>
              <a:ahLst/>
              <a:cxnLst/>
              <a:rect l="l" t="t" r="r" b="b"/>
              <a:pathLst>
                <a:path w="8931" h="8873" extrusionOk="0">
                  <a:moveTo>
                    <a:pt x="8931" y="4378"/>
                  </a:moveTo>
                  <a:cubicBezTo>
                    <a:pt x="8931" y="6829"/>
                    <a:pt x="6888" y="8872"/>
                    <a:pt x="4495" y="8872"/>
                  </a:cubicBezTo>
                  <a:cubicBezTo>
                    <a:pt x="2043" y="8872"/>
                    <a:pt x="59" y="6888"/>
                    <a:pt x="59" y="4436"/>
                  </a:cubicBezTo>
                  <a:cubicBezTo>
                    <a:pt x="0" y="2043"/>
                    <a:pt x="2043" y="0"/>
                    <a:pt x="4495" y="0"/>
                  </a:cubicBezTo>
                  <a:cubicBezTo>
                    <a:pt x="6888" y="0"/>
                    <a:pt x="8873" y="1985"/>
                    <a:pt x="8931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0" name="Google Shape;2070;p8"/>
            <p:cNvSpPr/>
            <p:nvPr/>
          </p:nvSpPr>
          <p:spPr>
            <a:xfrm>
              <a:off x="3065775" y="2365725"/>
              <a:ext cx="221825" cy="223275"/>
            </a:xfrm>
            <a:custGeom>
              <a:avLst/>
              <a:gdLst/>
              <a:ahLst/>
              <a:cxnLst/>
              <a:rect l="l" t="t" r="r" b="b"/>
              <a:pathLst>
                <a:path w="8873" h="8931" extrusionOk="0">
                  <a:moveTo>
                    <a:pt x="4378" y="8931"/>
                  </a:moveTo>
                  <a:cubicBezTo>
                    <a:pt x="1985" y="8872"/>
                    <a:pt x="0" y="6888"/>
                    <a:pt x="0" y="4495"/>
                  </a:cubicBezTo>
                  <a:cubicBezTo>
                    <a:pt x="0" y="2043"/>
                    <a:pt x="2101" y="0"/>
                    <a:pt x="4495" y="59"/>
                  </a:cubicBezTo>
                  <a:cubicBezTo>
                    <a:pt x="6946" y="117"/>
                    <a:pt x="8872" y="2101"/>
                    <a:pt x="8872" y="4495"/>
                  </a:cubicBezTo>
                  <a:cubicBezTo>
                    <a:pt x="8814" y="6946"/>
                    <a:pt x="6829" y="8931"/>
                    <a:pt x="4378" y="88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" name="Google Shape;2071;p8"/>
            <p:cNvSpPr/>
            <p:nvPr/>
          </p:nvSpPr>
          <p:spPr>
            <a:xfrm>
              <a:off x="3309450" y="3346350"/>
              <a:ext cx="220375" cy="220375"/>
            </a:xfrm>
            <a:custGeom>
              <a:avLst/>
              <a:gdLst/>
              <a:ahLst/>
              <a:cxnLst/>
              <a:rect l="l" t="t" r="r" b="b"/>
              <a:pathLst>
                <a:path w="8815" h="8815" extrusionOk="0">
                  <a:moveTo>
                    <a:pt x="8757" y="4436"/>
                  </a:moveTo>
                  <a:cubicBezTo>
                    <a:pt x="8757" y="6888"/>
                    <a:pt x="6772" y="8814"/>
                    <a:pt x="4320" y="8814"/>
                  </a:cubicBezTo>
                  <a:cubicBezTo>
                    <a:pt x="1927" y="8756"/>
                    <a:pt x="1" y="6829"/>
                    <a:pt x="1" y="4378"/>
                  </a:cubicBezTo>
                  <a:cubicBezTo>
                    <a:pt x="59" y="1926"/>
                    <a:pt x="1986" y="0"/>
                    <a:pt x="4437" y="58"/>
                  </a:cubicBezTo>
                  <a:cubicBezTo>
                    <a:pt x="6889" y="58"/>
                    <a:pt x="8815" y="2043"/>
                    <a:pt x="8757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" name="Google Shape;2072;p8"/>
            <p:cNvSpPr/>
            <p:nvPr/>
          </p:nvSpPr>
          <p:spPr>
            <a:xfrm>
              <a:off x="3067225" y="3104100"/>
              <a:ext cx="218900" cy="218925"/>
            </a:xfrm>
            <a:custGeom>
              <a:avLst/>
              <a:gdLst/>
              <a:ahLst/>
              <a:cxnLst/>
              <a:rect l="l" t="t" r="r" b="b"/>
              <a:pathLst>
                <a:path w="8756" h="8757" extrusionOk="0">
                  <a:moveTo>
                    <a:pt x="8756" y="4378"/>
                  </a:moveTo>
                  <a:cubicBezTo>
                    <a:pt x="8756" y="6830"/>
                    <a:pt x="6830" y="8756"/>
                    <a:pt x="4378" y="8756"/>
                  </a:cubicBezTo>
                  <a:cubicBezTo>
                    <a:pt x="1927" y="8756"/>
                    <a:pt x="0" y="6830"/>
                    <a:pt x="0" y="4378"/>
                  </a:cubicBezTo>
                  <a:cubicBezTo>
                    <a:pt x="0" y="1927"/>
                    <a:pt x="1927" y="1"/>
                    <a:pt x="4378" y="1"/>
                  </a:cubicBezTo>
                  <a:cubicBezTo>
                    <a:pt x="6830" y="59"/>
                    <a:pt x="8698" y="1985"/>
                    <a:pt x="8698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3" name="Google Shape;2073;p8"/>
            <p:cNvSpPr/>
            <p:nvPr/>
          </p:nvSpPr>
          <p:spPr>
            <a:xfrm>
              <a:off x="4294475" y="2123475"/>
              <a:ext cx="215975" cy="216000"/>
            </a:xfrm>
            <a:custGeom>
              <a:avLst/>
              <a:gdLst/>
              <a:ahLst/>
              <a:cxnLst/>
              <a:rect l="l" t="t" r="r" b="b"/>
              <a:pathLst>
                <a:path w="8639" h="8640" extrusionOk="0">
                  <a:moveTo>
                    <a:pt x="4319" y="1"/>
                  </a:moveTo>
                  <a:cubicBezTo>
                    <a:pt x="6713" y="1"/>
                    <a:pt x="8639" y="1927"/>
                    <a:pt x="8639" y="4320"/>
                  </a:cubicBezTo>
                  <a:cubicBezTo>
                    <a:pt x="8639" y="6713"/>
                    <a:pt x="6654" y="8639"/>
                    <a:pt x="4261" y="8639"/>
                  </a:cubicBezTo>
                  <a:cubicBezTo>
                    <a:pt x="1868" y="8581"/>
                    <a:pt x="0" y="6655"/>
                    <a:pt x="0" y="4262"/>
                  </a:cubicBezTo>
                  <a:cubicBezTo>
                    <a:pt x="0" y="1869"/>
                    <a:pt x="1926" y="1"/>
                    <a:pt x="431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" name="Google Shape;2074;p8"/>
            <p:cNvSpPr/>
            <p:nvPr/>
          </p:nvSpPr>
          <p:spPr>
            <a:xfrm>
              <a:off x="3805600" y="1876875"/>
              <a:ext cx="214550" cy="215975"/>
            </a:xfrm>
            <a:custGeom>
              <a:avLst/>
              <a:gdLst/>
              <a:ahLst/>
              <a:cxnLst/>
              <a:rect l="l" t="t" r="r" b="b"/>
              <a:pathLst>
                <a:path w="8582" h="8639" extrusionOk="0">
                  <a:moveTo>
                    <a:pt x="8581" y="4319"/>
                  </a:moveTo>
                  <a:cubicBezTo>
                    <a:pt x="8581" y="6654"/>
                    <a:pt x="6655" y="8581"/>
                    <a:pt x="4320" y="8639"/>
                  </a:cubicBezTo>
                  <a:cubicBezTo>
                    <a:pt x="1927" y="8639"/>
                    <a:pt x="1" y="6654"/>
                    <a:pt x="1" y="4319"/>
                  </a:cubicBezTo>
                  <a:cubicBezTo>
                    <a:pt x="1" y="1926"/>
                    <a:pt x="1927" y="0"/>
                    <a:pt x="4262" y="0"/>
                  </a:cubicBezTo>
                  <a:cubicBezTo>
                    <a:pt x="6655" y="0"/>
                    <a:pt x="8581" y="1926"/>
                    <a:pt x="8581" y="43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5" name="Google Shape;2075;p8"/>
            <p:cNvSpPr/>
            <p:nvPr/>
          </p:nvSpPr>
          <p:spPr>
            <a:xfrm>
              <a:off x="4541075" y="2612325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4320" y="1"/>
                  </a:moveTo>
                  <a:cubicBezTo>
                    <a:pt x="6713" y="1"/>
                    <a:pt x="8639" y="1985"/>
                    <a:pt x="8639" y="4320"/>
                  </a:cubicBezTo>
                  <a:cubicBezTo>
                    <a:pt x="8639" y="6713"/>
                    <a:pt x="6713" y="8640"/>
                    <a:pt x="4320" y="8640"/>
                  </a:cubicBezTo>
                  <a:cubicBezTo>
                    <a:pt x="1927" y="8640"/>
                    <a:pt x="1" y="6713"/>
                    <a:pt x="1" y="4320"/>
                  </a:cubicBezTo>
                  <a:cubicBezTo>
                    <a:pt x="1" y="1985"/>
                    <a:pt x="1927" y="1"/>
                    <a:pt x="432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6" name="Google Shape;2076;p8"/>
            <p:cNvSpPr/>
            <p:nvPr/>
          </p:nvSpPr>
          <p:spPr>
            <a:xfrm>
              <a:off x="4541075" y="2858950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8639" y="4320"/>
                  </a:moveTo>
                  <a:cubicBezTo>
                    <a:pt x="8639" y="6655"/>
                    <a:pt x="6655" y="8639"/>
                    <a:pt x="4320" y="8639"/>
                  </a:cubicBezTo>
                  <a:cubicBezTo>
                    <a:pt x="1927" y="8639"/>
                    <a:pt x="1" y="6713"/>
                    <a:pt x="1" y="4320"/>
                  </a:cubicBezTo>
                  <a:cubicBezTo>
                    <a:pt x="1" y="1985"/>
                    <a:pt x="1927" y="59"/>
                    <a:pt x="4262" y="59"/>
                  </a:cubicBezTo>
                  <a:cubicBezTo>
                    <a:pt x="6655" y="0"/>
                    <a:pt x="8581" y="1927"/>
                    <a:pt x="8639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7" name="Google Shape;2077;p8"/>
            <p:cNvSpPr/>
            <p:nvPr/>
          </p:nvSpPr>
          <p:spPr>
            <a:xfrm>
              <a:off x="3557525" y="1875400"/>
              <a:ext cx="217475" cy="217450"/>
            </a:xfrm>
            <a:custGeom>
              <a:avLst/>
              <a:gdLst/>
              <a:ahLst/>
              <a:cxnLst/>
              <a:rect l="l" t="t" r="r" b="b"/>
              <a:pathLst>
                <a:path w="8699" h="8698" extrusionOk="0">
                  <a:moveTo>
                    <a:pt x="4262" y="8640"/>
                  </a:moveTo>
                  <a:cubicBezTo>
                    <a:pt x="1927" y="8640"/>
                    <a:pt x="1" y="6597"/>
                    <a:pt x="59" y="4262"/>
                  </a:cubicBezTo>
                  <a:cubicBezTo>
                    <a:pt x="118" y="1927"/>
                    <a:pt x="2102" y="1"/>
                    <a:pt x="4379" y="59"/>
                  </a:cubicBezTo>
                  <a:cubicBezTo>
                    <a:pt x="6772" y="117"/>
                    <a:pt x="8698" y="2102"/>
                    <a:pt x="8640" y="4437"/>
                  </a:cubicBezTo>
                  <a:cubicBezTo>
                    <a:pt x="8581" y="6830"/>
                    <a:pt x="6597" y="8698"/>
                    <a:pt x="4262" y="864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8" name="Google Shape;2078;p8"/>
            <p:cNvSpPr/>
            <p:nvPr/>
          </p:nvSpPr>
          <p:spPr>
            <a:xfrm>
              <a:off x="3070150" y="2123475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6" y="8581"/>
                    <a:pt x="0" y="6597"/>
                    <a:pt x="0" y="4262"/>
                  </a:cubicBezTo>
                  <a:cubicBezTo>
                    <a:pt x="0" y="1927"/>
                    <a:pt x="1926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9" name="Google Shape;2079;p8"/>
            <p:cNvSpPr/>
            <p:nvPr/>
          </p:nvSpPr>
          <p:spPr>
            <a:xfrm>
              <a:off x="4295925" y="3349250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7" y="8581"/>
                    <a:pt x="0" y="6597"/>
                    <a:pt x="0" y="4320"/>
                  </a:cubicBezTo>
                  <a:cubicBezTo>
                    <a:pt x="0" y="1985"/>
                    <a:pt x="1927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0" name="Google Shape;2080;p8"/>
            <p:cNvSpPr/>
            <p:nvPr/>
          </p:nvSpPr>
          <p:spPr>
            <a:xfrm>
              <a:off x="4542525" y="2371550"/>
              <a:ext cx="213100" cy="213075"/>
            </a:xfrm>
            <a:custGeom>
              <a:avLst/>
              <a:gdLst/>
              <a:ahLst/>
              <a:cxnLst/>
              <a:rect l="l" t="t" r="r" b="b"/>
              <a:pathLst>
                <a:path w="8524" h="8523" extrusionOk="0">
                  <a:moveTo>
                    <a:pt x="8523" y="4203"/>
                  </a:moveTo>
                  <a:cubicBezTo>
                    <a:pt x="8523" y="6596"/>
                    <a:pt x="6597" y="8523"/>
                    <a:pt x="4262" y="8464"/>
                  </a:cubicBezTo>
                  <a:cubicBezTo>
                    <a:pt x="1927" y="8464"/>
                    <a:pt x="59" y="6596"/>
                    <a:pt x="1" y="4262"/>
                  </a:cubicBezTo>
                  <a:cubicBezTo>
                    <a:pt x="1" y="1927"/>
                    <a:pt x="1927" y="1"/>
                    <a:pt x="4262" y="1"/>
                  </a:cubicBezTo>
                  <a:cubicBezTo>
                    <a:pt x="6597" y="1"/>
                    <a:pt x="8465" y="1868"/>
                    <a:pt x="8523" y="42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1" name="Google Shape;2081;p8"/>
            <p:cNvSpPr/>
            <p:nvPr/>
          </p:nvSpPr>
          <p:spPr>
            <a:xfrm>
              <a:off x="4049300" y="1878325"/>
              <a:ext cx="213075" cy="211625"/>
            </a:xfrm>
            <a:custGeom>
              <a:avLst/>
              <a:gdLst/>
              <a:ahLst/>
              <a:cxnLst/>
              <a:rect l="l" t="t" r="r" b="b"/>
              <a:pathLst>
                <a:path w="8523" h="8465" extrusionOk="0">
                  <a:moveTo>
                    <a:pt x="4203" y="0"/>
                  </a:moveTo>
                  <a:cubicBezTo>
                    <a:pt x="6538" y="0"/>
                    <a:pt x="8464" y="1868"/>
                    <a:pt x="8464" y="4203"/>
                  </a:cubicBezTo>
                  <a:cubicBezTo>
                    <a:pt x="8523" y="6538"/>
                    <a:pt x="6655" y="8464"/>
                    <a:pt x="4262" y="8464"/>
                  </a:cubicBezTo>
                  <a:cubicBezTo>
                    <a:pt x="1927" y="8464"/>
                    <a:pt x="1" y="6596"/>
                    <a:pt x="59" y="4203"/>
                  </a:cubicBezTo>
                  <a:cubicBezTo>
                    <a:pt x="59" y="1868"/>
                    <a:pt x="1869" y="0"/>
                    <a:pt x="42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2" name="Google Shape;2082;p8"/>
            <p:cNvSpPr/>
            <p:nvPr/>
          </p:nvSpPr>
          <p:spPr>
            <a:xfrm>
              <a:off x="3560450" y="3598800"/>
              <a:ext cx="211625" cy="210150"/>
            </a:xfrm>
            <a:custGeom>
              <a:avLst/>
              <a:gdLst/>
              <a:ahLst/>
              <a:cxnLst/>
              <a:rect l="l" t="t" r="r" b="b"/>
              <a:pathLst>
                <a:path w="8465" h="8406" extrusionOk="0">
                  <a:moveTo>
                    <a:pt x="8406" y="4145"/>
                  </a:moveTo>
                  <a:cubicBezTo>
                    <a:pt x="8464" y="6538"/>
                    <a:pt x="6597" y="8406"/>
                    <a:pt x="4262" y="8406"/>
                  </a:cubicBezTo>
                  <a:cubicBezTo>
                    <a:pt x="1927" y="8406"/>
                    <a:pt x="59" y="6596"/>
                    <a:pt x="1" y="4203"/>
                  </a:cubicBezTo>
                  <a:cubicBezTo>
                    <a:pt x="1" y="1868"/>
                    <a:pt x="1869" y="0"/>
                    <a:pt x="4203" y="0"/>
                  </a:cubicBezTo>
                  <a:cubicBezTo>
                    <a:pt x="6538" y="0"/>
                    <a:pt x="8406" y="1810"/>
                    <a:pt x="8406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3" name="Google Shape;2083;p8"/>
            <p:cNvSpPr/>
            <p:nvPr/>
          </p:nvSpPr>
          <p:spPr>
            <a:xfrm>
              <a:off x="3807075" y="3597325"/>
              <a:ext cx="211600" cy="211625"/>
            </a:xfrm>
            <a:custGeom>
              <a:avLst/>
              <a:gdLst/>
              <a:ahLst/>
              <a:cxnLst/>
              <a:rect l="l" t="t" r="r" b="b"/>
              <a:pathLst>
                <a:path w="8464" h="8465" extrusionOk="0">
                  <a:moveTo>
                    <a:pt x="4203" y="8465"/>
                  </a:moveTo>
                  <a:cubicBezTo>
                    <a:pt x="1868" y="8465"/>
                    <a:pt x="0" y="6597"/>
                    <a:pt x="0" y="4204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96" y="1"/>
                    <a:pt x="8464" y="1927"/>
                    <a:pt x="8464" y="4320"/>
                  </a:cubicBezTo>
                  <a:cubicBezTo>
                    <a:pt x="8406" y="6655"/>
                    <a:pt x="6538" y="8465"/>
                    <a:pt x="4203" y="84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4" name="Google Shape;2084;p8"/>
            <p:cNvSpPr/>
            <p:nvPr/>
          </p:nvSpPr>
          <p:spPr>
            <a:xfrm>
              <a:off x="2824975" y="2615250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6"/>
                  </a:moveTo>
                  <a:cubicBezTo>
                    <a:pt x="1869" y="8406"/>
                    <a:pt x="1" y="6596"/>
                    <a:pt x="1" y="4203"/>
                  </a:cubicBezTo>
                  <a:cubicBezTo>
                    <a:pt x="1" y="1868"/>
                    <a:pt x="1869" y="1"/>
                    <a:pt x="4262" y="1"/>
                  </a:cubicBezTo>
                  <a:cubicBezTo>
                    <a:pt x="6597" y="1"/>
                    <a:pt x="8406" y="1927"/>
                    <a:pt x="8406" y="4262"/>
                  </a:cubicBezTo>
                  <a:cubicBezTo>
                    <a:pt x="8406" y="6596"/>
                    <a:pt x="6538" y="8406"/>
                    <a:pt x="4204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5" name="Google Shape;2085;p8"/>
            <p:cNvSpPr/>
            <p:nvPr/>
          </p:nvSpPr>
          <p:spPr>
            <a:xfrm>
              <a:off x="2824975" y="2861875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5"/>
                  </a:moveTo>
                  <a:cubicBezTo>
                    <a:pt x="1810" y="8405"/>
                    <a:pt x="1" y="6538"/>
                    <a:pt x="1" y="4203"/>
                  </a:cubicBezTo>
                  <a:cubicBezTo>
                    <a:pt x="1" y="1868"/>
                    <a:pt x="1869" y="0"/>
                    <a:pt x="4204" y="0"/>
                  </a:cubicBezTo>
                  <a:cubicBezTo>
                    <a:pt x="6538" y="0"/>
                    <a:pt x="8406" y="1868"/>
                    <a:pt x="8406" y="4203"/>
                  </a:cubicBezTo>
                  <a:cubicBezTo>
                    <a:pt x="8406" y="6596"/>
                    <a:pt x="6538" y="8405"/>
                    <a:pt x="4204" y="840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6" name="Google Shape;2086;p8"/>
            <p:cNvSpPr/>
            <p:nvPr/>
          </p:nvSpPr>
          <p:spPr>
            <a:xfrm>
              <a:off x="4544000" y="3108475"/>
              <a:ext cx="210150" cy="210175"/>
            </a:xfrm>
            <a:custGeom>
              <a:avLst/>
              <a:gdLst/>
              <a:ahLst/>
              <a:cxnLst/>
              <a:rect l="l" t="t" r="r" b="b"/>
              <a:pathLst>
                <a:path w="8406" h="8407" extrusionOk="0">
                  <a:moveTo>
                    <a:pt x="4203" y="8406"/>
                  </a:moveTo>
                  <a:cubicBezTo>
                    <a:pt x="1868" y="8406"/>
                    <a:pt x="0" y="6597"/>
                    <a:pt x="0" y="4203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38" y="1"/>
                    <a:pt x="8406" y="1869"/>
                    <a:pt x="8406" y="4203"/>
                  </a:cubicBezTo>
                  <a:cubicBezTo>
                    <a:pt x="8406" y="6538"/>
                    <a:pt x="6596" y="8406"/>
                    <a:pt x="4203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7" name="Google Shape;2087;p8"/>
            <p:cNvSpPr/>
            <p:nvPr/>
          </p:nvSpPr>
          <p:spPr>
            <a:xfrm>
              <a:off x="3313850" y="1879775"/>
              <a:ext cx="210150" cy="208700"/>
            </a:xfrm>
            <a:custGeom>
              <a:avLst/>
              <a:gdLst/>
              <a:ahLst/>
              <a:cxnLst/>
              <a:rect l="l" t="t" r="r" b="b"/>
              <a:pathLst>
                <a:path w="8406" h="8348" extrusionOk="0">
                  <a:moveTo>
                    <a:pt x="4203" y="8348"/>
                  </a:moveTo>
                  <a:cubicBezTo>
                    <a:pt x="1868" y="8348"/>
                    <a:pt x="0" y="6480"/>
                    <a:pt x="58" y="4145"/>
                  </a:cubicBezTo>
                  <a:cubicBezTo>
                    <a:pt x="58" y="1810"/>
                    <a:pt x="1926" y="1"/>
                    <a:pt x="4261" y="1"/>
                  </a:cubicBezTo>
                  <a:cubicBezTo>
                    <a:pt x="6596" y="1"/>
                    <a:pt x="8405" y="1869"/>
                    <a:pt x="8405" y="4203"/>
                  </a:cubicBezTo>
                  <a:cubicBezTo>
                    <a:pt x="8405" y="6538"/>
                    <a:pt x="6538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" name="Google Shape;2088;p8"/>
            <p:cNvSpPr/>
            <p:nvPr/>
          </p:nvSpPr>
          <p:spPr>
            <a:xfrm>
              <a:off x="3071600" y="3352175"/>
              <a:ext cx="210150" cy="210150"/>
            </a:xfrm>
            <a:custGeom>
              <a:avLst/>
              <a:gdLst/>
              <a:ahLst/>
              <a:cxnLst/>
              <a:rect l="l" t="t" r="r" b="b"/>
              <a:pathLst>
                <a:path w="8406" h="8406" extrusionOk="0">
                  <a:moveTo>
                    <a:pt x="4262" y="8406"/>
                  </a:moveTo>
                  <a:cubicBezTo>
                    <a:pt x="1868" y="8406"/>
                    <a:pt x="1" y="6538"/>
                    <a:pt x="1" y="4203"/>
                  </a:cubicBezTo>
                  <a:cubicBezTo>
                    <a:pt x="1" y="1868"/>
                    <a:pt x="1868" y="1"/>
                    <a:pt x="4203" y="1"/>
                  </a:cubicBezTo>
                  <a:cubicBezTo>
                    <a:pt x="6538" y="1"/>
                    <a:pt x="8348" y="1810"/>
                    <a:pt x="8406" y="4145"/>
                  </a:cubicBezTo>
                  <a:cubicBezTo>
                    <a:pt x="8406" y="6480"/>
                    <a:pt x="6596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9" name="Google Shape;2089;p8"/>
            <p:cNvSpPr/>
            <p:nvPr/>
          </p:nvSpPr>
          <p:spPr>
            <a:xfrm>
              <a:off x="2826450" y="2373025"/>
              <a:ext cx="207225" cy="208675"/>
            </a:xfrm>
            <a:custGeom>
              <a:avLst/>
              <a:gdLst/>
              <a:ahLst/>
              <a:cxnLst/>
              <a:rect l="l" t="t" r="r" b="b"/>
              <a:pathLst>
                <a:path w="8289" h="8347" extrusionOk="0">
                  <a:moveTo>
                    <a:pt x="4145" y="8347"/>
                  </a:moveTo>
                  <a:cubicBezTo>
                    <a:pt x="1810" y="8347"/>
                    <a:pt x="0" y="6479"/>
                    <a:pt x="0" y="4203"/>
                  </a:cubicBezTo>
                  <a:cubicBezTo>
                    <a:pt x="0" y="1868"/>
                    <a:pt x="1868" y="0"/>
                    <a:pt x="4145" y="0"/>
                  </a:cubicBezTo>
                  <a:cubicBezTo>
                    <a:pt x="6421" y="0"/>
                    <a:pt x="8289" y="1868"/>
                    <a:pt x="8289" y="4203"/>
                  </a:cubicBezTo>
                  <a:cubicBezTo>
                    <a:pt x="8289" y="6479"/>
                    <a:pt x="6421" y="8347"/>
                    <a:pt x="4145" y="834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0" name="Google Shape;2090;p8"/>
            <p:cNvSpPr/>
            <p:nvPr/>
          </p:nvSpPr>
          <p:spPr>
            <a:xfrm>
              <a:off x="4050775" y="3598800"/>
              <a:ext cx="208700" cy="208700"/>
            </a:xfrm>
            <a:custGeom>
              <a:avLst/>
              <a:gdLst/>
              <a:ahLst/>
              <a:cxnLst/>
              <a:rect l="l" t="t" r="r" b="b"/>
              <a:pathLst>
                <a:path w="8348" h="8348" extrusionOk="0">
                  <a:moveTo>
                    <a:pt x="8347" y="4145"/>
                  </a:moveTo>
                  <a:cubicBezTo>
                    <a:pt x="8347" y="6479"/>
                    <a:pt x="6538" y="8347"/>
                    <a:pt x="4203" y="8347"/>
                  </a:cubicBezTo>
                  <a:cubicBezTo>
                    <a:pt x="1926" y="8347"/>
                    <a:pt x="59" y="6538"/>
                    <a:pt x="59" y="4203"/>
                  </a:cubicBezTo>
                  <a:cubicBezTo>
                    <a:pt x="0" y="1926"/>
                    <a:pt x="1868" y="59"/>
                    <a:pt x="4144" y="59"/>
                  </a:cubicBezTo>
                  <a:cubicBezTo>
                    <a:pt x="6479" y="0"/>
                    <a:pt x="8347" y="1868"/>
                    <a:pt x="8347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1" name="Google Shape;2091;p8"/>
            <p:cNvSpPr/>
            <p:nvPr/>
          </p:nvSpPr>
          <p:spPr>
            <a:xfrm>
              <a:off x="3315300" y="3598800"/>
              <a:ext cx="207250" cy="208700"/>
            </a:xfrm>
            <a:custGeom>
              <a:avLst/>
              <a:gdLst/>
              <a:ahLst/>
              <a:cxnLst/>
              <a:rect l="l" t="t" r="r" b="b"/>
              <a:pathLst>
                <a:path w="8290" h="8348" extrusionOk="0">
                  <a:moveTo>
                    <a:pt x="4145" y="59"/>
                  </a:moveTo>
                  <a:cubicBezTo>
                    <a:pt x="6421" y="0"/>
                    <a:pt x="8289" y="1926"/>
                    <a:pt x="8289" y="4203"/>
                  </a:cubicBezTo>
                  <a:cubicBezTo>
                    <a:pt x="8289" y="6421"/>
                    <a:pt x="6421" y="8289"/>
                    <a:pt x="4203" y="8347"/>
                  </a:cubicBezTo>
                  <a:cubicBezTo>
                    <a:pt x="1927" y="8347"/>
                    <a:pt x="0" y="6479"/>
                    <a:pt x="0" y="4203"/>
                  </a:cubicBezTo>
                  <a:cubicBezTo>
                    <a:pt x="0" y="1926"/>
                    <a:pt x="1868" y="59"/>
                    <a:pt x="414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2" name="Google Shape;2092;p8"/>
            <p:cNvSpPr/>
            <p:nvPr/>
          </p:nvSpPr>
          <p:spPr>
            <a:xfrm>
              <a:off x="2826450" y="3109950"/>
              <a:ext cx="207225" cy="208700"/>
            </a:xfrm>
            <a:custGeom>
              <a:avLst/>
              <a:gdLst/>
              <a:ahLst/>
              <a:cxnLst/>
              <a:rect l="l" t="t" r="r" b="b"/>
              <a:pathLst>
                <a:path w="8289" h="8348" extrusionOk="0">
                  <a:moveTo>
                    <a:pt x="8289" y="4144"/>
                  </a:moveTo>
                  <a:cubicBezTo>
                    <a:pt x="8289" y="6362"/>
                    <a:pt x="6421" y="8289"/>
                    <a:pt x="4203" y="8289"/>
                  </a:cubicBezTo>
                  <a:cubicBezTo>
                    <a:pt x="1927" y="8347"/>
                    <a:pt x="0" y="6421"/>
                    <a:pt x="0" y="4144"/>
                  </a:cubicBezTo>
                  <a:cubicBezTo>
                    <a:pt x="0" y="1926"/>
                    <a:pt x="1868" y="58"/>
                    <a:pt x="4145" y="0"/>
                  </a:cubicBezTo>
                  <a:cubicBezTo>
                    <a:pt x="6363" y="0"/>
                    <a:pt x="8289" y="1868"/>
                    <a:pt x="8289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" name="Google Shape;2093;p8"/>
            <p:cNvSpPr/>
            <p:nvPr/>
          </p:nvSpPr>
          <p:spPr>
            <a:xfrm>
              <a:off x="4298850" y="1881250"/>
              <a:ext cx="205775" cy="205775"/>
            </a:xfrm>
            <a:custGeom>
              <a:avLst/>
              <a:gdLst/>
              <a:ahLst/>
              <a:cxnLst/>
              <a:rect l="l" t="t" r="r" b="b"/>
              <a:pathLst>
                <a:path w="8231" h="8231" extrusionOk="0">
                  <a:moveTo>
                    <a:pt x="8230" y="4086"/>
                  </a:moveTo>
                  <a:cubicBezTo>
                    <a:pt x="8230" y="6363"/>
                    <a:pt x="6362" y="8230"/>
                    <a:pt x="4144" y="8230"/>
                  </a:cubicBezTo>
                  <a:cubicBezTo>
                    <a:pt x="1868" y="8230"/>
                    <a:pt x="58" y="6421"/>
                    <a:pt x="58" y="4144"/>
                  </a:cubicBezTo>
                  <a:cubicBezTo>
                    <a:pt x="0" y="1868"/>
                    <a:pt x="1868" y="0"/>
                    <a:pt x="4144" y="0"/>
                  </a:cubicBezTo>
                  <a:cubicBezTo>
                    <a:pt x="6421" y="59"/>
                    <a:pt x="8230" y="1868"/>
                    <a:pt x="8230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4" name="Google Shape;2094;p8"/>
            <p:cNvSpPr/>
            <p:nvPr/>
          </p:nvSpPr>
          <p:spPr>
            <a:xfrm>
              <a:off x="4545450" y="2127850"/>
              <a:ext cx="207250" cy="205775"/>
            </a:xfrm>
            <a:custGeom>
              <a:avLst/>
              <a:gdLst/>
              <a:ahLst/>
              <a:cxnLst/>
              <a:rect l="l" t="t" r="r" b="b"/>
              <a:pathLst>
                <a:path w="8290" h="8231" extrusionOk="0">
                  <a:moveTo>
                    <a:pt x="8231" y="4087"/>
                  </a:moveTo>
                  <a:cubicBezTo>
                    <a:pt x="8289" y="6363"/>
                    <a:pt x="6421" y="8231"/>
                    <a:pt x="4145" y="8231"/>
                  </a:cubicBezTo>
                  <a:cubicBezTo>
                    <a:pt x="1869" y="8231"/>
                    <a:pt x="59" y="6422"/>
                    <a:pt x="59" y="4145"/>
                  </a:cubicBezTo>
                  <a:cubicBezTo>
                    <a:pt x="1" y="1927"/>
                    <a:pt x="1869" y="1"/>
                    <a:pt x="4145" y="59"/>
                  </a:cubicBezTo>
                  <a:cubicBezTo>
                    <a:pt x="6363" y="59"/>
                    <a:pt x="8231" y="1869"/>
                    <a:pt x="8231" y="408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5" name="Google Shape;2095;p8"/>
            <p:cNvSpPr/>
            <p:nvPr/>
          </p:nvSpPr>
          <p:spPr>
            <a:xfrm>
              <a:off x="4548375" y="3355100"/>
              <a:ext cx="202850" cy="202850"/>
            </a:xfrm>
            <a:custGeom>
              <a:avLst/>
              <a:gdLst/>
              <a:ahLst/>
              <a:cxnLst/>
              <a:rect l="l" t="t" r="r" b="b"/>
              <a:pathLst>
                <a:path w="8114" h="8114" extrusionOk="0">
                  <a:moveTo>
                    <a:pt x="8056" y="4028"/>
                  </a:moveTo>
                  <a:cubicBezTo>
                    <a:pt x="8114" y="6304"/>
                    <a:pt x="6304" y="8114"/>
                    <a:pt x="4086" y="8114"/>
                  </a:cubicBezTo>
                  <a:cubicBezTo>
                    <a:pt x="1810" y="8114"/>
                    <a:pt x="0" y="6363"/>
                    <a:pt x="0" y="4086"/>
                  </a:cubicBezTo>
                  <a:cubicBezTo>
                    <a:pt x="0" y="1868"/>
                    <a:pt x="1693" y="59"/>
                    <a:pt x="3911" y="59"/>
                  </a:cubicBezTo>
                  <a:cubicBezTo>
                    <a:pt x="6188" y="0"/>
                    <a:pt x="8056" y="1751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6" name="Google Shape;2096;p8"/>
            <p:cNvSpPr/>
            <p:nvPr/>
          </p:nvSpPr>
          <p:spPr>
            <a:xfrm>
              <a:off x="3075975" y="1882700"/>
              <a:ext cx="201400" cy="202875"/>
            </a:xfrm>
            <a:custGeom>
              <a:avLst/>
              <a:gdLst/>
              <a:ahLst/>
              <a:cxnLst/>
              <a:rect l="l" t="t" r="r" b="b"/>
              <a:pathLst>
                <a:path w="8056" h="8115" extrusionOk="0">
                  <a:moveTo>
                    <a:pt x="8056" y="4086"/>
                  </a:moveTo>
                  <a:cubicBezTo>
                    <a:pt x="8056" y="6363"/>
                    <a:pt x="6246" y="8114"/>
                    <a:pt x="3970" y="8114"/>
                  </a:cubicBezTo>
                  <a:cubicBezTo>
                    <a:pt x="1752" y="8056"/>
                    <a:pt x="1" y="6305"/>
                    <a:pt x="1" y="4028"/>
                  </a:cubicBezTo>
                  <a:cubicBezTo>
                    <a:pt x="1" y="1752"/>
                    <a:pt x="1810" y="1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7" name="Google Shape;2097;p8"/>
            <p:cNvSpPr/>
            <p:nvPr/>
          </p:nvSpPr>
          <p:spPr>
            <a:xfrm>
              <a:off x="2829375" y="21307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5" y="3970"/>
                  </a:moveTo>
                  <a:cubicBezTo>
                    <a:pt x="8055" y="6188"/>
                    <a:pt x="6304" y="7997"/>
                    <a:pt x="4086" y="8056"/>
                  </a:cubicBezTo>
                  <a:cubicBezTo>
                    <a:pt x="1810" y="8056"/>
                    <a:pt x="0" y="6246"/>
                    <a:pt x="0" y="4028"/>
                  </a:cubicBezTo>
                  <a:cubicBezTo>
                    <a:pt x="0" y="1810"/>
                    <a:pt x="1751" y="1"/>
                    <a:pt x="3969" y="1"/>
                  </a:cubicBezTo>
                  <a:cubicBezTo>
                    <a:pt x="6187" y="1"/>
                    <a:pt x="7997" y="1752"/>
                    <a:pt x="805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8" name="Google Shape;2098;p8"/>
            <p:cNvSpPr/>
            <p:nvPr/>
          </p:nvSpPr>
          <p:spPr>
            <a:xfrm>
              <a:off x="4301750" y="36031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6" y="3970"/>
                  </a:moveTo>
                  <a:cubicBezTo>
                    <a:pt x="8056" y="6246"/>
                    <a:pt x="6305" y="7997"/>
                    <a:pt x="4087" y="8055"/>
                  </a:cubicBezTo>
                  <a:cubicBezTo>
                    <a:pt x="1810" y="8055"/>
                    <a:pt x="1" y="6246"/>
                    <a:pt x="1" y="4028"/>
                  </a:cubicBezTo>
                  <a:cubicBezTo>
                    <a:pt x="1" y="1810"/>
                    <a:pt x="1810" y="0"/>
                    <a:pt x="4028" y="0"/>
                  </a:cubicBezTo>
                  <a:cubicBezTo>
                    <a:pt x="6246" y="0"/>
                    <a:pt x="8056" y="1751"/>
                    <a:pt x="8056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9" name="Google Shape;2099;p8"/>
            <p:cNvSpPr/>
            <p:nvPr/>
          </p:nvSpPr>
          <p:spPr>
            <a:xfrm>
              <a:off x="4790600" y="2619625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4029" y="1"/>
                  </a:moveTo>
                  <a:cubicBezTo>
                    <a:pt x="6247" y="1"/>
                    <a:pt x="8056" y="1810"/>
                    <a:pt x="8056" y="4028"/>
                  </a:cubicBezTo>
                  <a:cubicBezTo>
                    <a:pt x="8056" y="6246"/>
                    <a:pt x="6305" y="8056"/>
                    <a:pt x="4087" y="8056"/>
                  </a:cubicBezTo>
                  <a:cubicBezTo>
                    <a:pt x="1810" y="8056"/>
                    <a:pt x="59" y="6305"/>
                    <a:pt x="1" y="4028"/>
                  </a:cubicBezTo>
                  <a:cubicBezTo>
                    <a:pt x="1" y="1810"/>
                    <a:pt x="1810" y="59"/>
                    <a:pt x="402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0" name="Google Shape;2100;p8"/>
            <p:cNvSpPr/>
            <p:nvPr/>
          </p:nvSpPr>
          <p:spPr>
            <a:xfrm>
              <a:off x="3564825" y="1641925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8056" y="4028"/>
                  </a:moveTo>
                  <a:cubicBezTo>
                    <a:pt x="8056" y="6246"/>
                    <a:pt x="6246" y="7997"/>
                    <a:pt x="4028" y="7997"/>
                  </a:cubicBezTo>
                  <a:cubicBezTo>
                    <a:pt x="1810" y="7997"/>
                    <a:pt x="1" y="6129"/>
                    <a:pt x="59" y="3911"/>
                  </a:cubicBezTo>
                  <a:cubicBezTo>
                    <a:pt x="59" y="1752"/>
                    <a:pt x="1869" y="0"/>
                    <a:pt x="4028" y="0"/>
                  </a:cubicBezTo>
                  <a:cubicBezTo>
                    <a:pt x="6246" y="0"/>
                    <a:pt x="8056" y="1752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1" name="Google Shape;2101;p8"/>
            <p:cNvSpPr/>
            <p:nvPr/>
          </p:nvSpPr>
          <p:spPr>
            <a:xfrm>
              <a:off x="3811450" y="16404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4086" y="58"/>
                  </a:moveTo>
                  <a:cubicBezTo>
                    <a:pt x="6304" y="58"/>
                    <a:pt x="8056" y="1868"/>
                    <a:pt x="8056" y="4086"/>
                  </a:cubicBezTo>
                  <a:cubicBezTo>
                    <a:pt x="8056" y="6304"/>
                    <a:pt x="6246" y="8055"/>
                    <a:pt x="4028" y="8055"/>
                  </a:cubicBezTo>
                  <a:cubicBezTo>
                    <a:pt x="1810" y="8055"/>
                    <a:pt x="0" y="6246"/>
                    <a:pt x="59" y="4028"/>
                  </a:cubicBezTo>
                  <a:cubicBezTo>
                    <a:pt x="59" y="1810"/>
                    <a:pt x="1868" y="0"/>
                    <a:pt x="4086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" name="Google Shape;2102;p8"/>
            <p:cNvSpPr/>
            <p:nvPr/>
          </p:nvSpPr>
          <p:spPr>
            <a:xfrm>
              <a:off x="4790600" y="2866250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8056" y="4086"/>
                  </a:moveTo>
                  <a:cubicBezTo>
                    <a:pt x="8056" y="6304"/>
                    <a:pt x="6247" y="8055"/>
                    <a:pt x="4029" y="8055"/>
                  </a:cubicBezTo>
                  <a:cubicBezTo>
                    <a:pt x="1810" y="8055"/>
                    <a:pt x="1" y="6246"/>
                    <a:pt x="59" y="4028"/>
                  </a:cubicBezTo>
                  <a:cubicBezTo>
                    <a:pt x="59" y="1810"/>
                    <a:pt x="1869" y="0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" name="Google Shape;2103;p8"/>
            <p:cNvSpPr/>
            <p:nvPr/>
          </p:nvSpPr>
          <p:spPr>
            <a:xfrm>
              <a:off x="2829375" y="3356550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7997" y="4028"/>
                  </a:moveTo>
                  <a:cubicBezTo>
                    <a:pt x="7997" y="6246"/>
                    <a:pt x="6187" y="7997"/>
                    <a:pt x="4028" y="7997"/>
                  </a:cubicBezTo>
                  <a:cubicBezTo>
                    <a:pt x="1810" y="7997"/>
                    <a:pt x="0" y="6130"/>
                    <a:pt x="58" y="3912"/>
                  </a:cubicBezTo>
                  <a:cubicBezTo>
                    <a:pt x="58" y="1752"/>
                    <a:pt x="1926" y="1"/>
                    <a:pt x="4086" y="1"/>
                  </a:cubicBezTo>
                  <a:cubicBezTo>
                    <a:pt x="6246" y="59"/>
                    <a:pt x="8055" y="1869"/>
                    <a:pt x="7997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" name="Google Shape;2104;p8"/>
            <p:cNvSpPr/>
            <p:nvPr/>
          </p:nvSpPr>
          <p:spPr>
            <a:xfrm>
              <a:off x="3075975" y="3603175"/>
              <a:ext cx="199950" cy="201400"/>
            </a:xfrm>
            <a:custGeom>
              <a:avLst/>
              <a:gdLst/>
              <a:ahLst/>
              <a:cxnLst/>
              <a:rect l="l" t="t" r="r" b="b"/>
              <a:pathLst>
                <a:path w="7998" h="8056" extrusionOk="0">
                  <a:moveTo>
                    <a:pt x="4087" y="0"/>
                  </a:moveTo>
                  <a:cubicBezTo>
                    <a:pt x="6246" y="59"/>
                    <a:pt x="7997" y="1868"/>
                    <a:pt x="7997" y="4028"/>
                  </a:cubicBezTo>
                  <a:cubicBezTo>
                    <a:pt x="7997" y="6246"/>
                    <a:pt x="6130" y="8055"/>
                    <a:pt x="3970" y="7997"/>
                  </a:cubicBezTo>
                  <a:cubicBezTo>
                    <a:pt x="1752" y="7939"/>
                    <a:pt x="1" y="6129"/>
                    <a:pt x="59" y="3970"/>
                  </a:cubicBezTo>
                  <a:cubicBezTo>
                    <a:pt x="59" y="1810"/>
                    <a:pt x="1869" y="0"/>
                    <a:pt x="40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5" name="Google Shape;2105;p8"/>
            <p:cNvSpPr/>
            <p:nvPr/>
          </p:nvSpPr>
          <p:spPr>
            <a:xfrm>
              <a:off x="4056600" y="1641925"/>
              <a:ext cx="198475" cy="198475"/>
            </a:xfrm>
            <a:custGeom>
              <a:avLst/>
              <a:gdLst/>
              <a:ahLst/>
              <a:cxnLst/>
              <a:rect l="l" t="t" r="r" b="b"/>
              <a:pathLst>
                <a:path w="7939" h="7939" extrusionOk="0">
                  <a:moveTo>
                    <a:pt x="3970" y="7939"/>
                  </a:moveTo>
                  <a:cubicBezTo>
                    <a:pt x="1810" y="7939"/>
                    <a:pt x="1" y="6129"/>
                    <a:pt x="1" y="3970"/>
                  </a:cubicBezTo>
                  <a:cubicBezTo>
                    <a:pt x="1" y="1810"/>
                    <a:pt x="1810" y="0"/>
                    <a:pt x="3970" y="0"/>
                  </a:cubicBezTo>
                  <a:cubicBezTo>
                    <a:pt x="6130" y="0"/>
                    <a:pt x="7939" y="1810"/>
                    <a:pt x="7939" y="3970"/>
                  </a:cubicBezTo>
                  <a:cubicBezTo>
                    <a:pt x="7939" y="6188"/>
                    <a:pt x="6130" y="7939"/>
                    <a:pt x="3970" y="793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" name="Google Shape;2106;p8"/>
            <p:cNvSpPr/>
            <p:nvPr/>
          </p:nvSpPr>
          <p:spPr>
            <a:xfrm>
              <a:off x="4792075" y="2377400"/>
              <a:ext cx="199950" cy="199925"/>
            </a:xfrm>
            <a:custGeom>
              <a:avLst/>
              <a:gdLst/>
              <a:ahLst/>
              <a:cxnLst/>
              <a:rect l="l" t="t" r="r" b="b"/>
              <a:pathLst>
                <a:path w="7998" h="7997" extrusionOk="0">
                  <a:moveTo>
                    <a:pt x="3970" y="58"/>
                  </a:moveTo>
                  <a:cubicBezTo>
                    <a:pt x="6129" y="0"/>
                    <a:pt x="7939" y="1810"/>
                    <a:pt x="7939" y="3969"/>
                  </a:cubicBezTo>
                  <a:cubicBezTo>
                    <a:pt x="7997" y="6129"/>
                    <a:pt x="6188" y="7939"/>
                    <a:pt x="4028" y="7997"/>
                  </a:cubicBezTo>
                  <a:cubicBezTo>
                    <a:pt x="1868" y="7997"/>
                    <a:pt x="59" y="6246"/>
                    <a:pt x="0" y="4028"/>
                  </a:cubicBezTo>
                  <a:cubicBezTo>
                    <a:pt x="0" y="1926"/>
                    <a:pt x="1810" y="58"/>
                    <a:pt x="3970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7" name="Google Shape;2107;p8"/>
            <p:cNvSpPr/>
            <p:nvPr/>
          </p:nvSpPr>
          <p:spPr>
            <a:xfrm>
              <a:off x="4793525" y="31157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70" y="1"/>
                  </a:moveTo>
                  <a:cubicBezTo>
                    <a:pt x="6130" y="1"/>
                    <a:pt x="7881" y="1752"/>
                    <a:pt x="7881" y="3911"/>
                  </a:cubicBezTo>
                  <a:cubicBezTo>
                    <a:pt x="7881" y="6129"/>
                    <a:pt x="6071" y="7881"/>
                    <a:pt x="3853" y="7881"/>
                  </a:cubicBezTo>
                  <a:cubicBezTo>
                    <a:pt x="1693" y="7822"/>
                    <a:pt x="1" y="6071"/>
                    <a:pt x="1" y="3911"/>
                  </a:cubicBezTo>
                  <a:cubicBezTo>
                    <a:pt x="1" y="1693"/>
                    <a:pt x="1752" y="1"/>
                    <a:pt x="39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8" name="Google Shape;2108;p8"/>
            <p:cNvSpPr/>
            <p:nvPr/>
          </p:nvSpPr>
          <p:spPr>
            <a:xfrm>
              <a:off x="2584200" y="2622550"/>
              <a:ext cx="197025" cy="195550"/>
            </a:xfrm>
            <a:custGeom>
              <a:avLst/>
              <a:gdLst/>
              <a:ahLst/>
              <a:cxnLst/>
              <a:rect l="l" t="t" r="r" b="b"/>
              <a:pathLst>
                <a:path w="7881" h="7822" extrusionOk="0">
                  <a:moveTo>
                    <a:pt x="3912" y="7822"/>
                  </a:moveTo>
                  <a:cubicBezTo>
                    <a:pt x="1752" y="7822"/>
                    <a:pt x="1" y="6071"/>
                    <a:pt x="59" y="3911"/>
                  </a:cubicBezTo>
                  <a:cubicBezTo>
                    <a:pt x="59" y="1693"/>
                    <a:pt x="1810" y="0"/>
                    <a:pt x="3970" y="0"/>
                  </a:cubicBezTo>
                  <a:cubicBezTo>
                    <a:pt x="6188" y="0"/>
                    <a:pt x="7881" y="1751"/>
                    <a:pt x="7881" y="3970"/>
                  </a:cubicBezTo>
                  <a:cubicBezTo>
                    <a:pt x="7881" y="6129"/>
                    <a:pt x="6130" y="7822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9" name="Google Shape;2109;p8"/>
            <p:cNvSpPr/>
            <p:nvPr/>
          </p:nvSpPr>
          <p:spPr>
            <a:xfrm>
              <a:off x="3321125" y="16433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12" y="7822"/>
                  </a:moveTo>
                  <a:cubicBezTo>
                    <a:pt x="1694" y="7822"/>
                    <a:pt x="1" y="6071"/>
                    <a:pt x="1" y="3912"/>
                  </a:cubicBezTo>
                  <a:cubicBezTo>
                    <a:pt x="59" y="1694"/>
                    <a:pt x="1810" y="1"/>
                    <a:pt x="3970" y="1"/>
                  </a:cubicBezTo>
                  <a:cubicBezTo>
                    <a:pt x="6130" y="59"/>
                    <a:pt x="7881" y="1810"/>
                    <a:pt x="7823" y="3970"/>
                  </a:cubicBezTo>
                  <a:cubicBezTo>
                    <a:pt x="7823" y="6130"/>
                    <a:pt x="6071" y="7881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0" name="Google Shape;2110;p8"/>
            <p:cNvSpPr/>
            <p:nvPr/>
          </p:nvSpPr>
          <p:spPr>
            <a:xfrm>
              <a:off x="3812900" y="3851250"/>
              <a:ext cx="198500" cy="197025"/>
            </a:xfrm>
            <a:custGeom>
              <a:avLst/>
              <a:gdLst/>
              <a:ahLst/>
              <a:cxnLst/>
              <a:rect l="l" t="t" r="r" b="b"/>
              <a:pathLst>
                <a:path w="7940" h="7881" extrusionOk="0">
                  <a:moveTo>
                    <a:pt x="7939" y="3969"/>
                  </a:moveTo>
                  <a:cubicBezTo>
                    <a:pt x="7881" y="6188"/>
                    <a:pt x="6130" y="7880"/>
                    <a:pt x="3970" y="7880"/>
                  </a:cubicBezTo>
                  <a:cubicBezTo>
                    <a:pt x="1752" y="7880"/>
                    <a:pt x="1" y="6071"/>
                    <a:pt x="59" y="3911"/>
                  </a:cubicBezTo>
                  <a:cubicBezTo>
                    <a:pt x="117" y="1693"/>
                    <a:pt x="1869" y="0"/>
                    <a:pt x="4028" y="59"/>
                  </a:cubicBezTo>
                  <a:cubicBezTo>
                    <a:pt x="6188" y="59"/>
                    <a:pt x="7939" y="1810"/>
                    <a:pt x="7939" y="39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1" name="Google Shape;2111;p8"/>
            <p:cNvSpPr/>
            <p:nvPr/>
          </p:nvSpPr>
          <p:spPr>
            <a:xfrm>
              <a:off x="2585675" y="2869150"/>
              <a:ext cx="195550" cy="195575"/>
            </a:xfrm>
            <a:custGeom>
              <a:avLst/>
              <a:gdLst/>
              <a:ahLst/>
              <a:cxnLst/>
              <a:rect l="l" t="t" r="r" b="b"/>
              <a:pathLst>
                <a:path w="7822" h="7823" extrusionOk="0">
                  <a:moveTo>
                    <a:pt x="7822" y="3912"/>
                  </a:moveTo>
                  <a:cubicBezTo>
                    <a:pt x="7822" y="6071"/>
                    <a:pt x="6129" y="7823"/>
                    <a:pt x="3911" y="7823"/>
                  </a:cubicBezTo>
                  <a:cubicBezTo>
                    <a:pt x="1751" y="7823"/>
                    <a:pt x="0" y="6130"/>
                    <a:pt x="0" y="3970"/>
                  </a:cubicBezTo>
                  <a:cubicBezTo>
                    <a:pt x="0" y="1752"/>
                    <a:pt x="1693" y="59"/>
                    <a:pt x="3853" y="1"/>
                  </a:cubicBezTo>
                  <a:cubicBezTo>
                    <a:pt x="6071" y="1"/>
                    <a:pt x="7763" y="1752"/>
                    <a:pt x="7822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2" name="Google Shape;2112;p8"/>
            <p:cNvSpPr/>
            <p:nvPr/>
          </p:nvSpPr>
          <p:spPr>
            <a:xfrm>
              <a:off x="3567750" y="3851250"/>
              <a:ext cx="197025" cy="198475"/>
            </a:xfrm>
            <a:custGeom>
              <a:avLst/>
              <a:gdLst/>
              <a:ahLst/>
              <a:cxnLst/>
              <a:rect l="l" t="t" r="r" b="b"/>
              <a:pathLst>
                <a:path w="7881" h="7939" extrusionOk="0">
                  <a:moveTo>
                    <a:pt x="4028" y="59"/>
                  </a:moveTo>
                  <a:cubicBezTo>
                    <a:pt x="6188" y="117"/>
                    <a:pt x="7881" y="1868"/>
                    <a:pt x="7822" y="4028"/>
                  </a:cubicBezTo>
                  <a:cubicBezTo>
                    <a:pt x="7822" y="6246"/>
                    <a:pt x="6013" y="7939"/>
                    <a:pt x="3853" y="7880"/>
                  </a:cubicBezTo>
                  <a:cubicBezTo>
                    <a:pt x="1693" y="7822"/>
                    <a:pt x="1" y="6071"/>
                    <a:pt x="1" y="3853"/>
                  </a:cubicBezTo>
                  <a:cubicBezTo>
                    <a:pt x="59" y="1693"/>
                    <a:pt x="1868" y="0"/>
                    <a:pt x="4028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3" name="Google Shape;2113;p8"/>
            <p:cNvSpPr/>
            <p:nvPr/>
          </p:nvSpPr>
          <p:spPr>
            <a:xfrm>
              <a:off x="4551300" y="1891450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7763" y="3912"/>
                  </a:moveTo>
                  <a:cubicBezTo>
                    <a:pt x="7763" y="6071"/>
                    <a:pt x="6071" y="7764"/>
                    <a:pt x="3853" y="7764"/>
                  </a:cubicBezTo>
                  <a:cubicBezTo>
                    <a:pt x="1693" y="7764"/>
                    <a:pt x="0" y="6013"/>
                    <a:pt x="0" y="3853"/>
                  </a:cubicBezTo>
                  <a:cubicBezTo>
                    <a:pt x="0" y="1693"/>
                    <a:pt x="1751" y="1"/>
                    <a:pt x="3969" y="1"/>
                  </a:cubicBezTo>
                  <a:cubicBezTo>
                    <a:pt x="6129" y="1"/>
                    <a:pt x="7822" y="1693"/>
                    <a:pt x="7763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4" name="Google Shape;2114;p8"/>
            <p:cNvSpPr/>
            <p:nvPr/>
          </p:nvSpPr>
          <p:spPr>
            <a:xfrm>
              <a:off x="4059525" y="385270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3794" y="59"/>
                  </a:moveTo>
                  <a:cubicBezTo>
                    <a:pt x="5954" y="1"/>
                    <a:pt x="7705" y="1693"/>
                    <a:pt x="7705" y="3853"/>
                  </a:cubicBezTo>
                  <a:cubicBezTo>
                    <a:pt x="7705" y="6013"/>
                    <a:pt x="6013" y="7764"/>
                    <a:pt x="3853" y="7764"/>
                  </a:cubicBezTo>
                  <a:cubicBezTo>
                    <a:pt x="1693" y="7764"/>
                    <a:pt x="0" y="6071"/>
                    <a:pt x="0" y="3911"/>
                  </a:cubicBezTo>
                  <a:cubicBezTo>
                    <a:pt x="0" y="1752"/>
                    <a:pt x="1693" y="59"/>
                    <a:pt x="379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5" name="Google Shape;2115;p8"/>
            <p:cNvSpPr/>
            <p:nvPr/>
          </p:nvSpPr>
          <p:spPr>
            <a:xfrm>
              <a:off x="2585675" y="2380300"/>
              <a:ext cx="194100" cy="194125"/>
            </a:xfrm>
            <a:custGeom>
              <a:avLst/>
              <a:gdLst/>
              <a:ahLst/>
              <a:cxnLst/>
              <a:rect l="l" t="t" r="r" b="b"/>
              <a:pathLst>
                <a:path w="7764" h="7765" extrusionOk="0">
                  <a:moveTo>
                    <a:pt x="3911" y="59"/>
                  </a:moveTo>
                  <a:cubicBezTo>
                    <a:pt x="6071" y="59"/>
                    <a:pt x="7763" y="1810"/>
                    <a:pt x="7763" y="3912"/>
                  </a:cubicBezTo>
                  <a:cubicBezTo>
                    <a:pt x="7763" y="6071"/>
                    <a:pt x="6012" y="7764"/>
                    <a:pt x="3853" y="7764"/>
                  </a:cubicBezTo>
                  <a:cubicBezTo>
                    <a:pt x="1693" y="7764"/>
                    <a:pt x="0" y="6013"/>
                    <a:pt x="59" y="3853"/>
                  </a:cubicBezTo>
                  <a:cubicBezTo>
                    <a:pt x="59" y="1694"/>
                    <a:pt x="1810" y="1"/>
                    <a:pt x="391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6" name="Google Shape;2116;p8"/>
            <p:cNvSpPr/>
            <p:nvPr/>
          </p:nvSpPr>
          <p:spPr>
            <a:xfrm>
              <a:off x="3322600" y="3854175"/>
              <a:ext cx="192650" cy="192625"/>
            </a:xfrm>
            <a:custGeom>
              <a:avLst/>
              <a:gdLst/>
              <a:ahLst/>
              <a:cxnLst/>
              <a:rect l="l" t="t" r="r" b="b"/>
              <a:pathLst>
                <a:path w="7706" h="7705" extrusionOk="0">
                  <a:moveTo>
                    <a:pt x="7705" y="3852"/>
                  </a:moveTo>
                  <a:cubicBezTo>
                    <a:pt x="7705" y="5954"/>
                    <a:pt x="5954" y="7705"/>
                    <a:pt x="3853" y="7705"/>
                  </a:cubicBezTo>
                  <a:cubicBezTo>
                    <a:pt x="1751" y="7705"/>
                    <a:pt x="0" y="5954"/>
                    <a:pt x="0" y="3852"/>
                  </a:cubicBezTo>
                  <a:cubicBezTo>
                    <a:pt x="0" y="1693"/>
                    <a:pt x="1751" y="0"/>
                    <a:pt x="3911" y="0"/>
                  </a:cubicBezTo>
                  <a:cubicBezTo>
                    <a:pt x="6012" y="0"/>
                    <a:pt x="7705" y="1751"/>
                    <a:pt x="7705" y="38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7" name="Google Shape;2117;p8"/>
            <p:cNvSpPr/>
            <p:nvPr/>
          </p:nvSpPr>
          <p:spPr>
            <a:xfrm>
              <a:off x="2585675" y="3117225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3969" y="1"/>
                  </a:moveTo>
                  <a:cubicBezTo>
                    <a:pt x="6071" y="59"/>
                    <a:pt x="7822" y="1869"/>
                    <a:pt x="7763" y="3970"/>
                  </a:cubicBezTo>
                  <a:cubicBezTo>
                    <a:pt x="7705" y="6071"/>
                    <a:pt x="5954" y="7764"/>
                    <a:pt x="3853" y="7706"/>
                  </a:cubicBezTo>
                  <a:cubicBezTo>
                    <a:pt x="1751" y="7706"/>
                    <a:pt x="0" y="5896"/>
                    <a:pt x="59" y="3795"/>
                  </a:cubicBezTo>
                  <a:cubicBezTo>
                    <a:pt x="117" y="1694"/>
                    <a:pt x="1868" y="1"/>
                    <a:pt x="39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8" name="Google Shape;2118;p8"/>
            <p:cNvSpPr/>
            <p:nvPr/>
          </p:nvSpPr>
          <p:spPr>
            <a:xfrm>
              <a:off x="4795000" y="2133700"/>
              <a:ext cx="192625" cy="194100"/>
            </a:xfrm>
            <a:custGeom>
              <a:avLst/>
              <a:gdLst/>
              <a:ahLst/>
              <a:cxnLst/>
              <a:rect l="l" t="t" r="r" b="b"/>
              <a:pathLst>
                <a:path w="7705" h="7764" extrusionOk="0">
                  <a:moveTo>
                    <a:pt x="3911" y="7764"/>
                  </a:moveTo>
                  <a:cubicBezTo>
                    <a:pt x="1810" y="7764"/>
                    <a:pt x="58" y="6012"/>
                    <a:pt x="0" y="3911"/>
                  </a:cubicBezTo>
                  <a:cubicBezTo>
                    <a:pt x="0" y="1810"/>
                    <a:pt x="1751" y="59"/>
                    <a:pt x="3853" y="59"/>
                  </a:cubicBezTo>
                  <a:cubicBezTo>
                    <a:pt x="5954" y="0"/>
                    <a:pt x="7705" y="1751"/>
                    <a:pt x="7705" y="3911"/>
                  </a:cubicBezTo>
                  <a:cubicBezTo>
                    <a:pt x="7705" y="5954"/>
                    <a:pt x="6012" y="7705"/>
                    <a:pt x="3911" y="776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9" name="Google Shape;2119;p8"/>
            <p:cNvSpPr/>
            <p:nvPr/>
          </p:nvSpPr>
          <p:spPr>
            <a:xfrm>
              <a:off x="4306125" y="164485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7706" y="3911"/>
                  </a:moveTo>
                  <a:cubicBezTo>
                    <a:pt x="7648" y="6012"/>
                    <a:pt x="5896" y="7763"/>
                    <a:pt x="3737" y="7705"/>
                  </a:cubicBezTo>
                  <a:cubicBezTo>
                    <a:pt x="1694" y="7647"/>
                    <a:pt x="1" y="5896"/>
                    <a:pt x="1" y="3794"/>
                  </a:cubicBezTo>
                  <a:cubicBezTo>
                    <a:pt x="1" y="1693"/>
                    <a:pt x="1810" y="0"/>
                    <a:pt x="3912" y="0"/>
                  </a:cubicBezTo>
                  <a:cubicBezTo>
                    <a:pt x="6013" y="59"/>
                    <a:pt x="7706" y="1810"/>
                    <a:pt x="7706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0" name="Google Shape;2120;p8"/>
            <p:cNvSpPr/>
            <p:nvPr/>
          </p:nvSpPr>
          <p:spPr>
            <a:xfrm>
              <a:off x="4546925" y="3606100"/>
              <a:ext cx="195550" cy="194100"/>
            </a:xfrm>
            <a:custGeom>
              <a:avLst/>
              <a:gdLst/>
              <a:ahLst/>
              <a:cxnLst/>
              <a:rect l="l" t="t" r="r" b="b"/>
              <a:pathLst>
                <a:path w="7822" h="7764" extrusionOk="0">
                  <a:moveTo>
                    <a:pt x="3853" y="7763"/>
                  </a:moveTo>
                  <a:cubicBezTo>
                    <a:pt x="1751" y="7705"/>
                    <a:pt x="0" y="5895"/>
                    <a:pt x="58" y="3794"/>
                  </a:cubicBezTo>
                  <a:cubicBezTo>
                    <a:pt x="117" y="1693"/>
                    <a:pt x="1926" y="0"/>
                    <a:pt x="3969" y="58"/>
                  </a:cubicBezTo>
                  <a:cubicBezTo>
                    <a:pt x="6129" y="117"/>
                    <a:pt x="7822" y="1868"/>
                    <a:pt x="7763" y="4028"/>
                  </a:cubicBezTo>
                  <a:cubicBezTo>
                    <a:pt x="7705" y="6071"/>
                    <a:pt x="5954" y="7763"/>
                    <a:pt x="3853" y="77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1" name="Google Shape;2121;p8"/>
            <p:cNvSpPr/>
            <p:nvPr/>
          </p:nvSpPr>
          <p:spPr>
            <a:xfrm>
              <a:off x="2832275" y="1887075"/>
              <a:ext cx="194125" cy="194100"/>
            </a:xfrm>
            <a:custGeom>
              <a:avLst/>
              <a:gdLst/>
              <a:ahLst/>
              <a:cxnLst/>
              <a:rect l="l" t="t" r="r" b="b"/>
              <a:pathLst>
                <a:path w="7765" h="7764" extrusionOk="0">
                  <a:moveTo>
                    <a:pt x="7764" y="3911"/>
                  </a:moveTo>
                  <a:cubicBezTo>
                    <a:pt x="7706" y="6013"/>
                    <a:pt x="5955" y="7764"/>
                    <a:pt x="3912" y="7706"/>
                  </a:cubicBezTo>
                  <a:cubicBezTo>
                    <a:pt x="1752" y="7706"/>
                    <a:pt x="1" y="5954"/>
                    <a:pt x="59" y="3795"/>
                  </a:cubicBezTo>
                  <a:cubicBezTo>
                    <a:pt x="118" y="1693"/>
                    <a:pt x="1869" y="1"/>
                    <a:pt x="3970" y="59"/>
                  </a:cubicBezTo>
                  <a:cubicBezTo>
                    <a:pt x="6071" y="59"/>
                    <a:pt x="7764" y="1810"/>
                    <a:pt x="7764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2" name="Google Shape;2122;p8"/>
            <p:cNvSpPr/>
            <p:nvPr/>
          </p:nvSpPr>
          <p:spPr>
            <a:xfrm>
              <a:off x="4796450" y="3362400"/>
              <a:ext cx="191175" cy="189725"/>
            </a:xfrm>
            <a:custGeom>
              <a:avLst/>
              <a:gdLst/>
              <a:ahLst/>
              <a:cxnLst/>
              <a:rect l="l" t="t" r="r" b="b"/>
              <a:pathLst>
                <a:path w="7647" h="7589" extrusionOk="0">
                  <a:moveTo>
                    <a:pt x="3795" y="0"/>
                  </a:moveTo>
                  <a:cubicBezTo>
                    <a:pt x="5896" y="0"/>
                    <a:pt x="7647" y="1751"/>
                    <a:pt x="7589" y="3794"/>
                  </a:cubicBezTo>
                  <a:cubicBezTo>
                    <a:pt x="7589" y="5896"/>
                    <a:pt x="5896" y="7588"/>
                    <a:pt x="3795" y="7588"/>
                  </a:cubicBezTo>
                  <a:cubicBezTo>
                    <a:pt x="1693" y="7588"/>
                    <a:pt x="0" y="5837"/>
                    <a:pt x="0" y="3736"/>
                  </a:cubicBezTo>
                  <a:cubicBezTo>
                    <a:pt x="0" y="1693"/>
                    <a:pt x="1752" y="0"/>
                    <a:pt x="379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3" name="Google Shape;2123;p8"/>
            <p:cNvSpPr/>
            <p:nvPr/>
          </p:nvSpPr>
          <p:spPr>
            <a:xfrm>
              <a:off x="3081825" y="1646300"/>
              <a:ext cx="189725" cy="191200"/>
            </a:xfrm>
            <a:custGeom>
              <a:avLst/>
              <a:gdLst/>
              <a:ahLst/>
              <a:cxnLst/>
              <a:rect l="l" t="t" r="r" b="b"/>
              <a:pathLst>
                <a:path w="7589" h="7648" extrusionOk="0">
                  <a:moveTo>
                    <a:pt x="3794" y="1"/>
                  </a:moveTo>
                  <a:cubicBezTo>
                    <a:pt x="5837" y="1"/>
                    <a:pt x="7588" y="1752"/>
                    <a:pt x="7588" y="3853"/>
                  </a:cubicBezTo>
                  <a:cubicBezTo>
                    <a:pt x="7588" y="5896"/>
                    <a:pt x="5896" y="7589"/>
                    <a:pt x="3794" y="7589"/>
                  </a:cubicBezTo>
                  <a:cubicBezTo>
                    <a:pt x="1751" y="7647"/>
                    <a:pt x="0" y="5896"/>
                    <a:pt x="0" y="3795"/>
                  </a:cubicBezTo>
                  <a:cubicBezTo>
                    <a:pt x="0" y="1693"/>
                    <a:pt x="1693" y="1"/>
                    <a:pt x="3794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4" name="Google Shape;2124;p8"/>
            <p:cNvSpPr/>
            <p:nvPr/>
          </p:nvSpPr>
          <p:spPr>
            <a:xfrm>
              <a:off x="2835200" y="3609000"/>
              <a:ext cx="189725" cy="189725"/>
            </a:xfrm>
            <a:custGeom>
              <a:avLst/>
              <a:gdLst/>
              <a:ahLst/>
              <a:cxnLst/>
              <a:rect l="l" t="t" r="r" b="b"/>
              <a:pathLst>
                <a:path w="7589" h="7589" extrusionOk="0">
                  <a:moveTo>
                    <a:pt x="3795" y="1"/>
                  </a:moveTo>
                  <a:cubicBezTo>
                    <a:pt x="5896" y="59"/>
                    <a:pt x="7589" y="1752"/>
                    <a:pt x="7530" y="3795"/>
                  </a:cubicBezTo>
                  <a:cubicBezTo>
                    <a:pt x="7530" y="5896"/>
                    <a:pt x="5838" y="7589"/>
                    <a:pt x="3736" y="7531"/>
                  </a:cubicBezTo>
                  <a:cubicBezTo>
                    <a:pt x="1635" y="7531"/>
                    <a:pt x="1" y="5838"/>
                    <a:pt x="1" y="3737"/>
                  </a:cubicBezTo>
                  <a:cubicBezTo>
                    <a:pt x="59" y="1635"/>
                    <a:pt x="1752" y="1"/>
                    <a:pt x="379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5" name="Google Shape;2125;p8"/>
            <p:cNvSpPr/>
            <p:nvPr/>
          </p:nvSpPr>
          <p:spPr>
            <a:xfrm>
              <a:off x="4309050" y="3855625"/>
              <a:ext cx="186825" cy="188275"/>
            </a:xfrm>
            <a:custGeom>
              <a:avLst/>
              <a:gdLst/>
              <a:ahLst/>
              <a:cxnLst/>
              <a:rect l="l" t="t" r="r" b="b"/>
              <a:pathLst>
                <a:path w="7473" h="7531" extrusionOk="0">
                  <a:moveTo>
                    <a:pt x="3736" y="7530"/>
                  </a:moveTo>
                  <a:cubicBezTo>
                    <a:pt x="1635" y="7530"/>
                    <a:pt x="1" y="5896"/>
                    <a:pt x="1" y="3794"/>
                  </a:cubicBezTo>
                  <a:cubicBezTo>
                    <a:pt x="1" y="1693"/>
                    <a:pt x="1635" y="0"/>
                    <a:pt x="3736" y="59"/>
                  </a:cubicBezTo>
                  <a:cubicBezTo>
                    <a:pt x="5838" y="59"/>
                    <a:pt x="7472" y="1693"/>
                    <a:pt x="7472" y="3736"/>
                  </a:cubicBezTo>
                  <a:cubicBezTo>
                    <a:pt x="7472" y="5837"/>
                    <a:pt x="5838" y="7530"/>
                    <a:pt x="3736" y="75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6" name="Google Shape;2126;p8"/>
            <p:cNvSpPr/>
            <p:nvPr/>
          </p:nvSpPr>
          <p:spPr>
            <a:xfrm>
              <a:off x="2590050" y="213660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3736" y="7531"/>
                  </a:moveTo>
                  <a:cubicBezTo>
                    <a:pt x="1635" y="7531"/>
                    <a:pt x="0" y="5896"/>
                    <a:pt x="0" y="3737"/>
                  </a:cubicBezTo>
                  <a:cubicBezTo>
                    <a:pt x="0" y="1694"/>
                    <a:pt x="1635" y="59"/>
                    <a:pt x="3678" y="59"/>
                  </a:cubicBezTo>
                  <a:cubicBezTo>
                    <a:pt x="5837" y="1"/>
                    <a:pt x="7472" y="1694"/>
                    <a:pt x="7472" y="3795"/>
                  </a:cubicBezTo>
                  <a:cubicBezTo>
                    <a:pt x="7472" y="5896"/>
                    <a:pt x="5837" y="7531"/>
                    <a:pt x="3736" y="753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7" name="Google Shape;2127;p8"/>
            <p:cNvSpPr/>
            <p:nvPr/>
          </p:nvSpPr>
          <p:spPr>
            <a:xfrm>
              <a:off x="2590050" y="3363850"/>
              <a:ext cx="186800" cy="186800"/>
            </a:xfrm>
            <a:custGeom>
              <a:avLst/>
              <a:gdLst/>
              <a:ahLst/>
              <a:cxnLst/>
              <a:rect l="l" t="t" r="r" b="b"/>
              <a:pathLst>
                <a:path w="7472" h="7472" extrusionOk="0">
                  <a:moveTo>
                    <a:pt x="3736" y="1"/>
                  </a:moveTo>
                  <a:cubicBezTo>
                    <a:pt x="5837" y="59"/>
                    <a:pt x="7472" y="1693"/>
                    <a:pt x="7413" y="3795"/>
                  </a:cubicBezTo>
                  <a:cubicBezTo>
                    <a:pt x="7413" y="5838"/>
                    <a:pt x="5721" y="7472"/>
                    <a:pt x="3678" y="7414"/>
                  </a:cubicBezTo>
                  <a:cubicBezTo>
                    <a:pt x="1635" y="7414"/>
                    <a:pt x="0" y="5721"/>
                    <a:pt x="0" y="3678"/>
                  </a:cubicBezTo>
                  <a:cubicBezTo>
                    <a:pt x="0" y="1635"/>
                    <a:pt x="1693" y="1"/>
                    <a:pt x="37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" name="Google Shape;2128;p8"/>
            <p:cNvSpPr/>
            <p:nvPr/>
          </p:nvSpPr>
          <p:spPr>
            <a:xfrm>
              <a:off x="3083275" y="3857075"/>
              <a:ext cx="186800" cy="185350"/>
            </a:xfrm>
            <a:custGeom>
              <a:avLst/>
              <a:gdLst/>
              <a:ahLst/>
              <a:cxnLst/>
              <a:rect l="l" t="t" r="r" b="b"/>
              <a:pathLst>
                <a:path w="7472" h="7414" extrusionOk="0">
                  <a:moveTo>
                    <a:pt x="7414" y="3678"/>
                  </a:moveTo>
                  <a:cubicBezTo>
                    <a:pt x="7472" y="5779"/>
                    <a:pt x="5779" y="7414"/>
                    <a:pt x="3736" y="7414"/>
                  </a:cubicBezTo>
                  <a:cubicBezTo>
                    <a:pt x="1693" y="7414"/>
                    <a:pt x="1" y="5779"/>
                    <a:pt x="59" y="3736"/>
                  </a:cubicBezTo>
                  <a:cubicBezTo>
                    <a:pt x="59" y="1694"/>
                    <a:pt x="1693" y="59"/>
                    <a:pt x="3678" y="1"/>
                  </a:cubicBezTo>
                  <a:cubicBezTo>
                    <a:pt x="5779" y="1"/>
                    <a:pt x="7414" y="1635"/>
                    <a:pt x="7472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" name="Google Shape;2129;p8"/>
            <p:cNvSpPr/>
            <p:nvPr/>
          </p:nvSpPr>
          <p:spPr>
            <a:xfrm>
              <a:off x="5045975" y="2628375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737" y="7414"/>
                  </a:moveTo>
                  <a:cubicBezTo>
                    <a:pt x="1635" y="7414"/>
                    <a:pt x="1" y="5721"/>
                    <a:pt x="1" y="3678"/>
                  </a:cubicBezTo>
                  <a:cubicBezTo>
                    <a:pt x="1" y="1635"/>
                    <a:pt x="1635" y="1"/>
                    <a:pt x="3737" y="1"/>
                  </a:cubicBez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79" y="7414"/>
                    <a:pt x="3737" y="74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0" name="Google Shape;2130;p8"/>
            <p:cNvSpPr/>
            <p:nvPr/>
          </p:nvSpPr>
          <p:spPr>
            <a:xfrm>
              <a:off x="3818750" y="1401150"/>
              <a:ext cx="188275" cy="186800"/>
            </a:xfrm>
            <a:custGeom>
              <a:avLst/>
              <a:gdLst/>
              <a:ahLst/>
              <a:cxnLst/>
              <a:rect l="l" t="t" r="r" b="b"/>
              <a:pathLst>
                <a:path w="7531" h="7472" extrusionOk="0">
                  <a:moveTo>
                    <a:pt x="59" y="3678"/>
                  </a:moveTo>
                  <a:cubicBezTo>
                    <a:pt x="59" y="1635"/>
                    <a:pt x="1751" y="0"/>
                    <a:pt x="3853" y="59"/>
                  </a:cubicBezTo>
                  <a:cubicBezTo>
                    <a:pt x="5896" y="59"/>
                    <a:pt x="7530" y="1810"/>
                    <a:pt x="7472" y="3853"/>
                  </a:cubicBezTo>
                  <a:cubicBezTo>
                    <a:pt x="7413" y="5837"/>
                    <a:pt x="5721" y="7472"/>
                    <a:pt x="3736" y="7472"/>
                  </a:cubicBezTo>
                  <a:cubicBezTo>
                    <a:pt x="1693" y="7413"/>
                    <a:pt x="0" y="5721"/>
                    <a:pt x="59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1" name="Google Shape;2131;p8"/>
            <p:cNvSpPr/>
            <p:nvPr/>
          </p:nvSpPr>
          <p:spPr>
            <a:xfrm>
              <a:off x="5045975" y="2875000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678" y="0"/>
                  </a:moveTo>
                  <a:cubicBezTo>
                    <a:pt x="5721" y="0"/>
                    <a:pt x="7414" y="1693"/>
                    <a:pt x="7414" y="3736"/>
                  </a:cubicBezTo>
                  <a:cubicBezTo>
                    <a:pt x="7355" y="5721"/>
                    <a:pt x="5721" y="7413"/>
                    <a:pt x="3678" y="7413"/>
                  </a:cubicBezTo>
                  <a:cubicBezTo>
                    <a:pt x="1635" y="7413"/>
                    <a:pt x="1" y="5721"/>
                    <a:pt x="1" y="3678"/>
                  </a:cubicBezTo>
                  <a:cubicBezTo>
                    <a:pt x="1" y="1635"/>
                    <a:pt x="1694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2" name="Google Shape;2132;p8"/>
            <p:cNvSpPr/>
            <p:nvPr/>
          </p:nvSpPr>
          <p:spPr>
            <a:xfrm>
              <a:off x="3573575" y="1402600"/>
              <a:ext cx="185375" cy="185350"/>
            </a:xfrm>
            <a:custGeom>
              <a:avLst/>
              <a:gdLst/>
              <a:ahLst/>
              <a:cxnLst/>
              <a:rect l="l" t="t" r="r" b="b"/>
              <a:pathLst>
                <a:path w="7415" h="7414" extrusionOk="0">
                  <a:moveTo>
                    <a:pt x="3678" y="1"/>
                  </a:move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21" y="7414"/>
                    <a:pt x="3678" y="7355"/>
                  </a:cubicBezTo>
                  <a:cubicBezTo>
                    <a:pt x="1635" y="7355"/>
                    <a:pt x="1" y="5663"/>
                    <a:pt x="1" y="3678"/>
                  </a:cubicBezTo>
                  <a:cubicBezTo>
                    <a:pt x="1" y="1635"/>
                    <a:pt x="1694" y="1"/>
                    <a:pt x="36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3" name="Google Shape;2133;p8"/>
            <p:cNvSpPr/>
            <p:nvPr/>
          </p:nvSpPr>
          <p:spPr>
            <a:xfrm>
              <a:off x="4799375" y="1895825"/>
              <a:ext cx="183875" cy="183900"/>
            </a:xfrm>
            <a:custGeom>
              <a:avLst/>
              <a:gdLst/>
              <a:ahLst/>
              <a:cxnLst/>
              <a:rect l="l" t="t" r="r" b="b"/>
              <a:pathLst>
                <a:path w="7355" h="7356" extrusionOk="0">
                  <a:moveTo>
                    <a:pt x="3678" y="7356"/>
                  </a:moveTo>
                  <a:cubicBezTo>
                    <a:pt x="1693" y="7356"/>
                    <a:pt x="0" y="5663"/>
                    <a:pt x="0" y="3678"/>
                  </a:cubicBezTo>
                  <a:cubicBezTo>
                    <a:pt x="59" y="1635"/>
                    <a:pt x="1751" y="1"/>
                    <a:pt x="3736" y="1"/>
                  </a:cubicBezTo>
                  <a:cubicBezTo>
                    <a:pt x="5720" y="59"/>
                    <a:pt x="7355" y="1694"/>
                    <a:pt x="7355" y="3678"/>
                  </a:cubicBezTo>
                  <a:cubicBezTo>
                    <a:pt x="7355" y="5663"/>
                    <a:pt x="5662" y="7356"/>
                    <a:pt x="3678" y="735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" name="Google Shape;2134;p8"/>
            <p:cNvSpPr/>
            <p:nvPr/>
          </p:nvSpPr>
          <p:spPr>
            <a:xfrm>
              <a:off x="5045975" y="238615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355" y="3678"/>
                  </a:moveTo>
                  <a:cubicBezTo>
                    <a:pt x="7355" y="5662"/>
                    <a:pt x="5721" y="7355"/>
                    <a:pt x="3678" y="7355"/>
                  </a:cubicBezTo>
                  <a:cubicBezTo>
                    <a:pt x="1694" y="7355"/>
                    <a:pt x="1" y="5662"/>
                    <a:pt x="1" y="3619"/>
                  </a:cubicBezTo>
                  <a:cubicBezTo>
                    <a:pt x="59" y="1693"/>
                    <a:pt x="1694" y="0"/>
                    <a:pt x="3678" y="0"/>
                  </a:cubicBezTo>
                  <a:cubicBezTo>
                    <a:pt x="5663" y="0"/>
                    <a:pt x="7355" y="1635"/>
                    <a:pt x="7355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" name="Google Shape;2135;p8"/>
            <p:cNvSpPr/>
            <p:nvPr/>
          </p:nvSpPr>
          <p:spPr>
            <a:xfrm>
              <a:off x="4557125" y="1649225"/>
              <a:ext cx="183900" cy="185350"/>
            </a:xfrm>
            <a:custGeom>
              <a:avLst/>
              <a:gdLst/>
              <a:ahLst/>
              <a:cxnLst/>
              <a:rect l="l" t="t" r="r" b="b"/>
              <a:pathLst>
                <a:path w="7356" h="7414" extrusionOk="0">
                  <a:moveTo>
                    <a:pt x="3678" y="0"/>
                  </a:moveTo>
                  <a:cubicBezTo>
                    <a:pt x="5663" y="0"/>
                    <a:pt x="7355" y="1693"/>
                    <a:pt x="7355" y="3736"/>
                  </a:cubicBezTo>
                  <a:cubicBezTo>
                    <a:pt x="7355" y="5721"/>
                    <a:pt x="5663" y="7413"/>
                    <a:pt x="3620" y="7355"/>
                  </a:cubicBezTo>
                  <a:cubicBezTo>
                    <a:pt x="1635" y="7355"/>
                    <a:pt x="1" y="5721"/>
                    <a:pt x="1" y="3736"/>
                  </a:cubicBezTo>
                  <a:cubicBezTo>
                    <a:pt x="1" y="1693"/>
                    <a:pt x="1635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" name="Google Shape;2136;p8"/>
            <p:cNvSpPr/>
            <p:nvPr/>
          </p:nvSpPr>
          <p:spPr>
            <a:xfrm>
              <a:off x="4062450" y="140115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7355" y="3853"/>
                  </a:moveTo>
                  <a:cubicBezTo>
                    <a:pt x="7296" y="5896"/>
                    <a:pt x="5545" y="7530"/>
                    <a:pt x="3561" y="7413"/>
                  </a:cubicBezTo>
                  <a:cubicBezTo>
                    <a:pt x="1576" y="7297"/>
                    <a:pt x="0" y="5604"/>
                    <a:pt x="58" y="3619"/>
                  </a:cubicBezTo>
                  <a:cubicBezTo>
                    <a:pt x="175" y="1576"/>
                    <a:pt x="1926" y="0"/>
                    <a:pt x="3853" y="117"/>
                  </a:cubicBezTo>
                  <a:cubicBezTo>
                    <a:pt x="5896" y="234"/>
                    <a:pt x="7472" y="1926"/>
                    <a:pt x="7355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" name="Google Shape;2137;p8"/>
            <p:cNvSpPr/>
            <p:nvPr/>
          </p:nvSpPr>
          <p:spPr>
            <a:xfrm>
              <a:off x="3326975" y="140260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297" y="3795"/>
                  </a:moveTo>
                  <a:cubicBezTo>
                    <a:pt x="7238" y="5838"/>
                    <a:pt x="5604" y="7355"/>
                    <a:pt x="3619" y="7297"/>
                  </a:cubicBezTo>
                  <a:cubicBezTo>
                    <a:pt x="1576" y="7239"/>
                    <a:pt x="0" y="5604"/>
                    <a:pt x="59" y="3620"/>
                  </a:cubicBezTo>
                  <a:cubicBezTo>
                    <a:pt x="117" y="1577"/>
                    <a:pt x="1810" y="1"/>
                    <a:pt x="3794" y="59"/>
                  </a:cubicBezTo>
                  <a:cubicBezTo>
                    <a:pt x="5837" y="117"/>
                    <a:pt x="7355" y="1810"/>
                    <a:pt x="7297" y="37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" name="Google Shape;2138;p8"/>
            <p:cNvSpPr/>
            <p:nvPr/>
          </p:nvSpPr>
          <p:spPr>
            <a:xfrm>
              <a:off x="5047450" y="3123075"/>
              <a:ext cx="182425" cy="182425"/>
            </a:xfrm>
            <a:custGeom>
              <a:avLst/>
              <a:gdLst/>
              <a:ahLst/>
              <a:cxnLst/>
              <a:rect l="l" t="t" r="r" b="b"/>
              <a:pathLst>
                <a:path w="7297" h="7297" extrusionOk="0">
                  <a:moveTo>
                    <a:pt x="7296" y="3619"/>
                  </a:moveTo>
                  <a:cubicBezTo>
                    <a:pt x="7296" y="5604"/>
                    <a:pt x="5662" y="7238"/>
                    <a:pt x="3678" y="7297"/>
                  </a:cubicBezTo>
                  <a:cubicBezTo>
                    <a:pt x="1635" y="7297"/>
                    <a:pt x="0" y="5662"/>
                    <a:pt x="0" y="3678"/>
                  </a:cubicBezTo>
                  <a:cubicBezTo>
                    <a:pt x="0" y="1635"/>
                    <a:pt x="1635" y="0"/>
                    <a:pt x="3619" y="0"/>
                  </a:cubicBezTo>
                  <a:cubicBezTo>
                    <a:pt x="5604" y="0"/>
                    <a:pt x="7238" y="1635"/>
                    <a:pt x="7296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" name="Google Shape;2139;p8"/>
            <p:cNvSpPr/>
            <p:nvPr/>
          </p:nvSpPr>
          <p:spPr>
            <a:xfrm>
              <a:off x="3821650" y="4102250"/>
              <a:ext cx="180975" cy="180950"/>
            </a:xfrm>
            <a:custGeom>
              <a:avLst/>
              <a:gdLst/>
              <a:ahLst/>
              <a:cxnLst/>
              <a:rect l="l" t="t" r="r" b="b"/>
              <a:pathLst>
                <a:path w="7239" h="7238" extrusionOk="0">
                  <a:moveTo>
                    <a:pt x="7239" y="3619"/>
                  </a:moveTo>
                  <a:cubicBezTo>
                    <a:pt x="7239" y="5662"/>
                    <a:pt x="5663" y="7238"/>
                    <a:pt x="3620" y="7238"/>
                  </a:cubicBezTo>
                  <a:cubicBezTo>
                    <a:pt x="1577" y="7238"/>
                    <a:pt x="1" y="5604"/>
                    <a:pt x="59" y="3619"/>
                  </a:cubicBezTo>
                  <a:cubicBezTo>
                    <a:pt x="59" y="1634"/>
                    <a:pt x="1635" y="58"/>
                    <a:pt x="3620" y="58"/>
                  </a:cubicBezTo>
                  <a:cubicBezTo>
                    <a:pt x="5605" y="0"/>
                    <a:pt x="7239" y="1634"/>
                    <a:pt x="723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0" name="Google Shape;2140;p8"/>
            <p:cNvSpPr/>
            <p:nvPr/>
          </p:nvSpPr>
          <p:spPr>
            <a:xfrm>
              <a:off x="3576500" y="4103700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546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20" y="0"/>
                  </a:cubicBezTo>
                  <a:cubicBezTo>
                    <a:pt x="5604" y="0"/>
                    <a:pt x="7180" y="1518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" name="Google Shape;2141;p8"/>
            <p:cNvSpPr/>
            <p:nvPr/>
          </p:nvSpPr>
          <p:spPr>
            <a:xfrm>
              <a:off x="2350725" y="2629850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3561" y="59"/>
                  </a:moveTo>
                  <a:cubicBezTo>
                    <a:pt x="5604" y="0"/>
                    <a:pt x="7180" y="1635"/>
                    <a:pt x="7180" y="3619"/>
                  </a:cubicBezTo>
                  <a:cubicBezTo>
                    <a:pt x="7180" y="5604"/>
                    <a:pt x="5604" y="7180"/>
                    <a:pt x="3619" y="7238"/>
                  </a:cubicBezTo>
                  <a:cubicBezTo>
                    <a:pt x="1577" y="7238"/>
                    <a:pt x="1" y="5662"/>
                    <a:pt x="1" y="3619"/>
                  </a:cubicBezTo>
                  <a:cubicBezTo>
                    <a:pt x="1" y="1635"/>
                    <a:pt x="1577" y="59"/>
                    <a:pt x="35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" name="Google Shape;2142;p8"/>
            <p:cNvSpPr/>
            <p:nvPr/>
          </p:nvSpPr>
          <p:spPr>
            <a:xfrm>
              <a:off x="4802275" y="3613375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7180" y="3562"/>
                  </a:moveTo>
                  <a:cubicBezTo>
                    <a:pt x="7180" y="5604"/>
                    <a:pt x="5604" y="7239"/>
                    <a:pt x="3562" y="7180"/>
                  </a:cubicBezTo>
                  <a:cubicBezTo>
                    <a:pt x="1577" y="7180"/>
                    <a:pt x="1" y="5604"/>
                    <a:pt x="1" y="3620"/>
                  </a:cubicBezTo>
                  <a:cubicBezTo>
                    <a:pt x="1" y="1577"/>
                    <a:pt x="1577" y="1"/>
                    <a:pt x="3620" y="1"/>
                  </a:cubicBezTo>
                  <a:cubicBezTo>
                    <a:pt x="5604" y="1"/>
                    <a:pt x="7180" y="1577"/>
                    <a:pt x="7180" y="35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3" name="Google Shape;2143;p8"/>
            <p:cNvSpPr/>
            <p:nvPr/>
          </p:nvSpPr>
          <p:spPr>
            <a:xfrm>
              <a:off x="2839575" y="1652125"/>
              <a:ext cx="179525" cy="179525"/>
            </a:xfrm>
            <a:custGeom>
              <a:avLst/>
              <a:gdLst/>
              <a:ahLst/>
              <a:cxnLst/>
              <a:rect l="l" t="t" r="r" b="b"/>
              <a:pathLst>
                <a:path w="7181" h="7181" extrusionOk="0">
                  <a:moveTo>
                    <a:pt x="7180" y="3620"/>
                  </a:moveTo>
                  <a:cubicBezTo>
                    <a:pt x="7180" y="5605"/>
                    <a:pt x="5604" y="7181"/>
                    <a:pt x="3561" y="7181"/>
                  </a:cubicBezTo>
                  <a:cubicBezTo>
                    <a:pt x="1577" y="7122"/>
                    <a:pt x="1" y="5546"/>
                    <a:pt x="59" y="3562"/>
                  </a:cubicBezTo>
                  <a:cubicBezTo>
                    <a:pt x="59" y="1519"/>
                    <a:pt x="1635" y="1"/>
                    <a:pt x="3678" y="1"/>
                  </a:cubicBezTo>
                  <a:cubicBezTo>
                    <a:pt x="5663" y="1"/>
                    <a:pt x="7180" y="1577"/>
                    <a:pt x="7180" y="36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4" name="Google Shape;2144;p8"/>
            <p:cNvSpPr/>
            <p:nvPr/>
          </p:nvSpPr>
          <p:spPr>
            <a:xfrm>
              <a:off x="2594425" y="1894375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03" y="7180"/>
                  </a:moveTo>
                  <a:cubicBezTo>
                    <a:pt x="1518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59"/>
                  </a:cubicBezTo>
                  <a:cubicBezTo>
                    <a:pt x="5546" y="59"/>
                    <a:pt x="7122" y="1635"/>
                    <a:pt x="7122" y="3619"/>
                  </a:cubicBezTo>
                  <a:cubicBezTo>
                    <a:pt x="7122" y="5604"/>
                    <a:pt x="5487" y="7180"/>
                    <a:pt x="3503" y="71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5" name="Google Shape;2145;p8"/>
            <p:cNvSpPr/>
            <p:nvPr/>
          </p:nvSpPr>
          <p:spPr>
            <a:xfrm>
              <a:off x="2350725" y="2877925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604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19" y="0"/>
                  </a:cubicBezTo>
                  <a:cubicBezTo>
                    <a:pt x="5604" y="0"/>
                    <a:pt x="7122" y="1576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6" name="Google Shape;2146;p8"/>
            <p:cNvSpPr/>
            <p:nvPr/>
          </p:nvSpPr>
          <p:spPr>
            <a:xfrm>
              <a:off x="4555675" y="3860000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61" y="59"/>
                  </a:moveTo>
                  <a:cubicBezTo>
                    <a:pt x="5546" y="59"/>
                    <a:pt x="7122" y="1577"/>
                    <a:pt x="7122" y="3619"/>
                  </a:cubicBezTo>
                  <a:cubicBezTo>
                    <a:pt x="7122" y="5604"/>
                    <a:pt x="5546" y="7180"/>
                    <a:pt x="3503" y="7180"/>
                  </a:cubicBezTo>
                  <a:cubicBezTo>
                    <a:pt x="1518" y="7180"/>
                    <a:pt x="0" y="5604"/>
                    <a:pt x="0" y="3561"/>
                  </a:cubicBezTo>
                  <a:cubicBezTo>
                    <a:pt x="0" y="1577"/>
                    <a:pt x="1576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7" name="Google Shape;2147;p8"/>
            <p:cNvSpPr/>
            <p:nvPr/>
          </p:nvSpPr>
          <p:spPr>
            <a:xfrm>
              <a:off x="2352175" y="2389075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61" y="7121"/>
                  </a:moveTo>
                  <a:cubicBezTo>
                    <a:pt x="1577" y="7121"/>
                    <a:pt x="1" y="5545"/>
                    <a:pt x="1" y="3561"/>
                  </a:cubicBezTo>
                  <a:cubicBezTo>
                    <a:pt x="1" y="1576"/>
                    <a:pt x="1577" y="0"/>
                    <a:pt x="3561" y="0"/>
                  </a:cubicBezTo>
                  <a:cubicBezTo>
                    <a:pt x="5488" y="0"/>
                    <a:pt x="7064" y="1576"/>
                    <a:pt x="7064" y="3502"/>
                  </a:cubicBezTo>
                  <a:cubicBezTo>
                    <a:pt x="7064" y="5487"/>
                    <a:pt x="5546" y="7121"/>
                    <a:pt x="3561" y="71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8" name="Google Shape;2148;p8"/>
            <p:cNvSpPr/>
            <p:nvPr/>
          </p:nvSpPr>
          <p:spPr>
            <a:xfrm>
              <a:off x="4066825" y="410370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3561" y="0"/>
                  </a:moveTo>
                  <a:cubicBezTo>
                    <a:pt x="5545" y="0"/>
                    <a:pt x="7121" y="1576"/>
                    <a:pt x="7121" y="3561"/>
                  </a:cubicBezTo>
                  <a:cubicBezTo>
                    <a:pt x="7121" y="5546"/>
                    <a:pt x="5545" y="7122"/>
                    <a:pt x="3561" y="7122"/>
                  </a:cubicBezTo>
                  <a:cubicBezTo>
                    <a:pt x="1576" y="7122"/>
                    <a:pt x="0" y="5546"/>
                    <a:pt x="0" y="3619"/>
                  </a:cubicBezTo>
                  <a:cubicBezTo>
                    <a:pt x="0" y="1635"/>
                    <a:pt x="1576" y="0"/>
                    <a:pt x="356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" name="Google Shape;2149;p8"/>
            <p:cNvSpPr/>
            <p:nvPr/>
          </p:nvSpPr>
          <p:spPr>
            <a:xfrm>
              <a:off x="5050350" y="214245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0"/>
                  </a:moveTo>
                  <a:cubicBezTo>
                    <a:pt x="5488" y="0"/>
                    <a:pt x="7064" y="1576"/>
                    <a:pt x="7064" y="3503"/>
                  </a:cubicBezTo>
                  <a:cubicBezTo>
                    <a:pt x="7064" y="5487"/>
                    <a:pt x="5488" y="7122"/>
                    <a:pt x="3503" y="7063"/>
                  </a:cubicBezTo>
                  <a:cubicBezTo>
                    <a:pt x="1519" y="7063"/>
                    <a:pt x="1" y="5487"/>
                    <a:pt x="1" y="3503"/>
                  </a:cubicBezTo>
                  <a:cubicBezTo>
                    <a:pt x="1" y="1576"/>
                    <a:pt x="1577" y="0"/>
                    <a:pt x="35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" name="Google Shape;2150;p8"/>
            <p:cNvSpPr/>
            <p:nvPr/>
          </p:nvSpPr>
          <p:spPr>
            <a:xfrm>
              <a:off x="3331350" y="410370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7122"/>
                  </a:moveTo>
                  <a:cubicBezTo>
                    <a:pt x="1576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0"/>
                  </a:cubicBezTo>
                  <a:cubicBezTo>
                    <a:pt x="5487" y="59"/>
                    <a:pt x="7063" y="1635"/>
                    <a:pt x="7063" y="3619"/>
                  </a:cubicBezTo>
                  <a:cubicBezTo>
                    <a:pt x="7063" y="5546"/>
                    <a:pt x="5487" y="7122"/>
                    <a:pt x="3503" y="71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" name="Google Shape;2151;p8"/>
            <p:cNvSpPr/>
            <p:nvPr/>
          </p:nvSpPr>
          <p:spPr>
            <a:xfrm>
              <a:off x="4313425" y="1406975"/>
              <a:ext cx="178075" cy="176600"/>
            </a:xfrm>
            <a:custGeom>
              <a:avLst/>
              <a:gdLst/>
              <a:ahLst/>
              <a:cxnLst/>
              <a:rect l="l" t="t" r="r" b="b"/>
              <a:pathLst>
                <a:path w="7123" h="7064" extrusionOk="0">
                  <a:moveTo>
                    <a:pt x="1" y="3503"/>
                  </a:moveTo>
                  <a:cubicBezTo>
                    <a:pt x="1" y="1577"/>
                    <a:pt x="1577" y="1"/>
                    <a:pt x="3561" y="1"/>
                  </a:cubicBezTo>
                  <a:cubicBezTo>
                    <a:pt x="5546" y="1"/>
                    <a:pt x="7122" y="1577"/>
                    <a:pt x="7122" y="3561"/>
                  </a:cubicBezTo>
                  <a:cubicBezTo>
                    <a:pt x="7064" y="5488"/>
                    <a:pt x="5488" y="7064"/>
                    <a:pt x="3503" y="7064"/>
                  </a:cubicBezTo>
                  <a:cubicBezTo>
                    <a:pt x="1577" y="7064"/>
                    <a:pt x="1" y="5429"/>
                    <a:pt x="1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" name="Google Shape;2152;p8"/>
            <p:cNvSpPr/>
            <p:nvPr/>
          </p:nvSpPr>
          <p:spPr>
            <a:xfrm>
              <a:off x="2352175" y="3126000"/>
              <a:ext cx="176600" cy="176575"/>
            </a:xfrm>
            <a:custGeom>
              <a:avLst/>
              <a:gdLst/>
              <a:ahLst/>
              <a:cxnLst/>
              <a:rect l="l" t="t" r="r" b="b"/>
              <a:pathLst>
                <a:path w="7064" h="7063" extrusionOk="0">
                  <a:moveTo>
                    <a:pt x="3561" y="7063"/>
                  </a:moveTo>
                  <a:cubicBezTo>
                    <a:pt x="1635" y="7063"/>
                    <a:pt x="1" y="5487"/>
                    <a:pt x="1" y="3561"/>
                  </a:cubicBezTo>
                  <a:cubicBezTo>
                    <a:pt x="1" y="1635"/>
                    <a:pt x="1577" y="0"/>
                    <a:pt x="3503" y="0"/>
                  </a:cubicBezTo>
                  <a:cubicBezTo>
                    <a:pt x="5429" y="0"/>
                    <a:pt x="7064" y="1576"/>
                    <a:pt x="7064" y="3502"/>
                  </a:cubicBezTo>
                  <a:cubicBezTo>
                    <a:pt x="7064" y="5429"/>
                    <a:pt x="5488" y="7063"/>
                    <a:pt x="3561" y="70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" name="Google Shape;2153;p8"/>
            <p:cNvSpPr/>
            <p:nvPr/>
          </p:nvSpPr>
          <p:spPr>
            <a:xfrm>
              <a:off x="2841050" y="3861450"/>
              <a:ext cx="178050" cy="178075"/>
            </a:xfrm>
            <a:custGeom>
              <a:avLst/>
              <a:gdLst/>
              <a:ahLst/>
              <a:cxnLst/>
              <a:rect l="l" t="t" r="r" b="b"/>
              <a:pathLst>
                <a:path w="7122" h="7123" extrusionOk="0">
                  <a:moveTo>
                    <a:pt x="3502" y="1"/>
                  </a:moveTo>
                  <a:cubicBezTo>
                    <a:pt x="5428" y="1"/>
                    <a:pt x="7063" y="1577"/>
                    <a:pt x="7063" y="3503"/>
                  </a:cubicBezTo>
                  <a:cubicBezTo>
                    <a:pt x="7121" y="5429"/>
                    <a:pt x="5545" y="7064"/>
                    <a:pt x="3561" y="7064"/>
                  </a:cubicBezTo>
                  <a:cubicBezTo>
                    <a:pt x="1634" y="7122"/>
                    <a:pt x="58" y="5546"/>
                    <a:pt x="0" y="3561"/>
                  </a:cubicBezTo>
                  <a:cubicBezTo>
                    <a:pt x="0" y="1635"/>
                    <a:pt x="1576" y="59"/>
                    <a:pt x="35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" name="Google Shape;2154;p8"/>
            <p:cNvSpPr/>
            <p:nvPr/>
          </p:nvSpPr>
          <p:spPr>
            <a:xfrm>
              <a:off x="2594425" y="361485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7063" y="3561"/>
                  </a:moveTo>
                  <a:cubicBezTo>
                    <a:pt x="7063" y="5487"/>
                    <a:pt x="5429" y="7121"/>
                    <a:pt x="3503" y="7063"/>
                  </a:cubicBezTo>
                  <a:cubicBezTo>
                    <a:pt x="1576" y="7063"/>
                    <a:pt x="0" y="5429"/>
                    <a:pt x="0" y="3503"/>
                  </a:cubicBezTo>
                  <a:cubicBezTo>
                    <a:pt x="59" y="1576"/>
                    <a:pt x="1635" y="0"/>
                    <a:pt x="3561" y="0"/>
                  </a:cubicBezTo>
                  <a:cubicBezTo>
                    <a:pt x="5487" y="59"/>
                    <a:pt x="7122" y="1635"/>
                    <a:pt x="7063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" name="Google Shape;2155;p8"/>
            <p:cNvSpPr/>
            <p:nvPr/>
          </p:nvSpPr>
          <p:spPr>
            <a:xfrm>
              <a:off x="5050350" y="336822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7064" y="3503"/>
                  </a:moveTo>
                  <a:cubicBezTo>
                    <a:pt x="7064" y="5429"/>
                    <a:pt x="5429" y="7064"/>
                    <a:pt x="3503" y="7064"/>
                  </a:cubicBezTo>
                  <a:cubicBezTo>
                    <a:pt x="1635" y="7064"/>
                    <a:pt x="1" y="5487"/>
                    <a:pt x="1" y="3561"/>
                  </a:cubicBezTo>
                  <a:cubicBezTo>
                    <a:pt x="1" y="1635"/>
                    <a:pt x="1635" y="1"/>
                    <a:pt x="3562" y="1"/>
                  </a:cubicBezTo>
                  <a:cubicBezTo>
                    <a:pt x="5429" y="59"/>
                    <a:pt x="7005" y="1635"/>
                    <a:pt x="7064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" name="Google Shape;2156;p8"/>
            <p:cNvSpPr/>
            <p:nvPr/>
          </p:nvSpPr>
          <p:spPr>
            <a:xfrm>
              <a:off x="3087650" y="140697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3561" y="1"/>
                  </a:moveTo>
                  <a:cubicBezTo>
                    <a:pt x="5487" y="1"/>
                    <a:pt x="7063" y="1635"/>
                    <a:pt x="7063" y="3503"/>
                  </a:cubicBezTo>
                  <a:cubicBezTo>
                    <a:pt x="7063" y="5429"/>
                    <a:pt x="5429" y="7064"/>
                    <a:pt x="3503" y="7005"/>
                  </a:cubicBezTo>
                  <a:cubicBezTo>
                    <a:pt x="1577" y="6947"/>
                    <a:pt x="1" y="5371"/>
                    <a:pt x="59" y="3503"/>
                  </a:cubicBezTo>
                  <a:cubicBezTo>
                    <a:pt x="59" y="1577"/>
                    <a:pt x="1693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" name="Google Shape;2157;p8"/>
            <p:cNvSpPr/>
            <p:nvPr/>
          </p:nvSpPr>
          <p:spPr>
            <a:xfrm>
              <a:off x="4316350" y="4106625"/>
              <a:ext cx="172225" cy="173675"/>
            </a:xfrm>
            <a:custGeom>
              <a:avLst/>
              <a:gdLst/>
              <a:ahLst/>
              <a:cxnLst/>
              <a:rect l="l" t="t" r="r" b="b"/>
              <a:pathLst>
                <a:path w="6889" h="6947" extrusionOk="0">
                  <a:moveTo>
                    <a:pt x="6888" y="3502"/>
                  </a:moveTo>
                  <a:cubicBezTo>
                    <a:pt x="6888" y="5429"/>
                    <a:pt x="5312" y="6946"/>
                    <a:pt x="3386" y="6888"/>
                  </a:cubicBezTo>
                  <a:cubicBezTo>
                    <a:pt x="1460" y="6888"/>
                    <a:pt x="1" y="5370"/>
                    <a:pt x="1" y="3444"/>
                  </a:cubicBezTo>
                  <a:cubicBezTo>
                    <a:pt x="1" y="1518"/>
                    <a:pt x="1577" y="0"/>
                    <a:pt x="3503" y="0"/>
                  </a:cubicBezTo>
                  <a:cubicBezTo>
                    <a:pt x="5371" y="59"/>
                    <a:pt x="6888" y="1576"/>
                    <a:pt x="6888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" name="Google Shape;2158;p8"/>
            <p:cNvSpPr/>
            <p:nvPr/>
          </p:nvSpPr>
          <p:spPr>
            <a:xfrm>
              <a:off x="2353650" y="2145375"/>
              <a:ext cx="172200" cy="172200"/>
            </a:xfrm>
            <a:custGeom>
              <a:avLst/>
              <a:gdLst/>
              <a:ahLst/>
              <a:cxnLst/>
              <a:rect l="l" t="t" r="r" b="b"/>
              <a:pathLst>
                <a:path w="6888" h="6888" extrusionOk="0">
                  <a:moveTo>
                    <a:pt x="6888" y="3444"/>
                  </a:moveTo>
                  <a:cubicBezTo>
                    <a:pt x="6888" y="5370"/>
                    <a:pt x="5429" y="6830"/>
                    <a:pt x="3502" y="6888"/>
                  </a:cubicBezTo>
                  <a:cubicBezTo>
                    <a:pt x="1518" y="6888"/>
                    <a:pt x="0" y="5370"/>
                    <a:pt x="59" y="3386"/>
                  </a:cubicBezTo>
                  <a:cubicBezTo>
                    <a:pt x="59" y="1459"/>
                    <a:pt x="1576" y="0"/>
                    <a:pt x="3502" y="0"/>
                  </a:cubicBezTo>
                  <a:cubicBezTo>
                    <a:pt x="5370" y="0"/>
                    <a:pt x="6888" y="1518"/>
                    <a:pt x="6888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" name="Google Shape;2159;p8"/>
            <p:cNvSpPr/>
            <p:nvPr/>
          </p:nvSpPr>
          <p:spPr>
            <a:xfrm>
              <a:off x="4805200" y="1656525"/>
              <a:ext cx="172225" cy="170750"/>
            </a:xfrm>
            <a:custGeom>
              <a:avLst/>
              <a:gdLst/>
              <a:ahLst/>
              <a:cxnLst/>
              <a:rect l="l" t="t" r="r" b="b"/>
              <a:pathLst>
                <a:path w="6889" h="6830" extrusionOk="0">
                  <a:moveTo>
                    <a:pt x="6888" y="3386"/>
                  </a:moveTo>
                  <a:cubicBezTo>
                    <a:pt x="6888" y="5312"/>
                    <a:pt x="5371" y="6829"/>
                    <a:pt x="3503" y="6829"/>
                  </a:cubicBezTo>
                  <a:cubicBezTo>
                    <a:pt x="1518" y="6829"/>
                    <a:pt x="1" y="5312"/>
                    <a:pt x="59" y="3386"/>
                  </a:cubicBezTo>
                  <a:cubicBezTo>
                    <a:pt x="59" y="1459"/>
                    <a:pt x="1577" y="0"/>
                    <a:pt x="3503" y="0"/>
                  </a:cubicBezTo>
                  <a:cubicBezTo>
                    <a:pt x="5371" y="0"/>
                    <a:pt x="6888" y="1518"/>
                    <a:pt x="6888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" name="Google Shape;2160;p8"/>
            <p:cNvSpPr/>
            <p:nvPr/>
          </p:nvSpPr>
          <p:spPr>
            <a:xfrm>
              <a:off x="3090575" y="4108075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6830" y="3444"/>
                  </a:moveTo>
                  <a:cubicBezTo>
                    <a:pt x="6830" y="5312"/>
                    <a:pt x="5312" y="6830"/>
                    <a:pt x="3386" y="6830"/>
                  </a:cubicBezTo>
                  <a:cubicBezTo>
                    <a:pt x="1518" y="6771"/>
                    <a:pt x="0" y="5254"/>
                    <a:pt x="59" y="3328"/>
                  </a:cubicBezTo>
                  <a:cubicBezTo>
                    <a:pt x="59" y="1460"/>
                    <a:pt x="1576" y="1"/>
                    <a:pt x="3444" y="1"/>
                  </a:cubicBezTo>
                  <a:cubicBezTo>
                    <a:pt x="5370" y="1"/>
                    <a:pt x="6830" y="1518"/>
                    <a:pt x="6830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" name="Google Shape;2161;p8"/>
            <p:cNvSpPr/>
            <p:nvPr/>
          </p:nvSpPr>
          <p:spPr>
            <a:xfrm>
              <a:off x="2355100" y="3371150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3444" y="6830"/>
                  </a:moveTo>
                  <a:cubicBezTo>
                    <a:pt x="1518" y="6830"/>
                    <a:pt x="1" y="5312"/>
                    <a:pt x="1" y="3444"/>
                  </a:cubicBezTo>
                  <a:cubicBezTo>
                    <a:pt x="1" y="1518"/>
                    <a:pt x="1518" y="59"/>
                    <a:pt x="3386" y="0"/>
                  </a:cubicBezTo>
                  <a:cubicBezTo>
                    <a:pt x="5312" y="0"/>
                    <a:pt x="6830" y="1518"/>
                    <a:pt x="6830" y="3444"/>
                  </a:cubicBezTo>
                  <a:cubicBezTo>
                    <a:pt x="6830" y="5312"/>
                    <a:pt x="5312" y="6830"/>
                    <a:pt x="3444" y="68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" name="Google Shape;2162;p8"/>
            <p:cNvSpPr/>
            <p:nvPr/>
          </p:nvSpPr>
          <p:spPr>
            <a:xfrm>
              <a:off x="5053275" y="1903125"/>
              <a:ext cx="170750" cy="170775"/>
            </a:xfrm>
            <a:custGeom>
              <a:avLst/>
              <a:gdLst/>
              <a:ahLst/>
              <a:cxnLst/>
              <a:rect l="l" t="t" r="r" b="b"/>
              <a:pathLst>
                <a:path w="6830" h="6831" extrusionOk="0">
                  <a:moveTo>
                    <a:pt x="3445" y="1"/>
                  </a:moveTo>
                  <a:cubicBezTo>
                    <a:pt x="5312" y="59"/>
                    <a:pt x="6830" y="1577"/>
                    <a:pt x="6772" y="3445"/>
                  </a:cubicBezTo>
                  <a:cubicBezTo>
                    <a:pt x="6772" y="5312"/>
                    <a:pt x="5254" y="6830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59" y="1518"/>
                    <a:pt x="1577" y="1"/>
                    <a:pt x="344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" name="Google Shape;2163;p8"/>
            <p:cNvSpPr/>
            <p:nvPr/>
          </p:nvSpPr>
          <p:spPr>
            <a:xfrm>
              <a:off x="4564425" y="140990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2" y="3386"/>
                  </a:moveTo>
                  <a:cubicBezTo>
                    <a:pt x="6772" y="5195"/>
                    <a:pt x="5254" y="6771"/>
                    <a:pt x="3386" y="6771"/>
                  </a:cubicBezTo>
                  <a:cubicBezTo>
                    <a:pt x="1577" y="6771"/>
                    <a:pt x="1" y="5254"/>
                    <a:pt x="1" y="3444"/>
                  </a:cubicBezTo>
                  <a:cubicBezTo>
                    <a:pt x="1" y="1576"/>
                    <a:pt x="1518" y="59"/>
                    <a:pt x="3328" y="0"/>
                  </a:cubicBezTo>
                  <a:cubicBezTo>
                    <a:pt x="5196" y="0"/>
                    <a:pt x="6772" y="1518"/>
                    <a:pt x="6772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" name="Google Shape;2164;p8"/>
            <p:cNvSpPr/>
            <p:nvPr/>
          </p:nvSpPr>
          <p:spPr>
            <a:xfrm>
              <a:off x="5296975" y="2635675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1" y="3386"/>
                  </a:moveTo>
                  <a:cubicBezTo>
                    <a:pt x="6771" y="5196"/>
                    <a:pt x="5254" y="6772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1" y="1577"/>
                    <a:pt x="1518" y="59"/>
                    <a:pt x="3328" y="1"/>
                  </a:cubicBezTo>
                  <a:cubicBezTo>
                    <a:pt x="5137" y="1"/>
                    <a:pt x="6713" y="1518"/>
                    <a:pt x="6771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" name="Google Shape;2165;p8"/>
            <p:cNvSpPr/>
            <p:nvPr/>
          </p:nvSpPr>
          <p:spPr>
            <a:xfrm>
              <a:off x="4806675" y="3865850"/>
              <a:ext cx="170750" cy="169275"/>
            </a:xfrm>
            <a:custGeom>
              <a:avLst/>
              <a:gdLst/>
              <a:ahLst/>
              <a:cxnLst/>
              <a:rect l="l" t="t" r="r" b="b"/>
              <a:pathLst>
                <a:path w="6830" h="6771" extrusionOk="0">
                  <a:moveTo>
                    <a:pt x="3444" y="6771"/>
                  </a:moveTo>
                  <a:cubicBezTo>
                    <a:pt x="1576" y="6771"/>
                    <a:pt x="58" y="5253"/>
                    <a:pt x="0" y="3385"/>
                  </a:cubicBezTo>
                  <a:cubicBezTo>
                    <a:pt x="0" y="1518"/>
                    <a:pt x="1576" y="0"/>
                    <a:pt x="3444" y="0"/>
                  </a:cubicBezTo>
                  <a:cubicBezTo>
                    <a:pt x="5253" y="0"/>
                    <a:pt x="6771" y="1518"/>
                    <a:pt x="6771" y="3327"/>
                  </a:cubicBezTo>
                  <a:cubicBezTo>
                    <a:pt x="6829" y="5195"/>
                    <a:pt x="5253" y="6713"/>
                    <a:pt x="3444" y="677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" name="Google Shape;2166;p8"/>
            <p:cNvSpPr/>
            <p:nvPr/>
          </p:nvSpPr>
          <p:spPr>
            <a:xfrm>
              <a:off x="5296975" y="2882300"/>
              <a:ext cx="169300" cy="170750"/>
            </a:xfrm>
            <a:custGeom>
              <a:avLst/>
              <a:gdLst/>
              <a:ahLst/>
              <a:cxnLst/>
              <a:rect l="l" t="t" r="r" b="b"/>
              <a:pathLst>
                <a:path w="6772" h="6830" extrusionOk="0">
                  <a:moveTo>
                    <a:pt x="6713" y="3444"/>
                  </a:moveTo>
                  <a:cubicBezTo>
                    <a:pt x="6713" y="5254"/>
                    <a:pt x="5137" y="6830"/>
                    <a:pt x="3328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9"/>
                  </a:cubicBezTo>
                  <a:cubicBezTo>
                    <a:pt x="5254" y="59"/>
                    <a:pt x="6771" y="1635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" name="Google Shape;2167;p8"/>
            <p:cNvSpPr/>
            <p:nvPr/>
          </p:nvSpPr>
          <p:spPr>
            <a:xfrm>
              <a:off x="3827500" y="1167650"/>
              <a:ext cx="170750" cy="169300"/>
            </a:xfrm>
            <a:custGeom>
              <a:avLst/>
              <a:gdLst/>
              <a:ahLst/>
              <a:cxnLst/>
              <a:rect l="l" t="t" r="r" b="b"/>
              <a:pathLst>
                <a:path w="6830" h="6772" extrusionOk="0">
                  <a:moveTo>
                    <a:pt x="3386" y="6772"/>
                  </a:moveTo>
                  <a:cubicBezTo>
                    <a:pt x="1518" y="6714"/>
                    <a:pt x="0" y="5138"/>
                    <a:pt x="59" y="3328"/>
                  </a:cubicBezTo>
                  <a:cubicBezTo>
                    <a:pt x="59" y="1519"/>
                    <a:pt x="1635" y="1"/>
                    <a:pt x="3444" y="1"/>
                  </a:cubicBezTo>
                  <a:cubicBezTo>
                    <a:pt x="5254" y="1"/>
                    <a:pt x="6830" y="1635"/>
                    <a:pt x="6771" y="3445"/>
                  </a:cubicBezTo>
                  <a:cubicBezTo>
                    <a:pt x="6713" y="5254"/>
                    <a:pt x="5195" y="6772"/>
                    <a:pt x="3386" y="67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" name="Google Shape;2168;p8"/>
            <p:cNvSpPr/>
            <p:nvPr/>
          </p:nvSpPr>
          <p:spPr>
            <a:xfrm>
              <a:off x="2603175" y="1656525"/>
              <a:ext cx="167850" cy="170750"/>
            </a:xfrm>
            <a:custGeom>
              <a:avLst/>
              <a:gdLst/>
              <a:ahLst/>
              <a:cxnLst/>
              <a:rect l="l" t="t" r="r" b="b"/>
              <a:pathLst>
                <a:path w="6714" h="6830" extrusionOk="0">
                  <a:moveTo>
                    <a:pt x="6713" y="3444"/>
                  </a:moveTo>
                  <a:cubicBezTo>
                    <a:pt x="6713" y="5253"/>
                    <a:pt x="5137" y="6829"/>
                    <a:pt x="3269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8"/>
                  </a:cubicBezTo>
                  <a:cubicBezTo>
                    <a:pt x="5254" y="58"/>
                    <a:pt x="6713" y="1634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" name="Google Shape;2169;p8"/>
            <p:cNvSpPr/>
            <p:nvPr/>
          </p:nvSpPr>
          <p:spPr>
            <a:xfrm>
              <a:off x="3580875" y="116765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3445" y="6714"/>
                  </a:moveTo>
                  <a:cubicBezTo>
                    <a:pt x="1577" y="6772"/>
                    <a:pt x="1" y="5196"/>
                    <a:pt x="59" y="3328"/>
                  </a:cubicBezTo>
                  <a:cubicBezTo>
                    <a:pt x="59" y="1519"/>
                    <a:pt x="1577" y="1"/>
                    <a:pt x="3386" y="1"/>
                  </a:cubicBezTo>
                  <a:cubicBezTo>
                    <a:pt x="5254" y="1"/>
                    <a:pt x="6772" y="1577"/>
                    <a:pt x="6772" y="3386"/>
                  </a:cubicBezTo>
                  <a:cubicBezTo>
                    <a:pt x="6772" y="5196"/>
                    <a:pt x="5196" y="6714"/>
                    <a:pt x="3445" y="67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" name="Google Shape;2170;p8"/>
            <p:cNvSpPr/>
            <p:nvPr/>
          </p:nvSpPr>
          <p:spPr>
            <a:xfrm>
              <a:off x="5054750" y="3620675"/>
              <a:ext cx="166375" cy="166375"/>
            </a:xfrm>
            <a:custGeom>
              <a:avLst/>
              <a:gdLst/>
              <a:ahLst/>
              <a:cxnLst/>
              <a:rect l="l" t="t" r="r" b="b"/>
              <a:pathLst>
                <a:path w="6655" h="6655" extrusionOk="0">
                  <a:moveTo>
                    <a:pt x="6654" y="3328"/>
                  </a:moveTo>
                  <a:cubicBezTo>
                    <a:pt x="6654" y="5196"/>
                    <a:pt x="5137" y="6655"/>
                    <a:pt x="3327" y="6655"/>
                  </a:cubicBezTo>
                  <a:cubicBezTo>
                    <a:pt x="1459" y="6597"/>
                    <a:pt x="0" y="5079"/>
                    <a:pt x="0" y="3270"/>
                  </a:cubicBezTo>
                  <a:cubicBezTo>
                    <a:pt x="58" y="1460"/>
                    <a:pt x="1518" y="1"/>
                    <a:pt x="3327" y="1"/>
                  </a:cubicBezTo>
                  <a:cubicBezTo>
                    <a:pt x="5195" y="1"/>
                    <a:pt x="6654" y="1518"/>
                    <a:pt x="6654" y="33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" name="Google Shape;2171;p8"/>
            <p:cNvSpPr/>
            <p:nvPr/>
          </p:nvSpPr>
          <p:spPr>
            <a:xfrm>
              <a:off x="5296975" y="2391975"/>
              <a:ext cx="169300" cy="170775"/>
            </a:xfrm>
            <a:custGeom>
              <a:avLst/>
              <a:gdLst/>
              <a:ahLst/>
              <a:cxnLst/>
              <a:rect l="l" t="t" r="r" b="b"/>
              <a:pathLst>
                <a:path w="6772" h="6831" extrusionOk="0">
                  <a:moveTo>
                    <a:pt x="3269" y="6772"/>
                  </a:moveTo>
                  <a:cubicBezTo>
                    <a:pt x="1401" y="6655"/>
                    <a:pt x="1" y="5137"/>
                    <a:pt x="59" y="3328"/>
                  </a:cubicBezTo>
                  <a:cubicBezTo>
                    <a:pt x="176" y="1460"/>
                    <a:pt x="1693" y="1"/>
                    <a:pt x="3503" y="118"/>
                  </a:cubicBezTo>
                  <a:cubicBezTo>
                    <a:pt x="5371" y="234"/>
                    <a:pt x="6771" y="1694"/>
                    <a:pt x="6713" y="3503"/>
                  </a:cubicBezTo>
                  <a:cubicBezTo>
                    <a:pt x="6596" y="5371"/>
                    <a:pt x="5079" y="6830"/>
                    <a:pt x="3269" y="67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" name="Google Shape;2172;p8"/>
            <p:cNvSpPr/>
            <p:nvPr/>
          </p:nvSpPr>
          <p:spPr>
            <a:xfrm>
              <a:off x="4562975" y="4111000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8"/>
                    <a:pt x="5137" y="6538"/>
                    <a:pt x="3327" y="6538"/>
                  </a:cubicBezTo>
                  <a:cubicBezTo>
                    <a:pt x="1459" y="6596"/>
                    <a:pt x="0" y="5137"/>
                    <a:pt x="0" y="3269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137" y="0"/>
                    <a:pt x="6538" y="1460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" name="Google Shape;2173;p8"/>
            <p:cNvSpPr/>
            <p:nvPr/>
          </p:nvSpPr>
          <p:spPr>
            <a:xfrm>
              <a:off x="4072650" y="1169125"/>
              <a:ext cx="166375" cy="164925"/>
            </a:xfrm>
            <a:custGeom>
              <a:avLst/>
              <a:gdLst/>
              <a:ahLst/>
              <a:cxnLst/>
              <a:rect l="l" t="t" r="r" b="b"/>
              <a:pathLst>
                <a:path w="6655" h="6597" extrusionOk="0">
                  <a:moveTo>
                    <a:pt x="3328" y="0"/>
                  </a:moveTo>
                  <a:cubicBezTo>
                    <a:pt x="5196" y="0"/>
                    <a:pt x="6655" y="1518"/>
                    <a:pt x="6597" y="3327"/>
                  </a:cubicBezTo>
                  <a:cubicBezTo>
                    <a:pt x="6597" y="5195"/>
                    <a:pt x="5137" y="6596"/>
                    <a:pt x="3328" y="6596"/>
                  </a:cubicBezTo>
                  <a:cubicBezTo>
                    <a:pt x="1460" y="6596"/>
                    <a:pt x="1" y="5137"/>
                    <a:pt x="1" y="3269"/>
                  </a:cubicBezTo>
                  <a:cubicBezTo>
                    <a:pt x="59" y="1460"/>
                    <a:pt x="1518" y="0"/>
                    <a:pt x="33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" name="Google Shape;2174;p8"/>
            <p:cNvSpPr/>
            <p:nvPr/>
          </p:nvSpPr>
          <p:spPr>
            <a:xfrm>
              <a:off x="2846875" y="1411350"/>
              <a:ext cx="166375" cy="167850"/>
            </a:xfrm>
            <a:custGeom>
              <a:avLst/>
              <a:gdLst/>
              <a:ahLst/>
              <a:cxnLst/>
              <a:rect l="l" t="t" r="r" b="b"/>
              <a:pathLst>
                <a:path w="6655" h="6714" extrusionOk="0">
                  <a:moveTo>
                    <a:pt x="6596" y="3386"/>
                  </a:moveTo>
                  <a:cubicBezTo>
                    <a:pt x="6596" y="5254"/>
                    <a:pt x="5079" y="6713"/>
                    <a:pt x="3269" y="6655"/>
                  </a:cubicBezTo>
                  <a:cubicBezTo>
                    <a:pt x="1401" y="6597"/>
                    <a:pt x="0" y="5137"/>
                    <a:pt x="0" y="3328"/>
                  </a:cubicBezTo>
                  <a:cubicBezTo>
                    <a:pt x="59" y="1460"/>
                    <a:pt x="1576" y="1"/>
                    <a:pt x="3386" y="59"/>
                  </a:cubicBezTo>
                  <a:cubicBezTo>
                    <a:pt x="5195" y="59"/>
                    <a:pt x="6655" y="1577"/>
                    <a:pt x="6596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" name="Google Shape;2175;p8"/>
            <p:cNvSpPr/>
            <p:nvPr/>
          </p:nvSpPr>
          <p:spPr>
            <a:xfrm>
              <a:off x="5299900" y="3131825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9"/>
                    <a:pt x="5137" y="6538"/>
                    <a:pt x="3327" y="6597"/>
                  </a:cubicBezTo>
                  <a:cubicBezTo>
                    <a:pt x="1460" y="6597"/>
                    <a:pt x="0" y="5137"/>
                    <a:pt x="0" y="3269"/>
                  </a:cubicBezTo>
                  <a:cubicBezTo>
                    <a:pt x="0" y="1460"/>
                    <a:pt x="1401" y="1"/>
                    <a:pt x="3211" y="1"/>
                  </a:cubicBezTo>
                  <a:cubicBezTo>
                    <a:pt x="5078" y="1"/>
                    <a:pt x="6538" y="1402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6" name="Google Shape;2176;p8"/>
            <p:cNvSpPr/>
            <p:nvPr/>
          </p:nvSpPr>
          <p:spPr>
            <a:xfrm>
              <a:off x="2358025" y="1901675"/>
              <a:ext cx="164925" cy="164925"/>
            </a:xfrm>
            <a:custGeom>
              <a:avLst/>
              <a:gdLst/>
              <a:ahLst/>
              <a:cxnLst/>
              <a:rect l="l" t="t" r="r" b="b"/>
              <a:pathLst>
                <a:path w="6597" h="6597" extrusionOk="0">
                  <a:moveTo>
                    <a:pt x="3327" y="6596"/>
                  </a:moveTo>
                  <a:cubicBezTo>
                    <a:pt x="1518" y="6596"/>
                    <a:pt x="59" y="5195"/>
                    <a:pt x="0" y="3327"/>
                  </a:cubicBezTo>
                  <a:cubicBezTo>
                    <a:pt x="0" y="1518"/>
                    <a:pt x="1401" y="59"/>
                    <a:pt x="3269" y="59"/>
                  </a:cubicBezTo>
                  <a:cubicBezTo>
                    <a:pt x="5079" y="0"/>
                    <a:pt x="6538" y="1460"/>
                    <a:pt x="6538" y="3269"/>
                  </a:cubicBezTo>
                  <a:cubicBezTo>
                    <a:pt x="6596" y="5137"/>
                    <a:pt x="5137" y="6538"/>
                    <a:pt x="3327" y="659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" name="Google Shape;2177;p8"/>
            <p:cNvSpPr/>
            <p:nvPr/>
          </p:nvSpPr>
          <p:spPr>
            <a:xfrm>
              <a:off x="3337175" y="1170575"/>
              <a:ext cx="164925" cy="163475"/>
            </a:xfrm>
            <a:custGeom>
              <a:avLst/>
              <a:gdLst/>
              <a:ahLst/>
              <a:cxnLst/>
              <a:rect l="l" t="t" r="r" b="b"/>
              <a:pathLst>
                <a:path w="6597" h="6539" extrusionOk="0">
                  <a:moveTo>
                    <a:pt x="3270" y="1"/>
                  </a:moveTo>
                  <a:cubicBezTo>
                    <a:pt x="5079" y="1"/>
                    <a:pt x="6538" y="1402"/>
                    <a:pt x="6538" y="3211"/>
                  </a:cubicBezTo>
                  <a:cubicBezTo>
                    <a:pt x="6597" y="5079"/>
                    <a:pt x="5138" y="6538"/>
                    <a:pt x="3328" y="6538"/>
                  </a:cubicBezTo>
                  <a:cubicBezTo>
                    <a:pt x="1460" y="6538"/>
                    <a:pt x="59" y="5137"/>
                    <a:pt x="1" y="3269"/>
                  </a:cubicBezTo>
                  <a:cubicBezTo>
                    <a:pt x="1" y="1460"/>
                    <a:pt x="1402" y="1"/>
                    <a:pt x="32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" name="Google Shape;2178;p8"/>
            <p:cNvSpPr/>
            <p:nvPr/>
          </p:nvSpPr>
          <p:spPr>
            <a:xfrm>
              <a:off x="2601725" y="3864375"/>
              <a:ext cx="163450" cy="163475"/>
            </a:xfrm>
            <a:custGeom>
              <a:avLst/>
              <a:gdLst/>
              <a:ahLst/>
              <a:cxnLst/>
              <a:rect l="l" t="t" r="r" b="b"/>
              <a:pathLst>
                <a:path w="6538" h="6539" extrusionOk="0">
                  <a:moveTo>
                    <a:pt x="3269" y="1"/>
                  </a:moveTo>
                  <a:cubicBezTo>
                    <a:pt x="5137" y="1"/>
                    <a:pt x="6538" y="1460"/>
                    <a:pt x="6538" y="3328"/>
                  </a:cubicBezTo>
                  <a:cubicBezTo>
                    <a:pt x="6538" y="5137"/>
                    <a:pt x="5078" y="6538"/>
                    <a:pt x="3211" y="6538"/>
                  </a:cubicBezTo>
                  <a:cubicBezTo>
                    <a:pt x="1401" y="6538"/>
                    <a:pt x="0" y="5079"/>
                    <a:pt x="0" y="3269"/>
                  </a:cubicBezTo>
                  <a:cubicBezTo>
                    <a:pt x="0" y="1402"/>
                    <a:pt x="1460" y="1"/>
                    <a:pt x="32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9" name="Google Shape;2179;p8"/>
            <p:cNvSpPr/>
            <p:nvPr/>
          </p:nvSpPr>
          <p:spPr>
            <a:xfrm>
              <a:off x="2112875" y="28866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5020"/>
                    <a:pt x="5020" y="6480"/>
                    <a:pt x="3269" y="6480"/>
                  </a:cubicBezTo>
                  <a:cubicBezTo>
                    <a:pt x="1401" y="6480"/>
                    <a:pt x="0" y="5020"/>
                    <a:pt x="0" y="3211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020" y="0"/>
                    <a:pt x="6479" y="1460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0" name="Google Shape;2180;p8"/>
            <p:cNvSpPr/>
            <p:nvPr/>
          </p:nvSpPr>
          <p:spPr>
            <a:xfrm>
              <a:off x="3585250" y="4357600"/>
              <a:ext cx="162025" cy="163475"/>
            </a:xfrm>
            <a:custGeom>
              <a:avLst/>
              <a:gdLst/>
              <a:ahLst/>
              <a:cxnLst/>
              <a:rect l="l" t="t" r="r" b="b"/>
              <a:pathLst>
                <a:path w="6481" h="6539" extrusionOk="0">
                  <a:moveTo>
                    <a:pt x="3211" y="6538"/>
                  </a:moveTo>
                  <a:cubicBezTo>
                    <a:pt x="1460" y="6538"/>
                    <a:pt x="1" y="5079"/>
                    <a:pt x="1" y="3270"/>
                  </a:cubicBezTo>
                  <a:cubicBezTo>
                    <a:pt x="1" y="1460"/>
                    <a:pt x="1460" y="1"/>
                    <a:pt x="3270" y="59"/>
                  </a:cubicBezTo>
                  <a:cubicBezTo>
                    <a:pt x="5021" y="59"/>
                    <a:pt x="6480" y="1518"/>
                    <a:pt x="6480" y="3328"/>
                  </a:cubicBezTo>
                  <a:cubicBezTo>
                    <a:pt x="6480" y="5079"/>
                    <a:pt x="5021" y="6538"/>
                    <a:pt x="3211" y="653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1" name="Google Shape;2181;p8"/>
            <p:cNvSpPr/>
            <p:nvPr/>
          </p:nvSpPr>
          <p:spPr>
            <a:xfrm>
              <a:off x="383187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5020" y="0"/>
                    <a:pt x="6480" y="1401"/>
                    <a:pt x="6480" y="3269"/>
                  </a:cubicBezTo>
                  <a:cubicBezTo>
                    <a:pt x="6480" y="5020"/>
                    <a:pt x="5020" y="6479"/>
                    <a:pt x="3269" y="6479"/>
                  </a:cubicBezTo>
                  <a:cubicBezTo>
                    <a:pt x="1460" y="6479"/>
                    <a:pt x="1" y="5020"/>
                    <a:pt x="1" y="3211"/>
                  </a:cubicBezTo>
                  <a:cubicBezTo>
                    <a:pt x="1" y="1401"/>
                    <a:pt x="1401" y="0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2" name="Google Shape;2182;p8"/>
            <p:cNvSpPr/>
            <p:nvPr/>
          </p:nvSpPr>
          <p:spPr>
            <a:xfrm>
              <a:off x="2112875" y="26400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4962"/>
                    <a:pt x="5078" y="6422"/>
                    <a:pt x="3269" y="6480"/>
                  </a:cubicBezTo>
                  <a:cubicBezTo>
                    <a:pt x="1459" y="6480"/>
                    <a:pt x="0" y="5021"/>
                    <a:pt x="0" y="3211"/>
                  </a:cubicBezTo>
                  <a:cubicBezTo>
                    <a:pt x="0" y="1460"/>
                    <a:pt x="1459" y="1"/>
                    <a:pt x="3211" y="1"/>
                  </a:cubicBezTo>
                  <a:cubicBezTo>
                    <a:pt x="5020" y="1"/>
                    <a:pt x="6479" y="1402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3" name="Google Shape;2183;p8"/>
            <p:cNvSpPr/>
            <p:nvPr/>
          </p:nvSpPr>
          <p:spPr>
            <a:xfrm>
              <a:off x="2848325" y="41124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70" y="6480"/>
                  </a:moveTo>
                  <a:cubicBezTo>
                    <a:pt x="1518" y="6480"/>
                    <a:pt x="59" y="5020"/>
                    <a:pt x="1" y="3269"/>
                  </a:cubicBezTo>
                  <a:cubicBezTo>
                    <a:pt x="1" y="1460"/>
                    <a:pt x="1460" y="1"/>
                    <a:pt x="3211" y="1"/>
                  </a:cubicBezTo>
                  <a:cubicBezTo>
                    <a:pt x="5021" y="1"/>
                    <a:pt x="6480" y="1402"/>
                    <a:pt x="6480" y="3211"/>
                  </a:cubicBezTo>
                  <a:cubicBezTo>
                    <a:pt x="6480" y="4962"/>
                    <a:pt x="5079" y="6421"/>
                    <a:pt x="3270" y="64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" name="Google Shape;2184;p8"/>
            <p:cNvSpPr/>
            <p:nvPr/>
          </p:nvSpPr>
          <p:spPr>
            <a:xfrm>
              <a:off x="2359475" y="36221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4962" y="0"/>
                    <a:pt x="6480" y="1459"/>
                    <a:pt x="6480" y="3211"/>
                  </a:cubicBezTo>
                  <a:cubicBezTo>
                    <a:pt x="6480" y="5020"/>
                    <a:pt x="5021" y="6479"/>
                    <a:pt x="3269" y="6479"/>
                  </a:cubicBezTo>
                  <a:cubicBezTo>
                    <a:pt x="1460" y="6479"/>
                    <a:pt x="1" y="5078"/>
                    <a:pt x="1" y="3269"/>
                  </a:cubicBezTo>
                  <a:cubicBezTo>
                    <a:pt x="1" y="1518"/>
                    <a:pt x="1402" y="59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5" name="Google Shape;2185;p8"/>
            <p:cNvSpPr/>
            <p:nvPr/>
          </p:nvSpPr>
          <p:spPr>
            <a:xfrm>
              <a:off x="4320725" y="11705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80" y="3211"/>
                  </a:moveTo>
                  <a:cubicBezTo>
                    <a:pt x="6480" y="5021"/>
                    <a:pt x="5021" y="6480"/>
                    <a:pt x="3269" y="6480"/>
                  </a:cubicBezTo>
                  <a:cubicBezTo>
                    <a:pt x="1518" y="6480"/>
                    <a:pt x="59" y="5021"/>
                    <a:pt x="59" y="3269"/>
                  </a:cubicBezTo>
                  <a:cubicBezTo>
                    <a:pt x="1" y="1518"/>
                    <a:pt x="1518" y="1"/>
                    <a:pt x="3269" y="59"/>
                  </a:cubicBezTo>
                  <a:cubicBezTo>
                    <a:pt x="5021" y="59"/>
                    <a:pt x="6480" y="1518"/>
                    <a:pt x="6480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6" name="Google Shape;2186;p8"/>
            <p:cNvSpPr/>
            <p:nvPr/>
          </p:nvSpPr>
          <p:spPr>
            <a:xfrm>
              <a:off x="407412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0" y="0"/>
                  </a:moveTo>
                  <a:cubicBezTo>
                    <a:pt x="5020" y="0"/>
                    <a:pt x="6479" y="1459"/>
                    <a:pt x="6479" y="3269"/>
                  </a:cubicBezTo>
                  <a:cubicBezTo>
                    <a:pt x="6479" y="4962"/>
                    <a:pt x="5020" y="6421"/>
                    <a:pt x="3269" y="6479"/>
                  </a:cubicBezTo>
                  <a:cubicBezTo>
                    <a:pt x="1518" y="6479"/>
                    <a:pt x="0" y="4962"/>
                    <a:pt x="58" y="3211"/>
                  </a:cubicBezTo>
                  <a:cubicBezTo>
                    <a:pt x="58" y="1459"/>
                    <a:pt x="1518" y="59"/>
                    <a:pt x="321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" name="Google Shape;2187;p8"/>
            <p:cNvSpPr/>
            <p:nvPr/>
          </p:nvSpPr>
          <p:spPr>
            <a:xfrm>
              <a:off x="5301350" y="2149750"/>
              <a:ext cx="160550" cy="162000"/>
            </a:xfrm>
            <a:custGeom>
              <a:avLst/>
              <a:gdLst/>
              <a:ahLst/>
              <a:cxnLst/>
              <a:rect l="l" t="t" r="r" b="b"/>
              <a:pathLst>
                <a:path w="6422" h="6480" extrusionOk="0">
                  <a:moveTo>
                    <a:pt x="3211" y="6479"/>
                  </a:moveTo>
                  <a:cubicBezTo>
                    <a:pt x="1460" y="6479"/>
                    <a:pt x="1" y="5020"/>
                    <a:pt x="1" y="3269"/>
                  </a:cubicBezTo>
                  <a:cubicBezTo>
                    <a:pt x="1" y="1518"/>
                    <a:pt x="1460" y="59"/>
                    <a:pt x="3153" y="59"/>
                  </a:cubicBezTo>
                  <a:cubicBezTo>
                    <a:pt x="4962" y="0"/>
                    <a:pt x="6421" y="1518"/>
                    <a:pt x="6421" y="3269"/>
                  </a:cubicBezTo>
                  <a:cubicBezTo>
                    <a:pt x="6421" y="5020"/>
                    <a:pt x="4962" y="6479"/>
                    <a:pt x="3211" y="64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" name="Google Shape;2188;p8"/>
            <p:cNvSpPr/>
            <p:nvPr/>
          </p:nvSpPr>
          <p:spPr>
            <a:xfrm>
              <a:off x="2112875" y="2396350"/>
              <a:ext cx="162000" cy="162025"/>
            </a:xfrm>
            <a:custGeom>
              <a:avLst/>
              <a:gdLst/>
              <a:ahLst/>
              <a:cxnLst/>
              <a:rect l="l" t="t" r="r" b="b"/>
              <a:pathLst>
                <a:path w="6480" h="6481" extrusionOk="0">
                  <a:moveTo>
                    <a:pt x="6421" y="3270"/>
                  </a:moveTo>
                  <a:cubicBezTo>
                    <a:pt x="6421" y="5021"/>
                    <a:pt x="4962" y="6480"/>
                    <a:pt x="3211" y="6480"/>
                  </a:cubicBezTo>
                  <a:cubicBezTo>
                    <a:pt x="1459" y="6422"/>
                    <a:pt x="0" y="4962"/>
                    <a:pt x="0" y="3270"/>
                  </a:cubicBezTo>
                  <a:cubicBezTo>
                    <a:pt x="59" y="1519"/>
                    <a:pt x="1518" y="1"/>
                    <a:pt x="3269" y="59"/>
                  </a:cubicBezTo>
                  <a:cubicBezTo>
                    <a:pt x="5020" y="59"/>
                    <a:pt x="6479" y="1519"/>
                    <a:pt x="6421" y="32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9" name="Google Shape;2189;p8"/>
            <p:cNvSpPr/>
            <p:nvPr/>
          </p:nvSpPr>
          <p:spPr>
            <a:xfrm>
              <a:off x="5301350" y="3376975"/>
              <a:ext cx="159075" cy="160550"/>
            </a:xfrm>
            <a:custGeom>
              <a:avLst/>
              <a:gdLst/>
              <a:ahLst/>
              <a:cxnLst/>
              <a:rect l="l" t="t" r="r" b="b"/>
              <a:pathLst>
                <a:path w="6363" h="6422" extrusionOk="0">
                  <a:moveTo>
                    <a:pt x="6363" y="3211"/>
                  </a:moveTo>
                  <a:cubicBezTo>
                    <a:pt x="6363" y="4962"/>
                    <a:pt x="4904" y="6422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59" y="1402"/>
                    <a:pt x="1460" y="1"/>
                    <a:pt x="3211" y="1"/>
                  </a:cubicBezTo>
                  <a:cubicBezTo>
                    <a:pt x="4904" y="1"/>
                    <a:pt x="6363" y="1460"/>
                    <a:pt x="636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0" name="Google Shape;2190;p8"/>
            <p:cNvSpPr/>
            <p:nvPr/>
          </p:nvSpPr>
          <p:spPr>
            <a:xfrm>
              <a:off x="3340100" y="4360525"/>
              <a:ext cx="159100" cy="159075"/>
            </a:xfrm>
            <a:custGeom>
              <a:avLst/>
              <a:gdLst/>
              <a:ahLst/>
              <a:cxnLst/>
              <a:rect l="l" t="t" r="r" b="b"/>
              <a:pathLst>
                <a:path w="6364" h="6363" extrusionOk="0">
                  <a:moveTo>
                    <a:pt x="6363" y="3153"/>
                  </a:moveTo>
                  <a:cubicBezTo>
                    <a:pt x="6363" y="4904"/>
                    <a:pt x="4904" y="6363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1" y="1460"/>
                    <a:pt x="1460" y="1"/>
                    <a:pt x="3153" y="1"/>
                  </a:cubicBezTo>
                  <a:cubicBezTo>
                    <a:pt x="4904" y="1"/>
                    <a:pt x="6363" y="1460"/>
                    <a:pt x="6363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1" name="Google Shape;2191;p8"/>
            <p:cNvSpPr/>
            <p:nvPr/>
          </p:nvSpPr>
          <p:spPr>
            <a:xfrm>
              <a:off x="2114325" y="3134750"/>
              <a:ext cx="159075" cy="159075"/>
            </a:xfrm>
            <a:custGeom>
              <a:avLst/>
              <a:gdLst/>
              <a:ahLst/>
              <a:cxnLst/>
              <a:rect l="l" t="t" r="r" b="b"/>
              <a:pathLst>
                <a:path w="6363" h="6363" extrusionOk="0">
                  <a:moveTo>
                    <a:pt x="3153" y="6363"/>
                  </a:moveTo>
                  <a:cubicBezTo>
                    <a:pt x="1460" y="6363"/>
                    <a:pt x="1" y="4904"/>
                    <a:pt x="1" y="3152"/>
                  </a:cubicBezTo>
                  <a:cubicBezTo>
                    <a:pt x="1" y="1460"/>
                    <a:pt x="1460" y="0"/>
                    <a:pt x="3153" y="0"/>
                  </a:cubicBezTo>
                  <a:cubicBezTo>
                    <a:pt x="4904" y="0"/>
                    <a:pt x="6363" y="1460"/>
                    <a:pt x="6363" y="3152"/>
                  </a:cubicBezTo>
                  <a:cubicBezTo>
                    <a:pt x="6363" y="4904"/>
                    <a:pt x="4904" y="6363"/>
                    <a:pt x="3153" y="63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2" name="Google Shape;2192;p8"/>
            <p:cNvSpPr/>
            <p:nvPr/>
          </p:nvSpPr>
          <p:spPr>
            <a:xfrm>
              <a:off x="4812500" y="1415725"/>
              <a:ext cx="159075" cy="157625"/>
            </a:xfrm>
            <a:custGeom>
              <a:avLst/>
              <a:gdLst/>
              <a:ahLst/>
              <a:cxnLst/>
              <a:rect l="l" t="t" r="r" b="b"/>
              <a:pathLst>
                <a:path w="6363" h="6305" extrusionOk="0">
                  <a:moveTo>
                    <a:pt x="6305" y="3153"/>
                  </a:moveTo>
                  <a:cubicBezTo>
                    <a:pt x="6363" y="4904"/>
                    <a:pt x="4904" y="6305"/>
                    <a:pt x="3153" y="6305"/>
                  </a:cubicBezTo>
                  <a:cubicBezTo>
                    <a:pt x="1401" y="6305"/>
                    <a:pt x="1" y="4904"/>
                    <a:pt x="1" y="3211"/>
                  </a:cubicBezTo>
                  <a:cubicBezTo>
                    <a:pt x="1" y="1460"/>
                    <a:pt x="1401" y="1"/>
                    <a:pt x="3211" y="1"/>
                  </a:cubicBezTo>
                  <a:cubicBezTo>
                    <a:pt x="4904" y="1"/>
                    <a:pt x="6305" y="1402"/>
                    <a:pt x="6305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" name="Google Shape;2193;p8"/>
            <p:cNvSpPr/>
            <p:nvPr/>
          </p:nvSpPr>
          <p:spPr>
            <a:xfrm>
              <a:off x="5059125" y="1660900"/>
              <a:ext cx="159075" cy="160525"/>
            </a:xfrm>
            <a:custGeom>
              <a:avLst/>
              <a:gdLst/>
              <a:ahLst/>
              <a:cxnLst/>
              <a:rect l="l" t="t" r="r" b="b"/>
              <a:pathLst>
                <a:path w="6363" h="6421" extrusionOk="0">
                  <a:moveTo>
                    <a:pt x="6363" y="3269"/>
                  </a:moveTo>
                  <a:cubicBezTo>
                    <a:pt x="6304" y="5020"/>
                    <a:pt x="4845" y="6421"/>
                    <a:pt x="3094" y="6363"/>
                  </a:cubicBezTo>
                  <a:cubicBezTo>
                    <a:pt x="1343" y="6363"/>
                    <a:pt x="0" y="4903"/>
                    <a:pt x="0" y="3211"/>
                  </a:cubicBezTo>
                  <a:cubicBezTo>
                    <a:pt x="59" y="1401"/>
                    <a:pt x="1518" y="0"/>
                    <a:pt x="3269" y="59"/>
                  </a:cubicBezTo>
                  <a:cubicBezTo>
                    <a:pt x="4962" y="117"/>
                    <a:pt x="6363" y="1518"/>
                    <a:pt x="6363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4" name="Google Shape;2194;p8"/>
            <p:cNvSpPr/>
            <p:nvPr/>
          </p:nvSpPr>
          <p:spPr>
            <a:xfrm>
              <a:off x="3097875" y="1172050"/>
              <a:ext cx="157625" cy="159075"/>
            </a:xfrm>
            <a:custGeom>
              <a:avLst/>
              <a:gdLst/>
              <a:ahLst/>
              <a:cxnLst/>
              <a:rect l="l" t="t" r="r" b="b"/>
              <a:pathLst>
                <a:path w="6305" h="6363" extrusionOk="0">
                  <a:moveTo>
                    <a:pt x="6304" y="3152"/>
                  </a:moveTo>
                  <a:cubicBezTo>
                    <a:pt x="6304" y="4903"/>
                    <a:pt x="4903" y="6362"/>
                    <a:pt x="3152" y="6362"/>
                  </a:cubicBezTo>
                  <a:cubicBezTo>
                    <a:pt x="1401" y="6362"/>
                    <a:pt x="0" y="4962"/>
                    <a:pt x="0" y="3210"/>
                  </a:cubicBezTo>
                  <a:cubicBezTo>
                    <a:pt x="0" y="1459"/>
                    <a:pt x="1401" y="0"/>
                    <a:pt x="3152" y="58"/>
                  </a:cubicBezTo>
                  <a:cubicBezTo>
                    <a:pt x="4903" y="58"/>
                    <a:pt x="6304" y="1459"/>
                    <a:pt x="6304" y="31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5" name="Google Shape;2195;p8"/>
            <p:cNvSpPr/>
            <p:nvPr/>
          </p:nvSpPr>
          <p:spPr>
            <a:xfrm>
              <a:off x="4323650" y="4361975"/>
              <a:ext cx="156175" cy="156175"/>
            </a:xfrm>
            <a:custGeom>
              <a:avLst/>
              <a:gdLst/>
              <a:ahLst/>
              <a:cxnLst/>
              <a:rect l="l" t="t" r="r" b="b"/>
              <a:pathLst>
                <a:path w="6247" h="6247" extrusionOk="0">
                  <a:moveTo>
                    <a:pt x="3152" y="1"/>
                  </a:moveTo>
                  <a:cubicBezTo>
                    <a:pt x="4904" y="59"/>
                    <a:pt x="6246" y="1460"/>
                    <a:pt x="6246" y="3211"/>
                  </a:cubicBezTo>
                  <a:cubicBezTo>
                    <a:pt x="6188" y="4904"/>
                    <a:pt x="4845" y="6247"/>
                    <a:pt x="3094" y="6188"/>
                  </a:cubicBezTo>
                  <a:cubicBezTo>
                    <a:pt x="1343" y="6188"/>
                    <a:pt x="0" y="4787"/>
                    <a:pt x="59" y="3036"/>
                  </a:cubicBezTo>
                  <a:cubicBezTo>
                    <a:pt x="59" y="1343"/>
                    <a:pt x="1460" y="1"/>
                    <a:pt x="31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" name="Google Shape;2196;p8"/>
            <p:cNvSpPr/>
            <p:nvPr/>
          </p:nvSpPr>
          <p:spPr>
            <a:xfrm>
              <a:off x="2609025" y="1417200"/>
              <a:ext cx="156150" cy="154700"/>
            </a:xfrm>
            <a:custGeom>
              <a:avLst/>
              <a:gdLst/>
              <a:ahLst/>
              <a:cxnLst/>
              <a:rect l="l" t="t" r="r" b="b"/>
              <a:pathLst>
                <a:path w="6246" h="6188" extrusionOk="0">
                  <a:moveTo>
                    <a:pt x="6187" y="3094"/>
                  </a:moveTo>
                  <a:cubicBezTo>
                    <a:pt x="6246" y="4787"/>
                    <a:pt x="4845" y="6188"/>
                    <a:pt x="3152" y="6188"/>
                  </a:cubicBezTo>
                  <a:cubicBezTo>
                    <a:pt x="1459" y="6188"/>
                    <a:pt x="58" y="4845"/>
                    <a:pt x="58" y="3152"/>
                  </a:cubicBezTo>
                  <a:cubicBezTo>
                    <a:pt x="0" y="1401"/>
                    <a:pt x="1401" y="59"/>
                    <a:pt x="3094" y="0"/>
                  </a:cubicBezTo>
                  <a:cubicBezTo>
                    <a:pt x="4786" y="0"/>
                    <a:pt x="6187" y="1401"/>
                    <a:pt x="618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7" name="Google Shape;2197;p8"/>
            <p:cNvSpPr/>
            <p:nvPr/>
          </p:nvSpPr>
          <p:spPr>
            <a:xfrm>
              <a:off x="5060575" y="387312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4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4"/>
                  </a:cubicBezTo>
                  <a:cubicBezTo>
                    <a:pt x="1" y="1343"/>
                    <a:pt x="1401" y="1"/>
                    <a:pt x="3094" y="1"/>
                  </a:cubicBezTo>
                  <a:cubicBezTo>
                    <a:pt x="4845" y="1"/>
                    <a:pt x="6188" y="1402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8" name="Google Shape;2198;p8"/>
            <p:cNvSpPr/>
            <p:nvPr/>
          </p:nvSpPr>
          <p:spPr>
            <a:xfrm>
              <a:off x="2115775" y="215412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787"/>
                    <a:pt x="4846" y="6129"/>
                    <a:pt x="3153" y="6188"/>
                  </a:cubicBezTo>
                  <a:cubicBezTo>
                    <a:pt x="1402" y="6188"/>
                    <a:pt x="1" y="4787"/>
                    <a:pt x="1" y="3036"/>
                  </a:cubicBezTo>
                  <a:cubicBezTo>
                    <a:pt x="59" y="1343"/>
                    <a:pt x="1402" y="0"/>
                    <a:pt x="3153" y="0"/>
                  </a:cubicBezTo>
                  <a:cubicBezTo>
                    <a:pt x="4846" y="0"/>
                    <a:pt x="6188" y="1343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" name="Google Shape;2199;p8"/>
            <p:cNvSpPr/>
            <p:nvPr/>
          </p:nvSpPr>
          <p:spPr>
            <a:xfrm>
              <a:off x="4813950" y="411537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845"/>
                    <a:pt x="4787" y="6188"/>
                    <a:pt x="3095" y="6188"/>
                  </a:cubicBezTo>
                  <a:cubicBezTo>
                    <a:pt x="1402" y="6188"/>
                    <a:pt x="1" y="4728"/>
                    <a:pt x="59" y="3036"/>
                  </a:cubicBezTo>
                  <a:cubicBezTo>
                    <a:pt x="59" y="1401"/>
                    <a:pt x="1460" y="0"/>
                    <a:pt x="3095" y="0"/>
                  </a:cubicBezTo>
                  <a:cubicBezTo>
                    <a:pt x="4787" y="0"/>
                    <a:pt x="6188" y="1401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" name="Google Shape;2200;p8"/>
            <p:cNvSpPr/>
            <p:nvPr/>
          </p:nvSpPr>
          <p:spPr>
            <a:xfrm>
              <a:off x="3099325" y="436197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5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5"/>
                  </a:cubicBezTo>
                  <a:cubicBezTo>
                    <a:pt x="1" y="1460"/>
                    <a:pt x="1343" y="59"/>
                    <a:pt x="3036" y="59"/>
                  </a:cubicBezTo>
                  <a:cubicBezTo>
                    <a:pt x="4729" y="1"/>
                    <a:pt x="6129" y="1402"/>
                    <a:pt x="612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1" name="Google Shape;2201;p8"/>
            <p:cNvSpPr/>
            <p:nvPr/>
          </p:nvSpPr>
          <p:spPr>
            <a:xfrm>
              <a:off x="2115775" y="3378450"/>
              <a:ext cx="156175" cy="156150"/>
            </a:xfrm>
            <a:custGeom>
              <a:avLst/>
              <a:gdLst/>
              <a:ahLst/>
              <a:cxnLst/>
              <a:rect l="l" t="t" r="r" b="b"/>
              <a:pathLst>
                <a:path w="6247" h="6246" extrusionOk="0">
                  <a:moveTo>
                    <a:pt x="3153" y="59"/>
                  </a:moveTo>
                  <a:cubicBezTo>
                    <a:pt x="4846" y="117"/>
                    <a:pt x="6247" y="1576"/>
                    <a:pt x="6188" y="3211"/>
                  </a:cubicBezTo>
                  <a:cubicBezTo>
                    <a:pt x="6130" y="4903"/>
                    <a:pt x="4671" y="6246"/>
                    <a:pt x="3036" y="6188"/>
                  </a:cubicBezTo>
                  <a:cubicBezTo>
                    <a:pt x="1343" y="6129"/>
                    <a:pt x="1" y="4728"/>
                    <a:pt x="59" y="3036"/>
                  </a:cubicBezTo>
                  <a:cubicBezTo>
                    <a:pt x="118" y="1343"/>
                    <a:pt x="1519" y="0"/>
                    <a:pt x="3153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2" name="Google Shape;2202;p8"/>
            <p:cNvSpPr/>
            <p:nvPr/>
          </p:nvSpPr>
          <p:spPr>
            <a:xfrm>
              <a:off x="2362400" y="1663800"/>
              <a:ext cx="156175" cy="154725"/>
            </a:xfrm>
            <a:custGeom>
              <a:avLst/>
              <a:gdLst/>
              <a:ahLst/>
              <a:cxnLst/>
              <a:rect l="l" t="t" r="r" b="b"/>
              <a:pathLst>
                <a:path w="6247" h="6189" extrusionOk="0">
                  <a:moveTo>
                    <a:pt x="59" y="3095"/>
                  </a:moveTo>
                  <a:cubicBezTo>
                    <a:pt x="59" y="1402"/>
                    <a:pt x="1518" y="1"/>
                    <a:pt x="3152" y="59"/>
                  </a:cubicBezTo>
                  <a:cubicBezTo>
                    <a:pt x="4845" y="59"/>
                    <a:pt x="6246" y="1519"/>
                    <a:pt x="6188" y="3211"/>
                  </a:cubicBezTo>
                  <a:cubicBezTo>
                    <a:pt x="6129" y="4846"/>
                    <a:pt x="4729" y="6188"/>
                    <a:pt x="3094" y="6188"/>
                  </a:cubicBezTo>
                  <a:cubicBezTo>
                    <a:pt x="1401" y="6188"/>
                    <a:pt x="0" y="4729"/>
                    <a:pt x="5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" name="Google Shape;2203;p8"/>
            <p:cNvSpPr/>
            <p:nvPr/>
          </p:nvSpPr>
          <p:spPr>
            <a:xfrm>
              <a:off x="4571725" y="1174950"/>
              <a:ext cx="153250" cy="154725"/>
            </a:xfrm>
            <a:custGeom>
              <a:avLst/>
              <a:gdLst/>
              <a:ahLst/>
              <a:cxnLst/>
              <a:rect l="l" t="t" r="r" b="b"/>
              <a:pathLst>
                <a:path w="6130" h="6189" extrusionOk="0">
                  <a:moveTo>
                    <a:pt x="6129" y="3094"/>
                  </a:moveTo>
                  <a:cubicBezTo>
                    <a:pt x="6129" y="4729"/>
                    <a:pt x="4787" y="6130"/>
                    <a:pt x="3094" y="6130"/>
                  </a:cubicBezTo>
                  <a:cubicBezTo>
                    <a:pt x="1460" y="6188"/>
                    <a:pt x="0" y="4729"/>
                    <a:pt x="59" y="3036"/>
                  </a:cubicBezTo>
                  <a:cubicBezTo>
                    <a:pt x="59" y="1402"/>
                    <a:pt x="1460" y="1"/>
                    <a:pt x="3094" y="1"/>
                  </a:cubicBezTo>
                  <a:cubicBezTo>
                    <a:pt x="4728" y="1"/>
                    <a:pt x="6129" y="1402"/>
                    <a:pt x="6129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4" name="Google Shape;2204;p8"/>
            <p:cNvSpPr/>
            <p:nvPr/>
          </p:nvSpPr>
          <p:spPr>
            <a:xfrm>
              <a:off x="5308650" y="1911875"/>
              <a:ext cx="153250" cy="153250"/>
            </a:xfrm>
            <a:custGeom>
              <a:avLst/>
              <a:gdLst/>
              <a:ahLst/>
              <a:cxnLst/>
              <a:rect l="l" t="t" r="r" b="b"/>
              <a:pathLst>
                <a:path w="6130" h="6130" extrusionOk="0">
                  <a:moveTo>
                    <a:pt x="6129" y="3036"/>
                  </a:moveTo>
                  <a:cubicBezTo>
                    <a:pt x="6129" y="4671"/>
                    <a:pt x="4728" y="6071"/>
                    <a:pt x="3094" y="6130"/>
                  </a:cubicBezTo>
                  <a:cubicBezTo>
                    <a:pt x="1460" y="6130"/>
                    <a:pt x="0" y="4729"/>
                    <a:pt x="0" y="3036"/>
                  </a:cubicBezTo>
                  <a:cubicBezTo>
                    <a:pt x="0" y="1402"/>
                    <a:pt x="1401" y="1"/>
                    <a:pt x="3036" y="1"/>
                  </a:cubicBezTo>
                  <a:cubicBezTo>
                    <a:pt x="4728" y="1"/>
                    <a:pt x="6071" y="1402"/>
                    <a:pt x="6129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5" name="Google Shape;2205;p8"/>
            <p:cNvSpPr/>
            <p:nvPr/>
          </p:nvSpPr>
          <p:spPr>
            <a:xfrm>
              <a:off x="2855625" y="1173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3036"/>
                  </a:moveTo>
                  <a:cubicBezTo>
                    <a:pt x="5955" y="4670"/>
                    <a:pt x="4612" y="5954"/>
                    <a:pt x="2919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285"/>
                    <a:pt x="1343" y="0"/>
                    <a:pt x="2978" y="0"/>
                  </a:cubicBezTo>
                  <a:cubicBezTo>
                    <a:pt x="4670" y="59"/>
                    <a:pt x="5955" y="1343"/>
                    <a:pt x="5955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6" name="Google Shape;2206;p8"/>
            <p:cNvSpPr/>
            <p:nvPr/>
          </p:nvSpPr>
          <p:spPr>
            <a:xfrm>
              <a:off x="5307200" y="3627975"/>
              <a:ext cx="148850" cy="150325"/>
            </a:xfrm>
            <a:custGeom>
              <a:avLst/>
              <a:gdLst/>
              <a:ahLst/>
              <a:cxnLst/>
              <a:rect l="l" t="t" r="r" b="b"/>
              <a:pathLst>
                <a:path w="5954" h="6013" extrusionOk="0">
                  <a:moveTo>
                    <a:pt x="2977" y="6013"/>
                  </a:moveTo>
                  <a:cubicBezTo>
                    <a:pt x="1284" y="6013"/>
                    <a:pt x="0" y="4670"/>
                    <a:pt x="0" y="3036"/>
                  </a:cubicBezTo>
                  <a:cubicBezTo>
                    <a:pt x="0" y="1343"/>
                    <a:pt x="1343" y="1"/>
                    <a:pt x="3035" y="59"/>
                  </a:cubicBezTo>
                  <a:cubicBezTo>
                    <a:pt x="4670" y="59"/>
                    <a:pt x="5954" y="1402"/>
                    <a:pt x="5954" y="3036"/>
                  </a:cubicBezTo>
                  <a:cubicBezTo>
                    <a:pt x="5954" y="4729"/>
                    <a:pt x="4611" y="6013"/>
                    <a:pt x="2977" y="60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7" name="Google Shape;2207;p8"/>
            <p:cNvSpPr/>
            <p:nvPr/>
          </p:nvSpPr>
          <p:spPr>
            <a:xfrm>
              <a:off x="3839175" y="931250"/>
              <a:ext cx="147400" cy="148875"/>
            </a:xfrm>
            <a:custGeom>
              <a:avLst/>
              <a:gdLst/>
              <a:ahLst/>
              <a:cxnLst/>
              <a:rect l="l" t="t" r="r" b="b"/>
              <a:pathLst>
                <a:path w="5896" h="5955" extrusionOk="0">
                  <a:moveTo>
                    <a:pt x="2977" y="5955"/>
                  </a:moveTo>
                  <a:cubicBezTo>
                    <a:pt x="1285" y="5955"/>
                    <a:pt x="0" y="4612"/>
                    <a:pt x="0" y="2978"/>
                  </a:cubicBezTo>
                  <a:cubicBezTo>
                    <a:pt x="0" y="1285"/>
                    <a:pt x="1285" y="1"/>
                    <a:pt x="2977" y="1"/>
                  </a:cubicBezTo>
                  <a:cubicBezTo>
                    <a:pt x="4612" y="1"/>
                    <a:pt x="5896" y="1285"/>
                    <a:pt x="5896" y="2920"/>
                  </a:cubicBezTo>
                  <a:cubicBezTo>
                    <a:pt x="5896" y="4612"/>
                    <a:pt x="4612" y="5896"/>
                    <a:pt x="2977" y="595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" name="Google Shape;2208;p8"/>
            <p:cNvSpPr/>
            <p:nvPr/>
          </p:nvSpPr>
          <p:spPr>
            <a:xfrm>
              <a:off x="2365325" y="3871675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4" y="2977"/>
                  </a:moveTo>
                  <a:cubicBezTo>
                    <a:pt x="5954" y="4670"/>
                    <a:pt x="4670" y="5954"/>
                    <a:pt x="3035" y="5954"/>
                  </a:cubicBezTo>
                  <a:cubicBezTo>
                    <a:pt x="1343" y="5954"/>
                    <a:pt x="0" y="4612"/>
                    <a:pt x="0" y="2919"/>
                  </a:cubicBezTo>
                  <a:cubicBezTo>
                    <a:pt x="59" y="1285"/>
                    <a:pt x="1343" y="0"/>
                    <a:pt x="3035" y="0"/>
                  </a:cubicBezTo>
                  <a:cubicBezTo>
                    <a:pt x="4670" y="0"/>
                    <a:pt x="5954" y="1343"/>
                    <a:pt x="5954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" name="Google Shape;2209;p8"/>
            <p:cNvSpPr/>
            <p:nvPr/>
          </p:nvSpPr>
          <p:spPr>
            <a:xfrm>
              <a:off x="2607550" y="4118300"/>
              <a:ext cx="150325" cy="150325"/>
            </a:xfrm>
            <a:custGeom>
              <a:avLst/>
              <a:gdLst/>
              <a:ahLst/>
              <a:cxnLst/>
              <a:rect l="l" t="t" r="r" b="b"/>
              <a:pathLst>
                <a:path w="6013" h="6013" extrusionOk="0">
                  <a:moveTo>
                    <a:pt x="6013" y="2977"/>
                  </a:moveTo>
                  <a:cubicBezTo>
                    <a:pt x="6013" y="4611"/>
                    <a:pt x="4729" y="5954"/>
                    <a:pt x="3036" y="5954"/>
                  </a:cubicBezTo>
                  <a:cubicBezTo>
                    <a:pt x="1343" y="6012"/>
                    <a:pt x="1" y="4670"/>
                    <a:pt x="59" y="2977"/>
                  </a:cubicBezTo>
                  <a:cubicBezTo>
                    <a:pt x="59" y="1284"/>
                    <a:pt x="1343" y="0"/>
                    <a:pt x="3036" y="0"/>
                  </a:cubicBezTo>
                  <a:cubicBezTo>
                    <a:pt x="4670" y="0"/>
                    <a:pt x="6013" y="1343"/>
                    <a:pt x="6013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0" name="Google Shape;2210;p8"/>
            <p:cNvSpPr/>
            <p:nvPr/>
          </p:nvSpPr>
          <p:spPr>
            <a:xfrm>
              <a:off x="5553800" y="2892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1" y="2919"/>
                  </a:moveTo>
                  <a:cubicBezTo>
                    <a:pt x="1" y="1285"/>
                    <a:pt x="1343" y="1"/>
                    <a:pt x="3036" y="59"/>
                  </a:cubicBezTo>
                  <a:cubicBezTo>
                    <a:pt x="4670" y="59"/>
                    <a:pt x="5955" y="1402"/>
                    <a:pt x="5955" y="3095"/>
                  </a:cubicBezTo>
                  <a:cubicBezTo>
                    <a:pt x="5896" y="4729"/>
                    <a:pt x="4612" y="5955"/>
                    <a:pt x="2919" y="5955"/>
                  </a:cubicBezTo>
                  <a:cubicBezTo>
                    <a:pt x="1285" y="5955"/>
                    <a:pt x="1" y="4612"/>
                    <a:pt x="1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" name="Google Shape;2211;p8"/>
            <p:cNvSpPr/>
            <p:nvPr/>
          </p:nvSpPr>
          <p:spPr>
            <a:xfrm>
              <a:off x="5553800" y="26459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2977"/>
                  </a:moveTo>
                  <a:cubicBezTo>
                    <a:pt x="5955" y="4670"/>
                    <a:pt x="4612" y="5954"/>
                    <a:pt x="2978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343"/>
                    <a:pt x="1285" y="59"/>
                    <a:pt x="2919" y="0"/>
                  </a:cubicBezTo>
                  <a:cubicBezTo>
                    <a:pt x="4612" y="0"/>
                    <a:pt x="5955" y="1284"/>
                    <a:pt x="5955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" name="Google Shape;2212;p8"/>
            <p:cNvSpPr/>
            <p:nvPr/>
          </p:nvSpPr>
          <p:spPr>
            <a:xfrm>
              <a:off x="3592550" y="931250"/>
              <a:ext cx="147425" cy="148875"/>
            </a:xfrm>
            <a:custGeom>
              <a:avLst/>
              <a:gdLst/>
              <a:ahLst/>
              <a:cxnLst/>
              <a:rect l="l" t="t" r="r" b="b"/>
              <a:pathLst>
                <a:path w="5897" h="5955" extrusionOk="0">
                  <a:moveTo>
                    <a:pt x="5896" y="2978"/>
                  </a:moveTo>
                  <a:cubicBezTo>
                    <a:pt x="5896" y="4612"/>
                    <a:pt x="4612" y="5955"/>
                    <a:pt x="2919" y="5896"/>
                  </a:cubicBezTo>
                  <a:cubicBezTo>
                    <a:pt x="1285" y="5896"/>
                    <a:pt x="1" y="4612"/>
                    <a:pt x="1" y="2978"/>
                  </a:cubicBezTo>
                  <a:cubicBezTo>
                    <a:pt x="1" y="1285"/>
                    <a:pt x="1285" y="1"/>
                    <a:pt x="2978" y="1"/>
                  </a:cubicBezTo>
                  <a:cubicBezTo>
                    <a:pt x="4612" y="1"/>
                    <a:pt x="5896" y="1285"/>
                    <a:pt x="5896" y="29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" name="Google Shape;2213;p8"/>
            <p:cNvSpPr/>
            <p:nvPr/>
          </p:nvSpPr>
          <p:spPr>
            <a:xfrm>
              <a:off x="4571725" y="4366375"/>
              <a:ext cx="147400" cy="147400"/>
            </a:xfrm>
            <a:custGeom>
              <a:avLst/>
              <a:gdLst/>
              <a:ahLst/>
              <a:cxnLst/>
              <a:rect l="l" t="t" r="r" b="b"/>
              <a:pathLst>
                <a:path w="5896" h="5896" extrusionOk="0">
                  <a:moveTo>
                    <a:pt x="5896" y="2977"/>
                  </a:moveTo>
                  <a:cubicBezTo>
                    <a:pt x="5896" y="4553"/>
                    <a:pt x="4553" y="5895"/>
                    <a:pt x="2919" y="5895"/>
                  </a:cubicBezTo>
                  <a:cubicBezTo>
                    <a:pt x="1285" y="5895"/>
                    <a:pt x="0" y="4553"/>
                    <a:pt x="0" y="2860"/>
                  </a:cubicBezTo>
                  <a:cubicBezTo>
                    <a:pt x="0" y="1226"/>
                    <a:pt x="1343" y="0"/>
                    <a:pt x="2977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" name="Google Shape;2214;p8"/>
            <p:cNvSpPr/>
            <p:nvPr/>
          </p:nvSpPr>
          <p:spPr>
            <a:xfrm>
              <a:off x="5555275" y="24051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553" y="5837"/>
                    <a:pt x="2919" y="5837"/>
                  </a:cubicBezTo>
                  <a:cubicBezTo>
                    <a:pt x="1284" y="5837"/>
                    <a:pt x="0" y="4553"/>
                    <a:pt x="0" y="2919"/>
                  </a:cubicBezTo>
                  <a:cubicBezTo>
                    <a:pt x="0" y="1284"/>
                    <a:pt x="1284" y="0"/>
                    <a:pt x="2919" y="0"/>
                  </a:cubicBezTo>
                  <a:cubicBezTo>
                    <a:pt x="4495" y="0"/>
                    <a:pt x="5837" y="1284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" name="Google Shape;2215;p8"/>
            <p:cNvSpPr/>
            <p:nvPr/>
          </p:nvSpPr>
          <p:spPr>
            <a:xfrm>
              <a:off x="2120150" y="1910425"/>
              <a:ext cx="147425" cy="147400"/>
            </a:xfrm>
            <a:custGeom>
              <a:avLst/>
              <a:gdLst/>
              <a:ahLst/>
              <a:cxnLst/>
              <a:rect l="l" t="t" r="r" b="b"/>
              <a:pathLst>
                <a:path w="5897" h="5896" extrusionOk="0">
                  <a:moveTo>
                    <a:pt x="5896" y="2919"/>
                  </a:moveTo>
                  <a:cubicBezTo>
                    <a:pt x="5896" y="4553"/>
                    <a:pt x="4612" y="5896"/>
                    <a:pt x="2978" y="5896"/>
                  </a:cubicBezTo>
                  <a:cubicBezTo>
                    <a:pt x="1344" y="5896"/>
                    <a:pt x="1" y="4612"/>
                    <a:pt x="1" y="2977"/>
                  </a:cubicBezTo>
                  <a:cubicBezTo>
                    <a:pt x="1" y="1343"/>
                    <a:pt x="1285" y="59"/>
                    <a:pt x="2920" y="1"/>
                  </a:cubicBezTo>
                  <a:cubicBezTo>
                    <a:pt x="4554" y="1"/>
                    <a:pt x="5838" y="1285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" name="Google Shape;2216;p8"/>
            <p:cNvSpPr/>
            <p:nvPr/>
          </p:nvSpPr>
          <p:spPr>
            <a:xfrm>
              <a:off x="4081400" y="93272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5896" y="2919"/>
                  </a:moveTo>
                  <a:cubicBezTo>
                    <a:pt x="5896" y="4553"/>
                    <a:pt x="4554" y="5837"/>
                    <a:pt x="2919" y="5837"/>
                  </a:cubicBezTo>
                  <a:cubicBezTo>
                    <a:pt x="1285" y="5779"/>
                    <a:pt x="1" y="4437"/>
                    <a:pt x="59" y="2861"/>
                  </a:cubicBezTo>
                  <a:cubicBezTo>
                    <a:pt x="59" y="1226"/>
                    <a:pt x="1402" y="0"/>
                    <a:pt x="2978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" name="Google Shape;2217;p8"/>
            <p:cNvSpPr/>
            <p:nvPr/>
          </p:nvSpPr>
          <p:spPr>
            <a:xfrm>
              <a:off x="5553800" y="314057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2978" y="1"/>
                  </a:moveTo>
                  <a:cubicBezTo>
                    <a:pt x="4554" y="1"/>
                    <a:pt x="5896" y="1402"/>
                    <a:pt x="5896" y="2978"/>
                  </a:cubicBezTo>
                  <a:cubicBezTo>
                    <a:pt x="5838" y="4554"/>
                    <a:pt x="4554" y="5838"/>
                    <a:pt x="2978" y="5838"/>
                  </a:cubicBezTo>
                  <a:cubicBezTo>
                    <a:pt x="1343" y="5838"/>
                    <a:pt x="1" y="4495"/>
                    <a:pt x="59" y="2861"/>
                  </a:cubicBezTo>
                  <a:cubicBezTo>
                    <a:pt x="59" y="1285"/>
                    <a:pt x="1402" y="1"/>
                    <a:pt x="29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8" name="Google Shape;2218;p8"/>
            <p:cNvSpPr/>
            <p:nvPr/>
          </p:nvSpPr>
          <p:spPr>
            <a:xfrm>
              <a:off x="5064950" y="14215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8" y="2977"/>
                  </a:moveTo>
                  <a:cubicBezTo>
                    <a:pt x="5838" y="4553"/>
                    <a:pt x="4495" y="5838"/>
                    <a:pt x="2919" y="5838"/>
                  </a:cubicBezTo>
                  <a:cubicBezTo>
                    <a:pt x="1343" y="5838"/>
                    <a:pt x="1" y="4495"/>
                    <a:pt x="59" y="2919"/>
                  </a:cubicBezTo>
                  <a:cubicBezTo>
                    <a:pt x="59" y="1343"/>
                    <a:pt x="1402" y="0"/>
                    <a:pt x="2978" y="59"/>
                  </a:cubicBezTo>
                  <a:cubicBezTo>
                    <a:pt x="4554" y="59"/>
                    <a:pt x="5838" y="1401"/>
                    <a:pt x="5838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" name="Google Shape;2219;p8"/>
            <p:cNvSpPr/>
            <p:nvPr/>
          </p:nvSpPr>
          <p:spPr>
            <a:xfrm>
              <a:off x="3345950" y="9327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0" y="4437"/>
                    <a:pt x="0" y="2861"/>
                  </a:cubicBezTo>
                  <a:cubicBezTo>
                    <a:pt x="59" y="1284"/>
                    <a:pt x="1401" y="0"/>
                    <a:pt x="2977" y="0"/>
                  </a:cubicBezTo>
                  <a:cubicBezTo>
                    <a:pt x="4553" y="0"/>
                    <a:pt x="5837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" name="Google Shape;2220;p8"/>
            <p:cNvSpPr/>
            <p:nvPr/>
          </p:nvSpPr>
          <p:spPr>
            <a:xfrm>
              <a:off x="2857100" y="43663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58" y="4553"/>
                    <a:pt x="0" y="2977"/>
                  </a:cubicBezTo>
                  <a:cubicBezTo>
                    <a:pt x="0" y="1401"/>
                    <a:pt x="1284" y="58"/>
                    <a:pt x="2860" y="58"/>
                  </a:cubicBezTo>
                  <a:cubicBezTo>
                    <a:pt x="4436" y="0"/>
                    <a:pt x="5779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" name="Google Shape;2221;p8"/>
            <p:cNvSpPr/>
            <p:nvPr/>
          </p:nvSpPr>
          <p:spPr>
            <a:xfrm>
              <a:off x="2121625" y="3630900"/>
              <a:ext cx="144500" cy="145950"/>
            </a:xfrm>
            <a:custGeom>
              <a:avLst/>
              <a:gdLst/>
              <a:ahLst/>
              <a:cxnLst/>
              <a:rect l="l" t="t" r="r" b="b"/>
              <a:pathLst>
                <a:path w="5780" h="5838" extrusionOk="0">
                  <a:moveTo>
                    <a:pt x="2919" y="0"/>
                  </a:moveTo>
                  <a:cubicBezTo>
                    <a:pt x="4437" y="0"/>
                    <a:pt x="5779" y="1343"/>
                    <a:pt x="5779" y="2919"/>
                  </a:cubicBezTo>
                  <a:cubicBezTo>
                    <a:pt x="5779" y="4495"/>
                    <a:pt x="4437" y="5837"/>
                    <a:pt x="2861" y="5779"/>
                  </a:cubicBezTo>
                  <a:cubicBezTo>
                    <a:pt x="1285" y="5779"/>
                    <a:pt x="0" y="4437"/>
                    <a:pt x="0" y="2861"/>
                  </a:cubicBezTo>
                  <a:cubicBezTo>
                    <a:pt x="0" y="1343"/>
                    <a:pt x="1343" y="0"/>
                    <a:pt x="291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2" name="Google Shape;2222;p8"/>
            <p:cNvSpPr/>
            <p:nvPr/>
          </p:nvSpPr>
          <p:spPr>
            <a:xfrm>
              <a:off x="3840625" y="4611525"/>
              <a:ext cx="144500" cy="143025"/>
            </a:xfrm>
            <a:custGeom>
              <a:avLst/>
              <a:gdLst/>
              <a:ahLst/>
              <a:cxnLst/>
              <a:rect l="l" t="t" r="r" b="b"/>
              <a:pathLst>
                <a:path w="5780" h="5721" extrusionOk="0">
                  <a:moveTo>
                    <a:pt x="5779" y="2802"/>
                  </a:moveTo>
                  <a:cubicBezTo>
                    <a:pt x="5779" y="4378"/>
                    <a:pt x="4437" y="5721"/>
                    <a:pt x="2861" y="5721"/>
                  </a:cubicBezTo>
                  <a:cubicBezTo>
                    <a:pt x="1343" y="5721"/>
                    <a:pt x="59" y="4436"/>
                    <a:pt x="1" y="2860"/>
                  </a:cubicBezTo>
                  <a:cubicBezTo>
                    <a:pt x="1" y="1284"/>
                    <a:pt x="1285" y="0"/>
                    <a:pt x="2861" y="0"/>
                  </a:cubicBezTo>
                  <a:cubicBezTo>
                    <a:pt x="4437" y="0"/>
                    <a:pt x="5721" y="1226"/>
                    <a:pt x="5779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3" name="Google Shape;2223;p8"/>
            <p:cNvSpPr/>
            <p:nvPr/>
          </p:nvSpPr>
          <p:spPr>
            <a:xfrm>
              <a:off x="1879375" y="28954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1"/>
                  </a:moveTo>
                  <a:cubicBezTo>
                    <a:pt x="4437" y="1"/>
                    <a:pt x="5663" y="1285"/>
                    <a:pt x="5721" y="2861"/>
                  </a:cubicBezTo>
                  <a:cubicBezTo>
                    <a:pt x="5721" y="4437"/>
                    <a:pt x="4437" y="5721"/>
                    <a:pt x="2861" y="5721"/>
                  </a:cubicBezTo>
                  <a:cubicBezTo>
                    <a:pt x="1285" y="5721"/>
                    <a:pt x="1" y="4437"/>
                    <a:pt x="1" y="2861"/>
                  </a:cubicBezTo>
                  <a:cubicBezTo>
                    <a:pt x="1" y="1285"/>
                    <a:pt x="1285" y="59"/>
                    <a:pt x="28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4" name="Google Shape;2224;p8"/>
            <p:cNvSpPr/>
            <p:nvPr/>
          </p:nvSpPr>
          <p:spPr>
            <a:xfrm>
              <a:off x="1879375" y="26488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5720"/>
                  </a:moveTo>
                  <a:cubicBezTo>
                    <a:pt x="1285" y="5720"/>
                    <a:pt x="1" y="4436"/>
                    <a:pt x="1" y="2860"/>
                  </a:cubicBezTo>
                  <a:cubicBezTo>
                    <a:pt x="1" y="1284"/>
                    <a:pt x="1285" y="0"/>
                    <a:pt x="2919" y="0"/>
                  </a:cubicBezTo>
                  <a:cubicBezTo>
                    <a:pt x="4495" y="58"/>
                    <a:pt x="5721" y="1343"/>
                    <a:pt x="5721" y="2919"/>
                  </a:cubicBezTo>
                  <a:cubicBezTo>
                    <a:pt x="5663" y="4495"/>
                    <a:pt x="4437" y="5720"/>
                    <a:pt x="2861" y="57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5" name="Google Shape;2225;p8"/>
            <p:cNvSpPr/>
            <p:nvPr/>
          </p:nvSpPr>
          <p:spPr>
            <a:xfrm>
              <a:off x="3594025" y="4610050"/>
              <a:ext cx="143025" cy="144500"/>
            </a:xfrm>
            <a:custGeom>
              <a:avLst/>
              <a:gdLst/>
              <a:ahLst/>
              <a:cxnLst/>
              <a:rect l="l" t="t" r="r" b="b"/>
              <a:pathLst>
                <a:path w="5721" h="5780" extrusionOk="0">
                  <a:moveTo>
                    <a:pt x="2860" y="5780"/>
                  </a:moveTo>
                  <a:cubicBezTo>
                    <a:pt x="1284" y="5780"/>
                    <a:pt x="59" y="4495"/>
                    <a:pt x="0" y="2919"/>
                  </a:cubicBezTo>
                  <a:cubicBezTo>
                    <a:pt x="0" y="1343"/>
                    <a:pt x="1343" y="1"/>
                    <a:pt x="2919" y="59"/>
                  </a:cubicBezTo>
                  <a:cubicBezTo>
                    <a:pt x="4495" y="59"/>
                    <a:pt x="5720" y="1343"/>
                    <a:pt x="5720" y="2919"/>
                  </a:cubicBezTo>
                  <a:cubicBezTo>
                    <a:pt x="5720" y="4495"/>
                    <a:pt x="4436" y="5780"/>
                    <a:pt x="2860" y="57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" name="Google Shape;2226;p8"/>
            <p:cNvSpPr/>
            <p:nvPr/>
          </p:nvSpPr>
          <p:spPr>
            <a:xfrm>
              <a:off x="5556725" y="215995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2802" y="5663"/>
                  </a:moveTo>
                  <a:cubicBezTo>
                    <a:pt x="1226" y="5663"/>
                    <a:pt x="0" y="4379"/>
                    <a:pt x="59" y="2803"/>
                  </a:cubicBezTo>
                  <a:cubicBezTo>
                    <a:pt x="59" y="1227"/>
                    <a:pt x="1343" y="1"/>
                    <a:pt x="2919" y="1"/>
                  </a:cubicBezTo>
                  <a:cubicBezTo>
                    <a:pt x="4495" y="59"/>
                    <a:pt x="5662" y="1285"/>
                    <a:pt x="5662" y="2861"/>
                  </a:cubicBezTo>
                  <a:cubicBezTo>
                    <a:pt x="5662" y="4437"/>
                    <a:pt x="4437" y="5663"/>
                    <a:pt x="2802" y="56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7" name="Google Shape;2227;p8"/>
            <p:cNvSpPr/>
            <p:nvPr/>
          </p:nvSpPr>
          <p:spPr>
            <a:xfrm>
              <a:off x="4821250" y="11808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60"/>
                  </a:moveTo>
                  <a:cubicBezTo>
                    <a:pt x="5663" y="4436"/>
                    <a:pt x="4379" y="5662"/>
                    <a:pt x="2803" y="5662"/>
                  </a:cubicBezTo>
                  <a:cubicBezTo>
                    <a:pt x="1227" y="5662"/>
                    <a:pt x="1" y="4436"/>
                    <a:pt x="1" y="2802"/>
                  </a:cubicBezTo>
                  <a:cubicBezTo>
                    <a:pt x="1" y="1284"/>
                    <a:pt x="1227" y="59"/>
                    <a:pt x="2744" y="59"/>
                  </a:cubicBezTo>
                  <a:cubicBezTo>
                    <a:pt x="4379" y="0"/>
                    <a:pt x="5604" y="1226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8" name="Google Shape;2228;p8"/>
            <p:cNvSpPr/>
            <p:nvPr/>
          </p:nvSpPr>
          <p:spPr>
            <a:xfrm>
              <a:off x="5314475" y="16711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03"/>
                  </a:moveTo>
                  <a:cubicBezTo>
                    <a:pt x="5663" y="4379"/>
                    <a:pt x="4437" y="5663"/>
                    <a:pt x="2803" y="5663"/>
                  </a:cubicBezTo>
                  <a:cubicBezTo>
                    <a:pt x="1227" y="5663"/>
                    <a:pt x="1" y="4379"/>
                    <a:pt x="1" y="2803"/>
                  </a:cubicBezTo>
                  <a:cubicBezTo>
                    <a:pt x="1" y="1227"/>
                    <a:pt x="1227" y="1"/>
                    <a:pt x="2803" y="1"/>
                  </a:cubicBezTo>
                  <a:cubicBezTo>
                    <a:pt x="4379" y="1"/>
                    <a:pt x="5663" y="1227"/>
                    <a:pt x="566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" name="Google Shape;2229;p8"/>
            <p:cNvSpPr/>
            <p:nvPr/>
          </p:nvSpPr>
          <p:spPr>
            <a:xfrm>
              <a:off x="1880850" y="2408025"/>
              <a:ext cx="140100" cy="140125"/>
            </a:xfrm>
            <a:custGeom>
              <a:avLst/>
              <a:gdLst/>
              <a:ahLst/>
              <a:cxnLst/>
              <a:rect l="l" t="t" r="r" b="b"/>
              <a:pathLst>
                <a:path w="5604" h="5605" extrusionOk="0">
                  <a:moveTo>
                    <a:pt x="5604" y="2803"/>
                  </a:moveTo>
                  <a:cubicBezTo>
                    <a:pt x="5604" y="4379"/>
                    <a:pt x="4378" y="5604"/>
                    <a:pt x="2744" y="5604"/>
                  </a:cubicBezTo>
                  <a:cubicBezTo>
                    <a:pt x="1226" y="5546"/>
                    <a:pt x="0" y="4379"/>
                    <a:pt x="0" y="2803"/>
                  </a:cubicBezTo>
                  <a:cubicBezTo>
                    <a:pt x="0" y="1227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" name="Google Shape;2230;p8"/>
            <p:cNvSpPr/>
            <p:nvPr/>
          </p:nvSpPr>
          <p:spPr>
            <a:xfrm>
              <a:off x="5067875" y="4122675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2802" y="5604"/>
                  </a:moveTo>
                  <a:cubicBezTo>
                    <a:pt x="1226" y="5604"/>
                    <a:pt x="0" y="4378"/>
                    <a:pt x="0" y="2802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78" y="0"/>
                    <a:pt x="5604" y="1284"/>
                    <a:pt x="5604" y="2860"/>
                  </a:cubicBezTo>
                  <a:cubicBezTo>
                    <a:pt x="5604" y="4378"/>
                    <a:pt x="4378" y="5604"/>
                    <a:pt x="2802" y="56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" name="Google Shape;2231;p8"/>
            <p:cNvSpPr/>
            <p:nvPr/>
          </p:nvSpPr>
          <p:spPr>
            <a:xfrm>
              <a:off x="4330950" y="934175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2" y="2861"/>
                  </a:moveTo>
                  <a:cubicBezTo>
                    <a:pt x="5662" y="4437"/>
                    <a:pt x="4436" y="5663"/>
                    <a:pt x="2860" y="5663"/>
                  </a:cubicBezTo>
                  <a:cubicBezTo>
                    <a:pt x="1226" y="5663"/>
                    <a:pt x="0" y="4379"/>
                    <a:pt x="59" y="2803"/>
                  </a:cubicBezTo>
                  <a:cubicBezTo>
                    <a:pt x="59" y="1226"/>
                    <a:pt x="1284" y="59"/>
                    <a:pt x="2860" y="59"/>
                  </a:cubicBezTo>
                  <a:cubicBezTo>
                    <a:pt x="4436" y="1"/>
                    <a:pt x="5662" y="1285"/>
                    <a:pt x="5662" y="28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" name="Google Shape;2232;p8"/>
            <p:cNvSpPr/>
            <p:nvPr/>
          </p:nvSpPr>
          <p:spPr>
            <a:xfrm>
              <a:off x="4085800" y="4617350"/>
              <a:ext cx="140100" cy="138650"/>
            </a:xfrm>
            <a:custGeom>
              <a:avLst/>
              <a:gdLst/>
              <a:ahLst/>
              <a:cxnLst/>
              <a:rect l="l" t="t" r="r" b="b"/>
              <a:pathLst>
                <a:path w="5604" h="5546" extrusionOk="0">
                  <a:moveTo>
                    <a:pt x="2802" y="5546"/>
                  </a:moveTo>
                  <a:cubicBezTo>
                    <a:pt x="1226" y="5546"/>
                    <a:pt x="0" y="4320"/>
                    <a:pt x="0" y="2744"/>
                  </a:cubicBezTo>
                  <a:cubicBezTo>
                    <a:pt x="0" y="1168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ubicBezTo>
                    <a:pt x="5604" y="4379"/>
                    <a:pt x="4378" y="5546"/>
                    <a:pt x="2802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" name="Google Shape;2233;p8"/>
            <p:cNvSpPr/>
            <p:nvPr/>
          </p:nvSpPr>
          <p:spPr>
            <a:xfrm>
              <a:off x="5558175" y="3387200"/>
              <a:ext cx="140125" cy="140125"/>
            </a:xfrm>
            <a:custGeom>
              <a:avLst/>
              <a:gdLst/>
              <a:ahLst/>
              <a:cxnLst/>
              <a:rect l="l" t="t" r="r" b="b"/>
              <a:pathLst>
                <a:path w="5605" h="5605" extrusionOk="0">
                  <a:moveTo>
                    <a:pt x="2744" y="5546"/>
                  </a:moveTo>
                  <a:cubicBezTo>
                    <a:pt x="1227" y="5546"/>
                    <a:pt x="1" y="4320"/>
                    <a:pt x="1" y="2744"/>
                  </a:cubicBezTo>
                  <a:cubicBezTo>
                    <a:pt x="1" y="1226"/>
                    <a:pt x="1285" y="0"/>
                    <a:pt x="2803" y="0"/>
                  </a:cubicBezTo>
                  <a:cubicBezTo>
                    <a:pt x="4379" y="0"/>
                    <a:pt x="5604" y="1285"/>
                    <a:pt x="5546" y="2802"/>
                  </a:cubicBezTo>
                  <a:cubicBezTo>
                    <a:pt x="5546" y="4378"/>
                    <a:pt x="4320" y="5604"/>
                    <a:pt x="2744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" name="Google Shape;2234;p8"/>
            <p:cNvSpPr/>
            <p:nvPr/>
          </p:nvSpPr>
          <p:spPr>
            <a:xfrm>
              <a:off x="2369700" y="1424500"/>
              <a:ext cx="141575" cy="140100"/>
            </a:xfrm>
            <a:custGeom>
              <a:avLst/>
              <a:gdLst/>
              <a:ahLst/>
              <a:cxnLst/>
              <a:rect l="l" t="t" r="r" b="b"/>
              <a:pathLst>
                <a:path w="5663" h="5604" extrusionOk="0">
                  <a:moveTo>
                    <a:pt x="5604" y="2860"/>
                  </a:moveTo>
                  <a:cubicBezTo>
                    <a:pt x="5546" y="4436"/>
                    <a:pt x="4320" y="5604"/>
                    <a:pt x="2744" y="5604"/>
                  </a:cubicBezTo>
                  <a:cubicBezTo>
                    <a:pt x="1226" y="5545"/>
                    <a:pt x="0" y="4320"/>
                    <a:pt x="59" y="2744"/>
                  </a:cubicBezTo>
                  <a:cubicBezTo>
                    <a:pt x="59" y="1226"/>
                    <a:pt x="1343" y="0"/>
                    <a:pt x="2860" y="59"/>
                  </a:cubicBezTo>
                  <a:cubicBezTo>
                    <a:pt x="4437" y="59"/>
                    <a:pt x="5662" y="1343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" name="Google Shape;2235;p8"/>
            <p:cNvSpPr/>
            <p:nvPr/>
          </p:nvSpPr>
          <p:spPr>
            <a:xfrm>
              <a:off x="3350325" y="4612975"/>
              <a:ext cx="138650" cy="138650"/>
            </a:xfrm>
            <a:custGeom>
              <a:avLst/>
              <a:gdLst/>
              <a:ahLst/>
              <a:cxnLst/>
              <a:rect l="l" t="t" r="r" b="b"/>
              <a:pathLst>
                <a:path w="5546" h="5546" extrusionOk="0">
                  <a:moveTo>
                    <a:pt x="2802" y="1"/>
                  </a:moveTo>
                  <a:cubicBezTo>
                    <a:pt x="4320" y="1"/>
                    <a:pt x="5546" y="1226"/>
                    <a:pt x="5546" y="2802"/>
                  </a:cubicBezTo>
                  <a:cubicBezTo>
                    <a:pt x="5546" y="4320"/>
                    <a:pt x="4320" y="5546"/>
                    <a:pt x="2744" y="5546"/>
                  </a:cubicBezTo>
                  <a:cubicBezTo>
                    <a:pt x="1226" y="5546"/>
                    <a:pt x="0" y="4320"/>
                    <a:pt x="0" y="2802"/>
                  </a:cubicBezTo>
                  <a:cubicBezTo>
                    <a:pt x="0" y="1226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" name="Google Shape;2236;p8"/>
            <p:cNvSpPr/>
            <p:nvPr/>
          </p:nvSpPr>
          <p:spPr>
            <a:xfrm>
              <a:off x="5311575" y="388042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5545" y="2802"/>
                  </a:moveTo>
                  <a:cubicBezTo>
                    <a:pt x="5545" y="4320"/>
                    <a:pt x="4320" y="5604"/>
                    <a:pt x="2744" y="5546"/>
                  </a:cubicBezTo>
                  <a:cubicBezTo>
                    <a:pt x="1284" y="5546"/>
                    <a:pt x="0" y="4320"/>
                    <a:pt x="0" y="2802"/>
                  </a:cubicBezTo>
                  <a:cubicBezTo>
                    <a:pt x="0" y="1285"/>
                    <a:pt x="1284" y="1"/>
                    <a:pt x="2802" y="1"/>
                  </a:cubicBezTo>
                  <a:cubicBezTo>
                    <a:pt x="4320" y="59"/>
                    <a:pt x="5545" y="1285"/>
                    <a:pt x="5545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" name="Google Shape;2237;p8"/>
            <p:cNvSpPr/>
            <p:nvPr/>
          </p:nvSpPr>
          <p:spPr>
            <a:xfrm>
              <a:off x="3106625" y="935650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5604" y="2802"/>
                  </a:moveTo>
                  <a:cubicBezTo>
                    <a:pt x="5604" y="4320"/>
                    <a:pt x="4320" y="5604"/>
                    <a:pt x="2744" y="5545"/>
                  </a:cubicBezTo>
                  <a:cubicBezTo>
                    <a:pt x="1226" y="5545"/>
                    <a:pt x="0" y="4320"/>
                    <a:pt x="0" y="2744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20" y="0"/>
                    <a:pt x="5604" y="1284"/>
                    <a:pt x="5546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" name="Google Shape;2238;p8"/>
            <p:cNvSpPr/>
            <p:nvPr/>
          </p:nvSpPr>
          <p:spPr>
            <a:xfrm>
              <a:off x="1876475" y="3144950"/>
              <a:ext cx="140100" cy="138675"/>
            </a:xfrm>
            <a:custGeom>
              <a:avLst/>
              <a:gdLst/>
              <a:ahLst/>
              <a:cxnLst/>
              <a:rect l="l" t="t" r="r" b="b"/>
              <a:pathLst>
                <a:path w="5604" h="5547" extrusionOk="0">
                  <a:moveTo>
                    <a:pt x="2802" y="1"/>
                  </a:moveTo>
                  <a:cubicBezTo>
                    <a:pt x="4320" y="1"/>
                    <a:pt x="5604" y="1227"/>
                    <a:pt x="5604" y="2744"/>
                  </a:cubicBezTo>
                  <a:cubicBezTo>
                    <a:pt x="5604" y="4320"/>
                    <a:pt x="4378" y="5546"/>
                    <a:pt x="2802" y="5546"/>
                  </a:cubicBezTo>
                  <a:cubicBezTo>
                    <a:pt x="1284" y="5546"/>
                    <a:pt x="58" y="4320"/>
                    <a:pt x="58" y="2803"/>
                  </a:cubicBezTo>
                  <a:cubicBezTo>
                    <a:pt x="0" y="1285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" name="Google Shape;2239;p8"/>
            <p:cNvSpPr/>
            <p:nvPr/>
          </p:nvSpPr>
          <p:spPr>
            <a:xfrm>
              <a:off x="2617775" y="117787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2802" y="59"/>
                  </a:moveTo>
                  <a:cubicBezTo>
                    <a:pt x="4320" y="59"/>
                    <a:pt x="5546" y="1343"/>
                    <a:pt x="5546" y="2802"/>
                  </a:cubicBezTo>
                  <a:cubicBezTo>
                    <a:pt x="5546" y="4378"/>
                    <a:pt x="4203" y="5604"/>
                    <a:pt x="2685" y="5604"/>
                  </a:cubicBezTo>
                  <a:cubicBezTo>
                    <a:pt x="1226" y="5546"/>
                    <a:pt x="0" y="4262"/>
                    <a:pt x="0" y="2744"/>
                  </a:cubicBezTo>
                  <a:cubicBezTo>
                    <a:pt x="59" y="1285"/>
                    <a:pt x="1284" y="1"/>
                    <a:pt x="2802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" name="Google Shape;2240;p8"/>
            <p:cNvSpPr/>
            <p:nvPr/>
          </p:nvSpPr>
          <p:spPr>
            <a:xfrm>
              <a:off x="4822725" y="4370750"/>
              <a:ext cx="137175" cy="137175"/>
            </a:xfrm>
            <a:custGeom>
              <a:avLst/>
              <a:gdLst/>
              <a:ahLst/>
              <a:cxnLst/>
              <a:rect l="l" t="t" r="r" b="b"/>
              <a:pathLst>
                <a:path w="5487" h="5487" extrusionOk="0">
                  <a:moveTo>
                    <a:pt x="0" y="2744"/>
                  </a:moveTo>
                  <a:cubicBezTo>
                    <a:pt x="0" y="1284"/>
                    <a:pt x="1284" y="0"/>
                    <a:pt x="2802" y="0"/>
                  </a:cubicBezTo>
                  <a:cubicBezTo>
                    <a:pt x="4261" y="0"/>
                    <a:pt x="5487" y="1284"/>
                    <a:pt x="5487" y="2802"/>
                  </a:cubicBezTo>
                  <a:cubicBezTo>
                    <a:pt x="5487" y="4261"/>
                    <a:pt x="4203" y="5487"/>
                    <a:pt x="2744" y="5487"/>
                  </a:cubicBezTo>
                  <a:cubicBezTo>
                    <a:pt x="1284" y="5487"/>
                    <a:pt x="0" y="4203"/>
                    <a:pt x="0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" name="Google Shape;2241;p8"/>
            <p:cNvSpPr/>
            <p:nvPr/>
          </p:nvSpPr>
          <p:spPr>
            <a:xfrm>
              <a:off x="2124550" y="1672575"/>
              <a:ext cx="138650" cy="137175"/>
            </a:xfrm>
            <a:custGeom>
              <a:avLst/>
              <a:gdLst/>
              <a:ahLst/>
              <a:cxnLst/>
              <a:rect l="l" t="t" r="r" b="b"/>
              <a:pathLst>
                <a:path w="5546" h="5487" extrusionOk="0">
                  <a:moveTo>
                    <a:pt x="5487" y="2744"/>
                  </a:moveTo>
                  <a:cubicBezTo>
                    <a:pt x="5545" y="4203"/>
                    <a:pt x="4261" y="5487"/>
                    <a:pt x="2802" y="5487"/>
                  </a:cubicBezTo>
                  <a:cubicBezTo>
                    <a:pt x="1284" y="5487"/>
                    <a:pt x="0" y="4261"/>
                    <a:pt x="0" y="2744"/>
                  </a:cubicBezTo>
                  <a:cubicBezTo>
                    <a:pt x="0" y="1284"/>
                    <a:pt x="1226" y="59"/>
                    <a:pt x="2685" y="0"/>
                  </a:cubicBezTo>
                  <a:cubicBezTo>
                    <a:pt x="4203" y="0"/>
                    <a:pt x="5487" y="1226"/>
                    <a:pt x="5487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2" name="Google Shape;2242;p8"/>
            <p:cNvSpPr/>
            <p:nvPr/>
          </p:nvSpPr>
          <p:spPr>
            <a:xfrm>
              <a:off x="2372625" y="4124125"/>
              <a:ext cx="135725" cy="137200"/>
            </a:xfrm>
            <a:custGeom>
              <a:avLst/>
              <a:gdLst/>
              <a:ahLst/>
              <a:cxnLst/>
              <a:rect l="l" t="t" r="r" b="b"/>
              <a:pathLst>
                <a:path w="5429" h="5488" extrusionOk="0">
                  <a:moveTo>
                    <a:pt x="5429" y="2744"/>
                  </a:moveTo>
                  <a:cubicBezTo>
                    <a:pt x="5429" y="4262"/>
                    <a:pt x="4144" y="5487"/>
                    <a:pt x="2685" y="5487"/>
                  </a:cubicBezTo>
                  <a:cubicBezTo>
                    <a:pt x="1167" y="5429"/>
                    <a:pt x="0" y="4203"/>
                    <a:pt x="0" y="2744"/>
                  </a:cubicBezTo>
                  <a:cubicBezTo>
                    <a:pt x="0" y="1226"/>
                    <a:pt x="1284" y="1"/>
                    <a:pt x="2743" y="59"/>
                  </a:cubicBezTo>
                  <a:cubicBezTo>
                    <a:pt x="4203" y="59"/>
                    <a:pt x="5429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" name="Google Shape;2243;p8"/>
            <p:cNvSpPr/>
            <p:nvPr/>
          </p:nvSpPr>
          <p:spPr>
            <a:xfrm>
              <a:off x="1882300" y="2162875"/>
              <a:ext cx="137200" cy="135750"/>
            </a:xfrm>
            <a:custGeom>
              <a:avLst/>
              <a:gdLst/>
              <a:ahLst/>
              <a:cxnLst/>
              <a:rect l="l" t="t" r="r" b="b"/>
              <a:pathLst>
                <a:path w="5488" h="5430" extrusionOk="0">
                  <a:moveTo>
                    <a:pt x="5429" y="2744"/>
                  </a:moveTo>
                  <a:cubicBezTo>
                    <a:pt x="5429" y="4262"/>
                    <a:pt x="4203" y="5429"/>
                    <a:pt x="2744" y="5429"/>
                  </a:cubicBezTo>
                  <a:cubicBezTo>
                    <a:pt x="1226" y="5429"/>
                    <a:pt x="1" y="4145"/>
                    <a:pt x="59" y="2627"/>
                  </a:cubicBezTo>
                  <a:cubicBezTo>
                    <a:pt x="117" y="1168"/>
                    <a:pt x="1343" y="1"/>
                    <a:pt x="2802" y="1"/>
                  </a:cubicBezTo>
                  <a:cubicBezTo>
                    <a:pt x="4262" y="59"/>
                    <a:pt x="5487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4" name="Google Shape;2244;p8"/>
            <p:cNvSpPr/>
            <p:nvPr/>
          </p:nvSpPr>
          <p:spPr>
            <a:xfrm>
              <a:off x="4335325" y="4618825"/>
              <a:ext cx="135725" cy="135725"/>
            </a:xfrm>
            <a:custGeom>
              <a:avLst/>
              <a:gdLst/>
              <a:ahLst/>
              <a:cxnLst/>
              <a:rect l="l" t="t" r="r" b="b"/>
              <a:pathLst>
                <a:path w="5429" h="5429" extrusionOk="0">
                  <a:moveTo>
                    <a:pt x="5370" y="2685"/>
                  </a:moveTo>
                  <a:cubicBezTo>
                    <a:pt x="5429" y="4144"/>
                    <a:pt x="4203" y="5370"/>
                    <a:pt x="2744" y="5429"/>
                  </a:cubicBezTo>
                  <a:cubicBezTo>
                    <a:pt x="1226" y="5429"/>
                    <a:pt x="0" y="4203"/>
                    <a:pt x="0" y="2685"/>
                  </a:cubicBezTo>
                  <a:cubicBezTo>
                    <a:pt x="0" y="1226"/>
                    <a:pt x="1168" y="0"/>
                    <a:pt x="2685" y="0"/>
                  </a:cubicBezTo>
                  <a:cubicBezTo>
                    <a:pt x="4145" y="0"/>
                    <a:pt x="5370" y="1168"/>
                    <a:pt x="5370" y="26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5" name="Google Shape;2245;p8"/>
            <p:cNvSpPr/>
            <p:nvPr/>
          </p:nvSpPr>
          <p:spPr>
            <a:xfrm>
              <a:off x="3109550" y="4615900"/>
              <a:ext cx="134275" cy="134275"/>
            </a:xfrm>
            <a:custGeom>
              <a:avLst/>
              <a:gdLst/>
              <a:ahLst/>
              <a:cxnLst/>
              <a:rect l="l" t="t" r="r" b="b"/>
              <a:pathLst>
                <a:path w="5371" h="5371" extrusionOk="0">
                  <a:moveTo>
                    <a:pt x="2744" y="0"/>
                  </a:moveTo>
                  <a:cubicBezTo>
                    <a:pt x="4203" y="0"/>
                    <a:pt x="5370" y="1226"/>
                    <a:pt x="5312" y="2744"/>
                  </a:cubicBezTo>
                  <a:cubicBezTo>
                    <a:pt x="5312" y="4203"/>
                    <a:pt x="4144" y="5371"/>
                    <a:pt x="2627" y="5312"/>
                  </a:cubicBezTo>
                  <a:cubicBezTo>
                    <a:pt x="1109" y="5312"/>
                    <a:pt x="0" y="4145"/>
                    <a:pt x="0" y="2569"/>
                  </a:cubicBezTo>
                  <a:cubicBezTo>
                    <a:pt x="59" y="1109"/>
                    <a:pt x="1226" y="0"/>
                    <a:pt x="2744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" name="Google Shape;2246;p8"/>
            <p:cNvSpPr/>
            <p:nvPr/>
          </p:nvSpPr>
          <p:spPr>
            <a:xfrm>
              <a:off x="5561100" y="1922100"/>
              <a:ext cx="134275" cy="132825"/>
            </a:xfrm>
            <a:custGeom>
              <a:avLst/>
              <a:gdLst/>
              <a:ahLst/>
              <a:cxnLst/>
              <a:rect l="l" t="t" r="r" b="b"/>
              <a:pathLst>
                <a:path w="5371" h="5313" extrusionOk="0">
                  <a:moveTo>
                    <a:pt x="2686" y="1"/>
                  </a:moveTo>
                  <a:cubicBezTo>
                    <a:pt x="4203" y="1"/>
                    <a:pt x="5371" y="1226"/>
                    <a:pt x="5312" y="2744"/>
                  </a:cubicBezTo>
                  <a:cubicBezTo>
                    <a:pt x="5312" y="4203"/>
                    <a:pt x="4145" y="5312"/>
                    <a:pt x="2627" y="5312"/>
                  </a:cubicBezTo>
                  <a:cubicBezTo>
                    <a:pt x="1110" y="5312"/>
                    <a:pt x="1" y="4086"/>
                    <a:pt x="1" y="2569"/>
                  </a:cubicBezTo>
                  <a:cubicBezTo>
                    <a:pt x="59" y="1110"/>
                    <a:pt x="1226" y="1"/>
                    <a:pt x="268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7" name="Google Shape;2247;p8"/>
            <p:cNvSpPr/>
            <p:nvPr/>
          </p:nvSpPr>
          <p:spPr>
            <a:xfrm>
              <a:off x="4583400" y="940025"/>
              <a:ext cx="131350" cy="131350"/>
            </a:xfrm>
            <a:custGeom>
              <a:avLst/>
              <a:gdLst/>
              <a:ahLst/>
              <a:cxnLst/>
              <a:rect l="l" t="t" r="r" b="b"/>
              <a:pathLst>
                <a:path w="5254" h="5254" extrusionOk="0">
                  <a:moveTo>
                    <a:pt x="2627" y="0"/>
                  </a:moveTo>
                  <a:cubicBezTo>
                    <a:pt x="4086" y="0"/>
                    <a:pt x="5254" y="1109"/>
                    <a:pt x="5254" y="2569"/>
                  </a:cubicBezTo>
                  <a:cubicBezTo>
                    <a:pt x="5254" y="4086"/>
                    <a:pt x="4086" y="5254"/>
                    <a:pt x="2569" y="5254"/>
                  </a:cubicBezTo>
                  <a:cubicBezTo>
                    <a:pt x="1109" y="5254"/>
                    <a:pt x="0" y="4086"/>
                    <a:pt x="0" y="2627"/>
                  </a:cubicBezTo>
                  <a:cubicBezTo>
                    <a:pt x="0" y="1109"/>
                    <a:pt x="1109" y="0"/>
                    <a:pt x="26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8" name="Google Shape;2248;p8"/>
            <p:cNvSpPr/>
            <p:nvPr/>
          </p:nvSpPr>
          <p:spPr>
            <a:xfrm>
              <a:off x="2127450" y="3880425"/>
              <a:ext cx="132825" cy="132825"/>
            </a:xfrm>
            <a:custGeom>
              <a:avLst/>
              <a:gdLst/>
              <a:ahLst/>
              <a:cxnLst/>
              <a:rect l="l" t="t" r="r" b="b"/>
              <a:pathLst>
                <a:path w="5313" h="5313" extrusionOk="0">
                  <a:moveTo>
                    <a:pt x="2686" y="1"/>
                  </a:moveTo>
                  <a:cubicBezTo>
                    <a:pt x="4145" y="1"/>
                    <a:pt x="5313" y="1168"/>
                    <a:pt x="5313" y="2627"/>
                  </a:cubicBezTo>
                  <a:cubicBezTo>
                    <a:pt x="5313" y="4145"/>
                    <a:pt x="4145" y="5312"/>
                    <a:pt x="2628" y="5312"/>
                  </a:cubicBezTo>
                  <a:cubicBezTo>
                    <a:pt x="1110" y="5254"/>
                    <a:pt x="1" y="4087"/>
                    <a:pt x="1" y="2627"/>
                  </a:cubicBezTo>
                  <a:cubicBezTo>
                    <a:pt x="1" y="1110"/>
                    <a:pt x="1168" y="1"/>
                    <a:pt x="262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" name="Google Shape;2249;p8"/>
            <p:cNvSpPr/>
            <p:nvPr/>
          </p:nvSpPr>
          <p:spPr>
            <a:xfrm>
              <a:off x="1880850" y="3390125"/>
              <a:ext cx="132800" cy="132800"/>
            </a:xfrm>
            <a:custGeom>
              <a:avLst/>
              <a:gdLst/>
              <a:ahLst/>
              <a:cxnLst/>
              <a:rect l="l" t="t" r="r" b="b"/>
              <a:pathLst>
                <a:path w="5312" h="5312" extrusionOk="0">
                  <a:moveTo>
                    <a:pt x="2627" y="0"/>
                  </a:moveTo>
                  <a:cubicBezTo>
                    <a:pt x="4086" y="0"/>
                    <a:pt x="5254" y="1168"/>
                    <a:pt x="5312" y="2627"/>
                  </a:cubicBezTo>
                  <a:cubicBezTo>
                    <a:pt x="5312" y="4145"/>
                    <a:pt x="4145" y="5312"/>
                    <a:pt x="2627" y="5312"/>
                  </a:cubicBezTo>
                  <a:cubicBezTo>
                    <a:pt x="1168" y="5312"/>
                    <a:pt x="0" y="4145"/>
                    <a:pt x="0" y="2685"/>
                  </a:cubicBezTo>
                  <a:cubicBezTo>
                    <a:pt x="0" y="1168"/>
                    <a:pt x="1168" y="59"/>
                    <a:pt x="2627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" name="Google Shape;2250;p8"/>
            <p:cNvSpPr/>
            <p:nvPr/>
          </p:nvSpPr>
          <p:spPr>
            <a:xfrm>
              <a:off x="2616300" y="4372200"/>
              <a:ext cx="132825" cy="134275"/>
            </a:xfrm>
            <a:custGeom>
              <a:avLst/>
              <a:gdLst/>
              <a:ahLst/>
              <a:cxnLst/>
              <a:rect l="l" t="t" r="r" b="b"/>
              <a:pathLst>
                <a:path w="5313" h="5371" extrusionOk="0">
                  <a:moveTo>
                    <a:pt x="5313" y="2744"/>
                  </a:moveTo>
                  <a:cubicBezTo>
                    <a:pt x="5313" y="4262"/>
                    <a:pt x="4087" y="5371"/>
                    <a:pt x="2628" y="5371"/>
                  </a:cubicBezTo>
                  <a:cubicBezTo>
                    <a:pt x="1110" y="5312"/>
                    <a:pt x="1" y="4145"/>
                    <a:pt x="1" y="2569"/>
                  </a:cubicBezTo>
                  <a:cubicBezTo>
                    <a:pt x="59" y="1110"/>
                    <a:pt x="1285" y="1"/>
                    <a:pt x="2744" y="59"/>
                  </a:cubicBezTo>
                  <a:cubicBezTo>
                    <a:pt x="4204" y="117"/>
                    <a:pt x="5313" y="1285"/>
                    <a:pt x="5313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1" name="Google Shape;2251;p8"/>
            <p:cNvSpPr/>
            <p:nvPr/>
          </p:nvSpPr>
          <p:spPr>
            <a:xfrm>
              <a:off x="2864375" y="940025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8" y="0"/>
                    <a:pt x="5196" y="1168"/>
                    <a:pt x="5196" y="2627"/>
                  </a:cubicBezTo>
                  <a:cubicBezTo>
                    <a:pt x="5254" y="4028"/>
                    <a:pt x="4028" y="5254"/>
                    <a:pt x="2569" y="5254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" name="Google Shape;2252;p8"/>
            <p:cNvSpPr/>
            <p:nvPr/>
          </p:nvSpPr>
          <p:spPr>
            <a:xfrm>
              <a:off x="5562550" y="3638200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9" y="0"/>
                    <a:pt x="5196" y="1168"/>
                    <a:pt x="5254" y="2569"/>
                  </a:cubicBezTo>
                  <a:cubicBezTo>
                    <a:pt x="5254" y="4028"/>
                    <a:pt x="4029" y="5254"/>
                    <a:pt x="2628" y="5195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168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" name="Google Shape;2253;p8"/>
            <p:cNvSpPr/>
            <p:nvPr/>
          </p:nvSpPr>
          <p:spPr>
            <a:xfrm>
              <a:off x="5073700" y="1188100"/>
              <a:ext cx="129900" cy="128425"/>
            </a:xfrm>
            <a:custGeom>
              <a:avLst/>
              <a:gdLst/>
              <a:ahLst/>
              <a:cxnLst/>
              <a:rect l="l" t="t" r="r" b="b"/>
              <a:pathLst>
                <a:path w="5196" h="5137" extrusionOk="0">
                  <a:moveTo>
                    <a:pt x="2569" y="0"/>
                  </a:moveTo>
                  <a:cubicBezTo>
                    <a:pt x="4028" y="0"/>
                    <a:pt x="5196" y="1226"/>
                    <a:pt x="5196" y="2627"/>
                  </a:cubicBezTo>
                  <a:cubicBezTo>
                    <a:pt x="5137" y="3969"/>
                    <a:pt x="3970" y="5137"/>
                    <a:pt x="2569" y="5137"/>
                  </a:cubicBezTo>
                  <a:cubicBezTo>
                    <a:pt x="1168" y="5137"/>
                    <a:pt x="1" y="3911"/>
                    <a:pt x="1" y="2510"/>
                  </a:cubicBezTo>
                  <a:cubicBezTo>
                    <a:pt x="59" y="1109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" name="Google Shape;2254;p8"/>
            <p:cNvSpPr/>
            <p:nvPr/>
          </p:nvSpPr>
          <p:spPr>
            <a:xfrm>
              <a:off x="5320325" y="1430325"/>
              <a:ext cx="129900" cy="128450"/>
            </a:xfrm>
            <a:custGeom>
              <a:avLst/>
              <a:gdLst/>
              <a:ahLst/>
              <a:cxnLst/>
              <a:rect l="l" t="t" r="r" b="b"/>
              <a:pathLst>
                <a:path w="5196" h="5138" extrusionOk="0">
                  <a:moveTo>
                    <a:pt x="5137" y="2627"/>
                  </a:moveTo>
                  <a:cubicBezTo>
                    <a:pt x="5137" y="4028"/>
                    <a:pt x="3970" y="5137"/>
                    <a:pt x="2569" y="5137"/>
                  </a:cubicBezTo>
                  <a:cubicBezTo>
                    <a:pt x="1168" y="5137"/>
                    <a:pt x="0" y="3912"/>
                    <a:pt x="0" y="2511"/>
                  </a:cubicBezTo>
                  <a:cubicBezTo>
                    <a:pt x="59" y="1110"/>
                    <a:pt x="1285" y="1"/>
                    <a:pt x="2627" y="1"/>
                  </a:cubicBezTo>
                  <a:cubicBezTo>
                    <a:pt x="4028" y="59"/>
                    <a:pt x="5195" y="1226"/>
                    <a:pt x="5137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" name="Google Shape;2255;p8"/>
            <p:cNvSpPr/>
            <p:nvPr/>
          </p:nvSpPr>
          <p:spPr>
            <a:xfrm>
              <a:off x="1886675" y="1920650"/>
              <a:ext cx="128450" cy="126975"/>
            </a:xfrm>
            <a:custGeom>
              <a:avLst/>
              <a:gdLst/>
              <a:ahLst/>
              <a:cxnLst/>
              <a:rect l="l" t="t" r="r" b="b"/>
              <a:pathLst>
                <a:path w="5138" h="5079" extrusionOk="0">
                  <a:moveTo>
                    <a:pt x="2569" y="0"/>
                  </a:moveTo>
                  <a:cubicBezTo>
                    <a:pt x="3970" y="0"/>
                    <a:pt x="5079" y="1109"/>
                    <a:pt x="5079" y="2510"/>
                  </a:cubicBezTo>
                  <a:cubicBezTo>
                    <a:pt x="5137" y="3969"/>
                    <a:pt x="3970" y="5078"/>
                    <a:pt x="2569" y="5078"/>
                  </a:cubicBezTo>
                  <a:cubicBezTo>
                    <a:pt x="1168" y="5078"/>
                    <a:pt x="59" y="3969"/>
                    <a:pt x="1" y="2568"/>
                  </a:cubicBezTo>
                  <a:cubicBezTo>
                    <a:pt x="1" y="1168"/>
                    <a:pt x="1110" y="59"/>
                    <a:pt x="256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" name="Google Shape;2256;p8"/>
            <p:cNvSpPr/>
            <p:nvPr/>
          </p:nvSpPr>
          <p:spPr>
            <a:xfrm>
              <a:off x="5812100" y="2904175"/>
              <a:ext cx="125525" cy="127000"/>
            </a:xfrm>
            <a:custGeom>
              <a:avLst/>
              <a:gdLst/>
              <a:ahLst/>
              <a:cxnLst/>
              <a:rect l="l" t="t" r="r" b="b"/>
              <a:pathLst>
                <a:path w="5021" h="5080" extrusionOk="0">
                  <a:moveTo>
                    <a:pt x="2510" y="5021"/>
                  </a:moveTo>
                  <a:cubicBezTo>
                    <a:pt x="1109" y="5079"/>
                    <a:pt x="0" y="3970"/>
                    <a:pt x="0" y="2511"/>
                  </a:cubicBezTo>
                  <a:cubicBezTo>
                    <a:pt x="0" y="1110"/>
                    <a:pt x="1051" y="1"/>
                    <a:pt x="2510" y="1"/>
                  </a:cubicBezTo>
                  <a:cubicBezTo>
                    <a:pt x="3911" y="1"/>
                    <a:pt x="5020" y="1052"/>
                    <a:pt x="5020" y="2452"/>
                  </a:cubicBezTo>
                  <a:cubicBezTo>
                    <a:pt x="5020" y="3912"/>
                    <a:pt x="3969" y="5021"/>
                    <a:pt x="2510" y="50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" name="Google Shape;2257;p8"/>
            <p:cNvSpPr/>
            <p:nvPr/>
          </p:nvSpPr>
          <p:spPr>
            <a:xfrm>
              <a:off x="5810625" y="2660475"/>
              <a:ext cx="127000" cy="127000"/>
            </a:xfrm>
            <a:custGeom>
              <a:avLst/>
              <a:gdLst/>
              <a:ahLst/>
              <a:cxnLst/>
              <a:rect l="l" t="t" r="r" b="b"/>
              <a:pathLst>
                <a:path w="5080" h="5080" extrusionOk="0">
                  <a:moveTo>
                    <a:pt x="2569" y="5079"/>
                  </a:moveTo>
                  <a:cubicBezTo>
                    <a:pt x="1168" y="5079"/>
                    <a:pt x="59" y="3970"/>
                    <a:pt x="1" y="2569"/>
                  </a:cubicBezTo>
                  <a:cubicBezTo>
                    <a:pt x="1" y="1168"/>
                    <a:pt x="1110" y="59"/>
                    <a:pt x="2569" y="1"/>
                  </a:cubicBezTo>
                  <a:cubicBezTo>
                    <a:pt x="3970" y="1"/>
                    <a:pt x="5079" y="1110"/>
                    <a:pt x="5079" y="2569"/>
                  </a:cubicBezTo>
                  <a:cubicBezTo>
                    <a:pt x="5079" y="3970"/>
                    <a:pt x="3970" y="5079"/>
                    <a:pt x="2569" y="50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" name="Google Shape;2258;p8"/>
            <p:cNvSpPr/>
            <p:nvPr/>
          </p:nvSpPr>
          <p:spPr>
            <a:xfrm>
              <a:off x="4581925" y="4623200"/>
              <a:ext cx="127000" cy="126975"/>
            </a:xfrm>
            <a:custGeom>
              <a:avLst/>
              <a:gdLst/>
              <a:ahLst/>
              <a:cxnLst/>
              <a:rect l="l" t="t" r="r" b="b"/>
              <a:pathLst>
                <a:path w="5080" h="5079" extrusionOk="0">
                  <a:moveTo>
                    <a:pt x="5079" y="2510"/>
                  </a:moveTo>
                  <a:cubicBezTo>
                    <a:pt x="5079" y="3911"/>
                    <a:pt x="3970" y="5020"/>
                    <a:pt x="2569" y="5079"/>
                  </a:cubicBezTo>
                  <a:cubicBezTo>
                    <a:pt x="1168" y="5079"/>
                    <a:pt x="1" y="3969"/>
                    <a:pt x="1" y="2569"/>
                  </a:cubicBezTo>
                  <a:cubicBezTo>
                    <a:pt x="1" y="1109"/>
                    <a:pt x="1110" y="0"/>
                    <a:pt x="2511" y="0"/>
                  </a:cubicBezTo>
                  <a:cubicBezTo>
                    <a:pt x="3912" y="0"/>
                    <a:pt x="5021" y="1109"/>
                    <a:pt x="5079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" name="Google Shape;2259;p8"/>
            <p:cNvSpPr/>
            <p:nvPr/>
          </p:nvSpPr>
          <p:spPr>
            <a:xfrm>
              <a:off x="3849400" y="694850"/>
              <a:ext cx="126975" cy="127000"/>
            </a:xfrm>
            <a:custGeom>
              <a:avLst/>
              <a:gdLst/>
              <a:ahLst/>
              <a:cxnLst/>
              <a:rect l="l" t="t" r="r" b="b"/>
              <a:pathLst>
                <a:path w="5079" h="5080" extrusionOk="0">
                  <a:moveTo>
                    <a:pt x="2510" y="59"/>
                  </a:moveTo>
                  <a:cubicBezTo>
                    <a:pt x="3911" y="1"/>
                    <a:pt x="5078" y="1110"/>
                    <a:pt x="5078" y="2569"/>
                  </a:cubicBezTo>
                  <a:cubicBezTo>
                    <a:pt x="5078" y="3970"/>
                    <a:pt x="3969" y="5079"/>
                    <a:pt x="2510" y="5079"/>
                  </a:cubicBezTo>
                  <a:cubicBezTo>
                    <a:pt x="1109" y="5079"/>
                    <a:pt x="58" y="3970"/>
                    <a:pt x="0" y="2628"/>
                  </a:cubicBezTo>
                  <a:cubicBezTo>
                    <a:pt x="0" y="1168"/>
                    <a:pt x="1109" y="59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" name="Google Shape;2260;p8"/>
            <p:cNvSpPr/>
            <p:nvPr/>
          </p:nvSpPr>
          <p:spPr>
            <a:xfrm>
              <a:off x="36027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5020" y="2452"/>
                  </a:moveTo>
                  <a:cubicBezTo>
                    <a:pt x="5020" y="3911"/>
                    <a:pt x="3970" y="5020"/>
                    <a:pt x="2510" y="5020"/>
                  </a:cubicBezTo>
                  <a:cubicBezTo>
                    <a:pt x="1109" y="5020"/>
                    <a:pt x="59" y="3911"/>
                    <a:pt x="0" y="2510"/>
                  </a:cubicBezTo>
                  <a:cubicBezTo>
                    <a:pt x="0" y="1109"/>
                    <a:pt x="1109" y="0"/>
                    <a:pt x="2510" y="0"/>
                  </a:cubicBezTo>
                  <a:cubicBezTo>
                    <a:pt x="3911" y="0"/>
                    <a:pt x="5020" y="1051"/>
                    <a:pt x="5020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" name="Google Shape;2261;p8"/>
            <p:cNvSpPr/>
            <p:nvPr/>
          </p:nvSpPr>
          <p:spPr>
            <a:xfrm>
              <a:off x="2867300" y="4620275"/>
              <a:ext cx="124075" cy="124075"/>
            </a:xfrm>
            <a:custGeom>
              <a:avLst/>
              <a:gdLst/>
              <a:ahLst/>
              <a:cxnLst/>
              <a:rect l="l" t="t" r="r" b="b"/>
              <a:pathLst>
                <a:path w="4963" h="4963" extrusionOk="0">
                  <a:moveTo>
                    <a:pt x="2511" y="4962"/>
                  </a:moveTo>
                  <a:cubicBezTo>
                    <a:pt x="1110" y="4962"/>
                    <a:pt x="1" y="3853"/>
                    <a:pt x="1" y="2452"/>
                  </a:cubicBezTo>
                  <a:cubicBezTo>
                    <a:pt x="1" y="1110"/>
                    <a:pt x="1110" y="1"/>
                    <a:pt x="2511" y="1"/>
                  </a:cubicBezTo>
                  <a:cubicBezTo>
                    <a:pt x="3911" y="1"/>
                    <a:pt x="4962" y="1110"/>
                    <a:pt x="4962" y="2510"/>
                  </a:cubicBezTo>
                  <a:cubicBezTo>
                    <a:pt x="4962" y="3911"/>
                    <a:pt x="3911" y="4962"/>
                    <a:pt x="2511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2" name="Google Shape;2262;p8"/>
            <p:cNvSpPr/>
            <p:nvPr/>
          </p:nvSpPr>
          <p:spPr>
            <a:xfrm>
              <a:off x="5812100" y="2415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0" y="1"/>
                  </a:moveTo>
                  <a:cubicBezTo>
                    <a:pt x="3853" y="1"/>
                    <a:pt x="4962" y="1110"/>
                    <a:pt x="4962" y="2511"/>
                  </a:cubicBezTo>
                  <a:cubicBezTo>
                    <a:pt x="5020" y="3853"/>
                    <a:pt x="3911" y="4962"/>
                    <a:pt x="2510" y="4962"/>
                  </a:cubicBezTo>
                  <a:cubicBezTo>
                    <a:pt x="1109" y="5021"/>
                    <a:pt x="0" y="3912"/>
                    <a:pt x="0" y="2511"/>
                  </a:cubicBezTo>
                  <a:cubicBezTo>
                    <a:pt x="0" y="1110"/>
                    <a:pt x="1109" y="1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3" name="Google Shape;2263;p8"/>
            <p:cNvSpPr/>
            <p:nvPr/>
          </p:nvSpPr>
          <p:spPr>
            <a:xfrm>
              <a:off x="5812100" y="3152250"/>
              <a:ext cx="125525" cy="124075"/>
            </a:xfrm>
            <a:custGeom>
              <a:avLst/>
              <a:gdLst/>
              <a:ahLst/>
              <a:cxnLst/>
              <a:rect l="l" t="t" r="r" b="b"/>
              <a:pathLst>
                <a:path w="5021" h="4963" extrusionOk="0">
                  <a:moveTo>
                    <a:pt x="2452" y="4962"/>
                  </a:moveTo>
                  <a:cubicBezTo>
                    <a:pt x="1109" y="4904"/>
                    <a:pt x="0" y="3795"/>
                    <a:pt x="59" y="2394"/>
                  </a:cubicBezTo>
                  <a:cubicBezTo>
                    <a:pt x="59" y="1052"/>
                    <a:pt x="1168" y="1"/>
                    <a:pt x="2510" y="1"/>
                  </a:cubicBezTo>
                  <a:cubicBezTo>
                    <a:pt x="3911" y="1"/>
                    <a:pt x="5020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" name="Google Shape;2264;p8"/>
            <p:cNvSpPr/>
            <p:nvPr/>
          </p:nvSpPr>
          <p:spPr>
            <a:xfrm>
              <a:off x="2378450" y="1186625"/>
              <a:ext cx="124075" cy="122600"/>
            </a:xfrm>
            <a:custGeom>
              <a:avLst/>
              <a:gdLst/>
              <a:ahLst/>
              <a:cxnLst/>
              <a:rect l="l" t="t" r="r" b="b"/>
              <a:pathLst>
                <a:path w="4963" h="4904" extrusionOk="0">
                  <a:moveTo>
                    <a:pt x="2452" y="4904"/>
                  </a:moveTo>
                  <a:cubicBezTo>
                    <a:pt x="1110" y="4904"/>
                    <a:pt x="1" y="3853"/>
                    <a:pt x="1" y="2452"/>
                  </a:cubicBezTo>
                  <a:cubicBezTo>
                    <a:pt x="1" y="1110"/>
                    <a:pt x="1110" y="1"/>
                    <a:pt x="2510" y="1"/>
                  </a:cubicBezTo>
                  <a:cubicBezTo>
                    <a:pt x="3853" y="1"/>
                    <a:pt x="4962" y="1110"/>
                    <a:pt x="4962" y="2511"/>
                  </a:cubicBezTo>
                  <a:cubicBezTo>
                    <a:pt x="4904" y="3853"/>
                    <a:pt x="3795" y="4904"/>
                    <a:pt x="2452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" name="Google Shape;2265;p8"/>
            <p:cNvSpPr/>
            <p:nvPr/>
          </p:nvSpPr>
          <p:spPr>
            <a:xfrm>
              <a:off x="40930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1" y="0"/>
                  </a:moveTo>
                  <a:cubicBezTo>
                    <a:pt x="3912" y="59"/>
                    <a:pt x="5021" y="1168"/>
                    <a:pt x="4962" y="2569"/>
                  </a:cubicBezTo>
                  <a:cubicBezTo>
                    <a:pt x="4962" y="3911"/>
                    <a:pt x="3853" y="5020"/>
                    <a:pt x="2452" y="4962"/>
                  </a:cubicBezTo>
                  <a:cubicBezTo>
                    <a:pt x="1052" y="4962"/>
                    <a:pt x="1" y="3853"/>
                    <a:pt x="1" y="2510"/>
                  </a:cubicBezTo>
                  <a:cubicBezTo>
                    <a:pt x="1" y="1109"/>
                    <a:pt x="1110" y="0"/>
                    <a:pt x="25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" name="Google Shape;2266;p8"/>
            <p:cNvSpPr/>
            <p:nvPr/>
          </p:nvSpPr>
          <p:spPr>
            <a:xfrm>
              <a:off x="1885225" y="3641100"/>
              <a:ext cx="124050" cy="124075"/>
            </a:xfrm>
            <a:custGeom>
              <a:avLst/>
              <a:gdLst/>
              <a:ahLst/>
              <a:cxnLst/>
              <a:rect l="l" t="t" r="r" b="b"/>
              <a:pathLst>
                <a:path w="4962" h="4963" extrusionOk="0">
                  <a:moveTo>
                    <a:pt x="2452" y="1"/>
                  </a:moveTo>
                  <a:cubicBezTo>
                    <a:pt x="3853" y="1"/>
                    <a:pt x="4962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ubicBezTo>
                    <a:pt x="1051" y="4962"/>
                    <a:pt x="0" y="3853"/>
                    <a:pt x="0" y="2453"/>
                  </a:cubicBezTo>
                  <a:cubicBezTo>
                    <a:pt x="0" y="1110"/>
                    <a:pt x="1109" y="1"/>
                    <a:pt x="24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" name="Google Shape;2267;p8"/>
            <p:cNvSpPr/>
            <p:nvPr/>
          </p:nvSpPr>
          <p:spPr>
            <a:xfrm>
              <a:off x="5318875" y="4129975"/>
              <a:ext cx="124050" cy="125500"/>
            </a:xfrm>
            <a:custGeom>
              <a:avLst/>
              <a:gdLst/>
              <a:ahLst/>
              <a:cxnLst/>
              <a:rect l="l" t="t" r="r" b="b"/>
              <a:pathLst>
                <a:path w="4962" h="5020" extrusionOk="0">
                  <a:moveTo>
                    <a:pt x="58" y="2510"/>
                  </a:moveTo>
                  <a:cubicBezTo>
                    <a:pt x="58" y="1109"/>
                    <a:pt x="1167" y="0"/>
                    <a:pt x="2568" y="58"/>
                  </a:cubicBezTo>
                  <a:cubicBezTo>
                    <a:pt x="3911" y="117"/>
                    <a:pt x="4962" y="1226"/>
                    <a:pt x="4962" y="2568"/>
                  </a:cubicBezTo>
                  <a:cubicBezTo>
                    <a:pt x="4962" y="3911"/>
                    <a:pt x="3794" y="5020"/>
                    <a:pt x="2452" y="5020"/>
                  </a:cubicBezTo>
                  <a:cubicBezTo>
                    <a:pt x="1109" y="4962"/>
                    <a:pt x="0" y="3853"/>
                    <a:pt x="58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" name="Google Shape;2268;p8"/>
            <p:cNvSpPr/>
            <p:nvPr/>
          </p:nvSpPr>
          <p:spPr>
            <a:xfrm>
              <a:off x="3357625" y="696325"/>
              <a:ext cx="124050" cy="124050"/>
            </a:xfrm>
            <a:custGeom>
              <a:avLst/>
              <a:gdLst/>
              <a:ahLst/>
              <a:cxnLst/>
              <a:rect l="l" t="t" r="r" b="b"/>
              <a:pathLst>
                <a:path w="4962" h="4962" extrusionOk="0">
                  <a:moveTo>
                    <a:pt x="2510" y="4962"/>
                  </a:moveTo>
                  <a:cubicBezTo>
                    <a:pt x="1168" y="4962"/>
                    <a:pt x="59" y="3853"/>
                    <a:pt x="0" y="2510"/>
                  </a:cubicBezTo>
                  <a:cubicBezTo>
                    <a:pt x="0" y="1168"/>
                    <a:pt x="1109" y="59"/>
                    <a:pt x="2452" y="59"/>
                  </a:cubicBezTo>
                  <a:cubicBezTo>
                    <a:pt x="3794" y="0"/>
                    <a:pt x="4903" y="1109"/>
                    <a:pt x="4903" y="2452"/>
                  </a:cubicBezTo>
                  <a:cubicBezTo>
                    <a:pt x="4962" y="3794"/>
                    <a:pt x="3853" y="4903"/>
                    <a:pt x="2510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9" name="Google Shape;2269;p8"/>
            <p:cNvSpPr/>
            <p:nvPr/>
          </p:nvSpPr>
          <p:spPr>
            <a:xfrm>
              <a:off x="5076625" y="43780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1" y="2393"/>
                  </a:moveTo>
                  <a:cubicBezTo>
                    <a:pt x="59" y="1051"/>
                    <a:pt x="1226" y="0"/>
                    <a:pt x="2511" y="0"/>
                  </a:cubicBezTo>
                  <a:cubicBezTo>
                    <a:pt x="3853" y="58"/>
                    <a:pt x="4962" y="1226"/>
                    <a:pt x="4904" y="2510"/>
                  </a:cubicBezTo>
                  <a:cubicBezTo>
                    <a:pt x="4904" y="3852"/>
                    <a:pt x="3736" y="4962"/>
                    <a:pt x="2394" y="4903"/>
                  </a:cubicBezTo>
                  <a:cubicBezTo>
                    <a:pt x="1051" y="4903"/>
                    <a:pt x="1" y="3736"/>
                    <a:pt x="1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" name="Google Shape;2270;p8"/>
            <p:cNvSpPr/>
            <p:nvPr/>
          </p:nvSpPr>
          <p:spPr>
            <a:xfrm>
              <a:off x="4830000" y="944400"/>
              <a:ext cx="122625" cy="122600"/>
            </a:xfrm>
            <a:custGeom>
              <a:avLst/>
              <a:gdLst/>
              <a:ahLst/>
              <a:cxnLst/>
              <a:rect l="l" t="t" r="r" b="b"/>
              <a:pathLst>
                <a:path w="4905" h="4904" extrusionOk="0">
                  <a:moveTo>
                    <a:pt x="4904" y="2452"/>
                  </a:moveTo>
                  <a:cubicBezTo>
                    <a:pt x="4904" y="3794"/>
                    <a:pt x="3795" y="4903"/>
                    <a:pt x="2453" y="4903"/>
                  </a:cubicBezTo>
                  <a:cubicBezTo>
                    <a:pt x="1110" y="4903"/>
                    <a:pt x="1" y="3736"/>
                    <a:pt x="1" y="2452"/>
                  </a:cubicBezTo>
                  <a:cubicBezTo>
                    <a:pt x="1" y="1109"/>
                    <a:pt x="1168" y="0"/>
                    <a:pt x="2453" y="0"/>
                  </a:cubicBezTo>
                  <a:cubicBezTo>
                    <a:pt x="3795" y="0"/>
                    <a:pt x="4904" y="1109"/>
                    <a:pt x="4904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" name="Google Shape;2271;p8"/>
            <p:cNvSpPr/>
            <p:nvPr/>
          </p:nvSpPr>
          <p:spPr>
            <a:xfrm>
              <a:off x="2131825" y="14332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3" y="4904"/>
                  </a:moveTo>
                  <a:cubicBezTo>
                    <a:pt x="1110" y="4904"/>
                    <a:pt x="1" y="3795"/>
                    <a:pt x="1" y="2452"/>
                  </a:cubicBezTo>
                  <a:cubicBezTo>
                    <a:pt x="59" y="1109"/>
                    <a:pt x="1168" y="0"/>
                    <a:pt x="2511" y="0"/>
                  </a:cubicBezTo>
                  <a:cubicBezTo>
                    <a:pt x="3853" y="59"/>
                    <a:pt x="4962" y="1168"/>
                    <a:pt x="4904" y="2510"/>
                  </a:cubicBezTo>
                  <a:cubicBezTo>
                    <a:pt x="4904" y="3853"/>
                    <a:pt x="3795" y="4962"/>
                    <a:pt x="2453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" name="Google Shape;2272;p8"/>
            <p:cNvSpPr/>
            <p:nvPr/>
          </p:nvSpPr>
          <p:spPr>
            <a:xfrm>
              <a:off x="5565475" y="1679875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2" y="0"/>
                  </a:moveTo>
                  <a:cubicBezTo>
                    <a:pt x="3795" y="0"/>
                    <a:pt x="4962" y="1109"/>
                    <a:pt x="4962" y="2452"/>
                  </a:cubicBezTo>
                  <a:cubicBezTo>
                    <a:pt x="4962" y="3794"/>
                    <a:pt x="3853" y="4903"/>
                    <a:pt x="2511" y="4903"/>
                  </a:cubicBezTo>
                  <a:cubicBezTo>
                    <a:pt x="1168" y="4962"/>
                    <a:pt x="59" y="3852"/>
                    <a:pt x="59" y="2510"/>
                  </a:cubicBezTo>
                  <a:cubicBezTo>
                    <a:pt x="1" y="1167"/>
                    <a:pt x="1110" y="58"/>
                    <a:pt x="245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" name="Google Shape;2273;p8"/>
            <p:cNvSpPr/>
            <p:nvPr/>
          </p:nvSpPr>
          <p:spPr>
            <a:xfrm>
              <a:off x="3847925" y="4868350"/>
              <a:ext cx="121150" cy="121150"/>
            </a:xfrm>
            <a:custGeom>
              <a:avLst/>
              <a:gdLst/>
              <a:ahLst/>
              <a:cxnLst/>
              <a:rect l="l" t="t" r="r" b="b"/>
              <a:pathLst>
                <a:path w="4846" h="4846" extrusionOk="0">
                  <a:moveTo>
                    <a:pt x="4845" y="2394"/>
                  </a:moveTo>
                  <a:cubicBezTo>
                    <a:pt x="4845" y="3736"/>
                    <a:pt x="3795" y="4845"/>
                    <a:pt x="2452" y="4845"/>
                  </a:cubicBezTo>
                  <a:cubicBezTo>
                    <a:pt x="1168" y="4845"/>
                    <a:pt x="59" y="3795"/>
                    <a:pt x="59" y="2452"/>
                  </a:cubicBezTo>
                  <a:cubicBezTo>
                    <a:pt x="1" y="1110"/>
                    <a:pt x="1110" y="59"/>
                    <a:pt x="2394" y="59"/>
                  </a:cubicBezTo>
                  <a:cubicBezTo>
                    <a:pt x="3736" y="1"/>
                    <a:pt x="4845" y="1110"/>
                    <a:pt x="4845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" name="Google Shape;2274;p8"/>
            <p:cNvSpPr/>
            <p:nvPr/>
          </p:nvSpPr>
          <p:spPr>
            <a:xfrm>
              <a:off x="1644450" y="2660475"/>
              <a:ext cx="119675" cy="119700"/>
            </a:xfrm>
            <a:custGeom>
              <a:avLst/>
              <a:gdLst/>
              <a:ahLst/>
              <a:cxnLst/>
              <a:rect l="l" t="t" r="r" b="b"/>
              <a:pathLst>
                <a:path w="4787" h="4788" extrusionOk="0">
                  <a:moveTo>
                    <a:pt x="2393" y="1"/>
                  </a:moveTo>
                  <a:cubicBezTo>
                    <a:pt x="3678" y="1"/>
                    <a:pt x="4787" y="1052"/>
                    <a:pt x="4787" y="2394"/>
                  </a:cubicBezTo>
                  <a:cubicBezTo>
                    <a:pt x="4787" y="3678"/>
                    <a:pt x="3736" y="4787"/>
                    <a:pt x="2393" y="4787"/>
                  </a:cubicBezTo>
                  <a:cubicBezTo>
                    <a:pt x="1109" y="4787"/>
                    <a:pt x="0" y="3737"/>
                    <a:pt x="0" y="2394"/>
                  </a:cubicBezTo>
                  <a:cubicBezTo>
                    <a:pt x="0" y="1110"/>
                    <a:pt x="1051" y="1"/>
                    <a:pt x="23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" name="Google Shape;2275;p8"/>
            <p:cNvSpPr/>
            <p:nvPr/>
          </p:nvSpPr>
          <p:spPr>
            <a:xfrm>
              <a:off x="3605700" y="4868350"/>
              <a:ext cx="121125" cy="121150"/>
            </a:xfrm>
            <a:custGeom>
              <a:avLst/>
              <a:gdLst/>
              <a:ahLst/>
              <a:cxnLst/>
              <a:rect l="l" t="t" r="r" b="b"/>
              <a:pathLst>
                <a:path w="4845" h="4846" extrusionOk="0">
                  <a:moveTo>
                    <a:pt x="4787" y="2394"/>
                  </a:moveTo>
                  <a:cubicBezTo>
                    <a:pt x="4845" y="3736"/>
                    <a:pt x="3736" y="4845"/>
                    <a:pt x="2452" y="4845"/>
                  </a:cubicBezTo>
                  <a:cubicBezTo>
                    <a:pt x="1109" y="4845"/>
                    <a:pt x="59" y="3795"/>
                    <a:pt x="0" y="2452"/>
                  </a:cubicBezTo>
                  <a:cubicBezTo>
                    <a:pt x="0" y="1110"/>
                    <a:pt x="1051" y="59"/>
                    <a:pt x="2393" y="59"/>
                  </a:cubicBezTo>
                  <a:cubicBezTo>
                    <a:pt x="3736" y="1"/>
                    <a:pt x="4787" y="1110"/>
                    <a:pt x="4787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" name="Google Shape;2276;p8"/>
            <p:cNvSpPr/>
            <p:nvPr/>
          </p:nvSpPr>
          <p:spPr>
            <a:xfrm>
              <a:off x="4342625" y="699250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8"/>
                  </a:moveTo>
                  <a:cubicBezTo>
                    <a:pt x="1051" y="4728"/>
                    <a:pt x="59" y="3736"/>
                    <a:pt x="59" y="2393"/>
                  </a:cubicBezTo>
                  <a:cubicBezTo>
                    <a:pt x="0" y="1051"/>
                    <a:pt x="1051" y="0"/>
                    <a:pt x="2452" y="0"/>
                  </a:cubicBezTo>
                  <a:cubicBezTo>
                    <a:pt x="3736" y="58"/>
                    <a:pt x="4787" y="1051"/>
                    <a:pt x="4728" y="2393"/>
                  </a:cubicBezTo>
                  <a:cubicBezTo>
                    <a:pt x="4728" y="3736"/>
                    <a:pt x="3736" y="4728"/>
                    <a:pt x="2393" y="47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7" name="Google Shape;2277;p8"/>
            <p:cNvSpPr/>
            <p:nvPr/>
          </p:nvSpPr>
          <p:spPr>
            <a:xfrm>
              <a:off x="5568400" y="38906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8" y="2393"/>
                  </a:moveTo>
                  <a:cubicBezTo>
                    <a:pt x="4728" y="3736"/>
                    <a:pt x="3736" y="4728"/>
                    <a:pt x="2394" y="4728"/>
                  </a:cubicBezTo>
                  <a:cubicBezTo>
                    <a:pt x="1051" y="4728"/>
                    <a:pt x="0" y="3678"/>
                    <a:pt x="0" y="2335"/>
                  </a:cubicBezTo>
                  <a:cubicBezTo>
                    <a:pt x="59" y="1051"/>
                    <a:pt x="1109" y="0"/>
                    <a:pt x="2394" y="0"/>
                  </a:cubicBezTo>
                  <a:cubicBezTo>
                    <a:pt x="3736" y="59"/>
                    <a:pt x="4728" y="1051"/>
                    <a:pt x="4728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8" name="Google Shape;2278;p8"/>
            <p:cNvSpPr/>
            <p:nvPr/>
          </p:nvSpPr>
          <p:spPr>
            <a:xfrm>
              <a:off x="2134750" y="41343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9" y="2393"/>
                  </a:moveTo>
                  <a:cubicBezTo>
                    <a:pt x="4670" y="3678"/>
                    <a:pt x="3678" y="4728"/>
                    <a:pt x="2336" y="4670"/>
                  </a:cubicBezTo>
                  <a:cubicBezTo>
                    <a:pt x="993" y="4670"/>
                    <a:pt x="1" y="3619"/>
                    <a:pt x="1" y="2277"/>
                  </a:cubicBezTo>
                  <a:cubicBezTo>
                    <a:pt x="59" y="992"/>
                    <a:pt x="1051" y="0"/>
                    <a:pt x="2394" y="0"/>
                  </a:cubicBezTo>
                  <a:cubicBezTo>
                    <a:pt x="3736" y="0"/>
                    <a:pt x="4729" y="1051"/>
                    <a:pt x="4670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9" name="Google Shape;2279;p8"/>
            <p:cNvSpPr/>
            <p:nvPr/>
          </p:nvSpPr>
          <p:spPr>
            <a:xfrm>
              <a:off x="2381375" y="43809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5" y="4729"/>
                  </a:moveTo>
                  <a:cubicBezTo>
                    <a:pt x="993" y="4670"/>
                    <a:pt x="0" y="3678"/>
                    <a:pt x="0" y="2336"/>
                  </a:cubicBezTo>
                  <a:cubicBezTo>
                    <a:pt x="0" y="993"/>
                    <a:pt x="1109" y="1"/>
                    <a:pt x="2452" y="1"/>
                  </a:cubicBezTo>
                  <a:cubicBezTo>
                    <a:pt x="3736" y="59"/>
                    <a:pt x="4728" y="1110"/>
                    <a:pt x="4728" y="2394"/>
                  </a:cubicBezTo>
                  <a:cubicBezTo>
                    <a:pt x="4670" y="3736"/>
                    <a:pt x="3619" y="4729"/>
                    <a:pt x="2335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0" name="Google Shape;2280;p8"/>
            <p:cNvSpPr/>
            <p:nvPr/>
          </p:nvSpPr>
          <p:spPr>
            <a:xfrm>
              <a:off x="4097450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2336" y="0"/>
                  </a:moveTo>
                  <a:cubicBezTo>
                    <a:pt x="3620" y="0"/>
                    <a:pt x="4671" y="993"/>
                    <a:pt x="4671" y="2277"/>
                  </a:cubicBezTo>
                  <a:cubicBezTo>
                    <a:pt x="4671" y="3619"/>
                    <a:pt x="3678" y="4612"/>
                    <a:pt x="2336" y="4670"/>
                  </a:cubicBezTo>
                  <a:cubicBezTo>
                    <a:pt x="1052" y="4670"/>
                    <a:pt x="1" y="3619"/>
                    <a:pt x="1" y="2335"/>
                  </a:cubicBezTo>
                  <a:cubicBezTo>
                    <a:pt x="1" y="993"/>
                    <a:pt x="993" y="0"/>
                    <a:pt x="233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1" name="Google Shape;2281;p8"/>
            <p:cNvSpPr/>
            <p:nvPr/>
          </p:nvSpPr>
          <p:spPr>
            <a:xfrm>
              <a:off x="5815025" y="2171625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9"/>
                  </a:moveTo>
                  <a:cubicBezTo>
                    <a:pt x="1051" y="4729"/>
                    <a:pt x="0" y="3678"/>
                    <a:pt x="0" y="2336"/>
                  </a:cubicBezTo>
                  <a:cubicBezTo>
                    <a:pt x="58" y="1052"/>
                    <a:pt x="1051" y="1"/>
                    <a:pt x="2393" y="1"/>
                  </a:cubicBezTo>
                  <a:cubicBezTo>
                    <a:pt x="3736" y="1"/>
                    <a:pt x="4786" y="1052"/>
                    <a:pt x="4728" y="2394"/>
                  </a:cubicBezTo>
                  <a:cubicBezTo>
                    <a:pt x="4728" y="3737"/>
                    <a:pt x="3677" y="4729"/>
                    <a:pt x="239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2" name="Google Shape;2282;p8"/>
            <p:cNvSpPr/>
            <p:nvPr/>
          </p:nvSpPr>
          <p:spPr>
            <a:xfrm>
              <a:off x="5816475" y="33988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0"/>
                  </a:moveTo>
                  <a:cubicBezTo>
                    <a:pt x="3619" y="0"/>
                    <a:pt x="4670" y="993"/>
                    <a:pt x="4670" y="2335"/>
                  </a:cubicBezTo>
                  <a:cubicBezTo>
                    <a:pt x="4670" y="3619"/>
                    <a:pt x="3619" y="4670"/>
                    <a:pt x="2335" y="4670"/>
                  </a:cubicBezTo>
                  <a:cubicBezTo>
                    <a:pt x="993" y="4670"/>
                    <a:pt x="0" y="3619"/>
                    <a:pt x="0" y="2335"/>
                  </a:cubicBezTo>
                  <a:cubicBezTo>
                    <a:pt x="0" y="993"/>
                    <a:pt x="993" y="0"/>
                    <a:pt x="23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3" name="Google Shape;2283;p8"/>
            <p:cNvSpPr/>
            <p:nvPr/>
          </p:nvSpPr>
          <p:spPr>
            <a:xfrm>
              <a:off x="1644450" y="2907100"/>
              <a:ext cx="118225" cy="119675"/>
            </a:xfrm>
            <a:custGeom>
              <a:avLst/>
              <a:gdLst/>
              <a:ahLst/>
              <a:cxnLst/>
              <a:rect l="l" t="t" r="r" b="b"/>
              <a:pathLst>
                <a:path w="4729" h="4787" extrusionOk="0">
                  <a:moveTo>
                    <a:pt x="2335" y="59"/>
                  </a:moveTo>
                  <a:cubicBezTo>
                    <a:pt x="3678" y="1"/>
                    <a:pt x="4728" y="1051"/>
                    <a:pt x="4728" y="2394"/>
                  </a:cubicBezTo>
                  <a:cubicBezTo>
                    <a:pt x="4728" y="3736"/>
                    <a:pt x="3736" y="4729"/>
                    <a:pt x="2452" y="4787"/>
                  </a:cubicBezTo>
                  <a:cubicBezTo>
                    <a:pt x="1109" y="4787"/>
                    <a:pt x="0" y="3736"/>
                    <a:pt x="0" y="2394"/>
                  </a:cubicBezTo>
                  <a:cubicBezTo>
                    <a:pt x="0" y="1110"/>
                    <a:pt x="1051" y="59"/>
                    <a:pt x="233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4" name="Google Shape;2284;p8"/>
            <p:cNvSpPr/>
            <p:nvPr/>
          </p:nvSpPr>
          <p:spPr>
            <a:xfrm>
              <a:off x="2627975" y="9458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6" y="1"/>
                  </a:moveTo>
                  <a:cubicBezTo>
                    <a:pt x="3678" y="1"/>
                    <a:pt x="4729" y="1051"/>
                    <a:pt x="4729" y="2336"/>
                  </a:cubicBezTo>
                  <a:cubicBezTo>
                    <a:pt x="4729" y="3678"/>
                    <a:pt x="3678" y="4729"/>
                    <a:pt x="2336" y="4729"/>
                  </a:cubicBezTo>
                  <a:cubicBezTo>
                    <a:pt x="993" y="4729"/>
                    <a:pt x="1" y="3678"/>
                    <a:pt x="1" y="2394"/>
                  </a:cubicBezTo>
                  <a:cubicBezTo>
                    <a:pt x="1" y="1051"/>
                    <a:pt x="1052" y="59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5" name="Google Shape;2285;p8"/>
            <p:cNvSpPr/>
            <p:nvPr/>
          </p:nvSpPr>
          <p:spPr>
            <a:xfrm>
              <a:off x="1645900" y="2419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1"/>
                  </a:moveTo>
                  <a:cubicBezTo>
                    <a:pt x="3678" y="1"/>
                    <a:pt x="4670" y="993"/>
                    <a:pt x="4670" y="2336"/>
                  </a:cubicBezTo>
                  <a:cubicBezTo>
                    <a:pt x="4670" y="3620"/>
                    <a:pt x="3620" y="4670"/>
                    <a:pt x="2335" y="4670"/>
                  </a:cubicBezTo>
                  <a:cubicBezTo>
                    <a:pt x="993" y="4670"/>
                    <a:pt x="1" y="3620"/>
                    <a:pt x="1" y="2336"/>
                  </a:cubicBezTo>
                  <a:cubicBezTo>
                    <a:pt x="1" y="993"/>
                    <a:pt x="1051" y="1"/>
                    <a:pt x="23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6" name="Google Shape;2286;p8"/>
            <p:cNvSpPr/>
            <p:nvPr/>
          </p:nvSpPr>
          <p:spPr>
            <a:xfrm>
              <a:off x="3118300" y="700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277" y="4612"/>
                  </a:moveTo>
                  <a:cubicBezTo>
                    <a:pt x="993" y="4612"/>
                    <a:pt x="0" y="3561"/>
                    <a:pt x="0" y="2219"/>
                  </a:cubicBezTo>
                  <a:cubicBezTo>
                    <a:pt x="59" y="993"/>
                    <a:pt x="1109" y="0"/>
                    <a:pt x="2394" y="0"/>
                  </a:cubicBezTo>
                  <a:cubicBezTo>
                    <a:pt x="3678" y="0"/>
                    <a:pt x="4670" y="1109"/>
                    <a:pt x="4670" y="2394"/>
                  </a:cubicBezTo>
                  <a:cubicBezTo>
                    <a:pt x="4612" y="3678"/>
                    <a:pt x="3561" y="4670"/>
                    <a:pt x="2277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7" name="Google Shape;2287;p8"/>
            <p:cNvSpPr/>
            <p:nvPr/>
          </p:nvSpPr>
          <p:spPr>
            <a:xfrm>
              <a:off x="1645900" y="31551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4670" y="2335"/>
                  </a:moveTo>
                  <a:cubicBezTo>
                    <a:pt x="4670" y="3678"/>
                    <a:pt x="3620" y="4670"/>
                    <a:pt x="2277" y="4670"/>
                  </a:cubicBezTo>
                  <a:cubicBezTo>
                    <a:pt x="1051" y="4612"/>
                    <a:pt x="1" y="3620"/>
                    <a:pt x="1" y="2335"/>
                  </a:cubicBezTo>
                  <a:cubicBezTo>
                    <a:pt x="1" y="1051"/>
                    <a:pt x="1051" y="1"/>
                    <a:pt x="2394" y="59"/>
                  </a:cubicBezTo>
                  <a:cubicBezTo>
                    <a:pt x="3620" y="59"/>
                    <a:pt x="4670" y="1110"/>
                    <a:pt x="4670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8" name="Google Shape;2288;p8"/>
            <p:cNvSpPr/>
            <p:nvPr/>
          </p:nvSpPr>
          <p:spPr>
            <a:xfrm>
              <a:off x="1892525" y="1682775"/>
              <a:ext cx="116750" cy="116775"/>
            </a:xfrm>
            <a:custGeom>
              <a:avLst/>
              <a:gdLst/>
              <a:ahLst/>
              <a:cxnLst/>
              <a:rect l="l" t="t" r="r" b="b"/>
              <a:pathLst>
                <a:path w="4670" h="4671" extrusionOk="0">
                  <a:moveTo>
                    <a:pt x="4670" y="2336"/>
                  </a:moveTo>
                  <a:cubicBezTo>
                    <a:pt x="4670" y="3620"/>
                    <a:pt x="3619" y="4670"/>
                    <a:pt x="2277" y="4670"/>
                  </a:cubicBezTo>
                  <a:cubicBezTo>
                    <a:pt x="1051" y="4670"/>
                    <a:pt x="0" y="3620"/>
                    <a:pt x="0" y="2394"/>
                  </a:cubicBezTo>
                  <a:cubicBezTo>
                    <a:pt x="0" y="1051"/>
                    <a:pt x="1051" y="1"/>
                    <a:pt x="2335" y="59"/>
                  </a:cubicBezTo>
                  <a:cubicBezTo>
                    <a:pt x="3619" y="59"/>
                    <a:pt x="4611" y="1051"/>
                    <a:pt x="4670" y="23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9" name="Google Shape;2289;p8"/>
            <p:cNvSpPr/>
            <p:nvPr/>
          </p:nvSpPr>
          <p:spPr>
            <a:xfrm>
              <a:off x="4832925" y="4629025"/>
              <a:ext cx="116775" cy="115325"/>
            </a:xfrm>
            <a:custGeom>
              <a:avLst/>
              <a:gdLst/>
              <a:ahLst/>
              <a:cxnLst/>
              <a:rect l="l" t="t" r="r" b="b"/>
              <a:pathLst>
                <a:path w="4671" h="4613" extrusionOk="0">
                  <a:moveTo>
                    <a:pt x="2336" y="1"/>
                  </a:moveTo>
                  <a:cubicBezTo>
                    <a:pt x="3678" y="1"/>
                    <a:pt x="4670" y="1051"/>
                    <a:pt x="4670" y="2336"/>
                  </a:cubicBezTo>
                  <a:cubicBezTo>
                    <a:pt x="4670" y="3620"/>
                    <a:pt x="3620" y="4612"/>
                    <a:pt x="2336" y="4612"/>
                  </a:cubicBezTo>
                  <a:cubicBezTo>
                    <a:pt x="1051" y="4612"/>
                    <a:pt x="1" y="3561"/>
                    <a:pt x="59" y="2277"/>
                  </a:cubicBezTo>
                  <a:cubicBezTo>
                    <a:pt x="59" y="993"/>
                    <a:pt x="1110" y="1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0" name="Google Shape;2290;p8"/>
            <p:cNvSpPr/>
            <p:nvPr/>
          </p:nvSpPr>
          <p:spPr>
            <a:xfrm>
              <a:off x="3360525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4671" y="2335"/>
                  </a:moveTo>
                  <a:cubicBezTo>
                    <a:pt x="4671" y="3619"/>
                    <a:pt x="3620" y="4670"/>
                    <a:pt x="2277" y="4612"/>
                  </a:cubicBezTo>
                  <a:cubicBezTo>
                    <a:pt x="1052" y="4612"/>
                    <a:pt x="1" y="3561"/>
                    <a:pt x="1" y="2335"/>
                  </a:cubicBezTo>
                  <a:cubicBezTo>
                    <a:pt x="1" y="993"/>
                    <a:pt x="1052" y="0"/>
                    <a:pt x="2394" y="0"/>
                  </a:cubicBezTo>
                  <a:cubicBezTo>
                    <a:pt x="3678" y="0"/>
                    <a:pt x="4671" y="1051"/>
                    <a:pt x="4671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1" name="Google Shape;2291;p8"/>
            <p:cNvSpPr/>
            <p:nvPr/>
          </p:nvSpPr>
          <p:spPr>
            <a:xfrm>
              <a:off x="1889600" y="3890650"/>
              <a:ext cx="113850" cy="112375"/>
            </a:xfrm>
            <a:custGeom>
              <a:avLst/>
              <a:gdLst/>
              <a:ahLst/>
              <a:cxnLst/>
              <a:rect l="l" t="t" r="r" b="b"/>
              <a:pathLst>
                <a:path w="4554" h="4495" extrusionOk="0">
                  <a:moveTo>
                    <a:pt x="4553" y="2277"/>
                  </a:moveTo>
                  <a:cubicBezTo>
                    <a:pt x="4495" y="3503"/>
                    <a:pt x="3503" y="4495"/>
                    <a:pt x="2277" y="4495"/>
                  </a:cubicBezTo>
                  <a:cubicBezTo>
                    <a:pt x="993" y="4436"/>
                    <a:pt x="0" y="3386"/>
                    <a:pt x="59" y="2160"/>
                  </a:cubicBezTo>
                  <a:cubicBezTo>
                    <a:pt x="117" y="934"/>
                    <a:pt x="1109" y="0"/>
                    <a:pt x="2277" y="0"/>
                  </a:cubicBezTo>
                  <a:cubicBezTo>
                    <a:pt x="3561" y="0"/>
                    <a:pt x="4553" y="993"/>
                    <a:pt x="4553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2" name="Google Shape;2292;p8"/>
            <p:cNvSpPr/>
            <p:nvPr/>
          </p:nvSpPr>
          <p:spPr>
            <a:xfrm>
              <a:off x="4345525" y="4872725"/>
              <a:ext cx="112400" cy="112400"/>
            </a:xfrm>
            <a:custGeom>
              <a:avLst/>
              <a:gdLst/>
              <a:ahLst/>
              <a:cxnLst/>
              <a:rect l="l" t="t" r="r" b="b"/>
              <a:pathLst>
                <a:path w="4496" h="4496" extrusionOk="0">
                  <a:moveTo>
                    <a:pt x="2277" y="4495"/>
                  </a:moveTo>
                  <a:cubicBezTo>
                    <a:pt x="993" y="4495"/>
                    <a:pt x="1" y="3444"/>
                    <a:pt x="1" y="2219"/>
                  </a:cubicBezTo>
                  <a:cubicBezTo>
                    <a:pt x="59" y="993"/>
                    <a:pt x="1052" y="1"/>
                    <a:pt x="2336" y="1"/>
                  </a:cubicBezTo>
                  <a:cubicBezTo>
                    <a:pt x="3503" y="59"/>
                    <a:pt x="4495" y="1051"/>
                    <a:pt x="4495" y="2219"/>
                  </a:cubicBezTo>
                  <a:cubicBezTo>
                    <a:pt x="4495" y="3503"/>
                    <a:pt x="3503" y="4495"/>
                    <a:pt x="2277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" name="Google Shape;2293;p8"/>
            <p:cNvSpPr/>
            <p:nvPr/>
          </p:nvSpPr>
          <p:spPr>
            <a:xfrm>
              <a:off x="2626525" y="4626125"/>
              <a:ext cx="112400" cy="112375"/>
            </a:xfrm>
            <a:custGeom>
              <a:avLst/>
              <a:gdLst/>
              <a:ahLst/>
              <a:cxnLst/>
              <a:rect l="l" t="t" r="r" b="b"/>
              <a:pathLst>
                <a:path w="4496" h="4495" extrusionOk="0">
                  <a:moveTo>
                    <a:pt x="2277" y="0"/>
                  </a:moveTo>
                  <a:cubicBezTo>
                    <a:pt x="3503" y="0"/>
                    <a:pt x="4495" y="1051"/>
                    <a:pt x="4495" y="2276"/>
                  </a:cubicBezTo>
                  <a:cubicBezTo>
                    <a:pt x="4495" y="3502"/>
                    <a:pt x="3444" y="4495"/>
                    <a:pt x="2219" y="4495"/>
                  </a:cubicBezTo>
                  <a:cubicBezTo>
                    <a:pt x="993" y="4495"/>
                    <a:pt x="59" y="3502"/>
                    <a:pt x="1" y="2276"/>
                  </a:cubicBezTo>
                  <a:cubicBezTo>
                    <a:pt x="1" y="1051"/>
                    <a:pt x="1051" y="0"/>
                    <a:pt x="227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4" name="Google Shape;2294;p8"/>
            <p:cNvSpPr/>
            <p:nvPr/>
          </p:nvSpPr>
          <p:spPr>
            <a:xfrm>
              <a:off x="5819400" y="1933775"/>
              <a:ext cx="110925" cy="109475"/>
            </a:xfrm>
            <a:custGeom>
              <a:avLst/>
              <a:gdLst/>
              <a:ahLst/>
              <a:cxnLst/>
              <a:rect l="l" t="t" r="r" b="b"/>
              <a:pathLst>
                <a:path w="4437" h="4379" extrusionOk="0">
                  <a:moveTo>
                    <a:pt x="4436" y="2160"/>
                  </a:moveTo>
                  <a:cubicBezTo>
                    <a:pt x="4436" y="3386"/>
                    <a:pt x="3502" y="4378"/>
                    <a:pt x="2277" y="4378"/>
                  </a:cubicBezTo>
                  <a:cubicBezTo>
                    <a:pt x="992" y="4378"/>
                    <a:pt x="0" y="3444"/>
                    <a:pt x="0" y="2160"/>
                  </a:cubicBezTo>
                  <a:cubicBezTo>
                    <a:pt x="0" y="934"/>
                    <a:pt x="992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5" name="Google Shape;2295;p8"/>
            <p:cNvSpPr/>
            <p:nvPr/>
          </p:nvSpPr>
          <p:spPr>
            <a:xfrm>
              <a:off x="5329075" y="1196850"/>
              <a:ext cx="110925" cy="110925"/>
            </a:xfrm>
            <a:custGeom>
              <a:avLst/>
              <a:gdLst/>
              <a:ahLst/>
              <a:cxnLst/>
              <a:rect l="l" t="t" r="r" b="b"/>
              <a:pathLst>
                <a:path w="4437" h="4437" extrusionOk="0">
                  <a:moveTo>
                    <a:pt x="4437" y="2218"/>
                  </a:moveTo>
                  <a:cubicBezTo>
                    <a:pt x="4437" y="3444"/>
                    <a:pt x="3503" y="4378"/>
                    <a:pt x="2277" y="4437"/>
                  </a:cubicBezTo>
                  <a:cubicBezTo>
                    <a:pt x="993" y="4437"/>
                    <a:pt x="1" y="3444"/>
                    <a:pt x="59" y="2160"/>
                  </a:cubicBezTo>
                  <a:cubicBezTo>
                    <a:pt x="59" y="934"/>
                    <a:pt x="1051" y="0"/>
                    <a:pt x="2277" y="0"/>
                  </a:cubicBezTo>
                  <a:cubicBezTo>
                    <a:pt x="3503" y="0"/>
                    <a:pt x="4437" y="993"/>
                    <a:pt x="4437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6" name="Google Shape;2296;p8"/>
            <p:cNvSpPr/>
            <p:nvPr/>
          </p:nvSpPr>
          <p:spPr>
            <a:xfrm>
              <a:off x="4593600" y="703625"/>
              <a:ext cx="110950" cy="109450"/>
            </a:xfrm>
            <a:custGeom>
              <a:avLst/>
              <a:gdLst/>
              <a:ahLst/>
              <a:cxnLst/>
              <a:rect l="l" t="t" r="r" b="b"/>
              <a:pathLst>
                <a:path w="4438" h="4378" extrusionOk="0">
                  <a:moveTo>
                    <a:pt x="4379" y="2218"/>
                  </a:moveTo>
                  <a:cubicBezTo>
                    <a:pt x="4379" y="3444"/>
                    <a:pt x="3445" y="4378"/>
                    <a:pt x="2219" y="4378"/>
                  </a:cubicBezTo>
                  <a:cubicBezTo>
                    <a:pt x="935" y="4378"/>
                    <a:pt x="1" y="3444"/>
                    <a:pt x="1" y="2160"/>
                  </a:cubicBezTo>
                  <a:cubicBezTo>
                    <a:pt x="59" y="934"/>
                    <a:pt x="993" y="0"/>
                    <a:pt x="2219" y="0"/>
                  </a:cubicBezTo>
                  <a:cubicBezTo>
                    <a:pt x="3445" y="0"/>
                    <a:pt x="4437" y="992"/>
                    <a:pt x="4379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" name="Google Shape;2297;p8"/>
            <p:cNvSpPr/>
            <p:nvPr/>
          </p:nvSpPr>
          <p:spPr>
            <a:xfrm>
              <a:off x="1648825" y="2174550"/>
              <a:ext cx="110925" cy="112400"/>
            </a:xfrm>
            <a:custGeom>
              <a:avLst/>
              <a:gdLst/>
              <a:ahLst/>
              <a:cxnLst/>
              <a:rect l="l" t="t" r="r" b="b"/>
              <a:pathLst>
                <a:path w="4437" h="4496" extrusionOk="0">
                  <a:moveTo>
                    <a:pt x="4436" y="2277"/>
                  </a:moveTo>
                  <a:cubicBezTo>
                    <a:pt x="4436" y="3503"/>
                    <a:pt x="3503" y="4437"/>
                    <a:pt x="2277" y="4495"/>
                  </a:cubicBezTo>
                  <a:cubicBezTo>
                    <a:pt x="993" y="4495"/>
                    <a:pt x="0" y="3503"/>
                    <a:pt x="0" y="2277"/>
                  </a:cubicBezTo>
                  <a:cubicBezTo>
                    <a:pt x="0" y="993"/>
                    <a:pt x="993" y="1"/>
                    <a:pt x="2218" y="59"/>
                  </a:cubicBezTo>
                  <a:cubicBezTo>
                    <a:pt x="3444" y="59"/>
                    <a:pt x="4436" y="993"/>
                    <a:pt x="4436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" name="Google Shape;2298;p8"/>
            <p:cNvSpPr/>
            <p:nvPr/>
          </p:nvSpPr>
          <p:spPr>
            <a:xfrm>
              <a:off x="3121225" y="4875650"/>
              <a:ext cx="109450" cy="108000"/>
            </a:xfrm>
            <a:custGeom>
              <a:avLst/>
              <a:gdLst/>
              <a:ahLst/>
              <a:cxnLst/>
              <a:rect l="l" t="t" r="r" b="b"/>
              <a:pathLst>
                <a:path w="4378" h="4320" extrusionOk="0">
                  <a:moveTo>
                    <a:pt x="4378" y="2160"/>
                  </a:moveTo>
                  <a:cubicBezTo>
                    <a:pt x="4378" y="3386"/>
                    <a:pt x="3386" y="4320"/>
                    <a:pt x="2160" y="4320"/>
                  </a:cubicBezTo>
                  <a:cubicBezTo>
                    <a:pt x="934" y="4320"/>
                    <a:pt x="0" y="3327"/>
                    <a:pt x="59" y="2102"/>
                  </a:cubicBezTo>
                  <a:cubicBezTo>
                    <a:pt x="59" y="876"/>
                    <a:pt x="1051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" name="Google Shape;2299;p8"/>
            <p:cNvSpPr/>
            <p:nvPr/>
          </p:nvSpPr>
          <p:spPr>
            <a:xfrm>
              <a:off x="1648825" y="3401800"/>
              <a:ext cx="110925" cy="109450"/>
            </a:xfrm>
            <a:custGeom>
              <a:avLst/>
              <a:gdLst/>
              <a:ahLst/>
              <a:cxnLst/>
              <a:rect l="l" t="t" r="r" b="b"/>
              <a:pathLst>
                <a:path w="4437" h="4378" extrusionOk="0">
                  <a:moveTo>
                    <a:pt x="59" y="2160"/>
                  </a:moveTo>
                  <a:cubicBezTo>
                    <a:pt x="59" y="934"/>
                    <a:pt x="993" y="0"/>
                    <a:pt x="2277" y="59"/>
                  </a:cubicBezTo>
                  <a:cubicBezTo>
                    <a:pt x="3444" y="59"/>
                    <a:pt x="4436" y="1051"/>
                    <a:pt x="4378" y="2277"/>
                  </a:cubicBezTo>
                  <a:cubicBezTo>
                    <a:pt x="4378" y="3444"/>
                    <a:pt x="3386" y="4378"/>
                    <a:pt x="2218" y="4378"/>
                  </a:cubicBezTo>
                  <a:cubicBezTo>
                    <a:pt x="993" y="4378"/>
                    <a:pt x="0" y="3444"/>
                    <a:pt x="59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" name="Google Shape;2300;p8"/>
            <p:cNvSpPr/>
            <p:nvPr/>
          </p:nvSpPr>
          <p:spPr>
            <a:xfrm>
              <a:off x="5574225" y="1440550"/>
              <a:ext cx="108025" cy="108000"/>
            </a:xfrm>
            <a:custGeom>
              <a:avLst/>
              <a:gdLst/>
              <a:ahLst/>
              <a:cxnLst/>
              <a:rect l="l" t="t" r="r" b="b"/>
              <a:pathLst>
                <a:path w="4321" h="4320" extrusionOk="0">
                  <a:moveTo>
                    <a:pt x="2161" y="4320"/>
                  </a:moveTo>
                  <a:cubicBezTo>
                    <a:pt x="993" y="4320"/>
                    <a:pt x="1" y="3386"/>
                    <a:pt x="1" y="2218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328" y="0"/>
                    <a:pt x="4320" y="934"/>
                    <a:pt x="4320" y="2160"/>
                  </a:cubicBezTo>
                  <a:cubicBezTo>
                    <a:pt x="4320" y="3327"/>
                    <a:pt x="3386" y="4320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" name="Google Shape;2301;p8"/>
            <p:cNvSpPr/>
            <p:nvPr/>
          </p:nvSpPr>
          <p:spPr>
            <a:xfrm>
              <a:off x="5820850" y="3649875"/>
              <a:ext cx="108000" cy="108000"/>
            </a:xfrm>
            <a:custGeom>
              <a:avLst/>
              <a:gdLst/>
              <a:ahLst/>
              <a:cxnLst/>
              <a:rect l="l" t="t" r="r" b="b"/>
              <a:pathLst>
                <a:path w="4320" h="4320" extrusionOk="0">
                  <a:moveTo>
                    <a:pt x="2160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1" y="992"/>
                    <a:pt x="993" y="0"/>
                    <a:pt x="2160" y="0"/>
                  </a:cubicBezTo>
                  <a:cubicBezTo>
                    <a:pt x="3328" y="0"/>
                    <a:pt x="4320" y="992"/>
                    <a:pt x="4320" y="2160"/>
                  </a:cubicBezTo>
                  <a:cubicBezTo>
                    <a:pt x="4320" y="3327"/>
                    <a:pt x="3328" y="4320"/>
                    <a:pt x="2160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" name="Google Shape;2302;p8"/>
            <p:cNvSpPr/>
            <p:nvPr/>
          </p:nvSpPr>
          <p:spPr>
            <a:xfrm>
              <a:off x="5083925" y="950225"/>
              <a:ext cx="109475" cy="109475"/>
            </a:xfrm>
            <a:custGeom>
              <a:avLst/>
              <a:gdLst/>
              <a:ahLst/>
              <a:cxnLst/>
              <a:rect l="l" t="t" r="r" b="b"/>
              <a:pathLst>
                <a:path w="4379" h="4379" extrusionOk="0">
                  <a:moveTo>
                    <a:pt x="4320" y="2161"/>
                  </a:moveTo>
                  <a:cubicBezTo>
                    <a:pt x="4378" y="3328"/>
                    <a:pt x="3386" y="4320"/>
                    <a:pt x="2219" y="4379"/>
                  </a:cubicBezTo>
                  <a:cubicBezTo>
                    <a:pt x="1051" y="4379"/>
                    <a:pt x="59" y="3445"/>
                    <a:pt x="0" y="2219"/>
                  </a:cubicBezTo>
                  <a:cubicBezTo>
                    <a:pt x="0" y="1051"/>
                    <a:pt x="993" y="59"/>
                    <a:pt x="2160" y="59"/>
                  </a:cubicBezTo>
                  <a:cubicBezTo>
                    <a:pt x="3328" y="1"/>
                    <a:pt x="4320" y="993"/>
                    <a:pt x="4320" y="21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3" name="Google Shape;2303;p8"/>
            <p:cNvSpPr/>
            <p:nvPr/>
          </p:nvSpPr>
          <p:spPr>
            <a:xfrm>
              <a:off x="2876050" y="703625"/>
              <a:ext cx="108025" cy="109450"/>
            </a:xfrm>
            <a:custGeom>
              <a:avLst/>
              <a:gdLst/>
              <a:ahLst/>
              <a:cxnLst/>
              <a:rect l="l" t="t" r="r" b="b"/>
              <a:pathLst>
                <a:path w="4321" h="4378" extrusionOk="0">
                  <a:moveTo>
                    <a:pt x="2161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59" y="992"/>
                    <a:pt x="1052" y="0"/>
                    <a:pt x="2219" y="59"/>
                  </a:cubicBezTo>
                  <a:cubicBezTo>
                    <a:pt x="3328" y="59"/>
                    <a:pt x="4320" y="1051"/>
                    <a:pt x="4320" y="2218"/>
                  </a:cubicBezTo>
                  <a:cubicBezTo>
                    <a:pt x="4320" y="3386"/>
                    <a:pt x="3328" y="4378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4" name="Google Shape;2304;p8"/>
            <p:cNvSpPr/>
            <p:nvPr/>
          </p:nvSpPr>
          <p:spPr>
            <a:xfrm>
              <a:off x="5329075" y="4386800"/>
              <a:ext cx="105100" cy="106550"/>
            </a:xfrm>
            <a:custGeom>
              <a:avLst/>
              <a:gdLst/>
              <a:ahLst/>
              <a:cxnLst/>
              <a:rect l="l" t="t" r="r" b="b"/>
              <a:pathLst>
                <a:path w="4204" h="4262" extrusionOk="0">
                  <a:moveTo>
                    <a:pt x="4203" y="2102"/>
                  </a:moveTo>
                  <a:cubicBezTo>
                    <a:pt x="4203" y="3269"/>
                    <a:pt x="3211" y="4203"/>
                    <a:pt x="2102" y="4261"/>
                  </a:cubicBezTo>
                  <a:cubicBezTo>
                    <a:pt x="935" y="4261"/>
                    <a:pt x="1" y="3269"/>
                    <a:pt x="1" y="2102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211" y="0"/>
                    <a:pt x="4203" y="993"/>
                    <a:pt x="4203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" name="Google Shape;2305;p8"/>
            <p:cNvSpPr/>
            <p:nvPr/>
          </p:nvSpPr>
          <p:spPr>
            <a:xfrm>
              <a:off x="2140600" y="1195400"/>
              <a:ext cx="105075" cy="105075"/>
            </a:xfrm>
            <a:custGeom>
              <a:avLst/>
              <a:gdLst/>
              <a:ahLst/>
              <a:cxnLst/>
              <a:rect l="l" t="t" r="r" b="b"/>
              <a:pathLst>
                <a:path w="4203" h="4203" extrusionOk="0">
                  <a:moveTo>
                    <a:pt x="2102" y="0"/>
                  </a:moveTo>
                  <a:cubicBezTo>
                    <a:pt x="3211" y="0"/>
                    <a:pt x="4203" y="934"/>
                    <a:pt x="4203" y="2101"/>
                  </a:cubicBezTo>
                  <a:cubicBezTo>
                    <a:pt x="4203" y="3269"/>
                    <a:pt x="3269" y="4203"/>
                    <a:pt x="2102" y="4203"/>
                  </a:cubicBezTo>
                  <a:cubicBezTo>
                    <a:pt x="992" y="4203"/>
                    <a:pt x="59" y="3269"/>
                    <a:pt x="0" y="2160"/>
                  </a:cubicBezTo>
                  <a:cubicBezTo>
                    <a:pt x="0" y="992"/>
                    <a:pt x="934" y="58"/>
                    <a:pt x="210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" name="Google Shape;2306;p8"/>
            <p:cNvSpPr/>
            <p:nvPr/>
          </p:nvSpPr>
          <p:spPr>
            <a:xfrm>
              <a:off x="2388675" y="954600"/>
              <a:ext cx="102175" cy="102175"/>
            </a:xfrm>
            <a:custGeom>
              <a:avLst/>
              <a:gdLst/>
              <a:ahLst/>
              <a:cxnLst/>
              <a:rect l="l" t="t" r="r" b="b"/>
              <a:pathLst>
                <a:path w="4087" h="4087" extrusionOk="0">
                  <a:moveTo>
                    <a:pt x="4086" y="2044"/>
                  </a:moveTo>
                  <a:cubicBezTo>
                    <a:pt x="4086" y="3211"/>
                    <a:pt x="3211" y="4087"/>
                    <a:pt x="2043" y="4087"/>
                  </a:cubicBezTo>
                  <a:cubicBezTo>
                    <a:pt x="876" y="4028"/>
                    <a:pt x="0" y="3153"/>
                    <a:pt x="0" y="1986"/>
                  </a:cubicBezTo>
                  <a:cubicBezTo>
                    <a:pt x="59" y="876"/>
                    <a:pt x="934" y="1"/>
                    <a:pt x="2043" y="1"/>
                  </a:cubicBezTo>
                  <a:cubicBezTo>
                    <a:pt x="3211" y="1"/>
                    <a:pt x="4086" y="876"/>
                    <a:pt x="4086" y="20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" name="Google Shape;2307;p8"/>
            <p:cNvSpPr/>
            <p:nvPr/>
          </p:nvSpPr>
          <p:spPr>
            <a:xfrm>
              <a:off x="5577150" y="4141650"/>
              <a:ext cx="102175" cy="102150"/>
            </a:xfrm>
            <a:custGeom>
              <a:avLst/>
              <a:gdLst/>
              <a:ahLst/>
              <a:cxnLst/>
              <a:rect l="l" t="t" r="r" b="b"/>
              <a:pathLst>
                <a:path w="4087" h="4086" extrusionOk="0">
                  <a:moveTo>
                    <a:pt x="4087" y="2043"/>
                  </a:moveTo>
                  <a:cubicBezTo>
                    <a:pt x="4087" y="3210"/>
                    <a:pt x="3153" y="4086"/>
                    <a:pt x="2044" y="4086"/>
                  </a:cubicBezTo>
                  <a:cubicBezTo>
                    <a:pt x="876" y="4086"/>
                    <a:pt x="1" y="3210"/>
                    <a:pt x="1" y="2043"/>
                  </a:cubicBezTo>
                  <a:cubicBezTo>
                    <a:pt x="1" y="876"/>
                    <a:pt x="876" y="0"/>
                    <a:pt x="2044" y="0"/>
                  </a:cubicBezTo>
                  <a:cubicBezTo>
                    <a:pt x="3211" y="0"/>
                    <a:pt x="4087" y="934"/>
                    <a:pt x="4087" y="204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" name="Google Shape;2308;p8"/>
            <p:cNvSpPr/>
            <p:nvPr/>
          </p:nvSpPr>
          <p:spPr>
            <a:xfrm>
              <a:off x="4593600" y="4877100"/>
              <a:ext cx="103650" cy="103650"/>
            </a:xfrm>
            <a:custGeom>
              <a:avLst/>
              <a:gdLst/>
              <a:ahLst/>
              <a:cxnLst/>
              <a:rect l="l" t="t" r="r" b="b"/>
              <a:pathLst>
                <a:path w="4146" h="4146" extrusionOk="0">
                  <a:moveTo>
                    <a:pt x="4087" y="2102"/>
                  </a:moveTo>
                  <a:cubicBezTo>
                    <a:pt x="4087" y="3269"/>
                    <a:pt x="3211" y="4145"/>
                    <a:pt x="2044" y="4145"/>
                  </a:cubicBezTo>
                  <a:cubicBezTo>
                    <a:pt x="877" y="4145"/>
                    <a:pt x="1" y="3211"/>
                    <a:pt x="1" y="2044"/>
                  </a:cubicBezTo>
                  <a:cubicBezTo>
                    <a:pt x="1" y="935"/>
                    <a:pt x="935" y="1"/>
                    <a:pt x="2102" y="59"/>
                  </a:cubicBezTo>
                  <a:cubicBezTo>
                    <a:pt x="3211" y="59"/>
                    <a:pt x="4145" y="935"/>
                    <a:pt x="4087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" name="Google Shape;2309;p8"/>
            <p:cNvSpPr/>
            <p:nvPr/>
          </p:nvSpPr>
          <p:spPr>
            <a:xfrm>
              <a:off x="1653200" y="1932325"/>
              <a:ext cx="102175" cy="103625"/>
            </a:xfrm>
            <a:custGeom>
              <a:avLst/>
              <a:gdLst/>
              <a:ahLst/>
              <a:cxnLst/>
              <a:rect l="l" t="t" r="r" b="b"/>
              <a:pathLst>
                <a:path w="4087" h="4145" extrusionOk="0">
                  <a:moveTo>
                    <a:pt x="1985" y="4086"/>
                  </a:moveTo>
                  <a:cubicBezTo>
                    <a:pt x="818" y="4086"/>
                    <a:pt x="0" y="3152"/>
                    <a:pt x="0" y="1985"/>
                  </a:cubicBezTo>
                  <a:cubicBezTo>
                    <a:pt x="59" y="876"/>
                    <a:pt x="993" y="0"/>
                    <a:pt x="2160" y="58"/>
                  </a:cubicBezTo>
                  <a:cubicBezTo>
                    <a:pt x="3269" y="117"/>
                    <a:pt x="4086" y="992"/>
                    <a:pt x="4086" y="2160"/>
                  </a:cubicBezTo>
                  <a:cubicBezTo>
                    <a:pt x="4028" y="3269"/>
                    <a:pt x="3152" y="4144"/>
                    <a:pt x="1985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" name="Google Shape;2310;p8"/>
            <p:cNvSpPr/>
            <p:nvPr/>
          </p:nvSpPr>
          <p:spPr>
            <a:xfrm>
              <a:off x="6067475" y="2673625"/>
              <a:ext cx="100700" cy="100700"/>
            </a:xfrm>
            <a:custGeom>
              <a:avLst/>
              <a:gdLst/>
              <a:ahLst/>
              <a:cxnLst/>
              <a:rect l="l" t="t" r="r" b="b"/>
              <a:pathLst>
                <a:path w="4028" h="4028" extrusionOk="0">
                  <a:moveTo>
                    <a:pt x="2043" y="4028"/>
                  </a:moveTo>
                  <a:cubicBezTo>
                    <a:pt x="934" y="4028"/>
                    <a:pt x="0" y="3152"/>
                    <a:pt x="0" y="2043"/>
                  </a:cubicBezTo>
                  <a:cubicBezTo>
                    <a:pt x="0" y="934"/>
                    <a:pt x="876" y="0"/>
                    <a:pt x="2043" y="59"/>
                  </a:cubicBezTo>
                  <a:cubicBezTo>
                    <a:pt x="3152" y="59"/>
                    <a:pt x="4028" y="934"/>
                    <a:pt x="4028" y="2043"/>
                  </a:cubicBezTo>
                  <a:cubicBezTo>
                    <a:pt x="4028" y="3152"/>
                    <a:pt x="3152" y="4028"/>
                    <a:pt x="2043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" name="Google Shape;2311;p8"/>
            <p:cNvSpPr/>
            <p:nvPr/>
          </p:nvSpPr>
          <p:spPr>
            <a:xfrm>
              <a:off x="5088300" y="4636325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876" y="4028"/>
                    <a:pt x="1" y="3153"/>
                    <a:pt x="1" y="1985"/>
                  </a:cubicBezTo>
                  <a:cubicBezTo>
                    <a:pt x="1" y="876"/>
                    <a:pt x="876" y="1"/>
                    <a:pt x="1985" y="1"/>
                  </a:cubicBezTo>
                  <a:cubicBezTo>
                    <a:pt x="3153" y="1"/>
                    <a:pt x="4028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" name="Google Shape;2312;p8"/>
            <p:cNvSpPr/>
            <p:nvPr/>
          </p:nvSpPr>
          <p:spPr>
            <a:xfrm>
              <a:off x="1899825" y="1443475"/>
              <a:ext cx="102150" cy="102150"/>
            </a:xfrm>
            <a:custGeom>
              <a:avLst/>
              <a:gdLst/>
              <a:ahLst/>
              <a:cxnLst/>
              <a:rect l="l" t="t" r="r" b="b"/>
              <a:pathLst>
                <a:path w="4086" h="4086" extrusionOk="0">
                  <a:moveTo>
                    <a:pt x="2101" y="58"/>
                  </a:moveTo>
                  <a:cubicBezTo>
                    <a:pt x="3210" y="58"/>
                    <a:pt x="4086" y="992"/>
                    <a:pt x="4028" y="2101"/>
                  </a:cubicBezTo>
                  <a:cubicBezTo>
                    <a:pt x="4028" y="3210"/>
                    <a:pt x="3094" y="4086"/>
                    <a:pt x="1926" y="4086"/>
                  </a:cubicBezTo>
                  <a:cubicBezTo>
                    <a:pt x="817" y="4028"/>
                    <a:pt x="0" y="3094"/>
                    <a:pt x="58" y="1985"/>
                  </a:cubicBezTo>
                  <a:cubicBezTo>
                    <a:pt x="58" y="876"/>
                    <a:pt x="992" y="0"/>
                    <a:pt x="2101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" name="Google Shape;2313;p8"/>
            <p:cNvSpPr/>
            <p:nvPr/>
          </p:nvSpPr>
          <p:spPr>
            <a:xfrm>
              <a:off x="6066000" y="2917325"/>
              <a:ext cx="102175" cy="100700"/>
            </a:xfrm>
            <a:custGeom>
              <a:avLst/>
              <a:gdLst/>
              <a:ahLst/>
              <a:cxnLst/>
              <a:rect l="l" t="t" r="r" b="b"/>
              <a:pathLst>
                <a:path w="4087" h="4028" extrusionOk="0">
                  <a:moveTo>
                    <a:pt x="4028" y="2043"/>
                  </a:moveTo>
                  <a:cubicBezTo>
                    <a:pt x="4028" y="3094"/>
                    <a:pt x="3094" y="4028"/>
                    <a:pt x="1985" y="3969"/>
                  </a:cubicBezTo>
                  <a:cubicBezTo>
                    <a:pt x="935" y="3969"/>
                    <a:pt x="1" y="3035"/>
                    <a:pt x="59" y="1926"/>
                  </a:cubicBezTo>
                  <a:cubicBezTo>
                    <a:pt x="118" y="876"/>
                    <a:pt x="993" y="0"/>
                    <a:pt x="2044" y="0"/>
                  </a:cubicBezTo>
                  <a:cubicBezTo>
                    <a:pt x="3153" y="0"/>
                    <a:pt x="4087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" name="Google Shape;2314;p8"/>
            <p:cNvSpPr/>
            <p:nvPr/>
          </p:nvSpPr>
          <p:spPr>
            <a:xfrm>
              <a:off x="2878975" y="4878575"/>
              <a:ext cx="100725" cy="100700"/>
            </a:xfrm>
            <a:custGeom>
              <a:avLst/>
              <a:gdLst/>
              <a:ahLst/>
              <a:cxnLst/>
              <a:rect l="l" t="t" r="r" b="b"/>
              <a:pathLst>
                <a:path w="4029" h="4028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935" y="4028"/>
                    <a:pt x="1" y="3094"/>
                    <a:pt x="59" y="1985"/>
                  </a:cubicBezTo>
                  <a:cubicBezTo>
                    <a:pt x="59" y="934"/>
                    <a:pt x="935" y="58"/>
                    <a:pt x="1985" y="0"/>
                  </a:cubicBezTo>
                  <a:cubicBezTo>
                    <a:pt x="3094" y="0"/>
                    <a:pt x="4028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" name="Google Shape;2315;p8"/>
            <p:cNvSpPr/>
            <p:nvPr/>
          </p:nvSpPr>
          <p:spPr>
            <a:xfrm>
              <a:off x="3862525" y="465750"/>
              <a:ext cx="100700" cy="100725"/>
            </a:xfrm>
            <a:custGeom>
              <a:avLst/>
              <a:gdLst/>
              <a:ahLst/>
              <a:cxnLst/>
              <a:rect l="l" t="t" r="r" b="b"/>
              <a:pathLst>
                <a:path w="4028" h="4029" extrusionOk="0">
                  <a:moveTo>
                    <a:pt x="4028" y="1985"/>
                  </a:moveTo>
                  <a:cubicBezTo>
                    <a:pt x="4028" y="3094"/>
                    <a:pt x="3094" y="4028"/>
                    <a:pt x="1985" y="3970"/>
                  </a:cubicBezTo>
                  <a:cubicBezTo>
                    <a:pt x="934" y="3970"/>
                    <a:pt x="0" y="3094"/>
                    <a:pt x="0" y="1985"/>
                  </a:cubicBezTo>
                  <a:cubicBezTo>
                    <a:pt x="0" y="935"/>
                    <a:pt x="934" y="1"/>
                    <a:pt x="1985" y="1"/>
                  </a:cubicBezTo>
                  <a:cubicBezTo>
                    <a:pt x="3036" y="1"/>
                    <a:pt x="3970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" name="Google Shape;2316;p8"/>
            <p:cNvSpPr/>
            <p:nvPr/>
          </p:nvSpPr>
          <p:spPr>
            <a:xfrm>
              <a:off x="3615900" y="465750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2044" y="4028"/>
                  </a:moveTo>
                  <a:cubicBezTo>
                    <a:pt x="935" y="4028"/>
                    <a:pt x="1" y="3094"/>
                    <a:pt x="1" y="2044"/>
                  </a:cubicBezTo>
                  <a:cubicBezTo>
                    <a:pt x="1" y="935"/>
                    <a:pt x="935" y="1"/>
                    <a:pt x="2044" y="1"/>
                  </a:cubicBezTo>
                  <a:cubicBezTo>
                    <a:pt x="3094" y="1"/>
                    <a:pt x="3970" y="876"/>
                    <a:pt x="4028" y="1985"/>
                  </a:cubicBezTo>
                  <a:cubicBezTo>
                    <a:pt x="4028" y="3036"/>
                    <a:pt x="3153" y="3970"/>
                    <a:pt x="2044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7" name="Google Shape;2317;p8"/>
            <p:cNvSpPr/>
            <p:nvPr/>
          </p:nvSpPr>
          <p:spPr>
            <a:xfrm>
              <a:off x="2143500" y="4389725"/>
              <a:ext cx="100725" cy="99250"/>
            </a:xfrm>
            <a:custGeom>
              <a:avLst/>
              <a:gdLst/>
              <a:ahLst/>
              <a:cxnLst/>
              <a:rect l="l" t="t" r="r" b="b"/>
              <a:pathLst>
                <a:path w="4029" h="3970" extrusionOk="0">
                  <a:moveTo>
                    <a:pt x="3970" y="1985"/>
                  </a:moveTo>
                  <a:cubicBezTo>
                    <a:pt x="4028" y="3035"/>
                    <a:pt x="3095" y="3969"/>
                    <a:pt x="1986" y="3969"/>
                  </a:cubicBezTo>
                  <a:cubicBezTo>
                    <a:pt x="935" y="3969"/>
                    <a:pt x="59" y="3094"/>
                    <a:pt x="1" y="2043"/>
                  </a:cubicBezTo>
                  <a:cubicBezTo>
                    <a:pt x="1" y="934"/>
                    <a:pt x="935" y="0"/>
                    <a:pt x="1986" y="0"/>
                  </a:cubicBezTo>
                  <a:cubicBezTo>
                    <a:pt x="3036" y="0"/>
                    <a:pt x="3970" y="876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8" name="Google Shape;2318;p8"/>
            <p:cNvSpPr/>
            <p:nvPr/>
          </p:nvSpPr>
          <p:spPr>
            <a:xfrm>
              <a:off x="1654650" y="3652775"/>
              <a:ext cx="99250" cy="100725"/>
            </a:xfrm>
            <a:custGeom>
              <a:avLst/>
              <a:gdLst/>
              <a:ahLst/>
              <a:cxnLst/>
              <a:rect l="l" t="t" r="r" b="b"/>
              <a:pathLst>
                <a:path w="3970" h="4029" extrusionOk="0">
                  <a:moveTo>
                    <a:pt x="1985" y="59"/>
                  </a:moveTo>
                  <a:cubicBezTo>
                    <a:pt x="3036" y="1"/>
                    <a:pt x="3970" y="935"/>
                    <a:pt x="3970" y="2044"/>
                  </a:cubicBezTo>
                  <a:cubicBezTo>
                    <a:pt x="3970" y="3095"/>
                    <a:pt x="3094" y="4028"/>
                    <a:pt x="1985" y="4028"/>
                  </a:cubicBezTo>
                  <a:cubicBezTo>
                    <a:pt x="935" y="4028"/>
                    <a:pt x="1" y="3095"/>
                    <a:pt x="1" y="1986"/>
                  </a:cubicBezTo>
                  <a:cubicBezTo>
                    <a:pt x="1" y="935"/>
                    <a:pt x="876" y="59"/>
                    <a:pt x="198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" name="Google Shape;2319;p8"/>
            <p:cNvSpPr/>
            <p:nvPr/>
          </p:nvSpPr>
          <p:spPr>
            <a:xfrm>
              <a:off x="6067475" y="2428475"/>
              <a:ext cx="99250" cy="99250"/>
            </a:xfrm>
            <a:custGeom>
              <a:avLst/>
              <a:gdLst/>
              <a:ahLst/>
              <a:cxnLst/>
              <a:rect l="l" t="t" r="r" b="b"/>
              <a:pathLst>
                <a:path w="3970" h="3970" extrusionOk="0">
                  <a:moveTo>
                    <a:pt x="1985" y="0"/>
                  </a:moveTo>
                  <a:cubicBezTo>
                    <a:pt x="3035" y="0"/>
                    <a:pt x="3911" y="876"/>
                    <a:pt x="3969" y="1926"/>
                  </a:cubicBezTo>
                  <a:cubicBezTo>
                    <a:pt x="3969" y="2977"/>
                    <a:pt x="3094" y="3911"/>
                    <a:pt x="2043" y="3911"/>
                  </a:cubicBezTo>
                  <a:cubicBezTo>
                    <a:pt x="992" y="3969"/>
                    <a:pt x="59" y="3035"/>
                    <a:pt x="59" y="1985"/>
                  </a:cubicBezTo>
                  <a:cubicBezTo>
                    <a:pt x="0" y="934"/>
                    <a:pt x="934" y="58"/>
                    <a:pt x="198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0" name="Google Shape;2320;p8"/>
            <p:cNvSpPr/>
            <p:nvPr/>
          </p:nvSpPr>
          <p:spPr>
            <a:xfrm>
              <a:off x="4841675" y="709450"/>
              <a:ext cx="99275" cy="99250"/>
            </a:xfrm>
            <a:custGeom>
              <a:avLst/>
              <a:gdLst/>
              <a:ahLst/>
              <a:cxnLst/>
              <a:rect l="l" t="t" r="r" b="b"/>
              <a:pathLst>
                <a:path w="3971" h="3970" extrusionOk="0">
                  <a:moveTo>
                    <a:pt x="3970" y="1985"/>
                  </a:moveTo>
                  <a:cubicBezTo>
                    <a:pt x="3970" y="3036"/>
                    <a:pt x="3036" y="3970"/>
                    <a:pt x="1986" y="3970"/>
                  </a:cubicBezTo>
                  <a:cubicBezTo>
                    <a:pt x="935" y="3911"/>
                    <a:pt x="1" y="2978"/>
                    <a:pt x="59" y="1927"/>
                  </a:cubicBezTo>
                  <a:cubicBezTo>
                    <a:pt x="59" y="876"/>
                    <a:pt x="993" y="1"/>
                    <a:pt x="2044" y="1"/>
                  </a:cubicBezTo>
                  <a:cubicBezTo>
                    <a:pt x="3095" y="1"/>
                    <a:pt x="3970" y="935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" name="Google Shape;2321;p8"/>
            <p:cNvSpPr/>
            <p:nvPr/>
          </p:nvSpPr>
          <p:spPr>
            <a:xfrm>
              <a:off x="5825225" y="1691525"/>
              <a:ext cx="99250" cy="99275"/>
            </a:xfrm>
            <a:custGeom>
              <a:avLst/>
              <a:gdLst/>
              <a:ahLst/>
              <a:cxnLst/>
              <a:rect l="l" t="t" r="r" b="b"/>
              <a:pathLst>
                <a:path w="3970" h="3971" extrusionOk="0">
                  <a:moveTo>
                    <a:pt x="1985" y="3970"/>
                  </a:moveTo>
                  <a:cubicBezTo>
                    <a:pt x="876" y="3970"/>
                    <a:pt x="1" y="3036"/>
                    <a:pt x="1" y="1986"/>
                  </a:cubicBezTo>
                  <a:cubicBezTo>
                    <a:pt x="1" y="935"/>
                    <a:pt x="935" y="1"/>
                    <a:pt x="1985" y="59"/>
                  </a:cubicBezTo>
                  <a:cubicBezTo>
                    <a:pt x="3036" y="59"/>
                    <a:pt x="3970" y="993"/>
                    <a:pt x="3970" y="2044"/>
                  </a:cubicBezTo>
                  <a:cubicBezTo>
                    <a:pt x="3911" y="3095"/>
                    <a:pt x="3036" y="3970"/>
                    <a:pt x="198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" name="Google Shape;2322;p8"/>
            <p:cNvSpPr/>
            <p:nvPr/>
          </p:nvSpPr>
          <p:spPr>
            <a:xfrm>
              <a:off x="4106225" y="465750"/>
              <a:ext cx="97800" cy="99250"/>
            </a:xfrm>
            <a:custGeom>
              <a:avLst/>
              <a:gdLst/>
              <a:ahLst/>
              <a:cxnLst/>
              <a:rect l="l" t="t" r="r" b="b"/>
              <a:pathLst>
                <a:path w="3912" h="3970" extrusionOk="0">
                  <a:moveTo>
                    <a:pt x="3911" y="1985"/>
                  </a:moveTo>
                  <a:cubicBezTo>
                    <a:pt x="3911" y="3036"/>
                    <a:pt x="3035" y="3970"/>
                    <a:pt x="1985" y="3970"/>
                  </a:cubicBezTo>
                  <a:cubicBezTo>
                    <a:pt x="934" y="3970"/>
                    <a:pt x="0" y="3036"/>
                    <a:pt x="0" y="1985"/>
                  </a:cubicBezTo>
                  <a:cubicBezTo>
                    <a:pt x="0" y="935"/>
                    <a:pt x="876" y="59"/>
                    <a:pt x="1926" y="59"/>
                  </a:cubicBezTo>
                  <a:cubicBezTo>
                    <a:pt x="2977" y="1"/>
                    <a:pt x="3911" y="935"/>
                    <a:pt x="3911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" name="Google Shape;2323;p8"/>
            <p:cNvSpPr/>
            <p:nvPr/>
          </p:nvSpPr>
          <p:spPr>
            <a:xfrm>
              <a:off x="2393050" y="4634875"/>
              <a:ext cx="94875" cy="96325"/>
            </a:xfrm>
            <a:custGeom>
              <a:avLst/>
              <a:gdLst/>
              <a:ahLst/>
              <a:cxnLst/>
              <a:rect l="l" t="t" r="r" b="b"/>
              <a:pathLst>
                <a:path w="3795" h="3853" extrusionOk="0">
                  <a:moveTo>
                    <a:pt x="3794" y="1868"/>
                  </a:moveTo>
                  <a:cubicBezTo>
                    <a:pt x="3794" y="2977"/>
                    <a:pt x="2977" y="3794"/>
                    <a:pt x="1926" y="3794"/>
                  </a:cubicBezTo>
                  <a:cubicBezTo>
                    <a:pt x="817" y="3853"/>
                    <a:pt x="0" y="2977"/>
                    <a:pt x="0" y="1868"/>
                  </a:cubicBezTo>
                  <a:cubicBezTo>
                    <a:pt x="0" y="817"/>
                    <a:pt x="817" y="0"/>
                    <a:pt x="1926" y="0"/>
                  </a:cubicBezTo>
                  <a:cubicBezTo>
                    <a:pt x="2977" y="0"/>
                    <a:pt x="3794" y="817"/>
                    <a:pt x="3794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4" name="Google Shape;2324;p8"/>
            <p:cNvSpPr/>
            <p:nvPr/>
          </p:nvSpPr>
          <p:spPr>
            <a:xfrm>
              <a:off x="6068925" y="3165400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3853" y="1985"/>
                  </a:moveTo>
                  <a:cubicBezTo>
                    <a:pt x="3853" y="3035"/>
                    <a:pt x="2977" y="3853"/>
                    <a:pt x="1927" y="3853"/>
                  </a:cubicBezTo>
                  <a:cubicBezTo>
                    <a:pt x="818" y="3853"/>
                    <a:pt x="1" y="2977"/>
                    <a:pt x="59" y="1868"/>
                  </a:cubicBezTo>
                  <a:cubicBezTo>
                    <a:pt x="59" y="817"/>
                    <a:pt x="934" y="0"/>
                    <a:pt x="1985" y="0"/>
                  </a:cubicBezTo>
                  <a:cubicBezTo>
                    <a:pt x="3036" y="59"/>
                    <a:pt x="3853" y="934"/>
                    <a:pt x="3853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5" name="Google Shape;2325;p8"/>
            <p:cNvSpPr/>
            <p:nvPr/>
          </p:nvSpPr>
          <p:spPr>
            <a:xfrm>
              <a:off x="3370750" y="467225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1868" y="3853"/>
                  </a:moveTo>
                  <a:cubicBezTo>
                    <a:pt x="818" y="3794"/>
                    <a:pt x="0" y="2977"/>
                    <a:pt x="59" y="1868"/>
                  </a:cubicBezTo>
                  <a:cubicBezTo>
                    <a:pt x="59" y="817"/>
                    <a:pt x="934" y="0"/>
                    <a:pt x="1985" y="59"/>
                  </a:cubicBezTo>
                  <a:cubicBezTo>
                    <a:pt x="3094" y="59"/>
                    <a:pt x="3853" y="934"/>
                    <a:pt x="3853" y="1985"/>
                  </a:cubicBezTo>
                  <a:cubicBezTo>
                    <a:pt x="3795" y="3094"/>
                    <a:pt x="2977" y="3853"/>
                    <a:pt x="1868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" name="Google Shape;2326;p8"/>
            <p:cNvSpPr/>
            <p:nvPr/>
          </p:nvSpPr>
          <p:spPr>
            <a:xfrm>
              <a:off x="5828150" y="3902325"/>
              <a:ext cx="93425" cy="94875"/>
            </a:xfrm>
            <a:custGeom>
              <a:avLst/>
              <a:gdLst/>
              <a:ahLst/>
              <a:cxnLst/>
              <a:rect l="l" t="t" r="r" b="b"/>
              <a:pathLst>
                <a:path w="3737" h="3795" extrusionOk="0">
                  <a:moveTo>
                    <a:pt x="3736" y="1926"/>
                  </a:moveTo>
                  <a:cubicBezTo>
                    <a:pt x="3736" y="3036"/>
                    <a:pt x="2861" y="3794"/>
                    <a:pt x="1810" y="3794"/>
                  </a:cubicBezTo>
                  <a:cubicBezTo>
                    <a:pt x="759" y="3736"/>
                    <a:pt x="0" y="2919"/>
                    <a:pt x="0" y="1926"/>
                  </a:cubicBezTo>
                  <a:cubicBezTo>
                    <a:pt x="0" y="817"/>
                    <a:pt x="876" y="0"/>
                    <a:pt x="1927" y="59"/>
                  </a:cubicBezTo>
                  <a:cubicBezTo>
                    <a:pt x="2977" y="59"/>
                    <a:pt x="3736" y="876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" name="Google Shape;2327;p8"/>
            <p:cNvSpPr/>
            <p:nvPr/>
          </p:nvSpPr>
          <p:spPr>
            <a:xfrm>
              <a:off x="1899825" y="4146025"/>
              <a:ext cx="94875" cy="94875"/>
            </a:xfrm>
            <a:custGeom>
              <a:avLst/>
              <a:gdLst/>
              <a:ahLst/>
              <a:cxnLst/>
              <a:rect l="l" t="t" r="r" b="b"/>
              <a:pathLst>
                <a:path w="3795" h="3795" extrusionOk="0">
                  <a:moveTo>
                    <a:pt x="3794" y="1926"/>
                  </a:moveTo>
                  <a:cubicBezTo>
                    <a:pt x="3736" y="2977"/>
                    <a:pt x="2919" y="3794"/>
                    <a:pt x="1810" y="3794"/>
                  </a:cubicBezTo>
                  <a:cubicBezTo>
                    <a:pt x="759" y="3736"/>
                    <a:pt x="0" y="2919"/>
                    <a:pt x="0" y="1810"/>
                  </a:cubicBezTo>
                  <a:cubicBezTo>
                    <a:pt x="58" y="759"/>
                    <a:pt x="876" y="0"/>
                    <a:pt x="1868" y="0"/>
                  </a:cubicBezTo>
                  <a:cubicBezTo>
                    <a:pt x="2977" y="0"/>
                    <a:pt x="3794" y="817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8" name="Google Shape;2328;p8"/>
            <p:cNvSpPr/>
            <p:nvPr/>
          </p:nvSpPr>
          <p:spPr>
            <a:xfrm>
              <a:off x="2639650" y="712375"/>
              <a:ext cx="94875" cy="93425"/>
            </a:xfrm>
            <a:custGeom>
              <a:avLst/>
              <a:gdLst/>
              <a:ahLst/>
              <a:cxnLst/>
              <a:rect l="l" t="t" r="r" b="b"/>
              <a:pathLst>
                <a:path w="3795" h="3737" extrusionOk="0">
                  <a:moveTo>
                    <a:pt x="1927" y="3736"/>
                  </a:moveTo>
                  <a:cubicBezTo>
                    <a:pt x="876" y="3736"/>
                    <a:pt x="59" y="2919"/>
                    <a:pt x="59" y="1868"/>
                  </a:cubicBezTo>
                  <a:cubicBezTo>
                    <a:pt x="1" y="818"/>
                    <a:pt x="818" y="0"/>
                    <a:pt x="1869" y="0"/>
                  </a:cubicBezTo>
                  <a:cubicBezTo>
                    <a:pt x="2919" y="0"/>
                    <a:pt x="3737" y="818"/>
                    <a:pt x="3737" y="1810"/>
                  </a:cubicBezTo>
                  <a:cubicBezTo>
                    <a:pt x="3795" y="2861"/>
                    <a:pt x="2978" y="3678"/>
                    <a:pt x="1927" y="37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9" name="Google Shape;2329;p8"/>
            <p:cNvSpPr/>
            <p:nvPr/>
          </p:nvSpPr>
          <p:spPr>
            <a:xfrm>
              <a:off x="6070375" y="2184775"/>
              <a:ext cx="93425" cy="91950"/>
            </a:xfrm>
            <a:custGeom>
              <a:avLst/>
              <a:gdLst/>
              <a:ahLst/>
              <a:cxnLst/>
              <a:rect l="l" t="t" r="r" b="b"/>
              <a:pathLst>
                <a:path w="3737" h="3678" extrusionOk="0">
                  <a:moveTo>
                    <a:pt x="3737" y="1868"/>
                  </a:moveTo>
                  <a:cubicBezTo>
                    <a:pt x="3737" y="2860"/>
                    <a:pt x="2861" y="3678"/>
                    <a:pt x="1869" y="3678"/>
                  </a:cubicBezTo>
                  <a:cubicBezTo>
                    <a:pt x="876" y="3678"/>
                    <a:pt x="1" y="2802"/>
                    <a:pt x="59" y="1810"/>
                  </a:cubicBezTo>
                  <a:cubicBezTo>
                    <a:pt x="59" y="817"/>
                    <a:pt x="935" y="0"/>
                    <a:pt x="1927" y="0"/>
                  </a:cubicBezTo>
                  <a:cubicBezTo>
                    <a:pt x="2919" y="59"/>
                    <a:pt x="3737" y="876"/>
                    <a:pt x="3737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0" name="Google Shape;2330;p8"/>
            <p:cNvSpPr/>
            <p:nvPr/>
          </p:nvSpPr>
          <p:spPr>
            <a:xfrm>
              <a:off x="3862525" y="5129550"/>
              <a:ext cx="91950" cy="91975"/>
            </a:xfrm>
            <a:custGeom>
              <a:avLst/>
              <a:gdLst/>
              <a:ahLst/>
              <a:cxnLst/>
              <a:rect l="l" t="t" r="r" b="b"/>
              <a:pathLst>
                <a:path w="3678" h="3679" extrusionOk="0">
                  <a:moveTo>
                    <a:pt x="3678" y="1869"/>
                  </a:moveTo>
                  <a:cubicBezTo>
                    <a:pt x="3678" y="2861"/>
                    <a:pt x="2860" y="3678"/>
                    <a:pt x="1868" y="3678"/>
                  </a:cubicBezTo>
                  <a:cubicBezTo>
                    <a:pt x="876" y="3678"/>
                    <a:pt x="0" y="2803"/>
                    <a:pt x="0" y="1810"/>
                  </a:cubicBezTo>
                  <a:cubicBezTo>
                    <a:pt x="59" y="818"/>
                    <a:pt x="934" y="1"/>
                    <a:pt x="1868" y="59"/>
                  </a:cubicBezTo>
                  <a:cubicBezTo>
                    <a:pt x="2860" y="59"/>
                    <a:pt x="3678" y="876"/>
                    <a:pt x="3678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1" name="Google Shape;2331;p8"/>
            <p:cNvSpPr/>
            <p:nvPr/>
          </p:nvSpPr>
          <p:spPr>
            <a:xfrm>
              <a:off x="4357200" y="470125"/>
              <a:ext cx="91975" cy="91975"/>
            </a:xfrm>
            <a:custGeom>
              <a:avLst/>
              <a:gdLst/>
              <a:ahLst/>
              <a:cxnLst/>
              <a:rect l="l" t="t" r="r" b="b"/>
              <a:pathLst>
                <a:path w="3679" h="3679" extrusionOk="0">
                  <a:moveTo>
                    <a:pt x="3620" y="1810"/>
                  </a:moveTo>
                  <a:cubicBezTo>
                    <a:pt x="3678" y="2744"/>
                    <a:pt x="2861" y="3620"/>
                    <a:pt x="1869" y="3678"/>
                  </a:cubicBezTo>
                  <a:cubicBezTo>
                    <a:pt x="876" y="3678"/>
                    <a:pt x="1" y="2803"/>
                    <a:pt x="1" y="1810"/>
                  </a:cubicBezTo>
                  <a:cubicBezTo>
                    <a:pt x="1" y="876"/>
                    <a:pt x="818" y="1"/>
                    <a:pt x="1810" y="1"/>
                  </a:cubicBezTo>
                  <a:cubicBezTo>
                    <a:pt x="2744" y="1"/>
                    <a:pt x="3620" y="818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" name="Google Shape;2332;p8"/>
            <p:cNvSpPr/>
            <p:nvPr/>
          </p:nvSpPr>
          <p:spPr>
            <a:xfrm>
              <a:off x="3620275" y="5131025"/>
              <a:ext cx="91975" cy="90500"/>
            </a:xfrm>
            <a:custGeom>
              <a:avLst/>
              <a:gdLst/>
              <a:ahLst/>
              <a:cxnLst/>
              <a:rect l="l" t="t" r="r" b="b"/>
              <a:pathLst>
                <a:path w="3679" h="3620" extrusionOk="0">
                  <a:moveTo>
                    <a:pt x="1869" y="3619"/>
                  </a:moveTo>
                  <a:cubicBezTo>
                    <a:pt x="876" y="3619"/>
                    <a:pt x="1" y="2744"/>
                    <a:pt x="1" y="1810"/>
                  </a:cubicBezTo>
                  <a:cubicBezTo>
                    <a:pt x="1" y="817"/>
                    <a:pt x="876" y="0"/>
                    <a:pt x="1869" y="0"/>
                  </a:cubicBezTo>
                  <a:cubicBezTo>
                    <a:pt x="2803" y="0"/>
                    <a:pt x="3620" y="817"/>
                    <a:pt x="3620" y="1751"/>
                  </a:cubicBezTo>
                  <a:cubicBezTo>
                    <a:pt x="3678" y="2744"/>
                    <a:pt x="2803" y="3619"/>
                    <a:pt x="186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3" name="Google Shape;2333;p8"/>
            <p:cNvSpPr/>
            <p:nvPr/>
          </p:nvSpPr>
          <p:spPr>
            <a:xfrm>
              <a:off x="1412425" y="2921700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19" y="1810"/>
                  </a:moveTo>
                  <a:cubicBezTo>
                    <a:pt x="3619" y="2802"/>
                    <a:pt x="2802" y="3619"/>
                    <a:pt x="1810" y="3619"/>
                  </a:cubicBezTo>
                  <a:cubicBezTo>
                    <a:pt x="818" y="3619"/>
                    <a:pt x="0" y="2802"/>
                    <a:pt x="0" y="1810"/>
                  </a:cubicBezTo>
                  <a:cubicBezTo>
                    <a:pt x="0" y="876"/>
                    <a:pt x="818" y="59"/>
                    <a:pt x="1751" y="0"/>
                  </a:cubicBezTo>
                  <a:cubicBezTo>
                    <a:pt x="2744" y="0"/>
                    <a:pt x="3561" y="817"/>
                    <a:pt x="3619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4" name="Google Shape;2334;p8"/>
            <p:cNvSpPr/>
            <p:nvPr/>
          </p:nvSpPr>
          <p:spPr>
            <a:xfrm>
              <a:off x="4846075" y="4884400"/>
              <a:ext cx="91950" cy="90500"/>
            </a:xfrm>
            <a:custGeom>
              <a:avLst/>
              <a:gdLst/>
              <a:ahLst/>
              <a:cxnLst/>
              <a:rect l="l" t="t" r="r" b="b"/>
              <a:pathLst>
                <a:path w="3678" h="3620" extrusionOk="0">
                  <a:moveTo>
                    <a:pt x="1868" y="1"/>
                  </a:moveTo>
                  <a:cubicBezTo>
                    <a:pt x="2802" y="1"/>
                    <a:pt x="3677" y="876"/>
                    <a:pt x="3619" y="1810"/>
                  </a:cubicBezTo>
                  <a:cubicBezTo>
                    <a:pt x="3619" y="2802"/>
                    <a:pt x="2743" y="3620"/>
                    <a:pt x="1751" y="3620"/>
                  </a:cubicBezTo>
                  <a:cubicBezTo>
                    <a:pt x="817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5" name="Google Shape;2335;p8"/>
            <p:cNvSpPr/>
            <p:nvPr/>
          </p:nvSpPr>
          <p:spPr>
            <a:xfrm>
              <a:off x="1659025" y="1695925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20" y="1810"/>
                  </a:moveTo>
                  <a:cubicBezTo>
                    <a:pt x="3620" y="2802"/>
                    <a:pt x="2803" y="3619"/>
                    <a:pt x="1810" y="3619"/>
                  </a:cubicBezTo>
                  <a:cubicBezTo>
                    <a:pt x="818" y="3619"/>
                    <a:pt x="1" y="2802"/>
                    <a:pt x="1" y="1810"/>
                  </a:cubicBezTo>
                  <a:cubicBezTo>
                    <a:pt x="1" y="876"/>
                    <a:pt x="818" y="58"/>
                    <a:pt x="1752" y="0"/>
                  </a:cubicBezTo>
                  <a:cubicBezTo>
                    <a:pt x="2744" y="0"/>
                    <a:pt x="3562" y="817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6" name="Google Shape;2336;p8"/>
            <p:cNvSpPr/>
            <p:nvPr/>
          </p:nvSpPr>
          <p:spPr>
            <a:xfrm>
              <a:off x="1412425" y="2675075"/>
              <a:ext cx="90500" cy="91975"/>
            </a:xfrm>
            <a:custGeom>
              <a:avLst/>
              <a:gdLst/>
              <a:ahLst/>
              <a:cxnLst/>
              <a:rect l="l" t="t" r="r" b="b"/>
              <a:pathLst>
                <a:path w="3620" h="3679" extrusionOk="0">
                  <a:moveTo>
                    <a:pt x="1810" y="1"/>
                  </a:moveTo>
                  <a:cubicBezTo>
                    <a:pt x="2802" y="59"/>
                    <a:pt x="3619" y="935"/>
                    <a:pt x="3619" y="1869"/>
                  </a:cubicBezTo>
                  <a:cubicBezTo>
                    <a:pt x="3561" y="2861"/>
                    <a:pt x="2685" y="3678"/>
                    <a:pt x="1751" y="3620"/>
                  </a:cubicBezTo>
                  <a:cubicBezTo>
                    <a:pt x="759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7" name="Google Shape;2337;p8"/>
            <p:cNvSpPr/>
            <p:nvPr/>
          </p:nvSpPr>
          <p:spPr>
            <a:xfrm>
              <a:off x="5340750" y="9619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2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744"/>
                    <a:pt x="1" y="1752"/>
                  </a:cubicBezTo>
                  <a:cubicBezTo>
                    <a:pt x="1" y="760"/>
                    <a:pt x="759" y="1"/>
                    <a:pt x="1752" y="1"/>
                  </a:cubicBezTo>
                  <a:cubicBezTo>
                    <a:pt x="2744" y="1"/>
                    <a:pt x="3503" y="760"/>
                    <a:pt x="3503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" name="Google Shape;2338;p8"/>
            <p:cNvSpPr/>
            <p:nvPr/>
          </p:nvSpPr>
          <p:spPr>
            <a:xfrm>
              <a:off x="5584450" y="120852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1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685"/>
                    <a:pt x="1" y="1751"/>
                  </a:cubicBezTo>
                  <a:cubicBezTo>
                    <a:pt x="1" y="759"/>
                    <a:pt x="759" y="0"/>
                    <a:pt x="1752" y="0"/>
                  </a:cubicBezTo>
                  <a:cubicBezTo>
                    <a:pt x="2744" y="0"/>
                    <a:pt x="3503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" name="Google Shape;2339;p8"/>
            <p:cNvSpPr/>
            <p:nvPr/>
          </p:nvSpPr>
          <p:spPr>
            <a:xfrm>
              <a:off x="3132900" y="4716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2" y="1751"/>
                  </a:moveTo>
                  <a:cubicBezTo>
                    <a:pt x="3502" y="2744"/>
                    <a:pt x="2744" y="3503"/>
                    <a:pt x="1751" y="3503"/>
                  </a:cubicBezTo>
                  <a:cubicBezTo>
                    <a:pt x="759" y="3503"/>
                    <a:pt x="0" y="2744"/>
                    <a:pt x="0" y="1751"/>
                  </a:cubicBezTo>
                  <a:cubicBezTo>
                    <a:pt x="0" y="817"/>
                    <a:pt x="759" y="0"/>
                    <a:pt x="1751" y="0"/>
                  </a:cubicBezTo>
                  <a:cubicBezTo>
                    <a:pt x="2685" y="0"/>
                    <a:pt x="3502" y="759"/>
                    <a:pt x="3502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" name="Google Shape;2340;p8"/>
            <p:cNvSpPr/>
            <p:nvPr/>
          </p:nvSpPr>
          <p:spPr>
            <a:xfrm>
              <a:off x="6073300" y="341347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1752" y="3502"/>
                  </a:moveTo>
                  <a:cubicBezTo>
                    <a:pt x="759" y="3502"/>
                    <a:pt x="1" y="2685"/>
                    <a:pt x="1" y="1751"/>
                  </a:cubicBezTo>
                  <a:cubicBezTo>
                    <a:pt x="1" y="759"/>
                    <a:pt x="818" y="0"/>
                    <a:pt x="1810" y="0"/>
                  </a:cubicBezTo>
                  <a:cubicBezTo>
                    <a:pt x="2744" y="0"/>
                    <a:pt x="3503" y="759"/>
                    <a:pt x="3503" y="1751"/>
                  </a:cubicBezTo>
                  <a:cubicBezTo>
                    <a:pt x="3503" y="2744"/>
                    <a:pt x="2744" y="3502"/>
                    <a:pt x="1752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1" name="Google Shape;2341;p8"/>
            <p:cNvSpPr/>
            <p:nvPr/>
          </p:nvSpPr>
          <p:spPr>
            <a:xfrm>
              <a:off x="1413875" y="2434300"/>
              <a:ext cx="87575" cy="86125"/>
            </a:xfrm>
            <a:custGeom>
              <a:avLst/>
              <a:gdLst/>
              <a:ahLst/>
              <a:cxnLst/>
              <a:rect l="l" t="t" r="r" b="b"/>
              <a:pathLst>
                <a:path w="3503" h="3445" extrusionOk="0">
                  <a:moveTo>
                    <a:pt x="1752" y="3444"/>
                  </a:moveTo>
                  <a:cubicBezTo>
                    <a:pt x="760" y="3444"/>
                    <a:pt x="1" y="2744"/>
                    <a:pt x="1" y="1752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744" y="1"/>
                    <a:pt x="3445" y="759"/>
                    <a:pt x="3503" y="1693"/>
                  </a:cubicBezTo>
                  <a:cubicBezTo>
                    <a:pt x="3503" y="2686"/>
                    <a:pt x="2744" y="3444"/>
                    <a:pt x="1752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2" name="Google Shape;2342;p8"/>
            <p:cNvSpPr/>
            <p:nvPr/>
          </p:nvSpPr>
          <p:spPr>
            <a:xfrm>
              <a:off x="4112050" y="5131025"/>
              <a:ext cx="87575" cy="89025"/>
            </a:xfrm>
            <a:custGeom>
              <a:avLst/>
              <a:gdLst/>
              <a:ahLst/>
              <a:cxnLst/>
              <a:rect l="l" t="t" r="r" b="b"/>
              <a:pathLst>
                <a:path w="3503" h="3561" extrusionOk="0">
                  <a:moveTo>
                    <a:pt x="3503" y="1751"/>
                  </a:moveTo>
                  <a:cubicBezTo>
                    <a:pt x="3503" y="2744"/>
                    <a:pt x="2744" y="3561"/>
                    <a:pt x="1752" y="3561"/>
                  </a:cubicBezTo>
                  <a:cubicBezTo>
                    <a:pt x="760" y="3561"/>
                    <a:pt x="1" y="2802"/>
                    <a:pt x="1" y="1810"/>
                  </a:cubicBezTo>
                  <a:cubicBezTo>
                    <a:pt x="1" y="817"/>
                    <a:pt x="701" y="59"/>
                    <a:pt x="1693" y="59"/>
                  </a:cubicBezTo>
                  <a:cubicBezTo>
                    <a:pt x="2686" y="0"/>
                    <a:pt x="3445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3" name="Google Shape;2343;p8"/>
            <p:cNvSpPr/>
            <p:nvPr/>
          </p:nvSpPr>
          <p:spPr>
            <a:xfrm>
              <a:off x="1413875" y="317122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5"/>
                    <a:pt x="1693" y="3445"/>
                  </a:cubicBezTo>
                  <a:cubicBezTo>
                    <a:pt x="760" y="3386"/>
                    <a:pt x="1" y="2627"/>
                    <a:pt x="59" y="1693"/>
                  </a:cubicBezTo>
                  <a:cubicBezTo>
                    <a:pt x="59" y="759"/>
                    <a:pt x="818" y="1"/>
                    <a:pt x="1752" y="1"/>
                  </a:cubicBezTo>
                  <a:cubicBezTo>
                    <a:pt x="2744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4" name="Google Shape;2344;p8"/>
            <p:cNvSpPr/>
            <p:nvPr/>
          </p:nvSpPr>
          <p:spPr>
            <a:xfrm>
              <a:off x="3376575" y="513247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4"/>
                    <a:pt x="1752" y="3444"/>
                  </a:cubicBezTo>
                  <a:cubicBezTo>
                    <a:pt x="760" y="3444"/>
                    <a:pt x="1" y="2686"/>
                    <a:pt x="1" y="1693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686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5" name="Google Shape;2345;p8"/>
            <p:cNvSpPr/>
            <p:nvPr/>
          </p:nvSpPr>
          <p:spPr>
            <a:xfrm>
              <a:off x="2639650" y="4887325"/>
              <a:ext cx="86125" cy="84650"/>
            </a:xfrm>
            <a:custGeom>
              <a:avLst/>
              <a:gdLst/>
              <a:ahLst/>
              <a:cxnLst/>
              <a:rect l="l" t="t" r="r" b="b"/>
              <a:pathLst>
                <a:path w="3445" h="3386" extrusionOk="0">
                  <a:moveTo>
                    <a:pt x="3445" y="1693"/>
                  </a:moveTo>
                  <a:cubicBezTo>
                    <a:pt x="3445" y="2627"/>
                    <a:pt x="2628" y="3386"/>
                    <a:pt x="1694" y="3386"/>
                  </a:cubicBezTo>
                  <a:cubicBezTo>
                    <a:pt x="760" y="3327"/>
                    <a:pt x="1" y="2569"/>
                    <a:pt x="59" y="1635"/>
                  </a:cubicBezTo>
                  <a:cubicBezTo>
                    <a:pt x="59" y="701"/>
                    <a:pt x="818" y="0"/>
                    <a:pt x="1752" y="0"/>
                  </a:cubicBezTo>
                  <a:cubicBezTo>
                    <a:pt x="2686" y="0"/>
                    <a:pt x="3445" y="759"/>
                    <a:pt x="3445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6" name="Google Shape;2346;p8"/>
            <p:cNvSpPr/>
            <p:nvPr/>
          </p:nvSpPr>
          <p:spPr>
            <a:xfrm>
              <a:off x="1661950" y="3903775"/>
              <a:ext cx="84675" cy="86125"/>
            </a:xfrm>
            <a:custGeom>
              <a:avLst/>
              <a:gdLst/>
              <a:ahLst/>
              <a:cxnLst/>
              <a:rect l="l" t="t" r="r" b="b"/>
              <a:pathLst>
                <a:path w="3387" h="3445" extrusionOk="0">
                  <a:moveTo>
                    <a:pt x="1693" y="1"/>
                  </a:moveTo>
                  <a:cubicBezTo>
                    <a:pt x="2627" y="1"/>
                    <a:pt x="3386" y="818"/>
                    <a:pt x="3386" y="1752"/>
                  </a:cubicBezTo>
                  <a:cubicBezTo>
                    <a:pt x="3386" y="2686"/>
                    <a:pt x="2569" y="3444"/>
                    <a:pt x="1635" y="3386"/>
                  </a:cubicBezTo>
                  <a:cubicBezTo>
                    <a:pt x="701" y="3386"/>
                    <a:pt x="1" y="2627"/>
                    <a:pt x="1" y="1693"/>
                  </a:cubicBezTo>
                  <a:cubicBezTo>
                    <a:pt x="1" y="759"/>
                    <a:pt x="759" y="1"/>
                    <a:pt x="16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7" name="Google Shape;2347;p8"/>
            <p:cNvSpPr/>
            <p:nvPr/>
          </p:nvSpPr>
          <p:spPr>
            <a:xfrm>
              <a:off x="5587375" y="4398475"/>
              <a:ext cx="81725" cy="81725"/>
            </a:xfrm>
            <a:custGeom>
              <a:avLst/>
              <a:gdLst/>
              <a:ahLst/>
              <a:cxnLst/>
              <a:rect l="l" t="t" r="r" b="b"/>
              <a:pathLst>
                <a:path w="3269" h="3269" extrusionOk="0">
                  <a:moveTo>
                    <a:pt x="1635" y="3269"/>
                  </a:moveTo>
                  <a:cubicBezTo>
                    <a:pt x="701" y="3269"/>
                    <a:pt x="0" y="2510"/>
                    <a:pt x="0" y="1635"/>
                  </a:cubicBezTo>
                  <a:cubicBezTo>
                    <a:pt x="0" y="759"/>
                    <a:pt x="759" y="0"/>
                    <a:pt x="1693" y="0"/>
                  </a:cubicBezTo>
                  <a:cubicBezTo>
                    <a:pt x="2569" y="59"/>
                    <a:pt x="3269" y="817"/>
                    <a:pt x="3269" y="1693"/>
                  </a:cubicBezTo>
                  <a:cubicBezTo>
                    <a:pt x="3211" y="2569"/>
                    <a:pt x="2510" y="3269"/>
                    <a:pt x="1635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8" name="Google Shape;2348;p8"/>
            <p:cNvSpPr/>
            <p:nvPr/>
          </p:nvSpPr>
          <p:spPr>
            <a:xfrm>
              <a:off x="6076225" y="1948375"/>
              <a:ext cx="81750" cy="81725"/>
            </a:xfrm>
            <a:custGeom>
              <a:avLst/>
              <a:gdLst/>
              <a:ahLst/>
              <a:cxnLst/>
              <a:rect l="l" t="t" r="r" b="b"/>
              <a:pathLst>
                <a:path w="3270" h="3269" extrusionOk="0">
                  <a:moveTo>
                    <a:pt x="1693" y="3211"/>
                  </a:moveTo>
                  <a:cubicBezTo>
                    <a:pt x="818" y="3269"/>
                    <a:pt x="59" y="2510"/>
                    <a:pt x="0" y="1635"/>
                  </a:cubicBezTo>
                  <a:cubicBezTo>
                    <a:pt x="0" y="759"/>
                    <a:pt x="759" y="0"/>
                    <a:pt x="1635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452"/>
                    <a:pt x="2569" y="3211"/>
                    <a:pt x="169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9" name="Google Shape;2349;p8"/>
            <p:cNvSpPr/>
            <p:nvPr/>
          </p:nvSpPr>
          <p:spPr>
            <a:xfrm>
              <a:off x="2152275" y="964825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3269" y="1635"/>
                  </a:moveTo>
                  <a:cubicBezTo>
                    <a:pt x="3269" y="2510"/>
                    <a:pt x="2568" y="3211"/>
                    <a:pt x="1693" y="3269"/>
                  </a:cubicBezTo>
                  <a:cubicBezTo>
                    <a:pt x="759" y="3269"/>
                    <a:pt x="0" y="2510"/>
                    <a:pt x="59" y="1577"/>
                  </a:cubicBezTo>
                  <a:cubicBezTo>
                    <a:pt x="59" y="701"/>
                    <a:pt x="817" y="0"/>
                    <a:pt x="1693" y="0"/>
                  </a:cubicBezTo>
                  <a:cubicBezTo>
                    <a:pt x="2568" y="0"/>
                    <a:pt x="3269" y="759"/>
                    <a:pt x="3269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0" name="Google Shape;2350;p8"/>
            <p:cNvSpPr/>
            <p:nvPr/>
          </p:nvSpPr>
          <p:spPr>
            <a:xfrm>
              <a:off x="5833975" y="1453675"/>
              <a:ext cx="81750" cy="81750"/>
            </a:xfrm>
            <a:custGeom>
              <a:avLst/>
              <a:gdLst/>
              <a:ahLst/>
              <a:cxnLst/>
              <a:rect l="l" t="t" r="r" b="b"/>
              <a:pathLst>
                <a:path w="3270" h="3270" extrusionOk="0">
                  <a:moveTo>
                    <a:pt x="3270" y="1635"/>
                  </a:moveTo>
                  <a:cubicBezTo>
                    <a:pt x="3270" y="2511"/>
                    <a:pt x="2511" y="3269"/>
                    <a:pt x="1635" y="3269"/>
                  </a:cubicBezTo>
                  <a:cubicBezTo>
                    <a:pt x="760" y="3269"/>
                    <a:pt x="1" y="2511"/>
                    <a:pt x="1" y="1635"/>
                  </a:cubicBezTo>
                  <a:cubicBezTo>
                    <a:pt x="1" y="759"/>
                    <a:pt x="760" y="1"/>
                    <a:pt x="1635" y="1"/>
                  </a:cubicBezTo>
                  <a:cubicBezTo>
                    <a:pt x="2511" y="1"/>
                    <a:pt x="3211" y="759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1" name="Google Shape;2351;p8"/>
            <p:cNvSpPr/>
            <p:nvPr/>
          </p:nvSpPr>
          <p:spPr>
            <a:xfrm>
              <a:off x="4361600" y="5135400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1634" y="3269"/>
                  </a:moveTo>
                  <a:cubicBezTo>
                    <a:pt x="759" y="3269"/>
                    <a:pt x="58" y="2569"/>
                    <a:pt x="0" y="1693"/>
                  </a:cubicBezTo>
                  <a:cubicBezTo>
                    <a:pt x="0" y="759"/>
                    <a:pt x="700" y="0"/>
                    <a:pt x="1634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510"/>
                    <a:pt x="2510" y="3211"/>
                    <a:pt x="1634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2" name="Google Shape;2352;p8"/>
            <p:cNvSpPr/>
            <p:nvPr/>
          </p:nvSpPr>
          <p:spPr>
            <a:xfrm>
              <a:off x="3137275" y="5136850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3094"/>
                  </a:moveTo>
                  <a:cubicBezTo>
                    <a:pt x="701" y="3153"/>
                    <a:pt x="0" y="2452"/>
                    <a:pt x="0" y="1577"/>
                  </a:cubicBezTo>
                  <a:cubicBezTo>
                    <a:pt x="0" y="701"/>
                    <a:pt x="642" y="1"/>
                    <a:pt x="1518" y="1"/>
                  </a:cubicBezTo>
                  <a:cubicBezTo>
                    <a:pt x="2452" y="1"/>
                    <a:pt x="3094" y="643"/>
                    <a:pt x="3152" y="1518"/>
                  </a:cubicBezTo>
                  <a:cubicBezTo>
                    <a:pt x="3152" y="2394"/>
                    <a:pt x="2452" y="3094"/>
                    <a:pt x="1576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3" name="Google Shape;2353;p8"/>
            <p:cNvSpPr/>
            <p:nvPr/>
          </p:nvSpPr>
          <p:spPr>
            <a:xfrm>
              <a:off x="1416800" y="2190600"/>
              <a:ext cx="80275" cy="80300"/>
            </a:xfrm>
            <a:custGeom>
              <a:avLst/>
              <a:gdLst/>
              <a:ahLst/>
              <a:cxnLst/>
              <a:rect l="l" t="t" r="r" b="b"/>
              <a:pathLst>
                <a:path w="3211" h="3212" extrusionOk="0">
                  <a:moveTo>
                    <a:pt x="1635" y="1"/>
                  </a:moveTo>
                  <a:cubicBezTo>
                    <a:pt x="2510" y="1"/>
                    <a:pt x="3211" y="701"/>
                    <a:pt x="3211" y="1635"/>
                  </a:cubicBezTo>
                  <a:cubicBezTo>
                    <a:pt x="3211" y="2511"/>
                    <a:pt x="2510" y="3211"/>
                    <a:pt x="1635" y="3211"/>
                  </a:cubicBezTo>
                  <a:cubicBezTo>
                    <a:pt x="759" y="3211"/>
                    <a:pt x="0" y="2511"/>
                    <a:pt x="0" y="1635"/>
                  </a:cubicBezTo>
                  <a:cubicBezTo>
                    <a:pt x="0" y="701"/>
                    <a:pt x="701" y="1"/>
                    <a:pt x="16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4" name="Google Shape;2354;p8"/>
            <p:cNvSpPr/>
            <p:nvPr/>
          </p:nvSpPr>
          <p:spPr>
            <a:xfrm>
              <a:off x="5340750" y="4646550"/>
              <a:ext cx="80275" cy="80275"/>
            </a:xfrm>
            <a:custGeom>
              <a:avLst/>
              <a:gdLst/>
              <a:ahLst/>
              <a:cxnLst/>
              <a:rect l="l" t="t" r="r" b="b"/>
              <a:pathLst>
                <a:path w="3211" h="3211" extrusionOk="0">
                  <a:moveTo>
                    <a:pt x="3211" y="1635"/>
                  </a:moveTo>
                  <a:cubicBezTo>
                    <a:pt x="3211" y="2510"/>
                    <a:pt x="2511" y="3211"/>
                    <a:pt x="1635" y="3211"/>
                  </a:cubicBezTo>
                  <a:cubicBezTo>
                    <a:pt x="701" y="3211"/>
                    <a:pt x="1" y="2510"/>
                    <a:pt x="1" y="1576"/>
                  </a:cubicBezTo>
                  <a:cubicBezTo>
                    <a:pt x="1" y="701"/>
                    <a:pt x="759" y="0"/>
                    <a:pt x="1635" y="0"/>
                  </a:cubicBezTo>
                  <a:cubicBezTo>
                    <a:pt x="2511" y="0"/>
                    <a:pt x="3211" y="701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" name="Google Shape;2355;p8"/>
            <p:cNvSpPr/>
            <p:nvPr/>
          </p:nvSpPr>
          <p:spPr>
            <a:xfrm>
              <a:off x="1911500" y="1208525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0"/>
                  </a:moveTo>
                  <a:cubicBezTo>
                    <a:pt x="2510" y="0"/>
                    <a:pt x="3152" y="701"/>
                    <a:pt x="3152" y="1635"/>
                  </a:cubicBezTo>
                  <a:cubicBezTo>
                    <a:pt x="3094" y="2510"/>
                    <a:pt x="2452" y="3152"/>
                    <a:pt x="1576" y="3152"/>
                  </a:cubicBezTo>
                  <a:cubicBezTo>
                    <a:pt x="642" y="3152"/>
                    <a:pt x="0" y="2452"/>
                    <a:pt x="0" y="1576"/>
                  </a:cubicBezTo>
                  <a:cubicBezTo>
                    <a:pt x="0" y="701"/>
                    <a:pt x="700" y="0"/>
                    <a:pt x="15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" name="Google Shape;2356;p8"/>
            <p:cNvSpPr/>
            <p:nvPr/>
          </p:nvSpPr>
          <p:spPr>
            <a:xfrm>
              <a:off x="4608200" y="475975"/>
              <a:ext cx="81750" cy="80275"/>
            </a:xfrm>
            <a:custGeom>
              <a:avLst/>
              <a:gdLst/>
              <a:ahLst/>
              <a:cxnLst/>
              <a:rect l="l" t="t" r="r" b="b"/>
              <a:pathLst>
                <a:path w="3270" h="3211" extrusionOk="0">
                  <a:moveTo>
                    <a:pt x="1693" y="0"/>
                  </a:moveTo>
                  <a:cubicBezTo>
                    <a:pt x="2569" y="0"/>
                    <a:pt x="3269" y="759"/>
                    <a:pt x="3269" y="1635"/>
                  </a:cubicBezTo>
                  <a:cubicBezTo>
                    <a:pt x="3211" y="2510"/>
                    <a:pt x="2511" y="3211"/>
                    <a:pt x="1577" y="3211"/>
                  </a:cubicBezTo>
                  <a:cubicBezTo>
                    <a:pt x="701" y="3152"/>
                    <a:pt x="1" y="2452"/>
                    <a:pt x="1" y="1576"/>
                  </a:cubicBezTo>
                  <a:cubicBezTo>
                    <a:pt x="59" y="642"/>
                    <a:pt x="759" y="0"/>
                    <a:pt x="16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" name="Google Shape;2357;p8"/>
            <p:cNvSpPr/>
            <p:nvPr/>
          </p:nvSpPr>
          <p:spPr>
            <a:xfrm>
              <a:off x="5098525" y="718200"/>
              <a:ext cx="80275" cy="81750"/>
            </a:xfrm>
            <a:custGeom>
              <a:avLst/>
              <a:gdLst/>
              <a:ahLst/>
              <a:cxnLst/>
              <a:rect l="l" t="t" r="r" b="b"/>
              <a:pathLst>
                <a:path w="3211" h="3270" extrusionOk="0">
                  <a:moveTo>
                    <a:pt x="1635" y="3211"/>
                  </a:moveTo>
                  <a:cubicBezTo>
                    <a:pt x="759" y="3270"/>
                    <a:pt x="0" y="2569"/>
                    <a:pt x="0" y="1635"/>
                  </a:cubicBezTo>
                  <a:cubicBezTo>
                    <a:pt x="0" y="760"/>
                    <a:pt x="701" y="59"/>
                    <a:pt x="1576" y="1"/>
                  </a:cubicBezTo>
                  <a:cubicBezTo>
                    <a:pt x="2452" y="1"/>
                    <a:pt x="3211" y="701"/>
                    <a:pt x="3211" y="1577"/>
                  </a:cubicBezTo>
                  <a:cubicBezTo>
                    <a:pt x="3211" y="2511"/>
                    <a:pt x="2510" y="3211"/>
                    <a:pt x="1635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" name="Google Shape;2358;p8"/>
            <p:cNvSpPr/>
            <p:nvPr/>
          </p:nvSpPr>
          <p:spPr>
            <a:xfrm>
              <a:off x="6079150" y="3664450"/>
              <a:ext cx="77350" cy="77375"/>
            </a:xfrm>
            <a:custGeom>
              <a:avLst/>
              <a:gdLst/>
              <a:ahLst/>
              <a:cxnLst/>
              <a:rect l="l" t="t" r="r" b="b"/>
              <a:pathLst>
                <a:path w="3094" h="3095" extrusionOk="0">
                  <a:moveTo>
                    <a:pt x="3094" y="1519"/>
                  </a:moveTo>
                  <a:cubicBezTo>
                    <a:pt x="3094" y="2394"/>
                    <a:pt x="2393" y="3095"/>
                    <a:pt x="1576" y="3095"/>
                  </a:cubicBezTo>
                  <a:cubicBezTo>
                    <a:pt x="701" y="3095"/>
                    <a:pt x="0" y="2452"/>
                    <a:pt x="0" y="1577"/>
                  </a:cubicBezTo>
                  <a:cubicBezTo>
                    <a:pt x="0" y="701"/>
                    <a:pt x="642" y="59"/>
                    <a:pt x="1518" y="1"/>
                  </a:cubicBezTo>
                  <a:cubicBezTo>
                    <a:pt x="2335" y="1"/>
                    <a:pt x="3094" y="701"/>
                    <a:pt x="3094" y="15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" name="Google Shape;2359;p8"/>
            <p:cNvSpPr/>
            <p:nvPr/>
          </p:nvSpPr>
          <p:spPr>
            <a:xfrm>
              <a:off x="1418250" y="3417850"/>
              <a:ext cx="78825" cy="77350"/>
            </a:xfrm>
            <a:custGeom>
              <a:avLst/>
              <a:gdLst/>
              <a:ahLst/>
              <a:cxnLst/>
              <a:rect l="l" t="t" r="r" b="b"/>
              <a:pathLst>
                <a:path w="3153" h="3094" extrusionOk="0">
                  <a:moveTo>
                    <a:pt x="1577" y="3094"/>
                  </a:moveTo>
                  <a:cubicBezTo>
                    <a:pt x="701" y="3094"/>
                    <a:pt x="1" y="2393"/>
                    <a:pt x="1" y="1576"/>
                  </a:cubicBezTo>
                  <a:cubicBezTo>
                    <a:pt x="1" y="701"/>
                    <a:pt x="760" y="0"/>
                    <a:pt x="1577" y="0"/>
                  </a:cubicBezTo>
                  <a:cubicBezTo>
                    <a:pt x="2452" y="59"/>
                    <a:pt x="3094" y="701"/>
                    <a:pt x="3094" y="1518"/>
                  </a:cubicBezTo>
                  <a:cubicBezTo>
                    <a:pt x="3153" y="2393"/>
                    <a:pt x="2452" y="3094"/>
                    <a:pt x="157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" name="Google Shape;2360;p8"/>
            <p:cNvSpPr/>
            <p:nvPr/>
          </p:nvSpPr>
          <p:spPr>
            <a:xfrm>
              <a:off x="2890650" y="477425"/>
              <a:ext cx="77375" cy="77375"/>
            </a:xfrm>
            <a:custGeom>
              <a:avLst/>
              <a:gdLst/>
              <a:ahLst/>
              <a:cxnLst/>
              <a:rect l="l" t="t" r="r" b="b"/>
              <a:pathLst>
                <a:path w="3095" h="3095" extrusionOk="0">
                  <a:moveTo>
                    <a:pt x="3094" y="1518"/>
                  </a:moveTo>
                  <a:cubicBezTo>
                    <a:pt x="3094" y="2336"/>
                    <a:pt x="2452" y="3036"/>
                    <a:pt x="1577" y="3094"/>
                  </a:cubicBezTo>
                  <a:cubicBezTo>
                    <a:pt x="759" y="3094"/>
                    <a:pt x="1" y="2394"/>
                    <a:pt x="59" y="1518"/>
                  </a:cubicBezTo>
                  <a:cubicBezTo>
                    <a:pt x="59" y="701"/>
                    <a:pt x="759" y="1"/>
                    <a:pt x="1577" y="1"/>
                  </a:cubicBezTo>
                  <a:cubicBezTo>
                    <a:pt x="2394" y="1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" name="Google Shape;2361;p8"/>
            <p:cNvSpPr/>
            <p:nvPr/>
          </p:nvSpPr>
          <p:spPr>
            <a:xfrm>
              <a:off x="5835450" y="4154775"/>
              <a:ext cx="77350" cy="77350"/>
            </a:xfrm>
            <a:custGeom>
              <a:avLst/>
              <a:gdLst/>
              <a:ahLst/>
              <a:cxnLst/>
              <a:rect l="l" t="t" r="r" b="b"/>
              <a:pathLst>
                <a:path w="3094" h="3094" extrusionOk="0">
                  <a:moveTo>
                    <a:pt x="3094" y="1518"/>
                  </a:moveTo>
                  <a:cubicBezTo>
                    <a:pt x="3094" y="2335"/>
                    <a:pt x="2335" y="3094"/>
                    <a:pt x="1518" y="3036"/>
                  </a:cubicBezTo>
                  <a:cubicBezTo>
                    <a:pt x="701" y="3036"/>
                    <a:pt x="0" y="2277"/>
                    <a:pt x="59" y="1460"/>
                  </a:cubicBezTo>
                  <a:cubicBezTo>
                    <a:pt x="59" y="701"/>
                    <a:pt x="759" y="0"/>
                    <a:pt x="1576" y="0"/>
                  </a:cubicBezTo>
                  <a:cubicBezTo>
                    <a:pt x="2393" y="0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" name="Google Shape;2362;p8"/>
            <p:cNvSpPr/>
            <p:nvPr/>
          </p:nvSpPr>
          <p:spPr>
            <a:xfrm>
              <a:off x="2401800" y="719675"/>
              <a:ext cx="75900" cy="77350"/>
            </a:xfrm>
            <a:custGeom>
              <a:avLst/>
              <a:gdLst/>
              <a:ahLst/>
              <a:cxnLst/>
              <a:rect l="l" t="t" r="r" b="b"/>
              <a:pathLst>
                <a:path w="3036" h="3094" extrusionOk="0">
                  <a:moveTo>
                    <a:pt x="3036" y="1576"/>
                  </a:moveTo>
                  <a:cubicBezTo>
                    <a:pt x="3036" y="2393"/>
                    <a:pt x="2277" y="3094"/>
                    <a:pt x="1460" y="3036"/>
                  </a:cubicBezTo>
                  <a:cubicBezTo>
                    <a:pt x="643" y="3036"/>
                    <a:pt x="0" y="2277"/>
                    <a:pt x="59" y="1518"/>
                  </a:cubicBezTo>
                  <a:cubicBezTo>
                    <a:pt x="59" y="701"/>
                    <a:pt x="818" y="0"/>
                    <a:pt x="1635" y="59"/>
                  </a:cubicBezTo>
                  <a:cubicBezTo>
                    <a:pt x="2394" y="117"/>
                    <a:pt x="3036" y="817"/>
                    <a:pt x="3036" y="15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" name="Google Shape;2363;p8"/>
            <p:cNvSpPr/>
            <p:nvPr/>
          </p:nvSpPr>
          <p:spPr>
            <a:xfrm>
              <a:off x="2156650" y="4645075"/>
              <a:ext cx="74450" cy="74450"/>
            </a:xfrm>
            <a:custGeom>
              <a:avLst/>
              <a:gdLst/>
              <a:ahLst/>
              <a:cxnLst/>
              <a:rect l="l" t="t" r="r" b="b"/>
              <a:pathLst>
                <a:path w="2978" h="2978" extrusionOk="0">
                  <a:moveTo>
                    <a:pt x="2919" y="1518"/>
                  </a:moveTo>
                  <a:cubicBezTo>
                    <a:pt x="2919" y="2336"/>
                    <a:pt x="2277" y="2978"/>
                    <a:pt x="1460" y="2978"/>
                  </a:cubicBezTo>
                  <a:cubicBezTo>
                    <a:pt x="642" y="2978"/>
                    <a:pt x="0" y="2277"/>
                    <a:pt x="0" y="1460"/>
                  </a:cubicBezTo>
                  <a:cubicBezTo>
                    <a:pt x="59" y="701"/>
                    <a:pt x="701" y="1"/>
                    <a:pt x="1518" y="59"/>
                  </a:cubicBezTo>
                  <a:cubicBezTo>
                    <a:pt x="2335" y="59"/>
                    <a:pt x="2977" y="701"/>
                    <a:pt x="2919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" name="Google Shape;2364;p8"/>
            <p:cNvSpPr/>
            <p:nvPr/>
          </p:nvSpPr>
          <p:spPr>
            <a:xfrm>
              <a:off x="1910025" y="4402850"/>
              <a:ext cx="73000" cy="72975"/>
            </a:xfrm>
            <a:custGeom>
              <a:avLst/>
              <a:gdLst/>
              <a:ahLst/>
              <a:cxnLst/>
              <a:rect l="l" t="t" r="r" b="b"/>
              <a:pathLst>
                <a:path w="2920" h="2919" extrusionOk="0">
                  <a:moveTo>
                    <a:pt x="1460" y="0"/>
                  </a:moveTo>
                  <a:cubicBezTo>
                    <a:pt x="2277" y="0"/>
                    <a:pt x="2919" y="642"/>
                    <a:pt x="2919" y="1460"/>
                  </a:cubicBezTo>
                  <a:cubicBezTo>
                    <a:pt x="2919" y="2277"/>
                    <a:pt x="2277" y="2919"/>
                    <a:pt x="1460" y="2919"/>
                  </a:cubicBezTo>
                  <a:cubicBezTo>
                    <a:pt x="643" y="2919"/>
                    <a:pt x="59" y="2335"/>
                    <a:pt x="1" y="1518"/>
                  </a:cubicBezTo>
                  <a:cubicBezTo>
                    <a:pt x="1" y="701"/>
                    <a:pt x="643" y="59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" name="Google Shape;2365;p8"/>
            <p:cNvSpPr/>
            <p:nvPr/>
          </p:nvSpPr>
          <p:spPr>
            <a:xfrm>
              <a:off x="1669250" y="1459525"/>
              <a:ext cx="70075" cy="71525"/>
            </a:xfrm>
            <a:custGeom>
              <a:avLst/>
              <a:gdLst/>
              <a:ahLst/>
              <a:cxnLst/>
              <a:rect l="l" t="t" r="r" b="b"/>
              <a:pathLst>
                <a:path w="2803" h="2861" extrusionOk="0">
                  <a:moveTo>
                    <a:pt x="1401" y="2802"/>
                  </a:moveTo>
                  <a:cubicBezTo>
                    <a:pt x="584" y="2802"/>
                    <a:pt x="1" y="2218"/>
                    <a:pt x="1" y="1401"/>
                  </a:cubicBezTo>
                  <a:cubicBezTo>
                    <a:pt x="1" y="584"/>
                    <a:pt x="584" y="0"/>
                    <a:pt x="1401" y="0"/>
                  </a:cubicBezTo>
                  <a:cubicBezTo>
                    <a:pt x="2219" y="0"/>
                    <a:pt x="2802" y="642"/>
                    <a:pt x="2802" y="1401"/>
                  </a:cubicBezTo>
                  <a:cubicBezTo>
                    <a:pt x="2802" y="2218"/>
                    <a:pt x="2219" y="2860"/>
                    <a:pt x="1401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" name="Google Shape;2366;p8"/>
            <p:cNvSpPr/>
            <p:nvPr/>
          </p:nvSpPr>
          <p:spPr>
            <a:xfrm>
              <a:off x="5102900" y="4894625"/>
              <a:ext cx="71525" cy="70050"/>
            </a:xfrm>
            <a:custGeom>
              <a:avLst/>
              <a:gdLst/>
              <a:ahLst/>
              <a:cxnLst/>
              <a:rect l="l" t="t" r="r" b="b"/>
              <a:pathLst>
                <a:path w="2861" h="2802" extrusionOk="0">
                  <a:moveTo>
                    <a:pt x="1460" y="2802"/>
                  </a:moveTo>
                  <a:cubicBezTo>
                    <a:pt x="642" y="2802"/>
                    <a:pt x="0" y="2218"/>
                    <a:pt x="0" y="1401"/>
                  </a:cubicBezTo>
                  <a:cubicBezTo>
                    <a:pt x="0" y="584"/>
                    <a:pt x="584" y="0"/>
                    <a:pt x="1401" y="0"/>
                  </a:cubicBezTo>
                  <a:cubicBezTo>
                    <a:pt x="2218" y="0"/>
                    <a:pt x="2802" y="584"/>
                    <a:pt x="2860" y="1401"/>
                  </a:cubicBezTo>
                  <a:cubicBezTo>
                    <a:pt x="2860" y="2160"/>
                    <a:pt x="2218" y="2802"/>
                    <a:pt x="1460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" name="Google Shape;2367;p8"/>
            <p:cNvSpPr/>
            <p:nvPr/>
          </p:nvSpPr>
          <p:spPr>
            <a:xfrm>
              <a:off x="1422625" y="1949825"/>
              <a:ext cx="70075" cy="68600"/>
            </a:xfrm>
            <a:custGeom>
              <a:avLst/>
              <a:gdLst/>
              <a:ahLst/>
              <a:cxnLst/>
              <a:rect l="l" t="t" r="r" b="b"/>
              <a:pathLst>
                <a:path w="2803" h="2744" extrusionOk="0">
                  <a:moveTo>
                    <a:pt x="2803" y="1401"/>
                  </a:moveTo>
                  <a:cubicBezTo>
                    <a:pt x="2803" y="2160"/>
                    <a:pt x="2161" y="2744"/>
                    <a:pt x="1402" y="2744"/>
                  </a:cubicBezTo>
                  <a:cubicBezTo>
                    <a:pt x="643" y="2744"/>
                    <a:pt x="1" y="2102"/>
                    <a:pt x="1" y="1343"/>
                  </a:cubicBezTo>
                  <a:cubicBezTo>
                    <a:pt x="59" y="584"/>
                    <a:pt x="701" y="1"/>
                    <a:pt x="1402" y="1"/>
                  </a:cubicBezTo>
                  <a:cubicBezTo>
                    <a:pt x="2161" y="1"/>
                    <a:pt x="2803" y="643"/>
                    <a:pt x="2803" y="14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" name="Google Shape;2368;p8"/>
            <p:cNvSpPr/>
            <p:nvPr/>
          </p:nvSpPr>
          <p:spPr>
            <a:xfrm>
              <a:off x="4611125" y="5141225"/>
              <a:ext cx="68600" cy="70075"/>
            </a:xfrm>
            <a:custGeom>
              <a:avLst/>
              <a:gdLst/>
              <a:ahLst/>
              <a:cxnLst/>
              <a:rect l="l" t="t" r="r" b="b"/>
              <a:pathLst>
                <a:path w="2744" h="2803" extrusionOk="0">
                  <a:moveTo>
                    <a:pt x="1343" y="2803"/>
                  </a:moveTo>
                  <a:cubicBezTo>
                    <a:pt x="584" y="2744"/>
                    <a:pt x="0" y="2161"/>
                    <a:pt x="0" y="1402"/>
                  </a:cubicBezTo>
                  <a:cubicBezTo>
                    <a:pt x="0" y="643"/>
                    <a:pt x="642" y="1"/>
                    <a:pt x="1401" y="1"/>
                  </a:cubicBezTo>
                  <a:cubicBezTo>
                    <a:pt x="2160" y="59"/>
                    <a:pt x="2744" y="701"/>
                    <a:pt x="2744" y="1460"/>
                  </a:cubicBezTo>
                  <a:cubicBezTo>
                    <a:pt x="2744" y="2161"/>
                    <a:pt x="2102" y="2803"/>
                    <a:pt x="134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" name="Google Shape;2369;p8"/>
            <p:cNvSpPr/>
            <p:nvPr/>
          </p:nvSpPr>
          <p:spPr>
            <a:xfrm>
              <a:off x="2407625" y="4897525"/>
              <a:ext cx="65700" cy="64250"/>
            </a:xfrm>
            <a:custGeom>
              <a:avLst/>
              <a:gdLst/>
              <a:ahLst/>
              <a:cxnLst/>
              <a:rect l="l" t="t" r="r" b="b"/>
              <a:pathLst>
                <a:path w="2628" h="2570" extrusionOk="0">
                  <a:moveTo>
                    <a:pt x="1343" y="2569"/>
                  </a:moveTo>
                  <a:cubicBezTo>
                    <a:pt x="643" y="2569"/>
                    <a:pt x="59" y="2044"/>
                    <a:pt x="59" y="1343"/>
                  </a:cubicBezTo>
                  <a:cubicBezTo>
                    <a:pt x="1" y="585"/>
                    <a:pt x="585" y="1"/>
                    <a:pt x="1343" y="1"/>
                  </a:cubicBezTo>
                  <a:cubicBezTo>
                    <a:pt x="2044" y="1"/>
                    <a:pt x="2569" y="526"/>
                    <a:pt x="2569" y="1227"/>
                  </a:cubicBezTo>
                  <a:cubicBezTo>
                    <a:pt x="2628" y="1986"/>
                    <a:pt x="2044" y="2511"/>
                    <a:pt x="1343" y="25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" name="Google Shape;2370;p8"/>
            <p:cNvSpPr/>
            <p:nvPr/>
          </p:nvSpPr>
          <p:spPr>
            <a:xfrm>
              <a:off x="1425550" y="367175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1285" y="1"/>
                  </a:moveTo>
                  <a:cubicBezTo>
                    <a:pt x="1985" y="1"/>
                    <a:pt x="2569" y="526"/>
                    <a:pt x="2569" y="1285"/>
                  </a:cubicBezTo>
                  <a:cubicBezTo>
                    <a:pt x="2569" y="2044"/>
                    <a:pt x="1985" y="2569"/>
                    <a:pt x="1226" y="2569"/>
                  </a:cubicBezTo>
                  <a:cubicBezTo>
                    <a:pt x="526" y="2511"/>
                    <a:pt x="1" y="1985"/>
                    <a:pt x="1" y="1227"/>
                  </a:cubicBezTo>
                  <a:cubicBezTo>
                    <a:pt x="1" y="526"/>
                    <a:pt x="584" y="1"/>
                    <a:pt x="128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" name="Google Shape;2371;p8"/>
            <p:cNvSpPr/>
            <p:nvPr/>
          </p:nvSpPr>
          <p:spPr>
            <a:xfrm>
              <a:off x="1672175" y="416060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2569" y="1285"/>
                  </a:moveTo>
                  <a:cubicBezTo>
                    <a:pt x="2569" y="2044"/>
                    <a:pt x="1985" y="2569"/>
                    <a:pt x="1284" y="2569"/>
                  </a:cubicBezTo>
                  <a:cubicBezTo>
                    <a:pt x="526" y="2569"/>
                    <a:pt x="0" y="1985"/>
                    <a:pt x="0" y="1227"/>
                  </a:cubicBezTo>
                  <a:cubicBezTo>
                    <a:pt x="0" y="526"/>
                    <a:pt x="584" y="1"/>
                    <a:pt x="1284" y="1"/>
                  </a:cubicBezTo>
                  <a:cubicBezTo>
                    <a:pt x="2043" y="59"/>
                    <a:pt x="2569" y="585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" name="Google Shape;2372;p8"/>
            <p:cNvSpPr/>
            <p:nvPr/>
          </p:nvSpPr>
          <p:spPr>
            <a:xfrm>
              <a:off x="4859200" y="483275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343" y="0"/>
                  </a:moveTo>
                  <a:cubicBezTo>
                    <a:pt x="2043" y="0"/>
                    <a:pt x="2569" y="584"/>
                    <a:pt x="2569" y="1284"/>
                  </a:cubicBezTo>
                  <a:cubicBezTo>
                    <a:pt x="2569" y="2043"/>
                    <a:pt x="1985" y="2627"/>
                    <a:pt x="1226" y="2569"/>
                  </a:cubicBezTo>
                  <a:cubicBezTo>
                    <a:pt x="526" y="2569"/>
                    <a:pt x="0" y="1985"/>
                    <a:pt x="0" y="1284"/>
                  </a:cubicBezTo>
                  <a:cubicBezTo>
                    <a:pt x="59" y="526"/>
                    <a:pt x="584" y="0"/>
                    <a:pt x="134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" name="Google Shape;2373;p8"/>
            <p:cNvSpPr/>
            <p:nvPr/>
          </p:nvSpPr>
          <p:spPr>
            <a:xfrm>
              <a:off x="6084975" y="1709050"/>
              <a:ext cx="64225" cy="65700"/>
            </a:xfrm>
            <a:custGeom>
              <a:avLst/>
              <a:gdLst/>
              <a:ahLst/>
              <a:cxnLst/>
              <a:rect l="l" t="t" r="r" b="b"/>
              <a:pathLst>
                <a:path w="2569" h="2628" extrusionOk="0">
                  <a:moveTo>
                    <a:pt x="2569" y="1285"/>
                  </a:moveTo>
                  <a:cubicBezTo>
                    <a:pt x="2569" y="2043"/>
                    <a:pt x="2044" y="2569"/>
                    <a:pt x="1343" y="2569"/>
                  </a:cubicBezTo>
                  <a:cubicBezTo>
                    <a:pt x="584" y="2627"/>
                    <a:pt x="1" y="2043"/>
                    <a:pt x="1" y="1285"/>
                  </a:cubicBezTo>
                  <a:cubicBezTo>
                    <a:pt x="59" y="584"/>
                    <a:pt x="584" y="0"/>
                    <a:pt x="1343" y="59"/>
                  </a:cubicBezTo>
                  <a:cubicBezTo>
                    <a:pt x="2044" y="59"/>
                    <a:pt x="2569" y="584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" name="Google Shape;2374;p8"/>
            <p:cNvSpPr/>
            <p:nvPr/>
          </p:nvSpPr>
          <p:spPr>
            <a:xfrm>
              <a:off x="2897950" y="5142700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285" y="2627"/>
                  </a:moveTo>
                  <a:cubicBezTo>
                    <a:pt x="584" y="2627"/>
                    <a:pt x="0" y="2102"/>
                    <a:pt x="0" y="1343"/>
                  </a:cubicBezTo>
                  <a:cubicBezTo>
                    <a:pt x="0" y="642"/>
                    <a:pt x="526" y="59"/>
                    <a:pt x="1226" y="59"/>
                  </a:cubicBezTo>
                  <a:cubicBezTo>
                    <a:pt x="1985" y="0"/>
                    <a:pt x="2569" y="584"/>
                    <a:pt x="2569" y="1343"/>
                  </a:cubicBezTo>
                  <a:cubicBezTo>
                    <a:pt x="2569" y="2043"/>
                    <a:pt x="2043" y="2627"/>
                    <a:pt x="1285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" name="Google Shape;2375;p8"/>
            <p:cNvSpPr/>
            <p:nvPr/>
          </p:nvSpPr>
          <p:spPr>
            <a:xfrm>
              <a:off x="6333050" y="2936300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452" y="1985"/>
                    <a:pt x="1927" y="2510"/>
                    <a:pt x="1168" y="2510"/>
                  </a:cubicBezTo>
                  <a:cubicBezTo>
                    <a:pt x="526" y="2452"/>
                    <a:pt x="1" y="1926"/>
                    <a:pt x="1" y="1226"/>
                  </a:cubicBezTo>
                  <a:cubicBezTo>
                    <a:pt x="1" y="525"/>
                    <a:pt x="584" y="0"/>
                    <a:pt x="1285" y="0"/>
                  </a:cubicBezTo>
                  <a:cubicBezTo>
                    <a:pt x="1985" y="0"/>
                    <a:pt x="2510" y="584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" name="Google Shape;2376;p8"/>
            <p:cNvSpPr/>
            <p:nvPr/>
          </p:nvSpPr>
          <p:spPr>
            <a:xfrm>
              <a:off x="5597575" y="975050"/>
              <a:ext cx="61325" cy="61300"/>
            </a:xfrm>
            <a:custGeom>
              <a:avLst/>
              <a:gdLst/>
              <a:ahLst/>
              <a:cxnLst/>
              <a:rect l="l" t="t" r="r" b="b"/>
              <a:pathLst>
                <a:path w="2453" h="2452" extrusionOk="0">
                  <a:moveTo>
                    <a:pt x="1227" y="0"/>
                  </a:moveTo>
                  <a:cubicBezTo>
                    <a:pt x="1927" y="0"/>
                    <a:pt x="2452" y="584"/>
                    <a:pt x="2452" y="1226"/>
                  </a:cubicBezTo>
                  <a:cubicBezTo>
                    <a:pt x="2452" y="1868"/>
                    <a:pt x="1869" y="2452"/>
                    <a:pt x="1227" y="2452"/>
                  </a:cubicBezTo>
                  <a:cubicBezTo>
                    <a:pt x="526" y="2452"/>
                    <a:pt x="1" y="1868"/>
                    <a:pt x="1" y="1168"/>
                  </a:cubicBezTo>
                  <a:cubicBezTo>
                    <a:pt x="1" y="525"/>
                    <a:pt x="585" y="0"/>
                    <a:pt x="12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" name="Google Shape;2377;p8"/>
            <p:cNvSpPr/>
            <p:nvPr/>
          </p:nvSpPr>
          <p:spPr>
            <a:xfrm>
              <a:off x="3634875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1226" y="2510"/>
                  </a:moveTo>
                  <a:cubicBezTo>
                    <a:pt x="526" y="2510"/>
                    <a:pt x="1" y="1926"/>
                    <a:pt x="1" y="1226"/>
                  </a:cubicBezTo>
                  <a:cubicBezTo>
                    <a:pt x="59" y="525"/>
                    <a:pt x="584" y="0"/>
                    <a:pt x="1226" y="0"/>
                  </a:cubicBezTo>
                  <a:cubicBezTo>
                    <a:pt x="1927" y="0"/>
                    <a:pt x="2510" y="584"/>
                    <a:pt x="2452" y="1284"/>
                  </a:cubicBezTo>
                  <a:cubicBezTo>
                    <a:pt x="2452" y="1985"/>
                    <a:pt x="1927" y="2510"/>
                    <a:pt x="1226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" name="Google Shape;2378;p8"/>
            <p:cNvSpPr/>
            <p:nvPr/>
          </p:nvSpPr>
          <p:spPr>
            <a:xfrm>
              <a:off x="6333050" y="2692600"/>
              <a:ext cx="62775" cy="62775"/>
            </a:xfrm>
            <a:custGeom>
              <a:avLst/>
              <a:gdLst/>
              <a:ahLst/>
              <a:cxnLst/>
              <a:rect l="l" t="t" r="r" b="b"/>
              <a:pathLst>
                <a:path w="2511" h="2511" extrusionOk="0">
                  <a:moveTo>
                    <a:pt x="2510" y="1284"/>
                  </a:moveTo>
                  <a:cubicBezTo>
                    <a:pt x="2510" y="1985"/>
                    <a:pt x="1927" y="2510"/>
                    <a:pt x="1226" y="2510"/>
                  </a:cubicBezTo>
                  <a:cubicBezTo>
                    <a:pt x="526" y="2510"/>
                    <a:pt x="1" y="1985"/>
                    <a:pt x="1" y="1284"/>
                  </a:cubicBezTo>
                  <a:cubicBezTo>
                    <a:pt x="1" y="584"/>
                    <a:pt x="584" y="0"/>
                    <a:pt x="1285" y="59"/>
                  </a:cubicBezTo>
                  <a:cubicBezTo>
                    <a:pt x="1985" y="59"/>
                    <a:pt x="2510" y="584"/>
                    <a:pt x="2510" y="128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" name="Google Shape;2379;p8"/>
            <p:cNvSpPr/>
            <p:nvPr/>
          </p:nvSpPr>
          <p:spPr>
            <a:xfrm>
              <a:off x="3881500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510" y="1926"/>
                    <a:pt x="1985" y="2452"/>
                    <a:pt x="1284" y="2452"/>
                  </a:cubicBezTo>
                  <a:cubicBezTo>
                    <a:pt x="584" y="2510"/>
                    <a:pt x="0" y="1985"/>
                    <a:pt x="0" y="1226"/>
                  </a:cubicBezTo>
                  <a:cubicBezTo>
                    <a:pt x="0" y="525"/>
                    <a:pt x="584" y="0"/>
                    <a:pt x="1284" y="0"/>
                  </a:cubicBezTo>
                  <a:cubicBezTo>
                    <a:pt x="1985" y="0"/>
                    <a:pt x="2510" y="525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" name="Google Shape;2380;p8"/>
            <p:cNvSpPr/>
            <p:nvPr/>
          </p:nvSpPr>
          <p:spPr>
            <a:xfrm>
              <a:off x="6333050" y="2447425"/>
              <a:ext cx="61325" cy="59875"/>
            </a:xfrm>
            <a:custGeom>
              <a:avLst/>
              <a:gdLst/>
              <a:ahLst/>
              <a:cxnLst/>
              <a:rect l="l" t="t" r="r" b="b"/>
              <a:pathLst>
                <a:path w="2453" h="2395" extrusionOk="0">
                  <a:moveTo>
                    <a:pt x="2452" y="1168"/>
                  </a:moveTo>
                  <a:cubicBezTo>
                    <a:pt x="2452" y="1810"/>
                    <a:pt x="1868" y="2394"/>
                    <a:pt x="1226" y="2394"/>
                  </a:cubicBezTo>
                  <a:cubicBezTo>
                    <a:pt x="643" y="2394"/>
                    <a:pt x="59" y="1869"/>
                    <a:pt x="59" y="1227"/>
                  </a:cubicBezTo>
                  <a:cubicBezTo>
                    <a:pt x="1" y="585"/>
                    <a:pt x="584" y="1"/>
                    <a:pt x="1226" y="1"/>
                  </a:cubicBezTo>
                  <a:cubicBezTo>
                    <a:pt x="1868" y="1"/>
                    <a:pt x="2452" y="585"/>
                    <a:pt x="2452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" name="Google Shape;2381;p8"/>
            <p:cNvSpPr/>
            <p:nvPr/>
          </p:nvSpPr>
          <p:spPr>
            <a:xfrm>
              <a:off x="6086425" y="3919825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227" y="1"/>
                  </a:moveTo>
                  <a:cubicBezTo>
                    <a:pt x="1869" y="1"/>
                    <a:pt x="2453" y="584"/>
                    <a:pt x="2453" y="1226"/>
                  </a:cubicBezTo>
                  <a:cubicBezTo>
                    <a:pt x="2453" y="1869"/>
                    <a:pt x="1869" y="2394"/>
                    <a:pt x="1285" y="2452"/>
                  </a:cubicBezTo>
                  <a:cubicBezTo>
                    <a:pt x="585" y="2452"/>
                    <a:pt x="1" y="1869"/>
                    <a:pt x="59" y="1168"/>
                  </a:cubicBezTo>
                  <a:cubicBezTo>
                    <a:pt x="59" y="584"/>
                    <a:pt x="585" y="1"/>
                    <a:pt x="1227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" name="Google Shape;2382;p8"/>
            <p:cNvSpPr/>
            <p:nvPr/>
          </p:nvSpPr>
          <p:spPr>
            <a:xfrm>
              <a:off x="2657175" y="486175"/>
              <a:ext cx="59850" cy="59875"/>
            </a:xfrm>
            <a:custGeom>
              <a:avLst/>
              <a:gdLst/>
              <a:ahLst/>
              <a:cxnLst/>
              <a:rect l="l" t="t" r="r" b="b"/>
              <a:pathLst>
                <a:path w="2394" h="2395" extrusionOk="0">
                  <a:moveTo>
                    <a:pt x="2394" y="1168"/>
                  </a:moveTo>
                  <a:cubicBezTo>
                    <a:pt x="2394" y="1752"/>
                    <a:pt x="1868" y="2336"/>
                    <a:pt x="1226" y="2394"/>
                  </a:cubicBezTo>
                  <a:cubicBezTo>
                    <a:pt x="584" y="2394"/>
                    <a:pt x="0" y="1810"/>
                    <a:pt x="0" y="1168"/>
                  </a:cubicBezTo>
                  <a:cubicBezTo>
                    <a:pt x="0" y="526"/>
                    <a:pt x="584" y="1"/>
                    <a:pt x="1168" y="1"/>
                  </a:cubicBezTo>
                  <a:cubicBezTo>
                    <a:pt x="1810" y="1"/>
                    <a:pt x="2394" y="526"/>
                    <a:pt x="2394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" name="Google Shape;2383;p8"/>
            <p:cNvSpPr/>
            <p:nvPr/>
          </p:nvSpPr>
          <p:spPr>
            <a:xfrm>
              <a:off x="4126650" y="239575"/>
              <a:ext cx="58400" cy="59850"/>
            </a:xfrm>
            <a:custGeom>
              <a:avLst/>
              <a:gdLst/>
              <a:ahLst/>
              <a:cxnLst/>
              <a:rect l="l" t="t" r="r" b="b"/>
              <a:pathLst>
                <a:path w="2336" h="2394" extrusionOk="0">
                  <a:moveTo>
                    <a:pt x="1168" y="2335"/>
                  </a:moveTo>
                  <a:cubicBezTo>
                    <a:pt x="526" y="2394"/>
                    <a:pt x="0" y="1810"/>
                    <a:pt x="0" y="1226"/>
                  </a:cubicBezTo>
                  <a:cubicBezTo>
                    <a:pt x="0" y="584"/>
                    <a:pt x="526" y="0"/>
                    <a:pt x="1168" y="0"/>
                  </a:cubicBezTo>
                  <a:cubicBezTo>
                    <a:pt x="1752" y="0"/>
                    <a:pt x="2335" y="526"/>
                    <a:pt x="2335" y="1168"/>
                  </a:cubicBezTo>
                  <a:cubicBezTo>
                    <a:pt x="2335" y="1810"/>
                    <a:pt x="1810" y="2335"/>
                    <a:pt x="1168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" name="Google Shape;2384;p8"/>
            <p:cNvSpPr/>
            <p:nvPr/>
          </p:nvSpPr>
          <p:spPr>
            <a:xfrm>
              <a:off x="5845650" y="1223125"/>
              <a:ext cx="56950" cy="58375"/>
            </a:xfrm>
            <a:custGeom>
              <a:avLst/>
              <a:gdLst/>
              <a:ahLst/>
              <a:cxnLst/>
              <a:rect l="l" t="t" r="r" b="b"/>
              <a:pathLst>
                <a:path w="2278" h="2335" extrusionOk="0">
                  <a:moveTo>
                    <a:pt x="2277" y="1167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335"/>
                    <a:pt x="1" y="1810"/>
                    <a:pt x="1" y="1109"/>
                  </a:cubicBezTo>
                  <a:cubicBezTo>
                    <a:pt x="59" y="467"/>
                    <a:pt x="526" y="0"/>
                    <a:pt x="1168" y="0"/>
                  </a:cubicBezTo>
                  <a:cubicBezTo>
                    <a:pt x="1810" y="0"/>
                    <a:pt x="2277" y="525"/>
                    <a:pt x="2277" y="116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" name="Google Shape;2385;p8"/>
            <p:cNvSpPr/>
            <p:nvPr/>
          </p:nvSpPr>
          <p:spPr>
            <a:xfrm>
              <a:off x="3394100" y="241025"/>
              <a:ext cx="58400" cy="56950"/>
            </a:xfrm>
            <a:custGeom>
              <a:avLst/>
              <a:gdLst/>
              <a:ahLst/>
              <a:cxnLst/>
              <a:rect l="l" t="t" r="r" b="b"/>
              <a:pathLst>
                <a:path w="2336" h="2278" extrusionOk="0">
                  <a:moveTo>
                    <a:pt x="2277" y="1168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277"/>
                    <a:pt x="0" y="1752"/>
                    <a:pt x="59" y="1051"/>
                  </a:cubicBezTo>
                  <a:cubicBezTo>
                    <a:pt x="59" y="409"/>
                    <a:pt x="584" y="1"/>
                    <a:pt x="1226" y="1"/>
                  </a:cubicBezTo>
                  <a:cubicBezTo>
                    <a:pt x="1868" y="1"/>
                    <a:pt x="2335" y="526"/>
                    <a:pt x="2277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" name="Google Shape;2386;p8"/>
            <p:cNvSpPr/>
            <p:nvPr/>
          </p:nvSpPr>
          <p:spPr>
            <a:xfrm>
              <a:off x="6335975" y="3185825"/>
              <a:ext cx="56925" cy="56925"/>
            </a:xfrm>
            <a:custGeom>
              <a:avLst/>
              <a:gdLst/>
              <a:ahLst/>
              <a:cxnLst/>
              <a:rect l="l" t="t" r="r" b="b"/>
              <a:pathLst>
                <a:path w="2277" h="2277" extrusionOk="0">
                  <a:moveTo>
                    <a:pt x="1168" y="2277"/>
                  </a:moveTo>
                  <a:cubicBezTo>
                    <a:pt x="526" y="2277"/>
                    <a:pt x="0" y="1810"/>
                    <a:pt x="0" y="1168"/>
                  </a:cubicBezTo>
                  <a:cubicBezTo>
                    <a:pt x="0" y="467"/>
                    <a:pt x="467" y="0"/>
                    <a:pt x="1168" y="0"/>
                  </a:cubicBezTo>
                  <a:cubicBezTo>
                    <a:pt x="1810" y="0"/>
                    <a:pt x="2277" y="526"/>
                    <a:pt x="2277" y="1109"/>
                  </a:cubicBezTo>
                  <a:cubicBezTo>
                    <a:pt x="2277" y="1751"/>
                    <a:pt x="1751" y="2277"/>
                    <a:pt x="1168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" name="Google Shape;2387;p8"/>
            <p:cNvSpPr/>
            <p:nvPr/>
          </p:nvSpPr>
          <p:spPr>
            <a:xfrm>
              <a:off x="5356800" y="731350"/>
              <a:ext cx="56950" cy="55475"/>
            </a:xfrm>
            <a:custGeom>
              <a:avLst/>
              <a:gdLst/>
              <a:ahLst/>
              <a:cxnLst/>
              <a:rect l="l" t="t" r="r" b="b"/>
              <a:pathLst>
                <a:path w="2278" h="2219" extrusionOk="0">
                  <a:moveTo>
                    <a:pt x="1168" y="2218"/>
                  </a:moveTo>
                  <a:cubicBezTo>
                    <a:pt x="526" y="2218"/>
                    <a:pt x="59" y="1810"/>
                    <a:pt x="1" y="1168"/>
                  </a:cubicBezTo>
                  <a:cubicBezTo>
                    <a:pt x="1" y="467"/>
                    <a:pt x="468" y="0"/>
                    <a:pt x="1110" y="0"/>
                  </a:cubicBezTo>
                  <a:cubicBezTo>
                    <a:pt x="1752" y="0"/>
                    <a:pt x="2277" y="467"/>
                    <a:pt x="2277" y="1051"/>
                  </a:cubicBezTo>
                  <a:cubicBezTo>
                    <a:pt x="2277" y="1693"/>
                    <a:pt x="1810" y="2218"/>
                    <a:pt x="1168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" name="Google Shape;2388;p8"/>
            <p:cNvSpPr/>
            <p:nvPr/>
          </p:nvSpPr>
          <p:spPr>
            <a:xfrm>
              <a:off x="1924625" y="979425"/>
              <a:ext cx="52550" cy="52550"/>
            </a:xfrm>
            <a:custGeom>
              <a:avLst/>
              <a:gdLst/>
              <a:ahLst/>
              <a:cxnLst/>
              <a:rect l="l" t="t" r="r" b="b"/>
              <a:pathLst>
                <a:path w="2102" h="2102" extrusionOk="0">
                  <a:moveTo>
                    <a:pt x="2102" y="1051"/>
                  </a:moveTo>
                  <a:cubicBezTo>
                    <a:pt x="2102" y="1576"/>
                    <a:pt x="1635" y="2043"/>
                    <a:pt x="1051" y="2102"/>
                  </a:cubicBezTo>
                  <a:cubicBezTo>
                    <a:pt x="526" y="2102"/>
                    <a:pt x="0" y="1576"/>
                    <a:pt x="0" y="993"/>
                  </a:cubicBezTo>
                  <a:cubicBezTo>
                    <a:pt x="0" y="467"/>
                    <a:pt x="526" y="0"/>
                    <a:pt x="1051" y="0"/>
                  </a:cubicBezTo>
                  <a:cubicBezTo>
                    <a:pt x="1576" y="0"/>
                    <a:pt x="2102" y="467"/>
                    <a:pt x="2102" y="10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" name="Google Shape;2389;p8"/>
            <p:cNvSpPr/>
            <p:nvPr/>
          </p:nvSpPr>
          <p:spPr>
            <a:xfrm>
              <a:off x="6337425" y="22052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1051" y="0"/>
                  </a:moveTo>
                  <a:cubicBezTo>
                    <a:pt x="1577" y="0"/>
                    <a:pt x="2102" y="467"/>
                    <a:pt x="2102" y="993"/>
                  </a:cubicBezTo>
                  <a:cubicBezTo>
                    <a:pt x="2160" y="1576"/>
                    <a:pt x="1635" y="2102"/>
                    <a:pt x="1051" y="2102"/>
                  </a:cubicBezTo>
                  <a:cubicBezTo>
                    <a:pt x="526" y="2043"/>
                    <a:pt x="1" y="1576"/>
                    <a:pt x="1" y="1051"/>
                  </a:cubicBezTo>
                  <a:cubicBezTo>
                    <a:pt x="1" y="467"/>
                    <a:pt x="526" y="0"/>
                    <a:pt x="105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" name="Google Shape;2390;p8"/>
            <p:cNvSpPr/>
            <p:nvPr/>
          </p:nvSpPr>
          <p:spPr>
            <a:xfrm>
              <a:off x="1431400" y="171487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2101" y="1052"/>
                  </a:moveTo>
                  <a:cubicBezTo>
                    <a:pt x="2101" y="1635"/>
                    <a:pt x="1635" y="2102"/>
                    <a:pt x="1051" y="2102"/>
                  </a:cubicBezTo>
                  <a:cubicBezTo>
                    <a:pt x="467" y="2102"/>
                    <a:pt x="0" y="1577"/>
                    <a:pt x="0" y="1052"/>
                  </a:cubicBezTo>
                  <a:cubicBezTo>
                    <a:pt x="0" y="468"/>
                    <a:pt x="525" y="1"/>
                    <a:pt x="1051" y="1"/>
                  </a:cubicBezTo>
                  <a:cubicBezTo>
                    <a:pt x="1576" y="59"/>
                    <a:pt x="2101" y="526"/>
                    <a:pt x="2101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" name="Google Shape;2391;p8"/>
            <p:cNvSpPr/>
            <p:nvPr/>
          </p:nvSpPr>
          <p:spPr>
            <a:xfrm>
              <a:off x="5601950" y="4661125"/>
              <a:ext cx="52575" cy="52575"/>
            </a:xfrm>
            <a:custGeom>
              <a:avLst/>
              <a:gdLst/>
              <a:ahLst/>
              <a:cxnLst/>
              <a:rect l="l" t="t" r="r" b="b"/>
              <a:pathLst>
                <a:path w="2103" h="2103" extrusionOk="0">
                  <a:moveTo>
                    <a:pt x="2102" y="993"/>
                  </a:moveTo>
                  <a:cubicBezTo>
                    <a:pt x="2102" y="1519"/>
                    <a:pt x="1635" y="2044"/>
                    <a:pt x="1052" y="2044"/>
                  </a:cubicBezTo>
                  <a:cubicBezTo>
                    <a:pt x="526" y="2102"/>
                    <a:pt x="1" y="1577"/>
                    <a:pt x="1" y="993"/>
                  </a:cubicBezTo>
                  <a:cubicBezTo>
                    <a:pt x="1" y="468"/>
                    <a:pt x="468" y="1"/>
                    <a:pt x="1052" y="1"/>
                  </a:cubicBezTo>
                  <a:cubicBezTo>
                    <a:pt x="1577" y="1"/>
                    <a:pt x="2044" y="468"/>
                    <a:pt x="2102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" name="Google Shape;2392;p8"/>
            <p:cNvSpPr/>
            <p:nvPr/>
          </p:nvSpPr>
          <p:spPr>
            <a:xfrm>
              <a:off x="4865025" y="51500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2102" y="992"/>
                  </a:moveTo>
                  <a:cubicBezTo>
                    <a:pt x="2161" y="1518"/>
                    <a:pt x="1694" y="2043"/>
                    <a:pt x="1110" y="2101"/>
                  </a:cubicBezTo>
                  <a:cubicBezTo>
                    <a:pt x="526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2" y="0"/>
                  </a:cubicBezTo>
                  <a:cubicBezTo>
                    <a:pt x="1577" y="0"/>
                    <a:pt x="2102" y="467"/>
                    <a:pt x="2102" y="99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" name="Google Shape;2393;p8"/>
            <p:cNvSpPr/>
            <p:nvPr/>
          </p:nvSpPr>
          <p:spPr>
            <a:xfrm>
              <a:off x="4376175" y="242500"/>
              <a:ext cx="52575" cy="52550"/>
            </a:xfrm>
            <a:custGeom>
              <a:avLst/>
              <a:gdLst/>
              <a:ahLst/>
              <a:cxnLst/>
              <a:rect l="l" t="t" r="r" b="b"/>
              <a:pathLst>
                <a:path w="2103" h="2102" extrusionOk="0">
                  <a:moveTo>
                    <a:pt x="2102" y="1109"/>
                  </a:moveTo>
                  <a:cubicBezTo>
                    <a:pt x="2044" y="1634"/>
                    <a:pt x="1577" y="2101"/>
                    <a:pt x="1051" y="2101"/>
                  </a:cubicBezTo>
                  <a:cubicBezTo>
                    <a:pt x="468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1" y="58"/>
                  </a:cubicBezTo>
                  <a:cubicBezTo>
                    <a:pt x="1635" y="58"/>
                    <a:pt x="2102" y="525"/>
                    <a:pt x="2102" y="110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" name="Google Shape;2394;p8"/>
            <p:cNvSpPr/>
            <p:nvPr/>
          </p:nvSpPr>
          <p:spPr>
            <a:xfrm>
              <a:off x="1190625" y="2942125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8"/>
                    <a:pt x="1518" y="1985"/>
                    <a:pt x="992" y="1985"/>
                  </a:cubicBezTo>
                  <a:cubicBezTo>
                    <a:pt x="409" y="1985"/>
                    <a:pt x="0" y="1576"/>
                    <a:pt x="0" y="993"/>
                  </a:cubicBezTo>
                  <a:cubicBezTo>
                    <a:pt x="0" y="409"/>
                    <a:pt x="350" y="117"/>
                    <a:pt x="876" y="59"/>
                  </a:cubicBezTo>
                  <a:cubicBezTo>
                    <a:pt x="1459" y="0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" name="Google Shape;2395;p8"/>
            <p:cNvSpPr/>
            <p:nvPr/>
          </p:nvSpPr>
          <p:spPr>
            <a:xfrm>
              <a:off x="2169775" y="734250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1927" y="935"/>
                  </a:moveTo>
                  <a:cubicBezTo>
                    <a:pt x="1868" y="1577"/>
                    <a:pt x="1577" y="1927"/>
                    <a:pt x="935" y="1927"/>
                  </a:cubicBezTo>
                  <a:cubicBezTo>
                    <a:pt x="351" y="1927"/>
                    <a:pt x="1" y="1577"/>
                    <a:pt x="1" y="935"/>
                  </a:cubicBezTo>
                  <a:cubicBezTo>
                    <a:pt x="59" y="410"/>
                    <a:pt x="351" y="59"/>
                    <a:pt x="935" y="59"/>
                  </a:cubicBezTo>
                  <a:cubicBezTo>
                    <a:pt x="1577" y="1"/>
                    <a:pt x="1810" y="410"/>
                    <a:pt x="1927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" name="Google Shape;2396;p8"/>
            <p:cNvSpPr/>
            <p:nvPr/>
          </p:nvSpPr>
          <p:spPr>
            <a:xfrm>
              <a:off x="1190625" y="2695500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9"/>
                    <a:pt x="1518" y="1927"/>
                    <a:pt x="992" y="1985"/>
                  </a:cubicBezTo>
                  <a:cubicBezTo>
                    <a:pt x="409" y="1985"/>
                    <a:pt x="0" y="1577"/>
                    <a:pt x="0" y="993"/>
                  </a:cubicBezTo>
                  <a:cubicBezTo>
                    <a:pt x="0" y="409"/>
                    <a:pt x="350" y="118"/>
                    <a:pt x="876" y="59"/>
                  </a:cubicBezTo>
                  <a:cubicBezTo>
                    <a:pt x="1459" y="1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" name="Google Shape;2397;p8"/>
            <p:cNvSpPr/>
            <p:nvPr/>
          </p:nvSpPr>
          <p:spPr>
            <a:xfrm>
              <a:off x="6340350" y="3432425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934" y="1927"/>
                  </a:moveTo>
                  <a:cubicBezTo>
                    <a:pt x="409" y="1927"/>
                    <a:pt x="0" y="1519"/>
                    <a:pt x="0" y="935"/>
                  </a:cubicBezTo>
                  <a:cubicBezTo>
                    <a:pt x="0" y="410"/>
                    <a:pt x="467" y="1"/>
                    <a:pt x="993" y="1"/>
                  </a:cubicBezTo>
                  <a:cubicBezTo>
                    <a:pt x="1576" y="59"/>
                    <a:pt x="1868" y="410"/>
                    <a:pt x="1927" y="935"/>
                  </a:cubicBezTo>
                  <a:cubicBezTo>
                    <a:pt x="1927" y="1519"/>
                    <a:pt x="1518" y="1927"/>
                    <a:pt x="934" y="19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" name="Google Shape;2398;p8"/>
            <p:cNvSpPr/>
            <p:nvPr/>
          </p:nvSpPr>
          <p:spPr>
            <a:xfrm>
              <a:off x="3151850" y="245400"/>
              <a:ext cx="48200" cy="46725"/>
            </a:xfrm>
            <a:custGeom>
              <a:avLst/>
              <a:gdLst/>
              <a:ahLst/>
              <a:cxnLst/>
              <a:rect l="l" t="t" r="r" b="b"/>
              <a:pathLst>
                <a:path w="1928" h="1869" extrusionOk="0">
                  <a:moveTo>
                    <a:pt x="1927" y="993"/>
                  </a:moveTo>
                  <a:cubicBezTo>
                    <a:pt x="1869" y="1518"/>
                    <a:pt x="1577" y="1869"/>
                    <a:pt x="993" y="1869"/>
                  </a:cubicBezTo>
                  <a:cubicBezTo>
                    <a:pt x="410" y="1869"/>
                    <a:pt x="1" y="1402"/>
                    <a:pt x="59" y="876"/>
                  </a:cubicBezTo>
                  <a:cubicBezTo>
                    <a:pt x="118" y="293"/>
                    <a:pt x="468" y="1"/>
                    <a:pt x="1052" y="1"/>
                  </a:cubicBezTo>
                  <a:cubicBezTo>
                    <a:pt x="1635" y="59"/>
                    <a:pt x="1869" y="409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" name="Google Shape;2399;p8"/>
            <p:cNvSpPr/>
            <p:nvPr/>
          </p:nvSpPr>
          <p:spPr>
            <a:xfrm>
              <a:off x="5850025" y="4415975"/>
              <a:ext cx="48200" cy="48175"/>
            </a:xfrm>
            <a:custGeom>
              <a:avLst/>
              <a:gdLst/>
              <a:ahLst/>
              <a:cxnLst/>
              <a:rect l="l" t="t" r="r" b="b"/>
              <a:pathLst>
                <a:path w="1928" h="1927" extrusionOk="0">
                  <a:moveTo>
                    <a:pt x="935" y="1"/>
                  </a:moveTo>
                  <a:cubicBezTo>
                    <a:pt x="1519" y="1"/>
                    <a:pt x="1927" y="409"/>
                    <a:pt x="1927" y="935"/>
                  </a:cubicBezTo>
                  <a:cubicBezTo>
                    <a:pt x="1927" y="1518"/>
                    <a:pt x="1519" y="1927"/>
                    <a:pt x="993" y="1927"/>
                  </a:cubicBezTo>
                  <a:cubicBezTo>
                    <a:pt x="410" y="1869"/>
                    <a:pt x="59" y="1577"/>
                    <a:pt x="59" y="993"/>
                  </a:cubicBezTo>
                  <a:cubicBezTo>
                    <a:pt x="1" y="468"/>
                    <a:pt x="410" y="1"/>
                    <a:pt x="9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" name="Google Shape;2400;p8"/>
            <p:cNvSpPr/>
            <p:nvPr/>
          </p:nvSpPr>
          <p:spPr>
            <a:xfrm>
              <a:off x="3640725" y="5393675"/>
              <a:ext cx="49625" cy="49650"/>
            </a:xfrm>
            <a:custGeom>
              <a:avLst/>
              <a:gdLst/>
              <a:ahLst/>
              <a:cxnLst/>
              <a:rect l="l" t="t" r="r" b="b"/>
              <a:pathLst>
                <a:path w="1985" h="1986" extrusionOk="0">
                  <a:moveTo>
                    <a:pt x="934" y="1985"/>
                  </a:moveTo>
                  <a:cubicBezTo>
                    <a:pt x="409" y="1927"/>
                    <a:pt x="0" y="1460"/>
                    <a:pt x="58" y="935"/>
                  </a:cubicBezTo>
                  <a:cubicBezTo>
                    <a:pt x="117" y="351"/>
                    <a:pt x="584" y="1"/>
                    <a:pt x="1109" y="59"/>
                  </a:cubicBezTo>
                  <a:cubicBezTo>
                    <a:pt x="1693" y="118"/>
                    <a:pt x="1985" y="468"/>
                    <a:pt x="1985" y="1052"/>
                  </a:cubicBezTo>
                  <a:cubicBezTo>
                    <a:pt x="1985" y="1577"/>
                    <a:pt x="1518" y="1985"/>
                    <a:pt x="934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" name="Google Shape;2401;p8"/>
            <p:cNvSpPr/>
            <p:nvPr/>
          </p:nvSpPr>
          <p:spPr>
            <a:xfrm>
              <a:off x="3884400" y="5393675"/>
              <a:ext cx="48200" cy="49650"/>
            </a:xfrm>
            <a:custGeom>
              <a:avLst/>
              <a:gdLst/>
              <a:ahLst/>
              <a:cxnLst/>
              <a:rect l="l" t="t" r="r" b="b"/>
              <a:pathLst>
                <a:path w="1928" h="1986" extrusionOk="0">
                  <a:moveTo>
                    <a:pt x="1927" y="993"/>
                  </a:moveTo>
                  <a:cubicBezTo>
                    <a:pt x="1927" y="1577"/>
                    <a:pt x="1519" y="1985"/>
                    <a:pt x="993" y="1985"/>
                  </a:cubicBezTo>
                  <a:cubicBezTo>
                    <a:pt x="409" y="1985"/>
                    <a:pt x="1" y="1519"/>
                    <a:pt x="1" y="993"/>
                  </a:cubicBezTo>
                  <a:cubicBezTo>
                    <a:pt x="59" y="409"/>
                    <a:pt x="409" y="59"/>
                    <a:pt x="935" y="59"/>
                  </a:cubicBezTo>
                  <a:cubicBezTo>
                    <a:pt x="1519" y="1"/>
                    <a:pt x="1927" y="468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" name="Google Shape;2402;p8"/>
            <p:cNvSpPr/>
            <p:nvPr/>
          </p:nvSpPr>
          <p:spPr>
            <a:xfrm>
              <a:off x="1190625" y="2454725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1868" y="935"/>
                  </a:moveTo>
                  <a:cubicBezTo>
                    <a:pt x="1809" y="1518"/>
                    <a:pt x="1459" y="1869"/>
                    <a:pt x="934" y="1810"/>
                  </a:cubicBezTo>
                  <a:cubicBezTo>
                    <a:pt x="350" y="1810"/>
                    <a:pt x="0" y="1402"/>
                    <a:pt x="58" y="876"/>
                  </a:cubicBezTo>
                  <a:cubicBezTo>
                    <a:pt x="117" y="351"/>
                    <a:pt x="467" y="1"/>
                    <a:pt x="992" y="1"/>
                  </a:cubicBezTo>
                  <a:cubicBezTo>
                    <a:pt x="1518" y="1"/>
                    <a:pt x="1809" y="409"/>
                    <a:pt x="1868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" name="Google Shape;2403;p8"/>
            <p:cNvSpPr/>
            <p:nvPr/>
          </p:nvSpPr>
          <p:spPr>
            <a:xfrm>
              <a:off x="1434300" y="39227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460" y="117"/>
                    <a:pt x="1869" y="409"/>
                    <a:pt x="1810" y="993"/>
                  </a:cubicBezTo>
                  <a:cubicBezTo>
                    <a:pt x="1810" y="1518"/>
                    <a:pt x="1460" y="1868"/>
                    <a:pt x="876" y="1868"/>
                  </a:cubicBezTo>
                  <a:cubicBezTo>
                    <a:pt x="351" y="1810"/>
                    <a:pt x="1" y="1460"/>
                    <a:pt x="1" y="934"/>
                  </a:cubicBezTo>
                  <a:cubicBezTo>
                    <a:pt x="1" y="351"/>
                    <a:pt x="351" y="117"/>
                    <a:pt x="9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" name="Google Shape;2404;p8"/>
            <p:cNvSpPr/>
            <p:nvPr/>
          </p:nvSpPr>
          <p:spPr>
            <a:xfrm>
              <a:off x="1680925" y="122457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934"/>
                  </a:moveTo>
                  <a:cubicBezTo>
                    <a:pt x="1810" y="1460"/>
                    <a:pt x="1518" y="1868"/>
                    <a:pt x="934" y="1868"/>
                  </a:cubicBezTo>
                  <a:cubicBezTo>
                    <a:pt x="351" y="1868"/>
                    <a:pt x="0" y="1518"/>
                    <a:pt x="0" y="934"/>
                  </a:cubicBezTo>
                  <a:cubicBezTo>
                    <a:pt x="0" y="409"/>
                    <a:pt x="351" y="59"/>
                    <a:pt x="876" y="59"/>
                  </a:cubicBezTo>
                  <a:cubicBezTo>
                    <a:pt x="1460" y="0"/>
                    <a:pt x="1752" y="351"/>
                    <a:pt x="1868" y="93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" name="Google Shape;2405;p8"/>
            <p:cNvSpPr/>
            <p:nvPr/>
          </p:nvSpPr>
          <p:spPr>
            <a:xfrm>
              <a:off x="5358275" y="4906300"/>
              <a:ext cx="45250" cy="45250"/>
            </a:xfrm>
            <a:custGeom>
              <a:avLst/>
              <a:gdLst/>
              <a:ahLst/>
              <a:cxnLst/>
              <a:rect l="l" t="t" r="r" b="b"/>
              <a:pathLst>
                <a:path w="1810" h="1810" extrusionOk="0">
                  <a:moveTo>
                    <a:pt x="876" y="0"/>
                  </a:moveTo>
                  <a:cubicBezTo>
                    <a:pt x="1459" y="59"/>
                    <a:pt x="1810" y="350"/>
                    <a:pt x="1810" y="876"/>
                  </a:cubicBezTo>
                  <a:cubicBezTo>
                    <a:pt x="1810" y="1459"/>
                    <a:pt x="1518" y="1810"/>
                    <a:pt x="934" y="1810"/>
                  </a:cubicBezTo>
                  <a:cubicBezTo>
                    <a:pt x="409" y="1810"/>
                    <a:pt x="58" y="1518"/>
                    <a:pt x="0" y="992"/>
                  </a:cubicBezTo>
                  <a:cubicBezTo>
                    <a:pt x="0" y="409"/>
                    <a:pt x="350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" name="Google Shape;2406;p8"/>
            <p:cNvSpPr/>
            <p:nvPr/>
          </p:nvSpPr>
          <p:spPr>
            <a:xfrm>
              <a:off x="1192075" y="318582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701"/>
                  </a:moveTo>
                  <a:cubicBezTo>
                    <a:pt x="1751" y="1518"/>
                    <a:pt x="1460" y="1868"/>
                    <a:pt x="876" y="1868"/>
                  </a:cubicBezTo>
                  <a:cubicBezTo>
                    <a:pt x="351" y="1868"/>
                    <a:pt x="0" y="1518"/>
                    <a:pt x="0" y="993"/>
                  </a:cubicBezTo>
                  <a:cubicBezTo>
                    <a:pt x="0" y="409"/>
                    <a:pt x="351" y="0"/>
                    <a:pt x="934" y="117"/>
                  </a:cubicBezTo>
                  <a:cubicBezTo>
                    <a:pt x="1285" y="175"/>
                    <a:pt x="1576" y="526"/>
                    <a:pt x="1868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" name="Google Shape;2407;p8"/>
            <p:cNvSpPr/>
            <p:nvPr/>
          </p:nvSpPr>
          <p:spPr>
            <a:xfrm>
              <a:off x="2660100" y="5152900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992" y="1869"/>
                  </a:moveTo>
                  <a:cubicBezTo>
                    <a:pt x="409" y="1810"/>
                    <a:pt x="0" y="1518"/>
                    <a:pt x="0" y="935"/>
                  </a:cubicBezTo>
                  <a:cubicBezTo>
                    <a:pt x="0" y="351"/>
                    <a:pt x="350" y="1"/>
                    <a:pt x="934" y="1"/>
                  </a:cubicBezTo>
                  <a:cubicBezTo>
                    <a:pt x="1459" y="1"/>
                    <a:pt x="1810" y="351"/>
                    <a:pt x="1810" y="876"/>
                  </a:cubicBezTo>
                  <a:cubicBezTo>
                    <a:pt x="1868" y="1460"/>
                    <a:pt x="1518" y="1752"/>
                    <a:pt x="992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" name="Google Shape;2408;p8"/>
            <p:cNvSpPr/>
            <p:nvPr/>
          </p:nvSpPr>
          <p:spPr>
            <a:xfrm>
              <a:off x="3395550" y="53951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518" y="117"/>
                    <a:pt x="1869" y="350"/>
                    <a:pt x="1869" y="934"/>
                  </a:cubicBezTo>
                  <a:cubicBezTo>
                    <a:pt x="1869" y="1518"/>
                    <a:pt x="1518" y="1868"/>
                    <a:pt x="935" y="1868"/>
                  </a:cubicBezTo>
                  <a:cubicBezTo>
                    <a:pt x="409" y="1868"/>
                    <a:pt x="59" y="1518"/>
                    <a:pt x="59" y="993"/>
                  </a:cubicBezTo>
                  <a:cubicBezTo>
                    <a:pt x="1" y="409"/>
                    <a:pt x="409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" name="Google Shape;2409;p8"/>
            <p:cNvSpPr/>
            <p:nvPr/>
          </p:nvSpPr>
          <p:spPr>
            <a:xfrm>
              <a:off x="4132475" y="5396600"/>
              <a:ext cx="46725" cy="45275"/>
            </a:xfrm>
            <a:custGeom>
              <a:avLst/>
              <a:gdLst/>
              <a:ahLst/>
              <a:cxnLst/>
              <a:rect l="l" t="t" r="r" b="b"/>
              <a:pathLst>
                <a:path w="1869" h="1811" extrusionOk="0">
                  <a:moveTo>
                    <a:pt x="1869" y="876"/>
                  </a:moveTo>
                  <a:cubicBezTo>
                    <a:pt x="1752" y="1460"/>
                    <a:pt x="1460" y="1810"/>
                    <a:pt x="876" y="1810"/>
                  </a:cubicBezTo>
                  <a:cubicBezTo>
                    <a:pt x="351" y="1752"/>
                    <a:pt x="1" y="1402"/>
                    <a:pt x="1" y="818"/>
                  </a:cubicBezTo>
                  <a:cubicBezTo>
                    <a:pt x="59" y="292"/>
                    <a:pt x="409" y="1"/>
                    <a:pt x="935" y="1"/>
                  </a:cubicBezTo>
                  <a:cubicBezTo>
                    <a:pt x="1519" y="1"/>
                    <a:pt x="1752" y="351"/>
                    <a:pt x="1869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" name="Google Shape;2410;p8"/>
            <p:cNvSpPr/>
            <p:nvPr/>
          </p:nvSpPr>
          <p:spPr>
            <a:xfrm>
              <a:off x="1926075" y="4661125"/>
              <a:ext cx="45275" cy="43825"/>
            </a:xfrm>
            <a:custGeom>
              <a:avLst/>
              <a:gdLst/>
              <a:ahLst/>
              <a:cxnLst/>
              <a:rect l="l" t="t" r="r" b="b"/>
              <a:pathLst>
                <a:path w="1811" h="1753" extrusionOk="0">
                  <a:moveTo>
                    <a:pt x="1810" y="993"/>
                  </a:moveTo>
                  <a:cubicBezTo>
                    <a:pt x="1518" y="1227"/>
                    <a:pt x="1227" y="1577"/>
                    <a:pt x="876" y="1635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293" y="1"/>
                    <a:pt x="818" y="59"/>
                  </a:cubicBezTo>
                  <a:cubicBezTo>
                    <a:pt x="1168" y="118"/>
                    <a:pt x="1460" y="410"/>
                    <a:pt x="1810" y="643"/>
                  </a:cubicBezTo>
                  <a:cubicBezTo>
                    <a:pt x="1810" y="760"/>
                    <a:pt x="1810" y="876"/>
                    <a:pt x="1810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" name="Google Shape;2411;p8"/>
            <p:cNvSpPr/>
            <p:nvPr/>
          </p:nvSpPr>
          <p:spPr>
            <a:xfrm>
              <a:off x="5117475" y="493475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2"/>
                  </a:moveTo>
                  <a:cubicBezTo>
                    <a:pt x="1519" y="1285"/>
                    <a:pt x="1227" y="1635"/>
                    <a:pt x="877" y="1694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351" y="1"/>
                    <a:pt x="818" y="59"/>
                  </a:cubicBezTo>
                  <a:cubicBezTo>
                    <a:pt x="1168" y="118"/>
                    <a:pt x="1460" y="468"/>
                    <a:pt x="1810" y="701"/>
                  </a:cubicBezTo>
                  <a:cubicBezTo>
                    <a:pt x="1810" y="818"/>
                    <a:pt x="1810" y="935"/>
                    <a:pt x="1810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" name="Google Shape;2412;p8"/>
            <p:cNvSpPr/>
            <p:nvPr/>
          </p:nvSpPr>
          <p:spPr>
            <a:xfrm>
              <a:off x="6096650" y="1472650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1"/>
                  </a:moveTo>
                  <a:cubicBezTo>
                    <a:pt x="1460" y="1285"/>
                    <a:pt x="1226" y="1635"/>
                    <a:pt x="876" y="1693"/>
                  </a:cubicBezTo>
                  <a:cubicBezTo>
                    <a:pt x="351" y="1752"/>
                    <a:pt x="1" y="1401"/>
                    <a:pt x="1" y="876"/>
                  </a:cubicBezTo>
                  <a:cubicBezTo>
                    <a:pt x="1" y="351"/>
                    <a:pt x="351" y="0"/>
                    <a:pt x="818" y="59"/>
                  </a:cubicBezTo>
                  <a:cubicBezTo>
                    <a:pt x="1168" y="117"/>
                    <a:pt x="1460" y="467"/>
                    <a:pt x="1810" y="701"/>
                  </a:cubicBezTo>
                  <a:lnTo>
                    <a:pt x="1810" y="105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" name="Google Shape;2413;p8"/>
            <p:cNvSpPr/>
            <p:nvPr/>
          </p:nvSpPr>
          <p:spPr>
            <a:xfrm>
              <a:off x="6098100" y="4173750"/>
              <a:ext cx="37975" cy="42325"/>
            </a:xfrm>
            <a:custGeom>
              <a:avLst/>
              <a:gdLst/>
              <a:ahLst/>
              <a:cxnLst/>
              <a:rect l="l" t="t" r="r" b="b"/>
              <a:pathLst>
                <a:path w="1519" h="1693" extrusionOk="0">
                  <a:moveTo>
                    <a:pt x="643" y="1693"/>
                  </a:moveTo>
                  <a:cubicBezTo>
                    <a:pt x="410" y="1401"/>
                    <a:pt x="1" y="1051"/>
                    <a:pt x="59" y="817"/>
                  </a:cubicBezTo>
                  <a:cubicBezTo>
                    <a:pt x="118" y="526"/>
                    <a:pt x="526" y="117"/>
                    <a:pt x="818" y="59"/>
                  </a:cubicBezTo>
                  <a:cubicBezTo>
                    <a:pt x="993" y="0"/>
                    <a:pt x="1460" y="467"/>
                    <a:pt x="1460" y="759"/>
                  </a:cubicBezTo>
                  <a:cubicBezTo>
                    <a:pt x="1519" y="1051"/>
                    <a:pt x="1168" y="1343"/>
                    <a:pt x="993" y="1635"/>
                  </a:cubicBezTo>
                  <a:cubicBezTo>
                    <a:pt x="876" y="1635"/>
                    <a:pt x="760" y="1635"/>
                    <a:pt x="643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" name="Google Shape;2414;p8"/>
            <p:cNvSpPr/>
            <p:nvPr/>
          </p:nvSpPr>
          <p:spPr>
            <a:xfrm>
              <a:off x="1196450" y="2212500"/>
              <a:ext cx="40875" cy="37950"/>
            </a:xfrm>
            <a:custGeom>
              <a:avLst/>
              <a:gdLst/>
              <a:ahLst/>
              <a:cxnLst/>
              <a:rect l="l" t="t" r="r" b="b"/>
              <a:pathLst>
                <a:path w="1635" h="1518" extrusionOk="0">
                  <a:moveTo>
                    <a:pt x="1635" y="934"/>
                  </a:moveTo>
                  <a:cubicBezTo>
                    <a:pt x="1285" y="1109"/>
                    <a:pt x="993" y="1518"/>
                    <a:pt x="701" y="1460"/>
                  </a:cubicBezTo>
                  <a:cubicBezTo>
                    <a:pt x="409" y="1401"/>
                    <a:pt x="59" y="993"/>
                    <a:pt x="0" y="701"/>
                  </a:cubicBezTo>
                  <a:cubicBezTo>
                    <a:pt x="0" y="467"/>
                    <a:pt x="467" y="0"/>
                    <a:pt x="701" y="0"/>
                  </a:cubicBezTo>
                  <a:cubicBezTo>
                    <a:pt x="993" y="0"/>
                    <a:pt x="1343" y="350"/>
                    <a:pt x="1635" y="584"/>
                  </a:cubicBezTo>
                  <a:lnTo>
                    <a:pt x="1635" y="934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" name="Google Shape;2415;p8"/>
            <p:cNvSpPr/>
            <p:nvPr/>
          </p:nvSpPr>
          <p:spPr>
            <a:xfrm>
              <a:off x="6346175" y="1970250"/>
              <a:ext cx="40900" cy="36525"/>
            </a:xfrm>
            <a:custGeom>
              <a:avLst/>
              <a:gdLst/>
              <a:ahLst/>
              <a:cxnLst/>
              <a:rect l="l" t="t" r="r" b="b"/>
              <a:pathLst>
                <a:path w="1636" h="1461" extrusionOk="0">
                  <a:moveTo>
                    <a:pt x="1577" y="935"/>
                  </a:moveTo>
                  <a:cubicBezTo>
                    <a:pt x="1285" y="1110"/>
                    <a:pt x="935" y="1460"/>
                    <a:pt x="701" y="1402"/>
                  </a:cubicBezTo>
                  <a:cubicBezTo>
                    <a:pt x="409" y="1402"/>
                    <a:pt x="59" y="935"/>
                    <a:pt x="1" y="643"/>
                  </a:cubicBezTo>
                  <a:cubicBezTo>
                    <a:pt x="1" y="468"/>
                    <a:pt x="468" y="1"/>
                    <a:pt x="701" y="1"/>
                  </a:cubicBezTo>
                  <a:cubicBezTo>
                    <a:pt x="993" y="1"/>
                    <a:pt x="1285" y="351"/>
                    <a:pt x="1635" y="526"/>
                  </a:cubicBezTo>
                  <a:cubicBezTo>
                    <a:pt x="1635" y="643"/>
                    <a:pt x="1635" y="818"/>
                    <a:pt x="1577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" name="Google Shape;2416;p8"/>
            <p:cNvSpPr/>
            <p:nvPr/>
          </p:nvSpPr>
          <p:spPr>
            <a:xfrm>
              <a:off x="1685300" y="4417450"/>
              <a:ext cx="37975" cy="40875"/>
            </a:xfrm>
            <a:custGeom>
              <a:avLst/>
              <a:gdLst/>
              <a:ahLst/>
              <a:cxnLst/>
              <a:rect l="l" t="t" r="r" b="b"/>
              <a:pathLst>
                <a:path w="1519" h="1635" extrusionOk="0">
                  <a:moveTo>
                    <a:pt x="935" y="0"/>
                  </a:moveTo>
                  <a:cubicBezTo>
                    <a:pt x="1110" y="292"/>
                    <a:pt x="1518" y="642"/>
                    <a:pt x="1460" y="876"/>
                  </a:cubicBezTo>
                  <a:cubicBezTo>
                    <a:pt x="1401" y="1167"/>
                    <a:pt x="993" y="1576"/>
                    <a:pt x="701" y="1576"/>
                  </a:cubicBezTo>
                  <a:cubicBezTo>
                    <a:pt x="468" y="1634"/>
                    <a:pt x="59" y="1167"/>
                    <a:pt x="1" y="934"/>
                  </a:cubicBezTo>
                  <a:cubicBezTo>
                    <a:pt x="1" y="642"/>
                    <a:pt x="351" y="292"/>
                    <a:pt x="584" y="0"/>
                  </a:cubicBezTo>
                  <a:lnTo>
                    <a:pt x="935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" name="Google Shape;2417;p8"/>
            <p:cNvSpPr/>
            <p:nvPr/>
          </p:nvSpPr>
          <p:spPr>
            <a:xfrm>
              <a:off x="4630100" y="246875"/>
              <a:ext cx="37950" cy="40875"/>
            </a:xfrm>
            <a:custGeom>
              <a:avLst/>
              <a:gdLst/>
              <a:ahLst/>
              <a:cxnLst/>
              <a:rect l="l" t="t" r="r" b="b"/>
              <a:pathLst>
                <a:path w="1518" h="1635" extrusionOk="0">
                  <a:moveTo>
                    <a:pt x="934" y="0"/>
                  </a:moveTo>
                  <a:cubicBezTo>
                    <a:pt x="1109" y="292"/>
                    <a:pt x="1518" y="642"/>
                    <a:pt x="1459" y="876"/>
                  </a:cubicBezTo>
                  <a:cubicBezTo>
                    <a:pt x="1401" y="1168"/>
                    <a:pt x="993" y="1576"/>
                    <a:pt x="701" y="1576"/>
                  </a:cubicBezTo>
                  <a:cubicBezTo>
                    <a:pt x="526" y="1635"/>
                    <a:pt x="59" y="1168"/>
                    <a:pt x="59" y="934"/>
                  </a:cubicBezTo>
                  <a:cubicBezTo>
                    <a:pt x="0" y="584"/>
                    <a:pt x="350" y="292"/>
                    <a:pt x="584" y="0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" name="Google Shape;2418;p8"/>
            <p:cNvSpPr/>
            <p:nvPr/>
          </p:nvSpPr>
          <p:spPr>
            <a:xfrm>
              <a:off x="2175625" y="4910675"/>
              <a:ext cx="36500" cy="40875"/>
            </a:xfrm>
            <a:custGeom>
              <a:avLst/>
              <a:gdLst/>
              <a:ahLst/>
              <a:cxnLst/>
              <a:rect l="l" t="t" r="r" b="b"/>
              <a:pathLst>
                <a:path w="1460" h="1635" extrusionOk="0">
                  <a:moveTo>
                    <a:pt x="584" y="1635"/>
                  </a:moveTo>
                  <a:cubicBezTo>
                    <a:pt x="350" y="1343"/>
                    <a:pt x="0" y="1051"/>
                    <a:pt x="0" y="759"/>
                  </a:cubicBezTo>
                  <a:cubicBezTo>
                    <a:pt x="58" y="467"/>
                    <a:pt x="467" y="59"/>
                    <a:pt x="759" y="59"/>
                  </a:cubicBezTo>
                  <a:cubicBezTo>
                    <a:pt x="934" y="0"/>
                    <a:pt x="1401" y="467"/>
                    <a:pt x="1459" y="701"/>
                  </a:cubicBezTo>
                  <a:cubicBezTo>
                    <a:pt x="1459" y="993"/>
                    <a:pt x="1109" y="1343"/>
                    <a:pt x="934" y="1635"/>
                  </a:cubicBezTo>
                  <a:cubicBezTo>
                    <a:pt x="817" y="1635"/>
                    <a:pt x="701" y="1635"/>
                    <a:pt x="584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" name="Google Shape;2419;p8"/>
            <p:cNvSpPr/>
            <p:nvPr/>
          </p:nvSpPr>
          <p:spPr>
            <a:xfrm>
              <a:off x="4379100" y="5399525"/>
              <a:ext cx="40875" cy="36500"/>
            </a:xfrm>
            <a:custGeom>
              <a:avLst/>
              <a:gdLst/>
              <a:ahLst/>
              <a:cxnLst/>
              <a:rect l="l" t="t" r="r" b="b"/>
              <a:pathLst>
                <a:path w="1635" h="1460" extrusionOk="0">
                  <a:moveTo>
                    <a:pt x="59" y="526"/>
                  </a:moveTo>
                  <a:cubicBezTo>
                    <a:pt x="351" y="351"/>
                    <a:pt x="701" y="0"/>
                    <a:pt x="993" y="59"/>
                  </a:cubicBezTo>
                  <a:cubicBezTo>
                    <a:pt x="1226" y="117"/>
                    <a:pt x="1576" y="526"/>
                    <a:pt x="1635" y="818"/>
                  </a:cubicBezTo>
                  <a:cubicBezTo>
                    <a:pt x="1635" y="1051"/>
                    <a:pt x="1168" y="1460"/>
                    <a:pt x="876" y="1460"/>
                  </a:cubicBezTo>
                  <a:cubicBezTo>
                    <a:pt x="584" y="1460"/>
                    <a:pt x="292" y="1109"/>
                    <a:pt x="0" y="876"/>
                  </a:cubicBezTo>
                  <a:cubicBezTo>
                    <a:pt x="0" y="759"/>
                    <a:pt x="59" y="642"/>
                    <a:pt x="59" y="5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" name="Google Shape;2420;p8"/>
            <p:cNvSpPr/>
            <p:nvPr/>
          </p:nvSpPr>
          <p:spPr>
            <a:xfrm>
              <a:off x="2422225" y="497850"/>
              <a:ext cx="43800" cy="35050"/>
            </a:xfrm>
            <a:custGeom>
              <a:avLst/>
              <a:gdLst/>
              <a:ahLst/>
              <a:cxnLst/>
              <a:rect l="l" t="t" r="r" b="b"/>
              <a:pathLst>
                <a:path w="1752" h="1402" extrusionOk="0">
                  <a:moveTo>
                    <a:pt x="1752" y="701"/>
                  </a:moveTo>
                  <a:cubicBezTo>
                    <a:pt x="1285" y="1052"/>
                    <a:pt x="993" y="1402"/>
                    <a:pt x="759" y="1402"/>
                  </a:cubicBezTo>
                  <a:cubicBezTo>
                    <a:pt x="468" y="1402"/>
                    <a:pt x="234" y="993"/>
                    <a:pt x="1" y="760"/>
                  </a:cubicBezTo>
                  <a:cubicBezTo>
                    <a:pt x="234" y="468"/>
                    <a:pt x="409" y="59"/>
                    <a:pt x="701" y="59"/>
                  </a:cubicBezTo>
                  <a:cubicBezTo>
                    <a:pt x="935" y="1"/>
                    <a:pt x="1285" y="351"/>
                    <a:pt x="1752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" name="Google Shape;2421;p8"/>
            <p:cNvSpPr/>
            <p:nvPr/>
          </p:nvSpPr>
          <p:spPr>
            <a:xfrm>
              <a:off x="1203750" y="3439725"/>
              <a:ext cx="27750" cy="36525"/>
            </a:xfrm>
            <a:custGeom>
              <a:avLst/>
              <a:gdLst/>
              <a:ahLst/>
              <a:cxnLst/>
              <a:rect l="l" t="t" r="r" b="b"/>
              <a:pathLst>
                <a:path w="1110" h="1461" extrusionOk="0">
                  <a:moveTo>
                    <a:pt x="351" y="1402"/>
                  </a:moveTo>
                  <a:cubicBezTo>
                    <a:pt x="234" y="1110"/>
                    <a:pt x="59" y="818"/>
                    <a:pt x="0" y="526"/>
                  </a:cubicBezTo>
                  <a:cubicBezTo>
                    <a:pt x="0" y="351"/>
                    <a:pt x="234" y="176"/>
                    <a:pt x="409" y="1"/>
                  </a:cubicBezTo>
                  <a:cubicBezTo>
                    <a:pt x="642" y="234"/>
                    <a:pt x="993" y="409"/>
                    <a:pt x="1051" y="701"/>
                  </a:cubicBezTo>
                  <a:cubicBezTo>
                    <a:pt x="1109" y="876"/>
                    <a:pt x="818" y="1168"/>
                    <a:pt x="642" y="1460"/>
                  </a:cubicBezTo>
                  <a:cubicBezTo>
                    <a:pt x="526" y="1460"/>
                    <a:pt x="467" y="1402"/>
                    <a:pt x="351" y="14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" name="Google Shape;2422;p8"/>
            <p:cNvSpPr/>
            <p:nvPr/>
          </p:nvSpPr>
          <p:spPr>
            <a:xfrm>
              <a:off x="3159150" y="5402450"/>
              <a:ext cx="42350" cy="27750"/>
            </a:xfrm>
            <a:custGeom>
              <a:avLst/>
              <a:gdLst/>
              <a:ahLst/>
              <a:cxnLst/>
              <a:rect l="l" t="t" r="r" b="b"/>
              <a:pathLst>
                <a:path w="1694" h="1110" extrusionOk="0">
                  <a:moveTo>
                    <a:pt x="1694" y="642"/>
                  </a:moveTo>
                  <a:cubicBezTo>
                    <a:pt x="1285" y="876"/>
                    <a:pt x="1051" y="1109"/>
                    <a:pt x="876" y="1051"/>
                  </a:cubicBezTo>
                  <a:cubicBezTo>
                    <a:pt x="584" y="992"/>
                    <a:pt x="293" y="759"/>
                    <a:pt x="1" y="584"/>
                  </a:cubicBezTo>
                  <a:cubicBezTo>
                    <a:pt x="234" y="409"/>
                    <a:pt x="468" y="0"/>
                    <a:pt x="701" y="0"/>
                  </a:cubicBezTo>
                  <a:cubicBezTo>
                    <a:pt x="935" y="0"/>
                    <a:pt x="1227" y="350"/>
                    <a:pt x="1635" y="64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" name="Google Shape;2423;p8"/>
            <p:cNvSpPr/>
            <p:nvPr/>
          </p:nvSpPr>
          <p:spPr>
            <a:xfrm>
              <a:off x="2914000" y="258550"/>
              <a:ext cx="36500" cy="26275"/>
            </a:xfrm>
            <a:custGeom>
              <a:avLst/>
              <a:gdLst/>
              <a:ahLst/>
              <a:cxnLst/>
              <a:rect l="l" t="t" r="r" b="b"/>
              <a:pathLst>
                <a:path w="1460" h="1051" extrusionOk="0">
                  <a:moveTo>
                    <a:pt x="1460" y="0"/>
                  </a:moveTo>
                  <a:cubicBezTo>
                    <a:pt x="1285" y="467"/>
                    <a:pt x="1226" y="759"/>
                    <a:pt x="1051" y="934"/>
                  </a:cubicBezTo>
                  <a:cubicBezTo>
                    <a:pt x="876" y="1051"/>
                    <a:pt x="526" y="1051"/>
                    <a:pt x="292" y="992"/>
                  </a:cubicBezTo>
                  <a:cubicBezTo>
                    <a:pt x="176" y="934"/>
                    <a:pt x="117" y="701"/>
                    <a:pt x="1" y="584"/>
                  </a:cubicBezTo>
                  <a:cubicBezTo>
                    <a:pt x="176" y="467"/>
                    <a:pt x="351" y="350"/>
                    <a:pt x="584" y="234"/>
                  </a:cubicBezTo>
                  <a:cubicBezTo>
                    <a:pt x="759" y="175"/>
                    <a:pt x="993" y="117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" name="Google Shape;2424;p8"/>
            <p:cNvSpPr/>
            <p:nvPr/>
          </p:nvSpPr>
          <p:spPr>
            <a:xfrm>
              <a:off x="6349100" y="3686350"/>
              <a:ext cx="24825" cy="33575"/>
            </a:xfrm>
            <a:custGeom>
              <a:avLst/>
              <a:gdLst/>
              <a:ahLst/>
              <a:cxnLst/>
              <a:rect l="l" t="t" r="r" b="b"/>
              <a:pathLst>
                <a:path w="993" h="1343" extrusionOk="0">
                  <a:moveTo>
                    <a:pt x="993" y="0"/>
                  </a:moveTo>
                  <a:cubicBezTo>
                    <a:pt x="935" y="351"/>
                    <a:pt x="876" y="526"/>
                    <a:pt x="818" y="759"/>
                  </a:cubicBezTo>
                  <a:cubicBezTo>
                    <a:pt x="701" y="934"/>
                    <a:pt x="526" y="1109"/>
                    <a:pt x="409" y="1343"/>
                  </a:cubicBezTo>
                  <a:cubicBezTo>
                    <a:pt x="292" y="1168"/>
                    <a:pt x="1" y="1051"/>
                    <a:pt x="1" y="876"/>
                  </a:cubicBezTo>
                  <a:cubicBezTo>
                    <a:pt x="1" y="584"/>
                    <a:pt x="117" y="292"/>
                    <a:pt x="292" y="117"/>
                  </a:cubicBezTo>
                  <a:cubicBezTo>
                    <a:pt x="409" y="0"/>
                    <a:pt x="643" y="59"/>
                    <a:pt x="9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25" name="Google Shape;2425;p8"/>
          <p:cNvGrpSpPr/>
          <p:nvPr/>
        </p:nvGrpSpPr>
        <p:grpSpPr>
          <a:xfrm>
            <a:off x="449797" y="1859533"/>
            <a:ext cx="3879436" cy="3879436"/>
            <a:chOff x="1190625" y="238125"/>
            <a:chExt cx="5205200" cy="5205200"/>
          </a:xfrm>
        </p:grpSpPr>
        <p:sp>
          <p:nvSpPr>
            <p:cNvPr id="2426" name="Google Shape;2426;p8"/>
            <p:cNvSpPr/>
            <p:nvPr/>
          </p:nvSpPr>
          <p:spPr>
            <a:xfrm>
              <a:off x="3537100" y="2352575"/>
              <a:ext cx="739875" cy="745725"/>
            </a:xfrm>
            <a:custGeom>
              <a:avLst/>
              <a:gdLst/>
              <a:ahLst/>
              <a:cxnLst/>
              <a:rect l="l" t="t" r="r" b="b"/>
              <a:pathLst>
                <a:path w="29595" h="29829" extrusionOk="0">
                  <a:moveTo>
                    <a:pt x="19963" y="23699"/>
                  </a:moveTo>
                  <a:cubicBezTo>
                    <a:pt x="20956" y="20839"/>
                    <a:pt x="23057" y="19438"/>
                    <a:pt x="25509" y="19847"/>
                  </a:cubicBezTo>
                  <a:cubicBezTo>
                    <a:pt x="27785" y="20197"/>
                    <a:pt x="29478" y="22123"/>
                    <a:pt x="29536" y="24400"/>
                  </a:cubicBezTo>
                  <a:cubicBezTo>
                    <a:pt x="29595" y="26793"/>
                    <a:pt x="28077" y="28777"/>
                    <a:pt x="25684" y="29303"/>
                  </a:cubicBezTo>
                  <a:cubicBezTo>
                    <a:pt x="23232" y="29828"/>
                    <a:pt x="21189" y="28544"/>
                    <a:pt x="19963" y="25625"/>
                  </a:cubicBezTo>
                  <a:cubicBezTo>
                    <a:pt x="19146" y="28135"/>
                    <a:pt x="17512" y="29595"/>
                    <a:pt x="14768" y="29536"/>
                  </a:cubicBezTo>
                  <a:cubicBezTo>
                    <a:pt x="12609" y="29536"/>
                    <a:pt x="11266" y="28369"/>
                    <a:pt x="10040" y="25567"/>
                  </a:cubicBezTo>
                  <a:cubicBezTo>
                    <a:pt x="9690" y="26910"/>
                    <a:pt x="8990" y="27960"/>
                    <a:pt x="7881" y="28661"/>
                  </a:cubicBezTo>
                  <a:cubicBezTo>
                    <a:pt x="6830" y="29420"/>
                    <a:pt x="5604" y="29711"/>
                    <a:pt x="4320" y="29478"/>
                  </a:cubicBezTo>
                  <a:cubicBezTo>
                    <a:pt x="2044" y="29069"/>
                    <a:pt x="409" y="27201"/>
                    <a:pt x="234" y="25042"/>
                  </a:cubicBezTo>
                  <a:cubicBezTo>
                    <a:pt x="59" y="22532"/>
                    <a:pt x="1402" y="20664"/>
                    <a:pt x="4145" y="19672"/>
                  </a:cubicBezTo>
                  <a:cubicBezTo>
                    <a:pt x="1518" y="18796"/>
                    <a:pt x="1" y="17103"/>
                    <a:pt x="176" y="14243"/>
                  </a:cubicBezTo>
                  <a:cubicBezTo>
                    <a:pt x="351" y="12200"/>
                    <a:pt x="1577" y="10741"/>
                    <a:pt x="4203" y="9749"/>
                  </a:cubicBezTo>
                  <a:cubicBezTo>
                    <a:pt x="2744" y="9340"/>
                    <a:pt x="1635" y="8581"/>
                    <a:pt x="993" y="7355"/>
                  </a:cubicBezTo>
                  <a:cubicBezTo>
                    <a:pt x="293" y="6071"/>
                    <a:pt x="176" y="4787"/>
                    <a:pt x="643" y="3445"/>
                  </a:cubicBezTo>
                  <a:cubicBezTo>
                    <a:pt x="1343" y="1285"/>
                    <a:pt x="3386" y="1"/>
                    <a:pt x="5721" y="234"/>
                  </a:cubicBezTo>
                  <a:cubicBezTo>
                    <a:pt x="7822" y="409"/>
                    <a:pt x="9632" y="2161"/>
                    <a:pt x="9924" y="4320"/>
                  </a:cubicBezTo>
                  <a:cubicBezTo>
                    <a:pt x="10274" y="6713"/>
                    <a:pt x="8990" y="8640"/>
                    <a:pt x="6130" y="9807"/>
                  </a:cubicBezTo>
                  <a:cubicBezTo>
                    <a:pt x="8114" y="10332"/>
                    <a:pt x="9457" y="11558"/>
                    <a:pt x="10040" y="13660"/>
                  </a:cubicBezTo>
                  <a:cubicBezTo>
                    <a:pt x="10683" y="11617"/>
                    <a:pt x="11908" y="10332"/>
                    <a:pt x="13893" y="9749"/>
                  </a:cubicBezTo>
                  <a:cubicBezTo>
                    <a:pt x="11091" y="8581"/>
                    <a:pt x="9807" y="6538"/>
                    <a:pt x="10274" y="4087"/>
                  </a:cubicBezTo>
                  <a:cubicBezTo>
                    <a:pt x="10741" y="1752"/>
                    <a:pt x="12784" y="118"/>
                    <a:pt x="15177" y="176"/>
                  </a:cubicBezTo>
                  <a:cubicBezTo>
                    <a:pt x="17395" y="234"/>
                    <a:pt x="19380" y="1869"/>
                    <a:pt x="19788" y="4087"/>
                  </a:cubicBezTo>
                  <a:cubicBezTo>
                    <a:pt x="20197" y="6597"/>
                    <a:pt x="18913" y="8698"/>
                    <a:pt x="16111" y="9749"/>
                  </a:cubicBezTo>
                  <a:cubicBezTo>
                    <a:pt x="18096" y="10332"/>
                    <a:pt x="19380" y="11617"/>
                    <a:pt x="19963" y="13660"/>
                  </a:cubicBezTo>
                  <a:cubicBezTo>
                    <a:pt x="20430" y="12259"/>
                    <a:pt x="21131" y="11266"/>
                    <a:pt x="22240" y="10566"/>
                  </a:cubicBezTo>
                  <a:cubicBezTo>
                    <a:pt x="23349" y="9924"/>
                    <a:pt x="24575" y="9749"/>
                    <a:pt x="25859" y="10041"/>
                  </a:cubicBezTo>
                  <a:cubicBezTo>
                    <a:pt x="28135" y="10566"/>
                    <a:pt x="29595" y="12492"/>
                    <a:pt x="29536" y="14827"/>
                  </a:cubicBezTo>
                  <a:cubicBezTo>
                    <a:pt x="29536" y="17103"/>
                    <a:pt x="27902" y="19030"/>
                    <a:pt x="25684" y="19438"/>
                  </a:cubicBezTo>
                  <a:cubicBezTo>
                    <a:pt x="23232" y="19964"/>
                    <a:pt x="21248" y="18738"/>
                    <a:pt x="19963" y="15878"/>
                  </a:cubicBezTo>
                  <a:cubicBezTo>
                    <a:pt x="19380" y="17804"/>
                    <a:pt x="18154" y="19030"/>
                    <a:pt x="16111" y="19672"/>
                  </a:cubicBezTo>
                  <a:cubicBezTo>
                    <a:pt x="18154" y="20314"/>
                    <a:pt x="19380" y="21598"/>
                    <a:pt x="19963" y="23641"/>
                  </a:cubicBezTo>
                  <a:close/>
                  <a:moveTo>
                    <a:pt x="10040" y="23758"/>
                  </a:moveTo>
                  <a:cubicBezTo>
                    <a:pt x="10624" y="21598"/>
                    <a:pt x="11850" y="20314"/>
                    <a:pt x="13951" y="19672"/>
                  </a:cubicBezTo>
                  <a:cubicBezTo>
                    <a:pt x="11908" y="19088"/>
                    <a:pt x="10683" y="17804"/>
                    <a:pt x="10040" y="15819"/>
                  </a:cubicBezTo>
                  <a:cubicBezTo>
                    <a:pt x="9398" y="17921"/>
                    <a:pt x="8114" y="19088"/>
                    <a:pt x="6013" y="19672"/>
                  </a:cubicBezTo>
                  <a:cubicBezTo>
                    <a:pt x="8173" y="20255"/>
                    <a:pt x="9457" y="21540"/>
                    <a:pt x="10040" y="237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" name="Google Shape;2427;p8"/>
            <p:cNvSpPr/>
            <p:nvPr/>
          </p:nvSpPr>
          <p:spPr>
            <a:xfrm>
              <a:off x="3793925" y="3092425"/>
              <a:ext cx="237900" cy="240800"/>
            </a:xfrm>
            <a:custGeom>
              <a:avLst/>
              <a:gdLst/>
              <a:ahLst/>
              <a:cxnLst/>
              <a:rect l="l" t="t" r="r" b="b"/>
              <a:pathLst>
                <a:path w="9516" h="9632" extrusionOk="0">
                  <a:moveTo>
                    <a:pt x="4729" y="9632"/>
                  </a:moveTo>
                  <a:cubicBezTo>
                    <a:pt x="2102" y="9632"/>
                    <a:pt x="1" y="7414"/>
                    <a:pt x="1" y="4845"/>
                  </a:cubicBezTo>
                  <a:cubicBezTo>
                    <a:pt x="1" y="2277"/>
                    <a:pt x="2219" y="1"/>
                    <a:pt x="4787" y="59"/>
                  </a:cubicBezTo>
                  <a:cubicBezTo>
                    <a:pt x="7356" y="117"/>
                    <a:pt x="9515" y="2335"/>
                    <a:pt x="9515" y="4904"/>
                  </a:cubicBezTo>
                  <a:cubicBezTo>
                    <a:pt x="9515" y="7472"/>
                    <a:pt x="7356" y="9632"/>
                    <a:pt x="4729" y="963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" name="Google Shape;2428;p8"/>
            <p:cNvSpPr/>
            <p:nvPr/>
          </p:nvSpPr>
          <p:spPr>
            <a:xfrm>
              <a:off x="3300700" y="2600650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729" y="9574"/>
                  </a:moveTo>
                  <a:cubicBezTo>
                    <a:pt x="2102" y="9574"/>
                    <a:pt x="1" y="7414"/>
                    <a:pt x="1" y="4787"/>
                  </a:cubicBezTo>
                  <a:cubicBezTo>
                    <a:pt x="1" y="2161"/>
                    <a:pt x="2160" y="1"/>
                    <a:pt x="4729" y="59"/>
                  </a:cubicBezTo>
                  <a:cubicBezTo>
                    <a:pt x="7355" y="59"/>
                    <a:pt x="9573" y="2277"/>
                    <a:pt x="9515" y="4846"/>
                  </a:cubicBezTo>
                  <a:cubicBezTo>
                    <a:pt x="9515" y="7414"/>
                    <a:pt x="7297" y="9574"/>
                    <a:pt x="4729" y="957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" name="Google Shape;2429;p8"/>
            <p:cNvSpPr/>
            <p:nvPr/>
          </p:nvSpPr>
          <p:spPr>
            <a:xfrm>
              <a:off x="3547325" y="3093900"/>
              <a:ext cx="237875" cy="239325"/>
            </a:xfrm>
            <a:custGeom>
              <a:avLst/>
              <a:gdLst/>
              <a:ahLst/>
              <a:cxnLst/>
              <a:rect l="l" t="t" r="r" b="b"/>
              <a:pathLst>
                <a:path w="9515" h="9573" extrusionOk="0">
                  <a:moveTo>
                    <a:pt x="9515" y="4786"/>
                  </a:moveTo>
                  <a:cubicBezTo>
                    <a:pt x="9515" y="7355"/>
                    <a:pt x="7355" y="9573"/>
                    <a:pt x="4728" y="9573"/>
                  </a:cubicBezTo>
                  <a:cubicBezTo>
                    <a:pt x="2160" y="9573"/>
                    <a:pt x="0" y="7355"/>
                    <a:pt x="0" y="4786"/>
                  </a:cubicBezTo>
                  <a:cubicBezTo>
                    <a:pt x="59" y="2218"/>
                    <a:pt x="2160" y="58"/>
                    <a:pt x="4728" y="58"/>
                  </a:cubicBezTo>
                  <a:cubicBezTo>
                    <a:pt x="7297" y="0"/>
                    <a:pt x="9515" y="2218"/>
                    <a:pt x="9515" y="47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" name="Google Shape;2430;p8"/>
            <p:cNvSpPr/>
            <p:nvPr/>
          </p:nvSpPr>
          <p:spPr>
            <a:xfrm>
              <a:off x="3299250" y="2848725"/>
              <a:ext cx="239350" cy="237900"/>
            </a:xfrm>
            <a:custGeom>
              <a:avLst/>
              <a:gdLst/>
              <a:ahLst/>
              <a:cxnLst/>
              <a:rect l="l" t="t" r="r" b="b"/>
              <a:pathLst>
                <a:path w="9574" h="9516" extrusionOk="0">
                  <a:moveTo>
                    <a:pt x="9573" y="4729"/>
                  </a:moveTo>
                  <a:cubicBezTo>
                    <a:pt x="9573" y="7355"/>
                    <a:pt x="7355" y="9515"/>
                    <a:pt x="4787" y="9515"/>
                  </a:cubicBezTo>
                  <a:cubicBezTo>
                    <a:pt x="2160" y="9457"/>
                    <a:pt x="0" y="7297"/>
                    <a:pt x="59" y="4729"/>
                  </a:cubicBezTo>
                  <a:cubicBezTo>
                    <a:pt x="117" y="2102"/>
                    <a:pt x="2218" y="1"/>
                    <a:pt x="4787" y="1"/>
                  </a:cubicBezTo>
                  <a:cubicBezTo>
                    <a:pt x="7355" y="1"/>
                    <a:pt x="9573" y="2160"/>
                    <a:pt x="957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" name="Google Shape;2431;p8"/>
            <p:cNvSpPr/>
            <p:nvPr/>
          </p:nvSpPr>
          <p:spPr>
            <a:xfrm>
              <a:off x="4036175" y="2358425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904" y="59"/>
                  </a:moveTo>
                  <a:cubicBezTo>
                    <a:pt x="7530" y="175"/>
                    <a:pt x="9573" y="2277"/>
                    <a:pt x="9456" y="4903"/>
                  </a:cubicBezTo>
                  <a:cubicBezTo>
                    <a:pt x="9398" y="7530"/>
                    <a:pt x="7238" y="9573"/>
                    <a:pt x="4670" y="9456"/>
                  </a:cubicBezTo>
                  <a:cubicBezTo>
                    <a:pt x="2043" y="9398"/>
                    <a:pt x="0" y="7238"/>
                    <a:pt x="59" y="4670"/>
                  </a:cubicBezTo>
                  <a:cubicBezTo>
                    <a:pt x="176" y="2043"/>
                    <a:pt x="2277" y="0"/>
                    <a:pt x="490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" name="Google Shape;2432;p8"/>
            <p:cNvSpPr/>
            <p:nvPr/>
          </p:nvSpPr>
          <p:spPr>
            <a:xfrm>
              <a:off x="4039100" y="3098275"/>
              <a:ext cx="232050" cy="232050"/>
            </a:xfrm>
            <a:custGeom>
              <a:avLst/>
              <a:gdLst/>
              <a:ahLst/>
              <a:cxnLst/>
              <a:rect l="l" t="t" r="r" b="b"/>
              <a:pathLst>
                <a:path w="9282" h="9282" extrusionOk="0">
                  <a:moveTo>
                    <a:pt x="4670" y="0"/>
                  </a:moveTo>
                  <a:cubicBezTo>
                    <a:pt x="7238" y="0"/>
                    <a:pt x="9281" y="2043"/>
                    <a:pt x="9281" y="4670"/>
                  </a:cubicBezTo>
                  <a:cubicBezTo>
                    <a:pt x="9281" y="7238"/>
                    <a:pt x="7180" y="9281"/>
                    <a:pt x="4611" y="9281"/>
                  </a:cubicBezTo>
                  <a:cubicBezTo>
                    <a:pt x="2043" y="9223"/>
                    <a:pt x="0" y="7180"/>
                    <a:pt x="0" y="4611"/>
                  </a:cubicBezTo>
                  <a:cubicBezTo>
                    <a:pt x="0" y="2043"/>
                    <a:pt x="2102" y="0"/>
                    <a:pt x="467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" name="Google Shape;2433;p8"/>
            <p:cNvSpPr/>
            <p:nvPr/>
          </p:nvSpPr>
          <p:spPr>
            <a:xfrm>
              <a:off x="3303625" y="2361350"/>
              <a:ext cx="232050" cy="232025"/>
            </a:xfrm>
            <a:custGeom>
              <a:avLst/>
              <a:gdLst/>
              <a:ahLst/>
              <a:cxnLst/>
              <a:rect l="l" t="t" r="r" b="b"/>
              <a:pathLst>
                <a:path w="9282" h="9281" extrusionOk="0">
                  <a:moveTo>
                    <a:pt x="0" y="4670"/>
                  </a:moveTo>
                  <a:cubicBezTo>
                    <a:pt x="0" y="2101"/>
                    <a:pt x="2043" y="0"/>
                    <a:pt x="4612" y="0"/>
                  </a:cubicBezTo>
                  <a:cubicBezTo>
                    <a:pt x="7238" y="0"/>
                    <a:pt x="9281" y="2101"/>
                    <a:pt x="9281" y="4670"/>
                  </a:cubicBezTo>
                  <a:cubicBezTo>
                    <a:pt x="9223" y="7238"/>
                    <a:pt x="7180" y="9281"/>
                    <a:pt x="4670" y="9281"/>
                  </a:cubicBezTo>
                  <a:cubicBezTo>
                    <a:pt x="2043" y="9281"/>
                    <a:pt x="0" y="7238"/>
                    <a:pt x="0" y="46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" name="Google Shape;2434;p8"/>
            <p:cNvSpPr/>
            <p:nvPr/>
          </p:nvSpPr>
          <p:spPr>
            <a:xfrm>
              <a:off x="3303625" y="3098275"/>
              <a:ext cx="232050" cy="230575"/>
            </a:xfrm>
            <a:custGeom>
              <a:avLst/>
              <a:gdLst/>
              <a:ahLst/>
              <a:cxnLst/>
              <a:rect l="l" t="t" r="r" b="b"/>
              <a:pathLst>
                <a:path w="9282" h="9223" extrusionOk="0">
                  <a:moveTo>
                    <a:pt x="4670" y="9223"/>
                  </a:moveTo>
                  <a:cubicBezTo>
                    <a:pt x="2160" y="9223"/>
                    <a:pt x="59" y="7180"/>
                    <a:pt x="59" y="4670"/>
                  </a:cubicBezTo>
                  <a:cubicBezTo>
                    <a:pt x="0" y="2160"/>
                    <a:pt x="2102" y="0"/>
                    <a:pt x="4612" y="59"/>
                  </a:cubicBezTo>
                  <a:cubicBezTo>
                    <a:pt x="7122" y="59"/>
                    <a:pt x="9165" y="2101"/>
                    <a:pt x="9223" y="4553"/>
                  </a:cubicBezTo>
                  <a:cubicBezTo>
                    <a:pt x="9281" y="7063"/>
                    <a:pt x="7180" y="9223"/>
                    <a:pt x="4670" y="922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" name="Google Shape;2435;p8"/>
            <p:cNvSpPr/>
            <p:nvPr/>
          </p:nvSpPr>
          <p:spPr>
            <a:xfrm>
              <a:off x="3798325" y="2116175"/>
              <a:ext cx="229125" cy="230600"/>
            </a:xfrm>
            <a:custGeom>
              <a:avLst/>
              <a:gdLst/>
              <a:ahLst/>
              <a:cxnLst/>
              <a:rect l="l" t="t" r="r" b="b"/>
              <a:pathLst>
                <a:path w="9165" h="9224" extrusionOk="0">
                  <a:moveTo>
                    <a:pt x="9164" y="4612"/>
                  </a:moveTo>
                  <a:cubicBezTo>
                    <a:pt x="9164" y="7122"/>
                    <a:pt x="7063" y="9223"/>
                    <a:pt x="4553" y="9165"/>
                  </a:cubicBezTo>
                  <a:cubicBezTo>
                    <a:pt x="2043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1"/>
                  </a:cubicBezTo>
                  <a:cubicBezTo>
                    <a:pt x="7121" y="59"/>
                    <a:pt x="9164" y="2102"/>
                    <a:pt x="9164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" name="Google Shape;2436;p8"/>
            <p:cNvSpPr/>
            <p:nvPr/>
          </p:nvSpPr>
          <p:spPr>
            <a:xfrm>
              <a:off x="4287175" y="2605025"/>
              <a:ext cx="230575" cy="230600"/>
            </a:xfrm>
            <a:custGeom>
              <a:avLst/>
              <a:gdLst/>
              <a:ahLst/>
              <a:cxnLst/>
              <a:rect l="l" t="t" r="r" b="b"/>
              <a:pathLst>
                <a:path w="9223" h="9224" extrusionOk="0">
                  <a:moveTo>
                    <a:pt x="9223" y="4612"/>
                  </a:moveTo>
                  <a:cubicBezTo>
                    <a:pt x="9223" y="7122"/>
                    <a:pt x="7063" y="9223"/>
                    <a:pt x="4553" y="9223"/>
                  </a:cubicBezTo>
                  <a:cubicBezTo>
                    <a:pt x="2101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59"/>
                  </a:cubicBezTo>
                  <a:cubicBezTo>
                    <a:pt x="7121" y="59"/>
                    <a:pt x="9164" y="2102"/>
                    <a:pt x="9223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" name="Google Shape;2437;p8"/>
            <p:cNvSpPr/>
            <p:nvPr/>
          </p:nvSpPr>
          <p:spPr>
            <a:xfrm>
              <a:off x="4287175" y="2853100"/>
              <a:ext cx="229125" cy="229150"/>
            </a:xfrm>
            <a:custGeom>
              <a:avLst/>
              <a:gdLst/>
              <a:ahLst/>
              <a:cxnLst/>
              <a:rect l="l" t="t" r="r" b="b"/>
              <a:pathLst>
                <a:path w="9165" h="9166" extrusionOk="0">
                  <a:moveTo>
                    <a:pt x="4611" y="9165"/>
                  </a:moveTo>
                  <a:cubicBezTo>
                    <a:pt x="2101" y="9107"/>
                    <a:pt x="0" y="7064"/>
                    <a:pt x="59" y="4554"/>
                  </a:cubicBezTo>
                  <a:cubicBezTo>
                    <a:pt x="59" y="2044"/>
                    <a:pt x="2101" y="1"/>
                    <a:pt x="4611" y="1"/>
                  </a:cubicBezTo>
                  <a:cubicBezTo>
                    <a:pt x="7121" y="1"/>
                    <a:pt x="9164" y="2102"/>
                    <a:pt x="9164" y="4554"/>
                  </a:cubicBezTo>
                  <a:cubicBezTo>
                    <a:pt x="9164" y="7064"/>
                    <a:pt x="7063" y="9165"/>
                    <a:pt x="4611" y="91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" name="Google Shape;2438;p8"/>
            <p:cNvSpPr/>
            <p:nvPr/>
          </p:nvSpPr>
          <p:spPr>
            <a:xfrm>
              <a:off x="3551700" y="2116175"/>
              <a:ext cx="229125" cy="229125"/>
            </a:xfrm>
            <a:custGeom>
              <a:avLst/>
              <a:gdLst/>
              <a:ahLst/>
              <a:cxnLst/>
              <a:rect l="l" t="t" r="r" b="b"/>
              <a:pathLst>
                <a:path w="9165" h="9165" extrusionOk="0">
                  <a:moveTo>
                    <a:pt x="9165" y="4612"/>
                  </a:moveTo>
                  <a:cubicBezTo>
                    <a:pt x="9106" y="7122"/>
                    <a:pt x="7063" y="9165"/>
                    <a:pt x="4553" y="9165"/>
                  </a:cubicBezTo>
                  <a:cubicBezTo>
                    <a:pt x="2043" y="9165"/>
                    <a:pt x="0" y="7064"/>
                    <a:pt x="0" y="4554"/>
                  </a:cubicBezTo>
                  <a:cubicBezTo>
                    <a:pt x="0" y="2044"/>
                    <a:pt x="2102" y="1"/>
                    <a:pt x="4612" y="59"/>
                  </a:cubicBezTo>
                  <a:cubicBezTo>
                    <a:pt x="7122" y="59"/>
                    <a:pt x="9165" y="2102"/>
                    <a:pt x="9165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" name="Google Shape;2439;p8"/>
            <p:cNvSpPr/>
            <p:nvPr/>
          </p:nvSpPr>
          <p:spPr>
            <a:xfrm>
              <a:off x="3799775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7005" y="8990"/>
                    <a:pt x="4495" y="8990"/>
                  </a:cubicBezTo>
                  <a:cubicBezTo>
                    <a:pt x="1985" y="8990"/>
                    <a:pt x="0" y="7005"/>
                    <a:pt x="0" y="4495"/>
                  </a:cubicBezTo>
                  <a:cubicBezTo>
                    <a:pt x="0" y="1985"/>
                    <a:pt x="1985" y="1"/>
                    <a:pt x="4495" y="1"/>
                  </a:cubicBezTo>
                  <a:cubicBezTo>
                    <a:pt x="7005" y="1"/>
                    <a:pt x="8989" y="1985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" name="Google Shape;2440;p8"/>
            <p:cNvSpPr/>
            <p:nvPr/>
          </p:nvSpPr>
          <p:spPr>
            <a:xfrm>
              <a:off x="4290075" y="236572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95"/>
                  </a:moveTo>
                  <a:cubicBezTo>
                    <a:pt x="8990" y="7005"/>
                    <a:pt x="7005" y="8989"/>
                    <a:pt x="4495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1985" y="0"/>
                    <a:pt x="4437" y="0"/>
                  </a:cubicBezTo>
                  <a:cubicBezTo>
                    <a:pt x="6947" y="0"/>
                    <a:pt x="8990" y="1985"/>
                    <a:pt x="8990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" name="Google Shape;2441;p8"/>
            <p:cNvSpPr/>
            <p:nvPr/>
          </p:nvSpPr>
          <p:spPr>
            <a:xfrm>
              <a:off x="3553150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37"/>
                  </a:moveTo>
                  <a:cubicBezTo>
                    <a:pt x="8990" y="6947"/>
                    <a:pt x="7005" y="8990"/>
                    <a:pt x="4495" y="8990"/>
                  </a:cubicBezTo>
                  <a:cubicBezTo>
                    <a:pt x="1985" y="8990"/>
                    <a:pt x="1" y="6947"/>
                    <a:pt x="1" y="4437"/>
                  </a:cubicBezTo>
                  <a:cubicBezTo>
                    <a:pt x="1" y="1985"/>
                    <a:pt x="1985" y="1"/>
                    <a:pt x="4437" y="1"/>
                  </a:cubicBezTo>
                  <a:cubicBezTo>
                    <a:pt x="6947" y="1"/>
                    <a:pt x="8990" y="1985"/>
                    <a:pt x="8990" y="443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" name="Google Shape;2442;p8"/>
            <p:cNvSpPr/>
            <p:nvPr/>
          </p:nvSpPr>
          <p:spPr>
            <a:xfrm>
              <a:off x="3064300" y="260795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4"/>
                  </a:moveTo>
                  <a:cubicBezTo>
                    <a:pt x="8990" y="7063"/>
                    <a:pt x="6947" y="8990"/>
                    <a:pt x="4437" y="8990"/>
                  </a:cubicBezTo>
                  <a:cubicBezTo>
                    <a:pt x="1927" y="8990"/>
                    <a:pt x="1" y="6947"/>
                    <a:pt x="1" y="4437"/>
                  </a:cubicBezTo>
                  <a:cubicBezTo>
                    <a:pt x="1" y="1985"/>
                    <a:pt x="2044" y="1"/>
                    <a:pt x="4495" y="1"/>
                  </a:cubicBezTo>
                  <a:cubicBezTo>
                    <a:pt x="7005" y="1"/>
                    <a:pt x="8990" y="2044"/>
                    <a:pt x="8990" y="455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" name="Google Shape;2443;p8"/>
            <p:cNvSpPr/>
            <p:nvPr/>
          </p:nvSpPr>
          <p:spPr>
            <a:xfrm>
              <a:off x="3064300" y="28545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3"/>
                  </a:moveTo>
                  <a:cubicBezTo>
                    <a:pt x="8990" y="7005"/>
                    <a:pt x="6947" y="8989"/>
                    <a:pt x="4437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2044" y="0"/>
                    <a:pt x="4554" y="0"/>
                  </a:cubicBezTo>
                  <a:cubicBezTo>
                    <a:pt x="7005" y="59"/>
                    <a:pt x="8990" y="2043"/>
                    <a:pt x="8990" y="45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" name="Google Shape;2444;p8"/>
            <p:cNvSpPr/>
            <p:nvPr/>
          </p:nvSpPr>
          <p:spPr>
            <a:xfrm>
              <a:off x="4043475" y="211910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6946" y="8990"/>
                    <a:pt x="4436" y="8990"/>
                  </a:cubicBezTo>
                  <a:cubicBezTo>
                    <a:pt x="1985" y="8931"/>
                    <a:pt x="0" y="6947"/>
                    <a:pt x="0" y="4495"/>
                  </a:cubicBezTo>
                  <a:cubicBezTo>
                    <a:pt x="0" y="1985"/>
                    <a:pt x="2043" y="1"/>
                    <a:pt x="4553" y="1"/>
                  </a:cubicBezTo>
                  <a:cubicBezTo>
                    <a:pt x="7005" y="1"/>
                    <a:pt x="8989" y="2044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" name="Google Shape;2445;p8"/>
            <p:cNvSpPr/>
            <p:nvPr/>
          </p:nvSpPr>
          <p:spPr>
            <a:xfrm>
              <a:off x="3308000" y="2119100"/>
              <a:ext cx="223300" cy="224750"/>
            </a:xfrm>
            <a:custGeom>
              <a:avLst/>
              <a:gdLst/>
              <a:ahLst/>
              <a:cxnLst/>
              <a:rect l="l" t="t" r="r" b="b"/>
              <a:pathLst>
                <a:path w="8932" h="8990" extrusionOk="0">
                  <a:moveTo>
                    <a:pt x="4495" y="59"/>
                  </a:moveTo>
                  <a:cubicBezTo>
                    <a:pt x="6888" y="59"/>
                    <a:pt x="8931" y="2102"/>
                    <a:pt x="8931" y="4495"/>
                  </a:cubicBezTo>
                  <a:cubicBezTo>
                    <a:pt x="8873" y="6947"/>
                    <a:pt x="6830" y="8990"/>
                    <a:pt x="4378" y="8931"/>
                  </a:cubicBezTo>
                  <a:cubicBezTo>
                    <a:pt x="1985" y="8873"/>
                    <a:pt x="1" y="6888"/>
                    <a:pt x="1" y="4495"/>
                  </a:cubicBezTo>
                  <a:cubicBezTo>
                    <a:pt x="1" y="2044"/>
                    <a:pt x="2044" y="1"/>
                    <a:pt x="449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" name="Google Shape;2446;p8"/>
            <p:cNvSpPr/>
            <p:nvPr/>
          </p:nvSpPr>
          <p:spPr>
            <a:xfrm>
              <a:off x="4290075" y="3102650"/>
              <a:ext cx="223300" cy="223275"/>
            </a:xfrm>
            <a:custGeom>
              <a:avLst/>
              <a:gdLst/>
              <a:ahLst/>
              <a:cxnLst/>
              <a:rect l="l" t="t" r="r" b="b"/>
              <a:pathLst>
                <a:path w="8932" h="8931" extrusionOk="0">
                  <a:moveTo>
                    <a:pt x="8932" y="4436"/>
                  </a:moveTo>
                  <a:cubicBezTo>
                    <a:pt x="8932" y="6888"/>
                    <a:pt x="6947" y="8931"/>
                    <a:pt x="4495" y="8931"/>
                  </a:cubicBezTo>
                  <a:cubicBezTo>
                    <a:pt x="2044" y="8931"/>
                    <a:pt x="1" y="6888"/>
                    <a:pt x="1" y="4436"/>
                  </a:cubicBezTo>
                  <a:cubicBezTo>
                    <a:pt x="59" y="2043"/>
                    <a:pt x="2044" y="0"/>
                    <a:pt x="4437" y="0"/>
                  </a:cubicBezTo>
                  <a:cubicBezTo>
                    <a:pt x="6889" y="0"/>
                    <a:pt x="8932" y="1985"/>
                    <a:pt x="8932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" name="Google Shape;2447;p8"/>
            <p:cNvSpPr/>
            <p:nvPr/>
          </p:nvSpPr>
          <p:spPr>
            <a:xfrm>
              <a:off x="4043475" y="3346350"/>
              <a:ext cx="223275" cy="221825"/>
            </a:xfrm>
            <a:custGeom>
              <a:avLst/>
              <a:gdLst/>
              <a:ahLst/>
              <a:cxnLst/>
              <a:rect l="l" t="t" r="r" b="b"/>
              <a:pathLst>
                <a:path w="8931" h="8873" extrusionOk="0">
                  <a:moveTo>
                    <a:pt x="8931" y="4378"/>
                  </a:moveTo>
                  <a:cubicBezTo>
                    <a:pt x="8931" y="6829"/>
                    <a:pt x="6888" y="8872"/>
                    <a:pt x="4495" y="8872"/>
                  </a:cubicBezTo>
                  <a:cubicBezTo>
                    <a:pt x="2043" y="8872"/>
                    <a:pt x="59" y="6888"/>
                    <a:pt x="59" y="4436"/>
                  </a:cubicBezTo>
                  <a:cubicBezTo>
                    <a:pt x="0" y="2043"/>
                    <a:pt x="2043" y="0"/>
                    <a:pt x="4495" y="0"/>
                  </a:cubicBezTo>
                  <a:cubicBezTo>
                    <a:pt x="6888" y="0"/>
                    <a:pt x="8873" y="1985"/>
                    <a:pt x="8931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" name="Google Shape;2448;p8"/>
            <p:cNvSpPr/>
            <p:nvPr/>
          </p:nvSpPr>
          <p:spPr>
            <a:xfrm>
              <a:off x="3065775" y="2365725"/>
              <a:ext cx="221825" cy="223275"/>
            </a:xfrm>
            <a:custGeom>
              <a:avLst/>
              <a:gdLst/>
              <a:ahLst/>
              <a:cxnLst/>
              <a:rect l="l" t="t" r="r" b="b"/>
              <a:pathLst>
                <a:path w="8873" h="8931" extrusionOk="0">
                  <a:moveTo>
                    <a:pt x="4378" y="8931"/>
                  </a:moveTo>
                  <a:cubicBezTo>
                    <a:pt x="1985" y="8872"/>
                    <a:pt x="0" y="6888"/>
                    <a:pt x="0" y="4495"/>
                  </a:cubicBezTo>
                  <a:cubicBezTo>
                    <a:pt x="0" y="2043"/>
                    <a:pt x="2101" y="0"/>
                    <a:pt x="4495" y="59"/>
                  </a:cubicBezTo>
                  <a:cubicBezTo>
                    <a:pt x="6946" y="117"/>
                    <a:pt x="8872" y="2101"/>
                    <a:pt x="8872" y="4495"/>
                  </a:cubicBezTo>
                  <a:cubicBezTo>
                    <a:pt x="8814" y="6946"/>
                    <a:pt x="6829" y="8931"/>
                    <a:pt x="4378" y="88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" name="Google Shape;2449;p8"/>
            <p:cNvSpPr/>
            <p:nvPr/>
          </p:nvSpPr>
          <p:spPr>
            <a:xfrm>
              <a:off x="3309450" y="3346350"/>
              <a:ext cx="220375" cy="220375"/>
            </a:xfrm>
            <a:custGeom>
              <a:avLst/>
              <a:gdLst/>
              <a:ahLst/>
              <a:cxnLst/>
              <a:rect l="l" t="t" r="r" b="b"/>
              <a:pathLst>
                <a:path w="8815" h="8815" extrusionOk="0">
                  <a:moveTo>
                    <a:pt x="8757" y="4436"/>
                  </a:moveTo>
                  <a:cubicBezTo>
                    <a:pt x="8757" y="6888"/>
                    <a:pt x="6772" y="8814"/>
                    <a:pt x="4320" y="8814"/>
                  </a:cubicBezTo>
                  <a:cubicBezTo>
                    <a:pt x="1927" y="8756"/>
                    <a:pt x="1" y="6829"/>
                    <a:pt x="1" y="4378"/>
                  </a:cubicBezTo>
                  <a:cubicBezTo>
                    <a:pt x="59" y="1926"/>
                    <a:pt x="1986" y="0"/>
                    <a:pt x="4437" y="58"/>
                  </a:cubicBezTo>
                  <a:cubicBezTo>
                    <a:pt x="6889" y="58"/>
                    <a:pt x="8815" y="2043"/>
                    <a:pt x="8757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" name="Google Shape;2450;p8"/>
            <p:cNvSpPr/>
            <p:nvPr/>
          </p:nvSpPr>
          <p:spPr>
            <a:xfrm>
              <a:off x="3067225" y="3104100"/>
              <a:ext cx="218900" cy="218925"/>
            </a:xfrm>
            <a:custGeom>
              <a:avLst/>
              <a:gdLst/>
              <a:ahLst/>
              <a:cxnLst/>
              <a:rect l="l" t="t" r="r" b="b"/>
              <a:pathLst>
                <a:path w="8756" h="8757" extrusionOk="0">
                  <a:moveTo>
                    <a:pt x="8756" y="4378"/>
                  </a:moveTo>
                  <a:cubicBezTo>
                    <a:pt x="8756" y="6830"/>
                    <a:pt x="6830" y="8756"/>
                    <a:pt x="4378" y="8756"/>
                  </a:cubicBezTo>
                  <a:cubicBezTo>
                    <a:pt x="1927" y="8756"/>
                    <a:pt x="0" y="6830"/>
                    <a:pt x="0" y="4378"/>
                  </a:cubicBezTo>
                  <a:cubicBezTo>
                    <a:pt x="0" y="1927"/>
                    <a:pt x="1927" y="1"/>
                    <a:pt x="4378" y="1"/>
                  </a:cubicBezTo>
                  <a:cubicBezTo>
                    <a:pt x="6830" y="59"/>
                    <a:pt x="8698" y="1985"/>
                    <a:pt x="8698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" name="Google Shape;2451;p8"/>
            <p:cNvSpPr/>
            <p:nvPr/>
          </p:nvSpPr>
          <p:spPr>
            <a:xfrm>
              <a:off x="4294475" y="2123475"/>
              <a:ext cx="215975" cy="216000"/>
            </a:xfrm>
            <a:custGeom>
              <a:avLst/>
              <a:gdLst/>
              <a:ahLst/>
              <a:cxnLst/>
              <a:rect l="l" t="t" r="r" b="b"/>
              <a:pathLst>
                <a:path w="8639" h="8640" extrusionOk="0">
                  <a:moveTo>
                    <a:pt x="4319" y="1"/>
                  </a:moveTo>
                  <a:cubicBezTo>
                    <a:pt x="6713" y="1"/>
                    <a:pt x="8639" y="1927"/>
                    <a:pt x="8639" y="4320"/>
                  </a:cubicBezTo>
                  <a:cubicBezTo>
                    <a:pt x="8639" y="6713"/>
                    <a:pt x="6654" y="8639"/>
                    <a:pt x="4261" y="8639"/>
                  </a:cubicBezTo>
                  <a:cubicBezTo>
                    <a:pt x="1868" y="8581"/>
                    <a:pt x="0" y="6655"/>
                    <a:pt x="0" y="4262"/>
                  </a:cubicBezTo>
                  <a:cubicBezTo>
                    <a:pt x="0" y="1869"/>
                    <a:pt x="1926" y="1"/>
                    <a:pt x="431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" name="Google Shape;2452;p8"/>
            <p:cNvSpPr/>
            <p:nvPr/>
          </p:nvSpPr>
          <p:spPr>
            <a:xfrm>
              <a:off x="3805600" y="1876875"/>
              <a:ext cx="214550" cy="215975"/>
            </a:xfrm>
            <a:custGeom>
              <a:avLst/>
              <a:gdLst/>
              <a:ahLst/>
              <a:cxnLst/>
              <a:rect l="l" t="t" r="r" b="b"/>
              <a:pathLst>
                <a:path w="8582" h="8639" extrusionOk="0">
                  <a:moveTo>
                    <a:pt x="8581" y="4319"/>
                  </a:moveTo>
                  <a:cubicBezTo>
                    <a:pt x="8581" y="6654"/>
                    <a:pt x="6655" y="8581"/>
                    <a:pt x="4320" y="8639"/>
                  </a:cubicBezTo>
                  <a:cubicBezTo>
                    <a:pt x="1927" y="8639"/>
                    <a:pt x="1" y="6654"/>
                    <a:pt x="1" y="4319"/>
                  </a:cubicBezTo>
                  <a:cubicBezTo>
                    <a:pt x="1" y="1926"/>
                    <a:pt x="1927" y="0"/>
                    <a:pt x="4262" y="0"/>
                  </a:cubicBezTo>
                  <a:cubicBezTo>
                    <a:pt x="6655" y="0"/>
                    <a:pt x="8581" y="1926"/>
                    <a:pt x="8581" y="43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" name="Google Shape;2453;p8"/>
            <p:cNvSpPr/>
            <p:nvPr/>
          </p:nvSpPr>
          <p:spPr>
            <a:xfrm>
              <a:off x="4541075" y="2612325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4320" y="1"/>
                  </a:moveTo>
                  <a:cubicBezTo>
                    <a:pt x="6713" y="1"/>
                    <a:pt x="8639" y="1985"/>
                    <a:pt x="8639" y="4320"/>
                  </a:cubicBezTo>
                  <a:cubicBezTo>
                    <a:pt x="8639" y="6713"/>
                    <a:pt x="6713" y="8640"/>
                    <a:pt x="4320" y="8640"/>
                  </a:cubicBezTo>
                  <a:cubicBezTo>
                    <a:pt x="1927" y="8640"/>
                    <a:pt x="1" y="6713"/>
                    <a:pt x="1" y="4320"/>
                  </a:cubicBezTo>
                  <a:cubicBezTo>
                    <a:pt x="1" y="1985"/>
                    <a:pt x="1927" y="1"/>
                    <a:pt x="432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" name="Google Shape;2454;p8"/>
            <p:cNvSpPr/>
            <p:nvPr/>
          </p:nvSpPr>
          <p:spPr>
            <a:xfrm>
              <a:off x="4541075" y="2858950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8639" y="4320"/>
                  </a:moveTo>
                  <a:cubicBezTo>
                    <a:pt x="8639" y="6655"/>
                    <a:pt x="6655" y="8639"/>
                    <a:pt x="4320" y="8639"/>
                  </a:cubicBezTo>
                  <a:cubicBezTo>
                    <a:pt x="1927" y="8639"/>
                    <a:pt x="1" y="6713"/>
                    <a:pt x="1" y="4320"/>
                  </a:cubicBezTo>
                  <a:cubicBezTo>
                    <a:pt x="1" y="1985"/>
                    <a:pt x="1927" y="59"/>
                    <a:pt x="4262" y="59"/>
                  </a:cubicBezTo>
                  <a:cubicBezTo>
                    <a:pt x="6655" y="0"/>
                    <a:pt x="8581" y="1927"/>
                    <a:pt x="8639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" name="Google Shape;2455;p8"/>
            <p:cNvSpPr/>
            <p:nvPr/>
          </p:nvSpPr>
          <p:spPr>
            <a:xfrm>
              <a:off x="3557525" y="1875400"/>
              <a:ext cx="217475" cy="217450"/>
            </a:xfrm>
            <a:custGeom>
              <a:avLst/>
              <a:gdLst/>
              <a:ahLst/>
              <a:cxnLst/>
              <a:rect l="l" t="t" r="r" b="b"/>
              <a:pathLst>
                <a:path w="8699" h="8698" extrusionOk="0">
                  <a:moveTo>
                    <a:pt x="4262" y="8640"/>
                  </a:moveTo>
                  <a:cubicBezTo>
                    <a:pt x="1927" y="8640"/>
                    <a:pt x="1" y="6597"/>
                    <a:pt x="59" y="4262"/>
                  </a:cubicBezTo>
                  <a:cubicBezTo>
                    <a:pt x="118" y="1927"/>
                    <a:pt x="2102" y="1"/>
                    <a:pt x="4379" y="59"/>
                  </a:cubicBezTo>
                  <a:cubicBezTo>
                    <a:pt x="6772" y="117"/>
                    <a:pt x="8698" y="2102"/>
                    <a:pt x="8640" y="4437"/>
                  </a:cubicBezTo>
                  <a:cubicBezTo>
                    <a:pt x="8581" y="6830"/>
                    <a:pt x="6597" y="8698"/>
                    <a:pt x="4262" y="864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" name="Google Shape;2456;p8"/>
            <p:cNvSpPr/>
            <p:nvPr/>
          </p:nvSpPr>
          <p:spPr>
            <a:xfrm>
              <a:off x="3070150" y="2123475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6" y="8581"/>
                    <a:pt x="0" y="6597"/>
                    <a:pt x="0" y="4262"/>
                  </a:cubicBezTo>
                  <a:cubicBezTo>
                    <a:pt x="0" y="1927"/>
                    <a:pt x="1926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" name="Google Shape;2457;p8"/>
            <p:cNvSpPr/>
            <p:nvPr/>
          </p:nvSpPr>
          <p:spPr>
            <a:xfrm>
              <a:off x="4295925" y="3349250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7" y="8581"/>
                    <a:pt x="0" y="6597"/>
                    <a:pt x="0" y="4320"/>
                  </a:cubicBezTo>
                  <a:cubicBezTo>
                    <a:pt x="0" y="1985"/>
                    <a:pt x="1927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" name="Google Shape;2458;p8"/>
            <p:cNvSpPr/>
            <p:nvPr/>
          </p:nvSpPr>
          <p:spPr>
            <a:xfrm>
              <a:off x="4542525" y="2371550"/>
              <a:ext cx="213100" cy="213075"/>
            </a:xfrm>
            <a:custGeom>
              <a:avLst/>
              <a:gdLst/>
              <a:ahLst/>
              <a:cxnLst/>
              <a:rect l="l" t="t" r="r" b="b"/>
              <a:pathLst>
                <a:path w="8524" h="8523" extrusionOk="0">
                  <a:moveTo>
                    <a:pt x="8523" y="4203"/>
                  </a:moveTo>
                  <a:cubicBezTo>
                    <a:pt x="8523" y="6596"/>
                    <a:pt x="6597" y="8523"/>
                    <a:pt x="4262" y="8464"/>
                  </a:cubicBezTo>
                  <a:cubicBezTo>
                    <a:pt x="1927" y="8464"/>
                    <a:pt x="59" y="6596"/>
                    <a:pt x="1" y="4262"/>
                  </a:cubicBezTo>
                  <a:cubicBezTo>
                    <a:pt x="1" y="1927"/>
                    <a:pt x="1927" y="1"/>
                    <a:pt x="4262" y="1"/>
                  </a:cubicBezTo>
                  <a:cubicBezTo>
                    <a:pt x="6597" y="1"/>
                    <a:pt x="8465" y="1868"/>
                    <a:pt x="8523" y="42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" name="Google Shape;2459;p8"/>
            <p:cNvSpPr/>
            <p:nvPr/>
          </p:nvSpPr>
          <p:spPr>
            <a:xfrm>
              <a:off x="4049300" y="1878325"/>
              <a:ext cx="213075" cy="211625"/>
            </a:xfrm>
            <a:custGeom>
              <a:avLst/>
              <a:gdLst/>
              <a:ahLst/>
              <a:cxnLst/>
              <a:rect l="l" t="t" r="r" b="b"/>
              <a:pathLst>
                <a:path w="8523" h="8465" extrusionOk="0">
                  <a:moveTo>
                    <a:pt x="4203" y="0"/>
                  </a:moveTo>
                  <a:cubicBezTo>
                    <a:pt x="6538" y="0"/>
                    <a:pt x="8464" y="1868"/>
                    <a:pt x="8464" y="4203"/>
                  </a:cubicBezTo>
                  <a:cubicBezTo>
                    <a:pt x="8523" y="6538"/>
                    <a:pt x="6655" y="8464"/>
                    <a:pt x="4262" y="8464"/>
                  </a:cubicBezTo>
                  <a:cubicBezTo>
                    <a:pt x="1927" y="8464"/>
                    <a:pt x="1" y="6596"/>
                    <a:pt x="59" y="4203"/>
                  </a:cubicBezTo>
                  <a:cubicBezTo>
                    <a:pt x="59" y="1868"/>
                    <a:pt x="1869" y="0"/>
                    <a:pt x="42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" name="Google Shape;2460;p8"/>
            <p:cNvSpPr/>
            <p:nvPr/>
          </p:nvSpPr>
          <p:spPr>
            <a:xfrm>
              <a:off x="3560450" y="3598800"/>
              <a:ext cx="211625" cy="210150"/>
            </a:xfrm>
            <a:custGeom>
              <a:avLst/>
              <a:gdLst/>
              <a:ahLst/>
              <a:cxnLst/>
              <a:rect l="l" t="t" r="r" b="b"/>
              <a:pathLst>
                <a:path w="8465" h="8406" extrusionOk="0">
                  <a:moveTo>
                    <a:pt x="8406" y="4145"/>
                  </a:moveTo>
                  <a:cubicBezTo>
                    <a:pt x="8464" y="6538"/>
                    <a:pt x="6597" y="8406"/>
                    <a:pt x="4262" y="8406"/>
                  </a:cubicBezTo>
                  <a:cubicBezTo>
                    <a:pt x="1927" y="8406"/>
                    <a:pt x="59" y="6596"/>
                    <a:pt x="1" y="4203"/>
                  </a:cubicBezTo>
                  <a:cubicBezTo>
                    <a:pt x="1" y="1868"/>
                    <a:pt x="1869" y="0"/>
                    <a:pt x="4203" y="0"/>
                  </a:cubicBezTo>
                  <a:cubicBezTo>
                    <a:pt x="6538" y="0"/>
                    <a:pt x="8406" y="1810"/>
                    <a:pt x="8406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" name="Google Shape;2461;p8"/>
            <p:cNvSpPr/>
            <p:nvPr/>
          </p:nvSpPr>
          <p:spPr>
            <a:xfrm>
              <a:off x="3807075" y="3597325"/>
              <a:ext cx="211600" cy="211625"/>
            </a:xfrm>
            <a:custGeom>
              <a:avLst/>
              <a:gdLst/>
              <a:ahLst/>
              <a:cxnLst/>
              <a:rect l="l" t="t" r="r" b="b"/>
              <a:pathLst>
                <a:path w="8464" h="8465" extrusionOk="0">
                  <a:moveTo>
                    <a:pt x="4203" y="8465"/>
                  </a:moveTo>
                  <a:cubicBezTo>
                    <a:pt x="1868" y="8465"/>
                    <a:pt x="0" y="6597"/>
                    <a:pt x="0" y="4204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96" y="1"/>
                    <a:pt x="8464" y="1927"/>
                    <a:pt x="8464" y="4320"/>
                  </a:cubicBezTo>
                  <a:cubicBezTo>
                    <a:pt x="8406" y="6655"/>
                    <a:pt x="6538" y="8465"/>
                    <a:pt x="4203" y="84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" name="Google Shape;2462;p8"/>
            <p:cNvSpPr/>
            <p:nvPr/>
          </p:nvSpPr>
          <p:spPr>
            <a:xfrm>
              <a:off x="2824975" y="2615250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6"/>
                  </a:moveTo>
                  <a:cubicBezTo>
                    <a:pt x="1869" y="8406"/>
                    <a:pt x="1" y="6596"/>
                    <a:pt x="1" y="4203"/>
                  </a:cubicBezTo>
                  <a:cubicBezTo>
                    <a:pt x="1" y="1868"/>
                    <a:pt x="1869" y="1"/>
                    <a:pt x="4262" y="1"/>
                  </a:cubicBezTo>
                  <a:cubicBezTo>
                    <a:pt x="6597" y="1"/>
                    <a:pt x="8406" y="1927"/>
                    <a:pt x="8406" y="4262"/>
                  </a:cubicBezTo>
                  <a:cubicBezTo>
                    <a:pt x="8406" y="6596"/>
                    <a:pt x="6538" y="8406"/>
                    <a:pt x="4204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" name="Google Shape;2463;p8"/>
            <p:cNvSpPr/>
            <p:nvPr/>
          </p:nvSpPr>
          <p:spPr>
            <a:xfrm>
              <a:off x="2824975" y="2861875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5"/>
                  </a:moveTo>
                  <a:cubicBezTo>
                    <a:pt x="1810" y="8405"/>
                    <a:pt x="1" y="6538"/>
                    <a:pt x="1" y="4203"/>
                  </a:cubicBezTo>
                  <a:cubicBezTo>
                    <a:pt x="1" y="1868"/>
                    <a:pt x="1869" y="0"/>
                    <a:pt x="4204" y="0"/>
                  </a:cubicBezTo>
                  <a:cubicBezTo>
                    <a:pt x="6538" y="0"/>
                    <a:pt x="8406" y="1868"/>
                    <a:pt x="8406" y="4203"/>
                  </a:cubicBezTo>
                  <a:cubicBezTo>
                    <a:pt x="8406" y="6596"/>
                    <a:pt x="6538" y="8405"/>
                    <a:pt x="4204" y="840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" name="Google Shape;2464;p8"/>
            <p:cNvSpPr/>
            <p:nvPr/>
          </p:nvSpPr>
          <p:spPr>
            <a:xfrm>
              <a:off x="4544000" y="3108475"/>
              <a:ext cx="210150" cy="210175"/>
            </a:xfrm>
            <a:custGeom>
              <a:avLst/>
              <a:gdLst/>
              <a:ahLst/>
              <a:cxnLst/>
              <a:rect l="l" t="t" r="r" b="b"/>
              <a:pathLst>
                <a:path w="8406" h="8407" extrusionOk="0">
                  <a:moveTo>
                    <a:pt x="4203" y="8406"/>
                  </a:moveTo>
                  <a:cubicBezTo>
                    <a:pt x="1868" y="8406"/>
                    <a:pt x="0" y="6597"/>
                    <a:pt x="0" y="4203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38" y="1"/>
                    <a:pt x="8406" y="1869"/>
                    <a:pt x="8406" y="4203"/>
                  </a:cubicBezTo>
                  <a:cubicBezTo>
                    <a:pt x="8406" y="6538"/>
                    <a:pt x="6596" y="8406"/>
                    <a:pt x="4203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" name="Google Shape;2465;p8"/>
            <p:cNvSpPr/>
            <p:nvPr/>
          </p:nvSpPr>
          <p:spPr>
            <a:xfrm>
              <a:off x="3313850" y="1879775"/>
              <a:ext cx="210150" cy="208700"/>
            </a:xfrm>
            <a:custGeom>
              <a:avLst/>
              <a:gdLst/>
              <a:ahLst/>
              <a:cxnLst/>
              <a:rect l="l" t="t" r="r" b="b"/>
              <a:pathLst>
                <a:path w="8406" h="8348" extrusionOk="0">
                  <a:moveTo>
                    <a:pt x="4203" y="8348"/>
                  </a:moveTo>
                  <a:cubicBezTo>
                    <a:pt x="1868" y="8348"/>
                    <a:pt x="0" y="6480"/>
                    <a:pt x="58" y="4145"/>
                  </a:cubicBezTo>
                  <a:cubicBezTo>
                    <a:pt x="58" y="1810"/>
                    <a:pt x="1926" y="1"/>
                    <a:pt x="4261" y="1"/>
                  </a:cubicBezTo>
                  <a:cubicBezTo>
                    <a:pt x="6596" y="1"/>
                    <a:pt x="8405" y="1869"/>
                    <a:pt x="8405" y="4203"/>
                  </a:cubicBezTo>
                  <a:cubicBezTo>
                    <a:pt x="8405" y="6538"/>
                    <a:pt x="6538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" name="Google Shape;2466;p8"/>
            <p:cNvSpPr/>
            <p:nvPr/>
          </p:nvSpPr>
          <p:spPr>
            <a:xfrm>
              <a:off x="3071600" y="3352175"/>
              <a:ext cx="210150" cy="210150"/>
            </a:xfrm>
            <a:custGeom>
              <a:avLst/>
              <a:gdLst/>
              <a:ahLst/>
              <a:cxnLst/>
              <a:rect l="l" t="t" r="r" b="b"/>
              <a:pathLst>
                <a:path w="8406" h="8406" extrusionOk="0">
                  <a:moveTo>
                    <a:pt x="4262" y="8406"/>
                  </a:moveTo>
                  <a:cubicBezTo>
                    <a:pt x="1868" y="8406"/>
                    <a:pt x="1" y="6538"/>
                    <a:pt x="1" y="4203"/>
                  </a:cubicBezTo>
                  <a:cubicBezTo>
                    <a:pt x="1" y="1868"/>
                    <a:pt x="1868" y="1"/>
                    <a:pt x="4203" y="1"/>
                  </a:cubicBezTo>
                  <a:cubicBezTo>
                    <a:pt x="6538" y="1"/>
                    <a:pt x="8348" y="1810"/>
                    <a:pt x="8406" y="4145"/>
                  </a:cubicBezTo>
                  <a:cubicBezTo>
                    <a:pt x="8406" y="6480"/>
                    <a:pt x="6596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" name="Google Shape;2467;p8"/>
            <p:cNvSpPr/>
            <p:nvPr/>
          </p:nvSpPr>
          <p:spPr>
            <a:xfrm>
              <a:off x="2826450" y="2373025"/>
              <a:ext cx="207225" cy="208675"/>
            </a:xfrm>
            <a:custGeom>
              <a:avLst/>
              <a:gdLst/>
              <a:ahLst/>
              <a:cxnLst/>
              <a:rect l="l" t="t" r="r" b="b"/>
              <a:pathLst>
                <a:path w="8289" h="8347" extrusionOk="0">
                  <a:moveTo>
                    <a:pt x="4145" y="8347"/>
                  </a:moveTo>
                  <a:cubicBezTo>
                    <a:pt x="1810" y="8347"/>
                    <a:pt x="0" y="6479"/>
                    <a:pt x="0" y="4203"/>
                  </a:cubicBezTo>
                  <a:cubicBezTo>
                    <a:pt x="0" y="1868"/>
                    <a:pt x="1868" y="0"/>
                    <a:pt x="4145" y="0"/>
                  </a:cubicBezTo>
                  <a:cubicBezTo>
                    <a:pt x="6421" y="0"/>
                    <a:pt x="8289" y="1868"/>
                    <a:pt x="8289" y="4203"/>
                  </a:cubicBezTo>
                  <a:cubicBezTo>
                    <a:pt x="8289" y="6479"/>
                    <a:pt x="6421" y="8347"/>
                    <a:pt x="4145" y="834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" name="Google Shape;2468;p8"/>
            <p:cNvSpPr/>
            <p:nvPr/>
          </p:nvSpPr>
          <p:spPr>
            <a:xfrm>
              <a:off x="4050775" y="3598800"/>
              <a:ext cx="208700" cy="208700"/>
            </a:xfrm>
            <a:custGeom>
              <a:avLst/>
              <a:gdLst/>
              <a:ahLst/>
              <a:cxnLst/>
              <a:rect l="l" t="t" r="r" b="b"/>
              <a:pathLst>
                <a:path w="8348" h="8348" extrusionOk="0">
                  <a:moveTo>
                    <a:pt x="8347" y="4145"/>
                  </a:moveTo>
                  <a:cubicBezTo>
                    <a:pt x="8347" y="6479"/>
                    <a:pt x="6538" y="8347"/>
                    <a:pt x="4203" y="8347"/>
                  </a:cubicBezTo>
                  <a:cubicBezTo>
                    <a:pt x="1926" y="8347"/>
                    <a:pt x="59" y="6538"/>
                    <a:pt x="59" y="4203"/>
                  </a:cubicBezTo>
                  <a:cubicBezTo>
                    <a:pt x="0" y="1926"/>
                    <a:pt x="1868" y="59"/>
                    <a:pt x="4144" y="59"/>
                  </a:cubicBezTo>
                  <a:cubicBezTo>
                    <a:pt x="6479" y="0"/>
                    <a:pt x="8347" y="1868"/>
                    <a:pt x="8347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" name="Google Shape;2469;p8"/>
            <p:cNvSpPr/>
            <p:nvPr/>
          </p:nvSpPr>
          <p:spPr>
            <a:xfrm>
              <a:off x="3315300" y="3598800"/>
              <a:ext cx="207250" cy="208700"/>
            </a:xfrm>
            <a:custGeom>
              <a:avLst/>
              <a:gdLst/>
              <a:ahLst/>
              <a:cxnLst/>
              <a:rect l="l" t="t" r="r" b="b"/>
              <a:pathLst>
                <a:path w="8290" h="8348" extrusionOk="0">
                  <a:moveTo>
                    <a:pt x="4145" y="59"/>
                  </a:moveTo>
                  <a:cubicBezTo>
                    <a:pt x="6421" y="0"/>
                    <a:pt x="8289" y="1926"/>
                    <a:pt x="8289" y="4203"/>
                  </a:cubicBezTo>
                  <a:cubicBezTo>
                    <a:pt x="8289" y="6421"/>
                    <a:pt x="6421" y="8289"/>
                    <a:pt x="4203" y="8347"/>
                  </a:cubicBezTo>
                  <a:cubicBezTo>
                    <a:pt x="1927" y="8347"/>
                    <a:pt x="0" y="6479"/>
                    <a:pt x="0" y="4203"/>
                  </a:cubicBezTo>
                  <a:cubicBezTo>
                    <a:pt x="0" y="1926"/>
                    <a:pt x="1868" y="59"/>
                    <a:pt x="414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" name="Google Shape;2470;p8"/>
            <p:cNvSpPr/>
            <p:nvPr/>
          </p:nvSpPr>
          <p:spPr>
            <a:xfrm>
              <a:off x="2826450" y="3109950"/>
              <a:ext cx="207225" cy="208700"/>
            </a:xfrm>
            <a:custGeom>
              <a:avLst/>
              <a:gdLst/>
              <a:ahLst/>
              <a:cxnLst/>
              <a:rect l="l" t="t" r="r" b="b"/>
              <a:pathLst>
                <a:path w="8289" h="8348" extrusionOk="0">
                  <a:moveTo>
                    <a:pt x="8289" y="4144"/>
                  </a:moveTo>
                  <a:cubicBezTo>
                    <a:pt x="8289" y="6362"/>
                    <a:pt x="6421" y="8289"/>
                    <a:pt x="4203" y="8289"/>
                  </a:cubicBezTo>
                  <a:cubicBezTo>
                    <a:pt x="1927" y="8347"/>
                    <a:pt x="0" y="6421"/>
                    <a:pt x="0" y="4144"/>
                  </a:cubicBezTo>
                  <a:cubicBezTo>
                    <a:pt x="0" y="1926"/>
                    <a:pt x="1868" y="58"/>
                    <a:pt x="4145" y="0"/>
                  </a:cubicBezTo>
                  <a:cubicBezTo>
                    <a:pt x="6363" y="0"/>
                    <a:pt x="8289" y="1868"/>
                    <a:pt x="8289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" name="Google Shape;2471;p8"/>
            <p:cNvSpPr/>
            <p:nvPr/>
          </p:nvSpPr>
          <p:spPr>
            <a:xfrm>
              <a:off x="4298850" y="1881250"/>
              <a:ext cx="205775" cy="205775"/>
            </a:xfrm>
            <a:custGeom>
              <a:avLst/>
              <a:gdLst/>
              <a:ahLst/>
              <a:cxnLst/>
              <a:rect l="l" t="t" r="r" b="b"/>
              <a:pathLst>
                <a:path w="8231" h="8231" extrusionOk="0">
                  <a:moveTo>
                    <a:pt x="8230" y="4086"/>
                  </a:moveTo>
                  <a:cubicBezTo>
                    <a:pt x="8230" y="6363"/>
                    <a:pt x="6362" y="8230"/>
                    <a:pt x="4144" y="8230"/>
                  </a:cubicBezTo>
                  <a:cubicBezTo>
                    <a:pt x="1868" y="8230"/>
                    <a:pt x="58" y="6421"/>
                    <a:pt x="58" y="4144"/>
                  </a:cubicBezTo>
                  <a:cubicBezTo>
                    <a:pt x="0" y="1868"/>
                    <a:pt x="1868" y="0"/>
                    <a:pt x="4144" y="0"/>
                  </a:cubicBezTo>
                  <a:cubicBezTo>
                    <a:pt x="6421" y="59"/>
                    <a:pt x="8230" y="1868"/>
                    <a:pt x="8230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" name="Google Shape;2472;p8"/>
            <p:cNvSpPr/>
            <p:nvPr/>
          </p:nvSpPr>
          <p:spPr>
            <a:xfrm>
              <a:off x="4545450" y="2127850"/>
              <a:ext cx="207250" cy="205775"/>
            </a:xfrm>
            <a:custGeom>
              <a:avLst/>
              <a:gdLst/>
              <a:ahLst/>
              <a:cxnLst/>
              <a:rect l="l" t="t" r="r" b="b"/>
              <a:pathLst>
                <a:path w="8290" h="8231" extrusionOk="0">
                  <a:moveTo>
                    <a:pt x="8231" y="4087"/>
                  </a:moveTo>
                  <a:cubicBezTo>
                    <a:pt x="8289" y="6363"/>
                    <a:pt x="6421" y="8231"/>
                    <a:pt x="4145" y="8231"/>
                  </a:cubicBezTo>
                  <a:cubicBezTo>
                    <a:pt x="1869" y="8231"/>
                    <a:pt x="59" y="6422"/>
                    <a:pt x="59" y="4145"/>
                  </a:cubicBezTo>
                  <a:cubicBezTo>
                    <a:pt x="1" y="1927"/>
                    <a:pt x="1869" y="1"/>
                    <a:pt x="4145" y="59"/>
                  </a:cubicBezTo>
                  <a:cubicBezTo>
                    <a:pt x="6363" y="59"/>
                    <a:pt x="8231" y="1869"/>
                    <a:pt x="8231" y="408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" name="Google Shape;2473;p8"/>
            <p:cNvSpPr/>
            <p:nvPr/>
          </p:nvSpPr>
          <p:spPr>
            <a:xfrm>
              <a:off x="4548375" y="3355100"/>
              <a:ext cx="202850" cy="202850"/>
            </a:xfrm>
            <a:custGeom>
              <a:avLst/>
              <a:gdLst/>
              <a:ahLst/>
              <a:cxnLst/>
              <a:rect l="l" t="t" r="r" b="b"/>
              <a:pathLst>
                <a:path w="8114" h="8114" extrusionOk="0">
                  <a:moveTo>
                    <a:pt x="8056" y="4028"/>
                  </a:moveTo>
                  <a:cubicBezTo>
                    <a:pt x="8114" y="6304"/>
                    <a:pt x="6304" y="8114"/>
                    <a:pt x="4086" y="8114"/>
                  </a:cubicBezTo>
                  <a:cubicBezTo>
                    <a:pt x="1810" y="8114"/>
                    <a:pt x="0" y="6363"/>
                    <a:pt x="0" y="4086"/>
                  </a:cubicBezTo>
                  <a:cubicBezTo>
                    <a:pt x="0" y="1868"/>
                    <a:pt x="1693" y="59"/>
                    <a:pt x="3911" y="59"/>
                  </a:cubicBezTo>
                  <a:cubicBezTo>
                    <a:pt x="6188" y="0"/>
                    <a:pt x="8056" y="1751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" name="Google Shape;2474;p8"/>
            <p:cNvSpPr/>
            <p:nvPr/>
          </p:nvSpPr>
          <p:spPr>
            <a:xfrm>
              <a:off x="3075975" y="1882700"/>
              <a:ext cx="201400" cy="202875"/>
            </a:xfrm>
            <a:custGeom>
              <a:avLst/>
              <a:gdLst/>
              <a:ahLst/>
              <a:cxnLst/>
              <a:rect l="l" t="t" r="r" b="b"/>
              <a:pathLst>
                <a:path w="8056" h="8115" extrusionOk="0">
                  <a:moveTo>
                    <a:pt x="8056" y="4086"/>
                  </a:moveTo>
                  <a:cubicBezTo>
                    <a:pt x="8056" y="6363"/>
                    <a:pt x="6246" y="8114"/>
                    <a:pt x="3970" y="8114"/>
                  </a:cubicBezTo>
                  <a:cubicBezTo>
                    <a:pt x="1752" y="8056"/>
                    <a:pt x="1" y="6305"/>
                    <a:pt x="1" y="4028"/>
                  </a:cubicBezTo>
                  <a:cubicBezTo>
                    <a:pt x="1" y="1752"/>
                    <a:pt x="1810" y="1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" name="Google Shape;2475;p8"/>
            <p:cNvSpPr/>
            <p:nvPr/>
          </p:nvSpPr>
          <p:spPr>
            <a:xfrm>
              <a:off x="2829375" y="21307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5" y="3970"/>
                  </a:moveTo>
                  <a:cubicBezTo>
                    <a:pt x="8055" y="6188"/>
                    <a:pt x="6304" y="7997"/>
                    <a:pt x="4086" y="8056"/>
                  </a:cubicBezTo>
                  <a:cubicBezTo>
                    <a:pt x="1810" y="8056"/>
                    <a:pt x="0" y="6246"/>
                    <a:pt x="0" y="4028"/>
                  </a:cubicBezTo>
                  <a:cubicBezTo>
                    <a:pt x="0" y="1810"/>
                    <a:pt x="1751" y="1"/>
                    <a:pt x="3969" y="1"/>
                  </a:cubicBezTo>
                  <a:cubicBezTo>
                    <a:pt x="6187" y="1"/>
                    <a:pt x="7997" y="1752"/>
                    <a:pt x="805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" name="Google Shape;2476;p8"/>
            <p:cNvSpPr/>
            <p:nvPr/>
          </p:nvSpPr>
          <p:spPr>
            <a:xfrm>
              <a:off x="4301750" y="36031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6" y="3970"/>
                  </a:moveTo>
                  <a:cubicBezTo>
                    <a:pt x="8056" y="6246"/>
                    <a:pt x="6305" y="7997"/>
                    <a:pt x="4087" y="8055"/>
                  </a:cubicBezTo>
                  <a:cubicBezTo>
                    <a:pt x="1810" y="8055"/>
                    <a:pt x="1" y="6246"/>
                    <a:pt x="1" y="4028"/>
                  </a:cubicBezTo>
                  <a:cubicBezTo>
                    <a:pt x="1" y="1810"/>
                    <a:pt x="1810" y="0"/>
                    <a:pt x="4028" y="0"/>
                  </a:cubicBezTo>
                  <a:cubicBezTo>
                    <a:pt x="6246" y="0"/>
                    <a:pt x="8056" y="1751"/>
                    <a:pt x="8056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" name="Google Shape;2477;p8"/>
            <p:cNvSpPr/>
            <p:nvPr/>
          </p:nvSpPr>
          <p:spPr>
            <a:xfrm>
              <a:off x="4790600" y="2619625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4029" y="1"/>
                  </a:moveTo>
                  <a:cubicBezTo>
                    <a:pt x="6247" y="1"/>
                    <a:pt x="8056" y="1810"/>
                    <a:pt x="8056" y="4028"/>
                  </a:cubicBezTo>
                  <a:cubicBezTo>
                    <a:pt x="8056" y="6246"/>
                    <a:pt x="6305" y="8056"/>
                    <a:pt x="4087" y="8056"/>
                  </a:cubicBezTo>
                  <a:cubicBezTo>
                    <a:pt x="1810" y="8056"/>
                    <a:pt x="59" y="6305"/>
                    <a:pt x="1" y="4028"/>
                  </a:cubicBezTo>
                  <a:cubicBezTo>
                    <a:pt x="1" y="1810"/>
                    <a:pt x="1810" y="59"/>
                    <a:pt x="402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" name="Google Shape;2478;p8"/>
            <p:cNvSpPr/>
            <p:nvPr/>
          </p:nvSpPr>
          <p:spPr>
            <a:xfrm>
              <a:off x="3564825" y="1641925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8056" y="4028"/>
                  </a:moveTo>
                  <a:cubicBezTo>
                    <a:pt x="8056" y="6246"/>
                    <a:pt x="6246" y="7997"/>
                    <a:pt x="4028" y="7997"/>
                  </a:cubicBezTo>
                  <a:cubicBezTo>
                    <a:pt x="1810" y="7997"/>
                    <a:pt x="1" y="6129"/>
                    <a:pt x="59" y="3911"/>
                  </a:cubicBezTo>
                  <a:cubicBezTo>
                    <a:pt x="59" y="1752"/>
                    <a:pt x="1869" y="0"/>
                    <a:pt x="4028" y="0"/>
                  </a:cubicBezTo>
                  <a:cubicBezTo>
                    <a:pt x="6246" y="0"/>
                    <a:pt x="8056" y="1752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" name="Google Shape;2479;p8"/>
            <p:cNvSpPr/>
            <p:nvPr/>
          </p:nvSpPr>
          <p:spPr>
            <a:xfrm>
              <a:off x="3811450" y="16404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4086" y="58"/>
                  </a:moveTo>
                  <a:cubicBezTo>
                    <a:pt x="6304" y="58"/>
                    <a:pt x="8056" y="1868"/>
                    <a:pt x="8056" y="4086"/>
                  </a:cubicBezTo>
                  <a:cubicBezTo>
                    <a:pt x="8056" y="6304"/>
                    <a:pt x="6246" y="8055"/>
                    <a:pt x="4028" y="8055"/>
                  </a:cubicBezTo>
                  <a:cubicBezTo>
                    <a:pt x="1810" y="8055"/>
                    <a:pt x="0" y="6246"/>
                    <a:pt x="59" y="4028"/>
                  </a:cubicBezTo>
                  <a:cubicBezTo>
                    <a:pt x="59" y="1810"/>
                    <a:pt x="1868" y="0"/>
                    <a:pt x="4086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" name="Google Shape;2480;p8"/>
            <p:cNvSpPr/>
            <p:nvPr/>
          </p:nvSpPr>
          <p:spPr>
            <a:xfrm>
              <a:off x="4790600" y="2866250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8056" y="4086"/>
                  </a:moveTo>
                  <a:cubicBezTo>
                    <a:pt x="8056" y="6304"/>
                    <a:pt x="6247" y="8055"/>
                    <a:pt x="4029" y="8055"/>
                  </a:cubicBezTo>
                  <a:cubicBezTo>
                    <a:pt x="1810" y="8055"/>
                    <a:pt x="1" y="6246"/>
                    <a:pt x="59" y="4028"/>
                  </a:cubicBezTo>
                  <a:cubicBezTo>
                    <a:pt x="59" y="1810"/>
                    <a:pt x="1869" y="0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" name="Google Shape;2481;p8"/>
            <p:cNvSpPr/>
            <p:nvPr/>
          </p:nvSpPr>
          <p:spPr>
            <a:xfrm>
              <a:off x="2829375" y="3356550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7997" y="4028"/>
                  </a:moveTo>
                  <a:cubicBezTo>
                    <a:pt x="7997" y="6246"/>
                    <a:pt x="6187" y="7997"/>
                    <a:pt x="4028" y="7997"/>
                  </a:cubicBezTo>
                  <a:cubicBezTo>
                    <a:pt x="1810" y="7997"/>
                    <a:pt x="0" y="6130"/>
                    <a:pt x="58" y="3912"/>
                  </a:cubicBezTo>
                  <a:cubicBezTo>
                    <a:pt x="58" y="1752"/>
                    <a:pt x="1926" y="1"/>
                    <a:pt x="4086" y="1"/>
                  </a:cubicBezTo>
                  <a:cubicBezTo>
                    <a:pt x="6246" y="59"/>
                    <a:pt x="8055" y="1869"/>
                    <a:pt x="7997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" name="Google Shape;2482;p8"/>
            <p:cNvSpPr/>
            <p:nvPr/>
          </p:nvSpPr>
          <p:spPr>
            <a:xfrm>
              <a:off x="3075975" y="3603175"/>
              <a:ext cx="199950" cy="201400"/>
            </a:xfrm>
            <a:custGeom>
              <a:avLst/>
              <a:gdLst/>
              <a:ahLst/>
              <a:cxnLst/>
              <a:rect l="l" t="t" r="r" b="b"/>
              <a:pathLst>
                <a:path w="7998" h="8056" extrusionOk="0">
                  <a:moveTo>
                    <a:pt x="4087" y="0"/>
                  </a:moveTo>
                  <a:cubicBezTo>
                    <a:pt x="6246" y="59"/>
                    <a:pt x="7997" y="1868"/>
                    <a:pt x="7997" y="4028"/>
                  </a:cubicBezTo>
                  <a:cubicBezTo>
                    <a:pt x="7997" y="6246"/>
                    <a:pt x="6130" y="8055"/>
                    <a:pt x="3970" y="7997"/>
                  </a:cubicBezTo>
                  <a:cubicBezTo>
                    <a:pt x="1752" y="7939"/>
                    <a:pt x="1" y="6129"/>
                    <a:pt x="59" y="3970"/>
                  </a:cubicBezTo>
                  <a:cubicBezTo>
                    <a:pt x="59" y="1810"/>
                    <a:pt x="1869" y="0"/>
                    <a:pt x="40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" name="Google Shape;2483;p8"/>
            <p:cNvSpPr/>
            <p:nvPr/>
          </p:nvSpPr>
          <p:spPr>
            <a:xfrm>
              <a:off x="4056600" y="1641925"/>
              <a:ext cx="198475" cy="198475"/>
            </a:xfrm>
            <a:custGeom>
              <a:avLst/>
              <a:gdLst/>
              <a:ahLst/>
              <a:cxnLst/>
              <a:rect l="l" t="t" r="r" b="b"/>
              <a:pathLst>
                <a:path w="7939" h="7939" extrusionOk="0">
                  <a:moveTo>
                    <a:pt x="3970" y="7939"/>
                  </a:moveTo>
                  <a:cubicBezTo>
                    <a:pt x="1810" y="7939"/>
                    <a:pt x="1" y="6129"/>
                    <a:pt x="1" y="3970"/>
                  </a:cubicBezTo>
                  <a:cubicBezTo>
                    <a:pt x="1" y="1810"/>
                    <a:pt x="1810" y="0"/>
                    <a:pt x="3970" y="0"/>
                  </a:cubicBezTo>
                  <a:cubicBezTo>
                    <a:pt x="6130" y="0"/>
                    <a:pt x="7939" y="1810"/>
                    <a:pt x="7939" y="3970"/>
                  </a:cubicBezTo>
                  <a:cubicBezTo>
                    <a:pt x="7939" y="6188"/>
                    <a:pt x="6130" y="7939"/>
                    <a:pt x="3970" y="793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" name="Google Shape;2484;p8"/>
            <p:cNvSpPr/>
            <p:nvPr/>
          </p:nvSpPr>
          <p:spPr>
            <a:xfrm>
              <a:off x="4792075" y="2377400"/>
              <a:ext cx="199950" cy="199925"/>
            </a:xfrm>
            <a:custGeom>
              <a:avLst/>
              <a:gdLst/>
              <a:ahLst/>
              <a:cxnLst/>
              <a:rect l="l" t="t" r="r" b="b"/>
              <a:pathLst>
                <a:path w="7998" h="7997" extrusionOk="0">
                  <a:moveTo>
                    <a:pt x="3970" y="58"/>
                  </a:moveTo>
                  <a:cubicBezTo>
                    <a:pt x="6129" y="0"/>
                    <a:pt x="7939" y="1810"/>
                    <a:pt x="7939" y="3969"/>
                  </a:cubicBezTo>
                  <a:cubicBezTo>
                    <a:pt x="7997" y="6129"/>
                    <a:pt x="6188" y="7939"/>
                    <a:pt x="4028" y="7997"/>
                  </a:cubicBezTo>
                  <a:cubicBezTo>
                    <a:pt x="1868" y="7997"/>
                    <a:pt x="59" y="6246"/>
                    <a:pt x="0" y="4028"/>
                  </a:cubicBezTo>
                  <a:cubicBezTo>
                    <a:pt x="0" y="1926"/>
                    <a:pt x="1810" y="58"/>
                    <a:pt x="3970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" name="Google Shape;2485;p8"/>
            <p:cNvSpPr/>
            <p:nvPr/>
          </p:nvSpPr>
          <p:spPr>
            <a:xfrm>
              <a:off x="4793525" y="31157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70" y="1"/>
                  </a:moveTo>
                  <a:cubicBezTo>
                    <a:pt x="6130" y="1"/>
                    <a:pt x="7881" y="1752"/>
                    <a:pt x="7881" y="3911"/>
                  </a:cubicBezTo>
                  <a:cubicBezTo>
                    <a:pt x="7881" y="6129"/>
                    <a:pt x="6071" y="7881"/>
                    <a:pt x="3853" y="7881"/>
                  </a:cubicBezTo>
                  <a:cubicBezTo>
                    <a:pt x="1693" y="7822"/>
                    <a:pt x="1" y="6071"/>
                    <a:pt x="1" y="3911"/>
                  </a:cubicBezTo>
                  <a:cubicBezTo>
                    <a:pt x="1" y="1693"/>
                    <a:pt x="1752" y="1"/>
                    <a:pt x="39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" name="Google Shape;2486;p8"/>
            <p:cNvSpPr/>
            <p:nvPr/>
          </p:nvSpPr>
          <p:spPr>
            <a:xfrm>
              <a:off x="2584200" y="2622550"/>
              <a:ext cx="197025" cy="195550"/>
            </a:xfrm>
            <a:custGeom>
              <a:avLst/>
              <a:gdLst/>
              <a:ahLst/>
              <a:cxnLst/>
              <a:rect l="l" t="t" r="r" b="b"/>
              <a:pathLst>
                <a:path w="7881" h="7822" extrusionOk="0">
                  <a:moveTo>
                    <a:pt x="3912" y="7822"/>
                  </a:moveTo>
                  <a:cubicBezTo>
                    <a:pt x="1752" y="7822"/>
                    <a:pt x="1" y="6071"/>
                    <a:pt x="59" y="3911"/>
                  </a:cubicBezTo>
                  <a:cubicBezTo>
                    <a:pt x="59" y="1693"/>
                    <a:pt x="1810" y="0"/>
                    <a:pt x="3970" y="0"/>
                  </a:cubicBezTo>
                  <a:cubicBezTo>
                    <a:pt x="6188" y="0"/>
                    <a:pt x="7881" y="1751"/>
                    <a:pt x="7881" y="3970"/>
                  </a:cubicBezTo>
                  <a:cubicBezTo>
                    <a:pt x="7881" y="6129"/>
                    <a:pt x="6130" y="7822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" name="Google Shape;2487;p8"/>
            <p:cNvSpPr/>
            <p:nvPr/>
          </p:nvSpPr>
          <p:spPr>
            <a:xfrm>
              <a:off x="3321125" y="16433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12" y="7822"/>
                  </a:moveTo>
                  <a:cubicBezTo>
                    <a:pt x="1694" y="7822"/>
                    <a:pt x="1" y="6071"/>
                    <a:pt x="1" y="3912"/>
                  </a:cubicBezTo>
                  <a:cubicBezTo>
                    <a:pt x="59" y="1694"/>
                    <a:pt x="1810" y="1"/>
                    <a:pt x="3970" y="1"/>
                  </a:cubicBezTo>
                  <a:cubicBezTo>
                    <a:pt x="6130" y="59"/>
                    <a:pt x="7881" y="1810"/>
                    <a:pt x="7823" y="3970"/>
                  </a:cubicBezTo>
                  <a:cubicBezTo>
                    <a:pt x="7823" y="6130"/>
                    <a:pt x="6071" y="7881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" name="Google Shape;2488;p8"/>
            <p:cNvSpPr/>
            <p:nvPr/>
          </p:nvSpPr>
          <p:spPr>
            <a:xfrm>
              <a:off x="3812900" y="3851250"/>
              <a:ext cx="198500" cy="197025"/>
            </a:xfrm>
            <a:custGeom>
              <a:avLst/>
              <a:gdLst/>
              <a:ahLst/>
              <a:cxnLst/>
              <a:rect l="l" t="t" r="r" b="b"/>
              <a:pathLst>
                <a:path w="7940" h="7881" extrusionOk="0">
                  <a:moveTo>
                    <a:pt x="7939" y="3969"/>
                  </a:moveTo>
                  <a:cubicBezTo>
                    <a:pt x="7881" y="6188"/>
                    <a:pt x="6130" y="7880"/>
                    <a:pt x="3970" y="7880"/>
                  </a:cubicBezTo>
                  <a:cubicBezTo>
                    <a:pt x="1752" y="7880"/>
                    <a:pt x="1" y="6071"/>
                    <a:pt x="59" y="3911"/>
                  </a:cubicBezTo>
                  <a:cubicBezTo>
                    <a:pt x="117" y="1693"/>
                    <a:pt x="1869" y="0"/>
                    <a:pt x="4028" y="59"/>
                  </a:cubicBezTo>
                  <a:cubicBezTo>
                    <a:pt x="6188" y="59"/>
                    <a:pt x="7939" y="1810"/>
                    <a:pt x="7939" y="39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" name="Google Shape;2489;p8"/>
            <p:cNvSpPr/>
            <p:nvPr/>
          </p:nvSpPr>
          <p:spPr>
            <a:xfrm>
              <a:off x="2585675" y="2869150"/>
              <a:ext cx="195550" cy="195575"/>
            </a:xfrm>
            <a:custGeom>
              <a:avLst/>
              <a:gdLst/>
              <a:ahLst/>
              <a:cxnLst/>
              <a:rect l="l" t="t" r="r" b="b"/>
              <a:pathLst>
                <a:path w="7822" h="7823" extrusionOk="0">
                  <a:moveTo>
                    <a:pt x="7822" y="3912"/>
                  </a:moveTo>
                  <a:cubicBezTo>
                    <a:pt x="7822" y="6071"/>
                    <a:pt x="6129" y="7823"/>
                    <a:pt x="3911" y="7823"/>
                  </a:cubicBezTo>
                  <a:cubicBezTo>
                    <a:pt x="1751" y="7823"/>
                    <a:pt x="0" y="6130"/>
                    <a:pt x="0" y="3970"/>
                  </a:cubicBezTo>
                  <a:cubicBezTo>
                    <a:pt x="0" y="1752"/>
                    <a:pt x="1693" y="59"/>
                    <a:pt x="3853" y="1"/>
                  </a:cubicBezTo>
                  <a:cubicBezTo>
                    <a:pt x="6071" y="1"/>
                    <a:pt x="7763" y="1752"/>
                    <a:pt x="7822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" name="Google Shape;2490;p8"/>
            <p:cNvSpPr/>
            <p:nvPr/>
          </p:nvSpPr>
          <p:spPr>
            <a:xfrm>
              <a:off x="3567750" y="3851250"/>
              <a:ext cx="197025" cy="198475"/>
            </a:xfrm>
            <a:custGeom>
              <a:avLst/>
              <a:gdLst/>
              <a:ahLst/>
              <a:cxnLst/>
              <a:rect l="l" t="t" r="r" b="b"/>
              <a:pathLst>
                <a:path w="7881" h="7939" extrusionOk="0">
                  <a:moveTo>
                    <a:pt x="4028" y="59"/>
                  </a:moveTo>
                  <a:cubicBezTo>
                    <a:pt x="6188" y="117"/>
                    <a:pt x="7881" y="1868"/>
                    <a:pt x="7822" y="4028"/>
                  </a:cubicBezTo>
                  <a:cubicBezTo>
                    <a:pt x="7822" y="6246"/>
                    <a:pt x="6013" y="7939"/>
                    <a:pt x="3853" y="7880"/>
                  </a:cubicBezTo>
                  <a:cubicBezTo>
                    <a:pt x="1693" y="7822"/>
                    <a:pt x="1" y="6071"/>
                    <a:pt x="1" y="3853"/>
                  </a:cubicBezTo>
                  <a:cubicBezTo>
                    <a:pt x="59" y="1693"/>
                    <a:pt x="1868" y="0"/>
                    <a:pt x="4028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" name="Google Shape;2491;p8"/>
            <p:cNvSpPr/>
            <p:nvPr/>
          </p:nvSpPr>
          <p:spPr>
            <a:xfrm>
              <a:off x="4551300" y="1891450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7763" y="3912"/>
                  </a:moveTo>
                  <a:cubicBezTo>
                    <a:pt x="7763" y="6071"/>
                    <a:pt x="6071" y="7764"/>
                    <a:pt x="3853" y="7764"/>
                  </a:cubicBezTo>
                  <a:cubicBezTo>
                    <a:pt x="1693" y="7764"/>
                    <a:pt x="0" y="6013"/>
                    <a:pt x="0" y="3853"/>
                  </a:cubicBezTo>
                  <a:cubicBezTo>
                    <a:pt x="0" y="1693"/>
                    <a:pt x="1751" y="1"/>
                    <a:pt x="3969" y="1"/>
                  </a:cubicBezTo>
                  <a:cubicBezTo>
                    <a:pt x="6129" y="1"/>
                    <a:pt x="7822" y="1693"/>
                    <a:pt x="7763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" name="Google Shape;2492;p8"/>
            <p:cNvSpPr/>
            <p:nvPr/>
          </p:nvSpPr>
          <p:spPr>
            <a:xfrm>
              <a:off x="4059525" y="385270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3794" y="59"/>
                  </a:moveTo>
                  <a:cubicBezTo>
                    <a:pt x="5954" y="1"/>
                    <a:pt x="7705" y="1693"/>
                    <a:pt x="7705" y="3853"/>
                  </a:cubicBezTo>
                  <a:cubicBezTo>
                    <a:pt x="7705" y="6013"/>
                    <a:pt x="6013" y="7764"/>
                    <a:pt x="3853" y="7764"/>
                  </a:cubicBezTo>
                  <a:cubicBezTo>
                    <a:pt x="1693" y="7764"/>
                    <a:pt x="0" y="6071"/>
                    <a:pt x="0" y="3911"/>
                  </a:cubicBezTo>
                  <a:cubicBezTo>
                    <a:pt x="0" y="1752"/>
                    <a:pt x="1693" y="59"/>
                    <a:pt x="379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" name="Google Shape;2493;p8"/>
            <p:cNvSpPr/>
            <p:nvPr/>
          </p:nvSpPr>
          <p:spPr>
            <a:xfrm>
              <a:off x="2585675" y="2380300"/>
              <a:ext cx="194100" cy="194125"/>
            </a:xfrm>
            <a:custGeom>
              <a:avLst/>
              <a:gdLst/>
              <a:ahLst/>
              <a:cxnLst/>
              <a:rect l="l" t="t" r="r" b="b"/>
              <a:pathLst>
                <a:path w="7764" h="7765" extrusionOk="0">
                  <a:moveTo>
                    <a:pt x="3911" y="59"/>
                  </a:moveTo>
                  <a:cubicBezTo>
                    <a:pt x="6071" y="59"/>
                    <a:pt x="7763" y="1810"/>
                    <a:pt x="7763" y="3912"/>
                  </a:cubicBezTo>
                  <a:cubicBezTo>
                    <a:pt x="7763" y="6071"/>
                    <a:pt x="6012" y="7764"/>
                    <a:pt x="3853" y="7764"/>
                  </a:cubicBezTo>
                  <a:cubicBezTo>
                    <a:pt x="1693" y="7764"/>
                    <a:pt x="0" y="6013"/>
                    <a:pt x="59" y="3853"/>
                  </a:cubicBezTo>
                  <a:cubicBezTo>
                    <a:pt x="59" y="1694"/>
                    <a:pt x="1810" y="1"/>
                    <a:pt x="391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" name="Google Shape;2494;p8"/>
            <p:cNvSpPr/>
            <p:nvPr/>
          </p:nvSpPr>
          <p:spPr>
            <a:xfrm>
              <a:off x="3322600" y="3854175"/>
              <a:ext cx="192650" cy="192625"/>
            </a:xfrm>
            <a:custGeom>
              <a:avLst/>
              <a:gdLst/>
              <a:ahLst/>
              <a:cxnLst/>
              <a:rect l="l" t="t" r="r" b="b"/>
              <a:pathLst>
                <a:path w="7706" h="7705" extrusionOk="0">
                  <a:moveTo>
                    <a:pt x="7705" y="3852"/>
                  </a:moveTo>
                  <a:cubicBezTo>
                    <a:pt x="7705" y="5954"/>
                    <a:pt x="5954" y="7705"/>
                    <a:pt x="3853" y="7705"/>
                  </a:cubicBezTo>
                  <a:cubicBezTo>
                    <a:pt x="1751" y="7705"/>
                    <a:pt x="0" y="5954"/>
                    <a:pt x="0" y="3852"/>
                  </a:cubicBezTo>
                  <a:cubicBezTo>
                    <a:pt x="0" y="1693"/>
                    <a:pt x="1751" y="0"/>
                    <a:pt x="3911" y="0"/>
                  </a:cubicBezTo>
                  <a:cubicBezTo>
                    <a:pt x="6012" y="0"/>
                    <a:pt x="7705" y="1751"/>
                    <a:pt x="7705" y="38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" name="Google Shape;2495;p8"/>
            <p:cNvSpPr/>
            <p:nvPr/>
          </p:nvSpPr>
          <p:spPr>
            <a:xfrm>
              <a:off x="2585675" y="3117225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3969" y="1"/>
                  </a:moveTo>
                  <a:cubicBezTo>
                    <a:pt x="6071" y="59"/>
                    <a:pt x="7822" y="1869"/>
                    <a:pt x="7763" y="3970"/>
                  </a:cubicBezTo>
                  <a:cubicBezTo>
                    <a:pt x="7705" y="6071"/>
                    <a:pt x="5954" y="7764"/>
                    <a:pt x="3853" y="7706"/>
                  </a:cubicBezTo>
                  <a:cubicBezTo>
                    <a:pt x="1751" y="7706"/>
                    <a:pt x="0" y="5896"/>
                    <a:pt x="59" y="3795"/>
                  </a:cubicBezTo>
                  <a:cubicBezTo>
                    <a:pt x="117" y="1694"/>
                    <a:pt x="1868" y="1"/>
                    <a:pt x="39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" name="Google Shape;2496;p8"/>
            <p:cNvSpPr/>
            <p:nvPr/>
          </p:nvSpPr>
          <p:spPr>
            <a:xfrm>
              <a:off x="4795000" y="2133700"/>
              <a:ext cx="192625" cy="194100"/>
            </a:xfrm>
            <a:custGeom>
              <a:avLst/>
              <a:gdLst/>
              <a:ahLst/>
              <a:cxnLst/>
              <a:rect l="l" t="t" r="r" b="b"/>
              <a:pathLst>
                <a:path w="7705" h="7764" extrusionOk="0">
                  <a:moveTo>
                    <a:pt x="3911" y="7764"/>
                  </a:moveTo>
                  <a:cubicBezTo>
                    <a:pt x="1810" y="7764"/>
                    <a:pt x="58" y="6012"/>
                    <a:pt x="0" y="3911"/>
                  </a:cubicBezTo>
                  <a:cubicBezTo>
                    <a:pt x="0" y="1810"/>
                    <a:pt x="1751" y="59"/>
                    <a:pt x="3853" y="59"/>
                  </a:cubicBezTo>
                  <a:cubicBezTo>
                    <a:pt x="5954" y="0"/>
                    <a:pt x="7705" y="1751"/>
                    <a:pt x="7705" y="3911"/>
                  </a:cubicBezTo>
                  <a:cubicBezTo>
                    <a:pt x="7705" y="5954"/>
                    <a:pt x="6012" y="7705"/>
                    <a:pt x="3911" y="776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" name="Google Shape;2497;p8"/>
            <p:cNvSpPr/>
            <p:nvPr/>
          </p:nvSpPr>
          <p:spPr>
            <a:xfrm>
              <a:off x="4306125" y="164485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7706" y="3911"/>
                  </a:moveTo>
                  <a:cubicBezTo>
                    <a:pt x="7648" y="6012"/>
                    <a:pt x="5896" y="7763"/>
                    <a:pt x="3737" y="7705"/>
                  </a:cubicBezTo>
                  <a:cubicBezTo>
                    <a:pt x="1694" y="7647"/>
                    <a:pt x="1" y="5896"/>
                    <a:pt x="1" y="3794"/>
                  </a:cubicBezTo>
                  <a:cubicBezTo>
                    <a:pt x="1" y="1693"/>
                    <a:pt x="1810" y="0"/>
                    <a:pt x="3912" y="0"/>
                  </a:cubicBezTo>
                  <a:cubicBezTo>
                    <a:pt x="6013" y="59"/>
                    <a:pt x="7706" y="1810"/>
                    <a:pt x="7706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" name="Google Shape;2498;p8"/>
            <p:cNvSpPr/>
            <p:nvPr/>
          </p:nvSpPr>
          <p:spPr>
            <a:xfrm>
              <a:off x="4546925" y="3606100"/>
              <a:ext cx="195550" cy="194100"/>
            </a:xfrm>
            <a:custGeom>
              <a:avLst/>
              <a:gdLst/>
              <a:ahLst/>
              <a:cxnLst/>
              <a:rect l="l" t="t" r="r" b="b"/>
              <a:pathLst>
                <a:path w="7822" h="7764" extrusionOk="0">
                  <a:moveTo>
                    <a:pt x="3853" y="7763"/>
                  </a:moveTo>
                  <a:cubicBezTo>
                    <a:pt x="1751" y="7705"/>
                    <a:pt x="0" y="5895"/>
                    <a:pt x="58" y="3794"/>
                  </a:cubicBezTo>
                  <a:cubicBezTo>
                    <a:pt x="117" y="1693"/>
                    <a:pt x="1926" y="0"/>
                    <a:pt x="3969" y="58"/>
                  </a:cubicBezTo>
                  <a:cubicBezTo>
                    <a:pt x="6129" y="117"/>
                    <a:pt x="7822" y="1868"/>
                    <a:pt x="7763" y="4028"/>
                  </a:cubicBezTo>
                  <a:cubicBezTo>
                    <a:pt x="7705" y="6071"/>
                    <a:pt x="5954" y="7763"/>
                    <a:pt x="3853" y="77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" name="Google Shape;2499;p8"/>
            <p:cNvSpPr/>
            <p:nvPr/>
          </p:nvSpPr>
          <p:spPr>
            <a:xfrm>
              <a:off x="2832275" y="1887075"/>
              <a:ext cx="194125" cy="194100"/>
            </a:xfrm>
            <a:custGeom>
              <a:avLst/>
              <a:gdLst/>
              <a:ahLst/>
              <a:cxnLst/>
              <a:rect l="l" t="t" r="r" b="b"/>
              <a:pathLst>
                <a:path w="7765" h="7764" extrusionOk="0">
                  <a:moveTo>
                    <a:pt x="7764" y="3911"/>
                  </a:moveTo>
                  <a:cubicBezTo>
                    <a:pt x="7706" y="6013"/>
                    <a:pt x="5955" y="7764"/>
                    <a:pt x="3912" y="7706"/>
                  </a:cubicBezTo>
                  <a:cubicBezTo>
                    <a:pt x="1752" y="7706"/>
                    <a:pt x="1" y="5954"/>
                    <a:pt x="59" y="3795"/>
                  </a:cubicBezTo>
                  <a:cubicBezTo>
                    <a:pt x="118" y="1693"/>
                    <a:pt x="1869" y="1"/>
                    <a:pt x="3970" y="59"/>
                  </a:cubicBezTo>
                  <a:cubicBezTo>
                    <a:pt x="6071" y="59"/>
                    <a:pt x="7764" y="1810"/>
                    <a:pt x="7764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" name="Google Shape;2500;p8"/>
            <p:cNvSpPr/>
            <p:nvPr/>
          </p:nvSpPr>
          <p:spPr>
            <a:xfrm>
              <a:off x="4796450" y="3362400"/>
              <a:ext cx="191175" cy="189725"/>
            </a:xfrm>
            <a:custGeom>
              <a:avLst/>
              <a:gdLst/>
              <a:ahLst/>
              <a:cxnLst/>
              <a:rect l="l" t="t" r="r" b="b"/>
              <a:pathLst>
                <a:path w="7647" h="7589" extrusionOk="0">
                  <a:moveTo>
                    <a:pt x="3795" y="0"/>
                  </a:moveTo>
                  <a:cubicBezTo>
                    <a:pt x="5896" y="0"/>
                    <a:pt x="7647" y="1751"/>
                    <a:pt x="7589" y="3794"/>
                  </a:cubicBezTo>
                  <a:cubicBezTo>
                    <a:pt x="7589" y="5896"/>
                    <a:pt x="5896" y="7588"/>
                    <a:pt x="3795" y="7588"/>
                  </a:cubicBezTo>
                  <a:cubicBezTo>
                    <a:pt x="1693" y="7588"/>
                    <a:pt x="0" y="5837"/>
                    <a:pt x="0" y="3736"/>
                  </a:cubicBezTo>
                  <a:cubicBezTo>
                    <a:pt x="0" y="1693"/>
                    <a:pt x="1752" y="0"/>
                    <a:pt x="379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" name="Google Shape;2501;p8"/>
            <p:cNvSpPr/>
            <p:nvPr/>
          </p:nvSpPr>
          <p:spPr>
            <a:xfrm>
              <a:off x="3081825" y="1646300"/>
              <a:ext cx="189725" cy="191200"/>
            </a:xfrm>
            <a:custGeom>
              <a:avLst/>
              <a:gdLst/>
              <a:ahLst/>
              <a:cxnLst/>
              <a:rect l="l" t="t" r="r" b="b"/>
              <a:pathLst>
                <a:path w="7589" h="7648" extrusionOk="0">
                  <a:moveTo>
                    <a:pt x="3794" y="1"/>
                  </a:moveTo>
                  <a:cubicBezTo>
                    <a:pt x="5837" y="1"/>
                    <a:pt x="7588" y="1752"/>
                    <a:pt x="7588" y="3853"/>
                  </a:cubicBezTo>
                  <a:cubicBezTo>
                    <a:pt x="7588" y="5896"/>
                    <a:pt x="5896" y="7589"/>
                    <a:pt x="3794" y="7589"/>
                  </a:cubicBezTo>
                  <a:cubicBezTo>
                    <a:pt x="1751" y="7647"/>
                    <a:pt x="0" y="5896"/>
                    <a:pt x="0" y="3795"/>
                  </a:cubicBezTo>
                  <a:cubicBezTo>
                    <a:pt x="0" y="1693"/>
                    <a:pt x="1693" y="1"/>
                    <a:pt x="3794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" name="Google Shape;2502;p8"/>
            <p:cNvSpPr/>
            <p:nvPr/>
          </p:nvSpPr>
          <p:spPr>
            <a:xfrm>
              <a:off x="2835200" y="3609000"/>
              <a:ext cx="189725" cy="189725"/>
            </a:xfrm>
            <a:custGeom>
              <a:avLst/>
              <a:gdLst/>
              <a:ahLst/>
              <a:cxnLst/>
              <a:rect l="l" t="t" r="r" b="b"/>
              <a:pathLst>
                <a:path w="7589" h="7589" extrusionOk="0">
                  <a:moveTo>
                    <a:pt x="3795" y="1"/>
                  </a:moveTo>
                  <a:cubicBezTo>
                    <a:pt x="5896" y="59"/>
                    <a:pt x="7589" y="1752"/>
                    <a:pt x="7530" y="3795"/>
                  </a:cubicBezTo>
                  <a:cubicBezTo>
                    <a:pt x="7530" y="5896"/>
                    <a:pt x="5838" y="7589"/>
                    <a:pt x="3736" y="7531"/>
                  </a:cubicBezTo>
                  <a:cubicBezTo>
                    <a:pt x="1635" y="7531"/>
                    <a:pt x="1" y="5838"/>
                    <a:pt x="1" y="3737"/>
                  </a:cubicBezTo>
                  <a:cubicBezTo>
                    <a:pt x="59" y="1635"/>
                    <a:pt x="1752" y="1"/>
                    <a:pt x="379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" name="Google Shape;2503;p8"/>
            <p:cNvSpPr/>
            <p:nvPr/>
          </p:nvSpPr>
          <p:spPr>
            <a:xfrm>
              <a:off x="4309050" y="3855625"/>
              <a:ext cx="186825" cy="188275"/>
            </a:xfrm>
            <a:custGeom>
              <a:avLst/>
              <a:gdLst/>
              <a:ahLst/>
              <a:cxnLst/>
              <a:rect l="l" t="t" r="r" b="b"/>
              <a:pathLst>
                <a:path w="7473" h="7531" extrusionOk="0">
                  <a:moveTo>
                    <a:pt x="3736" y="7530"/>
                  </a:moveTo>
                  <a:cubicBezTo>
                    <a:pt x="1635" y="7530"/>
                    <a:pt x="1" y="5896"/>
                    <a:pt x="1" y="3794"/>
                  </a:cubicBezTo>
                  <a:cubicBezTo>
                    <a:pt x="1" y="1693"/>
                    <a:pt x="1635" y="0"/>
                    <a:pt x="3736" y="59"/>
                  </a:cubicBezTo>
                  <a:cubicBezTo>
                    <a:pt x="5838" y="59"/>
                    <a:pt x="7472" y="1693"/>
                    <a:pt x="7472" y="3736"/>
                  </a:cubicBezTo>
                  <a:cubicBezTo>
                    <a:pt x="7472" y="5837"/>
                    <a:pt x="5838" y="7530"/>
                    <a:pt x="3736" y="75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" name="Google Shape;2504;p8"/>
            <p:cNvSpPr/>
            <p:nvPr/>
          </p:nvSpPr>
          <p:spPr>
            <a:xfrm>
              <a:off x="2590050" y="213660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3736" y="7531"/>
                  </a:moveTo>
                  <a:cubicBezTo>
                    <a:pt x="1635" y="7531"/>
                    <a:pt x="0" y="5896"/>
                    <a:pt x="0" y="3737"/>
                  </a:cubicBezTo>
                  <a:cubicBezTo>
                    <a:pt x="0" y="1694"/>
                    <a:pt x="1635" y="59"/>
                    <a:pt x="3678" y="59"/>
                  </a:cubicBezTo>
                  <a:cubicBezTo>
                    <a:pt x="5837" y="1"/>
                    <a:pt x="7472" y="1694"/>
                    <a:pt x="7472" y="3795"/>
                  </a:cubicBezTo>
                  <a:cubicBezTo>
                    <a:pt x="7472" y="5896"/>
                    <a:pt x="5837" y="7531"/>
                    <a:pt x="3736" y="753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" name="Google Shape;2505;p8"/>
            <p:cNvSpPr/>
            <p:nvPr/>
          </p:nvSpPr>
          <p:spPr>
            <a:xfrm>
              <a:off x="2590050" y="3363850"/>
              <a:ext cx="186800" cy="186800"/>
            </a:xfrm>
            <a:custGeom>
              <a:avLst/>
              <a:gdLst/>
              <a:ahLst/>
              <a:cxnLst/>
              <a:rect l="l" t="t" r="r" b="b"/>
              <a:pathLst>
                <a:path w="7472" h="7472" extrusionOk="0">
                  <a:moveTo>
                    <a:pt x="3736" y="1"/>
                  </a:moveTo>
                  <a:cubicBezTo>
                    <a:pt x="5837" y="59"/>
                    <a:pt x="7472" y="1693"/>
                    <a:pt x="7413" y="3795"/>
                  </a:cubicBezTo>
                  <a:cubicBezTo>
                    <a:pt x="7413" y="5838"/>
                    <a:pt x="5721" y="7472"/>
                    <a:pt x="3678" y="7414"/>
                  </a:cubicBezTo>
                  <a:cubicBezTo>
                    <a:pt x="1635" y="7414"/>
                    <a:pt x="0" y="5721"/>
                    <a:pt x="0" y="3678"/>
                  </a:cubicBezTo>
                  <a:cubicBezTo>
                    <a:pt x="0" y="1635"/>
                    <a:pt x="1693" y="1"/>
                    <a:pt x="37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" name="Google Shape;2506;p8"/>
            <p:cNvSpPr/>
            <p:nvPr/>
          </p:nvSpPr>
          <p:spPr>
            <a:xfrm>
              <a:off x="3083275" y="3857075"/>
              <a:ext cx="186800" cy="185350"/>
            </a:xfrm>
            <a:custGeom>
              <a:avLst/>
              <a:gdLst/>
              <a:ahLst/>
              <a:cxnLst/>
              <a:rect l="l" t="t" r="r" b="b"/>
              <a:pathLst>
                <a:path w="7472" h="7414" extrusionOk="0">
                  <a:moveTo>
                    <a:pt x="7414" y="3678"/>
                  </a:moveTo>
                  <a:cubicBezTo>
                    <a:pt x="7472" y="5779"/>
                    <a:pt x="5779" y="7414"/>
                    <a:pt x="3736" y="7414"/>
                  </a:cubicBezTo>
                  <a:cubicBezTo>
                    <a:pt x="1693" y="7414"/>
                    <a:pt x="1" y="5779"/>
                    <a:pt x="59" y="3736"/>
                  </a:cubicBezTo>
                  <a:cubicBezTo>
                    <a:pt x="59" y="1694"/>
                    <a:pt x="1693" y="59"/>
                    <a:pt x="3678" y="1"/>
                  </a:cubicBezTo>
                  <a:cubicBezTo>
                    <a:pt x="5779" y="1"/>
                    <a:pt x="7414" y="1635"/>
                    <a:pt x="7472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" name="Google Shape;2507;p8"/>
            <p:cNvSpPr/>
            <p:nvPr/>
          </p:nvSpPr>
          <p:spPr>
            <a:xfrm>
              <a:off x="5045975" y="2628375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737" y="7414"/>
                  </a:moveTo>
                  <a:cubicBezTo>
                    <a:pt x="1635" y="7414"/>
                    <a:pt x="1" y="5721"/>
                    <a:pt x="1" y="3678"/>
                  </a:cubicBezTo>
                  <a:cubicBezTo>
                    <a:pt x="1" y="1635"/>
                    <a:pt x="1635" y="1"/>
                    <a:pt x="3737" y="1"/>
                  </a:cubicBez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79" y="7414"/>
                    <a:pt x="3737" y="74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" name="Google Shape;2508;p8"/>
            <p:cNvSpPr/>
            <p:nvPr/>
          </p:nvSpPr>
          <p:spPr>
            <a:xfrm>
              <a:off x="3818750" y="1401150"/>
              <a:ext cx="188275" cy="186800"/>
            </a:xfrm>
            <a:custGeom>
              <a:avLst/>
              <a:gdLst/>
              <a:ahLst/>
              <a:cxnLst/>
              <a:rect l="l" t="t" r="r" b="b"/>
              <a:pathLst>
                <a:path w="7531" h="7472" extrusionOk="0">
                  <a:moveTo>
                    <a:pt x="59" y="3678"/>
                  </a:moveTo>
                  <a:cubicBezTo>
                    <a:pt x="59" y="1635"/>
                    <a:pt x="1751" y="0"/>
                    <a:pt x="3853" y="59"/>
                  </a:cubicBezTo>
                  <a:cubicBezTo>
                    <a:pt x="5896" y="59"/>
                    <a:pt x="7530" y="1810"/>
                    <a:pt x="7472" y="3853"/>
                  </a:cubicBezTo>
                  <a:cubicBezTo>
                    <a:pt x="7413" y="5837"/>
                    <a:pt x="5721" y="7472"/>
                    <a:pt x="3736" y="7472"/>
                  </a:cubicBezTo>
                  <a:cubicBezTo>
                    <a:pt x="1693" y="7413"/>
                    <a:pt x="0" y="5721"/>
                    <a:pt x="59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" name="Google Shape;2509;p8"/>
            <p:cNvSpPr/>
            <p:nvPr/>
          </p:nvSpPr>
          <p:spPr>
            <a:xfrm>
              <a:off x="5045975" y="2875000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678" y="0"/>
                  </a:moveTo>
                  <a:cubicBezTo>
                    <a:pt x="5721" y="0"/>
                    <a:pt x="7414" y="1693"/>
                    <a:pt x="7414" y="3736"/>
                  </a:cubicBezTo>
                  <a:cubicBezTo>
                    <a:pt x="7355" y="5721"/>
                    <a:pt x="5721" y="7413"/>
                    <a:pt x="3678" y="7413"/>
                  </a:cubicBezTo>
                  <a:cubicBezTo>
                    <a:pt x="1635" y="7413"/>
                    <a:pt x="1" y="5721"/>
                    <a:pt x="1" y="3678"/>
                  </a:cubicBezTo>
                  <a:cubicBezTo>
                    <a:pt x="1" y="1635"/>
                    <a:pt x="1694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" name="Google Shape;2510;p8"/>
            <p:cNvSpPr/>
            <p:nvPr/>
          </p:nvSpPr>
          <p:spPr>
            <a:xfrm>
              <a:off x="3573575" y="1402600"/>
              <a:ext cx="185375" cy="185350"/>
            </a:xfrm>
            <a:custGeom>
              <a:avLst/>
              <a:gdLst/>
              <a:ahLst/>
              <a:cxnLst/>
              <a:rect l="l" t="t" r="r" b="b"/>
              <a:pathLst>
                <a:path w="7415" h="7414" extrusionOk="0">
                  <a:moveTo>
                    <a:pt x="3678" y="1"/>
                  </a:move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21" y="7414"/>
                    <a:pt x="3678" y="7355"/>
                  </a:cubicBezTo>
                  <a:cubicBezTo>
                    <a:pt x="1635" y="7355"/>
                    <a:pt x="1" y="5663"/>
                    <a:pt x="1" y="3678"/>
                  </a:cubicBezTo>
                  <a:cubicBezTo>
                    <a:pt x="1" y="1635"/>
                    <a:pt x="1694" y="1"/>
                    <a:pt x="36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" name="Google Shape;2511;p8"/>
            <p:cNvSpPr/>
            <p:nvPr/>
          </p:nvSpPr>
          <p:spPr>
            <a:xfrm>
              <a:off x="4799375" y="1895825"/>
              <a:ext cx="183875" cy="183900"/>
            </a:xfrm>
            <a:custGeom>
              <a:avLst/>
              <a:gdLst/>
              <a:ahLst/>
              <a:cxnLst/>
              <a:rect l="l" t="t" r="r" b="b"/>
              <a:pathLst>
                <a:path w="7355" h="7356" extrusionOk="0">
                  <a:moveTo>
                    <a:pt x="3678" y="7356"/>
                  </a:moveTo>
                  <a:cubicBezTo>
                    <a:pt x="1693" y="7356"/>
                    <a:pt x="0" y="5663"/>
                    <a:pt x="0" y="3678"/>
                  </a:cubicBezTo>
                  <a:cubicBezTo>
                    <a:pt x="59" y="1635"/>
                    <a:pt x="1751" y="1"/>
                    <a:pt x="3736" y="1"/>
                  </a:cubicBezTo>
                  <a:cubicBezTo>
                    <a:pt x="5720" y="59"/>
                    <a:pt x="7355" y="1694"/>
                    <a:pt x="7355" y="3678"/>
                  </a:cubicBezTo>
                  <a:cubicBezTo>
                    <a:pt x="7355" y="5663"/>
                    <a:pt x="5662" y="7356"/>
                    <a:pt x="3678" y="735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" name="Google Shape;2512;p8"/>
            <p:cNvSpPr/>
            <p:nvPr/>
          </p:nvSpPr>
          <p:spPr>
            <a:xfrm>
              <a:off x="5045975" y="238615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355" y="3678"/>
                  </a:moveTo>
                  <a:cubicBezTo>
                    <a:pt x="7355" y="5662"/>
                    <a:pt x="5721" y="7355"/>
                    <a:pt x="3678" y="7355"/>
                  </a:cubicBezTo>
                  <a:cubicBezTo>
                    <a:pt x="1694" y="7355"/>
                    <a:pt x="1" y="5662"/>
                    <a:pt x="1" y="3619"/>
                  </a:cubicBezTo>
                  <a:cubicBezTo>
                    <a:pt x="59" y="1693"/>
                    <a:pt x="1694" y="0"/>
                    <a:pt x="3678" y="0"/>
                  </a:cubicBezTo>
                  <a:cubicBezTo>
                    <a:pt x="5663" y="0"/>
                    <a:pt x="7355" y="1635"/>
                    <a:pt x="7355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" name="Google Shape;2513;p8"/>
            <p:cNvSpPr/>
            <p:nvPr/>
          </p:nvSpPr>
          <p:spPr>
            <a:xfrm>
              <a:off x="4557125" y="1649225"/>
              <a:ext cx="183900" cy="185350"/>
            </a:xfrm>
            <a:custGeom>
              <a:avLst/>
              <a:gdLst/>
              <a:ahLst/>
              <a:cxnLst/>
              <a:rect l="l" t="t" r="r" b="b"/>
              <a:pathLst>
                <a:path w="7356" h="7414" extrusionOk="0">
                  <a:moveTo>
                    <a:pt x="3678" y="0"/>
                  </a:moveTo>
                  <a:cubicBezTo>
                    <a:pt x="5663" y="0"/>
                    <a:pt x="7355" y="1693"/>
                    <a:pt x="7355" y="3736"/>
                  </a:cubicBezTo>
                  <a:cubicBezTo>
                    <a:pt x="7355" y="5721"/>
                    <a:pt x="5663" y="7413"/>
                    <a:pt x="3620" y="7355"/>
                  </a:cubicBezTo>
                  <a:cubicBezTo>
                    <a:pt x="1635" y="7355"/>
                    <a:pt x="1" y="5721"/>
                    <a:pt x="1" y="3736"/>
                  </a:cubicBezTo>
                  <a:cubicBezTo>
                    <a:pt x="1" y="1693"/>
                    <a:pt x="1635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" name="Google Shape;2514;p8"/>
            <p:cNvSpPr/>
            <p:nvPr/>
          </p:nvSpPr>
          <p:spPr>
            <a:xfrm>
              <a:off x="4062450" y="140115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7355" y="3853"/>
                  </a:moveTo>
                  <a:cubicBezTo>
                    <a:pt x="7296" y="5896"/>
                    <a:pt x="5545" y="7530"/>
                    <a:pt x="3561" y="7413"/>
                  </a:cubicBezTo>
                  <a:cubicBezTo>
                    <a:pt x="1576" y="7297"/>
                    <a:pt x="0" y="5604"/>
                    <a:pt x="58" y="3619"/>
                  </a:cubicBezTo>
                  <a:cubicBezTo>
                    <a:pt x="175" y="1576"/>
                    <a:pt x="1926" y="0"/>
                    <a:pt x="3853" y="117"/>
                  </a:cubicBezTo>
                  <a:cubicBezTo>
                    <a:pt x="5896" y="234"/>
                    <a:pt x="7472" y="1926"/>
                    <a:pt x="7355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" name="Google Shape;2515;p8"/>
            <p:cNvSpPr/>
            <p:nvPr/>
          </p:nvSpPr>
          <p:spPr>
            <a:xfrm>
              <a:off x="3326975" y="140260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297" y="3795"/>
                  </a:moveTo>
                  <a:cubicBezTo>
                    <a:pt x="7238" y="5838"/>
                    <a:pt x="5604" y="7355"/>
                    <a:pt x="3619" y="7297"/>
                  </a:cubicBezTo>
                  <a:cubicBezTo>
                    <a:pt x="1576" y="7239"/>
                    <a:pt x="0" y="5604"/>
                    <a:pt x="59" y="3620"/>
                  </a:cubicBezTo>
                  <a:cubicBezTo>
                    <a:pt x="117" y="1577"/>
                    <a:pt x="1810" y="1"/>
                    <a:pt x="3794" y="59"/>
                  </a:cubicBezTo>
                  <a:cubicBezTo>
                    <a:pt x="5837" y="117"/>
                    <a:pt x="7355" y="1810"/>
                    <a:pt x="7297" y="37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" name="Google Shape;2516;p8"/>
            <p:cNvSpPr/>
            <p:nvPr/>
          </p:nvSpPr>
          <p:spPr>
            <a:xfrm>
              <a:off x="5047450" y="3123075"/>
              <a:ext cx="182425" cy="182425"/>
            </a:xfrm>
            <a:custGeom>
              <a:avLst/>
              <a:gdLst/>
              <a:ahLst/>
              <a:cxnLst/>
              <a:rect l="l" t="t" r="r" b="b"/>
              <a:pathLst>
                <a:path w="7297" h="7297" extrusionOk="0">
                  <a:moveTo>
                    <a:pt x="7296" y="3619"/>
                  </a:moveTo>
                  <a:cubicBezTo>
                    <a:pt x="7296" y="5604"/>
                    <a:pt x="5662" y="7238"/>
                    <a:pt x="3678" y="7297"/>
                  </a:cubicBezTo>
                  <a:cubicBezTo>
                    <a:pt x="1635" y="7297"/>
                    <a:pt x="0" y="5662"/>
                    <a:pt x="0" y="3678"/>
                  </a:cubicBezTo>
                  <a:cubicBezTo>
                    <a:pt x="0" y="1635"/>
                    <a:pt x="1635" y="0"/>
                    <a:pt x="3619" y="0"/>
                  </a:cubicBezTo>
                  <a:cubicBezTo>
                    <a:pt x="5604" y="0"/>
                    <a:pt x="7238" y="1635"/>
                    <a:pt x="7296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" name="Google Shape;2517;p8"/>
            <p:cNvSpPr/>
            <p:nvPr/>
          </p:nvSpPr>
          <p:spPr>
            <a:xfrm>
              <a:off x="3821650" y="4102250"/>
              <a:ext cx="180975" cy="180950"/>
            </a:xfrm>
            <a:custGeom>
              <a:avLst/>
              <a:gdLst/>
              <a:ahLst/>
              <a:cxnLst/>
              <a:rect l="l" t="t" r="r" b="b"/>
              <a:pathLst>
                <a:path w="7239" h="7238" extrusionOk="0">
                  <a:moveTo>
                    <a:pt x="7239" y="3619"/>
                  </a:moveTo>
                  <a:cubicBezTo>
                    <a:pt x="7239" y="5662"/>
                    <a:pt x="5663" y="7238"/>
                    <a:pt x="3620" y="7238"/>
                  </a:cubicBezTo>
                  <a:cubicBezTo>
                    <a:pt x="1577" y="7238"/>
                    <a:pt x="1" y="5604"/>
                    <a:pt x="59" y="3619"/>
                  </a:cubicBezTo>
                  <a:cubicBezTo>
                    <a:pt x="59" y="1634"/>
                    <a:pt x="1635" y="58"/>
                    <a:pt x="3620" y="58"/>
                  </a:cubicBezTo>
                  <a:cubicBezTo>
                    <a:pt x="5605" y="0"/>
                    <a:pt x="7239" y="1634"/>
                    <a:pt x="723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" name="Google Shape;2518;p8"/>
            <p:cNvSpPr/>
            <p:nvPr/>
          </p:nvSpPr>
          <p:spPr>
            <a:xfrm>
              <a:off x="3576500" y="4103700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546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20" y="0"/>
                  </a:cubicBezTo>
                  <a:cubicBezTo>
                    <a:pt x="5604" y="0"/>
                    <a:pt x="7180" y="1518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" name="Google Shape;2519;p8"/>
            <p:cNvSpPr/>
            <p:nvPr/>
          </p:nvSpPr>
          <p:spPr>
            <a:xfrm>
              <a:off x="2350725" y="2629850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3561" y="59"/>
                  </a:moveTo>
                  <a:cubicBezTo>
                    <a:pt x="5604" y="0"/>
                    <a:pt x="7180" y="1635"/>
                    <a:pt x="7180" y="3619"/>
                  </a:cubicBezTo>
                  <a:cubicBezTo>
                    <a:pt x="7180" y="5604"/>
                    <a:pt x="5604" y="7180"/>
                    <a:pt x="3619" y="7238"/>
                  </a:cubicBezTo>
                  <a:cubicBezTo>
                    <a:pt x="1577" y="7238"/>
                    <a:pt x="1" y="5662"/>
                    <a:pt x="1" y="3619"/>
                  </a:cubicBezTo>
                  <a:cubicBezTo>
                    <a:pt x="1" y="1635"/>
                    <a:pt x="1577" y="59"/>
                    <a:pt x="35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" name="Google Shape;2520;p8"/>
            <p:cNvSpPr/>
            <p:nvPr/>
          </p:nvSpPr>
          <p:spPr>
            <a:xfrm>
              <a:off x="4802275" y="3613375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7180" y="3562"/>
                  </a:moveTo>
                  <a:cubicBezTo>
                    <a:pt x="7180" y="5604"/>
                    <a:pt x="5604" y="7239"/>
                    <a:pt x="3562" y="7180"/>
                  </a:cubicBezTo>
                  <a:cubicBezTo>
                    <a:pt x="1577" y="7180"/>
                    <a:pt x="1" y="5604"/>
                    <a:pt x="1" y="3620"/>
                  </a:cubicBezTo>
                  <a:cubicBezTo>
                    <a:pt x="1" y="1577"/>
                    <a:pt x="1577" y="1"/>
                    <a:pt x="3620" y="1"/>
                  </a:cubicBezTo>
                  <a:cubicBezTo>
                    <a:pt x="5604" y="1"/>
                    <a:pt x="7180" y="1577"/>
                    <a:pt x="7180" y="35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" name="Google Shape;2521;p8"/>
            <p:cNvSpPr/>
            <p:nvPr/>
          </p:nvSpPr>
          <p:spPr>
            <a:xfrm>
              <a:off x="2839575" y="1652125"/>
              <a:ext cx="179525" cy="179525"/>
            </a:xfrm>
            <a:custGeom>
              <a:avLst/>
              <a:gdLst/>
              <a:ahLst/>
              <a:cxnLst/>
              <a:rect l="l" t="t" r="r" b="b"/>
              <a:pathLst>
                <a:path w="7181" h="7181" extrusionOk="0">
                  <a:moveTo>
                    <a:pt x="7180" y="3620"/>
                  </a:moveTo>
                  <a:cubicBezTo>
                    <a:pt x="7180" y="5605"/>
                    <a:pt x="5604" y="7181"/>
                    <a:pt x="3561" y="7181"/>
                  </a:cubicBezTo>
                  <a:cubicBezTo>
                    <a:pt x="1577" y="7122"/>
                    <a:pt x="1" y="5546"/>
                    <a:pt x="59" y="3562"/>
                  </a:cubicBezTo>
                  <a:cubicBezTo>
                    <a:pt x="59" y="1519"/>
                    <a:pt x="1635" y="1"/>
                    <a:pt x="3678" y="1"/>
                  </a:cubicBezTo>
                  <a:cubicBezTo>
                    <a:pt x="5663" y="1"/>
                    <a:pt x="7180" y="1577"/>
                    <a:pt x="7180" y="36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" name="Google Shape;2522;p8"/>
            <p:cNvSpPr/>
            <p:nvPr/>
          </p:nvSpPr>
          <p:spPr>
            <a:xfrm>
              <a:off x="2594425" y="1894375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03" y="7180"/>
                  </a:moveTo>
                  <a:cubicBezTo>
                    <a:pt x="1518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59"/>
                  </a:cubicBezTo>
                  <a:cubicBezTo>
                    <a:pt x="5546" y="59"/>
                    <a:pt x="7122" y="1635"/>
                    <a:pt x="7122" y="3619"/>
                  </a:cubicBezTo>
                  <a:cubicBezTo>
                    <a:pt x="7122" y="5604"/>
                    <a:pt x="5487" y="7180"/>
                    <a:pt x="3503" y="71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" name="Google Shape;2523;p8"/>
            <p:cNvSpPr/>
            <p:nvPr/>
          </p:nvSpPr>
          <p:spPr>
            <a:xfrm>
              <a:off x="2350725" y="2877925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604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19" y="0"/>
                  </a:cubicBezTo>
                  <a:cubicBezTo>
                    <a:pt x="5604" y="0"/>
                    <a:pt x="7122" y="1576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" name="Google Shape;2524;p8"/>
            <p:cNvSpPr/>
            <p:nvPr/>
          </p:nvSpPr>
          <p:spPr>
            <a:xfrm>
              <a:off x="4555675" y="3860000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61" y="59"/>
                  </a:moveTo>
                  <a:cubicBezTo>
                    <a:pt x="5546" y="59"/>
                    <a:pt x="7122" y="1577"/>
                    <a:pt x="7122" y="3619"/>
                  </a:cubicBezTo>
                  <a:cubicBezTo>
                    <a:pt x="7122" y="5604"/>
                    <a:pt x="5546" y="7180"/>
                    <a:pt x="3503" y="7180"/>
                  </a:cubicBezTo>
                  <a:cubicBezTo>
                    <a:pt x="1518" y="7180"/>
                    <a:pt x="0" y="5604"/>
                    <a:pt x="0" y="3561"/>
                  </a:cubicBezTo>
                  <a:cubicBezTo>
                    <a:pt x="0" y="1577"/>
                    <a:pt x="1576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" name="Google Shape;2525;p8"/>
            <p:cNvSpPr/>
            <p:nvPr/>
          </p:nvSpPr>
          <p:spPr>
            <a:xfrm>
              <a:off x="2352175" y="2389075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61" y="7121"/>
                  </a:moveTo>
                  <a:cubicBezTo>
                    <a:pt x="1577" y="7121"/>
                    <a:pt x="1" y="5545"/>
                    <a:pt x="1" y="3561"/>
                  </a:cubicBezTo>
                  <a:cubicBezTo>
                    <a:pt x="1" y="1576"/>
                    <a:pt x="1577" y="0"/>
                    <a:pt x="3561" y="0"/>
                  </a:cubicBezTo>
                  <a:cubicBezTo>
                    <a:pt x="5488" y="0"/>
                    <a:pt x="7064" y="1576"/>
                    <a:pt x="7064" y="3502"/>
                  </a:cubicBezTo>
                  <a:cubicBezTo>
                    <a:pt x="7064" y="5487"/>
                    <a:pt x="5546" y="7121"/>
                    <a:pt x="3561" y="71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" name="Google Shape;2526;p8"/>
            <p:cNvSpPr/>
            <p:nvPr/>
          </p:nvSpPr>
          <p:spPr>
            <a:xfrm>
              <a:off x="4066825" y="410370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3561" y="0"/>
                  </a:moveTo>
                  <a:cubicBezTo>
                    <a:pt x="5545" y="0"/>
                    <a:pt x="7121" y="1576"/>
                    <a:pt x="7121" y="3561"/>
                  </a:cubicBezTo>
                  <a:cubicBezTo>
                    <a:pt x="7121" y="5546"/>
                    <a:pt x="5545" y="7122"/>
                    <a:pt x="3561" y="7122"/>
                  </a:cubicBezTo>
                  <a:cubicBezTo>
                    <a:pt x="1576" y="7122"/>
                    <a:pt x="0" y="5546"/>
                    <a:pt x="0" y="3619"/>
                  </a:cubicBezTo>
                  <a:cubicBezTo>
                    <a:pt x="0" y="1635"/>
                    <a:pt x="1576" y="0"/>
                    <a:pt x="356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" name="Google Shape;2527;p8"/>
            <p:cNvSpPr/>
            <p:nvPr/>
          </p:nvSpPr>
          <p:spPr>
            <a:xfrm>
              <a:off x="5050350" y="214245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0"/>
                  </a:moveTo>
                  <a:cubicBezTo>
                    <a:pt x="5488" y="0"/>
                    <a:pt x="7064" y="1576"/>
                    <a:pt x="7064" y="3503"/>
                  </a:cubicBezTo>
                  <a:cubicBezTo>
                    <a:pt x="7064" y="5487"/>
                    <a:pt x="5488" y="7122"/>
                    <a:pt x="3503" y="7063"/>
                  </a:cubicBezTo>
                  <a:cubicBezTo>
                    <a:pt x="1519" y="7063"/>
                    <a:pt x="1" y="5487"/>
                    <a:pt x="1" y="3503"/>
                  </a:cubicBezTo>
                  <a:cubicBezTo>
                    <a:pt x="1" y="1576"/>
                    <a:pt x="1577" y="0"/>
                    <a:pt x="35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" name="Google Shape;2528;p8"/>
            <p:cNvSpPr/>
            <p:nvPr/>
          </p:nvSpPr>
          <p:spPr>
            <a:xfrm>
              <a:off x="3331350" y="410370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7122"/>
                  </a:moveTo>
                  <a:cubicBezTo>
                    <a:pt x="1576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0"/>
                  </a:cubicBezTo>
                  <a:cubicBezTo>
                    <a:pt x="5487" y="59"/>
                    <a:pt x="7063" y="1635"/>
                    <a:pt x="7063" y="3619"/>
                  </a:cubicBezTo>
                  <a:cubicBezTo>
                    <a:pt x="7063" y="5546"/>
                    <a:pt x="5487" y="7122"/>
                    <a:pt x="3503" y="71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" name="Google Shape;2529;p8"/>
            <p:cNvSpPr/>
            <p:nvPr/>
          </p:nvSpPr>
          <p:spPr>
            <a:xfrm>
              <a:off x="4313425" y="1406975"/>
              <a:ext cx="178075" cy="176600"/>
            </a:xfrm>
            <a:custGeom>
              <a:avLst/>
              <a:gdLst/>
              <a:ahLst/>
              <a:cxnLst/>
              <a:rect l="l" t="t" r="r" b="b"/>
              <a:pathLst>
                <a:path w="7123" h="7064" extrusionOk="0">
                  <a:moveTo>
                    <a:pt x="1" y="3503"/>
                  </a:moveTo>
                  <a:cubicBezTo>
                    <a:pt x="1" y="1577"/>
                    <a:pt x="1577" y="1"/>
                    <a:pt x="3561" y="1"/>
                  </a:cubicBezTo>
                  <a:cubicBezTo>
                    <a:pt x="5546" y="1"/>
                    <a:pt x="7122" y="1577"/>
                    <a:pt x="7122" y="3561"/>
                  </a:cubicBezTo>
                  <a:cubicBezTo>
                    <a:pt x="7064" y="5488"/>
                    <a:pt x="5488" y="7064"/>
                    <a:pt x="3503" y="7064"/>
                  </a:cubicBezTo>
                  <a:cubicBezTo>
                    <a:pt x="1577" y="7064"/>
                    <a:pt x="1" y="5429"/>
                    <a:pt x="1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" name="Google Shape;2530;p8"/>
            <p:cNvSpPr/>
            <p:nvPr/>
          </p:nvSpPr>
          <p:spPr>
            <a:xfrm>
              <a:off x="2352175" y="3126000"/>
              <a:ext cx="176600" cy="176575"/>
            </a:xfrm>
            <a:custGeom>
              <a:avLst/>
              <a:gdLst/>
              <a:ahLst/>
              <a:cxnLst/>
              <a:rect l="l" t="t" r="r" b="b"/>
              <a:pathLst>
                <a:path w="7064" h="7063" extrusionOk="0">
                  <a:moveTo>
                    <a:pt x="3561" y="7063"/>
                  </a:moveTo>
                  <a:cubicBezTo>
                    <a:pt x="1635" y="7063"/>
                    <a:pt x="1" y="5487"/>
                    <a:pt x="1" y="3561"/>
                  </a:cubicBezTo>
                  <a:cubicBezTo>
                    <a:pt x="1" y="1635"/>
                    <a:pt x="1577" y="0"/>
                    <a:pt x="3503" y="0"/>
                  </a:cubicBezTo>
                  <a:cubicBezTo>
                    <a:pt x="5429" y="0"/>
                    <a:pt x="7064" y="1576"/>
                    <a:pt x="7064" y="3502"/>
                  </a:cubicBezTo>
                  <a:cubicBezTo>
                    <a:pt x="7064" y="5429"/>
                    <a:pt x="5488" y="7063"/>
                    <a:pt x="3561" y="70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" name="Google Shape;2531;p8"/>
            <p:cNvSpPr/>
            <p:nvPr/>
          </p:nvSpPr>
          <p:spPr>
            <a:xfrm>
              <a:off x="2841050" y="3861450"/>
              <a:ext cx="178050" cy="178075"/>
            </a:xfrm>
            <a:custGeom>
              <a:avLst/>
              <a:gdLst/>
              <a:ahLst/>
              <a:cxnLst/>
              <a:rect l="l" t="t" r="r" b="b"/>
              <a:pathLst>
                <a:path w="7122" h="7123" extrusionOk="0">
                  <a:moveTo>
                    <a:pt x="3502" y="1"/>
                  </a:moveTo>
                  <a:cubicBezTo>
                    <a:pt x="5428" y="1"/>
                    <a:pt x="7063" y="1577"/>
                    <a:pt x="7063" y="3503"/>
                  </a:cubicBezTo>
                  <a:cubicBezTo>
                    <a:pt x="7121" y="5429"/>
                    <a:pt x="5545" y="7064"/>
                    <a:pt x="3561" y="7064"/>
                  </a:cubicBezTo>
                  <a:cubicBezTo>
                    <a:pt x="1634" y="7122"/>
                    <a:pt x="58" y="5546"/>
                    <a:pt x="0" y="3561"/>
                  </a:cubicBezTo>
                  <a:cubicBezTo>
                    <a:pt x="0" y="1635"/>
                    <a:pt x="1576" y="59"/>
                    <a:pt x="35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" name="Google Shape;2532;p8"/>
            <p:cNvSpPr/>
            <p:nvPr/>
          </p:nvSpPr>
          <p:spPr>
            <a:xfrm>
              <a:off x="2594425" y="361485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7063" y="3561"/>
                  </a:moveTo>
                  <a:cubicBezTo>
                    <a:pt x="7063" y="5487"/>
                    <a:pt x="5429" y="7121"/>
                    <a:pt x="3503" y="7063"/>
                  </a:cubicBezTo>
                  <a:cubicBezTo>
                    <a:pt x="1576" y="7063"/>
                    <a:pt x="0" y="5429"/>
                    <a:pt x="0" y="3503"/>
                  </a:cubicBezTo>
                  <a:cubicBezTo>
                    <a:pt x="59" y="1576"/>
                    <a:pt x="1635" y="0"/>
                    <a:pt x="3561" y="0"/>
                  </a:cubicBezTo>
                  <a:cubicBezTo>
                    <a:pt x="5487" y="59"/>
                    <a:pt x="7122" y="1635"/>
                    <a:pt x="7063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" name="Google Shape;2533;p8"/>
            <p:cNvSpPr/>
            <p:nvPr/>
          </p:nvSpPr>
          <p:spPr>
            <a:xfrm>
              <a:off x="5050350" y="336822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7064" y="3503"/>
                  </a:moveTo>
                  <a:cubicBezTo>
                    <a:pt x="7064" y="5429"/>
                    <a:pt x="5429" y="7064"/>
                    <a:pt x="3503" y="7064"/>
                  </a:cubicBezTo>
                  <a:cubicBezTo>
                    <a:pt x="1635" y="7064"/>
                    <a:pt x="1" y="5487"/>
                    <a:pt x="1" y="3561"/>
                  </a:cubicBezTo>
                  <a:cubicBezTo>
                    <a:pt x="1" y="1635"/>
                    <a:pt x="1635" y="1"/>
                    <a:pt x="3562" y="1"/>
                  </a:cubicBezTo>
                  <a:cubicBezTo>
                    <a:pt x="5429" y="59"/>
                    <a:pt x="7005" y="1635"/>
                    <a:pt x="7064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" name="Google Shape;2534;p8"/>
            <p:cNvSpPr/>
            <p:nvPr/>
          </p:nvSpPr>
          <p:spPr>
            <a:xfrm>
              <a:off x="3087650" y="140697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3561" y="1"/>
                  </a:moveTo>
                  <a:cubicBezTo>
                    <a:pt x="5487" y="1"/>
                    <a:pt x="7063" y="1635"/>
                    <a:pt x="7063" y="3503"/>
                  </a:cubicBezTo>
                  <a:cubicBezTo>
                    <a:pt x="7063" y="5429"/>
                    <a:pt x="5429" y="7064"/>
                    <a:pt x="3503" y="7005"/>
                  </a:cubicBezTo>
                  <a:cubicBezTo>
                    <a:pt x="1577" y="6947"/>
                    <a:pt x="1" y="5371"/>
                    <a:pt x="59" y="3503"/>
                  </a:cubicBezTo>
                  <a:cubicBezTo>
                    <a:pt x="59" y="1577"/>
                    <a:pt x="1693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" name="Google Shape;2535;p8"/>
            <p:cNvSpPr/>
            <p:nvPr/>
          </p:nvSpPr>
          <p:spPr>
            <a:xfrm>
              <a:off x="4316350" y="4106625"/>
              <a:ext cx="172225" cy="173675"/>
            </a:xfrm>
            <a:custGeom>
              <a:avLst/>
              <a:gdLst/>
              <a:ahLst/>
              <a:cxnLst/>
              <a:rect l="l" t="t" r="r" b="b"/>
              <a:pathLst>
                <a:path w="6889" h="6947" extrusionOk="0">
                  <a:moveTo>
                    <a:pt x="6888" y="3502"/>
                  </a:moveTo>
                  <a:cubicBezTo>
                    <a:pt x="6888" y="5429"/>
                    <a:pt x="5312" y="6946"/>
                    <a:pt x="3386" y="6888"/>
                  </a:cubicBezTo>
                  <a:cubicBezTo>
                    <a:pt x="1460" y="6888"/>
                    <a:pt x="1" y="5370"/>
                    <a:pt x="1" y="3444"/>
                  </a:cubicBezTo>
                  <a:cubicBezTo>
                    <a:pt x="1" y="1518"/>
                    <a:pt x="1577" y="0"/>
                    <a:pt x="3503" y="0"/>
                  </a:cubicBezTo>
                  <a:cubicBezTo>
                    <a:pt x="5371" y="59"/>
                    <a:pt x="6888" y="1576"/>
                    <a:pt x="6888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" name="Google Shape;2536;p8"/>
            <p:cNvSpPr/>
            <p:nvPr/>
          </p:nvSpPr>
          <p:spPr>
            <a:xfrm>
              <a:off x="2353650" y="2145375"/>
              <a:ext cx="172200" cy="172200"/>
            </a:xfrm>
            <a:custGeom>
              <a:avLst/>
              <a:gdLst/>
              <a:ahLst/>
              <a:cxnLst/>
              <a:rect l="l" t="t" r="r" b="b"/>
              <a:pathLst>
                <a:path w="6888" h="6888" extrusionOk="0">
                  <a:moveTo>
                    <a:pt x="6888" y="3444"/>
                  </a:moveTo>
                  <a:cubicBezTo>
                    <a:pt x="6888" y="5370"/>
                    <a:pt x="5429" y="6830"/>
                    <a:pt x="3502" y="6888"/>
                  </a:cubicBezTo>
                  <a:cubicBezTo>
                    <a:pt x="1518" y="6888"/>
                    <a:pt x="0" y="5370"/>
                    <a:pt x="59" y="3386"/>
                  </a:cubicBezTo>
                  <a:cubicBezTo>
                    <a:pt x="59" y="1459"/>
                    <a:pt x="1576" y="0"/>
                    <a:pt x="3502" y="0"/>
                  </a:cubicBezTo>
                  <a:cubicBezTo>
                    <a:pt x="5370" y="0"/>
                    <a:pt x="6888" y="1518"/>
                    <a:pt x="6888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" name="Google Shape;2537;p8"/>
            <p:cNvSpPr/>
            <p:nvPr/>
          </p:nvSpPr>
          <p:spPr>
            <a:xfrm>
              <a:off x="4805200" y="1656525"/>
              <a:ext cx="172225" cy="170750"/>
            </a:xfrm>
            <a:custGeom>
              <a:avLst/>
              <a:gdLst/>
              <a:ahLst/>
              <a:cxnLst/>
              <a:rect l="l" t="t" r="r" b="b"/>
              <a:pathLst>
                <a:path w="6889" h="6830" extrusionOk="0">
                  <a:moveTo>
                    <a:pt x="6888" y="3386"/>
                  </a:moveTo>
                  <a:cubicBezTo>
                    <a:pt x="6888" y="5312"/>
                    <a:pt x="5371" y="6829"/>
                    <a:pt x="3503" y="6829"/>
                  </a:cubicBezTo>
                  <a:cubicBezTo>
                    <a:pt x="1518" y="6829"/>
                    <a:pt x="1" y="5312"/>
                    <a:pt x="59" y="3386"/>
                  </a:cubicBezTo>
                  <a:cubicBezTo>
                    <a:pt x="59" y="1459"/>
                    <a:pt x="1577" y="0"/>
                    <a:pt x="3503" y="0"/>
                  </a:cubicBezTo>
                  <a:cubicBezTo>
                    <a:pt x="5371" y="0"/>
                    <a:pt x="6888" y="1518"/>
                    <a:pt x="6888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" name="Google Shape;2538;p8"/>
            <p:cNvSpPr/>
            <p:nvPr/>
          </p:nvSpPr>
          <p:spPr>
            <a:xfrm>
              <a:off x="3090575" y="4108075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6830" y="3444"/>
                  </a:moveTo>
                  <a:cubicBezTo>
                    <a:pt x="6830" y="5312"/>
                    <a:pt x="5312" y="6830"/>
                    <a:pt x="3386" y="6830"/>
                  </a:cubicBezTo>
                  <a:cubicBezTo>
                    <a:pt x="1518" y="6771"/>
                    <a:pt x="0" y="5254"/>
                    <a:pt x="59" y="3328"/>
                  </a:cubicBezTo>
                  <a:cubicBezTo>
                    <a:pt x="59" y="1460"/>
                    <a:pt x="1576" y="1"/>
                    <a:pt x="3444" y="1"/>
                  </a:cubicBezTo>
                  <a:cubicBezTo>
                    <a:pt x="5370" y="1"/>
                    <a:pt x="6830" y="1518"/>
                    <a:pt x="6830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" name="Google Shape;2539;p8"/>
            <p:cNvSpPr/>
            <p:nvPr/>
          </p:nvSpPr>
          <p:spPr>
            <a:xfrm>
              <a:off x="2355100" y="3371150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3444" y="6830"/>
                  </a:moveTo>
                  <a:cubicBezTo>
                    <a:pt x="1518" y="6830"/>
                    <a:pt x="1" y="5312"/>
                    <a:pt x="1" y="3444"/>
                  </a:cubicBezTo>
                  <a:cubicBezTo>
                    <a:pt x="1" y="1518"/>
                    <a:pt x="1518" y="59"/>
                    <a:pt x="3386" y="0"/>
                  </a:cubicBezTo>
                  <a:cubicBezTo>
                    <a:pt x="5312" y="0"/>
                    <a:pt x="6830" y="1518"/>
                    <a:pt x="6830" y="3444"/>
                  </a:cubicBezTo>
                  <a:cubicBezTo>
                    <a:pt x="6830" y="5312"/>
                    <a:pt x="5312" y="6830"/>
                    <a:pt x="3444" y="68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" name="Google Shape;2540;p8"/>
            <p:cNvSpPr/>
            <p:nvPr/>
          </p:nvSpPr>
          <p:spPr>
            <a:xfrm>
              <a:off x="5053275" y="1903125"/>
              <a:ext cx="170750" cy="170775"/>
            </a:xfrm>
            <a:custGeom>
              <a:avLst/>
              <a:gdLst/>
              <a:ahLst/>
              <a:cxnLst/>
              <a:rect l="l" t="t" r="r" b="b"/>
              <a:pathLst>
                <a:path w="6830" h="6831" extrusionOk="0">
                  <a:moveTo>
                    <a:pt x="3445" y="1"/>
                  </a:moveTo>
                  <a:cubicBezTo>
                    <a:pt x="5312" y="59"/>
                    <a:pt x="6830" y="1577"/>
                    <a:pt x="6772" y="3445"/>
                  </a:cubicBezTo>
                  <a:cubicBezTo>
                    <a:pt x="6772" y="5312"/>
                    <a:pt x="5254" y="6830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59" y="1518"/>
                    <a:pt x="1577" y="1"/>
                    <a:pt x="344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" name="Google Shape;2541;p8"/>
            <p:cNvSpPr/>
            <p:nvPr/>
          </p:nvSpPr>
          <p:spPr>
            <a:xfrm>
              <a:off x="4564425" y="140990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2" y="3386"/>
                  </a:moveTo>
                  <a:cubicBezTo>
                    <a:pt x="6772" y="5195"/>
                    <a:pt x="5254" y="6771"/>
                    <a:pt x="3386" y="6771"/>
                  </a:cubicBezTo>
                  <a:cubicBezTo>
                    <a:pt x="1577" y="6771"/>
                    <a:pt x="1" y="5254"/>
                    <a:pt x="1" y="3444"/>
                  </a:cubicBezTo>
                  <a:cubicBezTo>
                    <a:pt x="1" y="1576"/>
                    <a:pt x="1518" y="59"/>
                    <a:pt x="3328" y="0"/>
                  </a:cubicBezTo>
                  <a:cubicBezTo>
                    <a:pt x="5196" y="0"/>
                    <a:pt x="6772" y="1518"/>
                    <a:pt x="6772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" name="Google Shape;2542;p8"/>
            <p:cNvSpPr/>
            <p:nvPr/>
          </p:nvSpPr>
          <p:spPr>
            <a:xfrm>
              <a:off x="5296975" y="2635675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1" y="3386"/>
                  </a:moveTo>
                  <a:cubicBezTo>
                    <a:pt x="6771" y="5196"/>
                    <a:pt x="5254" y="6772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1" y="1577"/>
                    <a:pt x="1518" y="59"/>
                    <a:pt x="3328" y="1"/>
                  </a:cubicBezTo>
                  <a:cubicBezTo>
                    <a:pt x="5137" y="1"/>
                    <a:pt x="6713" y="1518"/>
                    <a:pt x="6771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" name="Google Shape;2543;p8"/>
            <p:cNvSpPr/>
            <p:nvPr/>
          </p:nvSpPr>
          <p:spPr>
            <a:xfrm>
              <a:off x="4806675" y="3865850"/>
              <a:ext cx="170750" cy="169275"/>
            </a:xfrm>
            <a:custGeom>
              <a:avLst/>
              <a:gdLst/>
              <a:ahLst/>
              <a:cxnLst/>
              <a:rect l="l" t="t" r="r" b="b"/>
              <a:pathLst>
                <a:path w="6830" h="6771" extrusionOk="0">
                  <a:moveTo>
                    <a:pt x="3444" y="6771"/>
                  </a:moveTo>
                  <a:cubicBezTo>
                    <a:pt x="1576" y="6771"/>
                    <a:pt x="58" y="5253"/>
                    <a:pt x="0" y="3385"/>
                  </a:cubicBezTo>
                  <a:cubicBezTo>
                    <a:pt x="0" y="1518"/>
                    <a:pt x="1576" y="0"/>
                    <a:pt x="3444" y="0"/>
                  </a:cubicBezTo>
                  <a:cubicBezTo>
                    <a:pt x="5253" y="0"/>
                    <a:pt x="6771" y="1518"/>
                    <a:pt x="6771" y="3327"/>
                  </a:cubicBezTo>
                  <a:cubicBezTo>
                    <a:pt x="6829" y="5195"/>
                    <a:pt x="5253" y="6713"/>
                    <a:pt x="3444" y="677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" name="Google Shape;2544;p8"/>
            <p:cNvSpPr/>
            <p:nvPr/>
          </p:nvSpPr>
          <p:spPr>
            <a:xfrm>
              <a:off x="5296975" y="2882300"/>
              <a:ext cx="169300" cy="170750"/>
            </a:xfrm>
            <a:custGeom>
              <a:avLst/>
              <a:gdLst/>
              <a:ahLst/>
              <a:cxnLst/>
              <a:rect l="l" t="t" r="r" b="b"/>
              <a:pathLst>
                <a:path w="6772" h="6830" extrusionOk="0">
                  <a:moveTo>
                    <a:pt x="6713" y="3444"/>
                  </a:moveTo>
                  <a:cubicBezTo>
                    <a:pt x="6713" y="5254"/>
                    <a:pt x="5137" y="6830"/>
                    <a:pt x="3328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9"/>
                  </a:cubicBezTo>
                  <a:cubicBezTo>
                    <a:pt x="5254" y="59"/>
                    <a:pt x="6771" y="1635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" name="Google Shape;2545;p8"/>
            <p:cNvSpPr/>
            <p:nvPr/>
          </p:nvSpPr>
          <p:spPr>
            <a:xfrm>
              <a:off x="3827500" y="1167650"/>
              <a:ext cx="170750" cy="169300"/>
            </a:xfrm>
            <a:custGeom>
              <a:avLst/>
              <a:gdLst/>
              <a:ahLst/>
              <a:cxnLst/>
              <a:rect l="l" t="t" r="r" b="b"/>
              <a:pathLst>
                <a:path w="6830" h="6772" extrusionOk="0">
                  <a:moveTo>
                    <a:pt x="3386" y="6772"/>
                  </a:moveTo>
                  <a:cubicBezTo>
                    <a:pt x="1518" y="6714"/>
                    <a:pt x="0" y="5138"/>
                    <a:pt x="59" y="3328"/>
                  </a:cubicBezTo>
                  <a:cubicBezTo>
                    <a:pt x="59" y="1519"/>
                    <a:pt x="1635" y="1"/>
                    <a:pt x="3444" y="1"/>
                  </a:cubicBezTo>
                  <a:cubicBezTo>
                    <a:pt x="5254" y="1"/>
                    <a:pt x="6830" y="1635"/>
                    <a:pt x="6771" y="3445"/>
                  </a:cubicBezTo>
                  <a:cubicBezTo>
                    <a:pt x="6713" y="5254"/>
                    <a:pt x="5195" y="6772"/>
                    <a:pt x="3386" y="67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" name="Google Shape;2546;p8"/>
            <p:cNvSpPr/>
            <p:nvPr/>
          </p:nvSpPr>
          <p:spPr>
            <a:xfrm>
              <a:off x="2603175" y="1656525"/>
              <a:ext cx="167850" cy="170750"/>
            </a:xfrm>
            <a:custGeom>
              <a:avLst/>
              <a:gdLst/>
              <a:ahLst/>
              <a:cxnLst/>
              <a:rect l="l" t="t" r="r" b="b"/>
              <a:pathLst>
                <a:path w="6714" h="6830" extrusionOk="0">
                  <a:moveTo>
                    <a:pt x="6713" y="3444"/>
                  </a:moveTo>
                  <a:cubicBezTo>
                    <a:pt x="6713" y="5253"/>
                    <a:pt x="5137" y="6829"/>
                    <a:pt x="3269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8"/>
                  </a:cubicBezTo>
                  <a:cubicBezTo>
                    <a:pt x="5254" y="58"/>
                    <a:pt x="6713" y="1634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" name="Google Shape;2547;p8"/>
            <p:cNvSpPr/>
            <p:nvPr/>
          </p:nvSpPr>
          <p:spPr>
            <a:xfrm>
              <a:off x="3580875" y="116765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3445" y="6714"/>
                  </a:moveTo>
                  <a:cubicBezTo>
                    <a:pt x="1577" y="6772"/>
                    <a:pt x="1" y="5196"/>
                    <a:pt x="59" y="3328"/>
                  </a:cubicBezTo>
                  <a:cubicBezTo>
                    <a:pt x="59" y="1519"/>
                    <a:pt x="1577" y="1"/>
                    <a:pt x="3386" y="1"/>
                  </a:cubicBezTo>
                  <a:cubicBezTo>
                    <a:pt x="5254" y="1"/>
                    <a:pt x="6772" y="1577"/>
                    <a:pt x="6772" y="3386"/>
                  </a:cubicBezTo>
                  <a:cubicBezTo>
                    <a:pt x="6772" y="5196"/>
                    <a:pt x="5196" y="6714"/>
                    <a:pt x="3445" y="67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" name="Google Shape;2548;p8"/>
            <p:cNvSpPr/>
            <p:nvPr/>
          </p:nvSpPr>
          <p:spPr>
            <a:xfrm>
              <a:off x="5054750" y="3620675"/>
              <a:ext cx="166375" cy="166375"/>
            </a:xfrm>
            <a:custGeom>
              <a:avLst/>
              <a:gdLst/>
              <a:ahLst/>
              <a:cxnLst/>
              <a:rect l="l" t="t" r="r" b="b"/>
              <a:pathLst>
                <a:path w="6655" h="6655" extrusionOk="0">
                  <a:moveTo>
                    <a:pt x="6654" y="3328"/>
                  </a:moveTo>
                  <a:cubicBezTo>
                    <a:pt x="6654" y="5196"/>
                    <a:pt x="5137" y="6655"/>
                    <a:pt x="3327" y="6655"/>
                  </a:cubicBezTo>
                  <a:cubicBezTo>
                    <a:pt x="1459" y="6597"/>
                    <a:pt x="0" y="5079"/>
                    <a:pt x="0" y="3270"/>
                  </a:cubicBezTo>
                  <a:cubicBezTo>
                    <a:pt x="58" y="1460"/>
                    <a:pt x="1518" y="1"/>
                    <a:pt x="3327" y="1"/>
                  </a:cubicBezTo>
                  <a:cubicBezTo>
                    <a:pt x="5195" y="1"/>
                    <a:pt x="6654" y="1518"/>
                    <a:pt x="6654" y="33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" name="Google Shape;2549;p8"/>
            <p:cNvSpPr/>
            <p:nvPr/>
          </p:nvSpPr>
          <p:spPr>
            <a:xfrm>
              <a:off x="5296975" y="2391975"/>
              <a:ext cx="169300" cy="170775"/>
            </a:xfrm>
            <a:custGeom>
              <a:avLst/>
              <a:gdLst/>
              <a:ahLst/>
              <a:cxnLst/>
              <a:rect l="l" t="t" r="r" b="b"/>
              <a:pathLst>
                <a:path w="6772" h="6831" extrusionOk="0">
                  <a:moveTo>
                    <a:pt x="3269" y="6772"/>
                  </a:moveTo>
                  <a:cubicBezTo>
                    <a:pt x="1401" y="6655"/>
                    <a:pt x="1" y="5137"/>
                    <a:pt x="59" y="3328"/>
                  </a:cubicBezTo>
                  <a:cubicBezTo>
                    <a:pt x="176" y="1460"/>
                    <a:pt x="1693" y="1"/>
                    <a:pt x="3503" y="118"/>
                  </a:cubicBezTo>
                  <a:cubicBezTo>
                    <a:pt x="5371" y="234"/>
                    <a:pt x="6771" y="1694"/>
                    <a:pt x="6713" y="3503"/>
                  </a:cubicBezTo>
                  <a:cubicBezTo>
                    <a:pt x="6596" y="5371"/>
                    <a:pt x="5079" y="6830"/>
                    <a:pt x="3269" y="67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" name="Google Shape;2550;p8"/>
            <p:cNvSpPr/>
            <p:nvPr/>
          </p:nvSpPr>
          <p:spPr>
            <a:xfrm>
              <a:off x="4562975" y="4111000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8"/>
                    <a:pt x="5137" y="6538"/>
                    <a:pt x="3327" y="6538"/>
                  </a:cubicBezTo>
                  <a:cubicBezTo>
                    <a:pt x="1459" y="6596"/>
                    <a:pt x="0" y="5137"/>
                    <a:pt x="0" y="3269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137" y="0"/>
                    <a:pt x="6538" y="1460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" name="Google Shape;2551;p8"/>
            <p:cNvSpPr/>
            <p:nvPr/>
          </p:nvSpPr>
          <p:spPr>
            <a:xfrm>
              <a:off x="4072650" y="1169125"/>
              <a:ext cx="166375" cy="164925"/>
            </a:xfrm>
            <a:custGeom>
              <a:avLst/>
              <a:gdLst/>
              <a:ahLst/>
              <a:cxnLst/>
              <a:rect l="l" t="t" r="r" b="b"/>
              <a:pathLst>
                <a:path w="6655" h="6597" extrusionOk="0">
                  <a:moveTo>
                    <a:pt x="3328" y="0"/>
                  </a:moveTo>
                  <a:cubicBezTo>
                    <a:pt x="5196" y="0"/>
                    <a:pt x="6655" y="1518"/>
                    <a:pt x="6597" y="3327"/>
                  </a:cubicBezTo>
                  <a:cubicBezTo>
                    <a:pt x="6597" y="5195"/>
                    <a:pt x="5137" y="6596"/>
                    <a:pt x="3328" y="6596"/>
                  </a:cubicBezTo>
                  <a:cubicBezTo>
                    <a:pt x="1460" y="6596"/>
                    <a:pt x="1" y="5137"/>
                    <a:pt x="1" y="3269"/>
                  </a:cubicBezTo>
                  <a:cubicBezTo>
                    <a:pt x="59" y="1460"/>
                    <a:pt x="1518" y="0"/>
                    <a:pt x="33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" name="Google Shape;2552;p8"/>
            <p:cNvSpPr/>
            <p:nvPr/>
          </p:nvSpPr>
          <p:spPr>
            <a:xfrm>
              <a:off x="2846875" y="1411350"/>
              <a:ext cx="166375" cy="167850"/>
            </a:xfrm>
            <a:custGeom>
              <a:avLst/>
              <a:gdLst/>
              <a:ahLst/>
              <a:cxnLst/>
              <a:rect l="l" t="t" r="r" b="b"/>
              <a:pathLst>
                <a:path w="6655" h="6714" extrusionOk="0">
                  <a:moveTo>
                    <a:pt x="6596" y="3386"/>
                  </a:moveTo>
                  <a:cubicBezTo>
                    <a:pt x="6596" y="5254"/>
                    <a:pt x="5079" y="6713"/>
                    <a:pt x="3269" y="6655"/>
                  </a:cubicBezTo>
                  <a:cubicBezTo>
                    <a:pt x="1401" y="6597"/>
                    <a:pt x="0" y="5137"/>
                    <a:pt x="0" y="3328"/>
                  </a:cubicBezTo>
                  <a:cubicBezTo>
                    <a:pt x="59" y="1460"/>
                    <a:pt x="1576" y="1"/>
                    <a:pt x="3386" y="59"/>
                  </a:cubicBezTo>
                  <a:cubicBezTo>
                    <a:pt x="5195" y="59"/>
                    <a:pt x="6655" y="1577"/>
                    <a:pt x="6596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" name="Google Shape;2553;p8"/>
            <p:cNvSpPr/>
            <p:nvPr/>
          </p:nvSpPr>
          <p:spPr>
            <a:xfrm>
              <a:off x="5299900" y="3131825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9"/>
                    <a:pt x="5137" y="6538"/>
                    <a:pt x="3327" y="6597"/>
                  </a:cubicBezTo>
                  <a:cubicBezTo>
                    <a:pt x="1460" y="6597"/>
                    <a:pt x="0" y="5137"/>
                    <a:pt x="0" y="3269"/>
                  </a:cubicBezTo>
                  <a:cubicBezTo>
                    <a:pt x="0" y="1460"/>
                    <a:pt x="1401" y="1"/>
                    <a:pt x="3211" y="1"/>
                  </a:cubicBezTo>
                  <a:cubicBezTo>
                    <a:pt x="5078" y="1"/>
                    <a:pt x="6538" y="1402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" name="Google Shape;2554;p8"/>
            <p:cNvSpPr/>
            <p:nvPr/>
          </p:nvSpPr>
          <p:spPr>
            <a:xfrm>
              <a:off x="2358025" y="1901675"/>
              <a:ext cx="164925" cy="164925"/>
            </a:xfrm>
            <a:custGeom>
              <a:avLst/>
              <a:gdLst/>
              <a:ahLst/>
              <a:cxnLst/>
              <a:rect l="l" t="t" r="r" b="b"/>
              <a:pathLst>
                <a:path w="6597" h="6597" extrusionOk="0">
                  <a:moveTo>
                    <a:pt x="3327" y="6596"/>
                  </a:moveTo>
                  <a:cubicBezTo>
                    <a:pt x="1518" y="6596"/>
                    <a:pt x="59" y="5195"/>
                    <a:pt x="0" y="3327"/>
                  </a:cubicBezTo>
                  <a:cubicBezTo>
                    <a:pt x="0" y="1518"/>
                    <a:pt x="1401" y="59"/>
                    <a:pt x="3269" y="59"/>
                  </a:cubicBezTo>
                  <a:cubicBezTo>
                    <a:pt x="5079" y="0"/>
                    <a:pt x="6538" y="1460"/>
                    <a:pt x="6538" y="3269"/>
                  </a:cubicBezTo>
                  <a:cubicBezTo>
                    <a:pt x="6596" y="5137"/>
                    <a:pt x="5137" y="6538"/>
                    <a:pt x="3327" y="659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" name="Google Shape;2555;p8"/>
            <p:cNvSpPr/>
            <p:nvPr/>
          </p:nvSpPr>
          <p:spPr>
            <a:xfrm>
              <a:off x="3337175" y="1170575"/>
              <a:ext cx="164925" cy="163475"/>
            </a:xfrm>
            <a:custGeom>
              <a:avLst/>
              <a:gdLst/>
              <a:ahLst/>
              <a:cxnLst/>
              <a:rect l="l" t="t" r="r" b="b"/>
              <a:pathLst>
                <a:path w="6597" h="6539" extrusionOk="0">
                  <a:moveTo>
                    <a:pt x="3270" y="1"/>
                  </a:moveTo>
                  <a:cubicBezTo>
                    <a:pt x="5079" y="1"/>
                    <a:pt x="6538" y="1402"/>
                    <a:pt x="6538" y="3211"/>
                  </a:cubicBezTo>
                  <a:cubicBezTo>
                    <a:pt x="6597" y="5079"/>
                    <a:pt x="5138" y="6538"/>
                    <a:pt x="3328" y="6538"/>
                  </a:cubicBezTo>
                  <a:cubicBezTo>
                    <a:pt x="1460" y="6538"/>
                    <a:pt x="59" y="5137"/>
                    <a:pt x="1" y="3269"/>
                  </a:cubicBezTo>
                  <a:cubicBezTo>
                    <a:pt x="1" y="1460"/>
                    <a:pt x="1402" y="1"/>
                    <a:pt x="32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" name="Google Shape;2556;p8"/>
            <p:cNvSpPr/>
            <p:nvPr/>
          </p:nvSpPr>
          <p:spPr>
            <a:xfrm>
              <a:off x="2601725" y="3864375"/>
              <a:ext cx="163450" cy="163475"/>
            </a:xfrm>
            <a:custGeom>
              <a:avLst/>
              <a:gdLst/>
              <a:ahLst/>
              <a:cxnLst/>
              <a:rect l="l" t="t" r="r" b="b"/>
              <a:pathLst>
                <a:path w="6538" h="6539" extrusionOk="0">
                  <a:moveTo>
                    <a:pt x="3269" y="1"/>
                  </a:moveTo>
                  <a:cubicBezTo>
                    <a:pt x="5137" y="1"/>
                    <a:pt x="6538" y="1460"/>
                    <a:pt x="6538" y="3328"/>
                  </a:cubicBezTo>
                  <a:cubicBezTo>
                    <a:pt x="6538" y="5137"/>
                    <a:pt x="5078" y="6538"/>
                    <a:pt x="3211" y="6538"/>
                  </a:cubicBezTo>
                  <a:cubicBezTo>
                    <a:pt x="1401" y="6538"/>
                    <a:pt x="0" y="5079"/>
                    <a:pt x="0" y="3269"/>
                  </a:cubicBezTo>
                  <a:cubicBezTo>
                    <a:pt x="0" y="1402"/>
                    <a:pt x="1460" y="1"/>
                    <a:pt x="32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" name="Google Shape;2557;p8"/>
            <p:cNvSpPr/>
            <p:nvPr/>
          </p:nvSpPr>
          <p:spPr>
            <a:xfrm>
              <a:off x="2112875" y="28866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5020"/>
                    <a:pt x="5020" y="6480"/>
                    <a:pt x="3269" y="6480"/>
                  </a:cubicBezTo>
                  <a:cubicBezTo>
                    <a:pt x="1401" y="6480"/>
                    <a:pt x="0" y="5020"/>
                    <a:pt x="0" y="3211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020" y="0"/>
                    <a:pt x="6479" y="1460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" name="Google Shape;2558;p8"/>
            <p:cNvSpPr/>
            <p:nvPr/>
          </p:nvSpPr>
          <p:spPr>
            <a:xfrm>
              <a:off x="3585250" y="4357600"/>
              <a:ext cx="162025" cy="163475"/>
            </a:xfrm>
            <a:custGeom>
              <a:avLst/>
              <a:gdLst/>
              <a:ahLst/>
              <a:cxnLst/>
              <a:rect l="l" t="t" r="r" b="b"/>
              <a:pathLst>
                <a:path w="6481" h="6539" extrusionOk="0">
                  <a:moveTo>
                    <a:pt x="3211" y="6538"/>
                  </a:moveTo>
                  <a:cubicBezTo>
                    <a:pt x="1460" y="6538"/>
                    <a:pt x="1" y="5079"/>
                    <a:pt x="1" y="3270"/>
                  </a:cubicBezTo>
                  <a:cubicBezTo>
                    <a:pt x="1" y="1460"/>
                    <a:pt x="1460" y="1"/>
                    <a:pt x="3270" y="59"/>
                  </a:cubicBezTo>
                  <a:cubicBezTo>
                    <a:pt x="5021" y="59"/>
                    <a:pt x="6480" y="1518"/>
                    <a:pt x="6480" y="3328"/>
                  </a:cubicBezTo>
                  <a:cubicBezTo>
                    <a:pt x="6480" y="5079"/>
                    <a:pt x="5021" y="6538"/>
                    <a:pt x="3211" y="653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" name="Google Shape;2559;p8"/>
            <p:cNvSpPr/>
            <p:nvPr/>
          </p:nvSpPr>
          <p:spPr>
            <a:xfrm>
              <a:off x="383187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5020" y="0"/>
                    <a:pt x="6480" y="1401"/>
                    <a:pt x="6480" y="3269"/>
                  </a:cubicBezTo>
                  <a:cubicBezTo>
                    <a:pt x="6480" y="5020"/>
                    <a:pt x="5020" y="6479"/>
                    <a:pt x="3269" y="6479"/>
                  </a:cubicBezTo>
                  <a:cubicBezTo>
                    <a:pt x="1460" y="6479"/>
                    <a:pt x="1" y="5020"/>
                    <a:pt x="1" y="3211"/>
                  </a:cubicBezTo>
                  <a:cubicBezTo>
                    <a:pt x="1" y="1401"/>
                    <a:pt x="1401" y="0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" name="Google Shape;2560;p8"/>
            <p:cNvSpPr/>
            <p:nvPr/>
          </p:nvSpPr>
          <p:spPr>
            <a:xfrm>
              <a:off x="2112875" y="26400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4962"/>
                    <a:pt x="5078" y="6422"/>
                    <a:pt x="3269" y="6480"/>
                  </a:cubicBezTo>
                  <a:cubicBezTo>
                    <a:pt x="1459" y="6480"/>
                    <a:pt x="0" y="5021"/>
                    <a:pt x="0" y="3211"/>
                  </a:cubicBezTo>
                  <a:cubicBezTo>
                    <a:pt x="0" y="1460"/>
                    <a:pt x="1459" y="1"/>
                    <a:pt x="3211" y="1"/>
                  </a:cubicBezTo>
                  <a:cubicBezTo>
                    <a:pt x="5020" y="1"/>
                    <a:pt x="6479" y="1402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" name="Google Shape;2561;p8"/>
            <p:cNvSpPr/>
            <p:nvPr/>
          </p:nvSpPr>
          <p:spPr>
            <a:xfrm>
              <a:off x="2848325" y="41124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70" y="6480"/>
                  </a:moveTo>
                  <a:cubicBezTo>
                    <a:pt x="1518" y="6480"/>
                    <a:pt x="59" y="5020"/>
                    <a:pt x="1" y="3269"/>
                  </a:cubicBezTo>
                  <a:cubicBezTo>
                    <a:pt x="1" y="1460"/>
                    <a:pt x="1460" y="1"/>
                    <a:pt x="3211" y="1"/>
                  </a:cubicBezTo>
                  <a:cubicBezTo>
                    <a:pt x="5021" y="1"/>
                    <a:pt x="6480" y="1402"/>
                    <a:pt x="6480" y="3211"/>
                  </a:cubicBezTo>
                  <a:cubicBezTo>
                    <a:pt x="6480" y="4962"/>
                    <a:pt x="5079" y="6421"/>
                    <a:pt x="3270" y="64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" name="Google Shape;2562;p8"/>
            <p:cNvSpPr/>
            <p:nvPr/>
          </p:nvSpPr>
          <p:spPr>
            <a:xfrm>
              <a:off x="2359475" y="36221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4962" y="0"/>
                    <a:pt x="6480" y="1459"/>
                    <a:pt x="6480" y="3211"/>
                  </a:cubicBezTo>
                  <a:cubicBezTo>
                    <a:pt x="6480" y="5020"/>
                    <a:pt x="5021" y="6479"/>
                    <a:pt x="3269" y="6479"/>
                  </a:cubicBezTo>
                  <a:cubicBezTo>
                    <a:pt x="1460" y="6479"/>
                    <a:pt x="1" y="5078"/>
                    <a:pt x="1" y="3269"/>
                  </a:cubicBezTo>
                  <a:cubicBezTo>
                    <a:pt x="1" y="1518"/>
                    <a:pt x="1402" y="59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" name="Google Shape;2563;p8"/>
            <p:cNvSpPr/>
            <p:nvPr/>
          </p:nvSpPr>
          <p:spPr>
            <a:xfrm>
              <a:off x="4320725" y="11705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80" y="3211"/>
                  </a:moveTo>
                  <a:cubicBezTo>
                    <a:pt x="6480" y="5021"/>
                    <a:pt x="5021" y="6480"/>
                    <a:pt x="3269" y="6480"/>
                  </a:cubicBezTo>
                  <a:cubicBezTo>
                    <a:pt x="1518" y="6480"/>
                    <a:pt x="59" y="5021"/>
                    <a:pt x="59" y="3269"/>
                  </a:cubicBezTo>
                  <a:cubicBezTo>
                    <a:pt x="1" y="1518"/>
                    <a:pt x="1518" y="1"/>
                    <a:pt x="3269" y="59"/>
                  </a:cubicBezTo>
                  <a:cubicBezTo>
                    <a:pt x="5021" y="59"/>
                    <a:pt x="6480" y="1518"/>
                    <a:pt x="6480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" name="Google Shape;2564;p8"/>
            <p:cNvSpPr/>
            <p:nvPr/>
          </p:nvSpPr>
          <p:spPr>
            <a:xfrm>
              <a:off x="407412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0" y="0"/>
                  </a:moveTo>
                  <a:cubicBezTo>
                    <a:pt x="5020" y="0"/>
                    <a:pt x="6479" y="1459"/>
                    <a:pt x="6479" y="3269"/>
                  </a:cubicBezTo>
                  <a:cubicBezTo>
                    <a:pt x="6479" y="4962"/>
                    <a:pt x="5020" y="6421"/>
                    <a:pt x="3269" y="6479"/>
                  </a:cubicBezTo>
                  <a:cubicBezTo>
                    <a:pt x="1518" y="6479"/>
                    <a:pt x="0" y="4962"/>
                    <a:pt x="58" y="3211"/>
                  </a:cubicBezTo>
                  <a:cubicBezTo>
                    <a:pt x="58" y="1459"/>
                    <a:pt x="1518" y="59"/>
                    <a:pt x="321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" name="Google Shape;2565;p8"/>
            <p:cNvSpPr/>
            <p:nvPr/>
          </p:nvSpPr>
          <p:spPr>
            <a:xfrm>
              <a:off x="5301350" y="2149750"/>
              <a:ext cx="160550" cy="162000"/>
            </a:xfrm>
            <a:custGeom>
              <a:avLst/>
              <a:gdLst/>
              <a:ahLst/>
              <a:cxnLst/>
              <a:rect l="l" t="t" r="r" b="b"/>
              <a:pathLst>
                <a:path w="6422" h="6480" extrusionOk="0">
                  <a:moveTo>
                    <a:pt x="3211" y="6479"/>
                  </a:moveTo>
                  <a:cubicBezTo>
                    <a:pt x="1460" y="6479"/>
                    <a:pt x="1" y="5020"/>
                    <a:pt x="1" y="3269"/>
                  </a:cubicBezTo>
                  <a:cubicBezTo>
                    <a:pt x="1" y="1518"/>
                    <a:pt x="1460" y="59"/>
                    <a:pt x="3153" y="59"/>
                  </a:cubicBezTo>
                  <a:cubicBezTo>
                    <a:pt x="4962" y="0"/>
                    <a:pt x="6421" y="1518"/>
                    <a:pt x="6421" y="3269"/>
                  </a:cubicBezTo>
                  <a:cubicBezTo>
                    <a:pt x="6421" y="5020"/>
                    <a:pt x="4962" y="6479"/>
                    <a:pt x="3211" y="64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" name="Google Shape;2566;p8"/>
            <p:cNvSpPr/>
            <p:nvPr/>
          </p:nvSpPr>
          <p:spPr>
            <a:xfrm>
              <a:off x="2112875" y="2396350"/>
              <a:ext cx="162000" cy="162025"/>
            </a:xfrm>
            <a:custGeom>
              <a:avLst/>
              <a:gdLst/>
              <a:ahLst/>
              <a:cxnLst/>
              <a:rect l="l" t="t" r="r" b="b"/>
              <a:pathLst>
                <a:path w="6480" h="6481" extrusionOk="0">
                  <a:moveTo>
                    <a:pt x="6421" y="3270"/>
                  </a:moveTo>
                  <a:cubicBezTo>
                    <a:pt x="6421" y="5021"/>
                    <a:pt x="4962" y="6480"/>
                    <a:pt x="3211" y="6480"/>
                  </a:cubicBezTo>
                  <a:cubicBezTo>
                    <a:pt x="1459" y="6422"/>
                    <a:pt x="0" y="4962"/>
                    <a:pt x="0" y="3270"/>
                  </a:cubicBezTo>
                  <a:cubicBezTo>
                    <a:pt x="59" y="1519"/>
                    <a:pt x="1518" y="1"/>
                    <a:pt x="3269" y="59"/>
                  </a:cubicBezTo>
                  <a:cubicBezTo>
                    <a:pt x="5020" y="59"/>
                    <a:pt x="6479" y="1519"/>
                    <a:pt x="6421" y="32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" name="Google Shape;2567;p8"/>
            <p:cNvSpPr/>
            <p:nvPr/>
          </p:nvSpPr>
          <p:spPr>
            <a:xfrm>
              <a:off x="5301350" y="3376975"/>
              <a:ext cx="159075" cy="160550"/>
            </a:xfrm>
            <a:custGeom>
              <a:avLst/>
              <a:gdLst/>
              <a:ahLst/>
              <a:cxnLst/>
              <a:rect l="l" t="t" r="r" b="b"/>
              <a:pathLst>
                <a:path w="6363" h="6422" extrusionOk="0">
                  <a:moveTo>
                    <a:pt x="6363" y="3211"/>
                  </a:moveTo>
                  <a:cubicBezTo>
                    <a:pt x="6363" y="4962"/>
                    <a:pt x="4904" y="6422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59" y="1402"/>
                    <a:pt x="1460" y="1"/>
                    <a:pt x="3211" y="1"/>
                  </a:cubicBezTo>
                  <a:cubicBezTo>
                    <a:pt x="4904" y="1"/>
                    <a:pt x="6363" y="1460"/>
                    <a:pt x="636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" name="Google Shape;2568;p8"/>
            <p:cNvSpPr/>
            <p:nvPr/>
          </p:nvSpPr>
          <p:spPr>
            <a:xfrm>
              <a:off x="3340100" y="4360525"/>
              <a:ext cx="159100" cy="159075"/>
            </a:xfrm>
            <a:custGeom>
              <a:avLst/>
              <a:gdLst/>
              <a:ahLst/>
              <a:cxnLst/>
              <a:rect l="l" t="t" r="r" b="b"/>
              <a:pathLst>
                <a:path w="6364" h="6363" extrusionOk="0">
                  <a:moveTo>
                    <a:pt x="6363" y="3153"/>
                  </a:moveTo>
                  <a:cubicBezTo>
                    <a:pt x="6363" y="4904"/>
                    <a:pt x="4904" y="6363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1" y="1460"/>
                    <a:pt x="1460" y="1"/>
                    <a:pt x="3153" y="1"/>
                  </a:cubicBezTo>
                  <a:cubicBezTo>
                    <a:pt x="4904" y="1"/>
                    <a:pt x="6363" y="1460"/>
                    <a:pt x="6363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" name="Google Shape;2569;p8"/>
            <p:cNvSpPr/>
            <p:nvPr/>
          </p:nvSpPr>
          <p:spPr>
            <a:xfrm>
              <a:off x="2114325" y="3134750"/>
              <a:ext cx="159075" cy="159075"/>
            </a:xfrm>
            <a:custGeom>
              <a:avLst/>
              <a:gdLst/>
              <a:ahLst/>
              <a:cxnLst/>
              <a:rect l="l" t="t" r="r" b="b"/>
              <a:pathLst>
                <a:path w="6363" h="6363" extrusionOk="0">
                  <a:moveTo>
                    <a:pt x="3153" y="6363"/>
                  </a:moveTo>
                  <a:cubicBezTo>
                    <a:pt x="1460" y="6363"/>
                    <a:pt x="1" y="4904"/>
                    <a:pt x="1" y="3152"/>
                  </a:cubicBezTo>
                  <a:cubicBezTo>
                    <a:pt x="1" y="1460"/>
                    <a:pt x="1460" y="0"/>
                    <a:pt x="3153" y="0"/>
                  </a:cubicBezTo>
                  <a:cubicBezTo>
                    <a:pt x="4904" y="0"/>
                    <a:pt x="6363" y="1460"/>
                    <a:pt x="6363" y="3152"/>
                  </a:cubicBezTo>
                  <a:cubicBezTo>
                    <a:pt x="6363" y="4904"/>
                    <a:pt x="4904" y="6363"/>
                    <a:pt x="3153" y="63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" name="Google Shape;2570;p8"/>
            <p:cNvSpPr/>
            <p:nvPr/>
          </p:nvSpPr>
          <p:spPr>
            <a:xfrm>
              <a:off x="4812500" y="1415725"/>
              <a:ext cx="159075" cy="157625"/>
            </a:xfrm>
            <a:custGeom>
              <a:avLst/>
              <a:gdLst/>
              <a:ahLst/>
              <a:cxnLst/>
              <a:rect l="l" t="t" r="r" b="b"/>
              <a:pathLst>
                <a:path w="6363" h="6305" extrusionOk="0">
                  <a:moveTo>
                    <a:pt x="6305" y="3153"/>
                  </a:moveTo>
                  <a:cubicBezTo>
                    <a:pt x="6363" y="4904"/>
                    <a:pt x="4904" y="6305"/>
                    <a:pt x="3153" y="6305"/>
                  </a:cubicBezTo>
                  <a:cubicBezTo>
                    <a:pt x="1401" y="6305"/>
                    <a:pt x="1" y="4904"/>
                    <a:pt x="1" y="3211"/>
                  </a:cubicBezTo>
                  <a:cubicBezTo>
                    <a:pt x="1" y="1460"/>
                    <a:pt x="1401" y="1"/>
                    <a:pt x="3211" y="1"/>
                  </a:cubicBezTo>
                  <a:cubicBezTo>
                    <a:pt x="4904" y="1"/>
                    <a:pt x="6305" y="1402"/>
                    <a:pt x="6305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" name="Google Shape;2571;p8"/>
            <p:cNvSpPr/>
            <p:nvPr/>
          </p:nvSpPr>
          <p:spPr>
            <a:xfrm>
              <a:off x="5059125" y="1660900"/>
              <a:ext cx="159075" cy="160525"/>
            </a:xfrm>
            <a:custGeom>
              <a:avLst/>
              <a:gdLst/>
              <a:ahLst/>
              <a:cxnLst/>
              <a:rect l="l" t="t" r="r" b="b"/>
              <a:pathLst>
                <a:path w="6363" h="6421" extrusionOk="0">
                  <a:moveTo>
                    <a:pt x="6363" y="3269"/>
                  </a:moveTo>
                  <a:cubicBezTo>
                    <a:pt x="6304" y="5020"/>
                    <a:pt x="4845" y="6421"/>
                    <a:pt x="3094" y="6363"/>
                  </a:cubicBezTo>
                  <a:cubicBezTo>
                    <a:pt x="1343" y="6363"/>
                    <a:pt x="0" y="4903"/>
                    <a:pt x="0" y="3211"/>
                  </a:cubicBezTo>
                  <a:cubicBezTo>
                    <a:pt x="59" y="1401"/>
                    <a:pt x="1518" y="0"/>
                    <a:pt x="3269" y="59"/>
                  </a:cubicBezTo>
                  <a:cubicBezTo>
                    <a:pt x="4962" y="117"/>
                    <a:pt x="6363" y="1518"/>
                    <a:pt x="6363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" name="Google Shape;2572;p8"/>
            <p:cNvSpPr/>
            <p:nvPr/>
          </p:nvSpPr>
          <p:spPr>
            <a:xfrm>
              <a:off x="3097875" y="1172050"/>
              <a:ext cx="157625" cy="159075"/>
            </a:xfrm>
            <a:custGeom>
              <a:avLst/>
              <a:gdLst/>
              <a:ahLst/>
              <a:cxnLst/>
              <a:rect l="l" t="t" r="r" b="b"/>
              <a:pathLst>
                <a:path w="6305" h="6363" extrusionOk="0">
                  <a:moveTo>
                    <a:pt x="6304" y="3152"/>
                  </a:moveTo>
                  <a:cubicBezTo>
                    <a:pt x="6304" y="4903"/>
                    <a:pt x="4903" y="6362"/>
                    <a:pt x="3152" y="6362"/>
                  </a:cubicBezTo>
                  <a:cubicBezTo>
                    <a:pt x="1401" y="6362"/>
                    <a:pt x="0" y="4962"/>
                    <a:pt x="0" y="3210"/>
                  </a:cubicBezTo>
                  <a:cubicBezTo>
                    <a:pt x="0" y="1459"/>
                    <a:pt x="1401" y="0"/>
                    <a:pt x="3152" y="58"/>
                  </a:cubicBezTo>
                  <a:cubicBezTo>
                    <a:pt x="4903" y="58"/>
                    <a:pt x="6304" y="1459"/>
                    <a:pt x="6304" y="31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" name="Google Shape;2573;p8"/>
            <p:cNvSpPr/>
            <p:nvPr/>
          </p:nvSpPr>
          <p:spPr>
            <a:xfrm>
              <a:off x="4323650" y="4361975"/>
              <a:ext cx="156175" cy="156175"/>
            </a:xfrm>
            <a:custGeom>
              <a:avLst/>
              <a:gdLst/>
              <a:ahLst/>
              <a:cxnLst/>
              <a:rect l="l" t="t" r="r" b="b"/>
              <a:pathLst>
                <a:path w="6247" h="6247" extrusionOk="0">
                  <a:moveTo>
                    <a:pt x="3152" y="1"/>
                  </a:moveTo>
                  <a:cubicBezTo>
                    <a:pt x="4904" y="59"/>
                    <a:pt x="6246" y="1460"/>
                    <a:pt x="6246" y="3211"/>
                  </a:cubicBezTo>
                  <a:cubicBezTo>
                    <a:pt x="6188" y="4904"/>
                    <a:pt x="4845" y="6247"/>
                    <a:pt x="3094" y="6188"/>
                  </a:cubicBezTo>
                  <a:cubicBezTo>
                    <a:pt x="1343" y="6188"/>
                    <a:pt x="0" y="4787"/>
                    <a:pt x="59" y="3036"/>
                  </a:cubicBezTo>
                  <a:cubicBezTo>
                    <a:pt x="59" y="1343"/>
                    <a:pt x="1460" y="1"/>
                    <a:pt x="31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" name="Google Shape;2574;p8"/>
            <p:cNvSpPr/>
            <p:nvPr/>
          </p:nvSpPr>
          <p:spPr>
            <a:xfrm>
              <a:off x="2609025" y="1417200"/>
              <a:ext cx="156150" cy="154700"/>
            </a:xfrm>
            <a:custGeom>
              <a:avLst/>
              <a:gdLst/>
              <a:ahLst/>
              <a:cxnLst/>
              <a:rect l="l" t="t" r="r" b="b"/>
              <a:pathLst>
                <a:path w="6246" h="6188" extrusionOk="0">
                  <a:moveTo>
                    <a:pt x="6187" y="3094"/>
                  </a:moveTo>
                  <a:cubicBezTo>
                    <a:pt x="6246" y="4787"/>
                    <a:pt x="4845" y="6188"/>
                    <a:pt x="3152" y="6188"/>
                  </a:cubicBezTo>
                  <a:cubicBezTo>
                    <a:pt x="1459" y="6188"/>
                    <a:pt x="58" y="4845"/>
                    <a:pt x="58" y="3152"/>
                  </a:cubicBezTo>
                  <a:cubicBezTo>
                    <a:pt x="0" y="1401"/>
                    <a:pt x="1401" y="59"/>
                    <a:pt x="3094" y="0"/>
                  </a:cubicBezTo>
                  <a:cubicBezTo>
                    <a:pt x="4786" y="0"/>
                    <a:pt x="6187" y="1401"/>
                    <a:pt x="618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" name="Google Shape;2575;p8"/>
            <p:cNvSpPr/>
            <p:nvPr/>
          </p:nvSpPr>
          <p:spPr>
            <a:xfrm>
              <a:off x="5060575" y="387312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4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4"/>
                  </a:cubicBezTo>
                  <a:cubicBezTo>
                    <a:pt x="1" y="1343"/>
                    <a:pt x="1401" y="1"/>
                    <a:pt x="3094" y="1"/>
                  </a:cubicBezTo>
                  <a:cubicBezTo>
                    <a:pt x="4845" y="1"/>
                    <a:pt x="6188" y="1402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" name="Google Shape;2576;p8"/>
            <p:cNvSpPr/>
            <p:nvPr/>
          </p:nvSpPr>
          <p:spPr>
            <a:xfrm>
              <a:off x="2115775" y="215412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787"/>
                    <a:pt x="4846" y="6129"/>
                    <a:pt x="3153" y="6188"/>
                  </a:cubicBezTo>
                  <a:cubicBezTo>
                    <a:pt x="1402" y="6188"/>
                    <a:pt x="1" y="4787"/>
                    <a:pt x="1" y="3036"/>
                  </a:cubicBezTo>
                  <a:cubicBezTo>
                    <a:pt x="59" y="1343"/>
                    <a:pt x="1402" y="0"/>
                    <a:pt x="3153" y="0"/>
                  </a:cubicBezTo>
                  <a:cubicBezTo>
                    <a:pt x="4846" y="0"/>
                    <a:pt x="6188" y="1343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" name="Google Shape;2577;p8"/>
            <p:cNvSpPr/>
            <p:nvPr/>
          </p:nvSpPr>
          <p:spPr>
            <a:xfrm>
              <a:off x="4813950" y="411537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845"/>
                    <a:pt x="4787" y="6188"/>
                    <a:pt x="3095" y="6188"/>
                  </a:cubicBezTo>
                  <a:cubicBezTo>
                    <a:pt x="1402" y="6188"/>
                    <a:pt x="1" y="4728"/>
                    <a:pt x="59" y="3036"/>
                  </a:cubicBezTo>
                  <a:cubicBezTo>
                    <a:pt x="59" y="1401"/>
                    <a:pt x="1460" y="0"/>
                    <a:pt x="3095" y="0"/>
                  </a:cubicBezTo>
                  <a:cubicBezTo>
                    <a:pt x="4787" y="0"/>
                    <a:pt x="6188" y="1401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" name="Google Shape;2578;p8"/>
            <p:cNvSpPr/>
            <p:nvPr/>
          </p:nvSpPr>
          <p:spPr>
            <a:xfrm>
              <a:off x="3099325" y="436197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5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5"/>
                  </a:cubicBezTo>
                  <a:cubicBezTo>
                    <a:pt x="1" y="1460"/>
                    <a:pt x="1343" y="59"/>
                    <a:pt x="3036" y="59"/>
                  </a:cubicBezTo>
                  <a:cubicBezTo>
                    <a:pt x="4729" y="1"/>
                    <a:pt x="6129" y="1402"/>
                    <a:pt x="612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" name="Google Shape;2579;p8"/>
            <p:cNvSpPr/>
            <p:nvPr/>
          </p:nvSpPr>
          <p:spPr>
            <a:xfrm>
              <a:off x="2115775" y="3378450"/>
              <a:ext cx="156175" cy="156150"/>
            </a:xfrm>
            <a:custGeom>
              <a:avLst/>
              <a:gdLst/>
              <a:ahLst/>
              <a:cxnLst/>
              <a:rect l="l" t="t" r="r" b="b"/>
              <a:pathLst>
                <a:path w="6247" h="6246" extrusionOk="0">
                  <a:moveTo>
                    <a:pt x="3153" y="59"/>
                  </a:moveTo>
                  <a:cubicBezTo>
                    <a:pt x="4846" y="117"/>
                    <a:pt x="6247" y="1576"/>
                    <a:pt x="6188" y="3211"/>
                  </a:cubicBezTo>
                  <a:cubicBezTo>
                    <a:pt x="6130" y="4903"/>
                    <a:pt x="4671" y="6246"/>
                    <a:pt x="3036" y="6188"/>
                  </a:cubicBezTo>
                  <a:cubicBezTo>
                    <a:pt x="1343" y="6129"/>
                    <a:pt x="1" y="4728"/>
                    <a:pt x="59" y="3036"/>
                  </a:cubicBezTo>
                  <a:cubicBezTo>
                    <a:pt x="118" y="1343"/>
                    <a:pt x="1519" y="0"/>
                    <a:pt x="3153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" name="Google Shape;2580;p8"/>
            <p:cNvSpPr/>
            <p:nvPr/>
          </p:nvSpPr>
          <p:spPr>
            <a:xfrm>
              <a:off x="2362400" y="1663800"/>
              <a:ext cx="156175" cy="154725"/>
            </a:xfrm>
            <a:custGeom>
              <a:avLst/>
              <a:gdLst/>
              <a:ahLst/>
              <a:cxnLst/>
              <a:rect l="l" t="t" r="r" b="b"/>
              <a:pathLst>
                <a:path w="6247" h="6189" extrusionOk="0">
                  <a:moveTo>
                    <a:pt x="59" y="3095"/>
                  </a:moveTo>
                  <a:cubicBezTo>
                    <a:pt x="59" y="1402"/>
                    <a:pt x="1518" y="1"/>
                    <a:pt x="3152" y="59"/>
                  </a:cubicBezTo>
                  <a:cubicBezTo>
                    <a:pt x="4845" y="59"/>
                    <a:pt x="6246" y="1519"/>
                    <a:pt x="6188" y="3211"/>
                  </a:cubicBezTo>
                  <a:cubicBezTo>
                    <a:pt x="6129" y="4846"/>
                    <a:pt x="4729" y="6188"/>
                    <a:pt x="3094" y="6188"/>
                  </a:cubicBezTo>
                  <a:cubicBezTo>
                    <a:pt x="1401" y="6188"/>
                    <a:pt x="0" y="4729"/>
                    <a:pt x="5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" name="Google Shape;2581;p8"/>
            <p:cNvSpPr/>
            <p:nvPr/>
          </p:nvSpPr>
          <p:spPr>
            <a:xfrm>
              <a:off x="4571725" y="1174950"/>
              <a:ext cx="153250" cy="154725"/>
            </a:xfrm>
            <a:custGeom>
              <a:avLst/>
              <a:gdLst/>
              <a:ahLst/>
              <a:cxnLst/>
              <a:rect l="l" t="t" r="r" b="b"/>
              <a:pathLst>
                <a:path w="6130" h="6189" extrusionOk="0">
                  <a:moveTo>
                    <a:pt x="6129" y="3094"/>
                  </a:moveTo>
                  <a:cubicBezTo>
                    <a:pt x="6129" y="4729"/>
                    <a:pt x="4787" y="6130"/>
                    <a:pt x="3094" y="6130"/>
                  </a:cubicBezTo>
                  <a:cubicBezTo>
                    <a:pt x="1460" y="6188"/>
                    <a:pt x="0" y="4729"/>
                    <a:pt x="59" y="3036"/>
                  </a:cubicBezTo>
                  <a:cubicBezTo>
                    <a:pt x="59" y="1402"/>
                    <a:pt x="1460" y="1"/>
                    <a:pt x="3094" y="1"/>
                  </a:cubicBezTo>
                  <a:cubicBezTo>
                    <a:pt x="4728" y="1"/>
                    <a:pt x="6129" y="1402"/>
                    <a:pt x="6129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" name="Google Shape;2582;p8"/>
            <p:cNvSpPr/>
            <p:nvPr/>
          </p:nvSpPr>
          <p:spPr>
            <a:xfrm>
              <a:off x="5308650" y="1911875"/>
              <a:ext cx="153250" cy="153250"/>
            </a:xfrm>
            <a:custGeom>
              <a:avLst/>
              <a:gdLst/>
              <a:ahLst/>
              <a:cxnLst/>
              <a:rect l="l" t="t" r="r" b="b"/>
              <a:pathLst>
                <a:path w="6130" h="6130" extrusionOk="0">
                  <a:moveTo>
                    <a:pt x="6129" y="3036"/>
                  </a:moveTo>
                  <a:cubicBezTo>
                    <a:pt x="6129" y="4671"/>
                    <a:pt x="4728" y="6071"/>
                    <a:pt x="3094" y="6130"/>
                  </a:cubicBezTo>
                  <a:cubicBezTo>
                    <a:pt x="1460" y="6130"/>
                    <a:pt x="0" y="4729"/>
                    <a:pt x="0" y="3036"/>
                  </a:cubicBezTo>
                  <a:cubicBezTo>
                    <a:pt x="0" y="1402"/>
                    <a:pt x="1401" y="1"/>
                    <a:pt x="3036" y="1"/>
                  </a:cubicBezTo>
                  <a:cubicBezTo>
                    <a:pt x="4728" y="1"/>
                    <a:pt x="6071" y="1402"/>
                    <a:pt x="6129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" name="Google Shape;2583;p8"/>
            <p:cNvSpPr/>
            <p:nvPr/>
          </p:nvSpPr>
          <p:spPr>
            <a:xfrm>
              <a:off x="2855625" y="1173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3036"/>
                  </a:moveTo>
                  <a:cubicBezTo>
                    <a:pt x="5955" y="4670"/>
                    <a:pt x="4612" y="5954"/>
                    <a:pt x="2919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285"/>
                    <a:pt x="1343" y="0"/>
                    <a:pt x="2978" y="0"/>
                  </a:cubicBezTo>
                  <a:cubicBezTo>
                    <a:pt x="4670" y="59"/>
                    <a:pt x="5955" y="1343"/>
                    <a:pt x="5955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" name="Google Shape;2584;p8"/>
            <p:cNvSpPr/>
            <p:nvPr/>
          </p:nvSpPr>
          <p:spPr>
            <a:xfrm>
              <a:off x="5307200" y="3627975"/>
              <a:ext cx="148850" cy="150325"/>
            </a:xfrm>
            <a:custGeom>
              <a:avLst/>
              <a:gdLst/>
              <a:ahLst/>
              <a:cxnLst/>
              <a:rect l="l" t="t" r="r" b="b"/>
              <a:pathLst>
                <a:path w="5954" h="6013" extrusionOk="0">
                  <a:moveTo>
                    <a:pt x="2977" y="6013"/>
                  </a:moveTo>
                  <a:cubicBezTo>
                    <a:pt x="1284" y="6013"/>
                    <a:pt x="0" y="4670"/>
                    <a:pt x="0" y="3036"/>
                  </a:cubicBezTo>
                  <a:cubicBezTo>
                    <a:pt x="0" y="1343"/>
                    <a:pt x="1343" y="1"/>
                    <a:pt x="3035" y="59"/>
                  </a:cubicBezTo>
                  <a:cubicBezTo>
                    <a:pt x="4670" y="59"/>
                    <a:pt x="5954" y="1402"/>
                    <a:pt x="5954" y="3036"/>
                  </a:cubicBezTo>
                  <a:cubicBezTo>
                    <a:pt x="5954" y="4729"/>
                    <a:pt x="4611" y="6013"/>
                    <a:pt x="2977" y="60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" name="Google Shape;2585;p8"/>
            <p:cNvSpPr/>
            <p:nvPr/>
          </p:nvSpPr>
          <p:spPr>
            <a:xfrm>
              <a:off x="3839175" y="931250"/>
              <a:ext cx="147400" cy="148875"/>
            </a:xfrm>
            <a:custGeom>
              <a:avLst/>
              <a:gdLst/>
              <a:ahLst/>
              <a:cxnLst/>
              <a:rect l="l" t="t" r="r" b="b"/>
              <a:pathLst>
                <a:path w="5896" h="5955" extrusionOk="0">
                  <a:moveTo>
                    <a:pt x="2977" y="5955"/>
                  </a:moveTo>
                  <a:cubicBezTo>
                    <a:pt x="1285" y="5955"/>
                    <a:pt x="0" y="4612"/>
                    <a:pt x="0" y="2978"/>
                  </a:cubicBezTo>
                  <a:cubicBezTo>
                    <a:pt x="0" y="1285"/>
                    <a:pt x="1285" y="1"/>
                    <a:pt x="2977" y="1"/>
                  </a:cubicBezTo>
                  <a:cubicBezTo>
                    <a:pt x="4612" y="1"/>
                    <a:pt x="5896" y="1285"/>
                    <a:pt x="5896" y="2920"/>
                  </a:cubicBezTo>
                  <a:cubicBezTo>
                    <a:pt x="5896" y="4612"/>
                    <a:pt x="4612" y="5896"/>
                    <a:pt x="2977" y="595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" name="Google Shape;2586;p8"/>
            <p:cNvSpPr/>
            <p:nvPr/>
          </p:nvSpPr>
          <p:spPr>
            <a:xfrm>
              <a:off x="2365325" y="3871675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4" y="2977"/>
                  </a:moveTo>
                  <a:cubicBezTo>
                    <a:pt x="5954" y="4670"/>
                    <a:pt x="4670" y="5954"/>
                    <a:pt x="3035" y="5954"/>
                  </a:cubicBezTo>
                  <a:cubicBezTo>
                    <a:pt x="1343" y="5954"/>
                    <a:pt x="0" y="4612"/>
                    <a:pt x="0" y="2919"/>
                  </a:cubicBezTo>
                  <a:cubicBezTo>
                    <a:pt x="59" y="1285"/>
                    <a:pt x="1343" y="0"/>
                    <a:pt x="3035" y="0"/>
                  </a:cubicBezTo>
                  <a:cubicBezTo>
                    <a:pt x="4670" y="0"/>
                    <a:pt x="5954" y="1343"/>
                    <a:pt x="5954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" name="Google Shape;2587;p8"/>
            <p:cNvSpPr/>
            <p:nvPr/>
          </p:nvSpPr>
          <p:spPr>
            <a:xfrm>
              <a:off x="2607550" y="4118300"/>
              <a:ext cx="150325" cy="150325"/>
            </a:xfrm>
            <a:custGeom>
              <a:avLst/>
              <a:gdLst/>
              <a:ahLst/>
              <a:cxnLst/>
              <a:rect l="l" t="t" r="r" b="b"/>
              <a:pathLst>
                <a:path w="6013" h="6013" extrusionOk="0">
                  <a:moveTo>
                    <a:pt x="6013" y="2977"/>
                  </a:moveTo>
                  <a:cubicBezTo>
                    <a:pt x="6013" y="4611"/>
                    <a:pt x="4729" y="5954"/>
                    <a:pt x="3036" y="5954"/>
                  </a:cubicBezTo>
                  <a:cubicBezTo>
                    <a:pt x="1343" y="6012"/>
                    <a:pt x="1" y="4670"/>
                    <a:pt x="59" y="2977"/>
                  </a:cubicBezTo>
                  <a:cubicBezTo>
                    <a:pt x="59" y="1284"/>
                    <a:pt x="1343" y="0"/>
                    <a:pt x="3036" y="0"/>
                  </a:cubicBezTo>
                  <a:cubicBezTo>
                    <a:pt x="4670" y="0"/>
                    <a:pt x="6013" y="1343"/>
                    <a:pt x="6013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" name="Google Shape;2588;p8"/>
            <p:cNvSpPr/>
            <p:nvPr/>
          </p:nvSpPr>
          <p:spPr>
            <a:xfrm>
              <a:off x="5553800" y="2892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1" y="2919"/>
                  </a:moveTo>
                  <a:cubicBezTo>
                    <a:pt x="1" y="1285"/>
                    <a:pt x="1343" y="1"/>
                    <a:pt x="3036" y="59"/>
                  </a:cubicBezTo>
                  <a:cubicBezTo>
                    <a:pt x="4670" y="59"/>
                    <a:pt x="5955" y="1402"/>
                    <a:pt x="5955" y="3095"/>
                  </a:cubicBezTo>
                  <a:cubicBezTo>
                    <a:pt x="5896" y="4729"/>
                    <a:pt x="4612" y="5955"/>
                    <a:pt x="2919" y="5955"/>
                  </a:cubicBezTo>
                  <a:cubicBezTo>
                    <a:pt x="1285" y="5955"/>
                    <a:pt x="1" y="4612"/>
                    <a:pt x="1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" name="Google Shape;2589;p8"/>
            <p:cNvSpPr/>
            <p:nvPr/>
          </p:nvSpPr>
          <p:spPr>
            <a:xfrm>
              <a:off x="5553800" y="26459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2977"/>
                  </a:moveTo>
                  <a:cubicBezTo>
                    <a:pt x="5955" y="4670"/>
                    <a:pt x="4612" y="5954"/>
                    <a:pt x="2978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343"/>
                    <a:pt x="1285" y="59"/>
                    <a:pt x="2919" y="0"/>
                  </a:cubicBezTo>
                  <a:cubicBezTo>
                    <a:pt x="4612" y="0"/>
                    <a:pt x="5955" y="1284"/>
                    <a:pt x="5955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" name="Google Shape;2590;p8"/>
            <p:cNvSpPr/>
            <p:nvPr/>
          </p:nvSpPr>
          <p:spPr>
            <a:xfrm>
              <a:off x="3592550" y="931250"/>
              <a:ext cx="147425" cy="148875"/>
            </a:xfrm>
            <a:custGeom>
              <a:avLst/>
              <a:gdLst/>
              <a:ahLst/>
              <a:cxnLst/>
              <a:rect l="l" t="t" r="r" b="b"/>
              <a:pathLst>
                <a:path w="5897" h="5955" extrusionOk="0">
                  <a:moveTo>
                    <a:pt x="5896" y="2978"/>
                  </a:moveTo>
                  <a:cubicBezTo>
                    <a:pt x="5896" y="4612"/>
                    <a:pt x="4612" y="5955"/>
                    <a:pt x="2919" y="5896"/>
                  </a:cubicBezTo>
                  <a:cubicBezTo>
                    <a:pt x="1285" y="5896"/>
                    <a:pt x="1" y="4612"/>
                    <a:pt x="1" y="2978"/>
                  </a:cubicBezTo>
                  <a:cubicBezTo>
                    <a:pt x="1" y="1285"/>
                    <a:pt x="1285" y="1"/>
                    <a:pt x="2978" y="1"/>
                  </a:cubicBezTo>
                  <a:cubicBezTo>
                    <a:pt x="4612" y="1"/>
                    <a:pt x="5896" y="1285"/>
                    <a:pt x="5896" y="29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" name="Google Shape;2591;p8"/>
            <p:cNvSpPr/>
            <p:nvPr/>
          </p:nvSpPr>
          <p:spPr>
            <a:xfrm>
              <a:off x="4571725" y="4366375"/>
              <a:ext cx="147400" cy="147400"/>
            </a:xfrm>
            <a:custGeom>
              <a:avLst/>
              <a:gdLst/>
              <a:ahLst/>
              <a:cxnLst/>
              <a:rect l="l" t="t" r="r" b="b"/>
              <a:pathLst>
                <a:path w="5896" h="5896" extrusionOk="0">
                  <a:moveTo>
                    <a:pt x="5896" y="2977"/>
                  </a:moveTo>
                  <a:cubicBezTo>
                    <a:pt x="5896" y="4553"/>
                    <a:pt x="4553" y="5895"/>
                    <a:pt x="2919" y="5895"/>
                  </a:cubicBezTo>
                  <a:cubicBezTo>
                    <a:pt x="1285" y="5895"/>
                    <a:pt x="0" y="4553"/>
                    <a:pt x="0" y="2860"/>
                  </a:cubicBezTo>
                  <a:cubicBezTo>
                    <a:pt x="0" y="1226"/>
                    <a:pt x="1343" y="0"/>
                    <a:pt x="2977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" name="Google Shape;2592;p8"/>
            <p:cNvSpPr/>
            <p:nvPr/>
          </p:nvSpPr>
          <p:spPr>
            <a:xfrm>
              <a:off x="5555275" y="24051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553" y="5837"/>
                    <a:pt x="2919" y="5837"/>
                  </a:cubicBezTo>
                  <a:cubicBezTo>
                    <a:pt x="1284" y="5837"/>
                    <a:pt x="0" y="4553"/>
                    <a:pt x="0" y="2919"/>
                  </a:cubicBezTo>
                  <a:cubicBezTo>
                    <a:pt x="0" y="1284"/>
                    <a:pt x="1284" y="0"/>
                    <a:pt x="2919" y="0"/>
                  </a:cubicBezTo>
                  <a:cubicBezTo>
                    <a:pt x="4495" y="0"/>
                    <a:pt x="5837" y="1284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" name="Google Shape;2593;p8"/>
            <p:cNvSpPr/>
            <p:nvPr/>
          </p:nvSpPr>
          <p:spPr>
            <a:xfrm>
              <a:off x="2120150" y="1910425"/>
              <a:ext cx="147425" cy="147400"/>
            </a:xfrm>
            <a:custGeom>
              <a:avLst/>
              <a:gdLst/>
              <a:ahLst/>
              <a:cxnLst/>
              <a:rect l="l" t="t" r="r" b="b"/>
              <a:pathLst>
                <a:path w="5897" h="5896" extrusionOk="0">
                  <a:moveTo>
                    <a:pt x="5896" y="2919"/>
                  </a:moveTo>
                  <a:cubicBezTo>
                    <a:pt x="5896" y="4553"/>
                    <a:pt x="4612" y="5896"/>
                    <a:pt x="2978" y="5896"/>
                  </a:cubicBezTo>
                  <a:cubicBezTo>
                    <a:pt x="1344" y="5896"/>
                    <a:pt x="1" y="4612"/>
                    <a:pt x="1" y="2977"/>
                  </a:cubicBezTo>
                  <a:cubicBezTo>
                    <a:pt x="1" y="1343"/>
                    <a:pt x="1285" y="59"/>
                    <a:pt x="2920" y="1"/>
                  </a:cubicBezTo>
                  <a:cubicBezTo>
                    <a:pt x="4554" y="1"/>
                    <a:pt x="5838" y="1285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" name="Google Shape;2594;p8"/>
            <p:cNvSpPr/>
            <p:nvPr/>
          </p:nvSpPr>
          <p:spPr>
            <a:xfrm>
              <a:off x="4081400" y="93272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5896" y="2919"/>
                  </a:moveTo>
                  <a:cubicBezTo>
                    <a:pt x="5896" y="4553"/>
                    <a:pt x="4554" y="5837"/>
                    <a:pt x="2919" y="5837"/>
                  </a:cubicBezTo>
                  <a:cubicBezTo>
                    <a:pt x="1285" y="5779"/>
                    <a:pt x="1" y="4437"/>
                    <a:pt x="59" y="2861"/>
                  </a:cubicBezTo>
                  <a:cubicBezTo>
                    <a:pt x="59" y="1226"/>
                    <a:pt x="1402" y="0"/>
                    <a:pt x="2978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" name="Google Shape;2595;p8"/>
            <p:cNvSpPr/>
            <p:nvPr/>
          </p:nvSpPr>
          <p:spPr>
            <a:xfrm>
              <a:off x="5553800" y="314057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2978" y="1"/>
                  </a:moveTo>
                  <a:cubicBezTo>
                    <a:pt x="4554" y="1"/>
                    <a:pt x="5896" y="1402"/>
                    <a:pt x="5896" y="2978"/>
                  </a:cubicBezTo>
                  <a:cubicBezTo>
                    <a:pt x="5838" y="4554"/>
                    <a:pt x="4554" y="5838"/>
                    <a:pt x="2978" y="5838"/>
                  </a:cubicBezTo>
                  <a:cubicBezTo>
                    <a:pt x="1343" y="5838"/>
                    <a:pt x="1" y="4495"/>
                    <a:pt x="59" y="2861"/>
                  </a:cubicBezTo>
                  <a:cubicBezTo>
                    <a:pt x="59" y="1285"/>
                    <a:pt x="1402" y="1"/>
                    <a:pt x="29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" name="Google Shape;2596;p8"/>
            <p:cNvSpPr/>
            <p:nvPr/>
          </p:nvSpPr>
          <p:spPr>
            <a:xfrm>
              <a:off x="5064950" y="14215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8" y="2977"/>
                  </a:moveTo>
                  <a:cubicBezTo>
                    <a:pt x="5838" y="4553"/>
                    <a:pt x="4495" y="5838"/>
                    <a:pt x="2919" y="5838"/>
                  </a:cubicBezTo>
                  <a:cubicBezTo>
                    <a:pt x="1343" y="5838"/>
                    <a:pt x="1" y="4495"/>
                    <a:pt x="59" y="2919"/>
                  </a:cubicBezTo>
                  <a:cubicBezTo>
                    <a:pt x="59" y="1343"/>
                    <a:pt x="1402" y="0"/>
                    <a:pt x="2978" y="59"/>
                  </a:cubicBezTo>
                  <a:cubicBezTo>
                    <a:pt x="4554" y="59"/>
                    <a:pt x="5838" y="1401"/>
                    <a:pt x="5838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" name="Google Shape;2597;p8"/>
            <p:cNvSpPr/>
            <p:nvPr/>
          </p:nvSpPr>
          <p:spPr>
            <a:xfrm>
              <a:off x="3345950" y="9327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0" y="4437"/>
                    <a:pt x="0" y="2861"/>
                  </a:cubicBezTo>
                  <a:cubicBezTo>
                    <a:pt x="59" y="1284"/>
                    <a:pt x="1401" y="0"/>
                    <a:pt x="2977" y="0"/>
                  </a:cubicBezTo>
                  <a:cubicBezTo>
                    <a:pt x="4553" y="0"/>
                    <a:pt x="5837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" name="Google Shape;2598;p8"/>
            <p:cNvSpPr/>
            <p:nvPr/>
          </p:nvSpPr>
          <p:spPr>
            <a:xfrm>
              <a:off x="2857100" y="43663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58" y="4553"/>
                    <a:pt x="0" y="2977"/>
                  </a:cubicBezTo>
                  <a:cubicBezTo>
                    <a:pt x="0" y="1401"/>
                    <a:pt x="1284" y="58"/>
                    <a:pt x="2860" y="58"/>
                  </a:cubicBezTo>
                  <a:cubicBezTo>
                    <a:pt x="4436" y="0"/>
                    <a:pt x="5779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" name="Google Shape;2599;p8"/>
            <p:cNvSpPr/>
            <p:nvPr/>
          </p:nvSpPr>
          <p:spPr>
            <a:xfrm>
              <a:off x="2121625" y="3630900"/>
              <a:ext cx="144500" cy="145950"/>
            </a:xfrm>
            <a:custGeom>
              <a:avLst/>
              <a:gdLst/>
              <a:ahLst/>
              <a:cxnLst/>
              <a:rect l="l" t="t" r="r" b="b"/>
              <a:pathLst>
                <a:path w="5780" h="5838" extrusionOk="0">
                  <a:moveTo>
                    <a:pt x="2919" y="0"/>
                  </a:moveTo>
                  <a:cubicBezTo>
                    <a:pt x="4437" y="0"/>
                    <a:pt x="5779" y="1343"/>
                    <a:pt x="5779" y="2919"/>
                  </a:cubicBezTo>
                  <a:cubicBezTo>
                    <a:pt x="5779" y="4495"/>
                    <a:pt x="4437" y="5837"/>
                    <a:pt x="2861" y="5779"/>
                  </a:cubicBezTo>
                  <a:cubicBezTo>
                    <a:pt x="1285" y="5779"/>
                    <a:pt x="0" y="4437"/>
                    <a:pt x="0" y="2861"/>
                  </a:cubicBezTo>
                  <a:cubicBezTo>
                    <a:pt x="0" y="1343"/>
                    <a:pt x="1343" y="0"/>
                    <a:pt x="291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" name="Google Shape;2600;p8"/>
            <p:cNvSpPr/>
            <p:nvPr/>
          </p:nvSpPr>
          <p:spPr>
            <a:xfrm>
              <a:off x="3840625" y="4611525"/>
              <a:ext cx="144500" cy="143025"/>
            </a:xfrm>
            <a:custGeom>
              <a:avLst/>
              <a:gdLst/>
              <a:ahLst/>
              <a:cxnLst/>
              <a:rect l="l" t="t" r="r" b="b"/>
              <a:pathLst>
                <a:path w="5780" h="5721" extrusionOk="0">
                  <a:moveTo>
                    <a:pt x="5779" y="2802"/>
                  </a:moveTo>
                  <a:cubicBezTo>
                    <a:pt x="5779" y="4378"/>
                    <a:pt x="4437" y="5721"/>
                    <a:pt x="2861" y="5721"/>
                  </a:cubicBezTo>
                  <a:cubicBezTo>
                    <a:pt x="1343" y="5721"/>
                    <a:pt x="59" y="4436"/>
                    <a:pt x="1" y="2860"/>
                  </a:cubicBezTo>
                  <a:cubicBezTo>
                    <a:pt x="1" y="1284"/>
                    <a:pt x="1285" y="0"/>
                    <a:pt x="2861" y="0"/>
                  </a:cubicBezTo>
                  <a:cubicBezTo>
                    <a:pt x="4437" y="0"/>
                    <a:pt x="5721" y="1226"/>
                    <a:pt x="5779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" name="Google Shape;2601;p8"/>
            <p:cNvSpPr/>
            <p:nvPr/>
          </p:nvSpPr>
          <p:spPr>
            <a:xfrm>
              <a:off x="1879375" y="28954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1"/>
                  </a:moveTo>
                  <a:cubicBezTo>
                    <a:pt x="4437" y="1"/>
                    <a:pt x="5663" y="1285"/>
                    <a:pt x="5721" y="2861"/>
                  </a:cubicBezTo>
                  <a:cubicBezTo>
                    <a:pt x="5721" y="4437"/>
                    <a:pt x="4437" y="5721"/>
                    <a:pt x="2861" y="5721"/>
                  </a:cubicBezTo>
                  <a:cubicBezTo>
                    <a:pt x="1285" y="5721"/>
                    <a:pt x="1" y="4437"/>
                    <a:pt x="1" y="2861"/>
                  </a:cubicBezTo>
                  <a:cubicBezTo>
                    <a:pt x="1" y="1285"/>
                    <a:pt x="1285" y="59"/>
                    <a:pt x="28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" name="Google Shape;2602;p8"/>
            <p:cNvSpPr/>
            <p:nvPr/>
          </p:nvSpPr>
          <p:spPr>
            <a:xfrm>
              <a:off x="1879375" y="26488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5720"/>
                  </a:moveTo>
                  <a:cubicBezTo>
                    <a:pt x="1285" y="5720"/>
                    <a:pt x="1" y="4436"/>
                    <a:pt x="1" y="2860"/>
                  </a:cubicBezTo>
                  <a:cubicBezTo>
                    <a:pt x="1" y="1284"/>
                    <a:pt x="1285" y="0"/>
                    <a:pt x="2919" y="0"/>
                  </a:cubicBezTo>
                  <a:cubicBezTo>
                    <a:pt x="4495" y="58"/>
                    <a:pt x="5721" y="1343"/>
                    <a:pt x="5721" y="2919"/>
                  </a:cubicBezTo>
                  <a:cubicBezTo>
                    <a:pt x="5663" y="4495"/>
                    <a:pt x="4437" y="5720"/>
                    <a:pt x="2861" y="57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" name="Google Shape;2603;p8"/>
            <p:cNvSpPr/>
            <p:nvPr/>
          </p:nvSpPr>
          <p:spPr>
            <a:xfrm>
              <a:off x="3594025" y="4610050"/>
              <a:ext cx="143025" cy="144500"/>
            </a:xfrm>
            <a:custGeom>
              <a:avLst/>
              <a:gdLst/>
              <a:ahLst/>
              <a:cxnLst/>
              <a:rect l="l" t="t" r="r" b="b"/>
              <a:pathLst>
                <a:path w="5721" h="5780" extrusionOk="0">
                  <a:moveTo>
                    <a:pt x="2860" y="5780"/>
                  </a:moveTo>
                  <a:cubicBezTo>
                    <a:pt x="1284" y="5780"/>
                    <a:pt x="59" y="4495"/>
                    <a:pt x="0" y="2919"/>
                  </a:cubicBezTo>
                  <a:cubicBezTo>
                    <a:pt x="0" y="1343"/>
                    <a:pt x="1343" y="1"/>
                    <a:pt x="2919" y="59"/>
                  </a:cubicBezTo>
                  <a:cubicBezTo>
                    <a:pt x="4495" y="59"/>
                    <a:pt x="5720" y="1343"/>
                    <a:pt x="5720" y="2919"/>
                  </a:cubicBezTo>
                  <a:cubicBezTo>
                    <a:pt x="5720" y="4495"/>
                    <a:pt x="4436" y="5780"/>
                    <a:pt x="2860" y="57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" name="Google Shape;2604;p8"/>
            <p:cNvSpPr/>
            <p:nvPr/>
          </p:nvSpPr>
          <p:spPr>
            <a:xfrm>
              <a:off x="5556725" y="215995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2802" y="5663"/>
                  </a:moveTo>
                  <a:cubicBezTo>
                    <a:pt x="1226" y="5663"/>
                    <a:pt x="0" y="4379"/>
                    <a:pt x="59" y="2803"/>
                  </a:cubicBezTo>
                  <a:cubicBezTo>
                    <a:pt x="59" y="1227"/>
                    <a:pt x="1343" y="1"/>
                    <a:pt x="2919" y="1"/>
                  </a:cubicBezTo>
                  <a:cubicBezTo>
                    <a:pt x="4495" y="59"/>
                    <a:pt x="5662" y="1285"/>
                    <a:pt x="5662" y="2861"/>
                  </a:cubicBezTo>
                  <a:cubicBezTo>
                    <a:pt x="5662" y="4437"/>
                    <a:pt x="4437" y="5663"/>
                    <a:pt x="2802" y="56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" name="Google Shape;2605;p8"/>
            <p:cNvSpPr/>
            <p:nvPr/>
          </p:nvSpPr>
          <p:spPr>
            <a:xfrm>
              <a:off x="4821250" y="11808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60"/>
                  </a:moveTo>
                  <a:cubicBezTo>
                    <a:pt x="5663" y="4436"/>
                    <a:pt x="4379" y="5662"/>
                    <a:pt x="2803" y="5662"/>
                  </a:cubicBezTo>
                  <a:cubicBezTo>
                    <a:pt x="1227" y="5662"/>
                    <a:pt x="1" y="4436"/>
                    <a:pt x="1" y="2802"/>
                  </a:cubicBezTo>
                  <a:cubicBezTo>
                    <a:pt x="1" y="1284"/>
                    <a:pt x="1227" y="59"/>
                    <a:pt x="2744" y="59"/>
                  </a:cubicBezTo>
                  <a:cubicBezTo>
                    <a:pt x="4379" y="0"/>
                    <a:pt x="5604" y="1226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" name="Google Shape;2606;p8"/>
            <p:cNvSpPr/>
            <p:nvPr/>
          </p:nvSpPr>
          <p:spPr>
            <a:xfrm>
              <a:off x="5314475" y="16711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03"/>
                  </a:moveTo>
                  <a:cubicBezTo>
                    <a:pt x="5663" y="4379"/>
                    <a:pt x="4437" y="5663"/>
                    <a:pt x="2803" y="5663"/>
                  </a:cubicBezTo>
                  <a:cubicBezTo>
                    <a:pt x="1227" y="5663"/>
                    <a:pt x="1" y="4379"/>
                    <a:pt x="1" y="2803"/>
                  </a:cubicBezTo>
                  <a:cubicBezTo>
                    <a:pt x="1" y="1227"/>
                    <a:pt x="1227" y="1"/>
                    <a:pt x="2803" y="1"/>
                  </a:cubicBezTo>
                  <a:cubicBezTo>
                    <a:pt x="4379" y="1"/>
                    <a:pt x="5663" y="1227"/>
                    <a:pt x="566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" name="Google Shape;2607;p8"/>
            <p:cNvSpPr/>
            <p:nvPr/>
          </p:nvSpPr>
          <p:spPr>
            <a:xfrm>
              <a:off x="1880850" y="2408025"/>
              <a:ext cx="140100" cy="140125"/>
            </a:xfrm>
            <a:custGeom>
              <a:avLst/>
              <a:gdLst/>
              <a:ahLst/>
              <a:cxnLst/>
              <a:rect l="l" t="t" r="r" b="b"/>
              <a:pathLst>
                <a:path w="5604" h="5605" extrusionOk="0">
                  <a:moveTo>
                    <a:pt x="5604" y="2803"/>
                  </a:moveTo>
                  <a:cubicBezTo>
                    <a:pt x="5604" y="4379"/>
                    <a:pt x="4378" y="5604"/>
                    <a:pt x="2744" y="5604"/>
                  </a:cubicBezTo>
                  <a:cubicBezTo>
                    <a:pt x="1226" y="5546"/>
                    <a:pt x="0" y="4379"/>
                    <a:pt x="0" y="2803"/>
                  </a:cubicBezTo>
                  <a:cubicBezTo>
                    <a:pt x="0" y="1227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" name="Google Shape;2608;p8"/>
            <p:cNvSpPr/>
            <p:nvPr/>
          </p:nvSpPr>
          <p:spPr>
            <a:xfrm>
              <a:off x="5067875" y="4122675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2802" y="5604"/>
                  </a:moveTo>
                  <a:cubicBezTo>
                    <a:pt x="1226" y="5604"/>
                    <a:pt x="0" y="4378"/>
                    <a:pt x="0" y="2802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78" y="0"/>
                    <a:pt x="5604" y="1284"/>
                    <a:pt x="5604" y="2860"/>
                  </a:cubicBezTo>
                  <a:cubicBezTo>
                    <a:pt x="5604" y="4378"/>
                    <a:pt x="4378" y="5604"/>
                    <a:pt x="2802" y="56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" name="Google Shape;2609;p8"/>
            <p:cNvSpPr/>
            <p:nvPr/>
          </p:nvSpPr>
          <p:spPr>
            <a:xfrm>
              <a:off x="4330950" y="934175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2" y="2861"/>
                  </a:moveTo>
                  <a:cubicBezTo>
                    <a:pt x="5662" y="4437"/>
                    <a:pt x="4436" y="5663"/>
                    <a:pt x="2860" y="5663"/>
                  </a:cubicBezTo>
                  <a:cubicBezTo>
                    <a:pt x="1226" y="5663"/>
                    <a:pt x="0" y="4379"/>
                    <a:pt x="59" y="2803"/>
                  </a:cubicBezTo>
                  <a:cubicBezTo>
                    <a:pt x="59" y="1226"/>
                    <a:pt x="1284" y="59"/>
                    <a:pt x="2860" y="59"/>
                  </a:cubicBezTo>
                  <a:cubicBezTo>
                    <a:pt x="4436" y="1"/>
                    <a:pt x="5662" y="1285"/>
                    <a:pt x="5662" y="28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0" name="Google Shape;2610;p8"/>
            <p:cNvSpPr/>
            <p:nvPr/>
          </p:nvSpPr>
          <p:spPr>
            <a:xfrm>
              <a:off x="4085800" y="4617350"/>
              <a:ext cx="140100" cy="138650"/>
            </a:xfrm>
            <a:custGeom>
              <a:avLst/>
              <a:gdLst/>
              <a:ahLst/>
              <a:cxnLst/>
              <a:rect l="l" t="t" r="r" b="b"/>
              <a:pathLst>
                <a:path w="5604" h="5546" extrusionOk="0">
                  <a:moveTo>
                    <a:pt x="2802" y="5546"/>
                  </a:moveTo>
                  <a:cubicBezTo>
                    <a:pt x="1226" y="5546"/>
                    <a:pt x="0" y="4320"/>
                    <a:pt x="0" y="2744"/>
                  </a:cubicBezTo>
                  <a:cubicBezTo>
                    <a:pt x="0" y="1168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ubicBezTo>
                    <a:pt x="5604" y="4379"/>
                    <a:pt x="4378" y="5546"/>
                    <a:pt x="2802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" name="Google Shape;2611;p8"/>
            <p:cNvSpPr/>
            <p:nvPr/>
          </p:nvSpPr>
          <p:spPr>
            <a:xfrm>
              <a:off x="5558175" y="3387200"/>
              <a:ext cx="140125" cy="140125"/>
            </a:xfrm>
            <a:custGeom>
              <a:avLst/>
              <a:gdLst/>
              <a:ahLst/>
              <a:cxnLst/>
              <a:rect l="l" t="t" r="r" b="b"/>
              <a:pathLst>
                <a:path w="5605" h="5605" extrusionOk="0">
                  <a:moveTo>
                    <a:pt x="2744" y="5546"/>
                  </a:moveTo>
                  <a:cubicBezTo>
                    <a:pt x="1227" y="5546"/>
                    <a:pt x="1" y="4320"/>
                    <a:pt x="1" y="2744"/>
                  </a:cubicBezTo>
                  <a:cubicBezTo>
                    <a:pt x="1" y="1226"/>
                    <a:pt x="1285" y="0"/>
                    <a:pt x="2803" y="0"/>
                  </a:cubicBezTo>
                  <a:cubicBezTo>
                    <a:pt x="4379" y="0"/>
                    <a:pt x="5604" y="1285"/>
                    <a:pt x="5546" y="2802"/>
                  </a:cubicBezTo>
                  <a:cubicBezTo>
                    <a:pt x="5546" y="4378"/>
                    <a:pt x="4320" y="5604"/>
                    <a:pt x="2744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" name="Google Shape;2612;p8"/>
            <p:cNvSpPr/>
            <p:nvPr/>
          </p:nvSpPr>
          <p:spPr>
            <a:xfrm>
              <a:off x="2369700" y="1424500"/>
              <a:ext cx="141575" cy="140100"/>
            </a:xfrm>
            <a:custGeom>
              <a:avLst/>
              <a:gdLst/>
              <a:ahLst/>
              <a:cxnLst/>
              <a:rect l="l" t="t" r="r" b="b"/>
              <a:pathLst>
                <a:path w="5663" h="5604" extrusionOk="0">
                  <a:moveTo>
                    <a:pt x="5604" y="2860"/>
                  </a:moveTo>
                  <a:cubicBezTo>
                    <a:pt x="5546" y="4436"/>
                    <a:pt x="4320" y="5604"/>
                    <a:pt x="2744" y="5604"/>
                  </a:cubicBezTo>
                  <a:cubicBezTo>
                    <a:pt x="1226" y="5545"/>
                    <a:pt x="0" y="4320"/>
                    <a:pt x="59" y="2744"/>
                  </a:cubicBezTo>
                  <a:cubicBezTo>
                    <a:pt x="59" y="1226"/>
                    <a:pt x="1343" y="0"/>
                    <a:pt x="2860" y="59"/>
                  </a:cubicBezTo>
                  <a:cubicBezTo>
                    <a:pt x="4437" y="59"/>
                    <a:pt x="5662" y="1343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" name="Google Shape;2613;p8"/>
            <p:cNvSpPr/>
            <p:nvPr/>
          </p:nvSpPr>
          <p:spPr>
            <a:xfrm>
              <a:off x="3350325" y="4612975"/>
              <a:ext cx="138650" cy="138650"/>
            </a:xfrm>
            <a:custGeom>
              <a:avLst/>
              <a:gdLst/>
              <a:ahLst/>
              <a:cxnLst/>
              <a:rect l="l" t="t" r="r" b="b"/>
              <a:pathLst>
                <a:path w="5546" h="5546" extrusionOk="0">
                  <a:moveTo>
                    <a:pt x="2802" y="1"/>
                  </a:moveTo>
                  <a:cubicBezTo>
                    <a:pt x="4320" y="1"/>
                    <a:pt x="5546" y="1226"/>
                    <a:pt x="5546" y="2802"/>
                  </a:cubicBezTo>
                  <a:cubicBezTo>
                    <a:pt x="5546" y="4320"/>
                    <a:pt x="4320" y="5546"/>
                    <a:pt x="2744" y="5546"/>
                  </a:cubicBezTo>
                  <a:cubicBezTo>
                    <a:pt x="1226" y="5546"/>
                    <a:pt x="0" y="4320"/>
                    <a:pt x="0" y="2802"/>
                  </a:cubicBezTo>
                  <a:cubicBezTo>
                    <a:pt x="0" y="1226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" name="Google Shape;2614;p8"/>
            <p:cNvSpPr/>
            <p:nvPr/>
          </p:nvSpPr>
          <p:spPr>
            <a:xfrm>
              <a:off x="5311575" y="388042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5545" y="2802"/>
                  </a:moveTo>
                  <a:cubicBezTo>
                    <a:pt x="5545" y="4320"/>
                    <a:pt x="4320" y="5604"/>
                    <a:pt x="2744" y="5546"/>
                  </a:cubicBezTo>
                  <a:cubicBezTo>
                    <a:pt x="1284" y="5546"/>
                    <a:pt x="0" y="4320"/>
                    <a:pt x="0" y="2802"/>
                  </a:cubicBezTo>
                  <a:cubicBezTo>
                    <a:pt x="0" y="1285"/>
                    <a:pt x="1284" y="1"/>
                    <a:pt x="2802" y="1"/>
                  </a:cubicBezTo>
                  <a:cubicBezTo>
                    <a:pt x="4320" y="59"/>
                    <a:pt x="5545" y="1285"/>
                    <a:pt x="5545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" name="Google Shape;2615;p8"/>
            <p:cNvSpPr/>
            <p:nvPr/>
          </p:nvSpPr>
          <p:spPr>
            <a:xfrm>
              <a:off x="3106625" y="935650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5604" y="2802"/>
                  </a:moveTo>
                  <a:cubicBezTo>
                    <a:pt x="5604" y="4320"/>
                    <a:pt x="4320" y="5604"/>
                    <a:pt x="2744" y="5545"/>
                  </a:cubicBezTo>
                  <a:cubicBezTo>
                    <a:pt x="1226" y="5545"/>
                    <a:pt x="0" y="4320"/>
                    <a:pt x="0" y="2744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20" y="0"/>
                    <a:pt x="5604" y="1284"/>
                    <a:pt x="5546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" name="Google Shape;2616;p8"/>
            <p:cNvSpPr/>
            <p:nvPr/>
          </p:nvSpPr>
          <p:spPr>
            <a:xfrm>
              <a:off x="1876475" y="3144950"/>
              <a:ext cx="140100" cy="138675"/>
            </a:xfrm>
            <a:custGeom>
              <a:avLst/>
              <a:gdLst/>
              <a:ahLst/>
              <a:cxnLst/>
              <a:rect l="l" t="t" r="r" b="b"/>
              <a:pathLst>
                <a:path w="5604" h="5547" extrusionOk="0">
                  <a:moveTo>
                    <a:pt x="2802" y="1"/>
                  </a:moveTo>
                  <a:cubicBezTo>
                    <a:pt x="4320" y="1"/>
                    <a:pt x="5604" y="1227"/>
                    <a:pt x="5604" y="2744"/>
                  </a:cubicBezTo>
                  <a:cubicBezTo>
                    <a:pt x="5604" y="4320"/>
                    <a:pt x="4378" y="5546"/>
                    <a:pt x="2802" y="5546"/>
                  </a:cubicBezTo>
                  <a:cubicBezTo>
                    <a:pt x="1284" y="5546"/>
                    <a:pt x="58" y="4320"/>
                    <a:pt x="58" y="2803"/>
                  </a:cubicBezTo>
                  <a:cubicBezTo>
                    <a:pt x="0" y="1285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" name="Google Shape;2617;p8"/>
            <p:cNvSpPr/>
            <p:nvPr/>
          </p:nvSpPr>
          <p:spPr>
            <a:xfrm>
              <a:off x="2617775" y="117787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2802" y="59"/>
                  </a:moveTo>
                  <a:cubicBezTo>
                    <a:pt x="4320" y="59"/>
                    <a:pt x="5546" y="1343"/>
                    <a:pt x="5546" y="2802"/>
                  </a:cubicBezTo>
                  <a:cubicBezTo>
                    <a:pt x="5546" y="4378"/>
                    <a:pt x="4203" y="5604"/>
                    <a:pt x="2685" y="5604"/>
                  </a:cubicBezTo>
                  <a:cubicBezTo>
                    <a:pt x="1226" y="5546"/>
                    <a:pt x="0" y="4262"/>
                    <a:pt x="0" y="2744"/>
                  </a:cubicBezTo>
                  <a:cubicBezTo>
                    <a:pt x="59" y="1285"/>
                    <a:pt x="1284" y="1"/>
                    <a:pt x="2802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" name="Google Shape;2618;p8"/>
            <p:cNvSpPr/>
            <p:nvPr/>
          </p:nvSpPr>
          <p:spPr>
            <a:xfrm>
              <a:off x="4822725" y="4370750"/>
              <a:ext cx="137175" cy="137175"/>
            </a:xfrm>
            <a:custGeom>
              <a:avLst/>
              <a:gdLst/>
              <a:ahLst/>
              <a:cxnLst/>
              <a:rect l="l" t="t" r="r" b="b"/>
              <a:pathLst>
                <a:path w="5487" h="5487" extrusionOk="0">
                  <a:moveTo>
                    <a:pt x="0" y="2744"/>
                  </a:moveTo>
                  <a:cubicBezTo>
                    <a:pt x="0" y="1284"/>
                    <a:pt x="1284" y="0"/>
                    <a:pt x="2802" y="0"/>
                  </a:cubicBezTo>
                  <a:cubicBezTo>
                    <a:pt x="4261" y="0"/>
                    <a:pt x="5487" y="1284"/>
                    <a:pt x="5487" y="2802"/>
                  </a:cubicBezTo>
                  <a:cubicBezTo>
                    <a:pt x="5487" y="4261"/>
                    <a:pt x="4203" y="5487"/>
                    <a:pt x="2744" y="5487"/>
                  </a:cubicBezTo>
                  <a:cubicBezTo>
                    <a:pt x="1284" y="5487"/>
                    <a:pt x="0" y="4203"/>
                    <a:pt x="0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" name="Google Shape;2619;p8"/>
            <p:cNvSpPr/>
            <p:nvPr/>
          </p:nvSpPr>
          <p:spPr>
            <a:xfrm>
              <a:off x="2124550" y="1672575"/>
              <a:ext cx="138650" cy="137175"/>
            </a:xfrm>
            <a:custGeom>
              <a:avLst/>
              <a:gdLst/>
              <a:ahLst/>
              <a:cxnLst/>
              <a:rect l="l" t="t" r="r" b="b"/>
              <a:pathLst>
                <a:path w="5546" h="5487" extrusionOk="0">
                  <a:moveTo>
                    <a:pt x="5487" y="2744"/>
                  </a:moveTo>
                  <a:cubicBezTo>
                    <a:pt x="5545" y="4203"/>
                    <a:pt x="4261" y="5487"/>
                    <a:pt x="2802" y="5487"/>
                  </a:cubicBezTo>
                  <a:cubicBezTo>
                    <a:pt x="1284" y="5487"/>
                    <a:pt x="0" y="4261"/>
                    <a:pt x="0" y="2744"/>
                  </a:cubicBezTo>
                  <a:cubicBezTo>
                    <a:pt x="0" y="1284"/>
                    <a:pt x="1226" y="59"/>
                    <a:pt x="2685" y="0"/>
                  </a:cubicBezTo>
                  <a:cubicBezTo>
                    <a:pt x="4203" y="0"/>
                    <a:pt x="5487" y="1226"/>
                    <a:pt x="5487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" name="Google Shape;2620;p8"/>
            <p:cNvSpPr/>
            <p:nvPr/>
          </p:nvSpPr>
          <p:spPr>
            <a:xfrm>
              <a:off x="2372625" y="4124125"/>
              <a:ext cx="135725" cy="137200"/>
            </a:xfrm>
            <a:custGeom>
              <a:avLst/>
              <a:gdLst/>
              <a:ahLst/>
              <a:cxnLst/>
              <a:rect l="l" t="t" r="r" b="b"/>
              <a:pathLst>
                <a:path w="5429" h="5488" extrusionOk="0">
                  <a:moveTo>
                    <a:pt x="5429" y="2744"/>
                  </a:moveTo>
                  <a:cubicBezTo>
                    <a:pt x="5429" y="4262"/>
                    <a:pt x="4144" y="5487"/>
                    <a:pt x="2685" y="5487"/>
                  </a:cubicBezTo>
                  <a:cubicBezTo>
                    <a:pt x="1167" y="5429"/>
                    <a:pt x="0" y="4203"/>
                    <a:pt x="0" y="2744"/>
                  </a:cubicBezTo>
                  <a:cubicBezTo>
                    <a:pt x="0" y="1226"/>
                    <a:pt x="1284" y="1"/>
                    <a:pt x="2743" y="59"/>
                  </a:cubicBezTo>
                  <a:cubicBezTo>
                    <a:pt x="4203" y="59"/>
                    <a:pt x="5429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" name="Google Shape;2621;p8"/>
            <p:cNvSpPr/>
            <p:nvPr/>
          </p:nvSpPr>
          <p:spPr>
            <a:xfrm>
              <a:off x="1882300" y="2162875"/>
              <a:ext cx="137200" cy="135750"/>
            </a:xfrm>
            <a:custGeom>
              <a:avLst/>
              <a:gdLst/>
              <a:ahLst/>
              <a:cxnLst/>
              <a:rect l="l" t="t" r="r" b="b"/>
              <a:pathLst>
                <a:path w="5488" h="5430" extrusionOk="0">
                  <a:moveTo>
                    <a:pt x="5429" y="2744"/>
                  </a:moveTo>
                  <a:cubicBezTo>
                    <a:pt x="5429" y="4262"/>
                    <a:pt x="4203" y="5429"/>
                    <a:pt x="2744" y="5429"/>
                  </a:cubicBezTo>
                  <a:cubicBezTo>
                    <a:pt x="1226" y="5429"/>
                    <a:pt x="1" y="4145"/>
                    <a:pt x="59" y="2627"/>
                  </a:cubicBezTo>
                  <a:cubicBezTo>
                    <a:pt x="117" y="1168"/>
                    <a:pt x="1343" y="1"/>
                    <a:pt x="2802" y="1"/>
                  </a:cubicBezTo>
                  <a:cubicBezTo>
                    <a:pt x="4262" y="59"/>
                    <a:pt x="5487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" name="Google Shape;2622;p8"/>
            <p:cNvSpPr/>
            <p:nvPr/>
          </p:nvSpPr>
          <p:spPr>
            <a:xfrm>
              <a:off x="4335325" y="4618825"/>
              <a:ext cx="135725" cy="135725"/>
            </a:xfrm>
            <a:custGeom>
              <a:avLst/>
              <a:gdLst/>
              <a:ahLst/>
              <a:cxnLst/>
              <a:rect l="l" t="t" r="r" b="b"/>
              <a:pathLst>
                <a:path w="5429" h="5429" extrusionOk="0">
                  <a:moveTo>
                    <a:pt x="5370" y="2685"/>
                  </a:moveTo>
                  <a:cubicBezTo>
                    <a:pt x="5429" y="4144"/>
                    <a:pt x="4203" y="5370"/>
                    <a:pt x="2744" y="5429"/>
                  </a:cubicBezTo>
                  <a:cubicBezTo>
                    <a:pt x="1226" y="5429"/>
                    <a:pt x="0" y="4203"/>
                    <a:pt x="0" y="2685"/>
                  </a:cubicBezTo>
                  <a:cubicBezTo>
                    <a:pt x="0" y="1226"/>
                    <a:pt x="1168" y="0"/>
                    <a:pt x="2685" y="0"/>
                  </a:cubicBezTo>
                  <a:cubicBezTo>
                    <a:pt x="4145" y="0"/>
                    <a:pt x="5370" y="1168"/>
                    <a:pt x="5370" y="26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" name="Google Shape;2623;p8"/>
            <p:cNvSpPr/>
            <p:nvPr/>
          </p:nvSpPr>
          <p:spPr>
            <a:xfrm>
              <a:off x="3109550" y="4615900"/>
              <a:ext cx="134275" cy="134275"/>
            </a:xfrm>
            <a:custGeom>
              <a:avLst/>
              <a:gdLst/>
              <a:ahLst/>
              <a:cxnLst/>
              <a:rect l="l" t="t" r="r" b="b"/>
              <a:pathLst>
                <a:path w="5371" h="5371" extrusionOk="0">
                  <a:moveTo>
                    <a:pt x="2744" y="0"/>
                  </a:moveTo>
                  <a:cubicBezTo>
                    <a:pt x="4203" y="0"/>
                    <a:pt x="5370" y="1226"/>
                    <a:pt x="5312" y="2744"/>
                  </a:cubicBezTo>
                  <a:cubicBezTo>
                    <a:pt x="5312" y="4203"/>
                    <a:pt x="4144" y="5371"/>
                    <a:pt x="2627" y="5312"/>
                  </a:cubicBezTo>
                  <a:cubicBezTo>
                    <a:pt x="1109" y="5312"/>
                    <a:pt x="0" y="4145"/>
                    <a:pt x="0" y="2569"/>
                  </a:cubicBezTo>
                  <a:cubicBezTo>
                    <a:pt x="59" y="1109"/>
                    <a:pt x="1226" y="0"/>
                    <a:pt x="2744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" name="Google Shape;2624;p8"/>
            <p:cNvSpPr/>
            <p:nvPr/>
          </p:nvSpPr>
          <p:spPr>
            <a:xfrm>
              <a:off x="5561100" y="1922100"/>
              <a:ext cx="134275" cy="132825"/>
            </a:xfrm>
            <a:custGeom>
              <a:avLst/>
              <a:gdLst/>
              <a:ahLst/>
              <a:cxnLst/>
              <a:rect l="l" t="t" r="r" b="b"/>
              <a:pathLst>
                <a:path w="5371" h="5313" extrusionOk="0">
                  <a:moveTo>
                    <a:pt x="2686" y="1"/>
                  </a:moveTo>
                  <a:cubicBezTo>
                    <a:pt x="4203" y="1"/>
                    <a:pt x="5371" y="1226"/>
                    <a:pt x="5312" y="2744"/>
                  </a:cubicBezTo>
                  <a:cubicBezTo>
                    <a:pt x="5312" y="4203"/>
                    <a:pt x="4145" y="5312"/>
                    <a:pt x="2627" y="5312"/>
                  </a:cubicBezTo>
                  <a:cubicBezTo>
                    <a:pt x="1110" y="5312"/>
                    <a:pt x="1" y="4086"/>
                    <a:pt x="1" y="2569"/>
                  </a:cubicBezTo>
                  <a:cubicBezTo>
                    <a:pt x="59" y="1110"/>
                    <a:pt x="1226" y="1"/>
                    <a:pt x="268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" name="Google Shape;2625;p8"/>
            <p:cNvSpPr/>
            <p:nvPr/>
          </p:nvSpPr>
          <p:spPr>
            <a:xfrm>
              <a:off x="4583400" y="940025"/>
              <a:ext cx="131350" cy="131350"/>
            </a:xfrm>
            <a:custGeom>
              <a:avLst/>
              <a:gdLst/>
              <a:ahLst/>
              <a:cxnLst/>
              <a:rect l="l" t="t" r="r" b="b"/>
              <a:pathLst>
                <a:path w="5254" h="5254" extrusionOk="0">
                  <a:moveTo>
                    <a:pt x="2627" y="0"/>
                  </a:moveTo>
                  <a:cubicBezTo>
                    <a:pt x="4086" y="0"/>
                    <a:pt x="5254" y="1109"/>
                    <a:pt x="5254" y="2569"/>
                  </a:cubicBezTo>
                  <a:cubicBezTo>
                    <a:pt x="5254" y="4086"/>
                    <a:pt x="4086" y="5254"/>
                    <a:pt x="2569" y="5254"/>
                  </a:cubicBezTo>
                  <a:cubicBezTo>
                    <a:pt x="1109" y="5254"/>
                    <a:pt x="0" y="4086"/>
                    <a:pt x="0" y="2627"/>
                  </a:cubicBezTo>
                  <a:cubicBezTo>
                    <a:pt x="0" y="1109"/>
                    <a:pt x="1109" y="0"/>
                    <a:pt x="26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" name="Google Shape;2626;p8"/>
            <p:cNvSpPr/>
            <p:nvPr/>
          </p:nvSpPr>
          <p:spPr>
            <a:xfrm>
              <a:off x="2127450" y="3880425"/>
              <a:ext cx="132825" cy="132825"/>
            </a:xfrm>
            <a:custGeom>
              <a:avLst/>
              <a:gdLst/>
              <a:ahLst/>
              <a:cxnLst/>
              <a:rect l="l" t="t" r="r" b="b"/>
              <a:pathLst>
                <a:path w="5313" h="5313" extrusionOk="0">
                  <a:moveTo>
                    <a:pt x="2686" y="1"/>
                  </a:moveTo>
                  <a:cubicBezTo>
                    <a:pt x="4145" y="1"/>
                    <a:pt x="5313" y="1168"/>
                    <a:pt x="5313" y="2627"/>
                  </a:cubicBezTo>
                  <a:cubicBezTo>
                    <a:pt x="5313" y="4145"/>
                    <a:pt x="4145" y="5312"/>
                    <a:pt x="2628" y="5312"/>
                  </a:cubicBezTo>
                  <a:cubicBezTo>
                    <a:pt x="1110" y="5254"/>
                    <a:pt x="1" y="4087"/>
                    <a:pt x="1" y="2627"/>
                  </a:cubicBezTo>
                  <a:cubicBezTo>
                    <a:pt x="1" y="1110"/>
                    <a:pt x="1168" y="1"/>
                    <a:pt x="262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" name="Google Shape;2627;p8"/>
            <p:cNvSpPr/>
            <p:nvPr/>
          </p:nvSpPr>
          <p:spPr>
            <a:xfrm>
              <a:off x="1880850" y="3390125"/>
              <a:ext cx="132800" cy="132800"/>
            </a:xfrm>
            <a:custGeom>
              <a:avLst/>
              <a:gdLst/>
              <a:ahLst/>
              <a:cxnLst/>
              <a:rect l="l" t="t" r="r" b="b"/>
              <a:pathLst>
                <a:path w="5312" h="5312" extrusionOk="0">
                  <a:moveTo>
                    <a:pt x="2627" y="0"/>
                  </a:moveTo>
                  <a:cubicBezTo>
                    <a:pt x="4086" y="0"/>
                    <a:pt x="5254" y="1168"/>
                    <a:pt x="5312" y="2627"/>
                  </a:cubicBezTo>
                  <a:cubicBezTo>
                    <a:pt x="5312" y="4145"/>
                    <a:pt x="4145" y="5312"/>
                    <a:pt x="2627" y="5312"/>
                  </a:cubicBezTo>
                  <a:cubicBezTo>
                    <a:pt x="1168" y="5312"/>
                    <a:pt x="0" y="4145"/>
                    <a:pt x="0" y="2685"/>
                  </a:cubicBezTo>
                  <a:cubicBezTo>
                    <a:pt x="0" y="1168"/>
                    <a:pt x="1168" y="59"/>
                    <a:pt x="2627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" name="Google Shape;2628;p8"/>
            <p:cNvSpPr/>
            <p:nvPr/>
          </p:nvSpPr>
          <p:spPr>
            <a:xfrm>
              <a:off x="2616300" y="4372200"/>
              <a:ext cx="132825" cy="134275"/>
            </a:xfrm>
            <a:custGeom>
              <a:avLst/>
              <a:gdLst/>
              <a:ahLst/>
              <a:cxnLst/>
              <a:rect l="l" t="t" r="r" b="b"/>
              <a:pathLst>
                <a:path w="5313" h="5371" extrusionOk="0">
                  <a:moveTo>
                    <a:pt x="5313" y="2744"/>
                  </a:moveTo>
                  <a:cubicBezTo>
                    <a:pt x="5313" y="4262"/>
                    <a:pt x="4087" y="5371"/>
                    <a:pt x="2628" y="5371"/>
                  </a:cubicBezTo>
                  <a:cubicBezTo>
                    <a:pt x="1110" y="5312"/>
                    <a:pt x="1" y="4145"/>
                    <a:pt x="1" y="2569"/>
                  </a:cubicBezTo>
                  <a:cubicBezTo>
                    <a:pt x="59" y="1110"/>
                    <a:pt x="1285" y="1"/>
                    <a:pt x="2744" y="59"/>
                  </a:cubicBezTo>
                  <a:cubicBezTo>
                    <a:pt x="4204" y="117"/>
                    <a:pt x="5313" y="1285"/>
                    <a:pt x="5313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" name="Google Shape;2629;p8"/>
            <p:cNvSpPr/>
            <p:nvPr/>
          </p:nvSpPr>
          <p:spPr>
            <a:xfrm>
              <a:off x="2864375" y="940025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8" y="0"/>
                    <a:pt x="5196" y="1168"/>
                    <a:pt x="5196" y="2627"/>
                  </a:cubicBezTo>
                  <a:cubicBezTo>
                    <a:pt x="5254" y="4028"/>
                    <a:pt x="4028" y="5254"/>
                    <a:pt x="2569" y="5254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" name="Google Shape;2630;p8"/>
            <p:cNvSpPr/>
            <p:nvPr/>
          </p:nvSpPr>
          <p:spPr>
            <a:xfrm>
              <a:off x="5562550" y="3638200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9" y="0"/>
                    <a:pt x="5196" y="1168"/>
                    <a:pt x="5254" y="2569"/>
                  </a:cubicBezTo>
                  <a:cubicBezTo>
                    <a:pt x="5254" y="4028"/>
                    <a:pt x="4029" y="5254"/>
                    <a:pt x="2628" y="5195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168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" name="Google Shape;2631;p8"/>
            <p:cNvSpPr/>
            <p:nvPr/>
          </p:nvSpPr>
          <p:spPr>
            <a:xfrm>
              <a:off x="5073700" y="1188100"/>
              <a:ext cx="129900" cy="128425"/>
            </a:xfrm>
            <a:custGeom>
              <a:avLst/>
              <a:gdLst/>
              <a:ahLst/>
              <a:cxnLst/>
              <a:rect l="l" t="t" r="r" b="b"/>
              <a:pathLst>
                <a:path w="5196" h="5137" extrusionOk="0">
                  <a:moveTo>
                    <a:pt x="2569" y="0"/>
                  </a:moveTo>
                  <a:cubicBezTo>
                    <a:pt x="4028" y="0"/>
                    <a:pt x="5196" y="1226"/>
                    <a:pt x="5196" y="2627"/>
                  </a:cubicBezTo>
                  <a:cubicBezTo>
                    <a:pt x="5137" y="3969"/>
                    <a:pt x="3970" y="5137"/>
                    <a:pt x="2569" y="5137"/>
                  </a:cubicBezTo>
                  <a:cubicBezTo>
                    <a:pt x="1168" y="5137"/>
                    <a:pt x="1" y="3911"/>
                    <a:pt x="1" y="2510"/>
                  </a:cubicBezTo>
                  <a:cubicBezTo>
                    <a:pt x="59" y="1109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" name="Google Shape;2632;p8"/>
            <p:cNvSpPr/>
            <p:nvPr/>
          </p:nvSpPr>
          <p:spPr>
            <a:xfrm>
              <a:off x="5320325" y="1430325"/>
              <a:ext cx="129900" cy="128450"/>
            </a:xfrm>
            <a:custGeom>
              <a:avLst/>
              <a:gdLst/>
              <a:ahLst/>
              <a:cxnLst/>
              <a:rect l="l" t="t" r="r" b="b"/>
              <a:pathLst>
                <a:path w="5196" h="5138" extrusionOk="0">
                  <a:moveTo>
                    <a:pt x="5137" y="2627"/>
                  </a:moveTo>
                  <a:cubicBezTo>
                    <a:pt x="5137" y="4028"/>
                    <a:pt x="3970" y="5137"/>
                    <a:pt x="2569" y="5137"/>
                  </a:cubicBezTo>
                  <a:cubicBezTo>
                    <a:pt x="1168" y="5137"/>
                    <a:pt x="0" y="3912"/>
                    <a:pt x="0" y="2511"/>
                  </a:cubicBezTo>
                  <a:cubicBezTo>
                    <a:pt x="59" y="1110"/>
                    <a:pt x="1285" y="1"/>
                    <a:pt x="2627" y="1"/>
                  </a:cubicBezTo>
                  <a:cubicBezTo>
                    <a:pt x="4028" y="59"/>
                    <a:pt x="5195" y="1226"/>
                    <a:pt x="5137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" name="Google Shape;2633;p8"/>
            <p:cNvSpPr/>
            <p:nvPr/>
          </p:nvSpPr>
          <p:spPr>
            <a:xfrm>
              <a:off x="1886675" y="1920650"/>
              <a:ext cx="128450" cy="126975"/>
            </a:xfrm>
            <a:custGeom>
              <a:avLst/>
              <a:gdLst/>
              <a:ahLst/>
              <a:cxnLst/>
              <a:rect l="l" t="t" r="r" b="b"/>
              <a:pathLst>
                <a:path w="5138" h="5079" extrusionOk="0">
                  <a:moveTo>
                    <a:pt x="2569" y="0"/>
                  </a:moveTo>
                  <a:cubicBezTo>
                    <a:pt x="3970" y="0"/>
                    <a:pt x="5079" y="1109"/>
                    <a:pt x="5079" y="2510"/>
                  </a:cubicBezTo>
                  <a:cubicBezTo>
                    <a:pt x="5137" y="3969"/>
                    <a:pt x="3970" y="5078"/>
                    <a:pt x="2569" y="5078"/>
                  </a:cubicBezTo>
                  <a:cubicBezTo>
                    <a:pt x="1168" y="5078"/>
                    <a:pt x="59" y="3969"/>
                    <a:pt x="1" y="2568"/>
                  </a:cubicBezTo>
                  <a:cubicBezTo>
                    <a:pt x="1" y="1168"/>
                    <a:pt x="1110" y="59"/>
                    <a:pt x="256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4" name="Google Shape;2634;p8"/>
            <p:cNvSpPr/>
            <p:nvPr/>
          </p:nvSpPr>
          <p:spPr>
            <a:xfrm>
              <a:off x="5812100" y="2904175"/>
              <a:ext cx="125525" cy="127000"/>
            </a:xfrm>
            <a:custGeom>
              <a:avLst/>
              <a:gdLst/>
              <a:ahLst/>
              <a:cxnLst/>
              <a:rect l="l" t="t" r="r" b="b"/>
              <a:pathLst>
                <a:path w="5021" h="5080" extrusionOk="0">
                  <a:moveTo>
                    <a:pt x="2510" y="5021"/>
                  </a:moveTo>
                  <a:cubicBezTo>
                    <a:pt x="1109" y="5079"/>
                    <a:pt x="0" y="3970"/>
                    <a:pt x="0" y="2511"/>
                  </a:cubicBezTo>
                  <a:cubicBezTo>
                    <a:pt x="0" y="1110"/>
                    <a:pt x="1051" y="1"/>
                    <a:pt x="2510" y="1"/>
                  </a:cubicBezTo>
                  <a:cubicBezTo>
                    <a:pt x="3911" y="1"/>
                    <a:pt x="5020" y="1052"/>
                    <a:pt x="5020" y="2452"/>
                  </a:cubicBezTo>
                  <a:cubicBezTo>
                    <a:pt x="5020" y="3912"/>
                    <a:pt x="3969" y="5021"/>
                    <a:pt x="2510" y="50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5" name="Google Shape;2635;p8"/>
            <p:cNvSpPr/>
            <p:nvPr/>
          </p:nvSpPr>
          <p:spPr>
            <a:xfrm>
              <a:off x="5810625" y="2660475"/>
              <a:ext cx="127000" cy="127000"/>
            </a:xfrm>
            <a:custGeom>
              <a:avLst/>
              <a:gdLst/>
              <a:ahLst/>
              <a:cxnLst/>
              <a:rect l="l" t="t" r="r" b="b"/>
              <a:pathLst>
                <a:path w="5080" h="5080" extrusionOk="0">
                  <a:moveTo>
                    <a:pt x="2569" y="5079"/>
                  </a:moveTo>
                  <a:cubicBezTo>
                    <a:pt x="1168" y="5079"/>
                    <a:pt x="59" y="3970"/>
                    <a:pt x="1" y="2569"/>
                  </a:cubicBezTo>
                  <a:cubicBezTo>
                    <a:pt x="1" y="1168"/>
                    <a:pt x="1110" y="59"/>
                    <a:pt x="2569" y="1"/>
                  </a:cubicBezTo>
                  <a:cubicBezTo>
                    <a:pt x="3970" y="1"/>
                    <a:pt x="5079" y="1110"/>
                    <a:pt x="5079" y="2569"/>
                  </a:cubicBezTo>
                  <a:cubicBezTo>
                    <a:pt x="5079" y="3970"/>
                    <a:pt x="3970" y="5079"/>
                    <a:pt x="2569" y="50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6" name="Google Shape;2636;p8"/>
            <p:cNvSpPr/>
            <p:nvPr/>
          </p:nvSpPr>
          <p:spPr>
            <a:xfrm>
              <a:off x="4581925" y="4623200"/>
              <a:ext cx="127000" cy="126975"/>
            </a:xfrm>
            <a:custGeom>
              <a:avLst/>
              <a:gdLst/>
              <a:ahLst/>
              <a:cxnLst/>
              <a:rect l="l" t="t" r="r" b="b"/>
              <a:pathLst>
                <a:path w="5080" h="5079" extrusionOk="0">
                  <a:moveTo>
                    <a:pt x="5079" y="2510"/>
                  </a:moveTo>
                  <a:cubicBezTo>
                    <a:pt x="5079" y="3911"/>
                    <a:pt x="3970" y="5020"/>
                    <a:pt x="2569" y="5079"/>
                  </a:cubicBezTo>
                  <a:cubicBezTo>
                    <a:pt x="1168" y="5079"/>
                    <a:pt x="1" y="3969"/>
                    <a:pt x="1" y="2569"/>
                  </a:cubicBezTo>
                  <a:cubicBezTo>
                    <a:pt x="1" y="1109"/>
                    <a:pt x="1110" y="0"/>
                    <a:pt x="2511" y="0"/>
                  </a:cubicBezTo>
                  <a:cubicBezTo>
                    <a:pt x="3912" y="0"/>
                    <a:pt x="5021" y="1109"/>
                    <a:pt x="5079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7" name="Google Shape;2637;p8"/>
            <p:cNvSpPr/>
            <p:nvPr/>
          </p:nvSpPr>
          <p:spPr>
            <a:xfrm>
              <a:off x="3849400" y="694850"/>
              <a:ext cx="126975" cy="127000"/>
            </a:xfrm>
            <a:custGeom>
              <a:avLst/>
              <a:gdLst/>
              <a:ahLst/>
              <a:cxnLst/>
              <a:rect l="l" t="t" r="r" b="b"/>
              <a:pathLst>
                <a:path w="5079" h="5080" extrusionOk="0">
                  <a:moveTo>
                    <a:pt x="2510" y="59"/>
                  </a:moveTo>
                  <a:cubicBezTo>
                    <a:pt x="3911" y="1"/>
                    <a:pt x="5078" y="1110"/>
                    <a:pt x="5078" y="2569"/>
                  </a:cubicBezTo>
                  <a:cubicBezTo>
                    <a:pt x="5078" y="3970"/>
                    <a:pt x="3969" y="5079"/>
                    <a:pt x="2510" y="5079"/>
                  </a:cubicBezTo>
                  <a:cubicBezTo>
                    <a:pt x="1109" y="5079"/>
                    <a:pt x="58" y="3970"/>
                    <a:pt x="0" y="2628"/>
                  </a:cubicBezTo>
                  <a:cubicBezTo>
                    <a:pt x="0" y="1168"/>
                    <a:pt x="1109" y="59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8" name="Google Shape;2638;p8"/>
            <p:cNvSpPr/>
            <p:nvPr/>
          </p:nvSpPr>
          <p:spPr>
            <a:xfrm>
              <a:off x="36027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5020" y="2452"/>
                  </a:moveTo>
                  <a:cubicBezTo>
                    <a:pt x="5020" y="3911"/>
                    <a:pt x="3970" y="5020"/>
                    <a:pt x="2510" y="5020"/>
                  </a:cubicBezTo>
                  <a:cubicBezTo>
                    <a:pt x="1109" y="5020"/>
                    <a:pt x="59" y="3911"/>
                    <a:pt x="0" y="2510"/>
                  </a:cubicBezTo>
                  <a:cubicBezTo>
                    <a:pt x="0" y="1109"/>
                    <a:pt x="1109" y="0"/>
                    <a:pt x="2510" y="0"/>
                  </a:cubicBezTo>
                  <a:cubicBezTo>
                    <a:pt x="3911" y="0"/>
                    <a:pt x="5020" y="1051"/>
                    <a:pt x="5020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9" name="Google Shape;2639;p8"/>
            <p:cNvSpPr/>
            <p:nvPr/>
          </p:nvSpPr>
          <p:spPr>
            <a:xfrm>
              <a:off x="2867300" y="4620275"/>
              <a:ext cx="124075" cy="124075"/>
            </a:xfrm>
            <a:custGeom>
              <a:avLst/>
              <a:gdLst/>
              <a:ahLst/>
              <a:cxnLst/>
              <a:rect l="l" t="t" r="r" b="b"/>
              <a:pathLst>
                <a:path w="4963" h="4963" extrusionOk="0">
                  <a:moveTo>
                    <a:pt x="2511" y="4962"/>
                  </a:moveTo>
                  <a:cubicBezTo>
                    <a:pt x="1110" y="4962"/>
                    <a:pt x="1" y="3853"/>
                    <a:pt x="1" y="2452"/>
                  </a:cubicBezTo>
                  <a:cubicBezTo>
                    <a:pt x="1" y="1110"/>
                    <a:pt x="1110" y="1"/>
                    <a:pt x="2511" y="1"/>
                  </a:cubicBezTo>
                  <a:cubicBezTo>
                    <a:pt x="3911" y="1"/>
                    <a:pt x="4962" y="1110"/>
                    <a:pt x="4962" y="2510"/>
                  </a:cubicBezTo>
                  <a:cubicBezTo>
                    <a:pt x="4962" y="3911"/>
                    <a:pt x="3911" y="4962"/>
                    <a:pt x="2511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0" name="Google Shape;2640;p8"/>
            <p:cNvSpPr/>
            <p:nvPr/>
          </p:nvSpPr>
          <p:spPr>
            <a:xfrm>
              <a:off x="5812100" y="2415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0" y="1"/>
                  </a:moveTo>
                  <a:cubicBezTo>
                    <a:pt x="3853" y="1"/>
                    <a:pt x="4962" y="1110"/>
                    <a:pt x="4962" y="2511"/>
                  </a:cubicBezTo>
                  <a:cubicBezTo>
                    <a:pt x="5020" y="3853"/>
                    <a:pt x="3911" y="4962"/>
                    <a:pt x="2510" y="4962"/>
                  </a:cubicBezTo>
                  <a:cubicBezTo>
                    <a:pt x="1109" y="5021"/>
                    <a:pt x="0" y="3912"/>
                    <a:pt x="0" y="2511"/>
                  </a:cubicBezTo>
                  <a:cubicBezTo>
                    <a:pt x="0" y="1110"/>
                    <a:pt x="1109" y="1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1" name="Google Shape;2641;p8"/>
            <p:cNvSpPr/>
            <p:nvPr/>
          </p:nvSpPr>
          <p:spPr>
            <a:xfrm>
              <a:off x="5812100" y="3152250"/>
              <a:ext cx="125525" cy="124075"/>
            </a:xfrm>
            <a:custGeom>
              <a:avLst/>
              <a:gdLst/>
              <a:ahLst/>
              <a:cxnLst/>
              <a:rect l="l" t="t" r="r" b="b"/>
              <a:pathLst>
                <a:path w="5021" h="4963" extrusionOk="0">
                  <a:moveTo>
                    <a:pt x="2452" y="4962"/>
                  </a:moveTo>
                  <a:cubicBezTo>
                    <a:pt x="1109" y="4904"/>
                    <a:pt x="0" y="3795"/>
                    <a:pt x="59" y="2394"/>
                  </a:cubicBezTo>
                  <a:cubicBezTo>
                    <a:pt x="59" y="1052"/>
                    <a:pt x="1168" y="1"/>
                    <a:pt x="2510" y="1"/>
                  </a:cubicBezTo>
                  <a:cubicBezTo>
                    <a:pt x="3911" y="1"/>
                    <a:pt x="5020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2" name="Google Shape;2642;p8"/>
            <p:cNvSpPr/>
            <p:nvPr/>
          </p:nvSpPr>
          <p:spPr>
            <a:xfrm>
              <a:off x="2378450" y="1186625"/>
              <a:ext cx="124075" cy="122600"/>
            </a:xfrm>
            <a:custGeom>
              <a:avLst/>
              <a:gdLst/>
              <a:ahLst/>
              <a:cxnLst/>
              <a:rect l="l" t="t" r="r" b="b"/>
              <a:pathLst>
                <a:path w="4963" h="4904" extrusionOk="0">
                  <a:moveTo>
                    <a:pt x="2452" y="4904"/>
                  </a:moveTo>
                  <a:cubicBezTo>
                    <a:pt x="1110" y="4904"/>
                    <a:pt x="1" y="3853"/>
                    <a:pt x="1" y="2452"/>
                  </a:cubicBezTo>
                  <a:cubicBezTo>
                    <a:pt x="1" y="1110"/>
                    <a:pt x="1110" y="1"/>
                    <a:pt x="2510" y="1"/>
                  </a:cubicBezTo>
                  <a:cubicBezTo>
                    <a:pt x="3853" y="1"/>
                    <a:pt x="4962" y="1110"/>
                    <a:pt x="4962" y="2511"/>
                  </a:cubicBezTo>
                  <a:cubicBezTo>
                    <a:pt x="4904" y="3853"/>
                    <a:pt x="3795" y="4904"/>
                    <a:pt x="2452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3" name="Google Shape;2643;p8"/>
            <p:cNvSpPr/>
            <p:nvPr/>
          </p:nvSpPr>
          <p:spPr>
            <a:xfrm>
              <a:off x="40930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1" y="0"/>
                  </a:moveTo>
                  <a:cubicBezTo>
                    <a:pt x="3912" y="59"/>
                    <a:pt x="5021" y="1168"/>
                    <a:pt x="4962" y="2569"/>
                  </a:cubicBezTo>
                  <a:cubicBezTo>
                    <a:pt x="4962" y="3911"/>
                    <a:pt x="3853" y="5020"/>
                    <a:pt x="2452" y="4962"/>
                  </a:cubicBezTo>
                  <a:cubicBezTo>
                    <a:pt x="1052" y="4962"/>
                    <a:pt x="1" y="3853"/>
                    <a:pt x="1" y="2510"/>
                  </a:cubicBezTo>
                  <a:cubicBezTo>
                    <a:pt x="1" y="1109"/>
                    <a:pt x="1110" y="0"/>
                    <a:pt x="25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4" name="Google Shape;2644;p8"/>
            <p:cNvSpPr/>
            <p:nvPr/>
          </p:nvSpPr>
          <p:spPr>
            <a:xfrm>
              <a:off x="1885225" y="3641100"/>
              <a:ext cx="124050" cy="124075"/>
            </a:xfrm>
            <a:custGeom>
              <a:avLst/>
              <a:gdLst/>
              <a:ahLst/>
              <a:cxnLst/>
              <a:rect l="l" t="t" r="r" b="b"/>
              <a:pathLst>
                <a:path w="4962" h="4963" extrusionOk="0">
                  <a:moveTo>
                    <a:pt x="2452" y="1"/>
                  </a:moveTo>
                  <a:cubicBezTo>
                    <a:pt x="3853" y="1"/>
                    <a:pt x="4962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ubicBezTo>
                    <a:pt x="1051" y="4962"/>
                    <a:pt x="0" y="3853"/>
                    <a:pt x="0" y="2453"/>
                  </a:cubicBezTo>
                  <a:cubicBezTo>
                    <a:pt x="0" y="1110"/>
                    <a:pt x="1109" y="1"/>
                    <a:pt x="24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5" name="Google Shape;2645;p8"/>
            <p:cNvSpPr/>
            <p:nvPr/>
          </p:nvSpPr>
          <p:spPr>
            <a:xfrm>
              <a:off x="5318875" y="4129975"/>
              <a:ext cx="124050" cy="125500"/>
            </a:xfrm>
            <a:custGeom>
              <a:avLst/>
              <a:gdLst/>
              <a:ahLst/>
              <a:cxnLst/>
              <a:rect l="l" t="t" r="r" b="b"/>
              <a:pathLst>
                <a:path w="4962" h="5020" extrusionOk="0">
                  <a:moveTo>
                    <a:pt x="58" y="2510"/>
                  </a:moveTo>
                  <a:cubicBezTo>
                    <a:pt x="58" y="1109"/>
                    <a:pt x="1167" y="0"/>
                    <a:pt x="2568" y="58"/>
                  </a:cubicBezTo>
                  <a:cubicBezTo>
                    <a:pt x="3911" y="117"/>
                    <a:pt x="4962" y="1226"/>
                    <a:pt x="4962" y="2568"/>
                  </a:cubicBezTo>
                  <a:cubicBezTo>
                    <a:pt x="4962" y="3911"/>
                    <a:pt x="3794" y="5020"/>
                    <a:pt x="2452" y="5020"/>
                  </a:cubicBezTo>
                  <a:cubicBezTo>
                    <a:pt x="1109" y="4962"/>
                    <a:pt x="0" y="3853"/>
                    <a:pt x="58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6" name="Google Shape;2646;p8"/>
            <p:cNvSpPr/>
            <p:nvPr/>
          </p:nvSpPr>
          <p:spPr>
            <a:xfrm>
              <a:off x="3357625" y="696325"/>
              <a:ext cx="124050" cy="124050"/>
            </a:xfrm>
            <a:custGeom>
              <a:avLst/>
              <a:gdLst/>
              <a:ahLst/>
              <a:cxnLst/>
              <a:rect l="l" t="t" r="r" b="b"/>
              <a:pathLst>
                <a:path w="4962" h="4962" extrusionOk="0">
                  <a:moveTo>
                    <a:pt x="2510" y="4962"/>
                  </a:moveTo>
                  <a:cubicBezTo>
                    <a:pt x="1168" y="4962"/>
                    <a:pt x="59" y="3853"/>
                    <a:pt x="0" y="2510"/>
                  </a:cubicBezTo>
                  <a:cubicBezTo>
                    <a:pt x="0" y="1168"/>
                    <a:pt x="1109" y="59"/>
                    <a:pt x="2452" y="59"/>
                  </a:cubicBezTo>
                  <a:cubicBezTo>
                    <a:pt x="3794" y="0"/>
                    <a:pt x="4903" y="1109"/>
                    <a:pt x="4903" y="2452"/>
                  </a:cubicBezTo>
                  <a:cubicBezTo>
                    <a:pt x="4962" y="3794"/>
                    <a:pt x="3853" y="4903"/>
                    <a:pt x="2510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7" name="Google Shape;2647;p8"/>
            <p:cNvSpPr/>
            <p:nvPr/>
          </p:nvSpPr>
          <p:spPr>
            <a:xfrm>
              <a:off x="5076625" y="43780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1" y="2393"/>
                  </a:moveTo>
                  <a:cubicBezTo>
                    <a:pt x="59" y="1051"/>
                    <a:pt x="1226" y="0"/>
                    <a:pt x="2511" y="0"/>
                  </a:cubicBezTo>
                  <a:cubicBezTo>
                    <a:pt x="3853" y="58"/>
                    <a:pt x="4962" y="1226"/>
                    <a:pt x="4904" y="2510"/>
                  </a:cubicBezTo>
                  <a:cubicBezTo>
                    <a:pt x="4904" y="3852"/>
                    <a:pt x="3736" y="4962"/>
                    <a:pt x="2394" y="4903"/>
                  </a:cubicBezTo>
                  <a:cubicBezTo>
                    <a:pt x="1051" y="4903"/>
                    <a:pt x="1" y="3736"/>
                    <a:pt x="1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" name="Google Shape;2648;p8"/>
            <p:cNvSpPr/>
            <p:nvPr/>
          </p:nvSpPr>
          <p:spPr>
            <a:xfrm>
              <a:off x="4830000" y="944400"/>
              <a:ext cx="122625" cy="122600"/>
            </a:xfrm>
            <a:custGeom>
              <a:avLst/>
              <a:gdLst/>
              <a:ahLst/>
              <a:cxnLst/>
              <a:rect l="l" t="t" r="r" b="b"/>
              <a:pathLst>
                <a:path w="4905" h="4904" extrusionOk="0">
                  <a:moveTo>
                    <a:pt x="4904" y="2452"/>
                  </a:moveTo>
                  <a:cubicBezTo>
                    <a:pt x="4904" y="3794"/>
                    <a:pt x="3795" y="4903"/>
                    <a:pt x="2453" y="4903"/>
                  </a:cubicBezTo>
                  <a:cubicBezTo>
                    <a:pt x="1110" y="4903"/>
                    <a:pt x="1" y="3736"/>
                    <a:pt x="1" y="2452"/>
                  </a:cubicBezTo>
                  <a:cubicBezTo>
                    <a:pt x="1" y="1109"/>
                    <a:pt x="1168" y="0"/>
                    <a:pt x="2453" y="0"/>
                  </a:cubicBezTo>
                  <a:cubicBezTo>
                    <a:pt x="3795" y="0"/>
                    <a:pt x="4904" y="1109"/>
                    <a:pt x="4904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9" name="Google Shape;2649;p8"/>
            <p:cNvSpPr/>
            <p:nvPr/>
          </p:nvSpPr>
          <p:spPr>
            <a:xfrm>
              <a:off x="2131825" y="14332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3" y="4904"/>
                  </a:moveTo>
                  <a:cubicBezTo>
                    <a:pt x="1110" y="4904"/>
                    <a:pt x="1" y="3795"/>
                    <a:pt x="1" y="2452"/>
                  </a:cubicBezTo>
                  <a:cubicBezTo>
                    <a:pt x="59" y="1109"/>
                    <a:pt x="1168" y="0"/>
                    <a:pt x="2511" y="0"/>
                  </a:cubicBezTo>
                  <a:cubicBezTo>
                    <a:pt x="3853" y="59"/>
                    <a:pt x="4962" y="1168"/>
                    <a:pt x="4904" y="2510"/>
                  </a:cubicBezTo>
                  <a:cubicBezTo>
                    <a:pt x="4904" y="3853"/>
                    <a:pt x="3795" y="4962"/>
                    <a:pt x="2453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0" name="Google Shape;2650;p8"/>
            <p:cNvSpPr/>
            <p:nvPr/>
          </p:nvSpPr>
          <p:spPr>
            <a:xfrm>
              <a:off x="5565475" y="1679875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2" y="0"/>
                  </a:moveTo>
                  <a:cubicBezTo>
                    <a:pt x="3795" y="0"/>
                    <a:pt x="4962" y="1109"/>
                    <a:pt x="4962" y="2452"/>
                  </a:cubicBezTo>
                  <a:cubicBezTo>
                    <a:pt x="4962" y="3794"/>
                    <a:pt x="3853" y="4903"/>
                    <a:pt x="2511" y="4903"/>
                  </a:cubicBezTo>
                  <a:cubicBezTo>
                    <a:pt x="1168" y="4962"/>
                    <a:pt x="59" y="3852"/>
                    <a:pt x="59" y="2510"/>
                  </a:cubicBezTo>
                  <a:cubicBezTo>
                    <a:pt x="1" y="1167"/>
                    <a:pt x="1110" y="58"/>
                    <a:pt x="245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1" name="Google Shape;2651;p8"/>
            <p:cNvSpPr/>
            <p:nvPr/>
          </p:nvSpPr>
          <p:spPr>
            <a:xfrm>
              <a:off x="3847925" y="4868350"/>
              <a:ext cx="121150" cy="121150"/>
            </a:xfrm>
            <a:custGeom>
              <a:avLst/>
              <a:gdLst/>
              <a:ahLst/>
              <a:cxnLst/>
              <a:rect l="l" t="t" r="r" b="b"/>
              <a:pathLst>
                <a:path w="4846" h="4846" extrusionOk="0">
                  <a:moveTo>
                    <a:pt x="4845" y="2394"/>
                  </a:moveTo>
                  <a:cubicBezTo>
                    <a:pt x="4845" y="3736"/>
                    <a:pt x="3795" y="4845"/>
                    <a:pt x="2452" y="4845"/>
                  </a:cubicBezTo>
                  <a:cubicBezTo>
                    <a:pt x="1168" y="4845"/>
                    <a:pt x="59" y="3795"/>
                    <a:pt x="59" y="2452"/>
                  </a:cubicBezTo>
                  <a:cubicBezTo>
                    <a:pt x="1" y="1110"/>
                    <a:pt x="1110" y="59"/>
                    <a:pt x="2394" y="59"/>
                  </a:cubicBezTo>
                  <a:cubicBezTo>
                    <a:pt x="3736" y="1"/>
                    <a:pt x="4845" y="1110"/>
                    <a:pt x="4845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2" name="Google Shape;2652;p8"/>
            <p:cNvSpPr/>
            <p:nvPr/>
          </p:nvSpPr>
          <p:spPr>
            <a:xfrm>
              <a:off x="1644450" y="2660475"/>
              <a:ext cx="119675" cy="119700"/>
            </a:xfrm>
            <a:custGeom>
              <a:avLst/>
              <a:gdLst/>
              <a:ahLst/>
              <a:cxnLst/>
              <a:rect l="l" t="t" r="r" b="b"/>
              <a:pathLst>
                <a:path w="4787" h="4788" extrusionOk="0">
                  <a:moveTo>
                    <a:pt x="2393" y="1"/>
                  </a:moveTo>
                  <a:cubicBezTo>
                    <a:pt x="3678" y="1"/>
                    <a:pt x="4787" y="1052"/>
                    <a:pt x="4787" y="2394"/>
                  </a:cubicBezTo>
                  <a:cubicBezTo>
                    <a:pt x="4787" y="3678"/>
                    <a:pt x="3736" y="4787"/>
                    <a:pt x="2393" y="4787"/>
                  </a:cubicBezTo>
                  <a:cubicBezTo>
                    <a:pt x="1109" y="4787"/>
                    <a:pt x="0" y="3737"/>
                    <a:pt x="0" y="2394"/>
                  </a:cubicBezTo>
                  <a:cubicBezTo>
                    <a:pt x="0" y="1110"/>
                    <a:pt x="1051" y="1"/>
                    <a:pt x="23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3" name="Google Shape;2653;p8"/>
            <p:cNvSpPr/>
            <p:nvPr/>
          </p:nvSpPr>
          <p:spPr>
            <a:xfrm>
              <a:off x="3605700" y="4868350"/>
              <a:ext cx="121125" cy="121150"/>
            </a:xfrm>
            <a:custGeom>
              <a:avLst/>
              <a:gdLst/>
              <a:ahLst/>
              <a:cxnLst/>
              <a:rect l="l" t="t" r="r" b="b"/>
              <a:pathLst>
                <a:path w="4845" h="4846" extrusionOk="0">
                  <a:moveTo>
                    <a:pt x="4787" y="2394"/>
                  </a:moveTo>
                  <a:cubicBezTo>
                    <a:pt x="4845" y="3736"/>
                    <a:pt x="3736" y="4845"/>
                    <a:pt x="2452" y="4845"/>
                  </a:cubicBezTo>
                  <a:cubicBezTo>
                    <a:pt x="1109" y="4845"/>
                    <a:pt x="59" y="3795"/>
                    <a:pt x="0" y="2452"/>
                  </a:cubicBezTo>
                  <a:cubicBezTo>
                    <a:pt x="0" y="1110"/>
                    <a:pt x="1051" y="59"/>
                    <a:pt x="2393" y="59"/>
                  </a:cubicBezTo>
                  <a:cubicBezTo>
                    <a:pt x="3736" y="1"/>
                    <a:pt x="4787" y="1110"/>
                    <a:pt x="4787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4" name="Google Shape;2654;p8"/>
            <p:cNvSpPr/>
            <p:nvPr/>
          </p:nvSpPr>
          <p:spPr>
            <a:xfrm>
              <a:off x="4342625" y="699250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8"/>
                  </a:moveTo>
                  <a:cubicBezTo>
                    <a:pt x="1051" y="4728"/>
                    <a:pt x="59" y="3736"/>
                    <a:pt x="59" y="2393"/>
                  </a:cubicBezTo>
                  <a:cubicBezTo>
                    <a:pt x="0" y="1051"/>
                    <a:pt x="1051" y="0"/>
                    <a:pt x="2452" y="0"/>
                  </a:cubicBezTo>
                  <a:cubicBezTo>
                    <a:pt x="3736" y="58"/>
                    <a:pt x="4787" y="1051"/>
                    <a:pt x="4728" y="2393"/>
                  </a:cubicBezTo>
                  <a:cubicBezTo>
                    <a:pt x="4728" y="3736"/>
                    <a:pt x="3736" y="4728"/>
                    <a:pt x="2393" y="47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" name="Google Shape;2655;p8"/>
            <p:cNvSpPr/>
            <p:nvPr/>
          </p:nvSpPr>
          <p:spPr>
            <a:xfrm>
              <a:off x="5568400" y="38906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8" y="2393"/>
                  </a:moveTo>
                  <a:cubicBezTo>
                    <a:pt x="4728" y="3736"/>
                    <a:pt x="3736" y="4728"/>
                    <a:pt x="2394" y="4728"/>
                  </a:cubicBezTo>
                  <a:cubicBezTo>
                    <a:pt x="1051" y="4728"/>
                    <a:pt x="0" y="3678"/>
                    <a:pt x="0" y="2335"/>
                  </a:cubicBezTo>
                  <a:cubicBezTo>
                    <a:pt x="59" y="1051"/>
                    <a:pt x="1109" y="0"/>
                    <a:pt x="2394" y="0"/>
                  </a:cubicBezTo>
                  <a:cubicBezTo>
                    <a:pt x="3736" y="59"/>
                    <a:pt x="4728" y="1051"/>
                    <a:pt x="4728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6" name="Google Shape;2656;p8"/>
            <p:cNvSpPr/>
            <p:nvPr/>
          </p:nvSpPr>
          <p:spPr>
            <a:xfrm>
              <a:off x="2134750" y="41343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9" y="2393"/>
                  </a:moveTo>
                  <a:cubicBezTo>
                    <a:pt x="4670" y="3678"/>
                    <a:pt x="3678" y="4728"/>
                    <a:pt x="2336" y="4670"/>
                  </a:cubicBezTo>
                  <a:cubicBezTo>
                    <a:pt x="993" y="4670"/>
                    <a:pt x="1" y="3619"/>
                    <a:pt x="1" y="2277"/>
                  </a:cubicBezTo>
                  <a:cubicBezTo>
                    <a:pt x="59" y="992"/>
                    <a:pt x="1051" y="0"/>
                    <a:pt x="2394" y="0"/>
                  </a:cubicBezTo>
                  <a:cubicBezTo>
                    <a:pt x="3736" y="0"/>
                    <a:pt x="4729" y="1051"/>
                    <a:pt x="4670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7" name="Google Shape;2657;p8"/>
            <p:cNvSpPr/>
            <p:nvPr/>
          </p:nvSpPr>
          <p:spPr>
            <a:xfrm>
              <a:off x="2381375" y="43809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5" y="4729"/>
                  </a:moveTo>
                  <a:cubicBezTo>
                    <a:pt x="993" y="4670"/>
                    <a:pt x="0" y="3678"/>
                    <a:pt x="0" y="2336"/>
                  </a:cubicBezTo>
                  <a:cubicBezTo>
                    <a:pt x="0" y="993"/>
                    <a:pt x="1109" y="1"/>
                    <a:pt x="2452" y="1"/>
                  </a:cubicBezTo>
                  <a:cubicBezTo>
                    <a:pt x="3736" y="59"/>
                    <a:pt x="4728" y="1110"/>
                    <a:pt x="4728" y="2394"/>
                  </a:cubicBezTo>
                  <a:cubicBezTo>
                    <a:pt x="4670" y="3736"/>
                    <a:pt x="3619" y="4729"/>
                    <a:pt x="2335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8" name="Google Shape;2658;p8"/>
            <p:cNvSpPr/>
            <p:nvPr/>
          </p:nvSpPr>
          <p:spPr>
            <a:xfrm>
              <a:off x="4097450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2336" y="0"/>
                  </a:moveTo>
                  <a:cubicBezTo>
                    <a:pt x="3620" y="0"/>
                    <a:pt x="4671" y="993"/>
                    <a:pt x="4671" y="2277"/>
                  </a:cubicBezTo>
                  <a:cubicBezTo>
                    <a:pt x="4671" y="3619"/>
                    <a:pt x="3678" y="4612"/>
                    <a:pt x="2336" y="4670"/>
                  </a:cubicBezTo>
                  <a:cubicBezTo>
                    <a:pt x="1052" y="4670"/>
                    <a:pt x="1" y="3619"/>
                    <a:pt x="1" y="2335"/>
                  </a:cubicBezTo>
                  <a:cubicBezTo>
                    <a:pt x="1" y="993"/>
                    <a:pt x="993" y="0"/>
                    <a:pt x="233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9" name="Google Shape;2659;p8"/>
            <p:cNvSpPr/>
            <p:nvPr/>
          </p:nvSpPr>
          <p:spPr>
            <a:xfrm>
              <a:off x="5815025" y="2171625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9"/>
                  </a:moveTo>
                  <a:cubicBezTo>
                    <a:pt x="1051" y="4729"/>
                    <a:pt x="0" y="3678"/>
                    <a:pt x="0" y="2336"/>
                  </a:cubicBezTo>
                  <a:cubicBezTo>
                    <a:pt x="58" y="1052"/>
                    <a:pt x="1051" y="1"/>
                    <a:pt x="2393" y="1"/>
                  </a:cubicBezTo>
                  <a:cubicBezTo>
                    <a:pt x="3736" y="1"/>
                    <a:pt x="4786" y="1052"/>
                    <a:pt x="4728" y="2394"/>
                  </a:cubicBezTo>
                  <a:cubicBezTo>
                    <a:pt x="4728" y="3737"/>
                    <a:pt x="3677" y="4729"/>
                    <a:pt x="239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0" name="Google Shape;2660;p8"/>
            <p:cNvSpPr/>
            <p:nvPr/>
          </p:nvSpPr>
          <p:spPr>
            <a:xfrm>
              <a:off x="5816475" y="33988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0"/>
                  </a:moveTo>
                  <a:cubicBezTo>
                    <a:pt x="3619" y="0"/>
                    <a:pt x="4670" y="993"/>
                    <a:pt x="4670" y="2335"/>
                  </a:cubicBezTo>
                  <a:cubicBezTo>
                    <a:pt x="4670" y="3619"/>
                    <a:pt x="3619" y="4670"/>
                    <a:pt x="2335" y="4670"/>
                  </a:cubicBezTo>
                  <a:cubicBezTo>
                    <a:pt x="993" y="4670"/>
                    <a:pt x="0" y="3619"/>
                    <a:pt x="0" y="2335"/>
                  </a:cubicBezTo>
                  <a:cubicBezTo>
                    <a:pt x="0" y="993"/>
                    <a:pt x="993" y="0"/>
                    <a:pt x="23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1" name="Google Shape;2661;p8"/>
            <p:cNvSpPr/>
            <p:nvPr/>
          </p:nvSpPr>
          <p:spPr>
            <a:xfrm>
              <a:off x="1644450" y="2907100"/>
              <a:ext cx="118225" cy="119675"/>
            </a:xfrm>
            <a:custGeom>
              <a:avLst/>
              <a:gdLst/>
              <a:ahLst/>
              <a:cxnLst/>
              <a:rect l="l" t="t" r="r" b="b"/>
              <a:pathLst>
                <a:path w="4729" h="4787" extrusionOk="0">
                  <a:moveTo>
                    <a:pt x="2335" y="59"/>
                  </a:moveTo>
                  <a:cubicBezTo>
                    <a:pt x="3678" y="1"/>
                    <a:pt x="4728" y="1051"/>
                    <a:pt x="4728" y="2394"/>
                  </a:cubicBezTo>
                  <a:cubicBezTo>
                    <a:pt x="4728" y="3736"/>
                    <a:pt x="3736" y="4729"/>
                    <a:pt x="2452" y="4787"/>
                  </a:cubicBezTo>
                  <a:cubicBezTo>
                    <a:pt x="1109" y="4787"/>
                    <a:pt x="0" y="3736"/>
                    <a:pt x="0" y="2394"/>
                  </a:cubicBezTo>
                  <a:cubicBezTo>
                    <a:pt x="0" y="1110"/>
                    <a:pt x="1051" y="59"/>
                    <a:pt x="233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2" name="Google Shape;2662;p8"/>
            <p:cNvSpPr/>
            <p:nvPr/>
          </p:nvSpPr>
          <p:spPr>
            <a:xfrm>
              <a:off x="2627975" y="9458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6" y="1"/>
                  </a:moveTo>
                  <a:cubicBezTo>
                    <a:pt x="3678" y="1"/>
                    <a:pt x="4729" y="1051"/>
                    <a:pt x="4729" y="2336"/>
                  </a:cubicBezTo>
                  <a:cubicBezTo>
                    <a:pt x="4729" y="3678"/>
                    <a:pt x="3678" y="4729"/>
                    <a:pt x="2336" y="4729"/>
                  </a:cubicBezTo>
                  <a:cubicBezTo>
                    <a:pt x="993" y="4729"/>
                    <a:pt x="1" y="3678"/>
                    <a:pt x="1" y="2394"/>
                  </a:cubicBezTo>
                  <a:cubicBezTo>
                    <a:pt x="1" y="1051"/>
                    <a:pt x="1052" y="59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" name="Google Shape;2663;p8"/>
            <p:cNvSpPr/>
            <p:nvPr/>
          </p:nvSpPr>
          <p:spPr>
            <a:xfrm>
              <a:off x="1645900" y="2419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1"/>
                  </a:moveTo>
                  <a:cubicBezTo>
                    <a:pt x="3678" y="1"/>
                    <a:pt x="4670" y="993"/>
                    <a:pt x="4670" y="2336"/>
                  </a:cubicBezTo>
                  <a:cubicBezTo>
                    <a:pt x="4670" y="3620"/>
                    <a:pt x="3620" y="4670"/>
                    <a:pt x="2335" y="4670"/>
                  </a:cubicBezTo>
                  <a:cubicBezTo>
                    <a:pt x="993" y="4670"/>
                    <a:pt x="1" y="3620"/>
                    <a:pt x="1" y="2336"/>
                  </a:cubicBezTo>
                  <a:cubicBezTo>
                    <a:pt x="1" y="993"/>
                    <a:pt x="1051" y="1"/>
                    <a:pt x="23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4" name="Google Shape;2664;p8"/>
            <p:cNvSpPr/>
            <p:nvPr/>
          </p:nvSpPr>
          <p:spPr>
            <a:xfrm>
              <a:off x="3118300" y="700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277" y="4612"/>
                  </a:moveTo>
                  <a:cubicBezTo>
                    <a:pt x="993" y="4612"/>
                    <a:pt x="0" y="3561"/>
                    <a:pt x="0" y="2219"/>
                  </a:cubicBezTo>
                  <a:cubicBezTo>
                    <a:pt x="59" y="993"/>
                    <a:pt x="1109" y="0"/>
                    <a:pt x="2394" y="0"/>
                  </a:cubicBezTo>
                  <a:cubicBezTo>
                    <a:pt x="3678" y="0"/>
                    <a:pt x="4670" y="1109"/>
                    <a:pt x="4670" y="2394"/>
                  </a:cubicBezTo>
                  <a:cubicBezTo>
                    <a:pt x="4612" y="3678"/>
                    <a:pt x="3561" y="4670"/>
                    <a:pt x="2277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" name="Google Shape;2665;p8"/>
            <p:cNvSpPr/>
            <p:nvPr/>
          </p:nvSpPr>
          <p:spPr>
            <a:xfrm>
              <a:off x="1645900" y="31551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4670" y="2335"/>
                  </a:moveTo>
                  <a:cubicBezTo>
                    <a:pt x="4670" y="3678"/>
                    <a:pt x="3620" y="4670"/>
                    <a:pt x="2277" y="4670"/>
                  </a:cubicBezTo>
                  <a:cubicBezTo>
                    <a:pt x="1051" y="4612"/>
                    <a:pt x="1" y="3620"/>
                    <a:pt x="1" y="2335"/>
                  </a:cubicBezTo>
                  <a:cubicBezTo>
                    <a:pt x="1" y="1051"/>
                    <a:pt x="1051" y="1"/>
                    <a:pt x="2394" y="59"/>
                  </a:cubicBezTo>
                  <a:cubicBezTo>
                    <a:pt x="3620" y="59"/>
                    <a:pt x="4670" y="1110"/>
                    <a:pt x="4670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" name="Google Shape;2666;p8"/>
            <p:cNvSpPr/>
            <p:nvPr/>
          </p:nvSpPr>
          <p:spPr>
            <a:xfrm>
              <a:off x="1892525" y="1682775"/>
              <a:ext cx="116750" cy="116775"/>
            </a:xfrm>
            <a:custGeom>
              <a:avLst/>
              <a:gdLst/>
              <a:ahLst/>
              <a:cxnLst/>
              <a:rect l="l" t="t" r="r" b="b"/>
              <a:pathLst>
                <a:path w="4670" h="4671" extrusionOk="0">
                  <a:moveTo>
                    <a:pt x="4670" y="2336"/>
                  </a:moveTo>
                  <a:cubicBezTo>
                    <a:pt x="4670" y="3620"/>
                    <a:pt x="3619" y="4670"/>
                    <a:pt x="2277" y="4670"/>
                  </a:cubicBezTo>
                  <a:cubicBezTo>
                    <a:pt x="1051" y="4670"/>
                    <a:pt x="0" y="3620"/>
                    <a:pt x="0" y="2394"/>
                  </a:cubicBezTo>
                  <a:cubicBezTo>
                    <a:pt x="0" y="1051"/>
                    <a:pt x="1051" y="1"/>
                    <a:pt x="2335" y="59"/>
                  </a:cubicBezTo>
                  <a:cubicBezTo>
                    <a:pt x="3619" y="59"/>
                    <a:pt x="4611" y="1051"/>
                    <a:pt x="4670" y="23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" name="Google Shape;2667;p8"/>
            <p:cNvSpPr/>
            <p:nvPr/>
          </p:nvSpPr>
          <p:spPr>
            <a:xfrm>
              <a:off x="4832925" y="4629025"/>
              <a:ext cx="116775" cy="115325"/>
            </a:xfrm>
            <a:custGeom>
              <a:avLst/>
              <a:gdLst/>
              <a:ahLst/>
              <a:cxnLst/>
              <a:rect l="l" t="t" r="r" b="b"/>
              <a:pathLst>
                <a:path w="4671" h="4613" extrusionOk="0">
                  <a:moveTo>
                    <a:pt x="2336" y="1"/>
                  </a:moveTo>
                  <a:cubicBezTo>
                    <a:pt x="3678" y="1"/>
                    <a:pt x="4670" y="1051"/>
                    <a:pt x="4670" y="2336"/>
                  </a:cubicBezTo>
                  <a:cubicBezTo>
                    <a:pt x="4670" y="3620"/>
                    <a:pt x="3620" y="4612"/>
                    <a:pt x="2336" y="4612"/>
                  </a:cubicBezTo>
                  <a:cubicBezTo>
                    <a:pt x="1051" y="4612"/>
                    <a:pt x="1" y="3561"/>
                    <a:pt x="59" y="2277"/>
                  </a:cubicBezTo>
                  <a:cubicBezTo>
                    <a:pt x="59" y="993"/>
                    <a:pt x="1110" y="1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" name="Google Shape;2668;p8"/>
            <p:cNvSpPr/>
            <p:nvPr/>
          </p:nvSpPr>
          <p:spPr>
            <a:xfrm>
              <a:off x="3360525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4671" y="2335"/>
                  </a:moveTo>
                  <a:cubicBezTo>
                    <a:pt x="4671" y="3619"/>
                    <a:pt x="3620" y="4670"/>
                    <a:pt x="2277" y="4612"/>
                  </a:cubicBezTo>
                  <a:cubicBezTo>
                    <a:pt x="1052" y="4612"/>
                    <a:pt x="1" y="3561"/>
                    <a:pt x="1" y="2335"/>
                  </a:cubicBezTo>
                  <a:cubicBezTo>
                    <a:pt x="1" y="993"/>
                    <a:pt x="1052" y="0"/>
                    <a:pt x="2394" y="0"/>
                  </a:cubicBezTo>
                  <a:cubicBezTo>
                    <a:pt x="3678" y="0"/>
                    <a:pt x="4671" y="1051"/>
                    <a:pt x="4671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" name="Google Shape;2669;p8"/>
            <p:cNvSpPr/>
            <p:nvPr/>
          </p:nvSpPr>
          <p:spPr>
            <a:xfrm>
              <a:off x="1889600" y="3890650"/>
              <a:ext cx="113850" cy="112375"/>
            </a:xfrm>
            <a:custGeom>
              <a:avLst/>
              <a:gdLst/>
              <a:ahLst/>
              <a:cxnLst/>
              <a:rect l="l" t="t" r="r" b="b"/>
              <a:pathLst>
                <a:path w="4554" h="4495" extrusionOk="0">
                  <a:moveTo>
                    <a:pt x="4553" y="2277"/>
                  </a:moveTo>
                  <a:cubicBezTo>
                    <a:pt x="4495" y="3503"/>
                    <a:pt x="3503" y="4495"/>
                    <a:pt x="2277" y="4495"/>
                  </a:cubicBezTo>
                  <a:cubicBezTo>
                    <a:pt x="993" y="4436"/>
                    <a:pt x="0" y="3386"/>
                    <a:pt x="59" y="2160"/>
                  </a:cubicBezTo>
                  <a:cubicBezTo>
                    <a:pt x="117" y="934"/>
                    <a:pt x="1109" y="0"/>
                    <a:pt x="2277" y="0"/>
                  </a:cubicBezTo>
                  <a:cubicBezTo>
                    <a:pt x="3561" y="0"/>
                    <a:pt x="4553" y="993"/>
                    <a:pt x="4553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" name="Google Shape;2670;p8"/>
            <p:cNvSpPr/>
            <p:nvPr/>
          </p:nvSpPr>
          <p:spPr>
            <a:xfrm>
              <a:off x="4345525" y="4872725"/>
              <a:ext cx="112400" cy="112400"/>
            </a:xfrm>
            <a:custGeom>
              <a:avLst/>
              <a:gdLst/>
              <a:ahLst/>
              <a:cxnLst/>
              <a:rect l="l" t="t" r="r" b="b"/>
              <a:pathLst>
                <a:path w="4496" h="4496" extrusionOk="0">
                  <a:moveTo>
                    <a:pt x="2277" y="4495"/>
                  </a:moveTo>
                  <a:cubicBezTo>
                    <a:pt x="993" y="4495"/>
                    <a:pt x="1" y="3444"/>
                    <a:pt x="1" y="2219"/>
                  </a:cubicBezTo>
                  <a:cubicBezTo>
                    <a:pt x="59" y="993"/>
                    <a:pt x="1052" y="1"/>
                    <a:pt x="2336" y="1"/>
                  </a:cubicBezTo>
                  <a:cubicBezTo>
                    <a:pt x="3503" y="59"/>
                    <a:pt x="4495" y="1051"/>
                    <a:pt x="4495" y="2219"/>
                  </a:cubicBezTo>
                  <a:cubicBezTo>
                    <a:pt x="4495" y="3503"/>
                    <a:pt x="3503" y="4495"/>
                    <a:pt x="2277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" name="Google Shape;2671;p8"/>
            <p:cNvSpPr/>
            <p:nvPr/>
          </p:nvSpPr>
          <p:spPr>
            <a:xfrm>
              <a:off x="2626525" y="4626125"/>
              <a:ext cx="112400" cy="112375"/>
            </a:xfrm>
            <a:custGeom>
              <a:avLst/>
              <a:gdLst/>
              <a:ahLst/>
              <a:cxnLst/>
              <a:rect l="l" t="t" r="r" b="b"/>
              <a:pathLst>
                <a:path w="4496" h="4495" extrusionOk="0">
                  <a:moveTo>
                    <a:pt x="2277" y="0"/>
                  </a:moveTo>
                  <a:cubicBezTo>
                    <a:pt x="3503" y="0"/>
                    <a:pt x="4495" y="1051"/>
                    <a:pt x="4495" y="2276"/>
                  </a:cubicBezTo>
                  <a:cubicBezTo>
                    <a:pt x="4495" y="3502"/>
                    <a:pt x="3444" y="4495"/>
                    <a:pt x="2219" y="4495"/>
                  </a:cubicBezTo>
                  <a:cubicBezTo>
                    <a:pt x="993" y="4495"/>
                    <a:pt x="59" y="3502"/>
                    <a:pt x="1" y="2276"/>
                  </a:cubicBezTo>
                  <a:cubicBezTo>
                    <a:pt x="1" y="1051"/>
                    <a:pt x="1051" y="0"/>
                    <a:pt x="227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2" name="Google Shape;2672;p8"/>
            <p:cNvSpPr/>
            <p:nvPr/>
          </p:nvSpPr>
          <p:spPr>
            <a:xfrm>
              <a:off x="5819400" y="1933775"/>
              <a:ext cx="110925" cy="109475"/>
            </a:xfrm>
            <a:custGeom>
              <a:avLst/>
              <a:gdLst/>
              <a:ahLst/>
              <a:cxnLst/>
              <a:rect l="l" t="t" r="r" b="b"/>
              <a:pathLst>
                <a:path w="4437" h="4379" extrusionOk="0">
                  <a:moveTo>
                    <a:pt x="4436" y="2160"/>
                  </a:moveTo>
                  <a:cubicBezTo>
                    <a:pt x="4436" y="3386"/>
                    <a:pt x="3502" y="4378"/>
                    <a:pt x="2277" y="4378"/>
                  </a:cubicBezTo>
                  <a:cubicBezTo>
                    <a:pt x="992" y="4378"/>
                    <a:pt x="0" y="3444"/>
                    <a:pt x="0" y="2160"/>
                  </a:cubicBezTo>
                  <a:cubicBezTo>
                    <a:pt x="0" y="934"/>
                    <a:pt x="992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3" name="Google Shape;2673;p8"/>
            <p:cNvSpPr/>
            <p:nvPr/>
          </p:nvSpPr>
          <p:spPr>
            <a:xfrm>
              <a:off x="5329075" y="1196850"/>
              <a:ext cx="110925" cy="110925"/>
            </a:xfrm>
            <a:custGeom>
              <a:avLst/>
              <a:gdLst/>
              <a:ahLst/>
              <a:cxnLst/>
              <a:rect l="l" t="t" r="r" b="b"/>
              <a:pathLst>
                <a:path w="4437" h="4437" extrusionOk="0">
                  <a:moveTo>
                    <a:pt x="4437" y="2218"/>
                  </a:moveTo>
                  <a:cubicBezTo>
                    <a:pt x="4437" y="3444"/>
                    <a:pt x="3503" y="4378"/>
                    <a:pt x="2277" y="4437"/>
                  </a:cubicBezTo>
                  <a:cubicBezTo>
                    <a:pt x="993" y="4437"/>
                    <a:pt x="1" y="3444"/>
                    <a:pt x="59" y="2160"/>
                  </a:cubicBezTo>
                  <a:cubicBezTo>
                    <a:pt x="59" y="934"/>
                    <a:pt x="1051" y="0"/>
                    <a:pt x="2277" y="0"/>
                  </a:cubicBezTo>
                  <a:cubicBezTo>
                    <a:pt x="3503" y="0"/>
                    <a:pt x="4437" y="993"/>
                    <a:pt x="4437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4" name="Google Shape;2674;p8"/>
            <p:cNvSpPr/>
            <p:nvPr/>
          </p:nvSpPr>
          <p:spPr>
            <a:xfrm>
              <a:off x="4593600" y="703625"/>
              <a:ext cx="110950" cy="109450"/>
            </a:xfrm>
            <a:custGeom>
              <a:avLst/>
              <a:gdLst/>
              <a:ahLst/>
              <a:cxnLst/>
              <a:rect l="l" t="t" r="r" b="b"/>
              <a:pathLst>
                <a:path w="4438" h="4378" extrusionOk="0">
                  <a:moveTo>
                    <a:pt x="4379" y="2218"/>
                  </a:moveTo>
                  <a:cubicBezTo>
                    <a:pt x="4379" y="3444"/>
                    <a:pt x="3445" y="4378"/>
                    <a:pt x="2219" y="4378"/>
                  </a:cubicBezTo>
                  <a:cubicBezTo>
                    <a:pt x="935" y="4378"/>
                    <a:pt x="1" y="3444"/>
                    <a:pt x="1" y="2160"/>
                  </a:cubicBezTo>
                  <a:cubicBezTo>
                    <a:pt x="59" y="934"/>
                    <a:pt x="993" y="0"/>
                    <a:pt x="2219" y="0"/>
                  </a:cubicBezTo>
                  <a:cubicBezTo>
                    <a:pt x="3445" y="0"/>
                    <a:pt x="4437" y="992"/>
                    <a:pt x="4379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" name="Google Shape;2675;p8"/>
            <p:cNvSpPr/>
            <p:nvPr/>
          </p:nvSpPr>
          <p:spPr>
            <a:xfrm>
              <a:off x="1648825" y="2174550"/>
              <a:ext cx="110925" cy="112400"/>
            </a:xfrm>
            <a:custGeom>
              <a:avLst/>
              <a:gdLst/>
              <a:ahLst/>
              <a:cxnLst/>
              <a:rect l="l" t="t" r="r" b="b"/>
              <a:pathLst>
                <a:path w="4437" h="4496" extrusionOk="0">
                  <a:moveTo>
                    <a:pt x="4436" y="2277"/>
                  </a:moveTo>
                  <a:cubicBezTo>
                    <a:pt x="4436" y="3503"/>
                    <a:pt x="3503" y="4437"/>
                    <a:pt x="2277" y="4495"/>
                  </a:cubicBezTo>
                  <a:cubicBezTo>
                    <a:pt x="993" y="4495"/>
                    <a:pt x="0" y="3503"/>
                    <a:pt x="0" y="2277"/>
                  </a:cubicBezTo>
                  <a:cubicBezTo>
                    <a:pt x="0" y="993"/>
                    <a:pt x="993" y="1"/>
                    <a:pt x="2218" y="59"/>
                  </a:cubicBezTo>
                  <a:cubicBezTo>
                    <a:pt x="3444" y="59"/>
                    <a:pt x="4436" y="993"/>
                    <a:pt x="4436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" name="Google Shape;2676;p8"/>
            <p:cNvSpPr/>
            <p:nvPr/>
          </p:nvSpPr>
          <p:spPr>
            <a:xfrm>
              <a:off x="3121225" y="4875650"/>
              <a:ext cx="109450" cy="108000"/>
            </a:xfrm>
            <a:custGeom>
              <a:avLst/>
              <a:gdLst/>
              <a:ahLst/>
              <a:cxnLst/>
              <a:rect l="l" t="t" r="r" b="b"/>
              <a:pathLst>
                <a:path w="4378" h="4320" extrusionOk="0">
                  <a:moveTo>
                    <a:pt x="4378" y="2160"/>
                  </a:moveTo>
                  <a:cubicBezTo>
                    <a:pt x="4378" y="3386"/>
                    <a:pt x="3386" y="4320"/>
                    <a:pt x="2160" y="4320"/>
                  </a:cubicBezTo>
                  <a:cubicBezTo>
                    <a:pt x="934" y="4320"/>
                    <a:pt x="0" y="3327"/>
                    <a:pt x="59" y="2102"/>
                  </a:cubicBezTo>
                  <a:cubicBezTo>
                    <a:pt x="59" y="876"/>
                    <a:pt x="1051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" name="Google Shape;2677;p8"/>
            <p:cNvSpPr/>
            <p:nvPr/>
          </p:nvSpPr>
          <p:spPr>
            <a:xfrm>
              <a:off x="1648825" y="3401800"/>
              <a:ext cx="110925" cy="109450"/>
            </a:xfrm>
            <a:custGeom>
              <a:avLst/>
              <a:gdLst/>
              <a:ahLst/>
              <a:cxnLst/>
              <a:rect l="l" t="t" r="r" b="b"/>
              <a:pathLst>
                <a:path w="4437" h="4378" extrusionOk="0">
                  <a:moveTo>
                    <a:pt x="59" y="2160"/>
                  </a:moveTo>
                  <a:cubicBezTo>
                    <a:pt x="59" y="934"/>
                    <a:pt x="993" y="0"/>
                    <a:pt x="2277" y="59"/>
                  </a:cubicBezTo>
                  <a:cubicBezTo>
                    <a:pt x="3444" y="59"/>
                    <a:pt x="4436" y="1051"/>
                    <a:pt x="4378" y="2277"/>
                  </a:cubicBezTo>
                  <a:cubicBezTo>
                    <a:pt x="4378" y="3444"/>
                    <a:pt x="3386" y="4378"/>
                    <a:pt x="2218" y="4378"/>
                  </a:cubicBezTo>
                  <a:cubicBezTo>
                    <a:pt x="993" y="4378"/>
                    <a:pt x="0" y="3444"/>
                    <a:pt x="59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" name="Google Shape;2678;p8"/>
            <p:cNvSpPr/>
            <p:nvPr/>
          </p:nvSpPr>
          <p:spPr>
            <a:xfrm>
              <a:off x="5574225" y="1440550"/>
              <a:ext cx="108025" cy="108000"/>
            </a:xfrm>
            <a:custGeom>
              <a:avLst/>
              <a:gdLst/>
              <a:ahLst/>
              <a:cxnLst/>
              <a:rect l="l" t="t" r="r" b="b"/>
              <a:pathLst>
                <a:path w="4321" h="4320" extrusionOk="0">
                  <a:moveTo>
                    <a:pt x="2161" y="4320"/>
                  </a:moveTo>
                  <a:cubicBezTo>
                    <a:pt x="993" y="4320"/>
                    <a:pt x="1" y="3386"/>
                    <a:pt x="1" y="2218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328" y="0"/>
                    <a:pt x="4320" y="934"/>
                    <a:pt x="4320" y="2160"/>
                  </a:cubicBezTo>
                  <a:cubicBezTo>
                    <a:pt x="4320" y="3327"/>
                    <a:pt x="3386" y="4320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" name="Google Shape;2679;p8"/>
            <p:cNvSpPr/>
            <p:nvPr/>
          </p:nvSpPr>
          <p:spPr>
            <a:xfrm>
              <a:off x="5820850" y="3649875"/>
              <a:ext cx="108000" cy="108000"/>
            </a:xfrm>
            <a:custGeom>
              <a:avLst/>
              <a:gdLst/>
              <a:ahLst/>
              <a:cxnLst/>
              <a:rect l="l" t="t" r="r" b="b"/>
              <a:pathLst>
                <a:path w="4320" h="4320" extrusionOk="0">
                  <a:moveTo>
                    <a:pt x="2160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1" y="992"/>
                    <a:pt x="993" y="0"/>
                    <a:pt x="2160" y="0"/>
                  </a:cubicBezTo>
                  <a:cubicBezTo>
                    <a:pt x="3328" y="0"/>
                    <a:pt x="4320" y="992"/>
                    <a:pt x="4320" y="2160"/>
                  </a:cubicBezTo>
                  <a:cubicBezTo>
                    <a:pt x="4320" y="3327"/>
                    <a:pt x="3328" y="4320"/>
                    <a:pt x="2160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" name="Google Shape;2680;p8"/>
            <p:cNvSpPr/>
            <p:nvPr/>
          </p:nvSpPr>
          <p:spPr>
            <a:xfrm>
              <a:off x="5083925" y="950225"/>
              <a:ext cx="109475" cy="109475"/>
            </a:xfrm>
            <a:custGeom>
              <a:avLst/>
              <a:gdLst/>
              <a:ahLst/>
              <a:cxnLst/>
              <a:rect l="l" t="t" r="r" b="b"/>
              <a:pathLst>
                <a:path w="4379" h="4379" extrusionOk="0">
                  <a:moveTo>
                    <a:pt x="4320" y="2161"/>
                  </a:moveTo>
                  <a:cubicBezTo>
                    <a:pt x="4378" y="3328"/>
                    <a:pt x="3386" y="4320"/>
                    <a:pt x="2219" y="4379"/>
                  </a:cubicBezTo>
                  <a:cubicBezTo>
                    <a:pt x="1051" y="4379"/>
                    <a:pt x="59" y="3445"/>
                    <a:pt x="0" y="2219"/>
                  </a:cubicBezTo>
                  <a:cubicBezTo>
                    <a:pt x="0" y="1051"/>
                    <a:pt x="993" y="59"/>
                    <a:pt x="2160" y="59"/>
                  </a:cubicBezTo>
                  <a:cubicBezTo>
                    <a:pt x="3328" y="1"/>
                    <a:pt x="4320" y="993"/>
                    <a:pt x="4320" y="21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1" name="Google Shape;2681;p8"/>
            <p:cNvSpPr/>
            <p:nvPr/>
          </p:nvSpPr>
          <p:spPr>
            <a:xfrm>
              <a:off x="2876050" y="703625"/>
              <a:ext cx="108025" cy="109450"/>
            </a:xfrm>
            <a:custGeom>
              <a:avLst/>
              <a:gdLst/>
              <a:ahLst/>
              <a:cxnLst/>
              <a:rect l="l" t="t" r="r" b="b"/>
              <a:pathLst>
                <a:path w="4321" h="4378" extrusionOk="0">
                  <a:moveTo>
                    <a:pt x="2161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59" y="992"/>
                    <a:pt x="1052" y="0"/>
                    <a:pt x="2219" y="59"/>
                  </a:cubicBezTo>
                  <a:cubicBezTo>
                    <a:pt x="3328" y="59"/>
                    <a:pt x="4320" y="1051"/>
                    <a:pt x="4320" y="2218"/>
                  </a:cubicBezTo>
                  <a:cubicBezTo>
                    <a:pt x="4320" y="3386"/>
                    <a:pt x="3328" y="4378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2" name="Google Shape;2682;p8"/>
            <p:cNvSpPr/>
            <p:nvPr/>
          </p:nvSpPr>
          <p:spPr>
            <a:xfrm>
              <a:off x="5329075" y="4386800"/>
              <a:ext cx="105100" cy="106550"/>
            </a:xfrm>
            <a:custGeom>
              <a:avLst/>
              <a:gdLst/>
              <a:ahLst/>
              <a:cxnLst/>
              <a:rect l="l" t="t" r="r" b="b"/>
              <a:pathLst>
                <a:path w="4204" h="4262" extrusionOk="0">
                  <a:moveTo>
                    <a:pt x="4203" y="2102"/>
                  </a:moveTo>
                  <a:cubicBezTo>
                    <a:pt x="4203" y="3269"/>
                    <a:pt x="3211" y="4203"/>
                    <a:pt x="2102" y="4261"/>
                  </a:cubicBezTo>
                  <a:cubicBezTo>
                    <a:pt x="935" y="4261"/>
                    <a:pt x="1" y="3269"/>
                    <a:pt x="1" y="2102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211" y="0"/>
                    <a:pt x="4203" y="993"/>
                    <a:pt x="4203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3" name="Google Shape;2683;p8"/>
            <p:cNvSpPr/>
            <p:nvPr/>
          </p:nvSpPr>
          <p:spPr>
            <a:xfrm>
              <a:off x="2140600" y="1195400"/>
              <a:ext cx="105075" cy="105075"/>
            </a:xfrm>
            <a:custGeom>
              <a:avLst/>
              <a:gdLst/>
              <a:ahLst/>
              <a:cxnLst/>
              <a:rect l="l" t="t" r="r" b="b"/>
              <a:pathLst>
                <a:path w="4203" h="4203" extrusionOk="0">
                  <a:moveTo>
                    <a:pt x="2102" y="0"/>
                  </a:moveTo>
                  <a:cubicBezTo>
                    <a:pt x="3211" y="0"/>
                    <a:pt x="4203" y="934"/>
                    <a:pt x="4203" y="2101"/>
                  </a:cubicBezTo>
                  <a:cubicBezTo>
                    <a:pt x="4203" y="3269"/>
                    <a:pt x="3269" y="4203"/>
                    <a:pt x="2102" y="4203"/>
                  </a:cubicBezTo>
                  <a:cubicBezTo>
                    <a:pt x="992" y="4203"/>
                    <a:pt x="59" y="3269"/>
                    <a:pt x="0" y="2160"/>
                  </a:cubicBezTo>
                  <a:cubicBezTo>
                    <a:pt x="0" y="992"/>
                    <a:pt x="934" y="58"/>
                    <a:pt x="210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4" name="Google Shape;2684;p8"/>
            <p:cNvSpPr/>
            <p:nvPr/>
          </p:nvSpPr>
          <p:spPr>
            <a:xfrm>
              <a:off x="2388675" y="954600"/>
              <a:ext cx="102175" cy="102175"/>
            </a:xfrm>
            <a:custGeom>
              <a:avLst/>
              <a:gdLst/>
              <a:ahLst/>
              <a:cxnLst/>
              <a:rect l="l" t="t" r="r" b="b"/>
              <a:pathLst>
                <a:path w="4087" h="4087" extrusionOk="0">
                  <a:moveTo>
                    <a:pt x="4086" y="2044"/>
                  </a:moveTo>
                  <a:cubicBezTo>
                    <a:pt x="4086" y="3211"/>
                    <a:pt x="3211" y="4087"/>
                    <a:pt x="2043" y="4087"/>
                  </a:cubicBezTo>
                  <a:cubicBezTo>
                    <a:pt x="876" y="4028"/>
                    <a:pt x="0" y="3153"/>
                    <a:pt x="0" y="1986"/>
                  </a:cubicBezTo>
                  <a:cubicBezTo>
                    <a:pt x="59" y="876"/>
                    <a:pt x="934" y="1"/>
                    <a:pt x="2043" y="1"/>
                  </a:cubicBezTo>
                  <a:cubicBezTo>
                    <a:pt x="3211" y="1"/>
                    <a:pt x="4086" y="876"/>
                    <a:pt x="4086" y="20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5" name="Google Shape;2685;p8"/>
            <p:cNvSpPr/>
            <p:nvPr/>
          </p:nvSpPr>
          <p:spPr>
            <a:xfrm>
              <a:off x="5577150" y="4141650"/>
              <a:ext cx="102175" cy="102150"/>
            </a:xfrm>
            <a:custGeom>
              <a:avLst/>
              <a:gdLst/>
              <a:ahLst/>
              <a:cxnLst/>
              <a:rect l="l" t="t" r="r" b="b"/>
              <a:pathLst>
                <a:path w="4087" h="4086" extrusionOk="0">
                  <a:moveTo>
                    <a:pt x="4087" y="2043"/>
                  </a:moveTo>
                  <a:cubicBezTo>
                    <a:pt x="4087" y="3210"/>
                    <a:pt x="3153" y="4086"/>
                    <a:pt x="2044" y="4086"/>
                  </a:cubicBezTo>
                  <a:cubicBezTo>
                    <a:pt x="876" y="4086"/>
                    <a:pt x="1" y="3210"/>
                    <a:pt x="1" y="2043"/>
                  </a:cubicBezTo>
                  <a:cubicBezTo>
                    <a:pt x="1" y="876"/>
                    <a:pt x="876" y="0"/>
                    <a:pt x="2044" y="0"/>
                  </a:cubicBezTo>
                  <a:cubicBezTo>
                    <a:pt x="3211" y="0"/>
                    <a:pt x="4087" y="934"/>
                    <a:pt x="4087" y="204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6" name="Google Shape;2686;p8"/>
            <p:cNvSpPr/>
            <p:nvPr/>
          </p:nvSpPr>
          <p:spPr>
            <a:xfrm>
              <a:off x="4593600" y="4877100"/>
              <a:ext cx="103650" cy="103650"/>
            </a:xfrm>
            <a:custGeom>
              <a:avLst/>
              <a:gdLst/>
              <a:ahLst/>
              <a:cxnLst/>
              <a:rect l="l" t="t" r="r" b="b"/>
              <a:pathLst>
                <a:path w="4146" h="4146" extrusionOk="0">
                  <a:moveTo>
                    <a:pt x="4087" y="2102"/>
                  </a:moveTo>
                  <a:cubicBezTo>
                    <a:pt x="4087" y="3269"/>
                    <a:pt x="3211" y="4145"/>
                    <a:pt x="2044" y="4145"/>
                  </a:cubicBezTo>
                  <a:cubicBezTo>
                    <a:pt x="877" y="4145"/>
                    <a:pt x="1" y="3211"/>
                    <a:pt x="1" y="2044"/>
                  </a:cubicBezTo>
                  <a:cubicBezTo>
                    <a:pt x="1" y="935"/>
                    <a:pt x="935" y="1"/>
                    <a:pt x="2102" y="59"/>
                  </a:cubicBezTo>
                  <a:cubicBezTo>
                    <a:pt x="3211" y="59"/>
                    <a:pt x="4145" y="935"/>
                    <a:pt x="4087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7" name="Google Shape;2687;p8"/>
            <p:cNvSpPr/>
            <p:nvPr/>
          </p:nvSpPr>
          <p:spPr>
            <a:xfrm>
              <a:off x="1653200" y="1932325"/>
              <a:ext cx="102175" cy="103625"/>
            </a:xfrm>
            <a:custGeom>
              <a:avLst/>
              <a:gdLst/>
              <a:ahLst/>
              <a:cxnLst/>
              <a:rect l="l" t="t" r="r" b="b"/>
              <a:pathLst>
                <a:path w="4087" h="4145" extrusionOk="0">
                  <a:moveTo>
                    <a:pt x="1985" y="4086"/>
                  </a:moveTo>
                  <a:cubicBezTo>
                    <a:pt x="818" y="4086"/>
                    <a:pt x="0" y="3152"/>
                    <a:pt x="0" y="1985"/>
                  </a:cubicBezTo>
                  <a:cubicBezTo>
                    <a:pt x="59" y="876"/>
                    <a:pt x="993" y="0"/>
                    <a:pt x="2160" y="58"/>
                  </a:cubicBezTo>
                  <a:cubicBezTo>
                    <a:pt x="3269" y="117"/>
                    <a:pt x="4086" y="992"/>
                    <a:pt x="4086" y="2160"/>
                  </a:cubicBezTo>
                  <a:cubicBezTo>
                    <a:pt x="4028" y="3269"/>
                    <a:pt x="3152" y="4144"/>
                    <a:pt x="1985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8" name="Google Shape;2688;p8"/>
            <p:cNvSpPr/>
            <p:nvPr/>
          </p:nvSpPr>
          <p:spPr>
            <a:xfrm>
              <a:off x="6067475" y="2673625"/>
              <a:ext cx="100700" cy="100700"/>
            </a:xfrm>
            <a:custGeom>
              <a:avLst/>
              <a:gdLst/>
              <a:ahLst/>
              <a:cxnLst/>
              <a:rect l="l" t="t" r="r" b="b"/>
              <a:pathLst>
                <a:path w="4028" h="4028" extrusionOk="0">
                  <a:moveTo>
                    <a:pt x="2043" y="4028"/>
                  </a:moveTo>
                  <a:cubicBezTo>
                    <a:pt x="934" y="4028"/>
                    <a:pt x="0" y="3152"/>
                    <a:pt x="0" y="2043"/>
                  </a:cubicBezTo>
                  <a:cubicBezTo>
                    <a:pt x="0" y="934"/>
                    <a:pt x="876" y="0"/>
                    <a:pt x="2043" y="59"/>
                  </a:cubicBezTo>
                  <a:cubicBezTo>
                    <a:pt x="3152" y="59"/>
                    <a:pt x="4028" y="934"/>
                    <a:pt x="4028" y="2043"/>
                  </a:cubicBezTo>
                  <a:cubicBezTo>
                    <a:pt x="4028" y="3152"/>
                    <a:pt x="3152" y="4028"/>
                    <a:pt x="2043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9" name="Google Shape;2689;p8"/>
            <p:cNvSpPr/>
            <p:nvPr/>
          </p:nvSpPr>
          <p:spPr>
            <a:xfrm>
              <a:off x="5088300" y="4636325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876" y="4028"/>
                    <a:pt x="1" y="3153"/>
                    <a:pt x="1" y="1985"/>
                  </a:cubicBezTo>
                  <a:cubicBezTo>
                    <a:pt x="1" y="876"/>
                    <a:pt x="876" y="1"/>
                    <a:pt x="1985" y="1"/>
                  </a:cubicBezTo>
                  <a:cubicBezTo>
                    <a:pt x="3153" y="1"/>
                    <a:pt x="4028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0" name="Google Shape;2690;p8"/>
            <p:cNvSpPr/>
            <p:nvPr/>
          </p:nvSpPr>
          <p:spPr>
            <a:xfrm>
              <a:off x="1899825" y="1443475"/>
              <a:ext cx="102150" cy="102150"/>
            </a:xfrm>
            <a:custGeom>
              <a:avLst/>
              <a:gdLst/>
              <a:ahLst/>
              <a:cxnLst/>
              <a:rect l="l" t="t" r="r" b="b"/>
              <a:pathLst>
                <a:path w="4086" h="4086" extrusionOk="0">
                  <a:moveTo>
                    <a:pt x="2101" y="58"/>
                  </a:moveTo>
                  <a:cubicBezTo>
                    <a:pt x="3210" y="58"/>
                    <a:pt x="4086" y="992"/>
                    <a:pt x="4028" y="2101"/>
                  </a:cubicBezTo>
                  <a:cubicBezTo>
                    <a:pt x="4028" y="3210"/>
                    <a:pt x="3094" y="4086"/>
                    <a:pt x="1926" y="4086"/>
                  </a:cubicBezTo>
                  <a:cubicBezTo>
                    <a:pt x="817" y="4028"/>
                    <a:pt x="0" y="3094"/>
                    <a:pt x="58" y="1985"/>
                  </a:cubicBezTo>
                  <a:cubicBezTo>
                    <a:pt x="58" y="876"/>
                    <a:pt x="992" y="0"/>
                    <a:pt x="2101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1" name="Google Shape;2691;p8"/>
            <p:cNvSpPr/>
            <p:nvPr/>
          </p:nvSpPr>
          <p:spPr>
            <a:xfrm>
              <a:off x="6066000" y="2917325"/>
              <a:ext cx="102175" cy="100700"/>
            </a:xfrm>
            <a:custGeom>
              <a:avLst/>
              <a:gdLst/>
              <a:ahLst/>
              <a:cxnLst/>
              <a:rect l="l" t="t" r="r" b="b"/>
              <a:pathLst>
                <a:path w="4087" h="4028" extrusionOk="0">
                  <a:moveTo>
                    <a:pt x="4028" y="2043"/>
                  </a:moveTo>
                  <a:cubicBezTo>
                    <a:pt x="4028" y="3094"/>
                    <a:pt x="3094" y="4028"/>
                    <a:pt x="1985" y="3969"/>
                  </a:cubicBezTo>
                  <a:cubicBezTo>
                    <a:pt x="935" y="3969"/>
                    <a:pt x="1" y="3035"/>
                    <a:pt x="59" y="1926"/>
                  </a:cubicBezTo>
                  <a:cubicBezTo>
                    <a:pt x="118" y="876"/>
                    <a:pt x="993" y="0"/>
                    <a:pt x="2044" y="0"/>
                  </a:cubicBezTo>
                  <a:cubicBezTo>
                    <a:pt x="3153" y="0"/>
                    <a:pt x="4087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2" name="Google Shape;2692;p8"/>
            <p:cNvSpPr/>
            <p:nvPr/>
          </p:nvSpPr>
          <p:spPr>
            <a:xfrm>
              <a:off x="2878975" y="4878575"/>
              <a:ext cx="100725" cy="100700"/>
            </a:xfrm>
            <a:custGeom>
              <a:avLst/>
              <a:gdLst/>
              <a:ahLst/>
              <a:cxnLst/>
              <a:rect l="l" t="t" r="r" b="b"/>
              <a:pathLst>
                <a:path w="4029" h="4028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935" y="4028"/>
                    <a:pt x="1" y="3094"/>
                    <a:pt x="59" y="1985"/>
                  </a:cubicBezTo>
                  <a:cubicBezTo>
                    <a:pt x="59" y="934"/>
                    <a:pt x="935" y="58"/>
                    <a:pt x="1985" y="0"/>
                  </a:cubicBezTo>
                  <a:cubicBezTo>
                    <a:pt x="3094" y="0"/>
                    <a:pt x="4028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3" name="Google Shape;2693;p8"/>
            <p:cNvSpPr/>
            <p:nvPr/>
          </p:nvSpPr>
          <p:spPr>
            <a:xfrm>
              <a:off x="3862525" y="465750"/>
              <a:ext cx="100700" cy="100725"/>
            </a:xfrm>
            <a:custGeom>
              <a:avLst/>
              <a:gdLst/>
              <a:ahLst/>
              <a:cxnLst/>
              <a:rect l="l" t="t" r="r" b="b"/>
              <a:pathLst>
                <a:path w="4028" h="4029" extrusionOk="0">
                  <a:moveTo>
                    <a:pt x="4028" y="1985"/>
                  </a:moveTo>
                  <a:cubicBezTo>
                    <a:pt x="4028" y="3094"/>
                    <a:pt x="3094" y="4028"/>
                    <a:pt x="1985" y="3970"/>
                  </a:cubicBezTo>
                  <a:cubicBezTo>
                    <a:pt x="934" y="3970"/>
                    <a:pt x="0" y="3094"/>
                    <a:pt x="0" y="1985"/>
                  </a:cubicBezTo>
                  <a:cubicBezTo>
                    <a:pt x="0" y="935"/>
                    <a:pt x="934" y="1"/>
                    <a:pt x="1985" y="1"/>
                  </a:cubicBezTo>
                  <a:cubicBezTo>
                    <a:pt x="3036" y="1"/>
                    <a:pt x="3970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4" name="Google Shape;2694;p8"/>
            <p:cNvSpPr/>
            <p:nvPr/>
          </p:nvSpPr>
          <p:spPr>
            <a:xfrm>
              <a:off x="3615900" y="465750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2044" y="4028"/>
                  </a:moveTo>
                  <a:cubicBezTo>
                    <a:pt x="935" y="4028"/>
                    <a:pt x="1" y="3094"/>
                    <a:pt x="1" y="2044"/>
                  </a:cubicBezTo>
                  <a:cubicBezTo>
                    <a:pt x="1" y="935"/>
                    <a:pt x="935" y="1"/>
                    <a:pt x="2044" y="1"/>
                  </a:cubicBezTo>
                  <a:cubicBezTo>
                    <a:pt x="3094" y="1"/>
                    <a:pt x="3970" y="876"/>
                    <a:pt x="4028" y="1985"/>
                  </a:cubicBezTo>
                  <a:cubicBezTo>
                    <a:pt x="4028" y="3036"/>
                    <a:pt x="3153" y="3970"/>
                    <a:pt x="2044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5" name="Google Shape;2695;p8"/>
            <p:cNvSpPr/>
            <p:nvPr/>
          </p:nvSpPr>
          <p:spPr>
            <a:xfrm>
              <a:off x="2143500" y="4389725"/>
              <a:ext cx="100725" cy="99250"/>
            </a:xfrm>
            <a:custGeom>
              <a:avLst/>
              <a:gdLst/>
              <a:ahLst/>
              <a:cxnLst/>
              <a:rect l="l" t="t" r="r" b="b"/>
              <a:pathLst>
                <a:path w="4029" h="3970" extrusionOk="0">
                  <a:moveTo>
                    <a:pt x="3970" y="1985"/>
                  </a:moveTo>
                  <a:cubicBezTo>
                    <a:pt x="4028" y="3035"/>
                    <a:pt x="3095" y="3969"/>
                    <a:pt x="1986" y="3969"/>
                  </a:cubicBezTo>
                  <a:cubicBezTo>
                    <a:pt x="935" y="3969"/>
                    <a:pt x="59" y="3094"/>
                    <a:pt x="1" y="2043"/>
                  </a:cubicBezTo>
                  <a:cubicBezTo>
                    <a:pt x="1" y="934"/>
                    <a:pt x="935" y="0"/>
                    <a:pt x="1986" y="0"/>
                  </a:cubicBezTo>
                  <a:cubicBezTo>
                    <a:pt x="3036" y="0"/>
                    <a:pt x="3970" y="876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6" name="Google Shape;2696;p8"/>
            <p:cNvSpPr/>
            <p:nvPr/>
          </p:nvSpPr>
          <p:spPr>
            <a:xfrm>
              <a:off x="1654650" y="3652775"/>
              <a:ext cx="99250" cy="100725"/>
            </a:xfrm>
            <a:custGeom>
              <a:avLst/>
              <a:gdLst/>
              <a:ahLst/>
              <a:cxnLst/>
              <a:rect l="l" t="t" r="r" b="b"/>
              <a:pathLst>
                <a:path w="3970" h="4029" extrusionOk="0">
                  <a:moveTo>
                    <a:pt x="1985" y="59"/>
                  </a:moveTo>
                  <a:cubicBezTo>
                    <a:pt x="3036" y="1"/>
                    <a:pt x="3970" y="935"/>
                    <a:pt x="3970" y="2044"/>
                  </a:cubicBezTo>
                  <a:cubicBezTo>
                    <a:pt x="3970" y="3095"/>
                    <a:pt x="3094" y="4028"/>
                    <a:pt x="1985" y="4028"/>
                  </a:cubicBezTo>
                  <a:cubicBezTo>
                    <a:pt x="935" y="4028"/>
                    <a:pt x="1" y="3095"/>
                    <a:pt x="1" y="1986"/>
                  </a:cubicBezTo>
                  <a:cubicBezTo>
                    <a:pt x="1" y="935"/>
                    <a:pt x="876" y="59"/>
                    <a:pt x="198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7" name="Google Shape;2697;p8"/>
            <p:cNvSpPr/>
            <p:nvPr/>
          </p:nvSpPr>
          <p:spPr>
            <a:xfrm>
              <a:off x="6067475" y="2428475"/>
              <a:ext cx="99250" cy="99250"/>
            </a:xfrm>
            <a:custGeom>
              <a:avLst/>
              <a:gdLst/>
              <a:ahLst/>
              <a:cxnLst/>
              <a:rect l="l" t="t" r="r" b="b"/>
              <a:pathLst>
                <a:path w="3970" h="3970" extrusionOk="0">
                  <a:moveTo>
                    <a:pt x="1985" y="0"/>
                  </a:moveTo>
                  <a:cubicBezTo>
                    <a:pt x="3035" y="0"/>
                    <a:pt x="3911" y="876"/>
                    <a:pt x="3969" y="1926"/>
                  </a:cubicBezTo>
                  <a:cubicBezTo>
                    <a:pt x="3969" y="2977"/>
                    <a:pt x="3094" y="3911"/>
                    <a:pt x="2043" y="3911"/>
                  </a:cubicBezTo>
                  <a:cubicBezTo>
                    <a:pt x="992" y="3969"/>
                    <a:pt x="59" y="3035"/>
                    <a:pt x="59" y="1985"/>
                  </a:cubicBezTo>
                  <a:cubicBezTo>
                    <a:pt x="0" y="934"/>
                    <a:pt x="934" y="58"/>
                    <a:pt x="198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8" name="Google Shape;2698;p8"/>
            <p:cNvSpPr/>
            <p:nvPr/>
          </p:nvSpPr>
          <p:spPr>
            <a:xfrm>
              <a:off x="4841675" y="709450"/>
              <a:ext cx="99275" cy="99250"/>
            </a:xfrm>
            <a:custGeom>
              <a:avLst/>
              <a:gdLst/>
              <a:ahLst/>
              <a:cxnLst/>
              <a:rect l="l" t="t" r="r" b="b"/>
              <a:pathLst>
                <a:path w="3971" h="3970" extrusionOk="0">
                  <a:moveTo>
                    <a:pt x="3970" y="1985"/>
                  </a:moveTo>
                  <a:cubicBezTo>
                    <a:pt x="3970" y="3036"/>
                    <a:pt x="3036" y="3970"/>
                    <a:pt x="1986" y="3970"/>
                  </a:cubicBezTo>
                  <a:cubicBezTo>
                    <a:pt x="935" y="3911"/>
                    <a:pt x="1" y="2978"/>
                    <a:pt x="59" y="1927"/>
                  </a:cubicBezTo>
                  <a:cubicBezTo>
                    <a:pt x="59" y="876"/>
                    <a:pt x="993" y="1"/>
                    <a:pt x="2044" y="1"/>
                  </a:cubicBezTo>
                  <a:cubicBezTo>
                    <a:pt x="3095" y="1"/>
                    <a:pt x="3970" y="935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9" name="Google Shape;2699;p8"/>
            <p:cNvSpPr/>
            <p:nvPr/>
          </p:nvSpPr>
          <p:spPr>
            <a:xfrm>
              <a:off x="5825225" y="1691525"/>
              <a:ext cx="99250" cy="99275"/>
            </a:xfrm>
            <a:custGeom>
              <a:avLst/>
              <a:gdLst/>
              <a:ahLst/>
              <a:cxnLst/>
              <a:rect l="l" t="t" r="r" b="b"/>
              <a:pathLst>
                <a:path w="3970" h="3971" extrusionOk="0">
                  <a:moveTo>
                    <a:pt x="1985" y="3970"/>
                  </a:moveTo>
                  <a:cubicBezTo>
                    <a:pt x="876" y="3970"/>
                    <a:pt x="1" y="3036"/>
                    <a:pt x="1" y="1986"/>
                  </a:cubicBezTo>
                  <a:cubicBezTo>
                    <a:pt x="1" y="935"/>
                    <a:pt x="935" y="1"/>
                    <a:pt x="1985" y="59"/>
                  </a:cubicBezTo>
                  <a:cubicBezTo>
                    <a:pt x="3036" y="59"/>
                    <a:pt x="3970" y="993"/>
                    <a:pt x="3970" y="2044"/>
                  </a:cubicBezTo>
                  <a:cubicBezTo>
                    <a:pt x="3911" y="3095"/>
                    <a:pt x="3036" y="3970"/>
                    <a:pt x="198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0" name="Google Shape;2700;p8"/>
            <p:cNvSpPr/>
            <p:nvPr/>
          </p:nvSpPr>
          <p:spPr>
            <a:xfrm>
              <a:off x="4106225" y="465750"/>
              <a:ext cx="97800" cy="99250"/>
            </a:xfrm>
            <a:custGeom>
              <a:avLst/>
              <a:gdLst/>
              <a:ahLst/>
              <a:cxnLst/>
              <a:rect l="l" t="t" r="r" b="b"/>
              <a:pathLst>
                <a:path w="3912" h="3970" extrusionOk="0">
                  <a:moveTo>
                    <a:pt x="3911" y="1985"/>
                  </a:moveTo>
                  <a:cubicBezTo>
                    <a:pt x="3911" y="3036"/>
                    <a:pt x="3035" y="3970"/>
                    <a:pt x="1985" y="3970"/>
                  </a:cubicBezTo>
                  <a:cubicBezTo>
                    <a:pt x="934" y="3970"/>
                    <a:pt x="0" y="3036"/>
                    <a:pt x="0" y="1985"/>
                  </a:cubicBezTo>
                  <a:cubicBezTo>
                    <a:pt x="0" y="935"/>
                    <a:pt x="876" y="59"/>
                    <a:pt x="1926" y="59"/>
                  </a:cubicBezTo>
                  <a:cubicBezTo>
                    <a:pt x="2977" y="1"/>
                    <a:pt x="3911" y="935"/>
                    <a:pt x="3911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1" name="Google Shape;2701;p8"/>
            <p:cNvSpPr/>
            <p:nvPr/>
          </p:nvSpPr>
          <p:spPr>
            <a:xfrm>
              <a:off x="2393050" y="4634875"/>
              <a:ext cx="94875" cy="96325"/>
            </a:xfrm>
            <a:custGeom>
              <a:avLst/>
              <a:gdLst/>
              <a:ahLst/>
              <a:cxnLst/>
              <a:rect l="l" t="t" r="r" b="b"/>
              <a:pathLst>
                <a:path w="3795" h="3853" extrusionOk="0">
                  <a:moveTo>
                    <a:pt x="3794" y="1868"/>
                  </a:moveTo>
                  <a:cubicBezTo>
                    <a:pt x="3794" y="2977"/>
                    <a:pt x="2977" y="3794"/>
                    <a:pt x="1926" y="3794"/>
                  </a:cubicBezTo>
                  <a:cubicBezTo>
                    <a:pt x="817" y="3853"/>
                    <a:pt x="0" y="2977"/>
                    <a:pt x="0" y="1868"/>
                  </a:cubicBezTo>
                  <a:cubicBezTo>
                    <a:pt x="0" y="817"/>
                    <a:pt x="817" y="0"/>
                    <a:pt x="1926" y="0"/>
                  </a:cubicBezTo>
                  <a:cubicBezTo>
                    <a:pt x="2977" y="0"/>
                    <a:pt x="3794" y="817"/>
                    <a:pt x="3794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2" name="Google Shape;2702;p8"/>
            <p:cNvSpPr/>
            <p:nvPr/>
          </p:nvSpPr>
          <p:spPr>
            <a:xfrm>
              <a:off x="6068925" y="3165400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3853" y="1985"/>
                  </a:moveTo>
                  <a:cubicBezTo>
                    <a:pt x="3853" y="3035"/>
                    <a:pt x="2977" y="3853"/>
                    <a:pt x="1927" y="3853"/>
                  </a:cubicBezTo>
                  <a:cubicBezTo>
                    <a:pt x="818" y="3853"/>
                    <a:pt x="1" y="2977"/>
                    <a:pt x="59" y="1868"/>
                  </a:cubicBezTo>
                  <a:cubicBezTo>
                    <a:pt x="59" y="817"/>
                    <a:pt x="934" y="0"/>
                    <a:pt x="1985" y="0"/>
                  </a:cubicBezTo>
                  <a:cubicBezTo>
                    <a:pt x="3036" y="59"/>
                    <a:pt x="3853" y="934"/>
                    <a:pt x="3853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3" name="Google Shape;2703;p8"/>
            <p:cNvSpPr/>
            <p:nvPr/>
          </p:nvSpPr>
          <p:spPr>
            <a:xfrm>
              <a:off x="3370750" y="467225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1868" y="3853"/>
                  </a:moveTo>
                  <a:cubicBezTo>
                    <a:pt x="818" y="3794"/>
                    <a:pt x="0" y="2977"/>
                    <a:pt x="59" y="1868"/>
                  </a:cubicBezTo>
                  <a:cubicBezTo>
                    <a:pt x="59" y="817"/>
                    <a:pt x="934" y="0"/>
                    <a:pt x="1985" y="59"/>
                  </a:cubicBezTo>
                  <a:cubicBezTo>
                    <a:pt x="3094" y="59"/>
                    <a:pt x="3853" y="934"/>
                    <a:pt x="3853" y="1985"/>
                  </a:cubicBezTo>
                  <a:cubicBezTo>
                    <a:pt x="3795" y="3094"/>
                    <a:pt x="2977" y="3853"/>
                    <a:pt x="1868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4" name="Google Shape;2704;p8"/>
            <p:cNvSpPr/>
            <p:nvPr/>
          </p:nvSpPr>
          <p:spPr>
            <a:xfrm>
              <a:off x="5828150" y="3902325"/>
              <a:ext cx="93425" cy="94875"/>
            </a:xfrm>
            <a:custGeom>
              <a:avLst/>
              <a:gdLst/>
              <a:ahLst/>
              <a:cxnLst/>
              <a:rect l="l" t="t" r="r" b="b"/>
              <a:pathLst>
                <a:path w="3737" h="3795" extrusionOk="0">
                  <a:moveTo>
                    <a:pt x="3736" y="1926"/>
                  </a:moveTo>
                  <a:cubicBezTo>
                    <a:pt x="3736" y="3036"/>
                    <a:pt x="2861" y="3794"/>
                    <a:pt x="1810" y="3794"/>
                  </a:cubicBezTo>
                  <a:cubicBezTo>
                    <a:pt x="759" y="3736"/>
                    <a:pt x="0" y="2919"/>
                    <a:pt x="0" y="1926"/>
                  </a:cubicBezTo>
                  <a:cubicBezTo>
                    <a:pt x="0" y="817"/>
                    <a:pt x="876" y="0"/>
                    <a:pt x="1927" y="59"/>
                  </a:cubicBezTo>
                  <a:cubicBezTo>
                    <a:pt x="2977" y="59"/>
                    <a:pt x="3736" y="876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5" name="Google Shape;2705;p8"/>
            <p:cNvSpPr/>
            <p:nvPr/>
          </p:nvSpPr>
          <p:spPr>
            <a:xfrm>
              <a:off x="1899825" y="4146025"/>
              <a:ext cx="94875" cy="94875"/>
            </a:xfrm>
            <a:custGeom>
              <a:avLst/>
              <a:gdLst/>
              <a:ahLst/>
              <a:cxnLst/>
              <a:rect l="l" t="t" r="r" b="b"/>
              <a:pathLst>
                <a:path w="3795" h="3795" extrusionOk="0">
                  <a:moveTo>
                    <a:pt x="3794" y="1926"/>
                  </a:moveTo>
                  <a:cubicBezTo>
                    <a:pt x="3736" y="2977"/>
                    <a:pt x="2919" y="3794"/>
                    <a:pt x="1810" y="3794"/>
                  </a:cubicBezTo>
                  <a:cubicBezTo>
                    <a:pt x="759" y="3736"/>
                    <a:pt x="0" y="2919"/>
                    <a:pt x="0" y="1810"/>
                  </a:cubicBezTo>
                  <a:cubicBezTo>
                    <a:pt x="58" y="759"/>
                    <a:pt x="876" y="0"/>
                    <a:pt x="1868" y="0"/>
                  </a:cubicBezTo>
                  <a:cubicBezTo>
                    <a:pt x="2977" y="0"/>
                    <a:pt x="3794" y="817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6" name="Google Shape;2706;p8"/>
            <p:cNvSpPr/>
            <p:nvPr/>
          </p:nvSpPr>
          <p:spPr>
            <a:xfrm>
              <a:off x="2639650" y="712375"/>
              <a:ext cx="94875" cy="93425"/>
            </a:xfrm>
            <a:custGeom>
              <a:avLst/>
              <a:gdLst/>
              <a:ahLst/>
              <a:cxnLst/>
              <a:rect l="l" t="t" r="r" b="b"/>
              <a:pathLst>
                <a:path w="3795" h="3737" extrusionOk="0">
                  <a:moveTo>
                    <a:pt x="1927" y="3736"/>
                  </a:moveTo>
                  <a:cubicBezTo>
                    <a:pt x="876" y="3736"/>
                    <a:pt x="59" y="2919"/>
                    <a:pt x="59" y="1868"/>
                  </a:cubicBezTo>
                  <a:cubicBezTo>
                    <a:pt x="1" y="818"/>
                    <a:pt x="818" y="0"/>
                    <a:pt x="1869" y="0"/>
                  </a:cubicBezTo>
                  <a:cubicBezTo>
                    <a:pt x="2919" y="0"/>
                    <a:pt x="3737" y="818"/>
                    <a:pt x="3737" y="1810"/>
                  </a:cubicBezTo>
                  <a:cubicBezTo>
                    <a:pt x="3795" y="2861"/>
                    <a:pt x="2978" y="3678"/>
                    <a:pt x="1927" y="37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7" name="Google Shape;2707;p8"/>
            <p:cNvSpPr/>
            <p:nvPr/>
          </p:nvSpPr>
          <p:spPr>
            <a:xfrm>
              <a:off x="6070375" y="2184775"/>
              <a:ext cx="93425" cy="91950"/>
            </a:xfrm>
            <a:custGeom>
              <a:avLst/>
              <a:gdLst/>
              <a:ahLst/>
              <a:cxnLst/>
              <a:rect l="l" t="t" r="r" b="b"/>
              <a:pathLst>
                <a:path w="3737" h="3678" extrusionOk="0">
                  <a:moveTo>
                    <a:pt x="3737" y="1868"/>
                  </a:moveTo>
                  <a:cubicBezTo>
                    <a:pt x="3737" y="2860"/>
                    <a:pt x="2861" y="3678"/>
                    <a:pt x="1869" y="3678"/>
                  </a:cubicBezTo>
                  <a:cubicBezTo>
                    <a:pt x="876" y="3678"/>
                    <a:pt x="1" y="2802"/>
                    <a:pt x="59" y="1810"/>
                  </a:cubicBezTo>
                  <a:cubicBezTo>
                    <a:pt x="59" y="817"/>
                    <a:pt x="935" y="0"/>
                    <a:pt x="1927" y="0"/>
                  </a:cubicBezTo>
                  <a:cubicBezTo>
                    <a:pt x="2919" y="59"/>
                    <a:pt x="3737" y="876"/>
                    <a:pt x="3737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8" name="Google Shape;2708;p8"/>
            <p:cNvSpPr/>
            <p:nvPr/>
          </p:nvSpPr>
          <p:spPr>
            <a:xfrm>
              <a:off x="3862525" y="5129550"/>
              <a:ext cx="91950" cy="91975"/>
            </a:xfrm>
            <a:custGeom>
              <a:avLst/>
              <a:gdLst/>
              <a:ahLst/>
              <a:cxnLst/>
              <a:rect l="l" t="t" r="r" b="b"/>
              <a:pathLst>
                <a:path w="3678" h="3679" extrusionOk="0">
                  <a:moveTo>
                    <a:pt x="3678" y="1869"/>
                  </a:moveTo>
                  <a:cubicBezTo>
                    <a:pt x="3678" y="2861"/>
                    <a:pt x="2860" y="3678"/>
                    <a:pt x="1868" y="3678"/>
                  </a:cubicBezTo>
                  <a:cubicBezTo>
                    <a:pt x="876" y="3678"/>
                    <a:pt x="0" y="2803"/>
                    <a:pt x="0" y="1810"/>
                  </a:cubicBezTo>
                  <a:cubicBezTo>
                    <a:pt x="59" y="818"/>
                    <a:pt x="934" y="1"/>
                    <a:pt x="1868" y="59"/>
                  </a:cubicBezTo>
                  <a:cubicBezTo>
                    <a:pt x="2860" y="59"/>
                    <a:pt x="3678" y="876"/>
                    <a:pt x="3678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9" name="Google Shape;2709;p8"/>
            <p:cNvSpPr/>
            <p:nvPr/>
          </p:nvSpPr>
          <p:spPr>
            <a:xfrm>
              <a:off x="4357200" y="470125"/>
              <a:ext cx="91975" cy="91975"/>
            </a:xfrm>
            <a:custGeom>
              <a:avLst/>
              <a:gdLst/>
              <a:ahLst/>
              <a:cxnLst/>
              <a:rect l="l" t="t" r="r" b="b"/>
              <a:pathLst>
                <a:path w="3679" h="3679" extrusionOk="0">
                  <a:moveTo>
                    <a:pt x="3620" y="1810"/>
                  </a:moveTo>
                  <a:cubicBezTo>
                    <a:pt x="3678" y="2744"/>
                    <a:pt x="2861" y="3620"/>
                    <a:pt x="1869" y="3678"/>
                  </a:cubicBezTo>
                  <a:cubicBezTo>
                    <a:pt x="876" y="3678"/>
                    <a:pt x="1" y="2803"/>
                    <a:pt x="1" y="1810"/>
                  </a:cubicBezTo>
                  <a:cubicBezTo>
                    <a:pt x="1" y="876"/>
                    <a:pt x="818" y="1"/>
                    <a:pt x="1810" y="1"/>
                  </a:cubicBezTo>
                  <a:cubicBezTo>
                    <a:pt x="2744" y="1"/>
                    <a:pt x="3620" y="818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0" name="Google Shape;2710;p8"/>
            <p:cNvSpPr/>
            <p:nvPr/>
          </p:nvSpPr>
          <p:spPr>
            <a:xfrm>
              <a:off x="3620275" y="5131025"/>
              <a:ext cx="91975" cy="90500"/>
            </a:xfrm>
            <a:custGeom>
              <a:avLst/>
              <a:gdLst/>
              <a:ahLst/>
              <a:cxnLst/>
              <a:rect l="l" t="t" r="r" b="b"/>
              <a:pathLst>
                <a:path w="3679" h="3620" extrusionOk="0">
                  <a:moveTo>
                    <a:pt x="1869" y="3619"/>
                  </a:moveTo>
                  <a:cubicBezTo>
                    <a:pt x="876" y="3619"/>
                    <a:pt x="1" y="2744"/>
                    <a:pt x="1" y="1810"/>
                  </a:cubicBezTo>
                  <a:cubicBezTo>
                    <a:pt x="1" y="817"/>
                    <a:pt x="876" y="0"/>
                    <a:pt x="1869" y="0"/>
                  </a:cubicBezTo>
                  <a:cubicBezTo>
                    <a:pt x="2803" y="0"/>
                    <a:pt x="3620" y="817"/>
                    <a:pt x="3620" y="1751"/>
                  </a:cubicBezTo>
                  <a:cubicBezTo>
                    <a:pt x="3678" y="2744"/>
                    <a:pt x="2803" y="3619"/>
                    <a:pt x="186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1" name="Google Shape;2711;p8"/>
            <p:cNvSpPr/>
            <p:nvPr/>
          </p:nvSpPr>
          <p:spPr>
            <a:xfrm>
              <a:off x="1412425" y="2921700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19" y="1810"/>
                  </a:moveTo>
                  <a:cubicBezTo>
                    <a:pt x="3619" y="2802"/>
                    <a:pt x="2802" y="3619"/>
                    <a:pt x="1810" y="3619"/>
                  </a:cubicBezTo>
                  <a:cubicBezTo>
                    <a:pt x="818" y="3619"/>
                    <a:pt x="0" y="2802"/>
                    <a:pt x="0" y="1810"/>
                  </a:cubicBezTo>
                  <a:cubicBezTo>
                    <a:pt x="0" y="876"/>
                    <a:pt x="818" y="59"/>
                    <a:pt x="1751" y="0"/>
                  </a:cubicBezTo>
                  <a:cubicBezTo>
                    <a:pt x="2744" y="0"/>
                    <a:pt x="3561" y="817"/>
                    <a:pt x="3619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2" name="Google Shape;2712;p8"/>
            <p:cNvSpPr/>
            <p:nvPr/>
          </p:nvSpPr>
          <p:spPr>
            <a:xfrm>
              <a:off x="4846075" y="4884400"/>
              <a:ext cx="91950" cy="90500"/>
            </a:xfrm>
            <a:custGeom>
              <a:avLst/>
              <a:gdLst/>
              <a:ahLst/>
              <a:cxnLst/>
              <a:rect l="l" t="t" r="r" b="b"/>
              <a:pathLst>
                <a:path w="3678" h="3620" extrusionOk="0">
                  <a:moveTo>
                    <a:pt x="1868" y="1"/>
                  </a:moveTo>
                  <a:cubicBezTo>
                    <a:pt x="2802" y="1"/>
                    <a:pt x="3677" y="876"/>
                    <a:pt x="3619" y="1810"/>
                  </a:cubicBezTo>
                  <a:cubicBezTo>
                    <a:pt x="3619" y="2802"/>
                    <a:pt x="2743" y="3620"/>
                    <a:pt x="1751" y="3620"/>
                  </a:cubicBezTo>
                  <a:cubicBezTo>
                    <a:pt x="817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3" name="Google Shape;2713;p8"/>
            <p:cNvSpPr/>
            <p:nvPr/>
          </p:nvSpPr>
          <p:spPr>
            <a:xfrm>
              <a:off x="1659025" y="1695925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20" y="1810"/>
                  </a:moveTo>
                  <a:cubicBezTo>
                    <a:pt x="3620" y="2802"/>
                    <a:pt x="2803" y="3619"/>
                    <a:pt x="1810" y="3619"/>
                  </a:cubicBezTo>
                  <a:cubicBezTo>
                    <a:pt x="818" y="3619"/>
                    <a:pt x="1" y="2802"/>
                    <a:pt x="1" y="1810"/>
                  </a:cubicBezTo>
                  <a:cubicBezTo>
                    <a:pt x="1" y="876"/>
                    <a:pt x="818" y="58"/>
                    <a:pt x="1752" y="0"/>
                  </a:cubicBezTo>
                  <a:cubicBezTo>
                    <a:pt x="2744" y="0"/>
                    <a:pt x="3562" y="817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4" name="Google Shape;2714;p8"/>
            <p:cNvSpPr/>
            <p:nvPr/>
          </p:nvSpPr>
          <p:spPr>
            <a:xfrm>
              <a:off x="1412425" y="2675075"/>
              <a:ext cx="90500" cy="91975"/>
            </a:xfrm>
            <a:custGeom>
              <a:avLst/>
              <a:gdLst/>
              <a:ahLst/>
              <a:cxnLst/>
              <a:rect l="l" t="t" r="r" b="b"/>
              <a:pathLst>
                <a:path w="3620" h="3679" extrusionOk="0">
                  <a:moveTo>
                    <a:pt x="1810" y="1"/>
                  </a:moveTo>
                  <a:cubicBezTo>
                    <a:pt x="2802" y="59"/>
                    <a:pt x="3619" y="935"/>
                    <a:pt x="3619" y="1869"/>
                  </a:cubicBezTo>
                  <a:cubicBezTo>
                    <a:pt x="3561" y="2861"/>
                    <a:pt x="2685" y="3678"/>
                    <a:pt x="1751" y="3620"/>
                  </a:cubicBezTo>
                  <a:cubicBezTo>
                    <a:pt x="759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5" name="Google Shape;2715;p8"/>
            <p:cNvSpPr/>
            <p:nvPr/>
          </p:nvSpPr>
          <p:spPr>
            <a:xfrm>
              <a:off x="5340750" y="9619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2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744"/>
                    <a:pt x="1" y="1752"/>
                  </a:cubicBezTo>
                  <a:cubicBezTo>
                    <a:pt x="1" y="760"/>
                    <a:pt x="759" y="1"/>
                    <a:pt x="1752" y="1"/>
                  </a:cubicBezTo>
                  <a:cubicBezTo>
                    <a:pt x="2744" y="1"/>
                    <a:pt x="3503" y="760"/>
                    <a:pt x="3503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6" name="Google Shape;2716;p8"/>
            <p:cNvSpPr/>
            <p:nvPr/>
          </p:nvSpPr>
          <p:spPr>
            <a:xfrm>
              <a:off x="5584450" y="120852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1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685"/>
                    <a:pt x="1" y="1751"/>
                  </a:cubicBezTo>
                  <a:cubicBezTo>
                    <a:pt x="1" y="759"/>
                    <a:pt x="759" y="0"/>
                    <a:pt x="1752" y="0"/>
                  </a:cubicBezTo>
                  <a:cubicBezTo>
                    <a:pt x="2744" y="0"/>
                    <a:pt x="3503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7" name="Google Shape;2717;p8"/>
            <p:cNvSpPr/>
            <p:nvPr/>
          </p:nvSpPr>
          <p:spPr>
            <a:xfrm>
              <a:off x="3132900" y="4716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2" y="1751"/>
                  </a:moveTo>
                  <a:cubicBezTo>
                    <a:pt x="3502" y="2744"/>
                    <a:pt x="2744" y="3503"/>
                    <a:pt x="1751" y="3503"/>
                  </a:cubicBezTo>
                  <a:cubicBezTo>
                    <a:pt x="759" y="3503"/>
                    <a:pt x="0" y="2744"/>
                    <a:pt x="0" y="1751"/>
                  </a:cubicBezTo>
                  <a:cubicBezTo>
                    <a:pt x="0" y="817"/>
                    <a:pt x="759" y="0"/>
                    <a:pt x="1751" y="0"/>
                  </a:cubicBezTo>
                  <a:cubicBezTo>
                    <a:pt x="2685" y="0"/>
                    <a:pt x="3502" y="759"/>
                    <a:pt x="3502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8" name="Google Shape;2718;p8"/>
            <p:cNvSpPr/>
            <p:nvPr/>
          </p:nvSpPr>
          <p:spPr>
            <a:xfrm>
              <a:off x="6073300" y="341347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1752" y="3502"/>
                  </a:moveTo>
                  <a:cubicBezTo>
                    <a:pt x="759" y="3502"/>
                    <a:pt x="1" y="2685"/>
                    <a:pt x="1" y="1751"/>
                  </a:cubicBezTo>
                  <a:cubicBezTo>
                    <a:pt x="1" y="759"/>
                    <a:pt x="818" y="0"/>
                    <a:pt x="1810" y="0"/>
                  </a:cubicBezTo>
                  <a:cubicBezTo>
                    <a:pt x="2744" y="0"/>
                    <a:pt x="3503" y="759"/>
                    <a:pt x="3503" y="1751"/>
                  </a:cubicBezTo>
                  <a:cubicBezTo>
                    <a:pt x="3503" y="2744"/>
                    <a:pt x="2744" y="3502"/>
                    <a:pt x="1752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9" name="Google Shape;2719;p8"/>
            <p:cNvSpPr/>
            <p:nvPr/>
          </p:nvSpPr>
          <p:spPr>
            <a:xfrm>
              <a:off x="1413875" y="2434300"/>
              <a:ext cx="87575" cy="86125"/>
            </a:xfrm>
            <a:custGeom>
              <a:avLst/>
              <a:gdLst/>
              <a:ahLst/>
              <a:cxnLst/>
              <a:rect l="l" t="t" r="r" b="b"/>
              <a:pathLst>
                <a:path w="3503" h="3445" extrusionOk="0">
                  <a:moveTo>
                    <a:pt x="1752" y="3444"/>
                  </a:moveTo>
                  <a:cubicBezTo>
                    <a:pt x="760" y="3444"/>
                    <a:pt x="1" y="2744"/>
                    <a:pt x="1" y="1752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744" y="1"/>
                    <a:pt x="3445" y="759"/>
                    <a:pt x="3503" y="1693"/>
                  </a:cubicBezTo>
                  <a:cubicBezTo>
                    <a:pt x="3503" y="2686"/>
                    <a:pt x="2744" y="3444"/>
                    <a:pt x="1752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0" name="Google Shape;2720;p8"/>
            <p:cNvSpPr/>
            <p:nvPr/>
          </p:nvSpPr>
          <p:spPr>
            <a:xfrm>
              <a:off x="4112050" y="5131025"/>
              <a:ext cx="87575" cy="89025"/>
            </a:xfrm>
            <a:custGeom>
              <a:avLst/>
              <a:gdLst/>
              <a:ahLst/>
              <a:cxnLst/>
              <a:rect l="l" t="t" r="r" b="b"/>
              <a:pathLst>
                <a:path w="3503" h="3561" extrusionOk="0">
                  <a:moveTo>
                    <a:pt x="3503" y="1751"/>
                  </a:moveTo>
                  <a:cubicBezTo>
                    <a:pt x="3503" y="2744"/>
                    <a:pt x="2744" y="3561"/>
                    <a:pt x="1752" y="3561"/>
                  </a:cubicBezTo>
                  <a:cubicBezTo>
                    <a:pt x="760" y="3561"/>
                    <a:pt x="1" y="2802"/>
                    <a:pt x="1" y="1810"/>
                  </a:cubicBezTo>
                  <a:cubicBezTo>
                    <a:pt x="1" y="817"/>
                    <a:pt x="701" y="59"/>
                    <a:pt x="1693" y="59"/>
                  </a:cubicBezTo>
                  <a:cubicBezTo>
                    <a:pt x="2686" y="0"/>
                    <a:pt x="3445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1" name="Google Shape;2721;p8"/>
            <p:cNvSpPr/>
            <p:nvPr/>
          </p:nvSpPr>
          <p:spPr>
            <a:xfrm>
              <a:off x="1413875" y="317122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5"/>
                    <a:pt x="1693" y="3445"/>
                  </a:cubicBezTo>
                  <a:cubicBezTo>
                    <a:pt x="760" y="3386"/>
                    <a:pt x="1" y="2627"/>
                    <a:pt x="59" y="1693"/>
                  </a:cubicBezTo>
                  <a:cubicBezTo>
                    <a:pt x="59" y="759"/>
                    <a:pt x="818" y="1"/>
                    <a:pt x="1752" y="1"/>
                  </a:cubicBezTo>
                  <a:cubicBezTo>
                    <a:pt x="2744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2" name="Google Shape;2722;p8"/>
            <p:cNvSpPr/>
            <p:nvPr/>
          </p:nvSpPr>
          <p:spPr>
            <a:xfrm>
              <a:off x="3376575" y="513247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4"/>
                    <a:pt x="1752" y="3444"/>
                  </a:cubicBezTo>
                  <a:cubicBezTo>
                    <a:pt x="760" y="3444"/>
                    <a:pt x="1" y="2686"/>
                    <a:pt x="1" y="1693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686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3" name="Google Shape;2723;p8"/>
            <p:cNvSpPr/>
            <p:nvPr/>
          </p:nvSpPr>
          <p:spPr>
            <a:xfrm>
              <a:off x="2639650" y="4887325"/>
              <a:ext cx="86125" cy="84650"/>
            </a:xfrm>
            <a:custGeom>
              <a:avLst/>
              <a:gdLst/>
              <a:ahLst/>
              <a:cxnLst/>
              <a:rect l="l" t="t" r="r" b="b"/>
              <a:pathLst>
                <a:path w="3445" h="3386" extrusionOk="0">
                  <a:moveTo>
                    <a:pt x="3445" y="1693"/>
                  </a:moveTo>
                  <a:cubicBezTo>
                    <a:pt x="3445" y="2627"/>
                    <a:pt x="2628" y="3386"/>
                    <a:pt x="1694" y="3386"/>
                  </a:cubicBezTo>
                  <a:cubicBezTo>
                    <a:pt x="760" y="3327"/>
                    <a:pt x="1" y="2569"/>
                    <a:pt x="59" y="1635"/>
                  </a:cubicBezTo>
                  <a:cubicBezTo>
                    <a:pt x="59" y="701"/>
                    <a:pt x="818" y="0"/>
                    <a:pt x="1752" y="0"/>
                  </a:cubicBezTo>
                  <a:cubicBezTo>
                    <a:pt x="2686" y="0"/>
                    <a:pt x="3445" y="759"/>
                    <a:pt x="3445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4" name="Google Shape;2724;p8"/>
            <p:cNvSpPr/>
            <p:nvPr/>
          </p:nvSpPr>
          <p:spPr>
            <a:xfrm>
              <a:off x="1661950" y="3903775"/>
              <a:ext cx="84675" cy="86125"/>
            </a:xfrm>
            <a:custGeom>
              <a:avLst/>
              <a:gdLst/>
              <a:ahLst/>
              <a:cxnLst/>
              <a:rect l="l" t="t" r="r" b="b"/>
              <a:pathLst>
                <a:path w="3387" h="3445" extrusionOk="0">
                  <a:moveTo>
                    <a:pt x="1693" y="1"/>
                  </a:moveTo>
                  <a:cubicBezTo>
                    <a:pt x="2627" y="1"/>
                    <a:pt x="3386" y="818"/>
                    <a:pt x="3386" y="1752"/>
                  </a:cubicBezTo>
                  <a:cubicBezTo>
                    <a:pt x="3386" y="2686"/>
                    <a:pt x="2569" y="3444"/>
                    <a:pt x="1635" y="3386"/>
                  </a:cubicBezTo>
                  <a:cubicBezTo>
                    <a:pt x="701" y="3386"/>
                    <a:pt x="1" y="2627"/>
                    <a:pt x="1" y="1693"/>
                  </a:cubicBezTo>
                  <a:cubicBezTo>
                    <a:pt x="1" y="759"/>
                    <a:pt x="759" y="1"/>
                    <a:pt x="16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5" name="Google Shape;2725;p8"/>
            <p:cNvSpPr/>
            <p:nvPr/>
          </p:nvSpPr>
          <p:spPr>
            <a:xfrm>
              <a:off x="5587375" y="4398475"/>
              <a:ext cx="81725" cy="81725"/>
            </a:xfrm>
            <a:custGeom>
              <a:avLst/>
              <a:gdLst/>
              <a:ahLst/>
              <a:cxnLst/>
              <a:rect l="l" t="t" r="r" b="b"/>
              <a:pathLst>
                <a:path w="3269" h="3269" extrusionOk="0">
                  <a:moveTo>
                    <a:pt x="1635" y="3269"/>
                  </a:moveTo>
                  <a:cubicBezTo>
                    <a:pt x="701" y="3269"/>
                    <a:pt x="0" y="2510"/>
                    <a:pt x="0" y="1635"/>
                  </a:cubicBezTo>
                  <a:cubicBezTo>
                    <a:pt x="0" y="759"/>
                    <a:pt x="759" y="0"/>
                    <a:pt x="1693" y="0"/>
                  </a:cubicBezTo>
                  <a:cubicBezTo>
                    <a:pt x="2569" y="59"/>
                    <a:pt x="3269" y="817"/>
                    <a:pt x="3269" y="1693"/>
                  </a:cubicBezTo>
                  <a:cubicBezTo>
                    <a:pt x="3211" y="2569"/>
                    <a:pt x="2510" y="3269"/>
                    <a:pt x="1635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6" name="Google Shape;2726;p8"/>
            <p:cNvSpPr/>
            <p:nvPr/>
          </p:nvSpPr>
          <p:spPr>
            <a:xfrm>
              <a:off x="6076225" y="1948375"/>
              <a:ext cx="81750" cy="81725"/>
            </a:xfrm>
            <a:custGeom>
              <a:avLst/>
              <a:gdLst/>
              <a:ahLst/>
              <a:cxnLst/>
              <a:rect l="l" t="t" r="r" b="b"/>
              <a:pathLst>
                <a:path w="3270" h="3269" extrusionOk="0">
                  <a:moveTo>
                    <a:pt x="1693" y="3211"/>
                  </a:moveTo>
                  <a:cubicBezTo>
                    <a:pt x="818" y="3269"/>
                    <a:pt x="59" y="2510"/>
                    <a:pt x="0" y="1635"/>
                  </a:cubicBezTo>
                  <a:cubicBezTo>
                    <a:pt x="0" y="759"/>
                    <a:pt x="759" y="0"/>
                    <a:pt x="1635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452"/>
                    <a:pt x="2569" y="3211"/>
                    <a:pt x="169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7" name="Google Shape;2727;p8"/>
            <p:cNvSpPr/>
            <p:nvPr/>
          </p:nvSpPr>
          <p:spPr>
            <a:xfrm>
              <a:off x="2152275" y="964825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3269" y="1635"/>
                  </a:moveTo>
                  <a:cubicBezTo>
                    <a:pt x="3269" y="2510"/>
                    <a:pt x="2568" y="3211"/>
                    <a:pt x="1693" y="3269"/>
                  </a:cubicBezTo>
                  <a:cubicBezTo>
                    <a:pt x="759" y="3269"/>
                    <a:pt x="0" y="2510"/>
                    <a:pt x="59" y="1577"/>
                  </a:cubicBezTo>
                  <a:cubicBezTo>
                    <a:pt x="59" y="701"/>
                    <a:pt x="817" y="0"/>
                    <a:pt x="1693" y="0"/>
                  </a:cubicBezTo>
                  <a:cubicBezTo>
                    <a:pt x="2568" y="0"/>
                    <a:pt x="3269" y="759"/>
                    <a:pt x="3269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8" name="Google Shape;2728;p8"/>
            <p:cNvSpPr/>
            <p:nvPr/>
          </p:nvSpPr>
          <p:spPr>
            <a:xfrm>
              <a:off x="5833975" y="1453675"/>
              <a:ext cx="81750" cy="81750"/>
            </a:xfrm>
            <a:custGeom>
              <a:avLst/>
              <a:gdLst/>
              <a:ahLst/>
              <a:cxnLst/>
              <a:rect l="l" t="t" r="r" b="b"/>
              <a:pathLst>
                <a:path w="3270" h="3270" extrusionOk="0">
                  <a:moveTo>
                    <a:pt x="3270" y="1635"/>
                  </a:moveTo>
                  <a:cubicBezTo>
                    <a:pt x="3270" y="2511"/>
                    <a:pt x="2511" y="3269"/>
                    <a:pt x="1635" y="3269"/>
                  </a:cubicBezTo>
                  <a:cubicBezTo>
                    <a:pt x="760" y="3269"/>
                    <a:pt x="1" y="2511"/>
                    <a:pt x="1" y="1635"/>
                  </a:cubicBezTo>
                  <a:cubicBezTo>
                    <a:pt x="1" y="759"/>
                    <a:pt x="760" y="1"/>
                    <a:pt x="1635" y="1"/>
                  </a:cubicBezTo>
                  <a:cubicBezTo>
                    <a:pt x="2511" y="1"/>
                    <a:pt x="3211" y="759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9" name="Google Shape;2729;p8"/>
            <p:cNvSpPr/>
            <p:nvPr/>
          </p:nvSpPr>
          <p:spPr>
            <a:xfrm>
              <a:off x="4361600" y="5135400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1634" y="3269"/>
                  </a:moveTo>
                  <a:cubicBezTo>
                    <a:pt x="759" y="3269"/>
                    <a:pt x="58" y="2569"/>
                    <a:pt x="0" y="1693"/>
                  </a:cubicBezTo>
                  <a:cubicBezTo>
                    <a:pt x="0" y="759"/>
                    <a:pt x="700" y="0"/>
                    <a:pt x="1634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510"/>
                    <a:pt x="2510" y="3211"/>
                    <a:pt x="1634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0" name="Google Shape;2730;p8"/>
            <p:cNvSpPr/>
            <p:nvPr/>
          </p:nvSpPr>
          <p:spPr>
            <a:xfrm>
              <a:off x="3137275" y="5136850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3094"/>
                  </a:moveTo>
                  <a:cubicBezTo>
                    <a:pt x="701" y="3153"/>
                    <a:pt x="0" y="2452"/>
                    <a:pt x="0" y="1577"/>
                  </a:cubicBezTo>
                  <a:cubicBezTo>
                    <a:pt x="0" y="701"/>
                    <a:pt x="642" y="1"/>
                    <a:pt x="1518" y="1"/>
                  </a:cubicBezTo>
                  <a:cubicBezTo>
                    <a:pt x="2452" y="1"/>
                    <a:pt x="3094" y="643"/>
                    <a:pt x="3152" y="1518"/>
                  </a:cubicBezTo>
                  <a:cubicBezTo>
                    <a:pt x="3152" y="2394"/>
                    <a:pt x="2452" y="3094"/>
                    <a:pt x="1576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1" name="Google Shape;2731;p8"/>
            <p:cNvSpPr/>
            <p:nvPr/>
          </p:nvSpPr>
          <p:spPr>
            <a:xfrm>
              <a:off x="1416800" y="2190600"/>
              <a:ext cx="80275" cy="80300"/>
            </a:xfrm>
            <a:custGeom>
              <a:avLst/>
              <a:gdLst/>
              <a:ahLst/>
              <a:cxnLst/>
              <a:rect l="l" t="t" r="r" b="b"/>
              <a:pathLst>
                <a:path w="3211" h="3212" extrusionOk="0">
                  <a:moveTo>
                    <a:pt x="1635" y="1"/>
                  </a:moveTo>
                  <a:cubicBezTo>
                    <a:pt x="2510" y="1"/>
                    <a:pt x="3211" y="701"/>
                    <a:pt x="3211" y="1635"/>
                  </a:cubicBezTo>
                  <a:cubicBezTo>
                    <a:pt x="3211" y="2511"/>
                    <a:pt x="2510" y="3211"/>
                    <a:pt x="1635" y="3211"/>
                  </a:cubicBezTo>
                  <a:cubicBezTo>
                    <a:pt x="759" y="3211"/>
                    <a:pt x="0" y="2511"/>
                    <a:pt x="0" y="1635"/>
                  </a:cubicBezTo>
                  <a:cubicBezTo>
                    <a:pt x="0" y="701"/>
                    <a:pt x="701" y="1"/>
                    <a:pt x="16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2" name="Google Shape;2732;p8"/>
            <p:cNvSpPr/>
            <p:nvPr/>
          </p:nvSpPr>
          <p:spPr>
            <a:xfrm>
              <a:off x="5340750" y="4646550"/>
              <a:ext cx="80275" cy="80275"/>
            </a:xfrm>
            <a:custGeom>
              <a:avLst/>
              <a:gdLst/>
              <a:ahLst/>
              <a:cxnLst/>
              <a:rect l="l" t="t" r="r" b="b"/>
              <a:pathLst>
                <a:path w="3211" h="3211" extrusionOk="0">
                  <a:moveTo>
                    <a:pt x="3211" y="1635"/>
                  </a:moveTo>
                  <a:cubicBezTo>
                    <a:pt x="3211" y="2510"/>
                    <a:pt x="2511" y="3211"/>
                    <a:pt x="1635" y="3211"/>
                  </a:cubicBezTo>
                  <a:cubicBezTo>
                    <a:pt x="701" y="3211"/>
                    <a:pt x="1" y="2510"/>
                    <a:pt x="1" y="1576"/>
                  </a:cubicBezTo>
                  <a:cubicBezTo>
                    <a:pt x="1" y="701"/>
                    <a:pt x="759" y="0"/>
                    <a:pt x="1635" y="0"/>
                  </a:cubicBezTo>
                  <a:cubicBezTo>
                    <a:pt x="2511" y="0"/>
                    <a:pt x="3211" y="701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3" name="Google Shape;2733;p8"/>
            <p:cNvSpPr/>
            <p:nvPr/>
          </p:nvSpPr>
          <p:spPr>
            <a:xfrm>
              <a:off x="1911500" y="1208525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0"/>
                  </a:moveTo>
                  <a:cubicBezTo>
                    <a:pt x="2510" y="0"/>
                    <a:pt x="3152" y="701"/>
                    <a:pt x="3152" y="1635"/>
                  </a:cubicBezTo>
                  <a:cubicBezTo>
                    <a:pt x="3094" y="2510"/>
                    <a:pt x="2452" y="3152"/>
                    <a:pt x="1576" y="3152"/>
                  </a:cubicBezTo>
                  <a:cubicBezTo>
                    <a:pt x="642" y="3152"/>
                    <a:pt x="0" y="2452"/>
                    <a:pt x="0" y="1576"/>
                  </a:cubicBezTo>
                  <a:cubicBezTo>
                    <a:pt x="0" y="701"/>
                    <a:pt x="700" y="0"/>
                    <a:pt x="15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4" name="Google Shape;2734;p8"/>
            <p:cNvSpPr/>
            <p:nvPr/>
          </p:nvSpPr>
          <p:spPr>
            <a:xfrm>
              <a:off x="4608200" y="475975"/>
              <a:ext cx="81750" cy="80275"/>
            </a:xfrm>
            <a:custGeom>
              <a:avLst/>
              <a:gdLst/>
              <a:ahLst/>
              <a:cxnLst/>
              <a:rect l="l" t="t" r="r" b="b"/>
              <a:pathLst>
                <a:path w="3270" h="3211" extrusionOk="0">
                  <a:moveTo>
                    <a:pt x="1693" y="0"/>
                  </a:moveTo>
                  <a:cubicBezTo>
                    <a:pt x="2569" y="0"/>
                    <a:pt x="3269" y="759"/>
                    <a:pt x="3269" y="1635"/>
                  </a:cubicBezTo>
                  <a:cubicBezTo>
                    <a:pt x="3211" y="2510"/>
                    <a:pt x="2511" y="3211"/>
                    <a:pt x="1577" y="3211"/>
                  </a:cubicBezTo>
                  <a:cubicBezTo>
                    <a:pt x="701" y="3152"/>
                    <a:pt x="1" y="2452"/>
                    <a:pt x="1" y="1576"/>
                  </a:cubicBezTo>
                  <a:cubicBezTo>
                    <a:pt x="59" y="642"/>
                    <a:pt x="759" y="0"/>
                    <a:pt x="16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5" name="Google Shape;2735;p8"/>
            <p:cNvSpPr/>
            <p:nvPr/>
          </p:nvSpPr>
          <p:spPr>
            <a:xfrm>
              <a:off x="5098525" y="718200"/>
              <a:ext cx="80275" cy="81750"/>
            </a:xfrm>
            <a:custGeom>
              <a:avLst/>
              <a:gdLst/>
              <a:ahLst/>
              <a:cxnLst/>
              <a:rect l="l" t="t" r="r" b="b"/>
              <a:pathLst>
                <a:path w="3211" h="3270" extrusionOk="0">
                  <a:moveTo>
                    <a:pt x="1635" y="3211"/>
                  </a:moveTo>
                  <a:cubicBezTo>
                    <a:pt x="759" y="3270"/>
                    <a:pt x="0" y="2569"/>
                    <a:pt x="0" y="1635"/>
                  </a:cubicBezTo>
                  <a:cubicBezTo>
                    <a:pt x="0" y="760"/>
                    <a:pt x="701" y="59"/>
                    <a:pt x="1576" y="1"/>
                  </a:cubicBezTo>
                  <a:cubicBezTo>
                    <a:pt x="2452" y="1"/>
                    <a:pt x="3211" y="701"/>
                    <a:pt x="3211" y="1577"/>
                  </a:cubicBezTo>
                  <a:cubicBezTo>
                    <a:pt x="3211" y="2511"/>
                    <a:pt x="2510" y="3211"/>
                    <a:pt x="1635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6" name="Google Shape;2736;p8"/>
            <p:cNvSpPr/>
            <p:nvPr/>
          </p:nvSpPr>
          <p:spPr>
            <a:xfrm>
              <a:off x="6079150" y="3664450"/>
              <a:ext cx="77350" cy="77375"/>
            </a:xfrm>
            <a:custGeom>
              <a:avLst/>
              <a:gdLst/>
              <a:ahLst/>
              <a:cxnLst/>
              <a:rect l="l" t="t" r="r" b="b"/>
              <a:pathLst>
                <a:path w="3094" h="3095" extrusionOk="0">
                  <a:moveTo>
                    <a:pt x="3094" y="1519"/>
                  </a:moveTo>
                  <a:cubicBezTo>
                    <a:pt x="3094" y="2394"/>
                    <a:pt x="2393" y="3095"/>
                    <a:pt x="1576" y="3095"/>
                  </a:cubicBezTo>
                  <a:cubicBezTo>
                    <a:pt x="701" y="3095"/>
                    <a:pt x="0" y="2452"/>
                    <a:pt x="0" y="1577"/>
                  </a:cubicBezTo>
                  <a:cubicBezTo>
                    <a:pt x="0" y="701"/>
                    <a:pt x="642" y="59"/>
                    <a:pt x="1518" y="1"/>
                  </a:cubicBezTo>
                  <a:cubicBezTo>
                    <a:pt x="2335" y="1"/>
                    <a:pt x="3094" y="701"/>
                    <a:pt x="3094" y="15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7" name="Google Shape;2737;p8"/>
            <p:cNvSpPr/>
            <p:nvPr/>
          </p:nvSpPr>
          <p:spPr>
            <a:xfrm>
              <a:off x="1418250" y="3417850"/>
              <a:ext cx="78825" cy="77350"/>
            </a:xfrm>
            <a:custGeom>
              <a:avLst/>
              <a:gdLst/>
              <a:ahLst/>
              <a:cxnLst/>
              <a:rect l="l" t="t" r="r" b="b"/>
              <a:pathLst>
                <a:path w="3153" h="3094" extrusionOk="0">
                  <a:moveTo>
                    <a:pt x="1577" y="3094"/>
                  </a:moveTo>
                  <a:cubicBezTo>
                    <a:pt x="701" y="3094"/>
                    <a:pt x="1" y="2393"/>
                    <a:pt x="1" y="1576"/>
                  </a:cubicBezTo>
                  <a:cubicBezTo>
                    <a:pt x="1" y="701"/>
                    <a:pt x="760" y="0"/>
                    <a:pt x="1577" y="0"/>
                  </a:cubicBezTo>
                  <a:cubicBezTo>
                    <a:pt x="2452" y="59"/>
                    <a:pt x="3094" y="701"/>
                    <a:pt x="3094" y="1518"/>
                  </a:cubicBezTo>
                  <a:cubicBezTo>
                    <a:pt x="3153" y="2393"/>
                    <a:pt x="2452" y="3094"/>
                    <a:pt x="157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8" name="Google Shape;2738;p8"/>
            <p:cNvSpPr/>
            <p:nvPr/>
          </p:nvSpPr>
          <p:spPr>
            <a:xfrm>
              <a:off x="2890650" y="477425"/>
              <a:ext cx="77375" cy="77375"/>
            </a:xfrm>
            <a:custGeom>
              <a:avLst/>
              <a:gdLst/>
              <a:ahLst/>
              <a:cxnLst/>
              <a:rect l="l" t="t" r="r" b="b"/>
              <a:pathLst>
                <a:path w="3095" h="3095" extrusionOk="0">
                  <a:moveTo>
                    <a:pt x="3094" y="1518"/>
                  </a:moveTo>
                  <a:cubicBezTo>
                    <a:pt x="3094" y="2336"/>
                    <a:pt x="2452" y="3036"/>
                    <a:pt x="1577" y="3094"/>
                  </a:cubicBezTo>
                  <a:cubicBezTo>
                    <a:pt x="759" y="3094"/>
                    <a:pt x="1" y="2394"/>
                    <a:pt x="59" y="1518"/>
                  </a:cubicBezTo>
                  <a:cubicBezTo>
                    <a:pt x="59" y="701"/>
                    <a:pt x="759" y="1"/>
                    <a:pt x="1577" y="1"/>
                  </a:cubicBezTo>
                  <a:cubicBezTo>
                    <a:pt x="2394" y="1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9" name="Google Shape;2739;p8"/>
            <p:cNvSpPr/>
            <p:nvPr/>
          </p:nvSpPr>
          <p:spPr>
            <a:xfrm>
              <a:off x="5835450" y="4154775"/>
              <a:ext cx="77350" cy="77350"/>
            </a:xfrm>
            <a:custGeom>
              <a:avLst/>
              <a:gdLst/>
              <a:ahLst/>
              <a:cxnLst/>
              <a:rect l="l" t="t" r="r" b="b"/>
              <a:pathLst>
                <a:path w="3094" h="3094" extrusionOk="0">
                  <a:moveTo>
                    <a:pt x="3094" y="1518"/>
                  </a:moveTo>
                  <a:cubicBezTo>
                    <a:pt x="3094" y="2335"/>
                    <a:pt x="2335" y="3094"/>
                    <a:pt x="1518" y="3036"/>
                  </a:cubicBezTo>
                  <a:cubicBezTo>
                    <a:pt x="701" y="3036"/>
                    <a:pt x="0" y="2277"/>
                    <a:pt x="59" y="1460"/>
                  </a:cubicBezTo>
                  <a:cubicBezTo>
                    <a:pt x="59" y="701"/>
                    <a:pt x="759" y="0"/>
                    <a:pt x="1576" y="0"/>
                  </a:cubicBezTo>
                  <a:cubicBezTo>
                    <a:pt x="2393" y="0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0" name="Google Shape;2740;p8"/>
            <p:cNvSpPr/>
            <p:nvPr/>
          </p:nvSpPr>
          <p:spPr>
            <a:xfrm>
              <a:off x="2401800" y="719675"/>
              <a:ext cx="75900" cy="77350"/>
            </a:xfrm>
            <a:custGeom>
              <a:avLst/>
              <a:gdLst/>
              <a:ahLst/>
              <a:cxnLst/>
              <a:rect l="l" t="t" r="r" b="b"/>
              <a:pathLst>
                <a:path w="3036" h="3094" extrusionOk="0">
                  <a:moveTo>
                    <a:pt x="3036" y="1576"/>
                  </a:moveTo>
                  <a:cubicBezTo>
                    <a:pt x="3036" y="2393"/>
                    <a:pt x="2277" y="3094"/>
                    <a:pt x="1460" y="3036"/>
                  </a:cubicBezTo>
                  <a:cubicBezTo>
                    <a:pt x="643" y="3036"/>
                    <a:pt x="0" y="2277"/>
                    <a:pt x="59" y="1518"/>
                  </a:cubicBezTo>
                  <a:cubicBezTo>
                    <a:pt x="59" y="701"/>
                    <a:pt x="818" y="0"/>
                    <a:pt x="1635" y="59"/>
                  </a:cubicBezTo>
                  <a:cubicBezTo>
                    <a:pt x="2394" y="117"/>
                    <a:pt x="3036" y="817"/>
                    <a:pt x="3036" y="15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1" name="Google Shape;2741;p8"/>
            <p:cNvSpPr/>
            <p:nvPr/>
          </p:nvSpPr>
          <p:spPr>
            <a:xfrm>
              <a:off x="2156650" y="4645075"/>
              <a:ext cx="74450" cy="74450"/>
            </a:xfrm>
            <a:custGeom>
              <a:avLst/>
              <a:gdLst/>
              <a:ahLst/>
              <a:cxnLst/>
              <a:rect l="l" t="t" r="r" b="b"/>
              <a:pathLst>
                <a:path w="2978" h="2978" extrusionOk="0">
                  <a:moveTo>
                    <a:pt x="2919" y="1518"/>
                  </a:moveTo>
                  <a:cubicBezTo>
                    <a:pt x="2919" y="2336"/>
                    <a:pt x="2277" y="2978"/>
                    <a:pt x="1460" y="2978"/>
                  </a:cubicBezTo>
                  <a:cubicBezTo>
                    <a:pt x="642" y="2978"/>
                    <a:pt x="0" y="2277"/>
                    <a:pt x="0" y="1460"/>
                  </a:cubicBezTo>
                  <a:cubicBezTo>
                    <a:pt x="59" y="701"/>
                    <a:pt x="701" y="1"/>
                    <a:pt x="1518" y="59"/>
                  </a:cubicBezTo>
                  <a:cubicBezTo>
                    <a:pt x="2335" y="59"/>
                    <a:pt x="2977" y="701"/>
                    <a:pt x="2919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2" name="Google Shape;2742;p8"/>
            <p:cNvSpPr/>
            <p:nvPr/>
          </p:nvSpPr>
          <p:spPr>
            <a:xfrm>
              <a:off x="1910025" y="4402850"/>
              <a:ext cx="73000" cy="72975"/>
            </a:xfrm>
            <a:custGeom>
              <a:avLst/>
              <a:gdLst/>
              <a:ahLst/>
              <a:cxnLst/>
              <a:rect l="l" t="t" r="r" b="b"/>
              <a:pathLst>
                <a:path w="2920" h="2919" extrusionOk="0">
                  <a:moveTo>
                    <a:pt x="1460" y="0"/>
                  </a:moveTo>
                  <a:cubicBezTo>
                    <a:pt x="2277" y="0"/>
                    <a:pt x="2919" y="642"/>
                    <a:pt x="2919" y="1460"/>
                  </a:cubicBezTo>
                  <a:cubicBezTo>
                    <a:pt x="2919" y="2277"/>
                    <a:pt x="2277" y="2919"/>
                    <a:pt x="1460" y="2919"/>
                  </a:cubicBezTo>
                  <a:cubicBezTo>
                    <a:pt x="643" y="2919"/>
                    <a:pt x="59" y="2335"/>
                    <a:pt x="1" y="1518"/>
                  </a:cubicBezTo>
                  <a:cubicBezTo>
                    <a:pt x="1" y="701"/>
                    <a:pt x="643" y="59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3" name="Google Shape;2743;p8"/>
            <p:cNvSpPr/>
            <p:nvPr/>
          </p:nvSpPr>
          <p:spPr>
            <a:xfrm>
              <a:off x="1669250" y="1459525"/>
              <a:ext cx="70075" cy="71525"/>
            </a:xfrm>
            <a:custGeom>
              <a:avLst/>
              <a:gdLst/>
              <a:ahLst/>
              <a:cxnLst/>
              <a:rect l="l" t="t" r="r" b="b"/>
              <a:pathLst>
                <a:path w="2803" h="2861" extrusionOk="0">
                  <a:moveTo>
                    <a:pt x="1401" y="2802"/>
                  </a:moveTo>
                  <a:cubicBezTo>
                    <a:pt x="584" y="2802"/>
                    <a:pt x="1" y="2218"/>
                    <a:pt x="1" y="1401"/>
                  </a:cubicBezTo>
                  <a:cubicBezTo>
                    <a:pt x="1" y="584"/>
                    <a:pt x="584" y="0"/>
                    <a:pt x="1401" y="0"/>
                  </a:cubicBezTo>
                  <a:cubicBezTo>
                    <a:pt x="2219" y="0"/>
                    <a:pt x="2802" y="642"/>
                    <a:pt x="2802" y="1401"/>
                  </a:cubicBezTo>
                  <a:cubicBezTo>
                    <a:pt x="2802" y="2218"/>
                    <a:pt x="2219" y="2860"/>
                    <a:pt x="1401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4" name="Google Shape;2744;p8"/>
            <p:cNvSpPr/>
            <p:nvPr/>
          </p:nvSpPr>
          <p:spPr>
            <a:xfrm>
              <a:off x="5102900" y="4894625"/>
              <a:ext cx="71525" cy="70050"/>
            </a:xfrm>
            <a:custGeom>
              <a:avLst/>
              <a:gdLst/>
              <a:ahLst/>
              <a:cxnLst/>
              <a:rect l="l" t="t" r="r" b="b"/>
              <a:pathLst>
                <a:path w="2861" h="2802" extrusionOk="0">
                  <a:moveTo>
                    <a:pt x="1460" y="2802"/>
                  </a:moveTo>
                  <a:cubicBezTo>
                    <a:pt x="642" y="2802"/>
                    <a:pt x="0" y="2218"/>
                    <a:pt x="0" y="1401"/>
                  </a:cubicBezTo>
                  <a:cubicBezTo>
                    <a:pt x="0" y="584"/>
                    <a:pt x="584" y="0"/>
                    <a:pt x="1401" y="0"/>
                  </a:cubicBezTo>
                  <a:cubicBezTo>
                    <a:pt x="2218" y="0"/>
                    <a:pt x="2802" y="584"/>
                    <a:pt x="2860" y="1401"/>
                  </a:cubicBezTo>
                  <a:cubicBezTo>
                    <a:pt x="2860" y="2160"/>
                    <a:pt x="2218" y="2802"/>
                    <a:pt x="1460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5" name="Google Shape;2745;p8"/>
            <p:cNvSpPr/>
            <p:nvPr/>
          </p:nvSpPr>
          <p:spPr>
            <a:xfrm>
              <a:off x="1422625" y="1949825"/>
              <a:ext cx="70075" cy="68600"/>
            </a:xfrm>
            <a:custGeom>
              <a:avLst/>
              <a:gdLst/>
              <a:ahLst/>
              <a:cxnLst/>
              <a:rect l="l" t="t" r="r" b="b"/>
              <a:pathLst>
                <a:path w="2803" h="2744" extrusionOk="0">
                  <a:moveTo>
                    <a:pt x="2803" y="1401"/>
                  </a:moveTo>
                  <a:cubicBezTo>
                    <a:pt x="2803" y="2160"/>
                    <a:pt x="2161" y="2744"/>
                    <a:pt x="1402" y="2744"/>
                  </a:cubicBezTo>
                  <a:cubicBezTo>
                    <a:pt x="643" y="2744"/>
                    <a:pt x="1" y="2102"/>
                    <a:pt x="1" y="1343"/>
                  </a:cubicBezTo>
                  <a:cubicBezTo>
                    <a:pt x="59" y="584"/>
                    <a:pt x="701" y="1"/>
                    <a:pt x="1402" y="1"/>
                  </a:cubicBezTo>
                  <a:cubicBezTo>
                    <a:pt x="2161" y="1"/>
                    <a:pt x="2803" y="643"/>
                    <a:pt x="2803" y="14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6" name="Google Shape;2746;p8"/>
            <p:cNvSpPr/>
            <p:nvPr/>
          </p:nvSpPr>
          <p:spPr>
            <a:xfrm>
              <a:off x="4611125" y="5141225"/>
              <a:ext cx="68600" cy="70075"/>
            </a:xfrm>
            <a:custGeom>
              <a:avLst/>
              <a:gdLst/>
              <a:ahLst/>
              <a:cxnLst/>
              <a:rect l="l" t="t" r="r" b="b"/>
              <a:pathLst>
                <a:path w="2744" h="2803" extrusionOk="0">
                  <a:moveTo>
                    <a:pt x="1343" y="2803"/>
                  </a:moveTo>
                  <a:cubicBezTo>
                    <a:pt x="584" y="2744"/>
                    <a:pt x="0" y="2161"/>
                    <a:pt x="0" y="1402"/>
                  </a:cubicBezTo>
                  <a:cubicBezTo>
                    <a:pt x="0" y="643"/>
                    <a:pt x="642" y="1"/>
                    <a:pt x="1401" y="1"/>
                  </a:cubicBezTo>
                  <a:cubicBezTo>
                    <a:pt x="2160" y="59"/>
                    <a:pt x="2744" y="701"/>
                    <a:pt x="2744" y="1460"/>
                  </a:cubicBezTo>
                  <a:cubicBezTo>
                    <a:pt x="2744" y="2161"/>
                    <a:pt x="2102" y="2803"/>
                    <a:pt x="134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7" name="Google Shape;2747;p8"/>
            <p:cNvSpPr/>
            <p:nvPr/>
          </p:nvSpPr>
          <p:spPr>
            <a:xfrm>
              <a:off x="2407625" y="4897525"/>
              <a:ext cx="65700" cy="64250"/>
            </a:xfrm>
            <a:custGeom>
              <a:avLst/>
              <a:gdLst/>
              <a:ahLst/>
              <a:cxnLst/>
              <a:rect l="l" t="t" r="r" b="b"/>
              <a:pathLst>
                <a:path w="2628" h="2570" extrusionOk="0">
                  <a:moveTo>
                    <a:pt x="1343" y="2569"/>
                  </a:moveTo>
                  <a:cubicBezTo>
                    <a:pt x="643" y="2569"/>
                    <a:pt x="59" y="2044"/>
                    <a:pt x="59" y="1343"/>
                  </a:cubicBezTo>
                  <a:cubicBezTo>
                    <a:pt x="1" y="585"/>
                    <a:pt x="585" y="1"/>
                    <a:pt x="1343" y="1"/>
                  </a:cubicBezTo>
                  <a:cubicBezTo>
                    <a:pt x="2044" y="1"/>
                    <a:pt x="2569" y="526"/>
                    <a:pt x="2569" y="1227"/>
                  </a:cubicBezTo>
                  <a:cubicBezTo>
                    <a:pt x="2628" y="1986"/>
                    <a:pt x="2044" y="2511"/>
                    <a:pt x="1343" y="25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8" name="Google Shape;2748;p8"/>
            <p:cNvSpPr/>
            <p:nvPr/>
          </p:nvSpPr>
          <p:spPr>
            <a:xfrm>
              <a:off x="1425550" y="367175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1285" y="1"/>
                  </a:moveTo>
                  <a:cubicBezTo>
                    <a:pt x="1985" y="1"/>
                    <a:pt x="2569" y="526"/>
                    <a:pt x="2569" y="1285"/>
                  </a:cubicBezTo>
                  <a:cubicBezTo>
                    <a:pt x="2569" y="2044"/>
                    <a:pt x="1985" y="2569"/>
                    <a:pt x="1226" y="2569"/>
                  </a:cubicBezTo>
                  <a:cubicBezTo>
                    <a:pt x="526" y="2511"/>
                    <a:pt x="1" y="1985"/>
                    <a:pt x="1" y="1227"/>
                  </a:cubicBezTo>
                  <a:cubicBezTo>
                    <a:pt x="1" y="526"/>
                    <a:pt x="584" y="1"/>
                    <a:pt x="128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9" name="Google Shape;2749;p8"/>
            <p:cNvSpPr/>
            <p:nvPr/>
          </p:nvSpPr>
          <p:spPr>
            <a:xfrm>
              <a:off x="1672175" y="416060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2569" y="1285"/>
                  </a:moveTo>
                  <a:cubicBezTo>
                    <a:pt x="2569" y="2044"/>
                    <a:pt x="1985" y="2569"/>
                    <a:pt x="1284" y="2569"/>
                  </a:cubicBezTo>
                  <a:cubicBezTo>
                    <a:pt x="526" y="2569"/>
                    <a:pt x="0" y="1985"/>
                    <a:pt x="0" y="1227"/>
                  </a:cubicBezTo>
                  <a:cubicBezTo>
                    <a:pt x="0" y="526"/>
                    <a:pt x="584" y="1"/>
                    <a:pt x="1284" y="1"/>
                  </a:cubicBezTo>
                  <a:cubicBezTo>
                    <a:pt x="2043" y="59"/>
                    <a:pt x="2569" y="585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0" name="Google Shape;2750;p8"/>
            <p:cNvSpPr/>
            <p:nvPr/>
          </p:nvSpPr>
          <p:spPr>
            <a:xfrm>
              <a:off x="4859200" y="483275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343" y="0"/>
                  </a:moveTo>
                  <a:cubicBezTo>
                    <a:pt x="2043" y="0"/>
                    <a:pt x="2569" y="584"/>
                    <a:pt x="2569" y="1284"/>
                  </a:cubicBezTo>
                  <a:cubicBezTo>
                    <a:pt x="2569" y="2043"/>
                    <a:pt x="1985" y="2627"/>
                    <a:pt x="1226" y="2569"/>
                  </a:cubicBezTo>
                  <a:cubicBezTo>
                    <a:pt x="526" y="2569"/>
                    <a:pt x="0" y="1985"/>
                    <a:pt x="0" y="1284"/>
                  </a:cubicBezTo>
                  <a:cubicBezTo>
                    <a:pt x="59" y="526"/>
                    <a:pt x="584" y="0"/>
                    <a:pt x="134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1" name="Google Shape;2751;p8"/>
            <p:cNvSpPr/>
            <p:nvPr/>
          </p:nvSpPr>
          <p:spPr>
            <a:xfrm>
              <a:off x="6084975" y="1709050"/>
              <a:ext cx="64225" cy="65700"/>
            </a:xfrm>
            <a:custGeom>
              <a:avLst/>
              <a:gdLst/>
              <a:ahLst/>
              <a:cxnLst/>
              <a:rect l="l" t="t" r="r" b="b"/>
              <a:pathLst>
                <a:path w="2569" h="2628" extrusionOk="0">
                  <a:moveTo>
                    <a:pt x="2569" y="1285"/>
                  </a:moveTo>
                  <a:cubicBezTo>
                    <a:pt x="2569" y="2043"/>
                    <a:pt x="2044" y="2569"/>
                    <a:pt x="1343" y="2569"/>
                  </a:cubicBezTo>
                  <a:cubicBezTo>
                    <a:pt x="584" y="2627"/>
                    <a:pt x="1" y="2043"/>
                    <a:pt x="1" y="1285"/>
                  </a:cubicBezTo>
                  <a:cubicBezTo>
                    <a:pt x="59" y="584"/>
                    <a:pt x="584" y="0"/>
                    <a:pt x="1343" y="59"/>
                  </a:cubicBezTo>
                  <a:cubicBezTo>
                    <a:pt x="2044" y="59"/>
                    <a:pt x="2569" y="584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2" name="Google Shape;2752;p8"/>
            <p:cNvSpPr/>
            <p:nvPr/>
          </p:nvSpPr>
          <p:spPr>
            <a:xfrm>
              <a:off x="2897950" y="5142700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285" y="2627"/>
                  </a:moveTo>
                  <a:cubicBezTo>
                    <a:pt x="584" y="2627"/>
                    <a:pt x="0" y="2102"/>
                    <a:pt x="0" y="1343"/>
                  </a:cubicBezTo>
                  <a:cubicBezTo>
                    <a:pt x="0" y="642"/>
                    <a:pt x="526" y="59"/>
                    <a:pt x="1226" y="59"/>
                  </a:cubicBezTo>
                  <a:cubicBezTo>
                    <a:pt x="1985" y="0"/>
                    <a:pt x="2569" y="584"/>
                    <a:pt x="2569" y="1343"/>
                  </a:cubicBezTo>
                  <a:cubicBezTo>
                    <a:pt x="2569" y="2043"/>
                    <a:pt x="2043" y="2627"/>
                    <a:pt x="1285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3" name="Google Shape;2753;p8"/>
            <p:cNvSpPr/>
            <p:nvPr/>
          </p:nvSpPr>
          <p:spPr>
            <a:xfrm>
              <a:off x="6333050" y="2936300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452" y="1985"/>
                    <a:pt x="1927" y="2510"/>
                    <a:pt x="1168" y="2510"/>
                  </a:cubicBezTo>
                  <a:cubicBezTo>
                    <a:pt x="526" y="2452"/>
                    <a:pt x="1" y="1926"/>
                    <a:pt x="1" y="1226"/>
                  </a:cubicBezTo>
                  <a:cubicBezTo>
                    <a:pt x="1" y="525"/>
                    <a:pt x="584" y="0"/>
                    <a:pt x="1285" y="0"/>
                  </a:cubicBezTo>
                  <a:cubicBezTo>
                    <a:pt x="1985" y="0"/>
                    <a:pt x="2510" y="584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4" name="Google Shape;2754;p8"/>
            <p:cNvSpPr/>
            <p:nvPr/>
          </p:nvSpPr>
          <p:spPr>
            <a:xfrm>
              <a:off x="5597575" y="975050"/>
              <a:ext cx="61325" cy="61300"/>
            </a:xfrm>
            <a:custGeom>
              <a:avLst/>
              <a:gdLst/>
              <a:ahLst/>
              <a:cxnLst/>
              <a:rect l="l" t="t" r="r" b="b"/>
              <a:pathLst>
                <a:path w="2453" h="2452" extrusionOk="0">
                  <a:moveTo>
                    <a:pt x="1227" y="0"/>
                  </a:moveTo>
                  <a:cubicBezTo>
                    <a:pt x="1927" y="0"/>
                    <a:pt x="2452" y="584"/>
                    <a:pt x="2452" y="1226"/>
                  </a:cubicBezTo>
                  <a:cubicBezTo>
                    <a:pt x="2452" y="1868"/>
                    <a:pt x="1869" y="2452"/>
                    <a:pt x="1227" y="2452"/>
                  </a:cubicBezTo>
                  <a:cubicBezTo>
                    <a:pt x="526" y="2452"/>
                    <a:pt x="1" y="1868"/>
                    <a:pt x="1" y="1168"/>
                  </a:cubicBezTo>
                  <a:cubicBezTo>
                    <a:pt x="1" y="525"/>
                    <a:pt x="585" y="0"/>
                    <a:pt x="12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5" name="Google Shape;2755;p8"/>
            <p:cNvSpPr/>
            <p:nvPr/>
          </p:nvSpPr>
          <p:spPr>
            <a:xfrm>
              <a:off x="3634875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1226" y="2510"/>
                  </a:moveTo>
                  <a:cubicBezTo>
                    <a:pt x="526" y="2510"/>
                    <a:pt x="1" y="1926"/>
                    <a:pt x="1" y="1226"/>
                  </a:cubicBezTo>
                  <a:cubicBezTo>
                    <a:pt x="59" y="525"/>
                    <a:pt x="584" y="0"/>
                    <a:pt x="1226" y="0"/>
                  </a:cubicBezTo>
                  <a:cubicBezTo>
                    <a:pt x="1927" y="0"/>
                    <a:pt x="2510" y="584"/>
                    <a:pt x="2452" y="1284"/>
                  </a:cubicBezTo>
                  <a:cubicBezTo>
                    <a:pt x="2452" y="1985"/>
                    <a:pt x="1927" y="2510"/>
                    <a:pt x="1226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6" name="Google Shape;2756;p8"/>
            <p:cNvSpPr/>
            <p:nvPr/>
          </p:nvSpPr>
          <p:spPr>
            <a:xfrm>
              <a:off x="6333050" y="2692600"/>
              <a:ext cx="62775" cy="62775"/>
            </a:xfrm>
            <a:custGeom>
              <a:avLst/>
              <a:gdLst/>
              <a:ahLst/>
              <a:cxnLst/>
              <a:rect l="l" t="t" r="r" b="b"/>
              <a:pathLst>
                <a:path w="2511" h="2511" extrusionOk="0">
                  <a:moveTo>
                    <a:pt x="2510" y="1284"/>
                  </a:moveTo>
                  <a:cubicBezTo>
                    <a:pt x="2510" y="1985"/>
                    <a:pt x="1927" y="2510"/>
                    <a:pt x="1226" y="2510"/>
                  </a:cubicBezTo>
                  <a:cubicBezTo>
                    <a:pt x="526" y="2510"/>
                    <a:pt x="1" y="1985"/>
                    <a:pt x="1" y="1284"/>
                  </a:cubicBezTo>
                  <a:cubicBezTo>
                    <a:pt x="1" y="584"/>
                    <a:pt x="584" y="0"/>
                    <a:pt x="1285" y="59"/>
                  </a:cubicBezTo>
                  <a:cubicBezTo>
                    <a:pt x="1985" y="59"/>
                    <a:pt x="2510" y="584"/>
                    <a:pt x="2510" y="128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7" name="Google Shape;2757;p8"/>
            <p:cNvSpPr/>
            <p:nvPr/>
          </p:nvSpPr>
          <p:spPr>
            <a:xfrm>
              <a:off x="3881500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510" y="1926"/>
                    <a:pt x="1985" y="2452"/>
                    <a:pt x="1284" y="2452"/>
                  </a:cubicBezTo>
                  <a:cubicBezTo>
                    <a:pt x="584" y="2510"/>
                    <a:pt x="0" y="1985"/>
                    <a:pt x="0" y="1226"/>
                  </a:cubicBezTo>
                  <a:cubicBezTo>
                    <a:pt x="0" y="525"/>
                    <a:pt x="584" y="0"/>
                    <a:pt x="1284" y="0"/>
                  </a:cubicBezTo>
                  <a:cubicBezTo>
                    <a:pt x="1985" y="0"/>
                    <a:pt x="2510" y="525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8" name="Google Shape;2758;p8"/>
            <p:cNvSpPr/>
            <p:nvPr/>
          </p:nvSpPr>
          <p:spPr>
            <a:xfrm>
              <a:off x="6333050" y="2447425"/>
              <a:ext cx="61325" cy="59875"/>
            </a:xfrm>
            <a:custGeom>
              <a:avLst/>
              <a:gdLst/>
              <a:ahLst/>
              <a:cxnLst/>
              <a:rect l="l" t="t" r="r" b="b"/>
              <a:pathLst>
                <a:path w="2453" h="2395" extrusionOk="0">
                  <a:moveTo>
                    <a:pt x="2452" y="1168"/>
                  </a:moveTo>
                  <a:cubicBezTo>
                    <a:pt x="2452" y="1810"/>
                    <a:pt x="1868" y="2394"/>
                    <a:pt x="1226" y="2394"/>
                  </a:cubicBezTo>
                  <a:cubicBezTo>
                    <a:pt x="643" y="2394"/>
                    <a:pt x="59" y="1869"/>
                    <a:pt x="59" y="1227"/>
                  </a:cubicBezTo>
                  <a:cubicBezTo>
                    <a:pt x="1" y="585"/>
                    <a:pt x="584" y="1"/>
                    <a:pt x="1226" y="1"/>
                  </a:cubicBezTo>
                  <a:cubicBezTo>
                    <a:pt x="1868" y="1"/>
                    <a:pt x="2452" y="585"/>
                    <a:pt x="2452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9" name="Google Shape;2759;p8"/>
            <p:cNvSpPr/>
            <p:nvPr/>
          </p:nvSpPr>
          <p:spPr>
            <a:xfrm>
              <a:off x="6086425" y="3919825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227" y="1"/>
                  </a:moveTo>
                  <a:cubicBezTo>
                    <a:pt x="1869" y="1"/>
                    <a:pt x="2453" y="584"/>
                    <a:pt x="2453" y="1226"/>
                  </a:cubicBezTo>
                  <a:cubicBezTo>
                    <a:pt x="2453" y="1869"/>
                    <a:pt x="1869" y="2394"/>
                    <a:pt x="1285" y="2452"/>
                  </a:cubicBezTo>
                  <a:cubicBezTo>
                    <a:pt x="585" y="2452"/>
                    <a:pt x="1" y="1869"/>
                    <a:pt x="59" y="1168"/>
                  </a:cubicBezTo>
                  <a:cubicBezTo>
                    <a:pt x="59" y="584"/>
                    <a:pt x="585" y="1"/>
                    <a:pt x="1227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0" name="Google Shape;2760;p8"/>
            <p:cNvSpPr/>
            <p:nvPr/>
          </p:nvSpPr>
          <p:spPr>
            <a:xfrm>
              <a:off x="2657175" y="486175"/>
              <a:ext cx="59850" cy="59875"/>
            </a:xfrm>
            <a:custGeom>
              <a:avLst/>
              <a:gdLst/>
              <a:ahLst/>
              <a:cxnLst/>
              <a:rect l="l" t="t" r="r" b="b"/>
              <a:pathLst>
                <a:path w="2394" h="2395" extrusionOk="0">
                  <a:moveTo>
                    <a:pt x="2394" y="1168"/>
                  </a:moveTo>
                  <a:cubicBezTo>
                    <a:pt x="2394" y="1752"/>
                    <a:pt x="1868" y="2336"/>
                    <a:pt x="1226" y="2394"/>
                  </a:cubicBezTo>
                  <a:cubicBezTo>
                    <a:pt x="584" y="2394"/>
                    <a:pt x="0" y="1810"/>
                    <a:pt x="0" y="1168"/>
                  </a:cubicBezTo>
                  <a:cubicBezTo>
                    <a:pt x="0" y="526"/>
                    <a:pt x="584" y="1"/>
                    <a:pt x="1168" y="1"/>
                  </a:cubicBezTo>
                  <a:cubicBezTo>
                    <a:pt x="1810" y="1"/>
                    <a:pt x="2394" y="526"/>
                    <a:pt x="2394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1" name="Google Shape;2761;p8"/>
            <p:cNvSpPr/>
            <p:nvPr/>
          </p:nvSpPr>
          <p:spPr>
            <a:xfrm>
              <a:off x="4126650" y="239575"/>
              <a:ext cx="58400" cy="59850"/>
            </a:xfrm>
            <a:custGeom>
              <a:avLst/>
              <a:gdLst/>
              <a:ahLst/>
              <a:cxnLst/>
              <a:rect l="l" t="t" r="r" b="b"/>
              <a:pathLst>
                <a:path w="2336" h="2394" extrusionOk="0">
                  <a:moveTo>
                    <a:pt x="1168" y="2335"/>
                  </a:moveTo>
                  <a:cubicBezTo>
                    <a:pt x="526" y="2394"/>
                    <a:pt x="0" y="1810"/>
                    <a:pt x="0" y="1226"/>
                  </a:cubicBezTo>
                  <a:cubicBezTo>
                    <a:pt x="0" y="584"/>
                    <a:pt x="526" y="0"/>
                    <a:pt x="1168" y="0"/>
                  </a:cubicBezTo>
                  <a:cubicBezTo>
                    <a:pt x="1752" y="0"/>
                    <a:pt x="2335" y="526"/>
                    <a:pt x="2335" y="1168"/>
                  </a:cubicBezTo>
                  <a:cubicBezTo>
                    <a:pt x="2335" y="1810"/>
                    <a:pt x="1810" y="2335"/>
                    <a:pt x="1168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2" name="Google Shape;2762;p8"/>
            <p:cNvSpPr/>
            <p:nvPr/>
          </p:nvSpPr>
          <p:spPr>
            <a:xfrm>
              <a:off x="5845650" y="1223125"/>
              <a:ext cx="56950" cy="58375"/>
            </a:xfrm>
            <a:custGeom>
              <a:avLst/>
              <a:gdLst/>
              <a:ahLst/>
              <a:cxnLst/>
              <a:rect l="l" t="t" r="r" b="b"/>
              <a:pathLst>
                <a:path w="2278" h="2335" extrusionOk="0">
                  <a:moveTo>
                    <a:pt x="2277" y="1167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335"/>
                    <a:pt x="1" y="1810"/>
                    <a:pt x="1" y="1109"/>
                  </a:cubicBezTo>
                  <a:cubicBezTo>
                    <a:pt x="59" y="467"/>
                    <a:pt x="526" y="0"/>
                    <a:pt x="1168" y="0"/>
                  </a:cubicBezTo>
                  <a:cubicBezTo>
                    <a:pt x="1810" y="0"/>
                    <a:pt x="2277" y="525"/>
                    <a:pt x="2277" y="116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3" name="Google Shape;2763;p8"/>
            <p:cNvSpPr/>
            <p:nvPr/>
          </p:nvSpPr>
          <p:spPr>
            <a:xfrm>
              <a:off x="3394100" y="241025"/>
              <a:ext cx="58400" cy="56950"/>
            </a:xfrm>
            <a:custGeom>
              <a:avLst/>
              <a:gdLst/>
              <a:ahLst/>
              <a:cxnLst/>
              <a:rect l="l" t="t" r="r" b="b"/>
              <a:pathLst>
                <a:path w="2336" h="2278" extrusionOk="0">
                  <a:moveTo>
                    <a:pt x="2277" y="1168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277"/>
                    <a:pt x="0" y="1752"/>
                    <a:pt x="59" y="1051"/>
                  </a:cubicBezTo>
                  <a:cubicBezTo>
                    <a:pt x="59" y="409"/>
                    <a:pt x="584" y="1"/>
                    <a:pt x="1226" y="1"/>
                  </a:cubicBezTo>
                  <a:cubicBezTo>
                    <a:pt x="1868" y="1"/>
                    <a:pt x="2335" y="526"/>
                    <a:pt x="2277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4" name="Google Shape;2764;p8"/>
            <p:cNvSpPr/>
            <p:nvPr/>
          </p:nvSpPr>
          <p:spPr>
            <a:xfrm>
              <a:off x="6335975" y="3185825"/>
              <a:ext cx="56925" cy="56925"/>
            </a:xfrm>
            <a:custGeom>
              <a:avLst/>
              <a:gdLst/>
              <a:ahLst/>
              <a:cxnLst/>
              <a:rect l="l" t="t" r="r" b="b"/>
              <a:pathLst>
                <a:path w="2277" h="2277" extrusionOk="0">
                  <a:moveTo>
                    <a:pt x="1168" y="2277"/>
                  </a:moveTo>
                  <a:cubicBezTo>
                    <a:pt x="526" y="2277"/>
                    <a:pt x="0" y="1810"/>
                    <a:pt x="0" y="1168"/>
                  </a:cubicBezTo>
                  <a:cubicBezTo>
                    <a:pt x="0" y="467"/>
                    <a:pt x="467" y="0"/>
                    <a:pt x="1168" y="0"/>
                  </a:cubicBezTo>
                  <a:cubicBezTo>
                    <a:pt x="1810" y="0"/>
                    <a:pt x="2277" y="526"/>
                    <a:pt x="2277" y="1109"/>
                  </a:cubicBezTo>
                  <a:cubicBezTo>
                    <a:pt x="2277" y="1751"/>
                    <a:pt x="1751" y="2277"/>
                    <a:pt x="1168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5" name="Google Shape;2765;p8"/>
            <p:cNvSpPr/>
            <p:nvPr/>
          </p:nvSpPr>
          <p:spPr>
            <a:xfrm>
              <a:off x="5356800" y="731350"/>
              <a:ext cx="56950" cy="55475"/>
            </a:xfrm>
            <a:custGeom>
              <a:avLst/>
              <a:gdLst/>
              <a:ahLst/>
              <a:cxnLst/>
              <a:rect l="l" t="t" r="r" b="b"/>
              <a:pathLst>
                <a:path w="2278" h="2219" extrusionOk="0">
                  <a:moveTo>
                    <a:pt x="1168" y="2218"/>
                  </a:moveTo>
                  <a:cubicBezTo>
                    <a:pt x="526" y="2218"/>
                    <a:pt x="59" y="1810"/>
                    <a:pt x="1" y="1168"/>
                  </a:cubicBezTo>
                  <a:cubicBezTo>
                    <a:pt x="1" y="467"/>
                    <a:pt x="468" y="0"/>
                    <a:pt x="1110" y="0"/>
                  </a:cubicBezTo>
                  <a:cubicBezTo>
                    <a:pt x="1752" y="0"/>
                    <a:pt x="2277" y="467"/>
                    <a:pt x="2277" y="1051"/>
                  </a:cubicBezTo>
                  <a:cubicBezTo>
                    <a:pt x="2277" y="1693"/>
                    <a:pt x="1810" y="2218"/>
                    <a:pt x="1168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6" name="Google Shape;2766;p8"/>
            <p:cNvSpPr/>
            <p:nvPr/>
          </p:nvSpPr>
          <p:spPr>
            <a:xfrm>
              <a:off x="1924625" y="979425"/>
              <a:ext cx="52550" cy="52550"/>
            </a:xfrm>
            <a:custGeom>
              <a:avLst/>
              <a:gdLst/>
              <a:ahLst/>
              <a:cxnLst/>
              <a:rect l="l" t="t" r="r" b="b"/>
              <a:pathLst>
                <a:path w="2102" h="2102" extrusionOk="0">
                  <a:moveTo>
                    <a:pt x="2102" y="1051"/>
                  </a:moveTo>
                  <a:cubicBezTo>
                    <a:pt x="2102" y="1576"/>
                    <a:pt x="1635" y="2043"/>
                    <a:pt x="1051" y="2102"/>
                  </a:cubicBezTo>
                  <a:cubicBezTo>
                    <a:pt x="526" y="2102"/>
                    <a:pt x="0" y="1576"/>
                    <a:pt x="0" y="993"/>
                  </a:cubicBezTo>
                  <a:cubicBezTo>
                    <a:pt x="0" y="467"/>
                    <a:pt x="526" y="0"/>
                    <a:pt x="1051" y="0"/>
                  </a:cubicBezTo>
                  <a:cubicBezTo>
                    <a:pt x="1576" y="0"/>
                    <a:pt x="2102" y="467"/>
                    <a:pt x="2102" y="10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7" name="Google Shape;2767;p8"/>
            <p:cNvSpPr/>
            <p:nvPr/>
          </p:nvSpPr>
          <p:spPr>
            <a:xfrm>
              <a:off x="6337425" y="22052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1051" y="0"/>
                  </a:moveTo>
                  <a:cubicBezTo>
                    <a:pt x="1577" y="0"/>
                    <a:pt x="2102" y="467"/>
                    <a:pt x="2102" y="993"/>
                  </a:cubicBezTo>
                  <a:cubicBezTo>
                    <a:pt x="2160" y="1576"/>
                    <a:pt x="1635" y="2102"/>
                    <a:pt x="1051" y="2102"/>
                  </a:cubicBezTo>
                  <a:cubicBezTo>
                    <a:pt x="526" y="2043"/>
                    <a:pt x="1" y="1576"/>
                    <a:pt x="1" y="1051"/>
                  </a:cubicBezTo>
                  <a:cubicBezTo>
                    <a:pt x="1" y="467"/>
                    <a:pt x="526" y="0"/>
                    <a:pt x="105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" name="Google Shape;2768;p8"/>
            <p:cNvSpPr/>
            <p:nvPr/>
          </p:nvSpPr>
          <p:spPr>
            <a:xfrm>
              <a:off x="1431400" y="171487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2101" y="1052"/>
                  </a:moveTo>
                  <a:cubicBezTo>
                    <a:pt x="2101" y="1635"/>
                    <a:pt x="1635" y="2102"/>
                    <a:pt x="1051" y="2102"/>
                  </a:cubicBezTo>
                  <a:cubicBezTo>
                    <a:pt x="467" y="2102"/>
                    <a:pt x="0" y="1577"/>
                    <a:pt x="0" y="1052"/>
                  </a:cubicBezTo>
                  <a:cubicBezTo>
                    <a:pt x="0" y="468"/>
                    <a:pt x="525" y="1"/>
                    <a:pt x="1051" y="1"/>
                  </a:cubicBezTo>
                  <a:cubicBezTo>
                    <a:pt x="1576" y="59"/>
                    <a:pt x="2101" y="526"/>
                    <a:pt x="2101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9" name="Google Shape;2769;p8"/>
            <p:cNvSpPr/>
            <p:nvPr/>
          </p:nvSpPr>
          <p:spPr>
            <a:xfrm>
              <a:off x="5601950" y="4661125"/>
              <a:ext cx="52575" cy="52575"/>
            </a:xfrm>
            <a:custGeom>
              <a:avLst/>
              <a:gdLst/>
              <a:ahLst/>
              <a:cxnLst/>
              <a:rect l="l" t="t" r="r" b="b"/>
              <a:pathLst>
                <a:path w="2103" h="2103" extrusionOk="0">
                  <a:moveTo>
                    <a:pt x="2102" y="993"/>
                  </a:moveTo>
                  <a:cubicBezTo>
                    <a:pt x="2102" y="1519"/>
                    <a:pt x="1635" y="2044"/>
                    <a:pt x="1052" y="2044"/>
                  </a:cubicBezTo>
                  <a:cubicBezTo>
                    <a:pt x="526" y="2102"/>
                    <a:pt x="1" y="1577"/>
                    <a:pt x="1" y="993"/>
                  </a:cubicBezTo>
                  <a:cubicBezTo>
                    <a:pt x="1" y="468"/>
                    <a:pt x="468" y="1"/>
                    <a:pt x="1052" y="1"/>
                  </a:cubicBezTo>
                  <a:cubicBezTo>
                    <a:pt x="1577" y="1"/>
                    <a:pt x="2044" y="468"/>
                    <a:pt x="2102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0" name="Google Shape;2770;p8"/>
            <p:cNvSpPr/>
            <p:nvPr/>
          </p:nvSpPr>
          <p:spPr>
            <a:xfrm>
              <a:off x="4865025" y="51500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2102" y="992"/>
                  </a:moveTo>
                  <a:cubicBezTo>
                    <a:pt x="2161" y="1518"/>
                    <a:pt x="1694" y="2043"/>
                    <a:pt x="1110" y="2101"/>
                  </a:cubicBezTo>
                  <a:cubicBezTo>
                    <a:pt x="526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2" y="0"/>
                  </a:cubicBezTo>
                  <a:cubicBezTo>
                    <a:pt x="1577" y="0"/>
                    <a:pt x="2102" y="467"/>
                    <a:pt x="2102" y="99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1" name="Google Shape;2771;p8"/>
            <p:cNvSpPr/>
            <p:nvPr/>
          </p:nvSpPr>
          <p:spPr>
            <a:xfrm>
              <a:off x="4376175" y="242500"/>
              <a:ext cx="52575" cy="52550"/>
            </a:xfrm>
            <a:custGeom>
              <a:avLst/>
              <a:gdLst/>
              <a:ahLst/>
              <a:cxnLst/>
              <a:rect l="l" t="t" r="r" b="b"/>
              <a:pathLst>
                <a:path w="2103" h="2102" extrusionOk="0">
                  <a:moveTo>
                    <a:pt x="2102" y="1109"/>
                  </a:moveTo>
                  <a:cubicBezTo>
                    <a:pt x="2044" y="1634"/>
                    <a:pt x="1577" y="2101"/>
                    <a:pt x="1051" y="2101"/>
                  </a:cubicBezTo>
                  <a:cubicBezTo>
                    <a:pt x="468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1" y="58"/>
                  </a:cubicBezTo>
                  <a:cubicBezTo>
                    <a:pt x="1635" y="58"/>
                    <a:pt x="2102" y="525"/>
                    <a:pt x="2102" y="110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" name="Google Shape;2772;p8"/>
            <p:cNvSpPr/>
            <p:nvPr/>
          </p:nvSpPr>
          <p:spPr>
            <a:xfrm>
              <a:off x="1190625" y="2942125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8"/>
                    <a:pt x="1518" y="1985"/>
                    <a:pt x="992" y="1985"/>
                  </a:cubicBezTo>
                  <a:cubicBezTo>
                    <a:pt x="409" y="1985"/>
                    <a:pt x="0" y="1576"/>
                    <a:pt x="0" y="993"/>
                  </a:cubicBezTo>
                  <a:cubicBezTo>
                    <a:pt x="0" y="409"/>
                    <a:pt x="350" y="117"/>
                    <a:pt x="876" y="59"/>
                  </a:cubicBezTo>
                  <a:cubicBezTo>
                    <a:pt x="1459" y="0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" name="Google Shape;2773;p8"/>
            <p:cNvSpPr/>
            <p:nvPr/>
          </p:nvSpPr>
          <p:spPr>
            <a:xfrm>
              <a:off x="2169775" y="734250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1927" y="935"/>
                  </a:moveTo>
                  <a:cubicBezTo>
                    <a:pt x="1868" y="1577"/>
                    <a:pt x="1577" y="1927"/>
                    <a:pt x="935" y="1927"/>
                  </a:cubicBezTo>
                  <a:cubicBezTo>
                    <a:pt x="351" y="1927"/>
                    <a:pt x="1" y="1577"/>
                    <a:pt x="1" y="935"/>
                  </a:cubicBezTo>
                  <a:cubicBezTo>
                    <a:pt x="59" y="410"/>
                    <a:pt x="351" y="59"/>
                    <a:pt x="935" y="59"/>
                  </a:cubicBezTo>
                  <a:cubicBezTo>
                    <a:pt x="1577" y="1"/>
                    <a:pt x="1810" y="410"/>
                    <a:pt x="1927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" name="Google Shape;2774;p8"/>
            <p:cNvSpPr/>
            <p:nvPr/>
          </p:nvSpPr>
          <p:spPr>
            <a:xfrm>
              <a:off x="1190625" y="2695500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9"/>
                    <a:pt x="1518" y="1927"/>
                    <a:pt x="992" y="1985"/>
                  </a:cubicBezTo>
                  <a:cubicBezTo>
                    <a:pt x="409" y="1985"/>
                    <a:pt x="0" y="1577"/>
                    <a:pt x="0" y="993"/>
                  </a:cubicBezTo>
                  <a:cubicBezTo>
                    <a:pt x="0" y="409"/>
                    <a:pt x="350" y="118"/>
                    <a:pt x="876" y="59"/>
                  </a:cubicBezTo>
                  <a:cubicBezTo>
                    <a:pt x="1459" y="1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" name="Google Shape;2775;p8"/>
            <p:cNvSpPr/>
            <p:nvPr/>
          </p:nvSpPr>
          <p:spPr>
            <a:xfrm>
              <a:off x="6340350" y="3432425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934" y="1927"/>
                  </a:moveTo>
                  <a:cubicBezTo>
                    <a:pt x="409" y="1927"/>
                    <a:pt x="0" y="1519"/>
                    <a:pt x="0" y="935"/>
                  </a:cubicBezTo>
                  <a:cubicBezTo>
                    <a:pt x="0" y="410"/>
                    <a:pt x="467" y="1"/>
                    <a:pt x="993" y="1"/>
                  </a:cubicBezTo>
                  <a:cubicBezTo>
                    <a:pt x="1576" y="59"/>
                    <a:pt x="1868" y="410"/>
                    <a:pt x="1927" y="935"/>
                  </a:cubicBezTo>
                  <a:cubicBezTo>
                    <a:pt x="1927" y="1519"/>
                    <a:pt x="1518" y="1927"/>
                    <a:pt x="934" y="19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6" name="Google Shape;2776;p8"/>
            <p:cNvSpPr/>
            <p:nvPr/>
          </p:nvSpPr>
          <p:spPr>
            <a:xfrm>
              <a:off x="3151850" y="245400"/>
              <a:ext cx="48200" cy="46725"/>
            </a:xfrm>
            <a:custGeom>
              <a:avLst/>
              <a:gdLst/>
              <a:ahLst/>
              <a:cxnLst/>
              <a:rect l="l" t="t" r="r" b="b"/>
              <a:pathLst>
                <a:path w="1928" h="1869" extrusionOk="0">
                  <a:moveTo>
                    <a:pt x="1927" y="993"/>
                  </a:moveTo>
                  <a:cubicBezTo>
                    <a:pt x="1869" y="1518"/>
                    <a:pt x="1577" y="1869"/>
                    <a:pt x="993" y="1869"/>
                  </a:cubicBezTo>
                  <a:cubicBezTo>
                    <a:pt x="410" y="1869"/>
                    <a:pt x="1" y="1402"/>
                    <a:pt x="59" y="876"/>
                  </a:cubicBezTo>
                  <a:cubicBezTo>
                    <a:pt x="118" y="293"/>
                    <a:pt x="468" y="1"/>
                    <a:pt x="1052" y="1"/>
                  </a:cubicBezTo>
                  <a:cubicBezTo>
                    <a:pt x="1635" y="59"/>
                    <a:pt x="1869" y="409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" name="Google Shape;2777;p8"/>
            <p:cNvSpPr/>
            <p:nvPr/>
          </p:nvSpPr>
          <p:spPr>
            <a:xfrm>
              <a:off x="5850025" y="4415975"/>
              <a:ext cx="48200" cy="48175"/>
            </a:xfrm>
            <a:custGeom>
              <a:avLst/>
              <a:gdLst/>
              <a:ahLst/>
              <a:cxnLst/>
              <a:rect l="l" t="t" r="r" b="b"/>
              <a:pathLst>
                <a:path w="1928" h="1927" extrusionOk="0">
                  <a:moveTo>
                    <a:pt x="935" y="1"/>
                  </a:moveTo>
                  <a:cubicBezTo>
                    <a:pt x="1519" y="1"/>
                    <a:pt x="1927" y="409"/>
                    <a:pt x="1927" y="935"/>
                  </a:cubicBezTo>
                  <a:cubicBezTo>
                    <a:pt x="1927" y="1518"/>
                    <a:pt x="1519" y="1927"/>
                    <a:pt x="993" y="1927"/>
                  </a:cubicBezTo>
                  <a:cubicBezTo>
                    <a:pt x="410" y="1869"/>
                    <a:pt x="59" y="1577"/>
                    <a:pt x="59" y="993"/>
                  </a:cubicBezTo>
                  <a:cubicBezTo>
                    <a:pt x="1" y="468"/>
                    <a:pt x="410" y="1"/>
                    <a:pt x="9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" name="Google Shape;2778;p8"/>
            <p:cNvSpPr/>
            <p:nvPr/>
          </p:nvSpPr>
          <p:spPr>
            <a:xfrm>
              <a:off x="3640725" y="5393675"/>
              <a:ext cx="49625" cy="49650"/>
            </a:xfrm>
            <a:custGeom>
              <a:avLst/>
              <a:gdLst/>
              <a:ahLst/>
              <a:cxnLst/>
              <a:rect l="l" t="t" r="r" b="b"/>
              <a:pathLst>
                <a:path w="1985" h="1986" extrusionOk="0">
                  <a:moveTo>
                    <a:pt x="934" y="1985"/>
                  </a:moveTo>
                  <a:cubicBezTo>
                    <a:pt x="409" y="1927"/>
                    <a:pt x="0" y="1460"/>
                    <a:pt x="58" y="935"/>
                  </a:cubicBezTo>
                  <a:cubicBezTo>
                    <a:pt x="117" y="351"/>
                    <a:pt x="584" y="1"/>
                    <a:pt x="1109" y="59"/>
                  </a:cubicBezTo>
                  <a:cubicBezTo>
                    <a:pt x="1693" y="118"/>
                    <a:pt x="1985" y="468"/>
                    <a:pt x="1985" y="1052"/>
                  </a:cubicBezTo>
                  <a:cubicBezTo>
                    <a:pt x="1985" y="1577"/>
                    <a:pt x="1518" y="1985"/>
                    <a:pt x="934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" name="Google Shape;2779;p8"/>
            <p:cNvSpPr/>
            <p:nvPr/>
          </p:nvSpPr>
          <p:spPr>
            <a:xfrm>
              <a:off x="3884400" y="5393675"/>
              <a:ext cx="48200" cy="49650"/>
            </a:xfrm>
            <a:custGeom>
              <a:avLst/>
              <a:gdLst/>
              <a:ahLst/>
              <a:cxnLst/>
              <a:rect l="l" t="t" r="r" b="b"/>
              <a:pathLst>
                <a:path w="1928" h="1986" extrusionOk="0">
                  <a:moveTo>
                    <a:pt x="1927" y="993"/>
                  </a:moveTo>
                  <a:cubicBezTo>
                    <a:pt x="1927" y="1577"/>
                    <a:pt x="1519" y="1985"/>
                    <a:pt x="993" y="1985"/>
                  </a:cubicBezTo>
                  <a:cubicBezTo>
                    <a:pt x="409" y="1985"/>
                    <a:pt x="1" y="1519"/>
                    <a:pt x="1" y="993"/>
                  </a:cubicBezTo>
                  <a:cubicBezTo>
                    <a:pt x="59" y="409"/>
                    <a:pt x="409" y="59"/>
                    <a:pt x="935" y="59"/>
                  </a:cubicBezTo>
                  <a:cubicBezTo>
                    <a:pt x="1519" y="1"/>
                    <a:pt x="1927" y="468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" name="Google Shape;2780;p8"/>
            <p:cNvSpPr/>
            <p:nvPr/>
          </p:nvSpPr>
          <p:spPr>
            <a:xfrm>
              <a:off x="1190625" y="2454725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1868" y="935"/>
                  </a:moveTo>
                  <a:cubicBezTo>
                    <a:pt x="1809" y="1518"/>
                    <a:pt x="1459" y="1869"/>
                    <a:pt x="934" y="1810"/>
                  </a:cubicBezTo>
                  <a:cubicBezTo>
                    <a:pt x="350" y="1810"/>
                    <a:pt x="0" y="1402"/>
                    <a:pt x="58" y="876"/>
                  </a:cubicBezTo>
                  <a:cubicBezTo>
                    <a:pt x="117" y="351"/>
                    <a:pt x="467" y="1"/>
                    <a:pt x="992" y="1"/>
                  </a:cubicBezTo>
                  <a:cubicBezTo>
                    <a:pt x="1518" y="1"/>
                    <a:pt x="1809" y="409"/>
                    <a:pt x="1868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1" name="Google Shape;2781;p8"/>
            <p:cNvSpPr/>
            <p:nvPr/>
          </p:nvSpPr>
          <p:spPr>
            <a:xfrm>
              <a:off x="1434300" y="39227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460" y="117"/>
                    <a:pt x="1869" y="409"/>
                    <a:pt x="1810" y="993"/>
                  </a:cubicBezTo>
                  <a:cubicBezTo>
                    <a:pt x="1810" y="1518"/>
                    <a:pt x="1460" y="1868"/>
                    <a:pt x="876" y="1868"/>
                  </a:cubicBezTo>
                  <a:cubicBezTo>
                    <a:pt x="351" y="1810"/>
                    <a:pt x="1" y="1460"/>
                    <a:pt x="1" y="934"/>
                  </a:cubicBezTo>
                  <a:cubicBezTo>
                    <a:pt x="1" y="351"/>
                    <a:pt x="351" y="117"/>
                    <a:pt x="9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2" name="Google Shape;2782;p8"/>
            <p:cNvSpPr/>
            <p:nvPr/>
          </p:nvSpPr>
          <p:spPr>
            <a:xfrm>
              <a:off x="1680925" y="122457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934"/>
                  </a:moveTo>
                  <a:cubicBezTo>
                    <a:pt x="1810" y="1460"/>
                    <a:pt x="1518" y="1868"/>
                    <a:pt x="934" y="1868"/>
                  </a:cubicBezTo>
                  <a:cubicBezTo>
                    <a:pt x="351" y="1868"/>
                    <a:pt x="0" y="1518"/>
                    <a:pt x="0" y="934"/>
                  </a:cubicBezTo>
                  <a:cubicBezTo>
                    <a:pt x="0" y="409"/>
                    <a:pt x="351" y="59"/>
                    <a:pt x="876" y="59"/>
                  </a:cubicBezTo>
                  <a:cubicBezTo>
                    <a:pt x="1460" y="0"/>
                    <a:pt x="1752" y="351"/>
                    <a:pt x="1868" y="93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3" name="Google Shape;2783;p8"/>
            <p:cNvSpPr/>
            <p:nvPr/>
          </p:nvSpPr>
          <p:spPr>
            <a:xfrm>
              <a:off x="5358275" y="4906300"/>
              <a:ext cx="45250" cy="45250"/>
            </a:xfrm>
            <a:custGeom>
              <a:avLst/>
              <a:gdLst/>
              <a:ahLst/>
              <a:cxnLst/>
              <a:rect l="l" t="t" r="r" b="b"/>
              <a:pathLst>
                <a:path w="1810" h="1810" extrusionOk="0">
                  <a:moveTo>
                    <a:pt x="876" y="0"/>
                  </a:moveTo>
                  <a:cubicBezTo>
                    <a:pt x="1459" y="59"/>
                    <a:pt x="1810" y="350"/>
                    <a:pt x="1810" y="876"/>
                  </a:cubicBezTo>
                  <a:cubicBezTo>
                    <a:pt x="1810" y="1459"/>
                    <a:pt x="1518" y="1810"/>
                    <a:pt x="934" y="1810"/>
                  </a:cubicBezTo>
                  <a:cubicBezTo>
                    <a:pt x="409" y="1810"/>
                    <a:pt x="58" y="1518"/>
                    <a:pt x="0" y="992"/>
                  </a:cubicBezTo>
                  <a:cubicBezTo>
                    <a:pt x="0" y="409"/>
                    <a:pt x="350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4" name="Google Shape;2784;p8"/>
            <p:cNvSpPr/>
            <p:nvPr/>
          </p:nvSpPr>
          <p:spPr>
            <a:xfrm>
              <a:off x="1192075" y="318582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701"/>
                  </a:moveTo>
                  <a:cubicBezTo>
                    <a:pt x="1751" y="1518"/>
                    <a:pt x="1460" y="1868"/>
                    <a:pt x="876" y="1868"/>
                  </a:cubicBezTo>
                  <a:cubicBezTo>
                    <a:pt x="351" y="1868"/>
                    <a:pt x="0" y="1518"/>
                    <a:pt x="0" y="993"/>
                  </a:cubicBezTo>
                  <a:cubicBezTo>
                    <a:pt x="0" y="409"/>
                    <a:pt x="351" y="0"/>
                    <a:pt x="934" y="117"/>
                  </a:cubicBezTo>
                  <a:cubicBezTo>
                    <a:pt x="1285" y="175"/>
                    <a:pt x="1576" y="526"/>
                    <a:pt x="1868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5" name="Google Shape;2785;p8"/>
            <p:cNvSpPr/>
            <p:nvPr/>
          </p:nvSpPr>
          <p:spPr>
            <a:xfrm>
              <a:off x="2660100" y="5152900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992" y="1869"/>
                  </a:moveTo>
                  <a:cubicBezTo>
                    <a:pt x="409" y="1810"/>
                    <a:pt x="0" y="1518"/>
                    <a:pt x="0" y="935"/>
                  </a:cubicBezTo>
                  <a:cubicBezTo>
                    <a:pt x="0" y="351"/>
                    <a:pt x="350" y="1"/>
                    <a:pt x="934" y="1"/>
                  </a:cubicBezTo>
                  <a:cubicBezTo>
                    <a:pt x="1459" y="1"/>
                    <a:pt x="1810" y="351"/>
                    <a:pt x="1810" y="876"/>
                  </a:cubicBezTo>
                  <a:cubicBezTo>
                    <a:pt x="1868" y="1460"/>
                    <a:pt x="1518" y="1752"/>
                    <a:pt x="992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6" name="Google Shape;2786;p8"/>
            <p:cNvSpPr/>
            <p:nvPr/>
          </p:nvSpPr>
          <p:spPr>
            <a:xfrm>
              <a:off x="3395550" y="53951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518" y="117"/>
                    <a:pt x="1869" y="350"/>
                    <a:pt x="1869" y="934"/>
                  </a:cubicBezTo>
                  <a:cubicBezTo>
                    <a:pt x="1869" y="1518"/>
                    <a:pt x="1518" y="1868"/>
                    <a:pt x="935" y="1868"/>
                  </a:cubicBezTo>
                  <a:cubicBezTo>
                    <a:pt x="409" y="1868"/>
                    <a:pt x="59" y="1518"/>
                    <a:pt x="59" y="993"/>
                  </a:cubicBezTo>
                  <a:cubicBezTo>
                    <a:pt x="1" y="409"/>
                    <a:pt x="409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7" name="Google Shape;2787;p8"/>
            <p:cNvSpPr/>
            <p:nvPr/>
          </p:nvSpPr>
          <p:spPr>
            <a:xfrm>
              <a:off x="4132475" y="5396600"/>
              <a:ext cx="46725" cy="45275"/>
            </a:xfrm>
            <a:custGeom>
              <a:avLst/>
              <a:gdLst/>
              <a:ahLst/>
              <a:cxnLst/>
              <a:rect l="l" t="t" r="r" b="b"/>
              <a:pathLst>
                <a:path w="1869" h="1811" extrusionOk="0">
                  <a:moveTo>
                    <a:pt x="1869" y="876"/>
                  </a:moveTo>
                  <a:cubicBezTo>
                    <a:pt x="1752" y="1460"/>
                    <a:pt x="1460" y="1810"/>
                    <a:pt x="876" y="1810"/>
                  </a:cubicBezTo>
                  <a:cubicBezTo>
                    <a:pt x="351" y="1752"/>
                    <a:pt x="1" y="1402"/>
                    <a:pt x="1" y="818"/>
                  </a:cubicBezTo>
                  <a:cubicBezTo>
                    <a:pt x="59" y="292"/>
                    <a:pt x="409" y="1"/>
                    <a:pt x="935" y="1"/>
                  </a:cubicBezTo>
                  <a:cubicBezTo>
                    <a:pt x="1519" y="1"/>
                    <a:pt x="1752" y="351"/>
                    <a:pt x="1869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8" name="Google Shape;2788;p8"/>
            <p:cNvSpPr/>
            <p:nvPr/>
          </p:nvSpPr>
          <p:spPr>
            <a:xfrm>
              <a:off x="1926075" y="4661125"/>
              <a:ext cx="45275" cy="43825"/>
            </a:xfrm>
            <a:custGeom>
              <a:avLst/>
              <a:gdLst/>
              <a:ahLst/>
              <a:cxnLst/>
              <a:rect l="l" t="t" r="r" b="b"/>
              <a:pathLst>
                <a:path w="1811" h="1753" extrusionOk="0">
                  <a:moveTo>
                    <a:pt x="1810" y="993"/>
                  </a:moveTo>
                  <a:cubicBezTo>
                    <a:pt x="1518" y="1227"/>
                    <a:pt x="1227" y="1577"/>
                    <a:pt x="876" y="1635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293" y="1"/>
                    <a:pt x="818" y="59"/>
                  </a:cubicBezTo>
                  <a:cubicBezTo>
                    <a:pt x="1168" y="118"/>
                    <a:pt x="1460" y="410"/>
                    <a:pt x="1810" y="643"/>
                  </a:cubicBezTo>
                  <a:cubicBezTo>
                    <a:pt x="1810" y="760"/>
                    <a:pt x="1810" y="876"/>
                    <a:pt x="1810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9" name="Google Shape;2789;p8"/>
            <p:cNvSpPr/>
            <p:nvPr/>
          </p:nvSpPr>
          <p:spPr>
            <a:xfrm>
              <a:off x="5117475" y="493475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2"/>
                  </a:moveTo>
                  <a:cubicBezTo>
                    <a:pt x="1519" y="1285"/>
                    <a:pt x="1227" y="1635"/>
                    <a:pt x="877" y="1694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351" y="1"/>
                    <a:pt x="818" y="59"/>
                  </a:cubicBezTo>
                  <a:cubicBezTo>
                    <a:pt x="1168" y="118"/>
                    <a:pt x="1460" y="468"/>
                    <a:pt x="1810" y="701"/>
                  </a:cubicBezTo>
                  <a:cubicBezTo>
                    <a:pt x="1810" y="818"/>
                    <a:pt x="1810" y="935"/>
                    <a:pt x="1810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0" name="Google Shape;2790;p8"/>
            <p:cNvSpPr/>
            <p:nvPr/>
          </p:nvSpPr>
          <p:spPr>
            <a:xfrm>
              <a:off x="6096650" y="1472650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1"/>
                  </a:moveTo>
                  <a:cubicBezTo>
                    <a:pt x="1460" y="1285"/>
                    <a:pt x="1226" y="1635"/>
                    <a:pt x="876" y="1693"/>
                  </a:cubicBezTo>
                  <a:cubicBezTo>
                    <a:pt x="351" y="1752"/>
                    <a:pt x="1" y="1401"/>
                    <a:pt x="1" y="876"/>
                  </a:cubicBezTo>
                  <a:cubicBezTo>
                    <a:pt x="1" y="351"/>
                    <a:pt x="351" y="0"/>
                    <a:pt x="818" y="59"/>
                  </a:cubicBezTo>
                  <a:cubicBezTo>
                    <a:pt x="1168" y="117"/>
                    <a:pt x="1460" y="467"/>
                    <a:pt x="1810" y="701"/>
                  </a:cubicBezTo>
                  <a:lnTo>
                    <a:pt x="1810" y="105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1" name="Google Shape;2791;p8"/>
            <p:cNvSpPr/>
            <p:nvPr/>
          </p:nvSpPr>
          <p:spPr>
            <a:xfrm>
              <a:off x="6098100" y="4173750"/>
              <a:ext cx="37975" cy="42325"/>
            </a:xfrm>
            <a:custGeom>
              <a:avLst/>
              <a:gdLst/>
              <a:ahLst/>
              <a:cxnLst/>
              <a:rect l="l" t="t" r="r" b="b"/>
              <a:pathLst>
                <a:path w="1519" h="1693" extrusionOk="0">
                  <a:moveTo>
                    <a:pt x="643" y="1693"/>
                  </a:moveTo>
                  <a:cubicBezTo>
                    <a:pt x="410" y="1401"/>
                    <a:pt x="1" y="1051"/>
                    <a:pt x="59" y="817"/>
                  </a:cubicBezTo>
                  <a:cubicBezTo>
                    <a:pt x="118" y="526"/>
                    <a:pt x="526" y="117"/>
                    <a:pt x="818" y="59"/>
                  </a:cubicBezTo>
                  <a:cubicBezTo>
                    <a:pt x="993" y="0"/>
                    <a:pt x="1460" y="467"/>
                    <a:pt x="1460" y="759"/>
                  </a:cubicBezTo>
                  <a:cubicBezTo>
                    <a:pt x="1519" y="1051"/>
                    <a:pt x="1168" y="1343"/>
                    <a:pt x="993" y="1635"/>
                  </a:cubicBezTo>
                  <a:cubicBezTo>
                    <a:pt x="876" y="1635"/>
                    <a:pt x="760" y="1635"/>
                    <a:pt x="643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2" name="Google Shape;2792;p8"/>
            <p:cNvSpPr/>
            <p:nvPr/>
          </p:nvSpPr>
          <p:spPr>
            <a:xfrm>
              <a:off x="1196450" y="2212500"/>
              <a:ext cx="40875" cy="37950"/>
            </a:xfrm>
            <a:custGeom>
              <a:avLst/>
              <a:gdLst/>
              <a:ahLst/>
              <a:cxnLst/>
              <a:rect l="l" t="t" r="r" b="b"/>
              <a:pathLst>
                <a:path w="1635" h="1518" extrusionOk="0">
                  <a:moveTo>
                    <a:pt x="1635" y="934"/>
                  </a:moveTo>
                  <a:cubicBezTo>
                    <a:pt x="1285" y="1109"/>
                    <a:pt x="993" y="1518"/>
                    <a:pt x="701" y="1460"/>
                  </a:cubicBezTo>
                  <a:cubicBezTo>
                    <a:pt x="409" y="1401"/>
                    <a:pt x="59" y="993"/>
                    <a:pt x="0" y="701"/>
                  </a:cubicBezTo>
                  <a:cubicBezTo>
                    <a:pt x="0" y="467"/>
                    <a:pt x="467" y="0"/>
                    <a:pt x="701" y="0"/>
                  </a:cubicBezTo>
                  <a:cubicBezTo>
                    <a:pt x="993" y="0"/>
                    <a:pt x="1343" y="350"/>
                    <a:pt x="1635" y="584"/>
                  </a:cubicBezTo>
                  <a:lnTo>
                    <a:pt x="1635" y="934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3" name="Google Shape;2793;p8"/>
            <p:cNvSpPr/>
            <p:nvPr/>
          </p:nvSpPr>
          <p:spPr>
            <a:xfrm>
              <a:off x="6346175" y="1970250"/>
              <a:ext cx="40900" cy="36525"/>
            </a:xfrm>
            <a:custGeom>
              <a:avLst/>
              <a:gdLst/>
              <a:ahLst/>
              <a:cxnLst/>
              <a:rect l="l" t="t" r="r" b="b"/>
              <a:pathLst>
                <a:path w="1636" h="1461" extrusionOk="0">
                  <a:moveTo>
                    <a:pt x="1577" y="935"/>
                  </a:moveTo>
                  <a:cubicBezTo>
                    <a:pt x="1285" y="1110"/>
                    <a:pt x="935" y="1460"/>
                    <a:pt x="701" y="1402"/>
                  </a:cubicBezTo>
                  <a:cubicBezTo>
                    <a:pt x="409" y="1402"/>
                    <a:pt x="59" y="935"/>
                    <a:pt x="1" y="643"/>
                  </a:cubicBezTo>
                  <a:cubicBezTo>
                    <a:pt x="1" y="468"/>
                    <a:pt x="468" y="1"/>
                    <a:pt x="701" y="1"/>
                  </a:cubicBezTo>
                  <a:cubicBezTo>
                    <a:pt x="993" y="1"/>
                    <a:pt x="1285" y="351"/>
                    <a:pt x="1635" y="526"/>
                  </a:cubicBezTo>
                  <a:cubicBezTo>
                    <a:pt x="1635" y="643"/>
                    <a:pt x="1635" y="818"/>
                    <a:pt x="1577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4" name="Google Shape;2794;p8"/>
            <p:cNvSpPr/>
            <p:nvPr/>
          </p:nvSpPr>
          <p:spPr>
            <a:xfrm>
              <a:off x="1685300" y="4417450"/>
              <a:ext cx="37975" cy="40875"/>
            </a:xfrm>
            <a:custGeom>
              <a:avLst/>
              <a:gdLst/>
              <a:ahLst/>
              <a:cxnLst/>
              <a:rect l="l" t="t" r="r" b="b"/>
              <a:pathLst>
                <a:path w="1519" h="1635" extrusionOk="0">
                  <a:moveTo>
                    <a:pt x="935" y="0"/>
                  </a:moveTo>
                  <a:cubicBezTo>
                    <a:pt x="1110" y="292"/>
                    <a:pt x="1518" y="642"/>
                    <a:pt x="1460" y="876"/>
                  </a:cubicBezTo>
                  <a:cubicBezTo>
                    <a:pt x="1401" y="1167"/>
                    <a:pt x="993" y="1576"/>
                    <a:pt x="701" y="1576"/>
                  </a:cubicBezTo>
                  <a:cubicBezTo>
                    <a:pt x="468" y="1634"/>
                    <a:pt x="59" y="1167"/>
                    <a:pt x="1" y="934"/>
                  </a:cubicBezTo>
                  <a:cubicBezTo>
                    <a:pt x="1" y="642"/>
                    <a:pt x="351" y="292"/>
                    <a:pt x="584" y="0"/>
                  </a:cubicBezTo>
                  <a:lnTo>
                    <a:pt x="935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5" name="Google Shape;2795;p8"/>
            <p:cNvSpPr/>
            <p:nvPr/>
          </p:nvSpPr>
          <p:spPr>
            <a:xfrm>
              <a:off x="4630100" y="246875"/>
              <a:ext cx="37950" cy="40875"/>
            </a:xfrm>
            <a:custGeom>
              <a:avLst/>
              <a:gdLst/>
              <a:ahLst/>
              <a:cxnLst/>
              <a:rect l="l" t="t" r="r" b="b"/>
              <a:pathLst>
                <a:path w="1518" h="1635" extrusionOk="0">
                  <a:moveTo>
                    <a:pt x="934" y="0"/>
                  </a:moveTo>
                  <a:cubicBezTo>
                    <a:pt x="1109" y="292"/>
                    <a:pt x="1518" y="642"/>
                    <a:pt x="1459" y="876"/>
                  </a:cubicBezTo>
                  <a:cubicBezTo>
                    <a:pt x="1401" y="1168"/>
                    <a:pt x="993" y="1576"/>
                    <a:pt x="701" y="1576"/>
                  </a:cubicBezTo>
                  <a:cubicBezTo>
                    <a:pt x="526" y="1635"/>
                    <a:pt x="59" y="1168"/>
                    <a:pt x="59" y="934"/>
                  </a:cubicBezTo>
                  <a:cubicBezTo>
                    <a:pt x="0" y="584"/>
                    <a:pt x="350" y="292"/>
                    <a:pt x="584" y="0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6" name="Google Shape;2796;p8"/>
            <p:cNvSpPr/>
            <p:nvPr/>
          </p:nvSpPr>
          <p:spPr>
            <a:xfrm>
              <a:off x="2175625" y="4910675"/>
              <a:ext cx="36500" cy="40875"/>
            </a:xfrm>
            <a:custGeom>
              <a:avLst/>
              <a:gdLst/>
              <a:ahLst/>
              <a:cxnLst/>
              <a:rect l="l" t="t" r="r" b="b"/>
              <a:pathLst>
                <a:path w="1460" h="1635" extrusionOk="0">
                  <a:moveTo>
                    <a:pt x="584" y="1635"/>
                  </a:moveTo>
                  <a:cubicBezTo>
                    <a:pt x="350" y="1343"/>
                    <a:pt x="0" y="1051"/>
                    <a:pt x="0" y="759"/>
                  </a:cubicBezTo>
                  <a:cubicBezTo>
                    <a:pt x="58" y="467"/>
                    <a:pt x="467" y="59"/>
                    <a:pt x="759" y="59"/>
                  </a:cubicBezTo>
                  <a:cubicBezTo>
                    <a:pt x="934" y="0"/>
                    <a:pt x="1401" y="467"/>
                    <a:pt x="1459" y="701"/>
                  </a:cubicBezTo>
                  <a:cubicBezTo>
                    <a:pt x="1459" y="993"/>
                    <a:pt x="1109" y="1343"/>
                    <a:pt x="934" y="1635"/>
                  </a:cubicBezTo>
                  <a:cubicBezTo>
                    <a:pt x="817" y="1635"/>
                    <a:pt x="701" y="1635"/>
                    <a:pt x="584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7" name="Google Shape;2797;p8"/>
            <p:cNvSpPr/>
            <p:nvPr/>
          </p:nvSpPr>
          <p:spPr>
            <a:xfrm>
              <a:off x="4379100" y="5399525"/>
              <a:ext cx="40875" cy="36500"/>
            </a:xfrm>
            <a:custGeom>
              <a:avLst/>
              <a:gdLst/>
              <a:ahLst/>
              <a:cxnLst/>
              <a:rect l="l" t="t" r="r" b="b"/>
              <a:pathLst>
                <a:path w="1635" h="1460" extrusionOk="0">
                  <a:moveTo>
                    <a:pt x="59" y="526"/>
                  </a:moveTo>
                  <a:cubicBezTo>
                    <a:pt x="351" y="351"/>
                    <a:pt x="701" y="0"/>
                    <a:pt x="993" y="59"/>
                  </a:cubicBezTo>
                  <a:cubicBezTo>
                    <a:pt x="1226" y="117"/>
                    <a:pt x="1576" y="526"/>
                    <a:pt x="1635" y="818"/>
                  </a:cubicBezTo>
                  <a:cubicBezTo>
                    <a:pt x="1635" y="1051"/>
                    <a:pt x="1168" y="1460"/>
                    <a:pt x="876" y="1460"/>
                  </a:cubicBezTo>
                  <a:cubicBezTo>
                    <a:pt x="584" y="1460"/>
                    <a:pt x="292" y="1109"/>
                    <a:pt x="0" y="876"/>
                  </a:cubicBezTo>
                  <a:cubicBezTo>
                    <a:pt x="0" y="759"/>
                    <a:pt x="59" y="642"/>
                    <a:pt x="59" y="5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8" name="Google Shape;2798;p8"/>
            <p:cNvSpPr/>
            <p:nvPr/>
          </p:nvSpPr>
          <p:spPr>
            <a:xfrm>
              <a:off x="2422225" y="497850"/>
              <a:ext cx="43800" cy="35050"/>
            </a:xfrm>
            <a:custGeom>
              <a:avLst/>
              <a:gdLst/>
              <a:ahLst/>
              <a:cxnLst/>
              <a:rect l="l" t="t" r="r" b="b"/>
              <a:pathLst>
                <a:path w="1752" h="1402" extrusionOk="0">
                  <a:moveTo>
                    <a:pt x="1752" y="701"/>
                  </a:moveTo>
                  <a:cubicBezTo>
                    <a:pt x="1285" y="1052"/>
                    <a:pt x="993" y="1402"/>
                    <a:pt x="759" y="1402"/>
                  </a:cubicBezTo>
                  <a:cubicBezTo>
                    <a:pt x="468" y="1402"/>
                    <a:pt x="234" y="993"/>
                    <a:pt x="1" y="760"/>
                  </a:cubicBezTo>
                  <a:cubicBezTo>
                    <a:pt x="234" y="468"/>
                    <a:pt x="409" y="59"/>
                    <a:pt x="701" y="59"/>
                  </a:cubicBezTo>
                  <a:cubicBezTo>
                    <a:pt x="935" y="1"/>
                    <a:pt x="1285" y="351"/>
                    <a:pt x="1752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9" name="Google Shape;2799;p8"/>
            <p:cNvSpPr/>
            <p:nvPr/>
          </p:nvSpPr>
          <p:spPr>
            <a:xfrm>
              <a:off x="1203750" y="3439725"/>
              <a:ext cx="27750" cy="36525"/>
            </a:xfrm>
            <a:custGeom>
              <a:avLst/>
              <a:gdLst/>
              <a:ahLst/>
              <a:cxnLst/>
              <a:rect l="l" t="t" r="r" b="b"/>
              <a:pathLst>
                <a:path w="1110" h="1461" extrusionOk="0">
                  <a:moveTo>
                    <a:pt x="351" y="1402"/>
                  </a:moveTo>
                  <a:cubicBezTo>
                    <a:pt x="234" y="1110"/>
                    <a:pt x="59" y="818"/>
                    <a:pt x="0" y="526"/>
                  </a:cubicBezTo>
                  <a:cubicBezTo>
                    <a:pt x="0" y="351"/>
                    <a:pt x="234" y="176"/>
                    <a:pt x="409" y="1"/>
                  </a:cubicBezTo>
                  <a:cubicBezTo>
                    <a:pt x="642" y="234"/>
                    <a:pt x="993" y="409"/>
                    <a:pt x="1051" y="701"/>
                  </a:cubicBezTo>
                  <a:cubicBezTo>
                    <a:pt x="1109" y="876"/>
                    <a:pt x="818" y="1168"/>
                    <a:pt x="642" y="1460"/>
                  </a:cubicBezTo>
                  <a:cubicBezTo>
                    <a:pt x="526" y="1460"/>
                    <a:pt x="467" y="1402"/>
                    <a:pt x="351" y="14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0" name="Google Shape;2800;p8"/>
            <p:cNvSpPr/>
            <p:nvPr/>
          </p:nvSpPr>
          <p:spPr>
            <a:xfrm>
              <a:off x="3159150" y="5402450"/>
              <a:ext cx="42350" cy="27750"/>
            </a:xfrm>
            <a:custGeom>
              <a:avLst/>
              <a:gdLst/>
              <a:ahLst/>
              <a:cxnLst/>
              <a:rect l="l" t="t" r="r" b="b"/>
              <a:pathLst>
                <a:path w="1694" h="1110" extrusionOk="0">
                  <a:moveTo>
                    <a:pt x="1694" y="642"/>
                  </a:moveTo>
                  <a:cubicBezTo>
                    <a:pt x="1285" y="876"/>
                    <a:pt x="1051" y="1109"/>
                    <a:pt x="876" y="1051"/>
                  </a:cubicBezTo>
                  <a:cubicBezTo>
                    <a:pt x="584" y="992"/>
                    <a:pt x="293" y="759"/>
                    <a:pt x="1" y="584"/>
                  </a:cubicBezTo>
                  <a:cubicBezTo>
                    <a:pt x="234" y="409"/>
                    <a:pt x="468" y="0"/>
                    <a:pt x="701" y="0"/>
                  </a:cubicBezTo>
                  <a:cubicBezTo>
                    <a:pt x="935" y="0"/>
                    <a:pt x="1227" y="350"/>
                    <a:pt x="1635" y="64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1" name="Google Shape;2801;p8"/>
            <p:cNvSpPr/>
            <p:nvPr/>
          </p:nvSpPr>
          <p:spPr>
            <a:xfrm>
              <a:off x="2914000" y="258550"/>
              <a:ext cx="36500" cy="26275"/>
            </a:xfrm>
            <a:custGeom>
              <a:avLst/>
              <a:gdLst/>
              <a:ahLst/>
              <a:cxnLst/>
              <a:rect l="l" t="t" r="r" b="b"/>
              <a:pathLst>
                <a:path w="1460" h="1051" extrusionOk="0">
                  <a:moveTo>
                    <a:pt x="1460" y="0"/>
                  </a:moveTo>
                  <a:cubicBezTo>
                    <a:pt x="1285" y="467"/>
                    <a:pt x="1226" y="759"/>
                    <a:pt x="1051" y="934"/>
                  </a:cubicBezTo>
                  <a:cubicBezTo>
                    <a:pt x="876" y="1051"/>
                    <a:pt x="526" y="1051"/>
                    <a:pt x="292" y="992"/>
                  </a:cubicBezTo>
                  <a:cubicBezTo>
                    <a:pt x="176" y="934"/>
                    <a:pt x="117" y="701"/>
                    <a:pt x="1" y="584"/>
                  </a:cubicBezTo>
                  <a:cubicBezTo>
                    <a:pt x="176" y="467"/>
                    <a:pt x="351" y="350"/>
                    <a:pt x="584" y="234"/>
                  </a:cubicBezTo>
                  <a:cubicBezTo>
                    <a:pt x="759" y="175"/>
                    <a:pt x="993" y="117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2" name="Google Shape;2802;p8"/>
            <p:cNvSpPr/>
            <p:nvPr/>
          </p:nvSpPr>
          <p:spPr>
            <a:xfrm>
              <a:off x="6349100" y="3686350"/>
              <a:ext cx="24825" cy="33575"/>
            </a:xfrm>
            <a:custGeom>
              <a:avLst/>
              <a:gdLst/>
              <a:ahLst/>
              <a:cxnLst/>
              <a:rect l="l" t="t" r="r" b="b"/>
              <a:pathLst>
                <a:path w="993" h="1343" extrusionOk="0">
                  <a:moveTo>
                    <a:pt x="993" y="0"/>
                  </a:moveTo>
                  <a:cubicBezTo>
                    <a:pt x="935" y="351"/>
                    <a:pt x="876" y="526"/>
                    <a:pt x="818" y="759"/>
                  </a:cubicBezTo>
                  <a:cubicBezTo>
                    <a:pt x="701" y="934"/>
                    <a:pt x="526" y="1109"/>
                    <a:pt x="409" y="1343"/>
                  </a:cubicBezTo>
                  <a:cubicBezTo>
                    <a:pt x="292" y="1168"/>
                    <a:pt x="1" y="1051"/>
                    <a:pt x="1" y="876"/>
                  </a:cubicBezTo>
                  <a:cubicBezTo>
                    <a:pt x="1" y="584"/>
                    <a:pt x="117" y="292"/>
                    <a:pt x="292" y="117"/>
                  </a:cubicBezTo>
                  <a:cubicBezTo>
                    <a:pt x="409" y="0"/>
                    <a:pt x="643" y="59"/>
                    <a:pt x="9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03" name="Google Shape;2803;p8"/>
          <p:cNvGrpSpPr/>
          <p:nvPr/>
        </p:nvGrpSpPr>
        <p:grpSpPr>
          <a:xfrm rot="5400000">
            <a:off x="6074562" y="4376121"/>
            <a:ext cx="3297704" cy="2576954"/>
            <a:chOff x="3611203" y="947204"/>
            <a:chExt cx="2230892" cy="1743305"/>
          </a:xfrm>
        </p:grpSpPr>
        <p:sp>
          <p:nvSpPr>
            <p:cNvPr id="2804" name="Google Shape;2804;p8"/>
            <p:cNvSpPr/>
            <p:nvPr/>
          </p:nvSpPr>
          <p:spPr>
            <a:xfrm>
              <a:off x="4116722" y="1551725"/>
              <a:ext cx="183669" cy="183669"/>
            </a:xfrm>
            <a:custGeom>
              <a:avLst/>
              <a:gdLst/>
              <a:ahLst/>
              <a:cxnLst/>
              <a:rect l="l" t="t" r="r" b="b"/>
              <a:pathLst>
                <a:path w="20637" h="20637" extrusionOk="0">
                  <a:moveTo>
                    <a:pt x="6319" y="1"/>
                  </a:moveTo>
                  <a:lnTo>
                    <a:pt x="6319" y="6319"/>
                  </a:lnTo>
                  <a:lnTo>
                    <a:pt x="0" y="6319"/>
                  </a:lnTo>
                  <a:lnTo>
                    <a:pt x="0" y="14251"/>
                  </a:lnTo>
                  <a:lnTo>
                    <a:pt x="6319" y="14251"/>
                  </a:lnTo>
                  <a:lnTo>
                    <a:pt x="6319" y="20637"/>
                  </a:lnTo>
                  <a:lnTo>
                    <a:pt x="14251" y="20637"/>
                  </a:lnTo>
                  <a:lnTo>
                    <a:pt x="14251" y="14251"/>
                  </a:lnTo>
                  <a:lnTo>
                    <a:pt x="20637" y="14251"/>
                  </a:lnTo>
                  <a:lnTo>
                    <a:pt x="20637" y="6319"/>
                  </a:lnTo>
                  <a:lnTo>
                    <a:pt x="14251" y="6319"/>
                  </a:lnTo>
                  <a:lnTo>
                    <a:pt x="14251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5" name="Google Shape;2805;p8"/>
            <p:cNvSpPr/>
            <p:nvPr/>
          </p:nvSpPr>
          <p:spPr>
            <a:xfrm>
              <a:off x="3611203" y="947204"/>
              <a:ext cx="183669" cy="183669"/>
            </a:xfrm>
            <a:custGeom>
              <a:avLst/>
              <a:gdLst/>
              <a:ahLst/>
              <a:cxnLst/>
              <a:rect l="l" t="t" r="r" b="b"/>
              <a:pathLst>
                <a:path w="20637" h="20637" extrusionOk="0">
                  <a:moveTo>
                    <a:pt x="6319" y="0"/>
                  </a:moveTo>
                  <a:lnTo>
                    <a:pt x="6319" y="6319"/>
                  </a:lnTo>
                  <a:lnTo>
                    <a:pt x="0" y="6319"/>
                  </a:lnTo>
                  <a:lnTo>
                    <a:pt x="0" y="14318"/>
                  </a:lnTo>
                  <a:lnTo>
                    <a:pt x="6319" y="14318"/>
                  </a:lnTo>
                  <a:lnTo>
                    <a:pt x="6319" y="20636"/>
                  </a:lnTo>
                  <a:lnTo>
                    <a:pt x="14318" y="20636"/>
                  </a:lnTo>
                  <a:lnTo>
                    <a:pt x="14318" y="14318"/>
                  </a:lnTo>
                  <a:lnTo>
                    <a:pt x="20637" y="14318"/>
                  </a:lnTo>
                  <a:lnTo>
                    <a:pt x="20637" y="6319"/>
                  </a:lnTo>
                  <a:lnTo>
                    <a:pt x="14318" y="6319"/>
                  </a:lnTo>
                  <a:lnTo>
                    <a:pt x="14318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6" name="Google Shape;2806;p8"/>
            <p:cNvSpPr/>
            <p:nvPr/>
          </p:nvSpPr>
          <p:spPr>
            <a:xfrm>
              <a:off x="4331497" y="2456590"/>
              <a:ext cx="233928" cy="233919"/>
            </a:xfrm>
            <a:custGeom>
              <a:avLst/>
              <a:gdLst/>
              <a:ahLst/>
              <a:cxnLst/>
              <a:rect l="l" t="t" r="r" b="b"/>
              <a:pathLst>
                <a:path w="26284" h="26283" extrusionOk="0">
                  <a:moveTo>
                    <a:pt x="8067" y="0"/>
                  </a:moveTo>
                  <a:lnTo>
                    <a:pt x="8067" y="8067"/>
                  </a:lnTo>
                  <a:lnTo>
                    <a:pt x="1" y="8067"/>
                  </a:lnTo>
                  <a:lnTo>
                    <a:pt x="1" y="18217"/>
                  </a:lnTo>
                  <a:lnTo>
                    <a:pt x="8067" y="18217"/>
                  </a:lnTo>
                  <a:lnTo>
                    <a:pt x="8067" y="26283"/>
                  </a:lnTo>
                  <a:lnTo>
                    <a:pt x="18217" y="26283"/>
                  </a:lnTo>
                  <a:lnTo>
                    <a:pt x="18217" y="18217"/>
                  </a:lnTo>
                  <a:lnTo>
                    <a:pt x="26284" y="18217"/>
                  </a:lnTo>
                  <a:lnTo>
                    <a:pt x="26284" y="8067"/>
                  </a:lnTo>
                  <a:lnTo>
                    <a:pt x="18217" y="8067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7" name="Google Shape;2807;p8"/>
            <p:cNvSpPr/>
            <p:nvPr/>
          </p:nvSpPr>
          <p:spPr>
            <a:xfrm>
              <a:off x="3991695" y="1039327"/>
              <a:ext cx="333830" cy="333839"/>
            </a:xfrm>
            <a:custGeom>
              <a:avLst/>
              <a:gdLst/>
              <a:ahLst/>
              <a:cxnLst/>
              <a:rect l="l" t="t" r="r" b="b"/>
              <a:pathLst>
                <a:path w="37509" h="37510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5"/>
                  </a:lnTo>
                  <a:lnTo>
                    <a:pt x="11495" y="26015"/>
                  </a:lnTo>
                  <a:lnTo>
                    <a:pt x="11495" y="37509"/>
                  </a:lnTo>
                  <a:lnTo>
                    <a:pt x="26014" y="37509"/>
                  </a:lnTo>
                  <a:lnTo>
                    <a:pt x="26014" y="26015"/>
                  </a:lnTo>
                  <a:lnTo>
                    <a:pt x="37509" y="26015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8" name="Google Shape;2808;p8"/>
            <p:cNvSpPr/>
            <p:nvPr/>
          </p:nvSpPr>
          <p:spPr>
            <a:xfrm>
              <a:off x="4028185" y="2070117"/>
              <a:ext cx="333830" cy="334435"/>
            </a:xfrm>
            <a:custGeom>
              <a:avLst/>
              <a:gdLst/>
              <a:ahLst/>
              <a:cxnLst/>
              <a:rect l="l" t="t" r="r" b="b"/>
              <a:pathLst>
                <a:path w="37509" h="37577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4"/>
                  </a:lnTo>
                  <a:lnTo>
                    <a:pt x="11495" y="26014"/>
                  </a:lnTo>
                  <a:lnTo>
                    <a:pt x="11495" y="37576"/>
                  </a:lnTo>
                  <a:lnTo>
                    <a:pt x="26014" y="37576"/>
                  </a:lnTo>
                  <a:lnTo>
                    <a:pt x="26014" y="26014"/>
                  </a:lnTo>
                  <a:lnTo>
                    <a:pt x="37509" y="26014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9" name="Google Shape;2809;p8"/>
            <p:cNvSpPr/>
            <p:nvPr/>
          </p:nvSpPr>
          <p:spPr>
            <a:xfrm>
              <a:off x="5727818" y="2004310"/>
              <a:ext cx="114276" cy="114872"/>
            </a:xfrm>
            <a:custGeom>
              <a:avLst/>
              <a:gdLst/>
              <a:ahLst/>
              <a:cxnLst/>
              <a:rect l="l" t="t" r="r" b="b"/>
              <a:pathLst>
                <a:path w="12840" h="12907" extrusionOk="0">
                  <a:moveTo>
                    <a:pt x="3967" y="0"/>
                  </a:moveTo>
                  <a:lnTo>
                    <a:pt x="3967" y="3966"/>
                  </a:lnTo>
                  <a:lnTo>
                    <a:pt x="1" y="3966"/>
                  </a:lnTo>
                  <a:lnTo>
                    <a:pt x="1" y="8941"/>
                  </a:lnTo>
                  <a:lnTo>
                    <a:pt x="3967" y="8941"/>
                  </a:lnTo>
                  <a:lnTo>
                    <a:pt x="3967" y="12907"/>
                  </a:lnTo>
                  <a:lnTo>
                    <a:pt x="8941" y="12907"/>
                  </a:lnTo>
                  <a:lnTo>
                    <a:pt x="8941" y="8941"/>
                  </a:lnTo>
                  <a:lnTo>
                    <a:pt x="12840" y="8941"/>
                  </a:lnTo>
                  <a:lnTo>
                    <a:pt x="12840" y="3966"/>
                  </a:lnTo>
                  <a:lnTo>
                    <a:pt x="8941" y="3966"/>
                  </a:lnTo>
                  <a:lnTo>
                    <a:pt x="8941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0" name="Google Shape;2810;p8"/>
            <p:cNvSpPr/>
            <p:nvPr/>
          </p:nvSpPr>
          <p:spPr>
            <a:xfrm>
              <a:off x="4300392" y="982492"/>
              <a:ext cx="56239" cy="56844"/>
            </a:xfrm>
            <a:custGeom>
              <a:avLst/>
              <a:gdLst/>
              <a:ahLst/>
              <a:cxnLst/>
              <a:rect l="l" t="t" r="r" b="b"/>
              <a:pathLst>
                <a:path w="6319" h="6387" extrusionOk="0">
                  <a:moveTo>
                    <a:pt x="1950" y="1"/>
                  </a:moveTo>
                  <a:lnTo>
                    <a:pt x="1950" y="1950"/>
                  </a:lnTo>
                  <a:lnTo>
                    <a:pt x="0" y="1950"/>
                  </a:lnTo>
                  <a:lnTo>
                    <a:pt x="0" y="4437"/>
                  </a:lnTo>
                  <a:lnTo>
                    <a:pt x="1950" y="4437"/>
                  </a:lnTo>
                  <a:lnTo>
                    <a:pt x="1950" y="6387"/>
                  </a:lnTo>
                  <a:lnTo>
                    <a:pt x="4370" y="6387"/>
                  </a:lnTo>
                  <a:lnTo>
                    <a:pt x="4370" y="4437"/>
                  </a:lnTo>
                  <a:lnTo>
                    <a:pt x="6319" y="4437"/>
                  </a:lnTo>
                  <a:lnTo>
                    <a:pt x="6319" y="1950"/>
                  </a:lnTo>
                  <a:lnTo>
                    <a:pt x="4370" y="1950"/>
                  </a:lnTo>
                  <a:lnTo>
                    <a:pt x="4370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11" name="Google Shape;2811;p8"/>
          <p:cNvGrpSpPr/>
          <p:nvPr/>
        </p:nvGrpSpPr>
        <p:grpSpPr>
          <a:xfrm rot="5400000">
            <a:off x="6995" y="-242112"/>
            <a:ext cx="2671223" cy="2644670"/>
            <a:chOff x="3431129" y="947204"/>
            <a:chExt cx="1807078" cy="1789115"/>
          </a:xfrm>
        </p:grpSpPr>
        <p:sp>
          <p:nvSpPr>
            <p:cNvPr id="2812" name="Google Shape;2812;p8"/>
            <p:cNvSpPr/>
            <p:nvPr/>
          </p:nvSpPr>
          <p:spPr>
            <a:xfrm>
              <a:off x="3603896" y="1203844"/>
              <a:ext cx="338627" cy="338618"/>
            </a:xfrm>
            <a:custGeom>
              <a:avLst/>
              <a:gdLst/>
              <a:ahLst/>
              <a:cxnLst/>
              <a:rect l="l" t="t" r="r" b="b"/>
              <a:pathLst>
                <a:path w="38048" h="38047" extrusionOk="0">
                  <a:moveTo>
                    <a:pt x="11630" y="0"/>
                  </a:moveTo>
                  <a:lnTo>
                    <a:pt x="11630" y="11697"/>
                  </a:lnTo>
                  <a:lnTo>
                    <a:pt x="1" y="11697"/>
                  </a:lnTo>
                  <a:lnTo>
                    <a:pt x="1" y="26418"/>
                  </a:lnTo>
                  <a:lnTo>
                    <a:pt x="11630" y="26418"/>
                  </a:lnTo>
                  <a:lnTo>
                    <a:pt x="11630" y="38047"/>
                  </a:lnTo>
                  <a:lnTo>
                    <a:pt x="26351" y="38047"/>
                  </a:lnTo>
                  <a:lnTo>
                    <a:pt x="26351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351" y="11697"/>
                  </a:lnTo>
                  <a:lnTo>
                    <a:pt x="26351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3" name="Google Shape;2813;p8"/>
            <p:cNvSpPr/>
            <p:nvPr/>
          </p:nvSpPr>
          <p:spPr>
            <a:xfrm>
              <a:off x="5003683" y="2501795"/>
              <a:ext cx="234524" cy="234524"/>
            </a:xfrm>
            <a:custGeom>
              <a:avLst/>
              <a:gdLst/>
              <a:ahLst/>
              <a:cxnLst/>
              <a:rect l="l" t="t" r="r" b="b"/>
              <a:pathLst>
                <a:path w="26351" h="26351" extrusionOk="0">
                  <a:moveTo>
                    <a:pt x="8067" y="0"/>
                  </a:moveTo>
                  <a:lnTo>
                    <a:pt x="8067" y="8066"/>
                  </a:lnTo>
                  <a:lnTo>
                    <a:pt x="1" y="8066"/>
                  </a:lnTo>
                  <a:lnTo>
                    <a:pt x="1" y="18284"/>
                  </a:lnTo>
                  <a:lnTo>
                    <a:pt x="8067" y="18284"/>
                  </a:lnTo>
                  <a:lnTo>
                    <a:pt x="8067" y="26350"/>
                  </a:lnTo>
                  <a:lnTo>
                    <a:pt x="18217" y="26350"/>
                  </a:lnTo>
                  <a:lnTo>
                    <a:pt x="18217" y="18284"/>
                  </a:lnTo>
                  <a:lnTo>
                    <a:pt x="26351" y="18284"/>
                  </a:lnTo>
                  <a:lnTo>
                    <a:pt x="26351" y="8066"/>
                  </a:lnTo>
                  <a:lnTo>
                    <a:pt x="18217" y="8066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4" name="Google Shape;2814;p8"/>
            <p:cNvSpPr/>
            <p:nvPr/>
          </p:nvSpPr>
          <p:spPr>
            <a:xfrm>
              <a:off x="3611203" y="947204"/>
              <a:ext cx="183669" cy="183669"/>
            </a:xfrm>
            <a:custGeom>
              <a:avLst/>
              <a:gdLst/>
              <a:ahLst/>
              <a:cxnLst/>
              <a:rect l="l" t="t" r="r" b="b"/>
              <a:pathLst>
                <a:path w="20637" h="20637" extrusionOk="0">
                  <a:moveTo>
                    <a:pt x="6319" y="0"/>
                  </a:moveTo>
                  <a:lnTo>
                    <a:pt x="6319" y="6319"/>
                  </a:lnTo>
                  <a:lnTo>
                    <a:pt x="0" y="6319"/>
                  </a:lnTo>
                  <a:lnTo>
                    <a:pt x="0" y="14318"/>
                  </a:lnTo>
                  <a:lnTo>
                    <a:pt x="6319" y="14318"/>
                  </a:lnTo>
                  <a:lnTo>
                    <a:pt x="6319" y="20636"/>
                  </a:lnTo>
                  <a:lnTo>
                    <a:pt x="14318" y="20636"/>
                  </a:lnTo>
                  <a:lnTo>
                    <a:pt x="14318" y="14318"/>
                  </a:lnTo>
                  <a:lnTo>
                    <a:pt x="20637" y="14318"/>
                  </a:lnTo>
                  <a:lnTo>
                    <a:pt x="20637" y="6319"/>
                  </a:lnTo>
                  <a:lnTo>
                    <a:pt x="14318" y="6319"/>
                  </a:lnTo>
                  <a:lnTo>
                    <a:pt x="14318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5" name="Google Shape;2815;p8"/>
            <p:cNvSpPr/>
            <p:nvPr/>
          </p:nvSpPr>
          <p:spPr>
            <a:xfrm>
              <a:off x="4331497" y="2456590"/>
              <a:ext cx="233928" cy="233919"/>
            </a:xfrm>
            <a:custGeom>
              <a:avLst/>
              <a:gdLst/>
              <a:ahLst/>
              <a:cxnLst/>
              <a:rect l="l" t="t" r="r" b="b"/>
              <a:pathLst>
                <a:path w="26284" h="26283" extrusionOk="0">
                  <a:moveTo>
                    <a:pt x="8067" y="0"/>
                  </a:moveTo>
                  <a:lnTo>
                    <a:pt x="8067" y="8067"/>
                  </a:lnTo>
                  <a:lnTo>
                    <a:pt x="1" y="8067"/>
                  </a:lnTo>
                  <a:lnTo>
                    <a:pt x="1" y="18217"/>
                  </a:lnTo>
                  <a:lnTo>
                    <a:pt x="8067" y="18217"/>
                  </a:lnTo>
                  <a:lnTo>
                    <a:pt x="8067" y="26283"/>
                  </a:lnTo>
                  <a:lnTo>
                    <a:pt x="18217" y="26283"/>
                  </a:lnTo>
                  <a:lnTo>
                    <a:pt x="18217" y="18217"/>
                  </a:lnTo>
                  <a:lnTo>
                    <a:pt x="26284" y="18217"/>
                  </a:lnTo>
                  <a:lnTo>
                    <a:pt x="26284" y="8067"/>
                  </a:lnTo>
                  <a:lnTo>
                    <a:pt x="18217" y="8067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6" name="Google Shape;2816;p8"/>
            <p:cNvSpPr/>
            <p:nvPr/>
          </p:nvSpPr>
          <p:spPr>
            <a:xfrm>
              <a:off x="3617780" y="2317198"/>
              <a:ext cx="350589" cy="349984"/>
            </a:xfrm>
            <a:custGeom>
              <a:avLst/>
              <a:gdLst/>
              <a:ahLst/>
              <a:cxnLst/>
              <a:rect l="l" t="t" r="r" b="b"/>
              <a:pathLst>
                <a:path w="39392" h="39324" extrusionOk="0">
                  <a:moveTo>
                    <a:pt x="12100" y="0"/>
                  </a:moveTo>
                  <a:lnTo>
                    <a:pt x="12100" y="12100"/>
                  </a:lnTo>
                  <a:lnTo>
                    <a:pt x="1" y="12100"/>
                  </a:lnTo>
                  <a:lnTo>
                    <a:pt x="1" y="27291"/>
                  </a:lnTo>
                  <a:lnTo>
                    <a:pt x="12100" y="27291"/>
                  </a:lnTo>
                  <a:lnTo>
                    <a:pt x="12100" y="39323"/>
                  </a:lnTo>
                  <a:lnTo>
                    <a:pt x="27292" y="39323"/>
                  </a:lnTo>
                  <a:lnTo>
                    <a:pt x="27292" y="27291"/>
                  </a:lnTo>
                  <a:lnTo>
                    <a:pt x="39392" y="27291"/>
                  </a:lnTo>
                  <a:lnTo>
                    <a:pt x="39392" y="12100"/>
                  </a:lnTo>
                  <a:lnTo>
                    <a:pt x="27292" y="12100"/>
                  </a:lnTo>
                  <a:lnTo>
                    <a:pt x="27292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7" name="Google Shape;2817;p8"/>
            <p:cNvSpPr/>
            <p:nvPr/>
          </p:nvSpPr>
          <p:spPr>
            <a:xfrm>
              <a:off x="3653077" y="1712960"/>
              <a:ext cx="140006" cy="139997"/>
            </a:xfrm>
            <a:custGeom>
              <a:avLst/>
              <a:gdLst/>
              <a:ahLst/>
              <a:cxnLst/>
              <a:rect l="l" t="t" r="r" b="b"/>
              <a:pathLst>
                <a:path w="15731" h="15730" extrusionOk="0">
                  <a:moveTo>
                    <a:pt x="4841" y="1"/>
                  </a:moveTo>
                  <a:lnTo>
                    <a:pt x="4841" y="4840"/>
                  </a:lnTo>
                  <a:lnTo>
                    <a:pt x="1" y="4840"/>
                  </a:lnTo>
                  <a:lnTo>
                    <a:pt x="1" y="10890"/>
                  </a:lnTo>
                  <a:lnTo>
                    <a:pt x="4841" y="10890"/>
                  </a:lnTo>
                  <a:lnTo>
                    <a:pt x="4841" y="15730"/>
                  </a:lnTo>
                  <a:lnTo>
                    <a:pt x="10890" y="15730"/>
                  </a:lnTo>
                  <a:lnTo>
                    <a:pt x="10890" y="10890"/>
                  </a:lnTo>
                  <a:lnTo>
                    <a:pt x="15730" y="10890"/>
                  </a:lnTo>
                  <a:lnTo>
                    <a:pt x="15730" y="4840"/>
                  </a:lnTo>
                  <a:lnTo>
                    <a:pt x="10890" y="4840"/>
                  </a:lnTo>
                  <a:lnTo>
                    <a:pt x="10890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8" name="Google Shape;2818;p8"/>
            <p:cNvSpPr/>
            <p:nvPr/>
          </p:nvSpPr>
          <p:spPr>
            <a:xfrm>
              <a:off x="4716778" y="2373429"/>
              <a:ext cx="114267" cy="114276"/>
            </a:xfrm>
            <a:custGeom>
              <a:avLst/>
              <a:gdLst/>
              <a:ahLst/>
              <a:cxnLst/>
              <a:rect l="l" t="t" r="r" b="b"/>
              <a:pathLst>
                <a:path w="12839" h="12840" extrusionOk="0">
                  <a:moveTo>
                    <a:pt x="3899" y="1"/>
                  </a:moveTo>
                  <a:lnTo>
                    <a:pt x="3899" y="3967"/>
                  </a:lnTo>
                  <a:lnTo>
                    <a:pt x="0" y="3967"/>
                  </a:lnTo>
                  <a:lnTo>
                    <a:pt x="0" y="8874"/>
                  </a:lnTo>
                  <a:lnTo>
                    <a:pt x="3899" y="8874"/>
                  </a:lnTo>
                  <a:lnTo>
                    <a:pt x="3899" y="12840"/>
                  </a:lnTo>
                  <a:lnTo>
                    <a:pt x="8873" y="12840"/>
                  </a:lnTo>
                  <a:lnTo>
                    <a:pt x="8873" y="8874"/>
                  </a:lnTo>
                  <a:lnTo>
                    <a:pt x="12839" y="8874"/>
                  </a:lnTo>
                  <a:lnTo>
                    <a:pt x="12839" y="3967"/>
                  </a:lnTo>
                  <a:lnTo>
                    <a:pt x="8873" y="3967"/>
                  </a:lnTo>
                  <a:lnTo>
                    <a:pt x="8873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9" name="Google Shape;2819;p8"/>
            <p:cNvSpPr/>
            <p:nvPr/>
          </p:nvSpPr>
          <p:spPr>
            <a:xfrm>
              <a:off x="3624366" y="1615442"/>
              <a:ext cx="56844" cy="56248"/>
            </a:xfrm>
            <a:custGeom>
              <a:avLst/>
              <a:gdLst/>
              <a:ahLst/>
              <a:cxnLst/>
              <a:rect l="l" t="t" r="r" b="b"/>
              <a:pathLst>
                <a:path w="6387" h="6320" extrusionOk="0">
                  <a:moveTo>
                    <a:pt x="1950" y="1"/>
                  </a:moveTo>
                  <a:lnTo>
                    <a:pt x="1950" y="1950"/>
                  </a:lnTo>
                  <a:lnTo>
                    <a:pt x="0" y="1950"/>
                  </a:lnTo>
                  <a:lnTo>
                    <a:pt x="0" y="4370"/>
                  </a:lnTo>
                  <a:lnTo>
                    <a:pt x="1950" y="4370"/>
                  </a:lnTo>
                  <a:lnTo>
                    <a:pt x="1950" y="6320"/>
                  </a:lnTo>
                  <a:lnTo>
                    <a:pt x="4437" y="6320"/>
                  </a:lnTo>
                  <a:lnTo>
                    <a:pt x="4437" y="4370"/>
                  </a:lnTo>
                  <a:lnTo>
                    <a:pt x="6386" y="4370"/>
                  </a:lnTo>
                  <a:lnTo>
                    <a:pt x="6386" y="1950"/>
                  </a:lnTo>
                  <a:lnTo>
                    <a:pt x="4437" y="1950"/>
                  </a:lnTo>
                  <a:lnTo>
                    <a:pt x="4437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0" name="Google Shape;2820;p8"/>
            <p:cNvSpPr/>
            <p:nvPr/>
          </p:nvSpPr>
          <p:spPr>
            <a:xfrm>
              <a:off x="4300392" y="982492"/>
              <a:ext cx="56239" cy="56844"/>
            </a:xfrm>
            <a:custGeom>
              <a:avLst/>
              <a:gdLst/>
              <a:ahLst/>
              <a:cxnLst/>
              <a:rect l="l" t="t" r="r" b="b"/>
              <a:pathLst>
                <a:path w="6319" h="6387" extrusionOk="0">
                  <a:moveTo>
                    <a:pt x="1950" y="1"/>
                  </a:moveTo>
                  <a:lnTo>
                    <a:pt x="1950" y="1950"/>
                  </a:lnTo>
                  <a:lnTo>
                    <a:pt x="0" y="1950"/>
                  </a:lnTo>
                  <a:lnTo>
                    <a:pt x="0" y="4437"/>
                  </a:lnTo>
                  <a:lnTo>
                    <a:pt x="1950" y="4437"/>
                  </a:lnTo>
                  <a:lnTo>
                    <a:pt x="1950" y="6387"/>
                  </a:lnTo>
                  <a:lnTo>
                    <a:pt x="4370" y="6387"/>
                  </a:lnTo>
                  <a:lnTo>
                    <a:pt x="4370" y="4437"/>
                  </a:lnTo>
                  <a:lnTo>
                    <a:pt x="6319" y="4437"/>
                  </a:lnTo>
                  <a:lnTo>
                    <a:pt x="6319" y="1950"/>
                  </a:lnTo>
                  <a:lnTo>
                    <a:pt x="4370" y="1950"/>
                  </a:lnTo>
                  <a:lnTo>
                    <a:pt x="4370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1" name="Google Shape;2821;p8"/>
            <p:cNvSpPr/>
            <p:nvPr/>
          </p:nvSpPr>
          <p:spPr>
            <a:xfrm>
              <a:off x="3431129" y="1898418"/>
              <a:ext cx="338618" cy="338618"/>
            </a:xfrm>
            <a:custGeom>
              <a:avLst/>
              <a:gdLst/>
              <a:ahLst/>
              <a:cxnLst/>
              <a:rect l="l" t="t" r="r" b="b"/>
              <a:pathLst>
                <a:path w="38047" h="38047" extrusionOk="0">
                  <a:moveTo>
                    <a:pt x="11697" y="1"/>
                  </a:moveTo>
                  <a:lnTo>
                    <a:pt x="11697" y="11697"/>
                  </a:lnTo>
                  <a:lnTo>
                    <a:pt x="0" y="11697"/>
                  </a:lnTo>
                  <a:lnTo>
                    <a:pt x="0" y="26418"/>
                  </a:lnTo>
                  <a:lnTo>
                    <a:pt x="11697" y="26418"/>
                  </a:lnTo>
                  <a:lnTo>
                    <a:pt x="11697" y="38047"/>
                  </a:lnTo>
                  <a:lnTo>
                    <a:pt x="26418" y="38047"/>
                  </a:lnTo>
                  <a:lnTo>
                    <a:pt x="26418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418" y="11697"/>
                  </a:lnTo>
                  <a:lnTo>
                    <a:pt x="26418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535452007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28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823" name="Google Shape;2823;p9"/>
          <p:cNvPicPr preferRelativeResize="0"/>
          <p:nvPr/>
        </p:nvPicPr>
        <p:blipFill rotWithShape="1">
          <a:blip r:embed="rId2">
            <a:alphaModFix/>
          </a:blip>
          <a:srcRect l="21453" r="19185"/>
          <a:stretch/>
        </p:blipFill>
        <p:spPr>
          <a:xfrm flipH="1">
            <a:off x="0" y="-1733976"/>
            <a:ext cx="9386527" cy="40992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824" name="Google Shape;2824;p9"/>
          <p:cNvPicPr preferRelativeResize="0"/>
          <p:nvPr/>
        </p:nvPicPr>
        <p:blipFill rotWithShape="1">
          <a:blip r:embed="rId2">
            <a:alphaModFix/>
          </a:blip>
          <a:srcRect l="21453" r="19185"/>
          <a:stretch/>
        </p:blipFill>
        <p:spPr>
          <a:xfrm flipH="1">
            <a:off x="-1019275" y="2922924"/>
            <a:ext cx="9386527" cy="40992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825" name="Google Shape;2825;p9"/>
          <p:cNvGrpSpPr/>
          <p:nvPr/>
        </p:nvGrpSpPr>
        <p:grpSpPr>
          <a:xfrm>
            <a:off x="-600175" y="-735698"/>
            <a:ext cx="3288125" cy="3288125"/>
            <a:chOff x="1190625" y="238125"/>
            <a:chExt cx="5205200" cy="5205200"/>
          </a:xfrm>
        </p:grpSpPr>
        <p:sp>
          <p:nvSpPr>
            <p:cNvPr id="2826" name="Google Shape;2826;p9"/>
            <p:cNvSpPr/>
            <p:nvPr/>
          </p:nvSpPr>
          <p:spPr>
            <a:xfrm>
              <a:off x="3537100" y="2352575"/>
              <a:ext cx="739875" cy="745725"/>
            </a:xfrm>
            <a:custGeom>
              <a:avLst/>
              <a:gdLst/>
              <a:ahLst/>
              <a:cxnLst/>
              <a:rect l="l" t="t" r="r" b="b"/>
              <a:pathLst>
                <a:path w="29595" h="29829" extrusionOk="0">
                  <a:moveTo>
                    <a:pt x="19963" y="23699"/>
                  </a:moveTo>
                  <a:cubicBezTo>
                    <a:pt x="20956" y="20839"/>
                    <a:pt x="23057" y="19438"/>
                    <a:pt x="25509" y="19847"/>
                  </a:cubicBezTo>
                  <a:cubicBezTo>
                    <a:pt x="27785" y="20197"/>
                    <a:pt x="29478" y="22123"/>
                    <a:pt x="29536" y="24400"/>
                  </a:cubicBezTo>
                  <a:cubicBezTo>
                    <a:pt x="29595" y="26793"/>
                    <a:pt x="28077" y="28777"/>
                    <a:pt x="25684" y="29303"/>
                  </a:cubicBezTo>
                  <a:cubicBezTo>
                    <a:pt x="23232" y="29828"/>
                    <a:pt x="21189" y="28544"/>
                    <a:pt x="19963" y="25625"/>
                  </a:cubicBezTo>
                  <a:cubicBezTo>
                    <a:pt x="19146" y="28135"/>
                    <a:pt x="17512" y="29595"/>
                    <a:pt x="14768" y="29536"/>
                  </a:cubicBezTo>
                  <a:cubicBezTo>
                    <a:pt x="12609" y="29536"/>
                    <a:pt x="11266" y="28369"/>
                    <a:pt x="10040" y="25567"/>
                  </a:cubicBezTo>
                  <a:cubicBezTo>
                    <a:pt x="9690" y="26910"/>
                    <a:pt x="8990" y="27960"/>
                    <a:pt x="7881" y="28661"/>
                  </a:cubicBezTo>
                  <a:cubicBezTo>
                    <a:pt x="6830" y="29420"/>
                    <a:pt x="5604" y="29711"/>
                    <a:pt x="4320" y="29478"/>
                  </a:cubicBezTo>
                  <a:cubicBezTo>
                    <a:pt x="2044" y="29069"/>
                    <a:pt x="409" y="27201"/>
                    <a:pt x="234" y="25042"/>
                  </a:cubicBezTo>
                  <a:cubicBezTo>
                    <a:pt x="59" y="22532"/>
                    <a:pt x="1402" y="20664"/>
                    <a:pt x="4145" y="19672"/>
                  </a:cubicBezTo>
                  <a:cubicBezTo>
                    <a:pt x="1518" y="18796"/>
                    <a:pt x="1" y="17103"/>
                    <a:pt x="176" y="14243"/>
                  </a:cubicBezTo>
                  <a:cubicBezTo>
                    <a:pt x="351" y="12200"/>
                    <a:pt x="1577" y="10741"/>
                    <a:pt x="4203" y="9749"/>
                  </a:cubicBezTo>
                  <a:cubicBezTo>
                    <a:pt x="2744" y="9340"/>
                    <a:pt x="1635" y="8581"/>
                    <a:pt x="993" y="7355"/>
                  </a:cubicBezTo>
                  <a:cubicBezTo>
                    <a:pt x="293" y="6071"/>
                    <a:pt x="176" y="4787"/>
                    <a:pt x="643" y="3445"/>
                  </a:cubicBezTo>
                  <a:cubicBezTo>
                    <a:pt x="1343" y="1285"/>
                    <a:pt x="3386" y="1"/>
                    <a:pt x="5721" y="234"/>
                  </a:cubicBezTo>
                  <a:cubicBezTo>
                    <a:pt x="7822" y="409"/>
                    <a:pt x="9632" y="2161"/>
                    <a:pt x="9924" y="4320"/>
                  </a:cubicBezTo>
                  <a:cubicBezTo>
                    <a:pt x="10274" y="6713"/>
                    <a:pt x="8990" y="8640"/>
                    <a:pt x="6130" y="9807"/>
                  </a:cubicBezTo>
                  <a:cubicBezTo>
                    <a:pt x="8114" y="10332"/>
                    <a:pt x="9457" y="11558"/>
                    <a:pt x="10040" y="13660"/>
                  </a:cubicBezTo>
                  <a:cubicBezTo>
                    <a:pt x="10683" y="11617"/>
                    <a:pt x="11908" y="10332"/>
                    <a:pt x="13893" y="9749"/>
                  </a:cubicBezTo>
                  <a:cubicBezTo>
                    <a:pt x="11091" y="8581"/>
                    <a:pt x="9807" y="6538"/>
                    <a:pt x="10274" y="4087"/>
                  </a:cubicBezTo>
                  <a:cubicBezTo>
                    <a:pt x="10741" y="1752"/>
                    <a:pt x="12784" y="118"/>
                    <a:pt x="15177" y="176"/>
                  </a:cubicBezTo>
                  <a:cubicBezTo>
                    <a:pt x="17395" y="234"/>
                    <a:pt x="19380" y="1869"/>
                    <a:pt x="19788" y="4087"/>
                  </a:cubicBezTo>
                  <a:cubicBezTo>
                    <a:pt x="20197" y="6597"/>
                    <a:pt x="18913" y="8698"/>
                    <a:pt x="16111" y="9749"/>
                  </a:cubicBezTo>
                  <a:cubicBezTo>
                    <a:pt x="18096" y="10332"/>
                    <a:pt x="19380" y="11617"/>
                    <a:pt x="19963" y="13660"/>
                  </a:cubicBezTo>
                  <a:cubicBezTo>
                    <a:pt x="20430" y="12259"/>
                    <a:pt x="21131" y="11266"/>
                    <a:pt x="22240" y="10566"/>
                  </a:cubicBezTo>
                  <a:cubicBezTo>
                    <a:pt x="23349" y="9924"/>
                    <a:pt x="24575" y="9749"/>
                    <a:pt x="25859" y="10041"/>
                  </a:cubicBezTo>
                  <a:cubicBezTo>
                    <a:pt x="28135" y="10566"/>
                    <a:pt x="29595" y="12492"/>
                    <a:pt x="29536" y="14827"/>
                  </a:cubicBezTo>
                  <a:cubicBezTo>
                    <a:pt x="29536" y="17103"/>
                    <a:pt x="27902" y="19030"/>
                    <a:pt x="25684" y="19438"/>
                  </a:cubicBezTo>
                  <a:cubicBezTo>
                    <a:pt x="23232" y="19964"/>
                    <a:pt x="21248" y="18738"/>
                    <a:pt x="19963" y="15878"/>
                  </a:cubicBezTo>
                  <a:cubicBezTo>
                    <a:pt x="19380" y="17804"/>
                    <a:pt x="18154" y="19030"/>
                    <a:pt x="16111" y="19672"/>
                  </a:cubicBezTo>
                  <a:cubicBezTo>
                    <a:pt x="18154" y="20314"/>
                    <a:pt x="19380" y="21598"/>
                    <a:pt x="19963" y="23641"/>
                  </a:cubicBezTo>
                  <a:close/>
                  <a:moveTo>
                    <a:pt x="10040" y="23758"/>
                  </a:moveTo>
                  <a:cubicBezTo>
                    <a:pt x="10624" y="21598"/>
                    <a:pt x="11850" y="20314"/>
                    <a:pt x="13951" y="19672"/>
                  </a:cubicBezTo>
                  <a:cubicBezTo>
                    <a:pt x="11908" y="19088"/>
                    <a:pt x="10683" y="17804"/>
                    <a:pt x="10040" y="15819"/>
                  </a:cubicBezTo>
                  <a:cubicBezTo>
                    <a:pt x="9398" y="17921"/>
                    <a:pt x="8114" y="19088"/>
                    <a:pt x="6013" y="19672"/>
                  </a:cubicBezTo>
                  <a:cubicBezTo>
                    <a:pt x="8173" y="20255"/>
                    <a:pt x="9457" y="21540"/>
                    <a:pt x="10040" y="237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7" name="Google Shape;2827;p9"/>
            <p:cNvSpPr/>
            <p:nvPr/>
          </p:nvSpPr>
          <p:spPr>
            <a:xfrm>
              <a:off x="3793925" y="3092425"/>
              <a:ext cx="237900" cy="240800"/>
            </a:xfrm>
            <a:custGeom>
              <a:avLst/>
              <a:gdLst/>
              <a:ahLst/>
              <a:cxnLst/>
              <a:rect l="l" t="t" r="r" b="b"/>
              <a:pathLst>
                <a:path w="9516" h="9632" extrusionOk="0">
                  <a:moveTo>
                    <a:pt x="4729" y="9632"/>
                  </a:moveTo>
                  <a:cubicBezTo>
                    <a:pt x="2102" y="9632"/>
                    <a:pt x="1" y="7414"/>
                    <a:pt x="1" y="4845"/>
                  </a:cubicBezTo>
                  <a:cubicBezTo>
                    <a:pt x="1" y="2277"/>
                    <a:pt x="2219" y="1"/>
                    <a:pt x="4787" y="59"/>
                  </a:cubicBezTo>
                  <a:cubicBezTo>
                    <a:pt x="7356" y="117"/>
                    <a:pt x="9515" y="2335"/>
                    <a:pt x="9515" y="4904"/>
                  </a:cubicBezTo>
                  <a:cubicBezTo>
                    <a:pt x="9515" y="7472"/>
                    <a:pt x="7356" y="9632"/>
                    <a:pt x="4729" y="963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8" name="Google Shape;2828;p9"/>
            <p:cNvSpPr/>
            <p:nvPr/>
          </p:nvSpPr>
          <p:spPr>
            <a:xfrm>
              <a:off x="3300700" y="2600650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729" y="9574"/>
                  </a:moveTo>
                  <a:cubicBezTo>
                    <a:pt x="2102" y="9574"/>
                    <a:pt x="1" y="7414"/>
                    <a:pt x="1" y="4787"/>
                  </a:cubicBezTo>
                  <a:cubicBezTo>
                    <a:pt x="1" y="2161"/>
                    <a:pt x="2160" y="1"/>
                    <a:pt x="4729" y="59"/>
                  </a:cubicBezTo>
                  <a:cubicBezTo>
                    <a:pt x="7355" y="59"/>
                    <a:pt x="9573" y="2277"/>
                    <a:pt x="9515" y="4846"/>
                  </a:cubicBezTo>
                  <a:cubicBezTo>
                    <a:pt x="9515" y="7414"/>
                    <a:pt x="7297" y="9574"/>
                    <a:pt x="4729" y="957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9" name="Google Shape;2829;p9"/>
            <p:cNvSpPr/>
            <p:nvPr/>
          </p:nvSpPr>
          <p:spPr>
            <a:xfrm>
              <a:off x="3547325" y="3093900"/>
              <a:ext cx="237875" cy="239325"/>
            </a:xfrm>
            <a:custGeom>
              <a:avLst/>
              <a:gdLst/>
              <a:ahLst/>
              <a:cxnLst/>
              <a:rect l="l" t="t" r="r" b="b"/>
              <a:pathLst>
                <a:path w="9515" h="9573" extrusionOk="0">
                  <a:moveTo>
                    <a:pt x="9515" y="4786"/>
                  </a:moveTo>
                  <a:cubicBezTo>
                    <a:pt x="9515" y="7355"/>
                    <a:pt x="7355" y="9573"/>
                    <a:pt x="4728" y="9573"/>
                  </a:cubicBezTo>
                  <a:cubicBezTo>
                    <a:pt x="2160" y="9573"/>
                    <a:pt x="0" y="7355"/>
                    <a:pt x="0" y="4786"/>
                  </a:cubicBezTo>
                  <a:cubicBezTo>
                    <a:pt x="59" y="2218"/>
                    <a:pt x="2160" y="58"/>
                    <a:pt x="4728" y="58"/>
                  </a:cubicBezTo>
                  <a:cubicBezTo>
                    <a:pt x="7297" y="0"/>
                    <a:pt x="9515" y="2218"/>
                    <a:pt x="9515" y="47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0" name="Google Shape;2830;p9"/>
            <p:cNvSpPr/>
            <p:nvPr/>
          </p:nvSpPr>
          <p:spPr>
            <a:xfrm>
              <a:off x="3299250" y="2848725"/>
              <a:ext cx="239350" cy="237900"/>
            </a:xfrm>
            <a:custGeom>
              <a:avLst/>
              <a:gdLst/>
              <a:ahLst/>
              <a:cxnLst/>
              <a:rect l="l" t="t" r="r" b="b"/>
              <a:pathLst>
                <a:path w="9574" h="9516" extrusionOk="0">
                  <a:moveTo>
                    <a:pt x="9573" y="4729"/>
                  </a:moveTo>
                  <a:cubicBezTo>
                    <a:pt x="9573" y="7355"/>
                    <a:pt x="7355" y="9515"/>
                    <a:pt x="4787" y="9515"/>
                  </a:cubicBezTo>
                  <a:cubicBezTo>
                    <a:pt x="2160" y="9457"/>
                    <a:pt x="0" y="7297"/>
                    <a:pt x="59" y="4729"/>
                  </a:cubicBezTo>
                  <a:cubicBezTo>
                    <a:pt x="117" y="2102"/>
                    <a:pt x="2218" y="1"/>
                    <a:pt x="4787" y="1"/>
                  </a:cubicBezTo>
                  <a:cubicBezTo>
                    <a:pt x="7355" y="1"/>
                    <a:pt x="9573" y="2160"/>
                    <a:pt x="957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1" name="Google Shape;2831;p9"/>
            <p:cNvSpPr/>
            <p:nvPr/>
          </p:nvSpPr>
          <p:spPr>
            <a:xfrm>
              <a:off x="4036175" y="2358425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904" y="59"/>
                  </a:moveTo>
                  <a:cubicBezTo>
                    <a:pt x="7530" y="175"/>
                    <a:pt x="9573" y="2277"/>
                    <a:pt x="9456" y="4903"/>
                  </a:cubicBezTo>
                  <a:cubicBezTo>
                    <a:pt x="9398" y="7530"/>
                    <a:pt x="7238" y="9573"/>
                    <a:pt x="4670" y="9456"/>
                  </a:cubicBezTo>
                  <a:cubicBezTo>
                    <a:pt x="2043" y="9398"/>
                    <a:pt x="0" y="7238"/>
                    <a:pt x="59" y="4670"/>
                  </a:cubicBezTo>
                  <a:cubicBezTo>
                    <a:pt x="176" y="2043"/>
                    <a:pt x="2277" y="0"/>
                    <a:pt x="490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2" name="Google Shape;2832;p9"/>
            <p:cNvSpPr/>
            <p:nvPr/>
          </p:nvSpPr>
          <p:spPr>
            <a:xfrm>
              <a:off x="4039100" y="3098275"/>
              <a:ext cx="232050" cy="232050"/>
            </a:xfrm>
            <a:custGeom>
              <a:avLst/>
              <a:gdLst/>
              <a:ahLst/>
              <a:cxnLst/>
              <a:rect l="l" t="t" r="r" b="b"/>
              <a:pathLst>
                <a:path w="9282" h="9282" extrusionOk="0">
                  <a:moveTo>
                    <a:pt x="4670" y="0"/>
                  </a:moveTo>
                  <a:cubicBezTo>
                    <a:pt x="7238" y="0"/>
                    <a:pt x="9281" y="2043"/>
                    <a:pt x="9281" y="4670"/>
                  </a:cubicBezTo>
                  <a:cubicBezTo>
                    <a:pt x="9281" y="7238"/>
                    <a:pt x="7180" y="9281"/>
                    <a:pt x="4611" y="9281"/>
                  </a:cubicBezTo>
                  <a:cubicBezTo>
                    <a:pt x="2043" y="9223"/>
                    <a:pt x="0" y="7180"/>
                    <a:pt x="0" y="4611"/>
                  </a:cubicBezTo>
                  <a:cubicBezTo>
                    <a:pt x="0" y="2043"/>
                    <a:pt x="2102" y="0"/>
                    <a:pt x="467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3" name="Google Shape;2833;p9"/>
            <p:cNvSpPr/>
            <p:nvPr/>
          </p:nvSpPr>
          <p:spPr>
            <a:xfrm>
              <a:off x="3303625" y="2361350"/>
              <a:ext cx="232050" cy="232025"/>
            </a:xfrm>
            <a:custGeom>
              <a:avLst/>
              <a:gdLst/>
              <a:ahLst/>
              <a:cxnLst/>
              <a:rect l="l" t="t" r="r" b="b"/>
              <a:pathLst>
                <a:path w="9282" h="9281" extrusionOk="0">
                  <a:moveTo>
                    <a:pt x="0" y="4670"/>
                  </a:moveTo>
                  <a:cubicBezTo>
                    <a:pt x="0" y="2101"/>
                    <a:pt x="2043" y="0"/>
                    <a:pt x="4612" y="0"/>
                  </a:cubicBezTo>
                  <a:cubicBezTo>
                    <a:pt x="7238" y="0"/>
                    <a:pt x="9281" y="2101"/>
                    <a:pt x="9281" y="4670"/>
                  </a:cubicBezTo>
                  <a:cubicBezTo>
                    <a:pt x="9223" y="7238"/>
                    <a:pt x="7180" y="9281"/>
                    <a:pt x="4670" y="9281"/>
                  </a:cubicBezTo>
                  <a:cubicBezTo>
                    <a:pt x="2043" y="9281"/>
                    <a:pt x="0" y="7238"/>
                    <a:pt x="0" y="46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4" name="Google Shape;2834;p9"/>
            <p:cNvSpPr/>
            <p:nvPr/>
          </p:nvSpPr>
          <p:spPr>
            <a:xfrm>
              <a:off x="3303625" y="3098275"/>
              <a:ext cx="232050" cy="230575"/>
            </a:xfrm>
            <a:custGeom>
              <a:avLst/>
              <a:gdLst/>
              <a:ahLst/>
              <a:cxnLst/>
              <a:rect l="l" t="t" r="r" b="b"/>
              <a:pathLst>
                <a:path w="9282" h="9223" extrusionOk="0">
                  <a:moveTo>
                    <a:pt x="4670" y="9223"/>
                  </a:moveTo>
                  <a:cubicBezTo>
                    <a:pt x="2160" y="9223"/>
                    <a:pt x="59" y="7180"/>
                    <a:pt x="59" y="4670"/>
                  </a:cubicBezTo>
                  <a:cubicBezTo>
                    <a:pt x="0" y="2160"/>
                    <a:pt x="2102" y="0"/>
                    <a:pt x="4612" y="59"/>
                  </a:cubicBezTo>
                  <a:cubicBezTo>
                    <a:pt x="7122" y="59"/>
                    <a:pt x="9165" y="2101"/>
                    <a:pt x="9223" y="4553"/>
                  </a:cubicBezTo>
                  <a:cubicBezTo>
                    <a:pt x="9281" y="7063"/>
                    <a:pt x="7180" y="9223"/>
                    <a:pt x="4670" y="922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5" name="Google Shape;2835;p9"/>
            <p:cNvSpPr/>
            <p:nvPr/>
          </p:nvSpPr>
          <p:spPr>
            <a:xfrm>
              <a:off x="3798325" y="2116175"/>
              <a:ext cx="229125" cy="230600"/>
            </a:xfrm>
            <a:custGeom>
              <a:avLst/>
              <a:gdLst/>
              <a:ahLst/>
              <a:cxnLst/>
              <a:rect l="l" t="t" r="r" b="b"/>
              <a:pathLst>
                <a:path w="9165" h="9224" extrusionOk="0">
                  <a:moveTo>
                    <a:pt x="9164" y="4612"/>
                  </a:moveTo>
                  <a:cubicBezTo>
                    <a:pt x="9164" y="7122"/>
                    <a:pt x="7063" y="9223"/>
                    <a:pt x="4553" y="9165"/>
                  </a:cubicBezTo>
                  <a:cubicBezTo>
                    <a:pt x="2043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1"/>
                  </a:cubicBezTo>
                  <a:cubicBezTo>
                    <a:pt x="7121" y="59"/>
                    <a:pt x="9164" y="2102"/>
                    <a:pt x="9164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6" name="Google Shape;2836;p9"/>
            <p:cNvSpPr/>
            <p:nvPr/>
          </p:nvSpPr>
          <p:spPr>
            <a:xfrm>
              <a:off x="4287175" y="2605025"/>
              <a:ext cx="230575" cy="230600"/>
            </a:xfrm>
            <a:custGeom>
              <a:avLst/>
              <a:gdLst/>
              <a:ahLst/>
              <a:cxnLst/>
              <a:rect l="l" t="t" r="r" b="b"/>
              <a:pathLst>
                <a:path w="9223" h="9224" extrusionOk="0">
                  <a:moveTo>
                    <a:pt x="9223" y="4612"/>
                  </a:moveTo>
                  <a:cubicBezTo>
                    <a:pt x="9223" y="7122"/>
                    <a:pt x="7063" y="9223"/>
                    <a:pt x="4553" y="9223"/>
                  </a:cubicBezTo>
                  <a:cubicBezTo>
                    <a:pt x="2101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59"/>
                  </a:cubicBezTo>
                  <a:cubicBezTo>
                    <a:pt x="7121" y="59"/>
                    <a:pt x="9164" y="2102"/>
                    <a:pt x="9223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7" name="Google Shape;2837;p9"/>
            <p:cNvSpPr/>
            <p:nvPr/>
          </p:nvSpPr>
          <p:spPr>
            <a:xfrm>
              <a:off x="4287175" y="2853100"/>
              <a:ext cx="229125" cy="229150"/>
            </a:xfrm>
            <a:custGeom>
              <a:avLst/>
              <a:gdLst/>
              <a:ahLst/>
              <a:cxnLst/>
              <a:rect l="l" t="t" r="r" b="b"/>
              <a:pathLst>
                <a:path w="9165" h="9166" extrusionOk="0">
                  <a:moveTo>
                    <a:pt x="4611" y="9165"/>
                  </a:moveTo>
                  <a:cubicBezTo>
                    <a:pt x="2101" y="9107"/>
                    <a:pt x="0" y="7064"/>
                    <a:pt x="59" y="4554"/>
                  </a:cubicBezTo>
                  <a:cubicBezTo>
                    <a:pt x="59" y="2044"/>
                    <a:pt x="2101" y="1"/>
                    <a:pt x="4611" y="1"/>
                  </a:cubicBezTo>
                  <a:cubicBezTo>
                    <a:pt x="7121" y="1"/>
                    <a:pt x="9164" y="2102"/>
                    <a:pt x="9164" y="4554"/>
                  </a:cubicBezTo>
                  <a:cubicBezTo>
                    <a:pt x="9164" y="7064"/>
                    <a:pt x="7063" y="9165"/>
                    <a:pt x="4611" y="91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8" name="Google Shape;2838;p9"/>
            <p:cNvSpPr/>
            <p:nvPr/>
          </p:nvSpPr>
          <p:spPr>
            <a:xfrm>
              <a:off x="3551700" y="2116175"/>
              <a:ext cx="229125" cy="229125"/>
            </a:xfrm>
            <a:custGeom>
              <a:avLst/>
              <a:gdLst/>
              <a:ahLst/>
              <a:cxnLst/>
              <a:rect l="l" t="t" r="r" b="b"/>
              <a:pathLst>
                <a:path w="9165" h="9165" extrusionOk="0">
                  <a:moveTo>
                    <a:pt x="9165" y="4612"/>
                  </a:moveTo>
                  <a:cubicBezTo>
                    <a:pt x="9106" y="7122"/>
                    <a:pt x="7063" y="9165"/>
                    <a:pt x="4553" y="9165"/>
                  </a:cubicBezTo>
                  <a:cubicBezTo>
                    <a:pt x="2043" y="9165"/>
                    <a:pt x="0" y="7064"/>
                    <a:pt x="0" y="4554"/>
                  </a:cubicBezTo>
                  <a:cubicBezTo>
                    <a:pt x="0" y="2044"/>
                    <a:pt x="2102" y="1"/>
                    <a:pt x="4612" y="59"/>
                  </a:cubicBezTo>
                  <a:cubicBezTo>
                    <a:pt x="7122" y="59"/>
                    <a:pt x="9165" y="2102"/>
                    <a:pt x="9165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9" name="Google Shape;2839;p9"/>
            <p:cNvSpPr/>
            <p:nvPr/>
          </p:nvSpPr>
          <p:spPr>
            <a:xfrm>
              <a:off x="3799775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7005" y="8990"/>
                    <a:pt x="4495" y="8990"/>
                  </a:cubicBezTo>
                  <a:cubicBezTo>
                    <a:pt x="1985" y="8990"/>
                    <a:pt x="0" y="7005"/>
                    <a:pt x="0" y="4495"/>
                  </a:cubicBezTo>
                  <a:cubicBezTo>
                    <a:pt x="0" y="1985"/>
                    <a:pt x="1985" y="1"/>
                    <a:pt x="4495" y="1"/>
                  </a:cubicBezTo>
                  <a:cubicBezTo>
                    <a:pt x="7005" y="1"/>
                    <a:pt x="8989" y="1985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0" name="Google Shape;2840;p9"/>
            <p:cNvSpPr/>
            <p:nvPr/>
          </p:nvSpPr>
          <p:spPr>
            <a:xfrm>
              <a:off x="4290075" y="236572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95"/>
                  </a:moveTo>
                  <a:cubicBezTo>
                    <a:pt x="8990" y="7005"/>
                    <a:pt x="7005" y="8989"/>
                    <a:pt x="4495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1985" y="0"/>
                    <a:pt x="4437" y="0"/>
                  </a:cubicBezTo>
                  <a:cubicBezTo>
                    <a:pt x="6947" y="0"/>
                    <a:pt x="8990" y="1985"/>
                    <a:pt x="8990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1" name="Google Shape;2841;p9"/>
            <p:cNvSpPr/>
            <p:nvPr/>
          </p:nvSpPr>
          <p:spPr>
            <a:xfrm>
              <a:off x="3553150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37"/>
                  </a:moveTo>
                  <a:cubicBezTo>
                    <a:pt x="8990" y="6947"/>
                    <a:pt x="7005" y="8990"/>
                    <a:pt x="4495" y="8990"/>
                  </a:cubicBezTo>
                  <a:cubicBezTo>
                    <a:pt x="1985" y="8990"/>
                    <a:pt x="1" y="6947"/>
                    <a:pt x="1" y="4437"/>
                  </a:cubicBezTo>
                  <a:cubicBezTo>
                    <a:pt x="1" y="1985"/>
                    <a:pt x="1985" y="1"/>
                    <a:pt x="4437" y="1"/>
                  </a:cubicBezTo>
                  <a:cubicBezTo>
                    <a:pt x="6947" y="1"/>
                    <a:pt x="8990" y="1985"/>
                    <a:pt x="8990" y="443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2" name="Google Shape;2842;p9"/>
            <p:cNvSpPr/>
            <p:nvPr/>
          </p:nvSpPr>
          <p:spPr>
            <a:xfrm>
              <a:off x="3064300" y="260795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4"/>
                  </a:moveTo>
                  <a:cubicBezTo>
                    <a:pt x="8990" y="7063"/>
                    <a:pt x="6947" y="8990"/>
                    <a:pt x="4437" y="8990"/>
                  </a:cubicBezTo>
                  <a:cubicBezTo>
                    <a:pt x="1927" y="8990"/>
                    <a:pt x="1" y="6947"/>
                    <a:pt x="1" y="4437"/>
                  </a:cubicBezTo>
                  <a:cubicBezTo>
                    <a:pt x="1" y="1985"/>
                    <a:pt x="2044" y="1"/>
                    <a:pt x="4495" y="1"/>
                  </a:cubicBezTo>
                  <a:cubicBezTo>
                    <a:pt x="7005" y="1"/>
                    <a:pt x="8990" y="2044"/>
                    <a:pt x="8990" y="455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3" name="Google Shape;2843;p9"/>
            <p:cNvSpPr/>
            <p:nvPr/>
          </p:nvSpPr>
          <p:spPr>
            <a:xfrm>
              <a:off x="3064300" y="28545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3"/>
                  </a:moveTo>
                  <a:cubicBezTo>
                    <a:pt x="8990" y="7005"/>
                    <a:pt x="6947" y="8989"/>
                    <a:pt x="4437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2044" y="0"/>
                    <a:pt x="4554" y="0"/>
                  </a:cubicBezTo>
                  <a:cubicBezTo>
                    <a:pt x="7005" y="59"/>
                    <a:pt x="8990" y="2043"/>
                    <a:pt x="8990" y="45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4" name="Google Shape;2844;p9"/>
            <p:cNvSpPr/>
            <p:nvPr/>
          </p:nvSpPr>
          <p:spPr>
            <a:xfrm>
              <a:off x="4043475" y="211910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6946" y="8990"/>
                    <a:pt x="4436" y="8990"/>
                  </a:cubicBezTo>
                  <a:cubicBezTo>
                    <a:pt x="1985" y="8931"/>
                    <a:pt x="0" y="6947"/>
                    <a:pt x="0" y="4495"/>
                  </a:cubicBezTo>
                  <a:cubicBezTo>
                    <a:pt x="0" y="1985"/>
                    <a:pt x="2043" y="1"/>
                    <a:pt x="4553" y="1"/>
                  </a:cubicBezTo>
                  <a:cubicBezTo>
                    <a:pt x="7005" y="1"/>
                    <a:pt x="8989" y="2044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5" name="Google Shape;2845;p9"/>
            <p:cNvSpPr/>
            <p:nvPr/>
          </p:nvSpPr>
          <p:spPr>
            <a:xfrm>
              <a:off x="3308000" y="2119100"/>
              <a:ext cx="223300" cy="224750"/>
            </a:xfrm>
            <a:custGeom>
              <a:avLst/>
              <a:gdLst/>
              <a:ahLst/>
              <a:cxnLst/>
              <a:rect l="l" t="t" r="r" b="b"/>
              <a:pathLst>
                <a:path w="8932" h="8990" extrusionOk="0">
                  <a:moveTo>
                    <a:pt x="4495" y="59"/>
                  </a:moveTo>
                  <a:cubicBezTo>
                    <a:pt x="6888" y="59"/>
                    <a:pt x="8931" y="2102"/>
                    <a:pt x="8931" y="4495"/>
                  </a:cubicBezTo>
                  <a:cubicBezTo>
                    <a:pt x="8873" y="6947"/>
                    <a:pt x="6830" y="8990"/>
                    <a:pt x="4378" y="8931"/>
                  </a:cubicBezTo>
                  <a:cubicBezTo>
                    <a:pt x="1985" y="8873"/>
                    <a:pt x="1" y="6888"/>
                    <a:pt x="1" y="4495"/>
                  </a:cubicBezTo>
                  <a:cubicBezTo>
                    <a:pt x="1" y="2044"/>
                    <a:pt x="2044" y="1"/>
                    <a:pt x="449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6" name="Google Shape;2846;p9"/>
            <p:cNvSpPr/>
            <p:nvPr/>
          </p:nvSpPr>
          <p:spPr>
            <a:xfrm>
              <a:off x="4290075" y="3102650"/>
              <a:ext cx="223300" cy="223275"/>
            </a:xfrm>
            <a:custGeom>
              <a:avLst/>
              <a:gdLst/>
              <a:ahLst/>
              <a:cxnLst/>
              <a:rect l="l" t="t" r="r" b="b"/>
              <a:pathLst>
                <a:path w="8932" h="8931" extrusionOk="0">
                  <a:moveTo>
                    <a:pt x="8932" y="4436"/>
                  </a:moveTo>
                  <a:cubicBezTo>
                    <a:pt x="8932" y="6888"/>
                    <a:pt x="6947" y="8931"/>
                    <a:pt x="4495" y="8931"/>
                  </a:cubicBezTo>
                  <a:cubicBezTo>
                    <a:pt x="2044" y="8931"/>
                    <a:pt x="1" y="6888"/>
                    <a:pt x="1" y="4436"/>
                  </a:cubicBezTo>
                  <a:cubicBezTo>
                    <a:pt x="59" y="2043"/>
                    <a:pt x="2044" y="0"/>
                    <a:pt x="4437" y="0"/>
                  </a:cubicBezTo>
                  <a:cubicBezTo>
                    <a:pt x="6889" y="0"/>
                    <a:pt x="8932" y="1985"/>
                    <a:pt x="8932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7" name="Google Shape;2847;p9"/>
            <p:cNvSpPr/>
            <p:nvPr/>
          </p:nvSpPr>
          <p:spPr>
            <a:xfrm>
              <a:off x="4043475" y="3346350"/>
              <a:ext cx="223275" cy="221825"/>
            </a:xfrm>
            <a:custGeom>
              <a:avLst/>
              <a:gdLst/>
              <a:ahLst/>
              <a:cxnLst/>
              <a:rect l="l" t="t" r="r" b="b"/>
              <a:pathLst>
                <a:path w="8931" h="8873" extrusionOk="0">
                  <a:moveTo>
                    <a:pt x="8931" y="4378"/>
                  </a:moveTo>
                  <a:cubicBezTo>
                    <a:pt x="8931" y="6829"/>
                    <a:pt x="6888" y="8872"/>
                    <a:pt x="4495" y="8872"/>
                  </a:cubicBezTo>
                  <a:cubicBezTo>
                    <a:pt x="2043" y="8872"/>
                    <a:pt x="59" y="6888"/>
                    <a:pt x="59" y="4436"/>
                  </a:cubicBezTo>
                  <a:cubicBezTo>
                    <a:pt x="0" y="2043"/>
                    <a:pt x="2043" y="0"/>
                    <a:pt x="4495" y="0"/>
                  </a:cubicBezTo>
                  <a:cubicBezTo>
                    <a:pt x="6888" y="0"/>
                    <a:pt x="8873" y="1985"/>
                    <a:pt x="8931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8" name="Google Shape;2848;p9"/>
            <p:cNvSpPr/>
            <p:nvPr/>
          </p:nvSpPr>
          <p:spPr>
            <a:xfrm>
              <a:off x="3065775" y="2365725"/>
              <a:ext cx="221825" cy="223275"/>
            </a:xfrm>
            <a:custGeom>
              <a:avLst/>
              <a:gdLst/>
              <a:ahLst/>
              <a:cxnLst/>
              <a:rect l="l" t="t" r="r" b="b"/>
              <a:pathLst>
                <a:path w="8873" h="8931" extrusionOk="0">
                  <a:moveTo>
                    <a:pt x="4378" y="8931"/>
                  </a:moveTo>
                  <a:cubicBezTo>
                    <a:pt x="1985" y="8872"/>
                    <a:pt x="0" y="6888"/>
                    <a:pt x="0" y="4495"/>
                  </a:cubicBezTo>
                  <a:cubicBezTo>
                    <a:pt x="0" y="2043"/>
                    <a:pt x="2101" y="0"/>
                    <a:pt x="4495" y="59"/>
                  </a:cubicBezTo>
                  <a:cubicBezTo>
                    <a:pt x="6946" y="117"/>
                    <a:pt x="8872" y="2101"/>
                    <a:pt x="8872" y="4495"/>
                  </a:cubicBezTo>
                  <a:cubicBezTo>
                    <a:pt x="8814" y="6946"/>
                    <a:pt x="6829" y="8931"/>
                    <a:pt x="4378" y="88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9" name="Google Shape;2849;p9"/>
            <p:cNvSpPr/>
            <p:nvPr/>
          </p:nvSpPr>
          <p:spPr>
            <a:xfrm>
              <a:off x="3309450" y="3346350"/>
              <a:ext cx="220375" cy="220375"/>
            </a:xfrm>
            <a:custGeom>
              <a:avLst/>
              <a:gdLst/>
              <a:ahLst/>
              <a:cxnLst/>
              <a:rect l="l" t="t" r="r" b="b"/>
              <a:pathLst>
                <a:path w="8815" h="8815" extrusionOk="0">
                  <a:moveTo>
                    <a:pt x="8757" y="4436"/>
                  </a:moveTo>
                  <a:cubicBezTo>
                    <a:pt x="8757" y="6888"/>
                    <a:pt x="6772" y="8814"/>
                    <a:pt x="4320" y="8814"/>
                  </a:cubicBezTo>
                  <a:cubicBezTo>
                    <a:pt x="1927" y="8756"/>
                    <a:pt x="1" y="6829"/>
                    <a:pt x="1" y="4378"/>
                  </a:cubicBezTo>
                  <a:cubicBezTo>
                    <a:pt x="59" y="1926"/>
                    <a:pt x="1986" y="0"/>
                    <a:pt x="4437" y="58"/>
                  </a:cubicBezTo>
                  <a:cubicBezTo>
                    <a:pt x="6889" y="58"/>
                    <a:pt x="8815" y="2043"/>
                    <a:pt x="8757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0" name="Google Shape;2850;p9"/>
            <p:cNvSpPr/>
            <p:nvPr/>
          </p:nvSpPr>
          <p:spPr>
            <a:xfrm>
              <a:off x="3067225" y="3104100"/>
              <a:ext cx="218900" cy="218925"/>
            </a:xfrm>
            <a:custGeom>
              <a:avLst/>
              <a:gdLst/>
              <a:ahLst/>
              <a:cxnLst/>
              <a:rect l="l" t="t" r="r" b="b"/>
              <a:pathLst>
                <a:path w="8756" h="8757" extrusionOk="0">
                  <a:moveTo>
                    <a:pt x="8756" y="4378"/>
                  </a:moveTo>
                  <a:cubicBezTo>
                    <a:pt x="8756" y="6830"/>
                    <a:pt x="6830" y="8756"/>
                    <a:pt x="4378" y="8756"/>
                  </a:cubicBezTo>
                  <a:cubicBezTo>
                    <a:pt x="1927" y="8756"/>
                    <a:pt x="0" y="6830"/>
                    <a:pt x="0" y="4378"/>
                  </a:cubicBezTo>
                  <a:cubicBezTo>
                    <a:pt x="0" y="1927"/>
                    <a:pt x="1927" y="1"/>
                    <a:pt x="4378" y="1"/>
                  </a:cubicBezTo>
                  <a:cubicBezTo>
                    <a:pt x="6830" y="59"/>
                    <a:pt x="8698" y="1985"/>
                    <a:pt x="8698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1" name="Google Shape;2851;p9"/>
            <p:cNvSpPr/>
            <p:nvPr/>
          </p:nvSpPr>
          <p:spPr>
            <a:xfrm>
              <a:off x="4294475" y="2123475"/>
              <a:ext cx="215975" cy="216000"/>
            </a:xfrm>
            <a:custGeom>
              <a:avLst/>
              <a:gdLst/>
              <a:ahLst/>
              <a:cxnLst/>
              <a:rect l="l" t="t" r="r" b="b"/>
              <a:pathLst>
                <a:path w="8639" h="8640" extrusionOk="0">
                  <a:moveTo>
                    <a:pt x="4319" y="1"/>
                  </a:moveTo>
                  <a:cubicBezTo>
                    <a:pt x="6713" y="1"/>
                    <a:pt x="8639" y="1927"/>
                    <a:pt x="8639" y="4320"/>
                  </a:cubicBezTo>
                  <a:cubicBezTo>
                    <a:pt x="8639" y="6713"/>
                    <a:pt x="6654" y="8639"/>
                    <a:pt x="4261" y="8639"/>
                  </a:cubicBezTo>
                  <a:cubicBezTo>
                    <a:pt x="1868" y="8581"/>
                    <a:pt x="0" y="6655"/>
                    <a:pt x="0" y="4262"/>
                  </a:cubicBezTo>
                  <a:cubicBezTo>
                    <a:pt x="0" y="1869"/>
                    <a:pt x="1926" y="1"/>
                    <a:pt x="431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2" name="Google Shape;2852;p9"/>
            <p:cNvSpPr/>
            <p:nvPr/>
          </p:nvSpPr>
          <p:spPr>
            <a:xfrm>
              <a:off x="3805600" y="1876875"/>
              <a:ext cx="214550" cy="215975"/>
            </a:xfrm>
            <a:custGeom>
              <a:avLst/>
              <a:gdLst/>
              <a:ahLst/>
              <a:cxnLst/>
              <a:rect l="l" t="t" r="r" b="b"/>
              <a:pathLst>
                <a:path w="8582" h="8639" extrusionOk="0">
                  <a:moveTo>
                    <a:pt x="8581" y="4319"/>
                  </a:moveTo>
                  <a:cubicBezTo>
                    <a:pt x="8581" y="6654"/>
                    <a:pt x="6655" y="8581"/>
                    <a:pt x="4320" y="8639"/>
                  </a:cubicBezTo>
                  <a:cubicBezTo>
                    <a:pt x="1927" y="8639"/>
                    <a:pt x="1" y="6654"/>
                    <a:pt x="1" y="4319"/>
                  </a:cubicBezTo>
                  <a:cubicBezTo>
                    <a:pt x="1" y="1926"/>
                    <a:pt x="1927" y="0"/>
                    <a:pt x="4262" y="0"/>
                  </a:cubicBezTo>
                  <a:cubicBezTo>
                    <a:pt x="6655" y="0"/>
                    <a:pt x="8581" y="1926"/>
                    <a:pt x="8581" y="43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3" name="Google Shape;2853;p9"/>
            <p:cNvSpPr/>
            <p:nvPr/>
          </p:nvSpPr>
          <p:spPr>
            <a:xfrm>
              <a:off x="4541075" y="2612325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4320" y="1"/>
                  </a:moveTo>
                  <a:cubicBezTo>
                    <a:pt x="6713" y="1"/>
                    <a:pt x="8639" y="1985"/>
                    <a:pt x="8639" y="4320"/>
                  </a:cubicBezTo>
                  <a:cubicBezTo>
                    <a:pt x="8639" y="6713"/>
                    <a:pt x="6713" y="8640"/>
                    <a:pt x="4320" y="8640"/>
                  </a:cubicBezTo>
                  <a:cubicBezTo>
                    <a:pt x="1927" y="8640"/>
                    <a:pt x="1" y="6713"/>
                    <a:pt x="1" y="4320"/>
                  </a:cubicBezTo>
                  <a:cubicBezTo>
                    <a:pt x="1" y="1985"/>
                    <a:pt x="1927" y="1"/>
                    <a:pt x="432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4" name="Google Shape;2854;p9"/>
            <p:cNvSpPr/>
            <p:nvPr/>
          </p:nvSpPr>
          <p:spPr>
            <a:xfrm>
              <a:off x="4541075" y="2858950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8639" y="4320"/>
                  </a:moveTo>
                  <a:cubicBezTo>
                    <a:pt x="8639" y="6655"/>
                    <a:pt x="6655" y="8639"/>
                    <a:pt x="4320" y="8639"/>
                  </a:cubicBezTo>
                  <a:cubicBezTo>
                    <a:pt x="1927" y="8639"/>
                    <a:pt x="1" y="6713"/>
                    <a:pt x="1" y="4320"/>
                  </a:cubicBezTo>
                  <a:cubicBezTo>
                    <a:pt x="1" y="1985"/>
                    <a:pt x="1927" y="59"/>
                    <a:pt x="4262" y="59"/>
                  </a:cubicBezTo>
                  <a:cubicBezTo>
                    <a:pt x="6655" y="0"/>
                    <a:pt x="8581" y="1927"/>
                    <a:pt x="8639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5" name="Google Shape;2855;p9"/>
            <p:cNvSpPr/>
            <p:nvPr/>
          </p:nvSpPr>
          <p:spPr>
            <a:xfrm>
              <a:off x="3557525" y="1875400"/>
              <a:ext cx="217475" cy="217450"/>
            </a:xfrm>
            <a:custGeom>
              <a:avLst/>
              <a:gdLst/>
              <a:ahLst/>
              <a:cxnLst/>
              <a:rect l="l" t="t" r="r" b="b"/>
              <a:pathLst>
                <a:path w="8699" h="8698" extrusionOk="0">
                  <a:moveTo>
                    <a:pt x="4262" y="8640"/>
                  </a:moveTo>
                  <a:cubicBezTo>
                    <a:pt x="1927" y="8640"/>
                    <a:pt x="1" y="6597"/>
                    <a:pt x="59" y="4262"/>
                  </a:cubicBezTo>
                  <a:cubicBezTo>
                    <a:pt x="118" y="1927"/>
                    <a:pt x="2102" y="1"/>
                    <a:pt x="4379" y="59"/>
                  </a:cubicBezTo>
                  <a:cubicBezTo>
                    <a:pt x="6772" y="117"/>
                    <a:pt x="8698" y="2102"/>
                    <a:pt x="8640" y="4437"/>
                  </a:cubicBezTo>
                  <a:cubicBezTo>
                    <a:pt x="8581" y="6830"/>
                    <a:pt x="6597" y="8698"/>
                    <a:pt x="4262" y="864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6" name="Google Shape;2856;p9"/>
            <p:cNvSpPr/>
            <p:nvPr/>
          </p:nvSpPr>
          <p:spPr>
            <a:xfrm>
              <a:off x="3070150" y="2123475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6" y="8581"/>
                    <a:pt x="0" y="6597"/>
                    <a:pt x="0" y="4262"/>
                  </a:cubicBezTo>
                  <a:cubicBezTo>
                    <a:pt x="0" y="1927"/>
                    <a:pt x="1926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7" name="Google Shape;2857;p9"/>
            <p:cNvSpPr/>
            <p:nvPr/>
          </p:nvSpPr>
          <p:spPr>
            <a:xfrm>
              <a:off x="4295925" y="3349250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7" y="8581"/>
                    <a:pt x="0" y="6597"/>
                    <a:pt x="0" y="4320"/>
                  </a:cubicBezTo>
                  <a:cubicBezTo>
                    <a:pt x="0" y="1985"/>
                    <a:pt x="1927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8" name="Google Shape;2858;p9"/>
            <p:cNvSpPr/>
            <p:nvPr/>
          </p:nvSpPr>
          <p:spPr>
            <a:xfrm>
              <a:off x="4542525" y="2371550"/>
              <a:ext cx="213100" cy="213075"/>
            </a:xfrm>
            <a:custGeom>
              <a:avLst/>
              <a:gdLst/>
              <a:ahLst/>
              <a:cxnLst/>
              <a:rect l="l" t="t" r="r" b="b"/>
              <a:pathLst>
                <a:path w="8524" h="8523" extrusionOk="0">
                  <a:moveTo>
                    <a:pt x="8523" y="4203"/>
                  </a:moveTo>
                  <a:cubicBezTo>
                    <a:pt x="8523" y="6596"/>
                    <a:pt x="6597" y="8523"/>
                    <a:pt x="4262" y="8464"/>
                  </a:cubicBezTo>
                  <a:cubicBezTo>
                    <a:pt x="1927" y="8464"/>
                    <a:pt x="59" y="6596"/>
                    <a:pt x="1" y="4262"/>
                  </a:cubicBezTo>
                  <a:cubicBezTo>
                    <a:pt x="1" y="1927"/>
                    <a:pt x="1927" y="1"/>
                    <a:pt x="4262" y="1"/>
                  </a:cubicBezTo>
                  <a:cubicBezTo>
                    <a:pt x="6597" y="1"/>
                    <a:pt x="8465" y="1868"/>
                    <a:pt x="8523" y="42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9" name="Google Shape;2859;p9"/>
            <p:cNvSpPr/>
            <p:nvPr/>
          </p:nvSpPr>
          <p:spPr>
            <a:xfrm>
              <a:off x="4049300" y="1878325"/>
              <a:ext cx="213075" cy="211625"/>
            </a:xfrm>
            <a:custGeom>
              <a:avLst/>
              <a:gdLst/>
              <a:ahLst/>
              <a:cxnLst/>
              <a:rect l="l" t="t" r="r" b="b"/>
              <a:pathLst>
                <a:path w="8523" h="8465" extrusionOk="0">
                  <a:moveTo>
                    <a:pt x="4203" y="0"/>
                  </a:moveTo>
                  <a:cubicBezTo>
                    <a:pt x="6538" y="0"/>
                    <a:pt x="8464" y="1868"/>
                    <a:pt x="8464" y="4203"/>
                  </a:cubicBezTo>
                  <a:cubicBezTo>
                    <a:pt x="8523" y="6538"/>
                    <a:pt x="6655" y="8464"/>
                    <a:pt x="4262" y="8464"/>
                  </a:cubicBezTo>
                  <a:cubicBezTo>
                    <a:pt x="1927" y="8464"/>
                    <a:pt x="1" y="6596"/>
                    <a:pt x="59" y="4203"/>
                  </a:cubicBezTo>
                  <a:cubicBezTo>
                    <a:pt x="59" y="1868"/>
                    <a:pt x="1869" y="0"/>
                    <a:pt x="42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0" name="Google Shape;2860;p9"/>
            <p:cNvSpPr/>
            <p:nvPr/>
          </p:nvSpPr>
          <p:spPr>
            <a:xfrm>
              <a:off x="3560450" y="3598800"/>
              <a:ext cx="211625" cy="210150"/>
            </a:xfrm>
            <a:custGeom>
              <a:avLst/>
              <a:gdLst/>
              <a:ahLst/>
              <a:cxnLst/>
              <a:rect l="l" t="t" r="r" b="b"/>
              <a:pathLst>
                <a:path w="8465" h="8406" extrusionOk="0">
                  <a:moveTo>
                    <a:pt x="8406" y="4145"/>
                  </a:moveTo>
                  <a:cubicBezTo>
                    <a:pt x="8464" y="6538"/>
                    <a:pt x="6597" y="8406"/>
                    <a:pt x="4262" y="8406"/>
                  </a:cubicBezTo>
                  <a:cubicBezTo>
                    <a:pt x="1927" y="8406"/>
                    <a:pt x="59" y="6596"/>
                    <a:pt x="1" y="4203"/>
                  </a:cubicBezTo>
                  <a:cubicBezTo>
                    <a:pt x="1" y="1868"/>
                    <a:pt x="1869" y="0"/>
                    <a:pt x="4203" y="0"/>
                  </a:cubicBezTo>
                  <a:cubicBezTo>
                    <a:pt x="6538" y="0"/>
                    <a:pt x="8406" y="1810"/>
                    <a:pt x="8406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1" name="Google Shape;2861;p9"/>
            <p:cNvSpPr/>
            <p:nvPr/>
          </p:nvSpPr>
          <p:spPr>
            <a:xfrm>
              <a:off x="3807075" y="3597325"/>
              <a:ext cx="211600" cy="211625"/>
            </a:xfrm>
            <a:custGeom>
              <a:avLst/>
              <a:gdLst/>
              <a:ahLst/>
              <a:cxnLst/>
              <a:rect l="l" t="t" r="r" b="b"/>
              <a:pathLst>
                <a:path w="8464" h="8465" extrusionOk="0">
                  <a:moveTo>
                    <a:pt x="4203" y="8465"/>
                  </a:moveTo>
                  <a:cubicBezTo>
                    <a:pt x="1868" y="8465"/>
                    <a:pt x="0" y="6597"/>
                    <a:pt x="0" y="4204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96" y="1"/>
                    <a:pt x="8464" y="1927"/>
                    <a:pt x="8464" y="4320"/>
                  </a:cubicBezTo>
                  <a:cubicBezTo>
                    <a:pt x="8406" y="6655"/>
                    <a:pt x="6538" y="8465"/>
                    <a:pt x="4203" y="84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2" name="Google Shape;2862;p9"/>
            <p:cNvSpPr/>
            <p:nvPr/>
          </p:nvSpPr>
          <p:spPr>
            <a:xfrm>
              <a:off x="2824975" y="2615250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6"/>
                  </a:moveTo>
                  <a:cubicBezTo>
                    <a:pt x="1869" y="8406"/>
                    <a:pt x="1" y="6596"/>
                    <a:pt x="1" y="4203"/>
                  </a:cubicBezTo>
                  <a:cubicBezTo>
                    <a:pt x="1" y="1868"/>
                    <a:pt x="1869" y="1"/>
                    <a:pt x="4262" y="1"/>
                  </a:cubicBezTo>
                  <a:cubicBezTo>
                    <a:pt x="6597" y="1"/>
                    <a:pt x="8406" y="1927"/>
                    <a:pt x="8406" y="4262"/>
                  </a:cubicBezTo>
                  <a:cubicBezTo>
                    <a:pt x="8406" y="6596"/>
                    <a:pt x="6538" y="8406"/>
                    <a:pt x="4204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3" name="Google Shape;2863;p9"/>
            <p:cNvSpPr/>
            <p:nvPr/>
          </p:nvSpPr>
          <p:spPr>
            <a:xfrm>
              <a:off x="2824975" y="2861875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5"/>
                  </a:moveTo>
                  <a:cubicBezTo>
                    <a:pt x="1810" y="8405"/>
                    <a:pt x="1" y="6538"/>
                    <a:pt x="1" y="4203"/>
                  </a:cubicBezTo>
                  <a:cubicBezTo>
                    <a:pt x="1" y="1868"/>
                    <a:pt x="1869" y="0"/>
                    <a:pt x="4204" y="0"/>
                  </a:cubicBezTo>
                  <a:cubicBezTo>
                    <a:pt x="6538" y="0"/>
                    <a:pt x="8406" y="1868"/>
                    <a:pt x="8406" y="4203"/>
                  </a:cubicBezTo>
                  <a:cubicBezTo>
                    <a:pt x="8406" y="6596"/>
                    <a:pt x="6538" y="8405"/>
                    <a:pt x="4204" y="840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4" name="Google Shape;2864;p9"/>
            <p:cNvSpPr/>
            <p:nvPr/>
          </p:nvSpPr>
          <p:spPr>
            <a:xfrm>
              <a:off x="4544000" y="3108475"/>
              <a:ext cx="210150" cy="210175"/>
            </a:xfrm>
            <a:custGeom>
              <a:avLst/>
              <a:gdLst/>
              <a:ahLst/>
              <a:cxnLst/>
              <a:rect l="l" t="t" r="r" b="b"/>
              <a:pathLst>
                <a:path w="8406" h="8407" extrusionOk="0">
                  <a:moveTo>
                    <a:pt x="4203" y="8406"/>
                  </a:moveTo>
                  <a:cubicBezTo>
                    <a:pt x="1868" y="8406"/>
                    <a:pt x="0" y="6597"/>
                    <a:pt x="0" y="4203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38" y="1"/>
                    <a:pt x="8406" y="1869"/>
                    <a:pt x="8406" y="4203"/>
                  </a:cubicBezTo>
                  <a:cubicBezTo>
                    <a:pt x="8406" y="6538"/>
                    <a:pt x="6596" y="8406"/>
                    <a:pt x="4203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5" name="Google Shape;2865;p9"/>
            <p:cNvSpPr/>
            <p:nvPr/>
          </p:nvSpPr>
          <p:spPr>
            <a:xfrm>
              <a:off x="3313850" y="1879775"/>
              <a:ext cx="210150" cy="208700"/>
            </a:xfrm>
            <a:custGeom>
              <a:avLst/>
              <a:gdLst/>
              <a:ahLst/>
              <a:cxnLst/>
              <a:rect l="l" t="t" r="r" b="b"/>
              <a:pathLst>
                <a:path w="8406" h="8348" extrusionOk="0">
                  <a:moveTo>
                    <a:pt x="4203" y="8348"/>
                  </a:moveTo>
                  <a:cubicBezTo>
                    <a:pt x="1868" y="8348"/>
                    <a:pt x="0" y="6480"/>
                    <a:pt x="58" y="4145"/>
                  </a:cubicBezTo>
                  <a:cubicBezTo>
                    <a:pt x="58" y="1810"/>
                    <a:pt x="1926" y="1"/>
                    <a:pt x="4261" y="1"/>
                  </a:cubicBezTo>
                  <a:cubicBezTo>
                    <a:pt x="6596" y="1"/>
                    <a:pt x="8405" y="1869"/>
                    <a:pt x="8405" y="4203"/>
                  </a:cubicBezTo>
                  <a:cubicBezTo>
                    <a:pt x="8405" y="6538"/>
                    <a:pt x="6538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6" name="Google Shape;2866;p9"/>
            <p:cNvSpPr/>
            <p:nvPr/>
          </p:nvSpPr>
          <p:spPr>
            <a:xfrm>
              <a:off x="3071600" y="3352175"/>
              <a:ext cx="210150" cy="210150"/>
            </a:xfrm>
            <a:custGeom>
              <a:avLst/>
              <a:gdLst/>
              <a:ahLst/>
              <a:cxnLst/>
              <a:rect l="l" t="t" r="r" b="b"/>
              <a:pathLst>
                <a:path w="8406" h="8406" extrusionOk="0">
                  <a:moveTo>
                    <a:pt x="4262" y="8406"/>
                  </a:moveTo>
                  <a:cubicBezTo>
                    <a:pt x="1868" y="8406"/>
                    <a:pt x="1" y="6538"/>
                    <a:pt x="1" y="4203"/>
                  </a:cubicBezTo>
                  <a:cubicBezTo>
                    <a:pt x="1" y="1868"/>
                    <a:pt x="1868" y="1"/>
                    <a:pt x="4203" y="1"/>
                  </a:cubicBezTo>
                  <a:cubicBezTo>
                    <a:pt x="6538" y="1"/>
                    <a:pt x="8348" y="1810"/>
                    <a:pt x="8406" y="4145"/>
                  </a:cubicBezTo>
                  <a:cubicBezTo>
                    <a:pt x="8406" y="6480"/>
                    <a:pt x="6596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7" name="Google Shape;2867;p9"/>
            <p:cNvSpPr/>
            <p:nvPr/>
          </p:nvSpPr>
          <p:spPr>
            <a:xfrm>
              <a:off x="2826450" y="2373025"/>
              <a:ext cx="207225" cy="208675"/>
            </a:xfrm>
            <a:custGeom>
              <a:avLst/>
              <a:gdLst/>
              <a:ahLst/>
              <a:cxnLst/>
              <a:rect l="l" t="t" r="r" b="b"/>
              <a:pathLst>
                <a:path w="8289" h="8347" extrusionOk="0">
                  <a:moveTo>
                    <a:pt x="4145" y="8347"/>
                  </a:moveTo>
                  <a:cubicBezTo>
                    <a:pt x="1810" y="8347"/>
                    <a:pt x="0" y="6479"/>
                    <a:pt x="0" y="4203"/>
                  </a:cubicBezTo>
                  <a:cubicBezTo>
                    <a:pt x="0" y="1868"/>
                    <a:pt x="1868" y="0"/>
                    <a:pt x="4145" y="0"/>
                  </a:cubicBezTo>
                  <a:cubicBezTo>
                    <a:pt x="6421" y="0"/>
                    <a:pt x="8289" y="1868"/>
                    <a:pt x="8289" y="4203"/>
                  </a:cubicBezTo>
                  <a:cubicBezTo>
                    <a:pt x="8289" y="6479"/>
                    <a:pt x="6421" y="8347"/>
                    <a:pt x="4145" y="834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8" name="Google Shape;2868;p9"/>
            <p:cNvSpPr/>
            <p:nvPr/>
          </p:nvSpPr>
          <p:spPr>
            <a:xfrm>
              <a:off x="4050775" y="3598800"/>
              <a:ext cx="208700" cy="208700"/>
            </a:xfrm>
            <a:custGeom>
              <a:avLst/>
              <a:gdLst/>
              <a:ahLst/>
              <a:cxnLst/>
              <a:rect l="l" t="t" r="r" b="b"/>
              <a:pathLst>
                <a:path w="8348" h="8348" extrusionOk="0">
                  <a:moveTo>
                    <a:pt x="8347" y="4145"/>
                  </a:moveTo>
                  <a:cubicBezTo>
                    <a:pt x="8347" y="6479"/>
                    <a:pt x="6538" y="8347"/>
                    <a:pt x="4203" y="8347"/>
                  </a:cubicBezTo>
                  <a:cubicBezTo>
                    <a:pt x="1926" y="8347"/>
                    <a:pt x="59" y="6538"/>
                    <a:pt x="59" y="4203"/>
                  </a:cubicBezTo>
                  <a:cubicBezTo>
                    <a:pt x="0" y="1926"/>
                    <a:pt x="1868" y="59"/>
                    <a:pt x="4144" y="59"/>
                  </a:cubicBezTo>
                  <a:cubicBezTo>
                    <a:pt x="6479" y="0"/>
                    <a:pt x="8347" y="1868"/>
                    <a:pt x="8347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9" name="Google Shape;2869;p9"/>
            <p:cNvSpPr/>
            <p:nvPr/>
          </p:nvSpPr>
          <p:spPr>
            <a:xfrm>
              <a:off x="3315300" y="3598800"/>
              <a:ext cx="207250" cy="208700"/>
            </a:xfrm>
            <a:custGeom>
              <a:avLst/>
              <a:gdLst/>
              <a:ahLst/>
              <a:cxnLst/>
              <a:rect l="l" t="t" r="r" b="b"/>
              <a:pathLst>
                <a:path w="8290" h="8348" extrusionOk="0">
                  <a:moveTo>
                    <a:pt x="4145" y="59"/>
                  </a:moveTo>
                  <a:cubicBezTo>
                    <a:pt x="6421" y="0"/>
                    <a:pt x="8289" y="1926"/>
                    <a:pt x="8289" y="4203"/>
                  </a:cubicBezTo>
                  <a:cubicBezTo>
                    <a:pt x="8289" y="6421"/>
                    <a:pt x="6421" y="8289"/>
                    <a:pt x="4203" y="8347"/>
                  </a:cubicBezTo>
                  <a:cubicBezTo>
                    <a:pt x="1927" y="8347"/>
                    <a:pt x="0" y="6479"/>
                    <a:pt x="0" y="4203"/>
                  </a:cubicBezTo>
                  <a:cubicBezTo>
                    <a:pt x="0" y="1926"/>
                    <a:pt x="1868" y="59"/>
                    <a:pt x="414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0" name="Google Shape;2870;p9"/>
            <p:cNvSpPr/>
            <p:nvPr/>
          </p:nvSpPr>
          <p:spPr>
            <a:xfrm>
              <a:off x="2826450" y="3109950"/>
              <a:ext cx="207225" cy="208700"/>
            </a:xfrm>
            <a:custGeom>
              <a:avLst/>
              <a:gdLst/>
              <a:ahLst/>
              <a:cxnLst/>
              <a:rect l="l" t="t" r="r" b="b"/>
              <a:pathLst>
                <a:path w="8289" h="8348" extrusionOk="0">
                  <a:moveTo>
                    <a:pt x="8289" y="4144"/>
                  </a:moveTo>
                  <a:cubicBezTo>
                    <a:pt x="8289" y="6362"/>
                    <a:pt x="6421" y="8289"/>
                    <a:pt x="4203" y="8289"/>
                  </a:cubicBezTo>
                  <a:cubicBezTo>
                    <a:pt x="1927" y="8347"/>
                    <a:pt x="0" y="6421"/>
                    <a:pt x="0" y="4144"/>
                  </a:cubicBezTo>
                  <a:cubicBezTo>
                    <a:pt x="0" y="1926"/>
                    <a:pt x="1868" y="58"/>
                    <a:pt x="4145" y="0"/>
                  </a:cubicBezTo>
                  <a:cubicBezTo>
                    <a:pt x="6363" y="0"/>
                    <a:pt x="8289" y="1868"/>
                    <a:pt x="8289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1" name="Google Shape;2871;p9"/>
            <p:cNvSpPr/>
            <p:nvPr/>
          </p:nvSpPr>
          <p:spPr>
            <a:xfrm>
              <a:off x="4298850" y="1881250"/>
              <a:ext cx="205775" cy="205775"/>
            </a:xfrm>
            <a:custGeom>
              <a:avLst/>
              <a:gdLst/>
              <a:ahLst/>
              <a:cxnLst/>
              <a:rect l="l" t="t" r="r" b="b"/>
              <a:pathLst>
                <a:path w="8231" h="8231" extrusionOk="0">
                  <a:moveTo>
                    <a:pt x="8230" y="4086"/>
                  </a:moveTo>
                  <a:cubicBezTo>
                    <a:pt x="8230" y="6363"/>
                    <a:pt x="6362" y="8230"/>
                    <a:pt x="4144" y="8230"/>
                  </a:cubicBezTo>
                  <a:cubicBezTo>
                    <a:pt x="1868" y="8230"/>
                    <a:pt x="58" y="6421"/>
                    <a:pt x="58" y="4144"/>
                  </a:cubicBezTo>
                  <a:cubicBezTo>
                    <a:pt x="0" y="1868"/>
                    <a:pt x="1868" y="0"/>
                    <a:pt x="4144" y="0"/>
                  </a:cubicBezTo>
                  <a:cubicBezTo>
                    <a:pt x="6421" y="59"/>
                    <a:pt x="8230" y="1868"/>
                    <a:pt x="8230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2" name="Google Shape;2872;p9"/>
            <p:cNvSpPr/>
            <p:nvPr/>
          </p:nvSpPr>
          <p:spPr>
            <a:xfrm>
              <a:off x="4545450" y="2127850"/>
              <a:ext cx="207250" cy="205775"/>
            </a:xfrm>
            <a:custGeom>
              <a:avLst/>
              <a:gdLst/>
              <a:ahLst/>
              <a:cxnLst/>
              <a:rect l="l" t="t" r="r" b="b"/>
              <a:pathLst>
                <a:path w="8290" h="8231" extrusionOk="0">
                  <a:moveTo>
                    <a:pt x="8231" y="4087"/>
                  </a:moveTo>
                  <a:cubicBezTo>
                    <a:pt x="8289" y="6363"/>
                    <a:pt x="6421" y="8231"/>
                    <a:pt x="4145" y="8231"/>
                  </a:cubicBezTo>
                  <a:cubicBezTo>
                    <a:pt x="1869" y="8231"/>
                    <a:pt x="59" y="6422"/>
                    <a:pt x="59" y="4145"/>
                  </a:cubicBezTo>
                  <a:cubicBezTo>
                    <a:pt x="1" y="1927"/>
                    <a:pt x="1869" y="1"/>
                    <a:pt x="4145" y="59"/>
                  </a:cubicBezTo>
                  <a:cubicBezTo>
                    <a:pt x="6363" y="59"/>
                    <a:pt x="8231" y="1869"/>
                    <a:pt x="8231" y="408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3" name="Google Shape;2873;p9"/>
            <p:cNvSpPr/>
            <p:nvPr/>
          </p:nvSpPr>
          <p:spPr>
            <a:xfrm>
              <a:off x="4548375" y="3355100"/>
              <a:ext cx="202850" cy="202850"/>
            </a:xfrm>
            <a:custGeom>
              <a:avLst/>
              <a:gdLst/>
              <a:ahLst/>
              <a:cxnLst/>
              <a:rect l="l" t="t" r="r" b="b"/>
              <a:pathLst>
                <a:path w="8114" h="8114" extrusionOk="0">
                  <a:moveTo>
                    <a:pt x="8056" y="4028"/>
                  </a:moveTo>
                  <a:cubicBezTo>
                    <a:pt x="8114" y="6304"/>
                    <a:pt x="6304" y="8114"/>
                    <a:pt x="4086" y="8114"/>
                  </a:cubicBezTo>
                  <a:cubicBezTo>
                    <a:pt x="1810" y="8114"/>
                    <a:pt x="0" y="6363"/>
                    <a:pt x="0" y="4086"/>
                  </a:cubicBezTo>
                  <a:cubicBezTo>
                    <a:pt x="0" y="1868"/>
                    <a:pt x="1693" y="59"/>
                    <a:pt x="3911" y="59"/>
                  </a:cubicBezTo>
                  <a:cubicBezTo>
                    <a:pt x="6188" y="0"/>
                    <a:pt x="8056" y="1751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4" name="Google Shape;2874;p9"/>
            <p:cNvSpPr/>
            <p:nvPr/>
          </p:nvSpPr>
          <p:spPr>
            <a:xfrm>
              <a:off x="3075975" y="1882700"/>
              <a:ext cx="201400" cy="202875"/>
            </a:xfrm>
            <a:custGeom>
              <a:avLst/>
              <a:gdLst/>
              <a:ahLst/>
              <a:cxnLst/>
              <a:rect l="l" t="t" r="r" b="b"/>
              <a:pathLst>
                <a:path w="8056" h="8115" extrusionOk="0">
                  <a:moveTo>
                    <a:pt x="8056" y="4086"/>
                  </a:moveTo>
                  <a:cubicBezTo>
                    <a:pt x="8056" y="6363"/>
                    <a:pt x="6246" y="8114"/>
                    <a:pt x="3970" y="8114"/>
                  </a:cubicBezTo>
                  <a:cubicBezTo>
                    <a:pt x="1752" y="8056"/>
                    <a:pt x="1" y="6305"/>
                    <a:pt x="1" y="4028"/>
                  </a:cubicBezTo>
                  <a:cubicBezTo>
                    <a:pt x="1" y="1752"/>
                    <a:pt x="1810" y="1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5" name="Google Shape;2875;p9"/>
            <p:cNvSpPr/>
            <p:nvPr/>
          </p:nvSpPr>
          <p:spPr>
            <a:xfrm>
              <a:off x="2829375" y="21307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5" y="3970"/>
                  </a:moveTo>
                  <a:cubicBezTo>
                    <a:pt x="8055" y="6188"/>
                    <a:pt x="6304" y="7997"/>
                    <a:pt x="4086" y="8056"/>
                  </a:cubicBezTo>
                  <a:cubicBezTo>
                    <a:pt x="1810" y="8056"/>
                    <a:pt x="0" y="6246"/>
                    <a:pt x="0" y="4028"/>
                  </a:cubicBezTo>
                  <a:cubicBezTo>
                    <a:pt x="0" y="1810"/>
                    <a:pt x="1751" y="1"/>
                    <a:pt x="3969" y="1"/>
                  </a:cubicBezTo>
                  <a:cubicBezTo>
                    <a:pt x="6187" y="1"/>
                    <a:pt x="7997" y="1752"/>
                    <a:pt x="805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6" name="Google Shape;2876;p9"/>
            <p:cNvSpPr/>
            <p:nvPr/>
          </p:nvSpPr>
          <p:spPr>
            <a:xfrm>
              <a:off x="4301750" y="36031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6" y="3970"/>
                  </a:moveTo>
                  <a:cubicBezTo>
                    <a:pt x="8056" y="6246"/>
                    <a:pt x="6305" y="7997"/>
                    <a:pt x="4087" y="8055"/>
                  </a:cubicBezTo>
                  <a:cubicBezTo>
                    <a:pt x="1810" y="8055"/>
                    <a:pt x="1" y="6246"/>
                    <a:pt x="1" y="4028"/>
                  </a:cubicBezTo>
                  <a:cubicBezTo>
                    <a:pt x="1" y="1810"/>
                    <a:pt x="1810" y="0"/>
                    <a:pt x="4028" y="0"/>
                  </a:cubicBezTo>
                  <a:cubicBezTo>
                    <a:pt x="6246" y="0"/>
                    <a:pt x="8056" y="1751"/>
                    <a:pt x="8056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7" name="Google Shape;2877;p9"/>
            <p:cNvSpPr/>
            <p:nvPr/>
          </p:nvSpPr>
          <p:spPr>
            <a:xfrm>
              <a:off x="4790600" y="2619625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4029" y="1"/>
                  </a:moveTo>
                  <a:cubicBezTo>
                    <a:pt x="6247" y="1"/>
                    <a:pt x="8056" y="1810"/>
                    <a:pt x="8056" y="4028"/>
                  </a:cubicBezTo>
                  <a:cubicBezTo>
                    <a:pt x="8056" y="6246"/>
                    <a:pt x="6305" y="8056"/>
                    <a:pt x="4087" y="8056"/>
                  </a:cubicBezTo>
                  <a:cubicBezTo>
                    <a:pt x="1810" y="8056"/>
                    <a:pt x="59" y="6305"/>
                    <a:pt x="1" y="4028"/>
                  </a:cubicBezTo>
                  <a:cubicBezTo>
                    <a:pt x="1" y="1810"/>
                    <a:pt x="1810" y="59"/>
                    <a:pt x="402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8" name="Google Shape;2878;p9"/>
            <p:cNvSpPr/>
            <p:nvPr/>
          </p:nvSpPr>
          <p:spPr>
            <a:xfrm>
              <a:off x="3564825" y="1641925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8056" y="4028"/>
                  </a:moveTo>
                  <a:cubicBezTo>
                    <a:pt x="8056" y="6246"/>
                    <a:pt x="6246" y="7997"/>
                    <a:pt x="4028" y="7997"/>
                  </a:cubicBezTo>
                  <a:cubicBezTo>
                    <a:pt x="1810" y="7997"/>
                    <a:pt x="1" y="6129"/>
                    <a:pt x="59" y="3911"/>
                  </a:cubicBezTo>
                  <a:cubicBezTo>
                    <a:pt x="59" y="1752"/>
                    <a:pt x="1869" y="0"/>
                    <a:pt x="4028" y="0"/>
                  </a:cubicBezTo>
                  <a:cubicBezTo>
                    <a:pt x="6246" y="0"/>
                    <a:pt x="8056" y="1752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9" name="Google Shape;2879;p9"/>
            <p:cNvSpPr/>
            <p:nvPr/>
          </p:nvSpPr>
          <p:spPr>
            <a:xfrm>
              <a:off x="3811450" y="16404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4086" y="58"/>
                  </a:moveTo>
                  <a:cubicBezTo>
                    <a:pt x="6304" y="58"/>
                    <a:pt x="8056" y="1868"/>
                    <a:pt x="8056" y="4086"/>
                  </a:cubicBezTo>
                  <a:cubicBezTo>
                    <a:pt x="8056" y="6304"/>
                    <a:pt x="6246" y="8055"/>
                    <a:pt x="4028" y="8055"/>
                  </a:cubicBezTo>
                  <a:cubicBezTo>
                    <a:pt x="1810" y="8055"/>
                    <a:pt x="0" y="6246"/>
                    <a:pt x="59" y="4028"/>
                  </a:cubicBezTo>
                  <a:cubicBezTo>
                    <a:pt x="59" y="1810"/>
                    <a:pt x="1868" y="0"/>
                    <a:pt x="4086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0" name="Google Shape;2880;p9"/>
            <p:cNvSpPr/>
            <p:nvPr/>
          </p:nvSpPr>
          <p:spPr>
            <a:xfrm>
              <a:off x="4790600" y="2866250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8056" y="4086"/>
                  </a:moveTo>
                  <a:cubicBezTo>
                    <a:pt x="8056" y="6304"/>
                    <a:pt x="6247" y="8055"/>
                    <a:pt x="4029" y="8055"/>
                  </a:cubicBezTo>
                  <a:cubicBezTo>
                    <a:pt x="1810" y="8055"/>
                    <a:pt x="1" y="6246"/>
                    <a:pt x="59" y="4028"/>
                  </a:cubicBezTo>
                  <a:cubicBezTo>
                    <a:pt x="59" y="1810"/>
                    <a:pt x="1869" y="0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1" name="Google Shape;2881;p9"/>
            <p:cNvSpPr/>
            <p:nvPr/>
          </p:nvSpPr>
          <p:spPr>
            <a:xfrm>
              <a:off x="2829375" y="3356550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7997" y="4028"/>
                  </a:moveTo>
                  <a:cubicBezTo>
                    <a:pt x="7997" y="6246"/>
                    <a:pt x="6187" y="7997"/>
                    <a:pt x="4028" y="7997"/>
                  </a:cubicBezTo>
                  <a:cubicBezTo>
                    <a:pt x="1810" y="7997"/>
                    <a:pt x="0" y="6130"/>
                    <a:pt x="58" y="3912"/>
                  </a:cubicBezTo>
                  <a:cubicBezTo>
                    <a:pt x="58" y="1752"/>
                    <a:pt x="1926" y="1"/>
                    <a:pt x="4086" y="1"/>
                  </a:cubicBezTo>
                  <a:cubicBezTo>
                    <a:pt x="6246" y="59"/>
                    <a:pt x="8055" y="1869"/>
                    <a:pt x="7997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2" name="Google Shape;2882;p9"/>
            <p:cNvSpPr/>
            <p:nvPr/>
          </p:nvSpPr>
          <p:spPr>
            <a:xfrm>
              <a:off x="3075975" y="3603175"/>
              <a:ext cx="199950" cy="201400"/>
            </a:xfrm>
            <a:custGeom>
              <a:avLst/>
              <a:gdLst/>
              <a:ahLst/>
              <a:cxnLst/>
              <a:rect l="l" t="t" r="r" b="b"/>
              <a:pathLst>
                <a:path w="7998" h="8056" extrusionOk="0">
                  <a:moveTo>
                    <a:pt x="4087" y="0"/>
                  </a:moveTo>
                  <a:cubicBezTo>
                    <a:pt x="6246" y="59"/>
                    <a:pt x="7997" y="1868"/>
                    <a:pt x="7997" y="4028"/>
                  </a:cubicBezTo>
                  <a:cubicBezTo>
                    <a:pt x="7997" y="6246"/>
                    <a:pt x="6130" y="8055"/>
                    <a:pt x="3970" y="7997"/>
                  </a:cubicBezTo>
                  <a:cubicBezTo>
                    <a:pt x="1752" y="7939"/>
                    <a:pt x="1" y="6129"/>
                    <a:pt x="59" y="3970"/>
                  </a:cubicBezTo>
                  <a:cubicBezTo>
                    <a:pt x="59" y="1810"/>
                    <a:pt x="1869" y="0"/>
                    <a:pt x="40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3" name="Google Shape;2883;p9"/>
            <p:cNvSpPr/>
            <p:nvPr/>
          </p:nvSpPr>
          <p:spPr>
            <a:xfrm>
              <a:off x="4056600" y="1641925"/>
              <a:ext cx="198475" cy="198475"/>
            </a:xfrm>
            <a:custGeom>
              <a:avLst/>
              <a:gdLst/>
              <a:ahLst/>
              <a:cxnLst/>
              <a:rect l="l" t="t" r="r" b="b"/>
              <a:pathLst>
                <a:path w="7939" h="7939" extrusionOk="0">
                  <a:moveTo>
                    <a:pt x="3970" y="7939"/>
                  </a:moveTo>
                  <a:cubicBezTo>
                    <a:pt x="1810" y="7939"/>
                    <a:pt x="1" y="6129"/>
                    <a:pt x="1" y="3970"/>
                  </a:cubicBezTo>
                  <a:cubicBezTo>
                    <a:pt x="1" y="1810"/>
                    <a:pt x="1810" y="0"/>
                    <a:pt x="3970" y="0"/>
                  </a:cubicBezTo>
                  <a:cubicBezTo>
                    <a:pt x="6130" y="0"/>
                    <a:pt x="7939" y="1810"/>
                    <a:pt x="7939" y="3970"/>
                  </a:cubicBezTo>
                  <a:cubicBezTo>
                    <a:pt x="7939" y="6188"/>
                    <a:pt x="6130" y="7939"/>
                    <a:pt x="3970" y="793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4" name="Google Shape;2884;p9"/>
            <p:cNvSpPr/>
            <p:nvPr/>
          </p:nvSpPr>
          <p:spPr>
            <a:xfrm>
              <a:off x="4792075" y="2377400"/>
              <a:ext cx="199950" cy="199925"/>
            </a:xfrm>
            <a:custGeom>
              <a:avLst/>
              <a:gdLst/>
              <a:ahLst/>
              <a:cxnLst/>
              <a:rect l="l" t="t" r="r" b="b"/>
              <a:pathLst>
                <a:path w="7998" h="7997" extrusionOk="0">
                  <a:moveTo>
                    <a:pt x="3970" y="58"/>
                  </a:moveTo>
                  <a:cubicBezTo>
                    <a:pt x="6129" y="0"/>
                    <a:pt x="7939" y="1810"/>
                    <a:pt x="7939" y="3969"/>
                  </a:cubicBezTo>
                  <a:cubicBezTo>
                    <a:pt x="7997" y="6129"/>
                    <a:pt x="6188" y="7939"/>
                    <a:pt x="4028" y="7997"/>
                  </a:cubicBezTo>
                  <a:cubicBezTo>
                    <a:pt x="1868" y="7997"/>
                    <a:pt x="59" y="6246"/>
                    <a:pt x="0" y="4028"/>
                  </a:cubicBezTo>
                  <a:cubicBezTo>
                    <a:pt x="0" y="1926"/>
                    <a:pt x="1810" y="58"/>
                    <a:pt x="3970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5" name="Google Shape;2885;p9"/>
            <p:cNvSpPr/>
            <p:nvPr/>
          </p:nvSpPr>
          <p:spPr>
            <a:xfrm>
              <a:off x="4793525" y="31157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70" y="1"/>
                  </a:moveTo>
                  <a:cubicBezTo>
                    <a:pt x="6130" y="1"/>
                    <a:pt x="7881" y="1752"/>
                    <a:pt x="7881" y="3911"/>
                  </a:cubicBezTo>
                  <a:cubicBezTo>
                    <a:pt x="7881" y="6129"/>
                    <a:pt x="6071" y="7881"/>
                    <a:pt x="3853" y="7881"/>
                  </a:cubicBezTo>
                  <a:cubicBezTo>
                    <a:pt x="1693" y="7822"/>
                    <a:pt x="1" y="6071"/>
                    <a:pt x="1" y="3911"/>
                  </a:cubicBezTo>
                  <a:cubicBezTo>
                    <a:pt x="1" y="1693"/>
                    <a:pt x="1752" y="1"/>
                    <a:pt x="39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6" name="Google Shape;2886;p9"/>
            <p:cNvSpPr/>
            <p:nvPr/>
          </p:nvSpPr>
          <p:spPr>
            <a:xfrm>
              <a:off x="2584200" y="2622550"/>
              <a:ext cx="197025" cy="195550"/>
            </a:xfrm>
            <a:custGeom>
              <a:avLst/>
              <a:gdLst/>
              <a:ahLst/>
              <a:cxnLst/>
              <a:rect l="l" t="t" r="r" b="b"/>
              <a:pathLst>
                <a:path w="7881" h="7822" extrusionOk="0">
                  <a:moveTo>
                    <a:pt x="3912" y="7822"/>
                  </a:moveTo>
                  <a:cubicBezTo>
                    <a:pt x="1752" y="7822"/>
                    <a:pt x="1" y="6071"/>
                    <a:pt x="59" y="3911"/>
                  </a:cubicBezTo>
                  <a:cubicBezTo>
                    <a:pt x="59" y="1693"/>
                    <a:pt x="1810" y="0"/>
                    <a:pt x="3970" y="0"/>
                  </a:cubicBezTo>
                  <a:cubicBezTo>
                    <a:pt x="6188" y="0"/>
                    <a:pt x="7881" y="1751"/>
                    <a:pt x="7881" y="3970"/>
                  </a:cubicBezTo>
                  <a:cubicBezTo>
                    <a:pt x="7881" y="6129"/>
                    <a:pt x="6130" y="7822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7" name="Google Shape;2887;p9"/>
            <p:cNvSpPr/>
            <p:nvPr/>
          </p:nvSpPr>
          <p:spPr>
            <a:xfrm>
              <a:off x="3321125" y="16433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12" y="7822"/>
                  </a:moveTo>
                  <a:cubicBezTo>
                    <a:pt x="1694" y="7822"/>
                    <a:pt x="1" y="6071"/>
                    <a:pt x="1" y="3912"/>
                  </a:cubicBezTo>
                  <a:cubicBezTo>
                    <a:pt x="59" y="1694"/>
                    <a:pt x="1810" y="1"/>
                    <a:pt x="3970" y="1"/>
                  </a:cubicBezTo>
                  <a:cubicBezTo>
                    <a:pt x="6130" y="59"/>
                    <a:pt x="7881" y="1810"/>
                    <a:pt x="7823" y="3970"/>
                  </a:cubicBezTo>
                  <a:cubicBezTo>
                    <a:pt x="7823" y="6130"/>
                    <a:pt x="6071" y="7881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8" name="Google Shape;2888;p9"/>
            <p:cNvSpPr/>
            <p:nvPr/>
          </p:nvSpPr>
          <p:spPr>
            <a:xfrm>
              <a:off x="3812900" y="3851250"/>
              <a:ext cx="198500" cy="197025"/>
            </a:xfrm>
            <a:custGeom>
              <a:avLst/>
              <a:gdLst/>
              <a:ahLst/>
              <a:cxnLst/>
              <a:rect l="l" t="t" r="r" b="b"/>
              <a:pathLst>
                <a:path w="7940" h="7881" extrusionOk="0">
                  <a:moveTo>
                    <a:pt x="7939" y="3969"/>
                  </a:moveTo>
                  <a:cubicBezTo>
                    <a:pt x="7881" y="6188"/>
                    <a:pt x="6130" y="7880"/>
                    <a:pt x="3970" y="7880"/>
                  </a:cubicBezTo>
                  <a:cubicBezTo>
                    <a:pt x="1752" y="7880"/>
                    <a:pt x="1" y="6071"/>
                    <a:pt x="59" y="3911"/>
                  </a:cubicBezTo>
                  <a:cubicBezTo>
                    <a:pt x="117" y="1693"/>
                    <a:pt x="1869" y="0"/>
                    <a:pt x="4028" y="59"/>
                  </a:cubicBezTo>
                  <a:cubicBezTo>
                    <a:pt x="6188" y="59"/>
                    <a:pt x="7939" y="1810"/>
                    <a:pt x="7939" y="39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9" name="Google Shape;2889;p9"/>
            <p:cNvSpPr/>
            <p:nvPr/>
          </p:nvSpPr>
          <p:spPr>
            <a:xfrm>
              <a:off x="2585675" y="2869150"/>
              <a:ext cx="195550" cy="195575"/>
            </a:xfrm>
            <a:custGeom>
              <a:avLst/>
              <a:gdLst/>
              <a:ahLst/>
              <a:cxnLst/>
              <a:rect l="l" t="t" r="r" b="b"/>
              <a:pathLst>
                <a:path w="7822" h="7823" extrusionOk="0">
                  <a:moveTo>
                    <a:pt x="7822" y="3912"/>
                  </a:moveTo>
                  <a:cubicBezTo>
                    <a:pt x="7822" y="6071"/>
                    <a:pt x="6129" y="7823"/>
                    <a:pt x="3911" y="7823"/>
                  </a:cubicBezTo>
                  <a:cubicBezTo>
                    <a:pt x="1751" y="7823"/>
                    <a:pt x="0" y="6130"/>
                    <a:pt x="0" y="3970"/>
                  </a:cubicBezTo>
                  <a:cubicBezTo>
                    <a:pt x="0" y="1752"/>
                    <a:pt x="1693" y="59"/>
                    <a:pt x="3853" y="1"/>
                  </a:cubicBezTo>
                  <a:cubicBezTo>
                    <a:pt x="6071" y="1"/>
                    <a:pt x="7763" y="1752"/>
                    <a:pt x="7822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0" name="Google Shape;2890;p9"/>
            <p:cNvSpPr/>
            <p:nvPr/>
          </p:nvSpPr>
          <p:spPr>
            <a:xfrm>
              <a:off x="3567750" y="3851250"/>
              <a:ext cx="197025" cy="198475"/>
            </a:xfrm>
            <a:custGeom>
              <a:avLst/>
              <a:gdLst/>
              <a:ahLst/>
              <a:cxnLst/>
              <a:rect l="l" t="t" r="r" b="b"/>
              <a:pathLst>
                <a:path w="7881" h="7939" extrusionOk="0">
                  <a:moveTo>
                    <a:pt x="4028" y="59"/>
                  </a:moveTo>
                  <a:cubicBezTo>
                    <a:pt x="6188" y="117"/>
                    <a:pt x="7881" y="1868"/>
                    <a:pt x="7822" y="4028"/>
                  </a:cubicBezTo>
                  <a:cubicBezTo>
                    <a:pt x="7822" y="6246"/>
                    <a:pt x="6013" y="7939"/>
                    <a:pt x="3853" y="7880"/>
                  </a:cubicBezTo>
                  <a:cubicBezTo>
                    <a:pt x="1693" y="7822"/>
                    <a:pt x="1" y="6071"/>
                    <a:pt x="1" y="3853"/>
                  </a:cubicBezTo>
                  <a:cubicBezTo>
                    <a:pt x="59" y="1693"/>
                    <a:pt x="1868" y="0"/>
                    <a:pt x="4028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1" name="Google Shape;2891;p9"/>
            <p:cNvSpPr/>
            <p:nvPr/>
          </p:nvSpPr>
          <p:spPr>
            <a:xfrm>
              <a:off x="4551300" y="1891450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7763" y="3912"/>
                  </a:moveTo>
                  <a:cubicBezTo>
                    <a:pt x="7763" y="6071"/>
                    <a:pt x="6071" y="7764"/>
                    <a:pt x="3853" y="7764"/>
                  </a:cubicBezTo>
                  <a:cubicBezTo>
                    <a:pt x="1693" y="7764"/>
                    <a:pt x="0" y="6013"/>
                    <a:pt x="0" y="3853"/>
                  </a:cubicBezTo>
                  <a:cubicBezTo>
                    <a:pt x="0" y="1693"/>
                    <a:pt x="1751" y="1"/>
                    <a:pt x="3969" y="1"/>
                  </a:cubicBezTo>
                  <a:cubicBezTo>
                    <a:pt x="6129" y="1"/>
                    <a:pt x="7822" y="1693"/>
                    <a:pt x="7763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2" name="Google Shape;2892;p9"/>
            <p:cNvSpPr/>
            <p:nvPr/>
          </p:nvSpPr>
          <p:spPr>
            <a:xfrm>
              <a:off x="4059525" y="385270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3794" y="59"/>
                  </a:moveTo>
                  <a:cubicBezTo>
                    <a:pt x="5954" y="1"/>
                    <a:pt x="7705" y="1693"/>
                    <a:pt x="7705" y="3853"/>
                  </a:cubicBezTo>
                  <a:cubicBezTo>
                    <a:pt x="7705" y="6013"/>
                    <a:pt x="6013" y="7764"/>
                    <a:pt x="3853" y="7764"/>
                  </a:cubicBezTo>
                  <a:cubicBezTo>
                    <a:pt x="1693" y="7764"/>
                    <a:pt x="0" y="6071"/>
                    <a:pt x="0" y="3911"/>
                  </a:cubicBezTo>
                  <a:cubicBezTo>
                    <a:pt x="0" y="1752"/>
                    <a:pt x="1693" y="59"/>
                    <a:pt x="379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3" name="Google Shape;2893;p9"/>
            <p:cNvSpPr/>
            <p:nvPr/>
          </p:nvSpPr>
          <p:spPr>
            <a:xfrm>
              <a:off x="2585675" y="2380300"/>
              <a:ext cx="194100" cy="194125"/>
            </a:xfrm>
            <a:custGeom>
              <a:avLst/>
              <a:gdLst/>
              <a:ahLst/>
              <a:cxnLst/>
              <a:rect l="l" t="t" r="r" b="b"/>
              <a:pathLst>
                <a:path w="7764" h="7765" extrusionOk="0">
                  <a:moveTo>
                    <a:pt x="3911" y="59"/>
                  </a:moveTo>
                  <a:cubicBezTo>
                    <a:pt x="6071" y="59"/>
                    <a:pt x="7763" y="1810"/>
                    <a:pt x="7763" y="3912"/>
                  </a:cubicBezTo>
                  <a:cubicBezTo>
                    <a:pt x="7763" y="6071"/>
                    <a:pt x="6012" y="7764"/>
                    <a:pt x="3853" y="7764"/>
                  </a:cubicBezTo>
                  <a:cubicBezTo>
                    <a:pt x="1693" y="7764"/>
                    <a:pt x="0" y="6013"/>
                    <a:pt x="59" y="3853"/>
                  </a:cubicBezTo>
                  <a:cubicBezTo>
                    <a:pt x="59" y="1694"/>
                    <a:pt x="1810" y="1"/>
                    <a:pt x="391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4" name="Google Shape;2894;p9"/>
            <p:cNvSpPr/>
            <p:nvPr/>
          </p:nvSpPr>
          <p:spPr>
            <a:xfrm>
              <a:off x="3322600" y="3854175"/>
              <a:ext cx="192650" cy="192625"/>
            </a:xfrm>
            <a:custGeom>
              <a:avLst/>
              <a:gdLst/>
              <a:ahLst/>
              <a:cxnLst/>
              <a:rect l="l" t="t" r="r" b="b"/>
              <a:pathLst>
                <a:path w="7706" h="7705" extrusionOk="0">
                  <a:moveTo>
                    <a:pt x="7705" y="3852"/>
                  </a:moveTo>
                  <a:cubicBezTo>
                    <a:pt x="7705" y="5954"/>
                    <a:pt x="5954" y="7705"/>
                    <a:pt x="3853" y="7705"/>
                  </a:cubicBezTo>
                  <a:cubicBezTo>
                    <a:pt x="1751" y="7705"/>
                    <a:pt x="0" y="5954"/>
                    <a:pt x="0" y="3852"/>
                  </a:cubicBezTo>
                  <a:cubicBezTo>
                    <a:pt x="0" y="1693"/>
                    <a:pt x="1751" y="0"/>
                    <a:pt x="3911" y="0"/>
                  </a:cubicBezTo>
                  <a:cubicBezTo>
                    <a:pt x="6012" y="0"/>
                    <a:pt x="7705" y="1751"/>
                    <a:pt x="7705" y="38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5" name="Google Shape;2895;p9"/>
            <p:cNvSpPr/>
            <p:nvPr/>
          </p:nvSpPr>
          <p:spPr>
            <a:xfrm>
              <a:off x="2585675" y="3117225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3969" y="1"/>
                  </a:moveTo>
                  <a:cubicBezTo>
                    <a:pt x="6071" y="59"/>
                    <a:pt x="7822" y="1869"/>
                    <a:pt x="7763" y="3970"/>
                  </a:cubicBezTo>
                  <a:cubicBezTo>
                    <a:pt x="7705" y="6071"/>
                    <a:pt x="5954" y="7764"/>
                    <a:pt x="3853" y="7706"/>
                  </a:cubicBezTo>
                  <a:cubicBezTo>
                    <a:pt x="1751" y="7706"/>
                    <a:pt x="0" y="5896"/>
                    <a:pt x="59" y="3795"/>
                  </a:cubicBezTo>
                  <a:cubicBezTo>
                    <a:pt x="117" y="1694"/>
                    <a:pt x="1868" y="1"/>
                    <a:pt x="39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6" name="Google Shape;2896;p9"/>
            <p:cNvSpPr/>
            <p:nvPr/>
          </p:nvSpPr>
          <p:spPr>
            <a:xfrm>
              <a:off x="4795000" y="2133700"/>
              <a:ext cx="192625" cy="194100"/>
            </a:xfrm>
            <a:custGeom>
              <a:avLst/>
              <a:gdLst/>
              <a:ahLst/>
              <a:cxnLst/>
              <a:rect l="l" t="t" r="r" b="b"/>
              <a:pathLst>
                <a:path w="7705" h="7764" extrusionOk="0">
                  <a:moveTo>
                    <a:pt x="3911" y="7764"/>
                  </a:moveTo>
                  <a:cubicBezTo>
                    <a:pt x="1810" y="7764"/>
                    <a:pt x="58" y="6012"/>
                    <a:pt x="0" y="3911"/>
                  </a:cubicBezTo>
                  <a:cubicBezTo>
                    <a:pt x="0" y="1810"/>
                    <a:pt x="1751" y="59"/>
                    <a:pt x="3853" y="59"/>
                  </a:cubicBezTo>
                  <a:cubicBezTo>
                    <a:pt x="5954" y="0"/>
                    <a:pt x="7705" y="1751"/>
                    <a:pt x="7705" y="3911"/>
                  </a:cubicBezTo>
                  <a:cubicBezTo>
                    <a:pt x="7705" y="5954"/>
                    <a:pt x="6012" y="7705"/>
                    <a:pt x="3911" y="776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7" name="Google Shape;2897;p9"/>
            <p:cNvSpPr/>
            <p:nvPr/>
          </p:nvSpPr>
          <p:spPr>
            <a:xfrm>
              <a:off x="4306125" y="164485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7706" y="3911"/>
                  </a:moveTo>
                  <a:cubicBezTo>
                    <a:pt x="7648" y="6012"/>
                    <a:pt x="5896" y="7763"/>
                    <a:pt x="3737" y="7705"/>
                  </a:cubicBezTo>
                  <a:cubicBezTo>
                    <a:pt x="1694" y="7647"/>
                    <a:pt x="1" y="5896"/>
                    <a:pt x="1" y="3794"/>
                  </a:cubicBezTo>
                  <a:cubicBezTo>
                    <a:pt x="1" y="1693"/>
                    <a:pt x="1810" y="0"/>
                    <a:pt x="3912" y="0"/>
                  </a:cubicBezTo>
                  <a:cubicBezTo>
                    <a:pt x="6013" y="59"/>
                    <a:pt x="7706" y="1810"/>
                    <a:pt x="7706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8" name="Google Shape;2898;p9"/>
            <p:cNvSpPr/>
            <p:nvPr/>
          </p:nvSpPr>
          <p:spPr>
            <a:xfrm>
              <a:off x="4546925" y="3606100"/>
              <a:ext cx="195550" cy="194100"/>
            </a:xfrm>
            <a:custGeom>
              <a:avLst/>
              <a:gdLst/>
              <a:ahLst/>
              <a:cxnLst/>
              <a:rect l="l" t="t" r="r" b="b"/>
              <a:pathLst>
                <a:path w="7822" h="7764" extrusionOk="0">
                  <a:moveTo>
                    <a:pt x="3853" y="7763"/>
                  </a:moveTo>
                  <a:cubicBezTo>
                    <a:pt x="1751" y="7705"/>
                    <a:pt x="0" y="5895"/>
                    <a:pt x="58" y="3794"/>
                  </a:cubicBezTo>
                  <a:cubicBezTo>
                    <a:pt x="117" y="1693"/>
                    <a:pt x="1926" y="0"/>
                    <a:pt x="3969" y="58"/>
                  </a:cubicBezTo>
                  <a:cubicBezTo>
                    <a:pt x="6129" y="117"/>
                    <a:pt x="7822" y="1868"/>
                    <a:pt x="7763" y="4028"/>
                  </a:cubicBezTo>
                  <a:cubicBezTo>
                    <a:pt x="7705" y="6071"/>
                    <a:pt x="5954" y="7763"/>
                    <a:pt x="3853" y="77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9" name="Google Shape;2899;p9"/>
            <p:cNvSpPr/>
            <p:nvPr/>
          </p:nvSpPr>
          <p:spPr>
            <a:xfrm>
              <a:off x="2832275" y="1887075"/>
              <a:ext cx="194125" cy="194100"/>
            </a:xfrm>
            <a:custGeom>
              <a:avLst/>
              <a:gdLst/>
              <a:ahLst/>
              <a:cxnLst/>
              <a:rect l="l" t="t" r="r" b="b"/>
              <a:pathLst>
                <a:path w="7765" h="7764" extrusionOk="0">
                  <a:moveTo>
                    <a:pt x="7764" y="3911"/>
                  </a:moveTo>
                  <a:cubicBezTo>
                    <a:pt x="7706" y="6013"/>
                    <a:pt x="5955" y="7764"/>
                    <a:pt x="3912" y="7706"/>
                  </a:cubicBezTo>
                  <a:cubicBezTo>
                    <a:pt x="1752" y="7706"/>
                    <a:pt x="1" y="5954"/>
                    <a:pt x="59" y="3795"/>
                  </a:cubicBezTo>
                  <a:cubicBezTo>
                    <a:pt x="118" y="1693"/>
                    <a:pt x="1869" y="1"/>
                    <a:pt x="3970" y="59"/>
                  </a:cubicBezTo>
                  <a:cubicBezTo>
                    <a:pt x="6071" y="59"/>
                    <a:pt x="7764" y="1810"/>
                    <a:pt x="7764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0" name="Google Shape;2900;p9"/>
            <p:cNvSpPr/>
            <p:nvPr/>
          </p:nvSpPr>
          <p:spPr>
            <a:xfrm>
              <a:off x="4796450" y="3362400"/>
              <a:ext cx="191175" cy="189725"/>
            </a:xfrm>
            <a:custGeom>
              <a:avLst/>
              <a:gdLst/>
              <a:ahLst/>
              <a:cxnLst/>
              <a:rect l="l" t="t" r="r" b="b"/>
              <a:pathLst>
                <a:path w="7647" h="7589" extrusionOk="0">
                  <a:moveTo>
                    <a:pt x="3795" y="0"/>
                  </a:moveTo>
                  <a:cubicBezTo>
                    <a:pt x="5896" y="0"/>
                    <a:pt x="7647" y="1751"/>
                    <a:pt x="7589" y="3794"/>
                  </a:cubicBezTo>
                  <a:cubicBezTo>
                    <a:pt x="7589" y="5896"/>
                    <a:pt x="5896" y="7588"/>
                    <a:pt x="3795" y="7588"/>
                  </a:cubicBezTo>
                  <a:cubicBezTo>
                    <a:pt x="1693" y="7588"/>
                    <a:pt x="0" y="5837"/>
                    <a:pt x="0" y="3736"/>
                  </a:cubicBezTo>
                  <a:cubicBezTo>
                    <a:pt x="0" y="1693"/>
                    <a:pt x="1752" y="0"/>
                    <a:pt x="379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1" name="Google Shape;2901;p9"/>
            <p:cNvSpPr/>
            <p:nvPr/>
          </p:nvSpPr>
          <p:spPr>
            <a:xfrm>
              <a:off x="3081825" y="1646300"/>
              <a:ext cx="189725" cy="191200"/>
            </a:xfrm>
            <a:custGeom>
              <a:avLst/>
              <a:gdLst/>
              <a:ahLst/>
              <a:cxnLst/>
              <a:rect l="l" t="t" r="r" b="b"/>
              <a:pathLst>
                <a:path w="7589" h="7648" extrusionOk="0">
                  <a:moveTo>
                    <a:pt x="3794" y="1"/>
                  </a:moveTo>
                  <a:cubicBezTo>
                    <a:pt x="5837" y="1"/>
                    <a:pt x="7588" y="1752"/>
                    <a:pt x="7588" y="3853"/>
                  </a:cubicBezTo>
                  <a:cubicBezTo>
                    <a:pt x="7588" y="5896"/>
                    <a:pt x="5896" y="7589"/>
                    <a:pt x="3794" y="7589"/>
                  </a:cubicBezTo>
                  <a:cubicBezTo>
                    <a:pt x="1751" y="7647"/>
                    <a:pt x="0" y="5896"/>
                    <a:pt x="0" y="3795"/>
                  </a:cubicBezTo>
                  <a:cubicBezTo>
                    <a:pt x="0" y="1693"/>
                    <a:pt x="1693" y="1"/>
                    <a:pt x="3794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2" name="Google Shape;2902;p9"/>
            <p:cNvSpPr/>
            <p:nvPr/>
          </p:nvSpPr>
          <p:spPr>
            <a:xfrm>
              <a:off x="2835200" y="3609000"/>
              <a:ext cx="189725" cy="189725"/>
            </a:xfrm>
            <a:custGeom>
              <a:avLst/>
              <a:gdLst/>
              <a:ahLst/>
              <a:cxnLst/>
              <a:rect l="l" t="t" r="r" b="b"/>
              <a:pathLst>
                <a:path w="7589" h="7589" extrusionOk="0">
                  <a:moveTo>
                    <a:pt x="3795" y="1"/>
                  </a:moveTo>
                  <a:cubicBezTo>
                    <a:pt x="5896" y="59"/>
                    <a:pt x="7589" y="1752"/>
                    <a:pt x="7530" y="3795"/>
                  </a:cubicBezTo>
                  <a:cubicBezTo>
                    <a:pt x="7530" y="5896"/>
                    <a:pt x="5838" y="7589"/>
                    <a:pt x="3736" y="7531"/>
                  </a:cubicBezTo>
                  <a:cubicBezTo>
                    <a:pt x="1635" y="7531"/>
                    <a:pt x="1" y="5838"/>
                    <a:pt x="1" y="3737"/>
                  </a:cubicBezTo>
                  <a:cubicBezTo>
                    <a:pt x="59" y="1635"/>
                    <a:pt x="1752" y="1"/>
                    <a:pt x="379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3" name="Google Shape;2903;p9"/>
            <p:cNvSpPr/>
            <p:nvPr/>
          </p:nvSpPr>
          <p:spPr>
            <a:xfrm>
              <a:off x="4309050" y="3855625"/>
              <a:ext cx="186825" cy="188275"/>
            </a:xfrm>
            <a:custGeom>
              <a:avLst/>
              <a:gdLst/>
              <a:ahLst/>
              <a:cxnLst/>
              <a:rect l="l" t="t" r="r" b="b"/>
              <a:pathLst>
                <a:path w="7473" h="7531" extrusionOk="0">
                  <a:moveTo>
                    <a:pt x="3736" y="7530"/>
                  </a:moveTo>
                  <a:cubicBezTo>
                    <a:pt x="1635" y="7530"/>
                    <a:pt x="1" y="5896"/>
                    <a:pt x="1" y="3794"/>
                  </a:cubicBezTo>
                  <a:cubicBezTo>
                    <a:pt x="1" y="1693"/>
                    <a:pt x="1635" y="0"/>
                    <a:pt x="3736" y="59"/>
                  </a:cubicBezTo>
                  <a:cubicBezTo>
                    <a:pt x="5838" y="59"/>
                    <a:pt x="7472" y="1693"/>
                    <a:pt x="7472" y="3736"/>
                  </a:cubicBezTo>
                  <a:cubicBezTo>
                    <a:pt x="7472" y="5837"/>
                    <a:pt x="5838" y="7530"/>
                    <a:pt x="3736" y="75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4" name="Google Shape;2904;p9"/>
            <p:cNvSpPr/>
            <p:nvPr/>
          </p:nvSpPr>
          <p:spPr>
            <a:xfrm>
              <a:off x="2590050" y="213660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3736" y="7531"/>
                  </a:moveTo>
                  <a:cubicBezTo>
                    <a:pt x="1635" y="7531"/>
                    <a:pt x="0" y="5896"/>
                    <a:pt x="0" y="3737"/>
                  </a:cubicBezTo>
                  <a:cubicBezTo>
                    <a:pt x="0" y="1694"/>
                    <a:pt x="1635" y="59"/>
                    <a:pt x="3678" y="59"/>
                  </a:cubicBezTo>
                  <a:cubicBezTo>
                    <a:pt x="5837" y="1"/>
                    <a:pt x="7472" y="1694"/>
                    <a:pt x="7472" y="3795"/>
                  </a:cubicBezTo>
                  <a:cubicBezTo>
                    <a:pt x="7472" y="5896"/>
                    <a:pt x="5837" y="7531"/>
                    <a:pt x="3736" y="753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5" name="Google Shape;2905;p9"/>
            <p:cNvSpPr/>
            <p:nvPr/>
          </p:nvSpPr>
          <p:spPr>
            <a:xfrm>
              <a:off x="2590050" y="3363850"/>
              <a:ext cx="186800" cy="186800"/>
            </a:xfrm>
            <a:custGeom>
              <a:avLst/>
              <a:gdLst/>
              <a:ahLst/>
              <a:cxnLst/>
              <a:rect l="l" t="t" r="r" b="b"/>
              <a:pathLst>
                <a:path w="7472" h="7472" extrusionOk="0">
                  <a:moveTo>
                    <a:pt x="3736" y="1"/>
                  </a:moveTo>
                  <a:cubicBezTo>
                    <a:pt x="5837" y="59"/>
                    <a:pt x="7472" y="1693"/>
                    <a:pt x="7413" y="3795"/>
                  </a:cubicBezTo>
                  <a:cubicBezTo>
                    <a:pt x="7413" y="5838"/>
                    <a:pt x="5721" y="7472"/>
                    <a:pt x="3678" y="7414"/>
                  </a:cubicBezTo>
                  <a:cubicBezTo>
                    <a:pt x="1635" y="7414"/>
                    <a:pt x="0" y="5721"/>
                    <a:pt x="0" y="3678"/>
                  </a:cubicBezTo>
                  <a:cubicBezTo>
                    <a:pt x="0" y="1635"/>
                    <a:pt x="1693" y="1"/>
                    <a:pt x="37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6" name="Google Shape;2906;p9"/>
            <p:cNvSpPr/>
            <p:nvPr/>
          </p:nvSpPr>
          <p:spPr>
            <a:xfrm>
              <a:off x="3083275" y="3857075"/>
              <a:ext cx="186800" cy="185350"/>
            </a:xfrm>
            <a:custGeom>
              <a:avLst/>
              <a:gdLst/>
              <a:ahLst/>
              <a:cxnLst/>
              <a:rect l="l" t="t" r="r" b="b"/>
              <a:pathLst>
                <a:path w="7472" h="7414" extrusionOk="0">
                  <a:moveTo>
                    <a:pt x="7414" y="3678"/>
                  </a:moveTo>
                  <a:cubicBezTo>
                    <a:pt x="7472" y="5779"/>
                    <a:pt x="5779" y="7414"/>
                    <a:pt x="3736" y="7414"/>
                  </a:cubicBezTo>
                  <a:cubicBezTo>
                    <a:pt x="1693" y="7414"/>
                    <a:pt x="1" y="5779"/>
                    <a:pt x="59" y="3736"/>
                  </a:cubicBezTo>
                  <a:cubicBezTo>
                    <a:pt x="59" y="1694"/>
                    <a:pt x="1693" y="59"/>
                    <a:pt x="3678" y="1"/>
                  </a:cubicBezTo>
                  <a:cubicBezTo>
                    <a:pt x="5779" y="1"/>
                    <a:pt x="7414" y="1635"/>
                    <a:pt x="7472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7" name="Google Shape;2907;p9"/>
            <p:cNvSpPr/>
            <p:nvPr/>
          </p:nvSpPr>
          <p:spPr>
            <a:xfrm>
              <a:off x="5045975" y="2628375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737" y="7414"/>
                  </a:moveTo>
                  <a:cubicBezTo>
                    <a:pt x="1635" y="7414"/>
                    <a:pt x="1" y="5721"/>
                    <a:pt x="1" y="3678"/>
                  </a:cubicBezTo>
                  <a:cubicBezTo>
                    <a:pt x="1" y="1635"/>
                    <a:pt x="1635" y="1"/>
                    <a:pt x="3737" y="1"/>
                  </a:cubicBez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79" y="7414"/>
                    <a:pt x="3737" y="74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8" name="Google Shape;2908;p9"/>
            <p:cNvSpPr/>
            <p:nvPr/>
          </p:nvSpPr>
          <p:spPr>
            <a:xfrm>
              <a:off x="3818750" y="1401150"/>
              <a:ext cx="188275" cy="186800"/>
            </a:xfrm>
            <a:custGeom>
              <a:avLst/>
              <a:gdLst/>
              <a:ahLst/>
              <a:cxnLst/>
              <a:rect l="l" t="t" r="r" b="b"/>
              <a:pathLst>
                <a:path w="7531" h="7472" extrusionOk="0">
                  <a:moveTo>
                    <a:pt x="59" y="3678"/>
                  </a:moveTo>
                  <a:cubicBezTo>
                    <a:pt x="59" y="1635"/>
                    <a:pt x="1751" y="0"/>
                    <a:pt x="3853" y="59"/>
                  </a:cubicBezTo>
                  <a:cubicBezTo>
                    <a:pt x="5896" y="59"/>
                    <a:pt x="7530" y="1810"/>
                    <a:pt x="7472" y="3853"/>
                  </a:cubicBezTo>
                  <a:cubicBezTo>
                    <a:pt x="7413" y="5837"/>
                    <a:pt x="5721" y="7472"/>
                    <a:pt x="3736" y="7472"/>
                  </a:cubicBezTo>
                  <a:cubicBezTo>
                    <a:pt x="1693" y="7413"/>
                    <a:pt x="0" y="5721"/>
                    <a:pt x="59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9" name="Google Shape;2909;p9"/>
            <p:cNvSpPr/>
            <p:nvPr/>
          </p:nvSpPr>
          <p:spPr>
            <a:xfrm>
              <a:off x="5045975" y="2875000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678" y="0"/>
                  </a:moveTo>
                  <a:cubicBezTo>
                    <a:pt x="5721" y="0"/>
                    <a:pt x="7414" y="1693"/>
                    <a:pt x="7414" y="3736"/>
                  </a:cubicBezTo>
                  <a:cubicBezTo>
                    <a:pt x="7355" y="5721"/>
                    <a:pt x="5721" y="7413"/>
                    <a:pt x="3678" y="7413"/>
                  </a:cubicBezTo>
                  <a:cubicBezTo>
                    <a:pt x="1635" y="7413"/>
                    <a:pt x="1" y="5721"/>
                    <a:pt x="1" y="3678"/>
                  </a:cubicBezTo>
                  <a:cubicBezTo>
                    <a:pt x="1" y="1635"/>
                    <a:pt x="1694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0" name="Google Shape;2910;p9"/>
            <p:cNvSpPr/>
            <p:nvPr/>
          </p:nvSpPr>
          <p:spPr>
            <a:xfrm>
              <a:off x="3573575" y="1402600"/>
              <a:ext cx="185375" cy="185350"/>
            </a:xfrm>
            <a:custGeom>
              <a:avLst/>
              <a:gdLst/>
              <a:ahLst/>
              <a:cxnLst/>
              <a:rect l="l" t="t" r="r" b="b"/>
              <a:pathLst>
                <a:path w="7415" h="7414" extrusionOk="0">
                  <a:moveTo>
                    <a:pt x="3678" y="1"/>
                  </a:move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21" y="7414"/>
                    <a:pt x="3678" y="7355"/>
                  </a:cubicBezTo>
                  <a:cubicBezTo>
                    <a:pt x="1635" y="7355"/>
                    <a:pt x="1" y="5663"/>
                    <a:pt x="1" y="3678"/>
                  </a:cubicBezTo>
                  <a:cubicBezTo>
                    <a:pt x="1" y="1635"/>
                    <a:pt x="1694" y="1"/>
                    <a:pt x="36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1" name="Google Shape;2911;p9"/>
            <p:cNvSpPr/>
            <p:nvPr/>
          </p:nvSpPr>
          <p:spPr>
            <a:xfrm>
              <a:off x="4799375" y="1895825"/>
              <a:ext cx="183875" cy="183900"/>
            </a:xfrm>
            <a:custGeom>
              <a:avLst/>
              <a:gdLst/>
              <a:ahLst/>
              <a:cxnLst/>
              <a:rect l="l" t="t" r="r" b="b"/>
              <a:pathLst>
                <a:path w="7355" h="7356" extrusionOk="0">
                  <a:moveTo>
                    <a:pt x="3678" y="7356"/>
                  </a:moveTo>
                  <a:cubicBezTo>
                    <a:pt x="1693" y="7356"/>
                    <a:pt x="0" y="5663"/>
                    <a:pt x="0" y="3678"/>
                  </a:cubicBezTo>
                  <a:cubicBezTo>
                    <a:pt x="59" y="1635"/>
                    <a:pt x="1751" y="1"/>
                    <a:pt x="3736" y="1"/>
                  </a:cubicBezTo>
                  <a:cubicBezTo>
                    <a:pt x="5720" y="59"/>
                    <a:pt x="7355" y="1694"/>
                    <a:pt x="7355" y="3678"/>
                  </a:cubicBezTo>
                  <a:cubicBezTo>
                    <a:pt x="7355" y="5663"/>
                    <a:pt x="5662" y="7356"/>
                    <a:pt x="3678" y="735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2" name="Google Shape;2912;p9"/>
            <p:cNvSpPr/>
            <p:nvPr/>
          </p:nvSpPr>
          <p:spPr>
            <a:xfrm>
              <a:off x="5045975" y="238615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355" y="3678"/>
                  </a:moveTo>
                  <a:cubicBezTo>
                    <a:pt x="7355" y="5662"/>
                    <a:pt x="5721" y="7355"/>
                    <a:pt x="3678" y="7355"/>
                  </a:cubicBezTo>
                  <a:cubicBezTo>
                    <a:pt x="1694" y="7355"/>
                    <a:pt x="1" y="5662"/>
                    <a:pt x="1" y="3619"/>
                  </a:cubicBezTo>
                  <a:cubicBezTo>
                    <a:pt x="59" y="1693"/>
                    <a:pt x="1694" y="0"/>
                    <a:pt x="3678" y="0"/>
                  </a:cubicBezTo>
                  <a:cubicBezTo>
                    <a:pt x="5663" y="0"/>
                    <a:pt x="7355" y="1635"/>
                    <a:pt x="7355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3" name="Google Shape;2913;p9"/>
            <p:cNvSpPr/>
            <p:nvPr/>
          </p:nvSpPr>
          <p:spPr>
            <a:xfrm>
              <a:off x="4557125" y="1649225"/>
              <a:ext cx="183900" cy="185350"/>
            </a:xfrm>
            <a:custGeom>
              <a:avLst/>
              <a:gdLst/>
              <a:ahLst/>
              <a:cxnLst/>
              <a:rect l="l" t="t" r="r" b="b"/>
              <a:pathLst>
                <a:path w="7356" h="7414" extrusionOk="0">
                  <a:moveTo>
                    <a:pt x="3678" y="0"/>
                  </a:moveTo>
                  <a:cubicBezTo>
                    <a:pt x="5663" y="0"/>
                    <a:pt x="7355" y="1693"/>
                    <a:pt x="7355" y="3736"/>
                  </a:cubicBezTo>
                  <a:cubicBezTo>
                    <a:pt x="7355" y="5721"/>
                    <a:pt x="5663" y="7413"/>
                    <a:pt x="3620" y="7355"/>
                  </a:cubicBezTo>
                  <a:cubicBezTo>
                    <a:pt x="1635" y="7355"/>
                    <a:pt x="1" y="5721"/>
                    <a:pt x="1" y="3736"/>
                  </a:cubicBezTo>
                  <a:cubicBezTo>
                    <a:pt x="1" y="1693"/>
                    <a:pt x="1635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4" name="Google Shape;2914;p9"/>
            <p:cNvSpPr/>
            <p:nvPr/>
          </p:nvSpPr>
          <p:spPr>
            <a:xfrm>
              <a:off x="4062450" y="140115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7355" y="3853"/>
                  </a:moveTo>
                  <a:cubicBezTo>
                    <a:pt x="7296" y="5896"/>
                    <a:pt x="5545" y="7530"/>
                    <a:pt x="3561" y="7413"/>
                  </a:cubicBezTo>
                  <a:cubicBezTo>
                    <a:pt x="1576" y="7297"/>
                    <a:pt x="0" y="5604"/>
                    <a:pt x="58" y="3619"/>
                  </a:cubicBezTo>
                  <a:cubicBezTo>
                    <a:pt x="175" y="1576"/>
                    <a:pt x="1926" y="0"/>
                    <a:pt x="3853" y="117"/>
                  </a:cubicBezTo>
                  <a:cubicBezTo>
                    <a:pt x="5896" y="234"/>
                    <a:pt x="7472" y="1926"/>
                    <a:pt x="7355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5" name="Google Shape;2915;p9"/>
            <p:cNvSpPr/>
            <p:nvPr/>
          </p:nvSpPr>
          <p:spPr>
            <a:xfrm>
              <a:off x="3326975" y="140260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297" y="3795"/>
                  </a:moveTo>
                  <a:cubicBezTo>
                    <a:pt x="7238" y="5838"/>
                    <a:pt x="5604" y="7355"/>
                    <a:pt x="3619" y="7297"/>
                  </a:cubicBezTo>
                  <a:cubicBezTo>
                    <a:pt x="1576" y="7239"/>
                    <a:pt x="0" y="5604"/>
                    <a:pt x="59" y="3620"/>
                  </a:cubicBezTo>
                  <a:cubicBezTo>
                    <a:pt x="117" y="1577"/>
                    <a:pt x="1810" y="1"/>
                    <a:pt x="3794" y="59"/>
                  </a:cubicBezTo>
                  <a:cubicBezTo>
                    <a:pt x="5837" y="117"/>
                    <a:pt x="7355" y="1810"/>
                    <a:pt x="7297" y="37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6" name="Google Shape;2916;p9"/>
            <p:cNvSpPr/>
            <p:nvPr/>
          </p:nvSpPr>
          <p:spPr>
            <a:xfrm>
              <a:off x="5047450" y="3123075"/>
              <a:ext cx="182425" cy="182425"/>
            </a:xfrm>
            <a:custGeom>
              <a:avLst/>
              <a:gdLst/>
              <a:ahLst/>
              <a:cxnLst/>
              <a:rect l="l" t="t" r="r" b="b"/>
              <a:pathLst>
                <a:path w="7297" h="7297" extrusionOk="0">
                  <a:moveTo>
                    <a:pt x="7296" y="3619"/>
                  </a:moveTo>
                  <a:cubicBezTo>
                    <a:pt x="7296" y="5604"/>
                    <a:pt x="5662" y="7238"/>
                    <a:pt x="3678" y="7297"/>
                  </a:cubicBezTo>
                  <a:cubicBezTo>
                    <a:pt x="1635" y="7297"/>
                    <a:pt x="0" y="5662"/>
                    <a:pt x="0" y="3678"/>
                  </a:cubicBezTo>
                  <a:cubicBezTo>
                    <a:pt x="0" y="1635"/>
                    <a:pt x="1635" y="0"/>
                    <a:pt x="3619" y="0"/>
                  </a:cubicBezTo>
                  <a:cubicBezTo>
                    <a:pt x="5604" y="0"/>
                    <a:pt x="7238" y="1635"/>
                    <a:pt x="7296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7" name="Google Shape;2917;p9"/>
            <p:cNvSpPr/>
            <p:nvPr/>
          </p:nvSpPr>
          <p:spPr>
            <a:xfrm>
              <a:off x="3821650" y="4102250"/>
              <a:ext cx="180975" cy="180950"/>
            </a:xfrm>
            <a:custGeom>
              <a:avLst/>
              <a:gdLst/>
              <a:ahLst/>
              <a:cxnLst/>
              <a:rect l="l" t="t" r="r" b="b"/>
              <a:pathLst>
                <a:path w="7239" h="7238" extrusionOk="0">
                  <a:moveTo>
                    <a:pt x="7239" y="3619"/>
                  </a:moveTo>
                  <a:cubicBezTo>
                    <a:pt x="7239" y="5662"/>
                    <a:pt x="5663" y="7238"/>
                    <a:pt x="3620" y="7238"/>
                  </a:cubicBezTo>
                  <a:cubicBezTo>
                    <a:pt x="1577" y="7238"/>
                    <a:pt x="1" y="5604"/>
                    <a:pt x="59" y="3619"/>
                  </a:cubicBezTo>
                  <a:cubicBezTo>
                    <a:pt x="59" y="1634"/>
                    <a:pt x="1635" y="58"/>
                    <a:pt x="3620" y="58"/>
                  </a:cubicBezTo>
                  <a:cubicBezTo>
                    <a:pt x="5605" y="0"/>
                    <a:pt x="7239" y="1634"/>
                    <a:pt x="723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8" name="Google Shape;2918;p9"/>
            <p:cNvSpPr/>
            <p:nvPr/>
          </p:nvSpPr>
          <p:spPr>
            <a:xfrm>
              <a:off x="3576500" y="4103700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546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20" y="0"/>
                  </a:cubicBezTo>
                  <a:cubicBezTo>
                    <a:pt x="5604" y="0"/>
                    <a:pt x="7180" y="1518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9" name="Google Shape;2919;p9"/>
            <p:cNvSpPr/>
            <p:nvPr/>
          </p:nvSpPr>
          <p:spPr>
            <a:xfrm>
              <a:off x="2350725" y="2629850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3561" y="59"/>
                  </a:moveTo>
                  <a:cubicBezTo>
                    <a:pt x="5604" y="0"/>
                    <a:pt x="7180" y="1635"/>
                    <a:pt x="7180" y="3619"/>
                  </a:cubicBezTo>
                  <a:cubicBezTo>
                    <a:pt x="7180" y="5604"/>
                    <a:pt x="5604" y="7180"/>
                    <a:pt x="3619" y="7238"/>
                  </a:cubicBezTo>
                  <a:cubicBezTo>
                    <a:pt x="1577" y="7238"/>
                    <a:pt x="1" y="5662"/>
                    <a:pt x="1" y="3619"/>
                  </a:cubicBezTo>
                  <a:cubicBezTo>
                    <a:pt x="1" y="1635"/>
                    <a:pt x="1577" y="59"/>
                    <a:pt x="35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0" name="Google Shape;2920;p9"/>
            <p:cNvSpPr/>
            <p:nvPr/>
          </p:nvSpPr>
          <p:spPr>
            <a:xfrm>
              <a:off x="4802275" y="3613375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7180" y="3562"/>
                  </a:moveTo>
                  <a:cubicBezTo>
                    <a:pt x="7180" y="5604"/>
                    <a:pt x="5604" y="7239"/>
                    <a:pt x="3562" y="7180"/>
                  </a:cubicBezTo>
                  <a:cubicBezTo>
                    <a:pt x="1577" y="7180"/>
                    <a:pt x="1" y="5604"/>
                    <a:pt x="1" y="3620"/>
                  </a:cubicBezTo>
                  <a:cubicBezTo>
                    <a:pt x="1" y="1577"/>
                    <a:pt x="1577" y="1"/>
                    <a:pt x="3620" y="1"/>
                  </a:cubicBezTo>
                  <a:cubicBezTo>
                    <a:pt x="5604" y="1"/>
                    <a:pt x="7180" y="1577"/>
                    <a:pt x="7180" y="35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1" name="Google Shape;2921;p9"/>
            <p:cNvSpPr/>
            <p:nvPr/>
          </p:nvSpPr>
          <p:spPr>
            <a:xfrm>
              <a:off x="2839575" y="1652125"/>
              <a:ext cx="179525" cy="179525"/>
            </a:xfrm>
            <a:custGeom>
              <a:avLst/>
              <a:gdLst/>
              <a:ahLst/>
              <a:cxnLst/>
              <a:rect l="l" t="t" r="r" b="b"/>
              <a:pathLst>
                <a:path w="7181" h="7181" extrusionOk="0">
                  <a:moveTo>
                    <a:pt x="7180" y="3620"/>
                  </a:moveTo>
                  <a:cubicBezTo>
                    <a:pt x="7180" y="5605"/>
                    <a:pt x="5604" y="7181"/>
                    <a:pt x="3561" y="7181"/>
                  </a:cubicBezTo>
                  <a:cubicBezTo>
                    <a:pt x="1577" y="7122"/>
                    <a:pt x="1" y="5546"/>
                    <a:pt x="59" y="3562"/>
                  </a:cubicBezTo>
                  <a:cubicBezTo>
                    <a:pt x="59" y="1519"/>
                    <a:pt x="1635" y="1"/>
                    <a:pt x="3678" y="1"/>
                  </a:cubicBezTo>
                  <a:cubicBezTo>
                    <a:pt x="5663" y="1"/>
                    <a:pt x="7180" y="1577"/>
                    <a:pt x="7180" y="36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2" name="Google Shape;2922;p9"/>
            <p:cNvSpPr/>
            <p:nvPr/>
          </p:nvSpPr>
          <p:spPr>
            <a:xfrm>
              <a:off x="2594425" y="1894375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03" y="7180"/>
                  </a:moveTo>
                  <a:cubicBezTo>
                    <a:pt x="1518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59"/>
                  </a:cubicBezTo>
                  <a:cubicBezTo>
                    <a:pt x="5546" y="59"/>
                    <a:pt x="7122" y="1635"/>
                    <a:pt x="7122" y="3619"/>
                  </a:cubicBezTo>
                  <a:cubicBezTo>
                    <a:pt x="7122" y="5604"/>
                    <a:pt x="5487" y="7180"/>
                    <a:pt x="3503" y="71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3" name="Google Shape;2923;p9"/>
            <p:cNvSpPr/>
            <p:nvPr/>
          </p:nvSpPr>
          <p:spPr>
            <a:xfrm>
              <a:off x="2350725" y="2877925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604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19" y="0"/>
                  </a:cubicBezTo>
                  <a:cubicBezTo>
                    <a:pt x="5604" y="0"/>
                    <a:pt x="7122" y="1576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4" name="Google Shape;2924;p9"/>
            <p:cNvSpPr/>
            <p:nvPr/>
          </p:nvSpPr>
          <p:spPr>
            <a:xfrm>
              <a:off x="4555675" y="3860000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61" y="59"/>
                  </a:moveTo>
                  <a:cubicBezTo>
                    <a:pt x="5546" y="59"/>
                    <a:pt x="7122" y="1577"/>
                    <a:pt x="7122" y="3619"/>
                  </a:cubicBezTo>
                  <a:cubicBezTo>
                    <a:pt x="7122" y="5604"/>
                    <a:pt x="5546" y="7180"/>
                    <a:pt x="3503" y="7180"/>
                  </a:cubicBezTo>
                  <a:cubicBezTo>
                    <a:pt x="1518" y="7180"/>
                    <a:pt x="0" y="5604"/>
                    <a:pt x="0" y="3561"/>
                  </a:cubicBezTo>
                  <a:cubicBezTo>
                    <a:pt x="0" y="1577"/>
                    <a:pt x="1576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5" name="Google Shape;2925;p9"/>
            <p:cNvSpPr/>
            <p:nvPr/>
          </p:nvSpPr>
          <p:spPr>
            <a:xfrm>
              <a:off x="2352175" y="2389075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61" y="7121"/>
                  </a:moveTo>
                  <a:cubicBezTo>
                    <a:pt x="1577" y="7121"/>
                    <a:pt x="1" y="5545"/>
                    <a:pt x="1" y="3561"/>
                  </a:cubicBezTo>
                  <a:cubicBezTo>
                    <a:pt x="1" y="1576"/>
                    <a:pt x="1577" y="0"/>
                    <a:pt x="3561" y="0"/>
                  </a:cubicBezTo>
                  <a:cubicBezTo>
                    <a:pt x="5488" y="0"/>
                    <a:pt x="7064" y="1576"/>
                    <a:pt x="7064" y="3502"/>
                  </a:cubicBezTo>
                  <a:cubicBezTo>
                    <a:pt x="7064" y="5487"/>
                    <a:pt x="5546" y="7121"/>
                    <a:pt x="3561" y="71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6" name="Google Shape;2926;p9"/>
            <p:cNvSpPr/>
            <p:nvPr/>
          </p:nvSpPr>
          <p:spPr>
            <a:xfrm>
              <a:off x="4066825" y="410370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3561" y="0"/>
                  </a:moveTo>
                  <a:cubicBezTo>
                    <a:pt x="5545" y="0"/>
                    <a:pt x="7121" y="1576"/>
                    <a:pt x="7121" y="3561"/>
                  </a:cubicBezTo>
                  <a:cubicBezTo>
                    <a:pt x="7121" y="5546"/>
                    <a:pt x="5545" y="7122"/>
                    <a:pt x="3561" y="7122"/>
                  </a:cubicBezTo>
                  <a:cubicBezTo>
                    <a:pt x="1576" y="7122"/>
                    <a:pt x="0" y="5546"/>
                    <a:pt x="0" y="3619"/>
                  </a:cubicBezTo>
                  <a:cubicBezTo>
                    <a:pt x="0" y="1635"/>
                    <a:pt x="1576" y="0"/>
                    <a:pt x="356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7" name="Google Shape;2927;p9"/>
            <p:cNvSpPr/>
            <p:nvPr/>
          </p:nvSpPr>
          <p:spPr>
            <a:xfrm>
              <a:off x="5050350" y="214245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0"/>
                  </a:moveTo>
                  <a:cubicBezTo>
                    <a:pt x="5488" y="0"/>
                    <a:pt x="7064" y="1576"/>
                    <a:pt x="7064" y="3503"/>
                  </a:cubicBezTo>
                  <a:cubicBezTo>
                    <a:pt x="7064" y="5487"/>
                    <a:pt x="5488" y="7122"/>
                    <a:pt x="3503" y="7063"/>
                  </a:cubicBezTo>
                  <a:cubicBezTo>
                    <a:pt x="1519" y="7063"/>
                    <a:pt x="1" y="5487"/>
                    <a:pt x="1" y="3503"/>
                  </a:cubicBezTo>
                  <a:cubicBezTo>
                    <a:pt x="1" y="1576"/>
                    <a:pt x="1577" y="0"/>
                    <a:pt x="35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8" name="Google Shape;2928;p9"/>
            <p:cNvSpPr/>
            <p:nvPr/>
          </p:nvSpPr>
          <p:spPr>
            <a:xfrm>
              <a:off x="3331350" y="410370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7122"/>
                  </a:moveTo>
                  <a:cubicBezTo>
                    <a:pt x="1576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0"/>
                  </a:cubicBezTo>
                  <a:cubicBezTo>
                    <a:pt x="5487" y="59"/>
                    <a:pt x="7063" y="1635"/>
                    <a:pt x="7063" y="3619"/>
                  </a:cubicBezTo>
                  <a:cubicBezTo>
                    <a:pt x="7063" y="5546"/>
                    <a:pt x="5487" y="7122"/>
                    <a:pt x="3503" y="71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9" name="Google Shape;2929;p9"/>
            <p:cNvSpPr/>
            <p:nvPr/>
          </p:nvSpPr>
          <p:spPr>
            <a:xfrm>
              <a:off x="4313425" y="1406975"/>
              <a:ext cx="178075" cy="176600"/>
            </a:xfrm>
            <a:custGeom>
              <a:avLst/>
              <a:gdLst/>
              <a:ahLst/>
              <a:cxnLst/>
              <a:rect l="l" t="t" r="r" b="b"/>
              <a:pathLst>
                <a:path w="7123" h="7064" extrusionOk="0">
                  <a:moveTo>
                    <a:pt x="1" y="3503"/>
                  </a:moveTo>
                  <a:cubicBezTo>
                    <a:pt x="1" y="1577"/>
                    <a:pt x="1577" y="1"/>
                    <a:pt x="3561" y="1"/>
                  </a:cubicBezTo>
                  <a:cubicBezTo>
                    <a:pt x="5546" y="1"/>
                    <a:pt x="7122" y="1577"/>
                    <a:pt x="7122" y="3561"/>
                  </a:cubicBezTo>
                  <a:cubicBezTo>
                    <a:pt x="7064" y="5488"/>
                    <a:pt x="5488" y="7064"/>
                    <a:pt x="3503" y="7064"/>
                  </a:cubicBezTo>
                  <a:cubicBezTo>
                    <a:pt x="1577" y="7064"/>
                    <a:pt x="1" y="5429"/>
                    <a:pt x="1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0" name="Google Shape;2930;p9"/>
            <p:cNvSpPr/>
            <p:nvPr/>
          </p:nvSpPr>
          <p:spPr>
            <a:xfrm>
              <a:off x="2352175" y="3126000"/>
              <a:ext cx="176600" cy="176575"/>
            </a:xfrm>
            <a:custGeom>
              <a:avLst/>
              <a:gdLst/>
              <a:ahLst/>
              <a:cxnLst/>
              <a:rect l="l" t="t" r="r" b="b"/>
              <a:pathLst>
                <a:path w="7064" h="7063" extrusionOk="0">
                  <a:moveTo>
                    <a:pt x="3561" y="7063"/>
                  </a:moveTo>
                  <a:cubicBezTo>
                    <a:pt x="1635" y="7063"/>
                    <a:pt x="1" y="5487"/>
                    <a:pt x="1" y="3561"/>
                  </a:cubicBezTo>
                  <a:cubicBezTo>
                    <a:pt x="1" y="1635"/>
                    <a:pt x="1577" y="0"/>
                    <a:pt x="3503" y="0"/>
                  </a:cubicBezTo>
                  <a:cubicBezTo>
                    <a:pt x="5429" y="0"/>
                    <a:pt x="7064" y="1576"/>
                    <a:pt x="7064" y="3502"/>
                  </a:cubicBezTo>
                  <a:cubicBezTo>
                    <a:pt x="7064" y="5429"/>
                    <a:pt x="5488" y="7063"/>
                    <a:pt x="3561" y="70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1" name="Google Shape;2931;p9"/>
            <p:cNvSpPr/>
            <p:nvPr/>
          </p:nvSpPr>
          <p:spPr>
            <a:xfrm>
              <a:off x="2841050" y="3861450"/>
              <a:ext cx="178050" cy="178075"/>
            </a:xfrm>
            <a:custGeom>
              <a:avLst/>
              <a:gdLst/>
              <a:ahLst/>
              <a:cxnLst/>
              <a:rect l="l" t="t" r="r" b="b"/>
              <a:pathLst>
                <a:path w="7122" h="7123" extrusionOk="0">
                  <a:moveTo>
                    <a:pt x="3502" y="1"/>
                  </a:moveTo>
                  <a:cubicBezTo>
                    <a:pt x="5428" y="1"/>
                    <a:pt x="7063" y="1577"/>
                    <a:pt x="7063" y="3503"/>
                  </a:cubicBezTo>
                  <a:cubicBezTo>
                    <a:pt x="7121" y="5429"/>
                    <a:pt x="5545" y="7064"/>
                    <a:pt x="3561" y="7064"/>
                  </a:cubicBezTo>
                  <a:cubicBezTo>
                    <a:pt x="1634" y="7122"/>
                    <a:pt x="58" y="5546"/>
                    <a:pt x="0" y="3561"/>
                  </a:cubicBezTo>
                  <a:cubicBezTo>
                    <a:pt x="0" y="1635"/>
                    <a:pt x="1576" y="59"/>
                    <a:pt x="35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2" name="Google Shape;2932;p9"/>
            <p:cNvSpPr/>
            <p:nvPr/>
          </p:nvSpPr>
          <p:spPr>
            <a:xfrm>
              <a:off x="2594425" y="361485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7063" y="3561"/>
                  </a:moveTo>
                  <a:cubicBezTo>
                    <a:pt x="7063" y="5487"/>
                    <a:pt x="5429" y="7121"/>
                    <a:pt x="3503" y="7063"/>
                  </a:cubicBezTo>
                  <a:cubicBezTo>
                    <a:pt x="1576" y="7063"/>
                    <a:pt x="0" y="5429"/>
                    <a:pt x="0" y="3503"/>
                  </a:cubicBezTo>
                  <a:cubicBezTo>
                    <a:pt x="59" y="1576"/>
                    <a:pt x="1635" y="0"/>
                    <a:pt x="3561" y="0"/>
                  </a:cubicBezTo>
                  <a:cubicBezTo>
                    <a:pt x="5487" y="59"/>
                    <a:pt x="7122" y="1635"/>
                    <a:pt x="7063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3" name="Google Shape;2933;p9"/>
            <p:cNvSpPr/>
            <p:nvPr/>
          </p:nvSpPr>
          <p:spPr>
            <a:xfrm>
              <a:off x="5050350" y="336822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7064" y="3503"/>
                  </a:moveTo>
                  <a:cubicBezTo>
                    <a:pt x="7064" y="5429"/>
                    <a:pt x="5429" y="7064"/>
                    <a:pt x="3503" y="7064"/>
                  </a:cubicBezTo>
                  <a:cubicBezTo>
                    <a:pt x="1635" y="7064"/>
                    <a:pt x="1" y="5487"/>
                    <a:pt x="1" y="3561"/>
                  </a:cubicBezTo>
                  <a:cubicBezTo>
                    <a:pt x="1" y="1635"/>
                    <a:pt x="1635" y="1"/>
                    <a:pt x="3562" y="1"/>
                  </a:cubicBezTo>
                  <a:cubicBezTo>
                    <a:pt x="5429" y="59"/>
                    <a:pt x="7005" y="1635"/>
                    <a:pt x="7064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4" name="Google Shape;2934;p9"/>
            <p:cNvSpPr/>
            <p:nvPr/>
          </p:nvSpPr>
          <p:spPr>
            <a:xfrm>
              <a:off x="3087650" y="140697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3561" y="1"/>
                  </a:moveTo>
                  <a:cubicBezTo>
                    <a:pt x="5487" y="1"/>
                    <a:pt x="7063" y="1635"/>
                    <a:pt x="7063" y="3503"/>
                  </a:cubicBezTo>
                  <a:cubicBezTo>
                    <a:pt x="7063" y="5429"/>
                    <a:pt x="5429" y="7064"/>
                    <a:pt x="3503" y="7005"/>
                  </a:cubicBezTo>
                  <a:cubicBezTo>
                    <a:pt x="1577" y="6947"/>
                    <a:pt x="1" y="5371"/>
                    <a:pt x="59" y="3503"/>
                  </a:cubicBezTo>
                  <a:cubicBezTo>
                    <a:pt x="59" y="1577"/>
                    <a:pt x="1693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5" name="Google Shape;2935;p9"/>
            <p:cNvSpPr/>
            <p:nvPr/>
          </p:nvSpPr>
          <p:spPr>
            <a:xfrm>
              <a:off x="4316350" y="4106625"/>
              <a:ext cx="172225" cy="173675"/>
            </a:xfrm>
            <a:custGeom>
              <a:avLst/>
              <a:gdLst/>
              <a:ahLst/>
              <a:cxnLst/>
              <a:rect l="l" t="t" r="r" b="b"/>
              <a:pathLst>
                <a:path w="6889" h="6947" extrusionOk="0">
                  <a:moveTo>
                    <a:pt x="6888" y="3502"/>
                  </a:moveTo>
                  <a:cubicBezTo>
                    <a:pt x="6888" y="5429"/>
                    <a:pt x="5312" y="6946"/>
                    <a:pt x="3386" y="6888"/>
                  </a:cubicBezTo>
                  <a:cubicBezTo>
                    <a:pt x="1460" y="6888"/>
                    <a:pt x="1" y="5370"/>
                    <a:pt x="1" y="3444"/>
                  </a:cubicBezTo>
                  <a:cubicBezTo>
                    <a:pt x="1" y="1518"/>
                    <a:pt x="1577" y="0"/>
                    <a:pt x="3503" y="0"/>
                  </a:cubicBezTo>
                  <a:cubicBezTo>
                    <a:pt x="5371" y="59"/>
                    <a:pt x="6888" y="1576"/>
                    <a:pt x="6888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6" name="Google Shape;2936;p9"/>
            <p:cNvSpPr/>
            <p:nvPr/>
          </p:nvSpPr>
          <p:spPr>
            <a:xfrm>
              <a:off x="2353650" y="2145375"/>
              <a:ext cx="172200" cy="172200"/>
            </a:xfrm>
            <a:custGeom>
              <a:avLst/>
              <a:gdLst/>
              <a:ahLst/>
              <a:cxnLst/>
              <a:rect l="l" t="t" r="r" b="b"/>
              <a:pathLst>
                <a:path w="6888" h="6888" extrusionOk="0">
                  <a:moveTo>
                    <a:pt x="6888" y="3444"/>
                  </a:moveTo>
                  <a:cubicBezTo>
                    <a:pt x="6888" y="5370"/>
                    <a:pt x="5429" y="6830"/>
                    <a:pt x="3502" y="6888"/>
                  </a:cubicBezTo>
                  <a:cubicBezTo>
                    <a:pt x="1518" y="6888"/>
                    <a:pt x="0" y="5370"/>
                    <a:pt x="59" y="3386"/>
                  </a:cubicBezTo>
                  <a:cubicBezTo>
                    <a:pt x="59" y="1459"/>
                    <a:pt x="1576" y="0"/>
                    <a:pt x="3502" y="0"/>
                  </a:cubicBezTo>
                  <a:cubicBezTo>
                    <a:pt x="5370" y="0"/>
                    <a:pt x="6888" y="1518"/>
                    <a:pt x="6888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7" name="Google Shape;2937;p9"/>
            <p:cNvSpPr/>
            <p:nvPr/>
          </p:nvSpPr>
          <p:spPr>
            <a:xfrm>
              <a:off x="4805200" y="1656525"/>
              <a:ext cx="172225" cy="170750"/>
            </a:xfrm>
            <a:custGeom>
              <a:avLst/>
              <a:gdLst/>
              <a:ahLst/>
              <a:cxnLst/>
              <a:rect l="l" t="t" r="r" b="b"/>
              <a:pathLst>
                <a:path w="6889" h="6830" extrusionOk="0">
                  <a:moveTo>
                    <a:pt x="6888" y="3386"/>
                  </a:moveTo>
                  <a:cubicBezTo>
                    <a:pt x="6888" y="5312"/>
                    <a:pt x="5371" y="6829"/>
                    <a:pt x="3503" y="6829"/>
                  </a:cubicBezTo>
                  <a:cubicBezTo>
                    <a:pt x="1518" y="6829"/>
                    <a:pt x="1" y="5312"/>
                    <a:pt x="59" y="3386"/>
                  </a:cubicBezTo>
                  <a:cubicBezTo>
                    <a:pt x="59" y="1459"/>
                    <a:pt x="1577" y="0"/>
                    <a:pt x="3503" y="0"/>
                  </a:cubicBezTo>
                  <a:cubicBezTo>
                    <a:pt x="5371" y="0"/>
                    <a:pt x="6888" y="1518"/>
                    <a:pt x="6888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8" name="Google Shape;2938;p9"/>
            <p:cNvSpPr/>
            <p:nvPr/>
          </p:nvSpPr>
          <p:spPr>
            <a:xfrm>
              <a:off x="3090575" y="4108075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6830" y="3444"/>
                  </a:moveTo>
                  <a:cubicBezTo>
                    <a:pt x="6830" y="5312"/>
                    <a:pt x="5312" y="6830"/>
                    <a:pt x="3386" y="6830"/>
                  </a:cubicBezTo>
                  <a:cubicBezTo>
                    <a:pt x="1518" y="6771"/>
                    <a:pt x="0" y="5254"/>
                    <a:pt x="59" y="3328"/>
                  </a:cubicBezTo>
                  <a:cubicBezTo>
                    <a:pt x="59" y="1460"/>
                    <a:pt x="1576" y="1"/>
                    <a:pt x="3444" y="1"/>
                  </a:cubicBezTo>
                  <a:cubicBezTo>
                    <a:pt x="5370" y="1"/>
                    <a:pt x="6830" y="1518"/>
                    <a:pt x="6830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9" name="Google Shape;2939;p9"/>
            <p:cNvSpPr/>
            <p:nvPr/>
          </p:nvSpPr>
          <p:spPr>
            <a:xfrm>
              <a:off x="2355100" y="3371150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3444" y="6830"/>
                  </a:moveTo>
                  <a:cubicBezTo>
                    <a:pt x="1518" y="6830"/>
                    <a:pt x="1" y="5312"/>
                    <a:pt x="1" y="3444"/>
                  </a:cubicBezTo>
                  <a:cubicBezTo>
                    <a:pt x="1" y="1518"/>
                    <a:pt x="1518" y="59"/>
                    <a:pt x="3386" y="0"/>
                  </a:cubicBezTo>
                  <a:cubicBezTo>
                    <a:pt x="5312" y="0"/>
                    <a:pt x="6830" y="1518"/>
                    <a:pt x="6830" y="3444"/>
                  </a:cubicBezTo>
                  <a:cubicBezTo>
                    <a:pt x="6830" y="5312"/>
                    <a:pt x="5312" y="6830"/>
                    <a:pt x="3444" y="68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0" name="Google Shape;2940;p9"/>
            <p:cNvSpPr/>
            <p:nvPr/>
          </p:nvSpPr>
          <p:spPr>
            <a:xfrm>
              <a:off x="5053275" y="1903125"/>
              <a:ext cx="170750" cy="170775"/>
            </a:xfrm>
            <a:custGeom>
              <a:avLst/>
              <a:gdLst/>
              <a:ahLst/>
              <a:cxnLst/>
              <a:rect l="l" t="t" r="r" b="b"/>
              <a:pathLst>
                <a:path w="6830" h="6831" extrusionOk="0">
                  <a:moveTo>
                    <a:pt x="3445" y="1"/>
                  </a:moveTo>
                  <a:cubicBezTo>
                    <a:pt x="5312" y="59"/>
                    <a:pt x="6830" y="1577"/>
                    <a:pt x="6772" y="3445"/>
                  </a:cubicBezTo>
                  <a:cubicBezTo>
                    <a:pt x="6772" y="5312"/>
                    <a:pt x="5254" y="6830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59" y="1518"/>
                    <a:pt x="1577" y="1"/>
                    <a:pt x="344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1" name="Google Shape;2941;p9"/>
            <p:cNvSpPr/>
            <p:nvPr/>
          </p:nvSpPr>
          <p:spPr>
            <a:xfrm>
              <a:off x="4564425" y="140990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2" y="3386"/>
                  </a:moveTo>
                  <a:cubicBezTo>
                    <a:pt x="6772" y="5195"/>
                    <a:pt x="5254" y="6771"/>
                    <a:pt x="3386" y="6771"/>
                  </a:cubicBezTo>
                  <a:cubicBezTo>
                    <a:pt x="1577" y="6771"/>
                    <a:pt x="1" y="5254"/>
                    <a:pt x="1" y="3444"/>
                  </a:cubicBezTo>
                  <a:cubicBezTo>
                    <a:pt x="1" y="1576"/>
                    <a:pt x="1518" y="59"/>
                    <a:pt x="3328" y="0"/>
                  </a:cubicBezTo>
                  <a:cubicBezTo>
                    <a:pt x="5196" y="0"/>
                    <a:pt x="6772" y="1518"/>
                    <a:pt x="6772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2" name="Google Shape;2942;p9"/>
            <p:cNvSpPr/>
            <p:nvPr/>
          </p:nvSpPr>
          <p:spPr>
            <a:xfrm>
              <a:off x="5296975" y="2635675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1" y="3386"/>
                  </a:moveTo>
                  <a:cubicBezTo>
                    <a:pt x="6771" y="5196"/>
                    <a:pt x="5254" y="6772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1" y="1577"/>
                    <a:pt x="1518" y="59"/>
                    <a:pt x="3328" y="1"/>
                  </a:cubicBezTo>
                  <a:cubicBezTo>
                    <a:pt x="5137" y="1"/>
                    <a:pt x="6713" y="1518"/>
                    <a:pt x="6771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3" name="Google Shape;2943;p9"/>
            <p:cNvSpPr/>
            <p:nvPr/>
          </p:nvSpPr>
          <p:spPr>
            <a:xfrm>
              <a:off x="4806675" y="3865850"/>
              <a:ext cx="170750" cy="169275"/>
            </a:xfrm>
            <a:custGeom>
              <a:avLst/>
              <a:gdLst/>
              <a:ahLst/>
              <a:cxnLst/>
              <a:rect l="l" t="t" r="r" b="b"/>
              <a:pathLst>
                <a:path w="6830" h="6771" extrusionOk="0">
                  <a:moveTo>
                    <a:pt x="3444" y="6771"/>
                  </a:moveTo>
                  <a:cubicBezTo>
                    <a:pt x="1576" y="6771"/>
                    <a:pt x="58" y="5253"/>
                    <a:pt x="0" y="3385"/>
                  </a:cubicBezTo>
                  <a:cubicBezTo>
                    <a:pt x="0" y="1518"/>
                    <a:pt x="1576" y="0"/>
                    <a:pt x="3444" y="0"/>
                  </a:cubicBezTo>
                  <a:cubicBezTo>
                    <a:pt x="5253" y="0"/>
                    <a:pt x="6771" y="1518"/>
                    <a:pt x="6771" y="3327"/>
                  </a:cubicBezTo>
                  <a:cubicBezTo>
                    <a:pt x="6829" y="5195"/>
                    <a:pt x="5253" y="6713"/>
                    <a:pt x="3444" y="677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4" name="Google Shape;2944;p9"/>
            <p:cNvSpPr/>
            <p:nvPr/>
          </p:nvSpPr>
          <p:spPr>
            <a:xfrm>
              <a:off x="5296975" y="2882300"/>
              <a:ext cx="169300" cy="170750"/>
            </a:xfrm>
            <a:custGeom>
              <a:avLst/>
              <a:gdLst/>
              <a:ahLst/>
              <a:cxnLst/>
              <a:rect l="l" t="t" r="r" b="b"/>
              <a:pathLst>
                <a:path w="6772" h="6830" extrusionOk="0">
                  <a:moveTo>
                    <a:pt x="6713" y="3444"/>
                  </a:moveTo>
                  <a:cubicBezTo>
                    <a:pt x="6713" y="5254"/>
                    <a:pt x="5137" y="6830"/>
                    <a:pt x="3328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9"/>
                  </a:cubicBezTo>
                  <a:cubicBezTo>
                    <a:pt x="5254" y="59"/>
                    <a:pt x="6771" y="1635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5" name="Google Shape;2945;p9"/>
            <p:cNvSpPr/>
            <p:nvPr/>
          </p:nvSpPr>
          <p:spPr>
            <a:xfrm>
              <a:off x="3827500" y="1167650"/>
              <a:ext cx="170750" cy="169300"/>
            </a:xfrm>
            <a:custGeom>
              <a:avLst/>
              <a:gdLst/>
              <a:ahLst/>
              <a:cxnLst/>
              <a:rect l="l" t="t" r="r" b="b"/>
              <a:pathLst>
                <a:path w="6830" h="6772" extrusionOk="0">
                  <a:moveTo>
                    <a:pt x="3386" y="6772"/>
                  </a:moveTo>
                  <a:cubicBezTo>
                    <a:pt x="1518" y="6714"/>
                    <a:pt x="0" y="5138"/>
                    <a:pt x="59" y="3328"/>
                  </a:cubicBezTo>
                  <a:cubicBezTo>
                    <a:pt x="59" y="1519"/>
                    <a:pt x="1635" y="1"/>
                    <a:pt x="3444" y="1"/>
                  </a:cubicBezTo>
                  <a:cubicBezTo>
                    <a:pt x="5254" y="1"/>
                    <a:pt x="6830" y="1635"/>
                    <a:pt x="6771" y="3445"/>
                  </a:cubicBezTo>
                  <a:cubicBezTo>
                    <a:pt x="6713" y="5254"/>
                    <a:pt x="5195" y="6772"/>
                    <a:pt x="3386" y="67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6" name="Google Shape;2946;p9"/>
            <p:cNvSpPr/>
            <p:nvPr/>
          </p:nvSpPr>
          <p:spPr>
            <a:xfrm>
              <a:off x="2603175" y="1656525"/>
              <a:ext cx="167850" cy="170750"/>
            </a:xfrm>
            <a:custGeom>
              <a:avLst/>
              <a:gdLst/>
              <a:ahLst/>
              <a:cxnLst/>
              <a:rect l="l" t="t" r="r" b="b"/>
              <a:pathLst>
                <a:path w="6714" h="6830" extrusionOk="0">
                  <a:moveTo>
                    <a:pt x="6713" y="3444"/>
                  </a:moveTo>
                  <a:cubicBezTo>
                    <a:pt x="6713" y="5253"/>
                    <a:pt x="5137" y="6829"/>
                    <a:pt x="3269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8"/>
                  </a:cubicBezTo>
                  <a:cubicBezTo>
                    <a:pt x="5254" y="58"/>
                    <a:pt x="6713" y="1634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7" name="Google Shape;2947;p9"/>
            <p:cNvSpPr/>
            <p:nvPr/>
          </p:nvSpPr>
          <p:spPr>
            <a:xfrm>
              <a:off x="3580875" y="116765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3445" y="6714"/>
                  </a:moveTo>
                  <a:cubicBezTo>
                    <a:pt x="1577" y="6772"/>
                    <a:pt x="1" y="5196"/>
                    <a:pt x="59" y="3328"/>
                  </a:cubicBezTo>
                  <a:cubicBezTo>
                    <a:pt x="59" y="1519"/>
                    <a:pt x="1577" y="1"/>
                    <a:pt x="3386" y="1"/>
                  </a:cubicBezTo>
                  <a:cubicBezTo>
                    <a:pt x="5254" y="1"/>
                    <a:pt x="6772" y="1577"/>
                    <a:pt x="6772" y="3386"/>
                  </a:cubicBezTo>
                  <a:cubicBezTo>
                    <a:pt x="6772" y="5196"/>
                    <a:pt x="5196" y="6714"/>
                    <a:pt x="3445" y="67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8" name="Google Shape;2948;p9"/>
            <p:cNvSpPr/>
            <p:nvPr/>
          </p:nvSpPr>
          <p:spPr>
            <a:xfrm>
              <a:off x="5054750" y="3620675"/>
              <a:ext cx="166375" cy="166375"/>
            </a:xfrm>
            <a:custGeom>
              <a:avLst/>
              <a:gdLst/>
              <a:ahLst/>
              <a:cxnLst/>
              <a:rect l="l" t="t" r="r" b="b"/>
              <a:pathLst>
                <a:path w="6655" h="6655" extrusionOk="0">
                  <a:moveTo>
                    <a:pt x="6654" y="3328"/>
                  </a:moveTo>
                  <a:cubicBezTo>
                    <a:pt x="6654" y="5196"/>
                    <a:pt x="5137" y="6655"/>
                    <a:pt x="3327" y="6655"/>
                  </a:cubicBezTo>
                  <a:cubicBezTo>
                    <a:pt x="1459" y="6597"/>
                    <a:pt x="0" y="5079"/>
                    <a:pt x="0" y="3270"/>
                  </a:cubicBezTo>
                  <a:cubicBezTo>
                    <a:pt x="58" y="1460"/>
                    <a:pt x="1518" y="1"/>
                    <a:pt x="3327" y="1"/>
                  </a:cubicBezTo>
                  <a:cubicBezTo>
                    <a:pt x="5195" y="1"/>
                    <a:pt x="6654" y="1518"/>
                    <a:pt x="6654" y="33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9" name="Google Shape;2949;p9"/>
            <p:cNvSpPr/>
            <p:nvPr/>
          </p:nvSpPr>
          <p:spPr>
            <a:xfrm>
              <a:off x="5296975" y="2391975"/>
              <a:ext cx="169300" cy="170775"/>
            </a:xfrm>
            <a:custGeom>
              <a:avLst/>
              <a:gdLst/>
              <a:ahLst/>
              <a:cxnLst/>
              <a:rect l="l" t="t" r="r" b="b"/>
              <a:pathLst>
                <a:path w="6772" h="6831" extrusionOk="0">
                  <a:moveTo>
                    <a:pt x="3269" y="6772"/>
                  </a:moveTo>
                  <a:cubicBezTo>
                    <a:pt x="1401" y="6655"/>
                    <a:pt x="1" y="5137"/>
                    <a:pt x="59" y="3328"/>
                  </a:cubicBezTo>
                  <a:cubicBezTo>
                    <a:pt x="176" y="1460"/>
                    <a:pt x="1693" y="1"/>
                    <a:pt x="3503" y="118"/>
                  </a:cubicBezTo>
                  <a:cubicBezTo>
                    <a:pt x="5371" y="234"/>
                    <a:pt x="6771" y="1694"/>
                    <a:pt x="6713" y="3503"/>
                  </a:cubicBezTo>
                  <a:cubicBezTo>
                    <a:pt x="6596" y="5371"/>
                    <a:pt x="5079" y="6830"/>
                    <a:pt x="3269" y="67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0" name="Google Shape;2950;p9"/>
            <p:cNvSpPr/>
            <p:nvPr/>
          </p:nvSpPr>
          <p:spPr>
            <a:xfrm>
              <a:off x="4562975" y="4111000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8"/>
                    <a:pt x="5137" y="6538"/>
                    <a:pt x="3327" y="6538"/>
                  </a:cubicBezTo>
                  <a:cubicBezTo>
                    <a:pt x="1459" y="6596"/>
                    <a:pt x="0" y="5137"/>
                    <a:pt x="0" y="3269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137" y="0"/>
                    <a:pt x="6538" y="1460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1" name="Google Shape;2951;p9"/>
            <p:cNvSpPr/>
            <p:nvPr/>
          </p:nvSpPr>
          <p:spPr>
            <a:xfrm>
              <a:off x="4072650" y="1169125"/>
              <a:ext cx="166375" cy="164925"/>
            </a:xfrm>
            <a:custGeom>
              <a:avLst/>
              <a:gdLst/>
              <a:ahLst/>
              <a:cxnLst/>
              <a:rect l="l" t="t" r="r" b="b"/>
              <a:pathLst>
                <a:path w="6655" h="6597" extrusionOk="0">
                  <a:moveTo>
                    <a:pt x="3328" y="0"/>
                  </a:moveTo>
                  <a:cubicBezTo>
                    <a:pt x="5196" y="0"/>
                    <a:pt x="6655" y="1518"/>
                    <a:pt x="6597" y="3327"/>
                  </a:cubicBezTo>
                  <a:cubicBezTo>
                    <a:pt x="6597" y="5195"/>
                    <a:pt x="5137" y="6596"/>
                    <a:pt x="3328" y="6596"/>
                  </a:cubicBezTo>
                  <a:cubicBezTo>
                    <a:pt x="1460" y="6596"/>
                    <a:pt x="1" y="5137"/>
                    <a:pt x="1" y="3269"/>
                  </a:cubicBezTo>
                  <a:cubicBezTo>
                    <a:pt x="59" y="1460"/>
                    <a:pt x="1518" y="0"/>
                    <a:pt x="33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2" name="Google Shape;2952;p9"/>
            <p:cNvSpPr/>
            <p:nvPr/>
          </p:nvSpPr>
          <p:spPr>
            <a:xfrm>
              <a:off x="2846875" y="1411350"/>
              <a:ext cx="166375" cy="167850"/>
            </a:xfrm>
            <a:custGeom>
              <a:avLst/>
              <a:gdLst/>
              <a:ahLst/>
              <a:cxnLst/>
              <a:rect l="l" t="t" r="r" b="b"/>
              <a:pathLst>
                <a:path w="6655" h="6714" extrusionOk="0">
                  <a:moveTo>
                    <a:pt x="6596" y="3386"/>
                  </a:moveTo>
                  <a:cubicBezTo>
                    <a:pt x="6596" y="5254"/>
                    <a:pt x="5079" y="6713"/>
                    <a:pt x="3269" y="6655"/>
                  </a:cubicBezTo>
                  <a:cubicBezTo>
                    <a:pt x="1401" y="6597"/>
                    <a:pt x="0" y="5137"/>
                    <a:pt x="0" y="3328"/>
                  </a:cubicBezTo>
                  <a:cubicBezTo>
                    <a:pt x="59" y="1460"/>
                    <a:pt x="1576" y="1"/>
                    <a:pt x="3386" y="59"/>
                  </a:cubicBezTo>
                  <a:cubicBezTo>
                    <a:pt x="5195" y="59"/>
                    <a:pt x="6655" y="1577"/>
                    <a:pt x="6596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3" name="Google Shape;2953;p9"/>
            <p:cNvSpPr/>
            <p:nvPr/>
          </p:nvSpPr>
          <p:spPr>
            <a:xfrm>
              <a:off x="5299900" y="3131825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9"/>
                    <a:pt x="5137" y="6538"/>
                    <a:pt x="3327" y="6597"/>
                  </a:cubicBezTo>
                  <a:cubicBezTo>
                    <a:pt x="1460" y="6597"/>
                    <a:pt x="0" y="5137"/>
                    <a:pt x="0" y="3269"/>
                  </a:cubicBezTo>
                  <a:cubicBezTo>
                    <a:pt x="0" y="1460"/>
                    <a:pt x="1401" y="1"/>
                    <a:pt x="3211" y="1"/>
                  </a:cubicBezTo>
                  <a:cubicBezTo>
                    <a:pt x="5078" y="1"/>
                    <a:pt x="6538" y="1402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4" name="Google Shape;2954;p9"/>
            <p:cNvSpPr/>
            <p:nvPr/>
          </p:nvSpPr>
          <p:spPr>
            <a:xfrm>
              <a:off x="2358025" y="1901675"/>
              <a:ext cx="164925" cy="164925"/>
            </a:xfrm>
            <a:custGeom>
              <a:avLst/>
              <a:gdLst/>
              <a:ahLst/>
              <a:cxnLst/>
              <a:rect l="l" t="t" r="r" b="b"/>
              <a:pathLst>
                <a:path w="6597" h="6597" extrusionOk="0">
                  <a:moveTo>
                    <a:pt x="3327" y="6596"/>
                  </a:moveTo>
                  <a:cubicBezTo>
                    <a:pt x="1518" y="6596"/>
                    <a:pt x="59" y="5195"/>
                    <a:pt x="0" y="3327"/>
                  </a:cubicBezTo>
                  <a:cubicBezTo>
                    <a:pt x="0" y="1518"/>
                    <a:pt x="1401" y="59"/>
                    <a:pt x="3269" y="59"/>
                  </a:cubicBezTo>
                  <a:cubicBezTo>
                    <a:pt x="5079" y="0"/>
                    <a:pt x="6538" y="1460"/>
                    <a:pt x="6538" y="3269"/>
                  </a:cubicBezTo>
                  <a:cubicBezTo>
                    <a:pt x="6596" y="5137"/>
                    <a:pt x="5137" y="6538"/>
                    <a:pt x="3327" y="659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5" name="Google Shape;2955;p9"/>
            <p:cNvSpPr/>
            <p:nvPr/>
          </p:nvSpPr>
          <p:spPr>
            <a:xfrm>
              <a:off x="3337175" y="1170575"/>
              <a:ext cx="164925" cy="163475"/>
            </a:xfrm>
            <a:custGeom>
              <a:avLst/>
              <a:gdLst/>
              <a:ahLst/>
              <a:cxnLst/>
              <a:rect l="l" t="t" r="r" b="b"/>
              <a:pathLst>
                <a:path w="6597" h="6539" extrusionOk="0">
                  <a:moveTo>
                    <a:pt x="3270" y="1"/>
                  </a:moveTo>
                  <a:cubicBezTo>
                    <a:pt x="5079" y="1"/>
                    <a:pt x="6538" y="1402"/>
                    <a:pt x="6538" y="3211"/>
                  </a:cubicBezTo>
                  <a:cubicBezTo>
                    <a:pt x="6597" y="5079"/>
                    <a:pt x="5138" y="6538"/>
                    <a:pt x="3328" y="6538"/>
                  </a:cubicBezTo>
                  <a:cubicBezTo>
                    <a:pt x="1460" y="6538"/>
                    <a:pt x="59" y="5137"/>
                    <a:pt x="1" y="3269"/>
                  </a:cubicBezTo>
                  <a:cubicBezTo>
                    <a:pt x="1" y="1460"/>
                    <a:pt x="1402" y="1"/>
                    <a:pt x="32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6" name="Google Shape;2956;p9"/>
            <p:cNvSpPr/>
            <p:nvPr/>
          </p:nvSpPr>
          <p:spPr>
            <a:xfrm>
              <a:off x="2601725" y="3864375"/>
              <a:ext cx="163450" cy="163475"/>
            </a:xfrm>
            <a:custGeom>
              <a:avLst/>
              <a:gdLst/>
              <a:ahLst/>
              <a:cxnLst/>
              <a:rect l="l" t="t" r="r" b="b"/>
              <a:pathLst>
                <a:path w="6538" h="6539" extrusionOk="0">
                  <a:moveTo>
                    <a:pt x="3269" y="1"/>
                  </a:moveTo>
                  <a:cubicBezTo>
                    <a:pt x="5137" y="1"/>
                    <a:pt x="6538" y="1460"/>
                    <a:pt x="6538" y="3328"/>
                  </a:cubicBezTo>
                  <a:cubicBezTo>
                    <a:pt x="6538" y="5137"/>
                    <a:pt x="5078" y="6538"/>
                    <a:pt x="3211" y="6538"/>
                  </a:cubicBezTo>
                  <a:cubicBezTo>
                    <a:pt x="1401" y="6538"/>
                    <a:pt x="0" y="5079"/>
                    <a:pt x="0" y="3269"/>
                  </a:cubicBezTo>
                  <a:cubicBezTo>
                    <a:pt x="0" y="1402"/>
                    <a:pt x="1460" y="1"/>
                    <a:pt x="32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7" name="Google Shape;2957;p9"/>
            <p:cNvSpPr/>
            <p:nvPr/>
          </p:nvSpPr>
          <p:spPr>
            <a:xfrm>
              <a:off x="2112875" y="28866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5020"/>
                    <a:pt x="5020" y="6480"/>
                    <a:pt x="3269" y="6480"/>
                  </a:cubicBezTo>
                  <a:cubicBezTo>
                    <a:pt x="1401" y="6480"/>
                    <a:pt x="0" y="5020"/>
                    <a:pt x="0" y="3211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020" y="0"/>
                    <a:pt x="6479" y="1460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8" name="Google Shape;2958;p9"/>
            <p:cNvSpPr/>
            <p:nvPr/>
          </p:nvSpPr>
          <p:spPr>
            <a:xfrm>
              <a:off x="3585250" y="4357600"/>
              <a:ext cx="162025" cy="163475"/>
            </a:xfrm>
            <a:custGeom>
              <a:avLst/>
              <a:gdLst/>
              <a:ahLst/>
              <a:cxnLst/>
              <a:rect l="l" t="t" r="r" b="b"/>
              <a:pathLst>
                <a:path w="6481" h="6539" extrusionOk="0">
                  <a:moveTo>
                    <a:pt x="3211" y="6538"/>
                  </a:moveTo>
                  <a:cubicBezTo>
                    <a:pt x="1460" y="6538"/>
                    <a:pt x="1" y="5079"/>
                    <a:pt x="1" y="3270"/>
                  </a:cubicBezTo>
                  <a:cubicBezTo>
                    <a:pt x="1" y="1460"/>
                    <a:pt x="1460" y="1"/>
                    <a:pt x="3270" y="59"/>
                  </a:cubicBezTo>
                  <a:cubicBezTo>
                    <a:pt x="5021" y="59"/>
                    <a:pt x="6480" y="1518"/>
                    <a:pt x="6480" y="3328"/>
                  </a:cubicBezTo>
                  <a:cubicBezTo>
                    <a:pt x="6480" y="5079"/>
                    <a:pt x="5021" y="6538"/>
                    <a:pt x="3211" y="653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9" name="Google Shape;2959;p9"/>
            <p:cNvSpPr/>
            <p:nvPr/>
          </p:nvSpPr>
          <p:spPr>
            <a:xfrm>
              <a:off x="383187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5020" y="0"/>
                    <a:pt x="6480" y="1401"/>
                    <a:pt x="6480" y="3269"/>
                  </a:cubicBezTo>
                  <a:cubicBezTo>
                    <a:pt x="6480" y="5020"/>
                    <a:pt x="5020" y="6479"/>
                    <a:pt x="3269" y="6479"/>
                  </a:cubicBezTo>
                  <a:cubicBezTo>
                    <a:pt x="1460" y="6479"/>
                    <a:pt x="1" y="5020"/>
                    <a:pt x="1" y="3211"/>
                  </a:cubicBezTo>
                  <a:cubicBezTo>
                    <a:pt x="1" y="1401"/>
                    <a:pt x="1401" y="0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0" name="Google Shape;2960;p9"/>
            <p:cNvSpPr/>
            <p:nvPr/>
          </p:nvSpPr>
          <p:spPr>
            <a:xfrm>
              <a:off x="2112875" y="26400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4962"/>
                    <a:pt x="5078" y="6422"/>
                    <a:pt x="3269" y="6480"/>
                  </a:cubicBezTo>
                  <a:cubicBezTo>
                    <a:pt x="1459" y="6480"/>
                    <a:pt x="0" y="5021"/>
                    <a:pt x="0" y="3211"/>
                  </a:cubicBezTo>
                  <a:cubicBezTo>
                    <a:pt x="0" y="1460"/>
                    <a:pt x="1459" y="1"/>
                    <a:pt x="3211" y="1"/>
                  </a:cubicBezTo>
                  <a:cubicBezTo>
                    <a:pt x="5020" y="1"/>
                    <a:pt x="6479" y="1402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1" name="Google Shape;2961;p9"/>
            <p:cNvSpPr/>
            <p:nvPr/>
          </p:nvSpPr>
          <p:spPr>
            <a:xfrm>
              <a:off x="2848325" y="41124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70" y="6480"/>
                  </a:moveTo>
                  <a:cubicBezTo>
                    <a:pt x="1518" y="6480"/>
                    <a:pt x="59" y="5020"/>
                    <a:pt x="1" y="3269"/>
                  </a:cubicBezTo>
                  <a:cubicBezTo>
                    <a:pt x="1" y="1460"/>
                    <a:pt x="1460" y="1"/>
                    <a:pt x="3211" y="1"/>
                  </a:cubicBezTo>
                  <a:cubicBezTo>
                    <a:pt x="5021" y="1"/>
                    <a:pt x="6480" y="1402"/>
                    <a:pt x="6480" y="3211"/>
                  </a:cubicBezTo>
                  <a:cubicBezTo>
                    <a:pt x="6480" y="4962"/>
                    <a:pt x="5079" y="6421"/>
                    <a:pt x="3270" y="64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2" name="Google Shape;2962;p9"/>
            <p:cNvSpPr/>
            <p:nvPr/>
          </p:nvSpPr>
          <p:spPr>
            <a:xfrm>
              <a:off x="2359475" y="36221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4962" y="0"/>
                    <a:pt x="6480" y="1459"/>
                    <a:pt x="6480" y="3211"/>
                  </a:cubicBezTo>
                  <a:cubicBezTo>
                    <a:pt x="6480" y="5020"/>
                    <a:pt x="5021" y="6479"/>
                    <a:pt x="3269" y="6479"/>
                  </a:cubicBezTo>
                  <a:cubicBezTo>
                    <a:pt x="1460" y="6479"/>
                    <a:pt x="1" y="5078"/>
                    <a:pt x="1" y="3269"/>
                  </a:cubicBezTo>
                  <a:cubicBezTo>
                    <a:pt x="1" y="1518"/>
                    <a:pt x="1402" y="59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3" name="Google Shape;2963;p9"/>
            <p:cNvSpPr/>
            <p:nvPr/>
          </p:nvSpPr>
          <p:spPr>
            <a:xfrm>
              <a:off x="4320725" y="11705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80" y="3211"/>
                  </a:moveTo>
                  <a:cubicBezTo>
                    <a:pt x="6480" y="5021"/>
                    <a:pt x="5021" y="6480"/>
                    <a:pt x="3269" y="6480"/>
                  </a:cubicBezTo>
                  <a:cubicBezTo>
                    <a:pt x="1518" y="6480"/>
                    <a:pt x="59" y="5021"/>
                    <a:pt x="59" y="3269"/>
                  </a:cubicBezTo>
                  <a:cubicBezTo>
                    <a:pt x="1" y="1518"/>
                    <a:pt x="1518" y="1"/>
                    <a:pt x="3269" y="59"/>
                  </a:cubicBezTo>
                  <a:cubicBezTo>
                    <a:pt x="5021" y="59"/>
                    <a:pt x="6480" y="1518"/>
                    <a:pt x="6480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4" name="Google Shape;2964;p9"/>
            <p:cNvSpPr/>
            <p:nvPr/>
          </p:nvSpPr>
          <p:spPr>
            <a:xfrm>
              <a:off x="407412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0" y="0"/>
                  </a:moveTo>
                  <a:cubicBezTo>
                    <a:pt x="5020" y="0"/>
                    <a:pt x="6479" y="1459"/>
                    <a:pt x="6479" y="3269"/>
                  </a:cubicBezTo>
                  <a:cubicBezTo>
                    <a:pt x="6479" y="4962"/>
                    <a:pt x="5020" y="6421"/>
                    <a:pt x="3269" y="6479"/>
                  </a:cubicBezTo>
                  <a:cubicBezTo>
                    <a:pt x="1518" y="6479"/>
                    <a:pt x="0" y="4962"/>
                    <a:pt x="58" y="3211"/>
                  </a:cubicBezTo>
                  <a:cubicBezTo>
                    <a:pt x="58" y="1459"/>
                    <a:pt x="1518" y="59"/>
                    <a:pt x="321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5" name="Google Shape;2965;p9"/>
            <p:cNvSpPr/>
            <p:nvPr/>
          </p:nvSpPr>
          <p:spPr>
            <a:xfrm>
              <a:off x="5301350" y="2149750"/>
              <a:ext cx="160550" cy="162000"/>
            </a:xfrm>
            <a:custGeom>
              <a:avLst/>
              <a:gdLst/>
              <a:ahLst/>
              <a:cxnLst/>
              <a:rect l="l" t="t" r="r" b="b"/>
              <a:pathLst>
                <a:path w="6422" h="6480" extrusionOk="0">
                  <a:moveTo>
                    <a:pt x="3211" y="6479"/>
                  </a:moveTo>
                  <a:cubicBezTo>
                    <a:pt x="1460" y="6479"/>
                    <a:pt x="1" y="5020"/>
                    <a:pt x="1" y="3269"/>
                  </a:cubicBezTo>
                  <a:cubicBezTo>
                    <a:pt x="1" y="1518"/>
                    <a:pt x="1460" y="59"/>
                    <a:pt x="3153" y="59"/>
                  </a:cubicBezTo>
                  <a:cubicBezTo>
                    <a:pt x="4962" y="0"/>
                    <a:pt x="6421" y="1518"/>
                    <a:pt x="6421" y="3269"/>
                  </a:cubicBezTo>
                  <a:cubicBezTo>
                    <a:pt x="6421" y="5020"/>
                    <a:pt x="4962" y="6479"/>
                    <a:pt x="3211" y="64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6" name="Google Shape;2966;p9"/>
            <p:cNvSpPr/>
            <p:nvPr/>
          </p:nvSpPr>
          <p:spPr>
            <a:xfrm>
              <a:off x="2112875" y="2396350"/>
              <a:ext cx="162000" cy="162025"/>
            </a:xfrm>
            <a:custGeom>
              <a:avLst/>
              <a:gdLst/>
              <a:ahLst/>
              <a:cxnLst/>
              <a:rect l="l" t="t" r="r" b="b"/>
              <a:pathLst>
                <a:path w="6480" h="6481" extrusionOk="0">
                  <a:moveTo>
                    <a:pt x="6421" y="3270"/>
                  </a:moveTo>
                  <a:cubicBezTo>
                    <a:pt x="6421" y="5021"/>
                    <a:pt x="4962" y="6480"/>
                    <a:pt x="3211" y="6480"/>
                  </a:cubicBezTo>
                  <a:cubicBezTo>
                    <a:pt x="1459" y="6422"/>
                    <a:pt x="0" y="4962"/>
                    <a:pt x="0" y="3270"/>
                  </a:cubicBezTo>
                  <a:cubicBezTo>
                    <a:pt x="59" y="1519"/>
                    <a:pt x="1518" y="1"/>
                    <a:pt x="3269" y="59"/>
                  </a:cubicBezTo>
                  <a:cubicBezTo>
                    <a:pt x="5020" y="59"/>
                    <a:pt x="6479" y="1519"/>
                    <a:pt x="6421" y="32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7" name="Google Shape;2967;p9"/>
            <p:cNvSpPr/>
            <p:nvPr/>
          </p:nvSpPr>
          <p:spPr>
            <a:xfrm>
              <a:off x="5301350" y="3376975"/>
              <a:ext cx="159075" cy="160550"/>
            </a:xfrm>
            <a:custGeom>
              <a:avLst/>
              <a:gdLst/>
              <a:ahLst/>
              <a:cxnLst/>
              <a:rect l="l" t="t" r="r" b="b"/>
              <a:pathLst>
                <a:path w="6363" h="6422" extrusionOk="0">
                  <a:moveTo>
                    <a:pt x="6363" y="3211"/>
                  </a:moveTo>
                  <a:cubicBezTo>
                    <a:pt x="6363" y="4962"/>
                    <a:pt x="4904" y="6422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59" y="1402"/>
                    <a:pt x="1460" y="1"/>
                    <a:pt x="3211" y="1"/>
                  </a:cubicBezTo>
                  <a:cubicBezTo>
                    <a:pt x="4904" y="1"/>
                    <a:pt x="6363" y="1460"/>
                    <a:pt x="636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8" name="Google Shape;2968;p9"/>
            <p:cNvSpPr/>
            <p:nvPr/>
          </p:nvSpPr>
          <p:spPr>
            <a:xfrm>
              <a:off x="3340100" y="4360525"/>
              <a:ext cx="159100" cy="159075"/>
            </a:xfrm>
            <a:custGeom>
              <a:avLst/>
              <a:gdLst/>
              <a:ahLst/>
              <a:cxnLst/>
              <a:rect l="l" t="t" r="r" b="b"/>
              <a:pathLst>
                <a:path w="6364" h="6363" extrusionOk="0">
                  <a:moveTo>
                    <a:pt x="6363" y="3153"/>
                  </a:moveTo>
                  <a:cubicBezTo>
                    <a:pt x="6363" y="4904"/>
                    <a:pt x="4904" y="6363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1" y="1460"/>
                    <a:pt x="1460" y="1"/>
                    <a:pt x="3153" y="1"/>
                  </a:cubicBezTo>
                  <a:cubicBezTo>
                    <a:pt x="4904" y="1"/>
                    <a:pt x="6363" y="1460"/>
                    <a:pt x="6363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9" name="Google Shape;2969;p9"/>
            <p:cNvSpPr/>
            <p:nvPr/>
          </p:nvSpPr>
          <p:spPr>
            <a:xfrm>
              <a:off x="2114325" y="3134750"/>
              <a:ext cx="159075" cy="159075"/>
            </a:xfrm>
            <a:custGeom>
              <a:avLst/>
              <a:gdLst/>
              <a:ahLst/>
              <a:cxnLst/>
              <a:rect l="l" t="t" r="r" b="b"/>
              <a:pathLst>
                <a:path w="6363" h="6363" extrusionOk="0">
                  <a:moveTo>
                    <a:pt x="3153" y="6363"/>
                  </a:moveTo>
                  <a:cubicBezTo>
                    <a:pt x="1460" y="6363"/>
                    <a:pt x="1" y="4904"/>
                    <a:pt x="1" y="3152"/>
                  </a:cubicBezTo>
                  <a:cubicBezTo>
                    <a:pt x="1" y="1460"/>
                    <a:pt x="1460" y="0"/>
                    <a:pt x="3153" y="0"/>
                  </a:cubicBezTo>
                  <a:cubicBezTo>
                    <a:pt x="4904" y="0"/>
                    <a:pt x="6363" y="1460"/>
                    <a:pt x="6363" y="3152"/>
                  </a:cubicBezTo>
                  <a:cubicBezTo>
                    <a:pt x="6363" y="4904"/>
                    <a:pt x="4904" y="6363"/>
                    <a:pt x="3153" y="63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0" name="Google Shape;2970;p9"/>
            <p:cNvSpPr/>
            <p:nvPr/>
          </p:nvSpPr>
          <p:spPr>
            <a:xfrm>
              <a:off x="4812500" y="1415725"/>
              <a:ext cx="159075" cy="157625"/>
            </a:xfrm>
            <a:custGeom>
              <a:avLst/>
              <a:gdLst/>
              <a:ahLst/>
              <a:cxnLst/>
              <a:rect l="l" t="t" r="r" b="b"/>
              <a:pathLst>
                <a:path w="6363" h="6305" extrusionOk="0">
                  <a:moveTo>
                    <a:pt x="6305" y="3153"/>
                  </a:moveTo>
                  <a:cubicBezTo>
                    <a:pt x="6363" y="4904"/>
                    <a:pt x="4904" y="6305"/>
                    <a:pt x="3153" y="6305"/>
                  </a:cubicBezTo>
                  <a:cubicBezTo>
                    <a:pt x="1401" y="6305"/>
                    <a:pt x="1" y="4904"/>
                    <a:pt x="1" y="3211"/>
                  </a:cubicBezTo>
                  <a:cubicBezTo>
                    <a:pt x="1" y="1460"/>
                    <a:pt x="1401" y="1"/>
                    <a:pt x="3211" y="1"/>
                  </a:cubicBezTo>
                  <a:cubicBezTo>
                    <a:pt x="4904" y="1"/>
                    <a:pt x="6305" y="1402"/>
                    <a:pt x="6305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1" name="Google Shape;2971;p9"/>
            <p:cNvSpPr/>
            <p:nvPr/>
          </p:nvSpPr>
          <p:spPr>
            <a:xfrm>
              <a:off x="5059125" y="1660900"/>
              <a:ext cx="159075" cy="160525"/>
            </a:xfrm>
            <a:custGeom>
              <a:avLst/>
              <a:gdLst/>
              <a:ahLst/>
              <a:cxnLst/>
              <a:rect l="l" t="t" r="r" b="b"/>
              <a:pathLst>
                <a:path w="6363" h="6421" extrusionOk="0">
                  <a:moveTo>
                    <a:pt x="6363" y="3269"/>
                  </a:moveTo>
                  <a:cubicBezTo>
                    <a:pt x="6304" y="5020"/>
                    <a:pt x="4845" y="6421"/>
                    <a:pt x="3094" y="6363"/>
                  </a:cubicBezTo>
                  <a:cubicBezTo>
                    <a:pt x="1343" y="6363"/>
                    <a:pt x="0" y="4903"/>
                    <a:pt x="0" y="3211"/>
                  </a:cubicBezTo>
                  <a:cubicBezTo>
                    <a:pt x="59" y="1401"/>
                    <a:pt x="1518" y="0"/>
                    <a:pt x="3269" y="59"/>
                  </a:cubicBezTo>
                  <a:cubicBezTo>
                    <a:pt x="4962" y="117"/>
                    <a:pt x="6363" y="1518"/>
                    <a:pt x="6363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2" name="Google Shape;2972;p9"/>
            <p:cNvSpPr/>
            <p:nvPr/>
          </p:nvSpPr>
          <p:spPr>
            <a:xfrm>
              <a:off x="3097875" y="1172050"/>
              <a:ext cx="157625" cy="159075"/>
            </a:xfrm>
            <a:custGeom>
              <a:avLst/>
              <a:gdLst/>
              <a:ahLst/>
              <a:cxnLst/>
              <a:rect l="l" t="t" r="r" b="b"/>
              <a:pathLst>
                <a:path w="6305" h="6363" extrusionOk="0">
                  <a:moveTo>
                    <a:pt x="6304" y="3152"/>
                  </a:moveTo>
                  <a:cubicBezTo>
                    <a:pt x="6304" y="4903"/>
                    <a:pt x="4903" y="6362"/>
                    <a:pt x="3152" y="6362"/>
                  </a:cubicBezTo>
                  <a:cubicBezTo>
                    <a:pt x="1401" y="6362"/>
                    <a:pt x="0" y="4962"/>
                    <a:pt x="0" y="3210"/>
                  </a:cubicBezTo>
                  <a:cubicBezTo>
                    <a:pt x="0" y="1459"/>
                    <a:pt x="1401" y="0"/>
                    <a:pt x="3152" y="58"/>
                  </a:cubicBezTo>
                  <a:cubicBezTo>
                    <a:pt x="4903" y="58"/>
                    <a:pt x="6304" y="1459"/>
                    <a:pt x="6304" y="31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3" name="Google Shape;2973;p9"/>
            <p:cNvSpPr/>
            <p:nvPr/>
          </p:nvSpPr>
          <p:spPr>
            <a:xfrm>
              <a:off x="4323650" y="4361975"/>
              <a:ext cx="156175" cy="156175"/>
            </a:xfrm>
            <a:custGeom>
              <a:avLst/>
              <a:gdLst/>
              <a:ahLst/>
              <a:cxnLst/>
              <a:rect l="l" t="t" r="r" b="b"/>
              <a:pathLst>
                <a:path w="6247" h="6247" extrusionOk="0">
                  <a:moveTo>
                    <a:pt x="3152" y="1"/>
                  </a:moveTo>
                  <a:cubicBezTo>
                    <a:pt x="4904" y="59"/>
                    <a:pt x="6246" y="1460"/>
                    <a:pt x="6246" y="3211"/>
                  </a:cubicBezTo>
                  <a:cubicBezTo>
                    <a:pt x="6188" y="4904"/>
                    <a:pt x="4845" y="6247"/>
                    <a:pt x="3094" y="6188"/>
                  </a:cubicBezTo>
                  <a:cubicBezTo>
                    <a:pt x="1343" y="6188"/>
                    <a:pt x="0" y="4787"/>
                    <a:pt x="59" y="3036"/>
                  </a:cubicBezTo>
                  <a:cubicBezTo>
                    <a:pt x="59" y="1343"/>
                    <a:pt x="1460" y="1"/>
                    <a:pt x="31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4" name="Google Shape;2974;p9"/>
            <p:cNvSpPr/>
            <p:nvPr/>
          </p:nvSpPr>
          <p:spPr>
            <a:xfrm>
              <a:off x="2609025" y="1417200"/>
              <a:ext cx="156150" cy="154700"/>
            </a:xfrm>
            <a:custGeom>
              <a:avLst/>
              <a:gdLst/>
              <a:ahLst/>
              <a:cxnLst/>
              <a:rect l="l" t="t" r="r" b="b"/>
              <a:pathLst>
                <a:path w="6246" h="6188" extrusionOk="0">
                  <a:moveTo>
                    <a:pt x="6187" y="3094"/>
                  </a:moveTo>
                  <a:cubicBezTo>
                    <a:pt x="6246" y="4787"/>
                    <a:pt x="4845" y="6188"/>
                    <a:pt x="3152" y="6188"/>
                  </a:cubicBezTo>
                  <a:cubicBezTo>
                    <a:pt x="1459" y="6188"/>
                    <a:pt x="58" y="4845"/>
                    <a:pt x="58" y="3152"/>
                  </a:cubicBezTo>
                  <a:cubicBezTo>
                    <a:pt x="0" y="1401"/>
                    <a:pt x="1401" y="59"/>
                    <a:pt x="3094" y="0"/>
                  </a:cubicBezTo>
                  <a:cubicBezTo>
                    <a:pt x="4786" y="0"/>
                    <a:pt x="6187" y="1401"/>
                    <a:pt x="618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5" name="Google Shape;2975;p9"/>
            <p:cNvSpPr/>
            <p:nvPr/>
          </p:nvSpPr>
          <p:spPr>
            <a:xfrm>
              <a:off x="5060575" y="387312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4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4"/>
                  </a:cubicBezTo>
                  <a:cubicBezTo>
                    <a:pt x="1" y="1343"/>
                    <a:pt x="1401" y="1"/>
                    <a:pt x="3094" y="1"/>
                  </a:cubicBezTo>
                  <a:cubicBezTo>
                    <a:pt x="4845" y="1"/>
                    <a:pt x="6188" y="1402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6" name="Google Shape;2976;p9"/>
            <p:cNvSpPr/>
            <p:nvPr/>
          </p:nvSpPr>
          <p:spPr>
            <a:xfrm>
              <a:off x="2115775" y="215412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787"/>
                    <a:pt x="4846" y="6129"/>
                    <a:pt x="3153" y="6188"/>
                  </a:cubicBezTo>
                  <a:cubicBezTo>
                    <a:pt x="1402" y="6188"/>
                    <a:pt x="1" y="4787"/>
                    <a:pt x="1" y="3036"/>
                  </a:cubicBezTo>
                  <a:cubicBezTo>
                    <a:pt x="59" y="1343"/>
                    <a:pt x="1402" y="0"/>
                    <a:pt x="3153" y="0"/>
                  </a:cubicBezTo>
                  <a:cubicBezTo>
                    <a:pt x="4846" y="0"/>
                    <a:pt x="6188" y="1343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7" name="Google Shape;2977;p9"/>
            <p:cNvSpPr/>
            <p:nvPr/>
          </p:nvSpPr>
          <p:spPr>
            <a:xfrm>
              <a:off x="4813950" y="411537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845"/>
                    <a:pt x="4787" y="6188"/>
                    <a:pt x="3095" y="6188"/>
                  </a:cubicBezTo>
                  <a:cubicBezTo>
                    <a:pt x="1402" y="6188"/>
                    <a:pt x="1" y="4728"/>
                    <a:pt x="59" y="3036"/>
                  </a:cubicBezTo>
                  <a:cubicBezTo>
                    <a:pt x="59" y="1401"/>
                    <a:pt x="1460" y="0"/>
                    <a:pt x="3095" y="0"/>
                  </a:cubicBezTo>
                  <a:cubicBezTo>
                    <a:pt x="4787" y="0"/>
                    <a:pt x="6188" y="1401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8" name="Google Shape;2978;p9"/>
            <p:cNvSpPr/>
            <p:nvPr/>
          </p:nvSpPr>
          <p:spPr>
            <a:xfrm>
              <a:off x="3099325" y="436197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5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5"/>
                  </a:cubicBezTo>
                  <a:cubicBezTo>
                    <a:pt x="1" y="1460"/>
                    <a:pt x="1343" y="59"/>
                    <a:pt x="3036" y="59"/>
                  </a:cubicBezTo>
                  <a:cubicBezTo>
                    <a:pt x="4729" y="1"/>
                    <a:pt x="6129" y="1402"/>
                    <a:pt x="612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9" name="Google Shape;2979;p9"/>
            <p:cNvSpPr/>
            <p:nvPr/>
          </p:nvSpPr>
          <p:spPr>
            <a:xfrm>
              <a:off x="2115775" y="3378450"/>
              <a:ext cx="156175" cy="156150"/>
            </a:xfrm>
            <a:custGeom>
              <a:avLst/>
              <a:gdLst/>
              <a:ahLst/>
              <a:cxnLst/>
              <a:rect l="l" t="t" r="r" b="b"/>
              <a:pathLst>
                <a:path w="6247" h="6246" extrusionOk="0">
                  <a:moveTo>
                    <a:pt x="3153" y="59"/>
                  </a:moveTo>
                  <a:cubicBezTo>
                    <a:pt x="4846" y="117"/>
                    <a:pt x="6247" y="1576"/>
                    <a:pt x="6188" y="3211"/>
                  </a:cubicBezTo>
                  <a:cubicBezTo>
                    <a:pt x="6130" y="4903"/>
                    <a:pt x="4671" y="6246"/>
                    <a:pt x="3036" y="6188"/>
                  </a:cubicBezTo>
                  <a:cubicBezTo>
                    <a:pt x="1343" y="6129"/>
                    <a:pt x="1" y="4728"/>
                    <a:pt x="59" y="3036"/>
                  </a:cubicBezTo>
                  <a:cubicBezTo>
                    <a:pt x="118" y="1343"/>
                    <a:pt x="1519" y="0"/>
                    <a:pt x="3153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0" name="Google Shape;2980;p9"/>
            <p:cNvSpPr/>
            <p:nvPr/>
          </p:nvSpPr>
          <p:spPr>
            <a:xfrm>
              <a:off x="2362400" y="1663800"/>
              <a:ext cx="156175" cy="154725"/>
            </a:xfrm>
            <a:custGeom>
              <a:avLst/>
              <a:gdLst/>
              <a:ahLst/>
              <a:cxnLst/>
              <a:rect l="l" t="t" r="r" b="b"/>
              <a:pathLst>
                <a:path w="6247" h="6189" extrusionOk="0">
                  <a:moveTo>
                    <a:pt x="59" y="3095"/>
                  </a:moveTo>
                  <a:cubicBezTo>
                    <a:pt x="59" y="1402"/>
                    <a:pt x="1518" y="1"/>
                    <a:pt x="3152" y="59"/>
                  </a:cubicBezTo>
                  <a:cubicBezTo>
                    <a:pt x="4845" y="59"/>
                    <a:pt x="6246" y="1519"/>
                    <a:pt x="6188" y="3211"/>
                  </a:cubicBezTo>
                  <a:cubicBezTo>
                    <a:pt x="6129" y="4846"/>
                    <a:pt x="4729" y="6188"/>
                    <a:pt x="3094" y="6188"/>
                  </a:cubicBezTo>
                  <a:cubicBezTo>
                    <a:pt x="1401" y="6188"/>
                    <a:pt x="0" y="4729"/>
                    <a:pt x="5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1" name="Google Shape;2981;p9"/>
            <p:cNvSpPr/>
            <p:nvPr/>
          </p:nvSpPr>
          <p:spPr>
            <a:xfrm>
              <a:off x="4571725" y="1174950"/>
              <a:ext cx="153250" cy="154725"/>
            </a:xfrm>
            <a:custGeom>
              <a:avLst/>
              <a:gdLst/>
              <a:ahLst/>
              <a:cxnLst/>
              <a:rect l="l" t="t" r="r" b="b"/>
              <a:pathLst>
                <a:path w="6130" h="6189" extrusionOk="0">
                  <a:moveTo>
                    <a:pt x="6129" y="3094"/>
                  </a:moveTo>
                  <a:cubicBezTo>
                    <a:pt x="6129" y="4729"/>
                    <a:pt x="4787" y="6130"/>
                    <a:pt x="3094" y="6130"/>
                  </a:cubicBezTo>
                  <a:cubicBezTo>
                    <a:pt x="1460" y="6188"/>
                    <a:pt x="0" y="4729"/>
                    <a:pt x="59" y="3036"/>
                  </a:cubicBezTo>
                  <a:cubicBezTo>
                    <a:pt x="59" y="1402"/>
                    <a:pt x="1460" y="1"/>
                    <a:pt x="3094" y="1"/>
                  </a:cubicBezTo>
                  <a:cubicBezTo>
                    <a:pt x="4728" y="1"/>
                    <a:pt x="6129" y="1402"/>
                    <a:pt x="6129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2" name="Google Shape;2982;p9"/>
            <p:cNvSpPr/>
            <p:nvPr/>
          </p:nvSpPr>
          <p:spPr>
            <a:xfrm>
              <a:off x="5308650" y="1911875"/>
              <a:ext cx="153250" cy="153250"/>
            </a:xfrm>
            <a:custGeom>
              <a:avLst/>
              <a:gdLst/>
              <a:ahLst/>
              <a:cxnLst/>
              <a:rect l="l" t="t" r="r" b="b"/>
              <a:pathLst>
                <a:path w="6130" h="6130" extrusionOk="0">
                  <a:moveTo>
                    <a:pt x="6129" y="3036"/>
                  </a:moveTo>
                  <a:cubicBezTo>
                    <a:pt x="6129" y="4671"/>
                    <a:pt x="4728" y="6071"/>
                    <a:pt x="3094" y="6130"/>
                  </a:cubicBezTo>
                  <a:cubicBezTo>
                    <a:pt x="1460" y="6130"/>
                    <a:pt x="0" y="4729"/>
                    <a:pt x="0" y="3036"/>
                  </a:cubicBezTo>
                  <a:cubicBezTo>
                    <a:pt x="0" y="1402"/>
                    <a:pt x="1401" y="1"/>
                    <a:pt x="3036" y="1"/>
                  </a:cubicBezTo>
                  <a:cubicBezTo>
                    <a:pt x="4728" y="1"/>
                    <a:pt x="6071" y="1402"/>
                    <a:pt x="6129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3" name="Google Shape;2983;p9"/>
            <p:cNvSpPr/>
            <p:nvPr/>
          </p:nvSpPr>
          <p:spPr>
            <a:xfrm>
              <a:off x="2855625" y="1173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3036"/>
                  </a:moveTo>
                  <a:cubicBezTo>
                    <a:pt x="5955" y="4670"/>
                    <a:pt x="4612" y="5954"/>
                    <a:pt x="2919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285"/>
                    <a:pt x="1343" y="0"/>
                    <a:pt x="2978" y="0"/>
                  </a:cubicBezTo>
                  <a:cubicBezTo>
                    <a:pt x="4670" y="59"/>
                    <a:pt x="5955" y="1343"/>
                    <a:pt x="5955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4" name="Google Shape;2984;p9"/>
            <p:cNvSpPr/>
            <p:nvPr/>
          </p:nvSpPr>
          <p:spPr>
            <a:xfrm>
              <a:off x="5307200" y="3627975"/>
              <a:ext cx="148850" cy="150325"/>
            </a:xfrm>
            <a:custGeom>
              <a:avLst/>
              <a:gdLst/>
              <a:ahLst/>
              <a:cxnLst/>
              <a:rect l="l" t="t" r="r" b="b"/>
              <a:pathLst>
                <a:path w="5954" h="6013" extrusionOk="0">
                  <a:moveTo>
                    <a:pt x="2977" y="6013"/>
                  </a:moveTo>
                  <a:cubicBezTo>
                    <a:pt x="1284" y="6013"/>
                    <a:pt x="0" y="4670"/>
                    <a:pt x="0" y="3036"/>
                  </a:cubicBezTo>
                  <a:cubicBezTo>
                    <a:pt x="0" y="1343"/>
                    <a:pt x="1343" y="1"/>
                    <a:pt x="3035" y="59"/>
                  </a:cubicBezTo>
                  <a:cubicBezTo>
                    <a:pt x="4670" y="59"/>
                    <a:pt x="5954" y="1402"/>
                    <a:pt x="5954" y="3036"/>
                  </a:cubicBezTo>
                  <a:cubicBezTo>
                    <a:pt x="5954" y="4729"/>
                    <a:pt x="4611" y="6013"/>
                    <a:pt x="2977" y="60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5" name="Google Shape;2985;p9"/>
            <p:cNvSpPr/>
            <p:nvPr/>
          </p:nvSpPr>
          <p:spPr>
            <a:xfrm>
              <a:off x="3839175" y="931250"/>
              <a:ext cx="147400" cy="148875"/>
            </a:xfrm>
            <a:custGeom>
              <a:avLst/>
              <a:gdLst/>
              <a:ahLst/>
              <a:cxnLst/>
              <a:rect l="l" t="t" r="r" b="b"/>
              <a:pathLst>
                <a:path w="5896" h="5955" extrusionOk="0">
                  <a:moveTo>
                    <a:pt x="2977" y="5955"/>
                  </a:moveTo>
                  <a:cubicBezTo>
                    <a:pt x="1285" y="5955"/>
                    <a:pt x="0" y="4612"/>
                    <a:pt x="0" y="2978"/>
                  </a:cubicBezTo>
                  <a:cubicBezTo>
                    <a:pt x="0" y="1285"/>
                    <a:pt x="1285" y="1"/>
                    <a:pt x="2977" y="1"/>
                  </a:cubicBezTo>
                  <a:cubicBezTo>
                    <a:pt x="4612" y="1"/>
                    <a:pt x="5896" y="1285"/>
                    <a:pt x="5896" y="2920"/>
                  </a:cubicBezTo>
                  <a:cubicBezTo>
                    <a:pt x="5896" y="4612"/>
                    <a:pt x="4612" y="5896"/>
                    <a:pt x="2977" y="595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6" name="Google Shape;2986;p9"/>
            <p:cNvSpPr/>
            <p:nvPr/>
          </p:nvSpPr>
          <p:spPr>
            <a:xfrm>
              <a:off x="2365325" y="3871675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4" y="2977"/>
                  </a:moveTo>
                  <a:cubicBezTo>
                    <a:pt x="5954" y="4670"/>
                    <a:pt x="4670" y="5954"/>
                    <a:pt x="3035" y="5954"/>
                  </a:cubicBezTo>
                  <a:cubicBezTo>
                    <a:pt x="1343" y="5954"/>
                    <a:pt x="0" y="4612"/>
                    <a:pt x="0" y="2919"/>
                  </a:cubicBezTo>
                  <a:cubicBezTo>
                    <a:pt x="59" y="1285"/>
                    <a:pt x="1343" y="0"/>
                    <a:pt x="3035" y="0"/>
                  </a:cubicBezTo>
                  <a:cubicBezTo>
                    <a:pt x="4670" y="0"/>
                    <a:pt x="5954" y="1343"/>
                    <a:pt x="5954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7" name="Google Shape;2987;p9"/>
            <p:cNvSpPr/>
            <p:nvPr/>
          </p:nvSpPr>
          <p:spPr>
            <a:xfrm>
              <a:off x="2607550" y="4118300"/>
              <a:ext cx="150325" cy="150325"/>
            </a:xfrm>
            <a:custGeom>
              <a:avLst/>
              <a:gdLst/>
              <a:ahLst/>
              <a:cxnLst/>
              <a:rect l="l" t="t" r="r" b="b"/>
              <a:pathLst>
                <a:path w="6013" h="6013" extrusionOk="0">
                  <a:moveTo>
                    <a:pt x="6013" y="2977"/>
                  </a:moveTo>
                  <a:cubicBezTo>
                    <a:pt x="6013" y="4611"/>
                    <a:pt x="4729" y="5954"/>
                    <a:pt x="3036" y="5954"/>
                  </a:cubicBezTo>
                  <a:cubicBezTo>
                    <a:pt x="1343" y="6012"/>
                    <a:pt x="1" y="4670"/>
                    <a:pt x="59" y="2977"/>
                  </a:cubicBezTo>
                  <a:cubicBezTo>
                    <a:pt x="59" y="1284"/>
                    <a:pt x="1343" y="0"/>
                    <a:pt x="3036" y="0"/>
                  </a:cubicBezTo>
                  <a:cubicBezTo>
                    <a:pt x="4670" y="0"/>
                    <a:pt x="6013" y="1343"/>
                    <a:pt x="6013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8" name="Google Shape;2988;p9"/>
            <p:cNvSpPr/>
            <p:nvPr/>
          </p:nvSpPr>
          <p:spPr>
            <a:xfrm>
              <a:off x="5553800" y="2892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1" y="2919"/>
                  </a:moveTo>
                  <a:cubicBezTo>
                    <a:pt x="1" y="1285"/>
                    <a:pt x="1343" y="1"/>
                    <a:pt x="3036" y="59"/>
                  </a:cubicBezTo>
                  <a:cubicBezTo>
                    <a:pt x="4670" y="59"/>
                    <a:pt x="5955" y="1402"/>
                    <a:pt x="5955" y="3095"/>
                  </a:cubicBezTo>
                  <a:cubicBezTo>
                    <a:pt x="5896" y="4729"/>
                    <a:pt x="4612" y="5955"/>
                    <a:pt x="2919" y="5955"/>
                  </a:cubicBezTo>
                  <a:cubicBezTo>
                    <a:pt x="1285" y="5955"/>
                    <a:pt x="1" y="4612"/>
                    <a:pt x="1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9" name="Google Shape;2989;p9"/>
            <p:cNvSpPr/>
            <p:nvPr/>
          </p:nvSpPr>
          <p:spPr>
            <a:xfrm>
              <a:off x="5553800" y="26459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2977"/>
                  </a:moveTo>
                  <a:cubicBezTo>
                    <a:pt x="5955" y="4670"/>
                    <a:pt x="4612" y="5954"/>
                    <a:pt x="2978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343"/>
                    <a:pt x="1285" y="59"/>
                    <a:pt x="2919" y="0"/>
                  </a:cubicBezTo>
                  <a:cubicBezTo>
                    <a:pt x="4612" y="0"/>
                    <a:pt x="5955" y="1284"/>
                    <a:pt x="5955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0" name="Google Shape;2990;p9"/>
            <p:cNvSpPr/>
            <p:nvPr/>
          </p:nvSpPr>
          <p:spPr>
            <a:xfrm>
              <a:off x="3592550" y="931250"/>
              <a:ext cx="147425" cy="148875"/>
            </a:xfrm>
            <a:custGeom>
              <a:avLst/>
              <a:gdLst/>
              <a:ahLst/>
              <a:cxnLst/>
              <a:rect l="l" t="t" r="r" b="b"/>
              <a:pathLst>
                <a:path w="5897" h="5955" extrusionOk="0">
                  <a:moveTo>
                    <a:pt x="5896" y="2978"/>
                  </a:moveTo>
                  <a:cubicBezTo>
                    <a:pt x="5896" y="4612"/>
                    <a:pt x="4612" y="5955"/>
                    <a:pt x="2919" y="5896"/>
                  </a:cubicBezTo>
                  <a:cubicBezTo>
                    <a:pt x="1285" y="5896"/>
                    <a:pt x="1" y="4612"/>
                    <a:pt x="1" y="2978"/>
                  </a:cubicBezTo>
                  <a:cubicBezTo>
                    <a:pt x="1" y="1285"/>
                    <a:pt x="1285" y="1"/>
                    <a:pt x="2978" y="1"/>
                  </a:cubicBezTo>
                  <a:cubicBezTo>
                    <a:pt x="4612" y="1"/>
                    <a:pt x="5896" y="1285"/>
                    <a:pt x="5896" y="29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1" name="Google Shape;2991;p9"/>
            <p:cNvSpPr/>
            <p:nvPr/>
          </p:nvSpPr>
          <p:spPr>
            <a:xfrm>
              <a:off x="4571725" y="4366375"/>
              <a:ext cx="147400" cy="147400"/>
            </a:xfrm>
            <a:custGeom>
              <a:avLst/>
              <a:gdLst/>
              <a:ahLst/>
              <a:cxnLst/>
              <a:rect l="l" t="t" r="r" b="b"/>
              <a:pathLst>
                <a:path w="5896" h="5896" extrusionOk="0">
                  <a:moveTo>
                    <a:pt x="5896" y="2977"/>
                  </a:moveTo>
                  <a:cubicBezTo>
                    <a:pt x="5896" y="4553"/>
                    <a:pt x="4553" y="5895"/>
                    <a:pt x="2919" y="5895"/>
                  </a:cubicBezTo>
                  <a:cubicBezTo>
                    <a:pt x="1285" y="5895"/>
                    <a:pt x="0" y="4553"/>
                    <a:pt x="0" y="2860"/>
                  </a:cubicBezTo>
                  <a:cubicBezTo>
                    <a:pt x="0" y="1226"/>
                    <a:pt x="1343" y="0"/>
                    <a:pt x="2977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2" name="Google Shape;2992;p9"/>
            <p:cNvSpPr/>
            <p:nvPr/>
          </p:nvSpPr>
          <p:spPr>
            <a:xfrm>
              <a:off x="5555275" y="24051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553" y="5837"/>
                    <a:pt x="2919" y="5837"/>
                  </a:cubicBezTo>
                  <a:cubicBezTo>
                    <a:pt x="1284" y="5837"/>
                    <a:pt x="0" y="4553"/>
                    <a:pt x="0" y="2919"/>
                  </a:cubicBezTo>
                  <a:cubicBezTo>
                    <a:pt x="0" y="1284"/>
                    <a:pt x="1284" y="0"/>
                    <a:pt x="2919" y="0"/>
                  </a:cubicBezTo>
                  <a:cubicBezTo>
                    <a:pt x="4495" y="0"/>
                    <a:pt x="5837" y="1284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3" name="Google Shape;2993;p9"/>
            <p:cNvSpPr/>
            <p:nvPr/>
          </p:nvSpPr>
          <p:spPr>
            <a:xfrm>
              <a:off x="2120150" y="1910425"/>
              <a:ext cx="147425" cy="147400"/>
            </a:xfrm>
            <a:custGeom>
              <a:avLst/>
              <a:gdLst/>
              <a:ahLst/>
              <a:cxnLst/>
              <a:rect l="l" t="t" r="r" b="b"/>
              <a:pathLst>
                <a:path w="5897" h="5896" extrusionOk="0">
                  <a:moveTo>
                    <a:pt x="5896" y="2919"/>
                  </a:moveTo>
                  <a:cubicBezTo>
                    <a:pt x="5896" y="4553"/>
                    <a:pt x="4612" y="5896"/>
                    <a:pt x="2978" y="5896"/>
                  </a:cubicBezTo>
                  <a:cubicBezTo>
                    <a:pt x="1344" y="5896"/>
                    <a:pt x="1" y="4612"/>
                    <a:pt x="1" y="2977"/>
                  </a:cubicBezTo>
                  <a:cubicBezTo>
                    <a:pt x="1" y="1343"/>
                    <a:pt x="1285" y="59"/>
                    <a:pt x="2920" y="1"/>
                  </a:cubicBezTo>
                  <a:cubicBezTo>
                    <a:pt x="4554" y="1"/>
                    <a:pt x="5838" y="1285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4" name="Google Shape;2994;p9"/>
            <p:cNvSpPr/>
            <p:nvPr/>
          </p:nvSpPr>
          <p:spPr>
            <a:xfrm>
              <a:off x="4081400" y="93272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5896" y="2919"/>
                  </a:moveTo>
                  <a:cubicBezTo>
                    <a:pt x="5896" y="4553"/>
                    <a:pt x="4554" y="5837"/>
                    <a:pt x="2919" y="5837"/>
                  </a:cubicBezTo>
                  <a:cubicBezTo>
                    <a:pt x="1285" y="5779"/>
                    <a:pt x="1" y="4437"/>
                    <a:pt x="59" y="2861"/>
                  </a:cubicBezTo>
                  <a:cubicBezTo>
                    <a:pt x="59" y="1226"/>
                    <a:pt x="1402" y="0"/>
                    <a:pt x="2978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5" name="Google Shape;2995;p9"/>
            <p:cNvSpPr/>
            <p:nvPr/>
          </p:nvSpPr>
          <p:spPr>
            <a:xfrm>
              <a:off x="5553800" y="314057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2978" y="1"/>
                  </a:moveTo>
                  <a:cubicBezTo>
                    <a:pt x="4554" y="1"/>
                    <a:pt x="5896" y="1402"/>
                    <a:pt x="5896" y="2978"/>
                  </a:cubicBezTo>
                  <a:cubicBezTo>
                    <a:pt x="5838" y="4554"/>
                    <a:pt x="4554" y="5838"/>
                    <a:pt x="2978" y="5838"/>
                  </a:cubicBezTo>
                  <a:cubicBezTo>
                    <a:pt x="1343" y="5838"/>
                    <a:pt x="1" y="4495"/>
                    <a:pt x="59" y="2861"/>
                  </a:cubicBezTo>
                  <a:cubicBezTo>
                    <a:pt x="59" y="1285"/>
                    <a:pt x="1402" y="1"/>
                    <a:pt x="29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6" name="Google Shape;2996;p9"/>
            <p:cNvSpPr/>
            <p:nvPr/>
          </p:nvSpPr>
          <p:spPr>
            <a:xfrm>
              <a:off x="5064950" y="14215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8" y="2977"/>
                  </a:moveTo>
                  <a:cubicBezTo>
                    <a:pt x="5838" y="4553"/>
                    <a:pt x="4495" y="5838"/>
                    <a:pt x="2919" y="5838"/>
                  </a:cubicBezTo>
                  <a:cubicBezTo>
                    <a:pt x="1343" y="5838"/>
                    <a:pt x="1" y="4495"/>
                    <a:pt x="59" y="2919"/>
                  </a:cubicBezTo>
                  <a:cubicBezTo>
                    <a:pt x="59" y="1343"/>
                    <a:pt x="1402" y="0"/>
                    <a:pt x="2978" y="59"/>
                  </a:cubicBezTo>
                  <a:cubicBezTo>
                    <a:pt x="4554" y="59"/>
                    <a:pt x="5838" y="1401"/>
                    <a:pt x="5838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7" name="Google Shape;2997;p9"/>
            <p:cNvSpPr/>
            <p:nvPr/>
          </p:nvSpPr>
          <p:spPr>
            <a:xfrm>
              <a:off x="3345950" y="9327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0" y="4437"/>
                    <a:pt x="0" y="2861"/>
                  </a:cubicBezTo>
                  <a:cubicBezTo>
                    <a:pt x="59" y="1284"/>
                    <a:pt x="1401" y="0"/>
                    <a:pt x="2977" y="0"/>
                  </a:cubicBezTo>
                  <a:cubicBezTo>
                    <a:pt x="4553" y="0"/>
                    <a:pt x="5837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8" name="Google Shape;2998;p9"/>
            <p:cNvSpPr/>
            <p:nvPr/>
          </p:nvSpPr>
          <p:spPr>
            <a:xfrm>
              <a:off x="2857100" y="43663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58" y="4553"/>
                    <a:pt x="0" y="2977"/>
                  </a:cubicBezTo>
                  <a:cubicBezTo>
                    <a:pt x="0" y="1401"/>
                    <a:pt x="1284" y="58"/>
                    <a:pt x="2860" y="58"/>
                  </a:cubicBezTo>
                  <a:cubicBezTo>
                    <a:pt x="4436" y="0"/>
                    <a:pt x="5779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9" name="Google Shape;2999;p9"/>
            <p:cNvSpPr/>
            <p:nvPr/>
          </p:nvSpPr>
          <p:spPr>
            <a:xfrm>
              <a:off x="2121625" y="3630900"/>
              <a:ext cx="144500" cy="145950"/>
            </a:xfrm>
            <a:custGeom>
              <a:avLst/>
              <a:gdLst/>
              <a:ahLst/>
              <a:cxnLst/>
              <a:rect l="l" t="t" r="r" b="b"/>
              <a:pathLst>
                <a:path w="5780" h="5838" extrusionOk="0">
                  <a:moveTo>
                    <a:pt x="2919" y="0"/>
                  </a:moveTo>
                  <a:cubicBezTo>
                    <a:pt x="4437" y="0"/>
                    <a:pt x="5779" y="1343"/>
                    <a:pt x="5779" y="2919"/>
                  </a:cubicBezTo>
                  <a:cubicBezTo>
                    <a:pt x="5779" y="4495"/>
                    <a:pt x="4437" y="5837"/>
                    <a:pt x="2861" y="5779"/>
                  </a:cubicBezTo>
                  <a:cubicBezTo>
                    <a:pt x="1285" y="5779"/>
                    <a:pt x="0" y="4437"/>
                    <a:pt x="0" y="2861"/>
                  </a:cubicBezTo>
                  <a:cubicBezTo>
                    <a:pt x="0" y="1343"/>
                    <a:pt x="1343" y="0"/>
                    <a:pt x="291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0" name="Google Shape;3000;p9"/>
            <p:cNvSpPr/>
            <p:nvPr/>
          </p:nvSpPr>
          <p:spPr>
            <a:xfrm>
              <a:off x="3840625" y="4611525"/>
              <a:ext cx="144500" cy="143025"/>
            </a:xfrm>
            <a:custGeom>
              <a:avLst/>
              <a:gdLst/>
              <a:ahLst/>
              <a:cxnLst/>
              <a:rect l="l" t="t" r="r" b="b"/>
              <a:pathLst>
                <a:path w="5780" h="5721" extrusionOk="0">
                  <a:moveTo>
                    <a:pt x="5779" y="2802"/>
                  </a:moveTo>
                  <a:cubicBezTo>
                    <a:pt x="5779" y="4378"/>
                    <a:pt x="4437" y="5721"/>
                    <a:pt x="2861" y="5721"/>
                  </a:cubicBezTo>
                  <a:cubicBezTo>
                    <a:pt x="1343" y="5721"/>
                    <a:pt x="59" y="4436"/>
                    <a:pt x="1" y="2860"/>
                  </a:cubicBezTo>
                  <a:cubicBezTo>
                    <a:pt x="1" y="1284"/>
                    <a:pt x="1285" y="0"/>
                    <a:pt x="2861" y="0"/>
                  </a:cubicBezTo>
                  <a:cubicBezTo>
                    <a:pt x="4437" y="0"/>
                    <a:pt x="5721" y="1226"/>
                    <a:pt x="5779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1" name="Google Shape;3001;p9"/>
            <p:cNvSpPr/>
            <p:nvPr/>
          </p:nvSpPr>
          <p:spPr>
            <a:xfrm>
              <a:off x="1879375" y="28954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1"/>
                  </a:moveTo>
                  <a:cubicBezTo>
                    <a:pt x="4437" y="1"/>
                    <a:pt x="5663" y="1285"/>
                    <a:pt x="5721" y="2861"/>
                  </a:cubicBezTo>
                  <a:cubicBezTo>
                    <a:pt x="5721" y="4437"/>
                    <a:pt x="4437" y="5721"/>
                    <a:pt x="2861" y="5721"/>
                  </a:cubicBezTo>
                  <a:cubicBezTo>
                    <a:pt x="1285" y="5721"/>
                    <a:pt x="1" y="4437"/>
                    <a:pt x="1" y="2861"/>
                  </a:cubicBezTo>
                  <a:cubicBezTo>
                    <a:pt x="1" y="1285"/>
                    <a:pt x="1285" y="59"/>
                    <a:pt x="28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2" name="Google Shape;3002;p9"/>
            <p:cNvSpPr/>
            <p:nvPr/>
          </p:nvSpPr>
          <p:spPr>
            <a:xfrm>
              <a:off x="1879375" y="26488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5720"/>
                  </a:moveTo>
                  <a:cubicBezTo>
                    <a:pt x="1285" y="5720"/>
                    <a:pt x="1" y="4436"/>
                    <a:pt x="1" y="2860"/>
                  </a:cubicBezTo>
                  <a:cubicBezTo>
                    <a:pt x="1" y="1284"/>
                    <a:pt x="1285" y="0"/>
                    <a:pt x="2919" y="0"/>
                  </a:cubicBezTo>
                  <a:cubicBezTo>
                    <a:pt x="4495" y="58"/>
                    <a:pt x="5721" y="1343"/>
                    <a:pt x="5721" y="2919"/>
                  </a:cubicBezTo>
                  <a:cubicBezTo>
                    <a:pt x="5663" y="4495"/>
                    <a:pt x="4437" y="5720"/>
                    <a:pt x="2861" y="57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3" name="Google Shape;3003;p9"/>
            <p:cNvSpPr/>
            <p:nvPr/>
          </p:nvSpPr>
          <p:spPr>
            <a:xfrm>
              <a:off x="3594025" y="4610050"/>
              <a:ext cx="143025" cy="144500"/>
            </a:xfrm>
            <a:custGeom>
              <a:avLst/>
              <a:gdLst/>
              <a:ahLst/>
              <a:cxnLst/>
              <a:rect l="l" t="t" r="r" b="b"/>
              <a:pathLst>
                <a:path w="5721" h="5780" extrusionOk="0">
                  <a:moveTo>
                    <a:pt x="2860" y="5780"/>
                  </a:moveTo>
                  <a:cubicBezTo>
                    <a:pt x="1284" y="5780"/>
                    <a:pt x="59" y="4495"/>
                    <a:pt x="0" y="2919"/>
                  </a:cubicBezTo>
                  <a:cubicBezTo>
                    <a:pt x="0" y="1343"/>
                    <a:pt x="1343" y="1"/>
                    <a:pt x="2919" y="59"/>
                  </a:cubicBezTo>
                  <a:cubicBezTo>
                    <a:pt x="4495" y="59"/>
                    <a:pt x="5720" y="1343"/>
                    <a:pt x="5720" y="2919"/>
                  </a:cubicBezTo>
                  <a:cubicBezTo>
                    <a:pt x="5720" y="4495"/>
                    <a:pt x="4436" y="5780"/>
                    <a:pt x="2860" y="57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4" name="Google Shape;3004;p9"/>
            <p:cNvSpPr/>
            <p:nvPr/>
          </p:nvSpPr>
          <p:spPr>
            <a:xfrm>
              <a:off x="5556725" y="215995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2802" y="5663"/>
                  </a:moveTo>
                  <a:cubicBezTo>
                    <a:pt x="1226" y="5663"/>
                    <a:pt x="0" y="4379"/>
                    <a:pt x="59" y="2803"/>
                  </a:cubicBezTo>
                  <a:cubicBezTo>
                    <a:pt x="59" y="1227"/>
                    <a:pt x="1343" y="1"/>
                    <a:pt x="2919" y="1"/>
                  </a:cubicBezTo>
                  <a:cubicBezTo>
                    <a:pt x="4495" y="59"/>
                    <a:pt x="5662" y="1285"/>
                    <a:pt x="5662" y="2861"/>
                  </a:cubicBezTo>
                  <a:cubicBezTo>
                    <a:pt x="5662" y="4437"/>
                    <a:pt x="4437" y="5663"/>
                    <a:pt x="2802" y="56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5" name="Google Shape;3005;p9"/>
            <p:cNvSpPr/>
            <p:nvPr/>
          </p:nvSpPr>
          <p:spPr>
            <a:xfrm>
              <a:off x="4821250" y="11808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60"/>
                  </a:moveTo>
                  <a:cubicBezTo>
                    <a:pt x="5663" y="4436"/>
                    <a:pt x="4379" y="5662"/>
                    <a:pt x="2803" y="5662"/>
                  </a:cubicBezTo>
                  <a:cubicBezTo>
                    <a:pt x="1227" y="5662"/>
                    <a:pt x="1" y="4436"/>
                    <a:pt x="1" y="2802"/>
                  </a:cubicBezTo>
                  <a:cubicBezTo>
                    <a:pt x="1" y="1284"/>
                    <a:pt x="1227" y="59"/>
                    <a:pt x="2744" y="59"/>
                  </a:cubicBezTo>
                  <a:cubicBezTo>
                    <a:pt x="4379" y="0"/>
                    <a:pt x="5604" y="1226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6" name="Google Shape;3006;p9"/>
            <p:cNvSpPr/>
            <p:nvPr/>
          </p:nvSpPr>
          <p:spPr>
            <a:xfrm>
              <a:off x="5314475" y="16711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03"/>
                  </a:moveTo>
                  <a:cubicBezTo>
                    <a:pt x="5663" y="4379"/>
                    <a:pt x="4437" y="5663"/>
                    <a:pt x="2803" y="5663"/>
                  </a:cubicBezTo>
                  <a:cubicBezTo>
                    <a:pt x="1227" y="5663"/>
                    <a:pt x="1" y="4379"/>
                    <a:pt x="1" y="2803"/>
                  </a:cubicBezTo>
                  <a:cubicBezTo>
                    <a:pt x="1" y="1227"/>
                    <a:pt x="1227" y="1"/>
                    <a:pt x="2803" y="1"/>
                  </a:cubicBezTo>
                  <a:cubicBezTo>
                    <a:pt x="4379" y="1"/>
                    <a:pt x="5663" y="1227"/>
                    <a:pt x="566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7" name="Google Shape;3007;p9"/>
            <p:cNvSpPr/>
            <p:nvPr/>
          </p:nvSpPr>
          <p:spPr>
            <a:xfrm>
              <a:off x="1880850" y="2408025"/>
              <a:ext cx="140100" cy="140125"/>
            </a:xfrm>
            <a:custGeom>
              <a:avLst/>
              <a:gdLst/>
              <a:ahLst/>
              <a:cxnLst/>
              <a:rect l="l" t="t" r="r" b="b"/>
              <a:pathLst>
                <a:path w="5604" h="5605" extrusionOk="0">
                  <a:moveTo>
                    <a:pt x="5604" y="2803"/>
                  </a:moveTo>
                  <a:cubicBezTo>
                    <a:pt x="5604" y="4379"/>
                    <a:pt x="4378" y="5604"/>
                    <a:pt x="2744" y="5604"/>
                  </a:cubicBezTo>
                  <a:cubicBezTo>
                    <a:pt x="1226" y="5546"/>
                    <a:pt x="0" y="4379"/>
                    <a:pt x="0" y="2803"/>
                  </a:cubicBezTo>
                  <a:cubicBezTo>
                    <a:pt x="0" y="1227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8" name="Google Shape;3008;p9"/>
            <p:cNvSpPr/>
            <p:nvPr/>
          </p:nvSpPr>
          <p:spPr>
            <a:xfrm>
              <a:off x="5067875" y="4122675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2802" y="5604"/>
                  </a:moveTo>
                  <a:cubicBezTo>
                    <a:pt x="1226" y="5604"/>
                    <a:pt x="0" y="4378"/>
                    <a:pt x="0" y="2802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78" y="0"/>
                    <a:pt x="5604" y="1284"/>
                    <a:pt x="5604" y="2860"/>
                  </a:cubicBezTo>
                  <a:cubicBezTo>
                    <a:pt x="5604" y="4378"/>
                    <a:pt x="4378" y="5604"/>
                    <a:pt x="2802" y="56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9" name="Google Shape;3009;p9"/>
            <p:cNvSpPr/>
            <p:nvPr/>
          </p:nvSpPr>
          <p:spPr>
            <a:xfrm>
              <a:off x="4330950" y="934175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2" y="2861"/>
                  </a:moveTo>
                  <a:cubicBezTo>
                    <a:pt x="5662" y="4437"/>
                    <a:pt x="4436" y="5663"/>
                    <a:pt x="2860" y="5663"/>
                  </a:cubicBezTo>
                  <a:cubicBezTo>
                    <a:pt x="1226" y="5663"/>
                    <a:pt x="0" y="4379"/>
                    <a:pt x="59" y="2803"/>
                  </a:cubicBezTo>
                  <a:cubicBezTo>
                    <a:pt x="59" y="1226"/>
                    <a:pt x="1284" y="59"/>
                    <a:pt x="2860" y="59"/>
                  </a:cubicBezTo>
                  <a:cubicBezTo>
                    <a:pt x="4436" y="1"/>
                    <a:pt x="5662" y="1285"/>
                    <a:pt x="5662" y="28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0" name="Google Shape;3010;p9"/>
            <p:cNvSpPr/>
            <p:nvPr/>
          </p:nvSpPr>
          <p:spPr>
            <a:xfrm>
              <a:off x="4085800" y="4617350"/>
              <a:ext cx="140100" cy="138650"/>
            </a:xfrm>
            <a:custGeom>
              <a:avLst/>
              <a:gdLst/>
              <a:ahLst/>
              <a:cxnLst/>
              <a:rect l="l" t="t" r="r" b="b"/>
              <a:pathLst>
                <a:path w="5604" h="5546" extrusionOk="0">
                  <a:moveTo>
                    <a:pt x="2802" y="5546"/>
                  </a:moveTo>
                  <a:cubicBezTo>
                    <a:pt x="1226" y="5546"/>
                    <a:pt x="0" y="4320"/>
                    <a:pt x="0" y="2744"/>
                  </a:cubicBezTo>
                  <a:cubicBezTo>
                    <a:pt x="0" y="1168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ubicBezTo>
                    <a:pt x="5604" y="4379"/>
                    <a:pt x="4378" y="5546"/>
                    <a:pt x="2802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1" name="Google Shape;3011;p9"/>
            <p:cNvSpPr/>
            <p:nvPr/>
          </p:nvSpPr>
          <p:spPr>
            <a:xfrm>
              <a:off x="5558175" y="3387200"/>
              <a:ext cx="140125" cy="140125"/>
            </a:xfrm>
            <a:custGeom>
              <a:avLst/>
              <a:gdLst/>
              <a:ahLst/>
              <a:cxnLst/>
              <a:rect l="l" t="t" r="r" b="b"/>
              <a:pathLst>
                <a:path w="5605" h="5605" extrusionOk="0">
                  <a:moveTo>
                    <a:pt x="2744" y="5546"/>
                  </a:moveTo>
                  <a:cubicBezTo>
                    <a:pt x="1227" y="5546"/>
                    <a:pt x="1" y="4320"/>
                    <a:pt x="1" y="2744"/>
                  </a:cubicBezTo>
                  <a:cubicBezTo>
                    <a:pt x="1" y="1226"/>
                    <a:pt x="1285" y="0"/>
                    <a:pt x="2803" y="0"/>
                  </a:cubicBezTo>
                  <a:cubicBezTo>
                    <a:pt x="4379" y="0"/>
                    <a:pt x="5604" y="1285"/>
                    <a:pt x="5546" y="2802"/>
                  </a:cubicBezTo>
                  <a:cubicBezTo>
                    <a:pt x="5546" y="4378"/>
                    <a:pt x="4320" y="5604"/>
                    <a:pt x="2744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2" name="Google Shape;3012;p9"/>
            <p:cNvSpPr/>
            <p:nvPr/>
          </p:nvSpPr>
          <p:spPr>
            <a:xfrm>
              <a:off x="2369700" y="1424500"/>
              <a:ext cx="141575" cy="140100"/>
            </a:xfrm>
            <a:custGeom>
              <a:avLst/>
              <a:gdLst/>
              <a:ahLst/>
              <a:cxnLst/>
              <a:rect l="l" t="t" r="r" b="b"/>
              <a:pathLst>
                <a:path w="5663" h="5604" extrusionOk="0">
                  <a:moveTo>
                    <a:pt x="5604" y="2860"/>
                  </a:moveTo>
                  <a:cubicBezTo>
                    <a:pt x="5546" y="4436"/>
                    <a:pt x="4320" y="5604"/>
                    <a:pt x="2744" y="5604"/>
                  </a:cubicBezTo>
                  <a:cubicBezTo>
                    <a:pt x="1226" y="5545"/>
                    <a:pt x="0" y="4320"/>
                    <a:pt x="59" y="2744"/>
                  </a:cubicBezTo>
                  <a:cubicBezTo>
                    <a:pt x="59" y="1226"/>
                    <a:pt x="1343" y="0"/>
                    <a:pt x="2860" y="59"/>
                  </a:cubicBezTo>
                  <a:cubicBezTo>
                    <a:pt x="4437" y="59"/>
                    <a:pt x="5662" y="1343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3" name="Google Shape;3013;p9"/>
            <p:cNvSpPr/>
            <p:nvPr/>
          </p:nvSpPr>
          <p:spPr>
            <a:xfrm>
              <a:off x="3350325" y="4612975"/>
              <a:ext cx="138650" cy="138650"/>
            </a:xfrm>
            <a:custGeom>
              <a:avLst/>
              <a:gdLst/>
              <a:ahLst/>
              <a:cxnLst/>
              <a:rect l="l" t="t" r="r" b="b"/>
              <a:pathLst>
                <a:path w="5546" h="5546" extrusionOk="0">
                  <a:moveTo>
                    <a:pt x="2802" y="1"/>
                  </a:moveTo>
                  <a:cubicBezTo>
                    <a:pt x="4320" y="1"/>
                    <a:pt x="5546" y="1226"/>
                    <a:pt x="5546" y="2802"/>
                  </a:cubicBezTo>
                  <a:cubicBezTo>
                    <a:pt x="5546" y="4320"/>
                    <a:pt x="4320" y="5546"/>
                    <a:pt x="2744" y="5546"/>
                  </a:cubicBezTo>
                  <a:cubicBezTo>
                    <a:pt x="1226" y="5546"/>
                    <a:pt x="0" y="4320"/>
                    <a:pt x="0" y="2802"/>
                  </a:cubicBezTo>
                  <a:cubicBezTo>
                    <a:pt x="0" y="1226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4" name="Google Shape;3014;p9"/>
            <p:cNvSpPr/>
            <p:nvPr/>
          </p:nvSpPr>
          <p:spPr>
            <a:xfrm>
              <a:off x="5311575" y="388042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5545" y="2802"/>
                  </a:moveTo>
                  <a:cubicBezTo>
                    <a:pt x="5545" y="4320"/>
                    <a:pt x="4320" y="5604"/>
                    <a:pt x="2744" y="5546"/>
                  </a:cubicBezTo>
                  <a:cubicBezTo>
                    <a:pt x="1284" y="5546"/>
                    <a:pt x="0" y="4320"/>
                    <a:pt x="0" y="2802"/>
                  </a:cubicBezTo>
                  <a:cubicBezTo>
                    <a:pt x="0" y="1285"/>
                    <a:pt x="1284" y="1"/>
                    <a:pt x="2802" y="1"/>
                  </a:cubicBezTo>
                  <a:cubicBezTo>
                    <a:pt x="4320" y="59"/>
                    <a:pt x="5545" y="1285"/>
                    <a:pt x="5545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5" name="Google Shape;3015;p9"/>
            <p:cNvSpPr/>
            <p:nvPr/>
          </p:nvSpPr>
          <p:spPr>
            <a:xfrm>
              <a:off x="3106625" y="935650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5604" y="2802"/>
                  </a:moveTo>
                  <a:cubicBezTo>
                    <a:pt x="5604" y="4320"/>
                    <a:pt x="4320" y="5604"/>
                    <a:pt x="2744" y="5545"/>
                  </a:cubicBezTo>
                  <a:cubicBezTo>
                    <a:pt x="1226" y="5545"/>
                    <a:pt x="0" y="4320"/>
                    <a:pt x="0" y="2744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20" y="0"/>
                    <a:pt x="5604" y="1284"/>
                    <a:pt x="5546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6" name="Google Shape;3016;p9"/>
            <p:cNvSpPr/>
            <p:nvPr/>
          </p:nvSpPr>
          <p:spPr>
            <a:xfrm>
              <a:off x="1876475" y="3144950"/>
              <a:ext cx="140100" cy="138675"/>
            </a:xfrm>
            <a:custGeom>
              <a:avLst/>
              <a:gdLst/>
              <a:ahLst/>
              <a:cxnLst/>
              <a:rect l="l" t="t" r="r" b="b"/>
              <a:pathLst>
                <a:path w="5604" h="5547" extrusionOk="0">
                  <a:moveTo>
                    <a:pt x="2802" y="1"/>
                  </a:moveTo>
                  <a:cubicBezTo>
                    <a:pt x="4320" y="1"/>
                    <a:pt x="5604" y="1227"/>
                    <a:pt x="5604" y="2744"/>
                  </a:cubicBezTo>
                  <a:cubicBezTo>
                    <a:pt x="5604" y="4320"/>
                    <a:pt x="4378" y="5546"/>
                    <a:pt x="2802" y="5546"/>
                  </a:cubicBezTo>
                  <a:cubicBezTo>
                    <a:pt x="1284" y="5546"/>
                    <a:pt x="58" y="4320"/>
                    <a:pt x="58" y="2803"/>
                  </a:cubicBezTo>
                  <a:cubicBezTo>
                    <a:pt x="0" y="1285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7" name="Google Shape;3017;p9"/>
            <p:cNvSpPr/>
            <p:nvPr/>
          </p:nvSpPr>
          <p:spPr>
            <a:xfrm>
              <a:off x="2617775" y="117787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2802" y="59"/>
                  </a:moveTo>
                  <a:cubicBezTo>
                    <a:pt x="4320" y="59"/>
                    <a:pt x="5546" y="1343"/>
                    <a:pt x="5546" y="2802"/>
                  </a:cubicBezTo>
                  <a:cubicBezTo>
                    <a:pt x="5546" y="4378"/>
                    <a:pt x="4203" y="5604"/>
                    <a:pt x="2685" y="5604"/>
                  </a:cubicBezTo>
                  <a:cubicBezTo>
                    <a:pt x="1226" y="5546"/>
                    <a:pt x="0" y="4262"/>
                    <a:pt x="0" y="2744"/>
                  </a:cubicBezTo>
                  <a:cubicBezTo>
                    <a:pt x="59" y="1285"/>
                    <a:pt x="1284" y="1"/>
                    <a:pt x="2802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8" name="Google Shape;3018;p9"/>
            <p:cNvSpPr/>
            <p:nvPr/>
          </p:nvSpPr>
          <p:spPr>
            <a:xfrm>
              <a:off x="4822725" y="4370750"/>
              <a:ext cx="137175" cy="137175"/>
            </a:xfrm>
            <a:custGeom>
              <a:avLst/>
              <a:gdLst/>
              <a:ahLst/>
              <a:cxnLst/>
              <a:rect l="l" t="t" r="r" b="b"/>
              <a:pathLst>
                <a:path w="5487" h="5487" extrusionOk="0">
                  <a:moveTo>
                    <a:pt x="0" y="2744"/>
                  </a:moveTo>
                  <a:cubicBezTo>
                    <a:pt x="0" y="1284"/>
                    <a:pt x="1284" y="0"/>
                    <a:pt x="2802" y="0"/>
                  </a:cubicBezTo>
                  <a:cubicBezTo>
                    <a:pt x="4261" y="0"/>
                    <a:pt x="5487" y="1284"/>
                    <a:pt x="5487" y="2802"/>
                  </a:cubicBezTo>
                  <a:cubicBezTo>
                    <a:pt x="5487" y="4261"/>
                    <a:pt x="4203" y="5487"/>
                    <a:pt x="2744" y="5487"/>
                  </a:cubicBezTo>
                  <a:cubicBezTo>
                    <a:pt x="1284" y="5487"/>
                    <a:pt x="0" y="4203"/>
                    <a:pt x="0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9" name="Google Shape;3019;p9"/>
            <p:cNvSpPr/>
            <p:nvPr/>
          </p:nvSpPr>
          <p:spPr>
            <a:xfrm>
              <a:off x="2124550" y="1672575"/>
              <a:ext cx="138650" cy="137175"/>
            </a:xfrm>
            <a:custGeom>
              <a:avLst/>
              <a:gdLst/>
              <a:ahLst/>
              <a:cxnLst/>
              <a:rect l="l" t="t" r="r" b="b"/>
              <a:pathLst>
                <a:path w="5546" h="5487" extrusionOk="0">
                  <a:moveTo>
                    <a:pt x="5487" y="2744"/>
                  </a:moveTo>
                  <a:cubicBezTo>
                    <a:pt x="5545" y="4203"/>
                    <a:pt x="4261" y="5487"/>
                    <a:pt x="2802" y="5487"/>
                  </a:cubicBezTo>
                  <a:cubicBezTo>
                    <a:pt x="1284" y="5487"/>
                    <a:pt x="0" y="4261"/>
                    <a:pt x="0" y="2744"/>
                  </a:cubicBezTo>
                  <a:cubicBezTo>
                    <a:pt x="0" y="1284"/>
                    <a:pt x="1226" y="59"/>
                    <a:pt x="2685" y="0"/>
                  </a:cubicBezTo>
                  <a:cubicBezTo>
                    <a:pt x="4203" y="0"/>
                    <a:pt x="5487" y="1226"/>
                    <a:pt x="5487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0" name="Google Shape;3020;p9"/>
            <p:cNvSpPr/>
            <p:nvPr/>
          </p:nvSpPr>
          <p:spPr>
            <a:xfrm>
              <a:off x="2372625" y="4124125"/>
              <a:ext cx="135725" cy="137200"/>
            </a:xfrm>
            <a:custGeom>
              <a:avLst/>
              <a:gdLst/>
              <a:ahLst/>
              <a:cxnLst/>
              <a:rect l="l" t="t" r="r" b="b"/>
              <a:pathLst>
                <a:path w="5429" h="5488" extrusionOk="0">
                  <a:moveTo>
                    <a:pt x="5429" y="2744"/>
                  </a:moveTo>
                  <a:cubicBezTo>
                    <a:pt x="5429" y="4262"/>
                    <a:pt x="4144" y="5487"/>
                    <a:pt x="2685" y="5487"/>
                  </a:cubicBezTo>
                  <a:cubicBezTo>
                    <a:pt x="1167" y="5429"/>
                    <a:pt x="0" y="4203"/>
                    <a:pt x="0" y="2744"/>
                  </a:cubicBezTo>
                  <a:cubicBezTo>
                    <a:pt x="0" y="1226"/>
                    <a:pt x="1284" y="1"/>
                    <a:pt x="2743" y="59"/>
                  </a:cubicBezTo>
                  <a:cubicBezTo>
                    <a:pt x="4203" y="59"/>
                    <a:pt x="5429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1" name="Google Shape;3021;p9"/>
            <p:cNvSpPr/>
            <p:nvPr/>
          </p:nvSpPr>
          <p:spPr>
            <a:xfrm>
              <a:off x="1882300" y="2162875"/>
              <a:ext cx="137200" cy="135750"/>
            </a:xfrm>
            <a:custGeom>
              <a:avLst/>
              <a:gdLst/>
              <a:ahLst/>
              <a:cxnLst/>
              <a:rect l="l" t="t" r="r" b="b"/>
              <a:pathLst>
                <a:path w="5488" h="5430" extrusionOk="0">
                  <a:moveTo>
                    <a:pt x="5429" y="2744"/>
                  </a:moveTo>
                  <a:cubicBezTo>
                    <a:pt x="5429" y="4262"/>
                    <a:pt x="4203" y="5429"/>
                    <a:pt x="2744" y="5429"/>
                  </a:cubicBezTo>
                  <a:cubicBezTo>
                    <a:pt x="1226" y="5429"/>
                    <a:pt x="1" y="4145"/>
                    <a:pt x="59" y="2627"/>
                  </a:cubicBezTo>
                  <a:cubicBezTo>
                    <a:pt x="117" y="1168"/>
                    <a:pt x="1343" y="1"/>
                    <a:pt x="2802" y="1"/>
                  </a:cubicBezTo>
                  <a:cubicBezTo>
                    <a:pt x="4262" y="59"/>
                    <a:pt x="5487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2" name="Google Shape;3022;p9"/>
            <p:cNvSpPr/>
            <p:nvPr/>
          </p:nvSpPr>
          <p:spPr>
            <a:xfrm>
              <a:off x="4335325" y="4618825"/>
              <a:ext cx="135725" cy="135725"/>
            </a:xfrm>
            <a:custGeom>
              <a:avLst/>
              <a:gdLst/>
              <a:ahLst/>
              <a:cxnLst/>
              <a:rect l="l" t="t" r="r" b="b"/>
              <a:pathLst>
                <a:path w="5429" h="5429" extrusionOk="0">
                  <a:moveTo>
                    <a:pt x="5370" y="2685"/>
                  </a:moveTo>
                  <a:cubicBezTo>
                    <a:pt x="5429" y="4144"/>
                    <a:pt x="4203" y="5370"/>
                    <a:pt x="2744" y="5429"/>
                  </a:cubicBezTo>
                  <a:cubicBezTo>
                    <a:pt x="1226" y="5429"/>
                    <a:pt x="0" y="4203"/>
                    <a:pt x="0" y="2685"/>
                  </a:cubicBezTo>
                  <a:cubicBezTo>
                    <a:pt x="0" y="1226"/>
                    <a:pt x="1168" y="0"/>
                    <a:pt x="2685" y="0"/>
                  </a:cubicBezTo>
                  <a:cubicBezTo>
                    <a:pt x="4145" y="0"/>
                    <a:pt x="5370" y="1168"/>
                    <a:pt x="5370" y="26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3" name="Google Shape;3023;p9"/>
            <p:cNvSpPr/>
            <p:nvPr/>
          </p:nvSpPr>
          <p:spPr>
            <a:xfrm>
              <a:off x="3109550" y="4615900"/>
              <a:ext cx="134275" cy="134275"/>
            </a:xfrm>
            <a:custGeom>
              <a:avLst/>
              <a:gdLst/>
              <a:ahLst/>
              <a:cxnLst/>
              <a:rect l="l" t="t" r="r" b="b"/>
              <a:pathLst>
                <a:path w="5371" h="5371" extrusionOk="0">
                  <a:moveTo>
                    <a:pt x="2744" y="0"/>
                  </a:moveTo>
                  <a:cubicBezTo>
                    <a:pt x="4203" y="0"/>
                    <a:pt x="5370" y="1226"/>
                    <a:pt x="5312" y="2744"/>
                  </a:cubicBezTo>
                  <a:cubicBezTo>
                    <a:pt x="5312" y="4203"/>
                    <a:pt x="4144" y="5371"/>
                    <a:pt x="2627" y="5312"/>
                  </a:cubicBezTo>
                  <a:cubicBezTo>
                    <a:pt x="1109" y="5312"/>
                    <a:pt x="0" y="4145"/>
                    <a:pt x="0" y="2569"/>
                  </a:cubicBezTo>
                  <a:cubicBezTo>
                    <a:pt x="59" y="1109"/>
                    <a:pt x="1226" y="0"/>
                    <a:pt x="2744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4" name="Google Shape;3024;p9"/>
            <p:cNvSpPr/>
            <p:nvPr/>
          </p:nvSpPr>
          <p:spPr>
            <a:xfrm>
              <a:off x="5561100" y="1922100"/>
              <a:ext cx="134275" cy="132825"/>
            </a:xfrm>
            <a:custGeom>
              <a:avLst/>
              <a:gdLst/>
              <a:ahLst/>
              <a:cxnLst/>
              <a:rect l="l" t="t" r="r" b="b"/>
              <a:pathLst>
                <a:path w="5371" h="5313" extrusionOk="0">
                  <a:moveTo>
                    <a:pt x="2686" y="1"/>
                  </a:moveTo>
                  <a:cubicBezTo>
                    <a:pt x="4203" y="1"/>
                    <a:pt x="5371" y="1226"/>
                    <a:pt x="5312" y="2744"/>
                  </a:cubicBezTo>
                  <a:cubicBezTo>
                    <a:pt x="5312" y="4203"/>
                    <a:pt x="4145" y="5312"/>
                    <a:pt x="2627" y="5312"/>
                  </a:cubicBezTo>
                  <a:cubicBezTo>
                    <a:pt x="1110" y="5312"/>
                    <a:pt x="1" y="4086"/>
                    <a:pt x="1" y="2569"/>
                  </a:cubicBezTo>
                  <a:cubicBezTo>
                    <a:pt x="59" y="1110"/>
                    <a:pt x="1226" y="1"/>
                    <a:pt x="268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5" name="Google Shape;3025;p9"/>
            <p:cNvSpPr/>
            <p:nvPr/>
          </p:nvSpPr>
          <p:spPr>
            <a:xfrm>
              <a:off x="4583400" y="940025"/>
              <a:ext cx="131350" cy="131350"/>
            </a:xfrm>
            <a:custGeom>
              <a:avLst/>
              <a:gdLst/>
              <a:ahLst/>
              <a:cxnLst/>
              <a:rect l="l" t="t" r="r" b="b"/>
              <a:pathLst>
                <a:path w="5254" h="5254" extrusionOk="0">
                  <a:moveTo>
                    <a:pt x="2627" y="0"/>
                  </a:moveTo>
                  <a:cubicBezTo>
                    <a:pt x="4086" y="0"/>
                    <a:pt x="5254" y="1109"/>
                    <a:pt x="5254" y="2569"/>
                  </a:cubicBezTo>
                  <a:cubicBezTo>
                    <a:pt x="5254" y="4086"/>
                    <a:pt x="4086" y="5254"/>
                    <a:pt x="2569" y="5254"/>
                  </a:cubicBezTo>
                  <a:cubicBezTo>
                    <a:pt x="1109" y="5254"/>
                    <a:pt x="0" y="4086"/>
                    <a:pt x="0" y="2627"/>
                  </a:cubicBezTo>
                  <a:cubicBezTo>
                    <a:pt x="0" y="1109"/>
                    <a:pt x="1109" y="0"/>
                    <a:pt x="26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6" name="Google Shape;3026;p9"/>
            <p:cNvSpPr/>
            <p:nvPr/>
          </p:nvSpPr>
          <p:spPr>
            <a:xfrm>
              <a:off x="2127450" y="3880425"/>
              <a:ext cx="132825" cy="132825"/>
            </a:xfrm>
            <a:custGeom>
              <a:avLst/>
              <a:gdLst/>
              <a:ahLst/>
              <a:cxnLst/>
              <a:rect l="l" t="t" r="r" b="b"/>
              <a:pathLst>
                <a:path w="5313" h="5313" extrusionOk="0">
                  <a:moveTo>
                    <a:pt x="2686" y="1"/>
                  </a:moveTo>
                  <a:cubicBezTo>
                    <a:pt x="4145" y="1"/>
                    <a:pt x="5313" y="1168"/>
                    <a:pt x="5313" y="2627"/>
                  </a:cubicBezTo>
                  <a:cubicBezTo>
                    <a:pt x="5313" y="4145"/>
                    <a:pt x="4145" y="5312"/>
                    <a:pt x="2628" y="5312"/>
                  </a:cubicBezTo>
                  <a:cubicBezTo>
                    <a:pt x="1110" y="5254"/>
                    <a:pt x="1" y="4087"/>
                    <a:pt x="1" y="2627"/>
                  </a:cubicBezTo>
                  <a:cubicBezTo>
                    <a:pt x="1" y="1110"/>
                    <a:pt x="1168" y="1"/>
                    <a:pt x="262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7" name="Google Shape;3027;p9"/>
            <p:cNvSpPr/>
            <p:nvPr/>
          </p:nvSpPr>
          <p:spPr>
            <a:xfrm>
              <a:off x="1880850" y="3390125"/>
              <a:ext cx="132800" cy="132800"/>
            </a:xfrm>
            <a:custGeom>
              <a:avLst/>
              <a:gdLst/>
              <a:ahLst/>
              <a:cxnLst/>
              <a:rect l="l" t="t" r="r" b="b"/>
              <a:pathLst>
                <a:path w="5312" h="5312" extrusionOk="0">
                  <a:moveTo>
                    <a:pt x="2627" y="0"/>
                  </a:moveTo>
                  <a:cubicBezTo>
                    <a:pt x="4086" y="0"/>
                    <a:pt x="5254" y="1168"/>
                    <a:pt x="5312" y="2627"/>
                  </a:cubicBezTo>
                  <a:cubicBezTo>
                    <a:pt x="5312" y="4145"/>
                    <a:pt x="4145" y="5312"/>
                    <a:pt x="2627" y="5312"/>
                  </a:cubicBezTo>
                  <a:cubicBezTo>
                    <a:pt x="1168" y="5312"/>
                    <a:pt x="0" y="4145"/>
                    <a:pt x="0" y="2685"/>
                  </a:cubicBezTo>
                  <a:cubicBezTo>
                    <a:pt x="0" y="1168"/>
                    <a:pt x="1168" y="59"/>
                    <a:pt x="2627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8" name="Google Shape;3028;p9"/>
            <p:cNvSpPr/>
            <p:nvPr/>
          </p:nvSpPr>
          <p:spPr>
            <a:xfrm>
              <a:off x="2616300" y="4372200"/>
              <a:ext cx="132825" cy="134275"/>
            </a:xfrm>
            <a:custGeom>
              <a:avLst/>
              <a:gdLst/>
              <a:ahLst/>
              <a:cxnLst/>
              <a:rect l="l" t="t" r="r" b="b"/>
              <a:pathLst>
                <a:path w="5313" h="5371" extrusionOk="0">
                  <a:moveTo>
                    <a:pt x="5313" y="2744"/>
                  </a:moveTo>
                  <a:cubicBezTo>
                    <a:pt x="5313" y="4262"/>
                    <a:pt x="4087" y="5371"/>
                    <a:pt x="2628" y="5371"/>
                  </a:cubicBezTo>
                  <a:cubicBezTo>
                    <a:pt x="1110" y="5312"/>
                    <a:pt x="1" y="4145"/>
                    <a:pt x="1" y="2569"/>
                  </a:cubicBezTo>
                  <a:cubicBezTo>
                    <a:pt x="59" y="1110"/>
                    <a:pt x="1285" y="1"/>
                    <a:pt x="2744" y="59"/>
                  </a:cubicBezTo>
                  <a:cubicBezTo>
                    <a:pt x="4204" y="117"/>
                    <a:pt x="5313" y="1285"/>
                    <a:pt x="5313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9" name="Google Shape;3029;p9"/>
            <p:cNvSpPr/>
            <p:nvPr/>
          </p:nvSpPr>
          <p:spPr>
            <a:xfrm>
              <a:off x="2864375" y="940025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8" y="0"/>
                    <a:pt x="5196" y="1168"/>
                    <a:pt x="5196" y="2627"/>
                  </a:cubicBezTo>
                  <a:cubicBezTo>
                    <a:pt x="5254" y="4028"/>
                    <a:pt x="4028" y="5254"/>
                    <a:pt x="2569" y="5254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0" name="Google Shape;3030;p9"/>
            <p:cNvSpPr/>
            <p:nvPr/>
          </p:nvSpPr>
          <p:spPr>
            <a:xfrm>
              <a:off x="5562550" y="3638200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9" y="0"/>
                    <a:pt x="5196" y="1168"/>
                    <a:pt x="5254" y="2569"/>
                  </a:cubicBezTo>
                  <a:cubicBezTo>
                    <a:pt x="5254" y="4028"/>
                    <a:pt x="4029" y="5254"/>
                    <a:pt x="2628" y="5195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168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1" name="Google Shape;3031;p9"/>
            <p:cNvSpPr/>
            <p:nvPr/>
          </p:nvSpPr>
          <p:spPr>
            <a:xfrm>
              <a:off x="5073700" y="1188100"/>
              <a:ext cx="129900" cy="128425"/>
            </a:xfrm>
            <a:custGeom>
              <a:avLst/>
              <a:gdLst/>
              <a:ahLst/>
              <a:cxnLst/>
              <a:rect l="l" t="t" r="r" b="b"/>
              <a:pathLst>
                <a:path w="5196" h="5137" extrusionOk="0">
                  <a:moveTo>
                    <a:pt x="2569" y="0"/>
                  </a:moveTo>
                  <a:cubicBezTo>
                    <a:pt x="4028" y="0"/>
                    <a:pt x="5196" y="1226"/>
                    <a:pt x="5196" y="2627"/>
                  </a:cubicBezTo>
                  <a:cubicBezTo>
                    <a:pt x="5137" y="3969"/>
                    <a:pt x="3970" y="5137"/>
                    <a:pt x="2569" y="5137"/>
                  </a:cubicBezTo>
                  <a:cubicBezTo>
                    <a:pt x="1168" y="5137"/>
                    <a:pt x="1" y="3911"/>
                    <a:pt x="1" y="2510"/>
                  </a:cubicBezTo>
                  <a:cubicBezTo>
                    <a:pt x="59" y="1109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2" name="Google Shape;3032;p9"/>
            <p:cNvSpPr/>
            <p:nvPr/>
          </p:nvSpPr>
          <p:spPr>
            <a:xfrm>
              <a:off x="5320325" y="1430325"/>
              <a:ext cx="129900" cy="128450"/>
            </a:xfrm>
            <a:custGeom>
              <a:avLst/>
              <a:gdLst/>
              <a:ahLst/>
              <a:cxnLst/>
              <a:rect l="l" t="t" r="r" b="b"/>
              <a:pathLst>
                <a:path w="5196" h="5138" extrusionOk="0">
                  <a:moveTo>
                    <a:pt x="5137" y="2627"/>
                  </a:moveTo>
                  <a:cubicBezTo>
                    <a:pt x="5137" y="4028"/>
                    <a:pt x="3970" y="5137"/>
                    <a:pt x="2569" y="5137"/>
                  </a:cubicBezTo>
                  <a:cubicBezTo>
                    <a:pt x="1168" y="5137"/>
                    <a:pt x="0" y="3912"/>
                    <a:pt x="0" y="2511"/>
                  </a:cubicBezTo>
                  <a:cubicBezTo>
                    <a:pt x="59" y="1110"/>
                    <a:pt x="1285" y="1"/>
                    <a:pt x="2627" y="1"/>
                  </a:cubicBezTo>
                  <a:cubicBezTo>
                    <a:pt x="4028" y="59"/>
                    <a:pt x="5195" y="1226"/>
                    <a:pt x="5137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3" name="Google Shape;3033;p9"/>
            <p:cNvSpPr/>
            <p:nvPr/>
          </p:nvSpPr>
          <p:spPr>
            <a:xfrm>
              <a:off x="1886675" y="1920650"/>
              <a:ext cx="128450" cy="126975"/>
            </a:xfrm>
            <a:custGeom>
              <a:avLst/>
              <a:gdLst/>
              <a:ahLst/>
              <a:cxnLst/>
              <a:rect l="l" t="t" r="r" b="b"/>
              <a:pathLst>
                <a:path w="5138" h="5079" extrusionOk="0">
                  <a:moveTo>
                    <a:pt x="2569" y="0"/>
                  </a:moveTo>
                  <a:cubicBezTo>
                    <a:pt x="3970" y="0"/>
                    <a:pt x="5079" y="1109"/>
                    <a:pt x="5079" y="2510"/>
                  </a:cubicBezTo>
                  <a:cubicBezTo>
                    <a:pt x="5137" y="3969"/>
                    <a:pt x="3970" y="5078"/>
                    <a:pt x="2569" y="5078"/>
                  </a:cubicBezTo>
                  <a:cubicBezTo>
                    <a:pt x="1168" y="5078"/>
                    <a:pt x="59" y="3969"/>
                    <a:pt x="1" y="2568"/>
                  </a:cubicBezTo>
                  <a:cubicBezTo>
                    <a:pt x="1" y="1168"/>
                    <a:pt x="1110" y="59"/>
                    <a:pt x="256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4" name="Google Shape;3034;p9"/>
            <p:cNvSpPr/>
            <p:nvPr/>
          </p:nvSpPr>
          <p:spPr>
            <a:xfrm>
              <a:off x="5812100" y="2904175"/>
              <a:ext cx="125525" cy="127000"/>
            </a:xfrm>
            <a:custGeom>
              <a:avLst/>
              <a:gdLst/>
              <a:ahLst/>
              <a:cxnLst/>
              <a:rect l="l" t="t" r="r" b="b"/>
              <a:pathLst>
                <a:path w="5021" h="5080" extrusionOk="0">
                  <a:moveTo>
                    <a:pt x="2510" y="5021"/>
                  </a:moveTo>
                  <a:cubicBezTo>
                    <a:pt x="1109" y="5079"/>
                    <a:pt x="0" y="3970"/>
                    <a:pt x="0" y="2511"/>
                  </a:cubicBezTo>
                  <a:cubicBezTo>
                    <a:pt x="0" y="1110"/>
                    <a:pt x="1051" y="1"/>
                    <a:pt x="2510" y="1"/>
                  </a:cubicBezTo>
                  <a:cubicBezTo>
                    <a:pt x="3911" y="1"/>
                    <a:pt x="5020" y="1052"/>
                    <a:pt x="5020" y="2452"/>
                  </a:cubicBezTo>
                  <a:cubicBezTo>
                    <a:pt x="5020" y="3912"/>
                    <a:pt x="3969" y="5021"/>
                    <a:pt x="2510" y="50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5" name="Google Shape;3035;p9"/>
            <p:cNvSpPr/>
            <p:nvPr/>
          </p:nvSpPr>
          <p:spPr>
            <a:xfrm>
              <a:off x="5810625" y="2660475"/>
              <a:ext cx="127000" cy="127000"/>
            </a:xfrm>
            <a:custGeom>
              <a:avLst/>
              <a:gdLst/>
              <a:ahLst/>
              <a:cxnLst/>
              <a:rect l="l" t="t" r="r" b="b"/>
              <a:pathLst>
                <a:path w="5080" h="5080" extrusionOk="0">
                  <a:moveTo>
                    <a:pt x="2569" y="5079"/>
                  </a:moveTo>
                  <a:cubicBezTo>
                    <a:pt x="1168" y="5079"/>
                    <a:pt x="59" y="3970"/>
                    <a:pt x="1" y="2569"/>
                  </a:cubicBezTo>
                  <a:cubicBezTo>
                    <a:pt x="1" y="1168"/>
                    <a:pt x="1110" y="59"/>
                    <a:pt x="2569" y="1"/>
                  </a:cubicBezTo>
                  <a:cubicBezTo>
                    <a:pt x="3970" y="1"/>
                    <a:pt x="5079" y="1110"/>
                    <a:pt x="5079" y="2569"/>
                  </a:cubicBezTo>
                  <a:cubicBezTo>
                    <a:pt x="5079" y="3970"/>
                    <a:pt x="3970" y="5079"/>
                    <a:pt x="2569" y="50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6" name="Google Shape;3036;p9"/>
            <p:cNvSpPr/>
            <p:nvPr/>
          </p:nvSpPr>
          <p:spPr>
            <a:xfrm>
              <a:off x="4581925" y="4623200"/>
              <a:ext cx="127000" cy="126975"/>
            </a:xfrm>
            <a:custGeom>
              <a:avLst/>
              <a:gdLst/>
              <a:ahLst/>
              <a:cxnLst/>
              <a:rect l="l" t="t" r="r" b="b"/>
              <a:pathLst>
                <a:path w="5080" h="5079" extrusionOk="0">
                  <a:moveTo>
                    <a:pt x="5079" y="2510"/>
                  </a:moveTo>
                  <a:cubicBezTo>
                    <a:pt x="5079" y="3911"/>
                    <a:pt x="3970" y="5020"/>
                    <a:pt x="2569" y="5079"/>
                  </a:cubicBezTo>
                  <a:cubicBezTo>
                    <a:pt x="1168" y="5079"/>
                    <a:pt x="1" y="3969"/>
                    <a:pt x="1" y="2569"/>
                  </a:cubicBezTo>
                  <a:cubicBezTo>
                    <a:pt x="1" y="1109"/>
                    <a:pt x="1110" y="0"/>
                    <a:pt x="2511" y="0"/>
                  </a:cubicBezTo>
                  <a:cubicBezTo>
                    <a:pt x="3912" y="0"/>
                    <a:pt x="5021" y="1109"/>
                    <a:pt x="5079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7" name="Google Shape;3037;p9"/>
            <p:cNvSpPr/>
            <p:nvPr/>
          </p:nvSpPr>
          <p:spPr>
            <a:xfrm>
              <a:off x="3849400" y="694850"/>
              <a:ext cx="126975" cy="127000"/>
            </a:xfrm>
            <a:custGeom>
              <a:avLst/>
              <a:gdLst/>
              <a:ahLst/>
              <a:cxnLst/>
              <a:rect l="l" t="t" r="r" b="b"/>
              <a:pathLst>
                <a:path w="5079" h="5080" extrusionOk="0">
                  <a:moveTo>
                    <a:pt x="2510" y="59"/>
                  </a:moveTo>
                  <a:cubicBezTo>
                    <a:pt x="3911" y="1"/>
                    <a:pt x="5078" y="1110"/>
                    <a:pt x="5078" y="2569"/>
                  </a:cubicBezTo>
                  <a:cubicBezTo>
                    <a:pt x="5078" y="3970"/>
                    <a:pt x="3969" y="5079"/>
                    <a:pt x="2510" y="5079"/>
                  </a:cubicBezTo>
                  <a:cubicBezTo>
                    <a:pt x="1109" y="5079"/>
                    <a:pt x="58" y="3970"/>
                    <a:pt x="0" y="2628"/>
                  </a:cubicBezTo>
                  <a:cubicBezTo>
                    <a:pt x="0" y="1168"/>
                    <a:pt x="1109" y="59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8" name="Google Shape;3038;p9"/>
            <p:cNvSpPr/>
            <p:nvPr/>
          </p:nvSpPr>
          <p:spPr>
            <a:xfrm>
              <a:off x="36027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5020" y="2452"/>
                  </a:moveTo>
                  <a:cubicBezTo>
                    <a:pt x="5020" y="3911"/>
                    <a:pt x="3970" y="5020"/>
                    <a:pt x="2510" y="5020"/>
                  </a:cubicBezTo>
                  <a:cubicBezTo>
                    <a:pt x="1109" y="5020"/>
                    <a:pt x="59" y="3911"/>
                    <a:pt x="0" y="2510"/>
                  </a:cubicBezTo>
                  <a:cubicBezTo>
                    <a:pt x="0" y="1109"/>
                    <a:pt x="1109" y="0"/>
                    <a:pt x="2510" y="0"/>
                  </a:cubicBezTo>
                  <a:cubicBezTo>
                    <a:pt x="3911" y="0"/>
                    <a:pt x="5020" y="1051"/>
                    <a:pt x="5020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9" name="Google Shape;3039;p9"/>
            <p:cNvSpPr/>
            <p:nvPr/>
          </p:nvSpPr>
          <p:spPr>
            <a:xfrm>
              <a:off x="2867300" y="4620275"/>
              <a:ext cx="124075" cy="124075"/>
            </a:xfrm>
            <a:custGeom>
              <a:avLst/>
              <a:gdLst/>
              <a:ahLst/>
              <a:cxnLst/>
              <a:rect l="l" t="t" r="r" b="b"/>
              <a:pathLst>
                <a:path w="4963" h="4963" extrusionOk="0">
                  <a:moveTo>
                    <a:pt x="2511" y="4962"/>
                  </a:moveTo>
                  <a:cubicBezTo>
                    <a:pt x="1110" y="4962"/>
                    <a:pt x="1" y="3853"/>
                    <a:pt x="1" y="2452"/>
                  </a:cubicBezTo>
                  <a:cubicBezTo>
                    <a:pt x="1" y="1110"/>
                    <a:pt x="1110" y="1"/>
                    <a:pt x="2511" y="1"/>
                  </a:cubicBezTo>
                  <a:cubicBezTo>
                    <a:pt x="3911" y="1"/>
                    <a:pt x="4962" y="1110"/>
                    <a:pt x="4962" y="2510"/>
                  </a:cubicBezTo>
                  <a:cubicBezTo>
                    <a:pt x="4962" y="3911"/>
                    <a:pt x="3911" y="4962"/>
                    <a:pt x="2511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0" name="Google Shape;3040;p9"/>
            <p:cNvSpPr/>
            <p:nvPr/>
          </p:nvSpPr>
          <p:spPr>
            <a:xfrm>
              <a:off x="5812100" y="2415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0" y="1"/>
                  </a:moveTo>
                  <a:cubicBezTo>
                    <a:pt x="3853" y="1"/>
                    <a:pt x="4962" y="1110"/>
                    <a:pt x="4962" y="2511"/>
                  </a:cubicBezTo>
                  <a:cubicBezTo>
                    <a:pt x="5020" y="3853"/>
                    <a:pt x="3911" y="4962"/>
                    <a:pt x="2510" y="4962"/>
                  </a:cubicBezTo>
                  <a:cubicBezTo>
                    <a:pt x="1109" y="5021"/>
                    <a:pt x="0" y="3912"/>
                    <a:pt x="0" y="2511"/>
                  </a:cubicBezTo>
                  <a:cubicBezTo>
                    <a:pt x="0" y="1110"/>
                    <a:pt x="1109" y="1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1" name="Google Shape;3041;p9"/>
            <p:cNvSpPr/>
            <p:nvPr/>
          </p:nvSpPr>
          <p:spPr>
            <a:xfrm>
              <a:off x="5812100" y="3152250"/>
              <a:ext cx="125525" cy="124075"/>
            </a:xfrm>
            <a:custGeom>
              <a:avLst/>
              <a:gdLst/>
              <a:ahLst/>
              <a:cxnLst/>
              <a:rect l="l" t="t" r="r" b="b"/>
              <a:pathLst>
                <a:path w="5021" h="4963" extrusionOk="0">
                  <a:moveTo>
                    <a:pt x="2452" y="4962"/>
                  </a:moveTo>
                  <a:cubicBezTo>
                    <a:pt x="1109" y="4904"/>
                    <a:pt x="0" y="3795"/>
                    <a:pt x="59" y="2394"/>
                  </a:cubicBezTo>
                  <a:cubicBezTo>
                    <a:pt x="59" y="1052"/>
                    <a:pt x="1168" y="1"/>
                    <a:pt x="2510" y="1"/>
                  </a:cubicBezTo>
                  <a:cubicBezTo>
                    <a:pt x="3911" y="1"/>
                    <a:pt x="5020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2" name="Google Shape;3042;p9"/>
            <p:cNvSpPr/>
            <p:nvPr/>
          </p:nvSpPr>
          <p:spPr>
            <a:xfrm>
              <a:off x="2378450" y="1186625"/>
              <a:ext cx="124075" cy="122600"/>
            </a:xfrm>
            <a:custGeom>
              <a:avLst/>
              <a:gdLst/>
              <a:ahLst/>
              <a:cxnLst/>
              <a:rect l="l" t="t" r="r" b="b"/>
              <a:pathLst>
                <a:path w="4963" h="4904" extrusionOk="0">
                  <a:moveTo>
                    <a:pt x="2452" y="4904"/>
                  </a:moveTo>
                  <a:cubicBezTo>
                    <a:pt x="1110" y="4904"/>
                    <a:pt x="1" y="3853"/>
                    <a:pt x="1" y="2452"/>
                  </a:cubicBezTo>
                  <a:cubicBezTo>
                    <a:pt x="1" y="1110"/>
                    <a:pt x="1110" y="1"/>
                    <a:pt x="2510" y="1"/>
                  </a:cubicBezTo>
                  <a:cubicBezTo>
                    <a:pt x="3853" y="1"/>
                    <a:pt x="4962" y="1110"/>
                    <a:pt x="4962" y="2511"/>
                  </a:cubicBezTo>
                  <a:cubicBezTo>
                    <a:pt x="4904" y="3853"/>
                    <a:pt x="3795" y="4904"/>
                    <a:pt x="2452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3" name="Google Shape;3043;p9"/>
            <p:cNvSpPr/>
            <p:nvPr/>
          </p:nvSpPr>
          <p:spPr>
            <a:xfrm>
              <a:off x="40930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1" y="0"/>
                  </a:moveTo>
                  <a:cubicBezTo>
                    <a:pt x="3912" y="59"/>
                    <a:pt x="5021" y="1168"/>
                    <a:pt x="4962" y="2569"/>
                  </a:cubicBezTo>
                  <a:cubicBezTo>
                    <a:pt x="4962" y="3911"/>
                    <a:pt x="3853" y="5020"/>
                    <a:pt x="2452" y="4962"/>
                  </a:cubicBezTo>
                  <a:cubicBezTo>
                    <a:pt x="1052" y="4962"/>
                    <a:pt x="1" y="3853"/>
                    <a:pt x="1" y="2510"/>
                  </a:cubicBezTo>
                  <a:cubicBezTo>
                    <a:pt x="1" y="1109"/>
                    <a:pt x="1110" y="0"/>
                    <a:pt x="25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4" name="Google Shape;3044;p9"/>
            <p:cNvSpPr/>
            <p:nvPr/>
          </p:nvSpPr>
          <p:spPr>
            <a:xfrm>
              <a:off x="1885225" y="3641100"/>
              <a:ext cx="124050" cy="124075"/>
            </a:xfrm>
            <a:custGeom>
              <a:avLst/>
              <a:gdLst/>
              <a:ahLst/>
              <a:cxnLst/>
              <a:rect l="l" t="t" r="r" b="b"/>
              <a:pathLst>
                <a:path w="4962" h="4963" extrusionOk="0">
                  <a:moveTo>
                    <a:pt x="2452" y="1"/>
                  </a:moveTo>
                  <a:cubicBezTo>
                    <a:pt x="3853" y="1"/>
                    <a:pt x="4962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ubicBezTo>
                    <a:pt x="1051" y="4962"/>
                    <a:pt x="0" y="3853"/>
                    <a:pt x="0" y="2453"/>
                  </a:cubicBezTo>
                  <a:cubicBezTo>
                    <a:pt x="0" y="1110"/>
                    <a:pt x="1109" y="1"/>
                    <a:pt x="24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5" name="Google Shape;3045;p9"/>
            <p:cNvSpPr/>
            <p:nvPr/>
          </p:nvSpPr>
          <p:spPr>
            <a:xfrm>
              <a:off x="5318875" y="4129975"/>
              <a:ext cx="124050" cy="125500"/>
            </a:xfrm>
            <a:custGeom>
              <a:avLst/>
              <a:gdLst/>
              <a:ahLst/>
              <a:cxnLst/>
              <a:rect l="l" t="t" r="r" b="b"/>
              <a:pathLst>
                <a:path w="4962" h="5020" extrusionOk="0">
                  <a:moveTo>
                    <a:pt x="58" y="2510"/>
                  </a:moveTo>
                  <a:cubicBezTo>
                    <a:pt x="58" y="1109"/>
                    <a:pt x="1167" y="0"/>
                    <a:pt x="2568" y="58"/>
                  </a:cubicBezTo>
                  <a:cubicBezTo>
                    <a:pt x="3911" y="117"/>
                    <a:pt x="4962" y="1226"/>
                    <a:pt x="4962" y="2568"/>
                  </a:cubicBezTo>
                  <a:cubicBezTo>
                    <a:pt x="4962" y="3911"/>
                    <a:pt x="3794" y="5020"/>
                    <a:pt x="2452" y="5020"/>
                  </a:cubicBezTo>
                  <a:cubicBezTo>
                    <a:pt x="1109" y="4962"/>
                    <a:pt x="0" y="3853"/>
                    <a:pt x="58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6" name="Google Shape;3046;p9"/>
            <p:cNvSpPr/>
            <p:nvPr/>
          </p:nvSpPr>
          <p:spPr>
            <a:xfrm>
              <a:off x="3357625" y="696325"/>
              <a:ext cx="124050" cy="124050"/>
            </a:xfrm>
            <a:custGeom>
              <a:avLst/>
              <a:gdLst/>
              <a:ahLst/>
              <a:cxnLst/>
              <a:rect l="l" t="t" r="r" b="b"/>
              <a:pathLst>
                <a:path w="4962" h="4962" extrusionOk="0">
                  <a:moveTo>
                    <a:pt x="2510" y="4962"/>
                  </a:moveTo>
                  <a:cubicBezTo>
                    <a:pt x="1168" y="4962"/>
                    <a:pt x="59" y="3853"/>
                    <a:pt x="0" y="2510"/>
                  </a:cubicBezTo>
                  <a:cubicBezTo>
                    <a:pt x="0" y="1168"/>
                    <a:pt x="1109" y="59"/>
                    <a:pt x="2452" y="59"/>
                  </a:cubicBezTo>
                  <a:cubicBezTo>
                    <a:pt x="3794" y="0"/>
                    <a:pt x="4903" y="1109"/>
                    <a:pt x="4903" y="2452"/>
                  </a:cubicBezTo>
                  <a:cubicBezTo>
                    <a:pt x="4962" y="3794"/>
                    <a:pt x="3853" y="4903"/>
                    <a:pt x="2510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7" name="Google Shape;3047;p9"/>
            <p:cNvSpPr/>
            <p:nvPr/>
          </p:nvSpPr>
          <p:spPr>
            <a:xfrm>
              <a:off x="5076625" y="43780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1" y="2393"/>
                  </a:moveTo>
                  <a:cubicBezTo>
                    <a:pt x="59" y="1051"/>
                    <a:pt x="1226" y="0"/>
                    <a:pt x="2511" y="0"/>
                  </a:cubicBezTo>
                  <a:cubicBezTo>
                    <a:pt x="3853" y="58"/>
                    <a:pt x="4962" y="1226"/>
                    <a:pt x="4904" y="2510"/>
                  </a:cubicBezTo>
                  <a:cubicBezTo>
                    <a:pt x="4904" y="3852"/>
                    <a:pt x="3736" y="4962"/>
                    <a:pt x="2394" y="4903"/>
                  </a:cubicBezTo>
                  <a:cubicBezTo>
                    <a:pt x="1051" y="4903"/>
                    <a:pt x="1" y="3736"/>
                    <a:pt x="1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8" name="Google Shape;3048;p9"/>
            <p:cNvSpPr/>
            <p:nvPr/>
          </p:nvSpPr>
          <p:spPr>
            <a:xfrm>
              <a:off x="4830000" y="944400"/>
              <a:ext cx="122625" cy="122600"/>
            </a:xfrm>
            <a:custGeom>
              <a:avLst/>
              <a:gdLst/>
              <a:ahLst/>
              <a:cxnLst/>
              <a:rect l="l" t="t" r="r" b="b"/>
              <a:pathLst>
                <a:path w="4905" h="4904" extrusionOk="0">
                  <a:moveTo>
                    <a:pt x="4904" y="2452"/>
                  </a:moveTo>
                  <a:cubicBezTo>
                    <a:pt x="4904" y="3794"/>
                    <a:pt x="3795" y="4903"/>
                    <a:pt x="2453" y="4903"/>
                  </a:cubicBezTo>
                  <a:cubicBezTo>
                    <a:pt x="1110" y="4903"/>
                    <a:pt x="1" y="3736"/>
                    <a:pt x="1" y="2452"/>
                  </a:cubicBezTo>
                  <a:cubicBezTo>
                    <a:pt x="1" y="1109"/>
                    <a:pt x="1168" y="0"/>
                    <a:pt x="2453" y="0"/>
                  </a:cubicBezTo>
                  <a:cubicBezTo>
                    <a:pt x="3795" y="0"/>
                    <a:pt x="4904" y="1109"/>
                    <a:pt x="4904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9" name="Google Shape;3049;p9"/>
            <p:cNvSpPr/>
            <p:nvPr/>
          </p:nvSpPr>
          <p:spPr>
            <a:xfrm>
              <a:off x="2131825" y="14332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3" y="4904"/>
                  </a:moveTo>
                  <a:cubicBezTo>
                    <a:pt x="1110" y="4904"/>
                    <a:pt x="1" y="3795"/>
                    <a:pt x="1" y="2452"/>
                  </a:cubicBezTo>
                  <a:cubicBezTo>
                    <a:pt x="59" y="1109"/>
                    <a:pt x="1168" y="0"/>
                    <a:pt x="2511" y="0"/>
                  </a:cubicBezTo>
                  <a:cubicBezTo>
                    <a:pt x="3853" y="59"/>
                    <a:pt x="4962" y="1168"/>
                    <a:pt x="4904" y="2510"/>
                  </a:cubicBezTo>
                  <a:cubicBezTo>
                    <a:pt x="4904" y="3853"/>
                    <a:pt x="3795" y="4962"/>
                    <a:pt x="2453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0" name="Google Shape;3050;p9"/>
            <p:cNvSpPr/>
            <p:nvPr/>
          </p:nvSpPr>
          <p:spPr>
            <a:xfrm>
              <a:off x="5565475" y="1679875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2" y="0"/>
                  </a:moveTo>
                  <a:cubicBezTo>
                    <a:pt x="3795" y="0"/>
                    <a:pt x="4962" y="1109"/>
                    <a:pt x="4962" y="2452"/>
                  </a:cubicBezTo>
                  <a:cubicBezTo>
                    <a:pt x="4962" y="3794"/>
                    <a:pt x="3853" y="4903"/>
                    <a:pt x="2511" y="4903"/>
                  </a:cubicBezTo>
                  <a:cubicBezTo>
                    <a:pt x="1168" y="4962"/>
                    <a:pt x="59" y="3852"/>
                    <a:pt x="59" y="2510"/>
                  </a:cubicBezTo>
                  <a:cubicBezTo>
                    <a:pt x="1" y="1167"/>
                    <a:pt x="1110" y="58"/>
                    <a:pt x="245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1" name="Google Shape;3051;p9"/>
            <p:cNvSpPr/>
            <p:nvPr/>
          </p:nvSpPr>
          <p:spPr>
            <a:xfrm>
              <a:off x="3847925" y="4868350"/>
              <a:ext cx="121150" cy="121150"/>
            </a:xfrm>
            <a:custGeom>
              <a:avLst/>
              <a:gdLst/>
              <a:ahLst/>
              <a:cxnLst/>
              <a:rect l="l" t="t" r="r" b="b"/>
              <a:pathLst>
                <a:path w="4846" h="4846" extrusionOk="0">
                  <a:moveTo>
                    <a:pt x="4845" y="2394"/>
                  </a:moveTo>
                  <a:cubicBezTo>
                    <a:pt x="4845" y="3736"/>
                    <a:pt x="3795" y="4845"/>
                    <a:pt x="2452" y="4845"/>
                  </a:cubicBezTo>
                  <a:cubicBezTo>
                    <a:pt x="1168" y="4845"/>
                    <a:pt x="59" y="3795"/>
                    <a:pt x="59" y="2452"/>
                  </a:cubicBezTo>
                  <a:cubicBezTo>
                    <a:pt x="1" y="1110"/>
                    <a:pt x="1110" y="59"/>
                    <a:pt x="2394" y="59"/>
                  </a:cubicBezTo>
                  <a:cubicBezTo>
                    <a:pt x="3736" y="1"/>
                    <a:pt x="4845" y="1110"/>
                    <a:pt x="4845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2" name="Google Shape;3052;p9"/>
            <p:cNvSpPr/>
            <p:nvPr/>
          </p:nvSpPr>
          <p:spPr>
            <a:xfrm>
              <a:off x="1644450" y="2660475"/>
              <a:ext cx="119675" cy="119700"/>
            </a:xfrm>
            <a:custGeom>
              <a:avLst/>
              <a:gdLst/>
              <a:ahLst/>
              <a:cxnLst/>
              <a:rect l="l" t="t" r="r" b="b"/>
              <a:pathLst>
                <a:path w="4787" h="4788" extrusionOk="0">
                  <a:moveTo>
                    <a:pt x="2393" y="1"/>
                  </a:moveTo>
                  <a:cubicBezTo>
                    <a:pt x="3678" y="1"/>
                    <a:pt x="4787" y="1052"/>
                    <a:pt x="4787" y="2394"/>
                  </a:cubicBezTo>
                  <a:cubicBezTo>
                    <a:pt x="4787" y="3678"/>
                    <a:pt x="3736" y="4787"/>
                    <a:pt x="2393" y="4787"/>
                  </a:cubicBezTo>
                  <a:cubicBezTo>
                    <a:pt x="1109" y="4787"/>
                    <a:pt x="0" y="3737"/>
                    <a:pt x="0" y="2394"/>
                  </a:cubicBezTo>
                  <a:cubicBezTo>
                    <a:pt x="0" y="1110"/>
                    <a:pt x="1051" y="1"/>
                    <a:pt x="23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3" name="Google Shape;3053;p9"/>
            <p:cNvSpPr/>
            <p:nvPr/>
          </p:nvSpPr>
          <p:spPr>
            <a:xfrm>
              <a:off x="3605700" y="4868350"/>
              <a:ext cx="121125" cy="121150"/>
            </a:xfrm>
            <a:custGeom>
              <a:avLst/>
              <a:gdLst/>
              <a:ahLst/>
              <a:cxnLst/>
              <a:rect l="l" t="t" r="r" b="b"/>
              <a:pathLst>
                <a:path w="4845" h="4846" extrusionOk="0">
                  <a:moveTo>
                    <a:pt x="4787" y="2394"/>
                  </a:moveTo>
                  <a:cubicBezTo>
                    <a:pt x="4845" y="3736"/>
                    <a:pt x="3736" y="4845"/>
                    <a:pt x="2452" y="4845"/>
                  </a:cubicBezTo>
                  <a:cubicBezTo>
                    <a:pt x="1109" y="4845"/>
                    <a:pt x="59" y="3795"/>
                    <a:pt x="0" y="2452"/>
                  </a:cubicBezTo>
                  <a:cubicBezTo>
                    <a:pt x="0" y="1110"/>
                    <a:pt x="1051" y="59"/>
                    <a:pt x="2393" y="59"/>
                  </a:cubicBezTo>
                  <a:cubicBezTo>
                    <a:pt x="3736" y="1"/>
                    <a:pt x="4787" y="1110"/>
                    <a:pt x="4787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4" name="Google Shape;3054;p9"/>
            <p:cNvSpPr/>
            <p:nvPr/>
          </p:nvSpPr>
          <p:spPr>
            <a:xfrm>
              <a:off x="4342625" y="699250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8"/>
                  </a:moveTo>
                  <a:cubicBezTo>
                    <a:pt x="1051" y="4728"/>
                    <a:pt x="59" y="3736"/>
                    <a:pt x="59" y="2393"/>
                  </a:cubicBezTo>
                  <a:cubicBezTo>
                    <a:pt x="0" y="1051"/>
                    <a:pt x="1051" y="0"/>
                    <a:pt x="2452" y="0"/>
                  </a:cubicBezTo>
                  <a:cubicBezTo>
                    <a:pt x="3736" y="58"/>
                    <a:pt x="4787" y="1051"/>
                    <a:pt x="4728" y="2393"/>
                  </a:cubicBezTo>
                  <a:cubicBezTo>
                    <a:pt x="4728" y="3736"/>
                    <a:pt x="3736" y="4728"/>
                    <a:pt x="2393" y="47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5" name="Google Shape;3055;p9"/>
            <p:cNvSpPr/>
            <p:nvPr/>
          </p:nvSpPr>
          <p:spPr>
            <a:xfrm>
              <a:off x="5568400" y="38906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8" y="2393"/>
                  </a:moveTo>
                  <a:cubicBezTo>
                    <a:pt x="4728" y="3736"/>
                    <a:pt x="3736" y="4728"/>
                    <a:pt x="2394" y="4728"/>
                  </a:cubicBezTo>
                  <a:cubicBezTo>
                    <a:pt x="1051" y="4728"/>
                    <a:pt x="0" y="3678"/>
                    <a:pt x="0" y="2335"/>
                  </a:cubicBezTo>
                  <a:cubicBezTo>
                    <a:pt x="59" y="1051"/>
                    <a:pt x="1109" y="0"/>
                    <a:pt x="2394" y="0"/>
                  </a:cubicBezTo>
                  <a:cubicBezTo>
                    <a:pt x="3736" y="59"/>
                    <a:pt x="4728" y="1051"/>
                    <a:pt x="4728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6" name="Google Shape;3056;p9"/>
            <p:cNvSpPr/>
            <p:nvPr/>
          </p:nvSpPr>
          <p:spPr>
            <a:xfrm>
              <a:off x="2134750" y="41343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9" y="2393"/>
                  </a:moveTo>
                  <a:cubicBezTo>
                    <a:pt x="4670" y="3678"/>
                    <a:pt x="3678" y="4728"/>
                    <a:pt x="2336" y="4670"/>
                  </a:cubicBezTo>
                  <a:cubicBezTo>
                    <a:pt x="993" y="4670"/>
                    <a:pt x="1" y="3619"/>
                    <a:pt x="1" y="2277"/>
                  </a:cubicBezTo>
                  <a:cubicBezTo>
                    <a:pt x="59" y="992"/>
                    <a:pt x="1051" y="0"/>
                    <a:pt x="2394" y="0"/>
                  </a:cubicBezTo>
                  <a:cubicBezTo>
                    <a:pt x="3736" y="0"/>
                    <a:pt x="4729" y="1051"/>
                    <a:pt x="4670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7" name="Google Shape;3057;p9"/>
            <p:cNvSpPr/>
            <p:nvPr/>
          </p:nvSpPr>
          <p:spPr>
            <a:xfrm>
              <a:off x="2381375" y="43809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5" y="4729"/>
                  </a:moveTo>
                  <a:cubicBezTo>
                    <a:pt x="993" y="4670"/>
                    <a:pt x="0" y="3678"/>
                    <a:pt x="0" y="2336"/>
                  </a:cubicBezTo>
                  <a:cubicBezTo>
                    <a:pt x="0" y="993"/>
                    <a:pt x="1109" y="1"/>
                    <a:pt x="2452" y="1"/>
                  </a:cubicBezTo>
                  <a:cubicBezTo>
                    <a:pt x="3736" y="59"/>
                    <a:pt x="4728" y="1110"/>
                    <a:pt x="4728" y="2394"/>
                  </a:cubicBezTo>
                  <a:cubicBezTo>
                    <a:pt x="4670" y="3736"/>
                    <a:pt x="3619" y="4729"/>
                    <a:pt x="2335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8" name="Google Shape;3058;p9"/>
            <p:cNvSpPr/>
            <p:nvPr/>
          </p:nvSpPr>
          <p:spPr>
            <a:xfrm>
              <a:off x="4097450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2336" y="0"/>
                  </a:moveTo>
                  <a:cubicBezTo>
                    <a:pt x="3620" y="0"/>
                    <a:pt x="4671" y="993"/>
                    <a:pt x="4671" y="2277"/>
                  </a:cubicBezTo>
                  <a:cubicBezTo>
                    <a:pt x="4671" y="3619"/>
                    <a:pt x="3678" y="4612"/>
                    <a:pt x="2336" y="4670"/>
                  </a:cubicBezTo>
                  <a:cubicBezTo>
                    <a:pt x="1052" y="4670"/>
                    <a:pt x="1" y="3619"/>
                    <a:pt x="1" y="2335"/>
                  </a:cubicBezTo>
                  <a:cubicBezTo>
                    <a:pt x="1" y="993"/>
                    <a:pt x="993" y="0"/>
                    <a:pt x="233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9" name="Google Shape;3059;p9"/>
            <p:cNvSpPr/>
            <p:nvPr/>
          </p:nvSpPr>
          <p:spPr>
            <a:xfrm>
              <a:off x="5815025" y="2171625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9"/>
                  </a:moveTo>
                  <a:cubicBezTo>
                    <a:pt x="1051" y="4729"/>
                    <a:pt x="0" y="3678"/>
                    <a:pt x="0" y="2336"/>
                  </a:cubicBezTo>
                  <a:cubicBezTo>
                    <a:pt x="58" y="1052"/>
                    <a:pt x="1051" y="1"/>
                    <a:pt x="2393" y="1"/>
                  </a:cubicBezTo>
                  <a:cubicBezTo>
                    <a:pt x="3736" y="1"/>
                    <a:pt x="4786" y="1052"/>
                    <a:pt x="4728" y="2394"/>
                  </a:cubicBezTo>
                  <a:cubicBezTo>
                    <a:pt x="4728" y="3737"/>
                    <a:pt x="3677" y="4729"/>
                    <a:pt x="239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0" name="Google Shape;3060;p9"/>
            <p:cNvSpPr/>
            <p:nvPr/>
          </p:nvSpPr>
          <p:spPr>
            <a:xfrm>
              <a:off x="5816475" y="33988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0"/>
                  </a:moveTo>
                  <a:cubicBezTo>
                    <a:pt x="3619" y="0"/>
                    <a:pt x="4670" y="993"/>
                    <a:pt x="4670" y="2335"/>
                  </a:cubicBezTo>
                  <a:cubicBezTo>
                    <a:pt x="4670" y="3619"/>
                    <a:pt x="3619" y="4670"/>
                    <a:pt x="2335" y="4670"/>
                  </a:cubicBezTo>
                  <a:cubicBezTo>
                    <a:pt x="993" y="4670"/>
                    <a:pt x="0" y="3619"/>
                    <a:pt x="0" y="2335"/>
                  </a:cubicBezTo>
                  <a:cubicBezTo>
                    <a:pt x="0" y="993"/>
                    <a:pt x="993" y="0"/>
                    <a:pt x="23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1" name="Google Shape;3061;p9"/>
            <p:cNvSpPr/>
            <p:nvPr/>
          </p:nvSpPr>
          <p:spPr>
            <a:xfrm>
              <a:off x="1644450" y="2907100"/>
              <a:ext cx="118225" cy="119675"/>
            </a:xfrm>
            <a:custGeom>
              <a:avLst/>
              <a:gdLst/>
              <a:ahLst/>
              <a:cxnLst/>
              <a:rect l="l" t="t" r="r" b="b"/>
              <a:pathLst>
                <a:path w="4729" h="4787" extrusionOk="0">
                  <a:moveTo>
                    <a:pt x="2335" y="59"/>
                  </a:moveTo>
                  <a:cubicBezTo>
                    <a:pt x="3678" y="1"/>
                    <a:pt x="4728" y="1051"/>
                    <a:pt x="4728" y="2394"/>
                  </a:cubicBezTo>
                  <a:cubicBezTo>
                    <a:pt x="4728" y="3736"/>
                    <a:pt x="3736" y="4729"/>
                    <a:pt x="2452" y="4787"/>
                  </a:cubicBezTo>
                  <a:cubicBezTo>
                    <a:pt x="1109" y="4787"/>
                    <a:pt x="0" y="3736"/>
                    <a:pt x="0" y="2394"/>
                  </a:cubicBezTo>
                  <a:cubicBezTo>
                    <a:pt x="0" y="1110"/>
                    <a:pt x="1051" y="59"/>
                    <a:pt x="233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2" name="Google Shape;3062;p9"/>
            <p:cNvSpPr/>
            <p:nvPr/>
          </p:nvSpPr>
          <p:spPr>
            <a:xfrm>
              <a:off x="2627975" y="9458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6" y="1"/>
                  </a:moveTo>
                  <a:cubicBezTo>
                    <a:pt x="3678" y="1"/>
                    <a:pt x="4729" y="1051"/>
                    <a:pt x="4729" y="2336"/>
                  </a:cubicBezTo>
                  <a:cubicBezTo>
                    <a:pt x="4729" y="3678"/>
                    <a:pt x="3678" y="4729"/>
                    <a:pt x="2336" y="4729"/>
                  </a:cubicBezTo>
                  <a:cubicBezTo>
                    <a:pt x="993" y="4729"/>
                    <a:pt x="1" y="3678"/>
                    <a:pt x="1" y="2394"/>
                  </a:cubicBezTo>
                  <a:cubicBezTo>
                    <a:pt x="1" y="1051"/>
                    <a:pt x="1052" y="59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3" name="Google Shape;3063;p9"/>
            <p:cNvSpPr/>
            <p:nvPr/>
          </p:nvSpPr>
          <p:spPr>
            <a:xfrm>
              <a:off x="1645900" y="2419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1"/>
                  </a:moveTo>
                  <a:cubicBezTo>
                    <a:pt x="3678" y="1"/>
                    <a:pt x="4670" y="993"/>
                    <a:pt x="4670" y="2336"/>
                  </a:cubicBezTo>
                  <a:cubicBezTo>
                    <a:pt x="4670" y="3620"/>
                    <a:pt x="3620" y="4670"/>
                    <a:pt x="2335" y="4670"/>
                  </a:cubicBezTo>
                  <a:cubicBezTo>
                    <a:pt x="993" y="4670"/>
                    <a:pt x="1" y="3620"/>
                    <a:pt x="1" y="2336"/>
                  </a:cubicBezTo>
                  <a:cubicBezTo>
                    <a:pt x="1" y="993"/>
                    <a:pt x="1051" y="1"/>
                    <a:pt x="23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4" name="Google Shape;3064;p9"/>
            <p:cNvSpPr/>
            <p:nvPr/>
          </p:nvSpPr>
          <p:spPr>
            <a:xfrm>
              <a:off x="3118300" y="700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277" y="4612"/>
                  </a:moveTo>
                  <a:cubicBezTo>
                    <a:pt x="993" y="4612"/>
                    <a:pt x="0" y="3561"/>
                    <a:pt x="0" y="2219"/>
                  </a:cubicBezTo>
                  <a:cubicBezTo>
                    <a:pt x="59" y="993"/>
                    <a:pt x="1109" y="0"/>
                    <a:pt x="2394" y="0"/>
                  </a:cubicBezTo>
                  <a:cubicBezTo>
                    <a:pt x="3678" y="0"/>
                    <a:pt x="4670" y="1109"/>
                    <a:pt x="4670" y="2394"/>
                  </a:cubicBezTo>
                  <a:cubicBezTo>
                    <a:pt x="4612" y="3678"/>
                    <a:pt x="3561" y="4670"/>
                    <a:pt x="2277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5" name="Google Shape;3065;p9"/>
            <p:cNvSpPr/>
            <p:nvPr/>
          </p:nvSpPr>
          <p:spPr>
            <a:xfrm>
              <a:off x="1645900" y="31551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4670" y="2335"/>
                  </a:moveTo>
                  <a:cubicBezTo>
                    <a:pt x="4670" y="3678"/>
                    <a:pt x="3620" y="4670"/>
                    <a:pt x="2277" y="4670"/>
                  </a:cubicBezTo>
                  <a:cubicBezTo>
                    <a:pt x="1051" y="4612"/>
                    <a:pt x="1" y="3620"/>
                    <a:pt x="1" y="2335"/>
                  </a:cubicBezTo>
                  <a:cubicBezTo>
                    <a:pt x="1" y="1051"/>
                    <a:pt x="1051" y="1"/>
                    <a:pt x="2394" y="59"/>
                  </a:cubicBezTo>
                  <a:cubicBezTo>
                    <a:pt x="3620" y="59"/>
                    <a:pt x="4670" y="1110"/>
                    <a:pt x="4670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6" name="Google Shape;3066;p9"/>
            <p:cNvSpPr/>
            <p:nvPr/>
          </p:nvSpPr>
          <p:spPr>
            <a:xfrm>
              <a:off x="1892525" y="1682775"/>
              <a:ext cx="116750" cy="116775"/>
            </a:xfrm>
            <a:custGeom>
              <a:avLst/>
              <a:gdLst/>
              <a:ahLst/>
              <a:cxnLst/>
              <a:rect l="l" t="t" r="r" b="b"/>
              <a:pathLst>
                <a:path w="4670" h="4671" extrusionOk="0">
                  <a:moveTo>
                    <a:pt x="4670" y="2336"/>
                  </a:moveTo>
                  <a:cubicBezTo>
                    <a:pt x="4670" y="3620"/>
                    <a:pt x="3619" y="4670"/>
                    <a:pt x="2277" y="4670"/>
                  </a:cubicBezTo>
                  <a:cubicBezTo>
                    <a:pt x="1051" y="4670"/>
                    <a:pt x="0" y="3620"/>
                    <a:pt x="0" y="2394"/>
                  </a:cubicBezTo>
                  <a:cubicBezTo>
                    <a:pt x="0" y="1051"/>
                    <a:pt x="1051" y="1"/>
                    <a:pt x="2335" y="59"/>
                  </a:cubicBezTo>
                  <a:cubicBezTo>
                    <a:pt x="3619" y="59"/>
                    <a:pt x="4611" y="1051"/>
                    <a:pt x="4670" y="23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7" name="Google Shape;3067;p9"/>
            <p:cNvSpPr/>
            <p:nvPr/>
          </p:nvSpPr>
          <p:spPr>
            <a:xfrm>
              <a:off x="4832925" y="4629025"/>
              <a:ext cx="116775" cy="115325"/>
            </a:xfrm>
            <a:custGeom>
              <a:avLst/>
              <a:gdLst/>
              <a:ahLst/>
              <a:cxnLst/>
              <a:rect l="l" t="t" r="r" b="b"/>
              <a:pathLst>
                <a:path w="4671" h="4613" extrusionOk="0">
                  <a:moveTo>
                    <a:pt x="2336" y="1"/>
                  </a:moveTo>
                  <a:cubicBezTo>
                    <a:pt x="3678" y="1"/>
                    <a:pt x="4670" y="1051"/>
                    <a:pt x="4670" y="2336"/>
                  </a:cubicBezTo>
                  <a:cubicBezTo>
                    <a:pt x="4670" y="3620"/>
                    <a:pt x="3620" y="4612"/>
                    <a:pt x="2336" y="4612"/>
                  </a:cubicBezTo>
                  <a:cubicBezTo>
                    <a:pt x="1051" y="4612"/>
                    <a:pt x="1" y="3561"/>
                    <a:pt x="59" y="2277"/>
                  </a:cubicBezTo>
                  <a:cubicBezTo>
                    <a:pt x="59" y="993"/>
                    <a:pt x="1110" y="1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8" name="Google Shape;3068;p9"/>
            <p:cNvSpPr/>
            <p:nvPr/>
          </p:nvSpPr>
          <p:spPr>
            <a:xfrm>
              <a:off x="3360525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4671" y="2335"/>
                  </a:moveTo>
                  <a:cubicBezTo>
                    <a:pt x="4671" y="3619"/>
                    <a:pt x="3620" y="4670"/>
                    <a:pt x="2277" y="4612"/>
                  </a:cubicBezTo>
                  <a:cubicBezTo>
                    <a:pt x="1052" y="4612"/>
                    <a:pt x="1" y="3561"/>
                    <a:pt x="1" y="2335"/>
                  </a:cubicBezTo>
                  <a:cubicBezTo>
                    <a:pt x="1" y="993"/>
                    <a:pt x="1052" y="0"/>
                    <a:pt x="2394" y="0"/>
                  </a:cubicBezTo>
                  <a:cubicBezTo>
                    <a:pt x="3678" y="0"/>
                    <a:pt x="4671" y="1051"/>
                    <a:pt x="4671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9" name="Google Shape;3069;p9"/>
            <p:cNvSpPr/>
            <p:nvPr/>
          </p:nvSpPr>
          <p:spPr>
            <a:xfrm>
              <a:off x="1889600" y="3890650"/>
              <a:ext cx="113850" cy="112375"/>
            </a:xfrm>
            <a:custGeom>
              <a:avLst/>
              <a:gdLst/>
              <a:ahLst/>
              <a:cxnLst/>
              <a:rect l="l" t="t" r="r" b="b"/>
              <a:pathLst>
                <a:path w="4554" h="4495" extrusionOk="0">
                  <a:moveTo>
                    <a:pt x="4553" y="2277"/>
                  </a:moveTo>
                  <a:cubicBezTo>
                    <a:pt x="4495" y="3503"/>
                    <a:pt x="3503" y="4495"/>
                    <a:pt x="2277" y="4495"/>
                  </a:cubicBezTo>
                  <a:cubicBezTo>
                    <a:pt x="993" y="4436"/>
                    <a:pt x="0" y="3386"/>
                    <a:pt x="59" y="2160"/>
                  </a:cubicBezTo>
                  <a:cubicBezTo>
                    <a:pt x="117" y="934"/>
                    <a:pt x="1109" y="0"/>
                    <a:pt x="2277" y="0"/>
                  </a:cubicBezTo>
                  <a:cubicBezTo>
                    <a:pt x="3561" y="0"/>
                    <a:pt x="4553" y="993"/>
                    <a:pt x="4553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0" name="Google Shape;3070;p9"/>
            <p:cNvSpPr/>
            <p:nvPr/>
          </p:nvSpPr>
          <p:spPr>
            <a:xfrm>
              <a:off x="4345525" y="4872725"/>
              <a:ext cx="112400" cy="112400"/>
            </a:xfrm>
            <a:custGeom>
              <a:avLst/>
              <a:gdLst/>
              <a:ahLst/>
              <a:cxnLst/>
              <a:rect l="l" t="t" r="r" b="b"/>
              <a:pathLst>
                <a:path w="4496" h="4496" extrusionOk="0">
                  <a:moveTo>
                    <a:pt x="2277" y="4495"/>
                  </a:moveTo>
                  <a:cubicBezTo>
                    <a:pt x="993" y="4495"/>
                    <a:pt x="1" y="3444"/>
                    <a:pt x="1" y="2219"/>
                  </a:cubicBezTo>
                  <a:cubicBezTo>
                    <a:pt x="59" y="993"/>
                    <a:pt x="1052" y="1"/>
                    <a:pt x="2336" y="1"/>
                  </a:cubicBezTo>
                  <a:cubicBezTo>
                    <a:pt x="3503" y="59"/>
                    <a:pt x="4495" y="1051"/>
                    <a:pt x="4495" y="2219"/>
                  </a:cubicBezTo>
                  <a:cubicBezTo>
                    <a:pt x="4495" y="3503"/>
                    <a:pt x="3503" y="4495"/>
                    <a:pt x="2277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1" name="Google Shape;3071;p9"/>
            <p:cNvSpPr/>
            <p:nvPr/>
          </p:nvSpPr>
          <p:spPr>
            <a:xfrm>
              <a:off x="2626525" y="4626125"/>
              <a:ext cx="112400" cy="112375"/>
            </a:xfrm>
            <a:custGeom>
              <a:avLst/>
              <a:gdLst/>
              <a:ahLst/>
              <a:cxnLst/>
              <a:rect l="l" t="t" r="r" b="b"/>
              <a:pathLst>
                <a:path w="4496" h="4495" extrusionOk="0">
                  <a:moveTo>
                    <a:pt x="2277" y="0"/>
                  </a:moveTo>
                  <a:cubicBezTo>
                    <a:pt x="3503" y="0"/>
                    <a:pt x="4495" y="1051"/>
                    <a:pt x="4495" y="2276"/>
                  </a:cubicBezTo>
                  <a:cubicBezTo>
                    <a:pt x="4495" y="3502"/>
                    <a:pt x="3444" y="4495"/>
                    <a:pt x="2219" y="4495"/>
                  </a:cubicBezTo>
                  <a:cubicBezTo>
                    <a:pt x="993" y="4495"/>
                    <a:pt x="59" y="3502"/>
                    <a:pt x="1" y="2276"/>
                  </a:cubicBezTo>
                  <a:cubicBezTo>
                    <a:pt x="1" y="1051"/>
                    <a:pt x="1051" y="0"/>
                    <a:pt x="227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2" name="Google Shape;3072;p9"/>
            <p:cNvSpPr/>
            <p:nvPr/>
          </p:nvSpPr>
          <p:spPr>
            <a:xfrm>
              <a:off x="5819400" y="1933775"/>
              <a:ext cx="110925" cy="109475"/>
            </a:xfrm>
            <a:custGeom>
              <a:avLst/>
              <a:gdLst/>
              <a:ahLst/>
              <a:cxnLst/>
              <a:rect l="l" t="t" r="r" b="b"/>
              <a:pathLst>
                <a:path w="4437" h="4379" extrusionOk="0">
                  <a:moveTo>
                    <a:pt x="4436" y="2160"/>
                  </a:moveTo>
                  <a:cubicBezTo>
                    <a:pt x="4436" y="3386"/>
                    <a:pt x="3502" y="4378"/>
                    <a:pt x="2277" y="4378"/>
                  </a:cubicBezTo>
                  <a:cubicBezTo>
                    <a:pt x="992" y="4378"/>
                    <a:pt x="0" y="3444"/>
                    <a:pt x="0" y="2160"/>
                  </a:cubicBezTo>
                  <a:cubicBezTo>
                    <a:pt x="0" y="934"/>
                    <a:pt x="992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3" name="Google Shape;3073;p9"/>
            <p:cNvSpPr/>
            <p:nvPr/>
          </p:nvSpPr>
          <p:spPr>
            <a:xfrm>
              <a:off x="5329075" y="1196850"/>
              <a:ext cx="110925" cy="110925"/>
            </a:xfrm>
            <a:custGeom>
              <a:avLst/>
              <a:gdLst/>
              <a:ahLst/>
              <a:cxnLst/>
              <a:rect l="l" t="t" r="r" b="b"/>
              <a:pathLst>
                <a:path w="4437" h="4437" extrusionOk="0">
                  <a:moveTo>
                    <a:pt x="4437" y="2218"/>
                  </a:moveTo>
                  <a:cubicBezTo>
                    <a:pt x="4437" y="3444"/>
                    <a:pt x="3503" y="4378"/>
                    <a:pt x="2277" y="4437"/>
                  </a:cubicBezTo>
                  <a:cubicBezTo>
                    <a:pt x="993" y="4437"/>
                    <a:pt x="1" y="3444"/>
                    <a:pt x="59" y="2160"/>
                  </a:cubicBezTo>
                  <a:cubicBezTo>
                    <a:pt x="59" y="934"/>
                    <a:pt x="1051" y="0"/>
                    <a:pt x="2277" y="0"/>
                  </a:cubicBezTo>
                  <a:cubicBezTo>
                    <a:pt x="3503" y="0"/>
                    <a:pt x="4437" y="993"/>
                    <a:pt x="4437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4" name="Google Shape;3074;p9"/>
            <p:cNvSpPr/>
            <p:nvPr/>
          </p:nvSpPr>
          <p:spPr>
            <a:xfrm>
              <a:off x="4593600" y="703625"/>
              <a:ext cx="110950" cy="109450"/>
            </a:xfrm>
            <a:custGeom>
              <a:avLst/>
              <a:gdLst/>
              <a:ahLst/>
              <a:cxnLst/>
              <a:rect l="l" t="t" r="r" b="b"/>
              <a:pathLst>
                <a:path w="4438" h="4378" extrusionOk="0">
                  <a:moveTo>
                    <a:pt x="4379" y="2218"/>
                  </a:moveTo>
                  <a:cubicBezTo>
                    <a:pt x="4379" y="3444"/>
                    <a:pt x="3445" y="4378"/>
                    <a:pt x="2219" y="4378"/>
                  </a:cubicBezTo>
                  <a:cubicBezTo>
                    <a:pt x="935" y="4378"/>
                    <a:pt x="1" y="3444"/>
                    <a:pt x="1" y="2160"/>
                  </a:cubicBezTo>
                  <a:cubicBezTo>
                    <a:pt x="59" y="934"/>
                    <a:pt x="993" y="0"/>
                    <a:pt x="2219" y="0"/>
                  </a:cubicBezTo>
                  <a:cubicBezTo>
                    <a:pt x="3445" y="0"/>
                    <a:pt x="4437" y="992"/>
                    <a:pt x="4379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5" name="Google Shape;3075;p9"/>
            <p:cNvSpPr/>
            <p:nvPr/>
          </p:nvSpPr>
          <p:spPr>
            <a:xfrm>
              <a:off x="1648825" y="2174550"/>
              <a:ext cx="110925" cy="112400"/>
            </a:xfrm>
            <a:custGeom>
              <a:avLst/>
              <a:gdLst/>
              <a:ahLst/>
              <a:cxnLst/>
              <a:rect l="l" t="t" r="r" b="b"/>
              <a:pathLst>
                <a:path w="4437" h="4496" extrusionOk="0">
                  <a:moveTo>
                    <a:pt x="4436" y="2277"/>
                  </a:moveTo>
                  <a:cubicBezTo>
                    <a:pt x="4436" y="3503"/>
                    <a:pt x="3503" y="4437"/>
                    <a:pt x="2277" y="4495"/>
                  </a:cubicBezTo>
                  <a:cubicBezTo>
                    <a:pt x="993" y="4495"/>
                    <a:pt x="0" y="3503"/>
                    <a:pt x="0" y="2277"/>
                  </a:cubicBezTo>
                  <a:cubicBezTo>
                    <a:pt x="0" y="993"/>
                    <a:pt x="993" y="1"/>
                    <a:pt x="2218" y="59"/>
                  </a:cubicBezTo>
                  <a:cubicBezTo>
                    <a:pt x="3444" y="59"/>
                    <a:pt x="4436" y="993"/>
                    <a:pt x="4436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6" name="Google Shape;3076;p9"/>
            <p:cNvSpPr/>
            <p:nvPr/>
          </p:nvSpPr>
          <p:spPr>
            <a:xfrm>
              <a:off x="3121225" y="4875650"/>
              <a:ext cx="109450" cy="108000"/>
            </a:xfrm>
            <a:custGeom>
              <a:avLst/>
              <a:gdLst/>
              <a:ahLst/>
              <a:cxnLst/>
              <a:rect l="l" t="t" r="r" b="b"/>
              <a:pathLst>
                <a:path w="4378" h="4320" extrusionOk="0">
                  <a:moveTo>
                    <a:pt x="4378" y="2160"/>
                  </a:moveTo>
                  <a:cubicBezTo>
                    <a:pt x="4378" y="3386"/>
                    <a:pt x="3386" y="4320"/>
                    <a:pt x="2160" y="4320"/>
                  </a:cubicBezTo>
                  <a:cubicBezTo>
                    <a:pt x="934" y="4320"/>
                    <a:pt x="0" y="3327"/>
                    <a:pt x="59" y="2102"/>
                  </a:cubicBezTo>
                  <a:cubicBezTo>
                    <a:pt x="59" y="876"/>
                    <a:pt x="1051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7" name="Google Shape;3077;p9"/>
            <p:cNvSpPr/>
            <p:nvPr/>
          </p:nvSpPr>
          <p:spPr>
            <a:xfrm>
              <a:off x="1648825" y="3401800"/>
              <a:ext cx="110925" cy="109450"/>
            </a:xfrm>
            <a:custGeom>
              <a:avLst/>
              <a:gdLst/>
              <a:ahLst/>
              <a:cxnLst/>
              <a:rect l="l" t="t" r="r" b="b"/>
              <a:pathLst>
                <a:path w="4437" h="4378" extrusionOk="0">
                  <a:moveTo>
                    <a:pt x="59" y="2160"/>
                  </a:moveTo>
                  <a:cubicBezTo>
                    <a:pt x="59" y="934"/>
                    <a:pt x="993" y="0"/>
                    <a:pt x="2277" y="59"/>
                  </a:cubicBezTo>
                  <a:cubicBezTo>
                    <a:pt x="3444" y="59"/>
                    <a:pt x="4436" y="1051"/>
                    <a:pt x="4378" y="2277"/>
                  </a:cubicBezTo>
                  <a:cubicBezTo>
                    <a:pt x="4378" y="3444"/>
                    <a:pt x="3386" y="4378"/>
                    <a:pt x="2218" y="4378"/>
                  </a:cubicBezTo>
                  <a:cubicBezTo>
                    <a:pt x="993" y="4378"/>
                    <a:pt x="0" y="3444"/>
                    <a:pt x="59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8" name="Google Shape;3078;p9"/>
            <p:cNvSpPr/>
            <p:nvPr/>
          </p:nvSpPr>
          <p:spPr>
            <a:xfrm>
              <a:off x="5574225" y="1440550"/>
              <a:ext cx="108025" cy="108000"/>
            </a:xfrm>
            <a:custGeom>
              <a:avLst/>
              <a:gdLst/>
              <a:ahLst/>
              <a:cxnLst/>
              <a:rect l="l" t="t" r="r" b="b"/>
              <a:pathLst>
                <a:path w="4321" h="4320" extrusionOk="0">
                  <a:moveTo>
                    <a:pt x="2161" y="4320"/>
                  </a:moveTo>
                  <a:cubicBezTo>
                    <a:pt x="993" y="4320"/>
                    <a:pt x="1" y="3386"/>
                    <a:pt x="1" y="2218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328" y="0"/>
                    <a:pt x="4320" y="934"/>
                    <a:pt x="4320" y="2160"/>
                  </a:cubicBezTo>
                  <a:cubicBezTo>
                    <a:pt x="4320" y="3327"/>
                    <a:pt x="3386" y="4320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9" name="Google Shape;3079;p9"/>
            <p:cNvSpPr/>
            <p:nvPr/>
          </p:nvSpPr>
          <p:spPr>
            <a:xfrm>
              <a:off x="5820850" y="3649875"/>
              <a:ext cx="108000" cy="108000"/>
            </a:xfrm>
            <a:custGeom>
              <a:avLst/>
              <a:gdLst/>
              <a:ahLst/>
              <a:cxnLst/>
              <a:rect l="l" t="t" r="r" b="b"/>
              <a:pathLst>
                <a:path w="4320" h="4320" extrusionOk="0">
                  <a:moveTo>
                    <a:pt x="2160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1" y="992"/>
                    <a:pt x="993" y="0"/>
                    <a:pt x="2160" y="0"/>
                  </a:cubicBezTo>
                  <a:cubicBezTo>
                    <a:pt x="3328" y="0"/>
                    <a:pt x="4320" y="992"/>
                    <a:pt x="4320" y="2160"/>
                  </a:cubicBezTo>
                  <a:cubicBezTo>
                    <a:pt x="4320" y="3327"/>
                    <a:pt x="3328" y="4320"/>
                    <a:pt x="2160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0" name="Google Shape;3080;p9"/>
            <p:cNvSpPr/>
            <p:nvPr/>
          </p:nvSpPr>
          <p:spPr>
            <a:xfrm>
              <a:off x="5083925" y="950225"/>
              <a:ext cx="109475" cy="109475"/>
            </a:xfrm>
            <a:custGeom>
              <a:avLst/>
              <a:gdLst/>
              <a:ahLst/>
              <a:cxnLst/>
              <a:rect l="l" t="t" r="r" b="b"/>
              <a:pathLst>
                <a:path w="4379" h="4379" extrusionOk="0">
                  <a:moveTo>
                    <a:pt x="4320" y="2161"/>
                  </a:moveTo>
                  <a:cubicBezTo>
                    <a:pt x="4378" y="3328"/>
                    <a:pt x="3386" y="4320"/>
                    <a:pt x="2219" y="4379"/>
                  </a:cubicBezTo>
                  <a:cubicBezTo>
                    <a:pt x="1051" y="4379"/>
                    <a:pt x="59" y="3445"/>
                    <a:pt x="0" y="2219"/>
                  </a:cubicBezTo>
                  <a:cubicBezTo>
                    <a:pt x="0" y="1051"/>
                    <a:pt x="993" y="59"/>
                    <a:pt x="2160" y="59"/>
                  </a:cubicBezTo>
                  <a:cubicBezTo>
                    <a:pt x="3328" y="1"/>
                    <a:pt x="4320" y="993"/>
                    <a:pt x="4320" y="21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1" name="Google Shape;3081;p9"/>
            <p:cNvSpPr/>
            <p:nvPr/>
          </p:nvSpPr>
          <p:spPr>
            <a:xfrm>
              <a:off x="2876050" y="703625"/>
              <a:ext cx="108025" cy="109450"/>
            </a:xfrm>
            <a:custGeom>
              <a:avLst/>
              <a:gdLst/>
              <a:ahLst/>
              <a:cxnLst/>
              <a:rect l="l" t="t" r="r" b="b"/>
              <a:pathLst>
                <a:path w="4321" h="4378" extrusionOk="0">
                  <a:moveTo>
                    <a:pt x="2161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59" y="992"/>
                    <a:pt x="1052" y="0"/>
                    <a:pt x="2219" y="59"/>
                  </a:cubicBezTo>
                  <a:cubicBezTo>
                    <a:pt x="3328" y="59"/>
                    <a:pt x="4320" y="1051"/>
                    <a:pt x="4320" y="2218"/>
                  </a:cubicBezTo>
                  <a:cubicBezTo>
                    <a:pt x="4320" y="3386"/>
                    <a:pt x="3328" y="4378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2" name="Google Shape;3082;p9"/>
            <p:cNvSpPr/>
            <p:nvPr/>
          </p:nvSpPr>
          <p:spPr>
            <a:xfrm>
              <a:off x="5329075" y="4386800"/>
              <a:ext cx="105100" cy="106550"/>
            </a:xfrm>
            <a:custGeom>
              <a:avLst/>
              <a:gdLst/>
              <a:ahLst/>
              <a:cxnLst/>
              <a:rect l="l" t="t" r="r" b="b"/>
              <a:pathLst>
                <a:path w="4204" h="4262" extrusionOk="0">
                  <a:moveTo>
                    <a:pt x="4203" y="2102"/>
                  </a:moveTo>
                  <a:cubicBezTo>
                    <a:pt x="4203" y="3269"/>
                    <a:pt x="3211" y="4203"/>
                    <a:pt x="2102" y="4261"/>
                  </a:cubicBezTo>
                  <a:cubicBezTo>
                    <a:pt x="935" y="4261"/>
                    <a:pt x="1" y="3269"/>
                    <a:pt x="1" y="2102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211" y="0"/>
                    <a:pt x="4203" y="993"/>
                    <a:pt x="4203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3" name="Google Shape;3083;p9"/>
            <p:cNvSpPr/>
            <p:nvPr/>
          </p:nvSpPr>
          <p:spPr>
            <a:xfrm>
              <a:off x="2140600" y="1195400"/>
              <a:ext cx="105075" cy="105075"/>
            </a:xfrm>
            <a:custGeom>
              <a:avLst/>
              <a:gdLst/>
              <a:ahLst/>
              <a:cxnLst/>
              <a:rect l="l" t="t" r="r" b="b"/>
              <a:pathLst>
                <a:path w="4203" h="4203" extrusionOk="0">
                  <a:moveTo>
                    <a:pt x="2102" y="0"/>
                  </a:moveTo>
                  <a:cubicBezTo>
                    <a:pt x="3211" y="0"/>
                    <a:pt x="4203" y="934"/>
                    <a:pt x="4203" y="2101"/>
                  </a:cubicBezTo>
                  <a:cubicBezTo>
                    <a:pt x="4203" y="3269"/>
                    <a:pt x="3269" y="4203"/>
                    <a:pt x="2102" y="4203"/>
                  </a:cubicBezTo>
                  <a:cubicBezTo>
                    <a:pt x="992" y="4203"/>
                    <a:pt x="59" y="3269"/>
                    <a:pt x="0" y="2160"/>
                  </a:cubicBezTo>
                  <a:cubicBezTo>
                    <a:pt x="0" y="992"/>
                    <a:pt x="934" y="58"/>
                    <a:pt x="210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4" name="Google Shape;3084;p9"/>
            <p:cNvSpPr/>
            <p:nvPr/>
          </p:nvSpPr>
          <p:spPr>
            <a:xfrm>
              <a:off x="2388675" y="954600"/>
              <a:ext cx="102175" cy="102175"/>
            </a:xfrm>
            <a:custGeom>
              <a:avLst/>
              <a:gdLst/>
              <a:ahLst/>
              <a:cxnLst/>
              <a:rect l="l" t="t" r="r" b="b"/>
              <a:pathLst>
                <a:path w="4087" h="4087" extrusionOk="0">
                  <a:moveTo>
                    <a:pt x="4086" y="2044"/>
                  </a:moveTo>
                  <a:cubicBezTo>
                    <a:pt x="4086" y="3211"/>
                    <a:pt x="3211" y="4087"/>
                    <a:pt x="2043" y="4087"/>
                  </a:cubicBezTo>
                  <a:cubicBezTo>
                    <a:pt x="876" y="4028"/>
                    <a:pt x="0" y="3153"/>
                    <a:pt x="0" y="1986"/>
                  </a:cubicBezTo>
                  <a:cubicBezTo>
                    <a:pt x="59" y="876"/>
                    <a:pt x="934" y="1"/>
                    <a:pt x="2043" y="1"/>
                  </a:cubicBezTo>
                  <a:cubicBezTo>
                    <a:pt x="3211" y="1"/>
                    <a:pt x="4086" y="876"/>
                    <a:pt x="4086" y="20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5" name="Google Shape;3085;p9"/>
            <p:cNvSpPr/>
            <p:nvPr/>
          </p:nvSpPr>
          <p:spPr>
            <a:xfrm>
              <a:off x="5577150" y="4141650"/>
              <a:ext cx="102175" cy="102150"/>
            </a:xfrm>
            <a:custGeom>
              <a:avLst/>
              <a:gdLst/>
              <a:ahLst/>
              <a:cxnLst/>
              <a:rect l="l" t="t" r="r" b="b"/>
              <a:pathLst>
                <a:path w="4087" h="4086" extrusionOk="0">
                  <a:moveTo>
                    <a:pt x="4087" y="2043"/>
                  </a:moveTo>
                  <a:cubicBezTo>
                    <a:pt x="4087" y="3210"/>
                    <a:pt x="3153" y="4086"/>
                    <a:pt x="2044" y="4086"/>
                  </a:cubicBezTo>
                  <a:cubicBezTo>
                    <a:pt x="876" y="4086"/>
                    <a:pt x="1" y="3210"/>
                    <a:pt x="1" y="2043"/>
                  </a:cubicBezTo>
                  <a:cubicBezTo>
                    <a:pt x="1" y="876"/>
                    <a:pt x="876" y="0"/>
                    <a:pt x="2044" y="0"/>
                  </a:cubicBezTo>
                  <a:cubicBezTo>
                    <a:pt x="3211" y="0"/>
                    <a:pt x="4087" y="934"/>
                    <a:pt x="4087" y="204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6" name="Google Shape;3086;p9"/>
            <p:cNvSpPr/>
            <p:nvPr/>
          </p:nvSpPr>
          <p:spPr>
            <a:xfrm>
              <a:off x="4593600" y="4877100"/>
              <a:ext cx="103650" cy="103650"/>
            </a:xfrm>
            <a:custGeom>
              <a:avLst/>
              <a:gdLst/>
              <a:ahLst/>
              <a:cxnLst/>
              <a:rect l="l" t="t" r="r" b="b"/>
              <a:pathLst>
                <a:path w="4146" h="4146" extrusionOk="0">
                  <a:moveTo>
                    <a:pt x="4087" y="2102"/>
                  </a:moveTo>
                  <a:cubicBezTo>
                    <a:pt x="4087" y="3269"/>
                    <a:pt x="3211" y="4145"/>
                    <a:pt x="2044" y="4145"/>
                  </a:cubicBezTo>
                  <a:cubicBezTo>
                    <a:pt x="877" y="4145"/>
                    <a:pt x="1" y="3211"/>
                    <a:pt x="1" y="2044"/>
                  </a:cubicBezTo>
                  <a:cubicBezTo>
                    <a:pt x="1" y="935"/>
                    <a:pt x="935" y="1"/>
                    <a:pt x="2102" y="59"/>
                  </a:cubicBezTo>
                  <a:cubicBezTo>
                    <a:pt x="3211" y="59"/>
                    <a:pt x="4145" y="935"/>
                    <a:pt x="4087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7" name="Google Shape;3087;p9"/>
            <p:cNvSpPr/>
            <p:nvPr/>
          </p:nvSpPr>
          <p:spPr>
            <a:xfrm>
              <a:off x="1653200" y="1932325"/>
              <a:ext cx="102175" cy="103625"/>
            </a:xfrm>
            <a:custGeom>
              <a:avLst/>
              <a:gdLst/>
              <a:ahLst/>
              <a:cxnLst/>
              <a:rect l="l" t="t" r="r" b="b"/>
              <a:pathLst>
                <a:path w="4087" h="4145" extrusionOk="0">
                  <a:moveTo>
                    <a:pt x="1985" y="4086"/>
                  </a:moveTo>
                  <a:cubicBezTo>
                    <a:pt x="818" y="4086"/>
                    <a:pt x="0" y="3152"/>
                    <a:pt x="0" y="1985"/>
                  </a:cubicBezTo>
                  <a:cubicBezTo>
                    <a:pt x="59" y="876"/>
                    <a:pt x="993" y="0"/>
                    <a:pt x="2160" y="58"/>
                  </a:cubicBezTo>
                  <a:cubicBezTo>
                    <a:pt x="3269" y="117"/>
                    <a:pt x="4086" y="992"/>
                    <a:pt x="4086" y="2160"/>
                  </a:cubicBezTo>
                  <a:cubicBezTo>
                    <a:pt x="4028" y="3269"/>
                    <a:pt x="3152" y="4144"/>
                    <a:pt x="1985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8" name="Google Shape;3088;p9"/>
            <p:cNvSpPr/>
            <p:nvPr/>
          </p:nvSpPr>
          <p:spPr>
            <a:xfrm>
              <a:off x="6067475" y="2673625"/>
              <a:ext cx="100700" cy="100700"/>
            </a:xfrm>
            <a:custGeom>
              <a:avLst/>
              <a:gdLst/>
              <a:ahLst/>
              <a:cxnLst/>
              <a:rect l="l" t="t" r="r" b="b"/>
              <a:pathLst>
                <a:path w="4028" h="4028" extrusionOk="0">
                  <a:moveTo>
                    <a:pt x="2043" y="4028"/>
                  </a:moveTo>
                  <a:cubicBezTo>
                    <a:pt x="934" y="4028"/>
                    <a:pt x="0" y="3152"/>
                    <a:pt x="0" y="2043"/>
                  </a:cubicBezTo>
                  <a:cubicBezTo>
                    <a:pt x="0" y="934"/>
                    <a:pt x="876" y="0"/>
                    <a:pt x="2043" y="59"/>
                  </a:cubicBezTo>
                  <a:cubicBezTo>
                    <a:pt x="3152" y="59"/>
                    <a:pt x="4028" y="934"/>
                    <a:pt x="4028" y="2043"/>
                  </a:cubicBezTo>
                  <a:cubicBezTo>
                    <a:pt x="4028" y="3152"/>
                    <a:pt x="3152" y="4028"/>
                    <a:pt x="2043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9" name="Google Shape;3089;p9"/>
            <p:cNvSpPr/>
            <p:nvPr/>
          </p:nvSpPr>
          <p:spPr>
            <a:xfrm>
              <a:off x="5088300" y="4636325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876" y="4028"/>
                    <a:pt x="1" y="3153"/>
                    <a:pt x="1" y="1985"/>
                  </a:cubicBezTo>
                  <a:cubicBezTo>
                    <a:pt x="1" y="876"/>
                    <a:pt x="876" y="1"/>
                    <a:pt x="1985" y="1"/>
                  </a:cubicBezTo>
                  <a:cubicBezTo>
                    <a:pt x="3153" y="1"/>
                    <a:pt x="4028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0" name="Google Shape;3090;p9"/>
            <p:cNvSpPr/>
            <p:nvPr/>
          </p:nvSpPr>
          <p:spPr>
            <a:xfrm>
              <a:off x="1899825" y="1443475"/>
              <a:ext cx="102150" cy="102150"/>
            </a:xfrm>
            <a:custGeom>
              <a:avLst/>
              <a:gdLst/>
              <a:ahLst/>
              <a:cxnLst/>
              <a:rect l="l" t="t" r="r" b="b"/>
              <a:pathLst>
                <a:path w="4086" h="4086" extrusionOk="0">
                  <a:moveTo>
                    <a:pt x="2101" y="58"/>
                  </a:moveTo>
                  <a:cubicBezTo>
                    <a:pt x="3210" y="58"/>
                    <a:pt x="4086" y="992"/>
                    <a:pt x="4028" y="2101"/>
                  </a:cubicBezTo>
                  <a:cubicBezTo>
                    <a:pt x="4028" y="3210"/>
                    <a:pt x="3094" y="4086"/>
                    <a:pt x="1926" y="4086"/>
                  </a:cubicBezTo>
                  <a:cubicBezTo>
                    <a:pt x="817" y="4028"/>
                    <a:pt x="0" y="3094"/>
                    <a:pt x="58" y="1985"/>
                  </a:cubicBezTo>
                  <a:cubicBezTo>
                    <a:pt x="58" y="876"/>
                    <a:pt x="992" y="0"/>
                    <a:pt x="2101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1" name="Google Shape;3091;p9"/>
            <p:cNvSpPr/>
            <p:nvPr/>
          </p:nvSpPr>
          <p:spPr>
            <a:xfrm>
              <a:off x="6066000" y="2917325"/>
              <a:ext cx="102175" cy="100700"/>
            </a:xfrm>
            <a:custGeom>
              <a:avLst/>
              <a:gdLst/>
              <a:ahLst/>
              <a:cxnLst/>
              <a:rect l="l" t="t" r="r" b="b"/>
              <a:pathLst>
                <a:path w="4087" h="4028" extrusionOk="0">
                  <a:moveTo>
                    <a:pt x="4028" y="2043"/>
                  </a:moveTo>
                  <a:cubicBezTo>
                    <a:pt x="4028" y="3094"/>
                    <a:pt x="3094" y="4028"/>
                    <a:pt x="1985" y="3969"/>
                  </a:cubicBezTo>
                  <a:cubicBezTo>
                    <a:pt x="935" y="3969"/>
                    <a:pt x="1" y="3035"/>
                    <a:pt x="59" y="1926"/>
                  </a:cubicBezTo>
                  <a:cubicBezTo>
                    <a:pt x="118" y="876"/>
                    <a:pt x="993" y="0"/>
                    <a:pt x="2044" y="0"/>
                  </a:cubicBezTo>
                  <a:cubicBezTo>
                    <a:pt x="3153" y="0"/>
                    <a:pt x="4087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2" name="Google Shape;3092;p9"/>
            <p:cNvSpPr/>
            <p:nvPr/>
          </p:nvSpPr>
          <p:spPr>
            <a:xfrm>
              <a:off x="2878975" y="4878575"/>
              <a:ext cx="100725" cy="100700"/>
            </a:xfrm>
            <a:custGeom>
              <a:avLst/>
              <a:gdLst/>
              <a:ahLst/>
              <a:cxnLst/>
              <a:rect l="l" t="t" r="r" b="b"/>
              <a:pathLst>
                <a:path w="4029" h="4028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935" y="4028"/>
                    <a:pt x="1" y="3094"/>
                    <a:pt x="59" y="1985"/>
                  </a:cubicBezTo>
                  <a:cubicBezTo>
                    <a:pt x="59" y="934"/>
                    <a:pt x="935" y="58"/>
                    <a:pt x="1985" y="0"/>
                  </a:cubicBezTo>
                  <a:cubicBezTo>
                    <a:pt x="3094" y="0"/>
                    <a:pt x="4028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3" name="Google Shape;3093;p9"/>
            <p:cNvSpPr/>
            <p:nvPr/>
          </p:nvSpPr>
          <p:spPr>
            <a:xfrm>
              <a:off x="3862525" y="465750"/>
              <a:ext cx="100700" cy="100725"/>
            </a:xfrm>
            <a:custGeom>
              <a:avLst/>
              <a:gdLst/>
              <a:ahLst/>
              <a:cxnLst/>
              <a:rect l="l" t="t" r="r" b="b"/>
              <a:pathLst>
                <a:path w="4028" h="4029" extrusionOk="0">
                  <a:moveTo>
                    <a:pt x="4028" y="1985"/>
                  </a:moveTo>
                  <a:cubicBezTo>
                    <a:pt x="4028" y="3094"/>
                    <a:pt x="3094" y="4028"/>
                    <a:pt x="1985" y="3970"/>
                  </a:cubicBezTo>
                  <a:cubicBezTo>
                    <a:pt x="934" y="3970"/>
                    <a:pt x="0" y="3094"/>
                    <a:pt x="0" y="1985"/>
                  </a:cubicBezTo>
                  <a:cubicBezTo>
                    <a:pt x="0" y="935"/>
                    <a:pt x="934" y="1"/>
                    <a:pt x="1985" y="1"/>
                  </a:cubicBezTo>
                  <a:cubicBezTo>
                    <a:pt x="3036" y="1"/>
                    <a:pt x="3970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4" name="Google Shape;3094;p9"/>
            <p:cNvSpPr/>
            <p:nvPr/>
          </p:nvSpPr>
          <p:spPr>
            <a:xfrm>
              <a:off x="3615900" y="465750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2044" y="4028"/>
                  </a:moveTo>
                  <a:cubicBezTo>
                    <a:pt x="935" y="4028"/>
                    <a:pt x="1" y="3094"/>
                    <a:pt x="1" y="2044"/>
                  </a:cubicBezTo>
                  <a:cubicBezTo>
                    <a:pt x="1" y="935"/>
                    <a:pt x="935" y="1"/>
                    <a:pt x="2044" y="1"/>
                  </a:cubicBezTo>
                  <a:cubicBezTo>
                    <a:pt x="3094" y="1"/>
                    <a:pt x="3970" y="876"/>
                    <a:pt x="4028" y="1985"/>
                  </a:cubicBezTo>
                  <a:cubicBezTo>
                    <a:pt x="4028" y="3036"/>
                    <a:pt x="3153" y="3970"/>
                    <a:pt x="2044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5" name="Google Shape;3095;p9"/>
            <p:cNvSpPr/>
            <p:nvPr/>
          </p:nvSpPr>
          <p:spPr>
            <a:xfrm>
              <a:off x="2143500" y="4389725"/>
              <a:ext cx="100725" cy="99250"/>
            </a:xfrm>
            <a:custGeom>
              <a:avLst/>
              <a:gdLst/>
              <a:ahLst/>
              <a:cxnLst/>
              <a:rect l="l" t="t" r="r" b="b"/>
              <a:pathLst>
                <a:path w="4029" h="3970" extrusionOk="0">
                  <a:moveTo>
                    <a:pt x="3970" y="1985"/>
                  </a:moveTo>
                  <a:cubicBezTo>
                    <a:pt x="4028" y="3035"/>
                    <a:pt x="3095" y="3969"/>
                    <a:pt x="1986" y="3969"/>
                  </a:cubicBezTo>
                  <a:cubicBezTo>
                    <a:pt x="935" y="3969"/>
                    <a:pt x="59" y="3094"/>
                    <a:pt x="1" y="2043"/>
                  </a:cubicBezTo>
                  <a:cubicBezTo>
                    <a:pt x="1" y="934"/>
                    <a:pt x="935" y="0"/>
                    <a:pt x="1986" y="0"/>
                  </a:cubicBezTo>
                  <a:cubicBezTo>
                    <a:pt x="3036" y="0"/>
                    <a:pt x="3970" y="876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6" name="Google Shape;3096;p9"/>
            <p:cNvSpPr/>
            <p:nvPr/>
          </p:nvSpPr>
          <p:spPr>
            <a:xfrm>
              <a:off x="1654650" y="3652775"/>
              <a:ext cx="99250" cy="100725"/>
            </a:xfrm>
            <a:custGeom>
              <a:avLst/>
              <a:gdLst/>
              <a:ahLst/>
              <a:cxnLst/>
              <a:rect l="l" t="t" r="r" b="b"/>
              <a:pathLst>
                <a:path w="3970" h="4029" extrusionOk="0">
                  <a:moveTo>
                    <a:pt x="1985" y="59"/>
                  </a:moveTo>
                  <a:cubicBezTo>
                    <a:pt x="3036" y="1"/>
                    <a:pt x="3970" y="935"/>
                    <a:pt x="3970" y="2044"/>
                  </a:cubicBezTo>
                  <a:cubicBezTo>
                    <a:pt x="3970" y="3095"/>
                    <a:pt x="3094" y="4028"/>
                    <a:pt x="1985" y="4028"/>
                  </a:cubicBezTo>
                  <a:cubicBezTo>
                    <a:pt x="935" y="4028"/>
                    <a:pt x="1" y="3095"/>
                    <a:pt x="1" y="1986"/>
                  </a:cubicBezTo>
                  <a:cubicBezTo>
                    <a:pt x="1" y="935"/>
                    <a:pt x="876" y="59"/>
                    <a:pt x="198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7" name="Google Shape;3097;p9"/>
            <p:cNvSpPr/>
            <p:nvPr/>
          </p:nvSpPr>
          <p:spPr>
            <a:xfrm>
              <a:off x="6067475" y="2428475"/>
              <a:ext cx="99250" cy="99250"/>
            </a:xfrm>
            <a:custGeom>
              <a:avLst/>
              <a:gdLst/>
              <a:ahLst/>
              <a:cxnLst/>
              <a:rect l="l" t="t" r="r" b="b"/>
              <a:pathLst>
                <a:path w="3970" h="3970" extrusionOk="0">
                  <a:moveTo>
                    <a:pt x="1985" y="0"/>
                  </a:moveTo>
                  <a:cubicBezTo>
                    <a:pt x="3035" y="0"/>
                    <a:pt x="3911" y="876"/>
                    <a:pt x="3969" y="1926"/>
                  </a:cubicBezTo>
                  <a:cubicBezTo>
                    <a:pt x="3969" y="2977"/>
                    <a:pt x="3094" y="3911"/>
                    <a:pt x="2043" y="3911"/>
                  </a:cubicBezTo>
                  <a:cubicBezTo>
                    <a:pt x="992" y="3969"/>
                    <a:pt x="59" y="3035"/>
                    <a:pt x="59" y="1985"/>
                  </a:cubicBezTo>
                  <a:cubicBezTo>
                    <a:pt x="0" y="934"/>
                    <a:pt x="934" y="58"/>
                    <a:pt x="198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8" name="Google Shape;3098;p9"/>
            <p:cNvSpPr/>
            <p:nvPr/>
          </p:nvSpPr>
          <p:spPr>
            <a:xfrm>
              <a:off x="4841675" y="709450"/>
              <a:ext cx="99275" cy="99250"/>
            </a:xfrm>
            <a:custGeom>
              <a:avLst/>
              <a:gdLst/>
              <a:ahLst/>
              <a:cxnLst/>
              <a:rect l="l" t="t" r="r" b="b"/>
              <a:pathLst>
                <a:path w="3971" h="3970" extrusionOk="0">
                  <a:moveTo>
                    <a:pt x="3970" y="1985"/>
                  </a:moveTo>
                  <a:cubicBezTo>
                    <a:pt x="3970" y="3036"/>
                    <a:pt x="3036" y="3970"/>
                    <a:pt x="1986" y="3970"/>
                  </a:cubicBezTo>
                  <a:cubicBezTo>
                    <a:pt x="935" y="3911"/>
                    <a:pt x="1" y="2978"/>
                    <a:pt x="59" y="1927"/>
                  </a:cubicBezTo>
                  <a:cubicBezTo>
                    <a:pt x="59" y="876"/>
                    <a:pt x="993" y="1"/>
                    <a:pt x="2044" y="1"/>
                  </a:cubicBezTo>
                  <a:cubicBezTo>
                    <a:pt x="3095" y="1"/>
                    <a:pt x="3970" y="935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9" name="Google Shape;3099;p9"/>
            <p:cNvSpPr/>
            <p:nvPr/>
          </p:nvSpPr>
          <p:spPr>
            <a:xfrm>
              <a:off x="5825225" y="1691525"/>
              <a:ext cx="99250" cy="99275"/>
            </a:xfrm>
            <a:custGeom>
              <a:avLst/>
              <a:gdLst/>
              <a:ahLst/>
              <a:cxnLst/>
              <a:rect l="l" t="t" r="r" b="b"/>
              <a:pathLst>
                <a:path w="3970" h="3971" extrusionOk="0">
                  <a:moveTo>
                    <a:pt x="1985" y="3970"/>
                  </a:moveTo>
                  <a:cubicBezTo>
                    <a:pt x="876" y="3970"/>
                    <a:pt x="1" y="3036"/>
                    <a:pt x="1" y="1986"/>
                  </a:cubicBezTo>
                  <a:cubicBezTo>
                    <a:pt x="1" y="935"/>
                    <a:pt x="935" y="1"/>
                    <a:pt x="1985" y="59"/>
                  </a:cubicBezTo>
                  <a:cubicBezTo>
                    <a:pt x="3036" y="59"/>
                    <a:pt x="3970" y="993"/>
                    <a:pt x="3970" y="2044"/>
                  </a:cubicBezTo>
                  <a:cubicBezTo>
                    <a:pt x="3911" y="3095"/>
                    <a:pt x="3036" y="3970"/>
                    <a:pt x="198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0" name="Google Shape;3100;p9"/>
            <p:cNvSpPr/>
            <p:nvPr/>
          </p:nvSpPr>
          <p:spPr>
            <a:xfrm>
              <a:off x="4106225" y="465750"/>
              <a:ext cx="97800" cy="99250"/>
            </a:xfrm>
            <a:custGeom>
              <a:avLst/>
              <a:gdLst/>
              <a:ahLst/>
              <a:cxnLst/>
              <a:rect l="l" t="t" r="r" b="b"/>
              <a:pathLst>
                <a:path w="3912" h="3970" extrusionOk="0">
                  <a:moveTo>
                    <a:pt x="3911" y="1985"/>
                  </a:moveTo>
                  <a:cubicBezTo>
                    <a:pt x="3911" y="3036"/>
                    <a:pt x="3035" y="3970"/>
                    <a:pt x="1985" y="3970"/>
                  </a:cubicBezTo>
                  <a:cubicBezTo>
                    <a:pt x="934" y="3970"/>
                    <a:pt x="0" y="3036"/>
                    <a:pt x="0" y="1985"/>
                  </a:cubicBezTo>
                  <a:cubicBezTo>
                    <a:pt x="0" y="935"/>
                    <a:pt x="876" y="59"/>
                    <a:pt x="1926" y="59"/>
                  </a:cubicBezTo>
                  <a:cubicBezTo>
                    <a:pt x="2977" y="1"/>
                    <a:pt x="3911" y="935"/>
                    <a:pt x="3911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1" name="Google Shape;3101;p9"/>
            <p:cNvSpPr/>
            <p:nvPr/>
          </p:nvSpPr>
          <p:spPr>
            <a:xfrm>
              <a:off x="2393050" y="4634875"/>
              <a:ext cx="94875" cy="96325"/>
            </a:xfrm>
            <a:custGeom>
              <a:avLst/>
              <a:gdLst/>
              <a:ahLst/>
              <a:cxnLst/>
              <a:rect l="l" t="t" r="r" b="b"/>
              <a:pathLst>
                <a:path w="3795" h="3853" extrusionOk="0">
                  <a:moveTo>
                    <a:pt x="3794" y="1868"/>
                  </a:moveTo>
                  <a:cubicBezTo>
                    <a:pt x="3794" y="2977"/>
                    <a:pt x="2977" y="3794"/>
                    <a:pt x="1926" y="3794"/>
                  </a:cubicBezTo>
                  <a:cubicBezTo>
                    <a:pt x="817" y="3853"/>
                    <a:pt x="0" y="2977"/>
                    <a:pt x="0" y="1868"/>
                  </a:cubicBezTo>
                  <a:cubicBezTo>
                    <a:pt x="0" y="817"/>
                    <a:pt x="817" y="0"/>
                    <a:pt x="1926" y="0"/>
                  </a:cubicBezTo>
                  <a:cubicBezTo>
                    <a:pt x="2977" y="0"/>
                    <a:pt x="3794" y="817"/>
                    <a:pt x="3794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2" name="Google Shape;3102;p9"/>
            <p:cNvSpPr/>
            <p:nvPr/>
          </p:nvSpPr>
          <p:spPr>
            <a:xfrm>
              <a:off x="6068925" y="3165400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3853" y="1985"/>
                  </a:moveTo>
                  <a:cubicBezTo>
                    <a:pt x="3853" y="3035"/>
                    <a:pt x="2977" y="3853"/>
                    <a:pt x="1927" y="3853"/>
                  </a:cubicBezTo>
                  <a:cubicBezTo>
                    <a:pt x="818" y="3853"/>
                    <a:pt x="1" y="2977"/>
                    <a:pt x="59" y="1868"/>
                  </a:cubicBezTo>
                  <a:cubicBezTo>
                    <a:pt x="59" y="817"/>
                    <a:pt x="934" y="0"/>
                    <a:pt x="1985" y="0"/>
                  </a:cubicBezTo>
                  <a:cubicBezTo>
                    <a:pt x="3036" y="59"/>
                    <a:pt x="3853" y="934"/>
                    <a:pt x="3853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3" name="Google Shape;3103;p9"/>
            <p:cNvSpPr/>
            <p:nvPr/>
          </p:nvSpPr>
          <p:spPr>
            <a:xfrm>
              <a:off x="3370750" y="467225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1868" y="3853"/>
                  </a:moveTo>
                  <a:cubicBezTo>
                    <a:pt x="818" y="3794"/>
                    <a:pt x="0" y="2977"/>
                    <a:pt x="59" y="1868"/>
                  </a:cubicBezTo>
                  <a:cubicBezTo>
                    <a:pt x="59" y="817"/>
                    <a:pt x="934" y="0"/>
                    <a:pt x="1985" y="59"/>
                  </a:cubicBezTo>
                  <a:cubicBezTo>
                    <a:pt x="3094" y="59"/>
                    <a:pt x="3853" y="934"/>
                    <a:pt x="3853" y="1985"/>
                  </a:cubicBezTo>
                  <a:cubicBezTo>
                    <a:pt x="3795" y="3094"/>
                    <a:pt x="2977" y="3853"/>
                    <a:pt x="1868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4" name="Google Shape;3104;p9"/>
            <p:cNvSpPr/>
            <p:nvPr/>
          </p:nvSpPr>
          <p:spPr>
            <a:xfrm>
              <a:off x="5828150" y="3902325"/>
              <a:ext cx="93425" cy="94875"/>
            </a:xfrm>
            <a:custGeom>
              <a:avLst/>
              <a:gdLst/>
              <a:ahLst/>
              <a:cxnLst/>
              <a:rect l="l" t="t" r="r" b="b"/>
              <a:pathLst>
                <a:path w="3737" h="3795" extrusionOk="0">
                  <a:moveTo>
                    <a:pt x="3736" y="1926"/>
                  </a:moveTo>
                  <a:cubicBezTo>
                    <a:pt x="3736" y="3036"/>
                    <a:pt x="2861" y="3794"/>
                    <a:pt x="1810" y="3794"/>
                  </a:cubicBezTo>
                  <a:cubicBezTo>
                    <a:pt x="759" y="3736"/>
                    <a:pt x="0" y="2919"/>
                    <a:pt x="0" y="1926"/>
                  </a:cubicBezTo>
                  <a:cubicBezTo>
                    <a:pt x="0" y="817"/>
                    <a:pt x="876" y="0"/>
                    <a:pt x="1927" y="59"/>
                  </a:cubicBezTo>
                  <a:cubicBezTo>
                    <a:pt x="2977" y="59"/>
                    <a:pt x="3736" y="876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5" name="Google Shape;3105;p9"/>
            <p:cNvSpPr/>
            <p:nvPr/>
          </p:nvSpPr>
          <p:spPr>
            <a:xfrm>
              <a:off x="1899825" y="4146025"/>
              <a:ext cx="94875" cy="94875"/>
            </a:xfrm>
            <a:custGeom>
              <a:avLst/>
              <a:gdLst/>
              <a:ahLst/>
              <a:cxnLst/>
              <a:rect l="l" t="t" r="r" b="b"/>
              <a:pathLst>
                <a:path w="3795" h="3795" extrusionOk="0">
                  <a:moveTo>
                    <a:pt x="3794" y="1926"/>
                  </a:moveTo>
                  <a:cubicBezTo>
                    <a:pt x="3736" y="2977"/>
                    <a:pt x="2919" y="3794"/>
                    <a:pt x="1810" y="3794"/>
                  </a:cubicBezTo>
                  <a:cubicBezTo>
                    <a:pt x="759" y="3736"/>
                    <a:pt x="0" y="2919"/>
                    <a:pt x="0" y="1810"/>
                  </a:cubicBezTo>
                  <a:cubicBezTo>
                    <a:pt x="58" y="759"/>
                    <a:pt x="876" y="0"/>
                    <a:pt x="1868" y="0"/>
                  </a:cubicBezTo>
                  <a:cubicBezTo>
                    <a:pt x="2977" y="0"/>
                    <a:pt x="3794" y="817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6" name="Google Shape;3106;p9"/>
            <p:cNvSpPr/>
            <p:nvPr/>
          </p:nvSpPr>
          <p:spPr>
            <a:xfrm>
              <a:off x="2639650" y="712375"/>
              <a:ext cx="94875" cy="93425"/>
            </a:xfrm>
            <a:custGeom>
              <a:avLst/>
              <a:gdLst/>
              <a:ahLst/>
              <a:cxnLst/>
              <a:rect l="l" t="t" r="r" b="b"/>
              <a:pathLst>
                <a:path w="3795" h="3737" extrusionOk="0">
                  <a:moveTo>
                    <a:pt x="1927" y="3736"/>
                  </a:moveTo>
                  <a:cubicBezTo>
                    <a:pt x="876" y="3736"/>
                    <a:pt x="59" y="2919"/>
                    <a:pt x="59" y="1868"/>
                  </a:cubicBezTo>
                  <a:cubicBezTo>
                    <a:pt x="1" y="818"/>
                    <a:pt x="818" y="0"/>
                    <a:pt x="1869" y="0"/>
                  </a:cubicBezTo>
                  <a:cubicBezTo>
                    <a:pt x="2919" y="0"/>
                    <a:pt x="3737" y="818"/>
                    <a:pt x="3737" y="1810"/>
                  </a:cubicBezTo>
                  <a:cubicBezTo>
                    <a:pt x="3795" y="2861"/>
                    <a:pt x="2978" y="3678"/>
                    <a:pt x="1927" y="37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7" name="Google Shape;3107;p9"/>
            <p:cNvSpPr/>
            <p:nvPr/>
          </p:nvSpPr>
          <p:spPr>
            <a:xfrm>
              <a:off x="6070375" y="2184775"/>
              <a:ext cx="93425" cy="91950"/>
            </a:xfrm>
            <a:custGeom>
              <a:avLst/>
              <a:gdLst/>
              <a:ahLst/>
              <a:cxnLst/>
              <a:rect l="l" t="t" r="r" b="b"/>
              <a:pathLst>
                <a:path w="3737" h="3678" extrusionOk="0">
                  <a:moveTo>
                    <a:pt x="3737" y="1868"/>
                  </a:moveTo>
                  <a:cubicBezTo>
                    <a:pt x="3737" y="2860"/>
                    <a:pt x="2861" y="3678"/>
                    <a:pt x="1869" y="3678"/>
                  </a:cubicBezTo>
                  <a:cubicBezTo>
                    <a:pt x="876" y="3678"/>
                    <a:pt x="1" y="2802"/>
                    <a:pt x="59" y="1810"/>
                  </a:cubicBezTo>
                  <a:cubicBezTo>
                    <a:pt x="59" y="817"/>
                    <a:pt x="935" y="0"/>
                    <a:pt x="1927" y="0"/>
                  </a:cubicBezTo>
                  <a:cubicBezTo>
                    <a:pt x="2919" y="59"/>
                    <a:pt x="3737" y="876"/>
                    <a:pt x="3737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8" name="Google Shape;3108;p9"/>
            <p:cNvSpPr/>
            <p:nvPr/>
          </p:nvSpPr>
          <p:spPr>
            <a:xfrm>
              <a:off x="3862525" y="5129550"/>
              <a:ext cx="91950" cy="91975"/>
            </a:xfrm>
            <a:custGeom>
              <a:avLst/>
              <a:gdLst/>
              <a:ahLst/>
              <a:cxnLst/>
              <a:rect l="l" t="t" r="r" b="b"/>
              <a:pathLst>
                <a:path w="3678" h="3679" extrusionOk="0">
                  <a:moveTo>
                    <a:pt x="3678" y="1869"/>
                  </a:moveTo>
                  <a:cubicBezTo>
                    <a:pt x="3678" y="2861"/>
                    <a:pt x="2860" y="3678"/>
                    <a:pt x="1868" y="3678"/>
                  </a:cubicBezTo>
                  <a:cubicBezTo>
                    <a:pt x="876" y="3678"/>
                    <a:pt x="0" y="2803"/>
                    <a:pt x="0" y="1810"/>
                  </a:cubicBezTo>
                  <a:cubicBezTo>
                    <a:pt x="59" y="818"/>
                    <a:pt x="934" y="1"/>
                    <a:pt x="1868" y="59"/>
                  </a:cubicBezTo>
                  <a:cubicBezTo>
                    <a:pt x="2860" y="59"/>
                    <a:pt x="3678" y="876"/>
                    <a:pt x="3678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9" name="Google Shape;3109;p9"/>
            <p:cNvSpPr/>
            <p:nvPr/>
          </p:nvSpPr>
          <p:spPr>
            <a:xfrm>
              <a:off x="4357200" y="470125"/>
              <a:ext cx="91975" cy="91975"/>
            </a:xfrm>
            <a:custGeom>
              <a:avLst/>
              <a:gdLst/>
              <a:ahLst/>
              <a:cxnLst/>
              <a:rect l="l" t="t" r="r" b="b"/>
              <a:pathLst>
                <a:path w="3679" h="3679" extrusionOk="0">
                  <a:moveTo>
                    <a:pt x="3620" y="1810"/>
                  </a:moveTo>
                  <a:cubicBezTo>
                    <a:pt x="3678" y="2744"/>
                    <a:pt x="2861" y="3620"/>
                    <a:pt x="1869" y="3678"/>
                  </a:cubicBezTo>
                  <a:cubicBezTo>
                    <a:pt x="876" y="3678"/>
                    <a:pt x="1" y="2803"/>
                    <a:pt x="1" y="1810"/>
                  </a:cubicBezTo>
                  <a:cubicBezTo>
                    <a:pt x="1" y="876"/>
                    <a:pt x="818" y="1"/>
                    <a:pt x="1810" y="1"/>
                  </a:cubicBezTo>
                  <a:cubicBezTo>
                    <a:pt x="2744" y="1"/>
                    <a:pt x="3620" y="818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0" name="Google Shape;3110;p9"/>
            <p:cNvSpPr/>
            <p:nvPr/>
          </p:nvSpPr>
          <p:spPr>
            <a:xfrm>
              <a:off x="3620275" y="5131025"/>
              <a:ext cx="91975" cy="90500"/>
            </a:xfrm>
            <a:custGeom>
              <a:avLst/>
              <a:gdLst/>
              <a:ahLst/>
              <a:cxnLst/>
              <a:rect l="l" t="t" r="r" b="b"/>
              <a:pathLst>
                <a:path w="3679" h="3620" extrusionOk="0">
                  <a:moveTo>
                    <a:pt x="1869" y="3619"/>
                  </a:moveTo>
                  <a:cubicBezTo>
                    <a:pt x="876" y="3619"/>
                    <a:pt x="1" y="2744"/>
                    <a:pt x="1" y="1810"/>
                  </a:cubicBezTo>
                  <a:cubicBezTo>
                    <a:pt x="1" y="817"/>
                    <a:pt x="876" y="0"/>
                    <a:pt x="1869" y="0"/>
                  </a:cubicBezTo>
                  <a:cubicBezTo>
                    <a:pt x="2803" y="0"/>
                    <a:pt x="3620" y="817"/>
                    <a:pt x="3620" y="1751"/>
                  </a:cubicBezTo>
                  <a:cubicBezTo>
                    <a:pt x="3678" y="2744"/>
                    <a:pt x="2803" y="3619"/>
                    <a:pt x="186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1" name="Google Shape;3111;p9"/>
            <p:cNvSpPr/>
            <p:nvPr/>
          </p:nvSpPr>
          <p:spPr>
            <a:xfrm>
              <a:off x="1412425" y="2921700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19" y="1810"/>
                  </a:moveTo>
                  <a:cubicBezTo>
                    <a:pt x="3619" y="2802"/>
                    <a:pt x="2802" y="3619"/>
                    <a:pt x="1810" y="3619"/>
                  </a:cubicBezTo>
                  <a:cubicBezTo>
                    <a:pt x="818" y="3619"/>
                    <a:pt x="0" y="2802"/>
                    <a:pt x="0" y="1810"/>
                  </a:cubicBezTo>
                  <a:cubicBezTo>
                    <a:pt x="0" y="876"/>
                    <a:pt x="818" y="59"/>
                    <a:pt x="1751" y="0"/>
                  </a:cubicBezTo>
                  <a:cubicBezTo>
                    <a:pt x="2744" y="0"/>
                    <a:pt x="3561" y="817"/>
                    <a:pt x="3619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2" name="Google Shape;3112;p9"/>
            <p:cNvSpPr/>
            <p:nvPr/>
          </p:nvSpPr>
          <p:spPr>
            <a:xfrm>
              <a:off x="4846075" y="4884400"/>
              <a:ext cx="91950" cy="90500"/>
            </a:xfrm>
            <a:custGeom>
              <a:avLst/>
              <a:gdLst/>
              <a:ahLst/>
              <a:cxnLst/>
              <a:rect l="l" t="t" r="r" b="b"/>
              <a:pathLst>
                <a:path w="3678" h="3620" extrusionOk="0">
                  <a:moveTo>
                    <a:pt x="1868" y="1"/>
                  </a:moveTo>
                  <a:cubicBezTo>
                    <a:pt x="2802" y="1"/>
                    <a:pt x="3677" y="876"/>
                    <a:pt x="3619" y="1810"/>
                  </a:cubicBezTo>
                  <a:cubicBezTo>
                    <a:pt x="3619" y="2802"/>
                    <a:pt x="2743" y="3620"/>
                    <a:pt x="1751" y="3620"/>
                  </a:cubicBezTo>
                  <a:cubicBezTo>
                    <a:pt x="817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3" name="Google Shape;3113;p9"/>
            <p:cNvSpPr/>
            <p:nvPr/>
          </p:nvSpPr>
          <p:spPr>
            <a:xfrm>
              <a:off x="1659025" y="1695925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20" y="1810"/>
                  </a:moveTo>
                  <a:cubicBezTo>
                    <a:pt x="3620" y="2802"/>
                    <a:pt x="2803" y="3619"/>
                    <a:pt x="1810" y="3619"/>
                  </a:cubicBezTo>
                  <a:cubicBezTo>
                    <a:pt x="818" y="3619"/>
                    <a:pt x="1" y="2802"/>
                    <a:pt x="1" y="1810"/>
                  </a:cubicBezTo>
                  <a:cubicBezTo>
                    <a:pt x="1" y="876"/>
                    <a:pt x="818" y="58"/>
                    <a:pt x="1752" y="0"/>
                  </a:cubicBezTo>
                  <a:cubicBezTo>
                    <a:pt x="2744" y="0"/>
                    <a:pt x="3562" y="817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4" name="Google Shape;3114;p9"/>
            <p:cNvSpPr/>
            <p:nvPr/>
          </p:nvSpPr>
          <p:spPr>
            <a:xfrm>
              <a:off x="1412425" y="2675075"/>
              <a:ext cx="90500" cy="91975"/>
            </a:xfrm>
            <a:custGeom>
              <a:avLst/>
              <a:gdLst/>
              <a:ahLst/>
              <a:cxnLst/>
              <a:rect l="l" t="t" r="r" b="b"/>
              <a:pathLst>
                <a:path w="3620" h="3679" extrusionOk="0">
                  <a:moveTo>
                    <a:pt x="1810" y="1"/>
                  </a:moveTo>
                  <a:cubicBezTo>
                    <a:pt x="2802" y="59"/>
                    <a:pt x="3619" y="935"/>
                    <a:pt x="3619" y="1869"/>
                  </a:cubicBezTo>
                  <a:cubicBezTo>
                    <a:pt x="3561" y="2861"/>
                    <a:pt x="2685" y="3678"/>
                    <a:pt x="1751" y="3620"/>
                  </a:cubicBezTo>
                  <a:cubicBezTo>
                    <a:pt x="759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5" name="Google Shape;3115;p9"/>
            <p:cNvSpPr/>
            <p:nvPr/>
          </p:nvSpPr>
          <p:spPr>
            <a:xfrm>
              <a:off x="5340750" y="9619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2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744"/>
                    <a:pt x="1" y="1752"/>
                  </a:cubicBezTo>
                  <a:cubicBezTo>
                    <a:pt x="1" y="760"/>
                    <a:pt x="759" y="1"/>
                    <a:pt x="1752" y="1"/>
                  </a:cubicBezTo>
                  <a:cubicBezTo>
                    <a:pt x="2744" y="1"/>
                    <a:pt x="3503" y="760"/>
                    <a:pt x="3503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6" name="Google Shape;3116;p9"/>
            <p:cNvSpPr/>
            <p:nvPr/>
          </p:nvSpPr>
          <p:spPr>
            <a:xfrm>
              <a:off x="5584450" y="120852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1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685"/>
                    <a:pt x="1" y="1751"/>
                  </a:cubicBezTo>
                  <a:cubicBezTo>
                    <a:pt x="1" y="759"/>
                    <a:pt x="759" y="0"/>
                    <a:pt x="1752" y="0"/>
                  </a:cubicBezTo>
                  <a:cubicBezTo>
                    <a:pt x="2744" y="0"/>
                    <a:pt x="3503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7" name="Google Shape;3117;p9"/>
            <p:cNvSpPr/>
            <p:nvPr/>
          </p:nvSpPr>
          <p:spPr>
            <a:xfrm>
              <a:off x="3132900" y="4716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2" y="1751"/>
                  </a:moveTo>
                  <a:cubicBezTo>
                    <a:pt x="3502" y="2744"/>
                    <a:pt x="2744" y="3503"/>
                    <a:pt x="1751" y="3503"/>
                  </a:cubicBezTo>
                  <a:cubicBezTo>
                    <a:pt x="759" y="3503"/>
                    <a:pt x="0" y="2744"/>
                    <a:pt x="0" y="1751"/>
                  </a:cubicBezTo>
                  <a:cubicBezTo>
                    <a:pt x="0" y="817"/>
                    <a:pt x="759" y="0"/>
                    <a:pt x="1751" y="0"/>
                  </a:cubicBezTo>
                  <a:cubicBezTo>
                    <a:pt x="2685" y="0"/>
                    <a:pt x="3502" y="759"/>
                    <a:pt x="3502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8" name="Google Shape;3118;p9"/>
            <p:cNvSpPr/>
            <p:nvPr/>
          </p:nvSpPr>
          <p:spPr>
            <a:xfrm>
              <a:off x="6073300" y="341347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1752" y="3502"/>
                  </a:moveTo>
                  <a:cubicBezTo>
                    <a:pt x="759" y="3502"/>
                    <a:pt x="1" y="2685"/>
                    <a:pt x="1" y="1751"/>
                  </a:cubicBezTo>
                  <a:cubicBezTo>
                    <a:pt x="1" y="759"/>
                    <a:pt x="818" y="0"/>
                    <a:pt x="1810" y="0"/>
                  </a:cubicBezTo>
                  <a:cubicBezTo>
                    <a:pt x="2744" y="0"/>
                    <a:pt x="3503" y="759"/>
                    <a:pt x="3503" y="1751"/>
                  </a:cubicBezTo>
                  <a:cubicBezTo>
                    <a:pt x="3503" y="2744"/>
                    <a:pt x="2744" y="3502"/>
                    <a:pt x="1752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9" name="Google Shape;3119;p9"/>
            <p:cNvSpPr/>
            <p:nvPr/>
          </p:nvSpPr>
          <p:spPr>
            <a:xfrm>
              <a:off x="1413875" y="2434300"/>
              <a:ext cx="87575" cy="86125"/>
            </a:xfrm>
            <a:custGeom>
              <a:avLst/>
              <a:gdLst/>
              <a:ahLst/>
              <a:cxnLst/>
              <a:rect l="l" t="t" r="r" b="b"/>
              <a:pathLst>
                <a:path w="3503" h="3445" extrusionOk="0">
                  <a:moveTo>
                    <a:pt x="1752" y="3444"/>
                  </a:moveTo>
                  <a:cubicBezTo>
                    <a:pt x="760" y="3444"/>
                    <a:pt x="1" y="2744"/>
                    <a:pt x="1" y="1752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744" y="1"/>
                    <a:pt x="3445" y="759"/>
                    <a:pt x="3503" y="1693"/>
                  </a:cubicBezTo>
                  <a:cubicBezTo>
                    <a:pt x="3503" y="2686"/>
                    <a:pt x="2744" y="3444"/>
                    <a:pt x="1752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0" name="Google Shape;3120;p9"/>
            <p:cNvSpPr/>
            <p:nvPr/>
          </p:nvSpPr>
          <p:spPr>
            <a:xfrm>
              <a:off x="4112050" y="5131025"/>
              <a:ext cx="87575" cy="89025"/>
            </a:xfrm>
            <a:custGeom>
              <a:avLst/>
              <a:gdLst/>
              <a:ahLst/>
              <a:cxnLst/>
              <a:rect l="l" t="t" r="r" b="b"/>
              <a:pathLst>
                <a:path w="3503" h="3561" extrusionOk="0">
                  <a:moveTo>
                    <a:pt x="3503" y="1751"/>
                  </a:moveTo>
                  <a:cubicBezTo>
                    <a:pt x="3503" y="2744"/>
                    <a:pt x="2744" y="3561"/>
                    <a:pt x="1752" y="3561"/>
                  </a:cubicBezTo>
                  <a:cubicBezTo>
                    <a:pt x="760" y="3561"/>
                    <a:pt x="1" y="2802"/>
                    <a:pt x="1" y="1810"/>
                  </a:cubicBezTo>
                  <a:cubicBezTo>
                    <a:pt x="1" y="817"/>
                    <a:pt x="701" y="59"/>
                    <a:pt x="1693" y="59"/>
                  </a:cubicBezTo>
                  <a:cubicBezTo>
                    <a:pt x="2686" y="0"/>
                    <a:pt x="3445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1" name="Google Shape;3121;p9"/>
            <p:cNvSpPr/>
            <p:nvPr/>
          </p:nvSpPr>
          <p:spPr>
            <a:xfrm>
              <a:off x="1413875" y="317122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5"/>
                    <a:pt x="1693" y="3445"/>
                  </a:cubicBezTo>
                  <a:cubicBezTo>
                    <a:pt x="760" y="3386"/>
                    <a:pt x="1" y="2627"/>
                    <a:pt x="59" y="1693"/>
                  </a:cubicBezTo>
                  <a:cubicBezTo>
                    <a:pt x="59" y="759"/>
                    <a:pt x="818" y="1"/>
                    <a:pt x="1752" y="1"/>
                  </a:cubicBezTo>
                  <a:cubicBezTo>
                    <a:pt x="2744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2" name="Google Shape;3122;p9"/>
            <p:cNvSpPr/>
            <p:nvPr/>
          </p:nvSpPr>
          <p:spPr>
            <a:xfrm>
              <a:off x="3376575" y="513247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4"/>
                    <a:pt x="1752" y="3444"/>
                  </a:cubicBezTo>
                  <a:cubicBezTo>
                    <a:pt x="760" y="3444"/>
                    <a:pt x="1" y="2686"/>
                    <a:pt x="1" y="1693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686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3" name="Google Shape;3123;p9"/>
            <p:cNvSpPr/>
            <p:nvPr/>
          </p:nvSpPr>
          <p:spPr>
            <a:xfrm>
              <a:off x="2639650" y="4887325"/>
              <a:ext cx="86125" cy="84650"/>
            </a:xfrm>
            <a:custGeom>
              <a:avLst/>
              <a:gdLst/>
              <a:ahLst/>
              <a:cxnLst/>
              <a:rect l="l" t="t" r="r" b="b"/>
              <a:pathLst>
                <a:path w="3445" h="3386" extrusionOk="0">
                  <a:moveTo>
                    <a:pt x="3445" y="1693"/>
                  </a:moveTo>
                  <a:cubicBezTo>
                    <a:pt x="3445" y="2627"/>
                    <a:pt x="2628" y="3386"/>
                    <a:pt x="1694" y="3386"/>
                  </a:cubicBezTo>
                  <a:cubicBezTo>
                    <a:pt x="760" y="3327"/>
                    <a:pt x="1" y="2569"/>
                    <a:pt x="59" y="1635"/>
                  </a:cubicBezTo>
                  <a:cubicBezTo>
                    <a:pt x="59" y="701"/>
                    <a:pt x="818" y="0"/>
                    <a:pt x="1752" y="0"/>
                  </a:cubicBezTo>
                  <a:cubicBezTo>
                    <a:pt x="2686" y="0"/>
                    <a:pt x="3445" y="759"/>
                    <a:pt x="3445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4" name="Google Shape;3124;p9"/>
            <p:cNvSpPr/>
            <p:nvPr/>
          </p:nvSpPr>
          <p:spPr>
            <a:xfrm>
              <a:off x="1661950" y="3903775"/>
              <a:ext cx="84675" cy="86125"/>
            </a:xfrm>
            <a:custGeom>
              <a:avLst/>
              <a:gdLst/>
              <a:ahLst/>
              <a:cxnLst/>
              <a:rect l="l" t="t" r="r" b="b"/>
              <a:pathLst>
                <a:path w="3387" h="3445" extrusionOk="0">
                  <a:moveTo>
                    <a:pt x="1693" y="1"/>
                  </a:moveTo>
                  <a:cubicBezTo>
                    <a:pt x="2627" y="1"/>
                    <a:pt x="3386" y="818"/>
                    <a:pt x="3386" y="1752"/>
                  </a:cubicBezTo>
                  <a:cubicBezTo>
                    <a:pt x="3386" y="2686"/>
                    <a:pt x="2569" y="3444"/>
                    <a:pt x="1635" y="3386"/>
                  </a:cubicBezTo>
                  <a:cubicBezTo>
                    <a:pt x="701" y="3386"/>
                    <a:pt x="1" y="2627"/>
                    <a:pt x="1" y="1693"/>
                  </a:cubicBezTo>
                  <a:cubicBezTo>
                    <a:pt x="1" y="759"/>
                    <a:pt x="759" y="1"/>
                    <a:pt x="16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5" name="Google Shape;3125;p9"/>
            <p:cNvSpPr/>
            <p:nvPr/>
          </p:nvSpPr>
          <p:spPr>
            <a:xfrm>
              <a:off x="5587375" y="4398475"/>
              <a:ext cx="81725" cy="81725"/>
            </a:xfrm>
            <a:custGeom>
              <a:avLst/>
              <a:gdLst/>
              <a:ahLst/>
              <a:cxnLst/>
              <a:rect l="l" t="t" r="r" b="b"/>
              <a:pathLst>
                <a:path w="3269" h="3269" extrusionOk="0">
                  <a:moveTo>
                    <a:pt x="1635" y="3269"/>
                  </a:moveTo>
                  <a:cubicBezTo>
                    <a:pt x="701" y="3269"/>
                    <a:pt x="0" y="2510"/>
                    <a:pt x="0" y="1635"/>
                  </a:cubicBezTo>
                  <a:cubicBezTo>
                    <a:pt x="0" y="759"/>
                    <a:pt x="759" y="0"/>
                    <a:pt x="1693" y="0"/>
                  </a:cubicBezTo>
                  <a:cubicBezTo>
                    <a:pt x="2569" y="59"/>
                    <a:pt x="3269" y="817"/>
                    <a:pt x="3269" y="1693"/>
                  </a:cubicBezTo>
                  <a:cubicBezTo>
                    <a:pt x="3211" y="2569"/>
                    <a:pt x="2510" y="3269"/>
                    <a:pt x="1635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6" name="Google Shape;3126;p9"/>
            <p:cNvSpPr/>
            <p:nvPr/>
          </p:nvSpPr>
          <p:spPr>
            <a:xfrm>
              <a:off x="6076225" y="1948375"/>
              <a:ext cx="81750" cy="81725"/>
            </a:xfrm>
            <a:custGeom>
              <a:avLst/>
              <a:gdLst/>
              <a:ahLst/>
              <a:cxnLst/>
              <a:rect l="l" t="t" r="r" b="b"/>
              <a:pathLst>
                <a:path w="3270" h="3269" extrusionOk="0">
                  <a:moveTo>
                    <a:pt x="1693" y="3211"/>
                  </a:moveTo>
                  <a:cubicBezTo>
                    <a:pt x="818" y="3269"/>
                    <a:pt x="59" y="2510"/>
                    <a:pt x="0" y="1635"/>
                  </a:cubicBezTo>
                  <a:cubicBezTo>
                    <a:pt x="0" y="759"/>
                    <a:pt x="759" y="0"/>
                    <a:pt x="1635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452"/>
                    <a:pt x="2569" y="3211"/>
                    <a:pt x="169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7" name="Google Shape;3127;p9"/>
            <p:cNvSpPr/>
            <p:nvPr/>
          </p:nvSpPr>
          <p:spPr>
            <a:xfrm>
              <a:off x="2152275" y="964825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3269" y="1635"/>
                  </a:moveTo>
                  <a:cubicBezTo>
                    <a:pt x="3269" y="2510"/>
                    <a:pt x="2568" y="3211"/>
                    <a:pt x="1693" y="3269"/>
                  </a:cubicBezTo>
                  <a:cubicBezTo>
                    <a:pt x="759" y="3269"/>
                    <a:pt x="0" y="2510"/>
                    <a:pt x="59" y="1577"/>
                  </a:cubicBezTo>
                  <a:cubicBezTo>
                    <a:pt x="59" y="701"/>
                    <a:pt x="817" y="0"/>
                    <a:pt x="1693" y="0"/>
                  </a:cubicBezTo>
                  <a:cubicBezTo>
                    <a:pt x="2568" y="0"/>
                    <a:pt x="3269" y="759"/>
                    <a:pt x="3269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8" name="Google Shape;3128;p9"/>
            <p:cNvSpPr/>
            <p:nvPr/>
          </p:nvSpPr>
          <p:spPr>
            <a:xfrm>
              <a:off x="5833975" y="1453675"/>
              <a:ext cx="81750" cy="81750"/>
            </a:xfrm>
            <a:custGeom>
              <a:avLst/>
              <a:gdLst/>
              <a:ahLst/>
              <a:cxnLst/>
              <a:rect l="l" t="t" r="r" b="b"/>
              <a:pathLst>
                <a:path w="3270" h="3270" extrusionOk="0">
                  <a:moveTo>
                    <a:pt x="3270" y="1635"/>
                  </a:moveTo>
                  <a:cubicBezTo>
                    <a:pt x="3270" y="2511"/>
                    <a:pt x="2511" y="3269"/>
                    <a:pt x="1635" y="3269"/>
                  </a:cubicBezTo>
                  <a:cubicBezTo>
                    <a:pt x="760" y="3269"/>
                    <a:pt x="1" y="2511"/>
                    <a:pt x="1" y="1635"/>
                  </a:cubicBezTo>
                  <a:cubicBezTo>
                    <a:pt x="1" y="759"/>
                    <a:pt x="760" y="1"/>
                    <a:pt x="1635" y="1"/>
                  </a:cubicBezTo>
                  <a:cubicBezTo>
                    <a:pt x="2511" y="1"/>
                    <a:pt x="3211" y="759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9" name="Google Shape;3129;p9"/>
            <p:cNvSpPr/>
            <p:nvPr/>
          </p:nvSpPr>
          <p:spPr>
            <a:xfrm>
              <a:off x="4361600" y="5135400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1634" y="3269"/>
                  </a:moveTo>
                  <a:cubicBezTo>
                    <a:pt x="759" y="3269"/>
                    <a:pt x="58" y="2569"/>
                    <a:pt x="0" y="1693"/>
                  </a:cubicBezTo>
                  <a:cubicBezTo>
                    <a:pt x="0" y="759"/>
                    <a:pt x="700" y="0"/>
                    <a:pt x="1634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510"/>
                    <a:pt x="2510" y="3211"/>
                    <a:pt x="1634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0" name="Google Shape;3130;p9"/>
            <p:cNvSpPr/>
            <p:nvPr/>
          </p:nvSpPr>
          <p:spPr>
            <a:xfrm>
              <a:off x="3137275" y="5136850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3094"/>
                  </a:moveTo>
                  <a:cubicBezTo>
                    <a:pt x="701" y="3153"/>
                    <a:pt x="0" y="2452"/>
                    <a:pt x="0" y="1577"/>
                  </a:cubicBezTo>
                  <a:cubicBezTo>
                    <a:pt x="0" y="701"/>
                    <a:pt x="642" y="1"/>
                    <a:pt x="1518" y="1"/>
                  </a:cubicBezTo>
                  <a:cubicBezTo>
                    <a:pt x="2452" y="1"/>
                    <a:pt x="3094" y="643"/>
                    <a:pt x="3152" y="1518"/>
                  </a:cubicBezTo>
                  <a:cubicBezTo>
                    <a:pt x="3152" y="2394"/>
                    <a:pt x="2452" y="3094"/>
                    <a:pt x="1576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1" name="Google Shape;3131;p9"/>
            <p:cNvSpPr/>
            <p:nvPr/>
          </p:nvSpPr>
          <p:spPr>
            <a:xfrm>
              <a:off x="1416800" y="2190600"/>
              <a:ext cx="80275" cy="80300"/>
            </a:xfrm>
            <a:custGeom>
              <a:avLst/>
              <a:gdLst/>
              <a:ahLst/>
              <a:cxnLst/>
              <a:rect l="l" t="t" r="r" b="b"/>
              <a:pathLst>
                <a:path w="3211" h="3212" extrusionOk="0">
                  <a:moveTo>
                    <a:pt x="1635" y="1"/>
                  </a:moveTo>
                  <a:cubicBezTo>
                    <a:pt x="2510" y="1"/>
                    <a:pt x="3211" y="701"/>
                    <a:pt x="3211" y="1635"/>
                  </a:cubicBezTo>
                  <a:cubicBezTo>
                    <a:pt x="3211" y="2511"/>
                    <a:pt x="2510" y="3211"/>
                    <a:pt x="1635" y="3211"/>
                  </a:cubicBezTo>
                  <a:cubicBezTo>
                    <a:pt x="759" y="3211"/>
                    <a:pt x="0" y="2511"/>
                    <a:pt x="0" y="1635"/>
                  </a:cubicBezTo>
                  <a:cubicBezTo>
                    <a:pt x="0" y="701"/>
                    <a:pt x="701" y="1"/>
                    <a:pt x="16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2" name="Google Shape;3132;p9"/>
            <p:cNvSpPr/>
            <p:nvPr/>
          </p:nvSpPr>
          <p:spPr>
            <a:xfrm>
              <a:off x="5340750" y="4646550"/>
              <a:ext cx="80275" cy="80275"/>
            </a:xfrm>
            <a:custGeom>
              <a:avLst/>
              <a:gdLst/>
              <a:ahLst/>
              <a:cxnLst/>
              <a:rect l="l" t="t" r="r" b="b"/>
              <a:pathLst>
                <a:path w="3211" h="3211" extrusionOk="0">
                  <a:moveTo>
                    <a:pt x="3211" y="1635"/>
                  </a:moveTo>
                  <a:cubicBezTo>
                    <a:pt x="3211" y="2510"/>
                    <a:pt x="2511" y="3211"/>
                    <a:pt x="1635" y="3211"/>
                  </a:cubicBezTo>
                  <a:cubicBezTo>
                    <a:pt x="701" y="3211"/>
                    <a:pt x="1" y="2510"/>
                    <a:pt x="1" y="1576"/>
                  </a:cubicBezTo>
                  <a:cubicBezTo>
                    <a:pt x="1" y="701"/>
                    <a:pt x="759" y="0"/>
                    <a:pt x="1635" y="0"/>
                  </a:cubicBezTo>
                  <a:cubicBezTo>
                    <a:pt x="2511" y="0"/>
                    <a:pt x="3211" y="701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3" name="Google Shape;3133;p9"/>
            <p:cNvSpPr/>
            <p:nvPr/>
          </p:nvSpPr>
          <p:spPr>
            <a:xfrm>
              <a:off x="1911500" y="1208525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0"/>
                  </a:moveTo>
                  <a:cubicBezTo>
                    <a:pt x="2510" y="0"/>
                    <a:pt x="3152" y="701"/>
                    <a:pt x="3152" y="1635"/>
                  </a:cubicBezTo>
                  <a:cubicBezTo>
                    <a:pt x="3094" y="2510"/>
                    <a:pt x="2452" y="3152"/>
                    <a:pt x="1576" y="3152"/>
                  </a:cubicBezTo>
                  <a:cubicBezTo>
                    <a:pt x="642" y="3152"/>
                    <a:pt x="0" y="2452"/>
                    <a:pt x="0" y="1576"/>
                  </a:cubicBezTo>
                  <a:cubicBezTo>
                    <a:pt x="0" y="701"/>
                    <a:pt x="700" y="0"/>
                    <a:pt x="15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4" name="Google Shape;3134;p9"/>
            <p:cNvSpPr/>
            <p:nvPr/>
          </p:nvSpPr>
          <p:spPr>
            <a:xfrm>
              <a:off x="4608200" y="475975"/>
              <a:ext cx="81750" cy="80275"/>
            </a:xfrm>
            <a:custGeom>
              <a:avLst/>
              <a:gdLst/>
              <a:ahLst/>
              <a:cxnLst/>
              <a:rect l="l" t="t" r="r" b="b"/>
              <a:pathLst>
                <a:path w="3270" h="3211" extrusionOk="0">
                  <a:moveTo>
                    <a:pt x="1693" y="0"/>
                  </a:moveTo>
                  <a:cubicBezTo>
                    <a:pt x="2569" y="0"/>
                    <a:pt x="3269" y="759"/>
                    <a:pt x="3269" y="1635"/>
                  </a:cubicBezTo>
                  <a:cubicBezTo>
                    <a:pt x="3211" y="2510"/>
                    <a:pt x="2511" y="3211"/>
                    <a:pt x="1577" y="3211"/>
                  </a:cubicBezTo>
                  <a:cubicBezTo>
                    <a:pt x="701" y="3152"/>
                    <a:pt x="1" y="2452"/>
                    <a:pt x="1" y="1576"/>
                  </a:cubicBezTo>
                  <a:cubicBezTo>
                    <a:pt x="59" y="642"/>
                    <a:pt x="759" y="0"/>
                    <a:pt x="16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5" name="Google Shape;3135;p9"/>
            <p:cNvSpPr/>
            <p:nvPr/>
          </p:nvSpPr>
          <p:spPr>
            <a:xfrm>
              <a:off x="5098525" y="718200"/>
              <a:ext cx="80275" cy="81750"/>
            </a:xfrm>
            <a:custGeom>
              <a:avLst/>
              <a:gdLst/>
              <a:ahLst/>
              <a:cxnLst/>
              <a:rect l="l" t="t" r="r" b="b"/>
              <a:pathLst>
                <a:path w="3211" h="3270" extrusionOk="0">
                  <a:moveTo>
                    <a:pt x="1635" y="3211"/>
                  </a:moveTo>
                  <a:cubicBezTo>
                    <a:pt x="759" y="3270"/>
                    <a:pt x="0" y="2569"/>
                    <a:pt x="0" y="1635"/>
                  </a:cubicBezTo>
                  <a:cubicBezTo>
                    <a:pt x="0" y="760"/>
                    <a:pt x="701" y="59"/>
                    <a:pt x="1576" y="1"/>
                  </a:cubicBezTo>
                  <a:cubicBezTo>
                    <a:pt x="2452" y="1"/>
                    <a:pt x="3211" y="701"/>
                    <a:pt x="3211" y="1577"/>
                  </a:cubicBezTo>
                  <a:cubicBezTo>
                    <a:pt x="3211" y="2511"/>
                    <a:pt x="2510" y="3211"/>
                    <a:pt x="1635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6" name="Google Shape;3136;p9"/>
            <p:cNvSpPr/>
            <p:nvPr/>
          </p:nvSpPr>
          <p:spPr>
            <a:xfrm>
              <a:off x="6079150" y="3664450"/>
              <a:ext cx="77350" cy="77375"/>
            </a:xfrm>
            <a:custGeom>
              <a:avLst/>
              <a:gdLst/>
              <a:ahLst/>
              <a:cxnLst/>
              <a:rect l="l" t="t" r="r" b="b"/>
              <a:pathLst>
                <a:path w="3094" h="3095" extrusionOk="0">
                  <a:moveTo>
                    <a:pt x="3094" y="1519"/>
                  </a:moveTo>
                  <a:cubicBezTo>
                    <a:pt x="3094" y="2394"/>
                    <a:pt x="2393" y="3095"/>
                    <a:pt x="1576" y="3095"/>
                  </a:cubicBezTo>
                  <a:cubicBezTo>
                    <a:pt x="701" y="3095"/>
                    <a:pt x="0" y="2452"/>
                    <a:pt x="0" y="1577"/>
                  </a:cubicBezTo>
                  <a:cubicBezTo>
                    <a:pt x="0" y="701"/>
                    <a:pt x="642" y="59"/>
                    <a:pt x="1518" y="1"/>
                  </a:cubicBezTo>
                  <a:cubicBezTo>
                    <a:pt x="2335" y="1"/>
                    <a:pt x="3094" y="701"/>
                    <a:pt x="3094" y="15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7" name="Google Shape;3137;p9"/>
            <p:cNvSpPr/>
            <p:nvPr/>
          </p:nvSpPr>
          <p:spPr>
            <a:xfrm>
              <a:off x="1418250" y="3417850"/>
              <a:ext cx="78825" cy="77350"/>
            </a:xfrm>
            <a:custGeom>
              <a:avLst/>
              <a:gdLst/>
              <a:ahLst/>
              <a:cxnLst/>
              <a:rect l="l" t="t" r="r" b="b"/>
              <a:pathLst>
                <a:path w="3153" h="3094" extrusionOk="0">
                  <a:moveTo>
                    <a:pt x="1577" y="3094"/>
                  </a:moveTo>
                  <a:cubicBezTo>
                    <a:pt x="701" y="3094"/>
                    <a:pt x="1" y="2393"/>
                    <a:pt x="1" y="1576"/>
                  </a:cubicBezTo>
                  <a:cubicBezTo>
                    <a:pt x="1" y="701"/>
                    <a:pt x="760" y="0"/>
                    <a:pt x="1577" y="0"/>
                  </a:cubicBezTo>
                  <a:cubicBezTo>
                    <a:pt x="2452" y="59"/>
                    <a:pt x="3094" y="701"/>
                    <a:pt x="3094" y="1518"/>
                  </a:cubicBezTo>
                  <a:cubicBezTo>
                    <a:pt x="3153" y="2393"/>
                    <a:pt x="2452" y="3094"/>
                    <a:pt x="157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8" name="Google Shape;3138;p9"/>
            <p:cNvSpPr/>
            <p:nvPr/>
          </p:nvSpPr>
          <p:spPr>
            <a:xfrm>
              <a:off x="2890650" y="477425"/>
              <a:ext cx="77375" cy="77375"/>
            </a:xfrm>
            <a:custGeom>
              <a:avLst/>
              <a:gdLst/>
              <a:ahLst/>
              <a:cxnLst/>
              <a:rect l="l" t="t" r="r" b="b"/>
              <a:pathLst>
                <a:path w="3095" h="3095" extrusionOk="0">
                  <a:moveTo>
                    <a:pt x="3094" y="1518"/>
                  </a:moveTo>
                  <a:cubicBezTo>
                    <a:pt x="3094" y="2336"/>
                    <a:pt x="2452" y="3036"/>
                    <a:pt x="1577" y="3094"/>
                  </a:cubicBezTo>
                  <a:cubicBezTo>
                    <a:pt x="759" y="3094"/>
                    <a:pt x="1" y="2394"/>
                    <a:pt x="59" y="1518"/>
                  </a:cubicBezTo>
                  <a:cubicBezTo>
                    <a:pt x="59" y="701"/>
                    <a:pt x="759" y="1"/>
                    <a:pt x="1577" y="1"/>
                  </a:cubicBezTo>
                  <a:cubicBezTo>
                    <a:pt x="2394" y="1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9" name="Google Shape;3139;p9"/>
            <p:cNvSpPr/>
            <p:nvPr/>
          </p:nvSpPr>
          <p:spPr>
            <a:xfrm>
              <a:off x="5835450" y="4154775"/>
              <a:ext cx="77350" cy="77350"/>
            </a:xfrm>
            <a:custGeom>
              <a:avLst/>
              <a:gdLst/>
              <a:ahLst/>
              <a:cxnLst/>
              <a:rect l="l" t="t" r="r" b="b"/>
              <a:pathLst>
                <a:path w="3094" h="3094" extrusionOk="0">
                  <a:moveTo>
                    <a:pt x="3094" y="1518"/>
                  </a:moveTo>
                  <a:cubicBezTo>
                    <a:pt x="3094" y="2335"/>
                    <a:pt x="2335" y="3094"/>
                    <a:pt x="1518" y="3036"/>
                  </a:cubicBezTo>
                  <a:cubicBezTo>
                    <a:pt x="701" y="3036"/>
                    <a:pt x="0" y="2277"/>
                    <a:pt x="59" y="1460"/>
                  </a:cubicBezTo>
                  <a:cubicBezTo>
                    <a:pt x="59" y="701"/>
                    <a:pt x="759" y="0"/>
                    <a:pt x="1576" y="0"/>
                  </a:cubicBezTo>
                  <a:cubicBezTo>
                    <a:pt x="2393" y="0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0" name="Google Shape;3140;p9"/>
            <p:cNvSpPr/>
            <p:nvPr/>
          </p:nvSpPr>
          <p:spPr>
            <a:xfrm>
              <a:off x="2401800" y="719675"/>
              <a:ext cx="75900" cy="77350"/>
            </a:xfrm>
            <a:custGeom>
              <a:avLst/>
              <a:gdLst/>
              <a:ahLst/>
              <a:cxnLst/>
              <a:rect l="l" t="t" r="r" b="b"/>
              <a:pathLst>
                <a:path w="3036" h="3094" extrusionOk="0">
                  <a:moveTo>
                    <a:pt x="3036" y="1576"/>
                  </a:moveTo>
                  <a:cubicBezTo>
                    <a:pt x="3036" y="2393"/>
                    <a:pt x="2277" y="3094"/>
                    <a:pt x="1460" y="3036"/>
                  </a:cubicBezTo>
                  <a:cubicBezTo>
                    <a:pt x="643" y="3036"/>
                    <a:pt x="0" y="2277"/>
                    <a:pt x="59" y="1518"/>
                  </a:cubicBezTo>
                  <a:cubicBezTo>
                    <a:pt x="59" y="701"/>
                    <a:pt x="818" y="0"/>
                    <a:pt x="1635" y="59"/>
                  </a:cubicBezTo>
                  <a:cubicBezTo>
                    <a:pt x="2394" y="117"/>
                    <a:pt x="3036" y="817"/>
                    <a:pt x="3036" y="15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1" name="Google Shape;3141;p9"/>
            <p:cNvSpPr/>
            <p:nvPr/>
          </p:nvSpPr>
          <p:spPr>
            <a:xfrm>
              <a:off x="2156650" y="4645075"/>
              <a:ext cx="74450" cy="74450"/>
            </a:xfrm>
            <a:custGeom>
              <a:avLst/>
              <a:gdLst/>
              <a:ahLst/>
              <a:cxnLst/>
              <a:rect l="l" t="t" r="r" b="b"/>
              <a:pathLst>
                <a:path w="2978" h="2978" extrusionOk="0">
                  <a:moveTo>
                    <a:pt x="2919" y="1518"/>
                  </a:moveTo>
                  <a:cubicBezTo>
                    <a:pt x="2919" y="2336"/>
                    <a:pt x="2277" y="2978"/>
                    <a:pt x="1460" y="2978"/>
                  </a:cubicBezTo>
                  <a:cubicBezTo>
                    <a:pt x="642" y="2978"/>
                    <a:pt x="0" y="2277"/>
                    <a:pt x="0" y="1460"/>
                  </a:cubicBezTo>
                  <a:cubicBezTo>
                    <a:pt x="59" y="701"/>
                    <a:pt x="701" y="1"/>
                    <a:pt x="1518" y="59"/>
                  </a:cubicBezTo>
                  <a:cubicBezTo>
                    <a:pt x="2335" y="59"/>
                    <a:pt x="2977" y="701"/>
                    <a:pt x="2919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2" name="Google Shape;3142;p9"/>
            <p:cNvSpPr/>
            <p:nvPr/>
          </p:nvSpPr>
          <p:spPr>
            <a:xfrm>
              <a:off x="1910025" y="4402850"/>
              <a:ext cx="73000" cy="72975"/>
            </a:xfrm>
            <a:custGeom>
              <a:avLst/>
              <a:gdLst/>
              <a:ahLst/>
              <a:cxnLst/>
              <a:rect l="l" t="t" r="r" b="b"/>
              <a:pathLst>
                <a:path w="2920" h="2919" extrusionOk="0">
                  <a:moveTo>
                    <a:pt x="1460" y="0"/>
                  </a:moveTo>
                  <a:cubicBezTo>
                    <a:pt x="2277" y="0"/>
                    <a:pt x="2919" y="642"/>
                    <a:pt x="2919" y="1460"/>
                  </a:cubicBezTo>
                  <a:cubicBezTo>
                    <a:pt x="2919" y="2277"/>
                    <a:pt x="2277" y="2919"/>
                    <a:pt x="1460" y="2919"/>
                  </a:cubicBezTo>
                  <a:cubicBezTo>
                    <a:pt x="643" y="2919"/>
                    <a:pt x="59" y="2335"/>
                    <a:pt x="1" y="1518"/>
                  </a:cubicBezTo>
                  <a:cubicBezTo>
                    <a:pt x="1" y="701"/>
                    <a:pt x="643" y="59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3" name="Google Shape;3143;p9"/>
            <p:cNvSpPr/>
            <p:nvPr/>
          </p:nvSpPr>
          <p:spPr>
            <a:xfrm>
              <a:off x="1669250" y="1459525"/>
              <a:ext cx="70075" cy="71525"/>
            </a:xfrm>
            <a:custGeom>
              <a:avLst/>
              <a:gdLst/>
              <a:ahLst/>
              <a:cxnLst/>
              <a:rect l="l" t="t" r="r" b="b"/>
              <a:pathLst>
                <a:path w="2803" h="2861" extrusionOk="0">
                  <a:moveTo>
                    <a:pt x="1401" y="2802"/>
                  </a:moveTo>
                  <a:cubicBezTo>
                    <a:pt x="584" y="2802"/>
                    <a:pt x="1" y="2218"/>
                    <a:pt x="1" y="1401"/>
                  </a:cubicBezTo>
                  <a:cubicBezTo>
                    <a:pt x="1" y="584"/>
                    <a:pt x="584" y="0"/>
                    <a:pt x="1401" y="0"/>
                  </a:cubicBezTo>
                  <a:cubicBezTo>
                    <a:pt x="2219" y="0"/>
                    <a:pt x="2802" y="642"/>
                    <a:pt x="2802" y="1401"/>
                  </a:cubicBezTo>
                  <a:cubicBezTo>
                    <a:pt x="2802" y="2218"/>
                    <a:pt x="2219" y="2860"/>
                    <a:pt x="1401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4" name="Google Shape;3144;p9"/>
            <p:cNvSpPr/>
            <p:nvPr/>
          </p:nvSpPr>
          <p:spPr>
            <a:xfrm>
              <a:off x="5102900" y="4894625"/>
              <a:ext cx="71525" cy="70050"/>
            </a:xfrm>
            <a:custGeom>
              <a:avLst/>
              <a:gdLst/>
              <a:ahLst/>
              <a:cxnLst/>
              <a:rect l="l" t="t" r="r" b="b"/>
              <a:pathLst>
                <a:path w="2861" h="2802" extrusionOk="0">
                  <a:moveTo>
                    <a:pt x="1460" y="2802"/>
                  </a:moveTo>
                  <a:cubicBezTo>
                    <a:pt x="642" y="2802"/>
                    <a:pt x="0" y="2218"/>
                    <a:pt x="0" y="1401"/>
                  </a:cubicBezTo>
                  <a:cubicBezTo>
                    <a:pt x="0" y="584"/>
                    <a:pt x="584" y="0"/>
                    <a:pt x="1401" y="0"/>
                  </a:cubicBezTo>
                  <a:cubicBezTo>
                    <a:pt x="2218" y="0"/>
                    <a:pt x="2802" y="584"/>
                    <a:pt x="2860" y="1401"/>
                  </a:cubicBezTo>
                  <a:cubicBezTo>
                    <a:pt x="2860" y="2160"/>
                    <a:pt x="2218" y="2802"/>
                    <a:pt x="1460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5" name="Google Shape;3145;p9"/>
            <p:cNvSpPr/>
            <p:nvPr/>
          </p:nvSpPr>
          <p:spPr>
            <a:xfrm>
              <a:off x="1422625" y="1949825"/>
              <a:ext cx="70075" cy="68600"/>
            </a:xfrm>
            <a:custGeom>
              <a:avLst/>
              <a:gdLst/>
              <a:ahLst/>
              <a:cxnLst/>
              <a:rect l="l" t="t" r="r" b="b"/>
              <a:pathLst>
                <a:path w="2803" h="2744" extrusionOk="0">
                  <a:moveTo>
                    <a:pt x="2803" y="1401"/>
                  </a:moveTo>
                  <a:cubicBezTo>
                    <a:pt x="2803" y="2160"/>
                    <a:pt x="2161" y="2744"/>
                    <a:pt x="1402" y="2744"/>
                  </a:cubicBezTo>
                  <a:cubicBezTo>
                    <a:pt x="643" y="2744"/>
                    <a:pt x="1" y="2102"/>
                    <a:pt x="1" y="1343"/>
                  </a:cubicBezTo>
                  <a:cubicBezTo>
                    <a:pt x="59" y="584"/>
                    <a:pt x="701" y="1"/>
                    <a:pt x="1402" y="1"/>
                  </a:cubicBezTo>
                  <a:cubicBezTo>
                    <a:pt x="2161" y="1"/>
                    <a:pt x="2803" y="643"/>
                    <a:pt x="2803" y="14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6" name="Google Shape;3146;p9"/>
            <p:cNvSpPr/>
            <p:nvPr/>
          </p:nvSpPr>
          <p:spPr>
            <a:xfrm>
              <a:off x="4611125" y="5141225"/>
              <a:ext cx="68600" cy="70075"/>
            </a:xfrm>
            <a:custGeom>
              <a:avLst/>
              <a:gdLst/>
              <a:ahLst/>
              <a:cxnLst/>
              <a:rect l="l" t="t" r="r" b="b"/>
              <a:pathLst>
                <a:path w="2744" h="2803" extrusionOk="0">
                  <a:moveTo>
                    <a:pt x="1343" y="2803"/>
                  </a:moveTo>
                  <a:cubicBezTo>
                    <a:pt x="584" y="2744"/>
                    <a:pt x="0" y="2161"/>
                    <a:pt x="0" y="1402"/>
                  </a:cubicBezTo>
                  <a:cubicBezTo>
                    <a:pt x="0" y="643"/>
                    <a:pt x="642" y="1"/>
                    <a:pt x="1401" y="1"/>
                  </a:cubicBezTo>
                  <a:cubicBezTo>
                    <a:pt x="2160" y="59"/>
                    <a:pt x="2744" y="701"/>
                    <a:pt x="2744" y="1460"/>
                  </a:cubicBezTo>
                  <a:cubicBezTo>
                    <a:pt x="2744" y="2161"/>
                    <a:pt x="2102" y="2803"/>
                    <a:pt x="134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7" name="Google Shape;3147;p9"/>
            <p:cNvSpPr/>
            <p:nvPr/>
          </p:nvSpPr>
          <p:spPr>
            <a:xfrm>
              <a:off x="2407625" y="4897525"/>
              <a:ext cx="65700" cy="64250"/>
            </a:xfrm>
            <a:custGeom>
              <a:avLst/>
              <a:gdLst/>
              <a:ahLst/>
              <a:cxnLst/>
              <a:rect l="l" t="t" r="r" b="b"/>
              <a:pathLst>
                <a:path w="2628" h="2570" extrusionOk="0">
                  <a:moveTo>
                    <a:pt x="1343" y="2569"/>
                  </a:moveTo>
                  <a:cubicBezTo>
                    <a:pt x="643" y="2569"/>
                    <a:pt x="59" y="2044"/>
                    <a:pt x="59" y="1343"/>
                  </a:cubicBezTo>
                  <a:cubicBezTo>
                    <a:pt x="1" y="585"/>
                    <a:pt x="585" y="1"/>
                    <a:pt x="1343" y="1"/>
                  </a:cubicBezTo>
                  <a:cubicBezTo>
                    <a:pt x="2044" y="1"/>
                    <a:pt x="2569" y="526"/>
                    <a:pt x="2569" y="1227"/>
                  </a:cubicBezTo>
                  <a:cubicBezTo>
                    <a:pt x="2628" y="1986"/>
                    <a:pt x="2044" y="2511"/>
                    <a:pt x="1343" y="25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8" name="Google Shape;3148;p9"/>
            <p:cNvSpPr/>
            <p:nvPr/>
          </p:nvSpPr>
          <p:spPr>
            <a:xfrm>
              <a:off x="1425550" y="367175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1285" y="1"/>
                  </a:moveTo>
                  <a:cubicBezTo>
                    <a:pt x="1985" y="1"/>
                    <a:pt x="2569" y="526"/>
                    <a:pt x="2569" y="1285"/>
                  </a:cubicBezTo>
                  <a:cubicBezTo>
                    <a:pt x="2569" y="2044"/>
                    <a:pt x="1985" y="2569"/>
                    <a:pt x="1226" y="2569"/>
                  </a:cubicBezTo>
                  <a:cubicBezTo>
                    <a:pt x="526" y="2511"/>
                    <a:pt x="1" y="1985"/>
                    <a:pt x="1" y="1227"/>
                  </a:cubicBezTo>
                  <a:cubicBezTo>
                    <a:pt x="1" y="526"/>
                    <a:pt x="584" y="1"/>
                    <a:pt x="128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9" name="Google Shape;3149;p9"/>
            <p:cNvSpPr/>
            <p:nvPr/>
          </p:nvSpPr>
          <p:spPr>
            <a:xfrm>
              <a:off x="1672175" y="416060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2569" y="1285"/>
                  </a:moveTo>
                  <a:cubicBezTo>
                    <a:pt x="2569" y="2044"/>
                    <a:pt x="1985" y="2569"/>
                    <a:pt x="1284" y="2569"/>
                  </a:cubicBezTo>
                  <a:cubicBezTo>
                    <a:pt x="526" y="2569"/>
                    <a:pt x="0" y="1985"/>
                    <a:pt x="0" y="1227"/>
                  </a:cubicBezTo>
                  <a:cubicBezTo>
                    <a:pt x="0" y="526"/>
                    <a:pt x="584" y="1"/>
                    <a:pt x="1284" y="1"/>
                  </a:cubicBezTo>
                  <a:cubicBezTo>
                    <a:pt x="2043" y="59"/>
                    <a:pt x="2569" y="585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0" name="Google Shape;3150;p9"/>
            <p:cNvSpPr/>
            <p:nvPr/>
          </p:nvSpPr>
          <p:spPr>
            <a:xfrm>
              <a:off x="4859200" y="483275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343" y="0"/>
                  </a:moveTo>
                  <a:cubicBezTo>
                    <a:pt x="2043" y="0"/>
                    <a:pt x="2569" y="584"/>
                    <a:pt x="2569" y="1284"/>
                  </a:cubicBezTo>
                  <a:cubicBezTo>
                    <a:pt x="2569" y="2043"/>
                    <a:pt x="1985" y="2627"/>
                    <a:pt x="1226" y="2569"/>
                  </a:cubicBezTo>
                  <a:cubicBezTo>
                    <a:pt x="526" y="2569"/>
                    <a:pt x="0" y="1985"/>
                    <a:pt x="0" y="1284"/>
                  </a:cubicBezTo>
                  <a:cubicBezTo>
                    <a:pt x="59" y="526"/>
                    <a:pt x="584" y="0"/>
                    <a:pt x="134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1" name="Google Shape;3151;p9"/>
            <p:cNvSpPr/>
            <p:nvPr/>
          </p:nvSpPr>
          <p:spPr>
            <a:xfrm>
              <a:off x="6084975" y="1709050"/>
              <a:ext cx="64225" cy="65700"/>
            </a:xfrm>
            <a:custGeom>
              <a:avLst/>
              <a:gdLst/>
              <a:ahLst/>
              <a:cxnLst/>
              <a:rect l="l" t="t" r="r" b="b"/>
              <a:pathLst>
                <a:path w="2569" h="2628" extrusionOk="0">
                  <a:moveTo>
                    <a:pt x="2569" y="1285"/>
                  </a:moveTo>
                  <a:cubicBezTo>
                    <a:pt x="2569" y="2043"/>
                    <a:pt x="2044" y="2569"/>
                    <a:pt x="1343" y="2569"/>
                  </a:cubicBezTo>
                  <a:cubicBezTo>
                    <a:pt x="584" y="2627"/>
                    <a:pt x="1" y="2043"/>
                    <a:pt x="1" y="1285"/>
                  </a:cubicBezTo>
                  <a:cubicBezTo>
                    <a:pt x="59" y="584"/>
                    <a:pt x="584" y="0"/>
                    <a:pt x="1343" y="59"/>
                  </a:cubicBezTo>
                  <a:cubicBezTo>
                    <a:pt x="2044" y="59"/>
                    <a:pt x="2569" y="584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2" name="Google Shape;3152;p9"/>
            <p:cNvSpPr/>
            <p:nvPr/>
          </p:nvSpPr>
          <p:spPr>
            <a:xfrm>
              <a:off x="2897950" y="5142700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285" y="2627"/>
                  </a:moveTo>
                  <a:cubicBezTo>
                    <a:pt x="584" y="2627"/>
                    <a:pt x="0" y="2102"/>
                    <a:pt x="0" y="1343"/>
                  </a:cubicBezTo>
                  <a:cubicBezTo>
                    <a:pt x="0" y="642"/>
                    <a:pt x="526" y="59"/>
                    <a:pt x="1226" y="59"/>
                  </a:cubicBezTo>
                  <a:cubicBezTo>
                    <a:pt x="1985" y="0"/>
                    <a:pt x="2569" y="584"/>
                    <a:pt x="2569" y="1343"/>
                  </a:cubicBezTo>
                  <a:cubicBezTo>
                    <a:pt x="2569" y="2043"/>
                    <a:pt x="2043" y="2627"/>
                    <a:pt x="1285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3" name="Google Shape;3153;p9"/>
            <p:cNvSpPr/>
            <p:nvPr/>
          </p:nvSpPr>
          <p:spPr>
            <a:xfrm>
              <a:off x="6333050" y="2936300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452" y="1985"/>
                    <a:pt x="1927" y="2510"/>
                    <a:pt x="1168" y="2510"/>
                  </a:cubicBezTo>
                  <a:cubicBezTo>
                    <a:pt x="526" y="2452"/>
                    <a:pt x="1" y="1926"/>
                    <a:pt x="1" y="1226"/>
                  </a:cubicBezTo>
                  <a:cubicBezTo>
                    <a:pt x="1" y="525"/>
                    <a:pt x="584" y="0"/>
                    <a:pt x="1285" y="0"/>
                  </a:cubicBezTo>
                  <a:cubicBezTo>
                    <a:pt x="1985" y="0"/>
                    <a:pt x="2510" y="584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4" name="Google Shape;3154;p9"/>
            <p:cNvSpPr/>
            <p:nvPr/>
          </p:nvSpPr>
          <p:spPr>
            <a:xfrm>
              <a:off x="5597575" y="975050"/>
              <a:ext cx="61325" cy="61300"/>
            </a:xfrm>
            <a:custGeom>
              <a:avLst/>
              <a:gdLst/>
              <a:ahLst/>
              <a:cxnLst/>
              <a:rect l="l" t="t" r="r" b="b"/>
              <a:pathLst>
                <a:path w="2453" h="2452" extrusionOk="0">
                  <a:moveTo>
                    <a:pt x="1227" y="0"/>
                  </a:moveTo>
                  <a:cubicBezTo>
                    <a:pt x="1927" y="0"/>
                    <a:pt x="2452" y="584"/>
                    <a:pt x="2452" y="1226"/>
                  </a:cubicBezTo>
                  <a:cubicBezTo>
                    <a:pt x="2452" y="1868"/>
                    <a:pt x="1869" y="2452"/>
                    <a:pt x="1227" y="2452"/>
                  </a:cubicBezTo>
                  <a:cubicBezTo>
                    <a:pt x="526" y="2452"/>
                    <a:pt x="1" y="1868"/>
                    <a:pt x="1" y="1168"/>
                  </a:cubicBezTo>
                  <a:cubicBezTo>
                    <a:pt x="1" y="525"/>
                    <a:pt x="585" y="0"/>
                    <a:pt x="12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5" name="Google Shape;3155;p9"/>
            <p:cNvSpPr/>
            <p:nvPr/>
          </p:nvSpPr>
          <p:spPr>
            <a:xfrm>
              <a:off x="3634875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1226" y="2510"/>
                  </a:moveTo>
                  <a:cubicBezTo>
                    <a:pt x="526" y="2510"/>
                    <a:pt x="1" y="1926"/>
                    <a:pt x="1" y="1226"/>
                  </a:cubicBezTo>
                  <a:cubicBezTo>
                    <a:pt x="59" y="525"/>
                    <a:pt x="584" y="0"/>
                    <a:pt x="1226" y="0"/>
                  </a:cubicBezTo>
                  <a:cubicBezTo>
                    <a:pt x="1927" y="0"/>
                    <a:pt x="2510" y="584"/>
                    <a:pt x="2452" y="1284"/>
                  </a:cubicBezTo>
                  <a:cubicBezTo>
                    <a:pt x="2452" y="1985"/>
                    <a:pt x="1927" y="2510"/>
                    <a:pt x="1226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6" name="Google Shape;3156;p9"/>
            <p:cNvSpPr/>
            <p:nvPr/>
          </p:nvSpPr>
          <p:spPr>
            <a:xfrm>
              <a:off x="6333050" y="2692600"/>
              <a:ext cx="62775" cy="62775"/>
            </a:xfrm>
            <a:custGeom>
              <a:avLst/>
              <a:gdLst/>
              <a:ahLst/>
              <a:cxnLst/>
              <a:rect l="l" t="t" r="r" b="b"/>
              <a:pathLst>
                <a:path w="2511" h="2511" extrusionOk="0">
                  <a:moveTo>
                    <a:pt x="2510" y="1284"/>
                  </a:moveTo>
                  <a:cubicBezTo>
                    <a:pt x="2510" y="1985"/>
                    <a:pt x="1927" y="2510"/>
                    <a:pt x="1226" y="2510"/>
                  </a:cubicBezTo>
                  <a:cubicBezTo>
                    <a:pt x="526" y="2510"/>
                    <a:pt x="1" y="1985"/>
                    <a:pt x="1" y="1284"/>
                  </a:cubicBezTo>
                  <a:cubicBezTo>
                    <a:pt x="1" y="584"/>
                    <a:pt x="584" y="0"/>
                    <a:pt x="1285" y="59"/>
                  </a:cubicBezTo>
                  <a:cubicBezTo>
                    <a:pt x="1985" y="59"/>
                    <a:pt x="2510" y="584"/>
                    <a:pt x="2510" y="128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7" name="Google Shape;3157;p9"/>
            <p:cNvSpPr/>
            <p:nvPr/>
          </p:nvSpPr>
          <p:spPr>
            <a:xfrm>
              <a:off x="3881500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510" y="1926"/>
                    <a:pt x="1985" y="2452"/>
                    <a:pt x="1284" y="2452"/>
                  </a:cubicBezTo>
                  <a:cubicBezTo>
                    <a:pt x="584" y="2510"/>
                    <a:pt x="0" y="1985"/>
                    <a:pt x="0" y="1226"/>
                  </a:cubicBezTo>
                  <a:cubicBezTo>
                    <a:pt x="0" y="525"/>
                    <a:pt x="584" y="0"/>
                    <a:pt x="1284" y="0"/>
                  </a:cubicBezTo>
                  <a:cubicBezTo>
                    <a:pt x="1985" y="0"/>
                    <a:pt x="2510" y="525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8" name="Google Shape;3158;p9"/>
            <p:cNvSpPr/>
            <p:nvPr/>
          </p:nvSpPr>
          <p:spPr>
            <a:xfrm>
              <a:off x="6333050" y="2447425"/>
              <a:ext cx="61325" cy="59875"/>
            </a:xfrm>
            <a:custGeom>
              <a:avLst/>
              <a:gdLst/>
              <a:ahLst/>
              <a:cxnLst/>
              <a:rect l="l" t="t" r="r" b="b"/>
              <a:pathLst>
                <a:path w="2453" h="2395" extrusionOk="0">
                  <a:moveTo>
                    <a:pt x="2452" y="1168"/>
                  </a:moveTo>
                  <a:cubicBezTo>
                    <a:pt x="2452" y="1810"/>
                    <a:pt x="1868" y="2394"/>
                    <a:pt x="1226" y="2394"/>
                  </a:cubicBezTo>
                  <a:cubicBezTo>
                    <a:pt x="643" y="2394"/>
                    <a:pt x="59" y="1869"/>
                    <a:pt x="59" y="1227"/>
                  </a:cubicBezTo>
                  <a:cubicBezTo>
                    <a:pt x="1" y="585"/>
                    <a:pt x="584" y="1"/>
                    <a:pt x="1226" y="1"/>
                  </a:cubicBezTo>
                  <a:cubicBezTo>
                    <a:pt x="1868" y="1"/>
                    <a:pt x="2452" y="585"/>
                    <a:pt x="2452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9" name="Google Shape;3159;p9"/>
            <p:cNvSpPr/>
            <p:nvPr/>
          </p:nvSpPr>
          <p:spPr>
            <a:xfrm>
              <a:off x="6086425" y="3919825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227" y="1"/>
                  </a:moveTo>
                  <a:cubicBezTo>
                    <a:pt x="1869" y="1"/>
                    <a:pt x="2453" y="584"/>
                    <a:pt x="2453" y="1226"/>
                  </a:cubicBezTo>
                  <a:cubicBezTo>
                    <a:pt x="2453" y="1869"/>
                    <a:pt x="1869" y="2394"/>
                    <a:pt x="1285" y="2452"/>
                  </a:cubicBezTo>
                  <a:cubicBezTo>
                    <a:pt x="585" y="2452"/>
                    <a:pt x="1" y="1869"/>
                    <a:pt x="59" y="1168"/>
                  </a:cubicBezTo>
                  <a:cubicBezTo>
                    <a:pt x="59" y="584"/>
                    <a:pt x="585" y="1"/>
                    <a:pt x="1227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0" name="Google Shape;3160;p9"/>
            <p:cNvSpPr/>
            <p:nvPr/>
          </p:nvSpPr>
          <p:spPr>
            <a:xfrm>
              <a:off x="2657175" y="486175"/>
              <a:ext cx="59850" cy="59875"/>
            </a:xfrm>
            <a:custGeom>
              <a:avLst/>
              <a:gdLst/>
              <a:ahLst/>
              <a:cxnLst/>
              <a:rect l="l" t="t" r="r" b="b"/>
              <a:pathLst>
                <a:path w="2394" h="2395" extrusionOk="0">
                  <a:moveTo>
                    <a:pt x="2394" y="1168"/>
                  </a:moveTo>
                  <a:cubicBezTo>
                    <a:pt x="2394" y="1752"/>
                    <a:pt x="1868" y="2336"/>
                    <a:pt x="1226" y="2394"/>
                  </a:cubicBezTo>
                  <a:cubicBezTo>
                    <a:pt x="584" y="2394"/>
                    <a:pt x="0" y="1810"/>
                    <a:pt x="0" y="1168"/>
                  </a:cubicBezTo>
                  <a:cubicBezTo>
                    <a:pt x="0" y="526"/>
                    <a:pt x="584" y="1"/>
                    <a:pt x="1168" y="1"/>
                  </a:cubicBezTo>
                  <a:cubicBezTo>
                    <a:pt x="1810" y="1"/>
                    <a:pt x="2394" y="526"/>
                    <a:pt x="2394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1" name="Google Shape;3161;p9"/>
            <p:cNvSpPr/>
            <p:nvPr/>
          </p:nvSpPr>
          <p:spPr>
            <a:xfrm>
              <a:off x="4126650" y="239575"/>
              <a:ext cx="58400" cy="59850"/>
            </a:xfrm>
            <a:custGeom>
              <a:avLst/>
              <a:gdLst/>
              <a:ahLst/>
              <a:cxnLst/>
              <a:rect l="l" t="t" r="r" b="b"/>
              <a:pathLst>
                <a:path w="2336" h="2394" extrusionOk="0">
                  <a:moveTo>
                    <a:pt x="1168" y="2335"/>
                  </a:moveTo>
                  <a:cubicBezTo>
                    <a:pt x="526" y="2394"/>
                    <a:pt x="0" y="1810"/>
                    <a:pt x="0" y="1226"/>
                  </a:cubicBezTo>
                  <a:cubicBezTo>
                    <a:pt x="0" y="584"/>
                    <a:pt x="526" y="0"/>
                    <a:pt x="1168" y="0"/>
                  </a:cubicBezTo>
                  <a:cubicBezTo>
                    <a:pt x="1752" y="0"/>
                    <a:pt x="2335" y="526"/>
                    <a:pt x="2335" y="1168"/>
                  </a:cubicBezTo>
                  <a:cubicBezTo>
                    <a:pt x="2335" y="1810"/>
                    <a:pt x="1810" y="2335"/>
                    <a:pt x="1168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2" name="Google Shape;3162;p9"/>
            <p:cNvSpPr/>
            <p:nvPr/>
          </p:nvSpPr>
          <p:spPr>
            <a:xfrm>
              <a:off x="5845650" y="1223125"/>
              <a:ext cx="56950" cy="58375"/>
            </a:xfrm>
            <a:custGeom>
              <a:avLst/>
              <a:gdLst/>
              <a:ahLst/>
              <a:cxnLst/>
              <a:rect l="l" t="t" r="r" b="b"/>
              <a:pathLst>
                <a:path w="2278" h="2335" extrusionOk="0">
                  <a:moveTo>
                    <a:pt x="2277" y="1167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335"/>
                    <a:pt x="1" y="1810"/>
                    <a:pt x="1" y="1109"/>
                  </a:cubicBezTo>
                  <a:cubicBezTo>
                    <a:pt x="59" y="467"/>
                    <a:pt x="526" y="0"/>
                    <a:pt x="1168" y="0"/>
                  </a:cubicBezTo>
                  <a:cubicBezTo>
                    <a:pt x="1810" y="0"/>
                    <a:pt x="2277" y="525"/>
                    <a:pt x="2277" y="116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3" name="Google Shape;3163;p9"/>
            <p:cNvSpPr/>
            <p:nvPr/>
          </p:nvSpPr>
          <p:spPr>
            <a:xfrm>
              <a:off x="3394100" y="241025"/>
              <a:ext cx="58400" cy="56950"/>
            </a:xfrm>
            <a:custGeom>
              <a:avLst/>
              <a:gdLst/>
              <a:ahLst/>
              <a:cxnLst/>
              <a:rect l="l" t="t" r="r" b="b"/>
              <a:pathLst>
                <a:path w="2336" h="2278" extrusionOk="0">
                  <a:moveTo>
                    <a:pt x="2277" y="1168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277"/>
                    <a:pt x="0" y="1752"/>
                    <a:pt x="59" y="1051"/>
                  </a:cubicBezTo>
                  <a:cubicBezTo>
                    <a:pt x="59" y="409"/>
                    <a:pt x="584" y="1"/>
                    <a:pt x="1226" y="1"/>
                  </a:cubicBezTo>
                  <a:cubicBezTo>
                    <a:pt x="1868" y="1"/>
                    <a:pt x="2335" y="526"/>
                    <a:pt x="2277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4" name="Google Shape;3164;p9"/>
            <p:cNvSpPr/>
            <p:nvPr/>
          </p:nvSpPr>
          <p:spPr>
            <a:xfrm>
              <a:off x="6335975" y="3185825"/>
              <a:ext cx="56925" cy="56925"/>
            </a:xfrm>
            <a:custGeom>
              <a:avLst/>
              <a:gdLst/>
              <a:ahLst/>
              <a:cxnLst/>
              <a:rect l="l" t="t" r="r" b="b"/>
              <a:pathLst>
                <a:path w="2277" h="2277" extrusionOk="0">
                  <a:moveTo>
                    <a:pt x="1168" y="2277"/>
                  </a:moveTo>
                  <a:cubicBezTo>
                    <a:pt x="526" y="2277"/>
                    <a:pt x="0" y="1810"/>
                    <a:pt x="0" y="1168"/>
                  </a:cubicBezTo>
                  <a:cubicBezTo>
                    <a:pt x="0" y="467"/>
                    <a:pt x="467" y="0"/>
                    <a:pt x="1168" y="0"/>
                  </a:cubicBezTo>
                  <a:cubicBezTo>
                    <a:pt x="1810" y="0"/>
                    <a:pt x="2277" y="526"/>
                    <a:pt x="2277" y="1109"/>
                  </a:cubicBezTo>
                  <a:cubicBezTo>
                    <a:pt x="2277" y="1751"/>
                    <a:pt x="1751" y="2277"/>
                    <a:pt x="1168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5" name="Google Shape;3165;p9"/>
            <p:cNvSpPr/>
            <p:nvPr/>
          </p:nvSpPr>
          <p:spPr>
            <a:xfrm>
              <a:off x="5356800" y="731350"/>
              <a:ext cx="56950" cy="55475"/>
            </a:xfrm>
            <a:custGeom>
              <a:avLst/>
              <a:gdLst/>
              <a:ahLst/>
              <a:cxnLst/>
              <a:rect l="l" t="t" r="r" b="b"/>
              <a:pathLst>
                <a:path w="2278" h="2219" extrusionOk="0">
                  <a:moveTo>
                    <a:pt x="1168" y="2218"/>
                  </a:moveTo>
                  <a:cubicBezTo>
                    <a:pt x="526" y="2218"/>
                    <a:pt x="59" y="1810"/>
                    <a:pt x="1" y="1168"/>
                  </a:cubicBezTo>
                  <a:cubicBezTo>
                    <a:pt x="1" y="467"/>
                    <a:pt x="468" y="0"/>
                    <a:pt x="1110" y="0"/>
                  </a:cubicBezTo>
                  <a:cubicBezTo>
                    <a:pt x="1752" y="0"/>
                    <a:pt x="2277" y="467"/>
                    <a:pt x="2277" y="1051"/>
                  </a:cubicBezTo>
                  <a:cubicBezTo>
                    <a:pt x="2277" y="1693"/>
                    <a:pt x="1810" y="2218"/>
                    <a:pt x="1168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6" name="Google Shape;3166;p9"/>
            <p:cNvSpPr/>
            <p:nvPr/>
          </p:nvSpPr>
          <p:spPr>
            <a:xfrm>
              <a:off x="1924625" y="979425"/>
              <a:ext cx="52550" cy="52550"/>
            </a:xfrm>
            <a:custGeom>
              <a:avLst/>
              <a:gdLst/>
              <a:ahLst/>
              <a:cxnLst/>
              <a:rect l="l" t="t" r="r" b="b"/>
              <a:pathLst>
                <a:path w="2102" h="2102" extrusionOk="0">
                  <a:moveTo>
                    <a:pt x="2102" y="1051"/>
                  </a:moveTo>
                  <a:cubicBezTo>
                    <a:pt x="2102" y="1576"/>
                    <a:pt x="1635" y="2043"/>
                    <a:pt x="1051" y="2102"/>
                  </a:cubicBezTo>
                  <a:cubicBezTo>
                    <a:pt x="526" y="2102"/>
                    <a:pt x="0" y="1576"/>
                    <a:pt x="0" y="993"/>
                  </a:cubicBezTo>
                  <a:cubicBezTo>
                    <a:pt x="0" y="467"/>
                    <a:pt x="526" y="0"/>
                    <a:pt x="1051" y="0"/>
                  </a:cubicBezTo>
                  <a:cubicBezTo>
                    <a:pt x="1576" y="0"/>
                    <a:pt x="2102" y="467"/>
                    <a:pt x="2102" y="10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7" name="Google Shape;3167;p9"/>
            <p:cNvSpPr/>
            <p:nvPr/>
          </p:nvSpPr>
          <p:spPr>
            <a:xfrm>
              <a:off x="6337425" y="22052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1051" y="0"/>
                  </a:moveTo>
                  <a:cubicBezTo>
                    <a:pt x="1577" y="0"/>
                    <a:pt x="2102" y="467"/>
                    <a:pt x="2102" y="993"/>
                  </a:cubicBezTo>
                  <a:cubicBezTo>
                    <a:pt x="2160" y="1576"/>
                    <a:pt x="1635" y="2102"/>
                    <a:pt x="1051" y="2102"/>
                  </a:cubicBezTo>
                  <a:cubicBezTo>
                    <a:pt x="526" y="2043"/>
                    <a:pt x="1" y="1576"/>
                    <a:pt x="1" y="1051"/>
                  </a:cubicBezTo>
                  <a:cubicBezTo>
                    <a:pt x="1" y="467"/>
                    <a:pt x="526" y="0"/>
                    <a:pt x="105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8" name="Google Shape;3168;p9"/>
            <p:cNvSpPr/>
            <p:nvPr/>
          </p:nvSpPr>
          <p:spPr>
            <a:xfrm>
              <a:off x="1431400" y="171487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2101" y="1052"/>
                  </a:moveTo>
                  <a:cubicBezTo>
                    <a:pt x="2101" y="1635"/>
                    <a:pt x="1635" y="2102"/>
                    <a:pt x="1051" y="2102"/>
                  </a:cubicBezTo>
                  <a:cubicBezTo>
                    <a:pt x="467" y="2102"/>
                    <a:pt x="0" y="1577"/>
                    <a:pt x="0" y="1052"/>
                  </a:cubicBezTo>
                  <a:cubicBezTo>
                    <a:pt x="0" y="468"/>
                    <a:pt x="525" y="1"/>
                    <a:pt x="1051" y="1"/>
                  </a:cubicBezTo>
                  <a:cubicBezTo>
                    <a:pt x="1576" y="59"/>
                    <a:pt x="2101" y="526"/>
                    <a:pt x="2101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9" name="Google Shape;3169;p9"/>
            <p:cNvSpPr/>
            <p:nvPr/>
          </p:nvSpPr>
          <p:spPr>
            <a:xfrm>
              <a:off x="5601950" y="4661125"/>
              <a:ext cx="52575" cy="52575"/>
            </a:xfrm>
            <a:custGeom>
              <a:avLst/>
              <a:gdLst/>
              <a:ahLst/>
              <a:cxnLst/>
              <a:rect l="l" t="t" r="r" b="b"/>
              <a:pathLst>
                <a:path w="2103" h="2103" extrusionOk="0">
                  <a:moveTo>
                    <a:pt x="2102" y="993"/>
                  </a:moveTo>
                  <a:cubicBezTo>
                    <a:pt x="2102" y="1519"/>
                    <a:pt x="1635" y="2044"/>
                    <a:pt x="1052" y="2044"/>
                  </a:cubicBezTo>
                  <a:cubicBezTo>
                    <a:pt x="526" y="2102"/>
                    <a:pt x="1" y="1577"/>
                    <a:pt x="1" y="993"/>
                  </a:cubicBezTo>
                  <a:cubicBezTo>
                    <a:pt x="1" y="468"/>
                    <a:pt x="468" y="1"/>
                    <a:pt x="1052" y="1"/>
                  </a:cubicBezTo>
                  <a:cubicBezTo>
                    <a:pt x="1577" y="1"/>
                    <a:pt x="2044" y="468"/>
                    <a:pt x="2102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0" name="Google Shape;3170;p9"/>
            <p:cNvSpPr/>
            <p:nvPr/>
          </p:nvSpPr>
          <p:spPr>
            <a:xfrm>
              <a:off x="4865025" y="51500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2102" y="992"/>
                  </a:moveTo>
                  <a:cubicBezTo>
                    <a:pt x="2161" y="1518"/>
                    <a:pt x="1694" y="2043"/>
                    <a:pt x="1110" y="2101"/>
                  </a:cubicBezTo>
                  <a:cubicBezTo>
                    <a:pt x="526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2" y="0"/>
                  </a:cubicBezTo>
                  <a:cubicBezTo>
                    <a:pt x="1577" y="0"/>
                    <a:pt x="2102" y="467"/>
                    <a:pt x="2102" y="99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1" name="Google Shape;3171;p9"/>
            <p:cNvSpPr/>
            <p:nvPr/>
          </p:nvSpPr>
          <p:spPr>
            <a:xfrm>
              <a:off x="4376175" y="242500"/>
              <a:ext cx="52575" cy="52550"/>
            </a:xfrm>
            <a:custGeom>
              <a:avLst/>
              <a:gdLst/>
              <a:ahLst/>
              <a:cxnLst/>
              <a:rect l="l" t="t" r="r" b="b"/>
              <a:pathLst>
                <a:path w="2103" h="2102" extrusionOk="0">
                  <a:moveTo>
                    <a:pt x="2102" y="1109"/>
                  </a:moveTo>
                  <a:cubicBezTo>
                    <a:pt x="2044" y="1634"/>
                    <a:pt x="1577" y="2101"/>
                    <a:pt x="1051" y="2101"/>
                  </a:cubicBezTo>
                  <a:cubicBezTo>
                    <a:pt x="468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1" y="58"/>
                  </a:cubicBezTo>
                  <a:cubicBezTo>
                    <a:pt x="1635" y="58"/>
                    <a:pt x="2102" y="525"/>
                    <a:pt x="2102" y="110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2" name="Google Shape;3172;p9"/>
            <p:cNvSpPr/>
            <p:nvPr/>
          </p:nvSpPr>
          <p:spPr>
            <a:xfrm>
              <a:off x="1190625" y="2942125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8"/>
                    <a:pt x="1518" y="1985"/>
                    <a:pt x="992" y="1985"/>
                  </a:cubicBezTo>
                  <a:cubicBezTo>
                    <a:pt x="409" y="1985"/>
                    <a:pt x="0" y="1576"/>
                    <a:pt x="0" y="993"/>
                  </a:cubicBezTo>
                  <a:cubicBezTo>
                    <a:pt x="0" y="409"/>
                    <a:pt x="350" y="117"/>
                    <a:pt x="876" y="59"/>
                  </a:cubicBezTo>
                  <a:cubicBezTo>
                    <a:pt x="1459" y="0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3" name="Google Shape;3173;p9"/>
            <p:cNvSpPr/>
            <p:nvPr/>
          </p:nvSpPr>
          <p:spPr>
            <a:xfrm>
              <a:off x="2169775" y="734250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1927" y="935"/>
                  </a:moveTo>
                  <a:cubicBezTo>
                    <a:pt x="1868" y="1577"/>
                    <a:pt x="1577" y="1927"/>
                    <a:pt x="935" y="1927"/>
                  </a:cubicBezTo>
                  <a:cubicBezTo>
                    <a:pt x="351" y="1927"/>
                    <a:pt x="1" y="1577"/>
                    <a:pt x="1" y="935"/>
                  </a:cubicBezTo>
                  <a:cubicBezTo>
                    <a:pt x="59" y="410"/>
                    <a:pt x="351" y="59"/>
                    <a:pt x="935" y="59"/>
                  </a:cubicBezTo>
                  <a:cubicBezTo>
                    <a:pt x="1577" y="1"/>
                    <a:pt x="1810" y="410"/>
                    <a:pt x="1927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4" name="Google Shape;3174;p9"/>
            <p:cNvSpPr/>
            <p:nvPr/>
          </p:nvSpPr>
          <p:spPr>
            <a:xfrm>
              <a:off x="1190625" y="2695500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9"/>
                    <a:pt x="1518" y="1927"/>
                    <a:pt x="992" y="1985"/>
                  </a:cubicBezTo>
                  <a:cubicBezTo>
                    <a:pt x="409" y="1985"/>
                    <a:pt x="0" y="1577"/>
                    <a:pt x="0" y="993"/>
                  </a:cubicBezTo>
                  <a:cubicBezTo>
                    <a:pt x="0" y="409"/>
                    <a:pt x="350" y="118"/>
                    <a:pt x="876" y="59"/>
                  </a:cubicBezTo>
                  <a:cubicBezTo>
                    <a:pt x="1459" y="1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5" name="Google Shape;3175;p9"/>
            <p:cNvSpPr/>
            <p:nvPr/>
          </p:nvSpPr>
          <p:spPr>
            <a:xfrm>
              <a:off x="6340350" y="3432425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934" y="1927"/>
                  </a:moveTo>
                  <a:cubicBezTo>
                    <a:pt x="409" y="1927"/>
                    <a:pt x="0" y="1519"/>
                    <a:pt x="0" y="935"/>
                  </a:cubicBezTo>
                  <a:cubicBezTo>
                    <a:pt x="0" y="410"/>
                    <a:pt x="467" y="1"/>
                    <a:pt x="993" y="1"/>
                  </a:cubicBezTo>
                  <a:cubicBezTo>
                    <a:pt x="1576" y="59"/>
                    <a:pt x="1868" y="410"/>
                    <a:pt x="1927" y="935"/>
                  </a:cubicBezTo>
                  <a:cubicBezTo>
                    <a:pt x="1927" y="1519"/>
                    <a:pt x="1518" y="1927"/>
                    <a:pt x="934" y="19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6" name="Google Shape;3176;p9"/>
            <p:cNvSpPr/>
            <p:nvPr/>
          </p:nvSpPr>
          <p:spPr>
            <a:xfrm>
              <a:off x="3151850" y="245400"/>
              <a:ext cx="48200" cy="46725"/>
            </a:xfrm>
            <a:custGeom>
              <a:avLst/>
              <a:gdLst/>
              <a:ahLst/>
              <a:cxnLst/>
              <a:rect l="l" t="t" r="r" b="b"/>
              <a:pathLst>
                <a:path w="1928" h="1869" extrusionOk="0">
                  <a:moveTo>
                    <a:pt x="1927" y="993"/>
                  </a:moveTo>
                  <a:cubicBezTo>
                    <a:pt x="1869" y="1518"/>
                    <a:pt x="1577" y="1869"/>
                    <a:pt x="993" y="1869"/>
                  </a:cubicBezTo>
                  <a:cubicBezTo>
                    <a:pt x="410" y="1869"/>
                    <a:pt x="1" y="1402"/>
                    <a:pt x="59" y="876"/>
                  </a:cubicBezTo>
                  <a:cubicBezTo>
                    <a:pt x="118" y="293"/>
                    <a:pt x="468" y="1"/>
                    <a:pt x="1052" y="1"/>
                  </a:cubicBezTo>
                  <a:cubicBezTo>
                    <a:pt x="1635" y="59"/>
                    <a:pt x="1869" y="409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7" name="Google Shape;3177;p9"/>
            <p:cNvSpPr/>
            <p:nvPr/>
          </p:nvSpPr>
          <p:spPr>
            <a:xfrm>
              <a:off x="5850025" y="4415975"/>
              <a:ext cx="48200" cy="48175"/>
            </a:xfrm>
            <a:custGeom>
              <a:avLst/>
              <a:gdLst/>
              <a:ahLst/>
              <a:cxnLst/>
              <a:rect l="l" t="t" r="r" b="b"/>
              <a:pathLst>
                <a:path w="1928" h="1927" extrusionOk="0">
                  <a:moveTo>
                    <a:pt x="935" y="1"/>
                  </a:moveTo>
                  <a:cubicBezTo>
                    <a:pt x="1519" y="1"/>
                    <a:pt x="1927" y="409"/>
                    <a:pt x="1927" y="935"/>
                  </a:cubicBezTo>
                  <a:cubicBezTo>
                    <a:pt x="1927" y="1518"/>
                    <a:pt x="1519" y="1927"/>
                    <a:pt x="993" y="1927"/>
                  </a:cubicBezTo>
                  <a:cubicBezTo>
                    <a:pt x="410" y="1869"/>
                    <a:pt x="59" y="1577"/>
                    <a:pt x="59" y="993"/>
                  </a:cubicBezTo>
                  <a:cubicBezTo>
                    <a:pt x="1" y="468"/>
                    <a:pt x="410" y="1"/>
                    <a:pt x="9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8" name="Google Shape;3178;p9"/>
            <p:cNvSpPr/>
            <p:nvPr/>
          </p:nvSpPr>
          <p:spPr>
            <a:xfrm>
              <a:off x="3640725" y="5393675"/>
              <a:ext cx="49625" cy="49650"/>
            </a:xfrm>
            <a:custGeom>
              <a:avLst/>
              <a:gdLst/>
              <a:ahLst/>
              <a:cxnLst/>
              <a:rect l="l" t="t" r="r" b="b"/>
              <a:pathLst>
                <a:path w="1985" h="1986" extrusionOk="0">
                  <a:moveTo>
                    <a:pt x="934" y="1985"/>
                  </a:moveTo>
                  <a:cubicBezTo>
                    <a:pt x="409" y="1927"/>
                    <a:pt x="0" y="1460"/>
                    <a:pt x="58" y="935"/>
                  </a:cubicBezTo>
                  <a:cubicBezTo>
                    <a:pt x="117" y="351"/>
                    <a:pt x="584" y="1"/>
                    <a:pt x="1109" y="59"/>
                  </a:cubicBezTo>
                  <a:cubicBezTo>
                    <a:pt x="1693" y="118"/>
                    <a:pt x="1985" y="468"/>
                    <a:pt x="1985" y="1052"/>
                  </a:cubicBezTo>
                  <a:cubicBezTo>
                    <a:pt x="1985" y="1577"/>
                    <a:pt x="1518" y="1985"/>
                    <a:pt x="934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9" name="Google Shape;3179;p9"/>
            <p:cNvSpPr/>
            <p:nvPr/>
          </p:nvSpPr>
          <p:spPr>
            <a:xfrm>
              <a:off x="3884400" y="5393675"/>
              <a:ext cx="48200" cy="49650"/>
            </a:xfrm>
            <a:custGeom>
              <a:avLst/>
              <a:gdLst/>
              <a:ahLst/>
              <a:cxnLst/>
              <a:rect l="l" t="t" r="r" b="b"/>
              <a:pathLst>
                <a:path w="1928" h="1986" extrusionOk="0">
                  <a:moveTo>
                    <a:pt x="1927" y="993"/>
                  </a:moveTo>
                  <a:cubicBezTo>
                    <a:pt x="1927" y="1577"/>
                    <a:pt x="1519" y="1985"/>
                    <a:pt x="993" y="1985"/>
                  </a:cubicBezTo>
                  <a:cubicBezTo>
                    <a:pt x="409" y="1985"/>
                    <a:pt x="1" y="1519"/>
                    <a:pt x="1" y="993"/>
                  </a:cubicBezTo>
                  <a:cubicBezTo>
                    <a:pt x="59" y="409"/>
                    <a:pt x="409" y="59"/>
                    <a:pt x="935" y="59"/>
                  </a:cubicBezTo>
                  <a:cubicBezTo>
                    <a:pt x="1519" y="1"/>
                    <a:pt x="1927" y="468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0" name="Google Shape;3180;p9"/>
            <p:cNvSpPr/>
            <p:nvPr/>
          </p:nvSpPr>
          <p:spPr>
            <a:xfrm>
              <a:off x="1190625" y="2454725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1868" y="935"/>
                  </a:moveTo>
                  <a:cubicBezTo>
                    <a:pt x="1809" y="1518"/>
                    <a:pt x="1459" y="1869"/>
                    <a:pt x="934" y="1810"/>
                  </a:cubicBezTo>
                  <a:cubicBezTo>
                    <a:pt x="350" y="1810"/>
                    <a:pt x="0" y="1402"/>
                    <a:pt x="58" y="876"/>
                  </a:cubicBezTo>
                  <a:cubicBezTo>
                    <a:pt x="117" y="351"/>
                    <a:pt x="467" y="1"/>
                    <a:pt x="992" y="1"/>
                  </a:cubicBezTo>
                  <a:cubicBezTo>
                    <a:pt x="1518" y="1"/>
                    <a:pt x="1809" y="409"/>
                    <a:pt x="1868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1" name="Google Shape;3181;p9"/>
            <p:cNvSpPr/>
            <p:nvPr/>
          </p:nvSpPr>
          <p:spPr>
            <a:xfrm>
              <a:off x="1434300" y="39227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460" y="117"/>
                    <a:pt x="1869" y="409"/>
                    <a:pt x="1810" y="993"/>
                  </a:cubicBezTo>
                  <a:cubicBezTo>
                    <a:pt x="1810" y="1518"/>
                    <a:pt x="1460" y="1868"/>
                    <a:pt x="876" y="1868"/>
                  </a:cubicBezTo>
                  <a:cubicBezTo>
                    <a:pt x="351" y="1810"/>
                    <a:pt x="1" y="1460"/>
                    <a:pt x="1" y="934"/>
                  </a:cubicBezTo>
                  <a:cubicBezTo>
                    <a:pt x="1" y="351"/>
                    <a:pt x="351" y="117"/>
                    <a:pt x="9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2" name="Google Shape;3182;p9"/>
            <p:cNvSpPr/>
            <p:nvPr/>
          </p:nvSpPr>
          <p:spPr>
            <a:xfrm>
              <a:off x="1680925" y="122457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934"/>
                  </a:moveTo>
                  <a:cubicBezTo>
                    <a:pt x="1810" y="1460"/>
                    <a:pt x="1518" y="1868"/>
                    <a:pt x="934" y="1868"/>
                  </a:cubicBezTo>
                  <a:cubicBezTo>
                    <a:pt x="351" y="1868"/>
                    <a:pt x="0" y="1518"/>
                    <a:pt x="0" y="934"/>
                  </a:cubicBezTo>
                  <a:cubicBezTo>
                    <a:pt x="0" y="409"/>
                    <a:pt x="351" y="59"/>
                    <a:pt x="876" y="59"/>
                  </a:cubicBezTo>
                  <a:cubicBezTo>
                    <a:pt x="1460" y="0"/>
                    <a:pt x="1752" y="351"/>
                    <a:pt x="1868" y="93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3" name="Google Shape;3183;p9"/>
            <p:cNvSpPr/>
            <p:nvPr/>
          </p:nvSpPr>
          <p:spPr>
            <a:xfrm>
              <a:off x="5358275" y="4906300"/>
              <a:ext cx="45250" cy="45250"/>
            </a:xfrm>
            <a:custGeom>
              <a:avLst/>
              <a:gdLst/>
              <a:ahLst/>
              <a:cxnLst/>
              <a:rect l="l" t="t" r="r" b="b"/>
              <a:pathLst>
                <a:path w="1810" h="1810" extrusionOk="0">
                  <a:moveTo>
                    <a:pt x="876" y="0"/>
                  </a:moveTo>
                  <a:cubicBezTo>
                    <a:pt x="1459" y="59"/>
                    <a:pt x="1810" y="350"/>
                    <a:pt x="1810" y="876"/>
                  </a:cubicBezTo>
                  <a:cubicBezTo>
                    <a:pt x="1810" y="1459"/>
                    <a:pt x="1518" y="1810"/>
                    <a:pt x="934" y="1810"/>
                  </a:cubicBezTo>
                  <a:cubicBezTo>
                    <a:pt x="409" y="1810"/>
                    <a:pt x="58" y="1518"/>
                    <a:pt x="0" y="992"/>
                  </a:cubicBezTo>
                  <a:cubicBezTo>
                    <a:pt x="0" y="409"/>
                    <a:pt x="350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4" name="Google Shape;3184;p9"/>
            <p:cNvSpPr/>
            <p:nvPr/>
          </p:nvSpPr>
          <p:spPr>
            <a:xfrm>
              <a:off x="1192075" y="318582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701"/>
                  </a:moveTo>
                  <a:cubicBezTo>
                    <a:pt x="1751" y="1518"/>
                    <a:pt x="1460" y="1868"/>
                    <a:pt x="876" y="1868"/>
                  </a:cubicBezTo>
                  <a:cubicBezTo>
                    <a:pt x="351" y="1868"/>
                    <a:pt x="0" y="1518"/>
                    <a:pt x="0" y="993"/>
                  </a:cubicBezTo>
                  <a:cubicBezTo>
                    <a:pt x="0" y="409"/>
                    <a:pt x="351" y="0"/>
                    <a:pt x="934" y="117"/>
                  </a:cubicBezTo>
                  <a:cubicBezTo>
                    <a:pt x="1285" y="175"/>
                    <a:pt x="1576" y="526"/>
                    <a:pt x="1868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5" name="Google Shape;3185;p9"/>
            <p:cNvSpPr/>
            <p:nvPr/>
          </p:nvSpPr>
          <p:spPr>
            <a:xfrm>
              <a:off x="2660100" y="5152900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992" y="1869"/>
                  </a:moveTo>
                  <a:cubicBezTo>
                    <a:pt x="409" y="1810"/>
                    <a:pt x="0" y="1518"/>
                    <a:pt x="0" y="935"/>
                  </a:cubicBezTo>
                  <a:cubicBezTo>
                    <a:pt x="0" y="351"/>
                    <a:pt x="350" y="1"/>
                    <a:pt x="934" y="1"/>
                  </a:cubicBezTo>
                  <a:cubicBezTo>
                    <a:pt x="1459" y="1"/>
                    <a:pt x="1810" y="351"/>
                    <a:pt x="1810" y="876"/>
                  </a:cubicBezTo>
                  <a:cubicBezTo>
                    <a:pt x="1868" y="1460"/>
                    <a:pt x="1518" y="1752"/>
                    <a:pt x="992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6" name="Google Shape;3186;p9"/>
            <p:cNvSpPr/>
            <p:nvPr/>
          </p:nvSpPr>
          <p:spPr>
            <a:xfrm>
              <a:off x="3395550" y="53951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518" y="117"/>
                    <a:pt x="1869" y="350"/>
                    <a:pt x="1869" y="934"/>
                  </a:cubicBezTo>
                  <a:cubicBezTo>
                    <a:pt x="1869" y="1518"/>
                    <a:pt x="1518" y="1868"/>
                    <a:pt x="935" y="1868"/>
                  </a:cubicBezTo>
                  <a:cubicBezTo>
                    <a:pt x="409" y="1868"/>
                    <a:pt x="59" y="1518"/>
                    <a:pt x="59" y="993"/>
                  </a:cubicBezTo>
                  <a:cubicBezTo>
                    <a:pt x="1" y="409"/>
                    <a:pt x="409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7" name="Google Shape;3187;p9"/>
            <p:cNvSpPr/>
            <p:nvPr/>
          </p:nvSpPr>
          <p:spPr>
            <a:xfrm>
              <a:off x="4132475" y="5396600"/>
              <a:ext cx="46725" cy="45275"/>
            </a:xfrm>
            <a:custGeom>
              <a:avLst/>
              <a:gdLst/>
              <a:ahLst/>
              <a:cxnLst/>
              <a:rect l="l" t="t" r="r" b="b"/>
              <a:pathLst>
                <a:path w="1869" h="1811" extrusionOk="0">
                  <a:moveTo>
                    <a:pt x="1869" y="876"/>
                  </a:moveTo>
                  <a:cubicBezTo>
                    <a:pt x="1752" y="1460"/>
                    <a:pt x="1460" y="1810"/>
                    <a:pt x="876" y="1810"/>
                  </a:cubicBezTo>
                  <a:cubicBezTo>
                    <a:pt x="351" y="1752"/>
                    <a:pt x="1" y="1402"/>
                    <a:pt x="1" y="818"/>
                  </a:cubicBezTo>
                  <a:cubicBezTo>
                    <a:pt x="59" y="292"/>
                    <a:pt x="409" y="1"/>
                    <a:pt x="935" y="1"/>
                  </a:cubicBezTo>
                  <a:cubicBezTo>
                    <a:pt x="1519" y="1"/>
                    <a:pt x="1752" y="351"/>
                    <a:pt x="1869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8" name="Google Shape;3188;p9"/>
            <p:cNvSpPr/>
            <p:nvPr/>
          </p:nvSpPr>
          <p:spPr>
            <a:xfrm>
              <a:off x="1926075" y="4661125"/>
              <a:ext cx="45275" cy="43825"/>
            </a:xfrm>
            <a:custGeom>
              <a:avLst/>
              <a:gdLst/>
              <a:ahLst/>
              <a:cxnLst/>
              <a:rect l="l" t="t" r="r" b="b"/>
              <a:pathLst>
                <a:path w="1811" h="1753" extrusionOk="0">
                  <a:moveTo>
                    <a:pt x="1810" y="993"/>
                  </a:moveTo>
                  <a:cubicBezTo>
                    <a:pt x="1518" y="1227"/>
                    <a:pt x="1227" y="1577"/>
                    <a:pt x="876" y="1635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293" y="1"/>
                    <a:pt x="818" y="59"/>
                  </a:cubicBezTo>
                  <a:cubicBezTo>
                    <a:pt x="1168" y="118"/>
                    <a:pt x="1460" y="410"/>
                    <a:pt x="1810" y="643"/>
                  </a:cubicBezTo>
                  <a:cubicBezTo>
                    <a:pt x="1810" y="760"/>
                    <a:pt x="1810" y="876"/>
                    <a:pt x="1810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9" name="Google Shape;3189;p9"/>
            <p:cNvSpPr/>
            <p:nvPr/>
          </p:nvSpPr>
          <p:spPr>
            <a:xfrm>
              <a:off x="5117475" y="493475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2"/>
                  </a:moveTo>
                  <a:cubicBezTo>
                    <a:pt x="1519" y="1285"/>
                    <a:pt x="1227" y="1635"/>
                    <a:pt x="877" y="1694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351" y="1"/>
                    <a:pt x="818" y="59"/>
                  </a:cubicBezTo>
                  <a:cubicBezTo>
                    <a:pt x="1168" y="118"/>
                    <a:pt x="1460" y="468"/>
                    <a:pt x="1810" y="701"/>
                  </a:cubicBezTo>
                  <a:cubicBezTo>
                    <a:pt x="1810" y="818"/>
                    <a:pt x="1810" y="935"/>
                    <a:pt x="1810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0" name="Google Shape;3190;p9"/>
            <p:cNvSpPr/>
            <p:nvPr/>
          </p:nvSpPr>
          <p:spPr>
            <a:xfrm>
              <a:off x="6096650" y="1472650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1"/>
                  </a:moveTo>
                  <a:cubicBezTo>
                    <a:pt x="1460" y="1285"/>
                    <a:pt x="1226" y="1635"/>
                    <a:pt x="876" y="1693"/>
                  </a:cubicBezTo>
                  <a:cubicBezTo>
                    <a:pt x="351" y="1752"/>
                    <a:pt x="1" y="1401"/>
                    <a:pt x="1" y="876"/>
                  </a:cubicBezTo>
                  <a:cubicBezTo>
                    <a:pt x="1" y="351"/>
                    <a:pt x="351" y="0"/>
                    <a:pt x="818" y="59"/>
                  </a:cubicBezTo>
                  <a:cubicBezTo>
                    <a:pt x="1168" y="117"/>
                    <a:pt x="1460" y="467"/>
                    <a:pt x="1810" y="701"/>
                  </a:cubicBezTo>
                  <a:lnTo>
                    <a:pt x="1810" y="105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1" name="Google Shape;3191;p9"/>
            <p:cNvSpPr/>
            <p:nvPr/>
          </p:nvSpPr>
          <p:spPr>
            <a:xfrm>
              <a:off x="6098100" y="4173750"/>
              <a:ext cx="37975" cy="42325"/>
            </a:xfrm>
            <a:custGeom>
              <a:avLst/>
              <a:gdLst/>
              <a:ahLst/>
              <a:cxnLst/>
              <a:rect l="l" t="t" r="r" b="b"/>
              <a:pathLst>
                <a:path w="1519" h="1693" extrusionOk="0">
                  <a:moveTo>
                    <a:pt x="643" y="1693"/>
                  </a:moveTo>
                  <a:cubicBezTo>
                    <a:pt x="410" y="1401"/>
                    <a:pt x="1" y="1051"/>
                    <a:pt x="59" y="817"/>
                  </a:cubicBezTo>
                  <a:cubicBezTo>
                    <a:pt x="118" y="526"/>
                    <a:pt x="526" y="117"/>
                    <a:pt x="818" y="59"/>
                  </a:cubicBezTo>
                  <a:cubicBezTo>
                    <a:pt x="993" y="0"/>
                    <a:pt x="1460" y="467"/>
                    <a:pt x="1460" y="759"/>
                  </a:cubicBezTo>
                  <a:cubicBezTo>
                    <a:pt x="1519" y="1051"/>
                    <a:pt x="1168" y="1343"/>
                    <a:pt x="993" y="1635"/>
                  </a:cubicBezTo>
                  <a:cubicBezTo>
                    <a:pt x="876" y="1635"/>
                    <a:pt x="760" y="1635"/>
                    <a:pt x="643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2" name="Google Shape;3192;p9"/>
            <p:cNvSpPr/>
            <p:nvPr/>
          </p:nvSpPr>
          <p:spPr>
            <a:xfrm>
              <a:off x="1196450" y="2212500"/>
              <a:ext cx="40875" cy="37950"/>
            </a:xfrm>
            <a:custGeom>
              <a:avLst/>
              <a:gdLst/>
              <a:ahLst/>
              <a:cxnLst/>
              <a:rect l="l" t="t" r="r" b="b"/>
              <a:pathLst>
                <a:path w="1635" h="1518" extrusionOk="0">
                  <a:moveTo>
                    <a:pt x="1635" y="934"/>
                  </a:moveTo>
                  <a:cubicBezTo>
                    <a:pt x="1285" y="1109"/>
                    <a:pt x="993" y="1518"/>
                    <a:pt x="701" y="1460"/>
                  </a:cubicBezTo>
                  <a:cubicBezTo>
                    <a:pt x="409" y="1401"/>
                    <a:pt x="59" y="993"/>
                    <a:pt x="0" y="701"/>
                  </a:cubicBezTo>
                  <a:cubicBezTo>
                    <a:pt x="0" y="467"/>
                    <a:pt x="467" y="0"/>
                    <a:pt x="701" y="0"/>
                  </a:cubicBezTo>
                  <a:cubicBezTo>
                    <a:pt x="993" y="0"/>
                    <a:pt x="1343" y="350"/>
                    <a:pt x="1635" y="584"/>
                  </a:cubicBezTo>
                  <a:lnTo>
                    <a:pt x="1635" y="934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3" name="Google Shape;3193;p9"/>
            <p:cNvSpPr/>
            <p:nvPr/>
          </p:nvSpPr>
          <p:spPr>
            <a:xfrm>
              <a:off x="6346175" y="1970250"/>
              <a:ext cx="40900" cy="36525"/>
            </a:xfrm>
            <a:custGeom>
              <a:avLst/>
              <a:gdLst/>
              <a:ahLst/>
              <a:cxnLst/>
              <a:rect l="l" t="t" r="r" b="b"/>
              <a:pathLst>
                <a:path w="1636" h="1461" extrusionOk="0">
                  <a:moveTo>
                    <a:pt x="1577" y="935"/>
                  </a:moveTo>
                  <a:cubicBezTo>
                    <a:pt x="1285" y="1110"/>
                    <a:pt x="935" y="1460"/>
                    <a:pt x="701" y="1402"/>
                  </a:cubicBezTo>
                  <a:cubicBezTo>
                    <a:pt x="409" y="1402"/>
                    <a:pt x="59" y="935"/>
                    <a:pt x="1" y="643"/>
                  </a:cubicBezTo>
                  <a:cubicBezTo>
                    <a:pt x="1" y="468"/>
                    <a:pt x="468" y="1"/>
                    <a:pt x="701" y="1"/>
                  </a:cubicBezTo>
                  <a:cubicBezTo>
                    <a:pt x="993" y="1"/>
                    <a:pt x="1285" y="351"/>
                    <a:pt x="1635" y="526"/>
                  </a:cubicBezTo>
                  <a:cubicBezTo>
                    <a:pt x="1635" y="643"/>
                    <a:pt x="1635" y="818"/>
                    <a:pt x="1577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4" name="Google Shape;3194;p9"/>
            <p:cNvSpPr/>
            <p:nvPr/>
          </p:nvSpPr>
          <p:spPr>
            <a:xfrm>
              <a:off x="1685300" y="4417450"/>
              <a:ext cx="37975" cy="40875"/>
            </a:xfrm>
            <a:custGeom>
              <a:avLst/>
              <a:gdLst/>
              <a:ahLst/>
              <a:cxnLst/>
              <a:rect l="l" t="t" r="r" b="b"/>
              <a:pathLst>
                <a:path w="1519" h="1635" extrusionOk="0">
                  <a:moveTo>
                    <a:pt x="935" y="0"/>
                  </a:moveTo>
                  <a:cubicBezTo>
                    <a:pt x="1110" y="292"/>
                    <a:pt x="1518" y="642"/>
                    <a:pt x="1460" y="876"/>
                  </a:cubicBezTo>
                  <a:cubicBezTo>
                    <a:pt x="1401" y="1167"/>
                    <a:pt x="993" y="1576"/>
                    <a:pt x="701" y="1576"/>
                  </a:cubicBezTo>
                  <a:cubicBezTo>
                    <a:pt x="468" y="1634"/>
                    <a:pt x="59" y="1167"/>
                    <a:pt x="1" y="934"/>
                  </a:cubicBezTo>
                  <a:cubicBezTo>
                    <a:pt x="1" y="642"/>
                    <a:pt x="351" y="292"/>
                    <a:pt x="584" y="0"/>
                  </a:cubicBezTo>
                  <a:lnTo>
                    <a:pt x="935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5" name="Google Shape;3195;p9"/>
            <p:cNvSpPr/>
            <p:nvPr/>
          </p:nvSpPr>
          <p:spPr>
            <a:xfrm>
              <a:off x="4630100" y="246875"/>
              <a:ext cx="37950" cy="40875"/>
            </a:xfrm>
            <a:custGeom>
              <a:avLst/>
              <a:gdLst/>
              <a:ahLst/>
              <a:cxnLst/>
              <a:rect l="l" t="t" r="r" b="b"/>
              <a:pathLst>
                <a:path w="1518" h="1635" extrusionOk="0">
                  <a:moveTo>
                    <a:pt x="934" y="0"/>
                  </a:moveTo>
                  <a:cubicBezTo>
                    <a:pt x="1109" y="292"/>
                    <a:pt x="1518" y="642"/>
                    <a:pt x="1459" y="876"/>
                  </a:cubicBezTo>
                  <a:cubicBezTo>
                    <a:pt x="1401" y="1168"/>
                    <a:pt x="993" y="1576"/>
                    <a:pt x="701" y="1576"/>
                  </a:cubicBezTo>
                  <a:cubicBezTo>
                    <a:pt x="526" y="1635"/>
                    <a:pt x="59" y="1168"/>
                    <a:pt x="59" y="934"/>
                  </a:cubicBezTo>
                  <a:cubicBezTo>
                    <a:pt x="0" y="584"/>
                    <a:pt x="350" y="292"/>
                    <a:pt x="584" y="0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6" name="Google Shape;3196;p9"/>
            <p:cNvSpPr/>
            <p:nvPr/>
          </p:nvSpPr>
          <p:spPr>
            <a:xfrm>
              <a:off x="2175625" y="4910675"/>
              <a:ext cx="36500" cy="40875"/>
            </a:xfrm>
            <a:custGeom>
              <a:avLst/>
              <a:gdLst/>
              <a:ahLst/>
              <a:cxnLst/>
              <a:rect l="l" t="t" r="r" b="b"/>
              <a:pathLst>
                <a:path w="1460" h="1635" extrusionOk="0">
                  <a:moveTo>
                    <a:pt x="584" y="1635"/>
                  </a:moveTo>
                  <a:cubicBezTo>
                    <a:pt x="350" y="1343"/>
                    <a:pt x="0" y="1051"/>
                    <a:pt x="0" y="759"/>
                  </a:cubicBezTo>
                  <a:cubicBezTo>
                    <a:pt x="58" y="467"/>
                    <a:pt x="467" y="59"/>
                    <a:pt x="759" y="59"/>
                  </a:cubicBezTo>
                  <a:cubicBezTo>
                    <a:pt x="934" y="0"/>
                    <a:pt x="1401" y="467"/>
                    <a:pt x="1459" y="701"/>
                  </a:cubicBezTo>
                  <a:cubicBezTo>
                    <a:pt x="1459" y="993"/>
                    <a:pt x="1109" y="1343"/>
                    <a:pt x="934" y="1635"/>
                  </a:cubicBezTo>
                  <a:cubicBezTo>
                    <a:pt x="817" y="1635"/>
                    <a:pt x="701" y="1635"/>
                    <a:pt x="584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7" name="Google Shape;3197;p9"/>
            <p:cNvSpPr/>
            <p:nvPr/>
          </p:nvSpPr>
          <p:spPr>
            <a:xfrm>
              <a:off x="4379100" y="5399525"/>
              <a:ext cx="40875" cy="36500"/>
            </a:xfrm>
            <a:custGeom>
              <a:avLst/>
              <a:gdLst/>
              <a:ahLst/>
              <a:cxnLst/>
              <a:rect l="l" t="t" r="r" b="b"/>
              <a:pathLst>
                <a:path w="1635" h="1460" extrusionOk="0">
                  <a:moveTo>
                    <a:pt x="59" y="526"/>
                  </a:moveTo>
                  <a:cubicBezTo>
                    <a:pt x="351" y="351"/>
                    <a:pt x="701" y="0"/>
                    <a:pt x="993" y="59"/>
                  </a:cubicBezTo>
                  <a:cubicBezTo>
                    <a:pt x="1226" y="117"/>
                    <a:pt x="1576" y="526"/>
                    <a:pt x="1635" y="818"/>
                  </a:cubicBezTo>
                  <a:cubicBezTo>
                    <a:pt x="1635" y="1051"/>
                    <a:pt x="1168" y="1460"/>
                    <a:pt x="876" y="1460"/>
                  </a:cubicBezTo>
                  <a:cubicBezTo>
                    <a:pt x="584" y="1460"/>
                    <a:pt x="292" y="1109"/>
                    <a:pt x="0" y="876"/>
                  </a:cubicBezTo>
                  <a:cubicBezTo>
                    <a:pt x="0" y="759"/>
                    <a:pt x="59" y="642"/>
                    <a:pt x="59" y="5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8" name="Google Shape;3198;p9"/>
            <p:cNvSpPr/>
            <p:nvPr/>
          </p:nvSpPr>
          <p:spPr>
            <a:xfrm>
              <a:off x="2422225" y="497850"/>
              <a:ext cx="43800" cy="35050"/>
            </a:xfrm>
            <a:custGeom>
              <a:avLst/>
              <a:gdLst/>
              <a:ahLst/>
              <a:cxnLst/>
              <a:rect l="l" t="t" r="r" b="b"/>
              <a:pathLst>
                <a:path w="1752" h="1402" extrusionOk="0">
                  <a:moveTo>
                    <a:pt x="1752" y="701"/>
                  </a:moveTo>
                  <a:cubicBezTo>
                    <a:pt x="1285" y="1052"/>
                    <a:pt x="993" y="1402"/>
                    <a:pt x="759" y="1402"/>
                  </a:cubicBezTo>
                  <a:cubicBezTo>
                    <a:pt x="468" y="1402"/>
                    <a:pt x="234" y="993"/>
                    <a:pt x="1" y="760"/>
                  </a:cubicBezTo>
                  <a:cubicBezTo>
                    <a:pt x="234" y="468"/>
                    <a:pt x="409" y="59"/>
                    <a:pt x="701" y="59"/>
                  </a:cubicBezTo>
                  <a:cubicBezTo>
                    <a:pt x="935" y="1"/>
                    <a:pt x="1285" y="351"/>
                    <a:pt x="1752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9" name="Google Shape;3199;p9"/>
            <p:cNvSpPr/>
            <p:nvPr/>
          </p:nvSpPr>
          <p:spPr>
            <a:xfrm>
              <a:off x="1203750" y="3439725"/>
              <a:ext cx="27750" cy="36525"/>
            </a:xfrm>
            <a:custGeom>
              <a:avLst/>
              <a:gdLst/>
              <a:ahLst/>
              <a:cxnLst/>
              <a:rect l="l" t="t" r="r" b="b"/>
              <a:pathLst>
                <a:path w="1110" h="1461" extrusionOk="0">
                  <a:moveTo>
                    <a:pt x="351" y="1402"/>
                  </a:moveTo>
                  <a:cubicBezTo>
                    <a:pt x="234" y="1110"/>
                    <a:pt x="59" y="818"/>
                    <a:pt x="0" y="526"/>
                  </a:cubicBezTo>
                  <a:cubicBezTo>
                    <a:pt x="0" y="351"/>
                    <a:pt x="234" y="176"/>
                    <a:pt x="409" y="1"/>
                  </a:cubicBezTo>
                  <a:cubicBezTo>
                    <a:pt x="642" y="234"/>
                    <a:pt x="993" y="409"/>
                    <a:pt x="1051" y="701"/>
                  </a:cubicBezTo>
                  <a:cubicBezTo>
                    <a:pt x="1109" y="876"/>
                    <a:pt x="818" y="1168"/>
                    <a:pt x="642" y="1460"/>
                  </a:cubicBezTo>
                  <a:cubicBezTo>
                    <a:pt x="526" y="1460"/>
                    <a:pt x="467" y="1402"/>
                    <a:pt x="351" y="14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0" name="Google Shape;3200;p9"/>
            <p:cNvSpPr/>
            <p:nvPr/>
          </p:nvSpPr>
          <p:spPr>
            <a:xfrm>
              <a:off x="3159150" y="5402450"/>
              <a:ext cx="42350" cy="27750"/>
            </a:xfrm>
            <a:custGeom>
              <a:avLst/>
              <a:gdLst/>
              <a:ahLst/>
              <a:cxnLst/>
              <a:rect l="l" t="t" r="r" b="b"/>
              <a:pathLst>
                <a:path w="1694" h="1110" extrusionOk="0">
                  <a:moveTo>
                    <a:pt x="1694" y="642"/>
                  </a:moveTo>
                  <a:cubicBezTo>
                    <a:pt x="1285" y="876"/>
                    <a:pt x="1051" y="1109"/>
                    <a:pt x="876" y="1051"/>
                  </a:cubicBezTo>
                  <a:cubicBezTo>
                    <a:pt x="584" y="992"/>
                    <a:pt x="293" y="759"/>
                    <a:pt x="1" y="584"/>
                  </a:cubicBezTo>
                  <a:cubicBezTo>
                    <a:pt x="234" y="409"/>
                    <a:pt x="468" y="0"/>
                    <a:pt x="701" y="0"/>
                  </a:cubicBezTo>
                  <a:cubicBezTo>
                    <a:pt x="935" y="0"/>
                    <a:pt x="1227" y="350"/>
                    <a:pt x="1635" y="64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1" name="Google Shape;3201;p9"/>
            <p:cNvSpPr/>
            <p:nvPr/>
          </p:nvSpPr>
          <p:spPr>
            <a:xfrm>
              <a:off x="2914000" y="258550"/>
              <a:ext cx="36500" cy="26275"/>
            </a:xfrm>
            <a:custGeom>
              <a:avLst/>
              <a:gdLst/>
              <a:ahLst/>
              <a:cxnLst/>
              <a:rect l="l" t="t" r="r" b="b"/>
              <a:pathLst>
                <a:path w="1460" h="1051" extrusionOk="0">
                  <a:moveTo>
                    <a:pt x="1460" y="0"/>
                  </a:moveTo>
                  <a:cubicBezTo>
                    <a:pt x="1285" y="467"/>
                    <a:pt x="1226" y="759"/>
                    <a:pt x="1051" y="934"/>
                  </a:cubicBezTo>
                  <a:cubicBezTo>
                    <a:pt x="876" y="1051"/>
                    <a:pt x="526" y="1051"/>
                    <a:pt x="292" y="992"/>
                  </a:cubicBezTo>
                  <a:cubicBezTo>
                    <a:pt x="176" y="934"/>
                    <a:pt x="117" y="701"/>
                    <a:pt x="1" y="584"/>
                  </a:cubicBezTo>
                  <a:cubicBezTo>
                    <a:pt x="176" y="467"/>
                    <a:pt x="351" y="350"/>
                    <a:pt x="584" y="234"/>
                  </a:cubicBezTo>
                  <a:cubicBezTo>
                    <a:pt x="759" y="175"/>
                    <a:pt x="993" y="117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2" name="Google Shape;3202;p9"/>
            <p:cNvSpPr/>
            <p:nvPr/>
          </p:nvSpPr>
          <p:spPr>
            <a:xfrm>
              <a:off x="6349100" y="3686350"/>
              <a:ext cx="24825" cy="33575"/>
            </a:xfrm>
            <a:custGeom>
              <a:avLst/>
              <a:gdLst/>
              <a:ahLst/>
              <a:cxnLst/>
              <a:rect l="l" t="t" r="r" b="b"/>
              <a:pathLst>
                <a:path w="993" h="1343" extrusionOk="0">
                  <a:moveTo>
                    <a:pt x="993" y="0"/>
                  </a:moveTo>
                  <a:cubicBezTo>
                    <a:pt x="935" y="351"/>
                    <a:pt x="876" y="526"/>
                    <a:pt x="818" y="759"/>
                  </a:cubicBezTo>
                  <a:cubicBezTo>
                    <a:pt x="701" y="934"/>
                    <a:pt x="526" y="1109"/>
                    <a:pt x="409" y="1343"/>
                  </a:cubicBezTo>
                  <a:cubicBezTo>
                    <a:pt x="292" y="1168"/>
                    <a:pt x="1" y="1051"/>
                    <a:pt x="1" y="876"/>
                  </a:cubicBezTo>
                  <a:cubicBezTo>
                    <a:pt x="1" y="584"/>
                    <a:pt x="117" y="292"/>
                    <a:pt x="292" y="117"/>
                  </a:cubicBezTo>
                  <a:cubicBezTo>
                    <a:pt x="409" y="0"/>
                    <a:pt x="643" y="59"/>
                    <a:pt x="9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203" name="Google Shape;3203;p9"/>
          <p:cNvGrpSpPr/>
          <p:nvPr/>
        </p:nvGrpSpPr>
        <p:grpSpPr>
          <a:xfrm>
            <a:off x="6693665" y="2072410"/>
            <a:ext cx="4249005" cy="4249005"/>
            <a:chOff x="1190625" y="238125"/>
            <a:chExt cx="5205200" cy="5205200"/>
          </a:xfrm>
        </p:grpSpPr>
        <p:sp>
          <p:nvSpPr>
            <p:cNvPr id="3204" name="Google Shape;3204;p9"/>
            <p:cNvSpPr/>
            <p:nvPr/>
          </p:nvSpPr>
          <p:spPr>
            <a:xfrm>
              <a:off x="3537100" y="2352575"/>
              <a:ext cx="739875" cy="745725"/>
            </a:xfrm>
            <a:custGeom>
              <a:avLst/>
              <a:gdLst/>
              <a:ahLst/>
              <a:cxnLst/>
              <a:rect l="l" t="t" r="r" b="b"/>
              <a:pathLst>
                <a:path w="29595" h="29829" extrusionOk="0">
                  <a:moveTo>
                    <a:pt x="19963" y="23699"/>
                  </a:moveTo>
                  <a:cubicBezTo>
                    <a:pt x="20956" y="20839"/>
                    <a:pt x="23057" y="19438"/>
                    <a:pt x="25509" y="19847"/>
                  </a:cubicBezTo>
                  <a:cubicBezTo>
                    <a:pt x="27785" y="20197"/>
                    <a:pt x="29478" y="22123"/>
                    <a:pt x="29536" y="24400"/>
                  </a:cubicBezTo>
                  <a:cubicBezTo>
                    <a:pt x="29595" y="26793"/>
                    <a:pt x="28077" y="28777"/>
                    <a:pt x="25684" y="29303"/>
                  </a:cubicBezTo>
                  <a:cubicBezTo>
                    <a:pt x="23232" y="29828"/>
                    <a:pt x="21189" y="28544"/>
                    <a:pt x="19963" y="25625"/>
                  </a:cubicBezTo>
                  <a:cubicBezTo>
                    <a:pt x="19146" y="28135"/>
                    <a:pt x="17512" y="29595"/>
                    <a:pt x="14768" y="29536"/>
                  </a:cubicBezTo>
                  <a:cubicBezTo>
                    <a:pt x="12609" y="29536"/>
                    <a:pt x="11266" y="28369"/>
                    <a:pt x="10040" y="25567"/>
                  </a:cubicBezTo>
                  <a:cubicBezTo>
                    <a:pt x="9690" y="26910"/>
                    <a:pt x="8990" y="27960"/>
                    <a:pt x="7881" y="28661"/>
                  </a:cubicBezTo>
                  <a:cubicBezTo>
                    <a:pt x="6830" y="29420"/>
                    <a:pt x="5604" y="29711"/>
                    <a:pt x="4320" y="29478"/>
                  </a:cubicBezTo>
                  <a:cubicBezTo>
                    <a:pt x="2044" y="29069"/>
                    <a:pt x="409" y="27201"/>
                    <a:pt x="234" y="25042"/>
                  </a:cubicBezTo>
                  <a:cubicBezTo>
                    <a:pt x="59" y="22532"/>
                    <a:pt x="1402" y="20664"/>
                    <a:pt x="4145" y="19672"/>
                  </a:cubicBezTo>
                  <a:cubicBezTo>
                    <a:pt x="1518" y="18796"/>
                    <a:pt x="1" y="17103"/>
                    <a:pt x="176" y="14243"/>
                  </a:cubicBezTo>
                  <a:cubicBezTo>
                    <a:pt x="351" y="12200"/>
                    <a:pt x="1577" y="10741"/>
                    <a:pt x="4203" y="9749"/>
                  </a:cubicBezTo>
                  <a:cubicBezTo>
                    <a:pt x="2744" y="9340"/>
                    <a:pt x="1635" y="8581"/>
                    <a:pt x="993" y="7355"/>
                  </a:cubicBezTo>
                  <a:cubicBezTo>
                    <a:pt x="293" y="6071"/>
                    <a:pt x="176" y="4787"/>
                    <a:pt x="643" y="3445"/>
                  </a:cubicBezTo>
                  <a:cubicBezTo>
                    <a:pt x="1343" y="1285"/>
                    <a:pt x="3386" y="1"/>
                    <a:pt x="5721" y="234"/>
                  </a:cubicBezTo>
                  <a:cubicBezTo>
                    <a:pt x="7822" y="409"/>
                    <a:pt x="9632" y="2161"/>
                    <a:pt x="9924" y="4320"/>
                  </a:cubicBezTo>
                  <a:cubicBezTo>
                    <a:pt x="10274" y="6713"/>
                    <a:pt x="8990" y="8640"/>
                    <a:pt x="6130" y="9807"/>
                  </a:cubicBezTo>
                  <a:cubicBezTo>
                    <a:pt x="8114" y="10332"/>
                    <a:pt x="9457" y="11558"/>
                    <a:pt x="10040" y="13660"/>
                  </a:cubicBezTo>
                  <a:cubicBezTo>
                    <a:pt x="10683" y="11617"/>
                    <a:pt x="11908" y="10332"/>
                    <a:pt x="13893" y="9749"/>
                  </a:cubicBezTo>
                  <a:cubicBezTo>
                    <a:pt x="11091" y="8581"/>
                    <a:pt x="9807" y="6538"/>
                    <a:pt x="10274" y="4087"/>
                  </a:cubicBezTo>
                  <a:cubicBezTo>
                    <a:pt x="10741" y="1752"/>
                    <a:pt x="12784" y="118"/>
                    <a:pt x="15177" y="176"/>
                  </a:cubicBezTo>
                  <a:cubicBezTo>
                    <a:pt x="17395" y="234"/>
                    <a:pt x="19380" y="1869"/>
                    <a:pt x="19788" y="4087"/>
                  </a:cubicBezTo>
                  <a:cubicBezTo>
                    <a:pt x="20197" y="6597"/>
                    <a:pt x="18913" y="8698"/>
                    <a:pt x="16111" y="9749"/>
                  </a:cubicBezTo>
                  <a:cubicBezTo>
                    <a:pt x="18096" y="10332"/>
                    <a:pt x="19380" y="11617"/>
                    <a:pt x="19963" y="13660"/>
                  </a:cubicBezTo>
                  <a:cubicBezTo>
                    <a:pt x="20430" y="12259"/>
                    <a:pt x="21131" y="11266"/>
                    <a:pt x="22240" y="10566"/>
                  </a:cubicBezTo>
                  <a:cubicBezTo>
                    <a:pt x="23349" y="9924"/>
                    <a:pt x="24575" y="9749"/>
                    <a:pt x="25859" y="10041"/>
                  </a:cubicBezTo>
                  <a:cubicBezTo>
                    <a:pt x="28135" y="10566"/>
                    <a:pt x="29595" y="12492"/>
                    <a:pt x="29536" y="14827"/>
                  </a:cubicBezTo>
                  <a:cubicBezTo>
                    <a:pt x="29536" y="17103"/>
                    <a:pt x="27902" y="19030"/>
                    <a:pt x="25684" y="19438"/>
                  </a:cubicBezTo>
                  <a:cubicBezTo>
                    <a:pt x="23232" y="19964"/>
                    <a:pt x="21248" y="18738"/>
                    <a:pt x="19963" y="15878"/>
                  </a:cubicBezTo>
                  <a:cubicBezTo>
                    <a:pt x="19380" y="17804"/>
                    <a:pt x="18154" y="19030"/>
                    <a:pt x="16111" y="19672"/>
                  </a:cubicBezTo>
                  <a:cubicBezTo>
                    <a:pt x="18154" y="20314"/>
                    <a:pt x="19380" y="21598"/>
                    <a:pt x="19963" y="23641"/>
                  </a:cubicBezTo>
                  <a:close/>
                  <a:moveTo>
                    <a:pt x="10040" y="23758"/>
                  </a:moveTo>
                  <a:cubicBezTo>
                    <a:pt x="10624" y="21598"/>
                    <a:pt x="11850" y="20314"/>
                    <a:pt x="13951" y="19672"/>
                  </a:cubicBezTo>
                  <a:cubicBezTo>
                    <a:pt x="11908" y="19088"/>
                    <a:pt x="10683" y="17804"/>
                    <a:pt x="10040" y="15819"/>
                  </a:cubicBezTo>
                  <a:cubicBezTo>
                    <a:pt x="9398" y="17921"/>
                    <a:pt x="8114" y="19088"/>
                    <a:pt x="6013" y="19672"/>
                  </a:cubicBezTo>
                  <a:cubicBezTo>
                    <a:pt x="8173" y="20255"/>
                    <a:pt x="9457" y="21540"/>
                    <a:pt x="10040" y="237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5" name="Google Shape;3205;p9"/>
            <p:cNvSpPr/>
            <p:nvPr/>
          </p:nvSpPr>
          <p:spPr>
            <a:xfrm>
              <a:off x="3793925" y="3092425"/>
              <a:ext cx="237900" cy="240800"/>
            </a:xfrm>
            <a:custGeom>
              <a:avLst/>
              <a:gdLst/>
              <a:ahLst/>
              <a:cxnLst/>
              <a:rect l="l" t="t" r="r" b="b"/>
              <a:pathLst>
                <a:path w="9516" h="9632" extrusionOk="0">
                  <a:moveTo>
                    <a:pt x="4729" y="9632"/>
                  </a:moveTo>
                  <a:cubicBezTo>
                    <a:pt x="2102" y="9632"/>
                    <a:pt x="1" y="7414"/>
                    <a:pt x="1" y="4845"/>
                  </a:cubicBezTo>
                  <a:cubicBezTo>
                    <a:pt x="1" y="2277"/>
                    <a:pt x="2219" y="1"/>
                    <a:pt x="4787" y="59"/>
                  </a:cubicBezTo>
                  <a:cubicBezTo>
                    <a:pt x="7356" y="117"/>
                    <a:pt x="9515" y="2335"/>
                    <a:pt x="9515" y="4904"/>
                  </a:cubicBezTo>
                  <a:cubicBezTo>
                    <a:pt x="9515" y="7472"/>
                    <a:pt x="7356" y="9632"/>
                    <a:pt x="4729" y="963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6" name="Google Shape;3206;p9"/>
            <p:cNvSpPr/>
            <p:nvPr/>
          </p:nvSpPr>
          <p:spPr>
            <a:xfrm>
              <a:off x="3300700" y="2600650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729" y="9574"/>
                  </a:moveTo>
                  <a:cubicBezTo>
                    <a:pt x="2102" y="9574"/>
                    <a:pt x="1" y="7414"/>
                    <a:pt x="1" y="4787"/>
                  </a:cubicBezTo>
                  <a:cubicBezTo>
                    <a:pt x="1" y="2161"/>
                    <a:pt x="2160" y="1"/>
                    <a:pt x="4729" y="59"/>
                  </a:cubicBezTo>
                  <a:cubicBezTo>
                    <a:pt x="7355" y="59"/>
                    <a:pt x="9573" y="2277"/>
                    <a:pt x="9515" y="4846"/>
                  </a:cubicBezTo>
                  <a:cubicBezTo>
                    <a:pt x="9515" y="7414"/>
                    <a:pt x="7297" y="9574"/>
                    <a:pt x="4729" y="957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7" name="Google Shape;3207;p9"/>
            <p:cNvSpPr/>
            <p:nvPr/>
          </p:nvSpPr>
          <p:spPr>
            <a:xfrm>
              <a:off x="3547325" y="3093900"/>
              <a:ext cx="237875" cy="239325"/>
            </a:xfrm>
            <a:custGeom>
              <a:avLst/>
              <a:gdLst/>
              <a:ahLst/>
              <a:cxnLst/>
              <a:rect l="l" t="t" r="r" b="b"/>
              <a:pathLst>
                <a:path w="9515" h="9573" extrusionOk="0">
                  <a:moveTo>
                    <a:pt x="9515" y="4786"/>
                  </a:moveTo>
                  <a:cubicBezTo>
                    <a:pt x="9515" y="7355"/>
                    <a:pt x="7355" y="9573"/>
                    <a:pt x="4728" y="9573"/>
                  </a:cubicBezTo>
                  <a:cubicBezTo>
                    <a:pt x="2160" y="9573"/>
                    <a:pt x="0" y="7355"/>
                    <a:pt x="0" y="4786"/>
                  </a:cubicBezTo>
                  <a:cubicBezTo>
                    <a:pt x="59" y="2218"/>
                    <a:pt x="2160" y="58"/>
                    <a:pt x="4728" y="58"/>
                  </a:cubicBezTo>
                  <a:cubicBezTo>
                    <a:pt x="7297" y="0"/>
                    <a:pt x="9515" y="2218"/>
                    <a:pt x="9515" y="47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8" name="Google Shape;3208;p9"/>
            <p:cNvSpPr/>
            <p:nvPr/>
          </p:nvSpPr>
          <p:spPr>
            <a:xfrm>
              <a:off x="3299250" y="2848725"/>
              <a:ext cx="239350" cy="237900"/>
            </a:xfrm>
            <a:custGeom>
              <a:avLst/>
              <a:gdLst/>
              <a:ahLst/>
              <a:cxnLst/>
              <a:rect l="l" t="t" r="r" b="b"/>
              <a:pathLst>
                <a:path w="9574" h="9516" extrusionOk="0">
                  <a:moveTo>
                    <a:pt x="9573" y="4729"/>
                  </a:moveTo>
                  <a:cubicBezTo>
                    <a:pt x="9573" y="7355"/>
                    <a:pt x="7355" y="9515"/>
                    <a:pt x="4787" y="9515"/>
                  </a:cubicBezTo>
                  <a:cubicBezTo>
                    <a:pt x="2160" y="9457"/>
                    <a:pt x="0" y="7297"/>
                    <a:pt x="59" y="4729"/>
                  </a:cubicBezTo>
                  <a:cubicBezTo>
                    <a:pt x="117" y="2102"/>
                    <a:pt x="2218" y="1"/>
                    <a:pt x="4787" y="1"/>
                  </a:cubicBezTo>
                  <a:cubicBezTo>
                    <a:pt x="7355" y="1"/>
                    <a:pt x="9573" y="2160"/>
                    <a:pt x="957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9" name="Google Shape;3209;p9"/>
            <p:cNvSpPr/>
            <p:nvPr/>
          </p:nvSpPr>
          <p:spPr>
            <a:xfrm>
              <a:off x="4036175" y="2358425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904" y="59"/>
                  </a:moveTo>
                  <a:cubicBezTo>
                    <a:pt x="7530" y="175"/>
                    <a:pt x="9573" y="2277"/>
                    <a:pt x="9456" y="4903"/>
                  </a:cubicBezTo>
                  <a:cubicBezTo>
                    <a:pt x="9398" y="7530"/>
                    <a:pt x="7238" y="9573"/>
                    <a:pt x="4670" y="9456"/>
                  </a:cubicBezTo>
                  <a:cubicBezTo>
                    <a:pt x="2043" y="9398"/>
                    <a:pt x="0" y="7238"/>
                    <a:pt x="59" y="4670"/>
                  </a:cubicBezTo>
                  <a:cubicBezTo>
                    <a:pt x="176" y="2043"/>
                    <a:pt x="2277" y="0"/>
                    <a:pt x="490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0" name="Google Shape;3210;p9"/>
            <p:cNvSpPr/>
            <p:nvPr/>
          </p:nvSpPr>
          <p:spPr>
            <a:xfrm>
              <a:off x="4039100" y="3098275"/>
              <a:ext cx="232050" cy="232050"/>
            </a:xfrm>
            <a:custGeom>
              <a:avLst/>
              <a:gdLst/>
              <a:ahLst/>
              <a:cxnLst/>
              <a:rect l="l" t="t" r="r" b="b"/>
              <a:pathLst>
                <a:path w="9282" h="9282" extrusionOk="0">
                  <a:moveTo>
                    <a:pt x="4670" y="0"/>
                  </a:moveTo>
                  <a:cubicBezTo>
                    <a:pt x="7238" y="0"/>
                    <a:pt x="9281" y="2043"/>
                    <a:pt x="9281" y="4670"/>
                  </a:cubicBezTo>
                  <a:cubicBezTo>
                    <a:pt x="9281" y="7238"/>
                    <a:pt x="7180" y="9281"/>
                    <a:pt x="4611" y="9281"/>
                  </a:cubicBezTo>
                  <a:cubicBezTo>
                    <a:pt x="2043" y="9223"/>
                    <a:pt x="0" y="7180"/>
                    <a:pt x="0" y="4611"/>
                  </a:cubicBezTo>
                  <a:cubicBezTo>
                    <a:pt x="0" y="2043"/>
                    <a:pt x="2102" y="0"/>
                    <a:pt x="467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1" name="Google Shape;3211;p9"/>
            <p:cNvSpPr/>
            <p:nvPr/>
          </p:nvSpPr>
          <p:spPr>
            <a:xfrm>
              <a:off x="3303625" y="2361350"/>
              <a:ext cx="232050" cy="232025"/>
            </a:xfrm>
            <a:custGeom>
              <a:avLst/>
              <a:gdLst/>
              <a:ahLst/>
              <a:cxnLst/>
              <a:rect l="l" t="t" r="r" b="b"/>
              <a:pathLst>
                <a:path w="9282" h="9281" extrusionOk="0">
                  <a:moveTo>
                    <a:pt x="0" y="4670"/>
                  </a:moveTo>
                  <a:cubicBezTo>
                    <a:pt x="0" y="2101"/>
                    <a:pt x="2043" y="0"/>
                    <a:pt x="4612" y="0"/>
                  </a:cubicBezTo>
                  <a:cubicBezTo>
                    <a:pt x="7238" y="0"/>
                    <a:pt x="9281" y="2101"/>
                    <a:pt x="9281" y="4670"/>
                  </a:cubicBezTo>
                  <a:cubicBezTo>
                    <a:pt x="9223" y="7238"/>
                    <a:pt x="7180" y="9281"/>
                    <a:pt x="4670" y="9281"/>
                  </a:cubicBezTo>
                  <a:cubicBezTo>
                    <a:pt x="2043" y="9281"/>
                    <a:pt x="0" y="7238"/>
                    <a:pt x="0" y="46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2" name="Google Shape;3212;p9"/>
            <p:cNvSpPr/>
            <p:nvPr/>
          </p:nvSpPr>
          <p:spPr>
            <a:xfrm>
              <a:off x="3303625" y="3098275"/>
              <a:ext cx="232050" cy="230575"/>
            </a:xfrm>
            <a:custGeom>
              <a:avLst/>
              <a:gdLst/>
              <a:ahLst/>
              <a:cxnLst/>
              <a:rect l="l" t="t" r="r" b="b"/>
              <a:pathLst>
                <a:path w="9282" h="9223" extrusionOk="0">
                  <a:moveTo>
                    <a:pt x="4670" y="9223"/>
                  </a:moveTo>
                  <a:cubicBezTo>
                    <a:pt x="2160" y="9223"/>
                    <a:pt x="59" y="7180"/>
                    <a:pt x="59" y="4670"/>
                  </a:cubicBezTo>
                  <a:cubicBezTo>
                    <a:pt x="0" y="2160"/>
                    <a:pt x="2102" y="0"/>
                    <a:pt x="4612" y="59"/>
                  </a:cubicBezTo>
                  <a:cubicBezTo>
                    <a:pt x="7122" y="59"/>
                    <a:pt x="9165" y="2101"/>
                    <a:pt x="9223" y="4553"/>
                  </a:cubicBezTo>
                  <a:cubicBezTo>
                    <a:pt x="9281" y="7063"/>
                    <a:pt x="7180" y="9223"/>
                    <a:pt x="4670" y="922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3" name="Google Shape;3213;p9"/>
            <p:cNvSpPr/>
            <p:nvPr/>
          </p:nvSpPr>
          <p:spPr>
            <a:xfrm>
              <a:off x="3798325" y="2116175"/>
              <a:ext cx="229125" cy="230600"/>
            </a:xfrm>
            <a:custGeom>
              <a:avLst/>
              <a:gdLst/>
              <a:ahLst/>
              <a:cxnLst/>
              <a:rect l="l" t="t" r="r" b="b"/>
              <a:pathLst>
                <a:path w="9165" h="9224" extrusionOk="0">
                  <a:moveTo>
                    <a:pt x="9164" y="4612"/>
                  </a:moveTo>
                  <a:cubicBezTo>
                    <a:pt x="9164" y="7122"/>
                    <a:pt x="7063" y="9223"/>
                    <a:pt x="4553" y="9165"/>
                  </a:cubicBezTo>
                  <a:cubicBezTo>
                    <a:pt x="2043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1"/>
                  </a:cubicBezTo>
                  <a:cubicBezTo>
                    <a:pt x="7121" y="59"/>
                    <a:pt x="9164" y="2102"/>
                    <a:pt x="9164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4" name="Google Shape;3214;p9"/>
            <p:cNvSpPr/>
            <p:nvPr/>
          </p:nvSpPr>
          <p:spPr>
            <a:xfrm>
              <a:off x="4287175" y="2605025"/>
              <a:ext cx="230575" cy="230600"/>
            </a:xfrm>
            <a:custGeom>
              <a:avLst/>
              <a:gdLst/>
              <a:ahLst/>
              <a:cxnLst/>
              <a:rect l="l" t="t" r="r" b="b"/>
              <a:pathLst>
                <a:path w="9223" h="9224" extrusionOk="0">
                  <a:moveTo>
                    <a:pt x="9223" y="4612"/>
                  </a:moveTo>
                  <a:cubicBezTo>
                    <a:pt x="9223" y="7122"/>
                    <a:pt x="7063" y="9223"/>
                    <a:pt x="4553" y="9223"/>
                  </a:cubicBezTo>
                  <a:cubicBezTo>
                    <a:pt x="2101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59"/>
                  </a:cubicBezTo>
                  <a:cubicBezTo>
                    <a:pt x="7121" y="59"/>
                    <a:pt x="9164" y="2102"/>
                    <a:pt x="9223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5" name="Google Shape;3215;p9"/>
            <p:cNvSpPr/>
            <p:nvPr/>
          </p:nvSpPr>
          <p:spPr>
            <a:xfrm>
              <a:off x="4287175" y="2853100"/>
              <a:ext cx="229125" cy="229150"/>
            </a:xfrm>
            <a:custGeom>
              <a:avLst/>
              <a:gdLst/>
              <a:ahLst/>
              <a:cxnLst/>
              <a:rect l="l" t="t" r="r" b="b"/>
              <a:pathLst>
                <a:path w="9165" h="9166" extrusionOk="0">
                  <a:moveTo>
                    <a:pt x="4611" y="9165"/>
                  </a:moveTo>
                  <a:cubicBezTo>
                    <a:pt x="2101" y="9107"/>
                    <a:pt x="0" y="7064"/>
                    <a:pt x="59" y="4554"/>
                  </a:cubicBezTo>
                  <a:cubicBezTo>
                    <a:pt x="59" y="2044"/>
                    <a:pt x="2101" y="1"/>
                    <a:pt x="4611" y="1"/>
                  </a:cubicBezTo>
                  <a:cubicBezTo>
                    <a:pt x="7121" y="1"/>
                    <a:pt x="9164" y="2102"/>
                    <a:pt x="9164" y="4554"/>
                  </a:cubicBezTo>
                  <a:cubicBezTo>
                    <a:pt x="9164" y="7064"/>
                    <a:pt x="7063" y="9165"/>
                    <a:pt x="4611" y="91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6" name="Google Shape;3216;p9"/>
            <p:cNvSpPr/>
            <p:nvPr/>
          </p:nvSpPr>
          <p:spPr>
            <a:xfrm>
              <a:off x="3551700" y="2116175"/>
              <a:ext cx="229125" cy="229125"/>
            </a:xfrm>
            <a:custGeom>
              <a:avLst/>
              <a:gdLst/>
              <a:ahLst/>
              <a:cxnLst/>
              <a:rect l="l" t="t" r="r" b="b"/>
              <a:pathLst>
                <a:path w="9165" h="9165" extrusionOk="0">
                  <a:moveTo>
                    <a:pt x="9165" y="4612"/>
                  </a:moveTo>
                  <a:cubicBezTo>
                    <a:pt x="9106" y="7122"/>
                    <a:pt x="7063" y="9165"/>
                    <a:pt x="4553" y="9165"/>
                  </a:cubicBezTo>
                  <a:cubicBezTo>
                    <a:pt x="2043" y="9165"/>
                    <a:pt x="0" y="7064"/>
                    <a:pt x="0" y="4554"/>
                  </a:cubicBezTo>
                  <a:cubicBezTo>
                    <a:pt x="0" y="2044"/>
                    <a:pt x="2102" y="1"/>
                    <a:pt x="4612" y="59"/>
                  </a:cubicBezTo>
                  <a:cubicBezTo>
                    <a:pt x="7122" y="59"/>
                    <a:pt x="9165" y="2102"/>
                    <a:pt x="9165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7" name="Google Shape;3217;p9"/>
            <p:cNvSpPr/>
            <p:nvPr/>
          </p:nvSpPr>
          <p:spPr>
            <a:xfrm>
              <a:off x="3799775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7005" y="8990"/>
                    <a:pt x="4495" y="8990"/>
                  </a:cubicBezTo>
                  <a:cubicBezTo>
                    <a:pt x="1985" y="8990"/>
                    <a:pt x="0" y="7005"/>
                    <a:pt x="0" y="4495"/>
                  </a:cubicBezTo>
                  <a:cubicBezTo>
                    <a:pt x="0" y="1985"/>
                    <a:pt x="1985" y="1"/>
                    <a:pt x="4495" y="1"/>
                  </a:cubicBezTo>
                  <a:cubicBezTo>
                    <a:pt x="7005" y="1"/>
                    <a:pt x="8989" y="1985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8" name="Google Shape;3218;p9"/>
            <p:cNvSpPr/>
            <p:nvPr/>
          </p:nvSpPr>
          <p:spPr>
            <a:xfrm>
              <a:off x="4290075" y="236572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95"/>
                  </a:moveTo>
                  <a:cubicBezTo>
                    <a:pt x="8990" y="7005"/>
                    <a:pt x="7005" y="8989"/>
                    <a:pt x="4495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1985" y="0"/>
                    <a:pt x="4437" y="0"/>
                  </a:cubicBezTo>
                  <a:cubicBezTo>
                    <a:pt x="6947" y="0"/>
                    <a:pt x="8990" y="1985"/>
                    <a:pt x="8990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9" name="Google Shape;3219;p9"/>
            <p:cNvSpPr/>
            <p:nvPr/>
          </p:nvSpPr>
          <p:spPr>
            <a:xfrm>
              <a:off x="3553150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37"/>
                  </a:moveTo>
                  <a:cubicBezTo>
                    <a:pt x="8990" y="6947"/>
                    <a:pt x="7005" y="8990"/>
                    <a:pt x="4495" y="8990"/>
                  </a:cubicBezTo>
                  <a:cubicBezTo>
                    <a:pt x="1985" y="8990"/>
                    <a:pt x="1" y="6947"/>
                    <a:pt x="1" y="4437"/>
                  </a:cubicBezTo>
                  <a:cubicBezTo>
                    <a:pt x="1" y="1985"/>
                    <a:pt x="1985" y="1"/>
                    <a:pt x="4437" y="1"/>
                  </a:cubicBezTo>
                  <a:cubicBezTo>
                    <a:pt x="6947" y="1"/>
                    <a:pt x="8990" y="1985"/>
                    <a:pt x="8990" y="443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0" name="Google Shape;3220;p9"/>
            <p:cNvSpPr/>
            <p:nvPr/>
          </p:nvSpPr>
          <p:spPr>
            <a:xfrm>
              <a:off x="3064300" y="260795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4"/>
                  </a:moveTo>
                  <a:cubicBezTo>
                    <a:pt x="8990" y="7063"/>
                    <a:pt x="6947" y="8990"/>
                    <a:pt x="4437" y="8990"/>
                  </a:cubicBezTo>
                  <a:cubicBezTo>
                    <a:pt x="1927" y="8990"/>
                    <a:pt x="1" y="6947"/>
                    <a:pt x="1" y="4437"/>
                  </a:cubicBezTo>
                  <a:cubicBezTo>
                    <a:pt x="1" y="1985"/>
                    <a:pt x="2044" y="1"/>
                    <a:pt x="4495" y="1"/>
                  </a:cubicBezTo>
                  <a:cubicBezTo>
                    <a:pt x="7005" y="1"/>
                    <a:pt x="8990" y="2044"/>
                    <a:pt x="8990" y="455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1" name="Google Shape;3221;p9"/>
            <p:cNvSpPr/>
            <p:nvPr/>
          </p:nvSpPr>
          <p:spPr>
            <a:xfrm>
              <a:off x="3064300" y="28545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3"/>
                  </a:moveTo>
                  <a:cubicBezTo>
                    <a:pt x="8990" y="7005"/>
                    <a:pt x="6947" y="8989"/>
                    <a:pt x="4437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2044" y="0"/>
                    <a:pt x="4554" y="0"/>
                  </a:cubicBezTo>
                  <a:cubicBezTo>
                    <a:pt x="7005" y="59"/>
                    <a:pt x="8990" y="2043"/>
                    <a:pt x="8990" y="45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2" name="Google Shape;3222;p9"/>
            <p:cNvSpPr/>
            <p:nvPr/>
          </p:nvSpPr>
          <p:spPr>
            <a:xfrm>
              <a:off x="4043475" y="211910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6946" y="8990"/>
                    <a:pt x="4436" y="8990"/>
                  </a:cubicBezTo>
                  <a:cubicBezTo>
                    <a:pt x="1985" y="8931"/>
                    <a:pt x="0" y="6947"/>
                    <a:pt x="0" y="4495"/>
                  </a:cubicBezTo>
                  <a:cubicBezTo>
                    <a:pt x="0" y="1985"/>
                    <a:pt x="2043" y="1"/>
                    <a:pt x="4553" y="1"/>
                  </a:cubicBezTo>
                  <a:cubicBezTo>
                    <a:pt x="7005" y="1"/>
                    <a:pt x="8989" y="2044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3" name="Google Shape;3223;p9"/>
            <p:cNvSpPr/>
            <p:nvPr/>
          </p:nvSpPr>
          <p:spPr>
            <a:xfrm>
              <a:off x="3308000" y="2119100"/>
              <a:ext cx="223300" cy="224750"/>
            </a:xfrm>
            <a:custGeom>
              <a:avLst/>
              <a:gdLst/>
              <a:ahLst/>
              <a:cxnLst/>
              <a:rect l="l" t="t" r="r" b="b"/>
              <a:pathLst>
                <a:path w="8932" h="8990" extrusionOk="0">
                  <a:moveTo>
                    <a:pt x="4495" y="59"/>
                  </a:moveTo>
                  <a:cubicBezTo>
                    <a:pt x="6888" y="59"/>
                    <a:pt x="8931" y="2102"/>
                    <a:pt x="8931" y="4495"/>
                  </a:cubicBezTo>
                  <a:cubicBezTo>
                    <a:pt x="8873" y="6947"/>
                    <a:pt x="6830" y="8990"/>
                    <a:pt x="4378" y="8931"/>
                  </a:cubicBezTo>
                  <a:cubicBezTo>
                    <a:pt x="1985" y="8873"/>
                    <a:pt x="1" y="6888"/>
                    <a:pt x="1" y="4495"/>
                  </a:cubicBezTo>
                  <a:cubicBezTo>
                    <a:pt x="1" y="2044"/>
                    <a:pt x="2044" y="1"/>
                    <a:pt x="449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4" name="Google Shape;3224;p9"/>
            <p:cNvSpPr/>
            <p:nvPr/>
          </p:nvSpPr>
          <p:spPr>
            <a:xfrm>
              <a:off x="4290075" y="3102650"/>
              <a:ext cx="223300" cy="223275"/>
            </a:xfrm>
            <a:custGeom>
              <a:avLst/>
              <a:gdLst/>
              <a:ahLst/>
              <a:cxnLst/>
              <a:rect l="l" t="t" r="r" b="b"/>
              <a:pathLst>
                <a:path w="8932" h="8931" extrusionOk="0">
                  <a:moveTo>
                    <a:pt x="8932" y="4436"/>
                  </a:moveTo>
                  <a:cubicBezTo>
                    <a:pt x="8932" y="6888"/>
                    <a:pt x="6947" y="8931"/>
                    <a:pt x="4495" y="8931"/>
                  </a:cubicBezTo>
                  <a:cubicBezTo>
                    <a:pt x="2044" y="8931"/>
                    <a:pt x="1" y="6888"/>
                    <a:pt x="1" y="4436"/>
                  </a:cubicBezTo>
                  <a:cubicBezTo>
                    <a:pt x="59" y="2043"/>
                    <a:pt x="2044" y="0"/>
                    <a:pt x="4437" y="0"/>
                  </a:cubicBezTo>
                  <a:cubicBezTo>
                    <a:pt x="6889" y="0"/>
                    <a:pt x="8932" y="1985"/>
                    <a:pt x="8932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5" name="Google Shape;3225;p9"/>
            <p:cNvSpPr/>
            <p:nvPr/>
          </p:nvSpPr>
          <p:spPr>
            <a:xfrm>
              <a:off x="4043475" y="3346350"/>
              <a:ext cx="223275" cy="221825"/>
            </a:xfrm>
            <a:custGeom>
              <a:avLst/>
              <a:gdLst/>
              <a:ahLst/>
              <a:cxnLst/>
              <a:rect l="l" t="t" r="r" b="b"/>
              <a:pathLst>
                <a:path w="8931" h="8873" extrusionOk="0">
                  <a:moveTo>
                    <a:pt x="8931" y="4378"/>
                  </a:moveTo>
                  <a:cubicBezTo>
                    <a:pt x="8931" y="6829"/>
                    <a:pt x="6888" y="8872"/>
                    <a:pt x="4495" y="8872"/>
                  </a:cubicBezTo>
                  <a:cubicBezTo>
                    <a:pt x="2043" y="8872"/>
                    <a:pt x="59" y="6888"/>
                    <a:pt x="59" y="4436"/>
                  </a:cubicBezTo>
                  <a:cubicBezTo>
                    <a:pt x="0" y="2043"/>
                    <a:pt x="2043" y="0"/>
                    <a:pt x="4495" y="0"/>
                  </a:cubicBezTo>
                  <a:cubicBezTo>
                    <a:pt x="6888" y="0"/>
                    <a:pt x="8873" y="1985"/>
                    <a:pt x="8931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6" name="Google Shape;3226;p9"/>
            <p:cNvSpPr/>
            <p:nvPr/>
          </p:nvSpPr>
          <p:spPr>
            <a:xfrm>
              <a:off x="3065775" y="2365725"/>
              <a:ext cx="221825" cy="223275"/>
            </a:xfrm>
            <a:custGeom>
              <a:avLst/>
              <a:gdLst/>
              <a:ahLst/>
              <a:cxnLst/>
              <a:rect l="l" t="t" r="r" b="b"/>
              <a:pathLst>
                <a:path w="8873" h="8931" extrusionOk="0">
                  <a:moveTo>
                    <a:pt x="4378" y="8931"/>
                  </a:moveTo>
                  <a:cubicBezTo>
                    <a:pt x="1985" y="8872"/>
                    <a:pt x="0" y="6888"/>
                    <a:pt x="0" y="4495"/>
                  </a:cubicBezTo>
                  <a:cubicBezTo>
                    <a:pt x="0" y="2043"/>
                    <a:pt x="2101" y="0"/>
                    <a:pt x="4495" y="59"/>
                  </a:cubicBezTo>
                  <a:cubicBezTo>
                    <a:pt x="6946" y="117"/>
                    <a:pt x="8872" y="2101"/>
                    <a:pt x="8872" y="4495"/>
                  </a:cubicBezTo>
                  <a:cubicBezTo>
                    <a:pt x="8814" y="6946"/>
                    <a:pt x="6829" y="8931"/>
                    <a:pt x="4378" y="88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7" name="Google Shape;3227;p9"/>
            <p:cNvSpPr/>
            <p:nvPr/>
          </p:nvSpPr>
          <p:spPr>
            <a:xfrm>
              <a:off x="3309450" y="3346350"/>
              <a:ext cx="220375" cy="220375"/>
            </a:xfrm>
            <a:custGeom>
              <a:avLst/>
              <a:gdLst/>
              <a:ahLst/>
              <a:cxnLst/>
              <a:rect l="l" t="t" r="r" b="b"/>
              <a:pathLst>
                <a:path w="8815" h="8815" extrusionOk="0">
                  <a:moveTo>
                    <a:pt x="8757" y="4436"/>
                  </a:moveTo>
                  <a:cubicBezTo>
                    <a:pt x="8757" y="6888"/>
                    <a:pt x="6772" y="8814"/>
                    <a:pt x="4320" y="8814"/>
                  </a:cubicBezTo>
                  <a:cubicBezTo>
                    <a:pt x="1927" y="8756"/>
                    <a:pt x="1" y="6829"/>
                    <a:pt x="1" y="4378"/>
                  </a:cubicBezTo>
                  <a:cubicBezTo>
                    <a:pt x="59" y="1926"/>
                    <a:pt x="1986" y="0"/>
                    <a:pt x="4437" y="58"/>
                  </a:cubicBezTo>
                  <a:cubicBezTo>
                    <a:pt x="6889" y="58"/>
                    <a:pt x="8815" y="2043"/>
                    <a:pt x="8757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8" name="Google Shape;3228;p9"/>
            <p:cNvSpPr/>
            <p:nvPr/>
          </p:nvSpPr>
          <p:spPr>
            <a:xfrm>
              <a:off x="3067225" y="3104100"/>
              <a:ext cx="218900" cy="218925"/>
            </a:xfrm>
            <a:custGeom>
              <a:avLst/>
              <a:gdLst/>
              <a:ahLst/>
              <a:cxnLst/>
              <a:rect l="l" t="t" r="r" b="b"/>
              <a:pathLst>
                <a:path w="8756" h="8757" extrusionOk="0">
                  <a:moveTo>
                    <a:pt x="8756" y="4378"/>
                  </a:moveTo>
                  <a:cubicBezTo>
                    <a:pt x="8756" y="6830"/>
                    <a:pt x="6830" y="8756"/>
                    <a:pt x="4378" y="8756"/>
                  </a:cubicBezTo>
                  <a:cubicBezTo>
                    <a:pt x="1927" y="8756"/>
                    <a:pt x="0" y="6830"/>
                    <a:pt x="0" y="4378"/>
                  </a:cubicBezTo>
                  <a:cubicBezTo>
                    <a:pt x="0" y="1927"/>
                    <a:pt x="1927" y="1"/>
                    <a:pt x="4378" y="1"/>
                  </a:cubicBezTo>
                  <a:cubicBezTo>
                    <a:pt x="6830" y="59"/>
                    <a:pt x="8698" y="1985"/>
                    <a:pt x="8698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9" name="Google Shape;3229;p9"/>
            <p:cNvSpPr/>
            <p:nvPr/>
          </p:nvSpPr>
          <p:spPr>
            <a:xfrm>
              <a:off x="4294475" y="2123475"/>
              <a:ext cx="215975" cy="216000"/>
            </a:xfrm>
            <a:custGeom>
              <a:avLst/>
              <a:gdLst/>
              <a:ahLst/>
              <a:cxnLst/>
              <a:rect l="l" t="t" r="r" b="b"/>
              <a:pathLst>
                <a:path w="8639" h="8640" extrusionOk="0">
                  <a:moveTo>
                    <a:pt x="4319" y="1"/>
                  </a:moveTo>
                  <a:cubicBezTo>
                    <a:pt x="6713" y="1"/>
                    <a:pt x="8639" y="1927"/>
                    <a:pt x="8639" y="4320"/>
                  </a:cubicBezTo>
                  <a:cubicBezTo>
                    <a:pt x="8639" y="6713"/>
                    <a:pt x="6654" y="8639"/>
                    <a:pt x="4261" y="8639"/>
                  </a:cubicBezTo>
                  <a:cubicBezTo>
                    <a:pt x="1868" y="8581"/>
                    <a:pt x="0" y="6655"/>
                    <a:pt x="0" y="4262"/>
                  </a:cubicBezTo>
                  <a:cubicBezTo>
                    <a:pt x="0" y="1869"/>
                    <a:pt x="1926" y="1"/>
                    <a:pt x="431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0" name="Google Shape;3230;p9"/>
            <p:cNvSpPr/>
            <p:nvPr/>
          </p:nvSpPr>
          <p:spPr>
            <a:xfrm>
              <a:off x="3805600" y="1876875"/>
              <a:ext cx="214550" cy="215975"/>
            </a:xfrm>
            <a:custGeom>
              <a:avLst/>
              <a:gdLst/>
              <a:ahLst/>
              <a:cxnLst/>
              <a:rect l="l" t="t" r="r" b="b"/>
              <a:pathLst>
                <a:path w="8582" h="8639" extrusionOk="0">
                  <a:moveTo>
                    <a:pt x="8581" y="4319"/>
                  </a:moveTo>
                  <a:cubicBezTo>
                    <a:pt x="8581" y="6654"/>
                    <a:pt x="6655" y="8581"/>
                    <a:pt x="4320" y="8639"/>
                  </a:cubicBezTo>
                  <a:cubicBezTo>
                    <a:pt x="1927" y="8639"/>
                    <a:pt x="1" y="6654"/>
                    <a:pt x="1" y="4319"/>
                  </a:cubicBezTo>
                  <a:cubicBezTo>
                    <a:pt x="1" y="1926"/>
                    <a:pt x="1927" y="0"/>
                    <a:pt x="4262" y="0"/>
                  </a:cubicBezTo>
                  <a:cubicBezTo>
                    <a:pt x="6655" y="0"/>
                    <a:pt x="8581" y="1926"/>
                    <a:pt x="8581" y="43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1" name="Google Shape;3231;p9"/>
            <p:cNvSpPr/>
            <p:nvPr/>
          </p:nvSpPr>
          <p:spPr>
            <a:xfrm>
              <a:off x="4541075" y="2612325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4320" y="1"/>
                  </a:moveTo>
                  <a:cubicBezTo>
                    <a:pt x="6713" y="1"/>
                    <a:pt x="8639" y="1985"/>
                    <a:pt x="8639" y="4320"/>
                  </a:cubicBezTo>
                  <a:cubicBezTo>
                    <a:pt x="8639" y="6713"/>
                    <a:pt x="6713" y="8640"/>
                    <a:pt x="4320" y="8640"/>
                  </a:cubicBezTo>
                  <a:cubicBezTo>
                    <a:pt x="1927" y="8640"/>
                    <a:pt x="1" y="6713"/>
                    <a:pt x="1" y="4320"/>
                  </a:cubicBezTo>
                  <a:cubicBezTo>
                    <a:pt x="1" y="1985"/>
                    <a:pt x="1927" y="1"/>
                    <a:pt x="432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2" name="Google Shape;3232;p9"/>
            <p:cNvSpPr/>
            <p:nvPr/>
          </p:nvSpPr>
          <p:spPr>
            <a:xfrm>
              <a:off x="4541075" y="2858950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8639" y="4320"/>
                  </a:moveTo>
                  <a:cubicBezTo>
                    <a:pt x="8639" y="6655"/>
                    <a:pt x="6655" y="8639"/>
                    <a:pt x="4320" y="8639"/>
                  </a:cubicBezTo>
                  <a:cubicBezTo>
                    <a:pt x="1927" y="8639"/>
                    <a:pt x="1" y="6713"/>
                    <a:pt x="1" y="4320"/>
                  </a:cubicBezTo>
                  <a:cubicBezTo>
                    <a:pt x="1" y="1985"/>
                    <a:pt x="1927" y="59"/>
                    <a:pt x="4262" y="59"/>
                  </a:cubicBezTo>
                  <a:cubicBezTo>
                    <a:pt x="6655" y="0"/>
                    <a:pt x="8581" y="1927"/>
                    <a:pt x="8639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3" name="Google Shape;3233;p9"/>
            <p:cNvSpPr/>
            <p:nvPr/>
          </p:nvSpPr>
          <p:spPr>
            <a:xfrm>
              <a:off x="3557525" y="1875400"/>
              <a:ext cx="217475" cy="217450"/>
            </a:xfrm>
            <a:custGeom>
              <a:avLst/>
              <a:gdLst/>
              <a:ahLst/>
              <a:cxnLst/>
              <a:rect l="l" t="t" r="r" b="b"/>
              <a:pathLst>
                <a:path w="8699" h="8698" extrusionOk="0">
                  <a:moveTo>
                    <a:pt x="4262" y="8640"/>
                  </a:moveTo>
                  <a:cubicBezTo>
                    <a:pt x="1927" y="8640"/>
                    <a:pt x="1" y="6597"/>
                    <a:pt x="59" y="4262"/>
                  </a:cubicBezTo>
                  <a:cubicBezTo>
                    <a:pt x="118" y="1927"/>
                    <a:pt x="2102" y="1"/>
                    <a:pt x="4379" y="59"/>
                  </a:cubicBezTo>
                  <a:cubicBezTo>
                    <a:pt x="6772" y="117"/>
                    <a:pt x="8698" y="2102"/>
                    <a:pt x="8640" y="4437"/>
                  </a:cubicBezTo>
                  <a:cubicBezTo>
                    <a:pt x="8581" y="6830"/>
                    <a:pt x="6597" y="8698"/>
                    <a:pt x="4262" y="864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4" name="Google Shape;3234;p9"/>
            <p:cNvSpPr/>
            <p:nvPr/>
          </p:nvSpPr>
          <p:spPr>
            <a:xfrm>
              <a:off x="3070150" y="2123475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6" y="8581"/>
                    <a:pt x="0" y="6597"/>
                    <a:pt x="0" y="4262"/>
                  </a:cubicBezTo>
                  <a:cubicBezTo>
                    <a:pt x="0" y="1927"/>
                    <a:pt x="1926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5" name="Google Shape;3235;p9"/>
            <p:cNvSpPr/>
            <p:nvPr/>
          </p:nvSpPr>
          <p:spPr>
            <a:xfrm>
              <a:off x="4295925" y="3349250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7" y="8581"/>
                    <a:pt x="0" y="6597"/>
                    <a:pt x="0" y="4320"/>
                  </a:cubicBezTo>
                  <a:cubicBezTo>
                    <a:pt x="0" y="1985"/>
                    <a:pt x="1927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6" name="Google Shape;3236;p9"/>
            <p:cNvSpPr/>
            <p:nvPr/>
          </p:nvSpPr>
          <p:spPr>
            <a:xfrm>
              <a:off x="4542525" y="2371550"/>
              <a:ext cx="213100" cy="213075"/>
            </a:xfrm>
            <a:custGeom>
              <a:avLst/>
              <a:gdLst/>
              <a:ahLst/>
              <a:cxnLst/>
              <a:rect l="l" t="t" r="r" b="b"/>
              <a:pathLst>
                <a:path w="8524" h="8523" extrusionOk="0">
                  <a:moveTo>
                    <a:pt x="8523" y="4203"/>
                  </a:moveTo>
                  <a:cubicBezTo>
                    <a:pt x="8523" y="6596"/>
                    <a:pt x="6597" y="8523"/>
                    <a:pt x="4262" y="8464"/>
                  </a:cubicBezTo>
                  <a:cubicBezTo>
                    <a:pt x="1927" y="8464"/>
                    <a:pt x="59" y="6596"/>
                    <a:pt x="1" y="4262"/>
                  </a:cubicBezTo>
                  <a:cubicBezTo>
                    <a:pt x="1" y="1927"/>
                    <a:pt x="1927" y="1"/>
                    <a:pt x="4262" y="1"/>
                  </a:cubicBezTo>
                  <a:cubicBezTo>
                    <a:pt x="6597" y="1"/>
                    <a:pt x="8465" y="1868"/>
                    <a:pt x="8523" y="42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7" name="Google Shape;3237;p9"/>
            <p:cNvSpPr/>
            <p:nvPr/>
          </p:nvSpPr>
          <p:spPr>
            <a:xfrm>
              <a:off x="4049300" y="1878325"/>
              <a:ext cx="213075" cy="211625"/>
            </a:xfrm>
            <a:custGeom>
              <a:avLst/>
              <a:gdLst/>
              <a:ahLst/>
              <a:cxnLst/>
              <a:rect l="l" t="t" r="r" b="b"/>
              <a:pathLst>
                <a:path w="8523" h="8465" extrusionOk="0">
                  <a:moveTo>
                    <a:pt x="4203" y="0"/>
                  </a:moveTo>
                  <a:cubicBezTo>
                    <a:pt x="6538" y="0"/>
                    <a:pt x="8464" y="1868"/>
                    <a:pt x="8464" y="4203"/>
                  </a:cubicBezTo>
                  <a:cubicBezTo>
                    <a:pt x="8523" y="6538"/>
                    <a:pt x="6655" y="8464"/>
                    <a:pt x="4262" y="8464"/>
                  </a:cubicBezTo>
                  <a:cubicBezTo>
                    <a:pt x="1927" y="8464"/>
                    <a:pt x="1" y="6596"/>
                    <a:pt x="59" y="4203"/>
                  </a:cubicBezTo>
                  <a:cubicBezTo>
                    <a:pt x="59" y="1868"/>
                    <a:pt x="1869" y="0"/>
                    <a:pt x="42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8" name="Google Shape;3238;p9"/>
            <p:cNvSpPr/>
            <p:nvPr/>
          </p:nvSpPr>
          <p:spPr>
            <a:xfrm>
              <a:off x="3560450" y="3598800"/>
              <a:ext cx="211625" cy="210150"/>
            </a:xfrm>
            <a:custGeom>
              <a:avLst/>
              <a:gdLst/>
              <a:ahLst/>
              <a:cxnLst/>
              <a:rect l="l" t="t" r="r" b="b"/>
              <a:pathLst>
                <a:path w="8465" h="8406" extrusionOk="0">
                  <a:moveTo>
                    <a:pt x="8406" y="4145"/>
                  </a:moveTo>
                  <a:cubicBezTo>
                    <a:pt x="8464" y="6538"/>
                    <a:pt x="6597" y="8406"/>
                    <a:pt x="4262" y="8406"/>
                  </a:cubicBezTo>
                  <a:cubicBezTo>
                    <a:pt x="1927" y="8406"/>
                    <a:pt x="59" y="6596"/>
                    <a:pt x="1" y="4203"/>
                  </a:cubicBezTo>
                  <a:cubicBezTo>
                    <a:pt x="1" y="1868"/>
                    <a:pt x="1869" y="0"/>
                    <a:pt x="4203" y="0"/>
                  </a:cubicBezTo>
                  <a:cubicBezTo>
                    <a:pt x="6538" y="0"/>
                    <a:pt x="8406" y="1810"/>
                    <a:pt x="8406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9" name="Google Shape;3239;p9"/>
            <p:cNvSpPr/>
            <p:nvPr/>
          </p:nvSpPr>
          <p:spPr>
            <a:xfrm>
              <a:off x="3807075" y="3597325"/>
              <a:ext cx="211600" cy="211625"/>
            </a:xfrm>
            <a:custGeom>
              <a:avLst/>
              <a:gdLst/>
              <a:ahLst/>
              <a:cxnLst/>
              <a:rect l="l" t="t" r="r" b="b"/>
              <a:pathLst>
                <a:path w="8464" h="8465" extrusionOk="0">
                  <a:moveTo>
                    <a:pt x="4203" y="8465"/>
                  </a:moveTo>
                  <a:cubicBezTo>
                    <a:pt x="1868" y="8465"/>
                    <a:pt x="0" y="6597"/>
                    <a:pt x="0" y="4204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96" y="1"/>
                    <a:pt x="8464" y="1927"/>
                    <a:pt x="8464" y="4320"/>
                  </a:cubicBezTo>
                  <a:cubicBezTo>
                    <a:pt x="8406" y="6655"/>
                    <a:pt x="6538" y="8465"/>
                    <a:pt x="4203" y="84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0" name="Google Shape;3240;p9"/>
            <p:cNvSpPr/>
            <p:nvPr/>
          </p:nvSpPr>
          <p:spPr>
            <a:xfrm>
              <a:off x="2824975" y="2615250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6"/>
                  </a:moveTo>
                  <a:cubicBezTo>
                    <a:pt x="1869" y="8406"/>
                    <a:pt x="1" y="6596"/>
                    <a:pt x="1" y="4203"/>
                  </a:cubicBezTo>
                  <a:cubicBezTo>
                    <a:pt x="1" y="1868"/>
                    <a:pt x="1869" y="1"/>
                    <a:pt x="4262" y="1"/>
                  </a:cubicBezTo>
                  <a:cubicBezTo>
                    <a:pt x="6597" y="1"/>
                    <a:pt x="8406" y="1927"/>
                    <a:pt x="8406" y="4262"/>
                  </a:cubicBezTo>
                  <a:cubicBezTo>
                    <a:pt x="8406" y="6596"/>
                    <a:pt x="6538" y="8406"/>
                    <a:pt x="4204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1" name="Google Shape;3241;p9"/>
            <p:cNvSpPr/>
            <p:nvPr/>
          </p:nvSpPr>
          <p:spPr>
            <a:xfrm>
              <a:off x="2824975" y="2861875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5"/>
                  </a:moveTo>
                  <a:cubicBezTo>
                    <a:pt x="1810" y="8405"/>
                    <a:pt x="1" y="6538"/>
                    <a:pt x="1" y="4203"/>
                  </a:cubicBezTo>
                  <a:cubicBezTo>
                    <a:pt x="1" y="1868"/>
                    <a:pt x="1869" y="0"/>
                    <a:pt x="4204" y="0"/>
                  </a:cubicBezTo>
                  <a:cubicBezTo>
                    <a:pt x="6538" y="0"/>
                    <a:pt x="8406" y="1868"/>
                    <a:pt x="8406" y="4203"/>
                  </a:cubicBezTo>
                  <a:cubicBezTo>
                    <a:pt x="8406" y="6596"/>
                    <a:pt x="6538" y="8405"/>
                    <a:pt x="4204" y="840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2" name="Google Shape;3242;p9"/>
            <p:cNvSpPr/>
            <p:nvPr/>
          </p:nvSpPr>
          <p:spPr>
            <a:xfrm>
              <a:off x="4544000" y="3108475"/>
              <a:ext cx="210150" cy="210175"/>
            </a:xfrm>
            <a:custGeom>
              <a:avLst/>
              <a:gdLst/>
              <a:ahLst/>
              <a:cxnLst/>
              <a:rect l="l" t="t" r="r" b="b"/>
              <a:pathLst>
                <a:path w="8406" h="8407" extrusionOk="0">
                  <a:moveTo>
                    <a:pt x="4203" y="8406"/>
                  </a:moveTo>
                  <a:cubicBezTo>
                    <a:pt x="1868" y="8406"/>
                    <a:pt x="0" y="6597"/>
                    <a:pt x="0" y="4203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38" y="1"/>
                    <a:pt x="8406" y="1869"/>
                    <a:pt x="8406" y="4203"/>
                  </a:cubicBezTo>
                  <a:cubicBezTo>
                    <a:pt x="8406" y="6538"/>
                    <a:pt x="6596" y="8406"/>
                    <a:pt x="4203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3" name="Google Shape;3243;p9"/>
            <p:cNvSpPr/>
            <p:nvPr/>
          </p:nvSpPr>
          <p:spPr>
            <a:xfrm>
              <a:off x="3313850" y="1879775"/>
              <a:ext cx="210150" cy="208700"/>
            </a:xfrm>
            <a:custGeom>
              <a:avLst/>
              <a:gdLst/>
              <a:ahLst/>
              <a:cxnLst/>
              <a:rect l="l" t="t" r="r" b="b"/>
              <a:pathLst>
                <a:path w="8406" h="8348" extrusionOk="0">
                  <a:moveTo>
                    <a:pt x="4203" y="8348"/>
                  </a:moveTo>
                  <a:cubicBezTo>
                    <a:pt x="1868" y="8348"/>
                    <a:pt x="0" y="6480"/>
                    <a:pt x="58" y="4145"/>
                  </a:cubicBezTo>
                  <a:cubicBezTo>
                    <a:pt x="58" y="1810"/>
                    <a:pt x="1926" y="1"/>
                    <a:pt x="4261" y="1"/>
                  </a:cubicBezTo>
                  <a:cubicBezTo>
                    <a:pt x="6596" y="1"/>
                    <a:pt x="8405" y="1869"/>
                    <a:pt x="8405" y="4203"/>
                  </a:cubicBezTo>
                  <a:cubicBezTo>
                    <a:pt x="8405" y="6538"/>
                    <a:pt x="6538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4" name="Google Shape;3244;p9"/>
            <p:cNvSpPr/>
            <p:nvPr/>
          </p:nvSpPr>
          <p:spPr>
            <a:xfrm>
              <a:off x="3071600" y="3352175"/>
              <a:ext cx="210150" cy="210150"/>
            </a:xfrm>
            <a:custGeom>
              <a:avLst/>
              <a:gdLst/>
              <a:ahLst/>
              <a:cxnLst/>
              <a:rect l="l" t="t" r="r" b="b"/>
              <a:pathLst>
                <a:path w="8406" h="8406" extrusionOk="0">
                  <a:moveTo>
                    <a:pt x="4262" y="8406"/>
                  </a:moveTo>
                  <a:cubicBezTo>
                    <a:pt x="1868" y="8406"/>
                    <a:pt x="1" y="6538"/>
                    <a:pt x="1" y="4203"/>
                  </a:cubicBezTo>
                  <a:cubicBezTo>
                    <a:pt x="1" y="1868"/>
                    <a:pt x="1868" y="1"/>
                    <a:pt x="4203" y="1"/>
                  </a:cubicBezTo>
                  <a:cubicBezTo>
                    <a:pt x="6538" y="1"/>
                    <a:pt x="8348" y="1810"/>
                    <a:pt x="8406" y="4145"/>
                  </a:cubicBezTo>
                  <a:cubicBezTo>
                    <a:pt x="8406" y="6480"/>
                    <a:pt x="6596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5" name="Google Shape;3245;p9"/>
            <p:cNvSpPr/>
            <p:nvPr/>
          </p:nvSpPr>
          <p:spPr>
            <a:xfrm>
              <a:off x="2826450" y="2373025"/>
              <a:ext cx="207225" cy="208675"/>
            </a:xfrm>
            <a:custGeom>
              <a:avLst/>
              <a:gdLst/>
              <a:ahLst/>
              <a:cxnLst/>
              <a:rect l="l" t="t" r="r" b="b"/>
              <a:pathLst>
                <a:path w="8289" h="8347" extrusionOk="0">
                  <a:moveTo>
                    <a:pt x="4145" y="8347"/>
                  </a:moveTo>
                  <a:cubicBezTo>
                    <a:pt x="1810" y="8347"/>
                    <a:pt x="0" y="6479"/>
                    <a:pt x="0" y="4203"/>
                  </a:cubicBezTo>
                  <a:cubicBezTo>
                    <a:pt x="0" y="1868"/>
                    <a:pt x="1868" y="0"/>
                    <a:pt x="4145" y="0"/>
                  </a:cubicBezTo>
                  <a:cubicBezTo>
                    <a:pt x="6421" y="0"/>
                    <a:pt x="8289" y="1868"/>
                    <a:pt x="8289" y="4203"/>
                  </a:cubicBezTo>
                  <a:cubicBezTo>
                    <a:pt x="8289" y="6479"/>
                    <a:pt x="6421" y="8347"/>
                    <a:pt x="4145" y="834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6" name="Google Shape;3246;p9"/>
            <p:cNvSpPr/>
            <p:nvPr/>
          </p:nvSpPr>
          <p:spPr>
            <a:xfrm>
              <a:off x="4050775" y="3598800"/>
              <a:ext cx="208700" cy="208700"/>
            </a:xfrm>
            <a:custGeom>
              <a:avLst/>
              <a:gdLst/>
              <a:ahLst/>
              <a:cxnLst/>
              <a:rect l="l" t="t" r="r" b="b"/>
              <a:pathLst>
                <a:path w="8348" h="8348" extrusionOk="0">
                  <a:moveTo>
                    <a:pt x="8347" y="4145"/>
                  </a:moveTo>
                  <a:cubicBezTo>
                    <a:pt x="8347" y="6479"/>
                    <a:pt x="6538" y="8347"/>
                    <a:pt x="4203" y="8347"/>
                  </a:cubicBezTo>
                  <a:cubicBezTo>
                    <a:pt x="1926" y="8347"/>
                    <a:pt x="59" y="6538"/>
                    <a:pt x="59" y="4203"/>
                  </a:cubicBezTo>
                  <a:cubicBezTo>
                    <a:pt x="0" y="1926"/>
                    <a:pt x="1868" y="59"/>
                    <a:pt x="4144" y="59"/>
                  </a:cubicBezTo>
                  <a:cubicBezTo>
                    <a:pt x="6479" y="0"/>
                    <a:pt x="8347" y="1868"/>
                    <a:pt x="8347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7" name="Google Shape;3247;p9"/>
            <p:cNvSpPr/>
            <p:nvPr/>
          </p:nvSpPr>
          <p:spPr>
            <a:xfrm>
              <a:off x="3315300" y="3598800"/>
              <a:ext cx="207250" cy="208700"/>
            </a:xfrm>
            <a:custGeom>
              <a:avLst/>
              <a:gdLst/>
              <a:ahLst/>
              <a:cxnLst/>
              <a:rect l="l" t="t" r="r" b="b"/>
              <a:pathLst>
                <a:path w="8290" h="8348" extrusionOk="0">
                  <a:moveTo>
                    <a:pt x="4145" y="59"/>
                  </a:moveTo>
                  <a:cubicBezTo>
                    <a:pt x="6421" y="0"/>
                    <a:pt x="8289" y="1926"/>
                    <a:pt x="8289" y="4203"/>
                  </a:cubicBezTo>
                  <a:cubicBezTo>
                    <a:pt x="8289" y="6421"/>
                    <a:pt x="6421" y="8289"/>
                    <a:pt x="4203" y="8347"/>
                  </a:cubicBezTo>
                  <a:cubicBezTo>
                    <a:pt x="1927" y="8347"/>
                    <a:pt x="0" y="6479"/>
                    <a:pt x="0" y="4203"/>
                  </a:cubicBezTo>
                  <a:cubicBezTo>
                    <a:pt x="0" y="1926"/>
                    <a:pt x="1868" y="59"/>
                    <a:pt x="414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8" name="Google Shape;3248;p9"/>
            <p:cNvSpPr/>
            <p:nvPr/>
          </p:nvSpPr>
          <p:spPr>
            <a:xfrm>
              <a:off x="2826450" y="3109950"/>
              <a:ext cx="207225" cy="208700"/>
            </a:xfrm>
            <a:custGeom>
              <a:avLst/>
              <a:gdLst/>
              <a:ahLst/>
              <a:cxnLst/>
              <a:rect l="l" t="t" r="r" b="b"/>
              <a:pathLst>
                <a:path w="8289" h="8348" extrusionOk="0">
                  <a:moveTo>
                    <a:pt x="8289" y="4144"/>
                  </a:moveTo>
                  <a:cubicBezTo>
                    <a:pt x="8289" y="6362"/>
                    <a:pt x="6421" y="8289"/>
                    <a:pt x="4203" y="8289"/>
                  </a:cubicBezTo>
                  <a:cubicBezTo>
                    <a:pt x="1927" y="8347"/>
                    <a:pt x="0" y="6421"/>
                    <a:pt x="0" y="4144"/>
                  </a:cubicBezTo>
                  <a:cubicBezTo>
                    <a:pt x="0" y="1926"/>
                    <a:pt x="1868" y="58"/>
                    <a:pt x="4145" y="0"/>
                  </a:cubicBezTo>
                  <a:cubicBezTo>
                    <a:pt x="6363" y="0"/>
                    <a:pt x="8289" y="1868"/>
                    <a:pt x="8289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9" name="Google Shape;3249;p9"/>
            <p:cNvSpPr/>
            <p:nvPr/>
          </p:nvSpPr>
          <p:spPr>
            <a:xfrm>
              <a:off x="4298850" y="1881250"/>
              <a:ext cx="205775" cy="205775"/>
            </a:xfrm>
            <a:custGeom>
              <a:avLst/>
              <a:gdLst/>
              <a:ahLst/>
              <a:cxnLst/>
              <a:rect l="l" t="t" r="r" b="b"/>
              <a:pathLst>
                <a:path w="8231" h="8231" extrusionOk="0">
                  <a:moveTo>
                    <a:pt x="8230" y="4086"/>
                  </a:moveTo>
                  <a:cubicBezTo>
                    <a:pt x="8230" y="6363"/>
                    <a:pt x="6362" y="8230"/>
                    <a:pt x="4144" y="8230"/>
                  </a:cubicBezTo>
                  <a:cubicBezTo>
                    <a:pt x="1868" y="8230"/>
                    <a:pt x="58" y="6421"/>
                    <a:pt x="58" y="4144"/>
                  </a:cubicBezTo>
                  <a:cubicBezTo>
                    <a:pt x="0" y="1868"/>
                    <a:pt x="1868" y="0"/>
                    <a:pt x="4144" y="0"/>
                  </a:cubicBezTo>
                  <a:cubicBezTo>
                    <a:pt x="6421" y="59"/>
                    <a:pt x="8230" y="1868"/>
                    <a:pt x="8230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0" name="Google Shape;3250;p9"/>
            <p:cNvSpPr/>
            <p:nvPr/>
          </p:nvSpPr>
          <p:spPr>
            <a:xfrm>
              <a:off x="4545450" y="2127850"/>
              <a:ext cx="207250" cy="205775"/>
            </a:xfrm>
            <a:custGeom>
              <a:avLst/>
              <a:gdLst/>
              <a:ahLst/>
              <a:cxnLst/>
              <a:rect l="l" t="t" r="r" b="b"/>
              <a:pathLst>
                <a:path w="8290" h="8231" extrusionOk="0">
                  <a:moveTo>
                    <a:pt x="8231" y="4087"/>
                  </a:moveTo>
                  <a:cubicBezTo>
                    <a:pt x="8289" y="6363"/>
                    <a:pt x="6421" y="8231"/>
                    <a:pt x="4145" y="8231"/>
                  </a:cubicBezTo>
                  <a:cubicBezTo>
                    <a:pt x="1869" y="8231"/>
                    <a:pt x="59" y="6422"/>
                    <a:pt x="59" y="4145"/>
                  </a:cubicBezTo>
                  <a:cubicBezTo>
                    <a:pt x="1" y="1927"/>
                    <a:pt x="1869" y="1"/>
                    <a:pt x="4145" y="59"/>
                  </a:cubicBezTo>
                  <a:cubicBezTo>
                    <a:pt x="6363" y="59"/>
                    <a:pt x="8231" y="1869"/>
                    <a:pt x="8231" y="408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1" name="Google Shape;3251;p9"/>
            <p:cNvSpPr/>
            <p:nvPr/>
          </p:nvSpPr>
          <p:spPr>
            <a:xfrm>
              <a:off x="4548375" y="3355100"/>
              <a:ext cx="202850" cy="202850"/>
            </a:xfrm>
            <a:custGeom>
              <a:avLst/>
              <a:gdLst/>
              <a:ahLst/>
              <a:cxnLst/>
              <a:rect l="l" t="t" r="r" b="b"/>
              <a:pathLst>
                <a:path w="8114" h="8114" extrusionOk="0">
                  <a:moveTo>
                    <a:pt x="8056" y="4028"/>
                  </a:moveTo>
                  <a:cubicBezTo>
                    <a:pt x="8114" y="6304"/>
                    <a:pt x="6304" y="8114"/>
                    <a:pt x="4086" y="8114"/>
                  </a:cubicBezTo>
                  <a:cubicBezTo>
                    <a:pt x="1810" y="8114"/>
                    <a:pt x="0" y="6363"/>
                    <a:pt x="0" y="4086"/>
                  </a:cubicBezTo>
                  <a:cubicBezTo>
                    <a:pt x="0" y="1868"/>
                    <a:pt x="1693" y="59"/>
                    <a:pt x="3911" y="59"/>
                  </a:cubicBezTo>
                  <a:cubicBezTo>
                    <a:pt x="6188" y="0"/>
                    <a:pt x="8056" y="1751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2" name="Google Shape;3252;p9"/>
            <p:cNvSpPr/>
            <p:nvPr/>
          </p:nvSpPr>
          <p:spPr>
            <a:xfrm>
              <a:off x="3075975" y="1882700"/>
              <a:ext cx="201400" cy="202875"/>
            </a:xfrm>
            <a:custGeom>
              <a:avLst/>
              <a:gdLst/>
              <a:ahLst/>
              <a:cxnLst/>
              <a:rect l="l" t="t" r="r" b="b"/>
              <a:pathLst>
                <a:path w="8056" h="8115" extrusionOk="0">
                  <a:moveTo>
                    <a:pt x="8056" y="4086"/>
                  </a:moveTo>
                  <a:cubicBezTo>
                    <a:pt x="8056" y="6363"/>
                    <a:pt x="6246" y="8114"/>
                    <a:pt x="3970" y="8114"/>
                  </a:cubicBezTo>
                  <a:cubicBezTo>
                    <a:pt x="1752" y="8056"/>
                    <a:pt x="1" y="6305"/>
                    <a:pt x="1" y="4028"/>
                  </a:cubicBezTo>
                  <a:cubicBezTo>
                    <a:pt x="1" y="1752"/>
                    <a:pt x="1810" y="1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3" name="Google Shape;3253;p9"/>
            <p:cNvSpPr/>
            <p:nvPr/>
          </p:nvSpPr>
          <p:spPr>
            <a:xfrm>
              <a:off x="2829375" y="21307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5" y="3970"/>
                  </a:moveTo>
                  <a:cubicBezTo>
                    <a:pt x="8055" y="6188"/>
                    <a:pt x="6304" y="7997"/>
                    <a:pt x="4086" y="8056"/>
                  </a:cubicBezTo>
                  <a:cubicBezTo>
                    <a:pt x="1810" y="8056"/>
                    <a:pt x="0" y="6246"/>
                    <a:pt x="0" y="4028"/>
                  </a:cubicBezTo>
                  <a:cubicBezTo>
                    <a:pt x="0" y="1810"/>
                    <a:pt x="1751" y="1"/>
                    <a:pt x="3969" y="1"/>
                  </a:cubicBezTo>
                  <a:cubicBezTo>
                    <a:pt x="6187" y="1"/>
                    <a:pt x="7997" y="1752"/>
                    <a:pt x="805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4" name="Google Shape;3254;p9"/>
            <p:cNvSpPr/>
            <p:nvPr/>
          </p:nvSpPr>
          <p:spPr>
            <a:xfrm>
              <a:off x="4301750" y="36031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6" y="3970"/>
                  </a:moveTo>
                  <a:cubicBezTo>
                    <a:pt x="8056" y="6246"/>
                    <a:pt x="6305" y="7997"/>
                    <a:pt x="4087" y="8055"/>
                  </a:cubicBezTo>
                  <a:cubicBezTo>
                    <a:pt x="1810" y="8055"/>
                    <a:pt x="1" y="6246"/>
                    <a:pt x="1" y="4028"/>
                  </a:cubicBezTo>
                  <a:cubicBezTo>
                    <a:pt x="1" y="1810"/>
                    <a:pt x="1810" y="0"/>
                    <a:pt x="4028" y="0"/>
                  </a:cubicBezTo>
                  <a:cubicBezTo>
                    <a:pt x="6246" y="0"/>
                    <a:pt x="8056" y="1751"/>
                    <a:pt x="8056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5" name="Google Shape;3255;p9"/>
            <p:cNvSpPr/>
            <p:nvPr/>
          </p:nvSpPr>
          <p:spPr>
            <a:xfrm>
              <a:off x="4790600" y="2619625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4029" y="1"/>
                  </a:moveTo>
                  <a:cubicBezTo>
                    <a:pt x="6247" y="1"/>
                    <a:pt x="8056" y="1810"/>
                    <a:pt x="8056" y="4028"/>
                  </a:cubicBezTo>
                  <a:cubicBezTo>
                    <a:pt x="8056" y="6246"/>
                    <a:pt x="6305" y="8056"/>
                    <a:pt x="4087" y="8056"/>
                  </a:cubicBezTo>
                  <a:cubicBezTo>
                    <a:pt x="1810" y="8056"/>
                    <a:pt x="59" y="6305"/>
                    <a:pt x="1" y="4028"/>
                  </a:cubicBezTo>
                  <a:cubicBezTo>
                    <a:pt x="1" y="1810"/>
                    <a:pt x="1810" y="59"/>
                    <a:pt x="402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6" name="Google Shape;3256;p9"/>
            <p:cNvSpPr/>
            <p:nvPr/>
          </p:nvSpPr>
          <p:spPr>
            <a:xfrm>
              <a:off x="3564825" y="1641925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8056" y="4028"/>
                  </a:moveTo>
                  <a:cubicBezTo>
                    <a:pt x="8056" y="6246"/>
                    <a:pt x="6246" y="7997"/>
                    <a:pt x="4028" y="7997"/>
                  </a:cubicBezTo>
                  <a:cubicBezTo>
                    <a:pt x="1810" y="7997"/>
                    <a:pt x="1" y="6129"/>
                    <a:pt x="59" y="3911"/>
                  </a:cubicBezTo>
                  <a:cubicBezTo>
                    <a:pt x="59" y="1752"/>
                    <a:pt x="1869" y="0"/>
                    <a:pt x="4028" y="0"/>
                  </a:cubicBezTo>
                  <a:cubicBezTo>
                    <a:pt x="6246" y="0"/>
                    <a:pt x="8056" y="1752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7" name="Google Shape;3257;p9"/>
            <p:cNvSpPr/>
            <p:nvPr/>
          </p:nvSpPr>
          <p:spPr>
            <a:xfrm>
              <a:off x="3811450" y="16404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4086" y="58"/>
                  </a:moveTo>
                  <a:cubicBezTo>
                    <a:pt x="6304" y="58"/>
                    <a:pt x="8056" y="1868"/>
                    <a:pt x="8056" y="4086"/>
                  </a:cubicBezTo>
                  <a:cubicBezTo>
                    <a:pt x="8056" y="6304"/>
                    <a:pt x="6246" y="8055"/>
                    <a:pt x="4028" y="8055"/>
                  </a:cubicBezTo>
                  <a:cubicBezTo>
                    <a:pt x="1810" y="8055"/>
                    <a:pt x="0" y="6246"/>
                    <a:pt x="59" y="4028"/>
                  </a:cubicBezTo>
                  <a:cubicBezTo>
                    <a:pt x="59" y="1810"/>
                    <a:pt x="1868" y="0"/>
                    <a:pt x="4086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8" name="Google Shape;3258;p9"/>
            <p:cNvSpPr/>
            <p:nvPr/>
          </p:nvSpPr>
          <p:spPr>
            <a:xfrm>
              <a:off x="4790600" y="2866250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8056" y="4086"/>
                  </a:moveTo>
                  <a:cubicBezTo>
                    <a:pt x="8056" y="6304"/>
                    <a:pt x="6247" y="8055"/>
                    <a:pt x="4029" y="8055"/>
                  </a:cubicBezTo>
                  <a:cubicBezTo>
                    <a:pt x="1810" y="8055"/>
                    <a:pt x="1" y="6246"/>
                    <a:pt x="59" y="4028"/>
                  </a:cubicBezTo>
                  <a:cubicBezTo>
                    <a:pt x="59" y="1810"/>
                    <a:pt x="1869" y="0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9" name="Google Shape;3259;p9"/>
            <p:cNvSpPr/>
            <p:nvPr/>
          </p:nvSpPr>
          <p:spPr>
            <a:xfrm>
              <a:off x="2829375" y="3356550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7997" y="4028"/>
                  </a:moveTo>
                  <a:cubicBezTo>
                    <a:pt x="7997" y="6246"/>
                    <a:pt x="6187" y="7997"/>
                    <a:pt x="4028" y="7997"/>
                  </a:cubicBezTo>
                  <a:cubicBezTo>
                    <a:pt x="1810" y="7997"/>
                    <a:pt x="0" y="6130"/>
                    <a:pt x="58" y="3912"/>
                  </a:cubicBezTo>
                  <a:cubicBezTo>
                    <a:pt x="58" y="1752"/>
                    <a:pt x="1926" y="1"/>
                    <a:pt x="4086" y="1"/>
                  </a:cubicBezTo>
                  <a:cubicBezTo>
                    <a:pt x="6246" y="59"/>
                    <a:pt x="8055" y="1869"/>
                    <a:pt x="7997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0" name="Google Shape;3260;p9"/>
            <p:cNvSpPr/>
            <p:nvPr/>
          </p:nvSpPr>
          <p:spPr>
            <a:xfrm>
              <a:off x="3075975" y="3603175"/>
              <a:ext cx="199950" cy="201400"/>
            </a:xfrm>
            <a:custGeom>
              <a:avLst/>
              <a:gdLst/>
              <a:ahLst/>
              <a:cxnLst/>
              <a:rect l="l" t="t" r="r" b="b"/>
              <a:pathLst>
                <a:path w="7998" h="8056" extrusionOk="0">
                  <a:moveTo>
                    <a:pt x="4087" y="0"/>
                  </a:moveTo>
                  <a:cubicBezTo>
                    <a:pt x="6246" y="59"/>
                    <a:pt x="7997" y="1868"/>
                    <a:pt x="7997" y="4028"/>
                  </a:cubicBezTo>
                  <a:cubicBezTo>
                    <a:pt x="7997" y="6246"/>
                    <a:pt x="6130" y="8055"/>
                    <a:pt x="3970" y="7997"/>
                  </a:cubicBezTo>
                  <a:cubicBezTo>
                    <a:pt x="1752" y="7939"/>
                    <a:pt x="1" y="6129"/>
                    <a:pt x="59" y="3970"/>
                  </a:cubicBezTo>
                  <a:cubicBezTo>
                    <a:pt x="59" y="1810"/>
                    <a:pt x="1869" y="0"/>
                    <a:pt x="40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1" name="Google Shape;3261;p9"/>
            <p:cNvSpPr/>
            <p:nvPr/>
          </p:nvSpPr>
          <p:spPr>
            <a:xfrm>
              <a:off x="4056600" y="1641925"/>
              <a:ext cx="198475" cy="198475"/>
            </a:xfrm>
            <a:custGeom>
              <a:avLst/>
              <a:gdLst/>
              <a:ahLst/>
              <a:cxnLst/>
              <a:rect l="l" t="t" r="r" b="b"/>
              <a:pathLst>
                <a:path w="7939" h="7939" extrusionOk="0">
                  <a:moveTo>
                    <a:pt x="3970" y="7939"/>
                  </a:moveTo>
                  <a:cubicBezTo>
                    <a:pt x="1810" y="7939"/>
                    <a:pt x="1" y="6129"/>
                    <a:pt x="1" y="3970"/>
                  </a:cubicBezTo>
                  <a:cubicBezTo>
                    <a:pt x="1" y="1810"/>
                    <a:pt x="1810" y="0"/>
                    <a:pt x="3970" y="0"/>
                  </a:cubicBezTo>
                  <a:cubicBezTo>
                    <a:pt x="6130" y="0"/>
                    <a:pt x="7939" y="1810"/>
                    <a:pt x="7939" y="3970"/>
                  </a:cubicBezTo>
                  <a:cubicBezTo>
                    <a:pt x="7939" y="6188"/>
                    <a:pt x="6130" y="7939"/>
                    <a:pt x="3970" y="793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2" name="Google Shape;3262;p9"/>
            <p:cNvSpPr/>
            <p:nvPr/>
          </p:nvSpPr>
          <p:spPr>
            <a:xfrm>
              <a:off x="4792075" y="2377400"/>
              <a:ext cx="199950" cy="199925"/>
            </a:xfrm>
            <a:custGeom>
              <a:avLst/>
              <a:gdLst/>
              <a:ahLst/>
              <a:cxnLst/>
              <a:rect l="l" t="t" r="r" b="b"/>
              <a:pathLst>
                <a:path w="7998" h="7997" extrusionOk="0">
                  <a:moveTo>
                    <a:pt x="3970" y="58"/>
                  </a:moveTo>
                  <a:cubicBezTo>
                    <a:pt x="6129" y="0"/>
                    <a:pt x="7939" y="1810"/>
                    <a:pt x="7939" y="3969"/>
                  </a:cubicBezTo>
                  <a:cubicBezTo>
                    <a:pt x="7997" y="6129"/>
                    <a:pt x="6188" y="7939"/>
                    <a:pt x="4028" y="7997"/>
                  </a:cubicBezTo>
                  <a:cubicBezTo>
                    <a:pt x="1868" y="7997"/>
                    <a:pt x="59" y="6246"/>
                    <a:pt x="0" y="4028"/>
                  </a:cubicBezTo>
                  <a:cubicBezTo>
                    <a:pt x="0" y="1926"/>
                    <a:pt x="1810" y="58"/>
                    <a:pt x="3970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3" name="Google Shape;3263;p9"/>
            <p:cNvSpPr/>
            <p:nvPr/>
          </p:nvSpPr>
          <p:spPr>
            <a:xfrm>
              <a:off x="4793525" y="31157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70" y="1"/>
                  </a:moveTo>
                  <a:cubicBezTo>
                    <a:pt x="6130" y="1"/>
                    <a:pt x="7881" y="1752"/>
                    <a:pt x="7881" y="3911"/>
                  </a:cubicBezTo>
                  <a:cubicBezTo>
                    <a:pt x="7881" y="6129"/>
                    <a:pt x="6071" y="7881"/>
                    <a:pt x="3853" y="7881"/>
                  </a:cubicBezTo>
                  <a:cubicBezTo>
                    <a:pt x="1693" y="7822"/>
                    <a:pt x="1" y="6071"/>
                    <a:pt x="1" y="3911"/>
                  </a:cubicBezTo>
                  <a:cubicBezTo>
                    <a:pt x="1" y="1693"/>
                    <a:pt x="1752" y="1"/>
                    <a:pt x="39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4" name="Google Shape;3264;p9"/>
            <p:cNvSpPr/>
            <p:nvPr/>
          </p:nvSpPr>
          <p:spPr>
            <a:xfrm>
              <a:off x="2584200" y="2622550"/>
              <a:ext cx="197025" cy="195550"/>
            </a:xfrm>
            <a:custGeom>
              <a:avLst/>
              <a:gdLst/>
              <a:ahLst/>
              <a:cxnLst/>
              <a:rect l="l" t="t" r="r" b="b"/>
              <a:pathLst>
                <a:path w="7881" h="7822" extrusionOk="0">
                  <a:moveTo>
                    <a:pt x="3912" y="7822"/>
                  </a:moveTo>
                  <a:cubicBezTo>
                    <a:pt x="1752" y="7822"/>
                    <a:pt x="1" y="6071"/>
                    <a:pt x="59" y="3911"/>
                  </a:cubicBezTo>
                  <a:cubicBezTo>
                    <a:pt x="59" y="1693"/>
                    <a:pt x="1810" y="0"/>
                    <a:pt x="3970" y="0"/>
                  </a:cubicBezTo>
                  <a:cubicBezTo>
                    <a:pt x="6188" y="0"/>
                    <a:pt x="7881" y="1751"/>
                    <a:pt x="7881" y="3970"/>
                  </a:cubicBezTo>
                  <a:cubicBezTo>
                    <a:pt x="7881" y="6129"/>
                    <a:pt x="6130" y="7822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5" name="Google Shape;3265;p9"/>
            <p:cNvSpPr/>
            <p:nvPr/>
          </p:nvSpPr>
          <p:spPr>
            <a:xfrm>
              <a:off x="3321125" y="16433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12" y="7822"/>
                  </a:moveTo>
                  <a:cubicBezTo>
                    <a:pt x="1694" y="7822"/>
                    <a:pt x="1" y="6071"/>
                    <a:pt x="1" y="3912"/>
                  </a:cubicBezTo>
                  <a:cubicBezTo>
                    <a:pt x="59" y="1694"/>
                    <a:pt x="1810" y="1"/>
                    <a:pt x="3970" y="1"/>
                  </a:cubicBezTo>
                  <a:cubicBezTo>
                    <a:pt x="6130" y="59"/>
                    <a:pt x="7881" y="1810"/>
                    <a:pt x="7823" y="3970"/>
                  </a:cubicBezTo>
                  <a:cubicBezTo>
                    <a:pt x="7823" y="6130"/>
                    <a:pt x="6071" y="7881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6" name="Google Shape;3266;p9"/>
            <p:cNvSpPr/>
            <p:nvPr/>
          </p:nvSpPr>
          <p:spPr>
            <a:xfrm>
              <a:off x="3812900" y="3851250"/>
              <a:ext cx="198500" cy="197025"/>
            </a:xfrm>
            <a:custGeom>
              <a:avLst/>
              <a:gdLst/>
              <a:ahLst/>
              <a:cxnLst/>
              <a:rect l="l" t="t" r="r" b="b"/>
              <a:pathLst>
                <a:path w="7940" h="7881" extrusionOk="0">
                  <a:moveTo>
                    <a:pt x="7939" y="3969"/>
                  </a:moveTo>
                  <a:cubicBezTo>
                    <a:pt x="7881" y="6188"/>
                    <a:pt x="6130" y="7880"/>
                    <a:pt x="3970" y="7880"/>
                  </a:cubicBezTo>
                  <a:cubicBezTo>
                    <a:pt x="1752" y="7880"/>
                    <a:pt x="1" y="6071"/>
                    <a:pt x="59" y="3911"/>
                  </a:cubicBezTo>
                  <a:cubicBezTo>
                    <a:pt x="117" y="1693"/>
                    <a:pt x="1869" y="0"/>
                    <a:pt x="4028" y="59"/>
                  </a:cubicBezTo>
                  <a:cubicBezTo>
                    <a:pt x="6188" y="59"/>
                    <a:pt x="7939" y="1810"/>
                    <a:pt x="7939" y="39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7" name="Google Shape;3267;p9"/>
            <p:cNvSpPr/>
            <p:nvPr/>
          </p:nvSpPr>
          <p:spPr>
            <a:xfrm>
              <a:off x="2585675" y="2869150"/>
              <a:ext cx="195550" cy="195575"/>
            </a:xfrm>
            <a:custGeom>
              <a:avLst/>
              <a:gdLst/>
              <a:ahLst/>
              <a:cxnLst/>
              <a:rect l="l" t="t" r="r" b="b"/>
              <a:pathLst>
                <a:path w="7822" h="7823" extrusionOk="0">
                  <a:moveTo>
                    <a:pt x="7822" y="3912"/>
                  </a:moveTo>
                  <a:cubicBezTo>
                    <a:pt x="7822" y="6071"/>
                    <a:pt x="6129" y="7823"/>
                    <a:pt x="3911" y="7823"/>
                  </a:cubicBezTo>
                  <a:cubicBezTo>
                    <a:pt x="1751" y="7823"/>
                    <a:pt x="0" y="6130"/>
                    <a:pt x="0" y="3970"/>
                  </a:cubicBezTo>
                  <a:cubicBezTo>
                    <a:pt x="0" y="1752"/>
                    <a:pt x="1693" y="59"/>
                    <a:pt x="3853" y="1"/>
                  </a:cubicBezTo>
                  <a:cubicBezTo>
                    <a:pt x="6071" y="1"/>
                    <a:pt x="7763" y="1752"/>
                    <a:pt x="7822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8" name="Google Shape;3268;p9"/>
            <p:cNvSpPr/>
            <p:nvPr/>
          </p:nvSpPr>
          <p:spPr>
            <a:xfrm>
              <a:off x="3567750" y="3851250"/>
              <a:ext cx="197025" cy="198475"/>
            </a:xfrm>
            <a:custGeom>
              <a:avLst/>
              <a:gdLst/>
              <a:ahLst/>
              <a:cxnLst/>
              <a:rect l="l" t="t" r="r" b="b"/>
              <a:pathLst>
                <a:path w="7881" h="7939" extrusionOk="0">
                  <a:moveTo>
                    <a:pt x="4028" y="59"/>
                  </a:moveTo>
                  <a:cubicBezTo>
                    <a:pt x="6188" y="117"/>
                    <a:pt x="7881" y="1868"/>
                    <a:pt x="7822" y="4028"/>
                  </a:cubicBezTo>
                  <a:cubicBezTo>
                    <a:pt x="7822" y="6246"/>
                    <a:pt x="6013" y="7939"/>
                    <a:pt x="3853" y="7880"/>
                  </a:cubicBezTo>
                  <a:cubicBezTo>
                    <a:pt x="1693" y="7822"/>
                    <a:pt x="1" y="6071"/>
                    <a:pt x="1" y="3853"/>
                  </a:cubicBezTo>
                  <a:cubicBezTo>
                    <a:pt x="59" y="1693"/>
                    <a:pt x="1868" y="0"/>
                    <a:pt x="4028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9" name="Google Shape;3269;p9"/>
            <p:cNvSpPr/>
            <p:nvPr/>
          </p:nvSpPr>
          <p:spPr>
            <a:xfrm>
              <a:off x="4551300" y="1891450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7763" y="3912"/>
                  </a:moveTo>
                  <a:cubicBezTo>
                    <a:pt x="7763" y="6071"/>
                    <a:pt x="6071" y="7764"/>
                    <a:pt x="3853" y="7764"/>
                  </a:cubicBezTo>
                  <a:cubicBezTo>
                    <a:pt x="1693" y="7764"/>
                    <a:pt x="0" y="6013"/>
                    <a:pt x="0" y="3853"/>
                  </a:cubicBezTo>
                  <a:cubicBezTo>
                    <a:pt x="0" y="1693"/>
                    <a:pt x="1751" y="1"/>
                    <a:pt x="3969" y="1"/>
                  </a:cubicBezTo>
                  <a:cubicBezTo>
                    <a:pt x="6129" y="1"/>
                    <a:pt x="7822" y="1693"/>
                    <a:pt x="7763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0" name="Google Shape;3270;p9"/>
            <p:cNvSpPr/>
            <p:nvPr/>
          </p:nvSpPr>
          <p:spPr>
            <a:xfrm>
              <a:off x="4059525" y="385270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3794" y="59"/>
                  </a:moveTo>
                  <a:cubicBezTo>
                    <a:pt x="5954" y="1"/>
                    <a:pt x="7705" y="1693"/>
                    <a:pt x="7705" y="3853"/>
                  </a:cubicBezTo>
                  <a:cubicBezTo>
                    <a:pt x="7705" y="6013"/>
                    <a:pt x="6013" y="7764"/>
                    <a:pt x="3853" y="7764"/>
                  </a:cubicBezTo>
                  <a:cubicBezTo>
                    <a:pt x="1693" y="7764"/>
                    <a:pt x="0" y="6071"/>
                    <a:pt x="0" y="3911"/>
                  </a:cubicBezTo>
                  <a:cubicBezTo>
                    <a:pt x="0" y="1752"/>
                    <a:pt x="1693" y="59"/>
                    <a:pt x="379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1" name="Google Shape;3271;p9"/>
            <p:cNvSpPr/>
            <p:nvPr/>
          </p:nvSpPr>
          <p:spPr>
            <a:xfrm>
              <a:off x="2585675" y="2380300"/>
              <a:ext cx="194100" cy="194125"/>
            </a:xfrm>
            <a:custGeom>
              <a:avLst/>
              <a:gdLst/>
              <a:ahLst/>
              <a:cxnLst/>
              <a:rect l="l" t="t" r="r" b="b"/>
              <a:pathLst>
                <a:path w="7764" h="7765" extrusionOk="0">
                  <a:moveTo>
                    <a:pt x="3911" y="59"/>
                  </a:moveTo>
                  <a:cubicBezTo>
                    <a:pt x="6071" y="59"/>
                    <a:pt x="7763" y="1810"/>
                    <a:pt x="7763" y="3912"/>
                  </a:cubicBezTo>
                  <a:cubicBezTo>
                    <a:pt x="7763" y="6071"/>
                    <a:pt x="6012" y="7764"/>
                    <a:pt x="3853" y="7764"/>
                  </a:cubicBezTo>
                  <a:cubicBezTo>
                    <a:pt x="1693" y="7764"/>
                    <a:pt x="0" y="6013"/>
                    <a:pt x="59" y="3853"/>
                  </a:cubicBezTo>
                  <a:cubicBezTo>
                    <a:pt x="59" y="1694"/>
                    <a:pt x="1810" y="1"/>
                    <a:pt x="391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2" name="Google Shape;3272;p9"/>
            <p:cNvSpPr/>
            <p:nvPr/>
          </p:nvSpPr>
          <p:spPr>
            <a:xfrm>
              <a:off x="3322600" y="3854175"/>
              <a:ext cx="192650" cy="192625"/>
            </a:xfrm>
            <a:custGeom>
              <a:avLst/>
              <a:gdLst/>
              <a:ahLst/>
              <a:cxnLst/>
              <a:rect l="l" t="t" r="r" b="b"/>
              <a:pathLst>
                <a:path w="7706" h="7705" extrusionOk="0">
                  <a:moveTo>
                    <a:pt x="7705" y="3852"/>
                  </a:moveTo>
                  <a:cubicBezTo>
                    <a:pt x="7705" y="5954"/>
                    <a:pt x="5954" y="7705"/>
                    <a:pt x="3853" y="7705"/>
                  </a:cubicBezTo>
                  <a:cubicBezTo>
                    <a:pt x="1751" y="7705"/>
                    <a:pt x="0" y="5954"/>
                    <a:pt x="0" y="3852"/>
                  </a:cubicBezTo>
                  <a:cubicBezTo>
                    <a:pt x="0" y="1693"/>
                    <a:pt x="1751" y="0"/>
                    <a:pt x="3911" y="0"/>
                  </a:cubicBezTo>
                  <a:cubicBezTo>
                    <a:pt x="6012" y="0"/>
                    <a:pt x="7705" y="1751"/>
                    <a:pt x="7705" y="38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3" name="Google Shape;3273;p9"/>
            <p:cNvSpPr/>
            <p:nvPr/>
          </p:nvSpPr>
          <p:spPr>
            <a:xfrm>
              <a:off x="2585675" y="3117225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3969" y="1"/>
                  </a:moveTo>
                  <a:cubicBezTo>
                    <a:pt x="6071" y="59"/>
                    <a:pt x="7822" y="1869"/>
                    <a:pt x="7763" y="3970"/>
                  </a:cubicBezTo>
                  <a:cubicBezTo>
                    <a:pt x="7705" y="6071"/>
                    <a:pt x="5954" y="7764"/>
                    <a:pt x="3853" y="7706"/>
                  </a:cubicBezTo>
                  <a:cubicBezTo>
                    <a:pt x="1751" y="7706"/>
                    <a:pt x="0" y="5896"/>
                    <a:pt x="59" y="3795"/>
                  </a:cubicBezTo>
                  <a:cubicBezTo>
                    <a:pt x="117" y="1694"/>
                    <a:pt x="1868" y="1"/>
                    <a:pt x="39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4" name="Google Shape;3274;p9"/>
            <p:cNvSpPr/>
            <p:nvPr/>
          </p:nvSpPr>
          <p:spPr>
            <a:xfrm>
              <a:off x="4795000" y="2133700"/>
              <a:ext cx="192625" cy="194100"/>
            </a:xfrm>
            <a:custGeom>
              <a:avLst/>
              <a:gdLst/>
              <a:ahLst/>
              <a:cxnLst/>
              <a:rect l="l" t="t" r="r" b="b"/>
              <a:pathLst>
                <a:path w="7705" h="7764" extrusionOk="0">
                  <a:moveTo>
                    <a:pt x="3911" y="7764"/>
                  </a:moveTo>
                  <a:cubicBezTo>
                    <a:pt x="1810" y="7764"/>
                    <a:pt x="58" y="6012"/>
                    <a:pt x="0" y="3911"/>
                  </a:cubicBezTo>
                  <a:cubicBezTo>
                    <a:pt x="0" y="1810"/>
                    <a:pt x="1751" y="59"/>
                    <a:pt x="3853" y="59"/>
                  </a:cubicBezTo>
                  <a:cubicBezTo>
                    <a:pt x="5954" y="0"/>
                    <a:pt x="7705" y="1751"/>
                    <a:pt x="7705" y="3911"/>
                  </a:cubicBezTo>
                  <a:cubicBezTo>
                    <a:pt x="7705" y="5954"/>
                    <a:pt x="6012" y="7705"/>
                    <a:pt x="3911" y="776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5" name="Google Shape;3275;p9"/>
            <p:cNvSpPr/>
            <p:nvPr/>
          </p:nvSpPr>
          <p:spPr>
            <a:xfrm>
              <a:off x="4306125" y="164485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7706" y="3911"/>
                  </a:moveTo>
                  <a:cubicBezTo>
                    <a:pt x="7648" y="6012"/>
                    <a:pt x="5896" y="7763"/>
                    <a:pt x="3737" y="7705"/>
                  </a:cubicBezTo>
                  <a:cubicBezTo>
                    <a:pt x="1694" y="7647"/>
                    <a:pt x="1" y="5896"/>
                    <a:pt x="1" y="3794"/>
                  </a:cubicBezTo>
                  <a:cubicBezTo>
                    <a:pt x="1" y="1693"/>
                    <a:pt x="1810" y="0"/>
                    <a:pt x="3912" y="0"/>
                  </a:cubicBezTo>
                  <a:cubicBezTo>
                    <a:pt x="6013" y="59"/>
                    <a:pt x="7706" y="1810"/>
                    <a:pt x="7706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6" name="Google Shape;3276;p9"/>
            <p:cNvSpPr/>
            <p:nvPr/>
          </p:nvSpPr>
          <p:spPr>
            <a:xfrm>
              <a:off x="4546925" y="3606100"/>
              <a:ext cx="195550" cy="194100"/>
            </a:xfrm>
            <a:custGeom>
              <a:avLst/>
              <a:gdLst/>
              <a:ahLst/>
              <a:cxnLst/>
              <a:rect l="l" t="t" r="r" b="b"/>
              <a:pathLst>
                <a:path w="7822" h="7764" extrusionOk="0">
                  <a:moveTo>
                    <a:pt x="3853" y="7763"/>
                  </a:moveTo>
                  <a:cubicBezTo>
                    <a:pt x="1751" y="7705"/>
                    <a:pt x="0" y="5895"/>
                    <a:pt x="58" y="3794"/>
                  </a:cubicBezTo>
                  <a:cubicBezTo>
                    <a:pt x="117" y="1693"/>
                    <a:pt x="1926" y="0"/>
                    <a:pt x="3969" y="58"/>
                  </a:cubicBezTo>
                  <a:cubicBezTo>
                    <a:pt x="6129" y="117"/>
                    <a:pt x="7822" y="1868"/>
                    <a:pt x="7763" y="4028"/>
                  </a:cubicBezTo>
                  <a:cubicBezTo>
                    <a:pt x="7705" y="6071"/>
                    <a:pt x="5954" y="7763"/>
                    <a:pt x="3853" y="77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7" name="Google Shape;3277;p9"/>
            <p:cNvSpPr/>
            <p:nvPr/>
          </p:nvSpPr>
          <p:spPr>
            <a:xfrm>
              <a:off x="2832275" y="1887075"/>
              <a:ext cx="194125" cy="194100"/>
            </a:xfrm>
            <a:custGeom>
              <a:avLst/>
              <a:gdLst/>
              <a:ahLst/>
              <a:cxnLst/>
              <a:rect l="l" t="t" r="r" b="b"/>
              <a:pathLst>
                <a:path w="7765" h="7764" extrusionOk="0">
                  <a:moveTo>
                    <a:pt x="7764" y="3911"/>
                  </a:moveTo>
                  <a:cubicBezTo>
                    <a:pt x="7706" y="6013"/>
                    <a:pt x="5955" y="7764"/>
                    <a:pt x="3912" y="7706"/>
                  </a:cubicBezTo>
                  <a:cubicBezTo>
                    <a:pt x="1752" y="7706"/>
                    <a:pt x="1" y="5954"/>
                    <a:pt x="59" y="3795"/>
                  </a:cubicBezTo>
                  <a:cubicBezTo>
                    <a:pt x="118" y="1693"/>
                    <a:pt x="1869" y="1"/>
                    <a:pt x="3970" y="59"/>
                  </a:cubicBezTo>
                  <a:cubicBezTo>
                    <a:pt x="6071" y="59"/>
                    <a:pt x="7764" y="1810"/>
                    <a:pt x="7764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8" name="Google Shape;3278;p9"/>
            <p:cNvSpPr/>
            <p:nvPr/>
          </p:nvSpPr>
          <p:spPr>
            <a:xfrm>
              <a:off x="4796450" y="3362400"/>
              <a:ext cx="191175" cy="189725"/>
            </a:xfrm>
            <a:custGeom>
              <a:avLst/>
              <a:gdLst/>
              <a:ahLst/>
              <a:cxnLst/>
              <a:rect l="l" t="t" r="r" b="b"/>
              <a:pathLst>
                <a:path w="7647" h="7589" extrusionOk="0">
                  <a:moveTo>
                    <a:pt x="3795" y="0"/>
                  </a:moveTo>
                  <a:cubicBezTo>
                    <a:pt x="5896" y="0"/>
                    <a:pt x="7647" y="1751"/>
                    <a:pt x="7589" y="3794"/>
                  </a:cubicBezTo>
                  <a:cubicBezTo>
                    <a:pt x="7589" y="5896"/>
                    <a:pt x="5896" y="7588"/>
                    <a:pt x="3795" y="7588"/>
                  </a:cubicBezTo>
                  <a:cubicBezTo>
                    <a:pt x="1693" y="7588"/>
                    <a:pt x="0" y="5837"/>
                    <a:pt x="0" y="3736"/>
                  </a:cubicBezTo>
                  <a:cubicBezTo>
                    <a:pt x="0" y="1693"/>
                    <a:pt x="1752" y="0"/>
                    <a:pt x="379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9" name="Google Shape;3279;p9"/>
            <p:cNvSpPr/>
            <p:nvPr/>
          </p:nvSpPr>
          <p:spPr>
            <a:xfrm>
              <a:off x="3081825" y="1646300"/>
              <a:ext cx="189725" cy="191200"/>
            </a:xfrm>
            <a:custGeom>
              <a:avLst/>
              <a:gdLst/>
              <a:ahLst/>
              <a:cxnLst/>
              <a:rect l="l" t="t" r="r" b="b"/>
              <a:pathLst>
                <a:path w="7589" h="7648" extrusionOk="0">
                  <a:moveTo>
                    <a:pt x="3794" y="1"/>
                  </a:moveTo>
                  <a:cubicBezTo>
                    <a:pt x="5837" y="1"/>
                    <a:pt x="7588" y="1752"/>
                    <a:pt x="7588" y="3853"/>
                  </a:cubicBezTo>
                  <a:cubicBezTo>
                    <a:pt x="7588" y="5896"/>
                    <a:pt x="5896" y="7589"/>
                    <a:pt x="3794" y="7589"/>
                  </a:cubicBezTo>
                  <a:cubicBezTo>
                    <a:pt x="1751" y="7647"/>
                    <a:pt x="0" y="5896"/>
                    <a:pt x="0" y="3795"/>
                  </a:cubicBezTo>
                  <a:cubicBezTo>
                    <a:pt x="0" y="1693"/>
                    <a:pt x="1693" y="1"/>
                    <a:pt x="3794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0" name="Google Shape;3280;p9"/>
            <p:cNvSpPr/>
            <p:nvPr/>
          </p:nvSpPr>
          <p:spPr>
            <a:xfrm>
              <a:off x="2835200" y="3609000"/>
              <a:ext cx="189725" cy="189725"/>
            </a:xfrm>
            <a:custGeom>
              <a:avLst/>
              <a:gdLst/>
              <a:ahLst/>
              <a:cxnLst/>
              <a:rect l="l" t="t" r="r" b="b"/>
              <a:pathLst>
                <a:path w="7589" h="7589" extrusionOk="0">
                  <a:moveTo>
                    <a:pt x="3795" y="1"/>
                  </a:moveTo>
                  <a:cubicBezTo>
                    <a:pt x="5896" y="59"/>
                    <a:pt x="7589" y="1752"/>
                    <a:pt x="7530" y="3795"/>
                  </a:cubicBezTo>
                  <a:cubicBezTo>
                    <a:pt x="7530" y="5896"/>
                    <a:pt x="5838" y="7589"/>
                    <a:pt x="3736" y="7531"/>
                  </a:cubicBezTo>
                  <a:cubicBezTo>
                    <a:pt x="1635" y="7531"/>
                    <a:pt x="1" y="5838"/>
                    <a:pt x="1" y="3737"/>
                  </a:cubicBezTo>
                  <a:cubicBezTo>
                    <a:pt x="59" y="1635"/>
                    <a:pt x="1752" y="1"/>
                    <a:pt x="379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1" name="Google Shape;3281;p9"/>
            <p:cNvSpPr/>
            <p:nvPr/>
          </p:nvSpPr>
          <p:spPr>
            <a:xfrm>
              <a:off x="4309050" y="3855625"/>
              <a:ext cx="186825" cy="188275"/>
            </a:xfrm>
            <a:custGeom>
              <a:avLst/>
              <a:gdLst/>
              <a:ahLst/>
              <a:cxnLst/>
              <a:rect l="l" t="t" r="r" b="b"/>
              <a:pathLst>
                <a:path w="7473" h="7531" extrusionOk="0">
                  <a:moveTo>
                    <a:pt x="3736" y="7530"/>
                  </a:moveTo>
                  <a:cubicBezTo>
                    <a:pt x="1635" y="7530"/>
                    <a:pt x="1" y="5896"/>
                    <a:pt x="1" y="3794"/>
                  </a:cubicBezTo>
                  <a:cubicBezTo>
                    <a:pt x="1" y="1693"/>
                    <a:pt x="1635" y="0"/>
                    <a:pt x="3736" y="59"/>
                  </a:cubicBezTo>
                  <a:cubicBezTo>
                    <a:pt x="5838" y="59"/>
                    <a:pt x="7472" y="1693"/>
                    <a:pt x="7472" y="3736"/>
                  </a:cubicBezTo>
                  <a:cubicBezTo>
                    <a:pt x="7472" y="5837"/>
                    <a:pt x="5838" y="7530"/>
                    <a:pt x="3736" y="75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2" name="Google Shape;3282;p9"/>
            <p:cNvSpPr/>
            <p:nvPr/>
          </p:nvSpPr>
          <p:spPr>
            <a:xfrm>
              <a:off x="2590050" y="213660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3736" y="7531"/>
                  </a:moveTo>
                  <a:cubicBezTo>
                    <a:pt x="1635" y="7531"/>
                    <a:pt x="0" y="5896"/>
                    <a:pt x="0" y="3737"/>
                  </a:cubicBezTo>
                  <a:cubicBezTo>
                    <a:pt x="0" y="1694"/>
                    <a:pt x="1635" y="59"/>
                    <a:pt x="3678" y="59"/>
                  </a:cubicBezTo>
                  <a:cubicBezTo>
                    <a:pt x="5837" y="1"/>
                    <a:pt x="7472" y="1694"/>
                    <a:pt x="7472" y="3795"/>
                  </a:cubicBezTo>
                  <a:cubicBezTo>
                    <a:pt x="7472" y="5896"/>
                    <a:pt x="5837" y="7531"/>
                    <a:pt x="3736" y="753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3" name="Google Shape;3283;p9"/>
            <p:cNvSpPr/>
            <p:nvPr/>
          </p:nvSpPr>
          <p:spPr>
            <a:xfrm>
              <a:off x="2590050" y="3363850"/>
              <a:ext cx="186800" cy="186800"/>
            </a:xfrm>
            <a:custGeom>
              <a:avLst/>
              <a:gdLst/>
              <a:ahLst/>
              <a:cxnLst/>
              <a:rect l="l" t="t" r="r" b="b"/>
              <a:pathLst>
                <a:path w="7472" h="7472" extrusionOk="0">
                  <a:moveTo>
                    <a:pt x="3736" y="1"/>
                  </a:moveTo>
                  <a:cubicBezTo>
                    <a:pt x="5837" y="59"/>
                    <a:pt x="7472" y="1693"/>
                    <a:pt x="7413" y="3795"/>
                  </a:cubicBezTo>
                  <a:cubicBezTo>
                    <a:pt x="7413" y="5838"/>
                    <a:pt x="5721" y="7472"/>
                    <a:pt x="3678" y="7414"/>
                  </a:cubicBezTo>
                  <a:cubicBezTo>
                    <a:pt x="1635" y="7414"/>
                    <a:pt x="0" y="5721"/>
                    <a:pt x="0" y="3678"/>
                  </a:cubicBezTo>
                  <a:cubicBezTo>
                    <a:pt x="0" y="1635"/>
                    <a:pt x="1693" y="1"/>
                    <a:pt x="37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4" name="Google Shape;3284;p9"/>
            <p:cNvSpPr/>
            <p:nvPr/>
          </p:nvSpPr>
          <p:spPr>
            <a:xfrm>
              <a:off x="3083275" y="3857075"/>
              <a:ext cx="186800" cy="185350"/>
            </a:xfrm>
            <a:custGeom>
              <a:avLst/>
              <a:gdLst/>
              <a:ahLst/>
              <a:cxnLst/>
              <a:rect l="l" t="t" r="r" b="b"/>
              <a:pathLst>
                <a:path w="7472" h="7414" extrusionOk="0">
                  <a:moveTo>
                    <a:pt x="7414" y="3678"/>
                  </a:moveTo>
                  <a:cubicBezTo>
                    <a:pt x="7472" y="5779"/>
                    <a:pt x="5779" y="7414"/>
                    <a:pt x="3736" y="7414"/>
                  </a:cubicBezTo>
                  <a:cubicBezTo>
                    <a:pt x="1693" y="7414"/>
                    <a:pt x="1" y="5779"/>
                    <a:pt x="59" y="3736"/>
                  </a:cubicBezTo>
                  <a:cubicBezTo>
                    <a:pt x="59" y="1694"/>
                    <a:pt x="1693" y="59"/>
                    <a:pt x="3678" y="1"/>
                  </a:cubicBezTo>
                  <a:cubicBezTo>
                    <a:pt x="5779" y="1"/>
                    <a:pt x="7414" y="1635"/>
                    <a:pt x="7472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5" name="Google Shape;3285;p9"/>
            <p:cNvSpPr/>
            <p:nvPr/>
          </p:nvSpPr>
          <p:spPr>
            <a:xfrm>
              <a:off x="5045975" y="2628375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737" y="7414"/>
                  </a:moveTo>
                  <a:cubicBezTo>
                    <a:pt x="1635" y="7414"/>
                    <a:pt x="1" y="5721"/>
                    <a:pt x="1" y="3678"/>
                  </a:cubicBezTo>
                  <a:cubicBezTo>
                    <a:pt x="1" y="1635"/>
                    <a:pt x="1635" y="1"/>
                    <a:pt x="3737" y="1"/>
                  </a:cubicBez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79" y="7414"/>
                    <a:pt x="3737" y="74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6" name="Google Shape;3286;p9"/>
            <p:cNvSpPr/>
            <p:nvPr/>
          </p:nvSpPr>
          <p:spPr>
            <a:xfrm>
              <a:off x="3818750" y="1401150"/>
              <a:ext cx="188275" cy="186800"/>
            </a:xfrm>
            <a:custGeom>
              <a:avLst/>
              <a:gdLst/>
              <a:ahLst/>
              <a:cxnLst/>
              <a:rect l="l" t="t" r="r" b="b"/>
              <a:pathLst>
                <a:path w="7531" h="7472" extrusionOk="0">
                  <a:moveTo>
                    <a:pt x="59" y="3678"/>
                  </a:moveTo>
                  <a:cubicBezTo>
                    <a:pt x="59" y="1635"/>
                    <a:pt x="1751" y="0"/>
                    <a:pt x="3853" y="59"/>
                  </a:cubicBezTo>
                  <a:cubicBezTo>
                    <a:pt x="5896" y="59"/>
                    <a:pt x="7530" y="1810"/>
                    <a:pt x="7472" y="3853"/>
                  </a:cubicBezTo>
                  <a:cubicBezTo>
                    <a:pt x="7413" y="5837"/>
                    <a:pt x="5721" y="7472"/>
                    <a:pt x="3736" y="7472"/>
                  </a:cubicBezTo>
                  <a:cubicBezTo>
                    <a:pt x="1693" y="7413"/>
                    <a:pt x="0" y="5721"/>
                    <a:pt x="59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7" name="Google Shape;3287;p9"/>
            <p:cNvSpPr/>
            <p:nvPr/>
          </p:nvSpPr>
          <p:spPr>
            <a:xfrm>
              <a:off x="5045975" y="2875000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678" y="0"/>
                  </a:moveTo>
                  <a:cubicBezTo>
                    <a:pt x="5721" y="0"/>
                    <a:pt x="7414" y="1693"/>
                    <a:pt x="7414" y="3736"/>
                  </a:cubicBezTo>
                  <a:cubicBezTo>
                    <a:pt x="7355" y="5721"/>
                    <a:pt x="5721" y="7413"/>
                    <a:pt x="3678" y="7413"/>
                  </a:cubicBezTo>
                  <a:cubicBezTo>
                    <a:pt x="1635" y="7413"/>
                    <a:pt x="1" y="5721"/>
                    <a:pt x="1" y="3678"/>
                  </a:cubicBezTo>
                  <a:cubicBezTo>
                    <a:pt x="1" y="1635"/>
                    <a:pt x="1694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8" name="Google Shape;3288;p9"/>
            <p:cNvSpPr/>
            <p:nvPr/>
          </p:nvSpPr>
          <p:spPr>
            <a:xfrm>
              <a:off x="3573575" y="1402600"/>
              <a:ext cx="185375" cy="185350"/>
            </a:xfrm>
            <a:custGeom>
              <a:avLst/>
              <a:gdLst/>
              <a:ahLst/>
              <a:cxnLst/>
              <a:rect l="l" t="t" r="r" b="b"/>
              <a:pathLst>
                <a:path w="7415" h="7414" extrusionOk="0">
                  <a:moveTo>
                    <a:pt x="3678" y="1"/>
                  </a:move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21" y="7414"/>
                    <a:pt x="3678" y="7355"/>
                  </a:cubicBezTo>
                  <a:cubicBezTo>
                    <a:pt x="1635" y="7355"/>
                    <a:pt x="1" y="5663"/>
                    <a:pt x="1" y="3678"/>
                  </a:cubicBezTo>
                  <a:cubicBezTo>
                    <a:pt x="1" y="1635"/>
                    <a:pt x="1694" y="1"/>
                    <a:pt x="36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9" name="Google Shape;3289;p9"/>
            <p:cNvSpPr/>
            <p:nvPr/>
          </p:nvSpPr>
          <p:spPr>
            <a:xfrm>
              <a:off x="4799375" y="1895825"/>
              <a:ext cx="183875" cy="183900"/>
            </a:xfrm>
            <a:custGeom>
              <a:avLst/>
              <a:gdLst/>
              <a:ahLst/>
              <a:cxnLst/>
              <a:rect l="l" t="t" r="r" b="b"/>
              <a:pathLst>
                <a:path w="7355" h="7356" extrusionOk="0">
                  <a:moveTo>
                    <a:pt x="3678" y="7356"/>
                  </a:moveTo>
                  <a:cubicBezTo>
                    <a:pt x="1693" y="7356"/>
                    <a:pt x="0" y="5663"/>
                    <a:pt x="0" y="3678"/>
                  </a:cubicBezTo>
                  <a:cubicBezTo>
                    <a:pt x="59" y="1635"/>
                    <a:pt x="1751" y="1"/>
                    <a:pt x="3736" y="1"/>
                  </a:cubicBezTo>
                  <a:cubicBezTo>
                    <a:pt x="5720" y="59"/>
                    <a:pt x="7355" y="1694"/>
                    <a:pt x="7355" y="3678"/>
                  </a:cubicBezTo>
                  <a:cubicBezTo>
                    <a:pt x="7355" y="5663"/>
                    <a:pt x="5662" y="7356"/>
                    <a:pt x="3678" y="735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0" name="Google Shape;3290;p9"/>
            <p:cNvSpPr/>
            <p:nvPr/>
          </p:nvSpPr>
          <p:spPr>
            <a:xfrm>
              <a:off x="5045975" y="238615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355" y="3678"/>
                  </a:moveTo>
                  <a:cubicBezTo>
                    <a:pt x="7355" y="5662"/>
                    <a:pt x="5721" y="7355"/>
                    <a:pt x="3678" y="7355"/>
                  </a:cubicBezTo>
                  <a:cubicBezTo>
                    <a:pt x="1694" y="7355"/>
                    <a:pt x="1" y="5662"/>
                    <a:pt x="1" y="3619"/>
                  </a:cubicBezTo>
                  <a:cubicBezTo>
                    <a:pt x="59" y="1693"/>
                    <a:pt x="1694" y="0"/>
                    <a:pt x="3678" y="0"/>
                  </a:cubicBezTo>
                  <a:cubicBezTo>
                    <a:pt x="5663" y="0"/>
                    <a:pt x="7355" y="1635"/>
                    <a:pt x="7355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1" name="Google Shape;3291;p9"/>
            <p:cNvSpPr/>
            <p:nvPr/>
          </p:nvSpPr>
          <p:spPr>
            <a:xfrm>
              <a:off x="4557125" y="1649225"/>
              <a:ext cx="183900" cy="185350"/>
            </a:xfrm>
            <a:custGeom>
              <a:avLst/>
              <a:gdLst/>
              <a:ahLst/>
              <a:cxnLst/>
              <a:rect l="l" t="t" r="r" b="b"/>
              <a:pathLst>
                <a:path w="7356" h="7414" extrusionOk="0">
                  <a:moveTo>
                    <a:pt x="3678" y="0"/>
                  </a:moveTo>
                  <a:cubicBezTo>
                    <a:pt x="5663" y="0"/>
                    <a:pt x="7355" y="1693"/>
                    <a:pt x="7355" y="3736"/>
                  </a:cubicBezTo>
                  <a:cubicBezTo>
                    <a:pt x="7355" y="5721"/>
                    <a:pt x="5663" y="7413"/>
                    <a:pt x="3620" y="7355"/>
                  </a:cubicBezTo>
                  <a:cubicBezTo>
                    <a:pt x="1635" y="7355"/>
                    <a:pt x="1" y="5721"/>
                    <a:pt x="1" y="3736"/>
                  </a:cubicBezTo>
                  <a:cubicBezTo>
                    <a:pt x="1" y="1693"/>
                    <a:pt x="1635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2" name="Google Shape;3292;p9"/>
            <p:cNvSpPr/>
            <p:nvPr/>
          </p:nvSpPr>
          <p:spPr>
            <a:xfrm>
              <a:off x="4062450" y="140115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7355" y="3853"/>
                  </a:moveTo>
                  <a:cubicBezTo>
                    <a:pt x="7296" y="5896"/>
                    <a:pt x="5545" y="7530"/>
                    <a:pt x="3561" y="7413"/>
                  </a:cubicBezTo>
                  <a:cubicBezTo>
                    <a:pt x="1576" y="7297"/>
                    <a:pt x="0" y="5604"/>
                    <a:pt x="58" y="3619"/>
                  </a:cubicBezTo>
                  <a:cubicBezTo>
                    <a:pt x="175" y="1576"/>
                    <a:pt x="1926" y="0"/>
                    <a:pt x="3853" y="117"/>
                  </a:cubicBezTo>
                  <a:cubicBezTo>
                    <a:pt x="5896" y="234"/>
                    <a:pt x="7472" y="1926"/>
                    <a:pt x="7355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3" name="Google Shape;3293;p9"/>
            <p:cNvSpPr/>
            <p:nvPr/>
          </p:nvSpPr>
          <p:spPr>
            <a:xfrm>
              <a:off x="3326975" y="140260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297" y="3795"/>
                  </a:moveTo>
                  <a:cubicBezTo>
                    <a:pt x="7238" y="5838"/>
                    <a:pt x="5604" y="7355"/>
                    <a:pt x="3619" y="7297"/>
                  </a:cubicBezTo>
                  <a:cubicBezTo>
                    <a:pt x="1576" y="7239"/>
                    <a:pt x="0" y="5604"/>
                    <a:pt x="59" y="3620"/>
                  </a:cubicBezTo>
                  <a:cubicBezTo>
                    <a:pt x="117" y="1577"/>
                    <a:pt x="1810" y="1"/>
                    <a:pt x="3794" y="59"/>
                  </a:cubicBezTo>
                  <a:cubicBezTo>
                    <a:pt x="5837" y="117"/>
                    <a:pt x="7355" y="1810"/>
                    <a:pt x="7297" y="37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4" name="Google Shape;3294;p9"/>
            <p:cNvSpPr/>
            <p:nvPr/>
          </p:nvSpPr>
          <p:spPr>
            <a:xfrm>
              <a:off x="5047450" y="3123075"/>
              <a:ext cx="182425" cy="182425"/>
            </a:xfrm>
            <a:custGeom>
              <a:avLst/>
              <a:gdLst/>
              <a:ahLst/>
              <a:cxnLst/>
              <a:rect l="l" t="t" r="r" b="b"/>
              <a:pathLst>
                <a:path w="7297" h="7297" extrusionOk="0">
                  <a:moveTo>
                    <a:pt x="7296" y="3619"/>
                  </a:moveTo>
                  <a:cubicBezTo>
                    <a:pt x="7296" y="5604"/>
                    <a:pt x="5662" y="7238"/>
                    <a:pt x="3678" y="7297"/>
                  </a:cubicBezTo>
                  <a:cubicBezTo>
                    <a:pt x="1635" y="7297"/>
                    <a:pt x="0" y="5662"/>
                    <a:pt x="0" y="3678"/>
                  </a:cubicBezTo>
                  <a:cubicBezTo>
                    <a:pt x="0" y="1635"/>
                    <a:pt x="1635" y="0"/>
                    <a:pt x="3619" y="0"/>
                  </a:cubicBezTo>
                  <a:cubicBezTo>
                    <a:pt x="5604" y="0"/>
                    <a:pt x="7238" y="1635"/>
                    <a:pt x="7296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5" name="Google Shape;3295;p9"/>
            <p:cNvSpPr/>
            <p:nvPr/>
          </p:nvSpPr>
          <p:spPr>
            <a:xfrm>
              <a:off x="3821650" y="4102250"/>
              <a:ext cx="180975" cy="180950"/>
            </a:xfrm>
            <a:custGeom>
              <a:avLst/>
              <a:gdLst/>
              <a:ahLst/>
              <a:cxnLst/>
              <a:rect l="l" t="t" r="r" b="b"/>
              <a:pathLst>
                <a:path w="7239" h="7238" extrusionOk="0">
                  <a:moveTo>
                    <a:pt x="7239" y="3619"/>
                  </a:moveTo>
                  <a:cubicBezTo>
                    <a:pt x="7239" y="5662"/>
                    <a:pt x="5663" y="7238"/>
                    <a:pt x="3620" y="7238"/>
                  </a:cubicBezTo>
                  <a:cubicBezTo>
                    <a:pt x="1577" y="7238"/>
                    <a:pt x="1" y="5604"/>
                    <a:pt x="59" y="3619"/>
                  </a:cubicBezTo>
                  <a:cubicBezTo>
                    <a:pt x="59" y="1634"/>
                    <a:pt x="1635" y="58"/>
                    <a:pt x="3620" y="58"/>
                  </a:cubicBezTo>
                  <a:cubicBezTo>
                    <a:pt x="5605" y="0"/>
                    <a:pt x="7239" y="1634"/>
                    <a:pt x="723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6" name="Google Shape;3296;p9"/>
            <p:cNvSpPr/>
            <p:nvPr/>
          </p:nvSpPr>
          <p:spPr>
            <a:xfrm>
              <a:off x="3576500" y="4103700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546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20" y="0"/>
                  </a:cubicBezTo>
                  <a:cubicBezTo>
                    <a:pt x="5604" y="0"/>
                    <a:pt x="7180" y="1518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7" name="Google Shape;3297;p9"/>
            <p:cNvSpPr/>
            <p:nvPr/>
          </p:nvSpPr>
          <p:spPr>
            <a:xfrm>
              <a:off x="2350725" y="2629850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3561" y="59"/>
                  </a:moveTo>
                  <a:cubicBezTo>
                    <a:pt x="5604" y="0"/>
                    <a:pt x="7180" y="1635"/>
                    <a:pt x="7180" y="3619"/>
                  </a:cubicBezTo>
                  <a:cubicBezTo>
                    <a:pt x="7180" y="5604"/>
                    <a:pt x="5604" y="7180"/>
                    <a:pt x="3619" y="7238"/>
                  </a:cubicBezTo>
                  <a:cubicBezTo>
                    <a:pt x="1577" y="7238"/>
                    <a:pt x="1" y="5662"/>
                    <a:pt x="1" y="3619"/>
                  </a:cubicBezTo>
                  <a:cubicBezTo>
                    <a:pt x="1" y="1635"/>
                    <a:pt x="1577" y="59"/>
                    <a:pt x="35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8" name="Google Shape;3298;p9"/>
            <p:cNvSpPr/>
            <p:nvPr/>
          </p:nvSpPr>
          <p:spPr>
            <a:xfrm>
              <a:off x="4802275" y="3613375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7180" y="3562"/>
                  </a:moveTo>
                  <a:cubicBezTo>
                    <a:pt x="7180" y="5604"/>
                    <a:pt x="5604" y="7239"/>
                    <a:pt x="3562" y="7180"/>
                  </a:cubicBezTo>
                  <a:cubicBezTo>
                    <a:pt x="1577" y="7180"/>
                    <a:pt x="1" y="5604"/>
                    <a:pt x="1" y="3620"/>
                  </a:cubicBezTo>
                  <a:cubicBezTo>
                    <a:pt x="1" y="1577"/>
                    <a:pt x="1577" y="1"/>
                    <a:pt x="3620" y="1"/>
                  </a:cubicBezTo>
                  <a:cubicBezTo>
                    <a:pt x="5604" y="1"/>
                    <a:pt x="7180" y="1577"/>
                    <a:pt x="7180" y="35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9" name="Google Shape;3299;p9"/>
            <p:cNvSpPr/>
            <p:nvPr/>
          </p:nvSpPr>
          <p:spPr>
            <a:xfrm>
              <a:off x="2839575" y="1652125"/>
              <a:ext cx="179525" cy="179525"/>
            </a:xfrm>
            <a:custGeom>
              <a:avLst/>
              <a:gdLst/>
              <a:ahLst/>
              <a:cxnLst/>
              <a:rect l="l" t="t" r="r" b="b"/>
              <a:pathLst>
                <a:path w="7181" h="7181" extrusionOk="0">
                  <a:moveTo>
                    <a:pt x="7180" y="3620"/>
                  </a:moveTo>
                  <a:cubicBezTo>
                    <a:pt x="7180" y="5605"/>
                    <a:pt x="5604" y="7181"/>
                    <a:pt x="3561" y="7181"/>
                  </a:cubicBezTo>
                  <a:cubicBezTo>
                    <a:pt x="1577" y="7122"/>
                    <a:pt x="1" y="5546"/>
                    <a:pt x="59" y="3562"/>
                  </a:cubicBezTo>
                  <a:cubicBezTo>
                    <a:pt x="59" y="1519"/>
                    <a:pt x="1635" y="1"/>
                    <a:pt x="3678" y="1"/>
                  </a:cubicBezTo>
                  <a:cubicBezTo>
                    <a:pt x="5663" y="1"/>
                    <a:pt x="7180" y="1577"/>
                    <a:pt x="7180" y="36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0" name="Google Shape;3300;p9"/>
            <p:cNvSpPr/>
            <p:nvPr/>
          </p:nvSpPr>
          <p:spPr>
            <a:xfrm>
              <a:off x="2594425" y="1894375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03" y="7180"/>
                  </a:moveTo>
                  <a:cubicBezTo>
                    <a:pt x="1518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59"/>
                  </a:cubicBezTo>
                  <a:cubicBezTo>
                    <a:pt x="5546" y="59"/>
                    <a:pt x="7122" y="1635"/>
                    <a:pt x="7122" y="3619"/>
                  </a:cubicBezTo>
                  <a:cubicBezTo>
                    <a:pt x="7122" y="5604"/>
                    <a:pt x="5487" y="7180"/>
                    <a:pt x="3503" y="71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1" name="Google Shape;3301;p9"/>
            <p:cNvSpPr/>
            <p:nvPr/>
          </p:nvSpPr>
          <p:spPr>
            <a:xfrm>
              <a:off x="2350725" y="2877925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604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19" y="0"/>
                  </a:cubicBezTo>
                  <a:cubicBezTo>
                    <a:pt x="5604" y="0"/>
                    <a:pt x="7122" y="1576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2" name="Google Shape;3302;p9"/>
            <p:cNvSpPr/>
            <p:nvPr/>
          </p:nvSpPr>
          <p:spPr>
            <a:xfrm>
              <a:off x="4555675" y="3860000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61" y="59"/>
                  </a:moveTo>
                  <a:cubicBezTo>
                    <a:pt x="5546" y="59"/>
                    <a:pt x="7122" y="1577"/>
                    <a:pt x="7122" y="3619"/>
                  </a:cubicBezTo>
                  <a:cubicBezTo>
                    <a:pt x="7122" y="5604"/>
                    <a:pt x="5546" y="7180"/>
                    <a:pt x="3503" y="7180"/>
                  </a:cubicBezTo>
                  <a:cubicBezTo>
                    <a:pt x="1518" y="7180"/>
                    <a:pt x="0" y="5604"/>
                    <a:pt x="0" y="3561"/>
                  </a:cubicBezTo>
                  <a:cubicBezTo>
                    <a:pt x="0" y="1577"/>
                    <a:pt x="1576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3" name="Google Shape;3303;p9"/>
            <p:cNvSpPr/>
            <p:nvPr/>
          </p:nvSpPr>
          <p:spPr>
            <a:xfrm>
              <a:off x="2352175" y="2389075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61" y="7121"/>
                  </a:moveTo>
                  <a:cubicBezTo>
                    <a:pt x="1577" y="7121"/>
                    <a:pt x="1" y="5545"/>
                    <a:pt x="1" y="3561"/>
                  </a:cubicBezTo>
                  <a:cubicBezTo>
                    <a:pt x="1" y="1576"/>
                    <a:pt x="1577" y="0"/>
                    <a:pt x="3561" y="0"/>
                  </a:cubicBezTo>
                  <a:cubicBezTo>
                    <a:pt x="5488" y="0"/>
                    <a:pt x="7064" y="1576"/>
                    <a:pt x="7064" y="3502"/>
                  </a:cubicBezTo>
                  <a:cubicBezTo>
                    <a:pt x="7064" y="5487"/>
                    <a:pt x="5546" y="7121"/>
                    <a:pt x="3561" y="71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4" name="Google Shape;3304;p9"/>
            <p:cNvSpPr/>
            <p:nvPr/>
          </p:nvSpPr>
          <p:spPr>
            <a:xfrm>
              <a:off x="4066825" y="410370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3561" y="0"/>
                  </a:moveTo>
                  <a:cubicBezTo>
                    <a:pt x="5545" y="0"/>
                    <a:pt x="7121" y="1576"/>
                    <a:pt x="7121" y="3561"/>
                  </a:cubicBezTo>
                  <a:cubicBezTo>
                    <a:pt x="7121" y="5546"/>
                    <a:pt x="5545" y="7122"/>
                    <a:pt x="3561" y="7122"/>
                  </a:cubicBezTo>
                  <a:cubicBezTo>
                    <a:pt x="1576" y="7122"/>
                    <a:pt x="0" y="5546"/>
                    <a:pt x="0" y="3619"/>
                  </a:cubicBezTo>
                  <a:cubicBezTo>
                    <a:pt x="0" y="1635"/>
                    <a:pt x="1576" y="0"/>
                    <a:pt x="356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5" name="Google Shape;3305;p9"/>
            <p:cNvSpPr/>
            <p:nvPr/>
          </p:nvSpPr>
          <p:spPr>
            <a:xfrm>
              <a:off x="5050350" y="214245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0"/>
                  </a:moveTo>
                  <a:cubicBezTo>
                    <a:pt x="5488" y="0"/>
                    <a:pt x="7064" y="1576"/>
                    <a:pt x="7064" y="3503"/>
                  </a:cubicBezTo>
                  <a:cubicBezTo>
                    <a:pt x="7064" y="5487"/>
                    <a:pt x="5488" y="7122"/>
                    <a:pt x="3503" y="7063"/>
                  </a:cubicBezTo>
                  <a:cubicBezTo>
                    <a:pt x="1519" y="7063"/>
                    <a:pt x="1" y="5487"/>
                    <a:pt x="1" y="3503"/>
                  </a:cubicBezTo>
                  <a:cubicBezTo>
                    <a:pt x="1" y="1576"/>
                    <a:pt x="1577" y="0"/>
                    <a:pt x="35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6" name="Google Shape;3306;p9"/>
            <p:cNvSpPr/>
            <p:nvPr/>
          </p:nvSpPr>
          <p:spPr>
            <a:xfrm>
              <a:off x="3331350" y="410370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7122"/>
                  </a:moveTo>
                  <a:cubicBezTo>
                    <a:pt x="1576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0"/>
                  </a:cubicBezTo>
                  <a:cubicBezTo>
                    <a:pt x="5487" y="59"/>
                    <a:pt x="7063" y="1635"/>
                    <a:pt x="7063" y="3619"/>
                  </a:cubicBezTo>
                  <a:cubicBezTo>
                    <a:pt x="7063" y="5546"/>
                    <a:pt x="5487" y="7122"/>
                    <a:pt x="3503" y="71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7" name="Google Shape;3307;p9"/>
            <p:cNvSpPr/>
            <p:nvPr/>
          </p:nvSpPr>
          <p:spPr>
            <a:xfrm>
              <a:off x="4313425" y="1406975"/>
              <a:ext cx="178075" cy="176600"/>
            </a:xfrm>
            <a:custGeom>
              <a:avLst/>
              <a:gdLst/>
              <a:ahLst/>
              <a:cxnLst/>
              <a:rect l="l" t="t" r="r" b="b"/>
              <a:pathLst>
                <a:path w="7123" h="7064" extrusionOk="0">
                  <a:moveTo>
                    <a:pt x="1" y="3503"/>
                  </a:moveTo>
                  <a:cubicBezTo>
                    <a:pt x="1" y="1577"/>
                    <a:pt x="1577" y="1"/>
                    <a:pt x="3561" y="1"/>
                  </a:cubicBezTo>
                  <a:cubicBezTo>
                    <a:pt x="5546" y="1"/>
                    <a:pt x="7122" y="1577"/>
                    <a:pt x="7122" y="3561"/>
                  </a:cubicBezTo>
                  <a:cubicBezTo>
                    <a:pt x="7064" y="5488"/>
                    <a:pt x="5488" y="7064"/>
                    <a:pt x="3503" y="7064"/>
                  </a:cubicBezTo>
                  <a:cubicBezTo>
                    <a:pt x="1577" y="7064"/>
                    <a:pt x="1" y="5429"/>
                    <a:pt x="1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8" name="Google Shape;3308;p9"/>
            <p:cNvSpPr/>
            <p:nvPr/>
          </p:nvSpPr>
          <p:spPr>
            <a:xfrm>
              <a:off x="2352175" y="3126000"/>
              <a:ext cx="176600" cy="176575"/>
            </a:xfrm>
            <a:custGeom>
              <a:avLst/>
              <a:gdLst/>
              <a:ahLst/>
              <a:cxnLst/>
              <a:rect l="l" t="t" r="r" b="b"/>
              <a:pathLst>
                <a:path w="7064" h="7063" extrusionOk="0">
                  <a:moveTo>
                    <a:pt x="3561" y="7063"/>
                  </a:moveTo>
                  <a:cubicBezTo>
                    <a:pt x="1635" y="7063"/>
                    <a:pt x="1" y="5487"/>
                    <a:pt x="1" y="3561"/>
                  </a:cubicBezTo>
                  <a:cubicBezTo>
                    <a:pt x="1" y="1635"/>
                    <a:pt x="1577" y="0"/>
                    <a:pt x="3503" y="0"/>
                  </a:cubicBezTo>
                  <a:cubicBezTo>
                    <a:pt x="5429" y="0"/>
                    <a:pt x="7064" y="1576"/>
                    <a:pt x="7064" y="3502"/>
                  </a:cubicBezTo>
                  <a:cubicBezTo>
                    <a:pt x="7064" y="5429"/>
                    <a:pt x="5488" y="7063"/>
                    <a:pt x="3561" y="70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9" name="Google Shape;3309;p9"/>
            <p:cNvSpPr/>
            <p:nvPr/>
          </p:nvSpPr>
          <p:spPr>
            <a:xfrm>
              <a:off x="2841050" y="3861450"/>
              <a:ext cx="178050" cy="178075"/>
            </a:xfrm>
            <a:custGeom>
              <a:avLst/>
              <a:gdLst/>
              <a:ahLst/>
              <a:cxnLst/>
              <a:rect l="l" t="t" r="r" b="b"/>
              <a:pathLst>
                <a:path w="7122" h="7123" extrusionOk="0">
                  <a:moveTo>
                    <a:pt x="3502" y="1"/>
                  </a:moveTo>
                  <a:cubicBezTo>
                    <a:pt x="5428" y="1"/>
                    <a:pt x="7063" y="1577"/>
                    <a:pt x="7063" y="3503"/>
                  </a:cubicBezTo>
                  <a:cubicBezTo>
                    <a:pt x="7121" y="5429"/>
                    <a:pt x="5545" y="7064"/>
                    <a:pt x="3561" y="7064"/>
                  </a:cubicBezTo>
                  <a:cubicBezTo>
                    <a:pt x="1634" y="7122"/>
                    <a:pt x="58" y="5546"/>
                    <a:pt x="0" y="3561"/>
                  </a:cubicBezTo>
                  <a:cubicBezTo>
                    <a:pt x="0" y="1635"/>
                    <a:pt x="1576" y="59"/>
                    <a:pt x="35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0" name="Google Shape;3310;p9"/>
            <p:cNvSpPr/>
            <p:nvPr/>
          </p:nvSpPr>
          <p:spPr>
            <a:xfrm>
              <a:off x="2594425" y="361485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7063" y="3561"/>
                  </a:moveTo>
                  <a:cubicBezTo>
                    <a:pt x="7063" y="5487"/>
                    <a:pt x="5429" y="7121"/>
                    <a:pt x="3503" y="7063"/>
                  </a:cubicBezTo>
                  <a:cubicBezTo>
                    <a:pt x="1576" y="7063"/>
                    <a:pt x="0" y="5429"/>
                    <a:pt x="0" y="3503"/>
                  </a:cubicBezTo>
                  <a:cubicBezTo>
                    <a:pt x="59" y="1576"/>
                    <a:pt x="1635" y="0"/>
                    <a:pt x="3561" y="0"/>
                  </a:cubicBezTo>
                  <a:cubicBezTo>
                    <a:pt x="5487" y="59"/>
                    <a:pt x="7122" y="1635"/>
                    <a:pt x="7063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1" name="Google Shape;3311;p9"/>
            <p:cNvSpPr/>
            <p:nvPr/>
          </p:nvSpPr>
          <p:spPr>
            <a:xfrm>
              <a:off x="5050350" y="336822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7064" y="3503"/>
                  </a:moveTo>
                  <a:cubicBezTo>
                    <a:pt x="7064" y="5429"/>
                    <a:pt x="5429" y="7064"/>
                    <a:pt x="3503" y="7064"/>
                  </a:cubicBezTo>
                  <a:cubicBezTo>
                    <a:pt x="1635" y="7064"/>
                    <a:pt x="1" y="5487"/>
                    <a:pt x="1" y="3561"/>
                  </a:cubicBezTo>
                  <a:cubicBezTo>
                    <a:pt x="1" y="1635"/>
                    <a:pt x="1635" y="1"/>
                    <a:pt x="3562" y="1"/>
                  </a:cubicBezTo>
                  <a:cubicBezTo>
                    <a:pt x="5429" y="59"/>
                    <a:pt x="7005" y="1635"/>
                    <a:pt x="7064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2" name="Google Shape;3312;p9"/>
            <p:cNvSpPr/>
            <p:nvPr/>
          </p:nvSpPr>
          <p:spPr>
            <a:xfrm>
              <a:off x="3087650" y="140697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3561" y="1"/>
                  </a:moveTo>
                  <a:cubicBezTo>
                    <a:pt x="5487" y="1"/>
                    <a:pt x="7063" y="1635"/>
                    <a:pt x="7063" y="3503"/>
                  </a:cubicBezTo>
                  <a:cubicBezTo>
                    <a:pt x="7063" y="5429"/>
                    <a:pt x="5429" y="7064"/>
                    <a:pt x="3503" y="7005"/>
                  </a:cubicBezTo>
                  <a:cubicBezTo>
                    <a:pt x="1577" y="6947"/>
                    <a:pt x="1" y="5371"/>
                    <a:pt x="59" y="3503"/>
                  </a:cubicBezTo>
                  <a:cubicBezTo>
                    <a:pt x="59" y="1577"/>
                    <a:pt x="1693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3" name="Google Shape;3313;p9"/>
            <p:cNvSpPr/>
            <p:nvPr/>
          </p:nvSpPr>
          <p:spPr>
            <a:xfrm>
              <a:off x="4316350" y="4106625"/>
              <a:ext cx="172225" cy="173675"/>
            </a:xfrm>
            <a:custGeom>
              <a:avLst/>
              <a:gdLst/>
              <a:ahLst/>
              <a:cxnLst/>
              <a:rect l="l" t="t" r="r" b="b"/>
              <a:pathLst>
                <a:path w="6889" h="6947" extrusionOk="0">
                  <a:moveTo>
                    <a:pt x="6888" y="3502"/>
                  </a:moveTo>
                  <a:cubicBezTo>
                    <a:pt x="6888" y="5429"/>
                    <a:pt x="5312" y="6946"/>
                    <a:pt x="3386" y="6888"/>
                  </a:cubicBezTo>
                  <a:cubicBezTo>
                    <a:pt x="1460" y="6888"/>
                    <a:pt x="1" y="5370"/>
                    <a:pt x="1" y="3444"/>
                  </a:cubicBezTo>
                  <a:cubicBezTo>
                    <a:pt x="1" y="1518"/>
                    <a:pt x="1577" y="0"/>
                    <a:pt x="3503" y="0"/>
                  </a:cubicBezTo>
                  <a:cubicBezTo>
                    <a:pt x="5371" y="59"/>
                    <a:pt x="6888" y="1576"/>
                    <a:pt x="6888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4" name="Google Shape;3314;p9"/>
            <p:cNvSpPr/>
            <p:nvPr/>
          </p:nvSpPr>
          <p:spPr>
            <a:xfrm>
              <a:off x="2353650" y="2145375"/>
              <a:ext cx="172200" cy="172200"/>
            </a:xfrm>
            <a:custGeom>
              <a:avLst/>
              <a:gdLst/>
              <a:ahLst/>
              <a:cxnLst/>
              <a:rect l="l" t="t" r="r" b="b"/>
              <a:pathLst>
                <a:path w="6888" h="6888" extrusionOk="0">
                  <a:moveTo>
                    <a:pt x="6888" y="3444"/>
                  </a:moveTo>
                  <a:cubicBezTo>
                    <a:pt x="6888" y="5370"/>
                    <a:pt x="5429" y="6830"/>
                    <a:pt x="3502" y="6888"/>
                  </a:cubicBezTo>
                  <a:cubicBezTo>
                    <a:pt x="1518" y="6888"/>
                    <a:pt x="0" y="5370"/>
                    <a:pt x="59" y="3386"/>
                  </a:cubicBezTo>
                  <a:cubicBezTo>
                    <a:pt x="59" y="1459"/>
                    <a:pt x="1576" y="0"/>
                    <a:pt x="3502" y="0"/>
                  </a:cubicBezTo>
                  <a:cubicBezTo>
                    <a:pt x="5370" y="0"/>
                    <a:pt x="6888" y="1518"/>
                    <a:pt x="6888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5" name="Google Shape;3315;p9"/>
            <p:cNvSpPr/>
            <p:nvPr/>
          </p:nvSpPr>
          <p:spPr>
            <a:xfrm>
              <a:off x="4805200" y="1656525"/>
              <a:ext cx="172225" cy="170750"/>
            </a:xfrm>
            <a:custGeom>
              <a:avLst/>
              <a:gdLst/>
              <a:ahLst/>
              <a:cxnLst/>
              <a:rect l="l" t="t" r="r" b="b"/>
              <a:pathLst>
                <a:path w="6889" h="6830" extrusionOk="0">
                  <a:moveTo>
                    <a:pt x="6888" y="3386"/>
                  </a:moveTo>
                  <a:cubicBezTo>
                    <a:pt x="6888" y="5312"/>
                    <a:pt x="5371" y="6829"/>
                    <a:pt x="3503" y="6829"/>
                  </a:cubicBezTo>
                  <a:cubicBezTo>
                    <a:pt x="1518" y="6829"/>
                    <a:pt x="1" y="5312"/>
                    <a:pt x="59" y="3386"/>
                  </a:cubicBezTo>
                  <a:cubicBezTo>
                    <a:pt x="59" y="1459"/>
                    <a:pt x="1577" y="0"/>
                    <a:pt x="3503" y="0"/>
                  </a:cubicBezTo>
                  <a:cubicBezTo>
                    <a:pt x="5371" y="0"/>
                    <a:pt x="6888" y="1518"/>
                    <a:pt x="6888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6" name="Google Shape;3316;p9"/>
            <p:cNvSpPr/>
            <p:nvPr/>
          </p:nvSpPr>
          <p:spPr>
            <a:xfrm>
              <a:off x="3090575" y="4108075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6830" y="3444"/>
                  </a:moveTo>
                  <a:cubicBezTo>
                    <a:pt x="6830" y="5312"/>
                    <a:pt x="5312" y="6830"/>
                    <a:pt x="3386" y="6830"/>
                  </a:cubicBezTo>
                  <a:cubicBezTo>
                    <a:pt x="1518" y="6771"/>
                    <a:pt x="0" y="5254"/>
                    <a:pt x="59" y="3328"/>
                  </a:cubicBezTo>
                  <a:cubicBezTo>
                    <a:pt x="59" y="1460"/>
                    <a:pt x="1576" y="1"/>
                    <a:pt x="3444" y="1"/>
                  </a:cubicBezTo>
                  <a:cubicBezTo>
                    <a:pt x="5370" y="1"/>
                    <a:pt x="6830" y="1518"/>
                    <a:pt x="6830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7" name="Google Shape;3317;p9"/>
            <p:cNvSpPr/>
            <p:nvPr/>
          </p:nvSpPr>
          <p:spPr>
            <a:xfrm>
              <a:off x="2355100" y="3371150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3444" y="6830"/>
                  </a:moveTo>
                  <a:cubicBezTo>
                    <a:pt x="1518" y="6830"/>
                    <a:pt x="1" y="5312"/>
                    <a:pt x="1" y="3444"/>
                  </a:cubicBezTo>
                  <a:cubicBezTo>
                    <a:pt x="1" y="1518"/>
                    <a:pt x="1518" y="59"/>
                    <a:pt x="3386" y="0"/>
                  </a:cubicBezTo>
                  <a:cubicBezTo>
                    <a:pt x="5312" y="0"/>
                    <a:pt x="6830" y="1518"/>
                    <a:pt x="6830" y="3444"/>
                  </a:cubicBezTo>
                  <a:cubicBezTo>
                    <a:pt x="6830" y="5312"/>
                    <a:pt x="5312" y="6830"/>
                    <a:pt x="3444" y="68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8" name="Google Shape;3318;p9"/>
            <p:cNvSpPr/>
            <p:nvPr/>
          </p:nvSpPr>
          <p:spPr>
            <a:xfrm>
              <a:off x="5053275" y="1903125"/>
              <a:ext cx="170750" cy="170775"/>
            </a:xfrm>
            <a:custGeom>
              <a:avLst/>
              <a:gdLst/>
              <a:ahLst/>
              <a:cxnLst/>
              <a:rect l="l" t="t" r="r" b="b"/>
              <a:pathLst>
                <a:path w="6830" h="6831" extrusionOk="0">
                  <a:moveTo>
                    <a:pt x="3445" y="1"/>
                  </a:moveTo>
                  <a:cubicBezTo>
                    <a:pt x="5312" y="59"/>
                    <a:pt x="6830" y="1577"/>
                    <a:pt x="6772" y="3445"/>
                  </a:cubicBezTo>
                  <a:cubicBezTo>
                    <a:pt x="6772" y="5312"/>
                    <a:pt x="5254" y="6830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59" y="1518"/>
                    <a:pt x="1577" y="1"/>
                    <a:pt x="344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9" name="Google Shape;3319;p9"/>
            <p:cNvSpPr/>
            <p:nvPr/>
          </p:nvSpPr>
          <p:spPr>
            <a:xfrm>
              <a:off x="4564425" y="140990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2" y="3386"/>
                  </a:moveTo>
                  <a:cubicBezTo>
                    <a:pt x="6772" y="5195"/>
                    <a:pt x="5254" y="6771"/>
                    <a:pt x="3386" y="6771"/>
                  </a:cubicBezTo>
                  <a:cubicBezTo>
                    <a:pt x="1577" y="6771"/>
                    <a:pt x="1" y="5254"/>
                    <a:pt x="1" y="3444"/>
                  </a:cubicBezTo>
                  <a:cubicBezTo>
                    <a:pt x="1" y="1576"/>
                    <a:pt x="1518" y="59"/>
                    <a:pt x="3328" y="0"/>
                  </a:cubicBezTo>
                  <a:cubicBezTo>
                    <a:pt x="5196" y="0"/>
                    <a:pt x="6772" y="1518"/>
                    <a:pt x="6772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0" name="Google Shape;3320;p9"/>
            <p:cNvSpPr/>
            <p:nvPr/>
          </p:nvSpPr>
          <p:spPr>
            <a:xfrm>
              <a:off x="5296975" y="2635675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1" y="3386"/>
                  </a:moveTo>
                  <a:cubicBezTo>
                    <a:pt x="6771" y="5196"/>
                    <a:pt x="5254" y="6772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1" y="1577"/>
                    <a:pt x="1518" y="59"/>
                    <a:pt x="3328" y="1"/>
                  </a:cubicBezTo>
                  <a:cubicBezTo>
                    <a:pt x="5137" y="1"/>
                    <a:pt x="6713" y="1518"/>
                    <a:pt x="6771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1" name="Google Shape;3321;p9"/>
            <p:cNvSpPr/>
            <p:nvPr/>
          </p:nvSpPr>
          <p:spPr>
            <a:xfrm>
              <a:off x="4806675" y="3865850"/>
              <a:ext cx="170750" cy="169275"/>
            </a:xfrm>
            <a:custGeom>
              <a:avLst/>
              <a:gdLst/>
              <a:ahLst/>
              <a:cxnLst/>
              <a:rect l="l" t="t" r="r" b="b"/>
              <a:pathLst>
                <a:path w="6830" h="6771" extrusionOk="0">
                  <a:moveTo>
                    <a:pt x="3444" y="6771"/>
                  </a:moveTo>
                  <a:cubicBezTo>
                    <a:pt x="1576" y="6771"/>
                    <a:pt x="58" y="5253"/>
                    <a:pt x="0" y="3385"/>
                  </a:cubicBezTo>
                  <a:cubicBezTo>
                    <a:pt x="0" y="1518"/>
                    <a:pt x="1576" y="0"/>
                    <a:pt x="3444" y="0"/>
                  </a:cubicBezTo>
                  <a:cubicBezTo>
                    <a:pt x="5253" y="0"/>
                    <a:pt x="6771" y="1518"/>
                    <a:pt x="6771" y="3327"/>
                  </a:cubicBezTo>
                  <a:cubicBezTo>
                    <a:pt x="6829" y="5195"/>
                    <a:pt x="5253" y="6713"/>
                    <a:pt x="3444" y="677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2" name="Google Shape;3322;p9"/>
            <p:cNvSpPr/>
            <p:nvPr/>
          </p:nvSpPr>
          <p:spPr>
            <a:xfrm>
              <a:off x="5296975" y="2882300"/>
              <a:ext cx="169300" cy="170750"/>
            </a:xfrm>
            <a:custGeom>
              <a:avLst/>
              <a:gdLst/>
              <a:ahLst/>
              <a:cxnLst/>
              <a:rect l="l" t="t" r="r" b="b"/>
              <a:pathLst>
                <a:path w="6772" h="6830" extrusionOk="0">
                  <a:moveTo>
                    <a:pt x="6713" y="3444"/>
                  </a:moveTo>
                  <a:cubicBezTo>
                    <a:pt x="6713" y="5254"/>
                    <a:pt x="5137" y="6830"/>
                    <a:pt x="3328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9"/>
                  </a:cubicBezTo>
                  <a:cubicBezTo>
                    <a:pt x="5254" y="59"/>
                    <a:pt x="6771" y="1635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3" name="Google Shape;3323;p9"/>
            <p:cNvSpPr/>
            <p:nvPr/>
          </p:nvSpPr>
          <p:spPr>
            <a:xfrm>
              <a:off x="3827500" y="1167650"/>
              <a:ext cx="170750" cy="169300"/>
            </a:xfrm>
            <a:custGeom>
              <a:avLst/>
              <a:gdLst/>
              <a:ahLst/>
              <a:cxnLst/>
              <a:rect l="l" t="t" r="r" b="b"/>
              <a:pathLst>
                <a:path w="6830" h="6772" extrusionOk="0">
                  <a:moveTo>
                    <a:pt x="3386" y="6772"/>
                  </a:moveTo>
                  <a:cubicBezTo>
                    <a:pt x="1518" y="6714"/>
                    <a:pt x="0" y="5138"/>
                    <a:pt x="59" y="3328"/>
                  </a:cubicBezTo>
                  <a:cubicBezTo>
                    <a:pt x="59" y="1519"/>
                    <a:pt x="1635" y="1"/>
                    <a:pt x="3444" y="1"/>
                  </a:cubicBezTo>
                  <a:cubicBezTo>
                    <a:pt x="5254" y="1"/>
                    <a:pt x="6830" y="1635"/>
                    <a:pt x="6771" y="3445"/>
                  </a:cubicBezTo>
                  <a:cubicBezTo>
                    <a:pt x="6713" y="5254"/>
                    <a:pt x="5195" y="6772"/>
                    <a:pt x="3386" y="67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4" name="Google Shape;3324;p9"/>
            <p:cNvSpPr/>
            <p:nvPr/>
          </p:nvSpPr>
          <p:spPr>
            <a:xfrm>
              <a:off x="2603175" y="1656525"/>
              <a:ext cx="167850" cy="170750"/>
            </a:xfrm>
            <a:custGeom>
              <a:avLst/>
              <a:gdLst/>
              <a:ahLst/>
              <a:cxnLst/>
              <a:rect l="l" t="t" r="r" b="b"/>
              <a:pathLst>
                <a:path w="6714" h="6830" extrusionOk="0">
                  <a:moveTo>
                    <a:pt x="6713" y="3444"/>
                  </a:moveTo>
                  <a:cubicBezTo>
                    <a:pt x="6713" y="5253"/>
                    <a:pt x="5137" y="6829"/>
                    <a:pt x="3269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8"/>
                  </a:cubicBezTo>
                  <a:cubicBezTo>
                    <a:pt x="5254" y="58"/>
                    <a:pt x="6713" y="1634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5" name="Google Shape;3325;p9"/>
            <p:cNvSpPr/>
            <p:nvPr/>
          </p:nvSpPr>
          <p:spPr>
            <a:xfrm>
              <a:off x="3580875" y="116765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3445" y="6714"/>
                  </a:moveTo>
                  <a:cubicBezTo>
                    <a:pt x="1577" y="6772"/>
                    <a:pt x="1" y="5196"/>
                    <a:pt x="59" y="3328"/>
                  </a:cubicBezTo>
                  <a:cubicBezTo>
                    <a:pt x="59" y="1519"/>
                    <a:pt x="1577" y="1"/>
                    <a:pt x="3386" y="1"/>
                  </a:cubicBezTo>
                  <a:cubicBezTo>
                    <a:pt x="5254" y="1"/>
                    <a:pt x="6772" y="1577"/>
                    <a:pt x="6772" y="3386"/>
                  </a:cubicBezTo>
                  <a:cubicBezTo>
                    <a:pt x="6772" y="5196"/>
                    <a:pt x="5196" y="6714"/>
                    <a:pt x="3445" y="67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6" name="Google Shape;3326;p9"/>
            <p:cNvSpPr/>
            <p:nvPr/>
          </p:nvSpPr>
          <p:spPr>
            <a:xfrm>
              <a:off x="5054750" y="3620675"/>
              <a:ext cx="166375" cy="166375"/>
            </a:xfrm>
            <a:custGeom>
              <a:avLst/>
              <a:gdLst/>
              <a:ahLst/>
              <a:cxnLst/>
              <a:rect l="l" t="t" r="r" b="b"/>
              <a:pathLst>
                <a:path w="6655" h="6655" extrusionOk="0">
                  <a:moveTo>
                    <a:pt x="6654" y="3328"/>
                  </a:moveTo>
                  <a:cubicBezTo>
                    <a:pt x="6654" y="5196"/>
                    <a:pt x="5137" y="6655"/>
                    <a:pt x="3327" y="6655"/>
                  </a:cubicBezTo>
                  <a:cubicBezTo>
                    <a:pt x="1459" y="6597"/>
                    <a:pt x="0" y="5079"/>
                    <a:pt x="0" y="3270"/>
                  </a:cubicBezTo>
                  <a:cubicBezTo>
                    <a:pt x="58" y="1460"/>
                    <a:pt x="1518" y="1"/>
                    <a:pt x="3327" y="1"/>
                  </a:cubicBezTo>
                  <a:cubicBezTo>
                    <a:pt x="5195" y="1"/>
                    <a:pt x="6654" y="1518"/>
                    <a:pt x="6654" y="33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7" name="Google Shape;3327;p9"/>
            <p:cNvSpPr/>
            <p:nvPr/>
          </p:nvSpPr>
          <p:spPr>
            <a:xfrm>
              <a:off x="5296975" y="2391975"/>
              <a:ext cx="169300" cy="170775"/>
            </a:xfrm>
            <a:custGeom>
              <a:avLst/>
              <a:gdLst/>
              <a:ahLst/>
              <a:cxnLst/>
              <a:rect l="l" t="t" r="r" b="b"/>
              <a:pathLst>
                <a:path w="6772" h="6831" extrusionOk="0">
                  <a:moveTo>
                    <a:pt x="3269" y="6772"/>
                  </a:moveTo>
                  <a:cubicBezTo>
                    <a:pt x="1401" y="6655"/>
                    <a:pt x="1" y="5137"/>
                    <a:pt x="59" y="3328"/>
                  </a:cubicBezTo>
                  <a:cubicBezTo>
                    <a:pt x="176" y="1460"/>
                    <a:pt x="1693" y="1"/>
                    <a:pt x="3503" y="118"/>
                  </a:cubicBezTo>
                  <a:cubicBezTo>
                    <a:pt x="5371" y="234"/>
                    <a:pt x="6771" y="1694"/>
                    <a:pt x="6713" y="3503"/>
                  </a:cubicBezTo>
                  <a:cubicBezTo>
                    <a:pt x="6596" y="5371"/>
                    <a:pt x="5079" y="6830"/>
                    <a:pt x="3269" y="67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8" name="Google Shape;3328;p9"/>
            <p:cNvSpPr/>
            <p:nvPr/>
          </p:nvSpPr>
          <p:spPr>
            <a:xfrm>
              <a:off x="4562975" y="4111000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8"/>
                    <a:pt x="5137" y="6538"/>
                    <a:pt x="3327" y="6538"/>
                  </a:cubicBezTo>
                  <a:cubicBezTo>
                    <a:pt x="1459" y="6596"/>
                    <a:pt x="0" y="5137"/>
                    <a:pt x="0" y="3269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137" y="0"/>
                    <a:pt x="6538" y="1460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9" name="Google Shape;3329;p9"/>
            <p:cNvSpPr/>
            <p:nvPr/>
          </p:nvSpPr>
          <p:spPr>
            <a:xfrm>
              <a:off x="4072650" y="1169125"/>
              <a:ext cx="166375" cy="164925"/>
            </a:xfrm>
            <a:custGeom>
              <a:avLst/>
              <a:gdLst/>
              <a:ahLst/>
              <a:cxnLst/>
              <a:rect l="l" t="t" r="r" b="b"/>
              <a:pathLst>
                <a:path w="6655" h="6597" extrusionOk="0">
                  <a:moveTo>
                    <a:pt x="3328" y="0"/>
                  </a:moveTo>
                  <a:cubicBezTo>
                    <a:pt x="5196" y="0"/>
                    <a:pt x="6655" y="1518"/>
                    <a:pt x="6597" y="3327"/>
                  </a:cubicBezTo>
                  <a:cubicBezTo>
                    <a:pt x="6597" y="5195"/>
                    <a:pt x="5137" y="6596"/>
                    <a:pt x="3328" y="6596"/>
                  </a:cubicBezTo>
                  <a:cubicBezTo>
                    <a:pt x="1460" y="6596"/>
                    <a:pt x="1" y="5137"/>
                    <a:pt x="1" y="3269"/>
                  </a:cubicBezTo>
                  <a:cubicBezTo>
                    <a:pt x="59" y="1460"/>
                    <a:pt x="1518" y="0"/>
                    <a:pt x="33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0" name="Google Shape;3330;p9"/>
            <p:cNvSpPr/>
            <p:nvPr/>
          </p:nvSpPr>
          <p:spPr>
            <a:xfrm>
              <a:off x="2846875" y="1411350"/>
              <a:ext cx="166375" cy="167850"/>
            </a:xfrm>
            <a:custGeom>
              <a:avLst/>
              <a:gdLst/>
              <a:ahLst/>
              <a:cxnLst/>
              <a:rect l="l" t="t" r="r" b="b"/>
              <a:pathLst>
                <a:path w="6655" h="6714" extrusionOk="0">
                  <a:moveTo>
                    <a:pt x="6596" y="3386"/>
                  </a:moveTo>
                  <a:cubicBezTo>
                    <a:pt x="6596" y="5254"/>
                    <a:pt x="5079" y="6713"/>
                    <a:pt x="3269" y="6655"/>
                  </a:cubicBezTo>
                  <a:cubicBezTo>
                    <a:pt x="1401" y="6597"/>
                    <a:pt x="0" y="5137"/>
                    <a:pt x="0" y="3328"/>
                  </a:cubicBezTo>
                  <a:cubicBezTo>
                    <a:pt x="59" y="1460"/>
                    <a:pt x="1576" y="1"/>
                    <a:pt x="3386" y="59"/>
                  </a:cubicBezTo>
                  <a:cubicBezTo>
                    <a:pt x="5195" y="59"/>
                    <a:pt x="6655" y="1577"/>
                    <a:pt x="6596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1" name="Google Shape;3331;p9"/>
            <p:cNvSpPr/>
            <p:nvPr/>
          </p:nvSpPr>
          <p:spPr>
            <a:xfrm>
              <a:off x="5299900" y="3131825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9"/>
                    <a:pt x="5137" y="6538"/>
                    <a:pt x="3327" y="6597"/>
                  </a:cubicBezTo>
                  <a:cubicBezTo>
                    <a:pt x="1460" y="6597"/>
                    <a:pt x="0" y="5137"/>
                    <a:pt x="0" y="3269"/>
                  </a:cubicBezTo>
                  <a:cubicBezTo>
                    <a:pt x="0" y="1460"/>
                    <a:pt x="1401" y="1"/>
                    <a:pt x="3211" y="1"/>
                  </a:cubicBezTo>
                  <a:cubicBezTo>
                    <a:pt x="5078" y="1"/>
                    <a:pt x="6538" y="1402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2" name="Google Shape;3332;p9"/>
            <p:cNvSpPr/>
            <p:nvPr/>
          </p:nvSpPr>
          <p:spPr>
            <a:xfrm>
              <a:off x="2358025" y="1901675"/>
              <a:ext cx="164925" cy="164925"/>
            </a:xfrm>
            <a:custGeom>
              <a:avLst/>
              <a:gdLst/>
              <a:ahLst/>
              <a:cxnLst/>
              <a:rect l="l" t="t" r="r" b="b"/>
              <a:pathLst>
                <a:path w="6597" h="6597" extrusionOk="0">
                  <a:moveTo>
                    <a:pt x="3327" y="6596"/>
                  </a:moveTo>
                  <a:cubicBezTo>
                    <a:pt x="1518" y="6596"/>
                    <a:pt x="59" y="5195"/>
                    <a:pt x="0" y="3327"/>
                  </a:cubicBezTo>
                  <a:cubicBezTo>
                    <a:pt x="0" y="1518"/>
                    <a:pt x="1401" y="59"/>
                    <a:pt x="3269" y="59"/>
                  </a:cubicBezTo>
                  <a:cubicBezTo>
                    <a:pt x="5079" y="0"/>
                    <a:pt x="6538" y="1460"/>
                    <a:pt x="6538" y="3269"/>
                  </a:cubicBezTo>
                  <a:cubicBezTo>
                    <a:pt x="6596" y="5137"/>
                    <a:pt x="5137" y="6538"/>
                    <a:pt x="3327" y="659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3" name="Google Shape;3333;p9"/>
            <p:cNvSpPr/>
            <p:nvPr/>
          </p:nvSpPr>
          <p:spPr>
            <a:xfrm>
              <a:off x="3337175" y="1170575"/>
              <a:ext cx="164925" cy="163475"/>
            </a:xfrm>
            <a:custGeom>
              <a:avLst/>
              <a:gdLst/>
              <a:ahLst/>
              <a:cxnLst/>
              <a:rect l="l" t="t" r="r" b="b"/>
              <a:pathLst>
                <a:path w="6597" h="6539" extrusionOk="0">
                  <a:moveTo>
                    <a:pt x="3270" y="1"/>
                  </a:moveTo>
                  <a:cubicBezTo>
                    <a:pt x="5079" y="1"/>
                    <a:pt x="6538" y="1402"/>
                    <a:pt x="6538" y="3211"/>
                  </a:cubicBezTo>
                  <a:cubicBezTo>
                    <a:pt x="6597" y="5079"/>
                    <a:pt x="5138" y="6538"/>
                    <a:pt x="3328" y="6538"/>
                  </a:cubicBezTo>
                  <a:cubicBezTo>
                    <a:pt x="1460" y="6538"/>
                    <a:pt x="59" y="5137"/>
                    <a:pt x="1" y="3269"/>
                  </a:cubicBezTo>
                  <a:cubicBezTo>
                    <a:pt x="1" y="1460"/>
                    <a:pt x="1402" y="1"/>
                    <a:pt x="32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4" name="Google Shape;3334;p9"/>
            <p:cNvSpPr/>
            <p:nvPr/>
          </p:nvSpPr>
          <p:spPr>
            <a:xfrm>
              <a:off x="2601725" y="3864375"/>
              <a:ext cx="163450" cy="163475"/>
            </a:xfrm>
            <a:custGeom>
              <a:avLst/>
              <a:gdLst/>
              <a:ahLst/>
              <a:cxnLst/>
              <a:rect l="l" t="t" r="r" b="b"/>
              <a:pathLst>
                <a:path w="6538" h="6539" extrusionOk="0">
                  <a:moveTo>
                    <a:pt x="3269" y="1"/>
                  </a:moveTo>
                  <a:cubicBezTo>
                    <a:pt x="5137" y="1"/>
                    <a:pt x="6538" y="1460"/>
                    <a:pt x="6538" y="3328"/>
                  </a:cubicBezTo>
                  <a:cubicBezTo>
                    <a:pt x="6538" y="5137"/>
                    <a:pt x="5078" y="6538"/>
                    <a:pt x="3211" y="6538"/>
                  </a:cubicBezTo>
                  <a:cubicBezTo>
                    <a:pt x="1401" y="6538"/>
                    <a:pt x="0" y="5079"/>
                    <a:pt x="0" y="3269"/>
                  </a:cubicBezTo>
                  <a:cubicBezTo>
                    <a:pt x="0" y="1402"/>
                    <a:pt x="1460" y="1"/>
                    <a:pt x="32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5" name="Google Shape;3335;p9"/>
            <p:cNvSpPr/>
            <p:nvPr/>
          </p:nvSpPr>
          <p:spPr>
            <a:xfrm>
              <a:off x="2112875" y="28866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5020"/>
                    <a:pt x="5020" y="6480"/>
                    <a:pt x="3269" y="6480"/>
                  </a:cubicBezTo>
                  <a:cubicBezTo>
                    <a:pt x="1401" y="6480"/>
                    <a:pt x="0" y="5020"/>
                    <a:pt x="0" y="3211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020" y="0"/>
                    <a:pt x="6479" y="1460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6" name="Google Shape;3336;p9"/>
            <p:cNvSpPr/>
            <p:nvPr/>
          </p:nvSpPr>
          <p:spPr>
            <a:xfrm>
              <a:off x="3585250" y="4357600"/>
              <a:ext cx="162025" cy="163475"/>
            </a:xfrm>
            <a:custGeom>
              <a:avLst/>
              <a:gdLst/>
              <a:ahLst/>
              <a:cxnLst/>
              <a:rect l="l" t="t" r="r" b="b"/>
              <a:pathLst>
                <a:path w="6481" h="6539" extrusionOk="0">
                  <a:moveTo>
                    <a:pt x="3211" y="6538"/>
                  </a:moveTo>
                  <a:cubicBezTo>
                    <a:pt x="1460" y="6538"/>
                    <a:pt x="1" y="5079"/>
                    <a:pt x="1" y="3270"/>
                  </a:cubicBezTo>
                  <a:cubicBezTo>
                    <a:pt x="1" y="1460"/>
                    <a:pt x="1460" y="1"/>
                    <a:pt x="3270" y="59"/>
                  </a:cubicBezTo>
                  <a:cubicBezTo>
                    <a:pt x="5021" y="59"/>
                    <a:pt x="6480" y="1518"/>
                    <a:pt x="6480" y="3328"/>
                  </a:cubicBezTo>
                  <a:cubicBezTo>
                    <a:pt x="6480" y="5079"/>
                    <a:pt x="5021" y="6538"/>
                    <a:pt x="3211" y="653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7" name="Google Shape;3337;p9"/>
            <p:cNvSpPr/>
            <p:nvPr/>
          </p:nvSpPr>
          <p:spPr>
            <a:xfrm>
              <a:off x="383187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5020" y="0"/>
                    <a:pt x="6480" y="1401"/>
                    <a:pt x="6480" y="3269"/>
                  </a:cubicBezTo>
                  <a:cubicBezTo>
                    <a:pt x="6480" y="5020"/>
                    <a:pt x="5020" y="6479"/>
                    <a:pt x="3269" y="6479"/>
                  </a:cubicBezTo>
                  <a:cubicBezTo>
                    <a:pt x="1460" y="6479"/>
                    <a:pt x="1" y="5020"/>
                    <a:pt x="1" y="3211"/>
                  </a:cubicBezTo>
                  <a:cubicBezTo>
                    <a:pt x="1" y="1401"/>
                    <a:pt x="1401" y="0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8" name="Google Shape;3338;p9"/>
            <p:cNvSpPr/>
            <p:nvPr/>
          </p:nvSpPr>
          <p:spPr>
            <a:xfrm>
              <a:off x="2112875" y="26400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4962"/>
                    <a:pt x="5078" y="6422"/>
                    <a:pt x="3269" y="6480"/>
                  </a:cubicBezTo>
                  <a:cubicBezTo>
                    <a:pt x="1459" y="6480"/>
                    <a:pt x="0" y="5021"/>
                    <a:pt x="0" y="3211"/>
                  </a:cubicBezTo>
                  <a:cubicBezTo>
                    <a:pt x="0" y="1460"/>
                    <a:pt x="1459" y="1"/>
                    <a:pt x="3211" y="1"/>
                  </a:cubicBezTo>
                  <a:cubicBezTo>
                    <a:pt x="5020" y="1"/>
                    <a:pt x="6479" y="1402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9" name="Google Shape;3339;p9"/>
            <p:cNvSpPr/>
            <p:nvPr/>
          </p:nvSpPr>
          <p:spPr>
            <a:xfrm>
              <a:off x="2848325" y="41124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70" y="6480"/>
                  </a:moveTo>
                  <a:cubicBezTo>
                    <a:pt x="1518" y="6480"/>
                    <a:pt x="59" y="5020"/>
                    <a:pt x="1" y="3269"/>
                  </a:cubicBezTo>
                  <a:cubicBezTo>
                    <a:pt x="1" y="1460"/>
                    <a:pt x="1460" y="1"/>
                    <a:pt x="3211" y="1"/>
                  </a:cubicBezTo>
                  <a:cubicBezTo>
                    <a:pt x="5021" y="1"/>
                    <a:pt x="6480" y="1402"/>
                    <a:pt x="6480" y="3211"/>
                  </a:cubicBezTo>
                  <a:cubicBezTo>
                    <a:pt x="6480" y="4962"/>
                    <a:pt x="5079" y="6421"/>
                    <a:pt x="3270" y="64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0" name="Google Shape;3340;p9"/>
            <p:cNvSpPr/>
            <p:nvPr/>
          </p:nvSpPr>
          <p:spPr>
            <a:xfrm>
              <a:off x="2359475" y="36221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4962" y="0"/>
                    <a:pt x="6480" y="1459"/>
                    <a:pt x="6480" y="3211"/>
                  </a:cubicBezTo>
                  <a:cubicBezTo>
                    <a:pt x="6480" y="5020"/>
                    <a:pt x="5021" y="6479"/>
                    <a:pt x="3269" y="6479"/>
                  </a:cubicBezTo>
                  <a:cubicBezTo>
                    <a:pt x="1460" y="6479"/>
                    <a:pt x="1" y="5078"/>
                    <a:pt x="1" y="3269"/>
                  </a:cubicBezTo>
                  <a:cubicBezTo>
                    <a:pt x="1" y="1518"/>
                    <a:pt x="1402" y="59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1" name="Google Shape;3341;p9"/>
            <p:cNvSpPr/>
            <p:nvPr/>
          </p:nvSpPr>
          <p:spPr>
            <a:xfrm>
              <a:off x="4320725" y="11705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80" y="3211"/>
                  </a:moveTo>
                  <a:cubicBezTo>
                    <a:pt x="6480" y="5021"/>
                    <a:pt x="5021" y="6480"/>
                    <a:pt x="3269" y="6480"/>
                  </a:cubicBezTo>
                  <a:cubicBezTo>
                    <a:pt x="1518" y="6480"/>
                    <a:pt x="59" y="5021"/>
                    <a:pt x="59" y="3269"/>
                  </a:cubicBezTo>
                  <a:cubicBezTo>
                    <a:pt x="1" y="1518"/>
                    <a:pt x="1518" y="1"/>
                    <a:pt x="3269" y="59"/>
                  </a:cubicBezTo>
                  <a:cubicBezTo>
                    <a:pt x="5021" y="59"/>
                    <a:pt x="6480" y="1518"/>
                    <a:pt x="6480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2" name="Google Shape;3342;p9"/>
            <p:cNvSpPr/>
            <p:nvPr/>
          </p:nvSpPr>
          <p:spPr>
            <a:xfrm>
              <a:off x="407412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0" y="0"/>
                  </a:moveTo>
                  <a:cubicBezTo>
                    <a:pt x="5020" y="0"/>
                    <a:pt x="6479" y="1459"/>
                    <a:pt x="6479" y="3269"/>
                  </a:cubicBezTo>
                  <a:cubicBezTo>
                    <a:pt x="6479" y="4962"/>
                    <a:pt x="5020" y="6421"/>
                    <a:pt x="3269" y="6479"/>
                  </a:cubicBezTo>
                  <a:cubicBezTo>
                    <a:pt x="1518" y="6479"/>
                    <a:pt x="0" y="4962"/>
                    <a:pt x="58" y="3211"/>
                  </a:cubicBezTo>
                  <a:cubicBezTo>
                    <a:pt x="58" y="1459"/>
                    <a:pt x="1518" y="59"/>
                    <a:pt x="321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3" name="Google Shape;3343;p9"/>
            <p:cNvSpPr/>
            <p:nvPr/>
          </p:nvSpPr>
          <p:spPr>
            <a:xfrm>
              <a:off x="5301350" y="2149750"/>
              <a:ext cx="160550" cy="162000"/>
            </a:xfrm>
            <a:custGeom>
              <a:avLst/>
              <a:gdLst/>
              <a:ahLst/>
              <a:cxnLst/>
              <a:rect l="l" t="t" r="r" b="b"/>
              <a:pathLst>
                <a:path w="6422" h="6480" extrusionOk="0">
                  <a:moveTo>
                    <a:pt x="3211" y="6479"/>
                  </a:moveTo>
                  <a:cubicBezTo>
                    <a:pt x="1460" y="6479"/>
                    <a:pt x="1" y="5020"/>
                    <a:pt x="1" y="3269"/>
                  </a:cubicBezTo>
                  <a:cubicBezTo>
                    <a:pt x="1" y="1518"/>
                    <a:pt x="1460" y="59"/>
                    <a:pt x="3153" y="59"/>
                  </a:cubicBezTo>
                  <a:cubicBezTo>
                    <a:pt x="4962" y="0"/>
                    <a:pt x="6421" y="1518"/>
                    <a:pt x="6421" y="3269"/>
                  </a:cubicBezTo>
                  <a:cubicBezTo>
                    <a:pt x="6421" y="5020"/>
                    <a:pt x="4962" y="6479"/>
                    <a:pt x="3211" y="64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4" name="Google Shape;3344;p9"/>
            <p:cNvSpPr/>
            <p:nvPr/>
          </p:nvSpPr>
          <p:spPr>
            <a:xfrm>
              <a:off x="2112875" y="2396350"/>
              <a:ext cx="162000" cy="162025"/>
            </a:xfrm>
            <a:custGeom>
              <a:avLst/>
              <a:gdLst/>
              <a:ahLst/>
              <a:cxnLst/>
              <a:rect l="l" t="t" r="r" b="b"/>
              <a:pathLst>
                <a:path w="6480" h="6481" extrusionOk="0">
                  <a:moveTo>
                    <a:pt x="6421" y="3270"/>
                  </a:moveTo>
                  <a:cubicBezTo>
                    <a:pt x="6421" y="5021"/>
                    <a:pt x="4962" y="6480"/>
                    <a:pt x="3211" y="6480"/>
                  </a:cubicBezTo>
                  <a:cubicBezTo>
                    <a:pt x="1459" y="6422"/>
                    <a:pt x="0" y="4962"/>
                    <a:pt x="0" y="3270"/>
                  </a:cubicBezTo>
                  <a:cubicBezTo>
                    <a:pt x="59" y="1519"/>
                    <a:pt x="1518" y="1"/>
                    <a:pt x="3269" y="59"/>
                  </a:cubicBezTo>
                  <a:cubicBezTo>
                    <a:pt x="5020" y="59"/>
                    <a:pt x="6479" y="1519"/>
                    <a:pt x="6421" y="32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5" name="Google Shape;3345;p9"/>
            <p:cNvSpPr/>
            <p:nvPr/>
          </p:nvSpPr>
          <p:spPr>
            <a:xfrm>
              <a:off x="5301350" y="3376975"/>
              <a:ext cx="159075" cy="160550"/>
            </a:xfrm>
            <a:custGeom>
              <a:avLst/>
              <a:gdLst/>
              <a:ahLst/>
              <a:cxnLst/>
              <a:rect l="l" t="t" r="r" b="b"/>
              <a:pathLst>
                <a:path w="6363" h="6422" extrusionOk="0">
                  <a:moveTo>
                    <a:pt x="6363" y="3211"/>
                  </a:moveTo>
                  <a:cubicBezTo>
                    <a:pt x="6363" y="4962"/>
                    <a:pt x="4904" y="6422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59" y="1402"/>
                    <a:pt x="1460" y="1"/>
                    <a:pt x="3211" y="1"/>
                  </a:cubicBezTo>
                  <a:cubicBezTo>
                    <a:pt x="4904" y="1"/>
                    <a:pt x="6363" y="1460"/>
                    <a:pt x="636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6" name="Google Shape;3346;p9"/>
            <p:cNvSpPr/>
            <p:nvPr/>
          </p:nvSpPr>
          <p:spPr>
            <a:xfrm>
              <a:off x="3340100" y="4360525"/>
              <a:ext cx="159100" cy="159075"/>
            </a:xfrm>
            <a:custGeom>
              <a:avLst/>
              <a:gdLst/>
              <a:ahLst/>
              <a:cxnLst/>
              <a:rect l="l" t="t" r="r" b="b"/>
              <a:pathLst>
                <a:path w="6364" h="6363" extrusionOk="0">
                  <a:moveTo>
                    <a:pt x="6363" y="3153"/>
                  </a:moveTo>
                  <a:cubicBezTo>
                    <a:pt x="6363" y="4904"/>
                    <a:pt x="4904" y="6363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1" y="1460"/>
                    <a:pt x="1460" y="1"/>
                    <a:pt x="3153" y="1"/>
                  </a:cubicBezTo>
                  <a:cubicBezTo>
                    <a:pt x="4904" y="1"/>
                    <a:pt x="6363" y="1460"/>
                    <a:pt x="6363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7" name="Google Shape;3347;p9"/>
            <p:cNvSpPr/>
            <p:nvPr/>
          </p:nvSpPr>
          <p:spPr>
            <a:xfrm>
              <a:off x="2114325" y="3134750"/>
              <a:ext cx="159075" cy="159075"/>
            </a:xfrm>
            <a:custGeom>
              <a:avLst/>
              <a:gdLst/>
              <a:ahLst/>
              <a:cxnLst/>
              <a:rect l="l" t="t" r="r" b="b"/>
              <a:pathLst>
                <a:path w="6363" h="6363" extrusionOk="0">
                  <a:moveTo>
                    <a:pt x="3153" y="6363"/>
                  </a:moveTo>
                  <a:cubicBezTo>
                    <a:pt x="1460" y="6363"/>
                    <a:pt x="1" y="4904"/>
                    <a:pt x="1" y="3152"/>
                  </a:cubicBezTo>
                  <a:cubicBezTo>
                    <a:pt x="1" y="1460"/>
                    <a:pt x="1460" y="0"/>
                    <a:pt x="3153" y="0"/>
                  </a:cubicBezTo>
                  <a:cubicBezTo>
                    <a:pt x="4904" y="0"/>
                    <a:pt x="6363" y="1460"/>
                    <a:pt x="6363" y="3152"/>
                  </a:cubicBezTo>
                  <a:cubicBezTo>
                    <a:pt x="6363" y="4904"/>
                    <a:pt x="4904" y="6363"/>
                    <a:pt x="3153" y="63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8" name="Google Shape;3348;p9"/>
            <p:cNvSpPr/>
            <p:nvPr/>
          </p:nvSpPr>
          <p:spPr>
            <a:xfrm>
              <a:off x="4812500" y="1415725"/>
              <a:ext cx="159075" cy="157625"/>
            </a:xfrm>
            <a:custGeom>
              <a:avLst/>
              <a:gdLst/>
              <a:ahLst/>
              <a:cxnLst/>
              <a:rect l="l" t="t" r="r" b="b"/>
              <a:pathLst>
                <a:path w="6363" h="6305" extrusionOk="0">
                  <a:moveTo>
                    <a:pt x="6305" y="3153"/>
                  </a:moveTo>
                  <a:cubicBezTo>
                    <a:pt x="6363" y="4904"/>
                    <a:pt x="4904" y="6305"/>
                    <a:pt x="3153" y="6305"/>
                  </a:cubicBezTo>
                  <a:cubicBezTo>
                    <a:pt x="1401" y="6305"/>
                    <a:pt x="1" y="4904"/>
                    <a:pt x="1" y="3211"/>
                  </a:cubicBezTo>
                  <a:cubicBezTo>
                    <a:pt x="1" y="1460"/>
                    <a:pt x="1401" y="1"/>
                    <a:pt x="3211" y="1"/>
                  </a:cubicBezTo>
                  <a:cubicBezTo>
                    <a:pt x="4904" y="1"/>
                    <a:pt x="6305" y="1402"/>
                    <a:pt x="6305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9" name="Google Shape;3349;p9"/>
            <p:cNvSpPr/>
            <p:nvPr/>
          </p:nvSpPr>
          <p:spPr>
            <a:xfrm>
              <a:off x="5059125" y="1660900"/>
              <a:ext cx="159075" cy="160525"/>
            </a:xfrm>
            <a:custGeom>
              <a:avLst/>
              <a:gdLst/>
              <a:ahLst/>
              <a:cxnLst/>
              <a:rect l="l" t="t" r="r" b="b"/>
              <a:pathLst>
                <a:path w="6363" h="6421" extrusionOk="0">
                  <a:moveTo>
                    <a:pt x="6363" y="3269"/>
                  </a:moveTo>
                  <a:cubicBezTo>
                    <a:pt x="6304" y="5020"/>
                    <a:pt x="4845" y="6421"/>
                    <a:pt x="3094" y="6363"/>
                  </a:cubicBezTo>
                  <a:cubicBezTo>
                    <a:pt x="1343" y="6363"/>
                    <a:pt x="0" y="4903"/>
                    <a:pt x="0" y="3211"/>
                  </a:cubicBezTo>
                  <a:cubicBezTo>
                    <a:pt x="59" y="1401"/>
                    <a:pt x="1518" y="0"/>
                    <a:pt x="3269" y="59"/>
                  </a:cubicBezTo>
                  <a:cubicBezTo>
                    <a:pt x="4962" y="117"/>
                    <a:pt x="6363" y="1518"/>
                    <a:pt x="6363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0" name="Google Shape;3350;p9"/>
            <p:cNvSpPr/>
            <p:nvPr/>
          </p:nvSpPr>
          <p:spPr>
            <a:xfrm>
              <a:off x="3097875" y="1172050"/>
              <a:ext cx="157625" cy="159075"/>
            </a:xfrm>
            <a:custGeom>
              <a:avLst/>
              <a:gdLst/>
              <a:ahLst/>
              <a:cxnLst/>
              <a:rect l="l" t="t" r="r" b="b"/>
              <a:pathLst>
                <a:path w="6305" h="6363" extrusionOk="0">
                  <a:moveTo>
                    <a:pt x="6304" y="3152"/>
                  </a:moveTo>
                  <a:cubicBezTo>
                    <a:pt x="6304" y="4903"/>
                    <a:pt x="4903" y="6362"/>
                    <a:pt x="3152" y="6362"/>
                  </a:cubicBezTo>
                  <a:cubicBezTo>
                    <a:pt x="1401" y="6362"/>
                    <a:pt x="0" y="4962"/>
                    <a:pt x="0" y="3210"/>
                  </a:cubicBezTo>
                  <a:cubicBezTo>
                    <a:pt x="0" y="1459"/>
                    <a:pt x="1401" y="0"/>
                    <a:pt x="3152" y="58"/>
                  </a:cubicBezTo>
                  <a:cubicBezTo>
                    <a:pt x="4903" y="58"/>
                    <a:pt x="6304" y="1459"/>
                    <a:pt x="6304" y="31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1" name="Google Shape;3351;p9"/>
            <p:cNvSpPr/>
            <p:nvPr/>
          </p:nvSpPr>
          <p:spPr>
            <a:xfrm>
              <a:off x="4323650" y="4361975"/>
              <a:ext cx="156175" cy="156175"/>
            </a:xfrm>
            <a:custGeom>
              <a:avLst/>
              <a:gdLst/>
              <a:ahLst/>
              <a:cxnLst/>
              <a:rect l="l" t="t" r="r" b="b"/>
              <a:pathLst>
                <a:path w="6247" h="6247" extrusionOk="0">
                  <a:moveTo>
                    <a:pt x="3152" y="1"/>
                  </a:moveTo>
                  <a:cubicBezTo>
                    <a:pt x="4904" y="59"/>
                    <a:pt x="6246" y="1460"/>
                    <a:pt x="6246" y="3211"/>
                  </a:cubicBezTo>
                  <a:cubicBezTo>
                    <a:pt x="6188" y="4904"/>
                    <a:pt x="4845" y="6247"/>
                    <a:pt x="3094" y="6188"/>
                  </a:cubicBezTo>
                  <a:cubicBezTo>
                    <a:pt x="1343" y="6188"/>
                    <a:pt x="0" y="4787"/>
                    <a:pt x="59" y="3036"/>
                  </a:cubicBezTo>
                  <a:cubicBezTo>
                    <a:pt x="59" y="1343"/>
                    <a:pt x="1460" y="1"/>
                    <a:pt x="31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2" name="Google Shape;3352;p9"/>
            <p:cNvSpPr/>
            <p:nvPr/>
          </p:nvSpPr>
          <p:spPr>
            <a:xfrm>
              <a:off x="2609025" y="1417200"/>
              <a:ext cx="156150" cy="154700"/>
            </a:xfrm>
            <a:custGeom>
              <a:avLst/>
              <a:gdLst/>
              <a:ahLst/>
              <a:cxnLst/>
              <a:rect l="l" t="t" r="r" b="b"/>
              <a:pathLst>
                <a:path w="6246" h="6188" extrusionOk="0">
                  <a:moveTo>
                    <a:pt x="6187" y="3094"/>
                  </a:moveTo>
                  <a:cubicBezTo>
                    <a:pt x="6246" y="4787"/>
                    <a:pt x="4845" y="6188"/>
                    <a:pt x="3152" y="6188"/>
                  </a:cubicBezTo>
                  <a:cubicBezTo>
                    <a:pt x="1459" y="6188"/>
                    <a:pt x="58" y="4845"/>
                    <a:pt x="58" y="3152"/>
                  </a:cubicBezTo>
                  <a:cubicBezTo>
                    <a:pt x="0" y="1401"/>
                    <a:pt x="1401" y="59"/>
                    <a:pt x="3094" y="0"/>
                  </a:cubicBezTo>
                  <a:cubicBezTo>
                    <a:pt x="4786" y="0"/>
                    <a:pt x="6187" y="1401"/>
                    <a:pt x="618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3" name="Google Shape;3353;p9"/>
            <p:cNvSpPr/>
            <p:nvPr/>
          </p:nvSpPr>
          <p:spPr>
            <a:xfrm>
              <a:off x="5060575" y="387312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4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4"/>
                  </a:cubicBezTo>
                  <a:cubicBezTo>
                    <a:pt x="1" y="1343"/>
                    <a:pt x="1401" y="1"/>
                    <a:pt x="3094" y="1"/>
                  </a:cubicBezTo>
                  <a:cubicBezTo>
                    <a:pt x="4845" y="1"/>
                    <a:pt x="6188" y="1402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4" name="Google Shape;3354;p9"/>
            <p:cNvSpPr/>
            <p:nvPr/>
          </p:nvSpPr>
          <p:spPr>
            <a:xfrm>
              <a:off x="2115775" y="215412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787"/>
                    <a:pt x="4846" y="6129"/>
                    <a:pt x="3153" y="6188"/>
                  </a:cubicBezTo>
                  <a:cubicBezTo>
                    <a:pt x="1402" y="6188"/>
                    <a:pt x="1" y="4787"/>
                    <a:pt x="1" y="3036"/>
                  </a:cubicBezTo>
                  <a:cubicBezTo>
                    <a:pt x="59" y="1343"/>
                    <a:pt x="1402" y="0"/>
                    <a:pt x="3153" y="0"/>
                  </a:cubicBezTo>
                  <a:cubicBezTo>
                    <a:pt x="4846" y="0"/>
                    <a:pt x="6188" y="1343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5" name="Google Shape;3355;p9"/>
            <p:cNvSpPr/>
            <p:nvPr/>
          </p:nvSpPr>
          <p:spPr>
            <a:xfrm>
              <a:off x="4813950" y="411537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845"/>
                    <a:pt x="4787" y="6188"/>
                    <a:pt x="3095" y="6188"/>
                  </a:cubicBezTo>
                  <a:cubicBezTo>
                    <a:pt x="1402" y="6188"/>
                    <a:pt x="1" y="4728"/>
                    <a:pt x="59" y="3036"/>
                  </a:cubicBezTo>
                  <a:cubicBezTo>
                    <a:pt x="59" y="1401"/>
                    <a:pt x="1460" y="0"/>
                    <a:pt x="3095" y="0"/>
                  </a:cubicBezTo>
                  <a:cubicBezTo>
                    <a:pt x="4787" y="0"/>
                    <a:pt x="6188" y="1401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6" name="Google Shape;3356;p9"/>
            <p:cNvSpPr/>
            <p:nvPr/>
          </p:nvSpPr>
          <p:spPr>
            <a:xfrm>
              <a:off x="3099325" y="436197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5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5"/>
                  </a:cubicBezTo>
                  <a:cubicBezTo>
                    <a:pt x="1" y="1460"/>
                    <a:pt x="1343" y="59"/>
                    <a:pt x="3036" y="59"/>
                  </a:cubicBezTo>
                  <a:cubicBezTo>
                    <a:pt x="4729" y="1"/>
                    <a:pt x="6129" y="1402"/>
                    <a:pt x="612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7" name="Google Shape;3357;p9"/>
            <p:cNvSpPr/>
            <p:nvPr/>
          </p:nvSpPr>
          <p:spPr>
            <a:xfrm>
              <a:off x="2115775" y="3378450"/>
              <a:ext cx="156175" cy="156150"/>
            </a:xfrm>
            <a:custGeom>
              <a:avLst/>
              <a:gdLst/>
              <a:ahLst/>
              <a:cxnLst/>
              <a:rect l="l" t="t" r="r" b="b"/>
              <a:pathLst>
                <a:path w="6247" h="6246" extrusionOk="0">
                  <a:moveTo>
                    <a:pt x="3153" y="59"/>
                  </a:moveTo>
                  <a:cubicBezTo>
                    <a:pt x="4846" y="117"/>
                    <a:pt x="6247" y="1576"/>
                    <a:pt x="6188" y="3211"/>
                  </a:cubicBezTo>
                  <a:cubicBezTo>
                    <a:pt x="6130" y="4903"/>
                    <a:pt x="4671" y="6246"/>
                    <a:pt x="3036" y="6188"/>
                  </a:cubicBezTo>
                  <a:cubicBezTo>
                    <a:pt x="1343" y="6129"/>
                    <a:pt x="1" y="4728"/>
                    <a:pt x="59" y="3036"/>
                  </a:cubicBezTo>
                  <a:cubicBezTo>
                    <a:pt x="118" y="1343"/>
                    <a:pt x="1519" y="0"/>
                    <a:pt x="3153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8" name="Google Shape;3358;p9"/>
            <p:cNvSpPr/>
            <p:nvPr/>
          </p:nvSpPr>
          <p:spPr>
            <a:xfrm>
              <a:off x="2362400" y="1663800"/>
              <a:ext cx="156175" cy="154725"/>
            </a:xfrm>
            <a:custGeom>
              <a:avLst/>
              <a:gdLst/>
              <a:ahLst/>
              <a:cxnLst/>
              <a:rect l="l" t="t" r="r" b="b"/>
              <a:pathLst>
                <a:path w="6247" h="6189" extrusionOk="0">
                  <a:moveTo>
                    <a:pt x="59" y="3095"/>
                  </a:moveTo>
                  <a:cubicBezTo>
                    <a:pt x="59" y="1402"/>
                    <a:pt x="1518" y="1"/>
                    <a:pt x="3152" y="59"/>
                  </a:cubicBezTo>
                  <a:cubicBezTo>
                    <a:pt x="4845" y="59"/>
                    <a:pt x="6246" y="1519"/>
                    <a:pt x="6188" y="3211"/>
                  </a:cubicBezTo>
                  <a:cubicBezTo>
                    <a:pt x="6129" y="4846"/>
                    <a:pt x="4729" y="6188"/>
                    <a:pt x="3094" y="6188"/>
                  </a:cubicBezTo>
                  <a:cubicBezTo>
                    <a:pt x="1401" y="6188"/>
                    <a:pt x="0" y="4729"/>
                    <a:pt x="5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9" name="Google Shape;3359;p9"/>
            <p:cNvSpPr/>
            <p:nvPr/>
          </p:nvSpPr>
          <p:spPr>
            <a:xfrm>
              <a:off x="4571725" y="1174950"/>
              <a:ext cx="153250" cy="154725"/>
            </a:xfrm>
            <a:custGeom>
              <a:avLst/>
              <a:gdLst/>
              <a:ahLst/>
              <a:cxnLst/>
              <a:rect l="l" t="t" r="r" b="b"/>
              <a:pathLst>
                <a:path w="6130" h="6189" extrusionOk="0">
                  <a:moveTo>
                    <a:pt x="6129" y="3094"/>
                  </a:moveTo>
                  <a:cubicBezTo>
                    <a:pt x="6129" y="4729"/>
                    <a:pt x="4787" y="6130"/>
                    <a:pt x="3094" y="6130"/>
                  </a:cubicBezTo>
                  <a:cubicBezTo>
                    <a:pt x="1460" y="6188"/>
                    <a:pt x="0" y="4729"/>
                    <a:pt x="59" y="3036"/>
                  </a:cubicBezTo>
                  <a:cubicBezTo>
                    <a:pt x="59" y="1402"/>
                    <a:pt x="1460" y="1"/>
                    <a:pt x="3094" y="1"/>
                  </a:cubicBezTo>
                  <a:cubicBezTo>
                    <a:pt x="4728" y="1"/>
                    <a:pt x="6129" y="1402"/>
                    <a:pt x="6129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0" name="Google Shape;3360;p9"/>
            <p:cNvSpPr/>
            <p:nvPr/>
          </p:nvSpPr>
          <p:spPr>
            <a:xfrm>
              <a:off x="5308650" y="1911875"/>
              <a:ext cx="153250" cy="153250"/>
            </a:xfrm>
            <a:custGeom>
              <a:avLst/>
              <a:gdLst/>
              <a:ahLst/>
              <a:cxnLst/>
              <a:rect l="l" t="t" r="r" b="b"/>
              <a:pathLst>
                <a:path w="6130" h="6130" extrusionOk="0">
                  <a:moveTo>
                    <a:pt x="6129" y="3036"/>
                  </a:moveTo>
                  <a:cubicBezTo>
                    <a:pt x="6129" y="4671"/>
                    <a:pt x="4728" y="6071"/>
                    <a:pt x="3094" y="6130"/>
                  </a:cubicBezTo>
                  <a:cubicBezTo>
                    <a:pt x="1460" y="6130"/>
                    <a:pt x="0" y="4729"/>
                    <a:pt x="0" y="3036"/>
                  </a:cubicBezTo>
                  <a:cubicBezTo>
                    <a:pt x="0" y="1402"/>
                    <a:pt x="1401" y="1"/>
                    <a:pt x="3036" y="1"/>
                  </a:cubicBezTo>
                  <a:cubicBezTo>
                    <a:pt x="4728" y="1"/>
                    <a:pt x="6071" y="1402"/>
                    <a:pt x="6129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1" name="Google Shape;3361;p9"/>
            <p:cNvSpPr/>
            <p:nvPr/>
          </p:nvSpPr>
          <p:spPr>
            <a:xfrm>
              <a:off x="2855625" y="1173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3036"/>
                  </a:moveTo>
                  <a:cubicBezTo>
                    <a:pt x="5955" y="4670"/>
                    <a:pt x="4612" y="5954"/>
                    <a:pt x="2919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285"/>
                    <a:pt x="1343" y="0"/>
                    <a:pt x="2978" y="0"/>
                  </a:cubicBezTo>
                  <a:cubicBezTo>
                    <a:pt x="4670" y="59"/>
                    <a:pt x="5955" y="1343"/>
                    <a:pt x="5955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2" name="Google Shape;3362;p9"/>
            <p:cNvSpPr/>
            <p:nvPr/>
          </p:nvSpPr>
          <p:spPr>
            <a:xfrm>
              <a:off x="5307200" y="3627975"/>
              <a:ext cx="148850" cy="150325"/>
            </a:xfrm>
            <a:custGeom>
              <a:avLst/>
              <a:gdLst/>
              <a:ahLst/>
              <a:cxnLst/>
              <a:rect l="l" t="t" r="r" b="b"/>
              <a:pathLst>
                <a:path w="5954" h="6013" extrusionOk="0">
                  <a:moveTo>
                    <a:pt x="2977" y="6013"/>
                  </a:moveTo>
                  <a:cubicBezTo>
                    <a:pt x="1284" y="6013"/>
                    <a:pt x="0" y="4670"/>
                    <a:pt x="0" y="3036"/>
                  </a:cubicBezTo>
                  <a:cubicBezTo>
                    <a:pt x="0" y="1343"/>
                    <a:pt x="1343" y="1"/>
                    <a:pt x="3035" y="59"/>
                  </a:cubicBezTo>
                  <a:cubicBezTo>
                    <a:pt x="4670" y="59"/>
                    <a:pt x="5954" y="1402"/>
                    <a:pt x="5954" y="3036"/>
                  </a:cubicBezTo>
                  <a:cubicBezTo>
                    <a:pt x="5954" y="4729"/>
                    <a:pt x="4611" y="6013"/>
                    <a:pt x="2977" y="60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3" name="Google Shape;3363;p9"/>
            <p:cNvSpPr/>
            <p:nvPr/>
          </p:nvSpPr>
          <p:spPr>
            <a:xfrm>
              <a:off x="3839175" y="931250"/>
              <a:ext cx="147400" cy="148875"/>
            </a:xfrm>
            <a:custGeom>
              <a:avLst/>
              <a:gdLst/>
              <a:ahLst/>
              <a:cxnLst/>
              <a:rect l="l" t="t" r="r" b="b"/>
              <a:pathLst>
                <a:path w="5896" h="5955" extrusionOk="0">
                  <a:moveTo>
                    <a:pt x="2977" y="5955"/>
                  </a:moveTo>
                  <a:cubicBezTo>
                    <a:pt x="1285" y="5955"/>
                    <a:pt x="0" y="4612"/>
                    <a:pt x="0" y="2978"/>
                  </a:cubicBezTo>
                  <a:cubicBezTo>
                    <a:pt x="0" y="1285"/>
                    <a:pt x="1285" y="1"/>
                    <a:pt x="2977" y="1"/>
                  </a:cubicBezTo>
                  <a:cubicBezTo>
                    <a:pt x="4612" y="1"/>
                    <a:pt x="5896" y="1285"/>
                    <a:pt x="5896" y="2920"/>
                  </a:cubicBezTo>
                  <a:cubicBezTo>
                    <a:pt x="5896" y="4612"/>
                    <a:pt x="4612" y="5896"/>
                    <a:pt x="2977" y="595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4" name="Google Shape;3364;p9"/>
            <p:cNvSpPr/>
            <p:nvPr/>
          </p:nvSpPr>
          <p:spPr>
            <a:xfrm>
              <a:off x="2365325" y="3871675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4" y="2977"/>
                  </a:moveTo>
                  <a:cubicBezTo>
                    <a:pt x="5954" y="4670"/>
                    <a:pt x="4670" y="5954"/>
                    <a:pt x="3035" y="5954"/>
                  </a:cubicBezTo>
                  <a:cubicBezTo>
                    <a:pt x="1343" y="5954"/>
                    <a:pt x="0" y="4612"/>
                    <a:pt x="0" y="2919"/>
                  </a:cubicBezTo>
                  <a:cubicBezTo>
                    <a:pt x="59" y="1285"/>
                    <a:pt x="1343" y="0"/>
                    <a:pt x="3035" y="0"/>
                  </a:cubicBezTo>
                  <a:cubicBezTo>
                    <a:pt x="4670" y="0"/>
                    <a:pt x="5954" y="1343"/>
                    <a:pt x="5954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5" name="Google Shape;3365;p9"/>
            <p:cNvSpPr/>
            <p:nvPr/>
          </p:nvSpPr>
          <p:spPr>
            <a:xfrm>
              <a:off x="2607550" y="4118300"/>
              <a:ext cx="150325" cy="150325"/>
            </a:xfrm>
            <a:custGeom>
              <a:avLst/>
              <a:gdLst/>
              <a:ahLst/>
              <a:cxnLst/>
              <a:rect l="l" t="t" r="r" b="b"/>
              <a:pathLst>
                <a:path w="6013" h="6013" extrusionOk="0">
                  <a:moveTo>
                    <a:pt x="6013" y="2977"/>
                  </a:moveTo>
                  <a:cubicBezTo>
                    <a:pt x="6013" y="4611"/>
                    <a:pt x="4729" y="5954"/>
                    <a:pt x="3036" y="5954"/>
                  </a:cubicBezTo>
                  <a:cubicBezTo>
                    <a:pt x="1343" y="6012"/>
                    <a:pt x="1" y="4670"/>
                    <a:pt x="59" y="2977"/>
                  </a:cubicBezTo>
                  <a:cubicBezTo>
                    <a:pt x="59" y="1284"/>
                    <a:pt x="1343" y="0"/>
                    <a:pt x="3036" y="0"/>
                  </a:cubicBezTo>
                  <a:cubicBezTo>
                    <a:pt x="4670" y="0"/>
                    <a:pt x="6013" y="1343"/>
                    <a:pt x="6013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6" name="Google Shape;3366;p9"/>
            <p:cNvSpPr/>
            <p:nvPr/>
          </p:nvSpPr>
          <p:spPr>
            <a:xfrm>
              <a:off x="5553800" y="2892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1" y="2919"/>
                  </a:moveTo>
                  <a:cubicBezTo>
                    <a:pt x="1" y="1285"/>
                    <a:pt x="1343" y="1"/>
                    <a:pt x="3036" y="59"/>
                  </a:cubicBezTo>
                  <a:cubicBezTo>
                    <a:pt x="4670" y="59"/>
                    <a:pt x="5955" y="1402"/>
                    <a:pt x="5955" y="3095"/>
                  </a:cubicBezTo>
                  <a:cubicBezTo>
                    <a:pt x="5896" y="4729"/>
                    <a:pt x="4612" y="5955"/>
                    <a:pt x="2919" y="5955"/>
                  </a:cubicBezTo>
                  <a:cubicBezTo>
                    <a:pt x="1285" y="5955"/>
                    <a:pt x="1" y="4612"/>
                    <a:pt x="1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7" name="Google Shape;3367;p9"/>
            <p:cNvSpPr/>
            <p:nvPr/>
          </p:nvSpPr>
          <p:spPr>
            <a:xfrm>
              <a:off x="5553800" y="26459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2977"/>
                  </a:moveTo>
                  <a:cubicBezTo>
                    <a:pt x="5955" y="4670"/>
                    <a:pt x="4612" y="5954"/>
                    <a:pt x="2978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343"/>
                    <a:pt x="1285" y="59"/>
                    <a:pt x="2919" y="0"/>
                  </a:cubicBezTo>
                  <a:cubicBezTo>
                    <a:pt x="4612" y="0"/>
                    <a:pt x="5955" y="1284"/>
                    <a:pt x="5955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8" name="Google Shape;3368;p9"/>
            <p:cNvSpPr/>
            <p:nvPr/>
          </p:nvSpPr>
          <p:spPr>
            <a:xfrm>
              <a:off x="3592550" y="931250"/>
              <a:ext cx="147425" cy="148875"/>
            </a:xfrm>
            <a:custGeom>
              <a:avLst/>
              <a:gdLst/>
              <a:ahLst/>
              <a:cxnLst/>
              <a:rect l="l" t="t" r="r" b="b"/>
              <a:pathLst>
                <a:path w="5897" h="5955" extrusionOk="0">
                  <a:moveTo>
                    <a:pt x="5896" y="2978"/>
                  </a:moveTo>
                  <a:cubicBezTo>
                    <a:pt x="5896" y="4612"/>
                    <a:pt x="4612" y="5955"/>
                    <a:pt x="2919" y="5896"/>
                  </a:cubicBezTo>
                  <a:cubicBezTo>
                    <a:pt x="1285" y="5896"/>
                    <a:pt x="1" y="4612"/>
                    <a:pt x="1" y="2978"/>
                  </a:cubicBezTo>
                  <a:cubicBezTo>
                    <a:pt x="1" y="1285"/>
                    <a:pt x="1285" y="1"/>
                    <a:pt x="2978" y="1"/>
                  </a:cubicBezTo>
                  <a:cubicBezTo>
                    <a:pt x="4612" y="1"/>
                    <a:pt x="5896" y="1285"/>
                    <a:pt x="5896" y="29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9" name="Google Shape;3369;p9"/>
            <p:cNvSpPr/>
            <p:nvPr/>
          </p:nvSpPr>
          <p:spPr>
            <a:xfrm>
              <a:off x="4571725" y="4366375"/>
              <a:ext cx="147400" cy="147400"/>
            </a:xfrm>
            <a:custGeom>
              <a:avLst/>
              <a:gdLst/>
              <a:ahLst/>
              <a:cxnLst/>
              <a:rect l="l" t="t" r="r" b="b"/>
              <a:pathLst>
                <a:path w="5896" h="5896" extrusionOk="0">
                  <a:moveTo>
                    <a:pt x="5896" y="2977"/>
                  </a:moveTo>
                  <a:cubicBezTo>
                    <a:pt x="5896" y="4553"/>
                    <a:pt x="4553" y="5895"/>
                    <a:pt x="2919" y="5895"/>
                  </a:cubicBezTo>
                  <a:cubicBezTo>
                    <a:pt x="1285" y="5895"/>
                    <a:pt x="0" y="4553"/>
                    <a:pt x="0" y="2860"/>
                  </a:cubicBezTo>
                  <a:cubicBezTo>
                    <a:pt x="0" y="1226"/>
                    <a:pt x="1343" y="0"/>
                    <a:pt x="2977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0" name="Google Shape;3370;p9"/>
            <p:cNvSpPr/>
            <p:nvPr/>
          </p:nvSpPr>
          <p:spPr>
            <a:xfrm>
              <a:off x="5555275" y="24051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553" y="5837"/>
                    <a:pt x="2919" y="5837"/>
                  </a:cubicBezTo>
                  <a:cubicBezTo>
                    <a:pt x="1284" y="5837"/>
                    <a:pt x="0" y="4553"/>
                    <a:pt x="0" y="2919"/>
                  </a:cubicBezTo>
                  <a:cubicBezTo>
                    <a:pt x="0" y="1284"/>
                    <a:pt x="1284" y="0"/>
                    <a:pt x="2919" y="0"/>
                  </a:cubicBezTo>
                  <a:cubicBezTo>
                    <a:pt x="4495" y="0"/>
                    <a:pt x="5837" y="1284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1" name="Google Shape;3371;p9"/>
            <p:cNvSpPr/>
            <p:nvPr/>
          </p:nvSpPr>
          <p:spPr>
            <a:xfrm>
              <a:off x="2120150" y="1910425"/>
              <a:ext cx="147425" cy="147400"/>
            </a:xfrm>
            <a:custGeom>
              <a:avLst/>
              <a:gdLst/>
              <a:ahLst/>
              <a:cxnLst/>
              <a:rect l="l" t="t" r="r" b="b"/>
              <a:pathLst>
                <a:path w="5897" h="5896" extrusionOk="0">
                  <a:moveTo>
                    <a:pt x="5896" y="2919"/>
                  </a:moveTo>
                  <a:cubicBezTo>
                    <a:pt x="5896" y="4553"/>
                    <a:pt x="4612" y="5896"/>
                    <a:pt x="2978" y="5896"/>
                  </a:cubicBezTo>
                  <a:cubicBezTo>
                    <a:pt x="1344" y="5896"/>
                    <a:pt x="1" y="4612"/>
                    <a:pt x="1" y="2977"/>
                  </a:cubicBezTo>
                  <a:cubicBezTo>
                    <a:pt x="1" y="1343"/>
                    <a:pt x="1285" y="59"/>
                    <a:pt x="2920" y="1"/>
                  </a:cubicBezTo>
                  <a:cubicBezTo>
                    <a:pt x="4554" y="1"/>
                    <a:pt x="5838" y="1285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2" name="Google Shape;3372;p9"/>
            <p:cNvSpPr/>
            <p:nvPr/>
          </p:nvSpPr>
          <p:spPr>
            <a:xfrm>
              <a:off x="4081400" y="93272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5896" y="2919"/>
                  </a:moveTo>
                  <a:cubicBezTo>
                    <a:pt x="5896" y="4553"/>
                    <a:pt x="4554" y="5837"/>
                    <a:pt x="2919" y="5837"/>
                  </a:cubicBezTo>
                  <a:cubicBezTo>
                    <a:pt x="1285" y="5779"/>
                    <a:pt x="1" y="4437"/>
                    <a:pt x="59" y="2861"/>
                  </a:cubicBezTo>
                  <a:cubicBezTo>
                    <a:pt x="59" y="1226"/>
                    <a:pt x="1402" y="0"/>
                    <a:pt x="2978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3" name="Google Shape;3373;p9"/>
            <p:cNvSpPr/>
            <p:nvPr/>
          </p:nvSpPr>
          <p:spPr>
            <a:xfrm>
              <a:off x="5553800" y="314057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2978" y="1"/>
                  </a:moveTo>
                  <a:cubicBezTo>
                    <a:pt x="4554" y="1"/>
                    <a:pt x="5896" y="1402"/>
                    <a:pt x="5896" y="2978"/>
                  </a:cubicBezTo>
                  <a:cubicBezTo>
                    <a:pt x="5838" y="4554"/>
                    <a:pt x="4554" y="5838"/>
                    <a:pt x="2978" y="5838"/>
                  </a:cubicBezTo>
                  <a:cubicBezTo>
                    <a:pt x="1343" y="5838"/>
                    <a:pt x="1" y="4495"/>
                    <a:pt x="59" y="2861"/>
                  </a:cubicBezTo>
                  <a:cubicBezTo>
                    <a:pt x="59" y="1285"/>
                    <a:pt x="1402" y="1"/>
                    <a:pt x="29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4" name="Google Shape;3374;p9"/>
            <p:cNvSpPr/>
            <p:nvPr/>
          </p:nvSpPr>
          <p:spPr>
            <a:xfrm>
              <a:off x="5064950" y="14215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8" y="2977"/>
                  </a:moveTo>
                  <a:cubicBezTo>
                    <a:pt x="5838" y="4553"/>
                    <a:pt x="4495" y="5838"/>
                    <a:pt x="2919" y="5838"/>
                  </a:cubicBezTo>
                  <a:cubicBezTo>
                    <a:pt x="1343" y="5838"/>
                    <a:pt x="1" y="4495"/>
                    <a:pt x="59" y="2919"/>
                  </a:cubicBezTo>
                  <a:cubicBezTo>
                    <a:pt x="59" y="1343"/>
                    <a:pt x="1402" y="0"/>
                    <a:pt x="2978" y="59"/>
                  </a:cubicBezTo>
                  <a:cubicBezTo>
                    <a:pt x="4554" y="59"/>
                    <a:pt x="5838" y="1401"/>
                    <a:pt x="5838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5" name="Google Shape;3375;p9"/>
            <p:cNvSpPr/>
            <p:nvPr/>
          </p:nvSpPr>
          <p:spPr>
            <a:xfrm>
              <a:off x="3345950" y="9327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0" y="4437"/>
                    <a:pt x="0" y="2861"/>
                  </a:cubicBezTo>
                  <a:cubicBezTo>
                    <a:pt x="59" y="1284"/>
                    <a:pt x="1401" y="0"/>
                    <a:pt x="2977" y="0"/>
                  </a:cubicBezTo>
                  <a:cubicBezTo>
                    <a:pt x="4553" y="0"/>
                    <a:pt x="5837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6" name="Google Shape;3376;p9"/>
            <p:cNvSpPr/>
            <p:nvPr/>
          </p:nvSpPr>
          <p:spPr>
            <a:xfrm>
              <a:off x="2857100" y="43663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58" y="4553"/>
                    <a:pt x="0" y="2977"/>
                  </a:cubicBezTo>
                  <a:cubicBezTo>
                    <a:pt x="0" y="1401"/>
                    <a:pt x="1284" y="58"/>
                    <a:pt x="2860" y="58"/>
                  </a:cubicBezTo>
                  <a:cubicBezTo>
                    <a:pt x="4436" y="0"/>
                    <a:pt x="5779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7" name="Google Shape;3377;p9"/>
            <p:cNvSpPr/>
            <p:nvPr/>
          </p:nvSpPr>
          <p:spPr>
            <a:xfrm>
              <a:off x="2121625" y="3630900"/>
              <a:ext cx="144500" cy="145950"/>
            </a:xfrm>
            <a:custGeom>
              <a:avLst/>
              <a:gdLst/>
              <a:ahLst/>
              <a:cxnLst/>
              <a:rect l="l" t="t" r="r" b="b"/>
              <a:pathLst>
                <a:path w="5780" h="5838" extrusionOk="0">
                  <a:moveTo>
                    <a:pt x="2919" y="0"/>
                  </a:moveTo>
                  <a:cubicBezTo>
                    <a:pt x="4437" y="0"/>
                    <a:pt x="5779" y="1343"/>
                    <a:pt x="5779" y="2919"/>
                  </a:cubicBezTo>
                  <a:cubicBezTo>
                    <a:pt x="5779" y="4495"/>
                    <a:pt x="4437" y="5837"/>
                    <a:pt x="2861" y="5779"/>
                  </a:cubicBezTo>
                  <a:cubicBezTo>
                    <a:pt x="1285" y="5779"/>
                    <a:pt x="0" y="4437"/>
                    <a:pt x="0" y="2861"/>
                  </a:cubicBezTo>
                  <a:cubicBezTo>
                    <a:pt x="0" y="1343"/>
                    <a:pt x="1343" y="0"/>
                    <a:pt x="291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8" name="Google Shape;3378;p9"/>
            <p:cNvSpPr/>
            <p:nvPr/>
          </p:nvSpPr>
          <p:spPr>
            <a:xfrm>
              <a:off x="3840625" y="4611525"/>
              <a:ext cx="144500" cy="143025"/>
            </a:xfrm>
            <a:custGeom>
              <a:avLst/>
              <a:gdLst/>
              <a:ahLst/>
              <a:cxnLst/>
              <a:rect l="l" t="t" r="r" b="b"/>
              <a:pathLst>
                <a:path w="5780" h="5721" extrusionOk="0">
                  <a:moveTo>
                    <a:pt x="5779" y="2802"/>
                  </a:moveTo>
                  <a:cubicBezTo>
                    <a:pt x="5779" y="4378"/>
                    <a:pt x="4437" y="5721"/>
                    <a:pt x="2861" y="5721"/>
                  </a:cubicBezTo>
                  <a:cubicBezTo>
                    <a:pt x="1343" y="5721"/>
                    <a:pt x="59" y="4436"/>
                    <a:pt x="1" y="2860"/>
                  </a:cubicBezTo>
                  <a:cubicBezTo>
                    <a:pt x="1" y="1284"/>
                    <a:pt x="1285" y="0"/>
                    <a:pt x="2861" y="0"/>
                  </a:cubicBezTo>
                  <a:cubicBezTo>
                    <a:pt x="4437" y="0"/>
                    <a:pt x="5721" y="1226"/>
                    <a:pt x="5779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9" name="Google Shape;3379;p9"/>
            <p:cNvSpPr/>
            <p:nvPr/>
          </p:nvSpPr>
          <p:spPr>
            <a:xfrm>
              <a:off x="1879375" y="28954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1"/>
                  </a:moveTo>
                  <a:cubicBezTo>
                    <a:pt x="4437" y="1"/>
                    <a:pt x="5663" y="1285"/>
                    <a:pt x="5721" y="2861"/>
                  </a:cubicBezTo>
                  <a:cubicBezTo>
                    <a:pt x="5721" y="4437"/>
                    <a:pt x="4437" y="5721"/>
                    <a:pt x="2861" y="5721"/>
                  </a:cubicBezTo>
                  <a:cubicBezTo>
                    <a:pt x="1285" y="5721"/>
                    <a:pt x="1" y="4437"/>
                    <a:pt x="1" y="2861"/>
                  </a:cubicBezTo>
                  <a:cubicBezTo>
                    <a:pt x="1" y="1285"/>
                    <a:pt x="1285" y="59"/>
                    <a:pt x="28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0" name="Google Shape;3380;p9"/>
            <p:cNvSpPr/>
            <p:nvPr/>
          </p:nvSpPr>
          <p:spPr>
            <a:xfrm>
              <a:off x="1879375" y="26488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5720"/>
                  </a:moveTo>
                  <a:cubicBezTo>
                    <a:pt x="1285" y="5720"/>
                    <a:pt x="1" y="4436"/>
                    <a:pt x="1" y="2860"/>
                  </a:cubicBezTo>
                  <a:cubicBezTo>
                    <a:pt x="1" y="1284"/>
                    <a:pt x="1285" y="0"/>
                    <a:pt x="2919" y="0"/>
                  </a:cubicBezTo>
                  <a:cubicBezTo>
                    <a:pt x="4495" y="58"/>
                    <a:pt x="5721" y="1343"/>
                    <a:pt x="5721" y="2919"/>
                  </a:cubicBezTo>
                  <a:cubicBezTo>
                    <a:pt x="5663" y="4495"/>
                    <a:pt x="4437" y="5720"/>
                    <a:pt x="2861" y="57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1" name="Google Shape;3381;p9"/>
            <p:cNvSpPr/>
            <p:nvPr/>
          </p:nvSpPr>
          <p:spPr>
            <a:xfrm>
              <a:off x="3594025" y="4610050"/>
              <a:ext cx="143025" cy="144500"/>
            </a:xfrm>
            <a:custGeom>
              <a:avLst/>
              <a:gdLst/>
              <a:ahLst/>
              <a:cxnLst/>
              <a:rect l="l" t="t" r="r" b="b"/>
              <a:pathLst>
                <a:path w="5721" h="5780" extrusionOk="0">
                  <a:moveTo>
                    <a:pt x="2860" y="5780"/>
                  </a:moveTo>
                  <a:cubicBezTo>
                    <a:pt x="1284" y="5780"/>
                    <a:pt x="59" y="4495"/>
                    <a:pt x="0" y="2919"/>
                  </a:cubicBezTo>
                  <a:cubicBezTo>
                    <a:pt x="0" y="1343"/>
                    <a:pt x="1343" y="1"/>
                    <a:pt x="2919" y="59"/>
                  </a:cubicBezTo>
                  <a:cubicBezTo>
                    <a:pt x="4495" y="59"/>
                    <a:pt x="5720" y="1343"/>
                    <a:pt x="5720" y="2919"/>
                  </a:cubicBezTo>
                  <a:cubicBezTo>
                    <a:pt x="5720" y="4495"/>
                    <a:pt x="4436" y="5780"/>
                    <a:pt x="2860" y="57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2" name="Google Shape;3382;p9"/>
            <p:cNvSpPr/>
            <p:nvPr/>
          </p:nvSpPr>
          <p:spPr>
            <a:xfrm>
              <a:off x="5556725" y="215995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2802" y="5663"/>
                  </a:moveTo>
                  <a:cubicBezTo>
                    <a:pt x="1226" y="5663"/>
                    <a:pt x="0" y="4379"/>
                    <a:pt x="59" y="2803"/>
                  </a:cubicBezTo>
                  <a:cubicBezTo>
                    <a:pt x="59" y="1227"/>
                    <a:pt x="1343" y="1"/>
                    <a:pt x="2919" y="1"/>
                  </a:cubicBezTo>
                  <a:cubicBezTo>
                    <a:pt x="4495" y="59"/>
                    <a:pt x="5662" y="1285"/>
                    <a:pt x="5662" y="2861"/>
                  </a:cubicBezTo>
                  <a:cubicBezTo>
                    <a:pt x="5662" y="4437"/>
                    <a:pt x="4437" y="5663"/>
                    <a:pt x="2802" y="56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3" name="Google Shape;3383;p9"/>
            <p:cNvSpPr/>
            <p:nvPr/>
          </p:nvSpPr>
          <p:spPr>
            <a:xfrm>
              <a:off x="4821250" y="11808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60"/>
                  </a:moveTo>
                  <a:cubicBezTo>
                    <a:pt x="5663" y="4436"/>
                    <a:pt x="4379" y="5662"/>
                    <a:pt x="2803" y="5662"/>
                  </a:cubicBezTo>
                  <a:cubicBezTo>
                    <a:pt x="1227" y="5662"/>
                    <a:pt x="1" y="4436"/>
                    <a:pt x="1" y="2802"/>
                  </a:cubicBezTo>
                  <a:cubicBezTo>
                    <a:pt x="1" y="1284"/>
                    <a:pt x="1227" y="59"/>
                    <a:pt x="2744" y="59"/>
                  </a:cubicBezTo>
                  <a:cubicBezTo>
                    <a:pt x="4379" y="0"/>
                    <a:pt x="5604" y="1226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4" name="Google Shape;3384;p9"/>
            <p:cNvSpPr/>
            <p:nvPr/>
          </p:nvSpPr>
          <p:spPr>
            <a:xfrm>
              <a:off x="5314475" y="16711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03"/>
                  </a:moveTo>
                  <a:cubicBezTo>
                    <a:pt x="5663" y="4379"/>
                    <a:pt x="4437" y="5663"/>
                    <a:pt x="2803" y="5663"/>
                  </a:cubicBezTo>
                  <a:cubicBezTo>
                    <a:pt x="1227" y="5663"/>
                    <a:pt x="1" y="4379"/>
                    <a:pt x="1" y="2803"/>
                  </a:cubicBezTo>
                  <a:cubicBezTo>
                    <a:pt x="1" y="1227"/>
                    <a:pt x="1227" y="1"/>
                    <a:pt x="2803" y="1"/>
                  </a:cubicBezTo>
                  <a:cubicBezTo>
                    <a:pt x="4379" y="1"/>
                    <a:pt x="5663" y="1227"/>
                    <a:pt x="566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5" name="Google Shape;3385;p9"/>
            <p:cNvSpPr/>
            <p:nvPr/>
          </p:nvSpPr>
          <p:spPr>
            <a:xfrm>
              <a:off x="1880850" y="2408025"/>
              <a:ext cx="140100" cy="140125"/>
            </a:xfrm>
            <a:custGeom>
              <a:avLst/>
              <a:gdLst/>
              <a:ahLst/>
              <a:cxnLst/>
              <a:rect l="l" t="t" r="r" b="b"/>
              <a:pathLst>
                <a:path w="5604" h="5605" extrusionOk="0">
                  <a:moveTo>
                    <a:pt x="5604" y="2803"/>
                  </a:moveTo>
                  <a:cubicBezTo>
                    <a:pt x="5604" y="4379"/>
                    <a:pt x="4378" y="5604"/>
                    <a:pt x="2744" y="5604"/>
                  </a:cubicBezTo>
                  <a:cubicBezTo>
                    <a:pt x="1226" y="5546"/>
                    <a:pt x="0" y="4379"/>
                    <a:pt x="0" y="2803"/>
                  </a:cubicBezTo>
                  <a:cubicBezTo>
                    <a:pt x="0" y="1227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6" name="Google Shape;3386;p9"/>
            <p:cNvSpPr/>
            <p:nvPr/>
          </p:nvSpPr>
          <p:spPr>
            <a:xfrm>
              <a:off x="5067875" y="4122675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2802" y="5604"/>
                  </a:moveTo>
                  <a:cubicBezTo>
                    <a:pt x="1226" y="5604"/>
                    <a:pt x="0" y="4378"/>
                    <a:pt x="0" y="2802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78" y="0"/>
                    <a:pt x="5604" y="1284"/>
                    <a:pt x="5604" y="2860"/>
                  </a:cubicBezTo>
                  <a:cubicBezTo>
                    <a:pt x="5604" y="4378"/>
                    <a:pt x="4378" y="5604"/>
                    <a:pt x="2802" y="56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7" name="Google Shape;3387;p9"/>
            <p:cNvSpPr/>
            <p:nvPr/>
          </p:nvSpPr>
          <p:spPr>
            <a:xfrm>
              <a:off x="4330950" y="934175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2" y="2861"/>
                  </a:moveTo>
                  <a:cubicBezTo>
                    <a:pt x="5662" y="4437"/>
                    <a:pt x="4436" y="5663"/>
                    <a:pt x="2860" y="5663"/>
                  </a:cubicBezTo>
                  <a:cubicBezTo>
                    <a:pt x="1226" y="5663"/>
                    <a:pt x="0" y="4379"/>
                    <a:pt x="59" y="2803"/>
                  </a:cubicBezTo>
                  <a:cubicBezTo>
                    <a:pt x="59" y="1226"/>
                    <a:pt x="1284" y="59"/>
                    <a:pt x="2860" y="59"/>
                  </a:cubicBezTo>
                  <a:cubicBezTo>
                    <a:pt x="4436" y="1"/>
                    <a:pt x="5662" y="1285"/>
                    <a:pt x="5662" y="28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8" name="Google Shape;3388;p9"/>
            <p:cNvSpPr/>
            <p:nvPr/>
          </p:nvSpPr>
          <p:spPr>
            <a:xfrm>
              <a:off x="4085800" y="4617350"/>
              <a:ext cx="140100" cy="138650"/>
            </a:xfrm>
            <a:custGeom>
              <a:avLst/>
              <a:gdLst/>
              <a:ahLst/>
              <a:cxnLst/>
              <a:rect l="l" t="t" r="r" b="b"/>
              <a:pathLst>
                <a:path w="5604" h="5546" extrusionOk="0">
                  <a:moveTo>
                    <a:pt x="2802" y="5546"/>
                  </a:moveTo>
                  <a:cubicBezTo>
                    <a:pt x="1226" y="5546"/>
                    <a:pt x="0" y="4320"/>
                    <a:pt x="0" y="2744"/>
                  </a:cubicBezTo>
                  <a:cubicBezTo>
                    <a:pt x="0" y="1168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ubicBezTo>
                    <a:pt x="5604" y="4379"/>
                    <a:pt x="4378" y="5546"/>
                    <a:pt x="2802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9" name="Google Shape;3389;p9"/>
            <p:cNvSpPr/>
            <p:nvPr/>
          </p:nvSpPr>
          <p:spPr>
            <a:xfrm>
              <a:off x="5558175" y="3387200"/>
              <a:ext cx="140125" cy="140125"/>
            </a:xfrm>
            <a:custGeom>
              <a:avLst/>
              <a:gdLst/>
              <a:ahLst/>
              <a:cxnLst/>
              <a:rect l="l" t="t" r="r" b="b"/>
              <a:pathLst>
                <a:path w="5605" h="5605" extrusionOk="0">
                  <a:moveTo>
                    <a:pt x="2744" y="5546"/>
                  </a:moveTo>
                  <a:cubicBezTo>
                    <a:pt x="1227" y="5546"/>
                    <a:pt x="1" y="4320"/>
                    <a:pt x="1" y="2744"/>
                  </a:cubicBezTo>
                  <a:cubicBezTo>
                    <a:pt x="1" y="1226"/>
                    <a:pt x="1285" y="0"/>
                    <a:pt x="2803" y="0"/>
                  </a:cubicBezTo>
                  <a:cubicBezTo>
                    <a:pt x="4379" y="0"/>
                    <a:pt x="5604" y="1285"/>
                    <a:pt x="5546" y="2802"/>
                  </a:cubicBezTo>
                  <a:cubicBezTo>
                    <a:pt x="5546" y="4378"/>
                    <a:pt x="4320" y="5604"/>
                    <a:pt x="2744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0" name="Google Shape;3390;p9"/>
            <p:cNvSpPr/>
            <p:nvPr/>
          </p:nvSpPr>
          <p:spPr>
            <a:xfrm>
              <a:off x="2369700" y="1424500"/>
              <a:ext cx="141575" cy="140100"/>
            </a:xfrm>
            <a:custGeom>
              <a:avLst/>
              <a:gdLst/>
              <a:ahLst/>
              <a:cxnLst/>
              <a:rect l="l" t="t" r="r" b="b"/>
              <a:pathLst>
                <a:path w="5663" h="5604" extrusionOk="0">
                  <a:moveTo>
                    <a:pt x="5604" y="2860"/>
                  </a:moveTo>
                  <a:cubicBezTo>
                    <a:pt x="5546" y="4436"/>
                    <a:pt x="4320" y="5604"/>
                    <a:pt x="2744" y="5604"/>
                  </a:cubicBezTo>
                  <a:cubicBezTo>
                    <a:pt x="1226" y="5545"/>
                    <a:pt x="0" y="4320"/>
                    <a:pt x="59" y="2744"/>
                  </a:cubicBezTo>
                  <a:cubicBezTo>
                    <a:pt x="59" y="1226"/>
                    <a:pt x="1343" y="0"/>
                    <a:pt x="2860" y="59"/>
                  </a:cubicBezTo>
                  <a:cubicBezTo>
                    <a:pt x="4437" y="59"/>
                    <a:pt x="5662" y="1343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1" name="Google Shape;3391;p9"/>
            <p:cNvSpPr/>
            <p:nvPr/>
          </p:nvSpPr>
          <p:spPr>
            <a:xfrm>
              <a:off x="3350325" y="4612975"/>
              <a:ext cx="138650" cy="138650"/>
            </a:xfrm>
            <a:custGeom>
              <a:avLst/>
              <a:gdLst/>
              <a:ahLst/>
              <a:cxnLst/>
              <a:rect l="l" t="t" r="r" b="b"/>
              <a:pathLst>
                <a:path w="5546" h="5546" extrusionOk="0">
                  <a:moveTo>
                    <a:pt x="2802" y="1"/>
                  </a:moveTo>
                  <a:cubicBezTo>
                    <a:pt x="4320" y="1"/>
                    <a:pt x="5546" y="1226"/>
                    <a:pt x="5546" y="2802"/>
                  </a:cubicBezTo>
                  <a:cubicBezTo>
                    <a:pt x="5546" y="4320"/>
                    <a:pt x="4320" y="5546"/>
                    <a:pt x="2744" y="5546"/>
                  </a:cubicBezTo>
                  <a:cubicBezTo>
                    <a:pt x="1226" y="5546"/>
                    <a:pt x="0" y="4320"/>
                    <a:pt x="0" y="2802"/>
                  </a:cubicBezTo>
                  <a:cubicBezTo>
                    <a:pt x="0" y="1226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2" name="Google Shape;3392;p9"/>
            <p:cNvSpPr/>
            <p:nvPr/>
          </p:nvSpPr>
          <p:spPr>
            <a:xfrm>
              <a:off x="5311575" y="388042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5545" y="2802"/>
                  </a:moveTo>
                  <a:cubicBezTo>
                    <a:pt x="5545" y="4320"/>
                    <a:pt x="4320" y="5604"/>
                    <a:pt x="2744" y="5546"/>
                  </a:cubicBezTo>
                  <a:cubicBezTo>
                    <a:pt x="1284" y="5546"/>
                    <a:pt x="0" y="4320"/>
                    <a:pt x="0" y="2802"/>
                  </a:cubicBezTo>
                  <a:cubicBezTo>
                    <a:pt x="0" y="1285"/>
                    <a:pt x="1284" y="1"/>
                    <a:pt x="2802" y="1"/>
                  </a:cubicBezTo>
                  <a:cubicBezTo>
                    <a:pt x="4320" y="59"/>
                    <a:pt x="5545" y="1285"/>
                    <a:pt x="5545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3" name="Google Shape;3393;p9"/>
            <p:cNvSpPr/>
            <p:nvPr/>
          </p:nvSpPr>
          <p:spPr>
            <a:xfrm>
              <a:off x="3106625" y="935650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5604" y="2802"/>
                  </a:moveTo>
                  <a:cubicBezTo>
                    <a:pt x="5604" y="4320"/>
                    <a:pt x="4320" y="5604"/>
                    <a:pt x="2744" y="5545"/>
                  </a:cubicBezTo>
                  <a:cubicBezTo>
                    <a:pt x="1226" y="5545"/>
                    <a:pt x="0" y="4320"/>
                    <a:pt x="0" y="2744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20" y="0"/>
                    <a:pt x="5604" y="1284"/>
                    <a:pt x="5546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4" name="Google Shape;3394;p9"/>
            <p:cNvSpPr/>
            <p:nvPr/>
          </p:nvSpPr>
          <p:spPr>
            <a:xfrm>
              <a:off x="1876475" y="3144950"/>
              <a:ext cx="140100" cy="138675"/>
            </a:xfrm>
            <a:custGeom>
              <a:avLst/>
              <a:gdLst/>
              <a:ahLst/>
              <a:cxnLst/>
              <a:rect l="l" t="t" r="r" b="b"/>
              <a:pathLst>
                <a:path w="5604" h="5547" extrusionOk="0">
                  <a:moveTo>
                    <a:pt x="2802" y="1"/>
                  </a:moveTo>
                  <a:cubicBezTo>
                    <a:pt x="4320" y="1"/>
                    <a:pt x="5604" y="1227"/>
                    <a:pt x="5604" y="2744"/>
                  </a:cubicBezTo>
                  <a:cubicBezTo>
                    <a:pt x="5604" y="4320"/>
                    <a:pt x="4378" y="5546"/>
                    <a:pt x="2802" y="5546"/>
                  </a:cubicBezTo>
                  <a:cubicBezTo>
                    <a:pt x="1284" y="5546"/>
                    <a:pt x="58" y="4320"/>
                    <a:pt x="58" y="2803"/>
                  </a:cubicBezTo>
                  <a:cubicBezTo>
                    <a:pt x="0" y="1285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5" name="Google Shape;3395;p9"/>
            <p:cNvSpPr/>
            <p:nvPr/>
          </p:nvSpPr>
          <p:spPr>
            <a:xfrm>
              <a:off x="2617775" y="117787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2802" y="59"/>
                  </a:moveTo>
                  <a:cubicBezTo>
                    <a:pt x="4320" y="59"/>
                    <a:pt x="5546" y="1343"/>
                    <a:pt x="5546" y="2802"/>
                  </a:cubicBezTo>
                  <a:cubicBezTo>
                    <a:pt x="5546" y="4378"/>
                    <a:pt x="4203" y="5604"/>
                    <a:pt x="2685" y="5604"/>
                  </a:cubicBezTo>
                  <a:cubicBezTo>
                    <a:pt x="1226" y="5546"/>
                    <a:pt x="0" y="4262"/>
                    <a:pt x="0" y="2744"/>
                  </a:cubicBezTo>
                  <a:cubicBezTo>
                    <a:pt x="59" y="1285"/>
                    <a:pt x="1284" y="1"/>
                    <a:pt x="2802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6" name="Google Shape;3396;p9"/>
            <p:cNvSpPr/>
            <p:nvPr/>
          </p:nvSpPr>
          <p:spPr>
            <a:xfrm>
              <a:off x="4822725" y="4370750"/>
              <a:ext cx="137175" cy="137175"/>
            </a:xfrm>
            <a:custGeom>
              <a:avLst/>
              <a:gdLst/>
              <a:ahLst/>
              <a:cxnLst/>
              <a:rect l="l" t="t" r="r" b="b"/>
              <a:pathLst>
                <a:path w="5487" h="5487" extrusionOk="0">
                  <a:moveTo>
                    <a:pt x="0" y="2744"/>
                  </a:moveTo>
                  <a:cubicBezTo>
                    <a:pt x="0" y="1284"/>
                    <a:pt x="1284" y="0"/>
                    <a:pt x="2802" y="0"/>
                  </a:cubicBezTo>
                  <a:cubicBezTo>
                    <a:pt x="4261" y="0"/>
                    <a:pt x="5487" y="1284"/>
                    <a:pt x="5487" y="2802"/>
                  </a:cubicBezTo>
                  <a:cubicBezTo>
                    <a:pt x="5487" y="4261"/>
                    <a:pt x="4203" y="5487"/>
                    <a:pt x="2744" y="5487"/>
                  </a:cubicBezTo>
                  <a:cubicBezTo>
                    <a:pt x="1284" y="5487"/>
                    <a:pt x="0" y="4203"/>
                    <a:pt x="0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7" name="Google Shape;3397;p9"/>
            <p:cNvSpPr/>
            <p:nvPr/>
          </p:nvSpPr>
          <p:spPr>
            <a:xfrm>
              <a:off x="2124550" y="1672575"/>
              <a:ext cx="138650" cy="137175"/>
            </a:xfrm>
            <a:custGeom>
              <a:avLst/>
              <a:gdLst/>
              <a:ahLst/>
              <a:cxnLst/>
              <a:rect l="l" t="t" r="r" b="b"/>
              <a:pathLst>
                <a:path w="5546" h="5487" extrusionOk="0">
                  <a:moveTo>
                    <a:pt x="5487" y="2744"/>
                  </a:moveTo>
                  <a:cubicBezTo>
                    <a:pt x="5545" y="4203"/>
                    <a:pt x="4261" y="5487"/>
                    <a:pt x="2802" y="5487"/>
                  </a:cubicBezTo>
                  <a:cubicBezTo>
                    <a:pt x="1284" y="5487"/>
                    <a:pt x="0" y="4261"/>
                    <a:pt x="0" y="2744"/>
                  </a:cubicBezTo>
                  <a:cubicBezTo>
                    <a:pt x="0" y="1284"/>
                    <a:pt x="1226" y="59"/>
                    <a:pt x="2685" y="0"/>
                  </a:cubicBezTo>
                  <a:cubicBezTo>
                    <a:pt x="4203" y="0"/>
                    <a:pt x="5487" y="1226"/>
                    <a:pt x="5487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8" name="Google Shape;3398;p9"/>
            <p:cNvSpPr/>
            <p:nvPr/>
          </p:nvSpPr>
          <p:spPr>
            <a:xfrm>
              <a:off x="2372625" y="4124125"/>
              <a:ext cx="135725" cy="137200"/>
            </a:xfrm>
            <a:custGeom>
              <a:avLst/>
              <a:gdLst/>
              <a:ahLst/>
              <a:cxnLst/>
              <a:rect l="l" t="t" r="r" b="b"/>
              <a:pathLst>
                <a:path w="5429" h="5488" extrusionOk="0">
                  <a:moveTo>
                    <a:pt x="5429" y="2744"/>
                  </a:moveTo>
                  <a:cubicBezTo>
                    <a:pt x="5429" y="4262"/>
                    <a:pt x="4144" y="5487"/>
                    <a:pt x="2685" y="5487"/>
                  </a:cubicBezTo>
                  <a:cubicBezTo>
                    <a:pt x="1167" y="5429"/>
                    <a:pt x="0" y="4203"/>
                    <a:pt x="0" y="2744"/>
                  </a:cubicBezTo>
                  <a:cubicBezTo>
                    <a:pt x="0" y="1226"/>
                    <a:pt x="1284" y="1"/>
                    <a:pt x="2743" y="59"/>
                  </a:cubicBezTo>
                  <a:cubicBezTo>
                    <a:pt x="4203" y="59"/>
                    <a:pt x="5429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9" name="Google Shape;3399;p9"/>
            <p:cNvSpPr/>
            <p:nvPr/>
          </p:nvSpPr>
          <p:spPr>
            <a:xfrm>
              <a:off x="1882300" y="2162875"/>
              <a:ext cx="137200" cy="135750"/>
            </a:xfrm>
            <a:custGeom>
              <a:avLst/>
              <a:gdLst/>
              <a:ahLst/>
              <a:cxnLst/>
              <a:rect l="l" t="t" r="r" b="b"/>
              <a:pathLst>
                <a:path w="5488" h="5430" extrusionOk="0">
                  <a:moveTo>
                    <a:pt x="5429" y="2744"/>
                  </a:moveTo>
                  <a:cubicBezTo>
                    <a:pt x="5429" y="4262"/>
                    <a:pt x="4203" y="5429"/>
                    <a:pt x="2744" y="5429"/>
                  </a:cubicBezTo>
                  <a:cubicBezTo>
                    <a:pt x="1226" y="5429"/>
                    <a:pt x="1" y="4145"/>
                    <a:pt x="59" y="2627"/>
                  </a:cubicBezTo>
                  <a:cubicBezTo>
                    <a:pt x="117" y="1168"/>
                    <a:pt x="1343" y="1"/>
                    <a:pt x="2802" y="1"/>
                  </a:cubicBezTo>
                  <a:cubicBezTo>
                    <a:pt x="4262" y="59"/>
                    <a:pt x="5487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0" name="Google Shape;3400;p9"/>
            <p:cNvSpPr/>
            <p:nvPr/>
          </p:nvSpPr>
          <p:spPr>
            <a:xfrm>
              <a:off x="4335325" y="4618825"/>
              <a:ext cx="135725" cy="135725"/>
            </a:xfrm>
            <a:custGeom>
              <a:avLst/>
              <a:gdLst/>
              <a:ahLst/>
              <a:cxnLst/>
              <a:rect l="l" t="t" r="r" b="b"/>
              <a:pathLst>
                <a:path w="5429" h="5429" extrusionOk="0">
                  <a:moveTo>
                    <a:pt x="5370" y="2685"/>
                  </a:moveTo>
                  <a:cubicBezTo>
                    <a:pt x="5429" y="4144"/>
                    <a:pt x="4203" y="5370"/>
                    <a:pt x="2744" y="5429"/>
                  </a:cubicBezTo>
                  <a:cubicBezTo>
                    <a:pt x="1226" y="5429"/>
                    <a:pt x="0" y="4203"/>
                    <a:pt x="0" y="2685"/>
                  </a:cubicBezTo>
                  <a:cubicBezTo>
                    <a:pt x="0" y="1226"/>
                    <a:pt x="1168" y="0"/>
                    <a:pt x="2685" y="0"/>
                  </a:cubicBezTo>
                  <a:cubicBezTo>
                    <a:pt x="4145" y="0"/>
                    <a:pt x="5370" y="1168"/>
                    <a:pt x="5370" y="26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1" name="Google Shape;3401;p9"/>
            <p:cNvSpPr/>
            <p:nvPr/>
          </p:nvSpPr>
          <p:spPr>
            <a:xfrm>
              <a:off x="3109550" y="4615900"/>
              <a:ext cx="134275" cy="134275"/>
            </a:xfrm>
            <a:custGeom>
              <a:avLst/>
              <a:gdLst/>
              <a:ahLst/>
              <a:cxnLst/>
              <a:rect l="l" t="t" r="r" b="b"/>
              <a:pathLst>
                <a:path w="5371" h="5371" extrusionOk="0">
                  <a:moveTo>
                    <a:pt x="2744" y="0"/>
                  </a:moveTo>
                  <a:cubicBezTo>
                    <a:pt x="4203" y="0"/>
                    <a:pt x="5370" y="1226"/>
                    <a:pt x="5312" y="2744"/>
                  </a:cubicBezTo>
                  <a:cubicBezTo>
                    <a:pt x="5312" y="4203"/>
                    <a:pt x="4144" y="5371"/>
                    <a:pt x="2627" y="5312"/>
                  </a:cubicBezTo>
                  <a:cubicBezTo>
                    <a:pt x="1109" y="5312"/>
                    <a:pt x="0" y="4145"/>
                    <a:pt x="0" y="2569"/>
                  </a:cubicBezTo>
                  <a:cubicBezTo>
                    <a:pt x="59" y="1109"/>
                    <a:pt x="1226" y="0"/>
                    <a:pt x="2744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2" name="Google Shape;3402;p9"/>
            <p:cNvSpPr/>
            <p:nvPr/>
          </p:nvSpPr>
          <p:spPr>
            <a:xfrm>
              <a:off x="5561100" y="1922100"/>
              <a:ext cx="134275" cy="132825"/>
            </a:xfrm>
            <a:custGeom>
              <a:avLst/>
              <a:gdLst/>
              <a:ahLst/>
              <a:cxnLst/>
              <a:rect l="l" t="t" r="r" b="b"/>
              <a:pathLst>
                <a:path w="5371" h="5313" extrusionOk="0">
                  <a:moveTo>
                    <a:pt x="2686" y="1"/>
                  </a:moveTo>
                  <a:cubicBezTo>
                    <a:pt x="4203" y="1"/>
                    <a:pt x="5371" y="1226"/>
                    <a:pt x="5312" y="2744"/>
                  </a:cubicBezTo>
                  <a:cubicBezTo>
                    <a:pt x="5312" y="4203"/>
                    <a:pt x="4145" y="5312"/>
                    <a:pt x="2627" y="5312"/>
                  </a:cubicBezTo>
                  <a:cubicBezTo>
                    <a:pt x="1110" y="5312"/>
                    <a:pt x="1" y="4086"/>
                    <a:pt x="1" y="2569"/>
                  </a:cubicBezTo>
                  <a:cubicBezTo>
                    <a:pt x="59" y="1110"/>
                    <a:pt x="1226" y="1"/>
                    <a:pt x="268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3" name="Google Shape;3403;p9"/>
            <p:cNvSpPr/>
            <p:nvPr/>
          </p:nvSpPr>
          <p:spPr>
            <a:xfrm>
              <a:off x="4583400" y="940025"/>
              <a:ext cx="131350" cy="131350"/>
            </a:xfrm>
            <a:custGeom>
              <a:avLst/>
              <a:gdLst/>
              <a:ahLst/>
              <a:cxnLst/>
              <a:rect l="l" t="t" r="r" b="b"/>
              <a:pathLst>
                <a:path w="5254" h="5254" extrusionOk="0">
                  <a:moveTo>
                    <a:pt x="2627" y="0"/>
                  </a:moveTo>
                  <a:cubicBezTo>
                    <a:pt x="4086" y="0"/>
                    <a:pt x="5254" y="1109"/>
                    <a:pt x="5254" y="2569"/>
                  </a:cubicBezTo>
                  <a:cubicBezTo>
                    <a:pt x="5254" y="4086"/>
                    <a:pt x="4086" y="5254"/>
                    <a:pt x="2569" y="5254"/>
                  </a:cubicBezTo>
                  <a:cubicBezTo>
                    <a:pt x="1109" y="5254"/>
                    <a:pt x="0" y="4086"/>
                    <a:pt x="0" y="2627"/>
                  </a:cubicBezTo>
                  <a:cubicBezTo>
                    <a:pt x="0" y="1109"/>
                    <a:pt x="1109" y="0"/>
                    <a:pt x="26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4" name="Google Shape;3404;p9"/>
            <p:cNvSpPr/>
            <p:nvPr/>
          </p:nvSpPr>
          <p:spPr>
            <a:xfrm>
              <a:off x="2127450" y="3880425"/>
              <a:ext cx="132825" cy="132825"/>
            </a:xfrm>
            <a:custGeom>
              <a:avLst/>
              <a:gdLst/>
              <a:ahLst/>
              <a:cxnLst/>
              <a:rect l="l" t="t" r="r" b="b"/>
              <a:pathLst>
                <a:path w="5313" h="5313" extrusionOk="0">
                  <a:moveTo>
                    <a:pt x="2686" y="1"/>
                  </a:moveTo>
                  <a:cubicBezTo>
                    <a:pt x="4145" y="1"/>
                    <a:pt x="5313" y="1168"/>
                    <a:pt x="5313" y="2627"/>
                  </a:cubicBezTo>
                  <a:cubicBezTo>
                    <a:pt x="5313" y="4145"/>
                    <a:pt x="4145" y="5312"/>
                    <a:pt x="2628" y="5312"/>
                  </a:cubicBezTo>
                  <a:cubicBezTo>
                    <a:pt x="1110" y="5254"/>
                    <a:pt x="1" y="4087"/>
                    <a:pt x="1" y="2627"/>
                  </a:cubicBezTo>
                  <a:cubicBezTo>
                    <a:pt x="1" y="1110"/>
                    <a:pt x="1168" y="1"/>
                    <a:pt x="262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5" name="Google Shape;3405;p9"/>
            <p:cNvSpPr/>
            <p:nvPr/>
          </p:nvSpPr>
          <p:spPr>
            <a:xfrm>
              <a:off x="1880850" y="3390125"/>
              <a:ext cx="132800" cy="132800"/>
            </a:xfrm>
            <a:custGeom>
              <a:avLst/>
              <a:gdLst/>
              <a:ahLst/>
              <a:cxnLst/>
              <a:rect l="l" t="t" r="r" b="b"/>
              <a:pathLst>
                <a:path w="5312" h="5312" extrusionOk="0">
                  <a:moveTo>
                    <a:pt x="2627" y="0"/>
                  </a:moveTo>
                  <a:cubicBezTo>
                    <a:pt x="4086" y="0"/>
                    <a:pt x="5254" y="1168"/>
                    <a:pt x="5312" y="2627"/>
                  </a:cubicBezTo>
                  <a:cubicBezTo>
                    <a:pt x="5312" y="4145"/>
                    <a:pt x="4145" y="5312"/>
                    <a:pt x="2627" y="5312"/>
                  </a:cubicBezTo>
                  <a:cubicBezTo>
                    <a:pt x="1168" y="5312"/>
                    <a:pt x="0" y="4145"/>
                    <a:pt x="0" y="2685"/>
                  </a:cubicBezTo>
                  <a:cubicBezTo>
                    <a:pt x="0" y="1168"/>
                    <a:pt x="1168" y="59"/>
                    <a:pt x="2627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6" name="Google Shape;3406;p9"/>
            <p:cNvSpPr/>
            <p:nvPr/>
          </p:nvSpPr>
          <p:spPr>
            <a:xfrm>
              <a:off x="2616300" y="4372200"/>
              <a:ext cx="132825" cy="134275"/>
            </a:xfrm>
            <a:custGeom>
              <a:avLst/>
              <a:gdLst/>
              <a:ahLst/>
              <a:cxnLst/>
              <a:rect l="l" t="t" r="r" b="b"/>
              <a:pathLst>
                <a:path w="5313" h="5371" extrusionOk="0">
                  <a:moveTo>
                    <a:pt x="5313" y="2744"/>
                  </a:moveTo>
                  <a:cubicBezTo>
                    <a:pt x="5313" y="4262"/>
                    <a:pt x="4087" y="5371"/>
                    <a:pt x="2628" y="5371"/>
                  </a:cubicBezTo>
                  <a:cubicBezTo>
                    <a:pt x="1110" y="5312"/>
                    <a:pt x="1" y="4145"/>
                    <a:pt x="1" y="2569"/>
                  </a:cubicBezTo>
                  <a:cubicBezTo>
                    <a:pt x="59" y="1110"/>
                    <a:pt x="1285" y="1"/>
                    <a:pt x="2744" y="59"/>
                  </a:cubicBezTo>
                  <a:cubicBezTo>
                    <a:pt x="4204" y="117"/>
                    <a:pt x="5313" y="1285"/>
                    <a:pt x="5313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7" name="Google Shape;3407;p9"/>
            <p:cNvSpPr/>
            <p:nvPr/>
          </p:nvSpPr>
          <p:spPr>
            <a:xfrm>
              <a:off x="2864375" y="940025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8" y="0"/>
                    <a:pt x="5196" y="1168"/>
                    <a:pt x="5196" y="2627"/>
                  </a:cubicBezTo>
                  <a:cubicBezTo>
                    <a:pt x="5254" y="4028"/>
                    <a:pt x="4028" y="5254"/>
                    <a:pt x="2569" y="5254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8" name="Google Shape;3408;p9"/>
            <p:cNvSpPr/>
            <p:nvPr/>
          </p:nvSpPr>
          <p:spPr>
            <a:xfrm>
              <a:off x="5562550" y="3638200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9" y="0"/>
                    <a:pt x="5196" y="1168"/>
                    <a:pt x="5254" y="2569"/>
                  </a:cubicBezTo>
                  <a:cubicBezTo>
                    <a:pt x="5254" y="4028"/>
                    <a:pt x="4029" y="5254"/>
                    <a:pt x="2628" y="5195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168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9" name="Google Shape;3409;p9"/>
            <p:cNvSpPr/>
            <p:nvPr/>
          </p:nvSpPr>
          <p:spPr>
            <a:xfrm>
              <a:off x="5073700" y="1188100"/>
              <a:ext cx="129900" cy="128425"/>
            </a:xfrm>
            <a:custGeom>
              <a:avLst/>
              <a:gdLst/>
              <a:ahLst/>
              <a:cxnLst/>
              <a:rect l="l" t="t" r="r" b="b"/>
              <a:pathLst>
                <a:path w="5196" h="5137" extrusionOk="0">
                  <a:moveTo>
                    <a:pt x="2569" y="0"/>
                  </a:moveTo>
                  <a:cubicBezTo>
                    <a:pt x="4028" y="0"/>
                    <a:pt x="5196" y="1226"/>
                    <a:pt x="5196" y="2627"/>
                  </a:cubicBezTo>
                  <a:cubicBezTo>
                    <a:pt x="5137" y="3969"/>
                    <a:pt x="3970" y="5137"/>
                    <a:pt x="2569" y="5137"/>
                  </a:cubicBezTo>
                  <a:cubicBezTo>
                    <a:pt x="1168" y="5137"/>
                    <a:pt x="1" y="3911"/>
                    <a:pt x="1" y="2510"/>
                  </a:cubicBezTo>
                  <a:cubicBezTo>
                    <a:pt x="59" y="1109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0" name="Google Shape;3410;p9"/>
            <p:cNvSpPr/>
            <p:nvPr/>
          </p:nvSpPr>
          <p:spPr>
            <a:xfrm>
              <a:off x="5320325" y="1430325"/>
              <a:ext cx="129900" cy="128450"/>
            </a:xfrm>
            <a:custGeom>
              <a:avLst/>
              <a:gdLst/>
              <a:ahLst/>
              <a:cxnLst/>
              <a:rect l="l" t="t" r="r" b="b"/>
              <a:pathLst>
                <a:path w="5196" h="5138" extrusionOk="0">
                  <a:moveTo>
                    <a:pt x="5137" y="2627"/>
                  </a:moveTo>
                  <a:cubicBezTo>
                    <a:pt x="5137" y="4028"/>
                    <a:pt x="3970" y="5137"/>
                    <a:pt x="2569" y="5137"/>
                  </a:cubicBezTo>
                  <a:cubicBezTo>
                    <a:pt x="1168" y="5137"/>
                    <a:pt x="0" y="3912"/>
                    <a:pt x="0" y="2511"/>
                  </a:cubicBezTo>
                  <a:cubicBezTo>
                    <a:pt x="59" y="1110"/>
                    <a:pt x="1285" y="1"/>
                    <a:pt x="2627" y="1"/>
                  </a:cubicBezTo>
                  <a:cubicBezTo>
                    <a:pt x="4028" y="59"/>
                    <a:pt x="5195" y="1226"/>
                    <a:pt x="5137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1" name="Google Shape;3411;p9"/>
            <p:cNvSpPr/>
            <p:nvPr/>
          </p:nvSpPr>
          <p:spPr>
            <a:xfrm>
              <a:off x="1886675" y="1920650"/>
              <a:ext cx="128450" cy="126975"/>
            </a:xfrm>
            <a:custGeom>
              <a:avLst/>
              <a:gdLst/>
              <a:ahLst/>
              <a:cxnLst/>
              <a:rect l="l" t="t" r="r" b="b"/>
              <a:pathLst>
                <a:path w="5138" h="5079" extrusionOk="0">
                  <a:moveTo>
                    <a:pt x="2569" y="0"/>
                  </a:moveTo>
                  <a:cubicBezTo>
                    <a:pt x="3970" y="0"/>
                    <a:pt x="5079" y="1109"/>
                    <a:pt x="5079" y="2510"/>
                  </a:cubicBezTo>
                  <a:cubicBezTo>
                    <a:pt x="5137" y="3969"/>
                    <a:pt x="3970" y="5078"/>
                    <a:pt x="2569" y="5078"/>
                  </a:cubicBezTo>
                  <a:cubicBezTo>
                    <a:pt x="1168" y="5078"/>
                    <a:pt x="59" y="3969"/>
                    <a:pt x="1" y="2568"/>
                  </a:cubicBezTo>
                  <a:cubicBezTo>
                    <a:pt x="1" y="1168"/>
                    <a:pt x="1110" y="59"/>
                    <a:pt x="256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2" name="Google Shape;3412;p9"/>
            <p:cNvSpPr/>
            <p:nvPr/>
          </p:nvSpPr>
          <p:spPr>
            <a:xfrm>
              <a:off x="5812100" y="2904175"/>
              <a:ext cx="125525" cy="127000"/>
            </a:xfrm>
            <a:custGeom>
              <a:avLst/>
              <a:gdLst/>
              <a:ahLst/>
              <a:cxnLst/>
              <a:rect l="l" t="t" r="r" b="b"/>
              <a:pathLst>
                <a:path w="5021" h="5080" extrusionOk="0">
                  <a:moveTo>
                    <a:pt x="2510" y="5021"/>
                  </a:moveTo>
                  <a:cubicBezTo>
                    <a:pt x="1109" y="5079"/>
                    <a:pt x="0" y="3970"/>
                    <a:pt x="0" y="2511"/>
                  </a:cubicBezTo>
                  <a:cubicBezTo>
                    <a:pt x="0" y="1110"/>
                    <a:pt x="1051" y="1"/>
                    <a:pt x="2510" y="1"/>
                  </a:cubicBezTo>
                  <a:cubicBezTo>
                    <a:pt x="3911" y="1"/>
                    <a:pt x="5020" y="1052"/>
                    <a:pt x="5020" y="2452"/>
                  </a:cubicBezTo>
                  <a:cubicBezTo>
                    <a:pt x="5020" y="3912"/>
                    <a:pt x="3969" y="5021"/>
                    <a:pt x="2510" y="50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3" name="Google Shape;3413;p9"/>
            <p:cNvSpPr/>
            <p:nvPr/>
          </p:nvSpPr>
          <p:spPr>
            <a:xfrm>
              <a:off x="5810625" y="2660475"/>
              <a:ext cx="127000" cy="127000"/>
            </a:xfrm>
            <a:custGeom>
              <a:avLst/>
              <a:gdLst/>
              <a:ahLst/>
              <a:cxnLst/>
              <a:rect l="l" t="t" r="r" b="b"/>
              <a:pathLst>
                <a:path w="5080" h="5080" extrusionOk="0">
                  <a:moveTo>
                    <a:pt x="2569" y="5079"/>
                  </a:moveTo>
                  <a:cubicBezTo>
                    <a:pt x="1168" y="5079"/>
                    <a:pt x="59" y="3970"/>
                    <a:pt x="1" y="2569"/>
                  </a:cubicBezTo>
                  <a:cubicBezTo>
                    <a:pt x="1" y="1168"/>
                    <a:pt x="1110" y="59"/>
                    <a:pt x="2569" y="1"/>
                  </a:cubicBezTo>
                  <a:cubicBezTo>
                    <a:pt x="3970" y="1"/>
                    <a:pt x="5079" y="1110"/>
                    <a:pt x="5079" y="2569"/>
                  </a:cubicBezTo>
                  <a:cubicBezTo>
                    <a:pt x="5079" y="3970"/>
                    <a:pt x="3970" y="5079"/>
                    <a:pt x="2569" y="50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4" name="Google Shape;3414;p9"/>
            <p:cNvSpPr/>
            <p:nvPr/>
          </p:nvSpPr>
          <p:spPr>
            <a:xfrm>
              <a:off x="4581925" y="4623200"/>
              <a:ext cx="127000" cy="126975"/>
            </a:xfrm>
            <a:custGeom>
              <a:avLst/>
              <a:gdLst/>
              <a:ahLst/>
              <a:cxnLst/>
              <a:rect l="l" t="t" r="r" b="b"/>
              <a:pathLst>
                <a:path w="5080" h="5079" extrusionOk="0">
                  <a:moveTo>
                    <a:pt x="5079" y="2510"/>
                  </a:moveTo>
                  <a:cubicBezTo>
                    <a:pt x="5079" y="3911"/>
                    <a:pt x="3970" y="5020"/>
                    <a:pt x="2569" y="5079"/>
                  </a:cubicBezTo>
                  <a:cubicBezTo>
                    <a:pt x="1168" y="5079"/>
                    <a:pt x="1" y="3969"/>
                    <a:pt x="1" y="2569"/>
                  </a:cubicBezTo>
                  <a:cubicBezTo>
                    <a:pt x="1" y="1109"/>
                    <a:pt x="1110" y="0"/>
                    <a:pt x="2511" y="0"/>
                  </a:cubicBezTo>
                  <a:cubicBezTo>
                    <a:pt x="3912" y="0"/>
                    <a:pt x="5021" y="1109"/>
                    <a:pt x="5079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5" name="Google Shape;3415;p9"/>
            <p:cNvSpPr/>
            <p:nvPr/>
          </p:nvSpPr>
          <p:spPr>
            <a:xfrm>
              <a:off x="3849400" y="694850"/>
              <a:ext cx="126975" cy="127000"/>
            </a:xfrm>
            <a:custGeom>
              <a:avLst/>
              <a:gdLst/>
              <a:ahLst/>
              <a:cxnLst/>
              <a:rect l="l" t="t" r="r" b="b"/>
              <a:pathLst>
                <a:path w="5079" h="5080" extrusionOk="0">
                  <a:moveTo>
                    <a:pt x="2510" y="59"/>
                  </a:moveTo>
                  <a:cubicBezTo>
                    <a:pt x="3911" y="1"/>
                    <a:pt x="5078" y="1110"/>
                    <a:pt x="5078" y="2569"/>
                  </a:cubicBezTo>
                  <a:cubicBezTo>
                    <a:pt x="5078" y="3970"/>
                    <a:pt x="3969" y="5079"/>
                    <a:pt x="2510" y="5079"/>
                  </a:cubicBezTo>
                  <a:cubicBezTo>
                    <a:pt x="1109" y="5079"/>
                    <a:pt x="58" y="3970"/>
                    <a:pt x="0" y="2628"/>
                  </a:cubicBezTo>
                  <a:cubicBezTo>
                    <a:pt x="0" y="1168"/>
                    <a:pt x="1109" y="59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6" name="Google Shape;3416;p9"/>
            <p:cNvSpPr/>
            <p:nvPr/>
          </p:nvSpPr>
          <p:spPr>
            <a:xfrm>
              <a:off x="36027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5020" y="2452"/>
                  </a:moveTo>
                  <a:cubicBezTo>
                    <a:pt x="5020" y="3911"/>
                    <a:pt x="3970" y="5020"/>
                    <a:pt x="2510" y="5020"/>
                  </a:cubicBezTo>
                  <a:cubicBezTo>
                    <a:pt x="1109" y="5020"/>
                    <a:pt x="59" y="3911"/>
                    <a:pt x="0" y="2510"/>
                  </a:cubicBezTo>
                  <a:cubicBezTo>
                    <a:pt x="0" y="1109"/>
                    <a:pt x="1109" y="0"/>
                    <a:pt x="2510" y="0"/>
                  </a:cubicBezTo>
                  <a:cubicBezTo>
                    <a:pt x="3911" y="0"/>
                    <a:pt x="5020" y="1051"/>
                    <a:pt x="5020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7" name="Google Shape;3417;p9"/>
            <p:cNvSpPr/>
            <p:nvPr/>
          </p:nvSpPr>
          <p:spPr>
            <a:xfrm>
              <a:off x="2867300" y="4620275"/>
              <a:ext cx="124075" cy="124075"/>
            </a:xfrm>
            <a:custGeom>
              <a:avLst/>
              <a:gdLst/>
              <a:ahLst/>
              <a:cxnLst/>
              <a:rect l="l" t="t" r="r" b="b"/>
              <a:pathLst>
                <a:path w="4963" h="4963" extrusionOk="0">
                  <a:moveTo>
                    <a:pt x="2511" y="4962"/>
                  </a:moveTo>
                  <a:cubicBezTo>
                    <a:pt x="1110" y="4962"/>
                    <a:pt x="1" y="3853"/>
                    <a:pt x="1" y="2452"/>
                  </a:cubicBezTo>
                  <a:cubicBezTo>
                    <a:pt x="1" y="1110"/>
                    <a:pt x="1110" y="1"/>
                    <a:pt x="2511" y="1"/>
                  </a:cubicBezTo>
                  <a:cubicBezTo>
                    <a:pt x="3911" y="1"/>
                    <a:pt x="4962" y="1110"/>
                    <a:pt x="4962" y="2510"/>
                  </a:cubicBezTo>
                  <a:cubicBezTo>
                    <a:pt x="4962" y="3911"/>
                    <a:pt x="3911" y="4962"/>
                    <a:pt x="2511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8" name="Google Shape;3418;p9"/>
            <p:cNvSpPr/>
            <p:nvPr/>
          </p:nvSpPr>
          <p:spPr>
            <a:xfrm>
              <a:off x="5812100" y="2415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0" y="1"/>
                  </a:moveTo>
                  <a:cubicBezTo>
                    <a:pt x="3853" y="1"/>
                    <a:pt x="4962" y="1110"/>
                    <a:pt x="4962" y="2511"/>
                  </a:cubicBezTo>
                  <a:cubicBezTo>
                    <a:pt x="5020" y="3853"/>
                    <a:pt x="3911" y="4962"/>
                    <a:pt x="2510" y="4962"/>
                  </a:cubicBezTo>
                  <a:cubicBezTo>
                    <a:pt x="1109" y="5021"/>
                    <a:pt x="0" y="3912"/>
                    <a:pt x="0" y="2511"/>
                  </a:cubicBezTo>
                  <a:cubicBezTo>
                    <a:pt x="0" y="1110"/>
                    <a:pt x="1109" y="1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9" name="Google Shape;3419;p9"/>
            <p:cNvSpPr/>
            <p:nvPr/>
          </p:nvSpPr>
          <p:spPr>
            <a:xfrm>
              <a:off x="5812100" y="3152250"/>
              <a:ext cx="125525" cy="124075"/>
            </a:xfrm>
            <a:custGeom>
              <a:avLst/>
              <a:gdLst/>
              <a:ahLst/>
              <a:cxnLst/>
              <a:rect l="l" t="t" r="r" b="b"/>
              <a:pathLst>
                <a:path w="5021" h="4963" extrusionOk="0">
                  <a:moveTo>
                    <a:pt x="2452" y="4962"/>
                  </a:moveTo>
                  <a:cubicBezTo>
                    <a:pt x="1109" y="4904"/>
                    <a:pt x="0" y="3795"/>
                    <a:pt x="59" y="2394"/>
                  </a:cubicBezTo>
                  <a:cubicBezTo>
                    <a:pt x="59" y="1052"/>
                    <a:pt x="1168" y="1"/>
                    <a:pt x="2510" y="1"/>
                  </a:cubicBezTo>
                  <a:cubicBezTo>
                    <a:pt x="3911" y="1"/>
                    <a:pt x="5020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0" name="Google Shape;3420;p9"/>
            <p:cNvSpPr/>
            <p:nvPr/>
          </p:nvSpPr>
          <p:spPr>
            <a:xfrm>
              <a:off x="2378450" y="1186625"/>
              <a:ext cx="124075" cy="122600"/>
            </a:xfrm>
            <a:custGeom>
              <a:avLst/>
              <a:gdLst/>
              <a:ahLst/>
              <a:cxnLst/>
              <a:rect l="l" t="t" r="r" b="b"/>
              <a:pathLst>
                <a:path w="4963" h="4904" extrusionOk="0">
                  <a:moveTo>
                    <a:pt x="2452" y="4904"/>
                  </a:moveTo>
                  <a:cubicBezTo>
                    <a:pt x="1110" y="4904"/>
                    <a:pt x="1" y="3853"/>
                    <a:pt x="1" y="2452"/>
                  </a:cubicBezTo>
                  <a:cubicBezTo>
                    <a:pt x="1" y="1110"/>
                    <a:pt x="1110" y="1"/>
                    <a:pt x="2510" y="1"/>
                  </a:cubicBezTo>
                  <a:cubicBezTo>
                    <a:pt x="3853" y="1"/>
                    <a:pt x="4962" y="1110"/>
                    <a:pt x="4962" y="2511"/>
                  </a:cubicBezTo>
                  <a:cubicBezTo>
                    <a:pt x="4904" y="3853"/>
                    <a:pt x="3795" y="4904"/>
                    <a:pt x="2452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1" name="Google Shape;3421;p9"/>
            <p:cNvSpPr/>
            <p:nvPr/>
          </p:nvSpPr>
          <p:spPr>
            <a:xfrm>
              <a:off x="40930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1" y="0"/>
                  </a:moveTo>
                  <a:cubicBezTo>
                    <a:pt x="3912" y="59"/>
                    <a:pt x="5021" y="1168"/>
                    <a:pt x="4962" y="2569"/>
                  </a:cubicBezTo>
                  <a:cubicBezTo>
                    <a:pt x="4962" y="3911"/>
                    <a:pt x="3853" y="5020"/>
                    <a:pt x="2452" y="4962"/>
                  </a:cubicBezTo>
                  <a:cubicBezTo>
                    <a:pt x="1052" y="4962"/>
                    <a:pt x="1" y="3853"/>
                    <a:pt x="1" y="2510"/>
                  </a:cubicBezTo>
                  <a:cubicBezTo>
                    <a:pt x="1" y="1109"/>
                    <a:pt x="1110" y="0"/>
                    <a:pt x="25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2" name="Google Shape;3422;p9"/>
            <p:cNvSpPr/>
            <p:nvPr/>
          </p:nvSpPr>
          <p:spPr>
            <a:xfrm>
              <a:off x="1885225" y="3641100"/>
              <a:ext cx="124050" cy="124075"/>
            </a:xfrm>
            <a:custGeom>
              <a:avLst/>
              <a:gdLst/>
              <a:ahLst/>
              <a:cxnLst/>
              <a:rect l="l" t="t" r="r" b="b"/>
              <a:pathLst>
                <a:path w="4962" h="4963" extrusionOk="0">
                  <a:moveTo>
                    <a:pt x="2452" y="1"/>
                  </a:moveTo>
                  <a:cubicBezTo>
                    <a:pt x="3853" y="1"/>
                    <a:pt x="4962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ubicBezTo>
                    <a:pt x="1051" y="4962"/>
                    <a:pt x="0" y="3853"/>
                    <a:pt x="0" y="2453"/>
                  </a:cubicBezTo>
                  <a:cubicBezTo>
                    <a:pt x="0" y="1110"/>
                    <a:pt x="1109" y="1"/>
                    <a:pt x="24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3" name="Google Shape;3423;p9"/>
            <p:cNvSpPr/>
            <p:nvPr/>
          </p:nvSpPr>
          <p:spPr>
            <a:xfrm>
              <a:off x="5318875" y="4129975"/>
              <a:ext cx="124050" cy="125500"/>
            </a:xfrm>
            <a:custGeom>
              <a:avLst/>
              <a:gdLst/>
              <a:ahLst/>
              <a:cxnLst/>
              <a:rect l="l" t="t" r="r" b="b"/>
              <a:pathLst>
                <a:path w="4962" h="5020" extrusionOk="0">
                  <a:moveTo>
                    <a:pt x="58" y="2510"/>
                  </a:moveTo>
                  <a:cubicBezTo>
                    <a:pt x="58" y="1109"/>
                    <a:pt x="1167" y="0"/>
                    <a:pt x="2568" y="58"/>
                  </a:cubicBezTo>
                  <a:cubicBezTo>
                    <a:pt x="3911" y="117"/>
                    <a:pt x="4962" y="1226"/>
                    <a:pt x="4962" y="2568"/>
                  </a:cubicBezTo>
                  <a:cubicBezTo>
                    <a:pt x="4962" y="3911"/>
                    <a:pt x="3794" y="5020"/>
                    <a:pt x="2452" y="5020"/>
                  </a:cubicBezTo>
                  <a:cubicBezTo>
                    <a:pt x="1109" y="4962"/>
                    <a:pt x="0" y="3853"/>
                    <a:pt x="58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4" name="Google Shape;3424;p9"/>
            <p:cNvSpPr/>
            <p:nvPr/>
          </p:nvSpPr>
          <p:spPr>
            <a:xfrm>
              <a:off x="3357625" y="696325"/>
              <a:ext cx="124050" cy="124050"/>
            </a:xfrm>
            <a:custGeom>
              <a:avLst/>
              <a:gdLst/>
              <a:ahLst/>
              <a:cxnLst/>
              <a:rect l="l" t="t" r="r" b="b"/>
              <a:pathLst>
                <a:path w="4962" h="4962" extrusionOk="0">
                  <a:moveTo>
                    <a:pt x="2510" y="4962"/>
                  </a:moveTo>
                  <a:cubicBezTo>
                    <a:pt x="1168" y="4962"/>
                    <a:pt x="59" y="3853"/>
                    <a:pt x="0" y="2510"/>
                  </a:cubicBezTo>
                  <a:cubicBezTo>
                    <a:pt x="0" y="1168"/>
                    <a:pt x="1109" y="59"/>
                    <a:pt x="2452" y="59"/>
                  </a:cubicBezTo>
                  <a:cubicBezTo>
                    <a:pt x="3794" y="0"/>
                    <a:pt x="4903" y="1109"/>
                    <a:pt x="4903" y="2452"/>
                  </a:cubicBezTo>
                  <a:cubicBezTo>
                    <a:pt x="4962" y="3794"/>
                    <a:pt x="3853" y="4903"/>
                    <a:pt x="2510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5" name="Google Shape;3425;p9"/>
            <p:cNvSpPr/>
            <p:nvPr/>
          </p:nvSpPr>
          <p:spPr>
            <a:xfrm>
              <a:off x="5076625" y="43780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1" y="2393"/>
                  </a:moveTo>
                  <a:cubicBezTo>
                    <a:pt x="59" y="1051"/>
                    <a:pt x="1226" y="0"/>
                    <a:pt x="2511" y="0"/>
                  </a:cubicBezTo>
                  <a:cubicBezTo>
                    <a:pt x="3853" y="58"/>
                    <a:pt x="4962" y="1226"/>
                    <a:pt x="4904" y="2510"/>
                  </a:cubicBezTo>
                  <a:cubicBezTo>
                    <a:pt x="4904" y="3852"/>
                    <a:pt x="3736" y="4962"/>
                    <a:pt x="2394" y="4903"/>
                  </a:cubicBezTo>
                  <a:cubicBezTo>
                    <a:pt x="1051" y="4903"/>
                    <a:pt x="1" y="3736"/>
                    <a:pt x="1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6" name="Google Shape;3426;p9"/>
            <p:cNvSpPr/>
            <p:nvPr/>
          </p:nvSpPr>
          <p:spPr>
            <a:xfrm>
              <a:off x="4830000" y="944400"/>
              <a:ext cx="122625" cy="122600"/>
            </a:xfrm>
            <a:custGeom>
              <a:avLst/>
              <a:gdLst/>
              <a:ahLst/>
              <a:cxnLst/>
              <a:rect l="l" t="t" r="r" b="b"/>
              <a:pathLst>
                <a:path w="4905" h="4904" extrusionOk="0">
                  <a:moveTo>
                    <a:pt x="4904" y="2452"/>
                  </a:moveTo>
                  <a:cubicBezTo>
                    <a:pt x="4904" y="3794"/>
                    <a:pt x="3795" y="4903"/>
                    <a:pt x="2453" y="4903"/>
                  </a:cubicBezTo>
                  <a:cubicBezTo>
                    <a:pt x="1110" y="4903"/>
                    <a:pt x="1" y="3736"/>
                    <a:pt x="1" y="2452"/>
                  </a:cubicBezTo>
                  <a:cubicBezTo>
                    <a:pt x="1" y="1109"/>
                    <a:pt x="1168" y="0"/>
                    <a:pt x="2453" y="0"/>
                  </a:cubicBezTo>
                  <a:cubicBezTo>
                    <a:pt x="3795" y="0"/>
                    <a:pt x="4904" y="1109"/>
                    <a:pt x="4904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7" name="Google Shape;3427;p9"/>
            <p:cNvSpPr/>
            <p:nvPr/>
          </p:nvSpPr>
          <p:spPr>
            <a:xfrm>
              <a:off x="2131825" y="14332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3" y="4904"/>
                  </a:moveTo>
                  <a:cubicBezTo>
                    <a:pt x="1110" y="4904"/>
                    <a:pt x="1" y="3795"/>
                    <a:pt x="1" y="2452"/>
                  </a:cubicBezTo>
                  <a:cubicBezTo>
                    <a:pt x="59" y="1109"/>
                    <a:pt x="1168" y="0"/>
                    <a:pt x="2511" y="0"/>
                  </a:cubicBezTo>
                  <a:cubicBezTo>
                    <a:pt x="3853" y="59"/>
                    <a:pt x="4962" y="1168"/>
                    <a:pt x="4904" y="2510"/>
                  </a:cubicBezTo>
                  <a:cubicBezTo>
                    <a:pt x="4904" y="3853"/>
                    <a:pt x="3795" y="4962"/>
                    <a:pt x="2453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8" name="Google Shape;3428;p9"/>
            <p:cNvSpPr/>
            <p:nvPr/>
          </p:nvSpPr>
          <p:spPr>
            <a:xfrm>
              <a:off x="5565475" y="1679875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2" y="0"/>
                  </a:moveTo>
                  <a:cubicBezTo>
                    <a:pt x="3795" y="0"/>
                    <a:pt x="4962" y="1109"/>
                    <a:pt x="4962" y="2452"/>
                  </a:cubicBezTo>
                  <a:cubicBezTo>
                    <a:pt x="4962" y="3794"/>
                    <a:pt x="3853" y="4903"/>
                    <a:pt x="2511" y="4903"/>
                  </a:cubicBezTo>
                  <a:cubicBezTo>
                    <a:pt x="1168" y="4962"/>
                    <a:pt x="59" y="3852"/>
                    <a:pt x="59" y="2510"/>
                  </a:cubicBezTo>
                  <a:cubicBezTo>
                    <a:pt x="1" y="1167"/>
                    <a:pt x="1110" y="58"/>
                    <a:pt x="245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9" name="Google Shape;3429;p9"/>
            <p:cNvSpPr/>
            <p:nvPr/>
          </p:nvSpPr>
          <p:spPr>
            <a:xfrm>
              <a:off x="3847925" y="4868350"/>
              <a:ext cx="121150" cy="121150"/>
            </a:xfrm>
            <a:custGeom>
              <a:avLst/>
              <a:gdLst/>
              <a:ahLst/>
              <a:cxnLst/>
              <a:rect l="l" t="t" r="r" b="b"/>
              <a:pathLst>
                <a:path w="4846" h="4846" extrusionOk="0">
                  <a:moveTo>
                    <a:pt x="4845" y="2394"/>
                  </a:moveTo>
                  <a:cubicBezTo>
                    <a:pt x="4845" y="3736"/>
                    <a:pt x="3795" y="4845"/>
                    <a:pt x="2452" y="4845"/>
                  </a:cubicBezTo>
                  <a:cubicBezTo>
                    <a:pt x="1168" y="4845"/>
                    <a:pt x="59" y="3795"/>
                    <a:pt x="59" y="2452"/>
                  </a:cubicBezTo>
                  <a:cubicBezTo>
                    <a:pt x="1" y="1110"/>
                    <a:pt x="1110" y="59"/>
                    <a:pt x="2394" y="59"/>
                  </a:cubicBezTo>
                  <a:cubicBezTo>
                    <a:pt x="3736" y="1"/>
                    <a:pt x="4845" y="1110"/>
                    <a:pt x="4845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0" name="Google Shape;3430;p9"/>
            <p:cNvSpPr/>
            <p:nvPr/>
          </p:nvSpPr>
          <p:spPr>
            <a:xfrm>
              <a:off x="1644450" y="2660475"/>
              <a:ext cx="119675" cy="119700"/>
            </a:xfrm>
            <a:custGeom>
              <a:avLst/>
              <a:gdLst/>
              <a:ahLst/>
              <a:cxnLst/>
              <a:rect l="l" t="t" r="r" b="b"/>
              <a:pathLst>
                <a:path w="4787" h="4788" extrusionOk="0">
                  <a:moveTo>
                    <a:pt x="2393" y="1"/>
                  </a:moveTo>
                  <a:cubicBezTo>
                    <a:pt x="3678" y="1"/>
                    <a:pt x="4787" y="1052"/>
                    <a:pt x="4787" y="2394"/>
                  </a:cubicBezTo>
                  <a:cubicBezTo>
                    <a:pt x="4787" y="3678"/>
                    <a:pt x="3736" y="4787"/>
                    <a:pt x="2393" y="4787"/>
                  </a:cubicBezTo>
                  <a:cubicBezTo>
                    <a:pt x="1109" y="4787"/>
                    <a:pt x="0" y="3737"/>
                    <a:pt x="0" y="2394"/>
                  </a:cubicBezTo>
                  <a:cubicBezTo>
                    <a:pt x="0" y="1110"/>
                    <a:pt x="1051" y="1"/>
                    <a:pt x="23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1" name="Google Shape;3431;p9"/>
            <p:cNvSpPr/>
            <p:nvPr/>
          </p:nvSpPr>
          <p:spPr>
            <a:xfrm>
              <a:off x="3605700" y="4868350"/>
              <a:ext cx="121125" cy="121150"/>
            </a:xfrm>
            <a:custGeom>
              <a:avLst/>
              <a:gdLst/>
              <a:ahLst/>
              <a:cxnLst/>
              <a:rect l="l" t="t" r="r" b="b"/>
              <a:pathLst>
                <a:path w="4845" h="4846" extrusionOk="0">
                  <a:moveTo>
                    <a:pt x="4787" y="2394"/>
                  </a:moveTo>
                  <a:cubicBezTo>
                    <a:pt x="4845" y="3736"/>
                    <a:pt x="3736" y="4845"/>
                    <a:pt x="2452" y="4845"/>
                  </a:cubicBezTo>
                  <a:cubicBezTo>
                    <a:pt x="1109" y="4845"/>
                    <a:pt x="59" y="3795"/>
                    <a:pt x="0" y="2452"/>
                  </a:cubicBezTo>
                  <a:cubicBezTo>
                    <a:pt x="0" y="1110"/>
                    <a:pt x="1051" y="59"/>
                    <a:pt x="2393" y="59"/>
                  </a:cubicBezTo>
                  <a:cubicBezTo>
                    <a:pt x="3736" y="1"/>
                    <a:pt x="4787" y="1110"/>
                    <a:pt x="4787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2" name="Google Shape;3432;p9"/>
            <p:cNvSpPr/>
            <p:nvPr/>
          </p:nvSpPr>
          <p:spPr>
            <a:xfrm>
              <a:off x="4342625" y="699250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8"/>
                  </a:moveTo>
                  <a:cubicBezTo>
                    <a:pt x="1051" y="4728"/>
                    <a:pt x="59" y="3736"/>
                    <a:pt x="59" y="2393"/>
                  </a:cubicBezTo>
                  <a:cubicBezTo>
                    <a:pt x="0" y="1051"/>
                    <a:pt x="1051" y="0"/>
                    <a:pt x="2452" y="0"/>
                  </a:cubicBezTo>
                  <a:cubicBezTo>
                    <a:pt x="3736" y="58"/>
                    <a:pt x="4787" y="1051"/>
                    <a:pt x="4728" y="2393"/>
                  </a:cubicBezTo>
                  <a:cubicBezTo>
                    <a:pt x="4728" y="3736"/>
                    <a:pt x="3736" y="4728"/>
                    <a:pt x="2393" y="47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3" name="Google Shape;3433;p9"/>
            <p:cNvSpPr/>
            <p:nvPr/>
          </p:nvSpPr>
          <p:spPr>
            <a:xfrm>
              <a:off x="5568400" y="38906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8" y="2393"/>
                  </a:moveTo>
                  <a:cubicBezTo>
                    <a:pt x="4728" y="3736"/>
                    <a:pt x="3736" y="4728"/>
                    <a:pt x="2394" y="4728"/>
                  </a:cubicBezTo>
                  <a:cubicBezTo>
                    <a:pt x="1051" y="4728"/>
                    <a:pt x="0" y="3678"/>
                    <a:pt x="0" y="2335"/>
                  </a:cubicBezTo>
                  <a:cubicBezTo>
                    <a:pt x="59" y="1051"/>
                    <a:pt x="1109" y="0"/>
                    <a:pt x="2394" y="0"/>
                  </a:cubicBezTo>
                  <a:cubicBezTo>
                    <a:pt x="3736" y="59"/>
                    <a:pt x="4728" y="1051"/>
                    <a:pt x="4728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4" name="Google Shape;3434;p9"/>
            <p:cNvSpPr/>
            <p:nvPr/>
          </p:nvSpPr>
          <p:spPr>
            <a:xfrm>
              <a:off x="2134750" y="41343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9" y="2393"/>
                  </a:moveTo>
                  <a:cubicBezTo>
                    <a:pt x="4670" y="3678"/>
                    <a:pt x="3678" y="4728"/>
                    <a:pt x="2336" y="4670"/>
                  </a:cubicBezTo>
                  <a:cubicBezTo>
                    <a:pt x="993" y="4670"/>
                    <a:pt x="1" y="3619"/>
                    <a:pt x="1" y="2277"/>
                  </a:cubicBezTo>
                  <a:cubicBezTo>
                    <a:pt x="59" y="992"/>
                    <a:pt x="1051" y="0"/>
                    <a:pt x="2394" y="0"/>
                  </a:cubicBezTo>
                  <a:cubicBezTo>
                    <a:pt x="3736" y="0"/>
                    <a:pt x="4729" y="1051"/>
                    <a:pt x="4670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5" name="Google Shape;3435;p9"/>
            <p:cNvSpPr/>
            <p:nvPr/>
          </p:nvSpPr>
          <p:spPr>
            <a:xfrm>
              <a:off x="2381375" y="43809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5" y="4729"/>
                  </a:moveTo>
                  <a:cubicBezTo>
                    <a:pt x="993" y="4670"/>
                    <a:pt x="0" y="3678"/>
                    <a:pt x="0" y="2336"/>
                  </a:cubicBezTo>
                  <a:cubicBezTo>
                    <a:pt x="0" y="993"/>
                    <a:pt x="1109" y="1"/>
                    <a:pt x="2452" y="1"/>
                  </a:cubicBezTo>
                  <a:cubicBezTo>
                    <a:pt x="3736" y="59"/>
                    <a:pt x="4728" y="1110"/>
                    <a:pt x="4728" y="2394"/>
                  </a:cubicBezTo>
                  <a:cubicBezTo>
                    <a:pt x="4670" y="3736"/>
                    <a:pt x="3619" y="4729"/>
                    <a:pt x="2335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6" name="Google Shape;3436;p9"/>
            <p:cNvSpPr/>
            <p:nvPr/>
          </p:nvSpPr>
          <p:spPr>
            <a:xfrm>
              <a:off x="4097450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2336" y="0"/>
                  </a:moveTo>
                  <a:cubicBezTo>
                    <a:pt x="3620" y="0"/>
                    <a:pt x="4671" y="993"/>
                    <a:pt x="4671" y="2277"/>
                  </a:cubicBezTo>
                  <a:cubicBezTo>
                    <a:pt x="4671" y="3619"/>
                    <a:pt x="3678" y="4612"/>
                    <a:pt x="2336" y="4670"/>
                  </a:cubicBezTo>
                  <a:cubicBezTo>
                    <a:pt x="1052" y="4670"/>
                    <a:pt x="1" y="3619"/>
                    <a:pt x="1" y="2335"/>
                  </a:cubicBezTo>
                  <a:cubicBezTo>
                    <a:pt x="1" y="993"/>
                    <a:pt x="993" y="0"/>
                    <a:pt x="233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7" name="Google Shape;3437;p9"/>
            <p:cNvSpPr/>
            <p:nvPr/>
          </p:nvSpPr>
          <p:spPr>
            <a:xfrm>
              <a:off x="5815025" y="2171625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9"/>
                  </a:moveTo>
                  <a:cubicBezTo>
                    <a:pt x="1051" y="4729"/>
                    <a:pt x="0" y="3678"/>
                    <a:pt x="0" y="2336"/>
                  </a:cubicBezTo>
                  <a:cubicBezTo>
                    <a:pt x="58" y="1052"/>
                    <a:pt x="1051" y="1"/>
                    <a:pt x="2393" y="1"/>
                  </a:cubicBezTo>
                  <a:cubicBezTo>
                    <a:pt x="3736" y="1"/>
                    <a:pt x="4786" y="1052"/>
                    <a:pt x="4728" y="2394"/>
                  </a:cubicBezTo>
                  <a:cubicBezTo>
                    <a:pt x="4728" y="3737"/>
                    <a:pt x="3677" y="4729"/>
                    <a:pt x="239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8" name="Google Shape;3438;p9"/>
            <p:cNvSpPr/>
            <p:nvPr/>
          </p:nvSpPr>
          <p:spPr>
            <a:xfrm>
              <a:off x="5816475" y="33988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0"/>
                  </a:moveTo>
                  <a:cubicBezTo>
                    <a:pt x="3619" y="0"/>
                    <a:pt x="4670" y="993"/>
                    <a:pt x="4670" y="2335"/>
                  </a:cubicBezTo>
                  <a:cubicBezTo>
                    <a:pt x="4670" y="3619"/>
                    <a:pt x="3619" y="4670"/>
                    <a:pt x="2335" y="4670"/>
                  </a:cubicBezTo>
                  <a:cubicBezTo>
                    <a:pt x="993" y="4670"/>
                    <a:pt x="0" y="3619"/>
                    <a:pt x="0" y="2335"/>
                  </a:cubicBezTo>
                  <a:cubicBezTo>
                    <a:pt x="0" y="993"/>
                    <a:pt x="993" y="0"/>
                    <a:pt x="23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9" name="Google Shape;3439;p9"/>
            <p:cNvSpPr/>
            <p:nvPr/>
          </p:nvSpPr>
          <p:spPr>
            <a:xfrm>
              <a:off x="1644450" y="2907100"/>
              <a:ext cx="118225" cy="119675"/>
            </a:xfrm>
            <a:custGeom>
              <a:avLst/>
              <a:gdLst/>
              <a:ahLst/>
              <a:cxnLst/>
              <a:rect l="l" t="t" r="r" b="b"/>
              <a:pathLst>
                <a:path w="4729" h="4787" extrusionOk="0">
                  <a:moveTo>
                    <a:pt x="2335" y="59"/>
                  </a:moveTo>
                  <a:cubicBezTo>
                    <a:pt x="3678" y="1"/>
                    <a:pt x="4728" y="1051"/>
                    <a:pt x="4728" y="2394"/>
                  </a:cubicBezTo>
                  <a:cubicBezTo>
                    <a:pt x="4728" y="3736"/>
                    <a:pt x="3736" y="4729"/>
                    <a:pt x="2452" y="4787"/>
                  </a:cubicBezTo>
                  <a:cubicBezTo>
                    <a:pt x="1109" y="4787"/>
                    <a:pt x="0" y="3736"/>
                    <a:pt x="0" y="2394"/>
                  </a:cubicBezTo>
                  <a:cubicBezTo>
                    <a:pt x="0" y="1110"/>
                    <a:pt x="1051" y="59"/>
                    <a:pt x="233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0" name="Google Shape;3440;p9"/>
            <p:cNvSpPr/>
            <p:nvPr/>
          </p:nvSpPr>
          <p:spPr>
            <a:xfrm>
              <a:off x="2627975" y="9458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6" y="1"/>
                  </a:moveTo>
                  <a:cubicBezTo>
                    <a:pt x="3678" y="1"/>
                    <a:pt x="4729" y="1051"/>
                    <a:pt x="4729" y="2336"/>
                  </a:cubicBezTo>
                  <a:cubicBezTo>
                    <a:pt x="4729" y="3678"/>
                    <a:pt x="3678" y="4729"/>
                    <a:pt x="2336" y="4729"/>
                  </a:cubicBezTo>
                  <a:cubicBezTo>
                    <a:pt x="993" y="4729"/>
                    <a:pt x="1" y="3678"/>
                    <a:pt x="1" y="2394"/>
                  </a:cubicBezTo>
                  <a:cubicBezTo>
                    <a:pt x="1" y="1051"/>
                    <a:pt x="1052" y="59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1" name="Google Shape;3441;p9"/>
            <p:cNvSpPr/>
            <p:nvPr/>
          </p:nvSpPr>
          <p:spPr>
            <a:xfrm>
              <a:off x="1645900" y="2419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1"/>
                  </a:moveTo>
                  <a:cubicBezTo>
                    <a:pt x="3678" y="1"/>
                    <a:pt x="4670" y="993"/>
                    <a:pt x="4670" y="2336"/>
                  </a:cubicBezTo>
                  <a:cubicBezTo>
                    <a:pt x="4670" y="3620"/>
                    <a:pt x="3620" y="4670"/>
                    <a:pt x="2335" y="4670"/>
                  </a:cubicBezTo>
                  <a:cubicBezTo>
                    <a:pt x="993" y="4670"/>
                    <a:pt x="1" y="3620"/>
                    <a:pt x="1" y="2336"/>
                  </a:cubicBezTo>
                  <a:cubicBezTo>
                    <a:pt x="1" y="993"/>
                    <a:pt x="1051" y="1"/>
                    <a:pt x="23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2" name="Google Shape;3442;p9"/>
            <p:cNvSpPr/>
            <p:nvPr/>
          </p:nvSpPr>
          <p:spPr>
            <a:xfrm>
              <a:off x="3118300" y="700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277" y="4612"/>
                  </a:moveTo>
                  <a:cubicBezTo>
                    <a:pt x="993" y="4612"/>
                    <a:pt x="0" y="3561"/>
                    <a:pt x="0" y="2219"/>
                  </a:cubicBezTo>
                  <a:cubicBezTo>
                    <a:pt x="59" y="993"/>
                    <a:pt x="1109" y="0"/>
                    <a:pt x="2394" y="0"/>
                  </a:cubicBezTo>
                  <a:cubicBezTo>
                    <a:pt x="3678" y="0"/>
                    <a:pt x="4670" y="1109"/>
                    <a:pt x="4670" y="2394"/>
                  </a:cubicBezTo>
                  <a:cubicBezTo>
                    <a:pt x="4612" y="3678"/>
                    <a:pt x="3561" y="4670"/>
                    <a:pt x="2277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3" name="Google Shape;3443;p9"/>
            <p:cNvSpPr/>
            <p:nvPr/>
          </p:nvSpPr>
          <p:spPr>
            <a:xfrm>
              <a:off x="1645900" y="31551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4670" y="2335"/>
                  </a:moveTo>
                  <a:cubicBezTo>
                    <a:pt x="4670" y="3678"/>
                    <a:pt x="3620" y="4670"/>
                    <a:pt x="2277" y="4670"/>
                  </a:cubicBezTo>
                  <a:cubicBezTo>
                    <a:pt x="1051" y="4612"/>
                    <a:pt x="1" y="3620"/>
                    <a:pt x="1" y="2335"/>
                  </a:cubicBezTo>
                  <a:cubicBezTo>
                    <a:pt x="1" y="1051"/>
                    <a:pt x="1051" y="1"/>
                    <a:pt x="2394" y="59"/>
                  </a:cubicBezTo>
                  <a:cubicBezTo>
                    <a:pt x="3620" y="59"/>
                    <a:pt x="4670" y="1110"/>
                    <a:pt x="4670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4" name="Google Shape;3444;p9"/>
            <p:cNvSpPr/>
            <p:nvPr/>
          </p:nvSpPr>
          <p:spPr>
            <a:xfrm>
              <a:off x="1892525" y="1682775"/>
              <a:ext cx="116750" cy="116775"/>
            </a:xfrm>
            <a:custGeom>
              <a:avLst/>
              <a:gdLst/>
              <a:ahLst/>
              <a:cxnLst/>
              <a:rect l="l" t="t" r="r" b="b"/>
              <a:pathLst>
                <a:path w="4670" h="4671" extrusionOk="0">
                  <a:moveTo>
                    <a:pt x="4670" y="2336"/>
                  </a:moveTo>
                  <a:cubicBezTo>
                    <a:pt x="4670" y="3620"/>
                    <a:pt x="3619" y="4670"/>
                    <a:pt x="2277" y="4670"/>
                  </a:cubicBezTo>
                  <a:cubicBezTo>
                    <a:pt x="1051" y="4670"/>
                    <a:pt x="0" y="3620"/>
                    <a:pt x="0" y="2394"/>
                  </a:cubicBezTo>
                  <a:cubicBezTo>
                    <a:pt x="0" y="1051"/>
                    <a:pt x="1051" y="1"/>
                    <a:pt x="2335" y="59"/>
                  </a:cubicBezTo>
                  <a:cubicBezTo>
                    <a:pt x="3619" y="59"/>
                    <a:pt x="4611" y="1051"/>
                    <a:pt x="4670" y="23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5" name="Google Shape;3445;p9"/>
            <p:cNvSpPr/>
            <p:nvPr/>
          </p:nvSpPr>
          <p:spPr>
            <a:xfrm>
              <a:off x="4832925" y="4629025"/>
              <a:ext cx="116775" cy="115325"/>
            </a:xfrm>
            <a:custGeom>
              <a:avLst/>
              <a:gdLst/>
              <a:ahLst/>
              <a:cxnLst/>
              <a:rect l="l" t="t" r="r" b="b"/>
              <a:pathLst>
                <a:path w="4671" h="4613" extrusionOk="0">
                  <a:moveTo>
                    <a:pt x="2336" y="1"/>
                  </a:moveTo>
                  <a:cubicBezTo>
                    <a:pt x="3678" y="1"/>
                    <a:pt x="4670" y="1051"/>
                    <a:pt x="4670" y="2336"/>
                  </a:cubicBezTo>
                  <a:cubicBezTo>
                    <a:pt x="4670" y="3620"/>
                    <a:pt x="3620" y="4612"/>
                    <a:pt x="2336" y="4612"/>
                  </a:cubicBezTo>
                  <a:cubicBezTo>
                    <a:pt x="1051" y="4612"/>
                    <a:pt x="1" y="3561"/>
                    <a:pt x="59" y="2277"/>
                  </a:cubicBezTo>
                  <a:cubicBezTo>
                    <a:pt x="59" y="993"/>
                    <a:pt x="1110" y="1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6" name="Google Shape;3446;p9"/>
            <p:cNvSpPr/>
            <p:nvPr/>
          </p:nvSpPr>
          <p:spPr>
            <a:xfrm>
              <a:off x="3360525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4671" y="2335"/>
                  </a:moveTo>
                  <a:cubicBezTo>
                    <a:pt x="4671" y="3619"/>
                    <a:pt x="3620" y="4670"/>
                    <a:pt x="2277" y="4612"/>
                  </a:cubicBezTo>
                  <a:cubicBezTo>
                    <a:pt x="1052" y="4612"/>
                    <a:pt x="1" y="3561"/>
                    <a:pt x="1" y="2335"/>
                  </a:cubicBezTo>
                  <a:cubicBezTo>
                    <a:pt x="1" y="993"/>
                    <a:pt x="1052" y="0"/>
                    <a:pt x="2394" y="0"/>
                  </a:cubicBezTo>
                  <a:cubicBezTo>
                    <a:pt x="3678" y="0"/>
                    <a:pt x="4671" y="1051"/>
                    <a:pt x="4671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7" name="Google Shape;3447;p9"/>
            <p:cNvSpPr/>
            <p:nvPr/>
          </p:nvSpPr>
          <p:spPr>
            <a:xfrm>
              <a:off x="1889600" y="3890650"/>
              <a:ext cx="113850" cy="112375"/>
            </a:xfrm>
            <a:custGeom>
              <a:avLst/>
              <a:gdLst/>
              <a:ahLst/>
              <a:cxnLst/>
              <a:rect l="l" t="t" r="r" b="b"/>
              <a:pathLst>
                <a:path w="4554" h="4495" extrusionOk="0">
                  <a:moveTo>
                    <a:pt x="4553" y="2277"/>
                  </a:moveTo>
                  <a:cubicBezTo>
                    <a:pt x="4495" y="3503"/>
                    <a:pt x="3503" y="4495"/>
                    <a:pt x="2277" y="4495"/>
                  </a:cubicBezTo>
                  <a:cubicBezTo>
                    <a:pt x="993" y="4436"/>
                    <a:pt x="0" y="3386"/>
                    <a:pt x="59" y="2160"/>
                  </a:cubicBezTo>
                  <a:cubicBezTo>
                    <a:pt x="117" y="934"/>
                    <a:pt x="1109" y="0"/>
                    <a:pt x="2277" y="0"/>
                  </a:cubicBezTo>
                  <a:cubicBezTo>
                    <a:pt x="3561" y="0"/>
                    <a:pt x="4553" y="993"/>
                    <a:pt x="4553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8" name="Google Shape;3448;p9"/>
            <p:cNvSpPr/>
            <p:nvPr/>
          </p:nvSpPr>
          <p:spPr>
            <a:xfrm>
              <a:off x="4345525" y="4872725"/>
              <a:ext cx="112400" cy="112400"/>
            </a:xfrm>
            <a:custGeom>
              <a:avLst/>
              <a:gdLst/>
              <a:ahLst/>
              <a:cxnLst/>
              <a:rect l="l" t="t" r="r" b="b"/>
              <a:pathLst>
                <a:path w="4496" h="4496" extrusionOk="0">
                  <a:moveTo>
                    <a:pt x="2277" y="4495"/>
                  </a:moveTo>
                  <a:cubicBezTo>
                    <a:pt x="993" y="4495"/>
                    <a:pt x="1" y="3444"/>
                    <a:pt x="1" y="2219"/>
                  </a:cubicBezTo>
                  <a:cubicBezTo>
                    <a:pt x="59" y="993"/>
                    <a:pt x="1052" y="1"/>
                    <a:pt x="2336" y="1"/>
                  </a:cubicBezTo>
                  <a:cubicBezTo>
                    <a:pt x="3503" y="59"/>
                    <a:pt x="4495" y="1051"/>
                    <a:pt x="4495" y="2219"/>
                  </a:cubicBezTo>
                  <a:cubicBezTo>
                    <a:pt x="4495" y="3503"/>
                    <a:pt x="3503" y="4495"/>
                    <a:pt x="2277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9" name="Google Shape;3449;p9"/>
            <p:cNvSpPr/>
            <p:nvPr/>
          </p:nvSpPr>
          <p:spPr>
            <a:xfrm>
              <a:off x="2626525" y="4626125"/>
              <a:ext cx="112400" cy="112375"/>
            </a:xfrm>
            <a:custGeom>
              <a:avLst/>
              <a:gdLst/>
              <a:ahLst/>
              <a:cxnLst/>
              <a:rect l="l" t="t" r="r" b="b"/>
              <a:pathLst>
                <a:path w="4496" h="4495" extrusionOk="0">
                  <a:moveTo>
                    <a:pt x="2277" y="0"/>
                  </a:moveTo>
                  <a:cubicBezTo>
                    <a:pt x="3503" y="0"/>
                    <a:pt x="4495" y="1051"/>
                    <a:pt x="4495" y="2276"/>
                  </a:cubicBezTo>
                  <a:cubicBezTo>
                    <a:pt x="4495" y="3502"/>
                    <a:pt x="3444" y="4495"/>
                    <a:pt x="2219" y="4495"/>
                  </a:cubicBezTo>
                  <a:cubicBezTo>
                    <a:pt x="993" y="4495"/>
                    <a:pt x="59" y="3502"/>
                    <a:pt x="1" y="2276"/>
                  </a:cubicBezTo>
                  <a:cubicBezTo>
                    <a:pt x="1" y="1051"/>
                    <a:pt x="1051" y="0"/>
                    <a:pt x="227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0" name="Google Shape;3450;p9"/>
            <p:cNvSpPr/>
            <p:nvPr/>
          </p:nvSpPr>
          <p:spPr>
            <a:xfrm>
              <a:off x="5819400" y="1933775"/>
              <a:ext cx="110925" cy="109475"/>
            </a:xfrm>
            <a:custGeom>
              <a:avLst/>
              <a:gdLst/>
              <a:ahLst/>
              <a:cxnLst/>
              <a:rect l="l" t="t" r="r" b="b"/>
              <a:pathLst>
                <a:path w="4437" h="4379" extrusionOk="0">
                  <a:moveTo>
                    <a:pt x="4436" y="2160"/>
                  </a:moveTo>
                  <a:cubicBezTo>
                    <a:pt x="4436" y="3386"/>
                    <a:pt x="3502" y="4378"/>
                    <a:pt x="2277" y="4378"/>
                  </a:cubicBezTo>
                  <a:cubicBezTo>
                    <a:pt x="992" y="4378"/>
                    <a:pt x="0" y="3444"/>
                    <a:pt x="0" y="2160"/>
                  </a:cubicBezTo>
                  <a:cubicBezTo>
                    <a:pt x="0" y="934"/>
                    <a:pt x="992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1" name="Google Shape;3451;p9"/>
            <p:cNvSpPr/>
            <p:nvPr/>
          </p:nvSpPr>
          <p:spPr>
            <a:xfrm>
              <a:off x="5329075" y="1196850"/>
              <a:ext cx="110925" cy="110925"/>
            </a:xfrm>
            <a:custGeom>
              <a:avLst/>
              <a:gdLst/>
              <a:ahLst/>
              <a:cxnLst/>
              <a:rect l="l" t="t" r="r" b="b"/>
              <a:pathLst>
                <a:path w="4437" h="4437" extrusionOk="0">
                  <a:moveTo>
                    <a:pt x="4437" y="2218"/>
                  </a:moveTo>
                  <a:cubicBezTo>
                    <a:pt x="4437" y="3444"/>
                    <a:pt x="3503" y="4378"/>
                    <a:pt x="2277" y="4437"/>
                  </a:cubicBezTo>
                  <a:cubicBezTo>
                    <a:pt x="993" y="4437"/>
                    <a:pt x="1" y="3444"/>
                    <a:pt x="59" y="2160"/>
                  </a:cubicBezTo>
                  <a:cubicBezTo>
                    <a:pt x="59" y="934"/>
                    <a:pt x="1051" y="0"/>
                    <a:pt x="2277" y="0"/>
                  </a:cubicBezTo>
                  <a:cubicBezTo>
                    <a:pt x="3503" y="0"/>
                    <a:pt x="4437" y="993"/>
                    <a:pt x="4437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2" name="Google Shape;3452;p9"/>
            <p:cNvSpPr/>
            <p:nvPr/>
          </p:nvSpPr>
          <p:spPr>
            <a:xfrm>
              <a:off x="4593600" y="703625"/>
              <a:ext cx="110950" cy="109450"/>
            </a:xfrm>
            <a:custGeom>
              <a:avLst/>
              <a:gdLst/>
              <a:ahLst/>
              <a:cxnLst/>
              <a:rect l="l" t="t" r="r" b="b"/>
              <a:pathLst>
                <a:path w="4438" h="4378" extrusionOk="0">
                  <a:moveTo>
                    <a:pt x="4379" y="2218"/>
                  </a:moveTo>
                  <a:cubicBezTo>
                    <a:pt x="4379" y="3444"/>
                    <a:pt x="3445" y="4378"/>
                    <a:pt x="2219" y="4378"/>
                  </a:cubicBezTo>
                  <a:cubicBezTo>
                    <a:pt x="935" y="4378"/>
                    <a:pt x="1" y="3444"/>
                    <a:pt x="1" y="2160"/>
                  </a:cubicBezTo>
                  <a:cubicBezTo>
                    <a:pt x="59" y="934"/>
                    <a:pt x="993" y="0"/>
                    <a:pt x="2219" y="0"/>
                  </a:cubicBezTo>
                  <a:cubicBezTo>
                    <a:pt x="3445" y="0"/>
                    <a:pt x="4437" y="992"/>
                    <a:pt x="4379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3" name="Google Shape;3453;p9"/>
            <p:cNvSpPr/>
            <p:nvPr/>
          </p:nvSpPr>
          <p:spPr>
            <a:xfrm>
              <a:off x="1648825" y="2174550"/>
              <a:ext cx="110925" cy="112400"/>
            </a:xfrm>
            <a:custGeom>
              <a:avLst/>
              <a:gdLst/>
              <a:ahLst/>
              <a:cxnLst/>
              <a:rect l="l" t="t" r="r" b="b"/>
              <a:pathLst>
                <a:path w="4437" h="4496" extrusionOk="0">
                  <a:moveTo>
                    <a:pt x="4436" y="2277"/>
                  </a:moveTo>
                  <a:cubicBezTo>
                    <a:pt x="4436" y="3503"/>
                    <a:pt x="3503" y="4437"/>
                    <a:pt x="2277" y="4495"/>
                  </a:cubicBezTo>
                  <a:cubicBezTo>
                    <a:pt x="993" y="4495"/>
                    <a:pt x="0" y="3503"/>
                    <a:pt x="0" y="2277"/>
                  </a:cubicBezTo>
                  <a:cubicBezTo>
                    <a:pt x="0" y="993"/>
                    <a:pt x="993" y="1"/>
                    <a:pt x="2218" y="59"/>
                  </a:cubicBezTo>
                  <a:cubicBezTo>
                    <a:pt x="3444" y="59"/>
                    <a:pt x="4436" y="993"/>
                    <a:pt x="4436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4" name="Google Shape;3454;p9"/>
            <p:cNvSpPr/>
            <p:nvPr/>
          </p:nvSpPr>
          <p:spPr>
            <a:xfrm>
              <a:off x="3121225" y="4875650"/>
              <a:ext cx="109450" cy="108000"/>
            </a:xfrm>
            <a:custGeom>
              <a:avLst/>
              <a:gdLst/>
              <a:ahLst/>
              <a:cxnLst/>
              <a:rect l="l" t="t" r="r" b="b"/>
              <a:pathLst>
                <a:path w="4378" h="4320" extrusionOk="0">
                  <a:moveTo>
                    <a:pt x="4378" y="2160"/>
                  </a:moveTo>
                  <a:cubicBezTo>
                    <a:pt x="4378" y="3386"/>
                    <a:pt x="3386" y="4320"/>
                    <a:pt x="2160" y="4320"/>
                  </a:cubicBezTo>
                  <a:cubicBezTo>
                    <a:pt x="934" y="4320"/>
                    <a:pt x="0" y="3327"/>
                    <a:pt x="59" y="2102"/>
                  </a:cubicBezTo>
                  <a:cubicBezTo>
                    <a:pt x="59" y="876"/>
                    <a:pt x="1051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5" name="Google Shape;3455;p9"/>
            <p:cNvSpPr/>
            <p:nvPr/>
          </p:nvSpPr>
          <p:spPr>
            <a:xfrm>
              <a:off x="1648825" y="3401800"/>
              <a:ext cx="110925" cy="109450"/>
            </a:xfrm>
            <a:custGeom>
              <a:avLst/>
              <a:gdLst/>
              <a:ahLst/>
              <a:cxnLst/>
              <a:rect l="l" t="t" r="r" b="b"/>
              <a:pathLst>
                <a:path w="4437" h="4378" extrusionOk="0">
                  <a:moveTo>
                    <a:pt x="59" y="2160"/>
                  </a:moveTo>
                  <a:cubicBezTo>
                    <a:pt x="59" y="934"/>
                    <a:pt x="993" y="0"/>
                    <a:pt x="2277" y="59"/>
                  </a:cubicBezTo>
                  <a:cubicBezTo>
                    <a:pt x="3444" y="59"/>
                    <a:pt x="4436" y="1051"/>
                    <a:pt x="4378" y="2277"/>
                  </a:cubicBezTo>
                  <a:cubicBezTo>
                    <a:pt x="4378" y="3444"/>
                    <a:pt x="3386" y="4378"/>
                    <a:pt x="2218" y="4378"/>
                  </a:cubicBezTo>
                  <a:cubicBezTo>
                    <a:pt x="993" y="4378"/>
                    <a:pt x="0" y="3444"/>
                    <a:pt x="59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6" name="Google Shape;3456;p9"/>
            <p:cNvSpPr/>
            <p:nvPr/>
          </p:nvSpPr>
          <p:spPr>
            <a:xfrm>
              <a:off x="5574225" y="1440550"/>
              <a:ext cx="108025" cy="108000"/>
            </a:xfrm>
            <a:custGeom>
              <a:avLst/>
              <a:gdLst/>
              <a:ahLst/>
              <a:cxnLst/>
              <a:rect l="l" t="t" r="r" b="b"/>
              <a:pathLst>
                <a:path w="4321" h="4320" extrusionOk="0">
                  <a:moveTo>
                    <a:pt x="2161" y="4320"/>
                  </a:moveTo>
                  <a:cubicBezTo>
                    <a:pt x="993" y="4320"/>
                    <a:pt x="1" y="3386"/>
                    <a:pt x="1" y="2218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328" y="0"/>
                    <a:pt x="4320" y="934"/>
                    <a:pt x="4320" y="2160"/>
                  </a:cubicBezTo>
                  <a:cubicBezTo>
                    <a:pt x="4320" y="3327"/>
                    <a:pt x="3386" y="4320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7" name="Google Shape;3457;p9"/>
            <p:cNvSpPr/>
            <p:nvPr/>
          </p:nvSpPr>
          <p:spPr>
            <a:xfrm>
              <a:off x="5820850" y="3649875"/>
              <a:ext cx="108000" cy="108000"/>
            </a:xfrm>
            <a:custGeom>
              <a:avLst/>
              <a:gdLst/>
              <a:ahLst/>
              <a:cxnLst/>
              <a:rect l="l" t="t" r="r" b="b"/>
              <a:pathLst>
                <a:path w="4320" h="4320" extrusionOk="0">
                  <a:moveTo>
                    <a:pt x="2160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1" y="992"/>
                    <a:pt x="993" y="0"/>
                    <a:pt x="2160" y="0"/>
                  </a:cubicBezTo>
                  <a:cubicBezTo>
                    <a:pt x="3328" y="0"/>
                    <a:pt x="4320" y="992"/>
                    <a:pt x="4320" y="2160"/>
                  </a:cubicBezTo>
                  <a:cubicBezTo>
                    <a:pt x="4320" y="3327"/>
                    <a:pt x="3328" y="4320"/>
                    <a:pt x="2160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8" name="Google Shape;3458;p9"/>
            <p:cNvSpPr/>
            <p:nvPr/>
          </p:nvSpPr>
          <p:spPr>
            <a:xfrm>
              <a:off x="5083925" y="950225"/>
              <a:ext cx="109475" cy="109475"/>
            </a:xfrm>
            <a:custGeom>
              <a:avLst/>
              <a:gdLst/>
              <a:ahLst/>
              <a:cxnLst/>
              <a:rect l="l" t="t" r="r" b="b"/>
              <a:pathLst>
                <a:path w="4379" h="4379" extrusionOk="0">
                  <a:moveTo>
                    <a:pt x="4320" y="2161"/>
                  </a:moveTo>
                  <a:cubicBezTo>
                    <a:pt x="4378" y="3328"/>
                    <a:pt x="3386" y="4320"/>
                    <a:pt x="2219" y="4379"/>
                  </a:cubicBezTo>
                  <a:cubicBezTo>
                    <a:pt x="1051" y="4379"/>
                    <a:pt x="59" y="3445"/>
                    <a:pt x="0" y="2219"/>
                  </a:cubicBezTo>
                  <a:cubicBezTo>
                    <a:pt x="0" y="1051"/>
                    <a:pt x="993" y="59"/>
                    <a:pt x="2160" y="59"/>
                  </a:cubicBezTo>
                  <a:cubicBezTo>
                    <a:pt x="3328" y="1"/>
                    <a:pt x="4320" y="993"/>
                    <a:pt x="4320" y="21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9" name="Google Shape;3459;p9"/>
            <p:cNvSpPr/>
            <p:nvPr/>
          </p:nvSpPr>
          <p:spPr>
            <a:xfrm>
              <a:off x="2876050" y="703625"/>
              <a:ext cx="108025" cy="109450"/>
            </a:xfrm>
            <a:custGeom>
              <a:avLst/>
              <a:gdLst/>
              <a:ahLst/>
              <a:cxnLst/>
              <a:rect l="l" t="t" r="r" b="b"/>
              <a:pathLst>
                <a:path w="4321" h="4378" extrusionOk="0">
                  <a:moveTo>
                    <a:pt x="2161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59" y="992"/>
                    <a:pt x="1052" y="0"/>
                    <a:pt x="2219" y="59"/>
                  </a:cubicBezTo>
                  <a:cubicBezTo>
                    <a:pt x="3328" y="59"/>
                    <a:pt x="4320" y="1051"/>
                    <a:pt x="4320" y="2218"/>
                  </a:cubicBezTo>
                  <a:cubicBezTo>
                    <a:pt x="4320" y="3386"/>
                    <a:pt x="3328" y="4378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0" name="Google Shape;3460;p9"/>
            <p:cNvSpPr/>
            <p:nvPr/>
          </p:nvSpPr>
          <p:spPr>
            <a:xfrm>
              <a:off x="5329075" y="4386800"/>
              <a:ext cx="105100" cy="106550"/>
            </a:xfrm>
            <a:custGeom>
              <a:avLst/>
              <a:gdLst/>
              <a:ahLst/>
              <a:cxnLst/>
              <a:rect l="l" t="t" r="r" b="b"/>
              <a:pathLst>
                <a:path w="4204" h="4262" extrusionOk="0">
                  <a:moveTo>
                    <a:pt x="4203" y="2102"/>
                  </a:moveTo>
                  <a:cubicBezTo>
                    <a:pt x="4203" y="3269"/>
                    <a:pt x="3211" y="4203"/>
                    <a:pt x="2102" y="4261"/>
                  </a:cubicBezTo>
                  <a:cubicBezTo>
                    <a:pt x="935" y="4261"/>
                    <a:pt x="1" y="3269"/>
                    <a:pt x="1" y="2102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211" y="0"/>
                    <a:pt x="4203" y="993"/>
                    <a:pt x="4203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1" name="Google Shape;3461;p9"/>
            <p:cNvSpPr/>
            <p:nvPr/>
          </p:nvSpPr>
          <p:spPr>
            <a:xfrm>
              <a:off x="2140600" y="1195400"/>
              <a:ext cx="105075" cy="105075"/>
            </a:xfrm>
            <a:custGeom>
              <a:avLst/>
              <a:gdLst/>
              <a:ahLst/>
              <a:cxnLst/>
              <a:rect l="l" t="t" r="r" b="b"/>
              <a:pathLst>
                <a:path w="4203" h="4203" extrusionOk="0">
                  <a:moveTo>
                    <a:pt x="2102" y="0"/>
                  </a:moveTo>
                  <a:cubicBezTo>
                    <a:pt x="3211" y="0"/>
                    <a:pt x="4203" y="934"/>
                    <a:pt x="4203" y="2101"/>
                  </a:cubicBezTo>
                  <a:cubicBezTo>
                    <a:pt x="4203" y="3269"/>
                    <a:pt x="3269" y="4203"/>
                    <a:pt x="2102" y="4203"/>
                  </a:cubicBezTo>
                  <a:cubicBezTo>
                    <a:pt x="992" y="4203"/>
                    <a:pt x="59" y="3269"/>
                    <a:pt x="0" y="2160"/>
                  </a:cubicBezTo>
                  <a:cubicBezTo>
                    <a:pt x="0" y="992"/>
                    <a:pt x="934" y="58"/>
                    <a:pt x="210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2" name="Google Shape;3462;p9"/>
            <p:cNvSpPr/>
            <p:nvPr/>
          </p:nvSpPr>
          <p:spPr>
            <a:xfrm>
              <a:off x="2388675" y="954600"/>
              <a:ext cx="102175" cy="102175"/>
            </a:xfrm>
            <a:custGeom>
              <a:avLst/>
              <a:gdLst/>
              <a:ahLst/>
              <a:cxnLst/>
              <a:rect l="l" t="t" r="r" b="b"/>
              <a:pathLst>
                <a:path w="4087" h="4087" extrusionOk="0">
                  <a:moveTo>
                    <a:pt x="4086" y="2044"/>
                  </a:moveTo>
                  <a:cubicBezTo>
                    <a:pt x="4086" y="3211"/>
                    <a:pt x="3211" y="4087"/>
                    <a:pt x="2043" y="4087"/>
                  </a:cubicBezTo>
                  <a:cubicBezTo>
                    <a:pt x="876" y="4028"/>
                    <a:pt x="0" y="3153"/>
                    <a:pt x="0" y="1986"/>
                  </a:cubicBezTo>
                  <a:cubicBezTo>
                    <a:pt x="59" y="876"/>
                    <a:pt x="934" y="1"/>
                    <a:pt x="2043" y="1"/>
                  </a:cubicBezTo>
                  <a:cubicBezTo>
                    <a:pt x="3211" y="1"/>
                    <a:pt x="4086" y="876"/>
                    <a:pt x="4086" y="20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3" name="Google Shape;3463;p9"/>
            <p:cNvSpPr/>
            <p:nvPr/>
          </p:nvSpPr>
          <p:spPr>
            <a:xfrm>
              <a:off x="5577150" y="4141650"/>
              <a:ext cx="102175" cy="102150"/>
            </a:xfrm>
            <a:custGeom>
              <a:avLst/>
              <a:gdLst/>
              <a:ahLst/>
              <a:cxnLst/>
              <a:rect l="l" t="t" r="r" b="b"/>
              <a:pathLst>
                <a:path w="4087" h="4086" extrusionOk="0">
                  <a:moveTo>
                    <a:pt x="4087" y="2043"/>
                  </a:moveTo>
                  <a:cubicBezTo>
                    <a:pt x="4087" y="3210"/>
                    <a:pt x="3153" y="4086"/>
                    <a:pt x="2044" y="4086"/>
                  </a:cubicBezTo>
                  <a:cubicBezTo>
                    <a:pt x="876" y="4086"/>
                    <a:pt x="1" y="3210"/>
                    <a:pt x="1" y="2043"/>
                  </a:cubicBezTo>
                  <a:cubicBezTo>
                    <a:pt x="1" y="876"/>
                    <a:pt x="876" y="0"/>
                    <a:pt x="2044" y="0"/>
                  </a:cubicBezTo>
                  <a:cubicBezTo>
                    <a:pt x="3211" y="0"/>
                    <a:pt x="4087" y="934"/>
                    <a:pt x="4087" y="204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4" name="Google Shape;3464;p9"/>
            <p:cNvSpPr/>
            <p:nvPr/>
          </p:nvSpPr>
          <p:spPr>
            <a:xfrm>
              <a:off x="4593600" y="4877100"/>
              <a:ext cx="103650" cy="103650"/>
            </a:xfrm>
            <a:custGeom>
              <a:avLst/>
              <a:gdLst/>
              <a:ahLst/>
              <a:cxnLst/>
              <a:rect l="l" t="t" r="r" b="b"/>
              <a:pathLst>
                <a:path w="4146" h="4146" extrusionOk="0">
                  <a:moveTo>
                    <a:pt x="4087" y="2102"/>
                  </a:moveTo>
                  <a:cubicBezTo>
                    <a:pt x="4087" y="3269"/>
                    <a:pt x="3211" y="4145"/>
                    <a:pt x="2044" y="4145"/>
                  </a:cubicBezTo>
                  <a:cubicBezTo>
                    <a:pt x="877" y="4145"/>
                    <a:pt x="1" y="3211"/>
                    <a:pt x="1" y="2044"/>
                  </a:cubicBezTo>
                  <a:cubicBezTo>
                    <a:pt x="1" y="935"/>
                    <a:pt x="935" y="1"/>
                    <a:pt x="2102" y="59"/>
                  </a:cubicBezTo>
                  <a:cubicBezTo>
                    <a:pt x="3211" y="59"/>
                    <a:pt x="4145" y="935"/>
                    <a:pt x="4087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5" name="Google Shape;3465;p9"/>
            <p:cNvSpPr/>
            <p:nvPr/>
          </p:nvSpPr>
          <p:spPr>
            <a:xfrm>
              <a:off x="1653200" y="1932325"/>
              <a:ext cx="102175" cy="103625"/>
            </a:xfrm>
            <a:custGeom>
              <a:avLst/>
              <a:gdLst/>
              <a:ahLst/>
              <a:cxnLst/>
              <a:rect l="l" t="t" r="r" b="b"/>
              <a:pathLst>
                <a:path w="4087" h="4145" extrusionOk="0">
                  <a:moveTo>
                    <a:pt x="1985" y="4086"/>
                  </a:moveTo>
                  <a:cubicBezTo>
                    <a:pt x="818" y="4086"/>
                    <a:pt x="0" y="3152"/>
                    <a:pt x="0" y="1985"/>
                  </a:cubicBezTo>
                  <a:cubicBezTo>
                    <a:pt x="59" y="876"/>
                    <a:pt x="993" y="0"/>
                    <a:pt x="2160" y="58"/>
                  </a:cubicBezTo>
                  <a:cubicBezTo>
                    <a:pt x="3269" y="117"/>
                    <a:pt x="4086" y="992"/>
                    <a:pt x="4086" y="2160"/>
                  </a:cubicBezTo>
                  <a:cubicBezTo>
                    <a:pt x="4028" y="3269"/>
                    <a:pt x="3152" y="4144"/>
                    <a:pt x="1985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6" name="Google Shape;3466;p9"/>
            <p:cNvSpPr/>
            <p:nvPr/>
          </p:nvSpPr>
          <p:spPr>
            <a:xfrm>
              <a:off x="6067475" y="2673625"/>
              <a:ext cx="100700" cy="100700"/>
            </a:xfrm>
            <a:custGeom>
              <a:avLst/>
              <a:gdLst/>
              <a:ahLst/>
              <a:cxnLst/>
              <a:rect l="l" t="t" r="r" b="b"/>
              <a:pathLst>
                <a:path w="4028" h="4028" extrusionOk="0">
                  <a:moveTo>
                    <a:pt x="2043" y="4028"/>
                  </a:moveTo>
                  <a:cubicBezTo>
                    <a:pt x="934" y="4028"/>
                    <a:pt x="0" y="3152"/>
                    <a:pt x="0" y="2043"/>
                  </a:cubicBezTo>
                  <a:cubicBezTo>
                    <a:pt x="0" y="934"/>
                    <a:pt x="876" y="0"/>
                    <a:pt x="2043" y="59"/>
                  </a:cubicBezTo>
                  <a:cubicBezTo>
                    <a:pt x="3152" y="59"/>
                    <a:pt x="4028" y="934"/>
                    <a:pt x="4028" y="2043"/>
                  </a:cubicBezTo>
                  <a:cubicBezTo>
                    <a:pt x="4028" y="3152"/>
                    <a:pt x="3152" y="4028"/>
                    <a:pt x="2043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7" name="Google Shape;3467;p9"/>
            <p:cNvSpPr/>
            <p:nvPr/>
          </p:nvSpPr>
          <p:spPr>
            <a:xfrm>
              <a:off x="5088300" y="4636325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876" y="4028"/>
                    <a:pt x="1" y="3153"/>
                    <a:pt x="1" y="1985"/>
                  </a:cubicBezTo>
                  <a:cubicBezTo>
                    <a:pt x="1" y="876"/>
                    <a:pt x="876" y="1"/>
                    <a:pt x="1985" y="1"/>
                  </a:cubicBezTo>
                  <a:cubicBezTo>
                    <a:pt x="3153" y="1"/>
                    <a:pt x="4028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8" name="Google Shape;3468;p9"/>
            <p:cNvSpPr/>
            <p:nvPr/>
          </p:nvSpPr>
          <p:spPr>
            <a:xfrm>
              <a:off x="1899825" y="1443475"/>
              <a:ext cx="102150" cy="102150"/>
            </a:xfrm>
            <a:custGeom>
              <a:avLst/>
              <a:gdLst/>
              <a:ahLst/>
              <a:cxnLst/>
              <a:rect l="l" t="t" r="r" b="b"/>
              <a:pathLst>
                <a:path w="4086" h="4086" extrusionOk="0">
                  <a:moveTo>
                    <a:pt x="2101" y="58"/>
                  </a:moveTo>
                  <a:cubicBezTo>
                    <a:pt x="3210" y="58"/>
                    <a:pt x="4086" y="992"/>
                    <a:pt x="4028" y="2101"/>
                  </a:cubicBezTo>
                  <a:cubicBezTo>
                    <a:pt x="4028" y="3210"/>
                    <a:pt x="3094" y="4086"/>
                    <a:pt x="1926" y="4086"/>
                  </a:cubicBezTo>
                  <a:cubicBezTo>
                    <a:pt x="817" y="4028"/>
                    <a:pt x="0" y="3094"/>
                    <a:pt x="58" y="1985"/>
                  </a:cubicBezTo>
                  <a:cubicBezTo>
                    <a:pt x="58" y="876"/>
                    <a:pt x="992" y="0"/>
                    <a:pt x="2101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9" name="Google Shape;3469;p9"/>
            <p:cNvSpPr/>
            <p:nvPr/>
          </p:nvSpPr>
          <p:spPr>
            <a:xfrm>
              <a:off x="6066000" y="2917325"/>
              <a:ext cx="102175" cy="100700"/>
            </a:xfrm>
            <a:custGeom>
              <a:avLst/>
              <a:gdLst/>
              <a:ahLst/>
              <a:cxnLst/>
              <a:rect l="l" t="t" r="r" b="b"/>
              <a:pathLst>
                <a:path w="4087" h="4028" extrusionOk="0">
                  <a:moveTo>
                    <a:pt x="4028" y="2043"/>
                  </a:moveTo>
                  <a:cubicBezTo>
                    <a:pt x="4028" y="3094"/>
                    <a:pt x="3094" y="4028"/>
                    <a:pt x="1985" y="3969"/>
                  </a:cubicBezTo>
                  <a:cubicBezTo>
                    <a:pt x="935" y="3969"/>
                    <a:pt x="1" y="3035"/>
                    <a:pt x="59" y="1926"/>
                  </a:cubicBezTo>
                  <a:cubicBezTo>
                    <a:pt x="118" y="876"/>
                    <a:pt x="993" y="0"/>
                    <a:pt x="2044" y="0"/>
                  </a:cubicBezTo>
                  <a:cubicBezTo>
                    <a:pt x="3153" y="0"/>
                    <a:pt x="4087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0" name="Google Shape;3470;p9"/>
            <p:cNvSpPr/>
            <p:nvPr/>
          </p:nvSpPr>
          <p:spPr>
            <a:xfrm>
              <a:off x="2878975" y="4878575"/>
              <a:ext cx="100725" cy="100700"/>
            </a:xfrm>
            <a:custGeom>
              <a:avLst/>
              <a:gdLst/>
              <a:ahLst/>
              <a:cxnLst/>
              <a:rect l="l" t="t" r="r" b="b"/>
              <a:pathLst>
                <a:path w="4029" h="4028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935" y="4028"/>
                    <a:pt x="1" y="3094"/>
                    <a:pt x="59" y="1985"/>
                  </a:cubicBezTo>
                  <a:cubicBezTo>
                    <a:pt x="59" y="934"/>
                    <a:pt x="935" y="58"/>
                    <a:pt x="1985" y="0"/>
                  </a:cubicBezTo>
                  <a:cubicBezTo>
                    <a:pt x="3094" y="0"/>
                    <a:pt x="4028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1" name="Google Shape;3471;p9"/>
            <p:cNvSpPr/>
            <p:nvPr/>
          </p:nvSpPr>
          <p:spPr>
            <a:xfrm>
              <a:off x="3862525" y="465750"/>
              <a:ext cx="100700" cy="100725"/>
            </a:xfrm>
            <a:custGeom>
              <a:avLst/>
              <a:gdLst/>
              <a:ahLst/>
              <a:cxnLst/>
              <a:rect l="l" t="t" r="r" b="b"/>
              <a:pathLst>
                <a:path w="4028" h="4029" extrusionOk="0">
                  <a:moveTo>
                    <a:pt x="4028" y="1985"/>
                  </a:moveTo>
                  <a:cubicBezTo>
                    <a:pt x="4028" y="3094"/>
                    <a:pt x="3094" y="4028"/>
                    <a:pt x="1985" y="3970"/>
                  </a:cubicBezTo>
                  <a:cubicBezTo>
                    <a:pt x="934" y="3970"/>
                    <a:pt x="0" y="3094"/>
                    <a:pt x="0" y="1985"/>
                  </a:cubicBezTo>
                  <a:cubicBezTo>
                    <a:pt x="0" y="935"/>
                    <a:pt x="934" y="1"/>
                    <a:pt x="1985" y="1"/>
                  </a:cubicBezTo>
                  <a:cubicBezTo>
                    <a:pt x="3036" y="1"/>
                    <a:pt x="3970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2" name="Google Shape;3472;p9"/>
            <p:cNvSpPr/>
            <p:nvPr/>
          </p:nvSpPr>
          <p:spPr>
            <a:xfrm>
              <a:off x="3615900" y="465750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2044" y="4028"/>
                  </a:moveTo>
                  <a:cubicBezTo>
                    <a:pt x="935" y="4028"/>
                    <a:pt x="1" y="3094"/>
                    <a:pt x="1" y="2044"/>
                  </a:cubicBezTo>
                  <a:cubicBezTo>
                    <a:pt x="1" y="935"/>
                    <a:pt x="935" y="1"/>
                    <a:pt x="2044" y="1"/>
                  </a:cubicBezTo>
                  <a:cubicBezTo>
                    <a:pt x="3094" y="1"/>
                    <a:pt x="3970" y="876"/>
                    <a:pt x="4028" y="1985"/>
                  </a:cubicBezTo>
                  <a:cubicBezTo>
                    <a:pt x="4028" y="3036"/>
                    <a:pt x="3153" y="3970"/>
                    <a:pt x="2044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3" name="Google Shape;3473;p9"/>
            <p:cNvSpPr/>
            <p:nvPr/>
          </p:nvSpPr>
          <p:spPr>
            <a:xfrm>
              <a:off x="2143500" y="4389725"/>
              <a:ext cx="100725" cy="99250"/>
            </a:xfrm>
            <a:custGeom>
              <a:avLst/>
              <a:gdLst/>
              <a:ahLst/>
              <a:cxnLst/>
              <a:rect l="l" t="t" r="r" b="b"/>
              <a:pathLst>
                <a:path w="4029" h="3970" extrusionOk="0">
                  <a:moveTo>
                    <a:pt x="3970" y="1985"/>
                  </a:moveTo>
                  <a:cubicBezTo>
                    <a:pt x="4028" y="3035"/>
                    <a:pt x="3095" y="3969"/>
                    <a:pt x="1986" y="3969"/>
                  </a:cubicBezTo>
                  <a:cubicBezTo>
                    <a:pt x="935" y="3969"/>
                    <a:pt x="59" y="3094"/>
                    <a:pt x="1" y="2043"/>
                  </a:cubicBezTo>
                  <a:cubicBezTo>
                    <a:pt x="1" y="934"/>
                    <a:pt x="935" y="0"/>
                    <a:pt x="1986" y="0"/>
                  </a:cubicBezTo>
                  <a:cubicBezTo>
                    <a:pt x="3036" y="0"/>
                    <a:pt x="3970" y="876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4" name="Google Shape;3474;p9"/>
            <p:cNvSpPr/>
            <p:nvPr/>
          </p:nvSpPr>
          <p:spPr>
            <a:xfrm>
              <a:off x="1654650" y="3652775"/>
              <a:ext cx="99250" cy="100725"/>
            </a:xfrm>
            <a:custGeom>
              <a:avLst/>
              <a:gdLst/>
              <a:ahLst/>
              <a:cxnLst/>
              <a:rect l="l" t="t" r="r" b="b"/>
              <a:pathLst>
                <a:path w="3970" h="4029" extrusionOk="0">
                  <a:moveTo>
                    <a:pt x="1985" y="59"/>
                  </a:moveTo>
                  <a:cubicBezTo>
                    <a:pt x="3036" y="1"/>
                    <a:pt x="3970" y="935"/>
                    <a:pt x="3970" y="2044"/>
                  </a:cubicBezTo>
                  <a:cubicBezTo>
                    <a:pt x="3970" y="3095"/>
                    <a:pt x="3094" y="4028"/>
                    <a:pt x="1985" y="4028"/>
                  </a:cubicBezTo>
                  <a:cubicBezTo>
                    <a:pt x="935" y="4028"/>
                    <a:pt x="1" y="3095"/>
                    <a:pt x="1" y="1986"/>
                  </a:cubicBezTo>
                  <a:cubicBezTo>
                    <a:pt x="1" y="935"/>
                    <a:pt x="876" y="59"/>
                    <a:pt x="198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5" name="Google Shape;3475;p9"/>
            <p:cNvSpPr/>
            <p:nvPr/>
          </p:nvSpPr>
          <p:spPr>
            <a:xfrm>
              <a:off x="6067475" y="2428475"/>
              <a:ext cx="99250" cy="99250"/>
            </a:xfrm>
            <a:custGeom>
              <a:avLst/>
              <a:gdLst/>
              <a:ahLst/>
              <a:cxnLst/>
              <a:rect l="l" t="t" r="r" b="b"/>
              <a:pathLst>
                <a:path w="3970" h="3970" extrusionOk="0">
                  <a:moveTo>
                    <a:pt x="1985" y="0"/>
                  </a:moveTo>
                  <a:cubicBezTo>
                    <a:pt x="3035" y="0"/>
                    <a:pt x="3911" y="876"/>
                    <a:pt x="3969" y="1926"/>
                  </a:cubicBezTo>
                  <a:cubicBezTo>
                    <a:pt x="3969" y="2977"/>
                    <a:pt x="3094" y="3911"/>
                    <a:pt x="2043" y="3911"/>
                  </a:cubicBezTo>
                  <a:cubicBezTo>
                    <a:pt x="992" y="3969"/>
                    <a:pt x="59" y="3035"/>
                    <a:pt x="59" y="1985"/>
                  </a:cubicBezTo>
                  <a:cubicBezTo>
                    <a:pt x="0" y="934"/>
                    <a:pt x="934" y="58"/>
                    <a:pt x="198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6" name="Google Shape;3476;p9"/>
            <p:cNvSpPr/>
            <p:nvPr/>
          </p:nvSpPr>
          <p:spPr>
            <a:xfrm>
              <a:off x="4841675" y="709450"/>
              <a:ext cx="99275" cy="99250"/>
            </a:xfrm>
            <a:custGeom>
              <a:avLst/>
              <a:gdLst/>
              <a:ahLst/>
              <a:cxnLst/>
              <a:rect l="l" t="t" r="r" b="b"/>
              <a:pathLst>
                <a:path w="3971" h="3970" extrusionOk="0">
                  <a:moveTo>
                    <a:pt x="3970" y="1985"/>
                  </a:moveTo>
                  <a:cubicBezTo>
                    <a:pt x="3970" y="3036"/>
                    <a:pt x="3036" y="3970"/>
                    <a:pt x="1986" y="3970"/>
                  </a:cubicBezTo>
                  <a:cubicBezTo>
                    <a:pt x="935" y="3911"/>
                    <a:pt x="1" y="2978"/>
                    <a:pt x="59" y="1927"/>
                  </a:cubicBezTo>
                  <a:cubicBezTo>
                    <a:pt x="59" y="876"/>
                    <a:pt x="993" y="1"/>
                    <a:pt x="2044" y="1"/>
                  </a:cubicBezTo>
                  <a:cubicBezTo>
                    <a:pt x="3095" y="1"/>
                    <a:pt x="3970" y="935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7" name="Google Shape;3477;p9"/>
            <p:cNvSpPr/>
            <p:nvPr/>
          </p:nvSpPr>
          <p:spPr>
            <a:xfrm>
              <a:off x="5825225" y="1691525"/>
              <a:ext cx="99250" cy="99275"/>
            </a:xfrm>
            <a:custGeom>
              <a:avLst/>
              <a:gdLst/>
              <a:ahLst/>
              <a:cxnLst/>
              <a:rect l="l" t="t" r="r" b="b"/>
              <a:pathLst>
                <a:path w="3970" h="3971" extrusionOk="0">
                  <a:moveTo>
                    <a:pt x="1985" y="3970"/>
                  </a:moveTo>
                  <a:cubicBezTo>
                    <a:pt x="876" y="3970"/>
                    <a:pt x="1" y="3036"/>
                    <a:pt x="1" y="1986"/>
                  </a:cubicBezTo>
                  <a:cubicBezTo>
                    <a:pt x="1" y="935"/>
                    <a:pt x="935" y="1"/>
                    <a:pt x="1985" y="59"/>
                  </a:cubicBezTo>
                  <a:cubicBezTo>
                    <a:pt x="3036" y="59"/>
                    <a:pt x="3970" y="993"/>
                    <a:pt x="3970" y="2044"/>
                  </a:cubicBezTo>
                  <a:cubicBezTo>
                    <a:pt x="3911" y="3095"/>
                    <a:pt x="3036" y="3970"/>
                    <a:pt x="198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8" name="Google Shape;3478;p9"/>
            <p:cNvSpPr/>
            <p:nvPr/>
          </p:nvSpPr>
          <p:spPr>
            <a:xfrm>
              <a:off x="4106225" y="465750"/>
              <a:ext cx="97800" cy="99250"/>
            </a:xfrm>
            <a:custGeom>
              <a:avLst/>
              <a:gdLst/>
              <a:ahLst/>
              <a:cxnLst/>
              <a:rect l="l" t="t" r="r" b="b"/>
              <a:pathLst>
                <a:path w="3912" h="3970" extrusionOk="0">
                  <a:moveTo>
                    <a:pt x="3911" y="1985"/>
                  </a:moveTo>
                  <a:cubicBezTo>
                    <a:pt x="3911" y="3036"/>
                    <a:pt x="3035" y="3970"/>
                    <a:pt x="1985" y="3970"/>
                  </a:cubicBezTo>
                  <a:cubicBezTo>
                    <a:pt x="934" y="3970"/>
                    <a:pt x="0" y="3036"/>
                    <a:pt x="0" y="1985"/>
                  </a:cubicBezTo>
                  <a:cubicBezTo>
                    <a:pt x="0" y="935"/>
                    <a:pt x="876" y="59"/>
                    <a:pt x="1926" y="59"/>
                  </a:cubicBezTo>
                  <a:cubicBezTo>
                    <a:pt x="2977" y="1"/>
                    <a:pt x="3911" y="935"/>
                    <a:pt x="3911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9" name="Google Shape;3479;p9"/>
            <p:cNvSpPr/>
            <p:nvPr/>
          </p:nvSpPr>
          <p:spPr>
            <a:xfrm>
              <a:off x="2393050" y="4634875"/>
              <a:ext cx="94875" cy="96325"/>
            </a:xfrm>
            <a:custGeom>
              <a:avLst/>
              <a:gdLst/>
              <a:ahLst/>
              <a:cxnLst/>
              <a:rect l="l" t="t" r="r" b="b"/>
              <a:pathLst>
                <a:path w="3795" h="3853" extrusionOk="0">
                  <a:moveTo>
                    <a:pt x="3794" y="1868"/>
                  </a:moveTo>
                  <a:cubicBezTo>
                    <a:pt x="3794" y="2977"/>
                    <a:pt x="2977" y="3794"/>
                    <a:pt x="1926" y="3794"/>
                  </a:cubicBezTo>
                  <a:cubicBezTo>
                    <a:pt x="817" y="3853"/>
                    <a:pt x="0" y="2977"/>
                    <a:pt x="0" y="1868"/>
                  </a:cubicBezTo>
                  <a:cubicBezTo>
                    <a:pt x="0" y="817"/>
                    <a:pt x="817" y="0"/>
                    <a:pt x="1926" y="0"/>
                  </a:cubicBezTo>
                  <a:cubicBezTo>
                    <a:pt x="2977" y="0"/>
                    <a:pt x="3794" y="817"/>
                    <a:pt x="3794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0" name="Google Shape;3480;p9"/>
            <p:cNvSpPr/>
            <p:nvPr/>
          </p:nvSpPr>
          <p:spPr>
            <a:xfrm>
              <a:off x="6068925" y="3165400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3853" y="1985"/>
                  </a:moveTo>
                  <a:cubicBezTo>
                    <a:pt x="3853" y="3035"/>
                    <a:pt x="2977" y="3853"/>
                    <a:pt x="1927" y="3853"/>
                  </a:cubicBezTo>
                  <a:cubicBezTo>
                    <a:pt x="818" y="3853"/>
                    <a:pt x="1" y="2977"/>
                    <a:pt x="59" y="1868"/>
                  </a:cubicBezTo>
                  <a:cubicBezTo>
                    <a:pt x="59" y="817"/>
                    <a:pt x="934" y="0"/>
                    <a:pt x="1985" y="0"/>
                  </a:cubicBezTo>
                  <a:cubicBezTo>
                    <a:pt x="3036" y="59"/>
                    <a:pt x="3853" y="934"/>
                    <a:pt x="3853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1" name="Google Shape;3481;p9"/>
            <p:cNvSpPr/>
            <p:nvPr/>
          </p:nvSpPr>
          <p:spPr>
            <a:xfrm>
              <a:off x="3370750" y="467225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1868" y="3853"/>
                  </a:moveTo>
                  <a:cubicBezTo>
                    <a:pt x="818" y="3794"/>
                    <a:pt x="0" y="2977"/>
                    <a:pt x="59" y="1868"/>
                  </a:cubicBezTo>
                  <a:cubicBezTo>
                    <a:pt x="59" y="817"/>
                    <a:pt x="934" y="0"/>
                    <a:pt x="1985" y="59"/>
                  </a:cubicBezTo>
                  <a:cubicBezTo>
                    <a:pt x="3094" y="59"/>
                    <a:pt x="3853" y="934"/>
                    <a:pt x="3853" y="1985"/>
                  </a:cubicBezTo>
                  <a:cubicBezTo>
                    <a:pt x="3795" y="3094"/>
                    <a:pt x="2977" y="3853"/>
                    <a:pt x="1868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2" name="Google Shape;3482;p9"/>
            <p:cNvSpPr/>
            <p:nvPr/>
          </p:nvSpPr>
          <p:spPr>
            <a:xfrm>
              <a:off x="5828150" y="3902325"/>
              <a:ext cx="93425" cy="94875"/>
            </a:xfrm>
            <a:custGeom>
              <a:avLst/>
              <a:gdLst/>
              <a:ahLst/>
              <a:cxnLst/>
              <a:rect l="l" t="t" r="r" b="b"/>
              <a:pathLst>
                <a:path w="3737" h="3795" extrusionOk="0">
                  <a:moveTo>
                    <a:pt x="3736" y="1926"/>
                  </a:moveTo>
                  <a:cubicBezTo>
                    <a:pt x="3736" y="3036"/>
                    <a:pt x="2861" y="3794"/>
                    <a:pt x="1810" y="3794"/>
                  </a:cubicBezTo>
                  <a:cubicBezTo>
                    <a:pt x="759" y="3736"/>
                    <a:pt x="0" y="2919"/>
                    <a:pt x="0" y="1926"/>
                  </a:cubicBezTo>
                  <a:cubicBezTo>
                    <a:pt x="0" y="817"/>
                    <a:pt x="876" y="0"/>
                    <a:pt x="1927" y="59"/>
                  </a:cubicBezTo>
                  <a:cubicBezTo>
                    <a:pt x="2977" y="59"/>
                    <a:pt x="3736" y="876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3" name="Google Shape;3483;p9"/>
            <p:cNvSpPr/>
            <p:nvPr/>
          </p:nvSpPr>
          <p:spPr>
            <a:xfrm>
              <a:off x="1899825" y="4146025"/>
              <a:ext cx="94875" cy="94875"/>
            </a:xfrm>
            <a:custGeom>
              <a:avLst/>
              <a:gdLst/>
              <a:ahLst/>
              <a:cxnLst/>
              <a:rect l="l" t="t" r="r" b="b"/>
              <a:pathLst>
                <a:path w="3795" h="3795" extrusionOk="0">
                  <a:moveTo>
                    <a:pt x="3794" y="1926"/>
                  </a:moveTo>
                  <a:cubicBezTo>
                    <a:pt x="3736" y="2977"/>
                    <a:pt x="2919" y="3794"/>
                    <a:pt x="1810" y="3794"/>
                  </a:cubicBezTo>
                  <a:cubicBezTo>
                    <a:pt x="759" y="3736"/>
                    <a:pt x="0" y="2919"/>
                    <a:pt x="0" y="1810"/>
                  </a:cubicBezTo>
                  <a:cubicBezTo>
                    <a:pt x="58" y="759"/>
                    <a:pt x="876" y="0"/>
                    <a:pt x="1868" y="0"/>
                  </a:cubicBezTo>
                  <a:cubicBezTo>
                    <a:pt x="2977" y="0"/>
                    <a:pt x="3794" y="817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4" name="Google Shape;3484;p9"/>
            <p:cNvSpPr/>
            <p:nvPr/>
          </p:nvSpPr>
          <p:spPr>
            <a:xfrm>
              <a:off x="2639650" y="712375"/>
              <a:ext cx="94875" cy="93425"/>
            </a:xfrm>
            <a:custGeom>
              <a:avLst/>
              <a:gdLst/>
              <a:ahLst/>
              <a:cxnLst/>
              <a:rect l="l" t="t" r="r" b="b"/>
              <a:pathLst>
                <a:path w="3795" h="3737" extrusionOk="0">
                  <a:moveTo>
                    <a:pt x="1927" y="3736"/>
                  </a:moveTo>
                  <a:cubicBezTo>
                    <a:pt x="876" y="3736"/>
                    <a:pt x="59" y="2919"/>
                    <a:pt x="59" y="1868"/>
                  </a:cubicBezTo>
                  <a:cubicBezTo>
                    <a:pt x="1" y="818"/>
                    <a:pt x="818" y="0"/>
                    <a:pt x="1869" y="0"/>
                  </a:cubicBezTo>
                  <a:cubicBezTo>
                    <a:pt x="2919" y="0"/>
                    <a:pt x="3737" y="818"/>
                    <a:pt x="3737" y="1810"/>
                  </a:cubicBezTo>
                  <a:cubicBezTo>
                    <a:pt x="3795" y="2861"/>
                    <a:pt x="2978" y="3678"/>
                    <a:pt x="1927" y="37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5" name="Google Shape;3485;p9"/>
            <p:cNvSpPr/>
            <p:nvPr/>
          </p:nvSpPr>
          <p:spPr>
            <a:xfrm>
              <a:off x="6070375" y="2184775"/>
              <a:ext cx="93425" cy="91950"/>
            </a:xfrm>
            <a:custGeom>
              <a:avLst/>
              <a:gdLst/>
              <a:ahLst/>
              <a:cxnLst/>
              <a:rect l="l" t="t" r="r" b="b"/>
              <a:pathLst>
                <a:path w="3737" h="3678" extrusionOk="0">
                  <a:moveTo>
                    <a:pt x="3737" y="1868"/>
                  </a:moveTo>
                  <a:cubicBezTo>
                    <a:pt x="3737" y="2860"/>
                    <a:pt x="2861" y="3678"/>
                    <a:pt x="1869" y="3678"/>
                  </a:cubicBezTo>
                  <a:cubicBezTo>
                    <a:pt x="876" y="3678"/>
                    <a:pt x="1" y="2802"/>
                    <a:pt x="59" y="1810"/>
                  </a:cubicBezTo>
                  <a:cubicBezTo>
                    <a:pt x="59" y="817"/>
                    <a:pt x="935" y="0"/>
                    <a:pt x="1927" y="0"/>
                  </a:cubicBezTo>
                  <a:cubicBezTo>
                    <a:pt x="2919" y="59"/>
                    <a:pt x="3737" y="876"/>
                    <a:pt x="3737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6" name="Google Shape;3486;p9"/>
            <p:cNvSpPr/>
            <p:nvPr/>
          </p:nvSpPr>
          <p:spPr>
            <a:xfrm>
              <a:off x="3862525" y="5129550"/>
              <a:ext cx="91950" cy="91975"/>
            </a:xfrm>
            <a:custGeom>
              <a:avLst/>
              <a:gdLst/>
              <a:ahLst/>
              <a:cxnLst/>
              <a:rect l="l" t="t" r="r" b="b"/>
              <a:pathLst>
                <a:path w="3678" h="3679" extrusionOk="0">
                  <a:moveTo>
                    <a:pt x="3678" y="1869"/>
                  </a:moveTo>
                  <a:cubicBezTo>
                    <a:pt x="3678" y="2861"/>
                    <a:pt x="2860" y="3678"/>
                    <a:pt x="1868" y="3678"/>
                  </a:cubicBezTo>
                  <a:cubicBezTo>
                    <a:pt x="876" y="3678"/>
                    <a:pt x="0" y="2803"/>
                    <a:pt x="0" y="1810"/>
                  </a:cubicBezTo>
                  <a:cubicBezTo>
                    <a:pt x="59" y="818"/>
                    <a:pt x="934" y="1"/>
                    <a:pt x="1868" y="59"/>
                  </a:cubicBezTo>
                  <a:cubicBezTo>
                    <a:pt x="2860" y="59"/>
                    <a:pt x="3678" y="876"/>
                    <a:pt x="3678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7" name="Google Shape;3487;p9"/>
            <p:cNvSpPr/>
            <p:nvPr/>
          </p:nvSpPr>
          <p:spPr>
            <a:xfrm>
              <a:off x="4357200" y="470125"/>
              <a:ext cx="91975" cy="91975"/>
            </a:xfrm>
            <a:custGeom>
              <a:avLst/>
              <a:gdLst/>
              <a:ahLst/>
              <a:cxnLst/>
              <a:rect l="l" t="t" r="r" b="b"/>
              <a:pathLst>
                <a:path w="3679" h="3679" extrusionOk="0">
                  <a:moveTo>
                    <a:pt x="3620" y="1810"/>
                  </a:moveTo>
                  <a:cubicBezTo>
                    <a:pt x="3678" y="2744"/>
                    <a:pt x="2861" y="3620"/>
                    <a:pt x="1869" y="3678"/>
                  </a:cubicBezTo>
                  <a:cubicBezTo>
                    <a:pt x="876" y="3678"/>
                    <a:pt x="1" y="2803"/>
                    <a:pt x="1" y="1810"/>
                  </a:cubicBezTo>
                  <a:cubicBezTo>
                    <a:pt x="1" y="876"/>
                    <a:pt x="818" y="1"/>
                    <a:pt x="1810" y="1"/>
                  </a:cubicBezTo>
                  <a:cubicBezTo>
                    <a:pt x="2744" y="1"/>
                    <a:pt x="3620" y="818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8" name="Google Shape;3488;p9"/>
            <p:cNvSpPr/>
            <p:nvPr/>
          </p:nvSpPr>
          <p:spPr>
            <a:xfrm>
              <a:off x="3620275" y="5131025"/>
              <a:ext cx="91975" cy="90500"/>
            </a:xfrm>
            <a:custGeom>
              <a:avLst/>
              <a:gdLst/>
              <a:ahLst/>
              <a:cxnLst/>
              <a:rect l="l" t="t" r="r" b="b"/>
              <a:pathLst>
                <a:path w="3679" h="3620" extrusionOk="0">
                  <a:moveTo>
                    <a:pt x="1869" y="3619"/>
                  </a:moveTo>
                  <a:cubicBezTo>
                    <a:pt x="876" y="3619"/>
                    <a:pt x="1" y="2744"/>
                    <a:pt x="1" y="1810"/>
                  </a:cubicBezTo>
                  <a:cubicBezTo>
                    <a:pt x="1" y="817"/>
                    <a:pt x="876" y="0"/>
                    <a:pt x="1869" y="0"/>
                  </a:cubicBezTo>
                  <a:cubicBezTo>
                    <a:pt x="2803" y="0"/>
                    <a:pt x="3620" y="817"/>
                    <a:pt x="3620" y="1751"/>
                  </a:cubicBezTo>
                  <a:cubicBezTo>
                    <a:pt x="3678" y="2744"/>
                    <a:pt x="2803" y="3619"/>
                    <a:pt x="186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9" name="Google Shape;3489;p9"/>
            <p:cNvSpPr/>
            <p:nvPr/>
          </p:nvSpPr>
          <p:spPr>
            <a:xfrm>
              <a:off x="1412425" y="2921700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19" y="1810"/>
                  </a:moveTo>
                  <a:cubicBezTo>
                    <a:pt x="3619" y="2802"/>
                    <a:pt x="2802" y="3619"/>
                    <a:pt x="1810" y="3619"/>
                  </a:cubicBezTo>
                  <a:cubicBezTo>
                    <a:pt x="818" y="3619"/>
                    <a:pt x="0" y="2802"/>
                    <a:pt x="0" y="1810"/>
                  </a:cubicBezTo>
                  <a:cubicBezTo>
                    <a:pt x="0" y="876"/>
                    <a:pt x="818" y="59"/>
                    <a:pt x="1751" y="0"/>
                  </a:cubicBezTo>
                  <a:cubicBezTo>
                    <a:pt x="2744" y="0"/>
                    <a:pt x="3561" y="817"/>
                    <a:pt x="3619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0" name="Google Shape;3490;p9"/>
            <p:cNvSpPr/>
            <p:nvPr/>
          </p:nvSpPr>
          <p:spPr>
            <a:xfrm>
              <a:off x="4846075" y="4884400"/>
              <a:ext cx="91950" cy="90500"/>
            </a:xfrm>
            <a:custGeom>
              <a:avLst/>
              <a:gdLst/>
              <a:ahLst/>
              <a:cxnLst/>
              <a:rect l="l" t="t" r="r" b="b"/>
              <a:pathLst>
                <a:path w="3678" h="3620" extrusionOk="0">
                  <a:moveTo>
                    <a:pt x="1868" y="1"/>
                  </a:moveTo>
                  <a:cubicBezTo>
                    <a:pt x="2802" y="1"/>
                    <a:pt x="3677" y="876"/>
                    <a:pt x="3619" y="1810"/>
                  </a:cubicBezTo>
                  <a:cubicBezTo>
                    <a:pt x="3619" y="2802"/>
                    <a:pt x="2743" y="3620"/>
                    <a:pt x="1751" y="3620"/>
                  </a:cubicBezTo>
                  <a:cubicBezTo>
                    <a:pt x="817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1" name="Google Shape;3491;p9"/>
            <p:cNvSpPr/>
            <p:nvPr/>
          </p:nvSpPr>
          <p:spPr>
            <a:xfrm>
              <a:off x="1659025" y="1695925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20" y="1810"/>
                  </a:moveTo>
                  <a:cubicBezTo>
                    <a:pt x="3620" y="2802"/>
                    <a:pt x="2803" y="3619"/>
                    <a:pt x="1810" y="3619"/>
                  </a:cubicBezTo>
                  <a:cubicBezTo>
                    <a:pt x="818" y="3619"/>
                    <a:pt x="1" y="2802"/>
                    <a:pt x="1" y="1810"/>
                  </a:cubicBezTo>
                  <a:cubicBezTo>
                    <a:pt x="1" y="876"/>
                    <a:pt x="818" y="58"/>
                    <a:pt x="1752" y="0"/>
                  </a:cubicBezTo>
                  <a:cubicBezTo>
                    <a:pt x="2744" y="0"/>
                    <a:pt x="3562" y="817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2" name="Google Shape;3492;p9"/>
            <p:cNvSpPr/>
            <p:nvPr/>
          </p:nvSpPr>
          <p:spPr>
            <a:xfrm>
              <a:off x="1412425" y="2675075"/>
              <a:ext cx="90500" cy="91975"/>
            </a:xfrm>
            <a:custGeom>
              <a:avLst/>
              <a:gdLst/>
              <a:ahLst/>
              <a:cxnLst/>
              <a:rect l="l" t="t" r="r" b="b"/>
              <a:pathLst>
                <a:path w="3620" h="3679" extrusionOk="0">
                  <a:moveTo>
                    <a:pt x="1810" y="1"/>
                  </a:moveTo>
                  <a:cubicBezTo>
                    <a:pt x="2802" y="59"/>
                    <a:pt x="3619" y="935"/>
                    <a:pt x="3619" y="1869"/>
                  </a:cubicBezTo>
                  <a:cubicBezTo>
                    <a:pt x="3561" y="2861"/>
                    <a:pt x="2685" y="3678"/>
                    <a:pt x="1751" y="3620"/>
                  </a:cubicBezTo>
                  <a:cubicBezTo>
                    <a:pt x="759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3" name="Google Shape;3493;p9"/>
            <p:cNvSpPr/>
            <p:nvPr/>
          </p:nvSpPr>
          <p:spPr>
            <a:xfrm>
              <a:off x="5340750" y="9619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2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744"/>
                    <a:pt x="1" y="1752"/>
                  </a:cubicBezTo>
                  <a:cubicBezTo>
                    <a:pt x="1" y="760"/>
                    <a:pt x="759" y="1"/>
                    <a:pt x="1752" y="1"/>
                  </a:cubicBezTo>
                  <a:cubicBezTo>
                    <a:pt x="2744" y="1"/>
                    <a:pt x="3503" y="760"/>
                    <a:pt x="3503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4" name="Google Shape;3494;p9"/>
            <p:cNvSpPr/>
            <p:nvPr/>
          </p:nvSpPr>
          <p:spPr>
            <a:xfrm>
              <a:off x="5584450" y="120852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1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685"/>
                    <a:pt x="1" y="1751"/>
                  </a:cubicBezTo>
                  <a:cubicBezTo>
                    <a:pt x="1" y="759"/>
                    <a:pt x="759" y="0"/>
                    <a:pt x="1752" y="0"/>
                  </a:cubicBezTo>
                  <a:cubicBezTo>
                    <a:pt x="2744" y="0"/>
                    <a:pt x="3503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5" name="Google Shape;3495;p9"/>
            <p:cNvSpPr/>
            <p:nvPr/>
          </p:nvSpPr>
          <p:spPr>
            <a:xfrm>
              <a:off x="3132900" y="4716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2" y="1751"/>
                  </a:moveTo>
                  <a:cubicBezTo>
                    <a:pt x="3502" y="2744"/>
                    <a:pt x="2744" y="3503"/>
                    <a:pt x="1751" y="3503"/>
                  </a:cubicBezTo>
                  <a:cubicBezTo>
                    <a:pt x="759" y="3503"/>
                    <a:pt x="0" y="2744"/>
                    <a:pt x="0" y="1751"/>
                  </a:cubicBezTo>
                  <a:cubicBezTo>
                    <a:pt x="0" y="817"/>
                    <a:pt x="759" y="0"/>
                    <a:pt x="1751" y="0"/>
                  </a:cubicBezTo>
                  <a:cubicBezTo>
                    <a:pt x="2685" y="0"/>
                    <a:pt x="3502" y="759"/>
                    <a:pt x="3502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6" name="Google Shape;3496;p9"/>
            <p:cNvSpPr/>
            <p:nvPr/>
          </p:nvSpPr>
          <p:spPr>
            <a:xfrm>
              <a:off x="6073300" y="341347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1752" y="3502"/>
                  </a:moveTo>
                  <a:cubicBezTo>
                    <a:pt x="759" y="3502"/>
                    <a:pt x="1" y="2685"/>
                    <a:pt x="1" y="1751"/>
                  </a:cubicBezTo>
                  <a:cubicBezTo>
                    <a:pt x="1" y="759"/>
                    <a:pt x="818" y="0"/>
                    <a:pt x="1810" y="0"/>
                  </a:cubicBezTo>
                  <a:cubicBezTo>
                    <a:pt x="2744" y="0"/>
                    <a:pt x="3503" y="759"/>
                    <a:pt x="3503" y="1751"/>
                  </a:cubicBezTo>
                  <a:cubicBezTo>
                    <a:pt x="3503" y="2744"/>
                    <a:pt x="2744" y="3502"/>
                    <a:pt x="1752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7" name="Google Shape;3497;p9"/>
            <p:cNvSpPr/>
            <p:nvPr/>
          </p:nvSpPr>
          <p:spPr>
            <a:xfrm>
              <a:off x="1413875" y="2434300"/>
              <a:ext cx="87575" cy="86125"/>
            </a:xfrm>
            <a:custGeom>
              <a:avLst/>
              <a:gdLst/>
              <a:ahLst/>
              <a:cxnLst/>
              <a:rect l="l" t="t" r="r" b="b"/>
              <a:pathLst>
                <a:path w="3503" h="3445" extrusionOk="0">
                  <a:moveTo>
                    <a:pt x="1752" y="3444"/>
                  </a:moveTo>
                  <a:cubicBezTo>
                    <a:pt x="760" y="3444"/>
                    <a:pt x="1" y="2744"/>
                    <a:pt x="1" y="1752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744" y="1"/>
                    <a:pt x="3445" y="759"/>
                    <a:pt x="3503" y="1693"/>
                  </a:cubicBezTo>
                  <a:cubicBezTo>
                    <a:pt x="3503" y="2686"/>
                    <a:pt x="2744" y="3444"/>
                    <a:pt x="1752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8" name="Google Shape;3498;p9"/>
            <p:cNvSpPr/>
            <p:nvPr/>
          </p:nvSpPr>
          <p:spPr>
            <a:xfrm>
              <a:off x="4112050" y="5131025"/>
              <a:ext cx="87575" cy="89025"/>
            </a:xfrm>
            <a:custGeom>
              <a:avLst/>
              <a:gdLst/>
              <a:ahLst/>
              <a:cxnLst/>
              <a:rect l="l" t="t" r="r" b="b"/>
              <a:pathLst>
                <a:path w="3503" h="3561" extrusionOk="0">
                  <a:moveTo>
                    <a:pt x="3503" y="1751"/>
                  </a:moveTo>
                  <a:cubicBezTo>
                    <a:pt x="3503" y="2744"/>
                    <a:pt x="2744" y="3561"/>
                    <a:pt x="1752" y="3561"/>
                  </a:cubicBezTo>
                  <a:cubicBezTo>
                    <a:pt x="760" y="3561"/>
                    <a:pt x="1" y="2802"/>
                    <a:pt x="1" y="1810"/>
                  </a:cubicBezTo>
                  <a:cubicBezTo>
                    <a:pt x="1" y="817"/>
                    <a:pt x="701" y="59"/>
                    <a:pt x="1693" y="59"/>
                  </a:cubicBezTo>
                  <a:cubicBezTo>
                    <a:pt x="2686" y="0"/>
                    <a:pt x="3445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9" name="Google Shape;3499;p9"/>
            <p:cNvSpPr/>
            <p:nvPr/>
          </p:nvSpPr>
          <p:spPr>
            <a:xfrm>
              <a:off x="1413875" y="317122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5"/>
                    <a:pt x="1693" y="3445"/>
                  </a:cubicBezTo>
                  <a:cubicBezTo>
                    <a:pt x="760" y="3386"/>
                    <a:pt x="1" y="2627"/>
                    <a:pt x="59" y="1693"/>
                  </a:cubicBezTo>
                  <a:cubicBezTo>
                    <a:pt x="59" y="759"/>
                    <a:pt x="818" y="1"/>
                    <a:pt x="1752" y="1"/>
                  </a:cubicBezTo>
                  <a:cubicBezTo>
                    <a:pt x="2744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0" name="Google Shape;3500;p9"/>
            <p:cNvSpPr/>
            <p:nvPr/>
          </p:nvSpPr>
          <p:spPr>
            <a:xfrm>
              <a:off x="3376575" y="513247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4"/>
                    <a:pt x="1752" y="3444"/>
                  </a:cubicBezTo>
                  <a:cubicBezTo>
                    <a:pt x="760" y="3444"/>
                    <a:pt x="1" y="2686"/>
                    <a:pt x="1" y="1693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686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1" name="Google Shape;3501;p9"/>
            <p:cNvSpPr/>
            <p:nvPr/>
          </p:nvSpPr>
          <p:spPr>
            <a:xfrm>
              <a:off x="2639650" y="4887325"/>
              <a:ext cx="86125" cy="84650"/>
            </a:xfrm>
            <a:custGeom>
              <a:avLst/>
              <a:gdLst/>
              <a:ahLst/>
              <a:cxnLst/>
              <a:rect l="l" t="t" r="r" b="b"/>
              <a:pathLst>
                <a:path w="3445" h="3386" extrusionOk="0">
                  <a:moveTo>
                    <a:pt x="3445" y="1693"/>
                  </a:moveTo>
                  <a:cubicBezTo>
                    <a:pt x="3445" y="2627"/>
                    <a:pt x="2628" y="3386"/>
                    <a:pt x="1694" y="3386"/>
                  </a:cubicBezTo>
                  <a:cubicBezTo>
                    <a:pt x="760" y="3327"/>
                    <a:pt x="1" y="2569"/>
                    <a:pt x="59" y="1635"/>
                  </a:cubicBezTo>
                  <a:cubicBezTo>
                    <a:pt x="59" y="701"/>
                    <a:pt x="818" y="0"/>
                    <a:pt x="1752" y="0"/>
                  </a:cubicBezTo>
                  <a:cubicBezTo>
                    <a:pt x="2686" y="0"/>
                    <a:pt x="3445" y="759"/>
                    <a:pt x="3445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2" name="Google Shape;3502;p9"/>
            <p:cNvSpPr/>
            <p:nvPr/>
          </p:nvSpPr>
          <p:spPr>
            <a:xfrm>
              <a:off x="1661950" y="3903775"/>
              <a:ext cx="84675" cy="86125"/>
            </a:xfrm>
            <a:custGeom>
              <a:avLst/>
              <a:gdLst/>
              <a:ahLst/>
              <a:cxnLst/>
              <a:rect l="l" t="t" r="r" b="b"/>
              <a:pathLst>
                <a:path w="3387" h="3445" extrusionOk="0">
                  <a:moveTo>
                    <a:pt x="1693" y="1"/>
                  </a:moveTo>
                  <a:cubicBezTo>
                    <a:pt x="2627" y="1"/>
                    <a:pt x="3386" y="818"/>
                    <a:pt x="3386" y="1752"/>
                  </a:cubicBezTo>
                  <a:cubicBezTo>
                    <a:pt x="3386" y="2686"/>
                    <a:pt x="2569" y="3444"/>
                    <a:pt x="1635" y="3386"/>
                  </a:cubicBezTo>
                  <a:cubicBezTo>
                    <a:pt x="701" y="3386"/>
                    <a:pt x="1" y="2627"/>
                    <a:pt x="1" y="1693"/>
                  </a:cubicBezTo>
                  <a:cubicBezTo>
                    <a:pt x="1" y="759"/>
                    <a:pt x="759" y="1"/>
                    <a:pt x="16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3" name="Google Shape;3503;p9"/>
            <p:cNvSpPr/>
            <p:nvPr/>
          </p:nvSpPr>
          <p:spPr>
            <a:xfrm>
              <a:off x="5587375" y="4398475"/>
              <a:ext cx="81725" cy="81725"/>
            </a:xfrm>
            <a:custGeom>
              <a:avLst/>
              <a:gdLst/>
              <a:ahLst/>
              <a:cxnLst/>
              <a:rect l="l" t="t" r="r" b="b"/>
              <a:pathLst>
                <a:path w="3269" h="3269" extrusionOk="0">
                  <a:moveTo>
                    <a:pt x="1635" y="3269"/>
                  </a:moveTo>
                  <a:cubicBezTo>
                    <a:pt x="701" y="3269"/>
                    <a:pt x="0" y="2510"/>
                    <a:pt x="0" y="1635"/>
                  </a:cubicBezTo>
                  <a:cubicBezTo>
                    <a:pt x="0" y="759"/>
                    <a:pt x="759" y="0"/>
                    <a:pt x="1693" y="0"/>
                  </a:cubicBezTo>
                  <a:cubicBezTo>
                    <a:pt x="2569" y="59"/>
                    <a:pt x="3269" y="817"/>
                    <a:pt x="3269" y="1693"/>
                  </a:cubicBezTo>
                  <a:cubicBezTo>
                    <a:pt x="3211" y="2569"/>
                    <a:pt x="2510" y="3269"/>
                    <a:pt x="1635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4" name="Google Shape;3504;p9"/>
            <p:cNvSpPr/>
            <p:nvPr/>
          </p:nvSpPr>
          <p:spPr>
            <a:xfrm>
              <a:off x="6076225" y="1948375"/>
              <a:ext cx="81750" cy="81725"/>
            </a:xfrm>
            <a:custGeom>
              <a:avLst/>
              <a:gdLst/>
              <a:ahLst/>
              <a:cxnLst/>
              <a:rect l="l" t="t" r="r" b="b"/>
              <a:pathLst>
                <a:path w="3270" h="3269" extrusionOk="0">
                  <a:moveTo>
                    <a:pt x="1693" y="3211"/>
                  </a:moveTo>
                  <a:cubicBezTo>
                    <a:pt x="818" y="3269"/>
                    <a:pt x="59" y="2510"/>
                    <a:pt x="0" y="1635"/>
                  </a:cubicBezTo>
                  <a:cubicBezTo>
                    <a:pt x="0" y="759"/>
                    <a:pt x="759" y="0"/>
                    <a:pt x="1635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452"/>
                    <a:pt x="2569" y="3211"/>
                    <a:pt x="169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5" name="Google Shape;3505;p9"/>
            <p:cNvSpPr/>
            <p:nvPr/>
          </p:nvSpPr>
          <p:spPr>
            <a:xfrm>
              <a:off x="2152275" y="964825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3269" y="1635"/>
                  </a:moveTo>
                  <a:cubicBezTo>
                    <a:pt x="3269" y="2510"/>
                    <a:pt x="2568" y="3211"/>
                    <a:pt x="1693" y="3269"/>
                  </a:cubicBezTo>
                  <a:cubicBezTo>
                    <a:pt x="759" y="3269"/>
                    <a:pt x="0" y="2510"/>
                    <a:pt x="59" y="1577"/>
                  </a:cubicBezTo>
                  <a:cubicBezTo>
                    <a:pt x="59" y="701"/>
                    <a:pt x="817" y="0"/>
                    <a:pt x="1693" y="0"/>
                  </a:cubicBezTo>
                  <a:cubicBezTo>
                    <a:pt x="2568" y="0"/>
                    <a:pt x="3269" y="759"/>
                    <a:pt x="3269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6" name="Google Shape;3506;p9"/>
            <p:cNvSpPr/>
            <p:nvPr/>
          </p:nvSpPr>
          <p:spPr>
            <a:xfrm>
              <a:off x="5833975" y="1453675"/>
              <a:ext cx="81750" cy="81750"/>
            </a:xfrm>
            <a:custGeom>
              <a:avLst/>
              <a:gdLst/>
              <a:ahLst/>
              <a:cxnLst/>
              <a:rect l="l" t="t" r="r" b="b"/>
              <a:pathLst>
                <a:path w="3270" h="3270" extrusionOk="0">
                  <a:moveTo>
                    <a:pt x="3270" y="1635"/>
                  </a:moveTo>
                  <a:cubicBezTo>
                    <a:pt x="3270" y="2511"/>
                    <a:pt x="2511" y="3269"/>
                    <a:pt x="1635" y="3269"/>
                  </a:cubicBezTo>
                  <a:cubicBezTo>
                    <a:pt x="760" y="3269"/>
                    <a:pt x="1" y="2511"/>
                    <a:pt x="1" y="1635"/>
                  </a:cubicBezTo>
                  <a:cubicBezTo>
                    <a:pt x="1" y="759"/>
                    <a:pt x="760" y="1"/>
                    <a:pt x="1635" y="1"/>
                  </a:cubicBezTo>
                  <a:cubicBezTo>
                    <a:pt x="2511" y="1"/>
                    <a:pt x="3211" y="759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7" name="Google Shape;3507;p9"/>
            <p:cNvSpPr/>
            <p:nvPr/>
          </p:nvSpPr>
          <p:spPr>
            <a:xfrm>
              <a:off x="4361600" y="5135400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1634" y="3269"/>
                  </a:moveTo>
                  <a:cubicBezTo>
                    <a:pt x="759" y="3269"/>
                    <a:pt x="58" y="2569"/>
                    <a:pt x="0" y="1693"/>
                  </a:cubicBezTo>
                  <a:cubicBezTo>
                    <a:pt x="0" y="759"/>
                    <a:pt x="700" y="0"/>
                    <a:pt x="1634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510"/>
                    <a:pt x="2510" y="3211"/>
                    <a:pt x="1634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8" name="Google Shape;3508;p9"/>
            <p:cNvSpPr/>
            <p:nvPr/>
          </p:nvSpPr>
          <p:spPr>
            <a:xfrm>
              <a:off x="3137275" y="5136850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3094"/>
                  </a:moveTo>
                  <a:cubicBezTo>
                    <a:pt x="701" y="3153"/>
                    <a:pt x="0" y="2452"/>
                    <a:pt x="0" y="1577"/>
                  </a:cubicBezTo>
                  <a:cubicBezTo>
                    <a:pt x="0" y="701"/>
                    <a:pt x="642" y="1"/>
                    <a:pt x="1518" y="1"/>
                  </a:cubicBezTo>
                  <a:cubicBezTo>
                    <a:pt x="2452" y="1"/>
                    <a:pt x="3094" y="643"/>
                    <a:pt x="3152" y="1518"/>
                  </a:cubicBezTo>
                  <a:cubicBezTo>
                    <a:pt x="3152" y="2394"/>
                    <a:pt x="2452" y="3094"/>
                    <a:pt x="1576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9" name="Google Shape;3509;p9"/>
            <p:cNvSpPr/>
            <p:nvPr/>
          </p:nvSpPr>
          <p:spPr>
            <a:xfrm>
              <a:off x="1416800" y="2190600"/>
              <a:ext cx="80275" cy="80300"/>
            </a:xfrm>
            <a:custGeom>
              <a:avLst/>
              <a:gdLst/>
              <a:ahLst/>
              <a:cxnLst/>
              <a:rect l="l" t="t" r="r" b="b"/>
              <a:pathLst>
                <a:path w="3211" h="3212" extrusionOk="0">
                  <a:moveTo>
                    <a:pt x="1635" y="1"/>
                  </a:moveTo>
                  <a:cubicBezTo>
                    <a:pt x="2510" y="1"/>
                    <a:pt x="3211" y="701"/>
                    <a:pt x="3211" y="1635"/>
                  </a:cubicBezTo>
                  <a:cubicBezTo>
                    <a:pt x="3211" y="2511"/>
                    <a:pt x="2510" y="3211"/>
                    <a:pt x="1635" y="3211"/>
                  </a:cubicBezTo>
                  <a:cubicBezTo>
                    <a:pt x="759" y="3211"/>
                    <a:pt x="0" y="2511"/>
                    <a:pt x="0" y="1635"/>
                  </a:cubicBezTo>
                  <a:cubicBezTo>
                    <a:pt x="0" y="701"/>
                    <a:pt x="701" y="1"/>
                    <a:pt x="16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0" name="Google Shape;3510;p9"/>
            <p:cNvSpPr/>
            <p:nvPr/>
          </p:nvSpPr>
          <p:spPr>
            <a:xfrm>
              <a:off x="5340750" y="4646550"/>
              <a:ext cx="80275" cy="80275"/>
            </a:xfrm>
            <a:custGeom>
              <a:avLst/>
              <a:gdLst/>
              <a:ahLst/>
              <a:cxnLst/>
              <a:rect l="l" t="t" r="r" b="b"/>
              <a:pathLst>
                <a:path w="3211" h="3211" extrusionOk="0">
                  <a:moveTo>
                    <a:pt x="3211" y="1635"/>
                  </a:moveTo>
                  <a:cubicBezTo>
                    <a:pt x="3211" y="2510"/>
                    <a:pt x="2511" y="3211"/>
                    <a:pt x="1635" y="3211"/>
                  </a:cubicBezTo>
                  <a:cubicBezTo>
                    <a:pt x="701" y="3211"/>
                    <a:pt x="1" y="2510"/>
                    <a:pt x="1" y="1576"/>
                  </a:cubicBezTo>
                  <a:cubicBezTo>
                    <a:pt x="1" y="701"/>
                    <a:pt x="759" y="0"/>
                    <a:pt x="1635" y="0"/>
                  </a:cubicBezTo>
                  <a:cubicBezTo>
                    <a:pt x="2511" y="0"/>
                    <a:pt x="3211" y="701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1" name="Google Shape;3511;p9"/>
            <p:cNvSpPr/>
            <p:nvPr/>
          </p:nvSpPr>
          <p:spPr>
            <a:xfrm>
              <a:off x="1911500" y="1208525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0"/>
                  </a:moveTo>
                  <a:cubicBezTo>
                    <a:pt x="2510" y="0"/>
                    <a:pt x="3152" y="701"/>
                    <a:pt x="3152" y="1635"/>
                  </a:cubicBezTo>
                  <a:cubicBezTo>
                    <a:pt x="3094" y="2510"/>
                    <a:pt x="2452" y="3152"/>
                    <a:pt x="1576" y="3152"/>
                  </a:cubicBezTo>
                  <a:cubicBezTo>
                    <a:pt x="642" y="3152"/>
                    <a:pt x="0" y="2452"/>
                    <a:pt x="0" y="1576"/>
                  </a:cubicBezTo>
                  <a:cubicBezTo>
                    <a:pt x="0" y="701"/>
                    <a:pt x="700" y="0"/>
                    <a:pt x="15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2" name="Google Shape;3512;p9"/>
            <p:cNvSpPr/>
            <p:nvPr/>
          </p:nvSpPr>
          <p:spPr>
            <a:xfrm>
              <a:off x="4608200" y="475975"/>
              <a:ext cx="81750" cy="80275"/>
            </a:xfrm>
            <a:custGeom>
              <a:avLst/>
              <a:gdLst/>
              <a:ahLst/>
              <a:cxnLst/>
              <a:rect l="l" t="t" r="r" b="b"/>
              <a:pathLst>
                <a:path w="3270" h="3211" extrusionOk="0">
                  <a:moveTo>
                    <a:pt x="1693" y="0"/>
                  </a:moveTo>
                  <a:cubicBezTo>
                    <a:pt x="2569" y="0"/>
                    <a:pt x="3269" y="759"/>
                    <a:pt x="3269" y="1635"/>
                  </a:cubicBezTo>
                  <a:cubicBezTo>
                    <a:pt x="3211" y="2510"/>
                    <a:pt x="2511" y="3211"/>
                    <a:pt x="1577" y="3211"/>
                  </a:cubicBezTo>
                  <a:cubicBezTo>
                    <a:pt x="701" y="3152"/>
                    <a:pt x="1" y="2452"/>
                    <a:pt x="1" y="1576"/>
                  </a:cubicBezTo>
                  <a:cubicBezTo>
                    <a:pt x="59" y="642"/>
                    <a:pt x="759" y="0"/>
                    <a:pt x="16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3" name="Google Shape;3513;p9"/>
            <p:cNvSpPr/>
            <p:nvPr/>
          </p:nvSpPr>
          <p:spPr>
            <a:xfrm>
              <a:off x="5098525" y="718200"/>
              <a:ext cx="80275" cy="81750"/>
            </a:xfrm>
            <a:custGeom>
              <a:avLst/>
              <a:gdLst/>
              <a:ahLst/>
              <a:cxnLst/>
              <a:rect l="l" t="t" r="r" b="b"/>
              <a:pathLst>
                <a:path w="3211" h="3270" extrusionOk="0">
                  <a:moveTo>
                    <a:pt x="1635" y="3211"/>
                  </a:moveTo>
                  <a:cubicBezTo>
                    <a:pt x="759" y="3270"/>
                    <a:pt x="0" y="2569"/>
                    <a:pt x="0" y="1635"/>
                  </a:cubicBezTo>
                  <a:cubicBezTo>
                    <a:pt x="0" y="760"/>
                    <a:pt x="701" y="59"/>
                    <a:pt x="1576" y="1"/>
                  </a:cubicBezTo>
                  <a:cubicBezTo>
                    <a:pt x="2452" y="1"/>
                    <a:pt x="3211" y="701"/>
                    <a:pt x="3211" y="1577"/>
                  </a:cubicBezTo>
                  <a:cubicBezTo>
                    <a:pt x="3211" y="2511"/>
                    <a:pt x="2510" y="3211"/>
                    <a:pt x="1635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4" name="Google Shape;3514;p9"/>
            <p:cNvSpPr/>
            <p:nvPr/>
          </p:nvSpPr>
          <p:spPr>
            <a:xfrm>
              <a:off x="6079150" y="3664450"/>
              <a:ext cx="77350" cy="77375"/>
            </a:xfrm>
            <a:custGeom>
              <a:avLst/>
              <a:gdLst/>
              <a:ahLst/>
              <a:cxnLst/>
              <a:rect l="l" t="t" r="r" b="b"/>
              <a:pathLst>
                <a:path w="3094" h="3095" extrusionOk="0">
                  <a:moveTo>
                    <a:pt x="3094" y="1519"/>
                  </a:moveTo>
                  <a:cubicBezTo>
                    <a:pt x="3094" y="2394"/>
                    <a:pt x="2393" y="3095"/>
                    <a:pt x="1576" y="3095"/>
                  </a:cubicBezTo>
                  <a:cubicBezTo>
                    <a:pt x="701" y="3095"/>
                    <a:pt x="0" y="2452"/>
                    <a:pt x="0" y="1577"/>
                  </a:cubicBezTo>
                  <a:cubicBezTo>
                    <a:pt x="0" y="701"/>
                    <a:pt x="642" y="59"/>
                    <a:pt x="1518" y="1"/>
                  </a:cubicBezTo>
                  <a:cubicBezTo>
                    <a:pt x="2335" y="1"/>
                    <a:pt x="3094" y="701"/>
                    <a:pt x="3094" y="15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5" name="Google Shape;3515;p9"/>
            <p:cNvSpPr/>
            <p:nvPr/>
          </p:nvSpPr>
          <p:spPr>
            <a:xfrm>
              <a:off x="1418250" y="3417850"/>
              <a:ext cx="78825" cy="77350"/>
            </a:xfrm>
            <a:custGeom>
              <a:avLst/>
              <a:gdLst/>
              <a:ahLst/>
              <a:cxnLst/>
              <a:rect l="l" t="t" r="r" b="b"/>
              <a:pathLst>
                <a:path w="3153" h="3094" extrusionOk="0">
                  <a:moveTo>
                    <a:pt x="1577" y="3094"/>
                  </a:moveTo>
                  <a:cubicBezTo>
                    <a:pt x="701" y="3094"/>
                    <a:pt x="1" y="2393"/>
                    <a:pt x="1" y="1576"/>
                  </a:cubicBezTo>
                  <a:cubicBezTo>
                    <a:pt x="1" y="701"/>
                    <a:pt x="760" y="0"/>
                    <a:pt x="1577" y="0"/>
                  </a:cubicBezTo>
                  <a:cubicBezTo>
                    <a:pt x="2452" y="59"/>
                    <a:pt x="3094" y="701"/>
                    <a:pt x="3094" y="1518"/>
                  </a:cubicBezTo>
                  <a:cubicBezTo>
                    <a:pt x="3153" y="2393"/>
                    <a:pt x="2452" y="3094"/>
                    <a:pt x="157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6" name="Google Shape;3516;p9"/>
            <p:cNvSpPr/>
            <p:nvPr/>
          </p:nvSpPr>
          <p:spPr>
            <a:xfrm>
              <a:off x="2890650" y="477425"/>
              <a:ext cx="77375" cy="77375"/>
            </a:xfrm>
            <a:custGeom>
              <a:avLst/>
              <a:gdLst/>
              <a:ahLst/>
              <a:cxnLst/>
              <a:rect l="l" t="t" r="r" b="b"/>
              <a:pathLst>
                <a:path w="3095" h="3095" extrusionOk="0">
                  <a:moveTo>
                    <a:pt x="3094" y="1518"/>
                  </a:moveTo>
                  <a:cubicBezTo>
                    <a:pt x="3094" y="2336"/>
                    <a:pt x="2452" y="3036"/>
                    <a:pt x="1577" y="3094"/>
                  </a:cubicBezTo>
                  <a:cubicBezTo>
                    <a:pt x="759" y="3094"/>
                    <a:pt x="1" y="2394"/>
                    <a:pt x="59" y="1518"/>
                  </a:cubicBezTo>
                  <a:cubicBezTo>
                    <a:pt x="59" y="701"/>
                    <a:pt x="759" y="1"/>
                    <a:pt x="1577" y="1"/>
                  </a:cubicBezTo>
                  <a:cubicBezTo>
                    <a:pt x="2394" y="1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7" name="Google Shape;3517;p9"/>
            <p:cNvSpPr/>
            <p:nvPr/>
          </p:nvSpPr>
          <p:spPr>
            <a:xfrm>
              <a:off x="5835450" y="4154775"/>
              <a:ext cx="77350" cy="77350"/>
            </a:xfrm>
            <a:custGeom>
              <a:avLst/>
              <a:gdLst/>
              <a:ahLst/>
              <a:cxnLst/>
              <a:rect l="l" t="t" r="r" b="b"/>
              <a:pathLst>
                <a:path w="3094" h="3094" extrusionOk="0">
                  <a:moveTo>
                    <a:pt x="3094" y="1518"/>
                  </a:moveTo>
                  <a:cubicBezTo>
                    <a:pt x="3094" y="2335"/>
                    <a:pt x="2335" y="3094"/>
                    <a:pt x="1518" y="3036"/>
                  </a:cubicBezTo>
                  <a:cubicBezTo>
                    <a:pt x="701" y="3036"/>
                    <a:pt x="0" y="2277"/>
                    <a:pt x="59" y="1460"/>
                  </a:cubicBezTo>
                  <a:cubicBezTo>
                    <a:pt x="59" y="701"/>
                    <a:pt x="759" y="0"/>
                    <a:pt x="1576" y="0"/>
                  </a:cubicBezTo>
                  <a:cubicBezTo>
                    <a:pt x="2393" y="0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8" name="Google Shape;3518;p9"/>
            <p:cNvSpPr/>
            <p:nvPr/>
          </p:nvSpPr>
          <p:spPr>
            <a:xfrm>
              <a:off x="2401800" y="719675"/>
              <a:ext cx="75900" cy="77350"/>
            </a:xfrm>
            <a:custGeom>
              <a:avLst/>
              <a:gdLst/>
              <a:ahLst/>
              <a:cxnLst/>
              <a:rect l="l" t="t" r="r" b="b"/>
              <a:pathLst>
                <a:path w="3036" h="3094" extrusionOk="0">
                  <a:moveTo>
                    <a:pt x="3036" y="1576"/>
                  </a:moveTo>
                  <a:cubicBezTo>
                    <a:pt x="3036" y="2393"/>
                    <a:pt x="2277" y="3094"/>
                    <a:pt x="1460" y="3036"/>
                  </a:cubicBezTo>
                  <a:cubicBezTo>
                    <a:pt x="643" y="3036"/>
                    <a:pt x="0" y="2277"/>
                    <a:pt x="59" y="1518"/>
                  </a:cubicBezTo>
                  <a:cubicBezTo>
                    <a:pt x="59" y="701"/>
                    <a:pt x="818" y="0"/>
                    <a:pt x="1635" y="59"/>
                  </a:cubicBezTo>
                  <a:cubicBezTo>
                    <a:pt x="2394" y="117"/>
                    <a:pt x="3036" y="817"/>
                    <a:pt x="3036" y="15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9" name="Google Shape;3519;p9"/>
            <p:cNvSpPr/>
            <p:nvPr/>
          </p:nvSpPr>
          <p:spPr>
            <a:xfrm>
              <a:off x="2156650" y="4645075"/>
              <a:ext cx="74450" cy="74450"/>
            </a:xfrm>
            <a:custGeom>
              <a:avLst/>
              <a:gdLst/>
              <a:ahLst/>
              <a:cxnLst/>
              <a:rect l="l" t="t" r="r" b="b"/>
              <a:pathLst>
                <a:path w="2978" h="2978" extrusionOk="0">
                  <a:moveTo>
                    <a:pt x="2919" y="1518"/>
                  </a:moveTo>
                  <a:cubicBezTo>
                    <a:pt x="2919" y="2336"/>
                    <a:pt x="2277" y="2978"/>
                    <a:pt x="1460" y="2978"/>
                  </a:cubicBezTo>
                  <a:cubicBezTo>
                    <a:pt x="642" y="2978"/>
                    <a:pt x="0" y="2277"/>
                    <a:pt x="0" y="1460"/>
                  </a:cubicBezTo>
                  <a:cubicBezTo>
                    <a:pt x="59" y="701"/>
                    <a:pt x="701" y="1"/>
                    <a:pt x="1518" y="59"/>
                  </a:cubicBezTo>
                  <a:cubicBezTo>
                    <a:pt x="2335" y="59"/>
                    <a:pt x="2977" y="701"/>
                    <a:pt x="2919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0" name="Google Shape;3520;p9"/>
            <p:cNvSpPr/>
            <p:nvPr/>
          </p:nvSpPr>
          <p:spPr>
            <a:xfrm>
              <a:off x="1910025" y="4402850"/>
              <a:ext cx="73000" cy="72975"/>
            </a:xfrm>
            <a:custGeom>
              <a:avLst/>
              <a:gdLst/>
              <a:ahLst/>
              <a:cxnLst/>
              <a:rect l="l" t="t" r="r" b="b"/>
              <a:pathLst>
                <a:path w="2920" h="2919" extrusionOk="0">
                  <a:moveTo>
                    <a:pt x="1460" y="0"/>
                  </a:moveTo>
                  <a:cubicBezTo>
                    <a:pt x="2277" y="0"/>
                    <a:pt x="2919" y="642"/>
                    <a:pt x="2919" y="1460"/>
                  </a:cubicBezTo>
                  <a:cubicBezTo>
                    <a:pt x="2919" y="2277"/>
                    <a:pt x="2277" y="2919"/>
                    <a:pt x="1460" y="2919"/>
                  </a:cubicBezTo>
                  <a:cubicBezTo>
                    <a:pt x="643" y="2919"/>
                    <a:pt x="59" y="2335"/>
                    <a:pt x="1" y="1518"/>
                  </a:cubicBezTo>
                  <a:cubicBezTo>
                    <a:pt x="1" y="701"/>
                    <a:pt x="643" y="59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1" name="Google Shape;3521;p9"/>
            <p:cNvSpPr/>
            <p:nvPr/>
          </p:nvSpPr>
          <p:spPr>
            <a:xfrm>
              <a:off x="1669250" y="1459525"/>
              <a:ext cx="70075" cy="71525"/>
            </a:xfrm>
            <a:custGeom>
              <a:avLst/>
              <a:gdLst/>
              <a:ahLst/>
              <a:cxnLst/>
              <a:rect l="l" t="t" r="r" b="b"/>
              <a:pathLst>
                <a:path w="2803" h="2861" extrusionOk="0">
                  <a:moveTo>
                    <a:pt x="1401" y="2802"/>
                  </a:moveTo>
                  <a:cubicBezTo>
                    <a:pt x="584" y="2802"/>
                    <a:pt x="1" y="2218"/>
                    <a:pt x="1" y="1401"/>
                  </a:cubicBezTo>
                  <a:cubicBezTo>
                    <a:pt x="1" y="584"/>
                    <a:pt x="584" y="0"/>
                    <a:pt x="1401" y="0"/>
                  </a:cubicBezTo>
                  <a:cubicBezTo>
                    <a:pt x="2219" y="0"/>
                    <a:pt x="2802" y="642"/>
                    <a:pt x="2802" y="1401"/>
                  </a:cubicBezTo>
                  <a:cubicBezTo>
                    <a:pt x="2802" y="2218"/>
                    <a:pt x="2219" y="2860"/>
                    <a:pt x="1401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2" name="Google Shape;3522;p9"/>
            <p:cNvSpPr/>
            <p:nvPr/>
          </p:nvSpPr>
          <p:spPr>
            <a:xfrm>
              <a:off x="5102900" y="4894625"/>
              <a:ext cx="71525" cy="70050"/>
            </a:xfrm>
            <a:custGeom>
              <a:avLst/>
              <a:gdLst/>
              <a:ahLst/>
              <a:cxnLst/>
              <a:rect l="l" t="t" r="r" b="b"/>
              <a:pathLst>
                <a:path w="2861" h="2802" extrusionOk="0">
                  <a:moveTo>
                    <a:pt x="1460" y="2802"/>
                  </a:moveTo>
                  <a:cubicBezTo>
                    <a:pt x="642" y="2802"/>
                    <a:pt x="0" y="2218"/>
                    <a:pt x="0" y="1401"/>
                  </a:cubicBezTo>
                  <a:cubicBezTo>
                    <a:pt x="0" y="584"/>
                    <a:pt x="584" y="0"/>
                    <a:pt x="1401" y="0"/>
                  </a:cubicBezTo>
                  <a:cubicBezTo>
                    <a:pt x="2218" y="0"/>
                    <a:pt x="2802" y="584"/>
                    <a:pt x="2860" y="1401"/>
                  </a:cubicBezTo>
                  <a:cubicBezTo>
                    <a:pt x="2860" y="2160"/>
                    <a:pt x="2218" y="2802"/>
                    <a:pt x="1460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3" name="Google Shape;3523;p9"/>
            <p:cNvSpPr/>
            <p:nvPr/>
          </p:nvSpPr>
          <p:spPr>
            <a:xfrm>
              <a:off x="1422625" y="1949825"/>
              <a:ext cx="70075" cy="68600"/>
            </a:xfrm>
            <a:custGeom>
              <a:avLst/>
              <a:gdLst/>
              <a:ahLst/>
              <a:cxnLst/>
              <a:rect l="l" t="t" r="r" b="b"/>
              <a:pathLst>
                <a:path w="2803" h="2744" extrusionOk="0">
                  <a:moveTo>
                    <a:pt x="2803" y="1401"/>
                  </a:moveTo>
                  <a:cubicBezTo>
                    <a:pt x="2803" y="2160"/>
                    <a:pt x="2161" y="2744"/>
                    <a:pt x="1402" y="2744"/>
                  </a:cubicBezTo>
                  <a:cubicBezTo>
                    <a:pt x="643" y="2744"/>
                    <a:pt x="1" y="2102"/>
                    <a:pt x="1" y="1343"/>
                  </a:cubicBezTo>
                  <a:cubicBezTo>
                    <a:pt x="59" y="584"/>
                    <a:pt x="701" y="1"/>
                    <a:pt x="1402" y="1"/>
                  </a:cubicBezTo>
                  <a:cubicBezTo>
                    <a:pt x="2161" y="1"/>
                    <a:pt x="2803" y="643"/>
                    <a:pt x="2803" y="14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4" name="Google Shape;3524;p9"/>
            <p:cNvSpPr/>
            <p:nvPr/>
          </p:nvSpPr>
          <p:spPr>
            <a:xfrm>
              <a:off x="4611125" y="5141225"/>
              <a:ext cx="68600" cy="70075"/>
            </a:xfrm>
            <a:custGeom>
              <a:avLst/>
              <a:gdLst/>
              <a:ahLst/>
              <a:cxnLst/>
              <a:rect l="l" t="t" r="r" b="b"/>
              <a:pathLst>
                <a:path w="2744" h="2803" extrusionOk="0">
                  <a:moveTo>
                    <a:pt x="1343" y="2803"/>
                  </a:moveTo>
                  <a:cubicBezTo>
                    <a:pt x="584" y="2744"/>
                    <a:pt x="0" y="2161"/>
                    <a:pt x="0" y="1402"/>
                  </a:cubicBezTo>
                  <a:cubicBezTo>
                    <a:pt x="0" y="643"/>
                    <a:pt x="642" y="1"/>
                    <a:pt x="1401" y="1"/>
                  </a:cubicBezTo>
                  <a:cubicBezTo>
                    <a:pt x="2160" y="59"/>
                    <a:pt x="2744" y="701"/>
                    <a:pt x="2744" y="1460"/>
                  </a:cubicBezTo>
                  <a:cubicBezTo>
                    <a:pt x="2744" y="2161"/>
                    <a:pt x="2102" y="2803"/>
                    <a:pt x="134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5" name="Google Shape;3525;p9"/>
            <p:cNvSpPr/>
            <p:nvPr/>
          </p:nvSpPr>
          <p:spPr>
            <a:xfrm>
              <a:off x="2407625" y="4897525"/>
              <a:ext cx="65700" cy="64250"/>
            </a:xfrm>
            <a:custGeom>
              <a:avLst/>
              <a:gdLst/>
              <a:ahLst/>
              <a:cxnLst/>
              <a:rect l="l" t="t" r="r" b="b"/>
              <a:pathLst>
                <a:path w="2628" h="2570" extrusionOk="0">
                  <a:moveTo>
                    <a:pt x="1343" y="2569"/>
                  </a:moveTo>
                  <a:cubicBezTo>
                    <a:pt x="643" y="2569"/>
                    <a:pt x="59" y="2044"/>
                    <a:pt x="59" y="1343"/>
                  </a:cubicBezTo>
                  <a:cubicBezTo>
                    <a:pt x="1" y="585"/>
                    <a:pt x="585" y="1"/>
                    <a:pt x="1343" y="1"/>
                  </a:cubicBezTo>
                  <a:cubicBezTo>
                    <a:pt x="2044" y="1"/>
                    <a:pt x="2569" y="526"/>
                    <a:pt x="2569" y="1227"/>
                  </a:cubicBezTo>
                  <a:cubicBezTo>
                    <a:pt x="2628" y="1986"/>
                    <a:pt x="2044" y="2511"/>
                    <a:pt x="1343" y="25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6" name="Google Shape;3526;p9"/>
            <p:cNvSpPr/>
            <p:nvPr/>
          </p:nvSpPr>
          <p:spPr>
            <a:xfrm>
              <a:off x="1425550" y="367175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1285" y="1"/>
                  </a:moveTo>
                  <a:cubicBezTo>
                    <a:pt x="1985" y="1"/>
                    <a:pt x="2569" y="526"/>
                    <a:pt x="2569" y="1285"/>
                  </a:cubicBezTo>
                  <a:cubicBezTo>
                    <a:pt x="2569" y="2044"/>
                    <a:pt x="1985" y="2569"/>
                    <a:pt x="1226" y="2569"/>
                  </a:cubicBezTo>
                  <a:cubicBezTo>
                    <a:pt x="526" y="2511"/>
                    <a:pt x="1" y="1985"/>
                    <a:pt x="1" y="1227"/>
                  </a:cubicBezTo>
                  <a:cubicBezTo>
                    <a:pt x="1" y="526"/>
                    <a:pt x="584" y="1"/>
                    <a:pt x="128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7" name="Google Shape;3527;p9"/>
            <p:cNvSpPr/>
            <p:nvPr/>
          </p:nvSpPr>
          <p:spPr>
            <a:xfrm>
              <a:off x="1672175" y="416060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2569" y="1285"/>
                  </a:moveTo>
                  <a:cubicBezTo>
                    <a:pt x="2569" y="2044"/>
                    <a:pt x="1985" y="2569"/>
                    <a:pt x="1284" y="2569"/>
                  </a:cubicBezTo>
                  <a:cubicBezTo>
                    <a:pt x="526" y="2569"/>
                    <a:pt x="0" y="1985"/>
                    <a:pt x="0" y="1227"/>
                  </a:cubicBezTo>
                  <a:cubicBezTo>
                    <a:pt x="0" y="526"/>
                    <a:pt x="584" y="1"/>
                    <a:pt x="1284" y="1"/>
                  </a:cubicBezTo>
                  <a:cubicBezTo>
                    <a:pt x="2043" y="59"/>
                    <a:pt x="2569" y="585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8" name="Google Shape;3528;p9"/>
            <p:cNvSpPr/>
            <p:nvPr/>
          </p:nvSpPr>
          <p:spPr>
            <a:xfrm>
              <a:off x="4859200" y="483275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343" y="0"/>
                  </a:moveTo>
                  <a:cubicBezTo>
                    <a:pt x="2043" y="0"/>
                    <a:pt x="2569" y="584"/>
                    <a:pt x="2569" y="1284"/>
                  </a:cubicBezTo>
                  <a:cubicBezTo>
                    <a:pt x="2569" y="2043"/>
                    <a:pt x="1985" y="2627"/>
                    <a:pt x="1226" y="2569"/>
                  </a:cubicBezTo>
                  <a:cubicBezTo>
                    <a:pt x="526" y="2569"/>
                    <a:pt x="0" y="1985"/>
                    <a:pt x="0" y="1284"/>
                  </a:cubicBezTo>
                  <a:cubicBezTo>
                    <a:pt x="59" y="526"/>
                    <a:pt x="584" y="0"/>
                    <a:pt x="134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9" name="Google Shape;3529;p9"/>
            <p:cNvSpPr/>
            <p:nvPr/>
          </p:nvSpPr>
          <p:spPr>
            <a:xfrm>
              <a:off x="6084975" y="1709050"/>
              <a:ext cx="64225" cy="65700"/>
            </a:xfrm>
            <a:custGeom>
              <a:avLst/>
              <a:gdLst/>
              <a:ahLst/>
              <a:cxnLst/>
              <a:rect l="l" t="t" r="r" b="b"/>
              <a:pathLst>
                <a:path w="2569" h="2628" extrusionOk="0">
                  <a:moveTo>
                    <a:pt x="2569" y="1285"/>
                  </a:moveTo>
                  <a:cubicBezTo>
                    <a:pt x="2569" y="2043"/>
                    <a:pt x="2044" y="2569"/>
                    <a:pt x="1343" y="2569"/>
                  </a:cubicBezTo>
                  <a:cubicBezTo>
                    <a:pt x="584" y="2627"/>
                    <a:pt x="1" y="2043"/>
                    <a:pt x="1" y="1285"/>
                  </a:cubicBezTo>
                  <a:cubicBezTo>
                    <a:pt x="59" y="584"/>
                    <a:pt x="584" y="0"/>
                    <a:pt x="1343" y="59"/>
                  </a:cubicBezTo>
                  <a:cubicBezTo>
                    <a:pt x="2044" y="59"/>
                    <a:pt x="2569" y="584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0" name="Google Shape;3530;p9"/>
            <p:cNvSpPr/>
            <p:nvPr/>
          </p:nvSpPr>
          <p:spPr>
            <a:xfrm>
              <a:off x="2897950" y="5142700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285" y="2627"/>
                  </a:moveTo>
                  <a:cubicBezTo>
                    <a:pt x="584" y="2627"/>
                    <a:pt x="0" y="2102"/>
                    <a:pt x="0" y="1343"/>
                  </a:cubicBezTo>
                  <a:cubicBezTo>
                    <a:pt x="0" y="642"/>
                    <a:pt x="526" y="59"/>
                    <a:pt x="1226" y="59"/>
                  </a:cubicBezTo>
                  <a:cubicBezTo>
                    <a:pt x="1985" y="0"/>
                    <a:pt x="2569" y="584"/>
                    <a:pt x="2569" y="1343"/>
                  </a:cubicBezTo>
                  <a:cubicBezTo>
                    <a:pt x="2569" y="2043"/>
                    <a:pt x="2043" y="2627"/>
                    <a:pt x="1285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1" name="Google Shape;3531;p9"/>
            <p:cNvSpPr/>
            <p:nvPr/>
          </p:nvSpPr>
          <p:spPr>
            <a:xfrm>
              <a:off x="6333050" y="2936300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452" y="1985"/>
                    <a:pt x="1927" y="2510"/>
                    <a:pt x="1168" y="2510"/>
                  </a:cubicBezTo>
                  <a:cubicBezTo>
                    <a:pt x="526" y="2452"/>
                    <a:pt x="1" y="1926"/>
                    <a:pt x="1" y="1226"/>
                  </a:cubicBezTo>
                  <a:cubicBezTo>
                    <a:pt x="1" y="525"/>
                    <a:pt x="584" y="0"/>
                    <a:pt x="1285" y="0"/>
                  </a:cubicBezTo>
                  <a:cubicBezTo>
                    <a:pt x="1985" y="0"/>
                    <a:pt x="2510" y="584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2" name="Google Shape;3532;p9"/>
            <p:cNvSpPr/>
            <p:nvPr/>
          </p:nvSpPr>
          <p:spPr>
            <a:xfrm>
              <a:off x="5597575" y="975050"/>
              <a:ext cx="61325" cy="61300"/>
            </a:xfrm>
            <a:custGeom>
              <a:avLst/>
              <a:gdLst/>
              <a:ahLst/>
              <a:cxnLst/>
              <a:rect l="l" t="t" r="r" b="b"/>
              <a:pathLst>
                <a:path w="2453" h="2452" extrusionOk="0">
                  <a:moveTo>
                    <a:pt x="1227" y="0"/>
                  </a:moveTo>
                  <a:cubicBezTo>
                    <a:pt x="1927" y="0"/>
                    <a:pt x="2452" y="584"/>
                    <a:pt x="2452" y="1226"/>
                  </a:cubicBezTo>
                  <a:cubicBezTo>
                    <a:pt x="2452" y="1868"/>
                    <a:pt x="1869" y="2452"/>
                    <a:pt x="1227" y="2452"/>
                  </a:cubicBezTo>
                  <a:cubicBezTo>
                    <a:pt x="526" y="2452"/>
                    <a:pt x="1" y="1868"/>
                    <a:pt x="1" y="1168"/>
                  </a:cubicBezTo>
                  <a:cubicBezTo>
                    <a:pt x="1" y="525"/>
                    <a:pt x="585" y="0"/>
                    <a:pt x="12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3" name="Google Shape;3533;p9"/>
            <p:cNvSpPr/>
            <p:nvPr/>
          </p:nvSpPr>
          <p:spPr>
            <a:xfrm>
              <a:off x="3634875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1226" y="2510"/>
                  </a:moveTo>
                  <a:cubicBezTo>
                    <a:pt x="526" y="2510"/>
                    <a:pt x="1" y="1926"/>
                    <a:pt x="1" y="1226"/>
                  </a:cubicBezTo>
                  <a:cubicBezTo>
                    <a:pt x="59" y="525"/>
                    <a:pt x="584" y="0"/>
                    <a:pt x="1226" y="0"/>
                  </a:cubicBezTo>
                  <a:cubicBezTo>
                    <a:pt x="1927" y="0"/>
                    <a:pt x="2510" y="584"/>
                    <a:pt x="2452" y="1284"/>
                  </a:cubicBezTo>
                  <a:cubicBezTo>
                    <a:pt x="2452" y="1985"/>
                    <a:pt x="1927" y="2510"/>
                    <a:pt x="1226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4" name="Google Shape;3534;p9"/>
            <p:cNvSpPr/>
            <p:nvPr/>
          </p:nvSpPr>
          <p:spPr>
            <a:xfrm>
              <a:off x="6333050" y="2692600"/>
              <a:ext cx="62775" cy="62775"/>
            </a:xfrm>
            <a:custGeom>
              <a:avLst/>
              <a:gdLst/>
              <a:ahLst/>
              <a:cxnLst/>
              <a:rect l="l" t="t" r="r" b="b"/>
              <a:pathLst>
                <a:path w="2511" h="2511" extrusionOk="0">
                  <a:moveTo>
                    <a:pt x="2510" y="1284"/>
                  </a:moveTo>
                  <a:cubicBezTo>
                    <a:pt x="2510" y="1985"/>
                    <a:pt x="1927" y="2510"/>
                    <a:pt x="1226" y="2510"/>
                  </a:cubicBezTo>
                  <a:cubicBezTo>
                    <a:pt x="526" y="2510"/>
                    <a:pt x="1" y="1985"/>
                    <a:pt x="1" y="1284"/>
                  </a:cubicBezTo>
                  <a:cubicBezTo>
                    <a:pt x="1" y="584"/>
                    <a:pt x="584" y="0"/>
                    <a:pt x="1285" y="59"/>
                  </a:cubicBezTo>
                  <a:cubicBezTo>
                    <a:pt x="1985" y="59"/>
                    <a:pt x="2510" y="584"/>
                    <a:pt x="2510" y="128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5" name="Google Shape;3535;p9"/>
            <p:cNvSpPr/>
            <p:nvPr/>
          </p:nvSpPr>
          <p:spPr>
            <a:xfrm>
              <a:off x="3881500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510" y="1926"/>
                    <a:pt x="1985" y="2452"/>
                    <a:pt x="1284" y="2452"/>
                  </a:cubicBezTo>
                  <a:cubicBezTo>
                    <a:pt x="584" y="2510"/>
                    <a:pt x="0" y="1985"/>
                    <a:pt x="0" y="1226"/>
                  </a:cubicBezTo>
                  <a:cubicBezTo>
                    <a:pt x="0" y="525"/>
                    <a:pt x="584" y="0"/>
                    <a:pt x="1284" y="0"/>
                  </a:cubicBezTo>
                  <a:cubicBezTo>
                    <a:pt x="1985" y="0"/>
                    <a:pt x="2510" y="525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6" name="Google Shape;3536;p9"/>
            <p:cNvSpPr/>
            <p:nvPr/>
          </p:nvSpPr>
          <p:spPr>
            <a:xfrm>
              <a:off x="6333050" y="2447425"/>
              <a:ext cx="61325" cy="59875"/>
            </a:xfrm>
            <a:custGeom>
              <a:avLst/>
              <a:gdLst/>
              <a:ahLst/>
              <a:cxnLst/>
              <a:rect l="l" t="t" r="r" b="b"/>
              <a:pathLst>
                <a:path w="2453" h="2395" extrusionOk="0">
                  <a:moveTo>
                    <a:pt x="2452" y="1168"/>
                  </a:moveTo>
                  <a:cubicBezTo>
                    <a:pt x="2452" y="1810"/>
                    <a:pt x="1868" y="2394"/>
                    <a:pt x="1226" y="2394"/>
                  </a:cubicBezTo>
                  <a:cubicBezTo>
                    <a:pt x="643" y="2394"/>
                    <a:pt x="59" y="1869"/>
                    <a:pt x="59" y="1227"/>
                  </a:cubicBezTo>
                  <a:cubicBezTo>
                    <a:pt x="1" y="585"/>
                    <a:pt x="584" y="1"/>
                    <a:pt x="1226" y="1"/>
                  </a:cubicBezTo>
                  <a:cubicBezTo>
                    <a:pt x="1868" y="1"/>
                    <a:pt x="2452" y="585"/>
                    <a:pt x="2452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7" name="Google Shape;3537;p9"/>
            <p:cNvSpPr/>
            <p:nvPr/>
          </p:nvSpPr>
          <p:spPr>
            <a:xfrm>
              <a:off x="6086425" y="3919825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227" y="1"/>
                  </a:moveTo>
                  <a:cubicBezTo>
                    <a:pt x="1869" y="1"/>
                    <a:pt x="2453" y="584"/>
                    <a:pt x="2453" y="1226"/>
                  </a:cubicBezTo>
                  <a:cubicBezTo>
                    <a:pt x="2453" y="1869"/>
                    <a:pt x="1869" y="2394"/>
                    <a:pt x="1285" y="2452"/>
                  </a:cubicBezTo>
                  <a:cubicBezTo>
                    <a:pt x="585" y="2452"/>
                    <a:pt x="1" y="1869"/>
                    <a:pt x="59" y="1168"/>
                  </a:cubicBezTo>
                  <a:cubicBezTo>
                    <a:pt x="59" y="584"/>
                    <a:pt x="585" y="1"/>
                    <a:pt x="1227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8" name="Google Shape;3538;p9"/>
            <p:cNvSpPr/>
            <p:nvPr/>
          </p:nvSpPr>
          <p:spPr>
            <a:xfrm>
              <a:off x="2657175" y="486175"/>
              <a:ext cx="59850" cy="59875"/>
            </a:xfrm>
            <a:custGeom>
              <a:avLst/>
              <a:gdLst/>
              <a:ahLst/>
              <a:cxnLst/>
              <a:rect l="l" t="t" r="r" b="b"/>
              <a:pathLst>
                <a:path w="2394" h="2395" extrusionOk="0">
                  <a:moveTo>
                    <a:pt x="2394" y="1168"/>
                  </a:moveTo>
                  <a:cubicBezTo>
                    <a:pt x="2394" y="1752"/>
                    <a:pt x="1868" y="2336"/>
                    <a:pt x="1226" y="2394"/>
                  </a:cubicBezTo>
                  <a:cubicBezTo>
                    <a:pt x="584" y="2394"/>
                    <a:pt x="0" y="1810"/>
                    <a:pt x="0" y="1168"/>
                  </a:cubicBezTo>
                  <a:cubicBezTo>
                    <a:pt x="0" y="526"/>
                    <a:pt x="584" y="1"/>
                    <a:pt x="1168" y="1"/>
                  </a:cubicBezTo>
                  <a:cubicBezTo>
                    <a:pt x="1810" y="1"/>
                    <a:pt x="2394" y="526"/>
                    <a:pt x="2394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9" name="Google Shape;3539;p9"/>
            <p:cNvSpPr/>
            <p:nvPr/>
          </p:nvSpPr>
          <p:spPr>
            <a:xfrm>
              <a:off x="4126650" y="239575"/>
              <a:ext cx="58400" cy="59850"/>
            </a:xfrm>
            <a:custGeom>
              <a:avLst/>
              <a:gdLst/>
              <a:ahLst/>
              <a:cxnLst/>
              <a:rect l="l" t="t" r="r" b="b"/>
              <a:pathLst>
                <a:path w="2336" h="2394" extrusionOk="0">
                  <a:moveTo>
                    <a:pt x="1168" y="2335"/>
                  </a:moveTo>
                  <a:cubicBezTo>
                    <a:pt x="526" y="2394"/>
                    <a:pt x="0" y="1810"/>
                    <a:pt x="0" y="1226"/>
                  </a:cubicBezTo>
                  <a:cubicBezTo>
                    <a:pt x="0" y="584"/>
                    <a:pt x="526" y="0"/>
                    <a:pt x="1168" y="0"/>
                  </a:cubicBezTo>
                  <a:cubicBezTo>
                    <a:pt x="1752" y="0"/>
                    <a:pt x="2335" y="526"/>
                    <a:pt x="2335" y="1168"/>
                  </a:cubicBezTo>
                  <a:cubicBezTo>
                    <a:pt x="2335" y="1810"/>
                    <a:pt x="1810" y="2335"/>
                    <a:pt x="1168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0" name="Google Shape;3540;p9"/>
            <p:cNvSpPr/>
            <p:nvPr/>
          </p:nvSpPr>
          <p:spPr>
            <a:xfrm>
              <a:off x="5845650" y="1223125"/>
              <a:ext cx="56950" cy="58375"/>
            </a:xfrm>
            <a:custGeom>
              <a:avLst/>
              <a:gdLst/>
              <a:ahLst/>
              <a:cxnLst/>
              <a:rect l="l" t="t" r="r" b="b"/>
              <a:pathLst>
                <a:path w="2278" h="2335" extrusionOk="0">
                  <a:moveTo>
                    <a:pt x="2277" y="1167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335"/>
                    <a:pt x="1" y="1810"/>
                    <a:pt x="1" y="1109"/>
                  </a:cubicBezTo>
                  <a:cubicBezTo>
                    <a:pt x="59" y="467"/>
                    <a:pt x="526" y="0"/>
                    <a:pt x="1168" y="0"/>
                  </a:cubicBezTo>
                  <a:cubicBezTo>
                    <a:pt x="1810" y="0"/>
                    <a:pt x="2277" y="525"/>
                    <a:pt x="2277" y="116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1" name="Google Shape;3541;p9"/>
            <p:cNvSpPr/>
            <p:nvPr/>
          </p:nvSpPr>
          <p:spPr>
            <a:xfrm>
              <a:off x="3394100" y="241025"/>
              <a:ext cx="58400" cy="56950"/>
            </a:xfrm>
            <a:custGeom>
              <a:avLst/>
              <a:gdLst/>
              <a:ahLst/>
              <a:cxnLst/>
              <a:rect l="l" t="t" r="r" b="b"/>
              <a:pathLst>
                <a:path w="2336" h="2278" extrusionOk="0">
                  <a:moveTo>
                    <a:pt x="2277" y="1168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277"/>
                    <a:pt x="0" y="1752"/>
                    <a:pt x="59" y="1051"/>
                  </a:cubicBezTo>
                  <a:cubicBezTo>
                    <a:pt x="59" y="409"/>
                    <a:pt x="584" y="1"/>
                    <a:pt x="1226" y="1"/>
                  </a:cubicBezTo>
                  <a:cubicBezTo>
                    <a:pt x="1868" y="1"/>
                    <a:pt x="2335" y="526"/>
                    <a:pt x="2277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2" name="Google Shape;3542;p9"/>
            <p:cNvSpPr/>
            <p:nvPr/>
          </p:nvSpPr>
          <p:spPr>
            <a:xfrm>
              <a:off x="6335975" y="3185825"/>
              <a:ext cx="56925" cy="56925"/>
            </a:xfrm>
            <a:custGeom>
              <a:avLst/>
              <a:gdLst/>
              <a:ahLst/>
              <a:cxnLst/>
              <a:rect l="l" t="t" r="r" b="b"/>
              <a:pathLst>
                <a:path w="2277" h="2277" extrusionOk="0">
                  <a:moveTo>
                    <a:pt x="1168" y="2277"/>
                  </a:moveTo>
                  <a:cubicBezTo>
                    <a:pt x="526" y="2277"/>
                    <a:pt x="0" y="1810"/>
                    <a:pt x="0" y="1168"/>
                  </a:cubicBezTo>
                  <a:cubicBezTo>
                    <a:pt x="0" y="467"/>
                    <a:pt x="467" y="0"/>
                    <a:pt x="1168" y="0"/>
                  </a:cubicBezTo>
                  <a:cubicBezTo>
                    <a:pt x="1810" y="0"/>
                    <a:pt x="2277" y="526"/>
                    <a:pt x="2277" y="1109"/>
                  </a:cubicBezTo>
                  <a:cubicBezTo>
                    <a:pt x="2277" y="1751"/>
                    <a:pt x="1751" y="2277"/>
                    <a:pt x="1168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3" name="Google Shape;3543;p9"/>
            <p:cNvSpPr/>
            <p:nvPr/>
          </p:nvSpPr>
          <p:spPr>
            <a:xfrm>
              <a:off x="5356800" y="731350"/>
              <a:ext cx="56950" cy="55475"/>
            </a:xfrm>
            <a:custGeom>
              <a:avLst/>
              <a:gdLst/>
              <a:ahLst/>
              <a:cxnLst/>
              <a:rect l="l" t="t" r="r" b="b"/>
              <a:pathLst>
                <a:path w="2278" h="2219" extrusionOk="0">
                  <a:moveTo>
                    <a:pt x="1168" y="2218"/>
                  </a:moveTo>
                  <a:cubicBezTo>
                    <a:pt x="526" y="2218"/>
                    <a:pt x="59" y="1810"/>
                    <a:pt x="1" y="1168"/>
                  </a:cubicBezTo>
                  <a:cubicBezTo>
                    <a:pt x="1" y="467"/>
                    <a:pt x="468" y="0"/>
                    <a:pt x="1110" y="0"/>
                  </a:cubicBezTo>
                  <a:cubicBezTo>
                    <a:pt x="1752" y="0"/>
                    <a:pt x="2277" y="467"/>
                    <a:pt x="2277" y="1051"/>
                  </a:cubicBezTo>
                  <a:cubicBezTo>
                    <a:pt x="2277" y="1693"/>
                    <a:pt x="1810" y="2218"/>
                    <a:pt x="1168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4" name="Google Shape;3544;p9"/>
            <p:cNvSpPr/>
            <p:nvPr/>
          </p:nvSpPr>
          <p:spPr>
            <a:xfrm>
              <a:off x="1924625" y="979425"/>
              <a:ext cx="52550" cy="52550"/>
            </a:xfrm>
            <a:custGeom>
              <a:avLst/>
              <a:gdLst/>
              <a:ahLst/>
              <a:cxnLst/>
              <a:rect l="l" t="t" r="r" b="b"/>
              <a:pathLst>
                <a:path w="2102" h="2102" extrusionOk="0">
                  <a:moveTo>
                    <a:pt x="2102" y="1051"/>
                  </a:moveTo>
                  <a:cubicBezTo>
                    <a:pt x="2102" y="1576"/>
                    <a:pt x="1635" y="2043"/>
                    <a:pt x="1051" y="2102"/>
                  </a:cubicBezTo>
                  <a:cubicBezTo>
                    <a:pt x="526" y="2102"/>
                    <a:pt x="0" y="1576"/>
                    <a:pt x="0" y="993"/>
                  </a:cubicBezTo>
                  <a:cubicBezTo>
                    <a:pt x="0" y="467"/>
                    <a:pt x="526" y="0"/>
                    <a:pt x="1051" y="0"/>
                  </a:cubicBezTo>
                  <a:cubicBezTo>
                    <a:pt x="1576" y="0"/>
                    <a:pt x="2102" y="467"/>
                    <a:pt x="2102" y="10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5" name="Google Shape;3545;p9"/>
            <p:cNvSpPr/>
            <p:nvPr/>
          </p:nvSpPr>
          <p:spPr>
            <a:xfrm>
              <a:off x="6337425" y="22052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1051" y="0"/>
                  </a:moveTo>
                  <a:cubicBezTo>
                    <a:pt x="1577" y="0"/>
                    <a:pt x="2102" y="467"/>
                    <a:pt x="2102" y="993"/>
                  </a:cubicBezTo>
                  <a:cubicBezTo>
                    <a:pt x="2160" y="1576"/>
                    <a:pt x="1635" y="2102"/>
                    <a:pt x="1051" y="2102"/>
                  </a:cubicBezTo>
                  <a:cubicBezTo>
                    <a:pt x="526" y="2043"/>
                    <a:pt x="1" y="1576"/>
                    <a:pt x="1" y="1051"/>
                  </a:cubicBezTo>
                  <a:cubicBezTo>
                    <a:pt x="1" y="467"/>
                    <a:pt x="526" y="0"/>
                    <a:pt x="105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6" name="Google Shape;3546;p9"/>
            <p:cNvSpPr/>
            <p:nvPr/>
          </p:nvSpPr>
          <p:spPr>
            <a:xfrm>
              <a:off x="1431400" y="171487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2101" y="1052"/>
                  </a:moveTo>
                  <a:cubicBezTo>
                    <a:pt x="2101" y="1635"/>
                    <a:pt x="1635" y="2102"/>
                    <a:pt x="1051" y="2102"/>
                  </a:cubicBezTo>
                  <a:cubicBezTo>
                    <a:pt x="467" y="2102"/>
                    <a:pt x="0" y="1577"/>
                    <a:pt x="0" y="1052"/>
                  </a:cubicBezTo>
                  <a:cubicBezTo>
                    <a:pt x="0" y="468"/>
                    <a:pt x="525" y="1"/>
                    <a:pt x="1051" y="1"/>
                  </a:cubicBezTo>
                  <a:cubicBezTo>
                    <a:pt x="1576" y="59"/>
                    <a:pt x="2101" y="526"/>
                    <a:pt x="2101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7" name="Google Shape;3547;p9"/>
            <p:cNvSpPr/>
            <p:nvPr/>
          </p:nvSpPr>
          <p:spPr>
            <a:xfrm>
              <a:off x="5601950" y="4661125"/>
              <a:ext cx="52575" cy="52575"/>
            </a:xfrm>
            <a:custGeom>
              <a:avLst/>
              <a:gdLst/>
              <a:ahLst/>
              <a:cxnLst/>
              <a:rect l="l" t="t" r="r" b="b"/>
              <a:pathLst>
                <a:path w="2103" h="2103" extrusionOk="0">
                  <a:moveTo>
                    <a:pt x="2102" y="993"/>
                  </a:moveTo>
                  <a:cubicBezTo>
                    <a:pt x="2102" y="1519"/>
                    <a:pt x="1635" y="2044"/>
                    <a:pt x="1052" y="2044"/>
                  </a:cubicBezTo>
                  <a:cubicBezTo>
                    <a:pt x="526" y="2102"/>
                    <a:pt x="1" y="1577"/>
                    <a:pt x="1" y="993"/>
                  </a:cubicBezTo>
                  <a:cubicBezTo>
                    <a:pt x="1" y="468"/>
                    <a:pt x="468" y="1"/>
                    <a:pt x="1052" y="1"/>
                  </a:cubicBezTo>
                  <a:cubicBezTo>
                    <a:pt x="1577" y="1"/>
                    <a:pt x="2044" y="468"/>
                    <a:pt x="2102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8" name="Google Shape;3548;p9"/>
            <p:cNvSpPr/>
            <p:nvPr/>
          </p:nvSpPr>
          <p:spPr>
            <a:xfrm>
              <a:off x="4865025" y="51500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2102" y="992"/>
                  </a:moveTo>
                  <a:cubicBezTo>
                    <a:pt x="2161" y="1518"/>
                    <a:pt x="1694" y="2043"/>
                    <a:pt x="1110" y="2101"/>
                  </a:cubicBezTo>
                  <a:cubicBezTo>
                    <a:pt x="526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2" y="0"/>
                  </a:cubicBezTo>
                  <a:cubicBezTo>
                    <a:pt x="1577" y="0"/>
                    <a:pt x="2102" y="467"/>
                    <a:pt x="2102" y="99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9" name="Google Shape;3549;p9"/>
            <p:cNvSpPr/>
            <p:nvPr/>
          </p:nvSpPr>
          <p:spPr>
            <a:xfrm>
              <a:off x="4376175" y="242500"/>
              <a:ext cx="52575" cy="52550"/>
            </a:xfrm>
            <a:custGeom>
              <a:avLst/>
              <a:gdLst/>
              <a:ahLst/>
              <a:cxnLst/>
              <a:rect l="l" t="t" r="r" b="b"/>
              <a:pathLst>
                <a:path w="2103" h="2102" extrusionOk="0">
                  <a:moveTo>
                    <a:pt x="2102" y="1109"/>
                  </a:moveTo>
                  <a:cubicBezTo>
                    <a:pt x="2044" y="1634"/>
                    <a:pt x="1577" y="2101"/>
                    <a:pt x="1051" y="2101"/>
                  </a:cubicBezTo>
                  <a:cubicBezTo>
                    <a:pt x="468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1" y="58"/>
                  </a:cubicBezTo>
                  <a:cubicBezTo>
                    <a:pt x="1635" y="58"/>
                    <a:pt x="2102" y="525"/>
                    <a:pt x="2102" y="110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0" name="Google Shape;3550;p9"/>
            <p:cNvSpPr/>
            <p:nvPr/>
          </p:nvSpPr>
          <p:spPr>
            <a:xfrm>
              <a:off x="1190625" y="2942125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8"/>
                    <a:pt x="1518" y="1985"/>
                    <a:pt x="992" y="1985"/>
                  </a:cubicBezTo>
                  <a:cubicBezTo>
                    <a:pt x="409" y="1985"/>
                    <a:pt x="0" y="1576"/>
                    <a:pt x="0" y="993"/>
                  </a:cubicBezTo>
                  <a:cubicBezTo>
                    <a:pt x="0" y="409"/>
                    <a:pt x="350" y="117"/>
                    <a:pt x="876" y="59"/>
                  </a:cubicBezTo>
                  <a:cubicBezTo>
                    <a:pt x="1459" y="0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1" name="Google Shape;3551;p9"/>
            <p:cNvSpPr/>
            <p:nvPr/>
          </p:nvSpPr>
          <p:spPr>
            <a:xfrm>
              <a:off x="2169775" y="734250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1927" y="935"/>
                  </a:moveTo>
                  <a:cubicBezTo>
                    <a:pt x="1868" y="1577"/>
                    <a:pt x="1577" y="1927"/>
                    <a:pt x="935" y="1927"/>
                  </a:cubicBezTo>
                  <a:cubicBezTo>
                    <a:pt x="351" y="1927"/>
                    <a:pt x="1" y="1577"/>
                    <a:pt x="1" y="935"/>
                  </a:cubicBezTo>
                  <a:cubicBezTo>
                    <a:pt x="59" y="410"/>
                    <a:pt x="351" y="59"/>
                    <a:pt x="935" y="59"/>
                  </a:cubicBezTo>
                  <a:cubicBezTo>
                    <a:pt x="1577" y="1"/>
                    <a:pt x="1810" y="410"/>
                    <a:pt x="1927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2" name="Google Shape;3552;p9"/>
            <p:cNvSpPr/>
            <p:nvPr/>
          </p:nvSpPr>
          <p:spPr>
            <a:xfrm>
              <a:off x="1190625" y="2695500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9"/>
                    <a:pt x="1518" y="1927"/>
                    <a:pt x="992" y="1985"/>
                  </a:cubicBezTo>
                  <a:cubicBezTo>
                    <a:pt x="409" y="1985"/>
                    <a:pt x="0" y="1577"/>
                    <a:pt x="0" y="993"/>
                  </a:cubicBezTo>
                  <a:cubicBezTo>
                    <a:pt x="0" y="409"/>
                    <a:pt x="350" y="118"/>
                    <a:pt x="876" y="59"/>
                  </a:cubicBezTo>
                  <a:cubicBezTo>
                    <a:pt x="1459" y="1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3" name="Google Shape;3553;p9"/>
            <p:cNvSpPr/>
            <p:nvPr/>
          </p:nvSpPr>
          <p:spPr>
            <a:xfrm>
              <a:off x="6340350" y="3432425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934" y="1927"/>
                  </a:moveTo>
                  <a:cubicBezTo>
                    <a:pt x="409" y="1927"/>
                    <a:pt x="0" y="1519"/>
                    <a:pt x="0" y="935"/>
                  </a:cubicBezTo>
                  <a:cubicBezTo>
                    <a:pt x="0" y="410"/>
                    <a:pt x="467" y="1"/>
                    <a:pt x="993" y="1"/>
                  </a:cubicBezTo>
                  <a:cubicBezTo>
                    <a:pt x="1576" y="59"/>
                    <a:pt x="1868" y="410"/>
                    <a:pt x="1927" y="935"/>
                  </a:cubicBezTo>
                  <a:cubicBezTo>
                    <a:pt x="1927" y="1519"/>
                    <a:pt x="1518" y="1927"/>
                    <a:pt x="934" y="19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4" name="Google Shape;3554;p9"/>
            <p:cNvSpPr/>
            <p:nvPr/>
          </p:nvSpPr>
          <p:spPr>
            <a:xfrm>
              <a:off x="3151850" y="245400"/>
              <a:ext cx="48200" cy="46725"/>
            </a:xfrm>
            <a:custGeom>
              <a:avLst/>
              <a:gdLst/>
              <a:ahLst/>
              <a:cxnLst/>
              <a:rect l="l" t="t" r="r" b="b"/>
              <a:pathLst>
                <a:path w="1928" h="1869" extrusionOk="0">
                  <a:moveTo>
                    <a:pt x="1927" y="993"/>
                  </a:moveTo>
                  <a:cubicBezTo>
                    <a:pt x="1869" y="1518"/>
                    <a:pt x="1577" y="1869"/>
                    <a:pt x="993" y="1869"/>
                  </a:cubicBezTo>
                  <a:cubicBezTo>
                    <a:pt x="410" y="1869"/>
                    <a:pt x="1" y="1402"/>
                    <a:pt x="59" y="876"/>
                  </a:cubicBezTo>
                  <a:cubicBezTo>
                    <a:pt x="118" y="293"/>
                    <a:pt x="468" y="1"/>
                    <a:pt x="1052" y="1"/>
                  </a:cubicBezTo>
                  <a:cubicBezTo>
                    <a:pt x="1635" y="59"/>
                    <a:pt x="1869" y="409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5" name="Google Shape;3555;p9"/>
            <p:cNvSpPr/>
            <p:nvPr/>
          </p:nvSpPr>
          <p:spPr>
            <a:xfrm>
              <a:off x="5850025" y="4415975"/>
              <a:ext cx="48200" cy="48175"/>
            </a:xfrm>
            <a:custGeom>
              <a:avLst/>
              <a:gdLst/>
              <a:ahLst/>
              <a:cxnLst/>
              <a:rect l="l" t="t" r="r" b="b"/>
              <a:pathLst>
                <a:path w="1928" h="1927" extrusionOk="0">
                  <a:moveTo>
                    <a:pt x="935" y="1"/>
                  </a:moveTo>
                  <a:cubicBezTo>
                    <a:pt x="1519" y="1"/>
                    <a:pt x="1927" y="409"/>
                    <a:pt x="1927" y="935"/>
                  </a:cubicBezTo>
                  <a:cubicBezTo>
                    <a:pt x="1927" y="1518"/>
                    <a:pt x="1519" y="1927"/>
                    <a:pt x="993" y="1927"/>
                  </a:cubicBezTo>
                  <a:cubicBezTo>
                    <a:pt x="410" y="1869"/>
                    <a:pt x="59" y="1577"/>
                    <a:pt x="59" y="993"/>
                  </a:cubicBezTo>
                  <a:cubicBezTo>
                    <a:pt x="1" y="468"/>
                    <a:pt x="410" y="1"/>
                    <a:pt x="9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6" name="Google Shape;3556;p9"/>
            <p:cNvSpPr/>
            <p:nvPr/>
          </p:nvSpPr>
          <p:spPr>
            <a:xfrm>
              <a:off x="3640725" y="5393675"/>
              <a:ext cx="49625" cy="49650"/>
            </a:xfrm>
            <a:custGeom>
              <a:avLst/>
              <a:gdLst/>
              <a:ahLst/>
              <a:cxnLst/>
              <a:rect l="l" t="t" r="r" b="b"/>
              <a:pathLst>
                <a:path w="1985" h="1986" extrusionOk="0">
                  <a:moveTo>
                    <a:pt x="934" y="1985"/>
                  </a:moveTo>
                  <a:cubicBezTo>
                    <a:pt x="409" y="1927"/>
                    <a:pt x="0" y="1460"/>
                    <a:pt x="58" y="935"/>
                  </a:cubicBezTo>
                  <a:cubicBezTo>
                    <a:pt x="117" y="351"/>
                    <a:pt x="584" y="1"/>
                    <a:pt x="1109" y="59"/>
                  </a:cubicBezTo>
                  <a:cubicBezTo>
                    <a:pt x="1693" y="118"/>
                    <a:pt x="1985" y="468"/>
                    <a:pt x="1985" y="1052"/>
                  </a:cubicBezTo>
                  <a:cubicBezTo>
                    <a:pt x="1985" y="1577"/>
                    <a:pt x="1518" y="1985"/>
                    <a:pt x="934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7" name="Google Shape;3557;p9"/>
            <p:cNvSpPr/>
            <p:nvPr/>
          </p:nvSpPr>
          <p:spPr>
            <a:xfrm>
              <a:off x="3884400" y="5393675"/>
              <a:ext cx="48200" cy="49650"/>
            </a:xfrm>
            <a:custGeom>
              <a:avLst/>
              <a:gdLst/>
              <a:ahLst/>
              <a:cxnLst/>
              <a:rect l="l" t="t" r="r" b="b"/>
              <a:pathLst>
                <a:path w="1928" h="1986" extrusionOk="0">
                  <a:moveTo>
                    <a:pt x="1927" y="993"/>
                  </a:moveTo>
                  <a:cubicBezTo>
                    <a:pt x="1927" y="1577"/>
                    <a:pt x="1519" y="1985"/>
                    <a:pt x="993" y="1985"/>
                  </a:cubicBezTo>
                  <a:cubicBezTo>
                    <a:pt x="409" y="1985"/>
                    <a:pt x="1" y="1519"/>
                    <a:pt x="1" y="993"/>
                  </a:cubicBezTo>
                  <a:cubicBezTo>
                    <a:pt x="59" y="409"/>
                    <a:pt x="409" y="59"/>
                    <a:pt x="935" y="59"/>
                  </a:cubicBezTo>
                  <a:cubicBezTo>
                    <a:pt x="1519" y="1"/>
                    <a:pt x="1927" y="468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8" name="Google Shape;3558;p9"/>
            <p:cNvSpPr/>
            <p:nvPr/>
          </p:nvSpPr>
          <p:spPr>
            <a:xfrm>
              <a:off x="1190625" y="2454725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1868" y="935"/>
                  </a:moveTo>
                  <a:cubicBezTo>
                    <a:pt x="1809" y="1518"/>
                    <a:pt x="1459" y="1869"/>
                    <a:pt x="934" y="1810"/>
                  </a:cubicBezTo>
                  <a:cubicBezTo>
                    <a:pt x="350" y="1810"/>
                    <a:pt x="0" y="1402"/>
                    <a:pt x="58" y="876"/>
                  </a:cubicBezTo>
                  <a:cubicBezTo>
                    <a:pt x="117" y="351"/>
                    <a:pt x="467" y="1"/>
                    <a:pt x="992" y="1"/>
                  </a:cubicBezTo>
                  <a:cubicBezTo>
                    <a:pt x="1518" y="1"/>
                    <a:pt x="1809" y="409"/>
                    <a:pt x="1868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9" name="Google Shape;3559;p9"/>
            <p:cNvSpPr/>
            <p:nvPr/>
          </p:nvSpPr>
          <p:spPr>
            <a:xfrm>
              <a:off x="1434300" y="39227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460" y="117"/>
                    <a:pt x="1869" y="409"/>
                    <a:pt x="1810" y="993"/>
                  </a:cubicBezTo>
                  <a:cubicBezTo>
                    <a:pt x="1810" y="1518"/>
                    <a:pt x="1460" y="1868"/>
                    <a:pt x="876" y="1868"/>
                  </a:cubicBezTo>
                  <a:cubicBezTo>
                    <a:pt x="351" y="1810"/>
                    <a:pt x="1" y="1460"/>
                    <a:pt x="1" y="934"/>
                  </a:cubicBezTo>
                  <a:cubicBezTo>
                    <a:pt x="1" y="351"/>
                    <a:pt x="351" y="117"/>
                    <a:pt x="9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0" name="Google Shape;3560;p9"/>
            <p:cNvSpPr/>
            <p:nvPr/>
          </p:nvSpPr>
          <p:spPr>
            <a:xfrm>
              <a:off x="1680925" y="122457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934"/>
                  </a:moveTo>
                  <a:cubicBezTo>
                    <a:pt x="1810" y="1460"/>
                    <a:pt x="1518" y="1868"/>
                    <a:pt x="934" y="1868"/>
                  </a:cubicBezTo>
                  <a:cubicBezTo>
                    <a:pt x="351" y="1868"/>
                    <a:pt x="0" y="1518"/>
                    <a:pt x="0" y="934"/>
                  </a:cubicBezTo>
                  <a:cubicBezTo>
                    <a:pt x="0" y="409"/>
                    <a:pt x="351" y="59"/>
                    <a:pt x="876" y="59"/>
                  </a:cubicBezTo>
                  <a:cubicBezTo>
                    <a:pt x="1460" y="0"/>
                    <a:pt x="1752" y="351"/>
                    <a:pt x="1868" y="93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1" name="Google Shape;3561;p9"/>
            <p:cNvSpPr/>
            <p:nvPr/>
          </p:nvSpPr>
          <p:spPr>
            <a:xfrm>
              <a:off x="5358275" y="4906300"/>
              <a:ext cx="45250" cy="45250"/>
            </a:xfrm>
            <a:custGeom>
              <a:avLst/>
              <a:gdLst/>
              <a:ahLst/>
              <a:cxnLst/>
              <a:rect l="l" t="t" r="r" b="b"/>
              <a:pathLst>
                <a:path w="1810" h="1810" extrusionOk="0">
                  <a:moveTo>
                    <a:pt x="876" y="0"/>
                  </a:moveTo>
                  <a:cubicBezTo>
                    <a:pt x="1459" y="59"/>
                    <a:pt x="1810" y="350"/>
                    <a:pt x="1810" y="876"/>
                  </a:cubicBezTo>
                  <a:cubicBezTo>
                    <a:pt x="1810" y="1459"/>
                    <a:pt x="1518" y="1810"/>
                    <a:pt x="934" y="1810"/>
                  </a:cubicBezTo>
                  <a:cubicBezTo>
                    <a:pt x="409" y="1810"/>
                    <a:pt x="58" y="1518"/>
                    <a:pt x="0" y="992"/>
                  </a:cubicBezTo>
                  <a:cubicBezTo>
                    <a:pt x="0" y="409"/>
                    <a:pt x="350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2" name="Google Shape;3562;p9"/>
            <p:cNvSpPr/>
            <p:nvPr/>
          </p:nvSpPr>
          <p:spPr>
            <a:xfrm>
              <a:off x="1192075" y="318582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701"/>
                  </a:moveTo>
                  <a:cubicBezTo>
                    <a:pt x="1751" y="1518"/>
                    <a:pt x="1460" y="1868"/>
                    <a:pt x="876" y="1868"/>
                  </a:cubicBezTo>
                  <a:cubicBezTo>
                    <a:pt x="351" y="1868"/>
                    <a:pt x="0" y="1518"/>
                    <a:pt x="0" y="993"/>
                  </a:cubicBezTo>
                  <a:cubicBezTo>
                    <a:pt x="0" y="409"/>
                    <a:pt x="351" y="0"/>
                    <a:pt x="934" y="117"/>
                  </a:cubicBezTo>
                  <a:cubicBezTo>
                    <a:pt x="1285" y="175"/>
                    <a:pt x="1576" y="526"/>
                    <a:pt x="1868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3" name="Google Shape;3563;p9"/>
            <p:cNvSpPr/>
            <p:nvPr/>
          </p:nvSpPr>
          <p:spPr>
            <a:xfrm>
              <a:off x="2660100" y="5152900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992" y="1869"/>
                  </a:moveTo>
                  <a:cubicBezTo>
                    <a:pt x="409" y="1810"/>
                    <a:pt x="0" y="1518"/>
                    <a:pt x="0" y="935"/>
                  </a:cubicBezTo>
                  <a:cubicBezTo>
                    <a:pt x="0" y="351"/>
                    <a:pt x="350" y="1"/>
                    <a:pt x="934" y="1"/>
                  </a:cubicBezTo>
                  <a:cubicBezTo>
                    <a:pt x="1459" y="1"/>
                    <a:pt x="1810" y="351"/>
                    <a:pt x="1810" y="876"/>
                  </a:cubicBezTo>
                  <a:cubicBezTo>
                    <a:pt x="1868" y="1460"/>
                    <a:pt x="1518" y="1752"/>
                    <a:pt x="992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4" name="Google Shape;3564;p9"/>
            <p:cNvSpPr/>
            <p:nvPr/>
          </p:nvSpPr>
          <p:spPr>
            <a:xfrm>
              <a:off x="3395550" y="53951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518" y="117"/>
                    <a:pt x="1869" y="350"/>
                    <a:pt x="1869" y="934"/>
                  </a:cubicBezTo>
                  <a:cubicBezTo>
                    <a:pt x="1869" y="1518"/>
                    <a:pt x="1518" y="1868"/>
                    <a:pt x="935" y="1868"/>
                  </a:cubicBezTo>
                  <a:cubicBezTo>
                    <a:pt x="409" y="1868"/>
                    <a:pt x="59" y="1518"/>
                    <a:pt x="59" y="993"/>
                  </a:cubicBezTo>
                  <a:cubicBezTo>
                    <a:pt x="1" y="409"/>
                    <a:pt x="409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5" name="Google Shape;3565;p9"/>
            <p:cNvSpPr/>
            <p:nvPr/>
          </p:nvSpPr>
          <p:spPr>
            <a:xfrm>
              <a:off x="4132475" y="5396600"/>
              <a:ext cx="46725" cy="45275"/>
            </a:xfrm>
            <a:custGeom>
              <a:avLst/>
              <a:gdLst/>
              <a:ahLst/>
              <a:cxnLst/>
              <a:rect l="l" t="t" r="r" b="b"/>
              <a:pathLst>
                <a:path w="1869" h="1811" extrusionOk="0">
                  <a:moveTo>
                    <a:pt x="1869" y="876"/>
                  </a:moveTo>
                  <a:cubicBezTo>
                    <a:pt x="1752" y="1460"/>
                    <a:pt x="1460" y="1810"/>
                    <a:pt x="876" y="1810"/>
                  </a:cubicBezTo>
                  <a:cubicBezTo>
                    <a:pt x="351" y="1752"/>
                    <a:pt x="1" y="1402"/>
                    <a:pt x="1" y="818"/>
                  </a:cubicBezTo>
                  <a:cubicBezTo>
                    <a:pt x="59" y="292"/>
                    <a:pt x="409" y="1"/>
                    <a:pt x="935" y="1"/>
                  </a:cubicBezTo>
                  <a:cubicBezTo>
                    <a:pt x="1519" y="1"/>
                    <a:pt x="1752" y="351"/>
                    <a:pt x="1869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6" name="Google Shape;3566;p9"/>
            <p:cNvSpPr/>
            <p:nvPr/>
          </p:nvSpPr>
          <p:spPr>
            <a:xfrm>
              <a:off x="1926075" y="4661125"/>
              <a:ext cx="45275" cy="43825"/>
            </a:xfrm>
            <a:custGeom>
              <a:avLst/>
              <a:gdLst/>
              <a:ahLst/>
              <a:cxnLst/>
              <a:rect l="l" t="t" r="r" b="b"/>
              <a:pathLst>
                <a:path w="1811" h="1753" extrusionOk="0">
                  <a:moveTo>
                    <a:pt x="1810" y="993"/>
                  </a:moveTo>
                  <a:cubicBezTo>
                    <a:pt x="1518" y="1227"/>
                    <a:pt x="1227" y="1577"/>
                    <a:pt x="876" y="1635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293" y="1"/>
                    <a:pt x="818" y="59"/>
                  </a:cubicBezTo>
                  <a:cubicBezTo>
                    <a:pt x="1168" y="118"/>
                    <a:pt x="1460" y="410"/>
                    <a:pt x="1810" y="643"/>
                  </a:cubicBezTo>
                  <a:cubicBezTo>
                    <a:pt x="1810" y="760"/>
                    <a:pt x="1810" y="876"/>
                    <a:pt x="1810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7" name="Google Shape;3567;p9"/>
            <p:cNvSpPr/>
            <p:nvPr/>
          </p:nvSpPr>
          <p:spPr>
            <a:xfrm>
              <a:off x="5117475" y="493475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2"/>
                  </a:moveTo>
                  <a:cubicBezTo>
                    <a:pt x="1519" y="1285"/>
                    <a:pt x="1227" y="1635"/>
                    <a:pt x="877" y="1694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351" y="1"/>
                    <a:pt x="818" y="59"/>
                  </a:cubicBezTo>
                  <a:cubicBezTo>
                    <a:pt x="1168" y="118"/>
                    <a:pt x="1460" y="468"/>
                    <a:pt x="1810" y="701"/>
                  </a:cubicBezTo>
                  <a:cubicBezTo>
                    <a:pt x="1810" y="818"/>
                    <a:pt x="1810" y="935"/>
                    <a:pt x="1810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" name="Google Shape;3568;p9"/>
            <p:cNvSpPr/>
            <p:nvPr/>
          </p:nvSpPr>
          <p:spPr>
            <a:xfrm>
              <a:off x="6096650" y="1472650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1"/>
                  </a:moveTo>
                  <a:cubicBezTo>
                    <a:pt x="1460" y="1285"/>
                    <a:pt x="1226" y="1635"/>
                    <a:pt x="876" y="1693"/>
                  </a:cubicBezTo>
                  <a:cubicBezTo>
                    <a:pt x="351" y="1752"/>
                    <a:pt x="1" y="1401"/>
                    <a:pt x="1" y="876"/>
                  </a:cubicBezTo>
                  <a:cubicBezTo>
                    <a:pt x="1" y="351"/>
                    <a:pt x="351" y="0"/>
                    <a:pt x="818" y="59"/>
                  </a:cubicBezTo>
                  <a:cubicBezTo>
                    <a:pt x="1168" y="117"/>
                    <a:pt x="1460" y="467"/>
                    <a:pt x="1810" y="701"/>
                  </a:cubicBezTo>
                  <a:lnTo>
                    <a:pt x="1810" y="105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" name="Google Shape;3569;p9"/>
            <p:cNvSpPr/>
            <p:nvPr/>
          </p:nvSpPr>
          <p:spPr>
            <a:xfrm>
              <a:off x="6098100" y="4173750"/>
              <a:ext cx="37975" cy="42325"/>
            </a:xfrm>
            <a:custGeom>
              <a:avLst/>
              <a:gdLst/>
              <a:ahLst/>
              <a:cxnLst/>
              <a:rect l="l" t="t" r="r" b="b"/>
              <a:pathLst>
                <a:path w="1519" h="1693" extrusionOk="0">
                  <a:moveTo>
                    <a:pt x="643" y="1693"/>
                  </a:moveTo>
                  <a:cubicBezTo>
                    <a:pt x="410" y="1401"/>
                    <a:pt x="1" y="1051"/>
                    <a:pt x="59" y="817"/>
                  </a:cubicBezTo>
                  <a:cubicBezTo>
                    <a:pt x="118" y="526"/>
                    <a:pt x="526" y="117"/>
                    <a:pt x="818" y="59"/>
                  </a:cubicBezTo>
                  <a:cubicBezTo>
                    <a:pt x="993" y="0"/>
                    <a:pt x="1460" y="467"/>
                    <a:pt x="1460" y="759"/>
                  </a:cubicBezTo>
                  <a:cubicBezTo>
                    <a:pt x="1519" y="1051"/>
                    <a:pt x="1168" y="1343"/>
                    <a:pt x="993" y="1635"/>
                  </a:cubicBezTo>
                  <a:cubicBezTo>
                    <a:pt x="876" y="1635"/>
                    <a:pt x="760" y="1635"/>
                    <a:pt x="643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" name="Google Shape;3570;p9"/>
            <p:cNvSpPr/>
            <p:nvPr/>
          </p:nvSpPr>
          <p:spPr>
            <a:xfrm>
              <a:off x="1196450" y="2212500"/>
              <a:ext cx="40875" cy="37950"/>
            </a:xfrm>
            <a:custGeom>
              <a:avLst/>
              <a:gdLst/>
              <a:ahLst/>
              <a:cxnLst/>
              <a:rect l="l" t="t" r="r" b="b"/>
              <a:pathLst>
                <a:path w="1635" h="1518" extrusionOk="0">
                  <a:moveTo>
                    <a:pt x="1635" y="934"/>
                  </a:moveTo>
                  <a:cubicBezTo>
                    <a:pt x="1285" y="1109"/>
                    <a:pt x="993" y="1518"/>
                    <a:pt x="701" y="1460"/>
                  </a:cubicBezTo>
                  <a:cubicBezTo>
                    <a:pt x="409" y="1401"/>
                    <a:pt x="59" y="993"/>
                    <a:pt x="0" y="701"/>
                  </a:cubicBezTo>
                  <a:cubicBezTo>
                    <a:pt x="0" y="467"/>
                    <a:pt x="467" y="0"/>
                    <a:pt x="701" y="0"/>
                  </a:cubicBezTo>
                  <a:cubicBezTo>
                    <a:pt x="993" y="0"/>
                    <a:pt x="1343" y="350"/>
                    <a:pt x="1635" y="584"/>
                  </a:cubicBezTo>
                  <a:lnTo>
                    <a:pt x="1635" y="934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" name="Google Shape;3571;p9"/>
            <p:cNvSpPr/>
            <p:nvPr/>
          </p:nvSpPr>
          <p:spPr>
            <a:xfrm>
              <a:off x="6346175" y="1970250"/>
              <a:ext cx="40900" cy="36525"/>
            </a:xfrm>
            <a:custGeom>
              <a:avLst/>
              <a:gdLst/>
              <a:ahLst/>
              <a:cxnLst/>
              <a:rect l="l" t="t" r="r" b="b"/>
              <a:pathLst>
                <a:path w="1636" h="1461" extrusionOk="0">
                  <a:moveTo>
                    <a:pt x="1577" y="935"/>
                  </a:moveTo>
                  <a:cubicBezTo>
                    <a:pt x="1285" y="1110"/>
                    <a:pt x="935" y="1460"/>
                    <a:pt x="701" y="1402"/>
                  </a:cubicBezTo>
                  <a:cubicBezTo>
                    <a:pt x="409" y="1402"/>
                    <a:pt x="59" y="935"/>
                    <a:pt x="1" y="643"/>
                  </a:cubicBezTo>
                  <a:cubicBezTo>
                    <a:pt x="1" y="468"/>
                    <a:pt x="468" y="1"/>
                    <a:pt x="701" y="1"/>
                  </a:cubicBezTo>
                  <a:cubicBezTo>
                    <a:pt x="993" y="1"/>
                    <a:pt x="1285" y="351"/>
                    <a:pt x="1635" y="526"/>
                  </a:cubicBezTo>
                  <a:cubicBezTo>
                    <a:pt x="1635" y="643"/>
                    <a:pt x="1635" y="818"/>
                    <a:pt x="1577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" name="Google Shape;3572;p9"/>
            <p:cNvSpPr/>
            <p:nvPr/>
          </p:nvSpPr>
          <p:spPr>
            <a:xfrm>
              <a:off x="1685300" y="4417450"/>
              <a:ext cx="37975" cy="40875"/>
            </a:xfrm>
            <a:custGeom>
              <a:avLst/>
              <a:gdLst/>
              <a:ahLst/>
              <a:cxnLst/>
              <a:rect l="l" t="t" r="r" b="b"/>
              <a:pathLst>
                <a:path w="1519" h="1635" extrusionOk="0">
                  <a:moveTo>
                    <a:pt x="935" y="0"/>
                  </a:moveTo>
                  <a:cubicBezTo>
                    <a:pt x="1110" y="292"/>
                    <a:pt x="1518" y="642"/>
                    <a:pt x="1460" y="876"/>
                  </a:cubicBezTo>
                  <a:cubicBezTo>
                    <a:pt x="1401" y="1167"/>
                    <a:pt x="993" y="1576"/>
                    <a:pt x="701" y="1576"/>
                  </a:cubicBezTo>
                  <a:cubicBezTo>
                    <a:pt x="468" y="1634"/>
                    <a:pt x="59" y="1167"/>
                    <a:pt x="1" y="934"/>
                  </a:cubicBezTo>
                  <a:cubicBezTo>
                    <a:pt x="1" y="642"/>
                    <a:pt x="351" y="292"/>
                    <a:pt x="584" y="0"/>
                  </a:cubicBezTo>
                  <a:lnTo>
                    <a:pt x="935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" name="Google Shape;3573;p9"/>
            <p:cNvSpPr/>
            <p:nvPr/>
          </p:nvSpPr>
          <p:spPr>
            <a:xfrm>
              <a:off x="4630100" y="246875"/>
              <a:ext cx="37950" cy="40875"/>
            </a:xfrm>
            <a:custGeom>
              <a:avLst/>
              <a:gdLst/>
              <a:ahLst/>
              <a:cxnLst/>
              <a:rect l="l" t="t" r="r" b="b"/>
              <a:pathLst>
                <a:path w="1518" h="1635" extrusionOk="0">
                  <a:moveTo>
                    <a:pt x="934" y="0"/>
                  </a:moveTo>
                  <a:cubicBezTo>
                    <a:pt x="1109" y="292"/>
                    <a:pt x="1518" y="642"/>
                    <a:pt x="1459" y="876"/>
                  </a:cubicBezTo>
                  <a:cubicBezTo>
                    <a:pt x="1401" y="1168"/>
                    <a:pt x="993" y="1576"/>
                    <a:pt x="701" y="1576"/>
                  </a:cubicBezTo>
                  <a:cubicBezTo>
                    <a:pt x="526" y="1635"/>
                    <a:pt x="59" y="1168"/>
                    <a:pt x="59" y="934"/>
                  </a:cubicBezTo>
                  <a:cubicBezTo>
                    <a:pt x="0" y="584"/>
                    <a:pt x="350" y="292"/>
                    <a:pt x="584" y="0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" name="Google Shape;3574;p9"/>
            <p:cNvSpPr/>
            <p:nvPr/>
          </p:nvSpPr>
          <p:spPr>
            <a:xfrm>
              <a:off x="2175625" y="4910675"/>
              <a:ext cx="36500" cy="40875"/>
            </a:xfrm>
            <a:custGeom>
              <a:avLst/>
              <a:gdLst/>
              <a:ahLst/>
              <a:cxnLst/>
              <a:rect l="l" t="t" r="r" b="b"/>
              <a:pathLst>
                <a:path w="1460" h="1635" extrusionOk="0">
                  <a:moveTo>
                    <a:pt x="584" y="1635"/>
                  </a:moveTo>
                  <a:cubicBezTo>
                    <a:pt x="350" y="1343"/>
                    <a:pt x="0" y="1051"/>
                    <a:pt x="0" y="759"/>
                  </a:cubicBezTo>
                  <a:cubicBezTo>
                    <a:pt x="58" y="467"/>
                    <a:pt x="467" y="59"/>
                    <a:pt x="759" y="59"/>
                  </a:cubicBezTo>
                  <a:cubicBezTo>
                    <a:pt x="934" y="0"/>
                    <a:pt x="1401" y="467"/>
                    <a:pt x="1459" y="701"/>
                  </a:cubicBezTo>
                  <a:cubicBezTo>
                    <a:pt x="1459" y="993"/>
                    <a:pt x="1109" y="1343"/>
                    <a:pt x="934" y="1635"/>
                  </a:cubicBezTo>
                  <a:cubicBezTo>
                    <a:pt x="817" y="1635"/>
                    <a:pt x="701" y="1635"/>
                    <a:pt x="584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" name="Google Shape;3575;p9"/>
            <p:cNvSpPr/>
            <p:nvPr/>
          </p:nvSpPr>
          <p:spPr>
            <a:xfrm>
              <a:off x="4379100" y="5399525"/>
              <a:ext cx="40875" cy="36500"/>
            </a:xfrm>
            <a:custGeom>
              <a:avLst/>
              <a:gdLst/>
              <a:ahLst/>
              <a:cxnLst/>
              <a:rect l="l" t="t" r="r" b="b"/>
              <a:pathLst>
                <a:path w="1635" h="1460" extrusionOk="0">
                  <a:moveTo>
                    <a:pt x="59" y="526"/>
                  </a:moveTo>
                  <a:cubicBezTo>
                    <a:pt x="351" y="351"/>
                    <a:pt x="701" y="0"/>
                    <a:pt x="993" y="59"/>
                  </a:cubicBezTo>
                  <a:cubicBezTo>
                    <a:pt x="1226" y="117"/>
                    <a:pt x="1576" y="526"/>
                    <a:pt x="1635" y="818"/>
                  </a:cubicBezTo>
                  <a:cubicBezTo>
                    <a:pt x="1635" y="1051"/>
                    <a:pt x="1168" y="1460"/>
                    <a:pt x="876" y="1460"/>
                  </a:cubicBezTo>
                  <a:cubicBezTo>
                    <a:pt x="584" y="1460"/>
                    <a:pt x="292" y="1109"/>
                    <a:pt x="0" y="876"/>
                  </a:cubicBezTo>
                  <a:cubicBezTo>
                    <a:pt x="0" y="759"/>
                    <a:pt x="59" y="642"/>
                    <a:pt x="59" y="5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" name="Google Shape;3576;p9"/>
            <p:cNvSpPr/>
            <p:nvPr/>
          </p:nvSpPr>
          <p:spPr>
            <a:xfrm>
              <a:off x="2422225" y="497850"/>
              <a:ext cx="43800" cy="35050"/>
            </a:xfrm>
            <a:custGeom>
              <a:avLst/>
              <a:gdLst/>
              <a:ahLst/>
              <a:cxnLst/>
              <a:rect l="l" t="t" r="r" b="b"/>
              <a:pathLst>
                <a:path w="1752" h="1402" extrusionOk="0">
                  <a:moveTo>
                    <a:pt x="1752" y="701"/>
                  </a:moveTo>
                  <a:cubicBezTo>
                    <a:pt x="1285" y="1052"/>
                    <a:pt x="993" y="1402"/>
                    <a:pt x="759" y="1402"/>
                  </a:cubicBezTo>
                  <a:cubicBezTo>
                    <a:pt x="468" y="1402"/>
                    <a:pt x="234" y="993"/>
                    <a:pt x="1" y="760"/>
                  </a:cubicBezTo>
                  <a:cubicBezTo>
                    <a:pt x="234" y="468"/>
                    <a:pt x="409" y="59"/>
                    <a:pt x="701" y="59"/>
                  </a:cubicBezTo>
                  <a:cubicBezTo>
                    <a:pt x="935" y="1"/>
                    <a:pt x="1285" y="351"/>
                    <a:pt x="1752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" name="Google Shape;3577;p9"/>
            <p:cNvSpPr/>
            <p:nvPr/>
          </p:nvSpPr>
          <p:spPr>
            <a:xfrm>
              <a:off x="1203750" y="3439725"/>
              <a:ext cx="27750" cy="36525"/>
            </a:xfrm>
            <a:custGeom>
              <a:avLst/>
              <a:gdLst/>
              <a:ahLst/>
              <a:cxnLst/>
              <a:rect l="l" t="t" r="r" b="b"/>
              <a:pathLst>
                <a:path w="1110" h="1461" extrusionOk="0">
                  <a:moveTo>
                    <a:pt x="351" y="1402"/>
                  </a:moveTo>
                  <a:cubicBezTo>
                    <a:pt x="234" y="1110"/>
                    <a:pt x="59" y="818"/>
                    <a:pt x="0" y="526"/>
                  </a:cubicBezTo>
                  <a:cubicBezTo>
                    <a:pt x="0" y="351"/>
                    <a:pt x="234" y="176"/>
                    <a:pt x="409" y="1"/>
                  </a:cubicBezTo>
                  <a:cubicBezTo>
                    <a:pt x="642" y="234"/>
                    <a:pt x="993" y="409"/>
                    <a:pt x="1051" y="701"/>
                  </a:cubicBezTo>
                  <a:cubicBezTo>
                    <a:pt x="1109" y="876"/>
                    <a:pt x="818" y="1168"/>
                    <a:pt x="642" y="1460"/>
                  </a:cubicBezTo>
                  <a:cubicBezTo>
                    <a:pt x="526" y="1460"/>
                    <a:pt x="467" y="1402"/>
                    <a:pt x="351" y="14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" name="Google Shape;3578;p9"/>
            <p:cNvSpPr/>
            <p:nvPr/>
          </p:nvSpPr>
          <p:spPr>
            <a:xfrm>
              <a:off x="3159150" y="5402450"/>
              <a:ext cx="42350" cy="27750"/>
            </a:xfrm>
            <a:custGeom>
              <a:avLst/>
              <a:gdLst/>
              <a:ahLst/>
              <a:cxnLst/>
              <a:rect l="l" t="t" r="r" b="b"/>
              <a:pathLst>
                <a:path w="1694" h="1110" extrusionOk="0">
                  <a:moveTo>
                    <a:pt x="1694" y="642"/>
                  </a:moveTo>
                  <a:cubicBezTo>
                    <a:pt x="1285" y="876"/>
                    <a:pt x="1051" y="1109"/>
                    <a:pt x="876" y="1051"/>
                  </a:cubicBezTo>
                  <a:cubicBezTo>
                    <a:pt x="584" y="992"/>
                    <a:pt x="293" y="759"/>
                    <a:pt x="1" y="584"/>
                  </a:cubicBezTo>
                  <a:cubicBezTo>
                    <a:pt x="234" y="409"/>
                    <a:pt x="468" y="0"/>
                    <a:pt x="701" y="0"/>
                  </a:cubicBezTo>
                  <a:cubicBezTo>
                    <a:pt x="935" y="0"/>
                    <a:pt x="1227" y="350"/>
                    <a:pt x="1635" y="64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" name="Google Shape;3579;p9"/>
            <p:cNvSpPr/>
            <p:nvPr/>
          </p:nvSpPr>
          <p:spPr>
            <a:xfrm>
              <a:off x="2914000" y="258550"/>
              <a:ext cx="36500" cy="26275"/>
            </a:xfrm>
            <a:custGeom>
              <a:avLst/>
              <a:gdLst/>
              <a:ahLst/>
              <a:cxnLst/>
              <a:rect l="l" t="t" r="r" b="b"/>
              <a:pathLst>
                <a:path w="1460" h="1051" extrusionOk="0">
                  <a:moveTo>
                    <a:pt x="1460" y="0"/>
                  </a:moveTo>
                  <a:cubicBezTo>
                    <a:pt x="1285" y="467"/>
                    <a:pt x="1226" y="759"/>
                    <a:pt x="1051" y="934"/>
                  </a:cubicBezTo>
                  <a:cubicBezTo>
                    <a:pt x="876" y="1051"/>
                    <a:pt x="526" y="1051"/>
                    <a:pt x="292" y="992"/>
                  </a:cubicBezTo>
                  <a:cubicBezTo>
                    <a:pt x="176" y="934"/>
                    <a:pt x="117" y="701"/>
                    <a:pt x="1" y="584"/>
                  </a:cubicBezTo>
                  <a:cubicBezTo>
                    <a:pt x="176" y="467"/>
                    <a:pt x="351" y="350"/>
                    <a:pt x="584" y="234"/>
                  </a:cubicBezTo>
                  <a:cubicBezTo>
                    <a:pt x="759" y="175"/>
                    <a:pt x="993" y="117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" name="Google Shape;3580;p9"/>
            <p:cNvSpPr/>
            <p:nvPr/>
          </p:nvSpPr>
          <p:spPr>
            <a:xfrm>
              <a:off x="6349100" y="3686350"/>
              <a:ext cx="24825" cy="33575"/>
            </a:xfrm>
            <a:custGeom>
              <a:avLst/>
              <a:gdLst/>
              <a:ahLst/>
              <a:cxnLst/>
              <a:rect l="l" t="t" r="r" b="b"/>
              <a:pathLst>
                <a:path w="993" h="1343" extrusionOk="0">
                  <a:moveTo>
                    <a:pt x="993" y="0"/>
                  </a:moveTo>
                  <a:cubicBezTo>
                    <a:pt x="935" y="351"/>
                    <a:pt x="876" y="526"/>
                    <a:pt x="818" y="759"/>
                  </a:cubicBezTo>
                  <a:cubicBezTo>
                    <a:pt x="701" y="934"/>
                    <a:pt x="526" y="1109"/>
                    <a:pt x="409" y="1343"/>
                  </a:cubicBezTo>
                  <a:cubicBezTo>
                    <a:pt x="292" y="1168"/>
                    <a:pt x="1" y="1051"/>
                    <a:pt x="1" y="876"/>
                  </a:cubicBezTo>
                  <a:cubicBezTo>
                    <a:pt x="1" y="584"/>
                    <a:pt x="117" y="292"/>
                    <a:pt x="292" y="117"/>
                  </a:cubicBezTo>
                  <a:cubicBezTo>
                    <a:pt x="409" y="0"/>
                    <a:pt x="643" y="59"/>
                    <a:pt x="9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581" name="Google Shape;3581;p9"/>
          <p:cNvSpPr txBox="1">
            <a:spLocks noGrp="1"/>
          </p:cNvSpPr>
          <p:nvPr>
            <p:ph type="title"/>
          </p:nvPr>
        </p:nvSpPr>
        <p:spPr>
          <a:xfrm>
            <a:off x="1548600" y="1751633"/>
            <a:ext cx="6071700" cy="841800"/>
          </a:xfrm>
          <a:prstGeom prst="rect">
            <a:avLst/>
          </a:prstGeom>
          <a:solidFill>
            <a:schemeClr val="lt2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  <a:effectLst>
            <a:outerShdw blurRad="142875" dist="95250" dir="3600000" algn="bl" rotWithShape="0">
              <a:schemeClr val="dk1">
                <a:alpha val="40000"/>
              </a:schemeClr>
            </a:outerShdw>
          </a:effectLst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500">
                <a:solidFill>
                  <a:schemeClr val="dk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3582" name="Google Shape;3582;p9"/>
          <p:cNvSpPr txBox="1">
            <a:spLocks noGrp="1"/>
          </p:cNvSpPr>
          <p:nvPr>
            <p:ph type="subTitle" idx="1"/>
          </p:nvPr>
        </p:nvSpPr>
        <p:spPr>
          <a:xfrm>
            <a:off x="1523700" y="2820975"/>
            <a:ext cx="6075600" cy="7650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583" name="Google Shape;3583;p9"/>
          <p:cNvGrpSpPr/>
          <p:nvPr/>
        </p:nvGrpSpPr>
        <p:grpSpPr>
          <a:xfrm flipH="1">
            <a:off x="7199971" y="22964"/>
            <a:ext cx="1696051" cy="857910"/>
            <a:chOff x="2963504" y="1235555"/>
            <a:chExt cx="1147376" cy="580375"/>
          </a:xfrm>
        </p:grpSpPr>
        <p:sp>
          <p:nvSpPr>
            <p:cNvPr id="3584" name="Google Shape;3584;p9"/>
            <p:cNvSpPr/>
            <p:nvPr/>
          </p:nvSpPr>
          <p:spPr>
            <a:xfrm>
              <a:off x="3403009" y="1235555"/>
              <a:ext cx="338627" cy="338618"/>
            </a:xfrm>
            <a:custGeom>
              <a:avLst/>
              <a:gdLst/>
              <a:ahLst/>
              <a:cxnLst/>
              <a:rect l="l" t="t" r="r" b="b"/>
              <a:pathLst>
                <a:path w="38048" h="38047" extrusionOk="0">
                  <a:moveTo>
                    <a:pt x="11630" y="0"/>
                  </a:moveTo>
                  <a:lnTo>
                    <a:pt x="11630" y="11697"/>
                  </a:lnTo>
                  <a:lnTo>
                    <a:pt x="1" y="11697"/>
                  </a:lnTo>
                  <a:lnTo>
                    <a:pt x="1" y="26418"/>
                  </a:lnTo>
                  <a:lnTo>
                    <a:pt x="11630" y="26418"/>
                  </a:lnTo>
                  <a:lnTo>
                    <a:pt x="11630" y="38047"/>
                  </a:lnTo>
                  <a:lnTo>
                    <a:pt x="26351" y="38047"/>
                  </a:lnTo>
                  <a:lnTo>
                    <a:pt x="26351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351" y="11697"/>
                  </a:lnTo>
                  <a:lnTo>
                    <a:pt x="26351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" name="Google Shape;3585;p9"/>
            <p:cNvSpPr/>
            <p:nvPr/>
          </p:nvSpPr>
          <p:spPr>
            <a:xfrm>
              <a:off x="2963504" y="1632251"/>
              <a:ext cx="183678" cy="183678"/>
            </a:xfrm>
            <a:custGeom>
              <a:avLst/>
              <a:gdLst/>
              <a:ahLst/>
              <a:cxnLst/>
              <a:rect l="l" t="t" r="r" b="b"/>
              <a:pathLst>
                <a:path w="20638" h="20638" extrusionOk="0">
                  <a:moveTo>
                    <a:pt x="6319" y="1"/>
                  </a:moveTo>
                  <a:lnTo>
                    <a:pt x="6319" y="6319"/>
                  </a:lnTo>
                  <a:lnTo>
                    <a:pt x="1" y="6319"/>
                  </a:lnTo>
                  <a:lnTo>
                    <a:pt x="1" y="14318"/>
                  </a:lnTo>
                  <a:lnTo>
                    <a:pt x="6319" y="14318"/>
                  </a:lnTo>
                  <a:lnTo>
                    <a:pt x="6319" y="20637"/>
                  </a:lnTo>
                  <a:lnTo>
                    <a:pt x="14318" y="20637"/>
                  </a:lnTo>
                  <a:lnTo>
                    <a:pt x="14318" y="14318"/>
                  </a:lnTo>
                  <a:lnTo>
                    <a:pt x="20637" y="14318"/>
                  </a:lnTo>
                  <a:lnTo>
                    <a:pt x="20637" y="6319"/>
                  </a:lnTo>
                  <a:lnTo>
                    <a:pt x="14318" y="6319"/>
                  </a:lnTo>
                  <a:lnTo>
                    <a:pt x="14318" y="1"/>
                  </a:lnTo>
                  <a:close/>
                </a:path>
              </a:pathLst>
            </a:cu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" name="Google Shape;3586;p9"/>
            <p:cNvSpPr/>
            <p:nvPr/>
          </p:nvSpPr>
          <p:spPr>
            <a:xfrm>
              <a:off x="3901298" y="1344303"/>
              <a:ext cx="209582" cy="209587"/>
            </a:xfrm>
            <a:custGeom>
              <a:avLst/>
              <a:gdLst/>
              <a:ahLst/>
              <a:cxnLst/>
              <a:rect l="l" t="t" r="r" b="b"/>
              <a:pathLst>
                <a:path w="37509" h="37510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5"/>
                  </a:lnTo>
                  <a:lnTo>
                    <a:pt x="11495" y="26015"/>
                  </a:lnTo>
                  <a:lnTo>
                    <a:pt x="11495" y="37509"/>
                  </a:lnTo>
                  <a:lnTo>
                    <a:pt x="26014" y="37509"/>
                  </a:lnTo>
                  <a:lnTo>
                    <a:pt x="26014" y="26015"/>
                  </a:lnTo>
                  <a:lnTo>
                    <a:pt x="37509" y="26015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571914233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35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8" name="Google Shape;3588;p10"/>
          <p:cNvSpPr txBox="1">
            <a:spLocks noGrp="1"/>
          </p:cNvSpPr>
          <p:nvPr>
            <p:ph type="title"/>
          </p:nvPr>
        </p:nvSpPr>
        <p:spPr>
          <a:xfrm>
            <a:off x="715100" y="3420800"/>
            <a:ext cx="4532100" cy="1187700"/>
          </a:xfrm>
          <a:prstGeom prst="rect">
            <a:avLst/>
          </a:prstGeom>
          <a:solidFill>
            <a:schemeClr val="lt2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  <a:effectLst>
            <a:outerShdw blurRad="142875" dist="104775" dir="3660000" algn="bl" rotWithShape="0">
              <a:schemeClr val="dk1">
                <a:alpha val="4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marR="91440" lvl="0" rtl="0">
              <a:spcBef>
                <a:spcPts val="0"/>
              </a:spcBef>
              <a:spcAft>
                <a:spcPts val="0"/>
              </a:spcAft>
              <a:buSzPts val="3500"/>
              <a:buNone/>
              <a:defRPr sz="2800">
                <a:solidFill>
                  <a:schemeClr val="dk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722377097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35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590" name="Google Shape;3590;p11"/>
          <p:cNvPicPr preferRelativeResize="0"/>
          <p:nvPr/>
        </p:nvPicPr>
        <p:blipFill rotWithShape="1">
          <a:blip r:embed="rId2">
            <a:alphaModFix/>
          </a:blip>
          <a:srcRect l="21453" r="19185"/>
          <a:stretch/>
        </p:blipFill>
        <p:spPr>
          <a:xfrm>
            <a:off x="-53750" y="-316600"/>
            <a:ext cx="9386527" cy="40992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591" name="Google Shape;3591;p11"/>
          <p:cNvGrpSpPr/>
          <p:nvPr/>
        </p:nvGrpSpPr>
        <p:grpSpPr>
          <a:xfrm>
            <a:off x="5265063" y="2767709"/>
            <a:ext cx="2856614" cy="2856614"/>
            <a:chOff x="1190625" y="238125"/>
            <a:chExt cx="5205200" cy="5205200"/>
          </a:xfrm>
        </p:grpSpPr>
        <p:sp>
          <p:nvSpPr>
            <p:cNvPr id="3592" name="Google Shape;3592;p11"/>
            <p:cNvSpPr/>
            <p:nvPr/>
          </p:nvSpPr>
          <p:spPr>
            <a:xfrm>
              <a:off x="3537100" y="2352575"/>
              <a:ext cx="739875" cy="745725"/>
            </a:xfrm>
            <a:custGeom>
              <a:avLst/>
              <a:gdLst/>
              <a:ahLst/>
              <a:cxnLst/>
              <a:rect l="l" t="t" r="r" b="b"/>
              <a:pathLst>
                <a:path w="29595" h="29829" extrusionOk="0">
                  <a:moveTo>
                    <a:pt x="19963" y="23699"/>
                  </a:moveTo>
                  <a:cubicBezTo>
                    <a:pt x="20956" y="20839"/>
                    <a:pt x="23057" y="19438"/>
                    <a:pt x="25509" y="19847"/>
                  </a:cubicBezTo>
                  <a:cubicBezTo>
                    <a:pt x="27785" y="20197"/>
                    <a:pt x="29478" y="22123"/>
                    <a:pt x="29536" y="24400"/>
                  </a:cubicBezTo>
                  <a:cubicBezTo>
                    <a:pt x="29595" y="26793"/>
                    <a:pt x="28077" y="28777"/>
                    <a:pt x="25684" y="29303"/>
                  </a:cubicBezTo>
                  <a:cubicBezTo>
                    <a:pt x="23232" y="29828"/>
                    <a:pt x="21189" y="28544"/>
                    <a:pt x="19963" y="25625"/>
                  </a:cubicBezTo>
                  <a:cubicBezTo>
                    <a:pt x="19146" y="28135"/>
                    <a:pt x="17512" y="29595"/>
                    <a:pt x="14768" y="29536"/>
                  </a:cubicBezTo>
                  <a:cubicBezTo>
                    <a:pt x="12609" y="29536"/>
                    <a:pt x="11266" y="28369"/>
                    <a:pt x="10040" y="25567"/>
                  </a:cubicBezTo>
                  <a:cubicBezTo>
                    <a:pt x="9690" y="26910"/>
                    <a:pt x="8990" y="27960"/>
                    <a:pt x="7881" y="28661"/>
                  </a:cubicBezTo>
                  <a:cubicBezTo>
                    <a:pt x="6830" y="29420"/>
                    <a:pt x="5604" y="29711"/>
                    <a:pt x="4320" y="29478"/>
                  </a:cubicBezTo>
                  <a:cubicBezTo>
                    <a:pt x="2044" y="29069"/>
                    <a:pt x="409" y="27201"/>
                    <a:pt x="234" y="25042"/>
                  </a:cubicBezTo>
                  <a:cubicBezTo>
                    <a:pt x="59" y="22532"/>
                    <a:pt x="1402" y="20664"/>
                    <a:pt x="4145" y="19672"/>
                  </a:cubicBezTo>
                  <a:cubicBezTo>
                    <a:pt x="1518" y="18796"/>
                    <a:pt x="1" y="17103"/>
                    <a:pt x="176" y="14243"/>
                  </a:cubicBezTo>
                  <a:cubicBezTo>
                    <a:pt x="351" y="12200"/>
                    <a:pt x="1577" y="10741"/>
                    <a:pt x="4203" y="9749"/>
                  </a:cubicBezTo>
                  <a:cubicBezTo>
                    <a:pt x="2744" y="9340"/>
                    <a:pt x="1635" y="8581"/>
                    <a:pt x="993" y="7355"/>
                  </a:cubicBezTo>
                  <a:cubicBezTo>
                    <a:pt x="293" y="6071"/>
                    <a:pt x="176" y="4787"/>
                    <a:pt x="643" y="3445"/>
                  </a:cubicBezTo>
                  <a:cubicBezTo>
                    <a:pt x="1343" y="1285"/>
                    <a:pt x="3386" y="1"/>
                    <a:pt x="5721" y="234"/>
                  </a:cubicBezTo>
                  <a:cubicBezTo>
                    <a:pt x="7822" y="409"/>
                    <a:pt x="9632" y="2161"/>
                    <a:pt x="9924" y="4320"/>
                  </a:cubicBezTo>
                  <a:cubicBezTo>
                    <a:pt x="10274" y="6713"/>
                    <a:pt x="8990" y="8640"/>
                    <a:pt x="6130" y="9807"/>
                  </a:cubicBezTo>
                  <a:cubicBezTo>
                    <a:pt x="8114" y="10332"/>
                    <a:pt x="9457" y="11558"/>
                    <a:pt x="10040" y="13660"/>
                  </a:cubicBezTo>
                  <a:cubicBezTo>
                    <a:pt x="10683" y="11617"/>
                    <a:pt x="11908" y="10332"/>
                    <a:pt x="13893" y="9749"/>
                  </a:cubicBezTo>
                  <a:cubicBezTo>
                    <a:pt x="11091" y="8581"/>
                    <a:pt x="9807" y="6538"/>
                    <a:pt x="10274" y="4087"/>
                  </a:cubicBezTo>
                  <a:cubicBezTo>
                    <a:pt x="10741" y="1752"/>
                    <a:pt x="12784" y="118"/>
                    <a:pt x="15177" y="176"/>
                  </a:cubicBezTo>
                  <a:cubicBezTo>
                    <a:pt x="17395" y="234"/>
                    <a:pt x="19380" y="1869"/>
                    <a:pt x="19788" y="4087"/>
                  </a:cubicBezTo>
                  <a:cubicBezTo>
                    <a:pt x="20197" y="6597"/>
                    <a:pt x="18913" y="8698"/>
                    <a:pt x="16111" y="9749"/>
                  </a:cubicBezTo>
                  <a:cubicBezTo>
                    <a:pt x="18096" y="10332"/>
                    <a:pt x="19380" y="11617"/>
                    <a:pt x="19963" y="13660"/>
                  </a:cubicBezTo>
                  <a:cubicBezTo>
                    <a:pt x="20430" y="12259"/>
                    <a:pt x="21131" y="11266"/>
                    <a:pt x="22240" y="10566"/>
                  </a:cubicBezTo>
                  <a:cubicBezTo>
                    <a:pt x="23349" y="9924"/>
                    <a:pt x="24575" y="9749"/>
                    <a:pt x="25859" y="10041"/>
                  </a:cubicBezTo>
                  <a:cubicBezTo>
                    <a:pt x="28135" y="10566"/>
                    <a:pt x="29595" y="12492"/>
                    <a:pt x="29536" y="14827"/>
                  </a:cubicBezTo>
                  <a:cubicBezTo>
                    <a:pt x="29536" y="17103"/>
                    <a:pt x="27902" y="19030"/>
                    <a:pt x="25684" y="19438"/>
                  </a:cubicBezTo>
                  <a:cubicBezTo>
                    <a:pt x="23232" y="19964"/>
                    <a:pt x="21248" y="18738"/>
                    <a:pt x="19963" y="15878"/>
                  </a:cubicBezTo>
                  <a:cubicBezTo>
                    <a:pt x="19380" y="17804"/>
                    <a:pt x="18154" y="19030"/>
                    <a:pt x="16111" y="19672"/>
                  </a:cubicBezTo>
                  <a:cubicBezTo>
                    <a:pt x="18154" y="20314"/>
                    <a:pt x="19380" y="21598"/>
                    <a:pt x="19963" y="23641"/>
                  </a:cubicBezTo>
                  <a:close/>
                  <a:moveTo>
                    <a:pt x="10040" y="23758"/>
                  </a:moveTo>
                  <a:cubicBezTo>
                    <a:pt x="10624" y="21598"/>
                    <a:pt x="11850" y="20314"/>
                    <a:pt x="13951" y="19672"/>
                  </a:cubicBezTo>
                  <a:cubicBezTo>
                    <a:pt x="11908" y="19088"/>
                    <a:pt x="10683" y="17804"/>
                    <a:pt x="10040" y="15819"/>
                  </a:cubicBezTo>
                  <a:cubicBezTo>
                    <a:pt x="9398" y="17921"/>
                    <a:pt x="8114" y="19088"/>
                    <a:pt x="6013" y="19672"/>
                  </a:cubicBezTo>
                  <a:cubicBezTo>
                    <a:pt x="8173" y="20255"/>
                    <a:pt x="9457" y="21540"/>
                    <a:pt x="10040" y="237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" name="Google Shape;3593;p11"/>
            <p:cNvSpPr/>
            <p:nvPr/>
          </p:nvSpPr>
          <p:spPr>
            <a:xfrm>
              <a:off x="3793925" y="3092425"/>
              <a:ext cx="237900" cy="240800"/>
            </a:xfrm>
            <a:custGeom>
              <a:avLst/>
              <a:gdLst/>
              <a:ahLst/>
              <a:cxnLst/>
              <a:rect l="l" t="t" r="r" b="b"/>
              <a:pathLst>
                <a:path w="9516" h="9632" extrusionOk="0">
                  <a:moveTo>
                    <a:pt x="4729" y="9632"/>
                  </a:moveTo>
                  <a:cubicBezTo>
                    <a:pt x="2102" y="9632"/>
                    <a:pt x="1" y="7414"/>
                    <a:pt x="1" y="4845"/>
                  </a:cubicBezTo>
                  <a:cubicBezTo>
                    <a:pt x="1" y="2277"/>
                    <a:pt x="2219" y="1"/>
                    <a:pt x="4787" y="59"/>
                  </a:cubicBezTo>
                  <a:cubicBezTo>
                    <a:pt x="7356" y="117"/>
                    <a:pt x="9515" y="2335"/>
                    <a:pt x="9515" y="4904"/>
                  </a:cubicBezTo>
                  <a:cubicBezTo>
                    <a:pt x="9515" y="7472"/>
                    <a:pt x="7356" y="9632"/>
                    <a:pt x="4729" y="963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" name="Google Shape;3594;p11"/>
            <p:cNvSpPr/>
            <p:nvPr/>
          </p:nvSpPr>
          <p:spPr>
            <a:xfrm>
              <a:off x="3300700" y="2600650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729" y="9574"/>
                  </a:moveTo>
                  <a:cubicBezTo>
                    <a:pt x="2102" y="9574"/>
                    <a:pt x="1" y="7414"/>
                    <a:pt x="1" y="4787"/>
                  </a:cubicBezTo>
                  <a:cubicBezTo>
                    <a:pt x="1" y="2161"/>
                    <a:pt x="2160" y="1"/>
                    <a:pt x="4729" y="59"/>
                  </a:cubicBezTo>
                  <a:cubicBezTo>
                    <a:pt x="7355" y="59"/>
                    <a:pt x="9573" y="2277"/>
                    <a:pt x="9515" y="4846"/>
                  </a:cubicBezTo>
                  <a:cubicBezTo>
                    <a:pt x="9515" y="7414"/>
                    <a:pt x="7297" y="9574"/>
                    <a:pt x="4729" y="957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" name="Google Shape;3595;p11"/>
            <p:cNvSpPr/>
            <p:nvPr/>
          </p:nvSpPr>
          <p:spPr>
            <a:xfrm>
              <a:off x="3547325" y="3093900"/>
              <a:ext cx="237875" cy="239325"/>
            </a:xfrm>
            <a:custGeom>
              <a:avLst/>
              <a:gdLst/>
              <a:ahLst/>
              <a:cxnLst/>
              <a:rect l="l" t="t" r="r" b="b"/>
              <a:pathLst>
                <a:path w="9515" h="9573" extrusionOk="0">
                  <a:moveTo>
                    <a:pt x="9515" y="4786"/>
                  </a:moveTo>
                  <a:cubicBezTo>
                    <a:pt x="9515" y="7355"/>
                    <a:pt x="7355" y="9573"/>
                    <a:pt x="4728" y="9573"/>
                  </a:cubicBezTo>
                  <a:cubicBezTo>
                    <a:pt x="2160" y="9573"/>
                    <a:pt x="0" y="7355"/>
                    <a:pt x="0" y="4786"/>
                  </a:cubicBezTo>
                  <a:cubicBezTo>
                    <a:pt x="59" y="2218"/>
                    <a:pt x="2160" y="58"/>
                    <a:pt x="4728" y="58"/>
                  </a:cubicBezTo>
                  <a:cubicBezTo>
                    <a:pt x="7297" y="0"/>
                    <a:pt x="9515" y="2218"/>
                    <a:pt x="9515" y="47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" name="Google Shape;3596;p11"/>
            <p:cNvSpPr/>
            <p:nvPr/>
          </p:nvSpPr>
          <p:spPr>
            <a:xfrm>
              <a:off x="3299250" y="2848725"/>
              <a:ext cx="239350" cy="237900"/>
            </a:xfrm>
            <a:custGeom>
              <a:avLst/>
              <a:gdLst/>
              <a:ahLst/>
              <a:cxnLst/>
              <a:rect l="l" t="t" r="r" b="b"/>
              <a:pathLst>
                <a:path w="9574" h="9516" extrusionOk="0">
                  <a:moveTo>
                    <a:pt x="9573" y="4729"/>
                  </a:moveTo>
                  <a:cubicBezTo>
                    <a:pt x="9573" y="7355"/>
                    <a:pt x="7355" y="9515"/>
                    <a:pt x="4787" y="9515"/>
                  </a:cubicBezTo>
                  <a:cubicBezTo>
                    <a:pt x="2160" y="9457"/>
                    <a:pt x="0" y="7297"/>
                    <a:pt x="59" y="4729"/>
                  </a:cubicBezTo>
                  <a:cubicBezTo>
                    <a:pt x="117" y="2102"/>
                    <a:pt x="2218" y="1"/>
                    <a:pt x="4787" y="1"/>
                  </a:cubicBezTo>
                  <a:cubicBezTo>
                    <a:pt x="7355" y="1"/>
                    <a:pt x="9573" y="2160"/>
                    <a:pt x="957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" name="Google Shape;3597;p11"/>
            <p:cNvSpPr/>
            <p:nvPr/>
          </p:nvSpPr>
          <p:spPr>
            <a:xfrm>
              <a:off x="4036175" y="2358425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904" y="59"/>
                  </a:moveTo>
                  <a:cubicBezTo>
                    <a:pt x="7530" y="175"/>
                    <a:pt x="9573" y="2277"/>
                    <a:pt x="9456" y="4903"/>
                  </a:cubicBezTo>
                  <a:cubicBezTo>
                    <a:pt x="9398" y="7530"/>
                    <a:pt x="7238" y="9573"/>
                    <a:pt x="4670" y="9456"/>
                  </a:cubicBezTo>
                  <a:cubicBezTo>
                    <a:pt x="2043" y="9398"/>
                    <a:pt x="0" y="7238"/>
                    <a:pt x="59" y="4670"/>
                  </a:cubicBezTo>
                  <a:cubicBezTo>
                    <a:pt x="176" y="2043"/>
                    <a:pt x="2277" y="0"/>
                    <a:pt x="490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" name="Google Shape;3598;p11"/>
            <p:cNvSpPr/>
            <p:nvPr/>
          </p:nvSpPr>
          <p:spPr>
            <a:xfrm>
              <a:off x="4039100" y="3098275"/>
              <a:ext cx="232050" cy="232050"/>
            </a:xfrm>
            <a:custGeom>
              <a:avLst/>
              <a:gdLst/>
              <a:ahLst/>
              <a:cxnLst/>
              <a:rect l="l" t="t" r="r" b="b"/>
              <a:pathLst>
                <a:path w="9282" h="9282" extrusionOk="0">
                  <a:moveTo>
                    <a:pt x="4670" y="0"/>
                  </a:moveTo>
                  <a:cubicBezTo>
                    <a:pt x="7238" y="0"/>
                    <a:pt x="9281" y="2043"/>
                    <a:pt x="9281" y="4670"/>
                  </a:cubicBezTo>
                  <a:cubicBezTo>
                    <a:pt x="9281" y="7238"/>
                    <a:pt x="7180" y="9281"/>
                    <a:pt x="4611" y="9281"/>
                  </a:cubicBezTo>
                  <a:cubicBezTo>
                    <a:pt x="2043" y="9223"/>
                    <a:pt x="0" y="7180"/>
                    <a:pt x="0" y="4611"/>
                  </a:cubicBezTo>
                  <a:cubicBezTo>
                    <a:pt x="0" y="2043"/>
                    <a:pt x="2102" y="0"/>
                    <a:pt x="467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" name="Google Shape;3599;p11"/>
            <p:cNvSpPr/>
            <p:nvPr/>
          </p:nvSpPr>
          <p:spPr>
            <a:xfrm>
              <a:off x="3303625" y="2361350"/>
              <a:ext cx="232050" cy="232025"/>
            </a:xfrm>
            <a:custGeom>
              <a:avLst/>
              <a:gdLst/>
              <a:ahLst/>
              <a:cxnLst/>
              <a:rect l="l" t="t" r="r" b="b"/>
              <a:pathLst>
                <a:path w="9282" h="9281" extrusionOk="0">
                  <a:moveTo>
                    <a:pt x="0" y="4670"/>
                  </a:moveTo>
                  <a:cubicBezTo>
                    <a:pt x="0" y="2101"/>
                    <a:pt x="2043" y="0"/>
                    <a:pt x="4612" y="0"/>
                  </a:cubicBezTo>
                  <a:cubicBezTo>
                    <a:pt x="7238" y="0"/>
                    <a:pt x="9281" y="2101"/>
                    <a:pt x="9281" y="4670"/>
                  </a:cubicBezTo>
                  <a:cubicBezTo>
                    <a:pt x="9223" y="7238"/>
                    <a:pt x="7180" y="9281"/>
                    <a:pt x="4670" y="9281"/>
                  </a:cubicBezTo>
                  <a:cubicBezTo>
                    <a:pt x="2043" y="9281"/>
                    <a:pt x="0" y="7238"/>
                    <a:pt x="0" y="46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" name="Google Shape;3600;p11"/>
            <p:cNvSpPr/>
            <p:nvPr/>
          </p:nvSpPr>
          <p:spPr>
            <a:xfrm>
              <a:off x="3303625" y="3098275"/>
              <a:ext cx="232050" cy="230575"/>
            </a:xfrm>
            <a:custGeom>
              <a:avLst/>
              <a:gdLst/>
              <a:ahLst/>
              <a:cxnLst/>
              <a:rect l="l" t="t" r="r" b="b"/>
              <a:pathLst>
                <a:path w="9282" h="9223" extrusionOk="0">
                  <a:moveTo>
                    <a:pt x="4670" y="9223"/>
                  </a:moveTo>
                  <a:cubicBezTo>
                    <a:pt x="2160" y="9223"/>
                    <a:pt x="59" y="7180"/>
                    <a:pt x="59" y="4670"/>
                  </a:cubicBezTo>
                  <a:cubicBezTo>
                    <a:pt x="0" y="2160"/>
                    <a:pt x="2102" y="0"/>
                    <a:pt x="4612" y="59"/>
                  </a:cubicBezTo>
                  <a:cubicBezTo>
                    <a:pt x="7122" y="59"/>
                    <a:pt x="9165" y="2101"/>
                    <a:pt x="9223" y="4553"/>
                  </a:cubicBezTo>
                  <a:cubicBezTo>
                    <a:pt x="9281" y="7063"/>
                    <a:pt x="7180" y="9223"/>
                    <a:pt x="4670" y="922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" name="Google Shape;3601;p11"/>
            <p:cNvSpPr/>
            <p:nvPr/>
          </p:nvSpPr>
          <p:spPr>
            <a:xfrm>
              <a:off x="3798325" y="2116175"/>
              <a:ext cx="229125" cy="230600"/>
            </a:xfrm>
            <a:custGeom>
              <a:avLst/>
              <a:gdLst/>
              <a:ahLst/>
              <a:cxnLst/>
              <a:rect l="l" t="t" r="r" b="b"/>
              <a:pathLst>
                <a:path w="9165" h="9224" extrusionOk="0">
                  <a:moveTo>
                    <a:pt x="9164" y="4612"/>
                  </a:moveTo>
                  <a:cubicBezTo>
                    <a:pt x="9164" y="7122"/>
                    <a:pt x="7063" y="9223"/>
                    <a:pt x="4553" y="9165"/>
                  </a:cubicBezTo>
                  <a:cubicBezTo>
                    <a:pt x="2043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1"/>
                  </a:cubicBezTo>
                  <a:cubicBezTo>
                    <a:pt x="7121" y="59"/>
                    <a:pt x="9164" y="2102"/>
                    <a:pt x="9164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" name="Google Shape;3602;p11"/>
            <p:cNvSpPr/>
            <p:nvPr/>
          </p:nvSpPr>
          <p:spPr>
            <a:xfrm>
              <a:off x="4287175" y="2605025"/>
              <a:ext cx="230575" cy="230600"/>
            </a:xfrm>
            <a:custGeom>
              <a:avLst/>
              <a:gdLst/>
              <a:ahLst/>
              <a:cxnLst/>
              <a:rect l="l" t="t" r="r" b="b"/>
              <a:pathLst>
                <a:path w="9223" h="9224" extrusionOk="0">
                  <a:moveTo>
                    <a:pt x="9223" y="4612"/>
                  </a:moveTo>
                  <a:cubicBezTo>
                    <a:pt x="9223" y="7122"/>
                    <a:pt x="7063" y="9223"/>
                    <a:pt x="4553" y="9223"/>
                  </a:cubicBezTo>
                  <a:cubicBezTo>
                    <a:pt x="2101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59"/>
                  </a:cubicBezTo>
                  <a:cubicBezTo>
                    <a:pt x="7121" y="59"/>
                    <a:pt x="9164" y="2102"/>
                    <a:pt x="9223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" name="Google Shape;3603;p11"/>
            <p:cNvSpPr/>
            <p:nvPr/>
          </p:nvSpPr>
          <p:spPr>
            <a:xfrm>
              <a:off x="4287175" y="2853100"/>
              <a:ext cx="229125" cy="229150"/>
            </a:xfrm>
            <a:custGeom>
              <a:avLst/>
              <a:gdLst/>
              <a:ahLst/>
              <a:cxnLst/>
              <a:rect l="l" t="t" r="r" b="b"/>
              <a:pathLst>
                <a:path w="9165" h="9166" extrusionOk="0">
                  <a:moveTo>
                    <a:pt x="4611" y="9165"/>
                  </a:moveTo>
                  <a:cubicBezTo>
                    <a:pt x="2101" y="9107"/>
                    <a:pt x="0" y="7064"/>
                    <a:pt x="59" y="4554"/>
                  </a:cubicBezTo>
                  <a:cubicBezTo>
                    <a:pt x="59" y="2044"/>
                    <a:pt x="2101" y="1"/>
                    <a:pt x="4611" y="1"/>
                  </a:cubicBezTo>
                  <a:cubicBezTo>
                    <a:pt x="7121" y="1"/>
                    <a:pt x="9164" y="2102"/>
                    <a:pt x="9164" y="4554"/>
                  </a:cubicBezTo>
                  <a:cubicBezTo>
                    <a:pt x="9164" y="7064"/>
                    <a:pt x="7063" y="9165"/>
                    <a:pt x="4611" y="91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" name="Google Shape;3604;p11"/>
            <p:cNvSpPr/>
            <p:nvPr/>
          </p:nvSpPr>
          <p:spPr>
            <a:xfrm>
              <a:off x="3551700" y="2116175"/>
              <a:ext cx="229125" cy="229125"/>
            </a:xfrm>
            <a:custGeom>
              <a:avLst/>
              <a:gdLst/>
              <a:ahLst/>
              <a:cxnLst/>
              <a:rect l="l" t="t" r="r" b="b"/>
              <a:pathLst>
                <a:path w="9165" h="9165" extrusionOk="0">
                  <a:moveTo>
                    <a:pt x="9165" y="4612"/>
                  </a:moveTo>
                  <a:cubicBezTo>
                    <a:pt x="9106" y="7122"/>
                    <a:pt x="7063" y="9165"/>
                    <a:pt x="4553" y="9165"/>
                  </a:cubicBezTo>
                  <a:cubicBezTo>
                    <a:pt x="2043" y="9165"/>
                    <a:pt x="0" y="7064"/>
                    <a:pt x="0" y="4554"/>
                  </a:cubicBezTo>
                  <a:cubicBezTo>
                    <a:pt x="0" y="2044"/>
                    <a:pt x="2102" y="1"/>
                    <a:pt x="4612" y="59"/>
                  </a:cubicBezTo>
                  <a:cubicBezTo>
                    <a:pt x="7122" y="59"/>
                    <a:pt x="9165" y="2102"/>
                    <a:pt x="9165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" name="Google Shape;3605;p11"/>
            <p:cNvSpPr/>
            <p:nvPr/>
          </p:nvSpPr>
          <p:spPr>
            <a:xfrm>
              <a:off x="3799775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7005" y="8990"/>
                    <a:pt x="4495" y="8990"/>
                  </a:cubicBezTo>
                  <a:cubicBezTo>
                    <a:pt x="1985" y="8990"/>
                    <a:pt x="0" y="7005"/>
                    <a:pt x="0" y="4495"/>
                  </a:cubicBezTo>
                  <a:cubicBezTo>
                    <a:pt x="0" y="1985"/>
                    <a:pt x="1985" y="1"/>
                    <a:pt x="4495" y="1"/>
                  </a:cubicBezTo>
                  <a:cubicBezTo>
                    <a:pt x="7005" y="1"/>
                    <a:pt x="8989" y="1985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" name="Google Shape;3606;p11"/>
            <p:cNvSpPr/>
            <p:nvPr/>
          </p:nvSpPr>
          <p:spPr>
            <a:xfrm>
              <a:off x="4290075" y="236572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95"/>
                  </a:moveTo>
                  <a:cubicBezTo>
                    <a:pt x="8990" y="7005"/>
                    <a:pt x="7005" y="8989"/>
                    <a:pt x="4495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1985" y="0"/>
                    <a:pt x="4437" y="0"/>
                  </a:cubicBezTo>
                  <a:cubicBezTo>
                    <a:pt x="6947" y="0"/>
                    <a:pt x="8990" y="1985"/>
                    <a:pt x="8990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" name="Google Shape;3607;p11"/>
            <p:cNvSpPr/>
            <p:nvPr/>
          </p:nvSpPr>
          <p:spPr>
            <a:xfrm>
              <a:off x="3553150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37"/>
                  </a:moveTo>
                  <a:cubicBezTo>
                    <a:pt x="8990" y="6947"/>
                    <a:pt x="7005" y="8990"/>
                    <a:pt x="4495" y="8990"/>
                  </a:cubicBezTo>
                  <a:cubicBezTo>
                    <a:pt x="1985" y="8990"/>
                    <a:pt x="1" y="6947"/>
                    <a:pt x="1" y="4437"/>
                  </a:cubicBezTo>
                  <a:cubicBezTo>
                    <a:pt x="1" y="1985"/>
                    <a:pt x="1985" y="1"/>
                    <a:pt x="4437" y="1"/>
                  </a:cubicBezTo>
                  <a:cubicBezTo>
                    <a:pt x="6947" y="1"/>
                    <a:pt x="8990" y="1985"/>
                    <a:pt x="8990" y="443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" name="Google Shape;3608;p11"/>
            <p:cNvSpPr/>
            <p:nvPr/>
          </p:nvSpPr>
          <p:spPr>
            <a:xfrm>
              <a:off x="3064300" y="260795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4"/>
                  </a:moveTo>
                  <a:cubicBezTo>
                    <a:pt x="8990" y="7063"/>
                    <a:pt x="6947" y="8990"/>
                    <a:pt x="4437" y="8990"/>
                  </a:cubicBezTo>
                  <a:cubicBezTo>
                    <a:pt x="1927" y="8990"/>
                    <a:pt x="1" y="6947"/>
                    <a:pt x="1" y="4437"/>
                  </a:cubicBezTo>
                  <a:cubicBezTo>
                    <a:pt x="1" y="1985"/>
                    <a:pt x="2044" y="1"/>
                    <a:pt x="4495" y="1"/>
                  </a:cubicBezTo>
                  <a:cubicBezTo>
                    <a:pt x="7005" y="1"/>
                    <a:pt x="8990" y="2044"/>
                    <a:pt x="8990" y="455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" name="Google Shape;3609;p11"/>
            <p:cNvSpPr/>
            <p:nvPr/>
          </p:nvSpPr>
          <p:spPr>
            <a:xfrm>
              <a:off x="3064300" y="28545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3"/>
                  </a:moveTo>
                  <a:cubicBezTo>
                    <a:pt x="8990" y="7005"/>
                    <a:pt x="6947" y="8989"/>
                    <a:pt x="4437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2044" y="0"/>
                    <a:pt x="4554" y="0"/>
                  </a:cubicBezTo>
                  <a:cubicBezTo>
                    <a:pt x="7005" y="59"/>
                    <a:pt x="8990" y="2043"/>
                    <a:pt x="8990" y="45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" name="Google Shape;3610;p11"/>
            <p:cNvSpPr/>
            <p:nvPr/>
          </p:nvSpPr>
          <p:spPr>
            <a:xfrm>
              <a:off x="4043475" y="211910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6946" y="8990"/>
                    <a:pt x="4436" y="8990"/>
                  </a:cubicBezTo>
                  <a:cubicBezTo>
                    <a:pt x="1985" y="8931"/>
                    <a:pt x="0" y="6947"/>
                    <a:pt x="0" y="4495"/>
                  </a:cubicBezTo>
                  <a:cubicBezTo>
                    <a:pt x="0" y="1985"/>
                    <a:pt x="2043" y="1"/>
                    <a:pt x="4553" y="1"/>
                  </a:cubicBezTo>
                  <a:cubicBezTo>
                    <a:pt x="7005" y="1"/>
                    <a:pt x="8989" y="2044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" name="Google Shape;3611;p11"/>
            <p:cNvSpPr/>
            <p:nvPr/>
          </p:nvSpPr>
          <p:spPr>
            <a:xfrm>
              <a:off x="3308000" y="2119100"/>
              <a:ext cx="223300" cy="224750"/>
            </a:xfrm>
            <a:custGeom>
              <a:avLst/>
              <a:gdLst/>
              <a:ahLst/>
              <a:cxnLst/>
              <a:rect l="l" t="t" r="r" b="b"/>
              <a:pathLst>
                <a:path w="8932" h="8990" extrusionOk="0">
                  <a:moveTo>
                    <a:pt x="4495" y="59"/>
                  </a:moveTo>
                  <a:cubicBezTo>
                    <a:pt x="6888" y="59"/>
                    <a:pt x="8931" y="2102"/>
                    <a:pt x="8931" y="4495"/>
                  </a:cubicBezTo>
                  <a:cubicBezTo>
                    <a:pt x="8873" y="6947"/>
                    <a:pt x="6830" y="8990"/>
                    <a:pt x="4378" y="8931"/>
                  </a:cubicBezTo>
                  <a:cubicBezTo>
                    <a:pt x="1985" y="8873"/>
                    <a:pt x="1" y="6888"/>
                    <a:pt x="1" y="4495"/>
                  </a:cubicBezTo>
                  <a:cubicBezTo>
                    <a:pt x="1" y="2044"/>
                    <a:pt x="2044" y="1"/>
                    <a:pt x="449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" name="Google Shape;3612;p11"/>
            <p:cNvSpPr/>
            <p:nvPr/>
          </p:nvSpPr>
          <p:spPr>
            <a:xfrm>
              <a:off x="4290075" y="3102650"/>
              <a:ext cx="223300" cy="223275"/>
            </a:xfrm>
            <a:custGeom>
              <a:avLst/>
              <a:gdLst/>
              <a:ahLst/>
              <a:cxnLst/>
              <a:rect l="l" t="t" r="r" b="b"/>
              <a:pathLst>
                <a:path w="8932" h="8931" extrusionOk="0">
                  <a:moveTo>
                    <a:pt x="8932" y="4436"/>
                  </a:moveTo>
                  <a:cubicBezTo>
                    <a:pt x="8932" y="6888"/>
                    <a:pt x="6947" y="8931"/>
                    <a:pt x="4495" y="8931"/>
                  </a:cubicBezTo>
                  <a:cubicBezTo>
                    <a:pt x="2044" y="8931"/>
                    <a:pt x="1" y="6888"/>
                    <a:pt x="1" y="4436"/>
                  </a:cubicBezTo>
                  <a:cubicBezTo>
                    <a:pt x="59" y="2043"/>
                    <a:pt x="2044" y="0"/>
                    <a:pt x="4437" y="0"/>
                  </a:cubicBezTo>
                  <a:cubicBezTo>
                    <a:pt x="6889" y="0"/>
                    <a:pt x="8932" y="1985"/>
                    <a:pt x="8932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" name="Google Shape;3613;p11"/>
            <p:cNvSpPr/>
            <p:nvPr/>
          </p:nvSpPr>
          <p:spPr>
            <a:xfrm>
              <a:off x="4043475" y="3346350"/>
              <a:ext cx="223275" cy="221825"/>
            </a:xfrm>
            <a:custGeom>
              <a:avLst/>
              <a:gdLst/>
              <a:ahLst/>
              <a:cxnLst/>
              <a:rect l="l" t="t" r="r" b="b"/>
              <a:pathLst>
                <a:path w="8931" h="8873" extrusionOk="0">
                  <a:moveTo>
                    <a:pt x="8931" y="4378"/>
                  </a:moveTo>
                  <a:cubicBezTo>
                    <a:pt x="8931" y="6829"/>
                    <a:pt x="6888" y="8872"/>
                    <a:pt x="4495" y="8872"/>
                  </a:cubicBezTo>
                  <a:cubicBezTo>
                    <a:pt x="2043" y="8872"/>
                    <a:pt x="59" y="6888"/>
                    <a:pt x="59" y="4436"/>
                  </a:cubicBezTo>
                  <a:cubicBezTo>
                    <a:pt x="0" y="2043"/>
                    <a:pt x="2043" y="0"/>
                    <a:pt x="4495" y="0"/>
                  </a:cubicBezTo>
                  <a:cubicBezTo>
                    <a:pt x="6888" y="0"/>
                    <a:pt x="8873" y="1985"/>
                    <a:pt x="8931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" name="Google Shape;3614;p11"/>
            <p:cNvSpPr/>
            <p:nvPr/>
          </p:nvSpPr>
          <p:spPr>
            <a:xfrm>
              <a:off x="3065775" y="2365725"/>
              <a:ext cx="221825" cy="223275"/>
            </a:xfrm>
            <a:custGeom>
              <a:avLst/>
              <a:gdLst/>
              <a:ahLst/>
              <a:cxnLst/>
              <a:rect l="l" t="t" r="r" b="b"/>
              <a:pathLst>
                <a:path w="8873" h="8931" extrusionOk="0">
                  <a:moveTo>
                    <a:pt x="4378" y="8931"/>
                  </a:moveTo>
                  <a:cubicBezTo>
                    <a:pt x="1985" y="8872"/>
                    <a:pt x="0" y="6888"/>
                    <a:pt x="0" y="4495"/>
                  </a:cubicBezTo>
                  <a:cubicBezTo>
                    <a:pt x="0" y="2043"/>
                    <a:pt x="2101" y="0"/>
                    <a:pt x="4495" y="59"/>
                  </a:cubicBezTo>
                  <a:cubicBezTo>
                    <a:pt x="6946" y="117"/>
                    <a:pt x="8872" y="2101"/>
                    <a:pt x="8872" y="4495"/>
                  </a:cubicBezTo>
                  <a:cubicBezTo>
                    <a:pt x="8814" y="6946"/>
                    <a:pt x="6829" y="8931"/>
                    <a:pt x="4378" y="88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" name="Google Shape;3615;p11"/>
            <p:cNvSpPr/>
            <p:nvPr/>
          </p:nvSpPr>
          <p:spPr>
            <a:xfrm>
              <a:off x="3309450" y="3346350"/>
              <a:ext cx="220375" cy="220375"/>
            </a:xfrm>
            <a:custGeom>
              <a:avLst/>
              <a:gdLst/>
              <a:ahLst/>
              <a:cxnLst/>
              <a:rect l="l" t="t" r="r" b="b"/>
              <a:pathLst>
                <a:path w="8815" h="8815" extrusionOk="0">
                  <a:moveTo>
                    <a:pt x="8757" y="4436"/>
                  </a:moveTo>
                  <a:cubicBezTo>
                    <a:pt x="8757" y="6888"/>
                    <a:pt x="6772" y="8814"/>
                    <a:pt x="4320" y="8814"/>
                  </a:cubicBezTo>
                  <a:cubicBezTo>
                    <a:pt x="1927" y="8756"/>
                    <a:pt x="1" y="6829"/>
                    <a:pt x="1" y="4378"/>
                  </a:cubicBezTo>
                  <a:cubicBezTo>
                    <a:pt x="59" y="1926"/>
                    <a:pt x="1986" y="0"/>
                    <a:pt x="4437" y="58"/>
                  </a:cubicBezTo>
                  <a:cubicBezTo>
                    <a:pt x="6889" y="58"/>
                    <a:pt x="8815" y="2043"/>
                    <a:pt x="8757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" name="Google Shape;3616;p11"/>
            <p:cNvSpPr/>
            <p:nvPr/>
          </p:nvSpPr>
          <p:spPr>
            <a:xfrm>
              <a:off x="3067225" y="3104100"/>
              <a:ext cx="218900" cy="218925"/>
            </a:xfrm>
            <a:custGeom>
              <a:avLst/>
              <a:gdLst/>
              <a:ahLst/>
              <a:cxnLst/>
              <a:rect l="l" t="t" r="r" b="b"/>
              <a:pathLst>
                <a:path w="8756" h="8757" extrusionOk="0">
                  <a:moveTo>
                    <a:pt x="8756" y="4378"/>
                  </a:moveTo>
                  <a:cubicBezTo>
                    <a:pt x="8756" y="6830"/>
                    <a:pt x="6830" y="8756"/>
                    <a:pt x="4378" y="8756"/>
                  </a:cubicBezTo>
                  <a:cubicBezTo>
                    <a:pt x="1927" y="8756"/>
                    <a:pt x="0" y="6830"/>
                    <a:pt x="0" y="4378"/>
                  </a:cubicBezTo>
                  <a:cubicBezTo>
                    <a:pt x="0" y="1927"/>
                    <a:pt x="1927" y="1"/>
                    <a:pt x="4378" y="1"/>
                  </a:cubicBezTo>
                  <a:cubicBezTo>
                    <a:pt x="6830" y="59"/>
                    <a:pt x="8698" y="1985"/>
                    <a:pt x="8698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7" name="Google Shape;3617;p11"/>
            <p:cNvSpPr/>
            <p:nvPr/>
          </p:nvSpPr>
          <p:spPr>
            <a:xfrm>
              <a:off x="4294475" y="2123475"/>
              <a:ext cx="215975" cy="216000"/>
            </a:xfrm>
            <a:custGeom>
              <a:avLst/>
              <a:gdLst/>
              <a:ahLst/>
              <a:cxnLst/>
              <a:rect l="l" t="t" r="r" b="b"/>
              <a:pathLst>
                <a:path w="8639" h="8640" extrusionOk="0">
                  <a:moveTo>
                    <a:pt x="4319" y="1"/>
                  </a:moveTo>
                  <a:cubicBezTo>
                    <a:pt x="6713" y="1"/>
                    <a:pt x="8639" y="1927"/>
                    <a:pt x="8639" y="4320"/>
                  </a:cubicBezTo>
                  <a:cubicBezTo>
                    <a:pt x="8639" y="6713"/>
                    <a:pt x="6654" y="8639"/>
                    <a:pt x="4261" y="8639"/>
                  </a:cubicBezTo>
                  <a:cubicBezTo>
                    <a:pt x="1868" y="8581"/>
                    <a:pt x="0" y="6655"/>
                    <a:pt x="0" y="4262"/>
                  </a:cubicBezTo>
                  <a:cubicBezTo>
                    <a:pt x="0" y="1869"/>
                    <a:pt x="1926" y="1"/>
                    <a:pt x="431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" name="Google Shape;3618;p11"/>
            <p:cNvSpPr/>
            <p:nvPr/>
          </p:nvSpPr>
          <p:spPr>
            <a:xfrm>
              <a:off x="3805600" y="1876875"/>
              <a:ext cx="214550" cy="215975"/>
            </a:xfrm>
            <a:custGeom>
              <a:avLst/>
              <a:gdLst/>
              <a:ahLst/>
              <a:cxnLst/>
              <a:rect l="l" t="t" r="r" b="b"/>
              <a:pathLst>
                <a:path w="8582" h="8639" extrusionOk="0">
                  <a:moveTo>
                    <a:pt x="8581" y="4319"/>
                  </a:moveTo>
                  <a:cubicBezTo>
                    <a:pt x="8581" y="6654"/>
                    <a:pt x="6655" y="8581"/>
                    <a:pt x="4320" y="8639"/>
                  </a:cubicBezTo>
                  <a:cubicBezTo>
                    <a:pt x="1927" y="8639"/>
                    <a:pt x="1" y="6654"/>
                    <a:pt x="1" y="4319"/>
                  </a:cubicBezTo>
                  <a:cubicBezTo>
                    <a:pt x="1" y="1926"/>
                    <a:pt x="1927" y="0"/>
                    <a:pt x="4262" y="0"/>
                  </a:cubicBezTo>
                  <a:cubicBezTo>
                    <a:pt x="6655" y="0"/>
                    <a:pt x="8581" y="1926"/>
                    <a:pt x="8581" y="43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" name="Google Shape;3619;p11"/>
            <p:cNvSpPr/>
            <p:nvPr/>
          </p:nvSpPr>
          <p:spPr>
            <a:xfrm>
              <a:off x="4541075" y="2612325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4320" y="1"/>
                  </a:moveTo>
                  <a:cubicBezTo>
                    <a:pt x="6713" y="1"/>
                    <a:pt x="8639" y="1985"/>
                    <a:pt x="8639" y="4320"/>
                  </a:cubicBezTo>
                  <a:cubicBezTo>
                    <a:pt x="8639" y="6713"/>
                    <a:pt x="6713" y="8640"/>
                    <a:pt x="4320" y="8640"/>
                  </a:cubicBezTo>
                  <a:cubicBezTo>
                    <a:pt x="1927" y="8640"/>
                    <a:pt x="1" y="6713"/>
                    <a:pt x="1" y="4320"/>
                  </a:cubicBezTo>
                  <a:cubicBezTo>
                    <a:pt x="1" y="1985"/>
                    <a:pt x="1927" y="1"/>
                    <a:pt x="432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" name="Google Shape;3620;p11"/>
            <p:cNvSpPr/>
            <p:nvPr/>
          </p:nvSpPr>
          <p:spPr>
            <a:xfrm>
              <a:off x="4541075" y="2858950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8639" y="4320"/>
                  </a:moveTo>
                  <a:cubicBezTo>
                    <a:pt x="8639" y="6655"/>
                    <a:pt x="6655" y="8639"/>
                    <a:pt x="4320" y="8639"/>
                  </a:cubicBezTo>
                  <a:cubicBezTo>
                    <a:pt x="1927" y="8639"/>
                    <a:pt x="1" y="6713"/>
                    <a:pt x="1" y="4320"/>
                  </a:cubicBezTo>
                  <a:cubicBezTo>
                    <a:pt x="1" y="1985"/>
                    <a:pt x="1927" y="59"/>
                    <a:pt x="4262" y="59"/>
                  </a:cubicBezTo>
                  <a:cubicBezTo>
                    <a:pt x="6655" y="0"/>
                    <a:pt x="8581" y="1927"/>
                    <a:pt x="8639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" name="Google Shape;3621;p11"/>
            <p:cNvSpPr/>
            <p:nvPr/>
          </p:nvSpPr>
          <p:spPr>
            <a:xfrm>
              <a:off x="3557525" y="1875400"/>
              <a:ext cx="217475" cy="217450"/>
            </a:xfrm>
            <a:custGeom>
              <a:avLst/>
              <a:gdLst/>
              <a:ahLst/>
              <a:cxnLst/>
              <a:rect l="l" t="t" r="r" b="b"/>
              <a:pathLst>
                <a:path w="8699" h="8698" extrusionOk="0">
                  <a:moveTo>
                    <a:pt x="4262" y="8640"/>
                  </a:moveTo>
                  <a:cubicBezTo>
                    <a:pt x="1927" y="8640"/>
                    <a:pt x="1" y="6597"/>
                    <a:pt x="59" y="4262"/>
                  </a:cubicBezTo>
                  <a:cubicBezTo>
                    <a:pt x="118" y="1927"/>
                    <a:pt x="2102" y="1"/>
                    <a:pt x="4379" y="59"/>
                  </a:cubicBezTo>
                  <a:cubicBezTo>
                    <a:pt x="6772" y="117"/>
                    <a:pt x="8698" y="2102"/>
                    <a:pt x="8640" y="4437"/>
                  </a:cubicBezTo>
                  <a:cubicBezTo>
                    <a:pt x="8581" y="6830"/>
                    <a:pt x="6597" y="8698"/>
                    <a:pt x="4262" y="864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" name="Google Shape;3622;p11"/>
            <p:cNvSpPr/>
            <p:nvPr/>
          </p:nvSpPr>
          <p:spPr>
            <a:xfrm>
              <a:off x="3070150" y="2123475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6" y="8581"/>
                    <a:pt x="0" y="6597"/>
                    <a:pt x="0" y="4262"/>
                  </a:cubicBezTo>
                  <a:cubicBezTo>
                    <a:pt x="0" y="1927"/>
                    <a:pt x="1926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" name="Google Shape;3623;p11"/>
            <p:cNvSpPr/>
            <p:nvPr/>
          </p:nvSpPr>
          <p:spPr>
            <a:xfrm>
              <a:off x="4295925" y="3349250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7" y="8581"/>
                    <a:pt x="0" y="6597"/>
                    <a:pt x="0" y="4320"/>
                  </a:cubicBezTo>
                  <a:cubicBezTo>
                    <a:pt x="0" y="1985"/>
                    <a:pt x="1927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" name="Google Shape;3624;p11"/>
            <p:cNvSpPr/>
            <p:nvPr/>
          </p:nvSpPr>
          <p:spPr>
            <a:xfrm>
              <a:off x="4542525" y="2371550"/>
              <a:ext cx="213100" cy="213075"/>
            </a:xfrm>
            <a:custGeom>
              <a:avLst/>
              <a:gdLst/>
              <a:ahLst/>
              <a:cxnLst/>
              <a:rect l="l" t="t" r="r" b="b"/>
              <a:pathLst>
                <a:path w="8524" h="8523" extrusionOk="0">
                  <a:moveTo>
                    <a:pt x="8523" y="4203"/>
                  </a:moveTo>
                  <a:cubicBezTo>
                    <a:pt x="8523" y="6596"/>
                    <a:pt x="6597" y="8523"/>
                    <a:pt x="4262" y="8464"/>
                  </a:cubicBezTo>
                  <a:cubicBezTo>
                    <a:pt x="1927" y="8464"/>
                    <a:pt x="59" y="6596"/>
                    <a:pt x="1" y="4262"/>
                  </a:cubicBezTo>
                  <a:cubicBezTo>
                    <a:pt x="1" y="1927"/>
                    <a:pt x="1927" y="1"/>
                    <a:pt x="4262" y="1"/>
                  </a:cubicBezTo>
                  <a:cubicBezTo>
                    <a:pt x="6597" y="1"/>
                    <a:pt x="8465" y="1868"/>
                    <a:pt x="8523" y="42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" name="Google Shape;3625;p11"/>
            <p:cNvSpPr/>
            <p:nvPr/>
          </p:nvSpPr>
          <p:spPr>
            <a:xfrm>
              <a:off x="4049300" y="1878325"/>
              <a:ext cx="213075" cy="211625"/>
            </a:xfrm>
            <a:custGeom>
              <a:avLst/>
              <a:gdLst/>
              <a:ahLst/>
              <a:cxnLst/>
              <a:rect l="l" t="t" r="r" b="b"/>
              <a:pathLst>
                <a:path w="8523" h="8465" extrusionOk="0">
                  <a:moveTo>
                    <a:pt x="4203" y="0"/>
                  </a:moveTo>
                  <a:cubicBezTo>
                    <a:pt x="6538" y="0"/>
                    <a:pt x="8464" y="1868"/>
                    <a:pt x="8464" y="4203"/>
                  </a:cubicBezTo>
                  <a:cubicBezTo>
                    <a:pt x="8523" y="6538"/>
                    <a:pt x="6655" y="8464"/>
                    <a:pt x="4262" y="8464"/>
                  </a:cubicBezTo>
                  <a:cubicBezTo>
                    <a:pt x="1927" y="8464"/>
                    <a:pt x="1" y="6596"/>
                    <a:pt x="59" y="4203"/>
                  </a:cubicBezTo>
                  <a:cubicBezTo>
                    <a:pt x="59" y="1868"/>
                    <a:pt x="1869" y="0"/>
                    <a:pt x="42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" name="Google Shape;3626;p11"/>
            <p:cNvSpPr/>
            <p:nvPr/>
          </p:nvSpPr>
          <p:spPr>
            <a:xfrm>
              <a:off x="3560450" y="3598800"/>
              <a:ext cx="211625" cy="210150"/>
            </a:xfrm>
            <a:custGeom>
              <a:avLst/>
              <a:gdLst/>
              <a:ahLst/>
              <a:cxnLst/>
              <a:rect l="l" t="t" r="r" b="b"/>
              <a:pathLst>
                <a:path w="8465" h="8406" extrusionOk="0">
                  <a:moveTo>
                    <a:pt x="8406" y="4145"/>
                  </a:moveTo>
                  <a:cubicBezTo>
                    <a:pt x="8464" y="6538"/>
                    <a:pt x="6597" y="8406"/>
                    <a:pt x="4262" y="8406"/>
                  </a:cubicBezTo>
                  <a:cubicBezTo>
                    <a:pt x="1927" y="8406"/>
                    <a:pt x="59" y="6596"/>
                    <a:pt x="1" y="4203"/>
                  </a:cubicBezTo>
                  <a:cubicBezTo>
                    <a:pt x="1" y="1868"/>
                    <a:pt x="1869" y="0"/>
                    <a:pt x="4203" y="0"/>
                  </a:cubicBezTo>
                  <a:cubicBezTo>
                    <a:pt x="6538" y="0"/>
                    <a:pt x="8406" y="1810"/>
                    <a:pt x="8406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" name="Google Shape;3627;p11"/>
            <p:cNvSpPr/>
            <p:nvPr/>
          </p:nvSpPr>
          <p:spPr>
            <a:xfrm>
              <a:off x="3807075" y="3597325"/>
              <a:ext cx="211600" cy="211625"/>
            </a:xfrm>
            <a:custGeom>
              <a:avLst/>
              <a:gdLst/>
              <a:ahLst/>
              <a:cxnLst/>
              <a:rect l="l" t="t" r="r" b="b"/>
              <a:pathLst>
                <a:path w="8464" h="8465" extrusionOk="0">
                  <a:moveTo>
                    <a:pt x="4203" y="8465"/>
                  </a:moveTo>
                  <a:cubicBezTo>
                    <a:pt x="1868" y="8465"/>
                    <a:pt x="0" y="6597"/>
                    <a:pt x="0" y="4204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96" y="1"/>
                    <a:pt x="8464" y="1927"/>
                    <a:pt x="8464" y="4320"/>
                  </a:cubicBezTo>
                  <a:cubicBezTo>
                    <a:pt x="8406" y="6655"/>
                    <a:pt x="6538" y="8465"/>
                    <a:pt x="4203" y="84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" name="Google Shape;3628;p11"/>
            <p:cNvSpPr/>
            <p:nvPr/>
          </p:nvSpPr>
          <p:spPr>
            <a:xfrm>
              <a:off x="2824975" y="2615250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6"/>
                  </a:moveTo>
                  <a:cubicBezTo>
                    <a:pt x="1869" y="8406"/>
                    <a:pt x="1" y="6596"/>
                    <a:pt x="1" y="4203"/>
                  </a:cubicBezTo>
                  <a:cubicBezTo>
                    <a:pt x="1" y="1868"/>
                    <a:pt x="1869" y="1"/>
                    <a:pt x="4262" y="1"/>
                  </a:cubicBezTo>
                  <a:cubicBezTo>
                    <a:pt x="6597" y="1"/>
                    <a:pt x="8406" y="1927"/>
                    <a:pt x="8406" y="4262"/>
                  </a:cubicBezTo>
                  <a:cubicBezTo>
                    <a:pt x="8406" y="6596"/>
                    <a:pt x="6538" y="8406"/>
                    <a:pt x="4204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" name="Google Shape;3629;p11"/>
            <p:cNvSpPr/>
            <p:nvPr/>
          </p:nvSpPr>
          <p:spPr>
            <a:xfrm>
              <a:off x="2824975" y="2861875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5"/>
                  </a:moveTo>
                  <a:cubicBezTo>
                    <a:pt x="1810" y="8405"/>
                    <a:pt x="1" y="6538"/>
                    <a:pt x="1" y="4203"/>
                  </a:cubicBezTo>
                  <a:cubicBezTo>
                    <a:pt x="1" y="1868"/>
                    <a:pt x="1869" y="0"/>
                    <a:pt x="4204" y="0"/>
                  </a:cubicBezTo>
                  <a:cubicBezTo>
                    <a:pt x="6538" y="0"/>
                    <a:pt x="8406" y="1868"/>
                    <a:pt x="8406" y="4203"/>
                  </a:cubicBezTo>
                  <a:cubicBezTo>
                    <a:pt x="8406" y="6596"/>
                    <a:pt x="6538" y="8405"/>
                    <a:pt x="4204" y="840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" name="Google Shape;3630;p11"/>
            <p:cNvSpPr/>
            <p:nvPr/>
          </p:nvSpPr>
          <p:spPr>
            <a:xfrm>
              <a:off x="4544000" y="3108475"/>
              <a:ext cx="210150" cy="210175"/>
            </a:xfrm>
            <a:custGeom>
              <a:avLst/>
              <a:gdLst/>
              <a:ahLst/>
              <a:cxnLst/>
              <a:rect l="l" t="t" r="r" b="b"/>
              <a:pathLst>
                <a:path w="8406" h="8407" extrusionOk="0">
                  <a:moveTo>
                    <a:pt x="4203" y="8406"/>
                  </a:moveTo>
                  <a:cubicBezTo>
                    <a:pt x="1868" y="8406"/>
                    <a:pt x="0" y="6597"/>
                    <a:pt x="0" y="4203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38" y="1"/>
                    <a:pt x="8406" y="1869"/>
                    <a:pt x="8406" y="4203"/>
                  </a:cubicBezTo>
                  <a:cubicBezTo>
                    <a:pt x="8406" y="6538"/>
                    <a:pt x="6596" y="8406"/>
                    <a:pt x="4203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" name="Google Shape;3631;p11"/>
            <p:cNvSpPr/>
            <p:nvPr/>
          </p:nvSpPr>
          <p:spPr>
            <a:xfrm>
              <a:off x="3313850" y="1879775"/>
              <a:ext cx="210150" cy="208700"/>
            </a:xfrm>
            <a:custGeom>
              <a:avLst/>
              <a:gdLst/>
              <a:ahLst/>
              <a:cxnLst/>
              <a:rect l="l" t="t" r="r" b="b"/>
              <a:pathLst>
                <a:path w="8406" h="8348" extrusionOk="0">
                  <a:moveTo>
                    <a:pt x="4203" y="8348"/>
                  </a:moveTo>
                  <a:cubicBezTo>
                    <a:pt x="1868" y="8348"/>
                    <a:pt x="0" y="6480"/>
                    <a:pt x="58" y="4145"/>
                  </a:cubicBezTo>
                  <a:cubicBezTo>
                    <a:pt x="58" y="1810"/>
                    <a:pt x="1926" y="1"/>
                    <a:pt x="4261" y="1"/>
                  </a:cubicBezTo>
                  <a:cubicBezTo>
                    <a:pt x="6596" y="1"/>
                    <a:pt x="8405" y="1869"/>
                    <a:pt x="8405" y="4203"/>
                  </a:cubicBezTo>
                  <a:cubicBezTo>
                    <a:pt x="8405" y="6538"/>
                    <a:pt x="6538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" name="Google Shape;3632;p11"/>
            <p:cNvSpPr/>
            <p:nvPr/>
          </p:nvSpPr>
          <p:spPr>
            <a:xfrm>
              <a:off x="3071600" y="3352175"/>
              <a:ext cx="210150" cy="210150"/>
            </a:xfrm>
            <a:custGeom>
              <a:avLst/>
              <a:gdLst/>
              <a:ahLst/>
              <a:cxnLst/>
              <a:rect l="l" t="t" r="r" b="b"/>
              <a:pathLst>
                <a:path w="8406" h="8406" extrusionOk="0">
                  <a:moveTo>
                    <a:pt x="4262" y="8406"/>
                  </a:moveTo>
                  <a:cubicBezTo>
                    <a:pt x="1868" y="8406"/>
                    <a:pt x="1" y="6538"/>
                    <a:pt x="1" y="4203"/>
                  </a:cubicBezTo>
                  <a:cubicBezTo>
                    <a:pt x="1" y="1868"/>
                    <a:pt x="1868" y="1"/>
                    <a:pt x="4203" y="1"/>
                  </a:cubicBezTo>
                  <a:cubicBezTo>
                    <a:pt x="6538" y="1"/>
                    <a:pt x="8348" y="1810"/>
                    <a:pt x="8406" y="4145"/>
                  </a:cubicBezTo>
                  <a:cubicBezTo>
                    <a:pt x="8406" y="6480"/>
                    <a:pt x="6596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" name="Google Shape;3633;p11"/>
            <p:cNvSpPr/>
            <p:nvPr/>
          </p:nvSpPr>
          <p:spPr>
            <a:xfrm>
              <a:off x="2826450" y="2373025"/>
              <a:ext cx="207225" cy="208675"/>
            </a:xfrm>
            <a:custGeom>
              <a:avLst/>
              <a:gdLst/>
              <a:ahLst/>
              <a:cxnLst/>
              <a:rect l="l" t="t" r="r" b="b"/>
              <a:pathLst>
                <a:path w="8289" h="8347" extrusionOk="0">
                  <a:moveTo>
                    <a:pt x="4145" y="8347"/>
                  </a:moveTo>
                  <a:cubicBezTo>
                    <a:pt x="1810" y="8347"/>
                    <a:pt x="0" y="6479"/>
                    <a:pt x="0" y="4203"/>
                  </a:cubicBezTo>
                  <a:cubicBezTo>
                    <a:pt x="0" y="1868"/>
                    <a:pt x="1868" y="0"/>
                    <a:pt x="4145" y="0"/>
                  </a:cubicBezTo>
                  <a:cubicBezTo>
                    <a:pt x="6421" y="0"/>
                    <a:pt x="8289" y="1868"/>
                    <a:pt x="8289" y="4203"/>
                  </a:cubicBezTo>
                  <a:cubicBezTo>
                    <a:pt x="8289" y="6479"/>
                    <a:pt x="6421" y="8347"/>
                    <a:pt x="4145" y="834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" name="Google Shape;3634;p11"/>
            <p:cNvSpPr/>
            <p:nvPr/>
          </p:nvSpPr>
          <p:spPr>
            <a:xfrm>
              <a:off x="4050775" y="3598800"/>
              <a:ext cx="208700" cy="208700"/>
            </a:xfrm>
            <a:custGeom>
              <a:avLst/>
              <a:gdLst/>
              <a:ahLst/>
              <a:cxnLst/>
              <a:rect l="l" t="t" r="r" b="b"/>
              <a:pathLst>
                <a:path w="8348" h="8348" extrusionOk="0">
                  <a:moveTo>
                    <a:pt x="8347" y="4145"/>
                  </a:moveTo>
                  <a:cubicBezTo>
                    <a:pt x="8347" y="6479"/>
                    <a:pt x="6538" y="8347"/>
                    <a:pt x="4203" y="8347"/>
                  </a:cubicBezTo>
                  <a:cubicBezTo>
                    <a:pt x="1926" y="8347"/>
                    <a:pt x="59" y="6538"/>
                    <a:pt x="59" y="4203"/>
                  </a:cubicBezTo>
                  <a:cubicBezTo>
                    <a:pt x="0" y="1926"/>
                    <a:pt x="1868" y="59"/>
                    <a:pt x="4144" y="59"/>
                  </a:cubicBezTo>
                  <a:cubicBezTo>
                    <a:pt x="6479" y="0"/>
                    <a:pt x="8347" y="1868"/>
                    <a:pt x="8347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" name="Google Shape;3635;p11"/>
            <p:cNvSpPr/>
            <p:nvPr/>
          </p:nvSpPr>
          <p:spPr>
            <a:xfrm>
              <a:off x="3315300" y="3598800"/>
              <a:ext cx="207250" cy="208700"/>
            </a:xfrm>
            <a:custGeom>
              <a:avLst/>
              <a:gdLst/>
              <a:ahLst/>
              <a:cxnLst/>
              <a:rect l="l" t="t" r="r" b="b"/>
              <a:pathLst>
                <a:path w="8290" h="8348" extrusionOk="0">
                  <a:moveTo>
                    <a:pt x="4145" y="59"/>
                  </a:moveTo>
                  <a:cubicBezTo>
                    <a:pt x="6421" y="0"/>
                    <a:pt x="8289" y="1926"/>
                    <a:pt x="8289" y="4203"/>
                  </a:cubicBezTo>
                  <a:cubicBezTo>
                    <a:pt x="8289" y="6421"/>
                    <a:pt x="6421" y="8289"/>
                    <a:pt x="4203" y="8347"/>
                  </a:cubicBezTo>
                  <a:cubicBezTo>
                    <a:pt x="1927" y="8347"/>
                    <a:pt x="0" y="6479"/>
                    <a:pt x="0" y="4203"/>
                  </a:cubicBezTo>
                  <a:cubicBezTo>
                    <a:pt x="0" y="1926"/>
                    <a:pt x="1868" y="59"/>
                    <a:pt x="414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" name="Google Shape;3636;p11"/>
            <p:cNvSpPr/>
            <p:nvPr/>
          </p:nvSpPr>
          <p:spPr>
            <a:xfrm>
              <a:off x="2826450" y="3109950"/>
              <a:ext cx="207225" cy="208700"/>
            </a:xfrm>
            <a:custGeom>
              <a:avLst/>
              <a:gdLst/>
              <a:ahLst/>
              <a:cxnLst/>
              <a:rect l="l" t="t" r="r" b="b"/>
              <a:pathLst>
                <a:path w="8289" h="8348" extrusionOk="0">
                  <a:moveTo>
                    <a:pt x="8289" y="4144"/>
                  </a:moveTo>
                  <a:cubicBezTo>
                    <a:pt x="8289" y="6362"/>
                    <a:pt x="6421" y="8289"/>
                    <a:pt x="4203" y="8289"/>
                  </a:cubicBezTo>
                  <a:cubicBezTo>
                    <a:pt x="1927" y="8347"/>
                    <a:pt x="0" y="6421"/>
                    <a:pt x="0" y="4144"/>
                  </a:cubicBezTo>
                  <a:cubicBezTo>
                    <a:pt x="0" y="1926"/>
                    <a:pt x="1868" y="58"/>
                    <a:pt x="4145" y="0"/>
                  </a:cubicBezTo>
                  <a:cubicBezTo>
                    <a:pt x="6363" y="0"/>
                    <a:pt x="8289" y="1868"/>
                    <a:pt x="8289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" name="Google Shape;3637;p11"/>
            <p:cNvSpPr/>
            <p:nvPr/>
          </p:nvSpPr>
          <p:spPr>
            <a:xfrm>
              <a:off x="4298850" y="1881250"/>
              <a:ext cx="205775" cy="205775"/>
            </a:xfrm>
            <a:custGeom>
              <a:avLst/>
              <a:gdLst/>
              <a:ahLst/>
              <a:cxnLst/>
              <a:rect l="l" t="t" r="r" b="b"/>
              <a:pathLst>
                <a:path w="8231" h="8231" extrusionOk="0">
                  <a:moveTo>
                    <a:pt x="8230" y="4086"/>
                  </a:moveTo>
                  <a:cubicBezTo>
                    <a:pt x="8230" y="6363"/>
                    <a:pt x="6362" y="8230"/>
                    <a:pt x="4144" y="8230"/>
                  </a:cubicBezTo>
                  <a:cubicBezTo>
                    <a:pt x="1868" y="8230"/>
                    <a:pt x="58" y="6421"/>
                    <a:pt x="58" y="4144"/>
                  </a:cubicBezTo>
                  <a:cubicBezTo>
                    <a:pt x="0" y="1868"/>
                    <a:pt x="1868" y="0"/>
                    <a:pt x="4144" y="0"/>
                  </a:cubicBezTo>
                  <a:cubicBezTo>
                    <a:pt x="6421" y="59"/>
                    <a:pt x="8230" y="1868"/>
                    <a:pt x="8230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" name="Google Shape;3638;p11"/>
            <p:cNvSpPr/>
            <p:nvPr/>
          </p:nvSpPr>
          <p:spPr>
            <a:xfrm>
              <a:off x="4545450" y="2127850"/>
              <a:ext cx="207250" cy="205775"/>
            </a:xfrm>
            <a:custGeom>
              <a:avLst/>
              <a:gdLst/>
              <a:ahLst/>
              <a:cxnLst/>
              <a:rect l="l" t="t" r="r" b="b"/>
              <a:pathLst>
                <a:path w="8290" h="8231" extrusionOk="0">
                  <a:moveTo>
                    <a:pt x="8231" y="4087"/>
                  </a:moveTo>
                  <a:cubicBezTo>
                    <a:pt x="8289" y="6363"/>
                    <a:pt x="6421" y="8231"/>
                    <a:pt x="4145" y="8231"/>
                  </a:cubicBezTo>
                  <a:cubicBezTo>
                    <a:pt x="1869" y="8231"/>
                    <a:pt x="59" y="6422"/>
                    <a:pt x="59" y="4145"/>
                  </a:cubicBezTo>
                  <a:cubicBezTo>
                    <a:pt x="1" y="1927"/>
                    <a:pt x="1869" y="1"/>
                    <a:pt x="4145" y="59"/>
                  </a:cubicBezTo>
                  <a:cubicBezTo>
                    <a:pt x="6363" y="59"/>
                    <a:pt x="8231" y="1869"/>
                    <a:pt x="8231" y="408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" name="Google Shape;3639;p11"/>
            <p:cNvSpPr/>
            <p:nvPr/>
          </p:nvSpPr>
          <p:spPr>
            <a:xfrm>
              <a:off x="4548375" y="3355100"/>
              <a:ext cx="202850" cy="202850"/>
            </a:xfrm>
            <a:custGeom>
              <a:avLst/>
              <a:gdLst/>
              <a:ahLst/>
              <a:cxnLst/>
              <a:rect l="l" t="t" r="r" b="b"/>
              <a:pathLst>
                <a:path w="8114" h="8114" extrusionOk="0">
                  <a:moveTo>
                    <a:pt x="8056" y="4028"/>
                  </a:moveTo>
                  <a:cubicBezTo>
                    <a:pt x="8114" y="6304"/>
                    <a:pt x="6304" y="8114"/>
                    <a:pt x="4086" y="8114"/>
                  </a:cubicBezTo>
                  <a:cubicBezTo>
                    <a:pt x="1810" y="8114"/>
                    <a:pt x="0" y="6363"/>
                    <a:pt x="0" y="4086"/>
                  </a:cubicBezTo>
                  <a:cubicBezTo>
                    <a:pt x="0" y="1868"/>
                    <a:pt x="1693" y="59"/>
                    <a:pt x="3911" y="59"/>
                  </a:cubicBezTo>
                  <a:cubicBezTo>
                    <a:pt x="6188" y="0"/>
                    <a:pt x="8056" y="1751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" name="Google Shape;3640;p11"/>
            <p:cNvSpPr/>
            <p:nvPr/>
          </p:nvSpPr>
          <p:spPr>
            <a:xfrm>
              <a:off x="3075975" y="1882700"/>
              <a:ext cx="201400" cy="202875"/>
            </a:xfrm>
            <a:custGeom>
              <a:avLst/>
              <a:gdLst/>
              <a:ahLst/>
              <a:cxnLst/>
              <a:rect l="l" t="t" r="r" b="b"/>
              <a:pathLst>
                <a:path w="8056" h="8115" extrusionOk="0">
                  <a:moveTo>
                    <a:pt x="8056" y="4086"/>
                  </a:moveTo>
                  <a:cubicBezTo>
                    <a:pt x="8056" y="6363"/>
                    <a:pt x="6246" y="8114"/>
                    <a:pt x="3970" y="8114"/>
                  </a:cubicBezTo>
                  <a:cubicBezTo>
                    <a:pt x="1752" y="8056"/>
                    <a:pt x="1" y="6305"/>
                    <a:pt x="1" y="4028"/>
                  </a:cubicBezTo>
                  <a:cubicBezTo>
                    <a:pt x="1" y="1752"/>
                    <a:pt x="1810" y="1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" name="Google Shape;3641;p11"/>
            <p:cNvSpPr/>
            <p:nvPr/>
          </p:nvSpPr>
          <p:spPr>
            <a:xfrm>
              <a:off x="2829375" y="21307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5" y="3970"/>
                  </a:moveTo>
                  <a:cubicBezTo>
                    <a:pt x="8055" y="6188"/>
                    <a:pt x="6304" y="7997"/>
                    <a:pt x="4086" y="8056"/>
                  </a:cubicBezTo>
                  <a:cubicBezTo>
                    <a:pt x="1810" y="8056"/>
                    <a:pt x="0" y="6246"/>
                    <a:pt x="0" y="4028"/>
                  </a:cubicBezTo>
                  <a:cubicBezTo>
                    <a:pt x="0" y="1810"/>
                    <a:pt x="1751" y="1"/>
                    <a:pt x="3969" y="1"/>
                  </a:cubicBezTo>
                  <a:cubicBezTo>
                    <a:pt x="6187" y="1"/>
                    <a:pt x="7997" y="1752"/>
                    <a:pt x="805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" name="Google Shape;3642;p11"/>
            <p:cNvSpPr/>
            <p:nvPr/>
          </p:nvSpPr>
          <p:spPr>
            <a:xfrm>
              <a:off x="4301750" y="36031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6" y="3970"/>
                  </a:moveTo>
                  <a:cubicBezTo>
                    <a:pt x="8056" y="6246"/>
                    <a:pt x="6305" y="7997"/>
                    <a:pt x="4087" y="8055"/>
                  </a:cubicBezTo>
                  <a:cubicBezTo>
                    <a:pt x="1810" y="8055"/>
                    <a:pt x="1" y="6246"/>
                    <a:pt x="1" y="4028"/>
                  </a:cubicBezTo>
                  <a:cubicBezTo>
                    <a:pt x="1" y="1810"/>
                    <a:pt x="1810" y="0"/>
                    <a:pt x="4028" y="0"/>
                  </a:cubicBezTo>
                  <a:cubicBezTo>
                    <a:pt x="6246" y="0"/>
                    <a:pt x="8056" y="1751"/>
                    <a:pt x="8056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" name="Google Shape;3643;p11"/>
            <p:cNvSpPr/>
            <p:nvPr/>
          </p:nvSpPr>
          <p:spPr>
            <a:xfrm>
              <a:off x="4790600" y="2619625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4029" y="1"/>
                  </a:moveTo>
                  <a:cubicBezTo>
                    <a:pt x="6247" y="1"/>
                    <a:pt x="8056" y="1810"/>
                    <a:pt x="8056" y="4028"/>
                  </a:cubicBezTo>
                  <a:cubicBezTo>
                    <a:pt x="8056" y="6246"/>
                    <a:pt x="6305" y="8056"/>
                    <a:pt x="4087" y="8056"/>
                  </a:cubicBezTo>
                  <a:cubicBezTo>
                    <a:pt x="1810" y="8056"/>
                    <a:pt x="59" y="6305"/>
                    <a:pt x="1" y="4028"/>
                  </a:cubicBezTo>
                  <a:cubicBezTo>
                    <a:pt x="1" y="1810"/>
                    <a:pt x="1810" y="59"/>
                    <a:pt x="402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" name="Google Shape;3644;p11"/>
            <p:cNvSpPr/>
            <p:nvPr/>
          </p:nvSpPr>
          <p:spPr>
            <a:xfrm>
              <a:off x="3564825" y="1641925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8056" y="4028"/>
                  </a:moveTo>
                  <a:cubicBezTo>
                    <a:pt x="8056" y="6246"/>
                    <a:pt x="6246" y="7997"/>
                    <a:pt x="4028" y="7997"/>
                  </a:cubicBezTo>
                  <a:cubicBezTo>
                    <a:pt x="1810" y="7997"/>
                    <a:pt x="1" y="6129"/>
                    <a:pt x="59" y="3911"/>
                  </a:cubicBezTo>
                  <a:cubicBezTo>
                    <a:pt x="59" y="1752"/>
                    <a:pt x="1869" y="0"/>
                    <a:pt x="4028" y="0"/>
                  </a:cubicBezTo>
                  <a:cubicBezTo>
                    <a:pt x="6246" y="0"/>
                    <a:pt x="8056" y="1752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" name="Google Shape;3645;p11"/>
            <p:cNvSpPr/>
            <p:nvPr/>
          </p:nvSpPr>
          <p:spPr>
            <a:xfrm>
              <a:off x="3811450" y="16404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4086" y="58"/>
                  </a:moveTo>
                  <a:cubicBezTo>
                    <a:pt x="6304" y="58"/>
                    <a:pt x="8056" y="1868"/>
                    <a:pt x="8056" y="4086"/>
                  </a:cubicBezTo>
                  <a:cubicBezTo>
                    <a:pt x="8056" y="6304"/>
                    <a:pt x="6246" y="8055"/>
                    <a:pt x="4028" y="8055"/>
                  </a:cubicBezTo>
                  <a:cubicBezTo>
                    <a:pt x="1810" y="8055"/>
                    <a:pt x="0" y="6246"/>
                    <a:pt x="59" y="4028"/>
                  </a:cubicBezTo>
                  <a:cubicBezTo>
                    <a:pt x="59" y="1810"/>
                    <a:pt x="1868" y="0"/>
                    <a:pt x="4086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" name="Google Shape;3646;p11"/>
            <p:cNvSpPr/>
            <p:nvPr/>
          </p:nvSpPr>
          <p:spPr>
            <a:xfrm>
              <a:off x="4790600" y="2866250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8056" y="4086"/>
                  </a:moveTo>
                  <a:cubicBezTo>
                    <a:pt x="8056" y="6304"/>
                    <a:pt x="6247" y="8055"/>
                    <a:pt x="4029" y="8055"/>
                  </a:cubicBezTo>
                  <a:cubicBezTo>
                    <a:pt x="1810" y="8055"/>
                    <a:pt x="1" y="6246"/>
                    <a:pt x="59" y="4028"/>
                  </a:cubicBezTo>
                  <a:cubicBezTo>
                    <a:pt x="59" y="1810"/>
                    <a:pt x="1869" y="0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" name="Google Shape;3647;p11"/>
            <p:cNvSpPr/>
            <p:nvPr/>
          </p:nvSpPr>
          <p:spPr>
            <a:xfrm>
              <a:off x="2829375" y="3356550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7997" y="4028"/>
                  </a:moveTo>
                  <a:cubicBezTo>
                    <a:pt x="7997" y="6246"/>
                    <a:pt x="6187" y="7997"/>
                    <a:pt x="4028" y="7997"/>
                  </a:cubicBezTo>
                  <a:cubicBezTo>
                    <a:pt x="1810" y="7997"/>
                    <a:pt x="0" y="6130"/>
                    <a:pt x="58" y="3912"/>
                  </a:cubicBezTo>
                  <a:cubicBezTo>
                    <a:pt x="58" y="1752"/>
                    <a:pt x="1926" y="1"/>
                    <a:pt x="4086" y="1"/>
                  </a:cubicBezTo>
                  <a:cubicBezTo>
                    <a:pt x="6246" y="59"/>
                    <a:pt x="8055" y="1869"/>
                    <a:pt x="7997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" name="Google Shape;3648;p11"/>
            <p:cNvSpPr/>
            <p:nvPr/>
          </p:nvSpPr>
          <p:spPr>
            <a:xfrm>
              <a:off x="3075975" y="3603175"/>
              <a:ext cx="199950" cy="201400"/>
            </a:xfrm>
            <a:custGeom>
              <a:avLst/>
              <a:gdLst/>
              <a:ahLst/>
              <a:cxnLst/>
              <a:rect l="l" t="t" r="r" b="b"/>
              <a:pathLst>
                <a:path w="7998" h="8056" extrusionOk="0">
                  <a:moveTo>
                    <a:pt x="4087" y="0"/>
                  </a:moveTo>
                  <a:cubicBezTo>
                    <a:pt x="6246" y="59"/>
                    <a:pt x="7997" y="1868"/>
                    <a:pt x="7997" y="4028"/>
                  </a:cubicBezTo>
                  <a:cubicBezTo>
                    <a:pt x="7997" y="6246"/>
                    <a:pt x="6130" y="8055"/>
                    <a:pt x="3970" y="7997"/>
                  </a:cubicBezTo>
                  <a:cubicBezTo>
                    <a:pt x="1752" y="7939"/>
                    <a:pt x="1" y="6129"/>
                    <a:pt x="59" y="3970"/>
                  </a:cubicBezTo>
                  <a:cubicBezTo>
                    <a:pt x="59" y="1810"/>
                    <a:pt x="1869" y="0"/>
                    <a:pt x="40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" name="Google Shape;3649;p11"/>
            <p:cNvSpPr/>
            <p:nvPr/>
          </p:nvSpPr>
          <p:spPr>
            <a:xfrm>
              <a:off x="4056600" y="1641925"/>
              <a:ext cx="198475" cy="198475"/>
            </a:xfrm>
            <a:custGeom>
              <a:avLst/>
              <a:gdLst/>
              <a:ahLst/>
              <a:cxnLst/>
              <a:rect l="l" t="t" r="r" b="b"/>
              <a:pathLst>
                <a:path w="7939" h="7939" extrusionOk="0">
                  <a:moveTo>
                    <a:pt x="3970" y="7939"/>
                  </a:moveTo>
                  <a:cubicBezTo>
                    <a:pt x="1810" y="7939"/>
                    <a:pt x="1" y="6129"/>
                    <a:pt x="1" y="3970"/>
                  </a:cubicBezTo>
                  <a:cubicBezTo>
                    <a:pt x="1" y="1810"/>
                    <a:pt x="1810" y="0"/>
                    <a:pt x="3970" y="0"/>
                  </a:cubicBezTo>
                  <a:cubicBezTo>
                    <a:pt x="6130" y="0"/>
                    <a:pt x="7939" y="1810"/>
                    <a:pt x="7939" y="3970"/>
                  </a:cubicBezTo>
                  <a:cubicBezTo>
                    <a:pt x="7939" y="6188"/>
                    <a:pt x="6130" y="7939"/>
                    <a:pt x="3970" y="793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" name="Google Shape;3650;p11"/>
            <p:cNvSpPr/>
            <p:nvPr/>
          </p:nvSpPr>
          <p:spPr>
            <a:xfrm>
              <a:off x="4792075" y="2377400"/>
              <a:ext cx="199950" cy="199925"/>
            </a:xfrm>
            <a:custGeom>
              <a:avLst/>
              <a:gdLst/>
              <a:ahLst/>
              <a:cxnLst/>
              <a:rect l="l" t="t" r="r" b="b"/>
              <a:pathLst>
                <a:path w="7998" h="7997" extrusionOk="0">
                  <a:moveTo>
                    <a:pt x="3970" y="58"/>
                  </a:moveTo>
                  <a:cubicBezTo>
                    <a:pt x="6129" y="0"/>
                    <a:pt x="7939" y="1810"/>
                    <a:pt x="7939" y="3969"/>
                  </a:cubicBezTo>
                  <a:cubicBezTo>
                    <a:pt x="7997" y="6129"/>
                    <a:pt x="6188" y="7939"/>
                    <a:pt x="4028" y="7997"/>
                  </a:cubicBezTo>
                  <a:cubicBezTo>
                    <a:pt x="1868" y="7997"/>
                    <a:pt x="59" y="6246"/>
                    <a:pt x="0" y="4028"/>
                  </a:cubicBezTo>
                  <a:cubicBezTo>
                    <a:pt x="0" y="1926"/>
                    <a:pt x="1810" y="58"/>
                    <a:pt x="3970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" name="Google Shape;3651;p11"/>
            <p:cNvSpPr/>
            <p:nvPr/>
          </p:nvSpPr>
          <p:spPr>
            <a:xfrm>
              <a:off x="4793525" y="31157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70" y="1"/>
                  </a:moveTo>
                  <a:cubicBezTo>
                    <a:pt x="6130" y="1"/>
                    <a:pt x="7881" y="1752"/>
                    <a:pt x="7881" y="3911"/>
                  </a:cubicBezTo>
                  <a:cubicBezTo>
                    <a:pt x="7881" y="6129"/>
                    <a:pt x="6071" y="7881"/>
                    <a:pt x="3853" y="7881"/>
                  </a:cubicBezTo>
                  <a:cubicBezTo>
                    <a:pt x="1693" y="7822"/>
                    <a:pt x="1" y="6071"/>
                    <a:pt x="1" y="3911"/>
                  </a:cubicBezTo>
                  <a:cubicBezTo>
                    <a:pt x="1" y="1693"/>
                    <a:pt x="1752" y="1"/>
                    <a:pt x="39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" name="Google Shape;3652;p11"/>
            <p:cNvSpPr/>
            <p:nvPr/>
          </p:nvSpPr>
          <p:spPr>
            <a:xfrm>
              <a:off x="2584200" y="2622550"/>
              <a:ext cx="197025" cy="195550"/>
            </a:xfrm>
            <a:custGeom>
              <a:avLst/>
              <a:gdLst/>
              <a:ahLst/>
              <a:cxnLst/>
              <a:rect l="l" t="t" r="r" b="b"/>
              <a:pathLst>
                <a:path w="7881" h="7822" extrusionOk="0">
                  <a:moveTo>
                    <a:pt x="3912" y="7822"/>
                  </a:moveTo>
                  <a:cubicBezTo>
                    <a:pt x="1752" y="7822"/>
                    <a:pt x="1" y="6071"/>
                    <a:pt x="59" y="3911"/>
                  </a:cubicBezTo>
                  <a:cubicBezTo>
                    <a:pt x="59" y="1693"/>
                    <a:pt x="1810" y="0"/>
                    <a:pt x="3970" y="0"/>
                  </a:cubicBezTo>
                  <a:cubicBezTo>
                    <a:pt x="6188" y="0"/>
                    <a:pt x="7881" y="1751"/>
                    <a:pt x="7881" y="3970"/>
                  </a:cubicBezTo>
                  <a:cubicBezTo>
                    <a:pt x="7881" y="6129"/>
                    <a:pt x="6130" y="7822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" name="Google Shape;3653;p11"/>
            <p:cNvSpPr/>
            <p:nvPr/>
          </p:nvSpPr>
          <p:spPr>
            <a:xfrm>
              <a:off x="3321125" y="16433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12" y="7822"/>
                  </a:moveTo>
                  <a:cubicBezTo>
                    <a:pt x="1694" y="7822"/>
                    <a:pt x="1" y="6071"/>
                    <a:pt x="1" y="3912"/>
                  </a:cubicBezTo>
                  <a:cubicBezTo>
                    <a:pt x="59" y="1694"/>
                    <a:pt x="1810" y="1"/>
                    <a:pt x="3970" y="1"/>
                  </a:cubicBezTo>
                  <a:cubicBezTo>
                    <a:pt x="6130" y="59"/>
                    <a:pt x="7881" y="1810"/>
                    <a:pt x="7823" y="3970"/>
                  </a:cubicBezTo>
                  <a:cubicBezTo>
                    <a:pt x="7823" y="6130"/>
                    <a:pt x="6071" y="7881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" name="Google Shape;3654;p11"/>
            <p:cNvSpPr/>
            <p:nvPr/>
          </p:nvSpPr>
          <p:spPr>
            <a:xfrm>
              <a:off x="3812900" y="3851250"/>
              <a:ext cx="198500" cy="197025"/>
            </a:xfrm>
            <a:custGeom>
              <a:avLst/>
              <a:gdLst/>
              <a:ahLst/>
              <a:cxnLst/>
              <a:rect l="l" t="t" r="r" b="b"/>
              <a:pathLst>
                <a:path w="7940" h="7881" extrusionOk="0">
                  <a:moveTo>
                    <a:pt x="7939" y="3969"/>
                  </a:moveTo>
                  <a:cubicBezTo>
                    <a:pt x="7881" y="6188"/>
                    <a:pt x="6130" y="7880"/>
                    <a:pt x="3970" y="7880"/>
                  </a:cubicBezTo>
                  <a:cubicBezTo>
                    <a:pt x="1752" y="7880"/>
                    <a:pt x="1" y="6071"/>
                    <a:pt x="59" y="3911"/>
                  </a:cubicBezTo>
                  <a:cubicBezTo>
                    <a:pt x="117" y="1693"/>
                    <a:pt x="1869" y="0"/>
                    <a:pt x="4028" y="59"/>
                  </a:cubicBezTo>
                  <a:cubicBezTo>
                    <a:pt x="6188" y="59"/>
                    <a:pt x="7939" y="1810"/>
                    <a:pt x="7939" y="39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" name="Google Shape;3655;p11"/>
            <p:cNvSpPr/>
            <p:nvPr/>
          </p:nvSpPr>
          <p:spPr>
            <a:xfrm>
              <a:off x="2585675" y="2869150"/>
              <a:ext cx="195550" cy="195575"/>
            </a:xfrm>
            <a:custGeom>
              <a:avLst/>
              <a:gdLst/>
              <a:ahLst/>
              <a:cxnLst/>
              <a:rect l="l" t="t" r="r" b="b"/>
              <a:pathLst>
                <a:path w="7822" h="7823" extrusionOk="0">
                  <a:moveTo>
                    <a:pt x="7822" y="3912"/>
                  </a:moveTo>
                  <a:cubicBezTo>
                    <a:pt x="7822" y="6071"/>
                    <a:pt x="6129" y="7823"/>
                    <a:pt x="3911" y="7823"/>
                  </a:cubicBezTo>
                  <a:cubicBezTo>
                    <a:pt x="1751" y="7823"/>
                    <a:pt x="0" y="6130"/>
                    <a:pt x="0" y="3970"/>
                  </a:cubicBezTo>
                  <a:cubicBezTo>
                    <a:pt x="0" y="1752"/>
                    <a:pt x="1693" y="59"/>
                    <a:pt x="3853" y="1"/>
                  </a:cubicBezTo>
                  <a:cubicBezTo>
                    <a:pt x="6071" y="1"/>
                    <a:pt x="7763" y="1752"/>
                    <a:pt x="7822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" name="Google Shape;3656;p11"/>
            <p:cNvSpPr/>
            <p:nvPr/>
          </p:nvSpPr>
          <p:spPr>
            <a:xfrm>
              <a:off x="3567750" y="3851250"/>
              <a:ext cx="197025" cy="198475"/>
            </a:xfrm>
            <a:custGeom>
              <a:avLst/>
              <a:gdLst/>
              <a:ahLst/>
              <a:cxnLst/>
              <a:rect l="l" t="t" r="r" b="b"/>
              <a:pathLst>
                <a:path w="7881" h="7939" extrusionOk="0">
                  <a:moveTo>
                    <a:pt x="4028" y="59"/>
                  </a:moveTo>
                  <a:cubicBezTo>
                    <a:pt x="6188" y="117"/>
                    <a:pt x="7881" y="1868"/>
                    <a:pt x="7822" y="4028"/>
                  </a:cubicBezTo>
                  <a:cubicBezTo>
                    <a:pt x="7822" y="6246"/>
                    <a:pt x="6013" y="7939"/>
                    <a:pt x="3853" y="7880"/>
                  </a:cubicBezTo>
                  <a:cubicBezTo>
                    <a:pt x="1693" y="7822"/>
                    <a:pt x="1" y="6071"/>
                    <a:pt x="1" y="3853"/>
                  </a:cubicBezTo>
                  <a:cubicBezTo>
                    <a:pt x="59" y="1693"/>
                    <a:pt x="1868" y="0"/>
                    <a:pt x="4028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" name="Google Shape;3657;p11"/>
            <p:cNvSpPr/>
            <p:nvPr/>
          </p:nvSpPr>
          <p:spPr>
            <a:xfrm>
              <a:off x="4551300" y="1891450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7763" y="3912"/>
                  </a:moveTo>
                  <a:cubicBezTo>
                    <a:pt x="7763" y="6071"/>
                    <a:pt x="6071" y="7764"/>
                    <a:pt x="3853" y="7764"/>
                  </a:cubicBezTo>
                  <a:cubicBezTo>
                    <a:pt x="1693" y="7764"/>
                    <a:pt x="0" y="6013"/>
                    <a:pt x="0" y="3853"/>
                  </a:cubicBezTo>
                  <a:cubicBezTo>
                    <a:pt x="0" y="1693"/>
                    <a:pt x="1751" y="1"/>
                    <a:pt x="3969" y="1"/>
                  </a:cubicBezTo>
                  <a:cubicBezTo>
                    <a:pt x="6129" y="1"/>
                    <a:pt x="7822" y="1693"/>
                    <a:pt x="7763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" name="Google Shape;3658;p11"/>
            <p:cNvSpPr/>
            <p:nvPr/>
          </p:nvSpPr>
          <p:spPr>
            <a:xfrm>
              <a:off x="4059525" y="385270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3794" y="59"/>
                  </a:moveTo>
                  <a:cubicBezTo>
                    <a:pt x="5954" y="1"/>
                    <a:pt x="7705" y="1693"/>
                    <a:pt x="7705" y="3853"/>
                  </a:cubicBezTo>
                  <a:cubicBezTo>
                    <a:pt x="7705" y="6013"/>
                    <a:pt x="6013" y="7764"/>
                    <a:pt x="3853" y="7764"/>
                  </a:cubicBezTo>
                  <a:cubicBezTo>
                    <a:pt x="1693" y="7764"/>
                    <a:pt x="0" y="6071"/>
                    <a:pt x="0" y="3911"/>
                  </a:cubicBezTo>
                  <a:cubicBezTo>
                    <a:pt x="0" y="1752"/>
                    <a:pt x="1693" y="59"/>
                    <a:pt x="379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" name="Google Shape;3659;p11"/>
            <p:cNvSpPr/>
            <p:nvPr/>
          </p:nvSpPr>
          <p:spPr>
            <a:xfrm>
              <a:off x="2585675" y="2380300"/>
              <a:ext cx="194100" cy="194125"/>
            </a:xfrm>
            <a:custGeom>
              <a:avLst/>
              <a:gdLst/>
              <a:ahLst/>
              <a:cxnLst/>
              <a:rect l="l" t="t" r="r" b="b"/>
              <a:pathLst>
                <a:path w="7764" h="7765" extrusionOk="0">
                  <a:moveTo>
                    <a:pt x="3911" y="59"/>
                  </a:moveTo>
                  <a:cubicBezTo>
                    <a:pt x="6071" y="59"/>
                    <a:pt x="7763" y="1810"/>
                    <a:pt x="7763" y="3912"/>
                  </a:cubicBezTo>
                  <a:cubicBezTo>
                    <a:pt x="7763" y="6071"/>
                    <a:pt x="6012" y="7764"/>
                    <a:pt x="3853" y="7764"/>
                  </a:cubicBezTo>
                  <a:cubicBezTo>
                    <a:pt x="1693" y="7764"/>
                    <a:pt x="0" y="6013"/>
                    <a:pt x="59" y="3853"/>
                  </a:cubicBezTo>
                  <a:cubicBezTo>
                    <a:pt x="59" y="1694"/>
                    <a:pt x="1810" y="1"/>
                    <a:pt x="391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" name="Google Shape;3660;p11"/>
            <p:cNvSpPr/>
            <p:nvPr/>
          </p:nvSpPr>
          <p:spPr>
            <a:xfrm>
              <a:off x="3322600" y="3854175"/>
              <a:ext cx="192650" cy="192625"/>
            </a:xfrm>
            <a:custGeom>
              <a:avLst/>
              <a:gdLst/>
              <a:ahLst/>
              <a:cxnLst/>
              <a:rect l="l" t="t" r="r" b="b"/>
              <a:pathLst>
                <a:path w="7706" h="7705" extrusionOk="0">
                  <a:moveTo>
                    <a:pt x="7705" y="3852"/>
                  </a:moveTo>
                  <a:cubicBezTo>
                    <a:pt x="7705" y="5954"/>
                    <a:pt x="5954" y="7705"/>
                    <a:pt x="3853" y="7705"/>
                  </a:cubicBezTo>
                  <a:cubicBezTo>
                    <a:pt x="1751" y="7705"/>
                    <a:pt x="0" y="5954"/>
                    <a:pt x="0" y="3852"/>
                  </a:cubicBezTo>
                  <a:cubicBezTo>
                    <a:pt x="0" y="1693"/>
                    <a:pt x="1751" y="0"/>
                    <a:pt x="3911" y="0"/>
                  </a:cubicBezTo>
                  <a:cubicBezTo>
                    <a:pt x="6012" y="0"/>
                    <a:pt x="7705" y="1751"/>
                    <a:pt x="7705" y="38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" name="Google Shape;3661;p11"/>
            <p:cNvSpPr/>
            <p:nvPr/>
          </p:nvSpPr>
          <p:spPr>
            <a:xfrm>
              <a:off x="2585675" y="3117225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3969" y="1"/>
                  </a:moveTo>
                  <a:cubicBezTo>
                    <a:pt x="6071" y="59"/>
                    <a:pt x="7822" y="1869"/>
                    <a:pt x="7763" y="3970"/>
                  </a:cubicBezTo>
                  <a:cubicBezTo>
                    <a:pt x="7705" y="6071"/>
                    <a:pt x="5954" y="7764"/>
                    <a:pt x="3853" y="7706"/>
                  </a:cubicBezTo>
                  <a:cubicBezTo>
                    <a:pt x="1751" y="7706"/>
                    <a:pt x="0" y="5896"/>
                    <a:pt x="59" y="3795"/>
                  </a:cubicBezTo>
                  <a:cubicBezTo>
                    <a:pt x="117" y="1694"/>
                    <a:pt x="1868" y="1"/>
                    <a:pt x="39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" name="Google Shape;3662;p11"/>
            <p:cNvSpPr/>
            <p:nvPr/>
          </p:nvSpPr>
          <p:spPr>
            <a:xfrm>
              <a:off x="4795000" y="2133700"/>
              <a:ext cx="192625" cy="194100"/>
            </a:xfrm>
            <a:custGeom>
              <a:avLst/>
              <a:gdLst/>
              <a:ahLst/>
              <a:cxnLst/>
              <a:rect l="l" t="t" r="r" b="b"/>
              <a:pathLst>
                <a:path w="7705" h="7764" extrusionOk="0">
                  <a:moveTo>
                    <a:pt x="3911" y="7764"/>
                  </a:moveTo>
                  <a:cubicBezTo>
                    <a:pt x="1810" y="7764"/>
                    <a:pt x="58" y="6012"/>
                    <a:pt x="0" y="3911"/>
                  </a:cubicBezTo>
                  <a:cubicBezTo>
                    <a:pt x="0" y="1810"/>
                    <a:pt x="1751" y="59"/>
                    <a:pt x="3853" y="59"/>
                  </a:cubicBezTo>
                  <a:cubicBezTo>
                    <a:pt x="5954" y="0"/>
                    <a:pt x="7705" y="1751"/>
                    <a:pt x="7705" y="3911"/>
                  </a:cubicBezTo>
                  <a:cubicBezTo>
                    <a:pt x="7705" y="5954"/>
                    <a:pt x="6012" y="7705"/>
                    <a:pt x="3911" y="776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" name="Google Shape;3663;p11"/>
            <p:cNvSpPr/>
            <p:nvPr/>
          </p:nvSpPr>
          <p:spPr>
            <a:xfrm>
              <a:off x="4306125" y="164485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7706" y="3911"/>
                  </a:moveTo>
                  <a:cubicBezTo>
                    <a:pt x="7648" y="6012"/>
                    <a:pt x="5896" y="7763"/>
                    <a:pt x="3737" y="7705"/>
                  </a:cubicBezTo>
                  <a:cubicBezTo>
                    <a:pt x="1694" y="7647"/>
                    <a:pt x="1" y="5896"/>
                    <a:pt x="1" y="3794"/>
                  </a:cubicBezTo>
                  <a:cubicBezTo>
                    <a:pt x="1" y="1693"/>
                    <a:pt x="1810" y="0"/>
                    <a:pt x="3912" y="0"/>
                  </a:cubicBezTo>
                  <a:cubicBezTo>
                    <a:pt x="6013" y="59"/>
                    <a:pt x="7706" y="1810"/>
                    <a:pt x="7706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" name="Google Shape;3664;p11"/>
            <p:cNvSpPr/>
            <p:nvPr/>
          </p:nvSpPr>
          <p:spPr>
            <a:xfrm>
              <a:off x="4546925" y="3606100"/>
              <a:ext cx="195550" cy="194100"/>
            </a:xfrm>
            <a:custGeom>
              <a:avLst/>
              <a:gdLst/>
              <a:ahLst/>
              <a:cxnLst/>
              <a:rect l="l" t="t" r="r" b="b"/>
              <a:pathLst>
                <a:path w="7822" h="7764" extrusionOk="0">
                  <a:moveTo>
                    <a:pt x="3853" y="7763"/>
                  </a:moveTo>
                  <a:cubicBezTo>
                    <a:pt x="1751" y="7705"/>
                    <a:pt x="0" y="5895"/>
                    <a:pt x="58" y="3794"/>
                  </a:cubicBezTo>
                  <a:cubicBezTo>
                    <a:pt x="117" y="1693"/>
                    <a:pt x="1926" y="0"/>
                    <a:pt x="3969" y="58"/>
                  </a:cubicBezTo>
                  <a:cubicBezTo>
                    <a:pt x="6129" y="117"/>
                    <a:pt x="7822" y="1868"/>
                    <a:pt x="7763" y="4028"/>
                  </a:cubicBezTo>
                  <a:cubicBezTo>
                    <a:pt x="7705" y="6071"/>
                    <a:pt x="5954" y="7763"/>
                    <a:pt x="3853" y="77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" name="Google Shape;3665;p11"/>
            <p:cNvSpPr/>
            <p:nvPr/>
          </p:nvSpPr>
          <p:spPr>
            <a:xfrm>
              <a:off x="2832275" y="1887075"/>
              <a:ext cx="194125" cy="194100"/>
            </a:xfrm>
            <a:custGeom>
              <a:avLst/>
              <a:gdLst/>
              <a:ahLst/>
              <a:cxnLst/>
              <a:rect l="l" t="t" r="r" b="b"/>
              <a:pathLst>
                <a:path w="7765" h="7764" extrusionOk="0">
                  <a:moveTo>
                    <a:pt x="7764" y="3911"/>
                  </a:moveTo>
                  <a:cubicBezTo>
                    <a:pt x="7706" y="6013"/>
                    <a:pt x="5955" y="7764"/>
                    <a:pt x="3912" y="7706"/>
                  </a:cubicBezTo>
                  <a:cubicBezTo>
                    <a:pt x="1752" y="7706"/>
                    <a:pt x="1" y="5954"/>
                    <a:pt x="59" y="3795"/>
                  </a:cubicBezTo>
                  <a:cubicBezTo>
                    <a:pt x="118" y="1693"/>
                    <a:pt x="1869" y="1"/>
                    <a:pt x="3970" y="59"/>
                  </a:cubicBezTo>
                  <a:cubicBezTo>
                    <a:pt x="6071" y="59"/>
                    <a:pt x="7764" y="1810"/>
                    <a:pt x="7764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" name="Google Shape;3666;p11"/>
            <p:cNvSpPr/>
            <p:nvPr/>
          </p:nvSpPr>
          <p:spPr>
            <a:xfrm>
              <a:off x="4796450" y="3362400"/>
              <a:ext cx="191175" cy="189725"/>
            </a:xfrm>
            <a:custGeom>
              <a:avLst/>
              <a:gdLst/>
              <a:ahLst/>
              <a:cxnLst/>
              <a:rect l="l" t="t" r="r" b="b"/>
              <a:pathLst>
                <a:path w="7647" h="7589" extrusionOk="0">
                  <a:moveTo>
                    <a:pt x="3795" y="0"/>
                  </a:moveTo>
                  <a:cubicBezTo>
                    <a:pt x="5896" y="0"/>
                    <a:pt x="7647" y="1751"/>
                    <a:pt x="7589" y="3794"/>
                  </a:cubicBezTo>
                  <a:cubicBezTo>
                    <a:pt x="7589" y="5896"/>
                    <a:pt x="5896" y="7588"/>
                    <a:pt x="3795" y="7588"/>
                  </a:cubicBezTo>
                  <a:cubicBezTo>
                    <a:pt x="1693" y="7588"/>
                    <a:pt x="0" y="5837"/>
                    <a:pt x="0" y="3736"/>
                  </a:cubicBezTo>
                  <a:cubicBezTo>
                    <a:pt x="0" y="1693"/>
                    <a:pt x="1752" y="0"/>
                    <a:pt x="379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" name="Google Shape;3667;p11"/>
            <p:cNvSpPr/>
            <p:nvPr/>
          </p:nvSpPr>
          <p:spPr>
            <a:xfrm>
              <a:off x="3081825" y="1646300"/>
              <a:ext cx="189725" cy="191200"/>
            </a:xfrm>
            <a:custGeom>
              <a:avLst/>
              <a:gdLst/>
              <a:ahLst/>
              <a:cxnLst/>
              <a:rect l="l" t="t" r="r" b="b"/>
              <a:pathLst>
                <a:path w="7589" h="7648" extrusionOk="0">
                  <a:moveTo>
                    <a:pt x="3794" y="1"/>
                  </a:moveTo>
                  <a:cubicBezTo>
                    <a:pt x="5837" y="1"/>
                    <a:pt x="7588" y="1752"/>
                    <a:pt x="7588" y="3853"/>
                  </a:cubicBezTo>
                  <a:cubicBezTo>
                    <a:pt x="7588" y="5896"/>
                    <a:pt x="5896" y="7589"/>
                    <a:pt x="3794" y="7589"/>
                  </a:cubicBezTo>
                  <a:cubicBezTo>
                    <a:pt x="1751" y="7647"/>
                    <a:pt x="0" y="5896"/>
                    <a:pt x="0" y="3795"/>
                  </a:cubicBezTo>
                  <a:cubicBezTo>
                    <a:pt x="0" y="1693"/>
                    <a:pt x="1693" y="1"/>
                    <a:pt x="3794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" name="Google Shape;3668;p11"/>
            <p:cNvSpPr/>
            <p:nvPr/>
          </p:nvSpPr>
          <p:spPr>
            <a:xfrm>
              <a:off x="2835200" y="3609000"/>
              <a:ext cx="189725" cy="189725"/>
            </a:xfrm>
            <a:custGeom>
              <a:avLst/>
              <a:gdLst/>
              <a:ahLst/>
              <a:cxnLst/>
              <a:rect l="l" t="t" r="r" b="b"/>
              <a:pathLst>
                <a:path w="7589" h="7589" extrusionOk="0">
                  <a:moveTo>
                    <a:pt x="3795" y="1"/>
                  </a:moveTo>
                  <a:cubicBezTo>
                    <a:pt x="5896" y="59"/>
                    <a:pt x="7589" y="1752"/>
                    <a:pt x="7530" y="3795"/>
                  </a:cubicBezTo>
                  <a:cubicBezTo>
                    <a:pt x="7530" y="5896"/>
                    <a:pt x="5838" y="7589"/>
                    <a:pt x="3736" y="7531"/>
                  </a:cubicBezTo>
                  <a:cubicBezTo>
                    <a:pt x="1635" y="7531"/>
                    <a:pt x="1" y="5838"/>
                    <a:pt x="1" y="3737"/>
                  </a:cubicBezTo>
                  <a:cubicBezTo>
                    <a:pt x="59" y="1635"/>
                    <a:pt x="1752" y="1"/>
                    <a:pt x="379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" name="Google Shape;3669;p11"/>
            <p:cNvSpPr/>
            <p:nvPr/>
          </p:nvSpPr>
          <p:spPr>
            <a:xfrm>
              <a:off x="4309050" y="3855625"/>
              <a:ext cx="186825" cy="188275"/>
            </a:xfrm>
            <a:custGeom>
              <a:avLst/>
              <a:gdLst/>
              <a:ahLst/>
              <a:cxnLst/>
              <a:rect l="l" t="t" r="r" b="b"/>
              <a:pathLst>
                <a:path w="7473" h="7531" extrusionOk="0">
                  <a:moveTo>
                    <a:pt x="3736" y="7530"/>
                  </a:moveTo>
                  <a:cubicBezTo>
                    <a:pt x="1635" y="7530"/>
                    <a:pt x="1" y="5896"/>
                    <a:pt x="1" y="3794"/>
                  </a:cubicBezTo>
                  <a:cubicBezTo>
                    <a:pt x="1" y="1693"/>
                    <a:pt x="1635" y="0"/>
                    <a:pt x="3736" y="59"/>
                  </a:cubicBezTo>
                  <a:cubicBezTo>
                    <a:pt x="5838" y="59"/>
                    <a:pt x="7472" y="1693"/>
                    <a:pt x="7472" y="3736"/>
                  </a:cubicBezTo>
                  <a:cubicBezTo>
                    <a:pt x="7472" y="5837"/>
                    <a:pt x="5838" y="7530"/>
                    <a:pt x="3736" y="75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" name="Google Shape;3670;p11"/>
            <p:cNvSpPr/>
            <p:nvPr/>
          </p:nvSpPr>
          <p:spPr>
            <a:xfrm>
              <a:off x="2590050" y="213660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3736" y="7531"/>
                  </a:moveTo>
                  <a:cubicBezTo>
                    <a:pt x="1635" y="7531"/>
                    <a:pt x="0" y="5896"/>
                    <a:pt x="0" y="3737"/>
                  </a:cubicBezTo>
                  <a:cubicBezTo>
                    <a:pt x="0" y="1694"/>
                    <a:pt x="1635" y="59"/>
                    <a:pt x="3678" y="59"/>
                  </a:cubicBezTo>
                  <a:cubicBezTo>
                    <a:pt x="5837" y="1"/>
                    <a:pt x="7472" y="1694"/>
                    <a:pt x="7472" y="3795"/>
                  </a:cubicBezTo>
                  <a:cubicBezTo>
                    <a:pt x="7472" y="5896"/>
                    <a:pt x="5837" y="7531"/>
                    <a:pt x="3736" y="753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" name="Google Shape;3671;p11"/>
            <p:cNvSpPr/>
            <p:nvPr/>
          </p:nvSpPr>
          <p:spPr>
            <a:xfrm>
              <a:off x="2590050" y="3363850"/>
              <a:ext cx="186800" cy="186800"/>
            </a:xfrm>
            <a:custGeom>
              <a:avLst/>
              <a:gdLst/>
              <a:ahLst/>
              <a:cxnLst/>
              <a:rect l="l" t="t" r="r" b="b"/>
              <a:pathLst>
                <a:path w="7472" h="7472" extrusionOk="0">
                  <a:moveTo>
                    <a:pt x="3736" y="1"/>
                  </a:moveTo>
                  <a:cubicBezTo>
                    <a:pt x="5837" y="59"/>
                    <a:pt x="7472" y="1693"/>
                    <a:pt x="7413" y="3795"/>
                  </a:cubicBezTo>
                  <a:cubicBezTo>
                    <a:pt x="7413" y="5838"/>
                    <a:pt x="5721" y="7472"/>
                    <a:pt x="3678" y="7414"/>
                  </a:cubicBezTo>
                  <a:cubicBezTo>
                    <a:pt x="1635" y="7414"/>
                    <a:pt x="0" y="5721"/>
                    <a:pt x="0" y="3678"/>
                  </a:cubicBezTo>
                  <a:cubicBezTo>
                    <a:pt x="0" y="1635"/>
                    <a:pt x="1693" y="1"/>
                    <a:pt x="37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" name="Google Shape;3672;p11"/>
            <p:cNvSpPr/>
            <p:nvPr/>
          </p:nvSpPr>
          <p:spPr>
            <a:xfrm>
              <a:off x="3083275" y="3857075"/>
              <a:ext cx="186800" cy="185350"/>
            </a:xfrm>
            <a:custGeom>
              <a:avLst/>
              <a:gdLst/>
              <a:ahLst/>
              <a:cxnLst/>
              <a:rect l="l" t="t" r="r" b="b"/>
              <a:pathLst>
                <a:path w="7472" h="7414" extrusionOk="0">
                  <a:moveTo>
                    <a:pt x="7414" y="3678"/>
                  </a:moveTo>
                  <a:cubicBezTo>
                    <a:pt x="7472" y="5779"/>
                    <a:pt x="5779" y="7414"/>
                    <a:pt x="3736" y="7414"/>
                  </a:cubicBezTo>
                  <a:cubicBezTo>
                    <a:pt x="1693" y="7414"/>
                    <a:pt x="1" y="5779"/>
                    <a:pt x="59" y="3736"/>
                  </a:cubicBezTo>
                  <a:cubicBezTo>
                    <a:pt x="59" y="1694"/>
                    <a:pt x="1693" y="59"/>
                    <a:pt x="3678" y="1"/>
                  </a:cubicBezTo>
                  <a:cubicBezTo>
                    <a:pt x="5779" y="1"/>
                    <a:pt x="7414" y="1635"/>
                    <a:pt x="7472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" name="Google Shape;3673;p11"/>
            <p:cNvSpPr/>
            <p:nvPr/>
          </p:nvSpPr>
          <p:spPr>
            <a:xfrm>
              <a:off x="5045975" y="2628375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737" y="7414"/>
                  </a:moveTo>
                  <a:cubicBezTo>
                    <a:pt x="1635" y="7414"/>
                    <a:pt x="1" y="5721"/>
                    <a:pt x="1" y="3678"/>
                  </a:cubicBezTo>
                  <a:cubicBezTo>
                    <a:pt x="1" y="1635"/>
                    <a:pt x="1635" y="1"/>
                    <a:pt x="3737" y="1"/>
                  </a:cubicBez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79" y="7414"/>
                    <a:pt x="3737" y="74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" name="Google Shape;3674;p11"/>
            <p:cNvSpPr/>
            <p:nvPr/>
          </p:nvSpPr>
          <p:spPr>
            <a:xfrm>
              <a:off x="3818750" y="1401150"/>
              <a:ext cx="188275" cy="186800"/>
            </a:xfrm>
            <a:custGeom>
              <a:avLst/>
              <a:gdLst/>
              <a:ahLst/>
              <a:cxnLst/>
              <a:rect l="l" t="t" r="r" b="b"/>
              <a:pathLst>
                <a:path w="7531" h="7472" extrusionOk="0">
                  <a:moveTo>
                    <a:pt x="59" y="3678"/>
                  </a:moveTo>
                  <a:cubicBezTo>
                    <a:pt x="59" y="1635"/>
                    <a:pt x="1751" y="0"/>
                    <a:pt x="3853" y="59"/>
                  </a:cubicBezTo>
                  <a:cubicBezTo>
                    <a:pt x="5896" y="59"/>
                    <a:pt x="7530" y="1810"/>
                    <a:pt x="7472" y="3853"/>
                  </a:cubicBezTo>
                  <a:cubicBezTo>
                    <a:pt x="7413" y="5837"/>
                    <a:pt x="5721" y="7472"/>
                    <a:pt x="3736" y="7472"/>
                  </a:cubicBezTo>
                  <a:cubicBezTo>
                    <a:pt x="1693" y="7413"/>
                    <a:pt x="0" y="5721"/>
                    <a:pt x="59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" name="Google Shape;3675;p11"/>
            <p:cNvSpPr/>
            <p:nvPr/>
          </p:nvSpPr>
          <p:spPr>
            <a:xfrm>
              <a:off x="5045975" y="2875000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678" y="0"/>
                  </a:moveTo>
                  <a:cubicBezTo>
                    <a:pt x="5721" y="0"/>
                    <a:pt x="7414" y="1693"/>
                    <a:pt x="7414" y="3736"/>
                  </a:cubicBezTo>
                  <a:cubicBezTo>
                    <a:pt x="7355" y="5721"/>
                    <a:pt x="5721" y="7413"/>
                    <a:pt x="3678" y="7413"/>
                  </a:cubicBezTo>
                  <a:cubicBezTo>
                    <a:pt x="1635" y="7413"/>
                    <a:pt x="1" y="5721"/>
                    <a:pt x="1" y="3678"/>
                  </a:cubicBezTo>
                  <a:cubicBezTo>
                    <a:pt x="1" y="1635"/>
                    <a:pt x="1694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" name="Google Shape;3676;p11"/>
            <p:cNvSpPr/>
            <p:nvPr/>
          </p:nvSpPr>
          <p:spPr>
            <a:xfrm>
              <a:off x="3573575" y="1402600"/>
              <a:ext cx="185375" cy="185350"/>
            </a:xfrm>
            <a:custGeom>
              <a:avLst/>
              <a:gdLst/>
              <a:ahLst/>
              <a:cxnLst/>
              <a:rect l="l" t="t" r="r" b="b"/>
              <a:pathLst>
                <a:path w="7415" h="7414" extrusionOk="0">
                  <a:moveTo>
                    <a:pt x="3678" y="1"/>
                  </a:move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21" y="7414"/>
                    <a:pt x="3678" y="7355"/>
                  </a:cubicBezTo>
                  <a:cubicBezTo>
                    <a:pt x="1635" y="7355"/>
                    <a:pt x="1" y="5663"/>
                    <a:pt x="1" y="3678"/>
                  </a:cubicBezTo>
                  <a:cubicBezTo>
                    <a:pt x="1" y="1635"/>
                    <a:pt x="1694" y="1"/>
                    <a:pt x="36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" name="Google Shape;3677;p11"/>
            <p:cNvSpPr/>
            <p:nvPr/>
          </p:nvSpPr>
          <p:spPr>
            <a:xfrm>
              <a:off x="4799375" y="1895825"/>
              <a:ext cx="183875" cy="183900"/>
            </a:xfrm>
            <a:custGeom>
              <a:avLst/>
              <a:gdLst/>
              <a:ahLst/>
              <a:cxnLst/>
              <a:rect l="l" t="t" r="r" b="b"/>
              <a:pathLst>
                <a:path w="7355" h="7356" extrusionOk="0">
                  <a:moveTo>
                    <a:pt x="3678" y="7356"/>
                  </a:moveTo>
                  <a:cubicBezTo>
                    <a:pt x="1693" y="7356"/>
                    <a:pt x="0" y="5663"/>
                    <a:pt x="0" y="3678"/>
                  </a:cubicBezTo>
                  <a:cubicBezTo>
                    <a:pt x="59" y="1635"/>
                    <a:pt x="1751" y="1"/>
                    <a:pt x="3736" y="1"/>
                  </a:cubicBezTo>
                  <a:cubicBezTo>
                    <a:pt x="5720" y="59"/>
                    <a:pt x="7355" y="1694"/>
                    <a:pt x="7355" y="3678"/>
                  </a:cubicBezTo>
                  <a:cubicBezTo>
                    <a:pt x="7355" y="5663"/>
                    <a:pt x="5662" y="7356"/>
                    <a:pt x="3678" y="735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" name="Google Shape;3678;p11"/>
            <p:cNvSpPr/>
            <p:nvPr/>
          </p:nvSpPr>
          <p:spPr>
            <a:xfrm>
              <a:off x="5045975" y="238615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355" y="3678"/>
                  </a:moveTo>
                  <a:cubicBezTo>
                    <a:pt x="7355" y="5662"/>
                    <a:pt x="5721" y="7355"/>
                    <a:pt x="3678" y="7355"/>
                  </a:cubicBezTo>
                  <a:cubicBezTo>
                    <a:pt x="1694" y="7355"/>
                    <a:pt x="1" y="5662"/>
                    <a:pt x="1" y="3619"/>
                  </a:cubicBezTo>
                  <a:cubicBezTo>
                    <a:pt x="59" y="1693"/>
                    <a:pt x="1694" y="0"/>
                    <a:pt x="3678" y="0"/>
                  </a:cubicBezTo>
                  <a:cubicBezTo>
                    <a:pt x="5663" y="0"/>
                    <a:pt x="7355" y="1635"/>
                    <a:pt x="7355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" name="Google Shape;3679;p11"/>
            <p:cNvSpPr/>
            <p:nvPr/>
          </p:nvSpPr>
          <p:spPr>
            <a:xfrm>
              <a:off x="4557125" y="1649225"/>
              <a:ext cx="183900" cy="185350"/>
            </a:xfrm>
            <a:custGeom>
              <a:avLst/>
              <a:gdLst/>
              <a:ahLst/>
              <a:cxnLst/>
              <a:rect l="l" t="t" r="r" b="b"/>
              <a:pathLst>
                <a:path w="7356" h="7414" extrusionOk="0">
                  <a:moveTo>
                    <a:pt x="3678" y="0"/>
                  </a:moveTo>
                  <a:cubicBezTo>
                    <a:pt x="5663" y="0"/>
                    <a:pt x="7355" y="1693"/>
                    <a:pt x="7355" y="3736"/>
                  </a:cubicBezTo>
                  <a:cubicBezTo>
                    <a:pt x="7355" y="5721"/>
                    <a:pt x="5663" y="7413"/>
                    <a:pt x="3620" y="7355"/>
                  </a:cubicBezTo>
                  <a:cubicBezTo>
                    <a:pt x="1635" y="7355"/>
                    <a:pt x="1" y="5721"/>
                    <a:pt x="1" y="3736"/>
                  </a:cubicBezTo>
                  <a:cubicBezTo>
                    <a:pt x="1" y="1693"/>
                    <a:pt x="1635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" name="Google Shape;3680;p11"/>
            <p:cNvSpPr/>
            <p:nvPr/>
          </p:nvSpPr>
          <p:spPr>
            <a:xfrm>
              <a:off x="4062450" y="140115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7355" y="3853"/>
                  </a:moveTo>
                  <a:cubicBezTo>
                    <a:pt x="7296" y="5896"/>
                    <a:pt x="5545" y="7530"/>
                    <a:pt x="3561" y="7413"/>
                  </a:cubicBezTo>
                  <a:cubicBezTo>
                    <a:pt x="1576" y="7297"/>
                    <a:pt x="0" y="5604"/>
                    <a:pt x="58" y="3619"/>
                  </a:cubicBezTo>
                  <a:cubicBezTo>
                    <a:pt x="175" y="1576"/>
                    <a:pt x="1926" y="0"/>
                    <a:pt x="3853" y="117"/>
                  </a:cubicBezTo>
                  <a:cubicBezTo>
                    <a:pt x="5896" y="234"/>
                    <a:pt x="7472" y="1926"/>
                    <a:pt x="7355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" name="Google Shape;3681;p11"/>
            <p:cNvSpPr/>
            <p:nvPr/>
          </p:nvSpPr>
          <p:spPr>
            <a:xfrm>
              <a:off x="3326975" y="140260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297" y="3795"/>
                  </a:moveTo>
                  <a:cubicBezTo>
                    <a:pt x="7238" y="5838"/>
                    <a:pt x="5604" y="7355"/>
                    <a:pt x="3619" y="7297"/>
                  </a:cubicBezTo>
                  <a:cubicBezTo>
                    <a:pt x="1576" y="7239"/>
                    <a:pt x="0" y="5604"/>
                    <a:pt x="59" y="3620"/>
                  </a:cubicBezTo>
                  <a:cubicBezTo>
                    <a:pt x="117" y="1577"/>
                    <a:pt x="1810" y="1"/>
                    <a:pt x="3794" y="59"/>
                  </a:cubicBezTo>
                  <a:cubicBezTo>
                    <a:pt x="5837" y="117"/>
                    <a:pt x="7355" y="1810"/>
                    <a:pt x="7297" y="37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" name="Google Shape;3682;p11"/>
            <p:cNvSpPr/>
            <p:nvPr/>
          </p:nvSpPr>
          <p:spPr>
            <a:xfrm>
              <a:off x="5047450" y="3123075"/>
              <a:ext cx="182425" cy="182425"/>
            </a:xfrm>
            <a:custGeom>
              <a:avLst/>
              <a:gdLst/>
              <a:ahLst/>
              <a:cxnLst/>
              <a:rect l="l" t="t" r="r" b="b"/>
              <a:pathLst>
                <a:path w="7297" h="7297" extrusionOk="0">
                  <a:moveTo>
                    <a:pt x="7296" y="3619"/>
                  </a:moveTo>
                  <a:cubicBezTo>
                    <a:pt x="7296" y="5604"/>
                    <a:pt x="5662" y="7238"/>
                    <a:pt x="3678" y="7297"/>
                  </a:cubicBezTo>
                  <a:cubicBezTo>
                    <a:pt x="1635" y="7297"/>
                    <a:pt x="0" y="5662"/>
                    <a:pt x="0" y="3678"/>
                  </a:cubicBezTo>
                  <a:cubicBezTo>
                    <a:pt x="0" y="1635"/>
                    <a:pt x="1635" y="0"/>
                    <a:pt x="3619" y="0"/>
                  </a:cubicBezTo>
                  <a:cubicBezTo>
                    <a:pt x="5604" y="0"/>
                    <a:pt x="7238" y="1635"/>
                    <a:pt x="7296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" name="Google Shape;3683;p11"/>
            <p:cNvSpPr/>
            <p:nvPr/>
          </p:nvSpPr>
          <p:spPr>
            <a:xfrm>
              <a:off x="3821650" y="4102250"/>
              <a:ext cx="180975" cy="180950"/>
            </a:xfrm>
            <a:custGeom>
              <a:avLst/>
              <a:gdLst/>
              <a:ahLst/>
              <a:cxnLst/>
              <a:rect l="l" t="t" r="r" b="b"/>
              <a:pathLst>
                <a:path w="7239" h="7238" extrusionOk="0">
                  <a:moveTo>
                    <a:pt x="7239" y="3619"/>
                  </a:moveTo>
                  <a:cubicBezTo>
                    <a:pt x="7239" y="5662"/>
                    <a:pt x="5663" y="7238"/>
                    <a:pt x="3620" y="7238"/>
                  </a:cubicBezTo>
                  <a:cubicBezTo>
                    <a:pt x="1577" y="7238"/>
                    <a:pt x="1" y="5604"/>
                    <a:pt x="59" y="3619"/>
                  </a:cubicBezTo>
                  <a:cubicBezTo>
                    <a:pt x="59" y="1634"/>
                    <a:pt x="1635" y="58"/>
                    <a:pt x="3620" y="58"/>
                  </a:cubicBezTo>
                  <a:cubicBezTo>
                    <a:pt x="5605" y="0"/>
                    <a:pt x="7239" y="1634"/>
                    <a:pt x="723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" name="Google Shape;3684;p11"/>
            <p:cNvSpPr/>
            <p:nvPr/>
          </p:nvSpPr>
          <p:spPr>
            <a:xfrm>
              <a:off x="3576500" y="4103700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546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20" y="0"/>
                  </a:cubicBezTo>
                  <a:cubicBezTo>
                    <a:pt x="5604" y="0"/>
                    <a:pt x="7180" y="1518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" name="Google Shape;3685;p11"/>
            <p:cNvSpPr/>
            <p:nvPr/>
          </p:nvSpPr>
          <p:spPr>
            <a:xfrm>
              <a:off x="2350725" y="2629850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3561" y="59"/>
                  </a:moveTo>
                  <a:cubicBezTo>
                    <a:pt x="5604" y="0"/>
                    <a:pt x="7180" y="1635"/>
                    <a:pt x="7180" y="3619"/>
                  </a:cubicBezTo>
                  <a:cubicBezTo>
                    <a:pt x="7180" y="5604"/>
                    <a:pt x="5604" y="7180"/>
                    <a:pt x="3619" y="7238"/>
                  </a:cubicBezTo>
                  <a:cubicBezTo>
                    <a:pt x="1577" y="7238"/>
                    <a:pt x="1" y="5662"/>
                    <a:pt x="1" y="3619"/>
                  </a:cubicBezTo>
                  <a:cubicBezTo>
                    <a:pt x="1" y="1635"/>
                    <a:pt x="1577" y="59"/>
                    <a:pt x="35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" name="Google Shape;3686;p11"/>
            <p:cNvSpPr/>
            <p:nvPr/>
          </p:nvSpPr>
          <p:spPr>
            <a:xfrm>
              <a:off x="4802275" y="3613375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7180" y="3562"/>
                  </a:moveTo>
                  <a:cubicBezTo>
                    <a:pt x="7180" y="5604"/>
                    <a:pt x="5604" y="7239"/>
                    <a:pt x="3562" y="7180"/>
                  </a:cubicBezTo>
                  <a:cubicBezTo>
                    <a:pt x="1577" y="7180"/>
                    <a:pt x="1" y="5604"/>
                    <a:pt x="1" y="3620"/>
                  </a:cubicBezTo>
                  <a:cubicBezTo>
                    <a:pt x="1" y="1577"/>
                    <a:pt x="1577" y="1"/>
                    <a:pt x="3620" y="1"/>
                  </a:cubicBezTo>
                  <a:cubicBezTo>
                    <a:pt x="5604" y="1"/>
                    <a:pt x="7180" y="1577"/>
                    <a:pt x="7180" y="35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" name="Google Shape;3687;p11"/>
            <p:cNvSpPr/>
            <p:nvPr/>
          </p:nvSpPr>
          <p:spPr>
            <a:xfrm>
              <a:off x="2839575" y="1652125"/>
              <a:ext cx="179525" cy="179525"/>
            </a:xfrm>
            <a:custGeom>
              <a:avLst/>
              <a:gdLst/>
              <a:ahLst/>
              <a:cxnLst/>
              <a:rect l="l" t="t" r="r" b="b"/>
              <a:pathLst>
                <a:path w="7181" h="7181" extrusionOk="0">
                  <a:moveTo>
                    <a:pt x="7180" y="3620"/>
                  </a:moveTo>
                  <a:cubicBezTo>
                    <a:pt x="7180" y="5605"/>
                    <a:pt x="5604" y="7181"/>
                    <a:pt x="3561" y="7181"/>
                  </a:cubicBezTo>
                  <a:cubicBezTo>
                    <a:pt x="1577" y="7122"/>
                    <a:pt x="1" y="5546"/>
                    <a:pt x="59" y="3562"/>
                  </a:cubicBezTo>
                  <a:cubicBezTo>
                    <a:pt x="59" y="1519"/>
                    <a:pt x="1635" y="1"/>
                    <a:pt x="3678" y="1"/>
                  </a:cubicBezTo>
                  <a:cubicBezTo>
                    <a:pt x="5663" y="1"/>
                    <a:pt x="7180" y="1577"/>
                    <a:pt x="7180" y="36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" name="Google Shape;3688;p11"/>
            <p:cNvSpPr/>
            <p:nvPr/>
          </p:nvSpPr>
          <p:spPr>
            <a:xfrm>
              <a:off x="2594425" y="1894375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03" y="7180"/>
                  </a:moveTo>
                  <a:cubicBezTo>
                    <a:pt x="1518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59"/>
                  </a:cubicBezTo>
                  <a:cubicBezTo>
                    <a:pt x="5546" y="59"/>
                    <a:pt x="7122" y="1635"/>
                    <a:pt x="7122" y="3619"/>
                  </a:cubicBezTo>
                  <a:cubicBezTo>
                    <a:pt x="7122" y="5604"/>
                    <a:pt x="5487" y="7180"/>
                    <a:pt x="3503" y="71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" name="Google Shape;3689;p11"/>
            <p:cNvSpPr/>
            <p:nvPr/>
          </p:nvSpPr>
          <p:spPr>
            <a:xfrm>
              <a:off x="2350725" y="2877925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604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19" y="0"/>
                  </a:cubicBezTo>
                  <a:cubicBezTo>
                    <a:pt x="5604" y="0"/>
                    <a:pt x="7122" y="1576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" name="Google Shape;3690;p11"/>
            <p:cNvSpPr/>
            <p:nvPr/>
          </p:nvSpPr>
          <p:spPr>
            <a:xfrm>
              <a:off x="4555675" y="3860000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61" y="59"/>
                  </a:moveTo>
                  <a:cubicBezTo>
                    <a:pt x="5546" y="59"/>
                    <a:pt x="7122" y="1577"/>
                    <a:pt x="7122" y="3619"/>
                  </a:cubicBezTo>
                  <a:cubicBezTo>
                    <a:pt x="7122" y="5604"/>
                    <a:pt x="5546" y="7180"/>
                    <a:pt x="3503" y="7180"/>
                  </a:cubicBezTo>
                  <a:cubicBezTo>
                    <a:pt x="1518" y="7180"/>
                    <a:pt x="0" y="5604"/>
                    <a:pt x="0" y="3561"/>
                  </a:cubicBezTo>
                  <a:cubicBezTo>
                    <a:pt x="0" y="1577"/>
                    <a:pt x="1576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" name="Google Shape;3691;p11"/>
            <p:cNvSpPr/>
            <p:nvPr/>
          </p:nvSpPr>
          <p:spPr>
            <a:xfrm>
              <a:off x="2352175" y="2389075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61" y="7121"/>
                  </a:moveTo>
                  <a:cubicBezTo>
                    <a:pt x="1577" y="7121"/>
                    <a:pt x="1" y="5545"/>
                    <a:pt x="1" y="3561"/>
                  </a:cubicBezTo>
                  <a:cubicBezTo>
                    <a:pt x="1" y="1576"/>
                    <a:pt x="1577" y="0"/>
                    <a:pt x="3561" y="0"/>
                  </a:cubicBezTo>
                  <a:cubicBezTo>
                    <a:pt x="5488" y="0"/>
                    <a:pt x="7064" y="1576"/>
                    <a:pt x="7064" y="3502"/>
                  </a:cubicBezTo>
                  <a:cubicBezTo>
                    <a:pt x="7064" y="5487"/>
                    <a:pt x="5546" y="7121"/>
                    <a:pt x="3561" y="71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" name="Google Shape;3692;p11"/>
            <p:cNvSpPr/>
            <p:nvPr/>
          </p:nvSpPr>
          <p:spPr>
            <a:xfrm>
              <a:off x="4066825" y="410370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3561" y="0"/>
                  </a:moveTo>
                  <a:cubicBezTo>
                    <a:pt x="5545" y="0"/>
                    <a:pt x="7121" y="1576"/>
                    <a:pt x="7121" y="3561"/>
                  </a:cubicBezTo>
                  <a:cubicBezTo>
                    <a:pt x="7121" y="5546"/>
                    <a:pt x="5545" y="7122"/>
                    <a:pt x="3561" y="7122"/>
                  </a:cubicBezTo>
                  <a:cubicBezTo>
                    <a:pt x="1576" y="7122"/>
                    <a:pt x="0" y="5546"/>
                    <a:pt x="0" y="3619"/>
                  </a:cubicBezTo>
                  <a:cubicBezTo>
                    <a:pt x="0" y="1635"/>
                    <a:pt x="1576" y="0"/>
                    <a:pt x="356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" name="Google Shape;3693;p11"/>
            <p:cNvSpPr/>
            <p:nvPr/>
          </p:nvSpPr>
          <p:spPr>
            <a:xfrm>
              <a:off x="5050350" y="214245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0"/>
                  </a:moveTo>
                  <a:cubicBezTo>
                    <a:pt x="5488" y="0"/>
                    <a:pt x="7064" y="1576"/>
                    <a:pt x="7064" y="3503"/>
                  </a:cubicBezTo>
                  <a:cubicBezTo>
                    <a:pt x="7064" y="5487"/>
                    <a:pt x="5488" y="7122"/>
                    <a:pt x="3503" y="7063"/>
                  </a:cubicBezTo>
                  <a:cubicBezTo>
                    <a:pt x="1519" y="7063"/>
                    <a:pt x="1" y="5487"/>
                    <a:pt x="1" y="3503"/>
                  </a:cubicBezTo>
                  <a:cubicBezTo>
                    <a:pt x="1" y="1576"/>
                    <a:pt x="1577" y="0"/>
                    <a:pt x="35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" name="Google Shape;3694;p11"/>
            <p:cNvSpPr/>
            <p:nvPr/>
          </p:nvSpPr>
          <p:spPr>
            <a:xfrm>
              <a:off x="3331350" y="410370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7122"/>
                  </a:moveTo>
                  <a:cubicBezTo>
                    <a:pt x="1576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0"/>
                  </a:cubicBezTo>
                  <a:cubicBezTo>
                    <a:pt x="5487" y="59"/>
                    <a:pt x="7063" y="1635"/>
                    <a:pt x="7063" y="3619"/>
                  </a:cubicBezTo>
                  <a:cubicBezTo>
                    <a:pt x="7063" y="5546"/>
                    <a:pt x="5487" y="7122"/>
                    <a:pt x="3503" y="71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" name="Google Shape;3695;p11"/>
            <p:cNvSpPr/>
            <p:nvPr/>
          </p:nvSpPr>
          <p:spPr>
            <a:xfrm>
              <a:off x="4313425" y="1406975"/>
              <a:ext cx="178075" cy="176600"/>
            </a:xfrm>
            <a:custGeom>
              <a:avLst/>
              <a:gdLst/>
              <a:ahLst/>
              <a:cxnLst/>
              <a:rect l="l" t="t" r="r" b="b"/>
              <a:pathLst>
                <a:path w="7123" h="7064" extrusionOk="0">
                  <a:moveTo>
                    <a:pt x="1" y="3503"/>
                  </a:moveTo>
                  <a:cubicBezTo>
                    <a:pt x="1" y="1577"/>
                    <a:pt x="1577" y="1"/>
                    <a:pt x="3561" y="1"/>
                  </a:cubicBezTo>
                  <a:cubicBezTo>
                    <a:pt x="5546" y="1"/>
                    <a:pt x="7122" y="1577"/>
                    <a:pt x="7122" y="3561"/>
                  </a:cubicBezTo>
                  <a:cubicBezTo>
                    <a:pt x="7064" y="5488"/>
                    <a:pt x="5488" y="7064"/>
                    <a:pt x="3503" y="7064"/>
                  </a:cubicBezTo>
                  <a:cubicBezTo>
                    <a:pt x="1577" y="7064"/>
                    <a:pt x="1" y="5429"/>
                    <a:pt x="1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" name="Google Shape;3696;p11"/>
            <p:cNvSpPr/>
            <p:nvPr/>
          </p:nvSpPr>
          <p:spPr>
            <a:xfrm>
              <a:off x="2352175" y="3126000"/>
              <a:ext cx="176600" cy="176575"/>
            </a:xfrm>
            <a:custGeom>
              <a:avLst/>
              <a:gdLst/>
              <a:ahLst/>
              <a:cxnLst/>
              <a:rect l="l" t="t" r="r" b="b"/>
              <a:pathLst>
                <a:path w="7064" h="7063" extrusionOk="0">
                  <a:moveTo>
                    <a:pt x="3561" y="7063"/>
                  </a:moveTo>
                  <a:cubicBezTo>
                    <a:pt x="1635" y="7063"/>
                    <a:pt x="1" y="5487"/>
                    <a:pt x="1" y="3561"/>
                  </a:cubicBezTo>
                  <a:cubicBezTo>
                    <a:pt x="1" y="1635"/>
                    <a:pt x="1577" y="0"/>
                    <a:pt x="3503" y="0"/>
                  </a:cubicBezTo>
                  <a:cubicBezTo>
                    <a:pt x="5429" y="0"/>
                    <a:pt x="7064" y="1576"/>
                    <a:pt x="7064" y="3502"/>
                  </a:cubicBezTo>
                  <a:cubicBezTo>
                    <a:pt x="7064" y="5429"/>
                    <a:pt x="5488" y="7063"/>
                    <a:pt x="3561" y="70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" name="Google Shape;3697;p11"/>
            <p:cNvSpPr/>
            <p:nvPr/>
          </p:nvSpPr>
          <p:spPr>
            <a:xfrm>
              <a:off x="2841050" y="3861450"/>
              <a:ext cx="178050" cy="178075"/>
            </a:xfrm>
            <a:custGeom>
              <a:avLst/>
              <a:gdLst/>
              <a:ahLst/>
              <a:cxnLst/>
              <a:rect l="l" t="t" r="r" b="b"/>
              <a:pathLst>
                <a:path w="7122" h="7123" extrusionOk="0">
                  <a:moveTo>
                    <a:pt x="3502" y="1"/>
                  </a:moveTo>
                  <a:cubicBezTo>
                    <a:pt x="5428" y="1"/>
                    <a:pt x="7063" y="1577"/>
                    <a:pt x="7063" y="3503"/>
                  </a:cubicBezTo>
                  <a:cubicBezTo>
                    <a:pt x="7121" y="5429"/>
                    <a:pt x="5545" y="7064"/>
                    <a:pt x="3561" y="7064"/>
                  </a:cubicBezTo>
                  <a:cubicBezTo>
                    <a:pt x="1634" y="7122"/>
                    <a:pt x="58" y="5546"/>
                    <a:pt x="0" y="3561"/>
                  </a:cubicBezTo>
                  <a:cubicBezTo>
                    <a:pt x="0" y="1635"/>
                    <a:pt x="1576" y="59"/>
                    <a:pt x="35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" name="Google Shape;3698;p11"/>
            <p:cNvSpPr/>
            <p:nvPr/>
          </p:nvSpPr>
          <p:spPr>
            <a:xfrm>
              <a:off x="2594425" y="361485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7063" y="3561"/>
                  </a:moveTo>
                  <a:cubicBezTo>
                    <a:pt x="7063" y="5487"/>
                    <a:pt x="5429" y="7121"/>
                    <a:pt x="3503" y="7063"/>
                  </a:cubicBezTo>
                  <a:cubicBezTo>
                    <a:pt x="1576" y="7063"/>
                    <a:pt x="0" y="5429"/>
                    <a:pt x="0" y="3503"/>
                  </a:cubicBezTo>
                  <a:cubicBezTo>
                    <a:pt x="59" y="1576"/>
                    <a:pt x="1635" y="0"/>
                    <a:pt x="3561" y="0"/>
                  </a:cubicBezTo>
                  <a:cubicBezTo>
                    <a:pt x="5487" y="59"/>
                    <a:pt x="7122" y="1635"/>
                    <a:pt x="7063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" name="Google Shape;3699;p11"/>
            <p:cNvSpPr/>
            <p:nvPr/>
          </p:nvSpPr>
          <p:spPr>
            <a:xfrm>
              <a:off x="5050350" y="336822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7064" y="3503"/>
                  </a:moveTo>
                  <a:cubicBezTo>
                    <a:pt x="7064" y="5429"/>
                    <a:pt x="5429" y="7064"/>
                    <a:pt x="3503" y="7064"/>
                  </a:cubicBezTo>
                  <a:cubicBezTo>
                    <a:pt x="1635" y="7064"/>
                    <a:pt x="1" y="5487"/>
                    <a:pt x="1" y="3561"/>
                  </a:cubicBezTo>
                  <a:cubicBezTo>
                    <a:pt x="1" y="1635"/>
                    <a:pt x="1635" y="1"/>
                    <a:pt x="3562" y="1"/>
                  </a:cubicBezTo>
                  <a:cubicBezTo>
                    <a:pt x="5429" y="59"/>
                    <a:pt x="7005" y="1635"/>
                    <a:pt x="7064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" name="Google Shape;3700;p11"/>
            <p:cNvSpPr/>
            <p:nvPr/>
          </p:nvSpPr>
          <p:spPr>
            <a:xfrm>
              <a:off x="3087650" y="140697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3561" y="1"/>
                  </a:moveTo>
                  <a:cubicBezTo>
                    <a:pt x="5487" y="1"/>
                    <a:pt x="7063" y="1635"/>
                    <a:pt x="7063" y="3503"/>
                  </a:cubicBezTo>
                  <a:cubicBezTo>
                    <a:pt x="7063" y="5429"/>
                    <a:pt x="5429" y="7064"/>
                    <a:pt x="3503" y="7005"/>
                  </a:cubicBezTo>
                  <a:cubicBezTo>
                    <a:pt x="1577" y="6947"/>
                    <a:pt x="1" y="5371"/>
                    <a:pt x="59" y="3503"/>
                  </a:cubicBezTo>
                  <a:cubicBezTo>
                    <a:pt x="59" y="1577"/>
                    <a:pt x="1693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" name="Google Shape;3701;p11"/>
            <p:cNvSpPr/>
            <p:nvPr/>
          </p:nvSpPr>
          <p:spPr>
            <a:xfrm>
              <a:off x="4316350" y="4106625"/>
              <a:ext cx="172225" cy="173675"/>
            </a:xfrm>
            <a:custGeom>
              <a:avLst/>
              <a:gdLst/>
              <a:ahLst/>
              <a:cxnLst/>
              <a:rect l="l" t="t" r="r" b="b"/>
              <a:pathLst>
                <a:path w="6889" h="6947" extrusionOk="0">
                  <a:moveTo>
                    <a:pt x="6888" y="3502"/>
                  </a:moveTo>
                  <a:cubicBezTo>
                    <a:pt x="6888" y="5429"/>
                    <a:pt x="5312" y="6946"/>
                    <a:pt x="3386" y="6888"/>
                  </a:cubicBezTo>
                  <a:cubicBezTo>
                    <a:pt x="1460" y="6888"/>
                    <a:pt x="1" y="5370"/>
                    <a:pt x="1" y="3444"/>
                  </a:cubicBezTo>
                  <a:cubicBezTo>
                    <a:pt x="1" y="1518"/>
                    <a:pt x="1577" y="0"/>
                    <a:pt x="3503" y="0"/>
                  </a:cubicBezTo>
                  <a:cubicBezTo>
                    <a:pt x="5371" y="59"/>
                    <a:pt x="6888" y="1576"/>
                    <a:pt x="6888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" name="Google Shape;3702;p11"/>
            <p:cNvSpPr/>
            <p:nvPr/>
          </p:nvSpPr>
          <p:spPr>
            <a:xfrm>
              <a:off x="2353650" y="2145375"/>
              <a:ext cx="172200" cy="172200"/>
            </a:xfrm>
            <a:custGeom>
              <a:avLst/>
              <a:gdLst/>
              <a:ahLst/>
              <a:cxnLst/>
              <a:rect l="l" t="t" r="r" b="b"/>
              <a:pathLst>
                <a:path w="6888" h="6888" extrusionOk="0">
                  <a:moveTo>
                    <a:pt x="6888" y="3444"/>
                  </a:moveTo>
                  <a:cubicBezTo>
                    <a:pt x="6888" y="5370"/>
                    <a:pt x="5429" y="6830"/>
                    <a:pt x="3502" y="6888"/>
                  </a:cubicBezTo>
                  <a:cubicBezTo>
                    <a:pt x="1518" y="6888"/>
                    <a:pt x="0" y="5370"/>
                    <a:pt x="59" y="3386"/>
                  </a:cubicBezTo>
                  <a:cubicBezTo>
                    <a:pt x="59" y="1459"/>
                    <a:pt x="1576" y="0"/>
                    <a:pt x="3502" y="0"/>
                  </a:cubicBezTo>
                  <a:cubicBezTo>
                    <a:pt x="5370" y="0"/>
                    <a:pt x="6888" y="1518"/>
                    <a:pt x="6888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" name="Google Shape;3703;p11"/>
            <p:cNvSpPr/>
            <p:nvPr/>
          </p:nvSpPr>
          <p:spPr>
            <a:xfrm>
              <a:off x="4805200" y="1656525"/>
              <a:ext cx="172225" cy="170750"/>
            </a:xfrm>
            <a:custGeom>
              <a:avLst/>
              <a:gdLst/>
              <a:ahLst/>
              <a:cxnLst/>
              <a:rect l="l" t="t" r="r" b="b"/>
              <a:pathLst>
                <a:path w="6889" h="6830" extrusionOk="0">
                  <a:moveTo>
                    <a:pt x="6888" y="3386"/>
                  </a:moveTo>
                  <a:cubicBezTo>
                    <a:pt x="6888" y="5312"/>
                    <a:pt x="5371" y="6829"/>
                    <a:pt x="3503" y="6829"/>
                  </a:cubicBezTo>
                  <a:cubicBezTo>
                    <a:pt x="1518" y="6829"/>
                    <a:pt x="1" y="5312"/>
                    <a:pt x="59" y="3386"/>
                  </a:cubicBezTo>
                  <a:cubicBezTo>
                    <a:pt x="59" y="1459"/>
                    <a:pt x="1577" y="0"/>
                    <a:pt x="3503" y="0"/>
                  </a:cubicBezTo>
                  <a:cubicBezTo>
                    <a:pt x="5371" y="0"/>
                    <a:pt x="6888" y="1518"/>
                    <a:pt x="6888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" name="Google Shape;3704;p11"/>
            <p:cNvSpPr/>
            <p:nvPr/>
          </p:nvSpPr>
          <p:spPr>
            <a:xfrm>
              <a:off x="3090575" y="4108075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6830" y="3444"/>
                  </a:moveTo>
                  <a:cubicBezTo>
                    <a:pt x="6830" y="5312"/>
                    <a:pt x="5312" y="6830"/>
                    <a:pt x="3386" y="6830"/>
                  </a:cubicBezTo>
                  <a:cubicBezTo>
                    <a:pt x="1518" y="6771"/>
                    <a:pt x="0" y="5254"/>
                    <a:pt x="59" y="3328"/>
                  </a:cubicBezTo>
                  <a:cubicBezTo>
                    <a:pt x="59" y="1460"/>
                    <a:pt x="1576" y="1"/>
                    <a:pt x="3444" y="1"/>
                  </a:cubicBezTo>
                  <a:cubicBezTo>
                    <a:pt x="5370" y="1"/>
                    <a:pt x="6830" y="1518"/>
                    <a:pt x="6830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" name="Google Shape;3705;p11"/>
            <p:cNvSpPr/>
            <p:nvPr/>
          </p:nvSpPr>
          <p:spPr>
            <a:xfrm>
              <a:off x="2355100" y="3371150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3444" y="6830"/>
                  </a:moveTo>
                  <a:cubicBezTo>
                    <a:pt x="1518" y="6830"/>
                    <a:pt x="1" y="5312"/>
                    <a:pt x="1" y="3444"/>
                  </a:cubicBezTo>
                  <a:cubicBezTo>
                    <a:pt x="1" y="1518"/>
                    <a:pt x="1518" y="59"/>
                    <a:pt x="3386" y="0"/>
                  </a:cubicBezTo>
                  <a:cubicBezTo>
                    <a:pt x="5312" y="0"/>
                    <a:pt x="6830" y="1518"/>
                    <a:pt x="6830" y="3444"/>
                  </a:cubicBezTo>
                  <a:cubicBezTo>
                    <a:pt x="6830" y="5312"/>
                    <a:pt x="5312" y="6830"/>
                    <a:pt x="3444" y="68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" name="Google Shape;3706;p11"/>
            <p:cNvSpPr/>
            <p:nvPr/>
          </p:nvSpPr>
          <p:spPr>
            <a:xfrm>
              <a:off x="5053275" y="1903125"/>
              <a:ext cx="170750" cy="170775"/>
            </a:xfrm>
            <a:custGeom>
              <a:avLst/>
              <a:gdLst/>
              <a:ahLst/>
              <a:cxnLst/>
              <a:rect l="l" t="t" r="r" b="b"/>
              <a:pathLst>
                <a:path w="6830" h="6831" extrusionOk="0">
                  <a:moveTo>
                    <a:pt x="3445" y="1"/>
                  </a:moveTo>
                  <a:cubicBezTo>
                    <a:pt x="5312" y="59"/>
                    <a:pt x="6830" y="1577"/>
                    <a:pt x="6772" y="3445"/>
                  </a:cubicBezTo>
                  <a:cubicBezTo>
                    <a:pt x="6772" y="5312"/>
                    <a:pt x="5254" y="6830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59" y="1518"/>
                    <a:pt x="1577" y="1"/>
                    <a:pt x="344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" name="Google Shape;3707;p11"/>
            <p:cNvSpPr/>
            <p:nvPr/>
          </p:nvSpPr>
          <p:spPr>
            <a:xfrm>
              <a:off x="4564425" y="140990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2" y="3386"/>
                  </a:moveTo>
                  <a:cubicBezTo>
                    <a:pt x="6772" y="5195"/>
                    <a:pt x="5254" y="6771"/>
                    <a:pt x="3386" y="6771"/>
                  </a:cubicBezTo>
                  <a:cubicBezTo>
                    <a:pt x="1577" y="6771"/>
                    <a:pt x="1" y="5254"/>
                    <a:pt x="1" y="3444"/>
                  </a:cubicBezTo>
                  <a:cubicBezTo>
                    <a:pt x="1" y="1576"/>
                    <a:pt x="1518" y="59"/>
                    <a:pt x="3328" y="0"/>
                  </a:cubicBezTo>
                  <a:cubicBezTo>
                    <a:pt x="5196" y="0"/>
                    <a:pt x="6772" y="1518"/>
                    <a:pt x="6772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" name="Google Shape;3708;p11"/>
            <p:cNvSpPr/>
            <p:nvPr/>
          </p:nvSpPr>
          <p:spPr>
            <a:xfrm>
              <a:off x="5296975" y="2635675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1" y="3386"/>
                  </a:moveTo>
                  <a:cubicBezTo>
                    <a:pt x="6771" y="5196"/>
                    <a:pt x="5254" y="6772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1" y="1577"/>
                    <a:pt x="1518" y="59"/>
                    <a:pt x="3328" y="1"/>
                  </a:cubicBezTo>
                  <a:cubicBezTo>
                    <a:pt x="5137" y="1"/>
                    <a:pt x="6713" y="1518"/>
                    <a:pt x="6771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" name="Google Shape;3709;p11"/>
            <p:cNvSpPr/>
            <p:nvPr/>
          </p:nvSpPr>
          <p:spPr>
            <a:xfrm>
              <a:off x="4806675" y="3865850"/>
              <a:ext cx="170750" cy="169275"/>
            </a:xfrm>
            <a:custGeom>
              <a:avLst/>
              <a:gdLst/>
              <a:ahLst/>
              <a:cxnLst/>
              <a:rect l="l" t="t" r="r" b="b"/>
              <a:pathLst>
                <a:path w="6830" h="6771" extrusionOk="0">
                  <a:moveTo>
                    <a:pt x="3444" y="6771"/>
                  </a:moveTo>
                  <a:cubicBezTo>
                    <a:pt x="1576" y="6771"/>
                    <a:pt x="58" y="5253"/>
                    <a:pt x="0" y="3385"/>
                  </a:cubicBezTo>
                  <a:cubicBezTo>
                    <a:pt x="0" y="1518"/>
                    <a:pt x="1576" y="0"/>
                    <a:pt x="3444" y="0"/>
                  </a:cubicBezTo>
                  <a:cubicBezTo>
                    <a:pt x="5253" y="0"/>
                    <a:pt x="6771" y="1518"/>
                    <a:pt x="6771" y="3327"/>
                  </a:cubicBezTo>
                  <a:cubicBezTo>
                    <a:pt x="6829" y="5195"/>
                    <a:pt x="5253" y="6713"/>
                    <a:pt x="3444" y="677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" name="Google Shape;3710;p11"/>
            <p:cNvSpPr/>
            <p:nvPr/>
          </p:nvSpPr>
          <p:spPr>
            <a:xfrm>
              <a:off x="5296975" y="2882300"/>
              <a:ext cx="169300" cy="170750"/>
            </a:xfrm>
            <a:custGeom>
              <a:avLst/>
              <a:gdLst/>
              <a:ahLst/>
              <a:cxnLst/>
              <a:rect l="l" t="t" r="r" b="b"/>
              <a:pathLst>
                <a:path w="6772" h="6830" extrusionOk="0">
                  <a:moveTo>
                    <a:pt x="6713" y="3444"/>
                  </a:moveTo>
                  <a:cubicBezTo>
                    <a:pt x="6713" y="5254"/>
                    <a:pt x="5137" y="6830"/>
                    <a:pt x="3328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9"/>
                  </a:cubicBezTo>
                  <a:cubicBezTo>
                    <a:pt x="5254" y="59"/>
                    <a:pt x="6771" y="1635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" name="Google Shape;3711;p11"/>
            <p:cNvSpPr/>
            <p:nvPr/>
          </p:nvSpPr>
          <p:spPr>
            <a:xfrm>
              <a:off x="3827500" y="1167650"/>
              <a:ext cx="170750" cy="169300"/>
            </a:xfrm>
            <a:custGeom>
              <a:avLst/>
              <a:gdLst/>
              <a:ahLst/>
              <a:cxnLst/>
              <a:rect l="l" t="t" r="r" b="b"/>
              <a:pathLst>
                <a:path w="6830" h="6772" extrusionOk="0">
                  <a:moveTo>
                    <a:pt x="3386" y="6772"/>
                  </a:moveTo>
                  <a:cubicBezTo>
                    <a:pt x="1518" y="6714"/>
                    <a:pt x="0" y="5138"/>
                    <a:pt x="59" y="3328"/>
                  </a:cubicBezTo>
                  <a:cubicBezTo>
                    <a:pt x="59" y="1519"/>
                    <a:pt x="1635" y="1"/>
                    <a:pt x="3444" y="1"/>
                  </a:cubicBezTo>
                  <a:cubicBezTo>
                    <a:pt x="5254" y="1"/>
                    <a:pt x="6830" y="1635"/>
                    <a:pt x="6771" y="3445"/>
                  </a:cubicBezTo>
                  <a:cubicBezTo>
                    <a:pt x="6713" y="5254"/>
                    <a:pt x="5195" y="6772"/>
                    <a:pt x="3386" y="67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" name="Google Shape;3712;p11"/>
            <p:cNvSpPr/>
            <p:nvPr/>
          </p:nvSpPr>
          <p:spPr>
            <a:xfrm>
              <a:off x="2603175" y="1656525"/>
              <a:ext cx="167850" cy="170750"/>
            </a:xfrm>
            <a:custGeom>
              <a:avLst/>
              <a:gdLst/>
              <a:ahLst/>
              <a:cxnLst/>
              <a:rect l="l" t="t" r="r" b="b"/>
              <a:pathLst>
                <a:path w="6714" h="6830" extrusionOk="0">
                  <a:moveTo>
                    <a:pt x="6713" y="3444"/>
                  </a:moveTo>
                  <a:cubicBezTo>
                    <a:pt x="6713" y="5253"/>
                    <a:pt x="5137" y="6829"/>
                    <a:pt x="3269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8"/>
                  </a:cubicBezTo>
                  <a:cubicBezTo>
                    <a:pt x="5254" y="58"/>
                    <a:pt x="6713" y="1634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" name="Google Shape;3713;p11"/>
            <p:cNvSpPr/>
            <p:nvPr/>
          </p:nvSpPr>
          <p:spPr>
            <a:xfrm>
              <a:off x="3580875" y="116765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3445" y="6714"/>
                  </a:moveTo>
                  <a:cubicBezTo>
                    <a:pt x="1577" y="6772"/>
                    <a:pt x="1" y="5196"/>
                    <a:pt x="59" y="3328"/>
                  </a:cubicBezTo>
                  <a:cubicBezTo>
                    <a:pt x="59" y="1519"/>
                    <a:pt x="1577" y="1"/>
                    <a:pt x="3386" y="1"/>
                  </a:cubicBezTo>
                  <a:cubicBezTo>
                    <a:pt x="5254" y="1"/>
                    <a:pt x="6772" y="1577"/>
                    <a:pt x="6772" y="3386"/>
                  </a:cubicBezTo>
                  <a:cubicBezTo>
                    <a:pt x="6772" y="5196"/>
                    <a:pt x="5196" y="6714"/>
                    <a:pt x="3445" y="67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" name="Google Shape;3714;p11"/>
            <p:cNvSpPr/>
            <p:nvPr/>
          </p:nvSpPr>
          <p:spPr>
            <a:xfrm>
              <a:off x="5054750" y="3620675"/>
              <a:ext cx="166375" cy="166375"/>
            </a:xfrm>
            <a:custGeom>
              <a:avLst/>
              <a:gdLst/>
              <a:ahLst/>
              <a:cxnLst/>
              <a:rect l="l" t="t" r="r" b="b"/>
              <a:pathLst>
                <a:path w="6655" h="6655" extrusionOk="0">
                  <a:moveTo>
                    <a:pt x="6654" y="3328"/>
                  </a:moveTo>
                  <a:cubicBezTo>
                    <a:pt x="6654" y="5196"/>
                    <a:pt x="5137" y="6655"/>
                    <a:pt x="3327" y="6655"/>
                  </a:cubicBezTo>
                  <a:cubicBezTo>
                    <a:pt x="1459" y="6597"/>
                    <a:pt x="0" y="5079"/>
                    <a:pt x="0" y="3270"/>
                  </a:cubicBezTo>
                  <a:cubicBezTo>
                    <a:pt x="58" y="1460"/>
                    <a:pt x="1518" y="1"/>
                    <a:pt x="3327" y="1"/>
                  </a:cubicBezTo>
                  <a:cubicBezTo>
                    <a:pt x="5195" y="1"/>
                    <a:pt x="6654" y="1518"/>
                    <a:pt x="6654" y="33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" name="Google Shape;3715;p11"/>
            <p:cNvSpPr/>
            <p:nvPr/>
          </p:nvSpPr>
          <p:spPr>
            <a:xfrm>
              <a:off x="5296975" y="2391975"/>
              <a:ext cx="169300" cy="170775"/>
            </a:xfrm>
            <a:custGeom>
              <a:avLst/>
              <a:gdLst/>
              <a:ahLst/>
              <a:cxnLst/>
              <a:rect l="l" t="t" r="r" b="b"/>
              <a:pathLst>
                <a:path w="6772" h="6831" extrusionOk="0">
                  <a:moveTo>
                    <a:pt x="3269" y="6772"/>
                  </a:moveTo>
                  <a:cubicBezTo>
                    <a:pt x="1401" y="6655"/>
                    <a:pt x="1" y="5137"/>
                    <a:pt x="59" y="3328"/>
                  </a:cubicBezTo>
                  <a:cubicBezTo>
                    <a:pt x="176" y="1460"/>
                    <a:pt x="1693" y="1"/>
                    <a:pt x="3503" y="118"/>
                  </a:cubicBezTo>
                  <a:cubicBezTo>
                    <a:pt x="5371" y="234"/>
                    <a:pt x="6771" y="1694"/>
                    <a:pt x="6713" y="3503"/>
                  </a:cubicBezTo>
                  <a:cubicBezTo>
                    <a:pt x="6596" y="5371"/>
                    <a:pt x="5079" y="6830"/>
                    <a:pt x="3269" y="67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" name="Google Shape;3716;p11"/>
            <p:cNvSpPr/>
            <p:nvPr/>
          </p:nvSpPr>
          <p:spPr>
            <a:xfrm>
              <a:off x="4562975" y="4111000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8"/>
                    <a:pt x="5137" y="6538"/>
                    <a:pt x="3327" y="6538"/>
                  </a:cubicBezTo>
                  <a:cubicBezTo>
                    <a:pt x="1459" y="6596"/>
                    <a:pt x="0" y="5137"/>
                    <a:pt x="0" y="3269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137" y="0"/>
                    <a:pt x="6538" y="1460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" name="Google Shape;3717;p11"/>
            <p:cNvSpPr/>
            <p:nvPr/>
          </p:nvSpPr>
          <p:spPr>
            <a:xfrm>
              <a:off x="4072650" y="1169125"/>
              <a:ext cx="166375" cy="164925"/>
            </a:xfrm>
            <a:custGeom>
              <a:avLst/>
              <a:gdLst/>
              <a:ahLst/>
              <a:cxnLst/>
              <a:rect l="l" t="t" r="r" b="b"/>
              <a:pathLst>
                <a:path w="6655" h="6597" extrusionOk="0">
                  <a:moveTo>
                    <a:pt x="3328" y="0"/>
                  </a:moveTo>
                  <a:cubicBezTo>
                    <a:pt x="5196" y="0"/>
                    <a:pt x="6655" y="1518"/>
                    <a:pt x="6597" y="3327"/>
                  </a:cubicBezTo>
                  <a:cubicBezTo>
                    <a:pt x="6597" y="5195"/>
                    <a:pt x="5137" y="6596"/>
                    <a:pt x="3328" y="6596"/>
                  </a:cubicBezTo>
                  <a:cubicBezTo>
                    <a:pt x="1460" y="6596"/>
                    <a:pt x="1" y="5137"/>
                    <a:pt x="1" y="3269"/>
                  </a:cubicBezTo>
                  <a:cubicBezTo>
                    <a:pt x="59" y="1460"/>
                    <a:pt x="1518" y="0"/>
                    <a:pt x="33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" name="Google Shape;3718;p11"/>
            <p:cNvSpPr/>
            <p:nvPr/>
          </p:nvSpPr>
          <p:spPr>
            <a:xfrm>
              <a:off x="2846875" y="1411350"/>
              <a:ext cx="166375" cy="167850"/>
            </a:xfrm>
            <a:custGeom>
              <a:avLst/>
              <a:gdLst/>
              <a:ahLst/>
              <a:cxnLst/>
              <a:rect l="l" t="t" r="r" b="b"/>
              <a:pathLst>
                <a:path w="6655" h="6714" extrusionOk="0">
                  <a:moveTo>
                    <a:pt x="6596" y="3386"/>
                  </a:moveTo>
                  <a:cubicBezTo>
                    <a:pt x="6596" y="5254"/>
                    <a:pt x="5079" y="6713"/>
                    <a:pt x="3269" y="6655"/>
                  </a:cubicBezTo>
                  <a:cubicBezTo>
                    <a:pt x="1401" y="6597"/>
                    <a:pt x="0" y="5137"/>
                    <a:pt x="0" y="3328"/>
                  </a:cubicBezTo>
                  <a:cubicBezTo>
                    <a:pt x="59" y="1460"/>
                    <a:pt x="1576" y="1"/>
                    <a:pt x="3386" y="59"/>
                  </a:cubicBezTo>
                  <a:cubicBezTo>
                    <a:pt x="5195" y="59"/>
                    <a:pt x="6655" y="1577"/>
                    <a:pt x="6596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" name="Google Shape;3719;p11"/>
            <p:cNvSpPr/>
            <p:nvPr/>
          </p:nvSpPr>
          <p:spPr>
            <a:xfrm>
              <a:off x="5299900" y="3131825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9"/>
                    <a:pt x="5137" y="6538"/>
                    <a:pt x="3327" y="6597"/>
                  </a:cubicBezTo>
                  <a:cubicBezTo>
                    <a:pt x="1460" y="6597"/>
                    <a:pt x="0" y="5137"/>
                    <a:pt x="0" y="3269"/>
                  </a:cubicBezTo>
                  <a:cubicBezTo>
                    <a:pt x="0" y="1460"/>
                    <a:pt x="1401" y="1"/>
                    <a:pt x="3211" y="1"/>
                  </a:cubicBezTo>
                  <a:cubicBezTo>
                    <a:pt x="5078" y="1"/>
                    <a:pt x="6538" y="1402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" name="Google Shape;3720;p11"/>
            <p:cNvSpPr/>
            <p:nvPr/>
          </p:nvSpPr>
          <p:spPr>
            <a:xfrm>
              <a:off x="2358025" y="1901675"/>
              <a:ext cx="164925" cy="164925"/>
            </a:xfrm>
            <a:custGeom>
              <a:avLst/>
              <a:gdLst/>
              <a:ahLst/>
              <a:cxnLst/>
              <a:rect l="l" t="t" r="r" b="b"/>
              <a:pathLst>
                <a:path w="6597" h="6597" extrusionOk="0">
                  <a:moveTo>
                    <a:pt x="3327" y="6596"/>
                  </a:moveTo>
                  <a:cubicBezTo>
                    <a:pt x="1518" y="6596"/>
                    <a:pt x="59" y="5195"/>
                    <a:pt x="0" y="3327"/>
                  </a:cubicBezTo>
                  <a:cubicBezTo>
                    <a:pt x="0" y="1518"/>
                    <a:pt x="1401" y="59"/>
                    <a:pt x="3269" y="59"/>
                  </a:cubicBezTo>
                  <a:cubicBezTo>
                    <a:pt x="5079" y="0"/>
                    <a:pt x="6538" y="1460"/>
                    <a:pt x="6538" y="3269"/>
                  </a:cubicBezTo>
                  <a:cubicBezTo>
                    <a:pt x="6596" y="5137"/>
                    <a:pt x="5137" y="6538"/>
                    <a:pt x="3327" y="659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" name="Google Shape;3721;p11"/>
            <p:cNvSpPr/>
            <p:nvPr/>
          </p:nvSpPr>
          <p:spPr>
            <a:xfrm>
              <a:off x="3337175" y="1170575"/>
              <a:ext cx="164925" cy="163475"/>
            </a:xfrm>
            <a:custGeom>
              <a:avLst/>
              <a:gdLst/>
              <a:ahLst/>
              <a:cxnLst/>
              <a:rect l="l" t="t" r="r" b="b"/>
              <a:pathLst>
                <a:path w="6597" h="6539" extrusionOk="0">
                  <a:moveTo>
                    <a:pt x="3270" y="1"/>
                  </a:moveTo>
                  <a:cubicBezTo>
                    <a:pt x="5079" y="1"/>
                    <a:pt x="6538" y="1402"/>
                    <a:pt x="6538" y="3211"/>
                  </a:cubicBezTo>
                  <a:cubicBezTo>
                    <a:pt x="6597" y="5079"/>
                    <a:pt x="5138" y="6538"/>
                    <a:pt x="3328" y="6538"/>
                  </a:cubicBezTo>
                  <a:cubicBezTo>
                    <a:pt x="1460" y="6538"/>
                    <a:pt x="59" y="5137"/>
                    <a:pt x="1" y="3269"/>
                  </a:cubicBezTo>
                  <a:cubicBezTo>
                    <a:pt x="1" y="1460"/>
                    <a:pt x="1402" y="1"/>
                    <a:pt x="32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" name="Google Shape;3722;p11"/>
            <p:cNvSpPr/>
            <p:nvPr/>
          </p:nvSpPr>
          <p:spPr>
            <a:xfrm>
              <a:off x="2601725" y="3864375"/>
              <a:ext cx="163450" cy="163475"/>
            </a:xfrm>
            <a:custGeom>
              <a:avLst/>
              <a:gdLst/>
              <a:ahLst/>
              <a:cxnLst/>
              <a:rect l="l" t="t" r="r" b="b"/>
              <a:pathLst>
                <a:path w="6538" h="6539" extrusionOk="0">
                  <a:moveTo>
                    <a:pt x="3269" y="1"/>
                  </a:moveTo>
                  <a:cubicBezTo>
                    <a:pt x="5137" y="1"/>
                    <a:pt x="6538" y="1460"/>
                    <a:pt x="6538" y="3328"/>
                  </a:cubicBezTo>
                  <a:cubicBezTo>
                    <a:pt x="6538" y="5137"/>
                    <a:pt x="5078" y="6538"/>
                    <a:pt x="3211" y="6538"/>
                  </a:cubicBezTo>
                  <a:cubicBezTo>
                    <a:pt x="1401" y="6538"/>
                    <a:pt x="0" y="5079"/>
                    <a:pt x="0" y="3269"/>
                  </a:cubicBezTo>
                  <a:cubicBezTo>
                    <a:pt x="0" y="1402"/>
                    <a:pt x="1460" y="1"/>
                    <a:pt x="32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" name="Google Shape;3723;p11"/>
            <p:cNvSpPr/>
            <p:nvPr/>
          </p:nvSpPr>
          <p:spPr>
            <a:xfrm>
              <a:off x="2112875" y="28866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5020"/>
                    <a:pt x="5020" y="6480"/>
                    <a:pt x="3269" y="6480"/>
                  </a:cubicBezTo>
                  <a:cubicBezTo>
                    <a:pt x="1401" y="6480"/>
                    <a:pt x="0" y="5020"/>
                    <a:pt x="0" y="3211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020" y="0"/>
                    <a:pt x="6479" y="1460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" name="Google Shape;3724;p11"/>
            <p:cNvSpPr/>
            <p:nvPr/>
          </p:nvSpPr>
          <p:spPr>
            <a:xfrm>
              <a:off x="3585250" y="4357600"/>
              <a:ext cx="162025" cy="163475"/>
            </a:xfrm>
            <a:custGeom>
              <a:avLst/>
              <a:gdLst/>
              <a:ahLst/>
              <a:cxnLst/>
              <a:rect l="l" t="t" r="r" b="b"/>
              <a:pathLst>
                <a:path w="6481" h="6539" extrusionOk="0">
                  <a:moveTo>
                    <a:pt x="3211" y="6538"/>
                  </a:moveTo>
                  <a:cubicBezTo>
                    <a:pt x="1460" y="6538"/>
                    <a:pt x="1" y="5079"/>
                    <a:pt x="1" y="3270"/>
                  </a:cubicBezTo>
                  <a:cubicBezTo>
                    <a:pt x="1" y="1460"/>
                    <a:pt x="1460" y="1"/>
                    <a:pt x="3270" y="59"/>
                  </a:cubicBezTo>
                  <a:cubicBezTo>
                    <a:pt x="5021" y="59"/>
                    <a:pt x="6480" y="1518"/>
                    <a:pt x="6480" y="3328"/>
                  </a:cubicBezTo>
                  <a:cubicBezTo>
                    <a:pt x="6480" y="5079"/>
                    <a:pt x="5021" y="6538"/>
                    <a:pt x="3211" y="653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" name="Google Shape;3725;p11"/>
            <p:cNvSpPr/>
            <p:nvPr/>
          </p:nvSpPr>
          <p:spPr>
            <a:xfrm>
              <a:off x="383187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5020" y="0"/>
                    <a:pt x="6480" y="1401"/>
                    <a:pt x="6480" y="3269"/>
                  </a:cubicBezTo>
                  <a:cubicBezTo>
                    <a:pt x="6480" y="5020"/>
                    <a:pt x="5020" y="6479"/>
                    <a:pt x="3269" y="6479"/>
                  </a:cubicBezTo>
                  <a:cubicBezTo>
                    <a:pt x="1460" y="6479"/>
                    <a:pt x="1" y="5020"/>
                    <a:pt x="1" y="3211"/>
                  </a:cubicBezTo>
                  <a:cubicBezTo>
                    <a:pt x="1" y="1401"/>
                    <a:pt x="1401" y="0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" name="Google Shape;3726;p11"/>
            <p:cNvSpPr/>
            <p:nvPr/>
          </p:nvSpPr>
          <p:spPr>
            <a:xfrm>
              <a:off x="2112875" y="26400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4962"/>
                    <a:pt x="5078" y="6422"/>
                    <a:pt x="3269" y="6480"/>
                  </a:cubicBezTo>
                  <a:cubicBezTo>
                    <a:pt x="1459" y="6480"/>
                    <a:pt x="0" y="5021"/>
                    <a:pt x="0" y="3211"/>
                  </a:cubicBezTo>
                  <a:cubicBezTo>
                    <a:pt x="0" y="1460"/>
                    <a:pt x="1459" y="1"/>
                    <a:pt x="3211" y="1"/>
                  </a:cubicBezTo>
                  <a:cubicBezTo>
                    <a:pt x="5020" y="1"/>
                    <a:pt x="6479" y="1402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" name="Google Shape;3727;p11"/>
            <p:cNvSpPr/>
            <p:nvPr/>
          </p:nvSpPr>
          <p:spPr>
            <a:xfrm>
              <a:off x="2848325" y="41124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70" y="6480"/>
                  </a:moveTo>
                  <a:cubicBezTo>
                    <a:pt x="1518" y="6480"/>
                    <a:pt x="59" y="5020"/>
                    <a:pt x="1" y="3269"/>
                  </a:cubicBezTo>
                  <a:cubicBezTo>
                    <a:pt x="1" y="1460"/>
                    <a:pt x="1460" y="1"/>
                    <a:pt x="3211" y="1"/>
                  </a:cubicBezTo>
                  <a:cubicBezTo>
                    <a:pt x="5021" y="1"/>
                    <a:pt x="6480" y="1402"/>
                    <a:pt x="6480" y="3211"/>
                  </a:cubicBezTo>
                  <a:cubicBezTo>
                    <a:pt x="6480" y="4962"/>
                    <a:pt x="5079" y="6421"/>
                    <a:pt x="3270" y="64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" name="Google Shape;3728;p11"/>
            <p:cNvSpPr/>
            <p:nvPr/>
          </p:nvSpPr>
          <p:spPr>
            <a:xfrm>
              <a:off x="2359475" y="36221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4962" y="0"/>
                    <a:pt x="6480" y="1459"/>
                    <a:pt x="6480" y="3211"/>
                  </a:cubicBezTo>
                  <a:cubicBezTo>
                    <a:pt x="6480" y="5020"/>
                    <a:pt x="5021" y="6479"/>
                    <a:pt x="3269" y="6479"/>
                  </a:cubicBezTo>
                  <a:cubicBezTo>
                    <a:pt x="1460" y="6479"/>
                    <a:pt x="1" y="5078"/>
                    <a:pt x="1" y="3269"/>
                  </a:cubicBezTo>
                  <a:cubicBezTo>
                    <a:pt x="1" y="1518"/>
                    <a:pt x="1402" y="59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" name="Google Shape;3729;p11"/>
            <p:cNvSpPr/>
            <p:nvPr/>
          </p:nvSpPr>
          <p:spPr>
            <a:xfrm>
              <a:off x="4320725" y="11705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80" y="3211"/>
                  </a:moveTo>
                  <a:cubicBezTo>
                    <a:pt x="6480" y="5021"/>
                    <a:pt x="5021" y="6480"/>
                    <a:pt x="3269" y="6480"/>
                  </a:cubicBezTo>
                  <a:cubicBezTo>
                    <a:pt x="1518" y="6480"/>
                    <a:pt x="59" y="5021"/>
                    <a:pt x="59" y="3269"/>
                  </a:cubicBezTo>
                  <a:cubicBezTo>
                    <a:pt x="1" y="1518"/>
                    <a:pt x="1518" y="1"/>
                    <a:pt x="3269" y="59"/>
                  </a:cubicBezTo>
                  <a:cubicBezTo>
                    <a:pt x="5021" y="59"/>
                    <a:pt x="6480" y="1518"/>
                    <a:pt x="6480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0" name="Google Shape;3730;p11"/>
            <p:cNvSpPr/>
            <p:nvPr/>
          </p:nvSpPr>
          <p:spPr>
            <a:xfrm>
              <a:off x="407412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0" y="0"/>
                  </a:moveTo>
                  <a:cubicBezTo>
                    <a:pt x="5020" y="0"/>
                    <a:pt x="6479" y="1459"/>
                    <a:pt x="6479" y="3269"/>
                  </a:cubicBezTo>
                  <a:cubicBezTo>
                    <a:pt x="6479" y="4962"/>
                    <a:pt x="5020" y="6421"/>
                    <a:pt x="3269" y="6479"/>
                  </a:cubicBezTo>
                  <a:cubicBezTo>
                    <a:pt x="1518" y="6479"/>
                    <a:pt x="0" y="4962"/>
                    <a:pt x="58" y="3211"/>
                  </a:cubicBezTo>
                  <a:cubicBezTo>
                    <a:pt x="58" y="1459"/>
                    <a:pt x="1518" y="59"/>
                    <a:pt x="321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1" name="Google Shape;3731;p11"/>
            <p:cNvSpPr/>
            <p:nvPr/>
          </p:nvSpPr>
          <p:spPr>
            <a:xfrm>
              <a:off x="5301350" y="2149750"/>
              <a:ext cx="160550" cy="162000"/>
            </a:xfrm>
            <a:custGeom>
              <a:avLst/>
              <a:gdLst/>
              <a:ahLst/>
              <a:cxnLst/>
              <a:rect l="l" t="t" r="r" b="b"/>
              <a:pathLst>
                <a:path w="6422" h="6480" extrusionOk="0">
                  <a:moveTo>
                    <a:pt x="3211" y="6479"/>
                  </a:moveTo>
                  <a:cubicBezTo>
                    <a:pt x="1460" y="6479"/>
                    <a:pt x="1" y="5020"/>
                    <a:pt x="1" y="3269"/>
                  </a:cubicBezTo>
                  <a:cubicBezTo>
                    <a:pt x="1" y="1518"/>
                    <a:pt x="1460" y="59"/>
                    <a:pt x="3153" y="59"/>
                  </a:cubicBezTo>
                  <a:cubicBezTo>
                    <a:pt x="4962" y="0"/>
                    <a:pt x="6421" y="1518"/>
                    <a:pt x="6421" y="3269"/>
                  </a:cubicBezTo>
                  <a:cubicBezTo>
                    <a:pt x="6421" y="5020"/>
                    <a:pt x="4962" y="6479"/>
                    <a:pt x="3211" y="64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2" name="Google Shape;3732;p11"/>
            <p:cNvSpPr/>
            <p:nvPr/>
          </p:nvSpPr>
          <p:spPr>
            <a:xfrm>
              <a:off x="2112875" y="2396350"/>
              <a:ext cx="162000" cy="162025"/>
            </a:xfrm>
            <a:custGeom>
              <a:avLst/>
              <a:gdLst/>
              <a:ahLst/>
              <a:cxnLst/>
              <a:rect l="l" t="t" r="r" b="b"/>
              <a:pathLst>
                <a:path w="6480" h="6481" extrusionOk="0">
                  <a:moveTo>
                    <a:pt x="6421" y="3270"/>
                  </a:moveTo>
                  <a:cubicBezTo>
                    <a:pt x="6421" y="5021"/>
                    <a:pt x="4962" y="6480"/>
                    <a:pt x="3211" y="6480"/>
                  </a:cubicBezTo>
                  <a:cubicBezTo>
                    <a:pt x="1459" y="6422"/>
                    <a:pt x="0" y="4962"/>
                    <a:pt x="0" y="3270"/>
                  </a:cubicBezTo>
                  <a:cubicBezTo>
                    <a:pt x="59" y="1519"/>
                    <a:pt x="1518" y="1"/>
                    <a:pt x="3269" y="59"/>
                  </a:cubicBezTo>
                  <a:cubicBezTo>
                    <a:pt x="5020" y="59"/>
                    <a:pt x="6479" y="1519"/>
                    <a:pt x="6421" y="32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3" name="Google Shape;3733;p11"/>
            <p:cNvSpPr/>
            <p:nvPr/>
          </p:nvSpPr>
          <p:spPr>
            <a:xfrm>
              <a:off x="5301350" y="3376975"/>
              <a:ext cx="159075" cy="160550"/>
            </a:xfrm>
            <a:custGeom>
              <a:avLst/>
              <a:gdLst/>
              <a:ahLst/>
              <a:cxnLst/>
              <a:rect l="l" t="t" r="r" b="b"/>
              <a:pathLst>
                <a:path w="6363" h="6422" extrusionOk="0">
                  <a:moveTo>
                    <a:pt x="6363" y="3211"/>
                  </a:moveTo>
                  <a:cubicBezTo>
                    <a:pt x="6363" y="4962"/>
                    <a:pt x="4904" y="6422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59" y="1402"/>
                    <a:pt x="1460" y="1"/>
                    <a:pt x="3211" y="1"/>
                  </a:cubicBezTo>
                  <a:cubicBezTo>
                    <a:pt x="4904" y="1"/>
                    <a:pt x="6363" y="1460"/>
                    <a:pt x="636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4" name="Google Shape;3734;p11"/>
            <p:cNvSpPr/>
            <p:nvPr/>
          </p:nvSpPr>
          <p:spPr>
            <a:xfrm>
              <a:off x="3340100" y="4360525"/>
              <a:ext cx="159100" cy="159075"/>
            </a:xfrm>
            <a:custGeom>
              <a:avLst/>
              <a:gdLst/>
              <a:ahLst/>
              <a:cxnLst/>
              <a:rect l="l" t="t" r="r" b="b"/>
              <a:pathLst>
                <a:path w="6364" h="6363" extrusionOk="0">
                  <a:moveTo>
                    <a:pt x="6363" y="3153"/>
                  </a:moveTo>
                  <a:cubicBezTo>
                    <a:pt x="6363" y="4904"/>
                    <a:pt x="4904" y="6363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1" y="1460"/>
                    <a:pt x="1460" y="1"/>
                    <a:pt x="3153" y="1"/>
                  </a:cubicBezTo>
                  <a:cubicBezTo>
                    <a:pt x="4904" y="1"/>
                    <a:pt x="6363" y="1460"/>
                    <a:pt x="6363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5" name="Google Shape;3735;p11"/>
            <p:cNvSpPr/>
            <p:nvPr/>
          </p:nvSpPr>
          <p:spPr>
            <a:xfrm>
              <a:off x="2114325" y="3134750"/>
              <a:ext cx="159075" cy="159075"/>
            </a:xfrm>
            <a:custGeom>
              <a:avLst/>
              <a:gdLst/>
              <a:ahLst/>
              <a:cxnLst/>
              <a:rect l="l" t="t" r="r" b="b"/>
              <a:pathLst>
                <a:path w="6363" h="6363" extrusionOk="0">
                  <a:moveTo>
                    <a:pt x="3153" y="6363"/>
                  </a:moveTo>
                  <a:cubicBezTo>
                    <a:pt x="1460" y="6363"/>
                    <a:pt x="1" y="4904"/>
                    <a:pt x="1" y="3152"/>
                  </a:cubicBezTo>
                  <a:cubicBezTo>
                    <a:pt x="1" y="1460"/>
                    <a:pt x="1460" y="0"/>
                    <a:pt x="3153" y="0"/>
                  </a:cubicBezTo>
                  <a:cubicBezTo>
                    <a:pt x="4904" y="0"/>
                    <a:pt x="6363" y="1460"/>
                    <a:pt x="6363" y="3152"/>
                  </a:cubicBezTo>
                  <a:cubicBezTo>
                    <a:pt x="6363" y="4904"/>
                    <a:pt x="4904" y="6363"/>
                    <a:pt x="3153" y="63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6" name="Google Shape;3736;p11"/>
            <p:cNvSpPr/>
            <p:nvPr/>
          </p:nvSpPr>
          <p:spPr>
            <a:xfrm>
              <a:off x="4812500" y="1415725"/>
              <a:ext cx="159075" cy="157625"/>
            </a:xfrm>
            <a:custGeom>
              <a:avLst/>
              <a:gdLst/>
              <a:ahLst/>
              <a:cxnLst/>
              <a:rect l="l" t="t" r="r" b="b"/>
              <a:pathLst>
                <a:path w="6363" h="6305" extrusionOk="0">
                  <a:moveTo>
                    <a:pt x="6305" y="3153"/>
                  </a:moveTo>
                  <a:cubicBezTo>
                    <a:pt x="6363" y="4904"/>
                    <a:pt x="4904" y="6305"/>
                    <a:pt x="3153" y="6305"/>
                  </a:cubicBezTo>
                  <a:cubicBezTo>
                    <a:pt x="1401" y="6305"/>
                    <a:pt x="1" y="4904"/>
                    <a:pt x="1" y="3211"/>
                  </a:cubicBezTo>
                  <a:cubicBezTo>
                    <a:pt x="1" y="1460"/>
                    <a:pt x="1401" y="1"/>
                    <a:pt x="3211" y="1"/>
                  </a:cubicBezTo>
                  <a:cubicBezTo>
                    <a:pt x="4904" y="1"/>
                    <a:pt x="6305" y="1402"/>
                    <a:pt x="6305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7" name="Google Shape;3737;p11"/>
            <p:cNvSpPr/>
            <p:nvPr/>
          </p:nvSpPr>
          <p:spPr>
            <a:xfrm>
              <a:off x="5059125" y="1660900"/>
              <a:ext cx="159075" cy="160525"/>
            </a:xfrm>
            <a:custGeom>
              <a:avLst/>
              <a:gdLst/>
              <a:ahLst/>
              <a:cxnLst/>
              <a:rect l="l" t="t" r="r" b="b"/>
              <a:pathLst>
                <a:path w="6363" h="6421" extrusionOk="0">
                  <a:moveTo>
                    <a:pt x="6363" y="3269"/>
                  </a:moveTo>
                  <a:cubicBezTo>
                    <a:pt x="6304" y="5020"/>
                    <a:pt x="4845" y="6421"/>
                    <a:pt x="3094" y="6363"/>
                  </a:cubicBezTo>
                  <a:cubicBezTo>
                    <a:pt x="1343" y="6363"/>
                    <a:pt x="0" y="4903"/>
                    <a:pt x="0" y="3211"/>
                  </a:cubicBezTo>
                  <a:cubicBezTo>
                    <a:pt x="59" y="1401"/>
                    <a:pt x="1518" y="0"/>
                    <a:pt x="3269" y="59"/>
                  </a:cubicBezTo>
                  <a:cubicBezTo>
                    <a:pt x="4962" y="117"/>
                    <a:pt x="6363" y="1518"/>
                    <a:pt x="6363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8" name="Google Shape;3738;p11"/>
            <p:cNvSpPr/>
            <p:nvPr/>
          </p:nvSpPr>
          <p:spPr>
            <a:xfrm>
              <a:off x="3097875" y="1172050"/>
              <a:ext cx="157625" cy="159075"/>
            </a:xfrm>
            <a:custGeom>
              <a:avLst/>
              <a:gdLst/>
              <a:ahLst/>
              <a:cxnLst/>
              <a:rect l="l" t="t" r="r" b="b"/>
              <a:pathLst>
                <a:path w="6305" h="6363" extrusionOk="0">
                  <a:moveTo>
                    <a:pt x="6304" y="3152"/>
                  </a:moveTo>
                  <a:cubicBezTo>
                    <a:pt x="6304" y="4903"/>
                    <a:pt x="4903" y="6362"/>
                    <a:pt x="3152" y="6362"/>
                  </a:cubicBezTo>
                  <a:cubicBezTo>
                    <a:pt x="1401" y="6362"/>
                    <a:pt x="0" y="4962"/>
                    <a:pt x="0" y="3210"/>
                  </a:cubicBezTo>
                  <a:cubicBezTo>
                    <a:pt x="0" y="1459"/>
                    <a:pt x="1401" y="0"/>
                    <a:pt x="3152" y="58"/>
                  </a:cubicBezTo>
                  <a:cubicBezTo>
                    <a:pt x="4903" y="58"/>
                    <a:pt x="6304" y="1459"/>
                    <a:pt x="6304" y="31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9" name="Google Shape;3739;p11"/>
            <p:cNvSpPr/>
            <p:nvPr/>
          </p:nvSpPr>
          <p:spPr>
            <a:xfrm>
              <a:off x="4323650" y="4361975"/>
              <a:ext cx="156175" cy="156175"/>
            </a:xfrm>
            <a:custGeom>
              <a:avLst/>
              <a:gdLst/>
              <a:ahLst/>
              <a:cxnLst/>
              <a:rect l="l" t="t" r="r" b="b"/>
              <a:pathLst>
                <a:path w="6247" h="6247" extrusionOk="0">
                  <a:moveTo>
                    <a:pt x="3152" y="1"/>
                  </a:moveTo>
                  <a:cubicBezTo>
                    <a:pt x="4904" y="59"/>
                    <a:pt x="6246" y="1460"/>
                    <a:pt x="6246" y="3211"/>
                  </a:cubicBezTo>
                  <a:cubicBezTo>
                    <a:pt x="6188" y="4904"/>
                    <a:pt x="4845" y="6247"/>
                    <a:pt x="3094" y="6188"/>
                  </a:cubicBezTo>
                  <a:cubicBezTo>
                    <a:pt x="1343" y="6188"/>
                    <a:pt x="0" y="4787"/>
                    <a:pt x="59" y="3036"/>
                  </a:cubicBezTo>
                  <a:cubicBezTo>
                    <a:pt x="59" y="1343"/>
                    <a:pt x="1460" y="1"/>
                    <a:pt x="31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0" name="Google Shape;3740;p11"/>
            <p:cNvSpPr/>
            <p:nvPr/>
          </p:nvSpPr>
          <p:spPr>
            <a:xfrm>
              <a:off x="2609025" y="1417200"/>
              <a:ext cx="156150" cy="154700"/>
            </a:xfrm>
            <a:custGeom>
              <a:avLst/>
              <a:gdLst/>
              <a:ahLst/>
              <a:cxnLst/>
              <a:rect l="l" t="t" r="r" b="b"/>
              <a:pathLst>
                <a:path w="6246" h="6188" extrusionOk="0">
                  <a:moveTo>
                    <a:pt x="6187" y="3094"/>
                  </a:moveTo>
                  <a:cubicBezTo>
                    <a:pt x="6246" y="4787"/>
                    <a:pt x="4845" y="6188"/>
                    <a:pt x="3152" y="6188"/>
                  </a:cubicBezTo>
                  <a:cubicBezTo>
                    <a:pt x="1459" y="6188"/>
                    <a:pt x="58" y="4845"/>
                    <a:pt x="58" y="3152"/>
                  </a:cubicBezTo>
                  <a:cubicBezTo>
                    <a:pt x="0" y="1401"/>
                    <a:pt x="1401" y="59"/>
                    <a:pt x="3094" y="0"/>
                  </a:cubicBezTo>
                  <a:cubicBezTo>
                    <a:pt x="4786" y="0"/>
                    <a:pt x="6187" y="1401"/>
                    <a:pt x="618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1" name="Google Shape;3741;p11"/>
            <p:cNvSpPr/>
            <p:nvPr/>
          </p:nvSpPr>
          <p:spPr>
            <a:xfrm>
              <a:off x="5060575" y="387312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4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4"/>
                  </a:cubicBezTo>
                  <a:cubicBezTo>
                    <a:pt x="1" y="1343"/>
                    <a:pt x="1401" y="1"/>
                    <a:pt x="3094" y="1"/>
                  </a:cubicBezTo>
                  <a:cubicBezTo>
                    <a:pt x="4845" y="1"/>
                    <a:pt x="6188" y="1402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2" name="Google Shape;3742;p11"/>
            <p:cNvSpPr/>
            <p:nvPr/>
          </p:nvSpPr>
          <p:spPr>
            <a:xfrm>
              <a:off x="2115775" y="215412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787"/>
                    <a:pt x="4846" y="6129"/>
                    <a:pt x="3153" y="6188"/>
                  </a:cubicBezTo>
                  <a:cubicBezTo>
                    <a:pt x="1402" y="6188"/>
                    <a:pt x="1" y="4787"/>
                    <a:pt x="1" y="3036"/>
                  </a:cubicBezTo>
                  <a:cubicBezTo>
                    <a:pt x="59" y="1343"/>
                    <a:pt x="1402" y="0"/>
                    <a:pt x="3153" y="0"/>
                  </a:cubicBezTo>
                  <a:cubicBezTo>
                    <a:pt x="4846" y="0"/>
                    <a:pt x="6188" y="1343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3" name="Google Shape;3743;p11"/>
            <p:cNvSpPr/>
            <p:nvPr/>
          </p:nvSpPr>
          <p:spPr>
            <a:xfrm>
              <a:off x="4813950" y="411537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845"/>
                    <a:pt x="4787" y="6188"/>
                    <a:pt x="3095" y="6188"/>
                  </a:cubicBezTo>
                  <a:cubicBezTo>
                    <a:pt x="1402" y="6188"/>
                    <a:pt x="1" y="4728"/>
                    <a:pt x="59" y="3036"/>
                  </a:cubicBezTo>
                  <a:cubicBezTo>
                    <a:pt x="59" y="1401"/>
                    <a:pt x="1460" y="0"/>
                    <a:pt x="3095" y="0"/>
                  </a:cubicBezTo>
                  <a:cubicBezTo>
                    <a:pt x="4787" y="0"/>
                    <a:pt x="6188" y="1401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4" name="Google Shape;3744;p11"/>
            <p:cNvSpPr/>
            <p:nvPr/>
          </p:nvSpPr>
          <p:spPr>
            <a:xfrm>
              <a:off x="3099325" y="436197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5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5"/>
                  </a:cubicBezTo>
                  <a:cubicBezTo>
                    <a:pt x="1" y="1460"/>
                    <a:pt x="1343" y="59"/>
                    <a:pt x="3036" y="59"/>
                  </a:cubicBezTo>
                  <a:cubicBezTo>
                    <a:pt x="4729" y="1"/>
                    <a:pt x="6129" y="1402"/>
                    <a:pt x="612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5" name="Google Shape;3745;p11"/>
            <p:cNvSpPr/>
            <p:nvPr/>
          </p:nvSpPr>
          <p:spPr>
            <a:xfrm>
              <a:off x="2115775" y="3378450"/>
              <a:ext cx="156175" cy="156150"/>
            </a:xfrm>
            <a:custGeom>
              <a:avLst/>
              <a:gdLst/>
              <a:ahLst/>
              <a:cxnLst/>
              <a:rect l="l" t="t" r="r" b="b"/>
              <a:pathLst>
                <a:path w="6247" h="6246" extrusionOk="0">
                  <a:moveTo>
                    <a:pt x="3153" y="59"/>
                  </a:moveTo>
                  <a:cubicBezTo>
                    <a:pt x="4846" y="117"/>
                    <a:pt x="6247" y="1576"/>
                    <a:pt x="6188" y="3211"/>
                  </a:cubicBezTo>
                  <a:cubicBezTo>
                    <a:pt x="6130" y="4903"/>
                    <a:pt x="4671" y="6246"/>
                    <a:pt x="3036" y="6188"/>
                  </a:cubicBezTo>
                  <a:cubicBezTo>
                    <a:pt x="1343" y="6129"/>
                    <a:pt x="1" y="4728"/>
                    <a:pt x="59" y="3036"/>
                  </a:cubicBezTo>
                  <a:cubicBezTo>
                    <a:pt x="118" y="1343"/>
                    <a:pt x="1519" y="0"/>
                    <a:pt x="3153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6" name="Google Shape;3746;p11"/>
            <p:cNvSpPr/>
            <p:nvPr/>
          </p:nvSpPr>
          <p:spPr>
            <a:xfrm>
              <a:off x="2362400" y="1663800"/>
              <a:ext cx="156175" cy="154725"/>
            </a:xfrm>
            <a:custGeom>
              <a:avLst/>
              <a:gdLst/>
              <a:ahLst/>
              <a:cxnLst/>
              <a:rect l="l" t="t" r="r" b="b"/>
              <a:pathLst>
                <a:path w="6247" h="6189" extrusionOk="0">
                  <a:moveTo>
                    <a:pt x="59" y="3095"/>
                  </a:moveTo>
                  <a:cubicBezTo>
                    <a:pt x="59" y="1402"/>
                    <a:pt x="1518" y="1"/>
                    <a:pt x="3152" y="59"/>
                  </a:cubicBezTo>
                  <a:cubicBezTo>
                    <a:pt x="4845" y="59"/>
                    <a:pt x="6246" y="1519"/>
                    <a:pt x="6188" y="3211"/>
                  </a:cubicBezTo>
                  <a:cubicBezTo>
                    <a:pt x="6129" y="4846"/>
                    <a:pt x="4729" y="6188"/>
                    <a:pt x="3094" y="6188"/>
                  </a:cubicBezTo>
                  <a:cubicBezTo>
                    <a:pt x="1401" y="6188"/>
                    <a:pt x="0" y="4729"/>
                    <a:pt x="5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7" name="Google Shape;3747;p11"/>
            <p:cNvSpPr/>
            <p:nvPr/>
          </p:nvSpPr>
          <p:spPr>
            <a:xfrm>
              <a:off x="4571725" y="1174950"/>
              <a:ext cx="153250" cy="154725"/>
            </a:xfrm>
            <a:custGeom>
              <a:avLst/>
              <a:gdLst/>
              <a:ahLst/>
              <a:cxnLst/>
              <a:rect l="l" t="t" r="r" b="b"/>
              <a:pathLst>
                <a:path w="6130" h="6189" extrusionOk="0">
                  <a:moveTo>
                    <a:pt x="6129" y="3094"/>
                  </a:moveTo>
                  <a:cubicBezTo>
                    <a:pt x="6129" y="4729"/>
                    <a:pt x="4787" y="6130"/>
                    <a:pt x="3094" y="6130"/>
                  </a:cubicBezTo>
                  <a:cubicBezTo>
                    <a:pt x="1460" y="6188"/>
                    <a:pt x="0" y="4729"/>
                    <a:pt x="59" y="3036"/>
                  </a:cubicBezTo>
                  <a:cubicBezTo>
                    <a:pt x="59" y="1402"/>
                    <a:pt x="1460" y="1"/>
                    <a:pt x="3094" y="1"/>
                  </a:cubicBezTo>
                  <a:cubicBezTo>
                    <a:pt x="4728" y="1"/>
                    <a:pt x="6129" y="1402"/>
                    <a:pt x="6129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8" name="Google Shape;3748;p11"/>
            <p:cNvSpPr/>
            <p:nvPr/>
          </p:nvSpPr>
          <p:spPr>
            <a:xfrm>
              <a:off x="5308650" y="1911875"/>
              <a:ext cx="153250" cy="153250"/>
            </a:xfrm>
            <a:custGeom>
              <a:avLst/>
              <a:gdLst/>
              <a:ahLst/>
              <a:cxnLst/>
              <a:rect l="l" t="t" r="r" b="b"/>
              <a:pathLst>
                <a:path w="6130" h="6130" extrusionOk="0">
                  <a:moveTo>
                    <a:pt x="6129" y="3036"/>
                  </a:moveTo>
                  <a:cubicBezTo>
                    <a:pt x="6129" y="4671"/>
                    <a:pt x="4728" y="6071"/>
                    <a:pt x="3094" y="6130"/>
                  </a:cubicBezTo>
                  <a:cubicBezTo>
                    <a:pt x="1460" y="6130"/>
                    <a:pt x="0" y="4729"/>
                    <a:pt x="0" y="3036"/>
                  </a:cubicBezTo>
                  <a:cubicBezTo>
                    <a:pt x="0" y="1402"/>
                    <a:pt x="1401" y="1"/>
                    <a:pt x="3036" y="1"/>
                  </a:cubicBezTo>
                  <a:cubicBezTo>
                    <a:pt x="4728" y="1"/>
                    <a:pt x="6071" y="1402"/>
                    <a:pt x="6129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9" name="Google Shape;3749;p11"/>
            <p:cNvSpPr/>
            <p:nvPr/>
          </p:nvSpPr>
          <p:spPr>
            <a:xfrm>
              <a:off x="2855625" y="1173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3036"/>
                  </a:moveTo>
                  <a:cubicBezTo>
                    <a:pt x="5955" y="4670"/>
                    <a:pt x="4612" y="5954"/>
                    <a:pt x="2919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285"/>
                    <a:pt x="1343" y="0"/>
                    <a:pt x="2978" y="0"/>
                  </a:cubicBezTo>
                  <a:cubicBezTo>
                    <a:pt x="4670" y="59"/>
                    <a:pt x="5955" y="1343"/>
                    <a:pt x="5955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0" name="Google Shape;3750;p11"/>
            <p:cNvSpPr/>
            <p:nvPr/>
          </p:nvSpPr>
          <p:spPr>
            <a:xfrm>
              <a:off x="5307200" y="3627975"/>
              <a:ext cx="148850" cy="150325"/>
            </a:xfrm>
            <a:custGeom>
              <a:avLst/>
              <a:gdLst/>
              <a:ahLst/>
              <a:cxnLst/>
              <a:rect l="l" t="t" r="r" b="b"/>
              <a:pathLst>
                <a:path w="5954" h="6013" extrusionOk="0">
                  <a:moveTo>
                    <a:pt x="2977" y="6013"/>
                  </a:moveTo>
                  <a:cubicBezTo>
                    <a:pt x="1284" y="6013"/>
                    <a:pt x="0" y="4670"/>
                    <a:pt x="0" y="3036"/>
                  </a:cubicBezTo>
                  <a:cubicBezTo>
                    <a:pt x="0" y="1343"/>
                    <a:pt x="1343" y="1"/>
                    <a:pt x="3035" y="59"/>
                  </a:cubicBezTo>
                  <a:cubicBezTo>
                    <a:pt x="4670" y="59"/>
                    <a:pt x="5954" y="1402"/>
                    <a:pt x="5954" y="3036"/>
                  </a:cubicBezTo>
                  <a:cubicBezTo>
                    <a:pt x="5954" y="4729"/>
                    <a:pt x="4611" y="6013"/>
                    <a:pt x="2977" y="60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1" name="Google Shape;3751;p11"/>
            <p:cNvSpPr/>
            <p:nvPr/>
          </p:nvSpPr>
          <p:spPr>
            <a:xfrm>
              <a:off x="3839175" y="931250"/>
              <a:ext cx="147400" cy="148875"/>
            </a:xfrm>
            <a:custGeom>
              <a:avLst/>
              <a:gdLst/>
              <a:ahLst/>
              <a:cxnLst/>
              <a:rect l="l" t="t" r="r" b="b"/>
              <a:pathLst>
                <a:path w="5896" h="5955" extrusionOk="0">
                  <a:moveTo>
                    <a:pt x="2977" y="5955"/>
                  </a:moveTo>
                  <a:cubicBezTo>
                    <a:pt x="1285" y="5955"/>
                    <a:pt x="0" y="4612"/>
                    <a:pt x="0" y="2978"/>
                  </a:cubicBezTo>
                  <a:cubicBezTo>
                    <a:pt x="0" y="1285"/>
                    <a:pt x="1285" y="1"/>
                    <a:pt x="2977" y="1"/>
                  </a:cubicBezTo>
                  <a:cubicBezTo>
                    <a:pt x="4612" y="1"/>
                    <a:pt x="5896" y="1285"/>
                    <a:pt x="5896" y="2920"/>
                  </a:cubicBezTo>
                  <a:cubicBezTo>
                    <a:pt x="5896" y="4612"/>
                    <a:pt x="4612" y="5896"/>
                    <a:pt x="2977" y="595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2" name="Google Shape;3752;p11"/>
            <p:cNvSpPr/>
            <p:nvPr/>
          </p:nvSpPr>
          <p:spPr>
            <a:xfrm>
              <a:off x="2365325" y="3871675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4" y="2977"/>
                  </a:moveTo>
                  <a:cubicBezTo>
                    <a:pt x="5954" y="4670"/>
                    <a:pt x="4670" y="5954"/>
                    <a:pt x="3035" y="5954"/>
                  </a:cubicBezTo>
                  <a:cubicBezTo>
                    <a:pt x="1343" y="5954"/>
                    <a:pt x="0" y="4612"/>
                    <a:pt x="0" y="2919"/>
                  </a:cubicBezTo>
                  <a:cubicBezTo>
                    <a:pt x="59" y="1285"/>
                    <a:pt x="1343" y="0"/>
                    <a:pt x="3035" y="0"/>
                  </a:cubicBezTo>
                  <a:cubicBezTo>
                    <a:pt x="4670" y="0"/>
                    <a:pt x="5954" y="1343"/>
                    <a:pt x="5954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3" name="Google Shape;3753;p11"/>
            <p:cNvSpPr/>
            <p:nvPr/>
          </p:nvSpPr>
          <p:spPr>
            <a:xfrm>
              <a:off x="2607550" y="4118300"/>
              <a:ext cx="150325" cy="150325"/>
            </a:xfrm>
            <a:custGeom>
              <a:avLst/>
              <a:gdLst/>
              <a:ahLst/>
              <a:cxnLst/>
              <a:rect l="l" t="t" r="r" b="b"/>
              <a:pathLst>
                <a:path w="6013" h="6013" extrusionOk="0">
                  <a:moveTo>
                    <a:pt x="6013" y="2977"/>
                  </a:moveTo>
                  <a:cubicBezTo>
                    <a:pt x="6013" y="4611"/>
                    <a:pt x="4729" y="5954"/>
                    <a:pt x="3036" y="5954"/>
                  </a:cubicBezTo>
                  <a:cubicBezTo>
                    <a:pt x="1343" y="6012"/>
                    <a:pt x="1" y="4670"/>
                    <a:pt x="59" y="2977"/>
                  </a:cubicBezTo>
                  <a:cubicBezTo>
                    <a:pt x="59" y="1284"/>
                    <a:pt x="1343" y="0"/>
                    <a:pt x="3036" y="0"/>
                  </a:cubicBezTo>
                  <a:cubicBezTo>
                    <a:pt x="4670" y="0"/>
                    <a:pt x="6013" y="1343"/>
                    <a:pt x="6013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4" name="Google Shape;3754;p11"/>
            <p:cNvSpPr/>
            <p:nvPr/>
          </p:nvSpPr>
          <p:spPr>
            <a:xfrm>
              <a:off x="5553800" y="2892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1" y="2919"/>
                  </a:moveTo>
                  <a:cubicBezTo>
                    <a:pt x="1" y="1285"/>
                    <a:pt x="1343" y="1"/>
                    <a:pt x="3036" y="59"/>
                  </a:cubicBezTo>
                  <a:cubicBezTo>
                    <a:pt x="4670" y="59"/>
                    <a:pt x="5955" y="1402"/>
                    <a:pt x="5955" y="3095"/>
                  </a:cubicBezTo>
                  <a:cubicBezTo>
                    <a:pt x="5896" y="4729"/>
                    <a:pt x="4612" y="5955"/>
                    <a:pt x="2919" y="5955"/>
                  </a:cubicBezTo>
                  <a:cubicBezTo>
                    <a:pt x="1285" y="5955"/>
                    <a:pt x="1" y="4612"/>
                    <a:pt x="1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5" name="Google Shape;3755;p11"/>
            <p:cNvSpPr/>
            <p:nvPr/>
          </p:nvSpPr>
          <p:spPr>
            <a:xfrm>
              <a:off x="5553800" y="26459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2977"/>
                  </a:moveTo>
                  <a:cubicBezTo>
                    <a:pt x="5955" y="4670"/>
                    <a:pt x="4612" y="5954"/>
                    <a:pt x="2978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343"/>
                    <a:pt x="1285" y="59"/>
                    <a:pt x="2919" y="0"/>
                  </a:cubicBezTo>
                  <a:cubicBezTo>
                    <a:pt x="4612" y="0"/>
                    <a:pt x="5955" y="1284"/>
                    <a:pt x="5955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6" name="Google Shape;3756;p11"/>
            <p:cNvSpPr/>
            <p:nvPr/>
          </p:nvSpPr>
          <p:spPr>
            <a:xfrm>
              <a:off x="3592550" y="931250"/>
              <a:ext cx="147425" cy="148875"/>
            </a:xfrm>
            <a:custGeom>
              <a:avLst/>
              <a:gdLst/>
              <a:ahLst/>
              <a:cxnLst/>
              <a:rect l="l" t="t" r="r" b="b"/>
              <a:pathLst>
                <a:path w="5897" h="5955" extrusionOk="0">
                  <a:moveTo>
                    <a:pt x="5896" y="2978"/>
                  </a:moveTo>
                  <a:cubicBezTo>
                    <a:pt x="5896" y="4612"/>
                    <a:pt x="4612" y="5955"/>
                    <a:pt x="2919" y="5896"/>
                  </a:cubicBezTo>
                  <a:cubicBezTo>
                    <a:pt x="1285" y="5896"/>
                    <a:pt x="1" y="4612"/>
                    <a:pt x="1" y="2978"/>
                  </a:cubicBezTo>
                  <a:cubicBezTo>
                    <a:pt x="1" y="1285"/>
                    <a:pt x="1285" y="1"/>
                    <a:pt x="2978" y="1"/>
                  </a:cubicBezTo>
                  <a:cubicBezTo>
                    <a:pt x="4612" y="1"/>
                    <a:pt x="5896" y="1285"/>
                    <a:pt x="5896" y="29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7" name="Google Shape;3757;p11"/>
            <p:cNvSpPr/>
            <p:nvPr/>
          </p:nvSpPr>
          <p:spPr>
            <a:xfrm>
              <a:off x="4571725" y="4366375"/>
              <a:ext cx="147400" cy="147400"/>
            </a:xfrm>
            <a:custGeom>
              <a:avLst/>
              <a:gdLst/>
              <a:ahLst/>
              <a:cxnLst/>
              <a:rect l="l" t="t" r="r" b="b"/>
              <a:pathLst>
                <a:path w="5896" h="5896" extrusionOk="0">
                  <a:moveTo>
                    <a:pt x="5896" y="2977"/>
                  </a:moveTo>
                  <a:cubicBezTo>
                    <a:pt x="5896" y="4553"/>
                    <a:pt x="4553" y="5895"/>
                    <a:pt x="2919" y="5895"/>
                  </a:cubicBezTo>
                  <a:cubicBezTo>
                    <a:pt x="1285" y="5895"/>
                    <a:pt x="0" y="4553"/>
                    <a:pt x="0" y="2860"/>
                  </a:cubicBezTo>
                  <a:cubicBezTo>
                    <a:pt x="0" y="1226"/>
                    <a:pt x="1343" y="0"/>
                    <a:pt x="2977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8" name="Google Shape;3758;p11"/>
            <p:cNvSpPr/>
            <p:nvPr/>
          </p:nvSpPr>
          <p:spPr>
            <a:xfrm>
              <a:off x="5555275" y="24051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553" y="5837"/>
                    <a:pt x="2919" y="5837"/>
                  </a:cubicBezTo>
                  <a:cubicBezTo>
                    <a:pt x="1284" y="5837"/>
                    <a:pt x="0" y="4553"/>
                    <a:pt x="0" y="2919"/>
                  </a:cubicBezTo>
                  <a:cubicBezTo>
                    <a:pt x="0" y="1284"/>
                    <a:pt x="1284" y="0"/>
                    <a:pt x="2919" y="0"/>
                  </a:cubicBezTo>
                  <a:cubicBezTo>
                    <a:pt x="4495" y="0"/>
                    <a:pt x="5837" y="1284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9" name="Google Shape;3759;p11"/>
            <p:cNvSpPr/>
            <p:nvPr/>
          </p:nvSpPr>
          <p:spPr>
            <a:xfrm>
              <a:off x="2120150" y="1910425"/>
              <a:ext cx="147425" cy="147400"/>
            </a:xfrm>
            <a:custGeom>
              <a:avLst/>
              <a:gdLst/>
              <a:ahLst/>
              <a:cxnLst/>
              <a:rect l="l" t="t" r="r" b="b"/>
              <a:pathLst>
                <a:path w="5897" h="5896" extrusionOk="0">
                  <a:moveTo>
                    <a:pt x="5896" y="2919"/>
                  </a:moveTo>
                  <a:cubicBezTo>
                    <a:pt x="5896" y="4553"/>
                    <a:pt x="4612" y="5896"/>
                    <a:pt x="2978" y="5896"/>
                  </a:cubicBezTo>
                  <a:cubicBezTo>
                    <a:pt x="1344" y="5896"/>
                    <a:pt x="1" y="4612"/>
                    <a:pt x="1" y="2977"/>
                  </a:cubicBezTo>
                  <a:cubicBezTo>
                    <a:pt x="1" y="1343"/>
                    <a:pt x="1285" y="59"/>
                    <a:pt x="2920" y="1"/>
                  </a:cubicBezTo>
                  <a:cubicBezTo>
                    <a:pt x="4554" y="1"/>
                    <a:pt x="5838" y="1285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0" name="Google Shape;3760;p11"/>
            <p:cNvSpPr/>
            <p:nvPr/>
          </p:nvSpPr>
          <p:spPr>
            <a:xfrm>
              <a:off x="4081400" y="93272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5896" y="2919"/>
                  </a:moveTo>
                  <a:cubicBezTo>
                    <a:pt x="5896" y="4553"/>
                    <a:pt x="4554" y="5837"/>
                    <a:pt x="2919" y="5837"/>
                  </a:cubicBezTo>
                  <a:cubicBezTo>
                    <a:pt x="1285" y="5779"/>
                    <a:pt x="1" y="4437"/>
                    <a:pt x="59" y="2861"/>
                  </a:cubicBezTo>
                  <a:cubicBezTo>
                    <a:pt x="59" y="1226"/>
                    <a:pt x="1402" y="0"/>
                    <a:pt x="2978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1" name="Google Shape;3761;p11"/>
            <p:cNvSpPr/>
            <p:nvPr/>
          </p:nvSpPr>
          <p:spPr>
            <a:xfrm>
              <a:off x="5553800" y="314057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2978" y="1"/>
                  </a:moveTo>
                  <a:cubicBezTo>
                    <a:pt x="4554" y="1"/>
                    <a:pt x="5896" y="1402"/>
                    <a:pt x="5896" y="2978"/>
                  </a:cubicBezTo>
                  <a:cubicBezTo>
                    <a:pt x="5838" y="4554"/>
                    <a:pt x="4554" y="5838"/>
                    <a:pt x="2978" y="5838"/>
                  </a:cubicBezTo>
                  <a:cubicBezTo>
                    <a:pt x="1343" y="5838"/>
                    <a:pt x="1" y="4495"/>
                    <a:pt x="59" y="2861"/>
                  </a:cubicBezTo>
                  <a:cubicBezTo>
                    <a:pt x="59" y="1285"/>
                    <a:pt x="1402" y="1"/>
                    <a:pt x="29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2" name="Google Shape;3762;p11"/>
            <p:cNvSpPr/>
            <p:nvPr/>
          </p:nvSpPr>
          <p:spPr>
            <a:xfrm>
              <a:off x="5064950" y="14215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8" y="2977"/>
                  </a:moveTo>
                  <a:cubicBezTo>
                    <a:pt x="5838" y="4553"/>
                    <a:pt x="4495" y="5838"/>
                    <a:pt x="2919" y="5838"/>
                  </a:cubicBezTo>
                  <a:cubicBezTo>
                    <a:pt x="1343" y="5838"/>
                    <a:pt x="1" y="4495"/>
                    <a:pt x="59" y="2919"/>
                  </a:cubicBezTo>
                  <a:cubicBezTo>
                    <a:pt x="59" y="1343"/>
                    <a:pt x="1402" y="0"/>
                    <a:pt x="2978" y="59"/>
                  </a:cubicBezTo>
                  <a:cubicBezTo>
                    <a:pt x="4554" y="59"/>
                    <a:pt x="5838" y="1401"/>
                    <a:pt x="5838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3" name="Google Shape;3763;p11"/>
            <p:cNvSpPr/>
            <p:nvPr/>
          </p:nvSpPr>
          <p:spPr>
            <a:xfrm>
              <a:off x="3345950" y="9327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0" y="4437"/>
                    <a:pt x="0" y="2861"/>
                  </a:cubicBezTo>
                  <a:cubicBezTo>
                    <a:pt x="59" y="1284"/>
                    <a:pt x="1401" y="0"/>
                    <a:pt x="2977" y="0"/>
                  </a:cubicBezTo>
                  <a:cubicBezTo>
                    <a:pt x="4553" y="0"/>
                    <a:pt x="5837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4" name="Google Shape;3764;p11"/>
            <p:cNvSpPr/>
            <p:nvPr/>
          </p:nvSpPr>
          <p:spPr>
            <a:xfrm>
              <a:off x="2857100" y="43663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58" y="4553"/>
                    <a:pt x="0" y="2977"/>
                  </a:cubicBezTo>
                  <a:cubicBezTo>
                    <a:pt x="0" y="1401"/>
                    <a:pt x="1284" y="58"/>
                    <a:pt x="2860" y="58"/>
                  </a:cubicBezTo>
                  <a:cubicBezTo>
                    <a:pt x="4436" y="0"/>
                    <a:pt x="5779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5" name="Google Shape;3765;p11"/>
            <p:cNvSpPr/>
            <p:nvPr/>
          </p:nvSpPr>
          <p:spPr>
            <a:xfrm>
              <a:off x="2121625" y="3630900"/>
              <a:ext cx="144500" cy="145950"/>
            </a:xfrm>
            <a:custGeom>
              <a:avLst/>
              <a:gdLst/>
              <a:ahLst/>
              <a:cxnLst/>
              <a:rect l="l" t="t" r="r" b="b"/>
              <a:pathLst>
                <a:path w="5780" h="5838" extrusionOk="0">
                  <a:moveTo>
                    <a:pt x="2919" y="0"/>
                  </a:moveTo>
                  <a:cubicBezTo>
                    <a:pt x="4437" y="0"/>
                    <a:pt x="5779" y="1343"/>
                    <a:pt x="5779" y="2919"/>
                  </a:cubicBezTo>
                  <a:cubicBezTo>
                    <a:pt x="5779" y="4495"/>
                    <a:pt x="4437" y="5837"/>
                    <a:pt x="2861" y="5779"/>
                  </a:cubicBezTo>
                  <a:cubicBezTo>
                    <a:pt x="1285" y="5779"/>
                    <a:pt x="0" y="4437"/>
                    <a:pt x="0" y="2861"/>
                  </a:cubicBezTo>
                  <a:cubicBezTo>
                    <a:pt x="0" y="1343"/>
                    <a:pt x="1343" y="0"/>
                    <a:pt x="291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6" name="Google Shape;3766;p11"/>
            <p:cNvSpPr/>
            <p:nvPr/>
          </p:nvSpPr>
          <p:spPr>
            <a:xfrm>
              <a:off x="3840625" y="4611525"/>
              <a:ext cx="144500" cy="143025"/>
            </a:xfrm>
            <a:custGeom>
              <a:avLst/>
              <a:gdLst/>
              <a:ahLst/>
              <a:cxnLst/>
              <a:rect l="l" t="t" r="r" b="b"/>
              <a:pathLst>
                <a:path w="5780" h="5721" extrusionOk="0">
                  <a:moveTo>
                    <a:pt x="5779" y="2802"/>
                  </a:moveTo>
                  <a:cubicBezTo>
                    <a:pt x="5779" y="4378"/>
                    <a:pt x="4437" y="5721"/>
                    <a:pt x="2861" y="5721"/>
                  </a:cubicBezTo>
                  <a:cubicBezTo>
                    <a:pt x="1343" y="5721"/>
                    <a:pt x="59" y="4436"/>
                    <a:pt x="1" y="2860"/>
                  </a:cubicBezTo>
                  <a:cubicBezTo>
                    <a:pt x="1" y="1284"/>
                    <a:pt x="1285" y="0"/>
                    <a:pt x="2861" y="0"/>
                  </a:cubicBezTo>
                  <a:cubicBezTo>
                    <a:pt x="4437" y="0"/>
                    <a:pt x="5721" y="1226"/>
                    <a:pt x="5779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7" name="Google Shape;3767;p11"/>
            <p:cNvSpPr/>
            <p:nvPr/>
          </p:nvSpPr>
          <p:spPr>
            <a:xfrm>
              <a:off x="1879375" y="28954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1"/>
                  </a:moveTo>
                  <a:cubicBezTo>
                    <a:pt x="4437" y="1"/>
                    <a:pt x="5663" y="1285"/>
                    <a:pt x="5721" y="2861"/>
                  </a:cubicBezTo>
                  <a:cubicBezTo>
                    <a:pt x="5721" y="4437"/>
                    <a:pt x="4437" y="5721"/>
                    <a:pt x="2861" y="5721"/>
                  </a:cubicBezTo>
                  <a:cubicBezTo>
                    <a:pt x="1285" y="5721"/>
                    <a:pt x="1" y="4437"/>
                    <a:pt x="1" y="2861"/>
                  </a:cubicBezTo>
                  <a:cubicBezTo>
                    <a:pt x="1" y="1285"/>
                    <a:pt x="1285" y="59"/>
                    <a:pt x="28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8" name="Google Shape;3768;p11"/>
            <p:cNvSpPr/>
            <p:nvPr/>
          </p:nvSpPr>
          <p:spPr>
            <a:xfrm>
              <a:off x="1879375" y="26488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5720"/>
                  </a:moveTo>
                  <a:cubicBezTo>
                    <a:pt x="1285" y="5720"/>
                    <a:pt x="1" y="4436"/>
                    <a:pt x="1" y="2860"/>
                  </a:cubicBezTo>
                  <a:cubicBezTo>
                    <a:pt x="1" y="1284"/>
                    <a:pt x="1285" y="0"/>
                    <a:pt x="2919" y="0"/>
                  </a:cubicBezTo>
                  <a:cubicBezTo>
                    <a:pt x="4495" y="58"/>
                    <a:pt x="5721" y="1343"/>
                    <a:pt x="5721" y="2919"/>
                  </a:cubicBezTo>
                  <a:cubicBezTo>
                    <a:pt x="5663" y="4495"/>
                    <a:pt x="4437" y="5720"/>
                    <a:pt x="2861" y="57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9" name="Google Shape;3769;p11"/>
            <p:cNvSpPr/>
            <p:nvPr/>
          </p:nvSpPr>
          <p:spPr>
            <a:xfrm>
              <a:off x="3594025" y="4610050"/>
              <a:ext cx="143025" cy="144500"/>
            </a:xfrm>
            <a:custGeom>
              <a:avLst/>
              <a:gdLst/>
              <a:ahLst/>
              <a:cxnLst/>
              <a:rect l="l" t="t" r="r" b="b"/>
              <a:pathLst>
                <a:path w="5721" h="5780" extrusionOk="0">
                  <a:moveTo>
                    <a:pt x="2860" y="5780"/>
                  </a:moveTo>
                  <a:cubicBezTo>
                    <a:pt x="1284" y="5780"/>
                    <a:pt x="59" y="4495"/>
                    <a:pt x="0" y="2919"/>
                  </a:cubicBezTo>
                  <a:cubicBezTo>
                    <a:pt x="0" y="1343"/>
                    <a:pt x="1343" y="1"/>
                    <a:pt x="2919" y="59"/>
                  </a:cubicBezTo>
                  <a:cubicBezTo>
                    <a:pt x="4495" y="59"/>
                    <a:pt x="5720" y="1343"/>
                    <a:pt x="5720" y="2919"/>
                  </a:cubicBezTo>
                  <a:cubicBezTo>
                    <a:pt x="5720" y="4495"/>
                    <a:pt x="4436" y="5780"/>
                    <a:pt x="2860" y="57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0" name="Google Shape;3770;p11"/>
            <p:cNvSpPr/>
            <p:nvPr/>
          </p:nvSpPr>
          <p:spPr>
            <a:xfrm>
              <a:off x="5556725" y="215995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2802" y="5663"/>
                  </a:moveTo>
                  <a:cubicBezTo>
                    <a:pt x="1226" y="5663"/>
                    <a:pt x="0" y="4379"/>
                    <a:pt x="59" y="2803"/>
                  </a:cubicBezTo>
                  <a:cubicBezTo>
                    <a:pt x="59" y="1227"/>
                    <a:pt x="1343" y="1"/>
                    <a:pt x="2919" y="1"/>
                  </a:cubicBezTo>
                  <a:cubicBezTo>
                    <a:pt x="4495" y="59"/>
                    <a:pt x="5662" y="1285"/>
                    <a:pt x="5662" y="2861"/>
                  </a:cubicBezTo>
                  <a:cubicBezTo>
                    <a:pt x="5662" y="4437"/>
                    <a:pt x="4437" y="5663"/>
                    <a:pt x="2802" y="56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1" name="Google Shape;3771;p11"/>
            <p:cNvSpPr/>
            <p:nvPr/>
          </p:nvSpPr>
          <p:spPr>
            <a:xfrm>
              <a:off x="4821250" y="11808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60"/>
                  </a:moveTo>
                  <a:cubicBezTo>
                    <a:pt x="5663" y="4436"/>
                    <a:pt x="4379" y="5662"/>
                    <a:pt x="2803" y="5662"/>
                  </a:cubicBezTo>
                  <a:cubicBezTo>
                    <a:pt x="1227" y="5662"/>
                    <a:pt x="1" y="4436"/>
                    <a:pt x="1" y="2802"/>
                  </a:cubicBezTo>
                  <a:cubicBezTo>
                    <a:pt x="1" y="1284"/>
                    <a:pt x="1227" y="59"/>
                    <a:pt x="2744" y="59"/>
                  </a:cubicBezTo>
                  <a:cubicBezTo>
                    <a:pt x="4379" y="0"/>
                    <a:pt x="5604" y="1226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2" name="Google Shape;3772;p11"/>
            <p:cNvSpPr/>
            <p:nvPr/>
          </p:nvSpPr>
          <p:spPr>
            <a:xfrm>
              <a:off x="5314475" y="16711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03"/>
                  </a:moveTo>
                  <a:cubicBezTo>
                    <a:pt x="5663" y="4379"/>
                    <a:pt x="4437" y="5663"/>
                    <a:pt x="2803" y="5663"/>
                  </a:cubicBezTo>
                  <a:cubicBezTo>
                    <a:pt x="1227" y="5663"/>
                    <a:pt x="1" y="4379"/>
                    <a:pt x="1" y="2803"/>
                  </a:cubicBezTo>
                  <a:cubicBezTo>
                    <a:pt x="1" y="1227"/>
                    <a:pt x="1227" y="1"/>
                    <a:pt x="2803" y="1"/>
                  </a:cubicBezTo>
                  <a:cubicBezTo>
                    <a:pt x="4379" y="1"/>
                    <a:pt x="5663" y="1227"/>
                    <a:pt x="566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3" name="Google Shape;3773;p11"/>
            <p:cNvSpPr/>
            <p:nvPr/>
          </p:nvSpPr>
          <p:spPr>
            <a:xfrm>
              <a:off x="1880850" y="2408025"/>
              <a:ext cx="140100" cy="140125"/>
            </a:xfrm>
            <a:custGeom>
              <a:avLst/>
              <a:gdLst/>
              <a:ahLst/>
              <a:cxnLst/>
              <a:rect l="l" t="t" r="r" b="b"/>
              <a:pathLst>
                <a:path w="5604" h="5605" extrusionOk="0">
                  <a:moveTo>
                    <a:pt x="5604" y="2803"/>
                  </a:moveTo>
                  <a:cubicBezTo>
                    <a:pt x="5604" y="4379"/>
                    <a:pt x="4378" y="5604"/>
                    <a:pt x="2744" y="5604"/>
                  </a:cubicBezTo>
                  <a:cubicBezTo>
                    <a:pt x="1226" y="5546"/>
                    <a:pt x="0" y="4379"/>
                    <a:pt x="0" y="2803"/>
                  </a:cubicBezTo>
                  <a:cubicBezTo>
                    <a:pt x="0" y="1227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4" name="Google Shape;3774;p11"/>
            <p:cNvSpPr/>
            <p:nvPr/>
          </p:nvSpPr>
          <p:spPr>
            <a:xfrm>
              <a:off x="5067875" y="4122675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2802" y="5604"/>
                  </a:moveTo>
                  <a:cubicBezTo>
                    <a:pt x="1226" y="5604"/>
                    <a:pt x="0" y="4378"/>
                    <a:pt x="0" y="2802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78" y="0"/>
                    <a:pt x="5604" y="1284"/>
                    <a:pt x="5604" y="2860"/>
                  </a:cubicBezTo>
                  <a:cubicBezTo>
                    <a:pt x="5604" y="4378"/>
                    <a:pt x="4378" y="5604"/>
                    <a:pt x="2802" y="56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5" name="Google Shape;3775;p11"/>
            <p:cNvSpPr/>
            <p:nvPr/>
          </p:nvSpPr>
          <p:spPr>
            <a:xfrm>
              <a:off x="4330950" y="934175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2" y="2861"/>
                  </a:moveTo>
                  <a:cubicBezTo>
                    <a:pt x="5662" y="4437"/>
                    <a:pt x="4436" y="5663"/>
                    <a:pt x="2860" y="5663"/>
                  </a:cubicBezTo>
                  <a:cubicBezTo>
                    <a:pt x="1226" y="5663"/>
                    <a:pt x="0" y="4379"/>
                    <a:pt x="59" y="2803"/>
                  </a:cubicBezTo>
                  <a:cubicBezTo>
                    <a:pt x="59" y="1226"/>
                    <a:pt x="1284" y="59"/>
                    <a:pt x="2860" y="59"/>
                  </a:cubicBezTo>
                  <a:cubicBezTo>
                    <a:pt x="4436" y="1"/>
                    <a:pt x="5662" y="1285"/>
                    <a:pt x="5662" y="28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6" name="Google Shape;3776;p11"/>
            <p:cNvSpPr/>
            <p:nvPr/>
          </p:nvSpPr>
          <p:spPr>
            <a:xfrm>
              <a:off x="4085800" y="4617350"/>
              <a:ext cx="140100" cy="138650"/>
            </a:xfrm>
            <a:custGeom>
              <a:avLst/>
              <a:gdLst/>
              <a:ahLst/>
              <a:cxnLst/>
              <a:rect l="l" t="t" r="r" b="b"/>
              <a:pathLst>
                <a:path w="5604" h="5546" extrusionOk="0">
                  <a:moveTo>
                    <a:pt x="2802" y="5546"/>
                  </a:moveTo>
                  <a:cubicBezTo>
                    <a:pt x="1226" y="5546"/>
                    <a:pt x="0" y="4320"/>
                    <a:pt x="0" y="2744"/>
                  </a:cubicBezTo>
                  <a:cubicBezTo>
                    <a:pt x="0" y="1168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ubicBezTo>
                    <a:pt x="5604" y="4379"/>
                    <a:pt x="4378" y="5546"/>
                    <a:pt x="2802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7" name="Google Shape;3777;p11"/>
            <p:cNvSpPr/>
            <p:nvPr/>
          </p:nvSpPr>
          <p:spPr>
            <a:xfrm>
              <a:off x="5558175" y="3387200"/>
              <a:ext cx="140125" cy="140125"/>
            </a:xfrm>
            <a:custGeom>
              <a:avLst/>
              <a:gdLst/>
              <a:ahLst/>
              <a:cxnLst/>
              <a:rect l="l" t="t" r="r" b="b"/>
              <a:pathLst>
                <a:path w="5605" h="5605" extrusionOk="0">
                  <a:moveTo>
                    <a:pt x="2744" y="5546"/>
                  </a:moveTo>
                  <a:cubicBezTo>
                    <a:pt x="1227" y="5546"/>
                    <a:pt x="1" y="4320"/>
                    <a:pt x="1" y="2744"/>
                  </a:cubicBezTo>
                  <a:cubicBezTo>
                    <a:pt x="1" y="1226"/>
                    <a:pt x="1285" y="0"/>
                    <a:pt x="2803" y="0"/>
                  </a:cubicBezTo>
                  <a:cubicBezTo>
                    <a:pt x="4379" y="0"/>
                    <a:pt x="5604" y="1285"/>
                    <a:pt x="5546" y="2802"/>
                  </a:cubicBezTo>
                  <a:cubicBezTo>
                    <a:pt x="5546" y="4378"/>
                    <a:pt x="4320" y="5604"/>
                    <a:pt x="2744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8" name="Google Shape;3778;p11"/>
            <p:cNvSpPr/>
            <p:nvPr/>
          </p:nvSpPr>
          <p:spPr>
            <a:xfrm>
              <a:off x="2369700" y="1424500"/>
              <a:ext cx="141575" cy="140100"/>
            </a:xfrm>
            <a:custGeom>
              <a:avLst/>
              <a:gdLst/>
              <a:ahLst/>
              <a:cxnLst/>
              <a:rect l="l" t="t" r="r" b="b"/>
              <a:pathLst>
                <a:path w="5663" h="5604" extrusionOk="0">
                  <a:moveTo>
                    <a:pt x="5604" y="2860"/>
                  </a:moveTo>
                  <a:cubicBezTo>
                    <a:pt x="5546" y="4436"/>
                    <a:pt x="4320" y="5604"/>
                    <a:pt x="2744" y="5604"/>
                  </a:cubicBezTo>
                  <a:cubicBezTo>
                    <a:pt x="1226" y="5545"/>
                    <a:pt x="0" y="4320"/>
                    <a:pt x="59" y="2744"/>
                  </a:cubicBezTo>
                  <a:cubicBezTo>
                    <a:pt x="59" y="1226"/>
                    <a:pt x="1343" y="0"/>
                    <a:pt x="2860" y="59"/>
                  </a:cubicBezTo>
                  <a:cubicBezTo>
                    <a:pt x="4437" y="59"/>
                    <a:pt x="5662" y="1343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9" name="Google Shape;3779;p11"/>
            <p:cNvSpPr/>
            <p:nvPr/>
          </p:nvSpPr>
          <p:spPr>
            <a:xfrm>
              <a:off x="3350325" y="4612975"/>
              <a:ext cx="138650" cy="138650"/>
            </a:xfrm>
            <a:custGeom>
              <a:avLst/>
              <a:gdLst/>
              <a:ahLst/>
              <a:cxnLst/>
              <a:rect l="l" t="t" r="r" b="b"/>
              <a:pathLst>
                <a:path w="5546" h="5546" extrusionOk="0">
                  <a:moveTo>
                    <a:pt x="2802" y="1"/>
                  </a:moveTo>
                  <a:cubicBezTo>
                    <a:pt x="4320" y="1"/>
                    <a:pt x="5546" y="1226"/>
                    <a:pt x="5546" y="2802"/>
                  </a:cubicBezTo>
                  <a:cubicBezTo>
                    <a:pt x="5546" y="4320"/>
                    <a:pt x="4320" y="5546"/>
                    <a:pt x="2744" y="5546"/>
                  </a:cubicBezTo>
                  <a:cubicBezTo>
                    <a:pt x="1226" y="5546"/>
                    <a:pt x="0" y="4320"/>
                    <a:pt x="0" y="2802"/>
                  </a:cubicBezTo>
                  <a:cubicBezTo>
                    <a:pt x="0" y="1226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0" name="Google Shape;3780;p11"/>
            <p:cNvSpPr/>
            <p:nvPr/>
          </p:nvSpPr>
          <p:spPr>
            <a:xfrm>
              <a:off x="5311575" y="388042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5545" y="2802"/>
                  </a:moveTo>
                  <a:cubicBezTo>
                    <a:pt x="5545" y="4320"/>
                    <a:pt x="4320" y="5604"/>
                    <a:pt x="2744" y="5546"/>
                  </a:cubicBezTo>
                  <a:cubicBezTo>
                    <a:pt x="1284" y="5546"/>
                    <a:pt x="0" y="4320"/>
                    <a:pt x="0" y="2802"/>
                  </a:cubicBezTo>
                  <a:cubicBezTo>
                    <a:pt x="0" y="1285"/>
                    <a:pt x="1284" y="1"/>
                    <a:pt x="2802" y="1"/>
                  </a:cubicBezTo>
                  <a:cubicBezTo>
                    <a:pt x="4320" y="59"/>
                    <a:pt x="5545" y="1285"/>
                    <a:pt x="5545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1" name="Google Shape;3781;p11"/>
            <p:cNvSpPr/>
            <p:nvPr/>
          </p:nvSpPr>
          <p:spPr>
            <a:xfrm>
              <a:off x="3106625" y="935650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5604" y="2802"/>
                  </a:moveTo>
                  <a:cubicBezTo>
                    <a:pt x="5604" y="4320"/>
                    <a:pt x="4320" y="5604"/>
                    <a:pt x="2744" y="5545"/>
                  </a:cubicBezTo>
                  <a:cubicBezTo>
                    <a:pt x="1226" y="5545"/>
                    <a:pt x="0" y="4320"/>
                    <a:pt x="0" y="2744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20" y="0"/>
                    <a:pt x="5604" y="1284"/>
                    <a:pt x="5546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2" name="Google Shape;3782;p11"/>
            <p:cNvSpPr/>
            <p:nvPr/>
          </p:nvSpPr>
          <p:spPr>
            <a:xfrm>
              <a:off x="1876475" y="3144950"/>
              <a:ext cx="140100" cy="138675"/>
            </a:xfrm>
            <a:custGeom>
              <a:avLst/>
              <a:gdLst/>
              <a:ahLst/>
              <a:cxnLst/>
              <a:rect l="l" t="t" r="r" b="b"/>
              <a:pathLst>
                <a:path w="5604" h="5547" extrusionOk="0">
                  <a:moveTo>
                    <a:pt x="2802" y="1"/>
                  </a:moveTo>
                  <a:cubicBezTo>
                    <a:pt x="4320" y="1"/>
                    <a:pt x="5604" y="1227"/>
                    <a:pt x="5604" y="2744"/>
                  </a:cubicBezTo>
                  <a:cubicBezTo>
                    <a:pt x="5604" y="4320"/>
                    <a:pt x="4378" y="5546"/>
                    <a:pt x="2802" y="5546"/>
                  </a:cubicBezTo>
                  <a:cubicBezTo>
                    <a:pt x="1284" y="5546"/>
                    <a:pt x="58" y="4320"/>
                    <a:pt x="58" y="2803"/>
                  </a:cubicBezTo>
                  <a:cubicBezTo>
                    <a:pt x="0" y="1285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3" name="Google Shape;3783;p11"/>
            <p:cNvSpPr/>
            <p:nvPr/>
          </p:nvSpPr>
          <p:spPr>
            <a:xfrm>
              <a:off x="2617775" y="117787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2802" y="59"/>
                  </a:moveTo>
                  <a:cubicBezTo>
                    <a:pt x="4320" y="59"/>
                    <a:pt x="5546" y="1343"/>
                    <a:pt x="5546" y="2802"/>
                  </a:cubicBezTo>
                  <a:cubicBezTo>
                    <a:pt x="5546" y="4378"/>
                    <a:pt x="4203" y="5604"/>
                    <a:pt x="2685" y="5604"/>
                  </a:cubicBezTo>
                  <a:cubicBezTo>
                    <a:pt x="1226" y="5546"/>
                    <a:pt x="0" y="4262"/>
                    <a:pt x="0" y="2744"/>
                  </a:cubicBezTo>
                  <a:cubicBezTo>
                    <a:pt x="59" y="1285"/>
                    <a:pt x="1284" y="1"/>
                    <a:pt x="2802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4" name="Google Shape;3784;p11"/>
            <p:cNvSpPr/>
            <p:nvPr/>
          </p:nvSpPr>
          <p:spPr>
            <a:xfrm>
              <a:off x="4822725" y="4370750"/>
              <a:ext cx="137175" cy="137175"/>
            </a:xfrm>
            <a:custGeom>
              <a:avLst/>
              <a:gdLst/>
              <a:ahLst/>
              <a:cxnLst/>
              <a:rect l="l" t="t" r="r" b="b"/>
              <a:pathLst>
                <a:path w="5487" h="5487" extrusionOk="0">
                  <a:moveTo>
                    <a:pt x="0" y="2744"/>
                  </a:moveTo>
                  <a:cubicBezTo>
                    <a:pt x="0" y="1284"/>
                    <a:pt x="1284" y="0"/>
                    <a:pt x="2802" y="0"/>
                  </a:cubicBezTo>
                  <a:cubicBezTo>
                    <a:pt x="4261" y="0"/>
                    <a:pt x="5487" y="1284"/>
                    <a:pt x="5487" y="2802"/>
                  </a:cubicBezTo>
                  <a:cubicBezTo>
                    <a:pt x="5487" y="4261"/>
                    <a:pt x="4203" y="5487"/>
                    <a:pt x="2744" y="5487"/>
                  </a:cubicBezTo>
                  <a:cubicBezTo>
                    <a:pt x="1284" y="5487"/>
                    <a:pt x="0" y="4203"/>
                    <a:pt x="0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5" name="Google Shape;3785;p11"/>
            <p:cNvSpPr/>
            <p:nvPr/>
          </p:nvSpPr>
          <p:spPr>
            <a:xfrm>
              <a:off x="2124550" y="1672575"/>
              <a:ext cx="138650" cy="137175"/>
            </a:xfrm>
            <a:custGeom>
              <a:avLst/>
              <a:gdLst/>
              <a:ahLst/>
              <a:cxnLst/>
              <a:rect l="l" t="t" r="r" b="b"/>
              <a:pathLst>
                <a:path w="5546" h="5487" extrusionOk="0">
                  <a:moveTo>
                    <a:pt x="5487" y="2744"/>
                  </a:moveTo>
                  <a:cubicBezTo>
                    <a:pt x="5545" y="4203"/>
                    <a:pt x="4261" y="5487"/>
                    <a:pt x="2802" y="5487"/>
                  </a:cubicBezTo>
                  <a:cubicBezTo>
                    <a:pt x="1284" y="5487"/>
                    <a:pt x="0" y="4261"/>
                    <a:pt x="0" y="2744"/>
                  </a:cubicBezTo>
                  <a:cubicBezTo>
                    <a:pt x="0" y="1284"/>
                    <a:pt x="1226" y="59"/>
                    <a:pt x="2685" y="0"/>
                  </a:cubicBezTo>
                  <a:cubicBezTo>
                    <a:pt x="4203" y="0"/>
                    <a:pt x="5487" y="1226"/>
                    <a:pt x="5487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6" name="Google Shape;3786;p11"/>
            <p:cNvSpPr/>
            <p:nvPr/>
          </p:nvSpPr>
          <p:spPr>
            <a:xfrm>
              <a:off x="2372625" y="4124125"/>
              <a:ext cx="135725" cy="137200"/>
            </a:xfrm>
            <a:custGeom>
              <a:avLst/>
              <a:gdLst/>
              <a:ahLst/>
              <a:cxnLst/>
              <a:rect l="l" t="t" r="r" b="b"/>
              <a:pathLst>
                <a:path w="5429" h="5488" extrusionOk="0">
                  <a:moveTo>
                    <a:pt x="5429" y="2744"/>
                  </a:moveTo>
                  <a:cubicBezTo>
                    <a:pt x="5429" y="4262"/>
                    <a:pt x="4144" y="5487"/>
                    <a:pt x="2685" y="5487"/>
                  </a:cubicBezTo>
                  <a:cubicBezTo>
                    <a:pt x="1167" y="5429"/>
                    <a:pt x="0" y="4203"/>
                    <a:pt x="0" y="2744"/>
                  </a:cubicBezTo>
                  <a:cubicBezTo>
                    <a:pt x="0" y="1226"/>
                    <a:pt x="1284" y="1"/>
                    <a:pt x="2743" y="59"/>
                  </a:cubicBezTo>
                  <a:cubicBezTo>
                    <a:pt x="4203" y="59"/>
                    <a:pt x="5429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7" name="Google Shape;3787;p11"/>
            <p:cNvSpPr/>
            <p:nvPr/>
          </p:nvSpPr>
          <p:spPr>
            <a:xfrm>
              <a:off x="1882300" y="2162875"/>
              <a:ext cx="137200" cy="135750"/>
            </a:xfrm>
            <a:custGeom>
              <a:avLst/>
              <a:gdLst/>
              <a:ahLst/>
              <a:cxnLst/>
              <a:rect l="l" t="t" r="r" b="b"/>
              <a:pathLst>
                <a:path w="5488" h="5430" extrusionOk="0">
                  <a:moveTo>
                    <a:pt x="5429" y="2744"/>
                  </a:moveTo>
                  <a:cubicBezTo>
                    <a:pt x="5429" y="4262"/>
                    <a:pt x="4203" y="5429"/>
                    <a:pt x="2744" y="5429"/>
                  </a:cubicBezTo>
                  <a:cubicBezTo>
                    <a:pt x="1226" y="5429"/>
                    <a:pt x="1" y="4145"/>
                    <a:pt x="59" y="2627"/>
                  </a:cubicBezTo>
                  <a:cubicBezTo>
                    <a:pt x="117" y="1168"/>
                    <a:pt x="1343" y="1"/>
                    <a:pt x="2802" y="1"/>
                  </a:cubicBezTo>
                  <a:cubicBezTo>
                    <a:pt x="4262" y="59"/>
                    <a:pt x="5487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8" name="Google Shape;3788;p11"/>
            <p:cNvSpPr/>
            <p:nvPr/>
          </p:nvSpPr>
          <p:spPr>
            <a:xfrm>
              <a:off x="4335325" y="4618825"/>
              <a:ext cx="135725" cy="135725"/>
            </a:xfrm>
            <a:custGeom>
              <a:avLst/>
              <a:gdLst/>
              <a:ahLst/>
              <a:cxnLst/>
              <a:rect l="l" t="t" r="r" b="b"/>
              <a:pathLst>
                <a:path w="5429" h="5429" extrusionOk="0">
                  <a:moveTo>
                    <a:pt x="5370" y="2685"/>
                  </a:moveTo>
                  <a:cubicBezTo>
                    <a:pt x="5429" y="4144"/>
                    <a:pt x="4203" y="5370"/>
                    <a:pt x="2744" y="5429"/>
                  </a:cubicBezTo>
                  <a:cubicBezTo>
                    <a:pt x="1226" y="5429"/>
                    <a:pt x="0" y="4203"/>
                    <a:pt x="0" y="2685"/>
                  </a:cubicBezTo>
                  <a:cubicBezTo>
                    <a:pt x="0" y="1226"/>
                    <a:pt x="1168" y="0"/>
                    <a:pt x="2685" y="0"/>
                  </a:cubicBezTo>
                  <a:cubicBezTo>
                    <a:pt x="4145" y="0"/>
                    <a:pt x="5370" y="1168"/>
                    <a:pt x="5370" y="26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9" name="Google Shape;3789;p11"/>
            <p:cNvSpPr/>
            <p:nvPr/>
          </p:nvSpPr>
          <p:spPr>
            <a:xfrm>
              <a:off x="3109550" y="4615900"/>
              <a:ext cx="134275" cy="134275"/>
            </a:xfrm>
            <a:custGeom>
              <a:avLst/>
              <a:gdLst/>
              <a:ahLst/>
              <a:cxnLst/>
              <a:rect l="l" t="t" r="r" b="b"/>
              <a:pathLst>
                <a:path w="5371" h="5371" extrusionOk="0">
                  <a:moveTo>
                    <a:pt x="2744" y="0"/>
                  </a:moveTo>
                  <a:cubicBezTo>
                    <a:pt x="4203" y="0"/>
                    <a:pt x="5370" y="1226"/>
                    <a:pt x="5312" y="2744"/>
                  </a:cubicBezTo>
                  <a:cubicBezTo>
                    <a:pt x="5312" y="4203"/>
                    <a:pt x="4144" y="5371"/>
                    <a:pt x="2627" y="5312"/>
                  </a:cubicBezTo>
                  <a:cubicBezTo>
                    <a:pt x="1109" y="5312"/>
                    <a:pt x="0" y="4145"/>
                    <a:pt x="0" y="2569"/>
                  </a:cubicBezTo>
                  <a:cubicBezTo>
                    <a:pt x="59" y="1109"/>
                    <a:pt x="1226" y="0"/>
                    <a:pt x="2744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0" name="Google Shape;3790;p11"/>
            <p:cNvSpPr/>
            <p:nvPr/>
          </p:nvSpPr>
          <p:spPr>
            <a:xfrm>
              <a:off x="5561100" y="1922100"/>
              <a:ext cx="134275" cy="132825"/>
            </a:xfrm>
            <a:custGeom>
              <a:avLst/>
              <a:gdLst/>
              <a:ahLst/>
              <a:cxnLst/>
              <a:rect l="l" t="t" r="r" b="b"/>
              <a:pathLst>
                <a:path w="5371" h="5313" extrusionOk="0">
                  <a:moveTo>
                    <a:pt x="2686" y="1"/>
                  </a:moveTo>
                  <a:cubicBezTo>
                    <a:pt x="4203" y="1"/>
                    <a:pt x="5371" y="1226"/>
                    <a:pt x="5312" y="2744"/>
                  </a:cubicBezTo>
                  <a:cubicBezTo>
                    <a:pt x="5312" y="4203"/>
                    <a:pt x="4145" y="5312"/>
                    <a:pt x="2627" y="5312"/>
                  </a:cubicBezTo>
                  <a:cubicBezTo>
                    <a:pt x="1110" y="5312"/>
                    <a:pt x="1" y="4086"/>
                    <a:pt x="1" y="2569"/>
                  </a:cubicBezTo>
                  <a:cubicBezTo>
                    <a:pt x="59" y="1110"/>
                    <a:pt x="1226" y="1"/>
                    <a:pt x="268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1" name="Google Shape;3791;p11"/>
            <p:cNvSpPr/>
            <p:nvPr/>
          </p:nvSpPr>
          <p:spPr>
            <a:xfrm>
              <a:off x="4583400" y="940025"/>
              <a:ext cx="131350" cy="131350"/>
            </a:xfrm>
            <a:custGeom>
              <a:avLst/>
              <a:gdLst/>
              <a:ahLst/>
              <a:cxnLst/>
              <a:rect l="l" t="t" r="r" b="b"/>
              <a:pathLst>
                <a:path w="5254" h="5254" extrusionOk="0">
                  <a:moveTo>
                    <a:pt x="2627" y="0"/>
                  </a:moveTo>
                  <a:cubicBezTo>
                    <a:pt x="4086" y="0"/>
                    <a:pt x="5254" y="1109"/>
                    <a:pt x="5254" y="2569"/>
                  </a:cubicBezTo>
                  <a:cubicBezTo>
                    <a:pt x="5254" y="4086"/>
                    <a:pt x="4086" y="5254"/>
                    <a:pt x="2569" y="5254"/>
                  </a:cubicBezTo>
                  <a:cubicBezTo>
                    <a:pt x="1109" y="5254"/>
                    <a:pt x="0" y="4086"/>
                    <a:pt x="0" y="2627"/>
                  </a:cubicBezTo>
                  <a:cubicBezTo>
                    <a:pt x="0" y="1109"/>
                    <a:pt x="1109" y="0"/>
                    <a:pt x="26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2" name="Google Shape;3792;p11"/>
            <p:cNvSpPr/>
            <p:nvPr/>
          </p:nvSpPr>
          <p:spPr>
            <a:xfrm>
              <a:off x="2127450" y="3880425"/>
              <a:ext cx="132825" cy="132825"/>
            </a:xfrm>
            <a:custGeom>
              <a:avLst/>
              <a:gdLst/>
              <a:ahLst/>
              <a:cxnLst/>
              <a:rect l="l" t="t" r="r" b="b"/>
              <a:pathLst>
                <a:path w="5313" h="5313" extrusionOk="0">
                  <a:moveTo>
                    <a:pt x="2686" y="1"/>
                  </a:moveTo>
                  <a:cubicBezTo>
                    <a:pt x="4145" y="1"/>
                    <a:pt x="5313" y="1168"/>
                    <a:pt x="5313" y="2627"/>
                  </a:cubicBezTo>
                  <a:cubicBezTo>
                    <a:pt x="5313" y="4145"/>
                    <a:pt x="4145" y="5312"/>
                    <a:pt x="2628" y="5312"/>
                  </a:cubicBezTo>
                  <a:cubicBezTo>
                    <a:pt x="1110" y="5254"/>
                    <a:pt x="1" y="4087"/>
                    <a:pt x="1" y="2627"/>
                  </a:cubicBezTo>
                  <a:cubicBezTo>
                    <a:pt x="1" y="1110"/>
                    <a:pt x="1168" y="1"/>
                    <a:pt x="262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3" name="Google Shape;3793;p11"/>
            <p:cNvSpPr/>
            <p:nvPr/>
          </p:nvSpPr>
          <p:spPr>
            <a:xfrm>
              <a:off x="1880850" y="3390125"/>
              <a:ext cx="132800" cy="132800"/>
            </a:xfrm>
            <a:custGeom>
              <a:avLst/>
              <a:gdLst/>
              <a:ahLst/>
              <a:cxnLst/>
              <a:rect l="l" t="t" r="r" b="b"/>
              <a:pathLst>
                <a:path w="5312" h="5312" extrusionOk="0">
                  <a:moveTo>
                    <a:pt x="2627" y="0"/>
                  </a:moveTo>
                  <a:cubicBezTo>
                    <a:pt x="4086" y="0"/>
                    <a:pt x="5254" y="1168"/>
                    <a:pt x="5312" y="2627"/>
                  </a:cubicBezTo>
                  <a:cubicBezTo>
                    <a:pt x="5312" y="4145"/>
                    <a:pt x="4145" y="5312"/>
                    <a:pt x="2627" y="5312"/>
                  </a:cubicBezTo>
                  <a:cubicBezTo>
                    <a:pt x="1168" y="5312"/>
                    <a:pt x="0" y="4145"/>
                    <a:pt x="0" y="2685"/>
                  </a:cubicBezTo>
                  <a:cubicBezTo>
                    <a:pt x="0" y="1168"/>
                    <a:pt x="1168" y="59"/>
                    <a:pt x="2627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4" name="Google Shape;3794;p11"/>
            <p:cNvSpPr/>
            <p:nvPr/>
          </p:nvSpPr>
          <p:spPr>
            <a:xfrm>
              <a:off x="2616300" y="4372200"/>
              <a:ext cx="132825" cy="134275"/>
            </a:xfrm>
            <a:custGeom>
              <a:avLst/>
              <a:gdLst/>
              <a:ahLst/>
              <a:cxnLst/>
              <a:rect l="l" t="t" r="r" b="b"/>
              <a:pathLst>
                <a:path w="5313" h="5371" extrusionOk="0">
                  <a:moveTo>
                    <a:pt x="5313" y="2744"/>
                  </a:moveTo>
                  <a:cubicBezTo>
                    <a:pt x="5313" y="4262"/>
                    <a:pt x="4087" y="5371"/>
                    <a:pt x="2628" y="5371"/>
                  </a:cubicBezTo>
                  <a:cubicBezTo>
                    <a:pt x="1110" y="5312"/>
                    <a:pt x="1" y="4145"/>
                    <a:pt x="1" y="2569"/>
                  </a:cubicBezTo>
                  <a:cubicBezTo>
                    <a:pt x="59" y="1110"/>
                    <a:pt x="1285" y="1"/>
                    <a:pt x="2744" y="59"/>
                  </a:cubicBezTo>
                  <a:cubicBezTo>
                    <a:pt x="4204" y="117"/>
                    <a:pt x="5313" y="1285"/>
                    <a:pt x="5313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5" name="Google Shape;3795;p11"/>
            <p:cNvSpPr/>
            <p:nvPr/>
          </p:nvSpPr>
          <p:spPr>
            <a:xfrm>
              <a:off x="2864375" y="940025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8" y="0"/>
                    <a:pt x="5196" y="1168"/>
                    <a:pt x="5196" y="2627"/>
                  </a:cubicBezTo>
                  <a:cubicBezTo>
                    <a:pt x="5254" y="4028"/>
                    <a:pt x="4028" y="5254"/>
                    <a:pt x="2569" y="5254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6" name="Google Shape;3796;p11"/>
            <p:cNvSpPr/>
            <p:nvPr/>
          </p:nvSpPr>
          <p:spPr>
            <a:xfrm>
              <a:off x="5562550" y="3638200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9" y="0"/>
                    <a:pt x="5196" y="1168"/>
                    <a:pt x="5254" y="2569"/>
                  </a:cubicBezTo>
                  <a:cubicBezTo>
                    <a:pt x="5254" y="4028"/>
                    <a:pt x="4029" y="5254"/>
                    <a:pt x="2628" y="5195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168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7" name="Google Shape;3797;p11"/>
            <p:cNvSpPr/>
            <p:nvPr/>
          </p:nvSpPr>
          <p:spPr>
            <a:xfrm>
              <a:off x="5073700" y="1188100"/>
              <a:ext cx="129900" cy="128425"/>
            </a:xfrm>
            <a:custGeom>
              <a:avLst/>
              <a:gdLst/>
              <a:ahLst/>
              <a:cxnLst/>
              <a:rect l="l" t="t" r="r" b="b"/>
              <a:pathLst>
                <a:path w="5196" h="5137" extrusionOk="0">
                  <a:moveTo>
                    <a:pt x="2569" y="0"/>
                  </a:moveTo>
                  <a:cubicBezTo>
                    <a:pt x="4028" y="0"/>
                    <a:pt x="5196" y="1226"/>
                    <a:pt x="5196" y="2627"/>
                  </a:cubicBezTo>
                  <a:cubicBezTo>
                    <a:pt x="5137" y="3969"/>
                    <a:pt x="3970" y="5137"/>
                    <a:pt x="2569" y="5137"/>
                  </a:cubicBezTo>
                  <a:cubicBezTo>
                    <a:pt x="1168" y="5137"/>
                    <a:pt x="1" y="3911"/>
                    <a:pt x="1" y="2510"/>
                  </a:cubicBezTo>
                  <a:cubicBezTo>
                    <a:pt x="59" y="1109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8" name="Google Shape;3798;p11"/>
            <p:cNvSpPr/>
            <p:nvPr/>
          </p:nvSpPr>
          <p:spPr>
            <a:xfrm>
              <a:off x="5320325" y="1430325"/>
              <a:ext cx="129900" cy="128450"/>
            </a:xfrm>
            <a:custGeom>
              <a:avLst/>
              <a:gdLst/>
              <a:ahLst/>
              <a:cxnLst/>
              <a:rect l="l" t="t" r="r" b="b"/>
              <a:pathLst>
                <a:path w="5196" h="5138" extrusionOk="0">
                  <a:moveTo>
                    <a:pt x="5137" y="2627"/>
                  </a:moveTo>
                  <a:cubicBezTo>
                    <a:pt x="5137" y="4028"/>
                    <a:pt x="3970" y="5137"/>
                    <a:pt x="2569" y="5137"/>
                  </a:cubicBezTo>
                  <a:cubicBezTo>
                    <a:pt x="1168" y="5137"/>
                    <a:pt x="0" y="3912"/>
                    <a:pt x="0" y="2511"/>
                  </a:cubicBezTo>
                  <a:cubicBezTo>
                    <a:pt x="59" y="1110"/>
                    <a:pt x="1285" y="1"/>
                    <a:pt x="2627" y="1"/>
                  </a:cubicBezTo>
                  <a:cubicBezTo>
                    <a:pt x="4028" y="59"/>
                    <a:pt x="5195" y="1226"/>
                    <a:pt x="5137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9" name="Google Shape;3799;p11"/>
            <p:cNvSpPr/>
            <p:nvPr/>
          </p:nvSpPr>
          <p:spPr>
            <a:xfrm>
              <a:off x="1886675" y="1920650"/>
              <a:ext cx="128450" cy="126975"/>
            </a:xfrm>
            <a:custGeom>
              <a:avLst/>
              <a:gdLst/>
              <a:ahLst/>
              <a:cxnLst/>
              <a:rect l="l" t="t" r="r" b="b"/>
              <a:pathLst>
                <a:path w="5138" h="5079" extrusionOk="0">
                  <a:moveTo>
                    <a:pt x="2569" y="0"/>
                  </a:moveTo>
                  <a:cubicBezTo>
                    <a:pt x="3970" y="0"/>
                    <a:pt x="5079" y="1109"/>
                    <a:pt x="5079" y="2510"/>
                  </a:cubicBezTo>
                  <a:cubicBezTo>
                    <a:pt x="5137" y="3969"/>
                    <a:pt x="3970" y="5078"/>
                    <a:pt x="2569" y="5078"/>
                  </a:cubicBezTo>
                  <a:cubicBezTo>
                    <a:pt x="1168" y="5078"/>
                    <a:pt x="59" y="3969"/>
                    <a:pt x="1" y="2568"/>
                  </a:cubicBezTo>
                  <a:cubicBezTo>
                    <a:pt x="1" y="1168"/>
                    <a:pt x="1110" y="59"/>
                    <a:pt x="256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0" name="Google Shape;3800;p11"/>
            <p:cNvSpPr/>
            <p:nvPr/>
          </p:nvSpPr>
          <p:spPr>
            <a:xfrm>
              <a:off x="5812100" y="2904175"/>
              <a:ext cx="125525" cy="127000"/>
            </a:xfrm>
            <a:custGeom>
              <a:avLst/>
              <a:gdLst/>
              <a:ahLst/>
              <a:cxnLst/>
              <a:rect l="l" t="t" r="r" b="b"/>
              <a:pathLst>
                <a:path w="5021" h="5080" extrusionOk="0">
                  <a:moveTo>
                    <a:pt x="2510" y="5021"/>
                  </a:moveTo>
                  <a:cubicBezTo>
                    <a:pt x="1109" y="5079"/>
                    <a:pt x="0" y="3970"/>
                    <a:pt x="0" y="2511"/>
                  </a:cubicBezTo>
                  <a:cubicBezTo>
                    <a:pt x="0" y="1110"/>
                    <a:pt x="1051" y="1"/>
                    <a:pt x="2510" y="1"/>
                  </a:cubicBezTo>
                  <a:cubicBezTo>
                    <a:pt x="3911" y="1"/>
                    <a:pt x="5020" y="1052"/>
                    <a:pt x="5020" y="2452"/>
                  </a:cubicBezTo>
                  <a:cubicBezTo>
                    <a:pt x="5020" y="3912"/>
                    <a:pt x="3969" y="5021"/>
                    <a:pt x="2510" y="50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1" name="Google Shape;3801;p11"/>
            <p:cNvSpPr/>
            <p:nvPr/>
          </p:nvSpPr>
          <p:spPr>
            <a:xfrm>
              <a:off x="5810625" y="2660475"/>
              <a:ext cx="127000" cy="127000"/>
            </a:xfrm>
            <a:custGeom>
              <a:avLst/>
              <a:gdLst/>
              <a:ahLst/>
              <a:cxnLst/>
              <a:rect l="l" t="t" r="r" b="b"/>
              <a:pathLst>
                <a:path w="5080" h="5080" extrusionOk="0">
                  <a:moveTo>
                    <a:pt x="2569" y="5079"/>
                  </a:moveTo>
                  <a:cubicBezTo>
                    <a:pt x="1168" y="5079"/>
                    <a:pt x="59" y="3970"/>
                    <a:pt x="1" y="2569"/>
                  </a:cubicBezTo>
                  <a:cubicBezTo>
                    <a:pt x="1" y="1168"/>
                    <a:pt x="1110" y="59"/>
                    <a:pt x="2569" y="1"/>
                  </a:cubicBezTo>
                  <a:cubicBezTo>
                    <a:pt x="3970" y="1"/>
                    <a:pt x="5079" y="1110"/>
                    <a:pt x="5079" y="2569"/>
                  </a:cubicBezTo>
                  <a:cubicBezTo>
                    <a:pt x="5079" y="3970"/>
                    <a:pt x="3970" y="5079"/>
                    <a:pt x="2569" y="50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2" name="Google Shape;3802;p11"/>
            <p:cNvSpPr/>
            <p:nvPr/>
          </p:nvSpPr>
          <p:spPr>
            <a:xfrm>
              <a:off x="4581925" y="4623200"/>
              <a:ext cx="127000" cy="126975"/>
            </a:xfrm>
            <a:custGeom>
              <a:avLst/>
              <a:gdLst/>
              <a:ahLst/>
              <a:cxnLst/>
              <a:rect l="l" t="t" r="r" b="b"/>
              <a:pathLst>
                <a:path w="5080" h="5079" extrusionOk="0">
                  <a:moveTo>
                    <a:pt x="5079" y="2510"/>
                  </a:moveTo>
                  <a:cubicBezTo>
                    <a:pt x="5079" y="3911"/>
                    <a:pt x="3970" y="5020"/>
                    <a:pt x="2569" y="5079"/>
                  </a:cubicBezTo>
                  <a:cubicBezTo>
                    <a:pt x="1168" y="5079"/>
                    <a:pt x="1" y="3969"/>
                    <a:pt x="1" y="2569"/>
                  </a:cubicBezTo>
                  <a:cubicBezTo>
                    <a:pt x="1" y="1109"/>
                    <a:pt x="1110" y="0"/>
                    <a:pt x="2511" y="0"/>
                  </a:cubicBezTo>
                  <a:cubicBezTo>
                    <a:pt x="3912" y="0"/>
                    <a:pt x="5021" y="1109"/>
                    <a:pt x="5079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3" name="Google Shape;3803;p11"/>
            <p:cNvSpPr/>
            <p:nvPr/>
          </p:nvSpPr>
          <p:spPr>
            <a:xfrm>
              <a:off x="3849400" y="694850"/>
              <a:ext cx="126975" cy="127000"/>
            </a:xfrm>
            <a:custGeom>
              <a:avLst/>
              <a:gdLst/>
              <a:ahLst/>
              <a:cxnLst/>
              <a:rect l="l" t="t" r="r" b="b"/>
              <a:pathLst>
                <a:path w="5079" h="5080" extrusionOk="0">
                  <a:moveTo>
                    <a:pt x="2510" y="59"/>
                  </a:moveTo>
                  <a:cubicBezTo>
                    <a:pt x="3911" y="1"/>
                    <a:pt x="5078" y="1110"/>
                    <a:pt x="5078" y="2569"/>
                  </a:cubicBezTo>
                  <a:cubicBezTo>
                    <a:pt x="5078" y="3970"/>
                    <a:pt x="3969" y="5079"/>
                    <a:pt x="2510" y="5079"/>
                  </a:cubicBezTo>
                  <a:cubicBezTo>
                    <a:pt x="1109" y="5079"/>
                    <a:pt x="58" y="3970"/>
                    <a:pt x="0" y="2628"/>
                  </a:cubicBezTo>
                  <a:cubicBezTo>
                    <a:pt x="0" y="1168"/>
                    <a:pt x="1109" y="59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4" name="Google Shape;3804;p11"/>
            <p:cNvSpPr/>
            <p:nvPr/>
          </p:nvSpPr>
          <p:spPr>
            <a:xfrm>
              <a:off x="36027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5020" y="2452"/>
                  </a:moveTo>
                  <a:cubicBezTo>
                    <a:pt x="5020" y="3911"/>
                    <a:pt x="3970" y="5020"/>
                    <a:pt x="2510" y="5020"/>
                  </a:cubicBezTo>
                  <a:cubicBezTo>
                    <a:pt x="1109" y="5020"/>
                    <a:pt x="59" y="3911"/>
                    <a:pt x="0" y="2510"/>
                  </a:cubicBezTo>
                  <a:cubicBezTo>
                    <a:pt x="0" y="1109"/>
                    <a:pt x="1109" y="0"/>
                    <a:pt x="2510" y="0"/>
                  </a:cubicBezTo>
                  <a:cubicBezTo>
                    <a:pt x="3911" y="0"/>
                    <a:pt x="5020" y="1051"/>
                    <a:pt x="5020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5" name="Google Shape;3805;p11"/>
            <p:cNvSpPr/>
            <p:nvPr/>
          </p:nvSpPr>
          <p:spPr>
            <a:xfrm>
              <a:off x="2867300" y="4620275"/>
              <a:ext cx="124075" cy="124075"/>
            </a:xfrm>
            <a:custGeom>
              <a:avLst/>
              <a:gdLst/>
              <a:ahLst/>
              <a:cxnLst/>
              <a:rect l="l" t="t" r="r" b="b"/>
              <a:pathLst>
                <a:path w="4963" h="4963" extrusionOk="0">
                  <a:moveTo>
                    <a:pt x="2511" y="4962"/>
                  </a:moveTo>
                  <a:cubicBezTo>
                    <a:pt x="1110" y="4962"/>
                    <a:pt x="1" y="3853"/>
                    <a:pt x="1" y="2452"/>
                  </a:cubicBezTo>
                  <a:cubicBezTo>
                    <a:pt x="1" y="1110"/>
                    <a:pt x="1110" y="1"/>
                    <a:pt x="2511" y="1"/>
                  </a:cubicBezTo>
                  <a:cubicBezTo>
                    <a:pt x="3911" y="1"/>
                    <a:pt x="4962" y="1110"/>
                    <a:pt x="4962" y="2510"/>
                  </a:cubicBezTo>
                  <a:cubicBezTo>
                    <a:pt x="4962" y="3911"/>
                    <a:pt x="3911" y="4962"/>
                    <a:pt x="2511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6" name="Google Shape;3806;p11"/>
            <p:cNvSpPr/>
            <p:nvPr/>
          </p:nvSpPr>
          <p:spPr>
            <a:xfrm>
              <a:off x="5812100" y="2415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0" y="1"/>
                  </a:moveTo>
                  <a:cubicBezTo>
                    <a:pt x="3853" y="1"/>
                    <a:pt x="4962" y="1110"/>
                    <a:pt x="4962" y="2511"/>
                  </a:cubicBezTo>
                  <a:cubicBezTo>
                    <a:pt x="5020" y="3853"/>
                    <a:pt x="3911" y="4962"/>
                    <a:pt x="2510" y="4962"/>
                  </a:cubicBezTo>
                  <a:cubicBezTo>
                    <a:pt x="1109" y="5021"/>
                    <a:pt x="0" y="3912"/>
                    <a:pt x="0" y="2511"/>
                  </a:cubicBezTo>
                  <a:cubicBezTo>
                    <a:pt x="0" y="1110"/>
                    <a:pt x="1109" y="1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7" name="Google Shape;3807;p11"/>
            <p:cNvSpPr/>
            <p:nvPr/>
          </p:nvSpPr>
          <p:spPr>
            <a:xfrm>
              <a:off x="5812100" y="3152250"/>
              <a:ext cx="125525" cy="124075"/>
            </a:xfrm>
            <a:custGeom>
              <a:avLst/>
              <a:gdLst/>
              <a:ahLst/>
              <a:cxnLst/>
              <a:rect l="l" t="t" r="r" b="b"/>
              <a:pathLst>
                <a:path w="5021" h="4963" extrusionOk="0">
                  <a:moveTo>
                    <a:pt x="2452" y="4962"/>
                  </a:moveTo>
                  <a:cubicBezTo>
                    <a:pt x="1109" y="4904"/>
                    <a:pt x="0" y="3795"/>
                    <a:pt x="59" y="2394"/>
                  </a:cubicBezTo>
                  <a:cubicBezTo>
                    <a:pt x="59" y="1052"/>
                    <a:pt x="1168" y="1"/>
                    <a:pt x="2510" y="1"/>
                  </a:cubicBezTo>
                  <a:cubicBezTo>
                    <a:pt x="3911" y="1"/>
                    <a:pt x="5020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8" name="Google Shape;3808;p11"/>
            <p:cNvSpPr/>
            <p:nvPr/>
          </p:nvSpPr>
          <p:spPr>
            <a:xfrm>
              <a:off x="2378450" y="1186625"/>
              <a:ext cx="124075" cy="122600"/>
            </a:xfrm>
            <a:custGeom>
              <a:avLst/>
              <a:gdLst/>
              <a:ahLst/>
              <a:cxnLst/>
              <a:rect l="l" t="t" r="r" b="b"/>
              <a:pathLst>
                <a:path w="4963" h="4904" extrusionOk="0">
                  <a:moveTo>
                    <a:pt x="2452" y="4904"/>
                  </a:moveTo>
                  <a:cubicBezTo>
                    <a:pt x="1110" y="4904"/>
                    <a:pt x="1" y="3853"/>
                    <a:pt x="1" y="2452"/>
                  </a:cubicBezTo>
                  <a:cubicBezTo>
                    <a:pt x="1" y="1110"/>
                    <a:pt x="1110" y="1"/>
                    <a:pt x="2510" y="1"/>
                  </a:cubicBezTo>
                  <a:cubicBezTo>
                    <a:pt x="3853" y="1"/>
                    <a:pt x="4962" y="1110"/>
                    <a:pt x="4962" y="2511"/>
                  </a:cubicBezTo>
                  <a:cubicBezTo>
                    <a:pt x="4904" y="3853"/>
                    <a:pt x="3795" y="4904"/>
                    <a:pt x="2452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9" name="Google Shape;3809;p11"/>
            <p:cNvSpPr/>
            <p:nvPr/>
          </p:nvSpPr>
          <p:spPr>
            <a:xfrm>
              <a:off x="40930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1" y="0"/>
                  </a:moveTo>
                  <a:cubicBezTo>
                    <a:pt x="3912" y="59"/>
                    <a:pt x="5021" y="1168"/>
                    <a:pt x="4962" y="2569"/>
                  </a:cubicBezTo>
                  <a:cubicBezTo>
                    <a:pt x="4962" y="3911"/>
                    <a:pt x="3853" y="5020"/>
                    <a:pt x="2452" y="4962"/>
                  </a:cubicBezTo>
                  <a:cubicBezTo>
                    <a:pt x="1052" y="4962"/>
                    <a:pt x="1" y="3853"/>
                    <a:pt x="1" y="2510"/>
                  </a:cubicBezTo>
                  <a:cubicBezTo>
                    <a:pt x="1" y="1109"/>
                    <a:pt x="1110" y="0"/>
                    <a:pt x="25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0" name="Google Shape;3810;p11"/>
            <p:cNvSpPr/>
            <p:nvPr/>
          </p:nvSpPr>
          <p:spPr>
            <a:xfrm>
              <a:off x="1885225" y="3641100"/>
              <a:ext cx="124050" cy="124075"/>
            </a:xfrm>
            <a:custGeom>
              <a:avLst/>
              <a:gdLst/>
              <a:ahLst/>
              <a:cxnLst/>
              <a:rect l="l" t="t" r="r" b="b"/>
              <a:pathLst>
                <a:path w="4962" h="4963" extrusionOk="0">
                  <a:moveTo>
                    <a:pt x="2452" y="1"/>
                  </a:moveTo>
                  <a:cubicBezTo>
                    <a:pt x="3853" y="1"/>
                    <a:pt x="4962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ubicBezTo>
                    <a:pt x="1051" y="4962"/>
                    <a:pt x="0" y="3853"/>
                    <a:pt x="0" y="2453"/>
                  </a:cubicBezTo>
                  <a:cubicBezTo>
                    <a:pt x="0" y="1110"/>
                    <a:pt x="1109" y="1"/>
                    <a:pt x="24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1" name="Google Shape;3811;p11"/>
            <p:cNvSpPr/>
            <p:nvPr/>
          </p:nvSpPr>
          <p:spPr>
            <a:xfrm>
              <a:off x="5318875" y="4129975"/>
              <a:ext cx="124050" cy="125500"/>
            </a:xfrm>
            <a:custGeom>
              <a:avLst/>
              <a:gdLst/>
              <a:ahLst/>
              <a:cxnLst/>
              <a:rect l="l" t="t" r="r" b="b"/>
              <a:pathLst>
                <a:path w="4962" h="5020" extrusionOk="0">
                  <a:moveTo>
                    <a:pt x="58" y="2510"/>
                  </a:moveTo>
                  <a:cubicBezTo>
                    <a:pt x="58" y="1109"/>
                    <a:pt x="1167" y="0"/>
                    <a:pt x="2568" y="58"/>
                  </a:cubicBezTo>
                  <a:cubicBezTo>
                    <a:pt x="3911" y="117"/>
                    <a:pt x="4962" y="1226"/>
                    <a:pt x="4962" y="2568"/>
                  </a:cubicBezTo>
                  <a:cubicBezTo>
                    <a:pt x="4962" y="3911"/>
                    <a:pt x="3794" y="5020"/>
                    <a:pt x="2452" y="5020"/>
                  </a:cubicBezTo>
                  <a:cubicBezTo>
                    <a:pt x="1109" y="4962"/>
                    <a:pt x="0" y="3853"/>
                    <a:pt x="58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2" name="Google Shape;3812;p11"/>
            <p:cNvSpPr/>
            <p:nvPr/>
          </p:nvSpPr>
          <p:spPr>
            <a:xfrm>
              <a:off x="3357625" y="696325"/>
              <a:ext cx="124050" cy="124050"/>
            </a:xfrm>
            <a:custGeom>
              <a:avLst/>
              <a:gdLst/>
              <a:ahLst/>
              <a:cxnLst/>
              <a:rect l="l" t="t" r="r" b="b"/>
              <a:pathLst>
                <a:path w="4962" h="4962" extrusionOk="0">
                  <a:moveTo>
                    <a:pt x="2510" y="4962"/>
                  </a:moveTo>
                  <a:cubicBezTo>
                    <a:pt x="1168" y="4962"/>
                    <a:pt x="59" y="3853"/>
                    <a:pt x="0" y="2510"/>
                  </a:cubicBezTo>
                  <a:cubicBezTo>
                    <a:pt x="0" y="1168"/>
                    <a:pt x="1109" y="59"/>
                    <a:pt x="2452" y="59"/>
                  </a:cubicBezTo>
                  <a:cubicBezTo>
                    <a:pt x="3794" y="0"/>
                    <a:pt x="4903" y="1109"/>
                    <a:pt x="4903" y="2452"/>
                  </a:cubicBezTo>
                  <a:cubicBezTo>
                    <a:pt x="4962" y="3794"/>
                    <a:pt x="3853" y="4903"/>
                    <a:pt x="2510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3" name="Google Shape;3813;p11"/>
            <p:cNvSpPr/>
            <p:nvPr/>
          </p:nvSpPr>
          <p:spPr>
            <a:xfrm>
              <a:off x="5076625" y="43780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1" y="2393"/>
                  </a:moveTo>
                  <a:cubicBezTo>
                    <a:pt x="59" y="1051"/>
                    <a:pt x="1226" y="0"/>
                    <a:pt x="2511" y="0"/>
                  </a:cubicBezTo>
                  <a:cubicBezTo>
                    <a:pt x="3853" y="58"/>
                    <a:pt x="4962" y="1226"/>
                    <a:pt x="4904" y="2510"/>
                  </a:cubicBezTo>
                  <a:cubicBezTo>
                    <a:pt x="4904" y="3852"/>
                    <a:pt x="3736" y="4962"/>
                    <a:pt x="2394" y="4903"/>
                  </a:cubicBezTo>
                  <a:cubicBezTo>
                    <a:pt x="1051" y="4903"/>
                    <a:pt x="1" y="3736"/>
                    <a:pt x="1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4" name="Google Shape;3814;p11"/>
            <p:cNvSpPr/>
            <p:nvPr/>
          </p:nvSpPr>
          <p:spPr>
            <a:xfrm>
              <a:off x="4830000" y="944400"/>
              <a:ext cx="122625" cy="122600"/>
            </a:xfrm>
            <a:custGeom>
              <a:avLst/>
              <a:gdLst/>
              <a:ahLst/>
              <a:cxnLst/>
              <a:rect l="l" t="t" r="r" b="b"/>
              <a:pathLst>
                <a:path w="4905" h="4904" extrusionOk="0">
                  <a:moveTo>
                    <a:pt x="4904" y="2452"/>
                  </a:moveTo>
                  <a:cubicBezTo>
                    <a:pt x="4904" y="3794"/>
                    <a:pt x="3795" y="4903"/>
                    <a:pt x="2453" y="4903"/>
                  </a:cubicBezTo>
                  <a:cubicBezTo>
                    <a:pt x="1110" y="4903"/>
                    <a:pt x="1" y="3736"/>
                    <a:pt x="1" y="2452"/>
                  </a:cubicBezTo>
                  <a:cubicBezTo>
                    <a:pt x="1" y="1109"/>
                    <a:pt x="1168" y="0"/>
                    <a:pt x="2453" y="0"/>
                  </a:cubicBezTo>
                  <a:cubicBezTo>
                    <a:pt x="3795" y="0"/>
                    <a:pt x="4904" y="1109"/>
                    <a:pt x="4904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5" name="Google Shape;3815;p11"/>
            <p:cNvSpPr/>
            <p:nvPr/>
          </p:nvSpPr>
          <p:spPr>
            <a:xfrm>
              <a:off x="2131825" y="14332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3" y="4904"/>
                  </a:moveTo>
                  <a:cubicBezTo>
                    <a:pt x="1110" y="4904"/>
                    <a:pt x="1" y="3795"/>
                    <a:pt x="1" y="2452"/>
                  </a:cubicBezTo>
                  <a:cubicBezTo>
                    <a:pt x="59" y="1109"/>
                    <a:pt x="1168" y="0"/>
                    <a:pt x="2511" y="0"/>
                  </a:cubicBezTo>
                  <a:cubicBezTo>
                    <a:pt x="3853" y="59"/>
                    <a:pt x="4962" y="1168"/>
                    <a:pt x="4904" y="2510"/>
                  </a:cubicBezTo>
                  <a:cubicBezTo>
                    <a:pt x="4904" y="3853"/>
                    <a:pt x="3795" y="4962"/>
                    <a:pt x="2453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6" name="Google Shape;3816;p11"/>
            <p:cNvSpPr/>
            <p:nvPr/>
          </p:nvSpPr>
          <p:spPr>
            <a:xfrm>
              <a:off x="5565475" y="1679875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2" y="0"/>
                  </a:moveTo>
                  <a:cubicBezTo>
                    <a:pt x="3795" y="0"/>
                    <a:pt x="4962" y="1109"/>
                    <a:pt x="4962" y="2452"/>
                  </a:cubicBezTo>
                  <a:cubicBezTo>
                    <a:pt x="4962" y="3794"/>
                    <a:pt x="3853" y="4903"/>
                    <a:pt x="2511" y="4903"/>
                  </a:cubicBezTo>
                  <a:cubicBezTo>
                    <a:pt x="1168" y="4962"/>
                    <a:pt x="59" y="3852"/>
                    <a:pt x="59" y="2510"/>
                  </a:cubicBezTo>
                  <a:cubicBezTo>
                    <a:pt x="1" y="1167"/>
                    <a:pt x="1110" y="58"/>
                    <a:pt x="245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7" name="Google Shape;3817;p11"/>
            <p:cNvSpPr/>
            <p:nvPr/>
          </p:nvSpPr>
          <p:spPr>
            <a:xfrm>
              <a:off x="3847925" y="4868350"/>
              <a:ext cx="121150" cy="121150"/>
            </a:xfrm>
            <a:custGeom>
              <a:avLst/>
              <a:gdLst/>
              <a:ahLst/>
              <a:cxnLst/>
              <a:rect l="l" t="t" r="r" b="b"/>
              <a:pathLst>
                <a:path w="4846" h="4846" extrusionOk="0">
                  <a:moveTo>
                    <a:pt x="4845" y="2394"/>
                  </a:moveTo>
                  <a:cubicBezTo>
                    <a:pt x="4845" y="3736"/>
                    <a:pt x="3795" y="4845"/>
                    <a:pt x="2452" y="4845"/>
                  </a:cubicBezTo>
                  <a:cubicBezTo>
                    <a:pt x="1168" y="4845"/>
                    <a:pt x="59" y="3795"/>
                    <a:pt x="59" y="2452"/>
                  </a:cubicBezTo>
                  <a:cubicBezTo>
                    <a:pt x="1" y="1110"/>
                    <a:pt x="1110" y="59"/>
                    <a:pt x="2394" y="59"/>
                  </a:cubicBezTo>
                  <a:cubicBezTo>
                    <a:pt x="3736" y="1"/>
                    <a:pt x="4845" y="1110"/>
                    <a:pt x="4845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8" name="Google Shape;3818;p11"/>
            <p:cNvSpPr/>
            <p:nvPr/>
          </p:nvSpPr>
          <p:spPr>
            <a:xfrm>
              <a:off x="1644450" y="2660475"/>
              <a:ext cx="119675" cy="119700"/>
            </a:xfrm>
            <a:custGeom>
              <a:avLst/>
              <a:gdLst/>
              <a:ahLst/>
              <a:cxnLst/>
              <a:rect l="l" t="t" r="r" b="b"/>
              <a:pathLst>
                <a:path w="4787" h="4788" extrusionOk="0">
                  <a:moveTo>
                    <a:pt x="2393" y="1"/>
                  </a:moveTo>
                  <a:cubicBezTo>
                    <a:pt x="3678" y="1"/>
                    <a:pt x="4787" y="1052"/>
                    <a:pt x="4787" y="2394"/>
                  </a:cubicBezTo>
                  <a:cubicBezTo>
                    <a:pt x="4787" y="3678"/>
                    <a:pt x="3736" y="4787"/>
                    <a:pt x="2393" y="4787"/>
                  </a:cubicBezTo>
                  <a:cubicBezTo>
                    <a:pt x="1109" y="4787"/>
                    <a:pt x="0" y="3737"/>
                    <a:pt x="0" y="2394"/>
                  </a:cubicBezTo>
                  <a:cubicBezTo>
                    <a:pt x="0" y="1110"/>
                    <a:pt x="1051" y="1"/>
                    <a:pt x="23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9" name="Google Shape;3819;p11"/>
            <p:cNvSpPr/>
            <p:nvPr/>
          </p:nvSpPr>
          <p:spPr>
            <a:xfrm>
              <a:off x="3605700" y="4868350"/>
              <a:ext cx="121125" cy="121150"/>
            </a:xfrm>
            <a:custGeom>
              <a:avLst/>
              <a:gdLst/>
              <a:ahLst/>
              <a:cxnLst/>
              <a:rect l="l" t="t" r="r" b="b"/>
              <a:pathLst>
                <a:path w="4845" h="4846" extrusionOk="0">
                  <a:moveTo>
                    <a:pt x="4787" y="2394"/>
                  </a:moveTo>
                  <a:cubicBezTo>
                    <a:pt x="4845" y="3736"/>
                    <a:pt x="3736" y="4845"/>
                    <a:pt x="2452" y="4845"/>
                  </a:cubicBezTo>
                  <a:cubicBezTo>
                    <a:pt x="1109" y="4845"/>
                    <a:pt x="59" y="3795"/>
                    <a:pt x="0" y="2452"/>
                  </a:cubicBezTo>
                  <a:cubicBezTo>
                    <a:pt x="0" y="1110"/>
                    <a:pt x="1051" y="59"/>
                    <a:pt x="2393" y="59"/>
                  </a:cubicBezTo>
                  <a:cubicBezTo>
                    <a:pt x="3736" y="1"/>
                    <a:pt x="4787" y="1110"/>
                    <a:pt x="4787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0" name="Google Shape;3820;p11"/>
            <p:cNvSpPr/>
            <p:nvPr/>
          </p:nvSpPr>
          <p:spPr>
            <a:xfrm>
              <a:off x="4342625" y="699250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8"/>
                  </a:moveTo>
                  <a:cubicBezTo>
                    <a:pt x="1051" y="4728"/>
                    <a:pt x="59" y="3736"/>
                    <a:pt x="59" y="2393"/>
                  </a:cubicBezTo>
                  <a:cubicBezTo>
                    <a:pt x="0" y="1051"/>
                    <a:pt x="1051" y="0"/>
                    <a:pt x="2452" y="0"/>
                  </a:cubicBezTo>
                  <a:cubicBezTo>
                    <a:pt x="3736" y="58"/>
                    <a:pt x="4787" y="1051"/>
                    <a:pt x="4728" y="2393"/>
                  </a:cubicBezTo>
                  <a:cubicBezTo>
                    <a:pt x="4728" y="3736"/>
                    <a:pt x="3736" y="4728"/>
                    <a:pt x="2393" y="47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1" name="Google Shape;3821;p11"/>
            <p:cNvSpPr/>
            <p:nvPr/>
          </p:nvSpPr>
          <p:spPr>
            <a:xfrm>
              <a:off x="5568400" y="38906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8" y="2393"/>
                  </a:moveTo>
                  <a:cubicBezTo>
                    <a:pt x="4728" y="3736"/>
                    <a:pt x="3736" y="4728"/>
                    <a:pt x="2394" y="4728"/>
                  </a:cubicBezTo>
                  <a:cubicBezTo>
                    <a:pt x="1051" y="4728"/>
                    <a:pt x="0" y="3678"/>
                    <a:pt x="0" y="2335"/>
                  </a:cubicBezTo>
                  <a:cubicBezTo>
                    <a:pt x="59" y="1051"/>
                    <a:pt x="1109" y="0"/>
                    <a:pt x="2394" y="0"/>
                  </a:cubicBezTo>
                  <a:cubicBezTo>
                    <a:pt x="3736" y="59"/>
                    <a:pt x="4728" y="1051"/>
                    <a:pt x="4728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2" name="Google Shape;3822;p11"/>
            <p:cNvSpPr/>
            <p:nvPr/>
          </p:nvSpPr>
          <p:spPr>
            <a:xfrm>
              <a:off x="2134750" y="41343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9" y="2393"/>
                  </a:moveTo>
                  <a:cubicBezTo>
                    <a:pt x="4670" y="3678"/>
                    <a:pt x="3678" y="4728"/>
                    <a:pt x="2336" y="4670"/>
                  </a:cubicBezTo>
                  <a:cubicBezTo>
                    <a:pt x="993" y="4670"/>
                    <a:pt x="1" y="3619"/>
                    <a:pt x="1" y="2277"/>
                  </a:cubicBezTo>
                  <a:cubicBezTo>
                    <a:pt x="59" y="992"/>
                    <a:pt x="1051" y="0"/>
                    <a:pt x="2394" y="0"/>
                  </a:cubicBezTo>
                  <a:cubicBezTo>
                    <a:pt x="3736" y="0"/>
                    <a:pt x="4729" y="1051"/>
                    <a:pt x="4670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3" name="Google Shape;3823;p11"/>
            <p:cNvSpPr/>
            <p:nvPr/>
          </p:nvSpPr>
          <p:spPr>
            <a:xfrm>
              <a:off x="2381375" y="43809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5" y="4729"/>
                  </a:moveTo>
                  <a:cubicBezTo>
                    <a:pt x="993" y="4670"/>
                    <a:pt x="0" y="3678"/>
                    <a:pt x="0" y="2336"/>
                  </a:cubicBezTo>
                  <a:cubicBezTo>
                    <a:pt x="0" y="993"/>
                    <a:pt x="1109" y="1"/>
                    <a:pt x="2452" y="1"/>
                  </a:cubicBezTo>
                  <a:cubicBezTo>
                    <a:pt x="3736" y="59"/>
                    <a:pt x="4728" y="1110"/>
                    <a:pt x="4728" y="2394"/>
                  </a:cubicBezTo>
                  <a:cubicBezTo>
                    <a:pt x="4670" y="3736"/>
                    <a:pt x="3619" y="4729"/>
                    <a:pt x="2335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4" name="Google Shape;3824;p11"/>
            <p:cNvSpPr/>
            <p:nvPr/>
          </p:nvSpPr>
          <p:spPr>
            <a:xfrm>
              <a:off x="4097450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2336" y="0"/>
                  </a:moveTo>
                  <a:cubicBezTo>
                    <a:pt x="3620" y="0"/>
                    <a:pt x="4671" y="993"/>
                    <a:pt x="4671" y="2277"/>
                  </a:cubicBezTo>
                  <a:cubicBezTo>
                    <a:pt x="4671" y="3619"/>
                    <a:pt x="3678" y="4612"/>
                    <a:pt x="2336" y="4670"/>
                  </a:cubicBezTo>
                  <a:cubicBezTo>
                    <a:pt x="1052" y="4670"/>
                    <a:pt x="1" y="3619"/>
                    <a:pt x="1" y="2335"/>
                  </a:cubicBezTo>
                  <a:cubicBezTo>
                    <a:pt x="1" y="993"/>
                    <a:pt x="993" y="0"/>
                    <a:pt x="233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5" name="Google Shape;3825;p11"/>
            <p:cNvSpPr/>
            <p:nvPr/>
          </p:nvSpPr>
          <p:spPr>
            <a:xfrm>
              <a:off x="5815025" y="2171625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9"/>
                  </a:moveTo>
                  <a:cubicBezTo>
                    <a:pt x="1051" y="4729"/>
                    <a:pt x="0" y="3678"/>
                    <a:pt x="0" y="2336"/>
                  </a:cubicBezTo>
                  <a:cubicBezTo>
                    <a:pt x="58" y="1052"/>
                    <a:pt x="1051" y="1"/>
                    <a:pt x="2393" y="1"/>
                  </a:cubicBezTo>
                  <a:cubicBezTo>
                    <a:pt x="3736" y="1"/>
                    <a:pt x="4786" y="1052"/>
                    <a:pt x="4728" y="2394"/>
                  </a:cubicBezTo>
                  <a:cubicBezTo>
                    <a:pt x="4728" y="3737"/>
                    <a:pt x="3677" y="4729"/>
                    <a:pt x="239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6" name="Google Shape;3826;p11"/>
            <p:cNvSpPr/>
            <p:nvPr/>
          </p:nvSpPr>
          <p:spPr>
            <a:xfrm>
              <a:off x="5816475" y="33988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0"/>
                  </a:moveTo>
                  <a:cubicBezTo>
                    <a:pt x="3619" y="0"/>
                    <a:pt x="4670" y="993"/>
                    <a:pt x="4670" y="2335"/>
                  </a:cubicBezTo>
                  <a:cubicBezTo>
                    <a:pt x="4670" y="3619"/>
                    <a:pt x="3619" y="4670"/>
                    <a:pt x="2335" y="4670"/>
                  </a:cubicBezTo>
                  <a:cubicBezTo>
                    <a:pt x="993" y="4670"/>
                    <a:pt x="0" y="3619"/>
                    <a:pt x="0" y="2335"/>
                  </a:cubicBezTo>
                  <a:cubicBezTo>
                    <a:pt x="0" y="993"/>
                    <a:pt x="993" y="0"/>
                    <a:pt x="23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7" name="Google Shape;3827;p11"/>
            <p:cNvSpPr/>
            <p:nvPr/>
          </p:nvSpPr>
          <p:spPr>
            <a:xfrm>
              <a:off x="1644450" y="2907100"/>
              <a:ext cx="118225" cy="119675"/>
            </a:xfrm>
            <a:custGeom>
              <a:avLst/>
              <a:gdLst/>
              <a:ahLst/>
              <a:cxnLst/>
              <a:rect l="l" t="t" r="r" b="b"/>
              <a:pathLst>
                <a:path w="4729" h="4787" extrusionOk="0">
                  <a:moveTo>
                    <a:pt x="2335" y="59"/>
                  </a:moveTo>
                  <a:cubicBezTo>
                    <a:pt x="3678" y="1"/>
                    <a:pt x="4728" y="1051"/>
                    <a:pt x="4728" y="2394"/>
                  </a:cubicBezTo>
                  <a:cubicBezTo>
                    <a:pt x="4728" y="3736"/>
                    <a:pt x="3736" y="4729"/>
                    <a:pt x="2452" y="4787"/>
                  </a:cubicBezTo>
                  <a:cubicBezTo>
                    <a:pt x="1109" y="4787"/>
                    <a:pt x="0" y="3736"/>
                    <a:pt x="0" y="2394"/>
                  </a:cubicBezTo>
                  <a:cubicBezTo>
                    <a:pt x="0" y="1110"/>
                    <a:pt x="1051" y="59"/>
                    <a:pt x="233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8" name="Google Shape;3828;p11"/>
            <p:cNvSpPr/>
            <p:nvPr/>
          </p:nvSpPr>
          <p:spPr>
            <a:xfrm>
              <a:off x="2627975" y="9458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6" y="1"/>
                  </a:moveTo>
                  <a:cubicBezTo>
                    <a:pt x="3678" y="1"/>
                    <a:pt x="4729" y="1051"/>
                    <a:pt x="4729" y="2336"/>
                  </a:cubicBezTo>
                  <a:cubicBezTo>
                    <a:pt x="4729" y="3678"/>
                    <a:pt x="3678" y="4729"/>
                    <a:pt x="2336" y="4729"/>
                  </a:cubicBezTo>
                  <a:cubicBezTo>
                    <a:pt x="993" y="4729"/>
                    <a:pt x="1" y="3678"/>
                    <a:pt x="1" y="2394"/>
                  </a:cubicBezTo>
                  <a:cubicBezTo>
                    <a:pt x="1" y="1051"/>
                    <a:pt x="1052" y="59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9" name="Google Shape;3829;p11"/>
            <p:cNvSpPr/>
            <p:nvPr/>
          </p:nvSpPr>
          <p:spPr>
            <a:xfrm>
              <a:off x="1645900" y="2419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1"/>
                  </a:moveTo>
                  <a:cubicBezTo>
                    <a:pt x="3678" y="1"/>
                    <a:pt x="4670" y="993"/>
                    <a:pt x="4670" y="2336"/>
                  </a:cubicBezTo>
                  <a:cubicBezTo>
                    <a:pt x="4670" y="3620"/>
                    <a:pt x="3620" y="4670"/>
                    <a:pt x="2335" y="4670"/>
                  </a:cubicBezTo>
                  <a:cubicBezTo>
                    <a:pt x="993" y="4670"/>
                    <a:pt x="1" y="3620"/>
                    <a:pt x="1" y="2336"/>
                  </a:cubicBezTo>
                  <a:cubicBezTo>
                    <a:pt x="1" y="993"/>
                    <a:pt x="1051" y="1"/>
                    <a:pt x="23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0" name="Google Shape;3830;p11"/>
            <p:cNvSpPr/>
            <p:nvPr/>
          </p:nvSpPr>
          <p:spPr>
            <a:xfrm>
              <a:off x="3118300" y="700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277" y="4612"/>
                  </a:moveTo>
                  <a:cubicBezTo>
                    <a:pt x="993" y="4612"/>
                    <a:pt x="0" y="3561"/>
                    <a:pt x="0" y="2219"/>
                  </a:cubicBezTo>
                  <a:cubicBezTo>
                    <a:pt x="59" y="993"/>
                    <a:pt x="1109" y="0"/>
                    <a:pt x="2394" y="0"/>
                  </a:cubicBezTo>
                  <a:cubicBezTo>
                    <a:pt x="3678" y="0"/>
                    <a:pt x="4670" y="1109"/>
                    <a:pt x="4670" y="2394"/>
                  </a:cubicBezTo>
                  <a:cubicBezTo>
                    <a:pt x="4612" y="3678"/>
                    <a:pt x="3561" y="4670"/>
                    <a:pt x="2277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1" name="Google Shape;3831;p11"/>
            <p:cNvSpPr/>
            <p:nvPr/>
          </p:nvSpPr>
          <p:spPr>
            <a:xfrm>
              <a:off x="1645900" y="31551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4670" y="2335"/>
                  </a:moveTo>
                  <a:cubicBezTo>
                    <a:pt x="4670" y="3678"/>
                    <a:pt x="3620" y="4670"/>
                    <a:pt x="2277" y="4670"/>
                  </a:cubicBezTo>
                  <a:cubicBezTo>
                    <a:pt x="1051" y="4612"/>
                    <a:pt x="1" y="3620"/>
                    <a:pt x="1" y="2335"/>
                  </a:cubicBezTo>
                  <a:cubicBezTo>
                    <a:pt x="1" y="1051"/>
                    <a:pt x="1051" y="1"/>
                    <a:pt x="2394" y="59"/>
                  </a:cubicBezTo>
                  <a:cubicBezTo>
                    <a:pt x="3620" y="59"/>
                    <a:pt x="4670" y="1110"/>
                    <a:pt x="4670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2" name="Google Shape;3832;p11"/>
            <p:cNvSpPr/>
            <p:nvPr/>
          </p:nvSpPr>
          <p:spPr>
            <a:xfrm>
              <a:off x="1892525" y="1682775"/>
              <a:ext cx="116750" cy="116775"/>
            </a:xfrm>
            <a:custGeom>
              <a:avLst/>
              <a:gdLst/>
              <a:ahLst/>
              <a:cxnLst/>
              <a:rect l="l" t="t" r="r" b="b"/>
              <a:pathLst>
                <a:path w="4670" h="4671" extrusionOk="0">
                  <a:moveTo>
                    <a:pt x="4670" y="2336"/>
                  </a:moveTo>
                  <a:cubicBezTo>
                    <a:pt x="4670" y="3620"/>
                    <a:pt x="3619" y="4670"/>
                    <a:pt x="2277" y="4670"/>
                  </a:cubicBezTo>
                  <a:cubicBezTo>
                    <a:pt x="1051" y="4670"/>
                    <a:pt x="0" y="3620"/>
                    <a:pt x="0" y="2394"/>
                  </a:cubicBezTo>
                  <a:cubicBezTo>
                    <a:pt x="0" y="1051"/>
                    <a:pt x="1051" y="1"/>
                    <a:pt x="2335" y="59"/>
                  </a:cubicBezTo>
                  <a:cubicBezTo>
                    <a:pt x="3619" y="59"/>
                    <a:pt x="4611" y="1051"/>
                    <a:pt x="4670" y="23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3" name="Google Shape;3833;p11"/>
            <p:cNvSpPr/>
            <p:nvPr/>
          </p:nvSpPr>
          <p:spPr>
            <a:xfrm>
              <a:off x="4832925" y="4629025"/>
              <a:ext cx="116775" cy="115325"/>
            </a:xfrm>
            <a:custGeom>
              <a:avLst/>
              <a:gdLst/>
              <a:ahLst/>
              <a:cxnLst/>
              <a:rect l="l" t="t" r="r" b="b"/>
              <a:pathLst>
                <a:path w="4671" h="4613" extrusionOk="0">
                  <a:moveTo>
                    <a:pt x="2336" y="1"/>
                  </a:moveTo>
                  <a:cubicBezTo>
                    <a:pt x="3678" y="1"/>
                    <a:pt x="4670" y="1051"/>
                    <a:pt x="4670" y="2336"/>
                  </a:cubicBezTo>
                  <a:cubicBezTo>
                    <a:pt x="4670" y="3620"/>
                    <a:pt x="3620" y="4612"/>
                    <a:pt x="2336" y="4612"/>
                  </a:cubicBezTo>
                  <a:cubicBezTo>
                    <a:pt x="1051" y="4612"/>
                    <a:pt x="1" y="3561"/>
                    <a:pt x="59" y="2277"/>
                  </a:cubicBezTo>
                  <a:cubicBezTo>
                    <a:pt x="59" y="993"/>
                    <a:pt x="1110" y="1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4" name="Google Shape;3834;p11"/>
            <p:cNvSpPr/>
            <p:nvPr/>
          </p:nvSpPr>
          <p:spPr>
            <a:xfrm>
              <a:off x="3360525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4671" y="2335"/>
                  </a:moveTo>
                  <a:cubicBezTo>
                    <a:pt x="4671" y="3619"/>
                    <a:pt x="3620" y="4670"/>
                    <a:pt x="2277" y="4612"/>
                  </a:cubicBezTo>
                  <a:cubicBezTo>
                    <a:pt x="1052" y="4612"/>
                    <a:pt x="1" y="3561"/>
                    <a:pt x="1" y="2335"/>
                  </a:cubicBezTo>
                  <a:cubicBezTo>
                    <a:pt x="1" y="993"/>
                    <a:pt x="1052" y="0"/>
                    <a:pt x="2394" y="0"/>
                  </a:cubicBezTo>
                  <a:cubicBezTo>
                    <a:pt x="3678" y="0"/>
                    <a:pt x="4671" y="1051"/>
                    <a:pt x="4671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5" name="Google Shape;3835;p11"/>
            <p:cNvSpPr/>
            <p:nvPr/>
          </p:nvSpPr>
          <p:spPr>
            <a:xfrm>
              <a:off x="1889600" y="3890650"/>
              <a:ext cx="113850" cy="112375"/>
            </a:xfrm>
            <a:custGeom>
              <a:avLst/>
              <a:gdLst/>
              <a:ahLst/>
              <a:cxnLst/>
              <a:rect l="l" t="t" r="r" b="b"/>
              <a:pathLst>
                <a:path w="4554" h="4495" extrusionOk="0">
                  <a:moveTo>
                    <a:pt x="4553" y="2277"/>
                  </a:moveTo>
                  <a:cubicBezTo>
                    <a:pt x="4495" y="3503"/>
                    <a:pt x="3503" y="4495"/>
                    <a:pt x="2277" y="4495"/>
                  </a:cubicBezTo>
                  <a:cubicBezTo>
                    <a:pt x="993" y="4436"/>
                    <a:pt x="0" y="3386"/>
                    <a:pt x="59" y="2160"/>
                  </a:cubicBezTo>
                  <a:cubicBezTo>
                    <a:pt x="117" y="934"/>
                    <a:pt x="1109" y="0"/>
                    <a:pt x="2277" y="0"/>
                  </a:cubicBezTo>
                  <a:cubicBezTo>
                    <a:pt x="3561" y="0"/>
                    <a:pt x="4553" y="993"/>
                    <a:pt x="4553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6" name="Google Shape;3836;p11"/>
            <p:cNvSpPr/>
            <p:nvPr/>
          </p:nvSpPr>
          <p:spPr>
            <a:xfrm>
              <a:off x="4345525" y="4872725"/>
              <a:ext cx="112400" cy="112400"/>
            </a:xfrm>
            <a:custGeom>
              <a:avLst/>
              <a:gdLst/>
              <a:ahLst/>
              <a:cxnLst/>
              <a:rect l="l" t="t" r="r" b="b"/>
              <a:pathLst>
                <a:path w="4496" h="4496" extrusionOk="0">
                  <a:moveTo>
                    <a:pt x="2277" y="4495"/>
                  </a:moveTo>
                  <a:cubicBezTo>
                    <a:pt x="993" y="4495"/>
                    <a:pt x="1" y="3444"/>
                    <a:pt x="1" y="2219"/>
                  </a:cubicBezTo>
                  <a:cubicBezTo>
                    <a:pt x="59" y="993"/>
                    <a:pt x="1052" y="1"/>
                    <a:pt x="2336" y="1"/>
                  </a:cubicBezTo>
                  <a:cubicBezTo>
                    <a:pt x="3503" y="59"/>
                    <a:pt x="4495" y="1051"/>
                    <a:pt x="4495" y="2219"/>
                  </a:cubicBezTo>
                  <a:cubicBezTo>
                    <a:pt x="4495" y="3503"/>
                    <a:pt x="3503" y="4495"/>
                    <a:pt x="2277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7" name="Google Shape;3837;p11"/>
            <p:cNvSpPr/>
            <p:nvPr/>
          </p:nvSpPr>
          <p:spPr>
            <a:xfrm>
              <a:off x="2626525" y="4626125"/>
              <a:ext cx="112400" cy="112375"/>
            </a:xfrm>
            <a:custGeom>
              <a:avLst/>
              <a:gdLst/>
              <a:ahLst/>
              <a:cxnLst/>
              <a:rect l="l" t="t" r="r" b="b"/>
              <a:pathLst>
                <a:path w="4496" h="4495" extrusionOk="0">
                  <a:moveTo>
                    <a:pt x="2277" y="0"/>
                  </a:moveTo>
                  <a:cubicBezTo>
                    <a:pt x="3503" y="0"/>
                    <a:pt x="4495" y="1051"/>
                    <a:pt x="4495" y="2276"/>
                  </a:cubicBezTo>
                  <a:cubicBezTo>
                    <a:pt x="4495" y="3502"/>
                    <a:pt x="3444" y="4495"/>
                    <a:pt x="2219" y="4495"/>
                  </a:cubicBezTo>
                  <a:cubicBezTo>
                    <a:pt x="993" y="4495"/>
                    <a:pt x="59" y="3502"/>
                    <a:pt x="1" y="2276"/>
                  </a:cubicBezTo>
                  <a:cubicBezTo>
                    <a:pt x="1" y="1051"/>
                    <a:pt x="1051" y="0"/>
                    <a:pt x="227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8" name="Google Shape;3838;p11"/>
            <p:cNvSpPr/>
            <p:nvPr/>
          </p:nvSpPr>
          <p:spPr>
            <a:xfrm>
              <a:off x="5819400" y="1933775"/>
              <a:ext cx="110925" cy="109475"/>
            </a:xfrm>
            <a:custGeom>
              <a:avLst/>
              <a:gdLst/>
              <a:ahLst/>
              <a:cxnLst/>
              <a:rect l="l" t="t" r="r" b="b"/>
              <a:pathLst>
                <a:path w="4437" h="4379" extrusionOk="0">
                  <a:moveTo>
                    <a:pt x="4436" y="2160"/>
                  </a:moveTo>
                  <a:cubicBezTo>
                    <a:pt x="4436" y="3386"/>
                    <a:pt x="3502" y="4378"/>
                    <a:pt x="2277" y="4378"/>
                  </a:cubicBezTo>
                  <a:cubicBezTo>
                    <a:pt x="992" y="4378"/>
                    <a:pt x="0" y="3444"/>
                    <a:pt x="0" y="2160"/>
                  </a:cubicBezTo>
                  <a:cubicBezTo>
                    <a:pt x="0" y="934"/>
                    <a:pt x="992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9" name="Google Shape;3839;p11"/>
            <p:cNvSpPr/>
            <p:nvPr/>
          </p:nvSpPr>
          <p:spPr>
            <a:xfrm>
              <a:off x="5329075" y="1196850"/>
              <a:ext cx="110925" cy="110925"/>
            </a:xfrm>
            <a:custGeom>
              <a:avLst/>
              <a:gdLst/>
              <a:ahLst/>
              <a:cxnLst/>
              <a:rect l="l" t="t" r="r" b="b"/>
              <a:pathLst>
                <a:path w="4437" h="4437" extrusionOk="0">
                  <a:moveTo>
                    <a:pt x="4437" y="2218"/>
                  </a:moveTo>
                  <a:cubicBezTo>
                    <a:pt x="4437" y="3444"/>
                    <a:pt x="3503" y="4378"/>
                    <a:pt x="2277" y="4437"/>
                  </a:cubicBezTo>
                  <a:cubicBezTo>
                    <a:pt x="993" y="4437"/>
                    <a:pt x="1" y="3444"/>
                    <a:pt x="59" y="2160"/>
                  </a:cubicBezTo>
                  <a:cubicBezTo>
                    <a:pt x="59" y="934"/>
                    <a:pt x="1051" y="0"/>
                    <a:pt x="2277" y="0"/>
                  </a:cubicBezTo>
                  <a:cubicBezTo>
                    <a:pt x="3503" y="0"/>
                    <a:pt x="4437" y="993"/>
                    <a:pt x="4437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0" name="Google Shape;3840;p11"/>
            <p:cNvSpPr/>
            <p:nvPr/>
          </p:nvSpPr>
          <p:spPr>
            <a:xfrm>
              <a:off x="4593600" y="703625"/>
              <a:ext cx="110950" cy="109450"/>
            </a:xfrm>
            <a:custGeom>
              <a:avLst/>
              <a:gdLst/>
              <a:ahLst/>
              <a:cxnLst/>
              <a:rect l="l" t="t" r="r" b="b"/>
              <a:pathLst>
                <a:path w="4438" h="4378" extrusionOk="0">
                  <a:moveTo>
                    <a:pt x="4379" y="2218"/>
                  </a:moveTo>
                  <a:cubicBezTo>
                    <a:pt x="4379" y="3444"/>
                    <a:pt x="3445" y="4378"/>
                    <a:pt x="2219" y="4378"/>
                  </a:cubicBezTo>
                  <a:cubicBezTo>
                    <a:pt x="935" y="4378"/>
                    <a:pt x="1" y="3444"/>
                    <a:pt x="1" y="2160"/>
                  </a:cubicBezTo>
                  <a:cubicBezTo>
                    <a:pt x="59" y="934"/>
                    <a:pt x="993" y="0"/>
                    <a:pt x="2219" y="0"/>
                  </a:cubicBezTo>
                  <a:cubicBezTo>
                    <a:pt x="3445" y="0"/>
                    <a:pt x="4437" y="992"/>
                    <a:pt x="4379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1" name="Google Shape;3841;p11"/>
            <p:cNvSpPr/>
            <p:nvPr/>
          </p:nvSpPr>
          <p:spPr>
            <a:xfrm>
              <a:off x="1648825" y="2174550"/>
              <a:ext cx="110925" cy="112400"/>
            </a:xfrm>
            <a:custGeom>
              <a:avLst/>
              <a:gdLst/>
              <a:ahLst/>
              <a:cxnLst/>
              <a:rect l="l" t="t" r="r" b="b"/>
              <a:pathLst>
                <a:path w="4437" h="4496" extrusionOk="0">
                  <a:moveTo>
                    <a:pt x="4436" y="2277"/>
                  </a:moveTo>
                  <a:cubicBezTo>
                    <a:pt x="4436" y="3503"/>
                    <a:pt x="3503" y="4437"/>
                    <a:pt x="2277" y="4495"/>
                  </a:cubicBezTo>
                  <a:cubicBezTo>
                    <a:pt x="993" y="4495"/>
                    <a:pt x="0" y="3503"/>
                    <a:pt x="0" y="2277"/>
                  </a:cubicBezTo>
                  <a:cubicBezTo>
                    <a:pt x="0" y="993"/>
                    <a:pt x="993" y="1"/>
                    <a:pt x="2218" y="59"/>
                  </a:cubicBezTo>
                  <a:cubicBezTo>
                    <a:pt x="3444" y="59"/>
                    <a:pt x="4436" y="993"/>
                    <a:pt x="4436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2" name="Google Shape;3842;p11"/>
            <p:cNvSpPr/>
            <p:nvPr/>
          </p:nvSpPr>
          <p:spPr>
            <a:xfrm>
              <a:off x="3121225" y="4875650"/>
              <a:ext cx="109450" cy="108000"/>
            </a:xfrm>
            <a:custGeom>
              <a:avLst/>
              <a:gdLst/>
              <a:ahLst/>
              <a:cxnLst/>
              <a:rect l="l" t="t" r="r" b="b"/>
              <a:pathLst>
                <a:path w="4378" h="4320" extrusionOk="0">
                  <a:moveTo>
                    <a:pt x="4378" y="2160"/>
                  </a:moveTo>
                  <a:cubicBezTo>
                    <a:pt x="4378" y="3386"/>
                    <a:pt x="3386" y="4320"/>
                    <a:pt x="2160" y="4320"/>
                  </a:cubicBezTo>
                  <a:cubicBezTo>
                    <a:pt x="934" y="4320"/>
                    <a:pt x="0" y="3327"/>
                    <a:pt x="59" y="2102"/>
                  </a:cubicBezTo>
                  <a:cubicBezTo>
                    <a:pt x="59" y="876"/>
                    <a:pt x="1051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3" name="Google Shape;3843;p11"/>
            <p:cNvSpPr/>
            <p:nvPr/>
          </p:nvSpPr>
          <p:spPr>
            <a:xfrm>
              <a:off x="1648825" y="3401800"/>
              <a:ext cx="110925" cy="109450"/>
            </a:xfrm>
            <a:custGeom>
              <a:avLst/>
              <a:gdLst/>
              <a:ahLst/>
              <a:cxnLst/>
              <a:rect l="l" t="t" r="r" b="b"/>
              <a:pathLst>
                <a:path w="4437" h="4378" extrusionOk="0">
                  <a:moveTo>
                    <a:pt x="59" y="2160"/>
                  </a:moveTo>
                  <a:cubicBezTo>
                    <a:pt x="59" y="934"/>
                    <a:pt x="993" y="0"/>
                    <a:pt x="2277" y="59"/>
                  </a:cubicBezTo>
                  <a:cubicBezTo>
                    <a:pt x="3444" y="59"/>
                    <a:pt x="4436" y="1051"/>
                    <a:pt x="4378" y="2277"/>
                  </a:cubicBezTo>
                  <a:cubicBezTo>
                    <a:pt x="4378" y="3444"/>
                    <a:pt x="3386" y="4378"/>
                    <a:pt x="2218" y="4378"/>
                  </a:cubicBezTo>
                  <a:cubicBezTo>
                    <a:pt x="993" y="4378"/>
                    <a:pt x="0" y="3444"/>
                    <a:pt x="59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4" name="Google Shape;3844;p11"/>
            <p:cNvSpPr/>
            <p:nvPr/>
          </p:nvSpPr>
          <p:spPr>
            <a:xfrm>
              <a:off x="5574225" y="1440550"/>
              <a:ext cx="108025" cy="108000"/>
            </a:xfrm>
            <a:custGeom>
              <a:avLst/>
              <a:gdLst/>
              <a:ahLst/>
              <a:cxnLst/>
              <a:rect l="l" t="t" r="r" b="b"/>
              <a:pathLst>
                <a:path w="4321" h="4320" extrusionOk="0">
                  <a:moveTo>
                    <a:pt x="2161" y="4320"/>
                  </a:moveTo>
                  <a:cubicBezTo>
                    <a:pt x="993" y="4320"/>
                    <a:pt x="1" y="3386"/>
                    <a:pt x="1" y="2218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328" y="0"/>
                    <a:pt x="4320" y="934"/>
                    <a:pt x="4320" y="2160"/>
                  </a:cubicBezTo>
                  <a:cubicBezTo>
                    <a:pt x="4320" y="3327"/>
                    <a:pt x="3386" y="4320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5" name="Google Shape;3845;p11"/>
            <p:cNvSpPr/>
            <p:nvPr/>
          </p:nvSpPr>
          <p:spPr>
            <a:xfrm>
              <a:off x="5820850" y="3649875"/>
              <a:ext cx="108000" cy="108000"/>
            </a:xfrm>
            <a:custGeom>
              <a:avLst/>
              <a:gdLst/>
              <a:ahLst/>
              <a:cxnLst/>
              <a:rect l="l" t="t" r="r" b="b"/>
              <a:pathLst>
                <a:path w="4320" h="4320" extrusionOk="0">
                  <a:moveTo>
                    <a:pt x="2160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1" y="992"/>
                    <a:pt x="993" y="0"/>
                    <a:pt x="2160" y="0"/>
                  </a:cubicBezTo>
                  <a:cubicBezTo>
                    <a:pt x="3328" y="0"/>
                    <a:pt x="4320" y="992"/>
                    <a:pt x="4320" y="2160"/>
                  </a:cubicBezTo>
                  <a:cubicBezTo>
                    <a:pt x="4320" y="3327"/>
                    <a:pt x="3328" y="4320"/>
                    <a:pt x="2160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6" name="Google Shape;3846;p11"/>
            <p:cNvSpPr/>
            <p:nvPr/>
          </p:nvSpPr>
          <p:spPr>
            <a:xfrm>
              <a:off x="5083925" y="950225"/>
              <a:ext cx="109475" cy="109475"/>
            </a:xfrm>
            <a:custGeom>
              <a:avLst/>
              <a:gdLst/>
              <a:ahLst/>
              <a:cxnLst/>
              <a:rect l="l" t="t" r="r" b="b"/>
              <a:pathLst>
                <a:path w="4379" h="4379" extrusionOk="0">
                  <a:moveTo>
                    <a:pt x="4320" y="2161"/>
                  </a:moveTo>
                  <a:cubicBezTo>
                    <a:pt x="4378" y="3328"/>
                    <a:pt x="3386" y="4320"/>
                    <a:pt x="2219" y="4379"/>
                  </a:cubicBezTo>
                  <a:cubicBezTo>
                    <a:pt x="1051" y="4379"/>
                    <a:pt x="59" y="3445"/>
                    <a:pt x="0" y="2219"/>
                  </a:cubicBezTo>
                  <a:cubicBezTo>
                    <a:pt x="0" y="1051"/>
                    <a:pt x="993" y="59"/>
                    <a:pt x="2160" y="59"/>
                  </a:cubicBezTo>
                  <a:cubicBezTo>
                    <a:pt x="3328" y="1"/>
                    <a:pt x="4320" y="993"/>
                    <a:pt x="4320" y="21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7" name="Google Shape;3847;p11"/>
            <p:cNvSpPr/>
            <p:nvPr/>
          </p:nvSpPr>
          <p:spPr>
            <a:xfrm>
              <a:off x="2876050" y="703625"/>
              <a:ext cx="108025" cy="109450"/>
            </a:xfrm>
            <a:custGeom>
              <a:avLst/>
              <a:gdLst/>
              <a:ahLst/>
              <a:cxnLst/>
              <a:rect l="l" t="t" r="r" b="b"/>
              <a:pathLst>
                <a:path w="4321" h="4378" extrusionOk="0">
                  <a:moveTo>
                    <a:pt x="2161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59" y="992"/>
                    <a:pt x="1052" y="0"/>
                    <a:pt x="2219" y="59"/>
                  </a:cubicBezTo>
                  <a:cubicBezTo>
                    <a:pt x="3328" y="59"/>
                    <a:pt x="4320" y="1051"/>
                    <a:pt x="4320" y="2218"/>
                  </a:cubicBezTo>
                  <a:cubicBezTo>
                    <a:pt x="4320" y="3386"/>
                    <a:pt x="3328" y="4378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8" name="Google Shape;3848;p11"/>
            <p:cNvSpPr/>
            <p:nvPr/>
          </p:nvSpPr>
          <p:spPr>
            <a:xfrm>
              <a:off x="5329075" y="4386800"/>
              <a:ext cx="105100" cy="106550"/>
            </a:xfrm>
            <a:custGeom>
              <a:avLst/>
              <a:gdLst/>
              <a:ahLst/>
              <a:cxnLst/>
              <a:rect l="l" t="t" r="r" b="b"/>
              <a:pathLst>
                <a:path w="4204" h="4262" extrusionOk="0">
                  <a:moveTo>
                    <a:pt x="4203" y="2102"/>
                  </a:moveTo>
                  <a:cubicBezTo>
                    <a:pt x="4203" y="3269"/>
                    <a:pt x="3211" y="4203"/>
                    <a:pt x="2102" y="4261"/>
                  </a:cubicBezTo>
                  <a:cubicBezTo>
                    <a:pt x="935" y="4261"/>
                    <a:pt x="1" y="3269"/>
                    <a:pt x="1" y="2102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211" y="0"/>
                    <a:pt x="4203" y="993"/>
                    <a:pt x="4203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9" name="Google Shape;3849;p11"/>
            <p:cNvSpPr/>
            <p:nvPr/>
          </p:nvSpPr>
          <p:spPr>
            <a:xfrm>
              <a:off x="2140600" y="1195400"/>
              <a:ext cx="105075" cy="105075"/>
            </a:xfrm>
            <a:custGeom>
              <a:avLst/>
              <a:gdLst/>
              <a:ahLst/>
              <a:cxnLst/>
              <a:rect l="l" t="t" r="r" b="b"/>
              <a:pathLst>
                <a:path w="4203" h="4203" extrusionOk="0">
                  <a:moveTo>
                    <a:pt x="2102" y="0"/>
                  </a:moveTo>
                  <a:cubicBezTo>
                    <a:pt x="3211" y="0"/>
                    <a:pt x="4203" y="934"/>
                    <a:pt x="4203" y="2101"/>
                  </a:cubicBezTo>
                  <a:cubicBezTo>
                    <a:pt x="4203" y="3269"/>
                    <a:pt x="3269" y="4203"/>
                    <a:pt x="2102" y="4203"/>
                  </a:cubicBezTo>
                  <a:cubicBezTo>
                    <a:pt x="992" y="4203"/>
                    <a:pt x="59" y="3269"/>
                    <a:pt x="0" y="2160"/>
                  </a:cubicBezTo>
                  <a:cubicBezTo>
                    <a:pt x="0" y="992"/>
                    <a:pt x="934" y="58"/>
                    <a:pt x="210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0" name="Google Shape;3850;p11"/>
            <p:cNvSpPr/>
            <p:nvPr/>
          </p:nvSpPr>
          <p:spPr>
            <a:xfrm>
              <a:off x="2388675" y="954600"/>
              <a:ext cx="102175" cy="102175"/>
            </a:xfrm>
            <a:custGeom>
              <a:avLst/>
              <a:gdLst/>
              <a:ahLst/>
              <a:cxnLst/>
              <a:rect l="l" t="t" r="r" b="b"/>
              <a:pathLst>
                <a:path w="4087" h="4087" extrusionOk="0">
                  <a:moveTo>
                    <a:pt x="4086" y="2044"/>
                  </a:moveTo>
                  <a:cubicBezTo>
                    <a:pt x="4086" y="3211"/>
                    <a:pt x="3211" y="4087"/>
                    <a:pt x="2043" y="4087"/>
                  </a:cubicBezTo>
                  <a:cubicBezTo>
                    <a:pt x="876" y="4028"/>
                    <a:pt x="0" y="3153"/>
                    <a:pt x="0" y="1986"/>
                  </a:cubicBezTo>
                  <a:cubicBezTo>
                    <a:pt x="59" y="876"/>
                    <a:pt x="934" y="1"/>
                    <a:pt x="2043" y="1"/>
                  </a:cubicBezTo>
                  <a:cubicBezTo>
                    <a:pt x="3211" y="1"/>
                    <a:pt x="4086" y="876"/>
                    <a:pt x="4086" y="20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1" name="Google Shape;3851;p11"/>
            <p:cNvSpPr/>
            <p:nvPr/>
          </p:nvSpPr>
          <p:spPr>
            <a:xfrm>
              <a:off x="5577150" y="4141650"/>
              <a:ext cx="102175" cy="102150"/>
            </a:xfrm>
            <a:custGeom>
              <a:avLst/>
              <a:gdLst/>
              <a:ahLst/>
              <a:cxnLst/>
              <a:rect l="l" t="t" r="r" b="b"/>
              <a:pathLst>
                <a:path w="4087" h="4086" extrusionOk="0">
                  <a:moveTo>
                    <a:pt x="4087" y="2043"/>
                  </a:moveTo>
                  <a:cubicBezTo>
                    <a:pt x="4087" y="3210"/>
                    <a:pt x="3153" y="4086"/>
                    <a:pt x="2044" y="4086"/>
                  </a:cubicBezTo>
                  <a:cubicBezTo>
                    <a:pt x="876" y="4086"/>
                    <a:pt x="1" y="3210"/>
                    <a:pt x="1" y="2043"/>
                  </a:cubicBezTo>
                  <a:cubicBezTo>
                    <a:pt x="1" y="876"/>
                    <a:pt x="876" y="0"/>
                    <a:pt x="2044" y="0"/>
                  </a:cubicBezTo>
                  <a:cubicBezTo>
                    <a:pt x="3211" y="0"/>
                    <a:pt x="4087" y="934"/>
                    <a:pt x="4087" y="204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2" name="Google Shape;3852;p11"/>
            <p:cNvSpPr/>
            <p:nvPr/>
          </p:nvSpPr>
          <p:spPr>
            <a:xfrm>
              <a:off x="4593600" y="4877100"/>
              <a:ext cx="103650" cy="103650"/>
            </a:xfrm>
            <a:custGeom>
              <a:avLst/>
              <a:gdLst/>
              <a:ahLst/>
              <a:cxnLst/>
              <a:rect l="l" t="t" r="r" b="b"/>
              <a:pathLst>
                <a:path w="4146" h="4146" extrusionOk="0">
                  <a:moveTo>
                    <a:pt x="4087" y="2102"/>
                  </a:moveTo>
                  <a:cubicBezTo>
                    <a:pt x="4087" y="3269"/>
                    <a:pt x="3211" y="4145"/>
                    <a:pt x="2044" y="4145"/>
                  </a:cubicBezTo>
                  <a:cubicBezTo>
                    <a:pt x="877" y="4145"/>
                    <a:pt x="1" y="3211"/>
                    <a:pt x="1" y="2044"/>
                  </a:cubicBezTo>
                  <a:cubicBezTo>
                    <a:pt x="1" y="935"/>
                    <a:pt x="935" y="1"/>
                    <a:pt x="2102" y="59"/>
                  </a:cubicBezTo>
                  <a:cubicBezTo>
                    <a:pt x="3211" y="59"/>
                    <a:pt x="4145" y="935"/>
                    <a:pt x="4087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3" name="Google Shape;3853;p11"/>
            <p:cNvSpPr/>
            <p:nvPr/>
          </p:nvSpPr>
          <p:spPr>
            <a:xfrm>
              <a:off x="1653200" y="1932325"/>
              <a:ext cx="102175" cy="103625"/>
            </a:xfrm>
            <a:custGeom>
              <a:avLst/>
              <a:gdLst/>
              <a:ahLst/>
              <a:cxnLst/>
              <a:rect l="l" t="t" r="r" b="b"/>
              <a:pathLst>
                <a:path w="4087" h="4145" extrusionOk="0">
                  <a:moveTo>
                    <a:pt x="1985" y="4086"/>
                  </a:moveTo>
                  <a:cubicBezTo>
                    <a:pt x="818" y="4086"/>
                    <a:pt x="0" y="3152"/>
                    <a:pt x="0" y="1985"/>
                  </a:cubicBezTo>
                  <a:cubicBezTo>
                    <a:pt x="59" y="876"/>
                    <a:pt x="993" y="0"/>
                    <a:pt x="2160" y="58"/>
                  </a:cubicBezTo>
                  <a:cubicBezTo>
                    <a:pt x="3269" y="117"/>
                    <a:pt x="4086" y="992"/>
                    <a:pt x="4086" y="2160"/>
                  </a:cubicBezTo>
                  <a:cubicBezTo>
                    <a:pt x="4028" y="3269"/>
                    <a:pt x="3152" y="4144"/>
                    <a:pt x="1985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4" name="Google Shape;3854;p11"/>
            <p:cNvSpPr/>
            <p:nvPr/>
          </p:nvSpPr>
          <p:spPr>
            <a:xfrm>
              <a:off x="6067475" y="2673625"/>
              <a:ext cx="100700" cy="100700"/>
            </a:xfrm>
            <a:custGeom>
              <a:avLst/>
              <a:gdLst/>
              <a:ahLst/>
              <a:cxnLst/>
              <a:rect l="l" t="t" r="r" b="b"/>
              <a:pathLst>
                <a:path w="4028" h="4028" extrusionOk="0">
                  <a:moveTo>
                    <a:pt x="2043" y="4028"/>
                  </a:moveTo>
                  <a:cubicBezTo>
                    <a:pt x="934" y="4028"/>
                    <a:pt x="0" y="3152"/>
                    <a:pt x="0" y="2043"/>
                  </a:cubicBezTo>
                  <a:cubicBezTo>
                    <a:pt x="0" y="934"/>
                    <a:pt x="876" y="0"/>
                    <a:pt x="2043" y="59"/>
                  </a:cubicBezTo>
                  <a:cubicBezTo>
                    <a:pt x="3152" y="59"/>
                    <a:pt x="4028" y="934"/>
                    <a:pt x="4028" y="2043"/>
                  </a:cubicBezTo>
                  <a:cubicBezTo>
                    <a:pt x="4028" y="3152"/>
                    <a:pt x="3152" y="4028"/>
                    <a:pt x="2043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5" name="Google Shape;3855;p11"/>
            <p:cNvSpPr/>
            <p:nvPr/>
          </p:nvSpPr>
          <p:spPr>
            <a:xfrm>
              <a:off x="5088300" y="4636325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876" y="4028"/>
                    <a:pt x="1" y="3153"/>
                    <a:pt x="1" y="1985"/>
                  </a:cubicBezTo>
                  <a:cubicBezTo>
                    <a:pt x="1" y="876"/>
                    <a:pt x="876" y="1"/>
                    <a:pt x="1985" y="1"/>
                  </a:cubicBezTo>
                  <a:cubicBezTo>
                    <a:pt x="3153" y="1"/>
                    <a:pt x="4028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6" name="Google Shape;3856;p11"/>
            <p:cNvSpPr/>
            <p:nvPr/>
          </p:nvSpPr>
          <p:spPr>
            <a:xfrm>
              <a:off x="1899825" y="1443475"/>
              <a:ext cx="102150" cy="102150"/>
            </a:xfrm>
            <a:custGeom>
              <a:avLst/>
              <a:gdLst/>
              <a:ahLst/>
              <a:cxnLst/>
              <a:rect l="l" t="t" r="r" b="b"/>
              <a:pathLst>
                <a:path w="4086" h="4086" extrusionOk="0">
                  <a:moveTo>
                    <a:pt x="2101" y="58"/>
                  </a:moveTo>
                  <a:cubicBezTo>
                    <a:pt x="3210" y="58"/>
                    <a:pt x="4086" y="992"/>
                    <a:pt x="4028" y="2101"/>
                  </a:cubicBezTo>
                  <a:cubicBezTo>
                    <a:pt x="4028" y="3210"/>
                    <a:pt x="3094" y="4086"/>
                    <a:pt x="1926" y="4086"/>
                  </a:cubicBezTo>
                  <a:cubicBezTo>
                    <a:pt x="817" y="4028"/>
                    <a:pt x="0" y="3094"/>
                    <a:pt x="58" y="1985"/>
                  </a:cubicBezTo>
                  <a:cubicBezTo>
                    <a:pt x="58" y="876"/>
                    <a:pt x="992" y="0"/>
                    <a:pt x="2101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7" name="Google Shape;3857;p11"/>
            <p:cNvSpPr/>
            <p:nvPr/>
          </p:nvSpPr>
          <p:spPr>
            <a:xfrm>
              <a:off x="6066000" y="2917325"/>
              <a:ext cx="102175" cy="100700"/>
            </a:xfrm>
            <a:custGeom>
              <a:avLst/>
              <a:gdLst/>
              <a:ahLst/>
              <a:cxnLst/>
              <a:rect l="l" t="t" r="r" b="b"/>
              <a:pathLst>
                <a:path w="4087" h="4028" extrusionOk="0">
                  <a:moveTo>
                    <a:pt x="4028" y="2043"/>
                  </a:moveTo>
                  <a:cubicBezTo>
                    <a:pt x="4028" y="3094"/>
                    <a:pt x="3094" y="4028"/>
                    <a:pt x="1985" y="3969"/>
                  </a:cubicBezTo>
                  <a:cubicBezTo>
                    <a:pt x="935" y="3969"/>
                    <a:pt x="1" y="3035"/>
                    <a:pt x="59" y="1926"/>
                  </a:cubicBezTo>
                  <a:cubicBezTo>
                    <a:pt x="118" y="876"/>
                    <a:pt x="993" y="0"/>
                    <a:pt x="2044" y="0"/>
                  </a:cubicBezTo>
                  <a:cubicBezTo>
                    <a:pt x="3153" y="0"/>
                    <a:pt x="4087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8" name="Google Shape;3858;p11"/>
            <p:cNvSpPr/>
            <p:nvPr/>
          </p:nvSpPr>
          <p:spPr>
            <a:xfrm>
              <a:off x="2878975" y="4878575"/>
              <a:ext cx="100725" cy="100700"/>
            </a:xfrm>
            <a:custGeom>
              <a:avLst/>
              <a:gdLst/>
              <a:ahLst/>
              <a:cxnLst/>
              <a:rect l="l" t="t" r="r" b="b"/>
              <a:pathLst>
                <a:path w="4029" h="4028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935" y="4028"/>
                    <a:pt x="1" y="3094"/>
                    <a:pt x="59" y="1985"/>
                  </a:cubicBezTo>
                  <a:cubicBezTo>
                    <a:pt x="59" y="934"/>
                    <a:pt x="935" y="58"/>
                    <a:pt x="1985" y="0"/>
                  </a:cubicBezTo>
                  <a:cubicBezTo>
                    <a:pt x="3094" y="0"/>
                    <a:pt x="4028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9" name="Google Shape;3859;p11"/>
            <p:cNvSpPr/>
            <p:nvPr/>
          </p:nvSpPr>
          <p:spPr>
            <a:xfrm>
              <a:off x="3862525" y="465750"/>
              <a:ext cx="100700" cy="100725"/>
            </a:xfrm>
            <a:custGeom>
              <a:avLst/>
              <a:gdLst/>
              <a:ahLst/>
              <a:cxnLst/>
              <a:rect l="l" t="t" r="r" b="b"/>
              <a:pathLst>
                <a:path w="4028" h="4029" extrusionOk="0">
                  <a:moveTo>
                    <a:pt x="4028" y="1985"/>
                  </a:moveTo>
                  <a:cubicBezTo>
                    <a:pt x="4028" y="3094"/>
                    <a:pt x="3094" y="4028"/>
                    <a:pt x="1985" y="3970"/>
                  </a:cubicBezTo>
                  <a:cubicBezTo>
                    <a:pt x="934" y="3970"/>
                    <a:pt x="0" y="3094"/>
                    <a:pt x="0" y="1985"/>
                  </a:cubicBezTo>
                  <a:cubicBezTo>
                    <a:pt x="0" y="935"/>
                    <a:pt x="934" y="1"/>
                    <a:pt x="1985" y="1"/>
                  </a:cubicBezTo>
                  <a:cubicBezTo>
                    <a:pt x="3036" y="1"/>
                    <a:pt x="3970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0" name="Google Shape;3860;p11"/>
            <p:cNvSpPr/>
            <p:nvPr/>
          </p:nvSpPr>
          <p:spPr>
            <a:xfrm>
              <a:off x="3615900" y="465750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2044" y="4028"/>
                  </a:moveTo>
                  <a:cubicBezTo>
                    <a:pt x="935" y="4028"/>
                    <a:pt x="1" y="3094"/>
                    <a:pt x="1" y="2044"/>
                  </a:cubicBezTo>
                  <a:cubicBezTo>
                    <a:pt x="1" y="935"/>
                    <a:pt x="935" y="1"/>
                    <a:pt x="2044" y="1"/>
                  </a:cubicBezTo>
                  <a:cubicBezTo>
                    <a:pt x="3094" y="1"/>
                    <a:pt x="3970" y="876"/>
                    <a:pt x="4028" y="1985"/>
                  </a:cubicBezTo>
                  <a:cubicBezTo>
                    <a:pt x="4028" y="3036"/>
                    <a:pt x="3153" y="3970"/>
                    <a:pt x="2044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1" name="Google Shape;3861;p11"/>
            <p:cNvSpPr/>
            <p:nvPr/>
          </p:nvSpPr>
          <p:spPr>
            <a:xfrm>
              <a:off x="2143500" y="4389725"/>
              <a:ext cx="100725" cy="99250"/>
            </a:xfrm>
            <a:custGeom>
              <a:avLst/>
              <a:gdLst/>
              <a:ahLst/>
              <a:cxnLst/>
              <a:rect l="l" t="t" r="r" b="b"/>
              <a:pathLst>
                <a:path w="4029" h="3970" extrusionOk="0">
                  <a:moveTo>
                    <a:pt x="3970" y="1985"/>
                  </a:moveTo>
                  <a:cubicBezTo>
                    <a:pt x="4028" y="3035"/>
                    <a:pt x="3095" y="3969"/>
                    <a:pt x="1986" y="3969"/>
                  </a:cubicBezTo>
                  <a:cubicBezTo>
                    <a:pt x="935" y="3969"/>
                    <a:pt x="59" y="3094"/>
                    <a:pt x="1" y="2043"/>
                  </a:cubicBezTo>
                  <a:cubicBezTo>
                    <a:pt x="1" y="934"/>
                    <a:pt x="935" y="0"/>
                    <a:pt x="1986" y="0"/>
                  </a:cubicBezTo>
                  <a:cubicBezTo>
                    <a:pt x="3036" y="0"/>
                    <a:pt x="3970" y="876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2" name="Google Shape;3862;p11"/>
            <p:cNvSpPr/>
            <p:nvPr/>
          </p:nvSpPr>
          <p:spPr>
            <a:xfrm>
              <a:off x="1654650" y="3652775"/>
              <a:ext cx="99250" cy="100725"/>
            </a:xfrm>
            <a:custGeom>
              <a:avLst/>
              <a:gdLst/>
              <a:ahLst/>
              <a:cxnLst/>
              <a:rect l="l" t="t" r="r" b="b"/>
              <a:pathLst>
                <a:path w="3970" h="4029" extrusionOk="0">
                  <a:moveTo>
                    <a:pt x="1985" y="59"/>
                  </a:moveTo>
                  <a:cubicBezTo>
                    <a:pt x="3036" y="1"/>
                    <a:pt x="3970" y="935"/>
                    <a:pt x="3970" y="2044"/>
                  </a:cubicBezTo>
                  <a:cubicBezTo>
                    <a:pt x="3970" y="3095"/>
                    <a:pt x="3094" y="4028"/>
                    <a:pt x="1985" y="4028"/>
                  </a:cubicBezTo>
                  <a:cubicBezTo>
                    <a:pt x="935" y="4028"/>
                    <a:pt x="1" y="3095"/>
                    <a:pt x="1" y="1986"/>
                  </a:cubicBezTo>
                  <a:cubicBezTo>
                    <a:pt x="1" y="935"/>
                    <a:pt x="876" y="59"/>
                    <a:pt x="198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3" name="Google Shape;3863;p11"/>
            <p:cNvSpPr/>
            <p:nvPr/>
          </p:nvSpPr>
          <p:spPr>
            <a:xfrm>
              <a:off x="6067475" y="2428475"/>
              <a:ext cx="99250" cy="99250"/>
            </a:xfrm>
            <a:custGeom>
              <a:avLst/>
              <a:gdLst/>
              <a:ahLst/>
              <a:cxnLst/>
              <a:rect l="l" t="t" r="r" b="b"/>
              <a:pathLst>
                <a:path w="3970" h="3970" extrusionOk="0">
                  <a:moveTo>
                    <a:pt x="1985" y="0"/>
                  </a:moveTo>
                  <a:cubicBezTo>
                    <a:pt x="3035" y="0"/>
                    <a:pt x="3911" y="876"/>
                    <a:pt x="3969" y="1926"/>
                  </a:cubicBezTo>
                  <a:cubicBezTo>
                    <a:pt x="3969" y="2977"/>
                    <a:pt x="3094" y="3911"/>
                    <a:pt x="2043" y="3911"/>
                  </a:cubicBezTo>
                  <a:cubicBezTo>
                    <a:pt x="992" y="3969"/>
                    <a:pt x="59" y="3035"/>
                    <a:pt x="59" y="1985"/>
                  </a:cubicBezTo>
                  <a:cubicBezTo>
                    <a:pt x="0" y="934"/>
                    <a:pt x="934" y="58"/>
                    <a:pt x="198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4" name="Google Shape;3864;p11"/>
            <p:cNvSpPr/>
            <p:nvPr/>
          </p:nvSpPr>
          <p:spPr>
            <a:xfrm>
              <a:off x="4841675" y="709450"/>
              <a:ext cx="99275" cy="99250"/>
            </a:xfrm>
            <a:custGeom>
              <a:avLst/>
              <a:gdLst/>
              <a:ahLst/>
              <a:cxnLst/>
              <a:rect l="l" t="t" r="r" b="b"/>
              <a:pathLst>
                <a:path w="3971" h="3970" extrusionOk="0">
                  <a:moveTo>
                    <a:pt x="3970" y="1985"/>
                  </a:moveTo>
                  <a:cubicBezTo>
                    <a:pt x="3970" y="3036"/>
                    <a:pt x="3036" y="3970"/>
                    <a:pt x="1986" y="3970"/>
                  </a:cubicBezTo>
                  <a:cubicBezTo>
                    <a:pt x="935" y="3911"/>
                    <a:pt x="1" y="2978"/>
                    <a:pt x="59" y="1927"/>
                  </a:cubicBezTo>
                  <a:cubicBezTo>
                    <a:pt x="59" y="876"/>
                    <a:pt x="993" y="1"/>
                    <a:pt x="2044" y="1"/>
                  </a:cubicBezTo>
                  <a:cubicBezTo>
                    <a:pt x="3095" y="1"/>
                    <a:pt x="3970" y="935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5" name="Google Shape;3865;p11"/>
            <p:cNvSpPr/>
            <p:nvPr/>
          </p:nvSpPr>
          <p:spPr>
            <a:xfrm>
              <a:off x="5825225" y="1691525"/>
              <a:ext cx="99250" cy="99275"/>
            </a:xfrm>
            <a:custGeom>
              <a:avLst/>
              <a:gdLst/>
              <a:ahLst/>
              <a:cxnLst/>
              <a:rect l="l" t="t" r="r" b="b"/>
              <a:pathLst>
                <a:path w="3970" h="3971" extrusionOk="0">
                  <a:moveTo>
                    <a:pt x="1985" y="3970"/>
                  </a:moveTo>
                  <a:cubicBezTo>
                    <a:pt x="876" y="3970"/>
                    <a:pt x="1" y="3036"/>
                    <a:pt x="1" y="1986"/>
                  </a:cubicBezTo>
                  <a:cubicBezTo>
                    <a:pt x="1" y="935"/>
                    <a:pt x="935" y="1"/>
                    <a:pt x="1985" y="59"/>
                  </a:cubicBezTo>
                  <a:cubicBezTo>
                    <a:pt x="3036" y="59"/>
                    <a:pt x="3970" y="993"/>
                    <a:pt x="3970" y="2044"/>
                  </a:cubicBezTo>
                  <a:cubicBezTo>
                    <a:pt x="3911" y="3095"/>
                    <a:pt x="3036" y="3970"/>
                    <a:pt x="198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6" name="Google Shape;3866;p11"/>
            <p:cNvSpPr/>
            <p:nvPr/>
          </p:nvSpPr>
          <p:spPr>
            <a:xfrm>
              <a:off x="4106225" y="465750"/>
              <a:ext cx="97800" cy="99250"/>
            </a:xfrm>
            <a:custGeom>
              <a:avLst/>
              <a:gdLst/>
              <a:ahLst/>
              <a:cxnLst/>
              <a:rect l="l" t="t" r="r" b="b"/>
              <a:pathLst>
                <a:path w="3912" h="3970" extrusionOk="0">
                  <a:moveTo>
                    <a:pt x="3911" y="1985"/>
                  </a:moveTo>
                  <a:cubicBezTo>
                    <a:pt x="3911" y="3036"/>
                    <a:pt x="3035" y="3970"/>
                    <a:pt x="1985" y="3970"/>
                  </a:cubicBezTo>
                  <a:cubicBezTo>
                    <a:pt x="934" y="3970"/>
                    <a:pt x="0" y="3036"/>
                    <a:pt x="0" y="1985"/>
                  </a:cubicBezTo>
                  <a:cubicBezTo>
                    <a:pt x="0" y="935"/>
                    <a:pt x="876" y="59"/>
                    <a:pt x="1926" y="59"/>
                  </a:cubicBezTo>
                  <a:cubicBezTo>
                    <a:pt x="2977" y="1"/>
                    <a:pt x="3911" y="935"/>
                    <a:pt x="3911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7" name="Google Shape;3867;p11"/>
            <p:cNvSpPr/>
            <p:nvPr/>
          </p:nvSpPr>
          <p:spPr>
            <a:xfrm>
              <a:off x="2393050" y="4634875"/>
              <a:ext cx="94875" cy="96325"/>
            </a:xfrm>
            <a:custGeom>
              <a:avLst/>
              <a:gdLst/>
              <a:ahLst/>
              <a:cxnLst/>
              <a:rect l="l" t="t" r="r" b="b"/>
              <a:pathLst>
                <a:path w="3795" h="3853" extrusionOk="0">
                  <a:moveTo>
                    <a:pt x="3794" y="1868"/>
                  </a:moveTo>
                  <a:cubicBezTo>
                    <a:pt x="3794" y="2977"/>
                    <a:pt x="2977" y="3794"/>
                    <a:pt x="1926" y="3794"/>
                  </a:cubicBezTo>
                  <a:cubicBezTo>
                    <a:pt x="817" y="3853"/>
                    <a:pt x="0" y="2977"/>
                    <a:pt x="0" y="1868"/>
                  </a:cubicBezTo>
                  <a:cubicBezTo>
                    <a:pt x="0" y="817"/>
                    <a:pt x="817" y="0"/>
                    <a:pt x="1926" y="0"/>
                  </a:cubicBezTo>
                  <a:cubicBezTo>
                    <a:pt x="2977" y="0"/>
                    <a:pt x="3794" y="817"/>
                    <a:pt x="3794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8" name="Google Shape;3868;p11"/>
            <p:cNvSpPr/>
            <p:nvPr/>
          </p:nvSpPr>
          <p:spPr>
            <a:xfrm>
              <a:off x="6068925" y="3165400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3853" y="1985"/>
                  </a:moveTo>
                  <a:cubicBezTo>
                    <a:pt x="3853" y="3035"/>
                    <a:pt x="2977" y="3853"/>
                    <a:pt x="1927" y="3853"/>
                  </a:cubicBezTo>
                  <a:cubicBezTo>
                    <a:pt x="818" y="3853"/>
                    <a:pt x="1" y="2977"/>
                    <a:pt x="59" y="1868"/>
                  </a:cubicBezTo>
                  <a:cubicBezTo>
                    <a:pt x="59" y="817"/>
                    <a:pt x="934" y="0"/>
                    <a:pt x="1985" y="0"/>
                  </a:cubicBezTo>
                  <a:cubicBezTo>
                    <a:pt x="3036" y="59"/>
                    <a:pt x="3853" y="934"/>
                    <a:pt x="3853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9" name="Google Shape;3869;p11"/>
            <p:cNvSpPr/>
            <p:nvPr/>
          </p:nvSpPr>
          <p:spPr>
            <a:xfrm>
              <a:off x="3370750" y="467225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1868" y="3853"/>
                  </a:moveTo>
                  <a:cubicBezTo>
                    <a:pt x="818" y="3794"/>
                    <a:pt x="0" y="2977"/>
                    <a:pt x="59" y="1868"/>
                  </a:cubicBezTo>
                  <a:cubicBezTo>
                    <a:pt x="59" y="817"/>
                    <a:pt x="934" y="0"/>
                    <a:pt x="1985" y="59"/>
                  </a:cubicBezTo>
                  <a:cubicBezTo>
                    <a:pt x="3094" y="59"/>
                    <a:pt x="3853" y="934"/>
                    <a:pt x="3853" y="1985"/>
                  </a:cubicBezTo>
                  <a:cubicBezTo>
                    <a:pt x="3795" y="3094"/>
                    <a:pt x="2977" y="3853"/>
                    <a:pt x="1868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0" name="Google Shape;3870;p11"/>
            <p:cNvSpPr/>
            <p:nvPr/>
          </p:nvSpPr>
          <p:spPr>
            <a:xfrm>
              <a:off x="5828150" y="3902325"/>
              <a:ext cx="93425" cy="94875"/>
            </a:xfrm>
            <a:custGeom>
              <a:avLst/>
              <a:gdLst/>
              <a:ahLst/>
              <a:cxnLst/>
              <a:rect l="l" t="t" r="r" b="b"/>
              <a:pathLst>
                <a:path w="3737" h="3795" extrusionOk="0">
                  <a:moveTo>
                    <a:pt x="3736" y="1926"/>
                  </a:moveTo>
                  <a:cubicBezTo>
                    <a:pt x="3736" y="3036"/>
                    <a:pt x="2861" y="3794"/>
                    <a:pt x="1810" y="3794"/>
                  </a:cubicBezTo>
                  <a:cubicBezTo>
                    <a:pt x="759" y="3736"/>
                    <a:pt x="0" y="2919"/>
                    <a:pt x="0" y="1926"/>
                  </a:cubicBezTo>
                  <a:cubicBezTo>
                    <a:pt x="0" y="817"/>
                    <a:pt x="876" y="0"/>
                    <a:pt x="1927" y="59"/>
                  </a:cubicBezTo>
                  <a:cubicBezTo>
                    <a:pt x="2977" y="59"/>
                    <a:pt x="3736" y="876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1" name="Google Shape;3871;p11"/>
            <p:cNvSpPr/>
            <p:nvPr/>
          </p:nvSpPr>
          <p:spPr>
            <a:xfrm>
              <a:off x="1899825" y="4146025"/>
              <a:ext cx="94875" cy="94875"/>
            </a:xfrm>
            <a:custGeom>
              <a:avLst/>
              <a:gdLst/>
              <a:ahLst/>
              <a:cxnLst/>
              <a:rect l="l" t="t" r="r" b="b"/>
              <a:pathLst>
                <a:path w="3795" h="3795" extrusionOk="0">
                  <a:moveTo>
                    <a:pt x="3794" y="1926"/>
                  </a:moveTo>
                  <a:cubicBezTo>
                    <a:pt x="3736" y="2977"/>
                    <a:pt x="2919" y="3794"/>
                    <a:pt x="1810" y="3794"/>
                  </a:cubicBezTo>
                  <a:cubicBezTo>
                    <a:pt x="759" y="3736"/>
                    <a:pt x="0" y="2919"/>
                    <a:pt x="0" y="1810"/>
                  </a:cubicBezTo>
                  <a:cubicBezTo>
                    <a:pt x="58" y="759"/>
                    <a:pt x="876" y="0"/>
                    <a:pt x="1868" y="0"/>
                  </a:cubicBezTo>
                  <a:cubicBezTo>
                    <a:pt x="2977" y="0"/>
                    <a:pt x="3794" y="817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2" name="Google Shape;3872;p11"/>
            <p:cNvSpPr/>
            <p:nvPr/>
          </p:nvSpPr>
          <p:spPr>
            <a:xfrm>
              <a:off x="2639650" y="712375"/>
              <a:ext cx="94875" cy="93425"/>
            </a:xfrm>
            <a:custGeom>
              <a:avLst/>
              <a:gdLst/>
              <a:ahLst/>
              <a:cxnLst/>
              <a:rect l="l" t="t" r="r" b="b"/>
              <a:pathLst>
                <a:path w="3795" h="3737" extrusionOk="0">
                  <a:moveTo>
                    <a:pt x="1927" y="3736"/>
                  </a:moveTo>
                  <a:cubicBezTo>
                    <a:pt x="876" y="3736"/>
                    <a:pt x="59" y="2919"/>
                    <a:pt x="59" y="1868"/>
                  </a:cubicBezTo>
                  <a:cubicBezTo>
                    <a:pt x="1" y="818"/>
                    <a:pt x="818" y="0"/>
                    <a:pt x="1869" y="0"/>
                  </a:cubicBezTo>
                  <a:cubicBezTo>
                    <a:pt x="2919" y="0"/>
                    <a:pt x="3737" y="818"/>
                    <a:pt x="3737" y="1810"/>
                  </a:cubicBezTo>
                  <a:cubicBezTo>
                    <a:pt x="3795" y="2861"/>
                    <a:pt x="2978" y="3678"/>
                    <a:pt x="1927" y="37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3" name="Google Shape;3873;p11"/>
            <p:cNvSpPr/>
            <p:nvPr/>
          </p:nvSpPr>
          <p:spPr>
            <a:xfrm>
              <a:off x="6070375" y="2184775"/>
              <a:ext cx="93425" cy="91950"/>
            </a:xfrm>
            <a:custGeom>
              <a:avLst/>
              <a:gdLst/>
              <a:ahLst/>
              <a:cxnLst/>
              <a:rect l="l" t="t" r="r" b="b"/>
              <a:pathLst>
                <a:path w="3737" h="3678" extrusionOk="0">
                  <a:moveTo>
                    <a:pt x="3737" y="1868"/>
                  </a:moveTo>
                  <a:cubicBezTo>
                    <a:pt x="3737" y="2860"/>
                    <a:pt x="2861" y="3678"/>
                    <a:pt x="1869" y="3678"/>
                  </a:cubicBezTo>
                  <a:cubicBezTo>
                    <a:pt x="876" y="3678"/>
                    <a:pt x="1" y="2802"/>
                    <a:pt x="59" y="1810"/>
                  </a:cubicBezTo>
                  <a:cubicBezTo>
                    <a:pt x="59" y="817"/>
                    <a:pt x="935" y="0"/>
                    <a:pt x="1927" y="0"/>
                  </a:cubicBezTo>
                  <a:cubicBezTo>
                    <a:pt x="2919" y="59"/>
                    <a:pt x="3737" y="876"/>
                    <a:pt x="3737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4" name="Google Shape;3874;p11"/>
            <p:cNvSpPr/>
            <p:nvPr/>
          </p:nvSpPr>
          <p:spPr>
            <a:xfrm>
              <a:off x="3862525" y="5129550"/>
              <a:ext cx="91950" cy="91975"/>
            </a:xfrm>
            <a:custGeom>
              <a:avLst/>
              <a:gdLst/>
              <a:ahLst/>
              <a:cxnLst/>
              <a:rect l="l" t="t" r="r" b="b"/>
              <a:pathLst>
                <a:path w="3678" h="3679" extrusionOk="0">
                  <a:moveTo>
                    <a:pt x="3678" y="1869"/>
                  </a:moveTo>
                  <a:cubicBezTo>
                    <a:pt x="3678" y="2861"/>
                    <a:pt x="2860" y="3678"/>
                    <a:pt x="1868" y="3678"/>
                  </a:cubicBezTo>
                  <a:cubicBezTo>
                    <a:pt x="876" y="3678"/>
                    <a:pt x="0" y="2803"/>
                    <a:pt x="0" y="1810"/>
                  </a:cubicBezTo>
                  <a:cubicBezTo>
                    <a:pt x="59" y="818"/>
                    <a:pt x="934" y="1"/>
                    <a:pt x="1868" y="59"/>
                  </a:cubicBezTo>
                  <a:cubicBezTo>
                    <a:pt x="2860" y="59"/>
                    <a:pt x="3678" y="876"/>
                    <a:pt x="3678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5" name="Google Shape;3875;p11"/>
            <p:cNvSpPr/>
            <p:nvPr/>
          </p:nvSpPr>
          <p:spPr>
            <a:xfrm>
              <a:off x="4357200" y="470125"/>
              <a:ext cx="91975" cy="91975"/>
            </a:xfrm>
            <a:custGeom>
              <a:avLst/>
              <a:gdLst/>
              <a:ahLst/>
              <a:cxnLst/>
              <a:rect l="l" t="t" r="r" b="b"/>
              <a:pathLst>
                <a:path w="3679" h="3679" extrusionOk="0">
                  <a:moveTo>
                    <a:pt x="3620" y="1810"/>
                  </a:moveTo>
                  <a:cubicBezTo>
                    <a:pt x="3678" y="2744"/>
                    <a:pt x="2861" y="3620"/>
                    <a:pt x="1869" y="3678"/>
                  </a:cubicBezTo>
                  <a:cubicBezTo>
                    <a:pt x="876" y="3678"/>
                    <a:pt x="1" y="2803"/>
                    <a:pt x="1" y="1810"/>
                  </a:cubicBezTo>
                  <a:cubicBezTo>
                    <a:pt x="1" y="876"/>
                    <a:pt x="818" y="1"/>
                    <a:pt x="1810" y="1"/>
                  </a:cubicBezTo>
                  <a:cubicBezTo>
                    <a:pt x="2744" y="1"/>
                    <a:pt x="3620" y="818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6" name="Google Shape;3876;p11"/>
            <p:cNvSpPr/>
            <p:nvPr/>
          </p:nvSpPr>
          <p:spPr>
            <a:xfrm>
              <a:off x="3620275" y="5131025"/>
              <a:ext cx="91975" cy="90500"/>
            </a:xfrm>
            <a:custGeom>
              <a:avLst/>
              <a:gdLst/>
              <a:ahLst/>
              <a:cxnLst/>
              <a:rect l="l" t="t" r="r" b="b"/>
              <a:pathLst>
                <a:path w="3679" h="3620" extrusionOk="0">
                  <a:moveTo>
                    <a:pt x="1869" y="3619"/>
                  </a:moveTo>
                  <a:cubicBezTo>
                    <a:pt x="876" y="3619"/>
                    <a:pt x="1" y="2744"/>
                    <a:pt x="1" y="1810"/>
                  </a:cubicBezTo>
                  <a:cubicBezTo>
                    <a:pt x="1" y="817"/>
                    <a:pt x="876" y="0"/>
                    <a:pt x="1869" y="0"/>
                  </a:cubicBezTo>
                  <a:cubicBezTo>
                    <a:pt x="2803" y="0"/>
                    <a:pt x="3620" y="817"/>
                    <a:pt x="3620" y="1751"/>
                  </a:cubicBezTo>
                  <a:cubicBezTo>
                    <a:pt x="3678" y="2744"/>
                    <a:pt x="2803" y="3619"/>
                    <a:pt x="186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7" name="Google Shape;3877;p11"/>
            <p:cNvSpPr/>
            <p:nvPr/>
          </p:nvSpPr>
          <p:spPr>
            <a:xfrm>
              <a:off x="1412425" y="2921700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19" y="1810"/>
                  </a:moveTo>
                  <a:cubicBezTo>
                    <a:pt x="3619" y="2802"/>
                    <a:pt x="2802" y="3619"/>
                    <a:pt x="1810" y="3619"/>
                  </a:cubicBezTo>
                  <a:cubicBezTo>
                    <a:pt x="818" y="3619"/>
                    <a:pt x="0" y="2802"/>
                    <a:pt x="0" y="1810"/>
                  </a:cubicBezTo>
                  <a:cubicBezTo>
                    <a:pt x="0" y="876"/>
                    <a:pt x="818" y="59"/>
                    <a:pt x="1751" y="0"/>
                  </a:cubicBezTo>
                  <a:cubicBezTo>
                    <a:pt x="2744" y="0"/>
                    <a:pt x="3561" y="817"/>
                    <a:pt x="3619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8" name="Google Shape;3878;p11"/>
            <p:cNvSpPr/>
            <p:nvPr/>
          </p:nvSpPr>
          <p:spPr>
            <a:xfrm>
              <a:off x="4846075" y="4884400"/>
              <a:ext cx="91950" cy="90500"/>
            </a:xfrm>
            <a:custGeom>
              <a:avLst/>
              <a:gdLst/>
              <a:ahLst/>
              <a:cxnLst/>
              <a:rect l="l" t="t" r="r" b="b"/>
              <a:pathLst>
                <a:path w="3678" h="3620" extrusionOk="0">
                  <a:moveTo>
                    <a:pt x="1868" y="1"/>
                  </a:moveTo>
                  <a:cubicBezTo>
                    <a:pt x="2802" y="1"/>
                    <a:pt x="3677" y="876"/>
                    <a:pt x="3619" y="1810"/>
                  </a:cubicBezTo>
                  <a:cubicBezTo>
                    <a:pt x="3619" y="2802"/>
                    <a:pt x="2743" y="3620"/>
                    <a:pt x="1751" y="3620"/>
                  </a:cubicBezTo>
                  <a:cubicBezTo>
                    <a:pt x="817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9" name="Google Shape;3879;p11"/>
            <p:cNvSpPr/>
            <p:nvPr/>
          </p:nvSpPr>
          <p:spPr>
            <a:xfrm>
              <a:off x="1659025" y="1695925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20" y="1810"/>
                  </a:moveTo>
                  <a:cubicBezTo>
                    <a:pt x="3620" y="2802"/>
                    <a:pt x="2803" y="3619"/>
                    <a:pt x="1810" y="3619"/>
                  </a:cubicBezTo>
                  <a:cubicBezTo>
                    <a:pt x="818" y="3619"/>
                    <a:pt x="1" y="2802"/>
                    <a:pt x="1" y="1810"/>
                  </a:cubicBezTo>
                  <a:cubicBezTo>
                    <a:pt x="1" y="876"/>
                    <a:pt x="818" y="58"/>
                    <a:pt x="1752" y="0"/>
                  </a:cubicBezTo>
                  <a:cubicBezTo>
                    <a:pt x="2744" y="0"/>
                    <a:pt x="3562" y="817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0" name="Google Shape;3880;p11"/>
            <p:cNvSpPr/>
            <p:nvPr/>
          </p:nvSpPr>
          <p:spPr>
            <a:xfrm>
              <a:off x="1412425" y="2675075"/>
              <a:ext cx="90500" cy="91975"/>
            </a:xfrm>
            <a:custGeom>
              <a:avLst/>
              <a:gdLst/>
              <a:ahLst/>
              <a:cxnLst/>
              <a:rect l="l" t="t" r="r" b="b"/>
              <a:pathLst>
                <a:path w="3620" h="3679" extrusionOk="0">
                  <a:moveTo>
                    <a:pt x="1810" y="1"/>
                  </a:moveTo>
                  <a:cubicBezTo>
                    <a:pt x="2802" y="59"/>
                    <a:pt x="3619" y="935"/>
                    <a:pt x="3619" y="1869"/>
                  </a:cubicBezTo>
                  <a:cubicBezTo>
                    <a:pt x="3561" y="2861"/>
                    <a:pt x="2685" y="3678"/>
                    <a:pt x="1751" y="3620"/>
                  </a:cubicBezTo>
                  <a:cubicBezTo>
                    <a:pt x="759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1" name="Google Shape;3881;p11"/>
            <p:cNvSpPr/>
            <p:nvPr/>
          </p:nvSpPr>
          <p:spPr>
            <a:xfrm>
              <a:off x="5340750" y="9619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2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744"/>
                    <a:pt x="1" y="1752"/>
                  </a:cubicBezTo>
                  <a:cubicBezTo>
                    <a:pt x="1" y="760"/>
                    <a:pt x="759" y="1"/>
                    <a:pt x="1752" y="1"/>
                  </a:cubicBezTo>
                  <a:cubicBezTo>
                    <a:pt x="2744" y="1"/>
                    <a:pt x="3503" y="760"/>
                    <a:pt x="3503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2" name="Google Shape;3882;p11"/>
            <p:cNvSpPr/>
            <p:nvPr/>
          </p:nvSpPr>
          <p:spPr>
            <a:xfrm>
              <a:off x="5584450" y="120852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1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685"/>
                    <a:pt x="1" y="1751"/>
                  </a:cubicBezTo>
                  <a:cubicBezTo>
                    <a:pt x="1" y="759"/>
                    <a:pt x="759" y="0"/>
                    <a:pt x="1752" y="0"/>
                  </a:cubicBezTo>
                  <a:cubicBezTo>
                    <a:pt x="2744" y="0"/>
                    <a:pt x="3503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3" name="Google Shape;3883;p11"/>
            <p:cNvSpPr/>
            <p:nvPr/>
          </p:nvSpPr>
          <p:spPr>
            <a:xfrm>
              <a:off x="3132900" y="4716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2" y="1751"/>
                  </a:moveTo>
                  <a:cubicBezTo>
                    <a:pt x="3502" y="2744"/>
                    <a:pt x="2744" y="3503"/>
                    <a:pt x="1751" y="3503"/>
                  </a:cubicBezTo>
                  <a:cubicBezTo>
                    <a:pt x="759" y="3503"/>
                    <a:pt x="0" y="2744"/>
                    <a:pt x="0" y="1751"/>
                  </a:cubicBezTo>
                  <a:cubicBezTo>
                    <a:pt x="0" y="817"/>
                    <a:pt x="759" y="0"/>
                    <a:pt x="1751" y="0"/>
                  </a:cubicBezTo>
                  <a:cubicBezTo>
                    <a:pt x="2685" y="0"/>
                    <a:pt x="3502" y="759"/>
                    <a:pt x="3502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4" name="Google Shape;3884;p11"/>
            <p:cNvSpPr/>
            <p:nvPr/>
          </p:nvSpPr>
          <p:spPr>
            <a:xfrm>
              <a:off x="6073300" y="341347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1752" y="3502"/>
                  </a:moveTo>
                  <a:cubicBezTo>
                    <a:pt x="759" y="3502"/>
                    <a:pt x="1" y="2685"/>
                    <a:pt x="1" y="1751"/>
                  </a:cubicBezTo>
                  <a:cubicBezTo>
                    <a:pt x="1" y="759"/>
                    <a:pt x="818" y="0"/>
                    <a:pt x="1810" y="0"/>
                  </a:cubicBezTo>
                  <a:cubicBezTo>
                    <a:pt x="2744" y="0"/>
                    <a:pt x="3503" y="759"/>
                    <a:pt x="3503" y="1751"/>
                  </a:cubicBezTo>
                  <a:cubicBezTo>
                    <a:pt x="3503" y="2744"/>
                    <a:pt x="2744" y="3502"/>
                    <a:pt x="1752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5" name="Google Shape;3885;p11"/>
            <p:cNvSpPr/>
            <p:nvPr/>
          </p:nvSpPr>
          <p:spPr>
            <a:xfrm>
              <a:off x="1413875" y="2434300"/>
              <a:ext cx="87575" cy="86125"/>
            </a:xfrm>
            <a:custGeom>
              <a:avLst/>
              <a:gdLst/>
              <a:ahLst/>
              <a:cxnLst/>
              <a:rect l="l" t="t" r="r" b="b"/>
              <a:pathLst>
                <a:path w="3503" h="3445" extrusionOk="0">
                  <a:moveTo>
                    <a:pt x="1752" y="3444"/>
                  </a:moveTo>
                  <a:cubicBezTo>
                    <a:pt x="760" y="3444"/>
                    <a:pt x="1" y="2744"/>
                    <a:pt x="1" y="1752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744" y="1"/>
                    <a:pt x="3445" y="759"/>
                    <a:pt x="3503" y="1693"/>
                  </a:cubicBezTo>
                  <a:cubicBezTo>
                    <a:pt x="3503" y="2686"/>
                    <a:pt x="2744" y="3444"/>
                    <a:pt x="1752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6" name="Google Shape;3886;p11"/>
            <p:cNvSpPr/>
            <p:nvPr/>
          </p:nvSpPr>
          <p:spPr>
            <a:xfrm>
              <a:off x="4112050" y="5131025"/>
              <a:ext cx="87575" cy="89025"/>
            </a:xfrm>
            <a:custGeom>
              <a:avLst/>
              <a:gdLst/>
              <a:ahLst/>
              <a:cxnLst/>
              <a:rect l="l" t="t" r="r" b="b"/>
              <a:pathLst>
                <a:path w="3503" h="3561" extrusionOk="0">
                  <a:moveTo>
                    <a:pt x="3503" y="1751"/>
                  </a:moveTo>
                  <a:cubicBezTo>
                    <a:pt x="3503" y="2744"/>
                    <a:pt x="2744" y="3561"/>
                    <a:pt x="1752" y="3561"/>
                  </a:cubicBezTo>
                  <a:cubicBezTo>
                    <a:pt x="760" y="3561"/>
                    <a:pt x="1" y="2802"/>
                    <a:pt x="1" y="1810"/>
                  </a:cubicBezTo>
                  <a:cubicBezTo>
                    <a:pt x="1" y="817"/>
                    <a:pt x="701" y="59"/>
                    <a:pt x="1693" y="59"/>
                  </a:cubicBezTo>
                  <a:cubicBezTo>
                    <a:pt x="2686" y="0"/>
                    <a:pt x="3445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7" name="Google Shape;3887;p11"/>
            <p:cNvSpPr/>
            <p:nvPr/>
          </p:nvSpPr>
          <p:spPr>
            <a:xfrm>
              <a:off x="1413875" y="317122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5"/>
                    <a:pt x="1693" y="3445"/>
                  </a:cubicBezTo>
                  <a:cubicBezTo>
                    <a:pt x="760" y="3386"/>
                    <a:pt x="1" y="2627"/>
                    <a:pt x="59" y="1693"/>
                  </a:cubicBezTo>
                  <a:cubicBezTo>
                    <a:pt x="59" y="759"/>
                    <a:pt x="818" y="1"/>
                    <a:pt x="1752" y="1"/>
                  </a:cubicBezTo>
                  <a:cubicBezTo>
                    <a:pt x="2744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8" name="Google Shape;3888;p11"/>
            <p:cNvSpPr/>
            <p:nvPr/>
          </p:nvSpPr>
          <p:spPr>
            <a:xfrm>
              <a:off x="3376575" y="513247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4"/>
                    <a:pt x="1752" y="3444"/>
                  </a:cubicBezTo>
                  <a:cubicBezTo>
                    <a:pt x="760" y="3444"/>
                    <a:pt x="1" y="2686"/>
                    <a:pt x="1" y="1693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686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9" name="Google Shape;3889;p11"/>
            <p:cNvSpPr/>
            <p:nvPr/>
          </p:nvSpPr>
          <p:spPr>
            <a:xfrm>
              <a:off x="2639650" y="4887325"/>
              <a:ext cx="86125" cy="84650"/>
            </a:xfrm>
            <a:custGeom>
              <a:avLst/>
              <a:gdLst/>
              <a:ahLst/>
              <a:cxnLst/>
              <a:rect l="l" t="t" r="r" b="b"/>
              <a:pathLst>
                <a:path w="3445" h="3386" extrusionOk="0">
                  <a:moveTo>
                    <a:pt x="3445" y="1693"/>
                  </a:moveTo>
                  <a:cubicBezTo>
                    <a:pt x="3445" y="2627"/>
                    <a:pt x="2628" y="3386"/>
                    <a:pt x="1694" y="3386"/>
                  </a:cubicBezTo>
                  <a:cubicBezTo>
                    <a:pt x="760" y="3327"/>
                    <a:pt x="1" y="2569"/>
                    <a:pt x="59" y="1635"/>
                  </a:cubicBezTo>
                  <a:cubicBezTo>
                    <a:pt x="59" y="701"/>
                    <a:pt x="818" y="0"/>
                    <a:pt x="1752" y="0"/>
                  </a:cubicBezTo>
                  <a:cubicBezTo>
                    <a:pt x="2686" y="0"/>
                    <a:pt x="3445" y="759"/>
                    <a:pt x="3445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0" name="Google Shape;3890;p11"/>
            <p:cNvSpPr/>
            <p:nvPr/>
          </p:nvSpPr>
          <p:spPr>
            <a:xfrm>
              <a:off x="1661950" y="3903775"/>
              <a:ext cx="84675" cy="86125"/>
            </a:xfrm>
            <a:custGeom>
              <a:avLst/>
              <a:gdLst/>
              <a:ahLst/>
              <a:cxnLst/>
              <a:rect l="l" t="t" r="r" b="b"/>
              <a:pathLst>
                <a:path w="3387" h="3445" extrusionOk="0">
                  <a:moveTo>
                    <a:pt x="1693" y="1"/>
                  </a:moveTo>
                  <a:cubicBezTo>
                    <a:pt x="2627" y="1"/>
                    <a:pt x="3386" y="818"/>
                    <a:pt x="3386" y="1752"/>
                  </a:cubicBezTo>
                  <a:cubicBezTo>
                    <a:pt x="3386" y="2686"/>
                    <a:pt x="2569" y="3444"/>
                    <a:pt x="1635" y="3386"/>
                  </a:cubicBezTo>
                  <a:cubicBezTo>
                    <a:pt x="701" y="3386"/>
                    <a:pt x="1" y="2627"/>
                    <a:pt x="1" y="1693"/>
                  </a:cubicBezTo>
                  <a:cubicBezTo>
                    <a:pt x="1" y="759"/>
                    <a:pt x="759" y="1"/>
                    <a:pt x="16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1" name="Google Shape;3891;p11"/>
            <p:cNvSpPr/>
            <p:nvPr/>
          </p:nvSpPr>
          <p:spPr>
            <a:xfrm>
              <a:off x="5587375" y="4398475"/>
              <a:ext cx="81725" cy="81725"/>
            </a:xfrm>
            <a:custGeom>
              <a:avLst/>
              <a:gdLst/>
              <a:ahLst/>
              <a:cxnLst/>
              <a:rect l="l" t="t" r="r" b="b"/>
              <a:pathLst>
                <a:path w="3269" h="3269" extrusionOk="0">
                  <a:moveTo>
                    <a:pt x="1635" y="3269"/>
                  </a:moveTo>
                  <a:cubicBezTo>
                    <a:pt x="701" y="3269"/>
                    <a:pt x="0" y="2510"/>
                    <a:pt x="0" y="1635"/>
                  </a:cubicBezTo>
                  <a:cubicBezTo>
                    <a:pt x="0" y="759"/>
                    <a:pt x="759" y="0"/>
                    <a:pt x="1693" y="0"/>
                  </a:cubicBezTo>
                  <a:cubicBezTo>
                    <a:pt x="2569" y="59"/>
                    <a:pt x="3269" y="817"/>
                    <a:pt x="3269" y="1693"/>
                  </a:cubicBezTo>
                  <a:cubicBezTo>
                    <a:pt x="3211" y="2569"/>
                    <a:pt x="2510" y="3269"/>
                    <a:pt x="1635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2" name="Google Shape;3892;p11"/>
            <p:cNvSpPr/>
            <p:nvPr/>
          </p:nvSpPr>
          <p:spPr>
            <a:xfrm>
              <a:off x="6076225" y="1948375"/>
              <a:ext cx="81750" cy="81725"/>
            </a:xfrm>
            <a:custGeom>
              <a:avLst/>
              <a:gdLst/>
              <a:ahLst/>
              <a:cxnLst/>
              <a:rect l="l" t="t" r="r" b="b"/>
              <a:pathLst>
                <a:path w="3270" h="3269" extrusionOk="0">
                  <a:moveTo>
                    <a:pt x="1693" y="3211"/>
                  </a:moveTo>
                  <a:cubicBezTo>
                    <a:pt x="818" y="3269"/>
                    <a:pt x="59" y="2510"/>
                    <a:pt x="0" y="1635"/>
                  </a:cubicBezTo>
                  <a:cubicBezTo>
                    <a:pt x="0" y="759"/>
                    <a:pt x="759" y="0"/>
                    <a:pt x="1635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452"/>
                    <a:pt x="2569" y="3211"/>
                    <a:pt x="169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3" name="Google Shape;3893;p11"/>
            <p:cNvSpPr/>
            <p:nvPr/>
          </p:nvSpPr>
          <p:spPr>
            <a:xfrm>
              <a:off x="2152275" y="964825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3269" y="1635"/>
                  </a:moveTo>
                  <a:cubicBezTo>
                    <a:pt x="3269" y="2510"/>
                    <a:pt x="2568" y="3211"/>
                    <a:pt x="1693" y="3269"/>
                  </a:cubicBezTo>
                  <a:cubicBezTo>
                    <a:pt x="759" y="3269"/>
                    <a:pt x="0" y="2510"/>
                    <a:pt x="59" y="1577"/>
                  </a:cubicBezTo>
                  <a:cubicBezTo>
                    <a:pt x="59" y="701"/>
                    <a:pt x="817" y="0"/>
                    <a:pt x="1693" y="0"/>
                  </a:cubicBezTo>
                  <a:cubicBezTo>
                    <a:pt x="2568" y="0"/>
                    <a:pt x="3269" y="759"/>
                    <a:pt x="3269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4" name="Google Shape;3894;p11"/>
            <p:cNvSpPr/>
            <p:nvPr/>
          </p:nvSpPr>
          <p:spPr>
            <a:xfrm>
              <a:off x="5833975" y="1453675"/>
              <a:ext cx="81750" cy="81750"/>
            </a:xfrm>
            <a:custGeom>
              <a:avLst/>
              <a:gdLst/>
              <a:ahLst/>
              <a:cxnLst/>
              <a:rect l="l" t="t" r="r" b="b"/>
              <a:pathLst>
                <a:path w="3270" h="3270" extrusionOk="0">
                  <a:moveTo>
                    <a:pt x="3270" y="1635"/>
                  </a:moveTo>
                  <a:cubicBezTo>
                    <a:pt x="3270" y="2511"/>
                    <a:pt x="2511" y="3269"/>
                    <a:pt x="1635" y="3269"/>
                  </a:cubicBezTo>
                  <a:cubicBezTo>
                    <a:pt x="760" y="3269"/>
                    <a:pt x="1" y="2511"/>
                    <a:pt x="1" y="1635"/>
                  </a:cubicBezTo>
                  <a:cubicBezTo>
                    <a:pt x="1" y="759"/>
                    <a:pt x="760" y="1"/>
                    <a:pt x="1635" y="1"/>
                  </a:cubicBezTo>
                  <a:cubicBezTo>
                    <a:pt x="2511" y="1"/>
                    <a:pt x="3211" y="759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5" name="Google Shape;3895;p11"/>
            <p:cNvSpPr/>
            <p:nvPr/>
          </p:nvSpPr>
          <p:spPr>
            <a:xfrm>
              <a:off x="4361600" y="5135400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1634" y="3269"/>
                  </a:moveTo>
                  <a:cubicBezTo>
                    <a:pt x="759" y="3269"/>
                    <a:pt x="58" y="2569"/>
                    <a:pt x="0" y="1693"/>
                  </a:cubicBezTo>
                  <a:cubicBezTo>
                    <a:pt x="0" y="759"/>
                    <a:pt x="700" y="0"/>
                    <a:pt x="1634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510"/>
                    <a:pt x="2510" y="3211"/>
                    <a:pt x="1634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6" name="Google Shape;3896;p11"/>
            <p:cNvSpPr/>
            <p:nvPr/>
          </p:nvSpPr>
          <p:spPr>
            <a:xfrm>
              <a:off x="3137275" y="5136850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3094"/>
                  </a:moveTo>
                  <a:cubicBezTo>
                    <a:pt x="701" y="3153"/>
                    <a:pt x="0" y="2452"/>
                    <a:pt x="0" y="1577"/>
                  </a:cubicBezTo>
                  <a:cubicBezTo>
                    <a:pt x="0" y="701"/>
                    <a:pt x="642" y="1"/>
                    <a:pt x="1518" y="1"/>
                  </a:cubicBezTo>
                  <a:cubicBezTo>
                    <a:pt x="2452" y="1"/>
                    <a:pt x="3094" y="643"/>
                    <a:pt x="3152" y="1518"/>
                  </a:cubicBezTo>
                  <a:cubicBezTo>
                    <a:pt x="3152" y="2394"/>
                    <a:pt x="2452" y="3094"/>
                    <a:pt x="1576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7" name="Google Shape;3897;p11"/>
            <p:cNvSpPr/>
            <p:nvPr/>
          </p:nvSpPr>
          <p:spPr>
            <a:xfrm>
              <a:off x="1416800" y="2190600"/>
              <a:ext cx="80275" cy="80300"/>
            </a:xfrm>
            <a:custGeom>
              <a:avLst/>
              <a:gdLst/>
              <a:ahLst/>
              <a:cxnLst/>
              <a:rect l="l" t="t" r="r" b="b"/>
              <a:pathLst>
                <a:path w="3211" h="3212" extrusionOk="0">
                  <a:moveTo>
                    <a:pt x="1635" y="1"/>
                  </a:moveTo>
                  <a:cubicBezTo>
                    <a:pt x="2510" y="1"/>
                    <a:pt x="3211" y="701"/>
                    <a:pt x="3211" y="1635"/>
                  </a:cubicBezTo>
                  <a:cubicBezTo>
                    <a:pt x="3211" y="2511"/>
                    <a:pt x="2510" y="3211"/>
                    <a:pt x="1635" y="3211"/>
                  </a:cubicBezTo>
                  <a:cubicBezTo>
                    <a:pt x="759" y="3211"/>
                    <a:pt x="0" y="2511"/>
                    <a:pt x="0" y="1635"/>
                  </a:cubicBezTo>
                  <a:cubicBezTo>
                    <a:pt x="0" y="701"/>
                    <a:pt x="701" y="1"/>
                    <a:pt x="16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8" name="Google Shape;3898;p11"/>
            <p:cNvSpPr/>
            <p:nvPr/>
          </p:nvSpPr>
          <p:spPr>
            <a:xfrm>
              <a:off x="5340750" y="4646550"/>
              <a:ext cx="80275" cy="80275"/>
            </a:xfrm>
            <a:custGeom>
              <a:avLst/>
              <a:gdLst/>
              <a:ahLst/>
              <a:cxnLst/>
              <a:rect l="l" t="t" r="r" b="b"/>
              <a:pathLst>
                <a:path w="3211" h="3211" extrusionOk="0">
                  <a:moveTo>
                    <a:pt x="3211" y="1635"/>
                  </a:moveTo>
                  <a:cubicBezTo>
                    <a:pt x="3211" y="2510"/>
                    <a:pt x="2511" y="3211"/>
                    <a:pt x="1635" y="3211"/>
                  </a:cubicBezTo>
                  <a:cubicBezTo>
                    <a:pt x="701" y="3211"/>
                    <a:pt x="1" y="2510"/>
                    <a:pt x="1" y="1576"/>
                  </a:cubicBezTo>
                  <a:cubicBezTo>
                    <a:pt x="1" y="701"/>
                    <a:pt x="759" y="0"/>
                    <a:pt x="1635" y="0"/>
                  </a:cubicBezTo>
                  <a:cubicBezTo>
                    <a:pt x="2511" y="0"/>
                    <a:pt x="3211" y="701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9" name="Google Shape;3899;p11"/>
            <p:cNvSpPr/>
            <p:nvPr/>
          </p:nvSpPr>
          <p:spPr>
            <a:xfrm>
              <a:off x="1911500" y="1208525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0"/>
                  </a:moveTo>
                  <a:cubicBezTo>
                    <a:pt x="2510" y="0"/>
                    <a:pt x="3152" y="701"/>
                    <a:pt x="3152" y="1635"/>
                  </a:cubicBezTo>
                  <a:cubicBezTo>
                    <a:pt x="3094" y="2510"/>
                    <a:pt x="2452" y="3152"/>
                    <a:pt x="1576" y="3152"/>
                  </a:cubicBezTo>
                  <a:cubicBezTo>
                    <a:pt x="642" y="3152"/>
                    <a:pt x="0" y="2452"/>
                    <a:pt x="0" y="1576"/>
                  </a:cubicBezTo>
                  <a:cubicBezTo>
                    <a:pt x="0" y="701"/>
                    <a:pt x="700" y="0"/>
                    <a:pt x="15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0" name="Google Shape;3900;p11"/>
            <p:cNvSpPr/>
            <p:nvPr/>
          </p:nvSpPr>
          <p:spPr>
            <a:xfrm>
              <a:off x="4608200" y="475975"/>
              <a:ext cx="81750" cy="80275"/>
            </a:xfrm>
            <a:custGeom>
              <a:avLst/>
              <a:gdLst/>
              <a:ahLst/>
              <a:cxnLst/>
              <a:rect l="l" t="t" r="r" b="b"/>
              <a:pathLst>
                <a:path w="3270" h="3211" extrusionOk="0">
                  <a:moveTo>
                    <a:pt x="1693" y="0"/>
                  </a:moveTo>
                  <a:cubicBezTo>
                    <a:pt x="2569" y="0"/>
                    <a:pt x="3269" y="759"/>
                    <a:pt x="3269" y="1635"/>
                  </a:cubicBezTo>
                  <a:cubicBezTo>
                    <a:pt x="3211" y="2510"/>
                    <a:pt x="2511" y="3211"/>
                    <a:pt x="1577" y="3211"/>
                  </a:cubicBezTo>
                  <a:cubicBezTo>
                    <a:pt x="701" y="3152"/>
                    <a:pt x="1" y="2452"/>
                    <a:pt x="1" y="1576"/>
                  </a:cubicBezTo>
                  <a:cubicBezTo>
                    <a:pt x="59" y="642"/>
                    <a:pt x="759" y="0"/>
                    <a:pt x="16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1" name="Google Shape;3901;p11"/>
            <p:cNvSpPr/>
            <p:nvPr/>
          </p:nvSpPr>
          <p:spPr>
            <a:xfrm>
              <a:off x="5098525" y="718200"/>
              <a:ext cx="80275" cy="81750"/>
            </a:xfrm>
            <a:custGeom>
              <a:avLst/>
              <a:gdLst/>
              <a:ahLst/>
              <a:cxnLst/>
              <a:rect l="l" t="t" r="r" b="b"/>
              <a:pathLst>
                <a:path w="3211" h="3270" extrusionOk="0">
                  <a:moveTo>
                    <a:pt x="1635" y="3211"/>
                  </a:moveTo>
                  <a:cubicBezTo>
                    <a:pt x="759" y="3270"/>
                    <a:pt x="0" y="2569"/>
                    <a:pt x="0" y="1635"/>
                  </a:cubicBezTo>
                  <a:cubicBezTo>
                    <a:pt x="0" y="760"/>
                    <a:pt x="701" y="59"/>
                    <a:pt x="1576" y="1"/>
                  </a:cubicBezTo>
                  <a:cubicBezTo>
                    <a:pt x="2452" y="1"/>
                    <a:pt x="3211" y="701"/>
                    <a:pt x="3211" y="1577"/>
                  </a:cubicBezTo>
                  <a:cubicBezTo>
                    <a:pt x="3211" y="2511"/>
                    <a:pt x="2510" y="3211"/>
                    <a:pt x="1635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2" name="Google Shape;3902;p11"/>
            <p:cNvSpPr/>
            <p:nvPr/>
          </p:nvSpPr>
          <p:spPr>
            <a:xfrm>
              <a:off x="6079150" y="3664450"/>
              <a:ext cx="77350" cy="77375"/>
            </a:xfrm>
            <a:custGeom>
              <a:avLst/>
              <a:gdLst/>
              <a:ahLst/>
              <a:cxnLst/>
              <a:rect l="l" t="t" r="r" b="b"/>
              <a:pathLst>
                <a:path w="3094" h="3095" extrusionOk="0">
                  <a:moveTo>
                    <a:pt x="3094" y="1519"/>
                  </a:moveTo>
                  <a:cubicBezTo>
                    <a:pt x="3094" y="2394"/>
                    <a:pt x="2393" y="3095"/>
                    <a:pt x="1576" y="3095"/>
                  </a:cubicBezTo>
                  <a:cubicBezTo>
                    <a:pt x="701" y="3095"/>
                    <a:pt x="0" y="2452"/>
                    <a:pt x="0" y="1577"/>
                  </a:cubicBezTo>
                  <a:cubicBezTo>
                    <a:pt x="0" y="701"/>
                    <a:pt x="642" y="59"/>
                    <a:pt x="1518" y="1"/>
                  </a:cubicBezTo>
                  <a:cubicBezTo>
                    <a:pt x="2335" y="1"/>
                    <a:pt x="3094" y="701"/>
                    <a:pt x="3094" y="15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3" name="Google Shape;3903;p11"/>
            <p:cNvSpPr/>
            <p:nvPr/>
          </p:nvSpPr>
          <p:spPr>
            <a:xfrm>
              <a:off x="1418250" y="3417850"/>
              <a:ext cx="78825" cy="77350"/>
            </a:xfrm>
            <a:custGeom>
              <a:avLst/>
              <a:gdLst/>
              <a:ahLst/>
              <a:cxnLst/>
              <a:rect l="l" t="t" r="r" b="b"/>
              <a:pathLst>
                <a:path w="3153" h="3094" extrusionOk="0">
                  <a:moveTo>
                    <a:pt x="1577" y="3094"/>
                  </a:moveTo>
                  <a:cubicBezTo>
                    <a:pt x="701" y="3094"/>
                    <a:pt x="1" y="2393"/>
                    <a:pt x="1" y="1576"/>
                  </a:cubicBezTo>
                  <a:cubicBezTo>
                    <a:pt x="1" y="701"/>
                    <a:pt x="760" y="0"/>
                    <a:pt x="1577" y="0"/>
                  </a:cubicBezTo>
                  <a:cubicBezTo>
                    <a:pt x="2452" y="59"/>
                    <a:pt x="3094" y="701"/>
                    <a:pt x="3094" y="1518"/>
                  </a:cubicBezTo>
                  <a:cubicBezTo>
                    <a:pt x="3153" y="2393"/>
                    <a:pt x="2452" y="3094"/>
                    <a:pt x="157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4" name="Google Shape;3904;p11"/>
            <p:cNvSpPr/>
            <p:nvPr/>
          </p:nvSpPr>
          <p:spPr>
            <a:xfrm>
              <a:off x="2890650" y="477425"/>
              <a:ext cx="77375" cy="77375"/>
            </a:xfrm>
            <a:custGeom>
              <a:avLst/>
              <a:gdLst/>
              <a:ahLst/>
              <a:cxnLst/>
              <a:rect l="l" t="t" r="r" b="b"/>
              <a:pathLst>
                <a:path w="3095" h="3095" extrusionOk="0">
                  <a:moveTo>
                    <a:pt x="3094" y="1518"/>
                  </a:moveTo>
                  <a:cubicBezTo>
                    <a:pt x="3094" y="2336"/>
                    <a:pt x="2452" y="3036"/>
                    <a:pt x="1577" y="3094"/>
                  </a:cubicBezTo>
                  <a:cubicBezTo>
                    <a:pt x="759" y="3094"/>
                    <a:pt x="1" y="2394"/>
                    <a:pt x="59" y="1518"/>
                  </a:cubicBezTo>
                  <a:cubicBezTo>
                    <a:pt x="59" y="701"/>
                    <a:pt x="759" y="1"/>
                    <a:pt x="1577" y="1"/>
                  </a:cubicBezTo>
                  <a:cubicBezTo>
                    <a:pt x="2394" y="1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5" name="Google Shape;3905;p11"/>
            <p:cNvSpPr/>
            <p:nvPr/>
          </p:nvSpPr>
          <p:spPr>
            <a:xfrm>
              <a:off x="5835450" y="4154775"/>
              <a:ext cx="77350" cy="77350"/>
            </a:xfrm>
            <a:custGeom>
              <a:avLst/>
              <a:gdLst/>
              <a:ahLst/>
              <a:cxnLst/>
              <a:rect l="l" t="t" r="r" b="b"/>
              <a:pathLst>
                <a:path w="3094" h="3094" extrusionOk="0">
                  <a:moveTo>
                    <a:pt x="3094" y="1518"/>
                  </a:moveTo>
                  <a:cubicBezTo>
                    <a:pt x="3094" y="2335"/>
                    <a:pt x="2335" y="3094"/>
                    <a:pt x="1518" y="3036"/>
                  </a:cubicBezTo>
                  <a:cubicBezTo>
                    <a:pt x="701" y="3036"/>
                    <a:pt x="0" y="2277"/>
                    <a:pt x="59" y="1460"/>
                  </a:cubicBezTo>
                  <a:cubicBezTo>
                    <a:pt x="59" y="701"/>
                    <a:pt x="759" y="0"/>
                    <a:pt x="1576" y="0"/>
                  </a:cubicBezTo>
                  <a:cubicBezTo>
                    <a:pt x="2393" y="0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6" name="Google Shape;3906;p11"/>
            <p:cNvSpPr/>
            <p:nvPr/>
          </p:nvSpPr>
          <p:spPr>
            <a:xfrm>
              <a:off x="2401800" y="719675"/>
              <a:ext cx="75900" cy="77350"/>
            </a:xfrm>
            <a:custGeom>
              <a:avLst/>
              <a:gdLst/>
              <a:ahLst/>
              <a:cxnLst/>
              <a:rect l="l" t="t" r="r" b="b"/>
              <a:pathLst>
                <a:path w="3036" h="3094" extrusionOk="0">
                  <a:moveTo>
                    <a:pt x="3036" y="1576"/>
                  </a:moveTo>
                  <a:cubicBezTo>
                    <a:pt x="3036" y="2393"/>
                    <a:pt x="2277" y="3094"/>
                    <a:pt x="1460" y="3036"/>
                  </a:cubicBezTo>
                  <a:cubicBezTo>
                    <a:pt x="643" y="3036"/>
                    <a:pt x="0" y="2277"/>
                    <a:pt x="59" y="1518"/>
                  </a:cubicBezTo>
                  <a:cubicBezTo>
                    <a:pt x="59" y="701"/>
                    <a:pt x="818" y="0"/>
                    <a:pt x="1635" y="59"/>
                  </a:cubicBezTo>
                  <a:cubicBezTo>
                    <a:pt x="2394" y="117"/>
                    <a:pt x="3036" y="817"/>
                    <a:pt x="3036" y="15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7" name="Google Shape;3907;p11"/>
            <p:cNvSpPr/>
            <p:nvPr/>
          </p:nvSpPr>
          <p:spPr>
            <a:xfrm>
              <a:off x="2156650" y="4645075"/>
              <a:ext cx="74450" cy="74450"/>
            </a:xfrm>
            <a:custGeom>
              <a:avLst/>
              <a:gdLst/>
              <a:ahLst/>
              <a:cxnLst/>
              <a:rect l="l" t="t" r="r" b="b"/>
              <a:pathLst>
                <a:path w="2978" h="2978" extrusionOk="0">
                  <a:moveTo>
                    <a:pt x="2919" y="1518"/>
                  </a:moveTo>
                  <a:cubicBezTo>
                    <a:pt x="2919" y="2336"/>
                    <a:pt x="2277" y="2978"/>
                    <a:pt x="1460" y="2978"/>
                  </a:cubicBezTo>
                  <a:cubicBezTo>
                    <a:pt x="642" y="2978"/>
                    <a:pt x="0" y="2277"/>
                    <a:pt x="0" y="1460"/>
                  </a:cubicBezTo>
                  <a:cubicBezTo>
                    <a:pt x="59" y="701"/>
                    <a:pt x="701" y="1"/>
                    <a:pt x="1518" y="59"/>
                  </a:cubicBezTo>
                  <a:cubicBezTo>
                    <a:pt x="2335" y="59"/>
                    <a:pt x="2977" y="701"/>
                    <a:pt x="2919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8" name="Google Shape;3908;p11"/>
            <p:cNvSpPr/>
            <p:nvPr/>
          </p:nvSpPr>
          <p:spPr>
            <a:xfrm>
              <a:off x="1910025" y="4402850"/>
              <a:ext cx="73000" cy="72975"/>
            </a:xfrm>
            <a:custGeom>
              <a:avLst/>
              <a:gdLst/>
              <a:ahLst/>
              <a:cxnLst/>
              <a:rect l="l" t="t" r="r" b="b"/>
              <a:pathLst>
                <a:path w="2920" h="2919" extrusionOk="0">
                  <a:moveTo>
                    <a:pt x="1460" y="0"/>
                  </a:moveTo>
                  <a:cubicBezTo>
                    <a:pt x="2277" y="0"/>
                    <a:pt x="2919" y="642"/>
                    <a:pt x="2919" y="1460"/>
                  </a:cubicBezTo>
                  <a:cubicBezTo>
                    <a:pt x="2919" y="2277"/>
                    <a:pt x="2277" y="2919"/>
                    <a:pt x="1460" y="2919"/>
                  </a:cubicBezTo>
                  <a:cubicBezTo>
                    <a:pt x="643" y="2919"/>
                    <a:pt x="59" y="2335"/>
                    <a:pt x="1" y="1518"/>
                  </a:cubicBezTo>
                  <a:cubicBezTo>
                    <a:pt x="1" y="701"/>
                    <a:pt x="643" y="59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9" name="Google Shape;3909;p11"/>
            <p:cNvSpPr/>
            <p:nvPr/>
          </p:nvSpPr>
          <p:spPr>
            <a:xfrm>
              <a:off x="1669250" y="1459525"/>
              <a:ext cx="70075" cy="71525"/>
            </a:xfrm>
            <a:custGeom>
              <a:avLst/>
              <a:gdLst/>
              <a:ahLst/>
              <a:cxnLst/>
              <a:rect l="l" t="t" r="r" b="b"/>
              <a:pathLst>
                <a:path w="2803" h="2861" extrusionOk="0">
                  <a:moveTo>
                    <a:pt x="1401" y="2802"/>
                  </a:moveTo>
                  <a:cubicBezTo>
                    <a:pt x="584" y="2802"/>
                    <a:pt x="1" y="2218"/>
                    <a:pt x="1" y="1401"/>
                  </a:cubicBezTo>
                  <a:cubicBezTo>
                    <a:pt x="1" y="584"/>
                    <a:pt x="584" y="0"/>
                    <a:pt x="1401" y="0"/>
                  </a:cubicBezTo>
                  <a:cubicBezTo>
                    <a:pt x="2219" y="0"/>
                    <a:pt x="2802" y="642"/>
                    <a:pt x="2802" y="1401"/>
                  </a:cubicBezTo>
                  <a:cubicBezTo>
                    <a:pt x="2802" y="2218"/>
                    <a:pt x="2219" y="2860"/>
                    <a:pt x="1401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0" name="Google Shape;3910;p11"/>
            <p:cNvSpPr/>
            <p:nvPr/>
          </p:nvSpPr>
          <p:spPr>
            <a:xfrm>
              <a:off x="5102900" y="4894625"/>
              <a:ext cx="71525" cy="70050"/>
            </a:xfrm>
            <a:custGeom>
              <a:avLst/>
              <a:gdLst/>
              <a:ahLst/>
              <a:cxnLst/>
              <a:rect l="l" t="t" r="r" b="b"/>
              <a:pathLst>
                <a:path w="2861" h="2802" extrusionOk="0">
                  <a:moveTo>
                    <a:pt x="1460" y="2802"/>
                  </a:moveTo>
                  <a:cubicBezTo>
                    <a:pt x="642" y="2802"/>
                    <a:pt x="0" y="2218"/>
                    <a:pt x="0" y="1401"/>
                  </a:cubicBezTo>
                  <a:cubicBezTo>
                    <a:pt x="0" y="584"/>
                    <a:pt x="584" y="0"/>
                    <a:pt x="1401" y="0"/>
                  </a:cubicBezTo>
                  <a:cubicBezTo>
                    <a:pt x="2218" y="0"/>
                    <a:pt x="2802" y="584"/>
                    <a:pt x="2860" y="1401"/>
                  </a:cubicBezTo>
                  <a:cubicBezTo>
                    <a:pt x="2860" y="2160"/>
                    <a:pt x="2218" y="2802"/>
                    <a:pt x="1460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1" name="Google Shape;3911;p11"/>
            <p:cNvSpPr/>
            <p:nvPr/>
          </p:nvSpPr>
          <p:spPr>
            <a:xfrm>
              <a:off x="1422625" y="1949825"/>
              <a:ext cx="70075" cy="68600"/>
            </a:xfrm>
            <a:custGeom>
              <a:avLst/>
              <a:gdLst/>
              <a:ahLst/>
              <a:cxnLst/>
              <a:rect l="l" t="t" r="r" b="b"/>
              <a:pathLst>
                <a:path w="2803" h="2744" extrusionOk="0">
                  <a:moveTo>
                    <a:pt x="2803" y="1401"/>
                  </a:moveTo>
                  <a:cubicBezTo>
                    <a:pt x="2803" y="2160"/>
                    <a:pt x="2161" y="2744"/>
                    <a:pt x="1402" y="2744"/>
                  </a:cubicBezTo>
                  <a:cubicBezTo>
                    <a:pt x="643" y="2744"/>
                    <a:pt x="1" y="2102"/>
                    <a:pt x="1" y="1343"/>
                  </a:cubicBezTo>
                  <a:cubicBezTo>
                    <a:pt x="59" y="584"/>
                    <a:pt x="701" y="1"/>
                    <a:pt x="1402" y="1"/>
                  </a:cubicBezTo>
                  <a:cubicBezTo>
                    <a:pt x="2161" y="1"/>
                    <a:pt x="2803" y="643"/>
                    <a:pt x="2803" y="14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2" name="Google Shape;3912;p11"/>
            <p:cNvSpPr/>
            <p:nvPr/>
          </p:nvSpPr>
          <p:spPr>
            <a:xfrm>
              <a:off x="4611125" y="5141225"/>
              <a:ext cx="68600" cy="70075"/>
            </a:xfrm>
            <a:custGeom>
              <a:avLst/>
              <a:gdLst/>
              <a:ahLst/>
              <a:cxnLst/>
              <a:rect l="l" t="t" r="r" b="b"/>
              <a:pathLst>
                <a:path w="2744" h="2803" extrusionOk="0">
                  <a:moveTo>
                    <a:pt x="1343" y="2803"/>
                  </a:moveTo>
                  <a:cubicBezTo>
                    <a:pt x="584" y="2744"/>
                    <a:pt x="0" y="2161"/>
                    <a:pt x="0" y="1402"/>
                  </a:cubicBezTo>
                  <a:cubicBezTo>
                    <a:pt x="0" y="643"/>
                    <a:pt x="642" y="1"/>
                    <a:pt x="1401" y="1"/>
                  </a:cubicBezTo>
                  <a:cubicBezTo>
                    <a:pt x="2160" y="59"/>
                    <a:pt x="2744" y="701"/>
                    <a:pt x="2744" y="1460"/>
                  </a:cubicBezTo>
                  <a:cubicBezTo>
                    <a:pt x="2744" y="2161"/>
                    <a:pt x="2102" y="2803"/>
                    <a:pt x="134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3" name="Google Shape;3913;p11"/>
            <p:cNvSpPr/>
            <p:nvPr/>
          </p:nvSpPr>
          <p:spPr>
            <a:xfrm>
              <a:off x="2407625" y="4897525"/>
              <a:ext cx="65700" cy="64250"/>
            </a:xfrm>
            <a:custGeom>
              <a:avLst/>
              <a:gdLst/>
              <a:ahLst/>
              <a:cxnLst/>
              <a:rect l="l" t="t" r="r" b="b"/>
              <a:pathLst>
                <a:path w="2628" h="2570" extrusionOk="0">
                  <a:moveTo>
                    <a:pt x="1343" y="2569"/>
                  </a:moveTo>
                  <a:cubicBezTo>
                    <a:pt x="643" y="2569"/>
                    <a:pt x="59" y="2044"/>
                    <a:pt x="59" y="1343"/>
                  </a:cubicBezTo>
                  <a:cubicBezTo>
                    <a:pt x="1" y="585"/>
                    <a:pt x="585" y="1"/>
                    <a:pt x="1343" y="1"/>
                  </a:cubicBezTo>
                  <a:cubicBezTo>
                    <a:pt x="2044" y="1"/>
                    <a:pt x="2569" y="526"/>
                    <a:pt x="2569" y="1227"/>
                  </a:cubicBezTo>
                  <a:cubicBezTo>
                    <a:pt x="2628" y="1986"/>
                    <a:pt x="2044" y="2511"/>
                    <a:pt x="1343" y="25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4" name="Google Shape;3914;p11"/>
            <p:cNvSpPr/>
            <p:nvPr/>
          </p:nvSpPr>
          <p:spPr>
            <a:xfrm>
              <a:off x="1425550" y="367175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1285" y="1"/>
                  </a:moveTo>
                  <a:cubicBezTo>
                    <a:pt x="1985" y="1"/>
                    <a:pt x="2569" y="526"/>
                    <a:pt x="2569" y="1285"/>
                  </a:cubicBezTo>
                  <a:cubicBezTo>
                    <a:pt x="2569" y="2044"/>
                    <a:pt x="1985" y="2569"/>
                    <a:pt x="1226" y="2569"/>
                  </a:cubicBezTo>
                  <a:cubicBezTo>
                    <a:pt x="526" y="2511"/>
                    <a:pt x="1" y="1985"/>
                    <a:pt x="1" y="1227"/>
                  </a:cubicBezTo>
                  <a:cubicBezTo>
                    <a:pt x="1" y="526"/>
                    <a:pt x="584" y="1"/>
                    <a:pt x="128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5" name="Google Shape;3915;p11"/>
            <p:cNvSpPr/>
            <p:nvPr/>
          </p:nvSpPr>
          <p:spPr>
            <a:xfrm>
              <a:off x="1672175" y="416060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2569" y="1285"/>
                  </a:moveTo>
                  <a:cubicBezTo>
                    <a:pt x="2569" y="2044"/>
                    <a:pt x="1985" y="2569"/>
                    <a:pt x="1284" y="2569"/>
                  </a:cubicBezTo>
                  <a:cubicBezTo>
                    <a:pt x="526" y="2569"/>
                    <a:pt x="0" y="1985"/>
                    <a:pt x="0" y="1227"/>
                  </a:cubicBezTo>
                  <a:cubicBezTo>
                    <a:pt x="0" y="526"/>
                    <a:pt x="584" y="1"/>
                    <a:pt x="1284" y="1"/>
                  </a:cubicBezTo>
                  <a:cubicBezTo>
                    <a:pt x="2043" y="59"/>
                    <a:pt x="2569" y="585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6" name="Google Shape;3916;p11"/>
            <p:cNvSpPr/>
            <p:nvPr/>
          </p:nvSpPr>
          <p:spPr>
            <a:xfrm>
              <a:off x="4859200" y="483275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343" y="0"/>
                  </a:moveTo>
                  <a:cubicBezTo>
                    <a:pt x="2043" y="0"/>
                    <a:pt x="2569" y="584"/>
                    <a:pt x="2569" y="1284"/>
                  </a:cubicBezTo>
                  <a:cubicBezTo>
                    <a:pt x="2569" y="2043"/>
                    <a:pt x="1985" y="2627"/>
                    <a:pt x="1226" y="2569"/>
                  </a:cubicBezTo>
                  <a:cubicBezTo>
                    <a:pt x="526" y="2569"/>
                    <a:pt x="0" y="1985"/>
                    <a:pt x="0" y="1284"/>
                  </a:cubicBezTo>
                  <a:cubicBezTo>
                    <a:pt x="59" y="526"/>
                    <a:pt x="584" y="0"/>
                    <a:pt x="134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7" name="Google Shape;3917;p11"/>
            <p:cNvSpPr/>
            <p:nvPr/>
          </p:nvSpPr>
          <p:spPr>
            <a:xfrm>
              <a:off x="6084975" y="1709050"/>
              <a:ext cx="64225" cy="65700"/>
            </a:xfrm>
            <a:custGeom>
              <a:avLst/>
              <a:gdLst/>
              <a:ahLst/>
              <a:cxnLst/>
              <a:rect l="l" t="t" r="r" b="b"/>
              <a:pathLst>
                <a:path w="2569" h="2628" extrusionOk="0">
                  <a:moveTo>
                    <a:pt x="2569" y="1285"/>
                  </a:moveTo>
                  <a:cubicBezTo>
                    <a:pt x="2569" y="2043"/>
                    <a:pt x="2044" y="2569"/>
                    <a:pt x="1343" y="2569"/>
                  </a:cubicBezTo>
                  <a:cubicBezTo>
                    <a:pt x="584" y="2627"/>
                    <a:pt x="1" y="2043"/>
                    <a:pt x="1" y="1285"/>
                  </a:cubicBezTo>
                  <a:cubicBezTo>
                    <a:pt x="59" y="584"/>
                    <a:pt x="584" y="0"/>
                    <a:pt x="1343" y="59"/>
                  </a:cubicBezTo>
                  <a:cubicBezTo>
                    <a:pt x="2044" y="59"/>
                    <a:pt x="2569" y="584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8" name="Google Shape;3918;p11"/>
            <p:cNvSpPr/>
            <p:nvPr/>
          </p:nvSpPr>
          <p:spPr>
            <a:xfrm>
              <a:off x="2897950" y="5142700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285" y="2627"/>
                  </a:moveTo>
                  <a:cubicBezTo>
                    <a:pt x="584" y="2627"/>
                    <a:pt x="0" y="2102"/>
                    <a:pt x="0" y="1343"/>
                  </a:cubicBezTo>
                  <a:cubicBezTo>
                    <a:pt x="0" y="642"/>
                    <a:pt x="526" y="59"/>
                    <a:pt x="1226" y="59"/>
                  </a:cubicBezTo>
                  <a:cubicBezTo>
                    <a:pt x="1985" y="0"/>
                    <a:pt x="2569" y="584"/>
                    <a:pt x="2569" y="1343"/>
                  </a:cubicBezTo>
                  <a:cubicBezTo>
                    <a:pt x="2569" y="2043"/>
                    <a:pt x="2043" y="2627"/>
                    <a:pt x="1285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9" name="Google Shape;3919;p11"/>
            <p:cNvSpPr/>
            <p:nvPr/>
          </p:nvSpPr>
          <p:spPr>
            <a:xfrm>
              <a:off x="6333050" y="2936300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452" y="1985"/>
                    <a:pt x="1927" y="2510"/>
                    <a:pt x="1168" y="2510"/>
                  </a:cubicBezTo>
                  <a:cubicBezTo>
                    <a:pt x="526" y="2452"/>
                    <a:pt x="1" y="1926"/>
                    <a:pt x="1" y="1226"/>
                  </a:cubicBezTo>
                  <a:cubicBezTo>
                    <a:pt x="1" y="525"/>
                    <a:pt x="584" y="0"/>
                    <a:pt x="1285" y="0"/>
                  </a:cubicBezTo>
                  <a:cubicBezTo>
                    <a:pt x="1985" y="0"/>
                    <a:pt x="2510" y="584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0" name="Google Shape;3920;p11"/>
            <p:cNvSpPr/>
            <p:nvPr/>
          </p:nvSpPr>
          <p:spPr>
            <a:xfrm>
              <a:off x="5597575" y="975050"/>
              <a:ext cx="61325" cy="61300"/>
            </a:xfrm>
            <a:custGeom>
              <a:avLst/>
              <a:gdLst/>
              <a:ahLst/>
              <a:cxnLst/>
              <a:rect l="l" t="t" r="r" b="b"/>
              <a:pathLst>
                <a:path w="2453" h="2452" extrusionOk="0">
                  <a:moveTo>
                    <a:pt x="1227" y="0"/>
                  </a:moveTo>
                  <a:cubicBezTo>
                    <a:pt x="1927" y="0"/>
                    <a:pt x="2452" y="584"/>
                    <a:pt x="2452" y="1226"/>
                  </a:cubicBezTo>
                  <a:cubicBezTo>
                    <a:pt x="2452" y="1868"/>
                    <a:pt x="1869" y="2452"/>
                    <a:pt x="1227" y="2452"/>
                  </a:cubicBezTo>
                  <a:cubicBezTo>
                    <a:pt x="526" y="2452"/>
                    <a:pt x="1" y="1868"/>
                    <a:pt x="1" y="1168"/>
                  </a:cubicBezTo>
                  <a:cubicBezTo>
                    <a:pt x="1" y="525"/>
                    <a:pt x="585" y="0"/>
                    <a:pt x="12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1" name="Google Shape;3921;p11"/>
            <p:cNvSpPr/>
            <p:nvPr/>
          </p:nvSpPr>
          <p:spPr>
            <a:xfrm>
              <a:off x="3634875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1226" y="2510"/>
                  </a:moveTo>
                  <a:cubicBezTo>
                    <a:pt x="526" y="2510"/>
                    <a:pt x="1" y="1926"/>
                    <a:pt x="1" y="1226"/>
                  </a:cubicBezTo>
                  <a:cubicBezTo>
                    <a:pt x="59" y="525"/>
                    <a:pt x="584" y="0"/>
                    <a:pt x="1226" y="0"/>
                  </a:cubicBezTo>
                  <a:cubicBezTo>
                    <a:pt x="1927" y="0"/>
                    <a:pt x="2510" y="584"/>
                    <a:pt x="2452" y="1284"/>
                  </a:cubicBezTo>
                  <a:cubicBezTo>
                    <a:pt x="2452" y="1985"/>
                    <a:pt x="1927" y="2510"/>
                    <a:pt x="1226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2" name="Google Shape;3922;p11"/>
            <p:cNvSpPr/>
            <p:nvPr/>
          </p:nvSpPr>
          <p:spPr>
            <a:xfrm>
              <a:off x="6333050" y="2692600"/>
              <a:ext cx="62775" cy="62775"/>
            </a:xfrm>
            <a:custGeom>
              <a:avLst/>
              <a:gdLst/>
              <a:ahLst/>
              <a:cxnLst/>
              <a:rect l="l" t="t" r="r" b="b"/>
              <a:pathLst>
                <a:path w="2511" h="2511" extrusionOk="0">
                  <a:moveTo>
                    <a:pt x="2510" y="1284"/>
                  </a:moveTo>
                  <a:cubicBezTo>
                    <a:pt x="2510" y="1985"/>
                    <a:pt x="1927" y="2510"/>
                    <a:pt x="1226" y="2510"/>
                  </a:cubicBezTo>
                  <a:cubicBezTo>
                    <a:pt x="526" y="2510"/>
                    <a:pt x="1" y="1985"/>
                    <a:pt x="1" y="1284"/>
                  </a:cubicBezTo>
                  <a:cubicBezTo>
                    <a:pt x="1" y="584"/>
                    <a:pt x="584" y="0"/>
                    <a:pt x="1285" y="59"/>
                  </a:cubicBezTo>
                  <a:cubicBezTo>
                    <a:pt x="1985" y="59"/>
                    <a:pt x="2510" y="584"/>
                    <a:pt x="2510" y="128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3" name="Google Shape;3923;p11"/>
            <p:cNvSpPr/>
            <p:nvPr/>
          </p:nvSpPr>
          <p:spPr>
            <a:xfrm>
              <a:off x="3881500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510" y="1926"/>
                    <a:pt x="1985" y="2452"/>
                    <a:pt x="1284" y="2452"/>
                  </a:cubicBezTo>
                  <a:cubicBezTo>
                    <a:pt x="584" y="2510"/>
                    <a:pt x="0" y="1985"/>
                    <a:pt x="0" y="1226"/>
                  </a:cubicBezTo>
                  <a:cubicBezTo>
                    <a:pt x="0" y="525"/>
                    <a:pt x="584" y="0"/>
                    <a:pt x="1284" y="0"/>
                  </a:cubicBezTo>
                  <a:cubicBezTo>
                    <a:pt x="1985" y="0"/>
                    <a:pt x="2510" y="525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4" name="Google Shape;3924;p11"/>
            <p:cNvSpPr/>
            <p:nvPr/>
          </p:nvSpPr>
          <p:spPr>
            <a:xfrm>
              <a:off x="6333050" y="2447425"/>
              <a:ext cx="61325" cy="59875"/>
            </a:xfrm>
            <a:custGeom>
              <a:avLst/>
              <a:gdLst/>
              <a:ahLst/>
              <a:cxnLst/>
              <a:rect l="l" t="t" r="r" b="b"/>
              <a:pathLst>
                <a:path w="2453" h="2395" extrusionOk="0">
                  <a:moveTo>
                    <a:pt x="2452" y="1168"/>
                  </a:moveTo>
                  <a:cubicBezTo>
                    <a:pt x="2452" y="1810"/>
                    <a:pt x="1868" y="2394"/>
                    <a:pt x="1226" y="2394"/>
                  </a:cubicBezTo>
                  <a:cubicBezTo>
                    <a:pt x="643" y="2394"/>
                    <a:pt x="59" y="1869"/>
                    <a:pt x="59" y="1227"/>
                  </a:cubicBezTo>
                  <a:cubicBezTo>
                    <a:pt x="1" y="585"/>
                    <a:pt x="584" y="1"/>
                    <a:pt x="1226" y="1"/>
                  </a:cubicBezTo>
                  <a:cubicBezTo>
                    <a:pt x="1868" y="1"/>
                    <a:pt x="2452" y="585"/>
                    <a:pt x="2452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5" name="Google Shape;3925;p11"/>
            <p:cNvSpPr/>
            <p:nvPr/>
          </p:nvSpPr>
          <p:spPr>
            <a:xfrm>
              <a:off x="6086425" y="3919825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227" y="1"/>
                  </a:moveTo>
                  <a:cubicBezTo>
                    <a:pt x="1869" y="1"/>
                    <a:pt x="2453" y="584"/>
                    <a:pt x="2453" y="1226"/>
                  </a:cubicBezTo>
                  <a:cubicBezTo>
                    <a:pt x="2453" y="1869"/>
                    <a:pt x="1869" y="2394"/>
                    <a:pt x="1285" y="2452"/>
                  </a:cubicBezTo>
                  <a:cubicBezTo>
                    <a:pt x="585" y="2452"/>
                    <a:pt x="1" y="1869"/>
                    <a:pt x="59" y="1168"/>
                  </a:cubicBezTo>
                  <a:cubicBezTo>
                    <a:pt x="59" y="584"/>
                    <a:pt x="585" y="1"/>
                    <a:pt x="1227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6" name="Google Shape;3926;p11"/>
            <p:cNvSpPr/>
            <p:nvPr/>
          </p:nvSpPr>
          <p:spPr>
            <a:xfrm>
              <a:off x="2657175" y="486175"/>
              <a:ext cx="59850" cy="59875"/>
            </a:xfrm>
            <a:custGeom>
              <a:avLst/>
              <a:gdLst/>
              <a:ahLst/>
              <a:cxnLst/>
              <a:rect l="l" t="t" r="r" b="b"/>
              <a:pathLst>
                <a:path w="2394" h="2395" extrusionOk="0">
                  <a:moveTo>
                    <a:pt x="2394" y="1168"/>
                  </a:moveTo>
                  <a:cubicBezTo>
                    <a:pt x="2394" y="1752"/>
                    <a:pt x="1868" y="2336"/>
                    <a:pt x="1226" y="2394"/>
                  </a:cubicBezTo>
                  <a:cubicBezTo>
                    <a:pt x="584" y="2394"/>
                    <a:pt x="0" y="1810"/>
                    <a:pt x="0" y="1168"/>
                  </a:cubicBezTo>
                  <a:cubicBezTo>
                    <a:pt x="0" y="526"/>
                    <a:pt x="584" y="1"/>
                    <a:pt x="1168" y="1"/>
                  </a:cubicBezTo>
                  <a:cubicBezTo>
                    <a:pt x="1810" y="1"/>
                    <a:pt x="2394" y="526"/>
                    <a:pt x="2394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7" name="Google Shape;3927;p11"/>
            <p:cNvSpPr/>
            <p:nvPr/>
          </p:nvSpPr>
          <p:spPr>
            <a:xfrm>
              <a:off x="4126650" y="239575"/>
              <a:ext cx="58400" cy="59850"/>
            </a:xfrm>
            <a:custGeom>
              <a:avLst/>
              <a:gdLst/>
              <a:ahLst/>
              <a:cxnLst/>
              <a:rect l="l" t="t" r="r" b="b"/>
              <a:pathLst>
                <a:path w="2336" h="2394" extrusionOk="0">
                  <a:moveTo>
                    <a:pt x="1168" y="2335"/>
                  </a:moveTo>
                  <a:cubicBezTo>
                    <a:pt x="526" y="2394"/>
                    <a:pt x="0" y="1810"/>
                    <a:pt x="0" y="1226"/>
                  </a:cubicBezTo>
                  <a:cubicBezTo>
                    <a:pt x="0" y="584"/>
                    <a:pt x="526" y="0"/>
                    <a:pt x="1168" y="0"/>
                  </a:cubicBezTo>
                  <a:cubicBezTo>
                    <a:pt x="1752" y="0"/>
                    <a:pt x="2335" y="526"/>
                    <a:pt x="2335" y="1168"/>
                  </a:cubicBezTo>
                  <a:cubicBezTo>
                    <a:pt x="2335" y="1810"/>
                    <a:pt x="1810" y="2335"/>
                    <a:pt x="1168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8" name="Google Shape;3928;p11"/>
            <p:cNvSpPr/>
            <p:nvPr/>
          </p:nvSpPr>
          <p:spPr>
            <a:xfrm>
              <a:off x="5845650" y="1223125"/>
              <a:ext cx="56950" cy="58375"/>
            </a:xfrm>
            <a:custGeom>
              <a:avLst/>
              <a:gdLst/>
              <a:ahLst/>
              <a:cxnLst/>
              <a:rect l="l" t="t" r="r" b="b"/>
              <a:pathLst>
                <a:path w="2278" h="2335" extrusionOk="0">
                  <a:moveTo>
                    <a:pt x="2277" y="1167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335"/>
                    <a:pt x="1" y="1810"/>
                    <a:pt x="1" y="1109"/>
                  </a:cubicBezTo>
                  <a:cubicBezTo>
                    <a:pt x="59" y="467"/>
                    <a:pt x="526" y="0"/>
                    <a:pt x="1168" y="0"/>
                  </a:cubicBezTo>
                  <a:cubicBezTo>
                    <a:pt x="1810" y="0"/>
                    <a:pt x="2277" y="525"/>
                    <a:pt x="2277" y="116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9" name="Google Shape;3929;p11"/>
            <p:cNvSpPr/>
            <p:nvPr/>
          </p:nvSpPr>
          <p:spPr>
            <a:xfrm>
              <a:off x="3394100" y="241025"/>
              <a:ext cx="58400" cy="56950"/>
            </a:xfrm>
            <a:custGeom>
              <a:avLst/>
              <a:gdLst/>
              <a:ahLst/>
              <a:cxnLst/>
              <a:rect l="l" t="t" r="r" b="b"/>
              <a:pathLst>
                <a:path w="2336" h="2278" extrusionOk="0">
                  <a:moveTo>
                    <a:pt x="2277" y="1168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277"/>
                    <a:pt x="0" y="1752"/>
                    <a:pt x="59" y="1051"/>
                  </a:cubicBezTo>
                  <a:cubicBezTo>
                    <a:pt x="59" y="409"/>
                    <a:pt x="584" y="1"/>
                    <a:pt x="1226" y="1"/>
                  </a:cubicBezTo>
                  <a:cubicBezTo>
                    <a:pt x="1868" y="1"/>
                    <a:pt x="2335" y="526"/>
                    <a:pt x="2277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0" name="Google Shape;3930;p11"/>
            <p:cNvSpPr/>
            <p:nvPr/>
          </p:nvSpPr>
          <p:spPr>
            <a:xfrm>
              <a:off x="6335975" y="3185825"/>
              <a:ext cx="56925" cy="56925"/>
            </a:xfrm>
            <a:custGeom>
              <a:avLst/>
              <a:gdLst/>
              <a:ahLst/>
              <a:cxnLst/>
              <a:rect l="l" t="t" r="r" b="b"/>
              <a:pathLst>
                <a:path w="2277" h="2277" extrusionOk="0">
                  <a:moveTo>
                    <a:pt x="1168" y="2277"/>
                  </a:moveTo>
                  <a:cubicBezTo>
                    <a:pt x="526" y="2277"/>
                    <a:pt x="0" y="1810"/>
                    <a:pt x="0" y="1168"/>
                  </a:cubicBezTo>
                  <a:cubicBezTo>
                    <a:pt x="0" y="467"/>
                    <a:pt x="467" y="0"/>
                    <a:pt x="1168" y="0"/>
                  </a:cubicBezTo>
                  <a:cubicBezTo>
                    <a:pt x="1810" y="0"/>
                    <a:pt x="2277" y="526"/>
                    <a:pt x="2277" y="1109"/>
                  </a:cubicBezTo>
                  <a:cubicBezTo>
                    <a:pt x="2277" y="1751"/>
                    <a:pt x="1751" y="2277"/>
                    <a:pt x="1168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1" name="Google Shape;3931;p11"/>
            <p:cNvSpPr/>
            <p:nvPr/>
          </p:nvSpPr>
          <p:spPr>
            <a:xfrm>
              <a:off x="5356800" y="731350"/>
              <a:ext cx="56950" cy="55475"/>
            </a:xfrm>
            <a:custGeom>
              <a:avLst/>
              <a:gdLst/>
              <a:ahLst/>
              <a:cxnLst/>
              <a:rect l="l" t="t" r="r" b="b"/>
              <a:pathLst>
                <a:path w="2278" h="2219" extrusionOk="0">
                  <a:moveTo>
                    <a:pt x="1168" y="2218"/>
                  </a:moveTo>
                  <a:cubicBezTo>
                    <a:pt x="526" y="2218"/>
                    <a:pt x="59" y="1810"/>
                    <a:pt x="1" y="1168"/>
                  </a:cubicBezTo>
                  <a:cubicBezTo>
                    <a:pt x="1" y="467"/>
                    <a:pt x="468" y="0"/>
                    <a:pt x="1110" y="0"/>
                  </a:cubicBezTo>
                  <a:cubicBezTo>
                    <a:pt x="1752" y="0"/>
                    <a:pt x="2277" y="467"/>
                    <a:pt x="2277" y="1051"/>
                  </a:cubicBezTo>
                  <a:cubicBezTo>
                    <a:pt x="2277" y="1693"/>
                    <a:pt x="1810" y="2218"/>
                    <a:pt x="1168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2" name="Google Shape;3932;p11"/>
            <p:cNvSpPr/>
            <p:nvPr/>
          </p:nvSpPr>
          <p:spPr>
            <a:xfrm>
              <a:off x="1924625" y="979425"/>
              <a:ext cx="52550" cy="52550"/>
            </a:xfrm>
            <a:custGeom>
              <a:avLst/>
              <a:gdLst/>
              <a:ahLst/>
              <a:cxnLst/>
              <a:rect l="l" t="t" r="r" b="b"/>
              <a:pathLst>
                <a:path w="2102" h="2102" extrusionOk="0">
                  <a:moveTo>
                    <a:pt x="2102" y="1051"/>
                  </a:moveTo>
                  <a:cubicBezTo>
                    <a:pt x="2102" y="1576"/>
                    <a:pt x="1635" y="2043"/>
                    <a:pt x="1051" y="2102"/>
                  </a:cubicBezTo>
                  <a:cubicBezTo>
                    <a:pt x="526" y="2102"/>
                    <a:pt x="0" y="1576"/>
                    <a:pt x="0" y="993"/>
                  </a:cubicBezTo>
                  <a:cubicBezTo>
                    <a:pt x="0" y="467"/>
                    <a:pt x="526" y="0"/>
                    <a:pt x="1051" y="0"/>
                  </a:cubicBezTo>
                  <a:cubicBezTo>
                    <a:pt x="1576" y="0"/>
                    <a:pt x="2102" y="467"/>
                    <a:pt x="2102" y="10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3" name="Google Shape;3933;p11"/>
            <p:cNvSpPr/>
            <p:nvPr/>
          </p:nvSpPr>
          <p:spPr>
            <a:xfrm>
              <a:off x="6337425" y="22052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1051" y="0"/>
                  </a:moveTo>
                  <a:cubicBezTo>
                    <a:pt x="1577" y="0"/>
                    <a:pt x="2102" y="467"/>
                    <a:pt x="2102" y="993"/>
                  </a:cubicBezTo>
                  <a:cubicBezTo>
                    <a:pt x="2160" y="1576"/>
                    <a:pt x="1635" y="2102"/>
                    <a:pt x="1051" y="2102"/>
                  </a:cubicBezTo>
                  <a:cubicBezTo>
                    <a:pt x="526" y="2043"/>
                    <a:pt x="1" y="1576"/>
                    <a:pt x="1" y="1051"/>
                  </a:cubicBezTo>
                  <a:cubicBezTo>
                    <a:pt x="1" y="467"/>
                    <a:pt x="526" y="0"/>
                    <a:pt x="105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4" name="Google Shape;3934;p11"/>
            <p:cNvSpPr/>
            <p:nvPr/>
          </p:nvSpPr>
          <p:spPr>
            <a:xfrm>
              <a:off x="1431400" y="171487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2101" y="1052"/>
                  </a:moveTo>
                  <a:cubicBezTo>
                    <a:pt x="2101" y="1635"/>
                    <a:pt x="1635" y="2102"/>
                    <a:pt x="1051" y="2102"/>
                  </a:cubicBezTo>
                  <a:cubicBezTo>
                    <a:pt x="467" y="2102"/>
                    <a:pt x="0" y="1577"/>
                    <a:pt x="0" y="1052"/>
                  </a:cubicBezTo>
                  <a:cubicBezTo>
                    <a:pt x="0" y="468"/>
                    <a:pt x="525" y="1"/>
                    <a:pt x="1051" y="1"/>
                  </a:cubicBezTo>
                  <a:cubicBezTo>
                    <a:pt x="1576" y="59"/>
                    <a:pt x="2101" y="526"/>
                    <a:pt x="2101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5" name="Google Shape;3935;p11"/>
            <p:cNvSpPr/>
            <p:nvPr/>
          </p:nvSpPr>
          <p:spPr>
            <a:xfrm>
              <a:off x="5601950" y="4661125"/>
              <a:ext cx="52575" cy="52575"/>
            </a:xfrm>
            <a:custGeom>
              <a:avLst/>
              <a:gdLst/>
              <a:ahLst/>
              <a:cxnLst/>
              <a:rect l="l" t="t" r="r" b="b"/>
              <a:pathLst>
                <a:path w="2103" h="2103" extrusionOk="0">
                  <a:moveTo>
                    <a:pt x="2102" y="993"/>
                  </a:moveTo>
                  <a:cubicBezTo>
                    <a:pt x="2102" y="1519"/>
                    <a:pt x="1635" y="2044"/>
                    <a:pt x="1052" y="2044"/>
                  </a:cubicBezTo>
                  <a:cubicBezTo>
                    <a:pt x="526" y="2102"/>
                    <a:pt x="1" y="1577"/>
                    <a:pt x="1" y="993"/>
                  </a:cubicBezTo>
                  <a:cubicBezTo>
                    <a:pt x="1" y="468"/>
                    <a:pt x="468" y="1"/>
                    <a:pt x="1052" y="1"/>
                  </a:cubicBezTo>
                  <a:cubicBezTo>
                    <a:pt x="1577" y="1"/>
                    <a:pt x="2044" y="468"/>
                    <a:pt x="2102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6" name="Google Shape;3936;p11"/>
            <p:cNvSpPr/>
            <p:nvPr/>
          </p:nvSpPr>
          <p:spPr>
            <a:xfrm>
              <a:off x="4865025" y="51500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2102" y="992"/>
                  </a:moveTo>
                  <a:cubicBezTo>
                    <a:pt x="2161" y="1518"/>
                    <a:pt x="1694" y="2043"/>
                    <a:pt x="1110" y="2101"/>
                  </a:cubicBezTo>
                  <a:cubicBezTo>
                    <a:pt x="526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2" y="0"/>
                  </a:cubicBezTo>
                  <a:cubicBezTo>
                    <a:pt x="1577" y="0"/>
                    <a:pt x="2102" y="467"/>
                    <a:pt x="2102" y="99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7" name="Google Shape;3937;p11"/>
            <p:cNvSpPr/>
            <p:nvPr/>
          </p:nvSpPr>
          <p:spPr>
            <a:xfrm>
              <a:off x="4376175" y="242500"/>
              <a:ext cx="52575" cy="52550"/>
            </a:xfrm>
            <a:custGeom>
              <a:avLst/>
              <a:gdLst/>
              <a:ahLst/>
              <a:cxnLst/>
              <a:rect l="l" t="t" r="r" b="b"/>
              <a:pathLst>
                <a:path w="2103" h="2102" extrusionOk="0">
                  <a:moveTo>
                    <a:pt x="2102" y="1109"/>
                  </a:moveTo>
                  <a:cubicBezTo>
                    <a:pt x="2044" y="1634"/>
                    <a:pt x="1577" y="2101"/>
                    <a:pt x="1051" y="2101"/>
                  </a:cubicBezTo>
                  <a:cubicBezTo>
                    <a:pt x="468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1" y="58"/>
                  </a:cubicBezTo>
                  <a:cubicBezTo>
                    <a:pt x="1635" y="58"/>
                    <a:pt x="2102" y="525"/>
                    <a:pt x="2102" y="110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8" name="Google Shape;3938;p11"/>
            <p:cNvSpPr/>
            <p:nvPr/>
          </p:nvSpPr>
          <p:spPr>
            <a:xfrm>
              <a:off x="1190625" y="2942125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8"/>
                    <a:pt x="1518" y="1985"/>
                    <a:pt x="992" y="1985"/>
                  </a:cubicBezTo>
                  <a:cubicBezTo>
                    <a:pt x="409" y="1985"/>
                    <a:pt x="0" y="1576"/>
                    <a:pt x="0" y="993"/>
                  </a:cubicBezTo>
                  <a:cubicBezTo>
                    <a:pt x="0" y="409"/>
                    <a:pt x="350" y="117"/>
                    <a:pt x="876" y="59"/>
                  </a:cubicBezTo>
                  <a:cubicBezTo>
                    <a:pt x="1459" y="0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9" name="Google Shape;3939;p11"/>
            <p:cNvSpPr/>
            <p:nvPr/>
          </p:nvSpPr>
          <p:spPr>
            <a:xfrm>
              <a:off x="2169775" y="734250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1927" y="935"/>
                  </a:moveTo>
                  <a:cubicBezTo>
                    <a:pt x="1868" y="1577"/>
                    <a:pt x="1577" y="1927"/>
                    <a:pt x="935" y="1927"/>
                  </a:cubicBezTo>
                  <a:cubicBezTo>
                    <a:pt x="351" y="1927"/>
                    <a:pt x="1" y="1577"/>
                    <a:pt x="1" y="935"/>
                  </a:cubicBezTo>
                  <a:cubicBezTo>
                    <a:pt x="59" y="410"/>
                    <a:pt x="351" y="59"/>
                    <a:pt x="935" y="59"/>
                  </a:cubicBezTo>
                  <a:cubicBezTo>
                    <a:pt x="1577" y="1"/>
                    <a:pt x="1810" y="410"/>
                    <a:pt x="1927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0" name="Google Shape;3940;p11"/>
            <p:cNvSpPr/>
            <p:nvPr/>
          </p:nvSpPr>
          <p:spPr>
            <a:xfrm>
              <a:off x="1190625" y="2695500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9"/>
                    <a:pt x="1518" y="1927"/>
                    <a:pt x="992" y="1985"/>
                  </a:cubicBezTo>
                  <a:cubicBezTo>
                    <a:pt x="409" y="1985"/>
                    <a:pt x="0" y="1577"/>
                    <a:pt x="0" y="993"/>
                  </a:cubicBezTo>
                  <a:cubicBezTo>
                    <a:pt x="0" y="409"/>
                    <a:pt x="350" y="118"/>
                    <a:pt x="876" y="59"/>
                  </a:cubicBezTo>
                  <a:cubicBezTo>
                    <a:pt x="1459" y="1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1" name="Google Shape;3941;p11"/>
            <p:cNvSpPr/>
            <p:nvPr/>
          </p:nvSpPr>
          <p:spPr>
            <a:xfrm>
              <a:off x="6340350" y="3432425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934" y="1927"/>
                  </a:moveTo>
                  <a:cubicBezTo>
                    <a:pt x="409" y="1927"/>
                    <a:pt x="0" y="1519"/>
                    <a:pt x="0" y="935"/>
                  </a:cubicBezTo>
                  <a:cubicBezTo>
                    <a:pt x="0" y="410"/>
                    <a:pt x="467" y="1"/>
                    <a:pt x="993" y="1"/>
                  </a:cubicBezTo>
                  <a:cubicBezTo>
                    <a:pt x="1576" y="59"/>
                    <a:pt x="1868" y="410"/>
                    <a:pt x="1927" y="935"/>
                  </a:cubicBezTo>
                  <a:cubicBezTo>
                    <a:pt x="1927" y="1519"/>
                    <a:pt x="1518" y="1927"/>
                    <a:pt x="934" y="19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2" name="Google Shape;3942;p11"/>
            <p:cNvSpPr/>
            <p:nvPr/>
          </p:nvSpPr>
          <p:spPr>
            <a:xfrm>
              <a:off x="3151850" y="245400"/>
              <a:ext cx="48200" cy="46725"/>
            </a:xfrm>
            <a:custGeom>
              <a:avLst/>
              <a:gdLst/>
              <a:ahLst/>
              <a:cxnLst/>
              <a:rect l="l" t="t" r="r" b="b"/>
              <a:pathLst>
                <a:path w="1928" h="1869" extrusionOk="0">
                  <a:moveTo>
                    <a:pt x="1927" y="993"/>
                  </a:moveTo>
                  <a:cubicBezTo>
                    <a:pt x="1869" y="1518"/>
                    <a:pt x="1577" y="1869"/>
                    <a:pt x="993" y="1869"/>
                  </a:cubicBezTo>
                  <a:cubicBezTo>
                    <a:pt x="410" y="1869"/>
                    <a:pt x="1" y="1402"/>
                    <a:pt x="59" y="876"/>
                  </a:cubicBezTo>
                  <a:cubicBezTo>
                    <a:pt x="118" y="293"/>
                    <a:pt x="468" y="1"/>
                    <a:pt x="1052" y="1"/>
                  </a:cubicBezTo>
                  <a:cubicBezTo>
                    <a:pt x="1635" y="59"/>
                    <a:pt x="1869" y="409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3" name="Google Shape;3943;p11"/>
            <p:cNvSpPr/>
            <p:nvPr/>
          </p:nvSpPr>
          <p:spPr>
            <a:xfrm>
              <a:off x="5850025" y="4415975"/>
              <a:ext cx="48200" cy="48175"/>
            </a:xfrm>
            <a:custGeom>
              <a:avLst/>
              <a:gdLst/>
              <a:ahLst/>
              <a:cxnLst/>
              <a:rect l="l" t="t" r="r" b="b"/>
              <a:pathLst>
                <a:path w="1928" h="1927" extrusionOk="0">
                  <a:moveTo>
                    <a:pt x="935" y="1"/>
                  </a:moveTo>
                  <a:cubicBezTo>
                    <a:pt x="1519" y="1"/>
                    <a:pt x="1927" y="409"/>
                    <a:pt x="1927" y="935"/>
                  </a:cubicBezTo>
                  <a:cubicBezTo>
                    <a:pt x="1927" y="1518"/>
                    <a:pt x="1519" y="1927"/>
                    <a:pt x="993" y="1927"/>
                  </a:cubicBezTo>
                  <a:cubicBezTo>
                    <a:pt x="410" y="1869"/>
                    <a:pt x="59" y="1577"/>
                    <a:pt x="59" y="993"/>
                  </a:cubicBezTo>
                  <a:cubicBezTo>
                    <a:pt x="1" y="468"/>
                    <a:pt x="410" y="1"/>
                    <a:pt x="9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4" name="Google Shape;3944;p11"/>
            <p:cNvSpPr/>
            <p:nvPr/>
          </p:nvSpPr>
          <p:spPr>
            <a:xfrm>
              <a:off x="3640725" y="5393675"/>
              <a:ext cx="49625" cy="49650"/>
            </a:xfrm>
            <a:custGeom>
              <a:avLst/>
              <a:gdLst/>
              <a:ahLst/>
              <a:cxnLst/>
              <a:rect l="l" t="t" r="r" b="b"/>
              <a:pathLst>
                <a:path w="1985" h="1986" extrusionOk="0">
                  <a:moveTo>
                    <a:pt x="934" y="1985"/>
                  </a:moveTo>
                  <a:cubicBezTo>
                    <a:pt x="409" y="1927"/>
                    <a:pt x="0" y="1460"/>
                    <a:pt x="58" y="935"/>
                  </a:cubicBezTo>
                  <a:cubicBezTo>
                    <a:pt x="117" y="351"/>
                    <a:pt x="584" y="1"/>
                    <a:pt x="1109" y="59"/>
                  </a:cubicBezTo>
                  <a:cubicBezTo>
                    <a:pt x="1693" y="118"/>
                    <a:pt x="1985" y="468"/>
                    <a:pt x="1985" y="1052"/>
                  </a:cubicBezTo>
                  <a:cubicBezTo>
                    <a:pt x="1985" y="1577"/>
                    <a:pt x="1518" y="1985"/>
                    <a:pt x="934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5" name="Google Shape;3945;p11"/>
            <p:cNvSpPr/>
            <p:nvPr/>
          </p:nvSpPr>
          <p:spPr>
            <a:xfrm>
              <a:off x="3884400" y="5393675"/>
              <a:ext cx="48200" cy="49650"/>
            </a:xfrm>
            <a:custGeom>
              <a:avLst/>
              <a:gdLst/>
              <a:ahLst/>
              <a:cxnLst/>
              <a:rect l="l" t="t" r="r" b="b"/>
              <a:pathLst>
                <a:path w="1928" h="1986" extrusionOk="0">
                  <a:moveTo>
                    <a:pt x="1927" y="993"/>
                  </a:moveTo>
                  <a:cubicBezTo>
                    <a:pt x="1927" y="1577"/>
                    <a:pt x="1519" y="1985"/>
                    <a:pt x="993" y="1985"/>
                  </a:cubicBezTo>
                  <a:cubicBezTo>
                    <a:pt x="409" y="1985"/>
                    <a:pt x="1" y="1519"/>
                    <a:pt x="1" y="993"/>
                  </a:cubicBezTo>
                  <a:cubicBezTo>
                    <a:pt x="59" y="409"/>
                    <a:pt x="409" y="59"/>
                    <a:pt x="935" y="59"/>
                  </a:cubicBezTo>
                  <a:cubicBezTo>
                    <a:pt x="1519" y="1"/>
                    <a:pt x="1927" y="468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6" name="Google Shape;3946;p11"/>
            <p:cNvSpPr/>
            <p:nvPr/>
          </p:nvSpPr>
          <p:spPr>
            <a:xfrm>
              <a:off x="1190625" y="2454725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1868" y="935"/>
                  </a:moveTo>
                  <a:cubicBezTo>
                    <a:pt x="1809" y="1518"/>
                    <a:pt x="1459" y="1869"/>
                    <a:pt x="934" y="1810"/>
                  </a:cubicBezTo>
                  <a:cubicBezTo>
                    <a:pt x="350" y="1810"/>
                    <a:pt x="0" y="1402"/>
                    <a:pt x="58" y="876"/>
                  </a:cubicBezTo>
                  <a:cubicBezTo>
                    <a:pt x="117" y="351"/>
                    <a:pt x="467" y="1"/>
                    <a:pt x="992" y="1"/>
                  </a:cubicBezTo>
                  <a:cubicBezTo>
                    <a:pt x="1518" y="1"/>
                    <a:pt x="1809" y="409"/>
                    <a:pt x="1868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7" name="Google Shape;3947;p11"/>
            <p:cNvSpPr/>
            <p:nvPr/>
          </p:nvSpPr>
          <p:spPr>
            <a:xfrm>
              <a:off x="1434300" y="39227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460" y="117"/>
                    <a:pt x="1869" y="409"/>
                    <a:pt x="1810" y="993"/>
                  </a:cubicBezTo>
                  <a:cubicBezTo>
                    <a:pt x="1810" y="1518"/>
                    <a:pt x="1460" y="1868"/>
                    <a:pt x="876" y="1868"/>
                  </a:cubicBezTo>
                  <a:cubicBezTo>
                    <a:pt x="351" y="1810"/>
                    <a:pt x="1" y="1460"/>
                    <a:pt x="1" y="934"/>
                  </a:cubicBezTo>
                  <a:cubicBezTo>
                    <a:pt x="1" y="351"/>
                    <a:pt x="351" y="117"/>
                    <a:pt x="9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8" name="Google Shape;3948;p11"/>
            <p:cNvSpPr/>
            <p:nvPr/>
          </p:nvSpPr>
          <p:spPr>
            <a:xfrm>
              <a:off x="1680925" y="122457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934"/>
                  </a:moveTo>
                  <a:cubicBezTo>
                    <a:pt x="1810" y="1460"/>
                    <a:pt x="1518" y="1868"/>
                    <a:pt x="934" y="1868"/>
                  </a:cubicBezTo>
                  <a:cubicBezTo>
                    <a:pt x="351" y="1868"/>
                    <a:pt x="0" y="1518"/>
                    <a:pt x="0" y="934"/>
                  </a:cubicBezTo>
                  <a:cubicBezTo>
                    <a:pt x="0" y="409"/>
                    <a:pt x="351" y="59"/>
                    <a:pt x="876" y="59"/>
                  </a:cubicBezTo>
                  <a:cubicBezTo>
                    <a:pt x="1460" y="0"/>
                    <a:pt x="1752" y="351"/>
                    <a:pt x="1868" y="93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9" name="Google Shape;3949;p11"/>
            <p:cNvSpPr/>
            <p:nvPr/>
          </p:nvSpPr>
          <p:spPr>
            <a:xfrm>
              <a:off x="5358275" y="4906300"/>
              <a:ext cx="45250" cy="45250"/>
            </a:xfrm>
            <a:custGeom>
              <a:avLst/>
              <a:gdLst/>
              <a:ahLst/>
              <a:cxnLst/>
              <a:rect l="l" t="t" r="r" b="b"/>
              <a:pathLst>
                <a:path w="1810" h="1810" extrusionOk="0">
                  <a:moveTo>
                    <a:pt x="876" y="0"/>
                  </a:moveTo>
                  <a:cubicBezTo>
                    <a:pt x="1459" y="59"/>
                    <a:pt x="1810" y="350"/>
                    <a:pt x="1810" y="876"/>
                  </a:cubicBezTo>
                  <a:cubicBezTo>
                    <a:pt x="1810" y="1459"/>
                    <a:pt x="1518" y="1810"/>
                    <a:pt x="934" y="1810"/>
                  </a:cubicBezTo>
                  <a:cubicBezTo>
                    <a:pt x="409" y="1810"/>
                    <a:pt x="58" y="1518"/>
                    <a:pt x="0" y="992"/>
                  </a:cubicBezTo>
                  <a:cubicBezTo>
                    <a:pt x="0" y="409"/>
                    <a:pt x="350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0" name="Google Shape;3950;p11"/>
            <p:cNvSpPr/>
            <p:nvPr/>
          </p:nvSpPr>
          <p:spPr>
            <a:xfrm>
              <a:off x="1192075" y="318582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701"/>
                  </a:moveTo>
                  <a:cubicBezTo>
                    <a:pt x="1751" y="1518"/>
                    <a:pt x="1460" y="1868"/>
                    <a:pt x="876" y="1868"/>
                  </a:cubicBezTo>
                  <a:cubicBezTo>
                    <a:pt x="351" y="1868"/>
                    <a:pt x="0" y="1518"/>
                    <a:pt x="0" y="993"/>
                  </a:cubicBezTo>
                  <a:cubicBezTo>
                    <a:pt x="0" y="409"/>
                    <a:pt x="351" y="0"/>
                    <a:pt x="934" y="117"/>
                  </a:cubicBezTo>
                  <a:cubicBezTo>
                    <a:pt x="1285" y="175"/>
                    <a:pt x="1576" y="526"/>
                    <a:pt x="1868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1" name="Google Shape;3951;p11"/>
            <p:cNvSpPr/>
            <p:nvPr/>
          </p:nvSpPr>
          <p:spPr>
            <a:xfrm>
              <a:off x="2660100" y="5152900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992" y="1869"/>
                  </a:moveTo>
                  <a:cubicBezTo>
                    <a:pt x="409" y="1810"/>
                    <a:pt x="0" y="1518"/>
                    <a:pt x="0" y="935"/>
                  </a:cubicBezTo>
                  <a:cubicBezTo>
                    <a:pt x="0" y="351"/>
                    <a:pt x="350" y="1"/>
                    <a:pt x="934" y="1"/>
                  </a:cubicBezTo>
                  <a:cubicBezTo>
                    <a:pt x="1459" y="1"/>
                    <a:pt x="1810" y="351"/>
                    <a:pt x="1810" y="876"/>
                  </a:cubicBezTo>
                  <a:cubicBezTo>
                    <a:pt x="1868" y="1460"/>
                    <a:pt x="1518" y="1752"/>
                    <a:pt x="992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2" name="Google Shape;3952;p11"/>
            <p:cNvSpPr/>
            <p:nvPr/>
          </p:nvSpPr>
          <p:spPr>
            <a:xfrm>
              <a:off x="3395550" y="53951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518" y="117"/>
                    <a:pt x="1869" y="350"/>
                    <a:pt x="1869" y="934"/>
                  </a:cubicBezTo>
                  <a:cubicBezTo>
                    <a:pt x="1869" y="1518"/>
                    <a:pt x="1518" y="1868"/>
                    <a:pt x="935" y="1868"/>
                  </a:cubicBezTo>
                  <a:cubicBezTo>
                    <a:pt x="409" y="1868"/>
                    <a:pt x="59" y="1518"/>
                    <a:pt x="59" y="993"/>
                  </a:cubicBezTo>
                  <a:cubicBezTo>
                    <a:pt x="1" y="409"/>
                    <a:pt x="409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3" name="Google Shape;3953;p11"/>
            <p:cNvSpPr/>
            <p:nvPr/>
          </p:nvSpPr>
          <p:spPr>
            <a:xfrm>
              <a:off x="4132475" y="5396600"/>
              <a:ext cx="46725" cy="45275"/>
            </a:xfrm>
            <a:custGeom>
              <a:avLst/>
              <a:gdLst/>
              <a:ahLst/>
              <a:cxnLst/>
              <a:rect l="l" t="t" r="r" b="b"/>
              <a:pathLst>
                <a:path w="1869" h="1811" extrusionOk="0">
                  <a:moveTo>
                    <a:pt x="1869" y="876"/>
                  </a:moveTo>
                  <a:cubicBezTo>
                    <a:pt x="1752" y="1460"/>
                    <a:pt x="1460" y="1810"/>
                    <a:pt x="876" y="1810"/>
                  </a:cubicBezTo>
                  <a:cubicBezTo>
                    <a:pt x="351" y="1752"/>
                    <a:pt x="1" y="1402"/>
                    <a:pt x="1" y="818"/>
                  </a:cubicBezTo>
                  <a:cubicBezTo>
                    <a:pt x="59" y="292"/>
                    <a:pt x="409" y="1"/>
                    <a:pt x="935" y="1"/>
                  </a:cubicBezTo>
                  <a:cubicBezTo>
                    <a:pt x="1519" y="1"/>
                    <a:pt x="1752" y="351"/>
                    <a:pt x="1869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4" name="Google Shape;3954;p11"/>
            <p:cNvSpPr/>
            <p:nvPr/>
          </p:nvSpPr>
          <p:spPr>
            <a:xfrm>
              <a:off x="1926075" y="4661125"/>
              <a:ext cx="45275" cy="43825"/>
            </a:xfrm>
            <a:custGeom>
              <a:avLst/>
              <a:gdLst/>
              <a:ahLst/>
              <a:cxnLst/>
              <a:rect l="l" t="t" r="r" b="b"/>
              <a:pathLst>
                <a:path w="1811" h="1753" extrusionOk="0">
                  <a:moveTo>
                    <a:pt x="1810" y="993"/>
                  </a:moveTo>
                  <a:cubicBezTo>
                    <a:pt x="1518" y="1227"/>
                    <a:pt x="1227" y="1577"/>
                    <a:pt x="876" y="1635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293" y="1"/>
                    <a:pt x="818" y="59"/>
                  </a:cubicBezTo>
                  <a:cubicBezTo>
                    <a:pt x="1168" y="118"/>
                    <a:pt x="1460" y="410"/>
                    <a:pt x="1810" y="643"/>
                  </a:cubicBezTo>
                  <a:cubicBezTo>
                    <a:pt x="1810" y="760"/>
                    <a:pt x="1810" y="876"/>
                    <a:pt x="1810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5" name="Google Shape;3955;p11"/>
            <p:cNvSpPr/>
            <p:nvPr/>
          </p:nvSpPr>
          <p:spPr>
            <a:xfrm>
              <a:off x="5117475" y="493475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2"/>
                  </a:moveTo>
                  <a:cubicBezTo>
                    <a:pt x="1519" y="1285"/>
                    <a:pt x="1227" y="1635"/>
                    <a:pt x="877" y="1694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351" y="1"/>
                    <a:pt x="818" y="59"/>
                  </a:cubicBezTo>
                  <a:cubicBezTo>
                    <a:pt x="1168" y="118"/>
                    <a:pt x="1460" y="468"/>
                    <a:pt x="1810" y="701"/>
                  </a:cubicBezTo>
                  <a:cubicBezTo>
                    <a:pt x="1810" y="818"/>
                    <a:pt x="1810" y="935"/>
                    <a:pt x="1810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6" name="Google Shape;3956;p11"/>
            <p:cNvSpPr/>
            <p:nvPr/>
          </p:nvSpPr>
          <p:spPr>
            <a:xfrm>
              <a:off x="6096650" y="1472650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1"/>
                  </a:moveTo>
                  <a:cubicBezTo>
                    <a:pt x="1460" y="1285"/>
                    <a:pt x="1226" y="1635"/>
                    <a:pt x="876" y="1693"/>
                  </a:cubicBezTo>
                  <a:cubicBezTo>
                    <a:pt x="351" y="1752"/>
                    <a:pt x="1" y="1401"/>
                    <a:pt x="1" y="876"/>
                  </a:cubicBezTo>
                  <a:cubicBezTo>
                    <a:pt x="1" y="351"/>
                    <a:pt x="351" y="0"/>
                    <a:pt x="818" y="59"/>
                  </a:cubicBezTo>
                  <a:cubicBezTo>
                    <a:pt x="1168" y="117"/>
                    <a:pt x="1460" y="467"/>
                    <a:pt x="1810" y="701"/>
                  </a:cubicBezTo>
                  <a:lnTo>
                    <a:pt x="1810" y="105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7" name="Google Shape;3957;p11"/>
            <p:cNvSpPr/>
            <p:nvPr/>
          </p:nvSpPr>
          <p:spPr>
            <a:xfrm>
              <a:off x="6098100" y="4173750"/>
              <a:ext cx="37975" cy="42325"/>
            </a:xfrm>
            <a:custGeom>
              <a:avLst/>
              <a:gdLst/>
              <a:ahLst/>
              <a:cxnLst/>
              <a:rect l="l" t="t" r="r" b="b"/>
              <a:pathLst>
                <a:path w="1519" h="1693" extrusionOk="0">
                  <a:moveTo>
                    <a:pt x="643" y="1693"/>
                  </a:moveTo>
                  <a:cubicBezTo>
                    <a:pt x="410" y="1401"/>
                    <a:pt x="1" y="1051"/>
                    <a:pt x="59" y="817"/>
                  </a:cubicBezTo>
                  <a:cubicBezTo>
                    <a:pt x="118" y="526"/>
                    <a:pt x="526" y="117"/>
                    <a:pt x="818" y="59"/>
                  </a:cubicBezTo>
                  <a:cubicBezTo>
                    <a:pt x="993" y="0"/>
                    <a:pt x="1460" y="467"/>
                    <a:pt x="1460" y="759"/>
                  </a:cubicBezTo>
                  <a:cubicBezTo>
                    <a:pt x="1519" y="1051"/>
                    <a:pt x="1168" y="1343"/>
                    <a:pt x="993" y="1635"/>
                  </a:cubicBezTo>
                  <a:cubicBezTo>
                    <a:pt x="876" y="1635"/>
                    <a:pt x="760" y="1635"/>
                    <a:pt x="643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8" name="Google Shape;3958;p11"/>
            <p:cNvSpPr/>
            <p:nvPr/>
          </p:nvSpPr>
          <p:spPr>
            <a:xfrm>
              <a:off x="1196450" y="2212500"/>
              <a:ext cx="40875" cy="37950"/>
            </a:xfrm>
            <a:custGeom>
              <a:avLst/>
              <a:gdLst/>
              <a:ahLst/>
              <a:cxnLst/>
              <a:rect l="l" t="t" r="r" b="b"/>
              <a:pathLst>
                <a:path w="1635" h="1518" extrusionOk="0">
                  <a:moveTo>
                    <a:pt x="1635" y="934"/>
                  </a:moveTo>
                  <a:cubicBezTo>
                    <a:pt x="1285" y="1109"/>
                    <a:pt x="993" y="1518"/>
                    <a:pt x="701" y="1460"/>
                  </a:cubicBezTo>
                  <a:cubicBezTo>
                    <a:pt x="409" y="1401"/>
                    <a:pt x="59" y="993"/>
                    <a:pt x="0" y="701"/>
                  </a:cubicBezTo>
                  <a:cubicBezTo>
                    <a:pt x="0" y="467"/>
                    <a:pt x="467" y="0"/>
                    <a:pt x="701" y="0"/>
                  </a:cubicBezTo>
                  <a:cubicBezTo>
                    <a:pt x="993" y="0"/>
                    <a:pt x="1343" y="350"/>
                    <a:pt x="1635" y="584"/>
                  </a:cubicBezTo>
                  <a:lnTo>
                    <a:pt x="1635" y="934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9" name="Google Shape;3959;p11"/>
            <p:cNvSpPr/>
            <p:nvPr/>
          </p:nvSpPr>
          <p:spPr>
            <a:xfrm>
              <a:off x="6346175" y="1970250"/>
              <a:ext cx="40900" cy="36525"/>
            </a:xfrm>
            <a:custGeom>
              <a:avLst/>
              <a:gdLst/>
              <a:ahLst/>
              <a:cxnLst/>
              <a:rect l="l" t="t" r="r" b="b"/>
              <a:pathLst>
                <a:path w="1636" h="1461" extrusionOk="0">
                  <a:moveTo>
                    <a:pt x="1577" y="935"/>
                  </a:moveTo>
                  <a:cubicBezTo>
                    <a:pt x="1285" y="1110"/>
                    <a:pt x="935" y="1460"/>
                    <a:pt x="701" y="1402"/>
                  </a:cubicBezTo>
                  <a:cubicBezTo>
                    <a:pt x="409" y="1402"/>
                    <a:pt x="59" y="935"/>
                    <a:pt x="1" y="643"/>
                  </a:cubicBezTo>
                  <a:cubicBezTo>
                    <a:pt x="1" y="468"/>
                    <a:pt x="468" y="1"/>
                    <a:pt x="701" y="1"/>
                  </a:cubicBezTo>
                  <a:cubicBezTo>
                    <a:pt x="993" y="1"/>
                    <a:pt x="1285" y="351"/>
                    <a:pt x="1635" y="526"/>
                  </a:cubicBezTo>
                  <a:cubicBezTo>
                    <a:pt x="1635" y="643"/>
                    <a:pt x="1635" y="818"/>
                    <a:pt x="1577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0" name="Google Shape;3960;p11"/>
            <p:cNvSpPr/>
            <p:nvPr/>
          </p:nvSpPr>
          <p:spPr>
            <a:xfrm>
              <a:off x="1685300" y="4417450"/>
              <a:ext cx="37975" cy="40875"/>
            </a:xfrm>
            <a:custGeom>
              <a:avLst/>
              <a:gdLst/>
              <a:ahLst/>
              <a:cxnLst/>
              <a:rect l="l" t="t" r="r" b="b"/>
              <a:pathLst>
                <a:path w="1519" h="1635" extrusionOk="0">
                  <a:moveTo>
                    <a:pt x="935" y="0"/>
                  </a:moveTo>
                  <a:cubicBezTo>
                    <a:pt x="1110" y="292"/>
                    <a:pt x="1518" y="642"/>
                    <a:pt x="1460" y="876"/>
                  </a:cubicBezTo>
                  <a:cubicBezTo>
                    <a:pt x="1401" y="1167"/>
                    <a:pt x="993" y="1576"/>
                    <a:pt x="701" y="1576"/>
                  </a:cubicBezTo>
                  <a:cubicBezTo>
                    <a:pt x="468" y="1634"/>
                    <a:pt x="59" y="1167"/>
                    <a:pt x="1" y="934"/>
                  </a:cubicBezTo>
                  <a:cubicBezTo>
                    <a:pt x="1" y="642"/>
                    <a:pt x="351" y="292"/>
                    <a:pt x="584" y="0"/>
                  </a:cubicBezTo>
                  <a:lnTo>
                    <a:pt x="935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1" name="Google Shape;3961;p11"/>
            <p:cNvSpPr/>
            <p:nvPr/>
          </p:nvSpPr>
          <p:spPr>
            <a:xfrm>
              <a:off x="4630100" y="246875"/>
              <a:ext cx="37950" cy="40875"/>
            </a:xfrm>
            <a:custGeom>
              <a:avLst/>
              <a:gdLst/>
              <a:ahLst/>
              <a:cxnLst/>
              <a:rect l="l" t="t" r="r" b="b"/>
              <a:pathLst>
                <a:path w="1518" h="1635" extrusionOk="0">
                  <a:moveTo>
                    <a:pt x="934" y="0"/>
                  </a:moveTo>
                  <a:cubicBezTo>
                    <a:pt x="1109" y="292"/>
                    <a:pt x="1518" y="642"/>
                    <a:pt x="1459" y="876"/>
                  </a:cubicBezTo>
                  <a:cubicBezTo>
                    <a:pt x="1401" y="1168"/>
                    <a:pt x="993" y="1576"/>
                    <a:pt x="701" y="1576"/>
                  </a:cubicBezTo>
                  <a:cubicBezTo>
                    <a:pt x="526" y="1635"/>
                    <a:pt x="59" y="1168"/>
                    <a:pt x="59" y="934"/>
                  </a:cubicBezTo>
                  <a:cubicBezTo>
                    <a:pt x="0" y="584"/>
                    <a:pt x="350" y="292"/>
                    <a:pt x="584" y="0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2" name="Google Shape;3962;p11"/>
            <p:cNvSpPr/>
            <p:nvPr/>
          </p:nvSpPr>
          <p:spPr>
            <a:xfrm>
              <a:off x="2175625" y="4910675"/>
              <a:ext cx="36500" cy="40875"/>
            </a:xfrm>
            <a:custGeom>
              <a:avLst/>
              <a:gdLst/>
              <a:ahLst/>
              <a:cxnLst/>
              <a:rect l="l" t="t" r="r" b="b"/>
              <a:pathLst>
                <a:path w="1460" h="1635" extrusionOk="0">
                  <a:moveTo>
                    <a:pt x="584" y="1635"/>
                  </a:moveTo>
                  <a:cubicBezTo>
                    <a:pt x="350" y="1343"/>
                    <a:pt x="0" y="1051"/>
                    <a:pt x="0" y="759"/>
                  </a:cubicBezTo>
                  <a:cubicBezTo>
                    <a:pt x="58" y="467"/>
                    <a:pt x="467" y="59"/>
                    <a:pt x="759" y="59"/>
                  </a:cubicBezTo>
                  <a:cubicBezTo>
                    <a:pt x="934" y="0"/>
                    <a:pt x="1401" y="467"/>
                    <a:pt x="1459" y="701"/>
                  </a:cubicBezTo>
                  <a:cubicBezTo>
                    <a:pt x="1459" y="993"/>
                    <a:pt x="1109" y="1343"/>
                    <a:pt x="934" y="1635"/>
                  </a:cubicBezTo>
                  <a:cubicBezTo>
                    <a:pt x="817" y="1635"/>
                    <a:pt x="701" y="1635"/>
                    <a:pt x="584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3" name="Google Shape;3963;p11"/>
            <p:cNvSpPr/>
            <p:nvPr/>
          </p:nvSpPr>
          <p:spPr>
            <a:xfrm>
              <a:off x="4379100" y="5399525"/>
              <a:ext cx="40875" cy="36500"/>
            </a:xfrm>
            <a:custGeom>
              <a:avLst/>
              <a:gdLst/>
              <a:ahLst/>
              <a:cxnLst/>
              <a:rect l="l" t="t" r="r" b="b"/>
              <a:pathLst>
                <a:path w="1635" h="1460" extrusionOk="0">
                  <a:moveTo>
                    <a:pt x="59" y="526"/>
                  </a:moveTo>
                  <a:cubicBezTo>
                    <a:pt x="351" y="351"/>
                    <a:pt x="701" y="0"/>
                    <a:pt x="993" y="59"/>
                  </a:cubicBezTo>
                  <a:cubicBezTo>
                    <a:pt x="1226" y="117"/>
                    <a:pt x="1576" y="526"/>
                    <a:pt x="1635" y="818"/>
                  </a:cubicBezTo>
                  <a:cubicBezTo>
                    <a:pt x="1635" y="1051"/>
                    <a:pt x="1168" y="1460"/>
                    <a:pt x="876" y="1460"/>
                  </a:cubicBezTo>
                  <a:cubicBezTo>
                    <a:pt x="584" y="1460"/>
                    <a:pt x="292" y="1109"/>
                    <a:pt x="0" y="876"/>
                  </a:cubicBezTo>
                  <a:cubicBezTo>
                    <a:pt x="0" y="759"/>
                    <a:pt x="59" y="642"/>
                    <a:pt x="59" y="5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4" name="Google Shape;3964;p11"/>
            <p:cNvSpPr/>
            <p:nvPr/>
          </p:nvSpPr>
          <p:spPr>
            <a:xfrm>
              <a:off x="2422225" y="497850"/>
              <a:ext cx="43800" cy="35050"/>
            </a:xfrm>
            <a:custGeom>
              <a:avLst/>
              <a:gdLst/>
              <a:ahLst/>
              <a:cxnLst/>
              <a:rect l="l" t="t" r="r" b="b"/>
              <a:pathLst>
                <a:path w="1752" h="1402" extrusionOk="0">
                  <a:moveTo>
                    <a:pt x="1752" y="701"/>
                  </a:moveTo>
                  <a:cubicBezTo>
                    <a:pt x="1285" y="1052"/>
                    <a:pt x="993" y="1402"/>
                    <a:pt x="759" y="1402"/>
                  </a:cubicBezTo>
                  <a:cubicBezTo>
                    <a:pt x="468" y="1402"/>
                    <a:pt x="234" y="993"/>
                    <a:pt x="1" y="760"/>
                  </a:cubicBezTo>
                  <a:cubicBezTo>
                    <a:pt x="234" y="468"/>
                    <a:pt x="409" y="59"/>
                    <a:pt x="701" y="59"/>
                  </a:cubicBezTo>
                  <a:cubicBezTo>
                    <a:pt x="935" y="1"/>
                    <a:pt x="1285" y="351"/>
                    <a:pt x="1752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5" name="Google Shape;3965;p11"/>
            <p:cNvSpPr/>
            <p:nvPr/>
          </p:nvSpPr>
          <p:spPr>
            <a:xfrm>
              <a:off x="1203750" y="3439725"/>
              <a:ext cx="27750" cy="36525"/>
            </a:xfrm>
            <a:custGeom>
              <a:avLst/>
              <a:gdLst/>
              <a:ahLst/>
              <a:cxnLst/>
              <a:rect l="l" t="t" r="r" b="b"/>
              <a:pathLst>
                <a:path w="1110" h="1461" extrusionOk="0">
                  <a:moveTo>
                    <a:pt x="351" y="1402"/>
                  </a:moveTo>
                  <a:cubicBezTo>
                    <a:pt x="234" y="1110"/>
                    <a:pt x="59" y="818"/>
                    <a:pt x="0" y="526"/>
                  </a:cubicBezTo>
                  <a:cubicBezTo>
                    <a:pt x="0" y="351"/>
                    <a:pt x="234" y="176"/>
                    <a:pt x="409" y="1"/>
                  </a:cubicBezTo>
                  <a:cubicBezTo>
                    <a:pt x="642" y="234"/>
                    <a:pt x="993" y="409"/>
                    <a:pt x="1051" y="701"/>
                  </a:cubicBezTo>
                  <a:cubicBezTo>
                    <a:pt x="1109" y="876"/>
                    <a:pt x="818" y="1168"/>
                    <a:pt x="642" y="1460"/>
                  </a:cubicBezTo>
                  <a:cubicBezTo>
                    <a:pt x="526" y="1460"/>
                    <a:pt x="467" y="1402"/>
                    <a:pt x="351" y="14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6" name="Google Shape;3966;p11"/>
            <p:cNvSpPr/>
            <p:nvPr/>
          </p:nvSpPr>
          <p:spPr>
            <a:xfrm>
              <a:off x="3159150" y="5402450"/>
              <a:ext cx="42350" cy="27750"/>
            </a:xfrm>
            <a:custGeom>
              <a:avLst/>
              <a:gdLst/>
              <a:ahLst/>
              <a:cxnLst/>
              <a:rect l="l" t="t" r="r" b="b"/>
              <a:pathLst>
                <a:path w="1694" h="1110" extrusionOk="0">
                  <a:moveTo>
                    <a:pt x="1694" y="642"/>
                  </a:moveTo>
                  <a:cubicBezTo>
                    <a:pt x="1285" y="876"/>
                    <a:pt x="1051" y="1109"/>
                    <a:pt x="876" y="1051"/>
                  </a:cubicBezTo>
                  <a:cubicBezTo>
                    <a:pt x="584" y="992"/>
                    <a:pt x="293" y="759"/>
                    <a:pt x="1" y="584"/>
                  </a:cubicBezTo>
                  <a:cubicBezTo>
                    <a:pt x="234" y="409"/>
                    <a:pt x="468" y="0"/>
                    <a:pt x="701" y="0"/>
                  </a:cubicBezTo>
                  <a:cubicBezTo>
                    <a:pt x="935" y="0"/>
                    <a:pt x="1227" y="350"/>
                    <a:pt x="1635" y="64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7" name="Google Shape;3967;p11"/>
            <p:cNvSpPr/>
            <p:nvPr/>
          </p:nvSpPr>
          <p:spPr>
            <a:xfrm>
              <a:off x="2914000" y="258550"/>
              <a:ext cx="36500" cy="26275"/>
            </a:xfrm>
            <a:custGeom>
              <a:avLst/>
              <a:gdLst/>
              <a:ahLst/>
              <a:cxnLst/>
              <a:rect l="l" t="t" r="r" b="b"/>
              <a:pathLst>
                <a:path w="1460" h="1051" extrusionOk="0">
                  <a:moveTo>
                    <a:pt x="1460" y="0"/>
                  </a:moveTo>
                  <a:cubicBezTo>
                    <a:pt x="1285" y="467"/>
                    <a:pt x="1226" y="759"/>
                    <a:pt x="1051" y="934"/>
                  </a:cubicBezTo>
                  <a:cubicBezTo>
                    <a:pt x="876" y="1051"/>
                    <a:pt x="526" y="1051"/>
                    <a:pt x="292" y="992"/>
                  </a:cubicBezTo>
                  <a:cubicBezTo>
                    <a:pt x="176" y="934"/>
                    <a:pt x="117" y="701"/>
                    <a:pt x="1" y="584"/>
                  </a:cubicBezTo>
                  <a:cubicBezTo>
                    <a:pt x="176" y="467"/>
                    <a:pt x="351" y="350"/>
                    <a:pt x="584" y="234"/>
                  </a:cubicBezTo>
                  <a:cubicBezTo>
                    <a:pt x="759" y="175"/>
                    <a:pt x="993" y="117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8" name="Google Shape;3968;p11"/>
            <p:cNvSpPr/>
            <p:nvPr/>
          </p:nvSpPr>
          <p:spPr>
            <a:xfrm>
              <a:off x="6349100" y="3686350"/>
              <a:ext cx="24825" cy="33575"/>
            </a:xfrm>
            <a:custGeom>
              <a:avLst/>
              <a:gdLst/>
              <a:ahLst/>
              <a:cxnLst/>
              <a:rect l="l" t="t" r="r" b="b"/>
              <a:pathLst>
                <a:path w="993" h="1343" extrusionOk="0">
                  <a:moveTo>
                    <a:pt x="993" y="0"/>
                  </a:moveTo>
                  <a:cubicBezTo>
                    <a:pt x="935" y="351"/>
                    <a:pt x="876" y="526"/>
                    <a:pt x="818" y="759"/>
                  </a:cubicBezTo>
                  <a:cubicBezTo>
                    <a:pt x="701" y="934"/>
                    <a:pt x="526" y="1109"/>
                    <a:pt x="409" y="1343"/>
                  </a:cubicBezTo>
                  <a:cubicBezTo>
                    <a:pt x="292" y="1168"/>
                    <a:pt x="1" y="1051"/>
                    <a:pt x="1" y="876"/>
                  </a:cubicBezTo>
                  <a:cubicBezTo>
                    <a:pt x="1" y="584"/>
                    <a:pt x="117" y="292"/>
                    <a:pt x="292" y="117"/>
                  </a:cubicBezTo>
                  <a:cubicBezTo>
                    <a:pt x="409" y="0"/>
                    <a:pt x="643" y="59"/>
                    <a:pt x="9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969" name="Google Shape;3969;p11"/>
          <p:cNvSpPr txBox="1">
            <a:spLocks noGrp="1"/>
          </p:cNvSpPr>
          <p:nvPr>
            <p:ph type="title" hasCustomPrompt="1"/>
          </p:nvPr>
        </p:nvSpPr>
        <p:spPr>
          <a:xfrm>
            <a:off x="1284000" y="1242138"/>
            <a:ext cx="6576000" cy="1731600"/>
          </a:xfrm>
          <a:prstGeom prst="rect">
            <a:avLst/>
          </a:prstGeom>
          <a:solidFill>
            <a:schemeClr val="lt2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  <a:effectLst>
            <a:outerShdw blurRad="142875" dist="95250" dir="3600000" algn="bl" rotWithShape="0">
              <a:schemeClr val="dk1">
                <a:alpha val="40000"/>
              </a:schemeClr>
            </a:outerShdw>
          </a:effectLst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>
                <a:solidFill>
                  <a:schemeClr val="dk2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>
            <a:r>
              <a:t>xx%</a:t>
            </a:r>
          </a:p>
        </p:txBody>
      </p:sp>
      <p:sp>
        <p:nvSpPr>
          <p:cNvPr id="3970" name="Google Shape;3970;p11"/>
          <p:cNvSpPr txBox="1">
            <a:spLocks noGrp="1"/>
          </p:cNvSpPr>
          <p:nvPr>
            <p:ph type="subTitle" idx="1"/>
          </p:nvPr>
        </p:nvSpPr>
        <p:spPr>
          <a:xfrm>
            <a:off x="1284000" y="3306745"/>
            <a:ext cx="6576000" cy="475800"/>
          </a:xfrm>
          <a:prstGeom prst="rect">
            <a:avLst/>
          </a:prstGeom>
          <a:solidFill>
            <a:schemeClr val="lt2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  <a:effectLst>
            <a:outerShdw blurRad="142875" dist="95250" dir="3480000" algn="bl" rotWithShape="0">
              <a:schemeClr val="dk1">
                <a:alpha val="4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>
            <a:endParaRPr/>
          </a:p>
        </p:txBody>
      </p:sp>
      <p:grpSp>
        <p:nvGrpSpPr>
          <p:cNvPr id="3971" name="Google Shape;3971;p11"/>
          <p:cNvGrpSpPr/>
          <p:nvPr/>
        </p:nvGrpSpPr>
        <p:grpSpPr>
          <a:xfrm>
            <a:off x="-158284" y="2566548"/>
            <a:ext cx="966583" cy="2542472"/>
            <a:chOff x="3403014" y="947204"/>
            <a:chExt cx="653892" cy="1719978"/>
          </a:xfrm>
        </p:grpSpPr>
        <p:sp>
          <p:nvSpPr>
            <p:cNvPr id="3972" name="Google Shape;3972;p11"/>
            <p:cNvSpPr/>
            <p:nvPr/>
          </p:nvSpPr>
          <p:spPr>
            <a:xfrm>
              <a:off x="3653077" y="1333072"/>
              <a:ext cx="338627" cy="338618"/>
            </a:xfrm>
            <a:custGeom>
              <a:avLst/>
              <a:gdLst/>
              <a:ahLst/>
              <a:cxnLst/>
              <a:rect l="l" t="t" r="r" b="b"/>
              <a:pathLst>
                <a:path w="38048" h="38047" extrusionOk="0">
                  <a:moveTo>
                    <a:pt x="11630" y="0"/>
                  </a:moveTo>
                  <a:lnTo>
                    <a:pt x="11630" y="11697"/>
                  </a:lnTo>
                  <a:lnTo>
                    <a:pt x="1" y="11697"/>
                  </a:lnTo>
                  <a:lnTo>
                    <a:pt x="1" y="26418"/>
                  </a:lnTo>
                  <a:lnTo>
                    <a:pt x="11630" y="26418"/>
                  </a:lnTo>
                  <a:lnTo>
                    <a:pt x="11630" y="38047"/>
                  </a:lnTo>
                  <a:lnTo>
                    <a:pt x="26351" y="38047"/>
                  </a:lnTo>
                  <a:lnTo>
                    <a:pt x="26351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351" y="11697"/>
                  </a:lnTo>
                  <a:lnTo>
                    <a:pt x="26351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3" name="Google Shape;3973;p11"/>
            <p:cNvSpPr/>
            <p:nvPr/>
          </p:nvSpPr>
          <p:spPr>
            <a:xfrm>
              <a:off x="3822382" y="1776977"/>
              <a:ext cx="234524" cy="234524"/>
            </a:xfrm>
            <a:custGeom>
              <a:avLst/>
              <a:gdLst/>
              <a:ahLst/>
              <a:cxnLst/>
              <a:rect l="l" t="t" r="r" b="b"/>
              <a:pathLst>
                <a:path w="26351" h="26351" extrusionOk="0">
                  <a:moveTo>
                    <a:pt x="8067" y="0"/>
                  </a:moveTo>
                  <a:lnTo>
                    <a:pt x="8067" y="8066"/>
                  </a:lnTo>
                  <a:lnTo>
                    <a:pt x="1" y="8066"/>
                  </a:lnTo>
                  <a:lnTo>
                    <a:pt x="1" y="18284"/>
                  </a:lnTo>
                  <a:lnTo>
                    <a:pt x="8067" y="18284"/>
                  </a:lnTo>
                  <a:lnTo>
                    <a:pt x="8067" y="26350"/>
                  </a:lnTo>
                  <a:lnTo>
                    <a:pt x="18217" y="26350"/>
                  </a:lnTo>
                  <a:lnTo>
                    <a:pt x="18217" y="18284"/>
                  </a:lnTo>
                  <a:lnTo>
                    <a:pt x="26351" y="18284"/>
                  </a:lnTo>
                  <a:lnTo>
                    <a:pt x="26351" y="8066"/>
                  </a:lnTo>
                  <a:lnTo>
                    <a:pt x="18217" y="8066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4" name="Google Shape;3974;p11"/>
            <p:cNvSpPr/>
            <p:nvPr/>
          </p:nvSpPr>
          <p:spPr>
            <a:xfrm>
              <a:off x="3611203" y="947204"/>
              <a:ext cx="183669" cy="183669"/>
            </a:xfrm>
            <a:custGeom>
              <a:avLst/>
              <a:gdLst/>
              <a:ahLst/>
              <a:cxnLst/>
              <a:rect l="l" t="t" r="r" b="b"/>
              <a:pathLst>
                <a:path w="20637" h="20637" extrusionOk="0">
                  <a:moveTo>
                    <a:pt x="6319" y="0"/>
                  </a:moveTo>
                  <a:lnTo>
                    <a:pt x="6319" y="6319"/>
                  </a:lnTo>
                  <a:lnTo>
                    <a:pt x="0" y="6319"/>
                  </a:lnTo>
                  <a:lnTo>
                    <a:pt x="0" y="14318"/>
                  </a:lnTo>
                  <a:lnTo>
                    <a:pt x="6319" y="14318"/>
                  </a:lnTo>
                  <a:lnTo>
                    <a:pt x="6319" y="20636"/>
                  </a:lnTo>
                  <a:lnTo>
                    <a:pt x="14318" y="20636"/>
                  </a:lnTo>
                  <a:lnTo>
                    <a:pt x="14318" y="14318"/>
                  </a:lnTo>
                  <a:lnTo>
                    <a:pt x="20637" y="14318"/>
                  </a:lnTo>
                  <a:lnTo>
                    <a:pt x="20637" y="6319"/>
                  </a:lnTo>
                  <a:lnTo>
                    <a:pt x="14318" y="6319"/>
                  </a:lnTo>
                  <a:lnTo>
                    <a:pt x="14318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5" name="Google Shape;3975;p11"/>
            <p:cNvSpPr/>
            <p:nvPr/>
          </p:nvSpPr>
          <p:spPr>
            <a:xfrm>
              <a:off x="3617780" y="2317198"/>
              <a:ext cx="350589" cy="349984"/>
            </a:xfrm>
            <a:custGeom>
              <a:avLst/>
              <a:gdLst/>
              <a:ahLst/>
              <a:cxnLst/>
              <a:rect l="l" t="t" r="r" b="b"/>
              <a:pathLst>
                <a:path w="39392" h="39324" extrusionOk="0">
                  <a:moveTo>
                    <a:pt x="12100" y="0"/>
                  </a:moveTo>
                  <a:lnTo>
                    <a:pt x="12100" y="12100"/>
                  </a:lnTo>
                  <a:lnTo>
                    <a:pt x="1" y="12100"/>
                  </a:lnTo>
                  <a:lnTo>
                    <a:pt x="1" y="27291"/>
                  </a:lnTo>
                  <a:lnTo>
                    <a:pt x="12100" y="27291"/>
                  </a:lnTo>
                  <a:lnTo>
                    <a:pt x="12100" y="39323"/>
                  </a:lnTo>
                  <a:lnTo>
                    <a:pt x="27292" y="39323"/>
                  </a:lnTo>
                  <a:lnTo>
                    <a:pt x="27292" y="27291"/>
                  </a:lnTo>
                  <a:lnTo>
                    <a:pt x="39392" y="27291"/>
                  </a:lnTo>
                  <a:lnTo>
                    <a:pt x="39392" y="12100"/>
                  </a:lnTo>
                  <a:lnTo>
                    <a:pt x="27292" y="12100"/>
                  </a:lnTo>
                  <a:lnTo>
                    <a:pt x="27292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6" name="Google Shape;3976;p11"/>
            <p:cNvSpPr/>
            <p:nvPr/>
          </p:nvSpPr>
          <p:spPr>
            <a:xfrm>
              <a:off x="3653077" y="1712960"/>
              <a:ext cx="140006" cy="139997"/>
            </a:xfrm>
            <a:custGeom>
              <a:avLst/>
              <a:gdLst/>
              <a:ahLst/>
              <a:cxnLst/>
              <a:rect l="l" t="t" r="r" b="b"/>
              <a:pathLst>
                <a:path w="15731" h="15730" extrusionOk="0">
                  <a:moveTo>
                    <a:pt x="4841" y="1"/>
                  </a:moveTo>
                  <a:lnTo>
                    <a:pt x="4841" y="4840"/>
                  </a:lnTo>
                  <a:lnTo>
                    <a:pt x="1" y="4840"/>
                  </a:lnTo>
                  <a:lnTo>
                    <a:pt x="1" y="10890"/>
                  </a:lnTo>
                  <a:lnTo>
                    <a:pt x="4841" y="10890"/>
                  </a:lnTo>
                  <a:lnTo>
                    <a:pt x="4841" y="15730"/>
                  </a:lnTo>
                  <a:lnTo>
                    <a:pt x="10890" y="15730"/>
                  </a:lnTo>
                  <a:lnTo>
                    <a:pt x="10890" y="10890"/>
                  </a:lnTo>
                  <a:lnTo>
                    <a:pt x="15730" y="10890"/>
                  </a:lnTo>
                  <a:lnTo>
                    <a:pt x="15730" y="4840"/>
                  </a:lnTo>
                  <a:lnTo>
                    <a:pt x="10890" y="4840"/>
                  </a:lnTo>
                  <a:lnTo>
                    <a:pt x="10890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7" name="Google Shape;3977;p11"/>
            <p:cNvSpPr/>
            <p:nvPr/>
          </p:nvSpPr>
          <p:spPr>
            <a:xfrm>
              <a:off x="3624366" y="1615442"/>
              <a:ext cx="56844" cy="56248"/>
            </a:xfrm>
            <a:custGeom>
              <a:avLst/>
              <a:gdLst/>
              <a:ahLst/>
              <a:cxnLst/>
              <a:rect l="l" t="t" r="r" b="b"/>
              <a:pathLst>
                <a:path w="6387" h="6320" extrusionOk="0">
                  <a:moveTo>
                    <a:pt x="1950" y="1"/>
                  </a:moveTo>
                  <a:lnTo>
                    <a:pt x="1950" y="1950"/>
                  </a:lnTo>
                  <a:lnTo>
                    <a:pt x="0" y="1950"/>
                  </a:lnTo>
                  <a:lnTo>
                    <a:pt x="0" y="4370"/>
                  </a:lnTo>
                  <a:lnTo>
                    <a:pt x="1950" y="4370"/>
                  </a:lnTo>
                  <a:lnTo>
                    <a:pt x="1950" y="6320"/>
                  </a:lnTo>
                  <a:lnTo>
                    <a:pt x="4437" y="6320"/>
                  </a:lnTo>
                  <a:lnTo>
                    <a:pt x="4437" y="4370"/>
                  </a:lnTo>
                  <a:lnTo>
                    <a:pt x="6386" y="4370"/>
                  </a:lnTo>
                  <a:lnTo>
                    <a:pt x="6386" y="1950"/>
                  </a:lnTo>
                  <a:lnTo>
                    <a:pt x="4437" y="1950"/>
                  </a:lnTo>
                  <a:lnTo>
                    <a:pt x="4437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8" name="Google Shape;3978;p11"/>
            <p:cNvSpPr/>
            <p:nvPr/>
          </p:nvSpPr>
          <p:spPr>
            <a:xfrm>
              <a:off x="3431129" y="1898418"/>
              <a:ext cx="338618" cy="338618"/>
            </a:xfrm>
            <a:custGeom>
              <a:avLst/>
              <a:gdLst/>
              <a:ahLst/>
              <a:cxnLst/>
              <a:rect l="l" t="t" r="r" b="b"/>
              <a:pathLst>
                <a:path w="38047" h="38047" extrusionOk="0">
                  <a:moveTo>
                    <a:pt x="11697" y="1"/>
                  </a:moveTo>
                  <a:lnTo>
                    <a:pt x="11697" y="11697"/>
                  </a:lnTo>
                  <a:lnTo>
                    <a:pt x="0" y="11697"/>
                  </a:lnTo>
                  <a:lnTo>
                    <a:pt x="0" y="26418"/>
                  </a:lnTo>
                  <a:lnTo>
                    <a:pt x="11697" y="26418"/>
                  </a:lnTo>
                  <a:lnTo>
                    <a:pt x="11697" y="38047"/>
                  </a:lnTo>
                  <a:lnTo>
                    <a:pt x="26418" y="38047"/>
                  </a:lnTo>
                  <a:lnTo>
                    <a:pt x="26418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418" y="11697"/>
                  </a:lnTo>
                  <a:lnTo>
                    <a:pt x="26418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9" name="Google Shape;3979;p11"/>
            <p:cNvSpPr/>
            <p:nvPr/>
          </p:nvSpPr>
          <p:spPr>
            <a:xfrm>
              <a:off x="3403014" y="2303439"/>
              <a:ext cx="140593" cy="139997"/>
            </a:xfrm>
            <a:custGeom>
              <a:avLst/>
              <a:gdLst/>
              <a:ahLst/>
              <a:cxnLst/>
              <a:rect l="l" t="t" r="r" b="b"/>
              <a:pathLst>
                <a:path w="15797" h="15730" extrusionOk="0">
                  <a:moveTo>
                    <a:pt x="4840" y="0"/>
                  </a:moveTo>
                  <a:lnTo>
                    <a:pt x="4840" y="4840"/>
                  </a:lnTo>
                  <a:lnTo>
                    <a:pt x="0" y="4840"/>
                  </a:lnTo>
                  <a:lnTo>
                    <a:pt x="0" y="10890"/>
                  </a:lnTo>
                  <a:lnTo>
                    <a:pt x="4840" y="10890"/>
                  </a:lnTo>
                  <a:lnTo>
                    <a:pt x="4840" y="15729"/>
                  </a:lnTo>
                  <a:lnTo>
                    <a:pt x="10957" y="15729"/>
                  </a:lnTo>
                  <a:lnTo>
                    <a:pt x="10957" y="10890"/>
                  </a:lnTo>
                  <a:lnTo>
                    <a:pt x="15797" y="10890"/>
                  </a:lnTo>
                  <a:lnTo>
                    <a:pt x="15797" y="4840"/>
                  </a:lnTo>
                  <a:lnTo>
                    <a:pt x="10957" y="4840"/>
                  </a:lnTo>
                  <a:lnTo>
                    <a:pt x="1095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980" name="Google Shape;3980;p11"/>
          <p:cNvGrpSpPr/>
          <p:nvPr/>
        </p:nvGrpSpPr>
        <p:grpSpPr>
          <a:xfrm>
            <a:off x="8544476" y="268114"/>
            <a:ext cx="760998" cy="1627865"/>
            <a:chOff x="3542092" y="1333072"/>
            <a:chExt cx="514814" cy="1101248"/>
          </a:xfrm>
        </p:grpSpPr>
        <p:sp>
          <p:nvSpPr>
            <p:cNvPr id="3981" name="Google Shape;3981;p11"/>
            <p:cNvSpPr/>
            <p:nvPr/>
          </p:nvSpPr>
          <p:spPr>
            <a:xfrm>
              <a:off x="3653077" y="1333072"/>
              <a:ext cx="338627" cy="338618"/>
            </a:xfrm>
            <a:custGeom>
              <a:avLst/>
              <a:gdLst/>
              <a:ahLst/>
              <a:cxnLst/>
              <a:rect l="l" t="t" r="r" b="b"/>
              <a:pathLst>
                <a:path w="38048" h="38047" extrusionOk="0">
                  <a:moveTo>
                    <a:pt x="11630" y="0"/>
                  </a:moveTo>
                  <a:lnTo>
                    <a:pt x="11630" y="11697"/>
                  </a:lnTo>
                  <a:lnTo>
                    <a:pt x="1" y="11697"/>
                  </a:lnTo>
                  <a:lnTo>
                    <a:pt x="1" y="26418"/>
                  </a:lnTo>
                  <a:lnTo>
                    <a:pt x="11630" y="26418"/>
                  </a:lnTo>
                  <a:lnTo>
                    <a:pt x="11630" y="38047"/>
                  </a:lnTo>
                  <a:lnTo>
                    <a:pt x="26351" y="38047"/>
                  </a:lnTo>
                  <a:lnTo>
                    <a:pt x="26351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351" y="11697"/>
                  </a:lnTo>
                  <a:lnTo>
                    <a:pt x="26351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2" name="Google Shape;3982;p11"/>
            <p:cNvSpPr/>
            <p:nvPr/>
          </p:nvSpPr>
          <p:spPr>
            <a:xfrm>
              <a:off x="3822382" y="1776977"/>
              <a:ext cx="234524" cy="234524"/>
            </a:xfrm>
            <a:custGeom>
              <a:avLst/>
              <a:gdLst/>
              <a:ahLst/>
              <a:cxnLst/>
              <a:rect l="l" t="t" r="r" b="b"/>
              <a:pathLst>
                <a:path w="26351" h="26351" extrusionOk="0">
                  <a:moveTo>
                    <a:pt x="8067" y="0"/>
                  </a:moveTo>
                  <a:lnTo>
                    <a:pt x="8067" y="8066"/>
                  </a:lnTo>
                  <a:lnTo>
                    <a:pt x="1" y="8066"/>
                  </a:lnTo>
                  <a:lnTo>
                    <a:pt x="1" y="18284"/>
                  </a:lnTo>
                  <a:lnTo>
                    <a:pt x="8067" y="18284"/>
                  </a:lnTo>
                  <a:lnTo>
                    <a:pt x="8067" y="26350"/>
                  </a:lnTo>
                  <a:lnTo>
                    <a:pt x="18217" y="26350"/>
                  </a:lnTo>
                  <a:lnTo>
                    <a:pt x="18217" y="18284"/>
                  </a:lnTo>
                  <a:lnTo>
                    <a:pt x="26351" y="18284"/>
                  </a:lnTo>
                  <a:lnTo>
                    <a:pt x="26351" y="8066"/>
                  </a:lnTo>
                  <a:lnTo>
                    <a:pt x="18217" y="8066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3" name="Google Shape;3983;p11"/>
            <p:cNvSpPr/>
            <p:nvPr/>
          </p:nvSpPr>
          <p:spPr>
            <a:xfrm>
              <a:off x="3542092" y="2095702"/>
              <a:ext cx="338618" cy="338618"/>
            </a:xfrm>
            <a:custGeom>
              <a:avLst/>
              <a:gdLst/>
              <a:ahLst/>
              <a:cxnLst/>
              <a:rect l="l" t="t" r="r" b="b"/>
              <a:pathLst>
                <a:path w="38047" h="38047" extrusionOk="0">
                  <a:moveTo>
                    <a:pt x="11697" y="1"/>
                  </a:moveTo>
                  <a:lnTo>
                    <a:pt x="11697" y="11697"/>
                  </a:lnTo>
                  <a:lnTo>
                    <a:pt x="0" y="11697"/>
                  </a:lnTo>
                  <a:lnTo>
                    <a:pt x="0" y="26418"/>
                  </a:lnTo>
                  <a:lnTo>
                    <a:pt x="11697" y="26418"/>
                  </a:lnTo>
                  <a:lnTo>
                    <a:pt x="11697" y="38047"/>
                  </a:lnTo>
                  <a:lnTo>
                    <a:pt x="26418" y="38047"/>
                  </a:lnTo>
                  <a:lnTo>
                    <a:pt x="26418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418" y="11697"/>
                  </a:lnTo>
                  <a:lnTo>
                    <a:pt x="26418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984" name="Google Shape;3984;p11"/>
          <p:cNvSpPr/>
          <p:nvPr/>
        </p:nvSpPr>
        <p:spPr>
          <a:xfrm>
            <a:off x="8036503" y="96577"/>
            <a:ext cx="347044" cy="346444"/>
          </a:xfrm>
          <a:custGeom>
            <a:avLst/>
            <a:gdLst/>
            <a:ahLst/>
            <a:cxnLst/>
            <a:rect l="l" t="t" r="r" b="b"/>
            <a:pathLst>
              <a:path w="39392" h="39324" extrusionOk="0">
                <a:moveTo>
                  <a:pt x="12100" y="0"/>
                </a:moveTo>
                <a:lnTo>
                  <a:pt x="12100" y="12100"/>
                </a:lnTo>
                <a:lnTo>
                  <a:pt x="1" y="12100"/>
                </a:lnTo>
                <a:lnTo>
                  <a:pt x="1" y="27291"/>
                </a:lnTo>
                <a:lnTo>
                  <a:pt x="12100" y="27291"/>
                </a:lnTo>
                <a:lnTo>
                  <a:pt x="12100" y="39323"/>
                </a:lnTo>
                <a:lnTo>
                  <a:pt x="27292" y="39323"/>
                </a:lnTo>
                <a:lnTo>
                  <a:pt x="27292" y="27291"/>
                </a:lnTo>
                <a:lnTo>
                  <a:pt x="39392" y="27291"/>
                </a:lnTo>
                <a:lnTo>
                  <a:pt x="39392" y="12100"/>
                </a:lnTo>
                <a:lnTo>
                  <a:pt x="27292" y="12100"/>
                </a:lnTo>
                <a:lnTo>
                  <a:pt x="27292" y="0"/>
                </a:lnTo>
                <a:close/>
              </a:path>
            </a:pathLst>
          </a:custGeom>
          <a:solidFill>
            <a:srgbClr val="29ABD9">
              <a:alpha val="79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85" name="Google Shape;3985;p11"/>
          <p:cNvSpPr/>
          <p:nvPr/>
        </p:nvSpPr>
        <p:spPr>
          <a:xfrm>
            <a:off x="7639523" y="235123"/>
            <a:ext cx="164462" cy="164178"/>
          </a:xfrm>
          <a:custGeom>
            <a:avLst/>
            <a:gdLst/>
            <a:ahLst/>
            <a:cxnLst/>
            <a:rect l="l" t="t" r="r" b="b"/>
            <a:pathLst>
              <a:path w="39392" h="39324" extrusionOk="0">
                <a:moveTo>
                  <a:pt x="12100" y="0"/>
                </a:moveTo>
                <a:lnTo>
                  <a:pt x="12100" y="12100"/>
                </a:lnTo>
                <a:lnTo>
                  <a:pt x="1" y="12100"/>
                </a:lnTo>
                <a:lnTo>
                  <a:pt x="1" y="27291"/>
                </a:lnTo>
                <a:lnTo>
                  <a:pt x="12100" y="27291"/>
                </a:lnTo>
                <a:lnTo>
                  <a:pt x="12100" y="39323"/>
                </a:lnTo>
                <a:lnTo>
                  <a:pt x="27292" y="39323"/>
                </a:lnTo>
                <a:lnTo>
                  <a:pt x="27292" y="27291"/>
                </a:lnTo>
                <a:lnTo>
                  <a:pt x="39392" y="27291"/>
                </a:lnTo>
                <a:lnTo>
                  <a:pt x="39392" y="12100"/>
                </a:lnTo>
                <a:lnTo>
                  <a:pt x="27292" y="12100"/>
                </a:lnTo>
                <a:lnTo>
                  <a:pt x="27292" y="0"/>
                </a:lnTo>
                <a:close/>
              </a:path>
            </a:pathLst>
          </a:custGeom>
          <a:solidFill>
            <a:srgbClr val="29ABD9">
              <a:alpha val="79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986" name="Google Shape;3986;p11"/>
          <p:cNvGrpSpPr/>
          <p:nvPr/>
        </p:nvGrpSpPr>
        <p:grpSpPr>
          <a:xfrm rot="10800000">
            <a:off x="-1" y="-105977"/>
            <a:ext cx="1427229" cy="1313123"/>
            <a:chOff x="3624366" y="982492"/>
            <a:chExt cx="965518" cy="888326"/>
          </a:xfrm>
        </p:grpSpPr>
        <p:sp>
          <p:nvSpPr>
            <p:cNvPr id="3987" name="Google Shape;3987;p11"/>
            <p:cNvSpPr/>
            <p:nvPr/>
          </p:nvSpPr>
          <p:spPr>
            <a:xfrm>
              <a:off x="3733665" y="1532199"/>
              <a:ext cx="338627" cy="338618"/>
            </a:xfrm>
            <a:custGeom>
              <a:avLst/>
              <a:gdLst/>
              <a:ahLst/>
              <a:cxnLst/>
              <a:rect l="l" t="t" r="r" b="b"/>
              <a:pathLst>
                <a:path w="38048" h="38047" extrusionOk="0">
                  <a:moveTo>
                    <a:pt x="11630" y="0"/>
                  </a:moveTo>
                  <a:lnTo>
                    <a:pt x="11630" y="11697"/>
                  </a:lnTo>
                  <a:lnTo>
                    <a:pt x="1" y="11697"/>
                  </a:lnTo>
                  <a:lnTo>
                    <a:pt x="1" y="26418"/>
                  </a:lnTo>
                  <a:lnTo>
                    <a:pt x="11630" y="26418"/>
                  </a:lnTo>
                  <a:lnTo>
                    <a:pt x="11630" y="38047"/>
                  </a:lnTo>
                  <a:lnTo>
                    <a:pt x="26351" y="38047"/>
                  </a:lnTo>
                  <a:lnTo>
                    <a:pt x="26351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351" y="11697"/>
                  </a:lnTo>
                  <a:lnTo>
                    <a:pt x="26351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8" name="Google Shape;3988;p11"/>
            <p:cNvSpPr/>
            <p:nvPr/>
          </p:nvSpPr>
          <p:spPr>
            <a:xfrm>
              <a:off x="4265095" y="1552030"/>
              <a:ext cx="183669" cy="183669"/>
            </a:xfrm>
            <a:custGeom>
              <a:avLst/>
              <a:gdLst/>
              <a:ahLst/>
              <a:cxnLst/>
              <a:rect l="l" t="t" r="r" b="b"/>
              <a:pathLst>
                <a:path w="20637" h="20637" extrusionOk="0">
                  <a:moveTo>
                    <a:pt x="6319" y="1"/>
                  </a:moveTo>
                  <a:lnTo>
                    <a:pt x="6319" y="6319"/>
                  </a:lnTo>
                  <a:lnTo>
                    <a:pt x="0" y="6319"/>
                  </a:lnTo>
                  <a:lnTo>
                    <a:pt x="0" y="14251"/>
                  </a:lnTo>
                  <a:lnTo>
                    <a:pt x="6319" y="14251"/>
                  </a:lnTo>
                  <a:lnTo>
                    <a:pt x="6319" y="20637"/>
                  </a:lnTo>
                  <a:lnTo>
                    <a:pt x="14251" y="20637"/>
                  </a:lnTo>
                  <a:lnTo>
                    <a:pt x="14251" y="14251"/>
                  </a:lnTo>
                  <a:lnTo>
                    <a:pt x="20637" y="14251"/>
                  </a:lnTo>
                  <a:lnTo>
                    <a:pt x="20637" y="6319"/>
                  </a:lnTo>
                  <a:lnTo>
                    <a:pt x="14251" y="6319"/>
                  </a:lnTo>
                  <a:lnTo>
                    <a:pt x="14251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9" name="Google Shape;3989;p11"/>
            <p:cNvSpPr/>
            <p:nvPr/>
          </p:nvSpPr>
          <p:spPr>
            <a:xfrm>
              <a:off x="4256054" y="1103358"/>
              <a:ext cx="333830" cy="333839"/>
            </a:xfrm>
            <a:custGeom>
              <a:avLst/>
              <a:gdLst/>
              <a:ahLst/>
              <a:cxnLst/>
              <a:rect l="l" t="t" r="r" b="b"/>
              <a:pathLst>
                <a:path w="37509" h="37510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5"/>
                  </a:lnTo>
                  <a:lnTo>
                    <a:pt x="11495" y="26015"/>
                  </a:lnTo>
                  <a:lnTo>
                    <a:pt x="11495" y="37509"/>
                  </a:lnTo>
                  <a:lnTo>
                    <a:pt x="26014" y="37509"/>
                  </a:lnTo>
                  <a:lnTo>
                    <a:pt x="26014" y="26015"/>
                  </a:lnTo>
                  <a:lnTo>
                    <a:pt x="37509" y="26015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0" name="Google Shape;3990;p11"/>
            <p:cNvSpPr/>
            <p:nvPr/>
          </p:nvSpPr>
          <p:spPr>
            <a:xfrm>
              <a:off x="3624366" y="1615442"/>
              <a:ext cx="56844" cy="56248"/>
            </a:xfrm>
            <a:custGeom>
              <a:avLst/>
              <a:gdLst/>
              <a:ahLst/>
              <a:cxnLst/>
              <a:rect l="l" t="t" r="r" b="b"/>
              <a:pathLst>
                <a:path w="6387" h="6320" extrusionOk="0">
                  <a:moveTo>
                    <a:pt x="1950" y="1"/>
                  </a:moveTo>
                  <a:lnTo>
                    <a:pt x="1950" y="1950"/>
                  </a:lnTo>
                  <a:lnTo>
                    <a:pt x="0" y="1950"/>
                  </a:lnTo>
                  <a:lnTo>
                    <a:pt x="0" y="4370"/>
                  </a:lnTo>
                  <a:lnTo>
                    <a:pt x="1950" y="4370"/>
                  </a:lnTo>
                  <a:lnTo>
                    <a:pt x="1950" y="6320"/>
                  </a:lnTo>
                  <a:lnTo>
                    <a:pt x="4437" y="6320"/>
                  </a:lnTo>
                  <a:lnTo>
                    <a:pt x="4437" y="4370"/>
                  </a:lnTo>
                  <a:lnTo>
                    <a:pt x="6386" y="4370"/>
                  </a:lnTo>
                  <a:lnTo>
                    <a:pt x="6386" y="1950"/>
                  </a:lnTo>
                  <a:lnTo>
                    <a:pt x="4437" y="1950"/>
                  </a:lnTo>
                  <a:lnTo>
                    <a:pt x="4437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1" name="Google Shape;3991;p11"/>
            <p:cNvSpPr/>
            <p:nvPr/>
          </p:nvSpPr>
          <p:spPr>
            <a:xfrm>
              <a:off x="4300392" y="982492"/>
              <a:ext cx="56239" cy="56844"/>
            </a:xfrm>
            <a:custGeom>
              <a:avLst/>
              <a:gdLst/>
              <a:ahLst/>
              <a:cxnLst/>
              <a:rect l="l" t="t" r="r" b="b"/>
              <a:pathLst>
                <a:path w="6319" h="6387" extrusionOk="0">
                  <a:moveTo>
                    <a:pt x="1950" y="1"/>
                  </a:moveTo>
                  <a:lnTo>
                    <a:pt x="1950" y="1950"/>
                  </a:lnTo>
                  <a:lnTo>
                    <a:pt x="0" y="1950"/>
                  </a:lnTo>
                  <a:lnTo>
                    <a:pt x="0" y="4437"/>
                  </a:lnTo>
                  <a:lnTo>
                    <a:pt x="1950" y="4437"/>
                  </a:lnTo>
                  <a:lnTo>
                    <a:pt x="1950" y="6387"/>
                  </a:lnTo>
                  <a:lnTo>
                    <a:pt x="4370" y="6387"/>
                  </a:lnTo>
                  <a:lnTo>
                    <a:pt x="4370" y="4437"/>
                  </a:lnTo>
                  <a:lnTo>
                    <a:pt x="6319" y="4437"/>
                  </a:lnTo>
                  <a:lnTo>
                    <a:pt x="6319" y="1950"/>
                  </a:lnTo>
                  <a:lnTo>
                    <a:pt x="4370" y="1950"/>
                  </a:lnTo>
                  <a:lnTo>
                    <a:pt x="4370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23097286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 1">
  <p:cSld name="Big number 1">
    <p:spTree>
      <p:nvGrpSpPr>
        <p:cNvPr id="1" name="Shape 39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93" name="Google Shape;3993;p12"/>
          <p:cNvPicPr preferRelativeResize="0"/>
          <p:nvPr/>
        </p:nvPicPr>
        <p:blipFill rotWithShape="1">
          <a:blip r:embed="rId2">
            <a:alphaModFix/>
          </a:blip>
          <a:srcRect l="21453" r="19185"/>
          <a:stretch/>
        </p:blipFill>
        <p:spPr>
          <a:xfrm>
            <a:off x="-935725" y="-1097625"/>
            <a:ext cx="9985326" cy="517435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994" name="Google Shape;3994;p12"/>
          <p:cNvGrpSpPr/>
          <p:nvPr/>
        </p:nvGrpSpPr>
        <p:grpSpPr>
          <a:xfrm>
            <a:off x="3574788" y="52070"/>
            <a:ext cx="5336371" cy="5336371"/>
            <a:chOff x="1190625" y="238125"/>
            <a:chExt cx="5205200" cy="5205200"/>
          </a:xfrm>
        </p:grpSpPr>
        <p:sp>
          <p:nvSpPr>
            <p:cNvPr id="3995" name="Google Shape;3995;p12"/>
            <p:cNvSpPr/>
            <p:nvPr/>
          </p:nvSpPr>
          <p:spPr>
            <a:xfrm>
              <a:off x="3537100" y="2352575"/>
              <a:ext cx="739875" cy="745725"/>
            </a:xfrm>
            <a:custGeom>
              <a:avLst/>
              <a:gdLst/>
              <a:ahLst/>
              <a:cxnLst/>
              <a:rect l="l" t="t" r="r" b="b"/>
              <a:pathLst>
                <a:path w="29595" h="29829" extrusionOk="0">
                  <a:moveTo>
                    <a:pt x="19963" y="23699"/>
                  </a:moveTo>
                  <a:cubicBezTo>
                    <a:pt x="20956" y="20839"/>
                    <a:pt x="23057" y="19438"/>
                    <a:pt x="25509" y="19847"/>
                  </a:cubicBezTo>
                  <a:cubicBezTo>
                    <a:pt x="27785" y="20197"/>
                    <a:pt x="29478" y="22123"/>
                    <a:pt x="29536" y="24400"/>
                  </a:cubicBezTo>
                  <a:cubicBezTo>
                    <a:pt x="29595" y="26793"/>
                    <a:pt x="28077" y="28777"/>
                    <a:pt x="25684" y="29303"/>
                  </a:cubicBezTo>
                  <a:cubicBezTo>
                    <a:pt x="23232" y="29828"/>
                    <a:pt x="21189" y="28544"/>
                    <a:pt x="19963" y="25625"/>
                  </a:cubicBezTo>
                  <a:cubicBezTo>
                    <a:pt x="19146" y="28135"/>
                    <a:pt x="17512" y="29595"/>
                    <a:pt x="14768" y="29536"/>
                  </a:cubicBezTo>
                  <a:cubicBezTo>
                    <a:pt x="12609" y="29536"/>
                    <a:pt x="11266" y="28369"/>
                    <a:pt x="10040" y="25567"/>
                  </a:cubicBezTo>
                  <a:cubicBezTo>
                    <a:pt x="9690" y="26910"/>
                    <a:pt x="8990" y="27960"/>
                    <a:pt x="7881" y="28661"/>
                  </a:cubicBezTo>
                  <a:cubicBezTo>
                    <a:pt x="6830" y="29420"/>
                    <a:pt x="5604" y="29711"/>
                    <a:pt x="4320" y="29478"/>
                  </a:cubicBezTo>
                  <a:cubicBezTo>
                    <a:pt x="2044" y="29069"/>
                    <a:pt x="409" y="27201"/>
                    <a:pt x="234" y="25042"/>
                  </a:cubicBezTo>
                  <a:cubicBezTo>
                    <a:pt x="59" y="22532"/>
                    <a:pt x="1402" y="20664"/>
                    <a:pt x="4145" y="19672"/>
                  </a:cubicBezTo>
                  <a:cubicBezTo>
                    <a:pt x="1518" y="18796"/>
                    <a:pt x="1" y="17103"/>
                    <a:pt x="176" y="14243"/>
                  </a:cubicBezTo>
                  <a:cubicBezTo>
                    <a:pt x="351" y="12200"/>
                    <a:pt x="1577" y="10741"/>
                    <a:pt x="4203" y="9749"/>
                  </a:cubicBezTo>
                  <a:cubicBezTo>
                    <a:pt x="2744" y="9340"/>
                    <a:pt x="1635" y="8581"/>
                    <a:pt x="993" y="7355"/>
                  </a:cubicBezTo>
                  <a:cubicBezTo>
                    <a:pt x="293" y="6071"/>
                    <a:pt x="176" y="4787"/>
                    <a:pt x="643" y="3445"/>
                  </a:cubicBezTo>
                  <a:cubicBezTo>
                    <a:pt x="1343" y="1285"/>
                    <a:pt x="3386" y="1"/>
                    <a:pt x="5721" y="234"/>
                  </a:cubicBezTo>
                  <a:cubicBezTo>
                    <a:pt x="7822" y="409"/>
                    <a:pt x="9632" y="2161"/>
                    <a:pt x="9924" y="4320"/>
                  </a:cubicBezTo>
                  <a:cubicBezTo>
                    <a:pt x="10274" y="6713"/>
                    <a:pt x="8990" y="8640"/>
                    <a:pt x="6130" y="9807"/>
                  </a:cubicBezTo>
                  <a:cubicBezTo>
                    <a:pt x="8114" y="10332"/>
                    <a:pt x="9457" y="11558"/>
                    <a:pt x="10040" y="13660"/>
                  </a:cubicBezTo>
                  <a:cubicBezTo>
                    <a:pt x="10683" y="11617"/>
                    <a:pt x="11908" y="10332"/>
                    <a:pt x="13893" y="9749"/>
                  </a:cubicBezTo>
                  <a:cubicBezTo>
                    <a:pt x="11091" y="8581"/>
                    <a:pt x="9807" y="6538"/>
                    <a:pt x="10274" y="4087"/>
                  </a:cubicBezTo>
                  <a:cubicBezTo>
                    <a:pt x="10741" y="1752"/>
                    <a:pt x="12784" y="118"/>
                    <a:pt x="15177" y="176"/>
                  </a:cubicBezTo>
                  <a:cubicBezTo>
                    <a:pt x="17395" y="234"/>
                    <a:pt x="19380" y="1869"/>
                    <a:pt x="19788" y="4087"/>
                  </a:cubicBezTo>
                  <a:cubicBezTo>
                    <a:pt x="20197" y="6597"/>
                    <a:pt x="18913" y="8698"/>
                    <a:pt x="16111" y="9749"/>
                  </a:cubicBezTo>
                  <a:cubicBezTo>
                    <a:pt x="18096" y="10332"/>
                    <a:pt x="19380" y="11617"/>
                    <a:pt x="19963" y="13660"/>
                  </a:cubicBezTo>
                  <a:cubicBezTo>
                    <a:pt x="20430" y="12259"/>
                    <a:pt x="21131" y="11266"/>
                    <a:pt x="22240" y="10566"/>
                  </a:cubicBezTo>
                  <a:cubicBezTo>
                    <a:pt x="23349" y="9924"/>
                    <a:pt x="24575" y="9749"/>
                    <a:pt x="25859" y="10041"/>
                  </a:cubicBezTo>
                  <a:cubicBezTo>
                    <a:pt x="28135" y="10566"/>
                    <a:pt x="29595" y="12492"/>
                    <a:pt x="29536" y="14827"/>
                  </a:cubicBezTo>
                  <a:cubicBezTo>
                    <a:pt x="29536" y="17103"/>
                    <a:pt x="27902" y="19030"/>
                    <a:pt x="25684" y="19438"/>
                  </a:cubicBezTo>
                  <a:cubicBezTo>
                    <a:pt x="23232" y="19964"/>
                    <a:pt x="21248" y="18738"/>
                    <a:pt x="19963" y="15878"/>
                  </a:cubicBezTo>
                  <a:cubicBezTo>
                    <a:pt x="19380" y="17804"/>
                    <a:pt x="18154" y="19030"/>
                    <a:pt x="16111" y="19672"/>
                  </a:cubicBezTo>
                  <a:cubicBezTo>
                    <a:pt x="18154" y="20314"/>
                    <a:pt x="19380" y="21598"/>
                    <a:pt x="19963" y="23641"/>
                  </a:cubicBezTo>
                  <a:close/>
                  <a:moveTo>
                    <a:pt x="10040" y="23758"/>
                  </a:moveTo>
                  <a:cubicBezTo>
                    <a:pt x="10624" y="21598"/>
                    <a:pt x="11850" y="20314"/>
                    <a:pt x="13951" y="19672"/>
                  </a:cubicBezTo>
                  <a:cubicBezTo>
                    <a:pt x="11908" y="19088"/>
                    <a:pt x="10683" y="17804"/>
                    <a:pt x="10040" y="15819"/>
                  </a:cubicBezTo>
                  <a:cubicBezTo>
                    <a:pt x="9398" y="17921"/>
                    <a:pt x="8114" y="19088"/>
                    <a:pt x="6013" y="19672"/>
                  </a:cubicBezTo>
                  <a:cubicBezTo>
                    <a:pt x="8173" y="20255"/>
                    <a:pt x="9457" y="21540"/>
                    <a:pt x="10040" y="237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6" name="Google Shape;3996;p12"/>
            <p:cNvSpPr/>
            <p:nvPr/>
          </p:nvSpPr>
          <p:spPr>
            <a:xfrm>
              <a:off x="3793925" y="3092425"/>
              <a:ext cx="237900" cy="240800"/>
            </a:xfrm>
            <a:custGeom>
              <a:avLst/>
              <a:gdLst/>
              <a:ahLst/>
              <a:cxnLst/>
              <a:rect l="l" t="t" r="r" b="b"/>
              <a:pathLst>
                <a:path w="9516" h="9632" extrusionOk="0">
                  <a:moveTo>
                    <a:pt x="4729" y="9632"/>
                  </a:moveTo>
                  <a:cubicBezTo>
                    <a:pt x="2102" y="9632"/>
                    <a:pt x="1" y="7414"/>
                    <a:pt x="1" y="4845"/>
                  </a:cubicBezTo>
                  <a:cubicBezTo>
                    <a:pt x="1" y="2277"/>
                    <a:pt x="2219" y="1"/>
                    <a:pt x="4787" y="59"/>
                  </a:cubicBezTo>
                  <a:cubicBezTo>
                    <a:pt x="7356" y="117"/>
                    <a:pt x="9515" y="2335"/>
                    <a:pt x="9515" y="4904"/>
                  </a:cubicBezTo>
                  <a:cubicBezTo>
                    <a:pt x="9515" y="7472"/>
                    <a:pt x="7356" y="9632"/>
                    <a:pt x="4729" y="963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7" name="Google Shape;3997;p12"/>
            <p:cNvSpPr/>
            <p:nvPr/>
          </p:nvSpPr>
          <p:spPr>
            <a:xfrm>
              <a:off x="3300700" y="2600650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729" y="9574"/>
                  </a:moveTo>
                  <a:cubicBezTo>
                    <a:pt x="2102" y="9574"/>
                    <a:pt x="1" y="7414"/>
                    <a:pt x="1" y="4787"/>
                  </a:cubicBezTo>
                  <a:cubicBezTo>
                    <a:pt x="1" y="2161"/>
                    <a:pt x="2160" y="1"/>
                    <a:pt x="4729" y="59"/>
                  </a:cubicBezTo>
                  <a:cubicBezTo>
                    <a:pt x="7355" y="59"/>
                    <a:pt x="9573" y="2277"/>
                    <a:pt x="9515" y="4846"/>
                  </a:cubicBezTo>
                  <a:cubicBezTo>
                    <a:pt x="9515" y="7414"/>
                    <a:pt x="7297" y="9574"/>
                    <a:pt x="4729" y="957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8" name="Google Shape;3998;p12"/>
            <p:cNvSpPr/>
            <p:nvPr/>
          </p:nvSpPr>
          <p:spPr>
            <a:xfrm>
              <a:off x="3547325" y="3093900"/>
              <a:ext cx="237875" cy="239325"/>
            </a:xfrm>
            <a:custGeom>
              <a:avLst/>
              <a:gdLst/>
              <a:ahLst/>
              <a:cxnLst/>
              <a:rect l="l" t="t" r="r" b="b"/>
              <a:pathLst>
                <a:path w="9515" h="9573" extrusionOk="0">
                  <a:moveTo>
                    <a:pt x="9515" y="4786"/>
                  </a:moveTo>
                  <a:cubicBezTo>
                    <a:pt x="9515" y="7355"/>
                    <a:pt x="7355" y="9573"/>
                    <a:pt x="4728" y="9573"/>
                  </a:cubicBezTo>
                  <a:cubicBezTo>
                    <a:pt x="2160" y="9573"/>
                    <a:pt x="0" y="7355"/>
                    <a:pt x="0" y="4786"/>
                  </a:cubicBezTo>
                  <a:cubicBezTo>
                    <a:pt x="59" y="2218"/>
                    <a:pt x="2160" y="58"/>
                    <a:pt x="4728" y="58"/>
                  </a:cubicBezTo>
                  <a:cubicBezTo>
                    <a:pt x="7297" y="0"/>
                    <a:pt x="9515" y="2218"/>
                    <a:pt x="9515" y="47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9" name="Google Shape;3999;p12"/>
            <p:cNvSpPr/>
            <p:nvPr/>
          </p:nvSpPr>
          <p:spPr>
            <a:xfrm>
              <a:off x="3299250" y="2848725"/>
              <a:ext cx="239350" cy="237900"/>
            </a:xfrm>
            <a:custGeom>
              <a:avLst/>
              <a:gdLst/>
              <a:ahLst/>
              <a:cxnLst/>
              <a:rect l="l" t="t" r="r" b="b"/>
              <a:pathLst>
                <a:path w="9574" h="9516" extrusionOk="0">
                  <a:moveTo>
                    <a:pt x="9573" y="4729"/>
                  </a:moveTo>
                  <a:cubicBezTo>
                    <a:pt x="9573" y="7355"/>
                    <a:pt x="7355" y="9515"/>
                    <a:pt x="4787" y="9515"/>
                  </a:cubicBezTo>
                  <a:cubicBezTo>
                    <a:pt x="2160" y="9457"/>
                    <a:pt x="0" y="7297"/>
                    <a:pt x="59" y="4729"/>
                  </a:cubicBezTo>
                  <a:cubicBezTo>
                    <a:pt x="117" y="2102"/>
                    <a:pt x="2218" y="1"/>
                    <a:pt x="4787" y="1"/>
                  </a:cubicBezTo>
                  <a:cubicBezTo>
                    <a:pt x="7355" y="1"/>
                    <a:pt x="9573" y="2160"/>
                    <a:pt x="957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0" name="Google Shape;4000;p12"/>
            <p:cNvSpPr/>
            <p:nvPr/>
          </p:nvSpPr>
          <p:spPr>
            <a:xfrm>
              <a:off x="4036175" y="2358425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904" y="59"/>
                  </a:moveTo>
                  <a:cubicBezTo>
                    <a:pt x="7530" y="175"/>
                    <a:pt x="9573" y="2277"/>
                    <a:pt x="9456" y="4903"/>
                  </a:cubicBezTo>
                  <a:cubicBezTo>
                    <a:pt x="9398" y="7530"/>
                    <a:pt x="7238" y="9573"/>
                    <a:pt x="4670" y="9456"/>
                  </a:cubicBezTo>
                  <a:cubicBezTo>
                    <a:pt x="2043" y="9398"/>
                    <a:pt x="0" y="7238"/>
                    <a:pt x="59" y="4670"/>
                  </a:cubicBezTo>
                  <a:cubicBezTo>
                    <a:pt x="176" y="2043"/>
                    <a:pt x="2277" y="0"/>
                    <a:pt x="490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1" name="Google Shape;4001;p12"/>
            <p:cNvSpPr/>
            <p:nvPr/>
          </p:nvSpPr>
          <p:spPr>
            <a:xfrm>
              <a:off x="4039100" y="3098275"/>
              <a:ext cx="232050" cy="232050"/>
            </a:xfrm>
            <a:custGeom>
              <a:avLst/>
              <a:gdLst/>
              <a:ahLst/>
              <a:cxnLst/>
              <a:rect l="l" t="t" r="r" b="b"/>
              <a:pathLst>
                <a:path w="9282" h="9282" extrusionOk="0">
                  <a:moveTo>
                    <a:pt x="4670" y="0"/>
                  </a:moveTo>
                  <a:cubicBezTo>
                    <a:pt x="7238" y="0"/>
                    <a:pt x="9281" y="2043"/>
                    <a:pt x="9281" y="4670"/>
                  </a:cubicBezTo>
                  <a:cubicBezTo>
                    <a:pt x="9281" y="7238"/>
                    <a:pt x="7180" y="9281"/>
                    <a:pt x="4611" y="9281"/>
                  </a:cubicBezTo>
                  <a:cubicBezTo>
                    <a:pt x="2043" y="9223"/>
                    <a:pt x="0" y="7180"/>
                    <a:pt x="0" y="4611"/>
                  </a:cubicBezTo>
                  <a:cubicBezTo>
                    <a:pt x="0" y="2043"/>
                    <a:pt x="2102" y="0"/>
                    <a:pt x="467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2" name="Google Shape;4002;p12"/>
            <p:cNvSpPr/>
            <p:nvPr/>
          </p:nvSpPr>
          <p:spPr>
            <a:xfrm>
              <a:off x="3303625" y="2361350"/>
              <a:ext cx="232050" cy="232025"/>
            </a:xfrm>
            <a:custGeom>
              <a:avLst/>
              <a:gdLst/>
              <a:ahLst/>
              <a:cxnLst/>
              <a:rect l="l" t="t" r="r" b="b"/>
              <a:pathLst>
                <a:path w="9282" h="9281" extrusionOk="0">
                  <a:moveTo>
                    <a:pt x="0" y="4670"/>
                  </a:moveTo>
                  <a:cubicBezTo>
                    <a:pt x="0" y="2101"/>
                    <a:pt x="2043" y="0"/>
                    <a:pt x="4612" y="0"/>
                  </a:cubicBezTo>
                  <a:cubicBezTo>
                    <a:pt x="7238" y="0"/>
                    <a:pt x="9281" y="2101"/>
                    <a:pt x="9281" y="4670"/>
                  </a:cubicBezTo>
                  <a:cubicBezTo>
                    <a:pt x="9223" y="7238"/>
                    <a:pt x="7180" y="9281"/>
                    <a:pt x="4670" y="9281"/>
                  </a:cubicBezTo>
                  <a:cubicBezTo>
                    <a:pt x="2043" y="9281"/>
                    <a:pt x="0" y="7238"/>
                    <a:pt x="0" y="46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3" name="Google Shape;4003;p12"/>
            <p:cNvSpPr/>
            <p:nvPr/>
          </p:nvSpPr>
          <p:spPr>
            <a:xfrm>
              <a:off x="3303625" y="3098275"/>
              <a:ext cx="232050" cy="230575"/>
            </a:xfrm>
            <a:custGeom>
              <a:avLst/>
              <a:gdLst/>
              <a:ahLst/>
              <a:cxnLst/>
              <a:rect l="l" t="t" r="r" b="b"/>
              <a:pathLst>
                <a:path w="9282" h="9223" extrusionOk="0">
                  <a:moveTo>
                    <a:pt x="4670" y="9223"/>
                  </a:moveTo>
                  <a:cubicBezTo>
                    <a:pt x="2160" y="9223"/>
                    <a:pt x="59" y="7180"/>
                    <a:pt x="59" y="4670"/>
                  </a:cubicBezTo>
                  <a:cubicBezTo>
                    <a:pt x="0" y="2160"/>
                    <a:pt x="2102" y="0"/>
                    <a:pt x="4612" y="59"/>
                  </a:cubicBezTo>
                  <a:cubicBezTo>
                    <a:pt x="7122" y="59"/>
                    <a:pt x="9165" y="2101"/>
                    <a:pt x="9223" y="4553"/>
                  </a:cubicBezTo>
                  <a:cubicBezTo>
                    <a:pt x="9281" y="7063"/>
                    <a:pt x="7180" y="9223"/>
                    <a:pt x="4670" y="922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4" name="Google Shape;4004;p12"/>
            <p:cNvSpPr/>
            <p:nvPr/>
          </p:nvSpPr>
          <p:spPr>
            <a:xfrm>
              <a:off x="3798325" y="2116175"/>
              <a:ext cx="229125" cy="230600"/>
            </a:xfrm>
            <a:custGeom>
              <a:avLst/>
              <a:gdLst/>
              <a:ahLst/>
              <a:cxnLst/>
              <a:rect l="l" t="t" r="r" b="b"/>
              <a:pathLst>
                <a:path w="9165" h="9224" extrusionOk="0">
                  <a:moveTo>
                    <a:pt x="9164" y="4612"/>
                  </a:moveTo>
                  <a:cubicBezTo>
                    <a:pt x="9164" y="7122"/>
                    <a:pt x="7063" y="9223"/>
                    <a:pt x="4553" y="9165"/>
                  </a:cubicBezTo>
                  <a:cubicBezTo>
                    <a:pt x="2043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1"/>
                  </a:cubicBezTo>
                  <a:cubicBezTo>
                    <a:pt x="7121" y="59"/>
                    <a:pt x="9164" y="2102"/>
                    <a:pt x="9164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5" name="Google Shape;4005;p12"/>
            <p:cNvSpPr/>
            <p:nvPr/>
          </p:nvSpPr>
          <p:spPr>
            <a:xfrm>
              <a:off x="4287175" y="2605025"/>
              <a:ext cx="230575" cy="230600"/>
            </a:xfrm>
            <a:custGeom>
              <a:avLst/>
              <a:gdLst/>
              <a:ahLst/>
              <a:cxnLst/>
              <a:rect l="l" t="t" r="r" b="b"/>
              <a:pathLst>
                <a:path w="9223" h="9224" extrusionOk="0">
                  <a:moveTo>
                    <a:pt x="9223" y="4612"/>
                  </a:moveTo>
                  <a:cubicBezTo>
                    <a:pt x="9223" y="7122"/>
                    <a:pt x="7063" y="9223"/>
                    <a:pt x="4553" y="9223"/>
                  </a:cubicBezTo>
                  <a:cubicBezTo>
                    <a:pt x="2101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59"/>
                  </a:cubicBezTo>
                  <a:cubicBezTo>
                    <a:pt x="7121" y="59"/>
                    <a:pt x="9164" y="2102"/>
                    <a:pt x="9223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6" name="Google Shape;4006;p12"/>
            <p:cNvSpPr/>
            <p:nvPr/>
          </p:nvSpPr>
          <p:spPr>
            <a:xfrm>
              <a:off x="4287175" y="2853100"/>
              <a:ext cx="229125" cy="229150"/>
            </a:xfrm>
            <a:custGeom>
              <a:avLst/>
              <a:gdLst/>
              <a:ahLst/>
              <a:cxnLst/>
              <a:rect l="l" t="t" r="r" b="b"/>
              <a:pathLst>
                <a:path w="9165" h="9166" extrusionOk="0">
                  <a:moveTo>
                    <a:pt x="4611" y="9165"/>
                  </a:moveTo>
                  <a:cubicBezTo>
                    <a:pt x="2101" y="9107"/>
                    <a:pt x="0" y="7064"/>
                    <a:pt x="59" y="4554"/>
                  </a:cubicBezTo>
                  <a:cubicBezTo>
                    <a:pt x="59" y="2044"/>
                    <a:pt x="2101" y="1"/>
                    <a:pt x="4611" y="1"/>
                  </a:cubicBezTo>
                  <a:cubicBezTo>
                    <a:pt x="7121" y="1"/>
                    <a:pt x="9164" y="2102"/>
                    <a:pt x="9164" y="4554"/>
                  </a:cubicBezTo>
                  <a:cubicBezTo>
                    <a:pt x="9164" y="7064"/>
                    <a:pt x="7063" y="9165"/>
                    <a:pt x="4611" y="91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7" name="Google Shape;4007;p12"/>
            <p:cNvSpPr/>
            <p:nvPr/>
          </p:nvSpPr>
          <p:spPr>
            <a:xfrm>
              <a:off x="3551700" y="2116175"/>
              <a:ext cx="229125" cy="229125"/>
            </a:xfrm>
            <a:custGeom>
              <a:avLst/>
              <a:gdLst/>
              <a:ahLst/>
              <a:cxnLst/>
              <a:rect l="l" t="t" r="r" b="b"/>
              <a:pathLst>
                <a:path w="9165" h="9165" extrusionOk="0">
                  <a:moveTo>
                    <a:pt x="9165" y="4612"/>
                  </a:moveTo>
                  <a:cubicBezTo>
                    <a:pt x="9106" y="7122"/>
                    <a:pt x="7063" y="9165"/>
                    <a:pt x="4553" y="9165"/>
                  </a:cubicBezTo>
                  <a:cubicBezTo>
                    <a:pt x="2043" y="9165"/>
                    <a:pt x="0" y="7064"/>
                    <a:pt x="0" y="4554"/>
                  </a:cubicBezTo>
                  <a:cubicBezTo>
                    <a:pt x="0" y="2044"/>
                    <a:pt x="2102" y="1"/>
                    <a:pt x="4612" y="59"/>
                  </a:cubicBezTo>
                  <a:cubicBezTo>
                    <a:pt x="7122" y="59"/>
                    <a:pt x="9165" y="2102"/>
                    <a:pt x="9165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8" name="Google Shape;4008;p12"/>
            <p:cNvSpPr/>
            <p:nvPr/>
          </p:nvSpPr>
          <p:spPr>
            <a:xfrm>
              <a:off x="3799775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7005" y="8990"/>
                    <a:pt x="4495" y="8990"/>
                  </a:cubicBezTo>
                  <a:cubicBezTo>
                    <a:pt x="1985" y="8990"/>
                    <a:pt x="0" y="7005"/>
                    <a:pt x="0" y="4495"/>
                  </a:cubicBezTo>
                  <a:cubicBezTo>
                    <a:pt x="0" y="1985"/>
                    <a:pt x="1985" y="1"/>
                    <a:pt x="4495" y="1"/>
                  </a:cubicBezTo>
                  <a:cubicBezTo>
                    <a:pt x="7005" y="1"/>
                    <a:pt x="8989" y="1985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9" name="Google Shape;4009;p12"/>
            <p:cNvSpPr/>
            <p:nvPr/>
          </p:nvSpPr>
          <p:spPr>
            <a:xfrm>
              <a:off x="4290075" y="236572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95"/>
                  </a:moveTo>
                  <a:cubicBezTo>
                    <a:pt x="8990" y="7005"/>
                    <a:pt x="7005" y="8989"/>
                    <a:pt x="4495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1985" y="0"/>
                    <a:pt x="4437" y="0"/>
                  </a:cubicBezTo>
                  <a:cubicBezTo>
                    <a:pt x="6947" y="0"/>
                    <a:pt x="8990" y="1985"/>
                    <a:pt x="8990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0" name="Google Shape;4010;p12"/>
            <p:cNvSpPr/>
            <p:nvPr/>
          </p:nvSpPr>
          <p:spPr>
            <a:xfrm>
              <a:off x="3553150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37"/>
                  </a:moveTo>
                  <a:cubicBezTo>
                    <a:pt x="8990" y="6947"/>
                    <a:pt x="7005" y="8990"/>
                    <a:pt x="4495" y="8990"/>
                  </a:cubicBezTo>
                  <a:cubicBezTo>
                    <a:pt x="1985" y="8990"/>
                    <a:pt x="1" y="6947"/>
                    <a:pt x="1" y="4437"/>
                  </a:cubicBezTo>
                  <a:cubicBezTo>
                    <a:pt x="1" y="1985"/>
                    <a:pt x="1985" y="1"/>
                    <a:pt x="4437" y="1"/>
                  </a:cubicBezTo>
                  <a:cubicBezTo>
                    <a:pt x="6947" y="1"/>
                    <a:pt x="8990" y="1985"/>
                    <a:pt x="8990" y="443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1" name="Google Shape;4011;p12"/>
            <p:cNvSpPr/>
            <p:nvPr/>
          </p:nvSpPr>
          <p:spPr>
            <a:xfrm>
              <a:off x="3064300" y="260795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4"/>
                  </a:moveTo>
                  <a:cubicBezTo>
                    <a:pt x="8990" y="7063"/>
                    <a:pt x="6947" y="8990"/>
                    <a:pt x="4437" y="8990"/>
                  </a:cubicBezTo>
                  <a:cubicBezTo>
                    <a:pt x="1927" y="8990"/>
                    <a:pt x="1" y="6947"/>
                    <a:pt x="1" y="4437"/>
                  </a:cubicBezTo>
                  <a:cubicBezTo>
                    <a:pt x="1" y="1985"/>
                    <a:pt x="2044" y="1"/>
                    <a:pt x="4495" y="1"/>
                  </a:cubicBezTo>
                  <a:cubicBezTo>
                    <a:pt x="7005" y="1"/>
                    <a:pt x="8990" y="2044"/>
                    <a:pt x="8990" y="455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2" name="Google Shape;4012;p12"/>
            <p:cNvSpPr/>
            <p:nvPr/>
          </p:nvSpPr>
          <p:spPr>
            <a:xfrm>
              <a:off x="3064300" y="28545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3"/>
                  </a:moveTo>
                  <a:cubicBezTo>
                    <a:pt x="8990" y="7005"/>
                    <a:pt x="6947" y="8989"/>
                    <a:pt x="4437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2044" y="0"/>
                    <a:pt x="4554" y="0"/>
                  </a:cubicBezTo>
                  <a:cubicBezTo>
                    <a:pt x="7005" y="59"/>
                    <a:pt x="8990" y="2043"/>
                    <a:pt x="8990" y="45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3" name="Google Shape;4013;p12"/>
            <p:cNvSpPr/>
            <p:nvPr/>
          </p:nvSpPr>
          <p:spPr>
            <a:xfrm>
              <a:off x="4043475" y="211910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6946" y="8990"/>
                    <a:pt x="4436" y="8990"/>
                  </a:cubicBezTo>
                  <a:cubicBezTo>
                    <a:pt x="1985" y="8931"/>
                    <a:pt x="0" y="6947"/>
                    <a:pt x="0" y="4495"/>
                  </a:cubicBezTo>
                  <a:cubicBezTo>
                    <a:pt x="0" y="1985"/>
                    <a:pt x="2043" y="1"/>
                    <a:pt x="4553" y="1"/>
                  </a:cubicBezTo>
                  <a:cubicBezTo>
                    <a:pt x="7005" y="1"/>
                    <a:pt x="8989" y="2044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4" name="Google Shape;4014;p12"/>
            <p:cNvSpPr/>
            <p:nvPr/>
          </p:nvSpPr>
          <p:spPr>
            <a:xfrm>
              <a:off x="3308000" y="2119100"/>
              <a:ext cx="223300" cy="224750"/>
            </a:xfrm>
            <a:custGeom>
              <a:avLst/>
              <a:gdLst/>
              <a:ahLst/>
              <a:cxnLst/>
              <a:rect l="l" t="t" r="r" b="b"/>
              <a:pathLst>
                <a:path w="8932" h="8990" extrusionOk="0">
                  <a:moveTo>
                    <a:pt x="4495" y="59"/>
                  </a:moveTo>
                  <a:cubicBezTo>
                    <a:pt x="6888" y="59"/>
                    <a:pt x="8931" y="2102"/>
                    <a:pt x="8931" y="4495"/>
                  </a:cubicBezTo>
                  <a:cubicBezTo>
                    <a:pt x="8873" y="6947"/>
                    <a:pt x="6830" y="8990"/>
                    <a:pt x="4378" y="8931"/>
                  </a:cubicBezTo>
                  <a:cubicBezTo>
                    <a:pt x="1985" y="8873"/>
                    <a:pt x="1" y="6888"/>
                    <a:pt x="1" y="4495"/>
                  </a:cubicBezTo>
                  <a:cubicBezTo>
                    <a:pt x="1" y="2044"/>
                    <a:pt x="2044" y="1"/>
                    <a:pt x="449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5" name="Google Shape;4015;p12"/>
            <p:cNvSpPr/>
            <p:nvPr/>
          </p:nvSpPr>
          <p:spPr>
            <a:xfrm>
              <a:off x="4290075" y="3102650"/>
              <a:ext cx="223300" cy="223275"/>
            </a:xfrm>
            <a:custGeom>
              <a:avLst/>
              <a:gdLst/>
              <a:ahLst/>
              <a:cxnLst/>
              <a:rect l="l" t="t" r="r" b="b"/>
              <a:pathLst>
                <a:path w="8932" h="8931" extrusionOk="0">
                  <a:moveTo>
                    <a:pt x="8932" y="4436"/>
                  </a:moveTo>
                  <a:cubicBezTo>
                    <a:pt x="8932" y="6888"/>
                    <a:pt x="6947" y="8931"/>
                    <a:pt x="4495" y="8931"/>
                  </a:cubicBezTo>
                  <a:cubicBezTo>
                    <a:pt x="2044" y="8931"/>
                    <a:pt x="1" y="6888"/>
                    <a:pt x="1" y="4436"/>
                  </a:cubicBezTo>
                  <a:cubicBezTo>
                    <a:pt x="59" y="2043"/>
                    <a:pt x="2044" y="0"/>
                    <a:pt x="4437" y="0"/>
                  </a:cubicBezTo>
                  <a:cubicBezTo>
                    <a:pt x="6889" y="0"/>
                    <a:pt x="8932" y="1985"/>
                    <a:pt x="8932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6" name="Google Shape;4016;p12"/>
            <p:cNvSpPr/>
            <p:nvPr/>
          </p:nvSpPr>
          <p:spPr>
            <a:xfrm>
              <a:off x="4043475" y="3346350"/>
              <a:ext cx="223275" cy="221825"/>
            </a:xfrm>
            <a:custGeom>
              <a:avLst/>
              <a:gdLst/>
              <a:ahLst/>
              <a:cxnLst/>
              <a:rect l="l" t="t" r="r" b="b"/>
              <a:pathLst>
                <a:path w="8931" h="8873" extrusionOk="0">
                  <a:moveTo>
                    <a:pt x="8931" y="4378"/>
                  </a:moveTo>
                  <a:cubicBezTo>
                    <a:pt x="8931" y="6829"/>
                    <a:pt x="6888" y="8872"/>
                    <a:pt x="4495" y="8872"/>
                  </a:cubicBezTo>
                  <a:cubicBezTo>
                    <a:pt x="2043" y="8872"/>
                    <a:pt x="59" y="6888"/>
                    <a:pt x="59" y="4436"/>
                  </a:cubicBezTo>
                  <a:cubicBezTo>
                    <a:pt x="0" y="2043"/>
                    <a:pt x="2043" y="0"/>
                    <a:pt x="4495" y="0"/>
                  </a:cubicBezTo>
                  <a:cubicBezTo>
                    <a:pt x="6888" y="0"/>
                    <a:pt x="8873" y="1985"/>
                    <a:pt x="8931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7" name="Google Shape;4017;p12"/>
            <p:cNvSpPr/>
            <p:nvPr/>
          </p:nvSpPr>
          <p:spPr>
            <a:xfrm>
              <a:off x="3065775" y="2365725"/>
              <a:ext cx="221825" cy="223275"/>
            </a:xfrm>
            <a:custGeom>
              <a:avLst/>
              <a:gdLst/>
              <a:ahLst/>
              <a:cxnLst/>
              <a:rect l="l" t="t" r="r" b="b"/>
              <a:pathLst>
                <a:path w="8873" h="8931" extrusionOk="0">
                  <a:moveTo>
                    <a:pt x="4378" y="8931"/>
                  </a:moveTo>
                  <a:cubicBezTo>
                    <a:pt x="1985" y="8872"/>
                    <a:pt x="0" y="6888"/>
                    <a:pt x="0" y="4495"/>
                  </a:cubicBezTo>
                  <a:cubicBezTo>
                    <a:pt x="0" y="2043"/>
                    <a:pt x="2101" y="0"/>
                    <a:pt x="4495" y="59"/>
                  </a:cubicBezTo>
                  <a:cubicBezTo>
                    <a:pt x="6946" y="117"/>
                    <a:pt x="8872" y="2101"/>
                    <a:pt x="8872" y="4495"/>
                  </a:cubicBezTo>
                  <a:cubicBezTo>
                    <a:pt x="8814" y="6946"/>
                    <a:pt x="6829" y="8931"/>
                    <a:pt x="4378" y="88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8" name="Google Shape;4018;p12"/>
            <p:cNvSpPr/>
            <p:nvPr/>
          </p:nvSpPr>
          <p:spPr>
            <a:xfrm>
              <a:off x="3309450" y="3346350"/>
              <a:ext cx="220375" cy="220375"/>
            </a:xfrm>
            <a:custGeom>
              <a:avLst/>
              <a:gdLst/>
              <a:ahLst/>
              <a:cxnLst/>
              <a:rect l="l" t="t" r="r" b="b"/>
              <a:pathLst>
                <a:path w="8815" h="8815" extrusionOk="0">
                  <a:moveTo>
                    <a:pt x="8757" y="4436"/>
                  </a:moveTo>
                  <a:cubicBezTo>
                    <a:pt x="8757" y="6888"/>
                    <a:pt x="6772" y="8814"/>
                    <a:pt x="4320" y="8814"/>
                  </a:cubicBezTo>
                  <a:cubicBezTo>
                    <a:pt x="1927" y="8756"/>
                    <a:pt x="1" y="6829"/>
                    <a:pt x="1" y="4378"/>
                  </a:cubicBezTo>
                  <a:cubicBezTo>
                    <a:pt x="59" y="1926"/>
                    <a:pt x="1986" y="0"/>
                    <a:pt x="4437" y="58"/>
                  </a:cubicBezTo>
                  <a:cubicBezTo>
                    <a:pt x="6889" y="58"/>
                    <a:pt x="8815" y="2043"/>
                    <a:pt x="8757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9" name="Google Shape;4019;p12"/>
            <p:cNvSpPr/>
            <p:nvPr/>
          </p:nvSpPr>
          <p:spPr>
            <a:xfrm>
              <a:off x="3067225" y="3104100"/>
              <a:ext cx="218900" cy="218925"/>
            </a:xfrm>
            <a:custGeom>
              <a:avLst/>
              <a:gdLst/>
              <a:ahLst/>
              <a:cxnLst/>
              <a:rect l="l" t="t" r="r" b="b"/>
              <a:pathLst>
                <a:path w="8756" h="8757" extrusionOk="0">
                  <a:moveTo>
                    <a:pt x="8756" y="4378"/>
                  </a:moveTo>
                  <a:cubicBezTo>
                    <a:pt x="8756" y="6830"/>
                    <a:pt x="6830" y="8756"/>
                    <a:pt x="4378" y="8756"/>
                  </a:cubicBezTo>
                  <a:cubicBezTo>
                    <a:pt x="1927" y="8756"/>
                    <a:pt x="0" y="6830"/>
                    <a:pt x="0" y="4378"/>
                  </a:cubicBezTo>
                  <a:cubicBezTo>
                    <a:pt x="0" y="1927"/>
                    <a:pt x="1927" y="1"/>
                    <a:pt x="4378" y="1"/>
                  </a:cubicBezTo>
                  <a:cubicBezTo>
                    <a:pt x="6830" y="59"/>
                    <a:pt x="8698" y="1985"/>
                    <a:pt x="8698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0" name="Google Shape;4020;p12"/>
            <p:cNvSpPr/>
            <p:nvPr/>
          </p:nvSpPr>
          <p:spPr>
            <a:xfrm>
              <a:off x="4294475" y="2123475"/>
              <a:ext cx="215975" cy="216000"/>
            </a:xfrm>
            <a:custGeom>
              <a:avLst/>
              <a:gdLst/>
              <a:ahLst/>
              <a:cxnLst/>
              <a:rect l="l" t="t" r="r" b="b"/>
              <a:pathLst>
                <a:path w="8639" h="8640" extrusionOk="0">
                  <a:moveTo>
                    <a:pt x="4319" y="1"/>
                  </a:moveTo>
                  <a:cubicBezTo>
                    <a:pt x="6713" y="1"/>
                    <a:pt x="8639" y="1927"/>
                    <a:pt x="8639" y="4320"/>
                  </a:cubicBezTo>
                  <a:cubicBezTo>
                    <a:pt x="8639" y="6713"/>
                    <a:pt x="6654" y="8639"/>
                    <a:pt x="4261" y="8639"/>
                  </a:cubicBezTo>
                  <a:cubicBezTo>
                    <a:pt x="1868" y="8581"/>
                    <a:pt x="0" y="6655"/>
                    <a:pt x="0" y="4262"/>
                  </a:cubicBezTo>
                  <a:cubicBezTo>
                    <a:pt x="0" y="1869"/>
                    <a:pt x="1926" y="1"/>
                    <a:pt x="431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1" name="Google Shape;4021;p12"/>
            <p:cNvSpPr/>
            <p:nvPr/>
          </p:nvSpPr>
          <p:spPr>
            <a:xfrm>
              <a:off x="3805600" y="1876875"/>
              <a:ext cx="214550" cy="215975"/>
            </a:xfrm>
            <a:custGeom>
              <a:avLst/>
              <a:gdLst/>
              <a:ahLst/>
              <a:cxnLst/>
              <a:rect l="l" t="t" r="r" b="b"/>
              <a:pathLst>
                <a:path w="8582" h="8639" extrusionOk="0">
                  <a:moveTo>
                    <a:pt x="8581" y="4319"/>
                  </a:moveTo>
                  <a:cubicBezTo>
                    <a:pt x="8581" y="6654"/>
                    <a:pt x="6655" y="8581"/>
                    <a:pt x="4320" y="8639"/>
                  </a:cubicBezTo>
                  <a:cubicBezTo>
                    <a:pt x="1927" y="8639"/>
                    <a:pt x="1" y="6654"/>
                    <a:pt x="1" y="4319"/>
                  </a:cubicBezTo>
                  <a:cubicBezTo>
                    <a:pt x="1" y="1926"/>
                    <a:pt x="1927" y="0"/>
                    <a:pt x="4262" y="0"/>
                  </a:cubicBezTo>
                  <a:cubicBezTo>
                    <a:pt x="6655" y="0"/>
                    <a:pt x="8581" y="1926"/>
                    <a:pt x="8581" y="43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2" name="Google Shape;4022;p12"/>
            <p:cNvSpPr/>
            <p:nvPr/>
          </p:nvSpPr>
          <p:spPr>
            <a:xfrm>
              <a:off x="4541075" y="2612325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4320" y="1"/>
                  </a:moveTo>
                  <a:cubicBezTo>
                    <a:pt x="6713" y="1"/>
                    <a:pt x="8639" y="1985"/>
                    <a:pt x="8639" y="4320"/>
                  </a:cubicBezTo>
                  <a:cubicBezTo>
                    <a:pt x="8639" y="6713"/>
                    <a:pt x="6713" y="8640"/>
                    <a:pt x="4320" y="8640"/>
                  </a:cubicBezTo>
                  <a:cubicBezTo>
                    <a:pt x="1927" y="8640"/>
                    <a:pt x="1" y="6713"/>
                    <a:pt x="1" y="4320"/>
                  </a:cubicBezTo>
                  <a:cubicBezTo>
                    <a:pt x="1" y="1985"/>
                    <a:pt x="1927" y="1"/>
                    <a:pt x="432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3" name="Google Shape;4023;p12"/>
            <p:cNvSpPr/>
            <p:nvPr/>
          </p:nvSpPr>
          <p:spPr>
            <a:xfrm>
              <a:off x="4541075" y="2858950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8639" y="4320"/>
                  </a:moveTo>
                  <a:cubicBezTo>
                    <a:pt x="8639" y="6655"/>
                    <a:pt x="6655" y="8639"/>
                    <a:pt x="4320" y="8639"/>
                  </a:cubicBezTo>
                  <a:cubicBezTo>
                    <a:pt x="1927" y="8639"/>
                    <a:pt x="1" y="6713"/>
                    <a:pt x="1" y="4320"/>
                  </a:cubicBezTo>
                  <a:cubicBezTo>
                    <a:pt x="1" y="1985"/>
                    <a:pt x="1927" y="59"/>
                    <a:pt x="4262" y="59"/>
                  </a:cubicBezTo>
                  <a:cubicBezTo>
                    <a:pt x="6655" y="0"/>
                    <a:pt x="8581" y="1927"/>
                    <a:pt x="8639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4" name="Google Shape;4024;p12"/>
            <p:cNvSpPr/>
            <p:nvPr/>
          </p:nvSpPr>
          <p:spPr>
            <a:xfrm>
              <a:off x="3557525" y="1875400"/>
              <a:ext cx="217475" cy="217450"/>
            </a:xfrm>
            <a:custGeom>
              <a:avLst/>
              <a:gdLst/>
              <a:ahLst/>
              <a:cxnLst/>
              <a:rect l="l" t="t" r="r" b="b"/>
              <a:pathLst>
                <a:path w="8699" h="8698" extrusionOk="0">
                  <a:moveTo>
                    <a:pt x="4262" y="8640"/>
                  </a:moveTo>
                  <a:cubicBezTo>
                    <a:pt x="1927" y="8640"/>
                    <a:pt x="1" y="6597"/>
                    <a:pt x="59" y="4262"/>
                  </a:cubicBezTo>
                  <a:cubicBezTo>
                    <a:pt x="118" y="1927"/>
                    <a:pt x="2102" y="1"/>
                    <a:pt x="4379" y="59"/>
                  </a:cubicBezTo>
                  <a:cubicBezTo>
                    <a:pt x="6772" y="117"/>
                    <a:pt x="8698" y="2102"/>
                    <a:pt x="8640" y="4437"/>
                  </a:cubicBezTo>
                  <a:cubicBezTo>
                    <a:pt x="8581" y="6830"/>
                    <a:pt x="6597" y="8698"/>
                    <a:pt x="4262" y="864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5" name="Google Shape;4025;p12"/>
            <p:cNvSpPr/>
            <p:nvPr/>
          </p:nvSpPr>
          <p:spPr>
            <a:xfrm>
              <a:off x="3070150" y="2123475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6" y="8581"/>
                    <a:pt x="0" y="6597"/>
                    <a:pt x="0" y="4262"/>
                  </a:cubicBezTo>
                  <a:cubicBezTo>
                    <a:pt x="0" y="1927"/>
                    <a:pt x="1926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6" name="Google Shape;4026;p12"/>
            <p:cNvSpPr/>
            <p:nvPr/>
          </p:nvSpPr>
          <p:spPr>
            <a:xfrm>
              <a:off x="4295925" y="3349250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7" y="8581"/>
                    <a:pt x="0" y="6597"/>
                    <a:pt x="0" y="4320"/>
                  </a:cubicBezTo>
                  <a:cubicBezTo>
                    <a:pt x="0" y="1985"/>
                    <a:pt x="1927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7" name="Google Shape;4027;p12"/>
            <p:cNvSpPr/>
            <p:nvPr/>
          </p:nvSpPr>
          <p:spPr>
            <a:xfrm>
              <a:off x="4542525" y="2371550"/>
              <a:ext cx="213100" cy="213075"/>
            </a:xfrm>
            <a:custGeom>
              <a:avLst/>
              <a:gdLst/>
              <a:ahLst/>
              <a:cxnLst/>
              <a:rect l="l" t="t" r="r" b="b"/>
              <a:pathLst>
                <a:path w="8524" h="8523" extrusionOk="0">
                  <a:moveTo>
                    <a:pt x="8523" y="4203"/>
                  </a:moveTo>
                  <a:cubicBezTo>
                    <a:pt x="8523" y="6596"/>
                    <a:pt x="6597" y="8523"/>
                    <a:pt x="4262" y="8464"/>
                  </a:cubicBezTo>
                  <a:cubicBezTo>
                    <a:pt x="1927" y="8464"/>
                    <a:pt x="59" y="6596"/>
                    <a:pt x="1" y="4262"/>
                  </a:cubicBezTo>
                  <a:cubicBezTo>
                    <a:pt x="1" y="1927"/>
                    <a:pt x="1927" y="1"/>
                    <a:pt x="4262" y="1"/>
                  </a:cubicBezTo>
                  <a:cubicBezTo>
                    <a:pt x="6597" y="1"/>
                    <a:pt x="8465" y="1868"/>
                    <a:pt x="8523" y="42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8" name="Google Shape;4028;p12"/>
            <p:cNvSpPr/>
            <p:nvPr/>
          </p:nvSpPr>
          <p:spPr>
            <a:xfrm>
              <a:off x="4049300" y="1878325"/>
              <a:ext cx="213075" cy="211625"/>
            </a:xfrm>
            <a:custGeom>
              <a:avLst/>
              <a:gdLst/>
              <a:ahLst/>
              <a:cxnLst/>
              <a:rect l="l" t="t" r="r" b="b"/>
              <a:pathLst>
                <a:path w="8523" h="8465" extrusionOk="0">
                  <a:moveTo>
                    <a:pt x="4203" y="0"/>
                  </a:moveTo>
                  <a:cubicBezTo>
                    <a:pt x="6538" y="0"/>
                    <a:pt x="8464" y="1868"/>
                    <a:pt x="8464" y="4203"/>
                  </a:cubicBezTo>
                  <a:cubicBezTo>
                    <a:pt x="8523" y="6538"/>
                    <a:pt x="6655" y="8464"/>
                    <a:pt x="4262" y="8464"/>
                  </a:cubicBezTo>
                  <a:cubicBezTo>
                    <a:pt x="1927" y="8464"/>
                    <a:pt x="1" y="6596"/>
                    <a:pt x="59" y="4203"/>
                  </a:cubicBezTo>
                  <a:cubicBezTo>
                    <a:pt x="59" y="1868"/>
                    <a:pt x="1869" y="0"/>
                    <a:pt x="42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9" name="Google Shape;4029;p12"/>
            <p:cNvSpPr/>
            <p:nvPr/>
          </p:nvSpPr>
          <p:spPr>
            <a:xfrm>
              <a:off x="3560450" y="3598800"/>
              <a:ext cx="211625" cy="210150"/>
            </a:xfrm>
            <a:custGeom>
              <a:avLst/>
              <a:gdLst/>
              <a:ahLst/>
              <a:cxnLst/>
              <a:rect l="l" t="t" r="r" b="b"/>
              <a:pathLst>
                <a:path w="8465" h="8406" extrusionOk="0">
                  <a:moveTo>
                    <a:pt x="8406" y="4145"/>
                  </a:moveTo>
                  <a:cubicBezTo>
                    <a:pt x="8464" y="6538"/>
                    <a:pt x="6597" y="8406"/>
                    <a:pt x="4262" y="8406"/>
                  </a:cubicBezTo>
                  <a:cubicBezTo>
                    <a:pt x="1927" y="8406"/>
                    <a:pt x="59" y="6596"/>
                    <a:pt x="1" y="4203"/>
                  </a:cubicBezTo>
                  <a:cubicBezTo>
                    <a:pt x="1" y="1868"/>
                    <a:pt x="1869" y="0"/>
                    <a:pt x="4203" y="0"/>
                  </a:cubicBezTo>
                  <a:cubicBezTo>
                    <a:pt x="6538" y="0"/>
                    <a:pt x="8406" y="1810"/>
                    <a:pt x="8406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0" name="Google Shape;4030;p12"/>
            <p:cNvSpPr/>
            <p:nvPr/>
          </p:nvSpPr>
          <p:spPr>
            <a:xfrm>
              <a:off x="3807075" y="3597325"/>
              <a:ext cx="211600" cy="211625"/>
            </a:xfrm>
            <a:custGeom>
              <a:avLst/>
              <a:gdLst/>
              <a:ahLst/>
              <a:cxnLst/>
              <a:rect l="l" t="t" r="r" b="b"/>
              <a:pathLst>
                <a:path w="8464" h="8465" extrusionOk="0">
                  <a:moveTo>
                    <a:pt x="4203" y="8465"/>
                  </a:moveTo>
                  <a:cubicBezTo>
                    <a:pt x="1868" y="8465"/>
                    <a:pt x="0" y="6597"/>
                    <a:pt x="0" y="4204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96" y="1"/>
                    <a:pt x="8464" y="1927"/>
                    <a:pt x="8464" y="4320"/>
                  </a:cubicBezTo>
                  <a:cubicBezTo>
                    <a:pt x="8406" y="6655"/>
                    <a:pt x="6538" y="8465"/>
                    <a:pt x="4203" y="84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1" name="Google Shape;4031;p12"/>
            <p:cNvSpPr/>
            <p:nvPr/>
          </p:nvSpPr>
          <p:spPr>
            <a:xfrm>
              <a:off x="2824975" y="2615250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6"/>
                  </a:moveTo>
                  <a:cubicBezTo>
                    <a:pt x="1869" y="8406"/>
                    <a:pt x="1" y="6596"/>
                    <a:pt x="1" y="4203"/>
                  </a:cubicBezTo>
                  <a:cubicBezTo>
                    <a:pt x="1" y="1868"/>
                    <a:pt x="1869" y="1"/>
                    <a:pt x="4262" y="1"/>
                  </a:cubicBezTo>
                  <a:cubicBezTo>
                    <a:pt x="6597" y="1"/>
                    <a:pt x="8406" y="1927"/>
                    <a:pt x="8406" y="4262"/>
                  </a:cubicBezTo>
                  <a:cubicBezTo>
                    <a:pt x="8406" y="6596"/>
                    <a:pt x="6538" y="8406"/>
                    <a:pt x="4204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2" name="Google Shape;4032;p12"/>
            <p:cNvSpPr/>
            <p:nvPr/>
          </p:nvSpPr>
          <p:spPr>
            <a:xfrm>
              <a:off x="2824975" y="2861875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5"/>
                  </a:moveTo>
                  <a:cubicBezTo>
                    <a:pt x="1810" y="8405"/>
                    <a:pt x="1" y="6538"/>
                    <a:pt x="1" y="4203"/>
                  </a:cubicBezTo>
                  <a:cubicBezTo>
                    <a:pt x="1" y="1868"/>
                    <a:pt x="1869" y="0"/>
                    <a:pt x="4204" y="0"/>
                  </a:cubicBezTo>
                  <a:cubicBezTo>
                    <a:pt x="6538" y="0"/>
                    <a:pt x="8406" y="1868"/>
                    <a:pt x="8406" y="4203"/>
                  </a:cubicBezTo>
                  <a:cubicBezTo>
                    <a:pt x="8406" y="6596"/>
                    <a:pt x="6538" y="8405"/>
                    <a:pt x="4204" y="840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3" name="Google Shape;4033;p12"/>
            <p:cNvSpPr/>
            <p:nvPr/>
          </p:nvSpPr>
          <p:spPr>
            <a:xfrm>
              <a:off x="4544000" y="3108475"/>
              <a:ext cx="210150" cy="210175"/>
            </a:xfrm>
            <a:custGeom>
              <a:avLst/>
              <a:gdLst/>
              <a:ahLst/>
              <a:cxnLst/>
              <a:rect l="l" t="t" r="r" b="b"/>
              <a:pathLst>
                <a:path w="8406" h="8407" extrusionOk="0">
                  <a:moveTo>
                    <a:pt x="4203" y="8406"/>
                  </a:moveTo>
                  <a:cubicBezTo>
                    <a:pt x="1868" y="8406"/>
                    <a:pt x="0" y="6597"/>
                    <a:pt x="0" y="4203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38" y="1"/>
                    <a:pt x="8406" y="1869"/>
                    <a:pt x="8406" y="4203"/>
                  </a:cubicBezTo>
                  <a:cubicBezTo>
                    <a:pt x="8406" y="6538"/>
                    <a:pt x="6596" y="8406"/>
                    <a:pt x="4203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4" name="Google Shape;4034;p12"/>
            <p:cNvSpPr/>
            <p:nvPr/>
          </p:nvSpPr>
          <p:spPr>
            <a:xfrm>
              <a:off x="3313850" y="1879775"/>
              <a:ext cx="210150" cy="208700"/>
            </a:xfrm>
            <a:custGeom>
              <a:avLst/>
              <a:gdLst/>
              <a:ahLst/>
              <a:cxnLst/>
              <a:rect l="l" t="t" r="r" b="b"/>
              <a:pathLst>
                <a:path w="8406" h="8348" extrusionOk="0">
                  <a:moveTo>
                    <a:pt x="4203" y="8348"/>
                  </a:moveTo>
                  <a:cubicBezTo>
                    <a:pt x="1868" y="8348"/>
                    <a:pt x="0" y="6480"/>
                    <a:pt x="58" y="4145"/>
                  </a:cubicBezTo>
                  <a:cubicBezTo>
                    <a:pt x="58" y="1810"/>
                    <a:pt x="1926" y="1"/>
                    <a:pt x="4261" y="1"/>
                  </a:cubicBezTo>
                  <a:cubicBezTo>
                    <a:pt x="6596" y="1"/>
                    <a:pt x="8405" y="1869"/>
                    <a:pt x="8405" y="4203"/>
                  </a:cubicBezTo>
                  <a:cubicBezTo>
                    <a:pt x="8405" y="6538"/>
                    <a:pt x="6538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5" name="Google Shape;4035;p12"/>
            <p:cNvSpPr/>
            <p:nvPr/>
          </p:nvSpPr>
          <p:spPr>
            <a:xfrm>
              <a:off x="3071600" y="3352175"/>
              <a:ext cx="210150" cy="210150"/>
            </a:xfrm>
            <a:custGeom>
              <a:avLst/>
              <a:gdLst/>
              <a:ahLst/>
              <a:cxnLst/>
              <a:rect l="l" t="t" r="r" b="b"/>
              <a:pathLst>
                <a:path w="8406" h="8406" extrusionOk="0">
                  <a:moveTo>
                    <a:pt x="4262" y="8406"/>
                  </a:moveTo>
                  <a:cubicBezTo>
                    <a:pt x="1868" y="8406"/>
                    <a:pt x="1" y="6538"/>
                    <a:pt x="1" y="4203"/>
                  </a:cubicBezTo>
                  <a:cubicBezTo>
                    <a:pt x="1" y="1868"/>
                    <a:pt x="1868" y="1"/>
                    <a:pt x="4203" y="1"/>
                  </a:cubicBezTo>
                  <a:cubicBezTo>
                    <a:pt x="6538" y="1"/>
                    <a:pt x="8348" y="1810"/>
                    <a:pt x="8406" y="4145"/>
                  </a:cubicBezTo>
                  <a:cubicBezTo>
                    <a:pt x="8406" y="6480"/>
                    <a:pt x="6596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6" name="Google Shape;4036;p12"/>
            <p:cNvSpPr/>
            <p:nvPr/>
          </p:nvSpPr>
          <p:spPr>
            <a:xfrm>
              <a:off x="2826450" y="2373025"/>
              <a:ext cx="207225" cy="208675"/>
            </a:xfrm>
            <a:custGeom>
              <a:avLst/>
              <a:gdLst/>
              <a:ahLst/>
              <a:cxnLst/>
              <a:rect l="l" t="t" r="r" b="b"/>
              <a:pathLst>
                <a:path w="8289" h="8347" extrusionOk="0">
                  <a:moveTo>
                    <a:pt x="4145" y="8347"/>
                  </a:moveTo>
                  <a:cubicBezTo>
                    <a:pt x="1810" y="8347"/>
                    <a:pt x="0" y="6479"/>
                    <a:pt x="0" y="4203"/>
                  </a:cubicBezTo>
                  <a:cubicBezTo>
                    <a:pt x="0" y="1868"/>
                    <a:pt x="1868" y="0"/>
                    <a:pt x="4145" y="0"/>
                  </a:cubicBezTo>
                  <a:cubicBezTo>
                    <a:pt x="6421" y="0"/>
                    <a:pt x="8289" y="1868"/>
                    <a:pt x="8289" y="4203"/>
                  </a:cubicBezTo>
                  <a:cubicBezTo>
                    <a:pt x="8289" y="6479"/>
                    <a:pt x="6421" y="8347"/>
                    <a:pt x="4145" y="834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7" name="Google Shape;4037;p12"/>
            <p:cNvSpPr/>
            <p:nvPr/>
          </p:nvSpPr>
          <p:spPr>
            <a:xfrm>
              <a:off x="4050775" y="3598800"/>
              <a:ext cx="208700" cy="208700"/>
            </a:xfrm>
            <a:custGeom>
              <a:avLst/>
              <a:gdLst/>
              <a:ahLst/>
              <a:cxnLst/>
              <a:rect l="l" t="t" r="r" b="b"/>
              <a:pathLst>
                <a:path w="8348" h="8348" extrusionOk="0">
                  <a:moveTo>
                    <a:pt x="8347" y="4145"/>
                  </a:moveTo>
                  <a:cubicBezTo>
                    <a:pt x="8347" y="6479"/>
                    <a:pt x="6538" y="8347"/>
                    <a:pt x="4203" y="8347"/>
                  </a:cubicBezTo>
                  <a:cubicBezTo>
                    <a:pt x="1926" y="8347"/>
                    <a:pt x="59" y="6538"/>
                    <a:pt x="59" y="4203"/>
                  </a:cubicBezTo>
                  <a:cubicBezTo>
                    <a:pt x="0" y="1926"/>
                    <a:pt x="1868" y="59"/>
                    <a:pt x="4144" y="59"/>
                  </a:cubicBezTo>
                  <a:cubicBezTo>
                    <a:pt x="6479" y="0"/>
                    <a:pt x="8347" y="1868"/>
                    <a:pt x="8347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8" name="Google Shape;4038;p12"/>
            <p:cNvSpPr/>
            <p:nvPr/>
          </p:nvSpPr>
          <p:spPr>
            <a:xfrm>
              <a:off x="3315300" y="3598800"/>
              <a:ext cx="207250" cy="208700"/>
            </a:xfrm>
            <a:custGeom>
              <a:avLst/>
              <a:gdLst/>
              <a:ahLst/>
              <a:cxnLst/>
              <a:rect l="l" t="t" r="r" b="b"/>
              <a:pathLst>
                <a:path w="8290" h="8348" extrusionOk="0">
                  <a:moveTo>
                    <a:pt x="4145" y="59"/>
                  </a:moveTo>
                  <a:cubicBezTo>
                    <a:pt x="6421" y="0"/>
                    <a:pt x="8289" y="1926"/>
                    <a:pt x="8289" y="4203"/>
                  </a:cubicBezTo>
                  <a:cubicBezTo>
                    <a:pt x="8289" y="6421"/>
                    <a:pt x="6421" y="8289"/>
                    <a:pt x="4203" y="8347"/>
                  </a:cubicBezTo>
                  <a:cubicBezTo>
                    <a:pt x="1927" y="8347"/>
                    <a:pt x="0" y="6479"/>
                    <a:pt x="0" y="4203"/>
                  </a:cubicBezTo>
                  <a:cubicBezTo>
                    <a:pt x="0" y="1926"/>
                    <a:pt x="1868" y="59"/>
                    <a:pt x="414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9" name="Google Shape;4039;p12"/>
            <p:cNvSpPr/>
            <p:nvPr/>
          </p:nvSpPr>
          <p:spPr>
            <a:xfrm>
              <a:off x="2826450" y="3109950"/>
              <a:ext cx="207225" cy="208700"/>
            </a:xfrm>
            <a:custGeom>
              <a:avLst/>
              <a:gdLst/>
              <a:ahLst/>
              <a:cxnLst/>
              <a:rect l="l" t="t" r="r" b="b"/>
              <a:pathLst>
                <a:path w="8289" h="8348" extrusionOk="0">
                  <a:moveTo>
                    <a:pt x="8289" y="4144"/>
                  </a:moveTo>
                  <a:cubicBezTo>
                    <a:pt x="8289" y="6362"/>
                    <a:pt x="6421" y="8289"/>
                    <a:pt x="4203" y="8289"/>
                  </a:cubicBezTo>
                  <a:cubicBezTo>
                    <a:pt x="1927" y="8347"/>
                    <a:pt x="0" y="6421"/>
                    <a:pt x="0" y="4144"/>
                  </a:cubicBezTo>
                  <a:cubicBezTo>
                    <a:pt x="0" y="1926"/>
                    <a:pt x="1868" y="58"/>
                    <a:pt x="4145" y="0"/>
                  </a:cubicBezTo>
                  <a:cubicBezTo>
                    <a:pt x="6363" y="0"/>
                    <a:pt x="8289" y="1868"/>
                    <a:pt x="8289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0" name="Google Shape;4040;p12"/>
            <p:cNvSpPr/>
            <p:nvPr/>
          </p:nvSpPr>
          <p:spPr>
            <a:xfrm>
              <a:off x="4298850" y="1881250"/>
              <a:ext cx="205775" cy="205775"/>
            </a:xfrm>
            <a:custGeom>
              <a:avLst/>
              <a:gdLst/>
              <a:ahLst/>
              <a:cxnLst/>
              <a:rect l="l" t="t" r="r" b="b"/>
              <a:pathLst>
                <a:path w="8231" h="8231" extrusionOk="0">
                  <a:moveTo>
                    <a:pt x="8230" y="4086"/>
                  </a:moveTo>
                  <a:cubicBezTo>
                    <a:pt x="8230" y="6363"/>
                    <a:pt x="6362" y="8230"/>
                    <a:pt x="4144" y="8230"/>
                  </a:cubicBezTo>
                  <a:cubicBezTo>
                    <a:pt x="1868" y="8230"/>
                    <a:pt x="58" y="6421"/>
                    <a:pt x="58" y="4144"/>
                  </a:cubicBezTo>
                  <a:cubicBezTo>
                    <a:pt x="0" y="1868"/>
                    <a:pt x="1868" y="0"/>
                    <a:pt x="4144" y="0"/>
                  </a:cubicBezTo>
                  <a:cubicBezTo>
                    <a:pt x="6421" y="59"/>
                    <a:pt x="8230" y="1868"/>
                    <a:pt x="8230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1" name="Google Shape;4041;p12"/>
            <p:cNvSpPr/>
            <p:nvPr/>
          </p:nvSpPr>
          <p:spPr>
            <a:xfrm>
              <a:off x="4545450" y="2127850"/>
              <a:ext cx="207250" cy="205775"/>
            </a:xfrm>
            <a:custGeom>
              <a:avLst/>
              <a:gdLst/>
              <a:ahLst/>
              <a:cxnLst/>
              <a:rect l="l" t="t" r="r" b="b"/>
              <a:pathLst>
                <a:path w="8290" h="8231" extrusionOk="0">
                  <a:moveTo>
                    <a:pt x="8231" y="4087"/>
                  </a:moveTo>
                  <a:cubicBezTo>
                    <a:pt x="8289" y="6363"/>
                    <a:pt x="6421" y="8231"/>
                    <a:pt x="4145" y="8231"/>
                  </a:cubicBezTo>
                  <a:cubicBezTo>
                    <a:pt x="1869" y="8231"/>
                    <a:pt x="59" y="6422"/>
                    <a:pt x="59" y="4145"/>
                  </a:cubicBezTo>
                  <a:cubicBezTo>
                    <a:pt x="1" y="1927"/>
                    <a:pt x="1869" y="1"/>
                    <a:pt x="4145" y="59"/>
                  </a:cubicBezTo>
                  <a:cubicBezTo>
                    <a:pt x="6363" y="59"/>
                    <a:pt x="8231" y="1869"/>
                    <a:pt x="8231" y="408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2" name="Google Shape;4042;p12"/>
            <p:cNvSpPr/>
            <p:nvPr/>
          </p:nvSpPr>
          <p:spPr>
            <a:xfrm>
              <a:off x="4548375" y="3355100"/>
              <a:ext cx="202850" cy="202850"/>
            </a:xfrm>
            <a:custGeom>
              <a:avLst/>
              <a:gdLst/>
              <a:ahLst/>
              <a:cxnLst/>
              <a:rect l="l" t="t" r="r" b="b"/>
              <a:pathLst>
                <a:path w="8114" h="8114" extrusionOk="0">
                  <a:moveTo>
                    <a:pt x="8056" y="4028"/>
                  </a:moveTo>
                  <a:cubicBezTo>
                    <a:pt x="8114" y="6304"/>
                    <a:pt x="6304" y="8114"/>
                    <a:pt x="4086" y="8114"/>
                  </a:cubicBezTo>
                  <a:cubicBezTo>
                    <a:pt x="1810" y="8114"/>
                    <a:pt x="0" y="6363"/>
                    <a:pt x="0" y="4086"/>
                  </a:cubicBezTo>
                  <a:cubicBezTo>
                    <a:pt x="0" y="1868"/>
                    <a:pt x="1693" y="59"/>
                    <a:pt x="3911" y="59"/>
                  </a:cubicBezTo>
                  <a:cubicBezTo>
                    <a:pt x="6188" y="0"/>
                    <a:pt x="8056" y="1751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3" name="Google Shape;4043;p12"/>
            <p:cNvSpPr/>
            <p:nvPr/>
          </p:nvSpPr>
          <p:spPr>
            <a:xfrm>
              <a:off x="3075975" y="1882700"/>
              <a:ext cx="201400" cy="202875"/>
            </a:xfrm>
            <a:custGeom>
              <a:avLst/>
              <a:gdLst/>
              <a:ahLst/>
              <a:cxnLst/>
              <a:rect l="l" t="t" r="r" b="b"/>
              <a:pathLst>
                <a:path w="8056" h="8115" extrusionOk="0">
                  <a:moveTo>
                    <a:pt x="8056" y="4086"/>
                  </a:moveTo>
                  <a:cubicBezTo>
                    <a:pt x="8056" y="6363"/>
                    <a:pt x="6246" y="8114"/>
                    <a:pt x="3970" y="8114"/>
                  </a:cubicBezTo>
                  <a:cubicBezTo>
                    <a:pt x="1752" y="8056"/>
                    <a:pt x="1" y="6305"/>
                    <a:pt x="1" y="4028"/>
                  </a:cubicBezTo>
                  <a:cubicBezTo>
                    <a:pt x="1" y="1752"/>
                    <a:pt x="1810" y="1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4" name="Google Shape;4044;p12"/>
            <p:cNvSpPr/>
            <p:nvPr/>
          </p:nvSpPr>
          <p:spPr>
            <a:xfrm>
              <a:off x="2829375" y="21307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5" y="3970"/>
                  </a:moveTo>
                  <a:cubicBezTo>
                    <a:pt x="8055" y="6188"/>
                    <a:pt x="6304" y="7997"/>
                    <a:pt x="4086" y="8056"/>
                  </a:cubicBezTo>
                  <a:cubicBezTo>
                    <a:pt x="1810" y="8056"/>
                    <a:pt x="0" y="6246"/>
                    <a:pt x="0" y="4028"/>
                  </a:cubicBezTo>
                  <a:cubicBezTo>
                    <a:pt x="0" y="1810"/>
                    <a:pt x="1751" y="1"/>
                    <a:pt x="3969" y="1"/>
                  </a:cubicBezTo>
                  <a:cubicBezTo>
                    <a:pt x="6187" y="1"/>
                    <a:pt x="7997" y="1752"/>
                    <a:pt x="805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5" name="Google Shape;4045;p12"/>
            <p:cNvSpPr/>
            <p:nvPr/>
          </p:nvSpPr>
          <p:spPr>
            <a:xfrm>
              <a:off x="4301750" y="36031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6" y="3970"/>
                  </a:moveTo>
                  <a:cubicBezTo>
                    <a:pt x="8056" y="6246"/>
                    <a:pt x="6305" y="7997"/>
                    <a:pt x="4087" y="8055"/>
                  </a:cubicBezTo>
                  <a:cubicBezTo>
                    <a:pt x="1810" y="8055"/>
                    <a:pt x="1" y="6246"/>
                    <a:pt x="1" y="4028"/>
                  </a:cubicBezTo>
                  <a:cubicBezTo>
                    <a:pt x="1" y="1810"/>
                    <a:pt x="1810" y="0"/>
                    <a:pt x="4028" y="0"/>
                  </a:cubicBezTo>
                  <a:cubicBezTo>
                    <a:pt x="6246" y="0"/>
                    <a:pt x="8056" y="1751"/>
                    <a:pt x="8056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6" name="Google Shape;4046;p12"/>
            <p:cNvSpPr/>
            <p:nvPr/>
          </p:nvSpPr>
          <p:spPr>
            <a:xfrm>
              <a:off x="4790600" y="2619625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4029" y="1"/>
                  </a:moveTo>
                  <a:cubicBezTo>
                    <a:pt x="6247" y="1"/>
                    <a:pt x="8056" y="1810"/>
                    <a:pt x="8056" y="4028"/>
                  </a:cubicBezTo>
                  <a:cubicBezTo>
                    <a:pt x="8056" y="6246"/>
                    <a:pt x="6305" y="8056"/>
                    <a:pt x="4087" y="8056"/>
                  </a:cubicBezTo>
                  <a:cubicBezTo>
                    <a:pt x="1810" y="8056"/>
                    <a:pt x="59" y="6305"/>
                    <a:pt x="1" y="4028"/>
                  </a:cubicBezTo>
                  <a:cubicBezTo>
                    <a:pt x="1" y="1810"/>
                    <a:pt x="1810" y="59"/>
                    <a:pt x="402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7" name="Google Shape;4047;p12"/>
            <p:cNvSpPr/>
            <p:nvPr/>
          </p:nvSpPr>
          <p:spPr>
            <a:xfrm>
              <a:off x="3564825" y="1641925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8056" y="4028"/>
                  </a:moveTo>
                  <a:cubicBezTo>
                    <a:pt x="8056" y="6246"/>
                    <a:pt x="6246" y="7997"/>
                    <a:pt x="4028" y="7997"/>
                  </a:cubicBezTo>
                  <a:cubicBezTo>
                    <a:pt x="1810" y="7997"/>
                    <a:pt x="1" y="6129"/>
                    <a:pt x="59" y="3911"/>
                  </a:cubicBezTo>
                  <a:cubicBezTo>
                    <a:pt x="59" y="1752"/>
                    <a:pt x="1869" y="0"/>
                    <a:pt x="4028" y="0"/>
                  </a:cubicBezTo>
                  <a:cubicBezTo>
                    <a:pt x="6246" y="0"/>
                    <a:pt x="8056" y="1752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8" name="Google Shape;4048;p12"/>
            <p:cNvSpPr/>
            <p:nvPr/>
          </p:nvSpPr>
          <p:spPr>
            <a:xfrm>
              <a:off x="3811450" y="16404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4086" y="58"/>
                  </a:moveTo>
                  <a:cubicBezTo>
                    <a:pt x="6304" y="58"/>
                    <a:pt x="8056" y="1868"/>
                    <a:pt x="8056" y="4086"/>
                  </a:cubicBezTo>
                  <a:cubicBezTo>
                    <a:pt x="8056" y="6304"/>
                    <a:pt x="6246" y="8055"/>
                    <a:pt x="4028" y="8055"/>
                  </a:cubicBezTo>
                  <a:cubicBezTo>
                    <a:pt x="1810" y="8055"/>
                    <a:pt x="0" y="6246"/>
                    <a:pt x="59" y="4028"/>
                  </a:cubicBezTo>
                  <a:cubicBezTo>
                    <a:pt x="59" y="1810"/>
                    <a:pt x="1868" y="0"/>
                    <a:pt x="4086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9" name="Google Shape;4049;p12"/>
            <p:cNvSpPr/>
            <p:nvPr/>
          </p:nvSpPr>
          <p:spPr>
            <a:xfrm>
              <a:off x="4790600" y="2866250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8056" y="4086"/>
                  </a:moveTo>
                  <a:cubicBezTo>
                    <a:pt x="8056" y="6304"/>
                    <a:pt x="6247" y="8055"/>
                    <a:pt x="4029" y="8055"/>
                  </a:cubicBezTo>
                  <a:cubicBezTo>
                    <a:pt x="1810" y="8055"/>
                    <a:pt x="1" y="6246"/>
                    <a:pt x="59" y="4028"/>
                  </a:cubicBezTo>
                  <a:cubicBezTo>
                    <a:pt x="59" y="1810"/>
                    <a:pt x="1869" y="0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0" name="Google Shape;4050;p12"/>
            <p:cNvSpPr/>
            <p:nvPr/>
          </p:nvSpPr>
          <p:spPr>
            <a:xfrm>
              <a:off x="2829375" y="3356550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7997" y="4028"/>
                  </a:moveTo>
                  <a:cubicBezTo>
                    <a:pt x="7997" y="6246"/>
                    <a:pt x="6187" y="7997"/>
                    <a:pt x="4028" y="7997"/>
                  </a:cubicBezTo>
                  <a:cubicBezTo>
                    <a:pt x="1810" y="7997"/>
                    <a:pt x="0" y="6130"/>
                    <a:pt x="58" y="3912"/>
                  </a:cubicBezTo>
                  <a:cubicBezTo>
                    <a:pt x="58" y="1752"/>
                    <a:pt x="1926" y="1"/>
                    <a:pt x="4086" y="1"/>
                  </a:cubicBezTo>
                  <a:cubicBezTo>
                    <a:pt x="6246" y="59"/>
                    <a:pt x="8055" y="1869"/>
                    <a:pt x="7997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1" name="Google Shape;4051;p12"/>
            <p:cNvSpPr/>
            <p:nvPr/>
          </p:nvSpPr>
          <p:spPr>
            <a:xfrm>
              <a:off x="3075975" y="3603175"/>
              <a:ext cx="199950" cy="201400"/>
            </a:xfrm>
            <a:custGeom>
              <a:avLst/>
              <a:gdLst/>
              <a:ahLst/>
              <a:cxnLst/>
              <a:rect l="l" t="t" r="r" b="b"/>
              <a:pathLst>
                <a:path w="7998" h="8056" extrusionOk="0">
                  <a:moveTo>
                    <a:pt x="4087" y="0"/>
                  </a:moveTo>
                  <a:cubicBezTo>
                    <a:pt x="6246" y="59"/>
                    <a:pt x="7997" y="1868"/>
                    <a:pt x="7997" y="4028"/>
                  </a:cubicBezTo>
                  <a:cubicBezTo>
                    <a:pt x="7997" y="6246"/>
                    <a:pt x="6130" y="8055"/>
                    <a:pt x="3970" y="7997"/>
                  </a:cubicBezTo>
                  <a:cubicBezTo>
                    <a:pt x="1752" y="7939"/>
                    <a:pt x="1" y="6129"/>
                    <a:pt x="59" y="3970"/>
                  </a:cubicBezTo>
                  <a:cubicBezTo>
                    <a:pt x="59" y="1810"/>
                    <a:pt x="1869" y="0"/>
                    <a:pt x="40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2" name="Google Shape;4052;p12"/>
            <p:cNvSpPr/>
            <p:nvPr/>
          </p:nvSpPr>
          <p:spPr>
            <a:xfrm>
              <a:off x="4056600" y="1641925"/>
              <a:ext cx="198475" cy="198475"/>
            </a:xfrm>
            <a:custGeom>
              <a:avLst/>
              <a:gdLst/>
              <a:ahLst/>
              <a:cxnLst/>
              <a:rect l="l" t="t" r="r" b="b"/>
              <a:pathLst>
                <a:path w="7939" h="7939" extrusionOk="0">
                  <a:moveTo>
                    <a:pt x="3970" y="7939"/>
                  </a:moveTo>
                  <a:cubicBezTo>
                    <a:pt x="1810" y="7939"/>
                    <a:pt x="1" y="6129"/>
                    <a:pt x="1" y="3970"/>
                  </a:cubicBezTo>
                  <a:cubicBezTo>
                    <a:pt x="1" y="1810"/>
                    <a:pt x="1810" y="0"/>
                    <a:pt x="3970" y="0"/>
                  </a:cubicBezTo>
                  <a:cubicBezTo>
                    <a:pt x="6130" y="0"/>
                    <a:pt x="7939" y="1810"/>
                    <a:pt x="7939" y="3970"/>
                  </a:cubicBezTo>
                  <a:cubicBezTo>
                    <a:pt x="7939" y="6188"/>
                    <a:pt x="6130" y="7939"/>
                    <a:pt x="3970" y="793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3" name="Google Shape;4053;p12"/>
            <p:cNvSpPr/>
            <p:nvPr/>
          </p:nvSpPr>
          <p:spPr>
            <a:xfrm>
              <a:off x="4792075" y="2377400"/>
              <a:ext cx="199950" cy="199925"/>
            </a:xfrm>
            <a:custGeom>
              <a:avLst/>
              <a:gdLst/>
              <a:ahLst/>
              <a:cxnLst/>
              <a:rect l="l" t="t" r="r" b="b"/>
              <a:pathLst>
                <a:path w="7998" h="7997" extrusionOk="0">
                  <a:moveTo>
                    <a:pt x="3970" y="58"/>
                  </a:moveTo>
                  <a:cubicBezTo>
                    <a:pt x="6129" y="0"/>
                    <a:pt x="7939" y="1810"/>
                    <a:pt x="7939" y="3969"/>
                  </a:cubicBezTo>
                  <a:cubicBezTo>
                    <a:pt x="7997" y="6129"/>
                    <a:pt x="6188" y="7939"/>
                    <a:pt x="4028" y="7997"/>
                  </a:cubicBezTo>
                  <a:cubicBezTo>
                    <a:pt x="1868" y="7997"/>
                    <a:pt x="59" y="6246"/>
                    <a:pt x="0" y="4028"/>
                  </a:cubicBezTo>
                  <a:cubicBezTo>
                    <a:pt x="0" y="1926"/>
                    <a:pt x="1810" y="58"/>
                    <a:pt x="3970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4" name="Google Shape;4054;p12"/>
            <p:cNvSpPr/>
            <p:nvPr/>
          </p:nvSpPr>
          <p:spPr>
            <a:xfrm>
              <a:off x="4793525" y="31157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70" y="1"/>
                  </a:moveTo>
                  <a:cubicBezTo>
                    <a:pt x="6130" y="1"/>
                    <a:pt x="7881" y="1752"/>
                    <a:pt x="7881" y="3911"/>
                  </a:cubicBezTo>
                  <a:cubicBezTo>
                    <a:pt x="7881" y="6129"/>
                    <a:pt x="6071" y="7881"/>
                    <a:pt x="3853" y="7881"/>
                  </a:cubicBezTo>
                  <a:cubicBezTo>
                    <a:pt x="1693" y="7822"/>
                    <a:pt x="1" y="6071"/>
                    <a:pt x="1" y="3911"/>
                  </a:cubicBezTo>
                  <a:cubicBezTo>
                    <a:pt x="1" y="1693"/>
                    <a:pt x="1752" y="1"/>
                    <a:pt x="39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5" name="Google Shape;4055;p12"/>
            <p:cNvSpPr/>
            <p:nvPr/>
          </p:nvSpPr>
          <p:spPr>
            <a:xfrm>
              <a:off x="2584200" y="2622550"/>
              <a:ext cx="197025" cy="195550"/>
            </a:xfrm>
            <a:custGeom>
              <a:avLst/>
              <a:gdLst/>
              <a:ahLst/>
              <a:cxnLst/>
              <a:rect l="l" t="t" r="r" b="b"/>
              <a:pathLst>
                <a:path w="7881" h="7822" extrusionOk="0">
                  <a:moveTo>
                    <a:pt x="3912" y="7822"/>
                  </a:moveTo>
                  <a:cubicBezTo>
                    <a:pt x="1752" y="7822"/>
                    <a:pt x="1" y="6071"/>
                    <a:pt x="59" y="3911"/>
                  </a:cubicBezTo>
                  <a:cubicBezTo>
                    <a:pt x="59" y="1693"/>
                    <a:pt x="1810" y="0"/>
                    <a:pt x="3970" y="0"/>
                  </a:cubicBezTo>
                  <a:cubicBezTo>
                    <a:pt x="6188" y="0"/>
                    <a:pt x="7881" y="1751"/>
                    <a:pt x="7881" y="3970"/>
                  </a:cubicBezTo>
                  <a:cubicBezTo>
                    <a:pt x="7881" y="6129"/>
                    <a:pt x="6130" y="7822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6" name="Google Shape;4056;p12"/>
            <p:cNvSpPr/>
            <p:nvPr/>
          </p:nvSpPr>
          <p:spPr>
            <a:xfrm>
              <a:off x="3321125" y="16433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12" y="7822"/>
                  </a:moveTo>
                  <a:cubicBezTo>
                    <a:pt x="1694" y="7822"/>
                    <a:pt x="1" y="6071"/>
                    <a:pt x="1" y="3912"/>
                  </a:cubicBezTo>
                  <a:cubicBezTo>
                    <a:pt x="59" y="1694"/>
                    <a:pt x="1810" y="1"/>
                    <a:pt x="3970" y="1"/>
                  </a:cubicBezTo>
                  <a:cubicBezTo>
                    <a:pt x="6130" y="59"/>
                    <a:pt x="7881" y="1810"/>
                    <a:pt x="7823" y="3970"/>
                  </a:cubicBezTo>
                  <a:cubicBezTo>
                    <a:pt x="7823" y="6130"/>
                    <a:pt x="6071" y="7881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7" name="Google Shape;4057;p12"/>
            <p:cNvSpPr/>
            <p:nvPr/>
          </p:nvSpPr>
          <p:spPr>
            <a:xfrm>
              <a:off x="3812900" y="3851250"/>
              <a:ext cx="198500" cy="197025"/>
            </a:xfrm>
            <a:custGeom>
              <a:avLst/>
              <a:gdLst/>
              <a:ahLst/>
              <a:cxnLst/>
              <a:rect l="l" t="t" r="r" b="b"/>
              <a:pathLst>
                <a:path w="7940" h="7881" extrusionOk="0">
                  <a:moveTo>
                    <a:pt x="7939" y="3969"/>
                  </a:moveTo>
                  <a:cubicBezTo>
                    <a:pt x="7881" y="6188"/>
                    <a:pt x="6130" y="7880"/>
                    <a:pt x="3970" y="7880"/>
                  </a:cubicBezTo>
                  <a:cubicBezTo>
                    <a:pt x="1752" y="7880"/>
                    <a:pt x="1" y="6071"/>
                    <a:pt x="59" y="3911"/>
                  </a:cubicBezTo>
                  <a:cubicBezTo>
                    <a:pt x="117" y="1693"/>
                    <a:pt x="1869" y="0"/>
                    <a:pt x="4028" y="59"/>
                  </a:cubicBezTo>
                  <a:cubicBezTo>
                    <a:pt x="6188" y="59"/>
                    <a:pt x="7939" y="1810"/>
                    <a:pt x="7939" y="39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8" name="Google Shape;4058;p12"/>
            <p:cNvSpPr/>
            <p:nvPr/>
          </p:nvSpPr>
          <p:spPr>
            <a:xfrm>
              <a:off x="2585675" y="2869150"/>
              <a:ext cx="195550" cy="195575"/>
            </a:xfrm>
            <a:custGeom>
              <a:avLst/>
              <a:gdLst/>
              <a:ahLst/>
              <a:cxnLst/>
              <a:rect l="l" t="t" r="r" b="b"/>
              <a:pathLst>
                <a:path w="7822" h="7823" extrusionOk="0">
                  <a:moveTo>
                    <a:pt x="7822" y="3912"/>
                  </a:moveTo>
                  <a:cubicBezTo>
                    <a:pt x="7822" y="6071"/>
                    <a:pt x="6129" y="7823"/>
                    <a:pt x="3911" y="7823"/>
                  </a:cubicBezTo>
                  <a:cubicBezTo>
                    <a:pt x="1751" y="7823"/>
                    <a:pt x="0" y="6130"/>
                    <a:pt x="0" y="3970"/>
                  </a:cubicBezTo>
                  <a:cubicBezTo>
                    <a:pt x="0" y="1752"/>
                    <a:pt x="1693" y="59"/>
                    <a:pt x="3853" y="1"/>
                  </a:cubicBezTo>
                  <a:cubicBezTo>
                    <a:pt x="6071" y="1"/>
                    <a:pt x="7763" y="1752"/>
                    <a:pt x="7822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9" name="Google Shape;4059;p12"/>
            <p:cNvSpPr/>
            <p:nvPr/>
          </p:nvSpPr>
          <p:spPr>
            <a:xfrm>
              <a:off x="3567750" y="3851250"/>
              <a:ext cx="197025" cy="198475"/>
            </a:xfrm>
            <a:custGeom>
              <a:avLst/>
              <a:gdLst/>
              <a:ahLst/>
              <a:cxnLst/>
              <a:rect l="l" t="t" r="r" b="b"/>
              <a:pathLst>
                <a:path w="7881" h="7939" extrusionOk="0">
                  <a:moveTo>
                    <a:pt x="4028" y="59"/>
                  </a:moveTo>
                  <a:cubicBezTo>
                    <a:pt x="6188" y="117"/>
                    <a:pt x="7881" y="1868"/>
                    <a:pt x="7822" y="4028"/>
                  </a:cubicBezTo>
                  <a:cubicBezTo>
                    <a:pt x="7822" y="6246"/>
                    <a:pt x="6013" y="7939"/>
                    <a:pt x="3853" y="7880"/>
                  </a:cubicBezTo>
                  <a:cubicBezTo>
                    <a:pt x="1693" y="7822"/>
                    <a:pt x="1" y="6071"/>
                    <a:pt x="1" y="3853"/>
                  </a:cubicBezTo>
                  <a:cubicBezTo>
                    <a:pt x="59" y="1693"/>
                    <a:pt x="1868" y="0"/>
                    <a:pt x="4028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0" name="Google Shape;4060;p12"/>
            <p:cNvSpPr/>
            <p:nvPr/>
          </p:nvSpPr>
          <p:spPr>
            <a:xfrm>
              <a:off x="4551300" y="1891450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7763" y="3912"/>
                  </a:moveTo>
                  <a:cubicBezTo>
                    <a:pt x="7763" y="6071"/>
                    <a:pt x="6071" y="7764"/>
                    <a:pt x="3853" y="7764"/>
                  </a:cubicBezTo>
                  <a:cubicBezTo>
                    <a:pt x="1693" y="7764"/>
                    <a:pt x="0" y="6013"/>
                    <a:pt x="0" y="3853"/>
                  </a:cubicBezTo>
                  <a:cubicBezTo>
                    <a:pt x="0" y="1693"/>
                    <a:pt x="1751" y="1"/>
                    <a:pt x="3969" y="1"/>
                  </a:cubicBezTo>
                  <a:cubicBezTo>
                    <a:pt x="6129" y="1"/>
                    <a:pt x="7822" y="1693"/>
                    <a:pt x="7763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1" name="Google Shape;4061;p12"/>
            <p:cNvSpPr/>
            <p:nvPr/>
          </p:nvSpPr>
          <p:spPr>
            <a:xfrm>
              <a:off x="4059525" y="385270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3794" y="59"/>
                  </a:moveTo>
                  <a:cubicBezTo>
                    <a:pt x="5954" y="1"/>
                    <a:pt x="7705" y="1693"/>
                    <a:pt x="7705" y="3853"/>
                  </a:cubicBezTo>
                  <a:cubicBezTo>
                    <a:pt x="7705" y="6013"/>
                    <a:pt x="6013" y="7764"/>
                    <a:pt x="3853" y="7764"/>
                  </a:cubicBezTo>
                  <a:cubicBezTo>
                    <a:pt x="1693" y="7764"/>
                    <a:pt x="0" y="6071"/>
                    <a:pt x="0" y="3911"/>
                  </a:cubicBezTo>
                  <a:cubicBezTo>
                    <a:pt x="0" y="1752"/>
                    <a:pt x="1693" y="59"/>
                    <a:pt x="379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2" name="Google Shape;4062;p12"/>
            <p:cNvSpPr/>
            <p:nvPr/>
          </p:nvSpPr>
          <p:spPr>
            <a:xfrm>
              <a:off x="2585675" y="2380300"/>
              <a:ext cx="194100" cy="194125"/>
            </a:xfrm>
            <a:custGeom>
              <a:avLst/>
              <a:gdLst/>
              <a:ahLst/>
              <a:cxnLst/>
              <a:rect l="l" t="t" r="r" b="b"/>
              <a:pathLst>
                <a:path w="7764" h="7765" extrusionOk="0">
                  <a:moveTo>
                    <a:pt x="3911" y="59"/>
                  </a:moveTo>
                  <a:cubicBezTo>
                    <a:pt x="6071" y="59"/>
                    <a:pt x="7763" y="1810"/>
                    <a:pt x="7763" y="3912"/>
                  </a:cubicBezTo>
                  <a:cubicBezTo>
                    <a:pt x="7763" y="6071"/>
                    <a:pt x="6012" y="7764"/>
                    <a:pt x="3853" y="7764"/>
                  </a:cubicBezTo>
                  <a:cubicBezTo>
                    <a:pt x="1693" y="7764"/>
                    <a:pt x="0" y="6013"/>
                    <a:pt x="59" y="3853"/>
                  </a:cubicBezTo>
                  <a:cubicBezTo>
                    <a:pt x="59" y="1694"/>
                    <a:pt x="1810" y="1"/>
                    <a:pt x="391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3" name="Google Shape;4063;p12"/>
            <p:cNvSpPr/>
            <p:nvPr/>
          </p:nvSpPr>
          <p:spPr>
            <a:xfrm>
              <a:off x="3322600" y="3854175"/>
              <a:ext cx="192650" cy="192625"/>
            </a:xfrm>
            <a:custGeom>
              <a:avLst/>
              <a:gdLst/>
              <a:ahLst/>
              <a:cxnLst/>
              <a:rect l="l" t="t" r="r" b="b"/>
              <a:pathLst>
                <a:path w="7706" h="7705" extrusionOk="0">
                  <a:moveTo>
                    <a:pt x="7705" y="3852"/>
                  </a:moveTo>
                  <a:cubicBezTo>
                    <a:pt x="7705" y="5954"/>
                    <a:pt x="5954" y="7705"/>
                    <a:pt x="3853" y="7705"/>
                  </a:cubicBezTo>
                  <a:cubicBezTo>
                    <a:pt x="1751" y="7705"/>
                    <a:pt x="0" y="5954"/>
                    <a:pt x="0" y="3852"/>
                  </a:cubicBezTo>
                  <a:cubicBezTo>
                    <a:pt x="0" y="1693"/>
                    <a:pt x="1751" y="0"/>
                    <a:pt x="3911" y="0"/>
                  </a:cubicBezTo>
                  <a:cubicBezTo>
                    <a:pt x="6012" y="0"/>
                    <a:pt x="7705" y="1751"/>
                    <a:pt x="7705" y="38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4" name="Google Shape;4064;p12"/>
            <p:cNvSpPr/>
            <p:nvPr/>
          </p:nvSpPr>
          <p:spPr>
            <a:xfrm>
              <a:off x="2585675" y="3117225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3969" y="1"/>
                  </a:moveTo>
                  <a:cubicBezTo>
                    <a:pt x="6071" y="59"/>
                    <a:pt x="7822" y="1869"/>
                    <a:pt x="7763" y="3970"/>
                  </a:cubicBezTo>
                  <a:cubicBezTo>
                    <a:pt x="7705" y="6071"/>
                    <a:pt x="5954" y="7764"/>
                    <a:pt x="3853" y="7706"/>
                  </a:cubicBezTo>
                  <a:cubicBezTo>
                    <a:pt x="1751" y="7706"/>
                    <a:pt x="0" y="5896"/>
                    <a:pt x="59" y="3795"/>
                  </a:cubicBezTo>
                  <a:cubicBezTo>
                    <a:pt x="117" y="1694"/>
                    <a:pt x="1868" y="1"/>
                    <a:pt x="39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5" name="Google Shape;4065;p12"/>
            <p:cNvSpPr/>
            <p:nvPr/>
          </p:nvSpPr>
          <p:spPr>
            <a:xfrm>
              <a:off x="4795000" y="2133700"/>
              <a:ext cx="192625" cy="194100"/>
            </a:xfrm>
            <a:custGeom>
              <a:avLst/>
              <a:gdLst/>
              <a:ahLst/>
              <a:cxnLst/>
              <a:rect l="l" t="t" r="r" b="b"/>
              <a:pathLst>
                <a:path w="7705" h="7764" extrusionOk="0">
                  <a:moveTo>
                    <a:pt x="3911" y="7764"/>
                  </a:moveTo>
                  <a:cubicBezTo>
                    <a:pt x="1810" y="7764"/>
                    <a:pt x="58" y="6012"/>
                    <a:pt x="0" y="3911"/>
                  </a:cubicBezTo>
                  <a:cubicBezTo>
                    <a:pt x="0" y="1810"/>
                    <a:pt x="1751" y="59"/>
                    <a:pt x="3853" y="59"/>
                  </a:cubicBezTo>
                  <a:cubicBezTo>
                    <a:pt x="5954" y="0"/>
                    <a:pt x="7705" y="1751"/>
                    <a:pt x="7705" y="3911"/>
                  </a:cubicBezTo>
                  <a:cubicBezTo>
                    <a:pt x="7705" y="5954"/>
                    <a:pt x="6012" y="7705"/>
                    <a:pt x="3911" y="776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6" name="Google Shape;4066;p12"/>
            <p:cNvSpPr/>
            <p:nvPr/>
          </p:nvSpPr>
          <p:spPr>
            <a:xfrm>
              <a:off x="4306125" y="164485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7706" y="3911"/>
                  </a:moveTo>
                  <a:cubicBezTo>
                    <a:pt x="7648" y="6012"/>
                    <a:pt x="5896" y="7763"/>
                    <a:pt x="3737" y="7705"/>
                  </a:cubicBezTo>
                  <a:cubicBezTo>
                    <a:pt x="1694" y="7647"/>
                    <a:pt x="1" y="5896"/>
                    <a:pt x="1" y="3794"/>
                  </a:cubicBezTo>
                  <a:cubicBezTo>
                    <a:pt x="1" y="1693"/>
                    <a:pt x="1810" y="0"/>
                    <a:pt x="3912" y="0"/>
                  </a:cubicBezTo>
                  <a:cubicBezTo>
                    <a:pt x="6013" y="59"/>
                    <a:pt x="7706" y="1810"/>
                    <a:pt x="7706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7" name="Google Shape;4067;p12"/>
            <p:cNvSpPr/>
            <p:nvPr/>
          </p:nvSpPr>
          <p:spPr>
            <a:xfrm>
              <a:off x="4546925" y="3606100"/>
              <a:ext cx="195550" cy="194100"/>
            </a:xfrm>
            <a:custGeom>
              <a:avLst/>
              <a:gdLst/>
              <a:ahLst/>
              <a:cxnLst/>
              <a:rect l="l" t="t" r="r" b="b"/>
              <a:pathLst>
                <a:path w="7822" h="7764" extrusionOk="0">
                  <a:moveTo>
                    <a:pt x="3853" y="7763"/>
                  </a:moveTo>
                  <a:cubicBezTo>
                    <a:pt x="1751" y="7705"/>
                    <a:pt x="0" y="5895"/>
                    <a:pt x="58" y="3794"/>
                  </a:cubicBezTo>
                  <a:cubicBezTo>
                    <a:pt x="117" y="1693"/>
                    <a:pt x="1926" y="0"/>
                    <a:pt x="3969" y="58"/>
                  </a:cubicBezTo>
                  <a:cubicBezTo>
                    <a:pt x="6129" y="117"/>
                    <a:pt x="7822" y="1868"/>
                    <a:pt x="7763" y="4028"/>
                  </a:cubicBezTo>
                  <a:cubicBezTo>
                    <a:pt x="7705" y="6071"/>
                    <a:pt x="5954" y="7763"/>
                    <a:pt x="3853" y="77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8" name="Google Shape;4068;p12"/>
            <p:cNvSpPr/>
            <p:nvPr/>
          </p:nvSpPr>
          <p:spPr>
            <a:xfrm>
              <a:off x="2832275" y="1887075"/>
              <a:ext cx="194125" cy="194100"/>
            </a:xfrm>
            <a:custGeom>
              <a:avLst/>
              <a:gdLst/>
              <a:ahLst/>
              <a:cxnLst/>
              <a:rect l="l" t="t" r="r" b="b"/>
              <a:pathLst>
                <a:path w="7765" h="7764" extrusionOk="0">
                  <a:moveTo>
                    <a:pt x="7764" y="3911"/>
                  </a:moveTo>
                  <a:cubicBezTo>
                    <a:pt x="7706" y="6013"/>
                    <a:pt x="5955" y="7764"/>
                    <a:pt x="3912" y="7706"/>
                  </a:cubicBezTo>
                  <a:cubicBezTo>
                    <a:pt x="1752" y="7706"/>
                    <a:pt x="1" y="5954"/>
                    <a:pt x="59" y="3795"/>
                  </a:cubicBezTo>
                  <a:cubicBezTo>
                    <a:pt x="118" y="1693"/>
                    <a:pt x="1869" y="1"/>
                    <a:pt x="3970" y="59"/>
                  </a:cubicBezTo>
                  <a:cubicBezTo>
                    <a:pt x="6071" y="59"/>
                    <a:pt x="7764" y="1810"/>
                    <a:pt x="7764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9" name="Google Shape;4069;p12"/>
            <p:cNvSpPr/>
            <p:nvPr/>
          </p:nvSpPr>
          <p:spPr>
            <a:xfrm>
              <a:off x="4796450" y="3362400"/>
              <a:ext cx="191175" cy="189725"/>
            </a:xfrm>
            <a:custGeom>
              <a:avLst/>
              <a:gdLst/>
              <a:ahLst/>
              <a:cxnLst/>
              <a:rect l="l" t="t" r="r" b="b"/>
              <a:pathLst>
                <a:path w="7647" h="7589" extrusionOk="0">
                  <a:moveTo>
                    <a:pt x="3795" y="0"/>
                  </a:moveTo>
                  <a:cubicBezTo>
                    <a:pt x="5896" y="0"/>
                    <a:pt x="7647" y="1751"/>
                    <a:pt x="7589" y="3794"/>
                  </a:cubicBezTo>
                  <a:cubicBezTo>
                    <a:pt x="7589" y="5896"/>
                    <a:pt x="5896" y="7588"/>
                    <a:pt x="3795" y="7588"/>
                  </a:cubicBezTo>
                  <a:cubicBezTo>
                    <a:pt x="1693" y="7588"/>
                    <a:pt x="0" y="5837"/>
                    <a:pt x="0" y="3736"/>
                  </a:cubicBezTo>
                  <a:cubicBezTo>
                    <a:pt x="0" y="1693"/>
                    <a:pt x="1752" y="0"/>
                    <a:pt x="379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0" name="Google Shape;4070;p12"/>
            <p:cNvSpPr/>
            <p:nvPr/>
          </p:nvSpPr>
          <p:spPr>
            <a:xfrm>
              <a:off x="3081825" y="1646300"/>
              <a:ext cx="189725" cy="191200"/>
            </a:xfrm>
            <a:custGeom>
              <a:avLst/>
              <a:gdLst/>
              <a:ahLst/>
              <a:cxnLst/>
              <a:rect l="l" t="t" r="r" b="b"/>
              <a:pathLst>
                <a:path w="7589" h="7648" extrusionOk="0">
                  <a:moveTo>
                    <a:pt x="3794" y="1"/>
                  </a:moveTo>
                  <a:cubicBezTo>
                    <a:pt x="5837" y="1"/>
                    <a:pt x="7588" y="1752"/>
                    <a:pt x="7588" y="3853"/>
                  </a:cubicBezTo>
                  <a:cubicBezTo>
                    <a:pt x="7588" y="5896"/>
                    <a:pt x="5896" y="7589"/>
                    <a:pt x="3794" y="7589"/>
                  </a:cubicBezTo>
                  <a:cubicBezTo>
                    <a:pt x="1751" y="7647"/>
                    <a:pt x="0" y="5896"/>
                    <a:pt x="0" y="3795"/>
                  </a:cubicBezTo>
                  <a:cubicBezTo>
                    <a:pt x="0" y="1693"/>
                    <a:pt x="1693" y="1"/>
                    <a:pt x="3794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1" name="Google Shape;4071;p12"/>
            <p:cNvSpPr/>
            <p:nvPr/>
          </p:nvSpPr>
          <p:spPr>
            <a:xfrm>
              <a:off x="2835200" y="3609000"/>
              <a:ext cx="189725" cy="189725"/>
            </a:xfrm>
            <a:custGeom>
              <a:avLst/>
              <a:gdLst/>
              <a:ahLst/>
              <a:cxnLst/>
              <a:rect l="l" t="t" r="r" b="b"/>
              <a:pathLst>
                <a:path w="7589" h="7589" extrusionOk="0">
                  <a:moveTo>
                    <a:pt x="3795" y="1"/>
                  </a:moveTo>
                  <a:cubicBezTo>
                    <a:pt x="5896" y="59"/>
                    <a:pt x="7589" y="1752"/>
                    <a:pt x="7530" y="3795"/>
                  </a:cubicBezTo>
                  <a:cubicBezTo>
                    <a:pt x="7530" y="5896"/>
                    <a:pt x="5838" y="7589"/>
                    <a:pt x="3736" y="7531"/>
                  </a:cubicBezTo>
                  <a:cubicBezTo>
                    <a:pt x="1635" y="7531"/>
                    <a:pt x="1" y="5838"/>
                    <a:pt x="1" y="3737"/>
                  </a:cubicBezTo>
                  <a:cubicBezTo>
                    <a:pt x="59" y="1635"/>
                    <a:pt x="1752" y="1"/>
                    <a:pt x="379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2" name="Google Shape;4072;p12"/>
            <p:cNvSpPr/>
            <p:nvPr/>
          </p:nvSpPr>
          <p:spPr>
            <a:xfrm>
              <a:off x="4309050" y="3855625"/>
              <a:ext cx="186825" cy="188275"/>
            </a:xfrm>
            <a:custGeom>
              <a:avLst/>
              <a:gdLst/>
              <a:ahLst/>
              <a:cxnLst/>
              <a:rect l="l" t="t" r="r" b="b"/>
              <a:pathLst>
                <a:path w="7473" h="7531" extrusionOk="0">
                  <a:moveTo>
                    <a:pt x="3736" y="7530"/>
                  </a:moveTo>
                  <a:cubicBezTo>
                    <a:pt x="1635" y="7530"/>
                    <a:pt x="1" y="5896"/>
                    <a:pt x="1" y="3794"/>
                  </a:cubicBezTo>
                  <a:cubicBezTo>
                    <a:pt x="1" y="1693"/>
                    <a:pt x="1635" y="0"/>
                    <a:pt x="3736" y="59"/>
                  </a:cubicBezTo>
                  <a:cubicBezTo>
                    <a:pt x="5838" y="59"/>
                    <a:pt x="7472" y="1693"/>
                    <a:pt x="7472" y="3736"/>
                  </a:cubicBezTo>
                  <a:cubicBezTo>
                    <a:pt x="7472" y="5837"/>
                    <a:pt x="5838" y="7530"/>
                    <a:pt x="3736" y="75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3" name="Google Shape;4073;p12"/>
            <p:cNvSpPr/>
            <p:nvPr/>
          </p:nvSpPr>
          <p:spPr>
            <a:xfrm>
              <a:off x="2590050" y="213660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3736" y="7531"/>
                  </a:moveTo>
                  <a:cubicBezTo>
                    <a:pt x="1635" y="7531"/>
                    <a:pt x="0" y="5896"/>
                    <a:pt x="0" y="3737"/>
                  </a:cubicBezTo>
                  <a:cubicBezTo>
                    <a:pt x="0" y="1694"/>
                    <a:pt x="1635" y="59"/>
                    <a:pt x="3678" y="59"/>
                  </a:cubicBezTo>
                  <a:cubicBezTo>
                    <a:pt x="5837" y="1"/>
                    <a:pt x="7472" y="1694"/>
                    <a:pt x="7472" y="3795"/>
                  </a:cubicBezTo>
                  <a:cubicBezTo>
                    <a:pt x="7472" y="5896"/>
                    <a:pt x="5837" y="7531"/>
                    <a:pt x="3736" y="753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4" name="Google Shape;4074;p12"/>
            <p:cNvSpPr/>
            <p:nvPr/>
          </p:nvSpPr>
          <p:spPr>
            <a:xfrm>
              <a:off x="2590050" y="3363850"/>
              <a:ext cx="186800" cy="186800"/>
            </a:xfrm>
            <a:custGeom>
              <a:avLst/>
              <a:gdLst/>
              <a:ahLst/>
              <a:cxnLst/>
              <a:rect l="l" t="t" r="r" b="b"/>
              <a:pathLst>
                <a:path w="7472" h="7472" extrusionOk="0">
                  <a:moveTo>
                    <a:pt x="3736" y="1"/>
                  </a:moveTo>
                  <a:cubicBezTo>
                    <a:pt x="5837" y="59"/>
                    <a:pt x="7472" y="1693"/>
                    <a:pt x="7413" y="3795"/>
                  </a:cubicBezTo>
                  <a:cubicBezTo>
                    <a:pt x="7413" y="5838"/>
                    <a:pt x="5721" y="7472"/>
                    <a:pt x="3678" y="7414"/>
                  </a:cubicBezTo>
                  <a:cubicBezTo>
                    <a:pt x="1635" y="7414"/>
                    <a:pt x="0" y="5721"/>
                    <a:pt x="0" y="3678"/>
                  </a:cubicBezTo>
                  <a:cubicBezTo>
                    <a:pt x="0" y="1635"/>
                    <a:pt x="1693" y="1"/>
                    <a:pt x="37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5" name="Google Shape;4075;p12"/>
            <p:cNvSpPr/>
            <p:nvPr/>
          </p:nvSpPr>
          <p:spPr>
            <a:xfrm>
              <a:off x="3083275" y="3857075"/>
              <a:ext cx="186800" cy="185350"/>
            </a:xfrm>
            <a:custGeom>
              <a:avLst/>
              <a:gdLst/>
              <a:ahLst/>
              <a:cxnLst/>
              <a:rect l="l" t="t" r="r" b="b"/>
              <a:pathLst>
                <a:path w="7472" h="7414" extrusionOk="0">
                  <a:moveTo>
                    <a:pt x="7414" y="3678"/>
                  </a:moveTo>
                  <a:cubicBezTo>
                    <a:pt x="7472" y="5779"/>
                    <a:pt x="5779" y="7414"/>
                    <a:pt x="3736" y="7414"/>
                  </a:cubicBezTo>
                  <a:cubicBezTo>
                    <a:pt x="1693" y="7414"/>
                    <a:pt x="1" y="5779"/>
                    <a:pt x="59" y="3736"/>
                  </a:cubicBezTo>
                  <a:cubicBezTo>
                    <a:pt x="59" y="1694"/>
                    <a:pt x="1693" y="59"/>
                    <a:pt x="3678" y="1"/>
                  </a:cubicBezTo>
                  <a:cubicBezTo>
                    <a:pt x="5779" y="1"/>
                    <a:pt x="7414" y="1635"/>
                    <a:pt x="7472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6" name="Google Shape;4076;p12"/>
            <p:cNvSpPr/>
            <p:nvPr/>
          </p:nvSpPr>
          <p:spPr>
            <a:xfrm>
              <a:off x="5045975" y="2628375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737" y="7414"/>
                  </a:moveTo>
                  <a:cubicBezTo>
                    <a:pt x="1635" y="7414"/>
                    <a:pt x="1" y="5721"/>
                    <a:pt x="1" y="3678"/>
                  </a:cubicBezTo>
                  <a:cubicBezTo>
                    <a:pt x="1" y="1635"/>
                    <a:pt x="1635" y="1"/>
                    <a:pt x="3737" y="1"/>
                  </a:cubicBez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79" y="7414"/>
                    <a:pt x="3737" y="74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7" name="Google Shape;4077;p12"/>
            <p:cNvSpPr/>
            <p:nvPr/>
          </p:nvSpPr>
          <p:spPr>
            <a:xfrm>
              <a:off x="3818750" y="1401150"/>
              <a:ext cx="188275" cy="186800"/>
            </a:xfrm>
            <a:custGeom>
              <a:avLst/>
              <a:gdLst/>
              <a:ahLst/>
              <a:cxnLst/>
              <a:rect l="l" t="t" r="r" b="b"/>
              <a:pathLst>
                <a:path w="7531" h="7472" extrusionOk="0">
                  <a:moveTo>
                    <a:pt x="59" y="3678"/>
                  </a:moveTo>
                  <a:cubicBezTo>
                    <a:pt x="59" y="1635"/>
                    <a:pt x="1751" y="0"/>
                    <a:pt x="3853" y="59"/>
                  </a:cubicBezTo>
                  <a:cubicBezTo>
                    <a:pt x="5896" y="59"/>
                    <a:pt x="7530" y="1810"/>
                    <a:pt x="7472" y="3853"/>
                  </a:cubicBezTo>
                  <a:cubicBezTo>
                    <a:pt x="7413" y="5837"/>
                    <a:pt x="5721" y="7472"/>
                    <a:pt x="3736" y="7472"/>
                  </a:cubicBezTo>
                  <a:cubicBezTo>
                    <a:pt x="1693" y="7413"/>
                    <a:pt x="0" y="5721"/>
                    <a:pt x="59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8" name="Google Shape;4078;p12"/>
            <p:cNvSpPr/>
            <p:nvPr/>
          </p:nvSpPr>
          <p:spPr>
            <a:xfrm>
              <a:off x="5045975" y="2875000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678" y="0"/>
                  </a:moveTo>
                  <a:cubicBezTo>
                    <a:pt x="5721" y="0"/>
                    <a:pt x="7414" y="1693"/>
                    <a:pt x="7414" y="3736"/>
                  </a:cubicBezTo>
                  <a:cubicBezTo>
                    <a:pt x="7355" y="5721"/>
                    <a:pt x="5721" y="7413"/>
                    <a:pt x="3678" y="7413"/>
                  </a:cubicBezTo>
                  <a:cubicBezTo>
                    <a:pt x="1635" y="7413"/>
                    <a:pt x="1" y="5721"/>
                    <a:pt x="1" y="3678"/>
                  </a:cubicBezTo>
                  <a:cubicBezTo>
                    <a:pt x="1" y="1635"/>
                    <a:pt x="1694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9" name="Google Shape;4079;p12"/>
            <p:cNvSpPr/>
            <p:nvPr/>
          </p:nvSpPr>
          <p:spPr>
            <a:xfrm>
              <a:off x="3573575" y="1402600"/>
              <a:ext cx="185375" cy="185350"/>
            </a:xfrm>
            <a:custGeom>
              <a:avLst/>
              <a:gdLst/>
              <a:ahLst/>
              <a:cxnLst/>
              <a:rect l="l" t="t" r="r" b="b"/>
              <a:pathLst>
                <a:path w="7415" h="7414" extrusionOk="0">
                  <a:moveTo>
                    <a:pt x="3678" y="1"/>
                  </a:move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21" y="7414"/>
                    <a:pt x="3678" y="7355"/>
                  </a:cubicBezTo>
                  <a:cubicBezTo>
                    <a:pt x="1635" y="7355"/>
                    <a:pt x="1" y="5663"/>
                    <a:pt x="1" y="3678"/>
                  </a:cubicBezTo>
                  <a:cubicBezTo>
                    <a:pt x="1" y="1635"/>
                    <a:pt x="1694" y="1"/>
                    <a:pt x="36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0" name="Google Shape;4080;p12"/>
            <p:cNvSpPr/>
            <p:nvPr/>
          </p:nvSpPr>
          <p:spPr>
            <a:xfrm>
              <a:off x="4799375" y="1895825"/>
              <a:ext cx="183875" cy="183900"/>
            </a:xfrm>
            <a:custGeom>
              <a:avLst/>
              <a:gdLst/>
              <a:ahLst/>
              <a:cxnLst/>
              <a:rect l="l" t="t" r="r" b="b"/>
              <a:pathLst>
                <a:path w="7355" h="7356" extrusionOk="0">
                  <a:moveTo>
                    <a:pt x="3678" y="7356"/>
                  </a:moveTo>
                  <a:cubicBezTo>
                    <a:pt x="1693" y="7356"/>
                    <a:pt x="0" y="5663"/>
                    <a:pt x="0" y="3678"/>
                  </a:cubicBezTo>
                  <a:cubicBezTo>
                    <a:pt x="59" y="1635"/>
                    <a:pt x="1751" y="1"/>
                    <a:pt x="3736" y="1"/>
                  </a:cubicBezTo>
                  <a:cubicBezTo>
                    <a:pt x="5720" y="59"/>
                    <a:pt x="7355" y="1694"/>
                    <a:pt x="7355" y="3678"/>
                  </a:cubicBezTo>
                  <a:cubicBezTo>
                    <a:pt x="7355" y="5663"/>
                    <a:pt x="5662" y="7356"/>
                    <a:pt x="3678" y="735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1" name="Google Shape;4081;p12"/>
            <p:cNvSpPr/>
            <p:nvPr/>
          </p:nvSpPr>
          <p:spPr>
            <a:xfrm>
              <a:off x="5045975" y="238615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355" y="3678"/>
                  </a:moveTo>
                  <a:cubicBezTo>
                    <a:pt x="7355" y="5662"/>
                    <a:pt x="5721" y="7355"/>
                    <a:pt x="3678" y="7355"/>
                  </a:cubicBezTo>
                  <a:cubicBezTo>
                    <a:pt x="1694" y="7355"/>
                    <a:pt x="1" y="5662"/>
                    <a:pt x="1" y="3619"/>
                  </a:cubicBezTo>
                  <a:cubicBezTo>
                    <a:pt x="59" y="1693"/>
                    <a:pt x="1694" y="0"/>
                    <a:pt x="3678" y="0"/>
                  </a:cubicBezTo>
                  <a:cubicBezTo>
                    <a:pt x="5663" y="0"/>
                    <a:pt x="7355" y="1635"/>
                    <a:pt x="7355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2" name="Google Shape;4082;p12"/>
            <p:cNvSpPr/>
            <p:nvPr/>
          </p:nvSpPr>
          <p:spPr>
            <a:xfrm>
              <a:off x="4557125" y="1649225"/>
              <a:ext cx="183900" cy="185350"/>
            </a:xfrm>
            <a:custGeom>
              <a:avLst/>
              <a:gdLst/>
              <a:ahLst/>
              <a:cxnLst/>
              <a:rect l="l" t="t" r="r" b="b"/>
              <a:pathLst>
                <a:path w="7356" h="7414" extrusionOk="0">
                  <a:moveTo>
                    <a:pt x="3678" y="0"/>
                  </a:moveTo>
                  <a:cubicBezTo>
                    <a:pt x="5663" y="0"/>
                    <a:pt x="7355" y="1693"/>
                    <a:pt x="7355" y="3736"/>
                  </a:cubicBezTo>
                  <a:cubicBezTo>
                    <a:pt x="7355" y="5721"/>
                    <a:pt x="5663" y="7413"/>
                    <a:pt x="3620" y="7355"/>
                  </a:cubicBezTo>
                  <a:cubicBezTo>
                    <a:pt x="1635" y="7355"/>
                    <a:pt x="1" y="5721"/>
                    <a:pt x="1" y="3736"/>
                  </a:cubicBezTo>
                  <a:cubicBezTo>
                    <a:pt x="1" y="1693"/>
                    <a:pt x="1635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3" name="Google Shape;4083;p12"/>
            <p:cNvSpPr/>
            <p:nvPr/>
          </p:nvSpPr>
          <p:spPr>
            <a:xfrm>
              <a:off x="4062450" y="140115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7355" y="3853"/>
                  </a:moveTo>
                  <a:cubicBezTo>
                    <a:pt x="7296" y="5896"/>
                    <a:pt x="5545" y="7530"/>
                    <a:pt x="3561" y="7413"/>
                  </a:cubicBezTo>
                  <a:cubicBezTo>
                    <a:pt x="1576" y="7297"/>
                    <a:pt x="0" y="5604"/>
                    <a:pt x="58" y="3619"/>
                  </a:cubicBezTo>
                  <a:cubicBezTo>
                    <a:pt x="175" y="1576"/>
                    <a:pt x="1926" y="0"/>
                    <a:pt x="3853" y="117"/>
                  </a:cubicBezTo>
                  <a:cubicBezTo>
                    <a:pt x="5896" y="234"/>
                    <a:pt x="7472" y="1926"/>
                    <a:pt x="7355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4" name="Google Shape;4084;p12"/>
            <p:cNvSpPr/>
            <p:nvPr/>
          </p:nvSpPr>
          <p:spPr>
            <a:xfrm>
              <a:off x="3326975" y="140260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297" y="3795"/>
                  </a:moveTo>
                  <a:cubicBezTo>
                    <a:pt x="7238" y="5838"/>
                    <a:pt x="5604" y="7355"/>
                    <a:pt x="3619" y="7297"/>
                  </a:cubicBezTo>
                  <a:cubicBezTo>
                    <a:pt x="1576" y="7239"/>
                    <a:pt x="0" y="5604"/>
                    <a:pt x="59" y="3620"/>
                  </a:cubicBezTo>
                  <a:cubicBezTo>
                    <a:pt x="117" y="1577"/>
                    <a:pt x="1810" y="1"/>
                    <a:pt x="3794" y="59"/>
                  </a:cubicBezTo>
                  <a:cubicBezTo>
                    <a:pt x="5837" y="117"/>
                    <a:pt x="7355" y="1810"/>
                    <a:pt x="7297" y="37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5" name="Google Shape;4085;p12"/>
            <p:cNvSpPr/>
            <p:nvPr/>
          </p:nvSpPr>
          <p:spPr>
            <a:xfrm>
              <a:off x="5047450" y="3123075"/>
              <a:ext cx="182425" cy="182425"/>
            </a:xfrm>
            <a:custGeom>
              <a:avLst/>
              <a:gdLst/>
              <a:ahLst/>
              <a:cxnLst/>
              <a:rect l="l" t="t" r="r" b="b"/>
              <a:pathLst>
                <a:path w="7297" h="7297" extrusionOk="0">
                  <a:moveTo>
                    <a:pt x="7296" y="3619"/>
                  </a:moveTo>
                  <a:cubicBezTo>
                    <a:pt x="7296" y="5604"/>
                    <a:pt x="5662" y="7238"/>
                    <a:pt x="3678" y="7297"/>
                  </a:cubicBezTo>
                  <a:cubicBezTo>
                    <a:pt x="1635" y="7297"/>
                    <a:pt x="0" y="5662"/>
                    <a:pt x="0" y="3678"/>
                  </a:cubicBezTo>
                  <a:cubicBezTo>
                    <a:pt x="0" y="1635"/>
                    <a:pt x="1635" y="0"/>
                    <a:pt x="3619" y="0"/>
                  </a:cubicBezTo>
                  <a:cubicBezTo>
                    <a:pt x="5604" y="0"/>
                    <a:pt x="7238" y="1635"/>
                    <a:pt x="7296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6" name="Google Shape;4086;p12"/>
            <p:cNvSpPr/>
            <p:nvPr/>
          </p:nvSpPr>
          <p:spPr>
            <a:xfrm>
              <a:off x="3821650" y="4102250"/>
              <a:ext cx="180975" cy="180950"/>
            </a:xfrm>
            <a:custGeom>
              <a:avLst/>
              <a:gdLst/>
              <a:ahLst/>
              <a:cxnLst/>
              <a:rect l="l" t="t" r="r" b="b"/>
              <a:pathLst>
                <a:path w="7239" h="7238" extrusionOk="0">
                  <a:moveTo>
                    <a:pt x="7239" y="3619"/>
                  </a:moveTo>
                  <a:cubicBezTo>
                    <a:pt x="7239" y="5662"/>
                    <a:pt x="5663" y="7238"/>
                    <a:pt x="3620" y="7238"/>
                  </a:cubicBezTo>
                  <a:cubicBezTo>
                    <a:pt x="1577" y="7238"/>
                    <a:pt x="1" y="5604"/>
                    <a:pt x="59" y="3619"/>
                  </a:cubicBezTo>
                  <a:cubicBezTo>
                    <a:pt x="59" y="1634"/>
                    <a:pt x="1635" y="58"/>
                    <a:pt x="3620" y="58"/>
                  </a:cubicBezTo>
                  <a:cubicBezTo>
                    <a:pt x="5605" y="0"/>
                    <a:pt x="7239" y="1634"/>
                    <a:pt x="723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7" name="Google Shape;4087;p12"/>
            <p:cNvSpPr/>
            <p:nvPr/>
          </p:nvSpPr>
          <p:spPr>
            <a:xfrm>
              <a:off x="3576500" y="4103700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546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20" y="0"/>
                  </a:cubicBezTo>
                  <a:cubicBezTo>
                    <a:pt x="5604" y="0"/>
                    <a:pt x="7180" y="1518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8" name="Google Shape;4088;p12"/>
            <p:cNvSpPr/>
            <p:nvPr/>
          </p:nvSpPr>
          <p:spPr>
            <a:xfrm>
              <a:off x="2350725" y="2629850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3561" y="59"/>
                  </a:moveTo>
                  <a:cubicBezTo>
                    <a:pt x="5604" y="0"/>
                    <a:pt x="7180" y="1635"/>
                    <a:pt x="7180" y="3619"/>
                  </a:cubicBezTo>
                  <a:cubicBezTo>
                    <a:pt x="7180" y="5604"/>
                    <a:pt x="5604" y="7180"/>
                    <a:pt x="3619" y="7238"/>
                  </a:cubicBezTo>
                  <a:cubicBezTo>
                    <a:pt x="1577" y="7238"/>
                    <a:pt x="1" y="5662"/>
                    <a:pt x="1" y="3619"/>
                  </a:cubicBezTo>
                  <a:cubicBezTo>
                    <a:pt x="1" y="1635"/>
                    <a:pt x="1577" y="59"/>
                    <a:pt x="35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" name="Google Shape;4089;p12"/>
            <p:cNvSpPr/>
            <p:nvPr/>
          </p:nvSpPr>
          <p:spPr>
            <a:xfrm>
              <a:off x="4802275" y="3613375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7180" y="3562"/>
                  </a:moveTo>
                  <a:cubicBezTo>
                    <a:pt x="7180" y="5604"/>
                    <a:pt x="5604" y="7239"/>
                    <a:pt x="3562" y="7180"/>
                  </a:cubicBezTo>
                  <a:cubicBezTo>
                    <a:pt x="1577" y="7180"/>
                    <a:pt x="1" y="5604"/>
                    <a:pt x="1" y="3620"/>
                  </a:cubicBezTo>
                  <a:cubicBezTo>
                    <a:pt x="1" y="1577"/>
                    <a:pt x="1577" y="1"/>
                    <a:pt x="3620" y="1"/>
                  </a:cubicBezTo>
                  <a:cubicBezTo>
                    <a:pt x="5604" y="1"/>
                    <a:pt x="7180" y="1577"/>
                    <a:pt x="7180" y="35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" name="Google Shape;4090;p12"/>
            <p:cNvSpPr/>
            <p:nvPr/>
          </p:nvSpPr>
          <p:spPr>
            <a:xfrm>
              <a:off x="2839575" y="1652125"/>
              <a:ext cx="179525" cy="179525"/>
            </a:xfrm>
            <a:custGeom>
              <a:avLst/>
              <a:gdLst/>
              <a:ahLst/>
              <a:cxnLst/>
              <a:rect l="l" t="t" r="r" b="b"/>
              <a:pathLst>
                <a:path w="7181" h="7181" extrusionOk="0">
                  <a:moveTo>
                    <a:pt x="7180" y="3620"/>
                  </a:moveTo>
                  <a:cubicBezTo>
                    <a:pt x="7180" y="5605"/>
                    <a:pt x="5604" y="7181"/>
                    <a:pt x="3561" y="7181"/>
                  </a:cubicBezTo>
                  <a:cubicBezTo>
                    <a:pt x="1577" y="7122"/>
                    <a:pt x="1" y="5546"/>
                    <a:pt x="59" y="3562"/>
                  </a:cubicBezTo>
                  <a:cubicBezTo>
                    <a:pt x="59" y="1519"/>
                    <a:pt x="1635" y="1"/>
                    <a:pt x="3678" y="1"/>
                  </a:cubicBezTo>
                  <a:cubicBezTo>
                    <a:pt x="5663" y="1"/>
                    <a:pt x="7180" y="1577"/>
                    <a:pt x="7180" y="36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" name="Google Shape;4091;p12"/>
            <p:cNvSpPr/>
            <p:nvPr/>
          </p:nvSpPr>
          <p:spPr>
            <a:xfrm>
              <a:off x="2594425" y="1894375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03" y="7180"/>
                  </a:moveTo>
                  <a:cubicBezTo>
                    <a:pt x="1518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59"/>
                  </a:cubicBezTo>
                  <a:cubicBezTo>
                    <a:pt x="5546" y="59"/>
                    <a:pt x="7122" y="1635"/>
                    <a:pt x="7122" y="3619"/>
                  </a:cubicBezTo>
                  <a:cubicBezTo>
                    <a:pt x="7122" y="5604"/>
                    <a:pt x="5487" y="7180"/>
                    <a:pt x="3503" y="71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" name="Google Shape;4092;p12"/>
            <p:cNvSpPr/>
            <p:nvPr/>
          </p:nvSpPr>
          <p:spPr>
            <a:xfrm>
              <a:off x="2350725" y="2877925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604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19" y="0"/>
                  </a:cubicBezTo>
                  <a:cubicBezTo>
                    <a:pt x="5604" y="0"/>
                    <a:pt x="7122" y="1576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" name="Google Shape;4093;p12"/>
            <p:cNvSpPr/>
            <p:nvPr/>
          </p:nvSpPr>
          <p:spPr>
            <a:xfrm>
              <a:off x="4555675" y="3860000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61" y="59"/>
                  </a:moveTo>
                  <a:cubicBezTo>
                    <a:pt x="5546" y="59"/>
                    <a:pt x="7122" y="1577"/>
                    <a:pt x="7122" y="3619"/>
                  </a:cubicBezTo>
                  <a:cubicBezTo>
                    <a:pt x="7122" y="5604"/>
                    <a:pt x="5546" y="7180"/>
                    <a:pt x="3503" y="7180"/>
                  </a:cubicBezTo>
                  <a:cubicBezTo>
                    <a:pt x="1518" y="7180"/>
                    <a:pt x="0" y="5604"/>
                    <a:pt x="0" y="3561"/>
                  </a:cubicBezTo>
                  <a:cubicBezTo>
                    <a:pt x="0" y="1577"/>
                    <a:pt x="1576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" name="Google Shape;4094;p12"/>
            <p:cNvSpPr/>
            <p:nvPr/>
          </p:nvSpPr>
          <p:spPr>
            <a:xfrm>
              <a:off x="2352175" y="2389075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61" y="7121"/>
                  </a:moveTo>
                  <a:cubicBezTo>
                    <a:pt x="1577" y="7121"/>
                    <a:pt x="1" y="5545"/>
                    <a:pt x="1" y="3561"/>
                  </a:cubicBezTo>
                  <a:cubicBezTo>
                    <a:pt x="1" y="1576"/>
                    <a:pt x="1577" y="0"/>
                    <a:pt x="3561" y="0"/>
                  </a:cubicBezTo>
                  <a:cubicBezTo>
                    <a:pt x="5488" y="0"/>
                    <a:pt x="7064" y="1576"/>
                    <a:pt x="7064" y="3502"/>
                  </a:cubicBezTo>
                  <a:cubicBezTo>
                    <a:pt x="7064" y="5487"/>
                    <a:pt x="5546" y="7121"/>
                    <a:pt x="3561" y="71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" name="Google Shape;4095;p12"/>
            <p:cNvSpPr/>
            <p:nvPr/>
          </p:nvSpPr>
          <p:spPr>
            <a:xfrm>
              <a:off x="4066825" y="410370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3561" y="0"/>
                  </a:moveTo>
                  <a:cubicBezTo>
                    <a:pt x="5545" y="0"/>
                    <a:pt x="7121" y="1576"/>
                    <a:pt x="7121" y="3561"/>
                  </a:cubicBezTo>
                  <a:cubicBezTo>
                    <a:pt x="7121" y="5546"/>
                    <a:pt x="5545" y="7122"/>
                    <a:pt x="3561" y="7122"/>
                  </a:cubicBezTo>
                  <a:cubicBezTo>
                    <a:pt x="1576" y="7122"/>
                    <a:pt x="0" y="5546"/>
                    <a:pt x="0" y="3619"/>
                  </a:cubicBezTo>
                  <a:cubicBezTo>
                    <a:pt x="0" y="1635"/>
                    <a:pt x="1576" y="0"/>
                    <a:pt x="356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" name="Google Shape;4096;p12"/>
            <p:cNvSpPr/>
            <p:nvPr/>
          </p:nvSpPr>
          <p:spPr>
            <a:xfrm>
              <a:off x="5050350" y="214245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0"/>
                  </a:moveTo>
                  <a:cubicBezTo>
                    <a:pt x="5488" y="0"/>
                    <a:pt x="7064" y="1576"/>
                    <a:pt x="7064" y="3503"/>
                  </a:cubicBezTo>
                  <a:cubicBezTo>
                    <a:pt x="7064" y="5487"/>
                    <a:pt x="5488" y="7122"/>
                    <a:pt x="3503" y="7063"/>
                  </a:cubicBezTo>
                  <a:cubicBezTo>
                    <a:pt x="1519" y="7063"/>
                    <a:pt x="1" y="5487"/>
                    <a:pt x="1" y="3503"/>
                  </a:cubicBezTo>
                  <a:cubicBezTo>
                    <a:pt x="1" y="1576"/>
                    <a:pt x="1577" y="0"/>
                    <a:pt x="35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" name="Google Shape;4097;p12"/>
            <p:cNvSpPr/>
            <p:nvPr/>
          </p:nvSpPr>
          <p:spPr>
            <a:xfrm>
              <a:off x="3331350" y="410370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7122"/>
                  </a:moveTo>
                  <a:cubicBezTo>
                    <a:pt x="1576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0"/>
                  </a:cubicBezTo>
                  <a:cubicBezTo>
                    <a:pt x="5487" y="59"/>
                    <a:pt x="7063" y="1635"/>
                    <a:pt x="7063" y="3619"/>
                  </a:cubicBezTo>
                  <a:cubicBezTo>
                    <a:pt x="7063" y="5546"/>
                    <a:pt x="5487" y="7122"/>
                    <a:pt x="3503" y="71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" name="Google Shape;4098;p12"/>
            <p:cNvSpPr/>
            <p:nvPr/>
          </p:nvSpPr>
          <p:spPr>
            <a:xfrm>
              <a:off x="4313425" y="1406975"/>
              <a:ext cx="178075" cy="176600"/>
            </a:xfrm>
            <a:custGeom>
              <a:avLst/>
              <a:gdLst/>
              <a:ahLst/>
              <a:cxnLst/>
              <a:rect l="l" t="t" r="r" b="b"/>
              <a:pathLst>
                <a:path w="7123" h="7064" extrusionOk="0">
                  <a:moveTo>
                    <a:pt x="1" y="3503"/>
                  </a:moveTo>
                  <a:cubicBezTo>
                    <a:pt x="1" y="1577"/>
                    <a:pt x="1577" y="1"/>
                    <a:pt x="3561" y="1"/>
                  </a:cubicBezTo>
                  <a:cubicBezTo>
                    <a:pt x="5546" y="1"/>
                    <a:pt x="7122" y="1577"/>
                    <a:pt x="7122" y="3561"/>
                  </a:cubicBezTo>
                  <a:cubicBezTo>
                    <a:pt x="7064" y="5488"/>
                    <a:pt x="5488" y="7064"/>
                    <a:pt x="3503" y="7064"/>
                  </a:cubicBezTo>
                  <a:cubicBezTo>
                    <a:pt x="1577" y="7064"/>
                    <a:pt x="1" y="5429"/>
                    <a:pt x="1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" name="Google Shape;4099;p12"/>
            <p:cNvSpPr/>
            <p:nvPr/>
          </p:nvSpPr>
          <p:spPr>
            <a:xfrm>
              <a:off x="2352175" y="3126000"/>
              <a:ext cx="176600" cy="176575"/>
            </a:xfrm>
            <a:custGeom>
              <a:avLst/>
              <a:gdLst/>
              <a:ahLst/>
              <a:cxnLst/>
              <a:rect l="l" t="t" r="r" b="b"/>
              <a:pathLst>
                <a:path w="7064" h="7063" extrusionOk="0">
                  <a:moveTo>
                    <a:pt x="3561" y="7063"/>
                  </a:moveTo>
                  <a:cubicBezTo>
                    <a:pt x="1635" y="7063"/>
                    <a:pt x="1" y="5487"/>
                    <a:pt x="1" y="3561"/>
                  </a:cubicBezTo>
                  <a:cubicBezTo>
                    <a:pt x="1" y="1635"/>
                    <a:pt x="1577" y="0"/>
                    <a:pt x="3503" y="0"/>
                  </a:cubicBezTo>
                  <a:cubicBezTo>
                    <a:pt x="5429" y="0"/>
                    <a:pt x="7064" y="1576"/>
                    <a:pt x="7064" y="3502"/>
                  </a:cubicBezTo>
                  <a:cubicBezTo>
                    <a:pt x="7064" y="5429"/>
                    <a:pt x="5488" y="7063"/>
                    <a:pt x="3561" y="70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" name="Google Shape;4100;p12"/>
            <p:cNvSpPr/>
            <p:nvPr/>
          </p:nvSpPr>
          <p:spPr>
            <a:xfrm>
              <a:off x="2841050" y="3861450"/>
              <a:ext cx="178050" cy="178075"/>
            </a:xfrm>
            <a:custGeom>
              <a:avLst/>
              <a:gdLst/>
              <a:ahLst/>
              <a:cxnLst/>
              <a:rect l="l" t="t" r="r" b="b"/>
              <a:pathLst>
                <a:path w="7122" h="7123" extrusionOk="0">
                  <a:moveTo>
                    <a:pt x="3502" y="1"/>
                  </a:moveTo>
                  <a:cubicBezTo>
                    <a:pt x="5428" y="1"/>
                    <a:pt x="7063" y="1577"/>
                    <a:pt x="7063" y="3503"/>
                  </a:cubicBezTo>
                  <a:cubicBezTo>
                    <a:pt x="7121" y="5429"/>
                    <a:pt x="5545" y="7064"/>
                    <a:pt x="3561" y="7064"/>
                  </a:cubicBezTo>
                  <a:cubicBezTo>
                    <a:pt x="1634" y="7122"/>
                    <a:pt x="58" y="5546"/>
                    <a:pt x="0" y="3561"/>
                  </a:cubicBezTo>
                  <a:cubicBezTo>
                    <a:pt x="0" y="1635"/>
                    <a:pt x="1576" y="59"/>
                    <a:pt x="35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" name="Google Shape;4101;p12"/>
            <p:cNvSpPr/>
            <p:nvPr/>
          </p:nvSpPr>
          <p:spPr>
            <a:xfrm>
              <a:off x="2594425" y="361485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7063" y="3561"/>
                  </a:moveTo>
                  <a:cubicBezTo>
                    <a:pt x="7063" y="5487"/>
                    <a:pt x="5429" y="7121"/>
                    <a:pt x="3503" y="7063"/>
                  </a:cubicBezTo>
                  <a:cubicBezTo>
                    <a:pt x="1576" y="7063"/>
                    <a:pt x="0" y="5429"/>
                    <a:pt x="0" y="3503"/>
                  </a:cubicBezTo>
                  <a:cubicBezTo>
                    <a:pt x="59" y="1576"/>
                    <a:pt x="1635" y="0"/>
                    <a:pt x="3561" y="0"/>
                  </a:cubicBezTo>
                  <a:cubicBezTo>
                    <a:pt x="5487" y="59"/>
                    <a:pt x="7122" y="1635"/>
                    <a:pt x="7063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" name="Google Shape;4102;p12"/>
            <p:cNvSpPr/>
            <p:nvPr/>
          </p:nvSpPr>
          <p:spPr>
            <a:xfrm>
              <a:off x="5050350" y="336822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7064" y="3503"/>
                  </a:moveTo>
                  <a:cubicBezTo>
                    <a:pt x="7064" y="5429"/>
                    <a:pt x="5429" y="7064"/>
                    <a:pt x="3503" y="7064"/>
                  </a:cubicBezTo>
                  <a:cubicBezTo>
                    <a:pt x="1635" y="7064"/>
                    <a:pt x="1" y="5487"/>
                    <a:pt x="1" y="3561"/>
                  </a:cubicBezTo>
                  <a:cubicBezTo>
                    <a:pt x="1" y="1635"/>
                    <a:pt x="1635" y="1"/>
                    <a:pt x="3562" y="1"/>
                  </a:cubicBezTo>
                  <a:cubicBezTo>
                    <a:pt x="5429" y="59"/>
                    <a:pt x="7005" y="1635"/>
                    <a:pt x="7064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" name="Google Shape;4103;p12"/>
            <p:cNvSpPr/>
            <p:nvPr/>
          </p:nvSpPr>
          <p:spPr>
            <a:xfrm>
              <a:off x="3087650" y="140697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3561" y="1"/>
                  </a:moveTo>
                  <a:cubicBezTo>
                    <a:pt x="5487" y="1"/>
                    <a:pt x="7063" y="1635"/>
                    <a:pt x="7063" y="3503"/>
                  </a:cubicBezTo>
                  <a:cubicBezTo>
                    <a:pt x="7063" y="5429"/>
                    <a:pt x="5429" y="7064"/>
                    <a:pt x="3503" y="7005"/>
                  </a:cubicBezTo>
                  <a:cubicBezTo>
                    <a:pt x="1577" y="6947"/>
                    <a:pt x="1" y="5371"/>
                    <a:pt x="59" y="3503"/>
                  </a:cubicBezTo>
                  <a:cubicBezTo>
                    <a:pt x="59" y="1577"/>
                    <a:pt x="1693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" name="Google Shape;4104;p12"/>
            <p:cNvSpPr/>
            <p:nvPr/>
          </p:nvSpPr>
          <p:spPr>
            <a:xfrm>
              <a:off x="4316350" y="4106625"/>
              <a:ext cx="172225" cy="173675"/>
            </a:xfrm>
            <a:custGeom>
              <a:avLst/>
              <a:gdLst/>
              <a:ahLst/>
              <a:cxnLst/>
              <a:rect l="l" t="t" r="r" b="b"/>
              <a:pathLst>
                <a:path w="6889" h="6947" extrusionOk="0">
                  <a:moveTo>
                    <a:pt x="6888" y="3502"/>
                  </a:moveTo>
                  <a:cubicBezTo>
                    <a:pt x="6888" y="5429"/>
                    <a:pt x="5312" y="6946"/>
                    <a:pt x="3386" y="6888"/>
                  </a:cubicBezTo>
                  <a:cubicBezTo>
                    <a:pt x="1460" y="6888"/>
                    <a:pt x="1" y="5370"/>
                    <a:pt x="1" y="3444"/>
                  </a:cubicBezTo>
                  <a:cubicBezTo>
                    <a:pt x="1" y="1518"/>
                    <a:pt x="1577" y="0"/>
                    <a:pt x="3503" y="0"/>
                  </a:cubicBezTo>
                  <a:cubicBezTo>
                    <a:pt x="5371" y="59"/>
                    <a:pt x="6888" y="1576"/>
                    <a:pt x="6888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" name="Google Shape;4105;p12"/>
            <p:cNvSpPr/>
            <p:nvPr/>
          </p:nvSpPr>
          <p:spPr>
            <a:xfrm>
              <a:off x="2353650" y="2145375"/>
              <a:ext cx="172200" cy="172200"/>
            </a:xfrm>
            <a:custGeom>
              <a:avLst/>
              <a:gdLst/>
              <a:ahLst/>
              <a:cxnLst/>
              <a:rect l="l" t="t" r="r" b="b"/>
              <a:pathLst>
                <a:path w="6888" h="6888" extrusionOk="0">
                  <a:moveTo>
                    <a:pt x="6888" y="3444"/>
                  </a:moveTo>
                  <a:cubicBezTo>
                    <a:pt x="6888" y="5370"/>
                    <a:pt x="5429" y="6830"/>
                    <a:pt x="3502" y="6888"/>
                  </a:cubicBezTo>
                  <a:cubicBezTo>
                    <a:pt x="1518" y="6888"/>
                    <a:pt x="0" y="5370"/>
                    <a:pt x="59" y="3386"/>
                  </a:cubicBezTo>
                  <a:cubicBezTo>
                    <a:pt x="59" y="1459"/>
                    <a:pt x="1576" y="0"/>
                    <a:pt x="3502" y="0"/>
                  </a:cubicBezTo>
                  <a:cubicBezTo>
                    <a:pt x="5370" y="0"/>
                    <a:pt x="6888" y="1518"/>
                    <a:pt x="6888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" name="Google Shape;4106;p12"/>
            <p:cNvSpPr/>
            <p:nvPr/>
          </p:nvSpPr>
          <p:spPr>
            <a:xfrm>
              <a:off x="4805200" y="1656525"/>
              <a:ext cx="172225" cy="170750"/>
            </a:xfrm>
            <a:custGeom>
              <a:avLst/>
              <a:gdLst/>
              <a:ahLst/>
              <a:cxnLst/>
              <a:rect l="l" t="t" r="r" b="b"/>
              <a:pathLst>
                <a:path w="6889" h="6830" extrusionOk="0">
                  <a:moveTo>
                    <a:pt x="6888" y="3386"/>
                  </a:moveTo>
                  <a:cubicBezTo>
                    <a:pt x="6888" y="5312"/>
                    <a:pt x="5371" y="6829"/>
                    <a:pt x="3503" y="6829"/>
                  </a:cubicBezTo>
                  <a:cubicBezTo>
                    <a:pt x="1518" y="6829"/>
                    <a:pt x="1" y="5312"/>
                    <a:pt x="59" y="3386"/>
                  </a:cubicBezTo>
                  <a:cubicBezTo>
                    <a:pt x="59" y="1459"/>
                    <a:pt x="1577" y="0"/>
                    <a:pt x="3503" y="0"/>
                  </a:cubicBezTo>
                  <a:cubicBezTo>
                    <a:pt x="5371" y="0"/>
                    <a:pt x="6888" y="1518"/>
                    <a:pt x="6888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" name="Google Shape;4107;p12"/>
            <p:cNvSpPr/>
            <p:nvPr/>
          </p:nvSpPr>
          <p:spPr>
            <a:xfrm>
              <a:off x="3090575" y="4108075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6830" y="3444"/>
                  </a:moveTo>
                  <a:cubicBezTo>
                    <a:pt x="6830" y="5312"/>
                    <a:pt x="5312" y="6830"/>
                    <a:pt x="3386" y="6830"/>
                  </a:cubicBezTo>
                  <a:cubicBezTo>
                    <a:pt x="1518" y="6771"/>
                    <a:pt x="0" y="5254"/>
                    <a:pt x="59" y="3328"/>
                  </a:cubicBezTo>
                  <a:cubicBezTo>
                    <a:pt x="59" y="1460"/>
                    <a:pt x="1576" y="1"/>
                    <a:pt x="3444" y="1"/>
                  </a:cubicBezTo>
                  <a:cubicBezTo>
                    <a:pt x="5370" y="1"/>
                    <a:pt x="6830" y="1518"/>
                    <a:pt x="6830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" name="Google Shape;4108;p12"/>
            <p:cNvSpPr/>
            <p:nvPr/>
          </p:nvSpPr>
          <p:spPr>
            <a:xfrm>
              <a:off x="2355100" y="3371150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3444" y="6830"/>
                  </a:moveTo>
                  <a:cubicBezTo>
                    <a:pt x="1518" y="6830"/>
                    <a:pt x="1" y="5312"/>
                    <a:pt x="1" y="3444"/>
                  </a:cubicBezTo>
                  <a:cubicBezTo>
                    <a:pt x="1" y="1518"/>
                    <a:pt x="1518" y="59"/>
                    <a:pt x="3386" y="0"/>
                  </a:cubicBezTo>
                  <a:cubicBezTo>
                    <a:pt x="5312" y="0"/>
                    <a:pt x="6830" y="1518"/>
                    <a:pt x="6830" y="3444"/>
                  </a:cubicBezTo>
                  <a:cubicBezTo>
                    <a:pt x="6830" y="5312"/>
                    <a:pt x="5312" y="6830"/>
                    <a:pt x="3444" y="68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" name="Google Shape;4109;p12"/>
            <p:cNvSpPr/>
            <p:nvPr/>
          </p:nvSpPr>
          <p:spPr>
            <a:xfrm>
              <a:off x="5053275" y="1903125"/>
              <a:ext cx="170750" cy="170775"/>
            </a:xfrm>
            <a:custGeom>
              <a:avLst/>
              <a:gdLst/>
              <a:ahLst/>
              <a:cxnLst/>
              <a:rect l="l" t="t" r="r" b="b"/>
              <a:pathLst>
                <a:path w="6830" h="6831" extrusionOk="0">
                  <a:moveTo>
                    <a:pt x="3445" y="1"/>
                  </a:moveTo>
                  <a:cubicBezTo>
                    <a:pt x="5312" y="59"/>
                    <a:pt x="6830" y="1577"/>
                    <a:pt x="6772" y="3445"/>
                  </a:cubicBezTo>
                  <a:cubicBezTo>
                    <a:pt x="6772" y="5312"/>
                    <a:pt x="5254" y="6830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59" y="1518"/>
                    <a:pt x="1577" y="1"/>
                    <a:pt x="344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" name="Google Shape;4110;p12"/>
            <p:cNvSpPr/>
            <p:nvPr/>
          </p:nvSpPr>
          <p:spPr>
            <a:xfrm>
              <a:off x="4564425" y="140990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2" y="3386"/>
                  </a:moveTo>
                  <a:cubicBezTo>
                    <a:pt x="6772" y="5195"/>
                    <a:pt x="5254" y="6771"/>
                    <a:pt x="3386" y="6771"/>
                  </a:cubicBezTo>
                  <a:cubicBezTo>
                    <a:pt x="1577" y="6771"/>
                    <a:pt x="1" y="5254"/>
                    <a:pt x="1" y="3444"/>
                  </a:cubicBezTo>
                  <a:cubicBezTo>
                    <a:pt x="1" y="1576"/>
                    <a:pt x="1518" y="59"/>
                    <a:pt x="3328" y="0"/>
                  </a:cubicBezTo>
                  <a:cubicBezTo>
                    <a:pt x="5196" y="0"/>
                    <a:pt x="6772" y="1518"/>
                    <a:pt x="6772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" name="Google Shape;4111;p12"/>
            <p:cNvSpPr/>
            <p:nvPr/>
          </p:nvSpPr>
          <p:spPr>
            <a:xfrm>
              <a:off x="5296975" y="2635675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1" y="3386"/>
                  </a:moveTo>
                  <a:cubicBezTo>
                    <a:pt x="6771" y="5196"/>
                    <a:pt x="5254" y="6772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1" y="1577"/>
                    <a:pt x="1518" y="59"/>
                    <a:pt x="3328" y="1"/>
                  </a:cubicBezTo>
                  <a:cubicBezTo>
                    <a:pt x="5137" y="1"/>
                    <a:pt x="6713" y="1518"/>
                    <a:pt x="6771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" name="Google Shape;4112;p12"/>
            <p:cNvSpPr/>
            <p:nvPr/>
          </p:nvSpPr>
          <p:spPr>
            <a:xfrm>
              <a:off x="4806675" y="3865850"/>
              <a:ext cx="170750" cy="169275"/>
            </a:xfrm>
            <a:custGeom>
              <a:avLst/>
              <a:gdLst/>
              <a:ahLst/>
              <a:cxnLst/>
              <a:rect l="l" t="t" r="r" b="b"/>
              <a:pathLst>
                <a:path w="6830" h="6771" extrusionOk="0">
                  <a:moveTo>
                    <a:pt x="3444" y="6771"/>
                  </a:moveTo>
                  <a:cubicBezTo>
                    <a:pt x="1576" y="6771"/>
                    <a:pt x="58" y="5253"/>
                    <a:pt x="0" y="3385"/>
                  </a:cubicBezTo>
                  <a:cubicBezTo>
                    <a:pt x="0" y="1518"/>
                    <a:pt x="1576" y="0"/>
                    <a:pt x="3444" y="0"/>
                  </a:cubicBezTo>
                  <a:cubicBezTo>
                    <a:pt x="5253" y="0"/>
                    <a:pt x="6771" y="1518"/>
                    <a:pt x="6771" y="3327"/>
                  </a:cubicBezTo>
                  <a:cubicBezTo>
                    <a:pt x="6829" y="5195"/>
                    <a:pt x="5253" y="6713"/>
                    <a:pt x="3444" y="677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3" name="Google Shape;4113;p12"/>
            <p:cNvSpPr/>
            <p:nvPr/>
          </p:nvSpPr>
          <p:spPr>
            <a:xfrm>
              <a:off x="5296975" y="2882300"/>
              <a:ext cx="169300" cy="170750"/>
            </a:xfrm>
            <a:custGeom>
              <a:avLst/>
              <a:gdLst/>
              <a:ahLst/>
              <a:cxnLst/>
              <a:rect l="l" t="t" r="r" b="b"/>
              <a:pathLst>
                <a:path w="6772" h="6830" extrusionOk="0">
                  <a:moveTo>
                    <a:pt x="6713" y="3444"/>
                  </a:moveTo>
                  <a:cubicBezTo>
                    <a:pt x="6713" y="5254"/>
                    <a:pt x="5137" y="6830"/>
                    <a:pt x="3328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9"/>
                  </a:cubicBezTo>
                  <a:cubicBezTo>
                    <a:pt x="5254" y="59"/>
                    <a:pt x="6771" y="1635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4" name="Google Shape;4114;p12"/>
            <p:cNvSpPr/>
            <p:nvPr/>
          </p:nvSpPr>
          <p:spPr>
            <a:xfrm>
              <a:off x="3827500" y="1167650"/>
              <a:ext cx="170750" cy="169300"/>
            </a:xfrm>
            <a:custGeom>
              <a:avLst/>
              <a:gdLst/>
              <a:ahLst/>
              <a:cxnLst/>
              <a:rect l="l" t="t" r="r" b="b"/>
              <a:pathLst>
                <a:path w="6830" h="6772" extrusionOk="0">
                  <a:moveTo>
                    <a:pt x="3386" y="6772"/>
                  </a:moveTo>
                  <a:cubicBezTo>
                    <a:pt x="1518" y="6714"/>
                    <a:pt x="0" y="5138"/>
                    <a:pt x="59" y="3328"/>
                  </a:cubicBezTo>
                  <a:cubicBezTo>
                    <a:pt x="59" y="1519"/>
                    <a:pt x="1635" y="1"/>
                    <a:pt x="3444" y="1"/>
                  </a:cubicBezTo>
                  <a:cubicBezTo>
                    <a:pt x="5254" y="1"/>
                    <a:pt x="6830" y="1635"/>
                    <a:pt x="6771" y="3445"/>
                  </a:cubicBezTo>
                  <a:cubicBezTo>
                    <a:pt x="6713" y="5254"/>
                    <a:pt x="5195" y="6772"/>
                    <a:pt x="3386" y="67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5" name="Google Shape;4115;p12"/>
            <p:cNvSpPr/>
            <p:nvPr/>
          </p:nvSpPr>
          <p:spPr>
            <a:xfrm>
              <a:off x="2603175" y="1656525"/>
              <a:ext cx="167850" cy="170750"/>
            </a:xfrm>
            <a:custGeom>
              <a:avLst/>
              <a:gdLst/>
              <a:ahLst/>
              <a:cxnLst/>
              <a:rect l="l" t="t" r="r" b="b"/>
              <a:pathLst>
                <a:path w="6714" h="6830" extrusionOk="0">
                  <a:moveTo>
                    <a:pt x="6713" y="3444"/>
                  </a:moveTo>
                  <a:cubicBezTo>
                    <a:pt x="6713" y="5253"/>
                    <a:pt x="5137" y="6829"/>
                    <a:pt x="3269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8"/>
                  </a:cubicBezTo>
                  <a:cubicBezTo>
                    <a:pt x="5254" y="58"/>
                    <a:pt x="6713" y="1634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6" name="Google Shape;4116;p12"/>
            <p:cNvSpPr/>
            <p:nvPr/>
          </p:nvSpPr>
          <p:spPr>
            <a:xfrm>
              <a:off x="3580875" y="116765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3445" y="6714"/>
                  </a:moveTo>
                  <a:cubicBezTo>
                    <a:pt x="1577" y="6772"/>
                    <a:pt x="1" y="5196"/>
                    <a:pt x="59" y="3328"/>
                  </a:cubicBezTo>
                  <a:cubicBezTo>
                    <a:pt x="59" y="1519"/>
                    <a:pt x="1577" y="1"/>
                    <a:pt x="3386" y="1"/>
                  </a:cubicBezTo>
                  <a:cubicBezTo>
                    <a:pt x="5254" y="1"/>
                    <a:pt x="6772" y="1577"/>
                    <a:pt x="6772" y="3386"/>
                  </a:cubicBezTo>
                  <a:cubicBezTo>
                    <a:pt x="6772" y="5196"/>
                    <a:pt x="5196" y="6714"/>
                    <a:pt x="3445" y="67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7" name="Google Shape;4117;p12"/>
            <p:cNvSpPr/>
            <p:nvPr/>
          </p:nvSpPr>
          <p:spPr>
            <a:xfrm>
              <a:off x="5054750" y="3620675"/>
              <a:ext cx="166375" cy="166375"/>
            </a:xfrm>
            <a:custGeom>
              <a:avLst/>
              <a:gdLst/>
              <a:ahLst/>
              <a:cxnLst/>
              <a:rect l="l" t="t" r="r" b="b"/>
              <a:pathLst>
                <a:path w="6655" h="6655" extrusionOk="0">
                  <a:moveTo>
                    <a:pt x="6654" y="3328"/>
                  </a:moveTo>
                  <a:cubicBezTo>
                    <a:pt x="6654" y="5196"/>
                    <a:pt x="5137" y="6655"/>
                    <a:pt x="3327" y="6655"/>
                  </a:cubicBezTo>
                  <a:cubicBezTo>
                    <a:pt x="1459" y="6597"/>
                    <a:pt x="0" y="5079"/>
                    <a:pt x="0" y="3270"/>
                  </a:cubicBezTo>
                  <a:cubicBezTo>
                    <a:pt x="58" y="1460"/>
                    <a:pt x="1518" y="1"/>
                    <a:pt x="3327" y="1"/>
                  </a:cubicBezTo>
                  <a:cubicBezTo>
                    <a:pt x="5195" y="1"/>
                    <a:pt x="6654" y="1518"/>
                    <a:pt x="6654" y="33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8" name="Google Shape;4118;p12"/>
            <p:cNvSpPr/>
            <p:nvPr/>
          </p:nvSpPr>
          <p:spPr>
            <a:xfrm>
              <a:off x="5296975" y="2391975"/>
              <a:ext cx="169300" cy="170775"/>
            </a:xfrm>
            <a:custGeom>
              <a:avLst/>
              <a:gdLst/>
              <a:ahLst/>
              <a:cxnLst/>
              <a:rect l="l" t="t" r="r" b="b"/>
              <a:pathLst>
                <a:path w="6772" h="6831" extrusionOk="0">
                  <a:moveTo>
                    <a:pt x="3269" y="6772"/>
                  </a:moveTo>
                  <a:cubicBezTo>
                    <a:pt x="1401" y="6655"/>
                    <a:pt x="1" y="5137"/>
                    <a:pt x="59" y="3328"/>
                  </a:cubicBezTo>
                  <a:cubicBezTo>
                    <a:pt x="176" y="1460"/>
                    <a:pt x="1693" y="1"/>
                    <a:pt x="3503" y="118"/>
                  </a:cubicBezTo>
                  <a:cubicBezTo>
                    <a:pt x="5371" y="234"/>
                    <a:pt x="6771" y="1694"/>
                    <a:pt x="6713" y="3503"/>
                  </a:cubicBezTo>
                  <a:cubicBezTo>
                    <a:pt x="6596" y="5371"/>
                    <a:pt x="5079" y="6830"/>
                    <a:pt x="3269" y="67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9" name="Google Shape;4119;p12"/>
            <p:cNvSpPr/>
            <p:nvPr/>
          </p:nvSpPr>
          <p:spPr>
            <a:xfrm>
              <a:off x="4562975" y="4111000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8"/>
                    <a:pt x="5137" y="6538"/>
                    <a:pt x="3327" y="6538"/>
                  </a:cubicBezTo>
                  <a:cubicBezTo>
                    <a:pt x="1459" y="6596"/>
                    <a:pt x="0" y="5137"/>
                    <a:pt x="0" y="3269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137" y="0"/>
                    <a:pt x="6538" y="1460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0" name="Google Shape;4120;p12"/>
            <p:cNvSpPr/>
            <p:nvPr/>
          </p:nvSpPr>
          <p:spPr>
            <a:xfrm>
              <a:off x="4072650" y="1169125"/>
              <a:ext cx="166375" cy="164925"/>
            </a:xfrm>
            <a:custGeom>
              <a:avLst/>
              <a:gdLst/>
              <a:ahLst/>
              <a:cxnLst/>
              <a:rect l="l" t="t" r="r" b="b"/>
              <a:pathLst>
                <a:path w="6655" h="6597" extrusionOk="0">
                  <a:moveTo>
                    <a:pt x="3328" y="0"/>
                  </a:moveTo>
                  <a:cubicBezTo>
                    <a:pt x="5196" y="0"/>
                    <a:pt x="6655" y="1518"/>
                    <a:pt x="6597" y="3327"/>
                  </a:cubicBezTo>
                  <a:cubicBezTo>
                    <a:pt x="6597" y="5195"/>
                    <a:pt x="5137" y="6596"/>
                    <a:pt x="3328" y="6596"/>
                  </a:cubicBezTo>
                  <a:cubicBezTo>
                    <a:pt x="1460" y="6596"/>
                    <a:pt x="1" y="5137"/>
                    <a:pt x="1" y="3269"/>
                  </a:cubicBezTo>
                  <a:cubicBezTo>
                    <a:pt x="59" y="1460"/>
                    <a:pt x="1518" y="0"/>
                    <a:pt x="33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1" name="Google Shape;4121;p12"/>
            <p:cNvSpPr/>
            <p:nvPr/>
          </p:nvSpPr>
          <p:spPr>
            <a:xfrm>
              <a:off x="2846875" y="1411350"/>
              <a:ext cx="166375" cy="167850"/>
            </a:xfrm>
            <a:custGeom>
              <a:avLst/>
              <a:gdLst/>
              <a:ahLst/>
              <a:cxnLst/>
              <a:rect l="l" t="t" r="r" b="b"/>
              <a:pathLst>
                <a:path w="6655" h="6714" extrusionOk="0">
                  <a:moveTo>
                    <a:pt x="6596" y="3386"/>
                  </a:moveTo>
                  <a:cubicBezTo>
                    <a:pt x="6596" y="5254"/>
                    <a:pt x="5079" y="6713"/>
                    <a:pt x="3269" y="6655"/>
                  </a:cubicBezTo>
                  <a:cubicBezTo>
                    <a:pt x="1401" y="6597"/>
                    <a:pt x="0" y="5137"/>
                    <a:pt x="0" y="3328"/>
                  </a:cubicBezTo>
                  <a:cubicBezTo>
                    <a:pt x="59" y="1460"/>
                    <a:pt x="1576" y="1"/>
                    <a:pt x="3386" y="59"/>
                  </a:cubicBezTo>
                  <a:cubicBezTo>
                    <a:pt x="5195" y="59"/>
                    <a:pt x="6655" y="1577"/>
                    <a:pt x="6596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2" name="Google Shape;4122;p12"/>
            <p:cNvSpPr/>
            <p:nvPr/>
          </p:nvSpPr>
          <p:spPr>
            <a:xfrm>
              <a:off x="5299900" y="3131825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9"/>
                    <a:pt x="5137" y="6538"/>
                    <a:pt x="3327" y="6597"/>
                  </a:cubicBezTo>
                  <a:cubicBezTo>
                    <a:pt x="1460" y="6597"/>
                    <a:pt x="0" y="5137"/>
                    <a:pt x="0" y="3269"/>
                  </a:cubicBezTo>
                  <a:cubicBezTo>
                    <a:pt x="0" y="1460"/>
                    <a:pt x="1401" y="1"/>
                    <a:pt x="3211" y="1"/>
                  </a:cubicBezTo>
                  <a:cubicBezTo>
                    <a:pt x="5078" y="1"/>
                    <a:pt x="6538" y="1402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3" name="Google Shape;4123;p12"/>
            <p:cNvSpPr/>
            <p:nvPr/>
          </p:nvSpPr>
          <p:spPr>
            <a:xfrm>
              <a:off x="2358025" y="1901675"/>
              <a:ext cx="164925" cy="164925"/>
            </a:xfrm>
            <a:custGeom>
              <a:avLst/>
              <a:gdLst/>
              <a:ahLst/>
              <a:cxnLst/>
              <a:rect l="l" t="t" r="r" b="b"/>
              <a:pathLst>
                <a:path w="6597" h="6597" extrusionOk="0">
                  <a:moveTo>
                    <a:pt x="3327" y="6596"/>
                  </a:moveTo>
                  <a:cubicBezTo>
                    <a:pt x="1518" y="6596"/>
                    <a:pt x="59" y="5195"/>
                    <a:pt x="0" y="3327"/>
                  </a:cubicBezTo>
                  <a:cubicBezTo>
                    <a:pt x="0" y="1518"/>
                    <a:pt x="1401" y="59"/>
                    <a:pt x="3269" y="59"/>
                  </a:cubicBezTo>
                  <a:cubicBezTo>
                    <a:pt x="5079" y="0"/>
                    <a:pt x="6538" y="1460"/>
                    <a:pt x="6538" y="3269"/>
                  </a:cubicBezTo>
                  <a:cubicBezTo>
                    <a:pt x="6596" y="5137"/>
                    <a:pt x="5137" y="6538"/>
                    <a:pt x="3327" y="659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4" name="Google Shape;4124;p12"/>
            <p:cNvSpPr/>
            <p:nvPr/>
          </p:nvSpPr>
          <p:spPr>
            <a:xfrm>
              <a:off x="3337175" y="1170575"/>
              <a:ext cx="164925" cy="163475"/>
            </a:xfrm>
            <a:custGeom>
              <a:avLst/>
              <a:gdLst/>
              <a:ahLst/>
              <a:cxnLst/>
              <a:rect l="l" t="t" r="r" b="b"/>
              <a:pathLst>
                <a:path w="6597" h="6539" extrusionOk="0">
                  <a:moveTo>
                    <a:pt x="3270" y="1"/>
                  </a:moveTo>
                  <a:cubicBezTo>
                    <a:pt x="5079" y="1"/>
                    <a:pt x="6538" y="1402"/>
                    <a:pt x="6538" y="3211"/>
                  </a:cubicBezTo>
                  <a:cubicBezTo>
                    <a:pt x="6597" y="5079"/>
                    <a:pt x="5138" y="6538"/>
                    <a:pt x="3328" y="6538"/>
                  </a:cubicBezTo>
                  <a:cubicBezTo>
                    <a:pt x="1460" y="6538"/>
                    <a:pt x="59" y="5137"/>
                    <a:pt x="1" y="3269"/>
                  </a:cubicBezTo>
                  <a:cubicBezTo>
                    <a:pt x="1" y="1460"/>
                    <a:pt x="1402" y="1"/>
                    <a:pt x="32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5" name="Google Shape;4125;p12"/>
            <p:cNvSpPr/>
            <p:nvPr/>
          </p:nvSpPr>
          <p:spPr>
            <a:xfrm>
              <a:off x="2601725" y="3864375"/>
              <a:ext cx="163450" cy="163475"/>
            </a:xfrm>
            <a:custGeom>
              <a:avLst/>
              <a:gdLst/>
              <a:ahLst/>
              <a:cxnLst/>
              <a:rect l="l" t="t" r="r" b="b"/>
              <a:pathLst>
                <a:path w="6538" h="6539" extrusionOk="0">
                  <a:moveTo>
                    <a:pt x="3269" y="1"/>
                  </a:moveTo>
                  <a:cubicBezTo>
                    <a:pt x="5137" y="1"/>
                    <a:pt x="6538" y="1460"/>
                    <a:pt x="6538" y="3328"/>
                  </a:cubicBezTo>
                  <a:cubicBezTo>
                    <a:pt x="6538" y="5137"/>
                    <a:pt x="5078" y="6538"/>
                    <a:pt x="3211" y="6538"/>
                  </a:cubicBezTo>
                  <a:cubicBezTo>
                    <a:pt x="1401" y="6538"/>
                    <a:pt x="0" y="5079"/>
                    <a:pt x="0" y="3269"/>
                  </a:cubicBezTo>
                  <a:cubicBezTo>
                    <a:pt x="0" y="1402"/>
                    <a:pt x="1460" y="1"/>
                    <a:pt x="32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6" name="Google Shape;4126;p12"/>
            <p:cNvSpPr/>
            <p:nvPr/>
          </p:nvSpPr>
          <p:spPr>
            <a:xfrm>
              <a:off x="2112875" y="28866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5020"/>
                    <a:pt x="5020" y="6480"/>
                    <a:pt x="3269" y="6480"/>
                  </a:cubicBezTo>
                  <a:cubicBezTo>
                    <a:pt x="1401" y="6480"/>
                    <a:pt x="0" y="5020"/>
                    <a:pt x="0" y="3211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020" y="0"/>
                    <a:pt x="6479" y="1460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7" name="Google Shape;4127;p12"/>
            <p:cNvSpPr/>
            <p:nvPr/>
          </p:nvSpPr>
          <p:spPr>
            <a:xfrm>
              <a:off x="3585250" y="4357600"/>
              <a:ext cx="162025" cy="163475"/>
            </a:xfrm>
            <a:custGeom>
              <a:avLst/>
              <a:gdLst/>
              <a:ahLst/>
              <a:cxnLst/>
              <a:rect l="l" t="t" r="r" b="b"/>
              <a:pathLst>
                <a:path w="6481" h="6539" extrusionOk="0">
                  <a:moveTo>
                    <a:pt x="3211" y="6538"/>
                  </a:moveTo>
                  <a:cubicBezTo>
                    <a:pt x="1460" y="6538"/>
                    <a:pt x="1" y="5079"/>
                    <a:pt x="1" y="3270"/>
                  </a:cubicBezTo>
                  <a:cubicBezTo>
                    <a:pt x="1" y="1460"/>
                    <a:pt x="1460" y="1"/>
                    <a:pt x="3270" y="59"/>
                  </a:cubicBezTo>
                  <a:cubicBezTo>
                    <a:pt x="5021" y="59"/>
                    <a:pt x="6480" y="1518"/>
                    <a:pt x="6480" y="3328"/>
                  </a:cubicBezTo>
                  <a:cubicBezTo>
                    <a:pt x="6480" y="5079"/>
                    <a:pt x="5021" y="6538"/>
                    <a:pt x="3211" y="653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8" name="Google Shape;4128;p12"/>
            <p:cNvSpPr/>
            <p:nvPr/>
          </p:nvSpPr>
          <p:spPr>
            <a:xfrm>
              <a:off x="383187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5020" y="0"/>
                    <a:pt x="6480" y="1401"/>
                    <a:pt x="6480" y="3269"/>
                  </a:cubicBezTo>
                  <a:cubicBezTo>
                    <a:pt x="6480" y="5020"/>
                    <a:pt x="5020" y="6479"/>
                    <a:pt x="3269" y="6479"/>
                  </a:cubicBezTo>
                  <a:cubicBezTo>
                    <a:pt x="1460" y="6479"/>
                    <a:pt x="1" y="5020"/>
                    <a:pt x="1" y="3211"/>
                  </a:cubicBezTo>
                  <a:cubicBezTo>
                    <a:pt x="1" y="1401"/>
                    <a:pt x="1401" y="0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9" name="Google Shape;4129;p12"/>
            <p:cNvSpPr/>
            <p:nvPr/>
          </p:nvSpPr>
          <p:spPr>
            <a:xfrm>
              <a:off x="2112875" y="26400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4962"/>
                    <a:pt x="5078" y="6422"/>
                    <a:pt x="3269" y="6480"/>
                  </a:cubicBezTo>
                  <a:cubicBezTo>
                    <a:pt x="1459" y="6480"/>
                    <a:pt x="0" y="5021"/>
                    <a:pt x="0" y="3211"/>
                  </a:cubicBezTo>
                  <a:cubicBezTo>
                    <a:pt x="0" y="1460"/>
                    <a:pt x="1459" y="1"/>
                    <a:pt x="3211" y="1"/>
                  </a:cubicBezTo>
                  <a:cubicBezTo>
                    <a:pt x="5020" y="1"/>
                    <a:pt x="6479" y="1402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0" name="Google Shape;4130;p12"/>
            <p:cNvSpPr/>
            <p:nvPr/>
          </p:nvSpPr>
          <p:spPr>
            <a:xfrm>
              <a:off x="2848325" y="41124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70" y="6480"/>
                  </a:moveTo>
                  <a:cubicBezTo>
                    <a:pt x="1518" y="6480"/>
                    <a:pt x="59" y="5020"/>
                    <a:pt x="1" y="3269"/>
                  </a:cubicBezTo>
                  <a:cubicBezTo>
                    <a:pt x="1" y="1460"/>
                    <a:pt x="1460" y="1"/>
                    <a:pt x="3211" y="1"/>
                  </a:cubicBezTo>
                  <a:cubicBezTo>
                    <a:pt x="5021" y="1"/>
                    <a:pt x="6480" y="1402"/>
                    <a:pt x="6480" y="3211"/>
                  </a:cubicBezTo>
                  <a:cubicBezTo>
                    <a:pt x="6480" y="4962"/>
                    <a:pt x="5079" y="6421"/>
                    <a:pt x="3270" y="64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1" name="Google Shape;4131;p12"/>
            <p:cNvSpPr/>
            <p:nvPr/>
          </p:nvSpPr>
          <p:spPr>
            <a:xfrm>
              <a:off x="2359475" y="36221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4962" y="0"/>
                    <a:pt x="6480" y="1459"/>
                    <a:pt x="6480" y="3211"/>
                  </a:cubicBezTo>
                  <a:cubicBezTo>
                    <a:pt x="6480" y="5020"/>
                    <a:pt x="5021" y="6479"/>
                    <a:pt x="3269" y="6479"/>
                  </a:cubicBezTo>
                  <a:cubicBezTo>
                    <a:pt x="1460" y="6479"/>
                    <a:pt x="1" y="5078"/>
                    <a:pt x="1" y="3269"/>
                  </a:cubicBezTo>
                  <a:cubicBezTo>
                    <a:pt x="1" y="1518"/>
                    <a:pt x="1402" y="59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2" name="Google Shape;4132;p12"/>
            <p:cNvSpPr/>
            <p:nvPr/>
          </p:nvSpPr>
          <p:spPr>
            <a:xfrm>
              <a:off x="4320725" y="11705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80" y="3211"/>
                  </a:moveTo>
                  <a:cubicBezTo>
                    <a:pt x="6480" y="5021"/>
                    <a:pt x="5021" y="6480"/>
                    <a:pt x="3269" y="6480"/>
                  </a:cubicBezTo>
                  <a:cubicBezTo>
                    <a:pt x="1518" y="6480"/>
                    <a:pt x="59" y="5021"/>
                    <a:pt x="59" y="3269"/>
                  </a:cubicBezTo>
                  <a:cubicBezTo>
                    <a:pt x="1" y="1518"/>
                    <a:pt x="1518" y="1"/>
                    <a:pt x="3269" y="59"/>
                  </a:cubicBezTo>
                  <a:cubicBezTo>
                    <a:pt x="5021" y="59"/>
                    <a:pt x="6480" y="1518"/>
                    <a:pt x="6480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3" name="Google Shape;4133;p12"/>
            <p:cNvSpPr/>
            <p:nvPr/>
          </p:nvSpPr>
          <p:spPr>
            <a:xfrm>
              <a:off x="407412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0" y="0"/>
                  </a:moveTo>
                  <a:cubicBezTo>
                    <a:pt x="5020" y="0"/>
                    <a:pt x="6479" y="1459"/>
                    <a:pt x="6479" y="3269"/>
                  </a:cubicBezTo>
                  <a:cubicBezTo>
                    <a:pt x="6479" y="4962"/>
                    <a:pt x="5020" y="6421"/>
                    <a:pt x="3269" y="6479"/>
                  </a:cubicBezTo>
                  <a:cubicBezTo>
                    <a:pt x="1518" y="6479"/>
                    <a:pt x="0" y="4962"/>
                    <a:pt x="58" y="3211"/>
                  </a:cubicBezTo>
                  <a:cubicBezTo>
                    <a:pt x="58" y="1459"/>
                    <a:pt x="1518" y="59"/>
                    <a:pt x="321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4" name="Google Shape;4134;p12"/>
            <p:cNvSpPr/>
            <p:nvPr/>
          </p:nvSpPr>
          <p:spPr>
            <a:xfrm>
              <a:off x="5301350" y="2149750"/>
              <a:ext cx="160550" cy="162000"/>
            </a:xfrm>
            <a:custGeom>
              <a:avLst/>
              <a:gdLst/>
              <a:ahLst/>
              <a:cxnLst/>
              <a:rect l="l" t="t" r="r" b="b"/>
              <a:pathLst>
                <a:path w="6422" h="6480" extrusionOk="0">
                  <a:moveTo>
                    <a:pt x="3211" y="6479"/>
                  </a:moveTo>
                  <a:cubicBezTo>
                    <a:pt x="1460" y="6479"/>
                    <a:pt x="1" y="5020"/>
                    <a:pt x="1" y="3269"/>
                  </a:cubicBezTo>
                  <a:cubicBezTo>
                    <a:pt x="1" y="1518"/>
                    <a:pt x="1460" y="59"/>
                    <a:pt x="3153" y="59"/>
                  </a:cubicBezTo>
                  <a:cubicBezTo>
                    <a:pt x="4962" y="0"/>
                    <a:pt x="6421" y="1518"/>
                    <a:pt x="6421" y="3269"/>
                  </a:cubicBezTo>
                  <a:cubicBezTo>
                    <a:pt x="6421" y="5020"/>
                    <a:pt x="4962" y="6479"/>
                    <a:pt x="3211" y="64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5" name="Google Shape;4135;p12"/>
            <p:cNvSpPr/>
            <p:nvPr/>
          </p:nvSpPr>
          <p:spPr>
            <a:xfrm>
              <a:off x="2112875" y="2396350"/>
              <a:ext cx="162000" cy="162025"/>
            </a:xfrm>
            <a:custGeom>
              <a:avLst/>
              <a:gdLst/>
              <a:ahLst/>
              <a:cxnLst/>
              <a:rect l="l" t="t" r="r" b="b"/>
              <a:pathLst>
                <a:path w="6480" h="6481" extrusionOk="0">
                  <a:moveTo>
                    <a:pt x="6421" y="3270"/>
                  </a:moveTo>
                  <a:cubicBezTo>
                    <a:pt x="6421" y="5021"/>
                    <a:pt x="4962" y="6480"/>
                    <a:pt x="3211" y="6480"/>
                  </a:cubicBezTo>
                  <a:cubicBezTo>
                    <a:pt x="1459" y="6422"/>
                    <a:pt x="0" y="4962"/>
                    <a:pt x="0" y="3270"/>
                  </a:cubicBezTo>
                  <a:cubicBezTo>
                    <a:pt x="59" y="1519"/>
                    <a:pt x="1518" y="1"/>
                    <a:pt x="3269" y="59"/>
                  </a:cubicBezTo>
                  <a:cubicBezTo>
                    <a:pt x="5020" y="59"/>
                    <a:pt x="6479" y="1519"/>
                    <a:pt x="6421" y="32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6" name="Google Shape;4136;p12"/>
            <p:cNvSpPr/>
            <p:nvPr/>
          </p:nvSpPr>
          <p:spPr>
            <a:xfrm>
              <a:off x="5301350" y="3376975"/>
              <a:ext cx="159075" cy="160550"/>
            </a:xfrm>
            <a:custGeom>
              <a:avLst/>
              <a:gdLst/>
              <a:ahLst/>
              <a:cxnLst/>
              <a:rect l="l" t="t" r="r" b="b"/>
              <a:pathLst>
                <a:path w="6363" h="6422" extrusionOk="0">
                  <a:moveTo>
                    <a:pt x="6363" y="3211"/>
                  </a:moveTo>
                  <a:cubicBezTo>
                    <a:pt x="6363" y="4962"/>
                    <a:pt x="4904" y="6422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59" y="1402"/>
                    <a:pt x="1460" y="1"/>
                    <a:pt x="3211" y="1"/>
                  </a:cubicBezTo>
                  <a:cubicBezTo>
                    <a:pt x="4904" y="1"/>
                    <a:pt x="6363" y="1460"/>
                    <a:pt x="636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7" name="Google Shape;4137;p12"/>
            <p:cNvSpPr/>
            <p:nvPr/>
          </p:nvSpPr>
          <p:spPr>
            <a:xfrm>
              <a:off x="3340100" y="4360525"/>
              <a:ext cx="159100" cy="159075"/>
            </a:xfrm>
            <a:custGeom>
              <a:avLst/>
              <a:gdLst/>
              <a:ahLst/>
              <a:cxnLst/>
              <a:rect l="l" t="t" r="r" b="b"/>
              <a:pathLst>
                <a:path w="6364" h="6363" extrusionOk="0">
                  <a:moveTo>
                    <a:pt x="6363" y="3153"/>
                  </a:moveTo>
                  <a:cubicBezTo>
                    <a:pt x="6363" y="4904"/>
                    <a:pt x="4904" y="6363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1" y="1460"/>
                    <a:pt x="1460" y="1"/>
                    <a:pt x="3153" y="1"/>
                  </a:cubicBezTo>
                  <a:cubicBezTo>
                    <a:pt x="4904" y="1"/>
                    <a:pt x="6363" y="1460"/>
                    <a:pt x="6363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8" name="Google Shape;4138;p12"/>
            <p:cNvSpPr/>
            <p:nvPr/>
          </p:nvSpPr>
          <p:spPr>
            <a:xfrm>
              <a:off x="2114325" y="3134750"/>
              <a:ext cx="159075" cy="159075"/>
            </a:xfrm>
            <a:custGeom>
              <a:avLst/>
              <a:gdLst/>
              <a:ahLst/>
              <a:cxnLst/>
              <a:rect l="l" t="t" r="r" b="b"/>
              <a:pathLst>
                <a:path w="6363" h="6363" extrusionOk="0">
                  <a:moveTo>
                    <a:pt x="3153" y="6363"/>
                  </a:moveTo>
                  <a:cubicBezTo>
                    <a:pt x="1460" y="6363"/>
                    <a:pt x="1" y="4904"/>
                    <a:pt x="1" y="3152"/>
                  </a:cubicBezTo>
                  <a:cubicBezTo>
                    <a:pt x="1" y="1460"/>
                    <a:pt x="1460" y="0"/>
                    <a:pt x="3153" y="0"/>
                  </a:cubicBezTo>
                  <a:cubicBezTo>
                    <a:pt x="4904" y="0"/>
                    <a:pt x="6363" y="1460"/>
                    <a:pt x="6363" y="3152"/>
                  </a:cubicBezTo>
                  <a:cubicBezTo>
                    <a:pt x="6363" y="4904"/>
                    <a:pt x="4904" y="6363"/>
                    <a:pt x="3153" y="63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9" name="Google Shape;4139;p12"/>
            <p:cNvSpPr/>
            <p:nvPr/>
          </p:nvSpPr>
          <p:spPr>
            <a:xfrm>
              <a:off x="4812500" y="1415725"/>
              <a:ext cx="159075" cy="157625"/>
            </a:xfrm>
            <a:custGeom>
              <a:avLst/>
              <a:gdLst/>
              <a:ahLst/>
              <a:cxnLst/>
              <a:rect l="l" t="t" r="r" b="b"/>
              <a:pathLst>
                <a:path w="6363" h="6305" extrusionOk="0">
                  <a:moveTo>
                    <a:pt x="6305" y="3153"/>
                  </a:moveTo>
                  <a:cubicBezTo>
                    <a:pt x="6363" y="4904"/>
                    <a:pt x="4904" y="6305"/>
                    <a:pt x="3153" y="6305"/>
                  </a:cubicBezTo>
                  <a:cubicBezTo>
                    <a:pt x="1401" y="6305"/>
                    <a:pt x="1" y="4904"/>
                    <a:pt x="1" y="3211"/>
                  </a:cubicBezTo>
                  <a:cubicBezTo>
                    <a:pt x="1" y="1460"/>
                    <a:pt x="1401" y="1"/>
                    <a:pt x="3211" y="1"/>
                  </a:cubicBezTo>
                  <a:cubicBezTo>
                    <a:pt x="4904" y="1"/>
                    <a:pt x="6305" y="1402"/>
                    <a:pt x="6305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0" name="Google Shape;4140;p12"/>
            <p:cNvSpPr/>
            <p:nvPr/>
          </p:nvSpPr>
          <p:spPr>
            <a:xfrm>
              <a:off x="5059125" y="1660900"/>
              <a:ext cx="159075" cy="160525"/>
            </a:xfrm>
            <a:custGeom>
              <a:avLst/>
              <a:gdLst/>
              <a:ahLst/>
              <a:cxnLst/>
              <a:rect l="l" t="t" r="r" b="b"/>
              <a:pathLst>
                <a:path w="6363" h="6421" extrusionOk="0">
                  <a:moveTo>
                    <a:pt x="6363" y="3269"/>
                  </a:moveTo>
                  <a:cubicBezTo>
                    <a:pt x="6304" y="5020"/>
                    <a:pt x="4845" y="6421"/>
                    <a:pt x="3094" y="6363"/>
                  </a:cubicBezTo>
                  <a:cubicBezTo>
                    <a:pt x="1343" y="6363"/>
                    <a:pt x="0" y="4903"/>
                    <a:pt x="0" y="3211"/>
                  </a:cubicBezTo>
                  <a:cubicBezTo>
                    <a:pt x="59" y="1401"/>
                    <a:pt x="1518" y="0"/>
                    <a:pt x="3269" y="59"/>
                  </a:cubicBezTo>
                  <a:cubicBezTo>
                    <a:pt x="4962" y="117"/>
                    <a:pt x="6363" y="1518"/>
                    <a:pt x="6363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1" name="Google Shape;4141;p12"/>
            <p:cNvSpPr/>
            <p:nvPr/>
          </p:nvSpPr>
          <p:spPr>
            <a:xfrm>
              <a:off x="3097875" y="1172050"/>
              <a:ext cx="157625" cy="159075"/>
            </a:xfrm>
            <a:custGeom>
              <a:avLst/>
              <a:gdLst/>
              <a:ahLst/>
              <a:cxnLst/>
              <a:rect l="l" t="t" r="r" b="b"/>
              <a:pathLst>
                <a:path w="6305" h="6363" extrusionOk="0">
                  <a:moveTo>
                    <a:pt x="6304" y="3152"/>
                  </a:moveTo>
                  <a:cubicBezTo>
                    <a:pt x="6304" y="4903"/>
                    <a:pt x="4903" y="6362"/>
                    <a:pt x="3152" y="6362"/>
                  </a:cubicBezTo>
                  <a:cubicBezTo>
                    <a:pt x="1401" y="6362"/>
                    <a:pt x="0" y="4962"/>
                    <a:pt x="0" y="3210"/>
                  </a:cubicBezTo>
                  <a:cubicBezTo>
                    <a:pt x="0" y="1459"/>
                    <a:pt x="1401" y="0"/>
                    <a:pt x="3152" y="58"/>
                  </a:cubicBezTo>
                  <a:cubicBezTo>
                    <a:pt x="4903" y="58"/>
                    <a:pt x="6304" y="1459"/>
                    <a:pt x="6304" y="31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2" name="Google Shape;4142;p12"/>
            <p:cNvSpPr/>
            <p:nvPr/>
          </p:nvSpPr>
          <p:spPr>
            <a:xfrm>
              <a:off x="4323650" y="4361975"/>
              <a:ext cx="156175" cy="156175"/>
            </a:xfrm>
            <a:custGeom>
              <a:avLst/>
              <a:gdLst/>
              <a:ahLst/>
              <a:cxnLst/>
              <a:rect l="l" t="t" r="r" b="b"/>
              <a:pathLst>
                <a:path w="6247" h="6247" extrusionOk="0">
                  <a:moveTo>
                    <a:pt x="3152" y="1"/>
                  </a:moveTo>
                  <a:cubicBezTo>
                    <a:pt x="4904" y="59"/>
                    <a:pt x="6246" y="1460"/>
                    <a:pt x="6246" y="3211"/>
                  </a:cubicBezTo>
                  <a:cubicBezTo>
                    <a:pt x="6188" y="4904"/>
                    <a:pt x="4845" y="6247"/>
                    <a:pt x="3094" y="6188"/>
                  </a:cubicBezTo>
                  <a:cubicBezTo>
                    <a:pt x="1343" y="6188"/>
                    <a:pt x="0" y="4787"/>
                    <a:pt x="59" y="3036"/>
                  </a:cubicBezTo>
                  <a:cubicBezTo>
                    <a:pt x="59" y="1343"/>
                    <a:pt x="1460" y="1"/>
                    <a:pt x="31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3" name="Google Shape;4143;p12"/>
            <p:cNvSpPr/>
            <p:nvPr/>
          </p:nvSpPr>
          <p:spPr>
            <a:xfrm>
              <a:off x="2609025" y="1417200"/>
              <a:ext cx="156150" cy="154700"/>
            </a:xfrm>
            <a:custGeom>
              <a:avLst/>
              <a:gdLst/>
              <a:ahLst/>
              <a:cxnLst/>
              <a:rect l="l" t="t" r="r" b="b"/>
              <a:pathLst>
                <a:path w="6246" h="6188" extrusionOk="0">
                  <a:moveTo>
                    <a:pt x="6187" y="3094"/>
                  </a:moveTo>
                  <a:cubicBezTo>
                    <a:pt x="6246" y="4787"/>
                    <a:pt x="4845" y="6188"/>
                    <a:pt x="3152" y="6188"/>
                  </a:cubicBezTo>
                  <a:cubicBezTo>
                    <a:pt x="1459" y="6188"/>
                    <a:pt x="58" y="4845"/>
                    <a:pt x="58" y="3152"/>
                  </a:cubicBezTo>
                  <a:cubicBezTo>
                    <a:pt x="0" y="1401"/>
                    <a:pt x="1401" y="59"/>
                    <a:pt x="3094" y="0"/>
                  </a:cubicBezTo>
                  <a:cubicBezTo>
                    <a:pt x="4786" y="0"/>
                    <a:pt x="6187" y="1401"/>
                    <a:pt x="618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4" name="Google Shape;4144;p12"/>
            <p:cNvSpPr/>
            <p:nvPr/>
          </p:nvSpPr>
          <p:spPr>
            <a:xfrm>
              <a:off x="5060575" y="387312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4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4"/>
                  </a:cubicBezTo>
                  <a:cubicBezTo>
                    <a:pt x="1" y="1343"/>
                    <a:pt x="1401" y="1"/>
                    <a:pt x="3094" y="1"/>
                  </a:cubicBezTo>
                  <a:cubicBezTo>
                    <a:pt x="4845" y="1"/>
                    <a:pt x="6188" y="1402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5" name="Google Shape;4145;p12"/>
            <p:cNvSpPr/>
            <p:nvPr/>
          </p:nvSpPr>
          <p:spPr>
            <a:xfrm>
              <a:off x="2115775" y="215412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787"/>
                    <a:pt x="4846" y="6129"/>
                    <a:pt x="3153" y="6188"/>
                  </a:cubicBezTo>
                  <a:cubicBezTo>
                    <a:pt x="1402" y="6188"/>
                    <a:pt x="1" y="4787"/>
                    <a:pt x="1" y="3036"/>
                  </a:cubicBezTo>
                  <a:cubicBezTo>
                    <a:pt x="59" y="1343"/>
                    <a:pt x="1402" y="0"/>
                    <a:pt x="3153" y="0"/>
                  </a:cubicBezTo>
                  <a:cubicBezTo>
                    <a:pt x="4846" y="0"/>
                    <a:pt x="6188" y="1343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6" name="Google Shape;4146;p12"/>
            <p:cNvSpPr/>
            <p:nvPr/>
          </p:nvSpPr>
          <p:spPr>
            <a:xfrm>
              <a:off x="4813950" y="411537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845"/>
                    <a:pt x="4787" y="6188"/>
                    <a:pt x="3095" y="6188"/>
                  </a:cubicBezTo>
                  <a:cubicBezTo>
                    <a:pt x="1402" y="6188"/>
                    <a:pt x="1" y="4728"/>
                    <a:pt x="59" y="3036"/>
                  </a:cubicBezTo>
                  <a:cubicBezTo>
                    <a:pt x="59" y="1401"/>
                    <a:pt x="1460" y="0"/>
                    <a:pt x="3095" y="0"/>
                  </a:cubicBezTo>
                  <a:cubicBezTo>
                    <a:pt x="4787" y="0"/>
                    <a:pt x="6188" y="1401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7" name="Google Shape;4147;p12"/>
            <p:cNvSpPr/>
            <p:nvPr/>
          </p:nvSpPr>
          <p:spPr>
            <a:xfrm>
              <a:off x="3099325" y="436197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5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5"/>
                  </a:cubicBezTo>
                  <a:cubicBezTo>
                    <a:pt x="1" y="1460"/>
                    <a:pt x="1343" y="59"/>
                    <a:pt x="3036" y="59"/>
                  </a:cubicBezTo>
                  <a:cubicBezTo>
                    <a:pt x="4729" y="1"/>
                    <a:pt x="6129" y="1402"/>
                    <a:pt x="612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8" name="Google Shape;4148;p12"/>
            <p:cNvSpPr/>
            <p:nvPr/>
          </p:nvSpPr>
          <p:spPr>
            <a:xfrm>
              <a:off x="2115775" y="3378450"/>
              <a:ext cx="156175" cy="156150"/>
            </a:xfrm>
            <a:custGeom>
              <a:avLst/>
              <a:gdLst/>
              <a:ahLst/>
              <a:cxnLst/>
              <a:rect l="l" t="t" r="r" b="b"/>
              <a:pathLst>
                <a:path w="6247" h="6246" extrusionOk="0">
                  <a:moveTo>
                    <a:pt x="3153" y="59"/>
                  </a:moveTo>
                  <a:cubicBezTo>
                    <a:pt x="4846" y="117"/>
                    <a:pt x="6247" y="1576"/>
                    <a:pt x="6188" y="3211"/>
                  </a:cubicBezTo>
                  <a:cubicBezTo>
                    <a:pt x="6130" y="4903"/>
                    <a:pt x="4671" y="6246"/>
                    <a:pt x="3036" y="6188"/>
                  </a:cubicBezTo>
                  <a:cubicBezTo>
                    <a:pt x="1343" y="6129"/>
                    <a:pt x="1" y="4728"/>
                    <a:pt x="59" y="3036"/>
                  </a:cubicBezTo>
                  <a:cubicBezTo>
                    <a:pt x="118" y="1343"/>
                    <a:pt x="1519" y="0"/>
                    <a:pt x="3153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9" name="Google Shape;4149;p12"/>
            <p:cNvSpPr/>
            <p:nvPr/>
          </p:nvSpPr>
          <p:spPr>
            <a:xfrm>
              <a:off x="2362400" y="1663800"/>
              <a:ext cx="156175" cy="154725"/>
            </a:xfrm>
            <a:custGeom>
              <a:avLst/>
              <a:gdLst/>
              <a:ahLst/>
              <a:cxnLst/>
              <a:rect l="l" t="t" r="r" b="b"/>
              <a:pathLst>
                <a:path w="6247" h="6189" extrusionOk="0">
                  <a:moveTo>
                    <a:pt x="59" y="3095"/>
                  </a:moveTo>
                  <a:cubicBezTo>
                    <a:pt x="59" y="1402"/>
                    <a:pt x="1518" y="1"/>
                    <a:pt x="3152" y="59"/>
                  </a:cubicBezTo>
                  <a:cubicBezTo>
                    <a:pt x="4845" y="59"/>
                    <a:pt x="6246" y="1519"/>
                    <a:pt x="6188" y="3211"/>
                  </a:cubicBezTo>
                  <a:cubicBezTo>
                    <a:pt x="6129" y="4846"/>
                    <a:pt x="4729" y="6188"/>
                    <a:pt x="3094" y="6188"/>
                  </a:cubicBezTo>
                  <a:cubicBezTo>
                    <a:pt x="1401" y="6188"/>
                    <a:pt x="0" y="4729"/>
                    <a:pt x="5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0" name="Google Shape;4150;p12"/>
            <p:cNvSpPr/>
            <p:nvPr/>
          </p:nvSpPr>
          <p:spPr>
            <a:xfrm>
              <a:off x="4571725" y="1174950"/>
              <a:ext cx="153250" cy="154725"/>
            </a:xfrm>
            <a:custGeom>
              <a:avLst/>
              <a:gdLst/>
              <a:ahLst/>
              <a:cxnLst/>
              <a:rect l="l" t="t" r="r" b="b"/>
              <a:pathLst>
                <a:path w="6130" h="6189" extrusionOk="0">
                  <a:moveTo>
                    <a:pt x="6129" y="3094"/>
                  </a:moveTo>
                  <a:cubicBezTo>
                    <a:pt x="6129" y="4729"/>
                    <a:pt x="4787" y="6130"/>
                    <a:pt x="3094" y="6130"/>
                  </a:cubicBezTo>
                  <a:cubicBezTo>
                    <a:pt x="1460" y="6188"/>
                    <a:pt x="0" y="4729"/>
                    <a:pt x="59" y="3036"/>
                  </a:cubicBezTo>
                  <a:cubicBezTo>
                    <a:pt x="59" y="1402"/>
                    <a:pt x="1460" y="1"/>
                    <a:pt x="3094" y="1"/>
                  </a:cubicBezTo>
                  <a:cubicBezTo>
                    <a:pt x="4728" y="1"/>
                    <a:pt x="6129" y="1402"/>
                    <a:pt x="6129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1" name="Google Shape;4151;p12"/>
            <p:cNvSpPr/>
            <p:nvPr/>
          </p:nvSpPr>
          <p:spPr>
            <a:xfrm>
              <a:off x="5308650" y="1911875"/>
              <a:ext cx="153250" cy="153250"/>
            </a:xfrm>
            <a:custGeom>
              <a:avLst/>
              <a:gdLst/>
              <a:ahLst/>
              <a:cxnLst/>
              <a:rect l="l" t="t" r="r" b="b"/>
              <a:pathLst>
                <a:path w="6130" h="6130" extrusionOk="0">
                  <a:moveTo>
                    <a:pt x="6129" y="3036"/>
                  </a:moveTo>
                  <a:cubicBezTo>
                    <a:pt x="6129" y="4671"/>
                    <a:pt x="4728" y="6071"/>
                    <a:pt x="3094" y="6130"/>
                  </a:cubicBezTo>
                  <a:cubicBezTo>
                    <a:pt x="1460" y="6130"/>
                    <a:pt x="0" y="4729"/>
                    <a:pt x="0" y="3036"/>
                  </a:cubicBezTo>
                  <a:cubicBezTo>
                    <a:pt x="0" y="1402"/>
                    <a:pt x="1401" y="1"/>
                    <a:pt x="3036" y="1"/>
                  </a:cubicBezTo>
                  <a:cubicBezTo>
                    <a:pt x="4728" y="1"/>
                    <a:pt x="6071" y="1402"/>
                    <a:pt x="6129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2" name="Google Shape;4152;p12"/>
            <p:cNvSpPr/>
            <p:nvPr/>
          </p:nvSpPr>
          <p:spPr>
            <a:xfrm>
              <a:off x="2855625" y="1173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3036"/>
                  </a:moveTo>
                  <a:cubicBezTo>
                    <a:pt x="5955" y="4670"/>
                    <a:pt x="4612" y="5954"/>
                    <a:pt x="2919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285"/>
                    <a:pt x="1343" y="0"/>
                    <a:pt x="2978" y="0"/>
                  </a:cubicBezTo>
                  <a:cubicBezTo>
                    <a:pt x="4670" y="59"/>
                    <a:pt x="5955" y="1343"/>
                    <a:pt x="5955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3" name="Google Shape;4153;p12"/>
            <p:cNvSpPr/>
            <p:nvPr/>
          </p:nvSpPr>
          <p:spPr>
            <a:xfrm>
              <a:off x="5307200" y="3627975"/>
              <a:ext cx="148850" cy="150325"/>
            </a:xfrm>
            <a:custGeom>
              <a:avLst/>
              <a:gdLst/>
              <a:ahLst/>
              <a:cxnLst/>
              <a:rect l="l" t="t" r="r" b="b"/>
              <a:pathLst>
                <a:path w="5954" h="6013" extrusionOk="0">
                  <a:moveTo>
                    <a:pt x="2977" y="6013"/>
                  </a:moveTo>
                  <a:cubicBezTo>
                    <a:pt x="1284" y="6013"/>
                    <a:pt x="0" y="4670"/>
                    <a:pt x="0" y="3036"/>
                  </a:cubicBezTo>
                  <a:cubicBezTo>
                    <a:pt x="0" y="1343"/>
                    <a:pt x="1343" y="1"/>
                    <a:pt x="3035" y="59"/>
                  </a:cubicBezTo>
                  <a:cubicBezTo>
                    <a:pt x="4670" y="59"/>
                    <a:pt x="5954" y="1402"/>
                    <a:pt x="5954" y="3036"/>
                  </a:cubicBezTo>
                  <a:cubicBezTo>
                    <a:pt x="5954" y="4729"/>
                    <a:pt x="4611" y="6013"/>
                    <a:pt x="2977" y="60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4" name="Google Shape;4154;p12"/>
            <p:cNvSpPr/>
            <p:nvPr/>
          </p:nvSpPr>
          <p:spPr>
            <a:xfrm>
              <a:off x="3839175" y="931250"/>
              <a:ext cx="147400" cy="148875"/>
            </a:xfrm>
            <a:custGeom>
              <a:avLst/>
              <a:gdLst/>
              <a:ahLst/>
              <a:cxnLst/>
              <a:rect l="l" t="t" r="r" b="b"/>
              <a:pathLst>
                <a:path w="5896" h="5955" extrusionOk="0">
                  <a:moveTo>
                    <a:pt x="2977" y="5955"/>
                  </a:moveTo>
                  <a:cubicBezTo>
                    <a:pt x="1285" y="5955"/>
                    <a:pt x="0" y="4612"/>
                    <a:pt x="0" y="2978"/>
                  </a:cubicBezTo>
                  <a:cubicBezTo>
                    <a:pt x="0" y="1285"/>
                    <a:pt x="1285" y="1"/>
                    <a:pt x="2977" y="1"/>
                  </a:cubicBezTo>
                  <a:cubicBezTo>
                    <a:pt x="4612" y="1"/>
                    <a:pt x="5896" y="1285"/>
                    <a:pt x="5896" y="2920"/>
                  </a:cubicBezTo>
                  <a:cubicBezTo>
                    <a:pt x="5896" y="4612"/>
                    <a:pt x="4612" y="5896"/>
                    <a:pt x="2977" y="595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5" name="Google Shape;4155;p12"/>
            <p:cNvSpPr/>
            <p:nvPr/>
          </p:nvSpPr>
          <p:spPr>
            <a:xfrm>
              <a:off x="2365325" y="3871675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4" y="2977"/>
                  </a:moveTo>
                  <a:cubicBezTo>
                    <a:pt x="5954" y="4670"/>
                    <a:pt x="4670" y="5954"/>
                    <a:pt x="3035" y="5954"/>
                  </a:cubicBezTo>
                  <a:cubicBezTo>
                    <a:pt x="1343" y="5954"/>
                    <a:pt x="0" y="4612"/>
                    <a:pt x="0" y="2919"/>
                  </a:cubicBezTo>
                  <a:cubicBezTo>
                    <a:pt x="59" y="1285"/>
                    <a:pt x="1343" y="0"/>
                    <a:pt x="3035" y="0"/>
                  </a:cubicBezTo>
                  <a:cubicBezTo>
                    <a:pt x="4670" y="0"/>
                    <a:pt x="5954" y="1343"/>
                    <a:pt x="5954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6" name="Google Shape;4156;p12"/>
            <p:cNvSpPr/>
            <p:nvPr/>
          </p:nvSpPr>
          <p:spPr>
            <a:xfrm>
              <a:off x="2607550" y="4118300"/>
              <a:ext cx="150325" cy="150325"/>
            </a:xfrm>
            <a:custGeom>
              <a:avLst/>
              <a:gdLst/>
              <a:ahLst/>
              <a:cxnLst/>
              <a:rect l="l" t="t" r="r" b="b"/>
              <a:pathLst>
                <a:path w="6013" h="6013" extrusionOk="0">
                  <a:moveTo>
                    <a:pt x="6013" y="2977"/>
                  </a:moveTo>
                  <a:cubicBezTo>
                    <a:pt x="6013" y="4611"/>
                    <a:pt x="4729" y="5954"/>
                    <a:pt x="3036" y="5954"/>
                  </a:cubicBezTo>
                  <a:cubicBezTo>
                    <a:pt x="1343" y="6012"/>
                    <a:pt x="1" y="4670"/>
                    <a:pt x="59" y="2977"/>
                  </a:cubicBezTo>
                  <a:cubicBezTo>
                    <a:pt x="59" y="1284"/>
                    <a:pt x="1343" y="0"/>
                    <a:pt x="3036" y="0"/>
                  </a:cubicBezTo>
                  <a:cubicBezTo>
                    <a:pt x="4670" y="0"/>
                    <a:pt x="6013" y="1343"/>
                    <a:pt x="6013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7" name="Google Shape;4157;p12"/>
            <p:cNvSpPr/>
            <p:nvPr/>
          </p:nvSpPr>
          <p:spPr>
            <a:xfrm>
              <a:off x="5553800" y="2892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1" y="2919"/>
                  </a:moveTo>
                  <a:cubicBezTo>
                    <a:pt x="1" y="1285"/>
                    <a:pt x="1343" y="1"/>
                    <a:pt x="3036" y="59"/>
                  </a:cubicBezTo>
                  <a:cubicBezTo>
                    <a:pt x="4670" y="59"/>
                    <a:pt x="5955" y="1402"/>
                    <a:pt x="5955" y="3095"/>
                  </a:cubicBezTo>
                  <a:cubicBezTo>
                    <a:pt x="5896" y="4729"/>
                    <a:pt x="4612" y="5955"/>
                    <a:pt x="2919" y="5955"/>
                  </a:cubicBezTo>
                  <a:cubicBezTo>
                    <a:pt x="1285" y="5955"/>
                    <a:pt x="1" y="4612"/>
                    <a:pt x="1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8" name="Google Shape;4158;p12"/>
            <p:cNvSpPr/>
            <p:nvPr/>
          </p:nvSpPr>
          <p:spPr>
            <a:xfrm>
              <a:off x="5553800" y="26459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2977"/>
                  </a:moveTo>
                  <a:cubicBezTo>
                    <a:pt x="5955" y="4670"/>
                    <a:pt x="4612" y="5954"/>
                    <a:pt x="2978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343"/>
                    <a:pt x="1285" y="59"/>
                    <a:pt x="2919" y="0"/>
                  </a:cubicBezTo>
                  <a:cubicBezTo>
                    <a:pt x="4612" y="0"/>
                    <a:pt x="5955" y="1284"/>
                    <a:pt x="5955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9" name="Google Shape;4159;p12"/>
            <p:cNvSpPr/>
            <p:nvPr/>
          </p:nvSpPr>
          <p:spPr>
            <a:xfrm>
              <a:off x="3592550" y="931250"/>
              <a:ext cx="147425" cy="148875"/>
            </a:xfrm>
            <a:custGeom>
              <a:avLst/>
              <a:gdLst/>
              <a:ahLst/>
              <a:cxnLst/>
              <a:rect l="l" t="t" r="r" b="b"/>
              <a:pathLst>
                <a:path w="5897" h="5955" extrusionOk="0">
                  <a:moveTo>
                    <a:pt x="5896" y="2978"/>
                  </a:moveTo>
                  <a:cubicBezTo>
                    <a:pt x="5896" y="4612"/>
                    <a:pt x="4612" y="5955"/>
                    <a:pt x="2919" y="5896"/>
                  </a:cubicBezTo>
                  <a:cubicBezTo>
                    <a:pt x="1285" y="5896"/>
                    <a:pt x="1" y="4612"/>
                    <a:pt x="1" y="2978"/>
                  </a:cubicBezTo>
                  <a:cubicBezTo>
                    <a:pt x="1" y="1285"/>
                    <a:pt x="1285" y="1"/>
                    <a:pt x="2978" y="1"/>
                  </a:cubicBezTo>
                  <a:cubicBezTo>
                    <a:pt x="4612" y="1"/>
                    <a:pt x="5896" y="1285"/>
                    <a:pt x="5896" y="29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0" name="Google Shape;4160;p12"/>
            <p:cNvSpPr/>
            <p:nvPr/>
          </p:nvSpPr>
          <p:spPr>
            <a:xfrm>
              <a:off x="4571725" y="4366375"/>
              <a:ext cx="147400" cy="147400"/>
            </a:xfrm>
            <a:custGeom>
              <a:avLst/>
              <a:gdLst/>
              <a:ahLst/>
              <a:cxnLst/>
              <a:rect l="l" t="t" r="r" b="b"/>
              <a:pathLst>
                <a:path w="5896" h="5896" extrusionOk="0">
                  <a:moveTo>
                    <a:pt x="5896" y="2977"/>
                  </a:moveTo>
                  <a:cubicBezTo>
                    <a:pt x="5896" y="4553"/>
                    <a:pt x="4553" y="5895"/>
                    <a:pt x="2919" y="5895"/>
                  </a:cubicBezTo>
                  <a:cubicBezTo>
                    <a:pt x="1285" y="5895"/>
                    <a:pt x="0" y="4553"/>
                    <a:pt x="0" y="2860"/>
                  </a:cubicBezTo>
                  <a:cubicBezTo>
                    <a:pt x="0" y="1226"/>
                    <a:pt x="1343" y="0"/>
                    <a:pt x="2977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1" name="Google Shape;4161;p12"/>
            <p:cNvSpPr/>
            <p:nvPr/>
          </p:nvSpPr>
          <p:spPr>
            <a:xfrm>
              <a:off x="5555275" y="24051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553" y="5837"/>
                    <a:pt x="2919" y="5837"/>
                  </a:cubicBezTo>
                  <a:cubicBezTo>
                    <a:pt x="1284" y="5837"/>
                    <a:pt x="0" y="4553"/>
                    <a:pt x="0" y="2919"/>
                  </a:cubicBezTo>
                  <a:cubicBezTo>
                    <a:pt x="0" y="1284"/>
                    <a:pt x="1284" y="0"/>
                    <a:pt x="2919" y="0"/>
                  </a:cubicBezTo>
                  <a:cubicBezTo>
                    <a:pt x="4495" y="0"/>
                    <a:pt x="5837" y="1284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2" name="Google Shape;4162;p12"/>
            <p:cNvSpPr/>
            <p:nvPr/>
          </p:nvSpPr>
          <p:spPr>
            <a:xfrm>
              <a:off x="2120150" y="1910425"/>
              <a:ext cx="147425" cy="147400"/>
            </a:xfrm>
            <a:custGeom>
              <a:avLst/>
              <a:gdLst/>
              <a:ahLst/>
              <a:cxnLst/>
              <a:rect l="l" t="t" r="r" b="b"/>
              <a:pathLst>
                <a:path w="5897" h="5896" extrusionOk="0">
                  <a:moveTo>
                    <a:pt x="5896" y="2919"/>
                  </a:moveTo>
                  <a:cubicBezTo>
                    <a:pt x="5896" y="4553"/>
                    <a:pt x="4612" y="5896"/>
                    <a:pt x="2978" y="5896"/>
                  </a:cubicBezTo>
                  <a:cubicBezTo>
                    <a:pt x="1344" y="5896"/>
                    <a:pt x="1" y="4612"/>
                    <a:pt x="1" y="2977"/>
                  </a:cubicBezTo>
                  <a:cubicBezTo>
                    <a:pt x="1" y="1343"/>
                    <a:pt x="1285" y="59"/>
                    <a:pt x="2920" y="1"/>
                  </a:cubicBezTo>
                  <a:cubicBezTo>
                    <a:pt x="4554" y="1"/>
                    <a:pt x="5838" y="1285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3" name="Google Shape;4163;p12"/>
            <p:cNvSpPr/>
            <p:nvPr/>
          </p:nvSpPr>
          <p:spPr>
            <a:xfrm>
              <a:off x="4081400" y="93272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5896" y="2919"/>
                  </a:moveTo>
                  <a:cubicBezTo>
                    <a:pt x="5896" y="4553"/>
                    <a:pt x="4554" y="5837"/>
                    <a:pt x="2919" y="5837"/>
                  </a:cubicBezTo>
                  <a:cubicBezTo>
                    <a:pt x="1285" y="5779"/>
                    <a:pt x="1" y="4437"/>
                    <a:pt x="59" y="2861"/>
                  </a:cubicBezTo>
                  <a:cubicBezTo>
                    <a:pt x="59" y="1226"/>
                    <a:pt x="1402" y="0"/>
                    <a:pt x="2978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4" name="Google Shape;4164;p12"/>
            <p:cNvSpPr/>
            <p:nvPr/>
          </p:nvSpPr>
          <p:spPr>
            <a:xfrm>
              <a:off x="5553800" y="314057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2978" y="1"/>
                  </a:moveTo>
                  <a:cubicBezTo>
                    <a:pt x="4554" y="1"/>
                    <a:pt x="5896" y="1402"/>
                    <a:pt x="5896" y="2978"/>
                  </a:cubicBezTo>
                  <a:cubicBezTo>
                    <a:pt x="5838" y="4554"/>
                    <a:pt x="4554" y="5838"/>
                    <a:pt x="2978" y="5838"/>
                  </a:cubicBezTo>
                  <a:cubicBezTo>
                    <a:pt x="1343" y="5838"/>
                    <a:pt x="1" y="4495"/>
                    <a:pt x="59" y="2861"/>
                  </a:cubicBezTo>
                  <a:cubicBezTo>
                    <a:pt x="59" y="1285"/>
                    <a:pt x="1402" y="1"/>
                    <a:pt x="29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5" name="Google Shape;4165;p12"/>
            <p:cNvSpPr/>
            <p:nvPr/>
          </p:nvSpPr>
          <p:spPr>
            <a:xfrm>
              <a:off x="5064950" y="14215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8" y="2977"/>
                  </a:moveTo>
                  <a:cubicBezTo>
                    <a:pt x="5838" y="4553"/>
                    <a:pt x="4495" y="5838"/>
                    <a:pt x="2919" y="5838"/>
                  </a:cubicBezTo>
                  <a:cubicBezTo>
                    <a:pt x="1343" y="5838"/>
                    <a:pt x="1" y="4495"/>
                    <a:pt x="59" y="2919"/>
                  </a:cubicBezTo>
                  <a:cubicBezTo>
                    <a:pt x="59" y="1343"/>
                    <a:pt x="1402" y="0"/>
                    <a:pt x="2978" y="59"/>
                  </a:cubicBezTo>
                  <a:cubicBezTo>
                    <a:pt x="4554" y="59"/>
                    <a:pt x="5838" y="1401"/>
                    <a:pt x="5838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6" name="Google Shape;4166;p12"/>
            <p:cNvSpPr/>
            <p:nvPr/>
          </p:nvSpPr>
          <p:spPr>
            <a:xfrm>
              <a:off x="3345950" y="9327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0" y="4437"/>
                    <a:pt x="0" y="2861"/>
                  </a:cubicBezTo>
                  <a:cubicBezTo>
                    <a:pt x="59" y="1284"/>
                    <a:pt x="1401" y="0"/>
                    <a:pt x="2977" y="0"/>
                  </a:cubicBezTo>
                  <a:cubicBezTo>
                    <a:pt x="4553" y="0"/>
                    <a:pt x="5837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7" name="Google Shape;4167;p12"/>
            <p:cNvSpPr/>
            <p:nvPr/>
          </p:nvSpPr>
          <p:spPr>
            <a:xfrm>
              <a:off x="2857100" y="43663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58" y="4553"/>
                    <a:pt x="0" y="2977"/>
                  </a:cubicBezTo>
                  <a:cubicBezTo>
                    <a:pt x="0" y="1401"/>
                    <a:pt x="1284" y="58"/>
                    <a:pt x="2860" y="58"/>
                  </a:cubicBezTo>
                  <a:cubicBezTo>
                    <a:pt x="4436" y="0"/>
                    <a:pt x="5779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8" name="Google Shape;4168;p12"/>
            <p:cNvSpPr/>
            <p:nvPr/>
          </p:nvSpPr>
          <p:spPr>
            <a:xfrm>
              <a:off x="2121625" y="3630900"/>
              <a:ext cx="144500" cy="145950"/>
            </a:xfrm>
            <a:custGeom>
              <a:avLst/>
              <a:gdLst/>
              <a:ahLst/>
              <a:cxnLst/>
              <a:rect l="l" t="t" r="r" b="b"/>
              <a:pathLst>
                <a:path w="5780" h="5838" extrusionOk="0">
                  <a:moveTo>
                    <a:pt x="2919" y="0"/>
                  </a:moveTo>
                  <a:cubicBezTo>
                    <a:pt x="4437" y="0"/>
                    <a:pt x="5779" y="1343"/>
                    <a:pt x="5779" y="2919"/>
                  </a:cubicBezTo>
                  <a:cubicBezTo>
                    <a:pt x="5779" y="4495"/>
                    <a:pt x="4437" y="5837"/>
                    <a:pt x="2861" y="5779"/>
                  </a:cubicBezTo>
                  <a:cubicBezTo>
                    <a:pt x="1285" y="5779"/>
                    <a:pt x="0" y="4437"/>
                    <a:pt x="0" y="2861"/>
                  </a:cubicBezTo>
                  <a:cubicBezTo>
                    <a:pt x="0" y="1343"/>
                    <a:pt x="1343" y="0"/>
                    <a:pt x="291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9" name="Google Shape;4169;p12"/>
            <p:cNvSpPr/>
            <p:nvPr/>
          </p:nvSpPr>
          <p:spPr>
            <a:xfrm>
              <a:off x="3840625" y="4611525"/>
              <a:ext cx="144500" cy="143025"/>
            </a:xfrm>
            <a:custGeom>
              <a:avLst/>
              <a:gdLst/>
              <a:ahLst/>
              <a:cxnLst/>
              <a:rect l="l" t="t" r="r" b="b"/>
              <a:pathLst>
                <a:path w="5780" h="5721" extrusionOk="0">
                  <a:moveTo>
                    <a:pt x="5779" y="2802"/>
                  </a:moveTo>
                  <a:cubicBezTo>
                    <a:pt x="5779" y="4378"/>
                    <a:pt x="4437" y="5721"/>
                    <a:pt x="2861" y="5721"/>
                  </a:cubicBezTo>
                  <a:cubicBezTo>
                    <a:pt x="1343" y="5721"/>
                    <a:pt x="59" y="4436"/>
                    <a:pt x="1" y="2860"/>
                  </a:cubicBezTo>
                  <a:cubicBezTo>
                    <a:pt x="1" y="1284"/>
                    <a:pt x="1285" y="0"/>
                    <a:pt x="2861" y="0"/>
                  </a:cubicBezTo>
                  <a:cubicBezTo>
                    <a:pt x="4437" y="0"/>
                    <a:pt x="5721" y="1226"/>
                    <a:pt x="5779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0" name="Google Shape;4170;p12"/>
            <p:cNvSpPr/>
            <p:nvPr/>
          </p:nvSpPr>
          <p:spPr>
            <a:xfrm>
              <a:off x="1879375" y="28954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1"/>
                  </a:moveTo>
                  <a:cubicBezTo>
                    <a:pt x="4437" y="1"/>
                    <a:pt x="5663" y="1285"/>
                    <a:pt x="5721" y="2861"/>
                  </a:cubicBezTo>
                  <a:cubicBezTo>
                    <a:pt x="5721" y="4437"/>
                    <a:pt x="4437" y="5721"/>
                    <a:pt x="2861" y="5721"/>
                  </a:cubicBezTo>
                  <a:cubicBezTo>
                    <a:pt x="1285" y="5721"/>
                    <a:pt x="1" y="4437"/>
                    <a:pt x="1" y="2861"/>
                  </a:cubicBezTo>
                  <a:cubicBezTo>
                    <a:pt x="1" y="1285"/>
                    <a:pt x="1285" y="59"/>
                    <a:pt x="28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1" name="Google Shape;4171;p12"/>
            <p:cNvSpPr/>
            <p:nvPr/>
          </p:nvSpPr>
          <p:spPr>
            <a:xfrm>
              <a:off x="1879375" y="26488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5720"/>
                  </a:moveTo>
                  <a:cubicBezTo>
                    <a:pt x="1285" y="5720"/>
                    <a:pt x="1" y="4436"/>
                    <a:pt x="1" y="2860"/>
                  </a:cubicBezTo>
                  <a:cubicBezTo>
                    <a:pt x="1" y="1284"/>
                    <a:pt x="1285" y="0"/>
                    <a:pt x="2919" y="0"/>
                  </a:cubicBezTo>
                  <a:cubicBezTo>
                    <a:pt x="4495" y="58"/>
                    <a:pt x="5721" y="1343"/>
                    <a:pt x="5721" y="2919"/>
                  </a:cubicBezTo>
                  <a:cubicBezTo>
                    <a:pt x="5663" y="4495"/>
                    <a:pt x="4437" y="5720"/>
                    <a:pt x="2861" y="57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2" name="Google Shape;4172;p12"/>
            <p:cNvSpPr/>
            <p:nvPr/>
          </p:nvSpPr>
          <p:spPr>
            <a:xfrm>
              <a:off x="3594025" y="4610050"/>
              <a:ext cx="143025" cy="144500"/>
            </a:xfrm>
            <a:custGeom>
              <a:avLst/>
              <a:gdLst/>
              <a:ahLst/>
              <a:cxnLst/>
              <a:rect l="l" t="t" r="r" b="b"/>
              <a:pathLst>
                <a:path w="5721" h="5780" extrusionOk="0">
                  <a:moveTo>
                    <a:pt x="2860" y="5780"/>
                  </a:moveTo>
                  <a:cubicBezTo>
                    <a:pt x="1284" y="5780"/>
                    <a:pt x="59" y="4495"/>
                    <a:pt x="0" y="2919"/>
                  </a:cubicBezTo>
                  <a:cubicBezTo>
                    <a:pt x="0" y="1343"/>
                    <a:pt x="1343" y="1"/>
                    <a:pt x="2919" y="59"/>
                  </a:cubicBezTo>
                  <a:cubicBezTo>
                    <a:pt x="4495" y="59"/>
                    <a:pt x="5720" y="1343"/>
                    <a:pt x="5720" y="2919"/>
                  </a:cubicBezTo>
                  <a:cubicBezTo>
                    <a:pt x="5720" y="4495"/>
                    <a:pt x="4436" y="5780"/>
                    <a:pt x="2860" y="57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3" name="Google Shape;4173;p12"/>
            <p:cNvSpPr/>
            <p:nvPr/>
          </p:nvSpPr>
          <p:spPr>
            <a:xfrm>
              <a:off x="5556725" y="215995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2802" y="5663"/>
                  </a:moveTo>
                  <a:cubicBezTo>
                    <a:pt x="1226" y="5663"/>
                    <a:pt x="0" y="4379"/>
                    <a:pt x="59" y="2803"/>
                  </a:cubicBezTo>
                  <a:cubicBezTo>
                    <a:pt x="59" y="1227"/>
                    <a:pt x="1343" y="1"/>
                    <a:pt x="2919" y="1"/>
                  </a:cubicBezTo>
                  <a:cubicBezTo>
                    <a:pt x="4495" y="59"/>
                    <a:pt x="5662" y="1285"/>
                    <a:pt x="5662" y="2861"/>
                  </a:cubicBezTo>
                  <a:cubicBezTo>
                    <a:pt x="5662" y="4437"/>
                    <a:pt x="4437" y="5663"/>
                    <a:pt x="2802" y="56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4" name="Google Shape;4174;p12"/>
            <p:cNvSpPr/>
            <p:nvPr/>
          </p:nvSpPr>
          <p:spPr>
            <a:xfrm>
              <a:off x="4821250" y="11808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60"/>
                  </a:moveTo>
                  <a:cubicBezTo>
                    <a:pt x="5663" y="4436"/>
                    <a:pt x="4379" y="5662"/>
                    <a:pt x="2803" y="5662"/>
                  </a:cubicBezTo>
                  <a:cubicBezTo>
                    <a:pt x="1227" y="5662"/>
                    <a:pt x="1" y="4436"/>
                    <a:pt x="1" y="2802"/>
                  </a:cubicBezTo>
                  <a:cubicBezTo>
                    <a:pt x="1" y="1284"/>
                    <a:pt x="1227" y="59"/>
                    <a:pt x="2744" y="59"/>
                  </a:cubicBezTo>
                  <a:cubicBezTo>
                    <a:pt x="4379" y="0"/>
                    <a:pt x="5604" y="1226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5" name="Google Shape;4175;p12"/>
            <p:cNvSpPr/>
            <p:nvPr/>
          </p:nvSpPr>
          <p:spPr>
            <a:xfrm>
              <a:off x="5314475" y="16711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03"/>
                  </a:moveTo>
                  <a:cubicBezTo>
                    <a:pt x="5663" y="4379"/>
                    <a:pt x="4437" y="5663"/>
                    <a:pt x="2803" y="5663"/>
                  </a:cubicBezTo>
                  <a:cubicBezTo>
                    <a:pt x="1227" y="5663"/>
                    <a:pt x="1" y="4379"/>
                    <a:pt x="1" y="2803"/>
                  </a:cubicBezTo>
                  <a:cubicBezTo>
                    <a:pt x="1" y="1227"/>
                    <a:pt x="1227" y="1"/>
                    <a:pt x="2803" y="1"/>
                  </a:cubicBezTo>
                  <a:cubicBezTo>
                    <a:pt x="4379" y="1"/>
                    <a:pt x="5663" y="1227"/>
                    <a:pt x="566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6" name="Google Shape;4176;p12"/>
            <p:cNvSpPr/>
            <p:nvPr/>
          </p:nvSpPr>
          <p:spPr>
            <a:xfrm>
              <a:off x="1880850" y="2408025"/>
              <a:ext cx="140100" cy="140125"/>
            </a:xfrm>
            <a:custGeom>
              <a:avLst/>
              <a:gdLst/>
              <a:ahLst/>
              <a:cxnLst/>
              <a:rect l="l" t="t" r="r" b="b"/>
              <a:pathLst>
                <a:path w="5604" h="5605" extrusionOk="0">
                  <a:moveTo>
                    <a:pt x="5604" y="2803"/>
                  </a:moveTo>
                  <a:cubicBezTo>
                    <a:pt x="5604" y="4379"/>
                    <a:pt x="4378" y="5604"/>
                    <a:pt x="2744" y="5604"/>
                  </a:cubicBezTo>
                  <a:cubicBezTo>
                    <a:pt x="1226" y="5546"/>
                    <a:pt x="0" y="4379"/>
                    <a:pt x="0" y="2803"/>
                  </a:cubicBezTo>
                  <a:cubicBezTo>
                    <a:pt x="0" y="1227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7" name="Google Shape;4177;p12"/>
            <p:cNvSpPr/>
            <p:nvPr/>
          </p:nvSpPr>
          <p:spPr>
            <a:xfrm>
              <a:off x="5067875" y="4122675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2802" y="5604"/>
                  </a:moveTo>
                  <a:cubicBezTo>
                    <a:pt x="1226" y="5604"/>
                    <a:pt x="0" y="4378"/>
                    <a:pt x="0" y="2802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78" y="0"/>
                    <a:pt x="5604" y="1284"/>
                    <a:pt x="5604" y="2860"/>
                  </a:cubicBezTo>
                  <a:cubicBezTo>
                    <a:pt x="5604" y="4378"/>
                    <a:pt x="4378" y="5604"/>
                    <a:pt x="2802" y="56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8" name="Google Shape;4178;p12"/>
            <p:cNvSpPr/>
            <p:nvPr/>
          </p:nvSpPr>
          <p:spPr>
            <a:xfrm>
              <a:off x="4330950" y="934175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2" y="2861"/>
                  </a:moveTo>
                  <a:cubicBezTo>
                    <a:pt x="5662" y="4437"/>
                    <a:pt x="4436" y="5663"/>
                    <a:pt x="2860" y="5663"/>
                  </a:cubicBezTo>
                  <a:cubicBezTo>
                    <a:pt x="1226" y="5663"/>
                    <a:pt x="0" y="4379"/>
                    <a:pt x="59" y="2803"/>
                  </a:cubicBezTo>
                  <a:cubicBezTo>
                    <a:pt x="59" y="1226"/>
                    <a:pt x="1284" y="59"/>
                    <a:pt x="2860" y="59"/>
                  </a:cubicBezTo>
                  <a:cubicBezTo>
                    <a:pt x="4436" y="1"/>
                    <a:pt x="5662" y="1285"/>
                    <a:pt x="5662" y="28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9" name="Google Shape;4179;p12"/>
            <p:cNvSpPr/>
            <p:nvPr/>
          </p:nvSpPr>
          <p:spPr>
            <a:xfrm>
              <a:off x="4085800" y="4617350"/>
              <a:ext cx="140100" cy="138650"/>
            </a:xfrm>
            <a:custGeom>
              <a:avLst/>
              <a:gdLst/>
              <a:ahLst/>
              <a:cxnLst/>
              <a:rect l="l" t="t" r="r" b="b"/>
              <a:pathLst>
                <a:path w="5604" h="5546" extrusionOk="0">
                  <a:moveTo>
                    <a:pt x="2802" y="5546"/>
                  </a:moveTo>
                  <a:cubicBezTo>
                    <a:pt x="1226" y="5546"/>
                    <a:pt x="0" y="4320"/>
                    <a:pt x="0" y="2744"/>
                  </a:cubicBezTo>
                  <a:cubicBezTo>
                    <a:pt x="0" y="1168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ubicBezTo>
                    <a:pt x="5604" y="4379"/>
                    <a:pt x="4378" y="5546"/>
                    <a:pt x="2802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0" name="Google Shape;4180;p12"/>
            <p:cNvSpPr/>
            <p:nvPr/>
          </p:nvSpPr>
          <p:spPr>
            <a:xfrm>
              <a:off x="5558175" y="3387200"/>
              <a:ext cx="140125" cy="140125"/>
            </a:xfrm>
            <a:custGeom>
              <a:avLst/>
              <a:gdLst/>
              <a:ahLst/>
              <a:cxnLst/>
              <a:rect l="l" t="t" r="r" b="b"/>
              <a:pathLst>
                <a:path w="5605" h="5605" extrusionOk="0">
                  <a:moveTo>
                    <a:pt x="2744" y="5546"/>
                  </a:moveTo>
                  <a:cubicBezTo>
                    <a:pt x="1227" y="5546"/>
                    <a:pt x="1" y="4320"/>
                    <a:pt x="1" y="2744"/>
                  </a:cubicBezTo>
                  <a:cubicBezTo>
                    <a:pt x="1" y="1226"/>
                    <a:pt x="1285" y="0"/>
                    <a:pt x="2803" y="0"/>
                  </a:cubicBezTo>
                  <a:cubicBezTo>
                    <a:pt x="4379" y="0"/>
                    <a:pt x="5604" y="1285"/>
                    <a:pt x="5546" y="2802"/>
                  </a:cubicBezTo>
                  <a:cubicBezTo>
                    <a:pt x="5546" y="4378"/>
                    <a:pt x="4320" y="5604"/>
                    <a:pt x="2744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1" name="Google Shape;4181;p12"/>
            <p:cNvSpPr/>
            <p:nvPr/>
          </p:nvSpPr>
          <p:spPr>
            <a:xfrm>
              <a:off x="2369700" y="1424500"/>
              <a:ext cx="141575" cy="140100"/>
            </a:xfrm>
            <a:custGeom>
              <a:avLst/>
              <a:gdLst/>
              <a:ahLst/>
              <a:cxnLst/>
              <a:rect l="l" t="t" r="r" b="b"/>
              <a:pathLst>
                <a:path w="5663" h="5604" extrusionOk="0">
                  <a:moveTo>
                    <a:pt x="5604" y="2860"/>
                  </a:moveTo>
                  <a:cubicBezTo>
                    <a:pt x="5546" y="4436"/>
                    <a:pt x="4320" y="5604"/>
                    <a:pt x="2744" y="5604"/>
                  </a:cubicBezTo>
                  <a:cubicBezTo>
                    <a:pt x="1226" y="5545"/>
                    <a:pt x="0" y="4320"/>
                    <a:pt x="59" y="2744"/>
                  </a:cubicBezTo>
                  <a:cubicBezTo>
                    <a:pt x="59" y="1226"/>
                    <a:pt x="1343" y="0"/>
                    <a:pt x="2860" y="59"/>
                  </a:cubicBezTo>
                  <a:cubicBezTo>
                    <a:pt x="4437" y="59"/>
                    <a:pt x="5662" y="1343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2" name="Google Shape;4182;p12"/>
            <p:cNvSpPr/>
            <p:nvPr/>
          </p:nvSpPr>
          <p:spPr>
            <a:xfrm>
              <a:off x="3350325" y="4612975"/>
              <a:ext cx="138650" cy="138650"/>
            </a:xfrm>
            <a:custGeom>
              <a:avLst/>
              <a:gdLst/>
              <a:ahLst/>
              <a:cxnLst/>
              <a:rect l="l" t="t" r="r" b="b"/>
              <a:pathLst>
                <a:path w="5546" h="5546" extrusionOk="0">
                  <a:moveTo>
                    <a:pt x="2802" y="1"/>
                  </a:moveTo>
                  <a:cubicBezTo>
                    <a:pt x="4320" y="1"/>
                    <a:pt x="5546" y="1226"/>
                    <a:pt x="5546" y="2802"/>
                  </a:cubicBezTo>
                  <a:cubicBezTo>
                    <a:pt x="5546" y="4320"/>
                    <a:pt x="4320" y="5546"/>
                    <a:pt x="2744" y="5546"/>
                  </a:cubicBezTo>
                  <a:cubicBezTo>
                    <a:pt x="1226" y="5546"/>
                    <a:pt x="0" y="4320"/>
                    <a:pt x="0" y="2802"/>
                  </a:cubicBezTo>
                  <a:cubicBezTo>
                    <a:pt x="0" y="1226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3" name="Google Shape;4183;p12"/>
            <p:cNvSpPr/>
            <p:nvPr/>
          </p:nvSpPr>
          <p:spPr>
            <a:xfrm>
              <a:off x="5311575" y="388042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5545" y="2802"/>
                  </a:moveTo>
                  <a:cubicBezTo>
                    <a:pt x="5545" y="4320"/>
                    <a:pt x="4320" y="5604"/>
                    <a:pt x="2744" y="5546"/>
                  </a:cubicBezTo>
                  <a:cubicBezTo>
                    <a:pt x="1284" y="5546"/>
                    <a:pt x="0" y="4320"/>
                    <a:pt x="0" y="2802"/>
                  </a:cubicBezTo>
                  <a:cubicBezTo>
                    <a:pt x="0" y="1285"/>
                    <a:pt x="1284" y="1"/>
                    <a:pt x="2802" y="1"/>
                  </a:cubicBezTo>
                  <a:cubicBezTo>
                    <a:pt x="4320" y="59"/>
                    <a:pt x="5545" y="1285"/>
                    <a:pt x="5545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4" name="Google Shape;4184;p12"/>
            <p:cNvSpPr/>
            <p:nvPr/>
          </p:nvSpPr>
          <p:spPr>
            <a:xfrm>
              <a:off x="3106625" y="935650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5604" y="2802"/>
                  </a:moveTo>
                  <a:cubicBezTo>
                    <a:pt x="5604" y="4320"/>
                    <a:pt x="4320" y="5604"/>
                    <a:pt x="2744" y="5545"/>
                  </a:cubicBezTo>
                  <a:cubicBezTo>
                    <a:pt x="1226" y="5545"/>
                    <a:pt x="0" y="4320"/>
                    <a:pt x="0" y="2744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20" y="0"/>
                    <a:pt x="5604" y="1284"/>
                    <a:pt x="5546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5" name="Google Shape;4185;p12"/>
            <p:cNvSpPr/>
            <p:nvPr/>
          </p:nvSpPr>
          <p:spPr>
            <a:xfrm>
              <a:off x="1876475" y="3144950"/>
              <a:ext cx="140100" cy="138675"/>
            </a:xfrm>
            <a:custGeom>
              <a:avLst/>
              <a:gdLst/>
              <a:ahLst/>
              <a:cxnLst/>
              <a:rect l="l" t="t" r="r" b="b"/>
              <a:pathLst>
                <a:path w="5604" h="5547" extrusionOk="0">
                  <a:moveTo>
                    <a:pt x="2802" y="1"/>
                  </a:moveTo>
                  <a:cubicBezTo>
                    <a:pt x="4320" y="1"/>
                    <a:pt x="5604" y="1227"/>
                    <a:pt x="5604" y="2744"/>
                  </a:cubicBezTo>
                  <a:cubicBezTo>
                    <a:pt x="5604" y="4320"/>
                    <a:pt x="4378" y="5546"/>
                    <a:pt x="2802" y="5546"/>
                  </a:cubicBezTo>
                  <a:cubicBezTo>
                    <a:pt x="1284" y="5546"/>
                    <a:pt x="58" y="4320"/>
                    <a:pt x="58" y="2803"/>
                  </a:cubicBezTo>
                  <a:cubicBezTo>
                    <a:pt x="0" y="1285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6" name="Google Shape;4186;p12"/>
            <p:cNvSpPr/>
            <p:nvPr/>
          </p:nvSpPr>
          <p:spPr>
            <a:xfrm>
              <a:off x="2617775" y="117787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2802" y="59"/>
                  </a:moveTo>
                  <a:cubicBezTo>
                    <a:pt x="4320" y="59"/>
                    <a:pt x="5546" y="1343"/>
                    <a:pt x="5546" y="2802"/>
                  </a:cubicBezTo>
                  <a:cubicBezTo>
                    <a:pt x="5546" y="4378"/>
                    <a:pt x="4203" y="5604"/>
                    <a:pt x="2685" y="5604"/>
                  </a:cubicBezTo>
                  <a:cubicBezTo>
                    <a:pt x="1226" y="5546"/>
                    <a:pt x="0" y="4262"/>
                    <a:pt x="0" y="2744"/>
                  </a:cubicBezTo>
                  <a:cubicBezTo>
                    <a:pt x="59" y="1285"/>
                    <a:pt x="1284" y="1"/>
                    <a:pt x="2802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7" name="Google Shape;4187;p12"/>
            <p:cNvSpPr/>
            <p:nvPr/>
          </p:nvSpPr>
          <p:spPr>
            <a:xfrm>
              <a:off x="4822725" y="4370750"/>
              <a:ext cx="137175" cy="137175"/>
            </a:xfrm>
            <a:custGeom>
              <a:avLst/>
              <a:gdLst/>
              <a:ahLst/>
              <a:cxnLst/>
              <a:rect l="l" t="t" r="r" b="b"/>
              <a:pathLst>
                <a:path w="5487" h="5487" extrusionOk="0">
                  <a:moveTo>
                    <a:pt x="0" y="2744"/>
                  </a:moveTo>
                  <a:cubicBezTo>
                    <a:pt x="0" y="1284"/>
                    <a:pt x="1284" y="0"/>
                    <a:pt x="2802" y="0"/>
                  </a:cubicBezTo>
                  <a:cubicBezTo>
                    <a:pt x="4261" y="0"/>
                    <a:pt x="5487" y="1284"/>
                    <a:pt x="5487" y="2802"/>
                  </a:cubicBezTo>
                  <a:cubicBezTo>
                    <a:pt x="5487" y="4261"/>
                    <a:pt x="4203" y="5487"/>
                    <a:pt x="2744" y="5487"/>
                  </a:cubicBezTo>
                  <a:cubicBezTo>
                    <a:pt x="1284" y="5487"/>
                    <a:pt x="0" y="4203"/>
                    <a:pt x="0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8" name="Google Shape;4188;p12"/>
            <p:cNvSpPr/>
            <p:nvPr/>
          </p:nvSpPr>
          <p:spPr>
            <a:xfrm>
              <a:off x="2124550" y="1672575"/>
              <a:ext cx="138650" cy="137175"/>
            </a:xfrm>
            <a:custGeom>
              <a:avLst/>
              <a:gdLst/>
              <a:ahLst/>
              <a:cxnLst/>
              <a:rect l="l" t="t" r="r" b="b"/>
              <a:pathLst>
                <a:path w="5546" h="5487" extrusionOk="0">
                  <a:moveTo>
                    <a:pt x="5487" y="2744"/>
                  </a:moveTo>
                  <a:cubicBezTo>
                    <a:pt x="5545" y="4203"/>
                    <a:pt x="4261" y="5487"/>
                    <a:pt x="2802" y="5487"/>
                  </a:cubicBezTo>
                  <a:cubicBezTo>
                    <a:pt x="1284" y="5487"/>
                    <a:pt x="0" y="4261"/>
                    <a:pt x="0" y="2744"/>
                  </a:cubicBezTo>
                  <a:cubicBezTo>
                    <a:pt x="0" y="1284"/>
                    <a:pt x="1226" y="59"/>
                    <a:pt x="2685" y="0"/>
                  </a:cubicBezTo>
                  <a:cubicBezTo>
                    <a:pt x="4203" y="0"/>
                    <a:pt x="5487" y="1226"/>
                    <a:pt x="5487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9" name="Google Shape;4189;p12"/>
            <p:cNvSpPr/>
            <p:nvPr/>
          </p:nvSpPr>
          <p:spPr>
            <a:xfrm>
              <a:off x="2372625" y="4124125"/>
              <a:ext cx="135725" cy="137200"/>
            </a:xfrm>
            <a:custGeom>
              <a:avLst/>
              <a:gdLst/>
              <a:ahLst/>
              <a:cxnLst/>
              <a:rect l="l" t="t" r="r" b="b"/>
              <a:pathLst>
                <a:path w="5429" h="5488" extrusionOk="0">
                  <a:moveTo>
                    <a:pt x="5429" y="2744"/>
                  </a:moveTo>
                  <a:cubicBezTo>
                    <a:pt x="5429" y="4262"/>
                    <a:pt x="4144" y="5487"/>
                    <a:pt x="2685" y="5487"/>
                  </a:cubicBezTo>
                  <a:cubicBezTo>
                    <a:pt x="1167" y="5429"/>
                    <a:pt x="0" y="4203"/>
                    <a:pt x="0" y="2744"/>
                  </a:cubicBezTo>
                  <a:cubicBezTo>
                    <a:pt x="0" y="1226"/>
                    <a:pt x="1284" y="1"/>
                    <a:pt x="2743" y="59"/>
                  </a:cubicBezTo>
                  <a:cubicBezTo>
                    <a:pt x="4203" y="59"/>
                    <a:pt x="5429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0" name="Google Shape;4190;p12"/>
            <p:cNvSpPr/>
            <p:nvPr/>
          </p:nvSpPr>
          <p:spPr>
            <a:xfrm>
              <a:off x="1882300" y="2162875"/>
              <a:ext cx="137200" cy="135750"/>
            </a:xfrm>
            <a:custGeom>
              <a:avLst/>
              <a:gdLst/>
              <a:ahLst/>
              <a:cxnLst/>
              <a:rect l="l" t="t" r="r" b="b"/>
              <a:pathLst>
                <a:path w="5488" h="5430" extrusionOk="0">
                  <a:moveTo>
                    <a:pt x="5429" y="2744"/>
                  </a:moveTo>
                  <a:cubicBezTo>
                    <a:pt x="5429" y="4262"/>
                    <a:pt x="4203" y="5429"/>
                    <a:pt x="2744" y="5429"/>
                  </a:cubicBezTo>
                  <a:cubicBezTo>
                    <a:pt x="1226" y="5429"/>
                    <a:pt x="1" y="4145"/>
                    <a:pt x="59" y="2627"/>
                  </a:cubicBezTo>
                  <a:cubicBezTo>
                    <a:pt x="117" y="1168"/>
                    <a:pt x="1343" y="1"/>
                    <a:pt x="2802" y="1"/>
                  </a:cubicBezTo>
                  <a:cubicBezTo>
                    <a:pt x="4262" y="59"/>
                    <a:pt x="5487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1" name="Google Shape;4191;p12"/>
            <p:cNvSpPr/>
            <p:nvPr/>
          </p:nvSpPr>
          <p:spPr>
            <a:xfrm>
              <a:off x="4335325" y="4618825"/>
              <a:ext cx="135725" cy="135725"/>
            </a:xfrm>
            <a:custGeom>
              <a:avLst/>
              <a:gdLst/>
              <a:ahLst/>
              <a:cxnLst/>
              <a:rect l="l" t="t" r="r" b="b"/>
              <a:pathLst>
                <a:path w="5429" h="5429" extrusionOk="0">
                  <a:moveTo>
                    <a:pt x="5370" y="2685"/>
                  </a:moveTo>
                  <a:cubicBezTo>
                    <a:pt x="5429" y="4144"/>
                    <a:pt x="4203" y="5370"/>
                    <a:pt x="2744" y="5429"/>
                  </a:cubicBezTo>
                  <a:cubicBezTo>
                    <a:pt x="1226" y="5429"/>
                    <a:pt x="0" y="4203"/>
                    <a:pt x="0" y="2685"/>
                  </a:cubicBezTo>
                  <a:cubicBezTo>
                    <a:pt x="0" y="1226"/>
                    <a:pt x="1168" y="0"/>
                    <a:pt x="2685" y="0"/>
                  </a:cubicBezTo>
                  <a:cubicBezTo>
                    <a:pt x="4145" y="0"/>
                    <a:pt x="5370" y="1168"/>
                    <a:pt x="5370" y="26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2" name="Google Shape;4192;p12"/>
            <p:cNvSpPr/>
            <p:nvPr/>
          </p:nvSpPr>
          <p:spPr>
            <a:xfrm>
              <a:off x="3109550" y="4615900"/>
              <a:ext cx="134275" cy="134275"/>
            </a:xfrm>
            <a:custGeom>
              <a:avLst/>
              <a:gdLst/>
              <a:ahLst/>
              <a:cxnLst/>
              <a:rect l="l" t="t" r="r" b="b"/>
              <a:pathLst>
                <a:path w="5371" h="5371" extrusionOk="0">
                  <a:moveTo>
                    <a:pt x="2744" y="0"/>
                  </a:moveTo>
                  <a:cubicBezTo>
                    <a:pt x="4203" y="0"/>
                    <a:pt x="5370" y="1226"/>
                    <a:pt x="5312" y="2744"/>
                  </a:cubicBezTo>
                  <a:cubicBezTo>
                    <a:pt x="5312" y="4203"/>
                    <a:pt x="4144" y="5371"/>
                    <a:pt x="2627" y="5312"/>
                  </a:cubicBezTo>
                  <a:cubicBezTo>
                    <a:pt x="1109" y="5312"/>
                    <a:pt x="0" y="4145"/>
                    <a:pt x="0" y="2569"/>
                  </a:cubicBezTo>
                  <a:cubicBezTo>
                    <a:pt x="59" y="1109"/>
                    <a:pt x="1226" y="0"/>
                    <a:pt x="2744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3" name="Google Shape;4193;p12"/>
            <p:cNvSpPr/>
            <p:nvPr/>
          </p:nvSpPr>
          <p:spPr>
            <a:xfrm>
              <a:off x="5561100" y="1922100"/>
              <a:ext cx="134275" cy="132825"/>
            </a:xfrm>
            <a:custGeom>
              <a:avLst/>
              <a:gdLst/>
              <a:ahLst/>
              <a:cxnLst/>
              <a:rect l="l" t="t" r="r" b="b"/>
              <a:pathLst>
                <a:path w="5371" h="5313" extrusionOk="0">
                  <a:moveTo>
                    <a:pt x="2686" y="1"/>
                  </a:moveTo>
                  <a:cubicBezTo>
                    <a:pt x="4203" y="1"/>
                    <a:pt x="5371" y="1226"/>
                    <a:pt x="5312" y="2744"/>
                  </a:cubicBezTo>
                  <a:cubicBezTo>
                    <a:pt x="5312" y="4203"/>
                    <a:pt x="4145" y="5312"/>
                    <a:pt x="2627" y="5312"/>
                  </a:cubicBezTo>
                  <a:cubicBezTo>
                    <a:pt x="1110" y="5312"/>
                    <a:pt x="1" y="4086"/>
                    <a:pt x="1" y="2569"/>
                  </a:cubicBezTo>
                  <a:cubicBezTo>
                    <a:pt x="59" y="1110"/>
                    <a:pt x="1226" y="1"/>
                    <a:pt x="268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4" name="Google Shape;4194;p12"/>
            <p:cNvSpPr/>
            <p:nvPr/>
          </p:nvSpPr>
          <p:spPr>
            <a:xfrm>
              <a:off x="4583400" y="940025"/>
              <a:ext cx="131350" cy="131350"/>
            </a:xfrm>
            <a:custGeom>
              <a:avLst/>
              <a:gdLst/>
              <a:ahLst/>
              <a:cxnLst/>
              <a:rect l="l" t="t" r="r" b="b"/>
              <a:pathLst>
                <a:path w="5254" h="5254" extrusionOk="0">
                  <a:moveTo>
                    <a:pt x="2627" y="0"/>
                  </a:moveTo>
                  <a:cubicBezTo>
                    <a:pt x="4086" y="0"/>
                    <a:pt x="5254" y="1109"/>
                    <a:pt x="5254" y="2569"/>
                  </a:cubicBezTo>
                  <a:cubicBezTo>
                    <a:pt x="5254" y="4086"/>
                    <a:pt x="4086" y="5254"/>
                    <a:pt x="2569" y="5254"/>
                  </a:cubicBezTo>
                  <a:cubicBezTo>
                    <a:pt x="1109" y="5254"/>
                    <a:pt x="0" y="4086"/>
                    <a:pt x="0" y="2627"/>
                  </a:cubicBezTo>
                  <a:cubicBezTo>
                    <a:pt x="0" y="1109"/>
                    <a:pt x="1109" y="0"/>
                    <a:pt x="26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5" name="Google Shape;4195;p12"/>
            <p:cNvSpPr/>
            <p:nvPr/>
          </p:nvSpPr>
          <p:spPr>
            <a:xfrm>
              <a:off x="2127450" y="3880425"/>
              <a:ext cx="132825" cy="132825"/>
            </a:xfrm>
            <a:custGeom>
              <a:avLst/>
              <a:gdLst/>
              <a:ahLst/>
              <a:cxnLst/>
              <a:rect l="l" t="t" r="r" b="b"/>
              <a:pathLst>
                <a:path w="5313" h="5313" extrusionOk="0">
                  <a:moveTo>
                    <a:pt x="2686" y="1"/>
                  </a:moveTo>
                  <a:cubicBezTo>
                    <a:pt x="4145" y="1"/>
                    <a:pt x="5313" y="1168"/>
                    <a:pt x="5313" y="2627"/>
                  </a:cubicBezTo>
                  <a:cubicBezTo>
                    <a:pt x="5313" y="4145"/>
                    <a:pt x="4145" y="5312"/>
                    <a:pt x="2628" y="5312"/>
                  </a:cubicBezTo>
                  <a:cubicBezTo>
                    <a:pt x="1110" y="5254"/>
                    <a:pt x="1" y="4087"/>
                    <a:pt x="1" y="2627"/>
                  </a:cubicBezTo>
                  <a:cubicBezTo>
                    <a:pt x="1" y="1110"/>
                    <a:pt x="1168" y="1"/>
                    <a:pt x="262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6" name="Google Shape;4196;p12"/>
            <p:cNvSpPr/>
            <p:nvPr/>
          </p:nvSpPr>
          <p:spPr>
            <a:xfrm>
              <a:off x="1880850" y="3390125"/>
              <a:ext cx="132800" cy="132800"/>
            </a:xfrm>
            <a:custGeom>
              <a:avLst/>
              <a:gdLst/>
              <a:ahLst/>
              <a:cxnLst/>
              <a:rect l="l" t="t" r="r" b="b"/>
              <a:pathLst>
                <a:path w="5312" h="5312" extrusionOk="0">
                  <a:moveTo>
                    <a:pt x="2627" y="0"/>
                  </a:moveTo>
                  <a:cubicBezTo>
                    <a:pt x="4086" y="0"/>
                    <a:pt x="5254" y="1168"/>
                    <a:pt x="5312" y="2627"/>
                  </a:cubicBezTo>
                  <a:cubicBezTo>
                    <a:pt x="5312" y="4145"/>
                    <a:pt x="4145" y="5312"/>
                    <a:pt x="2627" y="5312"/>
                  </a:cubicBezTo>
                  <a:cubicBezTo>
                    <a:pt x="1168" y="5312"/>
                    <a:pt x="0" y="4145"/>
                    <a:pt x="0" y="2685"/>
                  </a:cubicBezTo>
                  <a:cubicBezTo>
                    <a:pt x="0" y="1168"/>
                    <a:pt x="1168" y="59"/>
                    <a:pt x="2627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7" name="Google Shape;4197;p12"/>
            <p:cNvSpPr/>
            <p:nvPr/>
          </p:nvSpPr>
          <p:spPr>
            <a:xfrm>
              <a:off x="2616300" y="4372200"/>
              <a:ext cx="132825" cy="134275"/>
            </a:xfrm>
            <a:custGeom>
              <a:avLst/>
              <a:gdLst/>
              <a:ahLst/>
              <a:cxnLst/>
              <a:rect l="l" t="t" r="r" b="b"/>
              <a:pathLst>
                <a:path w="5313" h="5371" extrusionOk="0">
                  <a:moveTo>
                    <a:pt x="5313" y="2744"/>
                  </a:moveTo>
                  <a:cubicBezTo>
                    <a:pt x="5313" y="4262"/>
                    <a:pt x="4087" y="5371"/>
                    <a:pt x="2628" y="5371"/>
                  </a:cubicBezTo>
                  <a:cubicBezTo>
                    <a:pt x="1110" y="5312"/>
                    <a:pt x="1" y="4145"/>
                    <a:pt x="1" y="2569"/>
                  </a:cubicBezTo>
                  <a:cubicBezTo>
                    <a:pt x="59" y="1110"/>
                    <a:pt x="1285" y="1"/>
                    <a:pt x="2744" y="59"/>
                  </a:cubicBezTo>
                  <a:cubicBezTo>
                    <a:pt x="4204" y="117"/>
                    <a:pt x="5313" y="1285"/>
                    <a:pt x="5313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8" name="Google Shape;4198;p12"/>
            <p:cNvSpPr/>
            <p:nvPr/>
          </p:nvSpPr>
          <p:spPr>
            <a:xfrm>
              <a:off x="2864375" y="940025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8" y="0"/>
                    <a:pt x="5196" y="1168"/>
                    <a:pt x="5196" y="2627"/>
                  </a:cubicBezTo>
                  <a:cubicBezTo>
                    <a:pt x="5254" y="4028"/>
                    <a:pt x="4028" y="5254"/>
                    <a:pt x="2569" y="5254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9" name="Google Shape;4199;p12"/>
            <p:cNvSpPr/>
            <p:nvPr/>
          </p:nvSpPr>
          <p:spPr>
            <a:xfrm>
              <a:off x="5562550" y="3638200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9" y="0"/>
                    <a:pt x="5196" y="1168"/>
                    <a:pt x="5254" y="2569"/>
                  </a:cubicBezTo>
                  <a:cubicBezTo>
                    <a:pt x="5254" y="4028"/>
                    <a:pt x="4029" y="5254"/>
                    <a:pt x="2628" y="5195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168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0" name="Google Shape;4200;p12"/>
            <p:cNvSpPr/>
            <p:nvPr/>
          </p:nvSpPr>
          <p:spPr>
            <a:xfrm>
              <a:off x="5073700" y="1188100"/>
              <a:ext cx="129900" cy="128425"/>
            </a:xfrm>
            <a:custGeom>
              <a:avLst/>
              <a:gdLst/>
              <a:ahLst/>
              <a:cxnLst/>
              <a:rect l="l" t="t" r="r" b="b"/>
              <a:pathLst>
                <a:path w="5196" h="5137" extrusionOk="0">
                  <a:moveTo>
                    <a:pt x="2569" y="0"/>
                  </a:moveTo>
                  <a:cubicBezTo>
                    <a:pt x="4028" y="0"/>
                    <a:pt x="5196" y="1226"/>
                    <a:pt x="5196" y="2627"/>
                  </a:cubicBezTo>
                  <a:cubicBezTo>
                    <a:pt x="5137" y="3969"/>
                    <a:pt x="3970" y="5137"/>
                    <a:pt x="2569" y="5137"/>
                  </a:cubicBezTo>
                  <a:cubicBezTo>
                    <a:pt x="1168" y="5137"/>
                    <a:pt x="1" y="3911"/>
                    <a:pt x="1" y="2510"/>
                  </a:cubicBezTo>
                  <a:cubicBezTo>
                    <a:pt x="59" y="1109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1" name="Google Shape;4201;p12"/>
            <p:cNvSpPr/>
            <p:nvPr/>
          </p:nvSpPr>
          <p:spPr>
            <a:xfrm>
              <a:off x="5320325" y="1430325"/>
              <a:ext cx="129900" cy="128450"/>
            </a:xfrm>
            <a:custGeom>
              <a:avLst/>
              <a:gdLst/>
              <a:ahLst/>
              <a:cxnLst/>
              <a:rect l="l" t="t" r="r" b="b"/>
              <a:pathLst>
                <a:path w="5196" h="5138" extrusionOk="0">
                  <a:moveTo>
                    <a:pt x="5137" y="2627"/>
                  </a:moveTo>
                  <a:cubicBezTo>
                    <a:pt x="5137" y="4028"/>
                    <a:pt x="3970" y="5137"/>
                    <a:pt x="2569" y="5137"/>
                  </a:cubicBezTo>
                  <a:cubicBezTo>
                    <a:pt x="1168" y="5137"/>
                    <a:pt x="0" y="3912"/>
                    <a:pt x="0" y="2511"/>
                  </a:cubicBezTo>
                  <a:cubicBezTo>
                    <a:pt x="59" y="1110"/>
                    <a:pt x="1285" y="1"/>
                    <a:pt x="2627" y="1"/>
                  </a:cubicBezTo>
                  <a:cubicBezTo>
                    <a:pt x="4028" y="59"/>
                    <a:pt x="5195" y="1226"/>
                    <a:pt x="5137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2" name="Google Shape;4202;p12"/>
            <p:cNvSpPr/>
            <p:nvPr/>
          </p:nvSpPr>
          <p:spPr>
            <a:xfrm>
              <a:off x="1886675" y="1920650"/>
              <a:ext cx="128450" cy="126975"/>
            </a:xfrm>
            <a:custGeom>
              <a:avLst/>
              <a:gdLst/>
              <a:ahLst/>
              <a:cxnLst/>
              <a:rect l="l" t="t" r="r" b="b"/>
              <a:pathLst>
                <a:path w="5138" h="5079" extrusionOk="0">
                  <a:moveTo>
                    <a:pt x="2569" y="0"/>
                  </a:moveTo>
                  <a:cubicBezTo>
                    <a:pt x="3970" y="0"/>
                    <a:pt x="5079" y="1109"/>
                    <a:pt x="5079" y="2510"/>
                  </a:cubicBezTo>
                  <a:cubicBezTo>
                    <a:pt x="5137" y="3969"/>
                    <a:pt x="3970" y="5078"/>
                    <a:pt x="2569" y="5078"/>
                  </a:cubicBezTo>
                  <a:cubicBezTo>
                    <a:pt x="1168" y="5078"/>
                    <a:pt x="59" y="3969"/>
                    <a:pt x="1" y="2568"/>
                  </a:cubicBezTo>
                  <a:cubicBezTo>
                    <a:pt x="1" y="1168"/>
                    <a:pt x="1110" y="59"/>
                    <a:pt x="256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3" name="Google Shape;4203;p12"/>
            <p:cNvSpPr/>
            <p:nvPr/>
          </p:nvSpPr>
          <p:spPr>
            <a:xfrm>
              <a:off x="5812100" y="2904175"/>
              <a:ext cx="125525" cy="127000"/>
            </a:xfrm>
            <a:custGeom>
              <a:avLst/>
              <a:gdLst/>
              <a:ahLst/>
              <a:cxnLst/>
              <a:rect l="l" t="t" r="r" b="b"/>
              <a:pathLst>
                <a:path w="5021" h="5080" extrusionOk="0">
                  <a:moveTo>
                    <a:pt x="2510" y="5021"/>
                  </a:moveTo>
                  <a:cubicBezTo>
                    <a:pt x="1109" y="5079"/>
                    <a:pt x="0" y="3970"/>
                    <a:pt x="0" y="2511"/>
                  </a:cubicBezTo>
                  <a:cubicBezTo>
                    <a:pt x="0" y="1110"/>
                    <a:pt x="1051" y="1"/>
                    <a:pt x="2510" y="1"/>
                  </a:cubicBezTo>
                  <a:cubicBezTo>
                    <a:pt x="3911" y="1"/>
                    <a:pt x="5020" y="1052"/>
                    <a:pt x="5020" y="2452"/>
                  </a:cubicBezTo>
                  <a:cubicBezTo>
                    <a:pt x="5020" y="3912"/>
                    <a:pt x="3969" y="5021"/>
                    <a:pt x="2510" y="50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4" name="Google Shape;4204;p12"/>
            <p:cNvSpPr/>
            <p:nvPr/>
          </p:nvSpPr>
          <p:spPr>
            <a:xfrm>
              <a:off x="5810625" y="2660475"/>
              <a:ext cx="127000" cy="127000"/>
            </a:xfrm>
            <a:custGeom>
              <a:avLst/>
              <a:gdLst/>
              <a:ahLst/>
              <a:cxnLst/>
              <a:rect l="l" t="t" r="r" b="b"/>
              <a:pathLst>
                <a:path w="5080" h="5080" extrusionOk="0">
                  <a:moveTo>
                    <a:pt x="2569" y="5079"/>
                  </a:moveTo>
                  <a:cubicBezTo>
                    <a:pt x="1168" y="5079"/>
                    <a:pt x="59" y="3970"/>
                    <a:pt x="1" y="2569"/>
                  </a:cubicBezTo>
                  <a:cubicBezTo>
                    <a:pt x="1" y="1168"/>
                    <a:pt x="1110" y="59"/>
                    <a:pt x="2569" y="1"/>
                  </a:cubicBezTo>
                  <a:cubicBezTo>
                    <a:pt x="3970" y="1"/>
                    <a:pt x="5079" y="1110"/>
                    <a:pt x="5079" y="2569"/>
                  </a:cubicBezTo>
                  <a:cubicBezTo>
                    <a:pt x="5079" y="3970"/>
                    <a:pt x="3970" y="5079"/>
                    <a:pt x="2569" y="50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5" name="Google Shape;4205;p12"/>
            <p:cNvSpPr/>
            <p:nvPr/>
          </p:nvSpPr>
          <p:spPr>
            <a:xfrm>
              <a:off x="4581925" y="4623200"/>
              <a:ext cx="127000" cy="126975"/>
            </a:xfrm>
            <a:custGeom>
              <a:avLst/>
              <a:gdLst/>
              <a:ahLst/>
              <a:cxnLst/>
              <a:rect l="l" t="t" r="r" b="b"/>
              <a:pathLst>
                <a:path w="5080" h="5079" extrusionOk="0">
                  <a:moveTo>
                    <a:pt x="5079" y="2510"/>
                  </a:moveTo>
                  <a:cubicBezTo>
                    <a:pt x="5079" y="3911"/>
                    <a:pt x="3970" y="5020"/>
                    <a:pt x="2569" y="5079"/>
                  </a:cubicBezTo>
                  <a:cubicBezTo>
                    <a:pt x="1168" y="5079"/>
                    <a:pt x="1" y="3969"/>
                    <a:pt x="1" y="2569"/>
                  </a:cubicBezTo>
                  <a:cubicBezTo>
                    <a:pt x="1" y="1109"/>
                    <a:pt x="1110" y="0"/>
                    <a:pt x="2511" y="0"/>
                  </a:cubicBezTo>
                  <a:cubicBezTo>
                    <a:pt x="3912" y="0"/>
                    <a:pt x="5021" y="1109"/>
                    <a:pt x="5079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6" name="Google Shape;4206;p12"/>
            <p:cNvSpPr/>
            <p:nvPr/>
          </p:nvSpPr>
          <p:spPr>
            <a:xfrm>
              <a:off x="3849400" y="694850"/>
              <a:ext cx="126975" cy="127000"/>
            </a:xfrm>
            <a:custGeom>
              <a:avLst/>
              <a:gdLst/>
              <a:ahLst/>
              <a:cxnLst/>
              <a:rect l="l" t="t" r="r" b="b"/>
              <a:pathLst>
                <a:path w="5079" h="5080" extrusionOk="0">
                  <a:moveTo>
                    <a:pt x="2510" y="59"/>
                  </a:moveTo>
                  <a:cubicBezTo>
                    <a:pt x="3911" y="1"/>
                    <a:pt x="5078" y="1110"/>
                    <a:pt x="5078" y="2569"/>
                  </a:cubicBezTo>
                  <a:cubicBezTo>
                    <a:pt x="5078" y="3970"/>
                    <a:pt x="3969" y="5079"/>
                    <a:pt x="2510" y="5079"/>
                  </a:cubicBezTo>
                  <a:cubicBezTo>
                    <a:pt x="1109" y="5079"/>
                    <a:pt x="58" y="3970"/>
                    <a:pt x="0" y="2628"/>
                  </a:cubicBezTo>
                  <a:cubicBezTo>
                    <a:pt x="0" y="1168"/>
                    <a:pt x="1109" y="59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7" name="Google Shape;4207;p12"/>
            <p:cNvSpPr/>
            <p:nvPr/>
          </p:nvSpPr>
          <p:spPr>
            <a:xfrm>
              <a:off x="36027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5020" y="2452"/>
                  </a:moveTo>
                  <a:cubicBezTo>
                    <a:pt x="5020" y="3911"/>
                    <a:pt x="3970" y="5020"/>
                    <a:pt x="2510" y="5020"/>
                  </a:cubicBezTo>
                  <a:cubicBezTo>
                    <a:pt x="1109" y="5020"/>
                    <a:pt x="59" y="3911"/>
                    <a:pt x="0" y="2510"/>
                  </a:cubicBezTo>
                  <a:cubicBezTo>
                    <a:pt x="0" y="1109"/>
                    <a:pt x="1109" y="0"/>
                    <a:pt x="2510" y="0"/>
                  </a:cubicBezTo>
                  <a:cubicBezTo>
                    <a:pt x="3911" y="0"/>
                    <a:pt x="5020" y="1051"/>
                    <a:pt x="5020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8" name="Google Shape;4208;p12"/>
            <p:cNvSpPr/>
            <p:nvPr/>
          </p:nvSpPr>
          <p:spPr>
            <a:xfrm>
              <a:off x="2867300" y="4620275"/>
              <a:ext cx="124075" cy="124075"/>
            </a:xfrm>
            <a:custGeom>
              <a:avLst/>
              <a:gdLst/>
              <a:ahLst/>
              <a:cxnLst/>
              <a:rect l="l" t="t" r="r" b="b"/>
              <a:pathLst>
                <a:path w="4963" h="4963" extrusionOk="0">
                  <a:moveTo>
                    <a:pt x="2511" y="4962"/>
                  </a:moveTo>
                  <a:cubicBezTo>
                    <a:pt x="1110" y="4962"/>
                    <a:pt x="1" y="3853"/>
                    <a:pt x="1" y="2452"/>
                  </a:cubicBezTo>
                  <a:cubicBezTo>
                    <a:pt x="1" y="1110"/>
                    <a:pt x="1110" y="1"/>
                    <a:pt x="2511" y="1"/>
                  </a:cubicBezTo>
                  <a:cubicBezTo>
                    <a:pt x="3911" y="1"/>
                    <a:pt x="4962" y="1110"/>
                    <a:pt x="4962" y="2510"/>
                  </a:cubicBezTo>
                  <a:cubicBezTo>
                    <a:pt x="4962" y="3911"/>
                    <a:pt x="3911" y="4962"/>
                    <a:pt x="2511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9" name="Google Shape;4209;p12"/>
            <p:cNvSpPr/>
            <p:nvPr/>
          </p:nvSpPr>
          <p:spPr>
            <a:xfrm>
              <a:off x="5812100" y="2415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0" y="1"/>
                  </a:moveTo>
                  <a:cubicBezTo>
                    <a:pt x="3853" y="1"/>
                    <a:pt x="4962" y="1110"/>
                    <a:pt x="4962" y="2511"/>
                  </a:cubicBezTo>
                  <a:cubicBezTo>
                    <a:pt x="5020" y="3853"/>
                    <a:pt x="3911" y="4962"/>
                    <a:pt x="2510" y="4962"/>
                  </a:cubicBezTo>
                  <a:cubicBezTo>
                    <a:pt x="1109" y="5021"/>
                    <a:pt x="0" y="3912"/>
                    <a:pt x="0" y="2511"/>
                  </a:cubicBezTo>
                  <a:cubicBezTo>
                    <a:pt x="0" y="1110"/>
                    <a:pt x="1109" y="1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0" name="Google Shape;4210;p12"/>
            <p:cNvSpPr/>
            <p:nvPr/>
          </p:nvSpPr>
          <p:spPr>
            <a:xfrm>
              <a:off x="5812100" y="3152250"/>
              <a:ext cx="125525" cy="124075"/>
            </a:xfrm>
            <a:custGeom>
              <a:avLst/>
              <a:gdLst/>
              <a:ahLst/>
              <a:cxnLst/>
              <a:rect l="l" t="t" r="r" b="b"/>
              <a:pathLst>
                <a:path w="5021" h="4963" extrusionOk="0">
                  <a:moveTo>
                    <a:pt x="2452" y="4962"/>
                  </a:moveTo>
                  <a:cubicBezTo>
                    <a:pt x="1109" y="4904"/>
                    <a:pt x="0" y="3795"/>
                    <a:pt x="59" y="2394"/>
                  </a:cubicBezTo>
                  <a:cubicBezTo>
                    <a:pt x="59" y="1052"/>
                    <a:pt x="1168" y="1"/>
                    <a:pt x="2510" y="1"/>
                  </a:cubicBezTo>
                  <a:cubicBezTo>
                    <a:pt x="3911" y="1"/>
                    <a:pt x="5020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1" name="Google Shape;4211;p12"/>
            <p:cNvSpPr/>
            <p:nvPr/>
          </p:nvSpPr>
          <p:spPr>
            <a:xfrm>
              <a:off x="2378450" y="1186625"/>
              <a:ext cx="124075" cy="122600"/>
            </a:xfrm>
            <a:custGeom>
              <a:avLst/>
              <a:gdLst/>
              <a:ahLst/>
              <a:cxnLst/>
              <a:rect l="l" t="t" r="r" b="b"/>
              <a:pathLst>
                <a:path w="4963" h="4904" extrusionOk="0">
                  <a:moveTo>
                    <a:pt x="2452" y="4904"/>
                  </a:moveTo>
                  <a:cubicBezTo>
                    <a:pt x="1110" y="4904"/>
                    <a:pt x="1" y="3853"/>
                    <a:pt x="1" y="2452"/>
                  </a:cubicBezTo>
                  <a:cubicBezTo>
                    <a:pt x="1" y="1110"/>
                    <a:pt x="1110" y="1"/>
                    <a:pt x="2510" y="1"/>
                  </a:cubicBezTo>
                  <a:cubicBezTo>
                    <a:pt x="3853" y="1"/>
                    <a:pt x="4962" y="1110"/>
                    <a:pt x="4962" y="2511"/>
                  </a:cubicBezTo>
                  <a:cubicBezTo>
                    <a:pt x="4904" y="3853"/>
                    <a:pt x="3795" y="4904"/>
                    <a:pt x="2452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2" name="Google Shape;4212;p12"/>
            <p:cNvSpPr/>
            <p:nvPr/>
          </p:nvSpPr>
          <p:spPr>
            <a:xfrm>
              <a:off x="40930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1" y="0"/>
                  </a:moveTo>
                  <a:cubicBezTo>
                    <a:pt x="3912" y="59"/>
                    <a:pt x="5021" y="1168"/>
                    <a:pt x="4962" y="2569"/>
                  </a:cubicBezTo>
                  <a:cubicBezTo>
                    <a:pt x="4962" y="3911"/>
                    <a:pt x="3853" y="5020"/>
                    <a:pt x="2452" y="4962"/>
                  </a:cubicBezTo>
                  <a:cubicBezTo>
                    <a:pt x="1052" y="4962"/>
                    <a:pt x="1" y="3853"/>
                    <a:pt x="1" y="2510"/>
                  </a:cubicBezTo>
                  <a:cubicBezTo>
                    <a:pt x="1" y="1109"/>
                    <a:pt x="1110" y="0"/>
                    <a:pt x="25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3" name="Google Shape;4213;p12"/>
            <p:cNvSpPr/>
            <p:nvPr/>
          </p:nvSpPr>
          <p:spPr>
            <a:xfrm>
              <a:off x="1885225" y="3641100"/>
              <a:ext cx="124050" cy="124075"/>
            </a:xfrm>
            <a:custGeom>
              <a:avLst/>
              <a:gdLst/>
              <a:ahLst/>
              <a:cxnLst/>
              <a:rect l="l" t="t" r="r" b="b"/>
              <a:pathLst>
                <a:path w="4962" h="4963" extrusionOk="0">
                  <a:moveTo>
                    <a:pt x="2452" y="1"/>
                  </a:moveTo>
                  <a:cubicBezTo>
                    <a:pt x="3853" y="1"/>
                    <a:pt x="4962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ubicBezTo>
                    <a:pt x="1051" y="4962"/>
                    <a:pt x="0" y="3853"/>
                    <a:pt x="0" y="2453"/>
                  </a:cubicBezTo>
                  <a:cubicBezTo>
                    <a:pt x="0" y="1110"/>
                    <a:pt x="1109" y="1"/>
                    <a:pt x="24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4" name="Google Shape;4214;p12"/>
            <p:cNvSpPr/>
            <p:nvPr/>
          </p:nvSpPr>
          <p:spPr>
            <a:xfrm>
              <a:off x="5318875" y="4129975"/>
              <a:ext cx="124050" cy="125500"/>
            </a:xfrm>
            <a:custGeom>
              <a:avLst/>
              <a:gdLst/>
              <a:ahLst/>
              <a:cxnLst/>
              <a:rect l="l" t="t" r="r" b="b"/>
              <a:pathLst>
                <a:path w="4962" h="5020" extrusionOk="0">
                  <a:moveTo>
                    <a:pt x="58" y="2510"/>
                  </a:moveTo>
                  <a:cubicBezTo>
                    <a:pt x="58" y="1109"/>
                    <a:pt x="1167" y="0"/>
                    <a:pt x="2568" y="58"/>
                  </a:cubicBezTo>
                  <a:cubicBezTo>
                    <a:pt x="3911" y="117"/>
                    <a:pt x="4962" y="1226"/>
                    <a:pt x="4962" y="2568"/>
                  </a:cubicBezTo>
                  <a:cubicBezTo>
                    <a:pt x="4962" y="3911"/>
                    <a:pt x="3794" y="5020"/>
                    <a:pt x="2452" y="5020"/>
                  </a:cubicBezTo>
                  <a:cubicBezTo>
                    <a:pt x="1109" y="4962"/>
                    <a:pt x="0" y="3853"/>
                    <a:pt x="58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5" name="Google Shape;4215;p12"/>
            <p:cNvSpPr/>
            <p:nvPr/>
          </p:nvSpPr>
          <p:spPr>
            <a:xfrm>
              <a:off x="3357625" y="696325"/>
              <a:ext cx="124050" cy="124050"/>
            </a:xfrm>
            <a:custGeom>
              <a:avLst/>
              <a:gdLst/>
              <a:ahLst/>
              <a:cxnLst/>
              <a:rect l="l" t="t" r="r" b="b"/>
              <a:pathLst>
                <a:path w="4962" h="4962" extrusionOk="0">
                  <a:moveTo>
                    <a:pt x="2510" y="4962"/>
                  </a:moveTo>
                  <a:cubicBezTo>
                    <a:pt x="1168" y="4962"/>
                    <a:pt x="59" y="3853"/>
                    <a:pt x="0" y="2510"/>
                  </a:cubicBezTo>
                  <a:cubicBezTo>
                    <a:pt x="0" y="1168"/>
                    <a:pt x="1109" y="59"/>
                    <a:pt x="2452" y="59"/>
                  </a:cubicBezTo>
                  <a:cubicBezTo>
                    <a:pt x="3794" y="0"/>
                    <a:pt x="4903" y="1109"/>
                    <a:pt x="4903" y="2452"/>
                  </a:cubicBezTo>
                  <a:cubicBezTo>
                    <a:pt x="4962" y="3794"/>
                    <a:pt x="3853" y="4903"/>
                    <a:pt x="2510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6" name="Google Shape;4216;p12"/>
            <p:cNvSpPr/>
            <p:nvPr/>
          </p:nvSpPr>
          <p:spPr>
            <a:xfrm>
              <a:off x="5076625" y="43780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1" y="2393"/>
                  </a:moveTo>
                  <a:cubicBezTo>
                    <a:pt x="59" y="1051"/>
                    <a:pt x="1226" y="0"/>
                    <a:pt x="2511" y="0"/>
                  </a:cubicBezTo>
                  <a:cubicBezTo>
                    <a:pt x="3853" y="58"/>
                    <a:pt x="4962" y="1226"/>
                    <a:pt x="4904" y="2510"/>
                  </a:cubicBezTo>
                  <a:cubicBezTo>
                    <a:pt x="4904" y="3852"/>
                    <a:pt x="3736" y="4962"/>
                    <a:pt x="2394" y="4903"/>
                  </a:cubicBezTo>
                  <a:cubicBezTo>
                    <a:pt x="1051" y="4903"/>
                    <a:pt x="1" y="3736"/>
                    <a:pt x="1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7" name="Google Shape;4217;p12"/>
            <p:cNvSpPr/>
            <p:nvPr/>
          </p:nvSpPr>
          <p:spPr>
            <a:xfrm>
              <a:off x="4830000" y="944400"/>
              <a:ext cx="122625" cy="122600"/>
            </a:xfrm>
            <a:custGeom>
              <a:avLst/>
              <a:gdLst/>
              <a:ahLst/>
              <a:cxnLst/>
              <a:rect l="l" t="t" r="r" b="b"/>
              <a:pathLst>
                <a:path w="4905" h="4904" extrusionOk="0">
                  <a:moveTo>
                    <a:pt x="4904" y="2452"/>
                  </a:moveTo>
                  <a:cubicBezTo>
                    <a:pt x="4904" y="3794"/>
                    <a:pt x="3795" y="4903"/>
                    <a:pt x="2453" y="4903"/>
                  </a:cubicBezTo>
                  <a:cubicBezTo>
                    <a:pt x="1110" y="4903"/>
                    <a:pt x="1" y="3736"/>
                    <a:pt x="1" y="2452"/>
                  </a:cubicBezTo>
                  <a:cubicBezTo>
                    <a:pt x="1" y="1109"/>
                    <a:pt x="1168" y="0"/>
                    <a:pt x="2453" y="0"/>
                  </a:cubicBezTo>
                  <a:cubicBezTo>
                    <a:pt x="3795" y="0"/>
                    <a:pt x="4904" y="1109"/>
                    <a:pt x="4904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8" name="Google Shape;4218;p12"/>
            <p:cNvSpPr/>
            <p:nvPr/>
          </p:nvSpPr>
          <p:spPr>
            <a:xfrm>
              <a:off x="2131825" y="14332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3" y="4904"/>
                  </a:moveTo>
                  <a:cubicBezTo>
                    <a:pt x="1110" y="4904"/>
                    <a:pt x="1" y="3795"/>
                    <a:pt x="1" y="2452"/>
                  </a:cubicBezTo>
                  <a:cubicBezTo>
                    <a:pt x="59" y="1109"/>
                    <a:pt x="1168" y="0"/>
                    <a:pt x="2511" y="0"/>
                  </a:cubicBezTo>
                  <a:cubicBezTo>
                    <a:pt x="3853" y="59"/>
                    <a:pt x="4962" y="1168"/>
                    <a:pt x="4904" y="2510"/>
                  </a:cubicBezTo>
                  <a:cubicBezTo>
                    <a:pt x="4904" y="3853"/>
                    <a:pt x="3795" y="4962"/>
                    <a:pt x="2453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9" name="Google Shape;4219;p12"/>
            <p:cNvSpPr/>
            <p:nvPr/>
          </p:nvSpPr>
          <p:spPr>
            <a:xfrm>
              <a:off x="5565475" y="1679875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2" y="0"/>
                  </a:moveTo>
                  <a:cubicBezTo>
                    <a:pt x="3795" y="0"/>
                    <a:pt x="4962" y="1109"/>
                    <a:pt x="4962" y="2452"/>
                  </a:cubicBezTo>
                  <a:cubicBezTo>
                    <a:pt x="4962" y="3794"/>
                    <a:pt x="3853" y="4903"/>
                    <a:pt x="2511" y="4903"/>
                  </a:cubicBezTo>
                  <a:cubicBezTo>
                    <a:pt x="1168" y="4962"/>
                    <a:pt x="59" y="3852"/>
                    <a:pt x="59" y="2510"/>
                  </a:cubicBezTo>
                  <a:cubicBezTo>
                    <a:pt x="1" y="1167"/>
                    <a:pt x="1110" y="58"/>
                    <a:pt x="245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0" name="Google Shape;4220;p12"/>
            <p:cNvSpPr/>
            <p:nvPr/>
          </p:nvSpPr>
          <p:spPr>
            <a:xfrm>
              <a:off x="3847925" y="4868350"/>
              <a:ext cx="121150" cy="121150"/>
            </a:xfrm>
            <a:custGeom>
              <a:avLst/>
              <a:gdLst/>
              <a:ahLst/>
              <a:cxnLst/>
              <a:rect l="l" t="t" r="r" b="b"/>
              <a:pathLst>
                <a:path w="4846" h="4846" extrusionOk="0">
                  <a:moveTo>
                    <a:pt x="4845" y="2394"/>
                  </a:moveTo>
                  <a:cubicBezTo>
                    <a:pt x="4845" y="3736"/>
                    <a:pt x="3795" y="4845"/>
                    <a:pt x="2452" y="4845"/>
                  </a:cubicBezTo>
                  <a:cubicBezTo>
                    <a:pt x="1168" y="4845"/>
                    <a:pt x="59" y="3795"/>
                    <a:pt x="59" y="2452"/>
                  </a:cubicBezTo>
                  <a:cubicBezTo>
                    <a:pt x="1" y="1110"/>
                    <a:pt x="1110" y="59"/>
                    <a:pt x="2394" y="59"/>
                  </a:cubicBezTo>
                  <a:cubicBezTo>
                    <a:pt x="3736" y="1"/>
                    <a:pt x="4845" y="1110"/>
                    <a:pt x="4845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1" name="Google Shape;4221;p12"/>
            <p:cNvSpPr/>
            <p:nvPr/>
          </p:nvSpPr>
          <p:spPr>
            <a:xfrm>
              <a:off x="1644450" y="2660475"/>
              <a:ext cx="119675" cy="119700"/>
            </a:xfrm>
            <a:custGeom>
              <a:avLst/>
              <a:gdLst/>
              <a:ahLst/>
              <a:cxnLst/>
              <a:rect l="l" t="t" r="r" b="b"/>
              <a:pathLst>
                <a:path w="4787" h="4788" extrusionOk="0">
                  <a:moveTo>
                    <a:pt x="2393" y="1"/>
                  </a:moveTo>
                  <a:cubicBezTo>
                    <a:pt x="3678" y="1"/>
                    <a:pt x="4787" y="1052"/>
                    <a:pt x="4787" y="2394"/>
                  </a:cubicBezTo>
                  <a:cubicBezTo>
                    <a:pt x="4787" y="3678"/>
                    <a:pt x="3736" y="4787"/>
                    <a:pt x="2393" y="4787"/>
                  </a:cubicBezTo>
                  <a:cubicBezTo>
                    <a:pt x="1109" y="4787"/>
                    <a:pt x="0" y="3737"/>
                    <a:pt x="0" y="2394"/>
                  </a:cubicBezTo>
                  <a:cubicBezTo>
                    <a:pt x="0" y="1110"/>
                    <a:pt x="1051" y="1"/>
                    <a:pt x="23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2" name="Google Shape;4222;p12"/>
            <p:cNvSpPr/>
            <p:nvPr/>
          </p:nvSpPr>
          <p:spPr>
            <a:xfrm>
              <a:off x="3605700" y="4868350"/>
              <a:ext cx="121125" cy="121150"/>
            </a:xfrm>
            <a:custGeom>
              <a:avLst/>
              <a:gdLst/>
              <a:ahLst/>
              <a:cxnLst/>
              <a:rect l="l" t="t" r="r" b="b"/>
              <a:pathLst>
                <a:path w="4845" h="4846" extrusionOk="0">
                  <a:moveTo>
                    <a:pt x="4787" y="2394"/>
                  </a:moveTo>
                  <a:cubicBezTo>
                    <a:pt x="4845" y="3736"/>
                    <a:pt x="3736" y="4845"/>
                    <a:pt x="2452" y="4845"/>
                  </a:cubicBezTo>
                  <a:cubicBezTo>
                    <a:pt x="1109" y="4845"/>
                    <a:pt x="59" y="3795"/>
                    <a:pt x="0" y="2452"/>
                  </a:cubicBezTo>
                  <a:cubicBezTo>
                    <a:pt x="0" y="1110"/>
                    <a:pt x="1051" y="59"/>
                    <a:pt x="2393" y="59"/>
                  </a:cubicBezTo>
                  <a:cubicBezTo>
                    <a:pt x="3736" y="1"/>
                    <a:pt x="4787" y="1110"/>
                    <a:pt x="4787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3" name="Google Shape;4223;p12"/>
            <p:cNvSpPr/>
            <p:nvPr/>
          </p:nvSpPr>
          <p:spPr>
            <a:xfrm>
              <a:off x="4342625" y="699250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8"/>
                  </a:moveTo>
                  <a:cubicBezTo>
                    <a:pt x="1051" y="4728"/>
                    <a:pt x="59" y="3736"/>
                    <a:pt x="59" y="2393"/>
                  </a:cubicBezTo>
                  <a:cubicBezTo>
                    <a:pt x="0" y="1051"/>
                    <a:pt x="1051" y="0"/>
                    <a:pt x="2452" y="0"/>
                  </a:cubicBezTo>
                  <a:cubicBezTo>
                    <a:pt x="3736" y="58"/>
                    <a:pt x="4787" y="1051"/>
                    <a:pt x="4728" y="2393"/>
                  </a:cubicBezTo>
                  <a:cubicBezTo>
                    <a:pt x="4728" y="3736"/>
                    <a:pt x="3736" y="4728"/>
                    <a:pt x="2393" y="47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4" name="Google Shape;4224;p12"/>
            <p:cNvSpPr/>
            <p:nvPr/>
          </p:nvSpPr>
          <p:spPr>
            <a:xfrm>
              <a:off x="5568400" y="38906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8" y="2393"/>
                  </a:moveTo>
                  <a:cubicBezTo>
                    <a:pt x="4728" y="3736"/>
                    <a:pt x="3736" y="4728"/>
                    <a:pt x="2394" y="4728"/>
                  </a:cubicBezTo>
                  <a:cubicBezTo>
                    <a:pt x="1051" y="4728"/>
                    <a:pt x="0" y="3678"/>
                    <a:pt x="0" y="2335"/>
                  </a:cubicBezTo>
                  <a:cubicBezTo>
                    <a:pt x="59" y="1051"/>
                    <a:pt x="1109" y="0"/>
                    <a:pt x="2394" y="0"/>
                  </a:cubicBezTo>
                  <a:cubicBezTo>
                    <a:pt x="3736" y="59"/>
                    <a:pt x="4728" y="1051"/>
                    <a:pt x="4728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5" name="Google Shape;4225;p12"/>
            <p:cNvSpPr/>
            <p:nvPr/>
          </p:nvSpPr>
          <p:spPr>
            <a:xfrm>
              <a:off x="2134750" y="41343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9" y="2393"/>
                  </a:moveTo>
                  <a:cubicBezTo>
                    <a:pt x="4670" y="3678"/>
                    <a:pt x="3678" y="4728"/>
                    <a:pt x="2336" y="4670"/>
                  </a:cubicBezTo>
                  <a:cubicBezTo>
                    <a:pt x="993" y="4670"/>
                    <a:pt x="1" y="3619"/>
                    <a:pt x="1" y="2277"/>
                  </a:cubicBezTo>
                  <a:cubicBezTo>
                    <a:pt x="59" y="992"/>
                    <a:pt x="1051" y="0"/>
                    <a:pt x="2394" y="0"/>
                  </a:cubicBezTo>
                  <a:cubicBezTo>
                    <a:pt x="3736" y="0"/>
                    <a:pt x="4729" y="1051"/>
                    <a:pt x="4670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6" name="Google Shape;4226;p12"/>
            <p:cNvSpPr/>
            <p:nvPr/>
          </p:nvSpPr>
          <p:spPr>
            <a:xfrm>
              <a:off x="2381375" y="43809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5" y="4729"/>
                  </a:moveTo>
                  <a:cubicBezTo>
                    <a:pt x="993" y="4670"/>
                    <a:pt x="0" y="3678"/>
                    <a:pt x="0" y="2336"/>
                  </a:cubicBezTo>
                  <a:cubicBezTo>
                    <a:pt x="0" y="993"/>
                    <a:pt x="1109" y="1"/>
                    <a:pt x="2452" y="1"/>
                  </a:cubicBezTo>
                  <a:cubicBezTo>
                    <a:pt x="3736" y="59"/>
                    <a:pt x="4728" y="1110"/>
                    <a:pt x="4728" y="2394"/>
                  </a:cubicBezTo>
                  <a:cubicBezTo>
                    <a:pt x="4670" y="3736"/>
                    <a:pt x="3619" y="4729"/>
                    <a:pt x="2335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7" name="Google Shape;4227;p12"/>
            <p:cNvSpPr/>
            <p:nvPr/>
          </p:nvSpPr>
          <p:spPr>
            <a:xfrm>
              <a:off x="4097450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2336" y="0"/>
                  </a:moveTo>
                  <a:cubicBezTo>
                    <a:pt x="3620" y="0"/>
                    <a:pt x="4671" y="993"/>
                    <a:pt x="4671" y="2277"/>
                  </a:cubicBezTo>
                  <a:cubicBezTo>
                    <a:pt x="4671" y="3619"/>
                    <a:pt x="3678" y="4612"/>
                    <a:pt x="2336" y="4670"/>
                  </a:cubicBezTo>
                  <a:cubicBezTo>
                    <a:pt x="1052" y="4670"/>
                    <a:pt x="1" y="3619"/>
                    <a:pt x="1" y="2335"/>
                  </a:cubicBezTo>
                  <a:cubicBezTo>
                    <a:pt x="1" y="993"/>
                    <a:pt x="993" y="0"/>
                    <a:pt x="233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8" name="Google Shape;4228;p12"/>
            <p:cNvSpPr/>
            <p:nvPr/>
          </p:nvSpPr>
          <p:spPr>
            <a:xfrm>
              <a:off x="5815025" y="2171625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9"/>
                  </a:moveTo>
                  <a:cubicBezTo>
                    <a:pt x="1051" y="4729"/>
                    <a:pt x="0" y="3678"/>
                    <a:pt x="0" y="2336"/>
                  </a:cubicBezTo>
                  <a:cubicBezTo>
                    <a:pt x="58" y="1052"/>
                    <a:pt x="1051" y="1"/>
                    <a:pt x="2393" y="1"/>
                  </a:cubicBezTo>
                  <a:cubicBezTo>
                    <a:pt x="3736" y="1"/>
                    <a:pt x="4786" y="1052"/>
                    <a:pt x="4728" y="2394"/>
                  </a:cubicBezTo>
                  <a:cubicBezTo>
                    <a:pt x="4728" y="3737"/>
                    <a:pt x="3677" y="4729"/>
                    <a:pt x="239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9" name="Google Shape;4229;p12"/>
            <p:cNvSpPr/>
            <p:nvPr/>
          </p:nvSpPr>
          <p:spPr>
            <a:xfrm>
              <a:off x="5816475" y="33988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0"/>
                  </a:moveTo>
                  <a:cubicBezTo>
                    <a:pt x="3619" y="0"/>
                    <a:pt x="4670" y="993"/>
                    <a:pt x="4670" y="2335"/>
                  </a:cubicBezTo>
                  <a:cubicBezTo>
                    <a:pt x="4670" y="3619"/>
                    <a:pt x="3619" y="4670"/>
                    <a:pt x="2335" y="4670"/>
                  </a:cubicBezTo>
                  <a:cubicBezTo>
                    <a:pt x="993" y="4670"/>
                    <a:pt x="0" y="3619"/>
                    <a:pt x="0" y="2335"/>
                  </a:cubicBezTo>
                  <a:cubicBezTo>
                    <a:pt x="0" y="993"/>
                    <a:pt x="993" y="0"/>
                    <a:pt x="23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0" name="Google Shape;4230;p12"/>
            <p:cNvSpPr/>
            <p:nvPr/>
          </p:nvSpPr>
          <p:spPr>
            <a:xfrm>
              <a:off x="1644450" y="2907100"/>
              <a:ext cx="118225" cy="119675"/>
            </a:xfrm>
            <a:custGeom>
              <a:avLst/>
              <a:gdLst/>
              <a:ahLst/>
              <a:cxnLst/>
              <a:rect l="l" t="t" r="r" b="b"/>
              <a:pathLst>
                <a:path w="4729" h="4787" extrusionOk="0">
                  <a:moveTo>
                    <a:pt x="2335" y="59"/>
                  </a:moveTo>
                  <a:cubicBezTo>
                    <a:pt x="3678" y="1"/>
                    <a:pt x="4728" y="1051"/>
                    <a:pt x="4728" y="2394"/>
                  </a:cubicBezTo>
                  <a:cubicBezTo>
                    <a:pt x="4728" y="3736"/>
                    <a:pt x="3736" y="4729"/>
                    <a:pt x="2452" y="4787"/>
                  </a:cubicBezTo>
                  <a:cubicBezTo>
                    <a:pt x="1109" y="4787"/>
                    <a:pt x="0" y="3736"/>
                    <a:pt x="0" y="2394"/>
                  </a:cubicBezTo>
                  <a:cubicBezTo>
                    <a:pt x="0" y="1110"/>
                    <a:pt x="1051" y="59"/>
                    <a:pt x="233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1" name="Google Shape;4231;p12"/>
            <p:cNvSpPr/>
            <p:nvPr/>
          </p:nvSpPr>
          <p:spPr>
            <a:xfrm>
              <a:off x="2627975" y="9458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6" y="1"/>
                  </a:moveTo>
                  <a:cubicBezTo>
                    <a:pt x="3678" y="1"/>
                    <a:pt x="4729" y="1051"/>
                    <a:pt x="4729" y="2336"/>
                  </a:cubicBezTo>
                  <a:cubicBezTo>
                    <a:pt x="4729" y="3678"/>
                    <a:pt x="3678" y="4729"/>
                    <a:pt x="2336" y="4729"/>
                  </a:cubicBezTo>
                  <a:cubicBezTo>
                    <a:pt x="993" y="4729"/>
                    <a:pt x="1" y="3678"/>
                    <a:pt x="1" y="2394"/>
                  </a:cubicBezTo>
                  <a:cubicBezTo>
                    <a:pt x="1" y="1051"/>
                    <a:pt x="1052" y="59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2" name="Google Shape;4232;p12"/>
            <p:cNvSpPr/>
            <p:nvPr/>
          </p:nvSpPr>
          <p:spPr>
            <a:xfrm>
              <a:off x="1645900" y="2419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1"/>
                  </a:moveTo>
                  <a:cubicBezTo>
                    <a:pt x="3678" y="1"/>
                    <a:pt x="4670" y="993"/>
                    <a:pt x="4670" y="2336"/>
                  </a:cubicBezTo>
                  <a:cubicBezTo>
                    <a:pt x="4670" y="3620"/>
                    <a:pt x="3620" y="4670"/>
                    <a:pt x="2335" y="4670"/>
                  </a:cubicBezTo>
                  <a:cubicBezTo>
                    <a:pt x="993" y="4670"/>
                    <a:pt x="1" y="3620"/>
                    <a:pt x="1" y="2336"/>
                  </a:cubicBezTo>
                  <a:cubicBezTo>
                    <a:pt x="1" y="993"/>
                    <a:pt x="1051" y="1"/>
                    <a:pt x="23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3" name="Google Shape;4233;p12"/>
            <p:cNvSpPr/>
            <p:nvPr/>
          </p:nvSpPr>
          <p:spPr>
            <a:xfrm>
              <a:off x="3118300" y="700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277" y="4612"/>
                  </a:moveTo>
                  <a:cubicBezTo>
                    <a:pt x="993" y="4612"/>
                    <a:pt x="0" y="3561"/>
                    <a:pt x="0" y="2219"/>
                  </a:cubicBezTo>
                  <a:cubicBezTo>
                    <a:pt x="59" y="993"/>
                    <a:pt x="1109" y="0"/>
                    <a:pt x="2394" y="0"/>
                  </a:cubicBezTo>
                  <a:cubicBezTo>
                    <a:pt x="3678" y="0"/>
                    <a:pt x="4670" y="1109"/>
                    <a:pt x="4670" y="2394"/>
                  </a:cubicBezTo>
                  <a:cubicBezTo>
                    <a:pt x="4612" y="3678"/>
                    <a:pt x="3561" y="4670"/>
                    <a:pt x="2277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4" name="Google Shape;4234;p12"/>
            <p:cNvSpPr/>
            <p:nvPr/>
          </p:nvSpPr>
          <p:spPr>
            <a:xfrm>
              <a:off x="1645900" y="31551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4670" y="2335"/>
                  </a:moveTo>
                  <a:cubicBezTo>
                    <a:pt x="4670" y="3678"/>
                    <a:pt x="3620" y="4670"/>
                    <a:pt x="2277" y="4670"/>
                  </a:cubicBezTo>
                  <a:cubicBezTo>
                    <a:pt x="1051" y="4612"/>
                    <a:pt x="1" y="3620"/>
                    <a:pt x="1" y="2335"/>
                  </a:cubicBezTo>
                  <a:cubicBezTo>
                    <a:pt x="1" y="1051"/>
                    <a:pt x="1051" y="1"/>
                    <a:pt x="2394" y="59"/>
                  </a:cubicBezTo>
                  <a:cubicBezTo>
                    <a:pt x="3620" y="59"/>
                    <a:pt x="4670" y="1110"/>
                    <a:pt x="4670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5" name="Google Shape;4235;p12"/>
            <p:cNvSpPr/>
            <p:nvPr/>
          </p:nvSpPr>
          <p:spPr>
            <a:xfrm>
              <a:off x="1892525" y="1682775"/>
              <a:ext cx="116750" cy="116775"/>
            </a:xfrm>
            <a:custGeom>
              <a:avLst/>
              <a:gdLst/>
              <a:ahLst/>
              <a:cxnLst/>
              <a:rect l="l" t="t" r="r" b="b"/>
              <a:pathLst>
                <a:path w="4670" h="4671" extrusionOk="0">
                  <a:moveTo>
                    <a:pt x="4670" y="2336"/>
                  </a:moveTo>
                  <a:cubicBezTo>
                    <a:pt x="4670" y="3620"/>
                    <a:pt x="3619" y="4670"/>
                    <a:pt x="2277" y="4670"/>
                  </a:cubicBezTo>
                  <a:cubicBezTo>
                    <a:pt x="1051" y="4670"/>
                    <a:pt x="0" y="3620"/>
                    <a:pt x="0" y="2394"/>
                  </a:cubicBezTo>
                  <a:cubicBezTo>
                    <a:pt x="0" y="1051"/>
                    <a:pt x="1051" y="1"/>
                    <a:pt x="2335" y="59"/>
                  </a:cubicBezTo>
                  <a:cubicBezTo>
                    <a:pt x="3619" y="59"/>
                    <a:pt x="4611" y="1051"/>
                    <a:pt x="4670" y="23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6" name="Google Shape;4236;p12"/>
            <p:cNvSpPr/>
            <p:nvPr/>
          </p:nvSpPr>
          <p:spPr>
            <a:xfrm>
              <a:off x="4832925" y="4629025"/>
              <a:ext cx="116775" cy="115325"/>
            </a:xfrm>
            <a:custGeom>
              <a:avLst/>
              <a:gdLst/>
              <a:ahLst/>
              <a:cxnLst/>
              <a:rect l="l" t="t" r="r" b="b"/>
              <a:pathLst>
                <a:path w="4671" h="4613" extrusionOk="0">
                  <a:moveTo>
                    <a:pt x="2336" y="1"/>
                  </a:moveTo>
                  <a:cubicBezTo>
                    <a:pt x="3678" y="1"/>
                    <a:pt x="4670" y="1051"/>
                    <a:pt x="4670" y="2336"/>
                  </a:cubicBezTo>
                  <a:cubicBezTo>
                    <a:pt x="4670" y="3620"/>
                    <a:pt x="3620" y="4612"/>
                    <a:pt x="2336" y="4612"/>
                  </a:cubicBezTo>
                  <a:cubicBezTo>
                    <a:pt x="1051" y="4612"/>
                    <a:pt x="1" y="3561"/>
                    <a:pt x="59" y="2277"/>
                  </a:cubicBezTo>
                  <a:cubicBezTo>
                    <a:pt x="59" y="993"/>
                    <a:pt x="1110" y="1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7" name="Google Shape;4237;p12"/>
            <p:cNvSpPr/>
            <p:nvPr/>
          </p:nvSpPr>
          <p:spPr>
            <a:xfrm>
              <a:off x="3360525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4671" y="2335"/>
                  </a:moveTo>
                  <a:cubicBezTo>
                    <a:pt x="4671" y="3619"/>
                    <a:pt x="3620" y="4670"/>
                    <a:pt x="2277" y="4612"/>
                  </a:cubicBezTo>
                  <a:cubicBezTo>
                    <a:pt x="1052" y="4612"/>
                    <a:pt x="1" y="3561"/>
                    <a:pt x="1" y="2335"/>
                  </a:cubicBezTo>
                  <a:cubicBezTo>
                    <a:pt x="1" y="993"/>
                    <a:pt x="1052" y="0"/>
                    <a:pt x="2394" y="0"/>
                  </a:cubicBezTo>
                  <a:cubicBezTo>
                    <a:pt x="3678" y="0"/>
                    <a:pt x="4671" y="1051"/>
                    <a:pt x="4671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8" name="Google Shape;4238;p12"/>
            <p:cNvSpPr/>
            <p:nvPr/>
          </p:nvSpPr>
          <p:spPr>
            <a:xfrm>
              <a:off x="1889600" y="3890650"/>
              <a:ext cx="113850" cy="112375"/>
            </a:xfrm>
            <a:custGeom>
              <a:avLst/>
              <a:gdLst/>
              <a:ahLst/>
              <a:cxnLst/>
              <a:rect l="l" t="t" r="r" b="b"/>
              <a:pathLst>
                <a:path w="4554" h="4495" extrusionOk="0">
                  <a:moveTo>
                    <a:pt x="4553" y="2277"/>
                  </a:moveTo>
                  <a:cubicBezTo>
                    <a:pt x="4495" y="3503"/>
                    <a:pt x="3503" y="4495"/>
                    <a:pt x="2277" y="4495"/>
                  </a:cubicBezTo>
                  <a:cubicBezTo>
                    <a:pt x="993" y="4436"/>
                    <a:pt x="0" y="3386"/>
                    <a:pt x="59" y="2160"/>
                  </a:cubicBezTo>
                  <a:cubicBezTo>
                    <a:pt x="117" y="934"/>
                    <a:pt x="1109" y="0"/>
                    <a:pt x="2277" y="0"/>
                  </a:cubicBezTo>
                  <a:cubicBezTo>
                    <a:pt x="3561" y="0"/>
                    <a:pt x="4553" y="993"/>
                    <a:pt x="4553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9" name="Google Shape;4239;p12"/>
            <p:cNvSpPr/>
            <p:nvPr/>
          </p:nvSpPr>
          <p:spPr>
            <a:xfrm>
              <a:off x="4345525" y="4872725"/>
              <a:ext cx="112400" cy="112400"/>
            </a:xfrm>
            <a:custGeom>
              <a:avLst/>
              <a:gdLst/>
              <a:ahLst/>
              <a:cxnLst/>
              <a:rect l="l" t="t" r="r" b="b"/>
              <a:pathLst>
                <a:path w="4496" h="4496" extrusionOk="0">
                  <a:moveTo>
                    <a:pt x="2277" y="4495"/>
                  </a:moveTo>
                  <a:cubicBezTo>
                    <a:pt x="993" y="4495"/>
                    <a:pt x="1" y="3444"/>
                    <a:pt x="1" y="2219"/>
                  </a:cubicBezTo>
                  <a:cubicBezTo>
                    <a:pt x="59" y="993"/>
                    <a:pt x="1052" y="1"/>
                    <a:pt x="2336" y="1"/>
                  </a:cubicBezTo>
                  <a:cubicBezTo>
                    <a:pt x="3503" y="59"/>
                    <a:pt x="4495" y="1051"/>
                    <a:pt x="4495" y="2219"/>
                  </a:cubicBezTo>
                  <a:cubicBezTo>
                    <a:pt x="4495" y="3503"/>
                    <a:pt x="3503" y="4495"/>
                    <a:pt x="2277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0" name="Google Shape;4240;p12"/>
            <p:cNvSpPr/>
            <p:nvPr/>
          </p:nvSpPr>
          <p:spPr>
            <a:xfrm>
              <a:off x="2626525" y="4626125"/>
              <a:ext cx="112400" cy="112375"/>
            </a:xfrm>
            <a:custGeom>
              <a:avLst/>
              <a:gdLst/>
              <a:ahLst/>
              <a:cxnLst/>
              <a:rect l="l" t="t" r="r" b="b"/>
              <a:pathLst>
                <a:path w="4496" h="4495" extrusionOk="0">
                  <a:moveTo>
                    <a:pt x="2277" y="0"/>
                  </a:moveTo>
                  <a:cubicBezTo>
                    <a:pt x="3503" y="0"/>
                    <a:pt x="4495" y="1051"/>
                    <a:pt x="4495" y="2276"/>
                  </a:cubicBezTo>
                  <a:cubicBezTo>
                    <a:pt x="4495" y="3502"/>
                    <a:pt x="3444" y="4495"/>
                    <a:pt x="2219" y="4495"/>
                  </a:cubicBezTo>
                  <a:cubicBezTo>
                    <a:pt x="993" y="4495"/>
                    <a:pt x="59" y="3502"/>
                    <a:pt x="1" y="2276"/>
                  </a:cubicBezTo>
                  <a:cubicBezTo>
                    <a:pt x="1" y="1051"/>
                    <a:pt x="1051" y="0"/>
                    <a:pt x="227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1" name="Google Shape;4241;p12"/>
            <p:cNvSpPr/>
            <p:nvPr/>
          </p:nvSpPr>
          <p:spPr>
            <a:xfrm>
              <a:off x="5819400" y="1933775"/>
              <a:ext cx="110925" cy="109475"/>
            </a:xfrm>
            <a:custGeom>
              <a:avLst/>
              <a:gdLst/>
              <a:ahLst/>
              <a:cxnLst/>
              <a:rect l="l" t="t" r="r" b="b"/>
              <a:pathLst>
                <a:path w="4437" h="4379" extrusionOk="0">
                  <a:moveTo>
                    <a:pt x="4436" y="2160"/>
                  </a:moveTo>
                  <a:cubicBezTo>
                    <a:pt x="4436" y="3386"/>
                    <a:pt x="3502" y="4378"/>
                    <a:pt x="2277" y="4378"/>
                  </a:cubicBezTo>
                  <a:cubicBezTo>
                    <a:pt x="992" y="4378"/>
                    <a:pt x="0" y="3444"/>
                    <a:pt x="0" y="2160"/>
                  </a:cubicBezTo>
                  <a:cubicBezTo>
                    <a:pt x="0" y="934"/>
                    <a:pt x="992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2" name="Google Shape;4242;p12"/>
            <p:cNvSpPr/>
            <p:nvPr/>
          </p:nvSpPr>
          <p:spPr>
            <a:xfrm>
              <a:off x="5329075" y="1196850"/>
              <a:ext cx="110925" cy="110925"/>
            </a:xfrm>
            <a:custGeom>
              <a:avLst/>
              <a:gdLst/>
              <a:ahLst/>
              <a:cxnLst/>
              <a:rect l="l" t="t" r="r" b="b"/>
              <a:pathLst>
                <a:path w="4437" h="4437" extrusionOk="0">
                  <a:moveTo>
                    <a:pt x="4437" y="2218"/>
                  </a:moveTo>
                  <a:cubicBezTo>
                    <a:pt x="4437" y="3444"/>
                    <a:pt x="3503" y="4378"/>
                    <a:pt x="2277" y="4437"/>
                  </a:cubicBezTo>
                  <a:cubicBezTo>
                    <a:pt x="993" y="4437"/>
                    <a:pt x="1" y="3444"/>
                    <a:pt x="59" y="2160"/>
                  </a:cubicBezTo>
                  <a:cubicBezTo>
                    <a:pt x="59" y="934"/>
                    <a:pt x="1051" y="0"/>
                    <a:pt x="2277" y="0"/>
                  </a:cubicBezTo>
                  <a:cubicBezTo>
                    <a:pt x="3503" y="0"/>
                    <a:pt x="4437" y="993"/>
                    <a:pt x="4437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3" name="Google Shape;4243;p12"/>
            <p:cNvSpPr/>
            <p:nvPr/>
          </p:nvSpPr>
          <p:spPr>
            <a:xfrm>
              <a:off x="4593600" y="703625"/>
              <a:ext cx="110950" cy="109450"/>
            </a:xfrm>
            <a:custGeom>
              <a:avLst/>
              <a:gdLst/>
              <a:ahLst/>
              <a:cxnLst/>
              <a:rect l="l" t="t" r="r" b="b"/>
              <a:pathLst>
                <a:path w="4438" h="4378" extrusionOk="0">
                  <a:moveTo>
                    <a:pt x="4379" y="2218"/>
                  </a:moveTo>
                  <a:cubicBezTo>
                    <a:pt x="4379" y="3444"/>
                    <a:pt x="3445" y="4378"/>
                    <a:pt x="2219" y="4378"/>
                  </a:cubicBezTo>
                  <a:cubicBezTo>
                    <a:pt x="935" y="4378"/>
                    <a:pt x="1" y="3444"/>
                    <a:pt x="1" y="2160"/>
                  </a:cubicBezTo>
                  <a:cubicBezTo>
                    <a:pt x="59" y="934"/>
                    <a:pt x="993" y="0"/>
                    <a:pt x="2219" y="0"/>
                  </a:cubicBezTo>
                  <a:cubicBezTo>
                    <a:pt x="3445" y="0"/>
                    <a:pt x="4437" y="992"/>
                    <a:pt x="4379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4" name="Google Shape;4244;p12"/>
            <p:cNvSpPr/>
            <p:nvPr/>
          </p:nvSpPr>
          <p:spPr>
            <a:xfrm>
              <a:off x="1648825" y="2174550"/>
              <a:ext cx="110925" cy="112400"/>
            </a:xfrm>
            <a:custGeom>
              <a:avLst/>
              <a:gdLst/>
              <a:ahLst/>
              <a:cxnLst/>
              <a:rect l="l" t="t" r="r" b="b"/>
              <a:pathLst>
                <a:path w="4437" h="4496" extrusionOk="0">
                  <a:moveTo>
                    <a:pt x="4436" y="2277"/>
                  </a:moveTo>
                  <a:cubicBezTo>
                    <a:pt x="4436" y="3503"/>
                    <a:pt x="3503" y="4437"/>
                    <a:pt x="2277" y="4495"/>
                  </a:cubicBezTo>
                  <a:cubicBezTo>
                    <a:pt x="993" y="4495"/>
                    <a:pt x="0" y="3503"/>
                    <a:pt x="0" y="2277"/>
                  </a:cubicBezTo>
                  <a:cubicBezTo>
                    <a:pt x="0" y="993"/>
                    <a:pt x="993" y="1"/>
                    <a:pt x="2218" y="59"/>
                  </a:cubicBezTo>
                  <a:cubicBezTo>
                    <a:pt x="3444" y="59"/>
                    <a:pt x="4436" y="993"/>
                    <a:pt x="4436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5" name="Google Shape;4245;p12"/>
            <p:cNvSpPr/>
            <p:nvPr/>
          </p:nvSpPr>
          <p:spPr>
            <a:xfrm>
              <a:off x="3121225" y="4875650"/>
              <a:ext cx="109450" cy="108000"/>
            </a:xfrm>
            <a:custGeom>
              <a:avLst/>
              <a:gdLst/>
              <a:ahLst/>
              <a:cxnLst/>
              <a:rect l="l" t="t" r="r" b="b"/>
              <a:pathLst>
                <a:path w="4378" h="4320" extrusionOk="0">
                  <a:moveTo>
                    <a:pt x="4378" y="2160"/>
                  </a:moveTo>
                  <a:cubicBezTo>
                    <a:pt x="4378" y="3386"/>
                    <a:pt x="3386" y="4320"/>
                    <a:pt x="2160" y="4320"/>
                  </a:cubicBezTo>
                  <a:cubicBezTo>
                    <a:pt x="934" y="4320"/>
                    <a:pt x="0" y="3327"/>
                    <a:pt x="59" y="2102"/>
                  </a:cubicBezTo>
                  <a:cubicBezTo>
                    <a:pt x="59" y="876"/>
                    <a:pt x="1051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6" name="Google Shape;4246;p12"/>
            <p:cNvSpPr/>
            <p:nvPr/>
          </p:nvSpPr>
          <p:spPr>
            <a:xfrm>
              <a:off x="1648825" y="3401800"/>
              <a:ext cx="110925" cy="109450"/>
            </a:xfrm>
            <a:custGeom>
              <a:avLst/>
              <a:gdLst/>
              <a:ahLst/>
              <a:cxnLst/>
              <a:rect l="l" t="t" r="r" b="b"/>
              <a:pathLst>
                <a:path w="4437" h="4378" extrusionOk="0">
                  <a:moveTo>
                    <a:pt x="59" y="2160"/>
                  </a:moveTo>
                  <a:cubicBezTo>
                    <a:pt x="59" y="934"/>
                    <a:pt x="993" y="0"/>
                    <a:pt x="2277" y="59"/>
                  </a:cubicBezTo>
                  <a:cubicBezTo>
                    <a:pt x="3444" y="59"/>
                    <a:pt x="4436" y="1051"/>
                    <a:pt x="4378" y="2277"/>
                  </a:cubicBezTo>
                  <a:cubicBezTo>
                    <a:pt x="4378" y="3444"/>
                    <a:pt x="3386" y="4378"/>
                    <a:pt x="2218" y="4378"/>
                  </a:cubicBezTo>
                  <a:cubicBezTo>
                    <a:pt x="993" y="4378"/>
                    <a:pt x="0" y="3444"/>
                    <a:pt x="59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7" name="Google Shape;4247;p12"/>
            <p:cNvSpPr/>
            <p:nvPr/>
          </p:nvSpPr>
          <p:spPr>
            <a:xfrm>
              <a:off x="5574225" y="1440550"/>
              <a:ext cx="108025" cy="108000"/>
            </a:xfrm>
            <a:custGeom>
              <a:avLst/>
              <a:gdLst/>
              <a:ahLst/>
              <a:cxnLst/>
              <a:rect l="l" t="t" r="r" b="b"/>
              <a:pathLst>
                <a:path w="4321" h="4320" extrusionOk="0">
                  <a:moveTo>
                    <a:pt x="2161" y="4320"/>
                  </a:moveTo>
                  <a:cubicBezTo>
                    <a:pt x="993" y="4320"/>
                    <a:pt x="1" y="3386"/>
                    <a:pt x="1" y="2218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328" y="0"/>
                    <a:pt x="4320" y="934"/>
                    <a:pt x="4320" y="2160"/>
                  </a:cubicBezTo>
                  <a:cubicBezTo>
                    <a:pt x="4320" y="3327"/>
                    <a:pt x="3386" y="4320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8" name="Google Shape;4248;p12"/>
            <p:cNvSpPr/>
            <p:nvPr/>
          </p:nvSpPr>
          <p:spPr>
            <a:xfrm>
              <a:off x="5820850" y="3649875"/>
              <a:ext cx="108000" cy="108000"/>
            </a:xfrm>
            <a:custGeom>
              <a:avLst/>
              <a:gdLst/>
              <a:ahLst/>
              <a:cxnLst/>
              <a:rect l="l" t="t" r="r" b="b"/>
              <a:pathLst>
                <a:path w="4320" h="4320" extrusionOk="0">
                  <a:moveTo>
                    <a:pt x="2160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1" y="992"/>
                    <a:pt x="993" y="0"/>
                    <a:pt x="2160" y="0"/>
                  </a:cubicBezTo>
                  <a:cubicBezTo>
                    <a:pt x="3328" y="0"/>
                    <a:pt x="4320" y="992"/>
                    <a:pt x="4320" y="2160"/>
                  </a:cubicBezTo>
                  <a:cubicBezTo>
                    <a:pt x="4320" y="3327"/>
                    <a:pt x="3328" y="4320"/>
                    <a:pt x="2160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9" name="Google Shape;4249;p12"/>
            <p:cNvSpPr/>
            <p:nvPr/>
          </p:nvSpPr>
          <p:spPr>
            <a:xfrm>
              <a:off x="5083925" y="950225"/>
              <a:ext cx="109475" cy="109475"/>
            </a:xfrm>
            <a:custGeom>
              <a:avLst/>
              <a:gdLst/>
              <a:ahLst/>
              <a:cxnLst/>
              <a:rect l="l" t="t" r="r" b="b"/>
              <a:pathLst>
                <a:path w="4379" h="4379" extrusionOk="0">
                  <a:moveTo>
                    <a:pt x="4320" y="2161"/>
                  </a:moveTo>
                  <a:cubicBezTo>
                    <a:pt x="4378" y="3328"/>
                    <a:pt x="3386" y="4320"/>
                    <a:pt x="2219" y="4379"/>
                  </a:cubicBezTo>
                  <a:cubicBezTo>
                    <a:pt x="1051" y="4379"/>
                    <a:pt x="59" y="3445"/>
                    <a:pt x="0" y="2219"/>
                  </a:cubicBezTo>
                  <a:cubicBezTo>
                    <a:pt x="0" y="1051"/>
                    <a:pt x="993" y="59"/>
                    <a:pt x="2160" y="59"/>
                  </a:cubicBezTo>
                  <a:cubicBezTo>
                    <a:pt x="3328" y="1"/>
                    <a:pt x="4320" y="993"/>
                    <a:pt x="4320" y="21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0" name="Google Shape;4250;p12"/>
            <p:cNvSpPr/>
            <p:nvPr/>
          </p:nvSpPr>
          <p:spPr>
            <a:xfrm>
              <a:off x="2876050" y="703625"/>
              <a:ext cx="108025" cy="109450"/>
            </a:xfrm>
            <a:custGeom>
              <a:avLst/>
              <a:gdLst/>
              <a:ahLst/>
              <a:cxnLst/>
              <a:rect l="l" t="t" r="r" b="b"/>
              <a:pathLst>
                <a:path w="4321" h="4378" extrusionOk="0">
                  <a:moveTo>
                    <a:pt x="2161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59" y="992"/>
                    <a:pt x="1052" y="0"/>
                    <a:pt x="2219" y="59"/>
                  </a:cubicBezTo>
                  <a:cubicBezTo>
                    <a:pt x="3328" y="59"/>
                    <a:pt x="4320" y="1051"/>
                    <a:pt x="4320" y="2218"/>
                  </a:cubicBezTo>
                  <a:cubicBezTo>
                    <a:pt x="4320" y="3386"/>
                    <a:pt x="3328" y="4378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1" name="Google Shape;4251;p12"/>
            <p:cNvSpPr/>
            <p:nvPr/>
          </p:nvSpPr>
          <p:spPr>
            <a:xfrm>
              <a:off x="5329075" y="4386800"/>
              <a:ext cx="105100" cy="106550"/>
            </a:xfrm>
            <a:custGeom>
              <a:avLst/>
              <a:gdLst/>
              <a:ahLst/>
              <a:cxnLst/>
              <a:rect l="l" t="t" r="r" b="b"/>
              <a:pathLst>
                <a:path w="4204" h="4262" extrusionOk="0">
                  <a:moveTo>
                    <a:pt x="4203" y="2102"/>
                  </a:moveTo>
                  <a:cubicBezTo>
                    <a:pt x="4203" y="3269"/>
                    <a:pt x="3211" y="4203"/>
                    <a:pt x="2102" y="4261"/>
                  </a:cubicBezTo>
                  <a:cubicBezTo>
                    <a:pt x="935" y="4261"/>
                    <a:pt x="1" y="3269"/>
                    <a:pt x="1" y="2102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211" y="0"/>
                    <a:pt x="4203" y="993"/>
                    <a:pt x="4203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2" name="Google Shape;4252;p12"/>
            <p:cNvSpPr/>
            <p:nvPr/>
          </p:nvSpPr>
          <p:spPr>
            <a:xfrm>
              <a:off x="2140600" y="1195400"/>
              <a:ext cx="105075" cy="105075"/>
            </a:xfrm>
            <a:custGeom>
              <a:avLst/>
              <a:gdLst/>
              <a:ahLst/>
              <a:cxnLst/>
              <a:rect l="l" t="t" r="r" b="b"/>
              <a:pathLst>
                <a:path w="4203" h="4203" extrusionOk="0">
                  <a:moveTo>
                    <a:pt x="2102" y="0"/>
                  </a:moveTo>
                  <a:cubicBezTo>
                    <a:pt x="3211" y="0"/>
                    <a:pt x="4203" y="934"/>
                    <a:pt x="4203" y="2101"/>
                  </a:cubicBezTo>
                  <a:cubicBezTo>
                    <a:pt x="4203" y="3269"/>
                    <a:pt x="3269" y="4203"/>
                    <a:pt x="2102" y="4203"/>
                  </a:cubicBezTo>
                  <a:cubicBezTo>
                    <a:pt x="992" y="4203"/>
                    <a:pt x="59" y="3269"/>
                    <a:pt x="0" y="2160"/>
                  </a:cubicBezTo>
                  <a:cubicBezTo>
                    <a:pt x="0" y="992"/>
                    <a:pt x="934" y="58"/>
                    <a:pt x="210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3" name="Google Shape;4253;p12"/>
            <p:cNvSpPr/>
            <p:nvPr/>
          </p:nvSpPr>
          <p:spPr>
            <a:xfrm>
              <a:off x="2388675" y="954600"/>
              <a:ext cx="102175" cy="102175"/>
            </a:xfrm>
            <a:custGeom>
              <a:avLst/>
              <a:gdLst/>
              <a:ahLst/>
              <a:cxnLst/>
              <a:rect l="l" t="t" r="r" b="b"/>
              <a:pathLst>
                <a:path w="4087" h="4087" extrusionOk="0">
                  <a:moveTo>
                    <a:pt x="4086" y="2044"/>
                  </a:moveTo>
                  <a:cubicBezTo>
                    <a:pt x="4086" y="3211"/>
                    <a:pt x="3211" y="4087"/>
                    <a:pt x="2043" y="4087"/>
                  </a:cubicBezTo>
                  <a:cubicBezTo>
                    <a:pt x="876" y="4028"/>
                    <a:pt x="0" y="3153"/>
                    <a:pt x="0" y="1986"/>
                  </a:cubicBezTo>
                  <a:cubicBezTo>
                    <a:pt x="59" y="876"/>
                    <a:pt x="934" y="1"/>
                    <a:pt x="2043" y="1"/>
                  </a:cubicBezTo>
                  <a:cubicBezTo>
                    <a:pt x="3211" y="1"/>
                    <a:pt x="4086" y="876"/>
                    <a:pt x="4086" y="20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4" name="Google Shape;4254;p12"/>
            <p:cNvSpPr/>
            <p:nvPr/>
          </p:nvSpPr>
          <p:spPr>
            <a:xfrm>
              <a:off x="5577150" y="4141650"/>
              <a:ext cx="102175" cy="102150"/>
            </a:xfrm>
            <a:custGeom>
              <a:avLst/>
              <a:gdLst/>
              <a:ahLst/>
              <a:cxnLst/>
              <a:rect l="l" t="t" r="r" b="b"/>
              <a:pathLst>
                <a:path w="4087" h="4086" extrusionOk="0">
                  <a:moveTo>
                    <a:pt x="4087" y="2043"/>
                  </a:moveTo>
                  <a:cubicBezTo>
                    <a:pt x="4087" y="3210"/>
                    <a:pt x="3153" y="4086"/>
                    <a:pt x="2044" y="4086"/>
                  </a:cubicBezTo>
                  <a:cubicBezTo>
                    <a:pt x="876" y="4086"/>
                    <a:pt x="1" y="3210"/>
                    <a:pt x="1" y="2043"/>
                  </a:cubicBezTo>
                  <a:cubicBezTo>
                    <a:pt x="1" y="876"/>
                    <a:pt x="876" y="0"/>
                    <a:pt x="2044" y="0"/>
                  </a:cubicBezTo>
                  <a:cubicBezTo>
                    <a:pt x="3211" y="0"/>
                    <a:pt x="4087" y="934"/>
                    <a:pt x="4087" y="204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5" name="Google Shape;4255;p12"/>
            <p:cNvSpPr/>
            <p:nvPr/>
          </p:nvSpPr>
          <p:spPr>
            <a:xfrm>
              <a:off x="4593600" y="4877100"/>
              <a:ext cx="103650" cy="103650"/>
            </a:xfrm>
            <a:custGeom>
              <a:avLst/>
              <a:gdLst/>
              <a:ahLst/>
              <a:cxnLst/>
              <a:rect l="l" t="t" r="r" b="b"/>
              <a:pathLst>
                <a:path w="4146" h="4146" extrusionOk="0">
                  <a:moveTo>
                    <a:pt x="4087" y="2102"/>
                  </a:moveTo>
                  <a:cubicBezTo>
                    <a:pt x="4087" y="3269"/>
                    <a:pt x="3211" y="4145"/>
                    <a:pt x="2044" y="4145"/>
                  </a:cubicBezTo>
                  <a:cubicBezTo>
                    <a:pt x="877" y="4145"/>
                    <a:pt x="1" y="3211"/>
                    <a:pt x="1" y="2044"/>
                  </a:cubicBezTo>
                  <a:cubicBezTo>
                    <a:pt x="1" y="935"/>
                    <a:pt x="935" y="1"/>
                    <a:pt x="2102" y="59"/>
                  </a:cubicBezTo>
                  <a:cubicBezTo>
                    <a:pt x="3211" y="59"/>
                    <a:pt x="4145" y="935"/>
                    <a:pt x="4087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6" name="Google Shape;4256;p12"/>
            <p:cNvSpPr/>
            <p:nvPr/>
          </p:nvSpPr>
          <p:spPr>
            <a:xfrm>
              <a:off x="1653200" y="1932325"/>
              <a:ext cx="102175" cy="103625"/>
            </a:xfrm>
            <a:custGeom>
              <a:avLst/>
              <a:gdLst/>
              <a:ahLst/>
              <a:cxnLst/>
              <a:rect l="l" t="t" r="r" b="b"/>
              <a:pathLst>
                <a:path w="4087" h="4145" extrusionOk="0">
                  <a:moveTo>
                    <a:pt x="1985" y="4086"/>
                  </a:moveTo>
                  <a:cubicBezTo>
                    <a:pt x="818" y="4086"/>
                    <a:pt x="0" y="3152"/>
                    <a:pt x="0" y="1985"/>
                  </a:cubicBezTo>
                  <a:cubicBezTo>
                    <a:pt x="59" y="876"/>
                    <a:pt x="993" y="0"/>
                    <a:pt x="2160" y="58"/>
                  </a:cubicBezTo>
                  <a:cubicBezTo>
                    <a:pt x="3269" y="117"/>
                    <a:pt x="4086" y="992"/>
                    <a:pt x="4086" y="2160"/>
                  </a:cubicBezTo>
                  <a:cubicBezTo>
                    <a:pt x="4028" y="3269"/>
                    <a:pt x="3152" y="4144"/>
                    <a:pt x="1985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7" name="Google Shape;4257;p12"/>
            <p:cNvSpPr/>
            <p:nvPr/>
          </p:nvSpPr>
          <p:spPr>
            <a:xfrm>
              <a:off x="6067475" y="2673625"/>
              <a:ext cx="100700" cy="100700"/>
            </a:xfrm>
            <a:custGeom>
              <a:avLst/>
              <a:gdLst/>
              <a:ahLst/>
              <a:cxnLst/>
              <a:rect l="l" t="t" r="r" b="b"/>
              <a:pathLst>
                <a:path w="4028" h="4028" extrusionOk="0">
                  <a:moveTo>
                    <a:pt x="2043" y="4028"/>
                  </a:moveTo>
                  <a:cubicBezTo>
                    <a:pt x="934" y="4028"/>
                    <a:pt x="0" y="3152"/>
                    <a:pt x="0" y="2043"/>
                  </a:cubicBezTo>
                  <a:cubicBezTo>
                    <a:pt x="0" y="934"/>
                    <a:pt x="876" y="0"/>
                    <a:pt x="2043" y="59"/>
                  </a:cubicBezTo>
                  <a:cubicBezTo>
                    <a:pt x="3152" y="59"/>
                    <a:pt x="4028" y="934"/>
                    <a:pt x="4028" y="2043"/>
                  </a:cubicBezTo>
                  <a:cubicBezTo>
                    <a:pt x="4028" y="3152"/>
                    <a:pt x="3152" y="4028"/>
                    <a:pt x="2043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8" name="Google Shape;4258;p12"/>
            <p:cNvSpPr/>
            <p:nvPr/>
          </p:nvSpPr>
          <p:spPr>
            <a:xfrm>
              <a:off x="5088300" y="4636325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876" y="4028"/>
                    <a:pt x="1" y="3153"/>
                    <a:pt x="1" y="1985"/>
                  </a:cubicBezTo>
                  <a:cubicBezTo>
                    <a:pt x="1" y="876"/>
                    <a:pt x="876" y="1"/>
                    <a:pt x="1985" y="1"/>
                  </a:cubicBezTo>
                  <a:cubicBezTo>
                    <a:pt x="3153" y="1"/>
                    <a:pt x="4028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9" name="Google Shape;4259;p12"/>
            <p:cNvSpPr/>
            <p:nvPr/>
          </p:nvSpPr>
          <p:spPr>
            <a:xfrm>
              <a:off x="1899825" y="1443475"/>
              <a:ext cx="102150" cy="102150"/>
            </a:xfrm>
            <a:custGeom>
              <a:avLst/>
              <a:gdLst/>
              <a:ahLst/>
              <a:cxnLst/>
              <a:rect l="l" t="t" r="r" b="b"/>
              <a:pathLst>
                <a:path w="4086" h="4086" extrusionOk="0">
                  <a:moveTo>
                    <a:pt x="2101" y="58"/>
                  </a:moveTo>
                  <a:cubicBezTo>
                    <a:pt x="3210" y="58"/>
                    <a:pt x="4086" y="992"/>
                    <a:pt x="4028" y="2101"/>
                  </a:cubicBezTo>
                  <a:cubicBezTo>
                    <a:pt x="4028" y="3210"/>
                    <a:pt x="3094" y="4086"/>
                    <a:pt x="1926" y="4086"/>
                  </a:cubicBezTo>
                  <a:cubicBezTo>
                    <a:pt x="817" y="4028"/>
                    <a:pt x="0" y="3094"/>
                    <a:pt x="58" y="1985"/>
                  </a:cubicBezTo>
                  <a:cubicBezTo>
                    <a:pt x="58" y="876"/>
                    <a:pt x="992" y="0"/>
                    <a:pt x="2101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0" name="Google Shape;4260;p12"/>
            <p:cNvSpPr/>
            <p:nvPr/>
          </p:nvSpPr>
          <p:spPr>
            <a:xfrm>
              <a:off x="6066000" y="2917325"/>
              <a:ext cx="102175" cy="100700"/>
            </a:xfrm>
            <a:custGeom>
              <a:avLst/>
              <a:gdLst/>
              <a:ahLst/>
              <a:cxnLst/>
              <a:rect l="l" t="t" r="r" b="b"/>
              <a:pathLst>
                <a:path w="4087" h="4028" extrusionOk="0">
                  <a:moveTo>
                    <a:pt x="4028" y="2043"/>
                  </a:moveTo>
                  <a:cubicBezTo>
                    <a:pt x="4028" y="3094"/>
                    <a:pt x="3094" y="4028"/>
                    <a:pt x="1985" y="3969"/>
                  </a:cubicBezTo>
                  <a:cubicBezTo>
                    <a:pt x="935" y="3969"/>
                    <a:pt x="1" y="3035"/>
                    <a:pt x="59" y="1926"/>
                  </a:cubicBezTo>
                  <a:cubicBezTo>
                    <a:pt x="118" y="876"/>
                    <a:pt x="993" y="0"/>
                    <a:pt x="2044" y="0"/>
                  </a:cubicBezTo>
                  <a:cubicBezTo>
                    <a:pt x="3153" y="0"/>
                    <a:pt x="4087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1" name="Google Shape;4261;p12"/>
            <p:cNvSpPr/>
            <p:nvPr/>
          </p:nvSpPr>
          <p:spPr>
            <a:xfrm>
              <a:off x="2878975" y="4878575"/>
              <a:ext cx="100725" cy="100700"/>
            </a:xfrm>
            <a:custGeom>
              <a:avLst/>
              <a:gdLst/>
              <a:ahLst/>
              <a:cxnLst/>
              <a:rect l="l" t="t" r="r" b="b"/>
              <a:pathLst>
                <a:path w="4029" h="4028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935" y="4028"/>
                    <a:pt x="1" y="3094"/>
                    <a:pt x="59" y="1985"/>
                  </a:cubicBezTo>
                  <a:cubicBezTo>
                    <a:pt x="59" y="934"/>
                    <a:pt x="935" y="58"/>
                    <a:pt x="1985" y="0"/>
                  </a:cubicBezTo>
                  <a:cubicBezTo>
                    <a:pt x="3094" y="0"/>
                    <a:pt x="4028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2" name="Google Shape;4262;p12"/>
            <p:cNvSpPr/>
            <p:nvPr/>
          </p:nvSpPr>
          <p:spPr>
            <a:xfrm>
              <a:off x="3862525" y="465750"/>
              <a:ext cx="100700" cy="100725"/>
            </a:xfrm>
            <a:custGeom>
              <a:avLst/>
              <a:gdLst/>
              <a:ahLst/>
              <a:cxnLst/>
              <a:rect l="l" t="t" r="r" b="b"/>
              <a:pathLst>
                <a:path w="4028" h="4029" extrusionOk="0">
                  <a:moveTo>
                    <a:pt x="4028" y="1985"/>
                  </a:moveTo>
                  <a:cubicBezTo>
                    <a:pt x="4028" y="3094"/>
                    <a:pt x="3094" y="4028"/>
                    <a:pt x="1985" y="3970"/>
                  </a:cubicBezTo>
                  <a:cubicBezTo>
                    <a:pt x="934" y="3970"/>
                    <a:pt x="0" y="3094"/>
                    <a:pt x="0" y="1985"/>
                  </a:cubicBezTo>
                  <a:cubicBezTo>
                    <a:pt x="0" y="935"/>
                    <a:pt x="934" y="1"/>
                    <a:pt x="1985" y="1"/>
                  </a:cubicBezTo>
                  <a:cubicBezTo>
                    <a:pt x="3036" y="1"/>
                    <a:pt x="3970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3" name="Google Shape;4263;p12"/>
            <p:cNvSpPr/>
            <p:nvPr/>
          </p:nvSpPr>
          <p:spPr>
            <a:xfrm>
              <a:off x="3615900" y="465750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2044" y="4028"/>
                  </a:moveTo>
                  <a:cubicBezTo>
                    <a:pt x="935" y="4028"/>
                    <a:pt x="1" y="3094"/>
                    <a:pt x="1" y="2044"/>
                  </a:cubicBezTo>
                  <a:cubicBezTo>
                    <a:pt x="1" y="935"/>
                    <a:pt x="935" y="1"/>
                    <a:pt x="2044" y="1"/>
                  </a:cubicBezTo>
                  <a:cubicBezTo>
                    <a:pt x="3094" y="1"/>
                    <a:pt x="3970" y="876"/>
                    <a:pt x="4028" y="1985"/>
                  </a:cubicBezTo>
                  <a:cubicBezTo>
                    <a:pt x="4028" y="3036"/>
                    <a:pt x="3153" y="3970"/>
                    <a:pt x="2044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4" name="Google Shape;4264;p12"/>
            <p:cNvSpPr/>
            <p:nvPr/>
          </p:nvSpPr>
          <p:spPr>
            <a:xfrm>
              <a:off x="2143500" y="4389725"/>
              <a:ext cx="100725" cy="99250"/>
            </a:xfrm>
            <a:custGeom>
              <a:avLst/>
              <a:gdLst/>
              <a:ahLst/>
              <a:cxnLst/>
              <a:rect l="l" t="t" r="r" b="b"/>
              <a:pathLst>
                <a:path w="4029" h="3970" extrusionOk="0">
                  <a:moveTo>
                    <a:pt x="3970" y="1985"/>
                  </a:moveTo>
                  <a:cubicBezTo>
                    <a:pt x="4028" y="3035"/>
                    <a:pt x="3095" y="3969"/>
                    <a:pt x="1986" y="3969"/>
                  </a:cubicBezTo>
                  <a:cubicBezTo>
                    <a:pt x="935" y="3969"/>
                    <a:pt x="59" y="3094"/>
                    <a:pt x="1" y="2043"/>
                  </a:cubicBezTo>
                  <a:cubicBezTo>
                    <a:pt x="1" y="934"/>
                    <a:pt x="935" y="0"/>
                    <a:pt x="1986" y="0"/>
                  </a:cubicBezTo>
                  <a:cubicBezTo>
                    <a:pt x="3036" y="0"/>
                    <a:pt x="3970" y="876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5" name="Google Shape;4265;p12"/>
            <p:cNvSpPr/>
            <p:nvPr/>
          </p:nvSpPr>
          <p:spPr>
            <a:xfrm>
              <a:off x="1654650" y="3652775"/>
              <a:ext cx="99250" cy="100725"/>
            </a:xfrm>
            <a:custGeom>
              <a:avLst/>
              <a:gdLst/>
              <a:ahLst/>
              <a:cxnLst/>
              <a:rect l="l" t="t" r="r" b="b"/>
              <a:pathLst>
                <a:path w="3970" h="4029" extrusionOk="0">
                  <a:moveTo>
                    <a:pt x="1985" y="59"/>
                  </a:moveTo>
                  <a:cubicBezTo>
                    <a:pt x="3036" y="1"/>
                    <a:pt x="3970" y="935"/>
                    <a:pt x="3970" y="2044"/>
                  </a:cubicBezTo>
                  <a:cubicBezTo>
                    <a:pt x="3970" y="3095"/>
                    <a:pt x="3094" y="4028"/>
                    <a:pt x="1985" y="4028"/>
                  </a:cubicBezTo>
                  <a:cubicBezTo>
                    <a:pt x="935" y="4028"/>
                    <a:pt x="1" y="3095"/>
                    <a:pt x="1" y="1986"/>
                  </a:cubicBezTo>
                  <a:cubicBezTo>
                    <a:pt x="1" y="935"/>
                    <a:pt x="876" y="59"/>
                    <a:pt x="198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6" name="Google Shape;4266;p12"/>
            <p:cNvSpPr/>
            <p:nvPr/>
          </p:nvSpPr>
          <p:spPr>
            <a:xfrm>
              <a:off x="6067475" y="2428475"/>
              <a:ext cx="99250" cy="99250"/>
            </a:xfrm>
            <a:custGeom>
              <a:avLst/>
              <a:gdLst/>
              <a:ahLst/>
              <a:cxnLst/>
              <a:rect l="l" t="t" r="r" b="b"/>
              <a:pathLst>
                <a:path w="3970" h="3970" extrusionOk="0">
                  <a:moveTo>
                    <a:pt x="1985" y="0"/>
                  </a:moveTo>
                  <a:cubicBezTo>
                    <a:pt x="3035" y="0"/>
                    <a:pt x="3911" y="876"/>
                    <a:pt x="3969" y="1926"/>
                  </a:cubicBezTo>
                  <a:cubicBezTo>
                    <a:pt x="3969" y="2977"/>
                    <a:pt x="3094" y="3911"/>
                    <a:pt x="2043" y="3911"/>
                  </a:cubicBezTo>
                  <a:cubicBezTo>
                    <a:pt x="992" y="3969"/>
                    <a:pt x="59" y="3035"/>
                    <a:pt x="59" y="1985"/>
                  </a:cubicBezTo>
                  <a:cubicBezTo>
                    <a:pt x="0" y="934"/>
                    <a:pt x="934" y="58"/>
                    <a:pt x="198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7" name="Google Shape;4267;p12"/>
            <p:cNvSpPr/>
            <p:nvPr/>
          </p:nvSpPr>
          <p:spPr>
            <a:xfrm>
              <a:off x="4841675" y="709450"/>
              <a:ext cx="99275" cy="99250"/>
            </a:xfrm>
            <a:custGeom>
              <a:avLst/>
              <a:gdLst/>
              <a:ahLst/>
              <a:cxnLst/>
              <a:rect l="l" t="t" r="r" b="b"/>
              <a:pathLst>
                <a:path w="3971" h="3970" extrusionOk="0">
                  <a:moveTo>
                    <a:pt x="3970" y="1985"/>
                  </a:moveTo>
                  <a:cubicBezTo>
                    <a:pt x="3970" y="3036"/>
                    <a:pt x="3036" y="3970"/>
                    <a:pt x="1986" y="3970"/>
                  </a:cubicBezTo>
                  <a:cubicBezTo>
                    <a:pt x="935" y="3911"/>
                    <a:pt x="1" y="2978"/>
                    <a:pt x="59" y="1927"/>
                  </a:cubicBezTo>
                  <a:cubicBezTo>
                    <a:pt x="59" y="876"/>
                    <a:pt x="993" y="1"/>
                    <a:pt x="2044" y="1"/>
                  </a:cubicBezTo>
                  <a:cubicBezTo>
                    <a:pt x="3095" y="1"/>
                    <a:pt x="3970" y="935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8" name="Google Shape;4268;p12"/>
            <p:cNvSpPr/>
            <p:nvPr/>
          </p:nvSpPr>
          <p:spPr>
            <a:xfrm>
              <a:off x="5825225" y="1691525"/>
              <a:ext cx="99250" cy="99275"/>
            </a:xfrm>
            <a:custGeom>
              <a:avLst/>
              <a:gdLst/>
              <a:ahLst/>
              <a:cxnLst/>
              <a:rect l="l" t="t" r="r" b="b"/>
              <a:pathLst>
                <a:path w="3970" h="3971" extrusionOk="0">
                  <a:moveTo>
                    <a:pt x="1985" y="3970"/>
                  </a:moveTo>
                  <a:cubicBezTo>
                    <a:pt x="876" y="3970"/>
                    <a:pt x="1" y="3036"/>
                    <a:pt x="1" y="1986"/>
                  </a:cubicBezTo>
                  <a:cubicBezTo>
                    <a:pt x="1" y="935"/>
                    <a:pt x="935" y="1"/>
                    <a:pt x="1985" y="59"/>
                  </a:cubicBezTo>
                  <a:cubicBezTo>
                    <a:pt x="3036" y="59"/>
                    <a:pt x="3970" y="993"/>
                    <a:pt x="3970" y="2044"/>
                  </a:cubicBezTo>
                  <a:cubicBezTo>
                    <a:pt x="3911" y="3095"/>
                    <a:pt x="3036" y="3970"/>
                    <a:pt x="198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9" name="Google Shape;4269;p12"/>
            <p:cNvSpPr/>
            <p:nvPr/>
          </p:nvSpPr>
          <p:spPr>
            <a:xfrm>
              <a:off x="4106225" y="465750"/>
              <a:ext cx="97800" cy="99250"/>
            </a:xfrm>
            <a:custGeom>
              <a:avLst/>
              <a:gdLst/>
              <a:ahLst/>
              <a:cxnLst/>
              <a:rect l="l" t="t" r="r" b="b"/>
              <a:pathLst>
                <a:path w="3912" h="3970" extrusionOk="0">
                  <a:moveTo>
                    <a:pt x="3911" y="1985"/>
                  </a:moveTo>
                  <a:cubicBezTo>
                    <a:pt x="3911" y="3036"/>
                    <a:pt x="3035" y="3970"/>
                    <a:pt x="1985" y="3970"/>
                  </a:cubicBezTo>
                  <a:cubicBezTo>
                    <a:pt x="934" y="3970"/>
                    <a:pt x="0" y="3036"/>
                    <a:pt x="0" y="1985"/>
                  </a:cubicBezTo>
                  <a:cubicBezTo>
                    <a:pt x="0" y="935"/>
                    <a:pt x="876" y="59"/>
                    <a:pt x="1926" y="59"/>
                  </a:cubicBezTo>
                  <a:cubicBezTo>
                    <a:pt x="2977" y="1"/>
                    <a:pt x="3911" y="935"/>
                    <a:pt x="3911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0" name="Google Shape;4270;p12"/>
            <p:cNvSpPr/>
            <p:nvPr/>
          </p:nvSpPr>
          <p:spPr>
            <a:xfrm>
              <a:off x="2393050" y="4634875"/>
              <a:ext cx="94875" cy="96325"/>
            </a:xfrm>
            <a:custGeom>
              <a:avLst/>
              <a:gdLst/>
              <a:ahLst/>
              <a:cxnLst/>
              <a:rect l="l" t="t" r="r" b="b"/>
              <a:pathLst>
                <a:path w="3795" h="3853" extrusionOk="0">
                  <a:moveTo>
                    <a:pt x="3794" y="1868"/>
                  </a:moveTo>
                  <a:cubicBezTo>
                    <a:pt x="3794" y="2977"/>
                    <a:pt x="2977" y="3794"/>
                    <a:pt x="1926" y="3794"/>
                  </a:cubicBezTo>
                  <a:cubicBezTo>
                    <a:pt x="817" y="3853"/>
                    <a:pt x="0" y="2977"/>
                    <a:pt x="0" y="1868"/>
                  </a:cubicBezTo>
                  <a:cubicBezTo>
                    <a:pt x="0" y="817"/>
                    <a:pt x="817" y="0"/>
                    <a:pt x="1926" y="0"/>
                  </a:cubicBezTo>
                  <a:cubicBezTo>
                    <a:pt x="2977" y="0"/>
                    <a:pt x="3794" y="817"/>
                    <a:pt x="3794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1" name="Google Shape;4271;p12"/>
            <p:cNvSpPr/>
            <p:nvPr/>
          </p:nvSpPr>
          <p:spPr>
            <a:xfrm>
              <a:off x="6068925" y="3165400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3853" y="1985"/>
                  </a:moveTo>
                  <a:cubicBezTo>
                    <a:pt x="3853" y="3035"/>
                    <a:pt x="2977" y="3853"/>
                    <a:pt x="1927" y="3853"/>
                  </a:cubicBezTo>
                  <a:cubicBezTo>
                    <a:pt x="818" y="3853"/>
                    <a:pt x="1" y="2977"/>
                    <a:pt x="59" y="1868"/>
                  </a:cubicBezTo>
                  <a:cubicBezTo>
                    <a:pt x="59" y="817"/>
                    <a:pt x="934" y="0"/>
                    <a:pt x="1985" y="0"/>
                  </a:cubicBezTo>
                  <a:cubicBezTo>
                    <a:pt x="3036" y="59"/>
                    <a:pt x="3853" y="934"/>
                    <a:pt x="3853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2" name="Google Shape;4272;p12"/>
            <p:cNvSpPr/>
            <p:nvPr/>
          </p:nvSpPr>
          <p:spPr>
            <a:xfrm>
              <a:off x="3370750" y="467225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1868" y="3853"/>
                  </a:moveTo>
                  <a:cubicBezTo>
                    <a:pt x="818" y="3794"/>
                    <a:pt x="0" y="2977"/>
                    <a:pt x="59" y="1868"/>
                  </a:cubicBezTo>
                  <a:cubicBezTo>
                    <a:pt x="59" y="817"/>
                    <a:pt x="934" y="0"/>
                    <a:pt x="1985" y="59"/>
                  </a:cubicBezTo>
                  <a:cubicBezTo>
                    <a:pt x="3094" y="59"/>
                    <a:pt x="3853" y="934"/>
                    <a:pt x="3853" y="1985"/>
                  </a:cubicBezTo>
                  <a:cubicBezTo>
                    <a:pt x="3795" y="3094"/>
                    <a:pt x="2977" y="3853"/>
                    <a:pt x="1868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3" name="Google Shape;4273;p12"/>
            <p:cNvSpPr/>
            <p:nvPr/>
          </p:nvSpPr>
          <p:spPr>
            <a:xfrm>
              <a:off x="5828150" y="3902325"/>
              <a:ext cx="93425" cy="94875"/>
            </a:xfrm>
            <a:custGeom>
              <a:avLst/>
              <a:gdLst/>
              <a:ahLst/>
              <a:cxnLst/>
              <a:rect l="l" t="t" r="r" b="b"/>
              <a:pathLst>
                <a:path w="3737" h="3795" extrusionOk="0">
                  <a:moveTo>
                    <a:pt x="3736" y="1926"/>
                  </a:moveTo>
                  <a:cubicBezTo>
                    <a:pt x="3736" y="3036"/>
                    <a:pt x="2861" y="3794"/>
                    <a:pt x="1810" y="3794"/>
                  </a:cubicBezTo>
                  <a:cubicBezTo>
                    <a:pt x="759" y="3736"/>
                    <a:pt x="0" y="2919"/>
                    <a:pt x="0" y="1926"/>
                  </a:cubicBezTo>
                  <a:cubicBezTo>
                    <a:pt x="0" y="817"/>
                    <a:pt x="876" y="0"/>
                    <a:pt x="1927" y="59"/>
                  </a:cubicBezTo>
                  <a:cubicBezTo>
                    <a:pt x="2977" y="59"/>
                    <a:pt x="3736" y="876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4" name="Google Shape;4274;p12"/>
            <p:cNvSpPr/>
            <p:nvPr/>
          </p:nvSpPr>
          <p:spPr>
            <a:xfrm>
              <a:off x="1899825" y="4146025"/>
              <a:ext cx="94875" cy="94875"/>
            </a:xfrm>
            <a:custGeom>
              <a:avLst/>
              <a:gdLst/>
              <a:ahLst/>
              <a:cxnLst/>
              <a:rect l="l" t="t" r="r" b="b"/>
              <a:pathLst>
                <a:path w="3795" h="3795" extrusionOk="0">
                  <a:moveTo>
                    <a:pt x="3794" y="1926"/>
                  </a:moveTo>
                  <a:cubicBezTo>
                    <a:pt x="3736" y="2977"/>
                    <a:pt x="2919" y="3794"/>
                    <a:pt x="1810" y="3794"/>
                  </a:cubicBezTo>
                  <a:cubicBezTo>
                    <a:pt x="759" y="3736"/>
                    <a:pt x="0" y="2919"/>
                    <a:pt x="0" y="1810"/>
                  </a:cubicBezTo>
                  <a:cubicBezTo>
                    <a:pt x="58" y="759"/>
                    <a:pt x="876" y="0"/>
                    <a:pt x="1868" y="0"/>
                  </a:cubicBezTo>
                  <a:cubicBezTo>
                    <a:pt x="2977" y="0"/>
                    <a:pt x="3794" y="817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5" name="Google Shape;4275;p12"/>
            <p:cNvSpPr/>
            <p:nvPr/>
          </p:nvSpPr>
          <p:spPr>
            <a:xfrm>
              <a:off x="2639650" y="712375"/>
              <a:ext cx="94875" cy="93425"/>
            </a:xfrm>
            <a:custGeom>
              <a:avLst/>
              <a:gdLst/>
              <a:ahLst/>
              <a:cxnLst/>
              <a:rect l="l" t="t" r="r" b="b"/>
              <a:pathLst>
                <a:path w="3795" h="3737" extrusionOk="0">
                  <a:moveTo>
                    <a:pt x="1927" y="3736"/>
                  </a:moveTo>
                  <a:cubicBezTo>
                    <a:pt x="876" y="3736"/>
                    <a:pt x="59" y="2919"/>
                    <a:pt x="59" y="1868"/>
                  </a:cubicBezTo>
                  <a:cubicBezTo>
                    <a:pt x="1" y="818"/>
                    <a:pt x="818" y="0"/>
                    <a:pt x="1869" y="0"/>
                  </a:cubicBezTo>
                  <a:cubicBezTo>
                    <a:pt x="2919" y="0"/>
                    <a:pt x="3737" y="818"/>
                    <a:pt x="3737" y="1810"/>
                  </a:cubicBezTo>
                  <a:cubicBezTo>
                    <a:pt x="3795" y="2861"/>
                    <a:pt x="2978" y="3678"/>
                    <a:pt x="1927" y="37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6" name="Google Shape;4276;p12"/>
            <p:cNvSpPr/>
            <p:nvPr/>
          </p:nvSpPr>
          <p:spPr>
            <a:xfrm>
              <a:off x="6070375" y="2184775"/>
              <a:ext cx="93425" cy="91950"/>
            </a:xfrm>
            <a:custGeom>
              <a:avLst/>
              <a:gdLst/>
              <a:ahLst/>
              <a:cxnLst/>
              <a:rect l="l" t="t" r="r" b="b"/>
              <a:pathLst>
                <a:path w="3737" h="3678" extrusionOk="0">
                  <a:moveTo>
                    <a:pt x="3737" y="1868"/>
                  </a:moveTo>
                  <a:cubicBezTo>
                    <a:pt x="3737" y="2860"/>
                    <a:pt x="2861" y="3678"/>
                    <a:pt x="1869" y="3678"/>
                  </a:cubicBezTo>
                  <a:cubicBezTo>
                    <a:pt x="876" y="3678"/>
                    <a:pt x="1" y="2802"/>
                    <a:pt x="59" y="1810"/>
                  </a:cubicBezTo>
                  <a:cubicBezTo>
                    <a:pt x="59" y="817"/>
                    <a:pt x="935" y="0"/>
                    <a:pt x="1927" y="0"/>
                  </a:cubicBezTo>
                  <a:cubicBezTo>
                    <a:pt x="2919" y="59"/>
                    <a:pt x="3737" y="876"/>
                    <a:pt x="3737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7" name="Google Shape;4277;p12"/>
            <p:cNvSpPr/>
            <p:nvPr/>
          </p:nvSpPr>
          <p:spPr>
            <a:xfrm>
              <a:off x="3862525" y="5129550"/>
              <a:ext cx="91950" cy="91975"/>
            </a:xfrm>
            <a:custGeom>
              <a:avLst/>
              <a:gdLst/>
              <a:ahLst/>
              <a:cxnLst/>
              <a:rect l="l" t="t" r="r" b="b"/>
              <a:pathLst>
                <a:path w="3678" h="3679" extrusionOk="0">
                  <a:moveTo>
                    <a:pt x="3678" y="1869"/>
                  </a:moveTo>
                  <a:cubicBezTo>
                    <a:pt x="3678" y="2861"/>
                    <a:pt x="2860" y="3678"/>
                    <a:pt x="1868" y="3678"/>
                  </a:cubicBezTo>
                  <a:cubicBezTo>
                    <a:pt x="876" y="3678"/>
                    <a:pt x="0" y="2803"/>
                    <a:pt x="0" y="1810"/>
                  </a:cubicBezTo>
                  <a:cubicBezTo>
                    <a:pt x="59" y="818"/>
                    <a:pt x="934" y="1"/>
                    <a:pt x="1868" y="59"/>
                  </a:cubicBezTo>
                  <a:cubicBezTo>
                    <a:pt x="2860" y="59"/>
                    <a:pt x="3678" y="876"/>
                    <a:pt x="3678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8" name="Google Shape;4278;p12"/>
            <p:cNvSpPr/>
            <p:nvPr/>
          </p:nvSpPr>
          <p:spPr>
            <a:xfrm>
              <a:off x="4357200" y="470125"/>
              <a:ext cx="91975" cy="91975"/>
            </a:xfrm>
            <a:custGeom>
              <a:avLst/>
              <a:gdLst/>
              <a:ahLst/>
              <a:cxnLst/>
              <a:rect l="l" t="t" r="r" b="b"/>
              <a:pathLst>
                <a:path w="3679" h="3679" extrusionOk="0">
                  <a:moveTo>
                    <a:pt x="3620" y="1810"/>
                  </a:moveTo>
                  <a:cubicBezTo>
                    <a:pt x="3678" y="2744"/>
                    <a:pt x="2861" y="3620"/>
                    <a:pt x="1869" y="3678"/>
                  </a:cubicBezTo>
                  <a:cubicBezTo>
                    <a:pt x="876" y="3678"/>
                    <a:pt x="1" y="2803"/>
                    <a:pt x="1" y="1810"/>
                  </a:cubicBezTo>
                  <a:cubicBezTo>
                    <a:pt x="1" y="876"/>
                    <a:pt x="818" y="1"/>
                    <a:pt x="1810" y="1"/>
                  </a:cubicBezTo>
                  <a:cubicBezTo>
                    <a:pt x="2744" y="1"/>
                    <a:pt x="3620" y="818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9" name="Google Shape;4279;p12"/>
            <p:cNvSpPr/>
            <p:nvPr/>
          </p:nvSpPr>
          <p:spPr>
            <a:xfrm>
              <a:off x="3620275" y="5131025"/>
              <a:ext cx="91975" cy="90500"/>
            </a:xfrm>
            <a:custGeom>
              <a:avLst/>
              <a:gdLst/>
              <a:ahLst/>
              <a:cxnLst/>
              <a:rect l="l" t="t" r="r" b="b"/>
              <a:pathLst>
                <a:path w="3679" h="3620" extrusionOk="0">
                  <a:moveTo>
                    <a:pt x="1869" y="3619"/>
                  </a:moveTo>
                  <a:cubicBezTo>
                    <a:pt x="876" y="3619"/>
                    <a:pt x="1" y="2744"/>
                    <a:pt x="1" y="1810"/>
                  </a:cubicBezTo>
                  <a:cubicBezTo>
                    <a:pt x="1" y="817"/>
                    <a:pt x="876" y="0"/>
                    <a:pt x="1869" y="0"/>
                  </a:cubicBezTo>
                  <a:cubicBezTo>
                    <a:pt x="2803" y="0"/>
                    <a:pt x="3620" y="817"/>
                    <a:pt x="3620" y="1751"/>
                  </a:cubicBezTo>
                  <a:cubicBezTo>
                    <a:pt x="3678" y="2744"/>
                    <a:pt x="2803" y="3619"/>
                    <a:pt x="186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0" name="Google Shape;4280;p12"/>
            <p:cNvSpPr/>
            <p:nvPr/>
          </p:nvSpPr>
          <p:spPr>
            <a:xfrm>
              <a:off x="1412425" y="2921700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19" y="1810"/>
                  </a:moveTo>
                  <a:cubicBezTo>
                    <a:pt x="3619" y="2802"/>
                    <a:pt x="2802" y="3619"/>
                    <a:pt x="1810" y="3619"/>
                  </a:cubicBezTo>
                  <a:cubicBezTo>
                    <a:pt x="818" y="3619"/>
                    <a:pt x="0" y="2802"/>
                    <a:pt x="0" y="1810"/>
                  </a:cubicBezTo>
                  <a:cubicBezTo>
                    <a:pt x="0" y="876"/>
                    <a:pt x="818" y="59"/>
                    <a:pt x="1751" y="0"/>
                  </a:cubicBezTo>
                  <a:cubicBezTo>
                    <a:pt x="2744" y="0"/>
                    <a:pt x="3561" y="817"/>
                    <a:pt x="3619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1" name="Google Shape;4281;p12"/>
            <p:cNvSpPr/>
            <p:nvPr/>
          </p:nvSpPr>
          <p:spPr>
            <a:xfrm>
              <a:off x="4846075" y="4884400"/>
              <a:ext cx="91950" cy="90500"/>
            </a:xfrm>
            <a:custGeom>
              <a:avLst/>
              <a:gdLst/>
              <a:ahLst/>
              <a:cxnLst/>
              <a:rect l="l" t="t" r="r" b="b"/>
              <a:pathLst>
                <a:path w="3678" h="3620" extrusionOk="0">
                  <a:moveTo>
                    <a:pt x="1868" y="1"/>
                  </a:moveTo>
                  <a:cubicBezTo>
                    <a:pt x="2802" y="1"/>
                    <a:pt x="3677" y="876"/>
                    <a:pt x="3619" y="1810"/>
                  </a:cubicBezTo>
                  <a:cubicBezTo>
                    <a:pt x="3619" y="2802"/>
                    <a:pt x="2743" y="3620"/>
                    <a:pt x="1751" y="3620"/>
                  </a:cubicBezTo>
                  <a:cubicBezTo>
                    <a:pt x="817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2" name="Google Shape;4282;p12"/>
            <p:cNvSpPr/>
            <p:nvPr/>
          </p:nvSpPr>
          <p:spPr>
            <a:xfrm>
              <a:off x="1659025" y="1695925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20" y="1810"/>
                  </a:moveTo>
                  <a:cubicBezTo>
                    <a:pt x="3620" y="2802"/>
                    <a:pt x="2803" y="3619"/>
                    <a:pt x="1810" y="3619"/>
                  </a:cubicBezTo>
                  <a:cubicBezTo>
                    <a:pt x="818" y="3619"/>
                    <a:pt x="1" y="2802"/>
                    <a:pt x="1" y="1810"/>
                  </a:cubicBezTo>
                  <a:cubicBezTo>
                    <a:pt x="1" y="876"/>
                    <a:pt x="818" y="58"/>
                    <a:pt x="1752" y="0"/>
                  </a:cubicBezTo>
                  <a:cubicBezTo>
                    <a:pt x="2744" y="0"/>
                    <a:pt x="3562" y="817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3" name="Google Shape;4283;p12"/>
            <p:cNvSpPr/>
            <p:nvPr/>
          </p:nvSpPr>
          <p:spPr>
            <a:xfrm>
              <a:off x="1412425" y="2675075"/>
              <a:ext cx="90500" cy="91975"/>
            </a:xfrm>
            <a:custGeom>
              <a:avLst/>
              <a:gdLst/>
              <a:ahLst/>
              <a:cxnLst/>
              <a:rect l="l" t="t" r="r" b="b"/>
              <a:pathLst>
                <a:path w="3620" h="3679" extrusionOk="0">
                  <a:moveTo>
                    <a:pt x="1810" y="1"/>
                  </a:moveTo>
                  <a:cubicBezTo>
                    <a:pt x="2802" y="59"/>
                    <a:pt x="3619" y="935"/>
                    <a:pt x="3619" y="1869"/>
                  </a:cubicBezTo>
                  <a:cubicBezTo>
                    <a:pt x="3561" y="2861"/>
                    <a:pt x="2685" y="3678"/>
                    <a:pt x="1751" y="3620"/>
                  </a:cubicBezTo>
                  <a:cubicBezTo>
                    <a:pt x="759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4" name="Google Shape;4284;p12"/>
            <p:cNvSpPr/>
            <p:nvPr/>
          </p:nvSpPr>
          <p:spPr>
            <a:xfrm>
              <a:off x="5340750" y="9619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2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744"/>
                    <a:pt x="1" y="1752"/>
                  </a:cubicBezTo>
                  <a:cubicBezTo>
                    <a:pt x="1" y="760"/>
                    <a:pt x="759" y="1"/>
                    <a:pt x="1752" y="1"/>
                  </a:cubicBezTo>
                  <a:cubicBezTo>
                    <a:pt x="2744" y="1"/>
                    <a:pt x="3503" y="760"/>
                    <a:pt x="3503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5" name="Google Shape;4285;p12"/>
            <p:cNvSpPr/>
            <p:nvPr/>
          </p:nvSpPr>
          <p:spPr>
            <a:xfrm>
              <a:off x="5584450" y="120852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1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685"/>
                    <a:pt x="1" y="1751"/>
                  </a:cubicBezTo>
                  <a:cubicBezTo>
                    <a:pt x="1" y="759"/>
                    <a:pt x="759" y="0"/>
                    <a:pt x="1752" y="0"/>
                  </a:cubicBezTo>
                  <a:cubicBezTo>
                    <a:pt x="2744" y="0"/>
                    <a:pt x="3503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6" name="Google Shape;4286;p12"/>
            <p:cNvSpPr/>
            <p:nvPr/>
          </p:nvSpPr>
          <p:spPr>
            <a:xfrm>
              <a:off x="3132900" y="4716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2" y="1751"/>
                  </a:moveTo>
                  <a:cubicBezTo>
                    <a:pt x="3502" y="2744"/>
                    <a:pt x="2744" y="3503"/>
                    <a:pt x="1751" y="3503"/>
                  </a:cubicBezTo>
                  <a:cubicBezTo>
                    <a:pt x="759" y="3503"/>
                    <a:pt x="0" y="2744"/>
                    <a:pt x="0" y="1751"/>
                  </a:cubicBezTo>
                  <a:cubicBezTo>
                    <a:pt x="0" y="817"/>
                    <a:pt x="759" y="0"/>
                    <a:pt x="1751" y="0"/>
                  </a:cubicBezTo>
                  <a:cubicBezTo>
                    <a:pt x="2685" y="0"/>
                    <a:pt x="3502" y="759"/>
                    <a:pt x="3502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7" name="Google Shape;4287;p12"/>
            <p:cNvSpPr/>
            <p:nvPr/>
          </p:nvSpPr>
          <p:spPr>
            <a:xfrm>
              <a:off x="6073300" y="341347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1752" y="3502"/>
                  </a:moveTo>
                  <a:cubicBezTo>
                    <a:pt x="759" y="3502"/>
                    <a:pt x="1" y="2685"/>
                    <a:pt x="1" y="1751"/>
                  </a:cubicBezTo>
                  <a:cubicBezTo>
                    <a:pt x="1" y="759"/>
                    <a:pt x="818" y="0"/>
                    <a:pt x="1810" y="0"/>
                  </a:cubicBezTo>
                  <a:cubicBezTo>
                    <a:pt x="2744" y="0"/>
                    <a:pt x="3503" y="759"/>
                    <a:pt x="3503" y="1751"/>
                  </a:cubicBezTo>
                  <a:cubicBezTo>
                    <a:pt x="3503" y="2744"/>
                    <a:pt x="2744" y="3502"/>
                    <a:pt x="1752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8" name="Google Shape;4288;p12"/>
            <p:cNvSpPr/>
            <p:nvPr/>
          </p:nvSpPr>
          <p:spPr>
            <a:xfrm>
              <a:off x="1413875" y="2434300"/>
              <a:ext cx="87575" cy="86125"/>
            </a:xfrm>
            <a:custGeom>
              <a:avLst/>
              <a:gdLst/>
              <a:ahLst/>
              <a:cxnLst/>
              <a:rect l="l" t="t" r="r" b="b"/>
              <a:pathLst>
                <a:path w="3503" h="3445" extrusionOk="0">
                  <a:moveTo>
                    <a:pt x="1752" y="3444"/>
                  </a:moveTo>
                  <a:cubicBezTo>
                    <a:pt x="760" y="3444"/>
                    <a:pt x="1" y="2744"/>
                    <a:pt x="1" y="1752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744" y="1"/>
                    <a:pt x="3445" y="759"/>
                    <a:pt x="3503" y="1693"/>
                  </a:cubicBezTo>
                  <a:cubicBezTo>
                    <a:pt x="3503" y="2686"/>
                    <a:pt x="2744" y="3444"/>
                    <a:pt x="1752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9" name="Google Shape;4289;p12"/>
            <p:cNvSpPr/>
            <p:nvPr/>
          </p:nvSpPr>
          <p:spPr>
            <a:xfrm>
              <a:off x="4112050" y="5131025"/>
              <a:ext cx="87575" cy="89025"/>
            </a:xfrm>
            <a:custGeom>
              <a:avLst/>
              <a:gdLst/>
              <a:ahLst/>
              <a:cxnLst/>
              <a:rect l="l" t="t" r="r" b="b"/>
              <a:pathLst>
                <a:path w="3503" h="3561" extrusionOk="0">
                  <a:moveTo>
                    <a:pt x="3503" y="1751"/>
                  </a:moveTo>
                  <a:cubicBezTo>
                    <a:pt x="3503" y="2744"/>
                    <a:pt x="2744" y="3561"/>
                    <a:pt x="1752" y="3561"/>
                  </a:cubicBezTo>
                  <a:cubicBezTo>
                    <a:pt x="760" y="3561"/>
                    <a:pt x="1" y="2802"/>
                    <a:pt x="1" y="1810"/>
                  </a:cubicBezTo>
                  <a:cubicBezTo>
                    <a:pt x="1" y="817"/>
                    <a:pt x="701" y="59"/>
                    <a:pt x="1693" y="59"/>
                  </a:cubicBezTo>
                  <a:cubicBezTo>
                    <a:pt x="2686" y="0"/>
                    <a:pt x="3445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0" name="Google Shape;4290;p12"/>
            <p:cNvSpPr/>
            <p:nvPr/>
          </p:nvSpPr>
          <p:spPr>
            <a:xfrm>
              <a:off x="1413875" y="317122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5"/>
                    <a:pt x="1693" y="3445"/>
                  </a:cubicBezTo>
                  <a:cubicBezTo>
                    <a:pt x="760" y="3386"/>
                    <a:pt x="1" y="2627"/>
                    <a:pt x="59" y="1693"/>
                  </a:cubicBezTo>
                  <a:cubicBezTo>
                    <a:pt x="59" y="759"/>
                    <a:pt x="818" y="1"/>
                    <a:pt x="1752" y="1"/>
                  </a:cubicBezTo>
                  <a:cubicBezTo>
                    <a:pt x="2744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1" name="Google Shape;4291;p12"/>
            <p:cNvSpPr/>
            <p:nvPr/>
          </p:nvSpPr>
          <p:spPr>
            <a:xfrm>
              <a:off x="3376575" y="513247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4"/>
                    <a:pt x="1752" y="3444"/>
                  </a:cubicBezTo>
                  <a:cubicBezTo>
                    <a:pt x="760" y="3444"/>
                    <a:pt x="1" y="2686"/>
                    <a:pt x="1" y="1693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686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2" name="Google Shape;4292;p12"/>
            <p:cNvSpPr/>
            <p:nvPr/>
          </p:nvSpPr>
          <p:spPr>
            <a:xfrm>
              <a:off x="2639650" y="4887325"/>
              <a:ext cx="86125" cy="84650"/>
            </a:xfrm>
            <a:custGeom>
              <a:avLst/>
              <a:gdLst/>
              <a:ahLst/>
              <a:cxnLst/>
              <a:rect l="l" t="t" r="r" b="b"/>
              <a:pathLst>
                <a:path w="3445" h="3386" extrusionOk="0">
                  <a:moveTo>
                    <a:pt x="3445" y="1693"/>
                  </a:moveTo>
                  <a:cubicBezTo>
                    <a:pt x="3445" y="2627"/>
                    <a:pt x="2628" y="3386"/>
                    <a:pt x="1694" y="3386"/>
                  </a:cubicBezTo>
                  <a:cubicBezTo>
                    <a:pt x="760" y="3327"/>
                    <a:pt x="1" y="2569"/>
                    <a:pt x="59" y="1635"/>
                  </a:cubicBezTo>
                  <a:cubicBezTo>
                    <a:pt x="59" y="701"/>
                    <a:pt x="818" y="0"/>
                    <a:pt x="1752" y="0"/>
                  </a:cubicBezTo>
                  <a:cubicBezTo>
                    <a:pt x="2686" y="0"/>
                    <a:pt x="3445" y="759"/>
                    <a:pt x="3445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3" name="Google Shape;4293;p12"/>
            <p:cNvSpPr/>
            <p:nvPr/>
          </p:nvSpPr>
          <p:spPr>
            <a:xfrm>
              <a:off x="1661950" y="3903775"/>
              <a:ext cx="84675" cy="86125"/>
            </a:xfrm>
            <a:custGeom>
              <a:avLst/>
              <a:gdLst/>
              <a:ahLst/>
              <a:cxnLst/>
              <a:rect l="l" t="t" r="r" b="b"/>
              <a:pathLst>
                <a:path w="3387" h="3445" extrusionOk="0">
                  <a:moveTo>
                    <a:pt x="1693" y="1"/>
                  </a:moveTo>
                  <a:cubicBezTo>
                    <a:pt x="2627" y="1"/>
                    <a:pt x="3386" y="818"/>
                    <a:pt x="3386" y="1752"/>
                  </a:cubicBezTo>
                  <a:cubicBezTo>
                    <a:pt x="3386" y="2686"/>
                    <a:pt x="2569" y="3444"/>
                    <a:pt x="1635" y="3386"/>
                  </a:cubicBezTo>
                  <a:cubicBezTo>
                    <a:pt x="701" y="3386"/>
                    <a:pt x="1" y="2627"/>
                    <a:pt x="1" y="1693"/>
                  </a:cubicBezTo>
                  <a:cubicBezTo>
                    <a:pt x="1" y="759"/>
                    <a:pt x="759" y="1"/>
                    <a:pt x="16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4" name="Google Shape;4294;p12"/>
            <p:cNvSpPr/>
            <p:nvPr/>
          </p:nvSpPr>
          <p:spPr>
            <a:xfrm>
              <a:off x="5587375" y="4398475"/>
              <a:ext cx="81725" cy="81725"/>
            </a:xfrm>
            <a:custGeom>
              <a:avLst/>
              <a:gdLst/>
              <a:ahLst/>
              <a:cxnLst/>
              <a:rect l="l" t="t" r="r" b="b"/>
              <a:pathLst>
                <a:path w="3269" h="3269" extrusionOk="0">
                  <a:moveTo>
                    <a:pt x="1635" y="3269"/>
                  </a:moveTo>
                  <a:cubicBezTo>
                    <a:pt x="701" y="3269"/>
                    <a:pt x="0" y="2510"/>
                    <a:pt x="0" y="1635"/>
                  </a:cubicBezTo>
                  <a:cubicBezTo>
                    <a:pt x="0" y="759"/>
                    <a:pt x="759" y="0"/>
                    <a:pt x="1693" y="0"/>
                  </a:cubicBezTo>
                  <a:cubicBezTo>
                    <a:pt x="2569" y="59"/>
                    <a:pt x="3269" y="817"/>
                    <a:pt x="3269" y="1693"/>
                  </a:cubicBezTo>
                  <a:cubicBezTo>
                    <a:pt x="3211" y="2569"/>
                    <a:pt x="2510" y="3269"/>
                    <a:pt x="1635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5" name="Google Shape;4295;p12"/>
            <p:cNvSpPr/>
            <p:nvPr/>
          </p:nvSpPr>
          <p:spPr>
            <a:xfrm>
              <a:off x="6076225" y="1948375"/>
              <a:ext cx="81750" cy="81725"/>
            </a:xfrm>
            <a:custGeom>
              <a:avLst/>
              <a:gdLst/>
              <a:ahLst/>
              <a:cxnLst/>
              <a:rect l="l" t="t" r="r" b="b"/>
              <a:pathLst>
                <a:path w="3270" h="3269" extrusionOk="0">
                  <a:moveTo>
                    <a:pt x="1693" y="3211"/>
                  </a:moveTo>
                  <a:cubicBezTo>
                    <a:pt x="818" y="3269"/>
                    <a:pt x="59" y="2510"/>
                    <a:pt x="0" y="1635"/>
                  </a:cubicBezTo>
                  <a:cubicBezTo>
                    <a:pt x="0" y="759"/>
                    <a:pt x="759" y="0"/>
                    <a:pt x="1635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452"/>
                    <a:pt x="2569" y="3211"/>
                    <a:pt x="169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6" name="Google Shape;4296;p12"/>
            <p:cNvSpPr/>
            <p:nvPr/>
          </p:nvSpPr>
          <p:spPr>
            <a:xfrm>
              <a:off x="2152275" y="964825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3269" y="1635"/>
                  </a:moveTo>
                  <a:cubicBezTo>
                    <a:pt x="3269" y="2510"/>
                    <a:pt x="2568" y="3211"/>
                    <a:pt x="1693" y="3269"/>
                  </a:cubicBezTo>
                  <a:cubicBezTo>
                    <a:pt x="759" y="3269"/>
                    <a:pt x="0" y="2510"/>
                    <a:pt x="59" y="1577"/>
                  </a:cubicBezTo>
                  <a:cubicBezTo>
                    <a:pt x="59" y="701"/>
                    <a:pt x="817" y="0"/>
                    <a:pt x="1693" y="0"/>
                  </a:cubicBezTo>
                  <a:cubicBezTo>
                    <a:pt x="2568" y="0"/>
                    <a:pt x="3269" y="759"/>
                    <a:pt x="3269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7" name="Google Shape;4297;p12"/>
            <p:cNvSpPr/>
            <p:nvPr/>
          </p:nvSpPr>
          <p:spPr>
            <a:xfrm>
              <a:off x="5833975" y="1453675"/>
              <a:ext cx="81750" cy="81750"/>
            </a:xfrm>
            <a:custGeom>
              <a:avLst/>
              <a:gdLst/>
              <a:ahLst/>
              <a:cxnLst/>
              <a:rect l="l" t="t" r="r" b="b"/>
              <a:pathLst>
                <a:path w="3270" h="3270" extrusionOk="0">
                  <a:moveTo>
                    <a:pt x="3270" y="1635"/>
                  </a:moveTo>
                  <a:cubicBezTo>
                    <a:pt x="3270" y="2511"/>
                    <a:pt x="2511" y="3269"/>
                    <a:pt x="1635" y="3269"/>
                  </a:cubicBezTo>
                  <a:cubicBezTo>
                    <a:pt x="760" y="3269"/>
                    <a:pt x="1" y="2511"/>
                    <a:pt x="1" y="1635"/>
                  </a:cubicBezTo>
                  <a:cubicBezTo>
                    <a:pt x="1" y="759"/>
                    <a:pt x="760" y="1"/>
                    <a:pt x="1635" y="1"/>
                  </a:cubicBezTo>
                  <a:cubicBezTo>
                    <a:pt x="2511" y="1"/>
                    <a:pt x="3211" y="759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8" name="Google Shape;4298;p12"/>
            <p:cNvSpPr/>
            <p:nvPr/>
          </p:nvSpPr>
          <p:spPr>
            <a:xfrm>
              <a:off x="4361600" y="5135400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1634" y="3269"/>
                  </a:moveTo>
                  <a:cubicBezTo>
                    <a:pt x="759" y="3269"/>
                    <a:pt x="58" y="2569"/>
                    <a:pt x="0" y="1693"/>
                  </a:cubicBezTo>
                  <a:cubicBezTo>
                    <a:pt x="0" y="759"/>
                    <a:pt x="700" y="0"/>
                    <a:pt x="1634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510"/>
                    <a:pt x="2510" y="3211"/>
                    <a:pt x="1634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9" name="Google Shape;4299;p12"/>
            <p:cNvSpPr/>
            <p:nvPr/>
          </p:nvSpPr>
          <p:spPr>
            <a:xfrm>
              <a:off x="3137275" y="5136850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3094"/>
                  </a:moveTo>
                  <a:cubicBezTo>
                    <a:pt x="701" y="3153"/>
                    <a:pt x="0" y="2452"/>
                    <a:pt x="0" y="1577"/>
                  </a:cubicBezTo>
                  <a:cubicBezTo>
                    <a:pt x="0" y="701"/>
                    <a:pt x="642" y="1"/>
                    <a:pt x="1518" y="1"/>
                  </a:cubicBezTo>
                  <a:cubicBezTo>
                    <a:pt x="2452" y="1"/>
                    <a:pt x="3094" y="643"/>
                    <a:pt x="3152" y="1518"/>
                  </a:cubicBezTo>
                  <a:cubicBezTo>
                    <a:pt x="3152" y="2394"/>
                    <a:pt x="2452" y="3094"/>
                    <a:pt x="1576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0" name="Google Shape;4300;p12"/>
            <p:cNvSpPr/>
            <p:nvPr/>
          </p:nvSpPr>
          <p:spPr>
            <a:xfrm>
              <a:off x="1416800" y="2190600"/>
              <a:ext cx="80275" cy="80300"/>
            </a:xfrm>
            <a:custGeom>
              <a:avLst/>
              <a:gdLst/>
              <a:ahLst/>
              <a:cxnLst/>
              <a:rect l="l" t="t" r="r" b="b"/>
              <a:pathLst>
                <a:path w="3211" h="3212" extrusionOk="0">
                  <a:moveTo>
                    <a:pt x="1635" y="1"/>
                  </a:moveTo>
                  <a:cubicBezTo>
                    <a:pt x="2510" y="1"/>
                    <a:pt x="3211" y="701"/>
                    <a:pt x="3211" y="1635"/>
                  </a:cubicBezTo>
                  <a:cubicBezTo>
                    <a:pt x="3211" y="2511"/>
                    <a:pt x="2510" y="3211"/>
                    <a:pt x="1635" y="3211"/>
                  </a:cubicBezTo>
                  <a:cubicBezTo>
                    <a:pt x="759" y="3211"/>
                    <a:pt x="0" y="2511"/>
                    <a:pt x="0" y="1635"/>
                  </a:cubicBezTo>
                  <a:cubicBezTo>
                    <a:pt x="0" y="701"/>
                    <a:pt x="701" y="1"/>
                    <a:pt x="16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1" name="Google Shape;4301;p12"/>
            <p:cNvSpPr/>
            <p:nvPr/>
          </p:nvSpPr>
          <p:spPr>
            <a:xfrm>
              <a:off x="5340750" y="4646550"/>
              <a:ext cx="80275" cy="80275"/>
            </a:xfrm>
            <a:custGeom>
              <a:avLst/>
              <a:gdLst/>
              <a:ahLst/>
              <a:cxnLst/>
              <a:rect l="l" t="t" r="r" b="b"/>
              <a:pathLst>
                <a:path w="3211" h="3211" extrusionOk="0">
                  <a:moveTo>
                    <a:pt x="3211" y="1635"/>
                  </a:moveTo>
                  <a:cubicBezTo>
                    <a:pt x="3211" y="2510"/>
                    <a:pt x="2511" y="3211"/>
                    <a:pt x="1635" y="3211"/>
                  </a:cubicBezTo>
                  <a:cubicBezTo>
                    <a:pt x="701" y="3211"/>
                    <a:pt x="1" y="2510"/>
                    <a:pt x="1" y="1576"/>
                  </a:cubicBezTo>
                  <a:cubicBezTo>
                    <a:pt x="1" y="701"/>
                    <a:pt x="759" y="0"/>
                    <a:pt x="1635" y="0"/>
                  </a:cubicBezTo>
                  <a:cubicBezTo>
                    <a:pt x="2511" y="0"/>
                    <a:pt x="3211" y="701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2" name="Google Shape;4302;p12"/>
            <p:cNvSpPr/>
            <p:nvPr/>
          </p:nvSpPr>
          <p:spPr>
            <a:xfrm>
              <a:off x="1911500" y="1208525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0"/>
                  </a:moveTo>
                  <a:cubicBezTo>
                    <a:pt x="2510" y="0"/>
                    <a:pt x="3152" y="701"/>
                    <a:pt x="3152" y="1635"/>
                  </a:cubicBezTo>
                  <a:cubicBezTo>
                    <a:pt x="3094" y="2510"/>
                    <a:pt x="2452" y="3152"/>
                    <a:pt x="1576" y="3152"/>
                  </a:cubicBezTo>
                  <a:cubicBezTo>
                    <a:pt x="642" y="3152"/>
                    <a:pt x="0" y="2452"/>
                    <a:pt x="0" y="1576"/>
                  </a:cubicBezTo>
                  <a:cubicBezTo>
                    <a:pt x="0" y="701"/>
                    <a:pt x="700" y="0"/>
                    <a:pt x="15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3" name="Google Shape;4303;p12"/>
            <p:cNvSpPr/>
            <p:nvPr/>
          </p:nvSpPr>
          <p:spPr>
            <a:xfrm>
              <a:off x="4608200" y="475975"/>
              <a:ext cx="81750" cy="80275"/>
            </a:xfrm>
            <a:custGeom>
              <a:avLst/>
              <a:gdLst/>
              <a:ahLst/>
              <a:cxnLst/>
              <a:rect l="l" t="t" r="r" b="b"/>
              <a:pathLst>
                <a:path w="3270" h="3211" extrusionOk="0">
                  <a:moveTo>
                    <a:pt x="1693" y="0"/>
                  </a:moveTo>
                  <a:cubicBezTo>
                    <a:pt x="2569" y="0"/>
                    <a:pt x="3269" y="759"/>
                    <a:pt x="3269" y="1635"/>
                  </a:cubicBezTo>
                  <a:cubicBezTo>
                    <a:pt x="3211" y="2510"/>
                    <a:pt x="2511" y="3211"/>
                    <a:pt x="1577" y="3211"/>
                  </a:cubicBezTo>
                  <a:cubicBezTo>
                    <a:pt x="701" y="3152"/>
                    <a:pt x="1" y="2452"/>
                    <a:pt x="1" y="1576"/>
                  </a:cubicBezTo>
                  <a:cubicBezTo>
                    <a:pt x="59" y="642"/>
                    <a:pt x="759" y="0"/>
                    <a:pt x="16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4" name="Google Shape;4304;p12"/>
            <p:cNvSpPr/>
            <p:nvPr/>
          </p:nvSpPr>
          <p:spPr>
            <a:xfrm>
              <a:off x="5098525" y="718200"/>
              <a:ext cx="80275" cy="81750"/>
            </a:xfrm>
            <a:custGeom>
              <a:avLst/>
              <a:gdLst/>
              <a:ahLst/>
              <a:cxnLst/>
              <a:rect l="l" t="t" r="r" b="b"/>
              <a:pathLst>
                <a:path w="3211" h="3270" extrusionOk="0">
                  <a:moveTo>
                    <a:pt x="1635" y="3211"/>
                  </a:moveTo>
                  <a:cubicBezTo>
                    <a:pt x="759" y="3270"/>
                    <a:pt x="0" y="2569"/>
                    <a:pt x="0" y="1635"/>
                  </a:cubicBezTo>
                  <a:cubicBezTo>
                    <a:pt x="0" y="760"/>
                    <a:pt x="701" y="59"/>
                    <a:pt x="1576" y="1"/>
                  </a:cubicBezTo>
                  <a:cubicBezTo>
                    <a:pt x="2452" y="1"/>
                    <a:pt x="3211" y="701"/>
                    <a:pt x="3211" y="1577"/>
                  </a:cubicBezTo>
                  <a:cubicBezTo>
                    <a:pt x="3211" y="2511"/>
                    <a:pt x="2510" y="3211"/>
                    <a:pt x="1635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5" name="Google Shape;4305;p12"/>
            <p:cNvSpPr/>
            <p:nvPr/>
          </p:nvSpPr>
          <p:spPr>
            <a:xfrm>
              <a:off x="6079150" y="3664450"/>
              <a:ext cx="77350" cy="77375"/>
            </a:xfrm>
            <a:custGeom>
              <a:avLst/>
              <a:gdLst/>
              <a:ahLst/>
              <a:cxnLst/>
              <a:rect l="l" t="t" r="r" b="b"/>
              <a:pathLst>
                <a:path w="3094" h="3095" extrusionOk="0">
                  <a:moveTo>
                    <a:pt x="3094" y="1519"/>
                  </a:moveTo>
                  <a:cubicBezTo>
                    <a:pt x="3094" y="2394"/>
                    <a:pt x="2393" y="3095"/>
                    <a:pt x="1576" y="3095"/>
                  </a:cubicBezTo>
                  <a:cubicBezTo>
                    <a:pt x="701" y="3095"/>
                    <a:pt x="0" y="2452"/>
                    <a:pt x="0" y="1577"/>
                  </a:cubicBezTo>
                  <a:cubicBezTo>
                    <a:pt x="0" y="701"/>
                    <a:pt x="642" y="59"/>
                    <a:pt x="1518" y="1"/>
                  </a:cubicBezTo>
                  <a:cubicBezTo>
                    <a:pt x="2335" y="1"/>
                    <a:pt x="3094" y="701"/>
                    <a:pt x="3094" y="15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6" name="Google Shape;4306;p12"/>
            <p:cNvSpPr/>
            <p:nvPr/>
          </p:nvSpPr>
          <p:spPr>
            <a:xfrm>
              <a:off x="1418250" y="3417850"/>
              <a:ext cx="78825" cy="77350"/>
            </a:xfrm>
            <a:custGeom>
              <a:avLst/>
              <a:gdLst/>
              <a:ahLst/>
              <a:cxnLst/>
              <a:rect l="l" t="t" r="r" b="b"/>
              <a:pathLst>
                <a:path w="3153" h="3094" extrusionOk="0">
                  <a:moveTo>
                    <a:pt x="1577" y="3094"/>
                  </a:moveTo>
                  <a:cubicBezTo>
                    <a:pt x="701" y="3094"/>
                    <a:pt x="1" y="2393"/>
                    <a:pt x="1" y="1576"/>
                  </a:cubicBezTo>
                  <a:cubicBezTo>
                    <a:pt x="1" y="701"/>
                    <a:pt x="760" y="0"/>
                    <a:pt x="1577" y="0"/>
                  </a:cubicBezTo>
                  <a:cubicBezTo>
                    <a:pt x="2452" y="59"/>
                    <a:pt x="3094" y="701"/>
                    <a:pt x="3094" y="1518"/>
                  </a:cubicBezTo>
                  <a:cubicBezTo>
                    <a:pt x="3153" y="2393"/>
                    <a:pt x="2452" y="3094"/>
                    <a:pt x="157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7" name="Google Shape;4307;p12"/>
            <p:cNvSpPr/>
            <p:nvPr/>
          </p:nvSpPr>
          <p:spPr>
            <a:xfrm>
              <a:off x="2890650" y="477425"/>
              <a:ext cx="77375" cy="77375"/>
            </a:xfrm>
            <a:custGeom>
              <a:avLst/>
              <a:gdLst/>
              <a:ahLst/>
              <a:cxnLst/>
              <a:rect l="l" t="t" r="r" b="b"/>
              <a:pathLst>
                <a:path w="3095" h="3095" extrusionOk="0">
                  <a:moveTo>
                    <a:pt x="3094" y="1518"/>
                  </a:moveTo>
                  <a:cubicBezTo>
                    <a:pt x="3094" y="2336"/>
                    <a:pt x="2452" y="3036"/>
                    <a:pt x="1577" y="3094"/>
                  </a:cubicBezTo>
                  <a:cubicBezTo>
                    <a:pt x="759" y="3094"/>
                    <a:pt x="1" y="2394"/>
                    <a:pt x="59" y="1518"/>
                  </a:cubicBezTo>
                  <a:cubicBezTo>
                    <a:pt x="59" y="701"/>
                    <a:pt x="759" y="1"/>
                    <a:pt x="1577" y="1"/>
                  </a:cubicBezTo>
                  <a:cubicBezTo>
                    <a:pt x="2394" y="1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8" name="Google Shape;4308;p12"/>
            <p:cNvSpPr/>
            <p:nvPr/>
          </p:nvSpPr>
          <p:spPr>
            <a:xfrm>
              <a:off x="5835450" y="4154775"/>
              <a:ext cx="77350" cy="77350"/>
            </a:xfrm>
            <a:custGeom>
              <a:avLst/>
              <a:gdLst/>
              <a:ahLst/>
              <a:cxnLst/>
              <a:rect l="l" t="t" r="r" b="b"/>
              <a:pathLst>
                <a:path w="3094" h="3094" extrusionOk="0">
                  <a:moveTo>
                    <a:pt x="3094" y="1518"/>
                  </a:moveTo>
                  <a:cubicBezTo>
                    <a:pt x="3094" y="2335"/>
                    <a:pt x="2335" y="3094"/>
                    <a:pt x="1518" y="3036"/>
                  </a:cubicBezTo>
                  <a:cubicBezTo>
                    <a:pt x="701" y="3036"/>
                    <a:pt x="0" y="2277"/>
                    <a:pt x="59" y="1460"/>
                  </a:cubicBezTo>
                  <a:cubicBezTo>
                    <a:pt x="59" y="701"/>
                    <a:pt x="759" y="0"/>
                    <a:pt x="1576" y="0"/>
                  </a:cubicBezTo>
                  <a:cubicBezTo>
                    <a:pt x="2393" y="0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9" name="Google Shape;4309;p12"/>
            <p:cNvSpPr/>
            <p:nvPr/>
          </p:nvSpPr>
          <p:spPr>
            <a:xfrm>
              <a:off x="2401800" y="719675"/>
              <a:ext cx="75900" cy="77350"/>
            </a:xfrm>
            <a:custGeom>
              <a:avLst/>
              <a:gdLst/>
              <a:ahLst/>
              <a:cxnLst/>
              <a:rect l="l" t="t" r="r" b="b"/>
              <a:pathLst>
                <a:path w="3036" h="3094" extrusionOk="0">
                  <a:moveTo>
                    <a:pt x="3036" y="1576"/>
                  </a:moveTo>
                  <a:cubicBezTo>
                    <a:pt x="3036" y="2393"/>
                    <a:pt x="2277" y="3094"/>
                    <a:pt x="1460" y="3036"/>
                  </a:cubicBezTo>
                  <a:cubicBezTo>
                    <a:pt x="643" y="3036"/>
                    <a:pt x="0" y="2277"/>
                    <a:pt x="59" y="1518"/>
                  </a:cubicBezTo>
                  <a:cubicBezTo>
                    <a:pt x="59" y="701"/>
                    <a:pt x="818" y="0"/>
                    <a:pt x="1635" y="59"/>
                  </a:cubicBezTo>
                  <a:cubicBezTo>
                    <a:pt x="2394" y="117"/>
                    <a:pt x="3036" y="817"/>
                    <a:pt x="3036" y="15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0" name="Google Shape;4310;p12"/>
            <p:cNvSpPr/>
            <p:nvPr/>
          </p:nvSpPr>
          <p:spPr>
            <a:xfrm>
              <a:off x="2156650" y="4645075"/>
              <a:ext cx="74450" cy="74450"/>
            </a:xfrm>
            <a:custGeom>
              <a:avLst/>
              <a:gdLst/>
              <a:ahLst/>
              <a:cxnLst/>
              <a:rect l="l" t="t" r="r" b="b"/>
              <a:pathLst>
                <a:path w="2978" h="2978" extrusionOk="0">
                  <a:moveTo>
                    <a:pt x="2919" y="1518"/>
                  </a:moveTo>
                  <a:cubicBezTo>
                    <a:pt x="2919" y="2336"/>
                    <a:pt x="2277" y="2978"/>
                    <a:pt x="1460" y="2978"/>
                  </a:cubicBezTo>
                  <a:cubicBezTo>
                    <a:pt x="642" y="2978"/>
                    <a:pt x="0" y="2277"/>
                    <a:pt x="0" y="1460"/>
                  </a:cubicBezTo>
                  <a:cubicBezTo>
                    <a:pt x="59" y="701"/>
                    <a:pt x="701" y="1"/>
                    <a:pt x="1518" y="59"/>
                  </a:cubicBezTo>
                  <a:cubicBezTo>
                    <a:pt x="2335" y="59"/>
                    <a:pt x="2977" y="701"/>
                    <a:pt x="2919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1" name="Google Shape;4311;p12"/>
            <p:cNvSpPr/>
            <p:nvPr/>
          </p:nvSpPr>
          <p:spPr>
            <a:xfrm>
              <a:off x="1910025" y="4402850"/>
              <a:ext cx="73000" cy="72975"/>
            </a:xfrm>
            <a:custGeom>
              <a:avLst/>
              <a:gdLst/>
              <a:ahLst/>
              <a:cxnLst/>
              <a:rect l="l" t="t" r="r" b="b"/>
              <a:pathLst>
                <a:path w="2920" h="2919" extrusionOk="0">
                  <a:moveTo>
                    <a:pt x="1460" y="0"/>
                  </a:moveTo>
                  <a:cubicBezTo>
                    <a:pt x="2277" y="0"/>
                    <a:pt x="2919" y="642"/>
                    <a:pt x="2919" y="1460"/>
                  </a:cubicBezTo>
                  <a:cubicBezTo>
                    <a:pt x="2919" y="2277"/>
                    <a:pt x="2277" y="2919"/>
                    <a:pt x="1460" y="2919"/>
                  </a:cubicBezTo>
                  <a:cubicBezTo>
                    <a:pt x="643" y="2919"/>
                    <a:pt x="59" y="2335"/>
                    <a:pt x="1" y="1518"/>
                  </a:cubicBezTo>
                  <a:cubicBezTo>
                    <a:pt x="1" y="701"/>
                    <a:pt x="643" y="59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2" name="Google Shape;4312;p12"/>
            <p:cNvSpPr/>
            <p:nvPr/>
          </p:nvSpPr>
          <p:spPr>
            <a:xfrm>
              <a:off x="1669250" y="1459525"/>
              <a:ext cx="70075" cy="71525"/>
            </a:xfrm>
            <a:custGeom>
              <a:avLst/>
              <a:gdLst/>
              <a:ahLst/>
              <a:cxnLst/>
              <a:rect l="l" t="t" r="r" b="b"/>
              <a:pathLst>
                <a:path w="2803" h="2861" extrusionOk="0">
                  <a:moveTo>
                    <a:pt x="1401" y="2802"/>
                  </a:moveTo>
                  <a:cubicBezTo>
                    <a:pt x="584" y="2802"/>
                    <a:pt x="1" y="2218"/>
                    <a:pt x="1" y="1401"/>
                  </a:cubicBezTo>
                  <a:cubicBezTo>
                    <a:pt x="1" y="584"/>
                    <a:pt x="584" y="0"/>
                    <a:pt x="1401" y="0"/>
                  </a:cubicBezTo>
                  <a:cubicBezTo>
                    <a:pt x="2219" y="0"/>
                    <a:pt x="2802" y="642"/>
                    <a:pt x="2802" y="1401"/>
                  </a:cubicBezTo>
                  <a:cubicBezTo>
                    <a:pt x="2802" y="2218"/>
                    <a:pt x="2219" y="2860"/>
                    <a:pt x="1401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3" name="Google Shape;4313;p12"/>
            <p:cNvSpPr/>
            <p:nvPr/>
          </p:nvSpPr>
          <p:spPr>
            <a:xfrm>
              <a:off x="5102900" y="4894625"/>
              <a:ext cx="71525" cy="70050"/>
            </a:xfrm>
            <a:custGeom>
              <a:avLst/>
              <a:gdLst/>
              <a:ahLst/>
              <a:cxnLst/>
              <a:rect l="l" t="t" r="r" b="b"/>
              <a:pathLst>
                <a:path w="2861" h="2802" extrusionOk="0">
                  <a:moveTo>
                    <a:pt x="1460" y="2802"/>
                  </a:moveTo>
                  <a:cubicBezTo>
                    <a:pt x="642" y="2802"/>
                    <a:pt x="0" y="2218"/>
                    <a:pt x="0" y="1401"/>
                  </a:cubicBezTo>
                  <a:cubicBezTo>
                    <a:pt x="0" y="584"/>
                    <a:pt x="584" y="0"/>
                    <a:pt x="1401" y="0"/>
                  </a:cubicBezTo>
                  <a:cubicBezTo>
                    <a:pt x="2218" y="0"/>
                    <a:pt x="2802" y="584"/>
                    <a:pt x="2860" y="1401"/>
                  </a:cubicBezTo>
                  <a:cubicBezTo>
                    <a:pt x="2860" y="2160"/>
                    <a:pt x="2218" y="2802"/>
                    <a:pt x="1460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4" name="Google Shape;4314;p12"/>
            <p:cNvSpPr/>
            <p:nvPr/>
          </p:nvSpPr>
          <p:spPr>
            <a:xfrm>
              <a:off x="1422625" y="1949825"/>
              <a:ext cx="70075" cy="68600"/>
            </a:xfrm>
            <a:custGeom>
              <a:avLst/>
              <a:gdLst/>
              <a:ahLst/>
              <a:cxnLst/>
              <a:rect l="l" t="t" r="r" b="b"/>
              <a:pathLst>
                <a:path w="2803" h="2744" extrusionOk="0">
                  <a:moveTo>
                    <a:pt x="2803" y="1401"/>
                  </a:moveTo>
                  <a:cubicBezTo>
                    <a:pt x="2803" y="2160"/>
                    <a:pt x="2161" y="2744"/>
                    <a:pt x="1402" y="2744"/>
                  </a:cubicBezTo>
                  <a:cubicBezTo>
                    <a:pt x="643" y="2744"/>
                    <a:pt x="1" y="2102"/>
                    <a:pt x="1" y="1343"/>
                  </a:cubicBezTo>
                  <a:cubicBezTo>
                    <a:pt x="59" y="584"/>
                    <a:pt x="701" y="1"/>
                    <a:pt x="1402" y="1"/>
                  </a:cubicBezTo>
                  <a:cubicBezTo>
                    <a:pt x="2161" y="1"/>
                    <a:pt x="2803" y="643"/>
                    <a:pt x="2803" y="14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5" name="Google Shape;4315;p12"/>
            <p:cNvSpPr/>
            <p:nvPr/>
          </p:nvSpPr>
          <p:spPr>
            <a:xfrm>
              <a:off x="4611125" y="5141225"/>
              <a:ext cx="68600" cy="70075"/>
            </a:xfrm>
            <a:custGeom>
              <a:avLst/>
              <a:gdLst/>
              <a:ahLst/>
              <a:cxnLst/>
              <a:rect l="l" t="t" r="r" b="b"/>
              <a:pathLst>
                <a:path w="2744" h="2803" extrusionOk="0">
                  <a:moveTo>
                    <a:pt x="1343" y="2803"/>
                  </a:moveTo>
                  <a:cubicBezTo>
                    <a:pt x="584" y="2744"/>
                    <a:pt x="0" y="2161"/>
                    <a:pt x="0" y="1402"/>
                  </a:cubicBezTo>
                  <a:cubicBezTo>
                    <a:pt x="0" y="643"/>
                    <a:pt x="642" y="1"/>
                    <a:pt x="1401" y="1"/>
                  </a:cubicBezTo>
                  <a:cubicBezTo>
                    <a:pt x="2160" y="59"/>
                    <a:pt x="2744" y="701"/>
                    <a:pt x="2744" y="1460"/>
                  </a:cubicBezTo>
                  <a:cubicBezTo>
                    <a:pt x="2744" y="2161"/>
                    <a:pt x="2102" y="2803"/>
                    <a:pt x="134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6" name="Google Shape;4316;p12"/>
            <p:cNvSpPr/>
            <p:nvPr/>
          </p:nvSpPr>
          <p:spPr>
            <a:xfrm>
              <a:off x="2407625" y="4897525"/>
              <a:ext cx="65700" cy="64250"/>
            </a:xfrm>
            <a:custGeom>
              <a:avLst/>
              <a:gdLst/>
              <a:ahLst/>
              <a:cxnLst/>
              <a:rect l="l" t="t" r="r" b="b"/>
              <a:pathLst>
                <a:path w="2628" h="2570" extrusionOk="0">
                  <a:moveTo>
                    <a:pt x="1343" y="2569"/>
                  </a:moveTo>
                  <a:cubicBezTo>
                    <a:pt x="643" y="2569"/>
                    <a:pt x="59" y="2044"/>
                    <a:pt x="59" y="1343"/>
                  </a:cubicBezTo>
                  <a:cubicBezTo>
                    <a:pt x="1" y="585"/>
                    <a:pt x="585" y="1"/>
                    <a:pt x="1343" y="1"/>
                  </a:cubicBezTo>
                  <a:cubicBezTo>
                    <a:pt x="2044" y="1"/>
                    <a:pt x="2569" y="526"/>
                    <a:pt x="2569" y="1227"/>
                  </a:cubicBezTo>
                  <a:cubicBezTo>
                    <a:pt x="2628" y="1986"/>
                    <a:pt x="2044" y="2511"/>
                    <a:pt x="1343" y="25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7" name="Google Shape;4317;p12"/>
            <p:cNvSpPr/>
            <p:nvPr/>
          </p:nvSpPr>
          <p:spPr>
            <a:xfrm>
              <a:off x="1425550" y="367175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1285" y="1"/>
                  </a:moveTo>
                  <a:cubicBezTo>
                    <a:pt x="1985" y="1"/>
                    <a:pt x="2569" y="526"/>
                    <a:pt x="2569" y="1285"/>
                  </a:cubicBezTo>
                  <a:cubicBezTo>
                    <a:pt x="2569" y="2044"/>
                    <a:pt x="1985" y="2569"/>
                    <a:pt x="1226" y="2569"/>
                  </a:cubicBezTo>
                  <a:cubicBezTo>
                    <a:pt x="526" y="2511"/>
                    <a:pt x="1" y="1985"/>
                    <a:pt x="1" y="1227"/>
                  </a:cubicBezTo>
                  <a:cubicBezTo>
                    <a:pt x="1" y="526"/>
                    <a:pt x="584" y="1"/>
                    <a:pt x="128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8" name="Google Shape;4318;p12"/>
            <p:cNvSpPr/>
            <p:nvPr/>
          </p:nvSpPr>
          <p:spPr>
            <a:xfrm>
              <a:off x="1672175" y="416060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2569" y="1285"/>
                  </a:moveTo>
                  <a:cubicBezTo>
                    <a:pt x="2569" y="2044"/>
                    <a:pt x="1985" y="2569"/>
                    <a:pt x="1284" y="2569"/>
                  </a:cubicBezTo>
                  <a:cubicBezTo>
                    <a:pt x="526" y="2569"/>
                    <a:pt x="0" y="1985"/>
                    <a:pt x="0" y="1227"/>
                  </a:cubicBezTo>
                  <a:cubicBezTo>
                    <a:pt x="0" y="526"/>
                    <a:pt x="584" y="1"/>
                    <a:pt x="1284" y="1"/>
                  </a:cubicBezTo>
                  <a:cubicBezTo>
                    <a:pt x="2043" y="59"/>
                    <a:pt x="2569" y="585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9" name="Google Shape;4319;p12"/>
            <p:cNvSpPr/>
            <p:nvPr/>
          </p:nvSpPr>
          <p:spPr>
            <a:xfrm>
              <a:off x="4859200" y="483275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343" y="0"/>
                  </a:moveTo>
                  <a:cubicBezTo>
                    <a:pt x="2043" y="0"/>
                    <a:pt x="2569" y="584"/>
                    <a:pt x="2569" y="1284"/>
                  </a:cubicBezTo>
                  <a:cubicBezTo>
                    <a:pt x="2569" y="2043"/>
                    <a:pt x="1985" y="2627"/>
                    <a:pt x="1226" y="2569"/>
                  </a:cubicBezTo>
                  <a:cubicBezTo>
                    <a:pt x="526" y="2569"/>
                    <a:pt x="0" y="1985"/>
                    <a:pt x="0" y="1284"/>
                  </a:cubicBezTo>
                  <a:cubicBezTo>
                    <a:pt x="59" y="526"/>
                    <a:pt x="584" y="0"/>
                    <a:pt x="134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0" name="Google Shape;4320;p12"/>
            <p:cNvSpPr/>
            <p:nvPr/>
          </p:nvSpPr>
          <p:spPr>
            <a:xfrm>
              <a:off x="6084975" y="1709050"/>
              <a:ext cx="64225" cy="65700"/>
            </a:xfrm>
            <a:custGeom>
              <a:avLst/>
              <a:gdLst/>
              <a:ahLst/>
              <a:cxnLst/>
              <a:rect l="l" t="t" r="r" b="b"/>
              <a:pathLst>
                <a:path w="2569" h="2628" extrusionOk="0">
                  <a:moveTo>
                    <a:pt x="2569" y="1285"/>
                  </a:moveTo>
                  <a:cubicBezTo>
                    <a:pt x="2569" y="2043"/>
                    <a:pt x="2044" y="2569"/>
                    <a:pt x="1343" y="2569"/>
                  </a:cubicBezTo>
                  <a:cubicBezTo>
                    <a:pt x="584" y="2627"/>
                    <a:pt x="1" y="2043"/>
                    <a:pt x="1" y="1285"/>
                  </a:cubicBezTo>
                  <a:cubicBezTo>
                    <a:pt x="59" y="584"/>
                    <a:pt x="584" y="0"/>
                    <a:pt x="1343" y="59"/>
                  </a:cubicBezTo>
                  <a:cubicBezTo>
                    <a:pt x="2044" y="59"/>
                    <a:pt x="2569" y="584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1" name="Google Shape;4321;p12"/>
            <p:cNvSpPr/>
            <p:nvPr/>
          </p:nvSpPr>
          <p:spPr>
            <a:xfrm>
              <a:off x="2897950" y="5142700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285" y="2627"/>
                  </a:moveTo>
                  <a:cubicBezTo>
                    <a:pt x="584" y="2627"/>
                    <a:pt x="0" y="2102"/>
                    <a:pt x="0" y="1343"/>
                  </a:cubicBezTo>
                  <a:cubicBezTo>
                    <a:pt x="0" y="642"/>
                    <a:pt x="526" y="59"/>
                    <a:pt x="1226" y="59"/>
                  </a:cubicBezTo>
                  <a:cubicBezTo>
                    <a:pt x="1985" y="0"/>
                    <a:pt x="2569" y="584"/>
                    <a:pt x="2569" y="1343"/>
                  </a:cubicBezTo>
                  <a:cubicBezTo>
                    <a:pt x="2569" y="2043"/>
                    <a:pt x="2043" y="2627"/>
                    <a:pt x="1285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2" name="Google Shape;4322;p12"/>
            <p:cNvSpPr/>
            <p:nvPr/>
          </p:nvSpPr>
          <p:spPr>
            <a:xfrm>
              <a:off x="6333050" y="2936300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452" y="1985"/>
                    <a:pt x="1927" y="2510"/>
                    <a:pt x="1168" y="2510"/>
                  </a:cubicBezTo>
                  <a:cubicBezTo>
                    <a:pt x="526" y="2452"/>
                    <a:pt x="1" y="1926"/>
                    <a:pt x="1" y="1226"/>
                  </a:cubicBezTo>
                  <a:cubicBezTo>
                    <a:pt x="1" y="525"/>
                    <a:pt x="584" y="0"/>
                    <a:pt x="1285" y="0"/>
                  </a:cubicBezTo>
                  <a:cubicBezTo>
                    <a:pt x="1985" y="0"/>
                    <a:pt x="2510" y="584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3" name="Google Shape;4323;p12"/>
            <p:cNvSpPr/>
            <p:nvPr/>
          </p:nvSpPr>
          <p:spPr>
            <a:xfrm>
              <a:off x="5597575" y="975050"/>
              <a:ext cx="61325" cy="61300"/>
            </a:xfrm>
            <a:custGeom>
              <a:avLst/>
              <a:gdLst/>
              <a:ahLst/>
              <a:cxnLst/>
              <a:rect l="l" t="t" r="r" b="b"/>
              <a:pathLst>
                <a:path w="2453" h="2452" extrusionOk="0">
                  <a:moveTo>
                    <a:pt x="1227" y="0"/>
                  </a:moveTo>
                  <a:cubicBezTo>
                    <a:pt x="1927" y="0"/>
                    <a:pt x="2452" y="584"/>
                    <a:pt x="2452" y="1226"/>
                  </a:cubicBezTo>
                  <a:cubicBezTo>
                    <a:pt x="2452" y="1868"/>
                    <a:pt x="1869" y="2452"/>
                    <a:pt x="1227" y="2452"/>
                  </a:cubicBezTo>
                  <a:cubicBezTo>
                    <a:pt x="526" y="2452"/>
                    <a:pt x="1" y="1868"/>
                    <a:pt x="1" y="1168"/>
                  </a:cubicBezTo>
                  <a:cubicBezTo>
                    <a:pt x="1" y="525"/>
                    <a:pt x="585" y="0"/>
                    <a:pt x="12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4" name="Google Shape;4324;p12"/>
            <p:cNvSpPr/>
            <p:nvPr/>
          </p:nvSpPr>
          <p:spPr>
            <a:xfrm>
              <a:off x="3634875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1226" y="2510"/>
                  </a:moveTo>
                  <a:cubicBezTo>
                    <a:pt x="526" y="2510"/>
                    <a:pt x="1" y="1926"/>
                    <a:pt x="1" y="1226"/>
                  </a:cubicBezTo>
                  <a:cubicBezTo>
                    <a:pt x="59" y="525"/>
                    <a:pt x="584" y="0"/>
                    <a:pt x="1226" y="0"/>
                  </a:cubicBezTo>
                  <a:cubicBezTo>
                    <a:pt x="1927" y="0"/>
                    <a:pt x="2510" y="584"/>
                    <a:pt x="2452" y="1284"/>
                  </a:cubicBezTo>
                  <a:cubicBezTo>
                    <a:pt x="2452" y="1985"/>
                    <a:pt x="1927" y="2510"/>
                    <a:pt x="1226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5" name="Google Shape;4325;p12"/>
            <p:cNvSpPr/>
            <p:nvPr/>
          </p:nvSpPr>
          <p:spPr>
            <a:xfrm>
              <a:off x="6333050" y="2692600"/>
              <a:ext cx="62775" cy="62775"/>
            </a:xfrm>
            <a:custGeom>
              <a:avLst/>
              <a:gdLst/>
              <a:ahLst/>
              <a:cxnLst/>
              <a:rect l="l" t="t" r="r" b="b"/>
              <a:pathLst>
                <a:path w="2511" h="2511" extrusionOk="0">
                  <a:moveTo>
                    <a:pt x="2510" y="1284"/>
                  </a:moveTo>
                  <a:cubicBezTo>
                    <a:pt x="2510" y="1985"/>
                    <a:pt x="1927" y="2510"/>
                    <a:pt x="1226" y="2510"/>
                  </a:cubicBezTo>
                  <a:cubicBezTo>
                    <a:pt x="526" y="2510"/>
                    <a:pt x="1" y="1985"/>
                    <a:pt x="1" y="1284"/>
                  </a:cubicBezTo>
                  <a:cubicBezTo>
                    <a:pt x="1" y="584"/>
                    <a:pt x="584" y="0"/>
                    <a:pt x="1285" y="59"/>
                  </a:cubicBezTo>
                  <a:cubicBezTo>
                    <a:pt x="1985" y="59"/>
                    <a:pt x="2510" y="584"/>
                    <a:pt x="2510" y="128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6" name="Google Shape;4326;p12"/>
            <p:cNvSpPr/>
            <p:nvPr/>
          </p:nvSpPr>
          <p:spPr>
            <a:xfrm>
              <a:off x="3881500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510" y="1926"/>
                    <a:pt x="1985" y="2452"/>
                    <a:pt x="1284" y="2452"/>
                  </a:cubicBezTo>
                  <a:cubicBezTo>
                    <a:pt x="584" y="2510"/>
                    <a:pt x="0" y="1985"/>
                    <a:pt x="0" y="1226"/>
                  </a:cubicBezTo>
                  <a:cubicBezTo>
                    <a:pt x="0" y="525"/>
                    <a:pt x="584" y="0"/>
                    <a:pt x="1284" y="0"/>
                  </a:cubicBezTo>
                  <a:cubicBezTo>
                    <a:pt x="1985" y="0"/>
                    <a:pt x="2510" y="525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7" name="Google Shape;4327;p12"/>
            <p:cNvSpPr/>
            <p:nvPr/>
          </p:nvSpPr>
          <p:spPr>
            <a:xfrm>
              <a:off x="6333050" y="2447425"/>
              <a:ext cx="61325" cy="59875"/>
            </a:xfrm>
            <a:custGeom>
              <a:avLst/>
              <a:gdLst/>
              <a:ahLst/>
              <a:cxnLst/>
              <a:rect l="l" t="t" r="r" b="b"/>
              <a:pathLst>
                <a:path w="2453" h="2395" extrusionOk="0">
                  <a:moveTo>
                    <a:pt x="2452" y="1168"/>
                  </a:moveTo>
                  <a:cubicBezTo>
                    <a:pt x="2452" y="1810"/>
                    <a:pt x="1868" y="2394"/>
                    <a:pt x="1226" y="2394"/>
                  </a:cubicBezTo>
                  <a:cubicBezTo>
                    <a:pt x="643" y="2394"/>
                    <a:pt x="59" y="1869"/>
                    <a:pt x="59" y="1227"/>
                  </a:cubicBezTo>
                  <a:cubicBezTo>
                    <a:pt x="1" y="585"/>
                    <a:pt x="584" y="1"/>
                    <a:pt x="1226" y="1"/>
                  </a:cubicBezTo>
                  <a:cubicBezTo>
                    <a:pt x="1868" y="1"/>
                    <a:pt x="2452" y="585"/>
                    <a:pt x="2452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8" name="Google Shape;4328;p12"/>
            <p:cNvSpPr/>
            <p:nvPr/>
          </p:nvSpPr>
          <p:spPr>
            <a:xfrm>
              <a:off x="6086425" y="3919825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227" y="1"/>
                  </a:moveTo>
                  <a:cubicBezTo>
                    <a:pt x="1869" y="1"/>
                    <a:pt x="2453" y="584"/>
                    <a:pt x="2453" y="1226"/>
                  </a:cubicBezTo>
                  <a:cubicBezTo>
                    <a:pt x="2453" y="1869"/>
                    <a:pt x="1869" y="2394"/>
                    <a:pt x="1285" y="2452"/>
                  </a:cubicBezTo>
                  <a:cubicBezTo>
                    <a:pt x="585" y="2452"/>
                    <a:pt x="1" y="1869"/>
                    <a:pt x="59" y="1168"/>
                  </a:cubicBezTo>
                  <a:cubicBezTo>
                    <a:pt x="59" y="584"/>
                    <a:pt x="585" y="1"/>
                    <a:pt x="1227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9" name="Google Shape;4329;p12"/>
            <p:cNvSpPr/>
            <p:nvPr/>
          </p:nvSpPr>
          <p:spPr>
            <a:xfrm>
              <a:off x="2657175" y="486175"/>
              <a:ext cx="59850" cy="59875"/>
            </a:xfrm>
            <a:custGeom>
              <a:avLst/>
              <a:gdLst/>
              <a:ahLst/>
              <a:cxnLst/>
              <a:rect l="l" t="t" r="r" b="b"/>
              <a:pathLst>
                <a:path w="2394" h="2395" extrusionOk="0">
                  <a:moveTo>
                    <a:pt x="2394" y="1168"/>
                  </a:moveTo>
                  <a:cubicBezTo>
                    <a:pt x="2394" y="1752"/>
                    <a:pt x="1868" y="2336"/>
                    <a:pt x="1226" y="2394"/>
                  </a:cubicBezTo>
                  <a:cubicBezTo>
                    <a:pt x="584" y="2394"/>
                    <a:pt x="0" y="1810"/>
                    <a:pt x="0" y="1168"/>
                  </a:cubicBezTo>
                  <a:cubicBezTo>
                    <a:pt x="0" y="526"/>
                    <a:pt x="584" y="1"/>
                    <a:pt x="1168" y="1"/>
                  </a:cubicBezTo>
                  <a:cubicBezTo>
                    <a:pt x="1810" y="1"/>
                    <a:pt x="2394" y="526"/>
                    <a:pt x="2394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0" name="Google Shape;4330;p12"/>
            <p:cNvSpPr/>
            <p:nvPr/>
          </p:nvSpPr>
          <p:spPr>
            <a:xfrm>
              <a:off x="4126650" y="239575"/>
              <a:ext cx="58400" cy="59850"/>
            </a:xfrm>
            <a:custGeom>
              <a:avLst/>
              <a:gdLst/>
              <a:ahLst/>
              <a:cxnLst/>
              <a:rect l="l" t="t" r="r" b="b"/>
              <a:pathLst>
                <a:path w="2336" h="2394" extrusionOk="0">
                  <a:moveTo>
                    <a:pt x="1168" y="2335"/>
                  </a:moveTo>
                  <a:cubicBezTo>
                    <a:pt x="526" y="2394"/>
                    <a:pt x="0" y="1810"/>
                    <a:pt x="0" y="1226"/>
                  </a:cubicBezTo>
                  <a:cubicBezTo>
                    <a:pt x="0" y="584"/>
                    <a:pt x="526" y="0"/>
                    <a:pt x="1168" y="0"/>
                  </a:cubicBezTo>
                  <a:cubicBezTo>
                    <a:pt x="1752" y="0"/>
                    <a:pt x="2335" y="526"/>
                    <a:pt x="2335" y="1168"/>
                  </a:cubicBezTo>
                  <a:cubicBezTo>
                    <a:pt x="2335" y="1810"/>
                    <a:pt x="1810" y="2335"/>
                    <a:pt x="1168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1" name="Google Shape;4331;p12"/>
            <p:cNvSpPr/>
            <p:nvPr/>
          </p:nvSpPr>
          <p:spPr>
            <a:xfrm>
              <a:off x="5845650" y="1223125"/>
              <a:ext cx="56950" cy="58375"/>
            </a:xfrm>
            <a:custGeom>
              <a:avLst/>
              <a:gdLst/>
              <a:ahLst/>
              <a:cxnLst/>
              <a:rect l="l" t="t" r="r" b="b"/>
              <a:pathLst>
                <a:path w="2278" h="2335" extrusionOk="0">
                  <a:moveTo>
                    <a:pt x="2277" y="1167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335"/>
                    <a:pt x="1" y="1810"/>
                    <a:pt x="1" y="1109"/>
                  </a:cubicBezTo>
                  <a:cubicBezTo>
                    <a:pt x="59" y="467"/>
                    <a:pt x="526" y="0"/>
                    <a:pt x="1168" y="0"/>
                  </a:cubicBezTo>
                  <a:cubicBezTo>
                    <a:pt x="1810" y="0"/>
                    <a:pt x="2277" y="525"/>
                    <a:pt x="2277" y="116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2" name="Google Shape;4332;p12"/>
            <p:cNvSpPr/>
            <p:nvPr/>
          </p:nvSpPr>
          <p:spPr>
            <a:xfrm>
              <a:off x="3394100" y="241025"/>
              <a:ext cx="58400" cy="56950"/>
            </a:xfrm>
            <a:custGeom>
              <a:avLst/>
              <a:gdLst/>
              <a:ahLst/>
              <a:cxnLst/>
              <a:rect l="l" t="t" r="r" b="b"/>
              <a:pathLst>
                <a:path w="2336" h="2278" extrusionOk="0">
                  <a:moveTo>
                    <a:pt x="2277" y="1168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277"/>
                    <a:pt x="0" y="1752"/>
                    <a:pt x="59" y="1051"/>
                  </a:cubicBezTo>
                  <a:cubicBezTo>
                    <a:pt x="59" y="409"/>
                    <a:pt x="584" y="1"/>
                    <a:pt x="1226" y="1"/>
                  </a:cubicBezTo>
                  <a:cubicBezTo>
                    <a:pt x="1868" y="1"/>
                    <a:pt x="2335" y="526"/>
                    <a:pt x="2277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3" name="Google Shape;4333;p12"/>
            <p:cNvSpPr/>
            <p:nvPr/>
          </p:nvSpPr>
          <p:spPr>
            <a:xfrm>
              <a:off x="6335975" y="3185825"/>
              <a:ext cx="56925" cy="56925"/>
            </a:xfrm>
            <a:custGeom>
              <a:avLst/>
              <a:gdLst/>
              <a:ahLst/>
              <a:cxnLst/>
              <a:rect l="l" t="t" r="r" b="b"/>
              <a:pathLst>
                <a:path w="2277" h="2277" extrusionOk="0">
                  <a:moveTo>
                    <a:pt x="1168" y="2277"/>
                  </a:moveTo>
                  <a:cubicBezTo>
                    <a:pt x="526" y="2277"/>
                    <a:pt x="0" y="1810"/>
                    <a:pt x="0" y="1168"/>
                  </a:cubicBezTo>
                  <a:cubicBezTo>
                    <a:pt x="0" y="467"/>
                    <a:pt x="467" y="0"/>
                    <a:pt x="1168" y="0"/>
                  </a:cubicBezTo>
                  <a:cubicBezTo>
                    <a:pt x="1810" y="0"/>
                    <a:pt x="2277" y="526"/>
                    <a:pt x="2277" y="1109"/>
                  </a:cubicBezTo>
                  <a:cubicBezTo>
                    <a:pt x="2277" y="1751"/>
                    <a:pt x="1751" y="2277"/>
                    <a:pt x="1168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4" name="Google Shape;4334;p12"/>
            <p:cNvSpPr/>
            <p:nvPr/>
          </p:nvSpPr>
          <p:spPr>
            <a:xfrm>
              <a:off x="5356800" y="731350"/>
              <a:ext cx="56950" cy="55475"/>
            </a:xfrm>
            <a:custGeom>
              <a:avLst/>
              <a:gdLst/>
              <a:ahLst/>
              <a:cxnLst/>
              <a:rect l="l" t="t" r="r" b="b"/>
              <a:pathLst>
                <a:path w="2278" h="2219" extrusionOk="0">
                  <a:moveTo>
                    <a:pt x="1168" y="2218"/>
                  </a:moveTo>
                  <a:cubicBezTo>
                    <a:pt x="526" y="2218"/>
                    <a:pt x="59" y="1810"/>
                    <a:pt x="1" y="1168"/>
                  </a:cubicBezTo>
                  <a:cubicBezTo>
                    <a:pt x="1" y="467"/>
                    <a:pt x="468" y="0"/>
                    <a:pt x="1110" y="0"/>
                  </a:cubicBezTo>
                  <a:cubicBezTo>
                    <a:pt x="1752" y="0"/>
                    <a:pt x="2277" y="467"/>
                    <a:pt x="2277" y="1051"/>
                  </a:cubicBezTo>
                  <a:cubicBezTo>
                    <a:pt x="2277" y="1693"/>
                    <a:pt x="1810" y="2218"/>
                    <a:pt x="1168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5" name="Google Shape;4335;p12"/>
            <p:cNvSpPr/>
            <p:nvPr/>
          </p:nvSpPr>
          <p:spPr>
            <a:xfrm>
              <a:off x="1924625" y="979425"/>
              <a:ext cx="52550" cy="52550"/>
            </a:xfrm>
            <a:custGeom>
              <a:avLst/>
              <a:gdLst/>
              <a:ahLst/>
              <a:cxnLst/>
              <a:rect l="l" t="t" r="r" b="b"/>
              <a:pathLst>
                <a:path w="2102" h="2102" extrusionOk="0">
                  <a:moveTo>
                    <a:pt x="2102" y="1051"/>
                  </a:moveTo>
                  <a:cubicBezTo>
                    <a:pt x="2102" y="1576"/>
                    <a:pt x="1635" y="2043"/>
                    <a:pt x="1051" y="2102"/>
                  </a:cubicBezTo>
                  <a:cubicBezTo>
                    <a:pt x="526" y="2102"/>
                    <a:pt x="0" y="1576"/>
                    <a:pt x="0" y="993"/>
                  </a:cubicBezTo>
                  <a:cubicBezTo>
                    <a:pt x="0" y="467"/>
                    <a:pt x="526" y="0"/>
                    <a:pt x="1051" y="0"/>
                  </a:cubicBezTo>
                  <a:cubicBezTo>
                    <a:pt x="1576" y="0"/>
                    <a:pt x="2102" y="467"/>
                    <a:pt x="2102" y="10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6" name="Google Shape;4336;p12"/>
            <p:cNvSpPr/>
            <p:nvPr/>
          </p:nvSpPr>
          <p:spPr>
            <a:xfrm>
              <a:off x="6337425" y="22052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1051" y="0"/>
                  </a:moveTo>
                  <a:cubicBezTo>
                    <a:pt x="1577" y="0"/>
                    <a:pt x="2102" y="467"/>
                    <a:pt x="2102" y="993"/>
                  </a:cubicBezTo>
                  <a:cubicBezTo>
                    <a:pt x="2160" y="1576"/>
                    <a:pt x="1635" y="2102"/>
                    <a:pt x="1051" y="2102"/>
                  </a:cubicBezTo>
                  <a:cubicBezTo>
                    <a:pt x="526" y="2043"/>
                    <a:pt x="1" y="1576"/>
                    <a:pt x="1" y="1051"/>
                  </a:cubicBezTo>
                  <a:cubicBezTo>
                    <a:pt x="1" y="467"/>
                    <a:pt x="526" y="0"/>
                    <a:pt x="105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7" name="Google Shape;4337;p12"/>
            <p:cNvSpPr/>
            <p:nvPr/>
          </p:nvSpPr>
          <p:spPr>
            <a:xfrm>
              <a:off x="1431400" y="171487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2101" y="1052"/>
                  </a:moveTo>
                  <a:cubicBezTo>
                    <a:pt x="2101" y="1635"/>
                    <a:pt x="1635" y="2102"/>
                    <a:pt x="1051" y="2102"/>
                  </a:cubicBezTo>
                  <a:cubicBezTo>
                    <a:pt x="467" y="2102"/>
                    <a:pt x="0" y="1577"/>
                    <a:pt x="0" y="1052"/>
                  </a:cubicBezTo>
                  <a:cubicBezTo>
                    <a:pt x="0" y="468"/>
                    <a:pt x="525" y="1"/>
                    <a:pt x="1051" y="1"/>
                  </a:cubicBezTo>
                  <a:cubicBezTo>
                    <a:pt x="1576" y="59"/>
                    <a:pt x="2101" y="526"/>
                    <a:pt x="2101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8" name="Google Shape;4338;p12"/>
            <p:cNvSpPr/>
            <p:nvPr/>
          </p:nvSpPr>
          <p:spPr>
            <a:xfrm>
              <a:off x="5601950" y="4661125"/>
              <a:ext cx="52575" cy="52575"/>
            </a:xfrm>
            <a:custGeom>
              <a:avLst/>
              <a:gdLst/>
              <a:ahLst/>
              <a:cxnLst/>
              <a:rect l="l" t="t" r="r" b="b"/>
              <a:pathLst>
                <a:path w="2103" h="2103" extrusionOk="0">
                  <a:moveTo>
                    <a:pt x="2102" y="993"/>
                  </a:moveTo>
                  <a:cubicBezTo>
                    <a:pt x="2102" y="1519"/>
                    <a:pt x="1635" y="2044"/>
                    <a:pt x="1052" y="2044"/>
                  </a:cubicBezTo>
                  <a:cubicBezTo>
                    <a:pt x="526" y="2102"/>
                    <a:pt x="1" y="1577"/>
                    <a:pt x="1" y="993"/>
                  </a:cubicBezTo>
                  <a:cubicBezTo>
                    <a:pt x="1" y="468"/>
                    <a:pt x="468" y="1"/>
                    <a:pt x="1052" y="1"/>
                  </a:cubicBezTo>
                  <a:cubicBezTo>
                    <a:pt x="1577" y="1"/>
                    <a:pt x="2044" y="468"/>
                    <a:pt x="2102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9" name="Google Shape;4339;p12"/>
            <p:cNvSpPr/>
            <p:nvPr/>
          </p:nvSpPr>
          <p:spPr>
            <a:xfrm>
              <a:off x="4865025" y="51500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2102" y="992"/>
                  </a:moveTo>
                  <a:cubicBezTo>
                    <a:pt x="2161" y="1518"/>
                    <a:pt x="1694" y="2043"/>
                    <a:pt x="1110" y="2101"/>
                  </a:cubicBezTo>
                  <a:cubicBezTo>
                    <a:pt x="526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2" y="0"/>
                  </a:cubicBezTo>
                  <a:cubicBezTo>
                    <a:pt x="1577" y="0"/>
                    <a:pt x="2102" y="467"/>
                    <a:pt x="2102" y="99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0" name="Google Shape;4340;p12"/>
            <p:cNvSpPr/>
            <p:nvPr/>
          </p:nvSpPr>
          <p:spPr>
            <a:xfrm>
              <a:off x="4376175" y="242500"/>
              <a:ext cx="52575" cy="52550"/>
            </a:xfrm>
            <a:custGeom>
              <a:avLst/>
              <a:gdLst/>
              <a:ahLst/>
              <a:cxnLst/>
              <a:rect l="l" t="t" r="r" b="b"/>
              <a:pathLst>
                <a:path w="2103" h="2102" extrusionOk="0">
                  <a:moveTo>
                    <a:pt x="2102" y="1109"/>
                  </a:moveTo>
                  <a:cubicBezTo>
                    <a:pt x="2044" y="1634"/>
                    <a:pt x="1577" y="2101"/>
                    <a:pt x="1051" y="2101"/>
                  </a:cubicBezTo>
                  <a:cubicBezTo>
                    <a:pt x="468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1" y="58"/>
                  </a:cubicBezTo>
                  <a:cubicBezTo>
                    <a:pt x="1635" y="58"/>
                    <a:pt x="2102" y="525"/>
                    <a:pt x="2102" y="110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1" name="Google Shape;4341;p12"/>
            <p:cNvSpPr/>
            <p:nvPr/>
          </p:nvSpPr>
          <p:spPr>
            <a:xfrm>
              <a:off x="1190625" y="2942125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8"/>
                    <a:pt x="1518" y="1985"/>
                    <a:pt x="992" y="1985"/>
                  </a:cubicBezTo>
                  <a:cubicBezTo>
                    <a:pt x="409" y="1985"/>
                    <a:pt x="0" y="1576"/>
                    <a:pt x="0" y="993"/>
                  </a:cubicBezTo>
                  <a:cubicBezTo>
                    <a:pt x="0" y="409"/>
                    <a:pt x="350" y="117"/>
                    <a:pt x="876" y="59"/>
                  </a:cubicBezTo>
                  <a:cubicBezTo>
                    <a:pt x="1459" y="0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2" name="Google Shape;4342;p12"/>
            <p:cNvSpPr/>
            <p:nvPr/>
          </p:nvSpPr>
          <p:spPr>
            <a:xfrm>
              <a:off x="2169775" y="734250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1927" y="935"/>
                  </a:moveTo>
                  <a:cubicBezTo>
                    <a:pt x="1868" y="1577"/>
                    <a:pt x="1577" y="1927"/>
                    <a:pt x="935" y="1927"/>
                  </a:cubicBezTo>
                  <a:cubicBezTo>
                    <a:pt x="351" y="1927"/>
                    <a:pt x="1" y="1577"/>
                    <a:pt x="1" y="935"/>
                  </a:cubicBezTo>
                  <a:cubicBezTo>
                    <a:pt x="59" y="410"/>
                    <a:pt x="351" y="59"/>
                    <a:pt x="935" y="59"/>
                  </a:cubicBezTo>
                  <a:cubicBezTo>
                    <a:pt x="1577" y="1"/>
                    <a:pt x="1810" y="410"/>
                    <a:pt x="1927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3" name="Google Shape;4343;p12"/>
            <p:cNvSpPr/>
            <p:nvPr/>
          </p:nvSpPr>
          <p:spPr>
            <a:xfrm>
              <a:off x="1190625" y="2695500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9"/>
                    <a:pt x="1518" y="1927"/>
                    <a:pt x="992" y="1985"/>
                  </a:cubicBezTo>
                  <a:cubicBezTo>
                    <a:pt x="409" y="1985"/>
                    <a:pt x="0" y="1577"/>
                    <a:pt x="0" y="993"/>
                  </a:cubicBezTo>
                  <a:cubicBezTo>
                    <a:pt x="0" y="409"/>
                    <a:pt x="350" y="118"/>
                    <a:pt x="876" y="59"/>
                  </a:cubicBezTo>
                  <a:cubicBezTo>
                    <a:pt x="1459" y="1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4" name="Google Shape;4344;p12"/>
            <p:cNvSpPr/>
            <p:nvPr/>
          </p:nvSpPr>
          <p:spPr>
            <a:xfrm>
              <a:off x="6340350" y="3432425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934" y="1927"/>
                  </a:moveTo>
                  <a:cubicBezTo>
                    <a:pt x="409" y="1927"/>
                    <a:pt x="0" y="1519"/>
                    <a:pt x="0" y="935"/>
                  </a:cubicBezTo>
                  <a:cubicBezTo>
                    <a:pt x="0" y="410"/>
                    <a:pt x="467" y="1"/>
                    <a:pt x="993" y="1"/>
                  </a:cubicBezTo>
                  <a:cubicBezTo>
                    <a:pt x="1576" y="59"/>
                    <a:pt x="1868" y="410"/>
                    <a:pt x="1927" y="935"/>
                  </a:cubicBezTo>
                  <a:cubicBezTo>
                    <a:pt x="1927" y="1519"/>
                    <a:pt x="1518" y="1927"/>
                    <a:pt x="934" y="19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5" name="Google Shape;4345;p12"/>
            <p:cNvSpPr/>
            <p:nvPr/>
          </p:nvSpPr>
          <p:spPr>
            <a:xfrm>
              <a:off x="3151850" y="245400"/>
              <a:ext cx="48200" cy="46725"/>
            </a:xfrm>
            <a:custGeom>
              <a:avLst/>
              <a:gdLst/>
              <a:ahLst/>
              <a:cxnLst/>
              <a:rect l="l" t="t" r="r" b="b"/>
              <a:pathLst>
                <a:path w="1928" h="1869" extrusionOk="0">
                  <a:moveTo>
                    <a:pt x="1927" y="993"/>
                  </a:moveTo>
                  <a:cubicBezTo>
                    <a:pt x="1869" y="1518"/>
                    <a:pt x="1577" y="1869"/>
                    <a:pt x="993" y="1869"/>
                  </a:cubicBezTo>
                  <a:cubicBezTo>
                    <a:pt x="410" y="1869"/>
                    <a:pt x="1" y="1402"/>
                    <a:pt x="59" y="876"/>
                  </a:cubicBezTo>
                  <a:cubicBezTo>
                    <a:pt x="118" y="293"/>
                    <a:pt x="468" y="1"/>
                    <a:pt x="1052" y="1"/>
                  </a:cubicBezTo>
                  <a:cubicBezTo>
                    <a:pt x="1635" y="59"/>
                    <a:pt x="1869" y="409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6" name="Google Shape;4346;p12"/>
            <p:cNvSpPr/>
            <p:nvPr/>
          </p:nvSpPr>
          <p:spPr>
            <a:xfrm>
              <a:off x="5850025" y="4415975"/>
              <a:ext cx="48200" cy="48175"/>
            </a:xfrm>
            <a:custGeom>
              <a:avLst/>
              <a:gdLst/>
              <a:ahLst/>
              <a:cxnLst/>
              <a:rect l="l" t="t" r="r" b="b"/>
              <a:pathLst>
                <a:path w="1928" h="1927" extrusionOk="0">
                  <a:moveTo>
                    <a:pt x="935" y="1"/>
                  </a:moveTo>
                  <a:cubicBezTo>
                    <a:pt x="1519" y="1"/>
                    <a:pt x="1927" y="409"/>
                    <a:pt x="1927" y="935"/>
                  </a:cubicBezTo>
                  <a:cubicBezTo>
                    <a:pt x="1927" y="1518"/>
                    <a:pt x="1519" y="1927"/>
                    <a:pt x="993" y="1927"/>
                  </a:cubicBezTo>
                  <a:cubicBezTo>
                    <a:pt x="410" y="1869"/>
                    <a:pt x="59" y="1577"/>
                    <a:pt x="59" y="993"/>
                  </a:cubicBezTo>
                  <a:cubicBezTo>
                    <a:pt x="1" y="468"/>
                    <a:pt x="410" y="1"/>
                    <a:pt x="9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7" name="Google Shape;4347;p12"/>
            <p:cNvSpPr/>
            <p:nvPr/>
          </p:nvSpPr>
          <p:spPr>
            <a:xfrm>
              <a:off x="3640725" y="5393675"/>
              <a:ext cx="49625" cy="49650"/>
            </a:xfrm>
            <a:custGeom>
              <a:avLst/>
              <a:gdLst/>
              <a:ahLst/>
              <a:cxnLst/>
              <a:rect l="l" t="t" r="r" b="b"/>
              <a:pathLst>
                <a:path w="1985" h="1986" extrusionOk="0">
                  <a:moveTo>
                    <a:pt x="934" y="1985"/>
                  </a:moveTo>
                  <a:cubicBezTo>
                    <a:pt x="409" y="1927"/>
                    <a:pt x="0" y="1460"/>
                    <a:pt x="58" y="935"/>
                  </a:cubicBezTo>
                  <a:cubicBezTo>
                    <a:pt x="117" y="351"/>
                    <a:pt x="584" y="1"/>
                    <a:pt x="1109" y="59"/>
                  </a:cubicBezTo>
                  <a:cubicBezTo>
                    <a:pt x="1693" y="118"/>
                    <a:pt x="1985" y="468"/>
                    <a:pt x="1985" y="1052"/>
                  </a:cubicBezTo>
                  <a:cubicBezTo>
                    <a:pt x="1985" y="1577"/>
                    <a:pt x="1518" y="1985"/>
                    <a:pt x="934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8" name="Google Shape;4348;p12"/>
            <p:cNvSpPr/>
            <p:nvPr/>
          </p:nvSpPr>
          <p:spPr>
            <a:xfrm>
              <a:off x="3884400" y="5393675"/>
              <a:ext cx="48200" cy="49650"/>
            </a:xfrm>
            <a:custGeom>
              <a:avLst/>
              <a:gdLst/>
              <a:ahLst/>
              <a:cxnLst/>
              <a:rect l="l" t="t" r="r" b="b"/>
              <a:pathLst>
                <a:path w="1928" h="1986" extrusionOk="0">
                  <a:moveTo>
                    <a:pt x="1927" y="993"/>
                  </a:moveTo>
                  <a:cubicBezTo>
                    <a:pt x="1927" y="1577"/>
                    <a:pt x="1519" y="1985"/>
                    <a:pt x="993" y="1985"/>
                  </a:cubicBezTo>
                  <a:cubicBezTo>
                    <a:pt x="409" y="1985"/>
                    <a:pt x="1" y="1519"/>
                    <a:pt x="1" y="993"/>
                  </a:cubicBezTo>
                  <a:cubicBezTo>
                    <a:pt x="59" y="409"/>
                    <a:pt x="409" y="59"/>
                    <a:pt x="935" y="59"/>
                  </a:cubicBezTo>
                  <a:cubicBezTo>
                    <a:pt x="1519" y="1"/>
                    <a:pt x="1927" y="468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9" name="Google Shape;4349;p12"/>
            <p:cNvSpPr/>
            <p:nvPr/>
          </p:nvSpPr>
          <p:spPr>
            <a:xfrm>
              <a:off x="1190625" y="2454725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1868" y="935"/>
                  </a:moveTo>
                  <a:cubicBezTo>
                    <a:pt x="1809" y="1518"/>
                    <a:pt x="1459" y="1869"/>
                    <a:pt x="934" y="1810"/>
                  </a:cubicBezTo>
                  <a:cubicBezTo>
                    <a:pt x="350" y="1810"/>
                    <a:pt x="0" y="1402"/>
                    <a:pt x="58" y="876"/>
                  </a:cubicBezTo>
                  <a:cubicBezTo>
                    <a:pt x="117" y="351"/>
                    <a:pt x="467" y="1"/>
                    <a:pt x="992" y="1"/>
                  </a:cubicBezTo>
                  <a:cubicBezTo>
                    <a:pt x="1518" y="1"/>
                    <a:pt x="1809" y="409"/>
                    <a:pt x="1868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0" name="Google Shape;4350;p12"/>
            <p:cNvSpPr/>
            <p:nvPr/>
          </p:nvSpPr>
          <p:spPr>
            <a:xfrm>
              <a:off x="1434300" y="39227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460" y="117"/>
                    <a:pt x="1869" y="409"/>
                    <a:pt x="1810" y="993"/>
                  </a:cubicBezTo>
                  <a:cubicBezTo>
                    <a:pt x="1810" y="1518"/>
                    <a:pt x="1460" y="1868"/>
                    <a:pt x="876" y="1868"/>
                  </a:cubicBezTo>
                  <a:cubicBezTo>
                    <a:pt x="351" y="1810"/>
                    <a:pt x="1" y="1460"/>
                    <a:pt x="1" y="934"/>
                  </a:cubicBezTo>
                  <a:cubicBezTo>
                    <a:pt x="1" y="351"/>
                    <a:pt x="351" y="117"/>
                    <a:pt x="9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1" name="Google Shape;4351;p12"/>
            <p:cNvSpPr/>
            <p:nvPr/>
          </p:nvSpPr>
          <p:spPr>
            <a:xfrm>
              <a:off x="1680925" y="122457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934"/>
                  </a:moveTo>
                  <a:cubicBezTo>
                    <a:pt x="1810" y="1460"/>
                    <a:pt x="1518" y="1868"/>
                    <a:pt x="934" y="1868"/>
                  </a:cubicBezTo>
                  <a:cubicBezTo>
                    <a:pt x="351" y="1868"/>
                    <a:pt x="0" y="1518"/>
                    <a:pt x="0" y="934"/>
                  </a:cubicBezTo>
                  <a:cubicBezTo>
                    <a:pt x="0" y="409"/>
                    <a:pt x="351" y="59"/>
                    <a:pt x="876" y="59"/>
                  </a:cubicBezTo>
                  <a:cubicBezTo>
                    <a:pt x="1460" y="0"/>
                    <a:pt x="1752" y="351"/>
                    <a:pt x="1868" y="93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2" name="Google Shape;4352;p12"/>
            <p:cNvSpPr/>
            <p:nvPr/>
          </p:nvSpPr>
          <p:spPr>
            <a:xfrm>
              <a:off x="5358275" y="4906300"/>
              <a:ext cx="45250" cy="45250"/>
            </a:xfrm>
            <a:custGeom>
              <a:avLst/>
              <a:gdLst/>
              <a:ahLst/>
              <a:cxnLst/>
              <a:rect l="l" t="t" r="r" b="b"/>
              <a:pathLst>
                <a:path w="1810" h="1810" extrusionOk="0">
                  <a:moveTo>
                    <a:pt x="876" y="0"/>
                  </a:moveTo>
                  <a:cubicBezTo>
                    <a:pt x="1459" y="59"/>
                    <a:pt x="1810" y="350"/>
                    <a:pt x="1810" y="876"/>
                  </a:cubicBezTo>
                  <a:cubicBezTo>
                    <a:pt x="1810" y="1459"/>
                    <a:pt x="1518" y="1810"/>
                    <a:pt x="934" y="1810"/>
                  </a:cubicBezTo>
                  <a:cubicBezTo>
                    <a:pt x="409" y="1810"/>
                    <a:pt x="58" y="1518"/>
                    <a:pt x="0" y="992"/>
                  </a:cubicBezTo>
                  <a:cubicBezTo>
                    <a:pt x="0" y="409"/>
                    <a:pt x="350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3" name="Google Shape;4353;p12"/>
            <p:cNvSpPr/>
            <p:nvPr/>
          </p:nvSpPr>
          <p:spPr>
            <a:xfrm>
              <a:off x="1192075" y="318582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701"/>
                  </a:moveTo>
                  <a:cubicBezTo>
                    <a:pt x="1751" y="1518"/>
                    <a:pt x="1460" y="1868"/>
                    <a:pt x="876" y="1868"/>
                  </a:cubicBezTo>
                  <a:cubicBezTo>
                    <a:pt x="351" y="1868"/>
                    <a:pt x="0" y="1518"/>
                    <a:pt x="0" y="993"/>
                  </a:cubicBezTo>
                  <a:cubicBezTo>
                    <a:pt x="0" y="409"/>
                    <a:pt x="351" y="0"/>
                    <a:pt x="934" y="117"/>
                  </a:cubicBezTo>
                  <a:cubicBezTo>
                    <a:pt x="1285" y="175"/>
                    <a:pt x="1576" y="526"/>
                    <a:pt x="1868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4" name="Google Shape;4354;p12"/>
            <p:cNvSpPr/>
            <p:nvPr/>
          </p:nvSpPr>
          <p:spPr>
            <a:xfrm>
              <a:off x="2660100" y="5152900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992" y="1869"/>
                  </a:moveTo>
                  <a:cubicBezTo>
                    <a:pt x="409" y="1810"/>
                    <a:pt x="0" y="1518"/>
                    <a:pt x="0" y="935"/>
                  </a:cubicBezTo>
                  <a:cubicBezTo>
                    <a:pt x="0" y="351"/>
                    <a:pt x="350" y="1"/>
                    <a:pt x="934" y="1"/>
                  </a:cubicBezTo>
                  <a:cubicBezTo>
                    <a:pt x="1459" y="1"/>
                    <a:pt x="1810" y="351"/>
                    <a:pt x="1810" y="876"/>
                  </a:cubicBezTo>
                  <a:cubicBezTo>
                    <a:pt x="1868" y="1460"/>
                    <a:pt x="1518" y="1752"/>
                    <a:pt x="992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5" name="Google Shape;4355;p12"/>
            <p:cNvSpPr/>
            <p:nvPr/>
          </p:nvSpPr>
          <p:spPr>
            <a:xfrm>
              <a:off x="3395550" y="53951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518" y="117"/>
                    <a:pt x="1869" y="350"/>
                    <a:pt x="1869" y="934"/>
                  </a:cubicBezTo>
                  <a:cubicBezTo>
                    <a:pt x="1869" y="1518"/>
                    <a:pt x="1518" y="1868"/>
                    <a:pt x="935" y="1868"/>
                  </a:cubicBezTo>
                  <a:cubicBezTo>
                    <a:pt x="409" y="1868"/>
                    <a:pt x="59" y="1518"/>
                    <a:pt x="59" y="993"/>
                  </a:cubicBezTo>
                  <a:cubicBezTo>
                    <a:pt x="1" y="409"/>
                    <a:pt x="409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6" name="Google Shape;4356;p12"/>
            <p:cNvSpPr/>
            <p:nvPr/>
          </p:nvSpPr>
          <p:spPr>
            <a:xfrm>
              <a:off x="4132475" y="5396600"/>
              <a:ext cx="46725" cy="45275"/>
            </a:xfrm>
            <a:custGeom>
              <a:avLst/>
              <a:gdLst/>
              <a:ahLst/>
              <a:cxnLst/>
              <a:rect l="l" t="t" r="r" b="b"/>
              <a:pathLst>
                <a:path w="1869" h="1811" extrusionOk="0">
                  <a:moveTo>
                    <a:pt x="1869" y="876"/>
                  </a:moveTo>
                  <a:cubicBezTo>
                    <a:pt x="1752" y="1460"/>
                    <a:pt x="1460" y="1810"/>
                    <a:pt x="876" y="1810"/>
                  </a:cubicBezTo>
                  <a:cubicBezTo>
                    <a:pt x="351" y="1752"/>
                    <a:pt x="1" y="1402"/>
                    <a:pt x="1" y="818"/>
                  </a:cubicBezTo>
                  <a:cubicBezTo>
                    <a:pt x="59" y="292"/>
                    <a:pt x="409" y="1"/>
                    <a:pt x="935" y="1"/>
                  </a:cubicBezTo>
                  <a:cubicBezTo>
                    <a:pt x="1519" y="1"/>
                    <a:pt x="1752" y="351"/>
                    <a:pt x="1869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7" name="Google Shape;4357;p12"/>
            <p:cNvSpPr/>
            <p:nvPr/>
          </p:nvSpPr>
          <p:spPr>
            <a:xfrm>
              <a:off x="1926075" y="4661125"/>
              <a:ext cx="45275" cy="43825"/>
            </a:xfrm>
            <a:custGeom>
              <a:avLst/>
              <a:gdLst/>
              <a:ahLst/>
              <a:cxnLst/>
              <a:rect l="l" t="t" r="r" b="b"/>
              <a:pathLst>
                <a:path w="1811" h="1753" extrusionOk="0">
                  <a:moveTo>
                    <a:pt x="1810" y="993"/>
                  </a:moveTo>
                  <a:cubicBezTo>
                    <a:pt x="1518" y="1227"/>
                    <a:pt x="1227" y="1577"/>
                    <a:pt x="876" y="1635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293" y="1"/>
                    <a:pt x="818" y="59"/>
                  </a:cubicBezTo>
                  <a:cubicBezTo>
                    <a:pt x="1168" y="118"/>
                    <a:pt x="1460" y="410"/>
                    <a:pt x="1810" y="643"/>
                  </a:cubicBezTo>
                  <a:cubicBezTo>
                    <a:pt x="1810" y="760"/>
                    <a:pt x="1810" y="876"/>
                    <a:pt x="1810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8" name="Google Shape;4358;p12"/>
            <p:cNvSpPr/>
            <p:nvPr/>
          </p:nvSpPr>
          <p:spPr>
            <a:xfrm>
              <a:off x="5117475" y="493475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2"/>
                  </a:moveTo>
                  <a:cubicBezTo>
                    <a:pt x="1519" y="1285"/>
                    <a:pt x="1227" y="1635"/>
                    <a:pt x="877" y="1694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351" y="1"/>
                    <a:pt x="818" y="59"/>
                  </a:cubicBezTo>
                  <a:cubicBezTo>
                    <a:pt x="1168" y="118"/>
                    <a:pt x="1460" y="468"/>
                    <a:pt x="1810" y="701"/>
                  </a:cubicBezTo>
                  <a:cubicBezTo>
                    <a:pt x="1810" y="818"/>
                    <a:pt x="1810" y="935"/>
                    <a:pt x="1810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9" name="Google Shape;4359;p12"/>
            <p:cNvSpPr/>
            <p:nvPr/>
          </p:nvSpPr>
          <p:spPr>
            <a:xfrm>
              <a:off x="6096650" y="1472650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1"/>
                  </a:moveTo>
                  <a:cubicBezTo>
                    <a:pt x="1460" y="1285"/>
                    <a:pt x="1226" y="1635"/>
                    <a:pt x="876" y="1693"/>
                  </a:cubicBezTo>
                  <a:cubicBezTo>
                    <a:pt x="351" y="1752"/>
                    <a:pt x="1" y="1401"/>
                    <a:pt x="1" y="876"/>
                  </a:cubicBezTo>
                  <a:cubicBezTo>
                    <a:pt x="1" y="351"/>
                    <a:pt x="351" y="0"/>
                    <a:pt x="818" y="59"/>
                  </a:cubicBezTo>
                  <a:cubicBezTo>
                    <a:pt x="1168" y="117"/>
                    <a:pt x="1460" y="467"/>
                    <a:pt x="1810" y="701"/>
                  </a:cubicBezTo>
                  <a:lnTo>
                    <a:pt x="1810" y="105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0" name="Google Shape;4360;p12"/>
            <p:cNvSpPr/>
            <p:nvPr/>
          </p:nvSpPr>
          <p:spPr>
            <a:xfrm>
              <a:off x="6098100" y="4173750"/>
              <a:ext cx="37975" cy="42325"/>
            </a:xfrm>
            <a:custGeom>
              <a:avLst/>
              <a:gdLst/>
              <a:ahLst/>
              <a:cxnLst/>
              <a:rect l="l" t="t" r="r" b="b"/>
              <a:pathLst>
                <a:path w="1519" h="1693" extrusionOk="0">
                  <a:moveTo>
                    <a:pt x="643" y="1693"/>
                  </a:moveTo>
                  <a:cubicBezTo>
                    <a:pt x="410" y="1401"/>
                    <a:pt x="1" y="1051"/>
                    <a:pt x="59" y="817"/>
                  </a:cubicBezTo>
                  <a:cubicBezTo>
                    <a:pt x="118" y="526"/>
                    <a:pt x="526" y="117"/>
                    <a:pt x="818" y="59"/>
                  </a:cubicBezTo>
                  <a:cubicBezTo>
                    <a:pt x="993" y="0"/>
                    <a:pt x="1460" y="467"/>
                    <a:pt x="1460" y="759"/>
                  </a:cubicBezTo>
                  <a:cubicBezTo>
                    <a:pt x="1519" y="1051"/>
                    <a:pt x="1168" y="1343"/>
                    <a:pt x="993" y="1635"/>
                  </a:cubicBezTo>
                  <a:cubicBezTo>
                    <a:pt x="876" y="1635"/>
                    <a:pt x="760" y="1635"/>
                    <a:pt x="643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1" name="Google Shape;4361;p12"/>
            <p:cNvSpPr/>
            <p:nvPr/>
          </p:nvSpPr>
          <p:spPr>
            <a:xfrm>
              <a:off x="1196450" y="2212500"/>
              <a:ext cx="40875" cy="37950"/>
            </a:xfrm>
            <a:custGeom>
              <a:avLst/>
              <a:gdLst/>
              <a:ahLst/>
              <a:cxnLst/>
              <a:rect l="l" t="t" r="r" b="b"/>
              <a:pathLst>
                <a:path w="1635" h="1518" extrusionOk="0">
                  <a:moveTo>
                    <a:pt x="1635" y="934"/>
                  </a:moveTo>
                  <a:cubicBezTo>
                    <a:pt x="1285" y="1109"/>
                    <a:pt x="993" y="1518"/>
                    <a:pt x="701" y="1460"/>
                  </a:cubicBezTo>
                  <a:cubicBezTo>
                    <a:pt x="409" y="1401"/>
                    <a:pt x="59" y="993"/>
                    <a:pt x="0" y="701"/>
                  </a:cubicBezTo>
                  <a:cubicBezTo>
                    <a:pt x="0" y="467"/>
                    <a:pt x="467" y="0"/>
                    <a:pt x="701" y="0"/>
                  </a:cubicBezTo>
                  <a:cubicBezTo>
                    <a:pt x="993" y="0"/>
                    <a:pt x="1343" y="350"/>
                    <a:pt x="1635" y="584"/>
                  </a:cubicBezTo>
                  <a:lnTo>
                    <a:pt x="1635" y="934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2" name="Google Shape;4362;p12"/>
            <p:cNvSpPr/>
            <p:nvPr/>
          </p:nvSpPr>
          <p:spPr>
            <a:xfrm>
              <a:off x="6346175" y="1970250"/>
              <a:ext cx="40900" cy="36525"/>
            </a:xfrm>
            <a:custGeom>
              <a:avLst/>
              <a:gdLst/>
              <a:ahLst/>
              <a:cxnLst/>
              <a:rect l="l" t="t" r="r" b="b"/>
              <a:pathLst>
                <a:path w="1636" h="1461" extrusionOk="0">
                  <a:moveTo>
                    <a:pt x="1577" y="935"/>
                  </a:moveTo>
                  <a:cubicBezTo>
                    <a:pt x="1285" y="1110"/>
                    <a:pt x="935" y="1460"/>
                    <a:pt x="701" y="1402"/>
                  </a:cubicBezTo>
                  <a:cubicBezTo>
                    <a:pt x="409" y="1402"/>
                    <a:pt x="59" y="935"/>
                    <a:pt x="1" y="643"/>
                  </a:cubicBezTo>
                  <a:cubicBezTo>
                    <a:pt x="1" y="468"/>
                    <a:pt x="468" y="1"/>
                    <a:pt x="701" y="1"/>
                  </a:cubicBezTo>
                  <a:cubicBezTo>
                    <a:pt x="993" y="1"/>
                    <a:pt x="1285" y="351"/>
                    <a:pt x="1635" y="526"/>
                  </a:cubicBezTo>
                  <a:cubicBezTo>
                    <a:pt x="1635" y="643"/>
                    <a:pt x="1635" y="818"/>
                    <a:pt x="1577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3" name="Google Shape;4363;p12"/>
            <p:cNvSpPr/>
            <p:nvPr/>
          </p:nvSpPr>
          <p:spPr>
            <a:xfrm>
              <a:off x="1685300" y="4417450"/>
              <a:ext cx="37975" cy="40875"/>
            </a:xfrm>
            <a:custGeom>
              <a:avLst/>
              <a:gdLst/>
              <a:ahLst/>
              <a:cxnLst/>
              <a:rect l="l" t="t" r="r" b="b"/>
              <a:pathLst>
                <a:path w="1519" h="1635" extrusionOk="0">
                  <a:moveTo>
                    <a:pt x="935" y="0"/>
                  </a:moveTo>
                  <a:cubicBezTo>
                    <a:pt x="1110" y="292"/>
                    <a:pt x="1518" y="642"/>
                    <a:pt x="1460" y="876"/>
                  </a:cubicBezTo>
                  <a:cubicBezTo>
                    <a:pt x="1401" y="1167"/>
                    <a:pt x="993" y="1576"/>
                    <a:pt x="701" y="1576"/>
                  </a:cubicBezTo>
                  <a:cubicBezTo>
                    <a:pt x="468" y="1634"/>
                    <a:pt x="59" y="1167"/>
                    <a:pt x="1" y="934"/>
                  </a:cubicBezTo>
                  <a:cubicBezTo>
                    <a:pt x="1" y="642"/>
                    <a:pt x="351" y="292"/>
                    <a:pt x="584" y="0"/>
                  </a:cubicBezTo>
                  <a:lnTo>
                    <a:pt x="935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4" name="Google Shape;4364;p12"/>
            <p:cNvSpPr/>
            <p:nvPr/>
          </p:nvSpPr>
          <p:spPr>
            <a:xfrm>
              <a:off x="4630100" y="246875"/>
              <a:ext cx="37950" cy="40875"/>
            </a:xfrm>
            <a:custGeom>
              <a:avLst/>
              <a:gdLst/>
              <a:ahLst/>
              <a:cxnLst/>
              <a:rect l="l" t="t" r="r" b="b"/>
              <a:pathLst>
                <a:path w="1518" h="1635" extrusionOk="0">
                  <a:moveTo>
                    <a:pt x="934" y="0"/>
                  </a:moveTo>
                  <a:cubicBezTo>
                    <a:pt x="1109" y="292"/>
                    <a:pt x="1518" y="642"/>
                    <a:pt x="1459" y="876"/>
                  </a:cubicBezTo>
                  <a:cubicBezTo>
                    <a:pt x="1401" y="1168"/>
                    <a:pt x="993" y="1576"/>
                    <a:pt x="701" y="1576"/>
                  </a:cubicBezTo>
                  <a:cubicBezTo>
                    <a:pt x="526" y="1635"/>
                    <a:pt x="59" y="1168"/>
                    <a:pt x="59" y="934"/>
                  </a:cubicBezTo>
                  <a:cubicBezTo>
                    <a:pt x="0" y="584"/>
                    <a:pt x="350" y="292"/>
                    <a:pt x="584" y="0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5" name="Google Shape;4365;p12"/>
            <p:cNvSpPr/>
            <p:nvPr/>
          </p:nvSpPr>
          <p:spPr>
            <a:xfrm>
              <a:off x="2175625" y="4910675"/>
              <a:ext cx="36500" cy="40875"/>
            </a:xfrm>
            <a:custGeom>
              <a:avLst/>
              <a:gdLst/>
              <a:ahLst/>
              <a:cxnLst/>
              <a:rect l="l" t="t" r="r" b="b"/>
              <a:pathLst>
                <a:path w="1460" h="1635" extrusionOk="0">
                  <a:moveTo>
                    <a:pt x="584" y="1635"/>
                  </a:moveTo>
                  <a:cubicBezTo>
                    <a:pt x="350" y="1343"/>
                    <a:pt x="0" y="1051"/>
                    <a:pt x="0" y="759"/>
                  </a:cubicBezTo>
                  <a:cubicBezTo>
                    <a:pt x="58" y="467"/>
                    <a:pt x="467" y="59"/>
                    <a:pt x="759" y="59"/>
                  </a:cubicBezTo>
                  <a:cubicBezTo>
                    <a:pt x="934" y="0"/>
                    <a:pt x="1401" y="467"/>
                    <a:pt x="1459" y="701"/>
                  </a:cubicBezTo>
                  <a:cubicBezTo>
                    <a:pt x="1459" y="993"/>
                    <a:pt x="1109" y="1343"/>
                    <a:pt x="934" y="1635"/>
                  </a:cubicBezTo>
                  <a:cubicBezTo>
                    <a:pt x="817" y="1635"/>
                    <a:pt x="701" y="1635"/>
                    <a:pt x="584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6" name="Google Shape;4366;p12"/>
            <p:cNvSpPr/>
            <p:nvPr/>
          </p:nvSpPr>
          <p:spPr>
            <a:xfrm>
              <a:off x="4379100" y="5399525"/>
              <a:ext cx="40875" cy="36500"/>
            </a:xfrm>
            <a:custGeom>
              <a:avLst/>
              <a:gdLst/>
              <a:ahLst/>
              <a:cxnLst/>
              <a:rect l="l" t="t" r="r" b="b"/>
              <a:pathLst>
                <a:path w="1635" h="1460" extrusionOk="0">
                  <a:moveTo>
                    <a:pt x="59" y="526"/>
                  </a:moveTo>
                  <a:cubicBezTo>
                    <a:pt x="351" y="351"/>
                    <a:pt x="701" y="0"/>
                    <a:pt x="993" y="59"/>
                  </a:cubicBezTo>
                  <a:cubicBezTo>
                    <a:pt x="1226" y="117"/>
                    <a:pt x="1576" y="526"/>
                    <a:pt x="1635" y="818"/>
                  </a:cubicBezTo>
                  <a:cubicBezTo>
                    <a:pt x="1635" y="1051"/>
                    <a:pt x="1168" y="1460"/>
                    <a:pt x="876" y="1460"/>
                  </a:cubicBezTo>
                  <a:cubicBezTo>
                    <a:pt x="584" y="1460"/>
                    <a:pt x="292" y="1109"/>
                    <a:pt x="0" y="876"/>
                  </a:cubicBezTo>
                  <a:cubicBezTo>
                    <a:pt x="0" y="759"/>
                    <a:pt x="59" y="642"/>
                    <a:pt x="59" y="5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7" name="Google Shape;4367;p12"/>
            <p:cNvSpPr/>
            <p:nvPr/>
          </p:nvSpPr>
          <p:spPr>
            <a:xfrm>
              <a:off x="2422225" y="497850"/>
              <a:ext cx="43800" cy="35050"/>
            </a:xfrm>
            <a:custGeom>
              <a:avLst/>
              <a:gdLst/>
              <a:ahLst/>
              <a:cxnLst/>
              <a:rect l="l" t="t" r="r" b="b"/>
              <a:pathLst>
                <a:path w="1752" h="1402" extrusionOk="0">
                  <a:moveTo>
                    <a:pt x="1752" y="701"/>
                  </a:moveTo>
                  <a:cubicBezTo>
                    <a:pt x="1285" y="1052"/>
                    <a:pt x="993" y="1402"/>
                    <a:pt x="759" y="1402"/>
                  </a:cubicBezTo>
                  <a:cubicBezTo>
                    <a:pt x="468" y="1402"/>
                    <a:pt x="234" y="993"/>
                    <a:pt x="1" y="760"/>
                  </a:cubicBezTo>
                  <a:cubicBezTo>
                    <a:pt x="234" y="468"/>
                    <a:pt x="409" y="59"/>
                    <a:pt x="701" y="59"/>
                  </a:cubicBezTo>
                  <a:cubicBezTo>
                    <a:pt x="935" y="1"/>
                    <a:pt x="1285" y="351"/>
                    <a:pt x="1752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8" name="Google Shape;4368;p12"/>
            <p:cNvSpPr/>
            <p:nvPr/>
          </p:nvSpPr>
          <p:spPr>
            <a:xfrm>
              <a:off x="1203750" y="3439725"/>
              <a:ext cx="27750" cy="36525"/>
            </a:xfrm>
            <a:custGeom>
              <a:avLst/>
              <a:gdLst/>
              <a:ahLst/>
              <a:cxnLst/>
              <a:rect l="l" t="t" r="r" b="b"/>
              <a:pathLst>
                <a:path w="1110" h="1461" extrusionOk="0">
                  <a:moveTo>
                    <a:pt x="351" y="1402"/>
                  </a:moveTo>
                  <a:cubicBezTo>
                    <a:pt x="234" y="1110"/>
                    <a:pt x="59" y="818"/>
                    <a:pt x="0" y="526"/>
                  </a:cubicBezTo>
                  <a:cubicBezTo>
                    <a:pt x="0" y="351"/>
                    <a:pt x="234" y="176"/>
                    <a:pt x="409" y="1"/>
                  </a:cubicBezTo>
                  <a:cubicBezTo>
                    <a:pt x="642" y="234"/>
                    <a:pt x="993" y="409"/>
                    <a:pt x="1051" y="701"/>
                  </a:cubicBezTo>
                  <a:cubicBezTo>
                    <a:pt x="1109" y="876"/>
                    <a:pt x="818" y="1168"/>
                    <a:pt x="642" y="1460"/>
                  </a:cubicBezTo>
                  <a:cubicBezTo>
                    <a:pt x="526" y="1460"/>
                    <a:pt x="467" y="1402"/>
                    <a:pt x="351" y="14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9" name="Google Shape;4369;p12"/>
            <p:cNvSpPr/>
            <p:nvPr/>
          </p:nvSpPr>
          <p:spPr>
            <a:xfrm>
              <a:off x="3159150" y="5402450"/>
              <a:ext cx="42350" cy="27750"/>
            </a:xfrm>
            <a:custGeom>
              <a:avLst/>
              <a:gdLst/>
              <a:ahLst/>
              <a:cxnLst/>
              <a:rect l="l" t="t" r="r" b="b"/>
              <a:pathLst>
                <a:path w="1694" h="1110" extrusionOk="0">
                  <a:moveTo>
                    <a:pt x="1694" y="642"/>
                  </a:moveTo>
                  <a:cubicBezTo>
                    <a:pt x="1285" y="876"/>
                    <a:pt x="1051" y="1109"/>
                    <a:pt x="876" y="1051"/>
                  </a:cubicBezTo>
                  <a:cubicBezTo>
                    <a:pt x="584" y="992"/>
                    <a:pt x="293" y="759"/>
                    <a:pt x="1" y="584"/>
                  </a:cubicBezTo>
                  <a:cubicBezTo>
                    <a:pt x="234" y="409"/>
                    <a:pt x="468" y="0"/>
                    <a:pt x="701" y="0"/>
                  </a:cubicBezTo>
                  <a:cubicBezTo>
                    <a:pt x="935" y="0"/>
                    <a:pt x="1227" y="350"/>
                    <a:pt x="1635" y="64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0" name="Google Shape;4370;p12"/>
            <p:cNvSpPr/>
            <p:nvPr/>
          </p:nvSpPr>
          <p:spPr>
            <a:xfrm>
              <a:off x="2914000" y="258550"/>
              <a:ext cx="36500" cy="26275"/>
            </a:xfrm>
            <a:custGeom>
              <a:avLst/>
              <a:gdLst/>
              <a:ahLst/>
              <a:cxnLst/>
              <a:rect l="l" t="t" r="r" b="b"/>
              <a:pathLst>
                <a:path w="1460" h="1051" extrusionOk="0">
                  <a:moveTo>
                    <a:pt x="1460" y="0"/>
                  </a:moveTo>
                  <a:cubicBezTo>
                    <a:pt x="1285" y="467"/>
                    <a:pt x="1226" y="759"/>
                    <a:pt x="1051" y="934"/>
                  </a:cubicBezTo>
                  <a:cubicBezTo>
                    <a:pt x="876" y="1051"/>
                    <a:pt x="526" y="1051"/>
                    <a:pt x="292" y="992"/>
                  </a:cubicBezTo>
                  <a:cubicBezTo>
                    <a:pt x="176" y="934"/>
                    <a:pt x="117" y="701"/>
                    <a:pt x="1" y="584"/>
                  </a:cubicBezTo>
                  <a:cubicBezTo>
                    <a:pt x="176" y="467"/>
                    <a:pt x="351" y="350"/>
                    <a:pt x="584" y="234"/>
                  </a:cubicBezTo>
                  <a:cubicBezTo>
                    <a:pt x="759" y="175"/>
                    <a:pt x="993" y="117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1" name="Google Shape;4371;p12"/>
            <p:cNvSpPr/>
            <p:nvPr/>
          </p:nvSpPr>
          <p:spPr>
            <a:xfrm>
              <a:off x="6349100" y="3686350"/>
              <a:ext cx="24825" cy="33575"/>
            </a:xfrm>
            <a:custGeom>
              <a:avLst/>
              <a:gdLst/>
              <a:ahLst/>
              <a:cxnLst/>
              <a:rect l="l" t="t" r="r" b="b"/>
              <a:pathLst>
                <a:path w="993" h="1343" extrusionOk="0">
                  <a:moveTo>
                    <a:pt x="993" y="0"/>
                  </a:moveTo>
                  <a:cubicBezTo>
                    <a:pt x="935" y="351"/>
                    <a:pt x="876" y="526"/>
                    <a:pt x="818" y="759"/>
                  </a:cubicBezTo>
                  <a:cubicBezTo>
                    <a:pt x="701" y="934"/>
                    <a:pt x="526" y="1109"/>
                    <a:pt x="409" y="1343"/>
                  </a:cubicBezTo>
                  <a:cubicBezTo>
                    <a:pt x="292" y="1168"/>
                    <a:pt x="1" y="1051"/>
                    <a:pt x="1" y="876"/>
                  </a:cubicBezTo>
                  <a:cubicBezTo>
                    <a:pt x="1" y="584"/>
                    <a:pt x="117" y="292"/>
                    <a:pt x="292" y="117"/>
                  </a:cubicBezTo>
                  <a:cubicBezTo>
                    <a:pt x="409" y="0"/>
                    <a:pt x="643" y="59"/>
                    <a:pt x="9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372" name="Google Shape;4372;p12"/>
          <p:cNvSpPr txBox="1">
            <a:spLocks noGrp="1"/>
          </p:cNvSpPr>
          <p:nvPr>
            <p:ph type="title" hasCustomPrompt="1"/>
          </p:nvPr>
        </p:nvSpPr>
        <p:spPr>
          <a:xfrm>
            <a:off x="1284000" y="1242138"/>
            <a:ext cx="6576000" cy="1731600"/>
          </a:xfrm>
          <a:prstGeom prst="rect">
            <a:avLst/>
          </a:prstGeom>
          <a:solidFill>
            <a:schemeClr val="lt2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  <a:effectLst>
            <a:outerShdw blurRad="142875" dist="95250" dir="3600000" algn="bl" rotWithShape="0">
              <a:schemeClr val="dk1">
                <a:alpha val="40000"/>
              </a:schemeClr>
            </a:outerShdw>
          </a:effectLst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>
                <a:solidFill>
                  <a:schemeClr val="dk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>
            <a:r>
              <a:t>xx%</a:t>
            </a:r>
          </a:p>
        </p:txBody>
      </p:sp>
      <p:sp>
        <p:nvSpPr>
          <p:cNvPr id="4373" name="Google Shape;4373;p12"/>
          <p:cNvSpPr txBox="1">
            <a:spLocks noGrp="1"/>
          </p:cNvSpPr>
          <p:nvPr>
            <p:ph type="subTitle" idx="1"/>
          </p:nvPr>
        </p:nvSpPr>
        <p:spPr>
          <a:xfrm>
            <a:off x="1284000" y="3187963"/>
            <a:ext cx="6576000" cy="713400"/>
          </a:xfrm>
          <a:prstGeom prst="rect">
            <a:avLst/>
          </a:prstGeom>
          <a:solidFill>
            <a:schemeClr val="lt2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  <a:effectLst>
            <a:outerShdw blurRad="142875" dist="95250" dir="3480000" algn="bl" rotWithShape="0">
              <a:schemeClr val="dk1">
                <a:alpha val="4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>
            <a:endParaRPr/>
          </a:p>
        </p:txBody>
      </p:sp>
      <p:grpSp>
        <p:nvGrpSpPr>
          <p:cNvPr id="4374" name="Google Shape;4374;p12"/>
          <p:cNvGrpSpPr/>
          <p:nvPr/>
        </p:nvGrpSpPr>
        <p:grpSpPr>
          <a:xfrm>
            <a:off x="-158284" y="2566548"/>
            <a:ext cx="966583" cy="2542472"/>
            <a:chOff x="3403014" y="947204"/>
            <a:chExt cx="653892" cy="1719978"/>
          </a:xfrm>
        </p:grpSpPr>
        <p:sp>
          <p:nvSpPr>
            <p:cNvPr id="4375" name="Google Shape;4375;p12"/>
            <p:cNvSpPr/>
            <p:nvPr/>
          </p:nvSpPr>
          <p:spPr>
            <a:xfrm>
              <a:off x="3653077" y="1333072"/>
              <a:ext cx="338627" cy="338618"/>
            </a:xfrm>
            <a:custGeom>
              <a:avLst/>
              <a:gdLst/>
              <a:ahLst/>
              <a:cxnLst/>
              <a:rect l="l" t="t" r="r" b="b"/>
              <a:pathLst>
                <a:path w="38048" h="38047" extrusionOk="0">
                  <a:moveTo>
                    <a:pt x="11630" y="0"/>
                  </a:moveTo>
                  <a:lnTo>
                    <a:pt x="11630" y="11697"/>
                  </a:lnTo>
                  <a:lnTo>
                    <a:pt x="1" y="11697"/>
                  </a:lnTo>
                  <a:lnTo>
                    <a:pt x="1" y="26418"/>
                  </a:lnTo>
                  <a:lnTo>
                    <a:pt x="11630" y="26418"/>
                  </a:lnTo>
                  <a:lnTo>
                    <a:pt x="11630" y="38047"/>
                  </a:lnTo>
                  <a:lnTo>
                    <a:pt x="26351" y="38047"/>
                  </a:lnTo>
                  <a:lnTo>
                    <a:pt x="26351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351" y="11697"/>
                  </a:lnTo>
                  <a:lnTo>
                    <a:pt x="26351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6" name="Google Shape;4376;p12"/>
            <p:cNvSpPr/>
            <p:nvPr/>
          </p:nvSpPr>
          <p:spPr>
            <a:xfrm>
              <a:off x="3822382" y="1776977"/>
              <a:ext cx="234524" cy="234524"/>
            </a:xfrm>
            <a:custGeom>
              <a:avLst/>
              <a:gdLst/>
              <a:ahLst/>
              <a:cxnLst/>
              <a:rect l="l" t="t" r="r" b="b"/>
              <a:pathLst>
                <a:path w="26351" h="26351" extrusionOk="0">
                  <a:moveTo>
                    <a:pt x="8067" y="0"/>
                  </a:moveTo>
                  <a:lnTo>
                    <a:pt x="8067" y="8066"/>
                  </a:lnTo>
                  <a:lnTo>
                    <a:pt x="1" y="8066"/>
                  </a:lnTo>
                  <a:lnTo>
                    <a:pt x="1" y="18284"/>
                  </a:lnTo>
                  <a:lnTo>
                    <a:pt x="8067" y="18284"/>
                  </a:lnTo>
                  <a:lnTo>
                    <a:pt x="8067" y="26350"/>
                  </a:lnTo>
                  <a:lnTo>
                    <a:pt x="18217" y="26350"/>
                  </a:lnTo>
                  <a:lnTo>
                    <a:pt x="18217" y="18284"/>
                  </a:lnTo>
                  <a:lnTo>
                    <a:pt x="26351" y="18284"/>
                  </a:lnTo>
                  <a:lnTo>
                    <a:pt x="26351" y="8066"/>
                  </a:lnTo>
                  <a:lnTo>
                    <a:pt x="18217" y="8066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7" name="Google Shape;4377;p12"/>
            <p:cNvSpPr/>
            <p:nvPr/>
          </p:nvSpPr>
          <p:spPr>
            <a:xfrm>
              <a:off x="3611203" y="947204"/>
              <a:ext cx="183669" cy="183669"/>
            </a:xfrm>
            <a:custGeom>
              <a:avLst/>
              <a:gdLst/>
              <a:ahLst/>
              <a:cxnLst/>
              <a:rect l="l" t="t" r="r" b="b"/>
              <a:pathLst>
                <a:path w="20637" h="20637" extrusionOk="0">
                  <a:moveTo>
                    <a:pt x="6319" y="0"/>
                  </a:moveTo>
                  <a:lnTo>
                    <a:pt x="6319" y="6319"/>
                  </a:lnTo>
                  <a:lnTo>
                    <a:pt x="0" y="6319"/>
                  </a:lnTo>
                  <a:lnTo>
                    <a:pt x="0" y="14318"/>
                  </a:lnTo>
                  <a:lnTo>
                    <a:pt x="6319" y="14318"/>
                  </a:lnTo>
                  <a:lnTo>
                    <a:pt x="6319" y="20636"/>
                  </a:lnTo>
                  <a:lnTo>
                    <a:pt x="14318" y="20636"/>
                  </a:lnTo>
                  <a:lnTo>
                    <a:pt x="14318" y="14318"/>
                  </a:lnTo>
                  <a:lnTo>
                    <a:pt x="20637" y="14318"/>
                  </a:lnTo>
                  <a:lnTo>
                    <a:pt x="20637" y="6319"/>
                  </a:lnTo>
                  <a:lnTo>
                    <a:pt x="14318" y="6319"/>
                  </a:lnTo>
                  <a:lnTo>
                    <a:pt x="14318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8" name="Google Shape;4378;p12"/>
            <p:cNvSpPr/>
            <p:nvPr/>
          </p:nvSpPr>
          <p:spPr>
            <a:xfrm>
              <a:off x="3617780" y="2317198"/>
              <a:ext cx="350589" cy="349984"/>
            </a:xfrm>
            <a:custGeom>
              <a:avLst/>
              <a:gdLst/>
              <a:ahLst/>
              <a:cxnLst/>
              <a:rect l="l" t="t" r="r" b="b"/>
              <a:pathLst>
                <a:path w="39392" h="39324" extrusionOk="0">
                  <a:moveTo>
                    <a:pt x="12100" y="0"/>
                  </a:moveTo>
                  <a:lnTo>
                    <a:pt x="12100" y="12100"/>
                  </a:lnTo>
                  <a:lnTo>
                    <a:pt x="1" y="12100"/>
                  </a:lnTo>
                  <a:lnTo>
                    <a:pt x="1" y="27291"/>
                  </a:lnTo>
                  <a:lnTo>
                    <a:pt x="12100" y="27291"/>
                  </a:lnTo>
                  <a:lnTo>
                    <a:pt x="12100" y="39323"/>
                  </a:lnTo>
                  <a:lnTo>
                    <a:pt x="27292" y="39323"/>
                  </a:lnTo>
                  <a:lnTo>
                    <a:pt x="27292" y="27291"/>
                  </a:lnTo>
                  <a:lnTo>
                    <a:pt x="39392" y="27291"/>
                  </a:lnTo>
                  <a:lnTo>
                    <a:pt x="39392" y="12100"/>
                  </a:lnTo>
                  <a:lnTo>
                    <a:pt x="27292" y="12100"/>
                  </a:lnTo>
                  <a:lnTo>
                    <a:pt x="27292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9" name="Google Shape;4379;p12"/>
            <p:cNvSpPr/>
            <p:nvPr/>
          </p:nvSpPr>
          <p:spPr>
            <a:xfrm>
              <a:off x="3653077" y="1712960"/>
              <a:ext cx="140006" cy="139997"/>
            </a:xfrm>
            <a:custGeom>
              <a:avLst/>
              <a:gdLst/>
              <a:ahLst/>
              <a:cxnLst/>
              <a:rect l="l" t="t" r="r" b="b"/>
              <a:pathLst>
                <a:path w="15731" h="15730" extrusionOk="0">
                  <a:moveTo>
                    <a:pt x="4841" y="1"/>
                  </a:moveTo>
                  <a:lnTo>
                    <a:pt x="4841" y="4840"/>
                  </a:lnTo>
                  <a:lnTo>
                    <a:pt x="1" y="4840"/>
                  </a:lnTo>
                  <a:lnTo>
                    <a:pt x="1" y="10890"/>
                  </a:lnTo>
                  <a:lnTo>
                    <a:pt x="4841" y="10890"/>
                  </a:lnTo>
                  <a:lnTo>
                    <a:pt x="4841" y="15730"/>
                  </a:lnTo>
                  <a:lnTo>
                    <a:pt x="10890" y="15730"/>
                  </a:lnTo>
                  <a:lnTo>
                    <a:pt x="10890" y="10890"/>
                  </a:lnTo>
                  <a:lnTo>
                    <a:pt x="15730" y="10890"/>
                  </a:lnTo>
                  <a:lnTo>
                    <a:pt x="15730" y="4840"/>
                  </a:lnTo>
                  <a:lnTo>
                    <a:pt x="10890" y="4840"/>
                  </a:lnTo>
                  <a:lnTo>
                    <a:pt x="10890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0" name="Google Shape;4380;p12"/>
            <p:cNvSpPr/>
            <p:nvPr/>
          </p:nvSpPr>
          <p:spPr>
            <a:xfrm>
              <a:off x="3624366" y="1615442"/>
              <a:ext cx="56844" cy="56248"/>
            </a:xfrm>
            <a:custGeom>
              <a:avLst/>
              <a:gdLst/>
              <a:ahLst/>
              <a:cxnLst/>
              <a:rect l="l" t="t" r="r" b="b"/>
              <a:pathLst>
                <a:path w="6387" h="6320" extrusionOk="0">
                  <a:moveTo>
                    <a:pt x="1950" y="1"/>
                  </a:moveTo>
                  <a:lnTo>
                    <a:pt x="1950" y="1950"/>
                  </a:lnTo>
                  <a:lnTo>
                    <a:pt x="0" y="1950"/>
                  </a:lnTo>
                  <a:lnTo>
                    <a:pt x="0" y="4370"/>
                  </a:lnTo>
                  <a:lnTo>
                    <a:pt x="1950" y="4370"/>
                  </a:lnTo>
                  <a:lnTo>
                    <a:pt x="1950" y="6320"/>
                  </a:lnTo>
                  <a:lnTo>
                    <a:pt x="4437" y="6320"/>
                  </a:lnTo>
                  <a:lnTo>
                    <a:pt x="4437" y="4370"/>
                  </a:lnTo>
                  <a:lnTo>
                    <a:pt x="6386" y="4370"/>
                  </a:lnTo>
                  <a:lnTo>
                    <a:pt x="6386" y="1950"/>
                  </a:lnTo>
                  <a:lnTo>
                    <a:pt x="4437" y="1950"/>
                  </a:lnTo>
                  <a:lnTo>
                    <a:pt x="4437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1" name="Google Shape;4381;p12"/>
            <p:cNvSpPr/>
            <p:nvPr/>
          </p:nvSpPr>
          <p:spPr>
            <a:xfrm>
              <a:off x="3431129" y="1898418"/>
              <a:ext cx="338618" cy="338618"/>
            </a:xfrm>
            <a:custGeom>
              <a:avLst/>
              <a:gdLst/>
              <a:ahLst/>
              <a:cxnLst/>
              <a:rect l="l" t="t" r="r" b="b"/>
              <a:pathLst>
                <a:path w="38047" h="38047" extrusionOk="0">
                  <a:moveTo>
                    <a:pt x="11697" y="1"/>
                  </a:moveTo>
                  <a:lnTo>
                    <a:pt x="11697" y="11697"/>
                  </a:lnTo>
                  <a:lnTo>
                    <a:pt x="0" y="11697"/>
                  </a:lnTo>
                  <a:lnTo>
                    <a:pt x="0" y="26418"/>
                  </a:lnTo>
                  <a:lnTo>
                    <a:pt x="11697" y="26418"/>
                  </a:lnTo>
                  <a:lnTo>
                    <a:pt x="11697" y="38047"/>
                  </a:lnTo>
                  <a:lnTo>
                    <a:pt x="26418" y="38047"/>
                  </a:lnTo>
                  <a:lnTo>
                    <a:pt x="26418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418" y="11697"/>
                  </a:lnTo>
                  <a:lnTo>
                    <a:pt x="26418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2" name="Google Shape;4382;p12"/>
            <p:cNvSpPr/>
            <p:nvPr/>
          </p:nvSpPr>
          <p:spPr>
            <a:xfrm>
              <a:off x="3403014" y="2303439"/>
              <a:ext cx="140593" cy="139997"/>
            </a:xfrm>
            <a:custGeom>
              <a:avLst/>
              <a:gdLst/>
              <a:ahLst/>
              <a:cxnLst/>
              <a:rect l="l" t="t" r="r" b="b"/>
              <a:pathLst>
                <a:path w="15797" h="15730" extrusionOk="0">
                  <a:moveTo>
                    <a:pt x="4840" y="0"/>
                  </a:moveTo>
                  <a:lnTo>
                    <a:pt x="4840" y="4840"/>
                  </a:lnTo>
                  <a:lnTo>
                    <a:pt x="0" y="4840"/>
                  </a:lnTo>
                  <a:lnTo>
                    <a:pt x="0" y="10890"/>
                  </a:lnTo>
                  <a:lnTo>
                    <a:pt x="4840" y="10890"/>
                  </a:lnTo>
                  <a:lnTo>
                    <a:pt x="4840" y="15729"/>
                  </a:lnTo>
                  <a:lnTo>
                    <a:pt x="10957" y="15729"/>
                  </a:lnTo>
                  <a:lnTo>
                    <a:pt x="10957" y="10890"/>
                  </a:lnTo>
                  <a:lnTo>
                    <a:pt x="15797" y="10890"/>
                  </a:lnTo>
                  <a:lnTo>
                    <a:pt x="15797" y="4840"/>
                  </a:lnTo>
                  <a:lnTo>
                    <a:pt x="10957" y="4840"/>
                  </a:lnTo>
                  <a:lnTo>
                    <a:pt x="1095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383" name="Google Shape;4383;p12"/>
          <p:cNvGrpSpPr/>
          <p:nvPr/>
        </p:nvGrpSpPr>
        <p:grpSpPr>
          <a:xfrm>
            <a:off x="8544476" y="268114"/>
            <a:ext cx="760998" cy="1627865"/>
            <a:chOff x="3542092" y="1333072"/>
            <a:chExt cx="514814" cy="1101248"/>
          </a:xfrm>
        </p:grpSpPr>
        <p:sp>
          <p:nvSpPr>
            <p:cNvPr id="4384" name="Google Shape;4384;p12"/>
            <p:cNvSpPr/>
            <p:nvPr/>
          </p:nvSpPr>
          <p:spPr>
            <a:xfrm>
              <a:off x="3653077" y="1333072"/>
              <a:ext cx="338627" cy="338618"/>
            </a:xfrm>
            <a:custGeom>
              <a:avLst/>
              <a:gdLst/>
              <a:ahLst/>
              <a:cxnLst/>
              <a:rect l="l" t="t" r="r" b="b"/>
              <a:pathLst>
                <a:path w="38048" h="38047" extrusionOk="0">
                  <a:moveTo>
                    <a:pt x="11630" y="0"/>
                  </a:moveTo>
                  <a:lnTo>
                    <a:pt x="11630" y="11697"/>
                  </a:lnTo>
                  <a:lnTo>
                    <a:pt x="1" y="11697"/>
                  </a:lnTo>
                  <a:lnTo>
                    <a:pt x="1" y="26418"/>
                  </a:lnTo>
                  <a:lnTo>
                    <a:pt x="11630" y="26418"/>
                  </a:lnTo>
                  <a:lnTo>
                    <a:pt x="11630" y="38047"/>
                  </a:lnTo>
                  <a:lnTo>
                    <a:pt x="26351" y="38047"/>
                  </a:lnTo>
                  <a:lnTo>
                    <a:pt x="26351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351" y="11697"/>
                  </a:lnTo>
                  <a:lnTo>
                    <a:pt x="26351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5" name="Google Shape;4385;p12"/>
            <p:cNvSpPr/>
            <p:nvPr/>
          </p:nvSpPr>
          <p:spPr>
            <a:xfrm>
              <a:off x="3822382" y="1776977"/>
              <a:ext cx="234524" cy="234524"/>
            </a:xfrm>
            <a:custGeom>
              <a:avLst/>
              <a:gdLst/>
              <a:ahLst/>
              <a:cxnLst/>
              <a:rect l="l" t="t" r="r" b="b"/>
              <a:pathLst>
                <a:path w="26351" h="26351" extrusionOk="0">
                  <a:moveTo>
                    <a:pt x="8067" y="0"/>
                  </a:moveTo>
                  <a:lnTo>
                    <a:pt x="8067" y="8066"/>
                  </a:lnTo>
                  <a:lnTo>
                    <a:pt x="1" y="8066"/>
                  </a:lnTo>
                  <a:lnTo>
                    <a:pt x="1" y="18284"/>
                  </a:lnTo>
                  <a:lnTo>
                    <a:pt x="8067" y="18284"/>
                  </a:lnTo>
                  <a:lnTo>
                    <a:pt x="8067" y="26350"/>
                  </a:lnTo>
                  <a:lnTo>
                    <a:pt x="18217" y="26350"/>
                  </a:lnTo>
                  <a:lnTo>
                    <a:pt x="18217" y="18284"/>
                  </a:lnTo>
                  <a:lnTo>
                    <a:pt x="26351" y="18284"/>
                  </a:lnTo>
                  <a:lnTo>
                    <a:pt x="26351" y="8066"/>
                  </a:lnTo>
                  <a:lnTo>
                    <a:pt x="18217" y="8066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6" name="Google Shape;4386;p12"/>
            <p:cNvSpPr/>
            <p:nvPr/>
          </p:nvSpPr>
          <p:spPr>
            <a:xfrm>
              <a:off x="3542092" y="2095702"/>
              <a:ext cx="338618" cy="338618"/>
            </a:xfrm>
            <a:custGeom>
              <a:avLst/>
              <a:gdLst/>
              <a:ahLst/>
              <a:cxnLst/>
              <a:rect l="l" t="t" r="r" b="b"/>
              <a:pathLst>
                <a:path w="38047" h="38047" extrusionOk="0">
                  <a:moveTo>
                    <a:pt x="11697" y="1"/>
                  </a:moveTo>
                  <a:lnTo>
                    <a:pt x="11697" y="11697"/>
                  </a:lnTo>
                  <a:lnTo>
                    <a:pt x="0" y="11697"/>
                  </a:lnTo>
                  <a:lnTo>
                    <a:pt x="0" y="26418"/>
                  </a:lnTo>
                  <a:lnTo>
                    <a:pt x="11697" y="26418"/>
                  </a:lnTo>
                  <a:lnTo>
                    <a:pt x="11697" y="38047"/>
                  </a:lnTo>
                  <a:lnTo>
                    <a:pt x="26418" y="38047"/>
                  </a:lnTo>
                  <a:lnTo>
                    <a:pt x="26418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418" y="11697"/>
                  </a:lnTo>
                  <a:lnTo>
                    <a:pt x="26418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387" name="Google Shape;4387;p12"/>
          <p:cNvSpPr/>
          <p:nvPr/>
        </p:nvSpPr>
        <p:spPr>
          <a:xfrm>
            <a:off x="8036503" y="96577"/>
            <a:ext cx="347044" cy="346444"/>
          </a:xfrm>
          <a:custGeom>
            <a:avLst/>
            <a:gdLst/>
            <a:ahLst/>
            <a:cxnLst/>
            <a:rect l="l" t="t" r="r" b="b"/>
            <a:pathLst>
              <a:path w="39392" h="39324" extrusionOk="0">
                <a:moveTo>
                  <a:pt x="12100" y="0"/>
                </a:moveTo>
                <a:lnTo>
                  <a:pt x="12100" y="12100"/>
                </a:lnTo>
                <a:lnTo>
                  <a:pt x="1" y="12100"/>
                </a:lnTo>
                <a:lnTo>
                  <a:pt x="1" y="27291"/>
                </a:lnTo>
                <a:lnTo>
                  <a:pt x="12100" y="27291"/>
                </a:lnTo>
                <a:lnTo>
                  <a:pt x="12100" y="39323"/>
                </a:lnTo>
                <a:lnTo>
                  <a:pt x="27292" y="39323"/>
                </a:lnTo>
                <a:lnTo>
                  <a:pt x="27292" y="27291"/>
                </a:lnTo>
                <a:lnTo>
                  <a:pt x="39392" y="27291"/>
                </a:lnTo>
                <a:lnTo>
                  <a:pt x="39392" y="12100"/>
                </a:lnTo>
                <a:lnTo>
                  <a:pt x="27292" y="12100"/>
                </a:lnTo>
                <a:lnTo>
                  <a:pt x="27292" y="0"/>
                </a:lnTo>
                <a:close/>
              </a:path>
            </a:pathLst>
          </a:custGeom>
          <a:solidFill>
            <a:srgbClr val="29ABD9">
              <a:alpha val="79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88" name="Google Shape;4388;p12"/>
          <p:cNvSpPr/>
          <p:nvPr/>
        </p:nvSpPr>
        <p:spPr>
          <a:xfrm>
            <a:off x="7639523" y="235123"/>
            <a:ext cx="164462" cy="164178"/>
          </a:xfrm>
          <a:custGeom>
            <a:avLst/>
            <a:gdLst/>
            <a:ahLst/>
            <a:cxnLst/>
            <a:rect l="l" t="t" r="r" b="b"/>
            <a:pathLst>
              <a:path w="39392" h="39324" extrusionOk="0">
                <a:moveTo>
                  <a:pt x="12100" y="0"/>
                </a:moveTo>
                <a:lnTo>
                  <a:pt x="12100" y="12100"/>
                </a:lnTo>
                <a:lnTo>
                  <a:pt x="1" y="12100"/>
                </a:lnTo>
                <a:lnTo>
                  <a:pt x="1" y="27291"/>
                </a:lnTo>
                <a:lnTo>
                  <a:pt x="12100" y="27291"/>
                </a:lnTo>
                <a:lnTo>
                  <a:pt x="12100" y="39323"/>
                </a:lnTo>
                <a:lnTo>
                  <a:pt x="27292" y="39323"/>
                </a:lnTo>
                <a:lnTo>
                  <a:pt x="27292" y="27291"/>
                </a:lnTo>
                <a:lnTo>
                  <a:pt x="39392" y="27291"/>
                </a:lnTo>
                <a:lnTo>
                  <a:pt x="39392" y="12100"/>
                </a:lnTo>
                <a:lnTo>
                  <a:pt x="27292" y="12100"/>
                </a:lnTo>
                <a:lnTo>
                  <a:pt x="27292" y="0"/>
                </a:lnTo>
                <a:close/>
              </a:path>
            </a:pathLst>
          </a:custGeom>
          <a:solidFill>
            <a:srgbClr val="29ABD9">
              <a:alpha val="79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389" name="Google Shape;4389;p12"/>
          <p:cNvGrpSpPr/>
          <p:nvPr/>
        </p:nvGrpSpPr>
        <p:grpSpPr>
          <a:xfrm rot="10800000">
            <a:off x="-1" y="-105977"/>
            <a:ext cx="1427229" cy="1313123"/>
            <a:chOff x="3624366" y="982492"/>
            <a:chExt cx="965518" cy="888326"/>
          </a:xfrm>
        </p:grpSpPr>
        <p:sp>
          <p:nvSpPr>
            <p:cNvPr id="4390" name="Google Shape;4390;p12"/>
            <p:cNvSpPr/>
            <p:nvPr/>
          </p:nvSpPr>
          <p:spPr>
            <a:xfrm>
              <a:off x="3733665" y="1532199"/>
              <a:ext cx="338627" cy="338618"/>
            </a:xfrm>
            <a:custGeom>
              <a:avLst/>
              <a:gdLst/>
              <a:ahLst/>
              <a:cxnLst/>
              <a:rect l="l" t="t" r="r" b="b"/>
              <a:pathLst>
                <a:path w="38048" h="38047" extrusionOk="0">
                  <a:moveTo>
                    <a:pt x="11630" y="0"/>
                  </a:moveTo>
                  <a:lnTo>
                    <a:pt x="11630" y="11697"/>
                  </a:lnTo>
                  <a:lnTo>
                    <a:pt x="1" y="11697"/>
                  </a:lnTo>
                  <a:lnTo>
                    <a:pt x="1" y="26418"/>
                  </a:lnTo>
                  <a:lnTo>
                    <a:pt x="11630" y="26418"/>
                  </a:lnTo>
                  <a:lnTo>
                    <a:pt x="11630" y="38047"/>
                  </a:lnTo>
                  <a:lnTo>
                    <a:pt x="26351" y="38047"/>
                  </a:lnTo>
                  <a:lnTo>
                    <a:pt x="26351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351" y="11697"/>
                  </a:lnTo>
                  <a:lnTo>
                    <a:pt x="26351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1" name="Google Shape;4391;p12"/>
            <p:cNvSpPr/>
            <p:nvPr/>
          </p:nvSpPr>
          <p:spPr>
            <a:xfrm>
              <a:off x="4265095" y="1552030"/>
              <a:ext cx="183669" cy="183669"/>
            </a:xfrm>
            <a:custGeom>
              <a:avLst/>
              <a:gdLst/>
              <a:ahLst/>
              <a:cxnLst/>
              <a:rect l="l" t="t" r="r" b="b"/>
              <a:pathLst>
                <a:path w="20637" h="20637" extrusionOk="0">
                  <a:moveTo>
                    <a:pt x="6319" y="1"/>
                  </a:moveTo>
                  <a:lnTo>
                    <a:pt x="6319" y="6319"/>
                  </a:lnTo>
                  <a:lnTo>
                    <a:pt x="0" y="6319"/>
                  </a:lnTo>
                  <a:lnTo>
                    <a:pt x="0" y="14251"/>
                  </a:lnTo>
                  <a:lnTo>
                    <a:pt x="6319" y="14251"/>
                  </a:lnTo>
                  <a:lnTo>
                    <a:pt x="6319" y="20637"/>
                  </a:lnTo>
                  <a:lnTo>
                    <a:pt x="14251" y="20637"/>
                  </a:lnTo>
                  <a:lnTo>
                    <a:pt x="14251" y="14251"/>
                  </a:lnTo>
                  <a:lnTo>
                    <a:pt x="20637" y="14251"/>
                  </a:lnTo>
                  <a:lnTo>
                    <a:pt x="20637" y="6319"/>
                  </a:lnTo>
                  <a:lnTo>
                    <a:pt x="14251" y="6319"/>
                  </a:lnTo>
                  <a:lnTo>
                    <a:pt x="14251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2" name="Google Shape;4392;p12"/>
            <p:cNvSpPr/>
            <p:nvPr/>
          </p:nvSpPr>
          <p:spPr>
            <a:xfrm>
              <a:off x="4256054" y="1103358"/>
              <a:ext cx="333830" cy="333839"/>
            </a:xfrm>
            <a:custGeom>
              <a:avLst/>
              <a:gdLst/>
              <a:ahLst/>
              <a:cxnLst/>
              <a:rect l="l" t="t" r="r" b="b"/>
              <a:pathLst>
                <a:path w="37509" h="37510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5"/>
                  </a:lnTo>
                  <a:lnTo>
                    <a:pt x="11495" y="26015"/>
                  </a:lnTo>
                  <a:lnTo>
                    <a:pt x="11495" y="37509"/>
                  </a:lnTo>
                  <a:lnTo>
                    <a:pt x="26014" y="37509"/>
                  </a:lnTo>
                  <a:lnTo>
                    <a:pt x="26014" y="26015"/>
                  </a:lnTo>
                  <a:lnTo>
                    <a:pt x="37509" y="26015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3" name="Google Shape;4393;p12"/>
            <p:cNvSpPr/>
            <p:nvPr/>
          </p:nvSpPr>
          <p:spPr>
            <a:xfrm>
              <a:off x="3624366" y="1615442"/>
              <a:ext cx="56844" cy="56248"/>
            </a:xfrm>
            <a:custGeom>
              <a:avLst/>
              <a:gdLst/>
              <a:ahLst/>
              <a:cxnLst/>
              <a:rect l="l" t="t" r="r" b="b"/>
              <a:pathLst>
                <a:path w="6387" h="6320" extrusionOk="0">
                  <a:moveTo>
                    <a:pt x="1950" y="1"/>
                  </a:moveTo>
                  <a:lnTo>
                    <a:pt x="1950" y="1950"/>
                  </a:lnTo>
                  <a:lnTo>
                    <a:pt x="0" y="1950"/>
                  </a:lnTo>
                  <a:lnTo>
                    <a:pt x="0" y="4370"/>
                  </a:lnTo>
                  <a:lnTo>
                    <a:pt x="1950" y="4370"/>
                  </a:lnTo>
                  <a:lnTo>
                    <a:pt x="1950" y="6320"/>
                  </a:lnTo>
                  <a:lnTo>
                    <a:pt x="4437" y="6320"/>
                  </a:lnTo>
                  <a:lnTo>
                    <a:pt x="4437" y="4370"/>
                  </a:lnTo>
                  <a:lnTo>
                    <a:pt x="6386" y="4370"/>
                  </a:lnTo>
                  <a:lnTo>
                    <a:pt x="6386" y="1950"/>
                  </a:lnTo>
                  <a:lnTo>
                    <a:pt x="4437" y="1950"/>
                  </a:lnTo>
                  <a:lnTo>
                    <a:pt x="4437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4" name="Google Shape;4394;p12"/>
            <p:cNvSpPr/>
            <p:nvPr/>
          </p:nvSpPr>
          <p:spPr>
            <a:xfrm>
              <a:off x="4300392" y="982492"/>
              <a:ext cx="56239" cy="56844"/>
            </a:xfrm>
            <a:custGeom>
              <a:avLst/>
              <a:gdLst/>
              <a:ahLst/>
              <a:cxnLst/>
              <a:rect l="l" t="t" r="r" b="b"/>
              <a:pathLst>
                <a:path w="6319" h="6387" extrusionOk="0">
                  <a:moveTo>
                    <a:pt x="1950" y="1"/>
                  </a:moveTo>
                  <a:lnTo>
                    <a:pt x="1950" y="1950"/>
                  </a:lnTo>
                  <a:lnTo>
                    <a:pt x="0" y="1950"/>
                  </a:lnTo>
                  <a:lnTo>
                    <a:pt x="0" y="4437"/>
                  </a:lnTo>
                  <a:lnTo>
                    <a:pt x="1950" y="4437"/>
                  </a:lnTo>
                  <a:lnTo>
                    <a:pt x="1950" y="6387"/>
                  </a:lnTo>
                  <a:lnTo>
                    <a:pt x="4370" y="6387"/>
                  </a:lnTo>
                  <a:lnTo>
                    <a:pt x="4370" y="4437"/>
                  </a:lnTo>
                  <a:lnTo>
                    <a:pt x="6319" y="4437"/>
                  </a:lnTo>
                  <a:lnTo>
                    <a:pt x="6319" y="1950"/>
                  </a:lnTo>
                  <a:lnTo>
                    <a:pt x="4370" y="1950"/>
                  </a:lnTo>
                  <a:lnTo>
                    <a:pt x="4370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607086076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4395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888070198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43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97" name="Google Shape;4397;p14"/>
          <p:cNvGrpSpPr/>
          <p:nvPr/>
        </p:nvGrpSpPr>
        <p:grpSpPr>
          <a:xfrm>
            <a:off x="7609688" y="1900046"/>
            <a:ext cx="2856614" cy="2856614"/>
            <a:chOff x="1190625" y="238125"/>
            <a:chExt cx="5205200" cy="5205200"/>
          </a:xfrm>
        </p:grpSpPr>
        <p:sp>
          <p:nvSpPr>
            <p:cNvPr id="4398" name="Google Shape;4398;p14"/>
            <p:cNvSpPr/>
            <p:nvPr/>
          </p:nvSpPr>
          <p:spPr>
            <a:xfrm>
              <a:off x="3537100" y="2352575"/>
              <a:ext cx="739875" cy="745725"/>
            </a:xfrm>
            <a:custGeom>
              <a:avLst/>
              <a:gdLst/>
              <a:ahLst/>
              <a:cxnLst/>
              <a:rect l="l" t="t" r="r" b="b"/>
              <a:pathLst>
                <a:path w="29595" h="29829" extrusionOk="0">
                  <a:moveTo>
                    <a:pt x="19963" y="23699"/>
                  </a:moveTo>
                  <a:cubicBezTo>
                    <a:pt x="20956" y="20839"/>
                    <a:pt x="23057" y="19438"/>
                    <a:pt x="25509" y="19847"/>
                  </a:cubicBezTo>
                  <a:cubicBezTo>
                    <a:pt x="27785" y="20197"/>
                    <a:pt x="29478" y="22123"/>
                    <a:pt x="29536" y="24400"/>
                  </a:cubicBezTo>
                  <a:cubicBezTo>
                    <a:pt x="29595" y="26793"/>
                    <a:pt x="28077" y="28777"/>
                    <a:pt x="25684" y="29303"/>
                  </a:cubicBezTo>
                  <a:cubicBezTo>
                    <a:pt x="23232" y="29828"/>
                    <a:pt x="21189" y="28544"/>
                    <a:pt x="19963" y="25625"/>
                  </a:cubicBezTo>
                  <a:cubicBezTo>
                    <a:pt x="19146" y="28135"/>
                    <a:pt x="17512" y="29595"/>
                    <a:pt x="14768" y="29536"/>
                  </a:cubicBezTo>
                  <a:cubicBezTo>
                    <a:pt x="12609" y="29536"/>
                    <a:pt x="11266" y="28369"/>
                    <a:pt x="10040" y="25567"/>
                  </a:cubicBezTo>
                  <a:cubicBezTo>
                    <a:pt x="9690" y="26910"/>
                    <a:pt x="8990" y="27960"/>
                    <a:pt x="7881" y="28661"/>
                  </a:cubicBezTo>
                  <a:cubicBezTo>
                    <a:pt x="6830" y="29420"/>
                    <a:pt x="5604" y="29711"/>
                    <a:pt x="4320" y="29478"/>
                  </a:cubicBezTo>
                  <a:cubicBezTo>
                    <a:pt x="2044" y="29069"/>
                    <a:pt x="409" y="27201"/>
                    <a:pt x="234" y="25042"/>
                  </a:cubicBezTo>
                  <a:cubicBezTo>
                    <a:pt x="59" y="22532"/>
                    <a:pt x="1402" y="20664"/>
                    <a:pt x="4145" y="19672"/>
                  </a:cubicBezTo>
                  <a:cubicBezTo>
                    <a:pt x="1518" y="18796"/>
                    <a:pt x="1" y="17103"/>
                    <a:pt x="176" y="14243"/>
                  </a:cubicBezTo>
                  <a:cubicBezTo>
                    <a:pt x="351" y="12200"/>
                    <a:pt x="1577" y="10741"/>
                    <a:pt x="4203" y="9749"/>
                  </a:cubicBezTo>
                  <a:cubicBezTo>
                    <a:pt x="2744" y="9340"/>
                    <a:pt x="1635" y="8581"/>
                    <a:pt x="993" y="7355"/>
                  </a:cubicBezTo>
                  <a:cubicBezTo>
                    <a:pt x="293" y="6071"/>
                    <a:pt x="176" y="4787"/>
                    <a:pt x="643" y="3445"/>
                  </a:cubicBezTo>
                  <a:cubicBezTo>
                    <a:pt x="1343" y="1285"/>
                    <a:pt x="3386" y="1"/>
                    <a:pt x="5721" y="234"/>
                  </a:cubicBezTo>
                  <a:cubicBezTo>
                    <a:pt x="7822" y="409"/>
                    <a:pt x="9632" y="2161"/>
                    <a:pt x="9924" y="4320"/>
                  </a:cubicBezTo>
                  <a:cubicBezTo>
                    <a:pt x="10274" y="6713"/>
                    <a:pt x="8990" y="8640"/>
                    <a:pt x="6130" y="9807"/>
                  </a:cubicBezTo>
                  <a:cubicBezTo>
                    <a:pt x="8114" y="10332"/>
                    <a:pt x="9457" y="11558"/>
                    <a:pt x="10040" y="13660"/>
                  </a:cubicBezTo>
                  <a:cubicBezTo>
                    <a:pt x="10683" y="11617"/>
                    <a:pt x="11908" y="10332"/>
                    <a:pt x="13893" y="9749"/>
                  </a:cubicBezTo>
                  <a:cubicBezTo>
                    <a:pt x="11091" y="8581"/>
                    <a:pt x="9807" y="6538"/>
                    <a:pt x="10274" y="4087"/>
                  </a:cubicBezTo>
                  <a:cubicBezTo>
                    <a:pt x="10741" y="1752"/>
                    <a:pt x="12784" y="118"/>
                    <a:pt x="15177" y="176"/>
                  </a:cubicBezTo>
                  <a:cubicBezTo>
                    <a:pt x="17395" y="234"/>
                    <a:pt x="19380" y="1869"/>
                    <a:pt x="19788" y="4087"/>
                  </a:cubicBezTo>
                  <a:cubicBezTo>
                    <a:pt x="20197" y="6597"/>
                    <a:pt x="18913" y="8698"/>
                    <a:pt x="16111" y="9749"/>
                  </a:cubicBezTo>
                  <a:cubicBezTo>
                    <a:pt x="18096" y="10332"/>
                    <a:pt x="19380" y="11617"/>
                    <a:pt x="19963" y="13660"/>
                  </a:cubicBezTo>
                  <a:cubicBezTo>
                    <a:pt x="20430" y="12259"/>
                    <a:pt x="21131" y="11266"/>
                    <a:pt x="22240" y="10566"/>
                  </a:cubicBezTo>
                  <a:cubicBezTo>
                    <a:pt x="23349" y="9924"/>
                    <a:pt x="24575" y="9749"/>
                    <a:pt x="25859" y="10041"/>
                  </a:cubicBezTo>
                  <a:cubicBezTo>
                    <a:pt x="28135" y="10566"/>
                    <a:pt x="29595" y="12492"/>
                    <a:pt x="29536" y="14827"/>
                  </a:cubicBezTo>
                  <a:cubicBezTo>
                    <a:pt x="29536" y="17103"/>
                    <a:pt x="27902" y="19030"/>
                    <a:pt x="25684" y="19438"/>
                  </a:cubicBezTo>
                  <a:cubicBezTo>
                    <a:pt x="23232" y="19964"/>
                    <a:pt x="21248" y="18738"/>
                    <a:pt x="19963" y="15878"/>
                  </a:cubicBezTo>
                  <a:cubicBezTo>
                    <a:pt x="19380" y="17804"/>
                    <a:pt x="18154" y="19030"/>
                    <a:pt x="16111" y="19672"/>
                  </a:cubicBezTo>
                  <a:cubicBezTo>
                    <a:pt x="18154" y="20314"/>
                    <a:pt x="19380" y="21598"/>
                    <a:pt x="19963" y="23641"/>
                  </a:cubicBezTo>
                  <a:close/>
                  <a:moveTo>
                    <a:pt x="10040" y="23758"/>
                  </a:moveTo>
                  <a:cubicBezTo>
                    <a:pt x="10624" y="21598"/>
                    <a:pt x="11850" y="20314"/>
                    <a:pt x="13951" y="19672"/>
                  </a:cubicBezTo>
                  <a:cubicBezTo>
                    <a:pt x="11908" y="19088"/>
                    <a:pt x="10683" y="17804"/>
                    <a:pt x="10040" y="15819"/>
                  </a:cubicBezTo>
                  <a:cubicBezTo>
                    <a:pt x="9398" y="17921"/>
                    <a:pt x="8114" y="19088"/>
                    <a:pt x="6013" y="19672"/>
                  </a:cubicBezTo>
                  <a:cubicBezTo>
                    <a:pt x="8173" y="20255"/>
                    <a:pt x="9457" y="21540"/>
                    <a:pt x="10040" y="237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9" name="Google Shape;4399;p14"/>
            <p:cNvSpPr/>
            <p:nvPr/>
          </p:nvSpPr>
          <p:spPr>
            <a:xfrm>
              <a:off x="3793925" y="3092425"/>
              <a:ext cx="237900" cy="240800"/>
            </a:xfrm>
            <a:custGeom>
              <a:avLst/>
              <a:gdLst/>
              <a:ahLst/>
              <a:cxnLst/>
              <a:rect l="l" t="t" r="r" b="b"/>
              <a:pathLst>
                <a:path w="9516" h="9632" extrusionOk="0">
                  <a:moveTo>
                    <a:pt x="4729" y="9632"/>
                  </a:moveTo>
                  <a:cubicBezTo>
                    <a:pt x="2102" y="9632"/>
                    <a:pt x="1" y="7414"/>
                    <a:pt x="1" y="4845"/>
                  </a:cubicBezTo>
                  <a:cubicBezTo>
                    <a:pt x="1" y="2277"/>
                    <a:pt x="2219" y="1"/>
                    <a:pt x="4787" y="59"/>
                  </a:cubicBezTo>
                  <a:cubicBezTo>
                    <a:pt x="7356" y="117"/>
                    <a:pt x="9515" y="2335"/>
                    <a:pt x="9515" y="4904"/>
                  </a:cubicBezTo>
                  <a:cubicBezTo>
                    <a:pt x="9515" y="7472"/>
                    <a:pt x="7356" y="9632"/>
                    <a:pt x="4729" y="963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0" name="Google Shape;4400;p14"/>
            <p:cNvSpPr/>
            <p:nvPr/>
          </p:nvSpPr>
          <p:spPr>
            <a:xfrm>
              <a:off x="3300700" y="2600650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729" y="9574"/>
                  </a:moveTo>
                  <a:cubicBezTo>
                    <a:pt x="2102" y="9574"/>
                    <a:pt x="1" y="7414"/>
                    <a:pt x="1" y="4787"/>
                  </a:cubicBezTo>
                  <a:cubicBezTo>
                    <a:pt x="1" y="2161"/>
                    <a:pt x="2160" y="1"/>
                    <a:pt x="4729" y="59"/>
                  </a:cubicBezTo>
                  <a:cubicBezTo>
                    <a:pt x="7355" y="59"/>
                    <a:pt x="9573" y="2277"/>
                    <a:pt x="9515" y="4846"/>
                  </a:cubicBezTo>
                  <a:cubicBezTo>
                    <a:pt x="9515" y="7414"/>
                    <a:pt x="7297" y="9574"/>
                    <a:pt x="4729" y="957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1" name="Google Shape;4401;p14"/>
            <p:cNvSpPr/>
            <p:nvPr/>
          </p:nvSpPr>
          <p:spPr>
            <a:xfrm>
              <a:off x="3547325" y="3093900"/>
              <a:ext cx="237875" cy="239325"/>
            </a:xfrm>
            <a:custGeom>
              <a:avLst/>
              <a:gdLst/>
              <a:ahLst/>
              <a:cxnLst/>
              <a:rect l="l" t="t" r="r" b="b"/>
              <a:pathLst>
                <a:path w="9515" h="9573" extrusionOk="0">
                  <a:moveTo>
                    <a:pt x="9515" y="4786"/>
                  </a:moveTo>
                  <a:cubicBezTo>
                    <a:pt x="9515" y="7355"/>
                    <a:pt x="7355" y="9573"/>
                    <a:pt x="4728" y="9573"/>
                  </a:cubicBezTo>
                  <a:cubicBezTo>
                    <a:pt x="2160" y="9573"/>
                    <a:pt x="0" y="7355"/>
                    <a:pt x="0" y="4786"/>
                  </a:cubicBezTo>
                  <a:cubicBezTo>
                    <a:pt x="59" y="2218"/>
                    <a:pt x="2160" y="58"/>
                    <a:pt x="4728" y="58"/>
                  </a:cubicBezTo>
                  <a:cubicBezTo>
                    <a:pt x="7297" y="0"/>
                    <a:pt x="9515" y="2218"/>
                    <a:pt x="9515" y="47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2" name="Google Shape;4402;p14"/>
            <p:cNvSpPr/>
            <p:nvPr/>
          </p:nvSpPr>
          <p:spPr>
            <a:xfrm>
              <a:off x="3299250" y="2848725"/>
              <a:ext cx="239350" cy="237900"/>
            </a:xfrm>
            <a:custGeom>
              <a:avLst/>
              <a:gdLst/>
              <a:ahLst/>
              <a:cxnLst/>
              <a:rect l="l" t="t" r="r" b="b"/>
              <a:pathLst>
                <a:path w="9574" h="9516" extrusionOk="0">
                  <a:moveTo>
                    <a:pt x="9573" y="4729"/>
                  </a:moveTo>
                  <a:cubicBezTo>
                    <a:pt x="9573" y="7355"/>
                    <a:pt x="7355" y="9515"/>
                    <a:pt x="4787" y="9515"/>
                  </a:cubicBezTo>
                  <a:cubicBezTo>
                    <a:pt x="2160" y="9457"/>
                    <a:pt x="0" y="7297"/>
                    <a:pt x="59" y="4729"/>
                  </a:cubicBezTo>
                  <a:cubicBezTo>
                    <a:pt x="117" y="2102"/>
                    <a:pt x="2218" y="1"/>
                    <a:pt x="4787" y="1"/>
                  </a:cubicBezTo>
                  <a:cubicBezTo>
                    <a:pt x="7355" y="1"/>
                    <a:pt x="9573" y="2160"/>
                    <a:pt x="957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3" name="Google Shape;4403;p14"/>
            <p:cNvSpPr/>
            <p:nvPr/>
          </p:nvSpPr>
          <p:spPr>
            <a:xfrm>
              <a:off x="4036175" y="2358425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904" y="59"/>
                  </a:moveTo>
                  <a:cubicBezTo>
                    <a:pt x="7530" y="175"/>
                    <a:pt x="9573" y="2277"/>
                    <a:pt x="9456" y="4903"/>
                  </a:cubicBezTo>
                  <a:cubicBezTo>
                    <a:pt x="9398" y="7530"/>
                    <a:pt x="7238" y="9573"/>
                    <a:pt x="4670" y="9456"/>
                  </a:cubicBezTo>
                  <a:cubicBezTo>
                    <a:pt x="2043" y="9398"/>
                    <a:pt x="0" y="7238"/>
                    <a:pt x="59" y="4670"/>
                  </a:cubicBezTo>
                  <a:cubicBezTo>
                    <a:pt x="176" y="2043"/>
                    <a:pt x="2277" y="0"/>
                    <a:pt x="490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4" name="Google Shape;4404;p14"/>
            <p:cNvSpPr/>
            <p:nvPr/>
          </p:nvSpPr>
          <p:spPr>
            <a:xfrm>
              <a:off x="4039100" y="3098275"/>
              <a:ext cx="232050" cy="232050"/>
            </a:xfrm>
            <a:custGeom>
              <a:avLst/>
              <a:gdLst/>
              <a:ahLst/>
              <a:cxnLst/>
              <a:rect l="l" t="t" r="r" b="b"/>
              <a:pathLst>
                <a:path w="9282" h="9282" extrusionOk="0">
                  <a:moveTo>
                    <a:pt x="4670" y="0"/>
                  </a:moveTo>
                  <a:cubicBezTo>
                    <a:pt x="7238" y="0"/>
                    <a:pt x="9281" y="2043"/>
                    <a:pt x="9281" y="4670"/>
                  </a:cubicBezTo>
                  <a:cubicBezTo>
                    <a:pt x="9281" y="7238"/>
                    <a:pt x="7180" y="9281"/>
                    <a:pt x="4611" y="9281"/>
                  </a:cubicBezTo>
                  <a:cubicBezTo>
                    <a:pt x="2043" y="9223"/>
                    <a:pt x="0" y="7180"/>
                    <a:pt x="0" y="4611"/>
                  </a:cubicBezTo>
                  <a:cubicBezTo>
                    <a:pt x="0" y="2043"/>
                    <a:pt x="2102" y="0"/>
                    <a:pt x="467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5" name="Google Shape;4405;p14"/>
            <p:cNvSpPr/>
            <p:nvPr/>
          </p:nvSpPr>
          <p:spPr>
            <a:xfrm>
              <a:off x="3303625" y="2361350"/>
              <a:ext cx="232050" cy="232025"/>
            </a:xfrm>
            <a:custGeom>
              <a:avLst/>
              <a:gdLst/>
              <a:ahLst/>
              <a:cxnLst/>
              <a:rect l="l" t="t" r="r" b="b"/>
              <a:pathLst>
                <a:path w="9282" h="9281" extrusionOk="0">
                  <a:moveTo>
                    <a:pt x="0" y="4670"/>
                  </a:moveTo>
                  <a:cubicBezTo>
                    <a:pt x="0" y="2101"/>
                    <a:pt x="2043" y="0"/>
                    <a:pt x="4612" y="0"/>
                  </a:cubicBezTo>
                  <a:cubicBezTo>
                    <a:pt x="7238" y="0"/>
                    <a:pt x="9281" y="2101"/>
                    <a:pt x="9281" y="4670"/>
                  </a:cubicBezTo>
                  <a:cubicBezTo>
                    <a:pt x="9223" y="7238"/>
                    <a:pt x="7180" y="9281"/>
                    <a:pt x="4670" y="9281"/>
                  </a:cubicBezTo>
                  <a:cubicBezTo>
                    <a:pt x="2043" y="9281"/>
                    <a:pt x="0" y="7238"/>
                    <a:pt x="0" y="46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6" name="Google Shape;4406;p14"/>
            <p:cNvSpPr/>
            <p:nvPr/>
          </p:nvSpPr>
          <p:spPr>
            <a:xfrm>
              <a:off x="3303625" y="3098275"/>
              <a:ext cx="232050" cy="230575"/>
            </a:xfrm>
            <a:custGeom>
              <a:avLst/>
              <a:gdLst/>
              <a:ahLst/>
              <a:cxnLst/>
              <a:rect l="l" t="t" r="r" b="b"/>
              <a:pathLst>
                <a:path w="9282" h="9223" extrusionOk="0">
                  <a:moveTo>
                    <a:pt x="4670" y="9223"/>
                  </a:moveTo>
                  <a:cubicBezTo>
                    <a:pt x="2160" y="9223"/>
                    <a:pt x="59" y="7180"/>
                    <a:pt x="59" y="4670"/>
                  </a:cubicBezTo>
                  <a:cubicBezTo>
                    <a:pt x="0" y="2160"/>
                    <a:pt x="2102" y="0"/>
                    <a:pt x="4612" y="59"/>
                  </a:cubicBezTo>
                  <a:cubicBezTo>
                    <a:pt x="7122" y="59"/>
                    <a:pt x="9165" y="2101"/>
                    <a:pt x="9223" y="4553"/>
                  </a:cubicBezTo>
                  <a:cubicBezTo>
                    <a:pt x="9281" y="7063"/>
                    <a:pt x="7180" y="9223"/>
                    <a:pt x="4670" y="922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7" name="Google Shape;4407;p14"/>
            <p:cNvSpPr/>
            <p:nvPr/>
          </p:nvSpPr>
          <p:spPr>
            <a:xfrm>
              <a:off x="3798325" y="2116175"/>
              <a:ext cx="229125" cy="230600"/>
            </a:xfrm>
            <a:custGeom>
              <a:avLst/>
              <a:gdLst/>
              <a:ahLst/>
              <a:cxnLst/>
              <a:rect l="l" t="t" r="r" b="b"/>
              <a:pathLst>
                <a:path w="9165" h="9224" extrusionOk="0">
                  <a:moveTo>
                    <a:pt x="9164" y="4612"/>
                  </a:moveTo>
                  <a:cubicBezTo>
                    <a:pt x="9164" y="7122"/>
                    <a:pt x="7063" y="9223"/>
                    <a:pt x="4553" y="9165"/>
                  </a:cubicBezTo>
                  <a:cubicBezTo>
                    <a:pt x="2043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1"/>
                  </a:cubicBezTo>
                  <a:cubicBezTo>
                    <a:pt x="7121" y="59"/>
                    <a:pt x="9164" y="2102"/>
                    <a:pt x="9164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8" name="Google Shape;4408;p14"/>
            <p:cNvSpPr/>
            <p:nvPr/>
          </p:nvSpPr>
          <p:spPr>
            <a:xfrm>
              <a:off x="4287175" y="2605025"/>
              <a:ext cx="230575" cy="230600"/>
            </a:xfrm>
            <a:custGeom>
              <a:avLst/>
              <a:gdLst/>
              <a:ahLst/>
              <a:cxnLst/>
              <a:rect l="l" t="t" r="r" b="b"/>
              <a:pathLst>
                <a:path w="9223" h="9224" extrusionOk="0">
                  <a:moveTo>
                    <a:pt x="9223" y="4612"/>
                  </a:moveTo>
                  <a:cubicBezTo>
                    <a:pt x="9223" y="7122"/>
                    <a:pt x="7063" y="9223"/>
                    <a:pt x="4553" y="9223"/>
                  </a:cubicBezTo>
                  <a:cubicBezTo>
                    <a:pt x="2101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59"/>
                  </a:cubicBezTo>
                  <a:cubicBezTo>
                    <a:pt x="7121" y="59"/>
                    <a:pt x="9164" y="2102"/>
                    <a:pt x="9223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9" name="Google Shape;4409;p14"/>
            <p:cNvSpPr/>
            <p:nvPr/>
          </p:nvSpPr>
          <p:spPr>
            <a:xfrm>
              <a:off x="4287175" y="2853100"/>
              <a:ext cx="229125" cy="229150"/>
            </a:xfrm>
            <a:custGeom>
              <a:avLst/>
              <a:gdLst/>
              <a:ahLst/>
              <a:cxnLst/>
              <a:rect l="l" t="t" r="r" b="b"/>
              <a:pathLst>
                <a:path w="9165" h="9166" extrusionOk="0">
                  <a:moveTo>
                    <a:pt x="4611" y="9165"/>
                  </a:moveTo>
                  <a:cubicBezTo>
                    <a:pt x="2101" y="9107"/>
                    <a:pt x="0" y="7064"/>
                    <a:pt x="59" y="4554"/>
                  </a:cubicBezTo>
                  <a:cubicBezTo>
                    <a:pt x="59" y="2044"/>
                    <a:pt x="2101" y="1"/>
                    <a:pt x="4611" y="1"/>
                  </a:cubicBezTo>
                  <a:cubicBezTo>
                    <a:pt x="7121" y="1"/>
                    <a:pt x="9164" y="2102"/>
                    <a:pt x="9164" y="4554"/>
                  </a:cubicBezTo>
                  <a:cubicBezTo>
                    <a:pt x="9164" y="7064"/>
                    <a:pt x="7063" y="9165"/>
                    <a:pt x="4611" y="91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0" name="Google Shape;4410;p14"/>
            <p:cNvSpPr/>
            <p:nvPr/>
          </p:nvSpPr>
          <p:spPr>
            <a:xfrm>
              <a:off x="3551700" y="2116175"/>
              <a:ext cx="229125" cy="229125"/>
            </a:xfrm>
            <a:custGeom>
              <a:avLst/>
              <a:gdLst/>
              <a:ahLst/>
              <a:cxnLst/>
              <a:rect l="l" t="t" r="r" b="b"/>
              <a:pathLst>
                <a:path w="9165" h="9165" extrusionOk="0">
                  <a:moveTo>
                    <a:pt x="9165" y="4612"/>
                  </a:moveTo>
                  <a:cubicBezTo>
                    <a:pt x="9106" y="7122"/>
                    <a:pt x="7063" y="9165"/>
                    <a:pt x="4553" y="9165"/>
                  </a:cubicBezTo>
                  <a:cubicBezTo>
                    <a:pt x="2043" y="9165"/>
                    <a:pt x="0" y="7064"/>
                    <a:pt x="0" y="4554"/>
                  </a:cubicBezTo>
                  <a:cubicBezTo>
                    <a:pt x="0" y="2044"/>
                    <a:pt x="2102" y="1"/>
                    <a:pt x="4612" y="59"/>
                  </a:cubicBezTo>
                  <a:cubicBezTo>
                    <a:pt x="7122" y="59"/>
                    <a:pt x="9165" y="2102"/>
                    <a:pt x="9165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1" name="Google Shape;4411;p14"/>
            <p:cNvSpPr/>
            <p:nvPr/>
          </p:nvSpPr>
          <p:spPr>
            <a:xfrm>
              <a:off x="3799775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7005" y="8990"/>
                    <a:pt x="4495" y="8990"/>
                  </a:cubicBezTo>
                  <a:cubicBezTo>
                    <a:pt x="1985" y="8990"/>
                    <a:pt x="0" y="7005"/>
                    <a:pt x="0" y="4495"/>
                  </a:cubicBezTo>
                  <a:cubicBezTo>
                    <a:pt x="0" y="1985"/>
                    <a:pt x="1985" y="1"/>
                    <a:pt x="4495" y="1"/>
                  </a:cubicBezTo>
                  <a:cubicBezTo>
                    <a:pt x="7005" y="1"/>
                    <a:pt x="8989" y="1985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2" name="Google Shape;4412;p14"/>
            <p:cNvSpPr/>
            <p:nvPr/>
          </p:nvSpPr>
          <p:spPr>
            <a:xfrm>
              <a:off x="4290075" y="236572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95"/>
                  </a:moveTo>
                  <a:cubicBezTo>
                    <a:pt x="8990" y="7005"/>
                    <a:pt x="7005" y="8989"/>
                    <a:pt x="4495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1985" y="0"/>
                    <a:pt x="4437" y="0"/>
                  </a:cubicBezTo>
                  <a:cubicBezTo>
                    <a:pt x="6947" y="0"/>
                    <a:pt x="8990" y="1985"/>
                    <a:pt x="8990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3" name="Google Shape;4413;p14"/>
            <p:cNvSpPr/>
            <p:nvPr/>
          </p:nvSpPr>
          <p:spPr>
            <a:xfrm>
              <a:off x="3553150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37"/>
                  </a:moveTo>
                  <a:cubicBezTo>
                    <a:pt x="8990" y="6947"/>
                    <a:pt x="7005" y="8990"/>
                    <a:pt x="4495" y="8990"/>
                  </a:cubicBezTo>
                  <a:cubicBezTo>
                    <a:pt x="1985" y="8990"/>
                    <a:pt x="1" y="6947"/>
                    <a:pt x="1" y="4437"/>
                  </a:cubicBezTo>
                  <a:cubicBezTo>
                    <a:pt x="1" y="1985"/>
                    <a:pt x="1985" y="1"/>
                    <a:pt x="4437" y="1"/>
                  </a:cubicBezTo>
                  <a:cubicBezTo>
                    <a:pt x="6947" y="1"/>
                    <a:pt x="8990" y="1985"/>
                    <a:pt x="8990" y="443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4" name="Google Shape;4414;p14"/>
            <p:cNvSpPr/>
            <p:nvPr/>
          </p:nvSpPr>
          <p:spPr>
            <a:xfrm>
              <a:off x="3064300" y="260795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4"/>
                  </a:moveTo>
                  <a:cubicBezTo>
                    <a:pt x="8990" y="7063"/>
                    <a:pt x="6947" y="8990"/>
                    <a:pt x="4437" y="8990"/>
                  </a:cubicBezTo>
                  <a:cubicBezTo>
                    <a:pt x="1927" y="8990"/>
                    <a:pt x="1" y="6947"/>
                    <a:pt x="1" y="4437"/>
                  </a:cubicBezTo>
                  <a:cubicBezTo>
                    <a:pt x="1" y="1985"/>
                    <a:pt x="2044" y="1"/>
                    <a:pt x="4495" y="1"/>
                  </a:cubicBezTo>
                  <a:cubicBezTo>
                    <a:pt x="7005" y="1"/>
                    <a:pt x="8990" y="2044"/>
                    <a:pt x="8990" y="455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5" name="Google Shape;4415;p14"/>
            <p:cNvSpPr/>
            <p:nvPr/>
          </p:nvSpPr>
          <p:spPr>
            <a:xfrm>
              <a:off x="3064300" y="28545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3"/>
                  </a:moveTo>
                  <a:cubicBezTo>
                    <a:pt x="8990" y="7005"/>
                    <a:pt x="6947" y="8989"/>
                    <a:pt x="4437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2044" y="0"/>
                    <a:pt x="4554" y="0"/>
                  </a:cubicBezTo>
                  <a:cubicBezTo>
                    <a:pt x="7005" y="59"/>
                    <a:pt x="8990" y="2043"/>
                    <a:pt x="8990" y="45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6" name="Google Shape;4416;p14"/>
            <p:cNvSpPr/>
            <p:nvPr/>
          </p:nvSpPr>
          <p:spPr>
            <a:xfrm>
              <a:off x="4043475" y="211910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6946" y="8990"/>
                    <a:pt x="4436" y="8990"/>
                  </a:cubicBezTo>
                  <a:cubicBezTo>
                    <a:pt x="1985" y="8931"/>
                    <a:pt x="0" y="6947"/>
                    <a:pt x="0" y="4495"/>
                  </a:cubicBezTo>
                  <a:cubicBezTo>
                    <a:pt x="0" y="1985"/>
                    <a:pt x="2043" y="1"/>
                    <a:pt x="4553" y="1"/>
                  </a:cubicBezTo>
                  <a:cubicBezTo>
                    <a:pt x="7005" y="1"/>
                    <a:pt x="8989" y="2044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7" name="Google Shape;4417;p14"/>
            <p:cNvSpPr/>
            <p:nvPr/>
          </p:nvSpPr>
          <p:spPr>
            <a:xfrm>
              <a:off x="3308000" y="2119100"/>
              <a:ext cx="223300" cy="224750"/>
            </a:xfrm>
            <a:custGeom>
              <a:avLst/>
              <a:gdLst/>
              <a:ahLst/>
              <a:cxnLst/>
              <a:rect l="l" t="t" r="r" b="b"/>
              <a:pathLst>
                <a:path w="8932" h="8990" extrusionOk="0">
                  <a:moveTo>
                    <a:pt x="4495" y="59"/>
                  </a:moveTo>
                  <a:cubicBezTo>
                    <a:pt x="6888" y="59"/>
                    <a:pt x="8931" y="2102"/>
                    <a:pt x="8931" y="4495"/>
                  </a:cubicBezTo>
                  <a:cubicBezTo>
                    <a:pt x="8873" y="6947"/>
                    <a:pt x="6830" y="8990"/>
                    <a:pt x="4378" y="8931"/>
                  </a:cubicBezTo>
                  <a:cubicBezTo>
                    <a:pt x="1985" y="8873"/>
                    <a:pt x="1" y="6888"/>
                    <a:pt x="1" y="4495"/>
                  </a:cubicBezTo>
                  <a:cubicBezTo>
                    <a:pt x="1" y="2044"/>
                    <a:pt x="2044" y="1"/>
                    <a:pt x="449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8" name="Google Shape;4418;p14"/>
            <p:cNvSpPr/>
            <p:nvPr/>
          </p:nvSpPr>
          <p:spPr>
            <a:xfrm>
              <a:off x="4290075" y="3102650"/>
              <a:ext cx="223300" cy="223275"/>
            </a:xfrm>
            <a:custGeom>
              <a:avLst/>
              <a:gdLst/>
              <a:ahLst/>
              <a:cxnLst/>
              <a:rect l="l" t="t" r="r" b="b"/>
              <a:pathLst>
                <a:path w="8932" h="8931" extrusionOk="0">
                  <a:moveTo>
                    <a:pt x="8932" y="4436"/>
                  </a:moveTo>
                  <a:cubicBezTo>
                    <a:pt x="8932" y="6888"/>
                    <a:pt x="6947" y="8931"/>
                    <a:pt x="4495" y="8931"/>
                  </a:cubicBezTo>
                  <a:cubicBezTo>
                    <a:pt x="2044" y="8931"/>
                    <a:pt x="1" y="6888"/>
                    <a:pt x="1" y="4436"/>
                  </a:cubicBezTo>
                  <a:cubicBezTo>
                    <a:pt x="59" y="2043"/>
                    <a:pt x="2044" y="0"/>
                    <a:pt x="4437" y="0"/>
                  </a:cubicBezTo>
                  <a:cubicBezTo>
                    <a:pt x="6889" y="0"/>
                    <a:pt x="8932" y="1985"/>
                    <a:pt x="8932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9" name="Google Shape;4419;p14"/>
            <p:cNvSpPr/>
            <p:nvPr/>
          </p:nvSpPr>
          <p:spPr>
            <a:xfrm>
              <a:off x="4043475" y="3346350"/>
              <a:ext cx="223275" cy="221825"/>
            </a:xfrm>
            <a:custGeom>
              <a:avLst/>
              <a:gdLst/>
              <a:ahLst/>
              <a:cxnLst/>
              <a:rect l="l" t="t" r="r" b="b"/>
              <a:pathLst>
                <a:path w="8931" h="8873" extrusionOk="0">
                  <a:moveTo>
                    <a:pt x="8931" y="4378"/>
                  </a:moveTo>
                  <a:cubicBezTo>
                    <a:pt x="8931" y="6829"/>
                    <a:pt x="6888" y="8872"/>
                    <a:pt x="4495" y="8872"/>
                  </a:cubicBezTo>
                  <a:cubicBezTo>
                    <a:pt x="2043" y="8872"/>
                    <a:pt x="59" y="6888"/>
                    <a:pt x="59" y="4436"/>
                  </a:cubicBezTo>
                  <a:cubicBezTo>
                    <a:pt x="0" y="2043"/>
                    <a:pt x="2043" y="0"/>
                    <a:pt x="4495" y="0"/>
                  </a:cubicBezTo>
                  <a:cubicBezTo>
                    <a:pt x="6888" y="0"/>
                    <a:pt x="8873" y="1985"/>
                    <a:pt x="8931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0" name="Google Shape;4420;p14"/>
            <p:cNvSpPr/>
            <p:nvPr/>
          </p:nvSpPr>
          <p:spPr>
            <a:xfrm>
              <a:off x="3065775" y="2365725"/>
              <a:ext cx="221825" cy="223275"/>
            </a:xfrm>
            <a:custGeom>
              <a:avLst/>
              <a:gdLst/>
              <a:ahLst/>
              <a:cxnLst/>
              <a:rect l="l" t="t" r="r" b="b"/>
              <a:pathLst>
                <a:path w="8873" h="8931" extrusionOk="0">
                  <a:moveTo>
                    <a:pt x="4378" y="8931"/>
                  </a:moveTo>
                  <a:cubicBezTo>
                    <a:pt x="1985" y="8872"/>
                    <a:pt x="0" y="6888"/>
                    <a:pt x="0" y="4495"/>
                  </a:cubicBezTo>
                  <a:cubicBezTo>
                    <a:pt x="0" y="2043"/>
                    <a:pt x="2101" y="0"/>
                    <a:pt x="4495" y="59"/>
                  </a:cubicBezTo>
                  <a:cubicBezTo>
                    <a:pt x="6946" y="117"/>
                    <a:pt x="8872" y="2101"/>
                    <a:pt x="8872" y="4495"/>
                  </a:cubicBezTo>
                  <a:cubicBezTo>
                    <a:pt x="8814" y="6946"/>
                    <a:pt x="6829" y="8931"/>
                    <a:pt x="4378" y="88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1" name="Google Shape;4421;p14"/>
            <p:cNvSpPr/>
            <p:nvPr/>
          </p:nvSpPr>
          <p:spPr>
            <a:xfrm>
              <a:off x="3309450" y="3346350"/>
              <a:ext cx="220375" cy="220375"/>
            </a:xfrm>
            <a:custGeom>
              <a:avLst/>
              <a:gdLst/>
              <a:ahLst/>
              <a:cxnLst/>
              <a:rect l="l" t="t" r="r" b="b"/>
              <a:pathLst>
                <a:path w="8815" h="8815" extrusionOk="0">
                  <a:moveTo>
                    <a:pt x="8757" y="4436"/>
                  </a:moveTo>
                  <a:cubicBezTo>
                    <a:pt x="8757" y="6888"/>
                    <a:pt x="6772" y="8814"/>
                    <a:pt x="4320" y="8814"/>
                  </a:cubicBezTo>
                  <a:cubicBezTo>
                    <a:pt x="1927" y="8756"/>
                    <a:pt x="1" y="6829"/>
                    <a:pt x="1" y="4378"/>
                  </a:cubicBezTo>
                  <a:cubicBezTo>
                    <a:pt x="59" y="1926"/>
                    <a:pt x="1986" y="0"/>
                    <a:pt x="4437" y="58"/>
                  </a:cubicBezTo>
                  <a:cubicBezTo>
                    <a:pt x="6889" y="58"/>
                    <a:pt x="8815" y="2043"/>
                    <a:pt x="8757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2" name="Google Shape;4422;p14"/>
            <p:cNvSpPr/>
            <p:nvPr/>
          </p:nvSpPr>
          <p:spPr>
            <a:xfrm>
              <a:off x="3067225" y="3104100"/>
              <a:ext cx="218900" cy="218925"/>
            </a:xfrm>
            <a:custGeom>
              <a:avLst/>
              <a:gdLst/>
              <a:ahLst/>
              <a:cxnLst/>
              <a:rect l="l" t="t" r="r" b="b"/>
              <a:pathLst>
                <a:path w="8756" h="8757" extrusionOk="0">
                  <a:moveTo>
                    <a:pt x="8756" y="4378"/>
                  </a:moveTo>
                  <a:cubicBezTo>
                    <a:pt x="8756" y="6830"/>
                    <a:pt x="6830" y="8756"/>
                    <a:pt x="4378" y="8756"/>
                  </a:cubicBezTo>
                  <a:cubicBezTo>
                    <a:pt x="1927" y="8756"/>
                    <a:pt x="0" y="6830"/>
                    <a:pt x="0" y="4378"/>
                  </a:cubicBezTo>
                  <a:cubicBezTo>
                    <a:pt x="0" y="1927"/>
                    <a:pt x="1927" y="1"/>
                    <a:pt x="4378" y="1"/>
                  </a:cubicBezTo>
                  <a:cubicBezTo>
                    <a:pt x="6830" y="59"/>
                    <a:pt x="8698" y="1985"/>
                    <a:pt x="8698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3" name="Google Shape;4423;p14"/>
            <p:cNvSpPr/>
            <p:nvPr/>
          </p:nvSpPr>
          <p:spPr>
            <a:xfrm>
              <a:off x="4294475" y="2123475"/>
              <a:ext cx="215975" cy="216000"/>
            </a:xfrm>
            <a:custGeom>
              <a:avLst/>
              <a:gdLst/>
              <a:ahLst/>
              <a:cxnLst/>
              <a:rect l="l" t="t" r="r" b="b"/>
              <a:pathLst>
                <a:path w="8639" h="8640" extrusionOk="0">
                  <a:moveTo>
                    <a:pt x="4319" y="1"/>
                  </a:moveTo>
                  <a:cubicBezTo>
                    <a:pt x="6713" y="1"/>
                    <a:pt x="8639" y="1927"/>
                    <a:pt x="8639" y="4320"/>
                  </a:cubicBezTo>
                  <a:cubicBezTo>
                    <a:pt x="8639" y="6713"/>
                    <a:pt x="6654" y="8639"/>
                    <a:pt x="4261" y="8639"/>
                  </a:cubicBezTo>
                  <a:cubicBezTo>
                    <a:pt x="1868" y="8581"/>
                    <a:pt x="0" y="6655"/>
                    <a:pt x="0" y="4262"/>
                  </a:cubicBezTo>
                  <a:cubicBezTo>
                    <a:pt x="0" y="1869"/>
                    <a:pt x="1926" y="1"/>
                    <a:pt x="431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4" name="Google Shape;4424;p14"/>
            <p:cNvSpPr/>
            <p:nvPr/>
          </p:nvSpPr>
          <p:spPr>
            <a:xfrm>
              <a:off x="3805600" y="1876875"/>
              <a:ext cx="214550" cy="215975"/>
            </a:xfrm>
            <a:custGeom>
              <a:avLst/>
              <a:gdLst/>
              <a:ahLst/>
              <a:cxnLst/>
              <a:rect l="l" t="t" r="r" b="b"/>
              <a:pathLst>
                <a:path w="8582" h="8639" extrusionOk="0">
                  <a:moveTo>
                    <a:pt x="8581" y="4319"/>
                  </a:moveTo>
                  <a:cubicBezTo>
                    <a:pt x="8581" y="6654"/>
                    <a:pt x="6655" y="8581"/>
                    <a:pt x="4320" y="8639"/>
                  </a:cubicBezTo>
                  <a:cubicBezTo>
                    <a:pt x="1927" y="8639"/>
                    <a:pt x="1" y="6654"/>
                    <a:pt x="1" y="4319"/>
                  </a:cubicBezTo>
                  <a:cubicBezTo>
                    <a:pt x="1" y="1926"/>
                    <a:pt x="1927" y="0"/>
                    <a:pt x="4262" y="0"/>
                  </a:cubicBezTo>
                  <a:cubicBezTo>
                    <a:pt x="6655" y="0"/>
                    <a:pt x="8581" y="1926"/>
                    <a:pt x="8581" y="43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5" name="Google Shape;4425;p14"/>
            <p:cNvSpPr/>
            <p:nvPr/>
          </p:nvSpPr>
          <p:spPr>
            <a:xfrm>
              <a:off x="4541075" y="2612325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4320" y="1"/>
                  </a:moveTo>
                  <a:cubicBezTo>
                    <a:pt x="6713" y="1"/>
                    <a:pt x="8639" y="1985"/>
                    <a:pt x="8639" y="4320"/>
                  </a:cubicBezTo>
                  <a:cubicBezTo>
                    <a:pt x="8639" y="6713"/>
                    <a:pt x="6713" y="8640"/>
                    <a:pt x="4320" y="8640"/>
                  </a:cubicBezTo>
                  <a:cubicBezTo>
                    <a:pt x="1927" y="8640"/>
                    <a:pt x="1" y="6713"/>
                    <a:pt x="1" y="4320"/>
                  </a:cubicBezTo>
                  <a:cubicBezTo>
                    <a:pt x="1" y="1985"/>
                    <a:pt x="1927" y="1"/>
                    <a:pt x="432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6" name="Google Shape;4426;p14"/>
            <p:cNvSpPr/>
            <p:nvPr/>
          </p:nvSpPr>
          <p:spPr>
            <a:xfrm>
              <a:off x="4541075" y="2858950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8639" y="4320"/>
                  </a:moveTo>
                  <a:cubicBezTo>
                    <a:pt x="8639" y="6655"/>
                    <a:pt x="6655" y="8639"/>
                    <a:pt x="4320" y="8639"/>
                  </a:cubicBezTo>
                  <a:cubicBezTo>
                    <a:pt x="1927" y="8639"/>
                    <a:pt x="1" y="6713"/>
                    <a:pt x="1" y="4320"/>
                  </a:cubicBezTo>
                  <a:cubicBezTo>
                    <a:pt x="1" y="1985"/>
                    <a:pt x="1927" y="59"/>
                    <a:pt x="4262" y="59"/>
                  </a:cubicBezTo>
                  <a:cubicBezTo>
                    <a:pt x="6655" y="0"/>
                    <a:pt x="8581" y="1927"/>
                    <a:pt x="8639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7" name="Google Shape;4427;p14"/>
            <p:cNvSpPr/>
            <p:nvPr/>
          </p:nvSpPr>
          <p:spPr>
            <a:xfrm>
              <a:off x="3557525" y="1875400"/>
              <a:ext cx="217475" cy="217450"/>
            </a:xfrm>
            <a:custGeom>
              <a:avLst/>
              <a:gdLst/>
              <a:ahLst/>
              <a:cxnLst/>
              <a:rect l="l" t="t" r="r" b="b"/>
              <a:pathLst>
                <a:path w="8699" h="8698" extrusionOk="0">
                  <a:moveTo>
                    <a:pt x="4262" y="8640"/>
                  </a:moveTo>
                  <a:cubicBezTo>
                    <a:pt x="1927" y="8640"/>
                    <a:pt x="1" y="6597"/>
                    <a:pt x="59" y="4262"/>
                  </a:cubicBezTo>
                  <a:cubicBezTo>
                    <a:pt x="118" y="1927"/>
                    <a:pt x="2102" y="1"/>
                    <a:pt x="4379" y="59"/>
                  </a:cubicBezTo>
                  <a:cubicBezTo>
                    <a:pt x="6772" y="117"/>
                    <a:pt x="8698" y="2102"/>
                    <a:pt x="8640" y="4437"/>
                  </a:cubicBezTo>
                  <a:cubicBezTo>
                    <a:pt x="8581" y="6830"/>
                    <a:pt x="6597" y="8698"/>
                    <a:pt x="4262" y="864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8" name="Google Shape;4428;p14"/>
            <p:cNvSpPr/>
            <p:nvPr/>
          </p:nvSpPr>
          <p:spPr>
            <a:xfrm>
              <a:off x="3070150" y="2123475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6" y="8581"/>
                    <a:pt x="0" y="6597"/>
                    <a:pt x="0" y="4262"/>
                  </a:cubicBezTo>
                  <a:cubicBezTo>
                    <a:pt x="0" y="1927"/>
                    <a:pt x="1926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9" name="Google Shape;4429;p14"/>
            <p:cNvSpPr/>
            <p:nvPr/>
          </p:nvSpPr>
          <p:spPr>
            <a:xfrm>
              <a:off x="4295925" y="3349250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7" y="8581"/>
                    <a:pt x="0" y="6597"/>
                    <a:pt x="0" y="4320"/>
                  </a:cubicBezTo>
                  <a:cubicBezTo>
                    <a:pt x="0" y="1985"/>
                    <a:pt x="1927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0" name="Google Shape;4430;p14"/>
            <p:cNvSpPr/>
            <p:nvPr/>
          </p:nvSpPr>
          <p:spPr>
            <a:xfrm>
              <a:off x="4542525" y="2371550"/>
              <a:ext cx="213100" cy="213075"/>
            </a:xfrm>
            <a:custGeom>
              <a:avLst/>
              <a:gdLst/>
              <a:ahLst/>
              <a:cxnLst/>
              <a:rect l="l" t="t" r="r" b="b"/>
              <a:pathLst>
                <a:path w="8524" h="8523" extrusionOk="0">
                  <a:moveTo>
                    <a:pt x="8523" y="4203"/>
                  </a:moveTo>
                  <a:cubicBezTo>
                    <a:pt x="8523" y="6596"/>
                    <a:pt x="6597" y="8523"/>
                    <a:pt x="4262" y="8464"/>
                  </a:cubicBezTo>
                  <a:cubicBezTo>
                    <a:pt x="1927" y="8464"/>
                    <a:pt x="59" y="6596"/>
                    <a:pt x="1" y="4262"/>
                  </a:cubicBezTo>
                  <a:cubicBezTo>
                    <a:pt x="1" y="1927"/>
                    <a:pt x="1927" y="1"/>
                    <a:pt x="4262" y="1"/>
                  </a:cubicBezTo>
                  <a:cubicBezTo>
                    <a:pt x="6597" y="1"/>
                    <a:pt x="8465" y="1868"/>
                    <a:pt x="8523" y="42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1" name="Google Shape;4431;p14"/>
            <p:cNvSpPr/>
            <p:nvPr/>
          </p:nvSpPr>
          <p:spPr>
            <a:xfrm>
              <a:off x="4049300" y="1878325"/>
              <a:ext cx="213075" cy="211625"/>
            </a:xfrm>
            <a:custGeom>
              <a:avLst/>
              <a:gdLst/>
              <a:ahLst/>
              <a:cxnLst/>
              <a:rect l="l" t="t" r="r" b="b"/>
              <a:pathLst>
                <a:path w="8523" h="8465" extrusionOk="0">
                  <a:moveTo>
                    <a:pt x="4203" y="0"/>
                  </a:moveTo>
                  <a:cubicBezTo>
                    <a:pt x="6538" y="0"/>
                    <a:pt x="8464" y="1868"/>
                    <a:pt x="8464" y="4203"/>
                  </a:cubicBezTo>
                  <a:cubicBezTo>
                    <a:pt x="8523" y="6538"/>
                    <a:pt x="6655" y="8464"/>
                    <a:pt x="4262" y="8464"/>
                  </a:cubicBezTo>
                  <a:cubicBezTo>
                    <a:pt x="1927" y="8464"/>
                    <a:pt x="1" y="6596"/>
                    <a:pt x="59" y="4203"/>
                  </a:cubicBezTo>
                  <a:cubicBezTo>
                    <a:pt x="59" y="1868"/>
                    <a:pt x="1869" y="0"/>
                    <a:pt x="42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2" name="Google Shape;4432;p14"/>
            <p:cNvSpPr/>
            <p:nvPr/>
          </p:nvSpPr>
          <p:spPr>
            <a:xfrm>
              <a:off x="3560450" y="3598800"/>
              <a:ext cx="211625" cy="210150"/>
            </a:xfrm>
            <a:custGeom>
              <a:avLst/>
              <a:gdLst/>
              <a:ahLst/>
              <a:cxnLst/>
              <a:rect l="l" t="t" r="r" b="b"/>
              <a:pathLst>
                <a:path w="8465" h="8406" extrusionOk="0">
                  <a:moveTo>
                    <a:pt x="8406" y="4145"/>
                  </a:moveTo>
                  <a:cubicBezTo>
                    <a:pt x="8464" y="6538"/>
                    <a:pt x="6597" y="8406"/>
                    <a:pt x="4262" y="8406"/>
                  </a:cubicBezTo>
                  <a:cubicBezTo>
                    <a:pt x="1927" y="8406"/>
                    <a:pt x="59" y="6596"/>
                    <a:pt x="1" y="4203"/>
                  </a:cubicBezTo>
                  <a:cubicBezTo>
                    <a:pt x="1" y="1868"/>
                    <a:pt x="1869" y="0"/>
                    <a:pt x="4203" y="0"/>
                  </a:cubicBezTo>
                  <a:cubicBezTo>
                    <a:pt x="6538" y="0"/>
                    <a:pt x="8406" y="1810"/>
                    <a:pt x="8406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3" name="Google Shape;4433;p14"/>
            <p:cNvSpPr/>
            <p:nvPr/>
          </p:nvSpPr>
          <p:spPr>
            <a:xfrm>
              <a:off x="3807075" y="3597325"/>
              <a:ext cx="211600" cy="211625"/>
            </a:xfrm>
            <a:custGeom>
              <a:avLst/>
              <a:gdLst/>
              <a:ahLst/>
              <a:cxnLst/>
              <a:rect l="l" t="t" r="r" b="b"/>
              <a:pathLst>
                <a:path w="8464" h="8465" extrusionOk="0">
                  <a:moveTo>
                    <a:pt x="4203" y="8465"/>
                  </a:moveTo>
                  <a:cubicBezTo>
                    <a:pt x="1868" y="8465"/>
                    <a:pt x="0" y="6597"/>
                    <a:pt x="0" y="4204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96" y="1"/>
                    <a:pt x="8464" y="1927"/>
                    <a:pt x="8464" y="4320"/>
                  </a:cubicBezTo>
                  <a:cubicBezTo>
                    <a:pt x="8406" y="6655"/>
                    <a:pt x="6538" y="8465"/>
                    <a:pt x="4203" y="84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4" name="Google Shape;4434;p14"/>
            <p:cNvSpPr/>
            <p:nvPr/>
          </p:nvSpPr>
          <p:spPr>
            <a:xfrm>
              <a:off x="2824975" y="2615250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6"/>
                  </a:moveTo>
                  <a:cubicBezTo>
                    <a:pt x="1869" y="8406"/>
                    <a:pt x="1" y="6596"/>
                    <a:pt x="1" y="4203"/>
                  </a:cubicBezTo>
                  <a:cubicBezTo>
                    <a:pt x="1" y="1868"/>
                    <a:pt x="1869" y="1"/>
                    <a:pt x="4262" y="1"/>
                  </a:cubicBezTo>
                  <a:cubicBezTo>
                    <a:pt x="6597" y="1"/>
                    <a:pt x="8406" y="1927"/>
                    <a:pt x="8406" y="4262"/>
                  </a:cubicBezTo>
                  <a:cubicBezTo>
                    <a:pt x="8406" y="6596"/>
                    <a:pt x="6538" y="8406"/>
                    <a:pt x="4204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5" name="Google Shape;4435;p14"/>
            <p:cNvSpPr/>
            <p:nvPr/>
          </p:nvSpPr>
          <p:spPr>
            <a:xfrm>
              <a:off x="2824975" y="2861875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5"/>
                  </a:moveTo>
                  <a:cubicBezTo>
                    <a:pt x="1810" y="8405"/>
                    <a:pt x="1" y="6538"/>
                    <a:pt x="1" y="4203"/>
                  </a:cubicBezTo>
                  <a:cubicBezTo>
                    <a:pt x="1" y="1868"/>
                    <a:pt x="1869" y="0"/>
                    <a:pt x="4204" y="0"/>
                  </a:cubicBezTo>
                  <a:cubicBezTo>
                    <a:pt x="6538" y="0"/>
                    <a:pt x="8406" y="1868"/>
                    <a:pt x="8406" y="4203"/>
                  </a:cubicBezTo>
                  <a:cubicBezTo>
                    <a:pt x="8406" y="6596"/>
                    <a:pt x="6538" y="8405"/>
                    <a:pt x="4204" y="840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6" name="Google Shape;4436;p14"/>
            <p:cNvSpPr/>
            <p:nvPr/>
          </p:nvSpPr>
          <p:spPr>
            <a:xfrm>
              <a:off x="4544000" y="3108475"/>
              <a:ext cx="210150" cy="210175"/>
            </a:xfrm>
            <a:custGeom>
              <a:avLst/>
              <a:gdLst/>
              <a:ahLst/>
              <a:cxnLst/>
              <a:rect l="l" t="t" r="r" b="b"/>
              <a:pathLst>
                <a:path w="8406" h="8407" extrusionOk="0">
                  <a:moveTo>
                    <a:pt x="4203" y="8406"/>
                  </a:moveTo>
                  <a:cubicBezTo>
                    <a:pt x="1868" y="8406"/>
                    <a:pt x="0" y="6597"/>
                    <a:pt x="0" y="4203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38" y="1"/>
                    <a:pt x="8406" y="1869"/>
                    <a:pt x="8406" y="4203"/>
                  </a:cubicBezTo>
                  <a:cubicBezTo>
                    <a:pt x="8406" y="6538"/>
                    <a:pt x="6596" y="8406"/>
                    <a:pt x="4203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7" name="Google Shape;4437;p14"/>
            <p:cNvSpPr/>
            <p:nvPr/>
          </p:nvSpPr>
          <p:spPr>
            <a:xfrm>
              <a:off x="3313850" y="1879775"/>
              <a:ext cx="210150" cy="208700"/>
            </a:xfrm>
            <a:custGeom>
              <a:avLst/>
              <a:gdLst/>
              <a:ahLst/>
              <a:cxnLst/>
              <a:rect l="l" t="t" r="r" b="b"/>
              <a:pathLst>
                <a:path w="8406" h="8348" extrusionOk="0">
                  <a:moveTo>
                    <a:pt x="4203" y="8348"/>
                  </a:moveTo>
                  <a:cubicBezTo>
                    <a:pt x="1868" y="8348"/>
                    <a:pt x="0" y="6480"/>
                    <a:pt x="58" y="4145"/>
                  </a:cubicBezTo>
                  <a:cubicBezTo>
                    <a:pt x="58" y="1810"/>
                    <a:pt x="1926" y="1"/>
                    <a:pt x="4261" y="1"/>
                  </a:cubicBezTo>
                  <a:cubicBezTo>
                    <a:pt x="6596" y="1"/>
                    <a:pt x="8405" y="1869"/>
                    <a:pt x="8405" y="4203"/>
                  </a:cubicBezTo>
                  <a:cubicBezTo>
                    <a:pt x="8405" y="6538"/>
                    <a:pt x="6538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8" name="Google Shape;4438;p14"/>
            <p:cNvSpPr/>
            <p:nvPr/>
          </p:nvSpPr>
          <p:spPr>
            <a:xfrm>
              <a:off x="3071600" y="3352175"/>
              <a:ext cx="210150" cy="210150"/>
            </a:xfrm>
            <a:custGeom>
              <a:avLst/>
              <a:gdLst/>
              <a:ahLst/>
              <a:cxnLst/>
              <a:rect l="l" t="t" r="r" b="b"/>
              <a:pathLst>
                <a:path w="8406" h="8406" extrusionOk="0">
                  <a:moveTo>
                    <a:pt x="4262" y="8406"/>
                  </a:moveTo>
                  <a:cubicBezTo>
                    <a:pt x="1868" y="8406"/>
                    <a:pt x="1" y="6538"/>
                    <a:pt x="1" y="4203"/>
                  </a:cubicBezTo>
                  <a:cubicBezTo>
                    <a:pt x="1" y="1868"/>
                    <a:pt x="1868" y="1"/>
                    <a:pt x="4203" y="1"/>
                  </a:cubicBezTo>
                  <a:cubicBezTo>
                    <a:pt x="6538" y="1"/>
                    <a:pt x="8348" y="1810"/>
                    <a:pt x="8406" y="4145"/>
                  </a:cubicBezTo>
                  <a:cubicBezTo>
                    <a:pt x="8406" y="6480"/>
                    <a:pt x="6596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9" name="Google Shape;4439;p14"/>
            <p:cNvSpPr/>
            <p:nvPr/>
          </p:nvSpPr>
          <p:spPr>
            <a:xfrm>
              <a:off x="2826450" y="2373025"/>
              <a:ext cx="207225" cy="208675"/>
            </a:xfrm>
            <a:custGeom>
              <a:avLst/>
              <a:gdLst/>
              <a:ahLst/>
              <a:cxnLst/>
              <a:rect l="l" t="t" r="r" b="b"/>
              <a:pathLst>
                <a:path w="8289" h="8347" extrusionOk="0">
                  <a:moveTo>
                    <a:pt x="4145" y="8347"/>
                  </a:moveTo>
                  <a:cubicBezTo>
                    <a:pt x="1810" y="8347"/>
                    <a:pt x="0" y="6479"/>
                    <a:pt x="0" y="4203"/>
                  </a:cubicBezTo>
                  <a:cubicBezTo>
                    <a:pt x="0" y="1868"/>
                    <a:pt x="1868" y="0"/>
                    <a:pt x="4145" y="0"/>
                  </a:cubicBezTo>
                  <a:cubicBezTo>
                    <a:pt x="6421" y="0"/>
                    <a:pt x="8289" y="1868"/>
                    <a:pt x="8289" y="4203"/>
                  </a:cubicBezTo>
                  <a:cubicBezTo>
                    <a:pt x="8289" y="6479"/>
                    <a:pt x="6421" y="8347"/>
                    <a:pt x="4145" y="834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0" name="Google Shape;4440;p14"/>
            <p:cNvSpPr/>
            <p:nvPr/>
          </p:nvSpPr>
          <p:spPr>
            <a:xfrm>
              <a:off x="4050775" y="3598800"/>
              <a:ext cx="208700" cy="208700"/>
            </a:xfrm>
            <a:custGeom>
              <a:avLst/>
              <a:gdLst/>
              <a:ahLst/>
              <a:cxnLst/>
              <a:rect l="l" t="t" r="r" b="b"/>
              <a:pathLst>
                <a:path w="8348" h="8348" extrusionOk="0">
                  <a:moveTo>
                    <a:pt x="8347" y="4145"/>
                  </a:moveTo>
                  <a:cubicBezTo>
                    <a:pt x="8347" y="6479"/>
                    <a:pt x="6538" y="8347"/>
                    <a:pt x="4203" y="8347"/>
                  </a:cubicBezTo>
                  <a:cubicBezTo>
                    <a:pt x="1926" y="8347"/>
                    <a:pt x="59" y="6538"/>
                    <a:pt x="59" y="4203"/>
                  </a:cubicBezTo>
                  <a:cubicBezTo>
                    <a:pt x="0" y="1926"/>
                    <a:pt x="1868" y="59"/>
                    <a:pt x="4144" y="59"/>
                  </a:cubicBezTo>
                  <a:cubicBezTo>
                    <a:pt x="6479" y="0"/>
                    <a:pt x="8347" y="1868"/>
                    <a:pt x="8347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1" name="Google Shape;4441;p14"/>
            <p:cNvSpPr/>
            <p:nvPr/>
          </p:nvSpPr>
          <p:spPr>
            <a:xfrm>
              <a:off x="3315300" y="3598800"/>
              <a:ext cx="207250" cy="208700"/>
            </a:xfrm>
            <a:custGeom>
              <a:avLst/>
              <a:gdLst/>
              <a:ahLst/>
              <a:cxnLst/>
              <a:rect l="l" t="t" r="r" b="b"/>
              <a:pathLst>
                <a:path w="8290" h="8348" extrusionOk="0">
                  <a:moveTo>
                    <a:pt x="4145" y="59"/>
                  </a:moveTo>
                  <a:cubicBezTo>
                    <a:pt x="6421" y="0"/>
                    <a:pt x="8289" y="1926"/>
                    <a:pt x="8289" y="4203"/>
                  </a:cubicBezTo>
                  <a:cubicBezTo>
                    <a:pt x="8289" y="6421"/>
                    <a:pt x="6421" y="8289"/>
                    <a:pt x="4203" y="8347"/>
                  </a:cubicBezTo>
                  <a:cubicBezTo>
                    <a:pt x="1927" y="8347"/>
                    <a:pt x="0" y="6479"/>
                    <a:pt x="0" y="4203"/>
                  </a:cubicBezTo>
                  <a:cubicBezTo>
                    <a:pt x="0" y="1926"/>
                    <a:pt x="1868" y="59"/>
                    <a:pt x="414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2" name="Google Shape;4442;p14"/>
            <p:cNvSpPr/>
            <p:nvPr/>
          </p:nvSpPr>
          <p:spPr>
            <a:xfrm>
              <a:off x="2826450" y="3109950"/>
              <a:ext cx="207225" cy="208700"/>
            </a:xfrm>
            <a:custGeom>
              <a:avLst/>
              <a:gdLst/>
              <a:ahLst/>
              <a:cxnLst/>
              <a:rect l="l" t="t" r="r" b="b"/>
              <a:pathLst>
                <a:path w="8289" h="8348" extrusionOk="0">
                  <a:moveTo>
                    <a:pt x="8289" y="4144"/>
                  </a:moveTo>
                  <a:cubicBezTo>
                    <a:pt x="8289" y="6362"/>
                    <a:pt x="6421" y="8289"/>
                    <a:pt x="4203" y="8289"/>
                  </a:cubicBezTo>
                  <a:cubicBezTo>
                    <a:pt x="1927" y="8347"/>
                    <a:pt x="0" y="6421"/>
                    <a:pt x="0" y="4144"/>
                  </a:cubicBezTo>
                  <a:cubicBezTo>
                    <a:pt x="0" y="1926"/>
                    <a:pt x="1868" y="58"/>
                    <a:pt x="4145" y="0"/>
                  </a:cubicBezTo>
                  <a:cubicBezTo>
                    <a:pt x="6363" y="0"/>
                    <a:pt x="8289" y="1868"/>
                    <a:pt x="8289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3" name="Google Shape;4443;p14"/>
            <p:cNvSpPr/>
            <p:nvPr/>
          </p:nvSpPr>
          <p:spPr>
            <a:xfrm>
              <a:off x="4298850" y="1881250"/>
              <a:ext cx="205775" cy="205775"/>
            </a:xfrm>
            <a:custGeom>
              <a:avLst/>
              <a:gdLst/>
              <a:ahLst/>
              <a:cxnLst/>
              <a:rect l="l" t="t" r="r" b="b"/>
              <a:pathLst>
                <a:path w="8231" h="8231" extrusionOk="0">
                  <a:moveTo>
                    <a:pt x="8230" y="4086"/>
                  </a:moveTo>
                  <a:cubicBezTo>
                    <a:pt x="8230" y="6363"/>
                    <a:pt x="6362" y="8230"/>
                    <a:pt x="4144" y="8230"/>
                  </a:cubicBezTo>
                  <a:cubicBezTo>
                    <a:pt x="1868" y="8230"/>
                    <a:pt x="58" y="6421"/>
                    <a:pt x="58" y="4144"/>
                  </a:cubicBezTo>
                  <a:cubicBezTo>
                    <a:pt x="0" y="1868"/>
                    <a:pt x="1868" y="0"/>
                    <a:pt x="4144" y="0"/>
                  </a:cubicBezTo>
                  <a:cubicBezTo>
                    <a:pt x="6421" y="59"/>
                    <a:pt x="8230" y="1868"/>
                    <a:pt x="8230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4" name="Google Shape;4444;p14"/>
            <p:cNvSpPr/>
            <p:nvPr/>
          </p:nvSpPr>
          <p:spPr>
            <a:xfrm>
              <a:off x="4545450" y="2127850"/>
              <a:ext cx="207250" cy="205775"/>
            </a:xfrm>
            <a:custGeom>
              <a:avLst/>
              <a:gdLst/>
              <a:ahLst/>
              <a:cxnLst/>
              <a:rect l="l" t="t" r="r" b="b"/>
              <a:pathLst>
                <a:path w="8290" h="8231" extrusionOk="0">
                  <a:moveTo>
                    <a:pt x="8231" y="4087"/>
                  </a:moveTo>
                  <a:cubicBezTo>
                    <a:pt x="8289" y="6363"/>
                    <a:pt x="6421" y="8231"/>
                    <a:pt x="4145" y="8231"/>
                  </a:cubicBezTo>
                  <a:cubicBezTo>
                    <a:pt x="1869" y="8231"/>
                    <a:pt x="59" y="6422"/>
                    <a:pt x="59" y="4145"/>
                  </a:cubicBezTo>
                  <a:cubicBezTo>
                    <a:pt x="1" y="1927"/>
                    <a:pt x="1869" y="1"/>
                    <a:pt x="4145" y="59"/>
                  </a:cubicBezTo>
                  <a:cubicBezTo>
                    <a:pt x="6363" y="59"/>
                    <a:pt x="8231" y="1869"/>
                    <a:pt x="8231" y="408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5" name="Google Shape;4445;p14"/>
            <p:cNvSpPr/>
            <p:nvPr/>
          </p:nvSpPr>
          <p:spPr>
            <a:xfrm>
              <a:off x="4548375" y="3355100"/>
              <a:ext cx="202850" cy="202850"/>
            </a:xfrm>
            <a:custGeom>
              <a:avLst/>
              <a:gdLst/>
              <a:ahLst/>
              <a:cxnLst/>
              <a:rect l="l" t="t" r="r" b="b"/>
              <a:pathLst>
                <a:path w="8114" h="8114" extrusionOk="0">
                  <a:moveTo>
                    <a:pt x="8056" y="4028"/>
                  </a:moveTo>
                  <a:cubicBezTo>
                    <a:pt x="8114" y="6304"/>
                    <a:pt x="6304" y="8114"/>
                    <a:pt x="4086" y="8114"/>
                  </a:cubicBezTo>
                  <a:cubicBezTo>
                    <a:pt x="1810" y="8114"/>
                    <a:pt x="0" y="6363"/>
                    <a:pt x="0" y="4086"/>
                  </a:cubicBezTo>
                  <a:cubicBezTo>
                    <a:pt x="0" y="1868"/>
                    <a:pt x="1693" y="59"/>
                    <a:pt x="3911" y="59"/>
                  </a:cubicBezTo>
                  <a:cubicBezTo>
                    <a:pt x="6188" y="0"/>
                    <a:pt x="8056" y="1751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6" name="Google Shape;4446;p14"/>
            <p:cNvSpPr/>
            <p:nvPr/>
          </p:nvSpPr>
          <p:spPr>
            <a:xfrm>
              <a:off x="3075975" y="1882700"/>
              <a:ext cx="201400" cy="202875"/>
            </a:xfrm>
            <a:custGeom>
              <a:avLst/>
              <a:gdLst/>
              <a:ahLst/>
              <a:cxnLst/>
              <a:rect l="l" t="t" r="r" b="b"/>
              <a:pathLst>
                <a:path w="8056" h="8115" extrusionOk="0">
                  <a:moveTo>
                    <a:pt x="8056" y="4086"/>
                  </a:moveTo>
                  <a:cubicBezTo>
                    <a:pt x="8056" y="6363"/>
                    <a:pt x="6246" y="8114"/>
                    <a:pt x="3970" y="8114"/>
                  </a:cubicBezTo>
                  <a:cubicBezTo>
                    <a:pt x="1752" y="8056"/>
                    <a:pt x="1" y="6305"/>
                    <a:pt x="1" y="4028"/>
                  </a:cubicBezTo>
                  <a:cubicBezTo>
                    <a:pt x="1" y="1752"/>
                    <a:pt x="1810" y="1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7" name="Google Shape;4447;p14"/>
            <p:cNvSpPr/>
            <p:nvPr/>
          </p:nvSpPr>
          <p:spPr>
            <a:xfrm>
              <a:off x="2829375" y="21307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5" y="3970"/>
                  </a:moveTo>
                  <a:cubicBezTo>
                    <a:pt x="8055" y="6188"/>
                    <a:pt x="6304" y="7997"/>
                    <a:pt x="4086" y="8056"/>
                  </a:cubicBezTo>
                  <a:cubicBezTo>
                    <a:pt x="1810" y="8056"/>
                    <a:pt x="0" y="6246"/>
                    <a:pt x="0" y="4028"/>
                  </a:cubicBezTo>
                  <a:cubicBezTo>
                    <a:pt x="0" y="1810"/>
                    <a:pt x="1751" y="1"/>
                    <a:pt x="3969" y="1"/>
                  </a:cubicBezTo>
                  <a:cubicBezTo>
                    <a:pt x="6187" y="1"/>
                    <a:pt x="7997" y="1752"/>
                    <a:pt x="805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8" name="Google Shape;4448;p14"/>
            <p:cNvSpPr/>
            <p:nvPr/>
          </p:nvSpPr>
          <p:spPr>
            <a:xfrm>
              <a:off x="4301750" y="36031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6" y="3970"/>
                  </a:moveTo>
                  <a:cubicBezTo>
                    <a:pt x="8056" y="6246"/>
                    <a:pt x="6305" y="7997"/>
                    <a:pt x="4087" y="8055"/>
                  </a:cubicBezTo>
                  <a:cubicBezTo>
                    <a:pt x="1810" y="8055"/>
                    <a:pt x="1" y="6246"/>
                    <a:pt x="1" y="4028"/>
                  </a:cubicBezTo>
                  <a:cubicBezTo>
                    <a:pt x="1" y="1810"/>
                    <a:pt x="1810" y="0"/>
                    <a:pt x="4028" y="0"/>
                  </a:cubicBezTo>
                  <a:cubicBezTo>
                    <a:pt x="6246" y="0"/>
                    <a:pt x="8056" y="1751"/>
                    <a:pt x="8056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9" name="Google Shape;4449;p14"/>
            <p:cNvSpPr/>
            <p:nvPr/>
          </p:nvSpPr>
          <p:spPr>
            <a:xfrm>
              <a:off x="4790600" y="2619625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4029" y="1"/>
                  </a:moveTo>
                  <a:cubicBezTo>
                    <a:pt x="6247" y="1"/>
                    <a:pt x="8056" y="1810"/>
                    <a:pt x="8056" y="4028"/>
                  </a:cubicBezTo>
                  <a:cubicBezTo>
                    <a:pt x="8056" y="6246"/>
                    <a:pt x="6305" y="8056"/>
                    <a:pt x="4087" y="8056"/>
                  </a:cubicBezTo>
                  <a:cubicBezTo>
                    <a:pt x="1810" y="8056"/>
                    <a:pt x="59" y="6305"/>
                    <a:pt x="1" y="4028"/>
                  </a:cubicBezTo>
                  <a:cubicBezTo>
                    <a:pt x="1" y="1810"/>
                    <a:pt x="1810" y="59"/>
                    <a:pt x="402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0" name="Google Shape;4450;p14"/>
            <p:cNvSpPr/>
            <p:nvPr/>
          </p:nvSpPr>
          <p:spPr>
            <a:xfrm>
              <a:off x="3564825" y="1641925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8056" y="4028"/>
                  </a:moveTo>
                  <a:cubicBezTo>
                    <a:pt x="8056" y="6246"/>
                    <a:pt x="6246" y="7997"/>
                    <a:pt x="4028" y="7997"/>
                  </a:cubicBezTo>
                  <a:cubicBezTo>
                    <a:pt x="1810" y="7997"/>
                    <a:pt x="1" y="6129"/>
                    <a:pt x="59" y="3911"/>
                  </a:cubicBezTo>
                  <a:cubicBezTo>
                    <a:pt x="59" y="1752"/>
                    <a:pt x="1869" y="0"/>
                    <a:pt x="4028" y="0"/>
                  </a:cubicBezTo>
                  <a:cubicBezTo>
                    <a:pt x="6246" y="0"/>
                    <a:pt x="8056" y="1752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1" name="Google Shape;4451;p14"/>
            <p:cNvSpPr/>
            <p:nvPr/>
          </p:nvSpPr>
          <p:spPr>
            <a:xfrm>
              <a:off x="3811450" y="16404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4086" y="58"/>
                  </a:moveTo>
                  <a:cubicBezTo>
                    <a:pt x="6304" y="58"/>
                    <a:pt x="8056" y="1868"/>
                    <a:pt x="8056" y="4086"/>
                  </a:cubicBezTo>
                  <a:cubicBezTo>
                    <a:pt x="8056" y="6304"/>
                    <a:pt x="6246" y="8055"/>
                    <a:pt x="4028" y="8055"/>
                  </a:cubicBezTo>
                  <a:cubicBezTo>
                    <a:pt x="1810" y="8055"/>
                    <a:pt x="0" y="6246"/>
                    <a:pt x="59" y="4028"/>
                  </a:cubicBezTo>
                  <a:cubicBezTo>
                    <a:pt x="59" y="1810"/>
                    <a:pt x="1868" y="0"/>
                    <a:pt x="4086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2" name="Google Shape;4452;p14"/>
            <p:cNvSpPr/>
            <p:nvPr/>
          </p:nvSpPr>
          <p:spPr>
            <a:xfrm>
              <a:off x="4790600" y="2866250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8056" y="4086"/>
                  </a:moveTo>
                  <a:cubicBezTo>
                    <a:pt x="8056" y="6304"/>
                    <a:pt x="6247" y="8055"/>
                    <a:pt x="4029" y="8055"/>
                  </a:cubicBezTo>
                  <a:cubicBezTo>
                    <a:pt x="1810" y="8055"/>
                    <a:pt x="1" y="6246"/>
                    <a:pt x="59" y="4028"/>
                  </a:cubicBezTo>
                  <a:cubicBezTo>
                    <a:pt x="59" y="1810"/>
                    <a:pt x="1869" y="0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3" name="Google Shape;4453;p14"/>
            <p:cNvSpPr/>
            <p:nvPr/>
          </p:nvSpPr>
          <p:spPr>
            <a:xfrm>
              <a:off x="2829375" y="3356550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7997" y="4028"/>
                  </a:moveTo>
                  <a:cubicBezTo>
                    <a:pt x="7997" y="6246"/>
                    <a:pt x="6187" y="7997"/>
                    <a:pt x="4028" y="7997"/>
                  </a:cubicBezTo>
                  <a:cubicBezTo>
                    <a:pt x="1810" y="7997"/>
                    <a:pt x="0" y="6130"/>
                    <a:pt x="58" y="3912"/>
                  </a:cubicBezTo>
                  <a:cubicBezTo>
                    <a:pt x="58" y="1752"/>
                    <a:pt x="1926" y="1"/>
                    <a:pt x="4086" y="1"/>
                  </a:cubicBezTo>
                  <a:cubicBezTo>
                    <a:pt x="6246" y="59"/>
                    <a:pt x="8055" y="1869"/>
                    <a:pt x="7997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4" name="Google Shape;4454;p14"/>
            <p:cNvSpPr/>
            <p:nvPr/>
          </p:nvSpPr>
          <p:spPr>
            <a:xfrm>
              <a:off x="3075975" y="3603175"/>
              <a:ext cx="199950" cy="201400"/>
            </a:xfrm>
            <a:custGeom>
              <a:avLst/>
              <a:gdLst/>
              <a:ahLst/>
              <a:cxnLst/>
              <a:rect l="l" t="t" r="r" b="b"/>
              <a:pathLst>
                <a:path w="7998" h="8056" extrusionOk="0">
                  <a:moveTo>
                    <a:pt x="4087" y="0"/>
                  </a:moveTo>
                  <a:cubicBezTo>
                    <a:pt x="6246" y="59"/>
                    <a:pt x="7997" y="1868"/>
                    <a:pt x="7997" y="4028"/>
                  </a:cubicBezTo>
                  <a:cubicBezTo>
                    <a:pt x="7997" y="6246"/>
                    <a:pt x="6130" y="8055"/>
                    <a:pt x="3970" y="7997"/>
                  </a:cubicBezTo>
                  <a:cubicBezTo>
                    <a:pt x="1752" y="7939"/>
                    <a:pt x="1" y="6129"/>
                    <a:pt x="59" y="3970"/>
                  </a:cubicBezTo>
                  <a:cubicBezTo>
                    <a:pt x="59" y="1810"/>
                    <a:pt x="1869" y="0"/>
                    <a:pt x="40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5" name="Google Shape;4455;p14"/>
            <p:cNvSpPr/>
            <p:nvPr/>
          </p:nvSpPr>
          <p:spPr>
            <a:xfrm>
              <a:off x="4056600" y="1641925"/>
              <a:ext cx="198475" cy="198475"/>
            </a:xfrm>
            <a:custGeom>
              <a:avLst/>
              <a:gdLst/>
              <a:ahLst/>
              <a:cxnLst/>
              <a:rect l="l" t="t" r="r" b="b"/>
              <a:pathLst>
                <a:path w="7939" h="7939" extrusionOk="0">
                  <a:moveTo>
                    <a:pt x="3970" y="7939"/>
                  </a:moveTo>
                  <a:cubicBezTo>
                    <a:pt x="1810" y="7939"/>
                    <a:pt x="1" y="6129"/>
                    <a:pt x="1" y="3970"/>
                  </a:cubicBezTo>
                  <a:cubicBezTo>
                    <a:pt x="1" y="1810"/>
                    <a:pt x="1810" y="0"/>
                    <a:pt x="3970" y="0"/>
                  </a:cubicBezTo>
                  <a:cubicBezTo>
                    <a:pt x="6130" y="0"/>
                    <a:pt x="7939" y="1810"/>
                    <a:pt x="7939" y="3970"/>
                  </a:cubicBezTo>
                  <a:cubicBezTo>
                    <a:pt x="7939" y="6188"/>
                    <a:pt x="6130" y="7939"/>
                    <a:pt x="3970" y="793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6" name="Google Shape;4456;p14"/>
            <p:cNvSpPr/>
            <p:nvPr/>
          </p:nvSpPr>
          <p:spPr>
            <a:xfrm>
              <a:off x="4792075" y="2377400"/>
              <a:ext cx="199950" cy="199925"/>
            </a:xfrm>
            <a:custGeom>
              <a:avLst/>
              <a:gdLst/>
              <a:ahLst/>
              <a:cxnLst/>
              <a:rect l="l" t="t" r="r" b="b"/>
              <a:pathLst>
                <a:path w="7998" h="7997" extrusionOk="0">
                  <a:moveTo>
                    <a:pt x="3970" y="58"/>
                  </a:moveTo>
                  <a:cubicBezTo>
                    <a:pt x="6129" y="0"/>
                    <a:pt x="7939" y="1810"/>
                    <a:pt x="7939" y="3969"/>
                  </a:cubicBezTo>
                  <a:cubicBezTo>
                    <a:pt x="7997" y="6129"/>
                    <a:pt x="6188" y="7939"/>
                    <a:pt x="4028" y="7997"/>
                  </a:cubicBezTo>
                  <a:cubicBezTo>
                    <a:pt x="1868" y="7997"/>
                    <a:pt x="59" y="6246"/>
                    <a:pt x="0" y="4028"/>
                  </a:cubicBezTo>
                  <a:cubicBezTo>
                    <a:pt x="0" y="1926"/>
                    <a:pt x="1810" y="58"/>
                    <a:pt x="3970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7" name="Google Shape;4457;p14"/>
            <p:cNvSpPr/>
            <p:nvPr/>
          </p:nvSpPr>
          <p:spPr>
            <a:xfrm>
              <a:off x="4793525" y="31157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70" y="1"/>
                  </a:moveTo>
                  <a:cubicBezTo>
                    <a:pt x="6130" y="1"/>
                    <a:pt x="7881" y="1752"/>
                    <a:pt x="7881" y="3911"/>
                  </a:cubicBezTo>
                  <a:cubicBezTo>
                    <a:pt x="7881" y="6129"/>
                    <a:pt x="6071" y="7881"/>
                    <a:pt x="3853" y="7881"/>
                  </a:cubicBezTo>
                  <a:cubicBezTo>
                    <a:pt x="1693" y="7822"/>
                    <a:pt x="1" y="6071"/>
                    <a:pt x="1" y="3911"/>
                  </a:cubicBezTo>
                  <a:cubicBezTo>
                    <a:pt x="1" y="1693"/>
                    <a:pt x="1752" y="1"/>
                    <a:pt x="39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8" name="Google Shape;4458;p14"/>
            <p:cNvSpPr/>
            <p:nvPr/>
          </p:nvSpPr>
          <p:spPr>
            <a:xfrm>
              <a:off x="2584200" y="2622550"/>
              <a:ext cx="197025" cy="195550"/>
            </a:xfrm>
            <a:custGeom>
              <a:avLst/>
              <a:gdLst/>
              <a:ahLst/>
              <a:cxnLst/>
              <a:rect l="l" t="t" r="r" b="b"/>
              <a:pathLst>
                <a:path w="7881" h="7822" extrusionOk="0">
                  <a:moveTo>
                    <a:pt x="3912" y="7822"/>
                  </a:moveTo>
                  <a:cubicBezTo>
                    <a:pt x="1752" y="7822"/>
                    <a:pt x="1" y="6071"/>
                    <a:pt x="59" y="3911"/>
                  </a:cubicBezTo>
                  <a:cubicBezTo>
                    <a:pt x="59" y="1693"/>
                    <a:pt x="1810" y="0"/>
                    <a:pt x="3970" y="0"/>
                  </a:cubicBezTo>
                  <a:cubicBezTo>
                    <a:pt x="6188" y="0"/>
                    <a:pt x="7881" y="1751"/>
                    <a:pt x="7881" y="3970"/>
                  </a:cubicBezTo>
                  <a:cubicBezTo>
                    <a:pt x="7881" y="6129"/>
                    <a:pt x="6130" y="7822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9" name="Google Shape;4459;p14"/>
            <p:cNvSpPr/>
            <p:nvPr/>
          </p:nvSpPr>
          <p:spPr>
            <a:xfrm>
              <a:off x="3321125" y="16433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12" y="7822"/>
                  </a:moveTo>
                  <a:cubicBezTo>
                    <a:pt x="1694" y="7822"/>
                    <a:pt x="1" y="6071"/>
                    <a:pt x="1" y="3912"/>
                  </a:cubicBezTo>
                  <a:cubicBezTo>
                    <a:pt x="59" y="1694"/>
                    <a:pt x="1810" y="1"/>
                    <a:pt x="3970" y="1"/>
                  </a:cubicBezTo>
                  <a:cubicBezTo>
                    <a:pt x="6130" y="59"/>
                    <a:pt x="7881" y="1810"/>
                    <a:pt x="7823" y="3970"/>
                  </a:cubicBezTo>
                  <a:cubicBezTo>
                    <a:pt x="7823" y="6130"/>
                    <a:pt x="6071" y="7881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0" name="Google Shape;4460;p14"/>
            <p:cNvSpPr/>
            <p:nvPr/>
          </p:nvSpPr>
          <p:spPr>
            <a:xfrm>
              <a:off x="3812900" y="3851250"/>
              <a:ext cx="198500" cy="197025"/>
            </a:xfrm>
            <a:custGeom>
              <a:avLst/>
              <a:gdLst/>
              <a:ahLst/>
              <a:cxnLst/>
              <a:rect l="l" t="t" r="r" b="b"/>
              <a:pathLst>
                <a:path w="7940" h="7881" extrusionOk="0">
                  <a:moveTo>
                    <a:pt x="7939" y="3969"/>
                  </a:moveTo>
                  <a:cubicBezTo>
                    <a:pt x="7881" y="6188"/>
                    <a:pt x="6130" y="7880"/>
                    <a:pt x="3970" y="7880"/>
                  </a:cubicBezTo>
                  <a:cubicBezTo>
                    <a:pt x="1752" y="7880"/>
                    <a:pt x="1" y="6071"/>
                    <a:pt x="59" y="3911"/>
                  </a:cubicBezTo>
                  <a:cubicBezTo>
                    <a:pt x="117" y="1693"/>
                    <a:pt x="1869" y="0"/>
                    <a:pt x="4028" y="59"/>
                  </a:cubicBezTo>
                  <a:cubicBezTo>
                    <a:pt x="6188" y="59"/>
                    <a:pt x="7939" y="1810"/>
                    <a:pt x="7939" y="39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1" name="Google Shape;4461;p14"/>
            <p:cNvSpPr/>
            <p:nvPr/>
          </p:nvSpPr>
          <p:spPr>
            <a:xfrm>
              <a:off x="2585675" y="2869150"/>
              <a:ext cx="195550" cy="195575"/>
            </a:xfrm>
            <a:custGeom>
              <a:avLst/>
              <a:gdLst/>
              <a:ahLst/>
              <a:cxnLst/>
              <a:rect l="l" t="t" r="r" b="b"/>
              <a:pathLst>
                <a:path w="7822" h="7823" extrusionOk="0">
                  <a:moveTo>
                    <a:pt x="7822" y="3912"/>
                  </a:moveTo>
                  <a:cubicBezTo>
                    <a:pt x="7822" y="6071"/>
                    <a:pt x="6129" y="7823"/>
                    <a:pt x="3911" y="7823"/>
                  </a:cubicBezTo>
                  <a:cubicBezTo>
                    <a:pt x="1751" y="7823"/>
                    <a:pt x="0" y="6130"/>
                    <a:pt x="0" y="3970"/>
                  </a:cubicBezTo>
                  <a:cubicBezTo>
                    <a:pt x="0" y="1752"/>
                    <a:pt x="1693" y="59"/>
                    <a:pt x="3853" y="1"/>
                  </a:cubicBezTo>
                  <a:cubicBezTo>
                    <a:pt x="6071" y="1"/>
                    <a:pt x="7763" y="1752"/>
                    <a:pt x="7822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2" name="Google Shape;4462;p14"/>
            <p:cNvSpPr/>
            <p:nvPr/>
          </p:nvSpPr>
          <p:spPr>
            <a:xfrm>
              <a:off x="3567750" y="3851250"/>
              <a:ext cx="197025" cy="198475"/>
            </a:xfrm>
            <a:custGeom>
              <a:avLst/>
              <a:gdLst/>
              <a:ahLst/>
              <a:cxnLst/>
              <a:rect l="l" t="t" r="r" b="b"/>
              <a:pathLst>
                <a:path w="7881" h="7939" extrusionOk="0">
                  <a:moveTo>
                    <a:pt x="4028" y="59"/>
                  </a:moveTo>
                  <a:cubicBezTo>
                    <a:pt x="6188" y="117"/>
                    <a:pt x="7881" y="1868"/>
                    <a:pt x="7822" y="4028"/>
                  </a:cubicBezTo>
                  <a:cubicBezTo>
                    <a:pt x="7822" y="6246"/>
                    <a:pt x="6013" y="7939"/>
                    <a:pt x="3853" y="7880"/>
                  </a:cubicBezTo>
                  <a:cubicBezTo>
                    <a:pt x="1693" y="7822"/>
                    <a:pt x="1" y="6071"/>
                    <a:pt x="1" y="3853"/>
                  </a:cubicBezTo>
                  <a:cubicBezTo>
                    <a:pt x="59" y="1693"/>
                    <a:pt x="1868" y="0"/>
                    <a:pt x="4028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3" name="Google Shape;4463;p14"/>
            <p:cNvSpPr/>
            <p:nvPr/>
          </p:nvSpPr>
          <p:spPr>
            <a:xfrm>
              <a:off x="4551300" y="1891450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7763" y="3912"/>
                  </a:moveTo>
                  <a:cubicBezTo>
                    <a:pt x="7763" y="6071"/>
                    <a:pt x="6071" y="7764"/>
                    <a:pt x="3853" y="7764"/>
                  </a:cubicBezTo>
                  <a:cubicBezTo>
                    <a:pt x="1693" y="7764"/>
                    <a:pt x="0" y="6013"/>
                    <a:pt x="0" y="3853"/>
                  </a:cubicBezTo>
                  <a:cubicBezTo>
                    <a:pt x="0" y="1693"/>
                    <a:pt x="1751" y="1"/>
                    <a:pt x="3969" y="1"/>
                  </a:cubicBezTo>
                  <a:cubicBezTo>
                    <a:pt x="6129" y="1"/>
                    <a:pt x="7822" y="1693"/>
                    <a:pt x="7763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4" name="Google Shape;4464;p14"/>
            <p:cNvSpPr/>
            <p:nvPr/>
          </p:nvSpPr>
          <p:spPr>
            <a:xfrm>
              <a:off x="4059525" y="385270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3794" y="59"/>
                  </a:moveTo>
                  <a:cubicBezTo>
                    <a:pt x="5954" y="1"/>
                    <a:pt x="7705" y="1693"/>
                    <a:pt x="7705" y="3853"/>
                  </a:cubicBezTo>
                  <a:cubicBezTo>
                    <a:pt x="7705" y="6013"/>
                    <a:pt x="6013" y="7764"/>
                    <a:pt x="3853" y="7764"/>
                  </a:cubicBezTo>
                  <a:cubicBezTo>
                    <a:pt x="1693" y="7764"/>
                    <a:pt x="0" y="6071"/>
                    <a:pt x="0" y="3911"/>
                  </a:cubicBezTo>
                  <a:cubicBezTo>
                    <a:pt x="0" y="1752"/>
                    <a:pt x="1693" y="59"/>
                    <a:pt x="379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5" name="Google Shape;4465;p14"/>
            <p:cNvSpPr/>
            <p:nvPr/>
          </p:nvSpPr>
          <p:spPr>
            <a:xfrm>
              <a:off x="2585675" y="2380300"/>
              <a:ext cx="194100" cy="194125"/>
            </a:xfrm>
            <a:custGeom>
              <a:avLst/>
              <a:gdLst/>
              <a:ahLst/>
              <a:cxnLst/>
              <a:rect l="l" t="t" r="r" b="b"/>
              <a:pathLst>
                <a:path w="7764" h="7765" extrusionOk="0">
                  <a:moveTo>
                    <a:pt x="3911" y="59"/>
                  </a:moveTo>
                  <a:cubicBezTo>
                    <a:pt x="6071" y="59"/>
                    <a:pt x="7763" y="1810"/>
                    <a:pt x="7763" y="3912"/>
                  </a:cubicBezTo>
                  <a:cubicBezTo>
                    <a:pt x="7763" y="6071"/>
                    <a:pt x="6012" y="7764"/>
                    <a:pt x="3853" y="7764"/>
                  </a:cubicBezTo>
                  <a:cubicBezTo>
                    <a:pt x="1693" y="7764"/>
                    <a:pt x="0" y="6013"/>
                    <a:pt x="59" y="3853"/>
                  </a:cubicBezTo>
                  <a:cubicBezTo>
                    <a:pt x="59" y="1694"/>
                    <a:pt x="1810" y="1"/>
                    <a:pt x="391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6" name="Google Shape;4466;p14"/>
            <p:cNvSpPr/>
            <p:nvPr/>
          </p:nvSpPr>
          <p:spPr>
            <a:xfrm>
              <a:off x="3322600" y="3854175"/>
              <a:ext cx="192650" cy="192625"/>
            </a:xfrm>
            <a:custGeom>
              <a:avLst/>
              <a:gdLst/>
              <a:ahLst/>
              <a:cxnLst/>
              <a:rect l="l" t="t" r="r" b="b"/>
              <a:pathLst>
                <a:path w="7706" h="7705" extrusionOk="0">
                  <a:moveTo>
                    <a:pt x="7705" y="3852"/>
                  </a:moveTo>
                  <a:cubicBezTo>
                    <a:pt x="7705" y="5954"/>
                    <a:pt x="5954" y="7705"/>
                    <a:pt x="3853" y="7705"/>
                  </a:cubicBezTo>
                  <a:cubicBezTo>
                    <a:pt x="1751" y="7705"/>
                    <a:pt x="0" y="5954"/>
                    <a:pt x="0" y="3852"/>
                  </a:cubicBezTo>
                  <a:cubicBezTo>
                    <a:pt x="0" y="1693"/>
                    <a:pt x="1751" y="0"/>
                    <a:pt x="3911" y="0"/>
                  </a:cubicBezTo>
                  <a:cubicBezTo>
                    <a:pt x="6012" y="0"/>
                    <a:pt x="7705" y="1751"/>
                    <a:pt x="7705" y="38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7" name="Google Shape;4467;p14"/>
            <p:cNvSpPr/>
            <p:nvPr/>
          </p:nvSpPr>
          <p:spPr>
            <a:xfrm>
              <a:off x="2585675" y="3117225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3969" y="1"/>
                  </a:moveTo>
                  <a:cubicBezTo>
                    <a:pt x="6071" y="59"/>
                    <a:pt x="7822" y="1869"/>
                    <a:pt x="7763" y="3970"/>
                  </a:cubicBezTo>
                  <a:cubicBezTo>
                    <a:pt x="7705" y="6071"/>
                    <a:pt x="5954" y="7764"/>
                    <a:pt x="3853" y="7706"/>
                  </a:cubicBezTo>
                  <a:cubicBezTo>
                    <a:pt x="1751" y="7706"/>
                    <a:pt x="0" y="5896"/>
                    <a:pt x="59" y="3795"/>
                  </a:cubicBezTo>
                  <a:cubicBezTo>
                    <a:pt x="117" y="1694"/>
                    <a:pt x="1868" y="1"/>
                    <a:pt x="39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8" name="Google Shape;4468;p14"/>
            <p:cNvSpPr/>
            <p:nvPr/>
          </p:nvSpPr>
          <p:spPr>
            <a:xfrm>
              <a:off x="4795000" y="2133700"/>
              <a:ext cx="192625" cy="194100"/>
            </a:xfrm>
            <a:custGeom>
              <a:avLst/>
              <a:gdLst/>
              <a:ahLst/>
              <a:cxnLst/>
              <a:rect l="l" t="t" r="r" b="b"/>
              <a:pathLst>
                <a:path w="7705" h="7764" extrusionOk="0">
                  <a:moveTo>
                    <a:pt x="3911" y="7764"/>
                  </a:moveTo>
                  <a:cubicBezTo>
                    <a:pt x="1810" y="7764"/>
                    <a:pt x="58" y="6012"/>
                    <a:pt x="0" y="3911"/>
                  </a:cubicBezTo>
                  <a:cubicBezTo>
                    <a:pt x="0" y="1810"/>
                    <a:pt x="1751" y="59"/>
                    <a:pt x="3853" y="59"/>
                  </a:cubicBezTo>
                  <a:cubicBezTo>
                    <a:pt x="5954" y="0"/>
                    <a:pt x="7705" y="1751"/>
                    <a:pt x="7705" y="3911"/>
                  </a:cubicBezTo>
                  <a:cubicBezTo>
                    <a:pt x="7705" y="5954"/>
                    <a:pt x="6012" y="7705"/>
                    <a:pt x="3911" y="776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9" name="Google Shape;4469;p14"/>
            <p:cNvSpPr/>
            <p:nvPr/>
          </p:nvSpPr>
          <p:spPr>
            <a:xfrm>
              <a:off x="4306125" y="164485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7706" y="3911"/>
                  </a:moveTo>
                  <a:cubicBezTo>
                    <a:pt x="7648" y="6012"/>
                    <a:pt x="5896" y="7763"/>
                    <a:pt x="3737" y="7705"/>
                  </a:cubicBezTo>
                  <a:cubicBezTo>
                    <a:pt x="1694" y="7647"/>
                    <a:pt x="1" y="5896"/>
                    <a:pt x="1" y="3794"/>
                  </a:cubicBezTo>
                  <a:cubicBezTo>
                    <a:pt x="1" y="1693"/>
                    <a:pt x="1810" y="0"/>
                    <a:pt x="3912" y="0"/>
                  </a:cubicBezTo>
                  <a:cubicBezTo>
                    <a:pt x="6013" y="59"/>
                    <a:pt x="7706" y="1810"/>
                    <a:pt x="7706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0" name="Google Shape;4470;p14"/>
            <p:cNvSpPr/>
            <p:nvPr/>
          </p:nvSpPr>
          <p:spPr>
            <a:xfrm>
              <a:off x="4546925" y="3606100"/>
              <a:ext cx="195550" cy="194100"/>
            </a:xfrm>
            <a:custGeom>
              <a:avLst/>
              <a:gdLst/>
              <a:ahLst/>
              <a:cxnLst/>
              <a:rect l="l" t="t" r="r" b="b"/>
              <a:pathLst>
                <a:path w="7822" h="7764" extrusionOk="0">
                  <a:moveTo>
                    <a:pt x="3853" y="7763"/>
                  </a:moveTo>
                  <a:cubicBezTo>
                    <a:pt x="1751" y="7705"/>
                    <a:pt x="0" y="5895"/>
                    <a:pt x="58" y="3794"/>
                  </a:cubicBezTo>
                  <a:cubicBezTo>
                    <a:pt x="117" y="1693"/>
                    <a:pt x="1926" y="0"/>
                    <a:pt x="3969" y="58"/>
                  </a:cubicBezTo>
                  <a:cubicBezTo>
                    <a:pt x="6129" y="117"/>
                    <a:pt x="7822" y="1868"/>
                    <a:pt x="7763" y="4028"/>
                  </a:cubicBezTo>
                  <a:cubicBezTo>
                    <a:pt x="7705" y="6071"/>
                    <a:pt x="5954" y="7763"/>
                    <a:pt x="3853" y="77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1" name="Google Shape;4471;p14"/>
            <p:cNvSpPr/>
            <p:nvPr/>
          </p:nvSpPr>
          <p:spPr>
            <a:xfrm>
              <a:off x="2832275" y="1887075"/>
              <a:ext cx="194125" cy="194100"/>
            </a:xfrm>
            <a:custGeom>
              <a:avLst/>
              <a:gdLst/>
              <a:ahLst/>
              <a:cxnLst/>
              <a:rect l="l" t="t" r="r" b="b"/>
              <a:pathLst>
                <a:path w="7765" h="7764" extrusionOk="0">
                  <a:moveTo>
                    <a:pt x="7764" y="3911"/>
                  </a:moveTo>
                  <a:cubicBezTo>
                    <a:pt x="7706" y="6013"/>
                    <a:pt x="5955" y="7764"/>
                    <a:pt x="3912" y="7706"/>
                  </a:cubicBezTo>
                  <a:cubicBezTo>
                    <a:pt x="1752" y="7706"/>
                    <a:pt x="1" y="5954"/>
                    <a:pt x="59" y="3795"/>
                  </a:cubicBezTo>
                  <a:cubicBezTo>
                    <a:pt x="118" y="1693"/>
                    <a:pt x="1869" y="1"/>
                    <a:pt x="3970" y="59"/>
                  </a:cubicBezTo>
                  <a:cubicBezTo>
                    <a:pt x="6071" y="59"/>
                    <a:pt x="7764" y="1810"/>
                    <a:pt x="7764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2" name="Google Shape;4472;p14"/>
            <p:cNvSpPr/>
            <p:nvPr/>
          </p:nvSpPr>
          <p:spPr>
            <a:xfrm>
              <a:off x="4796450" y="3362400"/>
              <a:ext cx="191175" cy="189725"/>
            </a:xfrm>
            <a:custGeom>
              <a:avLst/>
              <a:gdLst/>
              <a:ahLst/>
              <a:cxnLst/>
              <a:rect l="l" t="t" r="r" b="b"/>
              <a:pathLst>
                <a:path w="7647" h="7589" extrusionOk="0">
                  <a:moveTo>
                    <a:pt x="3795" y="0"/>
                  </a:moveTo>
                  <a:cubicBezTo>
                    <a:pt x="5896" y="0"/>
                    <a:pt x="7647" y="1751"/>
                    <a:pt x="7589" y="3794"/>
                  </a:cubicBezTo>
                  <a:cubicBezTo>
                    <a:pt x="7589" y="5896"/>
                    <a:pt x="5896" y="7588"/>
                    <a:pt x="3795" y="7588"/>
                  </a:cubicBezTo>
                  <a:cubicBezTo>
                    <a:pt x="1693" y="7588"/>
                    <a:pt x="0" y="5837"/>
                    <a:pt x="0" y="3736"/>
                  </a:cubicBezTo>
                  <a:cubicBezTo>
                    <a:pt x="0" y="1693"/>
                    <a:pt x="1752" y="0"/>
                    <a:pt x="379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3" name="Google Shape;4473;p14"/>
            <p:cNvSpPr/>
            <p:nvPr/>
          </p:nvSpPr>
          <p:spPr>
            <a:xfrm>
              <a:off x="3081825" y="1646300"/>
              <a:ext cx="189725" cy="191200"/>
            </a:xfrm>
            <a:custGeom>
              <a:avLst/>
              <a:gdLst/>
              <a:ahLst/>
              <a:cxnLst/>
              <a:rect l="l" t="t" r="r" b="b"/>
              <a:pathLst>
                <a:path w="7589" h="7648" extrusionOk="0">
                  <a:moveTo>
                    <a:pt x="3794" y="1"/>
                  </a:moveTo>
                  <a:cubicBezTo>
                    <a:pt x="5837" y="1"/>
                    <a:pt x="7588" y="1752"/>
                    <a:pt x="7588" y="3853"/>
                  </a:cubicBezTo>
                  <a:cubicBezTo>
                    <a:pt x="7588" y="5896"/>
                    <a:pt x="5896" y="7589"/>
                    <a:pt x="3794" y="7589"/>
                  </a:cubicBezTo>
                  <a:cubicBezTo>
                    <a:pt x="1751" y="7647"/>
                    <a:pt x="0" y="5896"/>
                    <a:pt x="0" y="3795"/>
                  </a:cubicBezTo>
                  <a:cubicBezTo>
                    <a:pt x="0" y="1693"/>
                    <a:pt x="1693" y="1"/>
                    <a:pt x="3794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4" name="Google Shape;4474;p14"/>
            <p:cNvSpPr/>
            <p:nvPr/>
          </p:nvSpPr>
          <p:spPr>
            <a:xfrm>
              <a:off x="2835200" y="3609000"/>
              <a:ext cx="189725" cy="189725"/>
            </a:xfrm>
            <a:custGeom>
              <a:avLst/>
              <a:gdLst/>
              <a:ahLst/>
              <a:cxnLst/>
              <a:rect l="l" t="t" r="r" b="b"/>
              <a:pathLst>
                <a:path w="7589" h="7589" extrusionOk="0">
                  <a:moveTo>
                    <a:pt x="3795" y="1"/>
                  </a:moveTo>
                  <a:cubicBezTo>
                    <a:pt x="5896" y="59"/>
                    <a:pt x="7589" y="1752"/>
                    <a:pt x="7530" y="3795"/>
                  </a:cubicBezTo>
                  <a:cubicBezTo>
                    <a:pt x="7530" y="5896"/>
                    <a:pt x="5838" y="7589"/>
                    <a:pt x="3736" y="7531"/>
                  </a:cubicBezTo>
                  <a:cubicBezTo>
                    <a:pt x="1635" y="7531"/>
                    <a:pt x="1" y="5838"/>
                    <a:pt x="1" y="3737"/>
                  </a:cubicBezTo>
                  <a:cubicBezTo>
                    <a:pt x="59" y="1635"/>
                    <a:pt x="1752" y="1"/>
                    <a:pt x="379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5" name="Google Shape;4475;p14"/>
            <p:cNvSpPr/>
            <p:nvPr/>
          </p:nvSpPr>
          <p:spPr>
            <a:xfrm>
              <a:off x="4309050" y="3855625"/>
              <a:ext cx="186825" cy="188275"/>
            </a:xfrm>
            <a:custGeom>
              <a:avLst/>
              <a:gdLst/>
              <a:ahLst/>
              <a:cxnLst/>
              <a:rect l="l" t="t" r="r" b="b"/>
              <a:pathLst>
                <a:path w="7473" h="7531" extrusionOk="0">
                  <a:moveTo>
                    <a:pt x="3736" y="7530"/>
                  </a:moveTo>
                  <a:cubicBezTo>
                    <a:pt x="1635" y="7530"/>
                    <a:pt x="1" y="5896"/>
                    <a:pt x="1" y="3794"/>
                  </a:cubicBezTo>
                  <a:cubicBezTo>
                    <a:pt x="1" y="1693"/>
                    <a:pt x="1635" y="0"/>
                    <a:pt x="3736" y="59"/>
                  </a:cubicBezTo>
                  <a:cubicBezTo>
                    <a:pt x="5838" y="59"/>
                    <a:pt x="7472" y="1693"/>
                    <a:pt x="7472" y="3736"/>
                  </a:cubicBezTo>
                  <a:cubicBezTo>
                    <a:pt x="7472" y="5837"/>
                    <a:pt x="5838" y="7530"/>
                    <a:pt x="3736" y="75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6" name="Google Shape;4476;p14"/>
            <p:cNvSpPr/>
            <p:nvPr/>
          </p:nvSpPr>
          <p:spPr>
            <a:xfrm>
              <a:off x="2590050" y="213660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3736" y="7531"/>
                  </a:moveTo>
                  <a:cubicBezTo>
                    <a:pt x="1635" y="7531"/>
                    <a:pt x="0" y="5896"/>
                    <a:pt x="0" y="3737"/>
                  </a:cubicBezTo>
                  <a:cubicBezTo>
                    <a:pt x="0" y="1694"/>
                    <a:pt x="1635" y="59"/>
                    <a:pt x="3678" y="59"/>
                  </a:cubicBezTo>
                  <a:cubicBezTo>
                    <a:pt x="5837" y="1"/>
                    <a:pt x="7472" y="1694"/>
                    <a:pt x="7472" y="3795"/>
                  </a:cubicBezTo>
                  <a:cubicBezTo>
                    <a:pt x="7472" y="5896"/>
                    <a:pt x="5837" y="7531"/>
                    <a:pt x="3736" y="753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7" name="Google Shape;4477;p14"/>
            <p:cNvSpPr/>
            <p:nvPr/>
          </p:nvSpPr>
          <p:spPr>
            <a:xfrm>
              <a:off x="2590050" y="3363850"/>
              <a:ext cx="186800" cy="186800"/>
            </a:xfrm>
            <a:custGeom>
              <a:avLst/>
              <a:gdLst/>
              <a:ahLst/>
              <a:cxnLst/>
              <a:rect l="l" t="t" r="r" b="b"/>
              <a:pathLst>
                <a:path w="7472" h="7472" extrusionOk="0">
                  <a:moveTo>
                    <a:pt x="3736" y="1"/>
                  </a:moveTo>
                  <a:cubicBezTo>
                    <a:pt x="5837" y="59"/>
                    <a:pt x="7472" y="1693"/>
                    <a:pt x="7413" y="3795"/>
                  </a:cubicBezTo>
                  <a:cubicBezTo>
                    <a:pt x="7413" y="5838"/>
                    <a:pt x="5721" y="7472"/>
                    <a:pt x="3678" y="7414"/>
                  </a:cubicBezTo>
                  <a:cubicBezTo>
                    <a:pt x="1635" y="7414"/>
                    <a:pt x="0" y="5721"/>
                    <a:pt x="0" y="3678"/>
                  </a:cubicBezTo>
                  <a:cubicBezTo>
                    <a:pt x="0" y="1635"/>
                    <a:pt x="1693" y="1"/>
                    <a:pt x="37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8" name="Google Shape;4478;p14"/>
            <p:cNvSpPr/>
            <p:nvPr/>
          </p:nvSpPr>
          <p:spPr>
            <a:xfrm>
              <a:off x="3083275" y="3857075"/>
              <a:ext cx="186800" cy="185350"/>
            </a:xfrm>
            <a:custGeom>
              <a:avLst/>
              <a:gdLst/>
              <a:ahLst/>
              <a:cxnLst/>
              <a:rect l="l" t="t" r="r" b="b"/>
              <a:pathLst>
                <a:path w="7472" h="7414" extrusionOk="0">
                  <a:moveTo>
                    <a:pt x="7414" y="3678"/>
                  </a:moveTo>
                  <a:cubicBezTo>
                    <a:pt x="7472" y="5779"/>
                    <a:pt x="5779" y="7414"/>
                    <a:pt x="3736" y="7414"/>
                  </a:cubicBezTo>
                  <a:cubicBezTo>
                    <a:pt x="1693" y="7414"/>
                    <a:pt x="1" y="5779"/>
                    <a:pt x="59" y="3736"/>
                  </a:cubicBezTo>
                  <a:cubicBezTo>
                    <a:pt x="59" y="1694"/>
                    <a:pt x="1693" y="59"/>
                    <a:pt x="3678" y="1"/>
                  </a:cubicBezTo>
                  <a:cubicBezTo>
                    <a:pt x="5779" y="1"/>
                    <a:pt x="7414" y="1635"/>
                    <a:pt x="7472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9" name="Google Shape;4479;p14"/>
            <p:cNvSpPr/>
            <p:nvPr/>
          </p:nvSpPr>
          <p:spPr>
            <a:xfrm>
              <a:off x="5045975" y="2628375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737" y="7414"/>
                  </a:moveTo>
                  <a:cubicBezTo>
                    <a:pt x="1635" y="7414"/>
                    <a:pt x="1" y="5721"/>
                    <a:pt x="1" y="3678"/>
                  </a:cubicBezTo>
                  <a:cubicBezTo>
                    <a:pt x="1" y="1635"/>
                    <a:pt x="1635" y="1"/>
                    <a:pt x="3737" y="1"/>
                  </a:cubicBez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79" y="7414"/>
                    <a:pt x="3737" y="74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0" name="Google Shape;4480;p14"/>
            <p:cNvSpPr/>
            <p:nvPr/>
          </p:nvSpPr>
          <p:spPr>
            <a:xfrm>
              <a:off x="3818750" y="1401150"/>
              <a:ext cx="188275" cy="186800"/>
            </a:xfrm>
            <a:custGeom>
              <a:avLst/>
              <a:gdLst/>
              <a:ahLst/>
              <a:cxnLst/>
              <a:rect l="l" t="t" r="r" b="b"/>
              <a:pathLst>
                <a:path w="7531" h="7472" extrusionOk="0">
                  <a:moveTo>
                    <a:pt x="59" y="3678"/>
                  </a:moveTo>
                  <a:cubicBezTo>
                    <a:pt x="59" y="1635"/>
                    <a:pt x="1751" y="0"/>
                    <a:pt x="3853" y="59"/>
                  </a:cubicBezTo>
                  <a:cubicBezTo>
                    <a:pt x="5896" y="59"/>
                    <a:pt x="7530" y="1810"/>
                    <a:pt x="7472" y="3853"/>
                  </a:cubicBezTo>
                  <a:cubicBezTo>
                    <a:pt x="7413" y="5837"/>
                    <a:pt x="5721" y="7472"/>
                    <a:pt x="3736" y="7472"/>
                  </a:cubicBezTo>
                  <a:cubicBezTo>
                    <a:pt x="1693" y="7413"/>
                    <a:pt x="0" y="5721"/>
                    <a:pt x="59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1" name="Google Shape;4481;p14"/>
            <p:cNvSpPr/>
            <p:nvPr/>
          </p:nvSpPr>
          <p:spPr>
            <a:xfrm>
              <a:off x="5045975" y="2875000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678" y="0"/>
                  </a:moveTo>
                  <a:cubicBezTo>
                    <a:pt x="5721" y="0"/>
                    <a:pt x="7414" y="1693"/>
                    <a:pt x="7414" y="3736"/>
                  </a:cubicBezTo>
                  <a:cubicBezTo>
                    <a:pt x="7355" y="5721"/>
                    <a:pt x="5721" y="7413"/>
                    <a:pt x="3678" y="7413"/>
                  </a:cubicBezTo>
                  <a:cubicBezTo>
                    <a:pt x="1635" y="7413"/>
                    <a:pt x="1" y="5721"/>
                    <a:pt x="1" y="3678"/>
                  </a:cubicBezTo>
                  <a:cubicBezTo>
                    <a:pt x="1" y="1635"/>
                    <a:pt x="1694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2" name="Google Shape;4482;p14"/>
            <p:cNvSpPr/>
            <p:nvPr/>
          </p:nvSpPr>
          <p:spPr>
            <a:xfrm>
              <a:off x="3573575" y="1402600"/>
              <a:ext cx="185375" cy="185350"/>
            </a:xfrm>
            <a:custGeom>
              <a:avLst/>
              <a:gdLst/>
              <a:ahLst/>
              <a:cxnLst/>
              <a:rect l="l" t="t" r="r" b="b"/>
              <a:pathLst>
                <a:path w="7415" h="7414" extrusionOk="0">
                  <a:moveTo>
                    <a:pt x="3678" y="1"/>
                  </a:move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21" y="7414"/>
                    <a:pt x="3678" y="7355"/>
                  </a:cubicBezTo>
                  <a:cubicBezTo>
                    <a:pt x="1635" y="7355"/>
                    <a:pt x="1" y="5663"/>
                    <a:pt x="1" y="3678"/>
                  </a:cubicBezTo>
                  <a:cubicBezTo>
                    <a:pt x="1" y="1635"/>
                    <a:pt x="1694" y="1"/>
                    <a:pt x="36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3" name="Google Shape;4483;p14"/>
            <p:cNvSpPr/>
            <p:nvPr/>
          </p:nvSpPr>
          <p:spPr>
            <a:xfrm>
              <a:off x="4799375" y="1895825"/>
              <a:ext cx="183875" cy="183900"/>
            </a:xfrm>
            <a:custGeom>
              <a:avLst/>
              <a:gdLst/>
              <a:ahLst/>
              <a:cxnLst/>
              <a:rect l="l" t="t" r="r" b="b"/>
              <a:pathLst>
                <a:path w="7355" h="7356" extrusionOk="0">
                  <a:moveTo>
                    <a:pt x="3678" y="7356"/>
                  </a:moveTo>
                  <a:cubicBezTo>
                    <a:pt x="1693" y="7356"/>
                    <a:pt x="0" y="5663"/>
                    <a:pt x="0" y="3678"/>
                  </a:cubicBezTo>
                  <a:cubicBezTo>
                    <a:pt x="59" y="1635"/>
                    <a:pt x="1751" y="1"/>
                    <a:pt x="3736" y="1"/>
                  </a:cubicBezTo>
                  <a:cubicBezTo>
                    <a:pt x="5720" y="59"/>
                    <a:pt x="7355" y="1694"/>
                    <a:pt x="7355" y="3678"/>
                  </a:cubicBezTo>
                  <a:cubicBezTo>
                    <a:pt x="7355" y="5663"/>
                    <a:pt x="5662" y="7356"/>
                    <a:pt x="3678" y="735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4" name="Google Shape;4484;p14"/>
            <p:cNvSpPr/>
            <p:nvPr/>
          </p:nvSpPr>
          <p:spPr>
            <a:xfrm>
              <a:off x="5045975" y="238615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355" y="3678"/>
                  </a:moveTo>
                  <a:cubicBezTo>
                    <a:pt x="7355" y="5662"/>
                    <a:pt x="5721" y="7355"/>
                    <a:pt x="3678" y="7355"/>
                  </a:cubicBezTo>
                  <a:cubicBezTo>
                    <a:pt x="1694" y="7355"/>
                    <a:pt x="1" y="5662"/>
                    <a:pt x="1" y="3619"/>
                  </a:cubicBezTo>
                  <a:cubicBezTo>
                    <a:pt x="59" y="1693"/>
                    <a:pt x="1694" y="0"/>
                    <a:pt x="3678" y="0"/>
                  </a:cubicBezTo>
                  <a:cubicBezTo>
                    <a:pt x="5663" y="0"/>
                    <a:pt x="7355" y="1635"/>
                    <a:pt x="7355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5" name="Google Shape;4485;p14"/>
            <p:cNvSpPr/>
            <p:nvPr/>
          </p:nvSpPr>
          <p:spPr>
            <a:xfrm>
              <a:off x="4557125" y="1649225"/>
              <a:ext cx="183900" cy="185350"/>
            </a:xfrm>
            <a:custGeom>
              <a:avLst/>
              <a:gdLst/>
              <a:ahLst/>
              <a:cxnLst/>
              <a:rect l="l" t="t" r="r" b="b"/>
              <a:pathLst>
                <a:path w="7356" h="7414" extrusionOk="0">
                  <a:moveTo>
                    <a:pt x="3678" y="0"/>
                  </a:moveTo>
                  <a:cubicBezTo>
                    <a:pt x="5663" y="0"/>
                    <a:pt x="7355" y="1693"/>
                    <a:pt x="7355" y="3736"/>
                  </a:cubicBezTo>
                  <a:cubicBezTo>
                    <a:pt x="7355" y="5721"/>
                    <a:pt x="5663" y="7413"/>
                    <a:pt x="3620" y="7355"/>
                  </a:cubicBezTo>
                  <a:cubicBezTo>
                    <a:pt x="1635" y="7355"/>
                    <a:pt x="1" y="5721"/>
                    <a:pt x="1" y="3736"/>
                  </a:cubicBezTo>
                  <a:cubicBezTo>
                    <a:pt x="1" y="1693"/>
                    <a:pt x="1635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6" name="Google Shape;4486;p14"/>
            <p:cNvSpPr/>
            <p:nvPr/>
          </p:nvSpPr>
          <p:spPr>
            <a:xfrm>
              <a:off x="4062450" y="140115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7355" y="3853"/>
                  </a:moveTo>
                  <a:cubicBezTo>
                    <a:pt x="7296" y="5896"/>
                    <a:pt x="5545" y="7530"/>
                    <a:pt x="3561" y="7413"/>
                  </a:cubicBezTo>
                  <a:cubicBezTo>
                    <a:pt x="1576" y="7297"/>
                    <a:pt x="0" y="5604"/>
                    <a:pt x="58" y="3619"/>
                  </a:cubicBezTo>
                  <a:cubicBezTo>
                    <a:pt x="175" y="1576"/>
                    <a:pt x="1926" y="0"/>
                    <a:pt x="3853" y="117"/>
                  </a:cubicBezTo>
                  <a:cubicBezTo>
                    <a:pt x="5896" y="234"/>
                    <a:pt x="7472" y="1926"/>
                    <a:pt x="7355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7" name="Google Shape;4487;p14"/>
            <p:cNvSpPr/>
            <p:nvPr/>
          </p:nvSpPr>
          <p:spPr>
            <a:xfrm>
              <a:off x="3326975" y="140260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297" y="3795"/>
                  </a:moveTo>
                  <a:cubicBezTo>
                    <a:pt x="7238" y="5838"/>
                    <a:pt x="5604" y="7355"/>
                    <a:pt x="3619" y="7297"/>
                  </a:cubicBezTo>
                  <a:cubicBezTo>
                    <a:pt x="1576" y="7239"/>
                    <a:pt x="0" y="5604"/>
                    <a:pt x="59" y="3620"/>
                  </a:cubicBezTo>
                  <a:cubicBezTo>
                    <a:pt x="117" y="1577"/>
                    <a:pt x="1810" y="1"/>
                    <a:pt x="3794" y="59"/>
                  </a:cubicBezTo>
                  <a:cubicBezTo>
                    <a:pt x="5837" y="117"/>
                    <a:pt x="7355" y="1810"/>
                    <a:pt x="7297" y="37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8" name="Google Shape;4488;p14"/>
            <p:cNvSpPr/>
            <p:nvPr/>
          </p:nvSpPr>
          <p:spPr>
            <a:xfrm>
              <a:off x="5047450" y="3123075"/>
              <a:ext cx="182425" cy="182425"/>
            </a:xfrm>
            <a:custGeom>
              <a:avLst/>
              <a:gdLst/>
              <a:ahLst/>
              <a:cxnLst/>
              <a:rect l="l" t="t" r="r" b="b"/>
              <a:pathLst>
                <a:path w="7297" h="7297" extrusionOk="0">
                  <a:moveTo>
                    <a:pt x="7296" y="3619"/>
                  </a:moveTo>
                  <a:cubicBezTo>
                    <a:pt x="7296" y="5604"/>
                    <a:pt x="5662" y="7238"/>
                    <a:pt x="3678" y="7297"/>
                  </a:cubicBezTo>
                  <a:cubicBezTo>
                    <a:pt x="1635" y="7297"/>
                    <a:pt x="0" y="5662"/>
                    <a:pt x="0" y="3678"/>
                  </a:cubicBezTo>
                  <a:cubicBezTo>
                    <a:pt x="0" y="1635"/>
                    <a:pt x="1635" y="0"/>
                    <a:pt x="3619" y="0"/>
                  </a:cubicBezTo>
                  <a:cubicBezTo>
                    <a:pt x="5604" y="0"/>
                    <a:pt x="7238" y="1635"/>
                    <a:pt x="7296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9" name="Google Shape;4489;p14"/>
            <p:cNvSpPr/>
            <p:nvPr/>
          </p:nvSpPr>
          <p:spPr>
            <a:xfrm>
              <a:off x="3821650" y="4102250"/>
              <a:ext cx="180975" cy="180950"/>
            </a:xfrm>
            <a:custGeom>
              <a:avLst/>
              <a:gdLst/>
              <a:ahLst/>
              <a:cxnLst/>
              <a:rect l="l" t="t" r="r" b="b"/>
              <a:pathLst>
                <a:path w="7239" h="7238" extrusionOk="0">
                  <a:moveTo>
                    <a:pt x="7239" y="3619"/>
                  </a:moveTo>
                  <a:cubicBezTo>
                    <a:pt x="7239" y="5662"/>
                    <a:pt x="5663" y="7238"/>
                    <a:pt x="3620" y="7238"/>
                  </a:cubicBezTo>
                  <a:cubicBezTo>
                    <a:pt x="1577" y="7238"/>
                    <a:pt x="1" y="5604"/>
                    <a:pt x="59" y="3619"/>
                  </a:cubicBezTo>
                  <a:cubicBezTo>
                    <a:pt x="59" y="1634"/>
                    <a:pt x="1635" y="58"/>
                    <a:pt x="3620" y="58"/>
                  </a:cubicBezTo>
                  <a:cubicBezTo>
                    <a:pt x="5605" y="0"/>
                    <a:pt x="7239" y="1634"/>
                    <a:pt x="723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0" name="Google Shape;4490;p14"/>
            <p:cNvSpPr/>
            <p:nvPr/>
          </p:nvSpPr>
          <p:spPr>
            <a:xfrm>
              <a:off x="3576500" y="4103700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546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20" y="0"/>
                  </a:cubicBezTo>
                  <a:cubicBezTo>
                    <a:pt x="5604" y="0"/>
                    <a:pt x="7180" y="1518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1" name="Google Shape;4491;p14"/>
            <p:cNvSpPr/>
            <p:nvPr/>
          </p:nvSpPr>
          <p:spPr>
            <a:xfrm>
              <a:off x="2350725" y="2629850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3561" y="59"/>
                  </a:moveTo>
                  <a:cubicBezTo>
                    <a:pt x="5604" y="0"/>
                    <a:pt x="7180" y="1635"/>
                    <a:pt x="7180" y="3619"/>
                  </a:cubicBezTo>
                  <a:cubicBezTo>
                    <a:pt x="7180" y="5604"/>
                    <a:pt x="5604" y="7180"/>
                    <a:pt x="3619" y="7238"/>
                  </a:cubicBezTo>
                  <a:cubicBezTo>
                    <a:pt x="1577" y="7238"/>
                    <a:pt x="1" y="5662"/>
                    <a:pt x="1" y="3619"/>
                  </a:cubicBezTo>
                  <a:cubicBezTo>
                    <a:pt x="1" y="1635"/>
                    <a:pt x="1577" y="59"/>
                    <a:pt x="35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2" name="Google Shape;4492;p14"/>
            <p:cNvSpPr/>
            <p:nvPr/>
          </p:nvSpPr>
          <p:spPr>
            <a:xfrm>
              <a:off x="4802275" y="3613375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7180" y="3562"/>
                  </a:moveTo>
                  <a:cubicBezTo>
                    <a:pt x="7180" y="5604"/>
                    <a:pt x="5604" y="7239"/>
                    <a:pt x="3562" y="7180"/>
                  </a:cubicBezTo>
                  <a:cubicBezTo>
                    <a:pt x="1577" y="7180"/>
                    <a:pt x="1" y="5604"/>
                    <a:pt x="1" y="3620"/>
                  </a:cubicBezTo>
                  <a:cubicBezTo>
                    <a:pt x="1" y="1577"/>
                    <a:pt x="1577" y="1"/>
                    <a:pt x="3620" y="1"/>
                  </a:cubicBezTo>
                  <a:cubicBezTo>
                    <a:pt x="5604" y="1"/>
                    <a:pt x="7180" y="1577"/>
                    <a:pt x="7180" y="35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3" name="Google Shape;4493;p14"/>
            <p:cNvSpPr/>
            <p:nvPr/>
          </p:nvSpPr>
          <p:spPr>
            <a:xfrm>
              <a:off x="2839575" y="1652125"/>
              <a:ext cx="179525" cy="179525"/>
            </a:xfrm>
            <a:custGeom>
              <a:avLst/>
              <a:gdLst/>
              <a:ahLst/>
              <a:cxnLst/>
              <a:rect l="l" t="t" r="r" b="b"/>
              <a:pathLst>
                <a:path w="7181" h="7181" extrusionOk="0">
                  <a:moveTo>
                    <a:pt x="7180" y="3620"/>
                  </a:moveTo>
                  <a:cubicBezTo>
                    <a:pt x="7180" y="5605"/>
                    <a:pt x="5604" y="7181"/>
                    <a:pt x="3561" y="7181"/>
                  </a:cubicBezTo>
                  <a:cubicBezTo>
                    <a:pt x="1577" y="7122"/>
                    <a:pt x="1" y="5546"/>
                    <a:pt x="59" y="3562"/>
                  </a:cubicBezTo>
                  <a:cubicBezTo>
                    <a:pt x="59" y="1519"/>
                    <a:pt x="1635" y="1"/>
                    <a:pt x="3678" y="1"/>
                  </a:cubicBezTo>
                  <a:cubicBezTo>
                    <a:pt x="5663" y="1"/>
                    <a:pt x="7180" y="1577"/>
                    <a:pt x="7180" y="36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4" name="Google Shape;4494;p14"/>
            <p:cNvSpPr/>
            <p:nvPr/>
          </p:nvSpPr>
          <p:spPr>
            <a:xfrm>
              <a:off x="2594425" y="1894375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03" y="7180"/>
                  </a:moveTo>
                  <a:cubicBezTo>
                    <a:pt x="1518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59"/>
                  </a:cubicBezTo>
                  <a:cubicBezTo>
                    <a:pt x="5546" y="59"/>
                    <a:pt x="7122" y="1635"/>
                    <a:pt x="7122" y="3619"/>
                  </a:cubicBezTo>
                  <a:cubicBezTo>
                    <a:pt x="7122" y="5604"/>
                    <a:pt x="5487" y="7180"/>
                    <a:pt x="3503" y="71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5" name="Google Shape;4495;p14"/>
            <p:cNvSpPr/>
            <p:nvPr/>
          </p:nvSpPr>
          <p:spPr>
            <a:xfrm>
              <a:off x="2350725" y="2877925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604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19" y="0"/>
                  </a:cubicBezTo>
                  <a:cubicBezTo>
                    <a:pt x="5604" y="0"/>
                    <a:pt x="7122" y="1576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6" name="Google Shape;4496;p14"/>
            <p:cNvSpPr/>
            <p:nvPr/>
          </p:nvSpPr>
          <p:spPr>
            <a:xfrm>
              <a:off x="4555675" y="3860000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61" y="59"/>
                  </a:moveTo>
                  <a:cubicBezTo>
                    <a:pt x="5546" y="59"/>
                    <a:pt x="7122" y="1577"/>
                    <a:pt x="7122" y="3619"/>
                  </a:cubicBezTo>
                  <a:cubicBezTo>
                    <a:pt x="7122" y="5604"/>
                    <a:pt x="5546" y="7180"/>
                    <a:pt x="3503" y="7180"/>
                  </a:cubicBezTo>
                  <a:cubicBezTo>
                    <a:pt x="1518" y="7180"/>
                    <a:pt x="0" y="5604"/>
                    <a:pt x="0" y="3561"/>
                  </a:cubicBezTo>
                  <a:cubicBezTo>
                    <a:pt x="0" y="1577"/>
                    <a:pt x="1576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7" name="Google Shape;4497;p14"/>
            <p:cNvSpPr/>
            <p:nvPr/>
          </p:nvSpPr>
          <p:spPr>
            <a:xfrm>
              <a:off x="2352175" y="2389075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61" y="7121"/>
                  </a:moveTo>
                  <a:cubicBezTo>
                    <a:pt x="1577" y="7121"/>
                    <a:pt x="1" y="5545"/>
                    <a:pt x="1" y="3561"/>
                  </a:cubicBezTo>
                  <a:cubicBezTo>
                    <a:pt x="1" y="1576"/>
                    <a:pt x="1577" y="0"/>
                    <a:pt x="3561" y="0"/>
                  </a:cubicBezTo>
                  <a:cubicBezTo>
                    <a:pt x="5488" y="0"/>
                    <a:pt x="7064" y="1576"/>
                    <a:pt x="7064" y="3502"/>
                  </a:cubicBezTo>
                  <a:cubicBezTo>
                    <a:pt x="7064" y="5487"/>
                    <a:pt x="5546" y="7121"/>
                    <a:pt x="3561" y="71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8" name="Google Shape;4498;p14"/>
            <p:cNvSpPr/>
            <p:nvPr/>
          </p:nvSpPr>
          <p:spPr>
            <a:xfrm>
              <a:off x="4066825" y="410370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3561" y="0"/>
                  </a:moveTo>
                  <a:cubicBezTo>
                    <a:pt x="5545" y="0"/>
                    <a:pt x="7121" y="1576"/>
                    <a:pt x="7121" y="3561"/>
                  </a:cubicBezTo>
                  <a:cubicBezTo>
                    <a:pt x="7121" y="5546"/>
                    <a:pt x="5545" y="7122"/>
                    <a:pt x="3561" y="7122"/>
                  </a:cubicBezTo>
                  <a:cubicBezTo>
                    <a:pt x="1576" y="7122"/>
                    <a:pt x="0" y="5546"/>
                    <a:pt x="0" y="3619"/>
                  </a:cubicBezTo>
                  <a:cubicBezTo>
                    <a:pt x="0" y="1635"/>
                    <a:pt x="1576" y="0"/>
                    <a:pt x="356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9" name="Google Shape;4499;p14"/>
            <p:cNvSpPr/>
            <p:nvPr/>
          </p:nvSpPr>
          <p:spPr>
            <a:xfrm>
              <a:off x="5050350" y="214245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0"/>
                  </a:moveTo>
                  <a:cubicBezTo>
                    <a:pt x="5488" y="0"/>
                    <a:pt x="7064" y="1576"/>
                    <a:pt x="7064" y="3503"/>
                  </a:cubicBezTo>
                  <a:cubicBezTo>
                    <a:pt x="7064" y="5487"/>
                    <a:pt x="5488" y="7122"/>
                    <a:pt x="3503" y="7063"/>
                  </a:cubicBezTo>
                  <a:cubicBezTo>
                    <a:pt x="1519" y="7063"/>
                    <a:pt x="1" y="5487"/>
                    <a:pt x="1" y="3503"/>
                  </a:cubicBezTo>
                  <a:cubicBezTo>
                    <a:pt x="1" y="1576"/>
                    <a:pt x="1577" y="0"/>
                    <a:pt x="35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0" name="Google Shape;4500;p14"/>
            <p:cNvSpPr/>
            <p:nvPr/>
          </p:nvSpPr>
          <p:spPr>
            <a:xfrm>
              <a:off x="3331350" y="410370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7122"/>
                  </a:moveTo>
                  <a:cubicBezTo>
                    <a:pt x="1576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0"/>
                  </a:cubicBezTo>
                  <a:cubicBezTo>
                    <a:pt x="5487" y="59"/>
                    <a:pt x="7063" y="1635"/>
                    <a:pt x="7063" y="3619"/>
                  </a:cubicBezTo>
                  <a:cubicBezTo>
                    <a:pt x="7063" y="5546"/>
                    <a:pt x="5487" y="7122"/>
                    <a:pt x="3503" y="71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1" name="Google Shape;4501;p14"/>
            <p:cNvSpPr/>
            <p:nvPr/>
          </p:nvSpPr>
          <p:spPr>
            <a:xfrm>
              <a:off x="4313425" y="1406975"/>
              <a:ext cx="178075" cy="176600"/>
            </a:xfrm>
            <a:custGeom>
              <a:avLst/>
              <a:gdLst/>
              <a:ahLst/>
              <a:cxnLst/>
              <a:rect l="l" t="t" r="r" b="b"/>
              <a:pathLst>
                <a:path w="7123" h="7064" extrusionOk="0">
                  <a:moveTo>
                    <a:pt x="1" y="3503"/>
                  </a:moveTo>
                  <a:cubicBezTo>
                    <a:pt x="1" y="1577"/>
                    <a:pt x="1577" y="1"/>
                    <a:pt x="3561" y="1"/>
                  </a:cubicBezTo>
                  <a:cubicBezTo>
                    <a:pt x="5546" y="1"/>
                    <a:pt x="7122" y="1577"/>
                    <a:pt x="7122" y="3561"/>
                  </a:cubicBezTo>
                  <a:cubicBezTo>
                    <a:pt x="7064" y="5488"/>
                    <a:pt x="5488" y="7064"/>
                    <a:pt x="3503" y="7064"/>
                  </a:cubicBezTo>
                  <a:cubicBezTo>
                    <a:pt x="1577" y="7064"/>
                    <a:pt x="1" y="5429"/>
                    <a:pt x="1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2" name="Google Shape;4502;p14"/>
            <p:cNvSpPr/>
            <p:nvPr/>
          </p:nvSpPr>
          <p:spPr>
            <a:xfrm>
              <a:off x="2352175" y="3126000"/>
              <a:ext cx="176600" cy="176575"/>
            </a:xfrm>
            <a:custGeom>
              <a:avLst/>
              <a:gdLst/>
              <a:ahLst/>
              <a:cxnLst/>
              <a:rect l="l" t="t" r="r" b="b"/>
              <a:pathLst>
                <a:path w="7064" h="7063" extrusionOk="0">
                  <a:moveTo>
                    <a:pt x="3561" y="7063"/>
                  </a:moveTo>
                  <a:cubicBezTo>
                    <a:pt x="1635" y="7063"/>
                    <a:pt x="1" y="5487"/>
                    <a:pt x="1" y="3561"/>
                  </a:cubicBezTo>
                  <a:cubicBezTo>
                    <a:pt x="1" y="1635"/>
                    <a:pt x="1577" y="0"/>
                    <a:pt x="3503" y="0"/>
                  </a:cubicBezTo>
                  <a:cubicBezTo>
                    <a:pt x="5429" y="0"/>
                    <a:pt x="7064" y="1576"/>
                    <a:pt x="7064" y="3502"/>
                  </a:cubicBezTo>
                  <a:cubicBezTo>
                    <a:pt x="7064" y="5429"/>
                    <a:pt x="5488" y="7063"/>
                    <a:pt x="3561" y="70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3" name="Google Shape;4503;p14"/>
            <p:cNvSpPr/>
            <p:nvPr/>
          </p:nvSpPr>
          <p:spPr>
            <a:xfrm>
              <a:off x="2841050" y="3861450"/>
              <a:ext cx="178050" cy="178075"/>
            </a:xfrm>
            <a:custGeom>
              <a:avLst/>
              <a:gdLst/>
              <a:ahLst/>
              <a:cxnLst/>
              <a:rect l="l" t="t" r="r" b="b"/>
              <a:pathLst>
                <a:path w="7122" h="7123" extrusionOk="0">
                  <a:moveTo>
                    <a:pt x="3502" y="1"/>
                  </a:moveTo>
                  <a:cubicBezTo>
                    <a:pt x="5428" y="1"/>
                    <a:pt x="7063" y="1577"/>
                    <a:pt x="7063" y="3503"/>
                  </a:cubicBezTo>
                  <a:cubicBezTo>
                    <a:pt x="7121" y="5429"/>
                    <a:pt x="5545" y="7064"/>
                    <a:pt x="3561" y="7064"/>
                  </a:cubicBezTo>
                  <a:cubicBezTo>
                    <a:pt x="1634" y="7122"/>
                    <a:pt x="58" y="5546"/>
                    <a:pt x="0" y="3561"/>
                  </a:cubicBezTo>
                  <a:cubicBezTo>
                    <a:pt x="0" y="1635"/>
                    <a:pt x="1576" y="59"/>
                    <a:pt x="35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4" name="Google Shape;4504;p14"/>
            <p:cNvSpPr/>
            <p:nvPr/>
          </p:nvSpPr>
          <p:spPr>
            <a:xfrm>
              <a:off x="2594425" y="361485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7063" y="3561"/>
                  </a:moveTo>
                  <a:cubicBezTo>
                    <a:pt x="7063" y="5487"/>
                    <a:pt x="5429" y="7121"/>
                    <a:pt x="3503" y="7063"/>
                  </a:cubicBezTo>
                  <a:cubicBezTo>
                    <a:pt x="1576" y="7063"/>
                    <a:pt x="0" y="5429"/>
                    <a:pt x="0" y="3503"/>
                  </a:cubicBezTo>
                  <a:cubicBezTo>
                    <a:pt x="59" y="1576"/>
                    <a:pt x="1635" y="0"/>
                    <a:pt x="3561" y="0"/>
                  </a:cubicBezTo>
                  <a:cubicBezTo>
                    <a:pt x="5487" y="59"/>
                    <a:pt x="7122" y="1635"/>
                    <a:pt x="7063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5" name="Google Shape;4505;p14"/>
            <p:cNvSpPr/>
            <p:nvPr/>
          </p:nvSpPr>
          <p:spPr>
            <a:xfrm>
              <a:off x="5050350" y="336822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7064" y="3503"/>
                  </a:moveTo>
                  <a:cubicBezTo>
                    <a:pt x="7064" y="5429"/>
                    <a:pt x="5429" y="7064"/>
                    <a:pt x="3503" y="7064"/>
                  </a:cubicBezTo>
                  <a:cubicBezTo>
                    <a:pt x="1635" y="7064"/>
                    <a:pt x="1" y="5487"/>
                    <a:pt x="1" y="3561"/>
                  </a:cubicBezTo>
                  <a:cubicBezTo>
                    <a:pt x="1" y="1635"/>
                    <a:pt x="1635" y="1"/>
                    <a:pt x="3562" y="1"/>
                  </a:cubicBezTo>
                  <a:cubicBezTo>
                    <a:pt x="5429" y="59"/>
                    <a:pt x="7005" y="1635"/>
                    <a:pt x="7064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6" name="Google Shape;4506;p14"/>
            <p:cNvSpPr/>
            <p:nvPr/>
          </p:nvSpPr>
          <p:spPr>
            <a:xfrm>
              <a:off x="3087650" y="140697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3561" y="1"/>
                  </a:moveTo>
                  <a:cubicBezTo>
                    <a:pt x="5487" y="1"/>
                    <a:pt x="7063" y="1635"/>
                    <a:pt x="7063" y="3503"/>
                  </a:cubicBezTo>
                  <a:cubicBezTo>
                    <a:pt x="7063" y="5429"/>
                    <a:pt x="5429" y="7064"/>
                    <a:pt x="3503" y="7005"/>
                  </a:cubicBezTo>
                  <a:cubicBezTo>
                    <a:pt x="1577" y="6947"/>
                    <a:pt x="1" y="5371"/>
                    <a:pt x="59" y="3503"/>
                  </a:cubicBezTo>
                  <a:cubicBezTo>
                    <a:pt x="59" y="1577"/>
                    <a:pt x="1693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7" name="Google Shape;4507;p14"/>
            <p:cNvSpPr/>
            <p:nvPr/>
          </p:nvSpPr>
          <p:spPr>
            <a:xfrm>
              <a:off x="4316350" y="4106625"/>
              <a:ext cx="172225" cy="173675"/>
            </a:xfrm>
            <a:custGeom>
              <a:avLst/>
              <a:gdLst/>
              <a:ahLst/>
              <a:cxnLst/>
              <a:rect l="l" t="t" r="r" b="b"/>
              <a:pathLst>
                <a:path w="6889" h="6947" extrusionOk="0">
                  <a:moveTo>
                    <a:pt x="6888" y="3502"/>
                  </a:moveTo>
                  <a:cubicBezTo>
                    <a:pt x="6888" y="5429"/>
                    <a:pt x="5312" y="6946"/>
                    <a:pt x="3386" y="6888"/>
                  </a:cubicBezTo>
                  <a:cubicBezTo>
                    <a:pt x="1460" y="6888"/>
                    <a:pt x="1" y="5370"/>
                    <a:pt x="1" y="3444"/>
                  </a:cubicBezTo>
                  <a:cubicBezTo>
                    <a:pt x="1" y="1518"/>
                    <a:pt x="1577" y="0"/>
                    <a:pt x="3503" y="0"/>
                  </a:cubicBezTo>
                  <a:cubicBezTo>
                    <a:pt x="5371" y="59"/>
                    <a:pt x="6888" y="1576"/>
                    <a:pt x="6888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8" name="Google Shape;4508;p14"/>
            <p:cNvSpPr/>
            <p:nvPr/>
          </p:nvSpPr>
          <p:spPr>
            <a:xfrm>
              <a:off x="2353650" y="2145375"/>
              <a:ext cx="172200" cy="172200"/>
            </a:xfrm>
            <a:custGeom>
              <a:avLst/>
              <a:gdLst/>
              <a:ahLst/>
              <a:cxnLst/>
              <a:rect l="l" t="t" r="r" b="b"/>
              <a:pathLst>
                <a:path w="6888" h="6888" extrusionOk="0">
                  <a:moveTo>
                    <a:pt x="6888" y="3444"/>
                  </a:moveTo>
                  <a:cubicBezTo>
                    <a:pt x="6888" y="5370"/>
                    <a:pt x="5429" y="6830"/>
                    <a:pt x="3502" y="6888"/>
                  </a:cubicBezTo>
                  <a:cubicBezTo>
                    <a:pt x="1518" y="6888"/>
                    <a:pt x="0" y="5370"/>
                    <a:pt x="59" y="3386"/>
                  </a:cubicBezTo>
                  <a:cubicBezTo>
                    <a:pt x="59" y="1459"/>
                    <a:pt x="1576" y="0"/>
                    <a:pt x="3502" y="0"/>
                  </a:cubicBezTo>
                  <a:cubicBezTo>
                    <a:pt x="5370" y="0"/>
                    <a:pt x="6888" y="1518"/>
                    <a:pt x="6888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9" name="Google Shape;4509;p14"/>
            <p:cNvSpPr/>
            <p:nvPr/>
          </p:nvSpPr>
          <p:spPr>
            <a:xfrm>
              <a:off x="4805200" y="1656525"/>
              <a:ext cx="172225" cy="170750"/>
            </a:xfrm>
            <a:custGeom>
              <a:avLst/>
              <a:gdLst/>
              <a:ahLst/>
              <a:cxnLst/>
              <a:rect l="l" t="t" r="r" b="b"/>
              <a:pathLst>
                <a:path w="6889" h="6830" extrusionOk="0">
                  <a:moveTo>
                    <a:pt x="6888" y="3386"/>
                  </a:moveTo>
                  <a:cubicBezTo>
                    <a:pt x="6888" y="5312"/>
                    <a:pt x="5371" y="6829"/>
                    <a:pt x="3503" y="6829"/>
                  </a:cubicBezTo>
                  <a:cubicBezTo>
                    <a:pt x="1518" y="6829"/>
                    <a:pt x="1" y="5312"/>
                    <a:pt x="59" y="3386"/>
                  </a:cubicBezTo>
                  <a:cubicBezTo>
                    <a:pt x="59" y="1459"/>
                    <a:pt x="1577" y="0"/>
                    <a:pt x="3503" y="0"/>
                  </a:cubicBezTo>
                  <a:cubicBezTo>
                    <a:pt x="5371" y="0"/>
                    <a:pt x="6888" y="1518"/>
                    <a:pt x="6888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0" name="Google Shape;4510;p14"/>
            <p:cNvSpPr/>
            <p:nvPr/>
          </p:nvSpPr>
          <p:spPr>
            <a:xfrm>
              <a:off x="3090575" y="4108075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6830" y="3444"/>
                  </a:moveTo>
                  <a:cubicBezTo>
                    <a:pt x="6830" y="5312"/>
                    <a:pt x="5312" y="6830"/>
                    <a:pt x="3386" y="6830"/>
                  </a:cubicBezTo>
                  <a:cubicBezTo>
                    <a:pt x="1518" y="6771"/>
                    <a:pt x="0" y="5254"/>
                    <a:pt x="59" y="3328"/>
                  </a:cubicBezTo>
                  <a:cubicBezTo>
                    <a:pt x="59" y="1460"/>
                    <a:pt x="1576" y="1"/>
                    <a:pt x="3444" y="1"/>
                  </a:cubicBezTo>
                  <a:cubicBezTo>
                    <a:pt x="5370" y="1"/>
                    <a:pt x="6830" y="1518"/>
                    <a:pt x="6830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1" name="Google Shape;4511;p14"/>
            <p:cNvSpPr/>
            <p:nvPr/>
          </p:nvSpPr>
          <p:spPr>
            <a:xfrm>
              <a:off x="2355100" y="3371150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3444" y="6830"/>
                  </a:moveTo>
                  <a:cubicBezTo>
                    <a:pt x="1518" y="6830"/>
                    <a:pt x="1" y="5312"/>
                    <a:pt x="1" y="3444"/>
                  </a:cubicBezTo>
                  <a:cubicBezTo>
                    <a:pt x="1" y="1518"/>
                    <a:pt x="1518" y="59"/>
                    <a:pt x="3386" y="0"/>
                  </a:cubicBezTo>
                  <a:cubicBezTo>
                    <a:pt x="5312" y="0"/>
                    <a:pt x="6830" y="1518"/>
                    <a:pt x="6830" y="3444"/>
                  </a:cubicBezTo>
                  <a:cubicBezTo>
                    <a:pt x="6830" y="5312"/>
                    <a:pt x="5312" y="6830"/>
                    <a:pt x="3444" y="68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2" name="Google Shape;4512;p14"/>
            <p:cNvSpPr/>
            <p:nvPr/>
          </p:nvSpPr>
          <p:spPr>
            <a:xfrm>
              <a:off x="5053275" y="1903125"/>
              <a:ext cx="170750" cy="170775"/>
            </a:xfrm>
            <a:custGeom>
              <a:avLst/>
              <a:gdLst/>
              <a:ahLst/>
              <a:cxnLst/>
              <a:rect l="l" t="t" r="r" b="b"/>
              <a:pathLst>
                <a:path w="6830" h="6831" extrusionOk="0">
                  <a:moveTo>
                    <a:pt x="3445" y="1"/>
                  </a:moveTo>
                  <a:cubicBezTo>
                    <a:pt x="5312" y="59"/>
                    <a:pt x="6830" y="1577"/>
                    <a:pt x="6772" y="3445"/>
                  </a:cubicBezTo>
                  <a:cubicBezTo>
                    <a:pt x="6772" y="5312"/>
                    <a:pt x="5254" y="6830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59" y="1518"/>
                    <a:pt x="1577" y="1"/>
                    <a:pt x="344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3" name="Google Shape;4513;p14"/>
            <p:cNvSpPr/>
            <p:nvPr/>
          </p:nvSpPr>
          <p:spPr>
            <a:xfrm>
              <a:off x="4564425" y="140990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2" y="3386"/>
                  </a:moveTo>
                  <a:cubicBezTo>
                    <a:pt x="6772" y="5195"/>
                    <a:pt x="5254" y="6771"/>
                    <a:pt x="3386" y="6771"/>
                  </a:cubicBezTo>
                  <a:cubicBezTo>
                    <a:pt x="1577" y="6771"/>
                    <a:pt x="1" y="5254"/>
                    <a:pt x="1" y="3444"/>
                  </a:cubicBezTo>
                  <a:cubicBezTo>
                    <a:pt x="1" y="1576"/>
                    <a:pt x="1518" y="59"/>
                    <a:pt x="3328" y="0"/>
                  </a:cubicBezTo>
                  <a:cubicBezTo>
                    <a:pt x="5196" y="0"/>
                    <a:pt x="6772" y="1518"/>
                    <a:pt x="6772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4" name="Google Shape;4514;p14"/>
            <p:cNvSpPr/>
            <p:nvPr/>
          </p:nvSpPr>
          <p:spPr>
            <a:xfrm>
              <a:off x="5296975" y="2635675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1" y="3386"/>
                  </a:moveTo>
                  <a:cubicBezTo>
                    <a:pt x="6771" y="5196"/>
                    <a:pt x="5254" y="6772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1" y="1577"/>
                    <a:pt x="1518" y="59"/>
                    <a:pt x="3328" y="1"/>
                  </a:cubicBezTo>
                  <a:cubicBezTo>
                    <a:pt x="5137" y="1"/>
                    <a:pt x="6713" y="1518"/>
                    <a:pt x="6771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5" name="Google Shape;4515;p14"/>
            <p:cNvSpPr/>
            <p:nvPr/>
          </p:nvSpPr>
          <p:spPr>
            <a:xfrm>
              <a:off x="4806675" y="3865850"/>
              <a:ext cx="170750" cy="169275"/>
            </a:xfrm>
            <a:custGeom>
              <a:avLst/>
              <a:gdLst/>
              <a:ahLst/>
              <a:cxnLst/>
              <a:rect l="l" t="t" r="r" b="b"/>
              <a:pathLst>
                <a:path w="6830" h="6771" extrusionOk="0">
                  <a:moveTo>
                    <a:pt x="3444" y="6771"/>
                  </a:moveTo>
                  <a:cubicBezTo>
                    <a:pt x="1576" y="6771"/>
                    <a:pt x="58" y="5253"/>
                    <a:pt x="0" y="3385"/>
                  </a:cubicBezTo>
                  <a:cubicBezTo>
                    <a:pt x="0" y="1518"/>
                    <a:pt x="1576" y="0"/>
                    <a:pt x="3444" y="0"/>
                  </a:cubicBezTo>
                  <a:cubicBezTo>
                    <a:pt x="5253" y="0"/>
                    <a:pt x="6771" y="1518"/>
                    <a:pt x="6771" y="3327"/>
                  </a:cubicBezTo>
                  <a:cubicBezTo>
                    <a:pt x="6829" y="5195"/>
                    <a:pt x="5253" y="6713"/>
                    <a:pt x="3444" y="677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6" name="Google Shape;4516;p14"/>
            <p:cNvSpPr/>
            <p:nvPr/>
          </p:nvSpPr>
          <p:spPr>
            <a:xfrm>
              <a:off x="5296975" y="2882300"/>
              <a:ext cx="169300" cy="170750"/>
            </a:xfrm>
            <a:custGeom>
              <a:avLst/>
              <a:gdLst/>
              <a:ahLst/>
              <a:cxnLst/>
              <a:rect l="l" t="t" r="r" b="b"/>
              <a:pathLst>
                <a:path w="6772" h="6830" extrusionOk="0">
                  <a:moveTo>
                    <a:pt x="6713" y="3444"/>
                  </a:moveTo>
                  <a:cubicBezTo>
                    <a:pt x="6713" y="5254"/>
                    <a:pt x="5137" y="6830"/>
                    <a:pt x="3328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9"/>
                  </a:cubicBezTo>
                  <a:cubicBezTo>
                    <a:pt x="5254" y="59"/>
                    <a:pt x="6771" y="1635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7" name="Google Shape;4517;p14"/>
            <p:cNvSpPr/>
            <p:nvPr/>
          </p:nvSpPr>
          <p:spPr>
            <a:xfrm>
              <a:off x="3827500" y="1167650"/>
              <a:ext cx="170750" cy="169300"/>
            </a:xfrm>
            <a:custGeom>
              <a:avLst/>
              <a:gdLst/>
              <a:ahLst/>
              <a:cxnLst/>
              <a:rect l="l" t="t" r="r" b="b"/>
              <a:pathLst>
                <a:path w="6830" h="6772" extrusionOk="0">
                  <a:moveTo>
                    <a:pt x="3386" y="6772"/>
                  </a:moveTo>
                  <a:cubicBezTo>
                    <a:pt x="1518" y="6714"/>
                    <a:pt x="0" y="5138"/>
                    <a:pt x="59" y="3328"/>
                  </a:cubicBezTo>
                  <a:cubicBezTo>
                    <a:pt x="59" y="1519"/>
                    <a:pt x="1635" y="1"/>
                    <a:pt x="3444" y="1"/>
                  </a:cubicBezTo>
                  <a:cubicBezTo>
                    <a:pt x="5254" y="1"/>
                    <a:pt x="6830" y="1635"/>
                    <a:pt x="6771" y="3445"/>
                  </a:cubicBezTo>
                  <a:cubicBezTo>
                    <a:pt x="6713" y="5254"/>
                    <a:pt x="5195" y="6772"/>
                    <a:pt x="3386" y="67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8" name="Google Shape;4518;p14"/>
            <p:cNvSpPr/>
            <p:nvPr/>
          </p:nvSpPr>
          <p:spPr>
            <a:xfrm>
              <a:off x="2603175" y="1656525"/>
              <a:ext cx="167850" cy="170750"/>
            </a:xfrm>
            <a:custGeom>
              <a:avLst/>
              <a:gdLst/>
              <a:ahLst/>
              <a:cxnLst/>
              <a:rect l="l" t="t" r="r" b="b"/>
              <a:pathLst>
                <a:path w="6714" h="6830" extrusionOk="0">
                  <a:moveTo>
                    <a:pt x="6713" y="3444"/>
                  </a:moveTo>
                  <a:cubicBezTo>
                    <a:pt x="6713" y="5253"/>
                    <a:pt x="5137" y="6829"/>
                    <a:pt x="3269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8"/>
                  </a:cubicBezTo>
                  <a:cubicBezTo>
                    <a:pt x="5254" y="58"/>
                    <a:pt x="6713" y="1634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9" name="Google Shape;4519;p14"/>
            <p:cNvSpPr/>
            <p:nvPr/>
          </p:nvSpPr>
          <p:spPr>
            <a:xfrm>
              <a:off x="3580875" y="116765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3445" y="6714"/>
                  </a:moveTo>
                  <a:cubicBezTo>
                    <a:pt x="1577" y="6772"/>
                    <a:pt x="1" y="5196"/>
                    <a:pt x="59" y="3328"/>
                  </a:cubicBezTo>
                  <a:cubicBezTo>
                    <a:pt x="59" y="1519"/>
                    <a:pt x="1577" y="1"/>
                    <a:pt x="3386" y="1"/>
                  </a:cubicBezTo>
                  <a:cubicBezTo>
                    <a:pt x="5254" y="1"/>
                    <a:pt x="6772" y="1577"/>
                    <a:pt x="6772" y="3386"/>
                  </a:cubicBezTo>
                  <a:cubicBezTo>
                    <a:pt x="6772" y="5196"/>
                    <a:pt x="5196" y="6714"/>
                    <a:pt x="3445" y="67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0" name="Google Shape;4520;p14"/>
            <p:cNvSpPr/>
            <p:nvPr/>
          </p:nvSpPr>
          <p:spPr>
            <a:xfrm>
              <a:off x="5054750" y="3620675"/>
              <a:ext cx="166375" cy="166375"/>
            </a:xfrm>
            <a:custGeom>
              <a:avLst/>
              <a:gdLst/>
              <a:ahLst/>
              <a:cxnLst/>
              <a:rect l="l" t="t" r="r" b="b"/>
              <a:pathLst>
                <a:path w="6655" h="6655" extrusionOk="0">
                  <a:moveTo>
                    <a:pt x="6654" y="3328"/>
                  </a:moveTo>
                  <a:cubicBezTo>
                    <a:pt x="6654" y="5196"/>
                    <a:pt x="5137" y="6655"/>
                    <a:pt x="3327" y="6655"/>
                  </a:cubicBezTo>
                  <a:cubicBezTo>
                    <a:pt x="1459" y="6597"/>
                    <a:pt x="0" y="5079"/>
                    <a:pt x="0" y="3270"/>
                  </a:cubicBezTo>
                  <a:cubicBezTo>
                    <a:pt x="58" y="1460"/>
                    <a:pt x="1518" y="1"/>
                    <a:pt x="3327" y="1"/>
                  </a:cubicBezTo>
                  <a:cubicBezTo>
                    <a:pt x="5195" y="1"/>
                    <a:pt x="6654" y="1518"/>
                    <a:pt x="6654" y="33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1" name="Google Shape;4521;p14"/>
            <p:cNvSpPr/>
            <p:nvPr/>
          </p:nvSpPr>
          <p:spPr>
            <a:xfrm>
              <a:off x="5296975" y="2391975"/>
              <a:ext cx="169300" cy="170775"/>
            </a:xfrm>
            <a:custGeom>
              <a:avLst/>
              <a:gdLst/>
              <a:ahLst/>
              <a:cxnLst/>
              <a:rect l="l" t="t" r="r" b="b"/>
              <a:pathLst>
                <a:path w="6772" h="6831" extrusionOk="0">
                  <a:moveTo>
                    <a:pt x="3269" y="6772"/>
                  </a:moveTo>
                  <a:cubicBezTo>
                    <a:pt x="1401" y="6655"/>
                    <a:pt x="1" y="5137"/>
                    <a:pt x="59" y="3328"/>
                  </a:cubicBezTo>
                  <a:cubicBezTo>
                    <a:pt x="176" y="1460"/>
                    <a:pt x="1693" y="1"/>
                    <a:pt x="3503" y="118"/>
                  </a:cubicBezTo>
                  <a:cubicBezTo>
                    <a:pt x="5371" y="234"/>
                    <a:pt x="6771" y="1694"/>
                    <a:pt x="6713" y="3503"/>
                  </a:cubicBezTo>
                  <a:cubicBezTo>
                    <a:pt x="6596" y="5371"/>
                    <a:pt x="5079" y="6830"/>
                    <a:pt x="3269" y="67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2" name="Google Shape;4522;p14"/>
            <p:cNvSpPr/>
            <p:nvPr/>
          </p:nvSpPr>
          <p:spPr>
            <a:xfrm>
              <a:off x="4562975" y="4111000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8"/>
                    <a:pt x="5137" y="6538"/>
                    <a:pt x="3327" y="6538"/>
                  </a:cubicBezTo>
                  <a:cubicBezTo>
                    <a:pt x="1459" y="6596"/>
                    <a:pt x="0" y="5137"/>
                    <a:pt x="0" y="3269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137" y="0"/>
                    <a:pt x="6538" y="1460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3" name="Google Shape;4523;p14"/>
            <p:cNvSpPr/>
            <p:nvPr/>
          </p:nvSpPr>
          <p:spPr>
            <a:xfrm>
              <a:off x="4072650" y="1169125"/>
              <a:ext cx="166375" cy="164925"/>
            </a:xfrm>
            <a:custGeom>
              <a:avLst/>
              <a:gdLst/>
              <a:ahLst/>
              <a:cxnLst/>
              <a:rect l="l" t="t" r="r" b="b"/>
              <a:pathLst>
                <a:path w="6655" h="6597" extrusionOk="0">
                  <a:moveTo>
                    <a:pt x="3328" y="0"/>
                  </a:moveTo>
                  <a:cubicBezTo>
                    <a:pt x="5196" y="0"/>
                    <a:pt x="6655" y="1518"/>
                    <a:pt x="6597" y="3327"/>
                  </a:cubicBezTo>
                  <a:cubicBezTo>
                    <a:pt x="6597" y="5195"/>
                    <a:pt x="5137" y="6596"/>
                    <a:pt x="3328" y="6596"/>
                  </a:cubicBezTo>
                  <a:cubicBezTo>
                    <a:pt x="1460" y="6596"/>
                    <a:pt x="1" y="5137"/>
                    <a:pt x="1" y="3269"/>
                  </a:cubicBezTo>
                  <a:cubicBezTo>
                    <a:pt x="59" y="1460"/>
                    <a:pt x="1518" y="0"/>
                    <a:pt x="33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4" name="Google Shape;4524;p14"/>
            <p:cNvSpPr/>
            <p:nvPr/>
          </p:nvSpPr>
          <p:spPr>
            <a:xfrm>
              <a:off x="2846875" y="1411350"/>
              <a:ext cx="166375" cy="167850"/>
            </a:xfrm>
            <a:custGeom>
              <a:avLst/>
              <a:gdLst/>
              <a:ahLst/>
              <a:cxnLst/>
              <a:rect l="l" t="t" r="r" b="b"/>
              <a:pathLst>
                <a:path w="6655" h="6714" extrusionOk="0">
                  <a:moveTo>
                    <a:pt x="6596" y="3386"/>
                  </a:moveTo>
                  <a:cubicBezTo>
                    <a:pt x="6596" y="5254"/>
                    <a:pt x="5079" y="6713"/>
                    <a:pt x="3269" y="6655"/>
                  </a:cubicBezTo>
                  <a:cubicBezTo>
                    <a:pt x="1401" y="6597"/>
                    <a:pt x="0" y="5137"/>
                    <a:pt x="0" y="3328"/>
                  </a:cubicBezTo>
                  <a:cubicBezTo>
                    <a:pt x="59" y="1460"/>
                    <a:pt x="1576" y="1"/>
                    <a:pt x="3386" y="59"/>
                  </a:cubicBezTo>
                  <a:cubicBezTo>
                    <a:pt x="5195" y="59"/>
                    <a:pt x="6655" y="1577"/>
                    <a:pt x="6596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5" name="Google Shape;4525;p14"/>
            <p:cNvSpPr/>
            <p:nvPr/>
          </p:nvSpPr>
          <p:spPr>
            <a:xfrm>
              <a:off x="5299900" y="3131825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9"/>
                    <a:pt x="5137" y="6538"/>
                    <a:pt x="3327" y="6597"/>
                  </a:cubicBezTo>
                  <a:cubicBezTo>
                    <a:pt x="1460" y="6597"/>
                    <a:pt x="0" y="5137"/>
                    <a:pt x="0" y="3269"/>
                  </a:cubicBezTo>
                  <a:cubicBezTo>
                    <a:pt x="0" y="1460"/>
                    <a:pt x="1401" y="1"/>
                    <a:pt x="3211" y="1"/>
                  </a:cubicBezTo>
                  <a:cubicBezTo>
                    <a:pt x="5078" y="1"/>
                    <a:pt x="6538" y="1402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6" name="Google Shape;4526;p14"/>
            <p:cNvSpPr/>
            <p:nvPr/>
          </p:nvSpPr>
          <p:spPr>
            <a:xfrm>
              <a:off x="2358025" y="1901675"/>
              <a:ext cx="164925" cy="164925"/>
            </a:xfrm>
            <a:custGeom>
              <a:avLst/>
              <a:gdLst/>
              <a:ahLst/>
              <a:cxnLst/>
              <a:rect l="l" t="t" r="r" b="b"/>
              <a:pathLst>
                <a:path w="6597" h="6597" extrusionOk="0">
                  <a:moveTo>
                    <a:pt x="3327" y="6596"/>
                  </a:moveTo>
                  <a:cubicBezTo>
                    <a:pt x="1518" y="6596"/>
                    <a:pt x="59" y="5195"/>
                    <a:pt x="0" y="3327"/>
                  </a:cubicBezTo>
                  <a:cubicBezTo>
                    <a:pt x="0" y="1518"/>
                    <a:pt x="1401" y="59"/>
                    <a:pt x="3269" y="59"/>
                  </a:cubicBezTo>
                  <a:cubicBezTo>
                    <a:pt x="5079" y="0"/>
                    <a:pt x="6538" y="1460"/>
                    <a:pt x="6538" y="3269"/>
                  </a:cubicBezTo>
                  <a:cubicBezTo>
                    <a:pt x="6596" y="5137"/>
                    <a:pt x="5137" y="6538"/>
                    <a:pt x="3327" y="659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7" name="Google Shape;4527;p14"/>
            <p:cNvSpPr/>
            <p:nvPr/>
          </p:nvSpPr>
          <p:spPr>
            <a:xfrm>
              <a:off x="3337175" y="1170575"/>
              <a:ext cx="164925" cy="163475"/>
            </a:xfrm>
            <a:custGeom>
              <a:avLst/>
              <a:gdLst/>
              <a:ahLst/>
              <a:cxnLst/>
              <a:rect l="l" t="t" r="r" b="b"/>
              <a:pathLst>
                <a:path w="6597" h="6539" extrusionOk="0">
                  <a:moveTo>
                    <a:pt x="3270" y="1"/>
                  </a:moveTo>
                  <a:cubicBezTo>
                    <a:pt x="5079" y="1"/>
                    <a:pt x="6538" y="1402"/>
                    <a:pt x="6538" y="3211"/>
                  </a:cubicBezTo>
                  <a:cubicBezTo>
                    <a:pt x="6597" y="5079"/>
                    <a:pt x="5138" y="6538"/>
                    <a:pt x="3328" y="6538"/>
                  </a:cubicBezTo>
                  <a:cubicBezTo>
                    <a:pt x="1460" y="6538"/>
                    <a:pt x="59" y="5137"/>
                    <a:pt x="1" y="3269"/>
                  </a:cubicBezTo>
                  <a:cubicBezTo>
                    <a:pt x="1" y="1460"/>
                    <a:pt x="1402" y="1"/>
                    <a:pt x="32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8" name="Google Shape;4528;p14"/>
            <p:cNvSpPr/>
            <p:nvPr/>
          </p:nvSpPr>
          <p:spPr>
            <a:xfrm>
              <a:off x="2601725" y="3864375"/>
              <a:ext cx="163450" cy="163475"/>
            </a:xfrm>
            <a:custGeom>
              <a:avLst/>
              <a:gdLst/>
              <a:ahLst/>
              <a:cxnLst/>
              <a:rect l="l" t="t" r="r" b="b"/>
              <a:pathLst>
                <a:path w="6538" h="6539" extrusionOk="0">
                  <a:moveTo>
                    <a:pt x="3269" y="1"/>
                  </a:moveTo>
                  <a:cubicBezTo>
                    <a:pt x="5137" y="1"/>
                    <a:pt x="6538" y="1460"/>
                    <a:pt x="6538" y="3328"/>
                  </a:cubicBezTo>
                  <a:cubicBezTo>
                    <a:pt x="6538" y="5137"/>
                    <a:pt x="5078" y="6538"/>
                    <a:pt x="3211" y="6538"/>
                  </a:cubicBezTo>
                  <a:cubicBezTo>
                    <a:pt x="1401" y="6538"/>
                    <a:pt x="0" y="5079"/>
                    <a:pt x="0" y="3269"/>
                  </a:cubicBezTo>
                  <a:cubicBezTo>
                    <a:pt x="0" y="1402"/>
                    <a:pt x="1460" y="1"/>
                    <a:pt x="32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9" name="Google Shape;4529;p14"/>
            <p:cNvSpPr/>
            <p:nvPr/>
          </p:nvSpPr>
          <p:spPr>
            <a:xfrm>
              <a:off x="2112875" y="28866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5020"/>
                    <a:pt x="5020" y="6480"/>
                    <a:pt x="3269" y="6480"/>
                  </a:cubicBezTo>
                  <a:cubicBezTo>
                    <a:pt x="1401" y="6480"/>
                    <a:pt x="0" y="5020"/>
                    <a:pt x="0" y="3211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020" y="0"/>
                    <a:pt x="6479" y="1460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0" name="Google Shape;4530;p14"/>
            <p:cNvSpPr/>
            <p:nvPr/>
          </p:nvSpPr>
          <p:spPr>
            <a:xfrm>
              <a:off x="3585250" y="4357600"/>
              <a:ext cx="162025" cy="163475"/>
            </a:xfrm>
            <a:custGeom>
              <a:avLst/>
              <a:gdLst/>
              <a:ahLst/>
              <a:cxnLst/>
              <a:rect l="l" t="t" r="r" b="b"/>
              <a:pathLst>
                <a:path w="6481" h="6539" extrusionOk="0">
                  <a:moveTo>
                    <a:pt x="3211" y="6538"/>
                  </a:moveTo>
                  <a:cubicBezTo>
                    <a:pt x="1460" y="6538"/>
                    <a:pt x="1" y="5079"/>
                    <a:pt x="1" y="3270"/>
                  </a:cubicBezTo>
                  <a:cubicBezTo>
                    <a:pt x="1" y="1460"/>
                    <a:pt x="1460" y="1"/>
                    <a:pt x="3270" y="59"/>
                  </a:cubicBezTo>
                  <a:cubicBezTo>
                    <a:pt x="5021" y="59"/>
                    <a:pt x="6480" y="1518"/>
                    <a:pt x="6480" y="3328"/>
                  </a:cubicBezTo>
                  <a:cubicBezTo>
                    <a:pt x="6480" y="5079"/>
                    <a:pt x="5021" y="6538"/>
                    <a:pt x="3211" y="653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1" name="Google Shape;4531;p14"/>
            <p:cNvSpPr/>
            <p:nvPr/>
          </p:nvSpPr>
          <p:spPr>
            <a:xfrm>
              <a:off x="383187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5020" y="0"/>
                    <a:pt x="6480" y="1401"/>
                    <a:pt x="6480" y="3269"/>
                  </a:cubicBezTo>
                  <a:cubicBezTo>
                    <a:pt x="6480" y="5020"/>
                    <a:pt x="5020" y="6479"/>
                    <a:pt x="3269" y="6479"/>
                  </a:cubicBezTo>
                  <a:cubicBezTo>
                    <a:pt x="1460" y="6479"/>
                    <a:pt x="1" y="5020"/>
                    <a:pt x="1" y="3211"/>
                  </a:cubicBezTo>
                  <a:cubicBezTo>
                    <a:pt x="1" y="1401"/>
                    <a:pt x="1401" y="0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2" name="Google Shape;4532;p14"/>
            <p:cNvSpPr/>
            <p:nvPr/>
          </p:nvSpPr>
          <p:spPr>
            <a:xfrm>
              <a:off x="2112875" y="26400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4962"/>
                    <a:pt x="5078" y="6422"/>
                    <a:pt x="3269" y="6480"/>
                  </a:cubicBezTo>
                  <a:cubicBezTo>
                    <a:pt x="1459" y="6480"/>
                    <a:pt x="0" y="5021"/>
                    <a:pt x="0" y="3211"/>
                  </a:cubicBezTo>
                  <a:cubicBezTo>
                    <a:pt x="0" y="1460"/>
                    <a:pt x="1459" y="1"/>
                    <a:pt x="3211" y="1"/>
                  </a:cubicBezTo>
                  <a:cubicBezTo>
                    <a:pt x="5020" y="1"/>
                    <a:pt x="6479" y="1402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3" name="Google Shape;4533;p14"/>
            <p:cNvSpPr/>
            <p:nvPr/>
          </p:nvSpPr>
          <p:spPr>
            <a:xfrm>
              <a:off x="2848325" y="41124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70" y="6480"/>
                  </a:moveTo>
                  <a:cubicBezTo>
                    <a:pt x="1518" y="6480"/>
                    <a:pt x="59" y="5020"/>
                    <a:pt x="1" y="3269"/>
                  </a:cubicBezTo>
                  <a:cubicBezTo>
                    <a:pt x="1" y="1460"/>
                    <a:pt x="1460" y="1"/>
                    <a:pt x="3211" y="1"/>
                  </a:cubicBezTo>
                  <a:cubicBezTo>
                    <a:pt x="5021" y="1"/>
                    <a:pt x="6480" y="1402"/>
                    <a:pt x="6480" y="3211"/>
                  </a:cubicBezTo>
                  <a:cubicBezTo>
                    <a:pt x="6480" y="4962"/>
                    <a:pt x="5079" y="6421"/>
                    <a:pt x="3270" y="64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4" name="Google Shape;4534;p14"/>
            <p:cNvSpPr/>
            <p:nvPr/>
          </p:nvSpPr>
          <p:spPr>
            <a:xfrm>
              <a:off x="2359475" y="36221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4962" y="0"/>
                    <a:pt x="6480" y="1459"/>
                    <a:pt x="6480" y="3211"/>
                  </a:cubicBezTo>
                  <a:cubicBezTo>
                    <a:pt x="6480" y="5020"/>
                    <a:pt x="5021" y="6479"/>
                    <a:pt x="3269" y="6479"/>
                  </a:cubicBezTo>
                  <a:cubicBezTo>
                    <a:pt x="1460" y="6479"/>
                    <a:pt x="1" y="5078"/>
                    <a:pt x="1" y="3269"/>
                  </a:cubicBezTo>
                  <a:cubicBezTo>
                    <a:pt x="1" y="1518"/>
                    <a:pt x="1402" y="59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5" name="Google Shape;4535;p14"/>
            <p:cNvSpPr/>
            <p:nvPr/>
          </p:nvSpPr>
          <p:spPr>
            <a:xfrm>
              <a:off x="4320725" y="11705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80" y="3211"/>
                  </a:moveTo>
                  <a:cubicBezTo>
                    <a:pt x="6480" y="5021"/>
                    <a:pt x="5021" y="6480"/>
                    <a:pt x="3269" y="6480"/>
                  </a:cubicBezTo>
                  <a:cubicBezTo>
                    <a:pt x="1518" y="6480"/>
                    <a:pt x="59" y="5021"/>
                    <a:pt x="59" y="3269"/>
                  </a:cubicBezTo>
                  <a:cubicBezTo>
                    <a:pt x="1" y="1518"/>
                    <a:pt x="1518" y="1"/>
                    <a:pt x="3269" y="59"/>
                  </a:cubicBezTo>
                  <a:cubicBezTo>
                    <a:pt x="5021" y="59"/>
                    <a:pt x="6480" y="1518"/>
                    <a:pt x="6480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6" name="Google Shape;4536;p14"/>
            <p:cNvSpPr/>
            <p:nvPr/>
          </p:nvSpPr>
          <p:spPr>
            <a:xfrm>
              <a:off x="407412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0" y="0"/>
                  </a:moveTo>
                  <a:cubicBezTo>
                    <a:pt x="5020" y="0"/>
                    <a:pt x="6479" y="1459"/>
                    <a:pt x="6479" y="3269"/>
                  </a:cubicBezTo>
                  <a:cubicBezTo>
                    <a:pt x="6479" y="4962"/>
                    <a:pt x="5020" y="6421"/>
                    <a:pt x="3269" y="6479"/>
                  </a:cubicBezTo>
                  <a:cubicBezTo>
                    <a:pt x="1518" y="6479"/>
                    <a:pt x="0" y="4962"/>
                    <a:pt x="58" y="3211"/>
                  </a:cubicBezTo>
                  <a:cubicBezTo>
                    <a:pt x="58" y="1459"/>
                    <a:pt x="1518" y="59"/>
                    <a:pt x="321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7" name="Google Shape;4537;p14"/>
            <p:cNvSpPr/>
            <p:nvPr/>
          </p:nvSpPr>
          <p:spPr>
            <a:xfrm>
              <a:off x="5301350" y="2149750"/>
              <a:ext cx="160550" cy="162000"/>
            </a:xfrm>
            <a:custGeom>
              <a:avLst/>
              <a:gdLst/>
              <a:ahLst/>
              <a:cxnLst/>
              <a:rect l="l" t="t" r="r" b="b"/>
              <a:pathLst>
                <a:path w="6422" h="6480" extrusionOk="0">
                  <a:moveTo>
                    <a:pt x="3211" y="6479"/>
                  </a:moveTo>
                  <a:cubicBezTo>
                    <a:pt x="1460" y="6479"/>
                    <a:pt x="1" y="5020"/>
                    <a:pt x="1" y="3269"/>
                  </a:cubicBezTo>
                  <a:cubicBezTo>
                    <a:pt x="1" y="1518"/>
                    <a:pt x="1460" y="59"/>
                    <a:pt x="3153" y="59"/>
                  </a:cubicBezTo>
                  <a:cubicBezTo>
                    <a:pt x="4962" y="0"/>
                    <a:pt x="6421" y="1518"/>
                    <a:pt x="6421" y="3269"/>
                  </a:cubicBezTo>
                  <a:cubicBezTo>
                    <a:pt x="6421" y="5020"/>
                    <a:pt x="4962" y="6479"/>
                    <a:pt x="3211" y="64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8" name="Google Shape;4538;p14"/>
            <p:cNvSpPr/>
            <p:nvPr/>
          </p:nvSpPr>
          <p:spPr>
            <a:xfrm>
              <a:off x="2112875" y="2396350"/>
              <a:ext cx="162000" cy="162025"/>
            </a:xfrm>
            <a:custGeom>
              <a:avLst/>
              <a:gdLst/>
              <a:ahLst/>
              <a:cxnLst/>
              <a:rect l="l" t="t" r="r" b="b"/>
              <a:pathLst>
                <a:path w="6480" h="6481" extrusionOk="0">
                  <a:moveTo>
                    <a:pt x="6421" y="3270"/>
                  </a:moveTo>
                  <a:cubicBezTo>
                    <a:pt x="6421" y="5021"/>
                    <a:pt x="4962" y="6480"/>
                    <a:pt x="3211" y="6480"/>
                  </a:cubicBezTo>
                  <a:cubicBezTo>
                    <a:pt x="1459" y="6422"/>
                    <a:pt x="0" y="4962"/>
                    <a:pt x="0" y="3270"/>
                  </a:cubicBezTo>
                  <a:cubicBezTo>
                    <a:pt x="59" y="1519"/>
                    <a:pt x="1518" y="1"/>
                    <a:pt x="3269" y="59"/>
                  </a:cubicBezTo>
                  <a:cubicBezTo>
                    <a:pt x="5020" y="59"/>
                    <a:pt x="6479" y="1519"/>
                    <a:pt x="6421" y="32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9" name="Google Shape;4539;p14"/>
            <p:cNvSpPr/>
            <p:nvPr/>
          </p:nvSpPr>
          <p:spPr>
            <a:xfrm>
              <a:off x="5301350" y="3376975"/>
              <a:ext cx="159075" cy="160550"/>
            </a:xfrm>
            <a:custGeom>
              <a:avLst/>
              <a:gdLst/>
              <a:ahLst/>
              <a:cxnLst/>
              <a:rect l="l" t="t" r="r" b="b"/>
              <a:pathLst>
                <a:path w="6363" h="6422" extrusionOk="0">
                  <a:moveTo>
                    <a:pt x="6363" y="3211"/>
                  </a:moveTo>
                  <a:cubicBezTo>
                    <a:pt x="6363" y="4962"/>
                    <a:pt x="4904" y="6422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59" y="1402"/>
                    <a:pt x="1460" y="1"/>
                    <a:pt x="3211" y="1"/>
                  </a:cubicBezTo>
                  <a:cubicBezTo>
                    <a:pt x="4904" y="1"/>
                    <a:pt x="6363" y="1460"/>
                    <a:pt x="636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0" name="Google Shape;4540;p14"/>
            <p:cNvSpPr/>
            <p:nvPr/>
          </p:nvSpPr>
          <p:spPr>
            <a:xfrm>
              <a:off x="3340100" y="4360525"/>
              <a:ext cx="159100" cy="159075"/>
            </a:xfrm>
            <a:custGeom>
              <a:avLst/>
              <a:gdLst/>
              <a:ahLst/>
              <a:cxnLst/>
              <a:rect l="l" t="t" r="r" b="b"/>
              <a:pathLst>
                <a:path w="6364" h="6363" extrusionOk="0">
                  <a:moveTo>
                    <a:pt x="6363" y="3153"/>
                  </a:moveTo>
                  <a:cubicBezTo>
                    <a:pt x="6363" y="4904"/>
                    <a:pt x="4904" y="6363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1" y="1460"/>
                    <a:pt x="1460" y="1"/>
                    <a:pt x="3153" y="1"/>
                  </a:cubicBezTo>
                  <a:cubicBezTo>
                    <a:pt x="4904" y="1"/>
                    <a:pt x="6363" y="1460"/>
                    <a:pt x="6363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1" name="Google Shape;4541;p14"/>
            <p:cNvSpPr/>
            <p:nvPr/>
          </p:nvSpPr>
          <p:spPr>
            <a:xfrm>
              <a:off x="2114325" y="3134750"/>
              <a:ext cx="159075" cy="159075"/>
            </a:xfrm>
            <a:custGeom>
              <a:avLst/>
              <a:gdLst/>
              <a:ahLst/>
              <a:cxnLst/>
              <a:rect l="l" t="t" r="r" b="b"/>
              <a:pathLst>
                <a:path w="6363" h="6363" extrusionOk="0">
                  <a:moveTo>
                    <a:pt x="3153" y="6363"/>
                  </a:moveTo>
                  <a:cubicBezTo>
                    <a:pt x="1460" y="6363"/>
                    <a:pt x="1" y="4904"/>
                    <a:pt x="1" y="3152"/>
                  </a:cubicBezTo>
                  <a:cubicBezTo>
                    <a:pt x="1" y="1460"/>
                    <a:pt x="1460" y="0"/>
                    <a:pt x="3153" y="0"/>
                  </a:cubicBezTo>
                  <a:cubicBezTo>
                    <a:pt x="4904" y="0"/>
                    <a:pt x="6363" y="1460"/>
                    <a:pt x="6363" y="3152"/>
                  </a:cubicBezTo>
                  <a:cubicBezTo>
                    <a:pt x="6363" y="4904"/>
                    <a:pt x="4904" y="6363"/>
                    <a:pt x="3153" y="63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2" name="Google Shape;4542;p14"/>
            <p:cNvSpPr/>
            <p:nvPr/>
          </p:nvSpPr>
          <p:spPr>
            <a:xfrm>
              <a:off x="4812500" y="1415725"/>
              <a:ext cx="159075" cy="157625"/>
            </a:xfrm>
            <a:custGeom>
              <a:avLst/>
              <a:gdLst/>
              <a:ahLst/>
              <a:cxnLst/>
              <a:rect l="l" t="t" r="r" b="b"/>
              <a:pathLst>
                <a:path w="6363" h="6305" extrusionOk="0">
                  <a:moveTo>
                    <a:pt x="6305" y="3153"/>
                  </a:moveTo>
                  <a:cubicBezTo>
                    <a:pt x="6363" y="4904"/>
                    <a:pt x="4904" y="6305"/>
                    <a:pt x="3153" y="6305"/>
                  </a:cubicBezTo>
                  <a:cubicBezTo>
                    <a:pt x="1401" y="6305"/>
                    <a:pt x="1" y="4904"/>
                    <a:pt x="1" y="3211"/>
                  </a:cubicBezTo>
                  <a:cubicBezTo>
                    <a:pt x="1" y="1460"/>
                    <a:pt x="1401" y="1"/>
                    <a:pt x="3211" y="1"/>
                  </a:cubicBezTo>
                  <a:cubicBezTo>
                    <a:pt x="4904" y="1"/>
                    <a:pt x="6305" y="1402"/>
                    <a:pt x="6305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3" name="Google Shape;4543;p14"/>
            <p:cNvSpPr/>
            <p:nvPr/>
          </p:nvSpPr>
          <p:spPr>
            <a:xfrm>
              <a:off x="5059125" y="1660900"/>
              <a:ext cx="159075" cy="160525"/>
            </a:xfrm>
            <a:custGeom>
              <a:avLst/>
              <a:gdLst/>
              <a:ahLst/>
              <a:cxnLst/>
              <a:rect l="l" t="t" r="r" b="b"/>
              <a:pathLst>
                <a:path w="6363" h="6421" extrusionOk="0">
                  <a:moveTo>
                    <a:pt x="6363" y="3269"/>
                  </a:moveTo>
                  <a:cubicBezTo>
                    <a:pt x="6304" y="5020"/>
                    <a:pt x="4845" y="6421"/>
                    <a:pt x="3094" y="6363"/>
                  </a:cubicBezTo>
                  <a:cubicBezTo>
                    <a:pt x="1343" y="6363"/>
                    <a:pt x="0" y="4903"/>
                    <a:pt x="0" y="3211"/>
                  </a:cubicBezTo>
                  <a:cubicBezTo>
                    <a:pt x="59" y="1401"/>
                    <a:pt x="1518" y="0"/>
                    <a:pt x="3269" y="59"/>
                  </a:cubicBezTo>
                  <a:cubicBezTo>
                    <a:pt x="4962" y="117"/>
                    <a:pt x="6363" y="1518"/>
                    <a:pt x="6363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4" name="Google Shape;4544;p14"/>
            <p:cNvSpPr/>
            <p:nvPr/>
          </p:nvSpPr>
          <p:spPr>
            <a:xfrm>
              <a:off x="3097875" y="1172050"/>
              <a:ext cx="157625" cy="159075"/>
            </a:xfrm>
            <a:custGeom>
              <a:avLst/>
              <a:gdLst/>
              <a:ahLst/>
              <a:cxnLst/>
              <a:rect l="l" t="t" r="r" b="b"/>
              <a:pathLst>
                <a:path w="6305" h="6363" extrusionOk="0">
                  <a:moveTo>
                    <a:pt x="6304" y="3152"/>
                  </a:moveTo>
                  <a:cubicBezTo>
                    <a:pt x="6304" y="4903"/>
                    <a:pt x="4903" y="6362"/>
                    <a:pt x="3152" y="6362"/>
                  </a:cubicBezTo>
                  <a:cubicBezTo>
                    <a:pt x="1401" y="6362"/>
                    <a:pt x="0" y="4962"/>
                    <a:pt x="0" y="3210"/>
                  </a:cubicBezTo>
                  <a:cubicBezTo>
                    <a:pt x="0" y="1459"/>
                    <a:pt x="1401" y="0"/>
                    <a:pt x="3152" y="58"/>
                  </a:cubicBezTo>
                  <a:cubicBezTo>
                    <a:pt x="4903" y="58"/>
                    <a:pt x="6304" y="1459"/>
                    <a:pt x="6304" y="31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5" name="Google Shape;4545;p14"/>
            <p:cNvSpPr/>
            <p:nvPr/>
          </p:nvSpPr>
          <p:spPr>
            <a:xfrm>
              <a:off x="4323650" y="4361975"/>
              <a:ext cx="156175" cy="156175"/>
            </a:xfrm>
            <a:custGeom>
              <a:avLst/>
              <a:gdLst/>
              <a:ahLst/>
              <a:cxnLst/>
              <a:rect l="l" t="t" r="r" b="b"/>
              <a:pathLst>
                <a:path w="6247" h="6247" extrusionOk="0">
                  <a:moveTo>
                    <a:pt x="3152" y="1"/>
                  </a:moveTo>
                  <a:cubicBezTo>
                    <a:pt x="4904" y="59"/>
                    <a:pt x="6246" y="1460"/>
                    <a:pt x="6246" y="3211"/>
                  </a:cubicBezTo>
                  <a:cubicBezTo>
                    <a:pt x="6188" y="4904"/>
                    <a:pt x="4845" y="6247"/>
                    <a:pt x="3094" y="6188"/>
                  </a:cubicBezTo>
                  <a:cubicBezTo>
                    <a:pt x="1343" y="6188"/>
                    <a:pt x="0" y="4787"/>
                    <a:pt x="59" y="3036"/>
                  </a:cubicBezTo>
                  <a:cubicBezTo>
                    <a:pt x="59" y="1343"/>
                    <a:pt x="1460" y="1"/>
                    <a:pt x="31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6" name="Google Shape;4546;p14"/>
            <p:cNvSpPr/>
            <p:nvPr/>
          </p:nvSpPr>
          <p:spPr>
            <a:xfrm>
              <a:off x="2609025" y="1417200"/>
              <a:ext cx="156150" cy="154700"/>
            </a:xfrm>
            <a:custGeom>
              <a:avLst/>
              <a:gdLst/>
              <a:ahLst/>
              <a:cxnLst/>
              <a:rect l="l" t="t" r="r" b="b"/>
              <a:pathLst>
                <a:path w="6246" h="6188" extrusionOk="0">
                  <a:moveTo>
                    <a:pt x="6187" y="3094"/>
                  </a:moveTo>
                  <a:cubicBezTo>
                    <a:pt x="6246" y="4787"/>
                    <a:pt x="4845" y="6188"/>
                    <a:pt x="3152" y="6188"/>
                  </a:cubicBezTo>
                  <a:cubicBezTo>
                    <a:pt x="1459" y="6188"/>
                    <a:pt x="58" y="4845"/>
                    <a:pt x="58" y="3152"/>
                  </a:cubicBezTo>
                  <a:cubicBezTo>
                    <a:pt x="0" y="1401"/>
                    <a:pt x="1401" y="59"/>
                    <a:pt x="3094" y="0"/>
                  </a:cubicBezTo>
                  <a:cubicBezTo>
                    <a:pt x="4786" y="0"/>
                    <a:pt x="6187" y="1401"/>
                    <a:pt x="618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7" name="Google Shape;4547;p14"/>
            <p:cNvSpPr/>
            <p:nvPr/>
          </p:nvSpPr>
          <p:spPr>
            <a:xfrm>
              <a:off x="5060575" y="387312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4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4"/>
                  </a:cubicBezTo>
                  <a:cubicBezTo>
                    <a:pt x="1" y="1343"/>
                    <a:pt x="1401" y="1"/>
                    <a:pt x="3094" y="1"/>
                  </a:cubicBezTo>
                  <a:cubicBezTo>
                    <a:pt x="4845" y="1"/>
                    <a:pt x="6188" y="1402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8" name="Google Shape;4548;p14"/>
            <p:cNvSpPr/>
            <p:nvPr/>
          </p:nvSpPr>
          <p:spPr>
            <a:xfrm>
              <a:off x="2115775" y="215412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787"/>
                    <a:pt x="4846" y="6129"/>
                    <a:pt x="3153" y="6188"/>
                  </a:cubicBezTo>
                  <a:cubicBezTo>
                    <a:pt x="1402" y="6188"/>
                    <a:pt x="1" y="4787"/>
                    <a:pt x="1" y="3036"/>
                  </a:cubicBezTo>
                  <a:cubicBezTo>
                    <a:pt x="59" y="1343"/>
                    <a:pt x="1402" y="0"/>
                    <a:pt x="3153" y="0"/>
                  </a:cubicBezTo>
                  <a:cubicBezTo>
                    <a:pt x="4846" y="0"/>
                    <a:pt x="6188" y="1343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9" name="Google Shape;4549;p14"/>
            <p:cNvSpPr/>
            <p:nvPr/>
          </p:nvSpPr>
          <p:spPr>
            <a:xfrm>
              <a:off x="4813950" y="411537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845"/>
                    <a:pt x="4787" y="6188"/>
                    <a:pt x="3095" y="6188"/>
                  </a:cubicBezTo>
                  <a:cubicBezTo>
                    <a:pt x="1402" y="6188"/>
                    <a:pt x="1" y="4728"/>
                    <a:pt x="59" y="3036"/>
                  </a:cubicBezTo>
                  <a:cubicBezTo>
                    <a:pt x="59" y="1401"/>
                    <a:pt x="1460" y="0"/>
                    <a:pt x="3095" y="0"/>
                  </a:cubicBezTo>
                  <a:cubicBezTo>
                    <a:pt x="4787" y="0"/>
                    <a:pt x="6188" y="1401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0" name="Google Shape;4550;p14"/>
            <p:cNvSpPr/>
            <p:nvPr/>
          </p:nvSpPr>
          <p:spPr>
            <a:xfrm>
              <a:off x="3099325" y="436197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5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5"/>
                  </a:cubicBezTo>
                  <a:cubicBezTo>
                    <a:pt x="1" y="1460"/>
                    <a:pt x="1343" y="59"/>
                    <a:pt x="3036" y="59"/>
                  </a:cubicBezTo>
                  <a:cubicBezTo>
                    <a:pt x="4729" y="1"/>
                    <a:pt x="6129" y="1402"/>
                    <a:pt x="612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1" name="Google Shape;4551;p14"/>
            <p:cNvSpPr/>
            <p:nvPr/>
          </p:nvSpPr>
          <p:spPr>
            <a:xfrm>
              <a:off x="2115775" y="3378450"/>
              <a:ext cx="156175" cy="156150"/>
            </a:xfrm>
            <a:custGeom>
              <a:avLst/>
              <a:gdLst/>
              <a:ahLst/>
              <a:cxnLst/>
              <a:rect l="l" t="t" r="r" b="b"/>
              <a:pathLst>
                <a:path w="6247" h="6246" extrusionOk="0">
                  <a:moveTo>
                    <a:pt x="3153" y="59"/>
                  </a:moveTo>
                  <a:cubicBezTo>
                    <a:pt x="4846" y="117"/>
                    <a:pt x="6247" y="1576"/>
                    <a:pt x="6188" y="3211"/>
                  </a:cubicBezTo>
                  <a:cubicBezTo>
                    <a:pt x="6130" y="4903"/>
                    <a:pt x="4671" y="6246"/>
                    <a:pt x="3036" y="6188"/>
                  </a:cubicBezTo>
                  <a:cubicBezTo>
                    <a:pt x="1343" y="6129"/>
                    <a:pt x="1" y="4728"/>
                    <a:pt x="59" y="3036"/>
                  </a:cubicBezTo>
                  <a:cubicBezTo>
                    <a:pt x="118" y="1343"/>
                    <a:pt x="1519" y="0"/>
                    <a:pt x="3153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" name="Google Shape;4552;p14"/>
            <p:cNvSpPr/>
            <p:nvPr/>
          </p:nvSpPr>
          <p:spPr>
            <a:xfrm>
              <a:off x="2362400" y="1663800"/>
              <a:ext cx="156175" cy="154725"/>
            </a:xfrm>
            <a:custGeom>
              <a:avLst/>
              <a:gdLst/>
              <a:ahLst/>
              <a:cxnLst/>
              <a:rect l="l" t="t" r="r" b="b"/>
              <a:pathLst>
                <a:path w="6247" h="6189" extrusionOk="0">
                  <a:moveTo>
                    <a:pt x="59" y="3095"/>
                  </a:moveTo>
                  <a:cubicBezTo>
                    <a:pt x="59" y="1402"/>
                    <a:pt x="1518" y="1"/>
                    <a:pt x="3152" y="59"/>
                  </a:cubicBezTo>
                  <a:cubicBezTo>
                    <a:pt x="4845" y="59"/>
                    <a:pt x="6246" y="1519"/>
                    <a:pt x="6188" y="3211"/>
                  </a:cubicBezTo>
                  <a:cubicBezTo>
                    <a:pt x="6129" y="4846"/>
                    <a:pt x="4729" y="6188"/>
                    <a:pt x="3094" y="6188"/>
                  </a:cubicBezTo>
                  <a:cubicBezTo>
                    <a:pt x="1401" y="6188"/>
                    <a:pt x="0" y="4729"/>
                    <a:pt x="5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" name="Google Shape;4553;p14"/>
            <p:cNvSpPr/>
            <p:nvPr/>
          </p:nvSpPr>
          <p:spPr>
            <a:xfrm>
              <a:off x="4571725" y="1174950"/>
              <a:ext cx="153250" cy="154725"/>
            </a:xfrm>
            <a:custGeom>
              <a:avLst/>
              <a:gdLst/>
              <a:ahLst/>
              <a:cxnLst/>
              <a:rect l="l" t="t" r="r" b="b"/>
              <a:pathLst>
                <a:path w="6130" h="6189" extrusionOk="0">
                  <a:moveTo>
                    <a:pt x="6129" y="3094"/>
                  </a:moveTo>
                  <a:cubicBezTo>
                    <a:pt x="6129" y="4729"/>
                    <a:pt x="4787" y="6130"/>
                    <a:pt x="3094" y="6130"/>
                  </a:cubicBezTo>
                  <a:cubicBezTo>
                    <a:pt x="1460" y="6188"/>
                    <a:pt x="0" y="4729"/>
                    <a:pt x="59" y="3036"/>
                  </a:cubicBezTo>
                  <a:cubicBezTo>
                    <a:pt x="59" y="1402"/>
                    <a:pt x="1460" y="1"/>
                    <a:pt x="3094" y="1"/>
                  </a:cubicBezTo>
                  <a:cubicBezTo>
                    <a:pt x="4728" y="1"/>
                    <a:pt x="6129" y="1402"/>
                    <a:pt x="6129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" name="Google Shape;4554;p14"/>
            <p:cNvSpPr/>
            <p:nvPr/>
          </p:nvSpPr>
          <p:spPr>
            <a:xfrm>
              <a:off x="5308650" y="1911875"/>
              <a:ext cx="153250" cy="153250"/>
            </a:xfrm>
            <a:custGeom>
              <a:avLst/>
              <a:gdLst/>
              <a:ahLst/>
              <a:cxnLst/>
              <a:rect l="l" t="t" r="r" b="b"/>
              <a:pathLst>
                <a:path w="6130" h="6130" extrusionOk="0">
                  <a:moveTo>
                    <a:pt x="6129" y="3036"/>
                  </a:moveTo>
                  <a:cubicBezTo>
                    <a:pt x="6129" y="4671"/>
                    <a:pt x="4728" y="6071"/>
                    <a:pt x="3094" y="6130"/>
                  </a:cubicBezTo>
                  <a:cubicBezTo>
                    <a:pt x="1460" y="6130"/>
                    <a:pt x="0" y="4729"/>
                    <a:pt x="0" y="3036"/>
                  </a:cubicBezTo>
                  <a:cubicBezTo>
                    <a:pt x="0" y="1402"/>
                    <a:pt x="1401" y="1"/>
                    <a:pt x="3036" y="1"/>
                  </a:cubicBezTo>
                  <a:cubicBezTo>
                    <a:pt x="4728" y="1"/>
                    <a:pt x="6071" y="1402"/>
                    <a:pt x="6129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" name="Google Shape;4555;p14"/>
            <p:cNvSpPr/>
            <p:nvPr/>
          </p:nvSpPr>
          <p:spPr>
            <a:xfrm>
              <a:off x="2855625" y="1173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3036"/>
                  </a:moveTo>
                  <a:cubicBezTo>
                    <a:pt x="5955" y="4670"/>
                    <a:pt x="4612" y="5954"/>
                    <a:pt x="2919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285"/>
                    <a:pt x="1343" y="0"/>
                    <a:pt x="2978" y="0"/>
                  </a:cubicBezTo>
                  <a:cubicBezTo>
                    <a:pt x="4670" y="59"/>
                    <a:pt x="5955" y="1343"/>
                    <a:pt x="5955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" name="Google Shape;4556;p14"/>
            <p:cNvSpPr/>
            <p:nvPr/>
          </p:nvSpPr>
          <p:spPr>
            <a:xfrm>
              <a:off x="5307200" y="3627975"/>
              <a:ext cx="148850" cy="150325"/>
            </a:xfrm>
            <a:custGeom>
              <a:avLst/>
              <a:gdLst/>
              <a:ahLst/>
              <a:cxnLst/>
              <a:rect l="l" t="t" r="r" b="b"/>
              <a:pathLst>
                <a:path w="5954" h="6013" extrusionOk="0">
                  <a:moveTo>
                    <a:pt x="2977" y="6013"/>
                  </a:moveTo>
                  <a:cubicBezTo>
                    <a:pt x="1284" y="6013"/>
                    <a:pt x="0" y="4670"/>
                    <a:pt x="0" y="3036"/>
                  </a:cubicBezTo>
                  <a:cubicBezTo>
                    <a:pt x="0" y="1343"/>
                    <a:pt x="1343" y="1"/>
                    <a:pt x="3035" y="59"/>
                  </a:cubicBezTo>
                  <a:cubicBezTo>
                    <a:pt x="4670" y="59"/>
                    <a:pt x="5954" y="1402"/>
                    <a:pt x="5954" y="3036"/>
                  </a:cubicBezTo>
                  <a:cubicBezTo>
                    <a:pt x="5954" y="4729"/>
                    <a:pt x="4611" y="6013"/>
                    <a:pt x="2977" y="60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" name="Google Shape;4557;p14"/>
            <p:cNvSpPr/>
            <p:nvPr/>
          </p:nvSpPr>
          <p:spPr>
            <a:xfrm>
              <a:off x="3839175" y="931250"/>
              <a:ext cx="147400" cy="148875"/>
            </a:xfrm>
            <a:custGeom>
              <a:avLst/>
              <a:gdLst/>
              <a:ahLst/>
              <a:cxnLst/>
              <a:rect l="l" t="t" r="r" b="b"/>
              <a:pathLst>
                <a:path w="5896" h="5955" extrusionOk="0">
                  <a:moveTo>
                    <a:pt x="2977" y="5955"/>
                  </a:moveTo>
                  <a:cubicBezTo>
                    <a:pt x="1285" y="5955"/>
                    <a:pt x="0" y="4612"/>
                    <a:pt x="0" y="2978"/>
                  </a:cubicBezTo>
                  <a:cubicBezTo>
                    <a:pt x="0" y="1285"/>
                    <a:pt x="1285" y="1"/>
                    <a:pt x="2977" y="1"/>
                  </a:cubicBezTo>
                  <a:cubicBezTo>
                    <a:pt x="4612" y="1"/>
                    <a:pt x="5896" y="1285"/>
                    <a:pt x="5896" y="2920"/>
                  </a:cubicBezTo>
                  <a:cubicBezTo>
                    <a:pt x="5896" y="4612"/>
                    <a:pt x="4612" y="5896"/>
                    <a:pt x="2977" y="595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" name="Google Shape;4558;p14"/>
            <p:cNvSpPr/>
            <p:nvPr/>
          </p:nvSpPr>
          <p:spPr>
            <a:xfrm>
              <a:off x="2365325" y="3871675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4" y="2977"/>
                  </a:moveTo>
                  <a:cubicBezTo>
                    <a:pt x="5954" y="4670"/>
                    <a:pt x="4670" y="5954"/>
                    <a:pt x="3035" y="5954"/>
                  </a:cubicBezTo>
                  <a:cubicBezTo>
                    <a:pt x="1343" y="5954"/>
                    <a:pt x="0" y="4612"/>
                    <a:pt x="0" y="2919"/>
                  </a:cubicBezTo>
                  <a:cubicBezTo>
                    <a:pt x="59" y="1285"/>
                    <a:pt x="1343" y="0"/>
                    <a:pt x="3035" y="0"/>
                  </a:cubicBezTo>
                  <a:cubicBezTo>
                    <a:pt x="4670" y="0"/>
                    <a:pt x="5954" y="1343"/>
                    <a:pt x="5954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" name="Google Shape;4559;p14"/>
            <p:cNvSpPr/>
            <p:nvPr/>
          </p:nvSpPr>
          <p:spPr>
            <a:xfrm>
              <a:off x="2607550" y="4118300"/>
              <a:ext cx="150325" cy="150325"/>
            </a:xfrm>
            <a:custGeom>
              <a:avLst/>
              <a:gdLst/>
              <a:ahLst/>
              <a:cxnLst/>
              <a:rect l="l" t="t" r="r" b="b"/>
              <a:pathLst>
                <a:path w="6013" h="6013" extrusionOk="0">
                  <a:moveTo>
                    <a:pt x="6013" y="2977"/>
                  </a:moveTo>
                  <a:cubicBezTo>
                    <a:pt x="6013" y="4611"/>
                    <a:pt x="4729" y="5954"/>
                    <a:pt x="3036" y="5954"/>
                  </a:cubicBezTo>
                  <a:cubicBezTo>
                    <a:pt x="1343" y="6012"/>
                    <a:pt x="1" y="4670"/>
                    <a:pt x="59" y="2977"/>
                  </a:cubicBezTo>
                  <a:cubicBezTo>
                    <a:pt x="59" y="1284"/>
                    <a:pt x="1343" y="0"/>
                    <a:pt x="3036" y="0"/>
                  </a:cubicBezTo>
                  <a:cubicBezTo>
                    <a:pt x="4670" y="0"/>
                    <a:pt x="6013" y="1343"/>
                    <a:pt x="6013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" name="Google Shape;4560;p14"/>
            <p:cNvSpPr/>
            <p:nvPr/>
          </p:nvSpPr>
          <p:spPr>
            <a:xfrm>
              <a:off x="5553800" y="2892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1" y="2919"/>
                  </a:moveTo>
                  <a:cubicBezTo>
                    <a:pt x="1" y="1285"/>
                    <a:pt x="1343" y="1"/>
                    <a:pt x="3036" y="59"/>
                  </a:cubicBezTo>
                  <a:cubicBezTo>
                    <a:pt x="4670" y="59"/>
                    <a:pt x="5955" y="1402"/>
                    <a:pt x="5955" y="3095"/>
                  </a:cubicBezTo>
                  <a:cubicBezTo>
                    <a:pt x="5896" y="4729"/>
                    <a:pt x="4612" y="5955"/>
                    <a:pt x="2919" y="5955"/>
                  </a:cubicBezTo>
                  <a:cubicBezTo>
                    <a:pt x="1285" y="5955"/>
                    <a:pt x="1" y="4612"/>
                    <a:pt x="1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" name="Google Shape;4561;p14"/>
            <p:cNvSpPr/>
            <p:nvPr/>
          </p:nvSpPr>
          <p:spPr>
            <a:xfrm>
              <a:off x="5553800" y="26459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2977"/>
                  </a:moveTo>
                  <a:cubicBezTo>
                    <a:pt x="5955" y="4670"/>
                    <a:pt x="4612" y="5954"/>
                    <a:pt x="2978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343"/>
                    <a:pt x="1285" y="59"/>
                    <a:pt x="2919" y="0"/>
                  </a:cubicBezTo>
                  <a:cubicBezTo>
                    <a:pt x="4612" y="0"/>
                    <a:pt x="5955" y="1284"/>
                    <a:pt x="5955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" name="Google Shape;4562;p14"/>
            <p:cNvSpPr/>
            <p:nvPr/>
          </p:nvSpPr>
          <p:spPr>
            <a:xfrm>
              <a:off x="3592550" y="931250"/>
              <a:ext cx="147425" cy="148875"/>
            </a:xfrm>
            <a:custGeom>
              <a:avLst/>
              <a:gdLst/>
              <a:ahLst/>
              <a:cxnLst/>
              <a:rect l="l" t="t" r="r" b="b"/>
              <a:pathLst>
                <a:path w="5897" h="5955" extrusionOk="0">
                  <a:moveTo>
                    <a:pt x="5896" y="2978"/>
                  </a:moveTo>
                  <a:cubicBezTo>
                    <a:pt x="5896" y="4612"/>
                    <a:pt x="4612" y="5955"/>
                    <a:pt x="2919" y="5896"/>
                  </a:cubicBezTo>
                  <a:cubicBezTo>
                    <a:pt x="1285" y="5896"/>
                    <a:pt x="1" y="4612"/>
                    <a:pt x="1" y="2978"/>
                  </a:cubicBezTo>
                  <a:cubicBezTo>
                    <a:pt x="1" y="1285"/>
                    <a:pt x="1285" y="1"/>
                    <a:pt x="2978" y="1"/>
                  </a:cubicBezTo>
                  <a:cubicBezTo>
                    <a:pt x="4612" y="1"/>
                    <a:pt x="5896" y="1285"/>
                    <a:pt x="5896" y="29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" name="Google Shape;4563;p14"/>
            <p:cNvSpPr/>
            <p:nvPr/>
          </p:nvSpPr>
          <p:spPr>
            <a:xfrm>
              <a:off x="4571725" y="4366375"/>
              <a:ext cx="147400" cy="147400"/>
            </a:xfrm>
            <a:custGeom>
              <a:avLst/>
              <a:gdLst/>
              <a:ahLst/>
              <a:cxnLst/>
              <a:rect l="l" t="t" r="r" b="b"/>
              <a:pathLst>
                <a:path w="5896" h="5896" extrusionOk="0">
                  <a:moveTo>
                    <a:pt x="5896" y="2977"/>
                  </a:moveTo>
                  <a:cubicBezTo>
                    <a:pt x="5896" y="4553"/>
                    <a:pt x="4553" y="5895"/>
                    <a:pt x="2919" y="5895"/>
                  </a:cubicBezTo>
                  <a:cubicBezTo>
                    <a:pt x="1285" y="5895"/>
                    <a:pt x="0" y="4553"/>
                    <a:pt x="0" y="2860"/>
                  </a:cubicBezTo>
                  <a:cubicBezTo>
                    <a:pt x="0" y="1226"/>
                    <a:pt x="1343" y="0"/>
                    <a:pt x="2977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" name="Google Shape;4564;p14"/>
            <p:cNvSpPr/>
            <p:nvPr/>
          </p:nvSpPr>
          <p:spPr>
            <a:xfrm>
              <a:off x="5555275" y="24051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553" y="5837"/>
                    <a:pt x="2919" y="5837"/>
                  </a:cubicBezTo>
                  <a:cubicBezTo>
                    <a:pt x="1284" y="5837"/>
                    <a:pt x="0" y="4553"/>
                    <a:pt x="0" y="2919"/>
                  </a:cubicBezTo>
                  <a:cubicBezTo>
                    <a:pt x="0" y="1284"/>
                    <a:pt x="1284" y="0"/>
                    <a:pt x="2919" y="0"/>
                  </a:cubicBezTo>
                  <a:cubicBezTo>
                    <a:pt x="4495" y="0"/>
                    <a:pt x="5837" y="1284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" name="Google Shape;4565;p14"/>
            <p:cNvSpPr/>
            <p:nvPr/>
          </p:nvSpPr>
          <p:spPr>
            <a:xfrm>
              <a:off x="2120150" y="1910425"/>
              <a:ext cx="147425" cy="147400"/>
            </a:xfrm>
            <a:custGeom>
              <a:avLst/>
              <a:gdLst/>
              <a:ahLst/>
              <a:cxnLst/>
              <a:rect l="l" t="t" r="r" b="b"/>
              <a:pathLst>
                <a:path w="5897" h="5896" extrusionOk="0">
                  <a:moveTo>
                    <a:pt x="5896" y="2919"/>
                  </a:moveTo>
                  <a:cubicBezTo>
                    <a:pt x="5896" y="4553"/>
                    <a:pt x="4612" y="5896"/>
                    <a:pt x="2978" y="5896"/>
                  </a:cubicBezTo>
                  <a:cubicBezTo>
                    <a:pt x="1344" y="5896"/>
                    <a:pt x="1" y="4612"/>
                    <a:pt x="1" y="2977"/>
                  </a:cubicBezTo>
                  <a:cubicBezTo>
                    <a:pt x="1" y="1343"/>
                    <a:pt x="1285" y="59"/>
                    <a:pt x="2920" y="1"/>
                  </a:cubicBezTo>
                  <a:cubicBezTo>
                    <a:pt x="4554" y="1"/>
                    <a:pt x="5838" y="1285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" name="Google Shape;4566;p14"/>
            <p:cNvSpPr/>
            <p:nvPr/>
          </p:nvSpPr>
          <p:spPr>
            <a:xfrm>
              <a:off x="4081400" y="93272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5896" y="2919"/>
                  </a:moveTo>
                  <a:cubicBezTo>
                    <a:pt x="5896" y="4553"/>
                    <a:pt x="4554" y="5837"/>
                    <a:pt x="2919" y="5837"/>
                  </a:cubicBezTo>
                  <a:cubicBezTo>
                    <a:pt x="1285" y="5779"/>
                    <a:pt x="1" y="4437"/>
                    <a:pt x="59" y="2861"/>
                  </a:cubicBezTo>
                  <a:cubicBezTo>
                    <a:pt x="59" y="1226"/>
                    <a:pt x="1402" y="0"/>
                    <a:pt x="2978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" name="Google Shape;4567;p14"/>
            <p:cNvSpPr/>
            <p:nvPr/>
          </p:nvSpPr>
          <p:spPr>
            <a:xfrm>
              <a:off x="5553800" y="314057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2978" y="1"/>
                  </a:moveTo>
                  <a:cubicBezTo>
                    <a:pt x="4554" y="1"/>
                    <a:pt x="5896" y="1402"/>
                    <a:pt x="5896" y="2978"/>
                  </a:cubicBezTo>
                  <a:cubicBezTo>
                    <a:pt x="5838" y="4554"/>
                    <a:pt x="4554" y="5838"/>
                    <a:pt x="2978" y="5838"/>
                  </a:cubicBezTo>
                  <a:cubicBezTo>
                    <a:pt x="1343" y="5838"/>
                    <a:pt x="1" y="4495"/>
                    <a:pt x="59" y="2861"/>
                  </a:cubicBezTo>
                  <a:cubicBezTo>
                    <a:pt x="59" y="1285"/>
                    <a:pt x="1402" y="1"/>
                    <a:pt x="29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" name="Google Shape;4568;p14"/>
            <p:cNvSpPr/>
            <p:nvPr/>
          </p:nvSpPr>
          <p:spPr>
            <a:xfrm>
              <a:off x="5064950" y="14215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8" y="2977"/>
                  </a:moveTo>
                  <a:cubicBezTo>
                    <a:pt x="5838" y="4553"/>
                    <a:pt x="4495" y="5838"/>
                    <a:pt x="2919" y="5838"/>
                  </a:cubicBezTo>
                  <a:cubicBezTo>
                    <a:pt x="1343" y="5838"/>
                    <a:pt x="1" y="4495"/>
                    <a:pt x="59" y="2919"/>
                  </a:cubicBezTo>
                  <a:cubicBezTo>
                    <a:pt x="59" y="1343"/>
                    <a:pt x="1402" y="0"/>
                    <a:pt x="2978" y="59"/>
                  </a:cubicBezTo>
                  <a:cubicBezTo>
                    <a:pt x="4554" y="59"/>
                    <a:pt x="5838" y="1401"/>
                    <a:pt x="5838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" name="Google Shape;4569;p14"/>
            <p:cNvSpPr/>
            <p:nvPr/>
          </p:nvSpPr>
          <p:spPr>
            <a:xfrm>
              <a:off x="3345950" y="9327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0" y="4437"/>
                    <a:pt x="0" y="2861"/>
                  </a:cubicBezTo>
                  <a:cubicBezTo>
                    <a:pt x="59" y="1284"/>
                    <a:pt x="1401" y="0"/>
                    <a:pt x="2977" y="0"/>
                  </a:cubicBezTo>
                  <a:cubicBezTo>
                    <a:pt x="4553" y="0"/>
                    <a:pt x="5837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" name="Google Shape;4570;p14"/>
            <p:cNvSpPr/>
            <p:nvPr/>
          </p:nvSpPr>
          <p:spPr>
            <a:xfrm>
              <a:off x="2857100" y="43663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58" y="4553"/>
                    <a:pt x="0" y="2977"/>
                  </a:cubicBezTo>
                  <a:cubicBezTo>
                    <a:pt x="0" y="1401"/>
                    <a:pt x="1284" y="58"/>
                    <a:pt x="2860" y="58"/>
                  </a:cubicBezTo>
                  <a:cubicBezTo>
                    <a:pt x="4436" y="0"/>
                    <a:pt x="5779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" name="Google Shape;4571;p14"/>
            <p:cNvSpPr/>
            <p:nvPr/>
          </p:nvSpPr>
          <p:spPr>
            <a:xfrm>
              <a:off x="2121625" y="3630900"/>
              <a:ext cx="144500" cy="145950"/>
            </a:xfrm>
            <a:custGeom>
              <a:avLst/>
              <a:gdLst/>
              <a:ahLst/>
              <a:cxnLst/>
              <a:rect l="l" t="t" r="r" b="b"/>
              <a:pathLst>
                <a:path w="5780" h="5838" extrusionOk="0">
                  <a:moveTo>
                    <a:pt x="2919" y="0"/>
                  </a:moveTo>
                  <a:cubicBezTo>
                    <a:pt x="4437" y="0"/>
                    <a:pt x="5779" y="1343"/>
                    <a:pt x="5779" y="2919"/>
                  </a:cubicBezTo>
                  <a:cubicBezTo>
                    <a:pt x="5779" y="4495"/>
                    <a:pt x="4437" y="5837"/>
                    <a:pt x="2861" y="5779"/>
                  </a:cubicBezTo>
                  <a:cubicBezTo>
                    <a:pt x="1285" y="5779"/>
                    <a:pt x="0" y="4437"/>
                    <a:pt x="0" y="2861"/>
                  </a:cubicBezTo>
                  <a:cubicBezTo>
                    <a:pt x="0" y="1343"/>
                    <a:pt x="1343" y="0"/>
                    <a:pt x="291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" name="Google Shape;4572;p14"/>
            <p:cNvSpPr/>
            <p:nvPr/>
          </p:nvSpPr>
          <p:spPr>
            <a:xfrm>
              <a:off x="3840625" y="4611525"/>
              <a:ext cx="144500" cy="143025"/>
            </a:xfrm>
            <a:custGeom>
              <a:avLst/>
              <a:gdLst/>
              <a:ahLst/>
              <a:cxnLst/>
              <a:rect l="l" t="t" r="r" b="b"/>
              <a:pathLst>
                <a:path w="5780" h="5721" extrusionOk="0">
                  <a:moveTo>
                    <a:pt x="5779" y="2802"/>
                  </a:moveTo>
                  <a:cubicBezTo>
                    <a:pt x="5779" y="4378"/>
                    <a:pt x="4437" y="5721"/>
                    <a:pt x="2861" y="5721"/>
                  </a:cubicBezTo>
                  <a:cubicBezTo>
                    <a:pt x="1343" y="5721"/>
                    <a:pt x="59" y="4436"/>
                    <a:pt x="1" y="2860"/>
                  </a:cubicBezTo>
                  <a:cubicBezTo>
                    <a:pt x="1" y="1284"/>
                    <a:pt x="1285" y="0"/>
                    <a:pt x="2861" y="0"/>
                  </a:cubicBezTo>
                  <a:cubicBezTo>
                    <a:pt x="4437" y="0"/>
                    <a:pt x="5721" y="1226"/>
                    <a:pt x="5779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" name="Google Shape;4573;p14"/>
            <p:cNvSpPr/>
            <p:nvPr/>
          </p:nvSpPr>
          <p:spPr>
            <a:xfrm>
              <a:off x="1879375" y="28954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1"/>
                  </a:moveTo>
                  <a:cubicBezTo>
                    <a:pt x="4437" y="1"/>
                    <a:pt x="5663" y="1285"/>
                    <a:pt x="5721" y="2861"/>
                  </a:cubicBezTo>
                  <a:cubicBezTo>
                    <a:pt x="5721" y="4437"/>
                    <a:pt x="4437" y="5721"/>
                    <a:pt x="2861" y="5721"/>
                  </a:cubicBezTo>
                  <a:cubicBezTo>
                    <a:pt x="1285" y="5721"/>
                    <a:pt x="1" y="4437"/>
                    <a:pt x="1" y="2861"/>
                  </a:cubicBezTo>
                  <a:cubicBezTo>
                    <a:pt x="1" y="1285"/>
                    <a:pt x="1285" y="59"/>
                    <a:pt x="28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" name="Google Shape;4574;p14"/>
            <p:cNvSpPr/>
            <p:nvPr/>
          </p:nvSpPr>
          <p:spPr>
            <a:xfrm>
              <a:off x="1879375" y="26488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5720"/>
                  </a:moveTo>
                  <a:cubicBezTo>
                    <a:pt x="1285" y="5720"/>
                    <a:pt x="1" y="4436"/>
                    <a:pt x="1" y="2860"/>
                  </a:cubicBezTo>
                  <a:cubicBezTo>
                    <a:pt x="1" y="1284"/>
                    <a:pt x="1285" y="0"/>
                    <a:pt x="2919" y="0"/>
                  </a:cubicBezTo>
                  <a:cubicBezTo>
                    <a:pt x="4495" y="58"/>
                    <a:pt x="5721" y="1343"/>
                    <a:pt x="5721" y="2919"/>
                  </a:cubicBezTo>
                  <a:cubicBezTo>
                    <a:pt x="5663" y="4495"/>
                    <a:pt x="4437" y="5720"/>
                    <a:pt x="2861" y="57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" name="Google Shape;4575;p14"/>
            <p:cNvSpPr/>
            <p:nvPr/>
          </p:nvSpPr>
          <p:spPr>
            <a:xfrm>
              <a:off x="3594025" y="4610050"/>
              <a:ext cx="143025" cy="144500"/>
            </a:xfrm>
            <a:custGeom>
              <a:avLst/>
              <a:gdLst/>
              <a:ahLst/>
              <a:cxnLst/>
              <a:rect l="l" t="t" r="r" b="b"/>
              <a:pathLst>
                <a:path w="5721" h="5780" extrusionOk="0">
                  <a:moveTo>
                    <a:pt x="2860" y="5780"/>
                  </a:moveTo>
                  <a:cubicBezTo>
                    <a:pt x="1284" y="5780"/>
                    <a:pt x="59" y="4495"/>
                    <a:pt x="0" y="2919"/>
                  </a:cubicBezTo>
                  <a:cubicBezTo>
                    <a:pt x="0" y="1343"/>
                    <a:pt x="1343" y="1"/>
                    <a:pt x="2919" y="59"/>
                  </a:cubicBezTo>
                  <a:cubicBezTo>
                    <a:pt x="4495" y="59"/>
                    <a:pt x="5720" y="1343"/>
                    <a:pt x="5720" y="2919"/>
                  </a:cubicBezTo>
                  <a:cubicBezTo>
                    <a:pt x="5720" y="4495"/>
                    <a:pt x="4436" y="5780"/>
                    <a:pt x="2860" y="57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" name="Google Shape;4576;p14"/>
            <p:cNvSpPr/>
            <p:nvPr/>
          </p:nvSpPr>
          <p:spPr>
            <a:xfrm>
              <a:off x="5556725" y="215995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2802" y="5663"/>
                  </a:moveTo>
                  <a:cubicBezTo>
                    <a:pt x="1226" y="5663"/>
                    <a:pt x="0" y="4379"/>
                    <a:pt x="59" y="2803"/>
                  </a:cubicBezTo>
                  <a:cubicBezTo>
                    <a:pt x="59" y="1227"/>
                    <a:pt x="1343" y="1"/>
                    <a:pt x="2919" y="1"/>
                  </a:cubicBezTo>
                  <a:cubicBezTo>
                    <a:pt x="4495" y="59"/>
                    <a:pt x="5662" y="1285"/>
                    <a:pt x="5662" y="2861"/>
                  </a:cubicBezTo>
                  <a:cubicBezTo>
                    <a:pt x="5662" y="4437"/>
                    <a:pt x="4437" y="5663"/>
                    <a:pt x="2802" y="56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" name="Google Shape;4577;p14"/>
            <p:cNvSpPr/>
            <p:nvPr/>
          </p:nvSpPr>
          <p:spPr>
            <a:xfrm>
              <a:off x="4821250" y="11808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60"/>
                  </a:moveTo>
                  <a:cubicBezTo>
                    <a:pt x="5663" y="4436"/>
                    <a:pt x="4379" y="5662"/>
                    <a:pt x="2803" y="5662"/>
                  </a:cubicBezTo>
                  <a:cubicBezTo>
                    <a:pt x="1227" y="5662"/>
                    <a:pt x="1" y="4436"/>
                    <a:pt x="1" y="2802"/>
                  </a:cubicBezTo>
                  <a:cubicBezTo>
                    <a:pt x="1" y="1284"/>
                    <a:pt x="1227" y="59"/>
                    <a:pt x="2744" y="59"/>
                  </a:cubicBezTo>
                  <a:cubicBezTo>
                    <a:pt x="4379" y="0"/>
                    <a:pt x="5604" y="1226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" name="Google Shape;4578;p14"/>
            <p:cNvSpPr/>
            <p:nvPr/>
          </p:nvSpPr>
          <p:spPr>
            <a:xfrm>
              <a:off x="5314475" y="16711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03"/>
                  </a:moveTo>
                  <a:cubicBezTo>
                    <a:pt x="5663" y="4379"/>
                    <a:pt x="4437" y="5663"/>
                    <a:pt x="2803" y="5663"/>
                  </a:cubicBezTo>
                  <a:cubicBezTo>
                    <a:pt x="1227" y="5663"/>
                    <a:pt x="1" y="4379"/>
                    <a:pt x="1" y="2803"/>
                  </a:cubicBezTo>
                  <a:cubicBezTo>
                    <a:pt x="1" y="1227"/>
                    <a:pt x="1227" y="1"/>
                    <a:pt x="2803" y="1"/>
                  </a:cubicBezTo>
                  <a:cubicBezTo>
                    <a:pt x="4379" y="1"/>
                    <a:pt x="5663" y="1227"/>
                    <a:pt x="566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" name="Google Shape;4579;p14"/>
            <p:cNvSpPr/>
            <p:nvPr/>
          </p:nvSpPr>
          <p:spPr>
            <a:xfrm>
              <a:off x="1880850" y="2408025"/>
              <a:ext cx="140100" cy="140125"/>
            </a:xfrm>
            <a:custGeom>
              <a:avLst/>
              <a:gdLst/>
              <a:ahLst/>
              <a:cxnLst/>
              <a:rect l="l" t="t" r="r" b="b"/>
              <a:pathLst>
                <a:path w="5604" h="5605" extrusionOk="0">
                  <a:moveTo>
                    <a:pt x="5604" y="2803"/>
                  </a:moveTo>
                  <a:cubicBezTo>
                    <a:pt x="5604" y="4379"/>
                    <a:pt x="4378" y="5604"/>
                    <a:pt x="2744" y="5604"/>
                  </a:cubicBezTo>
                  <a:cubicBezTo>
                    <a:pt x="1226" y="5546"/>
                    <a:pt x="0" y="4379"/>
                    <a:pt x="0" y="2803"/>
                  </a:cubicBezTo>
                  <a:cubicBezTo>
                    <a:pt x="0" y="1227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" name="Google Shape;4580;p14"/>
            <p:cNvSpPr/>
            <p:nvPr/>
          </p:nvSpPr>
          <p:spPr>
            <a:xfrm>
              <a:off x="5067875" y="4122675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2802" y="5604"/>
                  </a:moveTo>
                  <a:cubicBezTo>
                    <a:pt x="1226" y="5604"/>
                    <a:pt x="0" y="4378"/>
                    <a:pt x="0" y="2802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78" y="0"/>
                    <a:pt x="5604" y="1284"/>
                    <a:pt x="5604" y="2860"/>
                  </a:cubicBezTo>
                  <a:cubicBezTo>
                    <a:pt x="5604" y="4378"/>
                    <a:pt x="4378" y="5604"/>
                    <a:pt x="2802" y="56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" name="Google Shape;4581;p14"/>
            <p:cNvSpPr/>
            <p:nvPr/>
          </p:nvSpPr>
          <p:spPr>
            <a:xfrm>
              <a:off x="4330950" y="934175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2" y="2861"/>
                  </a:moveTo>
                  <a:cubicBezTo>
                    <a:pt x="5662" y="4437"/>
                    <a:pt x="4436" y="5663"/>
                    <a:pt x="2860" y="5663"/>
                  </a:cubicBezTo>
                  <a:cubicBezTo>
                    <a:pt x="1226" y="5663"/>
                    <a:pt x="0" y="4379"/>
                    <a:pt x="59" y="2803"/>
                  </a:cubicBezTo>
                  <a:cubicBezTo>
                    <a:pt x="59" y="1226"/>
                    <a:pt x="1284" y="59"/>
                    <a:pt x="2860" y="59"/>
                  </a:cubicBezTo>
                  <a:cubicBezTo>
                    <a:pt x="4436" y="1"/>
                    <a:pt x="5662" y="1285"/>
                    <a:pt x="5662" y="28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" name="Google Shape;4582;p14"/>
            <p:cNvSpPr/>
            <p:nvPr/>
          </p:nvSpPr>
          <p:spPr>
            <a:xfrm>
              <a:off x="4085800" y="4617350"/>
              <a:ext cx="140100" cy="138650"/>
            </a:xfrm>
            <a:custGeom>
              <a:avLst/>
              <a:gdLst/>
              <a:ahLst/>
              <a:cxnLst/>
              <a:rect l="l" t="t" r="r" b="b"/>
              <a:pathLst>
                <a:path w="5604" h="5546" extrusionOk="0">
                  <a:moveTo>
                    <a:pt x="2802" y="5546"/>
                  </a:moveTo>
                  <a:cubicBezTo>
                    <a:pt x="1226" y="5546"/>
                    <a:pt x="0" y="4320"/>
                    <a:pt x="0" y="2744"/>
                  </a:cubicBezTo>
                  <a:cubicBezTo>
                    <a:pt x="0" y="1168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ubicBezTo>
                    <a:pt x="5604" y="4379"/>
                    <a:pt x="4378" y="5546"/>
                    <a:pt x="2802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" name="Google Shape;4583;p14"/>
            <p:cNvSpPr/>
            <p:nvPr/>
          </p:nvSpPr>
          <p:spPr>
            <a:xfrm>
              <a:off x="5558175" y="3387200"/>
              <a:ext cx="140125" cy="140125"/>
            </a:xfrm>
            <a:custGeom>
              <a:avLst/>
              <a:gdLst/>
              <a:ahLst/>
              <a:cxnLst/>
              <a:rect l="l" t="t" r="r" b="b"/>
              <a:pathLst>
                <a:path w="5605" h="5605" extrusionOk="0">
                  <a:moveTo>
                    <a:pt x="2744" y="5546"/>
                  </a:moveTo>
                  <a:cubicBezTo>
                    <a:pt x="1227" y="5546"/>
                    <a:pt x="1" y="4320"/>
                    <a:pt x="1" y="2744"/>
                  </a:cubicBezTo>
                  <a:cubicBezTo>
                    <a:pt x="1" y="1226"/>
                    <a:pt x="1285" y="0"/>
                    <a:pt x="2803" y="0"/>
                  </a:cubicBezTo>
                  <a:cubicBezTo>
                    <a:pt x="4379" y="0"/>
                    <a:pt x="5604" y="1285"/>
                    <a:pt x="5546" y="2802"/>
                  </a:cubicBezTo>
                  <a:cubicBezTo>
                    <a:pt x="5546" y="4378"/>
                    <a:pt x="4320" y="5604"/>
                    <a:pt x="2744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" name="Google Shape;4584;p14"/>
            <p:cNvSpPr/>
            <p:nvPr/>
          </p:nvSpPr>
          <p:spPr>
            <a:xfrm>
              <a:off x="2369700" y="1424500"/>
              <a:ext cx="141575" cy="140100"/>
            </a:xfrm>
            <a:custGeom>
              <a:avLst/>
              <a:gdLst/>
              <a:ahLst/>
              <a:cxnLst/>
              <a:rect l="l" t="t" r="r" b="b"/>
              <a:pathLst>
                <a:path w="5663" h="5604" extrusionOk="0">
                  <a:moveTo>
                    <a:pt x="5604" y="2860"/>
                  </a:moveTo>
                  <a:cubicBezTo>
                    <a:pt x="5546" y="4436"/>
                    <a:pt x="4320" y="5604"/>
                    <a:pt x="2744" y="5604"/>
                  </a:cubicBezTo>
                  <a:cubicBezTo>
                    <a:pt x="1226" y="5545"/>
                    <a:pt x="0" y="4320"/>
                    <a:pt x="59" y="2744"/>
                  </a:cubicBezTo>
                  <a:cubicBezTo>
                    <a:pt x="59" y="1226"/>
                    <a:pt x="1343" y="0"/>
                    <a:pt x="2860" y="59"/>
                  </a:cubicBezTo>
                  <a:cubicBezTo>
                    <a:pt x="4437" y="59"/>
                    <a:pt x="5662" y="1343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" name="Google Shape;4585;p14"/>
            <p:cNvSpPr/>
            <p:nvPr/>
          </p:nvSpPr>
          <p:spPr>
            <a:xfrm>
              <a:off x="3350325" y="4612975"/>
              <a:ext cx="138650" cy="138650"/>
            </a:xfrm>
            <a:custGeom>
              <a:avLst/>
              <a:gdLst/>
              <a:ahLst/>
              <a:cxnLst/>
              <a:rect l="l" t="t" r="r" b="b"/>
              <a:pathLst>
                <a:path w="5546" h="5546" extrusionOk="0">
                  <a:moveTo>
                    <a:pt x="2802" y="1"/>
                  </a:moveTo>
                  <a:cubicBezTo>
                    <a:pt x="4320" y="1"/>
                    <a:pt x="5546" y="1226"/>
                    <a:pt x="5546" y="2802"/>
                  </a:cubicBezTo>
                  <a:cubicBezTo>
                    <a:pt x="5546" y="4320"/>
                    <a:pt x="4320" y="5546"/>
                    <a:pt x="2744" y="5546"/>
                  </a:cubicBezTo>
                  <a:cubicBezTo>
                    <a:pt x="1226" y="5546"/>
                    <a:pt x="0" y="4320"/>
                    <a:pt x="0" y="2802"/>
                  </a:cubicBezTo>
                  <a:cubicBezTo>
                    <a:pt x="0" y="1226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" name="Google Shape;4586;p14"/>
            <p:cNvSpPr/>
            <p:nvPr/>
          </p:nvSpPr>
          <p:spPr>
            <a:xfrm>
              <a:off x="5311575" y="388042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5545" y="2802"/>
                  </a:moveTo>
                  <a:cubicBezTo>
                    <a:pt x="5545" y="4320"/>
                    <a:pt x="4320" y="5604"/>
                    <a:pt x="2744" y="5546"/>
                  </a:cubicBezTo>
                  <a:cubicBezTo>
                    <a:pt x="1284" y="5546"/>
                    <a:pt x="0" y="4320"/>
                    <a:pt x="0" y="2802"/>
                  </a:cubicBezTo>
                  <a:cubicBezTo>
                    <a:pt x="0" y="1285"/>
                    <a:pt x="1284" y="1"/>
                    <a:pt x="2802" y="1"/>
                  </a:cubicBezTo>
                  <a:cubicBezTo>
                    <a:pt x="4320" y="59"/>
                    <a:pt x="5545" y="1285"/>
                    <a:pt x="5545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" name="Google Shape;4587;p14"/>
            <p:cNvSpPr/>
            <p:nvPr/>
          </p:nvSpPr>
          <p:spPr>
            <a:xfrm>
              <a:off x="3106625" y="935650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5604" y="2802"/>
                  </a:moveTo>
                  <a:cubicBezTo>
                    <a:pt x="5604" y="4320"/>
                    <a:pt x="4320" y="5604"/>
                    <a:pt x="2744" y="5545"/>
                  </a:cubicBezTo>
                  <a:cubicBezTo>
                    <a:pt x="1226" y="5545"/>
                    <a:pt x="0" y="4320"/>
                    <a:pt x="0" y="2744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20" y="0"/>
                    <a:pt x="5604" y="1284"/>
                    <a:pt x="5546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" name="Google Shape;4588;p14"/>
            <p:cNvSpPr/>
            <p:nvPr/>
          </p:nvSpPr>
          <p:spPr>
            <a:xfrm>
              <a:off x="1876475" y="3144950"/>
              <a:ext cx="140100" cy="138675"/>
            </a:xfrm>
            <a:custGeom>
              <a:avLst/>
              <a:gdLst/>
              <a:ahLst/>
              <a:cxnLst/>
              <a:rect l="l" t="t" r="r" b="b"/>
              <a:pathLst>
                <a:path w="5604" h="5547" extrusionOk="0">
                  <a:moveTo>
                    <a:pt x="2802" y="1"/>
                  </a:moveTo>
                  <a:cubicBezTo>
                    <a:pt x="4320" y="1"/>
                    <a:pt x="5604" y="1227"/>
                    <a:pt x="5604" y="2744"/>
                  </a:cubicBezTo>
                  <a:cubicBezTo>
                    <a:pt x="5604" y="4320"/>
                    <a:pt x="4378" y="5546"/>
                    <a:pt x="2802" y="5546"/>
                  </a:cubicBezTo>
                  <a:cubicBezTo>
                    <a:pt x="1284" y="5546"/>
                    <a:pt x="58" y="4320"/>
                    <a:pt x="58" y="2803"/>
                  </a:cubicBezTo>
                  <a:cubicBezTo>
                    <a:pt x="0" y="1285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" name="Google Shape;4589;p14"/>
            <p:cNvSpPr/>
            <p:nvPr/>
          </p:nvSpPr>
          <p:spPr>
            <a:xfrm>
              <a:off x="2617775" y="117787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2802" y="59"/>
                  </a:moveTo>
                  <a:cubicBezTo>
                    <a:pt x="4320" y="59"/>
                    <a:pt x="5546" y="1343"/>
                    <a:pt x="5546" y="2802"/>
                  </a:cubicBezTo>
                  <a:cubicBezTo>
                    <a:pt x="5546" y="4378"/>
                    <a:pt x="4203" y="5604"/>
                    <a:pt x="2685" y="5604"/>
                  </a:cubicBezTo>
                  <a:cubicBezTo>
                    <a:pt x="1226" y="5546"/>
                    <a:pt x="0" y="4262"/>
                    <a:pt x="0" y="2744"/>
                  </a:cubicBezTo>
                  <a:cubicBezTo>
                    <a:pt x="59" y="1285"/>
                    <a:pt x="1284" y="1"/>
                    <a:pt x="2802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" name="Google Shape;4590;p14"/>
            <p:cNvSpPr/>
            <p:nvPr/>
          </p:nvSpPr>
          <p:spPr>
            <a:xfrm>
              <a:off x="4822725" y="4370750"/>
              <a:ext cx="137175" cy="137175"/>
            </a:xfrm>
            <a:custGeom>
              <a:avLst/>
              <a:gdLst/>
              <a:ahLst/>
              <a:cxnLst/>
              <a:rect l="l" t="t" r="r" b="b"/>
              <a:pathLst>
                <a:path w="5487" h="5487" extrusionOk="0">
                  <a:moveTo>
                    <a:pt x="0" y="2744"/>
                  </a:moveTo>
                  <a:cubicBezTo>
                    <a:pt x="0" y="1284"/>
                    <a:pt x="1284" y="0"/>
                    <a:pt x="2802" y="0"/>
                  </a:cubicBezTo>
                  <a:cubicBezTo>
                    <a:pt x="4261" y="0"/>
                    <a:pt x="5487" y="1284"/>
                    <a:pt x="5487" y="2802"/>
                  </a:cubicBezTo>
                  <a:cubicBezTo>
                    <a:pt x="5487" y="4261"/>
                    <a:pt x="4203" y="5487"/>
                    <a:pt x="2744" y="5487"/>
                  </a:cubicBezTo>
                  <a:cubicBezTo>
                    <a:pt x="1284" y="5487"/>
                    <a:pt x="0" y="4203"/>
                    <a:pt x="0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" name="Google Shape;4591;p14"/>
            <p:cNvSpPr/>
            <p:nvPr/>
          </p:nvSpPr>
          <p:spPr>
            <a:xfrm>
              <a:off x="2124550" y="1672575"/>
              <a:ext cx="138650" cy="137175"/>
            </a:xfrm>
            <a:custGeom>
              <a:avLst/>
              <a:gdLst/>
              <a:ahLst/>
              <a:cxnLst/>
              <a:rect l="l" t="t" r="r" b="b"/>
              <a:pathLst>
                <a:path w="5546" h="5487" extrusionOk="0">
                  <a:moveTo>
                    <a:pt x="5487" y="2744"/>
                  </a:moveTo>
                  <a:cubicBezTo>
                    <a:pt x="5545" y="4203"/>
                    <a:pt x="4261" y="5487"/>
                    <a:pt x="2802" y="5487"/>
                  </a:cubicBezTo>
                  <a:cubicBezTo>
                    <a:pt x="1284" y="5487"/>
                    <a:pt x="0" y="4261"/>
                    <a:pt x="0" y="2744"/>
                  </a:cubicBezTo>
                  <a:cubicBezTo>
                    <a:pt x="0" y="1284"/>
                    <a:pt x="1226" y="59"/>
                    <a:pt x="2685" y="0"/>
                  </a:cubicBezTo>
                  <a:cubicBezTo>
                    <a:pt x="4203" y="0"/>
                    <a:pt x="5487" y="1226"/>
                    <a:pt x="5487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" name="Google Shape;4592;p14"/>
            <p:cNvSpPr/>
            <p:nvPr/>
          </p:nvSpPr>
          <p:spPr>
            <a:xfrm>
              <a:off x="2372625" y="4124125"/>
              <a:ext cx="135725" cy="137200"/>
            </a:xfrm>
            <a:custGeom>
              <a:avLst/>
              <a:gdLst/>
              <a:ahLst/>
              <a:cxnLst/>
              <a:rect l="l" t="t" r="r" b="b"/>
              <a:pathLst>
                <a:path w="5429" h="5488" extrusionOk="0">
                  <a:moveTo>
                    <a:pt x="5429" y="2744"/>
                  </a:moveTo>
                  <a:cubicBezTo>
                    <a:pt x="5429" y="4262"/>
                    <a:pt x="4144" y="5487"/>
                    <a:pt x="2685" y="5487"/>
                  </a:cubicBezTo>
                  <a:cubicBezTo>
                    <a:pt x="1167" y="5429"/>
                    <a:pt x="0" y="4203"/>
                    <a:pt x="0" y="2744"/>
                  </a:cubicBezTo>
                  <a:cubicBezTo>
                    <a:pt x="0" y="1226"/>
                    <a:pt x="1284" y="1"/>
                    <a:pt x="2743" y="59"/>
                  </a:cubicBezTo>
                  <a:cubicBezTo>
                    <a:pt x="4203" y="59"/>
                    <a:pt x="5429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" name="Google Shape;4593;p14"/>
            <p:cNvSpPr/>
            <p:nvPr/>
          </p:nvSpPr>
          <p:spPr>
            <a:xfrm>
              <a:off x="1882300" y="2162875"/>
              <a:ext cx="137200" cy="135750"/>
            </a:xfrm>
            <a:custGeom>
              <a:avLst/>
              <a:gdLst/>
              <a:ahLst/>
              <a:cxnLst/>
              <a:rect l="l" t="t" r="r" b="b"/>
              <a:pathLst>
                <a:path w="5488" h="5430" extrusionOk="0">
                  <a:moveTo>
                    <a:pt x="5429" y="2744"/>
                  </a:moveTo>
                  <a:cubicBezTo>
                    <a:pt x="5429" y="4262"/>
                    <a:pt x="4203" y="5429"/>
                    <a:pt x="2744" y="5429"/>
                  </a:cubicBezTo>
                  <a:cubicBezTo>
                    <a:pt x="1226" y="5429"/>
                    <a:pt x="1" y="4145"/>
                    <a:pt x="59" y="2627"/>
                  </a:cubicBezTo>
                  <a:cubicBezTo>
                    <a:pt x="117" y="1168"/>
                    <a:pt x="1343" y="1"/>
                    <a:pt x="2802" y="1"/>
                  </a:cubicBezTo>
                  <a:cubicBezTo>
                    <a:pt x="4262" y="59"/>
                    <a:pt x="5487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" name="Google Shape;4594;p14"/>
            <p:cNvSpPr/>
            <p:nvPr/>
          </p:nvSpPr>
          <p:spPr>
            <a:xfrm>
              <a:off x="4335325" y="4618825"/>
              <a:ext cx="135725" cy="135725"/>
            </a:xfrm>
            <a:custGeom>
              <a:avLst/>
              <a:gdLst/>
              <a:ahLst/>
              <a:cxnLst/>
              <a:rect l="l" t="t" r="r" b="b"/>
              <a:pathLst>
                <a:path w="5429" h="5429" extrusionOk="0">
                  <a:moveTo>
                    <a:pt x="5370" y="2685"/>
                  </a:moveTo>
                  <a:cubicBezTo>
                    <a:pt x="5429" y="4144"/>
                    <a:pt x="4203" y="5370"/>
                    <a:pt x="2744" y="5429"/>
                  </a:cubicBezTo>
                  <a:cubicBezTo>
                    <a:pt x="1226" y="5429"/>
                    <a:pt x="0" y="4203"/>
                    <a:pt x="0" y="2685"/>
                  </a:cubicBezTo>
                  <a:cubicBezTo>
                    <a:pt x="0" y="1226"/>
                    <a:pt x="1168" y="0"/>
                    <a:pt x="2685" y="0"/>
                  </a:cubicBezTo>
                  <a:cubicBezTo>
                    <a:pt x="4145" y="0"/>
                    <a:pt x="5370" y="1168"/>
                    <a:pt x="5370" y="26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" name="Google Shape;4595;p14"/>
            <p:cNvSpPr/>
            <p:nvPr/>
          </p:nvSpPr>
          <p:spPr>
            <a:xfrm>
              <a:off x="3109550" y="4615900"/>
              <a:ext cx="134275" cy="134275"/>
            </a:xfrm>
            <a:custGeom>
              <a:avLst/>
              <a:gdLst/>
              <a:ahLst/>
              <a:cxnLst/>
              <a:rect l="l" t="t" r="r" b="b"/>
              <a:pathLst>
                <a:path w="5371" h="5371" extrusionOk="0">
                  <a:moveTo>
                    <a:pt x="2744" y="0"/>
                  </a:moveTo>
                  <a:cubicBezTo>
                    <a:pt x="4203" y="0"/>
                    <a:pt x="5370" y="1226"/>
                    <a:pt x="5312" y="2744"/>
                  </a:cubicBezTo>
                  <a:cubicBezTo>
                    <a:pt x="5312" y="4203"/>
                    <a:pt x="4144" y="5371"/>
                    <a:pt x="2627" y="5312"/>
                  </a:cubicBezTo>
                  <a:cubicBezTo>
                    <a:pt x="1109" y="5312"/>
                    <a:pt x="0" y="4145"/>
                    <a:pt x="0" y="2569"/>
                  </a:cubicBezTo>
                  <a:cubicBezTo>
                    <a:pt x="59" y="1109"/>
                    <a:pt x="1226" y="0"/>
                    <a:pt x="2744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" name="Google Shape;4596;p14"/>
            <p:cNvSpPr/>
            <p:nvPr/>
          </p:nvSpPr>
          <p:spPr>
            <a:xfrm>
              <a:off x="5561100" y="1922100"/>
              <a:ext cx="134275" cy="132825"/>
            </a:xfrm>
            <a:custGeom>
              <a:avLst/>
              <a:gdLst/>
              <a:ahLst/>
              <a:cxnLst/>
              <a:rect l="l" t="t" r="r" b="b"/>
              <a:pathLst>
                <a:path w="5371" h="5313" extrusionOk="0">
                  <a:moveTo>
                    <a:pt x="2686" y="1"/>
                  </a:moveTo>
                  <a:cubicBezTo>
                    <a:pt x="4203" y="1"/>
                    <a:pt x="5371" y="1226"/>
                    <a:pt x="5312" y="2744"/>
                  </a:cubicBezTo>
                  <a:cubicBezTo>
                    <a:pt x="5312" y="4203"/>
                    <a:pt x="4145" y="5312"/>
                    <a:pt x="2627" y="5312"/>
                  </a:cubicBezTo>
                  <a:cubicBezTo>
                    <a:pt x="1110" y="5312"/>
                    <a:pt x="1" y="4086"/>
                    <a:pt x="1" y="2569"/>
                  </a:cubicBezTo>
                  <a:cubicBezTo>
                    <a:pt x="59" y="1110"/>
                    <a:pt x="1226" y="1"/>
                    <a:pt x="268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" name="Google Shape;4597;p14"/>
            <p:cNvSpPr/>
            <p:nvPr/>
          </p:nvSpPr>
          <p:spPr>
            <a:xfrm>
              <a:off x="4583400" y="940025"/>
              <a:ext cx="131350" cy="131350"/>
            </a:xfrm>
            <a:custGeom>
              <a:avLst/>
              <a:gdLst/>
              <a:ahLst/>
              <a:cxnLst/>
              <a:rect l="l" t="t" r="r" b="b"/>
              <a:pathLst>
                <a:path w="5254" h="5254" extrusionOk="0">
                  <a:moveTo>
                    <a:pt x="2627" y="0"/>
                  </a:moveTo>
                  <a:cubicBezTo>
                    <a:pt x="4086" y="0"/>
                    <a:pt x="5254" y="1109"/>
                    <a:pt x="5254" y="2569"/>
                  </a:cubicBezTo>
                  <a:cubicBezTo>
                    <a:pt x="5254" y="4086"/>
                    <a:pt x="4086" y="5254"/>
                    <a:pt x="2569" y="5254"/>
                  </a:cubicBezTo>
                  <a:cubicBezTo>
                    <a:pt x="1109" y="5254"/>
                    <a:pt x="0" y="4086"/>
                    <a:pt x="0" y="2627"/>
                  </a:cubicBezTo>
                  <a:cubicBezTo>
                    <a:pt x="0" y="1109"/>
                    <a:pt x="1109" y="0"/>
                    <a:pt x="26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" name="Google Shape;4598;p14"/>
            <p:cNvSpPr/>
            <p:nvPr/>
          </p:nvSpPr>
          <p:spPr>
            <a:xfrm>
              <a:off x="2127450" y="3880425"/>
              <a:ext cx="132825" cy="132825"/>
            </a:xfrm>
            <a:custGeom>
              <a:avLst/>
              <a:gdLst/>
              <a:ahLst/>
              <a:cxnLst/>
              <a:rect l="l" t="t" r="r" b="b"/>
              <a:pathLst>
                <a:path w="5313" h="5313" extrusionOk="0">
                  <a:moveTo>
                    <a:pt x="2686" y="1"/>
                  </a:moveTo>
                  <a:cubicBezTo>
                    <a:pt x="4145" y="1"/>
                    <a:pt x="5313" y="1168"/>
                    <a:pt x="5313" y="2627"/>
                  </a:cubicBezTo>
                  <a:cubicBezTo>
                    <a:pt x="5313" y="4145"/>
                    <a:pt x="4145" y="5312"/>
                    <a:pt x="2628" y="5312"/>
                  </a:cubicBezTo>
                  <a:cubicBezTo>
                    <a:pt x="1110" y="5254"/>
                    <a:pt x="1" y="4087"/>
                    <a:pt x="1" y="2627"/>
                  </a:cubicBezTo>
                  <a:cubicBezTo>
                    <a:pt x="1" y="1110"/>
                    <a:pt x="1168" y="1"/>
                    <a:pt x="262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" name="Google Shape;4599;p14"/>
            <p:cNvSpPr/>
            <p:nvPr/>
          </p:nvSpPr>
          <p:spPr>
            <a:xfrm>
              <a:off x="1880850" y="3390125"/>
              <a:ext cx="132800" cy="132800"/>
            </a:xfrm>
            <a:custGeom>
              <a:avLst/>
              <a:gdLst/>
              <a:ahLst/>
              <a:cxnLst/>
              <a:rect l="l" t="t" r="r" b="b"/>
              <a:pathLst>
                <a:path w="5312" h="5312" extrusionOk="0">
                  <a:moveTo>
                    <a:pt x="2627" y="0"/>
                  </a:moveTo>
                  <a:cubicBezTo>
                    <a:pt x="4086" y="0"/>
                    <a:pt x="5254" y="1168"/>
                    <a:pt x="5312" y="2627"/>
                  </a:cubicBezTo>
                  <a:cubicBezTo>
                    <a:pt x="5312" y="4145"/>
                    <a:pt x="4145" y="5312"/>
                    <a:pt x="2627" y="5312"/>
                  </a:cubicBezTo>
                  <a:cubicBezTo>
                    <a:pt x="1168" y="5312"/>
                    <a:pt x="0" y="4145"/>
                    <a:pt x="0" y="2685"/>
                  </a:cubicBezTo>
                  <a:cubicBezTo>
                    <a:pt x="0" y="1168"/>
                    <a:pt x="1168" y="59"/>
                    <a:pt x="2627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" name="Google Shape;4600;p14"/>
            <p:cNvSpPr/>
            <p:nvPr/>
          </p:nvSpPr>
          <p:spPr>
            <a:xfrm>
              <a:off x="2616300" y="4372200"/>
              <a:ext cx="132825" cy="134275"/>
            </a:xfrm>
            <a:custGeom>
              <a:avLst/>
              <a:gdLst/>
              <a:ahLst/>
              <a:cxnLst/>
              <a:rect l="l" t="t" r="r" b="b"/>
              <a:pathLst>
                <a:path w="5313" h="5371" extrusionOk="0">
                  <a:moveTo>
                    <a:pt x="5313" y="2744"/>
                  </a:moveTo>
                  <a:cubicBezTo>
                    <a:pt x="5313" y="4262"/>
                    <a:pt x="4087" y="5371"/>
                    <a:pt x="2628" y="5371"/>
                  </a:cubicBezTo>
                  <a:cubicBezTo>
                    <a:pt x="1110" y="5312"/>
                    <a:pt x="1" y="4145"/>
                    <a:pt x="1" y="2569"/>
                  </a:cubicBezTo>
                  <a:cubicBezTo>
                    <a:pt x="59" y="1110"/>
                    <a:pt x="1285" y="1"/>
                    <a:pt x="2744" y="59"/>
                  </a:cubicBezTo>
                  <a:cubicBezTo>
                    <a:pt x="4204" y="117"/>
                    <a:pt x="5313" y="1285"/>
                    <a:pt x="5313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" name="Google Shape;4601;p14"/>
            <p:cNvSpPr/>
            <p:nvPr/>
          </p:nvSpPr>
          <p:spPr>
            <a:xfrm>
              <a:off x="2864375" y="940025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8" y="0"/>
                    <a:pt x="5196" y="1168"/>
                    <a:pt x="5196" y="2627"/>
                  </a:cubicBezTo>
                  <a:cubicBezTo>
                    <a:pt x="5254" y="4028"/>
                    <a:pt x="4028" y="5254"/>
                    <a:pt x="2569" y="5254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" name="Google Shape;4602;p14"/>
            <p:cNvSpPr/>
            <p:nvPr/>
          </p:nvSpPr>
          <p:spPr>
            <a:xfrm>
              <a:off x="5562550" y="3638200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9" y="0"/>
                    <a:pt x="5196" y="1168"/>
                    <a:pt x="5254" y="2569"/>
                  </a:cubicBezTo>
                  <a:cubicBezTo>
                    <a:pt x="5254" y="4028"/>
                    <a:pt x="4029" y="5254"/>
                    <a:pt x="2628" y="5195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168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" name="Google Shape;4603;p14"/>
            <p:cNvSpPr/>
            <p:nvPr/>
          </p:nvSpPr>
          <p:spPr>
            <a:xfrm>
              <a:off x="5073700" y="1188100"/>
              <a:ext cx="129900" cy="128425"/>
            </a:xfrm>
            <a:custGeom>
              <a:avLst/>
              <a:gdLst/>
              <a:ahLst/>
              <a:cxnLst/>
              <a:rect l="l" t="t" r="r" b="b"/>
              <a:pathLst>
                <a:path w="5196" h="5137" extrusionOk="0">
                  <a:moveTo>
                    <a:pt x="2569" y="0"/>
                  </a:moveTo>
                  <a:cubicBezTo>
                    <a:pt x="4028" y="0"/>
                    <a:pt x="5196" y="1226"/>
                    <a:pt x="5196" y="2627"/>
                  </a:cubicBezTo>
                  <a:cubicBezTo>
                    <a:pt x="5137" y="3969"/>
                    <a:pt x="3970" y="5137"/>
                    <a:pt x="2569" y="5137"/>
                  </a:cubicBezTo>
                  <a:cubicBezTo>
                    <a:pt x="1168" y="5137"/>
                    <a:pt x="1" y="3911"/>
                    <a:pt x="1" y="2510"/>
                  </a:cubicBezTo>
                  <a:cubicBezTo>
                    <a:pt x="59" y="1109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" name="Google Shape;4604;p14"/>
            <p:cNvSpPr/>
            <p:nvPr/>
          </p:nvSpPr>
          <p:spPr>
            <a:xfrm>
              <a:off x="5320325" y="1430325"/>
              <a:ext cx="129900" cy="128450"/>
            </a:xfrm>
            <a:custGeom>
              <a:avLst/>
              <a:gdLst/>
              <a:ahLst/>
              <a:cxnLst/>
              <a:rect l="l" t="t" r="r" b="b"/>
              <a:pathLst>
                <a:path w="5196" h="5138" extrusionOk="0">
                  <a:moveTo>
                    <a:pt x="5137" y="2627"/>
                  </a:moveTo>
                  <a:cubicBezTo>
                    <a:pt x="5137" y="4028"/>
                    <a:pt x="3970" y="5137"/>
                    <a:pt x="2569" y="5137"/>
                  </a:cubicBezTo>
                  <a:cubicBezTo>
                    <a:pt x="1168" y="5137"/>
                    <a:pt x="0" y="3912"/>
                    <a:pt x="0" y="2511"/>
                  </a:cubicBezTo>
                  <a:cubicBezTo>
                    <a:pt x="59" y="1110"/>
                    <a:pt x="1285" y="1"/>
                    <a:pt x="2627" y="1"/>
                  </a:cubicBezTo>
                  <a:cubicBezTo>
                    <a:pt x="4028" y="59"/>
                    <a:pt x="5195" y="1226"/>
                    <a:pt x="5137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" name="Google Shape;4605;p14"/>
            <p:cNvSpPr/>
            <p:nvPr/>
          </p:nvSpPr>
          <p:spPr>
            <a:xfrm>
              <a:off x="1886675" y="1920650"/>
              <a:ext cx="128450" cy="126975"/>
            </a:xfrm>
            <a:custGeom>
              <a:avLst/>
              <a:gdLst/>
              <a:ahLst/>
              <a:cxnLst/>
              <a:rect l="l" t="t" r="r" b="b"/>
              <a:pathLst>
                <a:path w="5138" h="5079" extrusionOk="0">
                  <a:moveTo>
                    <a:pt x="2569" y="0"/>
                  </a:moveTo>
                  <a:cubicBezTo>
                    <a:pt x="3970" y="0"/>
                    <a:pt x="5079" y="1109"/>
                    <a:pt x="5079" y="2510"/>
                  </a:cubicBezTo>
                  <a:cubicBezTo>
                    <a:pt x="5137" y="3969"/>
                    <a:pt x="3970" y="5078"/>
                    <a:pt x="2569" y="5078"/>
                  </a:cubicBezTo>
                  <a:cubicBezTo>
                    <a:pt x="1168" y="5078"/>
                    <a:pt x="59" y="3969"/>
                    <a:pt x="1" y="2568"/>
                  </a:cubicBezTo>
                  <a:cubicBezTo>
                    <a:pt x="1" y="1168"/>
                    <a:pt x="1110" y="59"/>
                    <a:pt x="256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" name="Google Shape;4606;p14"/>
            <p:cNvSpPr/>
            <p:nvPr/>
          </p:nvSpPr>
          <p:spPr>
            <a:xfrm>
              <a:off x="5812100" y="2904175"/>
              <a:ext cx="125525" cy="127000"/>
            </a:xfrm>
            <a:custGeom>
              <a:avLst/>
              <a:gdLst/>
              <a:ahLst/>
              <a:cxnLst/>
              <a:rect l="l" t="t" r="r" b="b"/>
              <a:pathLst>
                <a:path w="5021" h="5080" extrusionOk="0">
                  <a:moveTo>
                    <a:pt x="2510" y="5021"/>
                  </a:moveTo>
                  <a:cubicBezTo>
                    <a:pt x="1109" y="5079"/>
                    <a:pt x="0" y="3970"/>
                    <a:pt x="0" y="2511"/>
                  </a:cubicBezTo>
                  <a:cubicBezTo>
                    <a:pt x="0" y="1110"/>
                    <a:pt x="1051" y="1"/>
                    <a:pt x="2510" y="1"/>
                  </a:cubicBezTo>
                  <a:cubicBezTo>
                    <a:pt x="3911" y="1"/>
                    <a:pt x="5020" y="1052"/>
                    <a:pt x="5020" y="2452"/>
                  </a:cubicBezTo>
                  <a:cubicBezTo>
                    <a:pt x="5020" y="3912"/>
                    <a:pt x="3969" y="5021"/>
                    <a:pt x="2510" y="50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" name="Google Shape;4607;p14"/>
            <p:cNvSpPr/>
            <p:nvPr/>
          </p:nvSpPr>
          <p:spPr>
            <a:xfrm>
              <a:off x="5810625" y="2660475"/>
              <a:ext cx="127000" cy="127000"/>
            </a:xfrm>
            <a:custGeom>
              <a:avLst/>
              <a:gdLst/>
              <a:ahLst/>
              <a:cxnLst/>
              <a:rect l="l" t="t" r="r" b="b"/>
              <a:pathLst>
                <a:path w="5080" h="5080" extrusionOk="0">
                  <a:moveTo>
                    <a:pt x="2569" y="5079"/>
                  </a:moveTo>
                  <a:cubicBezTo>
                    <a:pt x="1168" y="5079"/>
                    <a:pt x="59" y="3970"/>
                    <a:pt x="1" y="2569"/>
                  </a:cubicBezTo>
                  <a:cubicBezTo>
                    <a:pt x="1" y="1168"/>
                    <a:pt x="1110" y="59"/>
                    <a:pt x="2569" y="1"/>
                  </a:cubicBezTo>
                  <a:cubicBezTo>
                    <a:pt x="3970" y="1"/>
                    <a:pt x="5079" y="1110"/>
                    <a:pt x="5079" y="2569"/>
                  </a:cubicBezTo>
                  <a:cubicBezTo>
                    <a:pt x="5079" y="3970"/>
                    <a:pt x="3970" y="5079"/>
                    <a:pt x="2569" y="50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" name="Google Shape;4608;p14"/>
            <p:cNvSpPr/>
            <p:nvPr/>
          </p:nvSpPr>
          <p:spPr>
            <a:xfrm>
              <a:off x="4581925" y="4623200"/>
              <a:ext cx="127000" cy="126975"/>
            </a:xfrm>
            <a:custGeom>
              <a:avLst/>
              <a:gdLst/>
              <a:ahLst/>
              <a:cxnLst/>
              <a:rect l="l" t="t" r="r" b="b"/>
              <a:pathLst>
                <a:path w="5080" h="5079" extrusionOk="0">
                  <a:moveTo>
                    <a:pt x="5079" y="2510"/>
                  </a:moveTo>
                  <a:cubicBezTo>
                    <a:pt x="5079" y="3911"/>
                    <a:pt x="3970" y="5020"/>
                    <a:pt x="2569" y="5079"/>
                  </a:cubicBezTo>
                  <a:cubicBezTo>
                    <a:pt x="1168" y="5079"/>
                    <a:pt x="1" y="3969"/>
                    <a:pt x="1" y="2569"/>
                  </a:cubicBezTo>
                  <a:cubicBezTo>
                    <a:pt x="1" y="1109"/>
                    <a:pt x="1110" y="0"/>
                    <a:pt x="2511" y="0"/>
                  </a:cubicBezTo>
                  <a:cubicBezTo>
                    <a:pt x="3912" y="0"/>
                    <a:pt x="5021" y="1109"/>
                    <a:pt x="5079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" name="Google Shape;4609;p14"/>
            <p:cNvSpPr/>
            <p:nvPr/>
          </p:nvSpPr>
          <p:spPr>
            <a:xfrm>
              <a:off x="3849400" y="694850"/>
              <a:ext cx="126975" cy="127000"/>
            </a:xfrm>
            <a:custGeom>
              <a:avLst/>
              <a:gdLst/>
              <a:ahLst/>
              <a:cxnLst/>
              <a:rect l="l" t="t" r="r" b="b"/>
              <a:pathLst>
                <a:path w="5079" h="5080" extrusionOk="0">
                  <a:moveTo>
                    <a:pt x="2510" y="59"/>
                  </a:moveTo>
                  <a:cubicBezTo>
                    <a:pt x="3911" y="1"/>
                    <a:pt x="5078" y="1110"/>
                    <a:pt x="5078" y="2569"/>
                  </a:cubicBezTo>
                  <a:cubicBezTo>
                    <a:pt x="5078" y="3970"/>
                    <a:pt x="3969" y="5079"/>
                    <a:pt x="2510" y="5079"/>
                  </a:cubicBezTo>
                  <a:cubicBezTo>
                    <a:pt x="1109" y="5079"/>
                    <a:pt x="58" y="3970"/>
                    <a:pt x="0" y="2628"/>
                  </a:cubicBezTo>
                  <a:cubicBezTo>
                    <a:pt x="0" y="1168"/>
                    <a:pt x="1109" y="59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" name="Google Shape;4610;p14"/>
            <p:cNvSpPr/>
            <p:nvPr/>
          </p:nvSpPr>
          <p:spPr>
            <a:xfrm>
              <a:off x="36027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5020" y="2452"/>
                  </a:moveTo>
                  <a:cubicBezTo>
                    <a:pt x="5020" y="3911"/>
                    <a:pt x="3970" y="5020"/>
                    <a:pt x="2510" y="5020"/>
                  </a:cubicBezTo>
                  <a:cubicBezTo>
                    <a:pt x="1109" y="5020"/>
                    <a:pt x="59" y="3911"/>
                    <a:pt x="0" y="2510"/>
                  </a:cubicBezTo>
                  <a:cubicBezTo>
                    <a:pt x="0" y="1109"/>
                    <a:pt x="1109" y="0"/>
                    <a:pt x="2510" y="0"/>
                  </a:cubicBezTo>
                  <a:cubicBezTo>
                    <a:pt x="3911" y="0"/>
                    <a:pt x="5020" y="1051"/>
                    <a:pt x="5020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" name="Google Shape;4611;p14"/>
            <p:cNvSpPr/>
            <p:nvPr/>
          </p:nvSpPr>
          <p:spPr>
            <a:xfrm>
              <a:off x="2867300" y="4620275"/>
              <a:ext cx="124075" cy="124075"/>
            </a:xfrm>
            <a:custGeom>
              <a:avLst/>
              <a:gdLst/>
              <a:ahLst/>
              <a:cxnLst/>
              <a:rect l="l" t="t" r="r" b="b"/>
              <a:pathLst>
                <a:path w="4963" h="4963" extrusionOk="0">
                  <a:moveTo>
                    <a:pt x="2511" y="4962"/>
                  </a:moveTo>
                  <a:cubicBezTo>
                    <a:pt x="1110" y="4962"/>
                    <a:pt x="1" y="3853"/>
                    <a:pt x="1" y="2452"/>
                  </a:cubicBezTo>
                  <a:cubicBezTo>
                    <a:pt x="1" y="1110"/>
                    <a:pt x="1110" y="1"/>
                    <a:pt x="2511" y="1"/>
                  </a:cubicBezTo>
                  <a:cubicBezTo>
                    <a:pt x="3911" y="1"/>
                    <a:pt x="4962" y="1110"/>
                    <a:pt x="4962" y="2510"/>
                  </a:cubicBezTo>
                  <a:cubicBezTo>
                    <a:pt x="4962" y="3911"/>
                    <a:pt x="3911" y="4962"/>
                    <a:pt x="2511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" name="Google Shape;4612;p14"/>
            <p:cNvSpPr/>
            <p:nvPr/>
          </p:nvSpPr>
          <p:spPr>
            <a:xfrm>
              <a:off x="5812100" y="2415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0" y="1"/>
                  </a:moveTo>
                  <a:cubicBezTo>
                    <a:pt x="3853" y="1"/>
                    <a:pt x="4962" y="1110"/>
                    <a:pt x="4962" y="2511"/>
                  </a:cubicBezTo>
                  <a:cubicBezTo>
                    <a:pt x="5020" y="3853"/>
                    <a:pt x="3911" y="4962"/>
                    <a:pt x="2510" y="4962"/>
                  </a:cubicBezTo>
                  <a:cubicBezTo>
                    <a:pt x="1109" y="5021"/>
                    <a:pt x="0" y="3912"/>
                    <a:pt x="0" y="2511"/>
                  </a:cubicBezTo>
                  <a:cubicBezTo>
                    <a:pt x="0" y="1110"/>
                    <a:pt x="1109" y="1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" name="Google Shape;4613;p14"/>
            <p:cNvSpPr/>
            <p:nvPr/>
          </p:nvSpPr>
          <p:spPr>
            <a:xfrm>
              <a:off x="5812100" y="3152250"/>
              <a:ext cx="125525" cy="124075"/>
            </a:xfrm>
            <a:custGeom>
              <a:avLst/>
              <a:gdLst/>
              <a:ahLst/>
              <a:cxnLst/>
              <a:rect l="l" t="t" r="r" b="b"/>
              <a:pathLst>
                <a:path w="5021" h="4963" extrusionOk="0">
                  <a:moveTo>
                    <a:pt x="2452" y="4962"/>
                  </a:moveTo>
                  <a:cubicBezTo>
                    <a:pt x="1109" y="4904"/>
                    <a:pt x="0" y="3795"/>
                    <a:pt x="59" y="2394"/>
                  </a:cubicBezTo>
                  <a:cubicBezTo>
                    <a:pt x="59" y="1052"/>
                    <a:pt x="1168" y="1"/>
                    <a:pt x="2510" y="1"/>
                  </a:cubicBezTo>
                  <a:cubicBezTo>
                    <a:pt x="3911" y="1"/>
                    <a:pt x="5020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" name="Google Shape;4614;p14"/>
            <p:cNvSpPr/>
            <p:nvPr/>
          </p:nvSpPr>
          <p:spPr>
            <a:xfrm>
              <a:off x="2378450" y="1186625"/>
              <a:ext cx="124075" cy="122600"/>
            </a:xfrm>
            <a:custGeom>
              <a:avLst/>
              <a:gdLst/>
              <a:ahLst/>
              <a:cxnLst/>
              <a:rect l="l" t="t" r="r" b="b"/>
              <a:pathLst>
                <a:path w="4963" h="4904" extrusionOk="0">
                  <a:moveTo>
                    <a:pt x="2452" y="4904"/>
                  </a:moveTo>
                  <a:cubicBezTo>
                    <a:pt x="1110" y="4904"/>
                    <a:pt x="1" y="3853"/>
                    <a:pt x="1" y="2452"/>
                  </a:cubicBezTo>
                  <a:cubicBezTo>
                    <a:pt x="1" y="1110"/>
                    <a:pt x="1110" y="1"/>
                    <a:pt x="2510" y="1"/>
                  </a:cubicBezTo>
                  <a:cubicBezTo>
                    <a:pt x="3853" y="1"/>
                    <a:pt x="4962" y="1110"/>
                    <a:pt x="4962" y="2511"/>
                  </a:cubicBezTo>
                  <a:cubicBezTo>
                    <a:pt x="4904" y="3853"/>
                    <a:pt x="3795" y="4904"/>
                    <a:pt x="2452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" name="Google Shape;4615;p14"/>
            <p:cNvSpPr/>
            <p:nvPr/>
          </p:nvSpPr>
          <p:spPr>
            <a:xfrm>
              <a:off x="40930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1" y="0"/>
                  </a:moveTo>
                  <a:cubicBezTo>
                    <a:pt x="3912" y="59"/>
                    <a:pt x="5021" y="1168"/>
                    <a:pt x="4962" y="2569"/>
                  </a:cubicBezTo>
                  <a:cubicBezTo>
                    <a:pt x="4962" y="3911"/>
                    <a:pt x="3853" y="5020"/>
                    <a:pt x="2452" y="4962"/>
                  </a:cubicBezTo>
                  <a:cubicBezTo>
                    <a:pt x="1052" y="4962"/>
                    <a:pt x="1" y="3853"/>
                    <a:pt x="1" y="2510"/>
                  </a:cubicBezTo>
                  <a:cubicBezTo>
                    <a:pt x="1" y="1109"/>
                    <a:pt x="1110" y="0"/>
                    <a:pt x="25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" name="Google Shape;4616;p14"/>
            <p:cNvSpPr/>
            <p:nvPr/>
          </p:nvSpPr>
          <p:spPr>
            <a:xfrm>
              <a:off x="1885225" y="3641100"/>
              <a:ext cx="124050" cy="124075"/>
            </a:xfrm>
            <a:custGeom>
              <a:avLst/>
              <a:gdLst/>
              <a:ahLst/>
              <a:cxnLst/>
              <a:rect l="l" t="t" r="r" b="b"/>
              <a:pathLst>
                <a:path w="4962" h="4963" extrusionOk="0">
                  <a:moveTo>
                    <a:pt x="2452" y="1"/>
                  </a:moveTo>
                  <a:cubicBezTo>
                    <a:pt x="3853" y="1"/>
                    <a:pt x="4962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ubicBezTo>
                    <a:pt x="1051" y="4962"/>
                    <a:pt x="0" y="3853"/>
                    <a:pt x="0" y="2453"/>
                  </a:cubicBezTo>
                  <a:cubicBezTo>
                    <a:pt x="0" y="1110"/>
                    <a:pt x="1109" y="1"/>
                    <a:pt x="24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" name="Google Shape;4617;p14"/>
            <p:cNvSpPr/>
            <p:nvPr/>
          </p:nvSpPr>
          <p:spPr>
            <a:xfrm>
              <a:off x="5318875" y="4129975"/>
              <a:ext cx="124050" cy="125500"/>
            </a:xfrm>
            <a:custGeom>
              <a:avLst/>
              <a:gdLst/>
              <a:ahLst/>
              <a:cxnLst/>
              <a:rect l="l" t="t" r="r" b="b"/>
              <a:pathLst>
                <a:path w="4962" h="5020" extrusionOk="0">
                  <a:moveTo>
                    <a:pt x="58" y="2510"/>
                  </a:moveTo>
                  <a:cubicBezTo>
                    <a:pt x="58" y="1109"/>
                    <a:pt x="1167" y="0"/>
                    <a:pt x="2568" y="58"/>
                  </a:cubicBezTo>
                  <a:cubicBezTo>
                    <a:pt x="3911" y="117"/>
                    <a:pt x="4962" y="1226"/>
                    <a:pt x="4962" y="2568"/>
                  </a:cubicBezTo>
                  <a:cubicBezTo>
                    <a:pt x="4962" y="3911"/>
                    <a:pt x="3794" y="5020"/>
                    <a:pt x="2452" y="5020"/>
                  </a:cubicBezTo>
                  <a:cubicBezTo>
                    <a:pt x="1109" y="4962"/>
                    <a:pt x="0" y="3853"/>
                    <a:pt x="58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" name="Google Shape;4618;p14"/>
            <p:cNvSpPr/>
            <p:nvPr/>
          </p:nvSpPr>
          <p:spPr>
            <a:xfrm>
              <a:off x="3357625" y="696325"/>
              <a:ext cx="124050" cy="124050"/>
            </a:xfrm>
            <a:custGeom>
              <a:avLst/>
              <a:gdLst/>
              <a:ahLst/>
              <a:cxnLst/>
              <a:rect l="l" t="t" r="r" b="b"/>
              <a:pathLst>
                <a:path w="4962" h="4962" extrusionOk="0">
                  <a:moveTo>
                    <a:pt x="2510" y="4962"/>
                  </a:moveTo>
                  <a:cubicBezTo>
                    <a:pt x="1168" y="4962"/>
                    <a:pt x="59" y="3853"/>
                    <a:pt x="0" y="2510"/>
                  </a:cubicBezTo>
                  <a:cubicBezTo>
                    <a:pt x="0" y="1168"/>
                    <a:pt x="1109" y="59"/>
                    <a:pt x="2452" y="59"/>
                  </a:cubicBezTo>
                  <a:cubicBezTo>
                    <a:pt x="3794" y="0"/>
                    <a:pt x="4903" y="1109"/>
                    <a:pt x="4903" y="2452"/>
                  </a:cubicBezTo>
                  <a:cubicBezTo>
                    <a:pt x="4962" y="3794"/>
                    <a:pt x="3853" y="4903"/>
                    <a:pt x="2510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" name="Google Shape;4619;p14"/>
            <p:cNvSpPr/>
            <p:nvPr/>
          </p:nvSpPr>
          <p:spPr>
            <a:xfrm>
              <a:off x="5076625" y="43780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1" y="2393"/>
                  </a:moveTo>
                  <a:cubicBezTo>
                    <a:pt x="59" y="1051"/>
                    <a:pt x="1226" y="0"/>
                    <a:pt x="2511" y="0"/>
                  </a:cubicBezTo>
                  <a:cubicBezTo>
                    <a:pt x="3853" y="58"/>
                    <a:pt x="4962" y="1226"/>
                    <a:pt x="4904" y="2510"/>
                  </a:cubicBezTo>
                  <a:cubicBezTo>
                    <a:pt x="4904" y="3852"/>
                    <a:pt x="3736" y="4962"/>
                    <a:pt x="2394" y="4903"/>
                  </a:cubicBezTo>
                  <a:cubicBezTo>
                    <a:pt x="1051" y="4903"/>
                    <a:pt x="1" y="3736"/>
                    <a:pt x="1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" name="Google Shape;4620;p14"/>
            <p:cNvSpPr/>
            <p:nvPr/>
          </p:nvSpPr>
          <p:spPr>
            <a:xfrm>
              <a:off x="4830000" y="944400"/>
              <a:ext cx="122625" cy="122600"/>
            </a:xfrm>
            <a:custGeom>
              <a:avLst/>
              <a:gdLst/>
              <a:ahLst/>
              <a:cxnLst/>
              <a:rect l="l" t="t" r="r" b="b"/>
              <a:pathLst>
                <a:path w="4905" h="4904" extrusionOk="0">
                  <a:moveTo>
                    <a:pt x="4904" y="2452"/>
                  </a:moveTo>
                  <a:cubicBezTo>
                    <a:pt x="4904" y="3794"/>
                    <a:pt x="3795" y="4903"/>
                    <a:pt x="2453" y="4903"/>
                  </a:cubicBezTo>
                  <a:cubicBezTo>
                    <a:pt x="1110" y="4903"/>
                    <a:pt x="1" y="3736"/>
                    <a:pt x="1" y="2452"/>
                  </a:cubicBezTo>
                  <a:cubicBezTo>
                    <a:pt x="1" y="1109"/>
                    <a:pt x="1168" y="0"/>
                    <a:pt x="2453" y="0"/>
                  </a:cubicBezTo>
                  <a:cubicBezTo>
                    <a:pt x="3795" y="0"/>
                    <a:pt x="4904" y="1109"/>
                    <a:pt x="4904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" name="Google Shape;4621;p14"/>
            <p:cNvSpPr/>
            <p:nvPr/>
          </p:nvSpPr>
          <p:spPr>
            <a:xfrm>
              <a:off x="2131825" y="14332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3" y="4904"/>
                  </a:moveTo>
                  <a:cubicBezTo>
                    <a:pt x="1110" y="4904"/>
                    <a:pt x="1" y="3795"/>
                    <a:pt x="1" y="2452"/>
                  </a:cubicBezTo>
                  <a:cubicBezTo>
                    <a:pt x="59" y="1109"/>
                    <a:pt x="1168" y="0"/>
                    <a:pt x="2511" y="0"/>
                  </a:cubicBezTo>
                  <a:cubicBezTo>
                    <a:pt x="3853" y="59"/>
                    <a:pt x="4962" y="1168"/>
                    <a:pt x="4904" y="2510"/>
                  </a:cubicBezTo>
                  <a:cubicBezTo>
                    <a:pt x="4904" y="3853"/>
                    <a:pt x="3795" y="4962"/>
                    <a:pt x="2453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" name="Google Shape;4622;p14"/>
            <p:cNvSpPr/>
            <p:nvPr/>
          </p:nvSpPr>
          <p:spPr>
            <a:xfrm>
              <a:off x="5565475" y="1679875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2" y="0"/>
                  </a:moveTo>
                  <a:cubicBezTo>
                    <a:pt x="3795" y="0"/>
                    <a:pt x="4962" y="1109"/>
                    <a:pt x="4962" y="2452"/>
                  </a:cubicBezTo>
                  <a:cubicBezTo>
                    <a:pt x="4962" y="3794"/>
                    <a:pt x="3853" y="4903"/>
                    <a:pt x="2511" y="4903"/>
                  </a:cubicBezTo>
                  <a:cubicBezTo>
                    <a:pt x="1168" y="4962"/>
                    <a:pt x="59" y="3852"/>
                    <a:pt x="59" y="2510"/>
                  </a:cubicBezTo>
                  <a:cubicBezTo>
                    <a:pt x="1" y="1167"/>
                    <a:pt x="1110" y="58"/>
                    <a:pt x="245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" name="Google Shape;4623;p14"/>
            <p:cNvSpPr/>
            <p:nvPr/>
          </p:nvSpPr>
          <p:spPr>
            <a:xfrm>
              <a:off x="3847925" y="4868350"/>
              <a:ext cx="121150" cy="121150"/>
            </a:xfrm>
            <a:custGeom>
              <a:avLst/>
              <a:gdLst/>
              <a:ahLst/>
              <a:cxnLst/>
              <a:rect l="l" t="t" r="r" b="b"/>
              <a:pathLst>
                <a:path w="4846" h="4846" extrusionOk="0">
                  <a:moveTo>
                    <a:pt x="4845" y="2394"/>
                  </a:moveTo>
                  <a:cubicBezTo>
                    <a:pt x="4845" y="3736"/>
                    <a:pt x="3795" y="4845"/>
                    <a:pt x="2452" y="4845"/>
                  </a:cubicBezTo>
                  <a:cubicBezTo>
                    <a:pt x="1168" y="4845"/>
                    <a:pt x="59" y="3795"/>
                    <a:pt x="59" y="2452"/>
                  </a:cubicBezTo>
                  <a:cubicBezTo>
                    <a:pt x="1" y="1110"/>
                    <a:pt x="1110" y="59"/>
                    <a:pt x="2394" y="59"/>
                  </a:cubicBezTo>
                  <a:cubicBezTo>
                    <a:pt x="3736" y="1"/>
                    <a:pt x="4845" y="1110"/>
                    <a:pt x="4845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" name="Google Shape;4624;p14"/>
            <p:cNvSpPr/>
            <p:nvPr/>
          </p:nvSpPr>
          <p:spPr>
            <a:xfrm>
              <a:off x="1644450" y="2660475"/>
              <a:ext cx="119675" cy="119700"/>
            </a:xfrm>
            <a:custGeom>
              <a:avLst/>
              <a:gdLst/>
              <a:ahLst/>
              <a:cxnLst/>
              <a:rect l="l" t="t" r="r" b="b"/>
              <a:pathLst>
                <a:path w="4787" h="4788" extrusionOk="0">
                  <a:moveTo>
                    <a:pt x="2393" y="1"/>
                  </a:moveTo>
                  <a:cubicBezTo>
                    <a:pt x="3678" y="1"/>
                    <a:pt x="4787" y="1052"/>
                    <a:pt x="4787" y="2394"/>
                  </a:cubicBezTo>
                  <a:cubicBezTo>
                    <a:pt x="4787" y="3678"/>
                    <a:pt x="3736" y="4787"/>
                    <a:pt x="2393" y="4787"/>
                  </a:cubicBezTo>
                  <a:cubicBezTo>
                    <a:pt x="1109" y="4787"/>
                    <a:pt x="0" y="3737"/>
                    <a:pt x="0" y="2394"/>
                  </a:cubicBezTo>
                  <a:cubicBezTo>
                    <a:pt x="0" y="1110"/>
                    <a:pt x="1051" y="1"/>
                    <a:pt x="23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" name="Google Shape;4625;p14"/>
            <p:cNvSpPr/>
            <p:nvPr/>
          </p:nvSpPr>
          <p:spPr>
            <a:xfrm>
              <a:off x="3605700" y="4868350"/>
              <a:ext cx="121125" cy="121150"/>
            </a:xfrm>
            <a:custGeom>
              <a:avLst/>
              <a:gdLst/>
              <a:ahLst/>
              <a:cxnLst/>
              <a:rect l="l" t="t" r="r" b="b"/>
              <a:pathLst>
                <a:path w="4845" h="4846" extrusionOk="0">
                  <a:moveTo>
                    <a:pt x="4787" y="2394"/>
                  </a:moveTo>
                  <a:cubicBezTo>
                    <a:pt x="4845" y="3736"/>
                    <a:pt x="3736" y="4845"/>
                    <a:pt x="2452" y="4845"/>
                  </a:cubicBezTo>
                  <a:cubicBezTo>
                    <a:pt x="1109" y="4845"/>
                    <a:pt x="59" y="3795"/>
                    <a:pt x="0" y="2452"/>
                  </a:cubicBezTo>
                  <a:cubicBezTo>
                    <a:pt x="0" y="1110"/>
                    <a:pt x="1051" y="59"/>
                    <a:pt x="2393" y="59"/>
                  </a:cubicBezTo>
                  <a:cubicBezTo>
                    <a:pt x="3736" y="1"/>
                    <a:pt x="4787" y="1110"/>
                    <a:pt x="4787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" name="Google Shape;4626;p14"/>
            <p:cNvSpPr/>
            <p:nvPr/>
          </p:nvSpPr>
          <p:spPr>
            <a:xfrm>
              <a:off x="4342625" y="699250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8"/>
                  </a:moveTo>
                  <a:cubicBezTo>
                    <a:pt x="1051" y="4728"/>
                    <a:pt x="59" y="3736"/>
                    <a:pt x="59" y="2393"/>
                  </a:cubicBezTo>
                  <a:cubicBezTo>
                    <a:pt x="0" y="1051"/>
                    <a:pt x="1051" y="0"/>
                    <a:pt x="2452" y="0"/>
                  </a:cubicBezTo>
                  <a:cubicBezTo>
                    <a:pt x="3736" y="58"/>
                    <a:pt x="4787" y="1051"/>
                    <a:pt x="4728" y="2393"/>
                  </a:cubicBezTo>
                  <a:cubicBezTo>
                    <a:pt x="4728" y="3736"/>
                    <a:pt x="3736" y="4728"/>
                    <a:pt x="2393" y="47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" name="Google Shape;4627;p14"/>
            <p:cNvSpPr/>
            <p:nvPr/>
          </p:nvSpPr>
          <p:spPr>
            <a:xfrm>
              <a:off x="5568400" y="38906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8" y="2393"/>
                  </a:moveTo>
                  <a:cubicBezTo>
                    <a:pt x="4728" y="3736"/>
                    <a:pt x="3736" y="4728"/>
                    <a:pt x="2394" y="4728"/>
                  </a:cubicBezTo>
                  <a:cubicBezTo>
                    <a:pt x="1051" y="4728"/>
                    <a:pt x="0" y="3678"/>
                    <a:pt x="0" y="2335"/>
                  </a:cubicBezTo>
                  <a:cubicBezTo>
                    <a:pt x="59" y="1051"/>
                    <a:pt x="1109" y="0"/>
                    <a:pt x="2394" y="0"/>
                  </a:cubicBezTo>
                  <a:cubicBezTo>
                    <a:pt x="3736" y="59"/>
                    <a:pt x="4728" y="1051"/>
                    <a:pt x="4728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" name="Google Shape;4628;p14"/>
            <p:cNvSpPr/>
            <p:nvPr/>
          </p:nvSpPr>
          <p:spPr>
            <a:xfrm>
              <a:off x="2134750" y="41343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9" y="2393"/>
                  </a:moveTo>
                  <a:cubicBezTo>
                    <a:pt x="4670" y="3678"/>
                    <a:pt x="3678" y="4728"/>
                    <a:pt x="2336" y="4670"/>
                  </a:cubicBezTo>
                  <a:cubicBezTo>
                    <a:pt x="993" y="4670"/>
                    <a:pt x="1" y="3619"/>
                    <a:pt x="1" y="2277"/>
                  </a:cubicBezTo>
                  <a:cubicBezTo>
                    <a:pt x="59" y="992"/>
                    <a:pt x="1051" y="0"/>
                    <a:pt x="2394" y="0"/>
                  </a:cubicBezTo>
                  <a:cubicBezTo>
                    <a:pt x="3736" y="0"/>
                    <a:pt x="4729" y="1051"/>
                    <a:pt x="4670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" name="Google Shape;4629;p14"/>
            <p:cNvSpPr/>
            <p:nvPr/>
          </p:nvSpPr>
          <p:spPr>
            <a:xfrm>
              <a:off x="2381375" y="43809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5" y="4729"/>
                  </a:moveTo>
                  <a:cubicBezTo>
                    <a:pt x="993" y="4670"/>
                    <a:pt x="0" y="3678"/>
                    <a:pt x="0" y="2336"/>
                  </a:cubicBezTo>
                  <a:cubicBezTo>
                    <a:pt x="0" y="993"/>
                    <a:pt x="1109" y="1"/>
                    <a:pt x="2452" y="1"/>
                  </a:cubicBezTo>
                  <a:cubicBezTo>
                    <a:pt x="3736" y="59"/>
                    <a:pt x="4728" y="1110"/>
                    <a:pt x="4728" y="2394"/>
                  </a:cubicBezTo>
                  <a:cubicBezTo>
                    <a:pt x="4670" y="3736"/>
                    <a:pt x="3619" y="4729"/>
                    <a:pt x="2335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0" name="Google Shape;4630;p14"/>
            <p:cNvSpPr/>
            <p:nvPr/>
          </p:nvSpPr>
          <p:spPr>
            <a:xfrm>
              <a:off x="4097450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2336" y="0"/>
                  </a:moveTo>
                  <a:cubicBezTo>
                    <a:pt x="3620" y="0"/>
                    <a:pt x="4671" y="993"/>
                    <a:pt x="4671" y="2277"/>
                  </a:cubicBezTo>
                  <a:cubicBezTo>
                    <a:pt x="4671" y="3619"/>
                    <a:pt x="3678" y="4612"/>
                    <a:pt x="2336" y="4670"/>
                  </a:cubicBezTo>
                  <a:cubicBezTo>
                    <a:pt x="1052" y="4670"/>
                    <a:pt x="1" y="3619"/>
                    <a:pt x="1" y="2335"/>
                  </a:cubicBezTo>
                  <a:cubicBezTo>
                    <a:pt x="1" y="993"/>
                    <a:pt x="993" y="0"/>
                    <a:pt x="233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1" name="Google Shape;4631;p14"/>
            <p:cNvSpPr/>
            <p:nvPr/>
          </p:nvSpPr>
          <p:spPr>
            <a:xfrm>
              <a:off x="5815025" y="2171625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9"/>
                  </a:moveTo>
                  <a:cubicBezTo>
                    <a:pt x="1051" y="4729"/>
                    <a:pt x="0" y="3678"/>
                    <a:pt x="0" y="2336"/>
                  </a:cubicBezTo>
                  <a:cubicBezTo>
                    <a:pt x="58" y="1052"/>
                    <a:pt x="1051" y="1"/>
                    <a:pt x="2393" y="1"/>
                  </a:cubicBezTo>
                  <a:cubicBezTo>
                    <a:pt x="3736" y="1"/>
                    <a:pt x="4786" y="1052"/>
                    <a:pt x="4728" y="2394"/>
                  </a:cubicBezTo>
                  <a:cubicBezTo>
                    <a:pt x="4728" y="3737"/>
                    <a:pt x="3677" y="4729"/>
                    <a:pt x="239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2" name="Google Shape;4632;p14"/>
            <p:cNvSpPr/>
            <p:nvPr/>
          </p:nvSpPr>
          <p:spPr>
            <a:xfrm>
              <a:off x="5816475" y="33988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0"/>
                  </a:moveTo>
                  <a:cubicBezTo>
                    <a:pt x="3619" y="0"/>
                    <a:pt x="4670" y="993"/>
                    <a:pt x="4670" y="2335"/>
                  </a:cubicBezTo>
                  <a:cubicBezTo>
                    <a:pt x="4670" y="3619"/>
                    <a:pt x="3619" y="4670"/>
                    <a:pt x="2335" y="4670"/>
                  </a:cubicBezTo>
                  <a:cubicBezTo>
                    <a:pt x="993" y="4670"/>
                    <a:pt x="0" y="3619"/>
                    <a:pt x="0" y="2335"/>
                  </a:cubicBezTo>
                  <a:cubicBezTo>
                    <a:pt x="0" y="993"/>
                    <a:pt x="993" y="0"/>
                    <a:pt x="23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3" name="Google Shape;4633;p14"/>
            <p:cNvSpPr/>
            <p:nvPr/>
          </p:nvSpPr>
          <p:spPr>
            <a:xfrm>
              <a:off x="1644450" y="2907100"/>
              <a:ext cx="118225" cy="119675"/>
            </a:xfrm>
            <a:custGeom>
              <a:avLst/>
              <a:gdLst/>
              <a:ahLst/>
              <a:cxnLst/>
              <a:rect l="l" t="t" r="r" b="b"/>
              <a:pathLst>
                <a:path w="4729" h="4787" extrusionOk="0">
                  <a:moveTo>
                    <a:pt x="2335" y="59"/>
                  </a:moveTo>
                  <a:cubicBezTo>
                    <a:pt x="3678" y="1"/>
                    <a:pt x="4728" y="1051"/>
                    <a:pt x="4728" y="2394"/>
                  </a:cubicBezTo>
                  <a:cubicBezTo>
                    <a:pt x="4728" y="3736"/>
                    <a:pt x="3736" y="4729"/>
                    <a:pt x="2452" y="4787"/>
                  </a:cubicBezTo>
                  <a:cubicBezTo>
                    <a:pt x="1109" y="4787"/>
                    <a:pt x="0" y="3736"/>
                    <a:pt x="0" y="2394"/>
                  </a:cubicBezTo>
                  <a:cubicBezTo>
                    <a:pt x="0" y="1110"/>
                    <a:pt x="1051" y="59"/>
                    <a:pt x="233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" name="Google Shape;4634;p14"/>
            <p:cNvSpPr/>
            <p:nvPr/>
          </p:nvSpPr>
          <p:spPr>
            <a:xfrm>
              <a:off x="2627975" y="9458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6" y="1"/>
                  </a:moveTo>
                  <a:cubicBezTo>
                    <a:pt x="3678" y="1"/>
                    <a:pt x="4729" y="1051"/>
                    <a:pt x="4729" y="2336"/>
                  </a:cubicBezTo>
                  <a:cubicBezTo>
                    <a:pt x="4729" y="3678"/>
                    <a:pt x="3678" y="4729"/>
                    <a:pt x="2336" y="4729"/>
                  </a:cubicBezTo>
                  <a:cubicBezTo>
                    <a:pt x="993" y="4729"/>
                    <a:pt x="1" y="3678"/>
                    <a:pt x="1" y="2394"/>
                  </a:cubicBezTo>
                  <a:cubicBezTo>
                    <a:pt x="1" y="1051"/>
                    <a:pt x="1052" y="59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" name="Google Shape;4635;p14"/>
            <p:cNvSpPr/>
            <p:nvPr/>
          </p:nvSpPr>
          <p:spPr>
            <a:xfrm>
              <a:off x="1645900" y="2419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1"/>
                  </a:moveTo>
                  <a:cubicBezTo>
                    <a:pt x="3678" y="1"/>
                    <a:pt x="4670" y="993"/>
                    <a:pt x="4670" y="2336"/>
                  </a:cubicBezTo>
                  <a:cubicBezTo>
                    <a:pt x="4670" y="3620"/>
                    <a:pt x="3620" y="4670"/>
                    <a:pt x="2335" y="4670"/>
                  </a:cubicBezTo>
                  <a:cubicBezTo>
                    <a:pt x="993" y="4670"/>
                    <a:pt x="1" y="3620"/>
                    <a:pt x="1" y="2336"/>
                  </a:cubicBezTo>
                  <a:cubicBezTo>
                    <a:pt x="1" y="993"/>
                    <a:pt x="1051" y="1"/>
                    <a:pt x="23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" name="Google Shape;4636;p14"/>
            <p:cNvSpPr/>
            <p:nvPr/>
          </p:nvSpPr>
          <p:spPr>
            <a:xfrm>
              <a:off x="3118300" y="700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277" y="4612"/>
                  </a:moveTo>
                  <a:cubicBezTo>
                    <a:pt x="993" y="4612"/>
                    <a:pt x="0" y="3561"/>
                    <a:pt x="0" y="2219"/>
                  </a:cubicBezTo>
                  <a:cubicBezTo>
                    <a:pt x="59" y="993"/>
                    <a:pt x="1109" y="0"/>
                    <a:pt x="2394" y="0"/>
                  </a:cubicBezTo>
                  <a:cubicBezTo>
                    <a:pt x="3678" y="0"/>
                    <a:pt x="4670" y="1109"/>
                    <a:pt x="4670" y="2394"/>
                  </a:cubicBezTo>
                  <a:cubicBezTo>
                    <a:pt x="4612" y="3678"/>
                    <a:pt x="3561" y="4670"/>
                    <a:pt x="2277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" name="Google Shape;4637;p14"/>
            <p:cNvSpPr/>
            <p:nvPr/>
          </p:nvSpPr>
          <p:spPr>
            <a:xfrm>
              <a:off x="1645900" y="31551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4670" y="2335"/>
                  </a:moveTo>
                  <a:cubicBezTo>
                    <a:pt x="4670" y="3678"/>
                    <a:pt x="3620" y="4670"/>
                    <a:pt x="2277" y="4670"/>
                  </a:cubicBezTo>
                  <a:cubicBezTo>
                    <a:pt x="1051" y="4612"/>
                    <a:pt x="1" y="3620"/>
                    <a:pt x="1" y="2335"/>
                  </a:cubicBezTo>
                  <a:cubicBezTo>
                    <a:pt x="1" y="1051"/>
                    <a:pt x="1051" y="1"/>
                    <a:pt x="2394" y="59"/>
                  </a:cubicBezTo>
                  <a:cubicBezTo>
                    <a:pt x="3620" y="59"/>
                    <a:pt x="4670" y="1110"/>
                    <a:pt x="4670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" name="Google Shape;4638;p14"/>
            <p:cNvSpPr/>
            <p:nvPr/>
          </p:nvSpPr>
          <p:spPr>
            <a:xfrm>
              <a:off x="1892525" y="1682775"/>
              <a:ext cx="116750" cy="116775"/>
            </a:xfrm>
            <a:custGeom>
              <a:avLst/>
              <a:gdLst/>
              <a:ahLst/>
              <a:cxnLst/>
              <a:rect l="l" t="t" r="r" b="b"/>
              <a:pathLst>
                <a:path w="4670" h="4671" extrusionOk="0">
                  <a:moveTo>
                    <a:pt x="4670" y="2336"/>
                  </a:moveTo>
                  <a:cubicBezTo>
                    <a:pt x="4670" y="3620"/>
                    <a:pt x="3619" y="4670"/>
                    <a:pt x="2277" y="4670"/>
                  </a:cubicBezTo>
                  <a:cubicBezTo>
                    <a:pt x="1051" y="4670"/>
                    <a:pt x="0" y="3620"/>
                    <a:pt x="0" y="2394"/>
                  </a:cubicBezTo>
                  <a:cubicBezTo>
                    <a:pt x="0" y="1051"/>
                    <a:pt x="1051" y="1"/>
                    <a:pt x="2335" y="59"/>
                  </a:cubicBezTo>
                  <a:cubicBezTo>
                    <a:pt x="3619" y="59"/>
                    <a:pt x="4611" y="1051"/>
                    <a:pt x="4670" y="23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" name="Google Shape;4639;p14"/>
            <p:cNvSpPr/>
            <p:nvPr/>
          </p:nvSpPr>
          <p:spPr>
            <a:xfrm>
              <a:off x="4832925" y="4629025"/>
              <a:ext cx="116775" cy="115325"/>
            </a:xfrm>
            <a:custGeom>
              <a:avLst/>
              <a:gdLst/>
              <a:ahLst/>
              <a:cxnLst/>
              <a:rect l="l" t="t" r="r" b="b"/>
              <a:pathLst>
                <a:path w="4671" h="4613" extrusionOk="0">
                  <a:moveTo>
                    <a:pt x="2336" y="1"/>
                  </a:moveTo>
                  <a:cubicBezTo>
                    <a:pt x="3678" y="1"/>
                    <a:pt x="4670" y="1051"/>
                    <a:pt x="4670" y="2336"/>
                  </a:cubicBezTo>
                  <a:cubicBezTo>
                    <a:pt x="4670" y="3620"/>
                    <a:pt x="3620" y="4612"/>
                    <a:pt x="2336" y="4612"/>
                  </a:cubicBezTo>
                  <a:cubicBezTo>
                    <a:pt x="1051" y="4612"/>
                    <a:pt x="1" y="3561"/>
                    <a:pt x="59" y="2277"/>
                  </a:cubicBezTo>
                  <a:cubicBezTo>
                    <a:pt x="59" y="993"/>
                    <a:pt x="1110" y="1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" name="Google Shape;4640;p14"/>
            <p:cNvSpPr/>
            <p:nvPr/>
          </p:nvSpPr>
          <p:spPr>
            <a:xfrm>
              <a:off x="3360525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4671" y="2335"/>
                  </a:moveTo>
                  <a:cubicBezTo>
                    <a:pt x="4671" y="3619"/>
                    <a:pt x="3620" y="4670"/>
                    <a:pt x="2277" y="4612"/>
                  </a:cubicBezTo>
                  <a:cubicBezTo>
                    <a:pt x="1052" y="4612"/>
                    <a:pt x="1" y="3561"/>
                    <a:pt x="1" y="2335"/>
                  </a:cubicBezTo>
                  <a:cubicBezTo>
                    <a:pt x="1" y="993"/>
                    <a:pt x="1052" y="0"/>
                    <a:pt x="2394" y="0"/>
                  </a:cubicBezTo>
                  <a:cubicBezTo>
                    <a:pt x="3678" y="0"/>
                    <a:pt x="4671" y="1051"/>
                    <a:pt x="4671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" name="Google Shape;4641;p14"/>
            <p:cNvSpPr/>
            <p:nvPr/>
          </p:nvSpPr>
          <p:spPr>
            <a:xfrm>
              <a:off x="1889600" y="3890650"/>
              <a:ext cx="113850" cy="112375"/>
            </a:xfrm>
            <a:custGeom>
              <a:avLst/>
              <a:gdLst/>
              <a:ahLst/>
              <a:cxnLst/>
              <a:rect l="l" t="t" r="r" b="b"/>
              <a:pathLst>
                <a:path w="4554" h="4495" extrusionOk="0">
                  <a:moveTo>
                    <a:pt x="4553" y="2277"/>
                  </a:moveTo>
                  <a:cubicBezTo>
                    <a:pt x="4495" y="3503"/>
                    <a:pt x="3503" y="4495"/>
                    <a:pt x="2277" y="4495"/>
                  </a:cubicBezTo>
                  <a:cubicBezTo>
                    <a:pt x="993" y="4436"/>
                    <a:pt x="0" y="3386"/>
                    <a:pt x="59" y="2160"/>
                  </a:cubicBezTo>
                  <a:cubicBezTo>
                    <a:pt x="117" y="934"/>
                    <a:pt x="1109" y="0"/>
                    <a:pt x="2277" y="0"/>
                  </a:cubicBezTo>
                  <a:cubicBezTo>
                    <a:pt x="3561" y="0"/>
                    <a:pt x="4553" y="993"/>
                    <a:pt x="4553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" name="Google Shape;4642;p14"/>
            <p:cNvSpPr/>
            <p:nvPr/>
          </p:nvSpPr>
          <p:spPr>
            <a:xfrm>
              <a:off x="4345525" y="4872725"/>
              <a:ext cx="112400" cy="112400"/>
            </a:xfrm>
            <a:custGeom>
              <a:avLst/>
              <a:gdLst/>
              <a:ahLst/>
              <a:cxnLst/>
              <a:rect l="l" t="t" r="r" b="b"/>
              <a:pathLst>
                <a:path w="4496" h="4496" extrusionOk="0">
                  <a:moveTo>
                    <a:pt x="2277" y="4495"/>
                  </a:moveTo>
                  <a:cubicBezTo>
                    <a:pt x="993" y="4495"/>
                    <a:pt x="1" y="3444"/>
                    <a:pt x="1" y="2219"/>
                  </a:cubicBezTo>
                  <a:cubicBezTo>
                    <a:pt x="59" y="993"/>
                    <a:pt x="1052" y="1"/>
                    <a:pt x="2336" y="1"/>
                  </a:cubicBezTo>
                  <a:cubicBezTo>
                    <a:pt x="3503" y="59"/>
                    <a:pt x="4495" y="1051"/>
                    <a:pt x="4495" y="2219"/>
                  </a:cubicBezTo>
                  <a:cubicBezTo>
                    <a:pt x="4495" y="3503"/>
                    <a:pt x="3503" y="4495"/>
                    <a:pt x="2277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" name="Google Shape;4643;p14"/>
            <p:cNvSpPr/>
            <p:nvPr/>
          </p:nvSpPr>
          <p:spPr>
            <a:xfrm>
              <a:off x="2626525" y="4626125"/>
              <a:ext cx="112400" cy="112375"/>
            </a:xfrm>
            <a:custGeom>
              <a:avLst/>
              <a:gdLst/>
              <a:ahLst/>
              <a:cxnLst/>
              <a:rect l="l" t="t" r="r" b="b"/>
              <a:pathLst>
                <a:path w="4496" h="4495" extrusionOk="0">
                  <a:moveTo>
                    <a:pt x="2277" y="0"/>
                  </a:moveTo>
                  <a:cubicBezTo>
                    <a:pt x="3503" y="0"/>
                    <a:pt x="4495" y="1051"/>
                    <a:pt x="4495" y="2276"/>
                  </a:cubicBezTo>
                  <a:cubicBezTo>
                    <a:pt x="4495" y="3502"/>
                    <a:pt x="3444" y="4495"/>
                    <a:pt x="2219" y="4495"/>
                  </a:cubicBezTo>
                  <a:cubicBezTo>
                    <a:pt x="993" y="4495"/>
                    <a:pt x="59" y="3502"/>
                    <a:pt x="1" y="2276"/>
                  </a:cubicBezTo>
                  <a:cubicBezTo>
                    <a:pt x="1" y="1051"/>
                    <a:pt x="1051" y="0"/>
                    <a:pt x="227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" name="Google Shape;4644;p14"/>
            <p:cNvSpPr/>
            <p:nvPr/>
          </p:nvSpPr>
          <p:spPr>
            <a:xfrm>
              <a:off x="5819400" y="1933775"/>
              <a:ext cx="110925" cy="109475"/>
            </a:xfrm>
            <a:custGeom>
              <a:avLst/>
              <a:gdLst/>
              <a:ahLst/>
              <a:cxnLst/>
              <a:rect l="l" t="t" r="r" b="b"/>
              <a:pathLst>
                <a:path w="4437" h="4379" extrusionOk="0">
                  <a:moveTo>
                    <a:pt x="4436" y="2160"/>
                  </a:moveTo>
                  <a:cubicBezTo>
                    <a:pt x="4436" y="3386"/>
                    <a:pt x="3502" y="4378"/>
                    <a:pt x="2277" y="4378"/>
                  </a:cubicBezTo>
                  <a:cubicBezTo>
                    <a:pt x="992" y="4378"/>
                    <a:pt x="0" y="3444"/>
                    <a:pt x="0" y="2160"/>
                  </a:cubicBezTo>
                  <a:cubicBezTo>
                    <a:pt x="0" y="934"/>
                    <a:pt x="992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" name="Google Shape;4645;p14"/>
            <p:cNvSpPr/>
            <p:nvPr/>
          </p:nvSpPr>
          <p:spPr>
            <a:xfrm>
              <a:off x="5329075" y="1196850"/>
              <a:ext cx="110925" cy="110925"/>
            </a:xfrm>
            <a:custGeom>
              <a:avLst/>
              <a:gdLst/>
              <a:ahLst/>
              <a:cxnLst/>
              <a:rect l="l" t="t" r="r" b="b"/>
              <a:pathLst>
                <a:path w="4437" h="4437" extrusionOk="0">
                  <a:moveTo>
                    <a:pt x="4437" y="2218"/>
                  </a:moveTo>
                  <a:cubicBezTo>
                    <a:pt x="4437" y="3444"/>
                    <a:pt x="3503" y="4378"/>
                    <a:pt x="2277" y="4437"/>
                  </a:cubicBezTo>
                  <a:cubicBezTo>
                    <a:pt x="993" y="4437"/>
                    <a:pt x="1" y="3444"/>
                    <a:pt x="59" y="2160"/>
                  </a:cubicBezTo>
                  <a:cubicBezTo>
                    <a:pt x="59" y="934"/>
                    <a:pt x="1051" y="0"/>
                    <a:pt x="2277" y="0"/>
                  </a:cubicBezTo>
                  <a:cubicBezTo>
                    <a:pt x="3503" y="0"/>
                    <a:pt x="4437" y="993"/>
                    <a:pt x="4437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" name="Google Shape;4646;p14"/>
            <p:cNvSpPr/>
            <p:nvPr/>
          </p:nvSpPr>
          <p:spPr>
            <a:xfrm>
              <a:off x="4593600" y="703625"/>
              <a:ext cx="110950" cy="109450"/>
            </a:xfrm>
            <a:custGeom>
              <a:avLst/>
              <a:gdLst/>
              <a:ahLst/>
              <a:cxnLst/>
              <a:rect l="l" t="t" r="r" b="b"/>
              <a:pathLst>
                <a:path w="4438" h="4378" extrusionOk="0">
                  <a:moveTo>
                    <a:pt x="4379" y="2218"/>
                  </a:moveTo>
                  <a:cubicBezTo>
                    <a:pt x="4379" y="3444"/>
                    <a:pt x="3445" y="4378"/>
                    <a:pt x="2219" y="4378"/>
                  </a:cubicBezTo>
                  <a:cubicBezTo>
                    <a:pt x="935" y="4378"/>
                    <a:pt x="1" y="3444"/>
                    <a:pt x="1" y="2160"/>
                  </a:cubicBezTo>
                  <a:cubicBezTo>
                    <a:pt x="59" y="934"/>
                    <a:pt x="993" y="0"/>
                    <a:pt x="2219" y="0"/>
                  </a:cubicBezTo>
                  <a:cubicBezTo>
                    <a:pt x="3445" y="0"/>
                    <a:pt x="4437" y="992"/>
                    <a:pt x="4379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" name="Google Shape;4647;p14"/>
            <p:cNvSpPr/>
            <p:nvPr/>
          </p:nvSpPr>
          <p:spPr>
            <a:xfrm>
              <a:off x="1648825" y="2174550"/>
              <a:ext cx="110925" cy="112400"/>
            </a:xfrm>
            <a:custGeom>
              <a:avLst/>
              <a:gdLst/>
              <a:ahLst/>
              <a:cxnLst/>
              <a:rect l="l" t="t" r="r" b="b"/>
              <a:pathLst>
                <a:path w="4437" h="4496" extrusionOk="0">
                  <a:moveTo>
                    <a:pt x="4436" y="2277"/>
                  </a:moveTo>
                  <a:cubicBezTo>
                    <a:pt x="4436" y="3503"/>
                    <a:pt x="3503" y="4437"/>
                    <a:pt x="2277" y="4495"/>
                  </a:cubicBezTo>
                  <a:cubicBezTo>
                    <a:pt x="993" y="4495"/>
                    <a:pt x="0" y="3503"/>
                    <a:pt x="0" y="2277"/>
                  </a:cubicBezTo>
                  <a:cubicBezTo>
                    <a:pt x="0" y="993"/>
                    <a:pt x="993" y="1"/>
                    <a:pt x="2218" y="59"/>
                  </a:cubicBezTo>
                  <a:cubicBezTo>
                    <a:pt x="3444" y="59"/>
                    <a:pt x="4436" y="993"/>
                    <a:pt x="4436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" name="Google Shape;4648;p14"/>
            <p:cNvSpPr/>
            <p:nvPr/>
          </p:nvSpPr>
          <p:spPr>
            <a:xfrm>
              <a:off x="3121225" y="4875650"/>
              <a:ext cx="109450" cy="108000"/>
            </a:xfrm>
            <a:custGeom>
              <a:avLst/>
              <a:gdLst/>
              <a:ahLst/>
              <a:cxnLst/>
              <a:rect l="l" t="t" r="r" b="b"/>
              <a:pathLst>
                <a:path w="4378" h="4320" extrusionOk="0">
                  <a:moveTo>
                    <a:pt x="4378" y="2160"/>
                  </a:moveTo>
                  <a:cubicBezTo>
                    <a:pt x="4378" y="3386"/>
                    <a:pt x="3386" y="4320"/>
                    <a:pt x="2160" y="4320"/>
                  </a:cubicBezTo>
                  <a:cubicBezTo>
                    <a:pt x="934" y="4320"/>
                    <a:pt x="0" y="3327"/>
                    <a:pt x="59" y="2102"/>
                  </a:cubicBezTo>
                  <a:cubicBezTo>
                    <a:pt x="59" y="876"/>
                    <a:pt x="1051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" name="Google Shape;4649;p14"/>
            <p:cNvSpPr/>
            <p:nvPr/>
          </p:nvSpPr>
          <p:spPr>
            <a:xfrm>
              <a:off x="1648825" y="3401800"/>
              <a:ext cx="110925" cy="109450"/>
            </a:xfrm>
            <a:custGeom>
              <a:avLst/>
              <a:gdLst/>
              <a:ahLst/>
              <a:cxnLst/>
              <a:rect l="l" t="t" r="r" b="b"/>
              <a:pathLst>
                <a:path w="4437" h="4378" extrusionOk="0">
                  <a:moveTo>
                    <a:pt x="59" y="2160"/>
                  </a:moveTo>
                  <a:cubicBezTo>
                    <a:pt x="59" y="934"/>
                    <a:pt x="993" y="0"/>
                    <a:pt x="2277" y="59"/>
                  </a:cubicBezTo>
                  <a:cubicBezTo>
                    <a:pt x="3444" y="59"/>
                    <a:pt x="4436" y="1051"/>
                    <a:pt x="4378" y="2277"/>
                  </a:cubicBezTo>
                  <a:cubicBezTo>
                    <a:pt x="4378" y="3444"/>
                    <a:pt x="3386" y="4378"/>
                    <a:pt x="2218" y="4378"/>
                  </a:cubicBezTo>
                  <a:cubicBezTo>
                    <a:pt x="993" y="4378"/>
                    <a:pt x="0" y="3444"/>
                    <a:pt x="59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" name="Google Shape;4650;p14"/>
            <p:cNvSpPr/>
            <p:nvPr/>
          </p:nvSpPr>
          <p:spPr>
            <a:xfrm>
              <a:off x="5574225" y="1440550"/>
              <a:ext cx="108025" cy="108000"/>
            </a:xfrm>
            <a:custGeom>
              <a:avLst/>
              <a:gdLst/>
              <a:ahLst/>
              <a:cxnLst/>
              <a:rect l="l" t="t" r="r" b="b"/>
              <a:pathLst>
                <a:path w="4321" h="4320" extrusionOk="0">
                  <a:moveTo>
                    <a:pt x="2161" y="4320"/>
                  </a:moveTo>
                  <a:cubicBezTo>
                    <a:pt x="993" y="4320"/>
                    <a:pt x="1" y="3386"/>
                    <a:pt x="1" y="2218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328" y="0"/>
                    <a:pt x="4320" y="934"/>
                    <a:pt x="4320" y="2160"/>
                  </a:cubicBezTo>
                  <a:cubicBezTo>
                    <a:pt x="4320" y="3327"/>
                    <a:pt x="3386" y="4320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" name="Google Shape;4651;p14"/>
            <p:cNvSpPr/>
            <p:nvPr/>
          </p:nvSpPr>
          <p:spPr>
            <a:xfrm>
              <a:off x="5820850" y="3649875"/>
              <a:ext cx="108000" cy="108000"/>
            </a:xfrm>
            <a:custGeom>
              <a:avLst/>
              <a:gdLst/>
              <a:ahLst/>
              <a:cxnLst/>
              <a:rect l="l" t="t" r="r" b="b"/>
              <a:pathLst>
                <a:path w="4320" h="4320" extrusionOk="0">
                  <a:moveTo>
                    <a:pt x="2160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1" y="992"/>
                    <a:pt x="993" y="0"/>
                    <a:pt x="2160" y="0"/>
                  </a:cubicBezTo>
                  <a:cubicBezTo>
                    <a:pt x="3328" y="0"/>
                    <a:pt x="4320" y="992"/>
                    <a:pt x="4320" y="2160"/>
                  </a:cubicBezTo>
                  <a:cubicBezTo>
                    <a:pt x="4320" y="3327"/>
                    <a:pt x="3328" y="4320"/>
                    <a:pt x="2160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" name="Google Shape;4652;p14"/>
            <p:cNvSpPr/>
            <p:nvPr/>
          </p:nvSpPr>
          <p:spPr>
            <a:xfrm>
              <a:off x="5083925" y="950225"/>
              <a:ext cx="109475" cy="109475"/>
            </a:xfrm>
            <a:custGeom>
              <a:avLst/>
              <a:gdLst/>
              <a:ahLst/>
              <a:cxnLst/>
              <a:rect l="l" t="t" r="r" b="b"/>
              <a:pathLst>
                <a:path w="4379" h="4379" extrusionOk="0">
                  <a:moveTo>
                    <a:pt x="4320" y="2161"/>
                  </a:moveTo>
                  <a:cubicBezTo>
                    <a:pt x="4378" y="3328"/>
                    <a:pt x="3386" y="4320"/>
                    <a:pt x="2219" y="4379"/>
                  </a:cubicBezTo>
                  <a:cubicBezTo>
                    <a:pt x="1051" y="4379"/>
                    <a:pt x="59" y="3445"/>
                    <a:pt x="0" y="2219"/>
                  </a:cubicBezTo>
                  <a:cubicBezTo>
                    <a:pt x="0" y="1051"/>
                    <a:pt x="993" y="59"/>
                    <a:pt x="2160" y="59"/>
                  </a:cubicBezTo>
                  <a:cubicBezTo>
                    <a:pt x="3328" y="1"/>
                    <a:pt x="4320" y="993"/>
                    <a:pt x="4320" y="21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" name="Google Shape;4653;p14"/>
            <p:cNvSpPr/>
            <p:nvPr/>
          </p:nvSpPr>
          <p:spPr>
            <a:xfrm>
              <a:off x="2876050" y="703625"/>
              <a:ext cx="108025" cy="109450"/>
            </a:xfrm>
            <a:custGeom>
              <a:avLst/>
              <a:gdLst/>
              <a:ahLst/>
              <a:cxnLst/>
              <a:rect l="l" t="t" r="r" b="b"/>
              <a:pathLst>
                <a:path w="4321" h="4378" extrusionOk="0">
                  <a:moveTo>
                    <a:pt x="2161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59" y="992"/>
                    <a:pt x="1052" y="0"/>
                    <a:pt x="2219" y="59"/>
                  </a:cubicBezTo>
                  <a:cubicBezTo>
                    <a:pt x="3328" y="59"/>
                    <a:pt x="4320" y="1051"/>
                    <a:pt x="4320" y="2218"/>
                  </a:cubicBezTo>
                  <a:cubicBezTo>
                    <a:pt x="4320" y="3386"/>
                    <a:pt x="3328" y="4378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" name="Google Shape;4654;p14"/>
            <p:cNvSpPr/>
            <p:nvPr/>
          </p:nvSpPr>
          <p:spPr>
            <a:xfrm>
              <a:off x="5329075" y="4386800"/>
              <a:ext cx="105100" cy="106550"/>
            </a:xfrm>
            <a:custGeom>
              <a:avLst/>
              <a:gdLst/>
              <a:ahLst/>
              <a:cxnLst/>
              <a:rect l="l" t="t" r="r" b="b"/>
              <a:pathLst>
                <a:path w="4204" h="4262" extrusionOk="0">
                  <a:moveTo>
                    <a:pt x="4203" y="2102"/>
                  </a:moveTo>
                  <a:cubicBezTo>
                    <a:pt x="4203" y="3269"/>
                    <a:pt x="3211" y="4203"/>
                    <a:pt x="2102" y="4261"/>
                  </a:cubicBezTo>
                  <a:cubicBezTo>
                    <a:pt x="935" y="4261"/>
                    <a:pt x="1" y="3269"/>
                    <a:pt x="1" y="2102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211" y="0"/>
                    <a:pt x="4203" y="993"/>
                    <a:pt x="4203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" name="Google Shape;4655;p14"/>
            <p:cNvSpPr/>
            <p:nvPr/>
          </p:nvSpPr>
          <p:spPr>
            <a:xfrm>
              <a:off x="2140600" y="1195400"/>
              <a:ext cx="105075" cy="105075"/>
            </a:xfrm>
            <a:custGeom>
              <a:avLst/>
              <a:gdLst/>
              <a:ahLst/>
              <a:cxnLst/>
              <a:rect l="l" t="t" r="r" b="b"/>
              <a:pathLst>
                <a:path w="4203" h="4203" extrusionOk="0">
                  <a:moveTo>
                    <a:pt x="2102" y="0"/>
                  </a:moveTo>
                  <a:cubicBezTo>
                    <a:pt x="3211" y="0"/>
                    <a:pt x="4203" y="934"/>
                    <a:pt x="4203" y="2101"/>
                  </a:cubicBezTo>
                  <a:cubicBezTo>
                    <a:pt x="4203" y="3269"/>
                    <a:pt x="3269" y="4203"/>
                    <a:pt x="2102" y="4203"/>
                  </a:cubicBezTo>
                  <a:cubicBezTo>
                    <a:pt x="992" y="4203"/>
                    <a:pt x="59" y="3269"/>
                    <a:pt x="0" y="2160"/>
                  </a:cubicBezTo>
                  <a:cubicBezTo>
                    <a:pt x="0" y="992"/>
                    <a:pt x="934" y="58"/>
                    <a:pt x="210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" name="Google Shape;4656;p14"/>
            <p:cNvSpPr/>
            <p:nvPr/>
          </p:nvSpPr>
          <p:spPr>
            <a:xfrm>
              <a:off x="2388675" y="954600"/>
              <a:ext cx="102175" cy="102175"/>
            </a:xfrm>
            <a:custGeom>
              <a:avLst/>
              <a:gdLst/>
              <a:ahLst/>
              <a:cxnLst/>
              <a:rect l="l" t="t" r="r" b="b"/>
              <a:pathLst>
                <a:path w="4087" h="4087" extrusionOk="0">
                  <a:moveTo>
                    <a:pt x="4086" y="2044"/>
                  </a:moveTo>
                  <a:cubicBezTo>
                    <a:pt x="4086" y="3211"/>
                    <a:pt x="3211" y="4087"/>
                    <a:pt x="2043" y="4087"/>
                  </a:cubicBezTo>
                  <a:cubicBezTo>
                    <a:pt x="876" y="4028"/>
                    <a:pt x="0" y="3153"/>
                    <a:pt x="0" y="1986"/>
                  </a:cubicBezTo>
                  <a:cubicBezTo>
                    <a:pt x="59" y="876"/>
                    <a:pt x="934" y="1"/>
                    <a:pt x="2043" y="1"/>
                  </a:cubicBezTo>
                  <a:cubicBezTo>
                    <a:pt x="3211" y="1"/>
                    <a:pt x="4086" y="876"/>
                    <a:pt x="4086" y="20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" name="Google Shape;4657;p14"/>
            <p:cNvSpPr/>
            <p:nvPr/>
          </p:nvSpPr>
          <p:spPr>
            <a:xfrm>
              <a:off x="5577150" y="4141650"/>
              <a:ext cx="102175" cy="102150"/>
            </a:xfrm>
            <a:custGeom>
              <a:avLst/>
              <a:gdLst/>
              <a:ahLst/>
              <a:cxnLst/>
              <a:rect l="l" t="t" r="r" b="b"/>
              <a:pathLst>
                <a:path w="4087" h="4086" extrusionOk="0">
                  <a:moveTo>
                    <a:pt x="4087" y="2043"/>
                  </a:moveTo>
                  <a:cubicBezTo>
                    <a:pt x="4087" y="3210"/>
                    <a:pt x="3153" y="4086"/>
                    <a:pt x="2044" y="4086"/>
                  </a:cubicBezTo>
                  <a:cubicBezTo>
                    <a:pt x="876" y="4086"/>
                    <a:pt x="1" y="3210"/>
                    <a:pt x="1" y="2043"/>
                  </a:cubicBezTo>
                  <a:cubicBezTo>
                    <a:pt x="1" y="876"/>
                    <a:pt x="876" y="0"/>
                    <a:pt x="2044" y="0"/>
                  </a:cubicBezTo>
                  <a:cubicBezTo>
                    <a:pt x="3211" y="0"/>
                    <a:pt x="4087" y="934"/>
                    <a:pt x="4087" y="204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" name="Google Shape;4658;p14"/>
            <p:cNvSpPr/>
            <p:nvPr/>
          </p:nvSpPr>
          <p:spPr>
            <a:xfrm>
              <a:off x="4593600" y="4877100"/>
              <a:ext cx="103650" cy="103650"/>
            </a:xfrm>
            <a:custGeom>
              <a:avLst/>
              <a:gdLst/>
              <a:ahLst/>
              <a:cxnLst/>
              <a:rect l="l" t="t" r="r" b="b"/>
              <a:pathLst>
                <a:path w="4146" h="4146" extrusionOk="0">
                  <a:moveTo>
                    <a:pt x="4087" y="2102"/>
                  </a:moveTo>
                  <a:cubicBezTo>
                    <a:pt x="4087" y="3269"/>
                    <a:pt x="3211" y="4145"/>
                    <a:pt x="2044" y="4145"/>
                  </a:cubicBezTo>
                  <a:cubicBezTo>
                    <a:pt x="877" y="4145"/>
                    <a:pt x="1" y="3211"/>
                    <a:pt x="1" y="2044"/>
                  </a:cubicBezTo>
                  <a:cubicBezTo>
                    <a:pt x="1" y="935"/>
                    <a:pt x="935" y="1"/>
                    <a:pt x="2102" y="59"/>
                  </a:cubicBezTo>
                  <a:cubicBezTo>
                    <a:pt x="3211" y="59"/>
                    <a:pt x="4145" y="935"/>
                    <a:pt x="4087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" name="Google Shape;4659;p14"/>
            <p:cNvSpPr/>
            <p:nvPr/>
          </p:nvSpPr>
          <p:spPr>
            <a:xfrm>
              <a:off x="1653200" y="1932325"/>
              <a:ext cx="102175" cy="103625"/>
            </a:xfrm>
            <a:custGeom>
              <a:avLst/>
              <a:gdLst/>
              <a:ahLst/>
              <a:cxnLst/>
              <a:rect l="l" t="t" r="r" b="b"/>
              <a:pathLst>
                <a:path w="4087" h="4145" extrusionOk="0">
                  <a:moveTo>
                    <a:pt x="1985" y="4086"/>
                  </a:moveTo>
                  <a:cubicBezTo>
                    <a:pt x="818" y="4086"/>
                    <a:pt x="0" y="3152"/>
                    <a:pt x="0" y="1985"/>
                  </a:cubicBezTo>
                  <a:cubicBezTo>
                    <a:pt x="59" y="876"/>
                    <a:pt x="993" y="0"/>
                    <a:pt x="2160" y="58"/>
                  </a:cubicBezTo>
                  <a:cubicBezTo>
                    <a:pt x="3269" y="117"/>
                    <a:pt x="4086" y="992"/>
                    <a:pt x="4086" y="2160"/>
                  </a:cubicBezTo>
                  <a:cubicBezTo>
                    <a:pt x="4028" y="3269"/>
                    <a:pt x="3152" y="4144"/>
                    <a:pt x="1985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" name="Google Shape;4660;p14"/>
            <p:cNvSpPr/>
            <p:nvPr/>
          </p:nvSpPr>
          <p:spPr>
            <a:xfrm>
              <a:off x="6067475" y="2673625"/>
              <a:ext cx="100700" cy="100700"/>
            </a:xfrm>
            <a:custGeom>
              <a:avLst/>
              <a:gdLst/>
              <a:ahLst/>
              <a:cxnLst/>
              <a:rect l="l" t="t" r="r" b="b"/>
              <a:pathLst>
                <a:path w="4028" h="4028" extrusionOk="0">
                  <a:moveTo>
                    <a:pt x="2043" y="4028"/>
                  </a:moveTo>
                  <a:cubicBezTo>
                    <a:pt x="934" y="4028"/>
                    <a:pt x="0" y="3152"/>
                    <a:pt x="0" y="2043"/>
                  </a:cubicBezTo>
                  <a:cubicBezTo>
                    <a:pt x="0" y="934"/>
                    <a:pt x="876" y="0"/>
                    <a:pt x="2043" y="59"/>
                  </a:cubicBezTo>
                  <a:cubicBezTo>
                    <a:pt x="3152" y="59"/>
                    <a:pt x="4028" y="934"/>
                    <a:pt x="4028" y="2043"/>
                  </a:cubicBezTo>
                  <a:cubicBezTo>
                    <a:pt x="4028" y="3152"/>
                    <a:pt x="3152" y="4028"/>
                    <a:pt x="2043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" name="Google Shape;4661;p14"/>
            <p:cNvSpPr/>
            <p:nvPr/>
          </p:nvSpPr>
          <p:spPr>
            <a:xfrm>
              <a:off x="5088300" y="4636325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876" y="4028"/>
                    <a:pt x="1" y="3153"/>
                    <a:pt x="1" y="1985"/>
                  </a:cubicBezTo>
                  <a:cubicBezTo>
                    <a:pt x="1" y="876"/>
                    <a:pt x="876" y="1"/>
                    <a:pt x="1985" y="1"/>
                  </a:cubicBezTo>
                  <a:cubicBezTo>
                    <a:pt x="3153" y="1"/>
                    <a:pt x="4028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" name="Google Shape;4662;p14"/>
            <p:cNvSpPr/>
            <p:nvPr/>
          </p:nvSpPr>
          <p:spPr>
            <a:xfrm>
              <a:off x="1899825" y="1443475"/>
              <a:ext cx="102150" cy="102150"/>
            </a:xfrm>
            <a:custGeom>
              <a:avLst/>
              <a:gdLst/>
              <a:ahLst/>
              <a:cxnLst/>
              <a:rect l="l" t="t" r="r" b="b"/>
              <a:pathLst>
                <a:path w="4086" h="4086" extrusionOk="0">
                  <a:moveTo>
                    <a:pt x="2101" y="58"/>
                  </a:moveTo>
                  <a:cubicBezTo>
                    <a:pt x="3210" y="58"/>
                    <a:pt x="4086" y="992"/>
                    <a:pt x="4028" y="2101"/>
                  </a:cubicBezTo>
                  <a:cubicBezTo>
                    <a:pt x="4028" y="3210"/>
                    <a:pt x="3094" y="4086"/>
                    <a:pt x="1926" y="4086"/>
                  </a:cubicBezTo>
                  <a:cubicBezTo>
                    <a:pt x="817" y="4028"/>
                    <a:pt x="0" y="3094"/>
                    <a:pt x="58" y="1985"/>
                  </a:cubicBezTo>
                  <a:cubicBezTo>
                    <a:pt x="58" y="876"/>
                    <a:pt x="992" y="0"/>
                    <a:pt x="2101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" name="Google Shape;4663;p14"/>
            <p:cNvSpPr/>
            <p:nvPr/>
          </p:nvSpPr>
          <p:spPr>
            <a:xfrm>
              <a:off x="6066000" y="2917325"/>
              <a:ext cx="102175" cy="100700"/>
            </a:xfrm>
            <a:custGeom>
              <a:avLst/>
              <a:gdLst/>
              <a:ahLst/>
              <a:cxnLst/>
              <a:rect l="l" t="t" r="r" b="b"/>
              <a:pathLst>
                <a:path w="4087" h="4028" extrusionOk="0">
                  <a:moveTo>
                    <a:pt x="4028" y="2043"/>
                  </a:moveTo>
                  <a:cubicBezTo>
                    <a:pt x="4028" y="3094"/>
                    <a:pt x="3094" y="4028"/>
                    <a:pt x="1985" y="3969"/>
                  </a:cubicBezTo>
                  <a:cubicBezTo>
                    <a:pt x="935" y="3969"/>
                    <a:pt x="1" y="3035"/>
                    <a:pt x="59" y="1926"/>
                  </a:cubicBezTo>
                  <a:cubicBezTo>
                    <a:pt x="118" y="876"/>
                    <a:pt x="993" y="0"/>
                    <a:pt x="2044" y="0"/>
                  </a:cubicBezTo>
                  <a:cubicBezTo>
                    <a:pt x="3153" y="0"/>
                    <a:pt x="4087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" name="Google Shape;4664;p14"/>
            <p:cNvSpPr/>
            <p:nvPr/>
          </p:nvSpPr>
          <p:spPr>
            <a:xfrm>
              <a:off x="2878975" y="4878575"/>
              <a:ext cx="100725" cy="100700"/>
            </a:xfrm>
            <a:custGeom>
              <a:avLst/>
              <a:gdLst/>
              <a:ahLst/>
              <a:cxnLst/>
              <a:rect l="l" t="t" r="r" b="b"/>
              <a:pathLst>
                <a:path w="4029" h="4028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935" y="4028"/>
                    <a:pt x="1" y="3094"/>
                    <a:pt x="59" y="1985"/>
                  </a:cubicBezTo>
                  <a:cubicBezTo>
                    <a:pt x="59" y="934"/>
                    <a:pt x="935" y="58"/>
                    <a:pt x="1985" y="0"/>
                  </a:cubicBezTo>
                  <a:cubicBezTo>
                    <a:pt x="3094" y="0"/>
                    <a:pt x="4028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" name="Google Shape;4665;p14"/>
            <p:cNvSpPr/>
            <p:nvPr/>
          </p:nvSpPr>
          <p:spPr>
            <a:xfrm>
              <a:off x="3862525" y="465750"/>
              <a:ext cx="100700" cy="100725"/>
            </a:xfrm>
            <a:custGeom>
              <a:avLst/>
              <a:gdLst/>
              <a:ahLst/>
              <a:cxnLst/>
              <a:rect l="l" t="t" r="r" b="b"/>
              <a:pathLst>
                <a:path w="4028" h="4029" extrusionOk="0">
                  <a:moveTo>
                    <a:pt x="4028" y="1985"/>
                  </a:moveTo>
                  <a:cubicBezTo>
                    <a:pt x="4028" y="3094"/>
                    <a:pt x="3094" y="4028"/>
                    <a:pt x="1985" y="3970"/>
                  </a:cubicBezTo>
                  <a:cubicBezTo>
                    <a:pt x="934" y="3970"/>
                    <a:pt x="0" y="3094"/>
                    <a:pt x="0" y="1985"/>
                  </a:cubicBezTo>
                  <a:cubicBezTo>
                    <a:pt x="0" y="935"/>
                    <a:pt x="934" y="1"/>
                    <a:pt x="1985" y="1"/>
                  </a:cubicBezTo>
                  <a:cubicBezTo>
                    <a:pt x="3036" y="1"/>
                    <a:pt x="3970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" name="Google Shape;4666;p14"/>
            <p:cNvSpPr/>
            <p:nvPr/>
          </p:nvSpPr>
          <p:spPr>
            <a:xfrm>
              <a:off x="3615900" y="465750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2044" y="4028"/>
                  </a:moveTo>
                  <a:cubicBezTo>
                    <a:pt x="935" y="4028"/>
                    <a:pt x="1" y="3094"/>
                    <a:pt x="1" y="2044"/>
                  </a:cubicBezTo>
                  <a:cubicBezTo>
                    <a:pt x="1" y="935"/>
                    <a:pt x="935" y="1"/>
                    <a:pt x="2044" y="1"/>
                  </a:cubicBezTo>
                  <a:cubicBezTo>
                    <a:pt x="3094" y="1"/>
                    <a:pt x="3970" y="876"/>
                    <a:pt x="4028" y="1985"/>
                  </a:cubicBezTo>
                  <a:cubicBezTo>
                    <a:pt x="4028" y="3036"/>
                    <a:pt x="3153" y="3970"/>
                    <a:pt x="2044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" name="Google Shape;4667;p14"/>
            <p:cNvSpPr/>
            <p:nvPr/>
          </p:nvSpPr>
          <p:spPr>
            <a:xfrm>
              <a:off x="2143500" y="4389725"/>
              <a:ext cx="100725" cy="99250"/>
            </a:xfrm>
            <a:custGeom>
              <a:avLst/>
              <a:gdLst/>
              <a:ahLst/>
              <a:cxnLst/>
              <a:rect l="l" t="t" r="r" b="b"/>
              <a:pathLst>
                <a:path w="4029" h="3970" extrusionOk="0">
                  <a:moveTo>
                    <a:pt x="3970" y="1985"/>
                  </a:moveTo>
                  <a:cubicBezTo>
                    <a:pt x="4028" y="3035"/>
                    <a:pt x="3095" y="3969"/>
                    <a:pt x="1986" y="3969"/>
                  </a:cubicBezTo>
                  <a:cubicBezTo>
                    <a:pt x="935" y="3969"/>
                    <a:pt x="59" y="3094"/>
                    <a:pt x="1" y="2043"/>
                  </a:cubicBezTo>
                  <a:cubicBezTo>
                    <a:pt x="1" y="934"/>
                    <a:pt x="935" y="0"/>
                    <a:pt x="1986" y="0"/>
                  </a:cubicBezTo>
                  <a:cubicBezTo>
                    <a:pt x="3036" y="0"/>
                    <a:pt x="3970" y="876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" name="Google Shape;4668;p14"/>
            <p:cNvSpPr/>
            <p:nvPr/>
          </p:nvSpPr>
          <p:spPr>
            <a:xfrm>
              <a:off x="1654650" y="3652775"/>
              <a:ext cx="99250" cy="100725"/>
            </a:xfrm>
            <a:custGeom>
              <a:avLst/>
              <a:gdLst/>
              <a:ahLst/>
              <a:cxnLst/>
              <a:rect l="l" t="t" r="r" b="b"/>
              <a:pathLst>
                <a:path w="3970" h="4029" extrusionOk="0">
                  <a:moveTo>
                    <a:pt x="1985" y="59"/>
                  </a:moveTo>
                  <a:cubicBezTo>
                    <a:pt x="3036" y="1"/>
                    <a:pt x="3970" y="935"/>
                    <a:pt x="3970" y="2044"/>
                  </a:cubicBezTo>
                  <a:cubicBezTo>
                    <a:pt x="3970" y="3095"/>
                    <a:pt x="3094" y="4028"/>
                    <a:pt x="1985" y="4028"/>
                  </a:cubicBezTo>
                  <a:cubicBezTo>
                    <a:pt x="935" y="4028"/>
                    <a:pt x="1" y="3095"/>
                    <a:pt x="1" y="1986"/>
                  </a:cubicBezTo>
                  <a:cubicBezTo>
                    <a:pt x="1" y="935"/>
                    <a:pt x="876" y="59"/>
                    <a:pt x="198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" name="Google Shape;4669;p14"/>
            <p:cNvSpPr/>
            <p:nvPr/>
          </p:nvSpPr>
          <p:spPr>
            <a:xfrm>
              <a:off x="6067475" y="2428475"/>
              <a:ext cx="99250" cy="99250"/>
            </a:xfrm>
            <a:custGeom>
              <a:avLst/>
              <a:gdLst/>
              <a:ahLst/>
              <a:cxnLst/>
              <a:rect l="l" t="t" r="r" b="b"/>
              <a:pathLst>
                <a:path w="3970" h="3970" extrusionOk="0">
                  <a:moveTo>
                    <a:pt x="1985" y="0"/>
                  </a:moveTo>
                  <a:cubicBezTo>
                    <a:pt x="3035" y="0"/>
                    <a:pt x="3911" y="876"/>
                    <a:pt x="3969" y="1926"/>
                  </a:cubicBezTo>
                  <a:cubicBezTo>
                    <a:pt x="3969" y="2977"/>
                    <a:pt x="3094" y="3911"/>
                    <a:pt x="2043" y="3911"/>
                  </a:cubicBezTo>
                  <a:cubicBezTo>
                    <a:pt x="992" y="3969"/>
                    <a:pt x="59" y="3035"/>
                    <a:pt x="59" y="1985"/>
                  </a:cubicBezTo>
                  <a:cubicBezTo>
                    <a:pt x="0" y="934"/>
                    <a:pt x="934" y="58"/>
                    <a:pt x="198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" name="Google Shape;4670;p14"/>
            <p:cNvSpPr/>
            <p:nvPr/>
          </p:nvSpPr>
          <p:spPr>
            <a:xfrm>
              <a:off x="4841675" y="709450"/>
              <a:ext cx="99275" cy="99250"/>
            </a:xfrm>
            <a:custGeom>
              <a:avLst/>
              <a:gdLst/>
              <a:ahLst/>
              <a:cxnLst/>
              <a:rect l="l" t="t" r="r" b="b"/>
              <a:pathLst>
                <a:path w="3971" h="3970" extrusionOk="0">
                  <a:moveTo>
                    <a:pt x="3970" y="1985"/>
                  </a:moveTo>
                  <a:cubicBezTo>
                    <a:pt x="3970" y="3036"/>
                    <a:pt x="3036" y="3970"/>
                    <a:pt x="1986" y="3970"/>
                  </a:cubicBezTo>
                  <a:cubicBezTo>
                    <a:pt x="935" y="3911"/>
                    <a:pt x="1" y="2978"/>
                    <a:pt x="59" y="1927"/>
                  </a:cubicBezTo>
                  <a:cubicBezTo>
                    <a:pt x="59" y="876"/>
                    <a:pt x="993" y="1"/>
                    <a:pt x="2044" y="1"/>
                  </a:cubicBezTo>
                  <a:cubicBezTo>
                    <a:pt x="3095" y="1"/>
                    <a:pt x="3970" y="935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" name="Google Shape;4671;p14"/>
            <p:cNvSpPr/>
            <p:nvPr/>
          </p:nvSpPr>
          <p:spPr>
            <a:xfrm>
              <a:off x="5825225" y="1691525"/>
              <a:ext cx="99250" cy="99275"/>
            </a:xfrm>
            <a:custGeom>
              <a:avLst/>
              <a:gdLst/>
              <a:ahLst/>
              <a:cxnLst/>
              <a:rect l="l" t="t" r="r" b="b"/>
              <a:pathLst>
                <a:path w="3970" h="3971" extrusionOk="0">
                  <a:moveTo>
                    <a:pt x="1985" y="3970"/>
                  </a:moveTo>
                  <a:cubicBezTo>
                    <a:pt x="876" y="3970"/>
                    <a:pt x="1" y="3036"/>
                    <a:pt x="1" y="1986"/>
                  </a:cubicBezTo>
                  <a:cubicBezTo>
                    <a:pt x="1" y="935"/>
                    <a:pt x="935" y="1"/>
                    <a:pt x="1985" y="59"/>
                  </a:cubicBezTo>
                  <a:cubicBezTo>
                    <a:pt x="3036" y="59"/>
                    <a:pt x="3970" y="993"/>
                    <a:pt x="3970" y="2044"/>
                  </a:cubicBezTo>
                  <a:cubicBezTo>
                    <a:pt x="3911" y="3095"/>
                    <a:pt x="3036" y="3970"/>
                    <a:pt x="198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" name="Google Shape;4672;p14"/>
            <p:cNvSpPr/>
            <p:nvPr/>
          </p:nvSpPr>
          <p:spPr>
            <a:xfrm>
              <a:off x="4106225" y="465750"/>
              <a:ext cx="97800" cy="99250"/>
            </a:xfrm>
            <a:custGeom>
              <a:avLst/>
              <a:gdLst/>
              <a:ahLst/>
              <a:cxnLst/>
              <a:rect l="l" t="t" r="r" b="b"/>
              <a:pathLst>
                <a:path w="3912" h="3970" extrusionOk="0">
                  <a:moveTo>
                    <a:pt x="3911" y="1985"/>
                  </a:moveTo>
                  <a:cubicBezTo>
                    <a:pt x="3911" y="3036"/>
                    <a:pt x="3035" y="3970"/>
                    <a:pt x="1985" y="3970"/>
                  </a:cubicBezTo>
                  <a:cubicBezTo>
                    <a:pt x="934" y="3970"/>
                    <a:pt x="0" y="3036"/>
                    <a:pt x="0" y="1985"/>
                  </a:cubicBezTo>
                  <a:cubicBezTo>
                    <a:pt x="0" y="935"/>
                    <a:pt x="876" y="59"/>
                    <a:pt x="1926" y="59"/>
                  </a:cubicBezTo>
                  <a:cubicBezTo>
                    <a:pt x="2977" y="1"/>
                    <a:pt x="3911" y="935"/>
                    <a:pt x="3911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" name="Google Shape;4673;p14"/>
            <p:cNvSpPr/>
            <p:nvPr/>
          </p:nvSpPr>
          <p:spPr>
            <a:xfrm>
              <a:off x="2393050" y="4634875"/>
              <a:ext cx="94875" cy="96325"/>
            </a:xfrm>
            <a:custGeom>
              <a:avLst/>
              <a:gdLst/>
              <a:ahLst/>
              <a:cxnLst/>
              <a:rect l="l" t="t" r="r" b="b"/>
              <a:pathLst>
                <a:path w="3795" h="3853" extrusionOk="0">
                  <a:moveTo>
                    <a:pt x="3794" y="1868"/>
                  </a:moveTo>
                  <a:cubicBezTo>
                    <a:pt x="3794" y="2977"/>
                    <a:pt x="2977" y="3794"/>
                    <a:pt x="1926" y="3794"/>
                  </a:cubicBezTo>
                  <a:cubicBezTo>
                    <a:pt x="817" y="3853"/>
                    <a:pt x="0" y="2977"/>
                    <a:pt x="0" y="1868"/>
                  </a:cubicBezTo>
                  <a:cubicBezTo>
                    <a:pt x="0" y="817"/>
                    <a:pt x="817" y="0"/>
                    <a:pt x="1926" y="0"/>
                  </a:cubicBezTo>
                  <a:cubicBezTo>
                    <a:pt x="2977" y="0"/>
                    <a:pt x="3794" y="817"/>
                    <a:pt x="3794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" name="Google Shape;4674;p14"/>
            <p:cNvSpPr/>
            <p:nvPr/>
          </p:nvSpPr>
          <p:spPr>
            <a:xfrm>
              <a:off x="6068925" y="3165400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3853" y="1985"/>
                  </a:moveTo>
                  <a:cubicBezTo>
                    <a:pt x="3853" y="3035"/>
                    <a:pt x="2977" y="3853"/>
                    <a:pt x="1927" y="3853"/>
                  </a:cubicBezTo>
                  <a:cubicBezTo>
                    <a:pt x="818" y="3853"/>
                    <a:pt x="1" y="2977"/>
                    <a:pt x="59" y="1868"/>
                  </a:cubicBezTo>
                  <a:cubicBezTo>
                    <a:pt x="59" y="817"/>
                    <a:pt x="934" y="0"/>
                    <a:pt x="1985" y="0"/>
                  </a:cubicBezTo>
                  <a:cubicBezTo>
                    <a:pt x="3036" y="59"/>
                    <a:pt x="3853" y="934"/>
                    <a:pt x="3853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" name="Google Shape;4675;p14"/>
            <p:cNvSpPr/>
            <p:nvPr/>
          </p:nvSpPr>
          <p:spPr>
            <a:xfrm>
              <a:off x="3370750" y="467225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1868" y="3853"/>
                  </a:moveTo>
                  <a:cubicBezTo>
                    <a:pt x="818" y="3794"/>
                    <a:pt x="0" y="2977"/>
                    <a:pt x="59" y="1868"/>
                  </a:cubicBezTo>
                  <a:cubicBezTo>
                    <a:pt x="59" y="817"/>
                    <a:pt x="934" y="0"/>
                    <a:pt x="1985" y="59"/>
                  </a:cubicBezTo>
                  <a:cubicBezTo>
                    <a:pt x="3094" y="59"/>
                    <a:pt x="3853" y="934"/>
                    <a:pt x="3853" y="1985"/>
                  </a:cubicBezTo>
                  <a:cubicBezTo>
                    <a:pt x="3795" y="3094"/>
                    <a:pt x="2977" y="3853"/>
                    <a:pt x="1868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" name="Google Shape;4676;p14"/>
            <p:cNvSpPr/>
            <p:nvPr/>
          </p:nvSpPr>
          <p:spPr>
            <a:xfrm>
              <a:off x="5828150" y="3902325"/>
              <a:ext cx="93425" cy="94875"/>
            </a:xfrm>
            <a:custGeom>
              <a:avLst/>
              <a:gdLst/>
              <a:ahLst/>
              <a:cxnLst/>
              <a:rect l="l" t="t" r="r" b="b"/>
              <a:pathLst>
                <a:path w="3737" h="3795" extrusionOk="0">
                  <a:moveTo>
                    <a:pt x="3736" y="1926"/>
                  </a:moveTo>
                  <a:cubicBezTo>
                    <a:pt x="3736" y="3036"/>
                    <a:pt x="2861" y="3794"/>
                    <a:pt x="1810" y="3794"/>
                  </a:cubicBezTo>
                  <a:cubicBezTo>
                    <a:pt x="759" y="3736"/>
                    <a:pt x="0" y="2919"/>
                    <a:pt x="0" y="1926"/>
                  </a:cubicBezTo>
                  <a:cubicBezTo>
                    <a:pt x="0" y="817"/>
                    <a:pt x="876" y="0"/>
                    <a:pt x="1927" y="59"/>
                  </a:cubicBezTo>
                  <a:cubicBezTo>
                    <a:pt x="2977" y="59"/>
                    <a:pt x="3736" y="876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" name="Google Shape;4677;p14"/>
            <p:cNvSpPr/>
            <p:nvPr/>
          </p:nvSpPr>
          <p:spPr>
            <a:xfrm>
              <a:off x="1899825" y="4146025"/>
              <a:ext cx="94875" cy="94875"/>
            </a:xfrm>
            <a:custGeom>
              <a:avLst/>
              <a:gdLst/>
              <a:ahLst/>
              <a:cxnLst/>
              <a:rect l="l" t="t" r="r" b="b"/>
              <a:pathLst>
                <a:path w="3795" h="3795" extrusionOk="0">
                  <a:moveTo>
                    <a:pt x="3794" y="1926"/>
                  </a:moveTo>
                  <a:cubicBezTo>
                    <a:pt x="3736" y="2977"/>
                    <a:pt x="2919" y="3794"/>
                    <a:pt x="1810" y="3794"/>
                  </a:cubicBezTo>
                  <a:cubicBezTo>
                    <a:pt x="759" y="3736"/>
                    <a:pt x="0" y="2919"/>
                    <a:pt x="0" y="1810"/>
                  </a:cubicBezTo>
                  <a:cubicBezTo>
                    <a:pt x="58" y="759"/>
                    <a:pt x="876" y="0"/>
                    <a:pt x="1868" y="0"/>
                  </a:cubicBezTo>
                  <a:cubicBezTo>
                    <a:pt x="2977" y="0"/>
                    <a:pt x="3794" y="817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8" name="Google Shape;4678;p14"/>
            <p:cNvSpPr/>
            <p:nvPr/>
          </p:nvSpPr>
          <p:spPr>
            <a:xfrm>
              <a:off x="2639650" y="712375"/>
              <a:ext cx="94875" cy="93425"/>
            </a:xfrm>
            <a:custGeom>
              <a:avLst/>
              <a:gdLst/>
              <a:ahLst/>
              <a:cxnLst/>
              <a:rect l="l" t="t" r="r" b="b"/>
              <a:pathLst>
                <a:path w="3795" h="3737" extrusionOk="0">
                  <a:moveTo>
                    <a:pt x="1927" y="3736"/>
                  </a:moveTo>
                  <a:cubicBezTo>
                    <a:pt x="876" y="3736"/>
                    <a:pt x="59" y="2919"/>
                    <a:pt x="59" y="1868"/>
                  </a:cubicBezTo>
                  <a:cubicBezTo>
                    <a:pt x="1" y="818"/>
                    <a:pt x="818" y="0"/>
                    <a:pt x="1869" y="0"/>
                  </a:cubicBezTo>
                  <a:cubicBezTo>
                    <a:pt x="2919" y="0"/>
                    <a:pt x="3737" y="818"/>
                    <a:pt x="3737" y="1810"/>
                  </a:cubicBezTo>
                  <a:cubicBezTo>
                    <a:pt x="3795" y="2861"/>
                    <a:pt x="2978" y="3678"/>
                    <a:pt x="1927" y="37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9" name="Google Shape;4679;p14"/>
            <p:cNvSpPr/>
            <p:nvPr/>
          </p:nvSpPr>
          <p:spPr>
            <a:xfrm>
              <a:off x="6070375" y="2184775"/>
              <a:ext cx="93425" cy="91950"/>
            </a:xfrm>
            <a:custGeom>
              <a:avLst/>
              <a:gdLst/>
              <a:ahLst/>
              <a:cxnLst/>
              <a:rect l="l" t="t" r="r" b="b"/>
              <a:pathLst>
                <a:path w="3737" h="3678" extrusionOk="0">
                  <a:moveTo>
                    <a:pt x="3737" y="1868"/>
                  </a:moveTo>
                  <a:cubicBezTo>
                    <a:pt x="3737" y="2860"/>
                    <a:pt x="2861" y="3678"/>
                    <a:pt x="1869" y="3678"/>
                  </a:cubicBezTo>
                  <a:cubicBezTo>
                    <a:pt x="876" y="3678"/>
                    <a:pt x="1" y="2802"/>
                    <a:pt x="59" y="1810"/>
                  </a:cubicBezTo>
                  <a:cubicBezTo>
                    <a:pt x="59" y="817"/>
                    <a:pt x="935" y="0"/>
                    <a:pt x="1927" y="0"/>
                  </a:cubicBezTo>
                  <a:cubicBezTo>
                    <a:pt x="2919" y="59"/>
                    <a:pt x="3737" y="876"/>
                    <a:pt x="3737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0" name="Google Shape;4680;p14"/>
            <p:cNvSpPr/>
            <p:nvPr/>
          </p:nvSpPr>
          <p:spPr>
            <a:xfrm>
              <a:off x="3862525" y="5129550"/>
              <a:ext cx="91950" cy="91975"/>
            </a:xfrm>
            <a:custGeom>
              <a:avLst/>
              <a:gdLst/>
              <a:ahLst/>
              <a:cxnLst/>
              <a:rect l="l" t="t" r="r" b="b"/>
              <a:pathLst>
                <a:path w="3678" h="3679" extrusionOk="0">
                  <a:moveTo>
                    <a:pt x="3678" y="1869"/>
                  </a:moveTo>
                  <a:cubicBezTo>
                    <a:pt x="3678" y="2861"/>
                    <a:pt x="2860" y="3678"/>
                    <a:pt x="1868" y="3678"/>
                  </a:cubicBezTo>
                  <a:cubicBezTo>
                    <a:pt x="876" y="3678"/>
                    <a:pt x="0" y="2803"/>
                    <a:pt x="0" y="1810"/>
                  </a:cubicBezTo>
                  <a:cubicBezTo>
                    <a:pt x="59" y="818"/>
                    <a:pt x="934" y="1"/>
                    <a:pt x="1868" y="59"/>
                  </a:cubicBezTo>
                  <a:cubicBezTo>
                    <a:pt x="2860" y="59"/>
                    <a:pt x="3678" y="876"/>
                    <a:pt x="3678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1" name="Google Shape;4681;p14"/>
            <p:cNvSpPr/>
            <p:nvPr/>
          </p:nvSpPr>
          <p:spPr>
            <a:xfrm>
              <a:off x="4357200" y="470125"/>
              <a:ext cx="91975" cy="91975"/>
            </a:xfrm>
            <a:custGeom>
              <a:avLst/>
              <a:gdLst/>
              <a:ahLst/>
              <a:cxnLst/>
              <a:rect l="l" t="t" r="r" b="b"/>
              <a:pathLst>
                <a:path w="3679" h="3679" extrusionOk="0">
                  <a:moveTo>
                    <a:pt x="3620" y="1810"/>
                  </a:moveTo>
                  <a:cubicBezTo>
                    <a:pt x="3678" y="2744"/>
                    <a:pt x="2861" y="3620"/>
                    <a:pt x="1869" y="3678"/>
                  </a:cubicBezTo>
                  <a:cubicBezTo>
                    <a:pt x="876" y="3678"/>
                    <a:pt x="1" y="2803"/>
                    <a:pt x="1" y="1810"/>
                  </a:cubicBezTo>
                  <a:cubicBezTo>
                    <a:pt x="1" y="876"/>
                    <a:pt x="818" y="1"/>
                    <a:pt x="1810" y="1"/>
                  </a:cubicBezTo>
                  <a:cubicBezTo>
                    <a:pt x="2744" y="1"/>
                    <a:pt x="3620" y="818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2" name="Google Shape;4682;p14"/>
            <p:cNvSpPr/>
            <p:nvPr/>
          </p:nvSpPr>
          <p:spPr>
            <a:xfrm>
              <a:off x="3620275" y="5131025"/>
              <a:ext cx="91975" cy="90500"/>
            </a:xfrm>
            <a:custGeom>
              <a:avLst/>
              <a:gdLst/>
              <a:ahLst/>
              <a:cxnLst/>
              <a:rect l="l" t="t" r="r" b="b"/>
              <a:pathLst>
                <a:path w="3679" h="3620" extrusionOk="0">
                  <a:moveTo>
                    <a:pt x="1869" y="3619"/>
                  </a:moveTo>
                  <a:cubicBezTo>
                    <a:pt x="876" y="3619"/>
                    <a:pt x="1" y="2744"/>
                    <a:pt x="1" y="1810"/>
                  </a:cubicBezTo>
                  <a:cubicBezTo>
                    <a:pt x="1" y="817"/>
                    <a:pt x="876" y="0"/>
                    <a:pt x="1869" y="0"/>
                  </a:cubicBezTo>
                  <a:cubicBezTo>
                    <a:pt x="2803" y="0"/>
                    <a:pt x="3620" y="817"/>
                    <a:pt x="3620" y="1751"/>
                  </a:cubicBezTo>
                  <a:cubicBezTo>
                    <a:pt x="3678" y="2744"/>
                    <a:pt x="2803" y="3619"/>
                    <a:pt x="186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3" name="Google Shape;4683;p14"/>
            <p:cNvSpPr/>
            <p:nvPr/>
          </p:nvSpPr>
          <p:spPr>
            <a:xfrm>
              <a:off x="1412425" y="2921700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19" y="1810"/>
                  </a:moveTo>
                  <a:cubicBezTo>
                    <a:pt x="3619" y="2802"/>
                    <a:pt x="2802" y="3619"/>
                    <a:pt x="1810" y="3619"/>
                  </a:cubicBezTo>
                  <a:cubicBezTo>
                    <a:pt x="818" y="3619"/>
                    <a:pt x="0" y="2802"/>
                    <a:pt x="0" y="1810"/>
                  </a:cubicBezTo>
                  <a:cubicBezTo>
                    <a:pt x="0" y="876"/>
                    <a:pt x="818" y="59"/>
                    <a:pt x="1751" y="0"/>
                  </a:cubicBezTo>
                  <a:cubicBezTo>
                    <a:pt x="2744" y="0"/>
                    <a:pt x="3561" y="817"/>
                    <a:pt x="3619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4" name="Google Shape;4684;p14"/>
            <p:cNvSpPr/>
            <p:nvPr/>
          </p:nvSpPr>
          <p:spPr>
            <a:xfrm>
              <a:off x="4846075" y="4884400"/>
              <a:ext cx="91950" cy="90500"/>
            </a:xfrm>
            <a:custGeom>
              <a:avLst/>
              <a:gdLst/>
              <a:ahLst/>
              <a:cxnLst/>
              <a:rect l="l" t="t" r="r" b="b"/>
              <a:pathLst>
                <a:path w="3678" h="3620" extrusionOk="0">
                  <a:moveTo>
                    <a:pt x="1868" y="1"/>
                  </a:moveTo>
                  <a:cubicBezTo>
                    <a:pt x="2802" y="1"/>
                    <a:pt x="3677" y="876"/>
                    <a:pt x="3619" y="1810"/>
                  </a:cubicBezTo>
                  <a:cubicBezTo>
                    <a:pt x="3619" y="2802"/>
                    <a:pt x="2743" y="3620"/>
                    <a:pt x="1751" y="3620"/>
                  </a:cubicBezTo>
                  <a:cubicBezTo>
                    <a:pt x="817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5" name="Google Shape;4685;p14"/>
            <p:cNvSpPr/>
            <p:nvPr/>
          </p:nvSpPr>
          <p:spPr>
            <a:xfrm>
              <a:off x="1659025" y="1695925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20" y="1810"/>
                  </a:moveTo>
                  <a:cubicBezTo>
                    <a:pt x="3620" y="2802"/>
                    <a:pt x="2803" y="3619"/>
                    <a:pt x="1810" y="3619"/>
                  </a:cubicBezTo>
                  <a:cubicBezTo>
                    <a:pt x="818" y="3619"/>
                    <a:pt x="1" y="2802"/>
                    <a:pt x="1" y="1810"/>
                  </a:cubicBezTo>
                  <a:cubicBezTo>
                    <a:pt x="1" y="876"/>
                    <a:pt x="818" y="58"/>
                    <a:pt x="1752" y="0"/>
                  </a:cubicBezTo>
                  <a:cubicBezTo>
                    <a:pt x="2744" y="0"/>
                    <a:pt x="3562" y="817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6" name="Google Shape;4686;p14"/>
            <p:cNvSpPr/>
            <p:nvPr/>
          </p:nvSpPr>
          <p:spPr>
            <a:xfrm>
              <a:off x="1412425" y="2675075"/>
              <a:ext cx="90500" cy="91975"/>
            </a:xfrm>
            <a:custGeom>
              <a:avLst/>
              <a:gdLst/>
              <a:ahLst/>
              <a:cxnLst/>
              <a:rect l="l" t="t" r="r" b="b"/>
              <a:pathLst>
                <a:path w="3620" h="3679" extrusionOk="0">
                  <a:moveTo>
                    <a:pt x="1810" y="1"/>
                  </a:moveTo>
                  <a:cubicBezTo>
                    <a:pt x="2802" y="59"/>
                    <a:pt x="3619" y="935"/>
                    <a:pt x="3619" y="1869"/>
                  </a:cubicBezTo>
                  <a:cubicBezTo>
                    <a:pt x="3561" y="2861"/>
                    <a:pt x="2685" y="3678"/>
                    <a:pt x="1751" y="3620"/>
                  </a:cubicBezTo>
                  <a:cubicBezTo>
                    <a:pt x="759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7" name="Google Shape;4687;p14"/>
            <p:cNvSpPr/>
            <p:nvPr/>
          </p:nvSpPr>
          <p:spPr>
            <a:xfrm>
              <a:off x="5340750" y="9619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2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744"/>
                    <a:pt x="1" y="1752"/>
                  </a:cubicBezTo>
                  <a:cubicBezTo>
                    <a:pt x="1" y="760"/>
                    <a:pt x="759" y="1"/>
                    <a:pt x="1752" y="1"/>
                  </a:cubicBezTo>
                  <a:cubicBezTo>
                    <a:pt x="2744" y="1"/>
                    <a:pt x="3503" y="760"/>
                    <a:pt x="3503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8" name="Google Shape;4688;p14"/>
            <p:cNvSpPr/>
            <p:nvPr/>
          </p:nvSpPr>
          <p:spPr>
            <a:xfrm>
              <a:off x="5584450" y="120852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1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685"/>
                    <a:pt x="1" y="1751"/>
                  </a:cubicBezTo>
                  <a:cubicBezTo>
                    <a:pt x="1" y="759"/>
                    <a:pt x="759" y="0"/>
                    <a:pt x="1752" y="0"/>
                  </a:cubicBezTo>
                  <a:cubicBezTo>
                    <a:pt x="2744" y="0"/>
                    <a:pt x="3503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9" name="Google Shape;4689;p14"/>
            <p:cNvSpPr/>
            <p:nvPr/>
          </p:nvSpPr>
          <p:spPr>
            <a:xfrm>
              <a:off x="3132900" y="4716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2" y="1751"/>
                  </a:moveTo>
                  <a:cubicBezTo>
                    <a:pt x="3502" y="2744"/>
                    <a:pt x="2744" y="3503"/>
                    <a:pt x="1751" y="3503"/>
                  </a:cubicBezTo>
                  <a:cubicBezTo>
                    <a:pt x="759" y="3503"/>
                    <a:pt x="0" y="2744"/>
                    <a:pt x="0" y="1751"/>
                  </a:cubicBezTo>
                  <a:cubicBezTo>
                    <a:pt x="0" y="817"/>
                    <a:pt x="759" y="0"/>
                    <a:pt x="1751" y="0"/>
                  </a:cubicBezTo>
                  <a:cubicBezTo>
                    <a:pt x="2685" y="0"/>
                    <a:pt x="3502" y="759"/>
                    <a:pt x="3502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0" name="Google Shape;4690;p14"/>
            <p:cNvSpPr/>
            <p:nvPr/>
          </p:nvSpPr>
          <p:spPr>
            <a:xfrm>
              <a:off x="6073300" y="341347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1752" y="3502"/>
                  </a:moveTo>
                  <a:cubicBezTo>
                    <a:pt x="759" y="3502"/>
                    <a:pt x="1" y="2685"/>
                    <a:pt x="1" y="1751"/>
                  </a:cubicBezTo>
                  <a:cubicBezTo>
                    <a:pt x="1" y="759"/>
                    <a:pt x="818" y="0"/>
                    <a:pt x="1810" y="0"/>
                  </a:cubicBezTo>
                  <a:cubicBezTo>
                    <a:pt x="2744" y="0"/>
                    <a:pt x="3503" y="759"/>
                    <a:pt x="3503" y="1751"/>
                  </a:cubicBezTo>
                  <a:cubicBezTo>
                    <a:pt x="3503" y="2744"/>
                    <a:pt x="2744" y="3502"/>
                    <a:pt x="1752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1" name="Google Shape;4691;p14"/>
            <p:cNvSpPr/>
            <p:nvPr/>
          </p:nvSpPr>
          <p:spPr>
            <a:xfrm>
              <a:off x="1413875" y="2434300"/>
              <a:ext cx="87575" cy="86125"/>
            </a:xfrm>
            <a:custGeom>
              <a:avLst/>
              <a:gdLst/>
              <a:ahLst/>
              <a:cxnLst/>
              <a:rect l="l" t="t" r="r" b="b"/>
              <a:pathLst>
                <a:path w="3503" h="3445" extrusionOk="0">
                  <a:moveTo>
                    <a:pt x="1752" y="3444"/>
                  </a:moveTo>
                  <a:cubicBezTo>
                    <a:pt x="760" y="3444"/>
                    <a:pt x="1" y="2744"/>
                    <a:pt x="1" y="1752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744" y="1"/>
                    <a:pt x="3445" y="759"/>
                    <a:pt x="3503" y="1693"/>
                  </a:cubicBezTo>
                  <a:cubicBezTo>
                    <a:pt x="3503" y="2686"/>
                    <a:pt x="2744" y="3444"/>
                    <a:pt x="1752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2" name="Google Shape;4692;p14"/>
            <p:cNvSpPr/>
            <p:nvPr/>
          </p:nvSpPr>
          <p:spPr>
            <a:xfrm>
              <a:off x="4112050" y="5131025"/>
              <a:ext cx="87575" cy="89025"/>
            </a:xfrm>
            <a:custGeom>
              <a:avLst/>
              <a:gdLst/>
              <a:ahLst/>
              <a:cxnLst/>
              <a:rect l="l" t="t" r="r" b="b"/>
              <a:pathLst>
                <a:path w="3503" h="3561" extrusionOk="0">
                  <a:moveTo>
                    <a:pt x="3503" y="1751"/>
                  </a:moveTo>
                  <a:cubicBezTo>
                    <a:pt x="3503" y="2744"/>
                    <a:pt x="2744" y="3561"/>
                    <a:pt x="1752" y="3561"/>
                  </a:cubicBezTo>
                  <a:cubicBezTo>
                    <a:pt x="760" y="3561"/>
                    <a:pt x="1" y="2802"/>
                    <a:pt x="1" y="1810"/>
                  </a:cubicBezTo>
                  <a:cubicBezTo>
                    <a:pt x="1" y="817"/>
                    <a:pt x="701" y="59"/>
                    <a:pt x="1693" y="59"/>
                  </a:cubicBezTo>
                  <a:cubicBezTo>
                    <a:pt x="2686" y="0"/>
                    <a:pt x="3445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3" name="Google Shape;4693;p14"/>
            <p:cNvSpPr/>
            <p:nvPr/>
          </p:nvSpPr>
          <p:spPr>
            <a:xfrm>
              <a:off x="1413875" y="317122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5"/>
                    <a:pt x="1693" y="3445"/>
                  </a:cubicBezTo>
                  <a:cubicBezTo>
                    <a:pt x="760" y="3386"/>
                    <a:pt x="1" y="2627"/>
                    <a:pt x="59" y="1693"/>
                  </a:cubicBezTo>
                  <a:cubicBezTo>
                    <a:pt x="59" y="759"/>
                    <a:pt x="818" y="1"/>
                    <a:pt x="1752" y="1"/>
                  </a:cubicBezTo>
                  <a:cubicBezTo>
                    <a:pt x="2744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4" name="Google Shape;4694;p14"/>
            <p:cNvSpPr/>
            <p:nvPr/>
          </p:nvSpPr>
          <p:spPr>
            <a:xfrm>
              <a:off x="3376575" y="513247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4"/>
                    <a:pt x="1752" y="3444"/>
                  </a:cubicBezTo>
                  <a:cubicBezTo>
                    <a:pt x="760" y="3444"/>
                    <a:pt x="1" y="2686"/>
                    <a:pt x="1" y="1693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686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5" name="Google Shape;4695;p14"/>
            <p:cNvSpPr/>
            <p:nvPr/>
          </p:nvSpPr>
          <p:spPr>
            <a:xfrm>
              <a:off x="2639650" y="4887325"/>
              <a:ext cx="86125" cy="84650"/>
            </a:xfrm>
            <a:custGeom>
              <a:avLst/>
              <a:gdLst/>
              <a:ahLst/>
              <a:cxnLst/>
              <a:rect l="l" t="t" r="r" b="b"/>
              <a:pathLst>
                <a:path w="3445" h="3386" extrusionOk="0">
                  <a:moveTo>
                    <a:pt x="3445" y="1693"/>
                  </a:moveTo>
                  <a:cubicBezTo>
                    <a:pt x="3445" y="2627"/>
                    <a:pt x="2628" y="3386"/>
                    <a:pt x="1694" y="3386"/>
                  </a:cubicBezTo>
                  <a:cubicBezTo>
                    <a:pt x="760" y="3327"/>
                    <a:pt x="1" y="2569"/>
                    <a:pt x="59" y="1635"/>
                  </a:cubicBezTo>
                  <a:cubicBezTo>
                    <a:pt x="59" y="701"/>
                    <a:pt x="818" y="0"/>
                    <a:pt x="1752" y="0"/>
                  </a:cubicBezTo>
                  <a:cubicBezTo>
                    <a:pt x="2686" y="0"/>
                    <a:pt x="3445" y="759"/>
                    <a:pt x="3445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6" name="Google Shape;4696;p14"/>
            <p:cNvSpPr/>
            <p:nvPr/>
          </p:nvSpPr>
          <p:spPr>
            <a:xfrm>
              <a:off x="1661950" y="3903775"/>
              <a:ext cx="84675" cy="86125"/>
            </a:xfrm>
            <a:custGeom>
              <a:avLst/>
              <a:gdLst/>
              <a:ahLst/>
              <a:cxnLst/>
              <a:rect l="l" t="t" r="r" b="b"/>
              <a:pathLst>
                <a:path w="3387" h="3445" extrusionOk="0">
                  <a:moveTo>
                    <a:pt x="1693" y="1"/>
                  </a:moveTo>
                  <a:cubicBezTo>
                    <a:pt x="2627" y="1"/>
                    <a:pt x="3386" y="818"/>
                    <a:pt x="3386" y="1752"/>
                  </a:cubicBezTo>
                  <a:cubicBezTo>
                    <a:pt x="3386" y="2686"/>
                    <a:pt x="2569" y="3444"/>
                    <a:pt x="1635" y="3386"/>
                  </a:cubicBezTo>
                  <a:cubicBezTo>
                    <a:pt x="701" y="3386"/>
                    <a:pt x="1" y="2627"/>
                    <a:pt x="1" y="1693"/>
                  </a:cubicBezTo>
                  <a:cubicBezTo>
                    <a:pt x="1" y="759"/>
                    <a:pt x="759" y="1"/>
                    <a:pt x="16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7" name="Google Shape;4697;p14"/>
            <p:cNvSpPr/>
            <p:nvPr/>
          </p:nvSpPr>
          <p:spPr>
            <a:xfrm>
              <a:off x="5587375" y="4398475"/>
              <a:ext cx="81725" cy="81725"/>
            </a:xfrm>
            <a:custGeom>
              <a:avLst/>
              <a:gdLst/>
              <a:ahLst/>
              <a:cxnLst/>
              <a:rect l="l" t="t" r="r" b="b"/>
              <a:pathLst>
                <a:path w="3269" h="3269" extrusionOk="0">
                  <a:moveTo>
                    <a:pt x="1635" y="3269"/>
                  </a:moveTo>
                  <a:cubicBezTo>
                    <a:pt x="701" y="3269"/>
                    <a:pt x="0" y="2510"/>
                    <a:pt x="0" y="1635"/>
                  </a:cubicBezTo>
                  <a:cubicBezTo>
                    <a:pt x="0" y="759"/>
                    <a:pt x="759" y="0"/>
                    <a:pt x="1693" y="0"/>
                  </a:cubicBezTo>
                  <a:cubicBezTo>
                    <a:pt x="2569" y="59"/>
                    <a:pt x="3269" y="817"/>
                    <a:pt x="3269" y="1693"/>
                  </a:cubicBezTo>
                  <a:cubicBezTo>
                    <a:pt x="3211" y="2569"/>
                    <a:pt x="2510" y="3269"/>
                    <a:pt x="1635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8" name="Google Shape;4698;p14"/>
            <p:cNvSpPr/>
            <p:nvPr/>
          </p:nvSpPr>
          <p:spPr>
            <a:xfrm>
              <a:off x="6076225" y="1948375"/>
              <a:ext cx="81750" cy="81725"/>
            </a:xfrm>
            <a:custGeom>
              <a:avLst/>
              <a:gdLst/>
              <a:ahLst/>
              <a:cxnLst/>
              <a:rect l="l" t="t" r="r" b="b"/>
              <a:pathLst>
                <a:path w="3270" h="3269" extrusionOk="0">
                  <a:moveTo>
                    <a:pt x="1693" y="3211"/>
                  </a:moveTo>
                  <a:cubicBezTo>
                    <a:pt x="818" y="3269"/>
                    <a:pt x="59" y="2510"/>
                    <a:pt x="0" y="1635"/>
                  </a:cubicBezTo>
                  <a:cubicBezTo>
                    <a:pt x="0" y="759"/>
                    <a:pt x="759" y="0"/>
                    <a:pt x="1635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452"/>
                    <a:pt x="2569" y="3211"/>
                    <a:pt x="169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9" name="Google Shape;4699;p14"/>
            <p:cNvSpPr/>
            <p:nvPr/>
          </p:nvSpPr>
          <p:spPr>
            <a:xfrm>
              <a:off x="2152275" y="964825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3269" y="1635"/>
                  </a:moveTo>
                  <a:cubicBezTo>
                    <a:pt x="3269" y="2510"/>
                    <a:pt x="2568" y="3211"/>
                    <a:pt x="1693" y="3269"/>
                  </a:cubicBezTo>
                  <a:cubicBezTo>
                    <a:pt x="759" y="3269"/>
                    <a:pt x="0" y="2510"/>
                    <a:pt x="59" y="1577"/>
                  </a:cubicBezTo>
                  <a:cubicBezTo>
                    <a:pt x="59" y="701"/>
                    <a:pt x="817" y="0"/>
                    <a:pt x="1693" y="0"/>
                  </a:cubicBezTo>
                  <a:cubicBezTo>
                    <a:pt x="2568" y="0"/>
                    <a:pt x="3269" y="759"/>
                    <a:pt x="3269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0" name="Google Shape;4700;p14"/>
            <p:cNvSpPr/>
            <p:nvPr/>
          </p:nvSpPr>
          <p:spPr>
            <a:xfrm>
              <a:off x="5833975" y="1453675"/>
              <a:ext cx="81750" cy="81750"/>
            </a:xfrm>
            <a:custGeom>
              <a:avLst/>
              <a:gdLst/>
              <a:ahLst/>
              <a:cxnLst/>
              <a:rect l="l" t="t" r="r" b="b"/>
              <a:pathLst>
                <a:path w="3270" h="3270" extrusionOk="0">
                  <a:moveTo>
                    <a:pt x="3270" y="1635"/>
                  </a:moveTo>
                  <a:cubicBezTo>
                    <a:pt x="3270" y="2511"/>
                    <a:pt x="2511" y="3269"/>
                    <a:pt x="1635" y="3269"/>
                  </a:cubicBezTo>
                  <a:cubicBezTo>
                    <a:pt x="760" y="3269"/>
                    <a:pt x="1" y="2511"/>
                    <a:pt x="1" y="1635"/>
                  </a:cubicBezTo>
                  <a:cubicBezTo>
                    <a:pt x="1" y="759"/>
                    <a:pt x="760" y="1"/>
                    <a:pt x="1635" y="1"/>
                  </a:cubicBezTo>
                  <a:cubicBezTo>
                    <a:pt x="2511" y="1"/>
                    <a:pt x="3211" y="759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1" name="Google Shape;4701;p14"/>
            <p:cNvSpPr/>
            <p:nvPr/>
          </p:nvSpPr>
          <p:spPr>
            <a:xfrm>
              <a:off x="4361600" y="5135400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1634" y="3269"/>
                  </a:moveTo>
                  <a:cubicBezTo>
                    <a:pt x="759" y="3269"/>
                    <a:pt x="58" y="2569"/>
                    <a:pt x="0" y="1693"/>
                  </a:cubicBezTo>
                  <a:cubicBezTo>
                    <a:pt x="0" y="759"/>
                    <a:pt x="700" y="0"/>
                    <a:pt x="1634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510"/>
                    <a:pt x="2510" y="3211"/>
                    <a:pt x="1634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2" name="Google Shape;4702;p14"/>
            <p:cNvSpPr/>
            <p:nvPr/>
          </p:nvSpPr>
          <p:spPr>
            <a:xfrm>
              <a:off x="3137275" y="5136850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3094"/>
                  </a:moveTo>
                  <a:cubicBezTo>
                    <a:pt x="701" y="3153"/>
                    <a:pt x="0" y="2452"/>
                    <a:pt x="0" y="1577"/>
                  </a:cubicBezTo>
                  <a:cubicBezTo>
                    <a:pt x="0" y="701"/>
                    <a:pt x="642" y="1"/>
                    <a:pt x="1518" y="1"/>
                  </a:cubicBezTo>
                  <a:cubicBezTo>
                    <a:pt x="2452" y="1"/>
                    <a:pt x="3094" y="643"/>
                    <a:pt x="3152" y="1518"/>
                  </a:cubicBezTo>
                  <a:cubicBezTo>
                    <a:pt x="3152" y="2394"/>
                    <a:pt x="2452" y="3094"/>
                    <a:pt x="1576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3" name="Google Shape;4703;p14"/>
            <p:cNvSpPr/>
            <p:nvPr/>
          </p:nvSpPr>
          <p:spPr>
            <a:xfrm>
              <a:off x="1416800" y="2190600"/>
              <a:ext cx="80275" cy="80300"/>
            </a:xfrm>
            <a:custGeom>
              <a:avLst/>
              <a:gdLst/>
              <a:ahLst/>
              <a:cxnLst/>
              <a:rect l="l" t="t" r="r" b="b"/>
              <a:pathLst>
                <a:path w="3211" h="3212" extrusionOk="0">
                  <a:moveTo>
                    <a:pt x="1635" y="1"/>
                  </a:moveTo>
                  <a:cubicBezTo>
                    <a:pt x="2510" y="1"/>
                    <a:pt x="3211" y="701"/>
                    <a:pt x="3211" y="1635"/>
                  </a:cubicBezTo>
                  <a:cubicBezTo>
                    <a:pt x="3211" y="2511"/>
                    <a:pt x="2510" y="3211"/>
                    <a:pt x="1635" y="3211"/>
                  </a:cubicBezTo>
                  <a:cubicBezTo>
                    <a:pt x="759" y="3211"/>
                    <a:pt x="0" y="2511"/>
                    <a:pt x="0" y="1635"/>
                  </a:cubicBezTo>
                  <a:cubicBezTo>
                    <a:pt x="0" y="701"/>
                    <a:pt x="701" y="1"/>
                    <a:pt x="16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4" name="Google Shape;4704;p14"/>
            <p:cNvSpPr/>
            <p:nvPr/>
          </p:nvSpPr>
          <p:spPr>
            <a:xfrm>
              <a:off x="5340750" y="4646550"/>
              <a:ext cx="80275" cy="80275"/>
            </a:xfrm>
            <a:custGeom>
              <a:avLst/>
              <a:gdLst/>
              <a:ahLst/>
              <a:cxnLst/>
              <a:rect l="l" t="t" r="r" b="b"/>
              <a:pathLst>
                <a:path w="3211" h="3211" extrusionOk="0">
                  <a:moveTo>
                    <a:pt x="3211" y="1635"/>
                  </a:moveTo>
                  <a:cubicBezTo>
                    <a:pt x="3211" y="2510"/>
                    <a:pt x="2511" y="3211"/>
                    <a:pt x="1635" y="3211"/>
                  </a:cubicBezTo>
                  <a:cubicBezTo>
                    <a:pt x="701" y="3211"/>
                    <a:pt x="1" y="2510"/>
                    <a:pt x="1" y="1576"/>
                  </a:cubicBezTo>
                  <a:cubicBezTo>
                    <a:pt x="1" y="701"/>
                    <a:pt x="759" y="0"/>
                    <a:pt x="1635" y="0"/>
                  </a:cubicBezTo>
                  <a:cubicBezTo>
                    <a:pt x="2511" y="0"/>
                    <a:pt x="3211" y="701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5" name="Google Shape;4705;p14"/>
            <p:cNvSpPr/>
            <p:nvPr/>
          </p:nvSpPr>
          <p:spPr>
            <a:xfrm>
              <a:off x="1911500" y="1208525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0"/>
                  </a:moveTo>
                  <a:cubicBezTo>
                    <a:pt x="2510" y="0"/>
                    <a:pt x="3152" y="701"/>
                    <a:pt x="3152" y="1635"/>
                  </a:cubicBezTo>
                  <a:cubicBezTo>
                    <a:pt x="3094" y="2510"/>
                    <a:pt x="2452" y="3152"/>
                    <a:pt x="1576" y="3152"/>
                  </a:cubicBezTo>
                  <a:cubicBezTo>
                    <a:pt x="642" y="3152"/>
                    <a:pt x="0" y="2452"/>
                    <a:pt x="0" y="1576"/>
                  </a:cubicBezTo>
                  <a:cubicBezTo>
                    <a:pt x="0" y="701"/>
                    <a:pt x="700" y="0"/>
                    <a:pt x="15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6" name="Google Shape;4706;p14"/>
            <p:cNvSpPr/>
            <p:nvPr/>
          </p:nvSpPr>
          <p:spPr>
            <a:xfrm>
              <a:off x="4608200" y="475975"/>
              <a:ext cx="81750" cy="80275"/>
            </a:xfrm>
            <a:custGeom>
              <a:avLst/>
              <a:gdLst/>
              <a:ahLst/>
              <a:cxnLst/>
              <a:rect l="l" t="t" r="r" b="b"/>
              <a:pathLst>
                <a:path w="3270" h="3211" extrusionOk="0">
                  <a:moveTo>
                    <a:pt x="1693" y="0"/>
                  </a:moveTo>
                  <a:cubicBezTo>
                    <a:pt x="2569" y="0"/>
                    <a:pt x="3269" y="759"/>
                    <a:pt x="3269" y="1635"/>
                  </a:cubicBezTo>
                  <a:cubicBezTo>
                    <a:pt x="3211" y="2510"/>
                    <a:pt x="2511" y="3211"/>
                    <a:pt x="1577" y="3211"/>
                  </a:cubicBezTo>
                  <a:cubicBezTo>
                    <a:pt x="701" y="3152"/>
                    <a:pt x="1" y="2452"/>
                    <a:pt x="1" y="1576"/>
                  </a:cubicBezTo>
                  <a:cubicBezTo>
                    <a:pt x="59" y="642"/>
                    <a:pt x="759" y="0"/>
                    <a:pt x="16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7" name="Google Shape;4707;p14"/>
            <p:cNvSpPr/>
            <p:nvPr/>
          </p:nvSpPr>
          <p:spPr>
            <a:xfrm>
              <a:off x="5098525" y="718200"/>
              <a:ext cx="80275" cy="81750"/>
            </a:xfrm>
            <a:custGeom>
              <a:avLst/>
              <a:gdLst/>
              <a:ahLst/>
              <a:cxnLst/>
              <a:rect l="l" t="t" r="r" b="b"/>
              <a:pathLst>
                <a:path w="3211" h="3270" extrusionOk="0">
                  <a:moveTo>
                    <a:pt x="1635" y="3211"/>
                  </a:moveTo>
                  <a:cubicBezTo>
                    <a:pt x="759" y="3270"/>
                    <a:pt x="0" y="2569"/>
                    <a:pt x="0" y="1635"/>
                  </a:cubicBezTo>
                  <a:cubicBezTo>
                    <a:pt x="0" y="760"/>
                    <a:pt x="701" y="59"/>
                    <a:pt x="1576" y="1"/>
                  </a:cubicBezTo>
                  <a:cubicBezTo>
                    <a:pt x="2452" y="1"/>
                    <a:pt x="3211" y="701"/>
                    <a:pt x="3211" y="1577"/>
                  </a:cubicBezTo>
                  <a:cubicBezTo>
                    <a:pt x="3211" y="2511"/>
                    <a:pt x="2510" y="3211"/>
                    <a:pt x="1635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8" name="Google Shape;4708;p14"/>
            <p:cNvSpPr/>
            <p:nvPr/>
          </p:nvSpPr>
          <p:spPr>
            <a:xfrm>
              <a:off x="6079150" y="3664450"/>
              <a:ext cx="77350" cy="77375"/>
            </a:xfrm>
            <a:custGeom>
              <a:avLst/>
              <a:gdLst/>
              <a:ahLst/>
              <a:cxnLst/>
              <a:rect l="l" t="t" r="r" b="b"/>
              <a:pathLst>
                <a:path w="3094" h="3095" extrusionOk="0">
                  <a:moveTo>
                    <a:pt x="3094" y="1519"/>
                  </a:moveTo>
                  <a:cubicBezTo>
                    <a:pt x="3094" y="2394"/>
                    <a:pt x="2393" y="3095"/>
                    <a:pt x="1576" y="3095"/>
                  </a:cubicBezTo>
                  <a:cubicBezTo>
                    <a:pt x="701" y="3095"/>
                    <a:pt x="0" y="2452"/>
                    <a:pt x="0" y="1577"/>
                  </a:cubicBezTo>
                  <a:cubicBezTo>
                    <a:pt x="0" y="701"/>
                    <a:pt x="642" y="59"/>
                    <a:pt x="1518" y="1"/>
                  </a:cubicBezTo>
                  <a:cubicBezTo>
                    <a:pt x="2335" y="1"/>
                    <a:pt x="3094" y="701"/>
                    <a:pt x="3094" y="15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9" name="Google Shape;4709;p14"/>
            <p:cNvSpPr/>
            <p:nvPr/>
          </p:nvSpPr>
          <p:spPr>
            <a:xfrm>
              <a:off x="1418250" y="3417850"/>
              <a:ext cx="78825" cy="77350"/>
            </a:xfrm>
            <a:custGeom>
              <a:avLst/>
              <a:gdLst/>
              <a:ahLst/>
              <a:cxnLst/>
              <a:rect l="l" t="t" r="r" b="b"/>
              <a:pathLst>
                <a:path w="3153" h="3094" extrusionOk="0">
                  <a:moveTo>
                    <a:pt x="1577" y="3094"/>
                  </a:moveTo>
                  <a:cubicBezTo>
                    <a:pt x="701" y="3094"/>
                    <a:pt x="1" y="2393"/>
                    <a:pt x="1" y="1576"/>
                  </a:cubicBezTo>
                  <a:cubicBezTo>
                    <a:pt x="1" y="701"/>
                    <a:pt x="760" y="0"/>
                    <a:pt x="1577" y="0"/>
                  </a:cubicBezTo>
                  <a:cubicBezTo>
                    <a:pt x="2452" y="59"/>
                    <a:pt x="3094" y="701"/>
                    <a:pt x="3094" y="1518"/>
                  </a:cubicBezTo>
                  <a:cubicBezTo>
                    <a:pt x="3153" y="2393"/>
                    <a:pt x="2452" y="3094"/>
                    <a:pt x="157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0" name="Google Shape;4710;p14"/>
            <p:cNvSpPr/>
            <p:nvPr/>
          </p:nvSpPr>
          <p:spPr>
            <a:xfrm>
              <a:off x="2890650" y="477425"/>
              <a:ext cx="77375" cy="77375"/>
            </a:xfrm>
            <a:custGeom>
              <a:avLst/>
              <a:gdLst/>
              <a:ahLst/>
              <a:cxnLst/>
              <a:rect l="l" t="t" r="r" b="b"/>
              <a:pathLst>
                <a:path w="3095" h="3095" extrusionOk="0">
                  <a:moveTo>
                    <a:pt x="3094" y="1518"/>
                  </a:moveTo>
                  <a:cubicBezTo>
                    <a:pt x="3094" y="2336"/>
                    <a:pt x="2452" y="3036"/>
                    <a:pt x="1577" y="3094"/>
                  </a:cubicBezTo>
                  <a:cubicBezTo>
                    <a:pt x="759" y="3094"/>
                    <a:pt x="1" y="2394"/>
                    <a:pt x="59" y="1518"/>
                  </a:cubicBezTo>
                  <a:cubicBezTo>
                    <a:pt x="59" y="701"/>
                    <a:pt x="759" y="1"/>
                    <a:pt x="1577" y="1"/>
                  </a:cubicBezTo>
                  <a:cubicBezTo>
                    <a:pt x="2394" y="1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1" name="Google Shape;4711;p14"/>
            <p:cNvSpPr/>
            <p:nvPr/>
          </p:nvSpPr>
          <p:spPr>
            <a:xfrm>
              <a:off x="5835450" y="4154775"/>
              <a:ext cx="77350" cy="77350"/>
            </a:xfrm>
            <a:custGeom>
              <a:avLst/>
              <a:gdLst/>
              <a:ahLst/>
              <a:cxnLst/>
              <a:rect l="l" t="t" r="r" b="b"/>
              <a:pathLst>
                <a:path w="3094" h="3094" extrusionOk="0">
                  <a:moveTo>
                    <a:pt x="3094" y="1518"/>
                  </a:moveTo>
                  <a:cubicBezTo>
                    <a:pt x="3094" y="2335"/>
                    <a:pt x="2335" y="3094"/>
                    <a:pt x="1518" y="3036"/>
                  </a:cubicBezTo>
                  <a:cubicBezTo>
                    <a:pt x="701" y="3036"/>
                    <a:pt x="0" y="2277"/>
                    <a:pt x="59" y="1460"/>
                  </a:cubicBezTo>
                  <a:cubicBezTo>
                    <a:pt x="59" y="701"/>
                    <a:pt x="759" y="0"/>
                    <a:pt x="1576" y="0"/>
                  </a:cubicBezTo>
                  <a:cubicBezTo>
                    <a:pt x="2393" y="0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2" name="Google Shape;4712;p14"/>
            <p:cNvSpPr/>
            <p:nvPr/>
          </p:nvSpPr>
          <p:spPr>
            <a:xfrm>
              <a:off x="2401800" y="719675"/>
              <a:ext cx="75900" cy="77350"/>
            </a:xfrm>
            <a:custGeom>
              <a:avLst/>
              <a:gdLst/>
              <a:ahLst/>
              <a:cxnLst/>
              <a:rect l="l" t="t" r="r" b="b"/>
              <a:pathLst>
                <a:path w="3036" h="3094" extrusionOk="0">
                  <a:moveTo>
                    <a:pt x="3036" y="1576"/>
                  </a:moveTo>
                  <a:cubicBezTo>
                    <a:pt x="3036" y="2393"/>
                    <a:pt x="2277" y="3094"/>
                    <a:pt x="1460" y="3036"/>
                  </a:cubicBezTo>
                  <a:cubicBezTo>
                    <a:pt x="643" y="3036"/>
                    <a:pt x="0" y="2277"/>
                    <a:pt x="59" y="1518"/>
                  </a:cubicBezTo>
                  <a:cubicBezTo>
                    <a:pt x="59" y="701"/>
                    <a:pt x="818" y="0"/>
                    <a:pt x="1635" y="59"/>
                  </a:cubicBezTo>
                  <a:cubicBezTo>
                    <a:pt x="2394" y="117"/>
                    <a:pt x="3036" y="817"/>
                    <a:pt x="3036" y="15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3" name="Google Shape;4713;p14"/>
            <p:cNvSpPr/>
            <p:nvPr/>
          </p:nvSpPr>
          <p:spPr>
            <a:xfrm>
              <a:off x="2156650" y="4645075"/>
              <a:ext cx="74450" cy="74450"/>
            </a:xfrm>
            <a:custGeom>
              <a:avLst/>
              <a:gdLst/>
              <a:ahLst/>
              <a:cxnLst/>
              <a:rect l="l" t="t" r="r" b="b"/>
              <a:pathLst>
                <a:path w="2978" h="2978" extrusionOk="0">
                  <a:moveTo>
                    <a:pt x="2919" y="1518"/>
                  </a:moveTo>
                  <a:cubicBezTo>
                    <a:pt x="2919" y="2336"/>
                    <a:pt x="2277" y="2978"/>
                    <a:pt x="1460" y="2978"/>
                  </a:cubicBezTo>
                  <a:cubicBezTo>
                    <a:pt x="642" y="2978"/>
                    <a:pt x="0" y="2277"/>
                    <a:pt x="0" y="1460"/>
                  </a:cubicBezTo>
                  <a:cubicBezTo>
                    <a:pt x="59" y="701"/>
                    <a:pt x="701" y="1"/>
                    <a:pt x="1518" y="59"/>
                  </a:cubicBezTo>
                  <a:cubicBezTo>
                    <a:pt x="2335" y="59"/>
                    <a:pt x="2977" y="701"/>
                    <a:pt x="2919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4" name="Google Shape;4714;p14"/>
            <p:cNvSpPr/>
            <p:nvPr/>
          </p:nvSpPr>
          <p:spPr>
            <a:xfrm>
              <a:off x="1910025" y="4402850"/>
              <a:ext cx="73000" cy="72975"/>
            </a:xfrm>
            <a:custGeom>
              <a:avLst/>
              <a:gdLst/>
              <a:ahLst/>
              <a:cxnLst/>
              <a:rect l="l" t="t" r="r" b="b"/>
              <a:pathLst>
                <a:path w="2920" h="2919" extrusionOk="0">
                  <a:moveTo>
                    <a:pt x="1460" y="0"/>
                  </a:moveTo>
                  <a:cubicBezTo>
                    <a:pt x="2277" y="0"/>
                    <a:pt x="2919" y="642"/>
                    <a:pt x="2919" y="1460"/>
                  </a:cubicBezTo>
                  <a:cubicBezTo>
                    <a:pt x="2919" y="2277"/>
                    <a:pt x="2277" y="2919"/>
                    <a:pt x="1460" y="2919"/>
                  </a:cubicBezTo>
                  <a:cubicBezTo>
                    <a:pt x="643" y="2919"/>
                    <a:pt x="59" y="2335"/>
                    <a:pt x="1" y="1518"/>
                  </a:cubicBezTo>
                  <a:cubicBezTo>
                    <a:pt x="1" y="701"/>
                    <a:pt x="643" y="59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5" name="Google Shape;4715;p14"/>
            <p:cNvSpPr/>
            <p:nvPr/>
          </p:nvSpPr>
          <p:spPr>
            <a:xfrm>
              <a:off x="1669250" y="1459525"/>
              <a:ext cx="70075" cy="71525"/>
            </a:xfrm>
            <a:custGeom>
              <a:avLst/>
              <a:gdLst/>
              <a:ahLst/>
              <a:cxnLst/>
              <a:rect l="l" t="t" r="r" b="b"/>
              <a:pathLst>
                <a:path w="2803" h="2861" extrusionOk="0">
                  <a:moveTo>
                    <a:pt x="1401" y="2802"/>
                  </a:moveTo>
                  <a:cubicBezTo>
                    <a:pt x="584" y="2802"/>
                    <a:pt x="1" y="2218"/>
                    <a:pt x="1" y="1401"/>
                  </a:cubicBezTo>
                  <a:cubicBezTo>
                    <a:pt x="1" y="584"/>
                    <a:pt x="584" y="0"/>
                    <a:pt x="1401" y="0"/>
                  </a:cubicBezTo>
                  <a:cubicBezTo>
                    <a:pt x="2219" y="0"/>
                    <a:pt x="2802" y="642"/>
                    <a:pt x="2802" y="1401"/>
                  </a:cubicBezTo>
                  <a:cubicBezTo>
                    <a:pt x="2802" y="2218"/>
                    <a:pt x="2219" y="2860"/>
                    <a:pt x="1401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6" name="Google Shape;4716;p14"/>
            <p:cNvSpPr/>
            <p:nvPr/>
          </p:nvSpPr>
          <p:spPr>
            <a:xfrm>
              <a:off x="5102900" y="4894625"/>
              <a:ext cx="71525" cy="70050"/>
            </a:xfrm>
            <a:custGeom>
              <a:avLst/>
              <a:gdLst/>
              <a:ahLst/>
              <a:cxnLst/>
              <a:rect l="l" t="t" r="r" b="b"/>
              <a:pathLst>
                <a:path w="2861" h="2802" extrusionOk="0">
                  <a:moveTo>
                    <a:pt x="1460" y="2802"/>
                  </a:moveTo>
                  <a:cubicBezTo>
                    <a:pt x="642" y="2802"/>
                    <a:pt x="0" y="2218"/>
                    <a:pt x="0" y="1401"/>
                  </a:cubicBezTo>
                  <a:cubicBezTo>
                    <a:pt x="0" y="584"/>
                    <a:pt x="584" y="0"/>
                    <a:pt x="1401" y="0"/>
                  </a:cubicBezTo>
                  <a:cubicBezTo>
                    <a:pt x="2218" y="0"/>
                    <a:pt x="2802" y="584"/>
                    <a:pt x="2860" y="1401"/>
                  </a:cubicBezTo>
                  <a:cubicBezTo>
                    <a:pt x="2860" y="2160"/>
                    <a:pt x="2218" y="2802"/>
                    <a:pt x="1460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7" name="Google Shape;4717;p14"/>
            <p:cNvSpPr/>
            <p:nvPr/>
          </p:nvSpPr>
          <p:spPr>
            <a:xfrm>
              <a:off x="1422625" y="1949825"/>
              <a:ext cx="70075" cy="68600"/>
            </a:xfrm>
            <a:custGeom>
              <a:avLst/>
              <a:gdLst/>
              <a:ahLst/>
              <a:cxnLst/>
              <a:rect l="l" t="t" r="r" b="b"/>
              <a:pathLst>
                <a:path w="2803" h="2744" extrusionOk="0">
                  <a:moveTo>
                    <a:pt x="2803" y="1401"/>
                  </a:moveTo>
                  <a:cubicBezTo>
                    <a:pt x="2803" y="2160"/>
                    <a:pt x="2161" y="2744"/>
                    <a:pt x="1402" y="2744"/>
                  </a:cubicBezTo>
                  <a:cubicBezTo>
                    <a:pt x="643" y="2744"/>
                    <a:pt x="1" y="2102"/>
                    <a:pt x="1" y="1343"/>
                  </a:cubicBezTo>
                  <a:cubicBezTo>
                    <a:pt x="59" y="584"/>
                    <a:pt x="701" y="1"/>
                    <a:pt x="1402" y="1"/>
                  </a:cubicBezTo>
                  <a:cubicBezTo>
                    <a:pt x="2161" y="1"/>
                    <a:pt x="2803" y="643"/>
                    <a:pt x="2803" y="14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8" name="Google Shape;4718;p14"/>
            <p:cNvSpPr/>
            <p:nvPr/>
          </p:nvSpPr>
          <p:spPr>
            <a:xfrm>
              <a:off x="4611125" y="5141225"/>
              <a:ext cx="68600" cy="70075"/>
            </a:xfrm>
            <a:custGeom>
              <a:avLst/>
              <a:gdLst/>
              <a:ahLst/>
              <a:cxnLst/>
              <a:rect l="l" t="t" r="r" b="b"/>
              <a:pathLst>
                <a:path w="2744" h="2803" extrusionOk="0">
                  <a:moveTo>
                    <a:pt x="1343" y="2803"/>
                  </a:moveTo>
                  <a:cubicBezTo>
                    <a:pt x="584" y="2744"/>
                    <a:pt x="0" y="2161"/>
                    <a:pt x="0" y="1402"/>
                  </a:cubicBezTo>
                  <a:cubicBezTo>
                    <a:pt x="0" y="643"/>
                    <a:pt x="642" y="1"/>
                    <a:pt x="1401" y="1"/>
                  </a:cubicBezTo>
                  <a:cubicBezTo>
                    <a:pt x="2160" y="59"/>
                    <a:pt x="2744" y="701"/>
                    <a:pt x="2744" y="1460"/>
                  </a:cubicBezTo>
                  <a:cubicBezTo>
                    <a:pt x="2744" y="2161"/>
                    <a:pt x="2102" y="2803"/>
                    <a:pt x="134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9" name="Google Shape;4719;p14"/>
            <p:cNvSpPr/>
            <p:nvPr/>
          </p:nvSpPr>
          <p:spPr>
            <a:xfrm>
              <a:off x="2407625" y="4897525"/>
              <a:ext cx="65700" cy="64250"/>
            </a:xfrm>
            <a:custGeom>
              <a:avLst/>
              <a:gdLst/>
              <a:ahLst/>
              <a:cxnLst/>
              <a:rect l="l" t="t" r="r" b="b"/>
              <a:pathLst>
                <a:path w="2628" h="2570" extrusionOk="0">
                  <a:moveTo>
                    <a:pt x="1343" y="2569"/>
                  </a:moveTo>
                  <a:cubicBezTo>
                    <a:pt x="643" y="2569"/>
                    <a:pt x="59" y="2044"/>
                    <a:pt x="59" y="1343"/>
                  </a:cubicBezTo>
                  <a:cubicBezTo>
                    <a:pt x="1" y="585"/>
                    <a:pt x="585" y="1"/>
                    <a:pt x="1343" y="1"/>
                  </a:cubicBezTo>
                  <a:cubicBezTo>
                    <a:pt x="2044" y="1"/>
                    <a:pt x="2569" y="526"/>
                    <a:pt x="2569" y="1227"/>
                  </a:cubicBezTo>
                  <a:cubicBezTo>
                    <a:pt x="2628" y="1986"/>
                    <a:pt x="2044" y="2511"/>
                    <a:pt x="1343" y="25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0" name="Google Shape;4720;p14"/>
            <p:cNvSpPr/>
            <p:nvPr/>
          </p:nvSpPr>
          <p:spPr>
            <a:xfrm>
              <a:off x="1425550" y="367175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1285" y="1"/>
                  </a:moveTo>
                  <a:cubicBezTo>
                    <a:pt x="1985" y="1"/>
                    <a:pt x="2569" y="526"/>
                    <a:pt x="2569" y="1285"/>
                  </a:cubicBezTo>
                  <a:cubicBezTo>
                    <a:pt x="2569" y="2044"/>
                    <a:pt x="1985" y="2569"/>
                    <a:pt x="1226" y="2569"/>
                  </a:cubicBezTo>
                  <a:cubicBezTo>
                    <a:pt x="526" y="2511"/>
                    <a:pt x="1" y="1985"/>
                    <a:pt x="1" y="1227"/>
                  </a:cubicBezTo>
                  <a:cubicBezTo>
                    <a:pt x="1" y="526"/>
                    <a:pt x="584" y="1"/>
                    <a:pt x="128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1" name="Google Shape;4721;p14"/>
            <p:cNvSpPr/>
            <p:nvPr/>
          </p:nvSpPr>
          <p:spPr>
            <a:xfrm>
              <a:off x="1672175" y="416060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2569" y="1285"/>
                  </a:moveTo>
                  <a:cubicBezTo>
                    <a:pt x="2569" y="2044"/>
                    <a:pt x="1985" y="2569"/>
                    <a:pt x="1284" y="2569"/>
                  </a:cubicBezTo>
                  <a:cubicBezTo>
                    <a:pt x="526" y="2569"/>
                    <a:pt x="0" y="1985"/>
                    <a:pt x="0" y="1227"/>
                  </a:cubicBezTo>
                  <a:cubicBezTo>
                    <a:pt x="0" y="526"/>
                    <a:pt x="584" y="1"/>
                    <a:pt x="1284" y="1"/>
                  </a:cubicBezTo>
                  <a:cubicBezTo>
                    <a:pt x="2043" y="59"/>
                    <a:pt x="2569" y="585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2" name="Google Shape;4722;p14"/>
            <p:cNvSpPr/>
            <p:nvPr/>
          </p:nvSpPr>
          <p:spPr>
            <a:xfrm>
              <a:off x="4859200" y="483275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343" y="0"/>
                  </a:moveTo>
                  <a:cubicBezTo>
                    <a:pt x="2043" y="0"/>
                    <a:pt x="2569" y="584"/>
                    <a:pt x="2569" y="1284"/>
                  </a:cubicBezTo>
                  <a:cubicBezTo>
                    <a:pt x="2569" y="2043"/>
                    <a:pt x="1985" y="2627"/>
                    <a:pt x="1226" y="2569"/>
                  </a:cubicBezTo>
                  <a:cubicBezTo>
                    <a:pt x="526" y="2569"/>
                    <a:pt x="0" y="1985"/>
                    <a:pt x="0" y="1284"/>
                  </a:cubicBezTo>
                  <a:cubicBezTo>
                    <a:pt x="59" y="526"/>
                    <a:pt x="584" y="0"/>
                    <a:pt x="134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3" name="Google Shape;4723;p14"/>
            <p:cNvSpPr/>
            <p:nvPr/>
          </p:nvSpPr>
          <p:spPr>
            <a:xfrm>
              <a:off x="6084975" y="1709050"/>
              <a:ext cx="64225" cy="65700"/>
            </a:xfrm>
            <a:custGeom>
              <a:avLst/>
              <a:gdLst/>
              <a:ahLst/>
              <a:cxnLst/>
              <a:rect l="l" t="t" r="r" b="b"/>
              <a:pathLst>
                <a:path w="2569" h="2628" extrusionOk="0">
                  <a:moveTo>
                    <a:pt x="2569" y="1285"/>
                  </a:moveTo>
                  <a:cubicBezTo>
                    <a:pt x="2569" y="2043"/>
                    <a:pt x="2044" y="2569"/>
                    <a:pt x="1343" y="2569"/>
                  </a:cubicBezTo>
                  <a:cubicBezTo>
                    <a:pt x="584" y="2627"/>
                    <a:pt x="1" y="2043"/>
                    <a:pt x="1" y="1285"/>
                  </a:cubicBezTo>
                  <a:cubicBezTo>
                    <a:pt x="59" y="584"/>
                    <a:pt x="584" y="0"/>
                    <a:pt x="1343" y="59"/>
                  </a:cubicBezTo>
                  <a:cubicBezTo>
                    <a:pt x="2044" y="59"/>
                    <a:pt x="2569" y="584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4" name="Google Shape;4724;p14"/>
            <p:cNvSpPr/>
            <p:nvPr/>
          </p:nvSpPr>
          <p:spPr>
            <a:xfrm>
              <a:off x="2897950" y="5142700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285" y="2627"/>
                  </a:moveTo>
                  <a:cubicBezTo>
                    <a:pt x="584" y="2627"/>
                    <a:pt x="0" y="2102"/>
                    <a:pt x="0" y="1343"/>
                  </a:cubicBezTo>
                  <a:cubicBezTo>
                    <a:pt x="0" y="642"/>
                    <a:pt x="526" y="59"/>
                    <a:pt x="1226" y="59"/>
                  </a:cubicBezTo>
                  <a:cubicBezTo>
                    <a:pt x="1985" y="0"/>
                    <a:pt x="2569" y="584"/>
                    <a:pt x="2569" y="1343"/>
                  </a:cubicBezTo>
                  <a:cubicBezTo>
                    <a:pt x="2569" y="2043"/>
                    <a:pt x="2043" y="2627"/>
                    <a:pt x="1285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5" name="Google Shape;4725;p14"/>
            <p:cNvSpPr/>
            <p:nvPr/>
          </p:nvSpPr>
          <p:spPr>
            <a:xfrm>
              <a:off x="6333050" y="2936300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452" y="1985"/>
                    <a:pt x="1927" y="2510"/>
                    <a:pt x="1168" y="2510"/>
                  </a:cubicBezTo>
                  <a:cubicBezTo>
                    <a:pt x="526" y="2452"/>
                    <a:pt x="1" y="1926"/>
                    <a:pt x="1" y="1226"/>
                  </a:cubicBezTo>
                  <a:cubicBezTo>
                    <a:pt x="1" y="525"/>
                    <a:pt x="584" y="0"/>
                    <a:pt x="1285" y="0"/>
                  </a:cubicBezTo>
                  <a:cubicBezTo>
                    <a:pt x="1985" y="0"/>
                    <a:pt x="2510" y="584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6" name="Google Shape;4726;p14"/>
            <p:cNvSpPr/>
            <p:nvPr/>
          </p:nvSpPr>
          <p:spPr>
            <a:xfrm>
              <a:off x="5597575" y="975050"/>
              <a:ext cx="61325" cy="61300"/>
            </a:xfrm>
            <a:custGeom>
              <a:avLst/>
              <a:gdLst/>
              <a:ahLst/>
              <a:cxnLst/>
              <a:rect l="l" t="t" r="r" b="b"/>
              <a:pathLst>
                <a:path w="2453" h="2452" extrusionOk="0">
                  <a:moveTo>
                    <a:pt x="1227" y="0"/>
                  </a:moveTo>
                  <a:cubicBezTo>
                    <a:pt x="1927" y="0"/>
                    <a:pt x="2452" y="584"/>
                    <a:pt x="2452" y="1226"/>
                  </a:cubicBezTo>
                  <a:cubicBezTo>
                    <a:pt x="2452" y="1868"/>
                    <a:pt x="1869" y="2452"/>
                    <a:pt x="1227" y="2452"/>
                  </a:cubicBezTo>
                  <a:cubicBezTo>
                    <a:pt x="526" y="2452"/>
                    <a:pt x="1" y="1868"/>
                    <a:pt x="1" y="1168"/>
                  </a:cubicBezTo>
                  <a:cubicBezTo>
                    <a:pt x="1" y="525"/>
                    <a:pt x="585" y="0"/>
                    <a:pt x="12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7" name="Google Shape;4727;p14"/>
            <p:cNvSpPr/>
            <p:nvPr/>
          </p:nvSpPr>
          <p:spPr>
            <a:xfrm>
              <a:off x="3634875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1226" y="2510"/>
                  </a:moveTo>
                  <a:cubicBezTo>
                    <a:pt x="526" y="2510"/>
                    <a:pt x="1" y="1926"/>
                    <a:pt x="1" y="1226"/>
                  </a:cubicBezTo>
                  <a:cubicBezTo>
                    <a:pt x="59" y="525"/>
                    <a:pt x="584" y="0"/>
                    <a:pt x="1226" y="0"/>
                  </a:cubicBezTo>
                  <a:cubicBezTo>
                    <a:pt x="1927" y="0"/>
                    <a:pt x="2510" y="584"/>
                    <a:pt x="2452" y="1284"/>
                  </a:cubicBezTo>
                  <a:cubicBezTo>
                    <a:pt x="2452" y="1985"/>
                    <a:pt x="1927" y="2510"/>
                    <a:pt x="1226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8" name="Google Shape;4728;p14"/>
            <p:cNvSpPr/>
            <p:nvPr/>
          </p:nvSpPr>
          <p:spPr>
            <a:xfrm>
              <a:off x="6333050" y="2692600"/>
              <a:ext cx="62775" cy="62775"/>
            </a:xfrm>
            <a:custGeom>
              <a:avLst/>
              <a:gdLst/>
              <a:ahLst/>
              <a:cxnLst/>
              <a:rect l="l" t="t" r="r" b="b"/>
              <a:pathLst>
                <a:path w="2511" h="2511" extrusionOk="0">
                  <a:moveTo>
                    <a:pt x="2510" y="1284"/>
                  </a:moveTo>
                  <a:cubicBezTo>
                    <a:pt x="2510" y="1985"/>
                    <a:pt x="1927" y="2510"/>
                    <a:pt x="1226" y="2510"/>
                  </a:cubicBezTo>
                  <a:cubicBezTo>
                    <a:pt x="526" y="2510"/>
                    <a:pt x="1" y="1985"/>
                    <a:pt x="1" y="1284"/>
                  </a:cubicBezTo>
                  <a:cubicBezTo>
                    <a:pt x="1" y="584"/>
                    <a:pt x="584" y="0"/>
                    <a:pt x="1285" y="59"/>
                  </a:cubicBezTo>
                  <a:cubicBezTo>
                    <a:pt x="1985" y="59"/>
                    <a:pt x="2510" y="584"/>
                    <a:pt x="2510" y="128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9" name="Google Shape;4729;p14"/>
            <p:cNvSpPr/>
            <p:nvPr/>
          </p:nvSpPr>
          <p:spPr>
            <a:xfrm>
              <a:off x="3881500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510" y="1926"/>
                    <a:pt x="1985" y="2452"/>
                    <a:pt x="1284" y="2452"/>
                  </a:cubicBezTo>
                  <a:cubicBezTo>
                    <a:pt x="584" y="2510"/>
                    <a:pt x="0" y="1985"/>
                    <a:pt x="0" y="1226"/>
                  </a:cubicBezTo>
                  <a:cubicBezTo>
                    <a:pt x="0" y="525"/>
                    <a:pt x="584" y="0"/>
                    <a:pt x="1284" y="0"/>
                  </a:cubicBezTo>
                  <a:cubicBezTo>
                    <a:pt x="1985" y="0"/>
                    <a:pt x="2510" y="525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0" name="Google Shape;4730;p14"/>
            <p:cNvSpPr/>
            <p:nvPr/>
          </p:nvSpPr>
          <p:spPr>
            <a:xfrm>
              <a:off x="6333050" y="2447425"/>
              <a:ext cx="61325" cy="59875"/>
            </a:xfrm>
            <a:custGeom>
              <a:avLst/>
              <a:gdLst/>
              <a:ahLst/>
              <a:cxnLst/>
              <a:rect l="l" t="t" r="r" b="b"/>
              <a:pathLst>
                <a:path w="2453" h="2395" extrusionOk="0">
                  <a:moveTo>
                    <a:pt x="2452" y="1168"/>
                  </a:moveTo>
                  <a:cubicBezTo>
                    <a:pt x="2452" y="1810"/>
                    <a:pt x="1868" y="2394"/>
                    <a:pt x="1226" y="2394"/>
                  </a:cubicBezTo>
                  <a:cubicBezTo>
                    <a:pt x="643" y="2394"/>
                    <a:pt x="59" y="1869"/>
                    <a:pt x="59" y="1227"/>
                  </a:cubicBezTo>
                  <a:cubicBezTo>
                    <a:pt x="1" y="585"/>
                    <a:pt x="584" y="1"/>
                    <a:pt x="1226" y="1"/>
                  </a:cubicBezTo>
                  <a:cubicBezTo>
                    <a:pt x="1868" y="1"/>
                    <a:pt x="2452" y="585"/>
                    <a:pt x="2452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1" name="Google Shape;4731;p14"/>
            <p:cNvSpPr/>
            <p:nvPr/>
          </p:nvSpPr>
          <p:spPr>
            <a:xfrm>
              <a:off x="6086425" y="3919825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227" y="1"/>
                  </a:moveTo>
                  <a:cubicBezTo>
                    <a:pt x="1869" y="1"/>
                    <a:pt x="2453" y="584"/>
                    <a:pt x="2453" y="1226"/>
                  </a:cubicBezTo>
                  <a:cubicBezTo>
                    <a:pt x="2453" y="1869"/>
                    <a:pt x="1869" y="2394"/>
                    <a:pt x="1285" y="2452"/>
                  </a:cubicBezTo>
                  <a:cubicBezTo>
                    <a:pt x="585" y="2452"/>
                    <a:pt x="1" y="1869"/>
                    <a:pt x="59" y="1168"/>
                  </a:cubicBezTo>
                  <a:cubicBezTo>
                    <a:pt x="59" y="584"/>
                    <a:pt x="585" y="1"/>
                    <a:pt x="1227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2" name="Google Shape;4732;p14"/>
            <p:cNvSpPr/>
            <p:nvPr/>
          </p:nvSpPr>
          <p:spPr>
            <a:xfrm>
              <a:off x="2657175" y="486175"/>
              <a:ext cx="59850" cy="59875"/>
            </a:xfrm>
            <a:custGeom>
              <a:avLst/>
              <a:gdLst/>
              <a:ahLst/>
              <a:cxnLst/>
              <a:rect l="l" t="t" r="r" b="b"/>
              <a:pathLst>
                <a:path w="2394" h="2395" extrusionOk="0">
                  <a:moveTo>
                    <a:pt x="2394" y="1168"/>
                  </a:moveTo>
                  <a:cubicBezTo>
                    <a:pt x="2394" y="1752"/>
                    <a:pt x="1868" y="2336"/>
                    <a:pt x="1226" y="2394"/>
                  </a:cubicBezTo>
                  <a:cubicBezTo>
                    <a:pt x="584" y="2394"/>
                    <a:pt x="0" y="1810"/>
                    <a:pt x="0" y="1168"/>
                  </a:cubicBezTo>
                  <a:cubicBezTo>
                    <a:pt x="0" y="526"/>
                    <a:pt x="584" y="1"/>
                    <a:pt x="1168" y="1"/>
                  </a:cubicBezTo>
                  <a:cubicBezTo>
                    <a:pt x="1810" y="1"/>
                    <a:pt x="2394" y="526"/>
                    <a:pt x="2394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3" name="Google Shape;4733;p14"/>
            <p:cNvSpPr/>
            <p:nvPr/>
          </p:nvSpPr>
          <p:spPr>
            <a:xfrm>
              <a:off x="4126650" y="239575"/>
              <a:ext cx="58400" cy="59850"/>
            </a:xfrm>
            <a:custGeom>
              <a:avLst/>
              <a:gdLst/>
              <a:ahLst/>
              <a:cxnLst/>
              <a:rect l="l" t="t" r="r" b="b"/>
              <a:pathLst>
                <a:path w="2336" h="2394" extrusionOk="0">
                  <a:moveTo>
                    <a:pt x="1168" y="2335"/>
                  </a:moveTo>
                  <a:cubicBezTo>
                    <a:pt x="526" y="2394"/>
                    <a:pt x="0" y="1810"/>
                    <a:pt x="0" y="1226"/>
                  </a:cubicBezTo>
                  <a:cubicBezTo>
                    <a:pt x="0" y="584"/>
                    <a:pt x="526" y="0"/>
                    <a:pt x="1168" y="0"/>
                  </a:cubicBezTo>
                  <a:cubicBezTo>
                    <a:pt x="1752" y="0"/>
                    <a:pt x="2335" y="526"/>
                    <a:pt x="2335" y="1168"/>
                  </a:cubicBezTo>
                  <a:cubicBezTo>
                    <a:pt x="2335" y="1810"/>
                    <a:pt x="1810" y="2335"/>
                    <a:pt x="1168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4" name="Google Shape;4734;p14"/>
            <p:cNvSpPr/>
            <p:nvPr/>
          </p:nvSpPr>
          <p:spPr>
            <a:xfrm>
              <a:off x="5845650" y="1223125"/>
              <a:ext cx="56950" cy="58375"/>
            </a:xfrm>
            <a:custGeom>
              <a:avLst/>
              <a:gdLst/>
              <a:ahLst/>
              <a:cxnLst/>
              <a:rect l="l" t="t" r="r" b="b"/>
              <a:pathLst>
                <a:path w="2278" h="2335" extrusionOk="0">
                  <a:moveTo>
                    <a:pt x="2277" y="1167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335"/>
                    <a:pt x="1" y="1810"/>
                    <a:pt x="1" y="1109"/>
                  </a:cubicBezTo>
                  <a:cubicBezTo>
                    <a:pt x="59" y="467"/>
                    <a:pt x="526" y="0"/>
                    <a:pt x="1168" y="0"/>
                  </a:cubicBezTo>
                  <a:cubicBezTo>
                    <a:pt x="1810" y="0"/>
                    <a:pt x="2277" y="525"/>
                    <a:pt x="2277" y="116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5" name="Google Shape;4735;p14"/>
            <p:cNvSpPr/>
            <p:nvPr/>
          </p:nvSpPr>
          <p:spPr>
            <a:xfrm>
              <a:off x="3394100" y="241025"/>
              <a:ext cx="58400" cy="56950"/>
            </a:xfrm>
            <a:custGeom>
              <a:avLst/>
              <a:gdLst/>
              <a:ahLst/>
              <a:cxnLst/>
              <a:rect l="l" t="t" r="r" b="b"/>
              <a:pathLst>
                <a:path w="2336" h="2278" extrusionOk="0">
                  <a:moveTo>
                    <a:pt x="2277" y="1168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277"/>
                    <a:pt x="0" y="1752"/>
                    <a:pt x="59" y="1051"/>
                  </a:cubicBezTo>
                  <a:cubicBezTo>
                    <a:pt x="59" y="409"/>
                    <a:pt x="584" y="1"/>
                    <a:pt x="1226" y="1"/>
                  </a:cubicBezTo>
                  <a:cubicBezTo>
                    <a:pt x="1868" y="1"/>
                    <a:pt x="2335" y="526"/>
                    <a:pt x="2277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6" name="Google Shape;4736;p14"/>
            <p:cNvSpPr/>
            <p:nvPr/>
          </p:nvSpPr>
          <p:spPr>
            <a:xfrm>
              <a:off x="6335975" y="3185825"/>
              <a:ext cx="56925" cy="56925"/>
            </a:xfrm>
            <a:custGeom>
              <a:avLst/>
              <a:gdLst/>
              <a:ahLst/>
              <a:cxnLst/>
              <a:rect l="l" t="t" r="r" b="b"/>
              <a:pathLst>
                <a:path w="2277" h="2277" extrusionOk="0">
                  <a:moveTo>
                    <a:pt x="1168" y="2277"/>
                  </a:moveTo>
                  <a:cubicBezTo>
                    <a:pt x="526" y="2277"/>
                    <a:pt x="0" y="1810"/>
                    <a:pt x="0" y="1168"/>
                  </a:cubicBezTo>
                  <a:cubicBezTo>
                    <a:pt x="0" y="467"/>
                    <a:pt x="467" y="0"/>
                    <a:pt x="1168" y="0"/>
                  </a:cubicBezTo>
                  <a:cubicBezTo>
                    <a:pt x="1810" y="0"/>
                    <a:pt x="2277" y="526"/>
                    <a:pt x="2277" y="1109"/>
                  </a:cubicBezTo>
                  <a:cubicBezTo>
                    <a:pt x="2277" y="1751"/>
                    <a:pt x="1751" y="2277"/>
                    <a:pt x="1168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7" name="Google Shape;4737;p14"/>
            <p:cNvSpPr/>
            <p:nvPr/>
          </p:nvSpPr>
          <p:spPr>
            <a:xfrm>
              <a:off x="5356800" y="731350"/>
              <a:ext cx="56950" cy="55475"/>
            </a:xfrm>
            <a:custGeom>
              <a:avLst/>
              <a:gdLst/>
              <a:ahLst/>
              <a:cxnLst/>
              <a:rect l="l" t="t" r="r" b="b"/>
              <a:pathLst>
                <a:path w="2278" h="2219" extrusionOk="0">
                  <a:moveTo>
                    <a:pt x="1168" y="2218"/>
                  </a:moveTo>
                  <a:cubicBezTo>
                    <a:pt x="526" y="2218"/>
                    <a:pt x="59" y="1810"/>
                    <a:pt x="1" y="1168"/>
                  </a:cubicBezTo>
                  <a:cubicBezTo>
                    <a:pt x="1" y="467"/>
                    <a:pt x="468" y="0"/>
                    <a:pt x="1110" y="0"/>
                  </a:cubicBezTo>
                  <a:cubicBezTo>
                    <a:pt x="1752" y="0"/>
                    <a:pt x="2277" y="467"/>
                    <a:pt x="2277" y="1051"/>
                  </a:cubicBezTo>
                  <a:cubicBezTo>
                    <a:pt x="2277" y="1693"/>
                    <a:pt x="1810" y="2218"/>
                    <a:pt x="1168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8" name="Google Shape;4738;p14"/>
            <p:cNvSpPr/>
            <p:nvPr/>
          </p:nvSpPr>
          <p:spPr>
            <a:xfrm>
              <a:off x="1924625" y="979425"/>
              <a:ext cx="52550" cy="52550"/>
            </a:xfrm>
            <a:custGeom>
              <a:avLst/>
              <a:gdLst/>
              <a:ahLst/>
              <a:cxnLst/>
              <a:rect l="l" t="t" r="r" b="b"/>
              <a:pathLst>
                <a:path w="2102" h="2102" extrusionOk="0">
                  <a:moveTo>
                    <a:pt x="2102" y="1051"/>
                  </a:moveTo>
                  <a:cubicBezTo>
                    <a:pt x="2102" y="1576"/>
                    <a:pt x="1635" y="2043"/>
                    <a:pt x="1051" y="2102"/>
                  </a:cubicBezTo>
                  <a:cubicBezTo>
                    <a:pt x="526" y="2102"/>
                    <a:pt x="0" y="1576"/>
                    <a:pt x="0" y="993"/>
                  </a:cubicBezTo>
                  <a:cubicBezTo>
                    <a:pt x="0" y="467"/>
                    <a:pt x="526" y="0"/>
                    <a:pt x="1051" y="0"/>
                  </a:cubicBezTo>
                  <a:cubicBezTo>
                    <a:pt x="1576" y="0"/>
                    <a:pt x="2102" y="467"/>
                    <a:pt x="2102" y="10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9" name="Google Shape;4739;p14"/>
            <p:cNvSpPr/>
            <p:nvPr/>
          </p:nvSpPr>
          <p:spPr>
            <a:xfrm>
              <a:off x="6337425" y="22052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1051" y="0"/>
                  </a:moveTo>
                  <a:cubicBezTo>
                    <a:pt x="1577" y="0"/>
                    <a:pt x="2102" y="467"/>
                    <a:pt x="2102" y="993"/>
                  </a:cubicBezTo>
                  <a:cubicBezTo>
                    <a:pt x="2160" y="1576"/>
                    <a:pt x="1635" y="2102"/>
                    <a:pt x="1051" y="2102"/>
                  </a:cubicBezTo>
                  <a:cubicBezTo>
                    <a:pt x="526" y="2043"/>
                    <a:pt x="1" y="1576"/>
                    <a:pt x="1" y="1051"/>
                  </a:cubicBezTo>
                  <a:cubicBezTo>
                    <a:pt x="1" y="467"/>
                    <a:pt x="526" y="0"/>
                    <a:pt x="105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0" name="Google Shape;4740;p14"/>
            <p:cNvSpPr/>
            <p:nvPr/>
          </p:nvSpPr>
          <p:spPr>
            <a:xfrm>
              <a:off x="1431400" y="171487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2101" y="1052"/>
                  </a:moveTo>
                  <a:cubicBezTo>
                    <a:pt x="2101" y="1635"/>
                    <a:pt x="1635" y="2102"/>
                    <a:pt x="1051" y="2102"/>
                  </a:cubicBezTo>
                  <a:cubicBezTo>
                    <a:pt x="467" y="2102"/>
                    <a:pt x="0" y="1577"/>
                    <a:pt x="0" y="1052"/>
                  </a:cubicBezTo>
                  <a:cubicBezTo>
                    <a:pt x="0" y="468"/>
                    <a:pt x="525" y="1"/>
                    <a:pt x="1051" y="1"/>
                  </a:cubicBezTo>
                  <a:cubicBezTo>
                    <a:pt x="1576" y="59"/>
                    <a:pt x="2101" y="526"/>
                    <a:pt x="2101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1" name="Google Shape;4741;p14"/>
            <p:cNvSpPr/>
            <p:nvPr/>
          </p:nvSpPr>
          <p:spPr>
            <a:xfrm>
              <a:off x="5601950" y="4661125"/>
              <a:ext cx="52575" cy="52575"/>
            </a:xfrm>
            <a:custGeom>
              <a:avLst/>
              <a:gdLst/>
              <a:ahLst/>
              <a:cxnLst/>
              <a:rect l="l" t="t" r="r" b="b"/>
              <a:pathLst>
                <a:path w="2103" h="2103" extrusionOk="0">
                  <a:moveTo>
                    <a:pt x="2102" y="993"/>
                  </a:moveTo>
                  <a:cubicBezTo>
                    <a:pt x="2102" y="1519"/>
                    <a:pt x="1635" y="2044"/>
                    <a:pt x="1052" y="2044"/>
                  </a:cubicBezTo>
                  <a:cubicBezTo>
                    <a:pt x="526" y="2102"/>
                    <a:pt x="1" y="1577"/>
                    <a:pt x="1" y="993"/>
                  </a:cubicBezTo>
                  <a:cubicBezTo>
                    <a:pt x="1" y="468"/>
                    <a:pt x="468" y="1"/>
                    <a:pt x="1052" y="1"/>
                  </a:cubicBezTo>
                  <a:cubicBezTo>
                    <a:pt x="1577" y="1"/>
                    <a:pt x="2044" y="468"/>
                    <a:pt x="2102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2" name="Google Shape;4742;p14"/>
            <p:cNvSpPr/>
            <p:nvPr/>
          </p:nvSpPr>
          <p:spPr>
            <a:xfrm>
              <a:off x="4865025" y="51500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2102" y="992"/>
                  </a:moveTo>
                  <a:cubicBezTo>
                    <a:pt x="2161" y="1518"/>
                    <a:pt x="1694" y="2043"/>
                    <a:pt x="1110" y="2101"/>
                  </a:cubicBezTo>
                  <a:cubicBezTo>
                    <a:pt x="526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2" y="0"/>
                  </a:cubicBezTo>
                  <a:cubicBezTo>
                    <a:pt x="1577" y="0"/>
                    <a:pt x="2102" y="467"/>
                    <a:pt x="2102" y="99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3" name="Google Shape;4743;p14"/>
            <p:cNvSpPr/>
            <p:nvPr/>
          </p:nvSpPr>
          <p:spPr>
            <a:xfrm>
              <a:off x="4376175" y="242500"/>
              <a:ext cx="52575" cy="52550"/>
            </a:xfrm>
            <a:custGeom>
              <a:avLst/>
              <a:gdLst/>
              <a:ahLst/>
              <a:cxnLst/>
              <a:rect l="l" t="t" r="r" b="b"/>
              <a:pathLst>
                <a:path w="2103" h="2102" extrusionOk="0">
                  <a:moveTo>
                    <a:pt x="2102" y="1109"/>
                  </a:moveTo>
                  <a:cubicBezTo>
                    <a:pt x="2044" y="1634"/>
                    <a:pt x="1577" y="2101"/>
                    <a:pt x="1051" y="2101"/>
                  </a:cubicBezTo>
                  <a:cubicBezTo>
                    <a:pt x="468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1" y="58"/>
                  </a:cubicBezTo>
                  <a:cubicBezTo>
                    <a:pt x="1635" y="58"/>
                    <a:pt x="2102" y="525"/>
                    <a:pt x="2102" y="110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4" name="Google Shape;4744;p14"/>
            <p:cNvSpPr/>
            <p:nvPr/>
          </p:nvSpPr>
          <p:spPr>
            <a:xfrm>
              <a:off x="1190625" y="2942125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8"/>
                    <a:pt x="1518" y="1985"/>
                    <a:pt x="992" y="1985"/>
                  </a:cubicBezTo>
                  <a:cubicBezTo>
                    <a:pt x="409" y="1985"/>
                    <a:pt x="0" y="1576"/>
                    <a:pt x="0" y="993"/>
                  </a:cubicBezTo>
                  <a:cubicBezTo>
                    <a:pt x="0" y="409"/>
                    <a:pt x="350" y="117"/>
                    <a:pt x="876" y="59"/>
                  </a:cubicBezTo>
                  <a:cubicBezTo>
                    <a:pt x="1459" y="0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5" name="Google Shape;4745;p14"/>
            <p:cNvSpPr/>
            <p:nvPr/>
          </p:nvSpPr>
          <p:spPr>
            <a:xfrm>
              <a:off x="2169775" y="734250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1927" y="935"/>
                  </a:moveTo>
                  <a:cubicBezTo>
                    <a:pt x="1868" y="1577"/>
                    <a:pt x="1577" y="1927"/>
                    <a:pt x="935" y="1927"/>
                  </a:cubicBezTo>
                  <a:cubicBezTo>
                    <a:pt x="351" y="1927"/>
                    <a:pt x="1" y="1577"/>
                    <a:pt x="1" y="935"/>
                  </a:cubicBezTo>
                  <a:cubicBezTo>
                    <a:pt x="59" y="410"/>
                    <a:pt x="351" y="59"/>
                    <a:pt x="935" y="59"/>
                  </a:cubicBezTo>
                  <a:cubicBezTo>
                    <a:pt x="1577" y="1"/>
                    <a:pt x="1810" y="410"/>
                    <a:pt x="1927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6" name="Google Shape;4746;p14"/>
            <p:cNvSpPr/>
            <p:nvPr/>
          </p:nvSpPr>
          <p:spPr>
            <a:xfrm>
              <a:off x="1190625" y="2695500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9"/>
                    <a:pt x="1518" y="1927"/>
                    <a:pt x="992" y="1985"/>
                  </a:cubicBezTo>
                  <a:cubicBezTo>
                    <a:pt x="409" y="1985"/>
                    <a:pt x="0" y="1577"/>
                    <a:pt x="0" y="993"/>
                  </a:cubicBezTo>
                  <a:cubicBezTo>
                    <a:pt x="0" y="409"/>
                    <a:pt x="350" y="118"/>
                    <a:pt x="876" y="59"/>
                  </a:cubicBezTo>
                  <a:cubicBezTo>
                    <a:pt x="1459" y="1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7" name="Google Shape;4747;p14"/>
            <p:cNvSpPr/>
            <p:nvPr/>
          </p:nvSpPr>
          <p:spPr>
            <a:xfrm>
              <a:off x="6340350" y="3432425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934" y="1927"/>
                  </a:moveTo>
                  <a:cubicBezTo>
                    <a:pt x="409" y="1927"/>
                    <a:pt x="0" y="1519"/>
                    <a:pt x="0" y="935"/>
                  </a:cubicBezTo>
                  <a:cubicBezTo>
                    <a:pt x="0" y="410"/>
                    <a:pt x="467" y="1"/>
                    <a:pt x="993" y="1"/>
                  </a:cubicBezTo>
                  <a:cubicBezTo>
                    <a:pt x="1576" y="59"/>
                    <a:pt x="1868" y="410"/>
                    <a:pt x="1927" y="935"/>
                  </a:cubicBezTo>
                  <a:cubicBezTo>
                    <a:pt x="1927" y="1519"/>
                    <a:pt x="1518" y="1927"/>
                    <a:pt x="934" y="19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8" name="Google Shape;4748;p14"/>
            <p:cNvSpPr/>
            <p:nvPr/>
          </p:nvSpPr>
          <p:spPr>
            <a:xfrm>
              <a:off x="3151850" y="245400"/>
              <a:ext cx="48200" cy="46725"/>
            </a:xfrm>
            <a:custGeom>
              <a:avLst/>
              <a:gdLst/>
              <a:ahLst/>
              <a:cxnLst/>
              <a:rect l="l" t="t" r="r" b="b"/>
              <a:pathLst>
                <a:path w="1928" h="1869" extrusionOk="0">
                  <a:moveTo>
                    <a:pt x="1927" y="993"/>
                  </a:moveTo>
                  <a:cubicBezTo>
                    <a:pt x="1869" y="1518"/>
                    <a:pt x="1577" y="1869"/>
                    <a:pt x="993" y="1869"/>
                  </a:cubicBezTo>
                  <a:cubicBezTo>
                    <a:pt x="410" y="1869"/>
                    <a:pt x="1" y="1402"/>
                    <a:pt x="59" y="876"/>
                  </a:cubicBezTo>
                  <a:cubicBezTo>
                    <a:pt x="118" y="293"/>
                    <a:pt x="468" y="1"/>
                    <a:pt x="1052" y="1"/>
                  </a:cubicBezTo>
                  <a:cubicBezTo>
                    <a:pt x="1635" y="59"/>
                    <a:pt x="1869" y="409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9" name="Google Shape;4749;p14"/>
            <p:cNvSpPr/>
            <p:nvPr/>
          </p:nvSpPr>
          <p:spPr>
            <a:xfrm>
              <a:off x="5850025" y="4415975"/>
              <a:ext cx="48200" cy="48175"/>
            </a:xfrm>
            <a:custGeom>
              <a:avLst/>
              <a:gdLst/>
              <a:ahLst/>
              <a:cxnLst/>
              <a:rect l="l" t="t" r="r" b="b"/>
              <a:pathLst>
                <a:path w="1928" h="1927" extrusionOk="0">
                  <a:moveTo>
                    <a:pt x="935" y="1"/>
                  </a:moveTo>
                  <a:cubicBezTo>
                    <a:pt x="1519" y="1"/>
                    <a:pt x="1927" y="409"/>
                    <a:pt x="1927" y="935"/>
                  </a:cubicBezTo>
                  <a:cubicBezTo>
                    <a:pt x="1927" y="1518"/>
                    <a:pt x="1519" y="1927"/>
                    <a:pt x="993" y="1927"/>
                  </a:cubicBezTo>
                  <a:cubicBezTo>
                    <a:pt x="410" y="1869"/>
                    <a:pt x="59" y="1577"/>
                    <a:pt x="59" y="993"/>
                  </a:cubicBezTo>
                  <a:cubicBezTo>
                    <a:pt x="1" y="468"/>
                    <a:pt x="410" y="1"/>
                    <a:pt x="9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0" name="Google Shape;4750;p14"/>
            <p:cNvSpPr/>
            <p:nvPr/>
          </p:nvSpPr>
          <p:spPr>
            <a:xfrm>
              <a:off x="3640725" y="5393675"/>
              <a:ext cx="49625" cy="49650"/>
            </a:xfrm>
            <a:custGeom>
              <a:avLst/>
              <a:gdLst/>
              <a:ahLst/>
              <a:cxnLst/>
              <a:rect l="l" t="t" r="r" b="b"/>
              <a:pathLst>
                <a:path w="1985" h="1986" extrusionOk="0">
                  <a:moveTo>
                    <a:pt x="934" y="1985"/>
                  </a:moveTo>
                  <a:cubicBezTo>
                    <a:pt x="409" y="1927"/>
                    <a:pt x="0" y="1460"/>
                    <a:pt x="58" y="935"/>
                  </a:cubicBezTo>
                  <a:cubicBezTo>
                    <a:pt x="117" y="351"/>
                    <a:pt x="584" y="1"/>
                    <a:pt x="1109" y="59"/>
                  </a:cubicBezTo>
                  <a:cubicBezTo>
                    <a:pt x="1693" y="118"/>
                    <a:pt x="1985" y="468"/>
                    <a:pt x="1985" y="1052"/>
                  </a:cubicBezTo>
                  <a:cubicBezTo>
                    <a:pt x="1985" y="1577"/>
                    <a:pt x="1518" y="1985"/>
                    <a:pt x="934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1" name="Google Shape;4751;p14"/>
            <p:cNvSpPr/>
            <p:nvPr/>
          </p:nvSpPr>
          <p:spPr>
            <a:xfrm>
              <a:off x="3884400" y="5393675"/>
              <a:ext cx="48200" cy="49650"/>
            </a:xfrm>
            <a:custGeom>
              <a:avLst/>
              <a:gdLst/>
              <a:ahLst/>
              <a:cxnLst/>
              <a:rect l="l" t="t" r="r" b="b"/>
              <a:pathLst>
                <a:path w="1928" h="1986" extrusionOk="0">
                  <a:moveTo>
                    <a:pt x="1927" y="993"/>
                  </a:moveTo>
                  <a:cubicBezTo>
                    <a:pt x="1927" y="1577"/>
                    <a:pt x="1519" y="1985"/>
                    <a:pt x="993" y="1985"/>
                  </a:cubicBezTo>
                  <a:cubicBezTo>
                    <a:pt x="409" y="1985"/>
                    <a:pt x="1" y="1519"/>
                    <a:pt x="1" y="993"/>
                  </a:cubicBezTo>
                  <a:cubicBezTo>
                    <a:pt x="59" y="409"/>
                    <a:pt x="409" y="59"/>
                    <a:pt x="935" y="59"/>
                  </a:cubicBezTo>
                  <a:cubicBezTo>
                    <a:pt x="1519" y="1"/>
                    <a:pt x="1927" y="468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2" name="Google Shape;4752;p14"/>
            <p:cNvSpPr/>
            <p:nvPr/>
          </p:nvSpPr>
          <p:spPr>
            <a:xfrm>
              <a:off x="1190625" y="2454725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1868" y="935"/>
                  </a:moveTo>
                  <a:cubicBezTo>
                    <a:pt x="1809" y="1518"/>
                    <a:pt x="1459" y="1869"/>
                    <a:pt x="934" y="1810"/>
                  </a:cubicBezTo>
                  <a:cubicBezTo>
                    <a:pt x="350" y="1810"/>
                    <a:pt x="0" y="1402"/>
                    <a:pt x="58" y="876"/>
                  </a:cubicBezTo>
                  <a:cubicBezTo>
                    <a:pt x="117" y="351"/>
                    <a:pt x="467" y="1"/>
                    <a:pt x="992" y="1"/>
                  </a:cubicBezTo>
                  <a:cubicBezTo>
                    <a:pt x="1518" y="1"/>
                    <a:pt x="1809" y="409"/>
                    <a:pt x="1868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3" name="Google Shape;4753;p14"/>
            <p:cNvSpPr/>
            <p:nvPr/>
          </p:nvSpPr>
          <p:spPr>
            <a:xfrm>
              <a:off x="1434300" y="39227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460" y="117"/>
                    <a:pt x="1869" y="409"/>
                    <a:pt x="1810" y="993"/>
                  </a:cubicBezTo>
                  <a:cubicBezTo>
                    <a:pt x="1810" y="1518"/>
                    <a:pt x="1460" y="1868"/>
                    <a:pt x="876" y="1868"/>
                  </a:cubicBezTo>
                  <a:cubicBezTo>
                    <a:pt x="351" y="1810"/>
                    <a:pt x="1" y="1460"/>
                    <a:pt x="1" y="934"/>
                  </a:cubicBezTo>
                  <a:cubicBezTo>
                    <a:pt x="1" y="351"/>
                    <a:pt x="351" y="117"/>
                    <a:pt x="9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4" name="Google Shape;4754;p14"/>
            <p:cNvSpPr/>
            <p:nvPr/>
          </p:nvSpPr>
          <p:spPr>
            <a:xfrm>
              <a:off x="1680925" y="122457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934"/>
                  </a:moveTo>
                  <a:cubicBezTo>
                    <a:pt x="1810" y="1460"/>
                    <a:pt x="1518" y="1868"/>
                    <a:pt x="934" y="1868"/>
                  </a:cubicBezTo>
                  <a:cubicBezTo>
                    <a:pt x="351" y="1868"/>
                    <a:pt x="0" y="1518"/>
                    <a:pt x="0" y="934"/>
                  </a:cubicBezTo>
                  <a:cubicBezTo>
                    <a:pt x="0" y="409"/>
                    <a:pt x="351" y="59"/>
                    <a:pt x="876" y="59"/>
                  </a:cubicBezTo>
                  <a:cubicBezTo>
                    <a:pt x="1460" y="0"/>
                    <a:pt x="1752" y="351"/>
                    <a:pt x="1868" y="93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5" name="Google Shape;4755;p14"/>
            <p:cNvSpPr/>
            <p:nvPr/>
          </p:nvSpPr>
          <p:spPr>
            <a:xfrm>
              <a:off x="5358275" y="4906300"/>
              <a:ext cx="45250" cy="45250"/>
            </a:xfrm>
            <a:custGeom>
              <a:avLst/>
              <a:gdLst/>
              <a:ahLst/>
              <a:cxnLst/>
              <a:rect l="l" t="t" r="r" b="b"/>
              <a:pathLst>
                <a:path w="1810" h="1810" extrusionOk="0">
                  <a:moveTo>
                    <a:pt x="876" y="0"/>
                  </a:moveTo>
                  <a:cubicBezTo>
                    <a:pt x="1459" y="59"/>
                    <a:pt x="1810" y="350"/>
                    <a:pt x="1810" y="876"/>
                  </a:cubicBezTo>
                  <a:cubicBezTo>
                    <a:pt x="1810" y="1459"/>
                    <a:pt x="1518" y="1810"/>
                    <a:pt x="934" y="1810"/>
                  </a:cubicBezTo>
                  <a:cubicBezTo>
                    <a:pt x="409" y="1810"/>
                    <a:pt x="58" y="1518"/>
                    <a:pt x="0" y="992"/>
                  </a:cubicBezTo>
                  <a:cubicBezTo>
                    <a:pt x="0" y="409"/>
                    <a:pt x="350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6" name="Google Shape;4756;p14"/>
            <p:cNvSpPr/>
            <p:nvPr/>
          </p:nvSpPr>
          <p:spPr>
            <a:xfrm>
              <a:off x="1192075" y="318582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701"/>
                  </a:moveTo>
                  <a:cubicBezTo>
                    <a:pt x="1751" y="1518"/>
                    <a:pt x="1460" y="1868"/>
                    <a:pt x="876" y="1868"/>
                  </a:cubicBezTo>
                  <a:cubicBezTo>
                    <a:pt x="351" y="1868"/>
                    <a:pt x="0" y="1518"/>
                    <a:pt x="0" y="993"/>
                  </a:cubicBezTo>
                  <a:cubicBezTo>
                    <a:pt x="0" y="409"/>
                    <a:pt x="351" y="0"/>
                    <a:pt x="934" y="117"/>
                  </a:cubicBezTo>
                  <a:cubicBezTo>
                    <a:pt x="1285" y="175"/>
                    <a:pt x="1576" y="526"/>
                    <a:pt x="1868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7" name="Google Shape;4757;p14"/>
            <p:cNvSpPr/>
            <p:nvPr/>
          </p:nvSpPr>
          <p:spPr>
            <a:xfrm>
              <a:off x="2660100" y="5152900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992" y="1869"/>
                  </a:moveTo>
                  <a:cubicBezTo>
                    <a:pt x="409" y="1810"/>
                    <a:pt x="0" y="1518"/>
                    <a:pt x="0" y="935"/>
                  </a:cubicBezTo>
                  <a:cubicBezTo>
                    <a:pt x="0" y="351"/>
                    <a:pt x="350" y="1"/>
                    <a:pt x="934" y="1"/>
                  </a:cubicBezTo>
                  <a:cubicBezTo>
                    <a:pt x="1459" y="1"/>
                    <a:pt x="1810" y="351"/>
                    <a:pt x="1810" y="876"/>
                  </a:cubicBezTo>
                  <a:cubicBezTo>
                    <a:pt x="1868" y="1460"/>
                    <a:pt x="1518" y="1752"/>
                    <a:pt x="992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8" name="Google Shape;4758;p14"/>
            <p:cNvSpPr/>
            <p:nvPr/>
          </p:nvSpPr>
          <p:spPr>
            <a:xfrm>
              <a:off x="3395550" y="53951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518" y="117"/>
                    <a:pt x="1869" y="350"/>
                    <a:pt x="1869" y="934"/>
                  </a:cubicBezTo>
                  <a:cubicBezTo>
                    <a:pt x="1869" y="1518"/>
                    <a:pt x="1518" y="1868"/>
                    <a:pt x="935" y="1868"/>
                  </a:cubicBezTo>
                  <a:cubicBezTo>
                    <a:pt x="409" y="1868"/>
                    <a:pt x="59" y="1518"/>
                    <a:pt x="59" y="993"/>
                  </a:cubicBezTo>
                  <a:cubicBezTo>
                    <a:pt x="1" y="409"/>
                    <a:pt x="409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9" name="Google Shape;4759;p14"/>
            <p:cNvSpPr/>
            <p:nvPr/>
          </p:nvSpPr>
          <p:spPr>
            <a:xfrm>
              <a:off x="4132475" y="5396600"/>
              <a:ext cx="46725" cy="45275"/>
            </a:xfrm>
            <a:custGeom>
              <a:avLst/>
              <a:gdLst/>
              <a:ahLst/>
              <a:cxnLst/>
              <a:rect l="l" t="t" r="r" b="b"/>
              <a:pathLst>
                <a:path w="1869" h="1811" extrusionOk="0">
                  <a:moveTo>
                    <a:pt x="1869" y="876"/>
                  </a:moveTo>
                  <a:cubicBezTo>
                    <a:pt x="1752" y="1460"/>
                    <a:pt x="1460" y="1810"/>
                    <a:pt x="876" y="1810"/>
                  </a:cubicBezTo>
                  <a:cubicBezTo>
                    <a:pt x="351" y="1752"/>
                    <a:pt x="1" y="1402"/>
                    <a:pt x="1" y="818"/>
                  </a:cubicBezTo>
                  <a:cubicBezTo>
                    <a:pt x="59" y="292"/>
                    <a:pt x="409" y="1"/>
                    <a:pt x="935" y="1"/>
                  </a:cubicBezTo>
                  <a:cubicBezTo>
                    <a:pt x="1519" y="1"/>
                    <a:pt x="1752" y="351"/>
                    <a:pt x="1869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0" name="Google Shape;4760;p14"/>
            <p:cNvSpPr/>
            <p:nvPr/>
          </p:nvSpPr>
          <p:spPr>
            <a:xfrm>
              <a:off x="1926075" y="4661125"/>
              <a:ext cx="45275" cy="43825"/>
            </a:xfrm>
            <a:custGeom>
              <a:avLst/>
              <a:gdLst/>
              <a:ahLst/>
              <a:cxnLst/>
              <a:rect l="l" t="t" r="r" b="b"/>
              <a:pathLst>
                <a:path w="1811" h="1753" extrusionOk="0">
                  <a:moveTo>
                    <a:pt x="1810" y="993"/>
                  </a:moveTo>
                  <a:cubicBezTo>
                    <a:pt x="1518" y="1227"/>
                    <a:pt x="1227" y="1577"/>
                    <a:pt x="876" y="1635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293" y="1"/>
                    <a:pt x="818" y="59"/>
                  </a:cubicBezTo>
                  <a:cubicBezTo>
                    <a:pt x="1168" y="118"/>
                    <a:pt x="1460" y="410"/>
                    <a:pt x="1810" y="643"/>
                  </a:cubicBezTo>
                  <a:cubicBezTo>
                    <a:pt x="1810" y="760"/>
                    <a:pt x="1810" y="876"/>
                    <a:pt x="1810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1" name="Google Shape;4761;p14"/>
            <p:cNvSpPr/>
            <p:nvPr/>
          </p:nvSpPr>
          <p:spPr>
            <a:xfrm>
              <a:off x="5117475" y="493475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2"/>
                  </a:moveTo>
                  <a:cubicBezTo>
                    <a:pt x="1519" y="1285"/>
                    <a:pt x="1227" y="1635"/>
                    <a:pt x="877" y="1694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351" y="1"/>
                    <a:pt x="818" y="59"/>
                  </a:cubicBezTo>
                  <a:cubicBezTo>
                    <a:pt x="1168" y="118"/>
                    <a:pt x="1460" y="468"/>
                    <a:pt x="1810" y="701"/>
                  </a:cubicBezTo>
                  <a:cubicBezTo>
                    <a:pt x="1810" y="818"/>
                    <a:pt x="1810" y="935"/>
                    <a:pt x="1810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2" name="Google Shape;4762;p14"/>
            <p:cNvSpPr/>
            <p:nvPr/>
          </p:nvSpPr>
          <p:spPr>
            <a:xfrm>
              <a:off x="6096650" y="1472650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1"/>
                  </a:moveTo>
                  <a:cubicBezTo>
                    <a:pt x="1460" y="1285"/>
                    <a:pt x="1226" y="1635"/>
                    <a:pt x="876" y="1693"/>
                  </a:cubicBezTo>
                  <a:cubicBezTo>
                    <a:pt x="351" y="1752"/>
                    <a:pt x="1" y="1401"/>
                    <a:pt x="1" y="876"/>
                  </a:cubicBezTo>
                  <a:cubicBezTo>
                    <a:pt x="1" y="351"/>
                    <a:pt x="351" y="0"/>
                    <a:pt x="818" y="59"/>
                  </a:cubicBezTo>
                  <a:cubicBezTo>
                    <a:pt x="1168" y="117"/>
                    <a:pt x="1460" y="467"/>
                    <a:pt x="1810" y="701"/>
                  </a:cubicBezTo>
                  <a:lnTo>
                    <a:pt x="1810" y="105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3" name="Google Shape;4763;p14"/>
            <p:cNvSpPr/>
            <p:nvPr/>
          </p:nvSpPr>
          <p:spPr>
            <a:xfrm>
              <a:off x="6098100" y="4173750"/>
              <a:ext cx="37975" cy="42325"/>
            </a:xfrm>
            <a:custGeom>
              <a:avLst/>
              <a:gdLst/>
              <a:ahLst/>
              <a:cxnLst/>
              <a:rect l="l" t="t" r="r" b="b"/>
              <a:pathLst>
                <a:path w="1519" h="1693" extrusionOk="0">
                  <a:moveTo>
                    <a:pt x="643" y="1693"/>
                  </a:moveTo>
                  <a:cubicBezTo>
                    <a:pt x="410" y="1401"/>
                    <a:pt x="1" y="1051"/>
                    <a:pt x="59" y="817"/>
                  </a:cubicBezTo>
                  <a:cubicBezTo>
                    <a:pt x="118" y="526"/>
                    <a:pt x="526" y="117"/>
                    <a:pt x="818" y="59"/>
                  </a:cubicBezTo>
                  <a:cubicBezTo>
                    <a:pt x="993" y="0"/>
                    <a:pt x="1460" y="467"/>
                    <a:pt x="1460" y="759"/>
                  </a:cubicBezTo>
                  <a:cubicBezTo>
                    <a:pt x="1519" y="1051"/>
                    <a:pt x="1168" y="1343"/>
                    <a:pt x="993" y="1635"/>
                  </a:cubicBezTo>
                  <a:cubicBezTo>
                    <a:pt x="876" y="1635"/>
                    <a:pt x="760" y="1635"/>
                    <a:pt x="643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4" name="Google Shape;4764;p14"/>
            <p:cNvSpPr/>
            <p:nvPr/>
          </p:nvSpPr>
          <p:spPr>
            <a:xfrm>
              <a:off x="1196450" y="2212500"/>
              <a:ext cx="40875" cy="37950"/>
            </a:xfrm>
            <a:custGeom>
              <a:avLst/>
              <a:gdLst/>
              <a:ahLst/>
              <a:cxnLst/>
              <a:rect l="l" t="t" r="r" b="b"/>
              <a:pathLst>
                <a:path w="1635" h="1518" extrusionOk="0">
                  <a:moveTo>
                    <a:pt x="1635" y="934"/>
                  </a:moveTo>
                  <a:cubicBezTo>
                    <a:pt x="1285" y="1109"/>
                    <a:pt x="993" y="1518"/>
                    <a:pt x="701" y="1460"/>
                  </a:cubicBezTo>
                  <a:cubicBezTo>
                    <a:pt x="409" y="1401"/>
                    <a:pt x="59" y="993"/>
                    <a:pt x="0" y="701"/>
                  </a:cubicBezTo>
                  <a:cubicBezTo>
                    <a:pt x="0" y="467"/>
                    <a:pt x="467" y="0"/>
                    <a:pt x="701" y="0"/>
                  </a:cubicBezTo>
                  <a:cubicBezTo>
                    <a:pt x="993" y="0"/>
                    <a:pt x="1343" y="350"/>
                    <a:pt x="1635" y="584"/>
                  </a:cubicBezTo>
                  <a:lnTo>
                    <a:pt x="1635" y="934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5" name="Google Shape;4765;p14"/>
            <p:cNvSpPr/>
            <p:nvPr/>
          </p:nvSpPr>
          <p:spPr>
            <a:xfrm>
              <a:off x="6346175" y="1970250"/>
              <a:ext cx="40900" cy="36525"/>
            </a:xfrm>
            <a:custGeom>
              <a:avLst/>
              <a:gdLst/>
              <a:ahLst/>
              <a:cxnLst/>
              <a:rect l="l" t="t" r="r" b="b"/>
              <a:pathLst>
                <a:path w="1636" h="1461" extrusionOk="0">
                  <a:moveTo>
                    <a:pt x="1577" y="935"/>
                  </a:moveTo>
                  <a:cubicBezTo>
                    <a:pt x="1285" y="1110"/>
                    <a:pt x="935" y="1460"/>
                    <a:pt x="701" y="1402"/>
                  </a:cubicBezTo>
                  <a:cubicBezTo>
                    <a:pt x="409" y="1402"/>
                    <a:pt x="59" y="935"/>
                    <a:pt x="1" y="643"/>
                  </a:cubicBezTo>
                  <a:cubicBezTo>
                    <a:pt x="1" y="468"/>
                    <a:pt x="468" y="1"/>
                    <a:pt x="701" y="1"/>
                  </a:cubicBezTo>
                  <a:cubicBezTo>
                    <a:pt x="993" y="1"/>
                    <a:pt x="1285" y="351"/>
                    <a:pt x="1635" y="526"/>
                  </a:cubicBezTo>
                  <a:cubicBezTo>
                    <a:pt x="1635" y="643"/>
                    <a:pt x="1635" y="818"/>
                    <a:pt x="1577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6" name="Google Shape;4766;p14"/>
            <p:cNvSpPr/>
            <p:nvPr/>
          </p:nvSpPr>
          <p:spPr>
            <a:xfrm>
              <a:off x="1685300" y="4417450"/>
              <a:ext cx="37975" cy="40875"/>
            </a:xfrm>
            <a:custGeom>
              <a:avLst/>
              <a:gdLst/>
              <a:ahLst/>
              <a:cxnLst/>
              <a:rect l="l" t="t" r="r" b="b"/>
              <a:pathLst>
                <a:path w="1519" h="1635" extrusionOk="0">
                  <a:moveTo>
                    <a:pt x="935" y="0"/>
                  </a:moveTo>
                  <a:cubicBezTo>
                    <a:pt x="1110" y="292"/>
                    <a:pt x="1518" y="642"/>
                    <a:pt x="1460" y="876"/>
                  </a:cubicBezTo>
                  <a:cubicBezTo>
                    <a:pt x="1401" y="1167"/>
                    <a:pt x="993" y="1576"/>
                    <a:pt x="701" y="1576"/>
                  </a:cubicBezTo>
                  <a:cubicBezTo>
                    <a:pt x="468" y="1634"/>
                    <a:pt x="59" y="1167"/>
                    <a:pt x="1" y="934"/>
                  </a:cubicBezTo>
                  <a:cubicBezTo>
                    <a:pt x="1" y="642"/>
                    <a:pt x="351" y="292"/>
                    <a:pt x="584" y="0"/>
                  </a:cubicBezTo>
                  <a:lnTo>
                    <a:pt x="935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7" name="Google Shape;4767;p14"/>
            <p:cNvSpPr/>
            <p:nvPr/>
          </p:nvSpPr>
          <p:spPr>
            <a:xfrm>
              <a:off x="4630100" y="246875"/>
              <a:ext cx="37950" cy="40875"/>
            </a:xfrm>
            <a:custGeom>
              <a:avLst/>
              <a:gdLst/>
              <a:ahLst/>
              <a:cxnLst/>
              <a:rect l="l" t="t" r="r" b="b"/>
              <a:pathLst>
                <a:path w="1518" h="1635" extrusionOk="0">
                  <a:moveTo>
                    <a:pt x="934" y="0"/>
                  </a:moveTo>
                  <a:cubicBezTo>
                    <a:pt x="1109" y="292"/>
                    <a:pt x="1518" y="642"/>
                    <a:pt x="1459" y="876"/>
                  </a:cubicBezTo>
                  <a:cubicBezTo>
                    <a:pt x="1401" y="1168"/>
                    <a:pt x="993" y="1576"/>
                    <a:pt x="701" y="1576"/>
                  </a:cubicBezTo>
                  <a:cubicBezTo>
                    <a:pt x="526" y="1635"/>
                    <a:pt x="59" y="1168"/>
                    <a:pt x="59" y="934"/>
                  </a:cubicBezTo>
                  <a:cubicBezTo>
                    <a:pt x="0" y="584"/>
                    <a:pt x="350" y="292"/>
                    <a:pt x="584" y="0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8" name="Google Shape;4768;p14"/>
            <p:cNvSpPr/>
            <p:nvPr/>
          </p:nvSpPr>
          <p:spPr>
            <a:xfrm>
              <a:off x="2175625" y="4910675"/>
              <a:ext cx="36500" cy="40875"/>
            </a:xfrm>
            <a:custGeom>
              <a:avLst/>
              <a:gdLst/>
              <a:ahLst/>
              <a:cxnLst/>
              <a:rect l="l" t="t" r="r" b="b"/>
              <a:pathLst>
                <a:path w="1460" h="1635" extrusionOk="0">
                  <a:moveTo>
                    <a:pt x="584" y="1635"/>
                  </a:moveTo>
                  <a:cubicBezTo>
                    <a:pt x="350" y="1343"/>
                    <a:pt x="0" y="1051"/>
                    <a:pt x="0" y="759"/>
                  </a:cubicBezTo>
                  <a:cubicBezTo>
                    <a:pt x="58" y="467"/>
                    <a:pt x="467" y="59"/>
                    <a:pt x="759" y="59"/>
                  </a:cubicBezTo>
                  <a:cubicBezTo>
                    <a:pt x="934" y="0"/>
                    <a:pt x="1401" y="467"/>
                    <a:pt x="1459" y="701"/>
                  </a:cubicBezTo>
                  <a:cubicBezTo>
                    <a:pt x="1459" y="993"/>
                    <a:pt x="1109" y="1343"/>
                    <a:pt x="934" y="1635"/>
                  </a:cubicBezTo>
                  <a:cubicBezTo>
                    <a:pt x="817" y="1635"/>
                    <a:pt x="701" y="1635"/>
                    <a:pt x="584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9" name="Google Shape;4769;p14"/>
            <p:cNvSpPr/>
            <p:nvPr/>
          </p:nvSpPr>
          <p:spPr>
            <a:xfrm>
              <a:off x="4379100" y="5399525"/>
              <a:ext cx="40875" cy="36500"/>
            </a:xfrm>
            <a:custGeom>
              <a:avLst/>
              <a:gdLst/>
              <a:ahLst/>
              <a:cxnLst/>
              <a:rect l="l" t="t" r="r" b="b"/>
              <a:pathLst>
                <a:path w="1635" h="1460" extrusionOk="0">
                  <a:moveTo>
                    <a:pt x="59" y="526"/>
                  </a:moveTo>
                  <a:cubicBezTo>
                    <a:pt x="351" y="351"/>
                    <a:pt x="701" y="0"/>
                    <a:pt x="993" y="59"/>
                  </a:cubicBezTo>
                  <a:cubicBezTo>
                    <a:pt x="1226" y="117"/>
                    <a:pt x="1576" y="526"/>
                    <a:pt x="1635" y="818"/>
                  </a:cubicBezTo>
                  <a:cubicBezTo>
                    <a:pt x="1635" y="1051"/>
                    <a:pt x="1168" y="1460"/>
                    <a:pt x="876" y="1460"/>
                  </a:cubicBezTo>
                  <a:cubicBezTo>
                    <a:pt x="584" y="1460"/>
                    <a:pt x="292" y="1109"/>
                    <a:pt x="0" y="876"/>
                  </a:cubicBezTo>
                  <a:cubicBezTo>
                    <a:pt x="0" y="759"/>
                    <a:pt x="59" y="642"/>
                    <a:pt x="59" y="5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0" name="Google Shape;4770;p14"/>
            <p:cNvSpPr/>
            <p:nvPr/>
          </p:nvSpPr>
          <p:spPr>
            <a:xfrm>
              <a:off x="2422225" y="497850"/>
              <a:ext cx="43800" cy="35050"/>
            </a:xfrm>
            <a:custGeom>
              <a:avLst/>
              <a:gdLst/>
              <a:ahLst/>
              <a:cxnLst/>
              <a:rect l="l" t="t" r="r" b="b"/>
              <a:pathLst>
                <a:path w="1752" h="1402" extrusionOk="0">
                  <a:moveTo>
                    <a:pt x="1752" y="701"/>
                  </a:moveTo>
                  <a:cubicBezTo>
                    <a:pt x="1285" y="1052"/>
                    <a:pt x="993" y="1402"/>
                    <a:pt x="759" y="1402"/>
                  </a:cubicBezTo>
                  <a:cubicBezTo>
                    <a:pt x="468" y="1402"/>
                    <a:pt x="234" y="993"/>
                    <a:pt x="1" y="760"/>
                  </a:cubicBezTo>
                  <a:cubicBezTo>
                    <a:pt x="234" y="468"/>
                    <a:pt x="409" y="59"/>
                    <a:pt x="701" y="59"/>
                  </a:cubicBezTo>
                  <a:cubicBezTo>
                    <a:pt x="935" y="1"/>
                    <a:pt x="1285" y="351"/>
                    <a:pt x="1752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1" name="Google Shape;4771;p14"/>
            <p:cNvSpPr/>
            <p:nvPr/>
          </p:nvSpPr>
          <p:spPr>
            <a:xfrm>
              <a:off x="1203750" y="3439725"/>
              <a:ext cx="27750" cy="36525"/>
            </a:xfrm>
            <a:custGeom>
              <a:avLst/>
              <a:gdLst/>
              <a:ahLst/>
              <a:cxnLst/>
              <a:rect l="l" t="t" r="r" b="b"/>
              <a:pathLst>
                <a:path w="1110" h="1461" extrusionOk="0">
                  <a:moveTo>
                    <a:pt x="351" y="1402"/>
                  </a:moveTo>
                  <a:cubicBezTo>
                    <a:pt x="234" y="1110"/>
                    <a:pt x="59" y="818"/>
                    <a:pt x="0" y="526"/>
                  </a:cubicBezTo>
                  <a:cubicBezTo>
                    <a:pt x="0" y="351"/>
                    <a:pt x="234" y="176"/>
                    <a:pt x="409" y="1"/>
                  </a:cubicBezTo>
                  <a:cubicBezTo>
                    <a:pt x="642" y="234"/>
                    <a:pt x="993" y="409"/>
                    <a:pt x="1051" y="701"/>
                  </a:cubicBezTo>
                  <a:cubicBezTo>
                    <a:pt x="1109" y="876"/>
                    <a:pt x="818" y="1168"/>
                    <a:pt x="642" y="1460"/>
                  </a:cubicBezTo>
                  <a:cubicBezTo>
                    <a:pt x="526" y="1460"/>
                    <a:pt x="467" y="1402"/>
                    <a:pt x="351" y="14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2" name="Google Shape;4772;p14"/>
            <p:cNvSpPr/>
            <p:nvPr/>
          </p:nvSpPr>
          <p:spPr>
            <a:xfrm>
              <a:off x="3159150" y="5402450"/>
              <a:ext cx="42350" cy="27750"/>
            </a:xfrm>
            <a:custGeom>
              <a:avLst/>
              <a:gdLst/>
              <a:ahLst/>
              <a:cxnLst/>
              <a:rect l="l" t="t" r="r" b="b"/>
              <a:pathLst>
                <a:path w="1694" h="1110" extrusionOk="0">
                  <a:moveTo>
                    <a:pt x="1694" y="642"/>
                  </a:moveTo>
                  <a:cubicBezTo>
                    <a:pt x="1285" y="876"/>
                    <a:pt x="1051" y="1109"/>
                    <a:pt x="876" y="1051"/>
                  </a:cubicBezTo>
                  <a:cubicBezTo>
                    <a:pt x="584" y="992"/>
                    <a:pt x="293" y="759"/>
                    <a:pt x="1" y="584"/>
                  </a:cubicBezTo>
                  <a:cubicBezTo>
                    <a:pt x="234" y="409"/>
                    <a:pt x="468" y="0"/>
                    <a:pt x="701" y="0"/>
                  </a:cubicBezTo>
                  <a:cubicBezTo>
                    <a:pt x="935" y="0"/>
                    <a:pt x="1227" y="350"/>
                    <a:pt x="1635" y="64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3" name="Google Shape;4773;p14"/>
            <p:cNvSpPr/>
            <p:nvPr/>
          </p:nvSpPr>
          <p:spPr>
            <a:xfrm>
              <a:off x="2914000" y="258550"/>
              <a:ext cx="36500" cy="26275"/>
            </a:xfrm>
            <a:custGeom>
              <a:avLst/>
              <a:gdLst/>
              <a:ahLst/>
              <a:cxnLst/>
              <a:rect l="l" t="t" r="r" b="b"/>
              <a:pathLst>
                <a:path w="1460" h="1051" extrusionOk="0">
                  <a:moveTo>
                    <a:pt x="1460" y="0"/>
                  </a:moveTo>
                  <a:cubicBezTo>
                    <a:pt x="1285" y="467"/>
                    <a:pt x="1226" y="759"/>
                    <a:pt x="1051" y="934"/>
                  </a:cubicBezTo>
                  <a:cubicBezTo>
                    <a:pt x="876" y="1051"/>
                    <a:pt x="526" y="1051"/>
                    <a:pt x="292" y="992"/>
                  </a:cubicBezTo>
                  <a:cubicBezTo>
                    <a:pt x="176" y="934"/>
                    <a:pt x="117" y="701"/>
                    <a:pt x="1" y="584"/>
                  </a:cubicBezTo>
                  <a:cubicBezTo>
                    <a:pt x="176" y="467"/>
                    <a:pt x="351" y="350"/>
                    <a:pt x="584" y="234"/>
                  </a:cubicBezTo>
                  <a:cubicBezTo>
                    <a:pt x="759" y="175"/>
                    <a:pt x="993" y="117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4" name="Google Shape;4774;p14"/>
            <p:cNvSpPr/>
            <p:nvPr/>
          </p:nvSpPr>
          <p:spPr>
            <a:xfrm>
              <a:off x="6349100" y="3686350"/>
              <a:ext cx="24825" cy="33575"/>
            </a:xfrm>
            <a:custGeom>
              <a:avLst/>
              <a:gdLst/>
              <a:ahLst/>
              <a:cxnLst/>
              <a:rect l="l" t="t" r="r" b="b"/>
              <a:pathLst>
                <a:path w="993" h="1343" extrusionOk="0">
                  <a:moveTo>
                    <a:pt x="993" y="0"/>
                  </a:moveTo>
                  <a:cubicBezTo>
                    <a:pt x="935" y="351"/>
                    <a:pt x="876" y="526"/>
                    <a:pt x="818" y="759"/>
                  </a:cubicBezTo>
                  <a:cubicBezTo>
                    <a:pt x="701" y="934"/>
                    <a:pt x="526" y="1109"/>
                    <a:pt x="409" y="1343"/>
                  </a:cubicBezTo>
                  <a:cubicBezTo>
                    <a:pt x="292" y="1168"/>
                    <a:pt x="1" y="1051"/>
                    <a:pt x="1" y="876"/>
                  </a:cubicBezTo>
                  <a:cubicBezTo>
                    <a:pt x="1" y="584"/>
                    <a:pt x="117" y="292"/>
                    <a:pt x="292" y="117"/>
                  </a:cubicBezTo>
                  <a:cubicBezTo>
                    <a:pt x="409" y="0"/>
                    <a:pt x="643" y="59"/>
                    <a:pt x="9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775" name="Google Shape;4775;p14"/>
          <p:cNvGrpSpPr/>
          <p:nvPr/>
        </p:nvGrpSpPr>
        <p:grpSpPr>
          <a:xfrm>
            <a:off x="-1692687" y="291134"/>
            <a:ext cx="2856614" cy="2856614"/>
            <a:chOff x="1190625" y="238125"/>
            <a:chExt cx="5205200" cy="5205200"/>
          </a:xfrm>
        </p:grpSpPr>
        <p:sp>
          <p:nvSpPr>
            <p:cNvPr id="4776" name="Google Shape;4776;p14"/>
            <p:cNvSpPr/>
            <p:nvPr/>
          </p:nvSpPr>
          <p:spPr>
            <a:xfrm>
              <a:off x="3537100" y="2352575"/>
              <a:ext cx="739875" cy="745725"/>
            </a:xfrm>
            <a:custGeom>
              <a:avLst/>
              <a:gdLst/>
              <a:ahLst/>
              <a:cxnLst/>
              <a:rect l="l" t="t" r="r" b="b"/>
              <a:pathLst>
                <a:path w="29595" h="29829" extrusionOk="0">
                  <a:moveTo>
                    <a:pt x="19963" y="23699"/>
                  </a:moveTo>
                  <a:cubicBezTo>
                    <a:pt x="20956" y="20839"/>
                    <a:pt x="23057" y="19438"/>
                    <a:pt x="25509" y="19847"/>
                  </a:cubicBezTo>
                  <a:cubicBezTo>
                    <a:pt x="27785" y="20197"/>
                    <a:pt x="29478" y="22123"/>
                    <a:pt x="29536" y="24400"/>
                  </a:cubicBezTo>
                  <a:cubicBezTo>
                    <a:pt x="29595" y="26793"/>
                    <a:pt x="28077" y="28777"/>
                    <a:pt x="25684" y="29303"/>
                  </a:cubicBezTo>
                  <a:cubicBezTo>
                    <a:pt x="23232" y="29828"/>
                    <a:pt x="21189" y="28544"/>
                    <a:pt x="19963" y="25625"/>
                  </a:cubicBezTo>
                  <a:cubicBezTo>
                    <a:pt x="19146" y="28135"/>
                    <a:pt x="17512" y="29595"/>
                    <a:pt x="14768" y="29536"/>
                  </a:cubicBezTo>
                  <a:cubicBezTo>
                    <a:pt x="12609" y="29536"/>
                    <a:pt x="11266" y="28369"/>
                    <a:pt x="10040" y="25567"/>
                  </a:cubicBezTo>
                  <a:cubicBezTo>
                    <a:pt x="9690" y="26910"/>
                    <a:pt x="8990" y="27960"/>
                    <a:pt x="7881" y="28661"/>
                  </a:cubicBezTo>
                  <a:cubicBezTo>
                    <a:pt x="6830" y="29420"/>
                    <a:pt x="5604" y="29711"/>
                    <a:pt x="4320" y="29478"/>
                  </a:cubicBezTo>
                  <a:cubicBezTo>
                    <a:pt x="2044" y="29069"/>
                    <a:pt x="409" y="27201"/>
                    <a:pt x="234" y="25042"/>
                  </a:cubicBezTo>
                  <a:cubicBezTo>
                    <a:pt x="59" y="22532"/>
                    <a:pt x="1402" y="20664"/>
                    <a:pt x="4145" y="19672"/>
                  </a:cubicBezTo>
                  <a:cubicBezTo>
                    <a:pt x="1518" y="18796"/>
                    <a:pt x="1" y="17103"/>
                    <a:pt x="176" y="14243"/>
                  </a:cubicBezTo>
                  <a:cubicBezTo>
                    <a:pt x="351" y="12200"/>
                    <a:pt x="1577" y="10741"/>
                    <a:pt x="4203" y="9749"/>
                  </a:cubicBezTo>
                  <a:cubicBezTo>
                    <a:pt x="2744" y="9340"/>
                    <a:pt x="1635" y="8581"/>
                    <a:pt x="993" y="7355"/>
                  </a:cubicBezTo>
                  <a:cubicBezTo>
                    <a:pt x="293" y="6071"/>
                    <a:pt x="176" y="4787"/>
                    <a:pt x="643" y="3445"/>
                  </a:cubicBezTo>
                  <a:cubicBezTo>
                    <a:pt x="1343" y="1285"/>
                    <a:pt x="3386" y="1"/>
                    <a:pt x="5721" y="234"/>
                  </a:cubicBezTo>
                  <a:cubicBezTo>
                    <a:pt x="7822" y="409"/>
                    <a:pt x="9632" y="2161"/>
                    <a:pt x="9924" y="4320"/>
                  </a:cubicBezTo>
                  <a:cubicBezTo>
                    <a:pt x="10274" y="6713"/>
                    <a:pt x="8990" y="8640"/>
                    <a:pt x="6130" y="9807"/>
                  </a:cubicBezTo>
                  <a:cubicBezTo>
                    <a:pt x="8114" y="10332"/>
                    <a:pt x="9457" y="11558"/>
                    <a:pt x="10040" y="13660"/>
                  </a:cubicBezTo>
                  <a:cubicBezTo>
                    <a:pt x="10683" y="11617"/>
                    <a:pt x="11908" y="10332"/>
                    <a:pt x="13893" y="9749"/>
                  </a:cubicBezTo>
                  <a:cubicBezTo>
                    <a:pt x="11091" y="8581"/>
                    <a:pt x="9807" y="6538"/>
                    <a:pt x="10274" y="4087"/>
                  </a:cubicBezTo>
                  <a:cubicBezTo>
                    <a:pt x="10741" y="1752"/>
                    <a:pt x="12784" y="118"/>
                    <a:pt x="15177" y="176"/>
                  </a:cubicBezTo>
                  <a:cubicBezTo>
                    <a:pt x="17395" y="234"/>
                    <a:pt x="19380" y="1869"/>
                    <a:pt x="19788" y="4087"/>
                  </a:cubicBezTo>
                  <a:cubicBezTo>
                    <a:pt x="20197" y="6597"/>
                    <a:pt x="18913" y="8698"/>
                    <a:pt x="16111" y="9749"/>
                  </a:cubicBezTo>
                  <a:cubicBezTo>
                    <a:pt x="18096" y="10332"/>
                    <a:pt x="19380" y="11617"/>
                    <a:pt x="19963" y="13660"/>
                  </a:cubicBezTo>
                  <a:cubicBezTo>
                    <a:pt x="20430" y="12259"/>
                    <a:pt x="21131" y="11266"/>
                    <a:pt x="22240" y="10566"/>
                  </a:cubicBezTo>
                  <a:cubicBezTo>
                    <a:pt x="23349" y="9924"/>
                    <a:pt x="24575" y="9749"/>
                    <a:pt x="25859" y="10041"/>
                  </a:cubicBezTo>
                  <a:cubicBezTo>
                    <a:pt x="28135" y="10566"/>
                    <a:pt x="29595" y="12492"/>
                    <a:pt x="29536" y="14827"/>
                  </a:cubicBezTo>
                  <a:cubicBezTo>
                    <a:pt x="29536" y="17103"/>
                    <a:pt x="27902" y="19030"/>
                    <a:pt x="25684" y="19438"/>
                  </a:cubicBezTo>
                  <a:cubicBezTo>
                    <a:pt x="23232" y="19964"/>
                    <a:pt x="21248" y="18738"/>
                    <a:pt x="19963" y="15878"/>
                  </a:cubicBezTo>
                  <a:cubicBezTo>
                    <a:pt x="19380" y="17804"/>
                    <a:pt x="18154" y="19030"/>
                    <a:pt x="16111" y="19672"/>
                  </a:cubicBezTo>
                  <a:cubicBezTo>
                    <a:pt x="18154" y="20314"/>
                    <a:pt x="19380" y="21598"/>
                    <a:pt x="19963" y="23641"/>
                  </a:cubicBezTo>
                  <a:close/>
                  <a:moveTo>
                    <a:pt x="10040" y="23758"/>
                  </a:moveTo>
                  <a:cubicBezTo>
                    <a:pt x="10624" y="21598"/>
                    <a:pt x="11850" y="20314"/>
                    <a:pt x="13951" y="19672"/>
                  </a:cubicBezTo>
                  <a:cubicBezTo>
                    <a:pt x="11908" y="19088"/>
                    <a:pt x="10683" y="17804"/>
                    <a:pt x="10040" y="15819"/>
                  </a:cubicBezTo>
                  <a:cubicBezTo>
                    <a:pt x="9398" y="17921"/>
                    <a:pt x="8114" y="19088"/>
                    <a:pt x="6013" y="19672"/>
                  </a:cubicBezTo>
                  <a:cubicBezTo>
                    <a:pt x="8173" y="20255"/>
                    <a:pt x="9457" y="21540"/>
                    <a:pt x="10040" y="237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7" name="Google Shape;4777;p14"/>
            <p:cNvSpPr/>
            <p:nvPr/>
          </p:nvSpPr>
          <p:spPr>
            <a:xfrm>
              <a:off x="3793925" y="3092425"/>
              <a:ext cx="237900" cy="240800"/>
            </a:xfrm>
            <a:custGeom>
              <a:avLst/>
              <a:gdLst/>
              <a:ahLst/>
              <a:cxnLst/>
              <a:rect l="l" t="t" r="r" b="b"/>
              <a:pathLst>
                <a:path w="9516" h="9632" extrusionOk="0">
                  <a:moveTo>
                    <a:pt x="4729" y="9632"/>
                  </a:moveTo>
                  <a:cubicBezTo>
                    <a:pt x="2102" y="9632"/>
                    <a:pt x="1" y="7414"/>
                    <a:pt x="1" y="4845"/>
                  </a:cubicBezTo>
                  <a:cubicBezTo>
                    <a:pt x="1" y="2277"/>
                    <a:pt x="2219" y="1"/>
                    <a:pt x="4787" y="59"/>
                  </a:cubicBezTo>
                  <a:cubicBezTo>
                    <a:pt x="7356" y="117"/>
                    <a:pt x="9515" y="2335"/>
                    <a:pt x="9515" y="4904"/>
                  </a:cubicBezTo>
                  <a:cubicBezTo>
                    <a:pt x="9515" y="7472"/>
                    <a:pt x="7356" y="9632"/>
                    <a:pt x="4729" y="963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8" name="Google Shape;4778;p14"/>
            <p:cNvSpPr/>
            <p:nvPr/>
          </p:nvSpPr>
          <p:spPr>
            <a:xfrm>
              <a:off x="3300700" y="2600650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729" y="9574"/>
                  </a:moveTo>
                  <a:cubicBezTo>
                    <a:pt x="2102" y="9574"/>
                    <a:pt x="1" y="7414"/>
                    <a:pt x="1" y="4787"/>
                  </a:cubicBezTo>
                  <a:cubicBezTo>
                    <a:pt x="1" y="2161"/>
                    <a:pt x="2160" y="1"/>
                    <a:pt x="4729" y="59"/>
                  </a:cubicBezTo>
                  <a:cubicBezTo>
                    <a:pt x="7355" y="59"/>
                    <a:pt x="9573" y="2277"/>
                    <a:pt x="9515" y="4846"/>
                  </a:cubicBezTo>
                  <a:cubicBezTo>
                    <a:pt x="9515" y="7414"/>
                    <a:pt x="7297" y="9574"/>
                    <a:pt x="4729" y="957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9" name="Google Shape;4779;p14"/>
            <p:cNvSpPr/>
            <p:nvPr/>
          </p:nvSpPr>
          <p:spPr>
            <a:xfrm>
              <a:off x="3547325" y="3093900"/>
              <a:ext cx="237875" cy="239325"/>
            </a:xfrm>
            <a:custGeom>
              <a:avLst/>
              <a:gdLst/>
              <a:ahLst/>
              <a:cxnLst/>
              <a:rect l="l" t="t" r="r" b="b"/>
              <a:pathLst>
                <a:path w="9515" h="9573" extrusionOk="0">
                  <a:moveTo>
                    <a:pt x="9515" y="4786"/>
                  </a:moveTo>
                  <a:cubicBezTo>
                    <a:pt x="9515" y="7355"/>
                    <a:pt x="7355" y="9573"/>
                    <a:pt x="4728" y="9573"/>
                  </a:cubicBezTo>
                  <a:cubicBezTo>
                    <a:pt x="2160" y="9573"/>
                    <a:pt x="0" y="7355"/>
                    <a:pt x="0" y="4786"/>
                  </a:cubicBezTo>
                  <a:cubicBezTo>
                    <a:pt x="59" y="2218"/>
                    <a:pt x="2160" y="58"/>
                    <a:pt x="4728" y="58"/>
                  </a:cubicBezTo>
                  <a:cubicBezTo>
                    <a:pt x="7297" y="0"/>
                    <a:pt x="9515" y="2218"/>
                    <a:pt x="9515" y="47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0" name="Google Shape;4780;p14"/>
            <p:cNvSpPr/>
            <p:nvPr/>
          </p:nvSpPr>
          <p:spPr>
            <a:xfrm>
              <a:off x="3299250" y="2848725"/>
              <a:ext cx="239350" cy="237900"/>
            </a:xfrm>
            <a:custGeom>
              <a:avLst/>
              <a:gdLst/>
              <a:ahLst/>
              <a:cxnLst/>
              <a:rect l="l" t="t" r="r" b="b"/>
              <a:pathLst>
                <a:path w="9574" h="9516" extrusionOk="0">
                  <a:moveTo>
                    <a:pt x="9573" y="4729"/>
                  </a:moveTo>
                  <a:cubicBezTo>
                    <a:pt x="9573" y="7355"/>
                    <a:pt x="7355" y="9515"/>
                    <a:pt x="4787" y="9515"/>
                  </a:cubicBezTo>
                  <a:cubicBezTo>
                    <a:pt x="2160" y="9457"/>
                    <a:pt x="0" y="7297"/>
                    <a:pt x="59" y="4729"/>
                  </a:cubicBezTo>
                  <a:cubicBezTo>
                    <a:pt x="117" y="2102"/>
                    <a:pt x="2218" y="1"/>
                    <a:pt x="4787" y="1"/>
                  </a:cubicBezTo>
                  <a:cubicBezTo>
                    <a:pt x="7355" y="1"/>
                    <a:pt x="9573" y="2160"/>
                    <a:pt x="957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1" name="Google Shape;4781;p14"/>
            <p:cNvSpPr/>
            <p:nvPr/>
          </p:nvSpPr>
          <p:spPr>
            <a:xfrm>
              <a:off x="4036175" y="2358425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904" y="59"/>
                  </a:moveTo>
                  <a:cubicBezTo>
                    <a:pt x="7530" y="175"/>
                    <a:pt x="9573" y="2277"/>
                    <a:pt x="9456" y="4903"/>
                  </a:cubicBezTo>
                  <a:cubicBezTo>
                    <a:pt x="9398" y="7530"/>
                    <a:pt x="7238" y="9573"/>
                    <a:pt x="4670" y="9456"/>
                  </a:cubicBezTo>
                  <a:cubicBezTo>
                    <a:pt x="2043" y="9398"/>
                    <a:pt x="0" y="7238"/>
                    <a:pt x="59" y="4670"/>
                  </a:cubicBezTo>
                  <a:cubicBezTo>
                    <a:pt x="176" y="2043"/>
                    <a:pt x="2277" y="0"/>
                    <a:pt x="490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2" name="Google Shape;4782;p14"/>
            <p:cNvSpPr/>
            <p:nvPr/>
          </p:nvSpPr>
          <p:spPr>
            <a:xfrm>
              <a:off x="4039100" y="3098275"/>
              <a:ext cx="232050" cy="232050"/>
            </a:xfrm>
            <a:custGeom>
              <a:avLst/>
              <a:gdLst/>
              <a:ahLst/>
              <a:cxnLst/>
              <a:rect l="l" t="t" r="r" b="b"/>
              <a:pathLst>
                <a:path w="9282" h="9282" extrusionOk="0">
                  <a:moveTo>
                    <a:pt x="4670" y="0"/>
                  </a:moveTo>
                  <a:cubicBezTo>
                    <a:pt x="7238" y="0"/>
                    <a:pt x="9281" y="2043"/>
                    <a:pt x="9281" y="4670"/>
                  </a:cubicBezTo>
                  <a:cubicBezTo>
                    <a:pt x="9281" y="7238"/>
                    <a:pt x="7180" y="9281"/>
                    <a:pt x="4611" y="9281"/>
                  </a:cubicBezTo>
                  <a:cubicBezTo>
                    <a:pt x="2043" y="9223"/>
                    <a:pt x="0" y="7180"/>
                    <a:pt x="0" y="4611"/>
                  </a:cubicBezTo>
                  <a:cubicBezTo>
                    <a:pt x="0" y="2043"/>
                    <a:pt x="2102" y="0"/>
                    <a:pt x="467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3" name="Google Shape;4783;p14"/>
            <p:cNvSpPr/>
            <p:nvPr/>
          </p:nvSpPr>
          <p:spPr>
            <a:xfrm>
              <a:off x="3303625" y="2361350"/>
              <a:ext cx="232050" cy="232025"/>
            </a:xfrm>
            <a:custGeom>
              <a:avLst/>
              <a:gdLst/>
              <a:ahLst/>
              <a:cxnLst/>
              <a:rect l="l" t="t" r="r" b="b"/>
              <a:pathLst>
                <a:path w="9282" h="9281" extrusionOk="0">
                  <a:moveTo>
                    <a:pt x="0" y="4670"/>
                  </a:moveTo>
                  <a:cubicBezTo>
                    <a:pt x="0" y="2101"/>
                    <a:pt x="2043" y="0"/>
                    <a:pt x="4612" y="0"/>
                  </a:cubicBezTo>
                  <a:cubicBezTo>
                    <a:pt x="7238" y="0"/>
                    <a:pt x="9281" y="2101"/>
                    <a:pt x="9281" y="4670"/>
                  </a:cubicBezTo>
                  <a:cubicBezTo>
                    <a:pt x="9223" y="7238"/>
                    <a:pt x="7180" y="9281"/>
                    <a:pt x="4670" y="9281"/>
                  </a:cubicBezTo>
                  <a:cubicBezTo>
                    <a:pt x="2043" y="9281"/>
                    <a:pt x="0" y="7238"/>
                    <a:pt x="0" y="46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4" name="Google Shape;4784;p14"/>
            <p:cNvSpPr/>
            <p:nvPr/>
          </p:nvSpPr>
          <p:spPr>
            <a:xfrm>
              <a:off x="3303625" y="3098275"/>
              <a:ext cx="232050" cy="230575"/>
            </a:xfrm>
            <a:custGeom>
              <a:avLst/>
              <a:gdLst/>
              <a:ahLst/>
              <a:cxnLst/>
              <a:rect l="l" t="t" r="r" b="b"/>
              <a:pathLst>
                <a:path w="9282" h="9223" extrusionOk="0">
                  <a:moveTo>
                    <a:pt x="4670" y="9223"/>
                  </a:moveTo>
                  <a:cubicBezTo>
                    <a:pt x="2160" y="9223"/>
                    <a:pt x="59" y="7180"/>
                    <a:pt x="59" y="4670"/>
                  </a:cubicBezTo>
                  <a:cubicBezTo>
                    <a:pt x="0" y="2160"/>
                    <a:pt x="2102" y="0"/>
                    <a:pt x="4612" y="59"/>
                  </a:cubicBezTo>
                  <a:cubicBezTo>
                    <a:pt x="7122" y="59"/>
                    <a:pt x="9165" y="2101"/>
                    <a:pt x="9223" y="4553"/>
                  </a:cubicBezTo>
                  <a:cubicBezTo>
                    <a:pt x="9281" y="7063"/>
                    <a:pt x="7180" y="9223"/>
                    <a:pt x="4670" y="922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5" name="Google Shape;4785;p14"/>
            <p:cNvSpPr/>
            <p:nvPr/>
          </p:nvSpPr>
          <p:spPr>
            <a:xfrm>
              <a:off x="3798325" y="2116175"/>
              <a:ext cx="229125" cy="230600"/>
            </a:xfrm>
            <a:custGeom>
              <a:avLst/>
              <a:gdLst/>
              <a:ahLst/>
              <a:cxnLst/>
              <a:rect l="l" t="t" r="r" b="b"/>
              <a:pathLst>
                <a:path w="9165" h="9224" extrusionOk="0">
                  <a:moveTo>
                    <a:pt x="9164" y="4612"/>
                  </a:moveTo>
                  <a:cubicBezTo>
                    <a:pt x="9164" y="7122"/>
                    <a:pt x="7063" y="9223"/>
                    <a:pt x="4553" y="9165"/>
                  </a:cubicBezTo>
                  <a:cubicBezTo>
                    <a:pt x="2043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1"/>
                  </a:cubicBezTo>
                  <a:cubicBezTo>
                    <a:pt x="7121" y="59"/>
                    <a:pt x="9164" y="2102"/>
                    <a:pt x="9164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6" name="Google Shape;4786;p14"/>
            <p:cNvSpPr/>
            <p:nvPr/>
          </p:nvSpPr>
          <p:spPr>
            <a:xfrm>
              <a:off x="4287175" y="2605025"/>
              <a:ext cx="230575" cy="230600"/>
            </a:xfrm>
            <a:custGeom>
              <a:avLst/>
              <a:gdLst/>
              <a:ahLst/>
              <a:cxnLst/>
              <a:rect l="l" t="t" r="r" b="b"/>
              <a:pathLst>
                <a:path w="9223" h="9224" extrusionOk="0">
                  <a:moveTo>
                    <a:pt x="9223" y="4612"/>
                  </a:moveTo>
                  <a:cubicBezTo>
                    <a:pt x="9223" y="7122"/>
                    <a:pt x="7063" y="9223"/>
                    <a:pt x="4553" y="9223"/>
                  </a:cubicBezTo>
                  <a:cubicBezTo>
                    <a:pt x="2101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59"/>
                  </a:cubicBezTo>
                  <a:cubicBezTo>
                    <a:pt x="7121" y="59"/>
                    <a:pt x="9164" y="2102"/>
                    <a:pt x="9223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7" name="Google Shape;4787;p14"/>
            <p:cNvSpPr/>
            <p:nvPr/>
          </p:nvSpPr>
          <p:spPr>
            <a:xfrm>
              <a:off x="4287175" y="2853100"/>
              <a:ext cx="229125" cy="229150"/>
            </a:xfrm>
            <a:custGeom>
              <a:avLst/>
              <a:gdLst/>
              <a:ahLst/>
              <a:cxnLst/>
              <a:rect l="l" t="t" r="r" b="b"/>
              <a:pathLst>
                <a:path w="9165" h="9166" extrusionOk="0">
                  <a:moveTo>
                    <a:pt x="4611" y="9165"/>
                  </a:moveTo>
                  <a:cubicBezTo>
                    <a:pt x="2101" y="9107"/>
                    <a:pt x="0" y="7064"/>
                    <a:pt x="59" y="4554"/>
                  </a:cubicBezTo>
                  <a:cubicBezTo>
                    <a:pt x="59" y="2044"/>
                    <a:pt x="2101" y="1"/>
                    <a:pt x="4611" y="1"/>
                  </a:cubicBezTo>
                  <a:cubicBezTo>
                    <a:pt x="7121" y="1"/>
                    <a:pt x="9164" y="2102"/>
                    <a:pt x="9164" y="4554"/>
                  </a:cubicBezTo>
                  <a:cubicBezTo>
                    <a:pt x="9164" y="7064"/>
                    <a:pt x="7063" y="9165"/>
                    <a:pt x="4611" y="91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8" name="Google Shape;4788;p14"/>
            <p:cNvSpPr/>
            <p:nvPr/>
          </p:nvSpPr>
          <p:spPr>
            <a:xfrm>
              <a:off x="3551700" y="2116175"/>
              <a:ext cx="229125" cy="229125"/>
            </a:xfrm>
            <a:custGeom>
              <a:avLst/>
              <a:gdLst/>
              <a:ahLst/>
              <a:cxnLst/>
              <a:rect l="l" t="t" r="r" b="b"/>
              <a:pathLst>
                <a:path w="9165" h="9165" extrusionOk="0">
                  <a:moveTo>
                    <a:pt x="9165" y="4612"/>
                  </a:moveTo>
                  <a:cubicBezTo>
                    <a:pt x="9106" y="7122"/>
                    <a:pt x="7063" y="9165"/>
                    <a:pt x="4553" y="9165"/>
                  </a:cubicBezTo>
                  <a:cubicBezTo>
                    <a:pt x="2043" y="9165"/>
                    <a:pt x="0" y="7064"/>
                    <a:pt x="0" y="4554"/>
                  </a:cubicBezTo>
                  <a:cubicBezTo>
                    <a:pt x="0" y="2044"/>
                    <a:pt x="2102" y="1"/>
                    <a:pt x="4612" y="59"/>
                  </a:cubicBezTo>
                  <a:cubicBezTo>
                    <a:pt x="7122" y="59"/>
                    <a:pt x="9165" y="2102"/>
                    <a:pt x="9165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9" name="Google Shape;4789;p14"/>
            <p:cNvSpPr/>
            <p:nvPr/>
          </p:nvSpPr>
          <p:spPr>
            <a:xfrm>
              <a:off x="3799775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7005" y="8990"/>
                    <a:pt x="4495" y="8990"/>
                  </a:cubicBezTo>
                  <a:cubicBezTo>
                    <a:pt x="1985" y="8990"/>
                    <a:pt x="0" y="7005"/>
                    <a:pt x="0" y="4495"/>
                  </a:cubicBezTo>
                  <a:cubicBezTo>
                    <a:pt x="0" y="1985"/>
                    <a:pt x="1985" y="1"/>
                    <a:pt x="4495" y="1"/>
                  </a:cubicBezTo>
                  <a:cubicBezTo>
                    <a:pt x="7005" y="1"/>
                    <a:pt x="8989" y="1985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0" name="Google Shape;4790;p14"/>
            <p:cNvSpPr/>
            <p:nvPr/>
          </p:nvSpPr>
          <p:spPr>
            <a:xfrm>
              <a:off x="4290075" y="236572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95"/>
                  </a:moveTo>
                  <a:cubicBezTo>
                    <a:pt x="8990" y="7005"/>
                    <a:pt x="7005" y="8989"/>
                    <a:pt x="4495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1985" y="0"/>
                    <a:pt x="4437" y="0"/>
                  </a:cubicBezTo>
                  <a:cubicBezTo>
                    <a:pt x="6947" y="0"/>
                    <a:pt x="8990" y="1985"/>
                    <a:pt x="8990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1" name="Google Shape;4791;p14"/>
            <p:cNvSpPr/>
            <p:nvPr/>
          </p:nvSpPr>
          <p:spPr>
            <a:xfrm>
              <a:off x="3553150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37"/>
                  </a:moveTo>
                  <a:cubicBezTo>
                    <a:pt x="8990" y="6947"/>
                    <a:pt x="7005" y="8990"/>
                    <a:pt x="4495" y="8990"/>
                  </a:cubicBezTo>
                  <a:cubicBezTo>
                    <a:pt x="1985" y="8990"/>
                    <a:pt x="1" y="6947"/>
                    <a:pt x="1" y="4437"/>
                  </a:cubicBezTo>
                  <a:cubicBezTo>
                    <a:pt x="1" y="1985"/>
                    <a:pt x="1985" y="1"/>
                    <a:pt x="4437" y="1"/>
                  </a:cubicBezTo>
                  <a:cubicBezTo>
                    <a:pt x="6947" y="1"/>
                    <a:pt x="8990" y="1985"/>
                    <a:pt x="8990" y="443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2" name="Google Shape;4792;p14"/>
            <p:cNvSpPr/>
            <p:nvPr/>
          </p:nvSpPr>
          <p:spPr>
            <a:xfrm>
              <a:off x="3064300" y="260795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4"/>
                  </a:moveTo>
                  <a:cubicBezTo>
                    <a:pt x="8990" y="7063"/>
                    <a:pt x="6947" y="8990"/>
                    <a:pt x="4437" y="8990"/>
                  </a:cubicBezTo>
                  <a:cubicBezTo>
                    <a:pt x="1927" y="8990"/>
                    <a:pt x="1" y="6947"/>
                    <a:pt x="1" y="4437"/>
                  </a:cubicBezTo>
                  <a:cubicBezTo>
                    <a:pt x="1" y="1985"/>
                    <a:pt x="2044" y="1"/>
                    <a:pt x="4495" y="1"/>
                  </a:cubicBezTo>
                  <a:cubicBezTo>
                    <a:pt x="7005" y="1"/>
                    <a:pt x="8990" y="2044"/>
                    <a:pt x="8990" y="455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3" name="Google Shape;4793;p14"/>
            <p:cNvSpPr/>
            <p:nvPr/>
          </p:nvSpPr>
          <p:spPr>
            <a:xfrm>
              <a:off x="3064300" y="28545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3"/>
                  </a:moveTo>
                  <a:cubicBezTo>
                    <a:pt x="8990" y="7005"/>
                    <a:pt x="6947" y="8989"/>
                    <a:pt x="4437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2044" y="0"/>
                    <a:pt x="4554" y="0"/>
                  </a:cubicBezTo>
                  <a:cubicBezTo>
                    <a:pt x="7005" y="59"/>
                    <a:pt x="8990" y="2043"/>
                    <a:pt x="8990" y="45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4" name="Google Shape;4794;p14"/>
            <p:cNvSpPr/>
            <p:nvPr/>
          </p:nvSpPr>
          <p:spPr>
            <a:xfrm>
              <a:off x="4043475" y="211910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6946" y="8990"/>
                    <a:pt x="4436" y="8990"/>
                  </a:cubicBezTo>
                  <a:cubicBezTo>
                    <a:pt x="1985" y="8931"/>
                    <a:pt x="0" y="6947"/>
                    <a:pt x="0" y="4495"/>
                  </a:cubicBezTo>
                  <a:cubicBezTo>
                    <a:pt x="0" y="1985"/>
                    <a:pt x="2043" y="1"/>
                    <a:pt x="4553" y="1"/>
                  </a:cubicBezTo>
                  <a:cubicBezTo>
                    <a:pt x="7005" y="1"/>
                    <a:pt x="8989" y="2044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5" name="Google Shape;4795;p14"/>
            <p:cNvSpPr/>
            <p:nvPr/>
          </p:nvSpPr>
          <p:spPr>
            <a:xfrm>
              <a:off x="3308000" y="2119100"/>
              <a:ext cx="223300" cy="224750"/>
            </a:xfrm>
            <a:custGeom>
              <a:avLst/>
              <a:gdLst/>
              <a:ahLst/>
              <a:cxnLst/>
              <a:rect l="l" t="t" r="r" b="b"/>
              <a:pathLst>
                <a:path w="8932" h="8990" extrusionOk="0">
                  <a:moveTo>
                    <a:pt x="4495" y="59"/>
                  </a:moveTo>
                  <a:cubicBezTo>
                    <a:pt x="6888" y="59"/>
                    <a:pt x="8931" y="2102"/>
                    <a:pt x="8931" y="4495"/>
                  </a:cubicBezTo>
                  <a:cubicBezTo>
                    <a:pt x="8873" y="6947"/>
                    <a:pt x="6830" y="8990"/>
                    <a:pt x="4378" y="8931"/>
                  </a:cubicBezTo>
                  <a:cubicBezTo>
                    <a:pt x="1985" y="8873"/>
                    <a:pt x="1" y="6888"/>
                    <a:pt x="1" y="4495"/>
                  </a:cubicBezTo>
                  <a:cubicBezTo>
                    <a:pt x="1" y="2044"/>
                    <a:pt x="2044" y="1"/>
                    <a:pt x="449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6" name="Google Shape;4796;p14"/>
            <p:cNvSpPr/>
            <p:nvPr/>
          </p:nvSpPr>
          <p:spPr>
            <a:xfrm>
              <a:off x="4290075" y="3102650"/>
              <a:ext cx="223300" cy="223275"/>
            </a:xfrm>
            <a:custGeom>
              <a:avLst/>
              <a:gdLst/>
              <a:ahLst/>
              <a:cxnLst/>
              <a:rect l="l" t="t" r="r" b="b"/>
              <a:pathLst>
                <a:path w="8932" h="8931" extrusionOk="0">
                  <a:moveTo>
                    <a:pt x="8932" y="4436"/>
                  </a:moveTo>
                  <a:cubicBezTo>
                    <a:pt x="8932" y="6888"/>
                    <a:pt x="6947" y="8931"/>
                    <a:pt x="4495" y="8931"/>
                  </a:cubicBezTo>
                  <a:cubicBezTo>
                    <a:pt x="2044" y="8931"/>
                    <a:pt x="1" y="6888"/>
                    <a:pt x="1" y="4436"/>
                  </a:cubicBezTo>
                  <a:cubicBezTo>
                    <a:pt x="59" y="2043"/>
                    <a:pt x="2044" y="0"/>
                    <a:pt x="4437" y="0"/>
                  </a:cubicBezTo>
                  <a:cubicBezTo>
                    <a:pt x="6889" y="0"/>
                    <a:pt x="8932" y="1985"/>
                    <a:pt x="8932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7" name="Google Shape;4797;p14"/>
            <p:cNvSpPr/>
            <p:nvPr/>
          </p:nvSpPr>
          <p:spPr>
            <a:xfrm>
              <a:off x="4043475" y="3346350"/>
              <a:ext cx="223275" cy="221825"/>
            </a:xfrm>
            <a:custGeom>
              <a:avLst/>
              <a:gdLst/>
              <a:ahLst/>
              <a:cxnLst/>
              <a:rect l="l" t="t" r="r" b="b"/>
              <a:pathLst>
                <a:path w="8931" h="8873" extrusionOk="0">
                  <a:moveTo>
                    <a:pt x="8931" y="4378"/>
                  </a:moveTo>
                  <a:cubicBezTo>
                    <a:pt x="8931" y="6829"/>
                    <a:pt x="6888" y="8872"/>
                    <a:pt x="4495" y="8872"/>
                  </a:cubicBezTo>
                  <a:cubicBezTo>
                    <a:pt x="2043" y="8872"/>
                    <a:pt x="59" y="6888"/>
                    <a:pt x="59" y="4436"/>
                  </a:cubicBezTo>
                  <a:cubicBezTo>
                    <a:pt x="0" y="2043"/>
                    <a:pt x="2043" y="0"/>
                    <a:pt x="4495" y="0"/>
                  </a:cubicBezTo>
                  <a:cubicBezTo>
                    <a:pt x="6888" y="0"/>
                    <a:pt x="8873" y="1985"/>
                    <a:pt x="8931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8" name="Google Shape;4798;p14"/>
            <p:cNvSpPr/>
            <p:nvPr/>
          </p:nvSpPr>
          <p:spPr>
            <a:xfrm>
              <a:off x="3065775" y="2365725"/>
              <a:ext cx="221825" cy="223275"/>
            </a:xfrm>
            <a:custGeom>
              <a:avLst/>
              <a:gdLst/>
              <a:ahLst/>
              <a:cxnLst/>
              <a:rect l="l" t="t" r="r" b="b"/>
              <a:pathLst>
                <a:path w="8873" h="8931" extrusionOk="0">
                  <a:moveTo>
                    <a:pt x="4378" y="8931"/>
                  </a:moveTo>
                  <a:cubicBezTo>
                    <a:pt x="1985" y="8872"/>
                    <a:pt x="0" y="6888"/>
                    <a:pt x="0" y="4495"/>
                  </a:cubicBezTo>
                  <a:cubicBezTo>
                    <a:pt x="0" y="2043"/>
                    <a:pt x="2101" y="0"/>
                    <a:pt x="4495" y="59"/>
                  </a:cubicBezTo>
                  <a:cubicBezTo>
                    <a:pt x="6946" y="117"/>
                    <a:pt x="8872" y="2101"/>
                    <a:pt x="8872" y="4495"/>
                  </a:cubicBezTo>
                  <a:cubicBezTo>
                    <a:pt x="8814" y="6946"/>
                    <a:pt x="6829" y="8931"/>
                    <a:pt x="4378" y="88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9" name="Google Shape;4799;p14"/>
            <p:cNvSpPr/>
            <p:nvPr/>
          </p:nvSpPr>
          <p:spPr>
            <a:xfrm>
              <a:off x="3309450" y="3346350"/>
              <a:ext cx="220375" cy="220375"/>
            </a:xfrm>
            <a:custGeom>
              <a:avLst/>
              <a:gdLst/>
              <a:ahLst/>
              <a:cxnLst/>
              <a:rect l="l" t="t" r="r" b="b"/>
              <a:pathLst>
                <a:path w="8815" h="8815" extrusionOk="0">
                  <a:moveTo>
                    <a:pt x="8757" y="4436"/>
                  </a:moveTo>
                  <a:cubicBezTo>
                    <a:pt x="8757" y="6888"/>
                    <a:pt x="6772" y="8814"/>
                    <a:pt x="4320" y="8814"/>
                  </a:cubicBezTo>
                  <a:cubicBezTo>
                    <a:pt x="1927" y="8756"/>
                    <a:pt x="1" y="6829"/>
                    <a:pt x="1" y="4378"/>
                  </a:cubicBezTo>
                  <a:cubicBezTo>
                    <a:pt x="59" y="1926"/>
                    <a:pt x="1986" y="0"/>
                    <a:pt x="4437" y="58"/>
                  </a:cubicBezTo>
                  <a:cubicBezTo>
                    <a:pt x="6889" y="58"/>
                    <a:pt x="8815" y="2043"/>
                    <a:pt x="8757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0" name="Google Shape;4800;p14"/>
            <p:cNvSpPr/>
            <p:nvPr/>
          </p:nvSpPr>
          <p:spPr>
            <a:xfrm>
              <a:off x="3067225" y="3104100"/>
              <a:ext cx="218900" cy="218925"/>
            </a:xfrm>
            <a:custGeom>
              <a:avLst/>
              <a:gdLst/>
              <a:ahLst/>
              <a:cxnLst/>
              <a:rect l="l" t="t" r="r" b="b"/>
              <a:pathLst>
                <a:path w="8756" h="8757" extrusionOk="0">
                  <a:moveTo>
                    <a:pt x="8756" y="4378"/>
                  </a:moveTo>
                  <a:cubicBezTo>
                    <a:pt x="8756" y="6830"/>
                    <a:pt x="6830" y="8756"/>
                    <a:pt x="4378" y="8756"/>
                  </a:cubicBezTo>
                  <a:cubicBezTo>
                    <a:pt x="1927" y="8756"/>
                    <a:pt x="0" y="6830"/>
                    <a:pt x="0" y="4378"/>
                  </a:cubicBezTo>
                  <a:cubicBezTo>
                    <a:pt x="0" y="1927"/>
                    <a:pt x="1927" y="1"/>
                    <a:pt x="4378" y="1"/>
                  </a:cubicBezTo>
                  <a:cubicBezTo>
                    <a:pt x="6830" y="59"/>
                    <a:pt x="8698" y="1985"/>
                    <a:pt x="8698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1" name="Google Shape;4801;p14"/>
            <p:cNvSpPr/>
            <p:nvPr/>
          </p:nvSpPr>
          <p:spPr>
            <a:xfrm>
              <a:off x="4294475" y="2123475"/>
              <a:ext cx="215975" cy="216000"/>
            </a:xfrm>
            <a:custGeom>
              <a:avLst/>
              <a:gdLst/>
              <a:ahLst/>
              <a:cxnLst/>
              <a:rect l="l" t="t" r="r" b="b"/>
              <a:pathLst>
                <a:path w="8639" h="8640" extrusionOk="0">
                  <a:moveTo>
                    <a:pt x="4319" y="1"/>
                  </a:moveTo>
                  <a:cubicBezTo>
                    <a:pt x="6713" y="1"/>
                    <a:pt x="8639" y="1927"/>
                    <a:pt x="8639" y="4320"/>
                  </a:cubicBezTo>
                  <a:cubicBezTo>
                    <a:pt x="8639" y="6713"/>
                    <a:pt x="6654" y="8639"/>
                    <a:pt x="4261" y="8639"/>
                  </a:cubicBezTo>
                  <a:cubicBezTo>
                    <a:pt x="1868" y="8581"/>
                    <a:pt x="0" y="6655"/>
                    <a:pt x="0" y="4262"/>
                  </a:cubicBezTo>
                  <a:cubicBezTo>
                    <a:pt x="0" y="1869"/>
                    <a:pt x="1926" y="1"/>
                    <a:pt x="431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2" name="Google Shape;4802;p14"/>
            <p:cNvSpPr/>
            <p:nvPr/>
          </p:nvSpPr>
          <p:spPr>
            <a:xfrm>
              <a:off x="3805600" y="1876875"/>
              <a:ext cx="214550" cy="215975"/>
            </a:xfrm>
            <a:custGeom>
              <a:avLst/>
              <a:gdLst/>
              <a:ahLst/>
              <a:cxnLst/>
              <a:rect l="l" t="t" r="r" b="b"/>
              <a:pathLst>
                <a:path w="8582" h="8639" extrusionOk="0">
                  <a:moveTo>
                    <a:pt x="8581" y="4319"/>
                  </a:moveTo>
                  <a:cubicBezTo>
                    <a:pt x="8581" y="6654"/>
                    <a:pt x="6655" y="8581"/>
                    <a:pt x="4320" y="8639"/>
                  </a:cubicBezTo>
                  <a:cubicBezTo>
                    <a:pt x="1927" y="8639"/>
                    <a:pt x="1" y="6654"/>
                    <a:pt x="1" y="4319"/>
                  </a:cubicBezTo>
                  <a:cubicBezTo>
                    <a:pt x="1" y="1926"/>
                    <a:pt x="1927" y="0"/>
                    <a:pt x="4262" y="0"/>
                  </a:cubicBezTo>
                  <a:cubicBezTo>
                    <a:pt x="6655" y="0"/>
                    <a:pt x="8581" y="1926"/>
                    <a:pt x="8581" y="43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3" name="Google Shape;4803;p14"/>
            <p:cNvSpPr/>
            <p:nvPr/>
          </p:nvSpPr>
          <p:spPr>
            <a:xfrm>
              <a:off x="4541075" y="2612325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4320" y="1"/>
                  </a:moveTo>
                  <a:cubicBezTo>
                    <a:pt x="6713" y="1"/>
                    <a:pt x="8639" y="1985"/>
                    <a:pt x="8639" y="4320"/>
                  </a:cubicBezTo>
                  <a:cubicBezTo>
                    <a:pt x="8639" y="6713"/>
                    <a:pt x="6713" y="8640"/>
                    <a:pt x="4320" y="8640"/>
                  </a:cubicBezTo>
                  <a:cubicBezTo>
                    <a:pt x="1927" y="8640"/>
                    <a:pt x="1" y="6713"/>
                    <a:pt x="1" y="4320"/>
                  </a:cubicBezTo>
                  <a:cubicBezTo>
                    <a:pt x="1" y="1985"/>
                    <a:pt x="1927" y="1"/>
                    <a:pt x="432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4" name="Google Shape;4804;p14"/>
            <p:cNvSpPr/>
            <p:nvPr/>
          </p:nvSpPr>
          <p:spPr>
            <a:xfrm>
              <a:off x="4541075" y="2858950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8639" y="4320"/>
                  </a:moveTo>
                  <a:cubicBezTo>
                    <a:pt x="8639" y="6655"/>
                    <a:pt x="6655" y="8639"/>
                    <a:pt x="4320" y="8639"/>
                  </a:cubicBezTo>
                  <a:cubicBezTo>
                    <a:pt x="1927" y="8639"/>
                    <a:pt x="1" y="6713"/>
                    <a:pt x="1" y="4320"/>
                  </a:cubicBezTo>
                  <a:cubicBezTo>
                    <a:pt x="1" y="1985"/>
                    <a:pt x="1927" y="59"/>
                    <a:pt x="4262" y="59"/>
                  </a:cubicBezTo>
                  <a:cubicBezTo>
                    <a:pt x="6655" y="0"/>
                    <a:pt x="8581" y="1927"/>
                    <a:pt x="8639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5" name="Google Shape;4805;p14"/>
            <p:cNvSpPr/>
            <p:nvPr/>
          </p:nvSpPr>
          <p:spPr>
            <a:xfrm>
              <a:off x="3557525" y="1875400"/>
              <a:ext cx="217475" cy="217450"/>
            </a:xfrm>
            <a:custGeom>
              <a:avLst/>
              <a:gdLst/>
              <a:ahLst/>
              <a:cxnLst/>
              <a:rect l="l" t="t" r="r" b="b"/>
              <a:pathLst>
                <a:path w="8699" h="8698" extrusionOk="0">
                  <a:moveTo>
                    <a:pt x="4262" y="8640"/>
                  </a:moveTo>
                  <a:cubicBezTo>
                    <a:pt x="1927" y="8640"/>
                    <a:pt x="1" y="6597"/>
                    <a:pt x="59" y="4262"/>
                  </a:cubicBezTo>
                  <a:cubicBezTo>
                    <a:pt x="118" y="1927"/>
                    <a:pt x="2102" y="1"/>
                    <a:pt x="4379" y="59"/>
                  </a:cubicBezTo>
                  <a:cubicBezTo>
                    <a:pt x="6772" y="117"/>
                    <a:pt x="8698" y="2102"/>
                    <a:pt x="8640" y="4437"/>
                  </a:cubicBezTo>
                  <a:cubicBezTo>
                    <a:pt x="8581" y="6830"/>
                    <a:pt x="6597" y="8698"/>
                    <a:pt x="4262" y="864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6" name="Google Shape;4806;p14"/>
            <p:cNvSpPr/>
            <p:nvPr/>
          </p:nvSpPr>
          <p:spPr>
            <a:xfrm>
              <a:off x="3070150" y="2123475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6" y="8581"/>
                    <a:pt x="0" y="6597"/>
                    <a:pt x="0" y="4262"/>
                  </a:cubicBezTo>
                  <a:cubicBezTo>
                    <a:pt x="0" y="1927"/>
                    <a:pt x="1926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7" name="Google Shape;4807;p14"/>
            <p:cNvSpPr/>
            <p:nvPr/>
          </p:nvSpPr>
          <p:spPr>
            <a:xfrm>
              <a:off x="4295925" y="3349250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7" y="8581"/>
                    <a:pt x="0" y="6597"/>
                    <a:pt x="0" y="4320"/>
                  </a:cubicBezTo>
                  <a:cubicBezTo>
                    <a:pt x="0" y="1985"/>
                    <a:pt x="1927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8" name="Google Shape;4808;p14"/>
            <p:cNvSpPr/>
            <p:nvPr/>
          </p:nvSpPr>
          <p:spPr>
            <a:xfrm>
              <a:off x="4542525" y="2371550"/>
              <a:ext cx="213100" cy="213075"/>
            </a:xfrm>
            <a:custGeom>
              <a:avLst/>
              <a:gdLst/>
              <a:ahLst/>
              <a:cxnLst/>
              <a:rect l="l" t="t" r="r" b="b"/>
              <a:pathLst>
                <a:path w="8524" h="8523" extrusionOk="0">
                  <a:moveTo>
                    <a:pt x="8523" y="4203"/>
                  </a:moveTo>
                  <a:cubicBezTo>
                    <a:pt x="8523" y="6596"/>
                    <a:pt x="6597" y="8523"/>
                    <a:pt x="4262" y="8464"/>
                  </a:cubicBezTo>
                  <a:cubicBezTo>
                    <a:pt x="1927" y="8464"/>
                    <a:pt x="59" y="6596"/>
                    <a:pt x="1" y="4262"/>
                  </a:cubicBezTo>
                  <a:cubicBezTo>
                    <a:pt x="1" y="1927"/>
                    <a:pt x="1927" y="1"/>
                    <a:pt x="4262" y="1"/>
                  </a:cubicBezTo>
                  <a:cubicBezTo>
                    <a:pt x="6597" y="1"/>
                    <a:pt x="8465" y="1868"/>
                    <a:pt x="8523" y="42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9" name="Google Shape;4809;p14"/>
            <p:cNvSpPr/>
            <p:nvPr/>
          </p:nvSpPr>
          <p:spPr>
            <a:xfrm>
              <a:off x="4049300" y="1878325"/>
              <a:ext cx="213075" cy="211625"/>
            </a:xfrm>
            <a:custGeom>
              <a:avLst/>
              <a:gdLst/>
              <a:ahLst/>
              <a:cxnLst/>
              <a:rect l="l" t="t" r="r" b="b"/>
              <a:pathLst>
                <a:path w="8523" h="8465" extrusionOk="0">
                  <a:moveTo>
                    <a:pt x="4203" y="0"/>
                  </a:moveTo>
                  <a:cubicBezTo>
                    <a:pt x="6538" y="0"/>
                    <a:pt x="8464" y="1868"/>
                    <a:pt x="8464" y="4203"/>
                  </a:cubicBezTo>
                  <a:cubicBezTo>
                    <a:pt x="8523" y="6538"/>
                    <a:pt x="6655" y="8464"/>
                    <a:pt x="4262" y="8464"/>
                  </a:cubicBezTo>
                  <a:cubicBezTo>
                    <a:pt x="1927" y="8464"/>
                    <a:pt x="1" y="6596"/>
                    <a:pt x="59" y="4203"/>
                  </a:cubicBezTo>
                  <a:cubicBezTo>
                    <a:pt x="59" y="1868"/>
                    <a:pt x="1869" y="0"/>
                    <a:pt x="42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0" name="Google Shape;4810;p14"/>
            <p:cNvSpPr/>
            <p:nvPr/>
          </p:nvSpPr>
          <p:spPr>
            <a:xfrm>
              <a:off x="3560450" y="3598800"/>
              <a:ext cx="211625" cy="210150"/>
            </a:xfrm>
            <a:custGeom>
              <a:avLst/>
              <a:gdLst/>
              <a:ahLst/>
              <a:cxnLst/>
              <a:rect l="l" t="t" r="r" b="b"/>
              <a:pathLst>
                <a:path w="8465" h="8406" extrusionOk="0">
                  <a:moveTo>
                    <a:pt x="8406" y="4145"/>
                  </a:moveTo>
                  <a:cubicBezTo>
                    <a:pt x="8464" y="6538"/>
                    <a:pt x="6597" y="8406"/>
                    <a:pt x="4262" y="8406"/>
                  </a:cubicBezTo>
                  <a:cubicBezTo>
                    <a:pt x="1927" y="8406"/>
                    <a:pt x="59" y="6596"/>
                    <a:pt x="1" y="4203"/>
                  </a:cubicBezTo>
                  <a:cubicBezTo>
                    <a:pt x="1" y="1868"/>
                    <a:pt x="1869" y="0"/>
                    <a:pt x="4203" y="0"/>
                  </a:cubicBezTo>
                  <a:cubicBezTo>
                    <a:pt x="6538" y="0"/>
                    <a:pt x="8406" y="1810"/>
                    <a:pt x="8406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1" name="Google Shape;4811;p14"/>
            <p:cNvSpPr/>
            <p:nvPr/>
          </p:nvSpPr>
          <p:spPr>
            <a:xfrm>
              <a:off x="3807075" y="3597325"/>
              <a:ext cx="211600" cy="211625"/>
            </a:xfrm>
            <a:custGeom>
              <a:avLst/>
              <a:gdLst/>
              <a:ahLst/>
              <a:cxnLst/>
              <a:rect l="l" t="t" r="r" b="b"/>
              <a:pathLst>
                <a:path w="8464" h="8465" extrusionOk="0">
                  <a:moveTo>
                    <a:pt x="4203" y="8465"/>
                  </a:moveTo>
                  <a:cubicBezTo>
                    <a:pt x="1868" y="8465"/>
                    <a:pt x="0" y="6597"/>
                    <a:pt x="0" y="4204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96" y="1"/>
                    <a:pt x="8464" y="1927"/>
                    <a:pt x="8464" y="4320"/>
                  </a:cubicBezTo>
                  <a:cubicBezTo>
                    <a:pt x="8406" y="6655"/>
                    <a:pt x="6538" y="8465"/>
                    <a:pt x="4203" y="84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2" name="Google Shape;4812;p14"/>
            <p:cNvSpPr/>
            <p:nvPr/>
          </p:nvSpPr>
          <p:spPr>
            <a:xfrm>
              <a:off x="2824975" y="2615250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6"/>
                  </a:moveTo>
                  <a:cubicBezTo>
                    <a:pt x="1869" y="8406"/>
                    <a:pt x="1" y="6596"/>
                    <a:pt x="1" y="4203"/>
                  </a:cubicBezTo>
                  <a:cubicBezTo>
                    <a:pt x="1" y="1868"/>
                    <a:pt x="1869" y="1"/>
                    <a:pt x="4262" y="1"/>
                  </a:cubicBezTo>
                  <a:cubicBezTo>
                    <a:pt x="6597" y="1"/>
                    <a:pt x="8406" y="1927"/>
                    <a:pt x="8406" y="4262"/>
                  </a:cubicBezTo>
                  <a:cubicBezTo>
                    <a:pt x="8406" y="6596"/>
                    <a:pt x="6538" y="8406"/>
                    <a:pt x="4204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3" name="Google Shape;4813;p14"/>
            <p:cNvSpPr/>
            <p:nvPr/>
          </p:nvSpPr>
          <p:spPr>
            <a:xfrm>
              <a:off x="2824975" y="2861875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5"/>
                  </a:moveTo>
                  <a:cubicBezTo>
                    <a:pt x="1810" y="8405"/>
                    <a:pt x="1" y="6538"/>
                    <a:pt x="1" y="4203"/>
                  </a:cubicBezTo>
                  <a:cubicBezTo>
                    <a:pt x="1" y="1868"/>
                    <a:pt x="1869" y="0"/>
                    <a:pt x="4204" y="0"/>
                  </a:cubicBezTo>
                  <a:cubicBezTo>
                    <a:pt x="6538" y="0"/>
                    <a:pt x="8406" y="1868"/>
                    <a:pt x="8406" y="4203"/>
                  </a:cubicBezTo>
                  <a:cubicBezTo>
                    <a:pt x="8406" y="6596"/>
                    <a:pt x="6538" y="8405"/>
                    <a:pt x="4204" y="840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4" name="Google Shape;4814;p14"/>
            <p:cNvSpPr/>
            <p:nvPr/>
          </p:nvSpPr>
          <p:spPr>
            <a:xfrm>
              <a:off x="4544000" y="3108475"/>
              <a:ext cx="210150" cy="210175"/>
            </a:xfrm>
            <a:custGeom>
              <a:avLst/>
              <a:gdLst/>
              <a:ahLst/>
              <a:cxnLst/>
              <a:rect l="l" t="t" r="r" b="b"/>
              <a:pathLst>
                <a:path w="8406" h="8407" extrusionOk="0">
                  <a:moveTo>
                    <a:pt x="4203" y="8406"/>
                  </a:moveTo>
                  <a:cubicBezTo>
                    <a:pt x="1868" y="8406"/>
                    <a:pt x="0" y="6597"/>
                    <a:pt x="0" y="4203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38" y="1"/>
                    <a:pt x="8406" y="1869"/>
                    <a:pt x="8406" y="4203"/>
                  </a:cubicBezTo>
                  <a:cubicBezTo>
                    <a:pt x="8406" y="6538"/>
                    <a:pt x="6596" y="8406"/>
                    <a:pt x="4203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5" name="Google Shape;4815;p14"/>
            <p:cNvSpPr/>
            <p:nvPr/>
          </p:nvSpPr>
          <p:spPr>
            <a:xfrm>
              <a:off x="3313850" y="1879775"/>
              <a:ext cx="210150" cy="208700"/>
            </a:xfrm>
            <a:custGeom>
              <a:avLst/>
              <a:gdLst/>
              <a:ahLst/>
              <a:cxnLst/>
              <a:rect l="l" t="t" r="r" b="b"/>
              <a:pathLst>
                <a:path w="8406" h="8348" extrusionOk="0">
                  <a:moveTo>
                    <a:pt x="4203" y="8348"/>
                  </a:moveTo>
                  <a:cubicBezTo>
                    <a:pt x="1868" y="8348"/>
                    <a:pt x="0" y="6480"/>
                    <a:pt x="58" y="4145"/>
                  </a:cubicBezTo>
                  <a:cubicBezTo>
                    <a:pt x="58" y="1810"/>
                    <a:pt x="1926" y="1"/>
                    <a:pt x="4261" y="1"/>
                  </a:cubicBezTo>
                  <a:cubicBezTo>
                    <a:pt x="6596" y="1"/>
                    <a:pt x="8405" y="1869"/>
                    <a:pt x="8405" y="4203"/>
                  </a:cubicBezTo>
                  <a:cubicBezTo>
                    <a:pt x="8405" y="6538"/>
                    <a:pt x="6538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6" name="Google Shape;4816;p14"/>
            <p:cNvSpPr/>
            <p:nvPr/>
          </p:nvSpPr>
          <p:spPr>
            <a:xfrm>
              <a:off x="3071600" y="3352175"/>
              <a:ext cx="210150" cy="210150"/>
            </a:xfrm>
            <a:custGeom>
              <a:avLst/>
              <a:gdLst/>
              <a:ahLst/>
              <a:cxnLst/>
              <a:rect l="l" t="t" r="r" b="b"/>
              <a:pathLst>
                <a:path w="8406" h="8406" extrusionOk="0">
                  <a:moveTo>
                    <a:pt x="4262" y="8406"/>
                  </a:moveTo>
                  <a:cubicBezTo>
                    <a:pt x="1868" y="8406"/>
                    <a:pt x="1" y="6538"/>
                    <a:pt x="1" y="4203"/>
                  </a:cubicBezTo>
                  <a:cubicBezTo>
                    <a:pt x="1" y="1868"/>
                    <a:pt x="1868" y="1"/>
                    <a:pt x="4203" y="1"/>
                  </a:cubicBezTo>
                  <a:cubicBezTo>
                    <a:pt x="6538" y="1"/>
                    <a:pt x="8348" y="1810"/>
                    <a:pt x="8406" y="4145"/>
                  </a:cubicBezTo>
                  <a:cubicBezTo>
                    <a:pt x="8406" y="6480"/>
                    <a:pt x="6596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7" name="Google Shape;4817;p14"/>
            <p:cNvSpPr/>
            <p:nvPr/>
          </p:nvSpPr>
          <p:spPr>
            <a:xfrm>
              <a:off x="2826450" y="2373025"/>
              <a:ext cx="207225" cy="208675"/>
            </a:xfrm>
            <a:custGeom>
              <a:avLst/>
              <a:gdLst/>
              <a:ahLst/>
              <a:cxnLst/>
              <a:rect l="l" t="t" r="r" b="b"/>
              <a:pathLst>
                <a:path w="8289" h="8347" extrusionOk="0">
                  <a:moveTo>
                    <a:pt x="4145" y="8347"/>
                  </a:moveTo>
                  <a:cubicBezTo>
                    <a:pt x="1810" y="8347"/>
                    <a:pt x="0" y="6479"/>
                    <a:pt x="0" y="4203"/>
                  </a:cubicBezTo>
                  <a:cubicBezTo>
                    <a:pt x="0" y="1868"/>
                    <a:pt x="1868" y="0"/>
                    <a:pt x="4145" y="0"/>
                  </a:cubicBezTo>
                  <a:cubicBezTo>
                    <a:pt x="6421" y="0"/>
                    <a:pt x="8289" y="1868"/>
                    <a:pt x="8289" y="4203"/>
                  </a:cubicBezTo>
                  <a:cubicBezTo>
                    <a:pt x="8289" y="6479"/>
                    <a:pt x="6421" y="8347"/>
                    <a:pt x="4145" y="834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8" name="Google Shape;4818;p14"/>
            <p:cNvSpPr/>
            <p:nvPr/>
          </p:nvSpPr>
          <p:spPr>
            <a:xfrm>
              <a:off x="4050775" y="3598800"/>
              <a:ext cx="208700" cy="208700"/>
            </a:xfrm>
            <a:custGeom>
              <a:avLst/>
              <a:gdLst/>
              <a:ahLst/>
              <a:cxnLst/>
              <a:rect l="l" t="t" r="r" b="b"/>
              <a:pathLst>
                <a:path w="8348" h="8348" extrusionOk="0">
                  <a:moveTo>
                    <a:pt x="8347" y="4145"/>
                  </a:moveTo>
                  <a:cubicBezTo>
                    <a:pt x="8347" y="6479"/>
                    <a:pt x="6538" y="8347"/>
                    <a:pt x="4203" y="8347"/>
                  </a:cubicBezTo>
                  <a:cubicBezTo>
                    <a:pt x="1926" y="8347"/>
                    <a:pt x="59" y="6538"/>
                    <a:pt x="59" y="4203"/>
                  </a:cubicBezTo>
                  <a:cubicBezTo>
                    <a:pt x="0" y="1926"/>
                    <a:pt x="1868" y="59"/>
                    <a:pt x="4144" y="59"/>
                  </a:cubicBezTo>
                  <a:cubicBezTo>
                    <a:pt x="6479" y="0"/>
                    <a:pt x="8347" y="1868"/>
                    <a:pt x="8347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9" name="Google Shape;4819;p14"/>
            <p:cNvSpPr/>
            <p:nvPr/>
          </p:nvSpPr>
          <p:spPr>
            <a:xfrm>
              <a:off x="3315300" y="3598800"/>
              <a:ext cx="207250" cy="208700"/>
            </a:xfrm>
            <a:custGeom>
              <a:avLst/>
              <a:gdLst/>
              <a:ahLst/>
              <a:cxnLst/>
              <a:rect l="l" t="t" r="r" b="b"/>
              <a:pathLst>
                <a:path w="8290" h="8348" extrusionOk="0">
                  <a:moveTo>
                    <a:pt x="4145" y="59"/>
                  </a:moveTo>
                  <a:cubicBezTo>
                    <a:pt x="6421" y="0"/>
                    <a:pt x="8289" y="1926"/>
                    <a:pt x="8289" y="4203"/>
                  </a:cubicBezTo>
                  <a:cubicBezTo>
                    <a:pt x="8289" y="6421"/>
                    <a:pt x="6421" y="8289"/>
                    <a:pt x="4203" y="8347"/>
                  </a:cubicBezTo>
                  <a:cubicBezTo>
                    <a:pt x="1927" y="8347"/>
                    <a:pt x="0" y="6479"/>
                    <a:pt x="0" y="4203"/>
                  </a:cubicBezTo>
                  <a:cubicBezTo>
                    <a:pt x="0" y="1926"/>
                    <a:pt x="1868" y="59"/>
                    <a:pt x="414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0" name="Google Shape;4820;p14"/>
            <p:cNvSpPr/>
            <p:nvPr/>
          </p:nvSpPr>
          <p:spPr>
            <a:xfrm>
              <a:off x="2826450" y="3109950"/>
              <a:ext cx="207225" cy="208700"/>
            </a:xfrm>
            <a:custGeom>
              <a:avLst/>
              <a:gdLst/>
              <a:ahLst/>
              <a:cxnLst/>
              <a:rect l="l" t="t" r="r" b="b"/>
              <a:pathLst>
                <a:path w="8289" h="8348" extrusionOk="0">
                  <a:moveTo>
                    <a:pt x="8289" y="4144"/>
                  </a:moveTo>
                  <a:cubicBezTo>
                    <a:pt x="8289" y="6362"/>
                    <a:pt x="6421" y="8289"/>
                    <a:pt x="4203" y="8289"/>
                  </a:cubicBezTo>
                  <a:cubicBezTo>
                    <a:pt x="1927" y="8347"/>
                    <a:pt x="0" y="6421"/>
                    <a:pt x="0" y="4144"/>
                  </a:cubicBezTo>
                  <a:cubicBezTo>
                    <a:pt x="0" y="1926"/>
                    <a:pt x="1868" y="58"/>
                    <a:pt x="4145" y="0"/>
                  </a:cubicBezTo>
                  <a:cubicBezTo>
                    <a:pt x="6363" y="0"/>
                    <a:pt x="8289" y="1868"/>
                    <a:pt x="8289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1" name="Google Shape;4821;p14"/>
            <p:cNvSpPr/>
            <p:nvPr/>
          </p:nvSpPr>
          <p:spPr>
            <a:xfrm>
              <a:off x="4298850" y="1881250"/>
              <a:ext cx="205775" cy="205775"/>
            </a:xfrm>
            <a:custGeom>
              <a:avLst/>
              <a:gdLst/>
              <a:ahLst/>
              <a:cxnLst/>
              <a:rect l="l" t="t" r="r" b="b"/>
              <a:pathLst>
                <a:path w="8231" h="8231" extrusionOk="0">
                  <a:moveTo>
                    <a:pt x="8230" y="4086"/>
                  </a:moveTo>
                  <a:cubicBezTo>
                    <a:pt x="8230" y="6363"/>
                    <a:pt x="6362" y="8230"/>
                    <a:pt x="4144" y="8230"/>
                  </a:cubicBezTo>
                  <a:cubicBezTo>
                    <a:pt x="1868" y="8230"/>
                    <a:pt x="58" y="6421"/>
                    <a:pt x="58" y="4144"/>
                  </a:cubicBezTo>
                  <a:cubicBezTo>
                    <a:pt x="0" y="1868"/>
                    <a:pt x="1868" y="0"/>
                    <a:pt x="4144" y="0"/>
                  </a:cubicBezTo>
                  <a:cubicBezTo>
                    <a:pt x="6421" y="59"/>
                    <a:pt x="8230" y="1868"/>
                    <a:pt x="8230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2" name="Google Shape;4822;p14"/>
            <p:cNvSpPr/>
            <p:nvPr/>
          </p:nvSpPr>
          <p:spPr>
            <a:xfrm>
              <a:off x="4545450" y="2127850"/>
              <a:ext cx="207250" cy="205775"/>
            </a:xfrm>
            <a:custGeom>
              <a:avLst/>
              <a:gdLst/>
              <a:ahLst/>
              <a:cxnLst/>
              <a:rect l="l" t="t" r="r" b="b"/>
              <a:pathLst>
                <a:path w="8290" h="8231" extrusionOk="0">
                  <a:moveTo>
                    <a:pt x="8231" y="4087"/>
                  </a:moveTo>
                  <a:cubicBezTo>
                    <a:pt x="8289" y="6363"/>
                    <a:pt x="6421" y="8231"/>
                    <a:pt x="4145" y="8231"/>
                  </a:cubicBezTo>
                  <a:cubicBezTo>
                    <a:pt x="1869" y="8231"/>
                    <a:pt x="59" y="6422"/>
                    <a:pt x="59" y="4145"/>
                  </a:cubicBezTo>
                  <a:cubicBezTo>
                    <a:pt x="1" y="1927"/>
                    <a:pt x="1869" y="1"/>
                    <a:pt x="4145" y="59"/>
                  </a:cubicBezTo>
                  <a:cubicBezTo>
                    <a:pt x="6363" y="59"/>
                    <a:pt x="8231" y="1869"/>
                    <a:pt x="8231" y="408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3" name="Google Shape;4823;p14"/>
            <p:cNvSpPr/>
            <p:nvPr/>
          </p:nvSpPr>
          <p:spPr>
            <a:xfrm>
              <a:off x="4548375" y="3355100"/>
              <a:ext cx="202850" cy="202850"/>
            </a:xfrm>
            <a:custGeom>
              <a:avLst/>
              <a:gdLst/>
              <a:ahLst/>
              <a:cxnLst/>
              <a:rect l="l" t="t" r="r" b="b"/>
              <a:pathLst>
                <a:path w="8114" h="8114" extrusionOk="0">
                  <a:moveTo>
                    <a:pt x="8056" y="4028"/>
                  </a:moveTo>
                  <a:cubicBezTo>
                    <a:pt x="8114" y="6304"/>
                    <a:pt x="6304" y="8114"/>
                    <a:pt x="4086" y="8114"/>
                  </a:cubicBezTo>
                  <a:cubicBezTo>
                    <a:pt x="1810" y="8114"/>
                    <a:pt x="0" y="6363"/>
                    <a:pt x="0" y="4086"/>
                  </a:cubicBezTo>
                  <a:cubicBezTo>
                    <a:pt x="0" y="1868"/>
                    <a:pt x="1693" y="59"/>
                    <a:pt x="3911" y="59"/>
                  </a:cubicBezTo>
                  <a:cubicBezTo>
                    <a:pt x="6188" y="0"/>
                    <a:pt x="8056" y="1751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4" name="Google Shape;4824;p14"/>
            <p:cNvSpPr/>
            <p:nvPr/>
          </p:nvSpPr>
          <p:spPr>
            <a:xfrm>
              <a:off x="3075975" y="1882700"/>
              <a:ext cx="201400" cy="202875"/>
            </a:xfrm>
            <a:custGeom>
              <a:avLst/>
              <a:gdLst/>
              <a:ahLst/>
              <a:cxnLst/>
              <a:rect l="l" t="t" r="r" b="b"/>
              <a:pathLst>
                <a:path w="8056" h="8115" extrusionOk="0">
                  <a:moveTo>
                    <a:pt x="8056" y="4086"/>
                  </a:moveTo>
                  <a:cubicBezTo>
                    <a:pt x="8056" y="6363"/>
                    <a:pt x="6246" y="8114"/>
                    <a:pt x="3970" y="8114"/>
                  </a:cubicBezTo>
                  <a:cubicBezTo>
                    <a:pt x="1752" y="8056"/>
                    <a:pt x="1" y="6305"/>
                    <a:pt x="1" y="4028"/>
                  </a:cubicBezTo>
                  <a:cubicBezTo>
                    <a:pt x="1" y="1752"/>
                    <a:pt x="1810" y="1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5" name="Google Shape;4825;p14"/>
            <p:cNvSpPr/>
            <p:nvPr/>
          </p:nvSpPr>
          <p:spPr>
            <a:xfrm>
              <a:off x="2829375" y="21307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5" y="3970"/>
                  </a:moveTo>
                  <a:cubicBezTo>
                    <a:pt x="8055" y="6188"/>
                    <a:pt x="6304" y="7997"/>
                    <a:pt x="4086" y="8056"/>
                  </a:cubicBezTo>
                  <a:cubicBezTo>
                    <a:pt x="1810" y="8056"/>
                    <a:pt x="0" y="6246"/>
                    <a:pt x="0" y="4028"/>
                  </a:cubicBezTo>
                  <a:cubicBezTo>
                    <a:pt x="0" y="1810"/>
                    <a:pt x="1751" y="1"/>
                    <a:pt x="3969" y="1"/>
                  </a:cubicBezTo>
                  <a:cubicBezTo>
                    <a:pt x="6187" y="1"/>
                    <a:pt x="7997" y="1752"/>
                    <a:pt x="805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6" name="Google Shape;4826;p14"/>
            <p:cNvSpPr/>
            <p:nvPr/>
          </p:nvSpPr>
          <p:spPr>
            <a:xfrm>
              <a:off x="4301750" y="36031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6" y="3970"/>
                  </a:moveTo>
                  <a:cubicBezTo>
                    <a:pt x="8056" y="6246"/>
                    <a:pt x="6305" y="7997"/>
                    <a:pt x="4087" y="8055"/>
                  </a:cubicBezTo>
                  <a:cubicBezTo>
                    <a:pt x="1810" y="8055"/>
                    <a:pt x="1" y="6246"/>
                    <a:pt x="1" y="4028"/>
                  </a:cubicBezTo>
                  <a:cubicBezTo>
                    <a:pt x="1" y="1810"/>
                    <a:pt x="1810" y="0"/>
                    <a:pt x="4028" y="0"/>
                  </a:cubicBezTo>
                  <a:cubicBezTo>
                    <a:pt x="6246" y="0"/>
                    <a:pt x="8056" y="1751"/>
                    <a:pt x="8056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7" name="Google Shape;4827;p14"/>
            <p:cNvSpPr/>
            <p:nvPr/>
          </p:nvSpPr>
          <p:spPr>
            <a:xfrm>
              <a:off x="4790600" y="2619625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4029" y="1"/>
                  </a:moveTo>
                  <a:cubicBezTo>
                    <a:pt x="6247" y="1"/>
                    <a:pt x="8056" y="1810"/>
                    <a:pt x="8056" y="4028"/>
                  </a:cubicBezTo>
                  <a:cubicBezTo>
                    <a:pt x="8056" y="6246"/>
                    <a:pt x="6305" y="8056"/>
                    <a:pt x="4087" y="8056"/>
                  </a:cubicBezTo>
                  <a:cubicBezTo>
                    <a:pt x="1810" y="8056"/>
                    <a:pt x="59" y="6305"/>
                    <a:pt x="1" y="4028"/>
                  </a:cubicBezTo>
                  <a:cubicBezTo>
                    <a:pt x="1" y="1810"/>
                    <a:pt x="1810" y="59"/>
                    <a:pt x="402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8" name="Google Shape;4828;p14"/>
            <p:cNvSpPr/>
            <p:nvPr/>
          </p:nvSpPr>
          <p:spPr>
            <a:xfrm>
              <a:off x="3564825" y="1641925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8056" y="4028"/>
                  </a:moveTo>
                  <a:cubicBezTo>
                    <a:pt x="8056" y="6246"/>
                    <a:pt x="6246" y="7997"/>
                    <a:pt x="4028" y="7997"/>
                  </a:cubicBezTo>
                  <a:cubicBezTo>
                    <a:pt x="1810" y="7997"/>
                    <a:pt x="1" y="6129"/>
                    <a:pt x="59" y="3911"/>
                  </a:cubicBezTo>
                  <a:cubicBezTo>
                    <a:pt x="59" y="1752"/>
                    <a:pt x="1869" y="0"/>
                    <a:pt x="4028" y="0"/>
                  </a:cubicBezTo>
                  <a:cubicBezTo>
                    <a:pt x="6246" y="0"/>
                    <a:pt x="8056" y="1752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9" name="Google Shape;4829;p14"/>
            <p:cNvSpPr/>
            <p:nvPr/>
          </p:nvSpPr>
          <p:spPr>
            <a:xfrm>
              <a:off x="3811450" y="16404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4086" y="58"/>
                  </a:moveTo>
                  <a:cubicBezTo>
                    <a:pt x="6304" y="58"/>
                    <a:pt x="8056" y="1868"/>
                    <a:pt x="8056" y="4086"/>
                  </a:cubicBezTo>
                  <a:cubicBezTo>
                    <a:pt x="8056" y="6304"/>
                    <a:pt x="6246" y="8055"/>
                    <a:pt x="4028" y="8055"/>
                  </a:cubicBezTo>
                  <a:cubicBezTo>
                    <a:pt x="1810" y="8055"/>
                    <a:pt x="0" y="6246"/>
                    <a:pt x="59" y="4028"/>
                  </a:cubicBezTo>
                  <a:cubicBezTo>
                    <a:pt x="59" y="1810"/>
                    <a:pt x="1868" y="0"/>
                    <a:pt x="4086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0" name="Google Shape;4830;p14"/>
            <p:cNvSpPr/>
            <p:nvPr/>
          </p:nvSpPr>
          <p:spPr>
            <a:xfrm>
              <a:off x="4790600" y="2866250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8056" y="4086"/>
                  </a:moveTo>
                  <a:cubicBezTo>
                    <a:pt x="8056" y="6304"/>
                    <a:pt x="6247" y="8055"/>
                    <a:pt x="4029" y="8055"/>
                  </a:cubicBezTo>
                  <a:cubicBezTo>
                    <a:pt x="1810" y="8055"/>
                    <a:pt x="1" y="6246"/>
                    <a:pt x="59" y="4028"/>
                  </a:cubicBezTo>
                  <a:cubicBezTo>
                    <a:pt x="59" y="1810"/>
                    <a:pt x="1869" y="0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1" name="Google Shape;4831;p14"/>
            <p:cNvSpPr/>
            <p:nvPr/>
          </p:nvSpPr>
          <p:spPr>
            <a:xfrm>
              <a:off x="2829375" y="3356550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7997" y="4028"/>
                  </a:moveTo>
                  <a:cubicBezTo>
                    <a:pt x="7997" y="6246"/>
                    <a:pt x="6187" y="7997"/>
                    <a:pt x="4028" y="7997"/>
                  </a:cubicBezTo>
                  <a:cubicBezTo>
                    <a:pt x="1810" y="7997"/>
                    <a:pt x="0" y="6130"/>
                    <a:pt x="58" y="3912"/>
                  </a:cubicBezTo>
                  <a:cubicBezTo>
                    <a:pt x="58" y="1752"/>
                    <a:pt x="1926" y="1"/>
                    <a:pt x="4086" y="1"/>
                  </a:cubicBezTo>
                  <a:cubicBezTo>
                    <a:pt x="6246" y="59"/>
                    <a:pt x="8055" y="1869"/>
                    <a:pt x="7997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2" name="Google Shape;4832;p14"/>
            <p:cNvSpPr/>
            <p:nvPr/>
          </p:nvSpPr>
          <p:spPr>
            <a:xfrm>
              <a:off x="3075975" y="3603175"/>
              <a:ext cx="199950" cy="201400"/>
            </a:xfrm>
            <a:custGeom>
              <a:avLst/>
              <a:gdLst/>
              <a:ahLst/>
              <a:cxnLst/>
              <a:rect l="l" t="t" r="r" b="b"/>
              <a:pathLst>
                <a:path w="7998" h="8056" extrusionOk="0">
                  <a:moveTo>
                    <a:pt x="4087" y="0"/>
                  </a:moveTo>
                  <a:cubicBezTo>
                    <a:pt x="6246" y="59"/>
                    <a:pt x="7997" y="1868"/>
                    <a:pt x="7997" y="4028"/>
                  </a:cubicBezTo>
                  <a:cubicBezTo>
                    <a:pt x="7997" y="6246"/>
                    <a:pt x="6130" y="8055"/>
                    <a:pt x="3970" y="7997"/>
                  </a:cubicBezTo>
                  <a:cubicBezTo>
                    <a:pt x="1752" y="7939"/>
                    <a:pt x="1" y="6129"/>
                    <a:pt x="59" y="3970"/>
                  </a:cubicBezTo>
                  <a:cubicBezTo>
                    <a:pt x="59" y="1810"/>
                    <a:pt x="1869" y="0"/>
                    <a:pt x="40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3" name="Google Shape;4833;p14"/>
            <p:cNvSpPr/>
            <p:nvPr/>
          </p:nvSpPr>
          <p:spPr>
            <a:xfrm>
              <a:off x="4056600" y="1641925"/>
              <a:ext cx="198475" cy="198475"/>
            </a:xfrm>
            <a:custGeom>
              <a:avLst/>
              <a:gdLst/>
              <a:ahLst/>
              <a:cxnLst/>
              <a:rect l="l" t="t" r="r" b="b"/>
              <a:pathLst>
                <a:path w="7939" h="7939" extrusionOk="0">
                  <a:moveTo>
                    <a:pt x="3970" y="7939"/>
                  </a:moveTo>
                  <a:cubicBezTo>
                    <a:pt x="1810" y="7939"/>
                    <a:pt x="1" y="6129"/>
                    <a:pt x="1" y="3970"/>
                  </a:cubicBezTo>
                  <a:cubicBezTo>
                    <a:pt x="1" y="1810"/>
                    <a:pt x="1810" y="0"/>
                    <a:pt x="3970" y="0"/>
                  </a:cubicBezTo>
                  <a:cubicBezTo>
                    <a:pt x="6130" y="0"/>
                    <a:pt x="7939" y="1810"/>
                    <a:pt x="7939" y="3970"/>
                  </a:cubicBezTo>
                  <a:cubicBezTo>
                    <a:pt x="7939" y="6188"/>
                    <a:pt x="6130" y="7939"/>
                    <a:pt x="3970" y="793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4" name="Google Shape;4834;p14"/>
            <p:cNvSpPr/>
            <p:nvPr/>
          </p:nvSpPr>
          <p:spPr>
            <a:xfrm>
              <a:off x="4792075" y="2377400"/>
              <a:ext cx="199950" cy="199925"/>
            </a:xfrm>
            <a:custGeom>
              <a:avLst/>
              <a:gdLst/>
              <a:ahLst/>
              <a:cxnLst/>
              <a:rect l="l" t="t" r="r" b="b"/>
              <a:pathLst>
                <a:path w="7998" h="7997" extrusionOk="0">
                  <a:moveTo>
                    <a:pt x="3970" y="58"/>
                  </a:moveTo>
                  <a:cubicBezTo>
                    <a:pt x="6129" y="0"/>
                    <a:pt x="7939" y="1810"/>
                    <a:pt x="7939" y="3969"/>
                  </a:cubicBezTo>
                  <a:cubicBezTo>
                    <a:pt x="7997" y="6129"/>
                    <a:pt x="6188" y="7939"/>
                    <a:pt x="4028" y="7997"/>
                  </a:cubicBezTo>
                  <a:cubicBezTo>
                    <a:pt x="1868" y="7997"/>
                    <a:pt x="59" y="6246"/>
                    <a:pt x="0" y="4028"/>
                  </a:cubicBezTo>
                  <a:cubicBezTo>
                    <a:pt x="0" y="1926"/>
                    <a:pt x="1810" y="58"/>
                    <a:pt x="3970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5" name="Google Shape;4835;p14"/>
            <p:cNvSpPr/>
            <p:nvPr/>
          </p:nvSpPr>
          <p:spPr>
            <a:xfrm>
              <a:off x="4793525" y="31157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70" y="1"/>
                  </a:moveTo>
                  <a:cubicBezTo>
                    <a:pt x="6130" y="1"/>
                    <a:pt x="7881" y="1752"/>
                    <a:pt x="7881" y="3911"/>
                  </a:cubicBezTo>
                  <a:cubicBezTo>
                    <a:pt x="7881" y="6129"/>
                    <a:pt x="6071" y="7881"/>
                    <a:pt x="3853" y="7881"/>
                  </a:cubicBezTo>
                  <a:cubicBezTo>
                    <a:pt x="1693" y="7822"/>
                    <a:pt x="1" y="6071"/>
                    <a:pt x="1" y="3911"/>
                  </a:cubicBezTo>
                  <a:cubicBezTo>
                    <a:pt x="1" y="1693"/>
                    <a:pt x="1752" y="1"/>
                    <a:pt x="39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6" name="Google Shape;4836;p14"/>
            <p:cNvSpPr/>
            <p:nvPr/>
          </p:nvSpPr>
          <p:spPr>
            <a:xfrm>
              <a:off x="2584200" y="2622550"/>
              <a:ext cx="197025" cy="195550"/>
            </a:xfrm>
            <a:custGeom>
              <a:avLst/>
              <a:gdLst/>
              <a:ahLst/>
              <a:cxnLst/>
              <a:rect l="l" t="t" r="r" b="b"/>
              <a:pathLst>
                <a:path w="7881" h="7822" extrusionOk="0">
                  <a:moveTo>
                    <a:pt x="3912" y="7822"/>
                  </a:moveTo>
                  <a:cubicBezTo>
                    <a:pt x="1752" y="7822"/>
                    <a:pt x="1" y="6071"/>
                    <a:pt x="59" y="3911"/>
                  </a:cubicBezTo>
                  <a:cubicBezTo>
                    <a:pt x="59" y="1693"/>
                    <a:pt x="1810" y="0"/>
                    <a:pt x="3970" y="0"/>
                  </a:cubicBezTo>
                  <a:cubicBezTo>
                    <a:pt x="6188" y="0"/>
                    <a:pt x="7881" y="1751"/>
                    <a:pt x="7881" y="3970"/>
                  </a:cubicBezTo>
                  <a:cubicBezTo>
                    <a:pt x="7881" y="6129"/>
                    <a:pt x="6130" y="7822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7" name="Google Shape;4837;p14"/>
            <p:cNvSpPr/>
            <p:nvPr/>
          </p:nvSpPr>
          <p:spPr>
            <a:xfrm>
              <a:off x="3321125" y="16433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12" y="7822"/>
                  </a:moveTo>
                  <a:cubicBezTo>
                    <a:pt x="1694" y="7822"/>
                    <a:pt x="1" y="6071"/>
                    <a:pt x="1" y="3912"/>
                  </a:cubicBezTo>
                  <a:cubicBezTo>
                    <a:pt x="59" y="1694"/>
                    <a:pt x="1810" y="1"/>
                    <a:pt x="3970" y="1"/>
                  </a:cubicBezTo>
                  <a:cubicBezTo>
                    <a:pt x="6130" y="59"/>
                    <a:pt x="7881" y="1810"/>
                    <a:pt x="7823" y="3970"/>
                  </a:cubicBezTo>
                  <a:cubicBezTo>
                    <a:pt x="7823" y="6130"/>
                    <a:pt x="6071" y="7881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8" name="Google Shape;4838;p14"/>
            <p:cNvSpPr/>
            <p:nvPr/>
          </p:nvSpPr>
          <p:spPr>
            <a:xfrm>
              <a:off x="3812900" y="3851250"/>
              <a:ext cx="198500" cy="197025"/>
            </a:xfrm>
            <a:custGeom>
              <a:avLst/>
              <a:gdLst/>
              <a:ahLst/>
              <a:cxnLst/>
              <a:rect l="l" t="t" r="r" b="b"/>
              <a:pathLst>
                <a:path w="7940" h="7881" extrusionOk="0">
                  <a:moveTo>
                    <a:pt x="7939" y="3969"/>
                  </a:moveTo>
                  <a:cubicBezTo>
                    <a:pt x="7881" y="6188"/>
                    <a:pt x="6130" y="7880"/>
                    <a:pt x="3970" y="7880"/>
                  </a:cubicBezTo>
                  <a:cubicBezTo>
                    <a:pt x="1752" y="7880"/>
                    <a:pt x="1" y="6071"/>
                    <a:pt x="59" y="3911"/>
                  </a:cubicBezTo>
                  <a:cubicBezTo>
                    <a:pt x="117" y="1693"/>
                    <a:pt x="1869" y="0"/>
                    <a:pt x="4028" y="59"/>
                  </a:cubicBezTo>
                  <a:cubicBezTo>
                    <a:pt x="6188" y="59"/>
                    <a:pt x="7939" y="1810"/>
                    <a:pt x="7939" y="39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9" name="Google Shape;4839;p14"/>
            <p:cNvSpPr/>
            <p:nvPr/>
          </p:nvSpPr>
          <p:spPr>
            <a:xfrm>
              <a:off x="2585675" y="2869150"/>
              <a:ext cx="195550" cy="195575"/>
            </a:xfrm>
            <a:custGeom>
              <a:avLst/>
              <a:gdLst/>
              <a:ahLst/>
              <a:cxnLst/>
              <a:rect l="l" t="t" r="r" b="b"/>
              <a:pathLst>
                <a:path w="7822" h="7823" extrusionOk="0">
                  <a:moveTo>
                    <a:pt x="7822" y="3912"/>
                  </a:moveTo>
                  <a:cubicBezTo>
                    <a:pt x="7822" y="6071"/>
                    <a:pt x="6129" y="7823"/>
                    <a:pt x="3911" y="7823"/>
                  </a:cubicBezTo>
                  <a:cubicBezTo>
                    <a:pt x="1751" y="7823"/>
                    <a:pt x="0" y="6130"/>
                    <a:pt x="0" y="3970"/>
                  </a:cubicBezTo>
                  <a:cubicBezTo>
                    <a:pt x="0" y="1752"/>
                    <a:pt x="1693" y="59"/>
                    <a:pt x="3853" y="1"/>
                  </a:cubicBezTo>
                  <a:cubicBezTo>
                    <a:pt x="6071" y="1"/>
                    <a:pt x="7763" y="1752"/>
                    <a:pt x="7822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0" name="Google Shape;4840;p14"/>
            <p:cNvSpPr/>
            <p:nvPr/>
          </p:nvSpPr>
          <p:spPr>
            <a:xfrm>
              <a:off x="3567750" y="3851250"/>
              <a:ext cx="197025" cy="198475"/>
            </a:xfrm>
            <a:custGeom>
              <a:avLst/>
              <a:gdLst/>
              <a:ahLst/>
              <a:cxnLst/>
              <a:rect l="l" t="t" r="r" b="b"/>
              <a:pathLst>
                <a:path w="7881" h="7939" extrusionOk="0">
                  <a:moveTo>
                    <a:pt x="4028" y="59"/>
                  </a:moveTo>
                  <a:cubicBezTo>
                    <a:pt x="6188" y="117"/>
                    <a:pt x="7881" y="1868"/>
                    <a:pt x="7822" y="4028"/>
                  </a:cubicBezTo>
                  <a:cubicBezTo>
                    <a:pt x="7822" y="6246"/>
                    <a:pt x="6013" y="7939"/>
                    <a:pt x="3853" y="7880"/>
                  </a:cubicBezTo>
                  <a:cubicBezTo>
                    <a:pt x="1693" y="7822"/>
                    <a:pt x="1" y="6071"/>
                    <a:pt x="1" y="3853"/>
                  </a:cubicBezTo>
                  <a:cubicBezTo>
                    <a:pt x="59" y="1693"/>
                    <a:pt x="1868" y="0"/>
                    <a:pt x="4028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1" name="Google Shape;4841;p14"/>
            <p:cNvSpPr/>
            <p:nvPr/>
          </p:nvSpPr>
          <p:spPr>
            <a:xfrm>
              <a:off x="4551300" y="1891450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7763" y="3912"/>
                  </a:moveTo>
                  <a:cubicBezTo>
                    <a:pt x="7763" y="6071"/>
                    <a:pt x="6071" y="7764"/>
                    <a:pt x="3853" y="7764"/>
                  </a:cubicBezTo>
                  <a:cubicBezTo>
                    <a:pt x="1693" y="7764"/>
                    <a:pt x="0" y="6013"/>
                    <a:pt x="0" y="3853"/>
                  </a:cubicBezTo>
                  <a:cubicBezTo>
                    <a:pt x="0" y="1693"/>
                    <a:pt x="1751" y="1"/>
                    <a:pt x="3969" y="1"/>
                  </a:cubicBezTo>
                  <a:cubicBezTo>
                    <a:pt x="6129" y="1"/>
                    <a:pt x="7822" y="1693"/>
                    <a:pt x="7763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2" name="Google Shape;4842;p14"/>
            <p:cNvSpPr/>
            <p:nvPr/>
          </p:nvSpPr>
          <p:spPr>
            <a:xfrm>
              <a:off x="4059525" y="385270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3794" y="59"/>
                  </a:moveTo>
                  <a:cubicBezTo>
                    <a:pt x="5954" y="1"/>
                    <a:pt x="7705" y="1693"/>
                    <a:pt x="7705" y="3853"/>
                  </a:cubicBezTo>
                  <a:cubicBezTo>
                    <a:pt x="7705" y="6013"/>
                    <a:pt x="6013" y="7764"/>
                    <a:pt x="3853" y="7764"/>
                  </a:cubicBezTo>
                  <a:cubicBezTo>
                    <a:pt x="1693" y="7764"/>
                    <a:pt x="0" y="6071"/>
                    <a:pt x="0" y="3911"/>
                  </a:cubicBezTo>
                  <a:cubicBezTo>
                    <a:pt x="0" y="1752"/>
                    <a:pt x="1693" y="59"/>
                    <a:pt x="379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3" name="Google Shape;4843;p14"/>
            <p:cNvSpPr/>
            <p:nvPr/>
          </p:nvSpPr>
          <p:spPr>
            <a:xfrm>
              <a:off x="2585675" y="2380300"/>
              <a:ext cx="194100" cy="194125"/>
            </a:xfrm>
            <a:custGeom>
              <a:avLst/>
              <a:gdLst/>
              <a:ahLst/>
              <a:cxnLst/>
              <a:rect l="l" t="t" r="r" b="b"/>
              <a:pathLst>
                <a:path w="7764" h="7765" extrusionOk="0">
                  <a:moveTo>
                    <a:pt x="3911" y="59"/>
                  </a:moveTo>
                  <a:cubicBezTo>
                    <a:pt x="6071" y="59"/>
                    <a:pt x="7763" y="1810"/>
                    <a:pt x="7763" y="3912"/>
                  </a:cubicBezTo>
                  <a:cubicBezTo>
                    <a:pt x="7763" y="6071"/>
                    <a:pt x="6012" y="7764"/>
                    <a:pt x="3853" y="7764"/>
                  </a:cubicBezTo>
                  <a:cubicBezTo>
                    <a:pt x="1693" y="7764"/>
                    <a:pt x="0" y="6013"/>
                    <a:pt x="59" y="3853"/>
                  </a:cubicBezTo>
                  <a:cubicBezTo>
                    <a:pt x="59" y="1694"/>
                    <a:pt x="1810" y="1"/>
                    <a:pt x="391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4" name="Google Shape;4844;p14"/>
            <p:cNvSpPr/>
            <p:nvPr/>
          </p:nvSpPr>
          <p:spPr>
            <a:xfrm>
              <a:off x="3322600" y="3854175"/>
              <a:ext cx="192650" cy="192625"/>
            </a:xfrm>
            <a:custGeom>
              <a:avLst/>
              <a:gdLst/>
              <a:ahLst/>
              <a:cxnLst/>
              <a:rect l="l" t="t" r="r" b="b"/>
              <a:pathLst>
                <a:path w="7706" h="7705" extrusionOk="0">
                  <a:moveTo>
                    <a:pt x="7705" y="3852"/>
                  </a:moveTo>
                  <a:cubicBezTo>
                    <a:pt x="7705" y="5954"/>
                    <a:pt x="5954" y="7705"/>
                    <a:pt x="3853" y="7705"/>
                  </a:cubicBezTo>
                  <a:cubicBezTo>
                    <a:pt x="1751" y="7705"/>
                    <a:pt x="0" y="5954"/>
                    <a:pt x="0" y="3852"/>
                  </a:cubicBezTo>
                  <a:cubicBezTo>
                    <a:pt x="0" y="1693"/>
                    <a:pt x="1751" y="0"/>
                    <a:pt x="3911" y="0"/>
                  </a:cubicBezTo>
                  <a:cubicBezTo>
                    <a:pt x="6012" y="0"/>
                    <a:pt x="7705" y="1751"/>
                    <a:pt x="7705" y="38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5" name="Google Shape;4845;p14"/>
            <p:cNvSpPr/>
            <p:nvPr/>
          </p:nvSpPr>
          <p:spPr>
            <a:xfrm>
              <a:off x="2585675" y="3117225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3969" y="1"/>
                  </a:moveTo>
                  <a:cubicBezTo>
                    <a:pt x="6071" y="59"/>
                    <a:pt x="7822" y="1869"/>
                    <a:pt x="7763" y="3970"/>
                  </a:cubicBezTo>
                  <a:cubicBezTo>
                    <a:pt x="7705" y="6071"/>
                    <a:pt x="5954" y="7764"/>
                    <a:pt x="3853" y="7706"/>
                  </a:cubicBezTo>
                  <a:cubicBezTo>
                    <a:pt x="1751" y="7706"/>
                    <a:pt x="0" y="5896"/>
                    <a:pt x="59" y="3795"/>
                  </a:cubicBezTo>
                  <a:cubicBezTo>
                    <a:pt x="117" y="1694"/>
                    <a:pt x="1868" y="1"/>
                    <a:pt x="39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6" name="Google Shape;4846;p14"/>
            <p:cNvSpPr/>
            <p:nvPr/>
          </p:nvSpPr>
          <p:spPr>
            <a:xfrm>
              <a:off x="4795000" y="2133700"/>
              <a:ext cx="192625" cy="194100"/>
            </a:xfrm>
            <a:custGeom>
              <a:avLst/>
              <a:gdLst/>
              <a:ahLst/>
              <a:cxnLst/>
              <a:rect l="l" t="t" r="r" b="b"/>
              <a:pathLst>
                <a:path w="7705" h="7764" extrusionOk="0">
                  <a:moveTo>
                    <a:pt x="3911" y="7764"/>
                  </a:moveTo>
                  <a:cubicBezTo>
                    <a:pt x="1810" y="7764"/>
                    <a:pt x="58" y="6012"/>
                    <a:pt x="0" y="3911"/>
                  </a:cubicBezTo>
                  <a:cubicBezTo>
                    <a:pt x="0" y="1810"/>
                    <a:pt x="1751" y="59"/>
                    <a:pt x="3853" y="59"/>
                  </a:cubicBezTo>
                  <a:cubicBezTo>
                    <a:pt x="5954" y="0"/>
                    <a:pt x="7705" y="1751"/>
                    <a:pt x="7705" y="3911"/>
                  </a:cubicBezTo>
                  <a:cubicBezTo>
                    <a:pt x="7705" y="5954"/>
                    <a:pt x="6012" y="7705"/>
                    <a:pt x="3911" y="776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7" name="Google Shape;4847;p14"/>
            <p:cNvSpPr/>
            <p:nvPr/>
          </p:nvSpPr>
          <p:spPr>
            <a:xfrm>
              <a:off x="4306125" y="164485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7706" y="3911"/>
                  </a:moveTo>
                  <a:cubicBezTo>
                    <a:pt x="7648" y="6012"/>
                    <a:pt x="5896" y="7763"/>
                    <a:pt x="3737" y="7705"/>
                  </a:cubicBezTo>
                  <a:cubicBezTo>
                    <a:pt x="1694" y="7647"/>
                    <a:pt x="1" y="5896"/>
                    <a:pt x="1" y="3794"/>
                  </a:cubicBezTo>
                  <a:cubicBezTo>
                    <a:pt x="1" y="1693"/>
                    <a:pt x="1810" y="0"/>
                    <a:pt x="3912" y="0"/>
                  </a:cubicBezTo>
                  <a:cubicBezTo>
                    <a:pt x="6013" y="59"/>
                    <a:pt x="7706" y="1810"/>
                    <a:pt x="7706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8" name="Google Shape;4848;p14"/>
            <p:cNvSpPr/>
            <p:nvPr/>
          </p:nvSpPr>
          <p:spPr>
            <a:xfrm>
              <a:off x="4546925" y="3606100"/>
              <a:ext cx="195550" cy="194100"/>
            </a:xfrm>
            <a:custGeom>
              <a:avLst/>
              <a:gdLst/>
              <a:ahLst/>
              <a:cxnLst/>
              <a:rect l="l" t="t" r="r" b="b"/>
              <a:pathLst>
                <a:path w="7822" h="7764" extrusionOk="0">
                  <a:moveTo>
                    <a:pt x="3853" y="7763"/>
                  </a:moveTo>
                  <a:cubicBezTo>
                    <a:pt x="1751" y="7705"/>
                    <a:pt x="0" y="5895"/>
                    <a:pt x="58" y="3794"/>
                  </a:cubicBezTo>
                  <a:cubicBezTo>
                    <a:pt x="117" y="1693"/>
                    <a:pt x="1926" y="0"/>
                    <a:pt x="3969" y="58"/>
                  </a:cubicBezTo>
                  <a:cubicBezTo>
                    <a:pt x="6129" y="117"/>
                    <a:pt x="7822" y="1868"/>
                    <a:pt x="7763" y="4028"/>
                  </a:cubicBezTo>
                  <a:cubicBezTo>
                    <a:pt x="7705" y="6071"/>
                    <a:pt x="5954" y="7763"/>
                    <a:pt x="3853" y="77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9" name="Google Shape;4849;p14"/>
            <p:cNvSpPr/>
            <p:nvPr/>
          </p:nvSpPr>
          <p:spPr>
            <a:xfrm>
              <a:off x="2832275" y="1887075"/>
              <a:ext cx="194125" cy="194100"/>
            </a:xfrm>
            <a:custGeom>
              <a:avLst/>
              <a:gdLst/>
              <a:ahLst/>
              <a:cxnLst/>
              <a:rect l="l" t="t" r="r" b="b"/>
              <a:pathLst>
                <a:path w="7765" h="7764" extrusionOk="0">
                  <a:moveTo>
                    <a:pt x="7764" y="3911"/>
                  </a:moveTo>
                  <a:cubicBezTo>
                    <a:pt x="7706" y="6013"/>
                    <a:pt x="5955" y="7764"/>
                    <a:pt x="3912" y="7706"/>
                  </a:cubicBezTo>
                  <a:cubicBezTo>
                    <a:pt x="1752" y="7706"/>
                    <a:pt x="1" y="5954"/>
                    <a:pt x="59" y="3795"/>
                  </a:cubicBezTo>
                  <a:cubicBezTo>
                    <a:pt x="118" y="1693"/>
                    <a:pt x="1869" y="1"/>
                    <a:pt x="3970" y="59"/>
                  </a:cubicBezTo>
                  <a:cubicBezTo>
                    <a:pt x="6071" y="59"/>
                    <a:pt x="7764" y="1810"/>
                    <a:pt x="7764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0" name="Google Shape;4850;p14"/>
            <p:cNvSpPr/>
            <p:nvPr/>
          </p:nvSpPr>
          <p:spPr>
            <a:xfrm>
              <a:off x="4796450" y="3362400"/>
              <a:ext cx="191175" cy="189725"/>
            </a:xfrm>
            <a:custGeom>
              <a:avLst/>
              <a:gdLst/>
              <a:ahLst/>
              <a:cxnLst/>
              <a:rect l="l" t="t" r="r" b="b"/>
              <a:pathLst>
                <a:path w="7647" h="7589" extrusionOk="0">
                  <a:moveTo>
                    <a:pt x="3795" y="0"/>
                  </a:moveTo>
                  <a:cubicBezTo>
                    <a:pt x="5896" y="0"/>
                    <a:pt x="7647" y="1751"/>
                    <a:pt x="7589" y="3794"/>
                  </a:cubicBezTo>
                  <a:cubicBezTo>
                    <a:pt x="7589" y="5896"/>
                    <a:pt x="5896" y="7588"/>
                    <a:pt x="3795" y="7588"/>
                  </a:cubicBezTo>
                  <a:cubicBezTo>
                    <a:pt x="1693" y="7588"/>
                    <a:pt x="0" y="5837"/>
                    <a:pt x="0" y="3736"/>
                  </a:cubicBezTo>
                  <a:cubicBezTo>
                    <a:pt x="0" y="1693"/>
                    <a:pt x="1752" y="0"/>
                    <a:pt x="379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1" name="Google Shape;4851;p14"/>
            <p:cNvSpPr/>
            <p:nvPr/>
          </p:nvSpPr>
          <p:spPr>
            <a:xfrm>
              <a:off x="3081825" y="1646300"/>
              <a:ext cx="189725" cy="191200"/>
            </a:xfrm>
            <a:custGeom>
              <a:avLst/>
              <a:gdLst/>
              <a:ahLst/>
              <a:cxnLst/>
              <a:rect l="l" t="t" r="r" b="b"/>
              <a:pathLst>
                <a:path w="7589" h="7648" extrusionOk="0">
                  <a:moveTo>
                    <a:pt x="3794" y="1"/>
                  </a:moveTo>
                  <a:cubicBezTo>
                    <a:pt x="5837" y="1"/>
                    <a:pt x="7588" y="1752"/>
                    <a:pt x="7588" y="3853"/>
                  </a:cubicBezTo>
                  <a:cubicBezTo>
                    <a:pt x="7588" y="5896"/>
                    <a:pt x="5896" y="7589"/>
                    <a:pt x="3794" y="7589"/>
                  </a:cubicBezTo>
                  <a:cubicBezTo>
                    <a:pt x="1751" y="7647"/>
                    <a:pt x="0" y="5896"/>
                    <a:pt x="0" y="3795"/>
                  </a:cubicBezTo>
                  <a:cubicBezTo>
                    <a:pt x="0" y="1693"/>
                    <a:pt x="1693" y="1"/>
                    <a:pt x="3794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2" name="Google Shape;4852;p14"/>
            <p:cNvSpPr/>
            <p:nvPr/>
          </p:nvSpPr>
          <p:spPr>
            <a:xfrm>
              <a:off x="2835200" y="3609000"/>
              <a:ext cx="189725" cy="189725"/>
            </a:xfrm>
            <a:custGeom>
              <a:avLst/>
              <a:gdLst/>
              <a:ahLst/>
              <a:cxnLst/>
              <a:rect l="l" t="t" r="r" b="b"/>
              <a:pathLst>
                <a:path w="7589" h="7589" extrusionOk="0">
                  <a:moveTo>
                    <a:pt x="3795" y="1"/>
                  </a:moveTo>
                  <a:cubicBezTo>
                    <a:pt x="5896" y="59"/>
                    <a:pt x="7589" y="1752"/>
                    <a:pt x="7530" y="3795"/>
                  </a:cubicBezTo>
                  <a:cubicBezTo>
                    <a:pt x="7530" y="5896"/>
                    <a:pt x="5838" y="7589"/>
                    <a:pt x="3736" y="7531"/>
                  </a:cubicBezTo>
                  <a:cubicBezTo>
                    <a:pt x="1635" y="7531"/>
                    <a:pt x="1" y="5838"/>
                    <a:pt x="1" y="3737"/>
                  </a:cubicBezTo>
                  <a:cubicBezTo>
                    <a:pt x="59" y="1635"/>
                    <a:pt x="1752" y="1"/>
                    <a:pt x="379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3" name="Google Shape;4853;p14"/>
            <p:cNvSpPr/>
            <p:nvPr/>
          </p:nvSpPr>
          <p:spPr>
            <a:xfrm>
              <a:off x="4309050" y="3855625"/>
              <a:ext cx="186825" cy="188275"/>
            </a:xfrm>
            <a:custGeom>
              <a:avLst/>
              <a:gdLst/>
              <a:ahLst/>
              <a:cxnLst/>
              <a:rect l="l" t="t" r="r" b="b"/>
              <a:pathLst>
                <a:path w="7473" h="7531" extrusionOk="0">
                  <a:moveTo>
                    <a:pt x="3736" y="7530"/>
                  </a:moveTo>
                  <a:cubicBezTo>
                    <a:pt x="1635" y="7530"/>
                    <a:pt x="1" y="5896"/>
                    <a:pt x="1" y="3794"/>
                  </a:cubicBezTo>
                  <a:cubicBezTo>
                    <a:pt x="1" y="1693"/>
                    <a:pt x="1635" y="0"/>
                    <a:pt x="3736" y="59"/>
                  </a:cubicBezTo>
                  <a:cubicBezTo>
                    <a:pt x="5838" y="59"/>
                    <a:pt x="7472" y="1693"/>
                    <a:pt x="7472" y="3736"/>
                  </a:cubicBezTo>
                  <a:cubicBezTo>
                    <a:pt x="7472" y="5837"/>
                    <a:pt x="5838" y="7530"/>
                    <a:pt x="3736" y="75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4" name="Google Shape;4854;p14"/>
            <p:cNvSpPr/>
            <p:nvPr/>
          </p:nvSpPr>
          <p:spPr>
            <a:xfrm>
              <a:off x="2590050" y="213660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3736" y="7531"/>
                  </a:moveTo>
                  <a:cubicBezTo>
                    <a:pt x="1635" y="7531"/>
                    <a:pt x="0" y="5896"/>
                    <a:pt x="0" y="3737"/>
                  </a:cubicBezTo>
                  <a:cubicBezTo>
                    <a:pt x="0" y="1694"/>
                    <a:pt x="1635" y="59"/>
                    <a:pt x="3678" y="59"/>
                  </a:cubicBezTo>
                  <a:cubicBezTo>
                    <a:pt x="5837" y="1"/>
                    <a:pt x="7472" y="1694"/>
                    <a:pt x="7472" y="3795"/>
                  </a:cubicBezTo>
                  <a:cubicBezTo>
                    <a:pt x="7472" y="5896"/>
                    <a:pt x="5837" y="7531"/>
                    <a:pt x="3736" y="753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5" name="Google Shape;4855;p14"/>
            <p:cNvSpPr/>
            <p:nvPr/>
          </p:nvSpPr>
          <p:spPr>
            <a:xfrm>
              <a:off x="2590050" y="3363850"/>
              <a:ext cx="186800" cy="186800"/>
            </a:xfrm>
            <a:custGeom>
              <a:avLst/>
              <a:gdLst/>
              <a:ahLst/>
              <a:cxnLst/>
              <a:rect l="l" t="t" r="r" b="b"/>
              <a:pathLst>
                <a:path w="7472" h="7472" extrusionOk="0">
                  <a:moveTo>
                    <a:pt x="3736" y="1"/>
                  </a:moveTo>
                  <a:cubicBezTo>
                    <a:pt x="5837" y="59"/>
                    <a:pt x="7472" y="1693"/>
                    <a:pt x="7413" y="3795"/>
                  </a:cubicBezTo>
                  <a:cubicBezTo>
                    <a:pt x="7413" y="5838"/>
                    <a:pt x="5721" y="7472"/>
                    <a:pt x="3678" y="7414"/>
                  </a:cubicBezTo>
                  <a:cubicBezTo>
                    <a:pt x="1635" y="7414"/>
                    <a:pt x="0" y="5721"/>
                    <a:pt x="0" y="3678"/>
                  </a:cubicBezTo>
                  <a:cubicBezTo>
                    <a:pt x="0" y="1635"/>
                    <a:pt x="1693" y="1"/>
                    <a:pt x="37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6" name="Google Shape;4856;p14"/>
            <p:cNvSpPr/>
            <p:nvPr/>
          </p:nvSpPr>
          <p:spPr>
            <a:xfrm>
              <a:off x="3083275" y="3857075"/>
              <a:ext cx="186800" cy="185350"/>
            </a:xfrm>
            <a:custGeom>
              <a:avLst/>
              <a:gdLst/>
              <a:ahLst/>
              <a:cxnLst/>
              <a:rect l="l" t="t" r="r" b="b"/>
              <a:pathLst>
                <a:path w="7472" h="7414" extrusionOk="0">
                  <a:moveTo>
                    <a:pt x="7414" y="3678"/>
                  </a:moveTo>
                  <a:cubicBezTo>
                    <a:pt x="7472" y="5779"/>
                    <a:pt x="5779" y="7414"/>
                    <a:pt x="3736" y="7414"/>
                  </a:cubicBezTo>
                  <a:cubicBezTo>
                    <a:pt x="1693" y="7414"/>
                    <a:pt x="1" y="5779"/>
                    <a:pt x="59" y="3736"/>
                  </a:cubicBezTo>
                  <a:cubicBezTo>
                    <a:pt x="59" y="1694"/>
                    <a:pt x="1693" y="59"/>
                    <a:pt x="3678" y="1"/>
                  </a:cubicBezTo>
                  <a:cubicBezTo>
                    <a:pt x="5779" y="1"/>
                    <a:pt x="7414" y="1635"/>
                    <a:pt x="7472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7" name="Google Shape;4857;p14"/>
            <p:cNvSpPr/>
            <p:nvPr/>
          </p:nvSpPr>
          <p:spPr>
            <a:xfrm>
              <a:off x="5045975" y="2628375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737" y="7414"/>
                  </a:moveTo>
                  <a:cubicBezTo>
                    <a:pt x="1635" y="7414"/>
                    <a:pt x="1" y="5721"/>
                    <a:pt x="1" y="3678"/>
                  </a:cubicBezTo>
                  <a:cubicBezTo>
                    <a:pt x="1" y="1635"/>
                    <a:pt x="1635" y="1"/>
                    <a:pt x="3737" y="1"/>
                  </a:cubicBez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79" y="7414"/>
                    <a:pt x="3737" y="74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8" name="Google Shape;4858;p14"/>
            <p:cNvSpPr/>
            <p:nvPr/>
          </p:nvSpPr>
          <p:spPr>
            <a:xfrm>
              <a:off x="3818750" y="1401150"/>
              <a:ext cx="188275" cy="186800"/>
            </a:xfrm>
            <a:custGeom>
              <a:avLst/>
              <a:gdLst/>
              <a:ahLst/>
              <a:cxnLst/>
              <a:rect l="l" t="t" r="r" b="b"/>
              <a:pathLst>
                <a:path w="7531" h="7472" extrusionOk="0">
                  <a:moveTo>
                    <a:pt x="59" y="3678"/>
                  </a:moveTo>
                  <a:cubicBezTo>
                    <a:pt x="59" y="1635"/>
                    <a:pt x="1751" y="0"/>
                    <a:pt x="3853" y="59"/>
                  </a:cubicBezTo>
                  <a:cubicBezTo>
                    <a:pt x="5896" y="59"/>
                    <a:pt x="7530" y="1810"/>
                    <a:pt x="7472" y="3853"/>
                  </a:cubicBezTo>
                  <a:cubicBezTo>
                    <a:pt x="7413" y="5837"/>
                    <a:pt x="5721" y="7472"/>
                    <a:pt x="3736" y="7472"/>
                  </a:cubicBezTo>
                  <a:cubicBezTo>
                    <a:pt x="1693" y="7413"/>
                    <a:pt x="0" y="5721"/>
                    <a:pt x="59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9" name="Google Shape;4859;p14"/>
            <p:cNvSpPr/>
            <p:nvPr/>
          </p:nvSpPr>
          <p:spPr>
            <a:xfrm>
              <a:off x="5045975" y="2875000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678" y="0"/>
                  </a:moveTo>
                  <a:cubicBezTo>
                    <a:pt x="5721" y="0"/>
                    <a:pt x="7414" y="1693"/>
                    <a:pt x="7414" y="3736"/>
                  </a:cubicBezTo>
                  <a:cubicBezTo>
                    <a:pt x="7355" y="5721"/>
                    <a:pt x="5721" y="7413"/>
                    <a:pt x="3678" y="7413"/>
                  </a:cubicBezTo>
                  <a:cubicBezTo>
                    <a:pt x="1635" y="7413"/>
                    <a:pt x="1" y="5721"/>
                    <a:pt x="1" y="3678"/>
                  </a:cubicBezTo>
                  <a:cubicBezTo>
                    <a:pt x="1" y="1635"/>
                    <a:pt x="1694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0" name="Google Shape;4860;p14"/>
            <p:cNvSpPr/>
            <p:nvPr/>
          </p:nvSpPr>
          <p:spPr>
            <a:xfrm>
              <a:off x="3573575" y="1402600"/>
              <a:ext cx="185375" cy="185350"/>
            </a:xfrm>
            <a:custGeom>
              <a:avLst/>
              <a:gdLst/>
              <a:ahLst/>
              <a:cxnLst/>
              <a:rect l="l" t="t" r="r" b="b"/>
              <a:pathLst>
                <a:path w="7415" h="7414" extrusionOk="0">
                  <a:moveTo>
                    <a:pt x="3678" y="1"/>
                  </a:move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21" y="7414"/>
                    <a:pt x="3678" y="7355"/>
                  </a:cubicBezTo>
                  <a:cubicBezTo>
                    <a:pt x="1635" y="7355"/>
                    <a:pt x="1" y="5663"/>
                    <a:pt x="1" y="3678"/>
                  </a:cubicBezTo>
                  <a:cubicBezTo>
                    <a:pt x="1" y="1635"/>
                    <a:pt x="1694" y="1"/>
                    <a:pt x="36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1" name="Google Shape;4861;p14"/>
            <p:cNvSpPr/>
            <p:nvPr/>
          </p:nvSpPr>
          <p:spPr>
            <a:xfrm>
              <a:off x="4799375" y="1895825"/>
              <a:ext cx="183875" cy="183900"/>
            </a:xfrm>
            <a:custGeom>
              <a:avLst/>
              <a:gdLst/>
              <a:ahLst/>
              <a:cxnLst/>
              <a:rect l="l" t="t" r="r" b="b"/>
              <a:pathLst>
                <a:path w="7355" h="7356" extrusionOk="0">
                  <a:moveTo>
                    <a:pt x="3678" y="7356"/>
                  </a:moveTo>
                  <a:cubicBezTo>
                    <a:pt x="1693" y="7356"/>
                    <a:pt x="0" y="5663"/>
                    <a:pt x="0" y="3678"/>
                  </a:cubicBezTo>
                  <a:cubicBezTo>
                    <a:pt x="59" y="1635"/>
                    <a:pt x="1751" y="1"/>
                    <a:pt x="3736" y="1"/>
                  </a:cubicBezTo>
                  <a:cubicBezTo>
                    <a:pt x="5720" y="59"/>
                    <a:pt x="7355" y="1694"/>
                    <a:pt x="7355" y="3678"/>
                  </a:cubicBezTo>
                  <a:cubicBezTo>
                    <a:pt x="7355" y="5663"/>
                    <a:pt x="5662" y="7356"/>
                    <a:pt x="3678" y="735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2" name="Google Shape;4862;p14"/>
            <p:cNvSpPr/>
            <p:nvPr/>
          </p:nvSpPr>
          <p:spPr>
            <a:xfrm>
              <a:off x="5045975" y="238615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355" y="3678"/>
                  </a:moveTo>
                  <a:cubicBezTo>
                    <a:pt x="7355" y="5662"/>
                    <a:pt x="5721" y="7355"/>
                    <a:pt x="3678" y="7355"/>
                  </a:cubicBezTo>
                  <a:cubicBezTo>
                    <a:pt x="1694" y="7355"/>
                    <a:pt x="1" y="5662"/>
                    <a:pt x="1" y="3619"/>
                  </a:cubicBezTo>
                  <a:cubicBezTo>
                    <a:pt x="59" y="1693"/>
                    <a:pt x="1694" y="0"/>
                    <a:pt x="3678" y="0"/>
                  </a:cubicBezTo>
                  <a:cubicBezTo>
                    <a:pt x="5663" y="0"/>
                    <a:pt x="7355" y="1635"/>
                    <a:pt x="7355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3" name="Google Shape;4863;p14"/>
            <p:cNvSpPr/>
            <p:nvPr/>
          </p:nvSpPr>
          <p:spPr>
            <a:xfrm>
              <a:off x="4557125" y="1649225"/>
              <a:ext cx="183900" cy="185350"/>
            </a:xfrm>
            <a:custGeom>
              <a:avLst/>
              <a:gdLst/>
              <a:ahLst/>
              <a:cxnLst/>
              <a:rect l="l" t="t" r="r" b="b"/>
              <a:pathLst>
                <a:path w="7356" h="7414" extrusionOk="0">
                  <a:moveTo>
                    <a:pt x="3678" y="0"/>
                  </a:moveTo>
                  <a:cubicBezTo>
                    <a:pt x="5663" y="0"/>
                    <a:pt x="7355" y="1693"/>
                    <a:pt x="7355" y="3736"/>
                  </a:cubicBezTo>
                  <a:cubicBezTo>
                    <a:pt x="7355" y="5721"/>
                    <a:pt x="5663" y="7413"/>
                    <a:pt x="3620" y="7355"/>
                  </a:cubicBezTo>
                  <a:cubicBezTo>
                    <a:pt x="1635" y="7355"/>
                    <a:pt x="1" y="5721"/>
                    <a:pt x="1" y="3736"/>
                  </a:cubicBezTo>
                  <a:cubicBezTo>
                    <a:pt x="1" y="1693"/>
                    <a:pt x="1635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4" name="Google Shape;4864;p14"/>
            <p:cNvSpPr/>
            <p:nvPr/>
          </p:nvSpPr>
          <p:spPr>
            <a:xfrm>
              <a:off x="4062450" y="140115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7355" y="3853"/>
                  </a:moveTo>
                  <a:cubicBezTo>
                    <a:pt x="7296" y="5896"/>
                    <a:pt x="5545" y="7530"/>
                    <a:pt x="3561" y="7413"/>
                  </a:cubicBezTo>
                  <a:cubicBezTo>
                    <a:pt x="1576" y="7297"/>
                    <a:pt x="0" y="5604"/>
                    <a:pt x="58" y="3619"/>
                  </a:cubicBezTo>
                  <a:cubicBezTo>
                    <a:pt x="175" y="1576"/>
                    <a:pt x="1926" y="0"/>
                    <a:pt x="3853" y="117"/>
                  </a:cubicBezTo>
                  <a:cubicBezTo>
                    <a:pt x="5896" y="234"/>
                    <a:pt x="7472" y="1926"/>
                    <a:pt x="7355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5" name="Google Shape;4865;p14"/>
            <p:cNvSpPr/>
            <p:nvPr/>
          </p:nvSpPr>
          <p:spPr>
            <a:xfrm>
              <a:off x="3326975" y="140260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297" y="3795"/>
                  </a:moveTo>
                  <a:cubicBezTo>
                    <a:pt x="7238" y="5838"/>
                    <a:pt x="5604" y="7355"/>
                    <a:pt x="3619" y="7297"/>
                  </a:cubicBezTo>
                  <a:cubicBezTo>
                    <a:pt x="1576" y="7239"/>
                    <a:pt x="0" y="5604"/>
                    <a:pt x="59" y="3620"/>
                  </a:cubicBezTo>
                  <a:cubicBezTo>
                    <a:pt x="117" y="1577"/>
                    <a:pt x="1810" y="1"/>
                    <a:pt x="3794" y="59"/>
                  </a:cubicBezTo>
                  <a:cubicBezTo>
                    <a:pt x="5837" y="117"/>
                    <a:pt x="7355" y="1810"/>
                    <a:pt x="7297" y="37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6" name="Google Shape;4866;p14"/>
            <p:cNvSpPr/>
            <p:nvPr/>
          </p:nvSpPr>
          <p:spPr>
            <a:xfrm>
              <a:off x="5047450" y="3123075"/>
              <a:ext cx="182425" cy="182425"/>
            </a:xfrm>
            <a:custGeom>
              <a:avLst/>
              <a:gdLst/>
              <a:ahLst/>
              <a:cxnLst/>
              <a:rect l="l" t="t" r="r" b="b"/>
              <a:pathLst>
                <a:path w="7297" h="7297" extrusionOk="0">
                  <a:moveTo>
                    <a:pt x="7296" y="3619"/>
                  </a:moveTo>
                  <a:cubicBezTo>
                    <a:pt x="7296" y="5604"/>
                    <a:pt x="5662" y="7238"/>
                    <a:pt x="3678" y="7297"/>
                  </a:cubicBezTo>
                  <a:cubicBezTo>
                    <a:pt x="1635" y="7297"/>
                    <a:pt x="0" y="5662"/>
                    <a:pt x="0" y="3678"/>
                  </a:cubicBezTo>
                  <a:cubicBezTo>
                    <a:pt x="0" y="1635"/>
                    <a:pt x="1635" y="0"/>
                    <a:pt x="3619" y="0"/>
                  </a:cubicBezTo>
                  <a:cubicBezTo>
                    <a:pt x="5604" y="0"/>
                    <a:pt x="7238" y="1635"/>
                    <a:pt x="7296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7" name="Google Shape;4867;p14"/>
            <p:cNvSpPr/>
            <p:nvPr/>
          </p:nvSpPr>
          <p:spPr>
            <a:xfrm>
              <a:off x="3821650" y="4102250"/>
              <a:ext cx="180975" cy="180950"/>
            </a:xfrm>
            <a:custGeom>
              <a:avLst/>
              <a:gdLst/>
              <a:ahLst/>
              <a:cxnLst/>
              <a:rect l="l" t="t" r="r" b="b"/>
              <a:pathLst>
                <a:path w="7239" h="7238" extrusionOk="0">
                  <a:moveTo>
                    <a:pt x="7239" y="3619"/>
                  </a:moveTo>
                  <a:cubicBezTo>
                    <a:pt x="7239" y="5662"/>
                    <a:pt x="5663" y="7238"/>
                    <a:pt x="3620" y="7238"/>
                  </a:cubicBezTo>
                  <a:cubicBezTo>
                    <a:pt x="1577" y="7238"/>
                    <a:pt x="1" y="5604"/>
                    <a:pt x="59" y="3619"/>
                  </a:cubicBezTo>
                  <a:cubicBezTo>
                    <a:pt x="59" y="1634"/>
                    <a:pt x="1635" y="58"/>
                    <a:pt x="3620" y="58"/>
                  </a:cubicBezTo>
                  <a:cubicBezTo>
                    <a:pt x="5605" y="0"/>
                    <a:pt x="7239" y="1634"/>
                    <a:pt x="723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8" name="Google Shape;4868;p14"/>
            <p:cNvSpPr/>
            <p:nvPr/>
          </p:nvSpPr>
          <p:spPr>
            <a:xfrm>
              <a:off x="3576500" y="4103700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546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20" y="0"/>
                  </a:cubicBezTo>
                  <a:cubicBezTo>
                    <a:pt x="5604" y="0"/>
                    <a:pt x="7180" y="1518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9" name="Google Shape;4869;p14"/>
            <p:cNvSpPr/>
            <p:nvPr/>
          </p:nvSpPr>
          <p:spPr>
            <a:xfrm>
              <a:off x="2350725" y="2629850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3561" y="59"/>
                  </a:moveTo>
                  <a:cubicBezTo>
                    <a:pt x="5604" y="0"/>
                    <a:pt x="7180" y="1635"/>
                    <a:pt x="7180" y="3619"/>
                  </a:cubicBezTo>
                  <a:cubicBezTo>
                    <a:pt x="7180" y="5604"/>
                    <a:pt x="5604" y="7180"/>
                    <a:pt x="3619" y="7238"/>
                  </a:cubicBezTo>
                  <a:cubicBezTo>
                    <a:pt x="1577" y="7238"/>
                    <a:pt x="1" y="5662"/>
                    <a:pt x="1" y="3619"/>
                  </a:cubicBezTo>
                  <a:cubicBezTo>
                    <a:pt x="1" y="1635"/>
                    <a:pt x="1577" y="59"/>
                    <a:pt x="35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0" name="Google Shape;4870;p14"/>
            <p:cNvSpPr/>
            <p:nvPr/>
          </p:nvSpPr>
          <p:spPr>
            <a:xfrm>
              <a:off x="4802275" y="3613375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7180" y="3562"/>
                  </a:moveTo>
                  <a:cubicBezTo>
                    <a:pt x="7180" y="5604"/>
                    <a:pt x="5604" y="7239"/>
                    <a:pt x="3562" y="7180"/>
                  </a:cubicBezTo>
                  <a:cubicBezTo>
                    <a:pt x="1577" y="7180"/>
                    <a:pt x="1" y="5604"/>
                    <a:pt x="1" y="3620"/>
                  </a:cubicBezTo>
                  <a:cubicBezTo>
                    <a:pt x="1" y="1577"/>
                    <a:pt x="1577" y="1"/>
                    <a:pt x="3620" y="1"/>
                  </a:cubicBezTo>
                  <a:cubicBezTo>
                    <a:pt x="5604" y="1"/>
                    <a:pt x="7180" y="1577"/>
                    <a:pt x="7180" y="35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1" name="Google Shape;4871;p14"/>
            <p:cNvSpPr/>
            <p:nvPr/>
          </p:nvSpPr>
          <p:spPr>
            <a:xfrm>
              <a:off x="2839575" y="1652125"/>
              <a:ext cx="179525" cy="179525"/>
            </a:xfrm>
            <a:custGeom>
              <a:avLst/>
              <a:gdLst/>
              <a:ahLst/>
              <a:cxnLst/>
              <a:rect l="l" t="t" r="r" b="b"/>
              <a:pathLst>
                <a:path w="7181" h="7181" extrusionOk="0">
                  <a:moveTo>
                    <a:pt x="7180" y="3620"/>
                  </a:moveTo>
                  <a:cubicBezTo>
                    <a:pt x="7180" y="5605"/>
                    <a:pt x="5604" y="7181"/>
                    <a:pt x="3561" y="7181"/>
                  </a:cubicBezTo>
                  <a:cubicBezTo>
                    <a:pt x="1577" y="7122"/>
                    <a:pt x="1" y="5546"/>
                    <a:pt x="59" y="3562"/>
                  </a:cubicBezTo>
                  <a:cubicBezTo>
                    <a:pt x="59" y="1519"/>
                    <a:pt x="1635" y="1"/>
                    <a:pt x="3678" y="1"/>
                  </a:cubicBezTo>
                  <a:cubicBezTo>
                    <a:pt x="5663" y="1"/>
                    <a:pt x="7180" y="1577"/>
                    <a:pt x="7180" y="36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2" name="Google Shape;4872;p14"/>
            <p:cNvSpPr/>
            <p:nvPr/>
          </p:nvSpPr>
          <p:spPr>
            <a:xfrm>
              <a:off x="2594425" y="1894375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03" y="7180"/>
                  </a:moveTo>
                  <a:cubicBezTo>
                    <a:pt x="1518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59"/>
                  </a:cubicBezTo>
                  <a:cubicBezTo>
                    <a:pt x="5546" y="59"/>
                    <a:pt x="7122" y="1635"/>
                    <a:pt x="7122" y="3619"/>
                  </a:cubicBezTo>
                  <a:cubicBezTo>
                    <a:pt x="7122" y="5604"/>
                    <a:pt x="5487" y="7180"/>
                    <a:pt x="3503" y="71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3" name="Google Shape;4873;p14"/>
            <p:cNvSpPr/>
            <p:nvPr/>
          </p:nvSpPr>
          <p:spPr>
            <a:xfrm>
              <a:off x="2350725" y="2877925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604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19" y="0"/>
                  </a:cubicBezTo>
                  <a:cubicBezTo>
                    <a:pt x="5604" y="0"/>
                    <a:pt x="7122" y="1576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4" name="Google Shape;4874;p14"/>
            <p:cNvSpPr/>
            <p:nvPr/>
          </p:nvSpPr>
          <p:spPr>
            <a:xfrm>
              <a:off x="4555675" y="3860000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61" y="59"/>
                  </a:moveTo>
                  <a:cubicBezTo>
                    <a:pt x="5546" y="59"/>
                    <a:pt x="7122" y="1577"/>
                    <a:pt x="7122" y="3619"/>
                  </a:cubicBezTo>
                  <a:cubicBezTo>
                    <a:pt x="7122" y="5604"/>
                    <a:pt x="5546" y="7180"/>
                    <a:pt x="3503" y="7180"/>
                  </a:cubicBezTo>
                  <a:cubicBezTo>
                    <a:pt x="1518" y="7180"/>
                    <a:pt x="0" y="5604"/>
                    <a:pt x="0" y="3561"/>
                  </a:cubicBezTo>
                  <a:cubicBezTo>
                    <a:pt x="0" y="1577"/>
                    <a:pt x="1576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5" name="Google Shape;4875;p14"/>
            <p:cNvSpPr/>
            <p:nvPr/>
          </p:nvSpPr>
          <p:spPr>
            <a:xfrm>
              <a:off x="2352175" y="2389075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61" y="7121"/>
                  </a:moveTo>
                  <a:cubicBezTo>
                    <a:pt x="1577" y="7121"/>
                    <a:pt x="1" y="5545"/>
                    <a:pt x="1" y="3561"/>
                  </a:cubicBezTo>
                  <a:cubicBezTo>
                    <a:pt x="1" y="1576"/>
                    <a:pt x="1577" y="0"/>
                    <a:pt x="3561" y="0"/>
                  </a:cubicBezTo>
                  <a:cubicBezTo>
                    <a:pt x="5488" y="0"/>
                    <a:pt x="7064" y="1576"/>
                    <a:pt x="7064" y="3502"/>
                  </a:cubicBezTo>
                  <a:cubicBezTo>
                    <a:pt x="7064" y="5487"/>
                    <a:pt x="5546" y="7121"/>
                    <a:pt x="3561" y="71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6" name="Google Shape;4876;p14"/>
            <p:cNvSpPr/>
            <p:nvPr/>
          </p:nvSpPr>
          <p:spPr>
            <a:xfrm>
              <a:off x="4066825" y="410370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3561" y="0"/>
                  </a:moveTo>
                  <a:cubicBezTo>
                    <a:pt x="5545" y="0"/>
                    <a:pt x="7121" y="1576"/>
                    <a:pt x="7121" y="3561"/>
                  </a:cubicBezTo>
                  <a:cubicBezTo>
                    <a:pt x="7121" y="5546"/>
                    <a:pt x="5545" y="7122"/>
                    <a:pt x="3561" y="7122"/>
                  </a:cubicBezTo>
                  <a:cubicBezTo>
                    <a:pt x="1576" y="7122"/>
                    <a:pt x="0" y="5546"/>
                    <a:pt x="0" y="3619"/>
                  </a:cubicBezTo>
                  <a:cubicBezTo>
                    <a:pt x="0" y="1635"/>
                    <a:pt x="1576" y="0"/>
                    <a:pt x="356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7" name="Google Shape;4877;p14"/>
            <p:cNvSpPr/>
            <p:nvPr/>
          </p:nvSpPr>
          <p:spPr>
            <a:xfrm>
              <a:off x="5050350" y="214245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0"/>
                  </a:moveTo>
                  <a:cubicBezTo>
                    <a:pt x="5488" y="0"/>
                    <a:pt x="7064" y="1576"/>
                    <a:pt x="7064" y="3503"/>
                  </a:cubicBezTo>
                  <a:cubicBezTo>
                    <a:pt x="7064" y="5487"/>
                    <a:pt x="5488" y="7122"/>
                    <a:pt x="3503" y="7063"/>
                  </a:cubicBezTo>
                  <a:cubicBezTo>
                    <a:pt x="1519" y="7063"/>
                    <a:pt x="1" y="5487"/>
                    <a:pt x="1" y="3503"/>
                  </a:cubicBezTo>
                  <a:cubicBezTo>
                    <a:pt x="1" y="1576"/>
                    <a:pt x="1577" y="0"/>
                    <a:pt x="35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8" name="Google Shape;4878;p14"/>
            <p:cNvSpPr/>
            <p:nvPr/>
          </p:nvSpPr>
          <p:spPr>
            <a:xfrm>
              <a:off x="3331350" y="410370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7122"/>
                  </a:moveTo>
                  <a:cubicBezTo>
                    <a:pt x="1576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0"/>
                  </a:cubicBezTo>
                  <a:cubicBezTo>
                    <a:pt x="5487" y="59"/>
                    <a:pt x="7063" y="1635"/>
                    <a:pt x="7063" y="3619"/>
                  </a:cubicBezTo>
                  <a:cubicBezTo>
                    <a:pt x="7063" y="5546"/>
                    <a:pt x="5487" y="7122"/>
                    <a:pt x="3503" y="71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9" name="Google Shape;4879;p14"/>
            <p:cNvSpPr/>
            <p:nvPr/>
          </p:nvSpPr>
          <p:spPr>
            <a:xfrm>
              <a:off x="4313425" y="1406975"/>
              <a:ext cx="178075" cy="176600"/>
            </a:xfrm>
            <a:custGeom>
              <a:avLst/>
              <a:gdLst/>
              <a:ahLst/>
              <a:cxnLst/>
              <a:rect l="l" t="t" r="r" b="b"/>
              <a:pathLst>
                <a:path w="7123" h="7064" extrusionOk="0">
                  <a:moveTo>
                    <a:pt x="1" y="3503"/>
                  </a:moveTo>
                  <a:cubicBezTo>
                    <a:pt x="1" y="1577"/>
                    <a:pt x="1577" y="1"/>
                    <a:pt x="3561" y="1"/>
                  </a:cubicBezTo>
                  <a:cubicBezTo>
                    <a:pt x="5546" y="1"/>
                    <a:pt x="7122" y="1577"/>
                    <a:pt x="7122" y="3561"/>
                  </a:cubicBezTo>
                  <a:cubicBezTo>
                    <a:pt x="7064" y="5488"/>
                    <a:pt x="5488" y="7064"/>
                    <a:pt x="3503" y="7064"/>
                  </a:cubicBezTo>
                  <a:cubicBezTo>
                    <a:pt x="1577" y="7064"/>
                    <a:pt x="1" y="5429"/>
                    <a:pt x="1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0" name="Google Shape;4880;p14"/>
            <p:cNvSpPr/>
            <p:nvPr/>
          </p:nvSpPr>
          <p:spPr>
            <a:xfrm>
              <a:off x="2352175" y="3126000"/>
              <a:ext cx="176600" cy="176575"/>
            </a:xfrm>
            <a:custGeom>
              <a:avLst/>
              <a:gdLst/>
              <a:ahLst/>
              <a:cxnLst/>
              <a:rect l="l" t="t" r="r" b="b"/>
              <a:pathLst>
                <a:path w="7064" h="7063" extrusionOk="0">
                  <a:moveTo>
                    <a:pt x="3561" y="7063"/>
                  </a:moveTo>
                  <a:cubicBezTo>
                    <a:pt x="1635" y="7063"/>
                    <a:pt x="1" y="5487"/>
                    <a:pt x="1" y="3561"/>
                  </a:cubicBezTo>
                  <a:cubicBezTo>
                    <a:pt x="1" y="1635"/>
                    <a:pt x="1577" y="0"/>
                    <a:pt x="3503" y="0"/>
                  </a:cubicBezTo>
                  <a:cubicBezTo>
                    <a:pt x="5429" y="0"/>
                    <a:pt x="7064" y="1576"/>
                    <a:pt x="7064" y="3502"/>
                  </a:cubicBezTo>
                  <a:cubicBezTo>
                    <a:pt x="7064" y="5429"/>
                    <a:pt x="5488" y="7063"/>
                    <a:pt x="3561" y="70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1" name="Google Shape;4881;p14"/>
            <p:cNvSpPr/>
            <p:nvPr/>
          </p:nvSpPr>
          <p:spPr>
            <a:xfrm>
              <a:off x="2841050" y="3861450"/>
              <a:ext cx="178050" cy="178075"/>
            </a:xfrm>
            <a:custGeom>
              <a:avLst/>
              <a:gdLst/>
              <a:ahLst/>
              <a:cxnLst/>
              <a:rect l="l" t="t" r="r" b="b"/>
              <a:pathLst>
                <a:path w="7122" h="7123" extrusionOk="0">
                  <a:moveTo>
                    <a:pt x="3502" y="1"/>
                  </a:moveTo>
                  <a:cubicBezTo>
                    <a:pt x="5428" y="1"/>
                    <a:pt x="7063" y="1577"/>
                    <a:pt x="7063" y="3503"/>
                  </a:cubicBezTo>
                  <a:cubicBezTo>
                    <a:pt x="7121" y="5429"/>
                    <a:pt x="5545" y="7064"/>
                    <a:pt x="3561" y="7064"/>
                  </a:cubicBezTo>
                  <a:cubicBezTo>
                    <a:pt x="1634" y="7122"/>
                    <a:pt x="58" y="5546"/>
                    <a:pt x="0" y="3561"/>
                  </a:cubicBezTo>
                  <a:cubicBezTo>
                    <a:pt x="0" y="1635"/>
                    <a:pt x="1576" y="59"/>
                    <a:pt x="35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2" name="Google Shape;4882;p14"/>
            <p:cNvSpPr/>
            <p:nvPr/>
          </p:nvSpPr>
          <p:spPr>
            <a:xfrm>
              <a:off x="2594425" y="361485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7063" y="3561"/>
                  </a:moveTo>
                  <a:cubicBezTo>
                    <a:pt x="7063" y="5487"/>
                    <a:pt x="5429" y="7121"/>
                    <a:pt x="3503" y="7063"/>
                  </a:cubicBezTo>
                  <a:cubicBezTo>
                    <a:pt x="1576" y="7063"/>
                    <a:pt x="0" y="5429"/>
                    <a:pt x="0" y="3503"/>
                  </a:cubicBezTo>
                  <a:cubicBezTo>
                    <a:pt x="59" y="1576"/>
                    <a:pt x="1635" y="0"/>
                    <a:pt x="3561" y="0"/>
                  </a:cubicBezTo>
                  <a:cubicBezTo>
                    <a:pt x="5487" y="59"/>
                    <a:pt x="7122" y="1635"/>
                    <a:pt x="7063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3" name="Google Shape;4883;p14"/>
            <p:cNvSpPr/>
            <p:nvPr/>
          </p:nvSpPr>
          <p:spPr>
            <a:xfrm>
              <a:off x="5050350" y="336822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7064" y="3503"/>
                  </a:moveTo>
                  <a:cubicBezTo>
                    <a:pt x="7064" y="5429"/>
                    <a:pt x="5429" y="7064"/>
                    <a:pt x="3503" y="7064"/>
                  </a:cubicBezTo>
                  <a:cubicBezTo>
                    <a:pt x="1635" y="7064"/>
                    <a:pt x="1" y="5487"/>
                    <a:pt x="1" y="3561"/>
                  </a:cubicBezTo>
                  <a:cubicBezTo>
                    <a:pt x="1" y="1635"/>
                    <a:pt x="1635" y="1"/>
                    <a:pt x="3562" y="1"/>
                  </a:cubicBezTo>
                  <a:cubicBezTo>
                    <a:pt x="5429" y="59"/>
                    <a:pt x="7005" y="1635"/>
                    <a:pt x="7064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4" name="Google Shape;4884;p14"/>
            <p:cNvSpPr/>
            <p:nvPr/>
          </p:nvSpPr>
          <p:spPr>
            <a:xfrm>
              <a:off x="3087650" y="140697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3561" y="1"/>
                  </a:moveTo>
                  <a:cubicBezTo>
                    <a:pt x="5487" y="1"/>
                    <a:pt x="7063" y="1635"/>
                    <a:pt x="7063" y="3503"/>
                  </a:cubicBezTo>
                  <a:cubicBezTo>
                    <a:pt x="7063" y="5429"/>
                    <a:pt x="5429" y="7064"/>
                    <a:pt x="3503" y="7005"/>
                  </a:cubicBezTo>
                  <a:cubicBezTo>
                    <a:pt x="1577" y="6947"/>
                    <a:pt x="1" y="5371"/>
                    <a:pt x="59" y="3503"/>
                  </a:cubicBezTo>
                  <a:cubicBezTo>
                    <a:pt x="59" y="1577"/>
                    <a:pt x="1693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5" name="Google Shape;4885;p14"/>
            <p:cNvSpPr/>
            <p:nvPr/>
          </p:nvSpPr>
          <p:spPr>
            <a:xfrm>
              <a:off x="4316350" y="4106625"/>
              <a:ext cx="172225" cy="173675"/>
            </a:xfrm>
            <a:custGeom>
              <a:avLst/>
              <a:gdLst/>
              <a:ahLst/>
              <a:cxnLst/>
              <a:rect l="l" t="t" r="r" b="b"/>
              <a:pathLst>
                <a:path w="6889" h="6947" extrusionOk="0">
                  <a:moveTo>
                    <a:pt x="6888" y="3502"/>
                  </a:moveTo>
                  <a:cubicBezTo>
                    <a:pt x="6888" y="5429"/>
                    <a:pt x="5312" y="6946"/>
                    <a:pt x="3386" y="6888"/>
                  </a:cubicBezTo>
                  <a:cubicBezTo>
                    <a:pt x="1460" y="6888"/>
                    <a:pt x="1" y="5370"/>
                    <a:pt x="1" y="3444"/>
                  </a:cubicBezTo>
                  <a:cubicBezTo>
                    <a:pt x="1" y="1518"/>
                    <a:pt x="1577" y="0"/>
                    <a:pt x="3503" y="0"/>
                  </a:cubicBezTo>
                  <a:cubicBezTo>
                    <a:pt x="5371" y="59"/>
                    <a:pt x="6888" y="1576"/>
                    <a:pt x="6888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6" name="Google Shape;4886;p14"/>
            <p:cNvSpPr/>
            <p:nvPr/>
          </p:nvSpPr>
          <p:spPr>
            <a:xfrm>
              <a:off x="2353650" y="2145375"/>
              <a:ext cx="172200" cy="172200"/>
            </a:xfrm>
            <a:custGeom>
              <a:avLst/>
              <a:gdLst/>
              <a:ahLst/>
              <a:cxnLst/>
              <a:rect l="l" t="t" r="r" b="b"/>
              <a:pathLst>
                <a:path w="6888" h="6888" extrusionOk="0">
                  <a:moveTo>
                    <a:pt x="6888" y="3444"/>
                  </a:moveTo>
                  <a:cubicBezTo>
                    <a:pt x="6888" y="5370"/>
                    <a:pt x="5429" y="6830"/>
                    <a:pt x="3502" y="6888"/>
                  </a:cubicBezTo>
                  <a:cubicBezTo>
                    <a:pt x="1518" y="6888"/>
                    <a:pt x="0" y="5370"/>
                    <a:pt x="59" y="3386"/>
                  </a:cubicBezTo>
                  <a:cubicBezTo>
                    <a:pt x="59" y="1459"/>
                    <a:pt x="1576" y="0"/>
                    <a:pt x="3502" y="0"/>
                  </a:cubicBezTo>
                  <a:cubicBezTo>
                    <a:pt x="5370" y="0"/>
                    <a:pt x="6888" y="1518"/>
                    <a:pt x="6888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7" name="Google Shape;4887;p14"/>
            <p:cNvSpPr/>
            <p:nvPr/>
          </p:nvSpPr>
          <p:spPr>
            <a:xfrm>
              <a:off x="4805200" y="1656525"/>
              <a:ext cx="172225" cy="170750"/>
            </a:xfrm>
            <a:custGeom>
              <a:avLst/>
              <a:gdLst/>
              <a:ahLst/>
              <a:cxnLst/>
              <a:rect l="l" t="t" r="r" b="b"/>
              <a:pathLst>
                <a:path w="6889" h="6830" extrusionOk="0">
                  <a:moveTo>
                    <a:pt x="6888" y="3386"/>
                  </a:moveTo>
                  <a:cubicBezTo>
                    <a:pt x="6888" y="5312"/>
                    <a:pt x="5371" y="6829"/>
                    <a:pt x="3503" y="6829"/>
                  </a:cubicBezTo>
                  <a:cubicBezTo>
                    <a:pt x="1518" y="6829"/>
                    <a:pt x="1" y="5312"/>
                    <a:pt x="59" y="3386"/>
                  </a:cubicBezTo>
                  <a:cubicBezTo>
                    <a:pt x="59" y="1459"/>
                    <a:pt x="1577" y="0"/>
                    <a:pt x="3503" y="0"/>
                  </a:cubicBezTo>
                  <a:cubicBezTo>
                    <a:pt x="5371" y="0"/>
                    <a:pt x="6888" y="1518"/>
                    <a:pt x="6888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8" name="Google Shape;4888;p14"/>
            <p:cNvSpPr/>
            <p:nvPr/>
          </p:nvSpPr>
          <p:spPr>
            <a:xfrm>
              <a:off x="3090575" y="4108075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6830" y="3444"/>
                  </a:moveTo>
                  <a:cubicBezTo>
                    <a:pt x="6830" y="5312"/>
                    <a:pt x="5312" y="6830"/>
                    <a:pt x="3386" y="6830"/>
                  </a:cubicBezTo>
                  <a:cubicBezTo>
                    <a:pt x="1518" y="6771"/>
                    <a:pt x="0" y="5254"/>
                    <a:pt x="59" y="3328"/>
                  </a:cubicBezTo>
                  <a:cubicBezTo>
                    <a:pt x="59" y="1460"/>
                    <a:pt x="1576" y="1"/>
                    <a:pt x="3444" y="1"/>
                  </a:cubicBezTo>
                  <a:cubicBezTo>
                    <a:pt x="5370" y="1"/>
                    <a:pt x="6830" y="1518"/>
                    <a:pt x="6830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9" name="Google Shape;4889;p14"/>
            <p:cNvSpPr/>
            <p:nvPr/>
          </p:nvSpPr>
          <p:spPr>
            <a:xfrm>
              <a:off x="2355100" y="3371150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3444" y="6830"/>
                  </a:moveTo>
                  <a:cubicBezTo>
                    <a:pt x="1518" y="6830"/>
                    <a:pt x="1" y="5312"/>
                    <a:pt x="1" y="3444"/>
                  </a:cubicBezTo>
                  <a:cubicBezTo>
                    <a:pt x="1" y="1518"/>
                    <a:pt x="1518" y="59"/>
                    <a:pt x="3386" y="0"/>
                  </a:cubicBezTo>
                  <a:cubicBezTo>
                    <a:pt x="5312" y="0"/>
                    <a:pt x="6830" y="1518"/>
                    <a:pt x="6830" y="3444"/>
                  </a:cubicBezTo>
                  <a:cubicBezTo>
                    <a:pt x="6830" y="5312"/>
                    <a:pt x="5312" y="6830"/>
                    <a:pt x="3444" y="68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0" name="Google Shape;4890;p14"/>
            <p:cNvSpPr/>
            <p:nvPr/>
          </p:nvSpPr>
          <p:spPr>
            <a:xfrm>
              <a:off x="5053275" y="1903125"/>
              <a:ext cx="170750" cy="170775"/>
            </a:xfrm>
            <a:custGeom>
              <a:avLst/>
              <a:gdLst/>
              <a:ahLst/>
              <a:cxnLst/>
              <a:rect l="l" t="t" r="r" b="b"/>
              <a:pathLst>
                <a:path w="6830" h="6831" extrusionOk="0">
                  <a:moveTo>
                    <a:pt x="3445" y="1"/>
                  </a:moveTo>
                  <a:cubicBezTo>
                    <a:pt x="5312" y="59"/>
                    <a:pt x="6830" y="1577"/>
                    <a:pt x="6772" y="3445"/>
                  </a:cubicBezTo>
                  <a:cubicBezTo>
                    <a:pt x="6772" y="5312"/>
                    <a:pt x="5254" y="6830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59" y="1518"/>
                    <a:pt x="1577" y="1"/>
                    <a:pt x="344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1" name="Google Shape;4891;p14"/>
            <p:cNvSpPr/>
            <p:nvPr/>
          </p:nvSpPr>
          <p:spPr>
            <a:xfrm>
              <a:off x="4564425" y="140990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2" y="3386"/>
                  </a:moveTo>
                  <a:cubicBezTo>
                    <a:pt x="6772" y="5195"/>
                    <a:pt x="5254" y="6771"/>
                    <a:pt x="3386" y="6771"/>
                  </a:cubicBezTo>
                  <a:cubicBezTo>
                    <a:pt x="1577" y="6771"/>
                    <a:pt x="1" y="5254"/>
                    <a:pt x="1" y="3444"/>
                  </a:cubicBezTo>
                  <a:cubicBezTo>
                    <a:pt x="1" y="1576"/>
                    <a:pt x="1518" y="59"/>
                    <a:pt x="3328" y="0"/>
                  </a:cubicBezTo>
                  <a:cubicBezTo>
                    <a:pt x="5196" y="0"/>
                    <a:pt x="6772" y="1518"/>
                    <a:pt x="6772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2" name="Google Shape;4892;p14"/>
            <p:cNvSpPr/>
            <p:nvPr/>
          </p:nvSpPr>
          <p:spPr>
            <a:xfrm>
              <a:off x="5296975" y="2635675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1" y="3386"/>
                  </a:moveTo>
                  <a:cubicBezTo>
                    <a:pt x="6771" y="5196"/>
                    <a:pt x="5254" y="6772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1" y="1577"/>
                    <a:pt x="1518" y="59"/>
                    <a:pt x="3328" y="1"/>
                  </a:cubicBezTo>
                  <a:cubicBezTo>
                    <a:pt x="5137" y="1"/>
                    <a:pt x="6713" y="1518"/>
                    <a:pt x="6771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3" name="Google Shape;4893;p14"/>
            <p:cNvSpPr/>
            <p:nvPr/>
          </p:nvSpPr>
          <p:spPr>
            <a:xfrm>
              <a:off x="4806675" y="3865850"/>
              <a:ext cx="170750" cy="169275"/>
            </a:xfrm>
            <a:custGeom>
              <a:avLst/>
              <a:gdLst/>
              <a:ahLst/>
              <a:cxnLst/>
              <a:rect l="l" t="t" r="r" b="b"/>
              <a:pathLst>
                <a:path w="6830" h="6771" extrusionOk="0">
                  <a:moveTo>
                    <a:pt x="3444" y="6771"/>
                  </a:moveTo>
                  <a:cubicBezTo>
                    <a:pt x="1576" y="6771"/>
                    <a:pt x="58" y="5253"/>
                    <a:pt x="0" y="3385"/>
                  </a:cubicBezTo>
                  <a:cubicBezTo>
                    <a:pt x="0" y="1518"/>
                    <a:pt x="1576" y="0"/>
                    <a:pt x="3444" y="0"/>
                  </a:cubicBezTo>
                  <a:cubicBezTo>
                    <a:pt x="5253" y="0"/>
                    <a:pt x="6771" y="1518"/>
                    <a:pt x="6771" y="3327"/>
                  </a:cubicBezTo>
                  <a:cubicBezTo>
                    <a:pt x="6829" y="5195"/>
                    <a:pt x="5253" y="6713"/>
                    <a:pt x="3444" y="677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4" name="Google Shape;4894;p14"/>
            <p:cNvSpPr/>
            <p:nvPr/>
          </p:nvSpPr>
          <p:spPr>
            <a:xfrm>
              <a:off x="5296975" y="2882300"/>
              <a:ext cx="169300" cy="170750"/>
            </a:xfrm>
            <a:custGeom>
              <a:avLst/>
              <a:gdLst/>
              <a:ahLst/>
              <a:cxnLst/>
              <a:rect l="l" t="t" r="r" b="b"/>
              <a:pathLst>
                <a:path w="6772" h="6830" extrusionOk="0">
                  <a:moveTo>
                    <a:pt x="6713" y="3444"/>
                  </a:moveTo>
                  <a:cubicBezTo>
                    <a:pt x="6713" y="5254"/>
                    <a:pt x="5137" y="6830"/>
                    <a:pt x="3328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9"/>
                  </a:cubicBezTo>
                  <a:cubicBezTo>
                    <a:pt x="5254" y="59"/>
                    <a:pt x="6771" y="1635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5" name="Google Shape;4895;p14"/>
            <p:cNvSpPr/>
            <p:nvPr/>
          </p:nvSpPr>
          <p:spPr>
            <a:xfrm>
              <a:off x="3827500" y="1167650"/>
              <a:ext cx="170750" cy="169300"/>
            </a:xfrm>
            <a:custGeom>
              <a:avLst/>
              <a:gdLst/>
              <a:ahLst/>
              <a:cxnLst/>
              <a:rect l="l" t="t" r="r" b="b"/>
              <a:pathLst>
                <a:path w="6830" h="6772" extrusionOk="0">
                  <a:moveTo>
                    <a:pt x="3386" y="6772"/>
                  </a:moveTo>
                  <a:cubicBezTo>
                    <a:pt x="1518" y="6714"/>
                    <a:pt x="0" y="5138"/>
                    <a:pt x="59" y="3328"/>
                  </a:cubicBezTo>
                  <a:cubicBezTo>
                    <a:pt x="59" y="1519"/>
                    <a:pt x="1635" y="1"/>
                    <a:pt x="3444" y="1"/>
                  </a:cubicBezTo>
                  <a:cubicBezTo>
                    <a:pt x="5254" y="1"/>
                    <a:pt x="6830" y="1635"/>
                    <a:pt x="6771" y="3445"/>
                  </a:cubicBezTo>
                  <a:cubicBezTo>
                    <a:pt x="6713" y="5254"/>
                    <a:pt x="5195" y="6772"/>
                    <a:pt x="3386" y="67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6" name="Google Shape;4896;p14"/>
            <p:cNvSpPr/>
            <p:nvPr/>
          </p:nvSpPr>
          <p:spPr>
            <a:xfrm>
              <a:off x="2603175" y="1656525"/>
              <a:ext cx="167850" cy="170750"/>
            </a:xfrm>
            <a:custGeom>
              <a:avLst/>
              <a:gdLst/>
              <a:ahLst/>
              <a:cxnLst/>
              <a:rect l="l" t="t" r="r" b="b"/>
              <a:pathLst>
                <a:path w="6714" h="6830" extrusionOk="0">
                  <a:moveTo>
                    <a:pt x="6713" y="3444"/>
                  </a:moveTo>
                  <a:cubicBezTo>
                    <a:pt x="6713" y="5253"/>
                    <a:pt x="5137" y="6829"/>
                    <a:pt x="3269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8"/>
                  </a:cubicBezTo>
                  <a:cubicBezTo>
                    <a:pt x="5254" y="58"/>
                    <a:pt x="6713" y="1634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7" name="Google Shape;4897;p14"/>
            <p:cNvSpPr/>
            <p:nvPr/>
          </p:nvSpPr>
          <p:spPr>
            <a:xfrm>
              <a:off x="3580875" y="116765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3445" y="6714"/>
                  </a:moveTo>
                  <a:cubicBezTo>
                    <a:pt x="1577" y="6772"/>
                    <a:pt x="1" y="5196"/>
                    <a:pt x="59" y="3328"/>
                  </a:cubicBezTo>
                  <a:cubicBezTo>
                    <a:pt x="59" y="1519"/>
                    <a:pt x="1577" y="1"/>
                    <a:pt x="3386" y="1"/>
                  </a:cubicBezTo>
                  <a:cubicBezTo>
                    <a:pt x="5254" y="1"/>
                    <a:pt x="6772" y="1577"/>
                    <a:pt x="6772" y="3386"/>
                  </a:cubicBezTo>
                  <a:cubicBezTo>
                    <a:pt x="6772" y="5196"/>
                    <a:pt x="5196" y="6714"/>
                    <a:pt x="3445" y="67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8" name="Google Shape;4898;p14"/>
            <p:cNvSpPr/>
            <p:nvPr/>
          </p:nvSpPr>
          <p:spPr>
            <a:xfrm>
              <a:off x="5054750" y="3620675"/>
              <a:ext cx="166375" cy="166375"/>
            </a:xfrm>
            <a:custGeom>
              <a:avLst/>
              <a:gdLst/>
              <a:ahLst/>
              <a:cxnLst/>
              <a:rect l="l" t="t" r="r" b="b"/>
              <a:pathLst>
                <a:path w="6655" h="6655" extrusionOk="0">
                  <a:moveTo>
                    <a:pt x="6654" y="3328"/>
                  </a:moveTo>
                  <a:cubicBezTo>
                    <a:pt x="6654" y="5196"/>
                    <a:pt x="5137" y="6655"/>
                    <a:pt x="3327" y="6655"/>
                  </a:cubicBezTo>
                  <a:cubicBezTo>
                    <a:pt x="1459" y="6597"/>
                    <a:pt x="0" y="5079"/>
                    <a:pt x="0" y="3270"/>
                  </a:cubicBezTo>
                  <a:cubicBezTo>
                    <a:pt x="58" y="1460"/>
                    <a:pt x="1518" y="1"/>
                    <a:pt x="3327" y="1"/>
                  </a:cubicBezTo>
                  <a:cubicBezTo>
                    <a:pt x="5195" y="1"/>
                    <a:pt x="6654" y="1518"/>
                    <a:pt x="6654" y="33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9" name="Google Shape;4899;p14"/>
            <p:cNvSpPr/>
            <p:nvPr/>
          </p:nvSpPr>
          <p:spPr>
            <a:xfrm>
              <a:off x="5296975" y="2391975"/>
              <a:ext cx="169300" cy="170775"/>
            </a:xfrm>
            <a:custGeom>
              <a:avLst/>
              <a:gdLst/>
              <a:ahLst/>
              <a:cxnLst/>
              <a:rect l="l" t="t" r="r" b="b"/>
              <a:pathLst>
                <a:path w="6772" h="6831" extrusionOk="0">
                  <a:moveTo>
                    <a:pt x="3269" y="6772"/>
                  </a:moveTo>
                  <a:cubicBezTo>
                    <a:pt x="1401" y="6655"/>
                    <a:pt x="1" y="5137"/>
                    <a:pt x="59" y="3328"/>
                  </a:cubicBezTo>
                  <a:cubicBezTo>
                    <a:pt x="176" y="1460"/>
                    <a:pt x="1693" y="1"/>
                    <a:pt x="3503" y="118"/>
                  </a:cubicBezTo>
                  <a:cubicBezTo>
                    <a:pt x="5371" y="234"/>
                    <a:pt x="6771" y="1694"/>
                    <a:pt x="6713" y="3503"/>
                  </a:cubicBezTo>
                  <a:cubicBezTo>
                    <a:pt x="6596" y="5371"/>
                    <a:pt x="5079" y="6830"/>
                    <a:pt x="3269" y="67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0" name="Google Shape;4900;p14"/>
            <p:cNvSpPr/>
            <p:nvPr/>
          </p:nvSpPr>
          <p:spPr>
            <a:xfrm>
              <a:off x="4562975" y="4111000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8"/>
                    <a:pt x="5137" y="6538"/>
                    <a:pt x="3327" y="6538"/>
                  </a:cubicBezTo>
                  <a:cubicBezTo>
                    <a:pt x="1459" y="6596"/>
                    <a:pt x="0" y="5137"/>
                    <a:pt x="0" y="3269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137" y="0"/>
                    <a:pt x="6538" y="1460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1" name="Google Shape;4901;p14"/>
            <p:cNvSpPr/>
            <p:nvPr/>
          </p:nvSpPr>
          <p:spPr>
            <a:xfrm>
              <a:off x="4072650" y="1169125"/>
              <a:ext cx="166375" cy="164925"/>
            </a:xfrm>
            <a:custGeom>
              <a:avLst/>
              <a:gdLst/>
              <a:ahLst/>
              <a:cxnLst/>
              <a:rect l="l" t="t" r="r" b="b"/>
              <a:pathLst>
                <a:path w="6655" h="6597" extrusionOk="0">
                  <a:moveTo>
                    <a:pt x="3328" y="0"/>
                  </a:moveTo>
                  <a:cubicBezTo>
                    <a:pt x="5196" y="0"/>
                    <a:pt x="6655" y="1518"/>
                    <a:pt x="6597" y="3327"/>
                  </a:cubicBezTo>
                  <a:cubicBezTo>
                    <a:pt x="6597" y="5195"/>
                    <a:pt x="5137" y="6596"/>
                    <a:pt x="3328" y="6596"/>
                  </a:cubicBezTo>
                  <a:cubicBezTo>
                    <a:pt x="1460" y="6596"/>
                    <a:pt x="1" y="5137"/>
                    <a:pt x="1" y="3269"/>
                  </a:cubicBezTo>
                  <a:cubicBezTo>
                    <a:pt x="59" y="1460"/>
                    <a:pt x="1518" y="0"/>
                    <a:pt x="33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2" name="Google Shape;4902;p14"/>
            <p:cNvSpPr/>
            <p:nvPr/>
          </p:nvSpPr>
          <p:spPr>
            <a:xfrm>
              <a:off x="2846875" y="1411350"/>
              <a:ext cx="166375" cy="167850"/>
            </a:xfrm>
            <a:custGeom>
              <a:avLst/>
              <a:gdLst/>
              <a:ahLst/>
              <a:cxnLst/>
              <a:rect l="l" t="t" r="r" b="b"/>
              <a:pathLst>
                <a:path w="6655" h="6714" extrusionOk="0">
                  <a:moveTo>
                    <a:pt x="6596" y="3386"/>
                  </a:moveTo>
                  <a:cubicBezTo>
                    <a:pt x="6596" y="5254"/>
                    <a:pt x="5079" y="6713"/>
                    <a:pt x="3269" y="6655"/>
                  </a:cubicBezTo>
                  <a:cubicBezTo>
                    <a:pt x="1401" y="6597"/>
                    <a:pt x="0" y="5137"/>
                    <a:pt x="0" y="3328"/>
                  </a:cubicBezTo>
                  <a:cubicBezTo>
                    <a:pt x="59" y="1460"/>
                    <a:pt x="1576" y="1"/>
                    <a:pt x="3386" y="59"/>
                  </a:cubicBezTo>
                  <a:cubicBezTo>
                    <a:pt x="5195" y="59"/>
                    <a:pt x="6655" y="1577"/>
                    <a:pt x="6596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3" name="Google Shape;4903;p14"/>
            <p:cNvSpPr/>
            <p:nvPr/>
          </p:nvSpPr>
          <p:spPr>
            <a:xfrm>
              <a:off x="5299900" y="3131825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9"/>
                    <a:pt x="5137" y="6538"/>
                    <a:pt x="3327" y="6597"/>
                  </a:cubicBezTo>
                  <a:cubicBezTo>
                    <a:pt x="1460" y="6597"/>
                    <a:pt x="0" y="5137"/>
                    <a:pt x="0" y="3269"/>
                  </a:cubicBezTo>
                  <a:cubicBezTo>
                    <a:pt x="0" y="1460"/>
                    <a:pt x="1401" y="1"/>
                    <a:pt x="3211" y="1"/>
                  </a:cubicBezTo>
                  <a:cubicBezTo>
                    <a:pt x="5078" y="1"/>
                    <a:pt x="6538" y="1402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4" name="Google Shape;4904;p14"/>
            <p:cNvSpPr/>
            <p:nvPr/>
          </p:nvSpPr>
          <p:spPr>
            <a:xfrm>
              <a:off x="2358025" y="1901675"/>
              <a:ext cx="164925" cy="164925"/>
            </a:xfrm>
            <a:custGeom>
              <a:avLst/>
              <a:gdLst/>
              <a:ahLst/>
              <a:cxnLst/>
              <a:rect l="l" t="t" r="r" b="b"/>
              <a:pathLst>
                <a:path w="6597" h="6597" extrusionOk="0">
                  <a:moveTo>
                    <a:pt x="3327" y="6596"/>
                  </a:moveTo>
                  <a:cubicBezTo>
                    <a:pt x="1518" y="6596"/>
                    <a:pt x="59" y="5195"/>
                    <a:pt x="0" y="3327"/>
                  </a:cubicBezTo>
                  <a:cubicBezTo>
                    <a:pt x="0" y="1518"/>
                    <a:pt x="1401" y="59"/>
                    <a:pt x="3269" y="59"/>
                  </a:cubicBezTo>
                  <a:cubicBezTo>
                    <a:pt x="5079" y="0"/>
                    <a:pt x="6538" y="1460"/>
                    <a:pt x="6538" y="3269"/>
                  </a:cubicBezTo>
                  <a:cubicBezTo>
                    <a:pt x="6596" y="5137"/>
                    <a:pt x="5137" y="6538"/>
                    <a:pt x="3327" y="659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5" name="Google Shape;4905;p14"/>
            <p:cNvSpPr/>
            <p:nvPr/>
          </p:nvSpPr>
          <p:spPr>
            <a:xfrm>
              <a:off x="3337175" y="1170575"/>
              <a:ext cx="164925" cy="163475"/>
            </a:xfrm>
            <a:custGeom>
              <a:avLst/>
              <a:gdLst/>
              <a:ahLst/>
              <a:cxnLst/>
              <a:rect l="l" t="t" r="r" b="b"/>
              <a:pathLst>
                <a:path w="6597" h="6539" extrusionOk="0">
                  <a:moveTo>
                    <a:pt x="3270" y="1"/>
                  </a:moveTo>
                  <a:cubicBezTo>
                    <a:pt x="5079" y="1"/>
                    <a:pt x="6538" y="1402"/>
                    <a:pt x="6538" y="3211"/>
                  </a:cubicBezTo>
                  <a:cubicBezTo>
                    <a:pt x="6597" y="5079"/>
                    <a:pt x="5138" y="6538"/>
                    <a:pt x="3328" y="6538"/>
                  </a:cubicBezTo>
                  <a:cubicBezTo>
                    <a:pt x="1460" y="6538"/>
                    <a:pt x="59" y="5137"/>
                    <a:pt x="1" y="3269"/>
                  </a:cubicBezTo>
                  <a:cubicBezTo>
                    <a:pt x="1" y="1460"/>
                    <a:pt x="1402" y="1"/>
                    <a:pt x="32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6" name="Google Shape;4906;p14"/>
            <p:cNvSpPr/>
            <p:nvPr/>
          </p:nvSpPr>
          <p:spPr>
            <a:xfrm>
              <a:off x="2601725" y="3864375"/>
              <a:ext cx="163450" cy="163475"/>
            </a:xfrm>
            <a:custGeom>
              <a:avLst/>
              <a:gdLst/>
              <a:ahLst/>
              <a:cxnLst/>
              <a:rect l="l" t="t" r="r" b="b"/>
              <a:pathLst>
                <a:path w="6538" h="6539" extrusionOk="0">
                  <a:moveTo>
                    <a:pt x="3269" y="1"/>
                  </a:moveTo>
                  <a:cubicBezTo>
                    <a:pt x="5137" y="1"/>
                    <a:pt x="6538" y="1460"/>
                    <a:pt x="6538" y="3328"/>
                  </a:cubicBezTo>
                  <a:cubicBezTo>
                    <a:pt x="6538" y="5137"/>
                    <a:pt x="5078" y="6538"/>
                    <a:pt x="3211" y="6538"/>
                  </a:cubicBezTo>
                  <a:cubicBezTo>
                    <a:pt x="1401" y="6538"/>
                    <a:pt x="0" y="5079"/>
                    <a:pt x="0" y="3269"/>
                  </a:cubicBezTo>
                  <a:cubicBezTo>
                    <a:pt x="0" y="1402"/>
                    <a:pt x="1460" y="1"/>
                    <a:pt x="32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7" name="Google Shape;4907;p14"/>
            <p:cNvSpPr/>
            <p:nvPr/>
          </p:nvSpPr>
          <p:spPr>
            <a:xfrm>
              <a:off x="2112875" y="28866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5020"/>
                    <a:pt x="5020" y="6480"/>
                    <a:pt x="3269" y="6480"/>
                  </a:cubicBezTo>
                  <a:cubicBezTo>
                    <a:pt x="1401" y="6480"/>
                    <a:pt x="0" y="5020"/>
                    <a:pt x="0" y="3211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020" y="0"/>
                    <a:pt x="6479" y="1460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8" name="Google Shape;4908;p14"/>
            <p:cNvSpPr/>
            <p:nvPr/>
          </p:nvSpPr>
          <p:spPr>
            <a:xfrm>
              <a:off x="3585250" y="4357600"/>
              <a:ext cx="162025" cy="163475"/>
            </a:xfrm>
            <a:custGeom>
              <a:avLst/>
              <a:gdLst/>
              <a:ahLst/>
              <a:cxnLst/>
              <a:rect l="l" t="t" r="r" b="b"/>
              <a:pathLst>
                <a:path w="6481" h="6539" extrusionOk="0">
                  <a:moveTo>
                    <a:pt x="3211" y="6538"/>
                  </a:moveTo>
                  <a:cubicBezTo>
                    <a:pt x="1460" y="6538"/>
                    <a:pt x="1" y="5079"/>
                    <a:pt x="1" y="3270"/>
                  </a:cubicBezTo>
                  <a:cubicBezTo>
                    <a:pt x="1" y="1460"/>
                    <a:pt x="1460" y="1"/>
                    <a:pt x="3270" y="59"/>
                  </a:cubicBezTo>
                  <a:cubicBezTo>
                    <a:pt x="5021" y="59"/>
                    <a:pt x="6480" y="1518"/>
                    <a:pt x="6480" y="3328"/>
                  </a:cubicBezTo>
                  <a:cubicBezTo>
                    <a:pt x="6480" y="5079"/>
                    <a:pt x="5021" y="6538"/>
                    <a:pt x="3211" y="653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9" name="Google Shape;4909;p14"/>
            <p:cNvSpPr/>
            <p:nvPr/>
          </p:nvSpPr>
          <p:spPr>
            <a:xfrm>
              <a:off x="383187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5020" y="0"/>
                    <a:pt x="6480" y="1401"/>
                    <a:pt x="6480" y="3269"/>
                  </a:cubicBezTo>
                  <a:cubicBezTo>
                    <a:pt x="6480" y="5020"/>
                    <a:pt x="5020" y="6479"/>
                    <a:pt x="3269" y="6479"/>
                  </a:cubicBezTo>
                  <a:cubicBezTo>
                    <a:pt x="1460" y="6479"/>
                    <a:pt x="1" y="5020"/>
                    <a:pt x="1" y="3211"/>
                  </a:cubicBezTo>
                  <a:cubicBezTo>
                    <a:pt x="1" y="1401"/>
                    <a:pt x="1401" y="0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0" name="Google Shape;4910;p14"/>
            <p:cNvSpPr/>
            <p:nvPr/>
          </p:nvSpPr>
          <p:spPr>
            <a:xfrm>
              <a:off x="2112875" y="26400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4962"/>
                    <a:pt x="5078" y="6422"/>
                    <a:pt x="3269" y="6480"/>
                  </a:cubicBezTo>
                  <a:cubicBezTo>
                    <a:pt x="1459" y="6480"/>
                    <a:pt x="0" y="5021"/>
                    <a:pt x="0" y="3211"/>
                  </a:cubicBezTo>
                  <a:cubicBezTo>
                    <a:pt x="0" y="1460"/>
                    <a:pt x="1459" y="1"/>
                    <a:pt x="3211" y="1"/>
                  </a:cubicBezTo>
                  <a:cubicBezTo>
                    <a:pt x="5020" y="1"/>
                    <a:pt x="6479" y="1402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1" name="Google Shape;4911;p14"/>
            <p:cNvSpPr/>
            <p:nvPr/>
          </p:nvSpPr>
          <p:spPr>
            <a:xfrm>
              <a:off x="2848325" y="41124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70" y="6480"/>
                  </a:moveTo>
                  <a:cubicBezTo>
                    <a:pt x="1518" y="6480"/>
                    <a:pt x="59" y="5020"/>
                    <a:pt x="1" y="3269"/>
                  </a:cubicBezTo>
                  <a:cubicBezTo>
                    <a:pt x="1" y="1460"/>
                    <a:pt x="1460" y="1"/>
                    <a:pt x="3211" y="1"/>
                  </a:cubicBezTo>
                  <a:cubicBezTo>
                    <a:pt x="5021" y="1"/>
                    <a:pt x="6480" y="1402"/>
                    <a:pt x="6480" y="3211"/>
                  </a:cubicBezTo>
                  <a:cubicBezTo>
                    <a:pt x="6480" y="4962"/>
                    <a:pt x="5079" y="6421"/>
                    <a:pt x="3270" y="64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2" name="Google Shape;4912;p14"/>
            <p:cNvSpPr/>
            <p:nvPr/>
          </p:nvSpPr>
          <p:spPr>
            <a:xfrm>
              <a:off x="2359475" y="36221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4962" y="0"/>
                    <a:pt x="6480" y="1459"/>
                    <a:pt x="6480" y="3211"/>
                  </a:cubicBezTo>
                  <a:cubicBezTo>
                    <a:pt x="6480" y="5020"/>
                    <a:pt x="5021" y="6479"/>
                    <a:pt x="3269" y="6479"/>
                  </a:cubicBezTo>
                  <a:cubicBezTo>
                    <a:pt x="1460" y="6479"/>
                    <a:pt x="1" y="5078"/>
                    <a:pt x="1" y="3269"/>
                  </a:cubicBezTo>
                  <a:cubicBezTo>
                    <a:pt x="1" y="1518"/>
                    <a:pt x="1402" y="59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3" name="Google Shape;4913;p14"/>
            <p:cNvSpPr/>
            <p:nvPr/>
          </p:nvSpPr>
          <p:spPr>
            <a:xfrm>
              <a:off x="4320725" y="11705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80" y="3211"/>
                  </a:moveTo>
                  <a:cubicBezTo>
                    <a:pt x="6480" y="5021"/>
                    <a:pt x="5021" y="6480"/>
                    <a:pt x="3269" y="6480"/>
                  </a:cubicBezTo>
                  <a:cubicBezTo>
                    <a:pt x="1518" y="6480"/>
                    <a:pt x="59" y="5021"/>
                    <a:pt x="59" y="3269"/>
                  </a:cubicBezTo>
                  <a:cubicBezTo>
                    <a:pt x="1" y="1518"/>
                    <a:pt x="1518" y="1"/>
                    <a:pt x="3269" y="59"/>
                  </a:cubicBezTo>
                  <a:cubicBezTo>
                    <a:pt x="5021" y="59"/>
                    <a:pt x="6480" y="1518"/>
                    <a:pt x="6480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4" name="Google Shape;4914;p14"/>
            <p:cNvSpPr/>
            <p:nvPr/>
          </p:nvSpPr>
          <p:spPr>
            <a:xfrm>
              <a:off x="407412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0" y="0"/>
                  </a:moveTo>
                  <a:cubicBezTo>
                    <a:pt x="5020" y="0"/>
                    <a:pt x="6479" y="1459"/>
                    <a:pt x="6479" y="3269"/>
                  </a:cubicBezTo>
                  <a:cubicBezTo>
                    <a:pt x="6479" y="4962"/>
                    <a:pt x="5020" y="6421"/>
                    <a:pt x="3269" y="6479"/>
                  </a:cubicBezTo>
                  <a:cubicBezTo>
                    <a:pt x="1518" y="6479"/>
                    <a:pt x="0" y="4962"/>
                    <a:pt x="58" y="3211"/>
                  </a:cubicBezTo>
                  <a:cubicBezTo>
                    <a:pt x="58" y="1459"/>
                    <a:pt x="1518" y="59"/>
                    <a:pt x="321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5" name="Google Shape;4915;p14"/>
            <p:cNvSpPr/>
            <p:nvPr/>
          </p:nvSpPr>
          <p:spPr>
            <a:xfrm>
              <a:off x="5301350" y="2149750"/>
              <a:ext cx="160550" cy="162000"/>
            </a:xfrm>
            <a:custGeom>
              <a:avLst/>
              <a:gdLst/>
              <a:ahLst/>
              <a:cxnLst/>
              <a:rect l="l" t="t" r="r" b="b"/>
              <a:pathLst>
                <a:path w="6422" h="6480" extrusionOk="0">
                  <a:moveTo>
                    <a:pt x="3211" y="6479"/>
                  </a:moveTo>
                  <a:cubicBezTo>
                    <a:pt x="1460" y="6479"/>
                    <a:pt x="1" y="5020"/>
                    <a:pt x="1" y="3269"/>
                  </a:cubicBezTo>
                  <a:cubicBezTo>
                    <a:pt x="1" y="1518"/>
                    <a:pt x="1460" y="59"/>
                    <a:pt x="3153" y="59"/>
                  </a:cubicBezTo>
                  <a:cubicBezTo>
                    <a:pt x="4962" y="0"/>
                    <a:pt x="6421" y="1518"/>
                    <a:pt x="6421" y="3269"/>
                  </a:cubicBezTo>
                  <a:cubicBezTo>
                    <a:pt x="6421" y="5020"/>
                    <a:pt x="4962" y="6479"/>
                    <a:pt x="3211" y="64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6" name="Google Shape;4916;p14"/>
            <p:cNvSpPr/>
            <p:nvPr/>
          </p:nvSpPr>
          <p:spPr>
            <a:xfrm>
              <a:off x="2112875" y="2396350"/>
              <a:ext cx="162000" cy="162025"/>
            </a:xfrm>
            <a:custGeom>
              <a:avLst/>
              <a:gdLst/>
              <a:ahLst/>
              <a:cxnLst/>
              <a:rect l="l" t="t" r="r" b="b"/>
              <a:pathLst>
                <a:path w="6480" h="6481" extrusionOk="0">
                  <a:moveTo>
                    <a:pt x="6421" y="3270"/>
                  </a:moveTo>
                  <a:cubicBezTo>
                    <a:pt x="6421" y="5021"/>
                    <a:pt x="4962" y="6480"/>
                    <a:pt x="3211" y="6480"/>
                  </a:cubicBezTo>
                  <a:cubicBezTo>
                    <a:pt x="1459" y="6422"/>
                    <a:pt x="0" y="4962"/>
                    <a:pt x="0" y="3270"/>
                  </a:cubicBezTo>
                  <a:cubicBezTo>
                    <a:pt x="59" y="1519"/>
                    <a:pt x="1518" y="1"/>
                    <a:pt x="3269" y="59"/>
                  </a:cubicBezTo>
                  <a:cubicBezTo>
                    <a:pt x="5020" y="59"/>
                    <a:pt x="6479" y="1519"/>
                    <a:pt x="6421" y="32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7" name="Google Shape;4917;p14"/>
            <p:cNvSpPr/>
            <p:nvPr/>
          </p:nvSpPr>
          <p:spPr>
            <a:xfrm>
              <a:off x="5301350" y="3376975"/>
              <a:ext cx="159075" cy="160550"/>
            </a:xfrm>
            <a:custGeom>
              <a:avLst/>
              <a:gdLst/>
              <a:ahLst/>
              <a:cxnLst/>
              <a:rect l="l" t="t" r="r" b="b"/>
              <a:pathLst>
                <a:path w="6363" h="6422" extrusionOk="0">
                  <a:moveTo>
                    <a:pt x="6363" y="3211"/>
                  </a:moveTo>
                  <a:cubicBezTo>
                    <a:pt x="6363" y="4962"/>
                    <a:pt x="4904" y="6422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59" y="1402"/>
                    <a:pt x="1460" y="1"/>
                    <a:pt x="3211" y="1"/>
                  </a:cubicBezTo>
                  <a:cubicBezTo>
                    <a:pt x="4904" y="1"/>
                    <a:pt x="6363" y="1460"/>
                    <a:pt x="636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8" name="Google Shape;4918;p14"/>
            <p:cNvSpPr/>
            <p:nvPr/>
          </p:nvSpPr>
          <p:spPr>
            <a:xfrm>
              <a:off x="3340100" y="4360525"/>
              <a:ext cx="159100" cy="159075"/>
            </a:xfrm>
            <a:custGeom>
              <a:avLst/>
              <a:gdLst/>
              <a:ahLst/>
              <a:cxnLst/>
              <a:rect l="l" t="t" r="r" b="b"/>
              <a:pathLst>
                <a:path w="6364" h="6363" extrusionOk="0">
                  <a:moveTo>
                    <a:pt x="6363" y="3153"/>
                  </a:moveTo>
                  <a:cubicBezTo>
                    <a:pt x="6363" y="4904"/>
                    <a:pt x="4904" y="6363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1" y="1460"/>
                    <a:pt x="1460" y="1"/>
                    <a:pt x="3153" y="1"/>
                  </a:cubicBezTo>
                  <a:cubicBezTo>
                    <a:pt x="4904" y="1"/>
                    <a:pt x="6363" y="1460"/>
                    <a:pt x="6363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9" name="Google Shape;4919;p14"/>
            <p:cNvSpPr/>
            <p:nvPr/>
          </p:nvSpPr>
          <p:spPr>
            <a:xfrm>
              <a:off x="2114325" y="3134750"/>
              <a:ext cx="159075" cy="159075"/>
            </a:xfrm>
            <a:custGeom>
              <a:avLst/>
              <a:gdLst/>
              <a:ahLst/>
              <a:cxnLst/>
              <a:rect l="l" t="t" r="r" b="b"/>
              <a:pathLst>
                <a:path w="6363" h="6363" extrusionOk="0">
                  <a:moveTo>
                    <a:pt x="3153" y="6363"/>
                  </a:moveTo>
                  <a:cubicBezTo>
                    <a:pt x="1460" y="6363"/>
                    <a:pt x="1" y="4904"/>
                    <a:pt x="1" y="3152"/>
                  </a:cubicBezTo>
                  <a:cubicBezTo>
                    <a:pt x="1" y="1460"/>
                    <a:pt x="1460" y="0"/>
                    <a:pt x="3153" y="0"/>
                  </a:cubicBezTo>
                  <a:cubicBezTo>
                    <a:pt x="4904" y="0"/>
                    <a:pt x="6363" y="1460"/>
                    <a:pt x="6363" y="3152"/>
                  </a:cubicBezTo>
                  <a:cubicBezTo>
                    <a:pt x="6363" y="4904"/>
                    <a:pt x="4904" y="6363"/>
                    <a:pt x="3153" y="63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0" name="Google Shape;4920;p14"/>
            <p:cNvSpPr/>
            <p:nvPr/>
          </p:nvSpPr>
          <p:spPr>
            <a:xfrm>
              <a:off x="4812500" y="1415725"/>
              <a:ext cx="159075" cy="157625"/>
            </a:xfrm>
            <a:custGeom>
              <a:avLst/>
              <a:gdLst/>
              <a:ahLst/>
              <a:cxnLst/>
              <a:rect l="l" t="t" r="r" b="b"/>
              <a:pathLst>
                <a:path w="6363" h="6305" extrusionOk="0">
                  <a:moveTo>
                    <a:pt x="6305" y="3153"/>
                  </a:moveTo>
                  <a:cubicBezTo>
                    <a:pt x="6363" y="4904"/>
                    <a:pt x="4904" y="6305"/>
                    <a:pt x="3153" y="6305"/>
                  </a:cubicBezTo>
                  <a:cubicBezTo>
                    <a:pt x="1401" y="6305"/>
                    <a:pt x="1" y="4904"/>
                    <a:pt x="1" y="3211"/>
                  </a:cubicBezTo>
                  <a:cubicBezTo>
                    <a:pt x="1" y="1460"/>
                    <a:pt x="1401" y="1"/>
                    <a:pt x="3211" y="1"/>
                  </a:cubicBezTo>
                  <a:cubicBezTo>
                    <a:pt x="4904" y="1"/>
                    <a:pt x="6305" y="1402"/>
                    <a:pt x="6305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1" name="Google Shape;4921;p14"/>
            <p:cNvSpPr/>
            <p:nvPr/>
          </p:nvSpPr>
          <p:spPr>
            <a:xfrm>
              <a:off x="5059125" y="1660900"/>
              <a:ext cx="159075" cy="160525"/>
            </a:xfrm>
            <a:custGeom>
              <a:avLst/>
              <a:gdLst/>
              <a:ahLst/>
              <a:cxnLst/>
              <a:rect l="l" t="t" r="r" b="b"/>
              <a:pathLst>
                <a:path w="6363" h="6421" extrusionOk="0">
                  <a:moveTo>
                    <a:pt x="6363" y="3269"/>
                  </a:moveTo>
                  <a:cubicBezTo>
                    <a:pt x="6304" y="5020"/>
                    <a:pt x="4845" y="6421"/>
                    <a:pt x="3094" y="6363"/>
                  </a:cubicBezTo>
                  <a:cubicBezTo>
                    <a:pt x="1343" y="6363"/>
                    <a:pt x="0" y="4903"/>
                    <a:pt x="0" y="3211"/>
                  </a:cubicBezTo>
                  <a:cubicBezTo>
                    <a:pt x="59" y="1401"/>
                    <a:pt x="1518" y="0"/>
                    <a:pt x="3269" y="59"/>
                  </a:cubicBezTo>
                  <a:cubicBezTo>
                    <a:pt x="4962" y="117"/>
                    <a:pt x="6363" y="1518"/>
                    <a:pt x="6363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2" name="Google Shape;4922;p14"/>
            <p:cNvSpPr/>
            <p:nvPr/>
          </p:nvSpPr>
          <p:spPr>
            <a:xfrm>
              <a:off x="3097875" y="1172050"/>
              <a:ext cx="157625" cy="159075"/>
            </a:xfrm>
            <a:custGeom>
              <a:avLst/>
              <a:gdLst/>
              <a:ahLst/>
              <a:cxnLst/>
              <a:rect l="l" t="t" r="r" b="b"/>
              <a:pathLst>
                <a:path w="6305" h="6363" extrusionOk="0">
                  <a:moveTo>
                    <a:pt x="6304" y="3152"/>
                  </a:moveTo>
                  <a:cubicBezTo>
                    <a:pt x="6304" y="4903"/>
                    <a:pt x="4903" y="6362"/>
                    <a:pt x="3152" y="6362"/>
                  </a:cubicBezTo>
                  <a:cubicBezTo>
                    <a:pt x="1401" y="6362"/>
                    <a:pt x="0" y="4962"/>
                    <a:pt x="0" y="3210"/>
                  </a:cubicBezTo>
                  <a:cubicBezTo>
                    <a:pt x="0" y="1459"/>
                    <a:pt x="1401" y="0"/>
                    <a:pt x="3152" y="58"/>
                  </a:cubicBezTo>
                  <a:cubicBezTo>
                    <a:pt x="4903" y="58"/>
                    <a:pt x="6304" y="1459"/>
                    <a:pt x="6304" y="31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3" name="Google Shape;4923;p14"/>
            <p:cNvSpPr/>
            <p:nvPr/>
          </p:nvSpPr>
          <p:spPr>
            <a:xfrm>
              <a:off x="4323650" y="4361975"/>
              <a:ext cx="156175" cy="156175"/>
            </a:xfrm>
            <a:custGeom>
              <a:avLst/>
              <a:gdLst/>
              <a:ahLst/>
              <a:cxnLst/>
              <a:rect l="l" t="t" r="r" b="b"/>
              <a:pathLst>
                <a:path w="6247" h="6247" extrusionOk="0">
                  <a:moveTo>
                    <a:pt x="3152" y="1"/>
                  </a:moveTo>
                  <a:cubicBezTo>
                    <a:pt x="4904" y="59"/>
                    <a:pt x="6246" y="1460"/>
                    <a:pt x="6246" y="3211"/>
                  </a:cubicBezTo>
                  <a:cubicBezTo>
                    <a:pt x="6188" y="4904"/>
                    <a:pt x="4845" y="6247"/>
                    <a:pt x="3094" y="6188"/>
                  </a:cubicBezTo>
                  <a:cubicBezTo>
                    <a:pt x="1343" y="6188"/>
                    <a:pt x="0" y="4787"/>
                    <a:pt x="59" y="3036"/>
                  </a:cubicBezTo>
                  <a:cubicBezTo>
                    <a:pt x="59" y="1343"/>
                    <a:pt x="1460" y="1"/>
                    <a:pt x="31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4" name="Google Shape;4924;p14"/>
            <p:cNvSpPr/>
            <p:nvPr/>
          </p:nvSpPr>
          <p:spPr>
            <a:xfrm>
              <a:off x="2609025" y="1417200"/>
              <a:ext cx="156150" cy="154700"/>
            </a:xfrm>
            <a:custGeom>
              <a:avLst/>
              <a:gdLst/>
              <a:ahLst/>
              <a:cxnLst/>
              <a:rect l="l" t="t" r="r" b="b"/>
              <a:pathLst>
                <a:path w="6246" h="6188" extrusionOk="0">
                  <a:moveTo>
                    <a:pt x="6187" y="3094"/>
                  </a:moveTo>
                  <a:cubicBezTo>
                    <a:pt x="6246" y="4787"/>
                    <a:pt x="4845" y="6188"/>
                    <a:pt x="3152" y="6188"/>
                  </a:cubicBezTo>
                  <a:cubicBezTo>
                    <a:pt x="1459" y="6188"/>
                    <a:pt x="58" y="4845"/>
                    <a:pt x="58" y="3152"/>
                  </a:cubicBezTo>
                  <a:cubicBezTo>
                    <a:pt x="0" y="1401"/>
                    <a:pt x="1401" y="59"/>
                    <a:pt x="3094" y="0"/>
                  </a:cubicBezTo>
                  <a:cubicBezTo>
                    <a:pt x="4786" y="0"/>
                    <a:pt x="6187" y="1401"/>
                    <a:pt x="618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5" name="Google Shape;4925;p14"/>
            <p:cNvSpPr/>
            <p:nvPr/>
          </p:nvSpPr>
          <p:spPr>
            <a:xfrm>
              <a:off x="5060575" y="387312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4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4"/>
                  </a:cubicBezTo>
                  <a:cubicBezTo>
                    <a:pt x="1" y="1343"/>
                    <a:pt x="1401" y="1"/>
                    <a:pt x="3094" y="1"/>
                  </a:cubicBezTo>
                  <a:cubicBezTo>
                    <a:pt x="4845" y="1"/>
                    <a:pt x="6188" y="1402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6" name="Google Shape;4926;p14"/>
            <p:cNvSpPr/>
            <p:nvPr/>
          </p:nvSpPr>
          <p:spPr>
            <a:xfrm>
              <a:off x="2115775" y="215412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787"/>
                    <a:pt x="4846" y="6129"/>
                    <a:pt x="3153" y="6188"/>
                  </a:cubicBezTo>
                  <a:cubicBezTo>
                    <a:pt x="1402" y="6188"/>
                    <a:pt x="1" y="4787"/>
                    <a:pt x="1" y="3036"/>
                  </a:cubicBezTo>
                  <a:cubicBezTo>
                    <a:pt x="59" y="1343"/>
                    <a:pt x="1402" y="0"/>
                    <a:pt x="3153" y="0"/>
                  </a:cubicBezTo>
                  <a:cubicBezTo>
                    <a:pt x="4846" y="0"/>
                    <a:pt x="6188" y="1343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7" name="Google Shape;4927;p14"/>
            <p:cNvSpPr/>
            <p:nvPr/>
          </p:nvSpPr>
          <p:spPr>
            <a:xfrm>
              <a:off x="4813950" y="411537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845"/>
                    <a:pt x="4787" y="6188"/>
                    <a:pt x="3095" y="6188"/>
                  </a:cubicBezTo>
                  <a:cubicBezTo>
                    <a:pt x="1402" y="6188"/>
                    <a:pt x="1" y="4728"/>
                    <a:pt x="59" y="3036"/>
                  </a:cubicBezTo>
                  <a:cubicBezTo>
                    <a:pt x="59" y="1401"/>
                    <a:pt x="1460" y="0"/>
                    <a:pt x="3095" y="0"/>
                  </a:cubicBezTo>
                  <a:cubicBezTo>
                    <a:pt x="4787" y="0"/>
                    <a:pt x="6188" y="1401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8" name="Google Shape;4928;p14"/>
            <p:cNvSpPr/>
            <p:nvPr/>
          </p:nvSpPr>
          <p:spPr>
            <a:xfrm>
              <a:off x="3099325" y="436197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5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5"/>
                  </a:cubicBezTo>
                  <a:cubicBezTo>
                    <a:pt x="1" y="1460"/>
                    <a:pt x="1343" y="59"/>
                    <a:pt x="3036" y="59"/>
                  </a:cubicBezTo>
                  <a:cubicBezTo>
                    <a:pt x="4729" y="1"/>
                    <a:pt x="6129" y="1402"/>
                    <a:pt x="612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9" name="Google Shape;4929;p14"/>
            <p:cNvSpPr/>
            <p:nvPr/>
          </p:nvSpPr>
          <p:spPr>
            <a:xfrm>
              <a:off x="2115775" y="3378450"/>
              <a:ext cx="156175" cy="156150"/>
            </a:xfrm>
            <a:custGeom>
              <a:avLst/>
              <a:gdLst/>
              <a:ahLst/>
              <a:cxnLst/>
              <a:rect l="l" t="t" r="r" b="b"/>
              <a:pathLst>
                <a:path w="6247" h="6246" extrusionOk="0">
                  <a:moveTo>
                    <a:pt x="3153" y="59"/>
                  </a:moveTo>
                  <a:cubicBezTo>
                    <a:pt x="4846" y="117"/>
                    <a:pt x="6247" y="1576"/>
                    <a:pt x="6188" y="3211"/>
                  </a:cubicBezTo>
                  <a:cubicBezTo>
                    <a:pt x="6130" y="4903"/>
                    <a:pt x="4671" y="6246"/>
                    <a:pt x="3036" y="6188"/>
                  </a:cubicBezTo>
                  <a:cubicBezTo>
                    <a:pt x="1343" y="6129"/>
                    <a:pt x="1" y="4728"/>
                    <a:pt x="59" y="3036"/>
                  </a:cubicBezTo>
                  <a:cubicBezTo>
                    <a:pt x="118" y="1343"/>
                    <a:pt x="1519" y="0"/>
                    <a:pt x="3153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0" name="Google Shape;4930;p14"/>
            <p:cNvSpPr/>
            <p:nvPr/>
          </p:nvSpPr>
          <p:spPr>
            <a:xfrm>
              <a:off x="2362400" y="1663800"/>
              <a:ext cx="156175" cy="154725"/>
            </a:xfrm>
            <a:custGeom>
              <a:avLst/>
              <a:gdLst/>
              <a:ahLst/>
              <a:cxnLst/>
              <a:rect l="l" t="t" r="r" b="b"/>
              <a:pathLst>
                <a:path w="6247" h="6189" extrusionOk="0">
                  <a:moveTo>
                    <a:pt x="59" y="3095"/>
                  </a:moveTo>
                  <a:cubicBezTo>
                    <a:pt x="59" y="1402"/>
                    <a:pt x="1518" y="1"/>
                    <a:pt x="3152" y="59"/>
                  </a:cubicBezTo>
                  <a:cubicBezTo>
                    <a:pt x="4845" y="59"/>
                    <a:pt x="6246" y="1519"/>
                    <a:pt x="6188" y="3211"/>
                  </a:cubicBezTo>
                  <a:cubicBezTo>
                    <a:pt x="6129" y="4846"/>
                    <a:pt x="4729" y="6188"/>
                    <a:pt x="3094" y="6188"/>
                  </a:cubicBezTo>
                  <a:cubicBezTo>
                    <a:pt x="1401" y="6188"/>
                    <a:pt x="0" y="4729"/>
                    <a:pt x="5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1" name="Google Shape;4931;p14"/>
            <p:cNvSpPr/>
            <p:nvPr/>
          </p:nvSpPr>
          <p:spPr>
            <a:xfrm>
              <a:off x="4571725" y="1174950"/>
              <a:ext cx="153250" cy="154725"/>
            </a:xfrm>
            <a:custGeom>
              <a:avLst/>
              <a:gdLst/>
              <a:ahLst/>
              <a:cxnLst/>
              <a:rect l="l" t="t" r="r" b="b"/>
              <a:pathLst>
                <a:path w="6130" h="6189" extrusionOk="0">
                  <a:moveTo>
                    <a:pt x="6129" y="3094"/>
                  </a:moveTo>
                  <a:cubicBezTo>
                    <a:pt x="6129" y="4729"/>
                    <a:pt x="4787" y="6130"/>
                    <a:pt x="3094" y="6130"/>
                  </a:cubicBezTo>
                  <a:cubicBezTo>
                    <a:pt x="1460" y="6188"/>
                    <a:pt x="0" y="4729"/>
                    <a:pt x="59" y="3036"/>
                  </a:cubicBezTo>
                  <a:cubicBezTo>
                    <a:pt x="59" y="1402"/>
                    <a:pt x="1460" y="1"/>
                    <a:pt x="3094" y="1"/>
                  </a:cubicBezTo>
                  <a:cubicBezTo>
                    <a:pt x="4728" y="1"/>
                    <a:pt x="6129" y="1402"/>
                    <a:pt x="6129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2" name="Google Shape;4932;p14"/>
            <p:cNvSpPr/>
            <p:nvPr/>
          </p:nvSpPr>
          <p:spPr>
            <a:xfrm>
              <a:off x="5308650" y="1911875"/>
              <a:ext cx="153250" cy="153250"/>
            </a:xfrm>
            <a:custGeom>
              <a:avLst/>
              <a:gdLst/>
              <a:ahLst/>
              <a:cxnLst/>
              <a:rect l="l" t="t" r="r" b="b"/>
              <a:pathLst>
                <a:path w="6130" h="6130" extrusionOk="0">
                  <a:moveTo>
                    <a:pt x="6129" y="3036"/>
                  </a:moveTo>
                  <a:cubicBezTo>
                    <a:pt x="6129" y="4671"/>
                    <a:pt x="4728" y="6071"/>
                    <a:pt x="3094" y="6130"/>
                  </a:cubicBezTo>
                  <a:cubicBezTo>
                    <a:pt x="1460" y="6130"/>
                    <a:pt x="0" y="4729"/>
                    <a:pt x="0" y="3036"/>
                  </a:cubicBezTo>
                  <a:cubicBezTo>
                    <a:pt x="0" y="1402"/>
                    <a:pt x="1401" y="1"/>
                    <a:pt x="3036" y="1"/>
                  </a:cubicBezTo>
                  <a:cubicBezTo>
                    <a:pt x="4728" y="1"/>
                    <a:pt x="6071" y="1402"/>
                    <a:pt x="6129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3" name="Google Shape;4933;p14"/>
            <p:cNvSpPr/>
            <p:nvPr/>
          </p:nvSpPr>
          <p:spPr>
            <a:xfrm>
              <a:off x="2855625" y="1173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3036"/>
                  </a:moveTo>
                  <a:cubicBezTo>
                    <a:pt x="5955" y="4670"/>
                    <a:pt x="4612" y="5954"/>
                    <a:pt x="2919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285"/>
                    <a:pt x="1343" y="0"/>
                    <a:pt x="2978" y="0"/>
                  </a:cubicBezTo>
                  <a:cubicBezTo>
                    <a:pt x="4670" y="59"/>
                    <a:pt x="5955" y="1343"/>
                    <a:pt x="5955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4" name="Google Shape;4934;p14"/>
            <p:cNvSpPr/>
            <p:nvPr/>
          </p:nvSpPr>
          <p:spPr>
            <a:xfrm>
              <a:off x="5307200" y="3627975"/>
              <a:ext cx="148850" cy="150325"/>
            </a:xfrm>
            <a:custGeom>
              <a:avLst/>
              <a:gdLst/>
              <a:ahLst/>
              <a:cxnLst/>
              <a:rect l="l" t="t" r="r" b="b"/>
              <a:pathLst>
                <a:path w="5954" h="6013" extrusionOk="0">
                  <a:moveTo>
                    <a:pt x="2977" y="6013"/>
                  </a:moveTo>
                  <a:cubicBezTo>
                    <a:pt x="1284" y="6013"/>
                    <a:pt x="0" y="4670"/>
                    <a:pt x="0" y="3036"/>
                  </a:cubicBezTo>
                  <a:cubicBezTo>
                    <a:pt x="0" y="1343"/>
                    <a:pt x="1343" y="1"/>
                    <a:pt x="3035" y="59"/>
                  </a:cubicBezTo>
                  <a:cubicBezTo>
                    <a:pt x="4670" y="59"/>
                    <a:pt x="5954" y="1402"/>
                    <a:pt x="5954" y="3036"/>
                  </a:cubicBezTo>
                  <a:cubicBezTo>
                    <a:pt x="5954" y="4729"/>
                    <a:pt x="4611" y="6013"/>
                    <a:pt x="2977" y="60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5" name="Google Shape;4935;p14"/>
            <p:cNvSpPr/>
            <p:nvPr/>
          </p:nvSpPr>
          <p:spPr>
            <a:xfrm>
              <a:off x="3839175" y="931250"/>
              <a:ext cx="147400" cy="148875"/>
            </a:xfrm>
            <a:custGeom>
              <a:avLst/>
              <a:gdLst/>
              <a:ahLst/>
              <a:cxnLst/>
              <a:rect l="l" t="t" r="r" b="b"/>
              <a:pathLst>
                <a:path w="5896" h="5955" extrusionOk="0">
                  <a:moveTo>
                    <a:pt x="2977" y="5955"/>
                  </a:moveTo>
                  <a:cubicBezTo>
                    <a:pt x="1285" y="5955"/>
                    <a:pt x="0" y="4612"/>
                    <a:pt x="0" y="2978"/>
                  </a:cubicBezTo>
                  <a:cubicBezTo>
                    <a:pt x="0" y="1285"/>
                    <a:pt x="1285" y="1"/>
                    <a:pt x="2977" y="1"/>
                  </a:cubicBezTo>
                  <a:cubicBezTo>
                    <a:pt x="4612" y="1"/>
                    <a:pt x="5896" y="1285"/>
                    <a:pt x="5896" y="2920"/>
                  </a:cubicBezTo>
                  <a:cubicBezTo>
                    <a:pt x="5896" y="4612"/>
                    <a:pt x="4612" y="5896"/>
                    <a:pt x="2977" y="595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6" name="Google Shape;4936;p14"/>
            <p:cNvSpPr/>
            <p:nvPr/>
          </p:nvSpPr>
          <p:spPr>
            <a:xfrm>
              <a:off x="2365325" y="3871675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4" y="2977"/>
                  </a:moveTo>
                  <a:cubicBezTo>
                    <a:pt x="5954" y="4670"/>
                    <a:pt x="4670" y="5954"/>
                    <a:pt x="3035" y="5954"/>
                  </a:cubicBezTo>
                  <a:cubicBezTo>
                    <a:pt x="1343" y="5954"/>
                    <a:pt x="0" y="4612"/>
                    <a:pt x="0" y="2919"/>
                  </a:cubicBezTo>
                  <a:cubicBezTo>
                    <a:pt x="59" y="1285"/>
                    <a:pt x="1343" y="0"/>
                    <a:pt x="3035" y="0"/>
                  </a:cubicBezTo>
                  <a:cubicBezTo>
                    <a:pt x="4670" y="0"/>
                    <a:pt x="5954" y="1343"/>
                    <a:pt x="5954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7" name="Google Shape;4937;p14"/>
            <p:cNvSpPr/>
            <p:nvPr/>
          </p:nvSpPr>
          <p:spPr>
            <a:xfrm>
              <a:off x="2607550" y="4118300"/>
              <a:ext cx="150325" cy="150325"/>
            </a:xfrm>
            <a:custGeom>
              <a:avLst/>
              <a:gdLst/>
              <a:ahLst/>
              <a:cxnLst/>
              <a:rect l="l" t="t" r="r" b="b"/>
              <a:pathLst>
                <a:path w="6013" h="6013" extrusionOk="0">
                  <a:moveTo>
                    <a:pt x="6013" y="2977"/>
                  </a:moveTo>
                  <a:cubicBezTo>
                    <a:pt x="6013" y="4611"/>
                    <a:pt x="4729" y="5954"/>
                    <a:pt x="3036" y="5954"/>
                  </a:cubicBezTo>
                  <a:cubicBezTo>
                    <a:pt x="1343" y="6012"/>
                    <a:pt x="1" y="4670"/>
                    <a:pt x="59" y="2977"/>
                  </a:cubicBezTo>
                  <a:cubicBezTo>
                    <a:pt x="59" y="1284"/>
                    <a:pt x="1343" y="0"/>
                    <a:pt x="3036" y="0"/>
                  </a:cubicBezTo>
                  <a:cubicBezTo>
                    <a:pt x="4670" y="0"/>
                    <a:pt x="6013" y="1343"/>
                    <a:pt x="6013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8" name="Google Shape;4938;p14"/>
            <p:cNvSpPr/>
            <p:nvPr/>
          </p:nvSpPr>
          <p:spPr>
            <a:xfrm>
              <a:off x="5553800" y="2892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1" y="2919"/>
                  </a:moveTo>
                  <a:cubicBezTo>
                    <a:pt x="1" y="1285"/>
                    <a:pt x="1343" y="1"/>
                    <a:pt x="3036" y="59"/>
                  </a:cubicBezTo>
                  <a:cubicBezTo>
                    <a:pt x="4670" y="59"/>
                    <a:pt x="5955" y="1402"/>
                    <a:pt x="5955" y="3095"/>
                  </a:cubicBezTo>
                  <a:cubicBezTo>
                    <a:pt x="5896" y="4729"/>
                    <a:pt x="4612" y="5955"/>
                    <a:pt x="2919" y="5955"/>
                  </a:cubicBezTo>
                  <a:cubicBezTo>
                    <a:pt x="1285" y="5955"/>
                    <a:pt x="1" y="4612"/>
                    <a:pt x="1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9" name="Google Shape;4939;p14"/>
            <p:cNvSpPr/>
            <p:nvPr/>
          </p:nvSpPr>
          <p:spPr>
            <a:xfrm>
              <a:off x="5553800" y="26459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2977"/>
                  </a:moveTo>
                  <a:cubicBezTo>
                    <a:pt x="5955" y="4670"/>
                    <a:pt x="4612" y="5954"/>
                    <a:pt x="2978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343"/>
                    <a:pt x="1285" y="59"/>
                    <a:pt x="2919" y="0"/>
                  </a:cubicBezTo>
                  <a:cubicBezTo>
                    <a:pt x="4612" y="0"/>
                    <a:pt x="5955" y="1284"/>
                    <a:pt x="5955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0" name="Google Shape;4940;p14"/>
            <p:cNvSpPr/>
            <p:nvPr/>
          </p:nvSpPr>
          <p:spPr>
            <a:xfrm>
              <a:off x="3592550" y="931250"/>
              <a:ext cx="147425" cy="148875"/>
            </a:xfrm>
            <a:custGeom>
              <a:avLst/>
              <a:gdLst/>
              <a:ahLst/>
              <a:cxnLst/>
              <a:rect l="l" t="t" r="r" b="b"/>
              <a:pathLst>
                <a:path w="5897" h="5955" extrusionOk="0">
                  <a:moveTo>
                    <a:pt x="5896" y="2978"/>
                  </a:moveTo>
                  <a:cubicBezTo>
                    <a:pt x="5896" y="4612"/>
                    <a:pt x="4612" y="5955"/>
                    <a:pt x="2919" y="5896"/>
                  </a:cubicBezTo>
                  <a:cubicBezTo>
                    <a:pt x="1285" y="5896"/>
                    <a:pt x="1" y="4612"/>
                    <a:pt x="1" y="2978"/>
                  </a:cubicBezTo>
                  <a:cubicBezTo>
                    <a:pt x="1" y="1285"/>
                    <a:pt x="1285" y="1"/>
                    <a:pt x="2978" y="1"/>
                  </a:cubicBezTo>
                  <a:cubicBezTo>
                    <a:pt x="4612" y="1"/>
                    <a:pt x="5896" y="1285"/>
                    <a:pt x="5896" y="29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1" name="Google Shape;4941;p14"/>
            <p:cNvSpPr/>
            <p:nvPr/>
          </p:nvSpPr>
          <p:spPr>
            <a:xfrm>
              <a:off x="4571725" y="4366375"/>
              <a:ext cx="147400" cy="147400"/>
            </a:xfrm>
            <a:custGeom>
              <a:avLst/>
              <a:gdLst/>
              <a:ahLst/>
              <a:cxnLst/>
              <a:rect l="l" t="t" r="r" b="b"/>
              <a:pathLst>
                <a:path w="5896" h="5896" extrusionOk="0">
                  <a:moveTo>
                    <a:pt x="5896" y="2977"/>
                  </a:moveTo>
                  <a:cubicBezTo>
                    <a:pt x="5896" y="4553"/>
                    <a:pt x="4553" y="5895"/>
                    <a:pt x="2919" y="5895"/>
                  </a:cubicBezTo>
                  <a:cubicBezTo>
                    <a:pt x="1285" y="5895"/>
                    <a:pt x="0" y="4553"/>
                    <a:pt x="0" y="2860"/>
                  </a:cubicBezTo>
                  <a:cubicBezTo>
                    <a:pt x="0" y="1226"/>
                    <a:pt x="1343" y="0"/>
                    <a:pt x="2977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2" name="Google Shape;4942;p14"/>
            <p:cNvSpPr/>
            <p:nvPr/>
          </p:nvSpPr>
          <p:spPr>
            <a:xfrm>
              <a:off x="5555275" y="24051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553" y="5837"/>
                    <a:pt x="2919" y="5837"/>
                  </a:cubicBezTo>
                  <a:cubicBezTo>
                    <a:pt x="1284" y="5837"/>
                    <a:pt x="0" y="4553"/>
                    <a:pt x="0" y="2919"/>
                  </a:cubicBezTo>
                  <a:cubicBezTo>
                    <a:pt x="0" y="1284"/>
                    <a:pt x="1284" y="0"/>
                    <a:pt x="2919" y="0"/>
                  </a:cubicBezTo>
                  <a:cubicBezTo>
                    <a:pt x="4495" y="0"/>
                    <a:pt x="5837" y="1284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3" name="Google Shape;4943;p14"/>
            <p:cNvSpPr/>
            <p:nvPr/>
          </p:nvSpPr>
          <p:spPr>
            <a:xfrm>
              <a:off x="2120150" y="1910425"/>
              <a:ext cx="147425" cy="147400"/>
            </a:xfrm>
            <a:custGeom>
              <a:avLst/>
              <a:gdLst/>
              <a:ahLst/>
              <a:cxnLst/>
              <a:rect l="l" t="t" r="r" b="b"/>
              <a:pathLst>
                <a:path w="5897" h="5896" extrusionOk="0">
                  <a:moveTo>
                    <a:pt x="5896" y="2919"/>
                  </a:moveTo>
                  <a:cubicBezTo>
                    <a:pt x="5896" y="4553"/>
                    <a:pt x="4612" y="5896"/>
                    <a:pt x="2978" y="5896"/>
                  </a:cubicBezTo>
                  <a:cubicBezTo>
                    <a:pt x="1344" y="5896"/>
                    <a:pt x="1" y="4612"/>
                    <a:pt x="1" y="2977"/>
                  </a:cubicBezTo>
                  <a:cubicBezTo>
                    <a:pt x="1" y="1343"/>
                    <a:pt x="1285" y="59"/>
                    <a:pt x="2920" y="1"/>
                  </a:cubicBezTo>
                  <a:cubicBezTo>
                    <a:pt x="4554" y="1"/>
                    <a:pt x="5838" y="1285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4" name="Google Shape;4944;p14"/>
            <p:cNvSpPr/>
            <p:nvPr/>
          </p:nvSpPr>
          <p:spPr>
            <a:xfrm>
              <a:off x="4081400" y="93272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5896" y="2919"/>
                  </a:moveTo>
                  <a:cubicBezTo>
                    <a:pt x="5896" y="4553"/>
                    <a:pt x="4554" y="5837"/>
                    <a:pt x="2919" y="5837"/>
                  </a:cubicBezTo>
                  <a:cubicBezTo>
                    <a:pt x="1285" y="5779"/>
                    <a:pt x="1" y="4437"/>
                    <a:pt x="59" y="2861"/>
                  </a:cubicBezTo>
                  <a:cubicBezTo>
                    <a:pt x="59" y="1226"/>
                    <a:pt x="1402" y="0"/>
                    <a:pt x="2978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5" name="Google Shape;4945;p14"/>
            <p:cNvSpPr/>
            <p:nvPr/>
          </p:nvSpPr>
          <p:spPr>
            <a:xfrm>
              <a:off x="5553800" y="314057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2978" y="1"/>
                  </a:moveTo>
                  <a:cubicBezTo>
                    <a:pt x="4554" y="1"/>
                    <a:pt x="5896" y="1402"/>
                    <a:pt x="5896" y="2978"/>
                  </a:cubicBezTo>
                  <a:cubicBezTo>
                    <a:pt x="5838" y="4554"/>
                    <a:pt x="4554" y="5838"/>
                    <a:pt x="2978" y="5838"/>
                  </a:cubicBezTo>
                  <a:cubicBezTo>
                    <a:pt x="1343" y="5838"/>
                    <a:pt x="1" y="4495"/>
                    <a:pt x="59" y="2861"/>
                  </a:cubicBezTo>
                  <a:cubicBezTo>
                    <a:pt x="59" y="1285"/>
                    <a:pt x="1402" y="1"/>
                    <a:pt x="29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6" name="Google Shape;4946;p14"/>
            <p:cNvSpPr/>
            <p:nvPr/>
          </p:nvSpPr>
          <p:spPr>
            <a:xfrm>
              <a:off x="5064950" y="14215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8" y="2977"/>
                  </a:moveTo>
                  <a:cubicBezTo>
                    <a:pt x="5838" y="4553"/>
                    <a:pt x="4495" y="5838"/>
                    <a:pt x="2919" y="5838"/>
                  </a:cubicBezTo>
                  <a:cubicBezTo>
                    <a:pt x="1343" y="5838"/>
                    <a:pt x="1" y="4495"/>
                    <a:pt x="59" y="2919"/>
                  </a:cubicBezTo>
                  <a:cubicBezTo>
                    <a:pt x="59" y="1343"/>
                    <a:pt x="1402" y="0"/>
                    <a:pt x="2978" y="59"/>
                  </a:cubicBezTo>
                  <a:cubicBezTo>
                    <a:pt x="4554" y="59"/>
                    <a:pt x="5838" y="1401"/>
                    <a:pt x="5838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7" name="Google Shape;4947;p14"/>
            <p:cNvSpPr/>
            <p:nvPr/>
          </p:nvSpPr>
          <p:spPr>
            <a:xfrm>
              <a:off x="3345950" y="9327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0" y="4437"/>
                    <a:pt x="0" y="2861"/>
                  </a:cubicBezTo>
                  <a:cubicBezTo>
                    <a:pt x="59" y="1284"/>
                    <a:pt x="1401" y="0"/>
                    <a:pt x="2977" y="0"/>
                  </a:cubicBezTo>
                  <a:cubicBezTo>
                    <a:pt x="4553" y="0"/>
                    <a:pt x="5837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8" name="Google Shape;4948;p14"/>
            <p:cNvSpPr/>
            <p:nvPr/>
          </p:nvSpPr>
          <p:spPr>
            <a:xfrm>
              <a:off x="2857100" y="43663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58" y="4553"/>
                    <a:pt x="0" y="2977"/>
                  </a:cubicBezTo>
                  <a:cubicBezTo>
                    <a:pt x="0" y="1401"/>
                    <a:pt x="1284" y="58"/>
                    <a:pt x="2860" y="58"/>
                  </a:cubicBezTo>
                  <a:cubicBezTo>
                    <a:pt x="4436" y="0"/>
                    <a:pt x="5779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9" name="Google Shape;4949;p14"/>
            <p:cNvSpPr/>
            <p:nvPr/>
          </p:nvSpPr>
          <p:spPr>
            <a:xfrm>
              <a:off x="2121625" y="3630900"/>
              <a:ext cx="144500" cy="145950"/>
            </a:xfrm>
            <a:custGeom>
              <a:avLst/>
              <a:gdLst/>
              <a:ahLst/>
              <a:cxnLst/>
              <a:rect l="l" t="t" r="r" b="b"/>
              <a:pathLst>
                <a:path w="5780" h="5838" extrusionOk="0">
                  <a:moveTo>
                    <a:pt x="2919" y="0"/>
                  </a:moveTo>
                  <a:cubicBezTo>
                    <a:pt x="4437" y="0"/>
                    <a:pt x="5779" y="1343"/>
                    <a:pt x="5779" y="2919"/>
                  </a:cubicBezTo>
                  <a:cubicBezTo>
                    <a:pt x="5779" y="4495"/>
                    <a:pt x="4437" y="5837"/>
                    <a:pt x="2861" y="5779"/>
                  </a:cubicBezTo>
                  <a:cubicBezTo>
                    <a:pt x="1285" y="5779"/>
                    <a:pt x="0" y="4437"/>
                    <a:pt x="0" y="2861"/>
                  </a:cubicBezTo>
                  <a:cubicBezTo>
                    <a:pt x="0" y="1343"/>
                    <a:pt x="1343" y="0"/>
                    <a:pt x="291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0" name="Google Shape;4950;p14"/>
            <p:cNvSpPr/>
            <p:nvPr/>
          </p:nvSpPr>
          <p:spPr>
            <a:xfrm>
              <a:off x="3840625" y="4611525"/>
              <a:ext cx="144500" cy="143025"/>
            </a:xfrm>
            <a:custGeom>
              <a:avLst/>
              <a:gdLst/>
              <a:ahLst/>
              <a:cxnLst/>
              <a:rect l="l" t="t" r="r" b="b"/>
              <a:pathLst>
                <a:path w="5780" h="5721" extrusionOk="0">
                  <a:moveTo>
                    <a:pt x="5779" y="2802"/>
                  </a:moveTo>
                  <a:cubicBezTo>
                    <a:pt x="5779" y="4378"/>
                    <a:pt x="4437" y="5721"/>
                    <a:pt x="2861" y="5721"/>
                  </a:cubicBezTo>
                  <a:cubicBezTo>
                    <a:pt x="1343" y="5721"/>
                    <a:pt x="59" y="4436"/>
                    <a:pt x="1" y="2860"/>
                  </a:cubicBezTo>
                  <a:cubicBezTo>
                    <a:pt x="1" y="1284"/>
                    <a:pt x="1285" y="0"/>
                    <a:pt x="2861" y="0"/>
                  </a:cubicBezTo>
                  <a:cubicBezTo>
                    <a:pt x="4437" y="0"/>
                    <a:pt x="5721" y="1226"/>
                    <a:pt x="5779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1" name="Google Shape;4951;p14"/>
            <p:cNvSpPr/>
            <p:nvPr/>
          </p:nvSpPr>
          <p:spPr>
            <a:xfrm>
              <a:off x="1879375" y="28954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1"/>
                  </a:moveTo>
                  <a:cubicBezTo>
                    <a:pt x="4437" y="1"/>
                    <a:pt x="5663" y="1285"/>
                    <a:pt x="5721" y="2861"/>
                  </a:cubicBezTo>
                  <a:cubicBezTo>
                    <a:pt x="5721" y="4437"/>
                    <a:pt x="4437" y="5721"/>
                    <a:pt x="2861" y="5721"/>
                  </a:cubicBezTo>
                  <a:cubicBezTo>
                    <a:pt x="1285" y="5721"/>
                    <a:pt x="1" y="4437"/>
                    <a:pt x="1" y="2861"/>
                  </a:cubicBezTo>
                  <a:cubicBezTo>
                    <a:pt x="1" y="1285"/>
                    <a:pt x="1285" y="59"/>
                    <a:pt x="28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2" name="Google Shape;4952;p14"/>
            <p:cNvSpPr/>
            <p:nvPr/>
          </p:nvSpPr>
          <p:spPr>
            <a:xfrm>
              <a:off x="1879375" y="26488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5720"/>
                  </a:moveTo>
                  <a:cubicBezTo>
                    <a:pt x="1285" y="5720"/>
                    <a:pt x="1" y="4436"/>
                    <a:pt x="1" y="2860"/>
                  </a:cubicBezTo>
                  <a:cubicBezTo>
                    <a:pt x="1" y="1284"/>
                    <a:pt x="1285" y="0"/>
                    <a:pt x="2919" y="0"/>
                  </a:cubicBezTo>
                  <a:cubicBezTo>
                    <a:pt x="4495" y="58"/>
                    <a:pt x="5721" y="1343"/>
                    <a:pt x="5721" y="2919"/>
                  </a:cubicBezTo>
                  <a:cubicBezTo>
                    <a:pt x="5663" y="4495"/>
                    <a:pt x="4437" y="5720"/>
                    <a:pt x="2861" y="57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3" name="Google Shape;4953;p14"/>
            <p:cNvSpPr/>
            <p:nvPr/>
          </p:nvSpPr>
          <p:spPr>
            <a:xfrm>
              <a:off x="3594025" y="4610050"/>
              <a:ext cx="143025" cy="144500"/>
            </a:xfrm>
            <a:custGeom>
              <a:avLst/>
              <a:gdLst/>
              <a:ahLst/>
              <a:cxnLst/>
              <a:rect l="l" t="t" r="r" b="b"/>
              <a:pathLst>
                <a:path w="5721" h="5780" extrusionOk="0">
                  <a:moveTo>
                    <a:pt x="2860" y="5780"/>
                  </a:moveTo>
                  <a:cubicBezTo>
                    <a:pt x="1284" y="5780"/>
                    <a:pt x="59" y="4495"/>
                    <a:pt x="0" y="2919"/>
                  </a:cubicBezTo>
                  <a:cubicBezTo>
                    <a:pt x="0" y="1343"/>
                    <a:pt x="1343" y="1"/>
                    <a:pt x="2919" y="59"/>
                  </a:cubicBezTo>
                  <a:cubicBezTo>
                    <a:pt x="4495" y="59"/>
                    <a:pt x="5720" y="1343"/>
                    <a:pt x="5720" y="2919"/>
                  </a:cubicBezTo>
                  <a:cubicBezTo>
                    <a:pt x="5720" y="4495"/>
                    <a:pt x="4436" y="5780"/>
                    <a:pt x="2860" y="57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4" name="Google Shape;4954;p14"/>
            <p:cNvSpPr/>
            <p:nvPr/>
          </p:nvSpPr>
          <p:spPr>
            <a:xfrm>
              <a:off x="5556725" y="215995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2802" y="5663"/>
                  </a:moveTo>
                  <a:cubicBezTo>
                    <a:pt x="1226" y="5663"/>
                    <a:pt x="0" y="4379"/>
                    <a:pt x="59" y="2803"/>
                  </a:cubicBezTo>
                  <a:cubicBezTo>
                    <a:pt x="59" y="1227"/>
                    <a:pt x="1343" y="1"/>
                    <a:pt x="2919" y="1"/>
                  </a:cubicBezTo>
                  <a:cubicBezTo>
                    <a:pt x="4495" y="59"/>
                    <a:pt x="5662" y="1285"/>
                    <a:pt x="5662" y="2861"/>
                  </a:cubicBezTo>
                  <a:cubicBezTo>
                    <a:pt x="5662" y="4437"/>
                    <a:pt x="4437" y="5663"/>
                    <a:pt x="2802" y="56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5" name="Google Shape;4955;p14"/>
            <p:cNvSpPr/>
            <p:nvPr/>
          </p:nvSpPr>
          <p:spPr>
            <a:xfrm>
              <a:off x="4821250" y="11808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60"/>
                  </a:moveTo>
                  <a:cubicBezTo>
                    <a:pt x="5663" y="4436"/>
                    <a:pt x="4379" y="5662"/>
                    <a:pt x="2803" y="5662"/>
                  </a:cubicBezTo>
                  <a:cubicBezTo>
                    <a:pt x="1227" y="5662"/>
                    <a:pt x="1" y="4436"/>
                    <a:pt x="1" y="2802"/>
                  </a:cubicBezTo>
                  <a:cubicBezTo>
                    <a:pt x="1" y="1284"/>
                    <a:pt x="1227" y="59"/>
                    <a:pt x="2744" y="59"/>
                  </a:cubicBezTo>
                  <a:cubicBezTo>
                    <a:pt x="4379" y="0"/>
                    <a:pt x="5604" y="1226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6" name="Google Shape;4956;p14"/>
            <p:cNvSpPr/>
            <p:nvPr/>
          </p:nvSpPr>
          <p:spPr>
            <a:xfrm>
              <a:off x="5314475" y="16711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03"/>
                  </a:moveTo>
                  <a:cubicBezTo>
                    <a:pt x="5663" y="4379"/>
                    <a:pt x="4437" y="5663"/>
                    <a:pt x="2803" y="5663"/>
                  </a:cubicBezTo>
                  <a:cubicBezTo>
                    <a:pt x="1227" y="5663"/>
                    <a:pt x="1" y="4379"/>
                    <a:pt x="1" y="2803"/>
                  </a:cubicBezTo>
                  <a:cubicBezTo>
                    <a:pt x="1" y="1227"/>
                    <a:pt x="1227" y="1"/>
                    <a:pt x="2803" y="1"/>
                  </a:cubicBezTo>
                  <a:cubicBezTo>
                    <a:pt x="4379" y="1"/>
                    <a:pt x="5663" y="1227"/>
                    <a:pt x="566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7" name="Google Shape;4957;p14"/>
            <p:cNvSpPr/>
            <p:nvPr/>
          </p:nvSpPr>
          <p:spPr>
            <a:xfrm>
              <a:off x="1880850" y="2408025"/>
              <a:ext cx="140100" cy="140125"/>
            </a:xfrm>
            <a:custGeom>
              <a:avLst/>
              <a:gdLst/>
              <a:ahLst/>
              <a:cxnLst/>
              <a:rect l="l" t="t" r="r" b="b"/>
              <a:pathLst>
                <a:path w="5604" h="5605" extrusionOk="0">
                  <a:moveTo>
                    <a:pt x="5604" y="2803"/>
                  </a:moveTo>
                  <a:cubicBezTo>
                    <a:pt x="5604" y="4379"/>
                    <a:pt x="4378" y="5604"/>
                    <a:pt x="2744" y="5604"/>
                  </a:cubicBezTo>
                  <a:cubicBezTo>
                    <a:pt x="1226" y="5546"/>
                    <a:pt x="0" y="4379"/>
                    <a:pt x="0" y="2803"/>
                  </a:cubicBezTo>
                  <a:cubicBezTo>
                    <a:pt x="0" y="1227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8" name="Google Shape;4958;p14"/>
            <p:cNvSpPr/>
            <p:nvPr/>
          </p:nvSpPr>
          <p:spPr>
            <a:xfrm>
              <a:off x="5067875" y="4122675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2802" y="5604"/>
                  </a:moveTo>
                  <a:cubicBezTo>
                    <a:pt x="1226" y="5604"/>
                    <a:pt x="0" y="4378"/>
                    <a:pt x="0" y="2802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78" y="0"/>
                    <a:pt x="5604" y="1284"/>
                    <a:pt x="5604" y="2860"/>
                  </a:cubicBezTo>
                  <a:cubicBezTo>
                    <a:pt x="5604" y="4378"/>
                    <a:pt x="4378" y="5604"/>
                    <a:pt x="2802" y="56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9" name="Google Shape;4959;p14"/>
            <p:cNvSpPr/>
            <p:nvPr/>
          </p:nvSpPr>
          <p:spPr>
            <a:xfrm>
              <a:off x="4330950" y="934175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2" y="2861"/>
                  </a:moveTo>
                  <a:cubicBezTo>
                    <a:pt x="5662" y="4437"/>
                    <a:pt x="4436" y="5663"/>
                    <a:pt x="2860" y="5663"/>
                  </a:cubicBezTo>
                  <a:cubicBezTo>
                    <a:pt x="1226" y="5663"/>
                    <a:pt x="0" y="4379"/>
                    <a:pt x="59" y="2803"/>
                  </a:cubicBezTo>
                  <a:cubicBezTo>
                    <a:pt x="59" y="1226"/>
                    <a:pt x="1284" y="59"/>
                    <a:pt x="2860" y="59"/>
                  </a:cubicBezTo>
                  <a:cubicBezTo>
                    <a:pt x="4436" y="1"/>
                    <a:pt x="5662" y="1285"/>
                    <a:pt x="5662" y="28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0" name="Google Shape;4960;p14"/>
            <p:cNvSpPr/>
            <p:nvPr/>
          </p:nvSpPr>
          <p:spPr>
            <a:xfrm>
              <a:off x="4085800" y="4617350"/>
              <a:ext cx="140100" cy="138650"/>
            </a:xfrm>
            <a:custGeom>
              <a:avLst/>
              <a:gdLst/>
              <a:ahLst/>
              <a:cxnLst/>
              <a:rect l="l" t="t" r="r" b="b"/>
              <a:pathLst>
                <a:path w="5604" h="5546" extrusionOk="0">
                  <a:moveTo>
                    <a:pt x="2802" y="5546"/>
                  </a:moveTo>
                  <a:cubicBezTo>
                    <a:pt x="1226" y="5546"/>
                    <a:pt x="0" y="4320"/>
                    <a:pt x="0" y="2744"/>
                  </a:cubicBezTo>
                  <a:cubicBezTo>
                    <a:pt x="0" y="1168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ubicBezTo>
                    <a:pt x="5604" y="4379"/>
                    <a:pt x="4378" y="5546"/>
                    <a:pt x="2802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1" name="Google Shape;4961;p14"/>
            <p:cNvSpPr/>
            <p:nvPr/>
          </p:nvSpPr>
          <p:spPr>
            <a:xfrm>
              <a:off x="5558175" y="3387200"/>
              <a:ext cx="140125" cy="140125"/>
            </a:xfrm>
            <a:custGeom>
              <a:avLst/>
              <a:gdLst/>
              <a:ahLst/>
              <a:cxnLst/>
              <a:rect l="l" t="t" r="r" b="b"/>
              <a:pathLst>
                <a:path w="5605" h="5605" extrusionOk="0">
                  <a:moveTo>
                    <a:pt x="2744" y="5546"/>
                  </a:moveTo>
                  <a:cubicBezTo>
                    <a:pt x="1227" y="5546"/>
                    <a:pt x="1" y="4320"/>
                    <a:pt x="1" y="2744"/>
                  </a:cubicBezTo>
                  <a:cubicBezTo>
                    <a:pt x="1" y="1226"/>
                    <a:pt x="1285" y="0"/>
                    <a:pt x="2803" y="0"/>
                  </a:cubicBezTo>
                  <a:cubicBezTo>
                    <a:pt x="4379" y="0"/>
                    <a:pt x="5604" y="1285"/>
                    <a:pt x="5546" y="2802"/>
                  </a:cubicBezTo>
                  <a:cubicBezTo>
                    <a:pt x="5546" y="4378"/>
                    <a:pt x="4320" y="5604"/>
                    <a:pt x="2744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2" name="Google Shape;4962;p14"/>
            <p:cNvSpPr/>
            <p:nvPr/>
          </p:nvSpPr>
          <p:spPr>
            <a:xfrm>
              <a:off x="2369700" y="1424500"/>
              <a:ext cx="141575" cy="140100"/>
            </a:xfrm>
            <a:custGeom>
              <a:avLst/>
              <a:gdLst/>
              <a:ahLst/>
              <a:cxnLst/>
              <a:rect l="l" t="t" r="r" b="b"/>
              <a:pathLst>
                <a:path w="5663" h="5604" extrusionOk="0">
                  <a:moveTo>
                    <a:pt x="5604" y="2860"/>
                  </a:moveTo>
                  <a:cubicBezTo>
                    <a:pt x="5546" y="4436"/>
                    <a:pt x="4320" y="5604"/>
                    <a:pt x="2744" y="5604"/>
                  </a:cubicBezTo>
                  <a:cubicBezTo>
                    <a:pt x="1226" y="5545"/>
                    <a:pt x="0" y="4320"/>
                    <a:pt x="59" y="2744"/>
                  </a:cubicBezTo>
                  <a:cubicBezTo>
                    <a:pt x="59" y="1226"/>
                    <a:pt x="1343" y="0"/>
                    <a:pt x="2860" y="59"/>
                  </a:cubicBezTo>
                  <a:cubicBezTo>
                    <a:pt x="4437" y="59"/>
                    <a:pt x="5662" y="1343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3" name="Google Shape;4963;p14"/>
            <p:cNvSpPr/>
            <p:nvPr/>
          </p:nvSpPr>
          <p:spPr>
            <a:xfrm>
              <a:off x="3350325" y="4612975"/>
              <a:ext cx="138650" cy="138650"/>
            </a:xfrm>
            <a:custGeom>
              <a:avLst/>
              <a:gdLst/>
              <a:ahLst/>
              <a:cxnLst/>
              <a:rect l="l" t="t" r="r" b="b"/>
              <a:pathLst>
                <a:path w="5546" h="5546" extrusionOk="0">
                  <a:moveTo>
                    <a:pt x="2802" y="1"/>
                  </a:moveTo>
                  <a:cubicBezTo>
                    <a:pt x="4320" y="1"/>
                    <a:pt x="5546" y="1226"/>
                    <a:pt x="5546" y="2802"/>
                  </a:cubicBezTo>
                  <a:cubicBezTo>
                    <a:pt x="5546" y="4320"/>
                    <a:pt x="4320" y="5546"/>
                    <a:pt x="2744" y="5546"/>
                  </a:cubicBezTo>
                  <a:cubicBezTo>
                    <a:pt x="1226" y="5546"/>
                    <a:pt x="0" y="4320"/>
                    <a:pt x="0" y="2802"/>
                  </a:cubicBezTo>
                  <a:cubicBezTo>
                    <a:pt x="0" y="1226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4" name="Google Shape;4964;p14"/>
            <p:cNvSpPr/>
            <p:nvPr/>
          </p:nvSpPr>
          <p:spPr>
            <a:xfrm>
              <a:off x="5311575" y="388042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5545" y="2802"/>
                  </a:moveTo>
                  <a:cubicBezTo>
                    <a:pt x="5545" y="4320"/>
                    <a:pt x="4320" y="5604"/>
                    <a:pt x="2744" y="5546"/>
                  </a:cubicBezTo>
                  <a:cubicBezTo>
                    <a:pt x="1284" y="5546"/>
                    <a:pt x="0" y="4320"/>
                    <a:pt x="0" y="2802"/>
                  </a:cubicBezTo>
                  <a:cubicBezTo>
                    <a:pt x="0" y="1285"/>
                    <a:pt x="1284" y="1"/>
                    <a:pt x="2802" y="1"/>
                  </a:cubicBezTo>
                  <a:cubicBezTo>
                    <a:pt x="4320" y="59"/>
                    <a:pt x="5545" y="1285"/>
                    <a:pt x="5545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5" name="Google Shape;4965;p14"/>
            <p:cNvSpPr/>
            <p:nvPr/>
          </p:nvSpPr>
          <p:spPr>
            <a:xfrm>
              <a:off x="3106625" y="935650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5604" y="2802"/>
                  </a:moveTo>
                  <a:cubicBezTo>
                    <a:pt x="5604" y="4320"/>
                    <a:pt x="4320" y="5604"/>
                    <a:pt x="2744" y="5545"/>
                  </a:cubicBezTo>
                  <a:cubicBezTo>
                    <a:pt x="1226" y="5545"/>
                    <a:pt x="0" y="4320"/>
                    <a:pt x="0" y="2744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20" y="0"/>
                    <a:pt x="5604" y="1284"/>
                    <a:pt x="5546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6" name="Google Shape;4966;p14"/>
            <p:cNvSpPr/>
            <p:nvPr/>
          </p:nvSpPr>
          <p:spPr>
            <a:xfrm>
              <a:off x="1876475" y="3144950"/>
              <a:ext cx="140100" cy="138675"/>
            </a:xfrm>
            <a:custGeom>
              <a:avLst/>
              <a:gdLst/>
              <a:ahLst/>
              <a:cxnLst/>
              <a:rect l="l" t="t" r="r" b="b"/>
              <a:pathLst>
                <a:path w="5604" h="5547" extrusionOk="0">
                  <a:moveTo>
                    <a:pt x="2802" y="1"/>
                  </a:moveTo>
                  <a:cubicBezTo>
                    <a:pt x="4320" y="1"/>
                    <a:pt x="5604" y="1227"/>
                    <a:pt x="5604" y="2744"/>
                  </a:cubicBezTo>
                  <a:cubicBezTo>
                    <a:pt x="5604" y="4320"/>
                    <a:pt x="4378" y="5546"/>
                    <a:pt x="2802" y="5546"/>
                  </a:cubicBezTo>
                  <a:cubicBezTo>
                    <a:pt x="1284" y="5546"/>
                    <a:pt x="58" y="4320"/>
                    <a:pt x="58" y="2803"/>
                  </a:cubicBezTo>
                  <a:cubicBezTo>
                    <a:pt x="0" y="1285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7" name="Google Shape;4967;p14"/>
            <p:cNvSpPr/>
            <p:nvPr/>
          </p:nvSpPr>
          <p:spPr>
            <a:xfrm>
              <a:off x="2617775" y="117787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2802" y="59"/>
                  </a:moveTo>
                  <a:cubicBezTo>
                    <a:pt x="4320" y="59"/>
                    <a:pt x="5546" y="1343"/>
                    <a:pt x="5546" y="2802"/>
                  </a:cubicBezTo>
                  <a:cubicBezTo>
                    <a:pt x="5546" y="4378"/>
                    <a:pt x="4203" y="5604"/>
                    <a:pt x="2685" y="5604"/>
                  </a:cubicBezTo>
                  <a:cubicBezTo>
                    <a:pt x="1226" y="5546"/>
                    <a:pt x="0" y="4262"/>
                    <a:pt x="0" y="2744"/>
                  </a:cubicBezTo>
                  <a:cubicBezTo>
                    <a:pt x="59" y="1285"/>
                    <a:pt x="1284" y="1"/>
                    <a:pt x="2802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8" name="Google Shape;4968;p14"/>
            <p:cNvSpPr/>
            <p:nvPr/>
          </p:nvSpPr>
          <p:spPr>
            <a:xfrm>
              <a:off x="4822725" y="4370750"/>
              <a:ext cx="137175" cy="137175"/>
            </a:xfrm>
            <a:custGeom>
              <a:avLst/>
              <a:gdLst/>
              <a:ahLst/>
              <a:cxnLst/>
              <a:rect l="l" t="t" r="r" b="b"/>
              <a:pathLst>
                <a:path w="5487" h="5487" extrusionOk="0">
                  <a:moveTo>
                    <a:pt x="0" y="2744"/>
                  </a:moveTo>
                  <a:cubicBezTo>
                    <a:pt x="0" y="1284"/>
                    <a:pt x="1284" y="0"/>
                    <a:pt x="2802" y="0"/>
                  </a:cubicBezTo>
                  <a:cubicBezTo>
                    <a:pt x="4261" y="0"/>
                    <a:pt x="5487" y="1284"/>
                    <a:pt x="5487" y="2802"/>
                  </a:cubicBezTo>
                  <a:cubicBezTo>
                    <a:pt x="5487" y="4261"/>
                    <a:pt x="4203" y="5487"/>
                    <a:pt x="2744" y="5487"/>
                  </a:cubicBezTo>
                  <a:cubicBezTo>
                    <a:pt x="1284" y="5487"/>
                    <a:pt x="0" y="4203"/>
                    <a:pt x="0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9" name="Google Shape;4969;p14"/>
            <p:cNvSpPr/>
            <p:nvPr/>
          </p:nvSpPr>
          <p:spPr>
            <a:xfrm>
              <a:off x="2124550" y="1672575"/>
              <a:ext cx="138650" cy="137175"/>
            </a:xfrm>
            <a:custGeom>
              <a:avLst/>
              <a:gdLst/>
              <a:ahLst/>
              <a:cxnLst/>
              <a:rect l="l" t="t" r="r" b="b"/>
              <a:pathLst>
                <a:path w="5546" h="5487" extrusionOk="0">
                  <a:moveTo>
                    <a:pt x="5487" y="2744"/>
                  </a:moveTo>
                  <a:cubicBezTo>
                    <a:pt x="5545" y="4203"/>
                    <a:pt x="4261" y="5487"/>
                    <a:pt x="2802" y="5487"/>
                  </a:cubicBezTo>
                  <a:cubicBezTo>
                    <a:pt x="1284" y="5487"/>
                    <a:pt x="0" y="4261"/>
                    <a:pt x="0" y="2744"/>
                  </a:cubicBezTo>
                  <a:cubicBezTo>
                    <a:pt x="0" y="1284"/>
                    <a:pt x="1226" y="59"/>
                    <a:pt x="2685" y="0"/>
                  </a:cubicBezTo>
                  <a:cubicBezTo>
                    <a:pt x="4203" y="0"/>
                    <a:pt x="5487" y="1226"/>
                    <a:pt x="5487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0" name="Google Shape;4970;p14"/>
            <p:cNvSpPr/>
            <p:nvPr/>
          </p:nvSpPr>
          <p:spPr>
            <a:xfrm>
              <a:off x="2372625" y="4124125"/>
              <a:ext cx="135725" cy="137200"/>
            </a:xfrm>
            <a:custGeom>
              <a:avLst/>
              <a:gdLst/>
              <a:ahLst/>
              <a:cxnLst/>
              <a:rect l="l" t="t" r="r" b="b"/>
              <a:pathLst>
                <a:path w="5429" h="5488" extrusionOk="0">
                  <a:moveTo>
                    <a:pt x="5429" y="2744"/>
                  </a:moveTo>
                  <a:cubicBezTo>
                    <a:pt x="5429" y="4262"/>
                    <a:pt x="4144" y="5487"/>
                    <a:pt x="2685" y="5487"/>
                  </a:cubicBezTo>
                  <a:cubicBezTo>
                    <a:pt x="1167" y="5429"/>
                    <a:pt x="0" y="4203"/>
                    <a:pt x="0" y="2744"/>
                  </a:cubicBezTo>
                  <a:cubicBezTo>
                    <a:pt x="0" y="1226"/>
                    <a:pt x="1284" y="1"/>
                    <a:pt x="2743" y="59"/>
                  </a:cubicBezTo>
                  <a:cubicBezTo>
                    <a:pt x="4203" y="59"/>
                    <a:pt x="5429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1" name="Google Shape;4971;p14"/>
            <p:cNvSpPr/>
            <p:nvPr/>
          </p:nvSpPr>
          <p:spPr>
            <a:xfrm>
              <a:off x="1882300" y="2162875"/>
              <a:ext cx="137200" cy="135750"/>
            </a:xfrm>
            <a:custGeom>
              <a:avLst/>
              <a:gdLst/>
              <a:ahLst/>
              <a:cxnLst/>
              <a:rect l="l" t="t" r="r" b="b"/>
              <a:pathLst>
                <a:path w="5488" h="5430" extrusionOk="0">
                  <a:moveTo>
                    <a:pt x="5429" y="2744"/>
                  </a:moveTo>
                  <a:cubicBezTo>
                    <a:pt x="5429" y="4262"/>
                    <a:pt x="4203" y="5429"/>
                    <a:pt x="2744" y="5429"/>
                  </a:cubicBezTo>
                  <a:cubicBezTo>
                    <a:pt x="1226" y="5429"/>
                    <a:pt x="1" y="4145"/>
                    <a:pt x="59" y="2627"/>
                  </a:cubicBezTo>
                  <a:cubicBezTo>
                    <a:pt x="117" y="1168"/>
                    <a:pt x="1343" y="1"/>
                    <a:pt x="2802" y="1"/>
                  </a:cubicBezTo>
                  <a:cubicBezTo>
                    <a:pt x="4262" y="59"/>
                    <a:pt x="5487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2" name="Google Shape;4972;p14"/>
            <p:cNvSpPr/>
            <p:nvPr/>
          </p:nvSpPr>
          <p:spPr>
            <a:xfrm>
              <a:off x="4335325" y="4618825"/>
              <a:ext cx="135725" cy="135725"/>
            </a:xfrm>
            <a:custGeom>
              <a:avLst/>
              <a:gdLst/>
              <a:ahLst/>
              <a:cxnLst/>
              <a:rect l="l" t="t" r="r" b="b"/>
              <a:pathLst>
                <a:path w="5429" h="5429" extrusionOk="0">
                  <a:moveTo>
                    <a:pt x="5370" y="2685"/>
                  </a:moveTo>
                  <a:cubicBezTo>
                    <a:pt x="5429" y="4144"/>
                    <a:pt x="4203" y="5370"/>
                    <a:pt x="2744" y="5429"/>
                  </a:cubicBezTo>
                  <a:cubicBezTo>
                    <a:pt x="1226" y="5429"/>
                    <a:pt x="0" y="4203"/>
                    <a:pt x="0" y="2685"/>
                  </a:cubicBezTo>
                  <a:cubicBezTo>
                    <a:pt x="0" y="1226"/>
                    <a:pt x="1168" y="0"/>
                    <a:pt x="2685" y="0"/>
                  </a:cubicBezTo>
                  <a:cubicBezTo>
                    <a:pt x="4145" y="0"/>
                    <a:pt x="5370" y="1168"/>
                    <a:pt x="5370" y="26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3" name="Google Shape;4973;p14"/>
            <p:cNvSpPr/>
            <p:nvPr/>
          </p:nvSpPr>
          <p:spPr>
            <a:xfrm>
              <a:off x="3109550" y="4615900"/>
              <a:ext cx="134275" cy="134275"/>
            </a:xfrm>
            <a:custGeom>
              <a:avLst/>
              <a:gdLst/>
              <a:ahLst/>
              <a:cxnLst/>
              <a:rect l="l" t="t" r="r" b="b"/>
              <a:pathLst>
                <a:path w="5371" h="5371" extrusionOk="0">
                  <a:moveTo>
                    <a:pt x="2744" y="0"/>
                  </a:moveTo>
                  <a:cubicBezTo>
                    <a:pt x="4203" y="0"/>
                    <a:pt x="5370" y="1226"/>
                    <a:pt x="5312" y="2744"/>
                  </a:cubicBezTo>
                  <a:cubicBezTo>
                    <a:pt x="5312" y="4203"/>
                    <a:pt x="4144" y="5371"/>
                    <a:pt x="2627" y="5312"/>
                  </a:cubicBezTo>
                  <a:cubicBezTo>
                    <a:pt x="1109" y="5312"/>
                    <a:pt x="0" y="4145"/>
                    <a:pt x="0" y="2569"/>
                  </a:cubicBezTo>
                  <a:cubicBezTo>
                    <a:pt x="59" y="1109"/>
                    <a:pt x="1226" y="0"/>
                    <a:pt x="2744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4" name="Google Shape;4974;p14"/>
            <p:cNvSpPr/>
            <p:nvPr/>
          </p:nvSpPr>
          <p:spPr>
            <a:xfrm>
              <a:off x="5561100" y="1922100"/>
              <a:ext cx="134275" cy="132825"/>
            </a:xfrm>
            <a:custGeom>
              <a:avLst/>
              <a:gdLst/>
              <a:ahLst/>
              <a:cxnLst/>
              <a:rect l="l" t="t" r="r" b="b"/>
              <a:pathLst>
                <a:path w="5371" h="5313" extrusionOk="0">
                  <a:moveTo>
                    <a:pt x="2686" y="1"/>
                  </a:moveTo>
                  <a:cubicBezTo>
                    <a:pt x="4203" y="1"/>
                    <a:pt x="5371" y="1226"/>
                    <a:pt x="5312" y="2744"/>
                  </a:cubicBezTo>
                  <a:cubicBezTo>
                    <a:pt x="5312" y="4203"/>
                    <a:pt x="4145" y="5312"/>
                    <a:pt x="2627" y="5312"/>
                  </a:cubicBezTo>
                  <a:cubicBezTo>
                    <a:pt x="1110" y="5312"/>
                    <a:pt x="1" y="4086"/>
                    <a:pt x="1" y="2569"/>
                  </a:cubicBezTo>
                  <a:cubicBezTo>
                    <a:pt x="59" y="1110"/>
                    <a:pt x="1226" y="1"/>
                    <a:pt x="268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5" name="Google Shape;4975;p14"/>
            <p:cNvSpPr/>
            <p:nvPr/>
          </p:nvSpPr>
          <p:spPr>
            <a:xfrm>
              <a:off x="4583400" y="940025"/>
              <a:ext cx="131350" cy="131350"/>
            </a:xfrm>
            <a:custGeom>
              <a:avLst/>
              <a:gdLst/>
              <a:ahLst/>
              <a:cxnLst/>
              <a:rect l="l" t="t" r="r" b="b"/>
              <a:pathLst>
                <a:path w="5254" h="5254" extrusionOk="0">
                  <a:moveTo>
                    <a:pt x="2627" y="0"/>
                  </a:moveTo>
                  <a:cubicBezTo>
                    <a:pt x="4086" y="0"/>
                    <a:pt x="5254" y="1109"/>
                    <a:pt x="5254" y="2569"/>
                  </a:cubicBezTo>
                  <a:cubicBezTo>
                    <a:pt x="5254" y="4086"/>
                    <a:pt x="4086" y="5254"/>
                    <a:pt x="2569" y="5254"/>
                  </a:cubicBezTo>
                  <a:cubicBezTo>
                    <a:pt x="1109" y="5254"/>
                    <a:pt x="0" y="4086"/>
                    <a:pt x="0" y="2627"/>
                  </a:cubicBezTo>
                  <a:cubicBezTo>
                    <a:pt x="0" y="1109"/>
                    <a:pt x="1109" y="0"/>
                    <a:pt x="26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6" name="Google Shape;4976;p14"/>
            <p:cNvSpPr/>
            <p:nvPr/>
          </p:nvSpPr>
          <p:spPr>
            <a:xfrm>
              <a:off x="2127450" y="3880425"/>
              <a:ext cx="132825" cy="132825"/>
            </a:xfrm>
            <a:custGeom>
              <a:avLst/>
              <a:gdLst/>
              <a:ahLst/>
              <a:cxnLst/>
              <a:rect l="l" t="t" r="r" b="b"/>
              <a:pathLst>
                <a:path w="5313" h="5313" extrusionOk="0">
                  <a:moveTo>
                    <a:pt x="2686" y="1"/>
                  </a:moveTo>
                  <a:cubicBezTo>
                    <a:pt x="4145" y="1"/>
                    <a:pt x="5313" y="1168"/>
                    <a:pt x="5313" y="2627"/>
                  </a:cubicBezTo>
                  <a:cubicBezTo>
                    <a:pt x="5313" y="4145"/>
                    <a:pt x="4145" y="5312"/>
                    <a:pt x="2628" y="5312"/>
                  </a:cubicBezTo>
                  <a:cubicBezTo>
                    <a:pt x="1110" y="5254"/>
                    <a:pt x="1" y="4087"/>
                    <a:pt x="1" y="2627"/>
                  </a:cubicBezTo>
                  <a:cubicBezTo>
                    <a:pt x="1" y="1110"/>
                    <a:pt x="1168" y="1"/>
                    <a:pt x="262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7" name="Google Shape;4977;p14"/>
            <p:cNvSpPr/>
            <p:nvPr/>
          </p:nvSpPr>
          <p:spPr>
            <a:xfrm>
              <a:off x="1880850" y="3390125"/>
              <a:ext cx="132800" cy="132800"/>
            </a:xfrm>
            <a:custGeom>
              <a:avLst/>
              <a:gdLst/>
              <a:ahLst/>
              <a:cxnLst/>
              <a:rect l="l" t="t" r="r" b="b"/>
              <a:pathLst>
                <a:path w="5312" h="5312" extrusionOk="0">
                  <a:moveTo>
                    <a:pt x="2627" y="0"/>
                  </a:moveTo>
                  <a:cubicBezTo>
                    <a:pt x="4086" y="0"/>
                    <a:pt x="5254" y="1168"/>
                    <a:pt x="5312" y="2627"/>
                  </a:cubicBezTo>
                  <a:cubicBezTo>
                    <a:pt x="5312" y="4145"/>
                    <a:pt x="4145" y="5312"/>
                    <a:pt x="2627" y="5312"/>
                  </a:cubicBezTo>
                  <a:cubicBezTo>
                    <a:pt x="1168" y="5312"/>
                    <a:pt x="0" y="4145"/>
                    <a:pt x="0" y="2685"/>
                  </a:cubicBezTo>
                  <a:cubicBezTo>
                    <a:pt x="0" y="1168"/>
                    <a:pt x="1168" y="59"/>
                    <a:pt x="2627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8" name="Google Shape;4978;p14"/>
            <p:cNvSpPr/>
            <p:nvPr/>
          </p:nvSpPr>
          <p:spPr>
            <a:xfrm>
              <a:off x="2616300" y="4372200"/>
              <a:ext cx="132825" cy="134275"/>
            </a:xfrm>
            <a:custGeom>
              <a:avLst/>
              <a:gdLst/>
              <a:ahLst/>
              <a:cxnLst/>
              <a:rect l="l" t="t" r="r" b="b"/>
              <a:pathLst>
                <a:path w="5313" h="5371" extrusionOk="0">
                  <a:moveTo>
                    <a:pt x="5313" y="2744"/>
                  </a:moveTo>
                  <a:cubicBezTo>
                    <a:pt x="5313" y="4262"/>
                    <a:pt x="4087" y="5371"/>
                    <a:pt x="2628" y="5371"/>
                  </a:cubicBezTo>
                  <a:cubicBezTo>
                    <a:pt x="1110" y="5312"/>
                    <a:pt x="1" y="4145"/>
                    <a:pt x="1" y="2569"/>
                  </a:cubicBezTo>
                  <a:cubicBezTo>
                    <a:pt x="59" y="1110"/>
                    <a:pt x="1285" y="1"/>
                    <a:pt x="2744" y="59"/>
                  </a:cubicBezTo>
                  <a:cubicBezTo>
                    <a:pt x="4204" y="117"/>
                    <a:pt x="5313" y="1285"/>
                    <a:pt x="5313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9" name="Google Shape;4979;p14"/>
            <p:cNvSpPr/>
            <p:nvPr/>
          </p:nvSpPr>
          <p:spPr>
            <a:xfrm>
              <a:off x="2864375" y="940025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8" y="0"/>
                    <a:pt x="5196" y="1168"/>
                    <a:pt x="5196" y="2627"/>
                  </a:cubicBezTo>
                  <a:cubicBezTo>
                    <a:pt x="5254" y="4028"/>
                    <a:pt x="4028" y="5254"/>
                    <a:pt x="2569" y="5254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0" name="Google Shape;4980;p14"/>
            <p:cNvSpPr/>
            <p:nvPr/>
          </p:nvSpPr>
          <p:spPr>
            <a:xfrm>
              <a:off x="5562550" y="3638200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9" y="0"/>
                    <a:pt x="5196" y="1168"/>
                    <a:pt x="5254" y="2569"/>
                  </a:cubicBezTo>
                  <a:cubicBezTo>
                    <a:pt x="5254" y="4028"/>
                    <a:pt x="4029" y="5254"/>
                    <a:pt x="2628" y="5195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168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1" name="Google Shape;4981;p14"/>
            <p:cNvSpPr/>
            <p:nvPr/>
          </p:nvSpPr>
          <p:spPr>
            <a:xfrm>
              <a:off x="5073700" y="1188100"/>
              <a:ext cx="129900" cy="128425"/>
            </a:xfrm>
            <a:custGeom>
              <a:avLst/>
              <a:gdLst/>
              <a:ahLst/>
              <a:cxnLst/>
              <a:rect l="l" t="t" r="r" b="b"/>
              <a:pathLst>
                <a:path w="5196" h="5137" extrusionOk="0">
                  <a:moveTo>
                    <a:pt x="2569" y="0"/>
                  </a:moveTo>
                  <a:cubicBezTo>
                    <a:pt x="4028" y="0"/>
                    <a:pt x="5196" y="1226"/>
                    <a:pt x="5196" y="2627"/>
                  </a:cubicBezTo>
                  <a:cubicBezTo>
                    <a:pt x="5137" y="3969"/>
                    <a:pt x="3970" y="5137"/>
                    <a:pt x="2569" y="5137"/>
                  </a:cubicBezTo>
                  <a:cubicBezTo>
                    <a:pt x="1168" y="5137"/>
                    <a:pt x="1" y="3911"/>
                    <a:pt x="1" y="2510"/>
                  </a:cubicBezTo>
                  <a:cubicBezTo>
                    <a:pt x="59" y="1109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2" name="Google Shape;4982;p14"/>
            <p:cNvSpPr/>
            <p:nvPr/>
          </p:nvSpPr>
          <p:spPr>
            <a:xfrm>
              <a:off x="5320325" y="1430325"/>
              <a:ext cx="129900" cy="128450"/>
            </a:xfrm>
            <a:custGeom>
              <a:avLst/>
              <a:gdLst/>
              <a:ahLst/>
              <a:cxnLst/>
              <a:rect l="l" t="t" r="r" b="b"/>
              <a:pathLst>
                <a:path w="5196" h="5138" extrusionOk="0">
                  <a:moveTo>
                    <a:pt x="5137" y="2627"/>
                  </a:moveTo>
                  <a:cubicBezTo>
                    <a:pt x="5137" y="4028"/>
                    <a:pt x="3970" y="5137"/>
                    <a:pt x="2569" y="5137"/>
                  </a:cubicBezTo>
                  <a:cubicBezTo>
                    <a:pt x="1168" y="5137"/>
                    <a:pt x="0" y="3912"/>
                    <a:pt x="0" y="2511"/>
                  </a:cubicBezTo>
                  <a:cubicBezTo>
                    <a:pt x="59" y="1110"/>
                    <a:pt x="1285" y="1"/>
                    <a:pt x="2627" y="1"/>
                  </a:cubicBezTo>
                  <a:cubicBezTo>
                    <a:pt x="4028" y="59"/>
                    <a:pt x="5195" y="1226"/>
                    <a:pt x="5137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3" name="Google Shape;4983;p14"/>
            <p:cNvSpPr/>
            <p:nvPr/>
          </p:nvSpPr>
          <p:spPr>
            <a:xfrm>
              <a:off x="1886675" y="1920650"/>
              <a:ext cx="128450" cy="126975"/>
            </a:xfrm>
            <a:custGeom>
              <a:avLst/>
              <a:gdLst/>
              <a:ahLst/>
              <a:cxnLst/>
              <a:rect l="l" t="t" r="r" b="b"/>
              <a:pathLst>
                <a:path w="5138" h="5079" extrusionOk="0">
                  <a:moveTo>
                    <a:pt x="2569" y="0"/>
                  </a:moveTo>
                  <a:cubicBezTo>
                    <a:pt x="3970" y="0"/>
                    <a:pt x="5079" y="1109"/>
                    <a:pt x="5079" y="2510"/>
                  </a:cubicBezTo>
                  <a:cubicBezTo>
                    <a:pt x="5137" y="3969"/>
                    <a:pt x="3970" y="5078"/>
                    <a:pt x="2569" y="5078"/>
                  </a:cubicBezTo>
                  <a:cubicBezTo>
                    <a:pt x="1168" y="5078"/>
                    <a:pt x="59" y="3969"/>
                    <a:pt x="1" y="2568"/>
                  </a:cubicBezTo>
                  <a:cubicBezTo>
                    <a:pt x="1" y="1168"/>
                    <a:pt x="1110" y="59"/>
                    <a:pt x="256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4" name="Google Shape;4984;p14"/>
            <p:cNvSpPr/>
            <p:nvPr/>
          </p:nvSpPr>
          <p:spPr>
            <a:xfrm>
              <a:off x="5812100" y="2904175"/>
              <a:ext cx="125525" cy="127000"/>
            </a:xfrm>
            <a:custGeom>
              <a:avLst/>
              <a:gdLst/>
              <a:ahLst/>
              <a:cxnLst/>
              <a:rect l="l" t="t" r="r" b="b"/>
              <a:pathLst>
                <a:path w="5021" h="5080" extrusionOk="0">
                  <a:moveTo>
                    <a:pt x="2510" y="5021"/>
                  </a:moveTo>
                  <a:cubicBezTo>
                    <a:pt x="1109" y="5079"/>
                    <a:pt x="0" y="3970"/>
                    <a:pt x="0" y="2511"/>
                  </a:cubicBezTo>
                  <a:cubicBezTo>
                    <a:pt x="0" y="1110"/>
                    <a:pt x="1051" y="1"/>
                    <a:pt x="2510" y="1"/>
                  </a:cubicBezTo>
                  <a:cubicBezTo>
                    <a:pt x="3911" y="1"/>
                    <a:pt x="5020" y="1052"/>
                    <a:pt x="5020" y="2452"/>
                  </a:cubicBezTo>
                  <a:cubicBezTo>
                    <a:pt x="5020" y="3912"/>
                    <a:pt x="3969" y="5021"/>
                    <a:pt x="2510" y="50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5" name="Google Shape;4985;p14"/>
            <p:cNvSpPr/>
            <p:nvPr/>
          </p:nvSpPr>
          <p:spPr>
            <a:xfrm>
              <a:off x="5810625" y="2660475"/>
              <a:ext cx="127000" cy="127000"/>
            </a:xfrm>
            <a:custGeom>
              <a:avLst/>
              <a:gdLst/>
              <a:ahLst/>
              <a:cxnLst/>
              <a:rect l="l" t="t" r="r" b="b"/>
              <a:pathLst>
                <a:path w="5080" h="5080" extrusionOk="0">
                  <a:moveTo>
                    <a:pt x="2569" y="5079"/>
                  </a:moveTo>
                  <a:cubicBezTo>
                    <a:pt x="1168" y="5079"/>
                    <a:pt x="59" y="3970"/>
                    <a:pt x="1" y="2569"/>
                  </a:cubicBezTo>
                  <a:cubicBezTo>
                    <a:pt x="1" y="1168"/>
                    <a:pt x="1110" y="59"/>
                    <a:pt x="2569" y="1"/>
                  </a:cubicBezTo>
                  <a:cubicBezTo>
                    <a:pt x="3970" y="1"/>
                    <a:pt x="5079" y="1110"/>
                    <a:pt x="5079" y="2569"/>
                  </a:cubicBezTo>
                  <a:cubicBezTo>
                    <a:pt x="5079" y="3970"/>
                    <a:pt x="3970" y="5079"/>
                    <a:pt x="2569" y="50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6" name="Google Shape;4986;p14"/>
            <p:cNvSpPr/>
            <p:nvPr/>
          </p:nvSpPr>
          <p:spPr>
            <a:xfrm>
              <a:off x="4581925" y="4623200"/>
              <a:ext cx="127000" cy="126975"/>
            </a:xfrm>
            <a:custGeom>
              <a:avLst/>
              <a:gdLst/>
              <a:ahLst/>
              <a:cxnLst/>
              <a:rect l="l" t="t" r="r" b="b"/>
              <a:pathLst>
                <a:path w="5080" h="5079" extrusionOk="0">
                  <a:moveTo>
                    <a:pt x="5079" y="2510"/>
                  </a:moveTo>
                  <a:cubicBezTo>
                    <a:pt x="5079" y="3911"/>
                    <a:pt x="3970" y="5020"/>
                    <a:pt x="2569" y="5079"/>
                  </a:cubicBezTo>
                  <a:cubicBezTo>
                    <a:pt x="1168" y="5079"/>
                    <a:pt x="1" y="3969"/>
                    <a:pt x="1" y="2569"/>
                  </a:cubicBezTo>
                  <a:cubicBezTo>
                    <a:pt x="1" y="1109"/>
                    <a:pt x="1110" y="0"/>
                    <a:pt x="2511" y="0"/>
                  </a:cubicBezTo>
                  <a:cubicBezTo>
                    <a:pt x="3912" y="0"/>
                    <a:pt x="5021" y="1109"/>
                    <a:pt x="5079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7" name="Google Shape;4987;p14"/>
            <p:cNvSpPr/>
            <p:nvPr/>
          </p:nvSpPr>
          <p:spPr>
            <a:xfrm>
              <a:off x="3849400" y="694850"/>
              <a:ext cx="126975" cy="127000"/>
            </a:xfrm>
            <a:custGeom>
              <a:avLst/>
              <a:gdLst/>
              <a:ahLst/>
              <a:cxnLst/>
              <a:rect l="l" t="t" r="r" b="b"/>
              <a:pathLst>
                <a:path w="5079" h="5080" extrusionOk="0">
                  <a:moveTo>
                    <a:pt x="2510" y="59"/>
                  </a:moveTo>
                  <a:cubicBezTo>
                    <a:pt x="3911" y="1"/>
                    <a:pt x="5078" y="1110"/>
                    <a:pt x="5078" y="2569"/>
                  </a:cubicBezTo>
                  <a:cubicBezTo>
                    <a:pt x="5078" y="3970"/>
                    <a:pt x="3969" y="5079"/>
                    <a:pt x="2510" y="5079"/>
                  </a:cubicBezTo>
                  <a:cubicBezTo>
                    <a:pt x="1109" y="5079"/>
                    <a:pt x="58" y="3970"/>
                    <a:pt x="0" y="2628"/>
                  </a:cubicBezTo>
                  <a:cubicBezTo>
                    <a:pt x="0" y="1168"/>
                    <a:pt x="1109" y="59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8" name="Google Shape;4988;p14"/>
            <p:cNvSpPr/>
            <p:nvPr/>
          </p:nvSpPr>
          <p:spPr>
            <a:xfrm>
              <a:off x="36027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5020" y="2452"/>
                  </a:moveTo>
                  <a:cubicBezTo>
                    <a:pt x="5020" y="3911"/>
                    <a:pt x="3970" y="5020"/>
                    <a:pt x="2510" y="5020"/>
                  </a:cubicBezTo>
                  <a:cubicBezTo>
                    <a:pt x="1109" y="5020"/>
                    <a:pt x="59" y="3911"/>
                    <a:pt x="0" y="2510"/>
                  </a:cubicBezTo>
                  <a:cubicBezTo>
                    <a:pt x="0" y="1109"/>
                    <a:pt x="1109" y="0"/>
                    <a:pt x="2510" y="0"/>
                  </a:cubicBezTo>
                  <a:cubicBezTo>
                    <a:pt x="3911" y="0"/>
                    <a:pt x="5020" y="1051"/>
                    <a:pt x="5020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9" name="Google Shape;4989;p14"/>
            <p:cNvSpPr/>
            <p:nvPr/>
          </p:nvSpPr>
          <p:spPr>
            <a:xfrm>
              <a:off x="2867300" y="4620275"/>
              <a:ext cx="124075" cy="124075"/>
            </a:xfrm>
            <a:custGeom>
              <a:avLst/>
              <a:gdLst/>
              <a:ahLst/>
              <a:cxnLst/>
              <a:rect l="l" t="t" r="r" b="b"/>
              <a:pathLst>
                <a:path w="4963" h="4963" extrusionOk="0">
                  <a:moveTo>
                    <a:pt x="2511" y="4962"/>
                  </a:moveTo>
                  <a:cubicBezTo>
                    <a:pt x="1110" y="4962"/>
                    <a:pt x="1" y="3853"/>
                    <a:pt x="1" y="2452"/>
                  </a:cubicBezTo>
                  <a:cubicBezTo>
                    <a:pt x="1" y="1110"/>
                    <a:pt x="1110" y="1"/>
                    <a:pt x="2511" y="1"/>
                  </a:cubicBezTo>
                  <a:cubicBezTo>
                    <a:pt x="3911" y="1"/>
                    <a:pt x="4962" y="1110"/>
                    <a:pt x="4962" y="2510"/>
                  </a:cubicBezTo>
                  <a:cubicBezTo>
                    <a:pt x="4962" y="3911"/>
                    <a:pt x="3911" y="4962"/>
                    <a:pt x="2511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0" name="Google Shape;4990;p14"/>
            <p:cNvSpPr/>
            <p:nvPr/>
          </p:nvSpPr>
          <p:spPr>
            <a:xfrm>
              <a:off x="5812100" y="2415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0" y="1"/>
                  </a:moveTo>
                  <a:cubicBezTo>
                    <a:pt x="3853" y="1"/>
                    <a:pt x="4962" y="1110"/>
                    <a:pt x="4962" y="2511"/>
                  </a:cubicBezTo>
                  <a:cubicBezTo>
                    <a:pt x="5020" y="3853"/>
                    <a:pt x="3911" y="4962"/>
                    <a:pt x="2510" y="4962"/>
                  </a:cubicBezTo>
                  <a:cubicBezTo>
                    <a:pt x="1109" y="5021"/>
                    <a:pt x="0" y="3912"/>
                    <a:pt x="0" y="2511"/>
                  </a:cubicBezTo>
                  <a:cubicBezTo>
                    <a:pt x="0" y="1110"/>
                    <a:pt x="1109" y="1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1" name="Google Shape;4991;p14"/>
            <p:cNvSpPr/>
            <p:nvPr/>
          </p:nvSpPr>
          <p:spPr>
            <a:xfrm>
              <a:off x="5812100" y="3152250"/>
              <a:ext cx="125525" cy="124075"/>
            </a:xfrm>
            <a:custGeom>
              <a:avLst/>
              <a:gdLst/>
              <a:ahLst/>
              <a:cxnLst/>
              <a:rect l="l" t="t" r="r" b="b"/>
              <a:pathLst>
                <a:path w="5021" h="4963" extrusionOk="0">
                  <a:moveTo>
                    <a:pt x="2452" y="4962"/>
                  </a:moveTo>
                  <a:cubicBezTo>
                    <a:pt x="1109" y="4904"/>
                    <a:pt x="0" y="3795"/>
                    <a:pt x="59" y="2394"/>
                  </a:cubicBezTo>
                  <a:cubicBezTo>
                    <a:pt x="59" y="1052"/>
                    <a:pt x="1168" y="1"/>
                    <a:pt x="2510" y="1"/>
                  </a:cubicBezTo>
                  <a:cubicBezTo>
                    <a:pt x="3911" y="1"/>
                    <a:pt x="5020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2" name="Google Shape;4992;p14"/>
            <p:cNvSpPr/>
            <p:nvPr/>
          </p:nvSpPr>
          <p:spPr>
            <a:xfrm>
              <a:off x="2378450" y="1186625"/>
              <a:ext cx="124075" cy="122600"/>
            </a:xfrm>
            <a:custGeom>
              <a:avLst/>
              <a:gdLst/>
              <a:ahLst/>
              <a:cxnLst/>
              <a:rect l="l" t="t" r="r" b="b"/>
              <a:pathLst>
                <a:path w="4963" h="4904" extrusionOk="0">
                  <a:moveTo>
                    <a:pt x="2452" y="4904"/>
                  </a:moveTo>
                  <a:cubicBezTo>
                    <a:pt x="1110" y="4904"/>
                    <a:pt x="1" y="3853"/>
                    <a:pt x="1" y="2452"/>
                  </a:cubicBezTo>
                  <a:cubicBezTo>
                    <a:pt x="1" y="1110"/>
                    <a:pt x="1110" y="1"/>
                    <a:pt x="2510" y="1"/>
                  </a:cubicBezTo>
                  <a:cubicBezTo>
                    <a:pt x="3853" y="1"/>
                    <a:pt x="4962" y="1110"/>
                    <a:pt x="4962" y="2511"/>
                  </a:cubicBezTo>
                  <a:cubicBezTo>
                    <a:pt x="4904" y="3853"/>
                    <a:pt x="3795" y="4904"/>
                    <a:pt x="2452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3" name="Google Shape;4993;p14"/>
            <p:cNvSpPr/>
            <p:nvPr/>
          </p:nvSpPr>
          <p:spPr>
            <a:xfrm>
              <a:off x="40930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1" y="0"/>
                  </a:moveTo>
                  <a:cubicBezTo>
                    <a:pt x="3912" y="59"/>
                    <a:pt x="5021" y="1168"/>
                    <a:pt x="4962" y="2569"/>
                  </a:cubicBezTo>
                  <a:cubicBezTo>
                    <a:pt x="4962" y="3911"/>
                    <a:pt x="3853" y="5020"/>
                    <a:pt x="2452" y="4962"/>
                  </a:cubicBezTo>
                  <a:cubicBezTo>
                    <a:pt x="1052" y="4962"/>
                    <a:pt x="1" y="3853"/>
                    <a:pt x="1" y="2510"/>
                  </a:cubicBezTo>
                  <a:cubicBezTo>
                    <a:pt x="1" y="1109"/>
                    <a:pt x="1110" y="0"/>
                    <a:pt x="25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4" name="Google Shape;4994;p14"/>
            <p:cNvSpPr/>
            <p:nvPr/>
          </p:nvSpPr>
          <p:spPr>
            <a:xfrm>
              <a:off x="1885225" y="3641100"/>
              <a:ext cx="124050" cy="124075"/>
            </a:xfrm>
            <a:custGeom>
              <a:avLst/>
              <a:gdLst/>
              <a:ahLst/>
              <a:cxnLst/>
              <a:rect l="l" t="t" r="r" b="b"/>
              <a:pathLst>
                <a:path w="4962" h="4963" extrusionOk="0">
                  <a:moveTo>
                    <a:pt x="2452" y="1"/>
                  </a:moveTo>
                  <a:cubicBezTo>
                    <a:pt x="3853" y="1"/>
                    <a:pt x="4962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ubicBezTo>
                    <a:pt x="1051" y="4962"/>
                    <a:pt x="0" y="3853"/>
                    <a:pt x="0" y="2453"/>
                  </a:cubicBezTo>
                  <a:cubicBezTo>
                    <a:pt x="0" y="1110"/>
                    <a:pt x="1109" y="1"/>
                    <a:pt x="24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5" name="Google Shape;4995;p14"/>
            <p:cNvSpPr/>
            <p:nvPr/>
          </p:nvSpPr>
          <p:spPr>
            <a:xfrm>
              <a:off x="5318875" y="4129975"/>
              <a:ext cx="124050" cy="125500"/>
            </a:xfrm>
            <a:custGeom>
              <a:avLst/>
              <a:gdLst/>
              <a:ahLst/>
              <a:cxnLst/>
              <a:rect l="l" t="t" r="r" b="b"/>
              <a:pathLst>
                <a:path w="4962" h="5020" extrusionOk="0">
                  <a:moveTo>
                    <a:pt x="58" y="2510"/>
                  </a:moveTo>
                  <a:cubicBezTo>
                    <a:pt x="58" y="1109"/>
                    <a:pt x="1167" y="0"/>
                    <a:pt x="2568" y="58"/>
                  </a:cubicBezTo>
                  <a:cubicBezTo>
                    <a:pt x="3911" y="117"/>
                    <a:pt x="4962" y="1226"/>
                    <a:pt x="4962" y="2568"/>
                  </a:cubicBezTo>
                  <a:cubicBezTo>
                    <a:pt x="4962" y="3911"/>
                    <a:pt x="3794" y="5020"/>
                    <a:pt x="2452" y="5020"/>
                  </a:cubicBezTo>
                  <a:cubicBezTo>
                    <a:pt x="1109" y="4962"/>
                    <a:pt x="0" y="3853"/>
                    <a:pt x="58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6" name="Google Shape;4996;p14"/>
            <p:cNvSpPr/>
            <p:nvPr/>
          </p:nvSpPr>
          <p:spPr>
            <a:xfrm>
              <a:off x="3357625" y="696325"/>
              <a:ext cx="124050" cy="124050"/>
            </a:xfrm>
            <a:custGeom>
              <a:avLst/>
              <a:gdLst/>
              <a:ahLst/>
              <a:cxnLst/>
              <a:rect l="l" t="t" r="r" b="b"/>
              <a:pathLst>
                <a:path w="4962" h="4962" extrusionOk="0">
                  <a:moveTo>
                    <a:pt x="2510" y="4962"/>
                  </a:moveTo>
                  <a:cubicBezTo>
                    <a:pt x="1168" y="4962"/>
                    <a:pt x="59" y="3853"/>
                    <a:pt x="0" y="2510"/>
                  </a:cubicBezTo>
                  <a:cubicBezTo>
                    <a:pt x="0" y="1168"/>
                    <a:pt x="1109" y="59"/>
                    <a:pt x="2452" y="59"/>
                  </a:cubicBezTo>
                  <a:cubicBezTo>
                    <a:pt x="3794" y="0"/>
                    <a:pt x="4903" y="1109"/>
                    <a:pt x="4903" y="2452"/>
                  </a:cubicBezTo>
                  <a:cubicBezTo>
                    <a:pt x="4962" y="3794"/>
                    <a:pt x="3853" y="4903"/>
                    <a:pt x="2510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7" name="Google Shape;4997;p14"/>
            <p:cNvSpPr/>
            <p:nvPr/>
          </p:nvSpPr>
          <p:spPr>
            <a:xfrm>
              <a:off x="5076625" y="43780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1" y="2393"/>
                  </a:moveTo>
                  <a:cubicBezTo>
                    <a:pt x="59" y="1051"/>
                    <a:pt x="1226" y="0"/>
                    <a:pt x="2511" y="0"/>
                  </a:cubicBezTo>
                  <a:cubicBezTo>
                    <a:pt x="3853" y="58"/>
                    <a:pt x="4962" y="1226"/>
                    <a:pt x="4904" y="2510"/>
                  </a:cubicBezTo>
                  <a:cubicBezTo>
                    <a:pt x="4904" y="3852"/>
                    <a:pt x="3736" y="4962"/>
                    <a:pt x="2394" y="4903"/>
                  </a:cubicBezTo>
                  <a:cubicBezTo>
                    <a:pt x="1051" y="4903"/>
                    <a:pt x="1" y="3736"/>
                    <a:pt x="1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8" name="Google Shape;4998;p14"/>
            <p:cNvSpPr/>
            <p:nvPr/>
          </p:nvSpPr>
          <p:spPr>
            <a:xfrm>
              <a:off x="4830000" y="944400"/>
              <a:ext cx="122625" cy="122600"/>
            </a:xfrm>
            <a:custGeom>
              <a:avLst/>
              <a:gdLst/>
              <a:ahLst/>
              <a:cxnLst/>
              <a:rect l="l" t="t" r="r" b="b"/>
              <a:pathLst>
                <a:path w="4905" h="4904" extrusionOk="0">
                  <a:moveTo>
                    <a:pt x="4904" y="2452"/>
                  </a:moveTo>
                  <a:cubicBezTo>
                    <a:pt x="4904" y="3794"/>
                    <a:pt x="3795" y="4903"/>
                    <a:pt x="2453" y="4903"/>
                  </a:cubicBezTo>
                  <a:cubicBezTo>
                    <a:pt x="1110" y="4903"/>
                    <a:pt x="1" y="3736"/>
                    <a:pt x="1" y="2452"/>
                  </a:cubicBezTo>
                  <a:cubicBezTo>
                    <a:pt x="1" y="1109"/>
                    <a:pt x="1168" y="0"/>
                    <a:pt x="2453" y="0"/>
                  </a:cubicBezTo>
                  <a:cubicBezTo>
                    <a:pt x="3795" y="0"/>
                    <a:pt x="4904" y="1109"/>
                    <a:pt x="4904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9" name="Google Shape;4999;p14"/>
            <p:cNvSpPr/>
            <p:nvPr/>
          </p:nvSpPr>
          <p:spPr>
            <a:xfrm>
              <a:off x="2131825" y="14332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3" y="4904"/>
                  </a:moveTo>
                  <a:cubicBezTo>
                    <a:pt x="1110" y="4904"/>
                    <a:pt x="1" y="3795"/>
                    <a:pt x="1" y="2452"/>
                  </a:cubicBezTo>
                  <a:cubicBezTo>
                    <a:pt x="59" y="1109"/>
                    <a:pt x="1168" y="0"/>
                    <a:pt x="2511" y="0"/>
                  </a:cubicBezTo>
                  <a:cubicBezTo>
                    <a:pt x="3853" y="59"/>
                    <a:pt x="4962" y="1168"/>
                    <a:pt x="4904" y="2510"/>
                  </a:cubicBezTo>
                  <a:cubicBezTo>
                    <a:pt x="4904" y="3853"/>
                    <a:pt x="3795" y="4962"/>
                    <a:pt x="2453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0" name="Google Shape;5000;p14"/>
            <p:cNvSpPr/>
            <p:nvPr/>
          </p:nvSpPr>
          <p:spPr>
            <a:xfrm>
              <a:off x="5565475" y="1679875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2" y="0"/>
                  </a:moveTo>
                  <a:cubicBezTo>
                    <a:pt x="3795" y="0"/>
                    <a:pt x="4962" y="1109"/>
                    <a:pt x="4962" y="2452"/>
                  </a:cubicBezTo>
                  <a:cubicBezTo>
                    <a:pt x="4962" y="3794"/>
                    <a:pt x="3853" y="4903"/>
                    <a:pt x="2511" y="4903"/>
                  </a:cubicBezTo>
                  <a:cubicBezTo>
                    <a:pt x="1168" y="4962"/>
                    <a:pt x="59" y="3852"/>
                    <a:pt x="59" y="2510"/>
                  </a:cubicBezTo>
                  <a:cubicBezTo>
                    <a:pt x="1" y="1167"/>
                    <a:pt x="1110" y="58"/>
                    <a:pt x="245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1" name="Google Shape;5001;p14"/>
            <p:cNvSpPr/>
            <p:nvPr/>
          </p:nvSpPr>
          <p:spPr>
            <a:xfrm>
              <a:off x="3847925" y="4868350"/>
              <a:ext cx="121150" cy="121150"/>
            </a:xfrm>
            <a:custGeom>
              <a:avLst/>
              <a:gdLst/>
              <a:ahLst/>
              <a:cxnLst/>
              <a:rect l="l" t="t" r="r" b="b"/>
              <a:pathLst>
                <a:path w="4846" h="4846" extrusionOk="0">
                  <a:moveTo>
                    <a:pt x="4845" y="2394"/>
                  </a:moveTo>
                  <a:cubicBezTo>
                    <a:pt x="4845" y="3736"/>
                    <a:pt x="3795" y="4845"/>
                    <a:pt x="2452" y="4845"/>
                  </a:cubicBezTo>
                  <a:cubicBezTo>
                    <a:pt x="1168" y="4845"/>
                    <a:pt x="59" y="3795"/>
                    <a:pt x="59" y="2452"/>
                  </a:cubicBezTo>
                  <a:cubicBezTo>
                    <a:pt x="1" y="1110"/>
                    <a:pt x="1110" y="59"/>
                    <a:pt x="2394" y="59"/>
                  </a:cubicBezTo>
                  <a:cubicBezTo>
                    <a:pt x="3736" y="1"/>
                    <a:pt x="4845" y="1110"/>
                    <a:pt x="4845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2" name="Google Shape;5002;p14"/>
            <p:cNvSpPr/>
            <p:nvPr/>
          </p:nvSpPr>
          <p:spPr>
            <a:xfrm>
              <a:off x="1644450" y="2660475"/>
              <a:ext cx="119675" cy="119700"/>
            </a:xfrm>
            <a:custGeom>
              <a:avLst/>
              <a:gdLst/>
              <a:ahLst/>
              <a:cxnLst/>
              <a:rect l="l" t="t" r="r" b="b"/>
              <a:pathLst>
                <a:path w="4787" h="4788" extrusionOk="0">
                  <a:moveTo>
                    <a:pt x="2393" y="1"/>
                  </a:moveTo>
                  <a:cubicBezTo>
                    <a:pt x="3678" y="1"/>
                    <a:pt x="4787" y="1052"/>
                    <a:pt x="4787" y="2394"/>
                  </a:cubicBezTo>
                  <a:cubicBezTo>
                    <a:pt x="4787" y="3678"/>
                    <a:pt x="3736" y="4787"/>
                    <a:pt x="2393" y="4787"/>
                  </a:cubicBezTo>
                  <a:cubicBezTo>
                    <a:pt x="1109" y="4787"/>
                    <a:pt x="0" y="3737"/>
                    <a:pt x="0" y="2394"/>
                  </a:cubicBezTo>
                  <a:cubicBezTo>
                    <a:pt x="0" y="1110"/>
                    <a:pt x="1051" y="1"/>
                    <a:pt x="23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3" name="Google Shape;5003;p14"/>
            <p:cNvSpPr/>
            <p:nvPr/>
          </p:nvSpPr>
          <p:spPr>
            <a:xfrm>
              <a:off x="3605700" y="4868350"/>
              <a:ext cx="121125" cy="121150"/>
            </a:xfrm>
            <a:custGeom>
              <a:avLst/>
              <a:gdLst/>
              <a:ahLst/>
              <a:cxnLst/>
              <a:rect l="l" t="t" r="r" b="b"/>
              <a:pathLst>
                <a:path w="4845" h="4846" extrusionOk="0">
                  <a:moveTo>
                    <a:pt x="4787" y="2394"/>
                  </a:moveTo>
                  <a:cubicBezTo>
                    <a:pt x="4845" y="3736"/>
                    <a:pt x="3736" y="4845"/>
                    <a:pt x="2452" y="4845"/>
                  </a:cubicBezTo>
                  <a:cubicBezTo>
                    <a:pt x="1109" y="4845"/>
                    <a:pt x="59" y="3795"/>
                    <a:pt x="0" y="2452"/>
                  </a:cubicBezTo>
                  <a:cubicBezTo>
                    <a:pt x="0" y="1110"/>
                    <a:pt x="1051" y="59"/>
                    <a:pt x="2393" y="59"/>
                  </a:cubicBezTo>
                  <a:cubicBezTo>
                    <a:pt x="3736" y="1"/>
                    <a:pt x="4787" y="1110"/>
                    <a:pt x="4787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4" name="Google Shape;5004;p14"/>
            <p:cNvSpPr/>
            <p:nvPr/>
          </p:nvSpPr>
          <p:spPr>
            <a:xfrm>
              <a:off x="4342625" y="699250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8"/>
                  </a:moveTo>
                  <a:cubicBezTo>
                    <a:pt x="1051" y="4728"/>
                    <a:pt x="59" y="3736"/>
                    <a:pt x="59" y="2393"/>
                  </a:cubicBezTo>
                  <a:cubicBezTo>
                    <a:pt x="0" y="1051"/>
                    <a:pt x="1051" y="0"/>
                    <a:pt x="2452" y="0"/>
                  </a:cubicBezTo>
                  <a:cubicBezTo>
                    <a:pt x="3736" y="58"/>
                    <a:pt x="4787" y="1051"/>
                    <a:pt x="4728" y="2393"/>
                  </a:cubicBezTo>
                  <a:cubicBezTo>
                    <a:pt x="4728" y="3736"/>
                    <a:pt x="3736" y="4728"/>
                    <a:pt x="2393" y="47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5" name="Google Shape;5005;p14"/>
            <p:cNvSpPr/>
            <p:nvPr/>
          </p:nvSpPr>
          <p:spPr>
            <a:xfrm>
              <a:off x="5568400" y="38906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8" y="2393"/>
                  </a:moveTo>
                  <a:cubicBezTo>
                    <a:pt x="4728" y="3736"/>
                    <a:pt x="3736" y="4728"/>
                    <a:pt x="2394" y="4728"/>
                  </a:cubicBezTo>
                  <a:cubicBezTo>
                    <a:pt x="1051" y="4728"/>
                    <a:pt x="0" y="3678"/>
                    <a:pt x="0" y="2335"/>
                  </a:cubicBezTo>
                  <a:cubicBezTo>
                    <a:pt x="59" y="1051"/>
                    <a:pt x="1109" y="0"/>
                    <a:pt x="2394" y="0"/>
                  </a:cubicBezTo>
                  <a:cubicBezTo>
                    <a:pt x="3736" y="59"/>
                    <a:pt x="4728" y="1051"/>
                    <a:pt x="4728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6" name="Google Shape;5006;p14"/>
            <p:cNvSpPr/>
            <p:nvPr/>
          </p:nvSpPr>
          <p:spPr>
            <a:xfrm>
              <a:off x="2134750" y="41343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9" y="2393"/>
                  </a:moveTo>
                  <a:cubicBezTo>
                    <a:pt x="4670" y="3678"/>
                    <a:pt x="3678" y="4728"/>
                    <a:pt x="2336" y="4670"/>
                  </a:cubicBezTo>
                  <a:cubicBezTo>
                    <a:pt x="993" y="4670"/>
                    <a:pt x="1" y="3619"/>
                    <a:pt x="1" y="2277"/>
                  </a:cubicBezTo>
                  <a:cubicBezTo>
                    <a:pt x="59" y="992"/>
                    <a:pt x="1051" y="0"/>
                    <a:pt x="2394" y="0"/>
                  </a:cubicBezTo>
                  <a:cubicBezTo>
                    <a:pt x="3736" y="0"/>
                    <a:pt x="4729" y="1051"/>
                    <a:pt x="4670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7" name="Google Shape;5007;p14"/>
            <p:cNvSpPr/>
            <p:nvPr/>
          </p:nvSpPr>
          <p:spPr>
            <a:xfrm>
              <a:off x="2381375" y="43809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5" y="4729"/>
                  </a:moveTo>
                  <a:cubicBezTo>
                    <a:pt x="993" y="4670"/>
                    <a:pt x="0" y="3678"/>
                    <a:pt x="0" y="2336"/>
                  </a:cubicBezTo>
                  <a:cubicBezTo>
                    <a:pt x="0" y="993"/>
                    <a:pt x="1109" y="1"/>
                    <a:pt x="2452" y="1"/>
                  </a:cubicBezTo>
                  <a:cubicBezTo>
                    <a:pt x="3736" y="59"/>
                    <a:pt x="4728" y="1110"/>
                    <a:pt x="4728" y="2394"/>
                  </a:cubicBezTo>
                  <a:cubicBezTo>
                    <a:pt x="4670" y="3736"/>
                    <a:pt x="3619" y="4729"/>
                    <a:pt x="2335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8" name="Google Shape;5008;p14"/>
            <p:cNvSpPr/>
            <p:nvPr/>
          </p:nvSpPr>
          <p:spPr>
            <a:xfrm>
              <a:off x="4097450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2336" y="0"/>
                  </a:moveTo>
                  <a:cubicBezTo>
                    <a:pt x="3620" y="0"/>
                    <a:pt x="4671" y="993"/>
                    <a:pt x="4671" y="2277"/>
                  </a:cubicBezTo>
                  <a:cubicBezTo>
                    <a:pt x="4671" y="3619"/>
                    <a:pt x="3678" y="4612"/>
                    <a:pt x="2336" y="4670"/>
                  </a:cubicBezTo>
                  <a:cubicBezTo>
                    <a:pt x="1052" y="4670"/>
                    <a:pt x="1" y="3619"/>
                    <a:pt x="1" y="2335"/>
                  </a:cubicBezTo>
                  <a:cubicBezTo>
                    <a:pt x="1" y="993"/>
                    <a:pt x="993" y="0"/>
                    <a:pt x="233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9" name="Google Shape;5009;p14"/>
            <p:cNvSpPr/>
            <p:nvPr/>
          </p:nvSpPr>
          <p:spPr>
            <a:xfrm>
              <a:off x="5815025" y="2171625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9"/>
                  </a:moveTo>
                  <a:cubicBezTo>
                    <a:pt x="1051" y="4729"/>
                    <a:pt x="0" y="3678"/>
                    <a:pt x="0" y="2336"/>
                  </a:cubicBezTo>
                  <a:cubicBezTo>
                    <a:pt x="58" y="1052"/>
                    <a:pt x="1051" y="1"/>
                    <a:pt x="2393" y="1"/>
                  </a:cubicBezTo>
                  <a:cubicBezTo>
                    <a:pt x="3736" y="1"/>
                    <a:pt x="4786" y="1052"/>
                    <a:pt x="4728" y="2394"/>
                  </a:cubicBezTo>
                  <a:cubicBezTo>
                    <a:pt x="4728" y="3737"/>
                    <a:pt x="3677" y="4729"/>
                    <a:pt x="239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0" name="Google Shape;5010;p14"/>
            <p:cNvSpPr/>
            <p:nvPr/>
          </p:nvSpPr>
          <p:spPr>
            <a:xfrm>
              <a:off x="5816475" y="33988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0"/>
                  </a:moveTo>
                  <a:cubicBezTo>
                    <a:pt x="3619" y="0"/>
                    <a:pt x="4670" y="993"/>
                    <a:pt x="4670" y="2335"/>
                  </a:cubicBezTo>
                  <a:cubicBezTo>
                    <a:pt x="4670" y="3619"/>
                    <a:pt x="3619" y="4670"/>
                    <a:pt x="2335" y="4670"/>
                  </a:cubicBezTo>
                  <a:cubicBezTo>
                    <a:pt x="993" y="4670"/>
                    <a:pt x="0" y="3619"/>
                    <a:pt x="0" y="2335"/>
                  </a:cubicBezTo>
                  <a:cubicBezTo>
                    <a:pt x="0" y="993"/>
                    <a:pt x="993" y="0"/>
                    <a:pt x="23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1" name="Google Shape;5011;p14"/>
            <p:cNvSpPr/>
            <p:nvPr/>
          </p:nvSpPr>
          <p:spPr>
            <a:xfrm>
              <a:off x="1644450" y="2907100"/>
              <a:ext cx="118225" cy="119675"/>
            </a:xfrm>
            <a:custGeom>
              <a:avLst/>
              <a:gdLst/>
              <a:ahLst/>
              <a:cxnLst/>
              <a:rect l="l" t="t" r="r" b="b"/>
              <a:pathLst>
                <a:path w="4729" h="4787" extrusionOk="0">
                  <a:moveTo>
                    <a:pt x="2335" y="59"/>
                  </a:moveTo>
                  <a:cubicBezTo>
                    <a:pt x="3678" y="1"/>
                    <a:pt x="4728" y="1051"/>
                    <a:pt x="4728" y="2394"/>
                  </a:cubicBezTo>
                  <a:cubicBezTo>
                    <a:pt x="4728" y="3736"/>
                    <a:pt x="3736" y="4729"/>
                    <a:pt x="2452" y="4787"/>
                  </a:cubicBezTo>
                  <a:cubicBezTo>
                    <a:pt x="1109" y="4787"/>
                    <a:pt x="0" y="3736"/>
                    <a:pt x="0" y="2394"/>
                  </a:cubicBezTo>
                  <a:cubicBezTo>
                    <a:pt x="0" y="1110"/>
                    <a:pt x="1051" y="59"/>
                    <a:pt x="233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2" name="Google Shape;5012;p14"/>
            <p:cNvSpPr/>
            <p:nvPr/>
          </p:nvSpPr>
          <p:spPr>
            <a:xfrm>
              <a:off x="2627975" y="9458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6" y="1"/>
                  </a:moveTo>
                  <a:cubicBezTo>
                    <a:pt x="3678" y="1"/>
                    <a:pt x="4729" y="1051"/>
                    <a:pt x="4729" y="2336"/>
                  </a:cubicBezTo>
                  <a:cubicBezTo>
                    <a:pt x="4729" y="3678"/>
                    <a:pt x="3678" y="4729"/>
                    <a:pt x="2336" y="4729"/>
                  </a:cubicBezTo>
                  <a:cubicBezTo>
                    <a:pt x="993" y="4729"/>
                    <a:pt x="1" y="3678"/>
                    <a:pt x="1" y="2394"/>
                  </a:cubicBezTo>
                  <a:cubicBezTo>
                    <a:pt x="1" y="1051"/>
                    <a:pt x="1052" y="59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3" name="Google Shape;5013;p14"/>
            <p:cNvSpPr/>
            <p:nvPr/>
          </p:nvSpPr>
          <p:spPr>
            <a:xfrm>
              <a:off x="1645900" y="2419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1"/>
                  </a:moveTo>
                  <a:cubicBezTo>
                    <a:pt x="3678" y="1"/>
                    <a:pt x="4670" y="993"/>
                    <a:pt x="4670" y="2336"/>
                  </a:cubicBezTo>
                  <a:cubicBezTo>
                    <a:pt x="4670" y="3620"/>
                    <a:pt x="3620" y="4670"/>
                    <a:pt x="2335" y="4670"/>
                  </a:cubicBezTo>
                  <a:cubicBezTo>
                    <a:pt x="993" y="4670"/>
                    <a:pt x="1" y="3620"/>
                    <a:pt x="1" y="2336"/>
                  </a:cubicBezTo>
                  <a:cubicBezTo>
                    <a:pt x="1" y="993"/>
                    <a:pt x="1051" y="1"/>
                    <a:pt x="23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4" name="Google Shape;5014;p14"/>
            <p:cNvSpPr/>
            <p:nvPr/>
          </p:nvSpPr>
          <p:spPr>
            <a:xfrm>
              <a:off x="3118300" y="700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277" y="4612"/>
                  </a:moveTo>
                  <a:cubicBezTo>
                    <a:pt x="993" y="4612"/>
                    <a:pt x="0" y="3561"/>
                    <a:pt x="0" y="2219"/>
                  </a:cubicBezTo>
                  <a:cubicBezTo>
                    <a:pt x="59" y="993"/>
                    <a:pt x="1109" y="0"/>
                    <a:pt x="2394" y="0"/>
                  </a:cubicBezTo>
                  <a:cubicBezTo>
                    <a:pt x="3678" y="0"/>
                    <a:pt x="4670" y="1109"/>
                    <a:pt x="4670" y="2394"/>
                  </a:cubicBezTo>
                  <a:cubicBezTo>
                    <a:pt x="4612" y="3678"/>
                    <a:pt x="3561" y="4670"/>
                    <a:pt x="2277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5" name="Google Shape;5015;p14"/>
            <p:cNvSpPr/>
            <p:nvPr/>
          </p:nvSpPr>
          <p:spPr>
            <a:xfrm>
              <a:off x="1645900" y="31551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4670" y="2335"/>
                  </a:moveTo>
                  <a:cubicBezTo>
                    <a:pt x="4670" y="3678"/>
                    <a:pt x="3620" y="4670"/>
                    <a:pt x="2277" y="4670"/>
                  </a:cubicBezTo>
                  <a:cubicBezTo>
                    <a:pt x="1051" y="4612"/>
                    <a:pt x="1" y="3620"/>
                    <a:pt x="1" y="2335"/>
                  </a:cubicBezTo>
                  <a:cubicBezTo>
                    <a:pt x="1" y="1051"/>
                    <a:pt x="1051" y="1"/>
                    <a:pt x="2394" y="59"/>
                  </a:cubicBezTo>
                  <a:cubicBezTo>
                    <a:pt x="3620" y="59"/>
                    <a:pt x="4670" y="1110"/>
                    <a:pt x="4670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6" name="Google Shape;5016;p14"/>
            <p:cNvSpPr/>
            <p:nvPr/>
          </p:nvSpPr>
          <p:spPr>
            <a:xfrm>
              <a:off x="1892525" y="1682775"/>
              <a:ext cx="116750" cy="116775"/>
            </a:xfrm>
            <a:custGeom>
              <a:avLst/>
              <a:gdLst/>
              <a:ahLst/>
              <a:cxnLst/>
              <a:rect l="l" t="t" r="r" b="b"/>
              <a:pathLst>
                <a:path w="4670" h="4671" extrusionOk="0">
                  <a:moveTo>
                    <a:pt x="4670" y="2336"/>
                  </a:moveTo>
                  <a:cubicBezTo>
                    <a:pt x="4670" y="3620"/>
                    <a:pt x="3619" y="4670"/>
                    <a:pt x="2277" y="4670"/>
                  </a:cubicBezTo>
                  <a:cubicBezTo>
                    <a:pt x="1051" y="4670"/>
                    <a:pt x="0" y="3620"/>
                    <a:pt x="0" y="2394"/>
                  </a:cubicBezTo>
                  <a:cubicBezTo>
                    <a:pt x="0" y="1051"/>
                    <a:pt x="1051" y="1"/>
                    <a:pt x="2335" y="59"/>
                  </a:cubicBezTo>
                  <a:cubicBezTo>
                    <a:pt x="3619" y="59"/>
                    <a:pt x="4611" y="1051"/>
                    <a:pt x="4670" y="23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7" name="Google Shape;5017;p14"/>
            <p:cNvSpPr/>
            <p:nvPr/>
          </p:nvSpPr>
          <p:spPr>
            <a:xfrm>
              <a:off x="4832925" y="4629025"/>
              <a:ext cx="116775" cy="115325"/>
            </a:xfrm>
            <a:custGeom>
              <a:avLst/>
              <a:gdLst/>
              <a:ahLst/>
              <a:cxnLst/>
              <a:rect l="l" t="t" r="r" b="b"/>
              <a:pathLst>
                <a:path w="4671" h="4613" extrusionOk="0">
                  <a:moveTo>
                    <a:pt x="2336" y="1"/>
                  </a:moveTo>
                  <a:cubicBezTo>
                    <a:pt x="3678" y="1"/>
                    <a:pt x="4670" y="1051"/>
                    <a:pt x="4670" y="2336"/>
                  </a:cubicBezTo>
                  <a:cubicBezTo>
                    <a:pt x="4670" y="3620"/>
                    <a:pt x="3620" y="4612"/>
                    <a:pt x="2336" y="4612"/>
                  </a:cubicBezTo>
                  <a:cubicBezTo>
                    <a:pt x="1051" y="4612"/>
                    <a:pt x="1" y="3561"/>
                    <a:pt x="59" y="2277"/>
                  </a:cubicBezTo>
                  <a:cubicBezTo>
                    <a:pt x="59" y="993"/>
                    <a:pt x="1110" y="1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8" name="Google Shape;5018;p14"/>
            <p:cNvSpPr/>
            <p:nvPr/>
          </p:nvSpPr>
          <p:spPr>
            <a:xfrm>
              <a:off x="3360525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4671" y="2335"/>
                  </a:moveTo>
                  <a:cubicBezTo>
                    <a:pt x="4671" y="3619"/>
                    <a:pt x="3620" y="4670"/>
                    <a:pt x="2277" y="4612"/>
                  </a:cubicBezTo>
                  <a:cubicBezTo>
                    <a:pt x="1052" y="4612"/>
                    <a:pt x="1" y="3561"/>
                    <a:pt x="1" y="2335"/>
                  </a:cubicBezTo>
                  <a:cubicBezTo>
                    <a:pt x="1" y="993"/>
                    <a:pt x="1052" y="0"/>
                    <a:pt x="2394" y="0"/>
                  </a:cubicBezTo>
                  <a:cubicBezTo>
                    <a:pt x="3678" y="0"/>
                    <a:pt x="4671" y="1051"/>
                    <a:pt x="4671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9" name="Google Shape;5019;p14"/>
            <p:cNvSpPr/>
            <p:nvPr/>
          </p:nvSpPr>
          <p:spPr>
            <a:xfrm>
              <a:off x="1889600" y="3890650"/>
              <a:ext cx="113850" cy="112375"/>
            </a:xfrm>
            <a:custGeom>
              <a:avLst/>
              <a:gdLst/>
              <a:ahLst/>
              <a:cxnLst/>
              <a:rect l="l" t="t" r="r" b="b"/>
              <a:pathLst>
                <a:path w="4554" h="4495" extrusionOk="0">
                  <a:moveTo>
                    <a:pt x="4553" y="2277"/>
                  </a:moveTo>
                  <a:cubicBezTo>
                    <a:pt x="4495" y="3503"/>
                    <a:pt x="3503" y="4495"/>
                    <a:pt x="2277" y="4495"/>
                  </a:cubicBezTo>
                  <a:cubicBezTo>
                    <a:pt x="993" y="4436"/>
                    <a:pt x="0" y="3386"/>
                    <a:pt x="59" y="2160"/>
                  </a:cubicBezTo>
                  <a:cubicBezTo>
                    <a:pt x="117" y="934"/>
                    <a:pt x="1109" y="0"/>
                    <a:pt x="2277" y="0"/>
                  </a:cubicBezTo>
                  <a:cubicBezTo>
                    <a:pt x="3561" y="0"/>
                    <a:pt x="4553" y="993"/>
                    <a:pt x="4553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0" name="Google Shape;5020;p14"/>
            <p:cNvSpPr/>
            <p:nvPr/>
          </p:nvSpPr>
          <p:spPr>
            <a:xfrm>
              <a:off x="4345525" y="4872725"/>
              <a:ext cx="112400" cy="112400"/>
            </a:xfrm>
            <a:custGeom>
              <a:avLst/>
              <a:gdLst/>
              <a:ahLst/>
              <a:cxnLst/>
              <a:rect l="l" t="t" r="r" b="b"/>
              <a:pathLst>
                <a:path w="4496" h="4496" extrusionOk="0">
                  <a:moveTo>
                    <a:pt x="2277" y="4495"/>
                  </a:moveTo>
                  <a:cubicBezTo>
                    <a:pt x="993" y="4495"/>
                    <a:pt x="1" y="3444"/>
                    <a:pt x="1" y="2219"/>
                  </a:cubicBezTo>
                  <a:cubicBezTo>
                    <a:pt x="59" y="993"/>
                    <a:pt x="1052" y="1"/>
                    <a:pt x="2336" y="1"/>
                  </a:cubicBezTo>
                  <a:cubicBezTo>
                    <a:pt x="3503" y="59"/>
                    <a:pt x="4495" y="1051"/>
                    <a:pt x="4495" y="2219"/>
                  </a:cubicBezTo>
                  <a:cubicBezTo>
                    <a:pt x="4495" y="3503"/>
                    <a:pt x="3503" y="4495"/>
                    <a:pt x="2277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1" name="Google Shape;5021;p14"/>
            <p:cNvSpPr/>
            <p:nvPr/>
          </p:nvSpPr>
          <p:spPr>
            <a:xfrm>
              <a:off x="2626525" y="4626125"/>
              <a:ext cx="112400" cy="112375"/>
            </a:xfrm>
            <a:custGeom>
              <a:avLst/>
              <a:gdLst/>
              <a:ahLst/>
              <a:cxnLst/>
              <a:rect l="l" t="t" r="r" b="b"/>
              <a:pathLst>
                <a:path w="4496" h="4495" extrusionOk="0">
                  <a:moveTo>
                    <a:pt x="2277" y="0"/>
                  </a:moveTo>
                  <a:cubicBezTo>
                    <a:pt x="3503" y="0"/>
                    <a:pt x="4495" y="1051"/>
                    <a:pt x="4495" y="2276"/>
                  </a:cubicBezTo>
                  <a:cubicBezTo>
                    <a:pt x="4495" y="3502"/>
                    <a:pt x="3444" y="4495"/>
                    <a:pt x="2219" y="4495"/>
                  </a:cubicBezTo>
                  <a:cubicBezTo>
                    <a:pt x="993" y="4495"/>
                    <a:pt x="59" y="3502"/>
                    <a:pt x="1" y="2276"/>
                  </a:cubicBezTo>
                  <a:cubicBezTo>
                    <a:pt x="1" y="1051"/>
                    <a:pt x="1051" y="0"/>
                    <a:pt x="227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2" name="Google Shape;5022;p14"/>
            <p:cNvSpPr/>
            <p:nvPr/>
          </p:nvSpPr>
          <p:spPr>
            <a:xfrm>
              <a:off x="5819400" y="1933775"/>
              <a:ext cx="110925" cy="109475"/>
            </a:xfrm>
            <a:custGeom>
              <a:avLst/>
              <a:gdLst/>
              <a:ahLst/>
              <a:cxnLst/>
              <a:rect l="l" t="t" r="r" b="b"/>
              <a:pathLst>
                <a:path w="4437" h="4379" extrusionOk="0">
                  <a:moveTo>
                    <a:pt x="4436" y="2160"/>
                  </a:moveTo>
                  <a:cubicBezTo>
                    <a:pt x="4436" y="3386"/>
                    <a:pt x="3502" y="4378"/>
                    <a:pt x="2277" y="4378"/>
                  </a:cubicBezTo>
                  <a:cubicBezTo>
                    <a:pt x="992" y="4378"/>
                    <a:pt x="0" y="3444"/>
                    <a:pt x="0" y="2160"/>
                  </a:cubicBezTo>
                  <a:cubicBezTo>
                    <a:pt x="0" y="934"/>
                    <a:pt x="992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3" name="Google Shape;5023;p14"/>
            <p:cNvSpPr/>
            <p:nvPr/>
          </p:nvSpPr>
          <p:spPr>
            <a:xfrm>
              <a:off x="5329075" y="1196850"/>
              <a:ext cx="110925" cy="110925"/>
            </a:xfrm>
            <a:custGeom>
              <a:avLst/>
              <a:gdLst/>
              <a:ahLst/>
              <a:cxnLst/>
              <a:rect l="l" t="t" r="r" b="b"/>
              <a:pathLst>
                <a:path w="4437" h="4437" extrusionOk="0">
                  <a:moveTo>
                    <a:pt x="4437" y="2218"/>
                  </a:moveTo>
                  <a:cubicBezTo>
                    <a:pt x="4437" y="3444"/>
                    <a:pt x="3503" y="4378"/>
                    <a:pt x="2277" y="4437"/>
                  </a:cubicBezTo>
                  <a:cubicBezTo>
                    <a:pt x="993" y="4437"/>
                    <a:pt x="1" y="3444"/>
                    <a:pt x="59" y="2160"/>
                  </a:cubicBezTo>
                  <a:cubicBezTo>
                    <a:pt x="59" y="934"/>
                    <a:pt x="1051" y="0"/>
                    <a:pt x="2277" y="0"/>
                  </a:cubicBezTo>
                  <a:cubicBezTo>
                    <a:pt x="3503" y="0"/>
                    <a:pt x="4437" y="993"/>
                    <a:pt x="4437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4" name="Google Shape;5024;p14"/>
            <p:cNvSpPr/>
            <p:nvPr/>
          </p:nvSpPr>
          <p:spPr>
            <a:xfrm>
              <a:off x="4593600" y="703625"/>
              <a:ext cx="110950" cy="109450"/>
            </a:xfrm>
            <a:custGeom>
              <a:avLst/>
              <a:gdLst/>
              <a:ahLst/>
              <a:cxnLst/>
              <a:rect l="l" t="t" r="r" b="b"/>
              <a:pathLst>
                <a:path w="4438" h="4378" extrusionOk="0">
                  <a:moveTo>
                    <a:pt x="4379" y="2218"/>
                  </a:moveTo>
                  <a:cubicBezTo>
                    <a:pt x="4379" y="3444"/>
                    <a:pt x="3445" y="4378"/>
                    <a:pt x="2219" y="4378"/>
                  </a:cubicBezTo>
                  <a:cubicBezTo>
                    <a:pt x="935" y="4378"/>
                    <a:pt x="1" y="3444"/>
                    <a:pt x="1" y="2160"/>
                  </a:cubicBezTo>
                  <a:cubicBezTo>
                    <a:pt x="59" y="934"/>
                    <a:pt x="993" y="0"/>
                    <a:pt x="2219" y="0"/>
                  </a:cubicBezTo>
                  <a:cubicBezTo>
                    <a:pt x="3445" y="0"/>
                    <a:pt x="4437" y="992"/>
                    <a:pt x="4379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5" name="Google Shape;5025;p14"/>
            <p:cNvSpPr/>
            <p:nvPr/>
          </p:nvSpPr>
          <p:spPr>
            <a:xfrm>
              <a:off x="1648825" y="2174550"/>
              <a:ext cx="110925" cy="112400"/>
            </a:xfrm>
            <a:custGeom>
              <a:avLst/>
              <a:gdLst/>
              <a:ahLst/>
              <a:cxnLst/>
              <a:rect l="l" t="t" r="r" b="b"/>
              <a:pathLst>
                <a:path w="4437" h="4496" extrusionOk="0">
                  <a:moveTo>
                    <a:pt x="4436" y="2277"/>
                  </a:moveTo>
                  <a:cubicBezTo>
                    <a:pt x="4436" y="3503"/>
                    <a:pt x="3503" y="4437"/>
                    <a:pt x="2277" y="4495"/>
                  </a:cubicBezTo>
                  <a:cubicBezTo>
                    <a:pt x="993" y="4495"/>
                    <a:pt x="0" y="3503"/>
                    <a:pt x="0" y="2277"/>
                  </a:cubicBezTo>
                  <a:cubicBezTo>
                    <a:pt x="0" y="993"/>
                    <a:pt x="993" y="1"/>
                    <a:pt x="2218" y="59"/>
                  </a:cubicBezTo>
                  <a:cubicBezTo>
                    <a:pt x="3444" y="59"/>
                    <a:pt x="4436" y="993"/>
                    <a:pt x="4436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6" name="Google Shape;5026;p14"/>
            <p:cNvSpPr/>
            <p:nvPr/>
          </p:nvSpPr>
          <p:spPr>
            <a:xfrm>
              <a:off x="3121225" y="4875650"/>
              <a:ext cx="109450" cy="108000"/>
            </a:xfrm>
            <a:custGeom>
              <a:avLst/>
              <a:gdLst/>
              <a:ahLst/>
              <a:cxnLst/>
              <a:rect l="l" t="t" r="r" b="b"/>
              <a:pathLst>
                <a:path w="4378" h="4320" extrusionOk="0">
                  <a:moveTo>
                    <a:pt x="4378" y="2160"/>
                  </a:moveTo>
                  <a:cubicBezTo>
                    <a:pt x="4378" y="3386"/>
                    <a:pt x="3386" y="4320"/>
                    <a:pt x="2160" y="4320"/>
                  </a:cubicBezTo>
                  <a:cubicBezTo>
                    <a:pt x="934" y="4320"/>
                    <a:pt x="0" y="3327"/>
                    <a:pt x="59" y="2102"/>
                  </a:cubicBezTo>
                  <a:cubicBezTo>
                    <a:pt x="59" y="876"/>
                    <a:pt x="1051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7" name="Google Shape;5027;p14"/>
            <p:cNvSpPr/>
            <p:nvPr/>
          </p:nvSpPr>
          <p:spPr>
            <a:xfrm>
              <a:off x="1648825" y="3401800"/>
              <a:ext cx="110925" cy="109450"/>
            </a:xfrm>
            <a:custGeom>
              <a:avLst/>
              <a:gdLst/>
              <a:ahLst/>
              <a:cxnLst/>
              <a:rect l="l" t="t" r="r" b="b"/>
              <a:pathLst>
                <a:path w="4437" h="4378" extrusionOk="0">
                  <a:moveTo>
                    <a:pt x="59" y="2160"/>
                  </a:moveTo>
                  <a:cubicBezTo>
                    <a:pt x="59" y="934"/>
                    <a:pt x="993" y="0"/>
                    <a:pt x="2277" y="59"/>
                  </a:cubicBezTo>
                  <a:cubicBezTo>
                    <a:pt x="3444" y="59"/>
                    <a:pt x="4436" y="1051"/>
                    <a:pt x="4378" y="2277"/>
                  </a:cubicBezTo>
                  <a:cubicBezTo>
                    <a:pt x="4378" y="3444"/>
                    <a:pt x="3386" y="4378"/>
                    <a:pt x="2218" y="4378"/>
                  </a:cubicBezTo>
                  <a:cubicBezTo>
                    <a:pt x="993" y="4378"/>
                    <a:pt x="0" y="3444"/>
                    <a:pt x="59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8" name="Google Shape;5028;p14"/>
            <p:cNvSpPr/>
            <p:nvPr/>
          </p:nvSpPr>
          <p:spPr>
            <a:xfrm>
              <a:off x="5574225" y="1440550"/>
              <a:ext cx="108025" cy="108000"/>
            </a:xfrm>
            <a:custGeom>
              <a:avLst/>
              <a:gdLst/>
              <a:ahLst/>
              <a:cxnLst/>
              <a:rect l="l" t="t" r="r" b="b"/>
              <a:pathLst>
                <a:path w="4321" h="4320" extrusionOk="0">
                  <a:moveTo>
                    <a:pt x="2161" y="4320"/>
                  </a:moveTo>
                  <a:cubicBezTo>
                    <a:pt x="993" y="4320"/>
                    <a:pt x="1" y="3386"/>
                    <a:pt x="1" y="2218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328" y="0"/>
                    <a:pt x="4320" y="934"/>
                    <a:pt x="4320" y="2160"/>
                  </a:cubicBezTo>
                  <a:cubicBezTo>
                    <a:pt x="4320" y="3327"/>
                    <a:pt x="3386" y="4320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9" name="Google Shape;5029;p14"/>
            <p:cNvSpPr/>
            <p:nvPr/>
          </p:nvSpPr>
          <p:spPr>
            <a:xfrm>
              <a:off x="5820850" y="3649875"/>
              <a:ext cx="108000" cy="108000"/>
            </a:xfrm>
            <a:custGeom>
              <a:avLst/>
              <a:gdLst/>
              <a:ahLst/>
              <a:cxnLst/>
              <a:rect l="l" t="t" r="r" b="b"/>
              <a:pathLst>
                <a:path w="4320" h="4320" extrusionOk="0">
                  <a:moveTo>
                    <a:pt x="2160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1" y="992"/>
                    <a:pt x="993" y="0"/>
                    <a:pt x="2160" y="0"/>
                  </a:cubicBezTo>
                  <a:cubicBezTo>
                    <a:pt x="3328" y="0"/>
                    <a:pt x="4320" y="992"/>
                    <a:pt x="4320" y="2160"/>
                  </a:cubicBezTo>
                  <a:cubicBezTo>
                    <a:pt x="4320" y="3327"/>
                    <a:pt x="3328" y="4320"/>
                    <a:pt x="2160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0" name="Google Shape;5030;p14"/>
            <p:cNvSpPr/>
            <p:nvPr/>
          </p:nvSpPr>
          <p:spPr>
            <a:xfrm>
              <a:off x="5083925" y="950225"/>
              <a:ext cx="109475" cy="109475"/>
            </a:xfrm>
            <a:custGeom>
              <a:avLst/>
              <a:gdLst/>
              <a:ahLst/>
              <a:cxnLst/>
              <a:rect l="l" t="t" r="r" b="b"/>
              <a:pathLst>
                <a:path w="4379" h="4379" extrusionOk="0">
                  <a:moveTo>
                    <a:pt x="4320" y="2161"/>
                  </a:moveTo>
                  <a:cubicBezTo>
                    <a:pt x="4378" y="3328"/>
                    <a:pt x="3386" y="4320"/>
                    <a:pt x="2219" y="4379"/>
                  </a:cubicBezTo>
                  <a:cubicBezTo>
                    <a:pt x="1051" y="4379"/>
                    <a:pt x="59" y="3445"/>
                    <a:pt x="0" y="2219"/>
                  </a:cubicBezTo>
                  <a:cubicBezTo>
                    <a:pt x="0" y="1051"/>
                    <a:pt x="993" y="59"/>
                    <a:pt x="2160" y="59"/>
                  </a:cubicBezTo>
                  <a:cubicBezTo>
                    <a:pt x="3328" y="1"/>
                    <a:pt x="4320" y="993"/>
                    <a:pt x="4320" y="21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1" name="Google Shape;5031;p14"/>
            <p:cNvSpPr/>
            <p:nvPr/>
          </p:nvSpPr>
          <p:spPr>
            <a:xfrm>
              <a:off x="2876050" y="703625"/>
              <a:ext cx="108025" cy="109450"/>
            </a:xfrm>
            <a:custGeom>
              <a:avLst/>
              <a:gdLst/>
              <a:ahLst/>
              <a:cxnLst/>
              <a:rect l="l" t="t" r="r" b="b"/>
              <a:pathLst>
                <a:path w="4321" h="4378" extrusionOk="0">
                  <a:moveTo>
                    <a:pt x="2161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59" y="992"/>
                    <a:pt x="1052" y="0"/>
                    <a:pt x="2219" y="59"/>
                  </a:cubicBezTo>
                  <a:cubicBezTo>
                    <a:pt x="3328" y="59"/>
                    <a:pt x="4320" y="1051"/>
                    <a:pt x="4320" y="2218"/>
                  </a:cubicBezTo>
                  <a:cubicBezTo>
                    <a:pt x="4320" y="3386"/>
                    <a:pt x="3328" y="4378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2" name="Google Shape;5032;p14"/>
            <p:cNvSpPr/>
            <p:nvPr/>
          </p:nvSpPr>
          <p:spPr>
            <a:xfrm>
              <a:off x="5329075" y="4386800"/>
              <a:ext cx="105100" cy="106550"/>
            </a:xfrm>
            <a:custGeom>
              <a:avLst/>
              <a:gdLst/>
              <a:ahLst/>
              <a:cxnLst/>
              <a:rect l="l" t="t" r="r" b="b"/>
              <a:pathLst>
                <a:path w="4204" h="4262" extrusionOk="0">
                  <a:moveTo>
                    <a:pt x="4203" y="2102"/>
                  </a:moveTo>
                  <a:cubicBezTo>
                    <a:pt x="4203" y="3269"/>
                    <a:pt x="3211" y="4203"/>
                    <a:pt x="2102" y="4261"/>
                  </a:cubicBezTo>
                  <a:cubicBezTo>
                    <a:pt x="935" y="4261"/>
                    <a:pt x="1" y="3269"/>
                    <a:pt x="1" y="2102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211" y="0"/>
                    <a:pt x="4203" y="993"/>
                    <a:pt x="4203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3" name="Google Shape;5033;p14"/>
            <p:cNvSpPr/>
            <p:nvPr/>
          </p:nvSpPr>
          <p:spPr>
            <a:xfrm>
              <a:off x="2140600" y="1195400"/>
              <a:ext cx="105075" cy="105075"/>
            </a:xfrm>
            <a:custGeom>
              <a:avLst/>
              <a:gdLst/>
              <a:ahLst/>
              <a:cxnLst/>
              <a:rect l="l" t="t" r="r" b="b"/>
              <a:pathLst>
                <a:path w="4203" h="4203" extrusionOk="0">
                  <a:moveTo>
                    <a:pt x="2102" y="0"/>
                  </a:moveTo>
                  <a:cubicBezTo>
                    <a:pt x="3211" y="0"/>
                    <a:pt x="4203" y="934"/>
                    <a:pt x="4203" y="2101"/>
                  </a:cubicBezTo>
                  <a:cubicBezTo>
                    <a:pt x="4203" y="3269"/>
                    <a:pt x="3269" y="4203"/>
                    <a:pt x="2102" y="4203"/>
                  </a:cubicBezTo>
                  <a:cubicBezTo>
                    <a:pt x="992" y="4203"/>
                    <a:pt x="59" y="3269"/>
                    <a:pt x="0" y="2160"/>
                  </a:cubicBezTo>
                  <a:cubicBezTo>
                    <a:pt x="0" y="992"/>
                    <a:pt x="934" y="58"/>
                    <a:pt x="210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4" name="Google Shape;5034;p14"/>
            <p:cNvSpPr/>
            <p:nvPr/>
          </p:nvSpPr>
          <p:spPr>
            <a:xfrm>
              <a:off x="2388675" y="954600"/>
              <a:ext cx="102175" cy="102175"/>
            </a:xfrm>
            <a:custGeom>
              <a:avLst/>
              <a:gdLst/>
              <a:ahLst/>
              <a:cxnLst/>
              <a:rect l="l" t="t" r="r" b="b"/>
              <a:pathLst>
                <a:path w="4087" h="4087" extrusionOk="0">
                  <a:moveTo>
                    <a:pt x="4086" y="2044"/>
                  </a:moveTo>
                  <a:cubicBezTo>
                    <a:pt x="4086" y="3211"/>
                    <a:pt x="3211" y="4087"/>
                    <a:pt x="2043" y="4087"/>
                  </a:cubicBezTo>
                  <a:cubicBezTo>
                    <a:pt x="876" y="4028"/>
                    <a:pt x="0" y="3153"/>
                    <a:pt x="0" y="1986"/>
                  </a:cubicBezTo>
                  <a:cubicBezTo>
                    <a:pt x="59" y="876"/>
                    <a:pt x="934" y="1"/>
                    <a:pt x="2043" y="1"/>
                  </a:cubicBezTo>
                  <a:cubicBezTo>
                    <a:pt x="3211" y="1"/>
                    <a:pt x="4086" y="876"/>
                    <a:pt x="4086" y="20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5" name="Google Shape;5035;p14"/>
            <p:cNvSpPr/>
            <p:nvPr/>
          </p:nvSpPr>
          <p:spPr>
            <a:xfrm>
              <a:off x="5577150" y="4141650"/>
              <a:ext cx="102175" cy="102150"/>
            </a:xfrm>
            <a:custGeom>
              <a:avLst/>
              <a:gdLst/>
              <a:ahLst/>
              <a:cxnLst/>
              <a:rect l="l" t="t" r="r" b="b"/>
              <a:pathLst>
                <a:path w="4087" h="4086" extrusionOk="0">
                  <a:moveTo>
                    <a:pt x="4087" y="2043"/>
                  </a:moveTo>
                  <a:cubicBezTo>
                    <a:pt x="4087" y="3210"/>
                    <a:pt x="3153" y="4086"/>
                    <a:pt x="2044" y="4086"/>
                  </a:cubicBezTo>
                  <a:cubicBezTo>
                    <a:pt x="876" y="4086"/>
                    <a:pt x="1" y="3210"/>
                    <a:pt x="1" y="2043"/>
                  </a:cubicBezTo>
                  <a:cubicBezTo>
                    <a:pt x="1" y="876"/>
                    <a:pt x="876" y="0"/>
                    <a:pt x="2044" y="0"/>
                  </a:cubicBezTo>
                  <a:cubicBezTo>
                    <a:pt x="3211" y="0"/>
                    <a:pt x="4087" y="934"/>
                    <a:pt x="4087" y="204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6" name="Google Shape;5036;p14"/>
            <p:cNvSpPr/>
            <p:nvPr/>
          </p:nvSpPr>
          <p:spPr>
            <a:xfrm>
              <a:off x="4593600" y="4877100"/>
              <a:ext cx="103650" cy="103650"/>
            </a:xfrm>
            <a:custGeom>
              <a:avLst/>
              <a:gdLst/>
              <a:ahLst/>
              <a:cxnLst/>
              <a:rect l="l" t="t" r="r" b="b"/>
              <a:pathLst>
                <a:path w="4146" h="4146" extrusionOk="0">
                  <a:moveTo>
                    <a:pt x="4087" y="2102"/>
                  </a:moveTo>
                  <a:cubicBezTo>
                    <a:pt x="4087" y="3269"/>
                    <a:pt x="3211" y="4145"/>
                    <a:pt x="2044" y="4145"/>
                  </a:cubicBezTo>
                  <a:cubicBezTo>
                    <a:pt x="877" y="4145"/>
                    <a:pt x="1" y="3211"/>
                    <a:pt x="1" y="2044"/>
                  </a:cubicBezTo>
                  <a:cubicBezTo>
                    <a:pt x="1" y="935"/>
                    <a:pt x="935" y="1"/>
                    <a:pt x="2102" y="59"/>
                  </a:cubicBezTo>
                  <a:cubicBezTo>
                    <a:pt x="3211" y="59"/>
                    <a:pt x="4145" y="935"/>
                    <a:pt x="4087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7" name="Google Shape;5037;p14"/>
            <p:cNvSpPr/>
            <p:nvPr/>
          </p:nvSpPr>
          <p:spPr>
            <a:xfrm>
              <a:off x="1653200" y="1932325"/>
              <a:ext cx="102175" cy="103625"/>
            </a:xfrm>
            <a:custGeom>
              <a:avLst/>
              <a:gdLst/>
              <a:ahLst/>
              <a:cxnLst/>
              <a:rect l="l" t="t" r="r" b="b"/>
              <a:pathLst>
                <a:path w="4087" h="4145" extrusionOk="0">
                  <a:moveTo>
                    <a:pt x="1985" y="4086"/>
                  </a:moveTo>
                  <a:cubicBezTo>
                    <a:pt x="818" y="4086"/>
                    <a:pt x="0" y="3152"/>
                    <a:pt x="0" y="1985"/>
                  </a:cubicBezTo>
                  <a:cubicBezTo>
                    <a:pt x="59" y="876"/>
                    <a:pt x="993" y="0"/>
                    <a:pt x="2160" y="58"/>
                  </a:cubicBezTo>
                  <a:cubicBezTo>
                    <a:pt x="3269" y="117"/>
                    <a:pt x="4086" y="992"/>
                    <a:pt x="4086" y="2160"/>
                  </a:cubicBezTo>
                  <a:cubicBezTo>
                    <a:pt x="4028" y="3269"/>
                    <a:pt x="3152" y="4144"/>
                    <a:pt x="1985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8" name="Google Shape;5038;p14"/>
            <p:cNvSpPr/>
            <p:nvPr/>
          </p:nvSpPr>
          <p:spPr>
            <a:xfrm>
              <a:off x="6067475" y="2673625"/>
              <a:ext cx="100700" cy="100700"/>
            </a:xfrm>
            <a:custGeom>
              <a:avLst/>
              <a:gdLst/>
              <a:ahLst/>
              <a:cxnLst/>
              <a:rect l="l" t="t" r="r" b="b"/>
              <a:pathLst>
                <a:path w="4028" h="4028" extrusionOk="0">
                  <a:moveTo>
                    <a:pt x="2043" y="4028"/>
                  </a:moveTo>
                  <a:cubicBezTo>
                    <a:pt x="934" y="4028"/>
                    <a:pt x="0" y="3152"/>
                    <a:pt x="0" y="2043"/>
                  </a:cubicBezTo>
                  <a:cubicBezTo>
                    <a:pt x="0" y="934"/>
                    <a:pt x="876" y="0"/>
                    <a:pt x="2043" y="59"/>
                  </a:cubicBezTo>
                  <a:cubicBezTo>
                    <a:pt x="3152" y="59"/>
                    <a:pt x="4028" y="934"/>
                    <a:pt x="4028" y="2043"/>
                  </a:cubicBezTo>
                  <a:cubicBezTo>
                    <a:pt x="4028" y="3152"/>
                    <a:pt x="3152" y="4028"/>
                    <a:pt x="2043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9" name="Google Shape;5039;p14"/>
            <p:cNvSpPr/>
            <p:nvPr/>
          </p:nvSpPr>
          <p:spPr>
            <a:xfrm>
              <a:off x="5088300" y="4636325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876" y="4028"/>
                    <a:pt x="1" y="3153"/>
                    <a:pt x="1" y="1985"/>
                  </a:cubicBezTo>
                  <a:cubicBezTo>
                    <a:pt x="1" y="876"/>
                    <a:pt x="876" y="1"/>
                    <a:pt x="1985" y="1"/>
                  </a:cubicBezTo>
                  <a:cubicBezTo>
                    <a:pt x="3153" y="1"/>
                    <a:pt x="4028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0" name="Google Shape;5040;p14"/>
            <p:cNvSpPr/>
            <p:nvPr/>
          </p:nvSpPr>
          <p:spPr>
            <a:xfrm>
              <a:off x="1899825" y="1443475"/>
              <a:ext cx="102150" cy="102150"/>
            </a:xfrm>
            <a:custGeom>
              <a:avLst/>
              <a:gdLst/>
              <a:ahLst/>
              <a:cxnLst/>
              <a:rect l="l" t="t" r="r" b="b"/>
              <a:pathLst>
                <a:path w="4086" h="4086" extrusionOk="0">
                  <a:moveTo>
                    <a:pt x="2101" y="58"/>
                  </a:moveTo>
                  <a:cubicBezTo>
                    <a:pt x="3210" y="58"/>
                    <a:pt x="4086" y="992"/>
                    <a:pt x="4028" y="2101"/>
                  </a:cubicBezTo>
                  <a:cubicBezTo>
                    <a:pt x="4028" y="3210"/>
                    <a:pt x="3094" y="4086"/>
                    <a:pt x="1926" y="4086"/>
                  </a:cubicBezTo>
                  <a:cubicBezTo>
                    <a:pt x="817" y="4028"/>
                    <a:pt x="0" y="3094"/>
                    <a:pt x="58" y="1985"/>
                  </a:cubicBezTo>
                  <a:cubicBezTo>
                    <a:pt x="58" y="876"/>
                    <a:pt x="992" y="0"/>
                    <a:pt x="2101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1" name="Google Shape;5041;p14"/>
            <p:cNvSpPr/>
            <p:nvPr/>
          </p:nvSpPr>
          <p:spPr>
            <a:xfrm>
              <a:off x="6066000" y="2917325"/>
              <a:ext cx="102175" cy="100700"/>
            </a:xfrm>
            <a:custGeom>
              <a:avLst/>
              <a:gdLst/>
              <a:ahLst/>
              <a:cxnLst/>
              <a:rect l="l" t="t" r="r" b="b"/>
              <a:pathLst>
                <a:path w="4087" h="4028" extrusionOk="0">
                  <a:moveTo>
                    <a:pt x="4028" y="2043"/>
                  </a:moveTo>
                  <a:cubicBezTo>
                    <a:pt x="4028" y="3094"/>
                    <a:pt x="3094" y="4028"/>
                    <a:pt x="1985" y="3969"/>
                  </a:cubicBezTo>
                  <a:cubicBezTo>
                    <a:pt x="935" y="3969"/>
                    <a:pt x="1" y="3035"/>
                    <a:pt x="59" y="1926"/>
                  </a:cubicBezTo>
                  <a:cubicBezTo>
                    <a:pt x="118" y="876"/>
                    <a:pt x="993" y="0"/>
                    <a:pt x="2044" y="0"/>
                  </a:cubicBezTo>
                  <a:cubicBezTo>
                    <a:pt x="3153" y="0"/>
                    <a:pt x="4087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2" name="Google Shape;5042;p14"/>
            <p:cNvSpPr/>
            <p:nvPr/>
          </p:nvSpPr>
          <p:spPr>
            <a:xfrm>
              <a:off x="2878975" y="4878575"/>
              <a:ext cx="100725" cy="100700"/>
            </a:xfrm>
            <a:custGeom>
              <a:avLst/>
              <a:gdLst/>
              <a:ahLst/>
              <a:cxnLst/>
              <a:rect l="l" t="t" r="r" b="b"/>
              <a:pathLst>
                <a:path w="4029" h="4028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935" y="4028"/>
                    <a:pt x="1" y="3094"/>
                    <a:pt x="59" y="1985"/>
                  </a:cubicBezTo>
                  <a:cubicBezTo>
                    <a:pt x="59" y="934"/>
                    <a:pt x="935" y="58"/>
                    <a:pt x="1985" y="0"/>
                  </a:cubicBezTo>
                  <a:cubicBezTo>
                    <a:pt x="3094" y="0"/>
                    <a:pt x="4028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3" name="Google Shape;5043;p14"/>
            <p:cNvSpPr/>
            <p:nvPr/>
          </p:nvSpPr>
          <p:spPr>
            <a:xfrm>
              <a:off x="3862525" y="465750"/>
              <a:ext cx="100700" cy="100725"/>
            </a:xfrm>
            <a:custGeom>
              <a:avLst/>
              <a:gdLst/>
              <a:ahLst/>
              <a:cxnLst/>
              <a:rect l="l" t="t" r="r" b="b"/>
              <a:pathLst>
                <a:path w="4028" h="4029" extrusionOk="0">
                  <a:moveTo>
                    <a:pt x="4028" y="1985"/>
                  </a:moveTo>
                  <a:cubicBezTo>
                    <a:pt x="4028" y="3094"/>
                    <a:pt x="3094" y="4028"/>
                    <a:pt x="1985" y="3970"/>
                  </a:cubicBezTo>
                  <a:cubicBezTo>
                    <a:pt x="934" y="3970"/>
                    <a:pt x="0" y="3094"/>
                    <a:pt x="0" y="1985"/>
                  </a:cubicBezTo>
                  <a:cubicBezTo>
                    <a:pt x="0" y="935"/>
                    <a:pt x="934" y="1"/>
                    <a:pt x="1985" y="1"/>
                  </a:cubicBezTo>
                  <a:cubicBezTo>
                    <a:pt x="3036" y="1"/>
                    <a:pt x="3970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4" name="Google Shape;5044;p14"/>
            <p:cNvSpPr/>
            <p:nvPr/>
          </p:nvSpPr>
          <p:spPr>
            <a:xfrm>
              <a:off x="3615900" y="465750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2044" y="4028"/>
                  </a:moveTo>
                  <a:cubicBezTo>
                    <a:pt x="935" y="4028"/>
                    <a:pt x="1" y="3094"/>
                    <a:pt x="1" y="2044"/>
                  </a:cubicBezTo>
                  <a:cubicBezTo>
                    <a:pt x="1" y="935"/>
                    <a:pt x="935" y="1"/>
                    <a:pt x="2044" y="1"/>
                  </a:cubicBezTo>
                  <a:cubicBezTo>
                    <a:pt x="3094" y="1"/>
                    <a:pt x="3970" y="876"/>
                    <a:pt x="4028" y="1985"/>
                  </a:cubicBezTo>
                  <a:cubicBezTo>
                    <a:pt x="4028" y="3036"/>
                    <a:pt x="3153" y="3970"/>
                    <a:pt x="2044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5" name="Google Shape;5045;p14"/>
            <p:cNvSpPr/>
            <p:nvPr/>
          </p:nvSpPr>
          <p:spPr>
            <a:xfrm>
              <a:off x="2143500" y="4389725"/>
              <a:ext cx="100725" cy="99250"/>
            </a:xfrm>
            <a:custGeom>
              <a:avLst/>
              <a:gdLst/>
              <a:ahLst/>
              <a:cxnLst/>
              <a:rect l="l" t="t" r="r" b="b"/>
              <a:pathLst>
                <a:path w="4029" h="3970" extrusionOk="0">
                  <a:moveTo>
                    <a:pt x="3970" y="1985"/>
                  </a:moveTo>
                  <a:cubicBezTo>
                    <a:pt x="4028" y="3035"/>
                    <a:pt x="3095" y="3969"/>
                    <a:pt x="1986" y="3969"/>
                  </a:cubicBezTo>
                  <a:cubicBezTo>
                    <a:pt x="935" y="3969"/>
                    <a:pt x="59" y="3094"/>
                    <a:pt x="1" y="2043"/>
                  </a:cubicBezTo>
                  <a:cubicBezTo>
                    <a:pt x="1" y="934"/>
                    <a:pt x="935" y="0"/>
                    <a:pt x="1986" y="0"/>
                  </a:cubicBezTo>
                  <a:cubicBezTo>
                    <a:pt x="3036" y="0"/>
                    <a:pt x="3970" y="876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6" name="Google Shape;5046;p14"/>
            <p:cNvSpPr/>
            <p:nvPr/>
          </p:nvSpPr>
          <p:spPr>
            <a:xfrm>
              <a:off x="1654650" y="3652775"/>
              <a:ext cx="99250" cy="100725"/>
            </a:xfrm>
            <a:custGeom>
              <a:avLst/>
              <a:gdLst/>
              <a:ahLst/>
              <a:cxnLst/>
              <a:rect l="l" t="t" r="r" b="b"/>
              <a:pathLst>
                <a:path w="3970" h="4029" extrusionOk="0">
                  <a:moveTo>
                    <a:pt x="1985" y="59"/>
                  </a:moveTo>
                  <a:cubicBezTo>
                    <a:pt x="3036" y="1"/>
                    <a:pt x="3970" y="935"/>
                    <a:pt x="3970" y="2044"/>
                  </a:cubicBezTo>
                  <a:cubicBezTo>
                    <a:pt x="3970" y="3095"/>
                    <a:pt x="3094" y="4028"/>
                    <a:pt x="1985" y="4028"/>
                  </a:cubicBezTo>
                  <a:cubicBezTo>
                    <a:pt x="935" y="4028"/>
                    <a:pt x="1" y="3095"/>
                    <a:pt x="1" y="1986"/>
                  </a:cubicBezTo>
                  <a:cubicBezTo>
                    <a:pt x="1" y="935"/>
                    <a:pt x="876" y="59"/>
                    <a:pt x="198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7" name="Google Shape;5047;p14"/>
            <p:cNvSpPr/>
            <p:nvPr/>
          </p:nvSpPr>
          <p:spPr>
            <a:xfrm>
              <a:off x="6067475" y="2428475"/>
              <a:ext cx="99250" cy="99250"/>
            </a:xfrm>
            <a:custGeom>
              <a:avLst/>
              <a:gdLst/>
              <a:ahLst/>
              <a:cxnLst/>
              <a:rect l="l" t="t" r="r" b="b"/>
              <a:pathLst>
                <a:path w="3970" h="3970" extrusionOk="0">
                  <a:moveTo>
                    <a:pt x="1985" y="0"/>
                  </a:moveTo>
                  <a:cubicBezTo>
                    <a:pt x="3035" y="0"/>
                    <a:pt x="3911" y="876"/>
                    <a:pt x="3969" y="1926"/>
                  </a:cubicBezTo>
                  <a:cubicBezTo>
                    <a:pt x="3969" y="2977"/>
                    <a:pt x="3094" y="3911"/>
                    <a:pt x="2043" y="3911"/>
                  </a:cubicBezTo>
                  <a:cubicBezTo>
                    <a:pt x="992" y="3969"/>
                    <a:pt x="59" y="3035"/>
                    <a:pt x="59" y="1985"/>
                  </a:cubicBezTo>
                  <a:cubicBezTo>
                    <a:pt x="0" y="934"/>
                    <a:pt x="934" y="58"/>
                    <a:pt x="198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8" name="Google Shape;5048;p14"/>
            <p:cNvSpPr/>
            <p:nvPr/>
          </p:nvSpPr>
          <p:spPr>
            <a:xfrm>
              <a:off x="4841675" y="709450"/>
              <a:ext cx="99275" cy="99250"/>
            </a:xfrm>
            <a:custGeom>
              <a:avLst/>
              <a:gdLst/>
              <a:ahLst/>
              <a:cxnLst/>
              <a:rect l="l" t="t" r="r" b="b"/>
              <a:pathLst>
                <a:path w="3971" h="3970" extrusionOk="0">
                  <a:moveTo>
                    <a:pt x="3970" y="1985"/>
                  </a:moveTo>
                  <a:cubicBezTo>
                    <a:pt x="3970" y="3036"/>
                    <a:pt x="3036" y="3970"/>
                    <a:pt x="1986" y="3970"/>
                  </a:cubicBezTo>
                  <a:cubicBezTo>
                    <a:pt x="935" y="3911"/>
                    <a:pt x="1" y="2978"/>
                    <a:pt x="59" y="1927"/>
                  </a:cubicBezTo>
                  <a:cubicBezTo>
                    <a:pt x="59" y="876"/>
                    <a:pt x="993" y="1"/>
                    <a:pt x="2044" y="1"/>
                  </a:cubicBezTo>
                  <a:cubicBezTo>
                    <a:pt x="3095" y="1"/>
                    <a:pt x="3970" y="935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9" name="Google Shape;5049;p14"/>
            <p:cNvSpPr/>
            <p:nvPr/>
          </p:nvSpPr>
          <p:spPr>
            <a:xfrm>
              <a:off x="5825225" y="1691525"/>
              <a:ext cx="99250" cy="99275"/>
            </a:xfrm>
            <a:custGeom>
              <a:avLst/>
              <a:gdLst/>
              <a:ahLst/>
              <a:cxnLst/>
              <a:rect l="l" t="t" r="r" b="b"/>
              <a:pathLst>
                <a:path w="3970" h="3971" extrusionOk="0">
                  <a:moveTo>
                    <a:pt x="1985" y="3970"/>
                  </a:moveTo>
                  <a:cubicBezTo>
                    <a:pt x="876" y="3970"/>
                    <a:pt x="1" y="3036"/>
                    <a:pt x="1" y="1986"/>
                  </a:cubicBezTo>
                  <a:cubicBezTo>
                    <a:pt x="1" y="935"/>
                    <a:pt x="935" y="1"/>
                    <a:pt x="1985" y="59"/>
                  </a:cubicBezTo>
                  <a:cubicBezTo>
                    <a:pt x="3036" y="59"/>
                    <a:pt x="3970" y="993"/>
                    <a:pt x="3970" y="2044"/>
                  </a:cubicBezTo>
                  <a:cubicBezTo>
                    <a:pt x="3911" y="3095"/>
                    <a:pt x="3036" y="3970"/>
                    <a:pt x="198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0" name="Google Shape;5050;p14"/>
            <p:cNvSpPr/>
            <p:nvPr/>
          </p:nvSpPr>
          <p:spPr>
            <a:xfrm>
              <a:off x="4106225" y="465750"/>
              <a:ext cx="97800" cy="99250"/>
            </a:xfrm>
            <a:custGeom>
              <a:avLst/>
              <a:gdLst/>
              <a:ahLst/>
              <a:cxnLst/>
              <a:rect l="l" t="t" r="r" b="b"/>
              <a:pathLst>
                <a:path w="3912" h="3970" extrusionOk="0">
                  <a:moveTo>
                    <a:pt x="3911" y="1985"/>
                  </a:moveTo>
                  <a:cubicBezTo>
                    <a:pt x="3911" y="3036"/>
                    <a:pt x="3035" y="3970"/>
                    <a:pt x="1985" y="3970"/>
                  </a:cubicBezTo>
                  <a:cubicBezTo>
                    <a:pt x="934" y="3970"/>
                    <a:pt x="0" y="3036"/>
                    <a:pt x="0" y="1985"/>
                  </a:cubicBezTo>
                  <a:cubicBezTo>
                    <a:pt x="0" y="935"/>
                    <a:pt x="876" y="59"/>
                    <a:pt x="1926" y="59"/>
                  </a:cubicBezTo>
                  <a:cubicBezTo>
                    <a:pt x="2977" y="1"/>
                    <a:pt x="3911" y="935"/>
                    <a:pt x="3911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1" name="Google Shape;5051;p14"/>
            <p:cNvSpPr/>
            <p:nvPr/>
          </p:nvSpPr>
          <p:spPr>
            <a:xfrm>
              <a:off x="2393050" y="4634875"/>
              <a:ext cx="94875" cy="96325"/>
            </a:xfrm>
            <a:custGeom>
              <a:avLst/>
              <a:gdLst/>
              <a:ahLst/>
              <a:cxnLst/>
              <a:rect l="l" t="t" r="r" b="b"/>
              <a:pathLst>
                <a:path w="3795" h="3853" extrusionOk="0">
                  <a:moveTo>
                    <a:pt x="3794" y="1868"/>
                  </a:moveTo>
                  <a:cubicBezTo>
                    <a:pt x="3794" y="2977"/>
                    <a:pt x="2977" y="3794"/>
                    <a:pt x="1926" y="3794"/>
                  </a:cubicBezTo>
                  <a:cubicBezTo>
                    <a:pt x="817" y="3853"/>
                    <a:pt x="0" y="2977"/>
                    <a:pt x="0" y="1868"/>
                  </a:cubicBezTo>
                  <a:cubicBezTo>
                    <a:pt x="0" y="817"/>
                    <a:pt x="817" y="0"/>
                    <a:pt x="1926" y="0"/>
                  </a:cubicBezTo>
                  <a:cubicBezTo>
                    <a:pt x="2977" y="0"/>
                    <a:pt x="3794" y="817"/>
                    <a:pt x="3794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2" name="Google Shape;5052;p14"/>
            <p:cNvSpPr/>
            <p:nvPr/>
          </p:nvSpPr>
          <p:spPr>
            <a:xfrm>
              <a:off x="6068925" y="3165400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3853" y="1985"/>
                  </a:moveTo>
                  <a:cubicBezTo>
                    <a:pt x="3853" y="3035"/>
                    <a:pt x="2977" y="3853"/>
                    <a:pt x="1927" y="3853"/>
                  </a:cubicBezTo>
                  <a:cubicBezTo>
                    <a:pt x="818" y="3853"/>
                    <a:pt x="1" y="2977"/>
                    <a:pt x="59" y="1868"/>
                  </a:cubicBezTo>
                  <a:cubicBezTo>
                    <a:pt x="59" y="817"/>
                    <a:pt x="934" y="0"/>
                    <a:pt x="1985" y="0"/>
                  </a:cubicBezTo>
                  <a:cubicBezTo>
                    <a:pt x="3036" y="59"/>
                    <a:pt x="3853" y="934"/>
                    <a:pt x="3853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3" name="Google Shape;5053;p14"/>
            <p:cNvSpPr/>
            <p:nvPr/>
          </p:nvSpPr>
          <p:spPr>
            <a:xfrm>
              <a:off x="3370750" y="467225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1868" y="3853"/>
                  </a:moveTo>
                  <a:cubicBezTo>
                    <a:pt x="818" y="3794"/>
                    <a:pt x="0" y="2977"/>
                    <a:pt x="59" y="1868"/>
                  </a:cubicBezTo>
                  <a:cubicBezTo>
                    <a:pt x="59" y="817"/>
                    <a:pt x="934" y="0"/>
                    <a:pt x="1985" y="59"/>
                  </a:cubicBezTo>
                  <a:cubicBezTo>
                    <a:pt x="3094" y="59"/>
                    <a:pt x="3853" y="934"/>
                    <a:pt x="3853" y="1985"/>
                  </a:cubicBezTo>
                  <a:cubicBezTo>
                    <a:pt x="3795" y="3094"/>
                    <a:pt x="2977" y="3853"/>
                    <a:pt x="1868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4" name="Google Shape;5054;p14"/>
            <p:cNvSpPr/>
            <p:nvPr/>
          </p:nvSpPr>
          <p:spPr>
            <a:xfrm>
              <a:off x="5828150" y="3902325"/>
              <a:ext cx="93425" cy="94875"/>
            </a:xfrm>
            <a:custGeom>
              <a:avLst/>
              <a:gdLst/>
              <a:ahLst/>
              <a:cxnLst/>
              <a:rect l="l" t="t" r="r" b="b"/>
              <a:pathLst>
                <a:path w="3737" h="3795" extrusionOk="0">
                  <a:moveTo>
                    <a:pt x="3736" y="1926"/>
                  </a:moveTo>
                  <a:cubicBezTo>
                    <a:pt x="3736" y="3036"/>
                    <a:pt x="2861" y="3794"/>
                    <a:pt x="1810" y="3794"/>
                  </a:cubicBezTo>
                  <a:cubicBezTo>
                    <a:pt x="759" y="3736"/>
                    <a:pt x="0" y="2919"/>
                    <a:pt x="0" y="1926"/>
                  </a:cubicBezTo>
                  <a:cubicBezTo>
                    <a:pt x="0" y="817"/>
                    <a:pt x="876" y="0"/>
                    <a:pt x="1927" y="59"/>
                  </a:cubicBezTo>
                  <a:cubicBezTo>
                    <a:pt x="2977" y="59"/>
                    <a:pt x="3736" y="876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5" name="Google Shape;5055;p14"/>
            <p:cNvSpPr/>
            <p:nvPr/>
          </p:nvSpPr>
          <p:spPr>
            <a:xfrm>
              <a:off x="1899825" y="4146025"/>
              <a:ext cx="94875" cy="94875"/>
            </a:xfrm>
            <a:custGeom>
              <a:avLst/>
              <a:gdLst/>
              <a:ahLst/>
              <a:cxnLst/>
              <a:rect l="l" t="t" r="r" b="b"/>
              <a:pathLst>
                <a:path w="3795" h="3795" extrusionOk="0">
                  <a:moveTo>
                    <a:pt x="3794" y="1926"/>
                  </a:moveTo>
                  <a:cubicBezTo>
                    <a:pt x="3736" y="2977"/>
                    <a:pt x="2919" y="3794"/>
                    <a:pt x="1810" y="3794"/>
                  </a:cubicBezTo>
                  <a:cubicBezTo>
                    <a:pt x="759" y="3736"/>
                    <a:pt x="0" y="2919"/>
                    <a:pt x="0" y="1810"/>
                  </a:cubicBezTo>
                  <a:cubicBezTo>
                    <a:pt x="58" y="759"/>
                    <a:pt x="876" y="0"/>
                    <a:pt x="1868" y="0"/>
                  </a:cubicBezTo>
                  <a:cubicBezTo>
                    <a:pt x="2977" y="0"/>
                    <a:pt x="3794" y="817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6" name="Google Shape;5056;p14"/>
            <p:cNvSpPr/>
            <p:nvPr/>
          </p:nvSpPr>
          <p:spPr>
            <a:xfrm>
              <a:off x="2639650" y="712375"/>
              <a:ext cx="94875" cy="93425"/>
            </a:xfrm>
            <a:custGeom>
              <a:avLst/>
              <a:gdLst/>
              <a:ahLst/>
              <a:cxnLst/>
              <a:rect l="l" t="t" r="r" b="b"/>
              <a:pathLst>
                <a:path w="3795" h="3737" extrusionOk="0">
                  <a:moveTo>
                    <a:pt x="1927" y="3736"/>
                  </a:moveTo>
                  <a:cubicBezTo>
                    <a:pt x="876" y="3736"/>
                    <a:pt x="59" y="2919"/>
                    <a:pt x="59" y="1868"/>
                  </a:cubicBezTo>
                  <a:cubicBezTo>
                    <a:pt x="1" y="818"/>
                    <a:pt x="818" y="0"/>
                    <a:pt x="1869" y="0"/>
                  </a:cubicBezTo>
                  <a:cubicBezTo>
                    <a:pt x="2919" y="0"/>
                    <a:pt x="3737" y="818"/>
                    <a:pt x="3737" y="1810"/>
                  </a:cubicBezTo>
                  <a:cubicBezTo>
                    <a:pt x="3795" y="2861"/>
                    <a:pt x="2978" y="3678"/>
                    <a:pt x="1927" y="37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7" name="Google Shape;5057;p14"/>
            <p:cNvSpPr/>
            <p:nvPr/>
          </p:nvSpPr>
          <p:spPr>
            <a:xfrm>
              <a:off x="6070375" y="2184775"/>
              <a:ext cx="93425" cy="91950"/>
            </a:xfrm>
            <a:custGeom>
              <a:avLst/>
              <a:gdLst/>
              <a:ahLst/>
              <a:cxnLst/>
              <a:rect l="l" t="t" r="r" b="b"/>
              <a:pathLst>
                <a:path w="3737" h="3678" extrusionOk="0">
                  <a:moveTo>
                    <a:pt x="3737" y="1868"/>
                  </a:moveTo>
                  <a:cubicBezTo>
                    <a:pt x="3737" y="2860"/>
                    <a:pt x="2861" y="3678"/>
                    <a:pt x="1869" y="3678"/>
                  </a:cubicBezTo>
                  <a:cubicBezTo>
                    <a:pt x="876" y="3678"/>
                    <a:pt x="1" y="2802"/>
                    <a:pt x="59" y="1810"/>
                  </a:cubicBezTo>
                  <a:cubicBezTo>
                    <a:pt x="59" y="817"/>
                    <a:pt x="935" y="0"/>
                    <a:pt x="1927" y="0"/>
                  </a:cubicBezTo>
                  <a:cubicBezTo>
                    <a:pt x="2919" y="59"/>
                    <a:pt x="3737" y="876"/>
                    <a:pt x="3737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8" name="Google Shape;5058;p14"/>
            <p:cNvSpPr/>
            <p:nvPr/>
          </p:nvSpPr>
          <p:spPr>
            <a:xfrm>
              <a:off x="3862525" y="5129550"/>
              <a:ext cx="91950" cy="91975"/>
            </a:xfrm>
            <a:custGeom>
              <a:avLst/>
              <a:gdLst/>
              <a:ahLst/>
              <a:cxnLst/>
              <a:rect l="l" t="t" r="r" b="b"/>
              <a:pathLst>
                <a:path w="3678" h="3679" extrusionOk="0">
                  <a:moveTo>
                    <a:pt x="3678" y="1869"/>
                  </a:moveTo>
                  <a:cubicBezTo>
                    <a:pt x="3678" y="2861"/>
                    <a:pt x="2860" y="3678"/>
                    <a:pt x="1868" y="3678"/>
                  </a:cubicBezTo>
                  <a:cubicBezTo>
                    <a:pt x="876" y="3678"/>
                    <a:pt x="0" y="2803"/>
                    <a:pt x="0" y="1810"/>
                  </a:cubicBezTo>
                  <a:cubicBezTo>
                    <a:pt x="59" y="818"/>
                    <a:pt x="934" y="1"/>
                    <a:pt x="1868" y="59"/>
                  </a:cubicBezTo>
                  <a:cubicBezTo>
                    <a:pt x="2860" y="59"/>
                    <a:pt x="3678" y="876"/>
                    <a:pt x="3678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9" name="Google Shape;5059;p14"/>
            <p:cNvSpPr/>
            <p:nvPr/>
          </p:nvSpPr>
          <p:spPr>
            <a:xfrm>
              <a:off x="4357200" y="470125"/>
              <a:ext cx="91975" cy="91975"/>
            </a:xfrm>
            <a:custGeom>
              <a:avLst/>
              <a:gdLst/>
              <a:ahLst/>
              <a:cxnLst/>
              <a:rect l="l" t="t" r="r" b="b"/>
              <a:pathLst>
                <a:path w="3679" h="3679" extrusionOk="0">
                  <a:moveTo>
                    <a:pt x="3620" y="1810"/>
                  </a:moveTo>
                  <a:cubicBezTo>
                    <a:pt x="3678" y="2744"/>
                    <a:pt x="2861" y="3620"/>
                    <a:pt x="1869" y="3678"/>
                  </a:cubicBezTo>
                  <a:cubicBezTo>
                    <a:pt x="876" y="3678"/>
                    <a:pt x="1" y="2803"/>
                    <a:pt x="1" y="1810"/>
                  </a:cubicBezTo>
                  <a:cubicBezTo>
                    <a:pt x="1" y="876"/>
                    <a:pt x="818" y="1"/>
                    <a:pt x="1810" y="1"/>
                  </a:cubicBezTo>
                  <a:cubicBezTo>
                    <a:pt x="2744" y="1"/>
                    <a:pt x="3620" y="818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0" name="Google Shape;5060;p14"/>
            <p:cNvSpPr/>
            <p:nvPr/>
          </p:nvSpPr>
          <p:spPr>
            <a:xfrm>
              <a:off x="3620275" y="5131025"/>
              <a:ext cx="91975" cy="90500"/>
            </a:xfrm>
            <a:custGeom>
              <a:avLst/>
              <a:gdLst/>
              <a:ahLst/>
              <a:cxnLst/>
              <a:rect l="l" t="t" r="r" b="b"/>
              <a:pathLst>
                <a:path w="3679" h="3620" extrusionOk="0">
                  <a:moveTo>
                    <a:pt x="1869" y="3619"/>
                  </a:moveTo>
                  <a:cubicBezTo>
                    <a:pt x="876" y="3619"/>
                    <a:pt x="1" y="2744"/>
                    <a:pt x="1" y="1810"/>
                  </a:cubicBezTo>
                  <a:cubicBezTo>
                    <a:pt x="1" y="817"/>
                    <a:pt x="876" y="0"/>
                    <a:pt x="1869" y="0"/>
                  </a:cubicBezTo>
                  <a:cubicBezTo>
                    <a:pt x="2803" y="0"/>
                    <a:pt x="3620" y="817"/>
                    <a:pt x="3620" y="1751"/>
                  </a:cubicBezTo>
                  <a:cubicBezTo>
                    <a:pt x="3678" y="2744"/>
                    <a:pt x="2803" y="3619"/>
                    <a:pt x="186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1" name="Google Shape;5061;p14"/>
            <p:cNvSpPr/>
            <p:nvPr/>
          </p:nvSpPr>
          <p:spPr>
            <a:xfrm>
              <a:off x="1412425" y="2921700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19" y="1810"/>
                  </a:moveTo>
                  <a:cubicBezTo>
                    <a:pt x="3619" y="2802"/>
                    <a:pt x="2802" y="3619"/>
                    <a:pt x="1810" y="3619"/>
                  </a:cubicBezTo>
                  <a:cubicBezTo>
                    <a:pt x="818" y="3619"/>
                    <a:pt x="0" y="2802"/>
                    <a:pt x="0" y="1810"/>
                  </a:cubicBezTo>
                  <a:cubicBezTo>
                    <a:pt x="0" y="876"/>
                    <a:pt x="818" y="59"/>
                    <a:pt x="1751" y="0"/>
                  </a:cubicBezTo>
                  <a:cubicBezTo>
                    <a:pt x="2744" y="0"/>
                    <a:pt x="3561" y="817"/>
                    <a:pt x="3619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2" name="Google Shape;5062;p14"/>
            <p:cNvSpPr/>
            <p:nvPr/>
          </p:nvSpPr>
          <p:spPr>
            <a:xfrm>
              <a:off x="4846075" y="4884400"/>
              <a:ext cx="91950" cy="90500"/>
            </a:xfrm>
            <a:custGeom>
              <a:avLst/>
              <a:gdLst/>
              <a:ahLst/>
              <a:cxnLst/>
              <a:rect l="l" t="t" r="r" b="b"/>
              <a:pathLst>
                <a:path w="3678" h="3620" extrusionOk="0">
                  <a:moveTo>
                    <a:pt x="1868" y="1"/>
                  </a:moveTo>
                  <a:cubicBezTo>
                    <a:pt x="2802" y="1"/>
                    <a:pt x="3677" y="876"/>
                    <a:pt x="3619" y="1810"/>
                  </a:cubicBezTo>
                  <a:cubicBezTo>
                    <a:pt x="3619" y="2802"/>
                    <a:pt x="2743" y="3620"/>
                    <a:pt x="1751" y="3620"/>
                  </a:cubicBezTo>
                  <a:cubicBezTo>
                    <a:pt x="817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3" name="Google Shape;5063;p14"/>
            <p:cNvSpPr/>
            <p:nvPr/>
          </p:nvSpPr>
          <p:spPr>
            <a:xfrm>
              <a:off x="1659025" y="1695925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20" y="1810"/>
                  </a:moveTo>
                  <a:cubicBezTo>
                    <a:pt x="3620" y="2802"/>
                    <a:pt x="2803" y="3619"/>
                    <a:pt x="1810" y="3619"/>
                  </a:cubicBezTo>
                  <a:cubicBezTo>
                    <a:pt x="818" y="3619"/>
                    <a:pt x="1" y="2802"/>
                    <a:pt x="1" y="1810"/>
                  </a:cubicBezTo>
                  <a:cubicBezTo>
                    <a:pt x="1" y="876"/>
                    <a:pt x="818" y="58"/>
                    <a:pt x="1752" y="0"/>
                  </a:cubicBezTo>
                  <a:cubicBezTo>
                    <a:pt x="2744" y="0"/>
                    <a:pt x="3562" y="817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4" name="Google Shape;5064;p14"/>
            <p:cNvSpPr/>
            <p:nvPr/>
          </p:nvSpPr>
          <p:spPr>
            <a:xfrm>
              <a:off x="1412425" y="2675075"/>
              <a:ext cx="90500" cy="91975"/>
            </a:xfrm>
            <a:custGeom>
              <a:avLst/>
              <a:gdLst/>
              <a:ahLst/>
              <a:cxnLst/>
              <a:rect l="l" t="t" r="r" b="b"/>
              <a:pathLst>
                <a:path w="3620" h="3679" extrusionOk="0">
                  <a:moveTo>
                    <a:pt x="1810" y="1"/>
                  </a:moveTo>
                  <a:cubicBezTo>
                    <a:pt x="2802" y="59"/>
                    <a:pt x="3619" y="935"/>
                    <a:pt x="3619" y="1869"/>
                  </a:cubicBezTo>
                  <a:cubicBezTo>
                    <a:pt x="3561" y="2861"/>
                    <a:pt x="2685" y="3678"/>
                    <a:pt x="1751" y="3620"/>
                  </a:cubicBezTo>
                  <a:cubicBezTo>
                    <a:pt x="759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5" name="Google Shape;5065;p14"/>
            <p:cNvSpPr/>
            <p:nvPr/>
          </p:nvSpPr>
          <p:spPr>
            <a:xfrm>
              <a:off x="5340750" y="9619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2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744"/>
                    <a:pt x="1" y="1752"/>
                  </a:cubicBezTo>
                  <a:cubicBezTo>
                    <a:pt x="1" y="760"/>
                    <a:pt x="759" y="1"/>
                    <a:pt x="1752" y="1"/>
                  </a:cubicBezTo>
                  <a:cubicBezTo>
                    <a:pt x="2744" y="1"/>
                    <a:pt x="3503" y="760"/>
                    <a:pt x="3503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6" name="Google Shape;5066;p14"/>
            <p:cNvSpPr/>
            <p:nvPr/>
          </p:nvSpPr>
          <p:spPr>
            <a:xfrm>
              <a:off x="5584450" y="120852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1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685"/>
                    <a:pt x="1" y="1751"/>
                  </a:cubicBezTo>
                  <a:cubicBezTo>
                    <a:pt x="1" y="759"/>
                    <a:pt x="759" y="0"/>
                    <a:pt x="1752" y="0"/>
                  </a:cubicBezTo>
                  <a:cubicBezTo>
                    <a:pt x="2744" y="0"/>
                    <a:pt x="3503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7" name="Google Shape;5067;p14"/>
            <p:cNvSpPr/>
            <p:nvPr/>
          </p:nvSpPr>
          <p:spPr>
            <a:xfrm>
              <a:off x="3132900" y="4716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2" y="1751"/>
                  </a:moveTo>
                  <a:cubicBezTo>
                    <a:pt x="3502" y="2744"/>
                    <a:pt x="2744" y="3503"/>
                    <a:pt x="1751" y="3503"/>
                  </a:cubicBezTo>
                  <a:cubicBezTo>
                    <a:pt x="759" y="3503"/>
                    <a:pt x="0" y="2744"/>
                    <a:pt x="0" y="1751"/>
                  </a:cubicBezTo>
                  <a:cubicBezTo>
                    <a:pt x="0" y="817"/>
                    <a:pt x="759" y="0"/>
                    <a:pt x="1751" y="0"/>
                  </a:cubicBezTo>
                  <a:cubicBezTo>
                    <a:pt x="2685" y="0"/>
                    <a:pt x="3502" y="759"/>
                    <a:pt x="3502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8" name="Google Shape;5068;p14"/>
            <p:cNvSpPr/>
            <p:nvPr/>
          </p:nvSpPr>
          <p:spPr>
            <a:xfrm>
              <a:off x="6073300" y="341347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1752" y="3502"/>
                  </a:moveTo>
                  <a:cubicBezTo>
                    <a:pt x="759" y="3502"/>
                    <a:pt x="1" y="2685"/>
                    <a:pt x="1" y="1751"/>
                  </a:cubicBezTo>
                  <a:cubicBezTo>
                    <a:pt x="1" y="759"/>
                    <a:pt x="818" y="0"/>
                    <a:pt x="1810" y="0"/>
                  </a:cubicBezTo>
                  <a:cubicBezTo>
                    <a:pt x="2744" y="0"/>
                    <a:pt x="3503" y="759"/>
                    <a:pt x="3503" y="1751"/>
                  </a:cubicBezTo>
                  <a:cubicBezTo>
                    <a:pt x="3503" y="2744"/>
                    <a:pt x="2744" y="3502"/>
                    <a:pt x="1752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9" name="Google Shape;5069;p14"/>
            <p:cNvSpPr/>
            <p:nvPr/>
          </p:nvSpPr>
          <p:spPr>
            <a:xfrm>
              <a:off x="1413875" y="2434300"/>
              <a:ext cx="87575" cy="86125"/>
            </a:xfrm>
            <a:custGeom>
              <a:avLst/>
              <a:gdLst/>
              <a:ahLst/>
              <a:cxnLst/>
              <a:rect l="l" t="t" r="r" b="b"/>
              <a:pathLst>
                <a:path w="3503" h="3445" extrusionOk="0">
                  <a:moveTo>
                    <a:pt x="1752" y="3444"/>
                  </a:moveTo>
                  <a:cubicBezTo>
                    <a:pt x="760" y="3444"/>
                    <a:pt x="1" y="2744"/>
                    <a:pt x="1" y="1752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744" y="1"/>
                    <a:pt x="3445" y="759"/>
                    <a:pt x="3503" y="1693"/>
                  </a:cubicBezTo>
                  <a:cubicBezTo>
                    <a:pt x="3503" y="2686"/>
                    <a:pt x="2744" y="3444"/>
                    <a:pt x="1752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0" name="Google Shape;5070;p14"/>
            <p:cNvSpPr/>
            <p:nvPr/>
          </p:nvSpPr>
          <p:spPr>
            <a:xfrm>
              <a:off x="4112050" y="5131025"/>
              <a:ext cx="87575" cy="89025"/>
            </a:xfrm>
            <a:custGeom>
              <a:avLst/>
              <a:gdLst/>
              <a:ahLst/>
              <a:cxnLst/>
              <a:rect l="l" t="t" r="r" b="b"/>
              <a:pathLst>
                <a:path w="3503" h="3561" extrusionOk="0">
                  <a:moveTo>
                    <a:pt x="3503" y="1751"/>
                  </a:moveTo>
                  <a:cubicBezTo>
                    <a:pt x="3503" y="2744"/>
                    <a:pt x="2744" y="3561"/>
                    <a:pt x="1752" y="3561"/>
                  </a:cubicBezTo>
                  <a:cubicBezTo>
                    <a:pt x="760" y="3561"/>
                    <a:pt x="1" y="2802"/>
                    <a:pt x="1" y="1810"/>
                  </a:cubicBezTo>
                  <a:cubicBezTo>
                    <a:pt x="1" y="817"/>
                    <a:pt x="701" y="59"/>
                    <a:pt x="1693" y="59"/>
                  </a:cubicBezTo>
                  <a:cubicBezTo>
                    <a:pt x="2686" y="0"/>
                    <a:pt x="3445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1" name="Google Shape;5071;p14"/>
            <p:cNvSpPr/>
            <p:nvPr/>
          </p:nvSpPr>
          <p:spPr>
            <a:xfrm>
              <a:off x="1413875" y="317122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5"/>
                    <a:pt x="1693" y="3445"/>
                  </a:cubicBezTo>
                  <a:cubicBezTo>
                    <a:pt x="760" y="3386"/>
                    <a:pt x="1" y="2627"/>
                    <a:pt x="59" y="1693"/>
                  </a:cubicBezTo>
                  <a:cubicBezTo>
                    <a:pt x="59" y="759"/>
                    <a:pt x="818" y="1"/>
                    <a:pt x="1752" y="1"/>
                  </a:cubicBezTo>
                  <a:cubicBezTo>
                    <a:pt x="2744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2" name="Google Shape;5072;p14"/>
            <p:cNvSpPr/>
            <p:nvPr/>
          </p:nvSpPr>
          <p:spPr>
            <a:xfrm>
              <a:off x="3376575" y="513247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4"/>
                    <a:pt x="1752" y="3444"/>
                  </a:cubicBezTo>
                  <a:cubicBezTo>
                    <a:pt x="760" y="3444"/>
                    <a:pt x="1" y="2686"/>
                    <a:pt x="1" y="1693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686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3" name="Google Shape;5073;p14"/>
            <p:cNvSpPr/>
            <p:nvPr/>
          </p:nvSpPr>
          <p:spPr>
            <a:xfrm>
              <a:off x="2639650" y="4887325"/>
              <a:ext cx="86125" cy="84650"/>
            </a:xfrm>
            <a:custGeom>
              <a:avLst/>
              <a:gdLst/>
              <a:ahLst/>
              <a:cxnLst/>
              <a:rect l="l" t="t" r="r" b="b"/>
              <a:pathLst>
                <a:path w="3445" h="3386" extrusionOk="0">
                  <a:moveTo>
                    <a:pt x="3445" y="1693"/>
                  </a:moveTo>
                  <a:cubicBezTo>
                    <a:pt x="3445" y="2627"/>
                    <a:pt x="2628" y="3386"/>
                    <a:pt x="1694" y="3386"/>
                  </a:cubicBezTo>
                  <a:cubicBezTo>
                    <a:pt x="760" y="3327"/>
                    <a:pt x="1" y="2569"/>
                    <a:pt x="59" y="1635"/>
                  </a:cubicBezTo>
                  <a:cubicBezTo>
                    <a:pt x="59" y="701"/>
                    <a:pt x="818" y="0"/>
                    <a:pt x="1752" y="0"/>
                  </a:cubicBezTo>
                  <a:cubicBezTo>
                    <a:pt x="2686" y="0"/>
                    <a:pt x="3445" y="759"/>
                    <a:pt x="3445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4" name="Google Shape;5074;p14"/>
            <p:cNvSpPr/>
            <p:nvPr/>
          </p:nvSpPr>
          <p:spPr>
            <a:xfrm>
              <a:off x="1661950" y="3903775"/>
              <a:ext cx="84675" cy="86125"/>
            </a:xfrm>
            <a:custGeom>
              <a:avLst/>
              <a:gdLst/>
              <a:ahLst/>
              <a:cxnLst/>
              <a:rect l="l" t="t" r="r" b="b"/>
              <a:pathLst>
                <a:path w="3387" h="3445" extrusionOk="0">
                  <a:moveTo>
                    <a:pt x="1693" y="1"/>
                  </a:moveTo>
                  <a:cubicBezTo>
                    <a:pt x="2627" y="1"/>
                    <a:pt x="3386" y="818"/>
                    <a:pt x="3386" y="1752"/>
                  </a:cubicBezTo>
                  <a:cubicBezTo>
                    <a:pt x="3386" y="2686"/>
                    <a:pt x="2569" y="3444"/>
                    <a:pt x="1635" y="3386"/>
                  </a:cubicBezTo>
                  <a:cubicBezTo>
                    <a:pt x="701" y="3386"/>
                    <a:pt x="1" y="2627"/>
                    <a:pt x="1" y="1693"/>
                  </a:cubicBezTo>
                  <a:cubicBezTo>
                    <a:pt x="1" y="759"/>
                    <a:pt x="759" y="1"/>
                    <a:pt x="16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5" name="Google Shape;5075;p14"/>
            <p:cNvSpPr/>
            <p:nvPr/>
          </p:nvSpPr>
          <p:spPr>
            <a:xfrm>
              <a:off x="5587375" y="4398475"/>
              <a:ext cx="81725" cy="81725"/>
            </a:xfrm>
            <a:custGeom>
              <a:avLst/>
              <a:gdLst/>
              <a:ahLst/>
              <a:cxnLst/>
              <a:rect l="l" t="t" r="r" b="b"/>
              <a:pathLst>
                <a:path w="3269" h="3269" extrusionOk="0">
                  <a:moveTo>
                    <a:pt x="1635" y="3269"/>
                  </a:moveTo>
                  <a:cubicBezTo>
                    <a:pt x="701" y="3269"/>
                    <a:pt x="0" y="2510"/>
                    <a:pt x="0" y="1635"/>
                  </a:cubicBezTo>
                  <a:cubicBezTo>
                    <a:pt x="0" y="759"/>
                    <a:pt x="759" y="0"/>
                    <a:pt x="1693" y="0"/>
                  </a:cubicBezTo>
                  <a:cubicBezTo>
                    <a:pt x="2569" y="59"/>
                    <a:pt x="3269" y="817"/>
                    <a:pt x="3269" y="1693"/>
                  </a:cubicBezTo>
                  <a:cubicBezTo>
                    <a:pt x="3211" y="2569"/>
                    <a:pt x="2510" y="3269"/>
                    <a:pt x="1635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6" name="Google Shape;5076;p14"/>
            <p:cNvSpPr/>
            <p:nvPr/>
          </p:nvSpPr>
          <p:spPr>
            <a:xfrm>
              <a:off x="6076225" y="1948375"/>
              <a:ext cx="81750" cy="81725"/>
            </a:xfrm>
            <a:custGeom>
              <a:avLst/>
              <a:gdLst/>
              <a:ahLst/>
              <a:cxnLst/>
              <a:rect l="l" t="t" r="r" b="b"/>
              <a:pathLst>
                <a:path w="3270" h="3269" extrusionOk="0">
                  <a:moveTo>
                    <a:pt x="1693" y="3211"/>
                  </a:moveTo>
                  <a:cubicBezTo>
                    <a:pt x="818" y="3269"/>
                    <a:pt x="59" y="2510"/>
                    <a:pt x="0" y="1635"/>
                  </a:cubicBezTo>
                  <a:cubicBezTo>
                    <a:pt x="0" y="759"/>
                    <a:pt x="759" y="0"/>
                    <a:pt x="1635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452"/>
                    <a:pt x="2569" y="3211"/>
                    <a:pt x="169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7" name="Google Shape;5077;p14"/>
            <p:cNvSpPr/>
            <p:nvPr/>
          </p:nvSpPr>
          <p:spPr>
            <a:xfrm>
              <a:off x="2152275" y="964825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3269" y="1635"/>
                  </a:moveTo>
                  <a:cubicBezTo>
                    <a:pt x="3269" y="2510"/>
                    <a:pt x="2568" y="3211"/>
                    <a:pt x="1693" y="3269"/>
                  </a:cubicBezTo>
                  <a:cubicBezTo>
                    <a:pt x="759" y="3269"/>
                    <a:pt x="0" y="2510"/>
                    <a:pt x="59" y="1577"/>
                  </a:cubicBezTo>
                  <a:cubicBezTo>
                    <a:pt x="59" y="701"/>
                    <a:pt x="817" y="0"/>
                    <a:pt x="1693" y="0"/>
                  </a:cubicBezTo>
                  <a:cubicBezTo>
                    <a:pt x="2568" y="0"/>
                    <a:pt x="3269" y="759"/>
                    <a:pt x="3269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8" name="Google Shape;5078;p14"/>
            <p:cNvSpPr/>
            <p:nvPr/>
          </p:nvSpPr>
          <p:spPr>
            <a:xfrm>
              <a:off x="5833975" y="1453675"/>
              <a:ext cx="81750" cy="81750"/>
            </a:xfrm>
            <a:custGeom>
              <a:avLst/>
              <a:gdLst/>
              <a:ahLst/>
              <a:cxnLst/>
              <a:rect l="l" t="t" r="r" b="b"/>
              <a:pathLst>
                <a:path w="3270" h="3270" extrusionOk="0">
                  <a:moveTo>
                    <a:pt x="3270" y="1635"/>
                  </a:moveTo>
                  <a:cubicBezTo>
                    <a:pt x="3270" y="2511"/>
                    <a:pt x="2511" y="3269"/>
                    <a:pt x="1635" y="3269"/>
                  </a:cubicBezTo>
                  <a:cubicBezTo>
                    <a:pt x="760" y="3269"/>
                    <a:pt x="1" y="2511"/>
                    <a:pt x="1" y="1635"/>
                  </a:cubicBezTo>
                  <a:cubicBezTo>
                    <a:pt x="1" y="759"/>
                    <a:pt x="760" y="1"/>
                    <a:pt x="1635" y="1"/>
                  </a:cubicBezTo>
                  <a:cubicBezTo>
                    <a:pt x="2511" y="1"/>
                    <a:pt x="3211" y="759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9" name="Google Shape;5079;p14"/>
            <p:cNvSpPr/>
            <p:nvPr/>
          </p:nvSpPr>
          <p:spPr>
            <a:xfrm>
              <a:off x="4361600" y="5135400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1634" y="3269"/>
                  </a:moveTo>
                  <a:cubicBezTo>
                    <a:pt x="759" y="3269"/>
                    <a:pt x="58" y="2569"/>
                    <a:pt x="0" y="1693"/>
                  </a:cubicBezTo>
                  <a:cubicBezTo>
                    <a:pt x="0" y="759"/>
                    <a:pt x="700" y="0"/>
                    <a:pt x="1634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510"/>
                    <a:pt x="2510" y="3211"/>
                    <a:pt x="1634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0" name="Google Shape;5080;p14"/>
            <p:cNvSpPr/>
            <p:nvPr/>
          </p:nvSpPr>
          <p:spPr>
            <a:xfrm>
              <a:off x="3137275" y="5136850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3094"/>
                  </a:moveTo>
                  <a:cubicBezTo>
                    <a:pt x="701" y="3153"/>
                    <a:pt x="0" y="2452"/>
                    <a:pt x="0" y="1577"/>
                  </a:cubicBezTo>
                  <a:cubicBezTo>
                    <a:pt x="0" y="701"/>
                    <a:pt x="642" y="1"/>
                    <a:pt x="1518" y="1"/>
                  </a:cubicBezTo>
                  <a:cubicBezTo>
                    <a:pt x="2452" y="1"/>
                    <a:pt x="3094" y="643"/>
                    <a:pt x="3152" y="1518"/>
                  </a:cubicBezTo>
                  <a:cubicBezTo>
                    <a:pt x="3152" y="2394"/>
                    <a:pt x="2452" y="3094"/>
                    <a:pt x="1576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1" name="Google Shape;5081;p14"/>
            <p:cNvSpPr/>
            <p:nvPr/>
          </p:nvSpPr>
          <p:spPr>
            <a:xfrm>
              <a:off x="1416800" y="2190600"/>
              <a:ext cx="80275" cy="80300"/>
            </a:xfrm>
            <a:custGeom>
              <a:avLst/>
              <a:gdLst/>
              <a:ahLst/>
              <a:cxnLst/>
              <a:rect l="l" t="t" r="r" b="b"/>
              <a:pathLst>
                <a:path w="3211" h="3212" extrusionOk="0">
                  <a:moveTo>
                    <a:pt x="1635" y="1"/>
                  </a:moveTo>
                  <a:cubicBezTo>
                    <a:pt x="2510" y="1"/>
                    <a:pt x="3211" y="701"/>
                    <a:pt x="3211" y="1635"/>
                  </a:cubicBezTo>
                  <a:cubicBezTo>
                    <a:pt x="3211" y="2511"/>
                    <a:pt x="2510" y="3211"/>
                    <a:pt x="1635" y="3211"/>
                  </a:cubicBezTo>
                  <a:cubicBezTo>
                    <a:pt x="759" y="3211"/>
                    <a:pt x="0" y="2511"/>
                    <a:pt x="0" y="1635"/>
                  </a:cubicBezTo>
                  <a:cubicBezTo>
                    <a:pt x="0" y="701"/>
                    <a:pt x="701" y="1"/>
                    <a:pt x="16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2" name="Google Shape;5082;p14"/>
            <p:cNvSpPr/>
            <p:nvPr/>
          </p:nvSpPr>
          <p:spPr>
            <a:xfrm>
              <a:off x="5340750" y="4646550"/>
              <a:ext cx="80275" cy="80275"/>
            </a:xfrm>
            <a:custGeom>
              <a:avLst/>
              <a:gdLst/>
              <a:ahLst/>
              <a:cxnLst/>
              <a:rect l="l" t="t" r="r" b="b"/>
              <a:pathLst>
                <a:path w="3211" h="3211" extrusionOk="0">
                  <a:moveTo>
                    <a:pt x="3211" y="1635"/>
                  </a:moveTo>
                  <a:cubicBezTo>
                    <a:pt x="3211" y="2510"/>
                    <a:pt x="2511" y="3211"/>
                    <a:pt x="1635" y="3211"/>
                  </a:cubicBezTo>
                  <a:cubicBezTo>
                    <a:pt x="701" y="3211"/>
                    <a:pt x="1" y="2510"/>
                    <a:pt x="1" y="1576"/>
                  </a:cubicBezTo>
                  <a:cubicBezTo>
                    <a:pt x="1" y="701"/>
                    <a:pt x="759" y="0"/>
                    <a:pt x="1635" y="0"/>
                  </a:cubicBezTo>
                  <a:cubicBezTo>
                    <a:pt x="2511" y="0"/>
                    <a:pt x="3211" y="701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3" name="Google Shape;5083;p14"/>
            <p:cNvSpPr/>
            <p:nvPr/>
          </p:nvSpPr>
          <p:spPr>
            <a:xfrm>
              <a:off x="1911500" y="1208525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0"/>
                  </a:moveTo>
                  <a:cubicBezTo>
                    <a:pt x="2510" y="0"/>
                    <a:pt x="3152" y="701"/>
                    <a:pt x="3152" y="1635"/>
                  </a:cubicBezTo>
                  <a:cubicBezTo>
                    <a:pt x="3094" y="2510"/>
                    <a:pt x="2452" y="3152"/>
                    <a:pt x="1576" y="3152"/>
                  </a:cubicBezTo>
                  <a:cubicBezTo>
                    <a:pt x="642" y="3152"/>
                    <a:pt x="0" y="2452"/>
                    <a:pt x="0" y="1576"/>
                  </a:cubicBezTo>
                  <a:cubicBezTo>
                    <a:pt x="0" y="701"/>
                    <a:pt x="700" y="0"/>
                    <a:pt x="15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4" name="Google Shape;5084;p14"/>
            <p:cNvSpPr/>
            <p:nvPr/>
          </p:nvSpPr>
          <p:spPr>
            <a:xfrm>
              <a:off x="4608200" y="475975"/>
              <a:ext cx="81750" cy="80275"/>
            </a:xfrm>
            <a:custGeom>
              <a:avLst/>
              <a:gdLst/>
              <a:ahLst/>
              <a:cxnLst/>
              <a:rect l="l" t="t" r="r" b="b"/>
              <a:pathLst>
                <a:path w="3270" h="3211" extrusionOk="0">
                  <a:moveTo>
                    <a:pt x="1693" y="0"/>
                  </a:moveTo>
                  <a:cubicBezTo>
                    <a:pt x="2569" y="0"/>
                    <a:pt x="3269" y="759"/>
                    <a:pt x="3269" y="1635"/>
                  </a:cubicBezTo>
                  <a:cubicBezTo>
                    <a:pt x="3211" y="2510"/>
                    <a:pt x="2511" y="3211"/>
                    <a:pt x="1577" y="3211"/>
                  </a:cubicBezTo>
                  <a:cubicBezTo>
                    <a:pt x="701" y="3152"/>
                    <a:pt x="1" y="2452"/>
                    <a:pt x="1" y="1576"/>
                  </a:cubicBezTo>
                  <a:cubicBezTo>
                    <a:pt x="59" y="642"/>
                    <a:pt x="759" y="0"/>
                    <a:pt x="16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5" name="Google Shape;5085;p14"/>
            <p:cNvSpPr/>
            <p:nvPr/>
          </p:nvSpPr>
          <p:spPr>
            <a:xfrm>
              <a:off x="5098525" y="718200"/>
              <a:ext cx="80275" cy="81750"/>
            </a:xfrm>
            <a:custGeom>
              <a:avLst/>
              <a:gdLst/>
              <a:ahLst/>
              <a:cxnLst/>
              <a:rect l="l" t="t" r="r" b="b"/>
              <a:pathLst>
                <a:path w="3211" h="3270" extrusionOk="0">
                  <a:moveTo>
                    <a:pt x="1635" y="3211"/>
                  </a:moveTo>
                  <a:cubicBezTo>
                    <a:pt x="759" y="3270"/>
                    <a:pt x="0" y="2569"/>
                    <a:pt x="0" y="1635"/>
                  </a:cubicBezTo>
                  <a:cubicBezTo>
                    <a:pt x="0" y="760"/>
                    <a:pt x="701" y="59"/>
                    <a:pt x="1576" y="1"/>
                  </a:cubicBezTo>
                  <a:cubicBezTo>
                    <a:pt x="2452" y="1"/>
                    <a:pt x="3211" y="701"/>
                    <a:pt x="3211" y="1577"/>
                  </a:cubicBezTo>
                  <a:cubicBezTo>
                    <a:pt x="3211" y="2511"/>
                    <a:pt x="2510" y="3211"/>
                    <a:pt x="1635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6" name="Google Shape;5086;p14"/>
            <p:cNvSpPr/>
            <p:nvPr/>
          </p:nvSpPr>
          <p:spPr>
            <a:xfrm>
              <a:off x="6079150" y="3664450"/>
              <a:ext cx="77350" cy="77375"/>
            </a:xfrm>
            <a:custGeom>
              <a:avLst/>
              <a:gdLst/>
              <a:ahLst/>
              <a:cxnLst/>
              <a:rect l="l" t="t" r="r" b="b"/>
              <a:pathLst>
                <a:path w="3094" h="3095" extrusionOk="0">
                  <a:moveTo>
                    <a:pt x="3094" y="1519"/>
                  </a:moveTo>
                  <a:cubicBezTo>
                    <a:pt x="3094" y="2394"/>
                    <a:pt x="2393" y="3095"/>
                    <a:pt x="1576" y="3095"/>
                  </a:cubicBezTo>
                  <a:cubicBezTo>
                    <a:pt x="701" y="3095"/>
                    <a:pt x="0" y="2452"/>
                    <a:pt x="0" y="1577"/>
                  </a:cubicBezTo>
                  <a:cubicBezTo>
                    <a:pt x="0" y="701"/>
                    <a:pt x="642" y="59"/>
                    <a:pt x="1518" y="1"/>
                  </a:cubicBezTo>
                  <a:cubicBezTo>
                    <a:pt x="2335" y="1"/>
                    <a:pt x="3094" y="701"/>
                    <a:pt x="3094" y="15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7" name="Google Shape;5087;p14"/>
            <p:cNvSpPr/>
            <p:nvPr/>
          </p:nvSpPr>
          <p:spPr>
            <a:xfrm>
              <a:off x="1418250" y="3417850"/>
              <a:ext cx="78825" cy="77350"/>
            </a:xfrm>
            <a:custGeom>
              <a:avLst/>
              <a:gdLst/>
              <a:ahLst/>
              <a:cxnLst/>
              <a:rect l="l" t="t" r="r" b="b"/>
              <a:pathLst>
                <a:path w="3153" h="3094" extrusionOk="0">
                  <a:moveTo>
                    <a:pt x="1577" y="3094"/>
                  </a:moveTo>
                  <a:cubicBezTo>
                    <a:pt x="701" y="3094"/>
                    <a:pt x="1" y="2393"/>
                    <a:pt x="1" y="1576"/>
                  </a:cubicBezTo>
                  <a:cubicBezTo>
                    <a:pt x="1" y="701"/>
                    <a:pt x="760" y="0"/>
                    <a:pt x="1577" y="0"/>
                  </a:cubicBezTo>
                  <a:cubicBezTo>
                    <a:pt x="2452" y="59"/>
                    <a:pt x="3094" y="701"/>
                    <a:pt x="3094" y="1518"/>
                  </a:cubicBezTo>
                  <a:cubicBezTo>
                    <a:pt x="3153" y="2393"/>
                    <a:pt x="2452" y="3094"/>
                    <a:pt x="157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8" name="Google Shape;5088;p14"/>
            <p:cNvSpPr/>
            <p:nvPr/>
          </p:nvSpPr>
          <p:spPr>
            <a:xfrm>
              <a:off x="2890650" y="477425"/>
              <a:ext cx="77375" cy="77375"/>
            </a:xfrm>
            <a:custGeom>
              <a:avLst/>
              <a:gdLst/>
              <a:ahLst/>
              <a:cxnLst/>
              <a:rect l="l" t="t" r="r" b="b"/>
              <a:pathLst>
                <a:path w="3095" h="3095" extrusionOk="0">
                  <a:moveTo>
                    <a:pt x="3094" y="1518"/>
                  </a:moveTo>
                  <a:cubicBezTo>
                    <a:pt x="3094" y="2336"/>
                    <a:pt x="2452" y="3036"/>
                    <a:pt x="1577" y="3094"/>
                  </a:cubicBezTo>
                  <a:cubicBezTo>
                    <a:pt x="759" y="3094"/>
                    <a:pt x="1" y="2394"/>
                    <a:pt x="59" y="1518"/>
                  </a:cubicBezTo>
                  <a:cubicBezTo>
                    <a:pt x="59" y="701"/>
                    <a:pt x="759" y="1"/>
                    <a:pt x="1577" y="1"/>
                  </a:cubicBezTo>
                  <a:cubicBezTo>
                    <a:pt x="2394" y="1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9" name="Google Shape;5089;p14"/>
            <p:cNvSpPr/>
            <p:nvPr/>
          </p:nvSpPr>
          <p:spPr>
            <a:xfrm>
              <a:off x="5835450" y="4154775"/>
              <a:ext cx="77350" cy="77350"/>
            </a:xfrm>
            <a:custGeom>
              <a:avLst/>
              <a:gdLst/>
              <a:ahLst/>
              <a:cxnLst/>
              <a:rect l="l" t="t" r="r" b="b"/>
              <a:pathLst>
                <a:path w="3094" h="3094" extrusionOk="0">
                  <a:moveTo>
                    <a:pt x="3094" y="1518"/>
                  </a:moveTo>
                  <a:cubicBezTo>
                    <a:pt x="3094" y="2335"/>
                    <a:pt x="2335" y="3094"/>
                    <a:pt x="1518" y="3036"/>
                  </a:cubicBezTo>
                  <a:cubicBezTo>
                    <a:pt x="701" y="3036"/>
                    <a:pt x="0" y="2277"/>
                    <a:pt x="59" y="1460"/>
                  </a:cubicBezTo>
                  <a:cubicBezTo>
                    <a:pt x="59" y="701"/>
                    <a:pt x="759" y="0"/>
                    <a:pt x="1576" y="0"/>
                  </a:cubicBezTo>
                  <a:cubicBezTo>
                    <a:pt x="2393" y="0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0" name="Google Shape;5090;p14"/>
            <p:cNvSpPr/>
            <p:nvPr/>
          </p:nvSpPr>
          <p:spPr>
            <a:xfrm>
              <a:off x="2401800" y="719675"/>
              <a:ext cx="75900" cy="77350"/>
            </a:xfrm>
            <a:custGeom>
              <a:avLst/>
              <a:gdLst/>
              <a:ahLst/>
              <a:cxnLst/>
              <a:rect l="l" t="t" r="r" b="b"/>
              <a:pathLst>
                <a:path w="3036" h="3094" extrusionOk="0">
                  <a:moveTo>
                    <a:pt x="3036" y="1576"/>
                  </a:moveTo>
                  <a:cubicBezTo>
                    <a:pt x="3036" y="2393"/>
                    <a:pt x="2277" y="3094"/>
                    <a:pt x="1460" y="3036"/>
                  </a:cubicBezTo>
                  <a:cubicBezTo>
                    <a:pt x="643" y="3036"/>
                    <a:pt x="0" y="2277"/>
                    <a:pt x="59" y="1518"/>
                  </a:cubicBezTo>
                  <a:cubicBezTo>
                    <a:pt x="59" y="701"/>
                    <a:pt x="818" y="0"/>
                    <a:pt x="1635" y="59"/>
                  </a:cubicBezTo>
                  <a:cubicBezTo>
                    <a:pt x="2394" y="117"/>
                    <a:pt x="3036" y="817"/>
                    <a:pt x="3036" y="15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1" name="Google Shape;5091;p14"/>
            <p:cNvSpPr/>
            <p:nvPr/>
          </p:nvSpPr>
          <p:spPr>
            <a:xfrm>
              <a:off x="2156650" y="4645075"/>
              <a:ext cx="74450" cy="74450"/>
            </a:xfrm>
            <a:custGeom>
              <a:avLst/>
              <a:gdLst/>
              <a:ahLst/>
              <a:cxnLst/>
              <a:rect l="l" t="t" r="r" b="b"/>
              <a:pathLst>
                <a:path w="2978" h="2978" extrusionOk="0">
                  <a:moveTo>
                    <a:pt x="2919" y="1518"/>
                  </a:moveTo>
                  <a:cubicBezTo>
                    <a:pt x="2919" y="2336"/>
                    <a:pt x="2277" y="2978"/>
                    <a:pt x="1460" y="2978"/>
                  </a:cubicBezTo>
                  <a:cubicBezTo>
                    <a:pt x="642" y="2978"/>
                    <a:pt x="0" y="2277"/>
                    <a:pt x="0" y="1460"/>
                  </a:cubicBezTo>
                  <a:cubicBezTo>
                    <a:pt x="59" y="701"/>
                    <a:pt x="701" y="1"/>
                    <a:pt x="1518" y="59"/>
                  </a:cubicBezTo>
                  <a:cubicBezTo>
                    <a:pt x="2335" y="59"/>
                    <a:pt x="2977" y="701"/>
                    <a:pt x="2919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2" name="Google Shape;5092;p14"/>
            <p:cNvSpPr/>
            <p:nvPr/>
          </p:nvSpPr>
          <p:spPr>
            <a:xfrm>
              <a:off x="1910025" y="4402850"/>
              <a:ext cx="73000" cy="72975"/>
            </a:xfrm>
            <a:custGeom>
              <a:avLst/>
              <a:gdLst/>
              <a:ahLst/>
              <a:cxnLst/>
              <a:rect l="l" t="t" r="r" b="b"/>
              <a:pathLst>
                <a:path w="2920" h="2919" extrusionOk="0">
                  <a:moveTo>
                    <a:pt x="1460" y="0"/>
                  </a:moveTo>
                  <a:cubicBezTo>
                    <a:pt x="2277" y="0"/>
                    <a:pt x="2919" y="642"/>
                    <a:pt x="2919" y="1460"/>
                  </a:cubicBezTo>
                  <a:cubicBezTo>
                    <a:pt x="2919" y="2277"/>
                    <a:pt x="2277" y="2919"/>
                    <a:pt x="1460" y="2919"/>
                  </a:cubicBezTo>
                  <a:cubicBezTo>
                    <a:pt x="643" y="2919"/>
                    <a:pt x="59" y="2335"/>
                    <a:pt x="1" y="1518"/>
                  </a:cubicBezTo>
                  <a:cubicBezTo>
                    <a:pt x="1" y="701"/>
                    <a:pt x="643" y="59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3" name="Google Shape;5093;p14"/>
            <p:cNvSpPr/>
            <p:nvPr/>
          </p:nvSpPr>
          <p:spPr>
            <a:xfrm>
              <a:off x="1669250" y="1459525"/>
              <a:ext cx="70075" cy="71525"/>
            </a:xfrm>
            <a:custGeom>
              <a:avLst/>
              <a:gdLst/>
              <a:ahLst/>
              <a:cxnLst/>
              <a:rect l="l" t="t" r="r" b="b"/>
              <a:pathLst>
                <a:path w="2803" h="2861" extrusionOk="0">
                  <a:moveTo>
                    <a:pt x="1401" y="2802"/>
                  </a:moveTo>
                  <a:cubicBezTo>
                    <a:pt x="584" y="2802"/>
                    <a:pt x="1" y="2218"/>
                    <a:pt x="1" y="1401"/>
                  </a:cubicBezTo>
                  <a:cubicBezTo>
                    <a:pt x="1" y="584"/>
                    <a:pt x="584" y="0"/>
                    <a:pt x="1401" y="0"/>
                  </a:cubicBezTo>
                  <a:cubicBezTo>
                    <a:pt x="2219" y="0"/>
                    <a:pt x="2802" y="642"/>
                    <a:pt x="2802" y="1401"/>
                  </a:cubicBezTo>
                  <a:cubicBezTo>
                    <a:pt x="2802" y="2218"/>
                    <a:pt x="2219" y="2860"/>
                    <a:pt x="1401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4" name="Google Shape;5094;p14"/>
            <p:cNvSpPr/>
            <p:nvPr/>
          </p:nvSpPr>
          <p:spPr>
            <a:xfrm>
              <a:off x="5102900" y="4894625"/>
              <a:ext cx="71525" cy="70050"/>
            </a:xfrm>
            <a:custGeom>
              <a:avLst/>
              <a:gdLst/>
              <a:ahLst/>
              <a:cxnLst/>
              <a:rect l="l" t="t" r="r" b="b"/>
              <a:pathLst>
                <a:path w="2861" h="2802" extrusionOk="0">
                  <a:moveTo>
                    <a:pt x="1460" y="2802"/>
                  </a:moveTo>
                  <a:cubicBezTo>
                    <a:pt x="642" y="2802"/>
                    <a:pt x="0" y="2218"/>
                    <a:pt x="0" y="1401"/>
                  </a:cubicBezTo>
                  <a:cubicBezTo>
                    <a:pt x="0" y="584"/>
                    <a:pt x="584" y="0"/>
                    <a:pt x="1401" y="0"/>
                  </a:cubicBezTo>
                  <a:cubicBezTo>
                    <a:pt x="2218" y="0"/>
                    <a:pt x="2802" y="584"/>
                    <a:pt x="2860" y="1401"/>
                  </a:cubicBezTo>
                  <a:cubicBezTo>
                    <a:pt x="2860" y="2160"/>
                    <a:pt x="2218" y="2802"/>
                    <a:pt x="1460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5" name="Google Shape;5095;p14"/>
            <p:cNvSpPr/>
            <p:nvPr/>
          </p:nvSpPr>
          <p:spPr>
            <a:xfrm>
              <a:off x="1422625" y="1949825"/>
              <a:ext cx="70075" cy="68600"/>
            </a:xfrm>
            <a:custGeom>
              <a:avLst/>
              <a:gdLst/>
              <a:ahLst/>
              <a:cxnLst/>
              <a:rect l="l" t="t" r="r" b="b"/>
              <a:pathLst>
                <a:path w="2803" h="2744" extrusionOk="0">
                  <a:moveTo>
                    <a:pt x="2803" y="1401"/>
                  </a:moveTo>
                  <a:cubicBezTo>
                    <a:pt x="2803" y="2160"/>
                    <a:pt x="2161" y="2744"/>
                    <a:pt x="1402" y="2744"/>
                  </a:cubicBezTo>
                  <a:cubicBezTo>
                    <a:pt x="643" y="2744"/>
                    <a:pt x="1" y="2102"/>
                    <a:pt x="1" y="1343"/>
                  </a:cubicBezTo>
                  <a:cubicBezTo>
                    <a:pt x="59" y="584"/>
                    <a:pt x="701" y="1"/>
                    <a:pt x="1402" y="1"/>
                  </a:cubicBezTo>
                  <a:cubicBezTo>
                    <a:pt x="2161" y="1"/>
                    <a:pt x="2803" y="643"/>
                    <a:pt x="2803" y="14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6" name="Google Shape;5096;p14"/>
            <p:cNvSpPr/>
            <p:nvPr/>
          </p:nvSpPr>
          <p:spPr>
            <a:xfrm>
              <a:off x="4611125" y="5141225"/>
              <a:ext cx="68600" cy="70075"/>
            </a:xfrm>
            <a:custGeom>
              <a:avLst/>
              <a:gdLst/>
              <a:ahLst/>
              <a:cxnLst/>
              <a:rect l="l" t="t" r="r" b="b"/>
              <a:pathLst>
                <a:path w="2744" h="2803" extrusionOk="0">
                  <a:moveTo>
                    <a:pt x="1343" y="2803"/>
                  </a:moveTo>
                  <a:cubicBezTo>
                    <a:pt x="584" y="2744"/>
                    <a:pt x="0" y="2161"/>
                    <a:pt x="0" y="1402"/>
                  </a:cubicBezTo>
                  <a:cubicBezTo>
                    <a:pt x="0" y="643"/>
                    <a:pt x="642" y="1"/>
                    <a:pt x="1401" y="1"/>
                  </a:cubicBezTo>
                  <a:cubicBezTo>
                    <a:pt x="2160" y="59"/>
                    <a:pt x="2744" y="701"/>
                    <a:pt x="2744" y="1460"/>
                  </a:cubicBezTo>
                  <a:cubicBezTo>
                    <a:pt x="2744" y="2161"/>
                    <a:pt x="2102" y="2803"/>
                    <a:pt x="134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7" name="Google Shape;5097;p14"/>
            <p:cNvSpPr/>
            <p:nvPr/>
          </p:nvSpPr>
          <p:spPr>
            <a:xfrm>
              <a:off x="2407625" y="4897525"/>
              <a:ext cx="65700" cy="64250"/>
            </a:xfrm>
            <a:custGeom>
              <a:avLst/>
              <a:gdLst/>
              <a:ahLst/>
              <a:cxnLst/>
              <a:rect l="l" t="t" r="r" b="b"/>
              <a:pathLst>
                <a:path w="2628" h="2570" extrusionOk="0">
                  <a:moveTo>
                    <a:pt x="1343" y="2569"/>
                  </a:moveTo>
                  <a:cubicBezTo>
                    <a:pt x="643" y="2569"/>
                    <a:pt x="59" y="2044"/>
                    <a:pt x="59" y="1343"/>
                  </a:cubicBezTo>
                  <a:cubicBezTo>
                    <a:pt x="1" y="585"/>
                    <a:pt x="585" y="1"/>
                    <a:pt x="1343" y="1"/>
                  </a:cubicBezTo>
                  <a:cubicBezTo>
                    <a:pt x="2044" y="1"/>
                    <a:pt x="2569" y="526"/>
                    <a:pt x="2569" y="1227"/>
                  </a:cubicBezTo>
                  <a:cubicBezTo>
                    <a:pt x="2628" y="1986"/>
                    <a:pt x="2044" y="2511"/>
                    <a:pt x="1343" y="25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8" name="Google Shape;5098;p14"/>
            <p:cNvSpPr/>
            <p:nvPr/>
          </p:nvSpPr>
          <p:spPr>
            <a:xfrm>
              <a:off x="1425550" y="367175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1285" y="1"/>
                  </a:moveTo>
                  <a:cubicBezTo>
                    <a:pt x="1985" y="1"/>
                    <a:pt x="2569" y="526"/>
                    <a:pt x="2569" y="1285"/>
                  </a:cubicBezTo>
                  <a:cubicBezTo>
                    <a:pt x="2569" y="2044"/>
                    <a:pt x="1985" y="2569"/>
                    <a:pt x="1226" y="2569"/>
                  </a:cubicBezTo>
                  <a:cubicBezTo>
                    <a:pt x="526" y="2511"/>
                    <a:pt x="1" y="1985"/>
                    <a:pt x="1" y="1227"/>
                  </a:cubicBezTo>
                  <a:cubicBezTo>
                    <a:pt x="1" y="526"/>
                    <a:pt x="584" y="1"/>
                    <a:pt x="128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9" name="Google Shape;5099;p14"/>
            <p:cNvSpPr/>
            <p:nvPr/>
          </p:nvSpPr>
          <p:spPr>
            <a:xfrm>
              <a:off x="1672175" y="416060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2569" y="1285"/>
                  </a:moveTo>
                  <a:cubicBezTo>
                    <a:pt x="2569" y="2044"/>
                    <a:pt x="1985" y="2569"/>
                    <a:pt x="1284" y="2569"/>
                  </a:cubicBezTo>
                  <a:cubicBezTo>
                    <a:pt x="526" y="2569"/>
                    <a:pt x="0" y="1985"/>
                    <a:pt x="0" y="1227"/>
                  </a:cubicBezTo>
                  <a:cubicBezTo>
                    <a:pt x="0" y="526"/>
                    <a:pt x="584" y="1"/>
                    <a:pt x="1284" y="1"/>
                  </a:cubicBezTo>
                  <a:cubicBezTo>
                    <a:pt x="2043" y="59"/>
                    <a:pt x="2569" y="585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0" name="Google Shape;5100;p14"/>
            <p:cNvSpPr/>
            <p:nvPr/>
          </p:nvSpPr>
          <p:spPr>
            <a:xfrm>
              <a:off x="4859200" y="483275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343" y="0"/>
                  </a:moveTo>
                  <a:cubicBezTo>
                    <a:pt x="2043" y="0"/>
                    <a:pt x="2569" y="584"/>
                    <a:pt x="2569" y="1284"/>
                  </a:cubicBezTo>
                  <a:cubicBezTo>
                    <a:pt x="2569" y="2043"/>
                    <a:pt x="1985" y="2627"/>
                    <a:pt x="1226" y="2569"/>
                  </a:cubicBezTo>
                  <a:cubicBezTo>
                    <a:pt x="526" y="2569"/>
                    <a:pt x="0" y="1985"/>
                    <a:pt x="0" y="1284"/>
                  </a:cubicBezTo>
                  <a:cubicBezTo>
                    <a:pt x="59" y="526"/>
                    <a:pt x="584" y="0"/>
                    <a:pt x="134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1" name="Google Shape;5101;p14"/>
            <p:cNvSpPr/>
            <p:nvPr/>
          </p:nvSpPr>
          <p:spPr>
            <a:xfrm>
              <a:off x="6084975" y="1709050"/>
              <a:ext cx="64225" cy="65700"/>
            </a:xfrm>
            <a:custGeom>
              <a:avLst/>
              <a:gdLst/>
              <a:ahLst/>
              <a:cxnLst/>
              <a:rect l="l" t="t" r="r" b="b"/>
              <a:pathLst>
                <a:path w="2569" h="2628" extrusionOk="0">
                  <a:moveTo>
                    <a:pt x="2569" y="1285"/>
                  </a:moveTo>
                  <a:cubicBezTo>
                    <a:pt x="2569" y="2043"/>
                    <a:pt x="2044" y="2569"/>
                    <a:pt x="1343" y="2569"/>
                  </a:cubicBezTo>
                  <a:cubicBezTo>
                    <a:pt x="584" y="2627"/>
                    <a:pt x="1" y="2043"/>
                    <a:pt x="1" y="1285"/>
                  </a:cubicBezTo>
                  <a:cubicBezTo>
                    <a:pt x="59" y="584"/>
                    <a:pt x="584" y="0"/>
                    <a:pt x="1343" y="59"/>
                  </a:cubicBezTo>
                  <a:cubicBezTo>
                    <a:pt x="2044" y="59"/>
                    <a:pt x="2569" y="584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2" name="Google Shape;5102;p14"/>
            <p:cNvSpPr/>
            <p:nvPr/>
          </p:nvSpPr>
          <p:spPr>
            <a:xfrm>
              <a:off x="2897950" y="5142700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285" y="2627"/>
                  </a:moveTo>
                  <a:cubicBezTo>
                    <a:pt x="584" y="2627"/>
                    <a:pt x="0" y="2102"/>
                    <a:pt x="0" y="1343"/>
                  </a:cubicBezTo>
                  <a:cubicBezTo>
                    <a:pt x="0" y="642"/>
                    <a:pt x="526" y="59"/>
                    <a:pt x="1226" y="59"/>
                  </a:cubicBezTo>
                  <a:cubicBezTo>
                    <a:pt x="1985" y="0"/>
                    <a:pt x="2569" y="584"/>
                    <a:pt x="2569" y="1343"/>
                  </a:cubicBezTo>
                  <a:cubicBezTo>
                    <a:pt x="2569" y="2043"/>
                    <a:pt x="2043" y="2627"/>
                    <a:pt x="1285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3" name="Google Shape;5103;p14"/>
            <p:cNvSpPr/>
            <p:nvPr/>
          </p:nvSpPr>
          <p:spPr>
            <a:xfrm>
              <a:off x="6333050" y="2936300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452" y="1985"/>
                    <a:pt x="1927" y="2510"/>
                    <a:pt x="1168" y="2510"/>
                  </a:cubicBezTo>
                  <a:cubicBezTo>
                    <a:pt x="526" y="2452"/>
                    <a:pt x="1" y="1926"/>
                    <a:pt x="1" y="1226"/>
                  </a:cubicBezTo>
                  <a:cubicBezTo>
                    <a:pt x="1" y="525"/>
                    <a:pt x="584" y="0"/>
                    <a:pt x="1285" y="0"/>
                  </a:cubicBezTo>
                  <a:cubicBezTo>
                    <a:pt x="1985" y="0"/>
                    <a:pt x="2510" y="584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4" name="Google Shape;5104;p14"/>
            <p:cNvSpPr/>
            <p:nvPr/>
          </p:nvSpPr>
          <p:spPr>
            <a:xfrm>
              <a:off x="5597575" y="975050"/>
              <a:ext cx="61325" cy="61300"/>
            </a:xfrm>
            <a:custGeom>
              <a:avLst/>
              <a:gdLst/>
              <a:ahLst/>
              <a:cxnLst/>
              <a:rect l="l" t="t" r="r" b="b"/>
              <a:pathLst>
                <a:path w="2453" h="2452" extrusionOk="0">
                  <a:moveTo>
                    <a:pt x="1227" y="0"/>
                  </a:moveTo>
                  <a:cubicBezTo>
                    <a:pt x="1927" y="0"/>
                    <a:pt x="2452" y="584"/>
                    <a:pt x="2452" y="1226"/>
                  </a:cubicBezTo>
                  <a:cubicBezTo>
                    <a:pt x="2452" y="1868"/>
                    <a:pt x="1869" y="2452"/>
                    <a:pt x="1227" y="2452"/>
                  </a:cubicBezTo>
                  <a:cubicBezTo>
                    <a:pt x="526" y="2452"/>
                    <a:pt x="1" y="1868"/>
                    <a:pt x="1" y="1168"/>
                  </a:cubicBezTo>
                  <a:cubicBezTo>
                    <a:pt x="1" y="525"/>
                    <a:pt x="585" y="0"/>
                    <a:pt x="12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5" name="Google Shape;5105;p14"/>
            <p:cNvSpPr/>
            <p:nvPr/>
          </p:nvSpPr>
          <p:spPr>
            <a:xfrm>
              <a:off x="3634875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1226" y="2510"/>
                  </a:moveTo>
                  <a:cubicBezTo>
                    <a:pt x="526" y="2510"/>
                    <a:pt x="1" y="1926"/>
                    <a:pt x="1" y="1226"/>
                  </a:cubicBezTo>
                  <a:cubicBezTo>
                    <a:pt x="59" y="525"/>
                    <a:pt x="584" y="0"/>
                    <a:pt x="1226" y="0"/>
                  </a:cubicBezTo>
                  <a:cubicBezTo>
                    <a:pt x="1927" y="0"/>
                    <a:pt x="2510" y="584"/>
                    <a:pt x="2452" y="1284"/>
                  </a:cubicBezTo>
                  <a:cubicBezTo>
                    <a:pt x="2452" y="1985"/>
                    <a:pt x="1927" y="2510"/>
                    <a:pt x="1226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6" name="Google Shape;5106;p14"/>
            <p:cNvSpPr/>
            <p:nvPr/>
          </p:nvSpPr>
          <p:spPr>
            <a:xfrm>
              <a:off x="6333050" y="2692600"/>
              <a:ext cx="62775" cy="62775"/>
            </a:xfrm>
            <a:custGeom>
              <a:avLst/>
              <a:gdLst/>
              <a:ahLst/>
              <a:cxnLst/>
              <a:rect l="l" t="t" r="r" b="b"/>
              <a:pathLst>
                <a:path w="2511" h="2511" extrusionOk="0">
                  <a:moveTo>
                    <a:pt x="2510" y="1284"/>
                  </a:moveTo>
                  <a:cubicBezTo>
                    <a:pt x="2510" y="1985"/>
                    <a:pt x="1927" y="2510"/>
                    <a:pt x="1226" y="2510"/>
                  </a:cubicBezTo>
                  <a:cubicBezTo>
                    <a:pt x="526" y="2510"/>
                    <a:pt x="1" y="1985"/>
                    <a:pt x="1" y="1284"/>
                  </a:cubicBezTo>
                  <a:cubicBezTo>
                    <a:pt x="1" y="584"/>
                    <a:pt x="584" y="0"/>
                    <a:pt x="1285" y="59"/>
                  </a:cubicBezTo>
                  <a:cubicBezTo>
                    <a:pt x="1985" y="59"/>
                    <a:pt x="2510" y="584"/>
                    <a:pt x="2510" y="128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7" name="Google Shape;5107;p14"/>
            <p:cNvSpPr/>
            <p:nvPr/>
          </p:nvSpPr>
          <p:spPr>
            <a:xfrm>
              <a:off x="3881500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510" y="1926"/>
                    <a:pt x="1985" y="2452"/>
                    <a:pt x="1284" y="2452"/>
                  </a:cubicBezTo>
                  <a:cubicBezTo>
                    <a:pt x="584" y="2510"/>
                    <a:pt x="0" y="1985"/>
                    <a:pt x="0" y="1226"/>
                  </a:cubicBezTo>
                  <a:cubicBezTo>
                    <a:pt x="0" y="525"/>
                    <a:pt x="584" y="0"/>
                    <a:pt x="1284" y="0"/>
                  </a:cubicBezTo>
                  <a:cubicBezTo>
                    <a:pt x="1985" y="0"/>
                    <a:pt x="2510" y="525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8" name="Google Shape;5108;p14"/>
            <p:cNvSpPr/>
            <p:nvPr/>
          </p:nvSpPr>
          <p:spPr>
            <a:xfrm>
              <a:off x="6333050" y="2447425"/>
              <a:ext cx="61325" cy="59875"/>
            </a:xfrm>
            <a:custGeom>
              <a:avLst/>
              <a:gdLst/>
              <a:ahLst/>
              <a:cxnLst/>
              <a:rect l="l" t="t" r="r" b="b"/>
              <a:pathLst>
                <a:path w="2453" h="2395" extrusionOk="0">
                  <a:moveTo>
                    <a:pt x="2452" y="1168"/>
                  </a:moveTo>
                  <a:cubicBezTo>
                    <a:pt x="2452" y="1810"/>
                    <a:pt x="1868" y="2394"/>
                    <a:pt x="1226" y="2394"/>
                  </a:cubicBezTo>
                  <a:cubicBezTo>
                    <a:pt x="643" y="2394"/>
                    <a:pt x="59" y="1869"/>
                    <a:pt x="59" y="1227"/>
                  </a:cubicBezTo>
                  <a:cubicBezTo>
                    <a:pt x="1" y="585"/>
                    <a:pt x="584" y="1"/>
                    <a:pt x="1226" y="1"/>
                  </a:cubicBezTo>
                  <a:cubicBezTo>
                    <a:pt x="1868" y="1"/>
                    <a:pt x="2452" y="585"/>
                    <a:pt x="2452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9" name="Google Shape;5109;p14"/>
            <p:cNvSpPr/>
            <p:nvPr/>
          </p:nvSpPr>
          <p:spPr>
            <a:xfrm>
              <a:off x="6086425" y="3919825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227" y="1"/>
                  </a:moveTo>
                  <a:cubicBezTo>
                    <a:pt x="1869" y="1"/>
                    <a:pt x="2453" y="584"/>
                    <a:pt x="2453" y="1226"/>
                  </a:cubicBezTo>
                  <a:cubicBezTo>
                    <a:pt x="2453" y="1869"/>
                    <a:pt x="1869" y="2394"/>
                    <a:pt x="1285" y="2452"/>
                  </a:cubicBezTo>
                  <a:cubicBezTo>
                    <a:pt x="585" y="2452"/>
                    <a:pt x="1" y="1869"/>
                    <a:pt x="59" y="1168"/>
                  </a:cubicBezTo>
                  <a:cubicBezTo>
                    <a:pt x="59" y="584"/>
                    <a:pt x="585" y="1"/>
                    <a:pt x="1227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0" name="Google Shape;5110;p14"/>
            <p:cNvSpPr/>
            <p:nvPr/>
          </p:nvSpPr>
          <p:spPr>
            <a:xfrm>
              <a:off x="2657175" y="486175"/>
              <a:ext cx="59850" cy="59875"/>
            </a:xfrm>
            <a:custGeom>
              <a:avLst/>
              <a:gdLst/>
              <a:ahLst/>
              <a:cxnLst/>
              <a:rect l="l" t="t" r="r" b="b"/>
              <a:pathLst>
                <a:path w="2394" h="2395" extrusionOk="0">
                  <a:moveTo>
                    <a:pt x="2394" y="1168"/>
                  </a:moveTo>
                  <a:cubicBezTo>
                    <a:pt x="2394" y="1752"/>
                    <a:pt x="1868" y="2336"/>
                    <a:pt x="1226" y="2394"/>
                  </a:cubicBezTo>
                  <a:cubicBezTo>
                    <a:pt x="584" y="2394"/>
                    <a:pt x="0" y="1810"/>
                    <a:pt x="0" y="1168"/>
                  </a:cubicBezTo>
                  <a:cubicBezTo>
                    <a:pt x="0" y="526"/>
                    <a:pt x="584" y="1"/>
                    <a:pt x="1168" y="1"/>
                  </a:cubicBezTo>
                  <a:cubicBezTo>
                    <a:pt x="1810" y="1"/>
                    <a:pt x="2394" y="526"/>
                    <a:pt x="2394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1" name="Google Shape;5111;p14"/>
            <p:cNvSpPr/>
            <p:nvPr/>
          </p:nvSpPr>
          <p:spPr>
            <a:xfrm>
              <a:off x="4126650" y="239575"/>
              <a:ext cx="58400" cy="59850"/>
            </a:xfrm>
            <a:custGeom>
              <a:avLst/>
              <a:gdLst/>
              <a:ahLst/>
              <a:cxnLst/>
              <a:rect l="l" t="t" r="r" b="b"/>
              <a:pathLst>
                <a:path w="2336" h="2394" extrusionOk="0">
                  <a:moveTo>
                    <a:pt x="1168" y="2335"/>
                  </a:moveTo>
                  <a:cubicBezTo>
                    <a:pt x="526" y="2394"/>
                    <a:pt x="0" y="1810"/>
                    <a:pt x="0" y="1226"/>
                  </a:cubicBezTo>
                  <a:cubicBezTo>
                    <a:pt x="0" y="584"/>
                    <a:pt x="526" y="0"/>
                    <a:pt x="1168" y="0"/>
                  </a:cubicBezTo>
                  <a:cubicBezTo>
                    <a:pt x="1752" y="0"/>
                    <a:pt x="2335" y="526"/>
                    <a:pt x="2335" y="1168"/>
                  </a:cubicBezTo>
                  <a:cubicBezTo>
                    <a:pt x="2335" y="1810"/>
                    <a:pt x="1810" y="2335"/>
                    <a:pt x="1168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2" name="Google Shape;5112;p14"/>
            <p:cNvSpPr/>
            <p:nvPr/>
          </p:nvSpPr>
          <p:spPr>
            <a:xfrm>
              <a:off x="5845650" y="1223125"/>
              <a:ext cx="56950" cy="58375"/>
            </a:xfrm>
            <a:custGeom>
              <a:avLst/>
              <a:gdLst/>
              <a:ahLst/>
              <a:cxnLst/>
              <a:rect l="l" t="t" r="r" b="b"/>
              <a:pathLst>
                <a:path w="2278" h="2335" extrusionOk="0">
                  <a:moveTo>
                    <a:pt x="2277" y="1167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335"/>
                    <a:pt x="1" y="1810"/>
                    <a:pt x="1" y="1109"/>
                  </a:cubicBezTo>
                  <a:cubicBezTo>
                    <a:pt x="59" y="467"/>
                    <a:pt x="526" y="0"/>
                    <a:pt x="1168" y="0"/>
                  </a:cubicBezTo>
                  <a:cubicBezTo>
                    <a:pt x="1810" y="0"/>
                    <a:pt x="2277" y="525"/>
                    <a:pt x="2277" y="116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3" name="Google Shape;5113;p14"/>
            <p:cNvSpPr/>
            <p:nvPr/>
          </p:nvSpPr>
          <p:spPr>
            <a:xfrm>
              <a:off x="3394100" y="241025"/>
              <a:ext cx="58400" cy="56950"/>
            </a:xfrm>
            <a:custGeom>
              <a:avLst/>
              <a:gdLst/>
              <a:ahLst/>
              <a:cxnLst/>
              <a:rect l="l" t="t" r="r" b="b"/>
              <a:pathLst>
                <a:path w="2336" h="2278" extrusionOk="0">
                  <a:moveTo>
                    <a:pt x="2277" y="1168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277"/>
                    <a:pt x="0" y="1752"/>
                    <a:pt x="59" y="1051"/>
                  </a:cubicBezTo>
                  <a:cubicBezTo>
                    <a:pt x="59" y="409"/>
                    <a:pt x="584" y="1"/>
                    <a:pt x="1226" y="1"/>
                  </a:cubicBezTo>
                  <a:cubicBezTo>
                    <a:pt x="1868" y="1"/>
                    <a:pt x="2335" y="526"/>
                    <a:pt x="2277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4" name="Google Shape;5114;p14"/>
            <p:cNvSpPr/>
            <p:nvPr/>
          </p:nvSpPr>
          <p:spPr>
            <a:xfrm>
              <a:off x="6335975" y="3185825"/>
              <a:ext cx="56925" cy="56925"/>
            </a:xfrm>
            <a:custGeom>
              <a:avLst/>
              <a:gdLst/>
              <a:ahLst/>
              <a:cxnLst/>
              <a:rect l="l" t="t" r="r" b="b"/>
              <a:pathLst>
                <a:path w="2277" h="2277" extrusionOk="0">
                  <a:moveTo>
                    <a:pt x="1168" y="2277"/>
                  </a:moveTo>
                  <a:cubicBezTo>
                    <a:pt x="526" y="2277"/>
                    <a:pt x="0" y="1810"/>
                    <a:pt x="0" y="1168"/>
                  </a:cubicBezTo>
                  <a:cubicBezTo>
                    <a:pt x="0" y="467"/>
                    <a:pt x="467" y="0"/>
                    <a:pt x="1168" y="0"/>
                  </a:cubicBezTo>
                  <a:cubicBezTo>
                    <a:pt x="1810" y="0"/>
                    <a:pt x="2277" y="526"/>
                    <a:pt x="2277" y="1109"/>
                  </a:cubicBezTo>
                  <a:cubicBezTo>
                    <a:pt x="2277" y="1751"/>
                    <a:pt x="1751" y="2277"/>
                    <a:pt x="1168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5" name="Google Shape;5115;p14"/>
            <p:cNvSpPr/>
            <p:nvPr/>
          </p:nvSpPr>
          <p:spPr>
            <a:xfrm>
              <a:off x="5356800" y="731350"/>
              <a:ext cx="56950" cy="55475"/>
            </a:xfrm>
            <a:custGeom>
              <a:avLst/>
              <a:gdLst/>
              <a:ahLst/>
              <a:cxnLst/>
              <a:rect l="l" t="t" r="r" b="b"/>
              <a:pathLst>
                <a:path w="2278" h="2219" extrusionOk="0">
                  <a:moveTo>
                    <a:pt x="1168" y="2218"/>
                  </a:moveTo>
                  <a:cubicBezTo>
                    <a:pt x="526" y="2218"/>
                    <a:pt x="59" y="1810"/>
                    <a:pt x="1" y="1168"/>
                  </a:cubicBezTo>
                  <a:cubicBezTo>
                    <a:pt x="1" y="467"/>
                    <a:pt x="468" y="0"/>
                    <a:pt x="1110" y="0"/>
                  </a:cubicBezTo>
                  <a:cubicBezTo>
                    <a:pt x="1752" y="0"/>
                    <a:pt x="2277" y="467"/>
                    <a:pt x="2277" y="1051"/>
                  </a:cubicBezTo>
                  <a:cubicBezTo>
                    <a:pt x="2277" y="1693"/>
                    <a:pt x="1810" y="2218"/>
                    <a:pt x="1168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6" name="Google Shape;5116;p14"/>
            <p:cNvSpPr/>
            <p:nvPr/>
          </p:nvSpPr>
          <p:spPr>
            <a:xfrm>
              <a:off x="1924625" y="979425"/>
              <a:ext cx="52550" cy="52550"/>
            </a:xfrm>
            <a:custGeom>
              <a:avLst/>
              <a:gdLst/>
              <a:ahLst/>
              <a:cxnLst/>
              <a:rect l="l" t="t" r="r" b="b"/>
              <a:pathLst>
                <a:path w="2102" h="2102" extrusionOk="0">
                  <a:moveTo>
                    <a:pt x="2102" y="1051"/>
                  </a:moveTo>
                  <a:cubicBezTo>
                    <a:pt x="2102" y="1576"/>
                    <a:pt x="1635" y="2043"/>
                    <a:pt x="1051" y="2102"/>
                  </a:cubicBezTo>
                  <a:cubicBezTo>
                    <a:pt x="526" y="2102"/>
                    <a:pt x="0" y="1576"/>
                    <a:pt x="0" y="993"/>
                  </a:cubicBezTo>
                  <a:cubicBezTo>
                    <a:pt x="0" y="467"/>
                    <a:pt x="526" y="0"/>
                    <a:pt x="1051" y="0"/>
                  </a:cubicBezTo>
                  <a:cubicBezTo>
                    <a:pt x="1576" y="0"/>
                    <a:pt x="2102" y="467"/>
                    <a:pt x="2102" y="10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7" name="Google Shape;5117;p14"/>
            <p:cNvSpPr/>
            <p:nvPr/>
          </p:nvSpPr>
          <p:spPr>
            <a:xfrm>
              <a:off x="6337425" y="22052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1051" y="0"/>
                  </a:moveTo>
                  <a:cubicBezTo>
                    <a:pt x="1577" y="0"/>
                    <a:pt x="2102" y="467"/>
                    <a:pt x="2102" y="993"/>
                  </a:cubicBezTo>
                  <a:cubicBezTo>
                    <a:pt x="2160" y="1576"/>
                    <a:pt x="1635" y="2102"/>
                    <a:pt x="1051" y="2102"/>
                  </a:cubicBezTo>
                  <a:cubicBezTo>
                    <a:pt x="526" y="2043"/>
                    <a:pt x="1" y="1576"/>
                    <a:pt x="1" y="1051"/>
                  </a:cubicBezTo>
                  <a:cubicBezTo>
                    <a:pt x="1" y="467"/>
                    <a:pt x="526" y="0"/>
                    <a:pt x="105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8" name="Google Shape;5118;p14"/>
            <p:cNvSpPr/>
            <p:nvPr/>
          </p:nvSpPr>
          <p:spPr>
            <a:xfrm>
              <a:off x="1431400" y="171487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2101" y="1052"/>
                  </a:moveTo>
                  <a:cubicBezTo>
                    <a:pt x="2101" y="1635"/>
                    <a:pt x="1635" y="2102"/>
                    <a:pt x="1051" y="2102"/>
                  </a:cubicBezTo>
                  <a:cubicBezTo>
                    <a:pt x="467" y="2102"/>
                    <a:pt x="0" y="1577"/>
                    <a:pt x="0" y="1052"/>
                  </a:cubicBezTo>
                  <a:cubicBezTo>
                    <a:pt x="0" y="468"/>
                    <a:pt x="525" y="1"/>
                    <a:pt x="1051" y="1"/>
                  </a:cubicBezTo>
                  <a:cubicBezTo>
                    <a:pt x="1576" y="59"/>
                    <a:pt x="2101" y="526"/>
                    <a:pt x="2101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9" name="Google Shape;5119;p14"/>
            <p:cNvSpPr/>
            <p:nvPr/>
          </p:nvSpPr>
          <p:spPr>
            <a:xfrm>
              <a:off x="5601950" y="4661125"/>
              <a:ext cx="52575" cy="52575"/>
            </a:xfrm>
            <a:custGeom>
              <a:avLst/>
              <a:gdLst/>
              <a:ahLst/>
              <a:cxnLst/>
              <a:rect l="l" t="t" r="r" b="b"/>
              <a:pathLst>
                <a:path w="2103" h="2103" extrusionOk="0">
                  <a:moveTo>
                    <a:pt x="2102" y="993"/>
                  </a:moveTo>
                  <a:cubicBezTo>
                    <a:pt x="2102" y="1519"/>
                    <a:pt x="1635" y="2044"/>
                    <a:pt x="1052" y="2044"/>
                  </a:cubicBezTo>
                  <a:cubicBezTo>
                    <a:pt x="526" y="2102"/>
                    <a:pt x="1" y="1577"/>
                    <a:pt x="1" y="993"/>
                  </a:cubicBezTo>
                  <a:cubicBezTo>
                    <a:pt x="1" y="468"/>
                    <a:pt x="468" y="1"/>
                    <a:pt x="1052" y="1"/>
                  </a:cubicBezTo>
                  <a:cubicBezTo>
                    <a:pt x="1577" y="1"/>
                    <a:pt x="2044" y="468"/>
                    <a:pt x="2102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0" name="Google Shape;5120;p14"/>
            <p:cNvSpPr/>
            <p:nvPr/>
          </p:nvSpPr>
          <p:spPr>
            <a:xfrm>
              <a:off x="4865025" y="51500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2102" y="992"/>
                  </a:moveTo>
                  <a:cubicBezTo>
                    <a:pt x="2161" y="1518"/>
                    <a:pt x="1694" y="2043"/>
                    <a:pt x="1110" y="2101"/>
                  </a:cubicBezTo>
                  <a:cubicBezTo>
                    <a:pt x="526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2" y="0"/>
                  </a:cubicBezTo>
                  <a:cubicBezTo>
                    <a:pt x="1577" y="0"/>
                    <a:pt x="2102" y="467"/>
                    <a:pt x="2102" y="99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1" name="Google Shape;5121;p14"/>
            <p:cNvSpPr/>
            <p:nvPr/>
          </p:nvSpPr>
          <p:spPr>
            <a:xfrm>
              <a:off x="4376175" y="242500"/>
              <a:ext cx="52575" cy="52550"/>
            </a:xfrm>
            <a:custGeom>
              <a:avLst/>
              <a:gdLst/>
              <a:ahLst/>
              <a:cxnLst/>
              <a:rect l="l" t="t" r="r" b="b"/>
              <a:pathLst>
                <a:path w="2103" h="2102" extrusionOk="0">
                  <a:moveTo>
                    <a:pt x="2102" y="1109"/>
                  </a:moveTo>
                  <a:cubicBezTo>
                    <a:pt x="2044" y="1634"/>
                    <a:pt x="1577" y="2101"/>
                    <a:pt x="1051" y="2101"/>
                  </a:cubicBezTo>
                  <a:cubicBezTo>
                    <a:pt x="468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1" y="58"/>
                  </a:cubicBezTo>
                  <a:cubicBezTo>
                    <a:pt x="1635" y="58"/>
                    <a:pt x="2102" y="525"/>
                    <a:pt x="2102" y="110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2" name="Google Shape;5122;p14"/>
            <p:cNvSpPr/>
            <p:nvPr/>
          </p:nvSpPr>
          <p:spPr>
            <a:xfrm>
              <a:off x="1190625" y="2942125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8"/>
                    <a:pt x="1518" y="1985"/>
                    <a:pt x="992" y="1985"/>
                  </a:cubicBezTo>
                  <a:cubicBezTo>
                    <a:pt x="409" y="1985"/>
                    <a:pt x="0" y="1576"/>
                    <a:pt x="0" y="993"/>
                  </a:cubicBezTo>
                  <a:cubicBezTo>
                    <a:pt x="0" y="409"/>
                    <a:pt x="350" y="117"/>
                    <a:pt x="876" y="59"/>
                  </a:cubicBezTo>
                  <a:cubicBezTo>
                    <a:pt x="1459" y="0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3" name="Google Shape;5123;p14"/>
            <p:cNvSpPr/>
            <p:nvPr/>
          </p:nvSpPr>
          <p:spPr>
            <a:xfrm>
              <a:off x="2169775" y="734250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1927" y="935"/>
                  </a:moveTo>
                  <a:cubicBezTo>
                    <a:pt x="1868" y="1577"/>
                    <a:pt x="1577" y="1927"/>
                    <a:pt x="935" y="1927"/>
                  </a:cubicBezTo>
                  <a:cubicBezTo>
                    <a:pt x="351" y="1927"/>
                    <a:pt x="1" y="1577"/>
                    <a:pt x="1" y="935"/>
                  </a:cubicBezTo>
                  <a:cubicBezTo>
                    <a:pt x="59" y="410"/>
                    <a:pt x="351" y="59"/>
                    <a:pt x="935" y="59"/>
                  </a:cubicBezTo>
                  <a:cubicBezTo>
                    <a:pt x="1577" y="1"/>
                    <a:pt x="1810" y="410"/>
                    <a:pt x="1927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4" name="Google Shape;5124;p14"/>
            <p:cNvSpPr/>
            <p:nvPr/>
          </p:nvSpPr>
          <p:spPr>
            <a:xfrm>
              <a:off x="1190625" y="2695500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9"/>
                    <a:pt x="1518" y="1927"/>
                    <a:pt x="992" y="1985"/>
                  </a:cubicBezTo>
                  <a:cubicBezTo>
                    <a:pt x="409" y="1985"/>
                    <a:pt x="0" y="1577"/>
                    <a:pt x="0" y="993"/>
                  </a:cubicBezTo>
                  <a:cubicBezTo>
                    <a:pt x="0" y="409"/>
                    <a:pt x="350" y="118"/>
                    <a:pt x="876" y="59"/>
                  </a:cubicBezTo>
                  <a:cubicBezTo>
                    <a:pt x="1459" y="1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5" name="Google Shape;5125;p14"/>
            <p:cNvSpPr/>
            <p:nvPr/>
          </p:nvSpPr>
          <p:spPr>
            <a:xfrm>
              <a:off x="6340350" y="3432425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934" y="1927"/>
                  </a:moveTo>
                  <a:cubicBezTo>
                    <a:pt x="409" y="1927"/>
                    <a:pt x="0" y="1519"/>
                    <a:pt x="0" y="935"/>
                  </a:cubicBezTo>
                  <a:cubicBezTo>
                    <a:pt x="0" y="410"/>
                    <a:pt x="467" y="1"/>
                    <a:pt x="993" y="1"/>
                  </a:cubicBezTo>
                  <a:cubicBezTo>
                    <a:pt x="1576" y="59"/>
                    <a:pt x="1868" y="410"/>
                    <a:pt x="1927" y="935"/>
                  </a:cubicBezTo>
                  <a:cubicBezTo>
                    <a:pt x="1927" y="1519"/>
                    <a:pt x="1518" y="1927"/>
                    <a:pt x="934" y="19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6" name="Google Shape;5126;p14"/>
            <p:cNvSpPr/>
            <p:nvPr/>
          </p:nvSpPr>
          <p:spPr>
            <a:xfrm>
              <a:off x="3151850" y="245400"/>
              <a:ext cx="48200" cy="46725"/>
            </a:xfrm>
            <a:custGeom>
              <a:avLst/>
              <a:gdLst/>
              <a:ahLst/>
              <a:cxnLst/>
              <a:rect l="l" t="t" r="r" b="b"/>
              <a:pathLst>
                <a:path w="1928" h="1869" extrusionOk="0">
                  <a:moveTo>
                    <a:pt x="1927" y="993"/>
                  </a:moveTo>
                  <a:cubicBezTo>
                    <a:pt x="1869" y="1518"/>
                    <a:pt x="1577" y="1869"/>
                    <a:pt x="993" y="1869"/>
                  </a:cubicBezTo>
                  <a:cubicBezTo>
                    <a:pt x="410" y="1869"/>
                    <a:pt x="1" y="1402"/>
                    <a:pt x="59" y="876"/>
                  </a:cubicBezTo>
                  <a:cubicBezTo>
                    <a:pt x="118" y="293"/>
                    <a:pt x="468" y="1"/>
                    <a:pt x="1052" y="1"/>
                  </a:cubicBezTo>
                  <a:cubicBezTo>
                    <a:pt x="1635" y="59"/>
                    <a:pt x="1869" y="409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7" name="Google Shape;5127;p14"/>
            <p:cNvSpPr/>
            <p:nvPr/>
          </p:nvSpPr>
          <p:spPr>
            <a:xfrm>
              <a:off x="5850025" y="4415975"/>
              <a:ext cx="48200" cy="48175"/>
            </a:xfrm>
            <a:custGeom>
              <a:avLst/>
              <a:gdLst/>
              <a:ahLst/>
              <a:cxnLst/>
              <a:rect l="l" t="t" r="r" b="b"/>
              <a:pathLst>
                <a:path w="1928" h="1927" extrusionOk="0">
                  <a:moveTo>
                    <a:pt x="935" y="1"/>
                  </a:moveTo>
                  <a:cubicBezTo>
                    <a:pt x="1519" y="1"/>
                    <a:pt x="1927" y="409"/>
                    <a:pt x="1927" y="935"/>
                  </a:cubicBezTo>
                  <a:cubicBezTo>
                    <a:pt x="1927" y="1518"/>
                    <a:pt x="1519" y="1927"/>
                    <a:pt x="993" y="1927"/>
                  </a:cubicBezTo>
                  <a:cubicBezTo>
                    <a:pt x="410" y="1869"/>
                    <a:pt x="59" y="1577"/>
                    <a:pt x="59" y="993"/>
                  </a:cubicBezTo>
                  <a:cubicBezTo>
                    <a:pt x="1" y="468"/>
                    <a:pt x="410" y="1"/>
                    <a:pt x="9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8" name="Google Shape;5128;p14"/>
            <p:cNvSpPr/>
            <p:nvPr/>
          </p:nvSpPr>
          <p:spPr>
            <a:xfrm>
              <a:off x="3640725" y="5393675"/>
              <a:ext cx="49625" cy="49650"/>
            </a:xfrm>
            <a:custGeom>
              <a:avLst/>
              <a:gdLst/>
              <a:ahLst/>
              <a:cxnLst/>
              <a:rect l="l" t="t" r="r" b="b"/>
              <a:pathLst>
                <a:path w="1985" h="1986" extrusionOk="0">
                  <a:moveTo>
                    <a:pt x="934" y="1985"/>
                  </a:moveTo>
                  <a:cubicBezTo>
                    <a:pt x="409" y="1927"/>
                    <a:pt x="0" y="1460"/>
                    <a:pt x="58" y="935"/>
                  </a:cubicBezTo>
                  <a:cubicBezTo>
                    <a:pt x="117" y="351"/>
                    <a:pt x="584" y="1"/>
                    <a:pt x="1109" y="59"/>
                  </a:cubicBezTo>
                  <a:cubicBezTo>
                    <a:pt x="1693" y="118"/>
                    <a:pt x="1985" y="468"/>
                    <a:pt x="1985" y="1052"/>
                  </a:cubicBezTo>
                  <a:cubicBezTo>
                    <a:pt x="1985" y="1577"/>
                    <a:pt x="1518" y="1985"/>
                    <a:pt x="934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9" name="Google Shape;5129;p14"/>
            <p:cNvSpPr/>
            <p:nvPr/>
          </p:nvSpPr>
          <p:spPr>
            <a:xfrm>
              <a:off x="3884400" y="5393675"/>
              <a:ext cx="48200" cy="49650"/>
            </a:xfrm>
            <a:custGeom>
              <a:avLst/>
              <a:gdLst/>
              <a:ahLst/>
              <a:cxnLst/>
              <a:rect l="l" t="t" r="r" b="b"/>
              <a:pathLst>
                <a:path w="1928" h="1986" extrusionOk="0">
                  <a:moveTo>
                    <a:pt x="1927" y="993"/>
                  </a:moveTo>
                  <a:cubicBezTo>
                    <a:pt x="1927" y="1577"/>
                    <a:pt x="1519" y="1985"/>
                    <a:pt x="993" y="1985"/>
                  </a:cubicBezTo>
                  <a:cubicBezTo>
                    <a:pt x="409" y="1985"/>
                    <a:pt x="1" y="1519"/>
                    <a:pt x="1" y="993"/>
                  </a:cubicBezTo>
                  <a:cubicBezTo>
                    <a:pt x="59" y="409"/>
                    <a:pt x="409" y="59"/>
                    <a:pt x="935" y="59"/>
                  </a:cubicBezTo>
                  <a:cubicBezTo>
                    <a:pt x="1519" y="1"/>
                    <a:pt x="1927" y="468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0" name="Google Shape;5130;p14"/>
            <p:cNvSpPr/>
            <p:nvPr/>
          </p:nvSpPr>
          <p:spPr>
            <a:xfrm>
              <a:off x="1190625" y="2454725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1868" y="935"/>
                  </a:moveTo>
                  <a:cubicBezTo>
                    <a:pt x="1809" y="1518"/>
                    <a:pt x="1459" y="1869"/>
                    <a:pt x="934" y="1810"/>
                  </a:cubicBezTo>
                  <a:cubicBezTo>
                    <a:pt x="350" y="1810"/>
                    <a:pt x="0" y="1402"/>
                    <a:pt x="58" y="876"/>
                  </a:cubicBezTo>
                  <a:cubicBezTo>
                    <a:pt x="117" y="351"/>
                    <a:pt x="467" y="1"/>
                    <a:pt x="992" y="1"/>
                  </a:cubicBezTo>
                  <a:cubicBezTo>
                    <a:pt x="1518" y="1"/>
                    <a:pt x="1809" y="409"/>
                    <a:pt x="1868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1" name="Google Shape;5131;p14"/>
            <p:cNvSpPr/>
            <p:nvPr/>
          </p:nvSpPr>
          <p:spPr>
            <a:xfrm>
              <a:off x="1434300" y="39227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460" y="117"/>
                    <a:pt x="1869" y="409"/>
                    <a:pt x="1810" y="993"/>
                  </a:cubicBezTo>
                  <a:cubicBezTo>
                    <a:pt x="1810" y="1518"/>
                    <a:pt x="1460" y="1868"/>
                    <a:pt x="876" y="1868"/>
                  </a:cubicBezTo>
                  <a:cubicBezTo>
                    <a:pt x="351" y="1810"/>
                    <a:pt x="1" y="1460"/>
                    <a:pt x="1" y="934"/>
                  </a:cubicBezTo>
                  <a:cubicBezTo>
                    <a:pt x="1" y="351"/>
                    <a:pt x="351" y="117"/>
                    <a:pt x="9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2" name="Google Shape;5132;p14"/>
            <p:cNvSpPr/>
            <p:nvPr/>
          </p:nvSpPr>
          <p:spPr>
            <a:xfrm>
              <a:off x="1680925" y="122457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934"/>
                  </a:moveTo>
                  <a:cubicBezTo>
                    <a:pt x="1810" y="1460"/>
                    <a:pt x="1518" y="1868"/>
                    <a:pt x="934" y="1868"/>
                  </a:cubicBezTo>
                  <a:cubicBezTo>
                    <a:pt x="351" y="1868"/>
                    <a:pt x="0" y="1518"/>
                    <a:pt x="0" y="934"/>
                  </a:cubicBezTo>
                  <a:cubicBezTo>
                    <a:pt x="0" y="409"/>
                    <a:pt x="351" y="59"/>
                    <a:pt x="876" y="59"/>
                  </a:cubicBezTo>
                  <a:cubicBezTo>
                    <a:pt x="1460" y="0"/>
                    <a:pt x="1752" y="351"/>
                    <a:pt x="1868" y="93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3" name="Google Shape;5133;p14"/>
            <p:cNvSpPr/>
            <p:nvPr/>
          </p:nvSpPr>
          <p:spPr>
            <a:xfrm>
              <a:off x="5358275" y="4906300"/>
              <a:ext cx="45250" cy="45250"/>
            </a:xfrm>
            <a:custGeom>
              <a:avLst/>
              <a:gdLst/>
              <a:ahLst/>
              <a:cxnLst/>
              <a:rect l="l" t="t" r="r" b="b"/>
              <a:pathLst>
                <a:path w="1810" h="1810" extrusionOk="0">
                  <a:moveTo>
                    <a:pt x="876" y="0"/>
                  </a:moveTo>
                  <a:cubicBezTo>
                    <a:pt x="1459" y="59"/>
                    <a:pt x="1810" y="350"/>
                    <a:pt x="1810" y="876"/>
                  </a:cubicBezTo>
                  <a:cubicBezTo>
                    <a:pt x="1810" y="1459"/>
                    <a:pt x="1518" y="1810"/>
                    <a:pt x="934" y="1810"/>
                  </a:cubicBezTo>
                  <a:cubicBezTo>
                    <a:pt x="409" y="1810"/>
                    <a:pt x="58" y="1518"/>
                    <a:pt x="0" y="992"/>
                  </a:cubicBezTo>
                  <a:cubicBezTo>
                    <a:pt x="0" y="409"/>
                    <a:pt x="350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4" name="Google Shape;5134;p14"/>
            <p:cNvSpPr/>
            <p:nvPr/>
          </p:nvSpPr>
          <p:spPr>
            <a:xfrm>
              <a:off x="1192075" y="318582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701"/>
                  </a:moveTo>
                  <a:cubicBezTo>
                    <a:pt x="1751" y="1518"/>
                    <a:pt x="1460" y="1868"/>
                    <a:pt x="876" y="1868"/>
                  </a:cubicBezTo>
                  <a:cubicBezTo>
                    <a:pt x="351" y="1868"/>
                    <a:pt x="0" y="1518"/>
                    <a:pt x="0" y="993"/>
                  </a:cubicBezTo>
                  <a:cubicBezTo>
                    <a:pt x="0" y="409"/>
                    <a:pt x="351" y="0"/>
                    <a:pt x="934" y="117"/>
                  </a:cubicBezTo>
                  <a:cubicBezTo>
                    <a:pt x="1285" y="175"/>
                    <a:pt x="1576" y="526"/>
                    <a:pt x="1868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5" name="Google Shape;5135;p14"/>
            <p:cNvSpPr/>
            <p:nvPr/>
          </p:nvSpPr>
          <p:spPr>
            <a:xfrm>
              <a:off x="2660100" y="5152900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992" y="1869"/>
                  </a:moveTo>
                  <a:cubicBezTo>
                    <a:pt x="409" y="1810"/>
                    <a:pt x="0" y="1518"/>
                    <a:pt x="0" y="935"/>
                  </a:cubicBezTo>
                  <a:cubicBezTo>
                    <a:pt x="0" y="351"/>
                    <a:pt x="350" y="1"/>
                    <a:pt x="934" y="1"/>
                  </a:cubicBezTo>
                  <a:cubicBezTo>
                    <a:pt x="1459" y="1"/>
                    <a:pt x="1810" y="351"/>
                    <a:pt x="1810" y="876"/>
                  </a:cubicBezTo>
                  <a:cubicBezTo>
                    <a:pt x="1868" y="1460"/>
                    <a:pt x="1518" y="1752"/>
                    <a:pt x="992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6" name="Google Shape;5136;p14"/>
            <p:cNvSpPr/>
            <p:nvPr/>
          </p:nvSpPr>
          <p:spPr>
            <a:xfrm>
              <a:off x="3395550" y="53951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518" y="117"/>
                    <a:pt x="1869" y="350"/>
                    <a:pt x="1869" y="934"/>
                  </a:cubicBezTo>
                  <a:cubicBezTo>
                    <a:pt x="1869" y="1518"/>
                    <a:pt x="1518" y="1868"/>
                    <a:pt x="935" y="1868"/>
                  </a:cubicBezTo>
                  <a:cubicBezTo>
                    <a:pt x="409" y="1868"/>
                    <a:pt x="59" y="1518"/>
                    <a:pt x="59" y="993"/>
                  </a:cubicBezTo>
                  <a:cubicBezTo>
                    <a:pt x="1" y="409"/>
                    <a:pt x="409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7" name="Google Shape;5137;p14"/>
            <p:cNvSpPr/>
            <p:nvPr/>
          </p:nvSpPr>
          <p:spPr>
            <a:xfrm>
              <a:off x="4132475" y="5396600"/>
              <a:ext cx="46725" cy="45275"/>
            </a:xfrm>
            <a:custGeom>
              <a:avLst/>
              <a:gdLst/>
              <a:ahLst/>
              <a:cxnLst/>
              <a:rect l="l" t="t" r="r" b="b"/>
              <a:pathLst>
                <a:path w="1869" h="1811" extrusionOk="0">
                  <a:moveTo>
                    <a:pt x="1869" y="876"/>
                  </a:moveTo>
                  <a:cubicBezTo>
                    <a:pt x="1752" y="1460"/>
                    <a:pt x="1460" y="1810"/>
                    <a:pt x="876" y="1810"/>
                  </a:cubicBezTo>
                  <a:cubicBezTo>
                    <a:pt x="351" y="1752"/>
                    <a:pt x="1" y="1402"/>
                    <a:pt x="1" y="818"/>
                  </a:cubicBezTo>
                  <a:cubicBezTo>
                    <a:pt x="59" y="292"/>
                    <a:pt x="409" y="1"/>
                    <a:pt x="935" y="1"/>
                  </a:cubicBezTo>
                  <a:cubicBezTo>
                    <a:pt x="1519" y="1"/>
                    <a:pt x="1752" y="351"/>
                    <a:pt x="1869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8" name="Google Shape;5138;p14"/>
            <p:cNvSpPr/>
            <p:nvPr/>
          </p:nvSpPr>
          <p:spPr>
            <a:xfrm>
              <a:off x="1926075" y="4661125"/>
              <a:ext cx="45275" cy="43825"/>
            </a:xfrm>
            <a:custGeom>
              <a:avLst/>
              <a:gdLst/>
              <a:ahLst/>
              <a:cxnLst/>
              <a:rect l="l" t="t" r="r" b="b"/>
              <a:pathLst>
                <a:path w="1811" h="1753" extrusionOk="0">
                  <a:moveTo>
                    <a:pt x="1810" y="993"/>
                  </a:moveTo>
                  <a:cubicBezTo>
                    <a:pt x="1518" y="1227"/>
                    <a:pt x="1227" y="1577"/>
                    <a:pt x="876" y="1635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293" y="1"/>
                    <a:pt x="818" y="59"/>
                  </a:cubicBezTo>
                  <a:cubicBezTo>
                    <a:pt x="1168" y="118"/>
                    <a:pt x="1460" y="410"/>
                    <a:pt x="1810" y="643"/>
                  </a:cubicBezTo>
                  <a:cubicBezTo>
                    <a:pt x="1810" y="760"/>
                    <a:pt x="1810" y="876"/>
                    <a:pt x="1810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9" name="Google Shape;5139;p14"/>
            <p:cNvSpPr/>
            <p:nvPr/>
          </p:nvSpPr>
          <p:spPr>
            <a:xfrm>
              <a:off x="5117475" y="493475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2"/>
                  </a:moveTo>
                  <a:cubicBezTo>
                    <a:pt x="1519" y="1285"/>
                    <a:pt x="1227" y="1635"/>
                    <a:pt x="877" y="1694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351" y="1"/>
                    <a:pt x="818" y="59"/>
                  </a:cubicBezTo>
                  <a:cubicBezTo>
                    <a:pt x="1168" y="118"/>
                    <a:pt x="1460" y="468"/>
                    <a:pt x="1810" y="701"/>
                  </a:cubicBezTo>
                  <a:cubicBezTo>
                    <a:pt x="1810" y="818"/>
                    <a:pt x="1810" y="935"/>
                    <a:pt x="1810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0" name="Google Shape;5140;p14"/>
            <p:cNvSpPr/>
            <p:nvPr/>
          </p:nvSpPr>
          <p:spPr>
            <a:xfrm>
              <a:off x="6096650" y="1472650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1"/>
                  </a:moveTo>
                  <a:cubicBezTo>
                    <a:pt x="1460" y="1285"/>
                    <a:pt x="1226" y="1635"/>
                    <a:pt x="876" y="1693"/>
                  </a:cubicBezTo>
                  <a:cubicBezTo>
                    <a:pt x="351" y="1752"/>
                    <a:pt x="1" y="1401"/>
                    <a:pt x="1" y="876"/>
                  </a:cubicBezTo>
                  <a:cubicBezTo>
                    <a:pt x="1" y="351"/>
                    <a:pt x="351" y="0"/>
                    <a:pt x="818" y="59"/>
                  </a:cubicBezTo>
                  <a:cubicBezTo>
                    <a:pt x="1168" y="117"/>
                    <a:pt x="1460" y="467"/>
                    <a:pt x="1810" y="701"/>
                  </a:cubicBezTo>
                  <a:lnTo>
                    <a:pt x="1810" y="105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1" name="Google Shape;5141;p14"/>
            <p:cNvSpPr/>
            <p:nvPr/>
          </p:nvSpPr>
          <p:spPr>
            <a:xfrm>
              <a:off x="6098100" y="4173750"/>
              <a:ext cx="37975" cy="42325"/>
            </a:xfrm>
            <a:custGeom>
              <a:avLst/>
              <a:gdLst/>
              <a:ahLst/>
              <a:cxnLst/>
              <a:rect l="l" t="t" r="r" b="b"/>
              <a:pathLst>
                <a:path w="1519" h="1693" extrusionOk="0">
                  <a:moveTo>
                    <a:pt x="643" y="1693"/>
                  </a:moveTo>
                  <a:cubicBezTo>
                    <a:pt x="410" y="1401"/>
                    <a:pt x="1" y="1051"/>
                    <a:pt x="59" y="817"/>
                  </a:cubicBezTo>
                  <a:cubicBezTo>
                    <a:pt x="118" y="526"/>
                    <a:pt x="526" y="117"/>
                    <a:pt x="818" y="59"/>
                  </a:cubicBezTo>
                  <a:cubicBezTo>
                    <a:pt x="993" y="0"/>
                    <a:pt x="1460" y="467"/>
                    <a:pt x="1460" y="759"/>
                  </a:cubicBezTo>
                  <a:cubicBezTo>
                    <a:pt x="1519" y="1051"/>
                    <a:pt x="1168" y="1343"/>
                    <a:pt x="993" y="1635"/>
                  </a:cubicBezTo>
                  <a:cubicBezTo>
                    <a:pt x="876" y="1635"/>
                    <a:pt x="760" y="1635"/>
                    <a:pt x="643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2" name="Google Shape;5142;p14"/>
            <p:cNvSpPr/>
            <p:nvPr/>
          </p:nvSpPr>
          <p:spPr>
            <a:xfrm>
              <a:off x="1196450" y="2212500"/>
              <a:ext cx="40875" cy="37950"/>
            </a:xfrm>
            <a:custGeom>
              <a:avLst/>
              <a:gdLst/>
              <a:ahLst/>
              <a:cxnLst/>
              <a:rect l="l" t="t" r="r" b="b"/>
              <a:pathLst>
                <a:path w="1635" h="1518" extrusionOk="0">
                  <a:moveTo>
                    <a:pt x="1635" y="934"/>
                  </a:moveTo>
                  <a:cubicBezTo>
                    <a:pt x="1285" y="1109"/>
                    <a:pt x="993" y="1518"/>
                    <a:pt x="701" y="1460"/>
                  </a:cubicBezTo>
                  <a:cubicBezTo>
                    <a:pt x="409" y="1401"/>
                    <a:pt x="59" y="993"/>
                    <a:pt x="0" y="701"/>
                  </a:cubicBezTo>
                  <a:cubicBezTo>
                    <a:pt x="0" y="467"/>
                    <a:pt x="467" y="0"/>
                    <a:pt x="701" y="0"/>
                  </a:cubicBezTo>
                  <a:cubicBezTo>
                    <a:pt x="993" y="0"/>
                    <a:pt x="1343" y="350"/>
                    <a:pt x="1635" y="584"/>
                  </a:cubicBezTo>
                  <a:lnTo>
                    <a:pt x="1635" y="934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3" name="Google Shape;5143;p14"/>
            <p:cNvSpPr/>
            <p:nvPr/>
          </p:nvSpPr>
          <p:spPr>
            <a:xfrm>
              <a:off x="6346175" y="1970250"/>
              <a:ext cx="40900" cy="36525"/>
            </a:xfrm>
            <a:custGeom>
              <a:avLst/>
              <a:gdLst/>
              <a:ahLst/>
              <a:cxnLst/>
              <a:rect l="l" t="t" r="r" b="b"/>
              <a:pathLst>
                <a:path w="1636" h="1461" extrusionOk="0">
                  <a:moveTo>
                    <a:pt x="1577" y="935"/>
                  </a:moveTo>
                  <a:cubicBezTo>
                    <a:pt x="1285" y="1110"/>
                    <a:pt x="935" y="1460"/>
                    <a:pt x="701" y="1402"/>
                  </a:cubicBezTo>
                  <a:cubicBezTo>
                    <a:pt x="409" y="1402"/>
                    <a:pt x="59" y="935"/>
                    <a:pt x="1" y="643"/>
                  </a:cubicBezTo>
                  <a:cubicBezTo>
                    <a:pt x="1" y="468"/>
                    <a:pt x="468" y="1"/>
                    <a:pt x="701" y="1"/>
                  </a:cubicBezTo>
                  <a:cubicBezTo>
                    <a:pt x="993" y="1"/>
                    <a:pt x="1285" y="351"/>
                    <a:pt x="1635" y="526"/>
                  </a:cubicBezTo>
                  <a:cubicBezTo>
                    <a:pt x="1635" y="643"/>
                    <a:pt x="1635" y="818"/>
                    <a:pt x="1577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4" name="Google Shape;5144;p14"/>
            <p:cNvSpPr/>
            <p:nvPr/>
          </p:nvSpPr>
          <p:spPr>
            <a:xfrm>
              <a:off x="1685300" y="4417450"/>
              <a:ext cx="37975" cy="40875"/>
            </a:xfrm>
            <a:custGeom>
              <a:avLst/>
              <a:gdLst/>
              <a:ahLst/>
              <a:cxnLst/>
              <a:rect l="l" t="t" r="r" b="b"/>
              <a:pathLst>
                <a:path w="1519" h="1635" extrusionOk="0">
                  <a:moveTo>
                    <a:pt x="935" y="0"/>
                  </a:moveTo>
                  <a:cubicBezTo>
                    <a:pt x="1110" y="292"/>
                    <a:pt x="1518" y="642"/>
                    <a:pt x="1460" y="876"/>
                  </a:cubicBezTo>
                  <a:cubicBezTo>
                    <a:pt x="1401" y="1167"/>
                    <a:pt x="993" y="1576"/>
                    <a:pt x="701" y="1576"/>
                  </a:cubicBezTo>
                  <a:cubicBezTo>
                    <a:pt x="468" y="1634"/>
                    <a:pt x="59" y="1167"/>
                    <a:pt x="1" y="934"/>
                  </a:cubicBezTo>
                  <a:cubicBezTo>
                    <a:pt x="1" y="642"/>
                    <a:pt x="351" y="292"/>
                    <a:pt x="584" y="0"/>
                  </a:cubicBezTo>
                  <a:lnTo>
                    <a:pt x="935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5" name="Google Shape;5145;p14"/>
            <p:cNvSpPr/>
            <p:nvPr/>
          </p:nvSpPr>
          <p:spPr>
            <a:xfrm>
              <a:off x="4630100" y="246875"/>
              <a:ext cx="37950" cy="40875"/>
            </a:xfrm>
            <a:custGeom>
              <a:avLst/>
              <a:gdLst/>
              <a:ahLst/>
              <a:cxnLst/>
              <a:rect l="l" t="t" r="r" b="b"/>
              <a:pathLst>
                <a:path w="1518" h="1635" extrusionOk="0">
                  <a:moveTo>
                    <a:pt x="934" y="0"/>
                  </a:moveTo>
                  <a:cubicBezTo>
                    <a:pt x="1109" y="292"/>
                    <a:pt x="1518" y="642"/>
                    <a:pt x="1459" y="876"/>
                  </a:cubicBezTo>
                  <a:cubicBezTo>
                    <a:pt x="1401" y="1168"/>
                    <a:pt x="993" y="1576"/>
                    <a:pt x="701" y="1576"/>
                  </a:cubicBezTo>
                  <a:cubicBezTo>
                    <a:pt x="526" y="1635"/>
                    <a:pt x="59" y="1168"/>
                    <a:pt x="59" y="934"/>
                  </a:cubicBezTo>
                  <a:cubicBezTo>
                    <a:pt x="0" y="584"/>
                    <a:pt x="350" y="292"/>
                    <a:pt x="584" y="0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6" name="Google Shape;5146;p14"/>
            <p:cNvSpPr/>
            <p:nvPr/>
          </p:nvSpPr>
          <p:spPr>
            <a:xfrm>
              <a:off x="2175625" y="4910675"/>
              <a:ext cx="36500" cy="40875"/>
            </a:xfrm>
            <a:custGeom>
              <a:avLst/>
              <a:gdLst/>
              <a:ahLst/>
              <a:cxnLst/>
              <a:rect l="l" t="t" r="r" b="b"/>
              <a:pathLst>
                <a:path w="1460" h="1635" extrusionOk="0">
                  <a:moveTo>
                    <a:pt x="584" y="1635"/>
                  </a:moveTo>
                  <a:cubicBezTo>
                    <a:pt x="350" y="1343"/>
                    <a:pt x="0" y="1051"/>
                    <a:pt x="0" y="759"/>
                  </a:cubicBezTo>
                  <a:cubicBezTo>
                    <a:pt x="58" y="467"/>
                    <a:pt x="467" y="59"/>
                    <a:pt x="759" y="59"/>
                  </a:cubicBezTo>
                  <a:cubicBezTo>
                    <a:pt x="934" y="0"/>
                    <a:pt x="1401" y="467"/>
                    <a:pt x="1459" y="701"/>
                  </a:cubicBezTo>
                  <a:cubicBezTo>
                    <a:pt x="1459" y="993"/>
                    <a:pt x="1109" y="1343"/>
                    <a:pt x="934" y="1635"/>
                  </a:cubicBezTo>
                  <a:cubicBezTo>
                    <a:pt x="817" y="1635"/>
                    <a:pt x="701" y="1635"/>
                    <a:pt x="584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7" name="Google Shape;5147;p14"/>
            <p:cNvSpPr/>
            <p:nvPr/>
          </p:nvSpPr>
          <p:spPr>
            <a:xfrm>
              <a:off x="4379100" y="5399525"/>
              <a:ext cx="40875" cy="36500"/>
            </a:xfrm>
            <a:custGeom>
              <a:avLst/>
              <a:gdLst/>
              <a:ahLst/>
              <a:cxnLst/>
              <a:rect l="l" t="t" r="r" b="b"/>
              <a:pathLst>
                <a:path w="1635" h="1460" extrusionOk="0">
                  <a:moveTo>
                    <a:pt x="59" y="526"/>
                  </a:moveTo>
                  <a:cubicBezTo>
                    <a:pt x="351" y="351"/>
                    <a:pt x="701" y="0"/>
                    <a:pt x="993" y="59"/>
                  </a:cubicBezTo>
                  <a:cubicBezTo>
                    <a:pt x="1226" y="117"/>
                    <a:pt x="1576" y="526"/>
                    <a:pt x="1635" y="818"/>
                  </a:cubicBezTo>
                  <a:cubicBezTo>
                    <a:pt x="1635" y="1051"/>
                    <a:pt x="1168" y="1460"/>
                    <a:pt x="876" y="1460"/>
                  </a:cubicBezTo>
                  <a:cubicBezTo>
                    <a:pt x="584" y="1460"/>
                    <a:pt x="292" y="1109"/>
                    <a:pt x="0" y="876"/>
                  </a:cubicBezTo>
                  <a:cubicBezTo>
                    <a:pt x="0" y="759"/>
                    <a:pt x="59" y="642"/>
                    <a:pt x="59" y="5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8" name="Google Shape;5148;p14"/>
            <p:cNvSpPr/>
            <p:nvPr/>
          </p:nvSpPr>
          <p:spPr>
            <a:xfrm>
              <a:off x="2422225" y="497850"/>
              <a:ext cx="43800" cy="35050"/>
            </a:xfrm>
            <a:custGeom>
              <a:avLst/>
              <a:gdLst/>
              <a:ahLst/>
              <a:cxnLst/>
              <a:rect l="l" t="t" r="r" b="b"/>
              <a:pathLst>
                <a:path w="1752" h="1402" extrusionOk="0">
                  <a:moveTo>
                    <a:pt x="1752" y="701"/>
                  </a:moveTo>
                  <a:cubicBezTo>
                    <a:pt x="1285" y="1052"/>
                    <a:pt x="993" y="1402"/>
                    <a:pt x="759" y="1402"/>
                  </a:cubicBezTo>
                  <a:cubicBezTo>
                    <a:pt x="468" y="1402"/>
                    <a:pt x="234" y="993"/>
                    <a:pt x="1" y="760"/>
                  </a:cubicBezTo>
                  <a:cubicBezTo>
                    <a:pt x="234" y="468"/>
                    <a:pt x="409" y="59"/>
                    <a:pt x="701" y="59"/>
                  </a:cubicBezTo>
                  <a:cubicBezTo>
                    <a:pt x="935" y="1"/>
                    <a:pt x="1285" y="351"/>
                    <a:pt x="1752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9" name="Google Shape;5149;p14"/>
            <p:cNvSpPr/>
            <p:nvPr/>
          </p:nvSpPr>
          <p:spPr>
            <a:xfrm>
              <a:off x="1203750" y="3439725"/>
              <a:ext cx="27750" cy="36525"/>
            </a:xfrm>
            <a:custGeom>
              <a:avLst/>
              <a:gdLst/>
              <a:ahLst/>
              <a:cxnLst/>
              <a:rect l="l" t="t" r="r" b="b"/>
              <a:pathLst>
                <a:path w="1110" h="1461" extrusionOk="0">
                  <a:moveTo>
                    <a:pt x="351" y="1402"/>
                  </a:moveTo>
                  <a:cubicBezTo>
                    <a:pt x="234" y="1110"/>
                    <a:pt x="59" y="818"/>
                    <a:pt x="0" y="526"/>
                  </a:cubicBezTo>
                  <a:cubicBezTo>
                    <a:pt x="0" y="351"/>
                    <a:pt x="234" y="176"/>
                    <a:pt x="409" y="1"/>
                  </a:cubicBezTo>
                  <a:cubicBezTo>
                    <a:pt x="642" y="234"/>
                    <a:pt x="993" y="409"/>
                    <a:pt x="1051" y="701"/>
                  </a:cubicBezTo>
                  <a:cubicBezTo>
                    <a:pt x="1109" y="876"/>
                    <a:pt x="818" y="1168"/>
                    <a:pt x="642" y="1460"/>
                  </a:cubicBezTo>
                  <a:cubicBezTo>
                    <a:pt x="526" y="1460"/>
                    <a:pt x="467" y="1402"/>
                    <a:pt x="351" y="14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0" name="Google Shape;5150;p14"/>
            <p:cNvSpPr/>
            <p:nvPr/>
          </p:nvSpPr>
          <p:spPr>
            <a:xfrm>
              <a:off x="3159150" y="5402450"/>
              <a:ext cx="42350" cy="27750"/>
            </a:xfrm>
            <a:custGeom>
              <a:avLst/>
              <a:gdLst/>
              <a:ahLst/>
              <a:cxnLst/>
              <a:rect l="l" t="t" r="r" b="b"/>
              <a:pathLst>
                <a:path w="1694" h="1110" extrusionOk="0">
                  <a:moveTo>
                    <a:pt x="1694" y="642"/>
                  </a:moveTo>
                  <a:cubicBezTo>
                    <a:pt x="1285" y="876"/>
                    <a:pt x="1051" y="1109"/>
                    <a:pt x="876" y="1051"/>
                  </a:cubicBezTo>
                  <a:cubicBezTo>
                    <a:pt x="584" y="992"/>
                    <a:pt x="293" y="759"/>
                    <a:pt x="1" y="584"/>
                  </a:cubicBezTo>
                  <a:cubicBezTo>
                    <a:pt x="234" y="409"/>
                    <a:pt x="468" y="0"/>
                    <a:pt x="701" y="0"/>
                  </a:cubicBezTo>
                  <a:cubicBezTo>
                    <a:pt x="935" y="0"/>
                    <a:pt x="1227" y="350"/>
                    <a:pt x="1635" y="64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1" name="Google Shape;5151;p14"/>
            <p:cNvSpPr/>
            <p:nvPr/>
          </p:nvSpPr>
          <p:spPr>
            <a:xfrm>
              <a:off x="2914000" y="258550"/>
              <a:ext cx="36500" cy="26275"/>
            </a:xfrm>
            <a:custGeom>
              <a:avLst/>
              <a:gdLst/>
              <a:ahLst/>
              <a:cxnLst/>
              <a:rect l="l" t="t" r="r" b="b"/>
              <a:pathLst>
                <a:path w="1460" h="1051" extrusionOk="0">
                  <a:moveTo>
                    <a:pt x="1460" y="0"/>
                  </a:moveTo>
                  <a:cubicBezTo>
                    <a:pt x="1285" y="467"/>
                    <a:pt x="1226" y="759"/>
                    <a:pt x="1051" y="934"/>
                  </a:cubicBezTo>
                  <a:cubicBezTo>
                    <a:pt x="876" y="1051"/>
                    <a:pt x="526" y="1051"/>
                    <a:pt x="292" y="992"/>
                  </a:cubicBezTo>
                  <a:cubicBezTo>
                    <a:pt x="176" y="934"/>
                    <a:pt x="117" y="701"/>
                    <a:pt x="1" y="584"/>
                  </a:cubicBezTo>
                  <a:cubicBezTo>
                    <a:pt x="176" y="467"/>
                    <a:pt x="351" y="350"/>
                    <a:pt x="584" y="234"/>
                  </a:cubicBezTo>
                  <a:cubicBezTo>
                    <a:pt x="759" y="175"/>
                    <a:pt x="993" y="117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2" name="Google Shape;5152;p14"/>
            <p:cNvSpPr/>
            <p:nvPr/>
          </p:nvSpPr>
          <p:spPr>
            <a:xfrm>
              <a:off x="6349100" y="3686350"/>
              <a:ext cx="24825" cy="33575"/>
            </a:xfrm>
            <a:custGeom>
              <a:avLst/>
              <a:gdLst/>
              <a:ahLst/>
              <a:cxnLst/>
              <a:rect l="l" t="t" r="r" b="b"/>
              <a:pathLst>
                <a:path w="993" h="1343" extrusionOk="0">
                  <a:moveTo>
                    <a:pt x="993" y="0"/>
                  </a:moveTo>
                  <a:cubicBezTo>
                    <a:pt x="935" y="351"/>
                    <a:pt x="876" y="526"/>
                    <a:pt x="818" y="759"/>
                  </a:cubicBezTo>
                  <a:cubicBezTo>
                    <a:pt x="701" y="934"/>
                    <a:pt x="526" y="1109"/>
                    <a:pt x="409" y="1343"/>
                  </a:cubicBezTo>
                  <a:cubicBezTo>
                    <a:pt x="292" y="1168"/>
                    <a:pt x="1" y="1051"/>
                    <a:pt x="1" y="876"/>
                  </a:cubicBezTo>
                  <a:cubicBezTo>
                    <a:pt x="1" y="584"/>
                    <a:pt x="117" y="292"/>
                    <a:pt x="292" y="117"/>
                  </a:cubicBezTo>
                  <a:cubicBezTo>
                    <a:pt x="409" y="0"/>
                    <a:pt x="643" y="59"/>
                    <a:pt x="9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153" name="Google Shape;5153;p14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solidFill>
                  <a:schemeClr val="dk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5154" name="Google Shape;5154;p14"/>
          <p:cNvSpPr txBox="1">
            <a:spLocks noGrp="1"/>
          </p:cNvSpPr>
          <p:nvPr>
            <p:ph type="title" idx="2" hasCustomPrompt="1"/>
          </p:nvPr>
        </p:nvSpPr>
        <p:spPr>
          <a:xfrm>
            <a:off x="1837066" y="1320650"/>
            <a:ext cx="759000" cy="484800"/>
          </a:xfrm>
          <a:prstGeom prst="rect">
            <a:avLst/>
          </a:prstGeom>
          <a:gradFill>
            <a:gsLst>
              <a:gs pos="0">
                <a:schemeClr val="dk1"/>
              </a:gs>
              <a:gs pos="100000">
                <a:schemeClr val="lt1"/>
              </a:gs>
            </a:gsLst>
            <a:lin ang="2698631" scaled="0"/>
          </a:gradFill>
          <a:effectLst>
            <a:outerShdw blurRad="57150" dist="19050" dir="5400000" algn="bl" rotWithShape="0">
              <a:schemeClr val="dk1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5155" name="Google Shape;5155;p14"/>
          <p:cNvSpPr txBox="1">
            <a:spLocks noGrp="1"/>
          </p:cNvSpPr>
          <p:nvPr>
            <p:ph type="subTitle" idx="1"/>
          </p:nvPr>
        </p:nvSpPr>
        <p:spPr>
          <a:xfrm>
            <a:off x="2717510" y="1613535"/>
            <a:ext cx="4589400" cy="309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156" name="Google Shape;5156;p14"/>
          <p:cNvSpPr txBox="1">
            <a:spLocks noGrp="1"/>
          </p:cNvSpPr>
          <p:nvPr>
            <p:ph type="title" idx="3" hasCustomPrompt="1"/>
          </p:nvPr>
        </p:nvSpPr>
        <p:spPr>
          <a:xfrm>
            <a:off x="1837066" y="2224607"/>
            <a:ext cx="759000" cy="484500"/>
          </a:xfrm>
          <a:prstGeom prst="rect">
            <a:avLst/>
          </a:prstGeom>
          <a:gradFill>
            <a:gsLst>
              <a:gs pos="0">
                <a:schemeClr val="dk1"/>
              </a:gs>
              <a:gs pos="100000">
                <a:schemeClr val="lt1"/>
              </a:gs>
            </a:gsLst>
            <a:lin ang="2700006" scaled="0"/>
          </a:gradFill>
          <a:effectLst>
            <a:outerShdw blurRad="57150" dist="19050" dir="5400000" algn="bl" rotWithShape="0">
              <a:schemeClr val="dk1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5157" name="Google Shape;5157;p14"/>
          <p:cNvSpPr txBox="1">
            <a:spLocks noGrp="1"/>
          </p:cNvSpPr>
          <p:nvPr>
            <p:ph type="subTitle" idx="4"/>
          </p:nvPr>
        </p:nvSpPr>
        <p:spPr>
          <a:xfrm>
            <a:off x="2717510" y="2484973"/>
            <a:ext cx="4589100" cy="309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158" name="Google Shape;5158;p14"/>
          <p:cNvSpPr txBox="1">
            <a:spLocks noGrp="1"/>
          </p:cNvSpPr>
          <p:nvPr>
            <p:ph type="title" idx="5" hasCustomPrompt="1"/>
          </p:nvPr>
        </p:nvSpPr>
        <p:spPr>
          <a:xfrm>
            <a:off x="1837066" y="3042025"/>
            <a:ext cx="759000" cy="484500"/>
          </a:xfrm>
          <a:prstGeom prst="rect">
            <a:avLst/>
          </a:prstGeom>
          <a:gradFill>
            <a:gsLst>
              <a:gs pos="0">
                <a:schemeClr val="dk1"/>
              </a:gs>
              <a:gs pos="100000">
                <a:schemeClr val="lt1"/>
              </a:gs>
            </a:gsLst>
            <a:lin ang="2700006" scaled="0"/>
          </a:gradFill>
          <a:effectLst>
            <a:outerShdw blurRad="57150" dist="19050" dir="5400000" algn="bl" rotWithShape="0">
              <a:schemeClr val="dk1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5159" name="Google Shape;5159;p14"/>
          <p:cNvSpPr txBox="1">
            <a:spLocks noGrp="1"/>
          </p:cNvSpPr>
          <p:nvPr>
            <p:ph type="subTitle" idx="6"/>
          </p:nvPr>
        </p:nvSpPr>
        <p:spPr>
          <a:xfrm>
            <a:off x="2717510" y="3356412"/>
            <a:ext cx="4589100" cy="309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160" name="Google Shape;5160;p14"/>
          <p:cNvSpPr txBox="1">
            <a:spLocks noGrp="1"/>
          </p:cNvSpPr>
          <p:nvPr>
            <p:ph type="title" idx="7" hasCustomPrompt="1"/>
          </p:nvPr>
        </p:nvSpPr>
        <p:spPr>
          <a:xfrm>
            <a:off x="1837066" y="3918675"/>
            <a:ext cx="754500" cy="484800"/>
          </a:xfrm>
          <a:prstGeom prst="rect">
            <a:avLst/>
          </a:prstGeom>
          <a:gradFill>
            <a:gsLst>
              <a:gs pos="0">
                <a:schemeClr val="dk1"/>
              </a:gs>
              <a:gs pos="100000">
                <a:schemeClr val="lt1"/>
              </a:gs>
            </a:gsLst>
            <a:lin ang="2700006" scaled="0"/>
          </a:gradFill>
          <a:effectLst>
            <a:outerShdw blurRad="57150" dist="19050" dir="5400000" algn="bl" rotWithShape="0">
              <a:schemeClr val="dk1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solidFill>
                  <a:schemeClr val="lt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5161" name="Google Shape;5161;p14"/>
          <p:cNvSpPr txBox="1">
            <a:spLocks noGrp="1"/>
          </p:cNvSpPr>
          <p:nvPr>
            <p:ph type="subTitle" idx="8"/>
          </p:nvPr>
        </p:nvSpPr>
        <p:spPr>
          <a:xfrm>
            <a:off x="2717510" y="4227850"/>
            <a:ext cx="4589100" cy="309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162" name="Google Shape;5162;p14"/>
          <p:cNvSpPr txBox="1">
            <a:spLocks noGrp="1"/>
          </p:cNvSpPr>
          <p:nvPr>
            <p:ph type="subTitle" idx="9"/>
          </p:nvPr>
        </p:nvSpPr>
        <p:spPr>
          <a:xfrm>
            <a:off x="2717534" y="1309475"/>
            <a:ext cx="4589400" cy="4662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 b="1"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5163" name="Google Shape;5163;p14"/>
          <p:cNvSpPr txBox="1">
            <a:spLocks noGrp="1"/>
          </p:cNvSpPr>
          <p:nvPr>
            <p:ph type="subTitle" idx="13"/>
          </p:nvPr>
        </p:nvSpPr>
        <p:spPr>
          <a:xfrm>
            <a:off x="2717534" y="2179257"/>
            <a:ext cx="4589100" cy="4662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 b="1"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5164" name="Google Shape;5164;p14"/>
          <p:cNvSpPr txBox="1">
            <a:spLocks noGrp="1"/>
          </p:cNvSpPr>
          <p:nvPr>
            <p:ph type="subTitle" idx="14"/>
          </p:nvPr>
        </p:nvSpPr>
        <p:spPr>
          <a:xfrm>
            <a:off x="2717534" y="3049039"/>
            <a:ext cx="4589100" cy="4662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 b="1"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5165" name="Google Shape;5165;p14"/>
          <p:cNvSpPr txBox="1">
            <a:spLocks noGrp="1"/>
          </p:cNvSpPr>
          <p:nvPr>
            <p:ph type="subTitle" idx="15"/>
          </p:nvPr>
        </p:nvSpPr>
        <p:spPr>
          <a:xfrm>
            <a:off x="2717524" y="3918821"/>
            <a:ext cx="4589100" cy="4845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 b="1"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grpSp>
        <p:nvGrpSpPr>
          <p:cNvPr id="5166" name="Google Shape;5166;p14"/>
          <p:cNvGrpSpPr/>
          <p:nvPr/>
        </p:nvGrpSpPr>
        <p:grpSpPr>
          <a:xfrm>
            <a:off x="-287924" y="1975510"/>
            <a:ext cx="1676716" cy="3232267"/>
            <a:chOff x="3431129" y="503885"/>
            <a:chExt cx="1134296" cy="2186623"/>
          </a:xfrm>
        </p:grpSpPr>
        <p:sp>
          <p:nvSpPr>
            <p:cNvPr id="5167" name="Google Shape;5167;p14"/>
            <p:cNvSpPr/>
            <p:nvPr/>
          </p:nvSpPr>
          <p:spPr>
            <a:xfrm>
              <a:off x="3653077" y="1333072"/>
              <a:ext cx="338627" cy="338618"/>
            </a:xfrm>
            <a:custGeom>
              <a:avLst/>
              <a:gdLst/>
              <a:ahLst/>
              <a:cxnLst/>
              <a:rect l="l" t="t" r="r" b="b"/>
              <a:pathLst>
                <a:path w="38048" h="38047" extrusionOk="0">
                  <a:moveTo>
                    <a:pt x="11630" y="0"/>
                  </a:moveTo>
                  <a:lnTo>
                    <a:pt x="11630" y="11697"/>
                  </a:lnTo>
                  <a:lnTo>
                    <a:pt x="1" y="11697"/>
                  </a:lnTo>
                  <a:lnTo>
                    <a:pt x="1" y="26418"/>
                  </a:lnTo>
                  <a:lnTo>
                    <a:pt x="11630" y="26418"/>
                  </a:lnTo>
                  <a:lnTo>
                    <a:pt x="11630" y="38047"/>
                  </a:lnTo>
                  <a:lnTo>
                    <a:pt x="26351" y="38047"/>
                  </a:lnTo>
                  <a:lnTo>
                    <a:pt x="26351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351" y="11697"/>
                  </a:lnTo>
                  <a:lnTo>
                    <a:pt x="26351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8" name="Google Shape;5168;p14"/>
            <p:cNvSpPr/>
            <p:nvPr/>
          </p:nvSpPr>
          <p:spPr>
            <a:xfrm>
              <a:off x="3822382" y="1776977"/>
              <a:ext cx="234524" cy="234524"/>
            </a:xfrm>
            <a:custGeom>
              <a:avLst/>
              <a:gdLst/>
              <a:ahLst/>
              <a:cxnLst/>
              <a:rect l="l" t="t" r="r" b="b"/>
              <a:pathLst>
                <a:path w="26351" h="26351" extrusionOk="0">
                  <a:moveTo>
                    <a:pt x="8067" y="0"/>
                  </a:moveTo>
                  <a:lnTo>
                    <a:pt x="8067" y="8066"/>
                  </a:lnTo>
                  <a:lnTo>
                    <a:pt x="1" y="8066"/>
                  </a:lnTo>
                  <a:lnTo>
                    <a:pt x="1" y="18284"/>
                  </a:lnTo>
                  <a:lnTo>
                    <a:pt x="8067" y="18284"/>
                  </a:lnTo>
                  <a:lnTo>
                    <a:pt x="8067" y="26350"/>
                  </a:lnTo>
                  <a:lnTo>
                    <a:pt x="18217" y="26350"/>
                  </a:lnTo>
                  <a:lnTo>
                    <a:pt x="18217" y="18284"/>
                  </a:lnTo>
                  <a:lnTo>
                    <a:pt x="26351" y="18284"/>
                  </a:lnTo>
                  <a:lnTo>
                    <a:pt x="26351" y="8066"/>
                  </a:lnTo>
                  <a:lnTo>
                    <a:pt x="18217" y="8066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9" name="Google Shape;5169;p14"/>
            <p:cNvSpPr/>
            <p:nvPr/>
          </p:nvSpPr>
          <p:spPr>
            <a:xfrm>
              <a:off x="3847805" y="503885"/>
              <a:ext cx="183678" cy="183678"/>
            </a:xfrm>
            <a:custGeom>
              <a:avLst/>
              <a:gdLst/>
              <a:ahLst/>
              <a:cxnLst/>
              <a:rect l="l" t="t" r="r" b="b"/>
              <a:pathLst>
                <a:path w="20638" h="20638" extrusionOk="0">
                  <a:moveTo>
                    <a:pt x="6319" y="1"/>
                  </a:moveTo>
                  <a:lnTo>
                    <a:pt x="6319" y="6319"/>
                  </a:lnTo>
                  <a:lnTo>
                    <a:pt x="1" y="6319"/>
                  </a:lnTo>
                  <a:lnTo>
                    <a:pt x="1" y="14318"/>
                  </a:lnTo>
                  <a:lnTo>
                    <a:pt x="6319" y="14318"/>
                  </a:lnTo>
                  <a:lnTo>
                    <a:pt x="6319" y="20637"/>
                  </a:lnTo>
                  <a:lnTo>
                    <a:pt x="14318" y="20637"/>
                  </a:lnTo>
                  <a:lnTo>
                    <a:pt x="14318" y="14318"/>
                  </a:lnTo>
                  <a:lnTo>
                    <a:pt x="20637" y="14318"/>
                  </a:lnTo>
                  <a:lnTo>
                    <a:pt x="20637" y="6319"/>
                  </a:lnTo>
                  <a:lnTo>
                    <a:pt x="14318" y="6319"/>
                  </a:lnTo>
                  <a:lnTo>
                    <a:pt x="14318" y="1"/>
                  </a:lnTo>
                  <a:close/>
                </a:path>
              </a:pathLst>
            </a:cu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0" name="Google Shape;5170;p14"/>
            <p:cNvSpPr/>
            <p:nvPr/>
          </p:nvSpPr>
          <p:spPr>
            <a:xfrm>
              <a:off x="3611203" y="947204"/>
              <a:ext cx="183669" cy="183669"/>
            </a:xfrm>
            <a:custGeom>
              <a:avLst/>
              <a:gdLst/>
              <a:ahLst/>
              <a:cxnLst/>
              <a:rect l="l" t="t" r="r" b="b"/>
              <a:pathLst>
                <a:path w="20637" h="20637" extrusionOk="0">
                  <a:moveTo>
                    <a:pt x="6319" y="0"/>
                  </a:moveTo>
                  <a:lnTo>
                    <a:pt x="6319" y="6319"/>
                  </a:lnTo>
                  <a:lnTo>
                    <a:pt x="0" y="6319"/>
                  </a:lnTo>
                  <a:lnTo>
                    <a:pt x="0" y="14318"/>
                  </a:lnTo>
                  <a:lnTo>
                    <a:pt x="6319" y="14318"/>
                  </a:lnTo>
                  <a:lnTo>
                    <a:pt x="6319" y="20636"/>
                  </a:lnTo>
                  <a:lnTo>
                    <a:pt x="14318" y="20636"/>
                  </a:lnTo>
                  <a:lnTo>
                    <a:pt x="14318" y="14318"/>
                  </a:lnTo>
                  <a:lnTo>
                    <a:pt x="20637" y="14318"/>
                  </a:lnTo>
                  <a:lnTo>
                    <a:pt x="20637" y="6319"/>
                  </a:lnTo>
                  <a:lnTo>
                    <a:pt x="14318" y="6319"/>
                  </a:lnTo>
                  <a:lnTo>
                    <a:pt x="14318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1" name="Google Shape;5171;p14"/>
            <p:cNvSpPr/>
            <p:nvPr/>
          </p:nvSpPr>
          <p:spPr>
            <a:xfrm>
              <a:off x="4331497" y="2456590"/>
              <a:ext cx="233928" cy="233919"/>
            </a:xfrm>
            <a:custGeom>
              <a:avLst/>
              <a:gdLst/>
              <a:ahLst/>
              <a:cxnLst/>
              <a:rect l="l" t="t" r="r" b="b"/>
              <a:pathLst>
                <a:path w="26284" h="26283" extrusionOk="0">
                  <a:moveTo>
                    <a:pt x="8067" y="0"/>
                  </a:moveTo>
                  <a:lnTo>
                    <a:pt x="8067" y="8067"/>
                  </a:lnTo>
                  <a:lnTo>
                    <a:pt x="1" y="8067"/>
                  </a:lnTo>
                  <a:lnTo>
                    <a:pt x="1" y="18217"/>
                  </a:lnTo>
                  <a:lnTo>
                    <a:pt x="8067" y="18217"/>
                  </a:lnTo>
                  <a:lnTo>
                    <a:pt x="8067" y="26283"/>
                  </a:lnTo>
                  <a:lnTo>
                    <a:pt x="18217" y="26283"/>
                  </a:lnTo>
                  <a:lnTo>
                    <a:pt x="18217" y="18217"/>
                  </a:lnTo>
                  <a:lnTo>
                    <a:pt x="26284" y="18217"/>
                  </a:lnTo>
                  <a:lnTo>
                    <a:pt x="26284" y="8067"/>
                  </a:lnTo>
                  <a:lnTo>
                    <a:pt x="18217" y="8067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2" name="Google Shape;5172;p14"/>
            <p:cNvSpPr/>
            <p:nvPr/>
          </p:nvSpPr>
          <p:spPr>
            <a:xfrm>
              <a:off x="3617780" y="2317198"/>
              <a:ext cx="350589" cy="349984"/>
            </a:xfrm>
            <a:custGeom>
              <a:avLst/>
              <a:gdLst/>
              <a:ahLst/>
              <a:cxnLst/>
              <a:rect l="l" t="t" r="r" b="b"/>
              <a:pathLst>
                <a:path w="39392" h="39324" extrusionOk="0">
                  <a:moveTo>
                    <a:pt x="12100" y="0"/>
                  </a:moveTo>
                  <a:lnTo>
                    <a:pt x="12100" y="12100"/>
                  </a:lnTo>
                  <a:lnTo>
                    <a:pt x="1" y="12100"/>
                  </a:lnTo>
                  <a:lnTo>
                    <a:pt x="1" y="27291"/>
                  </a:lnTo>
                  <a:lnTo>
                    <a:pt x="12100" y="27291"/>
                  </a:lnTo>
                  <a:lnTo>
                    <a:pt x="12100" y="39323"/>
                  </a:lnTo>
                  <a:lnTo>
                    <a:pt x="27292" y="39323"/>
                  </a:lnTo>
                  <a:lnTo>
                    <a:pt x="27292" y="27291"/>
                  </a:lnTo>
                  <a:lnTo>
                    <a:pt x="39392" y="27291"/>
                  </a:lnTo>
                  <a:lnTo>
                    <a:pt x="39392" y="12100"/>
                  </a:lnTo>
                  <a:lnTo>
                    <a:pt x="27292" y="12100"/>
                  </a:lnTo>
                  <a:lnTo>
                    <a:pt x="27292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3" name="Google Shape;5173;p14"/>
            <p:cNvSpPr/>
            <p:nvPr/>
          </p:nvSpPr>
          <p:spPr>
            <a:xfrm>
              <a:off x="3653077" y="1712960"/>
              <a:ext cx="140006" cy="139997"/>
            </a:xfrm>
            <a:custGeom>
              <a:avLst/>
              <a:gdLst/>
              <a:ahLst/>
              <a:cxnLst/>
              <a:rect l="l" t="t" r="r" b="b"/>
              <a:pathLst>
                <a:path w="15731" h="15730" extrusionOk="0">
                  <a:moveTo>
                    <a:pt x="4841" y="1"/>
                  </a:moveTo>
                  <a:lnTo>
                    <a:pt x="4841" y="4840"/>
                  </a:lnTo>
                  <a:lnTo>
                    <a:pt x="1" y="4840"/>
                  </a:lnTo>
                  <a:lnTo>
                    <a:pt x="1" y="10890"/>
                  </a:lnTo>
                  <a:lnTo>
                    <a:pt x="4841" y="10890"/>
                  </a:lnTo>
                  <a:lnTo>
                    <a:pt x="4841" y="15730"/>
                  </a:lnTo>
                  <a:lnTo>
                    <a:pt x="10890" y="15730"/>
                  </a:lnTo>
                  <a:lnTo>
                    <a:pt x="10890" y="10890"/>
                  </a:lnTo>
                  <a:lnTo>
                    <a:pt x="15730" y="10890"/>
                  </a:lnTo>
                  <a:lnTo>
                    <a:pt x="15730" y="4840"/>
                  </a:lnTo>
                  <a:lnTo>
                    <a:pt x="10890" y="4840"/>
                  </a:lnTo>
                  <a:lnTo>
                    <a:pt x="10890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4" name="Google Shape;5174;p14"/>
            <p:cNvSpPr/>
            <p:nvPr/>
          </p:nvSpPr>
          <p:spPr>
            <a:xfrm>
              <a:off x="3624366" y="1615442"/>
              <a:ext cx="56844" cy="56248"/>
            </a:xfrm>
            <a:custGeom>
              <a:avLst/>
              <a:gdLst/>
              <a:ahLst/>
              <a:cxnLst/>
              <a:rect l="l" t="t" r="r" b="b"/>
              <a:pathLst>
                <a:path w="6387" h="6320" extrusionOk="0">
                  <a:moveTo>
                    <a:pt x="1950" y="1"/>
                  </a:moveTo>
                  <a:lnTo>
                    <a:pt x="1950" y="1950"/>
                  </a:lnTo>
                  <a:lnTo>
                    <a:pt x="0" y="1950"/>
                  </a:lnTo>
                  <a:lnTo>
                    <a:pt x="0" y="4370"/>
                  </a:lnTo>
                  <a:lnTo>
                    <a:pt x="1950" y="4370"/>
                  </a:lnTo>
                  <a:lnTo>
                    <a:pt x="1950" y="6320"/>
                  </a:lnTo>
                  <a:lnTo>
                    <a:pt x="4437" y="6320"/>
                  </a:lnTo>
                  <a:lnTo>
                    <a:pt x="4437" y="4370"/>
                  </a:lnTo>
                  <a:lnTo>
                    <a:pt x="6386" y="4370"/>
                  </a:lnTo>
                  <a:lnTo>
                    <a:pt x="6386" y="1950"/>
                  </a:lnTo>
                  <a:lnTo>
                    <a:pt x="4437" y="1950"/>
                  </a:lnTo>
                  <a:lnTo>
                    <a:pt x="4437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5" name="Google Shape;5175;p14"/>
            <p:cNvSpPr/>
            <p:nvPr/>
          </p:nvSpPr>
          <p:spPr>
            <a:xfrm>
              <a:off x="3431129" y="1898418"/>
              <a:ext cx="338618" cy="338618"/>
            </a:xfrm>
            <a:custGeom>
              <a:avLst/>
              <a:gdLst/>
              <a:ahLst/>
              <a:cxnLst/>
              <a:rect l="l" t="t" r="r" b="b"/>
              <a:pathLst>
                <a:path w="38047" h="38047" extrusionOk="0">
                  <a:moveTo>
                    <a:pt x="11697" y="1"/>
                  </a:moveTo>
                  <a:lnTo>
                    <a:pt x="11697" y="11697"/>
                  </a:lnTo>
                  <a:lnTo>
                    <a:pt x="0" y="11697"/>
                  </a:lnTo>
                  <a:lnTo>
                    <a:pt x="0" y="26418"/>
                  </a:lnTo>
                  <a:lnTo>
                    <a:pt x="11697" y="26418"/>
                  </a:lnTo>
                  <a:lnTo>
                    <a:pt x="11697" y="38047"/>
                  </a:lnTo>
                  <a:lnTo>
                    <a:pt x="26418" y="38047"/>
                  </a:lnTo>
                  <a:lnTo>
                    <a:pt x="26418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418" y="11697"/>
                  </a:lnTo>
                  <a:lnTo>
                    <a:pt x="26418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176" name="Google Shape;5176;p14"/>
          <p:cNvGrpSpPr/>
          <p:nvPr/>
        </p:nvGrpSpPr>
        <p:grpSpPr>
          <a:xfrm>
            <a:off x="8447126" y="1190323"/>
            <a:ext cx="925023" cy="2542472"/>
            <a:chOff x="3431129" y="947204"/>
            <a:chExt cx="625777" cy="1719978"/>
          </a:xfrm>
        </p:grpSpPr>
        <p:sp>
          <p:nvSpPr>
            <p:cNvPr id="5177" name="Google Shape;5177;p14"/>
            <p:cNvSpPr/>
            <p:nvPr/>
          </p:nvSpPr>
          <p:spPr>
            <a:xfrm>
              <a:off x="3653077" y="1333072"/>
              <a:ext cx="338627" cy="338618"/>
            </a:xfrm>
            <a:custGeom>
              <a:avLst/>
              <a:gdLst/>
              <a:ahLst/>
              <a:cxnLst/>
              <a:rect l="l" t="t" r="r" b="b"/>
              <a:pathLst>
                <a:path w="38048" h="38047" extrusionOk="0">
                  <a:moveTo>
                    <a:pt x="11630" y="0"/>
                  </a:moveTo>
                  <a:lnTo>
                    <a:pt x="11630" y="11697"/>
                  </a:lnTo>
                  <a:lnTo>
                    <a:pt x="1" y="11697"/>
                  </a:lnTo>
                  <a:lnTo>
                    <a:pt x="1" y="26418"/>
                  </a:lnTo>
                  <a:lnTo>
                    <a:pt x="11630" y="26418"/>
                  </a:lnTo>
                  <a:lnTo>
                    <a:pt x="11630" y="38047"/>
                  </a:lnTo>
                  <a:lnTo>
                    <a:pt x="26351" y="38047"/>
                  </a:lnTo>
                  <a:lnTo>
                    <a:pt x="26351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351" y="11697"/>
                  </a:lnTo>
                  <a:lnTo>
                    <a:pt x="26351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8" name="Google Shape;5178;p14"/>
            <p:cNvSpPr/>
            <p:nvPr/>
          </p:nvSpPr>
          <p:spPr>
            <a:xfrm>
              <a:off x="3822382" y="1776977"/>
              <a:ext cx="234524" cy="234524"/>
            </a:xfrm>
            <a:custGeom>
              <a:avLst/>
              <a:gdLst/>
              <a:ahLst/>
              <a:cxnLst/>
              <a:rect l="l" t="t" r="r" b="b"/>
              <a:pathLst>
                <a:path w="26351" h="26351" extrusionOk="0">
                  <a:moveTo>
                    <a:pt x="8067" y="0"/>
                  </a:moveTo>
                  <a:lnTo>
                    <a:pt x="8067" y="8066"/>
                  </a:lnTo>
                  <a:lnTo>
                    <a:pt x="1" y="8066"/>
                  </a:lnTo>
                  <a:lnTo>
                    <a:pt x="1" y="18284"/>
                  </a:lnTo>
                  <a:lnTo>
                    <a:pt x="8067" y="18284"/>
                  </a:lnTo>
                  <a:lnTo>
                    <a:pt x="8067" y="26350"/>
                  </a:lnTo>
                  <a:lnTo>
                    <a:pt x="18217" y="26350"/>
                  </a:lnTo>
                  <a:lnTo>
                    <a:pt x="18217" y="18284"/>
                  </a:lnTo>
                  <a:lnTo>
                    <a:pt x="26351" y="18284"/>
                  </a:lnTo>
                  <a:lnTo>
                    <a:pt x="26351" y="8066"/>
                  </a:lnTo>
                  <a:lnTo>
                    <a:pt x="18217" y="8066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9" name="Google Shape;5179;p14"/>
            <p:cNvSpPr/>
            <p:nvPr/>
          </p:nvSpPr>
          <p:spPr>
            <a:xfrm>
              <a:off x="3454963" y="2400356"/>
              <a:ext cx="183678" cy="183678"/>
            </a:xfrm>
            <a:custGeom>
              <a:avLst/>
              <a:gdLst/>
              <a:ahLst/>
              <a:cxnLst/>
              <a:rect l="l" t="t" r="r" b="b"/>
              <a:pathLst>
                <a:path w="20638" h="20638" extrusionOk="0">
                  <a:moveTo>
                    <a:pt x="6319" y="1"/>
                  </a:moveTo>
                  <a:lnTo>
                    <a:pt x="6319" y="6319"/>
                  </a:lnTo>
                  <a:lnTo>
                    <a:pt x="1" y="6319"/>
                  </a:lnTo>
                  <a:lnTo>
                    <a:pt x="1" y="14318"/>
                  </a:lnTo>
                  <a:lnTo>
                    <a:pt x="6319" y="14318"/>
                  </a:lnTo>
                  <a:lnTo>
                    <a:pt x="6319" y="20637"/>
                  </a:lnTo>
                  <a:lnTo>
                    <a:pt x="14318" y="20637"/>
                  </a:lnTo>
                  <a:lnTo>
                    <a:pt x="14318" y="14318"/>
                  </a:lnTo>
                  <a:lnTo>
                    <a:pt x="20637" y="14318"/>
                  </a:lnTo>
                  <a:lnTo>
                    <a:pt x="20637" y="6319"/>
                  </a:lnTo>
                  <a:lnTo>
                    <a:pt x="14318" y="6319"/>
                  </a:lnTo>
                  <a:lnTo>
                    <a:pt x="14318" y="1"/>
                  </a:lnTo>
                  <a:close/>
                </a:path>
              </a:pathLst>
            </a:cu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0" name="Google Shape;5180;p14"/>
            <p:cNvSpPr/>
            <p:nvPr/>
          </p:nvSpPr>
          <p:spPr>
            <a:xfrm>
              <a:off x="3611203" y="947204"/>
              <a:ext cx="183669" cy="183669"/>
            </a:xfrm>
            <a:custGeom>
              <a:avLst/>
              <a:gdLst/>
              <a:ahLst/>
              <a:cxnLst/>
              <a:rect l="l" t="t" r="r" b="b"/>
              <a:pathLst>
                <a:path w="20637" h="20637" extrusionOk="0">
                  <a:moveTo>
                    <a:pt x="6319" y="0"/>
                  </a:moveTo>
                  <a:lnTo>
                    <a:pt x="6319" y="6319"/>
                  </a:lnTo>
                  <a:lnTo>
                    <a:pt x="0" y="6319"/>
                  </a:lnTo>
                  <a:lnTo>
                    <a:pt x="0" y="14318"/>
                  </a:lnTo>
                  <a:lnTo>
                    <a:pt x="6319" y="14318"/>
                  </a:lnTo>
                  <a:lnTo>
                    <a:pt x="6319" y="20636"/>
                  </a:lnTo>
                  <a:lnTo>
                    <a:pt x="14318" y="20636"/>
                  </a:lnTo>
                  <a:lnTo>
                    <a:pt x="14318" y="14318"/>
                  </a:lnTo>
                  <a:lnTo>
                    <a:pt x="20637" y="14318"/>
                  </a:lnTo>
                  <a:lnTo>
                    <a:pt x="20637" y="6319"/>
                  </a:lnTo>
                  <a:lnTo>
                    <a:pt x="14318" y="6319"/>
                  </a:lnTo>
                  <a:lnTo>
                    <a:pt x="14318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1" name="Google Shape;5181;p14"/>
            <p:cNvSpPr/>
            <p:nvPr/>
          </p:nvSpPr>
          <p:spPr>
            <a:xfrm>
              <a:off x="3617780" y="2317198"/>
              <a:ext cx="350589" cy="349984"/>
            </a:xfrm>
            <a:custGeom>
              <a:avLst/>
              <a:gdLst/>
              <a:ahLst/>
              <a:cxnLst/>
              <a:rect l="l" t="t" r="r" b="b"/>
              <a:pathLst>
                <a:path w="39392" h="39324" extrusionOk="0">
                  <a:moveTo>
                    <a:pt x="12100" y="0"/>
                  </a:moveTo>
                  <a:lnTo>
                    <a:pt x="12100" y="12100"/>
                  </a:lnTo>
                  <a:lnTo>
                    <a:pt x="1" y="12100"/>
                  </a:lnTo>
                  <a:lnTo>
                    <a:pt x="1" y="27291"/>
                  </a:lnTo>
                  <a:lnTo>
                    <a:pt x="12100" y="27291"/>
                  </a:lnTo>
                  <a:lnTo>
                    <a:pt x="12100" y="39323"/>
                  </a:lnTo>
                  <a:lnTo>
                    <a:pt x="27292" y="39323"/>
                  </a:lnTo>
                  <a:lnTo>
                    <a:pt x="27292" y="27291"/>
                  </a:lnTo>
                  <a:lnTo>
                    <a:pt x="39392" y="27291"/>
                  </a:lnTo>
                  <a:lnTo>
                    <a:pt x="39392" y="12100"/>
                  </a:lnTo>
                  <a:lnTo>
                    <a:pt x="27292" y="12100"/>
                  </a:lnTo>
                  <a:lnTo>
                    <a:pt x="27292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2" name="Google Shape;5182;p14"/>
            <p:cNvSpPr/>
            <p:nvPr/>
          </p:nvSpPr>
          <p:spPr>
            <a:xfrm>
              <a:off x="3653077" y="1712960"/>
              <a:ext cx="140006" cy="139997"/>
            </a:xfrm>
            <a:custGeom>
              <a:avLst/>
              <a:gdLst/>
              <a:ahLst/>
              <a:cxnLst/>
              <a:rect l="l" t="t" r="r" b="b"/>
              <a:pathLst>
                <a:path w="15731" h="15730" extrusionOk="0">
                  <a:moveTo>
                    <a:pt x="4841" y="1"/>
                  </a:moveTo>
                  <a:lnTo>
                    <a:pt x="4841" y="4840"/>
                  </a:lnTo>
                  <a:lnTo>
                    <a:pt x="1" y="4840"/>
                  </a:lnTo>
                  <a:lnTo>
                    <a:pt x="1" y="10890"/>
                  </a:lnTo>
                  <a:lnTo>
                    <a:pt x="4841" y="10890"/>
                  </a:lnTo>
                  <a:lnTo>
                    <a:pt x="4841" y="15730"/>
                  </a:lnTo>
                  <a:lnTo>
                    <a:pt x="10890" y="15730"/>
                  </a:lnTo>
                  <a:lnTo>
                    <a:pt x="10890" y="10890"/>
                  </a:lnTo>
                  <a:lnTo>
                    <a:pt x="15730" y="10890"/>
                  </a:lnTo>
                  <a:lnTo>
                    <a:pt x="15730" y="4840"/>
                  </a:lnTo>
                  <a:lnTo>
                    <a:pt x="10890" y="4840"/>
                  </a:lnTo>
                  <a:lnTo>
                    <a:pt x="10890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3" name="Google Shape;5183;p14"/>
            <p:cNvSpPr/>
            <p:nvPr/>
          </p:nvSpPr>
          <p:spPr>
            <a:xfrm>
              <a:off x="3624366" y="1615442"/>
              <a:ext cx="56844" cy="56248"/>
            </a:xfrm>
            <a:custGeom>
              <a:avLst/>
              <a:gdLst/>
              <a:ahLst/>
              <a:cxnLst/>
              <a:rect l="l" t="t" r="r" b="b"/>
              <a:pathLst>
                <a:path w="6387" h="6320" extrusionOk="0">
                  <a:moveTo>
                    <a:pt x="1950" y="1"/>
                  </a:moveTo>
                  <a:lnTo>
                    <a:pt x="1950" y="1950"/>
                  </a:lnTo>
                  <a:lnTo>
                    <a:pt x="0" y="1950"/>
                  </a:lnTo>
                  <a:lnTo>
                    <a:pt x="0" y="4370"/>
                  </a:lnTo>
                  <a:lnTo>
                    <a:pt x="1950" y="4370"/>
                  </a:lnTo>
                  <a:lnTo>
                    <a:pt x="1950" y="6320"/>
                  </a:lnTo>
                  <a:lnTo>
                    <a:pt x="4437" y="6320"/>
                  </a:lnTo>
                  <a:lnTo>
                    <a:pt x="4437" y="4370"/>
                  </a:lnTo>
                  <a:lnTo>
                    <a:pt x="6386" y="4370"/>
                  </a:lnTo>
                  <a:lnTo>
                    <a:pt x="6386" y="1950"/>
                  </a:lnTo>
                  <a:lnTo>
                    <a:pt x="4437" y="1950"/>
                  </a:lnTo>
                  <a:lnTo>
                    <a:pt x="4437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4" name="Google Shape;5184;p14"/>
            <p:cNvSpPr/>
            <p:nvPr/>
          </p:nvSpPr>
          <p:spPr>
            <a:xfrm>
              <a:off x="3431129" y="1898418"/>
              <a:ext cx="338618" cy="338618"/>
            </a:xfrm>
            <a:custGeom>
              <a:avLst/>
              <a:gdLst/>
              <a:ahLst/>
              <a:cxnLst/>
              <a:rect l="l" t="t" r="r" b="b"/>
              <a:pathLst>
                <a:path w="38047" h="38047" extrusionOk="0">
                  <a:moveTo>
                    <a:pt x="11697" y="1"/>
                  </a:moveTo>
                  <a:lnTo>
                    <a:pt x="11697" y="11697"/>
                  </a:lnTo>
                  <a:lnTo>
                    <a:pt x="0" y="11697"/>
                  </a:lnTo>
                  <a:lnTo>
                    <a:pt x="0" y="26418"/>
                  </a:lnTo>
                  <a:lnTo>
                    <a:pt x="11697" y="26418"/>
                  </a:lnTo>
                  <a:lnTo>
                    <a:pt x="11697" y="38047"/>
                  </a:lnTo>
                  <a:lnTo>
                    <a:pt x="26418" y="38047"/>
                  </a:lnTo>
                  <a:lnTo>
                    <a:pt x="26418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418" y="11697"/>
                  </a:lnTo>
                  <a:lnTo>
                    <a:pt x="26418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032350057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5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86" name="Google Shape;5186;p15"/>
          <p:cNvPicPr preferRelativeResize="0"/>
          <p:nvPr/>
        </p:nvPicPr>
        <p:blipFill rotWithShape="1">
          <a:blip r:embed="rId2">
            <a:alphaModFix/>
          </a:blip>
          <a:srcRect l="21453" r="19185"/>
          <a:stretch/>
        </p:blipFill>
        <p:spPr>
          <a:xfrm>
            <a:off x="0" y="45150"/>
            <a:ext cx="9386527" cy="40992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187" name="Google Shape;5187;p15"/>
          <p:cNvGrpSpPr/>
          <p:nvPr/>
        </p:nvGrpSpPr>
        <p:grpSpPr>
          <a:xfrm>
            <a:off x="-495837" y="-417716"/>
            <a:ext cx="2856614" cy="2856614"/>
            <a:chOff x="1190625" y="238125"/>
            <a:chExt cx="5205200" cy="5205200"/>
          </a:xfrm>
        </p:grpSpPr>
        <p:sp>
          <p:nvSpPr>
            <p:cNvPr id="5188" name="Google Shape;5188;p15"/>
            <p:cNvSpPr/>
            <p:nvPr/>
          </p:nvSpPr>
          <p:spPr>
            <a:xfrm>
              <a:off x="3537100" y="2352575"/>
              <a:ext cx="739875" cy="745725"/>
            </a:xfrm>
            <a:custGeom>
              <a:avLst/>
              <a:gdLst/>
              <a:ahLst/>
              <a:cxnLst/>
              <a:rect l="l" t="t" r="r" b="b"/>
              <a:pathLst>
                <a:path w="29595" h="29829" extrusionOk="0">
                  <a:moveTo>
                    <a:pt x="19963" y="23699"/>
                  </a:moveTo>
                  <a:cubicBezTo>
                    <a:pt x="20956" y="20839"/>
                    <a:pt x="23057" y="19438"/>
                    <a:pt x="25509" y="19847"/>
                  </a:cubicBezTo>
                  <a:cubicBezTo>
                    <a:pt x="27785" y="20197"/>
                    <a:pt x="29478" y="22123"/>
                    <a:pt x="29536" y="24400"/>
                  </a:cubicBezTo>
                  <a:cubicBezTo>
                    <a:pt x="29595" y="26793"/>
                    <a:pt x="28077" y="28777"/>
                    <a:pt x="25684" y="29303"/>
                  </a:cubicBezTo>
                  <a:cubicBezTo>
                    <a:pt x="23232" y="29828"/>
                    <a:pt x="21189" y="28544"/>
                    <a:pt x="19963" y="25625"/>
                  </a:cubicBezTo>
                  <a:cubicBezTo>
                    <a:pt x="19146" y="28135"/>
                    <a:pt x="17512" y="29595"/>
                    <a:pt x="14768" y="29536"/>
                  </a:cubicBezTo>
                  <a:cubicBezTo>
                    <a:pt x="12609" y="29536"/>
                    <a:pt x="11266" y="28369"/>
                    <a:pt x="10040" y="25567"/>
                  </a:cubicBezTo>
                  <a:cubicBezTo>
                    <a:pt x="9690" y="26910"/>
                    <a:pt x="8990" y="27960"/>
                    <a:pt x="7881" y="28661"/>
                  </a:cubicBezTo>
                  <a:cubicBezTo>
                    <a:pt x="6830" y="29420"/>
                    <a:pt x="5604" y="29711"/>
                    <a:pt x="4320" y="29478"/>
                  </a:cubicBezTo>
                  <a:cubicBezTo>
                    <a:pt x="2044" y="29069"/>
                    <a:pt x="409" y="27201"/>
                    <a:pt x="234" y="25042"/>
                  </a:cubicBezTo>
                  <a:cubicBezTo>
                    <a:pt x="59" y="22532"/>
                    <a:pt x="1402" y="20664"/>
                    <a:pt x="4145" y="19672"/>
                  </a:cubicBezTo>
                  <a:cubicBezTo>
                    <a:pt x="1518" y="18796"/>
                    <a:pt x="1" y="17103"/>
                    <a:pt x="176" y="14243"/>
                  </a:cubicBezTo>
                  <a:cubicBezTo>
                    <a:pt x="351" y="12200"/>
                    <a:pt x="1577" y="10741"/>
                    <a:pt x="4203" y="9749"/>
                  </a:cubicBezTo>
                  <a:cubicBezTo>
                    <a:pt x="2744" y="9340"/>
                    <a:pt x="1635" y="8581"/>
                    <a:pt x="993" y="7355"/>
                  </a:cubicBezTo>
                  <a:cubicBezTo>
                    <a:pt x="293" y="6071"/>
                    <a:pt x="176" y="4787"/>
                    <a:pt x="643" y="3445"/>
                  </a:cubicBezTo>
                  <a:cubicBezTo>
                    <a:pt x="1343" y="1285"/>
                    <a:pt x="3386" y="1"/>
                    <a:pt x="5721" y="234"/>
                  </a:cubicBezTo>
                  <a:cubicBezTo>
                    <a:pt x="7822" y="409"/>
                    <a:pt x="9632" y="2161"/>
                    <a:pt x="9924" y="4320"/>
                  </a:cubicBezTo>
                  <a:cubicBezTo>
                    <a:pt x="10274" y="6713"/>
                    <a:pt x="8990" y="8640"/>
                    <a:pt x="6130" y="9807"/>
                  </a:cubicBezTo>
                  <a:cubicBezTo>
                    <a:pt x="8114" y="10332"/>
                    <a:pt x="9457" y="11558"/>
                    <a:pt x="10040" y="13660"/>
                  </a:cubicBezTo>
                  <a:cubicBezTo>
                    <a:pt x="10683" y="11617"/>
                    <a:pt x="11908" y="10332"/>
                    <a:pt x="13893" y="9749"/>
                  </a:cubicBezTo>
                  <a:cubicBezTo>
                    <a:pt x="11091" y="8581"/>
                    <a:pt x="9807" y="6538"/>
                    <a:pt x="10274" y="4087"/>
                  </a:cubicBezTo>
                  <a:cubicBezTo>
                    <a:pt x="10741" y="1752"/>
                    <a:pt x="12784" y="118"/>
                    <a:pt x="15177" y="176"/>
                  </a:cubicBezTo>
                  <a:cubicBezTo>
                    <a:pt x="17395" y="234"/>
                    <a:pt x="19380" y="1869"/>
                    <a:pt x="19788" y="4087"/>
                  </a:cubicBezTo>
                  <a:cubicBezTo>
                    <a:pt x="20197" y="6597"/>
                    <a:pt x="18913" y="8698"/>
                    <a:pt x="16111" y="9749"/>
                  </a:cubicBezTo>
                  <a:cubicBezTo>
                    <a:pt x="18096" y="10332"/>
                    <a:pt x="19380" y="11617"/>
                    <a:pt x="19963" y="13660"/>
                  </a:cubicBezTo>
                  <a:cubicBezTo>
                    <a:pt x="20430" y="12259"/>
                    <a:pt x="21131" y="11266"/>
                    <a:pt x="22240" y="10566"/>
                  </a:cubicBezTo>
                  <a:cubicBezTo>
                    <a:pt x="23349" y="9924"/>
                    <a:pt x="24575" y="9749"/>
                    <a:pt x="25859" y="10041"/>
                  </a:cubicBezTo>
                  <a:cubicBezTo>
                    <a:pt x="28135" y="10566"/>
                    <a:pt x="29595" y="12492"/>
                    <a:pt x="29536" y="14827"/>
                  </a:cubicBezTo>
                  <a:cubicBezTo>
                    <a:pt x="29536" y="17103"/>
                    <a:pt x="27902" y="19030"/>
                    <a:pt x="25684" y="19438"/>
                  </a:cubicBezTo>
                  <a:cubicBezTo>
                    <a:pt x="23232" y="19964"/>
                    <a:pt x="21248" y="18738"/>
                    <a:pt x="19963" y="15878"/>
                  </a:cubicBezTo>
                  <a:cubicBezTo>
                    <a:pt x="19380" y="17804"/>
                    <a:pt x="18154" y="19030"/>
                    <a:pt x="16111" y="19672"/>
                  </a:cubicBezTo>
                  <a:cubicBezTo>
                    <a:pt x="18154" y="20314"/>
                    <a:pt x="19380" y="21598"/>
                    <a:pt x="19963" y="23641"/>
                  </a:cubicBezTo>
                  <a:close/>
                  <a:moveTo>
                    <a:pt x="10040" y="23758"/>
                  </a:moveTo>
                  <a:cubicBezTo>
                    <a:pt x="10624" y="21598"/>
                    <a:pt x="11850" y="20314"/>
                    <a:pt x="13951" y="19672"/>
                  </a:cubicBezTo>
                  <a:cubicBezTo>
                    <a:pt x="11908" y="19088"/>
                    <a:pt x="10683" y="17804"/>
                    <a:pt x="10040" y="15819"/>
                  </a:cubicBezTo>
                  <a:cubicBezTo>
                    <a:pt x="9398" y="17921"/>
                    <a:pt x="8114" y="19088"/>
                    <a:pt x="6013" y="19672"/>
                  </a:cubicBezTo>
                  <a:cubicBezTo>
                    <a:pt x="8173" y="20255"/>
                    <a:pt x="9457" y="21540"/>
                    <a:pt x="10040" y="237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9" name="Google Shape;5189;p15"/>
            <p:cNvSpPr/>
            <p:nvPr/>
          </p:nvSpPr>
          <p:spPr>
            <a:xfrm>
              <a:off x="3793925" y="3092425"/>
              <a:ext cx="237900" cy="240800"/>
            </a:xfrm>
            <a:custGeom>
              <a:avLst/>
              <a:gdLst/>
              <a:ahLst/>
              <a:cxnLst/>
              <a:rect l="l" t="t" r="r" b="b"/>
              <a:pathLst>
                <a:path w="9516" h="9632" extrusionOk="0">
                  <a:moveTo>
                    <a:pt x="4729" y="9632"/>
                  </a:moveTo>
                  <a:cubicBezTo>
                    <a:pt x="2102" y="9632"/>
                    <a:pt x="1" y="7414"/>
                    <a:pt x="1" y="4845"/>
                  </a:cubicBezTo>
                  <a:cubicBezTo>
                    <a:pt x="1" y="2277"/>
                    <a:pt x="2219" y="1"/>
                    <a:pt x="4787" y="59"/>
                  </a:cubicBezTo>
                  <a:cubicBezTo>
                    <a:pt x="7356" y="117"/>
                    <a:pt x="9515" y="2335"/>
                    <a:pt x="9515" y="4904"/>
                  </a:cubicBezTo>
                  <a:cubicBezTo>
                    <a:pt x="9515" y="7472"/>
                    <a:pt x="7356" y="9632"/>
                    <a:pt x="4729" y="963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0" name="Google Shape;5190;p15"/>
            <p:cNvSpPr/>
            <p:nvPr/>
          </p:nvSpPr>
          <p:spPr>
            <a:xfrm>
              <a:off x="3300700" y="2600650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729" y="9574"/>
                  </a:moveTo>
                  <a:cubicBezTo>
                    <a:pt x="2102" y="9574"/>
                    <a:pt x="1" y="7414"/>
                    <a:pt x="1" y="4787"/>
                  </a:cubicBezTo>
                  <a:cubicBezTo>
                    <a:pt x="1" y="2161"/>
                    <a:pt x="2160" y="1"/>
                    <a:pt x="4729" y="59"/>
                  </a:cubicBezTo>
                  <a:cubicBezTo>
                    <a:pt x="7355" y="59"/>
                    <a:pt x="9573" y="2277"/>
                    <a:pt x="9515" y="4846"/>
                  </a:cubicBezTo>
                  <a:cubicBezTo>
                    <a:pt x="9515" y="7414"/>
                    <a:pt x="7297" y="9574"/>
                    <a:pt x="4729" y="957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1" name="Google Shape;5191;p15"/>
            <p:cNvSpPr/>
            <p:nvPr/>
          </p:nvSpPr>
          <p:spPr>
            <a:xfrm>
              <a:off x="3547325" y="3093900"/>
              <a:ext cx="237875" cy="239325"/>
            </a:xfrm>
            <a:custGeom>
              <a:avLst/>
              <a:gdLst/>
              <a:ahLst/>
              <a:cxnLst/>
              <a:rect l="l" t="t" r="r" b="b"/>
              <a:pathLst>
                <a:path w="9515" h="9573" extrusionOk="0">
                  <a:moveTo>
                    <a:pt x="9515" y="4786"/>
                  </a:moveTo>
                  <a:cubicBezTo>
                    <a:pt x="9515" y="7355"/>
                    <a:pt x="7355" y="9573"/>
                    <a:pt x="4728" y="9573"/>
                  </a:cubicBezTo>
                  <a:cubicBezTo>
                    <a:pt x="2160" y="9573"/>
                    <a:pt x="0" y="7355"/>
                    <a:pt x="0" y="4786"/>
                  </a:cubicBezTo>
                  <a:cubicBezTo>
                    <a:pt x="59" y="2218"/>
                    <a:pt x="2160" y="58"/>
                    <a:pt x="4728" y="58"/>
                  </a:cubicBezTo>
                  <a:cubicBezTo>
                    <a:pt x="7297" y="0"/>
                    <a:pt x="9515" y="2218"/>
                    <a:pt x="9515" y="47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2" name="Google Shape;5192;p15"/>
            <p:cNvSpPr/>
            <p:nvPr/>
          </p:nvSpPr>
          <p:spPr>
            <a:xfrm>
              <a:off x="3299250" y="2848725"/>
              <a:ext cx="239350" cy="237900"/>
            </a:xfrm>
            <a:custGeom>
              <a:avLst/>
              <a:gdLst/>
              <a:ahLst/>
              <a:cxnLst/>
              <a:rect l="l" t="t" r="r" b="b"/>
              <a:pathLst>
                <a:path w="9574" h="9516" extrusionOk="0">
                  <a:moveTo>
                    <a:pt x="9573" y="4729"/>
                  </a:moveTo>
                  <a:cubicBezTo>
                    <a:pt x="9573" y="7355"/>
                    <a:pt x="7355" y="9515"/>
                    <a:pt x="4787" y="9515"/>
                  </a:cubicBezTo>
                  <a:cubicBezTo>
                    <a:pt x="2160" y="9457"/>
                    <a:pt x="0" y="7297"/>
                    <a:pt x="59" y="4729"/>
                  </a:cubicBezTo>
                  <a:cubicBezTo>
                    <a:pt x="117" y="2102"/>
                    <a:pt x="2218" y="1"/>
                    <a:pt x="4787" y="1"/>
                  </a:cubicBezTo>
                  <a:cubicBezTo>
                    <a:pt x="7355" y="1"/>
                    <a:pt x="9573" y="2160"/>
                    <a:pt x="957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3" name="Google Shape;5193;p15"/>
            <p:cNvSpPr/>
            <p:nvPr/>
          </p:nvSpPr>
          <p:spPr>
            <a:xfrm>
              <a:off x="4036175" y="2358425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904" y="59"/>
                  </a:moveTo>
                  <a:cubicBezTo>
                    <a:pt x="7530" y="175"/>
                    <a:pt x="9573" y="2277"/>
                    <a:pt x="9456" y="4903"/>
                  </a:cubicBezTo>
                  <a:cubicBezTo>
                    <a:pt x="9398" y="7530"/>
                    <a:pt x="7238" y="9573"/>
                    <a:pt x="4670" y="9456"/>
                  </a:cubicBezTo>
                  <a:cubicBezTo>
                    <a:pt x="2043" y="9398"/>
                    <a:pt x="0" y="7238"/>
                    <a:pt x="59" y="4670"/>
                  </a:cubicBezTo>
                  <a:cubicBezTo>
                    <a:pt x="176" y="2043"/>
                    <a:pt x="2277" y="0"/>
                    <a:pt x="490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4" name="Google Shape;5194;p15"/>
            <p:cNvSpPr/>
            <p:nvPr/>
          </p:nvSpPr>
          <p:spPr>
            <a:xfrm>
              <a:off x="4039100" y="3098275"/>
              <a:ext cx="232050" cy="232050"/>
            </a:xfrm>
            <a:custGeom>
              <a:avLst/>
              <a:gdLst/>
              <a:ahLst/>
              <a:cxnLst/>
              <a:rect l="l" t="t" r="r" b="b"/>
              <a:pathLst>
                <a:path w="9282" h="9282" extrusionOk="0">
                  <a:moveTo>
                    <a:pt x="4670" y="0"/>
                  </a:moveTo>
                  <a:cubicBezTo>
                    <a:pt x="7238" y="0"/>
                    <a:pt x="9281" y="2043"/>
                    <a:pt x="9281" y="4670"/>
                  </a:cubicBezTo>
                  <a:cubicBezTo>
                    <a:pt x="9281" y="7238"/>
                    <a:pt x="7180" y="9281"/>
                    <a:pt x="4611" y="9281"/>
                  </a:cubicBezTo>
                  <a:cubicBezTo>
                    <a:pt x="2043" y="9223"/>
                    <a:pt x="0" y="7180"/>
                    <a:pt x="0" y="4611"/>
                  </a:cubicBezTo>
                  <a:cubicBezTo>
                    <a:pt x="0" y="2043"/>
                    <a:pt x="2102" y="0"/>
                    <a:pt x="467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5" name="Google Shape;5195;p15"/>
            <p:cNvSpPr/>
            <p:nvPr/>
          </p:nvSpPr>
          <p:spPr>
            <a:xfrm>
              <a:off x="3303625" y="2361350"/>
              <a:ext cx="232050" cy="232025"/>
            </a:xfrm>
            <a:custGeom>
              <a:avLst/>
              <a:gdLst/>
              <a:ahLst/>
              <a:cxnLst/>
              <a:rect l="l" t="t" r="r" b="b"/>
              <a:pathLst>
                <a:path w="9282" h="9281" extrusionOk="0">
                  <a:moveTo>
                    <a:pt x="0" y="4670"/>
                  </a:moveTo>
                  <a:cubicBezTo>
                    <a:pt x="0" y="2101"/>
                    <a:pt x="2043" y="0"/>
                    <a:pt x="4612" y="0"/>
                  </a:cubicBezTo>
                  <a:cubicBezTo>
                    <a:pt x="7238" y="0"/>
                    <a:pt x="9281" y="2101"/>
                    <a:pt x="9281" y="4670"/>
                  </a:cubicBezTo>
                  <a:cubicBezTo>
                    <a:pt x="9223" y="7238"/>
                    <a:pt x="7180" y="9281"/>
                    <a:pt x="4670" y="9281"/>
                  </a:cubicBezTo>
                  <a:cubicBezTo>
                    <a:pt x="2043" y="9281"/>
                    <a:pt x="0" y="7238"/>
                    <a:pt x="0" y="46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6" name="Google Shape;5196;p15"/>
            <p:cNvSpPr/>
            <p:nvPr/>
          </p:nvSpPr>
          <p:spPr>
            <a:xfrm>
              <a:off x="3303625" y="3098275"/>
              <a:ext cx="232050" cy="230575"/>
            </a:xfrm>
            <a:custGeom>
              <a:avLst/>
              <a:gdLst/>
              <a:ahLst/>
              <a:cxnLst/>
              <a:rect l="l" t="t" r="r" b="b"/>
              <a:pathLst>
                <a:path w="9282" h="9223" extrusionOk="0">
                  <a:moveTo>
                    <a:pt x="4670" y="9223"/>
                  </a:moveTo>
                  <a:cubicBezTo>
                    <a:pt x="2160" y="9223"/>
                    <a:pt x="59" y="7180"/>
                    <a:pt x="59" y="4670"/>
                  </a:cubicBezTo>
                  <a:cubicBezTo>
                    <a:pt x="0" y="2160"/>
                    <a:pt x="2102" y="0"/>
                    <a:pt x="4612" y="59"/>
                  </a:cubicBezTo>
                  <a:cubicBezTo>
                    <a:pt x="7122" y="59"/>
                    <a:pt x="9165" y="2101"/>
                    <a:pt x="9223" y="4553"/>
                  </a:cubicBezTo>
                  <a:cubicBezTo>
                    <a:pt x="9281" y="7063"/>
                    <a:pt x="7180" y="9223"/>
                    <a:pt x="4670" y="922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7" name="Google Shape;5197;p15"/>
            <p:cNvSpPr/>
            <p:nvPr/>
          </p:nvSpPr>
          <p:spPr>
            <a:xfrm>
              <a:off x="3798325" y="2116175"/>
              <a:ext cx="229125" cy="230600"/>
            </a:xfrm>
            <a:custGeom>
              <a:avLst/>
              <a:gdLst/>
              <a:ahLst/>
              <a:cxnLst/>
              <a:rect l="l" t="t" r="r" b="b"/>
              <a:pathLst>
                <a:path w="9165" h="9224" extrusionOk="0">
                  <a:moveTo>
                    <a:pt x="9164" y="4612"/>
                  </a:moveTo>
                  <a:cubicBezTo>
                    <a:pt x="9164" y="7122"/>
                    <a:pt x="7063" y="9223"/>
                    <a:pt x="4553" y="9165"/>
                  </a:cubicBezTo>
                  <a:cubicBezTo>
                    <a:pt x="2043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1"/>
                  </a:cubicBezTo>
                  <a:cubicBezTo>
                    <a:pt x="7121" y="59"/>
                    <a:pt x="9164" y="2102"/>
                    <a:pt x="9164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8" name="Google Shape;5198;p15"/>
            <p:cNvSpPr/>
            <p:nvPr/>
          </p:nvSpPr>
          <p:spPr>
            <a:xfrm>
              <a:off x="4287175" y="2605025"/>
              <a:ext cx="230575" cy="230600"/>
            </a:xfrm>
            <a:custGeom>
              <a:avLst/>
              <a:gdLst/>
              <a:ahLst/>
              <a:cxnLst/>
              <a:rect l="l" t="t" r="r" b="b"/>
              <a:pathLst>
                <a:path w="9223" h="9224" extrusionOk="0">
                  <a:moveTo>
                    <a:pt x="9223" y="4612"/>
                  </a:moveTo>
                  <a:cubicBezTo>
                    <a:pt x="9223" y="7122"/>
                    <a:pt x="7063" y="9223"/>
                    <a:pt x="4553" y="9223"/>
                  </a:cubicBezTo>
                  <a:cubicBezTo>
                    <a:pt x="2101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59"/>
                  </a:cubicBezTo>
                  <a:cubicBezTo>
                    <a:pt x="7121" y="59"/>
                    <a:pt x="9164" y="2102"/>
                    <a:pt x="9223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9" name="Google Shape;5199;p15"/>
            <p:cNvSpPr/>
            <p:nvPr/>
          </p:nvSpPr>
          <p:spPr>
            <a:xfrm>
              <a:off x="4287175" y="2853100"/>
              <a:ext cx="229125" cy="229150"/>
            </a:xfrm>
            <a:custGeom>
              <a:avLst/>
              <a:gdLst/>
              <a:ahLst/>
              <a:cxnLst/>
              <a:rect l="l" t="t" r="r" b="b"/>
              <a:pathLst>
                <a:path w="9165" h="9166" extrusionOk="0">
                  <a:moveTo>
                    <a:pt x="4611" y="9165"/>
                  </a:moveTo>
                  <a:cubicBezTo>
                    <a:pt x="2101" y="9107"/>
                    <a:pt x="0" y="7064"/>
                    <a:pt x="59" y="4554"/>
                  </a:cubicBezTo>
                  <a:cubicBezTo>
                    <a:pt x="59" y="2044"/>
                    <a:pt x="2101" y="1"/>
                    <a:pt x="4611" y="1"/>
                  </a:cubicBezTo>
                  <a:cubicBezTo>
                    <a:pt x="7121" y="1"/>
                    <a:pt x="9164" y="2102"/>
                    <a:pt x="9164" y="4554"/>
                  </a:cubicBezTo>
                  <a:cubicBezTo>
                    <a:pt x="9164" y="7064"/>
                    <a:pt x="7063" y="9165"/>
                    <a:pt x="4611" y="91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0" name="Google Shape;5200;p15"/>
            <p:cNvSpPr/>
            <p:nvPr/>
          </p:nvSpPr>
          <p:spPr>
            <a:xfrm>
              <a:off x="3551700" y="2116175"/>
              <a:ext cx="229125" cy="229125"/>
            </a:xfrm>
            <a:custGeom>
              <a:avLst/>
              <a:gdLst/>
              <a:ahLst/>
              <a:cxnLst/>
              <a:rect l="l" t="t" r="r" b="b"/>
              <a:pathLst>
                <a:path w="9165" h="9165" extrusionOk="0">
                  <a:moveTo>
                    <a:pt x="9165" y="4612"/>
                  </a:moveTo>
                  <a:cubicBezTo>
                    <a:pt x="9106" y="7122"/>
                    <a:pt x="7063" y="9165"/>
                    <a:pt x="4553" y="9165"/>
                  </a:cubicBezTo>
                  <a:cubicBezTo>
                    <a:pt x="2043" y="9165"/>
                    <a:pt x="0" y="7064"/>
                    <a:pt x="0" y="4554"/>
                  </a:cubicBezTo>
                  <a:cubicBezTo>
                    <a:pt x="0" y="2044"/>
                    <a:pt x="2102" y="1"/>
                    <a:pt x="4612" y="59"/>
                  </a:cubicBezTo>
                  <a:cubicBezTo>
                    <a:pt x="7122" y="59"/>
                    <a:pt x="9165" y="2102"/>
                    <a:pt x="9165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1" name="Google Shape;5201;p15"/>
            <p:cNvSpPr/>
            <p:nvPr/>
          </p:nvSpPr>
          <p:spPr>
            <a:xfrm>
              <a:off x="3799775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7005" y="8990"/>
                    <a:pt x="4495" y="8990"/>
                  </a:cubicBezTo>
                  <a:cubicBezTo>
                    <a:pt x="1985" y="8990"/>
                    <a:pt x="0" y="7005"/>
                    <a:pt x="0" y="4495"/>
                  </a:cubicBezTo>
                  <a:cubicBezTo>
                    <a:pt x="0" y="1985"/>
                    <a:pt x="1985" y="1"/>
                    <a:pt x="4495" y="1"/>
                  </a:cubicBezTo>
                  <a:cubicBezTo>
                    <a:pt x="7005" y="1"/>
                    <a:pt x="8989" y="1985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2" name="Google Shape;5202;p15"/>
            <p:cNvSpPr/>
            <p:nvPr/>
          </p:nvSpPr>
          <p:spPr>
            <a:xfrm>
              <a:off x="4290075" y="236572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95"/>
                  </a:moveTo>
                  <a:cubicBezTo>
                    <a:pt x="8990" y="7005"/>
                    <a:pt x="7005" y="8989"/>
                    <a:pt x="4495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1985" y="0"/>
                    <a:pt x="4437" y="0"/>
                  </a:cubicBezTo>
                  <a:cubicBezTo>
                    <a:pt x="6947" y="0"/>
                    <a:pt x="8990" y="1985"/>
                    <a:pt x="8990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3" name="Google Shape;5203;p15"/>
            <p:cNvSpPr/>
            <p:nvPr/>
          </p:nvSpPr>
          <p:spPr>
            <a:xfrm>
              <a:off x="3553150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37"/>
                  </a:moveTo>
                  <a:cubicBezTo>
                    <a:pt x="8990" y="6947"/>
                    <a:pt x="7005" y="8990"/>
                    <a:pt x="4495" y="8990"/>
                  </a:cubicBezTo>
                  <a:cubicBezTo>
                    <a:pt x="1985" y="8990"/>
                    <a:pt x="1" y="6947"/>
                    <a:pt x="1" y="4437"/>
                  </a:cubicBezTo>
                  <a:cubicBezTo>
                    <a:pt x="1" y="1985"/>
                    <a:pt x="1985" y="1"/>
                    <a:pt x="4437" y="1"/>
                  </a:cubicBezTo>
                  <a:cubicBezTo>
                    <a:pt x="6947" y="1"/>
                    <a:pt x="8990" y="1985"/>
                    <a:pt x="8990" y="443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4" name="Google Shape;5204;p15"/>
            <p:cNvSpPr/>
            <p:nvPr/>
          </p:nvSpPr>
          <p:spPr>
            <a:xfrm>
              <a:off x="3064300" y="260795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4"/>
                  </a:moveTo>
                  <a:cubicBezTo>
                    <a:pt x="8990" y="7063"/>
                    <a:pt x="6947" y="8990"/>
                    <a:pt x="4437" y="8990"/>
                  </a:cubicBezTo>
                  <a:cubicBezTo>
                    <a:pt x="1927" y="8990"/>
                    <a:pt x="1" y="6947"/>
                    <a:pt x="1" y="4437"/>
                  </a:cubicBezTo>
                  <a:cubicBezTo>
                    <a:pt x="1" y="1985"/>
                    <a:pt x="2044" y="1"/>
                    <a:pt x="4495" y="1"/>
                  </a:cubicBezTo>
                  <a:cubicBezTo>
                    <a:pt x="7005" y="1"/>
                    <a:pt x="8990" y="2044"/>
                    <a:pt x="8990" y="455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5" name="Google Shape;5205;p15"/>
            <p:cNvSpPr/>
            <p:nvPr/>
          </p:nvSpPr>
          <p:spPr>
            <a:xfrm>
              <a:off x="3064300" y="28545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3"/>
                  </a:moveTo>
                  <a:cubicBezTo>
                    <a:pt x="8990" y="7005"/>
                    <a:pt x="6947" y="8989"/>
                    <a:pt x="4437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2044" y="0"/>
                    <a:pt x="4554" y="0"/>
                  </a:cubicBezTo>
                  <a:cubicBezTo>
                    <a:pt x="7005" y="59"/>
                    <a:pt x="8990" y="2043"/>
                    <a:pt x="8990" y="45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6" name="Google Shape;5206;p15"/>
            <p:cNvSpPr/>
            <p:nvPr/>
          </p:nvSpPr>
          <p:spPr>
            <a:xfrm>
              <a:off x="4043475" y="211910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6946" y="8990"/>
                    <a:pt x="4436" y="8990"/>
                  </a:cubicBezTo>
                  <a:cubicBezTo>
                    <a:pt x="1985" y="8931"/>
                    <a:pt x="0" y="6947"/>
                    <a:pt x="0" y="4495"/>
                  </a:cubicBezTo>
                  <a:cubicBezTo>
                    <a:pt x="0" y="1985"/>
                    <a:pt x="2043" y="1"/>
                    <a:pt x="4553" y="1"/>
                  </a:cubicBezTo>
                  <a:cubicBezTo>
                    <a:pt x="7005" y="1"/>
                    <a:pt x="8989" y="2044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7" name="Google Shape;5207;p15"/>
            <p:cNvSpPr/>
            <p:nvPr/>
          </p:nvSpPr>
          <p:spPr>
            <a:xfrm>
              <a:off x="3308000" y="2119100"/>
              <a:ext cx="223300" cy="224750"/>
            </a:xfrm>
            <a:custGeom>
              <a:avLst/>
              <a:gdLst/>
              <a:ahLst/>
              <a:cxnLst/>
              <a:rect l="l" t="t" r="r" b="b"/>
              <a:pathLst>
                <a:path w="8932" h="8990" extrusionOk="0">
                  <a:moveTo>
                    <a:pt x="4495" y="59"/>
                  </a:moveTo>
                  <a:cubicBezTo>
                    <a:pt x="6888" y="59"/>
                    <a:pt x="8931" y="2102"/>
                    <a:pt x="8931" y="4495"/>
                  </a:cubicBezTo>
                  <a:cubicBezTo>
                    <a:pt x="8873" y="6947"/>
                    <a:pt x="6830" y="8990"/>
                    <a:pt x="4378" y="8931"/>
                  </a:cubicBezTo>
                  <a:cubicBezTo>
                    <a:pt x="1985" y="8873"/>
                    <a:pt x="1" y="6888"/>
                    <a:pt x="1" y="4495"/>
                  </a:cubicBezTo>
                  <a:cubicBezTo>
                    <a:pt x="1" y="2044"/>
                    <a:pt x="2044" y="1"/>
                    <a:pt x="449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8" name="Google Shape;5208;p15"/>
            <p:cNvSpPr/>
            <p:nvPr/>
          </p:nvSpPr>
          <p:spPr>
            <a:xfrm>
              <a:off x="4290075" y="3102650"/>
              <a:ext cx="223300" cy="223275"/>
            </a:xfrm>
            <a:custGeom>
              <a:avLst/>
              <a:gdLst/>
              <a:ahLst/>
              <a:cxnLst/>
              <a:rect l="l" t="t" r="r" b="b"/>
              <a:pathLst>
                <a:path w="8932" h="8931" extrusionOk="0">
                  <a:moveTo>
                    <a:pt x="8932" y="4436"/>
                  </a:moveTo>
                  <a:cubicBezTo>
                    <a:pt x="8932" y="6888"/>
                    <a:pt x="6947" y="8931"/>
                    <a:pt x="4495" y="8931"/>
                  </a:cubicBezTo>
                  <a:cubicBezTo>
                    <a:pt x="2044" y="8931"/>
                    <a:pt x="1" y="6888"/>
                    <a:pt x="1" y="4436"/>
                  </a:cubicBezTo>
                  <a:cubicBezTo>
                    <a:pt x="59" y="2043"/>
                    <a:pt x="2044" y="0"/>
                    <a:pt x="4437" y="0"/>
                  </a:cubicBezTo>
                  <a:cubicBezTo>
                    <a:pt x="6889" y="0"/>
                    <a:pt x="8932" y="1985"/>
                    <a:pt x="8932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9" name="Google Shape;5209;p15"/>
            <p:cNvSpPr/>
            <p:nvPr/>
          </p:nvSpPr>
          <p:spPr>
            <a:xfrm>
              <a:off x="4043475" y="3346350"/>
              <a:ext cx="223275" cy="221825"/>
            </a:xfrm>
            <a:custGeom>
              <a:avLst/>
              <a:gdLst/>
              <a:ahLst/>
              <a:cxnLst/>
              <a:rect l="l" t="t" r="r" b="b"/>
              <a:pathLst>
                <a:path w="8931" h="8873" extrusionOk="0">
                  <a:moveTo>
                    <a:pt x="8931" y="4378"/>
                  </a:moveTo>
                  <a:cubicBezTo>
                    <a:pt x="8931" y="6829"/>
                    <a:pt x="6888" y="8872"/>
                    <a:pt x="4495" y="8872"/>
                  </a:cubicBezTo>
                  <a:cubicBezTo>
                    <a:pt x="2043" y="8872"/>
                    <a:pt x="59" y="6888"/>
                    <a:pt x="59" y="4436"/>
                  </a:cubicBezTo>
                  <a:cubicBezTo>
                    <a:pt x="0" y="2043"/>
                    <a:pt x="2043" y="0"/>
                    <a:pt x="4495" y="0"/>
                  </a:cubicBezTo>
                  <a:cubicBezTo>
                    <a:pt x="6888" y="0"/>
                    <a:pt x="8873" y="1985"/>
                    <a:pt x="8931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0" name="Google Shape;5210;p15"/>
            <p:cNvSpPr/>
            <p:nvPr/>
          </p:nvSpPr>
          <p:spPr>
            <a:xfrm>
              <a:off x="3065775" y="2365725"/>
              <a:ext cx="221825" cy="223275"/>
            </a:xfrm>
            <a:custGeom>
              <a:avLst/>
              <a:gdLst/>
              <a:ahLst/>
              <a:cxnLst/>
              <a:rect l="l" t="t" r="r" b="b"/>
              <a:pathLst>
                <a:path w="8873" h="8931" extrusionOk="0">
                  <a:moveTo>
                    <a:pt x="4378" y="8931"/>
                  </a:moveTo>
                  <a:cubicBezTo>
                    <a:pt x="1985" y="8872"/>
                    <a:pt x="0" y="6888"/>
                    <a:pt x="0" y="4495"/>
                  </a:cubicBezTo>
                  <a:cubicBezTo>
                    <a:pt x="0" y="2043"/>
                    <a:pt x="2101" y="0"/>
                    <a:pt x="4495" y="59"/>
                  </a:cubicBezTo>
                  <a:cubicBezTo>
                    <a:pt x="6946" y="117"/>
                    <a:pt x="8872" y="2101"/>
                    <a:pt x="8872" y="4495"/>
                  </a:cubicBezTo>
                  <a:cubicBezTo>
                    <a:pt x="8814" y="6946"/>
                    <a:pt x="6829" y="8931"/>
                    <a:pt x="4378" y="88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1" name="Google Shape;5211;p15"/>
            <p:cNvSpPr/>
            <p:nvPr/>
          </p:nvSpPr>
          <p:spPr>
            <a:xfrm>
              <a:off x="3309450" y="3346350"/>
              <a:ext cx="220375" cy="220375"/>
            </a:xfrm>
            <a:custGeom>
              <a:avLst/>
              <a:gdLst/>
              <a:ahLst/>
              <a:cxnLst/>
              <a:rect l="l" t="t" r="r" b="b"/>
              <a:pathLst>
                <a:path w="8815" h="8815" extrusionOk="0">
                  <a:moveTo>
                    <a:pt x="8757" y="4436"/>
                  </a:moveTo>
                  <a:cubicBezTo>
                    <a:pt x="8757" y="6888"/>
                    <a:pt x="6772" y="8814"/>
                    <a:pt x="4320" y="8814"/>
                  </a:cubicBezTo>
                  <a:cubicBezTo>
                    <a:pt x="1927" y="8756"/>
                    <a:pt x="1" y="6829"/>
                    <a:pt x="1" y="4378"/>
                  </a:cubicBezTo>
                  <a:cubicBezTo>
                    <a:pt x="59" y="1926"/>
                    <a:pt x="1986" y="0"/>
                    <a:pt x="4437" y="58"/>
                  </a:cubicBezTo>
                  <a:cubicBezTo>
                    <a:pt x="6889" y="58"/>
                    <a:pt x="8815" y="2043"/>
                    <a:pt x="8757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2" name="Google Shape;5212;p15"/>
            <p:cNvSpPr/>
            <p:nvPr/>
          </p:nvSpPr>
          <p:spPr>
            <a:xfrm>
              <a:off x="3067225" y="3104100"/>
              <a:ext cx="218900" cy="218925"/>
            </a:xfrm>
            <a:custGeom>
              <a:avLst/>
              <a:gdLst/>
              <a:ahLst/>
              <a:cxnLst/>
              <a:rect l="l" t="t" r="r" b="b"/>
              <a:pathLst>
                <a:path w="8756" h="8757" extrusionOk="0">
                  <a:moveTo>
                    <a:pt x="8756" y="4378"/>
                  </a:moveTo>
                  <a:cubicBezTo>
                    <a:pt x="8756" y="6830"/>
                    <a:pt x="6830" y="8756"/>
                    <a:pt x="4378" y="8756"/>
                  </a:cubicBezTo>
                  <a:cubicBezTo>
                    <a:pt x="1927" y="8756"/>
                    <a:pt x="0" y="6830"/>
                    <a:pt x="0" y="4378"/>
                  </a:cubicBezTo>
                  <a:cubicBezTo>
                    <a:pt x="0" y="1927"/>
                    <a:pt x="1927" y="1"/>
                    <a:pt x="4378" y="1"/>
                  </a:cubicBezTo>
                  <a:cubicBezTo>
                    <a:pt x="6830" y="59"/>
                    <a:pt x="8698" y="1985"/>
                    <a:pt x="8698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3" name="Google Shape;5213;p15"/>
            <p:cNvSpPr/>
            <p:nvPr/>
          </p:nvSpPr>
          <p:spPr>
            <a:xfrm>
              <a:off x="4294475" y="2123475"/>
              <a:ext cx="215975" cy="216000"/>
            </a:xfrm>
            <a:custGeom>
              <a:avLst/>
              <a:gdLst/>
              <a:ahLst/>
              <a:cxnLst/>
              <a:rect l="l" t="t" r="r" b="b"/>
              <a:pathLst>
                <a:path w="8639" h="8640" extrusionOk="0">
                  <a:moveTo>
                    <a:pt x="4319" y="1"/>
                  </a:moveTo>
                  <a:cubicBezTo>
                    <a:pt x="6713" y="1"/>
                    <a:pt x="8639" y="1927"/>
                    <a:pt x="8639" y="4320"/>
                  </a:cubicBezTo>
                  <a:cubicBezTo>
                    <a:pt x="8639" y="6713"/>
                    <a:pt x="6654" y="8639"/>
                    <a:pt x="4261" y="8639"/>
                  </a:cubicBezTo>
                  <a:cubicBezTo>
                    <a:pt x="1868" y="8581"/>
                    <a:pt x="0" y="6655"/>
                    <a:pt x="0" y="4262"/>
                  </a:cubicBezTo>
                  <a:cubicBezTo>
                    <a:pt x="0" y="1869"/>
                    <a:pt x="1926" y="1"/>
                    <a:pt x="431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4" name="Google Shape;5214;p15"/>
            <p:cNvSpPr/>
            <p:nvPr/>
          </p:nvSpPr>
          <p:spPr>
            <a:xfrm>
              <a:off x="3805600" y="1876875"/>
              <a:ext cx="214550" cy="215975"/>
            </a:xfrm>
            <a:custGeom>
              <a:avLst/>
              <a:gdLst/>
              <a:ahLst/>
              <a:cxnLst/>
              <a:rect l="l" t="t" r="r" b="b"/>
              <a:pathLst>
                <a:path w="8582" h="8639" extrusionOk="0">
                  <a:moveTo>
                    <a:pt x="8581" y="4319"/>
                  </a:moveTo>
                  <a:cubicBezTo>
                    <a:pt x="8581" y="6654"/>
                    <a:pt x="6655" y="8581"/>
                    <a:pt x="4320" y="8639"/>
                  </a:cubicBezTo>
                  <a:cubicBezTo>
                    <a:pt x="1927" y="8639"/>
                    <a:pt x="1" y="6654"/>
                    <a:pt x="1" y="4319"/>
                  </a:cubicBezTo>
                  <a:cubicBezTo>
                    <a:pt x="1" y="1926"/>
                    <a:pt x="1927" y="0"/>
                    <a:pt x="4262" y="0"/>
                  </a:cubicBezTo>
                  <a:cubicBezTo>
                    <a:pt x="6655" y="0"/>
                    <a:pt x="8581" y="1926"/>
                    <a:pt x="8581" y="43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5" name="Google Shape;5215;p15"/>
            <p:cNvSpPr/>
            <p:nvPr/>
          </p:nvSpPr>
          <p:spPr>
            <a:xfrm>
              <a:off x="4541075" y="2612325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4320" y="1"/>
                  </a:moveTo>
                  <a:cubicBezTo>
                    <a:pt x="6713" y="1"/>
                    <a:pt x="8639" y="1985"/>
                    <a:pt x="8639" y="4320"/>
                  </a:cubicBezTo>
                  <a:cubicBezTo>
                    <a:pt x="8639" y="6713"/>
                    <a:pt x="6713" y="8640"/>
                    <a:pt x="4320" y="8640"/>
                  </a:cubicBezTo>
                  <a:cubicBezTo>
                    <a:pt x="1927" y="8640"/>
                    <a:pt x="1" y="6713"/>
                    <a:pt x="1" y="4320"/>
                  </a:cubicBezTo>
                  <a:cubicBezTo>
                    <a:pt x="1" y="1985"/>
                    <a:pt x="1927" y="1"/>
                    <a:pt x="432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6" name="Google Shape;5216;p15"/>
            <p:cNvSpPr/>
            <p:nvPr/>
          </p:nvSpPr>
          <p:spPr>
            <a:xfrm>
              <a:off x="4541075" y="2858950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8639" y="4320"/>
                  </a:moveTo>
                  <a:cubicBezTo>
                    <a:pt x="8639" y="6655"/>
                    <a:pt x="6655" y="8639"/>
                    <a:pt x="4320" y="8639"/>
                  </a:cubicBezTo>
                  <a:cubicBezTo>
                    <a:pt x="1927" y="8639"/>
                    <a:pt x="1" y="6713"/>
                    <a:pt x="1" y="4320"/>
                  </a:cubicBezTo>
                  <a:cubicBezTo>
                    <a:pt x="1" y="1985"/>
                    <a:pt x="1927" y="59"/>
                    <a:pt x="4262" y="59"/>
                  </a:cubicBezTo>
                  <a:cubicBezTo>
                    <a:pt x="6655" y="0"/>
                    <a:pt x="8581" y="1927"/>
                    <a:pt x="8639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7" name="Google Shape;5217;p15"/>
            <p:cNvSpPr/>
            <p:nvPr/>
          </p:nvSpPr>
          <p:spPr>
            <a:xfrm>
              <a:off x="3557525" y="1875400"/>
              <a:ext cx="217475" cy="217450"/>
            </a:xfrm>
            <a:custGeom>
              <a:avLst/>
              <a:gdLst/>
              <a:ahLst/>
              <a:cxnLst/>
              <a:rect l="l" t="t" r="r" b="b"/>
              <a:pathLst>
                <a:path w="8699" h="8698" extrusionOk="0">
                  <a:moveTo>
                    <a:pt x="4262" y="8640"/>
                  </a:moveTo>
                  <a:cubicBezTo>
                    <a:pt x="1927" y="8640"/>
                    <a:pt x="1" y="6597"/>
                    <a:pt x="59" y="4262"/>
                  </a:cubicBezTo>
                  <a:cubicBezTo>
                    <a:pt x="118" y="1927"/>
                    <a:pt x="2102" y="1"/>
                    <a:pt x="4379" y="59"/>
                  </a:cubicBezTo>
                  <a:cubicBezTo>
                    <a:pt x="6772" y="117"/>
                    <a:pt x="8698" y="2102"/>
                    <a:pt x="8640" y="4437"/>
                  </a:cubicBezTo>
                  <a:cubicBezTo>
                    <a:pt x="8581" y="6830"/>
                    <a:pt x="6597" y="8698"/>
                    <a:pt x="4262" y="864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8" name="Google Shape;5218;p15"/>
            <p:cNvSpPr/>
            <p:nvPr/>
          </p:nvSpPr>
          <p:spPr>
            <a:xfrm>
              <a:off x="3070150" y="2123475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6" y="8581"/>
                    <a:pt x="0" y="6597"/>
                    <a:pt x="0" y="4262"/>
                  </a:cubicBezTo>
                  <a:cubicBezTo>
                    <a:pt x="0" y="1927"/>
                    <a:pt x="1926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9" name="Google Shape;5219;p15"/>
            <p:cNvSpPr/>
            <p:nvPr/>
          </p:nvSpPr>
          <p:spPr>
            <a:xfrm>
              <a:off x="4295925" y="3349250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7" y="8581"/>
                    <a:pt x="0" y="6597"/>
                    <a:pt x="0" y="4320"/>
                  </a:cubicBezTo>
                  <a:cubicBezTo>
                    <a:pt x="0" y="1985"/>
                    <a:pt x="1927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0" name="Google Shape;5220;p15"/>
            <p:cNvSpPr/>
            <p:nvPr/>
          </p:nvSpPr>
          <p:spPr>
            <a:xfrm>
              <a:off x="4542525" y="2371550"/>
              <a:ext cx="213100" cy="213075"/>
            </a:xfrm>
            <a:custGeom>
              <a:avLst/>
              <a:gdLst/>
              <a:ahLst/>
              <a:cxnLst/>
              <a:rect l="l" t="t" r="r" b="b"/>
              <a:pathLst>
                <a:path w="8524" h="8523" extrusionOk="0">
                  <a:moveTo>
                    <a:pt x="8523" y="4203"/>
                  </a:moveTo>
                  <a:cubicBezTo>
                    <a:pt x="8523" y="6596"/>
                    <a:pt x="6597" y="8523"/>
                    <a:pt x="4262" y="8464"/>
                  </a:cubicBezTo>
                  <a:cubicBezTo>
                    <a:pt x="1927" y="8464"/>
                    <a:pt x="59" y="6596"/>
                    <a:pt x="1" y="4262"/>
                  </a:cubicBezTo>
                  <a:cubicBezTo>
                    <a:pt x="1" y="1927"/>
                    <a:pt x="1927" y="1"/>
                    <a:pt x="4262" y="1"/>
                  </a:cubicBezTo>
                  <a:cubicBezTo>
                    <a:pt x="6597" y="1"/>
                    <a:pt x="8465" y="1868"/>
                    <a:pt x="8523" y="42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1" name="Google Shape;5221;p15"/>
            <p:cNvSpPr/>
            <p:nvPr/>
          </p:nvSpPr>
          <p:spPr>
            <a:xfrm>
              <a:off x="4049300" y="1878325"/>
              <a:ext cx="213075" cy="211625"/>
            </a:xfrm>
            <a:custGeom>
              <a:avLst/>
              <a:gdLst/>
              <a:ahLst/>
              <a:cxnLst/>
              <a:rect l="l" t="t" r="r" b="b"/>
              <a:pathLst>
                <a:path w="8523" h="8465" extrusionOk="0">
                  <a:moveTo>
                    <a:pt x="4203" y="0"/>
                  </a:moveTo>
                  <a:cubicBezTo>
                    <a:pt x="6538" y="0"/>
                    <a:pt x="8464" y="1868"/>
                    <a:pt x="8464" y="4203"/>
                  </a:cubicBezTo>
                  <a:cubicBezTo>
                    <a:pt x="8523" y="6538"/>
                    <a:pt x="6655" y="8464"/>
                    <a:pt x="4262" y="8464"/>
                  </a:cubicBezTo>
                  <a:cubicBezTo>
                    <a:pt x="1927" y="8464"/>
                    <a:pt x="1" y="6596"/>
                    <a:pt x="59" y="4203"/>
                  </a:cubicBezTo>
                  <a:cubicBezTo>
                    <a:pt x="59" y="1868"/>
                    <a:pt x="1869" y="0"/>
                    <a:pt x="42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2" name="Google Shape;5222;p15"/>
            <p:cNvSpPr/>
            <p:nvPr/>
          </p:nvSpPr>
          <p:spPr>
            <a:xfrm>
              <a:off x="3560450" y="3598800"/>
              <a:ext cx="211625" cy="210150"/>
            </a:xfrm>
            <a:custGeom>
              <a:avLst/>
              <a:gdLst/>
              <a:ahLst/>
              <a:cxnLst/>
              <a:rect l="l" t="t" r="r" b="b"/>
              <a:pathLst>
                <a:path w="8465" h="8406" extrusionOk="0">
                  <a:moveTo>
                    <a:pt x="8406" y="4145"/>
                  </a:moveTo>
                  <a:cubicBezTo>
                    <a:pt x="8464" y="6538"/>
                    <a:pt x="6597" y="8406"/>
                    <a:pt x="4262" y="8406"/>
                  </a:cubicBezTo>
                  <a:cubicBezTo>
                    <a:pt x="1927" y="8406"/>
                    <a:pt x="59" y="6596"/>
                    <a:pt x="1" y="4203"/>
                  </a:cubicBezTo>
                  <a:cubicBezTo>
                    <a:pt x="1" y="1868"/>
                    <a:pt x="1869" y="0"/>
                    <a:pt x="4203" y="0"/>
                  </a:cubicBezTo>
                  <a:cubicBezTo>
                    <a:pt x="6538" y="0"/>
                    <a:pt x="8406" y="1810"/>
                    <a:pt x="8406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3" name="Google Shape;5223;p15"/>
            <p:cNvSpPr/>
            <p:nvPr/>
          </p:nvSpPr>
          <p:spPr>
            <a:xfrm>
              <a:off x="3807075" y="3597325"/>
              <a:ext cx="211600" cy="211625"/>
            </a:xfrm>
            <a:custGeom>
              <a:avLst/>
              <a:gdLst/>
              <a:ahLst/>
              <a:cxnLst/>
              <a:rect l="l" t="t" r="r" b="b"/>
              <a:pathLst>
                <a:path w="8464" h="8465" extrusionOk="0">
                  <a:moveTo>
                    <a:pt x="4203" y="8465"/>
                  </a:moveTo>
                  <a:cubicBezTo>
                    <a:pt x="1868" y="8465"/>
                    <a:pt x="0" y="6597"/>
                    <a:pt x="0" y="4204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96" y="1"/>
                    <a:pt x="8464" y="1927"/>
                    <a:pt x="8464" y="4320"/>
                  </a:cubicBezTo>
                  <a:cubicBezTo>
                    <a:pt x="8406" y="6655"/>
                    <a:pt x="6538" y="8465"/>
                    <a:pt x="4203" y="84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4" name="Google Shape;5224;p15"/>
            <p:cNvSpPr/>
            <p:nvPr/>
          </p:nvSpPr>
          <p:spPr>
            <a:xfrm>
              <a:off x="2824975" y="2615250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6"/>
                  </a:moveTo>
                  <a:cubicBezTo>
                    <a:pt x="1869" y="8406"/>
                    <a:pt x="1" y="6596"/>
                    <a:pt x="1" y="4203"/>
                  </a:cubicBezTo>
                  <a:cubicBezTo>
                    <a:pt x="1" y="1868"/>
                    <a:pt x="1869" y="1"/>
                    <a:pt x="4262" y="1"/>
                  </a:cubicBezTo>
                  <a:cubicBezTo>
                    <a:pt x="6597" y="1"/>
                    <a:pt x="8406" y="1927"/>
                    <a:pt x="8406" y="4262"/>
                  </a:cubicBezTo>
                  <a:cubicBezTo>
                    <a:pt x="8406" y="6596"/>
                    <a:pt x="6538" y="8406"/>
                    <a:pt x="4204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5" name="Google Shape;5225;p15"/>
            <p:cNvSpPr/>
            <p:nvPr/>
          </p:nvSpPr>
          <p:spPr>
            <a:xfrm>
              <a:off x="2824975" y="2861875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5"/>
                  </a:moveTo>
                  <a:cubicBezTo>
                    <a:pt x="1810" y="8405"/>
                    <a:pt x="1" y="6538"/>
                    <a:pt x="1" y="4203"/>
                  </a:cubicBezTo>
                  <a:cubicBezTo>
                    <a:pt x="1" y="1868"/>
                    <a:pt x="1869" y="0"/>
                    <a:pt x="4204" y="0"/>
                  </a:cubicBezTo>
                  <a:cubicBezTo>
                    <a:pt x="6538" y="0"/>
                    <a:pt x="8406" y="1868"/>
                    <a:pt x="8406" y="4203"/>
                  </a:cubicBezTo>
                  <a:cubicBezTo>
                    <a:pt x="8406" y="6596"/>
                    <a:pt x="6538" y="8405"/>
                    <a:pt x="4204" y="840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6" name="Google Shape;5226;p15"/>
            <p:cNvSpPr/>
            <p:nvPr/>
          </p:nvSpPr>
          <p:spPr>
            <a:xfrm>
              <a:off x="4544000" y="3108475"/>
              <a:ext cx="210150" cy="210175"/>
            </a:xfrm>
            <a:custGeom>
              <a:avLst/>
              <a:gdLst/>
              <a:ahLst/>
              <a:cxnLst/>
              <a:rect l="l" t="t" r="r" b="b"/>
              <a:pathLst>
                <a:path w="8406" h="8407" extrusionOk="0">
                  <a:moveTo>
                    <a:pt x="4203" y="8406"/>
                  </a:moveTo>
                  <a:cubicBezTo>
                    <a:pt x="1868" y="8406"/>
                    <a:pt x="0" y="6597"/>
                    <a:pt x="0" y="4203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38" y="1"/>
                    <a:pt x="8406" y="1869"/>
                    <a:pt x="8406" y="4203"/>
                  </a:cubicBezTo>
                  <a:cubicBezTo>
                    <a:pt x="8406" y="6538"/>
                    <a:pt x="6596" y="8406"/>
                    <a:pt x="4203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7" name="Google Shape;5227;p15"/>
            <p:cNvSpPr/>
            <p:nvPr/>
          </p:nvSpPr>
          <p:spPr>
            <a:xfrm>
              <a:off x="3313850" y="1879775"/>
              <a:ext cx="210150" cy="208700"/>
            </a:xfrm>
            <a:custGeom>
              <a:avLst/>
              <a:gdLst/>
              <a:ahLst/>
              <a:cxnLst/>
              <a:rect l="l" t="t" r="r" b="b"/>
              <a:pathLst>
                <a:path w="8406" h="8348" extrusionOk="0">
                  <a:moveTo>
                    <a:pt x="4203" y="8348"/>
                  </a:moveTo>
                  <a:cubicBezTo>
                    <a:pt x="1868" y="8348"/>
                    <a:pt x="0" y="6480"/>
                    <a:pt x="58" y="4145"/>
                  </a:cubicBezTo>
                  <a:cubicBezTo>
                    <a:pt x="58" y="1810"/>
                    <a:pt x="1926" y="1"/>
                    <a:pt x="4261" y="1"/>
                  </a:cubicBezTo>
                  <a:cubicBezTo>
                    <a:pt x="6596" y="1"/>
                    <a:pt x="8405" y="1869"/>
                    <a:pt x="8405" y="4203"/>
                  </a:cubicBezTo>
                  <a:cubicBezTo>
                    <a:pt x="8405" y="6538"/>
                    <a:pt x="6538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8" name="Google Shape;5228;p15"/>
            <p:cNvSpPr/>
            <p:nvPr/>
          </p:nvSpPr>
          <p:spPr>
            <a:xfrm>
              <a:off x="3071600" y="3352175"/>
              <a:ext cx="210150" cy="210150"/>
            </a:xfrm>
            <a:custGeom>
              <a:avLst/>
              <a:gdLst/>
              <a:ahLst/>
              <a:cxnLst/>
              <a:rect l="l" t="t" r="r" b="b"/>
              <a:pathLst>
                <a:path w="8406" h="8406" extrusionOk="0">
                  <a:moveTo>
                    <a:pt x="4262" y="8406"/>
                  </a:moveTo>
                  <a:cubicBezTo>
                    <a:pt x="1868" y="8406"/>
                    <a:pt x="1" y="6538"/>
                    <a:pt x="1" y="4203"/>
                  </a:cubicBezTo>
                  <a:cubicBezTo>
                    <a:pt x="1" y="1868"/>
                    <a:pt x="1868" y="1"/>
                    <a:pt x="4203" y="1"/>
                  </a:cubicBezTo>
                  <a:cubicBezTo>
                    <a:pt x="6538" y="1"/>
                    <a:pt x="8348" y="1810"/>
                    <a:pt x="8406" y="4145"/>
                  </a:cubicBezTo>
                  <a:cubicBezTo>
                    <a:pt x="8406" y="6480"/>
                    <a:pt x="6596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9" name="Google Shape;5229;p15"/>
            <p:cNvSpPr/>
            <p:nvPr/>
          </p:nvSpPr>
          <p:spPr>
            <a:xfrm>
              <a:off x="2826450" y="2373025"/>
              <a:ext cx="207225" cy="208675"/>
            </a:xfrm>
            <a:custGeom>
              <a:avLst/>
              <a:gdLst/>
              <a:ahLst/>
              <a:cxnLst/>
              <a:rect l="l" t="t" r="r" b="b"/>
              <a:pathLst>
                <a:path w="8289" h="8347" extrusionOk="0">
                  <a:moveTo>
                    <a:pt x="4145" y="8347"/>
                  </a:moveTo>
                  <a:cubicBezTo>
                    <a:pt x="1810" y="8347"/>
                    <a:pt x="0" y="6479"/>
                    <a:pt x="0" y="4203"/>
                  </a:cubicBezTo>
                  <a:cubicBezTo>
                    <a:pt x="0" y="1868"/>
                    <a:pt x="1868" y="0"/>
                    <a:pt x="4145" y="0"/>
                  </a:cubicBezTo>
                  <a:cubicBezTo>
                    <a:pt x="6421" y="0"/>
                    <a:pt x="8289" y="1868"/>
                    <a:pt x="8289" y="4203"/>
                  </a:cubicBezTo>
                  <a:cubicBezTo>
                    <a:pt x="8289" y="6479"/>
                    <a:pt x="6421" y="8347"/>
                    <a:pt x="4145" y="834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0" name="Google Shape;5230;p15"/>
            <p:cNvSpPr/>
            <p:nvPr/>
          </p:nvSpPr>
          <p:spPr>
            <a:xfrm>
              <a:off x="4050775" y="3598800"/>
              <a:ext cx="208700" cy="208700"/>
            </a:xfrm>
            <a:custGeom>
              <a:avLst/>
              <a:gdLst/>
              <a:ahLst/>
              <a:cxnLst/>
              <a:rect l="l" t="t" r="r" b="b"/>
              <a:pathLst>
                <a:path w="8348" h="8348" extrusionOk="0">
                  <a:moveTo>
                    <a:pt x="8347" y="4145"/>
                  </a:moveTo>
                  <a:cubicBezTo>
                    <a:pt x="8347" y="6479"/>
                    <a:pt x="6538" y="8347"/>
                    <a:pt x="4203" y="8347"/>
                  </a:cubicBezTo>
                  <a:cubicBezTo>
                    <a:pt x="1926" y="8347"/>
                    <a:pt x="59" y="6538"/>
                    <a:pt x="59" y="4203"/>
                  </a:cubicBezTo>
                  <a:cubicBezTo>
                    <a:pt x="0" y="1926"/>
                    <a:pt x="1868" y="59"/>
                    <a:pt x="4144" y="59"/>
                  </a:cubicBezTo>
                  <a:cubicBezTo>
                    <a:pt x="6479" y="0"/>
                    <a:pt x="8347" y="1868"/>
                    <a:pt x="8347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1" name="Google Shape;5231;p15"/>
            <p:cNvSpPr/>
            <p:nvPr/>
          </p:nvSpPr>
          <p:spPr>
            <a:xfrm>
              <a:off x="3315300" y="3598800"/>
              <a:ext cx="207250" cy="208700"/>
            </a:xfrm>
            <a:custGeom>
              <a:avLst/>
              <a:gdLst/>
              <a:ahLst/>
              <a:cxnLst/>
              <a:rect l="l" t="t" r="r" b="b"/>
              <a:pathLst>
                <a:path w="8290" h="8348" extrusionOk="0">
                  <a:moveTo>
                    <a:pt x="4145" y="59"/>
                  </a:moveTo>
                  <a:cubicBezTo>
                    <a:pt x="6421" y="0"/>
                    <a:pt x="8289" y="1926"/>
                    <a:pt x="8289" y="4203"/>
                  </a:cubicBezTo>
                  <a:cubicBezTo>
                    <a:pt x="8289" y="6421"/>
                    <a:pt x="6421" y="8289"/>
                    <a:pt x="4203" y="8347"/>
                  </a:cubicBezTo>
                  <a:cubicBezTo>
                    <a:pt x="1927" y="8347"/>
                    <a:pt x="0" y="6479"/>
                    <a:pt x="0" y="4203"/>
                  </a:cubicBezTo>
                  <a:cubicBezTo>
                    <a:pt x="0" y="1926"/>
                    <a:pt x="1868" y="59"/>
                    <a:pt x="414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2" name="Google Shape;5232;p15"/>
            <p:cNvSpPr/>
            <p:nvPr/>
          </p:nvSpPr>
          <p:spPr>
            <a:xfrm>
              <a:off x="2826450" y="3109950"/>
              <a:ext cx="207225" cy="208700"/>
            </a:xfrm>
            <a:custGeom>
              <a:avLst/>
              <a:gdLst/>
              <a:ahLst/>
              <a:cxnLst/>
              <a:rect l="l" t="t" r="r" b="b"/>
              <a:pathLst>
                <a:path w="8289" h="8348" extrusionOk="0">
                  <a:moveTo>
                    <a:pt x="8289" y="4144"/>
                  </a:moveTo>
                  <a:cubicBezTo>
                    <a:pt x="8289" y="6362"/>
                    <a:pt x="6421" y="8289"/>
                    <a:pt x="4203" y="8289"/>
                  </a:cubicBezTo>
                  <a:cubicBezTo>
                    <a:pt x="1927" y="8347"/>
                    <a:pt x="0" y="6421"/>
                    <a:pt x="0" y="4144"/>
                  </a:cubicBezTo>
                  <a:cubicBezTo>
                    <a:pt x="0" y="1926"/>
                    <a:pt x="1868" y="58"/>
                    <a:pt x="4145" y="0"/>
                  </a:cubicBezTo>
                  <a:cubicBezTo>
                    <a:pt x="6363" y="0"/>
                    <a:pt x="8289" y="1868"/>
                    <a:pt x="8289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3" name="Google Shape;5233;p15"/>
            <p:cNvSpPr/>
            <p:nvPr/>
          </p:nvSpPr>
          <p:spPr>
            <a:xfrm>
              <a:off x="4298850" y="1881250"/>
              <a:ext cx="205775" cy="205775"/>
            </a:xfrm>
            <a:custGeom>
              <a:avLst/>
              <a:gdLst/>
              <a:ahLst/>
              <a:cxnLst/>
              <a:rect l="l" t="t" r="r" b="b"/>
              <a:pathLst>
                <a:path w="8231" h="8231" extrusionOk="0">
                  <a:moveTo>
                    <a:pt x="8230" y="4086"/>
                  </a:moveTo>
                  <a:cubicBezTo>
                    <a:pt x="8230" y="6363"/>
                    <a:pt x="6362" y="8230"/>
                    <a:pt x="4144" y="8230"/>
                  </a:cubicBezTo>
                  <a:cubicBezTo>
                    <a:pt x="1868" y="8230"/>
                    <a:pt x="58" y="6421"/>
                    <a:pt x="58" y="4144"/>
                  </a:cubicBezTo>
                  <a:cubicBezTo>
                    <a:pt x="0" y="1868"/>
                    <a:pt x="1868" y="0"/>
                    <a:pt x="4144" y="0"/>
                  </a:cubicBezTo>
                  <a:cubicBezTo>
                    <a:pt x="6421" y="59"/>
                    <a:pt x="8230" y="1868"/>
                    <a:pt x="8230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4" name="Google Shape;5234;p15"/>
            <p:cNvSpPr/>
            <p:nvPr/>
          </p:nvSpPr>
          <p:spPr>
            <a:xfrm>
              <a:off x="4545450" y="2127850"/>
              <a:ext cx="207250" cy="205775"/>
            </a:xfrm>
            <a:custGeom>
              <a:avLst/>
              <a:gdLst/>
              <a:ahLst/>
              <a:cxnLst/>
              <a:rect l="l" t="t" r="r" b="b"/>
              <a:pathLst>
                <a:path w="8290" h="8231" extrusionOk="0">
                  <a:moveTo>
                    <a:pt x="8231" y="4087"/>
                  </a:moveTo>
                  <a:cubicBezTo>
                    <a:pt x="8289" y="6363"/>
                    <a:pt x="6421" y="8231"/>
                    <a:pt x="4145" y="8231"/>
                  </a:cubicBezTo>
                  <a:cubicBezTo>
                    <a:pt x="1869" y="8231"/>
                    <a:pt x="59" y="6422"/>
                    <a:pt x="59" y="4145"/>
                  </a:cubicBezTo>
                  <a:cubicBezTo>
                    <a:pt x="1" y="1927"/>
                    <a:pt x="1869" y="1"/>
                    <a:pt x="4145" y="59"/>
                  </a:cubicBezTo>
                  <a:cubicBezTo>
                    <a:pt x="6363" y="59"/>
                    <a:pt x="8231" y="1869"/>
                    <a:pt x="8231" y="408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5" name="Google Shape;5235;p15"/>
            <p:cNvSpPr/>
            <p:nvPr/>
          </p:nvSpPr>
          <p:spPr>
            <a:xfrm>
              <a:off x="4548375" y="3355100"/>
              <a:ext cx="202850" cy="202850"/>
            </a:xfrm>
            <a:custGeom>
              <a:avLst/>
              <a:gdLst/>
              <a:ahLst/>
              <a:cxnLst/>
              <a:rect l="l" t="t" r="r" b="b"/>
              <a:pathLst>
                <a:path w="8114" h="8114" extrusionOk="0">
                  <a:moveTo>
                    <a:pt x="8056" y="4028"/>
                  </a:moveTo>
                  <a:cubicBezTo>
                    <a:pt x="8114" y="6304"/>
                    <a:pt x="6304" y="8114"/>
                    <a:pt x="4086" y="8114"/>
                  </a:cubicBezTo>
                  <a:cubicBezTo>
                    <a:pt x="1810" y="8114"/>
                    <a:pt x="0" y="6363"/>
                    <a:pt x="0" y="4086"/>
                  </a:cubicBezTo>
                  <a:cubicBezTo>
                    <a:pt x="0" y="1868"/>
                    <a:pt x="1693" y="59"/>
                    <a:pt x="3911" y="59"/>
                  </a:cubicBezTo>
                  <a:cubicBezTo>
                    <a:pt x="6188" y="0"/>
                    <a:pt x="8056" y="1751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6" name="Google Shape;5236;p15"/>
            <p:cNvSpPr/>
            <p:nvPr/>
          </p:nvSpPr>
          <p:spPr>
            <a:xfrm>
              <a:off x="3075975" y="1882700"/>
              <a:ext cx="201400" cy="202875"/>
            </a:xfrm>
            <a:custGeom>
              <a:avLst/>
              <a:gdLst/>
              <a:ahLst/>
              <a:cxnLst/>
              <a:rect l="l" t="t" r="r" b="b"/>
              <a:pathLst>
                <a:path w="8056" h="8115" extrusionOk="0">
                  <a:moveTo>
                    <a:pt x="8056" y="4086"/>
                  </a:moveTo>
                  <a:cubicBezTo>
                    <a:pt x="8056" y="6363"/>
                    <a:pt x="6246" y="8114"/>
                    <a:pt x="3970" y="8114"/>
                  </a:cubicBezTo>
                  <a:cubicBezTo>
                    <a:pt x="1752" y="8056"/>
                    <a:pt x="1" y="6305"/>
                    <a:pt x="1" y="4028"/>
                  </a:cubicBezTo>
                  <a:cubicBezTo>
                    <a:pt x="1" y="1752"/>
                    <a:pt x="1810" y="1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7" name="Google Shape;5237;p15"/>
            <p:cNvSpPr/>
            <p:nvPr/>
          </p:nvSpPr>
          <p:spPr>
            <a:xfrm>
              <a:off x="2829375" y="21307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5" y="3970"/>
                  </a:moveTo>
                  <a:cubicBezTo>
                    <a:pt x="8055" y="6188"/>
                    <a:pt x="6304" y="7997"/>
                    <a:pt x="4086" y="8056"/>
                  </a:cubicBezTo>
                  <a:cubicBezTo>
                    <a:pt x="1810" y="8056"/>
                    <a:pt x="0" y="6246"/>
                    <a:pt x="0" y="4028"/>
                  </a:cubicBezTo>
                  <a:cubicBezTo>
                    <a:pt x="0" y="1810"/>
                    <a:pt x="1751" y="1"/>
                    <a:pt x="3969" y="1"/>
                  </a:cubicBezTo>
                  <a:cubicBezTo>
                    <a:pt x="6187" y="1"/>
                    <a:pt x="7997" y="1752"/>
                    <a:pt x="805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8" name="Google Shape;5238;p15"/>
            <p:cNvSpPr/>
            <p:nvPr/>
          </p:nvSpPr>
          <p:spPr>
            <a:xfrm>
              <a:off x="4301750" y="36031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6" y="3970"/>
                  </a:moveTo>
                  <a:cubicBezTo>
                    <a:pt x="8056" y="6246"/>
                    <a:pt x="6305" y="7997"/>
                    <a:pt x="4087" y="8055"/>
                  </a:cubicBezTo>
                  <a:cubicBezTo>
                    <a:pt x="1810" y="8055"/>
                    <a:pt x="1" y="6246"/>
                    <a:pt x="1" y="4028"/>
                  </a:cubicBezTo>
                  <a:cubicBezTo>
                    <a:pt x="1" y="1810"/>
                    <a:pt x="1810" y="0"/>
                    <a:pt x="4028" y="0"/>
                  </a:cubicBezTo>
                  <a:cubicBezTo>
                    <a:pt x="6246" y="0"/>
                    <a:pt x="8056" y="1751"/>
                    <a:pt x="8056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9" name="Google Shape;5239;p15"/>
            <p:cNvSpPr/>
            <p:nvPr/>
          </p:nvSpPr>
          <p:spPr>
            <a:xfrm>
              <a:off x="4790600" y="2619625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4029" y="1"/>
                  </a:moveTo>
                  <a:cubicBezTo>
                    <a:pt x="6247" y="1"/>
                    <a:pt x="8056" y="1810"/>
                    <a:pt x="8056" y="4028"/>
                  </a:cubicBezTo>
                  <a:cubicBezTo>
                    <a:pt x="8056" y="6246"/>
                    <a:pt x="6305" y="8056"/>
                    <a:pt x="4087" y="8056"/>
                  </a:cubicBezTo>
                  <a:cubicBezTo>
                    <a:pt x="1810" y="8056"/>
                    <a:pt x="59" y="6305"/>
                    <a:pt x="1" y="4028"/>
                  </a:cubicBezTo>
                  <a:cubicBezTo>
                    <a:pt x="1" y="1810"/>
                    <a:pt x="1810" y="59"/>
                    <a:pt x="402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0" name="Google Shape;5240;p15"/>
            <p:cNvSpPr/>
            <p:nvPr/>
          </p:nvSpPr>
          <p:spPr>
            <a:xfrm>
              <a:off x="3564825" y="1641925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8056" y="4028"/>
                  </a:moveTo>
                  <a:cubicBezTo>
                    <a:pt x="8056" y="6246"/>
                    <a:pt x="6246" y="7997"/>
                    <a:pt x="4028" y="7997"/>
                  </a:cubicBezTo>
                  <a:cubicBezTo>
                    <a:pt x="1810" y="7997"/>
                    <a:pt x="1" y="6129"/>
                    <a:pt x="59" y="3911"/>
                  </a:cubicBezTo>
                  <a:cubicBezTo>
                    <a:pt x="59" y="1752"/>
                    <a:pt x="1869" y="0"/>
                    <a:pt x="4028" y="0"/>
                  </a:cubicBezTo>
                  <a:cubicBezTo>
                    <a:pt x="6246" y="0"/>
                    <a:pt x="8056" y="1752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1" name="Google Shape;5241;p15"/>
            <p:cNvSpPr/>
            <p:nvPr/>
          </p:nvSpPr>
          <p:spPr>
            <a:xfrm>
              <a:off x="3811450" y="16404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4086" y="58"/>
                  </a:moveTo>
                  <a:cubicBezTo>
                    <a:pt x="6304" y="58"/>
                    <a:pt x="8056" y="1868"/>
                    <a:pt x="8056" y="4086"/>
                  </a:cubicBezTo>
                  <a:cubicBezTo>
                    <a:pt x="8056" y="6304"/>
                    <a:pt x="6246" y="8055"/>
                    <a:pt x="4028" y="8055"/>
                  </a:cubicBezTo>
                  <a:cubicBezTo>
                    <a:pt x="1810" y="8055"/>
                    <a:pt x="0" y="6246"/>
                    <a:pt x="59" y="4028"/>
                  </a:cubicBezTo>
                  <a:cubicBezTo>
                    <a:pt x="59" y="1810"/>
                    <a:pt x="1868" y="0"/>
                    <a:pt x="4086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2" name="Google Shape;5242;p15"/>
            <p:cNvSpPr/>
            <p:nvPr/>
          </p:nvSpPr>
          <p:spPr>
            <a:xfrm>
              <a:off x="4790600" y="2866250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8056" y="4086"/>
                  </a:moveTo>
                  <a:cubicBezTo>
                    <a:pt x="8056" y="6304"/>
                    <a:pt x="6247" y="8055"/>
                    <a:pt x="4029" y="8055"/>
                  </a:cubicBezTo>
                  <a:cubicBezTo>
                    <a:pt x="1810" y="8055"/>
                    <a:pt x="1" y="6246"/>
                    <a:pt x="59" y="4028"/>
                  </a:cubicBezTo>
                  <a:cubicBezTo>
                    <a:pt x="59" y="1810"/>
                    <a:pt x="1869" y="0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3" name="Google Shape;5243;p15"/>
            <p:cNvSpPr/>
            <p:nvPr/>
          </p:nvSpPr>
          <p:spPr>
            <a:xfrm>
              <a:off x="2829375" y="3356550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7997" y="4028"/>
                  </a:moveTo>
                  <a:cubicBezTo>
                    <a:pt x="7997" y="6246"/>
                    <a:pt x="6187" y="7997"/>
                    <a:pt x="4028" y="7997"/>
                  </a:cubicBezTo>
                  <a:cubicBezTo>
                    <a:pt x="1810" y="7997"/>
                    <a:pt x="0" y="6130"/>
                    <a:pt x="58" y="3912"/>
                  </a:cubicBezTo>
                  <a:cubicBezTo>
                    <a:pt x="58" y="1752"/>
                    <a:pt x="1926" y="1"/>
                    <a:pt x="4086" y="1"/>
                  </a:cubicBezTo>
                  <a:cubicBezTo>
                    <a:pt x="6246" y="59"/>
                    <a:pt x="8055" y="1869"/>
                    <a:pt x="7997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4" name="Google Shape;5244;p15"/>
            <p:cNvSpPr/>
            <p:nvPr/>
          </p:nvSpPr>
          <p:spPr>
            <a:xfrm>
              <a:off x="3075975" y="3603175"/>
              <a:ext cx="199950" cy="201400"/>
            </a:xfrm>
            <a:custGeom>
              <a:avLst/>
              <a:gdLst/>
              <a:ahLst/>
              <a:cxnLst/>
              <a:rect l="l" t="t" r="r" b="b"/>
              <a:pathLst>
                <a:path w="7998" h="8056" extrusionOk="0">
                  <a:moveTo>
                    <a:pt x="4087" y="0"/>
                  </a:moveTo>
                  <a:cubicBezTo>
                    <a:pt x="6246" y="59"/>
                    <a:pt x="7997" y="1868"/>
                    <a:pt x="7997" y="4028"/>
                  </a:cubicBezTo>
                  <a:cubicBezTo>
                    <a:pt x="7997" y="6246"/>
                    <a:pt x="6130" y="8055"/>
                    <a:pt x="3970" y="7997"/>
                  </a:cubicBezTo>
                  <a:cubicBezTo>
                    <a:pt x="1752" y="7939"/>
                    <a:pt x="1" y="6129"/>
                    <a:pt x="59" y="3970"/>
                  </a:cubicBezTo>
                  <a:cubicBezTo>
                    <a:pt x="59" y="1810"/>
                    <a:pt x="1869" y="0"/>
                    <a:pt x="40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5" name="Google Shape;5245;p15"/>
            <p:cNvSpPr/>
            <p:nvPr/>
          </p:nvSpPr>
          <p:spPr>
            <a:xfrm>
              <a:off x="4056600" y="1641925"/>
              <a:ext cx="198475" cy="198475"/>
            </a:xfrm>
            <a:custGeom>
              <a:avLst/>
              <a:gdLst/>
              <a:ahLst/>
              <a:cxnLst/>
              <a:rect l="l" t="t" r="r" b="b"/>
              <a:pathLst>
                <a:path w="7939" h="7939" extrusionOk="0">
                  <a:moveTo>
                    <a:pt x="3970" y="7939"/>
                  </a:moveTo>
                  <a:cubicBezTo>
                    <a:pt x="1810" y="7939"/>
                    <a:pt x="1" y="6129"/>
                    <a:pt x="1" y="3970"/>
                  </a:cubicBezTo>
                  <a:cubicBezTo>
                    <a:pt x="1" y="1810"/>
                    <a:pt x="1810" y="0"/>
                    <a:pt x="3970" y="0"/>
                  </a:cubicBezTo>
                  <a:cubicBezTo>
                    <a:pt x="6130" y="0"/>
                    <a:pt x="7939" y="1810"/>
                    <a:pt x="7939" y="3970"/>
                  </a:cubicBezTo>
                  <a:cubicBezTo>
                    <a:pt x="7939" y="6188"/>
                    <a:pt x="6130" y="7939"/>
                    <a:pt x="3970" y="793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6" name="Google Shape;5246;p15"/>
            <p:cNvSpPr/>
            <p:nvPr/>
          </p:nvSpPr>
          <p:spPr>
            <a:xfrm>
              <a:off x="4792075" y="2377400"/>
              <a:ext cx="199950" cy="199925"/>
            </a:xfrm>
            <a:custGeom>
              <a:avLst/>
              <a:gdLst/>
              <a:ahLst/>
              <a:cxnLst/>
              <a:rect l="l" t="t" r="r" b="b"/>
              <a:pathLst>
                <a:path w="7998" h="7997" extrusionOk="0">
                  <a:moveTo>
                    <a:pt x="3970" y="58"/>
                  </a:moveTo>
                  <a:cubicBezTo>
                    <a:pt x="6129" y="0"/>
                    <a:pt x="7939" y="1810"/>
                    <a:pt x="7939" y="3969"/>
                  </a:cubicBezTo>
                  <a:cubicBezTo>
                    <a:pt x="7997" y="6129"/>
                    <a:pt x="6188" y="7939"/>
                    <a:pt x="4028" y="7997"/>
                  </a:cubicBezTo>
                  <a:cubicBezTo>
                    <a:pt x="1868" y="7997"/>
                    <a:pt x="59" y="6246"/>
                    <a:pt x="0" y="4028"/>
                  </a:cubicBezTo>
                  <a:cubicBezTo>
                    <a:pt x="0" y="1926"/>
                    <a:pt x="1810" y="58"/>
                    <a:pt x="3970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7" name="Google Shape;5247;p15"/>
            <p:cNvSpPr/>
            <p:nvPr/>
          </p:nvSpPr>
          <p:spPr>
            <a:xfrm>
              <a:off x="4793525" y="31157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70" y="1"/>
                  </a:moveTo>
                  <a:cubicBezTo>
                    <a:pt x="6130" y="1"/>
                    <a:pt x="7881" y="1752"/>
                    <a:pt x="7881" y="3911"/>
                  </a:cubicBezTo>
                  <a:cubicBezTo>
                    <a:pt x="7881" y="6129"/>
                    <a:pt x="6071" y="7881"/>
                    <a:pt x="3853" y="7881"/>
                  </a:cubicBezTo>
                  <a:cubicBezTo>
                    <a:pt x="1693" y="7822"/>
                    <a:pt x="1" y="6071"/>
                    <a:pt x="1" y="3911"/>
                  </a:cubicBezTo>
                  <a:cubicBezTo>
                    <a:pt x="1" y="1693"/>
                    <a:pt x="1752" y="1"/>
                    <a:pt x="39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8" name="Google Shape;5248;p15"/>
            <p:cNvSpPr/>
            <p:nvPr/>
          </p:nvSpPr>
          <p:spPr>
            <a:xfrm>
              <a:off x="2584200" y="2622550"/>
              <a:ext cx="197025" cy="195550"/>
            </a:xfrm>
            <a:custGeom>
              <a:avLst/>
              <a:gdLst/>
              <a:ahLst/>
              <a:cxnLst/>
              <a:rect l="l" t="t" r="r" b="b"/>
              <a:pathLst>
                <a:path w="7881" h="7822" extrusionOk="0">
                  <a:moveTo>
                    <a:pt x="3912" y="7822"/>
                  </a:moveTo>
                  <a:cubicBezTo>
                    <a:pt x="1752" y="7822"/>
                    <a:pt x="1" y="6071"/>
                    <a:pt x="59" y="3911"/>
                  </a:cubicBezTo>
                  <a:cubicBezTo>
                    <a:pt x="59" y="1693"/>
                    <a:pt x="1810" y="0"/>
                    <a:pt x="3970" y="0"/>
                  </a:cubicBezTo>
                  <a:cubicBezTo>
                    <a:pt x="6188" y="0"/>
                    <a:pt x="7881" y="1751"/>
                    <a:pt x="7881" y="3970"/>
                  </a:cubicBezTo>
                  <a:cubicBezTo>
                    <a:pt x="7881" y="6129"/>
                    <a:pt x="6130" y="7822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9" name="Google Shape;5249;p15"/>
            <p:cNvSpPr/>
            <p:nvPr/>
          </p:nvSpPr>
          <p:spPr>
            <a:xfrm>
              <a:off x="3321125" y="16433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12" y="7822"/>
                  </a:moveTo>
                  <a:cubicBezTo>
                    <a:pt x="1694" y="7822"/>
                    <a:pt x="1" y="6071"/>
                    <a:pt x="1" y="3912"/>
                  </a:cubicBezTo>
                  <a:cubicBezTo>
                    <a:pt x="59" y="1694"/>
                    <a:pt x="1810" y="1"/>
                    <a:pt x="3970" y="1"/>
                  </a:cubicBezTo>
                  <a:cubicBezTo>
                    <a:pt x="6130" y="59"/>
                    <a:pt x="7881" y="1810"/>
                    <a:pt x="7823" y="3970"/>
                  </a:cubicBezTo>
                  <a:cubicBezTo>
                    <a:pt x="7823" y="6130"/>
                    <a:pt x="6071" y="7881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0" name="Google Shape;5250;p15"/>
            <p:cNvSpPr/>
            <p:nvPr/>
          </p:nvSpPr>
          <p:spPr>
            <a:xfrm>
              <a:off x="3812900" y="3851250"/>
              <a:ext cx="198500" cy="197025"/>
            </a:xfrm>
            <a:custGeom>
              <a:avLst/>
              <a:gdLst/>
              <a:ahLst/>
              <a:cxnLst/>
              <a:rect l="l" t="t" r="r" b="b"/>
              <a:pathLst>
                <a:path w="7940" h="7881" extrusionOk="0">
                  <a:moveTo>
                    <a:pt x="7939" y="3969"/>
                  </a:moveTo>
                  <a:cubicBezTo>
                    <a:pt x="7881" y="6188"/>
                    <a:pt x="6130" y="7880"/>
                    <a:pt x="3970" y="7880"/>
                  </a:cubicBezTo>
                  <a:cubicBezTo>
                    <a:pt x="1752" y="7880"/>
                    <a:pt x="1" y="6071"/>
                    <a:pt x="59" y="3911"/>
                  </a:cubicBezTo>
                  <a:cubicBezTo>
                    <a:pt x="117" y="1693"/>
                    <a:pt x="1869" y="0"/>
                    <a:pt x="4028" y="59"/>
                  </a:cubicBezTo>
                  <a:cubicBezTo>
                    <a:pt x="6188" y="59"/>
                    <a:pt x="7939" y="1810"/>
                    <a:pt x="7939" y="39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1" name="Google Shape;5251;p15"/>
            <p:cNvSpPr/>
            <p:nvPr/>
          </p:nvSpPr>
          <p:spPr>
            <a:xfrm>
              <a:off x="2585675" y="2869150"/>
              <a:ext cx="195550" cy="195575"/>
            </a:xfrm>
            <a:custGeom>
              <a:avLst/>
              <a:gdLst/>
              <a:ahLst/>
              <a:cxnLst/>
              <a:rect l="l" t="t" r="r" b="b"/>
              <a:pathLst>
                <a:path w="7822" h="7823" extrusionOk="0">
                  <a:moveTo>
                    <a:pt x="7822" y="3912"/>
                  </a:moveTo>
                  <a:cubicBezTo>
                    <a:pt x="7822" y="6071"/>
                    <a:pt x="6129" y="7823"/>
                    <a:pt x="3911" y="7823"/>
                  </a:cubicBezTo>
                  <a:cubicBezTo>
                    <a:pt x="1751" y="7823"/>
                    <a:pt x="0" y="6130"/>
                    <a:pt x="0" y="3970"/>
                  </a:cubicBezTo>
                  <a:cubicBezTo>
                    <a:pt x="0" y="1752"/>
                    <a:pt x="1693" y="59"/>
                    <a:pt x="3853" y="1"/>
                  </a:cubicBezTo>
                  <a:cubicBezTo>
                    <a:pt x="6071" y="1"/>
                    <a:pt x="7763" y="1752"/>
                    <a:pt x="7822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2" name="Google Shape;5252;p15"/>
            <p:cNvSpPr/>
            <p:nvPr/>
          </p:nvSpPr>
          <p:spPr>
            <a:xfrm>
              <a:off x="3567750" y="3851250"/>
              <a:ext cx="197025" cy="198475"/>
            </a:xfrm>
            <a:custGeom>
              <a:avLst/>
              <a:gdLst/>
              <a:ahLst/>
              <a:cxnLst/>
              <a:rect l="l" t="t" r="r" b="b"/>
              <a:pathLst>
                <a:path w="7881" h="7939" extrusionOk="0">
                  <a:moveTo>
                    <a:pt x="4028" y="59"/>
                  </a:moveTo>
                  <a:cubicBezTo>
                    <a:pt x="6188" y="117"/>
                    <a:pt x="7881" y="1868"/>
                    <a:pt x="7822" y="4028"/>
                  </a:cubicBezTo>
                  <a:cubicBezTo>
                    <a:pt x="7822" y="6246"/>
                    <a:pt x="6013" y="7939"/>
                    <a:pt x="3853" y="7880"/>
                  </a:cubicBezTo>
                  <a:cubicBezTo>
                    <a:pt x="1693" y="7822"/>
                    <a:pt x="1" y="6071"/>
                    <a:pt x="1" y="3853"/>
                  </a:cubicBezTo>
                  <a:cubicBezTo>
                    <a:pt x="59" y="1693"/>
                    <a:pt x="1868" y="0"/>
                    <a:pt x="4028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3" name="Google Shape;5253;p15"/>
            <p:cNvSpPr/>
            <p:nvPr/>
          </p:nvSpPr>
          <p:spPr>
            <a:xfrm>
              <a:off x="4551300" y="1891450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7763" y="3912"/>
                  </a:moveTo>
                  <a:cubicBezTo>
                    <a:pt x="7763" y="6071"/>
                    <a:pt x="6071" y="7764"/>
                    <a:pt x="3853" y="7764"/>
                  </a:cubicBezTo>
                  <a:cubicBezTo>
                    <a:pt x="1693" y="7764"/>
                    <a:pt x="0" y="6013"/>
                    <a:pt x="0" y="3853"/>
                  </a:cubicBezTo>
                  <a:cubicBezTo>
                    <a:pt x="0" y="1693"/>
                    <a:pt x="1751" y="1"/>
                    <a:pt x="3969" y="1"/>
                  </a:cubicBezTo>
                  <a:cubicBezTo>
                    <a:pt x="6129" y="1"/>
                    <a:pt x="7822" y="1693"/>
                    <a:pt x="7763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4" name="Google Shape;5254;p15"/>
            <p:cNvSpPr/>
            <p:nvPr/>
          </p:nvSpPr>
          <p:spPr>
            <a:xfrm>
              <a:off x="4059525" y="385270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3794" y="59"/>
                  </a:moveTo>
                  <a:cubicBezTo>
                    <a:pt x="5954" y="1"/>
                    <a:pt x="7705" y="1693"/>
                    <a:pt x="7705" y="3853"/>
                  </a:cubicBezTo>
                  <a:cubicBezTo>
                    <a:pt x="7705" y="6013"/>
                    <a:pt x="6013" y="7764"/>
                    <a:pt x="3853" y="7764"/>
                  </a:cubicBezTo>
                  <a:cubicBezTo>
                    <a:pt x="1693" y="7764"/>
                    <a:pt x="0" y="6071"/>
                    <a:pt x="0" y="3911"/>
                  </a:cubicBezTo>
                  <a:cubicBezTo>
                    <a:pt x="0" y="1752"/>
                    <a:pt x="1693" y="59"/>
                    <a:pt x="379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5" name="Google Shape;5255;p15"/>
            <p:cNvSpPr/>
            <p:nvPr/>
          </p:nvSpPr>
          <p:spPr>
            <a:xfrm>
              <a:off x="2585675" y="2380300"/>
              <a:ext cx="194100" cy="194125"/>
            </a:xfrm>
            <a:custGeom>
              <a:avLst/>
              <a:gdLst/>
              <a:ahLst/>
              <a:cxnLst/>
              <a:rect l="l" t="t" r="r" b="b"/>
              <a:pathLst>
                <a:path w="7764" h="7765" extrusionOk="0">
                  <a:moveTo>
                    <a:pt x="3911" y="59"/>
                  </a:moveTo>
                  <a:cubicBezTo>
                    <a:pt x="6071" y="59"/>
                    <a:pt x="7763" y="1810"/>
                    <a:pt x="7763" y="3912"/>
                  </a:cubicBezTo>
                  <a:cubicBezTo>
                    <a:pt x="7763" y="6071"/>
                    <a:pt x="6012" y="7764"/>
                    <a:pt x="3853" y="7764"/>
                  </a:cubicBezTo>
                  <a:cubicBezTo>
                    <a:pt x="1693" y="7764"/>
                    <a:pt x="0" y="6013"/>
                    <a:pt x="59" y="3853"/>
                  </a:cubicBezTo>
                  <a:cubicBezTo>
                    <a:pt x="59" y="1694"/>
                    <a:pt x="1810" y="1"/>
                    <a:pt x="391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6" name="Google Shape;5256;p15"/>
            <p:cNvSpPr/>
            <p:nvPr/>
          </p:nvSpPr>
          <p:spPr>
            <a:xfrm>
              <a:off x="3322600" y="3854175"/>
              <a:ext cx="192650" cy="192625"/>
            </a:xfrm>
            <a:custGeom>
              <a:avLst/>
              <a:gdLst/>
              <a:ahLst/>
              <a:cxnLst/>
              <a:rect l="l" t="t" r="r" b="b"/>
              <a:pathLst>
                <a:path w="7706" h="7705" extrusionOk="0">
                  <a:moveTo>
                    <a:pt x="7705" y="3852"/>
                  </a:moveTo>
                  <a:cubicBezTo>
                    <a:pt x="7705" y="5954"/>
                    <a:pt x="5954" y="7705"/>
                    <a:pt x="3853" y="7705"/>
                  </a:cubicBezTo>
                  <a:cubicBezTo>
                    <a:pt x="1751" y="7705"/>
                    <a:pt x="0" y="5954"/>
                    <a:pt x="0" y="3852"/>
                  </a:cubicBezTo>
                  <a:cubicBezTo>
                    <a:pt x="0" y="1693"/>
                    <a:pt x="1751" y="0"/>
                    <a:pt x="3911" y="0"/>
                  </a:cubicBezTo>
                  <a:cubicBezTo>
                    <a:pt x="6012" y="0"/>
                    <a:pt x="7705" y="1751"/>
                    <a:pt x="7705" y="38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7" name="Google Shape;5257;p15"/>
            <p:cNvSpPr/>
            <p:nvPr/>
          </p:nvSpPr>
          <p:spPr>
            <a:xfrm>
              <a:off x="2585675" y="3117225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3969" y="1"/>
                  </a:moveTo>
                  <a:cubicBezTo>
                    <a:pt x="6071" y="59"/>
                    <a:pt x="7822" y="1869"/>
                    <a:pt x="7763" y="3970"/>
                  </a:cubicBezTo>
                  <a:cubicBezTo>
                    <a:pt x="7705" y="6071"/>
                    <a:pt x="5954" y="7764"/>
                    <a:pt x="3853" y="7706"/>
                  </a:cubicBezTo>
                  <a:cubicBezTo>
                    <a:pt x="1751" y="7706"/>
                    <a:pt x="0" y="5896"/>
                    <a:pt x="59" y="3795"/>
                  </a:cubicBezTo>
                  <a:cubicBezTo>
                    <a:pt x="117" y="1694"/>
                    <a:pt x="1868" y="1"/>
                    <a:pt x="39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8" name="Google Shape;5258;p15"/>
            <p:cNvSpPr/>
            <p:nvPr/>
          </p:nvSpPr>
          <p:spPr>
            <a:xfrm>
              <a:off x="4795000" y="2133700"/>
              <a:ext cx="192625" cy="194100"/>
            </a:xfrm>
            <a:custGeom>
              <a:avLst/>
              <a:gdLst/>
              <a:ahLst/>
              <a:cxnLst/>
              <a:rect l="l" t="t" r="r" b="b"/>
              <a:pathLst>
                <a:path w="7705" h="7764" extrusionOk="0">
                  <a:moveTo>
                    <a:pt x="3911" y="7764"/>
                  </a:moveTo>
                  <a:cubicBezTo>
                    <a:pt x="1810" y="7764"/>
                    <a:pt x="58" y="6012"/>
                    <a:pt x="0" y="3911"/>
                  </a:cubicBezTo>
                  <a:cubicBezTo>
                    <a:pt x="0" y="1810"/>
                    <a:pt x="1751" y="59"/>
                    <a:pt x="3853" y="59"/>
                  </a:cubicBezTo>
                  <a:cubicBezTo>
                    <a:pt x="5954" y="0"/>
                    <a:pt x="7705" y="1751"/>
                    <a:pt x="7705" y="3911"/>
                  </a:cubicBezTo>
                  <a:cubicBezTo>
                    <a:pt x="7705" y="5954"/>
                    <a:pt x="6012" y="7705"/>
                    <a:pt x="3911" y="776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9" name="Google Shape;5259;p15"/>
            <p:cNvSpPr/>
            <p:nvPr/>
          </p:nvSpPr>
          <p:spPr>
            <a:xfrm>
              <a:off x="4306125" y="164485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7706" y="3911"/>
                  </a:moveTo>
                  <a:cubicBezTo>
                    <a:pt x="7648" y="6012"/>
                    <a:pt x="5896" y="7763"/>
                    <a:pt x="3737" y="7705"/>
                  </a:cubicBezTo>
                  <a:cubicBezTo>
                    <a:pt x="1694" y="7647"/>
                    <a:pt x="1" y="5896"/>
                    <a:pt x="1" y="3794"/>
                  </a:cubicBezTo>
                  <a:cubicBezTo>
                    <a:pt x="1" y="1693"/>
                    <a:pt x="1810" y="0"/>
                    <a:pt x="3912" y="0"/>
                  </a:cubicBezTo>
                  <a:cubicBezTo>
                    <a:pt x="6013" y="59"/>
                    <a:pt x="7706" y="1810"/>
                    <a:pt x="7706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0" name="Google Shape;5260;p15"/>
            <p:cNvSpPr/>
            <p:nvPr/>
          </p:nvSpPr>
          <p:spPr>
            <a:xfrm>
              <a:off x="4546925" y="3606100"/>
              <a:ext cx="195550" cy="194100"/>
            </a:xfrm>
            <a:custGeom>
              <a:avLst/>
              <a:gdLst/>
              <a:ahLst/>
              <a:cxnLst/>
              <a:rect l="l" t="t" r="r" b="b"/>
              <a:pathLst>
                <a:path w="7822" h="7764" extrusionOk="0">
                  <a:moveTo>
                    <a:pt x="3853" y="7763"/>
                  </a:moveTo>
                  <a:cubicBezTo>
                    <a:pt x="1751" y="7705"/>
                    <a:pt x="0" y="5895"/>
                    <a:pt x="58" y="3794"/>
                  </a:cubicBezTo>
                  <a:cubicBezTo>
                    <a:pt x="117" y="1693"/>
                    <a:pt x="1926" y="0"/>
                    <a:pt x="3969" y="58"/>
                  </a:cubicBezTo>
                  <a:cubicBezTo>
                    <a:pt x="6129" y="117"/>
                    <a:pt x="7822" y="1868"/>
                    <a:pt x="7763" y="4028"/>
                  </a:cubicBezTo>
                  <a:cubicBezTo>
                    <a:pt x="7705" y="6071"/>
                    <a:pt x="5954" y="7763"/>
                    <a:pt x="3853" y="77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1" name="Google Shape;5261;p15"/>
            <p:cNvSpPr/>
            <p:nvPr/>
          </p:nvSpPr>
          <p:spPr>
            <a:xfrm>
              <a:off x="2832275" y="1887075"/>
              <a:ext cx="194125" cy="194100"/>
            </a:xfrm>
            <a:custGeom>
              <a:avLst/>
              <a:gdLst/>
              <a:ahLst/>
              <a:cxnLst/>
              <a:rect l="l" t="t" r="r" b="b"/>
              <a:pathLst>
                <a:path w="7765" h="7764" extrusionOk="0">
                  <a:moveTo>
                    <a:pt x="7764" y="3911"/>
                  </a:moveTo>
                  <a:cubicBezTo>
                    <a:pt x="7706" y="6013"/>
                    <a:pt x="5955" y="7764"/>
                    <a:pt x="3912" y="7706"/>
                  </a:cubicBezTo>
                  <a:cubicBezTo>
                    <a:pt x="1752" y="7706"/>
                    <a:pt x="1" y="5954"/>
                    <a:pt x="59" y="3795"/>
                  </a:cubicBezTo>
                  <a:cubicBezTo>
                    <a:pt x="118" y="1693"/>
                    <a:pt x="1869" y="1"/>
                    <a:pt x="3970" y="59"/>
                  </a:cubicBezTo>
                  <a:cubicBezTo>
                    <a:pt x="6071" y="59"/>
                    <a:pt x="7764" y="1810"/>
                    <a:pt x="7764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2" name="Google Shape;5262;p15"/>
            <p:cNvSpPr/>
            <p:nvPr/>
          </p:nvSpPr>
          <p:spPr>
            <a:xfrm>
              <a:off x="4796450" y="3362400"/>
              <a:ext cx="191175" cy="189725"/>
            </a:xfrm>
            <a:custGeom>
              <a:avLst/>
              <a:gdLst/>
              <a:ahLst/>
              <a:cxnLst/>
              <a:rect l="l" t="t" r="r" b="b"/>
              <a:pathLst>
                <a:path w="7647" h="7589" extrusionOk="0">
                  <a:moveTo>
                    <a:pt x="3795" y="0"/>
                  </a:moveTo>
                  <a:cubicBezTo>
                    <a:pt x="5896" y="0"/>
                    <a:pt x="7647" y="1751"/>
                    <a:pt x="7589" y="3794"/>
                  </a:cubicBezTo>
                  <a:cubicBezTo>
                    <a:pt x="7589" y="5896"/>
                    <a:pt x="5896" y="7588"/>
                    <a:pt x="3795" y="7588"/>
                  </a:cubicBezTo>
                  <a:cubicBezTo>
                    <a:pt x="1693" y="7588"/>
                    <a:pt x="0" y="5837"/>
                    <a:pt x="0" y="3736"/>
                  </a:cubicBezTo>
                  <a:cubicBezTo>
                    <a:pt x="0" y="1693"/>
                    <a:pt x="1752" y="0"/>
                    <a:pt x="379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3" name="Google Shape;5263;p15"/>
            <p:cNvSpPr/>
            <p:nvPr/>
          </p:nvSpPr>
          <p:spPr>
            <a:xfrm>
              <a:off x="3081825" y="1646300"/>
              <a:ext cx="189725" cy="191200"/>
            </a:xfrm>
            <a:custGeom>
              <a:avLst/>
              <a:gdLst/>
              <a:ahLst/>
              <a:cxnLst/>
              <a:rect l="l" t="t" r="r" b="b"/>
              <a:pathLst>
                <a:path w="7589" h="7648" extrusionOk="0">
                  <a:moveTo>
                    <a:pt x="3794" y="1"/>
                  </a:moveTo>
                  <a:cubicBezTo>
                    <a:pt x="5837" y="1"/>
                    <a:pt x="7588" y="1752"/>
                    <a:pt x="7588" y="3853"/>
                  </a:cubicBezTo>
                  <a:cubicBezTo>
                    <a:pt x="7588" y="5896"/>
                    <a:pt x="5896" y="7589"/>
                    <a:pt x="3794" y="7589"/>
                  </a:cubicBezTo>
                  <a:cubicBezTo>
                    <a:pt x="1751" y="7647"/>
                    <a:pt x="0" y="5896"/>
                    <a:pt x="0" y="3795"/>
                  </a:cubicBezTo>
                  <a:cubicBezTo>
                    <a:pt x="0" y="1693"/>
                    <a:pt x="1693" y="1"/>
                    <a:pt x="3794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4" name="Google Shape;5264;p15"/>
            <p:cNvSpPr/>
            <p:nvPr/>
          </p:nvSpPr>
          <p:spPr>
            <a:xfrm>
              <a:off x="2835200" y="3609000"/>
              <a:ext cx="189725" cy="189725"/>
            </a:xfrm>
            <a:custGeom>
              <a:avLst/>
              <a:gdLst/>
              <a:ahLst/>
              <a:cxnLst/>
              <a:rect l="l" t="t" r="r" b="b"/>
              <a:pathLst>
                <a:path w="7589" h="7589" extrusionOk="0">
                  <a:moveTo>
                    <a:pt x="3795" y="1"/>
                  </a:moveTo>
                  <a:cubicBezTo>
                    <a:pt x="5896" y="59"/>
                    <a:pt x="7589" y="1752"/>
                    <a:pt x="7530" y="3795"/>
                  </a:cubicBezTo>
                  <a:cubicBezTo>
                    <a:pt x="7530" y="5896"/>
                    <a:pt x="5838" y="7589"/>
                    <a:pt x="3736" y="7531"/>
                  </a:cubicBezTo>
                  <a:cubicBezTo>
                    <a:pt x="1635" y="7531"/>
                    <a:pt x="1" y="5838"/>
                    <a:pt x="1" y="3737"/>
                  </a:cubicBezTo>
                  <a:cubicBezTo>
                    <a:pt x="59" y="1635"/>
                    <a:pt x="1752" y="1"/>
                    <a:pt x="379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5" name="Google Shape;5265;p15"/>
            <p:cNvSpPr/>
            <p:nvPr/>
          </p:nvSpPr>
          <p:spPr>
            <a:xfrm>
              <a:off x="4309050" y="3855625"/>
              <a:ext cx="186825" cy="188275"/>
            </a:xfrm>
            <a:custGeom>
              <a:avLst/>
              <a:gdLst/>
              <a:ahLst/>
              <a:cxnLst/>
              <a:rect l="l" t="t" r="r" b="b"/>
              <a:pathLst>
                <a:path w="7473" h="7531" extrusionOk="0">
                  <a:moveTo>
                    <a:pt x="3736" y="7530"/>
                  </a:moveTo>
                  <a:cubicBezTo>
                    <a:pt x="1635" y="7530"/>
                    <a:pt x="1" y="5896"/>
                    <a:pt x="1" y="3794"/>
                  </a:cubicBezTo>
                  <a:cubicBezTo>
                    <a:pt x="1" y="1693"/>
                    <a:pt x="1635" y="0"/>
                    <a:pt x="3736" y="59"/>
                  </a:cubicBezTo>
                  <a:cubicBezTo>
                    <a:pt x="5838" y="59"/>
                    <a:pt x="7472" y="1693"/>
                    <a:pt x="7472" y="3736"/>
                  </a:cubicBezTo>
                  <a:cubicBezTo>
                    <a:pt x="7472" y="5837"/>
                    <a:pt x="5838" y="7530"/>
                    <a:pt x="3736" y="75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6" name="Google Shape;5266;p15"/>
            <p:cNvSpPr/>
            <p:nvPr/>
          </p:nvSpPr>
          <p:spPr>
            <a:xfrm>
              <a:off x="2590050" y="213660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3736" y="7531"/>
                  </a:moveTo>
                  <a:cubicBezTo>
                    <a:pt x="1635" y="7531"/>
                    <a:pt x="0" y="5896"/>
                    <a:pt x="0" y="3737"/>
                  </a:cubicBezTo>
                  <a:cubicBezTo>
                    <a:pt x="0" y="1694"/>
                    <a:pt x="1635" y="59"/>
                    <a:pt x="3678" y="59"/>
                  </a:cubicBezTo>
                  <a:cubicBezTo>
                    <a:pt x="5837" y="1"/>
                    <a:pt x="7472" y="1694"/>
                    <a:pt x="7472" y="3795"/>
                  </a:cubicBezTo>
                  <a:cubicBezTo>
                    <a:pt x="7472" y="5896"/>
                    <a:pt x="5837" y="7531"/>
                    <a:pt x="3736" y="753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7" name="Google Shape;5267;p15"/>
            <p:cNvSpPr/>
            <p:nvPr/>
          </p:nvSpPr>
          <p:spPr>
            <a:xfrm>
              <a:off x="2590050" y="3363850"/>
              <a:ext cx="186800" cy="186800"/>
            </a:xfrm>
            <a:custGeom>
              <a:avLst/>
              <a:gdLst/>
              <a:ahLst/>
              <a:cxnLst/>
              <a:rect l="l" t="t" r="r" b="b"/>
              <a:pathLst>
                <a:path w="7472" h="7472" extrusionOk="0">
                  <a:moveTo>
                    <a:pt x="3736" y="1"/>
                  </a:moveTo>
                  <a:cubicBezTo>
                    <a:pt x="5837" y="59"/>
                    <a:pt x="7472" y="1693"/>
                    <a:pt x="7413" y="3795"/>
                  </a:cubicBezTo>
                  <a:cubicBezTo>
                    <a:pt x="7413" y="5838"/>
                    <a:pt x="5721" y="7472"/>
                    <a:pt x="3678" y="7414"/>
                  </a:cubicBezTo>
                  <a:cubicBezTo>
                    <a:pt x="1635" y="7414"/>
                    <a:pt x="0" y="5721"/>
                    <a:pt x="0" y="3678"/>
                  </a:cubicBezTo>
                  <a:cubicBezTo>
                    <a:pt x="0" y="1635"/>
                    <a:pt x="1693" y="1"/>
                    <a:pt x="37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8" name="Google Shape;5268;p15"/>
            <p:cNvSpPr/>
            <p:nvPr/>
          </p:nvSpPr>
          <p:spPr>
            <a:xfrm>
              <a:off x="3083275" y="3857075"/>
              <a:ext cx="186800" cy="185350"/>
            </a:xfrm>
            <a:custGeom>
              <a:avLst/>
              <a:gdLst/>
              <a:ahLst/>
              <a:cxnLst/>
              <a:rect l="l" t="t" r="r" b="b"/>
              <a:pathLst>
                <a:path w="7472" h="7414" extrusionOk="0">
                  <a:moveTo>
                    <a:pt x="7414" y="3678"/>
                  </a:moveTo>
                  <a:cubicBezTo>
                    <a:pt x="7472" y="5779"/>
                    <a:pt x="5779" y="7414"/>
                    <a:pt x="3736" y="7414"/>
                  </a:cubicBezTo>
                  <a:cubicBezTo>
                    <a:pt x="1693" y="7414"/>
                    <a:pt x="1" y="5779"/>
                    <a:pt x="59" y="3736"/>
                  </a:cubicBezTo>
                  <a:cubicBezTo>
                    <a:pt x="59" y="1694"/>
                    <a:pt x="1693" y="59"/>
                    <a:pt x="3678" y="1"/>
                  </a:cubicBezTo>
                  <a:cubicBezTo>
                    <a:pt x="5779" y="1"/>
                    <a:pt x="7414" y="1635"/>
                    <a:pt x="7472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9" name="Google Shape;5269;p15"/>
            <p:cNvSpPr/>
            <p:nvPr/>
          </p:nvSpPr>
          <p:spPr>
            <a:xfrm>
              <a:off x="5045975" y="2628375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737" y="7414"/>
                  </a:moveTo>
                  <a:cubicBezTo>
                    <a:pt x="1635" y="7414"/>
                    <a:pt x="1" y="5721"/>
                    <a:pt x="1" y="3678"/>
                  </a:cubicBezTo>
                  <a:cubicBezTo>
                    <a:pt x="1" y="1635"/>
                    <a:pt x="1635" y="1"/>
                    <a:pt x="3737" y="1"/>
                  </a:cubicBez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79" y="7414"/>
                    <a:pt x="3737" y="74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0" name="Google Shape;5270;p15"/>
            <p:cNvSpPr/>
            <p:nvPr/>
          </p:nvSpPr>
          <p:spPr>
            <a:xfrm>
              <a:off x="3818750" y="1401150"/>
              <a:ext cx="188275" cy="186800"/>
            </a:xfrm>
            <a:custGeom>
              <a:avLst/>
              <a:gdLst/>
              <a:ahLst/>
              <a:cxnLst/>
              <a:rect l="l" t="t" r="r" b="b"/>
              <a:pathLst>
                <a:path w="7531" h="7472" extrusionOk="0">
                  <a:moveTo>
                    <a:pt x="59" y="3678"/>
                  </a:moveTo>
                  <a:cubicBezTo>
                    <a:pt x="59" y="1635"/>
                    <a:pt x="1751" y="0"/>
                    <a:pt x="3853" y="59"/>
                  </a:cubicBezTo>
                  <a:cubicBezTo>
                    <a:pt x="5896" y="59"/>
                    <a:pt x="7530" y="1810"/>
                    <a:pt x="7472" y="3853"/>
                  </a:cubicBezTo>
                  <a:cubicBezTo>
                    <a:pt x="7413" y="5837"/>
                    <a:pt x="5721" y="7472"/>
                    <a:pt x="3736" y="7472"/>
                  </a:cubicBezTo>
                  <a:cubicBezTo>
                    <a:pt x="1693" y="7413"/>
                    <a:pt x="0" y="5721"/>
                    <a:pt x="59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1" name="Google Shape;5271;p15"/>
            <p:cNvSpPr/>
            <p:nvPr/>
          </p:nvSpPr>
          <p:spPr>
            <a:xfrm>
              <a:off x="5045975" y="2875000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678" y="0"/>
                  </a:moveTo>
                  <a:cubicBezTo>
                    <a:pt x="5721" y="0"/>
                    <a:pt x="7414" y="1693"/>
                    <a:pt x="7414" y="3736"/>
                  </a:cubicBezTo>
                  <a:cubicBezTo>
                    <a:pt x="7355" y="5721"/>
                    <a:pt x="5721" y="7413"/>
                    <a:pt x="3678" y="7413"/>
                  </a:cubicBezTo>
                  <a:cubicBezTo>
                    <a:pt x="1635" y="7413"/>
                    <a:pt x="1" y="5721"/>
                    <a:pt x="1" y="3678"/>
                  </a:cubicBezTo>
                  <a:cubicBezTo>
                    <a:pt x="1" y="1635"/>
                    <a:pt x="1694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2" name="Google Shape;5272;p15"/>
            <p:cNvSpPr/>
            <p:nvPr/>
          </p:nvSpPr>
          <p:spPr>
            <a:xfrm>
              <a:off x="3573575" y="1402600"/>
              <a:ext cx="185375" cy="185350"/>
            </a:xfrm>
            <a:custGeom>
              <a:avLst/>
              <a:gdLst/>
              <a:ahLst/>
              <a:cxnLst/>
              <a:rect l="l" t="t" r="r" b="b"/>
              <a:pathLst>
                <a:path w="7415" h="7414" extrusionOk="0">
                  <a:moveTo>
                    <a:pt x="3678" y="1"/>
                  </a:move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21" y="7414"/>
                    <a:pt x="3678" y="7355"/>
                  </a:cubicBezTo>
                  <a:cubicBezTo>
                    <a:pt x="1635" y="7355"/>
                    <a:pt x="1" y="5663"/>
                    <a:pt x="1" y="3678"/>
                  </a:cubicBezTo>
                  <a:cubicBezTo>
                    <a:pt x="1" y="1635"/>
                    <a:pt x="1694" y="1"/>
                    <a:pt x="36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3" name="Google Shape;5273;p15"/>
            <p:cNvSpPr/>
            <p:nvPr/>
          </p:nvSpPr>
          <p:spPr>
            <a:xfrm>
              <a:off x="4799375" y="1895825"/>
              <a:ext cx="183875" cy="183900"/>
            </a:xfrm>
            <a:custGeom>
              <a:avLst/>
              <a:gdLst/>
              <a:ahLst/>
              <a:cxnLst/>
              <a:rect l="l" t="t" r="r" b="b"/>
              <a:pathLst>
                <a:path w="7355" h="7356" extrusionOk="0">
                  <a:moveTo>
                    <a:pt x="3678" y="7356"/>
                  </a:moveTo>
                  <a:cubicBezTo>
                    <a:pt x="1693" y="7356"/>
                    <a:pt x="0" y="5663"/>
                    <a:pt x="0" y="3678"/>
                  </a:cubicBezTo>
                  <a:cubicBezTo>
                    <a:pt x="59" y="1635"/>
                    <a:pt x="1751" y="1"/>
                    <a:pt x="3736" y="1"/>
                  </a:cubicBezTo>
                  <a:cubicBezTo>
                    <a:pt x="5720" y="59"/>
                    <a:pt x="7355" y="1694"/>
                    <a:pt x="7355" y="3678"/>
                  </a:cubicBezTo>
                  <a:cubicBezTo>
                    <a:pt x="7355" y="5663"/>
                    <a:pt x="5662" y="7356"/>
                    <a:pt x="3678" y="735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4" name="Google Shape;5274;p15"/>
            <p:cNvSpPr/>
            <p:nvPr/>
          </p:nvSpPr>
          <p:spPr>
            <a:xfrm>
              <a:off x="5045975" y="238615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355" y="3678"/>
                  </a:moveTo>
                  <a:cubicBezTo>
                    <a:pt x="7355" y="5662"/>
                    <a:pt x="5721" y="7355"/>
                    <a:pt x="3678" y="7355"/>
                  </a:cubicBezTo>
                  <a:cubicBezTo>
                    <a:pt x="1694" y="7355"/>
                    <a:pt x="1" y="5662"/>
                    <a:pt x="1" y="3619"/>
                  </a:cubicBezTo>
                  <a:cubicBezTo>
                    <a:pt x="59" y="1693"/>
                    <a:pt x="1694" y="0"/>
                    <a:pt x="3678" y="0"/>
                  </a:cubicBezTo>
                  <a:cubicBezTo>
                    <a:pt x="5663" y="0"/>
                    <a:pt x="7355" y="1635"/>
                    <a:pt x="7355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5" name="Google Shape;5275;p15"/>
            <p:cNvSpPr/>
            <p:nvPr/>
          </p:nvSpPr>
          <p:spPr>
            <a:xfrm>
              <a:off x="4557125" y="1649225"/>
              <a:ext cx="183900" cy="185350"/>
            </a:xfrm>
            <a:custGeom>
              <a:avLst/>
              <a:gdLst/>
              <a:ahLst/>
              <a:cxnLst/>
              <a:rect l="l" t="t" r="r" b="b"/>
              <a:pathLst>
                <a:path w="7356" h="7414" extrusionOk="0">
                  <a:moveTo>
                    <a:pt x="3678" y="0"/>
                  </a:moveTo>
                  <a:cubicBezTo>
                    <a:pt x="5663" y="0"/>
                    <a:pt x="7355" y="1693"/>
                    <a:pt x="7355" y="3736"/>
                  </a:cubicBezTo>
                  <a:cubicBezTo>
                    <a:pt x="7355" y="5721"/>
                    <a:pt x="5663" y="7413"/>
                    <a:pt x="3620" y="7355"/>
                  </a:cubicBezTo>
                  <a:cubicBezTo>
                    <a:pt x="1635" y="7355"/>
                    <a:pt x="1" y="5721"/>
                    <a:pt x="1" y="3736"/>
                  </a:cubicBezTo>
                  <a:cubicBezTo>
                    <a:pt x="1" y="1693"/>
                    <a:pt x="1635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6" name="Google Shape;5276;p15"/>
            <p:cNvSpPr/>
            <p:nvPr/>
          </p:nvSpPr>
          <p:spPr>
            <a:xfrm>
              <a:off x="4062450" y="140115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7355" y="3853"/>
                  </a:moveTo>
                  <a:cubicBezTo>
                    <a:pt x="7296" y="5896"/>
                    <a:pt x="5545" y="7530"/>
                    <a:pt x="3561" y="7413"/>
                  </a:cubicBezTo>
                  <a:cubicBezTo>
                    <a:pt x="1576" y="7297"/>
                    <a:pt x="0" y="5604"/>
                    <a:pt x="58" y="3619"/>
                  </a:cubicBezTo>
                  <a:cubicBezTo>
                    <a:pt x="175" y="1576"/>
                    <a:pt x="1926" y="0"/>
                    <a:pt x="3853" y="117"/>
                  </a:cubicBezTo>
                  <a:cubicBezTo>
                    <a:pt x="5896" y="234"/>
                    <a:pt x="7472" y="1926"/>
                    <a:pt x="7355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7" name="Google Shape;5277;p15"/>
            <p:cNvSpPr/>
            <p:nvPr/>
          </p:nvSpPr>
          <p:spPr>
            <a:xfrm>
              <a:off x="3326975" y="140260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297" y="3795"/>
                  </a:moveTo>
                  <a:cubicBezTo>
                    <a:pt x="7238" y="5838"/>
                    <a:pt x="5604" y="7355"/>
                    <a:pt x="3619" y="7297"/>
                  </a:cubicBezTo>
                  <a:cubicBezTo>
                    <a:pt x="1576" y="7239"/>
                    <a:pt x="0" y="5604"/>
                    <a:pt x="59" y="3620"/>
                  </a:cubicBezTo>
                  <a:cubicBezTo>
                    <a:pt x="117" y="1577"/>
                    <a:pt x="1810" y="1"/>
                    <a:pt x="3794" y="59"/>
                  </a:cubicBezTo>
                  <a:cubicBezTo>
                    <a:pt x="5837" y="117"/>
                    <a:pt x="7355" y="1810"/>
                    <a:pt x="7297" y="37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8" name="Google Shape;5278;p15"/>
            <p:cNvSpPr/>
            <p:nvPr/>
          </p:nvSpPr>
          <p:spPr>
            <a:xfrm>
              <a:off x="5047450" y="3123075"/>
              <a:ext cx="182425" cy="182425"/>
            </a:xfrm>
            <a:custGeom>
              <a:avLst/>
              <a:gdLst/>
              <a:ahLst/>
              <a:cxnLst/>
              <a:rect l="l" t="t" r="r" b="b"/>
              <a:pathLst>
                <a:path w="7297" h="7297" extrusionOk="0">
                  <a:moveTo>
                    <a:pt x="7296" y="3619"/>
                  </a:moveTo>
                  <a:cubicBezTo>
                    <a:pt x="7296" y="5604"/>
                    <a:pt x="5662" y="7238"/>
                    <a:pt x="3678" y="7297"/>
                  </a:cubicBezTo>
                  <a:cubicBezTo>
                    <a:pt x="1635" y="7297"/>
                    <a:pt x="0" y="5662"/>
                    <a:pt x="0" y="3678"/>
                  </a:cubicBezTo>
                  <a:cubicBezTo>
                    <a:pt x="0" y="1635"/>
                    <a:pt x="1635" y="0"/>
                    <a:pt x="3619" y="0"/>
                  </a:cubicBezTo>
                  <a:cubicBezTo>
                    <a:pt x="5604" y="0"/>
                    <a:pt x="7238" y="1635"/>
                    <a:pt x="7296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9" name="Google Shape;5279;p15"/>
            <p:cNvSpPr/>
            <p:nvPr/>
          </p:nvSpPr>
          <p:spPr>
            <a:xfrm>
              <a:off x="3821650" y="4102250"/>
              <a:ext cx="180975" cy="180950"/>
            </a:xfrm>
            <a:custGeom>
              <a:avLst/>
              <a:gdLst/>
              <a:ahLst/>
              <a:cxnLst/>
              <a:rect l="l" t="t" r="r" b="b"/>
              <a:pathLst>
                <a:path w="7239" h="7238" extrusionOk="0">
                  <a:moveTo>
                    <a:pt x="7239" y="3619"/>
                  </a:moveTo>
                  <a:cubicBezTo>
                    <a:pt x="7239" y="5662"/>
                    <a:pt x="5663" y="7238"/>
                    <a:pt x="3620" y="7238"/>
                  </a:cubicBezTo>
                  <a:cubicBezTo>
                    <a:pt x="1577" y="7238"/>
                    <a:pt x="1" y="5604"/>
                    <a:pt x="59" y="3619"/>
                  </a:cubicBezTo>
                  <a:cubicBezTo>
                    <a:pt x="59" y="1634"/>
                    <a:pt x="1635" y="58"/>
                    <a:pt x="3620" y="58"/>
                  </a:cubicBezTo>
                  <a:cubicBezTo>
                    <a:pt x="5605" y="0"/>
                    <a:pt x="7239" y="1634"/>
                    <a:pt x="723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0" name="Google Shape;5280;p15"/>
            <p:cNvSpPr/>
            <p:nvPr/>
          </p:nvSpPr>
          <p:spPr>
            <a:xfrm>
              <a:off x="3576500" y="4103700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546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20" y="0"/>
                  </a:cubicBezTo>
                  <a:cubicBezTo>
                    <a:pt x="5604" y="0"/>
                    <a:pt x="7180" y="1518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1" name="Google Shape;5281;p15"/>
            <p:cNvSpPr/>
            <p:nvPr/>
          </p:nvSpPr>
          <p:spPr>
            <a:xfrm>
              <a:off x="2350725" y="2629850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3561" y="59"/>
                  </a:moveTo>
                  <a:cubicBezTo>
                    <a:pt x="5604" y="0"/>
                    <a:pt x="7180" y="1635"/>
                    <a:pt x="7180" y="3619"/>
                  </a:cubicBezTo>
                  <a:cubicBezTo>
                    <a:pt x="7180" y="5604"/>
                    <a:pt x="5604" y="7180"/>
                    <a:pt x="3619" y="7238"/>
                  </a:cubicBezTo>
                  <a:cubicBezTo>
                    <a:pt x="1577" y="7238"/>
                    <a:pt x="1" y="5662"/>
                    <a:pt x="1" y="3619"/>
                  </a:cubicBezTo>
                  <a:cubicBezTo>
                    <a:pt x="1" y="1635"/>
                    <a:pt x="1577" y="59"/>
                    <a:pt x="35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2" name="Google Shape;5282;p15"/>
            <p:cNvSpPr/>
            <p:nvPr/>
          </p:nvSpPr>
          <p:spPr>
            <a:xfrm>
              <a:off x="4802275" y="3613375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7180" y="3562"/>
                  </a:moveTo>
                  <a:cubicBezTo>
                    <a:pt x="7180" y="5604"/>
                    <a:pt x="5604" y="7239"/>
                    <a:pt x="3562" y="7180"/>
                  </a:cubicBezTo>
                  <a:cubicBezTo>
                    <a:pt x="1577" y="7180"/>
                    <a:pt x="1" y="5604"/>
                    <a:pt x="1" y="3620"/>
                  </a:cubicBezTo>
                  <a:cubicBezTo>
                    <a:pt x="1" y="1577"/>
                    <a:pt x="1577" y="1"/>
                    <a:pt x="3620" y="1"/>
                  </a:cubicBezTo>
                  <a:cubicBezTo>
                    <a:pt x="5604" y="1"/>
                    <a:pt x="7180" y="1577"/>
                    <a:pt x="7180" y="35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3" name="Google Shape;5283;p15"/>
            <p:cNvSpPr/>
            <p:nvPr/>
          </p:nvSpPr>
          <p:spPr>
            <a:xfrm>
              <a:off x="2839575" y="1652125"/>
              <a:ext cx="179525" cy="179525"/>
            </a:xfrm>
            <a:custGeom>
              <a:avLst/>
              <a:gdLst/>
              <a:ahLst/>
              <a:cxnLst/>
              <a:rect l="l" t="t" r="r" b="b"/>
              <a:pathLst>
                <a:path w="7181" h="7181" extrusionOk="0">
                  <a:moveTo>
                    <a:pt x="7180" y="3620"/>
                  </a:moveTo>
                  <a:cubicBezTo>
                    <a:pt x="7180" y="5605"/>
                    <a:pt x="5604" y="7181"/>
                    <a:pt x="3561" y="7181"/>
                  </a:cubicBezTo>
                  <a:cubicBezTo>
                    <a:pt x="1577" y="7122"/>
                    <a:pt x="1" y="5546"/>
                    <a:pt x="59" y="3562"/>
                  </a:cubicBezTo>
                  <a:cubicBezTo>
                    <a:pt x="59" y="1519"/>
                    <a:pt x="1635" y="1"/>
                    <a:pt x="3678" y="1"/>
                  </a:cubicBezTo>
                  <a:cubicBezTo>
                    <a:pt x="5663" y="1"/>
                    <a:pt x="7180" y="1577"/>
                    <a:pt x="7180" y="36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4" name="Google Shape;5284;p15"/>
            <p:cNvSpPr/>
            <p:nvPr/>
          </p:nvSpPr>
          <p:spPr>
            <a:xfrm>
              <a:off x="2594425" y="1894375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03" y="7180"/>
                  </a:moveTo>
                  <a:cubicBezTo>
                    <a:pt x="1518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59"/>
                  </a:cubicBezTo>
                  <a:cubicBezTo>
                    <a:pt x="5546" y="59"/>
                    <a:pt x="7122" y="1635"/>
                    <a:pt x="7122" y="3619"/>
                  </a:cubicBezTo>
                  <a:cubicBezTo>
                    <a:pt x="7122" y="5604"/>
                    <a:pt x="5487" y="7180"/>
                    <a:pt x="3503" y="71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5" name="Google Shape;5285;p15"/>
            <p:cNvSpPr/>
            <p:nvPr/>
          </p:nvSpPr>
          <p:spPr>
            <a:xfrm>
              <a:off x="2350725" y="2877925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604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19" y="0"/>
                  </a:cubicBezTo>
                  <a:cubicBezTo>
                    <a:pt x="5604" y="0"/>
                    <a:pt x="7122" y="1576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6" name="Google Shape;5286;p15"/>
            <p:cNvSpPr/>
            <p:nvPr/>
          </p:nvSpPr>
          <p:spPr>
            <a:xfrm>
              <a:off x="4555675" y="3860000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61" y="59"/>
                  </a:moveTo>
                  <a:cubicBezTo>
                    <a:pt x="5546" y="59"/>
                    <a:pt x="7122" y="1577"/>
                    <a:pt x="7122" y="3619"/>
                  </a:cubicBezTo>
                  <a:cubicBezTo>
                    <a:pt x="7122" y="5604"/>
                    <a:pt x="5546" y="7180"/>
                    <a:pt x="3503" y="7180"/>
                  </a:cubicBezTo>
                  <a:cubicBezTo>
                    <a:pt x="1518" y="7180"/>
                    <a:pt x="0" y="5604"/>
                    <a:pt x="0" y="3561"/>
                  </a:cubicBezTo>
                  <a:cubicBezTo>
                    <a:pt x="0" y="1577"/>
                    <a:pt x="1576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7" name="Google Shape;5287;p15"/>
            <p:cNvSpPr/>
            <p:nvPr/>
          </p:nvSpPr>
          <p:spPr>
            <a:xfrm>
              <a:off x="2352175" y="2389075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61" y="7121"/>
                  </a:moveTo>
                  <a:cubicBezTo>
                    <a:pt x="1577" y="7121"/>
                    <a:pt x="1" y="5545"/>
                    <a:pt x="1" y="3561"/>
                  </a:cubicBezTo>
                  <a:cubicBezTo>
                    <a:pt x="1" y="1576"/>
                    <a:pt x="1577" y="0"/>
                    <a:pt x="3561" y="0"/>
                  </a:cubicBezTo>
                  <a:cubicBezTo>
                    <a:pt x="5488" y="0"/>
                    <a:pt x="7064" y="1576"/>
                    <a:pt x="7064" y="3502"/>
                  </a:cubicBezTo>
                  <a:cubicBezTo>
                    <a:pt x="7064" y="5487"/>
                    <a:pt x="5546" y="7121"/>
                    <a:pt x="3561" y="71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8" name="Google Shape;5288;p15"/>
            <p:cNvSpPr/>
            <p:nvPr/>
          </p:nvSpPr>
          <p:spPr>
            <a:xfrm>
              <a:off x="4066825" y="410370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3561" y="0"/>
                  </a:moveTo>
                  <a:cubicBezTo>
                    <a:pt x="5545" y="0"/>
                    <a:pt x="7121" y="1576"/>
                    <a:pt x="7121" y="3561"/>
                  </a:cubicBezTo>
                  <a:cubicBezTo>
                    <a:pt x="7121" y="5546"/>
                    <a:pt x="5545" y="7122"/>
                    <a:pt x="3561" y="7122"/>
                  </a:cubicBezTo>
                  <a:cubicBezTo>
                    <a:pt x="1576" y="7122"/>
                    <a:pt x="0" y="5546"/>
                    <a:pt x="0" y="3619"/>
                  </a:cubicBezTo>
                  <a:cubicBezTo>
                    <a:pt x="0" y="1635"/>
                    <a:pt x="1576" y="0"/>
                    <a:pt x="356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9" name="Google Shape;5289;p15"/>
            <p:cNvSpPr/>
            <p:nvPr/>
          </p:nvSpPr>
          <p:spPr>
            <a:xfrm>
              <a:off x="5050350" y="214245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0"/>
                  </a:moveTo>
                  <a:cubicBezTo>
                    <a:pt x="5488" y="0"/>
                    <a:pt x="7064" y="1576"/>
                    <a:pt x="7064" y="3503"/>
                  </a:cubicBezTo>
                  <a:cubicBezTo>
                    <a:pt x="7064" y="5487"/>
                    <a:pt x="5488" y="7122"/>
                    <a:pt x="3503" y="7063"/>
                  </a:cubicBezTo>
                  <a:cubicBezTo>
                    <a:pt x="1519" y="7063"/>
                    <a:pt x="1" y="5487"/>
                    <a:pt x="1" y="3503"/>
                  </a:cubicBezTo>
                  <a:cubicBezTo>
                    <a:pt x="1" y="1576"/>
                    <a:pt x="1577" y="0"/>
                    <a:pt x="35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0" name="Google Shape;5290;p15"/>
            <p:cNvSpPr/>
            <p:nvPr/>
          </p:nvSpPr>
          <p:spPr>
            <a:xfrm>
              <a:off x="3331350" y="410370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7122"/>
                  </a:moveTo>
                  <a:cubicBezTo>
                    <a:pt x="1576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0"/>
                  </a:cubicBezTo>
                  <a:cubicBezTo>
                    <a:pt x="5487" y="59"/>
                    <a:pt x="7063" y="1635"/>
                    <a:pt x="7063" y="3619"/>
                  </a:cubicBezTo>
                  <a:cubicBezTo>
                    <a:pt x="7063" y="5546"/>
                    <a:pt x="5487" y="7122"/>
                    <a:pt x="3503" y="71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1" name="Google Shape;5291;p15"/>
            <p:cNvSpPr/>
            <p:nvPr/>
          </p:nvSpPr>
          <p:spPr>
            <a:xfrm>
              <a:off x="4313425" y="1406975"/>
              <a:ext cx="178075" cy="176600"/>
            </a:xfrm>
            <a:custGeom>
              <a:avLst/>
              <a:gdLst/>
              <a:ahLst/>
              <a:cxnLst/>
              <a:rect l="l" t="t" r="r" b="b"/>
              <a:pathLst>
                <a:path w="7123" h="7064" extrusionOk="0">
                  <a:moveTo>
                    <a:pt x="1" y="3503"/>
                  </a:moveTo>
                  <a:cubicBezTo>
                    <a:pt x="1" y="1577"/>
                    <a:pt x="1577" y="1"/>
                    <a:pt x="3561" y="1"/>
                  </a:cubicBezTo>
                  <a:cubicBezTo>
                    <a:pt x="5546" y="1"/>
                    <a:pt x="7122" y="1577"/>
                    <a:pt x="7122" y="3561"/>
                  </a:cubicBezTo>
                  <a:cubicBezTo>
                    <a:pt x="7064" y="5488"/>
                    <a:pt x="5488" y="7064"/>
                    <a:pt x="3503" y="7064"/>
                  </a:cubicBezTo>
                  <a:cubicBezTo>
                    <a:pt x="1577" y="7064"/>
                    <a:pt x="1" y="5429"/>
                    <a:pt x="1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2" name="Google Shape;5292;p15"/>
            <p:cNvSpPr/>
            <p:nvPr/>
          </p:nvSpPr>
          <p:spPr>
            <a:xfrm>
              <a:off x="2352175" y="3126000"/>
              <a:ext cx="176600" cy="176575"/>
            </a:xfrm>
            <a:custGeom>
              <a:avLst/>
              <a:gdLst/>
              <a:ahLst/>
              <a:cxnLst/>
              <a:rect l="l" t="t" r="r" b="b"/>
              <a:pathLst>
                <a:path w="7064" h="7063" extrusionOk="0">
                  <a:moveTo>
                    <a:pt x="3561" y="7063"/>
                  </a:moveTo>
                  <a:cubicBezTo>
                    <a:pt x="1635" y="7063"/>
                    <a:pt x="1" y="5487"/>
                    <a:pt x="1" y="3561"/>
                  </a:cubicBezTo>
                  <a:cubicBezTo>
                    <a:pt x="1" y="1635"/>
                    <a:pt x="1577" y="0"/>
                    <a:pt x="3503" y="0"/>
                  </a:cubicBezTo>
                  <a:cubicBezTo>
                    <a:pt x="5429" y="0"/>
                    <a:pt x="7064" y="1576"/>
                    <a:pt x="7064" y="3502"/>
                  </a:cubicBezTo>
                  <a:cubicBezTo>
                    <a:pt x="7064" y="5429"/>
                    <a:pt x="5488" y="7063"/>
                    <a:pt x="3561" y="70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3" name="Google Shape;5293;p15"/>
            <p:cNvSpPr/>
            <p:nvPr/>
          </p:nvSpPr>
          <p:spPr>
            <a:xfrm>
              <a:off x="2841050" y="3861450"/>
              <a:ext cx="178050" cy="178075"/>
            </a:xfrm>
            <a:custGeom>
              <a:avLst/>
              <a:gdLst/>
              <a:ahLst/>
              <a:cxnLst/>
              <a:rect l="l" t="t" r="r" b="b"/>
              <a:pathLst>
                <a:path w="7122" h="7123" extrusionOk="0">
                  <a:moveTo>
                    <a:pt x="3502" y="1"/>
                  </a:moveTo>
                  <a:cubicBezTo>
                    <a:pt x="5428" y="1"/>
                    <a:pt x="7063" y="1577"/>
                    <a:pt x="7063" y="3503"/>
                  </a:cubicBezTo>
                  <a:cubicBezTo>
                    <a:pt x="7121" y="5429"/>
                    <a:pt x="5545" y="7064"/>
                    <a:pt x="3561" y="7064"/>
                  </a:cubicBezTo>
                  <a:cubicBezTo>
                    <a:pt x="1634" y="7122"/>
                    <a:pt x="58" y="5546"/>
                    <a:pt x="0" y="3561"/>
                  </a:cubicBezTo>
                  <a:cubicBezTo>
                    <a:pt x="0" y="1635"/>
                    <a:pt x="1576" y="59"/>
                    <a:pt x="35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4" name="Google Shape;5294;p15"/>
            <p:cNvSpPr/>
            <p:nvPr/>
          </p:nvSpPr>
          <p:spPr>
            <a:xfrm>
              <a:off x="2594425" y="361485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7063" y="3561"/>
                  </a:moveTo>
                  <a:cubicBezTo>
                    <a:pt x="7063" y="5487"/>
                    <a:pt x="5429" y="7121"/>
                    <a:pt x="3503" y="7063"/>
                  </a:cubicBezTo>
                  <a:cubicBezTo>
                    <a:pt x="1576" y="7063"/>
                    <a:pt x="0" y="5429"/>
                    <a:pt x="0" y="3503"/>
                  </a:cubicBezTo>
                  <a:cubicBezTo>
                    <a:pt x="59" y="1576"/>
                    <a:pt x="1635" y="0"/>
                    <a:pt x="3561" y="0"/>
                  </a:cubicBezTo>
                  <a:cubicBezTo>
                    <a:pt x="5487" y="59"/>
                    <a:pt x="7122" y="1635"/>
                    <a:pt x="7063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5" name="Google Shape;5295;p15"/>
            <p:cNvSpPr/>
            <p:nvPr/>
          </p:nvSpPr>
          <p:spPr>
            <a:xfrm>
              <a:off x="5050350" y="336822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7064" y="3503"/>
                  </a:moveTo>
                  <a:cubicBezTo>
                    <a:pt x="7064" y="5429"/>
                    <a:pt x="5429" y="7064"/>
                    <a:pt x="3503" y="7064"/>
                  </a:cubicBezTo>
                  <a:cubicBezTo>
                    <a:pt x="1635" y="7064"/>
                    <a:pt x="1" y="5487"/>
                    <a:pt x="1" y="3561"/>
                  </a:cubicBezTo>
                  <a:cubicBezTo>
                    <a:pt x="1" y="1635"/>
                    <a:pt x="1635" y="1"/>
                    <a:pt x="3562" y="1"/>
                  </a:cubicBezTo>
                  <a:cubicBezTo>
                    <a:pt x="5429" y="59"/>
                    <a:pt x="7005" y="1635"/>
                    <a:pt x="7064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6" name="Google Shape;5296;p15"/>
            <p:cNvSpPr/>
            <p:nvPr/>
          </p:nvSpPr>
          <p:spPr>
            <a:xfrm>
              <a:off x="3087650" y="140697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3561" y="1"/>
                  </a:moveTo>
                  <a:cubicBezTo>
                    <a:pt x="5487" y="1"/>
                    <a:pt x="7063" y="1635"/>
                    <a:pt x="7063" y="3503"/>
                  </a:cubicBezTo>
                  <a:cubicBezTo>
                    <a:pt x="7063" y="5429"/>
                    <a:pt x="5429" y="7064"/>
                    <a:pt x="3503" y="7005"/>
                  </a:cubicBezTo>
                  <a:cubicBezTo>
                    <a:pt x="1577" y="6947"/>
                    <a:pt x="1" y="5371"/>
                    <a:pt x="59" y="3503"/>
                  </a:cubicBezTo>
                  <a:cubicBezTo>
                    <a:pt x="59" y="1577"/>
                    <a:pt x="1693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7" name="Google Shape;5297;p15"/>
            <p:cNvSpPr/>
            <p:nvPr/>
          </p:nvSpPr>
          <p:spPr>
            <a:xfrm>
              <a:off x="4316350" y="4106625"/>
              <a:ext cx="172225" cy="173675"/>
            </a:xfrm>
            <a:custGeom>
              <a:avLst/>
              <a:gdLst/>
              <a:ahLst/>
              <a:cxnLst/>
              <a:rect l="l" t="t" r="r" b="b"/>
              <a:pathLst>
                <a:path w="6889" h="6947" extrusionOk="0">
                  <a:moveTo>
                    <a:pt x="6888" y="3502"/>
                  </a:moveTo>
                  <a:cubicBezTo>
                    <a:pt x="6888" y="5429"/>
                    <a:pt x="5312" y="6946"/>
                    <a:pt x="3386" y="6888"/>
                  </a:cubicBezTo>
                  <a:cubicBezTo>
                    <a:pt x="1460" y="6888"/>
                    <a:pt x="1" y="5370"/>
                    <a:pt x="1" y="3444"/>
                  </a:cubicBezTo>
                  <a:cubicBezTo>
                    <a:pt x="1" y="1518"/>
                    <a:pt x="1577" y="0"/>
                    <a:pt x="3503" y="0"/>
                  </a:cubicBezTo>
                  <a:cubicBezTo>
                    <a:pt x="5371" y="59"/>
                    <a:pt x="6888" y="1576"/>
                    <a:pt x="6888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8" name="Google Shape;5298;p15"/>
            <p:cNvSpPr/>
            <p:nvPr/>
          </p:nvSpPr>
          <p:spPr>
            <a:xfrm>
              <a:off x="2353650" y="2145375"/>
              <a:ext cx="172200" cy="172200"/>
            </a:xfrm>
            <a:custGeom>
              <a:avLst/>
              <a:gdLst/>
              <a:ahLst/>
              <a:cxnLst/>
              <a:rect l="l" t="t" r="r" b="b"/>
              <a:pathLst>
                <a:path w="6888" h="6888" extrusionOk="0">
                  <a:moveTo>
                    <a:pt x="6888" y="3444"/>
                  </a:moveTo>
                  <a:cubicBezTo>
                    <a:pt x="6888" y="5370"/>
                    <a:pt x="5429" y="6830"/>
                    <a:pt x="3502" y="6888"/>
                  </a:cubicBezTo>
                  <a:cubicBezTo>
                    <a:pt x="1518" y="6888"/>
                    <a:pt x="0" y="5370"/>
                    <a:pt x="59" y="3386"/>
                  </a:cubicBezTo>
                  <a:cubicBezTo>
                    <a:pt x="59" y="1459"/>
                    <a:pt x="1576" y="0"/>
                    <a:pt x="3502" y="0"/>
                  </a:cubicBezTo>
                  <a:cubicBezTo>
                    <a:pt x="5370" y="0"/>
                    <a:pt x="6888" y="1518"/>
                    <a:pt x="6888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9" name="Google Shape;5299;p15"/>
            <p:cNvSpPr/>
            <p:nvPr/>
          </p:nvSpPr>
          <p:spPr>
            <a:xfrm>
              <a:off x="4805200" y="1656525"/>
              <a:ext cx="172225" cy="170750"/>
            </a:xfrm>
            <a:custGeom>
              <a:avLst/>
              <a:gdLst/>
              <a:ahLst/>
              <a:cxnLst/>
              <a:rect l="l" t="t" r="r" b="b"/>
              <a:pathLst>
                <a:path w="6889" h="6830" extrusionOk="0">
                  <a:moveTo>
                    <a:pt x="6888" y="3386"/>
                  </a:moveTo>
                  <a:cubicBezTo>
                    <a:pt x="6888" y="5312"/>
                    <a:pt x="5371" y="6829"/>
                    <a:pt x="3503" y="6829"/>
                  </a:cubicBezTo>
                  <a:cubicBezTo>
                    <a:pt x="1518" y="6829"/>
                    <a:pt x="1" y="5312"/>
                    <a:pt x="59" y="3386"/>
                  </a:cubicBezTo>
                  <a:cubicBezTo>
                    <a:pt x="59" y="1459"/>
                    <a:pt x="1577" y="0"/>
                    <a:pt x="3503" y="0"/>
                  </a:cubicBezTo>
                  <a:cubicBezTo>
                    <a:pt x="5371" y="0"/>
                    <a:pt x="6888" y="1518"/>
                    <a:pt x="6888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0" name="Google Shape;5300;p15"/>
            <p:cNvSpPr/>
            <p:nvPr/>
          </p:nvSpPr>
          <p:spPr>
            <a:xfrm>
              <a:off x="3090575" y="4108075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6830" y="3444"/>
                  </a:moveTo>
                  <a:cubicBezTo>
                    <a:pt x="6830" y="5312"/>
                    <a:pt x="5312" y="6830"/>
                    <a:pt x="3386" y="6830"/>
                  </a:cubicBezTo>
                  <a:cubicBezTo>
                    <a:pt x="1518" y="6771"/>
                    <a:pt x="0" y="5254"/>
                    <a:pt x="59" y="3328"/>
                  </a:cubicBezTo>
                  <a:cubicBezTo>
                    <a:pt x="59" y="1460"/>
                    <a:pt x="1576" y="1"/>
                    <a:pt x="3444" y="1"/>
                  </a:cubicBezTo>
                  <a:cubicBezTo>
                    <a:pt x="5370" y="1"/>
                    <a:pt x="6830" y="1518"/>
                    <a:pt x="6830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1" name="Google Shape;5301;p15"/>
            <p:cNvSpPr/>
            <p:nvPr/>
          </p:nvSpPr>
          <p:spPr>
            <a:xfrm>
              <a:off x="2355100" y="3371150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3444" y="6830"/>
                  </a:moveTo>
                  <a:cubicBezTo>
                    <a:pt x="1518" y="6830"/>
                    <a:pt x="1" y="5312"/>
                    <a:pt x="1" y="3444"/>
                  </a:cubicBezTo>
                  <a:cubicBezTo>
                    <a:pt x="1" y="1518"/>
                    <a:pt x="1518" y="59"/>
                    <a:pt x="3386" y="0"/>
                  </a:cubicBezTo>
                  <a:cubicBezTo>
                    <a:pt x="5312" y="0"/>
                    <a:pt x="6830" y="1518"/>
                    <a:pt x="6830" y="3444"/>
                  </a:cubicBezTo>
                  <a:cubicBezTo>
                    <a:pt x="6830" y="5312"/>
                    <a:pt x="5312" y="6830"/>
                    <a:pt x="3444" y="68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2" name="Google Shape;5302;p15"/>
            <p:cNvSpPr/>
            <p:nvPr/>
          </p:nvSpPr>
          <p:spPr>
            <a:xfrm>
              <a:off x="5053275" y="1903125"/>
              <a:ext cx="170750" cy="170775"/>
            </a:xfrm>
            <a:custGeom>
              <a:avLst/>
              <a:gdLst/>
              <a:ahLst/>
              <a:cxnLst/>
              <a:rect l="l" t="t" r="r" b="b"/>
              <a:pathLst>
                <a:path w="6830" h="6831" extrusionOk="0">
                  <a:moveTo>
                    <a:pt x="3445" y="1"/>
                  </a:moveTo>
                  <a:cubicBezTo>
                    <a:pt x="5312" y="59"/>
                    <a:pt x="6830" y="1577"/>
                    <a:pt x="6772" y="3445"/>
                  </a:cubicBezTo>
                  <a:cubicBezTo>
                    <a:pt x="6772" y="5312"/>
                    <a:pt x="5254" y="6830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59" y="1518"/>
                    <a:pt x="1577" y="1"/>
                    <a:pt x="344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3" name="Google Shape;5303;p15"/>
            <p:cNvSpPr/>
            <p:nvPr/>
          </p:nvSpPr>
          <p:spPr>
            <a:xfrm>
              <a:off x="4564425" y="140990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2" y="3386"/>
                  </a:moveTo>
                  <a:cubicBezTo>
                    <a:pt x="6772" y="5195"/>
                    <a:pt x="5254" y="6771"/>
                    <a:pt x="3386" y="6771"/>
                  </a:cubicBezTo>
                  <a:cubicBezTo>
                    <a:pt x="1577" y="6771"/>
                    <a:pt x="1" y="5254"/>
                    <a:pt x="1" y="3444"/>
                  </a:cubicBezTo>
                  <a:cubicBezTo>
                    <a:pt x="1" y="1576"/>
                    <a:pt x="1518" y="59"/>
                    <a:pt x="3328" y="0"/>
                  </a:cubicBezTo>
                  <a:cubicBezTo>
                    <a:pt x="5196" y="0"/>
                    <a:pt x="6772" y="1518"/>
                    <a:pt x="6772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4" name="Google Shape;5304;p15"/>
            <p:cNvSpPr/>
            <p:nvPr/>
          </p:nvSpPr>
          <p:spPr>
            <a:xfrm>
              <a:off x="5296975" y="2635675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1" y="3386"/>
                  </a:moveTo>
                  <a:cubicBezTo>
                    <a:pt x="6771" y="5196"/>
                    <a:pt x="5254" y="6772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1" y="1577"/>
                    <a:pt x="1518" y="59"/>
                    <a:pt x="3328" y="1"/>
                  </a:cubicBezTo>
                  <a:cubicBezTo>
                    <a:pt x="5137" y="1"/>
                    <a:pt x="6713" y="1518"/>
                    <a:pt x="6771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5" name="Google Shape;5305;p15"/>
            <p:cNvSpPr/>
            <p:nvPr/>
          </p:nvSpPr>
          <p:spPr>
            <a:xfrm>
              <a:off x="4806675" y="3865850"/>
              <a:ext cx="170750" cy="169275"/>
            </a:xfrm>
            <a:custGeom>
              <a:avLst/>
              <a:gdLst/>
              <a:ahLst/>
              <a:cxnLst/>
              <a:rect l="l" t="t" r="r" b="b"/>
              <a:pathLst>
                <a:path w="6830" h="6771" extrusionOk="0">
                  <a:moveTo>
                    <a:pt x="3444" y="6771"/>
                  </a:moveTo>
                  <a:cubicBezTo>
                    <a:pt x="1576" y="6771"/>
                    <a:pt x="58" y="5253"/>
                    <a:pt x="0" y="3385"/>
                  </a:cubicBezTo>
                  <a:cubicBezTo>
                    <a:pt x="0" y="1518"/>
                    <a:pt x="1576" y="0"/>
                    <a:pt x="3444" y="0"/>
                  </a:cubicBezTo>
                  <a:cubicBezTo>
                    <a:pt x="5253" y="0"/>
                    <a:pt x="6771" y="1518"/>
                    <a:pt x="6771" y="3327"/>
                  </a:cubicBezTo>
                  <a:cubicBezTo>
                    <a:pt x="6829" y="5195"/>
                    <a:pt x="5253" y="6713"/>
                    <a:pt x="3444" y="677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6" name="Google Shape;5306;p15"/>
            <p:cNvSpPr/>
            <p:nvPr/>
          </p:nvSpPr>
          <p:spPr>
            <a:xfrm>
              <a:off x="5296975" y="2882300"/>
              <a:ext cx="169300" cy="170750"/>
            </a:xfrm>
            <a:custGeom>
              <a:avLst/>
              <a:gdLst/>
              <a:ahLst/>
              <a:cxnLst/>
              <a:rect l="l" t="t" r="r" b="b"/>
              <a:pathLst>
                <a:path w="6772" h="6830" extrusionOk="0">
                  <a:moveTo>
                    <a:pt x="6713" y="3444"/>
                  </a:moveTo>
                  <a:cubicBezTo>
                    <a:pt x="6713" y="5254"/>
                    <a:pt x="5137" y="6830"/>
                    <a:pt x="3328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9"/>
                  </a:cubicBezTo>
                  <a:cubicBezTo>
                    <a:pt x="5254" y="59"/>
                    <a:pt x="6771" y="1635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7" name="Google Shape;5307;p15"/>
            <p:cNvSpPr/>
            <p:nvPr/>
          </p:nvSpPr>
          <p:spPr>
            <a:xfrm>
              <a:off x="3827500" y="1167650"/>
              <a:ext cx="170750" cy="169300"/>
            </a:xfrm>
            <a:custGeom>
              <a:avLst/>
              <a:gdLst/>
              <a:ahLst/>
              <a:cxnLst/>
              <a:rect l="l" t="t" r="r" b="b"/>
              <a:pathLst>
                <a:path w="6830" h="6772" extrusionOk="0">
                  <a:moveTo>
                    <a:pt x="3386" y="6772"/>
                  </a:moveTo>
                  <a:cubicBezTo>
                    <a:pt x="1518" y="6714"/>
                    <a:pt x="0" y="5138"/>
                    <a:pt x="59" y="3328"/>
                  </a:cubicBezTo>
                  <a:cubicBezTo>
                    <a:pt x="59" y="1519"/>
                    <a:pt x="1635" y="1"/>
                    <a:pt x="3444" y="1"/>
                  </a:cubicBezTo>
                  <a:cubicBezTo>
                    <a:pt x="5254" y="1"/>
                    <a:pt x="6830" y="1635"/>
                    <a:pt x="6771" y="3445"/>
                  </a:cubicBezTo>
                  <a:cubicBezTo>
                    <a:pt x="6713" y="5254"/>
                    <a:pt x="5195" y="6772"/>
                    <a:pt x="3386" y="67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8" name="Google Shape;5308;p15"/>
            <p:cNvSpPr/>
            <p:nvPr/>
          </p:nvSpPr>
          <p:spPr>
            <a:xfrm>
              <a:off x="2603175" y="1656525"/>
              <a:ext cx="167850" cy="170750"/>
            </a:xfrm>
            <a:custGeom>
              <a:avLst/>
              <a:gdLst/>
              <a:ahLst/>
              <a:cxnLst/>
              <a:rect l="l" t="t" r="r" b="b"/>
              <a:pathLst>
                <a:path w="6714" h="6830" extrusionOk="0">
                  <a:moveTo>
                    <a:pt x="6713" y="3444"/>
                  </a:moveTo>
                  <a:cubicBezTo>
                    <a:pt x="6713" y="5253"/>
                    <a:pt x="5137" y="6829"/>
                    <a:pt x="3269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8"/>
                  </a:cubicBezTo>
                  <a:cubicBezTo>
                    <a:pt x="5254" y="58"/>
                    <a:pt x="6713" y="1634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9" name="Google Shape;5309;p15"/>
            <p:cNvSpPr/>
            <p:nvPr/>
          </p:nvSpPr>
          <p:spPr>
            <a:xfrm>
              <a:off x="3580875" y="116765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3445" y="6714"/>
                  </a:moveTo>
                  <a:cubicBezTo>
                    <a:pt x="1577" y="6772"/>
                    <a:pt x="1" y="5196"/>
                    <a:pt x="59" y="3328"/>
                  </a:cubicBezTo>
                  <a:cubicBezTo>
                    <a:pt x="59" y="1519"/>
                    <a:pt x="1577" y="1"/>
                    <a:pt x="3386" y="1"/>
                  </a:cubicBezTo>
                  <a:cubicBezTo>
                    <a:pt x="5254" y="1"/>
                    <a:pt x="6772" y="1577"/>
                    <a:pt x="6772" y="3386"/>
                  </a:cubicBezTo>
                  <a:cubicBezTo>
                    <a:pt x="6772" y="5196"/>
                    <a:pt x="5196" y="6714"/>
                    <a:pt x="3445" y="67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0" name="Google Shape;5310;p15"/>
            <p:cNvSpPr/>
            <p:nvPr/>
          </p:nvSpPr>
          <p:spPr>
            <a:xfrm>
              <a:off x="5054750" y="3620675"/>
              <a:ext cx="166375" cy="166375"/>
            </a:xfrm>
            <a:custGeom>
              <a:avLst/>
              <a:gdLst/>
              <a:ahLst/>
              <a:cxnLst/>
              <a:rect l="l" t="t" r="r" b="b"/>
              <a:pathLst>
                <a:path w="6655" h="6655" extrusionOk="0">
                  <a:moveTo>
                    <a:pt x="6654" y="3328"/>
                  </a:moveTo>
                  <a:cubicBezTo>
                    <a:pt x="6654" y="5196"/>
                    <a:pt x="5137" y="6655"/>
                    <a:pt x="3327" y="6655"/>
                  </a:cubicBezTo>
                  <a:cubicBezTo>
                    <a:pt x="1459" y="6597"/>
                    <a:pt x="0" y="5079"/>
                    <a:pt x="0" y="3270"/>
                  </a:cubicBezTo>
                  <a:cubicBezTo>
                    <a:pt x="58" y="1460"/>
                    <a:pt x="1518" y="1"/>
                    <a:pt x="3327" y="1"/>
                  </a:cubicBezTo>
                  <a:cubicBezTo>
                    <a:pt x="5195" y="1"/>
                    <a:pt x="6654" y="1518"/>
                    <a:pt x="6654" y="33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1" name="Google Shape;5311;p15"/>
            <p:cNvSpPr/>
            <p:nvPr/>
          </p:nvSpPr>
          <p:spPr>
            <a:xfrm>
              <a:off x="5296975" y="2391975"/>
              <a:ext cx="169300" cy="170775"/>
            </a:xfrm>
            <a:custGeom>
              <a:avLst/>
              <a:gdLst/>
              <a:ahLst/>
              <a:cxnLst/>
              <a:rect l="l" t="t" r="r" b="b"/>
              <a:pathLst>
                <a:path w="6772" h="6831" extrusionOk="0">
                  <a:moveTo>
                    <a:pt x="3269" y="6772"/>
                  </a:moveTo>
                  <a:cubicBezTo>
                    <a:pt x="1401" y="6655"/>
                    <a:pt x="1" y="5137"/>
                    <a:pt x="59" y="3328"/>
                  </a:cubicBezTo>
                  <a:cubicBezTo>
                    <a:pt x="176" y="1460"/>
                    <a:pt x="1693" y="1"/>
                    <a:pt x="3503" y="118"/>
                  </a:cubicBezTo>
                  <a:cubicBezTo>
                    <a:pt x="5371" y="234"/>
                    <a:pt x="6771" y="1694"/>
                    <a:pt x="6713" y="3503"/>
                  </a:cubicBezTo>
                  <a:cubicBezTo>
                    <a:pt x="6596" y="5371"/>
                    <a:pt x="5079" y="6830"/>
                    <a:pt x="3269" y="67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2" name="Google Shape;5312;p15"/>
            <p:cNvSpPr/>
            <p:nvPr/>
          </p:nvSpPr>
          <p:spPr>
            <a:xfrm>
              <a:off x="4562975" y="4111000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8"/>
                    <a:pt x="5137" y="6538"/>
                    <a:pt x="3327" y="6538"/>
                  </a:cubicBezTo>
                  <a:cubicBezTo>
                    <a:pt x="1459" y="6596"/>
                    <a:pt x="0" y="5137"/>
                    <a:pt x="0" y="3269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137" y="0"/>
                    <a:pt x="6538" y="1460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3" name="Google Shape;5313;p15"/>
            <p:cNvSpPr/>
            <p:nvPr/>
          </p:nvSpPr>
          <p:spPr>
            <a:xfrm>
              <a:off x="4072650" y="1169125"/>
              <a:ext cx="166375" cy="164925"/>
            </a:xfrm>
            <a:custGeom>
              <a:avLst/>
              <a:gdLst/>
              <a:ahLst/>
              <a:cxnLst/>
              <a:rect l="l" t="t" r="r" b="b"/>
              <a:pathLst>
                <a:path w="6655" h="6597" extrusionOk="0">
                  <a:moveTo>
                    <a:pt x="3328" y="0"/>
                  </a:moveTo>
                  <a:cubicBezTo>
                    <a:pt x="5196" y="0"/>
                    <a:pt x="6655" y="1518"/>
                    <a:pt x="6597" y="3327"/>
                  </a:cubicBezTo>
                  <a:cubicBezTo>
                    <a:pt x="6597" y="5195"/>
                    <a:pt x="5137" y="6596"/>
                    <a:pt x="3328" y="6596"/>
                  </a:cubicBezTo>
                  <a:cubicBezTo>
                    <a:pt x="1460" y="6596"/>
                    <a:pt x="1" y="5137"/>
                    <a:pt x="1" y="3269"/>
                  </a:cubicBezTo>
                  <a:cubicBezTo>
                    <a:pt x="59" y="1460"/>
                    <a:pt x="1518" y="0"/>
                    <a:pt x="33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4" name="Google Shape;5314;p15"/>
            <p:cNvSpPr/>
            <p:nvPr/>
          </p:nvSpPr>
          <p:spPr>
            <a:xfrm>
              <a:off x="2846875" y="1411350"/>
              <a:ext cx="166375" cy="167850"/>
            </a:xfrm>
            <a:custGeom>
              <a:avLst/>
              <a:gdLst/>
              <a:ahLst/>
              <a:cxnLst/>
              <a:rect l="l" t="t" r="r" b="b"/>
              <a:pathLst>
                <a:path w="6655" h="6714" extrusionOk="0">
                  <a:moveTo>
                    <a:pt x="6596" y="3386"/>
                  </a:moveTo>
                  <a:cubicBezTo>
                    <a:pt x="6596" y="5254"/>
                    <a:pt x="5079" y="6713"/>
                    <a:pt x="3269" y="6655"/>
                  </a:cubicBezTo>
                  <a:cubicBezTo>
                    <a:pt x="1401" y="6597"/>
                    <a:pt x="0" y="5137"/>
                    <a:pt x="0" y="3328"/>
                  </a:cubicBezTo>
                  <a:cubicBezTo>
                    <a:pt x="59" y="1460"/>
                    <a:pt x="1576" y="1"/>
                    <a:pt x="3386" y="59"/>
                  </a:cubicBezTo>
                  <a:cubicBezTo>
                    <a:pt x="5195" y="59"/>
                    <a:pt x="6655" y="1577"/>
                    <a:pt x="6596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5" name="Google Shape;5315;p15"/>
            <p:cNvSpPr/>
            <p:nvPr/>
          </p:nvSpPr>
          <p:spPr>
            <a:xfrm>
              <a:off x="5299900" y="3131825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9"/>
                    <a:pt x="5137" y="6538"/>
                    <a:pt x="3327" y="6597"/>
                  </a:cubicBezTo>
                  <a:cubicBezTo>
                    <a:pt x="1460" y="6597"/>
                    <a:pt x="0" y="5137"/>
                    <a:pt x="0" y="3269"/>
                  </a:cubicBezTo>
                  <a:cubicBezTo>
                    <a:pt x="0" y="1460"/>
                    <a:pt x="1401" y="1"/>
                    <a:pt x="3211" y="1"/>
                  </a:cubicBezTo>
                  <a:cubicBezTo>
                    <a:pt x="5078" y="1"/>
                    <a:pt x="6538" y="1402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6" name="Google Shape;5316;p15"/>
            <p:cNvSpPr/>
            <p:nvPr/>
          </p:nvSpPr>
          <p:spPr>
            <a:xfrm>
              <a:off x="2358025" y="1901675"/>
              <a:ext cx="164925" cy="164925"/>
            </a:xfrm>
            <a:custGeom>
              <a:avLst/>
              <a:gdLst/>
              <a:ahLst/>
              <a:cxnLst/>
              <a:rect l="l" t="t" r="r" b="b"/>
              <a:pathLst>
                <a:path w="6597" h="6597" extrusionOk="0">
                  <a:moveTo>
                    <a:pt x="3327" y="6596"/>
                  </a:moveTo>
                  <a:cubicBezTo>
                    <a:pt x="1518" y="6596"/>
                    <a:pt x="59" y="5195"/>
                    <a:pt x="0" y="3327"/>
                  </a:cubicBezTo>
                  <a:cubicBezTo>
                    <a:pt x="0" y="1518"/>
                    <a:pt x="1401" y="59"/>
                    <a:pt x="3269" y="59"/>
                  </a:cubicBezTo>
                  <a:cubicBezTo>
                    <a:pt x="5079" y="0"/>
                    <a:pt x="6538" y="1460"/>
                    <a:pt x="6538" y="3269"/>
                  </a:cubicBezTo>
                  <a:cubicBezTo>
                    <a:pt x="6596" y="5137"/>
                    <a:pt x="5137" y="6538"/>
                    <a:pt x="3327" y="659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7" name="Google Shape;5317;p15"/>
            <p:cNvSpPr/>
            <p:nvPr/>
          </p:nvSpPr>
          <p:spPr>
            <a:xfrm>
              <a:off x="3337175" y="1170575"/>
              <a:ext cx="164925" cy="163475"/>
            </a:xfrm>
            <a:custGeom>
              <a:avLst/>
              <a:gdLst/>
              <a:ahLst/>
              <a:cxnLst/>
              <a:rect l="l" t="t" r="r" b="b"/>
              <a:pathLst>
                <a:path w="6597" h="6539" extrusionOk="0">
                  <a:moveTo>
                    <a:pt x="3270" y="1"/>
                  </a:moveTo>
                  <a:cubicBezTo>
                    <a:pt x="5079" y="1"/>
                    <a:pt x="6538" y="1402"/>
                    <a:pt x="6538" y="3211"/>
                  </a:cubicBezTo>
                  <a:cubicBezTo>
                    <a:pt x="6597" y="5079"/>
                    <a:pt x="5138" y="6538"/>
                    <a:pt x="3328" y="6538"/>
                  </a:cubicBezTo>
                  <a:cubicBezTo>
                    <a:pt x="1460" y="6538"/>
                    <a:pt x="59" y="5137"/>
                    <a:pt x="1" y="3269"/>
                  </a:cubicBezTo>
                  <a:cubicBezTo>
                    <a:pt x="1" y="1460"/>
                    <a:pt x="1402" y="1"/>
                    <a:pt x="32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8" name="Google Shape;5318;p15"/>
            <p:cNvSpPr/>
            <p:nvPr/>
          </p:nvSpPr>
          <p:spPr>
            <a:xfrm>
              <a:off x="2601725" y="3864375"/>
              <a:ext cx="163450" cy="163475"/>
            </a:xfrm>
            <a:custGeom>
              <a:avLst/>
              <a:gdLst/>
              <a:ahLst/>
              <a:cxnLst/>
              <a:rect l="l" t="t" r="r" b="b"/>
              <a:pathLst>
                <a:path w="6538" h="6539" extrusionOk="0">
                  <a:moveTo>
                    <a:pt x="3269" y="1"/>
                  </a:moveTo>
                  <a:cubicBezTo>
                    <a:pt x="5137" y="1"/>
                    <a:pt x="6538" y="1460"/>
                    <a:pt x="6538" y="3328"/>
                  </a:cubicBezTo>
                  <a:cubicBezTo>
                    <a:pt x="6538" y="5137"/>
                    <a:pt x="5078" y="6538"/>
                    <a:pt x="3211" y="6538"/>
                  </a:cubicBezTo>
                  <a:cubicBezTo>
                    <a:pt x="1401" y="6538"/>
                    <a:pt x="0" y="5079"/>
                    <a:pt x="0" y="3269"/>
                  </a:cubicBezTo>
                  <a:cubicBezTo>
                    <a:pt x="0" y="1402"/>
                    <a:pt x="1460" y="1"/>
                    <a:pt x="32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9" name="Google Shape;5319;p15"/>
            <p:cNvSpPr/>
            <p:nvPr/>
          </p:nvSpPr>
          <p:spPr>
            <a:xfrm>
              <a:off x="2112875" y="28866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5020"/>
                    <a:pt x="5020" y="6480"/>
                    <a:pt x="3269" y="6480"/>
                  </a:cubicBezTo>
                  <a:cubicBezTo>
                    <a:pt x="1401" y="6480"/>
                    <a:pt x="0" y="5020"/>
                    <a:pt x="0" y="3211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020" y="0"/>
                    <a:pt x="6479" y="1460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0" name="Google Shape;5320;p15"/>
            <p:cNvSpPr/>
            <p:nvPr/>
          </p:nvSpPr>
          <p:spPr>
            <a:xfrm>
              <a:off x="3585250" y="4357600"/>
              <a:ext cx="162025" cy="163475"/>
            </a:xfrm>
            <a:custGeom>
              <a:avLst/>
              <a:gdLst/>
              <a:ahLst/>
              <a:cxnLst/>
              <a:rect l="l" t="t" r="r" b="b"/>
              <a:pathLst>
                <a:path w="6481" h="6539" extrusionOk="0">
                  <a:moveTo>
                    <a:pt x="3211" y="6538"/>
                  </a:moveTo>
                  <a:cubicBezTo>
                    <a:pt x="1460" y="6538"/>
                    <a:pt x="1" y="5079"/>
                    <a:pt x="1" y="3270"/>
                  </a:cubicBezTo>
                  <a:cubicBezTo>
                    <a:pt x="1" y="1460"/>
                    <a:pt x="1460" y="1"/>
                    <a:pt x="3270" y="59"/>
                  </a:cubicBezTo>
                  <a:cubicBezTo>
                    <a:pt x="5021" y="59"/>
                    <a:pt x="6480" y="1518"/>
                    <a:pt x="6480" y="3328"/>
                  </a:cubicBezTo>
                  <a:cubicBezTo>
                    <a:pt x="6480" y="5079"/>
                    <a:pt x="5021" y="6538"/>
                    <a:pt x="3211" y="653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1" name="Google Shape;5321;p15"/>
            <p:cNvSpPr/>
            <p:nvPr/>
          </p:nvSpPr>
          <p:spPr>
            <a:xfrm>
              <a:off x="383187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5020" y="0"/>
                    <a:pt x="6480" y="1401"/>
                    <a:pt x="6480" y="3269"/>
                  </a:cubicBezTo>
                  <a:cubicBezTo>
                    <a:pt x="6480" y="5020"/>
                    <a:pt x="5020" y="6479"/>
                    <a:pt x="3269" y="6479"/>
                  </a:cubicBezTo>
                  <a:cubicBezTo>
                    <a:pt x="1460" y="6479"/>
                    <a:pt x="1" y="5020"/>
                    <a:pt x="1" y="3211"/>
                  </a:cubicBezTo>
                  <a:cubicBezTo>
                    <a:pt x="1" y="1401"/>
                    <a:pt x="1401" y="0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2" name="Google Shape;5322;p15"/>
            <p:cNvSpPr/>
            <p:nvPr/>
          </p:nvSpPr>
          <p:spPr>
            <a:xfrm>
              <a:off x="2112875" y="26400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4962"/>
                    <a:pt x="5078" y="6422"/>
                    <a:pt x="3269" y="6480"/>
                  </a:cubicBezTo>
                  <a:cubicBezTo>
                    <a:pt x="1459" y="6480"/>
                    <a:pt x="0" y="5021"/>
                    <a:pt x="0" y="3211"/>
                  </a:cubicBezTo>
                  <a:cubicBezTo>
                    <a:pt x="0" y="1460"/>
                    <a:pt x="1459" y="1"/>
                    <a:pt x="3211" y="1"/>
                  </a:cubicBezTo>
                  <a:cubicBezTo>
                    <a:pt x="5020" y="1"/>
                    <a:pt x="6479" y="1402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3" name="Google Shape;5323;p15"/>
            <p:cNvSpPr/>
            <p:nvPr/>
          </p:nvSpPr>
          <p:spPr>
            <a:xfrm>
              <a:off x="2848325" y="41124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70" y="6480"/>
                  </a:moveTo>
                  <a:cubicBezTo>
                    <a:pt x="1518" y="6480"/>
                    <a:pt x="59" y="5020"/>
                    <a:pt x="1" y="3269"/>
                  </a:cubicBezTo>
                  <a:cubicBezTo>
                    <a:pt x="1" y="1460"/>
                    <a:pt x="1460" y="1"/>
                    <a:pt x="3211" y="1"/>
                  </a:cubicBezTo>
                  <a:cubicBezTo>
                    <a:pt x="5021" y="1"/>
                    <a:pt x="6480" y="1402"/>
                    <a:pt x="6480" y="3211"/>
                  </a:cubicBezTo>
                  <a:cubicBezTo>
                    <a:pt x="6480" y="4962"/>
                    <a:pt x="5079" y="6421"/>
                    <a:pt x="3270" y="64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4" name="Google Shape;5324;p15"/>
            <p:cNvSpPr/>
            <p:nvPr/>
          </p:nvSpPr>
          <p:spPr>
            <a:xfrm>
              <a:off x="2359475" y="36221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4962" y="0"/>
                    <a:pt x="6480" y="1459"/>
                    <a:pt x="6480" y="3211"/>
                  </a:cubicBezTo>
                  <a:cubicBezTo>
                    <a:pt x="6480" y="5020"/>
                    <a:pt x="5021" y="6479"/>
                    <a:pt x="3269" y="6479"/>
                  </a:cubicBezTo>
                  <a:cubicBezTo>
                    <a:pt x="1460" y="6479"/>
                    <a:pt x="1" y="5078"/>
                    <a:pt x="1" y="3269"/>
                  </a:cubicBezTo>
                  <a:cubicBezTo>
                    <a:pt x="1" y="1518"/>
                    <a:pt x="1402" y="59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5" name="Google Shape;5325;p15"/>
            <p:cNvSpPr/>
            <p:nvPr/>
          </p:nvSpPr>
          <p:spPr>
            <a:xfrm>
              <a:off x="4320725" y="11705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80" y="3211"/>
                  </a:moveTo>
                  <a:cubicBezTo>
                    <a:pt x="6480" y="5021"/>
                    <a:pt x="5021" y="6480"/>
                    <a:pt x="3269" y="6480"/>
                  </a:cubicBezTo>
                  <a:cubicBezTo>
                    <a:pt x="1518" y="6480"/>
                    <a:pt x="59" y="5021"/>
                    <a:pt x="59" y="3269"/>
                  </a:cubicBezTo>
                  <a:cubicBezTo>
                    <a:pt x="1" y="1518"/>
                    <a:pt x="1518" y="1"/>
                    <a:pt x="3269" y="59"/>
                  </a:cubicBezTo>
                  <a:cubicBezTo>
                    <a:pt x="5021" y="59"/>
                    <a:pt x="6480" y="1518"/>
                    <a:pt x="6480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6" name="Google Shape;5326;p15"/>
            <p:cNvSpPr/>
            <p:nvPr/>
          </p:nvSpPr>
          <p:spPr>
            <a:xfrm>
              <a:off x="407412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0" y="0"/>
                  </a:moveTo>
                  <a:cubicBezTo>
                    <a:pt x="5020" y="0"/>
                    <a:pt x="6479" y="1459"/>
                    <a:pt x="6479" y="3269"/>
                  </a:cubicBezTo>
                  <a:cubicBezTo>
                    <a:pt x="6479" y="4962"/>
                    <a:pt x="5020" y="6421"/>
                    <a:pt x="3269" y="6479"/>
                  </a:cubicBezTo>
                  <a:cubicBezTo>
                    <a:pt x="1518" y="6479"/>
                    <a:pt x="0" y="4962"/>
                    <a:pt x="58" y="3211"/>
                  </a:cubicBezTo>
                  <a:cubicBezTo>
                    <a:pt x="58" y="1459"/>
                    <a:pt x="1518" y="59"/>
                    <a:pt x="321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7" name="Google Shape;5327;p15"/>
            <p:cNvSpPr/>
            <p:nvPr/>
          </p:nvSpPr>
          <p:spPr>
            <a:xfrm>
              <a:off x="5301350" y="2149750"/>
              <a:ext cx="160550" cy="162000"/>
            </a:xfrm>
            <a:custGeom>
              <a:avLst/>
              <a:gdLst/>
              <a:ahLst/>
              <a:cxnLst/>
              <a:rect l="l" t="t" r="r" b="b"/>
              <a:pathLst>
                <a:path w="6422" h="6480" extrusionOk="0">
                  <a:moveTo>
                    <a:pt x="3211" y="6479"/>
                  </a:moveTo>
                  <a:cubicBezTo>
                    <a:pt x="1460" y="6479"/>
                    <a:pt x="1" y="5020"/>
                    <a:pt x="1" y="3269"/>
                  </a:cubicBezTo>
                  <a:cubicBezTo>
                    <a:pt x="1" y="1518"/>
                    <a:pt x="1460" y="59"/>
                    <a:pt x="3153" y="59"/>
                  </a:cubicBezTo>
                  <a:cubicBezTo>
                    <a:pt x="4962" y="0"/>
                    <a:pt x="6421" y="1518"/>
                    <a:pt x="6421" y="3269"/>
                  </a:cubicBezTo>
                  <a:cubicBezTo>
                    <a:pt x="6421" y="5020"/>
                    <a:pt x="4962" y="6479"/>
                    <a:pt x="3211" y="64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8" name="Google Shape;5328;p15"/>
            <p:cNvSpPr/>
            <p:nvPr/>
          </p:nvSpPr>
          <p:spPr>
            <a:xfrm>
              <a:off x="2112875" y="2396350"/>
              <a:ext cx="162000" cy="162025"/>
            </a:xfrm>
            <a:custGeom>
              <a:avLst/>
              <a:gdLst/>
              <a:ahLst/>
              <a:cxnLst/>
              <a:rect l="l" t="t" r="r" b="b"/>
              <a:pathLst>
                <a:path w="6480" h="6481" extrusionOk="0">
                  <a:moveTo>
                    <a:pt x="6421" y="3270"/>
                  </a:moveTo>
                  <a:cubicBezTo>
                    <a:pt x="6421" y="5021"/>
                    <a:pt x="4962" y="6480"/>
                    <a:pt x="3211" y="6480"/>
                  </a:cubicBezTo>
                  <a:cubicBezTo>
                    <a:pt x="1459" y="6422"/>
                    <a:pt x="0" y="4962"/>
                    <a:pt x="0" y="3270"/>
                  </a:cubicBezTo>
                  <a:cubicBezTo>
                    <a:pt x="59" y="1519"/>
                    <a:pt x="1518" y="1"/>
                    <a:pt x="3269" y="59"/>
                  </a:cubicBezTo>
                  <a:cubicBezTo>
                    <a:pt x="5020" y="59"/>
                    <a:pt x="6479" y="1519"/>
                    <a:pt x="6421" y="32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9" name="Google Shape;5329;p15"/>
            <p:cNvSpPr/>
            <p:nvPr/>
          </p:nvSpPr>
          <p:spPr>
            <a:xfrm>
              <a:off x="5301350" y="3376975"/>
              <a:ext cx="159075" cy="160550"/>
            </a:xfrm>
            <a:custGeom>
              <a:avLst/>
              <a:gdLst/>
              <a:ahLst/>
              <a:cxnLst/>
              <a:rect l="l" t="t" r="r" b="b"/>
              <a:pathLst>
                <a:path w="6363" h="6422" extrusionOk="0">
                  <a:moveTo>
                    <a:pt x="6363" y="3211"/>
                  </a:moveTo>
                  <a:cubicBezTo>
                    <a:pt x="6363" y="4962"/>
                    <a:pt x="4904" y="6422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59" y="1402"/>
                    <a:pt x="1460" y="1"/>
                    <a:pt x="3211" y="1"/>
                  </a:cubicBezTo>
                  <a:cubicBezTo>
                    <a:pt x="4904" y="1"/>
                    <a:pt x="6363" y="1460"/>
                    <a:pt x="636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0" name="Google Shape;5330;p15"/>
            <p:cNvSpPr/>
            <p:nvPr/>
          </p:nvSpPr>
          <p:spPr>
            <a:xfrm>
              <a:off x="3340100" y="4360525"/>
              <a:ext cx="159100" cy="159075"/>
            </a:xfrm>
            <a:custGeom>
              <a:avLst/>
              <a:gdLst/>
              <a:ahLst/>
              <a:cxnLst/>
              <a:rect l="l" t="t" r="r" b="b"/>
              <a:pathLst>
                <a:path w="6364" h="6363" extrusionOk="0">
                  <a:moveTo>
                    <a:pt x="6363" y="3153"/>
                  </a:moveTo>
                  <a:cubicBezTo>
                    <a:pt x="6363" y="4904"/>
                    <a:pt x="4904" y="6363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1" y="1460"/>
                    <a:pt x="1460" y="1"/>
                    <a:pt x="3153" y="1"/>
                  </a:cubicBezTo>
                  <a:cubicBezTo>
                    <a:pt x="4904" y="1"/>
                    <a:pt x="6363" y="1460"/>
                    <a:pt x="6363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1" name="Google Shape;5331;p15"/>
            <p:cNvSpPr/>
            <p:nvPr/>
          </p:nvSpPr>
          <p:spPr>
            <a:xfrm>
              <a:off x="2114325" y="3134750"/>
              <a:ext cx="159075" cy="159075"/>
            </a:xfrm>
            <a:custGeom>
              <a:avLst/>
              <a:gdLst/>
              <a:ahLst/>
              <a:cxnLst/>
              <a:rect l="l" t="t" r="r" b="b"/>
              <a:pathLst>
                <a:path w="6363" h="6363" extrusionOk="0">
                  <a:moveTo>
                    <a:pt x="3153" y="6363"/>
                  </a:moveTo>
                  <a:cubicBezTo>
                    <a:pt x="1460" y="6363"/>
                    <a:pt x="1" y="4904"/>
                    <a:pt x="1" y="3152"/>
                  </a:cubicBezTo>
                  <a:cubicBezTo>
                    <a:pt x="1" y="1460"/>
                    <a:pt x="1460" y="0"/>
                    <a:pt x="3153" y="0"/>
                  </a:cubicBezTo>
                  <a:cubicBezTo>
                    <a:pt x="4904" y="0"/>
                    <a:pt x="6363" y="1460"/>
                    <a:pt x="6363" y="3152"/>
                  </a:cubicBezTo>
                  <a:cubicBezTo>
                    <a:pt x="6363" y="4904"/>
                    <a:pt x="4904" y="6363"/>
                    <a:pt x="3153" y="63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2" name="Google Shape;5332;p15"/>
            <p:cNvSpPr/>
            <p:nvPr/>
          </p:nvSpPr>
          <p:spPr>
            <a:xfrm>
              <a:off x="4812500" y="1415725"/>
              <a:ext cx="159075" cy="157625"/>
            </a:xfrm>
            <a:custGeom>
              <a:avLst/>
              <a:gdLst/>
              <a:ahLst/>
              <a:cxnLst/>
              <a:rect l="l" t="t" r="r" b="b"/>
              <a:pathLst>
                <a:path w="6363" h="6305" extrusionOk="0">
                  <a:moveTo>
                    <a:pt x="6305" y="3153"/>
                  </a:moveTo>
                  <a:cubicBezTo>
                    <a:pt x="6363" y="4904"/>
                    <a:pt x="4904" y="6305"/>
                    <a:pt x="3153" y="6305"/>
                  </a:cubicBezTo>
                  <a:cubicBezTo>
                    <a:pt x="1401" y="6305"/>
                    <a:pt x="1" y="4904"/>
                    <a:pt x="1" y="3211"/>
                  </a:cubicBezTo>
                  <a:cubicBezTo>
                    <a:pt x="1" y="1460"/>
                    <a:pt x="1401" y="1"/>
                    <a:pt x="3211" y="1"/>
                  </a:cubicBezTo>
                  <a:cubicBezTo>
                    <a:pt x="4904" y="1"/>
                    <a:pt x="6305" y="1402"/>
                    <a:pt x="6305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3" name="Google Shape;5333;p15"/>
            <p:cNvSpPr/>
            <p:nvPr/>
          </p:nvSpPr>
          <p:spPr>
            <a:xfrm>
              <a:off x="5059125" y="1660900"/>
              <a:ext cx="159075" cy="160525"/>
            </a:xfrm>
            <a:custGeom>
              <a:avLst/>
              <a:gdLst/>
              <a:ahLst/>
              <a:cxnLst/>
              <a:rect l="l" t="t" r="r" b="b"/>
              <a:pathLst>
                <a:path w="6363" h="6421" extrusionOk="0">
                  <a:moveTo>
                    <a:pt x="6363" y="3269"/>
                  </a:moveTo>
                  <a:cubicBezTo>
                    <a:pt x="6304" y="5020"/>
                    <a:pt x="4845" y="6421"/>
                    <a:pt x="3094" y="6363"/>
                  </a:cubicBezTo>
                  <a:cubicBezTo>
                    <a:pt x="1343" y="6363"/>
                    <a:pt x="0" y="4903"/>
                    <a:pt x="0" y="3211"/>
                  </a:cubicBezTo>
                  <a:cubicBezTo>
                    <a:pt x="59" y="1401"/>
                    <a:pt x="1518" y="0"/>
                    <a:pt x="3269" y="59"/>
                  </a:cubicBezTo>
                  <a:cubicBezTo>
                    <a:pt x="4962" y="117"/>
                    <a:pt x="6363" y="1518"/>
                    <a:pt x="6363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4" name="Google Shape;5334;p15"/>
            <p:cNvSpPr/>
            <p:nvPr/>
          </p:nvSpPr>
          <p:spPr>
            <a:xfrm>
              <a:off x="3097875" y="1172050"/>
              <a:ext cx="157625" cy="159075"/>
            </a:xfrm>
            <a:custGeom>
              <a:avLst/>
              <a:gdLst/>
              <a:ahLst/>
              <a:cxnLst/>
              <a:rect l="l" t="t" r="r" b="b"/>
              <a:pathLst>
                <a:path w="6305" h="6363" extrusionOk="0">
                  <a:moveTo>
                    <a:pt x="6304" y="3152"/>
                  </a:moveTo>
                  <a:cubicBezTo>
                    <a:pt x="6304" y="4903"/>
                    <a:pt x="4903" y="6362"/>
                    <a:pt x="3152" y="6362"/>
                  </a:cubicBezTo>
                  <a:cubicBezTo>
                    <a:pt x="1401" y="6362"/>
                    <a:pt x="0" y="4962"/>
                    <a:pt x="0" y="3210"/>
                  </a:cubicBezTo>
                  <a:cubicBezTo>
                    <a:pt x="0" y="1459"/>
                    <a:pt x="1401" y="0"/>
                    <a:pt x="3152" y="58"/>
                  </a:cubicBezTo>
                  <a:cubicBezTo>
                    <a:pt x="4903" y="58"/>
                    <a:pt x="6304" y="1459"/>
                    <a:pt x="6304" y="31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5" name="Google Shape;5335;p15"/>
            <p:cNvSpPr/>
            <p:nvPr/>
          </p:nvSpPr>
          <p:spPr>
            <a:xfrm>
              <a:off x="4323650" y="4361975"/>
              <a:ext cx="156175" cy="156175"/>
            </a:xfrm>
            <a:custGeom>
              <a:avLst/>
              <a:gdLst/>
              <a:ahLst/>
              <a:cxnLst/>
              <a:rect l="l" t="t" r="r" b="b"/>
              <a:pathLst>
                <a:path w="6247" h="6247" extrusionOk="0">
                  <a:moveTo>
                    <a:pt x="3152" y="1"/>
                  </a:moveTo>
                  <a:cubicBezTo>
                    <a:pt x="4904" y="59"/>
                    <a:pt x="6246" y="1460"/>
                    <a:pt x="6246" y="3211"/>
                  </a:cubicBezTo>
                  <a:cubicBezTo>
                    <a:pt x="6188" y="4904"/>
                    <a:pt x="4845" y="6247"/>
                    <a:pt x="3094" y="6188"/>
                  </a:cubicBezTo>
                  <a:cubicBezTo>
                    <a:pt x="1343" y="6188"/>
                    <a:pt x="0" y="4787"/>
                    <a:pt x="59" y="3036"/>
                  </a:cubicBezTo>
                  <a:cubicBezTo>
                    <a:pt x="59" y="1343"/>
                    <a:pt x="1460" y="1"/>
                    <a:pt x="31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6" name="Google Shape;5336;p15"/>
            <p:cNvSpPr/>
            <p:nvPr/>
          </p:nvSpPr>
          <p:spPr>
            <a:xfrm>
              <a:off x="2609025" y="1417200"/>
              <a:ext cx="156150" cy="154700"/>
            </a:xfrm>
            <a:custGeom>
              <a:avLst/>
              <a:gdLst/>
              <a:ahLst/>
              <a:cxnLst/>
              <a:rect l="l" t="t" r="r" b="b"/>
              <a:pathLst>
                <a:path w="6246" h="6188" extrusionOk="0">
                  <a:moveTo>
                    <a:pt x="6187" y="3094"/>
                  </a:moveTo>
                  <a:cubicBezTo>
                    <a:pt x="6246" y="4787"/>
                    <a:pt x="4845" y="6188"/>
                    <a:pt x="3152" y="6188"/>
                  </a:cubicBezTo>
                  <a:cubicBezTo>
                    <a:pt x="1459" y="6188"/>
                    <a:pt x="58" y="4845"/>
                    <a:pt x="58" y="3152"/>
                  </a:cubicBezTo>
                  <a:cubicBezTo>
                    <a:pt x="0" y="1401"/>
                    <a:pt x="1401" y="59"/>
                    <a:pt x="3094" y="0"/>
                  </a:cubicBezTo>
                  <a:cubicBezTo>
                    <a:pt x="4786" y="0"/>
                    <a:pt x="6187" y="1401"/>
                    <a:pt x="618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7" name="Google Shape;5337;p15"/>
            <p:cNvSpPr/>
            <p:nvPr/>
          </p:nvSpPr>
          <p:spPr>
            <a:xfrm>
              <a:off x="5060575" y="387312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4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4"/>
                  </a:cubicBezTo>
                  <a:cubicBezTo>
                    <a:pt x="1" y="1343"/>
                    <a:pt x="1401" y="1"/>
                    <a:pt x="3094" y="1"/>
                  </a:cubicBezTo>
                  <a:cubicBezTo>
                    <a:pt x="4845" y="1"/>
                    <a:pt x="6188" y="1402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8" name="Google Shape;5338;p15"/>
            <p:cNvSpPr/>
            <p:nvPr/>
          </p:nvSpPr>
          <p:spPr>
            <a:xfrm>
              <a:off x="2115775" y="215412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787"/>
                    <a:pt x="4846" y="6129"/>
                    <a:pt x="3153" y="6188"/>
                  </a:cubicBezTo>
                  <a:cubicBezTo>
                    <a:pt x="1402" y="6188"/>
                    <a:pt x="1" y="4787"/>
                    <a:pt x="1" y="3036"/>
                  </a:cubicBezTo>
                  <a:cubicBezTo>
                    <a:pt x="59" y="1343"/>
                    <a:pt x="1402" y="0"/>
                    <a:pt x="3153" y="0"/>
                  </a:cubicBezTo>
                  <a:cubicBezTo>
                    <a:pt x="4846" y="0"/>
                    <a:pt x="6188" y="1343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9" name="Google Shape;5339;p15"/>
            <p:cNvSpPr/>
            <p:nvPr/>
          </p:nvSpPr>
          <p:spPr>
            <a:xfrm>
              <a:off x="4813950" y="411537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845"/>
                    <a:pt x="4787" y="6188"/>
                    <a:pt x="3095" y="6188"/>
                  </a:cubicBezTo>
                  <a:cubicBezTo>
                    <a:pt x="1402" y="6188"/>
                    <a:pt x="1" y="4728"/>
                    <a:pt x="59" y="3036"/>
                  </a:cubicBezTo>
                  <a:cubicBezTo>
                    <a:pt x="59" y="1401"/>
                    <a:pt x="1460" y="0"/>
                    <a:pt x="3095" y="0"/>
                  </a:cubicBezTo>
                  <a:cubicBezTo>
                    <a:pt x="4787" y="0"/>
                    <a:pt x="6188" y="1401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0" name="Google Shape;5340;p15"/>
            <p:cNvSpPr/>
            <p:nvPr/>
          </p:nvSpPr>
          <p:spPr>
            <a:xfrm>
              <a:off x="3099325" y="436197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5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5"/>
                  </a:cubicBezTo>
                  <a:cubicBezTo>
                    <a:pt x="1" y="1460"/>
                    <a:pt x="1343" y="59"/>
                    <a:pt x="3036" y="59"/>
                  </a:cubicBezTo>
                  <a:cubicBezTo>
                    <a:pt x="4729" y="1"/>
                    <a:pt x="6129" y="1402"/>
                    <a:pt x="612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1" name="Google Shape;5341;p15"/>
            <p:cNvSpPr/>
            <p:nvPr/>
          </p:nvSpPr>
          <p:spPr>
            <a:xfrm>
              <a:off x="2115775" y="3378450"/>
              <a:ext cx="156175" cy="156150"/>
            </a:xfrm>
            <a:custGeom>
              <a:avLst/>
              <a:gdLst/>
              <a:ahLst/>
              <a:cxnLst/>
              <a:rect l="l" t="t" r="r" b="b"/>
              <a:pathLst>
                <a:path w="6247" h="6246" extrusionOk="0">
                  <a:moveTo>
                    <a:pt x="3153" y="59"/>
                  </a:moveTo>
                  <a:cubicBezTo>
                    <a:pt x="4846" y="117"/>
                    <a:pt x="6247" y="1576"/>
                    <a:pt x="6188" y="3211"/>
                  </a:cubicBezTo>
                  <a:cubicBezTo>
                    <a:pt x="6130" y="4903"/>
                    <a:pt x="4671" y="6246"/>
                    <a:pt x="3036" y="6188"/>
                  </a:cubicBezTo>
                  <a:cubicBezTo>
                    <a:pt x="1343" y="6129"/>
                    <a:pt x="1" y="4728"/>
                    <a:pt x="59" y="3036"/>
                  </a:cubicBezTo>
                  <a:cubicBezTo>
                    <a:pt x="118" y="1343"/>
                    <a:pt x="1519" y="0"/>
                    <a:pt x="3153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2" name="Google Shape;5342;p15"/>
            <p:cNvSpPr/>
            <p:nvPr/>
          </p:nvSpPr>
          <p:spPr>
            <a:xfrm>
              <a:off x="2362400" y="1663800"/>
              <a:ext cx="156175" cy="154725"/>
            </a:xfrm>
            <a:custGeom>
              <a:avLst/>
              <a:gdLst/>
              <a:ahLst/>
              <a:cxnLst/>
              <a:rect l="l" t="t" r="r" b="b"/>
              <a:pathLst>
                <a:path w="6247" h="6189" extrusionOk="0">
                  <a:moveTo>
                    <a:pt x="59" y="3095"/>
                  </a:moveTo>
                  <a:cubicBezTo>
                    <a:pt x="59" y="1402"/>
                    <a:pt x="1518" y="1"/>
                    <a:pt x="3152" y="59"/>
                  </a:cubicBezTo>
                  <a:cubicBezTo>
                    <a:pt x="4845" y="59"/>
                    <a:pt x="6246" y="1519"/>
                    <a:pt x="6188" y="3211"/>
                  </a:cubicBezTo>
                  <a:cubicBezTo>
                    <a:pt x="6129" y="4846"/>
                    <a:pt x="4729" y="6188"/>
                    <a:pt x="3094" y="6188"/>
                  </a:cubicBezTo>
                  <a:cubicBezTo>
                    <a:pt x="1401" y="6188"/>
                    <a:pt x="0" y="4729"/>
                    <a:pt x="5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3" name="Google Shape;5343;p15"/>
            <p:cNvSpPr/>
            <p:nvPr/>
          </p:nvSpPr>
          <p:spPr>
            <a:xfrm>
              <a:off x="4571725" y="1174950"/>
              <a:ext cx="153250" cy="154725"/>
            </a:xfrm>
            <a:custGeom>
              <a:avLst/>
              <a:gdLst/>
              <a:ahLst/>
              <a:cxnLst/>
              <a:rect l="l" t="t" r="r" b="b"/>
              <a:pathLst>
                <a:path w="6130" h="6189" extrusionOk="0">
                  <a:moveTo>
                    <a:pt x="6129" y="3094"/>
                  </a:moveTo>
                  <a:cubicBezTo>
                    <a:pt x="6129" y="4729"/>
                    <a:pt x="4787" y="6130"/>
                    <a:pt x="3094" y="6130"/>
                  </a:cubicBezTo>
                  <a:cubicBezTo>
                    <a:pt x="1460" y="6188"/>
                    <a:pt x="0" y="4729"/>
                    <a:pt x="59" y="3036"/>
                  </a:cubicBezTo>
                  <a:cubicBezTo>
                    <a:pt x="59" y="1402"/>
                    <a:pt x="1460" y="1"/>
                    <a:pt x="3094" y="1"/>
                  </a:cubicBezTo>
                  <a:cubicBezTo>
                    <a:pt x="4728" y="1"/>
                    <a:pt x="6129" y="1402"/>
                    <a:pt x="6129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4" name="Google Shape;5344;p15"/>
            <p:cNvSpPr/>
            <p:nvPr/>
          </p:nvSpPr>
          <p:spPr>
            <a:xfrm>
              <a:off x="5308650" y="1911875"/>
              <a:ext cx="153250" cy="153250"/>
            </a:xfrm>
            <a:custGeom>
              <a:avLst/>
              <a:gdLst/>
              <a:ahLst/>
              <a:cxnLst/>
              <a:rect l="l" t="t" r="r" b="b"/>
              <a:pathLst>
                <a:path w="6130" h="6130" extrusionOk="0">
                  <a:moveTo>
                    <a:pt x="6129" y="3036"/>
                  </a:moveTo>
                  <a:cubicBezTo>
                    <a:pt x="6129" y="4671"/>
                    <a:pt x="4728" y="6071"/>
                    <a:pt x="3094" y="6130"/>
                  </a:cubicBezTo>
                  <a:cubicBezTo>
                    <a:pt x="1460" y="6130"/>
                    <a:pt x="0" y="4729"/>
                    <a:pt x="0" y="3036"/>
                  </a:cubicBezTo>
                  <a:cubicBezTo>
                    <a:pt x="0" y="1402"/>
                    <a:pt x="1401" y="1"/>
                    <a:pt x="3036" y="1"/>
                  </a:cubicBezTo>
                  <a:cubicBezTo>
                    <a:pt x="4728" y="1"/>
                    <a:pt x="6071" y="1402"/>
                    <a:pt x="6129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5" name="Google Shape;5345;p15"/>
            <p:cNvSpPr/>
            <p:nvPr/>
          </p:nvSpPr>
          <p:spPr>
            <a:xfrm>
              <a:off x="2855625" y="1173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3036"/>
                  </a:moveTo>
                  <a:cubicBezTo>
                    <a:pt x="5955" y="4670"/>
                    <a:pt x="4612" y="5954"/>
                    <a:pt x="2919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285"/>
                    <a:pt x="1343" y="0"/>
                    <a:pt x="2978" y="0"/>
                  </a:cubicBezTo>
                  <a:cubicBezTo>
                    <a:pt x="4670" y="59"/>
                    <a:pt x="5955" y="1343"/>
                    <a:pt x="5955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6" name="Google Shape;5346;p15"/>
            <p:cNvSpPr/>
            <p:nvPr/>
          </p:nvSpPr>
          <p:spPr>
            <a:xfrm>
              <a:off x="5307200" y="3627975"/>
              <a:ext cx="148850" cy="150325"/>
            </a:xfrm>
            <a:custGeom>
              <a:avLst/>
              <a:gdLst/>
              <a:ahLst/>
              <a:cxnLst/>
              <a:rect l="l" t="t" r="r" b="b"/>
              <a:pathLst>
                <a:path w="5954" h="6013" extrusionOk="0">
                  <a:moveTo>
                    <a:pt x="2977" y="6013"/>
                  </a:moveTo>
                  <a:cubicBezTo>
                    <a:pt x="1284" y="6013"/>
                    <a:pt x="0" y="4670"/>
                    <a:pt x="0" y="3036"/>
                  </a:cubicBezTo>
                  <a:cubicBezTo>
                    <a:pt x="0" y="1343"/>
                    <a:pt x="1343" y="1"/>
                    <a:pt x="3035" y="59"/>
                  </a:cubicBezTo>
                  <a:cubicBezTo>
                    <a:pt x="4670" y="59"/>
                    <a:pt x="5954" y="1402"/>
                    <a:pt x="5954" y="3036"/>
                  </a:cubicBezTo>
                  <a:cubicBezTo>
                    <a:pt x="5954" y="4729"/>
                    <a:pt x="4611" y="6013"/>
                    <a:pt x="2977" y="60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7" name="Google Shape;5347;p15"/>
            <p:cNvSpPr/>
            <p:nvPr/>
          </p:nvSpPr>
          <p:spPr>
            <a:xfrm>
              <a:off x="3839175" y="931250"/>
              <a:ext cx="147400" cy="148875"/>
            </a:xfrm>
            <a:custGeom>
              <a:avLst/>
              <a:gdLst/>
              <a:ahLst/>
              <a:cxnLst/>
              <a:rect l="l" t="t" r="r" b="b"/>
              <a:pathLst>
                <a:path w="5896" h="5955" extrusionOk="0">
                  <a:moveTo>
                    <a:pt x="2977" y="5955"/>
                  </a:moveTo>
                  <a:cubicBezTo>
                    <a:pt x="1285" y="5955"/>
                    <a:pt x="0" y="4612"/>
                    <a:pt x="0" y="2978"/>
                  </a:cubicBezTo>
                  <a:cubicBezTo>
                    <a:pt x="0" y="1285"/>
                    <a:pt x="1285" y="1"/>
                    <a:pt x="2977" y="1"/>
                  </a:cubicBezTo>
                  <a:cubicBezTo>
                    <a:pt x="4612" y="1"/>
                    <a:pt x="5896" y="1285"/>
                    <a:pt x="5896" y="2920"/>
                  </a:cubicBezTo>
                  <a:cubicBezTo>
                    <a:pt x="5896" y="4612"/>
                    <a:pt x="4612" y="5896"/>
                    <a:pt x="2977" y="595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8" name="Google Shape;5348;p15"/>
            <p:cNvSpPr/>
            <p:nvPr/>
          </p:nvSpPr>
          <p:spPr>
            <a:xfrm>
              <a:off x="2365325" y="3871675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4" y="2977"/>
                  </a:moveTo>
                  <a:cubicBezTo>
                    <a:pt x="5954" y="4670"/>
                    <a:pt x="4670" y="5954"/>
                    <a:pt x="3035" y="5954"/>
                  </a:cubicBezTo>
                  <a:cubicBezTo>
                    <a:pt x="1343" y="5954"/>
                    <a:pt x="0" y="4612"/>
                    <a:pt x="0" y="2919"/>
                  </a:cubicBezTo>
                  <a:cubicBezTo>
                    <a:pt x="59" y="1285"/>
                    <a:pt x="1343" y="0"/>
                    <a:pt x="3035" y="0"/>
                  </a:cubicBezTo>
                  <a:cubicBezTo>
                    <a:pt x="4670" y="0"/>
                    <a:pt x="5954" y="1343"/>
                    <a:pt x="5954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9" name="Google Shape;5349;p15"/>
            <p:cNvSpPr/>
            <p:nvPr/>
          </p:nvSpPr>
          <p:spPr>
            <a:xfrm>
              <a:off x="2607550" y="4118300"/>
              <a:ext cx="150325" cy="150325"/>
            </a:xfrm>
            <a:custGeom>
              <a:avLst/>
              <a:gdLst/>
              <a:ahLst/>
              <a:cxnLst/>
              <a:rect l="l" t="t" r="r" b="b"/>
              <a:pathLst>
                <a:path w="6013" h="6013" extrusionOk="0">
                  <a:moveTo>
                    <a:pt x="6013" y="2977"/>
                  </a:moveTo>
                  <a:cubicBezTo>
                    <a:pt x="6013" y="4611"/>
                    <a:pt x="4729" y="5954"/>
                    <a:pt x="3036" y="5954"/>
                  </a:cubicBezTo>
                  <a:cubicBezTo>
                    <a:pt x="1343" y="6012"/>
                    <a:pt x="1" y="4670"/>
                    <a:pt x="59" y="2977"/>
                  </a:cubicBezTo>
                  <a:cubicBezTo>
                    <a:pt x="59" y="1284"/>
                    <a:pt x="1343" y="0"/>
                    <a:pt x="3036" y="0"/>
                  </a:cubicBezTo>
                  <a:cubicBezTo>
                    <a:pt x="4670" y="0"/>
                    <a:pt x="6013" y="1343"/>
                    <a:pt x="6013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0" name="Google Shape;5350;p15"/>
            <p:cNvSpPr/>
            <p:nvPr/>
          </p:nvSpPr>
          <p:spPr>
            <a:xfrm>
              <a:off x="5553800" y="2892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1" y="2919"/>
                  </a:moveTo>
                  <a:cubicBezTo>
                    <a:pt x="1" y="1285"/>
                    <a:pt x="1343" y="1"/>
                    <a:pt x="3036" y="59"/>
                  </a:cubicBezTo>
                  <a:cubicBezTo>
                    <a:pt x="4670" y="59"/>
                    <a:pt x="5955" y="1402"/>
                    <a:pt x="5955" y="3095"/>
                  </a:cubicBezTo>
                  <a:cubicBezTo>
                    <a:pt x="5896" y="4729"/>
                    <a:pt x="4612" y="5955"/>
                    <a:pt x="2919" y="5955"/>
                  </a:cubicBezTo>
                  <a:cubicBezTo>
                    <a:pt x="1285" y="5955"/>
                    <a:pt x="1" y="4612"/>
                    <a:pt x="1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1" name="Google Shape;5351;p15"/>
            <p:cNvSpPr/>
            <p:nvPr/>
          </p:nvSpPr>
          <p:spPr>
            <a:xfrm>
              <a:off x="5553800" y="26459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2977"/>
                  </a:moveTo>
                  <a:cubicBezTo>
                    <a:pt x="5955" y="4670"/>
                    <a:pt x="4612" y="5954"/>
                    <a:pt x="2978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343"/>
                    <a:pt x="1285" y="59"/>
                    <a:pt x="2919" y="0"/>
                  </a:cubicBezTo>
                  <a:cubicBezTo>
                    <a:pt x="4612" y="0"/>
                    <a:pt x="5955" y="1284"/>
                    <a:pt x="5955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2" name="Google Shape;5352;p15"/>
            <p:cNvSpPr/>
            <p:nvPr/>
          </p:nvSpPr>
          <p:spPr>
            <a:xfrm>
              <a:off x="3592550" y="931250"/>
              <a:ext cx="147425" cy="148875"/>
            </a:xfrm>
            <a:custGeom>
              <a:avLst/>
              <a:gdLst/>
              <a:ahLst/>
              <a:cxnLst/>
              <a:rect l="l" t="t" r="r" b="b"/>
              <a:pathLst>
                <a:path w="5897" h="5955" extrusionOk="0">
                  <a:moveTo>
                    <a:pt x="5896" y="2978"/>
                  </a:moveTo>
                  <a:cubicBezTo>
                    <a:pt x="5896" y="4612"/>
                    <a:pt x="4612" y="5955"/>
                    <a:pt x="2919" y="5896"/>
                  </a:cubicBezTo>
                  <a:cubicBezTo>
                    <a:pt x="1285" y="5896"/>
                    <a:pt x="1" y="4612"/>
                    <a:pt x="1" y="2978"/>
                  </a:cubicBezTo>
                  <a:cubicBezTo>
                    <a:pt x="1" y="1285"/>
                    <a:pt x="1285" y="1"/>
                    <a:pt x="2978" y="1"/>
                  </a:cubicBezTo>
                  <a:cubicBezTo>
                    <a:pt x="4612" y="1"/>
                    <a:pt x="5896" y="1285"/>
                    <a:pt x="5896" y="29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3" name="Google Shape;5353;p15"/>
            <p:cNvSpPr/>
            <p:nvPr/>
          </p:nvSpPr>
          <p:spPr>
            <a:xfrm>
              <a:off x="4571725" y="4366375"/>
              <a:ext cx="147400" cy="147400"/>
            </a:xfrm>
            <a:custGeom>
              <a:avLst/>
              <a:gdLst/>
              <a:ahLst/>
              <a:cxnLst/>
              <a:rect l="l" t="t" r="r" b="b"/>
              <a:pathLst>
                <a:path w="5896" h="5896" extrusionOk="0">
                  <a:moveTo>
                    <a:pt x="5896" y="2977"/>
                  </a:moveTo>
                  <a:cubicBezTo>
                    <a:pt x="5896" y="4553"/>
                    <a:pt x="4553" y="5895"/>
                    <a:pt x="2919" y="5895"/>
                  </a:cubicBezTo>
                  <a:cubicBezTo>
                    <a:pt x="1285" y="5895"/>
                    <a:pt x="0" y="4553"/>
                    <a:pt x="0" y="2860"/>
                  </a:cubicBezTo>
                  <a:cubicBezTo>
                    <a:pt x="0" y="1226"/>
                    <a:pt x="1343" y="0"/>
                    <a:pt x="2977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4" name="Google Shape;5354;p15"/>
            <p:cNvSpPr/>
            <p:nvPr/>
          </p:nvSpPr>
          <p:spPr>
            <a:xfrm>
              <a:off x="5555275" y="24051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553" y="5837"/>
                    <a:pt x="2919" y="5837"/>
                  </a:cubicBezTo>
                  <a:cubicBezTo>
                    <a:pt x="1284" y="5837"/>
                    <a:pt x="0" y="4553"/>
                    <a:pt x="0" y="2919"/>
                  </a:cubicBezTo>
                  <a:cubicBezTo>
                    <a:pt x="0" y="1284"/>
                    <a:pt x="1284" y="0"/>
                    <a:pt x="2919" y="0"/>
                  </a:cubicBezTo>
                  <a:cubicBezTo>
                    <a:pt x="4495" y="0"/>
                    <a:pt x="5837" y="1284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5" name="Google Shape;5355;p15"/>
            <p:cNvSpPr/>
            <p:nvPr/>
          </p:nvSpPr>
          <p:spPr>
            <a:xfrm>
              <a:off x="2120150" y="1910425"/>
              <a:ext cx="147425" cy="147400"/>
            </a:xfrm>
            <a:custGeom>
              <a:avLst/>
              <a:gdLst/>
              <a:ahLst/>
              <a:cxnLst/>
              <a:rect l="l" t="t" r="r" b="b"/>
              <a:pathLst>
                <a:path w="5897" h="5896" extrusionOk="0">
                  <a:moveTo>
                    <a:pt x="5896" y="2919"/>
                  </a:moveTo>
                  <a:cubicBezTo>
                    <a:pt x="5896" y="4553"/>
                    <a:pt x="4612" y="5896"/>
                    <a:pt x="2978" y="5896"/>
                  </a:cubicBezTo>
                  <a:cubicBezTo>
                    <a:pt x="1344" y="5896"/>
                    <a:pt x="1" y="4612"/>
                    <a:pt x="1" y="2977"/>
                  </a:cubicBezTo>
                  <a:cubicBezTo>
                    <a:pt x="1" y="1343"/>
                    <a:pt x="1285" y="59"/>
                    <a:pt x="2920" y="1"/>
                  </a:cubicBezTo>
                  <a:cubicBezTo>
                    <a:pt x="4554" y="1"/>
                    <a:pt x="5838" y="1285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6" name="Google Shape;5356;p15"/>
            <p:cNvSpPr/>
            <p:nvPr/>
          </p:nvSpPr>
          <p:spPr>
            <a:xfrm>
              <a:off x="4081400" y="93272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5896" y="2919"/>
                  </a:moveTo>
                  <a:cubicBezTo>
                    <a:pt x="5896" y="4553"/>
                    <a:pt x="4554" y="5837"/>
                    <a:pt x="2919" y="5837"/>
                  </a:cubicBezTo>
                  <a:cubicBezTo>
                    <a:pt x="1285" y="5779"/>
                    <a:pt x="1" y="4437"/>
                    <a:pt x="59" y="2861"/>
                  </a:cubicBezTo>
                  <a:cubicBezTo>
                    <a:pt x="59" y="1226"/>
                    <a:pt x="1402" y="0"/>
                    <a:pt x="2978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7" name="Google Shape;5357;p15"/>
            <p:cNvSpPr/>
            <p:nvPr/>
          </p:nvSpPr>
          <p:spPr>
            <a:xfrm>
              <a:off x="5553800" y="314057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2978" y="1"/>
                  </a:moveTo>
                  <a:cubicBezTo>
                    <a:pt x="4554" y="1"/>
                    <a:pt x="5896" y="1402"/>
                    <a:pt x="5896" y="2978"/>
                  </a:cubicBezTo>
                  <a:cubicBezTo>
                    <a:pt x="5838" y="4554"/>
                    <a:pt x="4554" y="5838"/>
                    <a:pt x="2978" y="5838"/>
                  </a:cubicBezTo>
                  <a:cubicBezTo>
                    <a:pt x="1343" y="5838"/>
                    <a:pt x="1" y="4495"/>
                    <a:pt x="59" y="2861"/>
                  </a:cubicBezTo>
                  <a:cubicBezTo>
                    <a:pt x="59" y="1285"/>
                    <a:pt x="1402" y="1"/>
                    <a:pt x="29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8" name="Google Shape;5358;p15"/>
            <p:cNvSpPr/>
            <p:nvPr/>
          </p:nvSpPr>
          <p:spPr>
            <a:xfrm>
              <a:off x="5064950" y="14215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8" y="2977"/>
                  </a:moveTo>
                  <a:cubicBezTo>
                    <a:pt x="5838" y="4553"/>
                    <a:pt x="4495" y="5838"/>
                    <a:pt x="2919" y="5838"/>
                  </a:cubicBezTo>
                  <a:cubicBezTo>
                    <a:pt x="1343" y="5838"/>
                    <a:pt x="1" y="4495"/>
                    <a:pt x="59" y="2919"/>
                  </a:cubicBezTo>
                  <a:cubicBezTo>
                    <a:pt x="59" y="1343"/>
                    <a:pt x="1402" y="0"/>
                    <a:pt x="2978" y="59"/>
                  </a:cubicBezTo>
                  <a:cubicBezTo>
                    <a:pt x="4554" y="59"/>
                    <a:pt x="5838" y="1401"/>
                    <a:pt x="5838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9" name="Google Shape;5359;p15"/>
            <p:cNvSpPr/>
            <p:nvPr/>
          </p:nvSpPr>
          <p:spPr>
            <a:xfrm>
              <a:off x="3345950" y="9327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0" y="4437"/>
                    <a:pt x="0" y="2861"/>
                  </a:cubicBezTo>
                  <a:cubicBezTo>
                    <a:pt x="59" y="1284"/>
                    <a:pt x="1401" y="0"/>
                    <a:pt x="2977" y="0"/>
                  </a:cubicBezTo>
                  <a:cubicBezTo>
                    <a:pt x="4553" y="0"/>
                    <a:pt x="5837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0" name="Google Shape;5360;p15"/>
            <p:cNvSpPr/>
            <p:nvPr/>
          </p:nvSpPr>
          <p:spPr>
            <a:xfrm>
              <a:off x="2857100" y="43663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58" y="4553"/>
                    <a:pt x="0" y="2977"/>
                  </a:cubicBezTo>
                  <a:cubicBezTo>
                    <a:pt x="0" y="1401"/>
                    <a:pt x="1284" y="58"/>
                    <a:pt x="2860" y="58"/>
                  </a:cubicBezTo>
                  <a:cubicBezTo>
                    <a:pt x="4436" y="0"/>
                    <a:pt x="5779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1" name="Google Shape;5361;p15"/>
            <p:cNvSpPr/>
            <p:nvPr/>
          </p:nvSpPr>
          <p:spPr>
            <a:xfrm>
              <a:off x="2121625" y="3630900"/>
              <a:ext cx="144500" cy="145950"/>
            </a:xfrm>
            <a:custGeom>
              <a:avLst/>
              <a:gdLst/>
              <a:ahLst/>
              <a:cxnLst/>
              <a:rect l="l" t="t" r="r" b="b"/>
              <a:pathLst>
                <a:path w="5780" h="5838" extrusionOk="0">
                  <a:moveTo>
                    <a:pt x="2919" y="0"/>
                  </a:moveTo>
                  <a:cubicBezTo>
                    <a:pt x="4437" y="0"/>
                    <a:pt x="5779" y="1343"/>
                    <a:pt x="5779" y="2919"/>
                  </a:cubicBezTo>
                  <a:cubicBezTo>
                    <a:pt x="5779" y="4495"/>
                    <a:pt x="4437" y="5837"/>
                    <a:pt x="2861" y="5779"/>
                  </a:cubicBezTo>
                  <a:cubicBezTo>
                    <a:pt x="1285" y="5779"/>
                    <a:pt x="0" y="4437"/>
                    <a:pt x="0" y="2861"/>
                  </a:cubicBezTo>
                  <a:cubicBezTo>
                    <a:pt x="0" y="1343"/>
                    <a:pt x="1343" y="0"/>
                    <a:pt x="291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2" name="Google Shape;5362;p15"/>
            <p:cNvSpPr/>
            <p:nvPr/>
          </p:nvSpPr>
          <p:spPr>
            <a:xfrm>
              <a:off x="3840625" y="4611525"/>
              <a:ext cx="144500" cy="143025"/>
            </a:xfrm>
            <a:custGeom>
              <a:avLst/>
              <a:gdLst/>
              <a:ahLst/>
              <a:cxnLst/>
              <a:rect l="l" t="t" r="r" b="b"/>
              <a:pathLst>
                <a:path w="5780" h="5721" extrusionOk="0">
                  <a:moveTo>
                    <a:pt x="5779" y="2802"/>
                  </a:moveTo>
                  <a:cubicBezTo>
                    <a:pt x="5779" y="4378"/>
                    <a:pt x="4437" y="5721"/>
                    <a:pt x="2861" y="5721"/>
                  </a:cubicBezTo>
                  <a:cubicBezTo>
                    <a:pt x="1343" y="5721"/>
                    <a:pt x="59" y="4436"/>
                    <a:pt x="1" y="2860"/>
                  </a:cubicBezTo>
                  <a:cubicBezTo>
                    <a:pt x="1" y="1284"/>
                    <a:pt x="1285" y="0"/>
                    <a:pt x="2861" y="0"/>
                  </a:cubicBezTo>
                  <a:cubicBezTo>
                    <a:pt x="4437" y="0"/>
                    <a:pt x="5721" y="1226"/>
                    <a:pt x="5779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3" name="Google Shape;5363;p15"/>
            <p:cNvSpPr/>
            <p:nvPr/>
          </p:nvSpPr>
          <p:spPr>
            <a:xfrm>
              <a:off x="1879375" y="28954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1"/>
                  </a:moveTo>
                  <a:cubicBezTo>
                    <a:pt x="4437" y="1"/>
                    <a:pt x="5663" y="1285"/>
                    <a:pt x="5721" y="2861"/>
                  </a:cubicBezTo>
                  <a:cubicBezTo>
                    <a:pt x="5721" y="4437"/>
                    <a:pt x="4437" y="5721"/>
                    <a:pt x="2861" y="5721"/>
                  </a:cubicBezTo>
                  <a:cubicBezTo>
                    <a:pt x="1285" y="5721"/>
                    <a:pt x="1" y="4437"/>
                    <a:pt x="1" y="2861"/>
                  </a:cubicBezTo>
                  <a:cubicBezTo>
                    <a:pt x="1" y="1285"/>
                    <a:pt x="1285" y="59"/>
                    <a:pt x="28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4" name="Google Shape;5364;p15"/>
            <p:cNvSpPr/>
            <p:nvPr/>
          </p:nvSpPr>
          <p:spPr>
            <a:xfrm>
              <a:off x="1879375" y="26488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5720"/>
                  </a:moveTo>
                  <a:cubicBezTo>
                    <a:pt x="1285" y="5720"/>
                    <a:pt x="1" y="4436"/>
                    <a:pt x="1" y="2860"/>
                  </a:cubicBezTo>
                  <a:cubicBezTo>
                    <a:pt x="1" y="1284"/>
                    <a:pt x="1285" y="0"/>
                    <a:pt x="2919" y="0"/>
                  </a:cubicBezTo>
                  <a:cubicBezTo>
                    <a:pt x="4495" y="58"/>
                    <a:pt x="5721" y="1343"/>
                    <a:pt x="5721" y="2919"/>
                  </a:cubicBezTo>
                  <a:cubicBezTo>
                    <a:pt x="5663" y="4495"/>
                    <a:pt x="4437" y="5720"/>
                    <a:pt x="2861" y="57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5" name="Google Shape;5365;p15"/>
            <p:cNvSpPr/>
            <p:nvPr/>
          </p:nvSpPr>
          <p:spPr>
            <a:xfrm>
              <a:off x="3594025" y="4610050"/>
              <a:ext cx="143025" cy="144500"/>
            </a:xfrm>
            <a:custGeom>
              <a:avLst/>
              <a:gdLst/>
              <a:ahLst/>
              <a:cxnLst/>
              <a:rect l="l" t="t" r="r" b="b"/>
              <a:pathLst>
                <a:path w="5721" h="5780" extrusionOk="0">
                  <a:moveTo>
                    <a:pt x="2860" y="5780"/>
                  </a:moveTo>
                  <a:cubicBezTo>
                    <a:pt x="1284" y="5780"/>
                    <a:pt x="59" y="4495"/>
                    <a:pt x="0" y="2919"/>
                  </a:cubicBezTo>
                  <a:cubicBezTo>
                    <a:pt x="0" y="1343"/>
                    <a:pt x="1343" y="1"/>
                    <a:pt x="2919" y="59"/>
                  </a:cubicBezTo>
                  <a:cubicBezTo>
                    <a:pt x="4495" y="59"/>
                    <a:pt x="5720" y="1343"/>
                    <a:pt x="5720" y="2919"/>
                  </a:cubicBezTo>
                  <a:cubicBezTo>
                    <a:pt x="5720" y="4495"/>
                    <a:pt x="4436" y="5780"/>
                    <a:pt x="2860" y="57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6" name="Google Shape;5366;p15"/>
            <p:cNvSpPr/>
            <p:nvPr/>
          </p:nvSpPr>
          <p:spPr>
            <a:xfrm>
              <a:off x="5556725" y="215995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2802" y="5663"/>
                  </a:moveTo>
                  <a:cubicBezTo>
                    <a:pt x="1226" y="5663"/>
                    <a:pt x="0" y="4379"/>
                    <a:pt x="59" y="2803"/>
                  </a:cubicBezTo>
                  <a:cubicBezTo>
                    <a:pt x="59" y="1227"/>
                    <a:pt x="1343" y="1"/>
                    <a:pt x="2919" y="1"/>
                  </a:cubicBezTo>
                  <a:cubicBezTo>
                    <a:pt x="4495" y="59"/>
                    <a:pt x="5662" y="1285"/>
                    <a:pt x="5662" y="2861"/>
                  </a:cubicBezTo>
                  <a:cubicBezTo>
                    <a:pt x="5662" y="4437"/>
                    <a:pt x="4437" y="5663"/>
                    <a:pt x="2802" y="56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7" name="Google Shape;5367;p15"/>
            <p:cNvSpPr/>
            <p:nvPr/>
          </p:nvSpPr>
          <p:spPr>
            <a:xfrm>
              <a:off x="4821250" y="11808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60"/>
                  </a:moveTo>
                  <a:cubicBezTo>
                    <a:pt x="5663" y="4436"/>
                    <a:pt x="4379" y="5662"/>
                    <a:pt x="2803" y="5662"/>
                  </a:cubicBezTo>
                  <a:cubicBezTo>
                    <a:pt x="1227" y="5662"/>
                    <a:pt x="1" y="4436"/>
                    <a:pt x="1" y="2802"/>
                  </a:cubicBezTo>
                  <a:cubicBezTo>
                    <a:pt x="1" y="1284"/>
                    <a:pt x="1227" y="59"/>
                    <a:pt x="2744" y="59"/>
                  </a:cubicBezTo>
                  <a:cubicBezTo>
                    <a:pt x="4379" y="0"/>
                    <a:pt x="5604" y="1226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8" name="Google Shape;5368;p15"/>
            <p:cNvSpPr/>
            <p:nvPr/>
          </p:nvSpPr>
          <p:spPr>
            <a:xfrm>
              <a:off x="5314475" y="16711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03"/>
                  </a:moveTo>
                  <a:cubicBezTo>
                    <a:pt x="5663" y="4379"/>
                    <a:pt x="4437" y="5663"/>
                    <a:pt x="2803" y="5663"/>
                  </a:cubicBezTo>
                  <a:cubicBezTo>
                    <a:pt x="1227" y="5663"/>
                    <a:pt x="1" y="4379"/>
                    <a:pt x="1" y="2803"/>
                  </a:cubicBezTo>
                  <a:cubicBezTo>
                    <a:pt x="1" y="1227"/>
                    <a:pt x="1227" y="1"/>
                    <a:pt x="2803" y="1"/>
                  </a:cubicBezTo>
                  <a:cubicBezTo>
                    <a:pt x="4379" y="1"/>
                    <a:pt x="5663" y="1227"/>
                    <a:pt x="566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9" name="Google Shape;5369;p15"/>
            <p:cNvSpPr/>
            <p:nvPr/>
          </p:nvSpPr>
          <p:spPr>
            <a:xfrm>
              <a:off x="1880850" y="2408025"/>
              <a:ext cx="140100" cy="140125"/>
            </a:xfrm>
            <a:custGeom>
              <a:avLst/>
              <a:gdLst/>
              <a:ahLst/>
              <a:cxnLst/>
              <a:rect l="l" t="t" r="r" b="b"/>
              <a:pathLst>
                <a:path w="5604" h="5605" extrusionOk="0">
                  <a:moveTo>
                    <a:pt x="5604" y="2803"/>
                  </a:moveTo>
                  <a:cubicBezTo>
                    <a:pt x="5604" y="4379"/>
                    <a:pt x="4378" y="5604"/>
                    <a:pt x="2744" y="5604"/>
                  </a:cubicBezTo>
                  <a:cubicBezTo>
                    <a:pt x="1226" y="5546"/>
                    <a:pt x="0" y="4379"/>
                    <a:pt x="0" y="2803"/>
                  </a:cubicBezTo>
                  <a:cubicBezTo>
                    <a:pt x="0" y="1227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0" name="Google Shape;5370;p15"/>
            <p:cNvSpPr/>
            <p:nvPr/>
          </p:nvSpPr>
          <p:spPr>
            <a:xfrm>
              <a:off x="5067875" y="4122675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2802" y="5604"/>
                  </a:moveTo>
                  <a:cubicBezTo>
                    <a:pt x="1226" y="5604"/>
                    <a:pt x="0" y="4378"/>
                    <a:pt x="0" y="2802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78" y="0"/>
                    <a:pt x="5604" y="1284"/>
                    <a:pt x="5604" y="2860"/>
                  </a:cubicBezTo>
                  <a:cubicBezTo>
                    <a:pt x="5604" y="4378"/>
                    <a:pt x="4378" y="5604"/>
                    <a:pt x="2802" y="56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1" name="Google Shape;5371;p15"/>
            <p:cNvSpPr/>
            <p:nvPr/>
          </p:nvSpPr>
          <p:spPr>
            <a:xfrm>
              <a:off x="4330950" y="934175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2" y="2861"/>
                  </a:moveTo>
                  <a:cubicBezTo>
                    <a:pt x="5662" y="4437"/>
                    <a:pt x="4436" y="5663"/>
                    <a:pt x="2860" y="5663"/>
                  </a:cubicBezTo>
                  <a:cubicBezTo>
                    <a:pt x="1226" y="5663"/>
                    <a:pt x="0" y="4379"/>
                    <a:pt x="59" y="2803"/>
                  </a:cubicBezTo>
                  <a:cubicBezTo>
                    <a:pt x="59" y="1226"/>
                    <a:pt x="1284" y="59"/>
                    <a:pt x="2860" y="59"/>
                  </a:cubicBezTo>
                  <a:cubicBezTo>
                    <a:pt x="4436" y="1"/>
                    <a:pt x="5662" y="1285"/>
                    <a:pt x="5662" y="28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2" name="Google Shape;5372;p15"/>
            <p:cNvSpPr/>
            <p:nvPr/>
          </p:nvSpPr>
          <p:spPr>
            <a:xfrm>
              <a:off x="4085800" y="4617350"/>
              <a:ext cx="140100" cy="138650"/>
            </a:xfrm>
            <a:custGeom>
              <a:avLst/>
              <a:gdLst/>
              <a:ahLst/>
              <a:cxnLst/>
              <a:rect l="l" t="t" r="r" b="b"/>
              <a:pathLst>
                <a:path w="5604" h="5546" extrusionOk="0">
                  <a:moveTo>
                    <a:pt x="2802" y="5546"/>
                  </a:moveTo>
                  <a:cubicBezTo>
                    <a:pt x="1226" y="5546"/>
                    <a:pt x="0" y="4320"/>
                    <a:pt x="0" y="2744"/>
                  </a:cubicBezTo>
                  <a:cubicBezTo>
                    <a:pt x="0" y="1168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ubicBezTo>
                    <a:pt x="5604" y="4379"/>
                    <a:pt x="4378" y="5546"/>
                    <a:pt x="2802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3" name="Google Shape;5373;p15"/>
            <p:cNvSpPr/>
            <p:nvPr/>
          </p:nvSpPr>
          <p:spPr>
            <a:xfrm>
              <a:off x="5558175" y="3387200"/>
              <a:ext cx="140125" cy="140125"/>
            </a:xfrm>
            <a:custGeom>
              <a:avLst/>
              <a:gdLst/>
              <a:ahLst/>
              <a:cxnLst/>
              <a:rect l="l" t="t" r="r" b="b"/>
              <a:pathLst>
                <a:path w="5605" h="5605" extrusionOk="0">
                  <a:moveTo>
                    <a:pt x="2744" y="5546"/>
                  </a:moveTo>
                  <a:cubicBezTo>
                    <a:pt x="1227" y="5546"/>
                    <a:pt x="1" y="4320"/>
                    <a:pt x="1" y="2744"/>
                  </a:cubicBezTo>
                  <a:cubicBezTo>
                    <a:pt x="1" y="1226"/>
                    <a:pt x="1285" y="0"/>
                    <a:pt x="2803" y="0"/>
                  </a:cubicBezTo>
                  <a:cubicBezTo>
                    <a:pt x="4379" y="0"/>
                    <a:pt x="5604" y="1285"/>
                    <a:pt x="5546" y="2802"/>
                  </a:cubicBezTo>
                  <a:cubicBezTo>
                    <a:pt x="5546" y="4378"/>
                    <a:pt x="4320" y="5604"/>
                    <a:pt x="2744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4" name="Google Shape;5374;p15"/>
            <p:cNvSpPr/>
            <p:nvPr/>
          </p:nvSpPr>
          <p:spPr>
            <a:xfrm>
              <a:off x="2369700" y="1424500"/>
              <a:ext cx="141575" cy="140100"/>
            </a:xfrm>
            <a:custGeom>
              <a:avLst/>
              <a:gdLst/>
              <a:ahLst/>
              <a:cxnLst/>
              <a:rect l="l" t="t" r="r" b="b"/>
              <a:pathLst>
                <a:path w="5663" h="5604" extrusionOk="0">
                  <a:moveTo>
                    <a:pt x="5604" y="2860"/>
                  </a:moveTo>
                  <a:cubicBezTo>
                    <a:pt x="5546" y="4436"/>
                    <a:pt x="4320" y="5604"/>
                    <a:pt x="2744" y="5604"/>
                  </a:cubicBezTo>
                  <a:cubicBezTo>
                    <a:pt x="1226" y="5545"/>
                    <a:pt x="0" y="4320"/>
                    <a:pt x="59" y="2744"/>
                  </a:cubicBezTo>
                  <a:cubicBezTo>
                    <a:pt x="59" y="1226"/>
                    <a:pt x="1343" y="0"/>
                    <a:pt x="2860" y="59"/>
                  </a:cubicBezTo>
                  <a:cubicBezTo>
                    <a:pt x="4437" y="59"/>
                    <a:pt x="5662" y="1343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5" name="Google Shape;5375;p15"/>
            <p:cNvSpPr/>
            <p:nvPr/>
          </p:nvSpPr>
          <p:spPr>
            <a:xfrm>
              <a:off x="3350325" y="4612975"/>
              <a:ext cx="138650" cy="138650"/>
            </a:xfrm>
            <a:custGeom>
              <a:avLst/>
              <a:gdLst/>
              <a:ahLst/>
              <a:cxnLst/>
              <a:rect l="l" t="t" r="r" b="b"/>
              <a:pathLst>
                <a:path w="5546" h="5546" extrusionOk="0">
                  <a:moveTo>
                    <a:pt x="2802" y="1"/>
                  </a:moveTo>
                  <a:cubicBezTo>
                    <a:pt x="4320" y="1"/>
                    <a:pt x="5546" y="1226"/>
                    <a:pt x="5546" y="2802"/>
                  </a:cubicBezTo>
                  <a:cubicBezTo>
                    <a:pt x="5546" y="4320"/>
                    <a:pt x="4320" y="5546"/>
                    <a:pt x="2744" y="5546"/>
                  </a:cubicBezTo>
                  <a:cubicBezTo>
                    <a:pt x="1226" y="5546"/>
                    <a:pt x="0" y="4320"/>
                    <a:pt x="0" y="2802"/>
                  </a:cubicBezTo>
                  <a:cubicBezTo>
                    <a:pt x="0" y="1226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6" name="Google Shape;5376;p15"/>
            <p:cNvSpPr/>
            <p:nvPr/>
          </p:nvSpPr>
          <p:spPr>
            <a:xfrm>
              <a:off x="5311575" y="388042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5545" y="2802"/>
                  </a:moveTo>
                  <a:cubicBezTo>
                    <a:pt x="5545" y="4320"/>
                    <a:pt x="4320" y="5604"/>
                    <a:pt x="2744" y="5546"/>
                  </a:cubicBezTo>
                  <a:cubicBezTo>
                    <a:pt x="1284" y="5546"/>
                    <a:pt x="0" y="4320"/>
                    <a:pt x="0" y="2802"/>
                  </a:cubicBezTo>
                  <a:cubicBezTo>
                    <a:pt x="0" y="1285"/>
                    <a:pt x="1284" y="1"/>
                    <a:pt x="2802" y="1"/>
                  </a:cubicBezTo>
                  <a:cubicBezTo>
                    <a:pt x="4320" y="59"/>
                    <a:pt x="5545" y="1285"/>
                    <a:pt x="5545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7" name="Google Shape;5377;p15"/>
            <p:cNvSpPr/>
            <p:nvPr/>
          </p:nvSpPr>
          <p:spPr>
            <a:xfrm>
              <a:off x="3106625" y="935650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5604" y="2802"/>
                  </a:moveTo>
                  <a:cubicBezTo>
                    <a:pt x="5604" y="4320"/>
                    <a:pt x="4320" y="5604"/>
                    <a:pt x="2744" y="5545"/>
                  </a:cubicBezTo>
                  <a:cubicBezTo>
                    <a:pt x="1226" y="5545"/>
                    <a:pt x="0" y="4320"/>
                    <a:pt x="0" y="2744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20" y="0"/>
                    <a:pt x="5604" y="1284"/>
                    <a:pt x="5546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8" name="Google Shape;5378;p15"/>
            <p:cNvSpPr/>
            <p:nvPr/>
          </p:nvSpPr>
          <p:spPr>
            <a:xfrm>
              <a:off x="1876475" y="3144950"/>
              <a:ext cx="140100" cy="138675"/>
            </a:xfrm>
            <a:custGeom>
              <a:avLst/>
              <a:gdLst/>
              <a:ahLst/>
              <a:cxnLst/>
              <a:rect l="l" t="t" r="r" b="b"/>
              <a:pathLst>
                <a:path w="5604" h="5547" extrusionOk="0">
                  <a:moveTo>
                    <a:pt x="2802" y="1"/>
                  </a:moveTo>
                  <a:cubicBezTo>
                    <a:pt x="4320" y="1"/>
                    <a:pt x="5604" y="1227"/>
                    <a:pt x="5604" y="2744"/>
                  </a:cubicBezTo>
                  <a:cubicBezTo>
                    <a:pt x="5604" y="4320"/>
                    <a:pt x="4378" y="5546"/>
                    <a:pt x="2802" y="5546"/>
                  </a:cubicBezTo>
                  <a:cubicBezTo>
                    <a:pt x="1284" y="5546"/>
                    <a:pt x="58" y="4320"/>
                    <a:pt x="58" y="2803"/>
                  </a:cubicBezTo>
                  <a:cubicBezTo>
                    <a:pt x="0" y="1285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9" name="Google Shape;5379;p15"/>
            <p:cNvSpPr/>
            <p:nvPr/>
          </p:nvSpPr>
          <p:spPr>
            <a:xfrm>
              <a:off x="2617775" y="117787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2802" y="59"/>
                  </a:moveTo>
                  <a:cubicBezTo>
                    <a:pt x="4320" y="59"/>
                    <a:pt x="5546" y="1343"/>
                    <a:pt x="5546" y="2802"/>
                  </a:cubicBezTo>
                  <a:cubicBezTo>
                    <a:pt x="5546" y="4378"/>
                    <a:pt x="4203" y="5604"/>
                    <a:pt x="2685" y="5604"/>
                  </a:cubicBezTo>
                  <a:cubicBezTo>
                    <a:pt x="1226" y="5546"/>
                    <a:pt x="0" y="4262"/>
                    <a:pt x="0" y="2744"/>
                  </a:cubicBezTo>
                  <a:cubicBezTo>
                    <a:pt x="59" y="1285"/>
                    <a:pt x="1284" y="1"/>
                    <a:pt x="2802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0" name="Google Shape;5380;p15"/>
            <p:cNvSpPr/>
            <p:nvPr/>
          </p:nvSpPr>
          <p:spPr>
            <a:xfrm>
              <a:off x="4822725" y="4370750"/>
              <a:ext cx="137175" cy="137175"/>
            </a:xfrm>
            <a:custGeom>
              <a:avLst/>
              <a:gdLst/>
              <a:ahLst/>
              <a:cxnLst/>
              <a:rect l="l" t="t" r="r" b="b"/>
              <a:pathLst>
                <a:path w="5487" h="5487" extrusionOk="0">
                  <a:moveTo>
                    <a:pt x="0" y="2744"/>
                  </a:moveTo>
                  <a:cubicBezTo>
                    <a:pt x="0" y="1284"/>
                    <a:pt x="1284" y="0"/>
                    <a:pt x="2802" y="0"/>
                  </a:cubicBezTo>
                  <a:cubicBezTo>
                    <a:pt x="4261" y="0"/>
                    <a:pt x="5487" y="1284"/>
                    <a:pt x="5487" y="2802"/>
                  </a:cubicBezTo>
                  <a:cubicBezTo>
                    <a:pt x="5487" y="4261"/>
                    <a:pt x="4203" y="5487"/>
                    <a:pt x="2744" y="5487"/>
                  </a:cubicBezTo>
                  <a:cubicBezTo>
                    <a:pt x="1284" y="5487"/>
                    <a:pt x="0" y="4203"/>
                    <a:pt x="0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1" name="Google Shape;5381;p15"/>
            <p:cNvSpPr/>
            <p:nvPr/>
          </p:nvSpPr>
          <p:spPr>
            <a:xfrm>
              <a:off x="2124550" y="1672575"/>
              <a:ext cx="138650" cy="137175"/>
            </a:xfrm>
            <a:custGeom>
              <a:avLst/>
              <a:gdLst/>
              <a:ahLst/>
              <a:cxnLst/>
              <a:rect l="l" t="t" r="r" b="b"/>
              <a:pathLst>
                <a:path w="5546" h="5487" extrusionOk="0">
                  <a:moveTo>
                    <a:pt x="5487" y="2744"/>
                  </a:moveTo>
                  <a:cubicBezTo>
                    <a:pt x="5545" y="4203"/>
                    <a:pt x="4261" y="5487"/>
                    <a:pt x="2802" y="5487"/>
                  </a:cubicBezTo>
                  <a:cubicBezTo>
                    <a:pt x="1284" y="5487"/>
                    <a:pt x="0" y="4261"/>
                    <a:pt x="0" y="2744"/>
                  </a:cubicBezTo>
                  <a:cubicBezTo>
                    <a:pt x="0" y="1284"/>
                    <a:pt x="1226" y="59"/>
                    <a:pt x="2685" y="0"/>
                  </a:cubicBezTo>
                  <a:cubicBezTo>
                    <a:pt x="4203" y="0"/>
                    <a:pt x="5487" y="1226"/>
                    <a:pt x="5487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2" name="Google Shape;5382;p15"/>
            <p:cNvSpPr/>
            <p:nvPr/>
          </p:nvSpPr>
          <p:spPr>
            <a:xfrm>
              <a:off x="2372625" y="4124125"/>
              <a:ext cx="135725" cy="137200"/>
            </a:xfrm>
            <a:custGeom>
              <a:avLst/>
              <a:gdLst/>
              <a:ahLst/>
              <a:cxnLst/>
              <a:rect l="l" t="t" r="r" b="b"/>
              <a:pathLst>
                <a:path w="5429" h="5488" extrusionOk="0">
                  <a:moveTo>
                    <a:pt x="5429" y="2744"/>
                  </a:moveTo>
                  <a:cubicBezTo>
                    <a:pt x="5429" y="4262"/>
                    <a:pt x="4144" y="5487"/>
                    <a:pt x="2685" y="5487"/>
                  </a:cubicBezTo>
                  <a:cubicBezTo>
                    <a:pt x="1167" y="5429"/>
                    <a:pt x="0" y="4203"/>
                    <a:pt x="0" y="2744"/>
                  </a:cubicBezTo>
                  <a:cubicBezTo>
                    <a:pt x="0" y="1226"/>
                    <a:pt x="1284" y="1"/>
                    <a:pt x="2743" y="59"/>
                  </a:cubicBezTo>
                  <a:cubicBezTo>
                    <a:pt x="4203" y="59"/>
                    <a:pt x="5429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3" name="Google Shape;5383;p15"/>
            <p:cNvSpPr/>
            <p:nvPr/>
          </p:nvSpPr>
          <p:spPr>
            <a:xfrm>
              <a:off x="1882300" y="2162875"/>
              <a:ext cx="137200" cy="135750"/>
            </a:xfrm>
            <a:custGeom>
              <a:avLst/>
              <a:gdLst/>
              <a:ahLst/>
              <a:cxnLst/>
              <a:rect l="l" t="t" r="r" b="b"/>
              <a:pathLst>
                <a:path w="5488" h="5430" extrusionOk="0">
                  <a:moveTo>
                    <a:pt x="5429" y="2744"/>
                  </a:moveTo>
                  <a:cubicBezTo>
                    <a:pt x="5429" y="4262"/>
                    <a:pt x="4203" y="5429"/>
                    <a:pt x="2744" y="5429"/>
                  </a:cubicBezTo>
                  <a:cubicBezTo>
                    <a:pt x="1226" y="5429"/>
                    <a:pt x="1" y="4145"/>
                    <a:pt x="59" y="2627"/>
                  </a:cubicBezTo>
                  <a:cubicBezTo>
                    <a:pt x="117" y="1168"/>
                    <a:pt x="1343" y="1"/>
                    <a:pt x="2802" y="1"/>
                  </a:cubicBezTo>
                  <a:cubicBezTo>
                    <a:pt x="4262" y="59"/>
                    <a:pt x="5487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4" name="Google Shape;5384;p15"/>
            <p:cNvSpPr/>
            <p:nvPr/>
          </p:nvSpPr>
          <p:spPr>
            <a:xfrm>
              <a:off x="4335325" y="4618825"/>
              <a:ext cx="135725" cy="135725"/>
            </a:xfrm>
            <a:custGeom>
              <a:avLst/>
              <a:gdLst/>
              <a:ahLst/>
              <a:cxnLst/>
              <a:rect l="l" t="t" r="r" b="b"/>
              <a:pathLst>
                <a:path w="5429" h="5429" extrusionOk="0">
                  <a:moveTo>
                    <a:pt x="5370" y="2685"/>
                  </a:moveTo>
                  <a:cubicBezTo>
                    <a:pt x="5429" y="4144"/>
                    <a:pt x="4203" y="5370"/>
                    <a:pt x="2744" y="5429"/>
                  </a:cubicBezTo>
                  <a:cubicBezTo>
                    <a:pt x="1226" y="5429"/>
                    <a:pt x="0" y="4203"/>
                    <a:pt x="0" y="2685"/>
                  </a:cubicBezTo>
                  <a:cubicBezTo>
                    <a:pt x="0" y="1226"/>
                    <a:pt x="1168" y="0"/>
                    <a:pt x="2685" y="0"/>
                  </a:cubicBezTo>
                  <a:cubicBezTo>
                    <a:pt x="4145" y="0"/>
                    <a:pt x="5370" y="1168"/>
                    <a:pt x="5370" y="26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5" name="Google Shape;5385;p15"/>
            <p:cNvSpPr/>
            <p:nvPr/>
          </p:nvSpPr>
          <p:spPr>
            <a:xfrm>
              <a:off x="3109550" y="4615900"/>
              <a:ext cx="134275" cy="134275"/>
            </a:xfrm>
            <a:custGeom>
              <a:avLst/>
              <a:gdLst/>
              <a:ahLst/>
              <a:cxnLst/>
              <a:rect l="l" t="t" r="r" b="b"/>
              <a:pathLst>
                <a:path w="5371" h="5371" extrusionOk="0">
                  <a:moveTo>
                    <a:pt x="2744" y="0"/>
                  </a:moveTo>
                  <a:cubicBezTo>
                    <a:pt x="4203" y="0"/>
                    <a:pt x="5370" y="1226"/>
                    <a:pt x="5312" y="2744"/>
                  </a:cubicBezTo>
                  <a:cubicBezTo>
                    <a:pt x="5312" y="4203"/>
                    <a:pt x="4144" y="5371"/>
                    <a:pt x="2627" y="5312"/>
                  </a:cubicBezTo>
                  <a:cubicBezTo>
                    <a:pt x="1109" y="5312"/>
                    <a:pt x="0" y="4145"/>
                    <a:pt x="0" y="2569"/>
                  </a:cubicBezTo>
                  <a:cubicBezTo>
                    <a:pt x="59" y="1109"/>
                    <a:pt x="1226" y="0"/>
                    <a:pt x="2744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6" name="Google Shape;5386;p15"/>
            <p:cNvSpPr/>
            <p:nvPr/>
          </p:nvSpPr>
          <p:spPr>
            <a:xfrm>
              <a:off x="5561100" y="1922100"/>
              <a:ext cx="134275" cy="132825"/>
            </a:xfrm>
            <a:custGeom>
              <a:avLst/>
              <a:gdLst/>
              <a:ahLst/>
              <a:cxnLst/>
              <a:rect l="l" t="t" r="r" b="b"/>
              <a:pathLst>
                <a:path w="5371" h="5313" extrusionOk="0">
                  <a:moveTo>
                    <a:pt x="2686" y="1"/>
                  </a:moveTo>
                  <a:cubicBezTo>
                    <a:pt x="4203" y="1"/>
                    <a:pt x="5371" y="1226"/>
                    <a:pt x="5312" y="2744"/>
                  </a:cubicBezTo>
                  <a:cubicBezTo>
                    <a:pt x="5312" y="4203"/>
                    <a:pt x="4145" y="5312"/>
                    <a:pt x="2627" y="5312"/>
                  </a:cubicBezTo>
                  <a:cubicBezTo>
                    <a:pt x="1110" y="5312"/>
                    <a:pt x="1" y="4086"/>
                    <a:pt x="1" y="2569"/>
                  </a:cubicBezTo>
                  <a:cubicBezTo>
                    <a:pt x="59" y="1110"/>
                    <a:pt x="1226" y="1"/>
                    <a:pt x="268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7" name="Google Shape;5387;p15"/>
            <p:cNvSpPr/>
            <p:nvPr/>
          </p:nvSpPr>
          <p:spPr>
            <a:xfrm>
              <a:off x="4583400" y="940025"/>
              <a:ext cx="131350" cy="131350"/>
            </a:xfrm>
            <a:custGeom>
              <a:avLst/>
              <a:gdLst/>
              <a:ahLst/>
              <a:cxnLst/>
              <a:rect l="l" t="t" r="r" b="b"/>
              <a:pathLst>
                <a:path w="5254" h="5254" extrusionOk="0">
                  <a:moveTo>
                    <a:pt x="2627" y="0"/>
                  </a:moveTo>
                  <a:cubicBezTo>
                    <a:pt x="4086" y="0"/>
                    <a:pt x="5254" y="1109"/>
                    <a:pt x="5254" y="2569"/>
                  </a:cubicBezTo>
                  <a:cubicBezTo>
                    <a:pt x="5254" y="4086"/>
                    <a:pt x="4086" y="5254"/>
                    <a:pt x="2569" y="5254"/>
                  </a:cubicBezTo>
                  <a:cubicBezTo>
                    <a:pt x="1109" y="5254"/>
                    <a:pt x="0" y="4086"/>
                    <a:pt x="0" y="2627"/>
                  </a:cubicBezTo>
                  <a:cubicBezTo>
                    <a:pt x="0" y="1109"/>
                    <a:pt x="1109" y="0"/>
                    <a:pt x="26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8" name="Google Shape;5388;p15"/>
            <p:cNvSpPr/>
            <p:nvPr/>
          </p:nvSpPr>
          <p:spPr>
            <a:xfrm>
              <a:off x="2127450" y="3880425"/>
              <a:ext cx="132825" cy="132825"/>
            </a:xfrm>
            <a:custGeom>
              <a:avLst/>
              <a:gdLst/>
              <a:ahLst/>
              <a:cxnLst/>
              <a:rect l="l" t="t" r="r" b="b"/>
              <a:pathLst>
                <a:path w="5313" h="5313" extrusionOk="0">
                  <a:moveTo>
                    <a:pt x="2686" y="1"/>
                  </a:moveTo>
                  <a:cubicBezTo>
                    <a:pt x="4145" y="1"/>
                    <a:pt x="5313" y="1168"/>
                    <a:pt x="5313" y="2627"/>
                  </a:cubicBezTo>
                  <a:cubicBezTo>
                    <a:pt x="5313" y="4145"/>
                    <a:pt x="4145" y="5312"/>
                    <a:pt x="2628" y="5312"/>
                  </a:cubicBezTo>
                  <a:cubicBezTo>
                    <a:pt x="1110" y="5254"/>
                    <a:pt x="1" y="4087"/>
                    <a:pt x="1" y="2627"/>
                  </a:cubicBezTo>
                  <a:cubicBezTo>
                    <a:pt x="1" y="1110"/>
                    <a:pt x="1168" y="1"/>
                    <a:pt x="262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9" name="Google Shape;5389;p15"/>
            <p:cNvSpPr/>
            <p:nvPr/>
          </p:nvSpPr>
          <p:spPr>
            <a:xfrm>
              <a:off x="1880850" y="3390125"/>
              <a:ext cx="132800" cy="132800"/>
            </a:xfrm>
            <a:custGeom>
              <a:avLst/>
              <a:gdLst/>
              <a:ahLst/>
              <a:cxnLst/>
              <a:rect l="l" t="t" r="r" b="b"/>
              <a:pathLst>
                <a:path w="5312" h="5312" extrusionOk="0">
                  <a:moveTo>
                    <a:pt x="2627" y="0"/>
                  </a:moveTo>
                  <a:cubicBezTo>
                    <a:pt x="4086" y="0"/>
                    <a:pt x="5254" y="1168"/>
                    <a:pt x="5312" y="2627"/>
                  </a:cubicBezTo>
                  <a:cubicBezTo>
                    <a:pt x="5312" y="4145"/>
                    <a:pt x="4145" y="5312"/>
                    <a:pt x="2627" y="5312"/>
                  </a:cubicBezTo>
                  <a:cubicBezTo>
                    <a:pt x="1168" y="5312"/>
                    <a:pt x="0" y="4145"/>
                    <a:pt x="0" y="2685"/>
                  </a:cubicBezTo>
                  <a:cubicBezTo>
                    <a:pt x="0" y="1168"/>
                    <a:pt x="1168" y="59"/>
                    <a:pt x="2627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0" name="Google Shape;5390;p15"/>
            <p:cNvSpPr/>
            <p:nvPr/>
          </p:nvSpPr>
          <p:spPr>
            <a:xfrm>
              <a:off x="2616300" y="4372200"/>
              <a:ext cx="132825" cy="134275"/>
            </a:xfrm>
            <a:custGeom>
              <a:avLst/>
              <a:gdLst/>
              <a:ahLst/>
              <a:cxnLst/>
              <a:rect l="l" t="t" r="r" b="b"/>
              <a:pathLst>
                <a:path w="5313" h="5371" extrusionOk="0">
                  <a:moveTo>
                    <a:pt x="5313" y="2744"/>
                  </a:moveTo>
                  <a:cubicBezTo>
                    <a:pt x="5313" y="4262"/>
                    <a:pt x="4087" y="5371"/>
                    <a:pt x="2628" y="5371"/>
                  </a:cubicBezTo>
                  <a:cubicBezTo>
                    <a:pt x="1110" y="5312"/>
                    <a:pt x="1" y="4145"/>
                    <a:pt x="1" y="2569"/>
                  </a:cubicBezTo>
                  <a:cubicBezTo>
                    <a:pt x="59" y="1110"/>
                    <a:pt x="1285" y="1"/>
                    <a:pt x="2744" y="59"/>
                  </a:cubicBezTo>
                  <a:cubicBezTo>
                    <a:pt x="4204" y="117"/>
                    <a:pt x="5313" y="1285"/>
                    <a:pt x="5313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1" name="Google Shape;5391;p15"/>
            <p:cNvSpPr/>
            <p:nvPr/>
          </p:nvSpPr>
          <p:spPr>
            <a:xfrm>
              <a:off x="2864375" y="940025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8" y="0"/>
                    <a:pt x="5196" y="1168"/>
                    <a:pt x="5196" y="2627"/>
                  </a:cubicBezTo>
                  <a:cubicBezTo>
                    <a:pt x="5254" y="4028"/>
                    <a:pt x="4028" y="5254"/>
                    <a:pt x="2569" y="5254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2" name="Google Shape;5392;p15"/>
            <p:cNvSpPr/>
            <p:nvPr/>
          </p:nvSpPr>
          <p:spPr>
            <a:xfrm>
              <a:off x="5562550" y="3638200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9" y="0"/>
                    <a:pt x="5196" y="1168"/>
                    <a:pt x="5254" y="2569"/>
                  </a:cubicBezTo>
                  <a:cubicBezTo>
                    <a:pt x="5254" y="4028"/>
                    <a:pt x="4029" y="5254"/>
                    <a:pt x="2628" y="5195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168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3" name="Google Shape;5393;p15"/>
            <p:cNvSpPr/>
            <p:nvPr/>
          </p:nvSpPr>
          <p:spPr>
            <a:xfrm>
              <a:off x="5073700" y="1188100"/>
              <a:ext cx="129900" cy="128425"/>
            </a:xfrm>
            <a:custGeom>
              <a:avLst/>
              <a:gdLst/>
              <a:ahLst/>
              <a:cxnLst/>
              <a:rect l="l" t="t" r="r" b="b"/>
              <a:pathLst>
                <a:path w="5196" h="5137" extrusionOk="0">
                  <a:moveTo>
                    <a:pt x="2569" y="0"/>
                  </a:moveTo>
                  <a:cubicBezTo>
                    <a:pt x="4028" y="0"/>
                    <a:pt x="5196" y="1226"/>
                    <a:pt x="5196" y="2627"/>
                  </a:cubicBezTo>
                  <a:cubicBezTo>
                    <a:pt x="5137" y="3969"/>
                    <a:pt x="3970" y="5137"/>
                    <a:pt x="2569" y="5137"/>
                  </a:cubicBezTo>
                  <a:cubicBezTo>
                    <a:pt x="1168" y="5137"/>
                    <a:pt x="1" y="3911"/>
                    <a:pt x="1" y="2510"/>
                  </a:cubicBezTo>
                  <a:cubicBezTo>
                    <a:pt x="59" y="1109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4" name="Google Shape;5394;p15"/>
            <p:cNvSpPr/>
            <p:nvPr/>
          </p:nvSpPr>
          <p:spPr>
            <a:xfrm>
              <a:off x="5320325" y="1430325"/>
              <a:ext cx="129900" cy="128450"/>
            </a:xfrm>
            <a:custGeom>
              <a:avLst/>
              <a:gdLst/>
              <a:ahLst/>
              <a:cxnLst/>
              <a:rect l="l" t="t" r="r" b="b"/>
              <a:pathLst>
                <a:path w="5196" h="5138" extrusionOk="0">
                  <a:moveTo>
                    <a:pt x="5137" y="2627"/>
                  </a:moveTo>
                  <a:cubicBezTo>
                    <a:pt x="5137" y="4028"/>
                    <a:pt x="3970" y="5137"/>
                    <a:pt x="2569" y="5137"/>
                  </a:cubicBezTo>
                  <a:cubicBezTo>
                    <a:pt x="1168" y="5137"/>
                    <a:pt x="0" y="3912"/>
                    <a:pt x="0" y="2511"/>
                  </a:cubicBezTo>
                  <a:cubicBezTo>
                    <a:pt x="59" y="1110"/>
                    <a:pt x="1285" y="1"/>
                    <a:pt x="2627" y="1"/>
                  </a:cubicBezTo>
                  <a:cubicBezTo>
                    <a:pt x="4028" y="59"/>
                    <a:pt x="5195" y="1226"/>
                    <a:pt x="5137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5" name="Google Shape;5395;p15"/>
            <p:cNvSpPr/>
            <p:nvPr/>
          </p:nvSpPr>
          <p:spPr>
            <a:xfrm>
              <a:off x="1886675" y="1920650"/>
              <a:ext cx="128450" cy="126975"/>
            </a:xfrm>
            <a:custGeom>
              <a:avLst/>
              <a:gdLst/>
              <a:ahLst/>
              <a:cxnLst/>
              <a:rect l="l" t="t" r="r" b="b"/>
              <a:pathLst>
                <a:path w="5138" h="5079" extrusionOk="0">
                  <a:moveTo>
                    <a:pt x="2569" y="0"/>
                  </a:moveTo>
                  <a:cubicBezTo>
                    <a:pt x="3970" y="0"/>
                    <a:pt x="5079" y="1109"/>
                    <a:pt x="5079" y="2510"/>
                  </a:cubicBezTo>
                  <a:cubicBezTo>
                    <a:pt x="5137" y="3969"/>
                    <a:pt x="3970" y="5078"/>
                    <a:pt x="2569" y="5078"/>
                  </a:cubicBezTo>
                  <a:cubicBezTo>
                    <a:pt x="1168" y="5078"/>
                    <a:pt x="59" y="3969"/>
                    <a:pt x="1" y="2568"/>
                  </a:cubicBezTo>
                  <a:cubicBezTo>
                    <a:pt x="1" y="1168"/>
                    <a:pt x="1110" y="59"/>
                    <a:pt x="256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6" name="Google Shape;5396;p15"/>
            <p:cNvSpPr/>
            <p:nvPr/>
          </p:nvSpPr>
          <p:spPr>
            <a:xfrm>
              <a:off x="5812100" y="2904175"/>
              <a:ext cx="125525" cy="127000"/>
            </a:xfrm>
            <a:custGeom>
              <a:avLst/>
              <a:gdLst/>
              <a:ahLst/>
              <a:cxnLst/>
              <a:rect l="l" t="t" r="r" b="b"/>
              <a:pathLst>
                <a:path w="5021" h="5080" extrusionOk="0">
                  <a:moveTo>
                    <a:pt x="2510" y="5021"/>
                  </a:moveTo>
                  <a:cubicBezTo>
                    <a:pt x="1109" y="5079"/>
                    <a:pt x="0" y="3970"/>
                    <a:pt x="0" y="2511"/>
                  </a:cubicBezTo>
                  <a:cubicBezTo>
                    <a:pt x="0" y="1110"/>
                    <a:pt x="1051" y="1"/>
                    <a:pt x="2510" y="1"/>
                  </a:cubicBezTo>
                  <a:cubicBezTo>
                    <a:pt x="3911" y="1"/>
                    <a:pt x="5020" y="1052"/>
                    <a:pt x="5020" y="2452"/>
                  </a:cubicBezTo>
                  <a:cubicBezTo>
                    <a:pt x="5020" y="3912"/>
                    <a:pt x="3969" y="5021"/>
                    <a:pt x="2510" y="50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7" name="Google Shape;5397;p15"/>
            <p:cNvSpPr/>
            <p:nvPr/>
          </p:nvSpPr>
          <p:spPr>
            <a:xfrm>
              <a:off x="5810625" y="2660475"/>
              <a:ext cx="127000" cy="127000"/>
            </a:xfrm>
            <a:custGeom>
              <a:avLst/>
              <a:gdLst/>
              <a:ahLst/>
              <a:cxnLst/>
              <a:rect l="l" t="t" r="r" b="b"/>
              <a:pathLst>
                <a:path w="5080" h="5080" extrusionOk="0">
                  <a:moveTo>
                    <a:pt x="2569" y="5079"/>
                  </a:moveTo>
                  <a:cubicBezTo>
                    <a:pt x="1168" y="5079"/>
                    <a:pt x="59" y="3970"/>
                    <a:pt x="1" y="2569"/>
                  </a:cubicBezTo>
                  <a:cubicBezTo>
                    <a:pt x="1" y="1168"/>
                    <a:pt x="1110" y="59"/>
                    <a:pt x="2569" y="1"/>
                  </a:cubicBezTo>
                  <a:cubicBezTo>
                    <a:pt x="3970" y="1"/>
                    <a:pt x="5079" y="1110"/>
                    <a:pt x="5079" y="2569"/>
                  </a:cubicBezTo>
                  <a:cubicBezTo>
                    <a:pt x="5079" y="3970"/>
                    <a:pt x="3970" y="5079"/>
                    <a:pt x="2569" y="50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8" name="Google Shape;5398;p15"/>
            <p:cNvSpPr/>
            <p:nvPr/>
          </p:nvSpPr>
          <p:spPr>
            <a:xfrm>
              <a:off x="4581925" y="4623200"/>
              <a:ext cx="127000" cy="126975"/>
            </a:xfrm>
            <a:custGeom>
              <a:avLst/>
              <a:gdLst/>
              <a:ahLst/>
              <a:cxnLst/>
              <a:rect l="l" t="t" r="r" b="b"/>
              <a:pathLst>
                <a:path w="5080" h="5079" extrusionOk="0">
                  <a:moveTo>
                    <a:pt x="5079" y="2510"/>
                  </a:moveTo>
                  <a:cubicBezTo>
                    <a:pt x="5079" y="3911"/>
                    <a:pt x="3970" y="5020"/>
                    <a:pt x="2569" y="5079"/>
                  </a:cubicBezTo>
                  <a:cubicBezTo>
                    <a:pt x="1168" y="5079"/>
                    <a:pt x="1" y="3969"/>
                    <a:pt x="1" y="2569"/>
                  </a:cubicBezTo>
                  <a:cubicBezTo>
                    <a:pt x="1" y="1109"/>
                    <a:pt x="1110" y="0"/>
                    <a:pt x="2511" y="0"/>
                  </a:cubicBezTo>
                  <a:cubicBezTo>
                    <a:pt x="3912" y="0"/>
                    <a:pt x="5021" y="1109"/>
                    <a:pt x="5079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9" name="Google Shape;5399;p15"/>
            <p:cNvSpPr/>
            <p:nvPr/>
          </p:nvSpPr>
          <p:spPr>
            <a:xfrm>
              <a:off x="3849400" y="694850"/>
              <a:ext cx="126975" cy="127000"/>
            </a:xfrm>
            <a:custGeom>
              <a:avLst/>
              <a:gdLst/>
              <a:ahLst/>
              <a:cxnLst/>
              <a:rect l="l" t="t" r="r" b="b"/>
              <a:pathLst>
                <a:path w="5079" h="5080" extrusionOk="0">
                  <a:moveTo>
                    <a:pt x="2510" y="59"/>
                  </a:moveTo>
                  <a:cubicBezTo>
                    <a:pt x="3911" y="1"/>
                    <a:pt x="5078" y="1110"/>
                    <a:pt x="5078" y="2569"/>
                  </a:cubicBezTo>
                  <a:cubicBezTo>
                    <a:pt x="5078" y="3970"/>
                    <a:pt x="3969" y="5079"/>
                    <a:pt x="2510" y="5079"/>
                  </a:cubicBezTo>
                  <a:cubicBezTo>
                    <a:pt x="1109" y="5079"/>
                    <a:pt x="58" y="3970"/>
                    <a:pt x="0" y="2628"/>
                  </a:cubicBezTo>
                  <a:cubicBezTo>
                    <a:pt x="0" y="1168"/>
                    <a:pt x="1109" y="59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0" name="Google Shape;5400;p15"/>
            <p:cNvSpPr/>
            <p:nvPr/>
          </p:nvSpPr>
          <p:spPr>
            <a:xfrm>
              <a:off x="36027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5020" y="2452"/>
                  </a:moveTo>
                  <a:cubicBezTo>
                    <a:pt x="5020" y="3911"/>
                    <a:pt x="3970" y="5020"/>
                    <a:pt x="2510" y="5020"/>
                  </a:cubicBezTo>
                  <a:cubicBezTo>
                    <a:pt x="1109" y="5020"/>
                    <a:pt x="59" y="3911"/>
                    <a:pt x="0" y="2510"/>
                  </a:cubicBezTo>
                  <a:cubicBezTo>
                    <a:pt x="0" y="1109"/>
                    <a:pt x="1109" y="0"/>
                    <a:pt x="2510" y="0"/>
                  </a:cubicBezTo>
                  <a:cubicBezTo>
                    <a:pt x="3911" y="0"/>
                    <a:pt x="5020" y="1051"/>
                    <a:pt x="5020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1" name="Google Shape;5401;p15"/>
            <p:cNvSpPr/>
            <p:nvPr/>
          </p:nvSpPr>
          <p:spPr>
            <a:xfrm>
              <a:off x="2867300" y="4620275"/>
              <a:ext cx="124075" cy="124075"/>
            </a:xfrm>
            <a:custGeom>
              <a:avLst/>
              <a:gdLst/>
              <a:ahLst/>
              <a:cxnLst/>
              <a:rect l="l" t="t" r="r" b="b"/>
              <a:pathLst>
                <a:path w="4963" h="4963" extrusionOk="0">
                  <a:moveTo>
                    <a:pt x="2511" y="4962"/>
                  </a:moveTo>
                  <a:cubicBezTo>
                    <a:pt x="1110" y="4962"/>
                    <a:pt x="1" y="3853"/>
                    <a:pt x="1" y="2452"/>
                  </a:cubicBezTo>
                  <a:cubicBezTo>
                    <a:pt x="1" y="1110"/>
                    <a:pt x="1110" y="1"/>
                    <a:pt x="2511" y="1"/>
                  </a:cubicBezTo>
                  <a:cubicBezTo>
                    <a:pt x="3911" y="1"/>
                    <a:pt x="4962" y="1110"/>
                    <a:pt x="4962" y="2510"/>
                  </a:cubicBezTo>
                  <a:cubicBezTo>
                    <a:pt x="4962" y="3911"/>
                    <a:pt x="3911" y="4962"/>
                    <a:pt x="2511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2" name="Google Shape;5402;p15"/>
            <p:cNvSpPr/>
            <p:nvPr/>
          </p:nvSpPr>
          <p:spPr>
            <a:xfrm>
              <a:off x="5812100" y="2415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0" y="1"/>
                  </a:moveTo>
                  <a:cubicBezTo>
                    <a:pt x="3853" y="1"/>
                    <a:pt x="4962" y="1110"/>
                    <a:pt x="4962" y="2511"/>
                  </a:cubicBezTo>
                  <a:cubicBezTo>
                    <a:pt x="5020" y="3853"/>
                    <a:pt x="3911" y="4962"/>
                    <a:pt x="2510" y="4962"/>
                  </a:cubicBezTo>
                  <a:cubicBezTo>
                    <a:pt x="1109" y="5021"/>
                    <a:pt x="0" y="3912"/>
                    <a:pt x="0" y="2511"/>
                  </a:cubicBezTo>
                  <a:cubicBezTo>
                    <a:pt x="0" y="1110"/>
                    <a:pt x="1109" y="1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3" name="Google Shape;5403;p15"/>
            <p:cNvSpPr/>
            <p:nvPr/>
          </p:nvSpPr>
          <p:spPr>
            <a:xfrm>
              <a:off x="5812100" y="3152250"/>
              <a:ext cx="125525" cy="124075"/>
            </a:xfrm>
            <a:custGeom>
              <a:avLst/>
              <a:gdLst/>
              <a:ahLst/>
              <a:cxnLst/>
              <a:rect l="l" t="t" r="r" b="b"/>
              <a:pathLst>
                <a:path w="5021" h="4963" extrusionOk="0">
                  <a:moveTo>
                    <a:pt x="2452" y="4962"/>
                  </a:moveTo>
                  <a:cubicBezTo>
                    <a:pt x="1109" y="4904"/>
                    <a:pt x="0" y="3795"/>
                    <a:pt x="59" y="2394"/>
                  </a:cubicBezTo>
                  <a:cubicBezTo>
                    <a:pt x="59" y="1052"/>
                    <a:pt x="1168" y="1"/>
                    <a:pt x="2510" y="1"/>
                  </a:cubicBezTo>
                  <a:cubicBezTo>
                    <a:pt x="3911" y="1"/>
                    <a:pt x="5020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4" name="Google Shape;5404;p15"/>
            <p:cNvSpPr/>
            <p:nvPr/>
          </p:nvSpPr>
          <p:spPr>
            <a:xfrm>
              <a:off x="2378450" y="1186625"/>
              <a:ext cx="124075" cy="122600"/>
            </a:xfrm>
            <a:custGeom>
              <a:avLst/>
              <a:gdLst/>
              <a:ahLst/>
              <a:cxnLst/>
              <a:rect l="l" t="t" r="r" b="b"/>
              <a:pathLst>
                <a:path w="4963" h="4904" extrusionOk="0">
                  <a:moveTo>
                    <a:pt x="2452" y="4904"/>
                  </a:moveTo>
                  <a:cubicBezTo>
                    <a:pt x="1110" y="4904"/>
                    <a:pt x="1" y="3853"/>
                    <a:pt x="1" y="2452"/>
                  </a:cubicBezTo>
                  <a:cubicBezTo>
                    <a:pt x="1" y="1110"/>
                    <a:pt x="1110" y="1"/>
                    <a:pt x="2510" y="1"/>
                  </a:cubicBezTo>
                  <a:cubicBezTo>
                    <a:pt x="3853" y="1"/>
                    <a:pt x="4962" y="1110"/>
                    <a:pt x="4962" y="2511"/>
                  </a:cubicBezTo>
                  <a:cubicBezTo>
                    <a:pt x="4904" y="3853"/>
                    <a:pt x="3795" y="4904"/>
                    <a:pt x="2452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5" name="Google Shape;5405;p15"/>
            <p:cNvSpPr/>
            <p:nvPr/>
          </p:nvSpPr>
          <p:spPr>
            <a:xfrm>
              <a:off x="40930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1" y="0"/>
                  </a:moveTo>
                  <a:cubicBezTo>
                    <a:pt x="3912" y="59"/>
                    <a:pt x="5021" y="1168"/>
                    <a:pt x="4962" y="2569"/>
                  </a:cubicBezTo>
                  <a:cubicBezTo>
                    <a:pt x="4962" y="3911"/>
                    <a:pt x="3853" y="5020"/>
                    <a:pt x="2452" y="4962"/>
                  </a:cubicBezTo>
                  <a:cubicBezTo>
                    <a:pt x="1052" y="4962"/>
                    <a:pt x="1" y="3853"/>
                    <a:pt x="1" y="2510"/>
                  </a:cubicBezTo>
                  <a:cubicBezTo>
                    <a:pt x="1" y="1109"/>
                    <a:pt x="1110" y="0"/>
                    <a:pt x="25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6" name="Google Shape;5406;p15"/>
            <p:cNvSpPr/>
            <p:nvPr/>
          </p:nvSpPr>
          <p:spPr>
            <a:xfrm>
              <a:off x="1885225" y="3641100"/>
              <a:ext cx="124050" cy="124075"/>
            </a:xfrm>
            <a:custGeom>
              <a:avLst/>
              <a:gdLst/>
              <a:ahLst/>
              <a:cxnLst/>
              <a:rect l="l" t="t" r="r" b="b"/>
              <a:pathLst>
                <a:path w="4962" h="4963" extrusionOk="0">
                  <a:moveTo>
                    <a:pt x="2452" y="1"/>
                  </a:moveTo>
                  <a:cubicBezTo>
                    <a:pt x="3853" y="1"/>
                    <a:pt x="4962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ubicBezTo>
                    <a:pt x="1051" y="4962"/>
                    <a:pt x="0" y="3853"/>
                    <a:pt x="0" y="2453"/>
                  </a:cubicBezTo>
                  <a:cubicBezTo>
                    <a:pt x="0" y="1110"/>
                    <a:pt x="1109" y="1"/>
                    <a:pt x="24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7" name="Google Shape;5407;p15"/>
            <p:cNvSpPr/>
            <p:nvPr/>
          </p:nvSpPr>
          <p:spPr>
            <a:xfrm>
              <a:off x="5318875" y="4129975"/>
              <a:ext cx="124050" cy="125500"/>
            </a:xfrm>
            <a:custGeom>
              <a:avLst/>
              <a:gdLst/>
              <a:ahLst/>
              <a:cxnLst/>
              <a:rect l="l" t="t" r="r" b="b"/>
              <a:pathLst>
                <a:path w="4962" h="5020" extrusionOk="0">
                  <a:moveTo>
                    <a:pt x="58" y="2510"/>
                  </a:moveTo>
                  <a:cubicBezTo>
                    <a:pt x="58" y="1109"/>
                    <a:pt x="1167" y="0"/>
                    <a:pt x="2568" y="58"/>
                  </a:cubicBezTo>
                  <a:cubicBezTo>
                    <a:pt x="3911" y="117"/>
                    <a:pt x="4962" y="1226"/>
                    <a:pt x="4962" y="2568"/>
                  </a:cubicBezTo>
                  <a:cubicBezTo>
                    <a:pt x="4962" y="3911"/>
                    <a:pt x="3794" y="5020"/>
                    <a:pt x="2452" y="5020"/>
                  </a:cubicBezTo>
                  <a:cubicBezTo>
                    <a:pt x="1109" y="4962"/>
                    <a:pt x="0" y="3853"/>
                    <a:pt x="58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8" name="Google Shape;5408;p15"/>
            <p:cNvSpPr/>
            <p:nvPr/>
          </p:nvSpPr>
          <p:spPr>
            <a:xfrm>
              <a:off x="3357625" y="696325"/>
              <a:ext cx="124050" cy="124050"/>
            </a:xfrm>
            <a:custGeom>
              <a:avLst/>
              <a:gdLst/>
              <a:ahLst/>
              <a:cxnLst/>
              <a:rect l="l" t="t" r="r" b="b"/>
              <a:pathLst>
                <a:path w="4962" h="4962" extrusionOk="0">
                  <a:moveTo>
                    <a:pt x="2510" y="4962"/>
                  </a:moveTo>
                  <a:cubicBezTo>
                    <a:pt x="1168" y="4962"/>
                    <a:pt x="59" y="3853"/>
                    <a:pt x="0" y="2510"/>
                  </a:cubicBezTo>
                  <a:cubicBezTo>
                    <a:pt x="0" y="1168"/>
                    <a:pt x="1109" y="59"/>
                    <a:pt x="2452" y="59"/>
                  </a:cubicBezTo>
                  <a:cubicBezTo>
                    <a:pt x="3794" y="0"/>
                    <a:pt x="4903" y="1109"/>
                    <a:pt x="4903" y="2452"/>
                  </a:cubicBezTo>
                  <a:cubicBezTo>
                    <a:pt x="4962" y="3794"/>
                    <a:pt x="3853" y="4903"/>
                    <a:pt x="2510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9" name="Google Shape;5409;p15"/>
            <p:cNvSpPr/>
            <p:nvPr/>
          </p:nvSpPr>
          <p:spPr>
            <a:xfrm>
              <a:off x="5076625" y="43780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1" y="2393"/>
                  </a:moveTo>
                  <a:cubicBezTo>
                    <a:pt x="59" y="1051"/>
                    <a:pt x="1226" y="0"/>
                    <a:pt x="2511" y="0"/>
                  </a:cubicBezTo>
                  <a:cubicBezTo>
                    <a:pt x="3853" y="58"/>
                    <a:pt x="4962" y="1226"/>
                    <a:pt x="4904" y="2510"/>
                  </a:cubicBezTo>
                  <a:cubicBezTo>
                    <a:pt x="4904" y="3852"/>
                    <a:pt x="3736" y="4962"/>
                    <a:pt x="2394" y="4903"/>
                  </a:cubicBezTo>
                  <a:cubicBezTo>
                    <a:pt x="1051" y="4903"/>
                    <a:pt x="1" y="3736"/>
                    <a:pt x="1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0" name="Google Shape;5410;p15"/>
            <p:cNvSpPr/>
            <p:nvPr/>
          </p:nvSpPr>
          <p:spPr>
            <a:xfrm>
              <a:off x="4830000" y="944400"/>
              <a:ext cx="122625" cy="122600"/>
            </a:xfrm>
            <a:custGeom>
              <a:avLst/>
              <a:gdLst/>
              <a:ahLst/>
              <a:cxnLst/>
              <a:rect l="l" t="t" r="r" b="b"/>
              <a:pathLst>
                <a:path w="4905" h="4904" extrusionOk="0">
                  <a:moveTo>
                    <a:pt x="4904" y="2452"/>
                  </a:moveTo>
                  <a:cubicBezTo>
                    <a:pt x="4904" y="3794"/>
                    <a:pt x="3795" y="4903"/>
                    <a:pt x="2453" y="4903"/>
                  </a:cubicBezTo>
                  <a:cubicBezTo>
                    <a:pt x="1110" y="4903"/>
                    <a:pt x="1" y="3736"/>
                    <a:pt x="1" y="2452"/>
                  </a:cubicBezTo>
                  <a:cubicBezTo>
                    <a:pt x="1" y="1109"/>
                    <a:pt x="1168" y="0"/>
                    <a:pt x="2453" y="0"/>
                  </a:cubicBezTo>
                  <a:cubicBezTo>
                    <a:pt x="3795" y="0"/>
                    <a:pt x="4904" y="1109"/>
                    <a:pt x="4904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1" name="Google Shape;5411;p15"/>
            <p:cNvSpPr/>
            <p:nvPr/>
          </p:nvSpPr>
          <p:spPr>
            <a:xfrm>
              <a:off x="2131825" y="14332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3" y="4904"/>
                  </a:moveTo>
                  <a:cubicBezTo>
                    <a:pt x="1110" y="4904"/>
                    <a:pt x="1" y="3795"/>
                    <a:pt x="1" y="2452"/>
                  </a:cubicBezTo>
                  <a:cubicBezTo>
                    <a:pt x="59" y="1109"/>
                    <a:pt x="1168" y="0"/>
                    <a:pt x="2511" y="0"/>
                  </a:cubicBezTo>
                  <a:cubicBezTo>
                    <a:pt x="3853" y="59"/>
                    <a:pt x="4962" y="1168"/>
                    <a:pt x="4904" y="2510"/>
                  </a:cubicBezTo>
                  <a:cubicBezTo>
                    <a:pt x="4904" y="3853"/>
                    <a:pt x="3795" y="4962"/>
                    <a:pt x="2453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2" name="Google Shape;5412;p15"/>
            <p:cNvSpPr/>
            <p:nvPr/>
          </p:nvSpPr>
          <p:spPr>
            <a:xfrm>
              <a:off x="5565475" y="1679875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2" y="0"/>
                  </a:moveTo>
                  <a:cubicBezTo>
                    <a:pt x="3795" y="0"/>
                    <a:pt x="4962" y="1109"/>
                    <a:pt x="4962" y="2452"/>
                  </a:cubicBezTo>
                  <a:cubicBezTo>
                    <a:pt x="4962" y="3794"/>
                    <a:pt x="3853" y="4903"/>
                    <a:pt x="2511" y="4903"/>
                  </a:cubicBezTo>
                  <a:cubicBezTo>
                    <a:pt x="1168" y="4962"/>
                    <a:pt x="59" y="3852"/>
                    <a:pt x="59" y="2510"/>
                  </a:cubicBezTo>
                  <a:cubicBezTo>
                    <a:pt x="1" y="1167"/>
                    <a:pt x="1110" y="58"/>
                    <a:pt x="245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3" name="Google Shape;5413;p15"/>
            <p:cNvSpPr/>
            <p:nvPr/>
          </p:nvSpPr>
          <p:spPr>
            <a:xfrm>
              <a:off x="3847925" y="4868350"/>
              <a:ext cx="121150" cy="121150"/>
            </a:xfrm>
            <a:custGeom>
              <a:avLst/>
              <a:gdLst/>
              <a:ahLst/>
              <a:cxnLst/>
              <a:rect l="l" t="t" r="r" b="b"/>
              <a:pathLst>
                <a:path w="4846" h="4846" extrusionOk="0">
                  <a:moveTo>
                    <a:pt x="4845" y="2394"/>
                  </a:moveTo>
                  <a:cubicBezTo>
                    <a:pt x="4845" y="3736"/>
                    <a:pt x="3795" y="4845"/>
                    <a:pt x="2452" y="4845"/>
                  </a:cubicBezTo>
                  <a:cubicBezTo>
                    <a:pt x="1168" y="4845"/>
                    <a:pt x="59" y="3795"/>
                    <a:pt x="59" y="2452"/>
                  </a:cubicBezTo>
                  <a:cubicBezTo>
                    <a:pt x="1" y="1110"/>
                    <a:pt x="1110" y="59"/>
                    <a:pt x="2394" y="59"/>
                  </a:cubicBezTo>
                  <a:cubicBezTo>
                    <a:pt x="3736" y="1"/>
                    <a:pt x="4845" y="1110"/>
                    <a:pt x="4845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4" name="Google Shape;5414;p15"/>
            <p:cNvSpPr/>
            <p:nvPr/>
          </p:nvSpPr>
          <p:spPr>
            <a:xfrm>
              <a:off x="1644450" y="2660475"/>
              <a:ext cx="119675" cy="119700"/>
            </a:xfrm>
            <a:custGeom>
              <a:avLst/>
              <a:gdLst/>
              <a:ahLst/>
              <a:cxnLst/>
              <a:rect l="l" t="t" r="r" b="b"/>
              <a:pathLst>
                <a:path w="4787" h="4788" extrusionOk="0">
                  <a:moveTo>
                    <a:pt x="2393" y="1"/>
                  </a:moveTo>
                  <a:cubicBezTo>
                    <a:pt x="3678" y="1"/>
                    <a:pt x="4787" y="1052"/>
                    <a:pt x="4787" y="2394"/>
                  </a:cubicBezTo>
                  <a:cubicBezTo>
                    <a:pt x="4787" y="3678"/>
                    <a:pt x="3736" y="4787"/>
                    <a:pt x="2393" y="4787"/>
                  </a:cubicBezTo>
                  <a:cubicBezTo>
                    <a:pt x="1109" y="4787"/>
                    <a:pt x="0" y="3737"/>
                    <a:pt x="0" y="2394"/>
                  </a:cubicBezTo>
                  <a:cubicBezTo>
                    <a:pt x="0" y="1110"/>
                    <a:pt x="1051" y="1"/>
                    <a:pt x="23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5" name="Google Shape;5415;p15"/>
            <p:cNvSpPr/>
            <p:nvPr/>
          </p:nvSpPr>
          <p:spPr>
            <a:xfrm>
              <a:off x="3605700" y="4868350"/>
              <a:ext cx="121125" cy="121150"/>
            </a:xfrm>
            <a:custGeom>
              <a:avLst/>
              <a:gdLst/>
              <a:ahLst/>
              <a:cxnLst/>
              <a:rect l="l" t="t" r="r" b="b"/>
              <a:pathLst>
                <a:path w="4845" h="4846" extrusionOk="0">
                  <a:moveTo>
                    <a:pt x="4787" y="2394"/>
                  </a:moveTo>
                  <a:cubicBezTo>
                    <a:pt x="4845" y="3736"/>
                    <a:pt x="3736" y="4845"/>
                    <a:pt x="2452" y="4845"/>
                  </a:cubicBezTo>
                  <a:cubicBezTo>
                    <a:pt x="1109" y="4845"/>
                    <a:pt x="59" y="3795"/>
                    <a:pt x="0" y="2452"/>
                  </a:cubicBezTo>
                  <a:cubicBezTo>
                    <a:pt x="0" y="1110"/>
                    <a:pt x="1051" y="59"/>
                    <a:pt x="2393" y="59"/>
                  </a:cubicBezTo>
                  <a:cubicBezTo>
                    <a:pt x="3736" y="1"/>
                    <a:pt x="4787" y="1110"/>
                    <a:pt x="4787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6" name="Google Shape;5416;p15"/>
            <p:cNvSpPr/>
            <p:nvPr/>
          </p:nvSpPr>
          <p:spPr>
            <a:xfrm>
              <a:off x="4342625" y="699250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8"/>
                  </a:moveTo>
                  <a:cubicBezTo>
                    <a:pt x="1051" y="4728"/>
                    <a:pt x="59" y="3736"/>
                    <a:pt x="59" y="2393"/>
                  </a:cubicBezTo>
                  <a:cubicBezTo>
                    <a:pt x="0" y="1051"/>
                    <a:pt x="1051" y="0"/>
                    <a:pt x="2452" y="0"/>
                  </a:cubicBezTo>
                  <a:cubicBezTo>
                    <a:pt x="3736" y="58"/>
                    <a:pt x="4787" y="1051"/>
                    <a:pt x="4728" y="2393"/>
                  </a:cubicBezTo>
                  <a:cubicBezTo>
                    <a:pt x="4728" y="3736"/>
                    <a:pt x="3736" y="4728"/>
                    <a:pt x="2393" y="47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7" name="Google Shape;5417;p15"/>
            <p:cNvSpPr/>
            <p:nvPr/>
          </p:nvSpPr>
          <p:spPr>
            <a:xfrm>
              <a:off x="5568400" y="38906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8" y="2393"/>
                  </a:moveTo>
                  <a:cubicBezTo>
                    <a:pt x="4728" y="3736"/>
                    <a:pt x="3736" y="4728"/>
                    <a:pt x="2394" y="4728"/>
                  </a:cubicBezTo>
                  <a:cubicBezTo>
                    <a:pt x="1051" y="4728"/>
                    <a:pt x="0" y="3678"/>
                    <a:pt x="0" y="2335"/>
                  </a:cubicBezTo>
                  <a:cubicBezTo>
                    <a:pt x="59" y="1051"/>
                    <a:pt x="1109" y="0"/>
                    <a:pt x="2394" y="0"/>
                  </a:cubicBezTo>
                  <a:cubicBezTo>
                    <a:pt x="3736" y="59"/>
                    <a:pt x="4728" y="1051"/>
                    <a:pt x="4728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8" name="Google Shape;5418;p15"/>
            <p:cNvSpPr/>
            <p:nvPr/>
          </p:nvSpPr>
          <p:spPr>
            <a:xfrm>
              <a:off x="2134750" y="41343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9" y="2393"/>
                  </a:moveTo>
                  <a:cubicBezTo>
                    <a:pt x="4670" y="3678"/>
                    <a:pt x="3678" y="4728"/>
                    <a:pt x="2336" y="4670"/>
                  </a:cubicBezTo>
                  <a:cubicBezTo>
                    <a:pt x="993" y="4670"/>
                    <a:pt x="1" y="3619"/>
                    <a:pt x="1" y="2277"/>
                  </a:cubicBezTo>
                  <a:cubicBezTo>
                    <a:pt x="59" y="992"/>
                    <a:pt x="1051" y="0"/>
                    <a:pt x="2394" y="0"/>
                  </a:cubicBezTo>
                  <a:cubicBezTo>
                    <a:pt x="3736" y="0"/>
                    <a:pt x="4729" y="1051"/>
                    <a:pt x="4670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9" name="Google Shape;5419;p15"/>
            <p:cNvSpPr/>
            <p:nvPr/>
          </p:nvSpPr>
          <p:spPr>
            <a:xfrm>
              <a:off x="2381375" y="43809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5" y="4729"/>
                  </a:moveTo>
                  <a:cubicBezTo>
                    <a:pt x="993" y="4670"/>
                    <a:pt x="0" y="3678"/>
                    <a:pt x="0" y="2336"/>
                  </a:cubicBezTo>
                  <a:cubicBezTo>
                    <a:pt x="0" y="993"/>
                    <a:pt x="1109" y="1"/>
                    <a:pt x="2452" y="1"/>
                  </a:cubicBezTo>
                  <a:cubicBezTo>
                    <a:pt x="3736" y="59"/>
                    <a:pt x="4728" y="1110"/>
                    <a:pt x="4728" y="2394"/>
                  </a:cubicBezTo>
                  <a:cubicBezTo>
                    <a:pt x="4670" y="3736"/>
                    <a:pt x="3619" y="4729"/>
                    <a:pt x="2335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0" name="Google Shape;5420;p15"/>
            <p:cNvSpPr/>
            <p:nvPr/>
          </p:nvSpPr>
          <p:spPr>
            <a:xfrm>
              <a:off x="4097450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2336" y="0"/>
                  </a:moveTo>
                  <a:cubicBezTo>
                    <a:pt x="3620" y="0"/>
                    <a:pt x="4671" y="993"/>
                    <a:pt x="4671" y="2277"/>
                  </a:cubicBezTo>
                  <a:cubicBezTo>
                    <a:pt x="4671" y="3619"/>
                    <a:pt x="3678" y="4612"/>
                    <a:pt x="2336" y="4670"/>
                  </a:cubicBezTo>
                  <a:cubicBezTo>
                    <a:pt x="1052" y="4670"/>
                    <a:pt x="1" y="3619"/>
                    <a:pt x="1" y="2335"/>
                  </a:cubicBezTo>
                  <a:cubicBezTo>
                    <a:pt x="1" y="993"/>
                    <a:pt x="993" y="0"/>
                    <a:pt x="233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1" name="Google Shape;5421;p15"/>
            <p:cNvSpPr/>
            <p:nvPr/>
          </p:nvSpPr>
          <p:spPr>
            <a:xfrm>
              <a:off x="5815025" y="2171625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9"/>
                  </a:moveTo>
                  <a:cubicBezTo>
                    <a:pt x="1051" y="4729"/>
                    <a:pt x="0" y="3678"/>
                    <a:pt x="0" y="2336"/>
                  </a:cubicBezTo>
                  <a:cubicBezTo>
                    <a:pt x="58" y="1052"/>
                    <a:pt x="1051" y="1"/>
                    <a:pt x="2393" y="1"/>
                  </a:cubicBezTo>
                  <a:cubicBezTo>
                    <a:pt x="3736" y="1"/>
                    <a:pt x="4786" y="1052"/>
                    <a:pt x="4728" y="2394"/>
                  </a:cubicBezTo>
                  <a:cubicBezTo>
                    <a:pt x="4728" y="3737"/>
                    <a:pt x="3677" y="4729"/>
                    <a:pt x="239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2" name="Google Shape;5422;p15"/>
            <p:cNvSpPr/>
            <p:nvPr/>
          </p:nvSpPr>
          <p:spPr>
            <a:xfrm>
              <a:off x="5816475" y="33988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0"/>
                  </a:moveTo>
                  <a:cubicBezTo>
                    <a:pt x="3619" y="0"/>
                    <a:pt x="4670" y="993"/>
                    <a:pt x="4670" y="2335"/>
                  </a:cubicBezTo>
                  <a:cubicBezTo>
                    <a:pt x="4670" y="3619"/>
                    <a:pt x="3619" y="4670"/>
                    <a:pt x="2335" y="4670"/>
                  </a:cubicBezTo>
                  <a:cubicBezTo>
                    <a:pt x="993" y="4670"/>
                    <a:pt x="0" y="3619"/>
                    <a:pt x="0" y="2335"/>
                  </a:cubicBezTo>
                  <a:cubicBezTo>
                    <a:pt x="0" y="993"/>
                    <a:pt x="993" y="0"/>
                    <a:pt x="23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3" name="Google Shape;5423;p15"/>
            <p:cNvSpPr/>
            <p:nvPr/>
          </p:nvSpPr>
          <p:spPr>
            <a:xfrm>
              <a:off x="1644450" y="2907100"/>
              <a:ext cx="118225" cy="119675"/>
            </a:xfrm>
            <a:custGeom>
              <a:avLst/>
              <a:gdLst/>
              <a:ahLst/>
              <a:cxnLst/>
              <a:rect l="l" t="t" r="r" b="b"/>
              <a:pathLst>
                <a:path w="4729" h="4787" extrusionOk="0">
                  <a:moveTo>
                    <a:pt x="2335" y="59"/>
                  </a:moveTo>
                  <a:cubicBezTo>
                    <a:pt x="3678" y="1"/>
                    <a:pt x="4728" y="1051"/>
                    <a:pt x="4728" y="2394"/>
                  </a:cubicBezTo>
                  <a:cubicBezTo>
                    <a:pt x="4728" y="3736"/>
                    <a:pt x="3736" y="4729"/>
                    <a:pt x="2452" y="4787"/>
                  </a:cubicBezTo>
                  <a:cubicBezTo>
                    <a:pt x="1109" y="4787"/>
                    <a:pt x="0" y="3736"/>
                    <a:pt x="0" y="2394"/>
                  </a:cubicBezTo>
                  <a:cubicBezTo>
                    <a:pt x="0" y="1110"/>
                    <a:pt x="1051" y="59"/>
                    <a:pt x="233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4" name="Google Shape;5424;p15"/>
            <p:cNvSpPr/>
            <p:nvPr/>
          </p:nvSpPr>
          <p:spPr>
            <a:xfrm>
              <a:off x="2627975" y="9458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6" y="1"/>
                  </a:moveTo>
                  <a:cubicBezTo>
                    <a:pt x="3678" y="1"/>
                    <a:pt x="4729" y="1051"/>
                    <a:pt x="4729" y="2336"/>
                  </a:cubicBezTo>
                  <a:cubicBezTo>
                    <a:pt x="4729" y="3678"/>
                    <a:pt x="3678" y="4729"/>
                    <a:pt x="2336" y="4729"/>
                  </a:cubicBezTo>
                  <a:cubicBezTo>
                    <a:pt x="993" y="4729"/>
                    <a:pt x="1" y="3678"/>
                    <a:pt x="1" y="2394"/>
                  </a:cubicBezTo>
                  <a:cubicBezTo>
                    <a:pt x="1" y="1051"/>
                    <a:pt x="1052" y="59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5" name="Google Shape;5425;p15"/>
            <p:cNvSpPr/>
            <p:nvPr/>
          </p:nvSpPr>
          <p:spPr>
            <a:xfrm>
              <a:off x="1645900" y="2419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1"/>
                  </a:moveTo>
                  <a:cubicBezTo>
                    <a:pt x="3678" y="1"/>
                    <a:pt x="4670" y="993"/>
                    <a:pt x="4670" y="2336"/>
                  </a:cubicBezTo>
                  <a:cubicBezTo>
                    <a:pt x="4670" y="3620"/>
                    <a:pt x="3620" y="4670"/>
                    <a:pt x="2335" y="4670"/>
                  </a:cubicBezTo>
                  <a:cubicBezTo>
                    <a:pt x="993" y="4670"/>
                    <a:pt x="1" y="3620"/>
                    <a:pt x="1" y="2336"/>
                  </a:cubicBezTo>
                  <a:cubicBezTo>
                    <a:pt x="1" y="993"/>
                    <a:pt x="1051" y="1"/>
                    <a:pt x="23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6" name="Google Shape;5426;p15"/>
            <p:cNvSpPr/>
            <p:nvPr/>
          </p:nvSpPr>
          <p:spPr>
            <a:xfrm>
              <a:off x="3118300" y="700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277" y="4612"/>
                  </a:moveTo>
                  <a:cubicBezTo>
                    <a:pt x="993" y="4612"/>
                    <a:pt x="0" y="3561"/>
                    <a:pt x="0" y="2219"/>
                  </a:cubicBezTo>
                  <a:cubicBezTo>
                    <a:pt x="59" y="993"/>
                    <a:pt x="1109" y="0"/>
                    <a:pt x="2394" y="0"/>
                  </a:cubicBezTo>
                  <a:cubicBezTo>
                    <a:pt x="3678" y="0"/>
                    <a:pt x="4670" y="1109"/>
                    <a:pt x="4670" y="2394"/>
                  </a:cubicBezTo>
                  <a:cubicBezTo>
                    <a:pt x="4612" y="3678"/>
                    <a:pt x="3561" y="4670"/>
                    <a:pt x="2277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7" name="Google Shape;5427;p15"/>
            <p:cNvSpPr/>
            <p:nvPr/>
          </p:nvSpPr>
          <p:spPr>
            <a:xfrm>
              <a:off x="1645900" y="31551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4670" y="2335"/>
                  </a:moveTo>
                  <a:cubicBezTo>
                    <a:pt x="4670" y="3678"/>
                    <a:pt x="3620" y="4670"/>
                    <a:pt x="2277" y="4670"/>
                  </a:cubicBezTo>
                  <a:cubicBezTo>
                    <a:pt x="1051" y="4612"/>
                    <a:pt x="1" y="3620"/>
                    <a:pt x="1" y="2335"/>
                  </a:cubicBezTo>
                  <a:cubicBezTo>
                    <a:pt x="1" y="1051"/>
                    <a:pt x="1051" y="1"/>
                    <a:pt x="2394" y="59"/>
                  </a:cubicBezTo>
                  <a:cubicBezTo>
                    <a:pt x="3620" y="59"/>
                    <a:pt x="4670" y="1110"/>
                    <a:pt x="4670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8" name="Google Shape;5428;p15"/>
            <p:cNvSpPr/>
            <p:nvPr/>
          </p:nvSpPr>
          <p:spPr>
            <a:xfrm>
              <a:off x="1892525" y="1682775"/>
              <a:ext cx="116750" cy="116775"/>
            </a:xfrm>
            <a:custGeom>
              <a:avLst/>
              <a:gdLst/>
              <a:ahLst/>
              <a:cxnLst/>
              <a:rect l="l" t="t" r="r" b="b"/>
              <a:pathLst>
                <a:path w="4670" h="4671" extrusionOk="0">
                  <a:moveTo>
                    <a:pt x="4670" y="2336"/>
                  </a:moveTo>
                  <a:cubicBezTo>
                    <a:pt x="4670" y="3620"/>
                    <a:pt x="3619" y="4670"/>
                    <a:pt x="2277" y="4670"/>
                  </a:cubicBezTo>
                  <a:cubicBezTo>
                    <a:pt x="1051" y="4670"/>
                    <a:pt x="0" y="3620"/>
                    <a:pt x="0" y="2394"/>
                  </a:cubicBezTo>
                  <a:cubicBezTo>
                    <a:pt x="0" y="1051"/>
                    <a:pt x="1051" y="1"/>
                    <a:pt x="2335" y="59"/>
                  </a:cubicBezTo>
                  <a:cubicBezTo>
                    <a:pt x="3619" y="59"/>
                    <a:pt x="4611" y="1051"/>
                    <a:pt x="4670" y="23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9" name="Google Shape;5429;p15"/>
            <p:cNvSpPr/>
            <p:nvPr/>
          </p:nvSpPr>
          <p:spPr>
            <a:xfrm>
              <a:off x="4832925" y="4629025"/>
              <a:ext cx="116775" cy="115325"/>
            </a:xfrm>
            <a:custGeom>
              <a:avLst/>
              <a:gdLst/>
              <a:ahLst/>
              <a:cxnLst/>
              <a:rect l="l" t="t" r="r" b="b"/>
              <a:pathLst>
                <a:path w="4671" h="4613" extrusionOk="0">
                  <a:moveTo>
                    <a:pt x="2336" y="1"/>
                  </a:moveTo>
                  <a:cubicBezTo>
                    <a:pt x="3678" y="1"/>
                    <a:pt x="4670" y="1051"/>
                    <a:pt x="4670" y="2336"/>
                  </a:cubicBezTo>
                  <a:cubicBezTo>
                    <a:pt x="4670" y="3620"/>
                    <a:pt x="3620" y="4612"/>
                    <a:pt x="2336" y="4612"/>
                  </a:cubicBezTo>
                  <a:cubicBezTo>
                    <a:pt x="1051" y="4612"/>
                    <a:pt x="1" y="3561"/>
                    <a:pt x="59" y="2277"/>
                  </a:cubicBezTo>
                  <a:cubicBezTo>
                    <a:pt x="59" y="993"/>
                    <a:pt x="1110" y="1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0" name="Google Shape;5430;p15"/>
            <p:cNvSpPr/>
            <p:nvPr/>
          </p:nvSpPr>
          <p:spPr>
            <a:xfrm>
              <a:off x="3360525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4671" y="2335"/>
                  </a:moveTo>
                  <a:cubicBezTo>
                    <a:pt x="4671" y="3619"/>
                    <a:pt x="3620" y="4670"/>
                    <a:pt x="2277" y="4612"/>
                  </a:cubicBezTo>
                  <a:cubicBezTo>
                    <a:pt x="1052" y="4612"/>
                    <a:pt x="1" y="3561"/>
                    <a:pt x="1" y="2335"/>
                  </a:cubicBezTo>
                  <a:cubicBezTo>
                    <a:pt x="1" y="993"/>
                    <a:pt x="1052" y="0"/>
                    <a:pt x="2394" y="0"/>
                  </a:cubicBezTo>
                  <a:cubicBezTo>
                    <a:pt x="3678" y="0"/>
                    <a:pt x="4671" y="1051"/>
                    <a:pt x="4671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1" name="Google Shape;5431;p15"/>
            <p:cNvSpPr/>
            <p:nvPr/>
          </p:nvSpPr>
          <p:spPr>
            <a:xfrm>
              <a:off x="1889600" y="3890650"/>
              <a:ext cx="113850" cy="112375"/>
            </a:xfrm>
            <a:custGeom>
              <a:avLst/>
              <a:gdLst/>
              <a:ahLst/>
              <a:cxnLst/>
              <a:rect l="l" t="t" r="r" b="b"/>
              <a:pathLst>
                <a:path w="4554" h="4495" extrusionOk="0">
                  <a:moveTo>
                    <a:pt x="4553" y="2277"/>
                  </a:moveTo>
                  <a:cubicBezTo>
                    <a:pt x="4495" y="3503"/>
                    <a:pt x="3503" y="4495"/>
                    <a:pt x="2277" y="4495"/>
                  </a:cubicBezTo>
                  <a:cubicBezTo>
                    <a:pt x="993" y="4436"/>
                    <a:pt x="0" y="3386"/>
                    <a:pt x="59" y="2160"/>
                  </a:cubicBezTo>
                  <a:cubicBezTo>
                    <a:pt x="117" y="934"/>
                    <a:pt x="1109" y="0"/>
                    <a:pt x="2277" y="0"/>
                  </a:cubicBezTo>
                  <a:cubicBezTo>
                    <a:pt x="3561" y="0"/>
                    <a:pt x="4553" y="993"/>
                    <a:pt x="4553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2" name="Google Shape;5432;p15"/>
            <p:cNvSpPr/>
            <p:nvPr/>
          </p:nvSpPr>
          <p:spPr>
            <a:xfrm>
              <a:off x="4345525" y="4872725"/>
              <a:ext cx="112400" cy="112400"/>
            </a:xfrm>
            <a:custGeom>
              <a:avLst/>
              <a:gdLst/>
              <a:ahLst/>
              <a:cxnLst/>
              <a:rect l="l" t="t" r="r" b="b"/>
              <a:pathLst>
                <a:path w="4496" h="4496" extrusionOk="0">
                  <a:moveTo>
                    <a:pt x="2277" y="4495"/>
                  </a:moveTo>
                  <a:cubicBezTo>
                    <a:pt x="993" y="4495"/>
                    <a:pt x="1" y="3444"/>
                    <a:pt x="1" y="2219"/>
                  </a:cubicBezTo>
                  <a:cubicBezTo>
                    <a:pt x="59" y="993"/>
                    <a:pt x="1052" y="1"/>
                    <a:pt x="2336" y="1"/>
                  </a:cubicBezTo>
                  <a:cubicBezTo>
                    <a:pt x="3503" y="59"/>
                    <a:pt x="4495" y="1051"/>
                    <a:pt x="4495" y="2219"/>
                  </a:cubicBezTo>
                  <a:cubicBezTo>
                    <a:pt x="4495" y="3503"/>
                    <a:pt x="3503" y="4495"/>
                    <a:pt x="2277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3" name="Google Shape;5433;p15"/>
            <p:cNvSpPr/>
            <p:nvPr/>
          </p:nvSpPr>
          <p:spPr>
            <a:xfrm>
              <a:off x="2626525" y="4626125"/>
              <a:ext cx="112400" cy="112375"/>
            </a:xfrm>
            <a:custGeom>
              <a:avLst/>
              <a:gdLst/>
              <a:ahLst/>
              <a:cxnLst/>
              <a:rect l="l" t="t" r="r" b="b"/>
              <a:pathLst>
                <a:path w="4496" h="4495" extrusionOk="0">
                  <a:moveTo>
                    <a:pt x="2277" y="0"/>
                  </a:moveTo>
                  <a:cubicBezTo>
                    <a:pt x="3503" y="0"/>
                    <a:pt x="4495" y="1051"/>
                    <a:pt x="4495" y="2276"/>
                  </a:cubicBezTo>
                  <a:cubicBezTo>
                    <a:pt x="4495" y="3502"/>
                    <a:pt x="3444" y="4495"/>
                    <a:pt x="2219" y="4495"/>
                  </a:cubicBezTo>
                  <a:cubicBezTo>
                    <a:pt x="993" y="4495"/>
                    <a:pt x="59" y="3502"/>
                    <a:pt x="1" y="2276"/>
                  </a:cubicBezTo>
                  <a:cubicBezTo>
                    <a:pt x="1" y="1051"/>
                    <a:pt x="1051" y="0"/>
                    <a:pt x="227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4" name="Google Shape;5434;p15"/>
            <p:cNvSpPr/>
            <p:nvPr/>
          </p:nvSpPr>
          <p:spPr>
            <a:xfrm>
              <a:off x="5819400" y="1933775"/>
              <a:ext cx="110925" cy="109475"/>
            </a:xfrm>
            <a:custGeom>
              <a:avLst/>
              <a:gdLst/>
              <a:ahLst/>
              <a:cxnLst/>
              <a:rect l="l" t="t" r="r" b="b"/>
              <a:pathLst>
                <a:path w="4437" h="4379" extrusionOk="0">
                  <a:moveTo>
                    <a:pt x="4436" y="2160"/>
                  </a:moveTo>
                  <a:cubicBezTo>
                    <a:pt x="4436" y="3386"/>
                    <a:pt x="3502" y="4378"/>
                    <a:pt x="2277" y="4378"/>
                  </a:cubicBezTo>
                  <a:cubicBezTo>
                    <a:pt x="992" y="4378"/>
                    <a:pt x="0" y="3444"/>
                    <a:pt x="0" y="2160"/>
                  </a:cubicBezTo>
                  <a:cubicBezTo>
                    <a:pt x="0" y="934"/>
                    <a:pt x="992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5" name="Google Shape;5435;p15"/>
            <p:cNvSpPr/>
            <p:nvPr/>
          </p:nvSpPr>
          <p:spPr>
            <a:xfrm>
              <a:off x="5329075" y="1196850"/>
              <a:ext cx="110925" cy="110925"/>
            </a:xfrm>
            <a:custGeom>
              <a:avLst/>
              <a:gdLst/>
              <a:ahLst/>
              <a:cxnLst/>
              <a:rect l="l" t="t" r="r" b="b"/>
              <a:pathLst>
                <a:path w="4437" h="4437" extrusionOk="0">
                  <a:moveTo>
                    <a:pt x="4437" y="2218"/>
                  </a:moveTo>
                  <a:cubicBezTo>
                    <a:pt x="4437" y="3444"/>
                    <a:pt x="3503" y="4378"/>
                    <a:pt x="2277" y="4437"/>
                  </a:cubicBezTo>
                  <a:cubicBezTo>
                    <a:pt x="993" y="4437"/>
                    <a:pt x="1" y="3444"/>
                    <a:pt x="59" y="2160"/>
                  </a:cubicBezTo>
                  <a:cubicBezTo>
                    <a:pt x="59" y="934"/>
                    <a:pt x="1051" y="0"/>
                    <a:pt x="2277" y="0"/>
                  </a:cubicBezTo>
                  <a:cubicBezTo>
                    <a:pt x="3503" y="0"/>
                    <a:pt x="4437" y="993"/>
                    <a:pt x="4437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6" name="Google Shape;5436;p15"/>
            <p:cNvSpPr/>
            <p:nvPr/>
          </p:nvSpPr>
          <p:spPr>
            <a:xfrm>
              <a:off x="4593600" y="703625"/>
              <a:ext cx="110950" cy="109450"/>
            </a:xfrm>
            <a:custGeom>
              <a:avLst/>
              <a:gdLst/>
              <a:ahLst/>
              <a:cxnLst/>
              <a:rect l="l" t="t" r="r" b="b"/>
              <a:pathLst>
                <a:path w="4438" h="4378" extrusionOk="0">
                  <a:moveTo>
                    <a:pt x="4379" y="2218"/>
                  </a:moveTo>
                  <a:cubicBezTo>
                    <a:pt x="4379" y="3444"/>
                    <a:pt x="3445" y="4378"/>
                    <a:pt x="2219" y="4378"/>
                  </a:cubicBezTo>
                  <a:cubicBezTo>
                    <a:pt x="935" y="4378"/>
                    <a:pt x="1" y="3444"/>
                    <a:pt x="1" y="2160"/>
                  </a:cubicBezTo>
                  <a:cubicBezTo>
                    <a:pt x="59" y="934"/>
                    <a:pt x="993" y="0"/>
                    <a:pt x="2219" y="0"/>
                  </a:cubicBezTo>
                  <a:cubicBezTo>
                    <a:pt x="3445" y="0"/>
                    <a:pt x="4437" y="992"/>
                    <a:pt x="4379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7" name="Google Shape;5437;p15"/>
            <p:cNvSpPr/>
            <p:nvPr/>
          </p:nvSpPr>
          <p:spPr>
            <a:xfrm>
              <a:off x="1648825" y="2174550"/>
              <a:ext cx="110925" cy="112400"/>
            </a:xfrm>
            <a:custGeom>
              <a:avLst/>
              <a:gdLst/>
              <a:ahLst/>
              <a:cxnLst/>
              <a:rect l="l" t="t" r="r" b="b"/>
              <a:pathLst>
                <a:path w="4437" h="4496" extrusionOk="0">
                  <a:moveTo>
                    <a:pt x="4436" y="2277"/>
                  </a:moveTo>
                  <a:cubicBezTo>
                    <a:pt x="4436" y="3503"/>
                    <a:pt x="3503" y="4437"/>
                    <a:pt x="2277" y="4495"/>
                  </a:cubicBezTo>
                  <a:cubicBezTo>
                    <a:pt x="993" y="4495"/>
                    <a:pt x="0" y="3503"/>
                    <a:pt x="0" y="2277"/>
                  </a:cubicBezTo>
                  <a:cubicBezTo>
                    <a:pt x="0" y="993"/>
                    <a:pt x="993" y="1"/>
                    <a:pt x="2218" y="59"/>
                  </a:cubicBezTo>
                  <a:cubicBezTo>
                    <a:pt x="3444" y="59"/>
                    <a:pt x="4436" y="993"/>
                    <a:pt x="4436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8" name="Google Shape;5438;p15"/>
            <p:cNvSpPr/>
            <p:nvPr/>
          </p:nvSpPr>
          <p:spPr>
            <a:xfrm>
              <a:off x="3121225" y="4875650"/>
              <a:ext cx="109450" cy="108000"/>
            </a:xfrm>
            <a:custGeom>
              <a:avLst/>
              <a:gdLst/>
              <a:ahLst/>
              <a:cxnLst/>
              <a:rect l="l" t="t" r="r" b="b"/>
              <a:pathLst>
                <a:path w="4378" h="4320" extrusionOk="0">
                  <a:moveTo>
                    <a:pt x="4378" y="2160"/>
                  </a:moveTo>
                  <a:cubicBezTo>
                    <a:pt x="4378" y="3386"/>
                    <a:pt x="3386" y="4320"/>
                    <a:pt x="2160" y="4320"/>
                  </a:cubicBezTo>
                  <a:cubicBezTo>
                    <a:pt x="934" y="4320"/>
                    <a:pt x="0" y="3327"/>
                    <a:pt x="59" y="2102"/>
                  </a:cubicBezTo>
                  <a:cubicBezTo>
                    <a:pt x="59" y="876"/>
                    <a:pt x="1051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9" name="Google Shape;5439;p15"/>
            <p:cNvSpPr/>
            <p:nvPr/>
          </p:nvSpPr>
          <p:spPr>
            <a:xfrm>
              <a:off x="1648825" y="3401800"/>
              <a:ext cx="110925" cy="109450"/>
            </a:xfrm>
            <a:custGeom>
              <a:avLst/>
              <a:gdLst/>
              <a:ahLst/>
              <a:cxnLst/>
              <a:rect l="l" t="t" r="r" b="b"/>
              <a:pathLst>
                <a:path w="4437" h="4378" extrusionOk="0">
                  <a:moveTo>
                    <a:pt x="59" y="2160"/>
                  </a:moveTo>
                  <a:cubicBezTo>
                    <a:pt x="59" y="934"/>
                    <a:pt x="993" y="0"/>
                    <a:pt x="2277" y="59"/>
                  </a:cubicBezTo>
                  <a:cubicBezTo>
                    <a:pt x="3444" y="59"/>
                    <a:pt x="4436" y="1051"/>
                    <a:pt x="4378" y="2277"/>
                  </a:cubicBezTo>
                  <a:cubicBezTo>
                    <a:pt x="4378" y="3444"/>
                    <a:pt x="3386" y="4378"/>
                    <a:pt x="2218" y="4378"/>
                  </a:cubicBezTo>
                  <a:cubicBezTo>
                    <a:pt x="993" y="4378"/>
                    <a:pt x="0" y="3444"/>
                    <a:pt x="59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0" name="Google Shape;5440;p15"/>
            <p:cNvSpPr/>
            <p:nvPr/>
          </p:nvSpPr>
          <p:spPr>
            <a:xfrm>
              <a:off x="5574225" y="1440550"/>
              <a:ext cx="108025" cy="108000"/>
            </a:xfrm>
            <a:custGeom>
              <a:avLst/>
              <a:gdLst/>
              <a:ahLst/>
              <a:cxnLst/>
              <a:rect l="l" t="t" r="r" b="b"/>
              <a:pathLst>
                <a:path w="4321" h="4320" extrusionOk="0">
                  <a:moveTo>
                    <a:pt x="2161" y="4320"/>
                  </a:moveTo>
                  <a:cubicBezTo>
                    <a:pt x="993" y="4320"/>
                    <a:pt x="1" y="3386"/>
                    <a:pt x="1" y="2218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328" y="0"/>
                    <a:pt x="4320" y="934"/>
                    <a:pt x="4320" y="2160"/>
                  </a:cubicBezTo>
                  <a:cubicBezTo>
                    <a:pt x="4320" y="3327"/>
                    <a:pt x="3386" y="4320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1" name="Google Shape;5441;p15"/>
            <p:cNvSpPr/>
            <p:nvPr/>
          </p:nvSpPr>
          <p:spPr>
            <a:xfrm>
              <a:off x="5820850" y="3649875"/>
              <a:ext cx="108000" cy="108000"/>
            </a:xfrm>
            <a:custGeom>
              <a:avLst/>
              <a:gdLst/>
              <a:ahLst/>
              <a:cxnLst/>
              <a:rect l="l" t="t" r="r" b="b"/>
              <a:pathLst>
                <a:path w="4320" h="4320" extrusionOk="0">
                  <a:moveTo>
                    <a:pt x="2160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1" y="992"/>
                    <a:pt x="993" y="0"/>
                    <a:pt x="2160" y="0"/>
                  </a:cubicBezTo>
                  <a:cubicBezTo>
                    <a:pt x="3328" y="0"/>
                    <a:pt x="4320" y="992"/>
                    <a:pt x="4320" y="2160"/>
                  </a:cubicBezTo>
                  <a:cubicBezTo>
                    <a:pt x="4320" y="3327"/>
                    <a:pt x="3328" y="4320"/>
                    <a:pt x="2160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2" name="Google Shape;5442;p15"/>
            <p:cNvSpPr/>
            <p:nvPr/>
          </p:nvSpPr>
          <p:spPr>
            <a:xfrm>
              <a:off x="5083925" y="950225"/>
              <a:ext cx="109475" cy="109475"/>
            </a:xfrm>
            <a:custGeom>
              <a:avLst/>
              <a:gdLst/>
              <a:ahLst/>
              <a:cxnLst/>
              <a:rect l="l" t="t" r="r" b="b"/>
              <a:pathLst>
                <a:path w="4379" h="4379" extrusionOk="0">
                  <a:moveTo>
                    <a:pt x="4320" y="2161"/>
                  </a:moveTo>
                  <a:cubicBezTo>
                    <a:pt x="4378" y="3328"/>
                    <a:pt x="3386" y="4320"/>
                    <a:pt x="2219" y="4379"/>
                  </a:cubicBezTo>
                  <a:cubicBezTo>
                    <a:pt x="1051" y="4379"/>
                    <a:pt x="59" y="3445"/>
                    <a:pt x="0" y="2219"/>
                  </a:cubicBezTo>
                  <a:cubicBezTo>
                    <a:pt x="0" y="1051"/>
                    <a:pt x="993" y="59"/>
                    <a:pt x="2160" y="59"/>
                  </a:cubicBezTo>
                  <a:cubicBezTo>
                    <a:pt x="3328" y="1"/>
                    <a:pt x="4320" y="993"/>
                    <a:pt x="4320" y="21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3" name="Google Shape;5443;p15"/>
            <p:cNvSpPr/>
            <p:nvPr/>
          </p:nvSpPr>
          <p:spPr>
            <a:xfrm>
              <a:off x="2876050" y="703625"/>
              <a:ext cx="108025" cy="109450"/>
            </a:xfrm>
            <a:custGeom>
              <a:avLst/>
              <a:gdLst/>
              <a:ahLst/>
              <a:cxnLst/>
              <a:rect l="l" t="t" r="r" b="b"/>
              <a:pathLst>
                <a:path w="4321" h="4378" extrusionOk="0">
                  <a:moveTo>
                    <a:pt x="2161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59" y="992"/>
                    <a:pt x="1052" y="0"/>
                    <a:pt x="2219" y="59"/>
                  </a:cubicBezTo>
                  <a:cubicBezTo>
                    <a:pt x="3328" y="59"/>
                    <a:pt x="4320" y="1051"/>
                    <a:pt x="4320" y="2218"/>
                  </a:cubicBezTo>
                  <a:cubicBezTo>
                    <a:pt x="4320" y="3386"/>
                    <a:pt x="3328" y="4378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4" name="Google Shape;5444;p15"/>
            <p:cNvSpPr/>
            <p:nvPr/>
          </p:nvSpPr>
          <p:spPr>
            <a:xfrm>
              <a:off x="5329075" y="4386800"/>
              <a:ext cx="105100" cy="106550"/>
            </a:xfrm>
            <a:custGeom>
              <a:avLst/>
              <a:gdLst/>
              <a:ahLst/>
              <a:cxnLst/>
              <a:rect l="l" t="t" r="r" b="b"/>
              <a:pathLst>
                <a:path w="4204" h="4262" extrusionOk="0">
                  <a:moveTo>
                    <a:pt x="4203" y="2102"/>
                  </a:moveTo>
                  <a:cubicBezTo>
                    <a:pt x="4203" y="3269"/>
                    <a:pt x="3211" y="4203"/>
                    <a:pt x="2102" y="4261"/>
                  </a:cubicBezTo>
                  <a:cubicBezTo>
                    <a:pt x="935" y="4261"/>
                    <a:pt x="1" y="3269"/>
                    <a:pt x="1" y="2102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211" y="0"/>
                    <a:pt x="4203" y="993"/>
                    <a:pt x="4203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5" name="Google Shape;5445;p15"/>
            <p:cNvSpPr/>
            <p:nvPr/>
          </p:nvSpPr>
          <p:spPr>
            <a:xfrm>
              <a:off x="2140600" y="1195400"/>
              <a:ext cx="105075" cy="105075"/>
            </a:xfrm>
            <a:custGeom>
              <a:avLst/>
              <a:gdLst/>
              <a:ahLst/>
              <a:cxnLst/>
              <a:rect l="l" t="t" r="r" b="b"/>
              <a:pathLst>
                <a:path w="4203" h="4203" extrusionOk="0">
                  <a:moveTo>
                    <a:pt x="2102" y="0"/>
                  </a:moveTo>
                  <a:cubicBezTo>
                    <a:pt x="3211" y="0"/>
                    <a:pt x="4203" y="934"/>
                    <a:pt x="4203" y="2101"/>
                  </a:cubicBezTo>
                  <a:cubicBezTo>
                    <a:pt x="4203" y="3269"/>
                    <a:pt x="3269" y="4203"/>
                    <a:pt x="2102" y="4203"/>
                  </a:cubicBezTo>
                  <a:cubicBezTo>
                    <a:pt x="992" y="4203"/>
                    <a:pt x="59" y="3269"/>
                    <a:pt x="0" y="2160"/>
                  </a:cubicBezTo>
                  <a:cubicBezTo>
                    <a:pt x="0" y="992"/>
                    <a:pt x="934" y="58"/>
                    <a:pt x="210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6" name="Google Shape;5446;p15"/>
            <p:cNvSpPr/>
            <p:nvPr/>
          </p:nvSpPr>
          <p:spPr>
            <a:xfrm>
              <a:off x="2388675" y="954600"/>
              <a:ext cx="102175" cy="102175"/>
            </a:xfrm>
            <a:custGeom>
              <a:avLst/>
              <a:gdLst/>
              <a:ahLst/>
              <a:cxnLst/>
              <a:rect l="l" t="t" r="r" b="b"/>
              <a:pathLst>
                <a:path w="4087" h="4087" extrusionOk="0">
                  <a:moveTo>
                    <a:pt x="4086" y="2044"/>
                  </a:moveTo>
                  <a:cubicBezTo>
                    <a:pt x="4086" y="3211"/>
                    <a:pt x="3211" y="4087"/>
                    <a:pt x="2043" y="4087"/>
                  </a:cubicBezTo>
                  <a:cubicBezTo>
                    <a:pt x="876" y="4028"/>
                    <a:pt x="0" y="3153"/>
                    <a:pt x="0" y="1986"/>
                  </a:cubicBezTo>
                  <a:cubicBezTo>
                    <a:pt x="59" y="876"/>
                    <a:pt x="934" y="1"/>
                    <a:pt x="2043" y="1"/>
                  </a:cubicBezTo>
                  <a:cubicBezTo>
                    <a:pt x="3211" y="1"/>
                    <a:pt x="4086" y="876"/>
                    <a:pt x="4086" y="20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7" name="Google Shape;5447;p15"/>
            <p:cNvSpPr/>
            <p:nvPr/>
          </p:nvSpPr>
          <p:spPr>
            <a:xfrm>
              <a:off x="5577150" y="4141650"/>
              <a:ext cx="102175" cy="102150"/>
            </a:xfrm>
            <a:custGeom>
              <a:avLst/>
              <a:gdLst/>
              <a:ahLst/>
              <a:cxnLst/>
              <a:rect l="l" t="t" r="r" b="b"/>
              <a:pathLst>
                <a:path w="4087" h="4086" extrusionOk="0">
                  <a:moveTo>
                    <a:pt x="4087" y="2043"/>
                  </a:moveTo>
                  <a:cubicBezTo>
                    <a:pt x="4087" y="3210"/>
                    <a:pt x="3153" y="4086"/>
                    <a:pt x="2044" y="4086"/>
                  </a:cubicBezTo>
                  <a:cubicBezTo>
                    <a:pt x="876" y="4086"/>
                    <a:pt x="1" y="3210"/>
                    <a:pt x="1" y="2043"/>
                  </a:cubicBezTo>
                  <a:cubicBezTo>
                    <a:pt x="1" y="876"/>
                    <a:pt x="876" y="0"/>
                    <a:pt x="2044" y="0"/>
                  </a:cubicBezTo>
                  <a:cubicBezTo>
                    <a:pt x="3211" y="0"/>
                    <a:pt x="4087" y="934"/>
                    <a:pt x="4087" y="204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8" name="Google Shape;5448;p15"/>
            <p:cNvSpPr/>
            <p:nvPr/>
          </p:nvSpPr>
          <p:spPr>
            <a:xfrm>
              <a:off x="4593600" y="4877100"/>
              <a:ext cx="103650" cy="103650"/>
            </a:xfrm>
            <a:custGeom>
              <a:avLst/>
              <a:gdLst/>
              <a:ahLst/>
              <a:cxnLst/>
              <a:rect l="l" t="t" r="r" b="b"/>
              <a:pathLst>
                <a:path w="4146" h="4146" extrusionOk="0">
                  <a:moveTo>
                    <a:pt x="4087" y="2102"/>
                  </a:moveTo>
                  <a:cubicBezTo>
                    <a:pt x="4087" y="3269"/>
                    <a:pt x="3211" y="4145"/>
                    <a:pt x="2044" y="4145"/>
                  </a:cubicBezTo>
                  <a:cubicBezTo>
                    <a:pt x="877" y="4145"/>
                    <a:pt x="1" y="3211"/>
                    <a:pt x="1" y="2044"/>
                  </a:cubicBezTo>
                  <a:cubicBezTo>
                    <a:pt x="1" y="935"/>
                    <a:pt x="935" y="1"/>
                    <a:pt x="2102" y="59"/>
                  </a:cubicBezTo>
                  <a:cubicBezTo>
                    <a:pt x="3211" y="59"/>
                    <a:pt x="4145" y="935"/>
                    <a:pt x="4087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9" name="Google Shape;5449;p15"/>
            <p:cNvSpPr/>
            <p:nvPr/>
          </p:nvSpPr>
          <p:spPr>
            <a:xfrm>
              <a:off x="1653200" y="1932325"/>
              <a:ext cx="102175" cy="103625"/>
            </a:xfrm>
            <a:custGeom>
              <a:avLst/>
              <a:gdLst/>
              <a:ahLst/>
              <a:cxnLst/>
              <a:rect l="l" t="t" r="r" b="b"/>
              <a:pathLst>
                <a:path w="4087" h="4145" extrusionOk="0">
                  <a:moveTo>
                    <a:pt x="1985" y="4086"/>
                  </a:moveTo>
                  <a:cubicBezTo>
                    <a:pt x="818" y="4086"/>
                    <a:pt x="0" y="3152"/>
                    <a:pt x="0" y="1985"/>
                  </a:cubicBezTo>
                  <a:cubicBezTo>
                    <a:pt x="59" y="876"/>
                    <a:pt x="993" y="0"/>
                    <a:pt x="2160" y="58"/>
                  </a:cubicBezTo>
                  <a:cubicBezTo>
                    <a:pt x="3269" y="117"/>
                    <a:pt x="4086" y="992"/>
                    <a:pt x="4086" y="2160"/>
                  </a:cubicBezTo>
                  <a:cubicBezTo>
                    <a:pt x="4028" y="3269"/>
                    <a:pt x="3152" y="4144"/>
                    <a:pt x="1985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0" name="Google Shape;5450;p15"/>
            <p:cNvSpPr/>
            <p:nvPr/>
          </p:nvSpPr>
          <p:spPr>
            <a:xfrm>
              <a:off x="6067475" y="2673625"/>
              <a:ext cx="100700" cy="100700"/>
            </a:xfrm>
            <a:custGeom>
              <a:avLst/>
              <a:gdLst/>
              <a:ahLst/>
              <a:cxnLst/>
              <a:rect l="l" t="t" r="r" b="b"/>
              <a:pathLst>
                <a:path w="4028" h="4028" extrusionOk="0">
                  <a:moveTo>
                    <a:pt x="2043" y="4028"/>
                  </a:moveTo>
                  <a:cubicBezTo>
                    <a:pt x="934" y="4028"/>
                    <a:pt x="0" y="3152"/>
                    <a:pt x="0" y="2043"/>
                  </a:cubicBezTo>
                  <a:cubicBezTo>
                    <a:pt x="0" y="934"/>
                    <a:pt x="876" y="0"/>
                    <a:pt x="2043" y="59"/>
                  </a:cubicBezTo>
                  <a:cubicBezTo>
                    <a:pt x="3152" y="59"/>
                    <a:pt x="4028" y="934"/>
                    <a:pt x="4028" y="2043"/>
                  </a:cubicBezTo>
                  <a:cubicBezTo>
                    <a:pt x="4028" y="3152"/>
                    <a:pt x="3152" y="4028"/>
                    <a:pt x="2043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1" name="Google Shape;5451;p15"/>
            <p:cNvSpPr/>
            <p:nvPr/>
          </p:nvSpPr>
          <p:spPr>
            <a:xfrm>
              <a:off x="5088300" y="4636325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876" y="4028"/>
                    <a:pt x="1" y="3153"/>
                    <a:pt x="1" y="1985"/>
                  </a:cubicBezTo>
                  <a:cubicBezTo>
                    <a:pt x="1" y="876"/>
                    <a:pt x="876" y="1"/>
                    <a:pt x="1985" y="1"/>
                  </a:cubicBezTo>
                  <a:cubicBezTo>
                    <a:pt x="3153" y="1"/>
                    <a:pt x="4028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2" name="Google Shape;5452;p15"/>
            <p:cNvSpPr/>
            <p:nvPr/>
          </p:nvSpPr>
          <p:spPr>
            <a:xfrm>
              <a:off x="1899825" y="1443475"/>
              <a:ext cx="102150" cy="102150"/>
            </a:xfrm>
            <a:custGeom>
              <a:avLst/>
              <a:gdLst/>
              <a:ahLst/>
              <a:cxnLst/>
              <a:rect l="l" t="t" r="r" b="b"/>
              <a:pathLst>
                <a:path w="4086" h="4086" extrusionOk="0">
                  <a:moveTo>
                    <a:pt x="2101" y="58"/>
                  </a:moveTo>
                  <a:cubicBezTo>
                    <a:pt x="3210" y="58"/>
                    <a:pt x="4086" y="992"/>
                    <a:pt x="4028" y="2101"/>
                  </a:cubicBezTo>
                  <a:cubicBezTo>
                    <a:pt x="4028" y="3210"/>
                    <a:pt x="3094" y="4086"/>
                    <a:pt x="1926" y="4086"/>
                  </a:cubicBezTo>
                  <a:cubicBezTo>
                    <a:pt x="817" y="4028"/>
                    <a:pt x="0" y="3094"/>
                    <a:pt x="58" y="1985"/>
                  </a:cubicBezTo>
                  <a:cubicBezTo>
                    <a:pt x="58" y="876"/>
                    <a:pt x="992" y="0"/>
                    <a:pt x="2101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3" name="Google Shape;5453;p15"/>
            <p:cNvSpPr/>
            <p:nvPr/>
          </p:nvSpPr>
          <p:spPr>
            <a:xfrm>
              <a:off x="6066000" y="2917325"/>
              <a:ext cx="102175" cy="100700"/>
            </a:xfrm>
            <a:custGeom>
              <a:avLst/>
              <a:gdLst/>
              <a:ahLst/>
              <a:cxnLst/>
              <a:rect l="l" t="t" r="r" b="b"/>
              <a:pathLst>
                <a:path w="4087" h="4028" extrusionOk="0">
                  <a:moveTo>
                    <a:pt x="4028" y="2043"/>
                  </a:moveTo>
                  <a:cubicBezTo>
                    <a:pt x="4028" y="3094"/>
                    <a:pt x="3094" y="4028"/>
                    <a:pt x="1985" y="3969"/>
                  </a:cubicBezTo>
                  <a:cubicBezTo>
                    <a:pt x="935" y="3969"/>
                    <a:pt x="1" y="3035"/>
                    <a:pt x="59" y="1926"/>
                  </a:cubicBezTo>
                  <a:cubicBezTo>
                    <a:pt x="118" y="876"/>
                    <a:pt x="993" y="0"/>
                    <a:pt x="2044" y="0"/>
                  </a:cubicBezTo>
                  <a:cubicBezTo>
                    <a:pt x="3153" y="0"/>
                    <a:pt x="4087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4" name="Google Shape;5454;p15"/>
            <p:cNvSpPr/>
            <p:nvPr/>
          </p:nvSpPr>
          <p:spPr>
            <a:xfrm>
              <a:off x="2878975" y="4878575"/>
              <a:ext cx="100725" cy="100700"/>
            </a:xfrm>
            <a:custGeom>
              <a:avLst/>
              <a:gdLst/>
              <a:ahLst/>
              <a:cxnLst/>
              <a:rect l="l" t="t" r="r" b="b"/>
              <a:pathLst>
                <a:path w="4029" h="4028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935" y="4028"/>
                    <a:pt x="1" y="3094"/>
                    <a:pt x="59" y="1985"/>
                  </a:cubicBezTo>
                  <a:cubicBezTo>
                    <a:pt x="59" y="934"/>
                    <a:pt x="935" y="58"/>
                    <a:pt x="1985" y="0"/>
                  </a:cubicBezTo>
                  <a:cubicBezTo>
                    <a:pt x="3094" y="0"/>
                    <a:pt x="4028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5" name="Google Shape;5455;p15"/>
            <p:cNvSpPr/>
            <p:nvPr/>
          </p:nvSpPr>
          <p:spPr>
            <a:xfrm>
              <a:off x="3862525" y="465750"/>
              <a:ext cx="100700" cy="100725"/>
            </a:xfrm>
            <a:custGeom>
              <a:avLst/>
              <a:gdLst/>
              <a:ahLst/>
              <a:cxnLst/>
              <a:rect l="l" t="t" r="r" b="b"/>
              <a:pathLst>
                <a:path w="4028" h="4029" extrusionOk="0">
                  <a:moveTo>
                    <a:pt x="4028" y="1985"/>
                  </a:moveTo>
                  <a:cubicBezTo>
                    <a:pt x="4028" y="3094"/>
                    <a:pt x="3094" y="4028"/>
                    <a:pt x="1985" y="3970"/>
                  </a:cubicBezTo>
                  <a:cubicBezTo>
                    <a:pt x="934" y="3970"/>
                    <a:pt x="0" y="3094"/>
                    <a:pt x="0" y="1985"/>
                  </a:cubicBezTo>
                  <a:cubicBezTo>
                    <a:pt x="0" y="935"/>
                    <a:pt x="934" y="1"/>
                    <a:pt x="1985" y="1"/>
                  </a:cubicBezTo>
                  <a:cubicBezTo>
                    <a:pt x="3036" y="1"/>
                    <a:pt x="3970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6" name="Google Shape;5456;p15"/>
            <p:cNvSpPr/>
            <p:nvPr/>
          </p:nvSpPr>
          <p:spPr>
            <a:xfrm>
              <a:off x="3615900" y="465750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2044" y="4028"/>
                  </a:moveTo>
                  <a:cubicBezTo>
                    <a:pt x="935" y="4028"/>
                    <a:pt x="1" y="3094"/>
                    <a:pt x="1" y="2044"/>
                  </a:cubicBezTo>
                  <a:cubicBezTo>
                    <a:pt x="1" y="935"/>
                    <a:pt x="935" y="1"/>
                    <a:pt x="2044" y="1"/>
                  </a:cubicBezTo>
                  <a:cubicBezTo>
                    <a:pt x="3094" y="1"/>
                    <a:pt x="3970" y="876"/>
                    <a:pt x="4028" y="1985"/>
                  </a:cubicBezTo>
                  <a:cubicBezTo>
                    <a:pt x="4028" y="3036"/>
                    <a:pt x="3153" y="3970"/>
                    <a:pt x="2044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7" name="Google Shape;5457;p15"/>
            <p:cNvSpPr/>
            <p:nvPr/>
          </p:nvSpPr>
          <p:spPr>
            <a:xfrm>
              <a:off x="2143500" y="4389725"/>
              <a:ext cx="100725" cy="99250"/>
            </a:xfrm>
            <a:custGeom>
              <a:avLst/>
              <a:gdLst/>
              <a:ahLst/>
              <a:cxnLst/>
              <a:rect l="l" t="t" r="r" b="b"/>
              <a:pathLst>
                <a:path w="4029" h="3970" extrusionOk="0">
                  <a:moveTo>
                    <a:pt x="3970" y="1985"/>
                  </a:moveTo>
                  <a:cubicBezTo>
                    <a:pt x="4028" y="3035"/>
                    <a:pt x="3095" y="3969"/>
                    <a:pt x="1986" y="3969"/>
                  </a:cubicBezTo>
                  <a:cubicBezTo>
                    <a:pt x="935" y="3969"/>
                    <a:pt x="59" y="3094"/>
                    <a:pt x="1" y="2043"/>
                  </a:cubicBezTo>
                  <a:cubicBezTo>
                    <a:pt x="1" y="934"/>
                    <a:pt x="935" y="0"/>
                    <a:pt x="1986" y="0"/>
                  </a:cubicBezTo>
                  <a:cubicBezTo>
                    <a:pt x="3036" y="0"/>
                    <a:pt x="3970" y="876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8" name="Google Shape;5458;p15"/>
            <p:cNvSpPr/>
            <p:nvPr/>
          </p:nvSpPr>
          <p:spPr>
            <a:xfrm>
              <a:off x="1654650" y="3652775"/>
              <a:ext cx="99250" cy="100725"/>
            </a:xfrm>
            <a:custGeom>
              <a:avLst/>
              <a:gdLst/>
              <a:ahLst/>
              <a:cxnLst/>
              <a:rect l="l" t="t" r="r" b="b"/>
              <a:pathLst>
                <a:path w="3970" h="4029" extrusionOk="0">
                  <a:moveTo>
                    <a:pt x="1985" y="59"/>
                  </a:moveTo>
                  <a:cubicBezTo>
                    <a:pt x="3036" y="1"/>
                    <a:pt x="3970" y="935"/>
                    <a:pt x="3970" y="2044"/>
                  </a:cubicBezTo>
                  <a:cubicBezTo>
                    <a:pt x="3970" y="3095"/>
                    <a:pt x="3094" y="4028"/>
                    <a:pt x="1985" y="4028"/>
                  </a:cubicBezTo>
                  <a:cubicBezTo>
                    <a:pt x="935" y="4028"/>
                    <a:pt x="1" y="3095"/>
                    <a:pt x="1" y="1986"/>
                  </a:cubicBezTo>
                  <a:cubicBezTo>
                    <a:pt x="1" y="935"/>
                    <a:pt x="876" y="59"/>
                    <a:pt x="198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9" name="Google Shape;5459;p15"/>
            <p:cNvSpPr/>
            <p:nvPr/>
          </p:nvSpPr>
          <p:spPr>
            <a:xfrm>
              <a:off x="6067475" y="2428475"/>
              <a:ext cx="99250" cy="99250"/>
            </a:xfrm>
            <a:custGeom>
              <a:avLst/>
              <a:gdLst/>
              <a:ahLst/>
              <a:cxnLst/>
              <a:rect l="l" t="t" r="r" b="b"/>
              <a:pathLst>
                <a:path w="3970" h="3970" extrusionOk="0">
                  <a:moveTo>
                    <a:pt x="1985" y="0"/>
                  </a:moveTo>
                  <a:cubicBezTo>
                    <a:pt x="3035" y="0"/>
                    <a:pt x="3911" y="876"/>
                    <a:pt x="3969" y="1926"/>
                  </a:cubicBezTo>
                  <a:cubicBezTo>
                    <a:pt x="3969" y="2977"/>
                    <a:pt x="3094" y="3911"/>
                    <a:pt x="2043" y="3911"/>
                  </a:cubicBezTo>
                  <a:cubicBezTo>
                    <a:pt x="992" y="3969"/>
                    <a:pt x="59" y="3035"/>
                    <a:pt x="59" y="1985"/>
                  </a:cubicBezTo>
                  <a:cubicBezTo>
                    <a:pt x="0" y="934"/>
                    <a:pt x="934" y="58"/>
                    <a:pt x="198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0" name="Google Shape;5460;p15"/>
            <p:cNvSpPr/>
            <p:nvPr/>
          </p:nvSpPr>
          <p:spPr>
            <a:xfrm>
              <a:off x="4841675" y="709450"/>
              <a:ext cx="99275" cy="99250"/>
            </a:xfrm>
            <a:custGeom>
              <a:avLst/>
              <a:gdLst/>
              <a:ahLst/>
              <a:cxnLst/>
              <a:rect l="l" t="t" r="r" b="b"/>
              <a:pathLst>
                <a:path w="3971" h="3970" extrusionOk="0">
                  <a:moveTo>
                    <a:pt x="3970" y="1985"/>
                  </a:moveTo>
                  <a:cubicBezTo>
                    <a:pt x="3970" y="3036"/>
                    <a:pt x="3036" y="3970"/>
                    <a:pt x="1986" y="3970"/>
                  </a:cubicBezTo>
                  <a:cubicBezTo>
                    <a:pt x="935" y="3911"/>
                    <a:pt x="1" y="2978"/>
                    <a:pt x="59" y="1927"/>
                  </a:cubicBezTo>
                  <a:cubicBezTo>
                    <a:pt x="59" y="876"/>
                    <a:pt x="993" y="1"/>
                    <a:pt x="2044" y="1"/>
                  </a:cubicBezTo>
                  <a:cubicBezTo>
                    <a:pt x="3095" y="1"/>
                    <a:pt x="3970" y="935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1" name="Google Shape;5461;p15"/>
            <p:cNvSpPr/>
            <p:nvPr/>
          </p:nvSpPr>
          <p:spPr>
            <a:xfrm>
              <a:off x="5825225" y="1691525"/>
              <a:ext cx="99250" cy="99275"/>
            </a:xfrm>
            <a:custGeom>
              <a:avLst/>
              <a:gdLst/>
              <a:ahLst/>
              <a:cxnLst/>
              <a:rect l="l" t="t" r="r" b="b"/>
              <a:pathLst>
                <a:path w="3970" h="3971" extrusionOk="0">
                  <a:moveTo>
                    <a:pt x="1985" y="3970"/>
                  </a:moveTo>
                  <a:cubicBezTo>
                    <a:pt x="876" y="3970"/>
                    <a:pt x="1" y="3036"/>
                    <a:pt x="1" y="1986"/>
                  </a:cubicBezTo>
                  <a:cubicBezTo>
                    <a:pt x="1" y="935"/>
                    <a:pt x="935" y="1"/>
                    <a:pt x="1985" y="59"/>
                  </a:cubicBezTo>
                  <a:cubicBezTo>
                    <a:pt x="3036" y="59"/>
                    <a:pt x="3970" y="993"/>
                    <a:pt x="3970" y="2044"/>
                  </a:cubicBezTo>
                  <a:cubicBezTo>
                    <a:pt x="3911" y="3095"/>
                    <a:pt x="3036" y="3970"/>
                    <a:pt x="198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2" name="Google Shape;5462;p15"/>
            <p:cNvSpPr/>
            <p:nvPr/>
          </p:nvSpPr>
          <p:spPr>
            <a:xfrm>
              <a:off x="4106225" y="465750"/>
              <a:ext cx="97800" cy="99250"/>
            </a:xfrm>
            <a:custGeom>
              <a:avLst/>
              <a:gdLst/>
              <a:ahLst/>
              <a:cxnLst/>
              <a:rect l="l" t="t" r="r" b="b"/>
              <a:pathLst>
                <a:path w="3912" h="3970" extrusionOk="0">
                  <a:moveTo>
                    <a:pt x="3911" y="1985"/>
                  </a:moveTo>
                  <a:cubicBezTo>
                    <a:pt x="3911" y="3036"/>
                    <a:pt x="3035" y="3970"/>
                    <a:pt x="1985" y="3970"/>
                  </a:cubicBezTo>
                  <a:cubicBezTo>
                    <a:pt x="934" y="3970"/>
                    <a:pt x="0" y="3036"/>
                    <a:pt x="0" y="1985"/>
                  </a:cubicBezTo>
                  <a:cubicBezTo>
                    <a:pt x="0" y="935"/>
                    <a:pt x="876" y="59"/>
                    <a:pt x="1926" y="59"/>
                  </a:cubicBezTo>
                  <a:cubicBezTo>
                    <a:pt x="2977" y="1"/>
                    <a:pt x="3911" y="935"/>
                    <a:pt x="3911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3" name="Google Shape;5463;p15"/>
            <p:cNvSpPr/>
            <p:nvPr/>
          </p:nvSpPr>
          <p:spPr>
            <a:xfrm>
              <a:off x="2393050" y="4634875"/>
              <a:ext cx="94875" cy="96325"/>
            </a:xfrm>
            <a:custGeom>
              <a:avLst/>
              <a:gdLst/>
              <a:ahLst/>
              <a:cxnLst/>
              <a:rect l="l" t="t" r="r" b="b"/>
              <a:pathLst>
                <a:path w="3795" h="3853" extrusionOk="0">
                  <a:moveTo>
                    <a:pt x="3794" y="1868"/>
                  </a:moveTo>
                  <a:cubicBezTo>
                    <a:pt x="3794" y="2977"/>
                    <a:pt x="2977" y="3794"/>
                    <a:pt x="1926" y="3794"/>
                  </a:cubicBezTo>
                  <a:cubicBezTo>
                    <a:pt x="817" y="3853"/>
                    <a:pt x="0" y="2977"/>
                    <a:pt x="0" y="1868"/>
                  </a:cubicBezTo>
                  <a:cubicBezTo>
                    <a:pt x="0" y="817"/>
                    <a:pt x="817" y="0"/>
                    <a:pt x="1926" y="0"/>
                  </a:cubicBezTo>
                  <a:cubicBezTo>
                    <a:pt x="2977" y="0"/>
                    <a:pt x="3794" y="817"/>
                    <a:pt x="3794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4" name="Google Shape;5464;p15"/>
            <p:cNvSpPr/>
            <p:nvPr/>
          </p:nvSpPr>
          <p:spPr>
            <a:xfrm>
              <a:off x="6068925" y="3165400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3853" y="1985"/>
                  </a:moveTo>
                  <a:cubicBezTo>
                    <a:pt x="3853" y="3035"/>
                    <a:pt x="2977" y="3853"/>
                    <a:pt x="1927" y="3853"/>
                  </a:cubicBezTo>
                  <a:cubicBezTo>
                    <a:pt x="818" y="3853"/>
                    <a:pt x="1" y="2977"/>
                    <a:pt x="59" y="1868"/>
                  </a:cubicBezTo>
                  <a:cubicBezTo>
                    <a:pt x="59" y="817"/>
                    <a:pt x="934" y="0"/>
                    <a:pt x="1985" y="0"/>
                  </a:cubicBezTo>
                  <a:cubicBezTo>
                    <a:pt x="3036" y="59"/>
                    <a:pt x="3853" y="934"/>
                    <a:pt x="3853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5" name="Google Shape;5465;p15"/>
            <p:cNvSpPr/>
            <p:nvPr/>
          </p:nvSpPr>
          <p:spPr>
            <a:xfrm>
              <a:off x="3370750" y="467225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1868" y="3853"/>
                  </a:moveTo>
                  <a:cubicBezTo>
                    <a:pt x="818" y="3794"/>
                    <a:pt x="0" y="2977"/>
                    <a:pt x="59" y="1868"/>
                  </a:cubicBezTo>
                  <a:cubicBezTo>
                    <a:pt x="59" y="817"/>
                    <a:pt x="934" y="0"/>
                    <a:pt x="1985" y="59"/>
                  </a:cubicBezTo>
                  <a:cubicBezTo>
                    <a:pt x="3094" y="59"/>
                    <a:pt x="3853" y="934"/>
                    <a:pt x="3853" y="1985"/>
                  </a:cubicBezTo>
                  <a:cubicBezTo>
                    <a:pt x="3795" y="3094"/>
                    <a:pt x="2977" y="3853"/>
                    <a:pt x="1868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6" name="Google Shape;5466;p15"/>
            <p:cNvSpPr/>
            <p:nvPr/>
          </p:nvSpPr>
          <p:spPr>
            <a:xfrm>
              <a:off x="5828150" y="3902325"/>
              <a:ext cx="93425" cy="94875"/>
            </a:xfrm>
            <a:custGeom>
              <a:avLst/>
              <a:gdLst/>
              <a:ahLst/>
              <a:cxnLst/>
              <a:rect l="l" t="t" r="r" b="b"/>
              <a:pathLst>
                <a:path w="3737" h="3795" extrusionOk="0">
                  <a:moveTo>
                    <a:pt x="3736" y="1926"/>
                  </a:moveTo>
                  <a:cubicBezTo>
                    <a:pt x="3736" y="3036"/>
                    <a:pt x="2861" y="3794"/>
                    <a:pt x="1810" y="3794"/>
                  </a:cubicBezTo>
                  <a:cubicBezTo>
                    <a:pt x="759" y="3736"/>
                    <a:pt x="0" y="2919"/>
                    <a:pt x="0" y="1926"/>
                  </a:cubicBezTo>
                  <a:cubicBezTo>
                    <a:pt x="0" y="817"/>
                    <a:pt x="876" y="0"/>
                    <a:pt x="1927" y="59"/>
                  </a:cubicBezTo>
                  <a:cubicBezTo>
                    <a:pt x="2977" y="59"/>
                    <a:pt x="3736" y="876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7" name="Google Shape;5467;p15"/>
            <p:cNvSpPr/>
            <p:nvPr/>
          </p:nvSpPr>
          <p:spPr>
            <a:xfrm>
              <a:off x="1899825" y="4146025"/>
              <a:ext cx="94875" cy="94875"/>
            </a:xfrm>
            <a:custGeom>
              <a:avLst/>
              <a:gdLst/>
              <a:ahLst/>
              <a:cxnLst/>
              <a:rect l="l" t="t" r="r" b="b"/>
              <a:pathLst>
                <a:path w="3795" h="3795" extrusionOk="0">
                  <a:moveTo>
                    <a:pt x="3794" y="1926"/>
                  </a:moveTo>
                  <a:cubicBezTo>
                    <a:pt x="3736" y="2977"/>
                    <a:pt x="2919" y="3794"/>
                    <a:pt x="1810" y="3794"/>
                  </a:cubicBezTo>
                  <a:cubicBezTo>
                    <a:pt x="759" y="3736"/>
                    <a:pt x="0" y="2919"/>
                    <a:pt x="0" y="1810"/>
                  </a:cubicBezTo>
                  <a:cubicBezTo>
                    <a:pt x="58" y="759"/>
                    <a:pt x="876" y="0"/>
                    <a:pt x="1868" y="0"/>
                  </a:cubicBezTo>
                  <a:cubicBezTo>
                    <a:pt x="2977" y="0"/>
                    <a:pt x="3794" y="817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8" name="Google Shape;5468;p15"/>
            <p:cNvSpPr/>
            <p:nvPr/>
          </p:nvSpPr>
          <p:spPr>
            <a:xfrm>
              <a:off x="2639650" y="712375"/>
              <a:ext cx="94875" cy="93425"/>
            </a:xfrm>
            <a:custGeom>
              <a:avLst/>
              <a:gdLst/>
              <a:ahLst/>
              <a:cxnLst/>
              <a:rect l="l" t="t" r="r" b="b"/>
              <a:pathLst>
                <a:path w="3795" h="3737" extrusionOk="0">
                  <a:moveTo>
                    <a:pt x="1927" y="3736"/>
                  </a:moveTo>
                  <a:cubicBezTo>
                    <a:pt x="876" y="3736"/>
                    <a:pt x="59" y="2919"/>
                    <a:pt x="59" y="1868"/>
                  </a:cubicBezTo>
                  <a:cubicBezTo>
                    <a:pt x="1" y="818"/>
                    <a:pt x="818" y="0"/>
                    <a:pt x="1869" y="0"/>
                  </a:cubicBezTo>
                  <a:cubicBezTo>
                    <a:pt x="2919" y="0"/>
                    <a:pt x="3737" y="818"/>
                    <a:pt x="3737" y="1810"/>
                  </a:cubicBezTo>
                  <a:cubicBezTo>
                    <a:pt x="3795" y="2861"/>
                    <a:pt x="2978" y="3678"/>
                    <a:pt x="1927" y="37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9" name="Google Shape;5469;p15"/>
            <p:cNvSpPr/>
            <p:nvPr/>
          </p:nvSpPr>
          <p:spPr>
            <a:xfrm>
              <a:off x="6070375" y="2184775"/>
              <a:ext cx="93425" cy="91950"/>
            </a:xfrm>
            <a:custGeom>
              <a:avLst/>
              <a:gdLst/>
              <a:ahLst/>
              <a:cxnLst/>
              <a:rect l="l" t="t" r="r" b="b"/>
              <a:pathLst>
                <a:path w="3737" h="3678" extrusionOk="0">
                  <a:moveTo>
                    <a:pt x="3737" y="1868"/>
                  </a:moveTo>
                  <a:cubicBezTo>
                    <a:pt x="3737" y="2860"/>
                    <a:pt x="2861" y="3678"/>
                    <a:pt x="1869" y="3678"/>
                  </a:cubicBezTo>
                  <a:cubicBezTo>
                    <a:pt x="876" y="3678"/>
                    <a:pt x="1" y="2802"/>
                    <a:pt x="59" y="1810"/>
                  </a:cubicBezTo>
                  <a:cubicBezTo>
                    <a:pt x="59" y="817"/>
                    <a:pt x="935" y="0"/>
                    <a:pt x="1927" y="0"/>
                  </a:cubicBezTo>
                  <a:cubicBezTo>
                    <a:pt x="2919" y="59"/>
                    <a:pt x="3737" y="876"/>
                    <a:pt x="3737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0" name="Google Shape;5470;p15"/>
            <p:cNvSpPr/>
            <p:nvPr/>
          </p:nvSpPr>
          <p:spPr>
            <a:xfrm>
              <a:off x="3862525" y="5129550"/>
              <a:ext cx="91950" cy="91975"/>
            </a:xfrm>
            <a:custGeom>
              <a:avLst/>
              <a:gdLst/>
              <a:ahLst/>
              <a:cxnLst/>
              <a:rect l="l" t="t" r="r" b="b"/>
              <a:pathLst>
                <a:path w="3678" h="3679" extrusionOk="0">
                  <a:moveTo>
                    <a:pt x="3678" y="1869"/>
                  </a:moveTo>
                  <a:cubicBezTo>
                    <a:pt x="3678" y="2861"/>
                    <a:pt x="2860" y="3678"/>
                    <a:pt x="1868" y="3678"/>
                  </a:cubicBezTo>
                  <a:cubicBezTo>
                    <a:pt x="876" y="3678"/>
                    <a:pt x="0" y="2803"/>
                    <a:pt x="0" y="1810"/>
                  </a:cubicBezTo>
                  <a:cubicBezTo>
                    <a:pt x="59" y="818"/>
                    <a:pt x="934" y="1"/>
                    <a:pt x="1868" y="59"/>
                  </a:cubicBezTo>
                  <a:cubicBezTo>
                    <a:pt x="2860" y="59"/>
                    <a:pt x="3678" y="876"/>
                    <a:pt x="3678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1" name="Google Shape;5471;p15"/>
            <p:cNvSpPr/>
            <p:nvPr/>
          </p:nvSpPr>
          <p:spPr>
            <a:xfrm>
              <a:off x="4357200" y="470125"/>
              <a:ext cx="91975" cy="91975"/>
            </a:xfrm>
            <a:custGeom>
              <a:avLst/>
              <a:gdLst/>
              <a:ahLst/>
              <a:cxnLst/>
              <a:rect l="l" t="t" r="r" b="b"/>
              <a:pathLst>
                <a:path w="3679" h="3679" extrusionOk="0">
                  <a:moveTo>
                    <a:pt x="3620" y="1810"/>
                  </a:moveTo>
                  <a:cubicBezTo>
                    <a:pt x="3678" y="2744"/>
                    <a:pt x="2861" y="3620"/>
                    <a:pt x="1869" y="3678"/>
                  </a:cubicBezTo>
                  <a:cubicBezTo>
                    <a:pt x="876" y="3678"/>
                    <a:pt x="1" y="2803"/>
                    <a:pt x="1" y="1810"/>
                  </a:cubicBezTo>
                  <a:cubicBezTo>
                    <a:pt x="1" y="876"/>
                    <a:pt x="818" y="1"/>
                    <a:pt x="1810" y="1"/>
                  </a:cubicBezTo>
                  <a:cubicBezTo>
                    <a:pt x="2744" y="1"/>
                    <a:pt x="3620" y="818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2" name="Google Shape;5472;p15"/>
            <p:cNvSpPr/>
            <p:nvPr/>
          </p:nvSpPr>
          <p:spPr>
            <a:xfrm>
              <a:off x="3620275" y="5131025"/>
              <a:ext cx="91975" cy="90500"/>
            </a:xfrm>
            <a:custGeom>
              <a:avLst/>
              <a:gdLst/>
              <a:ahLst/>
              <a:cxnLst/>
              <a:rect l="l" t="t" r="r" b="b"/>
              <a:pathLst>
                <a:path w="3679" h="3620" extrusionOk="0">
                  <a:moveTo>
                    <a:pt x="1869" y="3619"/>
                  </a:moveTo>
                  <a:cubicBezTo>
                    <a:pt x="876" y="3619"/>
                    <a:pt x="1" y="2744"/>
                    <a:pt x="1" y="1810"/>
                  </a:cubicBezTo>
                  <a:cubicBezTo>
                    <a:pt x="1" y="817"/>
                    <a:pt x="876" y="0"/>
                    <a:pt x="1869" y="0"/>
                  </a:cubicBezTo>
                  <a:cubicBezTo>
                    <a:pt x="2803" y="0"/>
                    <a:pt x="3620" y="817"/>
                    <a:pt x="3620" y="1751"/>
                  </a:cubicBezTo>
                  <a:cubicBezTo>
                    <a:pt x="3678" y="2744"/>
                    <a:pt x="2803" y="3619"/>
                    <a:pt x="186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3" name="Google Shape;5473;p15"/>
            <p:cNvSpPr/>
            <p:nvPr/>
          </p:nvSpPr>
          <p:spPr>
            <a:xfrm>
              <a:off x="1412425" y="2921700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19" y="1810"/>
                  </a:moveTo>
                  <a:cubicBezTo>
                    <a:pt x="3619" y="2802"/>
                    <a:pt x="2802" y="3619"/>
                    <a:pt x="1810" y="3619"/>
                  </a:cubicBezTo>
                  <a:cubicBezTo>
                    <a:pt x="818" y="3619"/>
                    <a:pt x="0" y="2802"/>
                    <a:pt x="0" y="1810"/>
                  </a:cubicBezTo>
                  <a:cubicBezTo>
                    <a:pt x="0" y="876"/>
                    <a:pt x="818" y="59"/>
                    <a:pt x="1751" y="0"/>
                  </a:cubicBezTo>
                  <a:cubicBezTo>
                    <a:pt x="2744" y="0"/>
                    <a:pt x="3561" y="817"/>
                    <a:pt x="3619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4" name="Google Shape;5474;p15"/>
            <p:cNvSpPr/>
            <p:nvPr/>
          </p:nvSpPr>
          <p:spPr>
            <a:xfrm>
              <a:off x="4846075" y="4884400"/>
              <a:ext cx="91950" cy="90500"/>
            </a:xfrm>
            <a:custGeom>
              <a:avLst/>
              <a:gdLst/>
              <a:ahLst/>
              <a:cxnLst/>
              <a:rect l="l" t="t" r="r" b="b"/>
              <a:pathLst>
                <a:path w="3678" h="3620" extrusionOk="0">
                  <a:moveTo>
                    <a:pt x="1868" y="1"/>
                  </a:moveTo>
                  <a:cubicBezTo>
                    <a:pt x="2802" y="1"/>
                    <a:pt x="3677" y="876"/>
                    <a:pt x="3619" y="1810"/>
                  </a:cubicBezTo>
                  <a:cubicBezTo>
                    <a:pt x="3619" y="2802"/>
                    <a:pt x="2743" y="3620"/>
                    <a:pt x="1751" y="3620"/>
                  </a:cubicBezTo>
                  <a:cubicBezTo>
                    <a:pt x="817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5" name="Google Shape;5475;p15"/>
            <p:cNvSpPr/>
            <p:nvPr/>
          </p:nvSpPr>
          <p:spPr>
            <a:xfrm>
              <a:off x="1659025" y="1695925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20" y="1810"/>
                  </a:moveTo>
                  <a:cubicBezTo>
                    <a:pt x="3620" y="2802"/>
                    <a:pt x="2803" y="3619"/>
                    <a:pt x="1810" y="3619"/>
                  </a:cubicBezTo>
                  <a:cubicBezTo>
                    <a:pt x="818" y="3619"/>
                    <a:pt x="1" y="2802"/>
                    <a:pt x="1" y="1810"/>
                  </a:cubicBezTo>
                  <a:cubicBezTo>
                    <a:pt x="1" y="876"/>
                    <a:pt x="818" y="58"/>
                    <a:pt x="1752" y="0"/>
                  </a:cubicBezTo>
                  <a:cubicBezTo>
                    <a:pt x="2744" y="0"/>
                    <a:pt x="3562" y="817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6" name="Google Shape;5476;p15"/>
            <p:cNvSpPr/>
            <p:nvPr/>
          </p:nvSpPr>
          <p:spPr>
            <a:xfrm>
              <a:off x="1412425" y="2675075"/>
              <a:ext cx="90500" cy="91975"/>
            </a:xfrm>
            <a:custGeom>
              <a:avLst/>
              <a:gdLst/>
              <a:ahLst/>
              <a:cxnLst/>
              <a:rect l="l" t="t" r="r" b="b"/>
              <a:pathLst>
                <a:path w="3620" h="3679" extrusionOk="0">
                  <a:moveTo>
                    <a:pt x="1810" y="1"/>
                  </a:moveTo>
                  <a:cubicBezTo>
                    <a:pt x="2802" y="59"/>
                    <a:pt x="3619" y="935"/>
                    <a:pt x="3619" y="1869"/>
                  </a:cubicBezTo>
                  <a:cubicBezTo>
                    <a:pt x="3561" y="2861"/>
                    <a:pt x="2685" y="3678"/>
                    <a:pt x="1751" y="3620"/>
                  </a:cubicBezTo>
                  <a:cubicBezTo>
                    <a:pt x="759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7" name="Google Shape;5477;p15"/>
            <p:cNvSpPr/>
            <p:nvPr/>
          </p:nvSpPr>
          <p:spPr>
            <a:xfrm>
              <a:off x="5340750" y="9619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2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744"/>
                    <a:pt x="1" y="1752"/>
                  </a:cubicBezTo>
                  <a:cubicBezTo>
                    <a:pt x="1" y="760"/>
                    <a:pt x="759" y="1"/>
                    <a:pt x="1752" y="1"/>
                  </a:cubicBezTo>
                  <a:cubicBezTo>
                    <a:pt x="2744" y="1"/>
                    <a:pt x="3503" y="760"/>
                    <a:pt x="3503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8" name="Google Shape;5478;p15"/>
            <p:cNvSpPr/>
            <p:nvPr/>
          </p:nvSpPr>
          <p:spPr>
            <a:xfrm>
              <a:off x="5584450" y="120852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1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685"/>
                    <a:pt x="1" y="1751"/>
                  </a:cubicBezTo>
                  <a:cubicBezTo>
                    <a:pt x="1" y="759"/>
                    <a:pt x="759" y="0"/>
                    <a:pt x="1752" y="0"/>
                  </a:cubicBezTo>
                  <a:cubicBezTo>
                    <a:pt x="2744" y="0"/>
                    <a:pt x="3503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9" name="Google Shape;5479;p15"/>
            <p:cNvSpPr/>
            <p:nvPr/>
          </p:nvSpPr>
          <p:spPr>
            <a:xfrm>
              <a:off x="3132900" y="4716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2" y="1751"/>
                  </a:moveTo>
                  <a:cubicBezTo>
                    <a:pt x="3502" y="2744"/>
                    <a:pt x="2744" y="3503"/>
                    <a:pt x="1751" y="3503"/>
                  </a:cubicBezTo>
                  <a:cubicBezTo>
                    <a:pt x="759" y="3503"/>
                    <a:pt x="0" y="2744"/>
                    <a:pt x="0" y="1751"/>
                  </a:cubicBezTo>
                  <a:cubicBezTo>
                    <a:pt x="0" y="817"/>
                    <a:pt x="759" y="0"/>
                    <a:pt x="1751" y="0"/>
                  </a:cubicBezTo>
                  <a:cubicBezTo>
                    <a:pt x="2685" y="0"/>
                    <a:pt x="3502" y="759"/>
                    <a:pt x="3502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0" name="Google Shape;5480;p15"/>
            <p:cNvSpPr/>
            <p:nvPr/>
          </p:nvSpPr>
          <p:spPr>
            <a:xfrm>
              <a:off x="6073300" y="341347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1752" y="3502"/>
                  </a:moveTo>
                  <a:cubicBezTo>
                    <a:pt x="759" y="3502"/>
                    <a:pt x="1" y="2685"/>
                    <a:pt x="1" y="1751"/>
                  </a:cubicBezTo>
                  <a:cubicBezTo>
                    <a:pt x="1" y="759"/>
                    <a:pt x="818" y="0"/>
                    <a:pt x="1810" y="0"/>
                  </a:cubicBezTo>
                  <a:cubicBezTo>
                    <a:pt x="2744" y="0"/>
                    <a:pt x="3503" y="759"/>
                    <a:pt x="3503" y="1751"/>
                  </a:cubicBezTo>
                  <a:cubicBezTo>
                    <a:pt x="3503" y="2744"/>
                    <a:pt x="2744" y="3502"/>
                    <a:pt x="1752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1" name="Google Shape;5481;p15"/>
            <p:cNvSpPr/>
            <p:nvPr/>
          </p:nvSpPr>
          <p:spPr>
            <a:xfrm>
              <a:off x="1413875" y="2434300"/>
              <a:ext cx="87575" cy="86125"/>
            </a:xfrm>
            <a:custGeom>
              <a:avLst/>
              <a:gdLst/>
              <a:ahLst/>
              <a:cxnLst/>
              <a:rect l="l" t="t" r="r" b="b"/>
              <a:pathLst>
                <a:path w="3503" h="3445" extrusionOk="0">
                  <a:moveTo>
                    <a:pt x="1752" y="3444"/>
                  </a:moveTo>
                  <a:cubicBezTo>
                    <a:pt x="760" y="3444"/>
                    <a:pt x="1" y="2744"/>
                    <a:pt x="1" y="1752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744" y="1"/>
                    <a:pt x="3445" y="759"/>
                    <a:pt x="3503" y="1693"/>
                  </a:cubicBezTo>
                  <a:cubicBezTo>
                    <a:pt x="3503" y="2686"/>
                    <a:pt x="2744" y="3444"/>
                    <a:pt x="1752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2" name="Google Shape;5482;p15"/>
            <p:cNvSpPr/>
            <p:nvPr/>
          </p:nvSpPr>
          <p:spPr>
            <a:xfrm>
              <a:off x="4112050" y="5131025"/>
              <a:ext cx="87575" cy="89025"/>
            </a:xfrm>
            <a:custGeom>
              <a:avLst/>
              <a:gdLst/>
              <a:ahLst/>
              <a:cxnLst/>
              <a:rect l="l" t="t" r="r" b="b"/>
              <a:pathLst>
                <a:path w="3503" h="3561" extrusionOk="0">
                  <a:moveTo>
                    <a:pt x="3503" y="1751"/>
                  </a:moveTo>
                  <a:cubicBezTo>
                    <a:pt x="3503" y="2744"/>
                    <a:pt x="2744" y="3561"/>
                    <a:pt x="1752" y="3561"/>
                  </a:cubicBezTo>
                  <a:cubicBezTo>
                    <a:pt x="760" y="3561"/>
                    <a:pt x="1" y="2802"/>
                    <a:pt x="1" y="1810"/>
                  </a:cubicBezTo>
                  <a:cubicBezTo>
                    <a:pt x="1" y="817"/>
                    <a:pt x="701" y="59"/>
                    <a:pt x="1693" y="59"/>
                  </a:cubicBezTo>
                  <a:cubicBezTo>
                    <a:pt x="2686" y="0"/>
                    <a:pt x="3445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3" name="Google Shape;5483;p15"/>
            <p:cNvSpPr/>
            <p:nvPr/>
          </p:nvSpPr>
          <p:spPr>
            <a:xfrm>
              <a:off x="1413875" y="317122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5"/>
                    <a:pt x="1693" y="3445"/>
                  </a:cubicBezTo>
                  <a:cubicBezTo>
                    <a:pt x="760" y="3386"/>
                    <a:pt x="1" y="2627"/>
                    <a:pt x="59" y="1693"/>
                  </a:cubicBezTo>
                  <a:cubicBezTo>
                    <a:pt x="59" y="759"/>
                    <a:pt x="818" y="1"/>
                    <a:pt x="1752" y="1"/>
                  </a:cubicBezTo>
                  <a:cubicBezTo>
                    <a:pt x="2744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4" name="Google Shape;5484;p15"/>
            <p:cNvSpPr/>
            <p:nvPr/>
          </p:nvSpPr>
          <p:spPr>
            <a:xfrm>
              <a:off x="3376575" y="513247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4"/>
                    <a:pt x="1752" y="3444"/>
                  </a:cubicBezTo>
                  <a:cubicBezTo>
                    <a:pt x="760" y="3444"/>
                    <a:pt x="1" y="2686"/>
                    <a:pt x="1" y="1693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686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5" name="Google Shape;5485;p15"/>
            <p:cNvSpPr/>
            <p:nvPr/>
          </p:nvSpPr>
          <p:spPr>
            <a:xfrm>
              <a:off x="2639650" y="4887325"/>
              <a:ext cx="86125" cy="84650"/>
            </a:xfrm>
            <a:custGeom>
              <a:avLst/>
              <a:gdLst/>
              <a:ahLst/>
              <a:cxnLst/>
              <a:rect l="l" t="t" r="r" b="b"/>
              <a:pathLst>
                <a:path w="3445" h="3386" extrusionOk="0">
                  <a:moveTo>
                    <a:pt x="3445" y="1693"/>
                  </a:moveTo>
                  <a:cubicBezTo>
                    <a:pt x="3445" y="2627"/>
                    <a:pt x="2628" y="3386"/>
                    <a:pt x="1694" y="3386"/>
                  </a:cubicBezTo>
                  <a:cubicBezTo>
                    <a:pt x="760" y="3327"/>
                    <a:pt x="1" y="2569"/>
                    <a:pt x="59" y="1635"/>
                  </a:cubicBezTo>
                  <a:cubicBezTo>
                    <a:pt x="59" y="701"/>
                    <a:pt x="818" y="0"/>
                    <a:pt x="1752" y="0"/>
                  </a:cubicBezTo>
                  <a:cubicBezTo>
                    <a:pt x="2686" y="0"/>
                    <a:pt x="3445" y="759"/>
                    <a:pt x="3445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6" name="Google Shape;5486;p15"/>
            <p:cNvSpPr/>
            <p:nvPr/>
          </p:nvSpPr>
          <p:spPr>
            <a:xfrm>
              <a:off x="1661950" y="3903775"/>
              <a:ext cx="84675" cy="86125"/>
            </a:xfrm>
            <a:custGeom>
              <a:avLst/>
              <a:gdLst/>
              <a:ahLst/>
              <a:cxnLst/>
              <a:rect l="l" t="t" r="r" b="b"/>
              <a:pathLst>
                <a:path w="3387" h="3445" extrusionOk="0">
                  <a:moveTo>
                    <a:pt x="1693" y="1"/>
                  </a:moveTo>
                  <a:cubicBezTo>
                    <a:pt x="2627" y="1"/>
                    <a:pt x="3386" y="818"/>
                    <a:pt x="3386" y="1752"/>
                  </a:cubicBezTo>
                  <a:cubicBezTo>
                    <a:pt x="3386" y="2686"/>
                    <a:pt x="2569" y="3444"/>
                    <a:pt x="1635" y="3386"/>
                  </a:cubicBezTo>
                  <a:cubicBezTo>
                    <a:pt x="701" y="3386"/>
                    <a:pt x="1" y="2627"/>
                    <a:pt x="1" y="1693"/>
                  </a:cubicBezTo>
                  <a:cubicBezTo>
                    <a:pt x="1" y="759"/>
                    <a:pt x="759" y="1"/>
                    <a:pt x="16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7" name="Google Shape;5487;p15"/>
            <p:cNvSpPr/>
            <p:nvPr/>
          </p:nvSpPr>
          <p:spPr>
            <a:xfrm>
              <a:off x="5587375" y="4398475"/>
              <a:ext cx="81725" cy="81725"/>
            </a:xfrm>
            <a:custGeom>
              <a:avLst/>
              <a:gdLst/>
              <a:ahLst/>
              <a:cxnLst/>
              <a:rect l="l" t="t" r="r" b="b"/>
              <a:pathLst>
                <a:path w="3269" h="3269" extrusionOk="0">
                  <a:moveTo>
                    <a:pt x="1635" y="3269"/>
                  </a:moveTo>
                  <a:cubicBezTo>
                    <a:pt x="701" y="3269"/>
                    <a:pt x="0" y="2510"/>
                    <a:pt x="0" y="1635"/>
                  </a:cubicBezTo>
                  <a:cubicBezTo>
                    <a:pt x="0" y="759"/>
                    <a:pt x="759" y="0"/>
                    <a:pt x="1693" y="0"/>
                  </a:cubicBezTo>
                  <a:cubicBezTo>
                    <a:pt x="2569" y="59"/>
                    <a:pt x="3269" y="817"/>
                    <a:pt x="3269" y="1693"/>
                  </a:cubicBezTo>
                  <a:cubicBezTo>
                    <a:pt x="3211" y="2569"/>
                    <a:pt x="2510" y="3269"/>
                    <a:pt x="1635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8" name="Google Shape;5488;p15"/>
            <p:cNvSpPr/>
            <p:nvPr/>
          </p:nvSpPr>
          <p:spPr>
            <a:xfrm>
              <a:off x="6076225" y="1948375"/>
              <a:ext cx="81750" cy="81725"/>
            </a:xfrm>
            <a:custGeom>
              <a:avLst/>
              <a:gdLst/>
              <a:ahLst/>
              <a:cxnLst/>
              <a:rect l="l" t="t" r="r" b="b"/>
              <a:pathLst>
                <a:path w="3270" h="3269" extrusionOk="0">
                  <a:moveTo>
                    <a:pt x="1693" y="3211"/>
                  </a:moveTo>
                  <a:cubicBezTo>
                    <a:pt x="818" y="3269"/>
                    <a:pt x="59" y="2510"/>
                    <a:pt x="0" y="1635"/>
                  </a:cubicBezTo>
                  <a:cubicBezTo>
                    <a:pt x="0" y="759"/>
                    <a:pt x="759" y="0"/>
                    <a:pt x="1635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452"/>
                    <a:pt x="2569" y="3211"/>
                    <a:pt x="169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9" name="Google Shape;5489;p15"/>
            <p:cNvSpPr/>
            <p:nvPr/>
          </p:nvSpPr>
          <p:spPr>
            <a:xfrm>
              <a:off x="2152275" y="964825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3269" y="1635"/>
                  </a:moveTo>
                  <a:cubicBezTo>
                    <a:pt x="3269" y="2510"/>
                    <a:pt x="2568" y="3211"/>
                    <a:pt x="1693" y="3269"/>
                  </a:cubicBezTo>
                  <a:cubicBezTo>
                    <a:pt x="759" y="3269"/>
                    <a:pt x="0" y="2510"/>
                    <a:pt x="59" y="1577"/>
                  </a:cubicBezTo>
                  <a:cubicBezTo>
                    <a:pt x="59" y="701"/>
                    <a:pt x="817" y="0"/>
                    <a:pt x="1693" y="0"/>
                  </a:cubicBezTo>
                  <a:cubicBezTo>
                    <a:pt x="2568" y="0"/>
                    <a:pt x="3269" y="759"/>
                    <a:pt x="3269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0" name="Google Shape;5490;p15"/>
            <p:cNvSpPr/>
            <p:nvPr/>
          </p:nvSpPr>
          <p:spPr>
            <a:xfrm>
              <a:off x="5833975" y="1453675"/>
              <a:ext cx="81750" cy="81750"/>
            </a:xfrm>
            <a:custGeom>
              <a:avLst/>
              <a:gdLst/>
              <a:ahLst/>
              <a:cxnLst/>
              <a:rect l="l" t="t" r="r" b="b"/>
              <a:pathLst>
                <a:path w="3270" h="3270" extrusionOk="0">
                  <a:moveTo>
                    <a:pt x="3270" y="1635"/>
                  </a:moveTo>
                  <a:cubicBezTo>
                    <a:pt x="3270" y="2511"/>
                    <a:pt x="2511" y="3269"/>
                    <a:pt x="1635" y="3269"/>
                  </a:cubicBezTo>
                  <a:cubicBezTo>
                    <a:pt x="760" y="3269"/>
                    <a:pt x="1" y="2511"/>
                    <a:pt x="1" y="1635"/>
                  </a:cubicBezTo>
                  <a:cubicBezTo>
                    <a:pt x="1" y="759"/>
                    <a:pt x="760" y="1"/>
                    <a:pt x="1635" y="1"/>
                  </a:cubicBezTo>
                  <a:cubicBezTo>
                    <a:pt x="2511" y="1"/>
                    <a:pt x="3211" y="759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1" name="Google Shape;5491;p15"/>
            <p:cNvSpPr/>
            <p:nvPr/>
          </p:nvSpPr>
          <p:spPr>
            <a:xfrm>
              <a:off x="4361600" y="5135400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1634" y="3269"/>
                  </a:moveTo>
                  <a:cubicBezTo>
                    <a:pt x="759" y="3269"/>
                    <a:pt x="58" y="2569"/>
                    <a:pt x="0" y="1693"/>
                  </a:cubicBezTo>
                  <a:cubicBezTo>
                    <a:pt x="0" y="759"/>
                    <a:pt x="700" y="0"/>
                    <a:pt x="1634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510"/>
                    <a:pt x="2510" y="3211"/>
                    <a:pt x="1634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2" name="Google Shape;5492;p15"/>
            <p:cNvSpPr/>
            <p:nvPr/>
          </p:nvSpPr>
          <p:spPr>
            <a:xfrm>
              <a:off x="3137275" y="5136850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3094"/>
                  </a:moveTo>
                  <a:cubicBezTo>
                    <a:pt x="701" y="3153"/>
                    <a:pt x="0" y="2452"/>
                    <a:pt x="0" y="1577"/>
                  </a:cubicBezTo>
                  <a:cubicBezTo>
                    <a:pt x="0" y="701"/>
                    <a:pt x="642" y="1"/>
                    <a:pt x="1518" y="1"/>
                  </a:cubicBezTo>
                  <a:cubicBezTo>
                    <a:pt x="2452" y="1"/>
                    <a:pt x="3094" y="643"/>
                    <a:pt x="3152" y="1518"/>
                  </a:cubicBezTo>
                  <a:cubicBezTo>
                    <a:pt x="3152" y="2394"/>
                    <a:pt x="2452" y="3094"/>
                    <a:pt x="1576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3" name="Google Shape;5493;p15"/>
            <p:cNvSpPr/>
            <p:nvPr/>
          </p:nvSpPr>
          <p:spPr>
            <a:xfrm>
              <a:off x="1416800" y="2190600"/>
              <a:ext cx="80275" cy="80300"/>
            </a:xfrm>
            <a:custGeom>
              <a:avLst/>
              <a:gdLst/>
              <a:ahLst/>
              <a:cxnLst/>
              <a:rect l="l" t="t" r="r" b="b"/>
              <a:pathLst>
                <a:path w="3211" h="3212" extrusionOk="0">
                  <a:moveTo>
                    <a:pt x="1635" y="1"/>
                  </a:moveTo>
                  <a:cubicBezTo>
                    <a:pt x="2510" y="1"/>
                    <a:pt x="3211" y="701"/>
                    <a:pt x="3211" y="1635"/>
                  </a:cubicBezTo>
                  <a:cubicBezTo>
                    <a:pt x="3211" y="2511"/>
                    <a:pt x="2510" y="3211"/>
                    <a:pt x="1635" y="3211"/>
                  </a:cubicBezTo>
                  <a:cubicBezTo>
                    <a:pt x="759" y="3211"/>
                    <a:pt x="0" y="2511"/>
                    <a:pt x="0" y="1635"/>
                  </a:cubicBezTo>
                  <a:cubicBezTo>
                    <a:pt x="0" y="701"/>
                    <a:pt x="701" y="1"/>
                    <a:pt x="16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4" name="Google Shape;5494;p15"/>
            <p:cNvSpPr/>
            <p:nvPr/>
          </p:nvSpPr>
          <p:spPr>
            <a:xfrm>
              <a:off x="5340750" y="4646550"/>
              <a:ext cx="80275" cy="80275"/>
            </a:xfrm>
            <a:custGeom>
              <a:avLst/>
              <a:gdLst/>
              <a:ahLst/>
              <a:cxnLst/>
              <a:rect l="l" t="t" r="r" b="b"/>
              <a:pathLst>
                <a:path w="3211" h="3211" extrusionOk="0">
                  <a:moveTo>
                    <a:pt x="3211" y="1635"/>
                  </a:moveTo>
                  <a:cubicBezTo>
                    <a:pt x="3211" y="2510"/>
                    <a:pt x="2511" y="3211"/>
                    <a:pt x="1635" y="3211"/>
                  </a:cubicBezTo>
                  <a:cubicBezTo>
                    <a:pt x="701" y="3211"/>
                    <a:pt x="1" y="2510"/>
                    <a:pt x="1" y="1576"/>
                  </a:cubicBezTo>
                  <a:cubicBezTo>
                    <a:pt x="1" y="701"/>
                    <a:pt x="759" y="0"/>
                    <a:pt x="1635" y="0"/>
                  </a:cubicBezTo>
                  <a:cubicBezTo>
                    <a:pt x="2511" y="0"/>
                    <a:pt x="3211" y="701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5" name="Google Shape;5495;p15"/>
            <p:cNvSpPr/>
            <p:nvPr/>
          </p:nvSpPr>
          <p:spPr>
            <a:xfrm>
              <a:off x="1911500" y="1208525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0"/>
                  </a:moveTo>
                  <a:cubicBezTo>
                    <a:pt x="2510" y="0"/>
                    <a:pt x="3152" y="701"/>
                    <a:pt x="3152" y="1635"/>
                  </a:cubicBezTo>
                  <a:cubicBezTo>
                    <a:pt x="3094" y="2510"/>
                    <a:pt x="2452" y="3152"/>
                    <a:pt x="1576" y="3152"/>
                  </a:cubicBezTo>
                  <a:cubicBezTo>
                    <a:pt x="642" y="3152"/>
                    <a:pt x="0" y="2452"/>
                    <a:pt x="0" y="1576"/>
                  </a:cubicBezTo>
                  <a:cubicBezTo>
                    <a:pt x="0" y="701"/>
                    <a:pt x="700" y="0"/>
                    <a:pt x="15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6" name="Google Shape;5496;p15"/>
            <p:cNvSpPr/>
            <p:nvPr/>
          </p:nvSpPr>
          <p:spPr>
            <a:xfrm>
              <a:off x="4608200" y="475975"/>
              <a:ext cx="81750" cy="80275"/>
            </a:xfrm>
            <a:custGeom>
              <a:avLst/>
              <a:gdLst/>
              <a:ahLst/>
              <a:cxnLst/>
              <a:rect l="l" t="t" r="r" b="b"/>
              <a:pathLst>
                <a:path w="3270" h="3211" extrusionOk="0">
                  <a:moveTo>
                    <a:pt x="1693" y="0"/>
                  </a:moveTo>
                  <a:cubicBezTo>
                    <a:pt x="2569" y="0"/>
                    <a:pt x="3269" y="759"/>
                    <a:pt x="3269" y="1635"/>
                  </a:cubicBezTo>
                  <a:cubicBezTo>
                    <a:pt x="3211" y="2510"/>
                    <a:pt x="2511" y="3211"/>
                    <a:pt x="1577" y="3211"/>
                  </a:cubicBezTo>
                  <a:cubicBezTo>
                    <a:pt x="701" y="3152"/>
                    <a:pt x="1" y="2452"/>
                    <a:pt x="1" y="1576"/>
                  </a:cubicBezTo>
                  <a:cubicBezTo>
                    <a:pt x="59" y="642"/>
                    <a:pt x="759" y="0"/>
                    <a:pt x="16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7" name="Google Shape;5497;p15"/>
            <p:cNvSpPr/>
            <p:nvPr/>
          </p:nvSpPr>
          <p:spPr>
            <a:xfrm>
              <a:off x="5098525" y="718200"/>
              <a:ext cx="80275" cy="81750"/>
            </a:xfrm>
            <a:custGeom>
              <a:avLst/>
              <a:gdLst/>
              <a:ahLst/>
              <a:cxnLst/>
              <a:rect l="l" t="t" r="r" b="b"/>
              <a:pathLst>
                <a:path w="3211" h="3270" extrusionOk="0">
                  <a:moveTo>
                    <a:pt x="1635" y="3211"/>
                  </a:moveTo>
                  <a:cubicBezTo>
                    <a:pt x="759" y="3270"/>
                    <a:pt x="0" y="2569"/>
                    <a:pt x="0" y="1635"/>
                  </a:cubicBezTo>
                  <a:cubicBezTo>
                    <a:pt x="0" y="760"/>
                    <a:pt x="701" y="59"/>
                    <a:pt x="1576" y="1"/>
                  </a:cubicBezTo>
                  <a:cubicBezTo>
                    <a:pt x="2452" y="1"/>
                    <a:pt x="3211" y="701"/>
                    <a:pt x="3211" y="1577"/>
                  </a:cubicBezTo>
                  <a:cubicBezTo>
                    <a:pt x="3211" y="2511"/>
                    <a:pt x="2510" y="3211"/>
                    <a:pt x="1635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8" name="Google Shape;5498;p15"/>
            <p:cNvSpPr/>
            <p:nvPr/>
          </p:nvSpPr>
          <p:spPr>
            <a:xfrm>
              <a:off x="6079150" y="3664450"/>
              <a:ext cx="77350" cy="77375"/>
            </a:xfrm>
            <a:custGeom>
              <a:avLst/>
              <a:gdLst/>
              <a:ahLst/>
              <a:cxnLst/>
              <a:rect l="l" t="t" r="r" b="b"/>
              <a:pathLst>
                <a:path w="3094" h="3095" extrusionOk="0">
                  <a:moveTo>
                    <a:pt x="3094" y="1519"/>
                  </a:moveTo>
                  <a:cubicBezTo>
                    <a:pt x="3094" y="2394"/>
                    <a:pt x="2393" y="3095"/>
                    <a:pt x="1576" y="3095"/>
                  </a:cubicBezTo>
                  <a:cubicBezTo>
                    <a:pt x="701" y="3095"/>
                    <a:pt x="0" y="2452"/>
                    <a:pt x="0" y="1577"/>
                  </a:cubicBezTo>
                  <a:cubicBezTo>
                    <a:pt x="0" y="701"/>
                    <a:pt x="642" y="59"/>
                    <a:pt x="1518" y="1"/>
                  </a:cubicBezTo>
                  <a:cubicBezTo>
                    <a:pt x="2335" y="1"/>
                    <a:pt x="3094" y="701"/>
                    <a:pt x="3094" y="15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9" name="Google Shape;5499;p15"/>
            <p:cNvSpPr/>
            <p:nvPr/>
          </p:nvSpPr>
          <p:spPr>
            <a:xfrm>
              <a:off x="1418250" y="3417850"/>
              <a:ext cx="78825" cy="77350"/>
            </a:xfrm>
            <a:custGeom>
              <a:avLst/>
              <a:gdLst/>
              <a:ahLst/>
              <a:cxnLst/>
              <a:rect l="l" t="t" r="r" b="b"/>
              <a:pathLst>
                <a:path w="3153" h="3094" extrusionOk="0">
                  <a:moveTo>
                    <a:pt x="1577" y="3094"/>
                  </a:moveTo>
                  <a:cubicBezTo>
                    <a:pt x="701" y="3094"/>
                    <a:pt x="1" y="2393"/>
                    <a:pt x="1" y="1576"/>
                  </a:cubicBezTo>
                  <a:cubicBezTo>
                    <a:pt x="1" y="701"/>
                    <a:pt x="760" y="0"/>
                    <a:pt x="1577" y="0"/>
                  </a:cubicBezTo>
                  <a:cubicBezTo>
                    <a:pt x="2452" y="59"/>
                    <a:pt x="3094" y="701"/>
                    <a:pt x="3094" y="1518"/>
                  </a:cubicBezTo>
                  <a:cubicBezTo>
                    <a:pt x="3153" y="2393"/>
                    <a:pt x="2452" y="3094"/>
                    <a:pt x="157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0" name="Google Shape;5500;p15"/>
            <p:cNvSpPr/>
            <p:nvPr/>
          </p:nvSpPr>
          <p:spPr>
            <a:xfrm>
              <a:off x="2890650" y="477425"/>
              <a:ext cx="77375" cy="77375"/>
            </a:xfrm>
            <a:custGeom>
              <a:avLst/>
              <a:gdLst/>
              <a:ahLst/>
              <a:cxnLst/>
              <a:rect l="l" t="t" r="r" b="b"/>
              <a:pathLst>
                <a:path w="3095" h="3095" extrusionOk="0">
                  <a:moveTo>
                    <a:pt x="3094" y="1518"/>
                  </a:moveTo>
                  <a:cubicBezTo>
                    <a:pt x="3094" y="2336"/>
                    <a:pt x="2452" y="3036"/>
                    <a:pt x="1577" y="3094"/>
                  </a:cubicBezTo>
                  <a:cubicBezTo>
                    <a:pt x="759" y="3094"/>
                    <a:pt x="1" y="2394"/>
                    <a:pt x="59" y="1518"/>
                  </a:cubicBezTo>
                  <a:cubicBezTo>
                    <a:pt x="59" y="701"/>
                    <a:pt x="759" y="1"/>
                    <a:pt x="1577" y="1"/>
                  </a:cubicBezTo>
                  <a:cubicBezTo>
                    <a:pt x="2394" y="1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1" name="Google Shape;5501;p15"/>
            <p:cNvSpPr/>
            <p:nvPr/>
          </p:nvSpPr>
          <p:spPr>
            <a:xfrm>
              <a:off x="5835450" y="4154775"/>
              <a:ext cx="77350" cy="77350"/>
            </a:xfrm>
            <a:custGeom>
              <a:avLst/>
              <a:gdLst/>
              <a:ahLst/>
              <a:cxnLst/>
              <a:rect l="l" t="t" r="r" b="b"/>
              <a:pathLst>
                <a:path w="3094" h="3094" extrusionOk="0">
                  <a:moveTo>
                    <a:pt x="3094" y="1518"/>
                  </a:moveTo>
                  <a:cubicBezTo>
                    <a:pt x="3094" y="2335"/>
                    <a:pt x="2335" y="3094"/>
                    <a:pt x="1518" y="3036"/>
                  </a:cubicBezTo>
                  <a:cubicBezTo>
                    <a:pt x="701" y="3036"/>
                    <a:pt x="0" y="2277"/>
                    <a:pt x="59" y="1460"/>
                  </a:cubicBezTo>
                  <a:cubicBezTo>
                    <a:pt x="59" y="701"/>
                    <a:pt x="759" y="0"/>
                    <a:pt x="1576" y="0"/>
                  </a:cubicBezTo>
                  <a:cubicBezTo>
                    <a:pt x="2393" y="0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2" name="Google Shape;5502;p15"/>
            <p:cNvSpPr/>
            <p:nvPr/>
          </p:nvSpPr>
          <p:spPr>
            <a:xfrm>
              <a:off x="2401800" y="719675"/>
              <a:ext cx="75900" cy="77350"/>
            </a:xfrm>
            <a:custGeom>
              <a:avLst/>
              <a:gdLst/>
              <a:ahLst/>
              <a:cxnLst/>
              <a:rect l="l" t="t" r="r" b="b"/>
              <a:pathLst>
                <a:path w="3036" h="3094" extrusionOk="0">
                  <a:moveTo>
                    <a:pt x="3036" y="1576"/>
                  </a:moveTo>
                  <a:cubicBezTo>
                    <a:pt x="3036" y="2393"/>
                    <a:pt x="2277" y="3094"/>
                    <a:pt x="1460" y="3036"/>
                  </a:cubicBezTo>
                  <a:cubicBezTo>
                    <a:pt x="643" y="3036"/>
                    <a:pt x="0" y="2277"/>
                    <a:pt x="59" y="1518"/>
                  </a:cubicBezTo>
                  <a:cubicBezTo>
                    <a:pt x="59" y="701"/>
                    <a:pt x="818" y="0"/>
                    <a:pt x="1635" y="59"/>
                  </a:cubicBezTo>
                  <a:cubicBezTo>
                    <a:pt x="2394" y="117"/>
                    <a:pt x="3036" y="817"/>
                    <a:pt x="3036" y="15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3" name="Google Shape;5503;p15"/>
            <p:cNvSpPr/>
            <p:nvPr/>
          </p:nvSpPr>
          <p:spPr>
            <a:xfrm>
              <a:off x="2156650" y="4645075"/>
              <a:ext cx="74450" cy="74450"/>
            </a:xfrm>
            <a:custGeom>
              <a:avLst/>
              <a:gdLst/>
              <a:ahLst/>
              <a:cxnLst/>
              <a:rect l="l" t="t" r="r" b="b"/>
              <a:pathLst>
                <a:path w="2978" h="2978" extrusionOk="0">
                  <a:moveTo>
                    <a:pt x="2919" y="1518"/>
                  </a:moveTo>
                  <a:cubicBezTo>
                    <a:pt x="2919" y="2336"/>
                    <a:pt x="2277" y="2978"/>
                    <a:pt x="1460" y="2978"/>
                  </a:cubicBezTo>
                  <a:cubicBezTo>
                    <a:pt x="642" y="2978"/>
                    <a:pt x="0" y="2277"/>
                    <a:pt x="0" y="1460"/>
                  </a:cubicBezTo>
                  <a:cubicBezTo>
                    <a:pt x="59" y="701"/>
                    <a:pt x="701" y="1"/>
                    <a:pt x="1518" y="59"/>
                  </a:cubicBezTo>
                  <a:cubicBezTo>
                    <a:pt x="2335" y="59"/>
                    <a:pt x="2977" y="701"/>
                    <a:pt x="2919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4" name="Google Shape;5504;p15"/>
            <p:cNvSpPr/>
            <p:nvPr/>
          </p:nvSpPr>
          <p:spPr>
            <a:xfrm>
              <a:off x="1910025" y="4402850"/>
              <a:ext cx="73000" cy="72975"/>
            </a:xfrm>
            <a:custGeom>
              <a:avLst/>
              <a:gdLst/>
              <a:ahLst/>
              <a:cxnLst/>
              <a:rect l="l" t="t" r="r" b="b"/>
              <a:pathLst>
                <a:path w="2920" h="2919" extrusionOk="0">
                  <a:moveTo>
                    <a:pt x="1460" y="0"/>
                  </a:moveTo>
                  <a:cubicBezTo>
                    <a:pt x="2277" y="0"/>
                    <a:pt x="2919" y="642"/>
                    <a:pt x="2919" y="1460"/>
                  </a:cubicBezTo>
                  <a:cubicBezTo>
                    <a:pt x="2919" y="2277"/>
                    <a:pt x="2277" y="2919"/>
                    <a:pt x="1460" y="2919"/>
                  </a:cubicBezTo>
                  <a:cubicBezTo>
                    <a:pt x="643" y="2919"/>
                    <a:pt x="59" y="2335"/>
                    <a:pt x="1" y="1518"/>
                  </a:cubicBezTo>
                  <a:cubicBezTo>
                    <a:pt x="1" y="701"/>
                    <a:pt x="643" y="59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5" name="Google Shape;5505;p15"/>
            <p:cNvSpPr/>
            <p:nvPr/>
          </p:nvSpPr>
          <p:spPr>
            <a:xfrm>
              <a:off x="1669250" y="1459525"/>
              <a:ext cx="70075" cy="71525"/>
            </a:xfrm>
            <a:custGeom>
              <a:avLst/>
              <a:gdLst/>
              <a:ahLst/>
              <a:cxnLst/>
              <a:rect l="l" t="t" r="r" b="b"/>
              <a:pathLst>
                <a:path w="2803" h="2861" extrusionOk="0">
                  <a:moveTo>
                    <a:pt x="1401" y="2802"/>
                  </a:moveTo>
                  <a:cubicBezTo>
                    <a:pt x="584" y="2802"/>
                    <a:pt x="1" y="2218"/>
                    <a:pt x="1" y="1401"/>
                  </a:cubicBezTo>
                  <a:cubicBezTo>
                    <a:pt x="1" y="584"/>
                    <a:pt x="584" y="0"/>
                    <a:pt x="1401" y="0"/>
                  </a:cubicBezTo>
                  <a:cubicBezTo>
                    <a:pt x="2219" y="0"/>
                    <a:pt x="2802" y="642"/>
                    <a:pt x="2802" y="1401"/>
                  </a:cubicBezTo>
                  <a:cubicBezTo>
                    <a:pt x="2802" y="2218"/>
                    <a:pt x="2219" y="2860"/>
                    <a:pt x="1401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6" name="Google Shape;5506;p15"/>
            <p:cNvSpPr/>
            <p:nvPr/>
          </p:nvSpPr>
          <p:spPr>
            <a:xfrm>
              <a:off x="5102900" y="4894625"/>
              <a:ext cx="71525" cy="70050"/>
            </a:xfrm>
            <a:custGeom>
              <a:avLst/>
              <a:gdLst/>
              <a:ahLst/>
              <a:cxnLst/>
              <a:rect l="l" t="t" r="r" b="b"/>
              <a:pathLst>
                <a:path w="2861" h="2802" extrusionOk="0">
                  <a:moveTo>
                    <a:pt x="1460" y="2802"/>
                  </a:moveTo>
                  <a:cubicBezTo>
                    <a:pt x="642" y="2802"/>
                    <a:pt x="0" y="2218"/>
                    <a:pt x="0" y="1401"/>
                  </a:cubicBezTo>
                  <a:cubicBezTo>
                    <a:pt x="0" y="584"/>
                    <a:pt x="584" y="0"/>
                    <a:pt x="1401" y="0"/>
                  </a:cubicBezTo>
                  <a:cubicBezTo>
                    <a:pt x="2218" y="0"/>
                    <a:pt x="2802" y="584"/>
                    <a:pt x="2860" y="1401"/>
                  </a:cubicBezTo>
                  <a:cubicBezTo>
                    <a:pt x="2860" y="2160"/>
                    <a:pt x="2218" y="2802"/>
                    <a:pt x="1460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7" name="Google Shape;5507;p15"/>
            <p:cNvSpPr/>
            <p:nvPr/>
          </p:nvSpPr>
          <p:spPr>
            <a:xfrm>
              <a:off x="1422625" y="1949825"/>
              <a:ext cx="70075" cy="68600"/>
            </a:xfrm>
            <a:custGeom>
              <a:avLst/>
              <a:gdLst/>
              <a:ahLst/>
              <a:cxnLst/>
              <a:rect l="l" t="t" r="r" b="b"/>
              <a:pathLst>
                <a:path w="2803" h="2744" extrusionOk="0">
                  <a:moveTo>
                    <a:pt x="2803" y="1401"/>
                  </a:moveTo>
                  <a:cubicBezTo>
                    <a:pt x="2803" y="2160"/>
                    <a:pt x="2161" y="2744"/>
                    <a:pt x="1402" y="2744"/>
                  </a:cubicBezTo>
                  <a:cubicBezTo>
                    <a:pt x="643" y="2744"/>
                    <a:pt x="1" y="2102"/>
                    <a:pt x="1" y="1343"/>
                  </a:cubicBezTo>
                  <a:cubicBezTo>
                    <a:pt x="59" y="584"/>
                    <a:pt x="701" y="1"/>
                    <a:pt x="1402" y="1"/>
                  </a:cubicBezTo>
                  <a:cubicBezTo>
                    <a:pt x="2161" y="1"/>
                    <a:pt x="2803" y="643"/>
                    <a:pt x="2803" y="14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8" name="Google Shape;5508;p15"/>
            <p:cNvSpPr/>
            <p:nvPr/>
          </p:nvSpPr>
          <p:spPr>
            <a:xfrm>
              <a:off x="4611125" y="5141225"/>
              <a:ext cx="68600" cy="70075"/>
            </a:xfrm>
            <a:custGeom>
              <a:avLst/>
              <a:gdLst/>
              <a:ahLst/>
              <a:cxnLst/>
              <a:rect l="l" t="t" r="r" b="b"/>
              <a:pathLst>
                <a:path w="2744" h="2803" extrusionOk="0">
                  <a:moveTo>
                    <a:pt x="1343" y="2803"/>
                  </a:moveTo>
                  <a:cubicBezTo>
                    <a:pt x="584" y="2744"/>
                    <a:pt x="0" y="2161"/>
                    <a:pt x="0" y="1402"/>
                  </a:cubicBezTo>
                  <a:cubicBezTo>
                    <a:pt x="0" y="643"/>
                    <a:pt x="642" y="1"/>
                    <a:pt x="1401" y="1"/>
                  </a:cubicBezTo>
                  <a:cubicBezTo>
                    <a:pt x="2160" y="59"/>
                    <a:pt x="2744" y="701"/>
                    <a:pt x="2744" y="1460"/>
                  </a:cubicBezTo>
                  <a:cubicBezTo>
                    <a:pt x="2744" y="2161"/>
                    <a:pt x="2102" y="2803"/>
                    <a:pt x="134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9" name="Google Shape;5509;p15"/>
            <p:cNvSpPr/>
            <p:nvPr/>
          </p:nvSpPr>
          <p:spPr>
            <a:xfrm>
              <a:off x="2407625" y="4897525"/>
              <a:ext cx="65700" cy="64250"/>
            </a:xfrm>
            <a:custGeom>
              <a:avLst/>
              <a:gdLst/>
              <a:ahLst/>
              <a:cxnLst/>
              <a:rect l="l" t="t" r="r" b="b"/>
              <a:pathLst>
                <a:path w="2628" h="2570" extrusionOk="0">
                  <a:moveTo>
                    <a:pt x="1343" y="2569"/>
                  </a:moveTo>
                  <a:cubicBezTo>
                    <a:pt x="643" y="2569"/>
                    <a:pt x="59" y="2044"/>
                    <a:pt x="59" y="1343"/>
                  </a:cubicBezTo>
                  <a:cubicBezTo>
                    <a:pt x="1" y="585"/>
                    <a:pt x="585" y="1"/>
                    <a:pt x="1343" y="1"/>
                  </a:cubicBezTo>
                  <a:cubicBezTo>
                    <a:pt x="2044" y="1"/>
                    <a:pt x="2569" y="526"/>
                    <a:pt x="2569" y="1227"/>
                  </a:cubicBezTo>
                  <a:cubicBezTo>
                    <a:pt x="2628" y="1986"/>
                    <a:pt x="2044" y="2511"/>
                    <a:pt x="1343" y="25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0" name="Google Shape;5510;p15"/>
            <p:cNvSpPr/>
            <p:nvPr/>
          </p:nvSpPr>
          <p:spPr>
            <a:xfrm>
              <a:off x="1425550" y="367175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1285" y="1"/>
                  </a:moveTo>
                  <a:cubicBezTo>
                    <a:pt x="1985" y="1"/>
                    <a:pt x="2569" y="526"/>
                    <a:pt x="2569" y="1285"/>
                  </a:cubicBezTo>
                  <a:cubicBezTo>
                    <a:pt x="2569" y="2044"/>
                    <a:pt x="1985" y="2569"/>
                    <a:pt x="1226" y="2569"/>
                  </a:cubicBezTo>
                  <a:cubicBezTo>
                    <a:pt x="526" y="2511"/>
                    <a:pt x="1" y="1985"/>
                    <a:pt x="1" y="1227"/>
                  </a:cubicBezTo>
                  <a:cubicBezTo>
                    <a:pt x="1" y="526"/>
                    <a:pt x="584" y="1"/>
                    <a:pt x="128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1" name="Google Shape;5511;p15"/>
            <p:cNvSpPr/>
            <p:nvPr/>
          </p:nvSpPr>
          <p:spPr>
            <a:xfrm>
              <a:off x="1672175" y="416060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2569" y="1285"/>
                  </a:moveTo>
                  <a:cubicBezTo>
                    <a:pt x="2569" y="2044"/>
                    <a:pt x="1985" y="2569"/>
                    <a:pt x="1284" y="2569"/>
                  </a:cubicBezTo>
                  <a:cubicBezTo>
                    <a:pt x="526" y="2569"/>
                    <a:pt x="0" y="1985"/>
                    <a:pt x="0" y="1227"/>
                  </a:cubicBezTo>
                  <a:cubicBezTo>
                    <a:pt x="0" y="526"/>
                    <a:pt x="584" y="1"/>
                    <a:pt x="1284" y="1"/>
                  </a:cubicBezTo>
                  <a:cubicBezTo>
                    <a:pt x="2043" y="59"/>
                    <a:pt x="2569" y="585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2" name="Google Shape;5512;p15"/>
            <p:cNvSpPr/>
            <p:nvPr/>
          </p:nvSpPr>
          <p:spPr>
            <a:xfrm>
              <a:off x="4859200" y="483275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343" y="0"/>
                  </a:moveTo>
                  <a:cubicBezTo>
                    <a:pt x="2043" y="0"/>
                    <a:pt x="2569" y="584"/>
                    <a:pt x="2569" y="1284"/>
                  </a:cubicBezTo>
                  <a:cubicBezTo>
                    <a:pt x="2569" y="2043"/>
                    <a:pt x="1985" y="2627"/>
                    <a:pt x="1226" y="2569"/>
                  </a:cubicBezTo>
                  <a:cubicBezTo>
                    <a:pt x="526" y="2569"/>
                    <a:pt x="0" y="1985"/>
                    <a:pt x="0" y="1284"/>
                  </a:cubicBezTo>
                  <a:cubicBezTo>
                    <a:pt x="59" y="526"/>
                    <a:pt x="584" y="0"/>
                    <a:pt x="134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3" name="Google Shape;5513;p15"/>
            <p:cNvSpPr/>
            <p:nvPr/>
          </p:nvSpPr>
          <p:spPr>
            <a:xfrm>
              <a:off x="6084975" y="1709050"/>
              <a:ext cx="64225" cy="65700"/>
            </a:xfrm>
            <a:custGeom>
              <a:avLst/>
              <a:gdLst/>
              <a:ahLst/>
              <a:cxnLst/>
              <a:rect l="l" t="t" r="r" b="b"/>
              <a:pathLst>
                <a:path w="2569" h="2628" extrusionOk="0">
                  <a:moveTo>
                    <a:pt x="2569" y="1285"/>
                  </a:moveTo>
                  <a:cubicBezTo>
                    <a:pt x="2569" y="2043"/>
                    <a:pt x="2044" y="2569"/>
                    <a:pt x="1343" y="2569"/>
                  </a:cubicBezTo>
                  <a:cubicBezTo>
                    <a:pt x="584" y="2627"/>
                    <a:pt x="1" y="2043"/>
                    <a:pt x="1" y="1285"/>
                  </a:cubicBezTo>
                  <a:cubicBezTo>
                    <a:pt x="59" y="584"/>
                    <a:pt x="584" y="0"/>
                    <a:pt x="1343" y="59"/>
                  </a:cubicBezTo>
                  <a:cubicBezTo>
                    <a:pt x="2044" y="59"/>
                    <a:pt x="2569" y="584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4" name="Google Shape;5514;p15"/>
            <p:cNvSpPr/>
            <p:nvPr/>
          </p:nvSpPr>
          <p:spPr>
            <a:xfrm>
              <a:off x="2897950" y="5142700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285" y="2627"/>
                  </a:moveTo>
                  <a:cubicBezTo>
                    <a:pt x="584" y="2627"/>
                    <a:pt x="0" y="2102"/>
                    <a:pt x="0" y="1343"/>
                  </a:cubicBezTo>
                  <a:cubicBezTo>
                    <a:pt x="0" y="642"/>
                    <a:pt x="526" y="59"/>
                    <a:pt x="1226" y="59"/>
                  </a:cubicBezTo>
                  <a:cubicBezTo>
                    <a:pt x="1985" y="0"/>
                    <a:pt x="2569" y="584"/>
                    <a:pt x="2569" y="1343"/>
                  </a:cubicBezTo>
                  <a:cubicBezTo>
                    <a:pt x="2569" y="2043"/>
                    <a:pt x="2043" y="2627"/>
                    <a:pt x="1285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5" name="Google Shape;5515;p15"/>
            <p:cNvSpPr/>
            <p:nvPr/>
          </p:nvSpPr>
          <p:spPr>
            <a:xfrm>
              <a:off x="6333050" y="2936300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452" y="1985"/>
                    <a:pt x="1927" y="2510"/>
                    <a:pt x="1168" y="2510"/>
                  </a:cubicBezTo>
                  <a:cubicBezTo>
                    <a:pt x="526" y="2452"/>
                    <a:pt x="1" y="1926"/>
                    <a:pt x="1" y="1226"/>
                  </a:cubicBezTo>
                  <a:cubicBezTo>
                    <a:pt x="1" y="525"/>
                    <a:pt x="584" y="0"/>
                    <a:pt x="1285" y="0"/>
                  </a:cubicBezTo>
                  <a:cubicBezTo>
                    <a:pt x="1985" y="0"/>
                    <a:pt x="2510" y="584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6" name="Google Shape;5516;p15"/>
            <p:cNvSpPr/>
            <p:nvPr/>
          </p:nvSpPr>
          <p:spPr>
            <a:xfrm>
              <a:off x="5597575" y="975050"/>
              <a:ext cx="61325" cy="61300"/>
            </a:xfrm>
            <a:custGeom>
              <a:avLst/>
              <a:gdLst/>
              <a:ahLst/>
              <a:cxnLst/>
              <a:rect l="l" t="t" r="r" b="b"/>
              <a:pathLst>
                <a:path w="2453" h="2452" extrusionOk="0">
                  <a:moveTo>
                    <a:pt x="1227" y="0"/>
                  </a:moveTo>
                  <a:cubicBezTo>
                    <a:pt x="1927" y="0"/>
                    <a:pt x="2452" y="584"/>
                    <a:pt x="2452" y="1226"/>
                  </a:cubicBezTo>
                  <a:cubicBezTo>
                    <a:pt x="2452" y="1868"/>
                    <a:pt x="1869" y="2452"/>
                    <a:pt x="1227" y="2452"/>
                  </a:cubicBezTo>
                  <a:cubicBezTo>
                    <a:pt x="526" y="2452"/>
                    <a:pt x="1" y="1868"/>
                    <a:pt x="1" y="1168"/>
                  </a:cubicBezTo>
                  <a:cubicBezTo>
                    <a:pt x="1" y="525"/>
                    <a:pt x="585" y="0"/>
                    <a:pt x="12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7" name="Google Shape;5517;p15"/>
            <p:cNvSpPr/>
            <p:nvPr/>
          </p:nvSpPr>
          <p:spPr>
            <a:xfrm>
              <a:off x="3634875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1226" y="2510"/>
                  </a:moveTo>
                  <a:cubicBezTo>
                    <a:pt x="526" y="2510"/>
                    <a:pt x="1" y="1926"/>
                    <a:pt x="1" y="1226"/>
                  </a:cubicBezTo>
                  <a:cubicBezTo>
                    <a:pt x="59" y="525"/>
                    <a:pt x="584" y="0"/>
                    <a:pt x="1226" y="0"/>
                  </a:cubicBezTo>
                  <a:cubicBezTo>
                    <a:pt x="1927" y="0"/>
                    <a:pt x="2510" y="584"/>
                    <a:pt x="2452" y="1284"/>
                  </a:cubicBezTo>
                  <a:cubicBezTo>
                    <a:pt x="2452" y="1985"/>
                    <a:pt x="1927" y="2510"/>
                    <a:pt x="1226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8" name="Google Shape;5518;p15"/>
            <p:cNvSpPr/>
            <p:nvPr/>
          </p:nvSpPr>
          <p:spPr>
            <a:xfrm>
              <a:off x="6333050" y="2692600"/>
              <a:ext cx="62775" cy="62775"/>
            </a:xfrm>
            <a:custGeom>
              <a:avLst/>
              <a:gdLst/>
              <a:ahLst/>
              <a:cxnLst/>
              <a:rect l="l" t="t" r="r" b="b"/>
              <a:pathLst>
                <a:path w="2511" h="2511" extrusionOk="0">
                  <a:moveTo>
                    <a:pt x="2510" y="1284"/>
                  </a:moveTo>
                  <a:cubicBezTo>
                    <a:pt x="2510" y="1985"/>
                    <a:pt x="1927" y="2510"/>
                    <a:pt x="1226" y="2510"/>
                  </a:cubicBezTo>
                  <a:cubicBezTo>
                    <a:pt x="526" y="2510"/>
                    <a:pt x="1" y="1985"/>
                    <a:pt x="1" y="1284"/>
                  </a:cubicBezTo>
                  <a:cubicBezTo>
                    <a:pt x="1" y="584"/>
                    <a:pt x="584" y="0"/>
                    <a:pt x="1285" y="59"/>
                  </a:cubicBezTo>
                  <a:cubicBezTo>
                    <a:pt x="1985" y="59"/>
                    <a:pt x="2510" y="584"/>
                    <a:pt x="2510" y="128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9" name="Google Shape;5519;p15"/>
            <p:cNvSpPr/>
            <p:nvPr/>
          </p:nvSpPr>
          <p:spPr>
            <a:xfrm>
              <a:off x="3881500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510" y="1926"/>
                    <a:pt x="1985" y="2452"/>
                    <a:pt x="1284" y="2452"/>
                  </a:cubicBezTo>
                  <a:cubicBezTo>
                    <a:pt x="584" y="2510"/>
                    <a:pt x="0" y="1985"/>
                    <a:pt x="0" y="1226"/>
                  </a:cubicBezTo>
                  <a:cubicBezTo>
                    <a:pt x="0" y="525"/>
                    <a:pt x="584" y="0"/>
                    <a:pt x="1284" y="0"/>
                  </a:cubicBezTo>
                  <a:cubicBezTo>
                    <a:pt x="1985" y="0"/>
                    <a:pt x="2510" y="525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0" name="Google Shape;5520;p15"/>
            <p:cNvSpPr/>
            <p:nvPr/>
          </p:nvSpPr>
          <p:spPr>
            <a:xfrm>
              <a:off x="6333050" y="2447425"/>
              <a:ext cx="61325" cy="59875"/>
            </a:xfrm>
            <a:custGeom>
              <a:avLst/>
              <a:gdLst/>
              <a:ahLst/>
              <a:cxnLst/>
              <a:rect l="l" t="t" r="r" b="b"/>
              <a:pathLst>
                <a:path w="2453" h="2395" extrusionOk="0">
                  <a:moveTo>
                    <a:pt x="2452" y="1168"/>
                  </a:moveTo>
                  <a:cubicBezTo>
                    <a:pt x="2452" y="1810"/>
                    <a:pt x="1868" y="2394"/>
                    <a:pt x="1226" y="2394"/>
                  </a:cubicBezTo>
                  <a:cubicBezTo>
                    <a:pt x="643" y="2394"/>
                    <a:pt x="59" y="1869"/>
                    <a:pt x="59" y="1227"/>
                  </a:cubicBezTo>
                  <a:cubicBezTo>
                    <a:pt x="1" y="585"/>
                    <a:pt x="584" y="1"/>
                    <a:pt x="1226" y="1"/>
                  </a:cubicBezTo>
                  <a:cubicBezTo>
                    <a:pt x="1868" y="1"/>
                    <a:pt x="2452" y="585"/>
                    <a:pt x="2452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1" name="Google Shape;5521;p15"/>
            <p:cNvSpPr/>
            <p:nvPr/>
          </p:nvSpPr>
          <p:spPr>
            <a:xfrm>
              <a:off x="6086425" y="3919825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227" y="1"/>
                  </a:moveTo>
                  <a:cubicBezTo>
                    <a:pt x="1869" y="1"/>
                    <a:pt x="2453" y="584"/>
                    <a:pt x="2453" y="1226"/>
                  </a:cubicBezTo>
                  <a:cubicBezTo>
                    <a:pt x="2453" y="1869"/>
                    <a:pt x="1869" y="2394"/>
                    <a:pt x="1285" y="2452"/>
                  </a:cubicBezTo>
                  <a:cubicBezTo>
                    <a:pt x="585" y="2452"/>
                    <a:pt x="1" y="1869"/>
                    <a:pt x="59" y="1168"/>
                  </a:cubicBezTo>
                  <a:cubicBezTo>
                    <a:pt x="59" y="584"/>
                    <a:pt x="585" y="1"/>
                    <a:pt x="1227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2" name="Google Shape;5522;p15"/>
            <p:cNvSpPr/>
            <p:nvPr/>
          </p:nvSpPr>
          <p:spPr>
            <a:xfrm>
              <a:off x="2657175" y="486175"/>
              <a:ext cx="59850" cy="59875"/>
            </a:xfrm>
            <a:custGeom>
              <a:avLst/>
              <a:gdLst/>
              <a:ahLst/>
              <a:cxnLst/>
              <a:rect l="l" t="t" r="r" b="b"/>
              <a:pathLst>
                <a:path w="2394" h="2395" extrusionOk="0">
                  <a:moveTo>
                    <a:pt x="2394" y="1168"/>
                  </a:moveTo>
                  <a:cubicBezTo>
                    <a:pt x="2394" y="1752"/>
                    <a:pt x="1868" y="2336"/>
                    <a:pt x="1226" y="2394"/>
                  </a:cubicBezTo>
                  <a:cubicBezTo>
                    <a:pt x="584" y="2394"/>
                    <a:pt x="0" y="1810"/>
                    <a:pt x="0" y="1168"/>
                  </a:cubicBezTo>
                  <a:cubicBezTo>
                    <a:pt x="0" y="526"/>
                    <a:pt x="584" y="1"/>
                    <a:pt x="1168" y="1"/>
                  </a:cubicBezTo>
                  <a:cubicBezTo>
                    <a:pt x="1810" y="1"/>
                    <a:pt x="2394" y="526"/>
                    <a:pt x="2394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3" name="Google Shape;5523;p15"/>
            <p:cNvSpPr/>
            <p:nvPr/>
          </p:nvSpPr>
          <p:spPr>
            <a:xfrm>
              <a:off x="4126650" y="239575"/>
              <a:ext cx="58400" cy="59850"/>
            </a:xfrm>
            <a:custGeom>
              <a:avLst/>
              <a:gdLst/>
              <a:ahLst/>
              <a:cxnLst/>
              <a:rect l="l" t="t" r="r" b="b"/>
              <a:pathLst>
                <a:path w="2336" h="2394" extrusionOk="0">
                  <a:moveTo>
                    <a:pt x="1168" y="2335"/>
                  </a:moveTo>
                  <a:cubicBezTo>
                    <a:pt x="526" y="2394"/>
                    <a:pt x="0" y="1810"/>
                    <a:pt x="0" y="1226"/>
                  </a:cubicBezTo>
                  <a:cubicBezTo>
                    <a:pt x="0" y="584"/>
                    <a:pt x="526" y="0"/>
                    <a:pt x="1168" y="0"/>
                  </a:cubicBezTo>
                  <a:cubicBezTo>
                    <a:pt x="1752" y="0"/>
                    <a:pt x="2335" y="526"/>
                    <a:pt x="2335" y="1168"/>
                  </a:cubicBezTo>
                  <a:cubicBezTo>
                    <a:pt x="2335" y="1810"/>
                    <a:pt x="1810" y="2335"/>
                    <a:pt x="1168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4" name="Google Shape;5524;p15"/>
            <p:cNvSpPr/>
            <p:nvPr/>
          </p:nvSpPr>
          <p:spPr>
            <a:xfrm>
              <a:off x="5845650" y="1223125"/>
              <a:ext cx="56950" cy="58375"/>
            </a:xfrm>
            <a:custGeom>
              <a:avLst/>
              <a:gdLst/>
              <a:ahLst/>
              <a:cxnLst/>
              <a:rect l="l" t="t" r="r" b="b"/>
              <a:pathLst>
                <a:path w="2278" h="2335" extrusionOk="0">
                  <a:moveTo>
                    <a:pt x="2277" y="1167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335"/>
                    <a:pt x="1" y="1810"/>
                    <a:pt x="1" y="1109"/>
                  </a:cubicBezTo>
                  <a:cubicBezTo>
                    <a:pt x="59" y="467"/>
                    <a:pt x="526" y="0"/>
                    <a:pt x="1168" y="0"/>
                  </a:cubicBezTo>
                  <a:cubicBezTo>
                    <a:pt x="1810" y="0"/>
                    <a:pt x="2277" y="525"/>
                    <a:pt x="2277" y="116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5" name="Google Shape;5525;p15"/>
            <p:cNvSpPr/>
            <p:nvPr/>
          </p:nvSpPr>
          <p:spPr>
            <a:xfrm>
              <a:off x="3394100" y="241025"/>
              <a:ext cx="58400" cy="56950"/>
            </a:xfrm>
            <a:custGeom>
              <a:avLst/>
              <a:gdLst/>
              <a:ahLst/>
              <a:cxnLst/>
              <a:rect l="l" t="t" r="r" b="b"/>
              <a:pathLst>
                <a:path w="2336" h="2278" extrusionOk="0">
                  <a:moveTo>
                    <a:pt x="2277" y="1168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277"/>
                    <a:pt x="0" y="1752"/>
                    <a:pt x="59" y="1051"/>
                  </a:cubicBezTo>
                  <a:cubicBezTo>
                    <a:pt x="59" y="409"/>
                    <a:pt x="584" y="1"/>
                    <a:pt x="1226" y="1"/>
                  </a:cubicBezTo>
                  <a:cubicBezTo>
                    <a:pt x="1868" y="1"/>
                    <a:pt x="2335" y="526"/>
                    <a:pt x="2277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6" name="Google Shape;5526;p15"/>
            <p:cNvSpPr/>
            <p:nvPr/>
          </p:nvSpPr>
          <p:spPr>
            <a:xfrm>
              <a:off x="6335975" y="3185825"/>
              <a:ext cx="56925" cy="56925"/>
            </a:xfrm>
            <a:custGeom>
              <a:avLst/>
              <a:gdLst/>
              <a:ahLst/>
              <a:cxnLst/>
              <a:rect l="l" t="t" r="r" b="b"/>
              <a:pathLst>
                <a:path w="2277" h="2277" extrusionOk="0">
                  <a:moveTo>
                    <a:pt x="1168" y="2277"/>
                  </a:moveTo>
                  <a:cubicBezTo>
                    <a:pt x="526" y="2277"/>
                    <a:pt x="0" y="1810"/>
                    <a:pt x="0" y="1168"/>
                  </a:cubicBezTo>
                  <a:cubicBezTo>
                    <a:pt x="0" y="467"/>
                    <a:pt x="467" y="0"/>
                    <a:pt x="1168" y="0"/>
                  </a:cubicBezTo>
                  <a:cubicBezTo>
                    <a:pt x="1810" y="0"/>
                    <a:pt x="2277" y="526"/>
                    <a:pt x="2277" y="1109"/>
                  </a:cubicBezTo>
                  <a:cubicBezTo>
                    <a:pt x="2277" y="1751"/>
                    <a:pt x="1751" y="2277"/>
                    <a:pt x="1168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7" name="Google Shape;5527;p15"/>
            <p:cNvSpPr/>
            <p:nvPr/>
          </p:nvSpPr>
          <p:spPr>
            <a:xfrm>
              <a:off x="5356800" y="731350"/>
              <a:ext cx="56950" cy="55475"/>
            </a:xfrm>
            <a:custGeom>
              <a:avLst/>
              <a:gdLst/>
              <a:ahLst/>
              <a:cxnLst/>
              <a:rect l="l" t="t" r="r" b="b"/>
              <a:pathLst>
                <a:path w="2278" h="2219" extrusionOk="0">
                  <a:moveTo>
                    <a:pt x="1168" y="2218"/>
                  </a:moveTo>
                  <a:cubicBezTo>
                    <a:pt x="526" y="2218"/>
                    <a:pt x="59" y="1810"/>
                    <a:pt x="1" y="1168"/>
                  </a:cubicBezTo>
                  <a:cubicBezTo>
                    <a:pt x="1" y="467"/>
                    <a:pt x="468" y="0"/>
                    <a:pt x="1110" y="0"/>
                  </a:cubicBezTo>
                  <a:cubicBezTo>
                    <a:pt x="1752" y="0"/>
                    <a:pt x="2277" y="467"/>
                    <a:pt x="2277" y="1051"/>
                  </a:cubicBezTo>
                  <a:cubicBezTo>
                    <a:pt x="2277" y="1693"/>
                    <a:pt x="1810" y="2218"/>
                    <a:pt x="1168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8" name="Google Shape;5528;p15"/>
            <p:cNvSpPr/>
            <p:nvPr/>
          </p:nvSpPr>
          <p:spPr>
            <a:xfrm>
              <a:off x="1924625" y="979425"/>
              <a:ext cx="52550" cy="52550"/>
            </a:xfrm>
            <a:custGeom>
              <a:avLst/>
              <a:gdLst/>
              <a:ahLst/>
              <a:cxnLst/>
              <a:rect l="l" t="t" r="r" b="b"/>
              <a:pathLst>
                <a:path w="2102" h="2102" extrusionOk="0">
                  <a:moveTo>
                    <a:pt x="2102" y="1051"/>
                  </a:moveTo>
                  <a:cubicBezTo>
                    <a:pt x="2102" y="1576"/>
                    <a:pt x="1635" y="2043"/>
                    <a:pt x="1051" y="2102"/>
                  </a:cubicBezTo>
                  <a:cubicBezTo>
                    <a:pt x="526" y="2102"/>
                    <a:pt x="0" y="1576"/>
                    <a:pt x="0" y="993"/>
                  </a:cubicBezTo>
                  <a:cubicBezTo>
                    <a:pt x="0" y="467"/>
                    <a:pt x="526" y="0"/>
                    <a:pt x="1051" y="0"/>
                  </a:cubicBezTo>
                  <a:cubicBezTo>
                    <a:pt x="1576" y="0"/>
                    <a:pt x="2102" y="467"/>
                    <a:pt x="2102" y="10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9" name="Google Shape;5529;p15"/>
            <p:cNvSpPr/>
            <p:nvPr/>
          </p:nvSpPr>
          <p:spPr>
            <a:xfrm>
              <a:off x="6337425" y="22052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1051" y="0"/>
                  </a:moveTo>
                  <a:cubicBezTo>
                    <a:pt x="1577" y="0"/>
                    <a:pt x="2102" y="467"/>
                    <a:pt x="2102" y="993"/>
                  </a:cubicBezTo>
                  <a:cubicBezTo>
                    <a:pt x="2160" y="1576"/>
                    <a:pt x="1635" y="2102"/>
                    <a:pt x="1051" y="2102"/>
                  </a:cubicBezTo>
                  <a:cubicBezTo>
                    <a:pt x="526" y="2043"/>
                    <a:pt x="1" y="1576"/>
                    <a:pt x="1" y="1051"/>
                  </a:cubicBezTo>
                  <a:cubicBezTo>
                    <a:pt x="1" y="467"/>
                    <a:pt x="526" y="0"/>
                    <a:pt x="105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0" name="Google Shape;5530;p15"/>
            <p:cNvSpPr/>
            <p:nvPr/>
          </p:nvSpPr>
          <p:spPr>
            <a:xfrm>
              <a:off x="1431400" y="171487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2101" y="1052"/>
                  </a:moveTo>
                  <a:cubicBezTo>
                    <a:pt x="2101" y="1635"/>
                    <a:pt x="1635" y="2102"/>
                    <a:pt x="1051" y="2102"/>
                  </a:cubicBezTo>
                  <a:cubicBezTo>
                    <a:pt x="467" y="2102"/>
                    <a:pt x="0" y="1577"/>
                    <a:pt x="0" y="1052"/>
                  </a:cubicBezTo>
                  <a:cubicBezTo>
                    <a:pt x="0" y="468"/>
                    <a:pt x="525" y="1"/>
                    <a:pt x="1051" y="1"/>
                  </a:cubicBezTo>
                  <a:cubicBezTo>
                    <a:pt x="1576" y="59"/>
                    <a:pt x="2101" y="526"/>
                    <a:pt x="2101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1" name="Google Shape;5531;p15"/>
            <p:cNvSpPr/>
            <p:nvPr/>
          </p:nvSpPr>
          <p:spPr>
            <a:xfrm>
              <a:off x="5601950" y="4661125"/>
              <a:ext cx="52575" cy="52575"/>
            </a:xfrm>
            <a:custGeom>
              <a:avLst/>
              <a:gdLst/>
              <a:ahLst/>
              <a:cxnLst/>
              <a:rect l="l" t="t" r="r" b="b"/>
              <a:pathLst>
                <a:path w="2103" h="2103" extrusionOk="0">
                  <a:moveTo>
                    <a:pt x="2102" y="993"/>
                  </a:moveTo>
                  <a:cubicBezTo>
                    <a:pt x="2102" y="1519"/>
                    <a:pt x="1635" y="2044"/>
                    <a:pt x="1052" y="2044"/>
                  </a:cubicBezTo>
                  <a:cubicBezTo>
                    <a:pt x="526" y="2102"/>
                    <a:pt x="1" y="1577"/>
                    <a:pt x="1" y="993"/>
                  </a:cubicBezTo>
                  <a:cubicBezTo>
                    <a:pt x="1" y="468"/>
                    <a:pt x="468" y="1"/>
                    <a:pt x="1052" y="1"/>
                  </a:cubicBezTo>
                  <a:cubicBezTo>
                    <a:pt x="1577" y="1"/>
                    <a:pt x="2044" y="468"/>
                    <a:pt x="2102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2" name="Google Shape;5532;p15"/>
            <p:cNvSpPr/>
            <p:nvPr/>
          </p:nvSpPr>
          <p:spPr>
            <a:xfrm>
              <a:off x="4865025" y="51500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2102" y="992"/>
                  </a:moveTo>
                  <a:cubicBezTo>
                    <a:pt x="2161" y="1518"/>
                    <a:pt x="1694" y="2043"/>
                    <a:pt x="1110" y="2101"/>
                  </a:cubicBezTo>
                  <a:cubicBezTo>
                    <a:pt x="526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2" y="0"/>
                  </a:cubicBezTo>
                  <a:cubicBezTo>
                    <a:pt x="1577" y="0"/>
                    <a:pt x="2102" y="467"/>
                    <a:pt x="2102" y="99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3" name="Google Shape;5533;p15"/>
            <p:cNvSpPr/>
            <p:nvPr/>
          </p:nvSpPr>
          <p:spPr>
            <a:xfrm>
              <a:off x="4376175" y="242500"/>
              <a:ext cx="52575" cy="52550"/>
            </a:xfrm>
            <a:custGeom>
              <a:avLst/>
              <a:gdLst/>
              <a:ahLst/>
              <a:cxnLst/>
              <a:rect l="l" t="t" r="r" b="b"/>
              <a:pathLst>
                <a:path w="2103" h="2102" extrusionOk="0">
                  <a:moveTo>
                    <a:pt x="2102" y="1109"/>
                  </a:moveTo>
                  <a:cubicBezTo>
                    <a:pt x="2044" y="1634"/>
                    <a:pt x="1577" y="2101"/>
                    <a:pt x="1051" y="2101"/>
                  </a:cubicBezTo>
                  <a:cubicBezTo>
                    <a:pt x="468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1" y="58"/>
                  </a:cubicBezTo>
                  <a:cubicBezTo>
                    <a:pt x="1635" y="58"/>
                    <a:pt x="2102" y="525"/>
                    <a:pt x="2102" y="110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4" name="Google Shape;5534;p15"/>
            <p:cNvSpPr/>
            <p:nvPr/>
          </p:nvSpPr>
          <p:spPr>
            <a:xfrm>
              <a:off x="1190625" y="2942125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8"/>
                    <a:pt x="1518" y="1985"/>
                    <a:pt x="992" y="1985"/>
                  </a:cubicBezTo>
                  <a:cubicBezTo>
                    <a:pt x="409" y="1985"/>
                    <a:pt x="0" y="1576"/>
                    <a:pt x="0" y="993"/>
                  </a:cubicBezTo>
                  <a:cubicBezTo>
                    <a:pt x="0" y="409"/>
                    <a:pt x="350" y="117"/>
                    <a:pt x="876" y="59"/>
                  </a:cubicBezTo>
                  <a:cubicBezTo>
                    <a:pt x="1459" y="0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5" name="Google Shape;5535;p15"/>
            <p:cNvSpPr/>
            <p:nvPr/>
          </p:nvSpPr>
          <p:spPr>
            <a:xfrm>
              <a:off x="2169775" y="734250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1927" y="935"/>
                  </a:moveTo>
                  <a:cubicBezTo>
                    <a:pt x="1868" y="1577"/>
                    <a:pt x="1577" y="1927"/>
                    <a:pt x="935" y="1927"/>
                  </a:cubicBezTo>
                  <a:cubicBezTo>
                    <a:pt x="351" y="1927"/>
                    <a:pt x="1" y="1577"/>
                    <a:pt x="1" y="935"/>
                  </a:cubicBezTo>
                  <a:cubicBezTo>
                    <a:pt x="59" y="410"/>
                    <a:pt x="351" y="59"/>
                    <a:pt x="935" y="59"/>
                  </a:cubicBezTo>
                  <a:cubicBezTo>
                    <a:pt x="1577" y="1"/>
                    <a:pt x="1810" y="410"/>
                    <a:pt x="1927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6" name="Google Shape;5536;p15"/>
            <p:cNvSpPr/>
            <p:nvPr/>
          </p:nvSpPr>
          <p:spPr>
            <a:xfrm>
              <a:off x="1190625" y="2695500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9"/>
                    <a:pt x="1518" y="1927"/>
                    <a:pt x="992" y="1985"/>
                  </a:cubicBezTo>
                  <a:cubicBezTo>
                    <a:pt x="409" y="1985"/>
                    <a:pt x="0" y="1577"/>
                    <a:pt x="0" y="993"/>
                  </a:cubicBezTo>
                  <a:cubicBezTo>
                    <a:pt x="0" y="409"/>
                    <a:pt x="350" y="118"/>
                    <a:pt x="876" y="59"/>
                  </a:cubicBezTo>
                  <a:cubicBezTo>
                    <a:pt x="1459" y="1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7" name="Google Shape;5537;p15"/>
            <p:cNvSpPr/>
            <p:nvPr/>
          </p:nvSpPr>
          <p:spPr>
            <a:xfrm>
              <a:off x="6340350" y="3432425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934" y="1927"/>
                  </a:moveTo>
                  <a:cubicBezTo>
                    <a:pt x="409" y="1927"/>
                    <a:pt x="0" y="1519"/>
                    <a:pt x="0" y="935"/>
                  </a:cubicBezTo>
                  <a:cubicBezTo>
                    <a:pt x="0" y="410"/>
                    <a:pt x="467" y="1"/>
                    <a:pt x="993" y="1"/>
                  </a:cubicBezTo>
                  <a:cubicBezTo>
                    <a:pt x="1576" y="59"/>
                    <a:pt x="1868" y="410"/>
                    <a:pt x="1927" y="935"/>
                  </a:cubicBezTo>
                  <a:cubicBezTo>
                    <a:pt x="1927" y="1519"/>
                    <a:pt x="1518" y="1927"/>
                    <a:pt x="934" y="19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8" name="Google Shape;5538;p15"/>
            <p:cNvSpPr/>
            <p:nvPr/>
          </p:nvSpPr>
          <p:spPr>
            <a:xfrm>
              <a:off x="3151850" y="245400"/>
              <a:ext cx="48200" cy="46725"/>
            </a:xfrm>
            <a:custGeom>
              <a:avLst/>
              <a:gdLst/>
              <a:ahLst/>
              <a:cxnLst/>
              <a:rect l="l" t="t" r="r" b="b"/>
              <a:pathLst>
                <a:path w="1928" h="1869" extrusionOk="0">
                  <a:moveTo>
                    <a:pt x="1927" y="993"/>
                  </a:moveTo>
                  <a:cubicBezTo>
                    <a:pt x="1869" y="1518"/>
                    <a:pt x="1577" y="1869"/>
                    <a:pt x="993" y="1869"/>
                  </a:cubicBezTo>
                  <a:cubicBezTo>
                    <a:pt x="410" y="1869"/>
                    <a:pt x="1" y="1402"/>
                    <a:pt x="59" y="876"/>
                  </a:cubicBezTo>
                  <a:cubicBezTo>
                    <a:pt x="118" y="293"/>
                    <a:pt x="468" y="1"/>
                    <a:pt x="1052" y="1"/>
                  </a:cubicBezTo>
                  <a:cubicBezTo>
                    <a:pt x="1635" y="59"/>
                    <a:pt x="1869" y="409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9" name="Google Shape;5539;p15"/>
            <p:cNvSpPr/>
            <p:nvPr/>
          </p:nvSpPr>
          <p:spPr>
            <a:xfrm>
              <a:off x="5850025" y="4415975"/>
              <a:ext cx="48200" cy="48175"/>
            </a:xfrm>
            <a:custGeom>
              <a:avLst/>
              <a:gdLst/>
              <a:ahLst/>
              <a:cxnLst/>
              <a:rect l="l" t="t" r="r" b="b"/>
              <a:pathLst>
                <a:path w="1928" h="1927" extrusionOk="0">
                  <a:moveTo>
                    <a:pt x="935" y="1"/>
                  </a:moveTo>
                  <a:cubicBezTo>
                    <a:pt x="1519" y="1"/>
                    <a:pt x="1927" y="409"/>
                    <a:pt x="1927" y="935"/>
                  </a:cubicBezTo>
                  <a:cubicBezTo>
                    <a:pt x="1927" y="1518"/>
                    <a:pt x="1519" y="1927"/>
                    <a:pt x="993" y="1927"/>
                  </a:cubicBezTo>
                  <a:cubicBezTo>
                    <a:pt x="410" y="1869"/>
                    <a:pt x="59" y="1577"/>
                    <a:pt x="59" y="993"/>
                  </a:cubicBezTo>
                  <a:cubicBezTo>
                    <a:pt x="1" y="468"/>
                    <a:pt x="410" y="1"/>
                    <a:pt x="9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0" name="Google Shape;5540;p15"/>
            <p:cNvSpPr/>
            <p:nvPr/>
          </p:nvSpPr>
          <p:spPr>
            <a:xfrm>
              <a:off x="3640725" y="5393675"/>
              <a:ext cx="49625" cy="49650"/>
            </a:xfrm>
            <a:custGeom>
              <a:avLst/>
              <a:gdLst/>
              <a:ahLst/>
              <a:cxnLst/>
              <a:rect l="l" t="t" r="r" b="b"/>
              <a:pathLst>
                <a:path w="1985" h="1986" extrusionOk="0">
                  <a:moveTo>
                    <a:pt x="934" y="1985"/>
                  </a:moveTo>
                  <a:cubicBezTo>
                    <a:pt x="409" y="1927"/>
                    <a:pt x="0" y="1460"/>
                    <a:pt x="58" y="935"/>
                  </a:cubicBezTo>
                  <a:cubicBezTo>
                    <a:pt x="117" y="351"/>
                    <a:pt x="584" y="1"/>
                    <a:pt x="1109" y="59"/>
                  </a:cubicBezTo>
                  <a:cubicBezTo>
                    <a:pt x="1693" y="118"/>
                    <a:pt x="1985" y="468"/>
                    <a:pt x="1985" y="1052"/>
                  </a:cubicBezTo>
                  <a:cubicBezTo>
                    <a:pt x="1985" y="1577"/>
                    <a:pt x="1518" y="1985"/>
                    <a:pt x="934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1" name="Google Shape;5541;p15"/>
            <p:cNvSpPr/>
            <p:nvPr/>
          </p:nvSpPr>
          <p:spPr>
            <a:xfrm>
              <a:off x="3884400" y="5393675"/>
              <a:ext cx="48200" cy="49650"/>
            </a:xfrm>
            <a:custGeom>
              <a:avLst/>
              <a:gdLst/>
              <a:ahLst/>
              <a:cxnLst/>
              <a:rect l="l" t="t" r="r" b="b"/>
              <a:pathLst>
                <a:path w="1928" h="1986" extrusionOk="0">
                  <a:moveTo>
                    <a:pt x="1927" y="993"/>
                  </a:moveTo>
                  <a:cubicBezTo>
                    <a:pt x="1927" y="1577"/>
                    <a:pt x="1519" y="1985"/>
                    <a:pt x="993" y="1985"/>
                  </a:cubicBezTo>
                  <a:cubicBezTo>
                    <a:pt x="409" y="1985"/>
                    <a:pt x="1" y="1519"/>
                    <a:pt x="1" y="993"/>
                  </a:cubicBezTo>
                  <a:cubicBezTo>
                    <a:pt x="59" y="409"/>
                    <a:pt x="409" y="59"/>
                    <a:pt x="935" y="59"/>
                  </a:cubicBezTo>
                  <a:cubicBezTo>
                    <a:pt x="1519" y="1"/>
                    <a:pt x="1927" y="468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2" name="Google Shape;5542;p15"/>
            <p:cNvSpPr/>
            <p:nvPr/>
          </p:nvSpPr>
          <p:spPr>
            <a:xfrm>
              <a:off x="1190625" y="2454725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1868" y="935"/>
                  </a:moveTo>
                  <a:cubicBezTo>
                    <a:pt x="1809" y="1518"/>
                    <a:pt x="1459" y="1869"/>
                    <a:pt x="934" y="1810"/>
                  </a:cubicBezTo>
                  <a:cubicBezTo>
                    <a:pt x="350" y="1810"/>
                    <a:pt x="0" y="1402"/>
                    <a:pt x="58" y="876"/>
                  </a:cubicBezTo>
                  <a:cubicBezTo>
                    <a:pt x="117" y="351"/>
                    <a:pt x="467" y="1"/>
                    <a:pt x="992" y="1"/>
                  </a:cubicBezTo>
                  <a:cubicBezTo>
                    <a:pt x="1518" y="1"/>
                    <a:pt x="1809" y="409"/>
                    <a:pt x="1868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3" name="Google Shape;5543;p15"/>
            <p:cNvSpPr/>
            <p:nvPr/>
          </p:nvSpPr>
          <p:spPr>
            <a:xfrm>
              <a:off x="1434300" y="39227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460" y="117"/>
                    <a:pt x="1869" y="409"/>
                    <a:pt x="1810" y="993"/>
                  </a:cubicBezTo>
                  <a:cubicBezTo>
                    <a:pt x="1810" y="1518"/>
                    <a:pt x="1460" y="1868"/>
                    <a:pt x="876" y="1868"/>
                  </a:cubicBezTo>
                  <a:cubicBezTo>
                    <a:pt x="351" y="1810"/>
                    <a:pt x="1" y="1460"/>
                    <a:pt x="1" y="934"/>
                  </a:cubicBezTo>
                  <a:cubicBezTo>
                    <a:pt x="1" y="351"/>
                    <a:pt x="351" y="117"/>
                    <a:pt x="9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4" name="Google Shape;5544;p15"/>
            <p:cNvSpPr/>
            <p:nvPr/>
          </p:nvSpPr>
          <p:spPr>
            <a:xfrm>
              <a:off x="1680925" y="122457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934"/>
                  </a:moveTo>
                  <a:cubicBezTo>
                    <a:pt x="1810" y="1460"/>
                    <a:pt x="1518" y="1868"/>
                    <a:pt x="934" y="1868"/>
                  </a:cubicBezTo>
                  <a:cubicBezTo>
                    <a:pt x="351" y="1868"/>
                    <a:pt x="0" y="1518"/>
                    <a:pt x="0" y="934"/>
                  </a:cubicBezTo>
                  <a:cubicBezTo>
                    <a:pt x="0" y="409"/>
                    <a:pt x="351" y="59"/>
                    <a:pt x="876" y="59"/>
                  </a:cubicBezTo>
                  <a:cubicBezTo>
                    <a:pt x="1460" y="0"/>
                    <a:pt x="1752" y="351"/>
                    <a:pt x="1868" y="93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5" name="Google Shape;5545;p15"/>
            <p:cNvSpPr/>
            <p:nvPr/>
          </p:nvSpPr>
          <p:spPr>
            <a:xfrm>
              <a:off x="5358275" y="4906300"/>
              <a:ext cx="45250" cy="45250"/>
            </a:xfrm>
            <a:custGeom>
              <a:avLst/>
              <a:gdLst/>
              <a:ahLst/>
              <a:cxnLst/>
              <a:rect l="l" t="t" r="r" b="b"/>
              <a:pathLst>
                <a:path w="1810" h="1810" extrusionOk="0">
                  <a:moveTo>
                    <a:pt x="876" y="0"/>
                  </a:moveTo>
                  <a:cubicBezTo>
                    <a:pt x="1459" y="59"/>
                    <a:pt x="1810" y="350"/>
                    <a:pt x="1810" y="876"/>
                  </a:cubicBezTo>
                  <a:cubicBezTo>
                    <a:pt x="1810" y="1459"/>
                    <a:pt x="1518" y="1810"/>
                    <a:pt x="934" y="1810"/>
                  </a:cubicBezTo>
                  <a:cubicBezTo>
                    <a:pt x="409" y="1810"/>
                    <a:pt x="58" y="1518"/>
                    <a:pt x="0" y="992"/>
                  </a:cubicBezTo>
                  <a:cubicBezTo>
                    <a:pt x="0" y="409"/>
                    <a:pt x="350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6" name="Google Shape;5546;p15"/>
            <p:cNvSpPr/>
            <p:nvPr/>
          </p:nvSpPr>
          <p:spPr>
            <a:xfrm>
              <a:off x="1192075" y="318582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701"/>
                  </a:moveTo>
                  <a:cubicBezTo>
                    <a:pt x="1751" y="1518"/>
                    <a:pt x="1460" y="1868"/>
                    <a:pt x="876" y="1868"/>
                  </a:cubicBezTo>
                  <a:cubicBezTo>
                    <a:pt x="351" y="1868"/>
                    <a:pt x="0" y="1518"/>
                    <a:pt x="0" y="993"/>
                  </a:cubicBezTo>
                  <a:cubicBezTo>
                    <a:pt x="0" y="409"/>
                    <a:pt x="351" y="0"/>
                    <a:pt x="934" y="117"/>
                  </a:cubicBezTo>
                  <a:cubicBezTo>
                    <a:pt x="1285" y="175"/>
                    <a:pt x="1576" y="526"/>
                    <a:pt x="1868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7" name="Google Shape;5547;p15"/>
            <p:cNvSpPr/>
            <p:nvPr/>
          </p:nvSpPr>
          <p:spPr>
            <a:xfrm>
              <a:off x="2660100" y="5152900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992" y="1869"/>
                  </a:moveTo>
                  <a:cubicBezTo>
                    <a:pt x="409" y="1810"/>
                    <a:pt x="0" y="1518"/>
                    <a:pt x="0" y="935"/>
                  </a:cubicBezTo>
                  <a:cubicBezTo>
                    <a:pt x="0" y="351"/>
                    <a:pt x="350" y="1"/>
                    <a:pt x="934" y="1"/>
                  </a:cubicBezTo>
                  <a:cubicBezTo>
                    <a:pt x="1459" y="1"/>
                    <a:pt x="1810" y="351"/>
                    <a:pt x="1810" y="876"/>
                  </a:cubicBezTo>
                  <a:cubicBezTo>
                    <a:pt x="1868" y="1460"/>
                    <a:pt x="1518" y="1752"/>
                    <a:pt x="992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8" name="Google Shape;5548;p15"/>
            <p:cNvSpPr/>
            <p:nvPr/>
          </p:nvSpPr>
          <p:spPr>
            <a:xfrm>
              <a:off x="3395550" y="53951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518" y="117"/>
                    <a:pt x="1869" y="350"/>
                    <a:pt x="1869" y="934"/>
                  </a:cubicBezTo>
                  <a:cubicBezTo>
                    <a:pt x="1869" y="1518"/>
                    <a:pt x="1518" y="1868"/>
                    <a:pt x="935" y="1868"/>
                  </a:cubicBezTo>
                  <a:cubicBezTo>
                    <a:pt x="409" y="1868"/>
                    <a:pt x="59" y="1518"/>
                    <a:pt x="59" y="993"/>
                  </a:cubicBezTo>
                  <a:cubicBezTo>
                    <a:pt x="1" y="409"/>
                    <a:pt x="409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9" name="Google Shape;5549;p15"/>
            <p:cNvSpPr/>
            <p:nvPr/>
          </p:nvSpPr>
          <p:spPr>
            <a:xfrm>
              <a:off x="4132475" y="5396600"/>
              <a:ext cx="46725" cy="45275"/>
            </a:xfrm>
            <a:custGeom>
              <a:avLst/>
              <a:gdLst/>
              <a:ahLst/>
              <a:cxnLst/>
              <a:rect l="l" t="t" r="r" b="b"/>
              <a:pathLst>
                <a:path w="1869" h="1811" extrusionOk="0">
                  <a:moveTo>
                    <a:pt x="1869" y="876"/>
                  </a:moveTo>
                  <a:cubicBezTo>
                    <a:pt x="1752" y="1460"/>
                    <a:pt x="1460" y="1810"/>
                    <a:pt x="876" y="1810"/>
                  </a:cubicBezTo>
                  <a:cubicBezTo>
                    <a:pt x="351" y="1752"/>
                    <a:pt x="1" y="1402"/>
                    <a:pt x="1" y="818"/>
                  </a:cubicBezTo>
                  <a:cubicBezTo>
                    <a:pt x="59" y="292"/>
                    <a:pt x="409" y="1"/>
                    <a:pt x="935" y="1"/>
                  </a:cubicBezTo>
                  <a:cubicBezTo>
                    <a:pt x="1519" y="1"/>
                    <a:pt x="1752" y="351"/>
                    <a:pt x="1869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0" name="Google Shape;5550;p15"/>
            <p:cNvSpPr/>
            <p:nvPr/>
          </p:nvSpPr>
          <p:spPr>
            <a:xfrm>
              <a:off x="1926075" y="4661125"/>
              <a:ext cx="45275" cy="43825"/>
            </a:xfrm>
            <a:custGeom>
              <a:avLst/>
              <a:gdLst/>
              <a:ahLst/>
              <a:cxnLst/>
              <a:rect l="l" t="t" r="r" b="b"/>
              <a:pathLst>
                <a:path w="1811" h="1753" extrusionOk="0">
                  <a:moveTo>
                    <a:pt x="1810" y="993"/>
                  </a:moveTo>
                  <a:cubicBezTo>
                    <a:pt x="1518" y="1227"/>
                    <a:pt x="1227" y="1577"/>
                    <a:pt x="876" y="1635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293" y="1"/>
                    <a:pt x="818" y="59"/>
                  </a:cubicBezTo>
                  <a:cubicBezTo>
                    <a:pt x="1168" y="118"/>
                    <a:pt x="1460" y="410"/>
                    <a:pt x="1810" y="643"/>
                  </a:cubicBezTo>
                  <a:cubicBezTo>
                    <a:pt x="1810" y="760"/>
                    <a:pt x="1810" y="876"/>
                    <a:pt x="1810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1" name="Google Shape;5551;p15"/>
            <p:cNvSpPr/>
            <p:nvPr/>
          </p:nvSpPr>
          <p:spPr>
            <a:xfrm>
              <a:off x="5117475" y="493475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2"/>
                  </a:moveTo>
                  <a:cubicBezTo>
                    <a:pt x="1519" y="1285"/>
                    <a:pt x="1227" y="1635"/>
                    <a:pt x="877" y="1694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351" y="1"/>
                    <a:pt x="818" y="59"/>
                  </a:cubicBezTo>
                  <a:cubicBezTo>
                    <a:pt x="1168" y="118"/>
                    <a:pt x="1460" y="468"/>
                    <a:pt x="1810" y="701"/>
                  </a:cubicBezTo>
                  <a:cubicBezTo>
                    <a:pt x="1810" y="818"/>
                    <a:pt x="1810" y="935"/>
                    <a:pt x="1810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2" name="Google Shape;5552;p15"/>
            <p:cNvSpPr/>
            <p:nvPr/>
          </p:nvSpPr>
          <p:spPr>
            <a:xfrm>
              <a:off x="6096650" y="1472650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1"/>
                  </a:moveTo>
                  <a:cubicBezTo>
                    <a:pt x="1460" y="1285"/>
                    <a:pt x="1226" y="1635"/>
                    <a:pt x="876" y="1693"/>
                  </a:cubicBezTo>
                  <a:cubicBezTo>
                    <a:pt x="351" y="1752"/>
                    <a:pt x="1" y="1401"/>
                    <a:pt x="1" y="876"/>
                  </a:cubicBezTo>
                  <a:cubicBezTo>
                    <a:pt x="1" y="351"/>
                    <a:pt x="351" y="0"/>
                    <a:pt x="818" y="59"/>
                  </a:cubicBezTo>
                  <a:cubicBezTo>
                    <a:pt x="1168" y="117"/>
                    <a:pt x="1460" y="467"/>
                    <a:pt x="1810" y="701"/>
                  </a:cubicBezTo>
                  <a:lnTo>
                    <a:pt x="1810" y="105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3" name="Google Shape;5553;p15"/>
            <p:cNvSpPr/>
            <p:nvPr/>
          </p:nvSpPr>
          <p:spPr>
            <a:xfrm>
              <a:off x="6098100" y="4173750"/>
              <a:ext cx="37975" cy="42325"/>
            </a:xfrm>
            <a:custGeom>
              <a:avLst/>
              <a:gdLst/>
              <a:ahLst/>
              <a:cxnLst/>
              <a:rect l="l" t="t" r="r" b="b"/>
              <a:pathLst>
                <a:path w="1519" h="1693" extrusionOk="0">
                  <a:moveTo>
                    <a:pt x="643" y="1693"/>
                  </a:moveTo>
                  <a:cubicBezTo>
                    <a:pt x="410" y="1401"/>
                    <a:pt x="1" y="1051"/>
                    <a:pt x="59" y="817"/>
                  </a:cubicBezTo>
                  <a:cubicBezTo>
                    <a:pt x="118" y="526"/>
                    <a:pt x="526" y="117"/>
                    <a:pt x="818" y="59"/>
                  </a:cubicBezTo>
                  <a:cubicBezTo>
                    <a:pt x="993" y="0"/>
                    <a:pt x="1460" y="467"/>
                    <a:pt x="1460" y="759"/>
                  </a:cubicBezTo>
                  <a:cubicBezTo>
                    <a:pt x="1519" y="1051"/>
                    <a:pt x="1168" y="1343"/>
                    <a:pt x="993" y="1635"/>
                  </a:cubicBezTo>
                  <a:cubicBezTo>
                    <a:pt x="876" y="1635"/>
                    <a:pt x="760" y="1635"/>
                    <a:pt x="643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4" name="Google Shape;5554;p15"/>
            <p:cNvSpPr/>
            <p:nvPr/>
          </p:nvSpPr>
          <p:spPr>
            <a:xfrm>
              <a:off x="1196450" y="2212500"/>
              <a:ext cx="40875" cy="37950"/>
            </a:xfrm>
            <a:custGeom>
              <a:avLst/>
              <a:gdLst/>
              <a:ahLst/>
              <a:cxnLst/>
              <a:rect l="l" t="t" r="r" b="b"/>
              <a:pathLst>
                <a:path w="1635" h="1518" extrusionOk="0">
                  <a:moveTo>
                    <a:pt x="1635" y="934"/>
                  </a:moveTo>
                  <a:cubicBezTo>
                    <a:pt x="1285" y="1109"/>
                    <a:pt x="993" y="1518"/>
                    <a:pt x="701" y="1460"/>
                  </a:cubicBezTo>
                  <a:cubicBezTo>
                    <a:pt x="409" y="1401"/>
                    <a:pt x="59" y="993"/>
                    <a:pt x="0" y="701"/>
                  </a:cubicBezTo>
                  <a:cubicBezTo>
                    <a:pt x="0" y="467"/>
                    <a:pt x="467" y="0"/>
                    <a:pt x="701" y="0"/>
                  </a:cubicBezTo>
                  <a:cubicBezTo>
                    <a:pt x="993" y="0"/>
                    <a:pt x="1343" y="350"/>
                    <a:pt x="1635" y="584"/>
                  </a:cubicBezTo>
                  <a:lnTo>
                    <a:pt x="1635" y="934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5" name="Google Shape;5555;p15"/>
            <p:cNvSpPr/>
            <p:nvPr/>
          </p:nvSpPr>
          <p:spPr>
            <a:xfrm>
              <a:off x="6346175" y="1970250"/>
              <a:ext cx="40900" cy="36525"/>
            </a:xfrm>
            <a:custGeom>
              <a:avLst/>
              <a:gdLst/>
              <a:ahLst/>
              <a:cxnLst/>
              <a:rect l="l" t="t" r="r" b="b"/>
              <a:pathLst>
                <a:path w="1636" h="1461" extrusionOk="0">
                  <a:moveTo>
                    <a:pt x="1577" y="935"/>
                  </a:moveTo>
                  <a:cubicBezTo>
                    <a:pt x="1285" y="1110"/>
                    <a:pt x="935" y="1460"/>
                    <a:pt x="701" y="1402"/>
                  </a:cubicBezTo>
                  <a:cubicBezTo>
                    <a:pt x="409" y="1402"/>
                    <a:pt x="59" y="935"/>
                    <a:pt x="1" y="643"/>
                  </a:cubicBezTo>
                  <a:cubicBezTo>
                    <a:pt x="1" y="468"/>
                    <a:pt x="468" y="1"/>
                    <a:pt x="701" y="1"/>
                  </a:cubicBezTo>
                  <a:cubicBezTo>
                    <a:pt x="993" y="1"/>
                    <a:pt x="1285" y="351"/>
                    <a:pt x="1635" y="526"/>
                  </a:cubicBezTo>
                  <a:cubicBezTo>
                    <a:pt x="1635" y="643"/>
                    <a:pt x="1635" y="818"/>
                    <a:pt x="1577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6" name="Google Shape;5556;p15"/>
            <p:cNvSpPr/>
            <p:nvPr/>
          </p:nvSpPr>
          <p:spPr>
            <a:xfrm>
              <a:off x="1685300" y="4417450"/>
              <a:ext cx="37975" cy="40875"/>
            </a:xfrm>
            <a:custGeom>
              <a:avLst/>
              <a:gdLst/>
              <a:ahLst/>
              <a:cxnLst/>
              <a:rect l="l" t="t" r="r" b="b"/>
              <a:pathLst>
                <a:path w="1519" h="1635" extrusionOk="0">
                  <a:moveTo>
                    <a:pt x="935" y="0"/>
                  </a:moveTo>
                  <a:cubicBezTo>
                    <a:pt x="1110" y="292"/>
                    <a:pt x="1518" y="642"/>
                    <a:pt x="1460" y="876"/>
                  </a:cubicBezTo>
                  <a:cubicBezTo>
                    <a:pt x="1401" y="1167"/>
                    <a:pt x="993" y="1576"/>
                    <a:pt x="701" y="1576"/>
                  </a:cubicBezTo>
                  <a:cubicBezTo>
                    <a:pt x="468" y="1634"/>
                    <a:pt x="59" y="1167"/>
                    <a:pt x="1" y="934"/>
                  </a:cubicBezTo>
                  <a:cubicBezTo>
                    <a:pt x="1" y="642"/>
                    <a:pt x="351" y="292"/>
                    <a:pt x="584" y="0"/>
                  </a:cubicBezTo>
                  <a:lnTo>
                    <a:pt x="935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7" name="Google Shape;5557;p15"/>
            <p:cNvSpPr/>
            <p:nvPr/>
          </p:nvSpPr>
          <p:spPr>
            <a:xfrm>
              <a:off x="4630100" y="246875"/>
              <a:ext cx="37950" cy="40875"/>
            </a:xfrm>
            <a:custGeom>
              <a:avLst/>
              <a:gdLst/>
              <a:ahLst/>
              <a:cxnLst/>
              <a:rect l="l" t="t" r="r" b="b"/>
              <a:pathLst>
                <a:path w="1518" h="1635" extrusionOk="0">
                  <a:moveTo>
                    <a:pt x="934" y="0"/>
                  </a:moveTo>
                  <a:cubicBezTo>
                    <a:pt x="1109" y="292"/>
                    <a:pt x="1518" y="642"/>
                    <a:pt x="1459" y="876"/>
                  </a:cubicBezTo>
                  <a:cubicBezTo>
                    <a:pt x="1401" y="1168"/>
                    <a:pt x="993" y="1576"/>
                    <a:pt x="701" y="1576"/>
                  </a:cubicBezTo>
                  <a:cubicBezTo>
                    <a:pt x="526" y="1635"/>
                    <a:pt x="59" y="1168"/>
                    <a:pt x="59" y="934"/>
                  </a:cubicBezTo>
                  <a:cubicBezTo>
                    <a:pt x="0" y="584"/>
                    <a:pt x="350" y="292"/>
                    <a:pt x="584" y="0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8" name="Google Shape;5558;p15"/>
            <p:cNvSpPr/>
            <p:nvPr/>
          </p:nvSpPr>
          <p:spPr>
            <a:xfrm>
              <a:off x="2175625" y="4910675"/>
              <a:ext cx="36500" cy="40875"/>
            </a:xfrm>
            <a:custGeom>
              <a:avLst/>
              <a:gdLst/>
              <a:ahLst/>
              <a:cxnLst/>
              <a:rect l="l" t="t" r="r" b="b"/>
              <a:pathLst>
                <a:path w="1460" h="1635" extrusionOk="0">
                  <a:moveTo>
                    <a:pt x="584" y="1635"/>
                  </a:moveTo>
                  <a:cubicBezTo>
                    <a:pt x="350" y="1343"/>
                    <a:pt x="0" y="1051"/>
                    <a:pt x="0" y="759"/>
                  </a:cubicBezTo>
                  <a:cubicBezTo>
                    <a:pt x="58" y="467"/>
                    <a:pt x="467" y="59"/>
                    <a:pt x="759" y="59"/>
                  </a:cubicBezTo>
                  <a:cubicBezTo>
                    <a:pt x="934" y="0"/>
                    <a:pt x="1401" y="467"/>
                    <a:pt x="1459" y="701"/>
                  </a:cubicBezTo>
                  <a:cubicBezTo>
                    <a:pt x="1459" y="993"/>
                    <a:pt x="1109" y="1343"/>
                    <a:pt x="934" y="1635"/>
                  </a:cubicBezTo>
                  <a:cubicBezTo>
                    <a:pt x="817" y="1635"/>
                    <a:pt x="701" y="1635"/>
                    <a:pt x="584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9" name="Google Shape;5559;p15"/>
            <p:cNvSpPr/>
            <p:nvPr/>
          </p:nvSpPr>
          <p:spPr>
            <a:xfrm>
              <a:off x="4379100" y="5399525"/>
              <a:ext cx="40875" cy="36500"/>
            </a:xfrm>
            <a:custGeom>
              <a:avLst/>
              <a:gdLst/>
              <a:ahLst/>
              <a:cxnLst/>
              <a:rect l="l" t="t" r="r" b="b"/>
              <a:pathLst>
                <a:path w="1635" h="1460" extrusionOk="0">
                  <a:moveTo>
                    <a:pt x="59" y="526"/>
                  </a:moveTo>
                  <a:cubicBezTo>
                    <a:pt x="351" y="351"/>
                    <a:pt x="701" y="0"/>
                    <a:pt x="993" y="59"/>
                  </a:cubicBezTo>
                  <a:cubicBezTo>
                    <a:pt x="1226" y="117"/>
                    <a:pt x="1576" y="526"/>
                    <a:pt x="1635" y="818"/>
                  </a:cubicBezTo>
                  <a:cubicBezTo>
                    <a:pt x="1635" y="1051"/>
                    <a:pt x="1168" y="1460"/>
                    <a:pt x="876" y="1460"/>
                  </a:cubicBezTo>
                  <a:cubicBezTo>
                    <a:pt x="584" y="1460"/>
                    <a:pt x="292" y="1109"/>
                    <a:pt x="0" y="876"/>
                  </a:cubicBezTo>
                  <a:cubicBezTo>
                    <a:pt x="0" y="759"/>
                    <a:pt x="59" y="642"/>
                    <a:pt x="59" y="5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0" name="Google Shape;5560;p15"/>
            <p:cNvSpPr/>
            <p:nvPr/>
          </p:nvSpPr>
          <p:spPr>
            <a:xfrm>
              <a:off x="2422225" y="497850"/>
              <a:ext cx="43800" cy="35050"/>
            </a:xfrm>
            <a:custGeom>
              <a:avLst/>
              <a:gdLst/>
              <a:ahLst/>
              <a:cxnLst/>
              <a:rect l="l" t="t" r="r" b="b"/>
              <a:pathLst>
                <a:path w="1752" h="1402" extrusionOk="0">
                  <a:moveTo>
                    <a:pt x="1752" y="701"/>
                  </a:moveTo>
                  <a:cubicBezTo>
                    <a:pt x="1285" y="1052"/>
                    <a:pt x="993" y="1402"/>
                    <a:pt x="759" y="1402"/>
                  </a:cubicBezTo>
                  <a:cubicBezTo>
                    <a:pt x="468" y="1402"/>
                    <a:pt x="234" y="993"/>
                    <a:pt x="1" y="760"/>
                  </a:cubicBezTo>
                  <a:cubicBezTo>
                    <a:pt x="234" y="468"/>
                    <a:pt x="409" y="59"/>
                    <a:pt x="701" y="59"/>
                  </a:cubicBezTo>
                  <a:cubicBezTo>
                    <a:pt x="935" y="1"/>
                    <a:pt x="1285" y="351"/>
                    <a:pt x="1752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1" name="Google Shape;5561;p15"/>
            <p:cNvSpPr/>
            <p:nvPr/>
          </p:nvSpPr>
          <p:spPr>
            <a:xfrm>
              <a:off x="1203750" y="3439725"/>
              <a:ext cx="27750" cy="36525"/>
            </a:xfrm>
            <a:custGeom>
              <a:avLst/>
              <a:gdLst/>
              <a:ahLst/>
              <a:cxnLst/>
              <a:rect l="l" t="t" r="r" b="b"/>
              <a:pathLst>
                <a:path w="1110" h="1461" extrusionOk="0">
                  <a:moveTo>
                    <a:pt x="351" y="1402"/>
                  </a:moveTo>
                  <a:cubicBezTo>
                    <a:pt x="234" y="1110"/>
                    <a:pt x="59" y="818"/>
                    <a:pt x="0" y="526"/>
                  </a:cubicBezTo>
                  <a:cubicBezTo>
                    <a:pt x="0" y="351"/>
                    <a:pt x="234" y="176"/>
                    <a:pt x="409" y="1"/>
                  </a:cubicBezTo>
                  <a:cubicBezTo>
                    <a:pt x="642" y="234"/>
                    <a:pt x="993" y="409"/>
                    <a:pt x="1051" y="701"/>
                  </a:cubicBezTo>
                  <a:cubicBezTo>
                    <a:pt x="1109" y="876"/>
                    <a:pt x="818" y="1168"/>
                    <a:pt x="642" y="1460"/>
                  </a:cubicBezTo>
                  <a:cubicBezTo>
                    <a:pt x="526" y="1460"/>
                    <a:pt x="467" y="1402"/>
                    <a:pt x="351" y="14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2" name="Google Shape;5562;p15"/>
            <p:cNvSpPr/>
            <p:nvPr/>
          </p:nvSpPr>
          <p:spPr>
            <a:xfrm>
              <a:off x="3159150" y="5402450"/>
              <a:ext cx="42350" cy="27750"/>
            </a:xfrm>
            <a:custGeom>
              <a:avLst/>
              <a:gdLst/>
              <a:ahLst/>
              <a:cxnLst/>
              <a:rect l="l" t="t" r="r" b="b"/>
              <a:pathLst>
                <a:path w="1694" h="1110" extrusionOk="0">
                  <a:moveTo>
                    <a:pt x="1694" y="642"/>
                  </a:moveTo>
                  <a:cubicBezTo>
                    <a:pt x="1285" y="876"/>
                    <a:pt x="1051" y="1109"/>
                    <a:pt x="876" y="1051"/>
                  </a:cubicBezTo>
                  <a:cubicBezTo>
                    <a:pt x="584" y="992"/>
                    <a:pt x="293" y="759"/>
                    <a:pt x="1" y="584"/>
                  </a:cubicBezTo>
                  <a:cubicBezTo>
                    <a:pt x="234" y="409"/>
                    <a:pt x="468" y="0"/>
                    <a:pt x="701" y="0"/>
                  </a:cubicBezTo>
                  <a:cubicBezTo>
                    <a:pt x="935" y="0"/>
                    <a:pt x="1227" y="350"/>
                    <a:pt x="1635" y="64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3" name="Google Shape;5563;p15"/>
            <p:cNvSpPr/>
            <p:nvPr/>
          </p:nvSpPr>
          <p:spPr>
            <a:xfrm>
              <a:off x="2914000" y="258550"/>
              <a:ext cx="36500" cy="26275"/>
            </a:xfrm>
            <a:custGeom>
              <a:avLst/>
              <a:gdLst/>
              <a:ahLst/>
              <a:cxnLst/>
              <a:rect l="l" t="t" r="r" b="b"/>
              <a:pathLst>
                <a:path w="1460" h="1051" extrusionOk="0">
                  <a:moveTo>
                    <a:pt x="1460" y="0"/>
                  </a:moveTo>
                  <a:cubicBezTo>
                    <a:pt x="1285" y="467"/>
                    <a:pt x="1226" y="759"/>
                    <a:pt x="1051" y="934"/>
                  </a:cubicBezTo>
                  <a:cubicBezTo>
                    <a:pt x="876" y="1051"/>
                    <a:pt x="526" y="1051"/>
                    <a:pt x="292" y="992"/>
                  </a:cubicBezTo>
                  <a:cubicBezTo>
                    <a:pt x="176" y="934"/>
                    <a:pt x="117" y="701"/>
                    <a:pt x="1" y="584"/>
                  </a:cubicBezTo>
                  <a:cubicBezTo>
                    <a:pt x="176" y="467"/>
                    <a:pt x="351" y="350"/>
                    <a:pt x="584" y="234"/>
                  </a:cubicBezTo>
                  <a:cubicBezTo>
                    <a:pt x="759" y="175"/>
                    <a:pt x="993" y="117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4" name="Google Shape;5564;p15"/>
            <p:cNvSpPr/>
            <p:nvPr/>
          </p:nvSpPr>
          <p:spPr>
            <a:xfrm>
              <a:off x="6349100" y="3686350"/>
              <a:ext cx="24825" cy="33575"/>
            </a:xfrm>
            <a:custGeom>
              <a:avLst/>
              <a:gdLst/>
              <a:ahLst/>
              <a:cxnLst/>
              <a:rect l="l" t="t" r="r" b="b"/>
              <a:pathLst>
                <a:path w="993" h="1343" extrusionOk="0">
                  <a:moveTo>
                    <a:pt x="993" y="0"/>
                  </a:moveTo>
                  <a:cubicBezTo>
                    <a:pt x="935" y="351"/>
                    <a:pt x="876" y="526"/>
                    <a:pt x="818" y="759"/>
                  </a:cubicBezTo>
                  <a:cubicBezTo>
                    <a:pt x="701" y="934"/>
                    <a:pt x="526" y="1109"/>
                    <a:pt x="409" y="1343"/>
                  </a:cubicBezTo>
                  <a:cubicBezTo>
                    <a:pt x="292" y="1168"/>
                    <a:pt x="1" y="1051"/>
                    <a:pt x="1" y="876"/>
                  </a:cubicBezTo>
                  <a:cubicBezTo>
                    <a:pt x="1" y="584"/>
                    <a:pt x="117" y="292"/>
                    <a:pt x="292" y="117"/>
                  </a:cubicBezTo>
                  <a:cubicBezTo>
                    <a:pt x="409" y="0"/>
                    <a:pt x="643" y="59"/>
                    <a:pt x="9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565" name="Google Shape;5565;p15"/>
          <p:cNvGrpSpPr/>
          <p:nvPr/>
        </p:nvGrpSpPr>
        <p:grpSpPr>
          <a:xfrm>
            <a:off x="6670963" y="2629809"/>
            <a:ext cx="2856614" cy="2856614"/>
            <a:chOff x="1190625" y="238125"/>
            <a:chExt cx="5205200" cy="5205200"/>
          </a:xfrm>
        </p:grpSpPr>
        <p:sp>
          <p:nvSpPr>
            <p:cNvPr id="5566" name="Google Shape;5566;p15"/>
            <p:cNvSpPr/>
            <p:nvPr/>
          </p:nvSpPr>
          <p:spPr>
            <a:xfrm>
              <a:off x="3537100" y="2352575"/>
              <a:ext cx="739875" cy="745725"/>
            </a:xfrm>
            <a:custGeom>
              <a:avLst/>
              <a:gdLst/>
              <a:ahLst/>
              <a:cxnLst/>
              <a:rect l="l" t="t" r="r" b="b"/>
              <a:pathLst>
                <a:path w="29595" h="29829" extrusionOk="0">
                  <a:moveTo>
                    <a:pt x="19963" y="23699"/>
                  </a:moveTo>
                  <a:cubicBezTo>
                    <a:pt x="20956" y="20839"/>
                    <a:pt x="23057" y="19438"/>
                    <a:pt x="25509" y="19847"/>
                  </a:cubicBezTo>
                  <a:cubicBezTo>
                    <a:pt x="27785" y="20197"/>
                    <a:pt x="29478" y="22123"/>
                    <a:pt x="29536" y="24400"/>
                  </a:cubicBezTo>
                  <a:cubicBezTo>
                    <a:pt x="29595" y="26793"/>
                    <a:pt x="28077" y="28777"/>
                    <a:pt x="25684" y="29303"/>
                  </a:cubicBezTo>
                  <a:cubicBezTo>
                    <a:pt x="23232" y="29828"/>
                    <a:pt x="21189" y="28544"/>
                    <a:pt x="19963" y="25625"/>
                  </a:cubicBezTo>
                  <a:cubicBezTo>
                    <a:pt x="19146" y="28135"/>
                    <a:pt x="17512" y="29595"/>
                    <a:pt x="14768" y="29536"/>
                  </a:cubicBezTo>
                  <a:cubicBezTo>
                    <a:pt x="12609" y="29536"/>
                    <a:pt x="11266" y="28369"/>
                    <a:pt x="10040" y="25567"/>
                  </a:cubicBezTo>
                  <a:cubicBezTo>
                    <a:pt x="9690" y="26910"/>
                    <a:pt x="8990" y="27960"/>
                    <a:pt x="7881" y="28661"/>
                  </a:cubicBezTo>
                  <a:cubicBezTo>
                    <a:pt x="6830" y="29420"/>
                    <a:pt x="5604" y="29711"/>
                    <a:pt x="4320" y="29478"/>
                  </a:cubicBezTo>
                  <a:cubicBezTo>
                    <a:pt x="2044" y="29069"/>
                    <a:pt x="409" y="27201"/>
                    <a:pt x="234" y="25042"/>
                  </a:cubicBezTo>
                  <a:cubicBezTo>
                    <a:pt x="59" y="22532"/>
                    <a:pt x="1402" y="20664"/>
                    <a:pt x="4145" y="19672"/>
                  </a:cubicBezTo>
                  <a:cubicBezTo>
                    <a:pt x="1518" y="18796"/>
                    <a:pt x="1" y="17103"/>
                    <a:pt x="176" y="14243"/>
                  </a:cubicBezTo>
                  <a:cubicBezTo>
                    <a:pt x="351" y="12200"/>
                    <a:pt x="1577" y="10741"/>
                    <a:pt x="4203" y="9749"/>
                  </a:cubicBezTo>
                  <a:cubicBezTo>
                    <a:pt x="2744" y="9340"/>
                    <a:pt x="1635" y="8581"/>
                    <a:pt x="993" y="7355"/>
                  </a:cubicBezTo>
                  <a:cubicBezTo>
                    <a:pt x="293" y="6071"/>
                    <a:pt x="176" y="4787"/>
                    <a:pt x="643" y="3445"/>
                  </a:cubicBezTo>
                  <a:cubicBezTo>
                    <a:pt x="1343" y="1285"/>
                    <a:pt x="3386" y="1"/>
                    <a:pt x="5721" y="234"/>
                  </a:cubicBezTo>
                  <a:cubicBezTo>
                    <a:pt x="7822" y="409"/>
                    <a:pt x="9632" y="2161"/>
                    <a:pt x="9924" y="4320"/>
                  </a:cubicBezTo>
                  <a:cubicBezTo>
                    <a:pt x="10274" y="6713"/>
                    <a:pt x="8990" y="8640"/>
                    <a:pt x="6130" y="9807"/>
                  </a:cubicBezTo>
                  <a:cubicBezTo>
                    <a:pt x="8114" y="10332"/>
                    <a:pt x="9457" y="11558"/>
                    <a:pt x="10040" y="13660"/>
                  </a:cubicBezTo>
                  <a:cubicBezTo>
                    <a:pt x="10683" y="11617"/>
                    <a:pt x="11908" y="10332"/>
                    <a:pt x="13893" y="9749"/>
                  </a:cubicBezTo>
                  <a:cubicBezTo>
                    <a:pt x="11091" y="8581"/>
                    <a:pt x="9807" y="6538"/>
                    <a:pt x="10274" y="4087"/>
                  </a:cubicBezTo>
                  <a:cubicBezTo>
                    <a:pt x="10741" y="1752"/>
                    <a:pt x="12784" y="118"/>
                    <a:pt x="15177" y="176"/>
                  </a:cubicBezTo>
                  <a:cubicBezTo>
                    <a:pt x="17395" y="234"/>
                    <a:pt x="19380" y="1869"/>
                    <a:pt x="19788" y="4087"/>
                  </a:cubicBezTo>
                  <a:cubicBezTo>
                    <a:pt x="20197" y="6597"/>
                    <a:pt x="18913" y="8698"/>
                    <a:pt x="16111" y="9749"/>
                  </a:cubicBezTo>
                  <a:cubicBezTo>
                    <a:pt x="18096" y="10332"/>
                    <a:pt x="19380" y="11617"/>
                    <a:pt x="19963" y="13660"/>
                  </a:cubicBezTo>
                  <a:cubicBezTo>
                    <a:pt x="20430" y="12259"/>
                    <a:pt x="21131" y="11266"/>
                    <a:pt x="22240" y="10566"/>
                  </a:cubicBezTo>
                  <a:cubicBezTo>
                    <a:pt x="23349" y="9924"/>
                    <a:pt x="24575" y="9749"/>
                    <a:pt x="25859" y="10041"/>
                  </a:cubicBezTo>
                  <a:cubicBezTo>
                    <a:pt x="28135" y="10566"/>
                    <a:pt x="29595" y="12492"/>
                    <a:pt x="29536" y="14827"/>
                  </a:cubicBezTo>
                  <a:cubicBezTo>
                    <a:pt x="29536" y="17103"/>
                    <a:pt x="27902" y="19030"/>
                    <a:pt x="25684" y="19438"/>
                  </a:cubicBezTo>
                  <a:cubicBezTo>
                    <a:pt x="23232" y="19964"/>
                    <a:pt x="21248" y="18738"/>
                    <a:pt x="19963" y="15878"/>
                  </a:cubicBezTo>
                  <a:cubicBezTo>
                    <a:pt x="19380" y="17804"/>
                    <a:pt x="18154" y="19030"/>
                    <a:pt x="16111" y="19672"/>
                  </a:cubicBezTo>
                  <a:cubicBezTo>
                    <a:pt x="18154" y="20314"/>
                    <a:pt x="19380" y="21598"/>
                    <a:pt x="19963" y="23641"/>
                  </a:cubicBezTo>
                  <a:close/>
                  <a:moveTo>
                    <a:pt x="10040" y="23758"/>
                  </a:moveTo>
                  <a:cubicBezTo>
                    <a:pt x="10624" y="21598"/>
                    <a:pt x="11850" y="20314"/>
                    <a:pt x="13951" y="19672"/>
                  </a:cubicBezTo>
                  <a:cubicBezTo>
                    <a:pt x="11908" y="19088"/>
                    <a:pt x="10683" y="17804"/>
                    <a:pt x="10040" y="15819"/>
                  </a:cubicBezTo>
                  <a:cubicBezTo>
                    <a:pt x="9398" y="17921"/>
                    <a:pt x="8114" y="19088"/>
                    <a:pt x="6013" y="19672"/>
                  </a:cubicBezTo>
                  <a:cubicBezTo>
                    <a:pt x="8173" y="20255"/>
                    <a:pt x="9457" y="21540"/>
                    <a:pt x="10040" y="237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7" name="Google Shape;5567;p15"/>
            <p:cNvSpPr/>
            <p:nvPr/>
          </p:nvSpPr>
          <p:spPr>
            <a:xfrm>
              <a:off x="3793925" y="3092425"/>
              <a:ext cx="237900" cy="240800"/>
            </a:xfrm>
            <a:custGeom>
              <a:avLst/>
              <a:gdLst/>
              <a:ahLst/>
              <a:cxnLst/>
              <a:rect l="l" t="t" r="r" b="b"/>
              <a:pathLst>
                <a:path w="9516" h="9632" extrusionOk="0">
                  <a:moveTo>
                    <a:pt x="4729" y="9632"/>
                  </a:moveTo>
                  <a:cubicBezTo>
                    <a:pt x="2102" y="9632"/>
                    <a:pt x="1" y="7414"/>
                    <a:pt x="1" y="4845"/>
                  </a:cubicBezTo>
                  <a:cubicBezTo>
                    <a:pt x="1" y="2277"/>
                    <a:pt x="2219" y="1"/>
                    <a:pt x="4787" y="59"/>
                  </a:cubicBezTo>
                  <a:cubicBezTo>
                    <a:pt x="7356" y="117"/>
                    <a:pt x="9515" y="2335"/>
                    <a:pt x="9515" y="4904"/>
                  </a:cubicBezTo>
                  <a:cubicBezTo>
                    <a:pt x="9515" y="7472"/>
                    <a:pt x="7356" y="9632"/>
                    <a:pt x="4729" y="963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8" name="Google Shape;5568;p15"/>
            <p:cNvSpPr/>
            <p:nvPr/>
          </p:nvSpPr>
          <p:spPr>
            <a:xfrm>
              <a:off x="3300700" y="2600650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729" y="9574"/>
                  </a:moveTo>
                  <a:cubicBezTo>
                    <a:pt x="2102" y="9574"/>
                    <a:pt x="1" y="7414"/>
                    <a:pt x="1" y="4787"/>
                  </a:cubicBezTo>
                  <a:cubicBezTo>
                    <a:pt x="1" y="2161"/>
                    <a:pt x="2160" y="1"/>
                    <a:pt x="4729" y="59"/>
                  </a:cubicBezTo>
                  <a:cubicBezTo>
                    <a:pt x="7355" y="59"/>
                    <a:pt x="9573" y="2277"/>
                    <a:pt x="9515" y="4846"/>
                  </a:cubicBezTo>
                  <a:cubicBezTo>
                    <a:pt x="9515" y="7414"/>
                    <a:pt x="7297" y="9574"/>
                    <a:pt x="4729" y="957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9" name="Google Shape;5569;p15"/>
            <p:cNvSpPr/>
            <p:nvPr/>
          </p:nvSpPr>
          <p:spPr>
            <a:xfrm>
              <a:off x="3547325" y="3093900"/>
              <a:ext cx="237875" cy="239325"/>
            </a:xfrm>
            <a:custGeom>
              <a:avLst/>
              <a:gdLst/>
              <a:ahLst/>
              <a:cxnLst/>
              <a:rect l="l" t="t" r="r" b="b"/>
              <a:pathLst>
                <a:path w="9515" h="9573" extrusionOk="0">
                  <a:moveTo>
                    <a:pt x="9515" y="4786"/>
                  </a:moveTo>
                  <a:cubicBezTo>
                    <a:pt x="9515" y="7355"/>
                    <a:pt x="7355" y="9573"/>
                    <a:pt x="4728" y="9573"/>
                  </a:cubicBezTo>
                  <a:cubicBezTo>
                    <a:pt x="2160" y="9573"/>
                    <a:pt x="0" y="7355"/>
                    <a:pt x="0" y="4786"/>
                  </a:cubicBezTo>
                  <a:cubicBezTo>
                    <a:pt x="59" y="2218"/>
                    <a:pt x="2160" y="58"/>
                    <a:pt x="4728" y="58"/>
                  </a:cubicBezTo>
                  <a:cubicBezTo>
                    <a:pt x="7297" y="0"/>
                    <a:pt x="9515" y="2218"/>
                    <a:pt x="9515" y="47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0" name="Google Shape;5570;p15"/>
            <p:cNvSpPr/>
            <p:nvPr/>
          </p:nvSpPr>
          <p:spPr>
            <a:xfrm>
              <a:off x="3299250" y="2848725"/>
              <a:ext cx="239350" cy="237900"/>
            </a:xfrm>
            <a:custGeom>
              <a:avLst/>
              <a:gdLst/>
              <a:ahLst/>
              <a:cxnLst/>
              <a:rect l="l" t="t" r="r" b="b"/>
              <a:pathLst>
                <a:path w="9574" h="9516" extrusionOk="0">
                  <a:moveTo>
                    <a:pt x="9573" y="4729"/>
                  </a:moveTo>
                  <a:cubicBezTo>
                    <a:pt x="9573" y="7355"/>
                    <a:pt x="7355" y="9515"/>
                    <a:pt x="4787" y="9515"/>
                  </a:cubicBezTo>
                  <a:cubicBezTo>
                    <a:pt x="2160" y="9457"/>
                    <a:pt x="0" y="7297"/>
                    <a:pt x="59" y="4729"/>
                  </a:cubicBezTo>
                  <a:cubicBezTo>
                    <a:pt x="117" y="2102"/>
                    <a:pt x="2218" y="1"/>
                    <a:pt x="4787" y="1"/>
                  </a:cubicBezTo>
                  <a:cubicBezTo>
                    <a:pt x="7355" y="1"/>
                    <a:pt x="9573" y="2160"/>
                    <a:pt x="957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1" name="Google Shape;5571;p15"/>
            <p:cNvSpPr/>
            <p:nvPr/>
          </p:nvSpPr>
          <p:spPr>
            <a:xfrm>
              <a:off x="4036175" y="2358425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904" y="59"/>
                  </a:moveTo>
                  <a:cubicBezTo>
                    <a:pt x="7530" y="175"/>
                    <a:pt x="9573" y="2277"/>
                    <a:pt x="9456" y="4903"/>
                  </a:cubicBezTo>
                  <a:cubicBezTo>
                    <a:pt x="9398" y="7530"/>
                    <a:pt x="7238" y="9573"/>
                    <a:pt x="4670" y="9456"/>
                  </a:cubicBezTo>
                  <a:cubicBezTo>
                    <a:pt x="2043" y="9398"/>
                    <a:pt x="0" y="7238"/>
                    <a:pt x="59" y="4670"/>
                  </a:cubicBezTo>
                  <a:cubicBezTo>
                    <a:pt x="176" y="2043"/>
                    <a:pt x="2277" y="0"/>
                    <a:pt x="490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2" name="Google Shape;5572;p15"/>
            <p:cNvSpPr/>
            <p:nvPr/>
          </p:nvSpPr>
          <p:spPr>
            <a:xfrm>
              <a:off x="4039100" y="3098275"/>
              <a:ext cx="232050" cy="232050"/>
            </a:xfrm>
            <a:custGeom>
              <a:avLst/>
              <a:gdLst/>
              <a:ahLst/>
              <a:cxnLst/>
              <a:rect l="l" t="t" r="r" b="b"/>
              <a:pathLst>
                <a:path w="9282" h="9282" extrusionOk="0">
                  <a:moveTo>
                    <a:pt x="4670" y="0"/>
                  </a:moveTo>
                  <a:cubicBezTo>
                    <a:pt x="7238" y="0"/>
                    <a:pt x="9281" y="2043"/>
                    <a:pt x="9281" y="4670"/>
                  </a:cubicBezTo>
                  <a:cubicBezTo>
                    <a:pt x="9281" y="7238"/>
                    <a:pt x="7180" y="9281"/>
                    <a:pt x="4611" y="9281"/>
                  </a:cubicBezTo>
                  <a:cubicBezTo>
                    <a:pt x="2043" y="9223"/>
                    <a:pt x="0" y="7180"/>
                    <a:pt x="0" y="4611"/>
                  </a:cubicBezTo>
                  <a:cubicBezTo>
                    <a:pt x="0" y="2043"/>
                    <a:pt x="2102" y="0"/>
                    <a:pt x="467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3" name="Google Shape;5573;p15"/>
            <p:cNvSpPr/>
            <p:nvPr/>
          </p:nvSpPr>
          <p:spPr>
            <a:xfrm>
              <a:off x="3303625" y="2361350"/>
              <a:ext cx="232050" cy="232025"/>
            </a:xfrm>
            <a:custGeom>
              <a:avLst/>
              <a:gdLst/>
              <a:ahLst/>
              <a:cxnLst/>
              <a:rect l="l" t="t" r="r" b="b"/>
              <a:pathLst>
                <a:path w="9282" h="9281" extrusionOk="0">
                  <a:moveTo>
                    <a:pt x="0" y="4670"/>
                  </a:moveTo>
                  <a:cubicBezTo>
                    <a:pt x="0" y="2101"/>
                    <a:pt x="2043" y="0"/>
                    <a:pt x="4612" y="0"/>
                  </a:cubicBezTo>
                  <a:cubicBezTo>
                    <a:pt x="7238" y="0"/>
                    <a:pt x="9281" y="2101"/>
                    <a:pt x="9281" y="4670"/>
                  </a:cubicBezTo>
                  <a:cubicBezTo>
                    <a:pt x="9223" y="7238"/>
                    <a:pt x="7180" y="9281"/>
                    <a:pt x="4670" y="9281"/>
                  </a:cubicBezTo>
                  <a:cubicBezTo>
                    <a:pt x="2043" y="9281"/>
                    <a:pt x="0" y="7238"/>
                    <a:pt x="0" y="46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4" name="Google Shape;5574;p15"/>
            <p:cNvSpPr/>
            <p:nvPr/>
          </p:nvSpPr>
          <p:spPr>
            <a:xfrm>
              <a:off x="3303625" y="3098275"/>
              <a:ext cx="232050" cy="230575"/>
            </a:xfrm>
            <a:custGeom>
              <a:avLst/>
              <a:gdLst/>
              <a:ahLst/>
              <a:cxnLst/>
              <a:rect l="l" t="t" r="r" b="b"/>
              <a:pathLst>
                <a:path w="9282" h="9223" extrusionOk="0">
                  <a:moveTo>
                    <a:pt x="4670" y="9223"/>
                  </a:moveTo>
                  <a:cubicBezTo>
                    <a:pt x="2160" y="9223"/>
                    <a:pt x="59" y="7180"/>
                    <a:pt x="59" y="4670"/>
                  </a:cubicBezTo>
                  <a:cubicBezTo>
                    <a:pt x="0" y="2160"/>
                    <a:pt x="2102" y="0"/>
                    <a:pt x="4612" y="59"/>
                  </a:cubicBezTo>
                  <a:cubicBezTo>
                    <a:pt x="7122" y="59"/>
                    <a:pt x="9165" y="2101"/>
                    <a:pt x="9223" y="4553"/>
                  </a:cubicBezTo>
                  <a:cubicBezTo>
                    <a:pt x="9281" y="7063"/>
                    <a:pt x="7180" y="9223"/>
                    <a:pt x="4670" y="922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5" name="Google Shape;5575;p15"/>
            <p:cNvSpPr/>
            <p:nvPr/>
          </p:nvSpPr>
          <p:spPr>
            <a:xfrm>
              <a:off x="3798325" y="2116175"/>
              <a:ext cx="229125" cy="230600"/>
            </a:xfrm>
            <a:custGeom>
              <a:avLst/>
              <a:gdLst/>
              <a:ahLst/>
              <a:cxnLst/>
              <a:rect l="l" t="t" r="r" b="b"/>
              <a:pathLst>
                <a:path w="9165" h="9224" extrusionOk="0">
                  <a:moveTo>
                    <a:pt x="9164" y="4612"/>
                  </a:moveTo>
                  <a:cubicBezTo>
                    <a:pt x="9164" y="7122"/>
                    <a:pt x="7063" y="9223"/>
                    <a:pt x="4553" y="9165"/>
                  </a:cubicBezTo>
                  <a:cubicBezTo>
                    <a:pt x="2043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1"/>
                  </a:cubicBezTo>
                  <a:cubicBezTo>
                    <a:pt x="7121" y="59"/>
                    <a:pt x="9164" y="2102"/>
                    <a:pt x="9164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6" name="Google Shape;5576;p15"/>
            <p:cNvSpPr/>
            <p:nvPr/>
          </p:nvSpPr>
          <p:spPr>
            <a:xfrm>
              <a:off x="4287175" y="2605025"/>
              <a:ext cx="230575" cy="230600"/>
            </a:xfrm>
            <a:custGeom>
              <a:avLst/>
              <a:gdLst/>
              <a:ahLst/>
              <a:cxnLst/>
              <a:rect l="l" t="t" r="r" b="b"/>
              <a:pathLst>
                <a:path w="9223" h="9224" extrusionOk="0">
                  <a:moveTo>
                    <a:pt x="9223" y="4612"/>
                  </a:moveTo>
                  <a:cubicBezTo>
                    <a:pt x="9223" y="7122"/>
                    <a:pt x="7063" y="9223"/>
                    <a:pt x="4553" y="9223"/>
                  </a:cubicBezTo>
                  <a:cubicBezTo>
                    <a:pt x="2101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59"/>
                  </a:cubicBezTo>
                  <a:cubicBezTo>
                    <a:pt x="7121" y="59"/>
                    <a:pt x="9164" y="2102"/>
                    <a:pt x="9223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7" name="Google Shape;5577;p15"/>
            <p:cNvSpPr/>
            <p:nvPr/>
          </p:nvSpPr>
          <p:spPr>
            <a:xfrm>
              <a:off x="4287175" y="2853100"/>
              <a:ext cx="229125" cy="229150"/>
            </a:xfrm>
            <a:custGeom>
              <a:avLst/>
              <a:gdLst/>
              <a:ahLst/>
              <a:cxnLst/>
              <a:rect l="l" t="t" r="r" b="b"/>
              <a:pathLst>
                <a:path w="9165" h="9166" extrusionOk="0">
                  <a:moveTo>
                    <a:pt x="4611" y="9165"/>
                  </a:moveTo>
                  <a:cubicBezTo>
                    <a:pt x="2101" y="9107"/>
                    <a:pt x="0" y="7064"/>
                    <a:pt x="59" y="4554"/>
                  </a:cubicBezTo>
                  <a:cubicBezTo>
                    <a:pt x="59" y="2044"/>
                    <a:pt x="2101" y="1"/>
                    <a:pt x="4611" y="1"/>
                  </a:cubicBezTo>
                  <a:cubicBezTo>
                    <a:pt x="7121" y="1"/>
                    <a:pt x="9164" y="2102"/>
                    <a:pt x="9164" y="4554"/>
                  </a:cubicBezTo>
                  <a:cubicBezTo>
                    <a:pt x="9164" y="7064"/>
                    <a:pt x="7063" y="9165"/>
                    <a:pt x="4611" y="91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8" name="Google Shape;5578;p15"/>
            <p:cNvSpPr/>
            <p:nvPr/>
          </p:nvSpPr>
          <p:spPr>
            <a:xfrm>
              <a:off x="3551700" y="2116175"/>
              <a:ext cx="229125" cy="229125"/>
            </a:xfrm>
            <a:custGeom>
              <a:avLst/>
              <a:gdLst/>
              <a:ahLst/>
              <a:cxnLst/>
              <a:rect l="l" t="t" r="r" b="b"/>
              <a:pathLst>
                <a:path w="9165" h="9165" extrusionOk="0">
                  <a:moveTo>
                    <a:pt x="9165" y="4612"/>
                  </a:moveTo>
                  <a:cubicBezTo>
                    <a:pt x="9106" y="7122"/>
                    <a:pt x="7063" y="9165"/>
                    <a:pt x="4553" y="9165"/>
                  </a:cubicBezTo>
                  <a:cubicBezTo>
                    <a:pt x="2043" y="9165"/>
                    <a:pt x="0" y="7064"/>
                    <a:pt x="0" y="4554"/>
                  </a:cubicBezTo>
                  <a:cubicBezTo>
                    <a:pt x="0" y="2044"/>
                    <a:pt x="2102" y="1"/>
                    <a:pt x="4612" y="59"/>
                  </a:cubicBezTo>
                  <a:cubicBezTo>
                    <a:pt x="7122" y="59"/>
                    <a:pt x="9165" y="2102"/>
                    <a:pt x="9165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9" name="Google Shape;5579;p15"/>
            <p:cNvSpPr/>
            <p:nvPr/>
          </p:nvSpPr>
          <p:spPr>
            <a:xfrm>
              <a:off x="3799775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7005" y="8990"/>
                    <a:pt x="4495" y="8990"/>
                  </a:cubicBezTo>
                  <a:cubicBezTo>
                    <a:pt x="1985" y="8990"/>
                    <a:pt x="0" y="7005"/>
                    <a:pt x="0" y="4495"/>
                  </a:cubicBezTo>
                  <a:cubicBezTo>
                    <a:pt x="0" y="1985"/>
                    <a:pt x="1985" y="1"/>
                    <a:pt x="4495" y="1"/>
                  </a:cubicBezTo>
                  <a:cubicBezTo>
                    <a:pt x="7005" y="1"/>
                    <a:pt x="8989" y="1985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0" name="Google Shape;5580;p15"/>
            <p:cNvSpPr/>
            <p:nvPr/>
          </p:nvSpPr>
          <p:spPr>
            <a:xfrm>
              <a:off x="4290075" y="236572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95"/>
                  </a:moveTo>
                  <a:cubicBezTo>
                    <a:pt x="8990" y="7005"/>
                    <a:pt x="7005" y="8989"/>
                    <a:pt x="4495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1985" y="0"/>
                    <a:pt x="4437" y="0"/>
                  </a:cubicBezTo>
                  <a:cubicBezTo>
                    <a:pt x="6947" y="0"/>
                    <a:pt x="8990" y="1985"/>
                    <a:pt x="8990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1" name="Google Shape;5581;p15"/>
            <p:cNvSpPr/>
            <p:nvPr/>
          </p:nvSpPr>
          <p:spPr>
            <a:xfrm>
              <a:off x="3553150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37"/>
                  </a:moveTo>
                  <a:cubicBezTo>
                    <a:pt x="8990" y="6947"/>
                    <a:pt x="7005" y="8990"/>
                    <a:pt x="4495" y="8990"/>
                  </a:cubicBezTo>
                  <a:cubicBezTo>
                    <a:pt x="1985" y="8990"/>
                    <a:pt x="1" y="6947"/>
                    <a:pt x="1" y="4437"/>
                  </a:cubicBezTo>
                  <a:cubicBezTo>
                    <a:pt x="1" y="1985"/>
                    <a:pt x="1985" y="1"/>
                    <a:pt x="4437" y="1"/>
                  </a:cubicBezTo>
                  <a:cubicBezTo>
                    <a:pt x="6947" y="1"/>
                    <a:pt x="8990" y="1985"/>
                    <a:pt x="8990" y="443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2" name="Google Shape;5582;p15"/>
            <p:cNvSpPr/>
            <p:nvPr/>
          </p:nvSpPr>
          <p:spPr>
            <a:xfrm>
              <a:off x="3064300" y="260795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4"/>
                  </a:moveTo>
                  <a:cubicBezTo>
                    <a:pt x="8990" y="7063"/>
                    <a:pt x="6947" y="8990"/>
                    <a:pt x="4437" y="8990"/>
                  </a:cubicBezTo>
                  <a:cubicBezTo>
                    <a:pt x="1927" y="8990"/>
                    <a:pt x="1" y="6947"/>
                    <a:pt x="1" y="4437"/>
                  </a:cubicBezTo>
                  <a:cubicBezTo>
                    <a:pt x="1" y="1985"/>
                    <a:pt x="2044" y="1"/>
                    <a:pt x="4495" y="1"/>
                  </a:cubicBezTo>
                  <a:cubicBezTo>
                    <a:pt x="7005" y="1"/>
                    <a:pt x="8990" y="2044"/>
                    <a:pt x="8990" y="455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3" name="Google Shape;5583;p15"/>
            <p:cNvSpPr/>
            <p:nvPr/>
          </p:nvSpPr>
          <p:spPr>
            <a:xfrm>
              <a:off x="3064300" y="28545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3"/>
                  </a:moveTo>
                  <a:cubicBezTo>
                    <a:pt x="8990" y="7005"/>
                    <a:pt x="6947" y="8989"/>
                    <a:pt x="4437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2044" y="0"/>
                    <a:pt x="4554" y="0"/>
                  </a:cubicBezTo>
                  <a:cubicBezTo>
                    <a:pt x="7005" y="59"/>
                    <a:pt x="8990" y="2043"/>
                    <a:pt x="8990" y="45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4" name="Google Shape;5584;p15"/>
            <p:cNvSpPr/>
            <p:nvPr/>
          </p:nvSpPr>
          <p:spPr>
            <a:xfrm>
              <a:off x="4043475" y="211910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6946" y="8990"/>
                    <a:pt x="4436" y="8990"/>
                  </a:cubicBezTo>
                  <a:cubicBezTo>
                    <a:pt x="1985" y="8931"/>
                    <a:pt x="0" y="6947"/>
                    <a:pt x="0" y="4495"/>
                  </a:cubicBezTo>
                  <a:cubicBezTo>
                    <a:pt x="0" y="1985"/>
                    <a:pt x="2043" y="1"/>
                    <a:pt x="4553" y="1"/>
                  </a:cubicBezTo>
                  <a:cubicBezTo>
                    <a:pt x="7005" y="1"/>
                    <a:pt x="8989" y="2044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5" name="Google Shape;5585;p15"/>
            <p:cNvSpPr/>
            <p:nvPr/>
          </p:nvSpPr>
          <p:spPr>
            <a:xfrm>
              <a:off x="3308000" y="2119100"/>
              <a:ext cx="223300" cy="224750"/>
            </a:xfrm>
            <a:custGeom>
              <a:avLst/>
              <a:gdLst/>
              <a:ahLst/>
              <a:cxnLst/>
              <a:rect l="l" t="t" r="r" b="b"/>
              <a:pathLst>
                <a:path w="8932" h="8990" extrusionOk="0">
                  <a:moveTo>
                    <a:pt x="4495" y="59"/>
                  </a:moveTo>
                  <a:cubicBezTo>
                    <a:pt x="6888" y="59"/>
                    <a:pt x="8931" y="2102"/>
                    <a:pt x="8931" y="4495"/>
                  </a:cubicBezTo>
                  <a:cubicBezTo>
                    <a:pt x="8873" y="6947"/>
                    <a:pt x="6830" y="8990"/>
                    <a:pt x="4378" y="8931"/>
                  </a:cubicBezTo>
                  <a:cubicBezTo>
                    <a:pt x="1985" y="8873"/>
                    <a:pt x="1" y="6888"/>
                    <a:pt x="1" y="4495"/>
                  </a:cubicBezTo>
                  <a:cubicBezTo>
                    <a:pt x="1" y="2044"/>
                    <a:pt x="2044" y="1"/>
                    <a:pt x="449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6" name="Google Shape;5586;p15"/>
            <p:cNvSpPr/>
            <p:nvPr/>
          </p:nvSpPr>
          <p:spPr>
            <a:xfrm>
              <a:off x="4290075" y="3102650"/>
              <a:ext cx="223300" cy="223275"/>
            </a:xfrm>
            <a:custGeom>
              <a:avLst/>
              <a:gdLst/>
              <a:ahLst/>
              <a:cxnLst/>
              <a:rect l="l" t="t" r="r" b="b"/>
              <a:pathLst>
                <a:path w="8932" h="8931" extrusionOk="0">
                  <a:moveTo>
                    <a:pt x="8932" y="4436"/>
                  </a:moveTo>
                  <a:cubicBezTo>
                    <a:pt x="8932" y="6888"/>
                    <a:pt x="6947" y="8931"/>
                    <a:pt x="4495" y="8931"/>
                  </a:cubicBezTo>
                  <a:cubicBezTo>
                    <a:pt x="2044" y="8931"/>
                    <a:pt x="1" y="6888"/>
                    <a:pt x="1" y="4436"/>
                  </a:cubicBezTo>
                  <a:cubicBezTo>
                    <a:pt x="59" y="2043"/>
                    <a:pt x="2044" y="0"/>
                    <a:pt x="4437" y="0"/>
                  </a:cubicBezTo>
                  <a:cubicBezTo>
                    <a:pt x="6889" y="0"/>
                    <a:pt x="8932" y="1985"/>
                    <a:pt x="8932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7" name="Google Shape;5587;p15"/>
            <p:cNvSpPr/>
            <p:nvPr/>
          </p:nvSpPr>
          <p:spPr>
            <a:xfrm>
              <a:off x="4043475" y="3346350"/>
              <a:ext cx="223275" cy="221825"/>
            </a:xfrm>
            <a:custGeom>
              <a:avLst/>
              <a:gdLst/>
              <a:ahLst/>
              <a:cxnLst/>
              <a:rect l="l" t="t" r="r" b="b"/>
              <a:pathLst>
                <a:path w="8931" h="8873" extrusionOk="0">
                  <a:moveTo>
                    <a:pt x="8931" y="4378"/>
                  </a:moveTo>
                  <a:cubicBezTo>
                    <a:pt x="8931" y="6829"/>
                    <a:pt x="6888" y="8872"/>
                    <a:pt x="4495" y="8872"/>
                  </a:cubicBezTo>
                  <a:cubicBezTo>
                    <a:pt x="2043" y="8872"/>
                    <a:pt x="59" y="6888"/>
                    <a:pt x="59" y="4436"/>
                  </a:cubicBezTo>
                  <a:cubicBezTo>
                    <a:pt x="0" y="2043"/>
                    <a:pt x="2043" y="0"/>
                    <a:pt x="4495" y="0"/>
                  </a:cubicBezTo>
                  <a:cubicBezTo>
                    <a:pt x="6888" y="0"/>
                    <a:pt x="8873" y="1985"/>
                    <a:pt x="8931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8" name="Google Shape;5588;p15"/>
            <p:cNvSpPr/>
            <p:nvPr/>
          </p:nvSpPr>
          <p:spPr>
            <a:xfrm>
              <a:off x="3065775" y="2365725"/>
              <a:ext cx="221825" cy="223275"/>
            </a:xfrm>
            <a:custGeom>
              <a:avLst/>
              <a:gdLst/>
              <a:ahLst/>
              <a:cxnLst/>
              <a:rect l="l" t="t" r="r" b="b"/>
              <a:pathLst>
                <a:path w="8873" h="8931" extrusionOk="0">
                  <a:moveTo>
                    <a:pt x="4378" y="8931"/>
                  </a:moveTo>
                  <a:cubicBezTo>
                    <a:pt x="1985" y="8872"/>
                    <a:pt x="0" y="6888"/>
                    <a:pt x="0" y="4495"/>
                  </a:cubicBezTo>
                  <a:cubicBezTo>
                    <a:pt x="0" y="2043"/>
                    <a:pt x="2101" y="0"/>
                    <a:pt x="4495" y="59"/>
                  </a:cubicBezTo>
                  <a:cubicBezTo>
                    <a:pt x="6946" y="117"/>
                    <a:pt x="8872" y="2101"/>
                    <a:pt x="8872" y="4495"/>
                  </a:cubicBezTo>
                  <a:cubicBezTo>
                    <a:pt x="8814" y="6946"/>
                    <a:pt x="6829" y="8931"/>
                    <a:pt x="4378" y="88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9" name="Google Shape;5589;p15"/>
            <p:cNvSpPr/>
            <p:nvPr/>
          </p:nvSpPr>
          <p:spPr>
            <a:xfrm>
              <a:off x="3309450" y="3346350"/>
              <a:ext cx="220375" cy="220375"/>
            </a:xfrm>
            <a:custGeom>
              <a:avLst/>
              <a:gdLst/>
              <a:ahLst/>
              <a:cxnLst/>
              <a:rect l="l" t="t" r="r" b="b"/>
              <a:pathLst>
                <a:path w="8815" h="8815" extrusionOk="0">
                  <a:moveTo>
                    <a:pt x="8757" y="4436"/>
                  </a:moveTo>
                  <a:cubicBezTo>
                    <a:pt x="8757" y="6888"/>
                    <a:pt x="6772" y="8814"/>
                    <a:pt x="4320" y="8814"/>
                  </a:cubicBezTo>
                  <a:cubicBezTo>
                    <a:pt x="1927" y="8756"/>
                    <a:pt x="1" y="6829"/>
                    <a:pt x="1" y="4378"/>
                  </a:cubicBezTo>
                  <a:cubicBezTo>
                    <a:pt x="59" y="1926"/>
                    <a:pt x="1986" y="0"/>
                    <a:pt x="4437" y="58"/>
                  </a:cubicBezTo>
                  <a:cubicBezTo>
                    <a:pt x="6889" y="58"/>
                    <a:pt x="8815" y="2043"/>
                    <a:pt x="8757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0" name="Google Shape;5590;p15"/>
            <p:cNvSpPr/>
            <p:nvPr/>
          </p:nvSpPr>
          <p:spPr>
            <a:xfrm>
              <a:off x="3067225" y="3104100"/>
              <a:ext cx="218900" cy="218925"/>
            </a:xfrm>
            <a:custGeom>
              <a:avLst/>
              <a:gdLst/>
              <a:ahLst/>
              <a:cxnLst/>
              <a:rect l="l" t="t" r="r" b="b"/>
              <a:pathLst>
                <a:path w="8756" h="8757" extrusionOk="0">
                  <a:moveTo>
                    <a:pt x="8756" y="4378"/>
                  </a:moveTo>
                  <a:cubicBezTo>
                    <a:pt x="8756" y="6830"/>
                    <a:pt x="6830" y="8756"/>
                    <a:pt x="4378" y="8756"/>
                  </a:cubicBezTo>
                  <a:cubicBezTo>
                    <a:pt x="1927" y="8756"/>
                    <a:pt x="0" y="6830"/>
                    <a:pt x="0" y="4378"/>
                  </a:cubicBezTo>
                  <a:cubicBezTo>
                    <a:pt x="0" y="1927"/>
                    <a:pt x="1927" y="1"/>
                    <a:pt x="4378" y="1"/>
                  </a:cubicBezTo>
                  <a:cubicBezTo>
                    <a:pt x="6830" y="59"/>
                    <a:pt x="8698" y="1985"/>
                    <a:pt x="8698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1" name="Google Shape;5591;p15"/>
            <p:cNvSpPr/>
            <p:nvPr/>
          </p:nvSpPr>
          <p:spPr>
            <a:xfrm>
              <a:off x="4294475" y="2123475"/>
              <a:ext cx="215975" cy="216000"/>
            </a:xfrm>
            <a:custGeom>
              <a:avLst/>
              <a:gdLst/>
              <a:ahLst/>
              <a:cxnLst/>
              <a:rect l="l" t="t" r="r" b="b"/>
              <a:pathLst>
                <a:path w="8639" h="8640" extrusionOk="0">
                  <a:moveTo>
                    <a:pt x="4319" y="1"/>
                  </a:moveTo>
                  <a:cubicBezTo>
                    <a:pt x="6713" y="1"/>
                    <a:pt x="8639" y="1927"/>
                    <a:pt x="8639" y="4320"/>
                  </a:cubicBezTo>
                  <a:cubicBezTo>
                    <a:pt x="8639" y="6713"/>
                    <a:pt x="6654" y="8639"/>
                    <a:pt x="4261" y="8639"/>
                  </a:cubicBezTo>
                  <a:cubicBezTo>
                    <a:pt x="1868" y="8581"/>
                    <a:pt x="0" y="6655"/>
                    <a:pt x="0" y="4262"/>
                  </a:cubicBezTo>
                  <a:cubicBezTo>
                    <a:pt x="0" y="1869"/>
                    <a:pt x="1926" y="1"/>
                    <a:pt x="431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2" name="Google Shape;5592;p15"/>
            <p:cNvSpPr/>
            <p:nvPr/>
          </p:nvSpPr>
          <p:spPr>
            <a:xfrm>
              <a:off x="3805600" y="1876875"/>
              <a:ext cx="214550" cy="215975"/>
            </a:xfrm>
            <a:custGeom>
              <a:avLst/>
              <a:gdLst/>
              <a:ahLst/>
              <a:cxnLst/>
              <a:rect l="l" t="t" r="r" b="b"/>
              <a:pathLst>
                <a:path w="8582" h="8639" extrusionOk="0">
                  <a:moveTo>
                    <a:pt x="8581" y="4319"/>
                  </a:moveTo>
                  <a:cubicBezTo>
                    <a:pt x="8581" y="6654"/>
                    <a:pt x="6655" y="8581"/>
                    <a:pt x="4320" y="8639"/>
                  </a:cubicBezTo>
                  <a:cubicBezTo>
                    <a:pt x="1927" y="8639"/>
                    <a:pt x="1" y="6654"/>
                    <a:pt x="1" y="4319"/>
                  </a:cubicBezTo>
                  <a:cubicBezTo>
                    <a:pt x="1" y="1926"/>
                    <a:pt x="1927" y="0"/>
                    <a:pt x="4262" y="0"/>
                  </a:cubicBezTo>
                  <a:cubicBezTo>
                    <a:pt x="6655" y="0"/>
                    <a:pt x="8581" y="1926"/>
                    <a:pt x="8581" y="43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3" name="Google Shape;5593;p15"/>
            <p:cNvSpPr/>
            <p:nvPr/>
          </p:nvSpPr>
          <p:spPr>
            <a:xfrm>
              <a:off x="4541075" y="2612325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4320" y="1"/>
                  </a:moveTo>
                  <a:cubicBezTo>
                    <a:pt x="6713" y="1"/>
                    <a:pt x="8639" y="1985"/>
                    <a:pt x="8639" y="4320"/>
                  </a:cubicBezTo>
                  <a:cubicBezTo>
                    <a:pt x="8639" y="6713"/>
                    <a:pt x="6713" y="8640"/>
                    <a:pt x="4320" y="8640"/>
                  </a:cubicBezTo>
                  <a:cubicBezTo>
                    <a:pt x="1927" y="8640"/>
                    <a:pt x="1" y="6713"/>
                    <a:pt x="1" y="4320"/>
                  </a:cubicBezTo>
                  <a:cubicBezTo>
                    <a:pt x="1" y="1985"/>
                    <a:pt x="1927" y="1"/>
                    <a:pt x="432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4" name="Google Shape;5594;p15"/>
            <p:cNvSpPr/>
            <p:nvPr/>
          </p:nvSpPr>
          <p:spPr>
            <a:xfrm>
              <a:off x="4541075" y="2858950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8639" y="4320"/>
                  </a:moveTo>
                  <a:cubicBezTo>
                    <a:pt x="8639" y="6655"/>
                    <a:pt x="6655" y="8639"/>
                    <a:pt x="4320" y="8639"/>
                  </a:cubicBezTo>
                  <a:cubicBezTo>
                    <a:pt x="1927" y="8639"/>
                    <a:pt x="1" y="6713"/>
                    <a:pt x="1" y="4320"/>
                  </a:cubicBezTo>
                  <a:cubicBezTo>
                    <a:pt x="1" y="1985"/>
                    <a:pt x="1927" y="59"/>
                    <a:pt x="4262" y="59"/>
                  </a:cubicBezTo>
                  <a:cubicBezTo>
                    <a:pt x="6655" y="0"/>
                    <a:pt x="8581" y="1927"/>
                    <a:pt x="8639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5" name="Google Shape;5595;p15"/>
            <p:cNvSpPr/>
            <p:nvPr/>
          </p:nvSpPr>
          <p:spPr>
            <a:xfrm>
              <a:off x="3557525" y="1875400"/>
              <a:ext cx="217475" cy="217450"/>
            </a:xfrm>
            <a:custGeom>
              <a:avLst/>
              <a:gdLst/>
              <a:ahLst/>
              <a:cxnLst/>
              <a:rect l="l" t="t" r="r" b="b"/>
              <a:pathLst>
                <a:path w="8699" h="8698" extrusionOk="0">
                  <a:moveTo>
                    <a:pt x="4262" y="8640"/>
                  </a:moveTo>
                  <a:cubicBezTo>
                    <a:pt x="1927" y="8640"/>
                    <a:pt x="1" y="6597"/>
                    <a:pt x="59" y="4262"/>
                  </a:cubicBezTo>
                  <a:cubicBezTo>
                    <a:pt x="118" y="1927"/>
                    <a:pt x="2102" y="1"/>
                    <a:pt x="4379" y="59"/>
                  </a:cubicBezTo>
                  <a:cubicBezTo>
                    <a:pt x="6772" y="117"/>
                    <a:pt x="8698" y="2102"/>
                    <a:pt x="8640" y="4437"/>
                  </a:cubicBezTo>
                  <a:cubicBezTo>
                    <a:pt x="8581" y="6830"/>
                    <a:pt x="6597" y="8698"/>
                    <a:pt x="4262" y="864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6" name="Google Shape;5596;p15"/>
            <p:cNvSpPr/>
            <p:nvPr/>
          </p:nvSpPr>
          <p:spPr>
            <a:xfrm>
              <a:off x="3070150" y="2123475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6" y="8581"/>
                    <a:pt x="0" y="6597"/>
                    <a:pt x="0" y="4262"/>
                  </a:cubicBezTo>
                  <a:cubicBezTo>
                    <a:pt x="0" y="1927"/>
                    <a:pt x="1926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7" name="Google Shape;5597;p15"/>
            <p:cNvSpPr/>
            <p:nvPr/>
          </p:nvSpPr>
          <p:spPr>
            <a:xfrm>
              <a:off x="4295925" y="3349250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7" y="8581"/>
                    <a:pt x="0" y="6597"/>
                    <a:pt x="0" y="4320"/>
                  </a:cubicBezTo>
                  <a:cubicBezTo>
                    <a:pt x="0" y="1985"/>
                    <a:pt x="1927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8" name="Google Shape;5598;p15"/>
            <p:cNvSpPr/>
            <p:nvPr/>
          </p:nvSpPr>
          <p:spPr>
            <a:xfrm>
              <a:off x="4542525" y="2371550"/>
              <a:ext cx="213100" cy="213075"/>
            </a:xfrm>
            <a:custGeom>
              <a:avLst/>
              <a:gdLst/>
              <a:ahLst/>
              <a:cxnLst/>
              <a:rect l="l" t="t" r="r" b="b"/>
              <a:pathLst>
                <a:path w="8524" h="8523" extrusionOk="0">
                  <a:moveTo>
                    <a:pt x="8523" y="4203"/>
                  </a:moveTo>
                  <a:cubicBezTo>
                    <a:pt x="8523" y="6596"/>
                    <a:pt x="6597" y="8523"/>
                    <a:pt x="4262" y="8464"/>
                  </a:cubicBezTo>
                  <a:cubicBezTo>
                    <a:pt x="1927" y="8464"/>
                    <a:pt x="59" y="6596"/>
                    <a:pt x="1" y="4262"/>
                  </a:cubicBezTo>
                  <a:cubicBezTo>
                    <a:pt x="1" y="1927"/>
                    <a:pt x="1927" y="1"/>
                    <a:pt x="4262" y="1"/>
                  </a:cubicBezTo>
                  <a:cubicBezTo>
                    <a:pt x="6597" y="1"/>
                    <a:pt x="8465" y="1868"/>
                    <a:pt x="8523" y="42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9" name="Google Shape;5599;p15"/>
            <p:cNvSpPr/>
            <p:nvPr/>
          </p:nvSpPr>
          <p:spPr>
            <a:xfrm>
              <a:off x="4049300" y="1878325"/>
              <a:ext cx="213075" cy="211625"/>
            </a:xfrm>
            <a:custGeom>
              <a:avLst/>
              <a:gdLst/>
              <a:ahLst/>
              <a:cxnLst/>
              <a:rect l="l" t="t" r="r" b="b"/>
              <a:pathLst>
                <a:path w="8523" h="8465" extrusionOk="0">
                  <a:moveTo>
                    <a:pt x="4203" y="0"/>
                  </a:moveTo>
                  <a:cubicBezTo>
                    <a:pt x="6538" y="0"/>
                    <a:pt x="8464" y="1868"/>
                    <a:pt x="8464" y="4203"/>
                  </a:cubicBezTo>
                  <a:cubicBezTo>
                    <a:pt x="8523" y="6538"/>
                    <a:pt x="6655" y="8464"/>
                    <a:pt x="4262" y="8464"/>
                  </a:cubicBezTo>
                  <a:cubicBezTo>
                    <a:pt x="1927" y="8464"/>
                    <a:pt x="1" y="6596"/>
                    <a:pt x="59" y="4203"/>
                  </a:cubicBezTo>
                  <a:cubicBezTo>
                    <a:pt x="59" y="1868"/>
                    <a:pt x="1869" y="0"/>
                    <a:pt x="42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0" name="Google Shape;5600;p15"/>
            <p:cNvSpPr/>
            <p:nvPr/>
          </p:nvSpPr>
          <p:spPr>
            <a:xfrm>
              <a:off x="3560450" y="3598800"/>
              <a:ext cx="211625" cy="210150"/>
            </a:xfrm>
            <a:custGeom>
              <a:avLst/>
              <a:gdLst/>
              <a:ahLst/>
              <a:cxnLst/>
              <a:rect l="l" t="t" r="r" b="b"/>
              <a:pathLst>
                <a:path w="8465" h="8406" extrusionOk="0">
                  <a:moveTo>
                    <a:pt x="8406" y="4145"/>
                  </a:moveTo>
                  <a:cubicBezTo>
                    <a:pt x="8464" y="6538"/>
                    <a:pt x="6597" y="8406"/>
                    <a:pt x="4262" y="8406"/>
                  </a:cubicBezTo>
                  <a:cubicBezTo>
                    <a:pt x="1927" y="8406"/>
                    <a:pt x="59" y="6596"/>
                    <a:pt x="1" y="4203"/>
                  </a:cubicBezTo>
                  <a:cubicBezTo>
                    <a:pt x="1" y="1868"/>
                    <a:pt x="1869" y="0"/>
                    <a:pt x="4203" y="0"/>
                  </a:cubicBezTo>
                  <a:cubicBezTo>
                    <a:pt x="6538" y="0"/>
                    <a:pt x="8406" y="1810"/>
                    <a:pt x="8406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1" name="Google Shape;5601;p15"/>
            <p:cNvSpPr/>
            <p:nvPr/>
          </p:nvSpPr>
          <p:spPr>
            <a:xfrm>
              <a:off x="3807075" y="3597325"/>
              <a:ext cx="211600" cy="211625"/>
            </a:xfrm>
            <a:custGeom>
              <a:avLst/>
              <a:gdLst/>
              <a:ahLst/>
              <a:cxnLst/>
              <a:rect l="l" t="t" r="r" b="b"/>
              <a:pathLst>
                <a:path w="8464" h="8465" extrusionOk="0">
                  <a:moveTo>
                    <a:pt x="4203" y="8465"/>
                  </a:moveTo>
                  <a:cubicBezTo>
                    <a:pt x="1868" y="8465"/>
                    <a:pt x="0" y="6597"/>
                    <a:pt x="0" y="4204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96" y="1"/>
                    <a:pt x="8464" y="1927"/>
                    <a:pt x="8464" y="4320"/>
                  </a:cubicBezTo>
                  <a:cubicBezTo>
                    <a:pt x="8406" y="6655"/>
                    <a:pt x="6538" y="8465"/>
                    <a:pt x="4203" y="84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2" name="Google Shape;5602;p15"/>
            <p:cNvSpPr/>
            <p:nvPr/>
          </p:nvSpPr>
          <p:spPr>
            <a:xfrm>
              <a:off x="2824975" y="2615250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6"/>
                  </a:moveTo>
                  <a:cubicBezTo>
                    <a:pt x="1869" y="8406"/>
                    <a:pt x="1" y="6596"/>
                    <a:pt x="1" y="4203"/>
                  </a:cubicBezTo>
                  <a:cubicBezTo>
                    <a:pt x="1" y="1868"/>
                    <a:pt x="1869" y="1"/>
                    <a:pt x="4262" y="1"/>
                  </a:cubicBezTo>
                  <a:cubicBezTo>
                    <a:pt x="6597" y="1"/>
                    <a:pt x="8406" y="1927"/>
                    <a:pt x="8406" y="4262"/>
                  </a:cubicBezTo>
                  <a:cubicBezTo>
                    <a:pt x="8406" y="6596"/>
                    <a:pt x="6538" y="8406"/>
                    <a:pt x="4204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3" name="Google Shape;5603;p15"/>
            <p:cNvSpPr/>
            <p:nvPr/>
          </p:nvSpPr>
          <p:spPr>
            <a:xfrm>
              <a:off x="2824975" y="2861875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5"/>
                  </a:moveTo>
                  <a:cubicBezTo>
                    <a:pt x="1810" y="8405"/>
                    <a:pt x="1" y="6538"/>
                    <a:pt x="1" y="4203"/>
                  </a:cubicBezTo>
                  <a:cubicBezTo>
                    <a:pt x="1" y="1868"/>
                    <a:pt x="1869" y="0"/>
                    <a:pt x="4204" y="0"/>
                  </a:cubicBezTo>
                  <a:cubicBezTo>
                    <a:pt x="6538" y="0"/>
                    <a:pt x="8406" y="1868"/>
                    <a:pt x="8406" y="4203"/>
                  </a:cubicBezTo>
                  <a:cubicBezTo>
                    <a:pt x="8406" y="6596"/>
                    <a:pt x="6538" y="8405"/>
                    <a:pt x="4204" y="840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4" name="Google Shape;5604;p15"/>
            <p:cNvSpPr/>
            <p:nvPr/>
          </p:nvSpPr>
          <p:spPr>
            <a:xfrm>
              <a:off x="4544000" y="3108475"/>
              <a:ext cx="210150" cy="210175"/>
            </a:xfrm>
            <a:custGeom>
              <a:avLst/>
              <a:gdLst/>
              <a:ahLst/>
              <a:cxnLst/>
              <a:rect l="l" t="t" r="r" b="b"/>
              <a:pathLst>
                <a:path w="8406" h="8407" extrusionOk="0">
                  <a:moveTo>
                    <a:pt x="4203" y="8406"/>
                  </a:moveTo>
                  <a:cubicBezTo>
                    <a:pt x="1868" y="8406"/>
                    <a:pt x="0" y="6597"/>
                    <a:pt x="0" y="4203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38" y="1"/>
                    <a:pt x="8406" y="1869"/>
                    <a:pt x="8406" y="4203"/>
                  </a:cubicBezTo>
                  <a:cubicBezTo>
                    <a:pt x="8406" y="6538"/>
                    <a:pt x="6596" y="8406"/>
                    <a:pt x="4203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5" name="Google Shape;5605;p15"/>
            <p:cNvSpPr/>
            <p:nvPr/>
          </p:nvSpPr>
          <p:spPr>
            <a:xfrm>
              <a:off x="3313850" y="1879775"/>
              <a:ext cx="210150" cy="208700"/>
            </a:xfrm>
            <a:custGeom>
              <a:avLst/>
              <a:gdLst/>
              <a:ahLst/>
              <a:cxnLst/>
              <a:rect l="l" t="t" r="r" b="b"/>
              <a:pathLst>
                <a:path w="8406" h="8348" extrusionOk="0">
                  <a:moveTo>
                    <a:pt x="4203" y="8348"/>
                  </a:moveTo>
                  <a:cubicBezTo>
                    <a:pt x="1868" y="8348"/>
                    <a:pt x="0" y="6480"/>
                    <a:pt x="58" y="4145"/>
                  </a:cubicBezTo>
                  <a:cubicBezTo>
                    <a:pt x="58" y="1810"/>
                    <a:pt x="1926" y="1"/>
                    <a:pt x="4261" y="1"/>
                  </a:cubicBezTo>
                  <a:cubicBezTo>
                    <a:pt x="6596" y="1"/>
                    <a:pt x="8405" y="1869"/>
                    <a:pt x="8405" y="4203"/>
                  </a:cubicBezTo>
                  <a:cubicBezTo>
                    <a:pt x="8405" y="6538"/>
                    <a:pt x="6538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6" name="Google Shape;5606;p15"/>
            <p:cNvSpPr/>
            <p:nvPr/>
          </p:nvSpPr>
          <p:spPr>
            <a:xfrm>
              <a:off x="3071600" y="3352175"/>
              <a:ext cx="210150" cy="210150"/>
            </a:xfrm>
            <a:custGeom>
              <a:avLst/>
              <a:gdLst/>
              <a:ahLst/>
              <a:cxnLst/>
              <a:rect l="l" t="t" r="r" b="b"/>
              <a:pathLst>
                <a:path w="8406" h="8406" extrusionOk="0">
                  <a:moveTo>
                    <a:pt x="4262" y="8406"/>
                  </a:moveTo>
                  <a:cubicBezTo>
                    <a:pt x="1868" y="8406"/>
                    <a:pt x="1" y="6538"/>
                    <a:pt x="1" y="4203"/>
                  </a:cubicBezTo>
                  <a:cubicBezTo>
                    <a:pt x="1" y="1868"/>
                    <a:pt x="1868" y="1"/>
                    <a:pt x="4203" y="1"/>
                  </a:cubicBezTo>
                  <a:cubicBezTo>
                    <a:pt x="6538" y="1"/>
                    <a:pt x="8348" y="1810"/>
                    <a:pt x="8406" y="4145"/>
                  </a:cubicBezTo>
                  <a:cubicBezTo>
                    <a:pt x="8406" y="6480"/>
                    <a:pt x="6596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7" name="Google Shape;5607;p15"/>
            <p:cNvSpPr/>
            <p:nvPr/>
          </p:nvSpPr>
          <p:spPr>
            <a:xfrm>
              <a:off x="2826450" y="2373025"/>
              <a:ext cx="207225" cy="208675"/>
            </a:xfrm>
            <a:custGeom>
              <a:avLst/>
              <a:gdLst/>
              <a:ahLst/>
              <a:cxnLst/>
              <a:rect l="l" t="t" r="r" b="b"/>
              <a:pathLst>
                <a:path w="8289" h="8347" extrusionOk="0">
                  <a:moveTo>
                    <a:pt x="4145" y="8347"/>
                  </a:moveTo>
                  <a:cubicBezTo>
                    <a:pt x="1810" y="8347"/>
                    <a:pt x="0" y="6479"/>
                    <a:pt x="0" y="4203"/>
                  </a:cubicBezTo>
                  <a:cubicBezTo>
                    <a:pt x="0" y="1868"/>
                    <a:pt x="1868" y="0"/>
                    <a:pt x="4145" y="0"/>
                  </a:cubicBezTo>
                  <a:cubicBezTo>
                    <a:pt x="6421" y="0"/>
                    <a:pt x="8289" y="1868"/>
                    <a:pt x="8289" y="4203"/>
                  </a:cubicBezTo>
                  <a:cubicBezTo>
                    <a:pt x="8289" y="6479"/>
                    <a:pt x="6421" y="8347"/>
                    <a:pt x="4145" y="834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8" name="Google Shape;5608;p15"/>
            <p:cNvSpPr/>
            <p:nvPr/>
          </p:nvSpPr>
          <p:spPr>
            <a:xfrm>
              <a:off x="4050775" y="3598800"/>
              <a:ext cx="208700" cy="208700"/>
            </a:xfrm>
            <a:custGeom>
              <a:avLst/>
              <a:gdLst/>
              <a:ahLst/>
              <a:cxnLst/>
              <a:rect l="l" t="t" r="r" b="b"/>
              <a:pathLst>
                <a:path w="8348" h="8348" extrusionOk="0">
                  <a:moveTo>
                    <a:pt x="8347" y="4145"/>
                  </a:moveTo>
                  <a:cubicBezTo>
                    <a:pt x="8347" y="6479"/>
                    <a:pt x="6538" y="8347"/>
                    <a:pt x="4203" y="8347"/>
                  </a:cubicBezTo>
                  <a:cubicBezTo>
                    <a:pt x="1926" y="8347"/>
                    <a:pt x="59" y="6538"/>
                    <a:pt x="59" y="4203"/>
                  </a:cubicBezTo>
                  <a:cubicBezTo>
                    <a:pt x="0" y="1926"/>
                    <a:pt x="1868" y="59"/>
                    <a:pt x="4144" y="59"/>
                  </a:cubicBezTo>
                  <a:cubicBezTo>
                    <a:pt x="6479" y="0"/>
                    <a:pt x="8347" y="1868"/>
                    <a:pt x="8347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9" name="Google Shape;5609;p15"/>
            <p:cNvSpPr/>
            <p:nvPr/>
          </p:nvSpPr>
          <p:spPr>
            <a:xfrm>
              <a:off x="3315300" y="3598800"/>
              <a:ext cx="207250" cy="208700"/>
            </a:xfrm>
            <a:custGeom>
              <a:avLst/>
              <a:gdLst/>
              <a:ahLst/>
              <a:cxnLst/>
              <a:rect l="l" t="t" r="r" b="b"/>
              <a:pathLst>
                <a:path w="8290" h="8348" extrusionOk="0">
                  <a:moveTo>
                    <a:pt x="4145" y="59"/>
                  </a:moveTo>
                  <a:cubicBezTo>
                    <a:pt x="6421" y="0"/>
                    <a:pt x="8289" y="1926"/>
                    <a:pt x="8289" y="4203"/>
                  </a:cubicBezTo>
                  <a:cubicBezTo>
                    <a:pt x="8289" y="6421"/>
                    <a:pt x="6421" y="8289"/>
                    <a:pt x="4203" y="8347"/>
                  </a:cubicBezTo>
                  <a:cubicBezTo>
                    <a:pt x="1927" y="8347"/>
                    <a:pt x="0" y="6479"/>
                    <a:pt x="0" y="4203"/>
                  </a:cubicBezTo>
                  <a:cubicBezTo>
                    <a:pt x="0" y="1926"/>
                    <a:pt x="1868" y="59"/>
                    <a:pt x="414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0" name="Google Shape;5610;p15"/>
            <p:cNvSpPr/>
            <p:nvPr/>
          </p:nvSpPr>
          <p:spPr>
            <a:xfrm>
              <a:off x="2826450" y="3109950"/>
              <a:ext cx="207225" cy="208700"/>
            </a:xfrm>
            <a:custGeom>
              <a:avLst/>
              <a:gdLst/>
              <a:ahLst/>
              <a:cxnLst/>
              <a:rect l="l" t="t" r="r" b="b"/>
              <a:pathLst>
                <a:path w="8289" h="8348" extrusionOk="0">
                  <a:moveTo>
                    <a:pt x="8289" y="4144"/>
                  </a:moveTo>
                  <a:cubicBezTo>
                    <a:pt x="8289" y="6362"/>
                    <a:pt x="6421" y="8289"/>
                    <a:pt x="4203" y="8289"/>
                  </a:cubicBezTo>
                  <a:cubicBezTo>
                    <a:pt x="1927" y="8347"/>
                    <a:pt x="0" y="6421"/>
                    <a:pt x="0" y="4144"/>
                  </a:cubicBezTo>
                  <a:cubicBezTo>
                    <a:pt x="0" y="1926"/>
                    <a:pt x="1868" y="58"/>
                    <a:pt x="4145" y="0"/>
                  </a:cubicBezTo>
                  <a:cubicBezTo>
                    <a:pt x="6363" y="0"/>
                    <a:pt x="8289" y="1868"/>
                    <a:pt x="8289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1" name="Google Shape;5611;p15"/>
            <p:cNvSpPr/>
            <p:nvPr/>
          </p:nvSpPr>
          <p:spPr>
            <a:xfrm>
              <a:off x="4298850" y="1881250"/>
              <a:ext cx="205775" cy="205775"/>
            </a:xfrm>
            <a:custGeom>
              <a:avLst/>
              <a:gdLst/>
              <a:ahLst/>
              <a:cxnLst/>
              <a:rect l="l" t="t" r="r" b="b"/>
              <a:pathLst>
                <a:path w="8231" h="8231" extrusionOk="0">
                  <a:moveTo>
                    <a:pt x="8230" y="4086"/>
                  </a:moveTo>
                  <a:cubicBezTo>
                    <a:pt x="8230" y="6363"/>
                    <a:pt x="6362" y="8230"/>
                    <a:pt x="4144" y="8230"/>
                  </a:cubicBezTo>
                  <a:cubicBezTo>
                    <a:pt x="1868" y="8230"/>
                    <a:pt x="58" y="6421"/>
                    <a:pt x="58" y="4144"/>
                  </a:cubicBezTo>
                  <a:cubicBezTo>
                    <a:pt x="0" y="1868"/>
                    <a:pt x="1868" y="0"/>
                    <a:pt x="4144" y="0"/>
                  </a:cubicBezTo>
                  <a:cubicBezTo>
                    <a:pt x="6421" y="59"/>
                    <a:pt x="8230" y="1868"/>
                    <a:pt x="8230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2" name="Google Shape;5612;p15"/>
            <p:cNvSpPr/>
            <p:nvPr/>
          </p:nvSpPr>
          <p:spPr>
            <a:xfrm>
              <a:off x="4545450" y="2127850"/>
              <a:ext cx="207250" cy="205775"/>
            </a:xfrm>
            <a:custGeom>
              <a:avLst/>
              <a:gdLst/>
              <a:ahLst/>
              <a:cxnLst/>
              <a:rect l="l" t="t" r="r" b="b"/>
              <a:pathLst>
                <a:path w="8290" h="8231" extrusionOk="0">
                  <a:moveTo>
                    <a:pt x="8231" y="4087"/>
                  </a:moveTo>
                  <a:cubicBezTo>
                    <a:pt x="8289" y="6363"/>
                    <a:pt x="6421" y="8231"/>
                    <a:pt x="4145" y="8231"/>
                  </a:cubicBezTo>
                  <a:cubicBezTo>
                    <a:pt x="1869" y="8231"/>
                    <a:pt x="59" y="6422"/>
                    <a:pt x="59" y="4145"/>
                  </a:cubicBezTo>
                  <a:cubicBezTo>
                    <a:pt x="1" y="1927"/>
                    <a:pt x="1869" y="1"/>
                    <a:pt x="4145" y="59"/>
                  </a:cubicBezTo>
                  <a:cubicBezTo>
                    <a:pt x="6363" y="59"/>
                    <a:pt x="8231" y="1869"/>
                    <a:pt x="8231" y="408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3" name="Google Shape;5613;p15"/>
            <p:cNvSpPr/>
            <p:nvPr/>
          </p:nvSpPr>
          <p:spPr>
            <a:xfrm>
              <a:off x="4548375" y="3355100"/>
              <a:ext cx="202850" cy="202850"/>
            </a:xfrm>
            <a:custGeom>
              <a:avLst/>
              <a:gdLst/>
              <a:ahLst/>
              <a:cxnLst/>
              <a:rect l="l" t="t" r="r" b="b"/>
              <a:pathLst>
                <a:path w="8114" h="8114" extrusionOk="0">
                  <a:moveTo>
                    <a:pt x="8056" y="4028"/>
                  </a:moveTo>
                  <a:cubicBezTo>
                    <a:pt x="8114" y="6304"/>
                    <a:pt x="6304" y="8114"/>
                    <a:pt x="4086" y="8114"/>
                  </a:cubicBezTo>
                  <a:cubicBezTo>
                    <a:pt x="1810" y="8114"/>
                    <a:pt x="0" y="6363"/>
                    <a:pt x="0" y="4086"/>
                  </a:cubicBezTo>
                  <a:cubicBezTo>
                    <a:pt x="0" y="1868"/>
                    <a:pt x="1693" y="59"/>
                    <a:pt x="3911" y="59"/>
                  </a:cubicBezTo>
                  <a:cubicBezTo>
                    <a:pt x="6188" y="0"/>
                    <a:pt x="8056" y="1751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4" name="Google Shape;5614;p15"/>
            <p:cNvSpPr/>
            <p:nvPr/>
          </p:nvSpPr>
          <p:spPr>
            <a:xfrm>
              <a:off x="3075975" y="1882700"/>
              <a:ext cx="201400" cy="202875"/>
            </a:xfrm>
            <a:custGeom>
              <a:avLst/>
              <a:gdLst/>
              <a:ahLst/>
              <a:cxnLst/>
              <a:rect l="l" t="t" r="r" b="b"/>
              <a:pathLst>
                <a:path w="8056" h="8115" extrusionOk="0">
                  <a:moveTo>
                    <a:pt x="8056" y="4086"/>
                  </a:moveTo>
                  <a:cubicBezTo>
                    <a:pt x="8056" y="6363"/>
                    <a:pt x="6246" y="8114"/>
                    <a:pt x="3970" y="8114"/>
                  </a:cubicBezTo>
                  <a:cubicBezTo>
                    <a:pt x="1752" y="8056"/>
                    <a:pt x="1" y="6305"/>
                    <a:pt x="1" y="4028"/>
                  </a:cubicBezTo>
                  <a:cubicBezTo>
                    <a:pt x="1" y="1752"/>
                    <a:pt x="1810" y="1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5" name="Google Shape;5615;p15"/>
            <p:cNvSpPr/>
            <p:nvPr/>
          </p:nvSpPr>
          <p:spPr>
            <a:xfrm>
              <a:off x="2829375" y="21307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5" y="3970"/>
                  </a:moveTo>
                  <a:cubicBezTo>
                    <a:pt x="8055" y="6188"/>
                    <a:pt x="6304" y="7997"/>
                    <a:pt x="4086" y="8056"/>
                  </a:cubicBezTo>
                  <a:cubicBezTo>
                    <a:pt x="1810" y="8056"/>
                    <a:pt x="0" y="6246"/>
                    <a:pt x="0" y="4028"/>
                  </a:cubicBezTo>
                  <a:cubicBezTo>
                    <a:pt x="0" y="1810"/>
                    <a:pt x="1751" y="1"/>
                    <a:pt x="3969" y="1"/>
                  </a:cubicBezTo>
                  <a:cubicBezTo>
                    <a:pt x="6187" y="1"/>
                    <a:pt x="7997" y="1752"/>
                    <a:pt x="805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6" name="Google Shape;5616;p15"/>
            <p:cNvSpPr/>
            <p:nvPr/>
          </p:nvSpPr>
          <p:spPr>
            <a:xfrm>
              <a:off x="4301750" y="36031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6" y="3970"/>
                  </a:moveTo>
                  <a:cubicBezTo>
                    <a:pt x="8056" y="6246"/>
                    <a:pt x="6305" y="7997"/>
                    <a:pt x="4087" y="8055"/>
                  </a:cubicBezTo>
                  <a:cubicBezTo>
                    <a:pt x="1810" y="8055"/>
                    <a:pt x="1" y="6246"/>
                    <a:pt x="1" y="4028"/>
                  </a:cubicBezTo>
                  <a:cubicBezTo>
                    <a:pt x="1" y="1810"/>
                    <a:pt x="1810" y="0"/>
                    <a:pt x="4028" y="0"/>
                  </a:cubicBezTo>
                  <a:cubicBezTo>
                    <a:pt x="6246" y="0"/>
                    <a:pt x="8056" y="1751"/>
                    <a:pt x="8056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7" name="Google Shape;5617;p15"/>
            <p:cNvSpPr/>
            <p:nvPr/>
          </p:nvSpPr>
          <p:spPr>
            <a:xfrm>
              <a:off x="4790600" y="2619625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4029" y="1"/>
                  </a:moveTo>
                  <a:cubicBezTo>
                    <a:pt x="6247" y="1"/>
                    <a:pt x="8056" y="1810"/>
                    <a:pt x="8056" y="4028"/>
                  </a:cubicBezTo>
                  <a:cubicBezTo>
                    <a:pt x="8056" y="6246"/>
                    <a:pt x="6305" y="8056"/>
                    <a:pt x="4087" y="8056"/>
                  </a:cubicBezTo>
                  <a:cubicBezTo>
                    <a:pt x="1810" y="8056"/>
                    <a:pt x="59" y="6305"/>
                    <a:pt x="1" y="4028"/>
                  </a:cubicBezTo>
                  <a:cubicBezTo>
                    <a:pt x="1" y="1810"/>
                    <a:pt x="1810" y="59"/>
                    <a:pt x="402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8" name="Google Shape;5618;p15"/>
            <p:cNvSpPr/>
            <p:nvPr/>
          </p:nvSpPr>
          <p:spPr>
            <a:xfrm>
              <a:off x="3564825" y="1641925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8056" y="4028"/>
                  </a:moveTo>
                  <a:cubicBezTo>
                    <a:pt x="8056" y="6246"/>
                    <a:pt x="6246" y="7997"/>
                    <a:pt x="4028" y="7997"/>
                  </a:cubicBezTo>
                  <a:cubicBezTo>
                    <a:pt x="1810" y="7997"/>
                    <a:pt x="1" y="6129"/>
                    <a:pt x="59" y="3911"/>
                  </a:cubicBezTo>
                  <a:cubicBezTo>
                    <a:pt x="59" y="1752"/>
                    <a:pt x="1869" y="0"/>
                    <a:pt x="4028" y="0"/>
                  </a:cubicBezTo>
                  <a:cubicBezTo>
                    <a:pt x="6246" y="0"/>
                    <a:pt x="8056" y="1752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9" name="Google Shape;5619;p15"/>
            <p:cNvSpPr/>
            <p:nvPr/>
          </p:nvSpPr>
          <p:spPr>
            <a:xfrm>
              <a:off x="3811450" y="16404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4086" y="58"/>
                  </a:moveTo>
                  <a:cubicBezTo>
                    <a:pt x="6304" y="58"/>
                    <a:pt x="8056" y="1868"/>
                    <a:pt x="8056" y="4086"/>
                  </a:cubicBezTo>
                  <a:cubicBezTo>
                    <a:pt x="8056" y="6304"/>
                    <a:pt x="6246" y="8055"/>
                    <a:pt x="4028" y="8055"/>
                  </a:cubicBezTo>
                  <a:cubicBezTo>
                    <a:pt x="1810" y="8055"/>
                    <a:pt x="0" y="6246"/>
                    <a:pt x="59" y="4028"/>
                  </a:cubicBezTo>
                  <a:cubicBezTo>
                    <a:pt x="59" y="1810"/>
                    <a:pt x="1868" y="0"/>
                    <a:pt x="4086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0" name="Google Shape;5620;p15"/>
            <p:cNvSpPr/>
            <p:nvPr/>
          </p:nvSpPr>
          <p:spPr>
            <a:xfrm>
              <a:off x="4790600" y="2866250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8056" y="4086"/>
                  </a:moveTo>
                  <a:cubicBezTo>
                    <a:pt x="8056" y="6304"/>
                    <a:pt x="6247" y="8055"/>
                    <a:pt x="4029" y="8055"/>
                  </a:cubicBezTo>
                  <a:cubicBezTo>
                    <a:pt x="1810" y="8055"/>
                    <a:pt x="1" y="6246"/>
                    <a:pt x="59" y="4028"/>
                  </a:cubicBezTo>
                  <a:cubicBezTo>
                    <a:pt x="59" y="1810"/>
                    <a:pt x="1869" y="0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1" name="Google Shape;5621;p15"/>
            <p:cNvSpPr/>
            <p:nvPr/>
          </p:nvSpPr>
          <p:spPr>
            <a:xfrm>
              <a:off x="2829375" y="3356550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7997" y="4028"/>
                  </a:moveTo>
                  <a:cubicBezTo>
                    <a:pt x="7997" y="6246"/>
                    <a:pt x="6187" y="7997"/>
                    <a:pt x="4028" y="7997"/>
                  </a:cubicBezTo>
                  <a:cubicBezTo>
                    <a:pt x="1810" y="7997"/>
                    <a:pt x="0" y="6130"/>
                    <a:pt x="58" y="3912"/>
                  </a:cubicBezTo>
                  <a:cubicBezTo>
                    <a:pt x="58" y="1752"/>
                    <a:pt x="1926" y="1"/>
                    <a:pt x="4086" y="1"/>
                  </a:cubicBezTo>
                  <a:cubicBezTo>
                    <a:pt x="6246" y="59"/>
                    <a:pt x="8055" y="1869"/>
                    <a:pt x="7997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2" name="Google Shape;5622;p15"/>
            <p:cNvSpPr/>
            <p:nvPr/>
          </p:nvSpPr>
          <p:spPr>
            <a:xfrm>
              <a:off x="3075975" y="3603175"/>
              <a:ext cx="199950" cy="201400"/>
            </a:xfrm>
            <a:custGeom>
              <a:avLst/>
              <a:gdLst/>
              <a:ahLst/>
              <a:cxnLst/>
              <a:rect l="l" t="t" r="r" b="b"/>
              <a:pathLst>
                <a:path w="7998" h="8056" extrusionOk="0">
                  <a:moveTo>
                    <a:pt x="4087" y="0"/>
                  </a:moveTo>
                  <a:cubicBezTo>
                    <a:pt x="6246" y="59"/>
                    <a:pt x="7997" y="1868"/>
                    <a:pt x="7997" y="4028"/>
                  </a:cubicBezTo>
                  <a:cubicBezTo>
                    <a:pt x="7997" y="6246"/>
                    <a:pt x="6130" y="8055"/>
                    <a:pt x="3970" y="7997"/>
                  </a:cubicBezTo>
                  <a:cubicBezTo>
                    <a:pt x="1752" y="7939"/>
                    <a:pt x="1" y="6129"/>
                    <a:pt x="59" y="3970"/>
                  </a:cubicBezTo>
                  <a:cubicBezTo>
                    <a:pt x="59" y="1810"/>
                    <a:pt x="1869" y="0"/>
                    <a:pt x="40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3" name="Google Shape;5623;p15"/>
            <p:cNvSpPr/>
            <p:nvPr/>
          </p:nvSpPr>
          <p:spPr>
            <a:xfrm>
              <a:off x="4056600" y="1641925"/>
              <a:ext cx="198475" cy="198475"/>
            </a:xfrm>
            <a:custGeom>
              <a:avLst/>
              <a:gdLst/>
              <a:ahLst/>
              <a:cxnLst/>
              <a:rect l="l" t="t" r="r" b="b"/>
              <a:pathLst>
                <a:path w="7939" h="7939" extrusionOk="0">
                  <a:moveTo>
                    <a:pt x="3970" y="7939"/>
                  </a:moveTo>
                  <a:cubicBezTo>
                    <a:pt x="1810" y="7939"/>
                    <a:pt x="1" y="6129"/>
                    <a:pt x="1" y="3970"/>
                  </a:cubicBezTo>
                  <a:cubicBezTo>
                    <a:pt x="1" y="1810"/>
                    <a:pt x="1810" y="0"/>
                    <a:pt x="3970" y="0"/>
                  </a:cubicBezTo>
                  <a:cubicBezTo>
                    <a:pt x="6130" y="0"/>
                    <a:pt x="7939" y="1810"/>
                    <a:pt x="7939" y="3970"/>
                  </a:cubicBezTo>
                  <a:cubicBezTo>
                    <a:pt x="7939" y="6188"/>
                    <a:pt x="6130" y="7939"/>
                    <a:pt x="3970" y="793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4" name="Google Shape;5624;p15"/>
            <p:cNvSpPr/>
            <p:nvPr/>
          </p:nvSpPr>
          <p:spPr>
            <a:xfrm>
              <a:off x="4792075" y="2377400"/>
              <a:ext cx="199950" cy="199925"/>
            </a:xfrm>
            <a:custGeom>
              <a:avLst/>
              <a:gdLst/>
              <a:ahLst/>
              <a:cxnLst/>
              <a:rect l="l" t="t" r="r" b="b"/>
              <a:pathLst>
                <a:path w="7998" h="7997" extrusionOk="0">
                  <a:moveTo>
                    <a:pt x="3970" y="58"/>
                  </a:moveTo>
                  <a:cubicBezTo>
                    <a:pt x="6129" y="0"/>
                    <a:pt x="7939" y="1810"/>
                    <a:pt x="7939" y="3969"/>
                  </a:cubicBezTo>
                  <a:cubicBezTo>
                    <a:pt x="7997" y="6129"/>
                    <a:pt x="6188" y="7939"/>
                    <a:pt x="4028" y="7997"/>
                  </a:cubicBezTo>
                  <a:cubicBezTo>
                    <a:pt x="1868" y="7997"/>
                    <a:pt x="59" y="6246"/>
                    <a:pt x="0" y="4028"/>
                  </a:cubicBezTo>
                  <a:cubicBezTo>
                    <a:pt x="0" y="1926"/>
                    <a:pt x="1810" y="58"/>
                    <a:pt x="3970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5" name="Google Shape;5625;p15"/>
            <p:cNvSpPr/>
            <p:nvPr/>
          </p:nvSpPr>
          <p:spPr>
            <a:xfrm>
              <a:off x="4793525" y="31157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70" y="1"/>
                  </a:moveTo>
                  <a:cubicBezTo>
                    <a:pt x="6130" y="1"/>
                    <a:pt x="7881" y="1752"/>
                    <a:pt x="7881" y="3911"/>
                  </a:cubicBezTo>
                  <a:cubicBezTo>
                    <a:pt x="7881" y="6129"/>
                    <a:pt x="6071" y="7881"/>
                    <a:pt x="3853" y="7881"/>
                  </a:cubicBezTo>
                  <a:cubicBezTo>
                    <a:pt x="1693" y="7822"/>
                    <a:pt x="1" y="6071"/>
                    <a:pt x="1" y="3911"/>
                  </a:cubicBezTo>
                  <a:cubicBezTo>
                    <a:pt x="1" y="1693"/>
                    <a:pt x="1752" y="1"/>
                    <a:pt x="39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6" name="Google Shape;5626;p15"/>
            <p:cNvSpPr/>
            <p:nvPr/>
          </p:nvSpPr>
          <p:spPr>
            <a:xfrm>
              <a:off x="2584200" y="2622550"/>
              <a:ext cx="197025" cy="195550"/>
            </a:xfrm>
            <a:custGeom>
              <a:avLst/>
              <a:gdLst/>
              <a:ahLst/>
              <a:cxnLst/>
              <a:rect l="l" t="t" r="r" b="b"/>
              <a:pathLst>
                <a:path w="7881" h="7822" extrusionOk="0">
                  <a:moveTo>
                    <a:pt x="3912" y="7822"/>
                  </a:moveTo>
                  <a:cubicBezTo>
                    <a:pt x="1752" y="7822"/>
                    <a:pt x="1" y="6071"/>
                    <a:pt x="59" y="3911"/>
                  </a:cubicBezTo>
                  <a:cubicBezTo>
                    <a:pt x="59" y="1693"/>
                    <a:pt x="1810" y="0"/>
                    <a:pt x="3970" y="0"/>
                  </a:cubicBezTo>
                  <a:cubicBezTo>
                    <a:pt x="6188" y="0"/>
                    <a:pt x="7881" y="1751"/>
                    <a:pt x="7881" y="3970"/>
                  </a:cubicBezTo>
                  <a:cubicBezTo>
                    <a:pt x="7881" y="6129"/>
                    <a:pt x="6130" y="7822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7" name="Google Shape;5627;p15"/>
            <p:cNvSpPr/>
            <p:nvPr/>
          </p:nvSpPr>
          <p:spPr>
            <a:xfrm>
              <a:off x="3321125" y="16433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12" y="7822"/>
                  </a:moveTo>
                  <a:cubicBezTo>
                    <a:pt x="1694" y="7822"/>
                    <a:pt x="1" y="6071"/>
                    <a:pt x="1" y="3912"/>
                  </a:cubicBezTo>
                  <a:cubicBezTo>
                    <a:pt x="59" y="1694"/>
                    <a:pt x="1810" y="1"/>
                    <a:pt x="3970" y="1"/>
                  </a:cubicBezTo>
                  <a:cubicBezTo>
                    <a:pt x="6130" y="59"/>
                    <a:pt x="7881" y="1810"/>
                    <a:pt x="7823" y="3970"/>
                  </a:cubicBezTo>
                  <a:cubicBezTo>
                    <a:pt x="7823" y="6130"/>
                    <a:pt x="6071" y="7881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8" name="Google Shape;5628;p15"/>
            <p:cNvSpPr/>
            <p:nvPr/>
          </p:nvSpPr>
          <p:spPr>
            <a:xfrm>
              <a:off x="3812900" y="3851250"/>
              <a:ext cx="198500" cy="197025"/>
            </a:xfrm>
            <a:custGeom>
              <a:avLst/>
              <a:gdLst/>
              <a:ahLst/>
              <a:cxnLst/>
              <a:rect l="l" t="t" r="r" b="b"/>
              <a:pathLst>
                <a:path w="7940" h="7881" extrusionOk="0">
                  <a:moveTo>
                    <a:pt x="7939" y="3969"/>
                  </a:moveTo>
                  <a:cubicBezTo>
                    <a:pt x="7881" y="6188"/>
                    <a:pt x="6130" y="7880"/>
                    <a:pt x="3970" y="7880"/>
                  </a:cubicBezTo>
                  <a:cubicBezTo>
                    <a:pt x="1752" y="7880"/>
                    <a:pt x="1" y="6071"/>
                    <a:pt x="59" y="3911"/>
                  </a:cubicBezTo>
                  <a:cubicBezTo>
                    <a:pt x="117" y="1693"/>
                    <a:pt x="1869" y="0"/>
                    <a:pt x="4028" y="59"/>
                  </a:cubicBezTo>
                  <a:cubicBezTo>
                    <a:pt x="6188" y="59"/>
                    <a:pt x="7939" y="1810"/>
                    <a:pt x="7939" y="39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9" name="Google Shape;5629;p15"/>
            <p:cNvSpPr/>
            <p:nvPr/>
          </p:nvSpPr>
          <p:spPr>
            <a:xfrm>
              <a:off x="2585675" y="2869150"/>
              <a:ext cx="195550" cy="195575"/>
            </a:xfrm>
            <a:custGeom>
              <a:avLst/>
              <a:gdLst/>
              <a:ahLst/>
              <a:cxnLst/>
              <a:rect l="l" t="t" r="r" b="b"/>
              <a:pathLst>
                <a:path w="7822" h="7823" extrusionOk="0">
                  <a:moveTo>
                    <a:pt x="7822" y="3912"/>
                  </a:moveTo>
                  <a:cubicBezTo>
                    <a:pt x="7822" y="6071"/>
                    <a:pt x="6129" y="7823"/>
                    <a:pt x="3911" y="7823"/>
                  </a:cubicBezTo>
                  <a:cubicBezTo>
                    <a:pt x="1751" y="7823"/>
                    <a:pt x="0" y="6130"/>
                    <a:pt x="0" y="3970"/>
                  </a:cubicBezTo>
                  <a:cubicBezTo>
                    <a:pt x="0" y="1752"/>
                    <a:pt x="1693" y="59"/>
                    <a:pt x="3853" y="1"/>
                  </a:cubicBezTo>
                  <a:cubicBezTo>
                    <a:pt x="6071" y="1"/>
                    <a:pt x="7763" y="1752"/>
                    <a:pt x="7822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0" name="Google Shape;5630;p15"/>
            <p:cNvSpPr/>
            <p:nvPr/>
          </p:nvSpPr>
          <p:spPr>
            <a:xfrm>
              <a:off x="3567750" y="3851250"/>
              <a:ext cx="197025" cy="198475"/>
            </a:xfrm>
            <a:custGeom>
              <a:avLst/>
              <a:gdLst/>
              <a:ahLst/>
              <a:cxnLst/>
              <a:rect l="l" t="t" r="r" b="b"/>
              <a:pathLst>
                <a:path w="7881" h="7939" extrusionOk="0">
                  <a:moveTo>
                    <a:pt x="4028" y="59"/>
                  </a:moveTo>
                  <a:cubicBezTo>
                    <a:pt x="6188" y="117"/>
                    <a:pt x="7881" y="1868"/>
                    <a:pt x="7822" y="4028"/>
                  </a:cubicBezTo>
                  <a:cubicBezTo>
                    <a:pt x="7822" y="6246"/>
                    <a:pt x="6013" y="7939"/>
                    <a:pt x="3853" y="7880"/>
                  </a:cubicBezTo>
                  <a:cubicBezTo>
                    <a:pt x="1693" y="7822"/>
                    <a:pt x="1" y="6071"/>
                    <a:pt x="1" y="3853"/>
                  </a:cubicBezTo>
                  <a:cubicBezTo>
                    <a:pt x="59" y="1693"/>
                    <a:pt x="1868" y="0"/>
                    <a:pt x="4028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1" name="Google Shape;5631;p15"/>
            <p:cNvSpPr/>
            <p:nvPr/>
          </p:nvSpPr>
          <p:spPr>
            <a:xfrm>
              <a:off x="4551300" y="1891450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7763" y="3912"/>
                  </a:moveTo>
                  <a:cubicBezTo>
                    <a:pt x="7763" y="6071"/>
                    <a:pt x="6071" y="7764"/>
                    <a:pt x="3853" y="7764"/>
                  </a:cubicBezTo>
                  <a:cubicBezTo>
                    <a:pt x="1693" y="7764"/>
                    <a:pt x="0" y="6013"/>
                    <a:pt x="0" y="3853"/>
                  </a:cubicBezTo>
                  <a:cubicBezTo>
                    <a:pt x="0" y="1693"/>
                    <a:pt x="1751" y="1"/>
                    <a:pt x="3969" y="1"/>
                  </a:cubicBezTo>
                  <a:cubicBezTo>
                    <a:pt x="6129" y="1"/>
                    <a:pt x="7822" y="1693"/>
                    <a:pt x="7763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2" name="Google Shape;5632;p15"/>
            <p:cNvSpPr/>
            <p:nvPr/>
          </p:nvSpPr>
          <p:spPr>
            <a:xfrm>
              <a:off x="4059525" y="385270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3794" y="59"/>
                  </a:moveTo>
                  <a:cubicBezTo>
                    <a:pt x="5954" y="1"/>
                    <a:pt x="7705" y="1693"/>
                    <a:pt x="7705" y="3853"/>
                  </a:cubicBezTo>
                  <a:cubicBezTo>
                    <a:pt x="7705" y="6013"/>
                    <a:pt x="6013" y="7764"/>
                    <a:pt x="3853" y="7764"/>
                  </a:cubicBezTo>
                  <a:cubicBezTo>
                    <a:pt x="1693" y="7764"/>
                    <a:pt x="0" y="6071"/>
                    <a:pt x="0" y="3911"/>
                  </a:cubicBezTo>
                  <a:cubicBezTo>
                    <a:pt x="0" y="1752"/>
                    <a:pt x="1693" y="59"/>
                    <a:pt x="379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3" name="Google Shape;5633;p15"/>
            <p:cNvSpPr/>
            <p:nvPr/>
          </p:nvSpPr>
          <p:spPr>
            <a:xfrm>
              <a:off x="2585675" y="2380300"/>
              <a:ext cx="194100" cy="194125"/>
            </a:xfrm>
            <a:custGeom>
              <a:avLst/>
              <a:gdLst/>
              <a:ahLst/>
              <a:cxnLst/>
              <a:rect l="l" t="t" r="r" b="b"/>
              <a:pathLst>
                <a:path w="7764" h="7765" extrusionOk="0">
                  <a:moveTo>
                    <a:pt x="3911" y="59"/>
                  </a:moveTo>
                  <a:cubicBezTo>
                    <a:pt x="6071" y="59"/>
                    <a:pt x="7763" y="1810"/>
                    <a:pt x="7763" y="3912"/>
                  </a:cubicBezTo>
                  <a:cubicBezTo>
                    <a:pt x="7763" y="6071"/>
                    <a:pt x="6012" y="7764"/>
                    <a:pt x="3853" y="7764"/>
                  </a:cubicBezTo>
                  <a:cubicBezTo>
                    <a:pt x="1693" y="7764"/>
                    <a:pt x="0" y="6013"/>
                    <a:pt x="59" y="3853"/>
                  </a:cubicBezTo>
                  <a:cubicBezTo>
                    <a:pt x="59" y="1694"/>
                    <a:pt x="1810" y="1"/>
                    <a:pt x="391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4" name="Google Shape;5634;p15"/>
            <p:cNvSpPr/>
            <p:nvPr/>
          </p:nvSpPr>
          <p:spPr>
            <a:xfrm>
              <a:off x="3322600" y="3854175"/>
              <a:ext cx="192650" cy="192625"/>
            </a:xfrm>
            <a:custGeom>
              <a:avLst/>
              <a:gdLst/>
              <a:ahLst/>
              <a:cxnLst/>
              <a:rect l="l" t="t" r="r" b="b"/>
              <a:pathLst>
                <a:path w="7706" h="7705" extrusionOk="0">
                  <a:moveTo>
                    <a:pt x="7705" y="3852"/>
                  </a:moveTo>
                  <a:cubicBezTo>
                    <a:pt x="7705" y="5954"/>
                    <a:pt x="5954" y="7705"/>
                    <a:pt x="3853" y="7705"/>
                  </a:cubicBezTo>
                  <a:cubicBezTo>
                    <a:pt x="1751" y="7705"/>
                    <a:pt x="0" y="5954"/>
                    <a:pt x="0" y="3852"/>
                  </a:cubicBezTo>
                  <a:cubicBezTo>
                    <a:pt x="0" y="1693"/>
                    <a:pt x="1751" y="0"/>
                    <a:pt x="3911" y="0"/>
                  </a:cubicBezTo>
                  <a:cubicBezTo>
                    <a:pt x="6012" y="0"/>
                    <a:pt x="7705" y="1751"/>
                    <a:pt x="7705" y="38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5" name="Google Shape;5635;p15"/>
            <p:cNvSpPr/>
            <p:nvPr/>
          </p:nvSpPr>
          <p:spPr>
            <a:xfrm>
              <a:off x="2585675" y="3117225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3969" y="1"/>
                  </a:moveTo>
                  <a:cubicBezTo>
                    <a:pt x="6071" y="59"/>
                    <a:pt x="7822" y="1869"/>
                    <a:pt x="7763" y="3970"/>
                  </a:cubicBezTo>
                  <a:cubicBezTo>
                    <a:pt x="7705" y="6071"/>
                    <a:pt x="5954" y="7764"/>
                    <a:pt x="3853" y="7706"/>
                  </a:cubicBezTo>
                  <a:cubicBezTo>
                    <a:pt x="1751" y="7706"/>
                    <a:pt x="0" y="5896"/>
                    <a:pt x="59" y="3795"/>
                  </a:cubicBezTo>
                  <a:cubicBezTo>
                    <a:pt x="117" y="1694"/>
                    <a:pt x="1868" y="1"/>
                    <a:pt x="39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6" name="Google Shape;5636;p15"/>
            <p:cNvSpPr/>
            <p:nvPr/>
          </p:nvSpPr>
          <p:spPr>
            <a:xfrm>
              <a:off x="4795000" y="2133700"/>
              <a:ext cx="192625" cy="194100"/>
            </a:xfrm>
            <a:custGeom>
              <a:avLst/>
              <a:gdLst/>
              <a:ahLst/>
              <a:cxnLst/>
              <a:rect l="l" t="t" r="r" b="b"/>
              <a:pathLst>
                <a:path w="7705" h="7764" extrusionOk="0">
                  <a:moveTo>
                    <a:pt x="3911" y="7764"/>
                  </a:moveTo>
                  <a:cubicBezTo>
                    <a:pt x="1810" y="7764"/>
                    <a:pt x="58" y="6012"/>
                    <a:pt x="0" y="3911"/>
                  </a:cubicBezTo>
                  <a:cubicBezTo>
                    <a:pt x="0" y="1810"/>
                    <a:pt x="1751" y="59"/>
                    <a:pt x="3853" y="59"/>
                  </a:cubicBezTo>
                  <a:cubicBezTo>
                    <a:pt x="5954" y="0"/>
                    <a:pt x="7705" y="1751"/>
                    <a:pt x="7705" y="3911"/>
                  </a:cubicBezTo>
                  <a:cubicBezTo>
                    <a:pt x="7705" y="5954"/>
                    <a:pt x="6012" y="7705"/>
                    <a:pt x="3911" y="776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7" name="Google Shape;5637;p15"/>
            <p:cNvSpPr/>
            <p:nvPr/>
          </p:nvSpPr>
          <p:spPr>
            <a:xfrm>
              <a:off x="4306125" y="164485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7706" y="3911"/>
                  </a:moveTo>
                  <a:cubicBezTo>
                    <a:pt x="7648" y="6012"/>
                    <a:pt x="5896" y="7763"/>
                    <a:pt x="3737" y="7705"/>
                  </a:cubicBezTo>
                  <a:cubicBezTo>
                    <a:pt x="1694" y="7647"/>
                    <a:pt x="1" y="5896"/>
                    <a:pt x="1" y="3794"/>
                  </a:cubicBezTo>
                  <a:cubicBezTo>
                    <a:pt x="1" y="1693"/>
                    <a:pt x="1810" y="0"/>
                    <a:pt x="3912" y="0"/>
                  </a:cubicBezTo>
                  <a:cubicBezTo>
                    <a:pt x="6013" y="59"/>
                    <a:pt x="7706" y="1810"/>
                    <a:pt x="7706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8" name="Google Shape;5638;p15"/>
            <p:cNvSpPr/>
            <p:nvPr/>
          </p:nvSpPr>
          <p:spPr>
            <a:xfrm>
              <a:off x="4546925" y="3606100"/>
              <a:ext cx="195550" cy="194100"/>
            </a:xfrm>
            <a:custGeom>
              <a:avLst/>
              <a:gdLst/>
              <a:ahLst/>
              <a:cxnLst/>
              <a:rect l="l" t="t" r="r" b="b"/>
              <a:pathLst>
                <a:path w="7822" h="7764" extrusionOk="0">
                  <a:moveTo>
                    <a:pt x="3853" y="7763"/>
                  </a:moveTo>
                  <a:cubicBezTo>
                    <a:pt x="1751" y="7705"/>
                    <a:pt x="0" y="5895"/>
                    <a:pt x="58" y="3794"/>
                  </a:cubicBezTo>
                  <a:cubicBezTo>
                    <a:pt x="117" y="1693"/>
                    <a:pt x="1926" y="0"/>
                    <a:pt x="3969" y="58"/>
                  </a:cubicBezTo>
                  <a:cubicBezTo>
                    <a:pt x="6129" y="117"/>
                    <a:pt x="7822" y="1868"/>
                    <a:pt x="7763" y="4028"/>
                  </a:cubicBezTo>
                  <a:cubicBezTo>
                    <a:pt x="7705" y="6071"/>
                    <a:pt x="5954" y="7763"/>
                    <a:pt x="3853" y="77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9" name="Google Shape;5639;p15"/>
            <p:cNvSpPr/>
            <p:nvPr/>
          </p:nvSpPr>
          <p:spPr>
            <a:xfrm>
              <a:off x="2832275" y="1887075"/>
              <a:ext cx="194125" cy="194100"/>
            </a:xfrm>
            <a:custGeom>
              <a:avLst/>
              <a:gdLst/>
              <a:ahLst/>
              <a:cxnLst/>
              <a:rect l="l" t="t" r="r" b="b"/>
              <a:pathLst>
                <a:path w="7765" h="7764" extrusionOk="0">
                  <a:moveTo>
                    <a:pt x="7764" y="3911"/>
                  </a:moveTo>
                  <a:cubicBezTo>
                    <a:pt x="7706" y="6013"/>
                    <a:pt x="5955" y="7764"/>
                    <a:pt x="3912" y="7706"/>
                  </a:cubicBezTo>
                  <a:cubicBezTo>
                    <a:pt x="1752" y="7706"/>
                    <a:pt x="1" y="5954"/>
                    <a:pt x="59" y="3795"/>
                  </a:cubicBezTo>
                  <a:cubicBezTo>
                    <a:pt x="118" y="1693"/>
                    <a:pt x="1869" y="1"/>
                    <a:pt x="3970" y="59"/>
                  </a:cubicBezTo>
                  <a:cubicBezTo>
                    <a:pt x="6071" y="59"/>
                    <a:pt x="7764" y="1810"/>
                    <a:pt x="7764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0" name="Google Shape;5640;p15"/>
            <p:cNvSpPr/>
            <p:nvPr/>
          </p:nvSpPr>
          <p:spPr>
            <a:xfrm>
              <a:off x="4796450" y="3362400"/>
              <a:ext cx="191175" cy="189725"/>
            </a:xfrm>
            <a:custGeom>
              <a:avLst/>
              <a:gdLst/>
              <a:ahLst/>
              <a:cxnLst/>
              <a:rect l="l" t="t" r="r" b="b"/>
              <a:pathLst>
                <a:path w="7647" h="7589" extrusionOk="0">
                  <a:moveTo>
                    <a:pt x="3795" y="0"/>
                  </a:moveTo>
                  <a:cubicBezTo>
                    <a:pt x="5896" y="0"/>
                    <a:pt x="7647" y="1751"/>
                    <a:pt x="7589" y="3794"/>
                  </a:cubicBezTo>
                  <a:cubicBezTo>
                    <a:pt x="7589" y="5896"/>
                    <a:pt x="5896" y="7588"/>
                    <a:pt x="3795" y="7588"/>
                  </a:cubicBezTo>
                  <a:cubicBezTo>
                    <a:pt x="1693" y="7588"/>
                    <a:pt x="0" y="5837"/>
                    <a:pt x="0" y="3736"/>
                  </a:cubicBezTo>
                  <a:cubicBezTo>
                    <a:pt x="0" y="1693"/>
                    <a:pt x="1752" y="0"/>
                    <a:pt x="379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1" name="Google Shape;5641;p15"/>
            <p:cNvSpPr/>
            <p:nvPr/>
          </p:nvSpPr>
          <p:spPr>
            <a:xfrm>
              <a:off x="3081825" y="1646300"/>
              <a:ext cx="189725" cy="191200"/>
            </a:xfrm>
            <a:custGeom>
              <a:avLst/>
              <a:gdLst/>
              <a:ahLst/>
              <a:cxnLst/>
              <a:rect l="l" t="t" r="r" b="b"/>
              <a:pathLst>
                <a:path w="7589" h="7648" extrusionOk="0">
                  <a:moveTo>
                    <a:pt x="3794" y="1"/>
                  </a:moveTo>
                  <a:cubicBezTo>
                    <a:pt x="5837" y="1"/>
                    <a:pt x="7588" y="1752"/>
                    <a:pt x="7588" y="3853"/>
                  </a:cubicBezTo>
                  <a:cubicBezTo>
                    <a:pt x="7588" y="5896"/>
                    <a:pt x="5896" y="7589"/>
                    <a:pt x="3794" y="7589"/>
                  </a:cubicBezTo>
                  <a:cubicBezTo>
                    <a:pt x="1751" y="7647"/>
                    <a:pt x="0" y="5896"/>
                    <a:pt x="0" y="3795"/>
                  </a:cubicBezTo>
                  <a:cubicBezTo>
                    <a:pt x="0" y="1693"/>
                    <a:pt x="1693" y="1"/>
                    <a:pt x="3794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2" name="Google Shape;5642;p15"/>
            <p:cNvSpPr/>
            <p:nvPr/>
          </p:nvSpPr>
          <p:spPr>
            <a:xfrm>
              <a:off x="2835200" y="3609000"/>
              <a:ext cx="189725" cy="189725"/>
            </a:xfrm>
            <a:custGeom>
              <a:avLst/>
              <a:gdLst/>
              <a:ahLst/>
              <a:cxnLst/>
              <a:rect l="l" t="t" r="r" b="b"/>
              <a:pathLst>
                <a:path w="7589" h="7589" extrusionOk="0">
                  <a:moveTo>
                    <a:pt x="3795" y="1"/>
                  </a:moveTo>
                  <a:cubicBezTo>
                    <a:pt x="5896" y="59"/>
                    <a:pt x="7589" y="1752"/>
                    <a:pt x="7530" y="3795"/>
                  </a:cubicBezTo>
                  <a:cubicBezTo>
                    <a:pt x="7530" y="5896"/>
                    <a:pt x="5838" y="7589"/>
                    <a:pt x="3736" y="7531"/>
                  </a:cubicBezTo>
                  <a:cubicBezTo>
                    <a:pt x="1635" y="7531"/>
                    <a:pt x="1" y="5838"/>
                    <a:pt x="1" y="3737"/>
                  </a:cubicBezTo>
                  <a:cubicBezTo>
                    <a:pt x="59" y="1635"/>
                    <a:pt x="1752" y="1"/>
                    <a:pt x="379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3" name="Google Shape;5643;p15"/>
            <p:cNvSpPr/>
            <p:nvPr/>
          </p:nvSpPr>
          <p:spPr>
            <a:xfrm>
              <a:off x="4309050" y="3855625"/>
              <a:ext cx="186825" cy="188275"/>
            </a:xfrm>
            <a:custGeom>
              <a:avLst/>
              <a:gdLst/>
              <a:ahLst/>
              <a:cxnLst/>
              <a:rect l="l" t="t" r="r" b="b"/>
              <a:pathLst>
                <a:path w="7473" h="7531" extrusionOk="0">
                  <a:moveTo>
                    <a:pt x="3736" y="7530"/>
                  </a:moveTo>
                  <a:cubicBezTo>
                    <a:pt x="1635" y="7530"/>
                    <a:pt x="1" y="5896"/>
                    <a:pt x="1" y="3794"/>
                  </a:cubicBezTo>
                  <a:cubicBezTo>
                    <a:pt x="1" y="1693"/>
                    <a:pt x="1635" y="0"/>
                    <a:pt x="3736" y="59"/>
                  </a:cubicBezTo>
                  <a:cubicBezTo>
                    <a:pt x="5838" y="59"/>
                    <a:pt x="7472" y="1693"/>
                    <a:pt x="7472" y="3736"/>
                  </a:cubicBezTo>
                  <a:cubicBezTo>
                    <a:pt x="7472" y="5837"/>
                    <a:pt x="5838" y="7530"/>
                    <a:pt x="3736" y="75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4" name="Google Shape;5644;p15"/>
            <p:cNvSpPr/>
            <p:nvPr/>
          </p:nvSpPr>
          <p:spPr>
            <a:xfrm>
              <a:off x="2590050" y="213660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3736" y="7531"/>
                  </a:moveTo>
                  <a:cubicBezTo>
                    <a:pt x="1635" y="7531"/>
                    <a:pt x="0" y="5896"/>
                    <a:pt x="0" y="3737"/>
                  </a:cubicBezTo>
                  <a:cubicBezTo>
                    <a:pt x="0" y="1694"/>
                    <a:pt x="1635" y="59"/>
                    <a:pt x="3678" y="59"/>
                  </a:cubicBezTo>
                  <a:cubicBezTo>
                    <a:pt x="5837" y="1"/>
                    <a:pt x="7472" y="1694"/>
                    <a:pt x="7472" y="3795"/>
                  </a:cubicBezTo>
                  <a:cubicBezTo>
                    <a:pt x="7472" y="5896"/>
                    <a:pt x="5837" y="7531"/>
                    <a:pt x="3736" y="753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5" name="Google Shape;5645;p15"/>
            <p:cNvSpPr/>
            <p:nvPr/>
          </p:nvSpPr>
          <p:spPr>
            <a:xfrm>
              <a:off x="2590050" y="3363850"/>
              <a:ext cx="186800" cy="186800"/>
            </a:xfrm>
            <a:custGeom>
              <a:avLst/>
              <a:gdLst/>
              <a:ahLst/>
              <a:cxnLst/>
              <a:rect l="l" t="t" r="r" b="b"/>
              <a:pathLst>
                <a:path w="7472" h="7472" extrusionOk="0">
                  <a:moveTo>
                    <a:pt x="3736" y="1"/>
                  </a:moveTo>
                  <a:cubicBezTo>
                    <a:pt x="5837" y="59"/>
                    <a:pt x="7472" y="1693"/>
                    <a:pt x="7413" y="3795"/>
                  </a:cubicBezTo>
                  <a:cubicBezTo>
                    <a:pt x="7413" y="5838"/>
                    <a:pt x="5721" y="7472"/>
                    <a:pt x="3678" y="7414"/>
                  </a:cubicBezTo>
                  <a:cubicBezTo>
                    <a:pt x="1635" y="7414"/>
                    <a:pt x="0" y="5721"/>
                    <a:pt x="0" y="3678"/>
                  </a:cubicBezTo>
                  <a:cubicBezTo>
                    <a:pt x="0" y="1635"/>
                    <a:pt x="1693" y="1"/>
                    <a:pt x="37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6" name="Google Shape;5646;p15"/>
            <p:cNvSpPr/>
            <p:nvPr/>
          </p:nvSpPr>
          <p:spPr>
            <a:xfrm>
              <a:off x="3083275" y="3857075"/>
              <a:ext cx="186800" cy="185350"/>
            </a:xfrm>
            <a:custGeom>
              <a:avLst/>
              <a:gdLst/>
              <a:ahLst/>
              <a:cxnLst/>
              <a:rect l="l" t="t" r="r" b="b"/>
              <a:pathLst>
                <a:path w="7472" h="7414" extrusionOk="0">
                  <a:moveTo>
                    <a:pt x="7414" y="3678"/>
                  </a:moveTo>
                  <a:cubicBezTo>
                    <a:pt x="7472" y="5779"/>
                    <a:pt x="5779" y="7414"/>
                    <a:pt x="3736" y="7414"/>
                  </a:cubicBezTo>
                  <a:cubicBezTo>
                    <a:pt x="1693" y="7414"/>
                    <a:pt x="1" y="5779"/>
                    <a:pt x="59" y="3736"/>
                  </a:cubicBezTo>
                  <a:cubicBezTo>
                    <a:pt x="59" y="1694"/>
                    <a:pt x="1693" y="59"/>
                    <a:pt x="3678" y="1"/>
                  </a:cubicBezTo>
                  <a:cubicBezTo>
                    <a:pt x="5779" y="1"/>
                    <a:pt x="7414" y="1635"/>
                    <a:pt x="7472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7" name="Google Shape;5647;p15"/>
            <p:cNvSpPr/>
            <p:nvPr/>
          </p:nvSpPr>
          <p:spPr>
            <a:xfrm>
              <a:off x="5045975" y="2628375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737" y="7414"/>
                  </a:moveTo>
                  <a:cubicBezTo>
                    <a:pt x="1635" y="7414"/>
                    <a:pt x="1" y="5721"/>
                    <a:pt x="1" y="3678"/>
                  </a:cubicBezTo>
                  <a:cubicBezTo>
                    <a:pt x="1" y="1635"/>
                    <a:pt x="1635" y="1"/>
                    <a:pt x="3737" y="1"/>
                  </a:cubicBez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79" y="7414"/>
                    <a:pt x="3737" y="74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8" name="Google Shape;5648;p15"/>
            <p:cNvSpPr/>
            <p:nvPr/>
          </p:nvSpPr>
          <p:spPr>
            <a:xfrm>
              <a:off x="3818750" y="1401150"/>
              <a:ext cx="188275" cy="186800"/>
            </a:xfrm>
            <a:custGeom>
              <a:avLst/>
              <a:gdLst/>
              <a:ahLst/>
              <a:cxnLst/>
              <a:rect l="l" t="t" r="r" b="b"/>
              <a:pathLst>
                <a:path w="7531" h="7472" extrusionOk="0">
                  <a:moveTo>
                    <a:pt x="59" y="3678"/>
                  </a:moveTo>
                  <a:cubicBezTo>
                    <a:pt x="59" y="1635"/>
                    <a:pt x="1751" y="0"/>
                    <a:pt x="3853" y="59"/>
                  </a:cubicBezTo>
                  <a:cubicBezTo>
                    <a:pt x="5896" y="59"/>
                    <a:pt x="7530" y="1810"/>
                    <a:pt x="7472" y="3853"/>
                  </a:cubicBezTo>
                  <a:cubicBezTo>
                    <a:pt x="7413" y="5837"/>
                    <a:pt x="5721" y="7472"/>
                    <a:pt x="3736" y="7472"/>
                  </a:cubicBezTo>
                  <a:cubicBezTo>
                    <a:pt x="1693" y="7413"/>
                    <a:pt x="0" y="5721"/>
                    <a:pt x="59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9" name="Google Shape;5649;p15"/>
            <p:cNvSpPr/>
            <p:nvPr/>
          </p:nvSpPr>
          <p:spPr>
            <a:xfrm>
              <a:off x="5045975" y="2875000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678" y="0"/>
                  </a:moveTo>
                  <a:cubicBezTo>
                    <a:pt x="5721" y="0"/>
                    <a:pt x="7414" y="1693"/>
                    <a:pt x="7414" y="3736"/>
                  </a:cubicBezTo>
                  <a:cubicBezTo>
                    <a:pt x="7355" y="5721"/>
                    <a:pt x="5721" y="7413"/>
                    <a:pt x="3678" y="7413"/>
                  </a:cubicBezTo>
                  <a:cubicBezTo>
                    <a:pt x="1635" y="7413"/>
                    <a:pt x="1" y="5721"/>
                    <a:pt x="1" y="3678"/>
                  </a:cubicBezTo>
                  <a:cubicBezTo>
                    <a:pt x="1" y="1635"/>
                    <a:pt x="1694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0" name="Google Shape;5650;p15"/>
            <p:cNvSpPr/>
            <p:nvPr/>
          </p:nvSpPr>
          <p:spPr>
            <a:xfrm>
              <a:off x="3573575" y="1402600"/>
              <a:ext cx="185375" cy="185350"/>
            </a:xfrm>
            <a:custGeom>
              <a:avLst/>
              <a:gdLst/>
              <a:ahLst/>
              <a:cxnLst/>
              <a:rect l="l" t="t" r="r" b="b"/>
              <a:pathLst>
                <a:path w="7415" h="7414" extrusionOk="0">
                  <a:moveTo>
                    <a:pt x="3678" y="1"/>
                  </a:move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21" y="7414"/>
                    <a:pt x="3678" y="7355"/>
                  </a:cubicBezTo>
                  <a:cubicBezTo>
                    <a:pt x="1635" y="7355"/>
                    <a:pt x="1" y="5663"/>
                    <a:pt x="1" y="3678"/>
                  </a:cubicBezTo>
                  <a:cubicBezTo>
                    <a:pt x="1" y="1635"/>
                    <a:pt x="1694" y="1"/>
                    <a:pt x="36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1" name="Google Shape;5651;p15"/>
            <p:cNvSpPr/>
            <p:nvPr/>
          </p:nvSpPr>
          <p:spPr>
            <a:xfrm>
              <a:off x="4799375" y="1895825"/>
              <a:ext cx="183875" cy="183900"/>
            </a:xfrm>
            <a:custGeom>
              <a:avLst/>
              <a:gdLst/>
              <a:ahLst/>
              <a:cxnLst/>
              <a:rect l="l" t="t" r="r" b="b"/>
              <a:pathLst>
                <a:path w="7355" h="7356" extrusionOk="0">
                  <a:moveTo>
                    <a:pt x="3678" y="7356"/>
                  </a:moveTo>
                  <a:cubicBezTo>
                    <a:pt x="1693" y="7356"/>
                    <a:pt x="0" y="5663"/>
                    <a:pt x="0" y="3678"/>
                  </a:cubicBezTo>
                  <a:cubicBezTo>
                    <a:pt x="59" y="1635"/>
                    <a:pt x="1751" y="1"/>
                    <a:pt x="3736" y="1"/>
                  </a:cubicBezTo>
                  <a:cubicBezTo>
                    <a:pt x="5720" y="59"/>
                    <a:pt x="7355" y="1694"/>
                    <a:pt x="7355" y="3678"/>
                  </a:cubicBezTo>
                  <a:cubicBezTo>
                    <a:pt x="7355" y="5663"/>
                    <a:pt x="5662" y="7356"/>
                    <a:pt x="3678" y="735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2" name="Google Shape;5652;p15"/>
            <p:cNvSpPr/>
            <p:nvPr/>
          </p:nvSpPr>
          <p:spPr>
            <a:xfrm>
              <a:off x="5045975" y="238615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355" y="3678"/>
                  </a:moveTo>
                  <a:cubicBezTo>
                    <a:pt x="7355" y="5662"/>
                    <a:pt x="5721" y="7355"/>
                    <a:pt x="3678" y="7355"/>
                  </a:cubicBezTo>
                  <a:cubicBezTo>
                    <a:pt x="1694" y="7355"/>
                    <a:pt x="1" y="5662"/>
                    <a:pt x="1" y="3619"/>
                  </a:cubicBezTo>
                  <a:cubicBezTo>
                    <a:pt x="59" y="1693"/>
                    <a:pt x="1694" y="0"/>
                    <a:pt x="3678" y="0"/>
                  </a:cubicBezTo>
                  <a:cubicBezTo>
                    <a:pt x="5663" y="0"/>
                    <a:pt x="7355" y="1635"/>
                    <a:pt x="7355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3" name="Google Shape;5653;p15"/>
            <p:cNvSpPr/>
            <p:nvPr/>
          </p:nvSpPr>
          <p:spPr>
            <a:xfrm>
              <a:off x="4557125" y="1649225"/>
              <a:ext cx="183900" cy="185350"/>
            </a:xfrm>
            <a:custGeom>
              <a:avLst/>
              <a:gdLst/>
              <a:ahLst/>
              <a:cxnLst/>
              <a:rect l="l" t="t" r="r" b="b"/>
              <a:pathLst>
                <a:path w="7356" h="7414" extrusionOk="0">
                  <a:moveTo>
                    <a:pt x="3678" y="0"/>
                  </a:moveTo>
                  <a:cubicBezTo>
                    <a:pt x="5663" y="0"/>
                    <a:pt x="7355" y="1693"/>
                    <a:pt x="7355" y="3736"/>
                  </a:cubicBezTo>
                  <a:cubicBezTo>
                    <a:pt x="7355" y="5721"/>
                    <a:pt x="5663" y="7413"/>
                    <a:pt x="3620" y="7355"/>
                  </a:cubicBezTo>
                  <a:cubicBezTo>
                    <a:pt x="1635" y="7355"/>
                    <a:pt x="1" y="5721"/>
                    <a:pt x="1" y="3736"/>
                  </a:cubicBezTo>
                  <a:cubicBezTo>
                    <a:pt x="1" y="1693"/>
                    <a:pt x="1635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4" name="Google Shape;5654;p15"/>
            <p:cNvSpPr/>
            <p:nvPr/>
          </p:nvSpPr>
          <p:spPr>
            <a:xfrm>
              <a:off x="4062450" y="140115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7355" y="3853"/>
                  </a:moveTo>
                  <a:cubicBezTo>
                    <a:pt x="7296" y="5896"/>
                    <a:pt x="5545" y="7530"/>
                    <a:pt x="3561" y="7413"/>
                  </a:cubicBezTo>
                  <a:cubicBezTo>
                    <a:pt x="1576" y="7297"/>
                    <a:pt x="0" y="5604"/>
                    <a:pt x="58" y="3619"/>
                  </a:cubicBezTo>
                  <a:cubicBezTo>
                    <a:pt x="175" y="1576"/>
                    <a:pt x="1926" y="0"/>
                    <a:pt x="3853" y="117"/>
                  </a:cubicBezTo>
                  <a:cubicBezTo>
                    <a:pt x="5896" y="234"/>
                    <a:pt x="7472" y="1926"/>
                    <a:pt x="7355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5" name="Google Shape;5655;p15"/>
            <p:cNvSpPr/>
            <p:nvPr/>
          </p:nvSpPr>
          <p:spPr>
            <a:xfrm>
              <a:off x="3326975" y="140260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297" y="3795"/>
                  </a:moveTo>
                  <a:cubicBezTo>
                    <a:pt x="7238" y="5838"/>
                    <a:pt x="5604" y="7355"/>
                    <a:pt x="3619" y="7297"/>
                  </a:cubicBezTo>
                  <a:cubicBezTo>
                    <a:pt x="1576" y="7239"/>
                    <a:pt x="0" y="5604"/>
                    <a:pt x="59" y="3620"/>
                  </a:cubicBezTo>
                  <a:cubicBezTo>
                    <a:pt x="117" y="1577"/>
                    <a:pt x="1810" y="1"/>
                    <a:pt x="3794" y="59"/>
                  </a:cubicBezTo>
                  <a:cubicBezTo>
                    <a:pt x="5837" y="117"/>
                    <a:pt x="7355" y="1810"/>
                    <a:pt x="7297" y="37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6" name="Google Shape;5656;p15"/>
            <p:cNvSpPr/>
            <p:nvPr/>
          </p:nvSpPr>
          <p:spPr>
            <a:xfrm>
              <a:off x="5047450" y="3123075"/>
              <a:ext cx="182425" cy="182425"/>
            </a:xfrm>
            <a:custGeom>
              <a:avLst/>
              <a:gdLst/>
              <a:ahLst/>
              <a:cxnLst/>
              <a:rect l="l" t="t" r="r" b="b"/>
              <a:pathLst>
                <a:path w="7297" h="7297" extrusionOk="0">
                  <a:moveTo>
                    <a:pt x="7296" y="3619"/>
                  </a:moveTo>
                  <a:cubicBezTo>
                    <a:pt x="7296" y="5604"/>
                    <a:pt x="5662" y="7238"/>
                    <a:pt x="3678" y="7297"/>
                  </a:cubicBezTo>
                  <a:cubicBezTo>
                    <a:pt x="1635" y="7297"/>
                    <a:pt x="0" y="5662"/>
                    <a:pt x="0" y="3678"/>
                  </a:cubicBezTo>
                  <a:cubicBezTo>
                    <a:pt x="0" y="1635"/>
                    <a:pt x="1635" y="0"/>
                    <a:pt x="3619" y="0"/>
                  </a:cubicBezTo>
                  <a:cubicBezTo>
                    <a:pt x="5604" y="0"/>
                    <a:pt x="7238" y="1635"/>
                    <a:pt x="7296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7" name="Google Shape;5657;p15"/>
            <p:cNvSpPr/>
            <p:nvPr/>
          </p:nvSpPr>
          <p:spPr>
            <a:xfrm>
              <a:off x="3821650" y="4102250"/>
              <a:ext cx="180975" cy="180950"/>
            </a:xfrm>
            <a:custGeom>
              <a:avLst/>
              <a:gdLst/>
              <a:ahLst/>
              <a:cxnLst/>
              <a:rect l="l" t="t" r="r" b="b"/>
              <a:pathLst>
                <a:path w="7239" h="7238" extrusionOk="0">
                  <a:moveTo>
                    <a:pt x="7239" y="3619"/>
                  </a:moveTo>
                  <a:cubicBezTo>
                    <a:pt x="7239" y="5662"/>
                    <a:pt x="5663" y="7238"/>
                    <a:pt x="3620" y="7238"/>
                  </a:cubicBezTo>
                  <a:cubicBezTo>
                    <a:pt x="1577" y="7238"/>
                    <a:pt x="1" y="5604"/>
                    <a:pt x="59" y="3619"/>
                  </a:cubicBezTo>
                  <a:cubicBezTo>
                    <a:pt x="59" y="1634"/>
                    <a:pt x="1635" y="58"/>
                    <a:pt x="3620" y="58"/>
                  </a:cubicBezTo>
                  <a:cubicBezTo>
                    <a:pt x="5605" y="0"/>
                    <a:pt x="7239" y="1634"/>
                    <a:pt x="723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8" name="Google Shape;5658;p15"/>
            <p:cNvSpPr/>
            <p:nvPr/>
          </p:nvSpPr>
          <p:spPr>
            <a:xfrm>
              <a:off x="3576500" y="4103700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546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20" y="0"/>
                  </a:cubicBezTo>
                  <a:cubicBezTo>
                    <a:pt x="5604" y="0"/>
                    <a:pt x="7180" y="1518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9" name="Google Shape;5659;p15"/>
            <p:cNvSpPr/>
            <p:nvPr/>
          </p:nvSpPr>
          <p:spPr>
            <a:xfrm>
              <a:off x="2350725" y="2629850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3561" y="59"/>
                  </a:moveTo>
                  <a:cubicBezTo>
                    <a:pt x="5604" y="0"/>
                    <a:pt x="7180" y="1635"/>
                    <a:pt x="7180" y="3619"/>
                  </a:cubicBezTo>
                  <a:cubicBezTo>
                    <a:pt x="7180" y="5604"/>
                    <a:pt x="5604" y="7180"/>
                    <a:pt x="3619" y="7238"/>
                  </a:cubicBezTo>
                  <a:cubicBezTo>
                    <a:pt x="1577" y="7238"/>
                    <a:pt x="1" y="5662"/>
                    <a:pt x="1" y="3619"/>
                  </a:cubicBezTo>
                  <a:cubicBezTo>
                    <a:pt x="1" y="1635"/>
                    <a:pt x="1577" y="59"/>
                    <a:pt x="35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0" name="Google Shape;5660;p15"/>
            <p:cNvSpPr/>
            <p:nvPr/>
          </p:nvSpPr>
          <p:spPr>
            <a:xfrm>
              <a:off x="4802275" y="3613375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7180" y="3562"/>
                  </a:moveTo>
                  <a:cubicBezTo>
                    <a:pt x="7180" y="5604"/>
                    <a:pt x="5604" y="7239"/>
                    <a:pt x="3562" y="7180"/>
                  </a:cubicBezTo>
                  <a:cubicBezTo>
                    <a:pt x="1577" y="7180"/>
                    <a:pt x="1" y="5604"/>
                    <a:pt x="1" y="3620"/>
                  </a:cubicBezTo>
                  <a:cubicBezTo>
                    <a:pt x="1" y="1577"/>
                    <a:pt x="1577" y="1"/>
                    <a:pt x="3620" y="1"/>
                  </a:cubicBezTo>
                  <a:cubicBezTo>
                    <a:pt x="5604" y="1"/>
                    <a:pt x="7180" y="1577"/>
                    <a:pt x="7180" y="35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1" name="Google Shape;5661;p15"/>
            <p:cNvSpPr/>
            <p:nvPr/>
          </p:nvSpPr>
          <p:spPr>
            <a:xfrm>
              <a:off x="2839575" y="1652125"/>
              <a:ext cx="179525" cy="179525"/>
            </a:xfrm>
            <a:custGeom>
              <a:avLst/>
              <a:gdLst/>
              <a:ahLst/>
              <a:cxnLst/>
              <a:rect l="l" t="t" r="r" b="b"/>
              <a:pathLst>
                <a:path w="7181" h="7181" extrusionOk="0">
                  <a:moveTo>
                    <a:pt x="7180" y="3620"/>
                  </a:moveTo>
                  <a:cubicBezTo>
                    <a:pt x="7180" y="5605"/>
                    <a:pt x="5604" y="7181"/>
                    <a:pt x="3561" y="7181"/>
                  </a:cubicBezTo>
                  <a:cubicBezTo>
                    <a:pt x="1577" y="7122"/>
                    <a:pt x="1" y="5546"/>
                    <a:pt x="59" y="3562"/>
                  </a:cubicBezTo>
                  <a:cubicBezTo>
                    <a:pt x="59" y="1519"/>
                    <a:pt x="1635" y="1"/>
                    <a:pt x="3678" y="1"/>
                  </a:cubicBezTo>
                  <a:cubicBezTo>
                    <a:pt x="5663" y="1"/>
                    <a:pt x="7180" y="1577"/>
                    <a:pt x="7180" y="36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2" name="Google Shape;5662;p15"/>
            <p:cNvSpPr/>
            <p:nvPr/>
          </p:nvSpPr>
          <p:spPr>
            <a:xfrm>
              <a:off x="2594425" y="1894375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03" y="7180"/>
                  </a:moveTo>
                  <a:cubicBezTo>
                    <a:pt x="1518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59"/>
                  </a:cubicBezTo>
                  <a:cubicBezTo>
                    <a:pt x="5546" y="59"/>
                    <a:pt x="7122" y="1635"/>
                    <a:pt x="7122" y="3619"/>
                  </a:cubicBezTo>
                  <a:cubicBezTo>
                    <a:pt x="7122" y="5604"/>
                    <a:pt x="5487" y="7180"/>
                    <a:pt x="3503" y="71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3" name="Google Shape;5663;p15"/>
            <p:cNvSpPr/>
            <p:nvPr/>
          </p:nvSpPr>
          <p:spPr>
            <a:xfrm>
              <a:off x="2350725" y="2877925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604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19" y="0"/>
                  </a:cubicBezTo>
                  <a:cubicBezTo>
                    <a:pt x="5604" y="0"/>
                    <a:pt x="7122" y="1576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4" name="Google Shape;5664;p15"/>
            <p:cNvSpPr/>
            <p:nvPr/>
          </p:nvSpPr>
          <p:spPr>
            <a:xfrm>
              <a:off x="4555675" y="3860000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61" y="59"/>
                  </a:moveTo>
                  <a:cubicBezTo>
                    <a:pt x="5546" y="59"/>
                    <a:pt x="7122" y="1577"/>
                    <a:pt x="7122" y="3619"/>
                  </a:cubicBezTo>
                  <a:cubicBezTo>
                    <a:pt x="7122" y="5604"/>
                    <a:pt x="5546" y="7180"/>
                    <a:pt x="3503" y="7180"/>
                  </a:cubicBezTo>
                  <a:cubicBezTo>
                    <a:pt x="1518" y="7180"/>
                    <a:pt x="0" y="5604"/>
                    <a:pt x="0" y="3561"/>
                  </a:cubicBezTo>
                  <a:cubicBezTo>
                    <a:pt x="0" y="1577"/>
                    <a:pt x="1576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5" name="Google Shape;5665;p15"/>
            <p:cNvSpPr/>
            <p:nvPr/>
          </p:nvSpPr>
          <p:spPr>
            <a:xfrm>
              <a:off x="2352175" y="2389075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61" y="7121"/>
                  </a:moveTo>
                  <a:cubicBezTo>
                    <a:pt x="1577" y="7121"/>
                    <a:pt x="1" y="5545"/>
                    <a:pt x="1" y="3561"/>
                  </a:cubicBezTo>
                  <a:cubicBezTo>
                    <a:pt x="1" y="1576"/>
                    <a:pt x="1577" y="0"/>
                    <a:pt x="3561" y="0"/>
                  </a:cubicBezTo>
                  <a:cubicBezTo>
                    <a:pt x="5488" y="0"/>
                    <a:pt x="7064" y="1576"/>
                    <a:pt x="7064" y="3502"/>
                  </a:cubicBezTo>
                  <a:cubicBezTo>
                    <a:pt x="7064" y="5487"/>
                    <a:pt x="5546" y="7121"/>
                    <a:pt x="3561" y="71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6" name="Google Shape;5666;p15"/>
            <p:cNvSpPr/>
            <p:nvPr/>
          </p:nvSpPr>
          <p:spPr>
            <a:xfrm>
              <a:off x="4066825" y="410370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3561" y="0"/>
                  </a:moveTo>
                  <a:cubicBezTo>
                    <a:pt x="5545" y="0"/>
                    <a:pt x="7121" y="1576"/>
                    <a:pt x="7121" y="3561"/>
                  </a:cubicBezTo>
                  <a:cubicBezTo>
                    <a:pt x="7121" y="5546"/>
                    <a:pt x="5545" y="7122"/>
                    <a:pt x="3561" y="7122"/>
                  </a:cubicBezTo>
                  <a:cubicBezTo>
                    <a:pt x="1576" y="7122"/>
                    <a:pt x="0" y="5546"/>
                    <a:pt x="0" y="3619"/>
                  </a:cubicBezTo>
                  <a:cubicBezTo>
                    <a:pt x="0" y="1635"/>
                    <a:pt x="1576" y="0"/>
                    <a:pt x="356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7" name="Google Shape;5667;p15"/>
            <p:cNvSpPr/>
            <p:nvPr/>
          </p:nvSpPr>
          <p:spPr>
            <a:xfrm>
              <a:off x="5050350" y="214245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0"/>
                  </a:moveTo>
                  <a:cubicBezTo>
                    <a:pt x="5488" y="0"/>
                    <a:pt x="7064" y="1576"/>
                    <a:pt x="7064" y="3503"/>
                  </a:cubicBezTo>
                  <a:cubicBezTo>
                    <a:pt x="7064" y="5487"/>
                    <a:pt x="5488" y="7122"/>
                    <a:pt x="3503" y="7063"/>
                  </a:cubicBezTo>
                  <a:cubicBezTo>
                    <a:pt x="1519" y="7063"/>
                    <a:pt x="1" y="5487"/>
                    <a:pt x="1" y="3503"/>
                  </a:cubicBezTo>
                  <a:cubicBezTo>
                    <a:pt x="1" y="1576"/>
                    <a:pt x="1577" y="0"/>
                    <a:pt x="35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8" name="Google Shape;5668;p15"/>
            <p:cNvSpPr/>
            <p:nvPr/>
          </p:nvSpPr>
          <p:spPr>
            <a:xfrm>
              <a:off x="3331350" y="410370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7122"/>
                  </a:moveTo>
                  <a:cubicBezTo>
                    <a:pt x="1576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0"/>
                  </a:cubicBezTo>
                  <a:cubicBezTo>
                    <a:pt x="5487" y="59"/>
                    <a:pt x="7063" y="1635"/>
                    <a:pt x="7063" y="3619"/>
                  </a:cubicBezTo>
                  <a:cubicBezTo>
                    <a:pt x="7063" y="5546"/>
                    <a:pt x="5487" y="7122"/>
                    <a:pt x="3503" y="71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9" name="Google Shape;5669;p15"/>
            <p:cNvSpPr/>
            <p:nvPr/>
          </p:nvSpPr>
          <p:spPr>
            <a:xfrm>
              <a:off x="4313425" y="1406975"/>
              <a:ext cx="178075" cy="176600"/>
            </a:xfrm>
            <a:custGeom>
              <a:avLst/>
              <a:gdLst/>
              <a:ahLst/>
              <a:cxnLst/>
              <a:rect l="l" t="t" r="r" b="b"/>
              <a:pathLst>
                <a:path w="7123" h="7064" extrusionOk="0">
                  <a:moveTo>
                    <a:pt x="1" y="3503"/>
                  </a:moveTo>
                  <a:cubicBezTo>
                    <a:pt x="1" y="1577"/>
                    <a:pt x="1577" y="1"/>
                    <a:pt x="3561" y="1"/>
                  </a:cubicBezTo>
                  <a:cubicBezTo>
                    <a:pt x="5546" y="1"/>
                    <a:pt x="7122" y="1577"/>
                    <a:pt x="7122" y="3561"/>
                  </a:cubicBezTo>
                  <a:cubicBezTo>
                    <a:pt x="7064" y="5488"/>
                    <a:pt x="5488" y="7064"/>
                    <a:pt x="3503" y="7064"/>
                  </a:cubicBezTo>
                  <a:cubicBezTo>
                    <a:pt x="1577" y="7064"/>
                    <a:pt x="1" y="5429"/>
                    <a:pt x="1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0" name="Google Shape;5670;p15"/>
            <p:cNvSpPr/>
            <p:nvPr/>
          </p:nvSpPr>
          <p:spPr>
            <a:xfrm>
              <a:off x="2352175" y="3126000"/>
              <a:ext cx="176600" cy="176575"/>
            </a:xfrm>
            <a:custGeom>
              <a:avLst/>
              <a:gdLst/>
              <a:ahLst/>
              <a:cxnLst/>
              <a:rect l="l" t="t" r="r" b="b"/>
              <a:pathLst>
                <a:path w="7064" h="7063" extrusionOk="0">
                  <a:moveTo>
                    <a:pt x="3561" y="7063"/>
                  </a:moveTo>
                  <a:cubicBezTo>
                    <a:pt x="1635" y="7063"/>
                    <a:pt x="1" y="5487"/>
                    <a:pt x="1" y="3561"/>
                  </a:cubicBezTo>
                  <a:cubicBezTo>
                    <a:pt x="1" y="1635"/>
                    <a:pt x="1577" y="0"/>
                    <a:pt x="3503" y="0"/>
                  </a:cubicBezTo>
                  <a:cubicBezTo>
                    <a:pt x="5429" y="0"/>
                    <a:pt x="7064" y="1576"/>
                    <a:pt x="7064" y="3502"/>
                  </a:cubicBezTo>
                  <a:cubicBezTo>
                    <a:pt x="7064" y="5429"/>
                    <a:pt x="5488" y="7063"/>
                    <a:pt x="3561" y="70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1" name="Google Shape;5671;p15"/>
            <p:cNvSpPr/>
            <p:nvPr/>
          </p:nvSpPr>
          <p:spPr>
            <a:xfrm>
              <a:off x="2841050" y="3861450"/>
              <a:ext cx="178050" cy="178075"/>
            </a:xfrm>
            <a:custGeom>
              <a:avLst/>
              <a:gdLst/>
              <a:ahLst/>
              <a:cxnLst/>
              <a:rect l="l" t="t" r="r" b="b"/>
              <a:pathLst>
                <a:path w="7122" h="7123" extrusionOk="0">
                  <a:moveTo>
                    <a:pt x="3502" y="1"/>
                  </a:moveTo>
                  <a:cubicBezTo>
                    <a:pt x="5428" y="1"/>
                    <a:pt x="7063" y="1577"/>
                    <a:pt x="7063" y="3503"/>
                  </a:cubicBezTo>
                  <a:cubicBezTo>
                    <a:pt x="7121" y="5429"/>
                    <a:pt x="5545" y="7064"/>
                    <a:pt x="3561" y="7064"/>
                  </a:cubicBezTo>
                  <a:cubicBezTo>
                    <a:pt x="1634" y="7122"/>
                    <a:pt x="58" y="5546"/>
                    <a:pt x="0" y="3561"/>
                  </a:cubicBezTo>
                  <a:cubicBezTo>
                    <a:pt x="0" y="1635"/>
                    <a:pt x="1576" y="59"/>
                    <a:pt x="35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2" name="Google Shape;5672;p15"/>
            <p:cNvSpPr/>
            <p:nvPr/>
          </p:nvSpPr>
          <p:spPr>
            <a:xfrm>
              <a:off x="2594425" y="361485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7063" y="3561"/>
                  </a:moveTo>
                  <a:cubicBezTo>
                    <a:pt x="7063" y="5487"/>
                    <a:pt x="5429" y="7121"/>
                    <a:pt x="3503" y="7063"/>
                  </a:cubicBezTo>
                  <a:cubicBezTo>
                    <a:pt x="1576" y="7063"/>
                    <a:pt x="0" y="5429"/>
                    <a:pt x="0" y="3503"/>
                  </a:cubicBezTo>
                  <a:cubicBezTo>
                    <a:pt x="59" y="1576"/>
                    <a:pt x="1635" y="0"/>
                    <a:pt x="3561" y="0"/>
                  </a:cubicBezTo>
                  <a:cubicBezTo>
                    <a:pt x="5487" y="59"/>
                    <a:pt x="7122" y="1635"/>
                    <a:pt x="7063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3" name="Google Shape;5673;p15"/>
            <p:cNvSpPr/>
            <p:nvPr/>
          </p:nvSpPr>
          <p:spPr>
            <a:xfrm>
              <a:off x="5050350" y="336822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7064" y="3503"/>
                  </a:moveTo>
                  <a:cubicBezTo>
                    <a:pt x="7064" y="5429"/>
                    <a:pt x="5429" y="7064"/>
                    <a:pt x="3503" y="7064"/>
                  </a:cubicBezTo>
                  <a:cubicBezTo>
                    <a:pt x="1635" y="7064"/>
                    <a:pt x="1" y="5487"/>
                    <a:pt x="1" y="3561"/>
                  </a:cubicBezTo>
                  <a:cubicBezTo>
                    <a:pt x="1" y="1635"/>
                    <a:pt x="1635" y="1"/>
                    <a:pt x="3562" y="1"/>
                  </a:cubicBezTo>
                  <a:cubicBezTo>
                    <a:pt x="5429" y="59"/>
                    <a:pt x="7005" y="1635"/>
                    <a:pt x="7064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4" name="Google Shape;5674;p15"/>
            <p:cNvSpPr/>
            <p:nvPr/>
          </p:nvSpPr>
          <p:spPr>
            <a:xfrm>
              <a:off x="3087650" y="140697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3561" y="1"/>
                  </a:moveTo>
                  <a:cubicBezTo>
                    <a:pt x="5487" y="1"/>
                    <a:pt x="7063" y="1635"/>
                    <a:pt x="7063" y="3503"/>
                  </a:cubicBezTo>
                  <a:cubicBezTo>
                    <a:pt x="7063" y="5429"/>
                    <a:pt x="5429" y="7064"/>
                    <a:pt x="3503" y="7005"/>
                  </a:cubicBezTo>
                  <a:cubicBezTo>
                    <a:pt x="1577" y="6947"/>
                    <a:pt x="1" y="5371"/>
                    <a:pt x="59" y="3503"/>
                  </a:cubicBezTo>
                  <a:cubicBezTo>
                    <a:pt x="59" y="1577"/>
                    <a:pt x="1693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5" name="Google Shape;5675;p15"/>
            <p:cNvSpPr/>
            <p:nvPr/>
          </p:nvSpPr>
          <p:spPr>
            <a:xfrm>
              <a:off x="4316350" y="4106625"/>
              <a:ext cx="172225" cy="173675"/>
            </a:xfrm>
            <a:custGeom>
              <a:avLst/>
              <a:gdLst/>
              <a:ahLst/>
              <a:cxnLst/>
              <a:rect l="l" t="t" r="r" b="b"/>
              <a:pathLst>
                <a:path w="6889" h="6947" extrusionOk="0">
                  <a:moveTo>
                    <a:pt x="6888" y="3502"/>
                  </a:moveTo>
                  <a:cubicBezTo>
                    <a:pt x="6888" y="5429"/>
                    <a:pt x="5312" y="6946"/>
                    <a:pt x="3386" y="6888"/>
                  </a:cubicBezTo>
                  <a:cubicBezTo>
                    <a:pt x="1460" y="6888"/>
                    <a:pt x="1" y="5370"/>
                    <a:pt x="1" y="3444"/>
                  </a:cubicBezTo>
                  <a:cubicBezTo>
                    <a:pt x="1" y="1518"/>
                    <a:pt x="1577" y="0"/>
                    <a:pt x="3503" y="0"/>
                  </a:cubicBezTo>
                  <a:cubicBezTo>
                    <a:pt x="5371" y="59"/>
                    <a:pt x="6888" y="1576"/>
                    <a:pt x="6888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6" name="Google Shape;5676;p15"/>
            <p:cNvSpPr/>
            <p:nvPr/>
          </p:nvSpPr>
          <p:spPr>
            <a:xfrm>
              <a:off x="2353650" y="2145375"/>
              <a:ext cx="172200" cy="172200"/>
            </a:xfrm>
            <a:custGeom>
              <a:avLst/>
              <a:gdLst/>
              <a:ahLst/>
              <a:cxnLst/>
              <a:rect l="l" t="t" r="r" b="b"/>
              <a:pathLst>
                <a:path w="6888" h="6888" extrusionOk="0">
                  <a:moveTo>
                    <a:pt x="6888" y="3444"/>
                  </a:moveTo>
                  <a:cubicBezTo>
                    <a:pt x="6888" y="5370"/>
                    <a:pt x="5429" y="6830"/>
                    <a:pt x="3502" y="6888"/>
                  </a:cubicBezTo>
                  <a:cubicBezTo>
                    <a:pt x="1518" y="6888"/>
                    <a:pt x="0" y="5370"/>
                    <a:pt x="59" y="3386"/>
                  </a:cubicBezTo>
                  <a:cubicBezTo>
                    <a:pt x="59" y="1459"/>
                    <a:pt x="1576" y="0"/>
                    <a:pt x="3502" y="0"/>
                  </a:cubicBezTo>
                  <a:cubicBezTo>
                    <a:pt x="5370" y="0"/>
                    <a:pt x="6888" y="1518"/>
                    <a:pt x="6888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7" name="Google Shape;5677;p15"/>
            <p:cNvSpPr/>
            <p:nvPr/>
          </p:nvSpPr>
          <p:spPr>
            <a:xfrm>
              <a:off x="4805200" y="1656525"/>
              <a:ext cx="172225" cy="170750"/>
            </a:xfrm>
            <a:custGeom>
              <a:avLst/>
              <a:gdLst/>
              <a:ahLst/>
              <a:cxnLst/>
              <a:rect l="l" t="t" r="r" b="b"/>
              <a:pathLst>
                <a:path w="6889" h="6830" extrusionOk="0">
                  <a:moveTo>
                    <a:pt x="6888" y="3386"/>
                  </a:moveTo>
                  <a:cubicBezTo>
                    <a:pt x="6888" y="5312"/>
                    <a:pt x="5371" y="6829"/>
                    <a:pt x="3503" y="6829"/>
                  </a:cubicBezTo>
                  <a:cubicBezTo>
                    <a:pt x="1518" y="6829"/>
                    <a:pt x="1" y="5312"/>
                    <a:pt x="59" y="3386"/>
                  </a:cubicBezTo>
                  <a:cubicBezTo>
                    <a:pt x="59" y="1459"/>
                    <a:pt x="1577" y="0"/>
                    <a:pt x="3503" y="0"/>
                  </a:cubicBezTo>
                  <a:cubicBezTo>
                    <a:pt x="5371" y="0"/>
                    <a:pt x="6888" y="1518"/>
                    <a:pt x="6888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8" name="Google Shape;5678;p15"/>
            <p:cNvSpPr/>
            <p:nvPr/>
          </p:nvSpPr>
          <p:spPr>
            <a:xfrm>
              <a:off x="3090575" y="4108075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6830" y="3444"/>
                  </a:moveTo>
                  <a:cubicBezTo>
                    <a:pt x="6830" y="5312"/>
                    <a:pt x="5312" y="6830"/>
                    <a:pt x="3386" y="6830"/>
                  </a:cubicBezTo>
                  <a:cubicBezTo>
                    <a:pt x="1518" y="6771"/>
                    <a:pt x="0" y="5254"/>
                    <a:pt x="59" y="3328"/>
                  </a:cubicBezTo>
                  <a:cubicBezTo>
                    <a:pt x="59" y="1460"/>
                    <a:pt x="1576" y="1"/>
                    <a:pt x="3444" y="1"/>
                  </a:cubicBezTo>
                  <a:cubicBezTo>
                    <a:pt x="5370" y="1"/>
                    <a:pt x="6830" y="1518"/>
                    <a:pt x="6830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9" name="Google Shape;5679;p15"/>
            <p:cNvSpPr/>
            <p:nvPr/>
          </p:nvSpPr>
          <p:spPr>
            <a:xfrm>
              <a:off x="2355100" y="3371150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3444" y="6830"/>
                  </a:moveTo>
                  <a:cubicBezTo>
                    <a:pt x="1518" y="6830"/>
                    <a:pt x="1" y="5312"/>
                    <a:pt x="1" y="3444"/>
                  </a:cubicBezTo>
                  <a:cubicBezTo>
                    <a:pt x="1" y="1518"/>
                    <a:pt x="1518" y="59"/>
                    <a:pt x="3386" y="0"/>
                  </a:cubicBezTo>
                  <a:cubicBezTo>
                    <a:pt x="5312" y="0"/>
                    <a:pt x="6830" y="1518"/>
                    <a:pt x="6830" y="3444"/>
                  </a:cubicBezTo>
                  <a:cubicBezTo>
                    <a:pt x="6830" y="5312"/>
                    <a:pt x="5312" y="6830"/>
                    <a:pt x="3444" y="68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0" name="Google Shape;5680;p15"/>
            <p:cNvSpPr/>
            <p:nvPr/>
          </p:nvSpPr>
          <p:spPr>
            <a:xfrm>
              <a:off x="5053275" y="1903125"/>
              <a:ext cx="170750" cy="170775"/>
            </a:xfrm>
            <a:custGeom>
              <a:avLst/>
              <a:gdLst/>
              <a:ahLst/>
              <a:cxnLst/>
              <a:rect l="l" t="t" r="r" b="b"/>
              <a:pathLst>
                <a:path w="6830" h="6831" extrusionOk="0">
                  <a:moveTo>
                    <a:pt x="3445" y="1"/>
                  </a:moveTo>
                  <a:cubicBezTo>
                    <a:pt x="5312" y="59"/>
                    <a:pt x="6830" y="1577"/>
                    <a:pt x="6772" y="3445"/>
                  </a:cubicBezTo>
                  <a:cubicBezTo>
                    <a:pt x="6772" y="5312"/>
                    <a:pt x="5254" y="6830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59" y="1518"/>
                    <a:pt x="1577" y="1"/>
                    <a:pt x="344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1" name="Google Shape;5681;p15"/>
            <p:cNvSpPr/>
            <p:nvPr/>
          </p:nvSpPr>
          <p:spPr>
            <a:xfrm>
              <a:off x="4564425" y="140990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2" y="3386"/>
                  </a:moveTo>
                  <a:cubicBezTo>
                    <a:pt x="6772" y="5195"/>
                    <a:pt x="5254" y="6771"/>
                    <a:pt x="3386" y="6771"/>
                  </a:cubicBezTo>
                  <a:cubicBezTo>
                    <a:pt x="1577" y="6771"/>
                    <a:pt x="1" y="5254"/>
                    <a:pt x="1" y="3444"/>
                  </a:cubicBezTo>
                  <a:cubicBezTo>
                    <a:pt x="1" y="1576"/>
                    <a:pt x="1518" y="59"/>
                    <a:pt x="3328" y="0"/>
                  </a:cubicBezTo>
                  <a:cubicBezTo>
                    <a:pt x="5196" y="0"/>
                    <a:pt x="6772" y="1518"/>
                    <a:pt x="6772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2" name="Google Shape;5682;p15"/>
            <p:cNvSpPr/>
            <p:nvPr/>
          </p:nvSpPr>
          <p:spPr>
            <a:xfrm>
              <a:off x="5296975" y="2635675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1" y="3386"/>
                  </a:moveTo>
                  <a:cubicBezTo>
                    <a:pt x="6771" y="5196"/>
                    <a:pt x="5254" y="6772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1" y="1577"/>
                    <a:pt x="1518" y="59"/>
                    <a:pt x="3328" y="1"/>
                  </a:cubicBezTo>
                  <a:cubicBezTo>
                    <a:pt x="5137" y="1"/>
                    <a:pt x="6713" y="1518"/>
                    <a:pt x="6771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3" name="Google Shape;5683;p15"/>
            <p:cNvSpPr/>
            <p:nvPr/>
          </p:nvSpPr>
          <p:spPr>
            <a:xfrm>
              <a:off x="4806675" y="3865850"/>
              <a:ext cx="170750" cy="169275"/>
            </a:xfrm>
            <a:custGeom>
              <a:avLst/>
              <a:gdLst/>
              <a:ahLst/>
              <a:cxnLst/>
              <a:rect l="l" t="t" r="r" b="b"/>
              <a:pathLst>
                <a:path w="6830" h="6771" extrusionOk="0">
                  <a:moveTo>
                    <a:pt x="3444" y="6771"/>
                  </a:moveTo>
                  <a:cubicBezTo>
                    <a:pt x="1576" y="6771"/>
                    <a:pt x="58" y="5253"/>
                    <a:pt x="0" y="3385"/>
                  </a:cubicBezTo>
                  <a:cubicBezTo>
                    <a:pt x="0" y="1518"/>
                    <a:pt x="1576" y="0"/>
                    <a:pt x="3444" y="0"/>
                  </a:cubicBezTo>
                  <a:cubicBezTo>
                    <a:pt x="5253" y="0"/>
                    <a:pt x="6771" y="1518"/>
                    <a:pt x="6771" y="3327"/>
                  </a:cubicBezTo>
                  <a:cubicBezTo>
                    <a:pt x="6829" y="5195"/>
                    <a:pt x="5253" y="6713"/>
                    <a:pt x="3444" y="677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4" name="Google Shape;5684;p15"/>
            <p:cNvSpPr/>
            <p:nvPr/>
          </p:nvSpPr>
          <p:spPr>
            <a:xfrm>
              <a:off x="5296975" y="2882300"/>
              <a:ext cx="169300" cy="170750"/>
            </a:xfrm>
            <a:custGeom>
              <a:avLst/>
              <a:gdLst/>
              <a:ahLst/>
              <a:cxnLst/>
              <a:rect l="l" t="t" r="r" b="b"/>
              <a:pathLst>
                <a:path w="6772" h="6830" extrusionOk="0">
                  <a:moveTo>
                    <a:pt x="6713" y="3444"/>
                  </a:moveTo>
                  <a:cubicBezTo>
                    <a:pt x="6713" y="5254"/>
                    <a:pt x="5137" y="6830"/>
                    <a:pt x="3328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9"/>
                  </a:cubicBezTo>
                  <a:cubicBezTo>
                    <a:pt x="5254" y="59"/>
                    <a:pt x="6771" y="1635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5" name="Google Shape;5685;p15"/>
            <p:cNvSpPr/>
            <p:nvPr/>
          </p:nvSpPr>
          <p:spPr>
            <a:xfrm>
              <a:off x="3827500" y="1167650"/>
              <a:ext cx="170750" cy="169300"/>
            </a:xfrm>
            <a:custGeom>
              <a:avLst/>
              <a:gdLst/>
              <a:ahLst/>
              <a:cxnLst/>
              <a:rect l="l" t="t" r="r" b="b"/>
              <a:pathLst>
                <a:path w="6830" h="6772" extrusionOk="0">
                  <a:moveTo>
                    <a:pt x="3386" y="6772"/>
                  </a:moveTo>
                  <a:cubicBezTo>
                    <a:pt x="1518" y="6714"/>
                    <a:pt x="0" y="5138"/>
                    <a:pt x="59" y="3328"/>
                  </a:cubicBezTo>
                  <a:cubicBezTo>
                    <a:pt x="59" y="1519"/>
                    <a:pt x="1635" y="1"/>
                    <a:pt x="3444" y="1"/>
                  </a:cubicBezTo>
                  <a:cubicBezTo>
                    <a:pt x="5254" y="1"/>
                    <a:pt x="6830" y="1635"/>
                    <a:pt x="6771" y="3445"/>
                  </a:cubicBezTo>
                  <a:cubicBezTo>
                    <a:pt x="6713" y="5254"/>
                    <a:pt x="5195" y="6772"/>
                    <a:pt x="3386" y="67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6" name="Google Shape;5686;p15"/>
            <p:cNvSpPr/>
            <p:nvPr/>
          </p:nvSpPr>
          <p:spPr>
            <a:xfrm>
              <a:off x="2603175" y="1656525"/>
              <a:ext cx="167850" cy="170750"/>
            </a:xfrm>
            <a:custGeom>
              <a:avLst/>
              <a:gdLst/>
              <a:ahLst/>
              <a:cxnLst/>
              <a:rect l="l" t="t" r="r" b="b"/>
              <a:pathLst>
                <a:path w="6714" h="6830" extrusionOk="0">
                  <a:moveTo>
                    <a:pt x="6713" y="3444"/>
                  </a:moveTo>
                  <a:cubicBezTo>
                    <a:pt x="6713" y="5253"/>
                    <a:pt x="5137" y="6829"/>
                    <a:pt x="3269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8"/>
                  </a:cubicBezTo>
                  <a:cubicBezTo>
                    <a:pt x="5254" y="58"/>
                    <a:pt x="6713" y="1634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7" name="Google Shape;5687;p15"/>
            <p:cNvSpPr/>
            <p:nvPr/>
          </p:nvSpPr>
          <p:spPr>
            <a:xfrm>
              <a:off x="3580875" y="116765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3445" y="6714"/>
                  </a:moveTo>
                  <a:cubicBezTo>
                    <a:pt x="1577" y="6772"/>
                    <a:pt x="1" y="5196"/>
                    <a:pt x="59" y="3328"/>
                  </a:cubicBezTo>
                  <a:cubicBezTo>
                    <a:pt x="59" y="1519"/>
                    <a:pt x="1577" y="1"/>
                    <a:pt x="3386" y="1"/>
                  </a:cubicBezTo>
                  <a:cubicBezTo>
                    <a:pt x="5254" y="1"/>
                    <a:pt x="6772" y="1577"/>
                    <a:pt x="6772" y="3386"/>
                  </a:cubicBezTo>
                  <a:cubicBezTo>
                    <a:pt x="6772" y="5196"/>
                    <a:pt x="5196" y="6714"/>
                    <a:pt x="3445" y="67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8" name="Google Shape;5688;p15"/>
            <p:cNvSpPr/>
            <p:nvPr/>
          </p:nvSpPr>
          <p:spPr>
            <a:xfrm>
              <a:off x="5054750" y="3620675"/>
              <a:ext cx="166375" cy="166375"/>
            </a:xfrm>
            <a:custGeom>
              <a:avLst/>
              <a:gdLst/>
              <a:ahLst/>
              <a:cxnLst/>
              <a:rect l="l" t="t" r="r" b="b"/>
              <a:pathLst>
                <a:path w="6655" h="6655" extrusionOk="0">
                  <a:moveTo>
                    <a:pt x="6654" y="3328"/>
                  </a:moveTo>
                  <a:cubicBezTo>
                    <a:pt x="6654" y="5196"/>
                    <a:pt x="5137" y="6655"/>
                    <a:pt x="3327" y="6655"/>
                  </a:cubicBezTo>
                  <a:cubicBezTo>
                    <a:pt x="1459" y="6597"/>
                    <a:pt x="0" y="5079"/>
                    <a:pt x="0" y="3270"/>
                  </a:cubicBezTo>
                  <a:cubicBezTo>
                    <a:pt x="58" y="1460"/>
                    <a:pt x="1518" y="1"/>
                    <a:pt x="3327" y="1"/>
                  </a:cubicBezTo>
                  <a:cubicBezTo>
                    <a:pt x="5195" y="1"/>
                    <a:pt x="6654" y="1518"/>
                    <a:pt x="6654" y="33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9" name="Google Shape;5689;p15"/>
            <p:cNvSpPr/>
            <p:nvPr/>
          </p:nvSpPr>
          <p:spPr>
            <a:xfrm>
              <a:off x="5296975" y="2391975"/>
              <a:ext cx="169300" cy="170775"/>
            </a:xfrm>
            <a:custGeom>
              <a:avLst/>
              <a:gdLst/>
              <a:ahLst/>
              <a:cxnLst/>
              <a:rect l="l" t="t" r="r" b="b"/>
              <a:pathLst>
                <a:path w="6772" h="6831" extrusionOk="0">
                  <a:moveTo>
                    <a:pt x="3269" y="6772"/>
                  </a:moveTo>
                  <a:cubicBezTo>
                    <a:pt x="1401" y="6655"/>
                    <a:pt x="1" y="5137"/>
                    <a:pt x="59" y="3328"/>
                  </a:cubicBezTo>
                  <a:cubicBezTo>
                    <a:pt x="176" y="1460"/>
                    <a:pt x="1693" y="1"/>
                    <a:pt x="3503" y="118"/>
                  </a:cubicBezTo>
                  <a:cubicBezTo>
                    <a:pt x="5371" y="234"/>
                    <a:pt x="6771" y="1694"/>
                    <a:pt x="6713" y="3503"/>
                  </a:cubicBezTo>
                  <a:cubicBezTo>
                    <a:pt x="6596" y="5371"/>
                    <a:pt x="5079" y="6830"/>
                    <a:pt x="3269" y="67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0" name="Google Shape;5690;p15"/>
            <p:cNvSpPr/>
            <p:nvPr/>
          </p:nvSpPr>
          <p:spPr>
            <a:xfrm>
              <a:off x="4562975" y="4111000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8"/>
                    <a:pt x="5137" y="6538"/>
                    <a:pt x="3327" y="6538"/>
                  </a:cubicBezTo>
                  <a:cubicBezTo>
                    <a:pt x="1459" y="6596"/>
                    <a:pt x="0" y="5137"/>
                    <a:pt x="0" y="3269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137" y="0"/>
                    <a:pt x="6538" y="1460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1" name="Google Shape;5691;p15"/>
            <p:cNvSpPr/>
            <p:nvPr/>
          </p:nvSpPr>
          <p:spPr>
            <a:xfrm>
              <a:off x="4072650" y="1169125"/>
              <a:ext cx="166375" cy="164925"/>
            </a:xfrm>
            <a:custGeom>
              <a:avLst/>
              <a:gdLst/>
              <a:ahLst/>
              <a:cxnLst/>
              <a:rect l="l" t="t" r="r" b="b"/>
              <a:pathLst>
                <a:path w="6655" h="6597" extrusionOk="0">
                  <a:moveTo>
                    <a:pt x="3328" y="0"/>
                  </a:moveTo>
                  <a:cubicBezTo>
                    <a:pt x="5196" y="0"/>
                    <a:pt x="6655" y="1518"/>
                    <a:pt x="6597" y="3327"/>
                  </a:cubicBezTo>
                  <a:cubicBezTo>
                    <a:pt x="6597" y="5195"/>
                    <a:pt x="5137" y="6596"/>
                    <a:pt x="3328" y="6596"/>
                  </a:cubicBezTo>
                  <a:cubicBezTo>
                    <a:pt x="1460" y="6596"/>
                    <a:pt x="1" y="5137"/>
                    <a:pt x="1" y="3269"/>
                  </a:cubicBezTo>
                  <a:cubicBezTo>
                    <a:pt x="59" y="1460"/>
                    <a:pt x="1518" y="0"/>
                    <a:pt x="33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2" name="Google Shape;5692;p15"/>
            <p:cNvSpPr/>
            <p:nvPr/>
          </p:nvSpPr>
          <p:spPr>
            <a:xfrm>
              <a:off x="2846875" y="1411350"/>
              <a:ext cx="166375" cy="167850"/>
            </a:xfrm>
            <a:custGeom>
              <a:avLst/>
              <a:gdLst/>
              <a:ahLst/>
              <a:cxnLst/>
              <a:rect l="l" t="t" r="r" b="b"/>
              <a:pathLst>
                <a:path w="6655" h="6714" extrusionOk="0">
                  <a:moveTo>
                    <a:pt x="6596" y="3386"/>
                  </a:moveTo>
                  <a:cubicBezTo>
                    <a:pt x="6596" y="5254"/>
                    <a:pt x="5079" y="6713"/>
                    <a:pt x="3269" y="6655"/>
                  </a:cubicBezTo>
                  <a:cubicBezTo>
                    <a:pt x="1401" y="6597"/>
                    <a:pt x="0" y="5137"/>
                    <a:pt x="0" y="3328"/>
                  </a:cubicBezTo>
                  <a:cubicBezTo>
                    <a:pt x="59" y="1460"/>
                    <a:pt x="1576" y="1"/>
                    <a:pt x="3386" y="59"/>
                  </a:cubicBezTo>
                  <a:cubicBezTo>
                    <a:pt x="5195" y="59"/>
                    <a:pt x="6655" y="1577"/>
                    <a:pt x="6596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3" name="Google Shape;5693;p15"/>
            <p:cNvSpPr/>
            <p:nvPr/>
          </p:nvSpPr>
          <p:spPr>
            <a:xfrm>
              <a:off x="5299900" y="3131825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9"/>
                    <a:pt x="5137" y="6538"/>
                    <a:pt x="3327" y="6597"/>
                  </a:cubicBezTo>
                  <a:cubicBezTo>
                    <a:pt x="1460" y="6597"/>
                    <a:pt x="0" y="5137"/>
                    <a:pt x="0" y="3269"/>
                  </a:cubicBezTo>
                  <a:cubicBezTo>
                    <a:pt x="0" y="1460"/>
                    <a:pt x="1401" y="1"/>
                    <a:pt x="3211" y="1"/>
                  </a:cubicBezTo>
                  <a:cubicBezTo>
                    <a:pt x="5078" y="1"/>
                    <a:pt x="6538" y="1402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4" name="Google Shape;5694;p15"/>
            <p:cNvSpPr/>
            <p:nvPr/>
          </p:nvSpPr>
          <p:spPr>
            <a:xfrm>
              <a:off x="2358025" y="1901675"/>
              <a:ext cx="164925" cy="164925"/>
            </a:xfrm>
            <a:custGeom>
              <a:avLst/>
              <a:gdLst/>
              <a:ahLst/>
              <a:cxnLst/>
              <a:rect l="l" t="t" r="r" b="b"/>
              <a:pathLst>
                <a:path w="6597" h="6597" extrusionOk="0">
                  <a:moveTo>
                    <a:pt x="3327" y="6596"/>
                  </a:moveTo>
                  <a:cubicBezTo>
                    <a:pt x="1518" y="6596"/>
                    <a:pt x="59" y="5195"/>
                    <a:pt x="0" y="3327"/>
                  </a:cubicBezTo>
                  <a:cubicBezTo>
                    <a:pt x="0" y="1518"/>
                    <a:pt x="1401" y="59"/>
                    <a:pt x="3269" y="59"/>
                  </a:cubicBezTo>
                  <a:cubicBezTo>
                    <a:pt x="5079" y="0"/>
                    <a:pt x="6538" y="1460"/>
                    <a:pt x="6538" y="3269"/>
                  </a:cubicBezTo>
                  <a:cubicBezTo>
                    <a:pt x="6596" y="5137"/>
                    <a:pt x="5137" y="6538"/>
                    <a:pt x="3327" y="659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5" name="Google Shape;5695;p15"/>
            <p:cNvSpPr/>
            <p:nvPr/>
          </p:nvSpPr>
          <p:spPr>
            <a:xfrm>
              <a:off x="3337175" y="1170575"/>
              <a:ext cx="164925" cy="163475"/>
            </a:xfrm>
            <a:custGeom>
              <a:avLst/>
              <a:gdLst/>
              <a:ahLst/>
              <a:cxnLst/>
              <a:rect l="l" t="t" r="r" b="b"/>
              <a:pathLst>
                <a:path w="6597" h="6539" extrusionOk="0">
                  <a:moveTo>
                    <a:pt x="3270" y="1"/>
                  </a:moveTo>
                  <a:cubicBezTo>
                    <a:pt x="5079" y="1"/>
                    <a:pt x="6538" y="1402"/>
                    <a:pt x="6538" y="3211"/>
                  </a:cubicBezTo>
                  <a:cubicBezTo>
                    <a:pt x="6597" y="5079"/>
                    <a:pt x="5138" y="6538"/>
                    <a:pt x="3328" y="6538"/>
                  </a:cubicBezTo>
                  <a:cubicBezTo>
                    <a:pt x="1460" y="6538"/>
                    <a:pt x="59" y="5137"/>
                    <a:pt x="1" y="3269"/>
                  </a:cubicBezTo>
                  <a:cubicBezTo>
                    <a:pt x="1" y="1460"/>
                    <a:pt x="1402" y="1"/>
                    <a:pt x="32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6" name="Google Shape;5696;p15"/>
            <p:cNvSpPr/>
            <p:nvPr/>
          </p:nvSpPr>
          <p:spPr>
            <a:xfrm>
              <a:off x="2601725" y="3864375"/>
              <a:ext cx="163450" cy="163475"/>
            </a:xfrm>
            <a:custGeom>
              <a:avLst/>
              <a:gdLst/>
              <a:ahLst/>
              <a:cxnLst/>
              <a:rect l="l" t="t" r="r" b="b"/>
              <a:pathLst>
                <a:path w="6538" h="6539" extrusionOk="0">
                  <a:moveTo>
                    <a:pt x="3269" y="1"/>
                  </a:moveTo>
                  <a:cubicBezTo>
                    <a:pt x="5137" y="1"/>
                    <a:pt x="6538" y="1460"/>
                    <a:pt x="6538" y="3328"/>
                  </a:cubicBezTo>
                  <a:cubicBezTo>
                    <a:pt x="6538" y="5137"/>
                    <a:pt x="5078" y="6538"/>
                    <a:pt x="3211" y="6538"/>
                  </a:cubicBezTo>
                  <a:cubicBezTo>
                    <a:pt x="1401" y="6538"/>
                    <a:pt x="0" y="5079"/>
                    <a:pt x="0" y="3269"/>
                  </a:cubicBezTo>
                  <a:cubicBezTo>
                    <a:pt x="0" y="1402"/>
                    <a:pt x="1460" y="1"/>
                    <a:pt x="32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7" name="Google Shape;5697;p15"/>
            <p:cNvSpPr/>
            <p:nvPr/>
          </p:nvSpPr>
          <p:spPr>
            <a:xfrm>
              <a:off x="2112875" y="28866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5020"/>
                    <a:pt x="5020" y="6480"/>
                    <a:pt x="3269" y="6480"/>
                  </a:cubicBezTo>
                  <a:cubicBezTo>
                    <a:pt x="1401" y="6480"/>
                    <a:pt x="0" y="5020"/>
                    <a:pt x="0" y="3211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020" y="0"/>
                    <a:pt x="6479" y="1460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8" name="Google Shape;5698;p15"/>
            <p:cNvSpPr/>
            <p:nvPr/>
          </p:nvSpPr>
          <p:spPr>
            <a:xfrm>
              <a:off x="3585250" y="4357600"/>
              <a:ext cx="162025" cy="163475"/>
            </a:xfrm>
            <a:custGeom>
              <a:avLst/>
              <a:gdLst/>
              <a:ahLst/>
              <a:cxnLst/>
              <a:rect l="l" t="t" r="r" b="b"/>
              <a:pathLst>
                <a:path w="6481" h="6539" extrusionOk="0">
                  <a:moveTo>
                    <a:pt x="3211" y="6538"/>
                  </a:moveTo>
                  <a:cubicBezTo>
                    <a:pt x="1460" y="6538"/>
                    <a:pt x="1" y="5079"/>
                    <a:pt x="1" y="3270"/>
                  </a:cubicBezTo>
                  <a:cubicBezTo>
                    <a:pt x="1" y="1460"/>
                    <a:pt x="1460" y="1"/>
                    <a:pt x="3270" y="59"/>
                  </a:cubicBezTo>
                  <a:cubicBezTo>
                    <a:pt x="5021" y="59"/>
                    <a:pt x="6480" y="1518"/>
                    <a:pt x="6480" y="3328"/>
                  </a:cubicBezTo>
                  <a:cubicBezTo>
                    <a:pt x="6480" y="5079"/>
                    <a:pt x="5021" y="6538"/>
                    <a:pt x="3211" y="653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9" name="Google Shape;5699;p15"/>
            <p:cNvSpPr/>
            <p:nvPr/>
          </p:nvSpPr>
          <p:spPr>
            <a:xfrm>
              <a:off x="383187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5020" y="0"/>
                    <a:pt x="6480" y="1401"/>
                    <a:pt x="6480" y="3269"/>
                  </a:cubicBezTo>
                  <a:cubicBezTo>
                    <a:pt x="6480" y="5020"/>
                    <a:pt x="5020" y="6479"/>
                    <a:pt x="3269" y="6479"/>
                  </a:cubicBezTo>
                  <a:cubicBezTo>
                    <a:pt x="1460" y="6479"/>
                    <a:pt x="1" y="5020"/>
                    <a:pt x="1" y="3211"/>
                  </a:cubicBezTo>
                  <a:cubicBezTo>
                    <a:pt x="1" y="1401"/>
                    <a:pt x="1401" y="0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0" name="Google Shape;5700;p15"/>
            <p:cNvSpPr/>
            <p:nvPr/>
          </p:nvSpPr>
          <p:spPr>
            <a:xfrm>
              <a:off x="2112875" y="26400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4962"/>
                    <a:pt x="5078" y="6422"/>
                    <a:pt x="3269" y="6480"/>
                  </a:cubicBezTo>
                  <a:cubicBezTo>
                    <a:pt x="1459" y="6480"/>
                    <a:pt x="0" y="5021"/>
                    <a:pt x="0" y="3211"/>
                  </a:cubicBezTo>
                  <a:cubicBezTo>
                    <a:pt x="0" y="1460"/>
                    <a:pt x="1459" y="1"/>
                    <a:pt x="3211" y="1"/>
                  </a:cubicBezTo>
                  <a:cubicBezTo>
                    <a:pt x="5020" y="1"/>
                    <a:pt x="6479" y="1402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1" name="Google Shape;5701;p15"/>
            <p:cNvSpPr/>
            <p:nvPr/>
          </p:nvSpPr>
          <p:spPr>
            <a:xfrm>
              <a:off x="2848325" y="41124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70" y="6480"/>
                  </a:moveTo>
                  <a:cubicBezTo>
                    <a:pt x="1518" y="6480"/>
                    <a:pt x="59" y="5020"/>
                    <a:pt x="1" y="3269"/>
                  </a:cubicBezTo>
                  <a:cubicBezTo>
                    <a:pt x="1" y="1460"/>
                    <a:pt x="1460" y="1"/>
                    <a:pt x="3211" y="1"/>
                  </a:cubicBezTo>
                  <a:cubicBezTo>
                    <a:pt x="5021" y="1"/>
                    <a:pt x="6480" y="1402"/>
                    <a:pt x="6480" y="3211"/>
                  </a:cubicBezTo>
                  <a:cubicBezTo>
                    <a:pt x="6480" y="4962"/>
                    <a:pt x="5079" y="6421"/>
                    <a:pt x="3270" y="64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2" name="Google Shape;5702;p15"/>
            <p:cNvSpPr/>
            <p:nvPr/>
          </p:nvSpPr>
          <p:spPr>
            <a:xfrm>
              <a:off x="2359475" y="36221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4962" y="0"/>
                    <a:pt x="6480" y="1459"/>
                    <a:pt x="6480" y="3211"/>
                  </a:cubicBezTo>
                  <a:cubicBezTo>
                    <a:pt x="6480" y="5020"/>
                    <a:pt x="5021" y="6479"/>
                    <a:pt x="3269" y="6479"/>
                  </a:cubicBezTo>
                  <a:cubicBezTo>
                    <a:pt x="1460" y="6479"/>
                    <a:pt x="1" y="5078"/>
                    <a:pt x="1" y="3269"/>
                  </a:cubicBezTo>
                  <a:cubicBezTo>
                    <a:pt x="1" y="1518"/>
                    <a:pt x="1402" y="59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3" name="Google Shape;5703;p15"/>
            <p:cNvSpPr/>
            <p:nvPr/>
          </p:nvSpPr>
          <p:spPr>
            <a:xfrm>
              <a:off x="4320725" y="11705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80" y="3211"/>
                  </a:moveTo>
                  <a:cubicBezTo>
                    <a:pt x="6480" y="5021"/>
                    <a:pt x="5021" y="6480"/>
                    <a:pt x="3269" y="6480"/>
                  </a:cubicBezTo>
                  <a:cubicBezTo>
                    <a:pt x="1518" y="6480"/>
                    <a:pt x="59" y="5021"/>
                    <a:pt x="59" y="3269"/>
                  </a:cubicBezTo>
                  <a:cubicBezTo>
                    <a:pt x="1" y="1518"/>
                    <a:pt x="1518" y="1"/>
                    <a:pt x="3269" y="59"/>
                  </a:cubicBezTo>
                  <a:cubicBezTo>
                    <a:pt x="5021" y="59"/>
                    <a:pt x="6480" y="1518"/>
                    <a:pt x="6480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4" name="Google Shape;5704;p15"/>
            <p:cNvSpPr/>
            <p:nvPr/>
          </p:nvSpPr>
          <p:spPr>
            <a:xfrm>
              <a:off x="407412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0" y="0"/>
                  </a:moveTo>
                  <a:cubicBezTo>
                    <a:pt x="5020" y="0"/>
                    <a:pt x="6479" y="1459"/>
                    <a:pt x="6479" y="3269"/>
                  </a:cubicBezTo>
                  <a:cubicBezTo>
                    <a:pt x="6479" y="4962"/>
                    <a:pt x="5020" y="6421"/>
                    <a:pt x="3269" y="6479"/>
                  </a:cubicBezTo>
                  <a:cubicBezTo>
                    <a:pt x="1518" y="6479"/>
                    <a:pt x="0" y="4962"/>
                    <a:pt x="58" y="3211"/>
                  </a:cubicBezTo>
                  <a:cubicBezTo>
                    <a:pt x="58" y="1459"/>
                    <a:pt x="1518" y="59"/>
                    <a:pt x="321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5" name="Google Shape;5705;p15"/>
            <p:cNvSpPr/>
            <p:nvPr/>
          </p:nvSpPr>
          <p:spPr>
            <a:xfrm>
              <a:off x="5301350" y="2149750"/>
              <a:ext cx="160550" cy="162000"/>
            </a:xfrm>
            <a:custGeom>
              <a:avLst/>
              <a:gdLst/>
              <a:ahLst/>
              <a:cxnLst/>
              <a:rect l="l" t="t" r="r" b="b"/>
              <a:pathLst>
                <a:path w="6422" h="6480" extrusionOk="0">
                  <a:moveTo>
                    <a:pt x="3211" y="6479"/>
                  </a:moveTo>
                  <a:cubicBezTo>
                    <a:pt x="1460" y="6479"/>
                    <a:pt x="1" y="5020"/>
                    <a:pt x="1" y="3269"/>
                  </a:cubicBezTo>
                  <a:cubicBezTo>
                    <a:pt x="1" y="1518"/>
                    <a:pt x="1460" y="59"/>
                    <a:pt x="3153" y="59"/>
                  </a:cubicBezTo>
                  <a:cubicBezTo>
                    <a:pt x="4962" y="0"/>
                    <a:pt x="6421" y="1518"/>
                    <a:pt x="6421" y="3269"/>
                  </a:cubicBezTo>
                  <a:cubicBezTo>
                    <a:pt x="6421" y="5020"/>
                    <a:pt x="4962" y="6479"/>
                    <a:pt x="3211" y="64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6" name="Google Shape;5706;p15"/>
            <p:cNvSpPr/>
            <p:nvPr/>
          </p:nvSpPr>
          <p:spPr>
            <a:xfrm>
              <a:off x="2112875" y="2396350"/>
              <a:ext cx="162000" cy="162025"/>
            </a:xfrm>
            <a:custGeom>
              <a:avLst/>
              <a:gdLst/>
              <a:ahLst/>
              <a:cxnLst/>
              <a:rect l="l" t="t" r="r" b="b"/>
              <a:pathLst>
                <a:path w="6480" h="6481" extrusionOk="0">
                  <a:moveTo>
                    <a:pt x="6421" y="3270"/>
                  </a:moveTo>
                  <a:cubicBezTo>
                    <a:pt x="6421" y="5021"/>
                    <a:pt x="4962" y="6480"/>
                    <a:pt x="3211" y="6480"/>
                  </a:cubicBezTo>
                  <a:cubicBezTo>
                    <a:pt x="1459" y="6422"/>
                    <a:pt x="0" y="4962"/>
                    <a:pt x="0" y="3270"/>
                  </a:cubicBezTo>
                  <a:cubicBezTo>
                    <a:pt x="59" y="1519"/>
                    <a:pt x="1518" y="1"/>
                    <a:pt x="3269" y="59"/>
                  </a:cubicBezTo>
                  <a:cubicBezTo>
                    <a:pt x="5020" y="59"/>
                    <a:pt x="6479" y="1519"/>
                    <a:pt x="6421" y="32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7" name="Google Shape;5707;p15"/>
            <p:cNvSpPr/>
            <p:nvPr/>
          </p:nvSpPr>
          <p:spPr>
            <a:xfrm>
              <a:off x="5301350" y="3376975"/>
              <a:ext cx="159075" cy="160550"/>
            </a:xfrm>
            <a:custGeom>
              <a:avLst/>
              <a:gdLst/>
              <a:ahLst/>
              <a:cxnLst/>
              <a:rect l="l" t="t" r="r" b="b"/>
              <a:pathLst>
                <a:path w="6363" h="6422" extrusionOk="0">
                  <a:moveTo>
                    <a:pt x="6363" y="3211"/>
                  </a:moveTo>
                  <a:cubicBezTo>
                    <a:pt x="6363" y="4962"/>
                    <a:pt x="4904" y="6422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59" y="1402"/>
                    <a:pt x="1460" y="1"/>
                    <a:pt x="3211" y="1"/>
                  </a:cubicBezTo>
                  <a:cubicBezTo>
                    <a:pt x="4904" y="1"/>
                    <a:pt x="6363" y="1460"/>
                    <a:pt x="636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8" name="Google Shape;5708;p15"/>
            <p:cNvSpPr/>
            <p:nvPr/>
          </p:nvSpPr>
          <p:spPr>
            <a:xfrm>
              <a:off x="3340100" y="4360525"/>
              <a:ext cx="159100" cy="159075"/>
            </a:xfrm>
            <a:custGeom>
              <a:avLst/>
              <a:gdLst/>
              <a:ahLst/>
              <a:cxnLst/>
              <a:rect l="l" t="t" r="r" b="b"/>
              <a:pathLst>
                <a:path w="6364" h="6363" extrusionOk="0">
                  <a:moveTo>
                    <a:pt x="6363" y="3153"/>
                  </a:moveTo>
                  <a:cubicBezTo>
                    <a:pt x="6363" y="4904"/>
                    <a:pt x="4904" y="6363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1" y="1460"/>
                    <a:pt x="1460" y="1"/>
                    <a:pt x="3153" y="1"/>
                  </a:cubicBezTo>
                  <a:cubicBezTo>
                    <a:pt x="4904" y="1"/>
                    <a:pt x="6363" y="1460"/>
                    <a:pt x="6363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9" name="Google Shape;5709;p15"/>
            <p:cNvSpPr/>
            <p:nvPr/>
          </p:nvSpPr>
          <p:spPr>
            <a:xfrm>
              <a:off x="2114325" y="3134750"/>
              <a:ext cx="159075" cy="159075"/>
            </a:xfrm>
            <a:custGeom>
              <a:avLst/>
              <a:gdLst/>
              <a:ahLst/>
              <a:cxnLst/>
              <a:rect l="l" t="t" r="r" b="b"/>
              <a:pathLst>
                <a:path w="6363" h="6363" extrusionOk="0">
                  <a:moveTo>
                    <a:pt x="3153" y="6363"/>
                  </a:moveTo>
                  <a:cubicBezTo>
                    <a:pt x="1460" y="6363"/>
                    <a:pt x="1" y="4904"/>
                    <a:pt x="1" y="3152"/>
                  </a:cubicBezTo>
                  <a:cubicBezTo>
                    <a:pt x="1" y="1460"/>
                    <a:pt x="1460" y="0"/>
                    <a:pt x="3153" y="0"/>
                  </a:cubicBezTo>
                  <a:cubicBezTo>
                    <a:pt x="4904" y="0"/>
                    <a:pt x="6363" y="1460"/>
                    <a:pt x="6363" y="3152"/>
                  </a:cubicBezTo>
                  <a:cubicBezTo>
                    <a:pt x="6363" y="4904"/>
                    <a:pt x="4904" y="6363"/>
                    <a:pt x="3153" y="63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0" name="Google Shape;5710;p15"/>
            <p:cNvSpPr/>
            <p:nvPr/>
          </p:nvSpPr>
          <p:spPr>
            <a:xfrm>
              <a:off x="4812500" y="1415725"/>
              <a:ext cx="159075" cy="157625"/>
            </a:xfrm>
            <a:custGeom>
              <a:avLst/>
              <a:gdLst/>
              <a:ahLst/>
              <a:cxnLst/>
              <a:rect l="l" t="t" r="r" b="b"/>
              <a:pathLst>
                <a:path w="6363" h="6305" extrusionOk="0">
                  <a:moveTo>
                    <a:pt x="6305" y="3153"/>
                  </a:moveTo>
                  <a:cubicBezTo>
                    <a:pt x="6363" y="4904"/>
                    <a:pt x="4904" y="6305"/>
                    <a:pt x="3153" y="6305"/>
                  </a:cubicBezTo>
                  <a:cubicBezTo>
                    <a:pt x="1401" y="6305"/>
                    <a:pt x="1" y="4904"/>
                    <a:pt x="1" y="3211"/>
                  </a:cubicBezTo>
                  <a:cubicBezTo>
                    <a:pt x="1" y="1460"/>
                    <a:pt x="1401" y="1"/>
                    <a:pt x="3211" y="1"/>
                  </a:cubicBezTo>
                  <a:cubicBezTo>
                    <a:pt x="4904" y="1"/>
                    <a:pt x="6305" y="1402"/>
                    <a:pt x="6305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1" name="Google Shape;5711;p15"/>
            <p:cNvSpPr/>
            <p:nvPr/>
          </p:nvSpPr>
          <p:spPr>
            <a:xfrm>
              <a:off x="5059125" y="1660900"/>
              <a:ext cx="159075" cy="160525"/>
            </a:xfrm>
            <a:custGeom>
              <a:avLst/>
              <a:gdLst/>
              <a:ahLst/>
              <a:cxnLst/>
              <a:rect l="l" t="t" r="r" b="b"/>
              <a:pathLst>
                <a:path w="6363" h="6421" extrusionOk="0">
                  <a:moveTo>
                    <a:pt x="6363" y="3269"/>
                  </a:moveTo>
                  <a:cubicBezTo>
                    <a:pt x="6304" y="5020"/>
                    <a:pt x="4845" y="6421"/>
                    <a:pt x="3094" y="6363"/>
                  </a:cubicBezTo>
                  <a:cubicBezTo>
                    <a:pt x="1343" y="6363"/>
                    <a:pt x="0" y="4903"/>
                    <a:pt x="0" y="3211"/>
                  </a:cubicBezTo>
                  <a:cubicBezTo>
                    <a:pt x="59" y="1401"/>
                    <a:pt x="1518" y="0"/>
                    <a:pt x="3269" y="59"/>
                  </a:cubicBezTo>
                  <a:cubicBezTo>
                    <a:pt x="4962" y="117"/>
                    <a:pt x="6363" y="1518"/>
                    <a:pt x="6363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2" name="Google Shape;5712;p15"/>
            <p:cNvSpPr/>
            <p:nvPr/>
          </p:nvSpPr>
          <p:spPr>
            <a:xfrm>
              <a:off x="3097875" y="1172050"/>
              <a:ext cx="157625" cy="159075"/>
            </a:xfrm>
            <a:custGeom>
              <a:avLst/>
              <a:gdLst/>
              <a:ahLst/>
              <a:cxnLst/>
              <a:rect l="l" t="t" r="r" b="b"/>
              <a:pathLst>
                <a:path w="6305" h="6363" extrusionOk="0">
                  <a:moveTo>
                    <a:pt x="6304" y="3152"/>
                  </a:moveTo>
                  <a:cubicBezTo>
                    <a:pt x="6304" y="4903"/>
                    <a:pt x="4903" y="6362"/>
                    <a:pt x="3152" y="6362"/>
                  </a:cubicBezTo>
                  <a:cubicBezTo>
                    <a:pt x="1401" y="6362"/>
                    <a:pt x="0" y="4962"/>
                    <a:pt x="0" y="3210"/>
                  </a:cubicBezTo>
                  <a:cubicBezTo>
                    <a:pt x="0" y="1459"/>
                    <a:pt x="1401" y="0"/>
                    <a:pt x="3152" y="58"/>
                  </a:cubicBezTo>
                  <a:cubicBezTo>
                    <a:pt x="4903" y="58"/>
                    <a:pt x="6304" y="1459"/>
                    <a:pt x="6304" y="31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3" name="Google Shape;5713;p15"/>
            <p:cNvSpPr/>
            <p:nvPr/>
          </p:nvSpPr>
          <p:spPr>
            <a:xfrm>
              <a:off x="4323650" y="4361975"/>
              <a:ext cx="156175" cy="156175"/>
            </a:xfrm>
            <a:custGeom>
              <a:avLst/>
              <a:gdLst/>
              <a:ahLst/>
              <a:cxnLst/>
              <a:rect l="l" t="t" r="r" b="b"/>
              <a:pathLst>
                <a:path w="6247" h="6247" extrusionOk="0">
                  <a:moveTo>
                    <a:pt x="3152" y="1"/>
                  </a:moveTo>
                  <a:cubicBezTo>
                    <a:pt x="4904" y="59"/>
                    <a:pt x="6246" y="1460"/>
                    <a:pt x="6246" y="3211"/>
                  </a:cubicBezTo>
                  <a:cubicBezTo>
                    <a:pt x="6188" y="4904"/>
                    <a:pt x="4845" y="6247"/>
                    <a:pt x="3094" y="6188"/>
                  </a:cubicBezTo>
                  <a:cubicBezTo>
                    <a:pt x="1343" y="6188"/>
                    <a:pt x="0" y="4787"/>
                    <a:pt x="59" y="3036"/>
                  </a:cubicBezTo>
                  <a:cubicBezTo>
                    <a:pt x="59" y="1343"/>
                    <a:pt x="1460" y="1"/>
                    <a:pt x="31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4" name="Google Shape;5714;p15"/>
            <p:cNvSpPr/>
            <p:nvPr/>
          </p:nvSpPr>
          <p:spPr>
            <a:xfrm>
              <a:off x="2609025" y="1417200"/>
              <a:ext cx="156150" cy="154700"/>
            </a:xfrm>
            <a:custGeom>
              <a:avLst/>
              <a:gdLst/>
              <a:ahLst/>
              <a:cxnLst/>
              <a:rect l="l" t="t" r="r" b="b"/>
              <a:pathLst>
                <a:path w="6246" h="6188" extrusionOk="0">
                  <a:moveTo>
                    <a:pt x="6187" y="3094"/>
                  </a:moveTo>
                  <a:cubicBezTo>
                    <a:pt x="6246" y="4787"/>
                    <a:pt x="4845" y="6188"/>
                    <a:pt x="3152" y="6188"/>
                  </a:cubicBezTo>
                  <a:cubicBezTo>
                    <a:pt x="1459" y="6188"/>
                    <a:pt x="58" y="4845"/>
                    <a:pt x="58" y="3152"/>
                  </a:cubicBezTo>
                  <a:cubicBezTo>
                    <a:pt x="0" y="1401"/>
                    <a:pt x="1401" y="59"/>
                    <a:pt x="3094" y="0"/>
                  </a:cubicBezTo>
                  <a:cubicBezTo>
                    <a:pt x="4786" y="0"/>
                    <a:pt x="6187" y="1401"/>
                    <a:pt x="618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5" name="Google Shape;5715;p15"/>
            <p:cNvSpPr/>
            <p:nvPr/>
          </p:nvSpPr>
          <p:spPr>
            <a:xfrm>
              <a:off x="5060575" y="387312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4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4"/>
                  </a:cubicBezTo>
                  <a:cubicBezTo>
                    <a:pt x="1" y="1343"/>
                    <a:pt x="1401" y="1"/>
                    <a:pt x="3094" y="1"/>
                  </a:cubicBezTo>
                  <a:cubicBezTo>
                    <a:pt x="4845" y="1"/>
                    <a:pt x="6188" y="1402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6" name="Google Shape;5716;p15"/>
            <p:cNvSpPr/>
            <p:nvPr/>
          </p:nvSpPr>
          <p:spPr>
            <a:xfrm>
              <a:off x="2115775" y="215412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787"/>
                    <a:pt x="4846" y="6129"/>
                    <a:pt x="3153" y="6188"/>
                  </a:cubicBezTo>
                  <a:cubicBezTo>
                    <a:pt x="1402" y="6188"/>
                    <a:pt x="1" y="4787"/>
                    <a:pt x="1" y="3036"/>
                  </a:cubicBezTo>
                  <a:cubicBezTo>
                    <a:pt x="59" y="1343"/>
                    <a:pt x="1402" y="0"/>
                    <a:pt x="3153" y="0"/>
                  </a:cubicBezTo>
                  <a:cubicBezTo>
                    <a:pt x="4846" y="0"/>
                    <a:pt x="6188" y="1343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7" name="Google Shape;5717;p15"/>
            <p:cNvSpPr/>
            <p:nvPr/>
          </p:nvSpPr>
          <p:spPr>
            <a:xfrm>
              <a:off x="4813950" y="411537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845"/>
                    <a:pt x="4787" y="6188"/>
                    <a:pt x="3095" y="6188"/>
                  </a:cubicBezTo>
                  <a:cubicBezTo>
                    <a:pt x="1402" y="6188"/>
                    <a:pt x="1" y="4728"/>
                    <a:pt x="59" y="3036"/>
                  </a:cubicBezTo>
                  <a:cubicBezTo>
                    <a:pt x="59" y="1401"/>
                    <a:pt x="1460" y="0"/>
                    <a:pt x="3095" y="0"/>
                  </a:cubicBezTo>
                  <a:cubicBezTo>
                    <a:pt x="4787" y="0"/>
                    <a:pt x="6188" y="1401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8" name="Google Shape;5718;p15"/>
            <p:cNvSpPr/>
            <p:nvPr/>
          </p:nvSpPr>
          <p:spPr>
            <a:xfrm>
              <a:off x="3099325" y="436197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5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5"/>
                  </a:cubicBezTo>
                  <a:cubicBezTo>
                    <a:pt x="1" y="1460"/>
                    <a:pt x="1343" y="59"/>
                    <a:pt x="3036" y="59"/>
                  </a:cubicBezTo>
                  <a:cubicBezTo>
                    <a:pt x="4729" y="1"/>
                    <a:pt x="6129" y="1402"/>
                    <a:pt x="612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9" name="Google Shape;5719;p15"/>
            <p:cNvSpPr/>
            <p:nvPr/>
          </p:nvSpPr>
          <p:spPr>
            <a:xfrm>
              <a:off x="2115775" y="3378450"/>
              <a:ext cx="156175" cy="156150"/>
            </a:xfrm>
            <a:custGeom>
              <a:avLst/>
              <a:gdLst/>
              <a:ahLst/>
              <a:cxnLst/>
              <a:rect l="l" t="t" r="r" b="b"/>
              <a:pathLst>
                <a:path w="6247" h="6246" extrusionOk="0">
                  <a:moveTo>
                    <a:pt x="3153" y="59"/>
                  </a:moveTo>
                  <a:cubicBezTo>
                    <a:pt x="4846" y="117"/>
                    <a:pt x="6247" y="1576"/>
                    <a:pt x="6188" y="3211"/>
                  </a:cubicBezTo>
                  <a:cubicBezTo>
                    <a:pt x="6130" y="4903"/>
                    <a:pt x="4671" y="6246"/>
                    <a:pt x="3036" y="6188"/>
                  </a:cubicBezTo>
                  <a:cubicBezTo>
                    <a:pt x="1343" y="6129"/>
                    <a:pt x="1" y="4728"/>
                    <a:pt x="59" y="3036"/>
                  </a:cubicBezTo>
                  <a:cubicBezTo>
                    <a:pt x="118" y="1343"/>
                    <a:pt x="1519" y="0"/>
                    <a:pt x="3153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0" name="Google Shape;5720;p15"/>
            <p:cNvSpPr/>
            <p:nvPr/>
          </p:nvSpPr>
          <p:spPr>
            <a:xfrm>
              <a:off x="2362400" y="1663800"/>
              <a:ext cx="156175" cy="154725"/>
            </a:xfrm>
            <a:custGeom>
              <a:avLst/>
              <a:gdLst/>
              <a:ahLst/>
              <a:cxnLst/>
              <a:rect l="l" t="t" r="r" b="b"/>
              <a:pathLst>
                <a:path w="6247" h="6189" extrusionOk="0">
                  <a:moveTo>
                    <a:pt x="59" y="3095"/>
                  </a:moveTo>
                  <a:cubicBezTo>
                    <a:pt x="59" y="1402"/>
                    <a:pt x="1518" y="1"/>
                    <a:pt x="3152" y="59"/>
                  </a:cubicBezTo>
                  <a:cubicBezTo>
                    <a:pt x="4845" y="59"/>
                    <a:pt x="6246" y="1519"/>
                    <a:pt x="6188" y="3211"/>
                  </a:cubicBezTo>
                  <a:cubicBezTo>
                    <a:pt x="6129" y="4846"/>
                    <a:pt x="4729" y="6188"/>
                    <a:pt x="3094" y="6188"/>
                  </a:cubicBezTo>
                  <a:cubicBezTo>
                    <a:pt x="1401" y="6188"/>
                    <a:pt x="0" y="4729"/>
                    <a:pt x="5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1" name="Google Shape;5721;p15"/>
            <p:cNvSpPr/>
            <p:nvPr/>
          </p:nvSpPr>
          <p:spPr>
            <a:xfrm>
              <a:off x="4571725" y="1174950"/>
              <a:ext cx="153250" cy="154725"/>
            </a:xfrm>
            <a:custGeom>
              <a:avLst/>
              <a:gdLst/>
              <a:ahLst/>
              <a:cxnLst/>
              <a:rect l="l" t="t" r="r" b="b"/>
              <a:pathLst>
                <a:path w="6130" h="6189" extrusionOk="0">
                  <a:moveTo>
                    <a:pt x="6129" y="3094"/>
                  </a:moveTo>
                  <a:cubicBezTo>
                    <a:pt x="6129" y="4729"/>
                    <a:pt x="4787" y="6130"/>
                    <a:pt x="3094" y="6130"/>
                  </a:cubicBezTo>
                  <a:cubicBezTo>
                    <a:pt x="1460" y="6188"/>
                    <a:pt x="0" y="4729"/>
                    <a:pt x="59" y="3036"/>
                  </a:cubicBezTo>
                  <a:cubicBezTo>
                    <a:pt x="59" y="1402"/>
                    <a:pt x="1460" y="1"/>
                    <a:pt x="3094" y="1"/>
                  </a:cubicBezTo>
                  <a:cubicBezTo>
                    <a:pt x="4728" y="1"/>
                    <a:pt x="6129" y="1402"/>
                    <a:pt x="6129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2" name="Google Shape;5722;p15"/>
            <p:cNvSpPr/>
            <p:nvPr/>
          </p:nvSpPr>
          <p:spPr>
            <a:xfrm>
              <a:off x="5308650" y="1911875"/>
              <a:ext cx="153250" cy="153250"/>
            </a:xfrm>
            <a:custGeom>
              <a:avLst/>
              <a:gdLst/>
              <a:ahLst/>
              <a:cxnLst/>
              <a:rect l="l" t="t" r="r" b="b"/>
              <a:pathLst>
                <a:path w="6130" h="6130" extrusionOk="0">
                  <a:moveTo>
                    <a:pt x="6129" y="3036"/>
                  </a:moveTo>
                  <a:cubicBezTo>
                    <a:pt x="6129" y="4671"/>
                    <a:pt x="4728" y="6071"/>
                    <a:pt x="3094" y="6130"/>
                  </a:cubicBezTo>
                  <a:cubicBezTo>
                    <a:pt x="1460" y="6130"/>
                    <a:pt x="0" y="4729"/>
                    <a:pt x="0" y="3036"/>
                  </a:cubicBezTo>
                  <a:cubicBezTo>
                    <a:pt x="0" y="1402"/>
                    <a:pt x="1401" y="1"/>
                    <a:pt x="3036" y="1"/>
                  </a:cubicBezTo>
                  <a:cubicBezTo>
                    <a:pt x="4728" y="1"/>
                    <a:pt x="6071" y="1402"/>
                    <a:pt x="6129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3" name="Google Shape;5723;p15"/>
            <p:cNvSpPr/>
            <p:nvPr/>
          </p:nvSpPr>
          <p:spPr>
            <a:xfrm>
              <a:off x="2855625" y="1173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3036"/>
                  </a:moveTo>
                  <a:cubicBezTo>
                    <a:pt x="5955" y="4670"/>
                    <a:pt x="4612" y="5954"/>
                    <a:pt x="2919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285"/>
                    <a:pt x="1343" y="0"/>
                    <a:pt x="2978" y="0"/>
                  </a:cubicBezTo>
                  <a:cubicBezTo>
                    <a:pt x="4670" y="59"/>
                    <a:pt x="5955" y="1343"/>
                    <a:pt x="5955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4" name="Google Shape;5724;p15"/>
            <p:cNvSpPr/>
            <p:nvPr/>
          </p:nvSpPr>
          <p:spPr>
            <a:xfrm>
              <a:off x="5307200" y="3627975"/>
              <a:ext cx="148850" cy="150325"/>
            </a:xfrm>
            <a:custGeom>
              <a:avLst/>
              <a:gdLst/>
              <a:ahLst/>
              <a:cxnLst/>
              <a:rect l="l" t="t" r="r" b="b"/>
              <a:pathLst>
                <a:path w="5954" h="6013" extrusionOk="0">
                  <a:moveTo>
                    <a:pt x="2977" y="6013"/>
                  </a:moveTo>
                  <a:cubicBezTo>
                    <a:pt x="1284" y="6013"/>
                    <a:pt x="0" y="4670"/>
                    <a:pt x="0" y="3036"/>
                  </a:cubicBezTo>
                  <a:cubicBezTo>
                    <a:pt x="0" y="1343"/>
                    <a:pt x="1343" y="1"/>
                    <a:pt x="3035" y="59"/>
                  </a:cubicBezTo>
                  <a:cubicBezTo>
                    <a:pt x="4670" y="59"/>
                    <a:pt x="5954" y="1402"/>
                    <a:pt x="5954" y="3036"/>
                  </a:cubicBezTo>
                  <a:cubicBezTo>
                    <a:pt x="5954" y="4729"/>
                    <a:pt x="4611" y="6013"/>
                    <a:pt x="2977" y="60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5" name="Google Shape;5725;p15"/>
            <p:cNvSpPr/>
            <p:nvPr/>
          </p:nvSpPr>
          <p:spPr>
            <a:xfrm>
              <a:off x="3839175" y="931250"/>
              <a:ext cx="147400" cy="148875"/>
            </a:xfrm>
            <a:custGeom>
              <a:avLst/>
              <a:gdLst/>
              <a:ahLst/>
              <a:cxnLst/>
              <a:rect l="l" t="t" r="r" b="b"/>
              <a:pathLst>
                <a:path w="5896" h="5955" extrusionOk="0">
                  <a:moveTo>
                    <a:pt x="2977" y="5955"/>
                  </a:moveTo>
                  <a:cubicBezTo>
                    <a:pt x="1285" y="5955"/>
                    <a:pt x="0" y="4612"/>
                    <a:pt x="0" y="2978"/>
                  </a:cubicBezTo>
                  <a:cubicBezTo>
                    <a:pt x="0" y="1285"/>
                    <a:pt x="1285" y="1"/>
                    <a:pt x="2977" y="1"/>
                  </a:cubicBezTo>
                  <a:cubicBezTo>
                    <a:pt x="4612" y="1"/>
                    <a:pt x="5896" y="1285"/>
                    <a:pt x="5896" y="2920"/>
                  </a:cubicBezTo>
                  <a:cubicBezTo>
                    <a:pt x="5896" y="4612"/>
                    <a:pt x="4612" y="5896"/>
                    <a:pt x="2977" y="595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6" name="Google Shape;5726;p15"/>
            <p:cNvSpPr/>
            <p:nvPr/>
          </p:nvSpPr>
          <p:spPr>
            <a:xfrm>
              <a:off x="2365325" y="3871675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4" y="2977"/>
                  </a:moveTo>
                  <a:cubicBezTo>
                    <a:pt x="5954" y="4670"/>
                    <a:pt x="4670" y="5954"/>
                    <a:pt x="3035" y="5954"/>
                  </a:cubicBezTo>
                  <a:cubicBezTo>
                    <a:pt x="1343" y="5954"/>
                    <a:pt x="0" y="4612"/>
                    <a:pt x="0" y="2919"/>
                  </a:cubicBezTo>
                  <a:cubicBezTo>
                    <a:pt x="59" y="1285"/>
                    <a:pt x="1343" y="0"/>
                    <a:pt x="3035" y="0"/>
                  </a:cubicBezTo>
                  <a:cubicBezTo>
                    <a:pt x="4670" y="0"/>
                    <a:pt x="5954" y="1343"/>
                    <a:pt x="5954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7" name="Google Shape;5727;p15"/>
            <p:cNvSpPr/>
            <p:nvPr/>
          </p:nvSpPr>
          <p:spPr>
            <a:xfrm>
              <a:off x="2607550" y="4118300"/>
              <a:ext cx="150325" cy="150325"/>
            </a:xfrm>
            <a:custGeom>
              <a:avLst/>
              <a:gdLst/>
              <a:ahLst/>
              <a:cxnLst/>
              <a:rect l="l" t="t" r="r" b="b"/>
              <a:pathLst>
                <a:path w="6013" h="6013" extrusionOk="0">
                  <a:moveTo>
                    <a:pt x="6013" y="2977"/>
                  </a:moveTo>
                  <a:cubicBezTo>
                    <a:pt x="6013" y="4611"/>
                    <a:pt x="4729" y="5954"/>
                    <a:pt x="3036" y="5954"/>
                  </a:cubicBezTo>
                  <a:cubicBezTo>
                    <a:pt x="1343" y="6012"/>
                    <a:pt x="1" y="4670"/>
                    <a:pt x="59" y="2977"/>
                  </a:cubicBezTo>
                  <a:cubicBezTo>
                    <a:pt x="59" y="1284"/>
                    <a:pt x="1343" y="0"/>
                    <a:pt x="3036" y="0"/>
                  </a:cubicBezTo>
                  <a:cubicBezTo>
                    <a:pt x="4670" y="0"/>
                    <a:pt x="6013" y="1343"/>
                    <a:pt x="6013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8" name="Google Shape;5728;p15"/>
            <p:cNvSpPr/>
            <p:nvPr/>
          </p:nvSpPr>
          <p:spPr>
            <a:xfrm>
              <a:off x="5553800" y="2892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1" y="2919"/>
                  </a:moveTo>
                  <a:cubicBezTo>
                    <a:pt x="1" y="1285"/>
                    <a:pt x="1343" y="1"/>
                    <a:pt x="3036" y="59"/>
                  </a:cubicBezTo>
                  <a:cubicBezTo>
                    <a:pt x="4670" y="59"/>
                    <a:pt x="5955" y="1402"/>
                    <a:pt x="5955" y="3095"/>
                  </a:cubicBezTo>
                  <a:cubicBezTo>
                    <a:pt x="5896" y="4729"/>
                    <a:pt x="4612" y="5955"/>
                    <a:pt x="2919" y="5955"/>
                  </a:cubicBezTo>
                  <a:cubicBezTo>
                    <a:pt x="1285" y="5955"/>
                    <a:pt x="1" y="4612"/>
                    <a:pt x="1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9" name="Google Shape;5729;p15"/>
            <p:cNvSpPr/>
            <p:nvPr/>
          </p:nvSpPr>
          <p:spPr>
            <a:xfrm>
              <a:off x="5553800" y="26459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2977"/>
                  </a:moveTo>
                  <a:cubicBezTo>
                    <a:pt x="5955" y="4670"/>
                    <a:pt x="4612" y="5954"/>
                    <a:pt x="2978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343"/>
                    <a:pt x="1285" y="59"/>
                    <a:pt x="2919" y="0"/>
                  </a:cubicBezTo>
                  <a:cubicBezTo>
                    <a:pt x="4612" y="0"/>
                    <a:pt x="5955" y="1284"/>
                    <a:pt x="5955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0" name="Google Shape;5730;p15"/>
            <p:cNvSpPr/>
            <p:nvPr/>
          </p:nvSpPr>
          <p:spPr>
            <a:xfrm>
              <a:off x="3592550" y="931250"/>
              <a:ext cx="147425" cy="148875"/>
            </a:xfrm>
            <a:custGeom>
              <a:avLst/>
              <a:gdLst/>
              <a:ahLst/>
              <a:cxnLst/>
              <a:rect l="l" t="t" r="r" b="b"/>
              <a:pathLst>
                <a:path w="5897" h="5955" extrusionOk="0">
                  <a:moveTo>
                    <a:pt x="5896" y="2978"/>
                  </a:moveTo>
                  <a:cubicBezTo>
                    <a:pt x="5896" y="4612"/>
                    <a:pt x="4612" y="5955"/>
                    <a:pt x="2919" y="5896"/>
                  </a:cubicBezTo>
                  <a:cubicBezTo>
                    <a:pt x="1285" y="5896"/>
                    <a:pt x="1" y="4612"/>
                    <a:pt x="1" y="2978"/>
                  </a:cubicBezTo>
                  <a:cubicBezTo>
                    <a:pt x="1" y="1285"/>
                    <a:pt x="1285" y="1"/>
                    <a:pt x="2978" y="1"/>
                  </a:cubicBezTo>
                  <a:cubicBezTo>
                    <a:pt x="4612" y="1"/>
                    <a:pt x="5896" y="1285"/>
                    <a:pt x="5896" y="29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1" name="Google Shape;5731;p15"/>
            <p:cNvSpPr/>
            <p:nvPr/>
          </p:nvSpPr>
          <p:spPr>
            <a:xfrm>
              <a:off x="4571725" y="4366375"/>
              <a:ext cx="147400" cy="147400"/>
            </a:xfrm>
            <a:custGeom>
              <a:avLst/>
              <a:gdLst/>
              <a:ahLst/>
              <a:cxnLst/>
              <a:rect l="l" t="t" r="r" b="b"/>
              <a:pathLst>
                <a:path w="5896" h="5896" extrusionOk="0">
                  <a:moveTo>
                    <a:pt x="5896" y="2977"/>
                  </a:moveTo>
                  <a:cubicBezTo>
                    <a:pt x="5896" y="4553"/>
                    <a:pt x="4553" y="5895"/>
                    <a:pt x="2919" y="5895"/>
                  </a:cubicBezTo>
                  <a:cubicBezTo>
                    <a:pt x="1285" y="5895"/>
                    <a:pt x="0" y="4553"/>
                    <a:pt x="0" y="2860"/>
                  </a:cubicBezTo>
                  <a:cubicBezTo>
                    <a:pt x="0" y="1226"/>
                    <a:pt x="1343" y="0"/>
                    <a:pt x="2977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2" name="Google Shape;5732;p15"/>
            <p:cNvSpPr/>
            <p:nvPr/>
          </p:nvSpPr>
          <p:spPr>
            <a:xfrm>
              <a:off x="5555275" y="24051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553" y="5837"/>
                    <a:pt x="2919" y="5837"/>
                  </a:cubicBezTo>
                  <a:cubicBezTo>
                    <a:pt x="1284" y="5837"/>
                    <a:pt x="0" y="4553"/>
                    <a:pt x="0" y="2919"/>
                  </a:cubicBezTo>
                  <a:cubicBezTo>
                    <a:pt x="0" y="1284"/>
                    <a:pt x="1284" y="0"/>
                    <a:pt x="2919" y="0"/>
                  </a:cubicBezTo>
                  <a:cubicBezTo>
                    <a:pt x="4495" y="0"/>
                    <a:pt x="5837" y="1284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3" name="Google Shape;5733;p15"/>
            <p:cNvSpPr/>
            <p:nvPr/>
          </p:nvSpPr>
          <p:spPr>
            <a:xfrm>
              <a:off x="2120150" y="1910425"/>
              <a:ext cx="147425" cy="147400"/>
            </a:xfrm>
            <a:custGeom>
              <a:avLst/>
              <a:gdLst/>
              <a:ahLst/>
              <a:cxnLst/>
              <a:rect l="l" t="t" r="r" b="b"/>
              <a:pathLst>
                <a:path w="5897" h="5896" extrusionOk="0">
                  <a:moveTo>
                    <a:pt x="5896" y="2919"/>
                  </a:moveTo>
                  <a:cubicBezTo>
                    <a:pt x="5896" y="4553"/>
                    <a:pt x="4612" y="5896"/>
                    <a:pt x="2978" y="5896"/>
                  </a:cubicBezTo>
                  <a:cubicBezTo>
                    <a:pt x="1344" y="5896"/>
                    <a:pt x="1" y="4612"/>
                    <a:pt x="1" y="2977"/>
                  </a:cubicBezTo>
                  <a:cubicBezTo>
                    <a:pt x="1" y="1343"/>
                    <a:pt x="1285" y="59"/>
                    <a:pt x="2920" y="1"/>
                  </a:cubicBezTo>
                  <a:cubicBezTo>
                    <a:pt x="4554" y="1"/>
                    <a:pt x="5838" y="1285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4" name="Google Shape;5734;p15"/>
            <p:cNvSpPr/>
            <p:nvPr/>
          </p:nvSpPr>
          <p:spPr>
            <a:xfrm>
              <a:off x="4081400" y="93272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5896" y="2919"/>
                  </a:moveTo>
                  <a:cubicBezTo>
                    <a:pt x="5896" y="4553"/>
                    <a:pt x="4554" y="5837"/>
                    <a:pt x="2919" y="5837"/>
                  </a:cubicBezTo>
                  <a:cubicBezTo>
                    <a:pt x="1285" y="5779"/>
                    <a:pt x="1" y="4437"/>
                    <a:pt x="59" y="2861"/>
                  </a:cubicBezTo>
                  <a:cubicBezTo>
                    <a:pt x="59" y="1226"/>
                    <a:pt x="1402" y="0"/>
                    <a:pt x="2978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5" name="Google Shape;5735;p15"/>
            <p:cNvSpPr/>
            <p:nvPr/>
          </p:nvSpPr>
          <p:spPr>
            <a:xfrm>
              <a:off x="5553800" y="314057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2978" y="1"/>
                  </a:moveTo>
                  <a:cubicBezTo>
                    <a:pt x="4554" y="1"/>
                    <a:pt x="5896" y="1402"/>
                    <a:pt x="5896" y="2978"/>
                  </a:cubicBezTo>
                  <a:cubicBezTo>
                    <a:pt x="5838" y="4554"/>
                    <a:pt x="4554" y="5838"/>
                    <a:pt x="2978" y="5838"/>
                  </a:cubicBezTo>
                  <a:cubicBezTo>
                    <a:pt x="1343" y="5838"/>
                    <a:pt x="1" y="4495"/>
                    <a:pt x="59" y="2861"/>
                  </a:cubicBezTo>
                  <a:cubicBezTo>
                    <a:pt x="59" y="1285"/>
                    <a:pt x="1402" y="1"/>
                    <a:pt x="29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6" name="Google Shape;5736;p15"/>
            <p:cNvSpPr/>
            <p:nvPr/>
          </p:nvSpPr>
          <p:spPr>
            <a:xfrm>
              <a:off x="5064950" y="14215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8" y="2977"/>
                  </a:moveTo>
                  <a:cubicBezTo>
                    <a:pt x="5838" y="4553"/>
                    <a:pt x="4495" y="5838"/>
                    <a:pt x="2919" y="5838"/>
                  </a:cubicBezTo>
                  <a:cubicBezTo>
                    <a:pt x="1343" y="5838"/>
                    <a:pt x="1" y="4495"/>
                    <a:pt x="59" y="2919"/>
                  </a:cubicBezTo>
                  <a:cubicBezTo>
                    <a:pt x="59" y="1343"/>
                    <a:pt x="1402" y="0"/>
                    <a:pt x="2978" y="59"/>
                  </a:cubicBezTo>
                  <a:cubicBezTo>
                    <a:pt x="4554" y="59"/>
                    <a:pt x="5838" y="1401"/>
                    <a:pt x="5838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7" name="Google Shape;5737;p15"/>
            <p:cNvSpPr/>
            <p:nvPr/>
          </p:nvSpPr>
          <p:spPr>
            <a:xfrm>
              <a:off x="3345950" y="9327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0" y="4437"/>
                    <a:pt x="0" y="2861"/>
                  </a:cubicBezTo>
                  <a:cubicBezTo>
                    <a:pt x="59" y="1284"/>
                    <a:pt x="1401" y="0"/>
                    <a:pt x="2977" y="0"/>
                  </a:cubicBezTo>
                  <a:cubicBezTo>
                    <a:pt x="4553" y="0"/>
                    <a:pt x="5837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8" name="Google Shape;5738;p15"/>
            <p:cNvSpPr/>
            <p:nvPr/>
          </p:nvSpPr>
          <p:spPr>
            <a:xfrm>
              <a:off x="2857100" y="43663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58" y="4553"/>
                    <a:pt x="0" y="2977"/>
                  </a:cubicBezTo>
                  <a:cubicBezTo>
                    <a:pt x="0" y="1401"/>
                    <a:pt x="1284" y="58"/>
                    <a:pt x="2860" y="58"/>
                  </a:cubicBezTo>
                  <a:cubicBezTo>
                    <a:pt x="4436" y="0"/>
                    <a:pt x="5779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9" name="Google Shape;5739;p15"/>
            <p:cNvSpPr/>
            <p:nvPr/>
          </p:nvSpPr>
          <p:spPr>
            <a:xfrm>
              <a:off x="2121625" y="3630900"/>
              <a:ext cx="144500" cy="145950"/>
            </a:xfrm>
            <a:custGeom>
              <a:avLst/>
              <a:gdLst/>
              <a:ahLst/>
              <a:cxnLst/>
              <a:rect l="l" t="t" r="r" b="b"/>
              <a:pathLst>
                <a:path w="5780" h="5838" extrusionOk="0">
                  <a:moveTo>
                    <a:pt x="2919" y="0"/>
                  </a:moveTo>
                  <a:cubicBezTo>
                    <a:pt x="4437" y="0"/>
                    <a:pt x="5779" y="1343"/>
                    <a:pt x="5779" y="2919"/>
                  </a:cubicBezTo>
                  <a:cubicBezTo>
                    <a:pt x="5779" y="4495"/>
                    <a:pt x="4437" y="5837"/>
                    <a:pt x="2861" y="5779"/>
                  </a:cubicBezTo>
                  <a:cubicBezTo>
                    <a:pt x="1285" y="5779"/>
                    <a:pt x="0" y="4437"/>
                    <a:pt x="0" y="2861"/>
                  </a:cubicBezTo>
                  <a:cubicBezTo>
                    <a:pt x="0" y="1343"/>
                    <a:pt x="1343" y="0"/>
                    <a:pt x="291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0" name="Google Shape;5740;p15"/>
            <p:cNvSpPr/>
            <p:nvPr/>
          </p:nvSpPr>
          <p:spPr>
            <a:xfrm>
              <a:off x="3840625" y="4611525"/>
              <a:ext cx="144500" cy="143025"/>
            </a:xfrm>
            <a:custGeom>
              <a:avLst/>
              <a:gdLst/>
              <a:ahLst/>
              <a:cxnLst/>
              <a:rect l="l" t="t" r="r" b="b"/>
              <a:pathLst>
                <a:path w="5780" h="5721" extrusionOk="0">
                  <a:moveTo>
                    <a:pt x="5779" y="2802"/>
                  </a:moveTo>
                  <a:cubicBezTo>
                    <a:pt x="5779" y="4378"/>
                    <a:pt x="4437" y="5721"/>
                    <a:pt x="2861" y="5721"/>
                  </a:cubicBezTo>
                  <a:cubicBezTo>
                    <a:pt x="1343" y="5721"/>
                    <a:pt x="59" y="4436"/>
                    <a:pt x="1" y="2860"/>
                  </a:cubicBezTo>
                  <a:cubicBezTo>
                    <a:pt x="1" y="1284"/>
                    <a:pt x="1285" y="0"/>
                    <a:pt x="2861" y="0"/>
                  </a:cubicBezTo>
                  <a:cubicBezTo>
                    <a:pt x="4437" y="0"/>
                    <a:pt x="5721" y="1226"/>
                    <a:pt x="5779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1" name="Google Shape;5741;p15"/>
            <p:cNvSpPr/>
            <p:nvPr/>
          </p:nvSpPr>
          <p:spPr>
            <a:xfrm>
              <a:off x="1879375" y="28954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1"/>
                  </a:moveTo>
                  <a:cubicBezTo>
                    <a:pt x="4437" y="1"/>
                    <a:pt x="5663" y="1285"/>
                    <a:pt x="5721" y="2861"/>
                  </a:cubicBezTo>
                  <a:cubicBezTo>
                    <a:pt x="5721" y="4437"/>
                    <a:pt x="4437" y="5721"/>
                    <a:pt x="2861" y="5721"/>
                  </a:cubicBezTo>
                  <a:cubicBezTo>
                    <a:pt x="1285" y="5721"/>
                    <a:pt x="1" y="4437"/>
                    <a:pt x="1" y="2861"/>
                  </a:cubicBezTo>
                  <a:cubicBezTo>
                    <a:pt x="1" y="1285"/>
                    <a:pt x="1285" y="59"/>
                    <a:pt x="28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2" name="Google Shape;5742;p15"/>
            <p:cNvSpPr/>
            <p:nvPr/>
          </p:nvSpPr>
          <p:spPr>
            <a:xfrm>
              <a:off x="1879375" y="26488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5720"/>
                  </a:moveTo>
                  <a:cubicBezTo>
                    <a:pt x="1285" y="5720"/>
                    <a:pt x="1" y="4436"/>
                    <a:pt x="1" y="2860"/>
                  </a:cubicBezTo>
                  <a:cubicBezTo>
                    <a:pt x="1" y="1284"/>
                    <a:pt x="1285" y="0"/>
                    <a:pt x="2919" y="0"/>
                  </a:cubicBezTo>
                  <a:cubicBezTo>
                    <a:pt x="4495" y="58"/>
                    <a:pt x="5721" y="1343"/>
                    <a:pt x="5721" y="2919"/>
                  </a:cubicBezTo>
                  <a:cubicBezTo>
                    <a:pt x="5663" y="4495"/>
                    <a:pt x="4437" y="5720"/>
                    <a:pt x="2861" y="57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3" name="Google Shape;5743;p15"/>
            <p:cNvSpPr/>
            <p:nvPr/>
          </p:nvSpPr>
          <p:spPr>
            <a:xfrm>
              <a:off x="3594025" y="4610050"/>
              <a:ext cx="143025" cy="144500"/>
            </a:xfrm>
            <a:custGeom>
              <a:avLst/>
              <a:gdLst/>
              <a:ahLst/>
              <a:cxnLst/>
              <a:rect l="l" t="t" r="r" b="b"/>
              <a:pathLst>
                <a:path w="5721" h="5780" extrusionOk="0">
                  <a:moveTo>
                    <a:pt x="2860" y="5780"/>
                  </a:moveTo>
                  <a:cubicBezTo>
                    <a:pt x="1284" y="5780"/>
                    <a:pt x="59" y="4495"/>
                    <a:pt x="0" y="2919"/>
                  </a:cubicBezTo>
                  <a:cubicBezTo>
                    <a:pt x="0" y="1343"/>
                    <a:pt x="1343" y="1"/>
                    <a:pt x="2919" y="59"/>
                  </a:cubicBezTo>
                  <a:cubicBezTo>
                    <a:pt x="4495" y="59"/>
                    <a:pt x="5720" y="1343"/>
                    <a:pt x="5720" y="2919"/>
                  </a:cubicBezTo>
                  <a:cubicBezTo>
                    <a:pt x="5720" y="4495"/>
                    <a:pt x="4436" y="5780"/>
                    <a:pt x="2860" y="57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4" name="Google Shape;5744;p15"/>
            <p:cNvSpPr/>
            <p:nvPr/>
          </p:nvSpPr>
          <p:spPr>
            <a:xfrm>
              <a:off x="5556725" y="215995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2802" y="5663"/>
                  </a:moveTo>
                  <a:cubicBezTo>
                    <a:pt x="1226" y="5663"/>
                    <a:pt x="0" y="4379"/>
                    <a:pt x="59" y="2803"/>
                  </a:cubicBezTo>
                  <a:cubicBezTo>
                    <a:pt x="59" y="1227"/>
                    <a:pt x="1343" y="1"/>
                    <a:pt x="2919" y="1"/>
                  </a:cubicBezTo>
                  <a:cubicBezTo>
                    <a:pt x="4495" y="59"/>
                    <a:pt x="5662" y="1285"/>
                    <a:pt x="5662" y="2861"/>
                  </a:cubicBezTo>
                  <a:cubicBezTo>
                    <a:pt x="5662" y="4437"/>
                    <a:pt x="4437" y="5663"/>
                    <a:pt x="2802" y="56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5" name="Google Shape;5745;p15"/>
            <p:cNvSpPr/>
            <p:nvPr/>
          </p:nvSpPr>
          <p:spPr>
            <a:xfrm>
              <a:off x="4821250" y="11808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60"/>
                  </a:moveTo>
                  <a:cubicBezTo>
                    <a:pt x="5663" y="4436"/>
                    <a:pt x="4379" y="5662"/>
                    <a:pt x="2803" y="5662"/>
                  </a:cubicBezTo>
                  <a:cubicBezTo>
                    <a:pt x="1227" y="5662"/>
                    <a:pt x="1" y="4436"/>
                    <a:pt x="1" y="2802"/>
                  </a:cubicBezTo>
                  <a:cubicBezTo>
                    <a:pt x="1" y="1284"/>
                    <a:pt x="1227" y="59"/>
                    <a:pt x="2744" y="59"/>
                  </a:cubicBezTo>
                  <a:cubicBezTo>
                    <a:pt x="4379" y="0"/>
                    <a:pt x="5604" y="1226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6" name="Google Shape;5746;p15"/>
            <p:cNvSpPr/>
            <p:nvPr/>
          </p:nvSpPr>
          <p:spPr>
            <a:xfrm>
              <a:off x="5314475" y="16711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03"/>
                  </a:moveTo>
                  <a:cubicBezTo>
                    <a:pt x="5663" y="4379"/>
                    <a:pt x="4437" y="5663"/>
                    <a:pt x="2803" y="5663"/>
                  </a:cubicBezTo>
                  <a:cubicBezTo>
                    <a:pt x="1227" y="5663"/>
                    <a:pt x="1" y="4379"/>
                    <a:pt x="1" y="2803"/>
                  </a:cubicBezTo>
                  <a:cubicBezTo>
                    <a:pt x="1" y="1227"/>
                    <a:pt x="1227" y="1"/>
                    <a:pt x="2803" y="1"/>
                  </a:cubicBezTo>
                  <a:cubicBezTo>
                    <a:pt x="4379" y="1"/>
                    <a:pt x="5663" y="1227"/>
                    <a:pt x="566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7" name="Google Shape;5747;p15"/>
            <p:cNvSpPr/>
            <p:nvPr/>
          </p:nvSpPr>
          <p:spPr>
            <a:xfrm>
              <a:off x="1880850" y="2408025"/>
              <a:ext cx="140100" cy="140125"/>
            </a:xfrm>
            <a:custGeom>
              <a:avLst/>
              <a:gdLst/>
              <a:ahLst/>
              <a:cxnLst/>
              <a:rect l="l" t="t" r="r" b="b"/>
              <a:pathLst>
                <a:path w="5604" h="5605" extrusionOk="0">
                  <a:moveTo>
                    <a:pt x="5604" y="2803"/>
                  </a:moveTo>
                  <a:cubicBezTo>
                    <a:pt x="5604" y="4379"/>
                    <a:pt x="4378" y="5604"/>
                    <a:pt x="2744" y="5604"/>
                  </a:cubicBezTo>
                  <a:cubicBezTo>
                    <a:pt x="1226" y="5546"/>
                    <a:pt x="0" y="4379"/>
                    <a:pt x="0" y="2803"/>
                  </a:cubicBezTo>
                  <a:cubicBezTo>
                    <a:pt x="0" y="1227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8" name="Google Shape;5748;p15"/>
            <p:cNvSpPr/>
            <p:nvPr/>
          </p:nvSpPr>
          <p:spPr>
            <a:xfrm>
              <a:off x="5067875" y="4122675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2802" y="5604"/>
                  </a:moveTo>
                  <a:cubicBezTo>
                    <a:pt x="1226" y="5604"/>
                    <a:pt x="0" y="4378"/>
                    <a:pt x="0" y="2802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78" y="0"/>
                    <a:pt x="5604" y="1284"/>
                    <a:pt x="5604" y="2860"/>
                  </a:cubicBezTo>
                  <a:cubicBezTo>
                    <a:pt x="5604" y="4378"/>
                    <a:pt x="4378" y="5604"/>
                    <a:pt x="2802" y="56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9" name="Google Shape;5749;p15"/>
            <p:cNvSpPr/>
            <p:nvPr/>
          </p:nvSpPr>
          <p:spPr>
            <a:xfrm>
              <a:off x="4330950" y="934175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2" y="2861"/>
                  </a:moveTo>
                  <a:cubicBezTo>
                    <a:pt x="5662" y="4437"/>
                    <a:pt x="4436" y="5663"/>
                    <a:pt x="2860" y="5663"/>
                  </a:cubicBezTo>
                  <a:cubicBezTo>
                    <a:pt x="1226" y="5663"/>
                    <a:pt x="0" y="4379"/>
                    <a:pt x="59" y="2803"/>
                  </a:cubicBezTo>
                  <a:cubicBezTo>
                    <a:pt x="59" y="1226"/>
                    <a:pt x="1284" y="59"/>
                    <a:pt x="2860" y="59"/>
                  </a:cubicBezTo>
                  <a:cubicBezTo>
                    <a:pt x="4436" y="1"/>
                    <a:pt x="5662" y="1285"/>
                    <a:pt x="5662" y="28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0" name="Google Shape;5750;p15"/>
            <p:cNvSpPr/>
            <p:nvPr/>
          </p:nvSpPr>
          <p:spPr>
            <a:xfrm>
              <a:off x="4085800" y="4617350"/>
              <a:ext cx="140100" cy="138650"/>
            </a:xfrm>
            <a:custGeom>
              <a:avLst/>
              <a:gdLst/>
              <a:ahLst/>
              <a:cxnLst/>
              <a:rect l="l" t="t" r="r" b="b"/>
              <a:pathLst>
                <a:path w="5604" h="5546" extrusionOk="0">
                  <a:moveTo>
                    <a:pt x="2802" y="5546"/>
                  </a:moveTo>
                  <a:cubicBezTo>
                    <a:pt x="1226" y="5546"/>
                    <a:pt x="0" y="4320"/>
                    <a:pt x="0" y="2744"/>
                  </a:cubicBezTo>
                  <a:cubicBezTo>
                    <a:pt x="0" y="1168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ubicBezTo>
                    <a:pt x="5604" y="4379"/>
                    <a:pt x="4378" y="5546"/>
                    <a:pt x="2802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1" name="Google Shape;5751;p15"/>
            <p:cNvSpPr/>
            <p:nvPr/>
          </p:nvSpPr>
          <p:spPr>
            <a:xfrm>
              <a:off x="5558175" y="3387200"/>
              <a:ext cx="140125" cy="140125"/>
            </a:xfrm>
            <a:custGeom>
              <a:avLst/>
              <a:gdLst/>
              <a:ahLst/>
              <a:cxnLst/>
              <a:rect l="l" t="t" r="r" b="b"/>
              <a:pathLst>
                <a:path w="5605" h="5605" extrusionOk="0">
                  <a:moveTo>
                    <a:pt x="2744" y="5546"/>
                  </a:moveTo>
                  <a:cubicBezTo>
                    <a:pt x="1227" y="5546"/>
                    <a:pt x="1" y="4320"/>
                    <a:pt x="1" y="2744"/>
                  </a:cubicBezTo>
                  <a:cubicBezTo>
                    <a:pt x="1" y="1226"/>
                    <a:pt x="1285" y="0"/>
                    <a:pt x="2803" y="0"/>
                  </a:cubicBezTo>
                  <a:cubicBezTo>
                    <a:pt x="4379" y="0"/>
                    <a:pt x="5604" y="1285"/>
                    <a:pt x="5546" y="2802"/>
                  </a:cubicBezTo>
                  <a:cubicBezTo>
                    <a:pt x="5546" y="4378"/>
                    <a:pt x="4320" y="5604"/>
                    <a:pt x="2744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2" name="Google Shape;5752;p15"/>
            <p:cNvSpPr/>
            <p:nvPr/>
          </p:nvSpPr>
          <p:spPr>
            <a:xfrm>
              <a:off x="2369700" y="1424500"/>
              <a:ext cx="141575" cy="140100"/>
            </a:xfrm>
            <a:custGeom>
              <a:avLst/>
              <a:gdLst/>
              <a:ahLst/>
              <a:cxnLst/>
              <a:rect l="l" t="t" r="r" b="b"/>
              <a:pathLst>
                <a:path w="5663" h="5604" extrusionOk="0">
                  <a:moveTo>
                    <a:pt x="5604" y="2860"/>
                  </a:moveTo>
                  <a:cubicBezTo>
                    <a:pt x="5546" y="4436"/>
                    <a:pt x="4320" y="5604"/>
                    <a:pt x="2744" y="5604"/>
                  </a:cubicBezTo>
                  <a:cubicBezTo>
                    <a:pt x="1226" y="5545"/>
                    <a:pt x="0" y="4320"/>
                    <a:pt x="59" y="2744"/>
                  </a:cubicBezTo>
                  <a:cubicBezTo>
                    <a:pt x="59" y="1226"/>
                    <a:pt x="1343" y="0"/>
                    <a:pt x="2860" y="59"/>
                  </a:cubicBezTo>
                  <a:cubicBezTo>
                    <a:pt x="4437" y="59"/>
                    <a:pt x="5662" y="1343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3" name="Google Shape;5753;p15"/>
            <p:cNvSpPr/>
            <p:nvPr/>
          </p:nvSpPr>
          <p:spPr>
            <a:xfrm>
              <a:off x="3350325" y="4612975"/>
              <a:ext cx="138650" cy="138650"/>
            </a:xfrm>
            <a:custGeom>
              <a:avLst/>
              <a:gdLst/>
              <a:ahLst/>
              <a:cxnLst/>
              <a:rect l="l" t="t" r="r" b="b"/>
              <a:pathLst>
                <a:path w="5546" h="5546" extrusionOk="0">
                  <a:moveTo>
                    <a:pt x="2802" y="1"/>
                  </a:moveTo>
                  <a:cubicBezTo>
                    <a:pt x="4320" y="1"/>
                    <a:pt x="5546" y="1226"/>
                    <a:pt x="5546" y="2802"/>
                  </a:cubicBezTo>
                  <a:cubicBezTo>
                    <a:pt x="5546" y="4320"/>
                    <a:pt x="4320" y="5546"/>
                    <a:pt x="2744" y="5546"/>
                  </a:cubicBezTo>
                  <a:cubicBezTo>
                    <a:pt x="1226" y="5546"/>
                    <a:pt x="0" y="4320"/>
                    <a:pt x="0" y="2802"/>
                  </a:cubicBezTo>
                  <a:cubicBezTo>
                    <a:pt x="0" y="1226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4" name="Google Shape;5754;p15"/>
            <p:cNvSpPr/>
            <p:nvPr/>
          </p:nvSpPr>
          <p:spPr>
            <a:xfrm>
              <a:off x="5311575" y="388042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5545" y="2802"/>
                  </a:moveTo>
                  <a:cubicBezTo>
                    <a:pt x="5545" y="4320"/>
                    <a:pt x="4320" y="5604"/>
                    <a:pt x="2744" y="5546"/>
                  </a:cubicBezTo>
                  <a:cubicBezTo>
                    <a:pt x="1284" y="5546"/>
                    <a:pt x="0" y="4320"/>
                    <a:pt x="0" y="2802"/>
                  </a:cubicBezTo>
                  <a:cubicBezTo>
                    <a:pt x="0" y="1285"/>
                    <a:pt x="1284" y="1"/>
                    <a:pt x="2802" y="1"/>
                  </a:cubicBezTo>
                  <a:cubicBezTo>
                    <a:pt x="4320" y="59"/>
                    <a:pt x="5545" y="1285"/>
                    <a:pt x="5545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5" name="Google Shape;5755;p15"/>
            <p:cNvSpPr/>
            <p:nvPr/>
          </p:nvSpPr>
          <p:spPr>
            <a:xfrm>
              <a:off x="3106625" y="935650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5604" y="2802"/>
                  </a:moveTo>
                  <a:cubicBezTo>
                    <a:pt x="5604" y="4320"/>
                    <a:pt x="4320" y="5604"/>
                    <a:pt x="2744" y="5545"/>
                  </a:cubicBezTo>
                  <a:cubicBezTo>
                    <a:pt x="1226" y="5545"/>
                    <a:pt x="0" y="4320"/>
                    <a:pt x="0" y="2744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20" y="0"/>
                    <a:pt x="5604" y="1284"/>
                    <a:pt x="5546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6" name="Google Shape;5756;p15"/>
            <p:cNvSpPr/>
            <p:nvPr/>
          </p:nvSpPr>
          <p:spPr>
            <a:xfrm>
              <a:off x="1876475" y="3144950"/>
              <a:ext cx="140100" cy="138675"/>
            </a:xfrm>
            <a:custGeom>
              <a:avLst/>
              <a:gdLst/>
              <a:ahLst/>
              <a:cxnLst/>
              <a:rect l="l" t="t" r="r" b="b"/>
              <a:pathLst>
                <a:path w="5604" h="5547" extrusionOk="0">
                  <a:moveTo>
                    <a:pt x="2802" y="1"/>
                  </a:moveTo>
                  <a:cubicBezTo>
                    <a:pt x="4320" y="1"/>
                    <a:pt x="5604" y="1227"/>
                    <a:pt x="5604" y="2744"/>
                  </a:cubicBezTo>
                  <a:cubicBezTo>
                    <a:pt x="5604" y="4320"/>
                    <a:pt x="4378" y="5546"/>
                    <a:pt x="2802" y="5546"/>
                  </a:cubicBezTo>
                  <a:cubicBezTo>
                    <a:pt x="1284" y="5546"/>
                    <a:pt x="58" y="4320"/>
                    <a:pt x="58" y="2803"/>
                  </a:cubicBezTo>
                  <a:cubicBezTo>
                    <a:pt x="0" y="1285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7" name="Google Shape;5757;p15"/>
            <p:cNvSpPr/>
            <p:nvPr/>
          </p:nvSpPr>
          <p:spPr>
            <a:xfrm>
              <a:off x="2617775" y="117787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2802" y="59"/>
                  </a:moveTo>
                  <a:cubicBezTo>
                    <a:pt x="4320" y="59"/>
                    <a:pt x="5546" y="1343"/>
                    <a:pt x="5546" y="2802"/>
                  </a:cubicBezTo>
                  <a:cubicBezTo>
                    <a:pt x="5546" y="4378"/>
                    <a:pt x="4203" y="5604"/>
                    <a:pt x="2685" y="5604"/>
                  </a:cubicBezTo>
                  <a:cubicBezTo>
                    <a:pt x="1226" y="5546"/>
                    <a:pt x="0" y="4262"/>
                    <a:pt x="0" y="2744"/>
                  </a:cubicBezTo>
                  <a:cubicBezTo>
                    <a:pt x="59" y="1285"/>
                    <a:pt x="1284" y="1"/>
                    <a:pt x="2802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8" name="Google Shape;5758;p15"/>
            <p:cNvSpPr/>
            <p:nvPr/>
          </p:nvSpPr>
          <p:spPr>
            <a:xfrm>
              <a:off x="4822725" y="4370750"/>
              <a:ext cx="137175" cy="137175"/>
            </a:xfrm>
            <a:custGeom>
              <a:avLst/>
              <a:gdLst/>
              <a:ahLst/>
              <a:cxnLst/>
              <a:rect l="l" t="t" r="r" b="b"/>
              <a:pathLst>
                <a:path w="5487" h="5487" extrusionOk="0">
                  <a:moveTo>
                    <a:pt x="0" y="2744"/>
                  </a:moveTo>
                  <a:cubicBezTo>
                    <a:pt x="0" y="1284"/>
                    <a:pt x="1284" y="0"/>
                    <a:pt x="2802" y="0"/>
                  </a:cubicBezTo>
                  <a:cubicBezTo>
                    <a:pt x="4261" y="0"/>
                    <a:pt x="5487" y="1284"/>
                    <a:pt x="5487" y="2802"/>
                  </a:cubicBezTo>
                  <a:cubicBezTo>
                    <a:pt x="5487" y="4261"/>
                    <a:pt x="4203" y="5487"/>
                    <a:pt x="2744" y="5487"/>
                  </a:cubicBezTo>
                  <a:cubicBezTo>
                    <a:pt x="1284" y="5487"/>
                    <a:pt x="0" y="4203"/>
                    <a:pt x="0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9" name="Google Shape;5759;p15"/>
            <p:cNvSpPr/>
            <p:nvPr/>
          </p:nvSpPr>
          <p:spPr>
            <a:xfrm>
              <a:off x="2124550" y="1672575"/>
              <a:ext cx="138650" cy="137175"/>
            </a:xfrm>
            <a:custGeom>
              <a:avLst/>
              <a:gdLst/>
              <a:ahLst/>
              <a:cxnLst/>
              <a:rect l="l" t="t" r="r" b="b"/>
              <a:pathLst>
                <a:path w="5546" h="5487" extrusionOk="0">
                  <a:moveTo>
                    <a:pt x="5487" y="2744"/>
                  </a:moveTo>
                  <a:cubicBezTo>
                    <a:pt x="5545" y="4203"/>
                    <a:pt x="4261" y="5487"/>
                    <a:pt x="2802" y="5487"/>
                  </a:cubicBezTo>
                  <a:cubicBezTo>
                    <a:pt x="1284" y="5487"/>
                    <a:pt x="0" y="4261"/>
                    <a:pt x="0" y="2744"/>
                  </a:cubicBezTo>
                  <a:cubicBezTo>
                    <a:pt x="0" y="1284"/>
                    <a:pt x="1226" y="59"/>
                    <a:pt x="2685" y="0"/>
                  </a:cubicBezTo>
                  <a:cubicBezTo>
                    <a:pt x="4203" y="0"/>
                    <a:pt x="5487" y="1226"/>
                    <a:pt x="5487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0" name="Google Shape;5760;p15"/>
            <p:cNvSpPr/>
            <p:nvPr/>
          </p:nvSpPr>
          <p:spPr>
            <a:xfrm>
              <a:off x="2372625" y="4124125"/>
              <a:ext cx="135725" cy="137200"/>
            </a:xfrm>
            <a:custGeom>
              <a:avLst/>
              <a:gdLst/>
              <a:ahLst/>
              <a:cxnLst/>
              <a:rect l="l" t="t" r="r" b="b"/>
              <a:pathLst>
                <a:path w="5429" h="5488" extrusionOk="0">
                  <a:moveTo>
                    <a:pt x="5429" y="2744"/>
                  </a:moveTo>
                  <a:cubicBezTo>
                    <a:pt x="5429" y="4262"/>
                    <a:pt x="4144" y="5487"/>
                    <a:pt x="2685" y="5487"/>
                  </a:cubicBezTo>
                  <a:cubicBezTo>
                    <a:pt x="1167" y="5429"/>
                    <a:pt x="0" y="4203"/>
                    <a:pt x="0" y="2744"/>
                  </a:cubicBezTo>
                  <a:cubicBezTo>
                    <a:pt x="0" y="1226"/>
                    <a:pt x="1284" y="1"/>
                    <a:pt x="2743" y="59"/>
                  </a:cubicBezTo>
                  <a:cubicBezTo>
                    <a:pt x="4203" y="59"/>
                    <a:pt x="5429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1" name="Google Shape;5761;p15"/>
            <p:cNvSpPr/>
            <p:nvPr/>
          </p:nvSpPr>
          <p:spPr>
            <a:xfrm>
              <a:off x="1882300" y="2162875"/>
              <a:ext cx="137200" cy="135750"/>
            </a:xfrm>
            <a:custGeom>
              <a:avLst/>
              <a:gdLst/>
              <a:ahLst/>
              <a:cxnLst/>
              <a:rect l="l" t="t" r="r" b="b"/>
              <a:pathLst>
                <a:path w="5488" h="5430" extrusionOk="0">
                  <a:moveTo>
                    <a:pt x="5429" y="2744"/>
                  </a:moveTo>
                  <a:cubicBezTo>
                    <a:pt x="5429" y="4262"/>
                    <a:pt x="4203" y="5429"/>
                    <a:pt x="2744" y="5429"/>
                  </a:cubicBezTo>
                  <a:cubicBezTo>
                    <a:pt x="1226" y="5429"/>
                    <a:pt x="1" y="4145"/>
                    <a:pt x="59" y="2627"/>
                  </a:cubicBezTo>
                  <a:cubicBezTo>
                    <a:pt x="117" y="1168"/>
                    <a:pt x="1343" y="1"/>
                    <a:pt x="2802" y="1"/>
                  </a:cubicBezTo>
                  <a:cubicBezTo>
                    <a:pt x="4262" y="59"/>
                    <a:pt x="5487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2" name="Google Shape;5762;p15"/>
            <p:cNvSpPr/>
            <p:nvPr/>
          </p:nvSpPr>
          <p:spPr>
            <a:xfrm>
              <a:off x="4335325" y="4618825"/>
              <a:ext cx="135725" cy="135725"/>
            </a:xfrm>
            <a:custGeom>
              <a:avLst/>
              <a:gdLst/>
              <a:ahLst/>
              <a:cxnLst/>
              <a:rect l="l" t="t" r="r" b="b"/>
              <a:pathLst>
                <a:path w="5429" h="5429" extrusionOk="0">
                  <a:moveTo>
                    <a:pt x="5370" y="2685"/>
                  </a:moveTo>
                  <a:cubicBezTo>
                    <a:pt x="5429" y="4144"/>
                    <a:pt x="4203" y="5370"/>
                    <a:pt x="2744" y="5429"/>
                  </a:cubicBezTo>
                  <a:cubicBezTo>
                    <a:pt x="1226" y="5429"/>
                    <a:pt x="0" y="4203"/>
                    <a:pt x="0" y="2685"/>
                  </a:cubicBezTo>
                  <a:cubicBezTo>
                    <a:pt x="0" y="1226"/>
                    <a:pt x="1168" y="0"/>
                    <a:pt x="2685" y="0"/>
                  </a:cubicBezTo>
                  <a:cubicBezTo>
                    <a:pt x="4145" y="0"/>
                    <a:pt x="5370" y="1168"/>
                    <a:pt x="5370" y="26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3" name="Google Shape;5763;p15"/>
            <p:cNvSpPr/>
            <p:nvPr/>
          </p:nvSpPr>
          <p:spPr>
            <a:xfrm>
              <a:off x="3109550" y="4615900"/>
              <a:ext cx="134275" cy="134275"/>
            </a:xfrm>
            <a:custGeom>
              <a:avLst/>
              <a:gdLst/>
              <a:ahLst/>
              <a:cxnLst/>
              <a:rect l="l" t="t" r="r" b="b"/>
              <a:pathLst>
                <a:path w="5371" h="5371" extrusionOk="0">
                  <a:moveTo>
                    <a:pt x="2744" y="0"/>
                  </a:moveTo>
                  <a:cubicBezTo>
                    <a:pt x="4203" y="0"/>
                    <a:pt x="5370" y="1226"/>
                    <a:pt x="5312" y="2744"/>
                  </a:cubicBezTo>
                  <a:cubicBezTo>
                    <a:pt x="5312" y="4203"/>
                    <a:pt x="4144" y="5371"/>
                    <a:pt x="2627" y="5312"/>
                  </a:cubicBezTo>
                  <a:cubicBezTo>
                    <a:pt x="1109" y="5312"/>
                    <a:pt x="0" y="4145"/>
                    <a:pt x="0" y="2569"/>
                  </a:cubicBezTo>
                  <a:cubicBezTo>
                    <a:pt x="59" y="1109"/>
                    <a:pt x="1226" y="0"/>
                    <a:pt x="2744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4" name="Google Shape;5764;p15"/>
            <p:cNvSpPr/>
            <p:nvPr/>
          </p:nvSpPr>
          <p:spPr>
            <a:xfrm>
              <a:off x="5561100" y="1922100"/>
              <a:ext cx="134275" cy="132825"/>
            </a:xfrm>
            <a:custGeom>
              <a:avLst/>
              <a:gdLst/>
              <a:ahLst/>
              <a:cxnLst/>
              <a:rect l="l" t="t" r="r" b="b"/>
              <a:pathLst>
                <a:path w="5371" h="5313" extrusionOk="0">
                  <a:moveTo>
                    <a:pt x="2686" y="1"/>
                  </a:moveTo>
                  <a:cubicBezTo>
                    <a:pt x="4203" y="1"/>
                    <a:pt x="5371" y="1226"/>
                    <a:pt x="5312" y="2744"/>
                  </a:cubicBezTo>
                  <a:cubicBezTo>
                    <a:pt x="5312" y="4203"/>
                    <a:pt x="4145" y="5312"/>
                    <a:pt x="2627" y="5312"/>
                  </a:cubicBezTo>
                  <a:cubicBezTo>
                    <a:pt x="1110" y="5312"/>
                    <a:pt x="1" y="4086"/>
                    <a:pt x="1" y="2569"/>
                  </a:cubicBezTo>
                  <a:cubicBezTo>
                    <a:pt x="59" y="1110"/>
                    <a:pt x="1226" y="1"/>
                    <a:pt x="268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5" name="Google Shape;5765;p15"/>
            <p:cNvSpPr/>
            <p:nvPr/>
          </p:nvSpPr>
          <p:spPr>
            <a:xfrm>
              <a:off x="4583400" y="940025"/>
              <a:ext cx="131350" cy="131350"/>
            </a:xfrm>
            <a:custGeom>
              <a:avLst/>
              <a:gdLst/>
              <a:ahLst/>
              <a:cxnLst/>
              <a:rect l="l" t="t" r="r" b="b"/>
              <a:pathLst>
                <a:path w="5254" h="5254" extrusionOk="0">
                  <a:moveTo>
                    <a:pt x="2627" y="0"/>
                  </a:moveTo>
                  <a:cubicBezTo>
                    <a:pt x="4086" y="0"/>
                    <a:pt x="5254" y="1109"/>
                    <a:pt x="5254" y="2569"/>
                  </a:cubicBezTo>
                  <a:cubicBezTo>
                    <a:pt x="5254" y="4086"/>
                    <a:pt x="4086" y="5254"/>
                    <a:pt x="2569" y="5254"/>
                  </a:cubicBezTo>
                  <a:cubicBezTo>
                    <a:pt x="1109" y="5254"/>
                    <a:pt x="0" y="4086"/>
                    <a:pt x="0" y="2627"/>
                  </a:cubicBezTo>
                  <a:cubicBezTo>
                    <a:pt x="0" y="1109"/>
                    <a:pt x="1109" y="0"/>
                    <a:pt x="26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6" name="Google Shape;5766;p15"/>
            <p:cNvSpPr/>
            <p:nvPr/>
          </p:nvSpPr>
          <p:spPr>
            <a:xfrm>
              <a:off x="2127450" y="3880425"/>
              <a:ext cx="132825" cy="132825"/>
            </a:xfrm>
            <a:custGeom>
              <a:avLst/>
              <a:gdLst/>
              <a:ahLst/>
              <a:cxnLst/>
              <a:rect l="l" t="t" r="r" b="b"/>
              <a:pathLst>
                <a:path w="5313" h="5313" extrusionOk="0">
                  <a:moveTo>
                    <a:pt x="2686" y="1"/>
                  </a:moveTo>
                  <a:cubicBezTo>
                    <a:pt x="4145" y="1"/>
                    <a:pt x="5313" y="1168"/>
                    <a:pt x="5313" y="2627"/>
                  </a:cubicBezTo>
                  <a:cubicBezTo>
                    <a:pt x="5313" y="4145"/>
                    <a:pt x="4145" y="5312"/>
                    <a:pt x="2628" y="5312"/>
                  </a:cubicBezTo>
                  <a:cubicBezTo>
                    <a:pt x="1110" y="5254"/>
                    <a:pt x="1" y="4087"/>
                    <a:pt x="1" y="2627"/>
                  </a:cubicBezTo>
                  <a:cubicBezTo>
                    <a:pt x="1" y="1110"/>
                    <a:pt x="1168" y="1"/>
                    <a:pt x="262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7" name="Google Shape;5767;p15"/>
            <p:cNvSpPr/>
            <p:nvPr/>
          </p:nvSpPr>
          <p:spPr>
            <a:xfrm>
              <a:off x="1880850" y="3390125"/>
              <a:ext cx="132800" cy="132800"/>
            </a:xfrm>
            <a:custGeom>
              <a:avLst/>
              <a:gdLst/>
              <a:ahLst/>
              <a:cxnLst/>
              <a:rect l="l" t="t" r="r" b="b"/>
              <a:pathLst>
                <a:path w="5312" h="5312" extrusionOk="0">
                  <a:moveTo>
                    <a:pt x="2627" y="0"/>
                  </a:moveTo>
                  <a:cubicBezTo>
                    <a:pt x="4086" y="0"/>
                    <a:pt x="5254" y="1168"/>
                    <a:pt x="5312" y="2627"/>
                  </a:cubicBezTo>
                  <a:cubicBezTo>
                    <a:pt x="5312" y="4145"/>
                    <a:pt x="4145" y="5312"/>
                    <a:pt x="2627" y="5312"/>
                  </a:cubicBezTo>
                  <a:cubicBezTo>
                    <a:pt x="1168" y="5312"/>
                    <a:pt x="0" y="4145"/>
                    <a:pt x="0" y="2685"/>
                  </a:cubicBezTo>
                  <a:cubicBezTo>
                    <a:pt x="0" y="1168"/>
                    <a:pt x="1168" y="59"/>
                    <a:pt x="2627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8" name="Google Shape;5768;p15"/>
            <p:cNvSpPr/>
            <p:nvPr/>
          </p:nvSpPr>
          <p:spPr>
            <a:xfrm>
              <a:off x="2616300" y="4372200"/>
              <a:ext cx="132825" cy="134275"/>
            </a:xfrm>
            <a:custGeom>
              <a:avLst/>
              <a:gdLst/>
              <a:ahLst/>
              <a:cxnLst/>
              <a:rect l="l" t="t" r="r" b="b"/>
              <a:pathLst>
                <a:path w="5313" h="5371" extrusionOk="0">
                  <a:moveTo>
                    <a:pt x="5313" y="2744"/>
                  </a:moveTo>
                  <a:cubicBezTo>
                    <a:pt x="5313" y="4262"/>
                    <a:pt x="4087" y="5371"/>
                    <a:pt x="2628" y="5371"/>
                  </a:cubicBezTo>
                  <a:cubicBezTo>
                    <a:pt x="1110" y="5312"/>
                    <a:pt x="1" y="4145"/>
                    <a:pt x="1" y="2569"/>
                  </a:cubicBezTo>
                  <a:cubicBezTo>
                    <a:pt x="59" y="1110"/>
                    <a:pt x="1285" y="1"/>
                    <a:pt x="2744" y="59"/>
                  </a:cubicBezTo>
                  <a:cubicBezTo>
                    <a:pt x="4204" y="117"/>
                    <a:pt x="5313" y="1285"/>
                    <a:pt x="5313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9" name="Google Shape;5769;p15"/>
            <p:cNvSpPr/>
            <p:nvPr/>
          </p:nvSpPr>
          <p:spPr>
            <a:xfrm>
              <a:off x="2864375" y="940025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8" y="0"/>
                    <a:pt x="5196" y="1168"/>
                    <a:pt x="5196" y="2627"/>
                  </a:cubicBezTo>
                  <a:cubicBezTo>
                    <a:pt x="5254" y="4028"/>
                    <a:pt x="4028" y="5254"/>
                    <a:pt x="2569" y="5254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0" name="Google Shape;5770;p15"/>
            <p:cNvSpPr/>
            <p:nvPr/>
          </p:nvSpPr>
          <p:spPr>
            <a:xfrm>
              <a:off x="5562550" y="3638200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9" y="0"/>
                    <a:pt x="5196" y="1168"/>
                    <a:pt x="5254" y="2569"/>
                  </a:cubicBezTo>
                  <a:cubicBezTo>
                    <a:pt x="5254" y="4028"/>
                    <a:pt x="4029" y="5254"/>
                    <a:pt x="2628" y="5195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168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1" name="Google Shape;5771;p15"/>
            <p:cNvSpPr/>
            <p:nvPr/>
          </p:nvSpPr>
          <p:spPr>
            <a:xfrm>
              <a:off x="5073700" y="1188100"/>
              <a:ext cx="129900" cy="128425"/>
            </a:xfrm>
            <a:custGeom>
              <a:avLst/>
              <a:gdLst/>
              <a:ahLst/>
              <a:cxnLst/>
              <a:rect l="l" t="t" r="r" b="b"/>
              <a:pathLst>
                <a:path w="5196" h="5137" extrusionOk="0">
                  <a:moveTo>
                    <a:pt x="2569" y="0"/>
                  </a:moveTo>
                  <a:cubicBezTo>
                    <a:pt x="4028" y="0"/>
                    <a:pt x="5196" y="1226"/>
                    <a:pt x="5196" y="2627"/>
                  </a:cubicBezTo>
                  <a:cubicBezTo>
                    <a:pt x="5137" y="3969"/>
                    <a:pt x="3970" y="5137"/>
                    <a:pt x="2569" y="5137"/>
                  </a:cubicBezTo>
                  <a:cubicBezTo>
                    <a:pt x="1168" y="5137"/>
                    <a:pt x="1" y="3911"/>
                    <a:pt x="1" y="2510"/>
                  </a:cubicBezTo>
                  <a:cubicBezTo>
                    <a:pt x="59" y="1109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2" name="Google Shape;5772;p15"/>
            <p:cNvSpPr/>
            <p:nvPr/>
          </p:nvSpPr>
          <p:spPr>
            <a:xfrm>
              <a:off x="5320325" y="1430325"/>
              <a:ext cx="129900" cy="128450"/>
            </a:xfrm>
            <a:custGeom>
              <a:avLst/>
              <a:gdLst/>
              <a:ahLst/>
              <a:cxnLst/>
              <a:rect l="l" t="t" r="r" b="b"/>
              <a:pathLst>
                <a:path w="5196" h="5138" extrusionOk="0">
                  <a:moveTo>
                    <a:pt x="5137" y="2627"/>
                  </a:moveTo>
                  <a:cubicBezTo>
                    <a:pt x="5137" y="4028"/>
                    <a:pt x="3970" y="5137"/>
                    <a:pt x="2569" y="5137"/>
                  </a:cubicBezTo>
                  <a:cubicBezTo>
                    <a:pt x="1168" y="5137"/>
                    <a:pt x="0" y="3912"/>
                    <a:pt x="0" y="2511"/>
                  </a:cubicBezTo>
                  <a:cubicBezTo>
                    <a:pt x="59" y="1110"/>
                    <a:pt x="1285" y="1"/>
                    <a:pt x="2627" y="1"/>
                  </a:cubicBezTo>
                  <a:cubicBezTo>
                    <a:pt x="4028" y="59"/>
                    <a:pt x="5195" y="1226"/>
                    <a:pt x="5137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3" name="Google Shape;5773;p15"/>
            <p:cNvSpPr/>
            <p:nvPr/>
          </p:nvSpPr>
          <p:spPr>
            <a:xfrm>
              <a:off x="1886675" y="1920650"/>
              <a:ext cx="128450" cy="126975"/>
            </a:xfrm>
            <a:custGeom>
              <a:avLst/>
              <a:gdLst/>
              <a:ahLst/>
              <a:cxnLst/>
              <a:rect l="l" t="t" r="r" b="b"/>
              <a:pathLst>
                <a:path w="5138" h="5079" extrusionOk="0">
                  <a:moveTo>
                    <a:pt x="2569" y="0"/>
                  </a:moveTo>
                  <a:cubicBezTo>
                    <a:pt x="3970" y="0"/>
                    <a:pt x="5079" y="1109"/>
                    <a:pt x="5079" y="2510"/>
                  </a:cubicBezTo>
                  <a:cubicBezTo>
                    <a:pt x="5137" y="3969"/>
                    <a:pt x="3970" y="5078"/>
                    <a:pt x="2569" y="5078"/>
                  </a:cubicBezTo>
                  <a:cubicBezTo>
                    <a:pt x="1168" y="5078"/>
                    <a:pt x="59" y="3969"/>
                    <a:pt x="1" y="2568"/>
                  </a:cubicBezTo>
                  <a:cubicBezTo>
                    <a:pt x="1" y="1168"/>
                    <a:pt x="1110" y="59"/>
                    <a:pt x="256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4" name="Google Shape;5774;p15"/>
            <p:cNvSpPr/>
            <p:nvPr/>
          </p:nvSpPr>
          <p:spPr>
            <a:xfrm>
              <a:off x="5812100" y="2904175"/>
              <a:ext cx="125525" cy="127000"/>
            </a:xfrm>
            <a:custGeom>
              <a:avLst/>
              <a:gdLst/>
              <a:ahLst/>
              <a:cxnLst/>
              <a:rect l="l" t="t" r="r" b="b"/>
              <a:pathLst>
                <a:path w="5021" h="5080" extrusionOk="0">
                  <a:moveTo>
                    <a:pt x="2510" y="5021"/>
                  </a:moveTo>
                  <a:cubicBezTo>
                    <a:pt x="1109" y="5079"/>
                    <a:pt x="0" y="3970"/>
                    <a:pt x="0" y="2511"/>
                  </a:cubicBezTo>
                  <a:cubicBezTo>
                    <a:pt x="0" y="1110"/>
                    <a:pt x="1051" y="1"/>
                    <a:pt x="2510" y="1"/>
                  </a:cubicBezTo>
                  <a:cubicBezTo>
                    <a:pt x="3911" y="1"/>
                    <a:pt x="5020" y="1052"/>
                    <a:pt x="5020" y="2452"/>
                  </a:cubicBezTo>
                  <a:cubicBezTo>
                    <a:pt x="5020" y="3912"/>
                    <a:pt x="3969" y="5021"/>
                    <a:pt x="2510" y="50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5" name="Google Shape;5775;p15"/>
            <p:cNvSpPr/>
            <p:nvPr/>
          </p:nvSpPr>
          <p:spPr>
            <a:xfrm>
              <a:off x="5810625" y="2660475"/>
              <a:ext cx="127000" cy="127000"/>
            </a:xfrm>
            <a:custGeom>
              <a:avLst/>
              <a:gdLst/>
              <a:ahLst/>
              <a:cxnLst/>
              <a:rect l="l" t="t" r="r" b="b"/>
              <a:pathLst>
                <a:path w="5080" h="5080" extrusionOk="0">
                  <a:moveTo>
                    <a:pt x="2569" y="5079"/>
                  </a:moveTo>
                  <a:cubicBezTo>
                    <a:pt x="1168" y="5079"/>
                    <a:pt x="59" y="3970"/>
                    <a:pt x="1" y="2569"/>
                  </a:cubicBezTo>
                  <a:cubicBezTo>
                    <a:pt x="1" y="1168"/>
                    <a:pt x="1110" y="59"/>
                    <a:pt x="2569" y="1"/>
                  </a:cubicBezTo>
                  <a:cubicBezTo>
                    <a:pt x="3970" y="1"/>
                    <a:pt x="5079" y="1110"/>
                    <a:pt x="5079" y="2569"/>
                  </a:cubicBezTo>
                  <a:cubicBezTo>
                    <a:pt x="5079" y="3970"/>
                    <a:pt x="3970" y="5079"/>
                    <a:pt x="2569" y="50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6" name="Google Shape;5776;p15"/>
            <p:cNvSpPr/>
            <p:nvPr/>
          </p:nvSpPr>
          <p:spPr>
            <a:xfrm>
              <a:off x="4581925" y="4623200"/>
              <a:ext cx="127000" cy="126975"/>
            </a:xfrm>
            <a:custGeom>
              <a:avLst/>
              <a:gdLst/>
              <a:ahLst/>
              <a:cxnLst/>
              <a:rect l="l" t="t" r="r" b="b"/>
              <a:pathLst>
                <a:path w="5080" h="5079" extrusionOk="0">
                  <a:moveTo>
                    <a:pt x="5079" y="2510"/>
                  </a:moveTo>
                  <a:cubicBezTo>
                    <a:pt x="5079" y="3911"/>
                    <a:pt x="3970" y="5020"/>
                    <a:pt x="2569" y="5079"/>
                  </a:cubicBezTo>
                  <a:cubicBezTo>
                    <a:pt x="1168" y="5079"/>
                    <a:pt x="1" y="3969"/>
                    <a:pt x="1" y="2569"/>
                  </a:cubicBezTo>
                  <a:cubicBezTo>
                    <a:pt x="1" y="1109"/>
                    <a:pt x="1110" y="0"/>
                    <a:pt x="2511" y="0"/>
                  </a:cubicBezTo>
                  <a:cubicBezTo>
                    <a:pt x="3912" y="0"/>
                    <a:pt x="5021" y="1109"/>
                    <a:pt x="5079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7" name="Google Shape;5777;p15"/>
            <p:cNvSpPr/>
            <p:nvPr/>
          </p:nvSpPr>
          <p:spPr>
            <a:xfrm>
              <a:off x="3849400" y="694850"/>
              <a:ext cx="126975" cy="127000"/>
            </a:xfrm>
            <a:custGeom>
              <a:avLst/>
              <a:gdLst/>
              <a:ahLst/>
              <a:cxnLst/>
              <a:rect l="l" t="t" r="r" b="b"/>
              <a:pathLst>
                <a:path w="5079" h="5080" extrusionOk="0">
                  <a:moveTo>
                    <a:pt x="2510" y="59"/>
                  </a:moveTo>
                  <a:cubicBezTo>
                    <a:pt x="3911" y="1"/>
                    <a:pt x="5078" y="1110"/>
                    <a:pt x="5078" y="2569"/>
                  </a:cubicBezTo>
                  <a:cubicBezTo>
                    <a:pt x="5078" y="3970"/>
                    <a:pt x="3969" y="5079"/>
                    <a:pt x="2510" y="5079"/>
                  </a:cubicBezTo>
                  <a:cubicBezTo>
                    <a:pt x="1109" y="5079"/>
                    <a:pt x="58" y="3970"/>
                    <a:pt x="0" y="2628"/>
                  </a:cubicBezTo>
                  <a:cubicBezTo>
                    <a:pt x="0" y="1168"/>
                    <a:pt x="1109" y="59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8" name="Google Shape;5778;p15"/>
            <p:cNvSpPr/>
            <p:nvPr/>
          </p:nvSpPr>
          <p:spPr>
            <a:xfrm>
              <a:off x="36027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5020" y="2452"/>
                  </a:moveTo>
                  <a:cubicBezTo>
                    <a:pt x="5020" y="3911"/>
                    <a:pt x="3970" y="5020"/>
                    <a:pt x="2510" y="5020"/>
                  </a:cubicBezTo>
                  <a:cubicBezTo>
                    <a:pt x="1109" y="5020"/>
                    <a:pt x="59" y="3911"/>
                    <a:pt x="0" y="2510"/>
                  </a:cubicBezTo>
                  <a:cubicBezTo>
                    <a:pt x="0" y="1109"/>
                    <a:pt x="1109" y="0"/>
                    <a:pt x="2510" y="0"/>
                  </a:cubicBezTo>
                  <a:cubicBezTo>
                    <a:pt x="3911" y="0"/>
                    <a:pt x="5020" y="1051"/>
                    <a:pt x="5020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9" name="Google Shape;5779;p15"/>
            <p:cNvSpPr/>
            <p:nvPr/>
          </p:nvSpPr>
          <p:spPr>
            <a:xfrm>
              <a:off x="2867300" y="4620275"/>
              <a:ext cx="124075" cy="124075"/>
            </a:xfrm>
            <a:custGeom>
              <a:avLst/>
              <a:gdLst/>
              <a:ahLst/>
              <a:cxnLst/>
              <a:rect l="l" t="t" r="r" b="b"/>
              <a:pathLst>
                <a:path w="4963" h="4963" extrusionOk="0">
                  <a:moveTo>
                    <a:pt x="2511" y="4962"/>
                  </a:moveTo>
                  <a:cubicBezTo>
                    <a:pt x="1110" y="4962"/>
                    <a:pt x="1" y="3853"/>
                    <a:pt x="1" y="2452"/>
                  </a:cubicBezTo>
                  <a:cubicBezTo>
                    <a:pt x="1" y="1110"/>
                    <a:pt x="1110" y="1"/>
                    <a:pt x="2511" y="1"/>
                  </a:cubicBezTo>
                  <a:cubicBezTo>
                    <a:pt x="3911" y="1"/>
                    <a:pt x="4962" y="1110"/>
                    <a:pt x="4962" y="2510"/>
                  </a:cubicBezTo>
                  <a:cubicBezTo>
                    <a:pt x="4962" y="3911"/>
                    <a:pt x="3911" y="4962"/>
                    <a:pt x="2511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0" name="Google Shape;5780;p15"/>
            <p:cNvSpPr/>
            <p:nvPr/>
          </p:nvSpPr>
          <p:spPr>
            <a:xfrm>
              <a:off x="5812100" y="2415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0" y="1"/>
                  </a:moveTo>
                  <a:cubicBezTo>
                    <a:pt x="3853" y="1"/>
                    <a:pt x="4962" y="1110"/>
                    <a:pt x="4962" y="2511"/>
                  </a:cubicBezTo>
                  <a:cubicBezTo>
                    <a:pt x="5020" y="3853"/>
                    <a:pt x="3911" y="4962"/>
                    <a:pt x="2510" y="4962"/>
                  </a:cubicBezTo>
                  <a:cubicBezTo>
                    <a:pt x="1109" y="5021"/>
                    <a:pt x="0" y="3912"/>
                    <a:pt x="0" y="2511"/>
                  </a:cubicBezTo>
                  <a:cubicBezTo>
                    <a:pt x="0" y="1110"/>
                    <a:pt x="1109" y="1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1" name="Google Shape;5781;p15"/>
            <p:cNvSpPr/>
            <p:nvPr/>
          </p:nvSpPr>
          <p:spPr>
            <a:xfrm>
              <a:off x="5812100" y="3152250"/>
              <a:ext cx="125525" cy="124075"/>
            </a:xfrm>
            <a:custGeom>
              <a:avLst/>
              <a:gdLst/>
              <a:ahLst/>
              <a:cxnLst/>
              <a:rect l="l" t="t" r="r" b="b"/>
              <a:pathLst>
                <a:path w="5021" h="4963" extrusionOk="0">
                  <a:moveTo>
                    <a:pt x="2452" y="4962"/>
                  </a:moveTo>
                  <a:cubicBezTo>
                    <a:pt x="1109" y="4904"/>
                    <a:pt x="0" y="3795"/>
                    <a:pt x="59" y="2394"/>
                  </a:cubicBezTo>
                  <a:cubicBezTo>
                    <a:pt x="59" y="1052"/>
                    <a:pt x="1168" y="1"/>
                    <a:pt x="2510" y="1"/>
                  </a:cubicBezTo>
                  <a:cubicBezTo>
                    <a:pt x="3911" y="1"/>
                    <a:pt x="5020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2" name="Google Shape;5782;p15"/>
            <p:cNvSpPr/>
            <p:nvPr/>
          </p:nvSpPr>
          <p:spPr>
            <a:xfrm>
              <a:off x="2378450" y="1186625"/>
              <a:ext cx="124075" cy="122600"/>
            </a:xfrm>
            <a:custGeom>
              <a:avLst/>
              <a:gdLst/>
              <a:ahLst/>
              <a:cxnLst/>
              <a:rect l="l" t="t" r="r" b="b"/>
              <a:pathLst>
                <a:path w="4963" h="4904" extrusionOk="0">
                  <a:moveTo>
                    <a:pt x="2452" y="4904"/>
                  </a:moveTo>
                  <a:cubicBezTo>
                    <a:pt x="1110" y="4904"/>
                    <a:pt x="1" y="3853"/>
                    <a:pt x="1" y="2452"/>
                  </a:cubicBezTo>
                  <a:cubicBezTo>
                    <a:pt x="1" y="1110"/>
                    <a:pt x="1110" y="1"/>
                    <a:pt x="2510" y="1"/>
                  </a:cubicBezTo>
                  <a:cubicBezTo>
                    <a:pt x="3853" y="1"/>
                    <a:pt x="4962" y="1110"/>
                    <a:pt x="4962" y="2511"/>
                  </a:cubicBezTo>
                  <a:cubicBezTo>
                    <a:pt x="4904" y="3853"/>
                    <a:pt x="3795" y="4904"/>
                    <a:pt x="2452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3" name="Google Shape;5783;p15"/>
            <p:cNvSpPr/>
            <p:nvPr/>
          </p:nvSpPr>
          <p:spPr>
            <a:xfrm>
              <a:off x="40930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1" y="0"/>
                  </a:moveTo>
                  <a:cubicBezTo>
                    <a:pt x="3912" y="59"/>
                    <a:pt x="5021" y="1168"/>
                    <a:pt x="4962" y="2569"/>
                  </a:cubicBezTo>
                  <a:cubicBezTo>
                    <a:pt x="4962" y="3911"/>
                    <a:pt x="3853" y="5020"/>
                    <a:pt x="2452" y="4962"/>
                  </a:cubicBezTo>
                  <a:cubicBezTo>
                    <a:pt x="1052" y="4962"/>
                    <a:pt x="1" y="3853"/>
                    <a:pt x="1" y="2510"/>
                  </a:cubicBezTo>
                  <a:cubicBezTo>
                    <a:pt x="1" y="1109"/>
                    <a:pt x="1110" y="0"/>
                    <a:pt x="25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4" name="Google Shape;5784;p15"/>
            <p:cNvSpPr/>
            <p:nvPr/>
          </p:nvSpPr>
          <p:spPr>
            <a:xfrm>
              <a:off x="1885225" y="3641100"/>
              <a:ext cx="124050" cy="124075"/>
            </a:xfrm>
            <a:custGeom>
              <a:avLst/>
              <a:gdLst/>
              <a:ahLst/>
              <a:cxnLst/>
              <a:rect l="l" t="t" r="r" b="b"/>
              <a:pathLst>
                <a:path w="4962" h="4963" extrusionOk="0">
                  <a:moveTo>
                    <a:pt x="2452" y="1"/>
                  </a:moveTo>
                  <a:cubicBezTo>
                    <a:pt x="3853" y="1"/>
                    <a:pt x="4962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ubicBezTo>
                    <a:pt x="1051" y="4962"/>
                    <a:pt x="0" y="3853"/>
                    <a:pt x="0" y="2453"/>
                  </a:cubicBezTo>
                  <a:cubicBezTo>
                    <a:pt x="0" y="1110"/>
                    <a:pt x="1109" y="1"/>
                    <a:pt x="24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5" name="Google Shape;5785;p15"/>
            <p:cNvSpPr/>
            <p:nvPr/>
          </p:nvSpPr>
          <p:spPr>
            <a:xfrm>
              <a:off x="5318875" y="4129975"/>
              <a:ext cx="124050" cy="125500"/>
            </a:xfrm>
            <a:custGeom>
              <a:avLst/>
              <a:gdLst/>
              <a:ahLst/>
              <a:cxnLst/>
              <a:rect l="l" t="t" r="r" b="b"/>
              <a:pathLst>
                <a:path w="4962" h="5020" extrusionOk="0">
                  <a:moveTo>
                    <a:pt x="58" y="2510"/>
                  </a:moveTo>
                  <a:cubicBezTo>
                    <a:pt x="58" y="1109"/>
                    <a:pt x="1167" y="0"/>
                    <a:pt x="2568" y="58"/>
                  </a:cubicBezTo>
                  <a:cubicBezTo>
                    <a:pt x="3911" y="117"/>
                    <a:pt x="4962" y="1226"/>
                    <a:pt x="4962" y="2568"/>
                  </a:cubicBezTo>
                  <a:cubicBezTo>
                    <a:pt x="4962" y="3911"/>
                    <a:pt x="3794" y="5020"/>
                    <a:pt x="2452" y="5020"/>
                  </a:cubicBezTo>
                  <a:cubicBezTo>
                    <a:pt x="1109" y="4962"/>
                    <a:pt x="0" y="3853"/>
                    <a:pt x="58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6" name="Google Shape;5786;p15"/>
            <p:cNvSpPr/>
            <p:nvPr/>
          </p:nvSpPr>
          <p:spPr>
            <a:xfrm>
              <a:off x="3357625" y="696325"/>
              <a:ext cx="124050" cy="124050"/>
            </a:xfrm>
            <a:custGeom>
              <a:avLst/>
              <a:gdLst/>
              <a:ahLst/>
              <a:cxnLst/>
              <a:rect l="l" t="t" r="r" b="b"/>
              <a:pathLst>
                <a:path w="4962" h="4962" extrusionOk="0">
                  <a:moveTo>
                    <a:pt x="2510" y="4962"/>
                  </a:moveTo>
                  <a:cubicBezTo>
                    <a:pt x="1168" y="4962"/>
                    <a:pt x="59" y="3853"/>
                    <a:pt x="0" y="2510"/>
                  </a:cubicBezTo>
                  <a:cubicBezTo>
                    <a:pt x="0" y="1168"/>
                    <a:pt x="1109" y="59"/>
                    <a:pt x="2452" y="59"/>
                  </a:cubicBezTo>
                  <a:cubicBezTo>
                    <a:pt x="3794" y="0"/>
                    <a:pt x="4903" y="1109"/>
                    <a:pt x="4903" y="2452"/>
                  </a:cubicBezTo>
                  <a:cubicBezTo>
                    <a:pt x="4962" y="3794"/>
                    <a:pt x="3853" y="4903"/>
                    <a:pt x="2510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7" name="Google Shape;5787;p15"/>
            <p:cNvSpPr/>
            <p:nvPr/>
          </p:nvSpPr>
          <p:spPr>
            <a:xfrm>
              <a:off x="5076625" y="43780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1" y="2393"/>
                  </a:moveTo>
                  <a:cubicBezTo>
                    <a:pt x="59" y="1051"/>
                    <a:pt x="1226" y="0"/>
                    <a:pt x="2511" y="0"/>
                  </a:cubicBezTo>
                  <a:cubicBezTo>
                    <a:pt x="3853" y="58"/>
                    <a:pt x="4962" y="1226"/>
                    <a:pt x="4904" y="2510"/>
                  </a:cubicBezTo>
                  <a:cubicBezTo>
                    <a:pt x="4904" y="3852"/>
                    <a:pt x="3736" y="4962"/>
                    <a:pt x="2394" y="4903"/>
                  </a:cubicBezTo>
                  <a:cubicBezTo>
                    <a:pt x="1051" y="4903"/>
                    <a:pt x="1" y="3736"/>
                    <a:pt x="1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8" name="Google Shape;5788;p15"/>
            <p:cNvSpPr/>
            <p:nvPr/>
          </p:nvSpPr>
          <p:spPr>
            <a:xfrm>
              <a:off x="4830000" y="944400"/>
              <a:ext cx="122625" cy="122600"/>
            </a:xfrm>
            <a:custGeom>
              <a:avLst/>
              <a:gdLst/>
              <a:ahLst/>
              <a:cxnLst/>
              <a:rect l="l" t="t" r="r" b="b"/>
              <a:pathLst>
                <a:path w="4905" h="4904" extrusionOk="0">
                  <a:moveTo>
                    <a:pt x="4904" y="2452"/>
                  </a:moveTo>
                  <a:cubicBezTo>
                    <a:pt x="4904" y="3794"/>
                    <a:pt x="3795" y="4903"/>
                    <a:pt x="2453" y="4903"/>
                  </a:cubicBezTo>
                  <a:cubicBezTo>
                    <a:pt x="1110" y="4903"/>
                    <a:pt x="1" y="3736"/>
                    <a:pt x="1" y="2452"/>
                  </a:cubicBezTo>
                  <a:cubicBezTo>
                    <a:pt x="1" y="1109"/>
                    <a:pt x="1168" y="0"/>
                    <a:pt x="2453" y="0"/>
                  </a:cubicBezTo>
                  <a:cubicBezTo>
                    <a:pt x="3795" y="0"/>
                    <a:pt x="4904" y="1109"/>
                    <a:pt x="4904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9" name="Google Shape;5789;p15"/>
            <p:cNvSpPr/>
            <p:nvPr/>
          </p:nvSpPr>
          <p:spPr>
            <a:xfrm>
              <a:off x="2131825" y="14332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3" y="4904"/>
                  </a:moveTo>
                  <a:cubicBezTo>
                    <a:pt x="1110" y="4904"/>
                    <a:pt x="1" y="3795"/>
                    <a:pt x="1" y="2452"/>
                  </a:cubicBezTo>
                  <a:cubicBezTo>
                    <a:pt x="59" y="1109"/>
                    <a:pt x="1168" y="0"/>
                    <a:pt x="2511" y="0"/>
                  </a:cubicBezTo>
                  <a:cubicBezTo>
                    <a:pt x="3853" y="59"/>
                    <a:pt x="4962" y="1168"/>
                    <a:pt x="4904" y="2510"/>
                  </a:cubicBezTo>
                  <a:cubicBezTo>
                    <a:pt x="4904" y="3853"/>
                    <a:pt x="3795" y="4962"/>
                    <a:pt x="2453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0" name="Google Shape;5790;p15"/>
            <p:cNvSpPr/>
            <p:nvPr/>
          </p:nvSpPr>
          <p:spPr>
            <a:xfrm>
              <a:off x="5565475" y="1679875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2" y="0"/>
                  </a:moveTo>
                  <a:cubicBezTo>
                    <a:pt x="3795" y="0"/>
                    <a:pt x="4962" y="1109"/>
                    <a:pt x="4962" y="2452"/>
                  </a:cubicBezTo>
                  <a:cubicBezTo>
                    <a:pt x="4962" y="3794"/>
                    <a:pt x="3853" y="4903"/>
                    <a:pt x="2511" y="4903"/>
                  </a:cubicBezTo>
                  <a:cubicBezTo>
                    <a:pt x="1168" y="4962"/>
                    <a:pt x="59" y="3852"/>
                    <a:pt x="59" y="2510"/>
                  </a:cubicBezTo>
                  <a:cubicBezTo>
                    <a:pt x="1" y="1167"/>
                    <a:pt x="1110" y="58"/>
                    <a:pt x="245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1" name="Google Shape;5791;p15"/>
            <p:cNvSpPr/>
            <p:nvPr/>
          </p:nvSpPr>
          <p:spPr>
            <a:xfrm>
              <a:off x="3847925" y="4868350"/>
              <a:ext cx="121150" cy="121150"/>
            </a:xfrm>
            <a:custGeom>
              <a:avLst/>
              <a:gdLst/>
              <a:ahLst/>
              <a:cxnLst/>
              <a:rect l="l" t="t" r="r" b="b"/>
              <a:pathLst>
                <a:path w="4846" h="4846" extrusionOk="0">
                  <a:moveTo>
                    <a:pt x="4845" y="2394"/>
                  </a:moveTo>
                  <a:cubicBezTo>
                    <a:pt x="4845" y="3736"/>
                    <a:pt x="3795" y="4845"/>
                    <a:pt x="2452" y="4845"/>
                  </a:cubicBezTo>
                  <a:cubicBezTo>
                    <a:pt x="1168" y="4845"/>
                    <a:pt x="59" y="3795"/>
                    <a:pt x="59" y="2452"/>
                  </a:cubicBezTo>
                  <a:cubicBezTo>
                    <a:pt x="1" y="1110"/>
                    <a:pt x="1110" y="59"/>
                    <a:pt x="2394" y="59"/>
                  </a:cubicBezTo>
                  <a:cubicBezTo>
                    <a:pt x="3736" y="1"/>
                    <a:pt x="4845" y="1110"/>
                    <a:pt x="4845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2" name="Google Shape;5792;p15"/>
            <p:cNvSpPr/>
            <p:nvPr/>
          </p:nvSpPr>
          <p:spPr>
            <a:xfrm>
              <a:off x="1644450" y="2660475"/>
              <a:ext cx="119675" cy="119700"/>
            </a:xfrm>
            <a:custGeom>
              <a:avLst/>
              <a:gdLst/>
              <a:ahLst/>
              <a:cxnLst/>
              <a:rect l="l" t="t" r="r" b="b"/>
              <a:pathLst>
                <a:path w="4787" h="4788" extrusionOk="0">
                  <a:moveTo>
                    <a:pt x="2393" y="1"/>
                  </a:moveTo>
                  <a:cubicBezTo>
                    <a:pt x="3678" y="1"/>
                    <a:pt x="4787" y="1052"/>
                    <a:pt x="4787" y="2394"/>
                  </a:cubicBezTo>
                  <a:cubicBezTo>
                    <a:pt x="4787" y="3678"/>
                    <a:pt x="3736" y="4787"/>
                    <a:pt x="2393" y="4787"/>
                  </a:cubicBezTo>
                  <a:cubicBezTo>
                    <a:pt x="1109" y="4787"/>
                    <a:pt x="0" y="3737"/>
                    <a:pt x="0" y="2394"/>
                  </a:cubicBezTo>
                  <a:cubicBezTo>
                    <a:pt x="0" y="1110"/>
                    <a:pt x="1051" y="1"/>
                    <a:pt x="23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3" name="Google Shape;5793;p15"/>
            <p:cNvSpPr/>
            <p:nvPr/>
          </p:nvSpPr>
          <p:spPr>
            <a:xfrm>
              <a:off x="3605700" y="4868350"/>
              <a:ext cx="121125" cy="121150"/>
            </a:xfrm>
            <a:custGeom>
              <a:avLst/>
              <a:gdLst/>
              <a:ahLst/>
              <a:cxnLst/>
              <a:rect l="l" t="t" r="r" b="b"/>
              <a:pathLst>
                <a:path w="4845" h="4846" extrusionOk="0">
                  <a:moveTo>
                    <a:pt x="4787" y="2394"/>
                  </a:moveTo>
                  <a:cubicBezTo>
                    <a:pt x="4845" y="3736"/>
                    <a:pt x="3736" y="4845"/>
                    <a:pt x="2452" y="4845"/>
                  </a:cubicBezTo>
                  <a:cubicBezTo>
                    <a:pt x="1109" y="4845"/>
                    <a:pt x="59" y="3795"/>
                    <a:pt x="0" y="2452"/>
                  </a:cubicBezTo>
                  <a:cubicBezTo>
                    <a:pt x="0" y="1110"/>
                    <a:pt x="1051" y="59"/>
                    <a:pt x="2393" y="59"/>
                  </a:cubicBezTo>
                  <a:cubicBezTo>
                    <a:pt x="3736" y="1"/>
                    <a:pt x="4787" y="1110"/>
                    <a:pt x="4787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4" name="Google Shape;5794;p15"/>
            <p:cNvSpPr/>
            <p:nvPr/>
          </p:nvSpPr>
          <p:spPr>
            <a:xfrm>
              <a:off x="4342625" y="699250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8"/>
                  </a:moveTo>
                  <a:cubicBezTo>
                    <a:pt x="1051" y="4728"/>
                    <a:pt x="59" y="3736"/>
                    <a:pt x="59" y="2393"/>
                  </a:cubicBezTo>
                  <a:cubicBezTo>
                    <a:pt x="0" y="1051"/>
                    <a:pt x="1051" y="0"/>
                    <a:pt x="2452" y="0"/>
                  </a:cubicBezTo>
                  <a:cubicBezTo>
                    <a:pt x="3736" y="58"/>
                    <a:pt x="4787" y="1051"/>
                    <a:pt x="4728" y="2393"/>
                  </a:cubicBezTo>
                  <a:cubicBezTo>
                    <a:pt x="4728" y="3736"/>
                    <a:pt x="3736" y="4728"/>
                    <a:pt x="2393" y="47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5" name="Google Shape;5795;p15"/>
            <p:cNvSpPr/>
            <p:nvPr/>
          </p:nvSpPr>
          <p:spPr>
            <a:xfrm>
              <a:off x="5568400" y="38906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8" y="2393"/>
                  </a:moveTo>
                  <a:cubicBezTo>
                    <a:pt x="4728" y="3736"/>
                    <a:pt x="3736" y="4728"/>
                    <a:pt x="2394" y="4728"/>
                  </a:cubicBezTo>
                  <a:cubicBezTo>
                    <a:pt x="1051" y="4728"/>
                    <a:pt x="0" y="3678"/>
                    <a:pt x="0" y="2335"/>
                  </a:cubicBezTo>
                  <a:cubicBezTo>
                    <a:pt x="59" y="1051"/>
                    <a:pt x="1109" y="0"/>
                    <a:pt x="2394" y="0"/>
                  </a:cubicBezTo>
                  <a:cubicBezTo>
                    <a:pt x="3736" y="59"/>
                    <a:pt x="4728" y="1051"/>
                    <a:pt x="4728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6" name="Google Shape;5796;p15"/>
            <p:cNvSpPr/>
            <p:nvPr/>
          </p:nvSpPr>
          <p:spPr>
            <a:xfrm>
              <a:off x="2134750" y="41343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9" y="2393"/>
                  </a:moveTo>
                  <a:cubicBezTo>
                    <a:pt x="4670" y="3678"/>
                    <a:pt x="3678" y="4728"/>
                    <a:pt x="2336" y="4670"/>
                  </a:cubicBezTo>
                  <a:cubicBezTo>
                    <a:pt x="993" y="4670"/>
                    <a:pt x="1" y="3619"/>
                    <a:pt x="1" y="2277"/>
                  </a:cubicBezTo>
                  <a:cubicBezTo>
                    <a:pt x="59" y="992"/>
                    <a:pt x="1051" y="0"/>
                    <a:pt x="2394" y="0"/>
                  </a:cubicBezTo>
                  <a:cubicBezTo>
                    <a:pt x="3736" y="0"/>
                    <a:pt x="4729" y="1051"/>
                    <a:pt x="4670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7" name="Google Shape;5797;p15"/>
            <p:cNvSpPr/>
            <p:nvPr/>
          </p:nvSpPr>
          <p:spPr>
            <a:xfrm>
              <a:off x="2381375" y="43809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5" y="4729"/>
                  </a:moveTo>
                  <a:cubicBezTo>
                    <a:pt x="993" y="4670"/>
                    <a:pt x="0" y="3678"/>
                    <a:pt x="0" y="2336"/>
                  </a:cubicBezTo>
                  <a:cubicBezTo>
                    <a:pt x="0" y="993"/>
                    <a:pt x="1109" y="1"/>
                    <a:pt x="2452" y="1"/>
                  </a:cubicBezTo>
                  <a:cubicBezTo>
                    <a:pt x="3736" y="59"/>
                    <a:pt x="4728" y="1110"/>
                    <a:pt x="4728" y="2394"/>
                  </a:cubicBezTo>
                  <a:cubicBezTo>
                    <a:pt x="4670" y="3736"/>
                    <a:pt x="3619" y="4729"/>
                    <a:pt x="2335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8" name="Google Shape;5798;p15"/>
            <p:cNvSpPr/>
            <p:nvPr/>
          </p:nvSpPr>
          <p:spPr>
            <a:xfrm>
              <a:off x="4097450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2336" y="0"/>
                  </a:moveTo>
                  <a:cubicBezTo>
                    <a:pt x="3620" y="0"/>
                    <a:pt x="4671" y="993"/>
                    <a:pt x="4671" y="2277"/>
                  </a:cubicBezTo>
                  <a:cubicBezTo>
                    <a:pt x="4671" y="3619"/>
                    <a:pt x="3678" y="4612"/>
                    <a:pt x="2336" y="4670"/>
                  </a:cubicBezTo>
                  <a:cubicBezTo>
                    <a:pt x="1052" y="4670"/>
                    <a:pt x="1" y="3619"/>
                    <a:pt x="1" y="2335"/>
                  </a:cubicBezTo>
                  <a:cubicBezTo>
                    <a:pt x="1" y="993"/>
                    <a:pt x="993" y="0"/>
                    <a:pt x="233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9" name="Google Shape;5799;p15"/>
            <p:cNvSpPr/>
            <p:nvPr/>
          </p:nvSpPr>
          <p:spPr>
            <a:xfrm>
              <a:off x="5815025" y="2171625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9"/>
                  </a:moveTo>
                  <a:cubicBezTo>
                    <a:pt x="1051" y="4729"/>
                    <a:pt x="0" y="3678"/>
                    <a:pt x="0" y="2336"/>
                  </a:cubicBezTo>
                  <a:cubicBezTo>
                    <a:pt x="58" y="1052"/>
                    <a:pt x="1051" y="1"/>
                    <a:pt x="2393" y="1"/>
                  </a:cubicBezTo>
                  <a:cubicBezTo>
                    <a:pt x="3736" y="1"/>
                    <a:pt x="4786" y="1052"/>
                    <a:pt x="4728" y="2394"/>
                  </a:cubicBezTo>
                  <a:cubicBezTo>
                    <a:pt x="4728" y="3737"/>
                    <a:pt x="3677" y="4729"/>
                    <a:pt x="239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0" name="Google Shape;5800;p15"/>
            <p:cNvSpPr/>
            <p:nvPr/>
          </p:nvSpPr>
          <p:spPr>
            <a:xfrm>
              <a:off x="5816475" y="33988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0"/>
                  </a:moveTo>
                  <a:cubicBezTo>
                    <a:pt x="3619" y="0"/>
                    <a:pt x="4670" y="993"/>
                    <a:pt x="4670" y="2335"/>
                  </a:cubicBezTo>
                  <a:cubicBezTo>
                    <a:pt x="4670" y="3619"/>
                    <a:pt x="3619" y="4670"/>
                    <a:pt x="2335" y="4670"/>
                  </a:cubicBezTo>
                  <a:cubicBezTo>
                    <a:pt x="993" y="4670"/>
                    <a:pt x="0" y="3619"/>
                    <a:pt x="0" y="2335"/>
                  </a:cubicBezTo>
                  <a:cubicBezTo>
                    <a:pt x="0" y="993"/>
                    <a:pt x="993" y="0"/>
                    <a:pt x="23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1" name="Google Shape;5801;p15"/>
            <p:cNvSpPr/>
            <p:nvPr/>
          </p:nvSpPr>
          <p:spPr>
            <a:xfrm>
              <a:off x="1644450" y="2907100"/>
              <a:ext cx="118225" cy="119675"/>
            </a:xfrm>
            <a:custGeom>
              <a:avLst/>
              <a:gdLst/>
              <a:ahLst/>
              <a:cxnLst/>
              <a:rect l="l" t="t" r="r" b="b"/>
              <a:pathLst>
                <a:path w="4729" h="4787" extrusionOk="0">
                  <a:moveTo>
                    <a:pt x="2335" y="59"/>
                  </a:moveTo>
                  <a:cubicBezTo>
                    <a:pt x="3678" y="1"/>
                    <a:pt x="4728" y="1051"/>
                    <a:pt x="4728" y="2394"/>
                  </a:cubicBezTo>
                  <a:cubicBezTo>
                    <a:pt x="4728" y="3736"/>
                    <a:pt x="3736" y="4729"/>
                    <a:pt x="2452" y="4787"/>
                  </a:cubicBezTo>
                  <a:cubicBezTo>
                    <a:pt x="1109" y="4787"/>
                    <a:pt x="0" y="3736"/>
                    <a:pt x="0" y="2394"/>
                  </a:cubicBezTo>
                  <a:cubicBezTo>
                    <a:pt x="0" y="1110"/>
                    <a:pt x="1051" y="59"/>
                    <a:pt x="233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2" name="Google Shape;5802;p15"/>
            <p:cNvSpPr/>
            <p:nvPr/>
          </p:nvSpPr>
          <p:spPr>
            <a:xfrm>
              <a:off x="2627975" y="9458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6" y="1"/>
                  </a:moveTo>
                  <a:cubicBezTo>
                    <a:pt x="3678" y="1"/>
                    <a:pt x="4729" y="1051"/>
                    <a:pt x="4729" y="2336"/>
                  </a:cubicBezTo>
                  <a:cubicBezTo>
                    <a:pt x="4729" y="3678"/>
                    <a:pt x="3678" y="4729"/>
                    <a:pt x="2336" y="4729"/>
                  </a:cubicBezTo>
                  <a:cubicBezTo>
                    <a:pt x="993" y="4729"/>
                    <a:pt x="1" y="3678"/>
                    <a:pt x="1" y="2394"/>
                  </a:cubicBezTo>
                  <a:cubicBezTo>
                    <a:pt x="1" y="1051"/>
                    <a:pt x="1052" y="59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3" name="Google Shape;5803;p15"/>
            <p:cNvSpPr/>
            <p:nvPr/>
          </p:nvSpPr>
          <p:spPr>
            <a:xfrm>
              <a:off x="1645900" y="2419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1"/>
                  </a:moveTo>
                  <a:cubicBezTo>
                    <a:pt x="3678" y="1"/>
                    <a:pt x="4670" y="993"/>
                    <a:pt x="4670" y="2336"/>
                  </a:cubicBezTo>
                  <a:cubicBezTo>
                    <a:pt x="4670" y="3620"/>
                    <a:pt x="3620" y="4670"/>
                    <a:pt x="2335" y="4670"/>
                  </a:cubicBezTo>
                  <a:cubicBezTo>
                    <a:pt x="993" y="4670"/>
                    <a:pt x="1" y="3620"/>
                    <a:pt x="1" y="2336"/>
                  </a:cubicBezTo>
                  <a:cubicBezTo>
                    <a:pt x="1" y="993"/>
                    <a:pt x="1051" y="1"/>
                    <a:pt x="23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4" name="Google Shape;5804;p15"/>
            <p:cNvSpPr/>
            <p:nvPr/>
          </p:nvSpPr>
          <p:spPr>
            <a:xfrm>
              <a:off x="3118300" y="700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277" y="4612"/>
                  </a:moveTo>
                  <a:cubicBezTo>
                    <a:pt x="993" y="4612"/>
                    <a:pt x="0" y="3561"/>
                    <a:pt x="0" y="2219"/>
                  </a:cubicBezTo>
                  <a:cubicBezTo>
                    <a:pt x="59" y="993"/>
                    <a:pt x="1109" y="0"/>
                    <a:pt x="2394" y="0"/>
                  </a:cubicBezTo>
                  <a:cubicBezTo>
                    <a:pt x="3678" y="0"/>
                    <a:pt x="4670" y="1109"/>
                    <a:pt x="4670" y="2394"/>
                  </a:cubicBezTo>
                  <a:cubicBezTo>
                    <a:pt x="4612" y="3678"/>
                    <a:pt x="3561" y="4670"/>
                    <a:pt x="2277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5" name="Google Shape;5805;p15"/>
            <p:cNvSpPr/>
            <p:nvPr/>
          </p:nvSpPr>
          <p:spPr>
            <a:xfrm>
              <a:off x="1645900" y="31551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4670" y="2335"/>
                  </a:moveTo>
                  <a:cubicBezTo>
                    <a:pt x="4670" y="3678"/>
                    <a:pt x="3620" y="4670"/>
                    <a:pt x="2277" y="4670"/>
                  </a:cubicBezTo>
                  <a:cubicBezTo>
                    <a:pt x="1051" y="4612"/>
                    <a:pt x="1" y="3620"/>
                    <a:pt x="1" y="2335"/>
                  </a:cubicBezTo>
                  <a:cubicBezTo>
                    <a:pt x="1" y="1051"/>
                    <a:pt x="1051" y="1"/>
                    <a:pt x="2394" y="59"/>
                  </a:cubicBezTo>
                  <a:cubicBezTo>
                    <a:pt x="3620" y="59"/>
                    <a:pt x="4670" y="1110"/>
                    <a:pt x="4670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6" name="Google Shape;5806;p15"/>
            <p:cNvSpPr/>
            <p:nvPr/>
          </p:nvSpPr>
          <p:spPr>
            <a:xfrm>
              <a:off x="1892525" y="1682775"/>
              <a:ext cx="116750" cy="116775"/>
            </a:xfrm>
            <a:custGeom>
              <a:avLst/>
              <a:gdLst/>
              <a:ahLst/>
              <a:cxnLst/>
              <a:rect l="l" t="t" r="r" b="b"/>
              <a:pathLst>
                <a:path w="4670" h="4671" extrusionOk="0">
                  <a:moveTo>
                    <a:pt x="4670" y="2336"/>
                  </a:moveTo>
                  <a:cubicBezTo>
                    <a:pt x="4670" y="3620"/>
                    <a:pt x="3619" y="4670"/>
                    <a:pt x="2277" y="4670"/>
                  </a:cubicBezTo>
                  <a:cubicBezTo>
                    <a:pt x="1051" y="4670"/>
                    <a:pt x="0" y="3620"/>
                    <a:pt x="0" y="2394"/>
                  </a:cubicBezTo>
                  <a:cubicBezTo>
                    <a:pt x="0" y="1051"/>
                    <a:pt x="1051" y="1"/>
                    <a:pt x="2335" y="59"/>
                  </a:cubicBezTo>
                  <a:cubicBezTo>
                    <a:pt x="3619" y="59"/>
                    <a:pt x="4611" y="1051"/>
                    <a:pt x="4670" y="23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7" name="Google Shape;5807;p15"/>
            <p:cNvSpPr/>
            <p:nvPr/>
          </p:nvSpPr>
          <p:spPr>
            <a:xfrm>
              <a:off x="4832925" y="4629025"/>
              <a:ext cx="116775" cy="115325"/>
            </a:xfrm>
            <a:custGeom>
              <a:avLst/>
              <a:gdLst/>
              <a:ahLst/>
              <a:cxnLst/>
              <a:rect l="l" t="t" r="r" b="b"/>
              <a:pathLst>
                <a:path w="4671" h="4613" extrusionOk="0">
                  <a:moveTo>
                    <a:pt x="2336" y="1"/>
                  </a:moveTo>
                  <a:cubicBezTo>
                    <a:pt x="3678" y="1"/>
                    <a:pt x="4670" y="1051"/>
                    <a:pt x="4670" y="2336"/>
                  </a:cubicBezTo>
                  <a:cubicBezTo>
                    <a:pt x="4670" y="3620"/>
                    <a:pt x="3620" y="4612"/>
                    <a:pt x="2336" y="4612"/>
                  </a:cubicBezTo>
                  <a:cubicBezTo>
                    <a:pt x="1051" y="4612"/>
                    <a:pt x="1" y="3561"/>
                    <a:pt x="59" y="2277"/>
                  </a:cubicBezTo>
                  <a:cubicBezTo>
                    <a:pt x="59" y="993"/>
                    <a:pt x="1110" y="1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8" name="Google Shape;5808;p15"/>
            <p:cNvSpPr/>
            <p:nvPr/>
          </p:nvSpPr>
          <p:spPr>
            <a:xfrm>
              <a:off x="3360525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4671" y="2335"/>
                  </a:moveTo>
                  <a:cubicBezTo>
                    <a:pt x="4671" y="3619"/>
                    <a:pt x="3620" y="4670"/>
                    <a:pt x="2277" y="4612"/>
                  </a:cubicBezTo>
                  <a:cubicBezTo>
                    <a:pt x="1052" y="4612"/>
                    <a:pt x="1" y="3561"/>
                    <a:pt x="1" y="2335"/>
                  </a:cubicBezTo>
                  <a:cubicBezTo>
                    <a:pt x="1" y="993"/>
                    <a:pt x="1052" y="0"/>
                    <a:pt x="2394" y="0"/>
                  </a:cubicBezTo>
                  <a:cubicBezTo>
                    <a:pt x="3678" y="0"/>
                    <a:pt x="4671" y="1051"/>
                    <a:pt x="4671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9" name="Google Shape;5809;p15"/>
            <p:cNvSpPr/>
            <p:nvPr/>
          </p:nvSpPr>
          <p:spPr>
            <a:xfrm>
              <a:off x="1889600" y="3890650"/>
              <a:ext cx="113850" cy="112375"/>
            </a:xfrm>
            <a:custGeom>
              <a:avLst/>
              <a:gdLst/>
              <a:ahLst/>
              <a:cxnLst/>
              <a:rect l="l" t="t" r="r" b="b"/>
              <a:pathLst>
                <a:path w="4554" h="4495" extrusionOk="0">
                  <a:moveTo>
                    <a:pt x="4553" y="2277"/>
                  </a:moveTo>
                  <a:cubicBezTo>
                    <a:pt x="4495" y="3503"/>
                    <a:pt x="3503" y="4495"/>
                    <a:pt x="2277" y="4495"/>
                  </a:cubicBezTo>
                  <a:cubicBezTo>
                    <a:pt x="993" y="4436"/>
                    <a:pt x="0" y="3386"/>
                    <a:pt x="59" y="2160"/>
                  </a:cubicBezTo>
                  <a:cubicBezTo>
                    <a:pt x="117" y="934"/>
                    <a:pt x="1109" y="0"/>
                    <a:pt x="2277" y="0"/>
                  </a:cubicBezTo>
                  <a:cubicBezTo>
                    <a:pt x="3561" y="0"/>
                    <a:pt x="4553" y="993"/>
                    <a:pt x="4553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0" name="Google Shape;5810;p15"/>
            <p:cNvSpPr/>
            <p:nvPr/>
          </p:nvSpPr>
          <p:spPr>
            <a:xfrm>
              <a:off x="4345525" y="4872725"/>
              <a:ext cx="112400" cy="112400"/>
            </a:xfrm>
            <a:custGeom>
              <a:avLst/>
              <a:gdLst/>
              <a:ahLst/>
              <a:cxnLst/>
              <a:rect l="l" t="t" r="r" b="b"/>
              <a:pathLst>
                <a:path w="4496" h="4496" extrusionOk="0">
                  <a:moveTo>
                    <a:pt x="2277" y="4495"/>
                  </a:moveTo>
                  <a:cubicBezTo>
                    <a:pt x="993" y="4495"/>
                    <a:pt x="1" y="3444"/>
                    <a:pt x="1" y="2219"/>
                  </a:cubicBezTo>
                  <a:cubicBezTo>
                    <a:pt x="59" y="993"/>
                    <a:pt x="1052" y="1"/>
                    <a:pt x="2336" y="1"/>
                  </a:cubicBezTo>
                  <a:cubicBezTo>
                    <a:pt x="3503" y="59"/>
                    <a:pt x="4495" y="1051"/>
                    <a:pt x="4495" y="2219"/>
                  </a:cubicBezTo>
                  <a:cubicBezTo>
                    <a:pt x="4495" y="3503"/>
                    <a:pt x="3503" y="4495"/>
                    <a:pt x="2277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1" name="Google Shape;5811;p15"/>
            <p:cNvSpPr/>
            <p:nvPr/>
          </p:nvSpPr>
          <p:spPr>
            <a:xfrm>
              <a:off x="2626525" y="4626125"/>
              <a:ext cx="112400" cy="112375"/>
            </a:xfrm>
            <a:custGeom>
              <a:avLst/>
              <a:gdLst/>
              <a:ahLst/>
              <a:cxnLst/>
              <a:rect l="l" t="t" r="r" b="b"/>
              <a:pathLst>
                <a:path w="4496" h="4495" extrusionOk="0">
                  <a:moveTo>
                    <a:pt x="2277" y="0"/>
                  </a:moveTo>
                  <a:cubicBezTo>
                    <a:pt x="3503" y="0"/>
                    <a:pt x="4495" y="1051"/>
                    <a:pt x="4495" y="2276"/>
                  </a:cubicBezTo>
                  <a:cubicBezTo>
                    <a:pt x="4495" y="3502"/>
                    <a:pt x="3444" y="4495"/>
                    <a:pt x="2219" y="4495"/>
                  </a:cubicBezTo>
                  <a:cubicBezTo>
                    <a:pt x="993" y="4495"/>
                    <a:pt x="59" y="3502"/>
                    <a:pt x="1" y="2276"/>
                  </a:cubicBezTo>
                  <a:cubicBezTo>
                    <a:pt x="1" y="1051"/>
                    <a:pt x="1051" y="0"/>
                    <a:pt x="227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2" name="Google Shape;5812;p15"/>
            <p:cNvSpPr/>
            <p:nvPr/>
          </p:nvSpPr>
          <p:spPr>
            <a:xfrm>
              <a:off x="5819400" y="1933775"/>
              <a:ext cx="110925" cy="109475"/>
            </a:xfrm>
            <a:custGeom>
              <a:avLst/>
              <a:gdLst/>
              <a:ahLst/>
              <a:cxnLst/>
              <a:rect l="l" t="t" r="r" b="b"/>
              <a:pathLst>
                <a:path w="4437" h="4379" extrusionOk="0">
                  <a:moveTo>
                    <a:pt x="4436" y="2160"/>
                  </a:moveTo>
                  <a:cubicBezTo>
                    <a:pt x="4436" y="3386"/>
                    <a:pt x="3502" y="4378"/>
                    <a:pt x="2277" y="4378"/>
                  </a:cubicBezTo>
                  <a:cubicBezTo>
                    <a:pt x="992" y="4378"/>
                    <a:pt x="0" y="3444"/>
                    <a:pt x="0" y="2160"/>
                  </a:cubicBezTo>
                  <a:cubicBezTo>
                    <a:pt x="0" y="934"/>
                    <a:pt x="992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3" name="Google Shape;5813;p15"/>
            <p:cNvSpPr/>
            <p:nvPr/>
          </p:nvSpPr>
          <p:spPr>
            <a:xfrm>
              <a:off x="5329075" y="1196850"/>
              <a:ext cx="110925" cy="110925"/>
            </a:xfrm>
            <a:custGeom>
              <a:avLst/>
              <a:gdLst/>
              <a:ahLst/>
              <a:cxnLst/>
              <a:rect l="l" t="t" r="r" b="b"/>
              <a:pathLst>
                <a:path w="4437" h="4437" extrusionOk="0">
                  <a:moveTo>
                    <a:pt x="4437" y="2218"/>
                  </a:moveTo>
                  <a:cubicBezTo>
                    <a:pt x="4437" y="3444"/>
                    <a:pt x="3503" y="4378"/>
                    <a:pt x="2277" y="4437"/>
                  </a:cubicBezTo>
                  <a:cubicBezTo>
                    <a:pt x="993" y="4437"/>
                    <a:pt x="1" y="3444"/>
                    <a:pt x="59" y="2160"/>
                  </a:cubicBezTo>
                  <a:cubicBezTo>
                    <a:pt x="59" y="934"/>
                    <a:pt x="1051" y="0"/>
                    <a:pt x="2277" y="0"/>
                  </a:cubicBezTo>
                  <a:cubicBezTo>
                    <a:pt x="3503" y="0"/>
                    <a:pt x="4437" y="993"/>
                    <a:pt x="4437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4" name="Google Shape;5814;p15"/>
            <p:cNvSpPr/>
            <p:nvPr/>
          </p:nvSpPr>
          <p:spPr>
            <a:xfrm>
              <a:off x="4593600" y="703625"/>
              <a:ext cx="110950" cy="109450"/>
            </a:xfrm>
            <a:custGeom>
              <a:avLst/>
              <a:gdLst/>
              <a:ahLst/>
              <a:cxnLst/>
              <a:rect l="l" t="t" r="r" b="b"/>
              <a:pathLst>
                <a:path w="4438" h="4378" extrusionOk="0">
                  <a:moveTo>
                    <a:pt x="4379" y="2218"/>
                  </a:moveTo>
                  <a:cubicBezTo>
                    <a:pt x="4379" y="3444"/>
                    <a:pt x="3445" y="4378"/>
                    <a:pt x="2219" y="4378"/>
                  </a:cubicBezTo>
                  <a:cubicBezTo>
                    <a:pt x="935" y="4378"/>
                    <a:pt x="1" y="3444"/>
                    <a:pt x="1" y="2160"/>
                  </a:cubicBezTo>
                  <a:cubicBezTo>
                    <a:pt x="59" y="934"/>
                    <a:pt x="993" y="0"/>
                    <a:pt x="2219" y="0"/>
                  </a:cubicBezTo>
                  <a:cubicBezTo>
                    <a:pt x="3445" y="0"/>
                    <a:pt x="4437" y="992"/>
                    <a:pt x="4379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5" name="Google Shape;5815;p15"/>
            <p:cNvSpPr/>
            <p:nvPr/>
          </p:nvSpPr>
          <p:spPr>
            <a:xfrm>
              <a:off x="1648825" y="2174550"/>
              <a:ext cx="110925" cy="112400"/>
            </a:xfrm>
            <a:custGeom>
              <a:avLst/>
              <a:gdLst/>
              <a:ahLst/>
              <a:cxnLst/>
              <a:rect l="l" t="t" r="r" b="b"/>
              <a:pathLst>
                <a:path w="4437" h="4496" extrusionOk="0">
                  <a:moveTo>
                    <a:pt x="4436" y="2277"/>
                  </a:moveTo>
                  <a:cubicBezTo>
                    <a:pt x="4436" y="3503"/>
                    <a:pt x="3503" y="4437"/>
                    <a:pt x="2277" y="4495"/>
                  </a:cubicBezTo>
                  <a:cubicBezTo>
                    <a:pt x="993" y="4495"/>
                    <a:pt x="0" y="3503"/>
                    <a:pt x="0" y="2277"/>
                  </a:cubicBezTo>
                  <a:cubicBezTo>
                    <a:pt x="0" y="993"/>
                    <a:pt x="993" y="1"/>
                    <a:pt x="2218" y="59"/>
                  </a:cubicBezTo>
                  <a:cubicBezTo>
                    <a:pt x="3444" y="59"/>
                    <a:pt x="4436" y="993"/>
                    <a:pt x="4436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6" name="Google Shape;5816;p15"/>
            <p:cNvSpPr/>
            <p:nvPr/>
          </p:nvSpPr>
          <p:spPr>
            <a:xfrm>
              <a:off x="3121225" y="4875650"/>
              <a:ext cx="109450" cy="108000"/>
            </a:xfrm>
            <a:custGeom>
              <a:avLst/>
              <a:gdLst/>
              <a:ahLst/>
              <a:cxnLst/>
              <a:rect l="l" t="t" r="r" b="b"/>
              <a:pathLst>
                <a:path w="4378" h="4320" extrusionOk="0">
                  <a:moveTo>
                    <a:pt x="4378" y="2160"/>
                  </a:moveTo>
                  <a:cubicBezTo>
                    <a:pt x="4378" y="3386"/>
                    <a:pt x="3386" y="4320"/>
                    <a:pt x="2160" y="4320"/>
                  </a:cubicBezTo>
                  <a:cubicBezTo>
                    <a:pt x="934" y="4320"/>
                    <a:pt x="0" y="3327"/>
                    <a:pt x="59" y="2102"/>
                  </a:cubicBezTo>
                  <a:cubicBezTo>
                    <a:pt x="59" y="876"/>
                    <a:pt x="1051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7" name="Google Shape;5817;p15"/>
            <p:cNvSpPr/>
            <p:nvPr/>
          </p:nvSpPr>
          <p:spPr>
            <a:xfrm>
              <a:off x="1648825" y="3401800"/>
              <a:ext cx="110925" cy="109450"/>
            </a:xfrm>
            <a:custGeom>
              <a:avLst/>
              <a:gdLst/>
              <a:ahLst/>
              <a:cxnLst/>
              <a:rect l="l" t="t" r="r" b="b"/>
              <a:pathLst>
                <a:path w="4437" h="4378" extrusionOk="0">
                  <a:moveTo>
                    <a:pt x="59" y="2160"/>
                  </a:moveTo>
                  <a:cubicBezTo>
                    <a:pt x="59" y="934"/>
                    <a:pt x="993" y="0"/>
                    <a:pt x="2277" y="59"/>
                  </a:cubicBezTo>
                  <a:cubicBezTo>
                    <a:pt x="3444" y="59"/>
                    <a:pt x="4436" y="1051"/>
                    <a:pt x="4378" y="2277"/>
                  </a:cubicBezTo>
                  <a:cubicBezTo>
                    <a:pt x="4378" y="3444"/>
                    <a:pt x="3386" y="4378"/>
                    <a:pt x="2218" y="4378"/>
                  </a:cubicBezTo>
                  <a:cubicBezTo>
                    <a:pt x="993" y="4378"/>
                    <a:pt x="0" y="3444"/>
                    <a:pt x="59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8" name="Google Shape;5818;p15"/>
            <p:cNvSpPr/>
            <p:nvPr/>
          </p:nvSpPr>
          <p:spPr>
            <a:xfrm>
              <a:off x="5574225" y="1440550"/>
              <a:ext cx="108025" cy="108000"/>
            </a:xfrm>
            <a:custGeom>
              <a:avLst/>
              <a:gdLst/>
              <a:ahLst/>
              <a:cxnLst/>
              <a:rect l="l" t="t" r="r" b="b"/>
              <a:pathLst>
                <a:path w="4321" h="4320" extrusionOk="0">
                  <a:moveTo>
                    <a:pt x="2161" y="4320"/>
                  </a:moveTo>
                  <a:cubicBezTo>
                    <a:pt x="993" y="4320"/>
                    <a:pt x="1" y="3386"/>
                    <a:pt x="1" y="2218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328" y="0"/>
                    <a:pt x="4320" y="934"/>
                    <a:pt x="4320" y="2160"/>
                  </a:cubicBezTo>
                  <a:cubicBezTo>
                    <a:pt x="4320" y="3327"/>
                    <a:pt x="3386" y="4320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9" name="Google Shape;5819;p15"/>
            <p:cNvSpPr/>
            <p:nvPr/>
          </p:nvSpPr>
          <p:spPr>
            <a:xfrm>
              <a:off x="5820850" y="3649875"/>
              <a:ext cx="108000" cy="108000"/>
            </a:xfrm>
            <a:custGeom>
              <a:avLst/>
              <a:gdLst/>
              <a:ahLst/>
              <a:cxnLst/>
              <a:rect l="l" t="t" r="r" b="b"/>
              <a:pathLst>
                <a:path w="4320" h="4320" extrusionOk="0">
                  <a:moveTo>
                    <a:pt x="2160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1" y="992"/>
                    <a:pt x="993" y="0"/>
                    <a:pt x="2160" y="0"/>
                  </a:cubicBezTo>
                  <a:cubicBezTo>
                    <a:pt x="3328" y="0"/>
                    <a:pt x="4320" y="992"/>
                    <a:pt x="4320" y="2160"/>
                  </a:cubicBezTo>
                  <a:cubicBezTo>
                    <a:pt x="4320" y="3327"/>
                    <a:pt x="3328" y="4320"/>
                    <a:pt x="2160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0" name="Google Shape;5820;p15"/>
            <p:cNvSpPr/>
            <p:nvPr/>
          </p:nvSpPr>
          <p:spPr>
            <a:xfrm>
              <a:off x="5083925" y="950225"/>
              <a:ext cx="109475" cy="109475"/>
            </a:xfrm>
            <a:custGeom>
              <a:avLst/>
              <a:gdLst/>
              <a:ahLst/>
              <a:cxnLst/>
              <a:rect l="l" t="t" r="r" b="b"/>
              <a:pathLst>
                <a:path w="4379" h="4379" extrusionOk="0">
                  <a:moveTo>
                    <a:pt x="4320" y="2161"/>
                  </a:moveTo>
                  <a:cubicBezTo>
                    <a:pt x="4378" y="3328"/>
                    <a:pt x="3386" y="4320"/>
                    <a:pt x="2219" y="4379"/>
                  </a:cubicBezTo>
                  <a:cubicBezTo>
                    <a:pt x="1051" y="4379"/>
                    <a:pt x="59" y="3445"/>
                    <a:pt x="0" y="2219"/>
                  </a:cubicBezTo>
                  <a:cubicBezTo>
                    <a:pt x="0" y="1051"/>
                    <a:pt x="993" y="59"/>
                    <a:pt x="2160" y="59"/>
                  </a:cubicBezTo>
                  <a:cubicBezTo>
                    <a:pt x="3328" y="1"/>
                    <a:pt x="4320" y="993"/>
                    <a:pt x="4320" y="21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1" name="Google Shape;5821;p15"/>
            <p:cNvSpPr/>
            <p:nvPr/>
          </p:nvSpPr>
          <p:spPr>
            <a:xfrm>
              <a:off x="2876050" y="703625"/>
              <a:ext cx="108025" cy="109450"/>
            </a:xfrm>
            <a:custGeom>
              <a:avLst/>
              <a:gdLst/>
              <a:ahLst/>
              <a:cxnLst/>
              <a:rect l="l" t="t" r="r" b="b"/>
              <a:pathLst>
                <a:path w="4321" h="4378" extrusionOk="0">
                  <a:moveTo>
                    <a:pt x="2161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59" y="992"/>
                    <a:pt x="1052" y="0"/>
                    <a:pt x="2219" y="59"/>
                  </a:cubicBezTo>
                  <a:cubicBezTo>
                    <a:pt x="3328" y="59"/>
                    <a:pt x="4320" y="1051"/>
                    <a:pt x="4320" y="2218"/>
                  </a:cubicBezTo>
                  <a:cubicBezTo>
                    <a:pt x="4320" y="3386"/>
                    <a:pt x="3328" y="4378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2" name="Google Shape;5822;p15"/>
            <p:cNvSpPr/>
            <p:nvPr/>
          </p:nvSpPr>
          <p:spPr>
            <a:xfrm>
              <a:off x="5329075" y="4386800"/>
              <a:ext cx="105100" cy="106550"/>
            </a:xfrm>
            <a:custGeom>
              <a:avLst/>
              <a:gdLst/>
              <a:ahLst/>
              <a:cxnLst/>
              <a:rect l="l" t="t" r="r" b="b"/>
              <a:pathLst>
                <a:path w="4204" h="4262" extrusionOk="0">
                  <a:moveTo>
                    <a:pt x="4203" y="2102"/>
                  </a:moveTo>
                  <a:cubicBezTo>
                    <a:pt x="4203" y="3269"/>
                    <a:pt x="3211" y="4203"/>
                    <a:pt x="2102" y="4261"/>
                  </a:cubicBezTo>
                  <a:cubicBezTo>
                    <a:pt x="935" y="4261"/>
                    <a:pt x="1" y="3269"/>
                    <a:pt x="1" y="2102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211" y="0"/>
                    <a:pt x="4203" y="993"/>
                    <a:pt x="4203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3" name="Google Shape;5823;p15"/>
            <p:cNvSpPr/>
            <p:nvPr/>
          </p:nvSpPr>
          <p:spPr>
            <a:xfrm>
              <a:off x="2140600" y="1195400"/>
              <a:ext cx="105075" cy="105075"/>
            </a:xfrm>
            <a:custGeom>
              <a:avLst/>
              <a:gdLst/>
              <a:ahLst/>
              <a:cxnLst/>
              <a:rect l="l" t="t" r="r" b="b"/>
              <a:pathLst>
                <a:path w="4203" h="4203" extrusionOk="0">
                  <a:moveTo>
                    <a:pt x="2102" y="0"/>
                  </a:moveTo>
                  <a:cubicBezTo>
                    <a:pt x="3211" y="0"/>
                    <a:pt x="4203" y="934"/>
                    <a:pt x="4203" y="2101"/>
                  </a:cubicBezTo>
                  <a:cubicBezTo>
                    <a:pt x="4203" y="3269"/>
                    <a:pt x="3269" y="4203"/>
                    <a:pt x="2102" y="4203"/>
                  </a:cubicBezTo>
                  <a:cubicBezTo>
                    <a:pt x="992" y="4203"/>
                    <a:pt x="59" y="3269"/>
                    <a:pt x="0" y="2160"/>
                  </a:cubicBezTo>
                  <a:cubicBezTo>
                    <a:pt x="0" y="992"/>
                    <a:pt x="934" y="58"/>
                    <a:pt x="210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4" name="Google Shape;5824;p15"/>
            <p:cNvSpPr/>
            <p:nvPr/>
          </p:nvSpPr>
          <p:spPr>
            <a:xfrm>
              <a:off x="2388675" y="954600"/>
              <a:ext cx="102175" cy="102175"/>
            </a:xfrm>
            <a:custGeom>
              <a:avLst/>
              <a:gdLst/>
              <a:ahLst/>
              <a:cxnLst/>
              <a:rect l="l" t="t" r="r" b="b"/>
              <a:pathLst>
                <a:path w="4087" h="4087" extrusionOk="0">
                  <a:moveTo>
                    <a:pt x="4086" y="2044"/>
                  </a:moveTo>
                  <a:cubicBezTo>
                    <a:pt x="4086" y="3211"/>
                    <a:pt x="3211" y="4087"/>
                    <a:pt x="2043" y="4087"/>
                  </a:cubicBezTo>
                  <a:cubicBezTo>
                    <a:pt x="876" y="4028"/>
                    <a:pt x="0" y="3153"/>
                    <a:pt x="0" y="1986"/>
                  </a:cubicBezTo>
                  <a:cubicBezTo>
                    <a:pt x="59" y="876"/>
                    <a:pt x="934" y="1"/>
                    <a:pt x="2043" y="1"/>
                  </a:cubicBezTo>
                  <a:cubicBezTo>
                    <a:pt x="3211" y="1"/>
                    <a:pt x="4086" y="876"/>
                    <a:pt x="4086" y="20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5" name="Google Shape;5825;p15"/>
            <p:cNvSpPr/>
            <p:nvPr/>
          </p:nvSpPr>
          <p:spPr>
            <a:xfrm>
              <a:off x="5577150" y="4141650"/>
              <a:ext cx="102175" cy="102150"/>
            </a:xfrm>
            <a:custGeom>
              <a:avLst/>
              <a:gdLst/>
              <a:ahLst/>
              <a:cxnLst/>
              <a:rect l="l" t="t" r="r" b="b"/>
              <a:pathLst>
                <a:path w="4087" h="4086" extrusionOk="0">
                  <a:moveTo>
                    <a:pt x="4087" y="2043"/>
                  </a:moveTo>
                  <a:cubicBezTo>
                    <a:pt x="4087" y="3210"/>
                    <a:pt x="3153" y="4086"/>
                    <a:pt x="2044" y="4086"/>
                  </a:cubicBezTo>
                  <a:cubicBezTo>
                    <a:pt x="876" y="4086"/>
                    <a:pt x="1" y="3210"/>
                    <a:pt x="1" y="2043"/>
                  </a:cubicBezTo>
                  <a:cubicBezTo>
                    <a:pt x="1" y="876"/>
                    <a:pt x="876" y="0"/>
                    <a:pt x="2044" y="0"/>
                  </a:cubicBezTo>
                  <a:cubicBezTo>
                    <a:pt x="3211" y="0"/>
                    <a:pt x="4087" y="934"/>
                    <a:pt x="4087" y="204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6" name="Google Shape;5826;p15"/>
            <p:cNvSpPr/>
            <p:nvPr/>
          </p:nvSpPr>
          <p:spPr>
            <a:xfrm>
              <a:off x="4593600" y="4877100"/>
              <a:ext cx="103650" cy="103650"/>
            </a:xfrm>
            <a:custGeom>
              <a:avLst/>
              <a:gdLst/>
              <a:ahLst/>
              <a:cxnLst/>
              <a:rect l="l" t="t" r="r" b="b"/>
              <a:pathLst>
                <a:path w="4146" h="4146" extrusionOk="0">
                  <a:moveTo>
                    <a:pt x="4087" y="2102"/>
                  </a:moveTo>
                  <a:cubicBezTo>
                    <a:pt x="4087" y="3269"/>
                    <a:pt x="3211" y="4145"/>
                    <a:pt x="2044" y="4145"/>
                  </a:cubicBezTo>
                  <a:cubicBezTo>
                    <a:pt x="877" y="4145"/>
                    <a:pt x="1" y="3211"/>
                    <a:pt x="1" y="2044"/>
                  </a:cubicBezTo>
                  <a:cubicBezTo>
                    <a:pt x="1" y="935"/>
                    <a:pt x="935" y="1"/>
                    <a:pt x="2102" y="59"/>
                  </a:cubicBezTo>
                  <a:cubicBezTo>
                    <a:pt x="3211" y="59"/>
                    <a:pt x="4145" y="935"/>
                    <a:pt x="4087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7" name="Google Shape;5827;p15"/>
            <p:cNvSpPr/>
            <p:nvPr/>
          </p:nvSpPr>
          <p:spPr>
            <a:xfrm>
              <a:off x="1653200" y="1932325"/>
              <a:ext cx="102175" cy="103625"/>
            </a:xfrm>
            <a:custGeom>
              <a:avLst/>
              <a:gdLst/>
              <a:ahLst/>
              <a:cxnLst/>
              <a:rect l="l" t="t" r="r" b="b"/>
              <a:pathLst>
                <a:path w="4087" h="4145" extrusionOk="0">
                  <a:moveTo>
                    <a:pt x="1985" y="4086"/>
                  </a:moveTo>
                  <a:cubicBezTo>
                    <a:pt x="818" y="4086"/>
                    <a:pt x="0" y="3152"/>
                    <a:pt x="0" y="1985"/>
                  </a:cubicBezTo>
                  <a:cubicBezTo>
                    <a:pt x="59" y="876"/>
                    <a:pt x="993" y="0"/>
                    <a:pt x="2160" y="58"/>
                  </a:cubicBezTo>
                  <a:cubicBezTo>
                    <a:pt x="3269" y="117"/>
                    <a:pt x="4086" y="992"/>
                    <a:pt x="4086" y="2160"/>
                  </a:cubicBezTo>
                  <a:cubicBezTo>
                    <a:pt x="4028" y="3269"/>
                    <a:pt x="3152" y="4144"/>
                    <a:pt x="1985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8" name="Google Shape;5828;p15"/>
            <p:cNvSpPr/>
            <p:nvPr/>
          </p:nvSpPr>
          <p:spPr>
            <a:xfrm>
              <a:off x="6067475" y="2673625"/>
              <a:ext cx="100700" cy="100700"/>
            </a:xfrm>
            <a:custGeom>
              <a:avLst/>
              <a:gdLst/>
              <a:ahLst/>
              <a:cxnLst/>
              <a:rect l="l" t="t" r="r" b="b"/>
              <a:pathLst>
                <a:path w="4028" h="4028" extrusionOk="0">
                  <a:moveTo>
                    <a:pt x="2043" y="4028"/>
                  </a:moveTo>
                  <a:cubicBezTo>
                    <a:pt x="934" y="4028"/>
                    <a:pt x="0" y="3152"/>
                    <a:pt x="0" y="2043"/>
                  </a:cubicBezTo>
                  <a:cubicBezTo>
                    <a:pt x="0" y="934"/>
                    <a:pt x="876" y="0"/>
                    <a:pt x="2043" y="59"/>
                  </a:cubicBezTo>
                  <a:cubicBezTo>
                    <a:pt x="3152" y="59"/>
                    <a:pt x="4028" y="934"/>
                    <a:pt x="4028" y="2043"/>
                  </a:cubicBezTo>
                  <a:cubicBezTo>
                    <a:pt x="4028" y="3152"/>
                    <a:pt x="3152" y="4028"/>
                    <a:pt x="2043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9" name="Google Shape;5829;p15"/>
            <p:cNvSpPr/>
            <p:nvPr/>
          </p:nvSpPr>
          <p:spPr>
            <a:xfrm>
              <a:off x="5088300" y="4636325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876" y="4028"/>
                    <a:pt x="1" y="3153"/>
                    <a:pt x="1" y="1985"/>
                  </a:cubicBezTo>
                  <a:cubicBezTo>
                    <a:pt x="1" y="876"/>
                    <a:pt x="876" y="1"/>
                    <a:pt x="1985" y="1"/>
                  </a:cubicBezTo>
                  <a:cubicBezTo>
                    <a:pt x="3153" y="1"/>
                    <a:pt x="4028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0" name="Google Shape;5830;p15"/>
            <p:cNvSpPr/>
            <p:nvPr/>
          </p:nvSpPr>
          <p:spPr>
            <a:xfrm>
              <a:off x="1899825" y="1443475"/>
              <a:ext cx="102150" cy="102150"/>
            </a:xfrm>
            <a:custGeom>
              <a:avLst/>
              <a:gdLst/>
              <a:ahLst/>
              <a:cxnLst/>
              <a:rect l="l" t="t" r="r" b="b"/>
              <a:pathLst>
                <a:path w="4086" h="4086" extrusionOk="0">
                  <a:moveTo>
                    <a:pt x="2101" y="58"/>
                  </a:moveTo>
                  <a:cubicBezTo>
                    <a:pt x="3210" y="58"/>
                    <a:pt x="4086" y="992"/>
                    <a:pt x="4028" y="2101"/>
                  </a:cubicBezTo>
                  <a:cubicBezTo>
                    <a:pt x="4028" y="3210"/>
                    <a:pt x="3094" y="4086"/>
                    <a:pt x="1926" y="4086"/>
                  </a:cubicBezTo>
                  <a:cubicBezTo>
                    <a:pt x="817" y="4028"/>
                    <a:pt x="0" y="3094"/>
                    <a:pt x="58" y="1985"/>
                  </a:cubicBezTo>
                  <a:cubicBezTo>
                    <a:pt x="58" y="876"/>
                    <a:pt x="992" y="0"/>
                    <a:pt x="2101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1" name="Google Shape;5831;p15"/>
            <p:cNvSpPr/>
            <p:nvPr/>
          </p:nvSpPr>
          <p:spPr>
            <a:xfrm>
              <a:off x="6066000" y="2917325"/>
              <a:ext cx="102175" cy="100700"/>
            </a:xfrm>
            <a:custGeom>
              <a:avLst/>
              <a:gdLst/>
              <a:ahLst/>
              <a:cxnLst/>
              <a:rect l="l" t="t" r="r" b="b"/>
              <a:pathLst>
                <a:path w="4087" h="4028" extrusionOk="0">
                  <a:moveTo>
                    <a:pt x="4028" y="2043"/>
                  </a:moveTo>
                  <a:cubicBezTo>
                    <a:pt x="4028" y="3094"/>
                    <a:pt x="3094" y="4028"/>
                    <a:pt x="1985" y="3969"/>
                  </a:cubicBezTo>
                  <a:cubicBezTo>
                    <a:pt x="935" y="3969"/>
                    <a:pt x="1" y="3035"/>
                    <a:pt x="59" y="1926"/>
                  </a:cubicBezTo>
                  <a:cubicBezTo>
                    <a:pt x="118" y="876"/>
                    <a:pt x="993" y="0"/>
                    <a:pt x="2044" y="0"/>
                  </a:cubicBezTo>
                  <a:cubicBezTo>
                    <a:pt x="3153" y="0"/>
                    <a:pt x="4087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2" name="Google Shape;5832;p15"/>
            <p:cNvSpPr/>
            <p:nvPr/>
          </p:nvSpPr>
          <p:spPr>
            <a:xfrm>
              <a:off x="2878975" y="4878575"/>
              <a:ext cx="100725" cy="100700"/>
            </a:xfrm>
            <a:custGeom>
              <a:avLst/>
              <a:gdLst/>
              <a:ahLst/>
              <a:cxnLst/>
              <a:rect l="l" t="t" r="r" b="b"/>
              <a:pathLst>
                <a:path w="4029" h="4028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935" y="4028"/>
                    <a:pt x="1" y="3094"/>
                    <a:pt x="59" y="1985"/>
                  </a:cubicBezTo>
                  <a:cubicBezTo>
                    <a:pt x="59" y="934"/>
                    <a:pt x="935" y="58"/>
                    <a:pt x="1985" y="0"/>
                  </a:cubicBezTo>
                  <a:cubicBezTo>
                    <a:pt x="3094" y="0"/>
                    <a:pt x="4028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3" name="Google Shape;5833;p15"/>
            <p:cNvSpPr/>
            <p:nvPr/>
          </p:nvSpPr>
          <p:spPr>
            <a:xfrm>
              <a:off x="3862525" y="465750"/>
              <a:ext cx="100700" cy="100725"/>
            </a:xfrm>
            <a:custGeom>
              <a:avLst/>
              <a:gdLst/>
              <a:ahLst/>
              <a:cxnLst/>
              <a:rect l="l" t="t" r="r" b="b"/>
              <a:pathLst>
                <a:path w="4028" h="4029" extrusionOk="0">
                  <a:moveTo>
                    <a:pt x="4028" y="1985"/>
                  </a:moveTo>
                  <a:cubicBezTo>
                    <a:pt x="4028" y="3094"/>
                    <a:pt x="3094" y="4028"/>
                    <a:pt x="1985" y="3970"/>
                  </a:cubicBezTo>
                  <a:cubicBezTo>
                    <a:pt x="934" y="3970"/>
                    <a:pt x="0" y="3094"/>
                    <a:pt x="0" y="1985"/>
                  </a:cubicBezTo>
                  <a:cubicBezTo>
                    <a:pt x="0" y="935"/>
                    <a:pt x="934" y="1"/>
                    <a:pt x="1985" y="1"/>
                  </a:cubicBezTo>
                  <a:cubicBezTo>
                    <a:pt x="3036" y="1"/>
                    <a:pt x="3970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4" name="Google Shape;5834;p15"/>
            <p:cNvSpPr/>
            <p:nvPr/>
          </p:nvSpPr>
          <p:spPr>
            <a:xfrm>
              <a:off x="3615900" y="465750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2044" y="4028"/>
                  </a:moveTo>
                  <a:cubicBezTo>
                    <a:pt x="935" y="4028"/>
                    <a:pt x="1" y="3094"/>
                    <a:pt x="1" y="2044"/>
                  </a:cubicBezTo>
                  <a:cubicBezTo>
                    <a:pt x="1" y="935"/>
                    <a:pt x="935" y="1"/>
                    <a:pt x="2044" y="1"/>
                  </a:cubicBezTo>
                  <a:cubicBezTo>
                    <a:pt x="3094" y="1"/>
                    <a:pt x="3970" y="876"/>
                    <a:pt x="4028" y="1985"/>
                  </a:cubicBezTo>
                  <a:cubicBezTo>
                    <a:pt x="4028" y="3036"/>
                    <a:pt x="3153" y="3970"/>
                    <a:pt x="2044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5" name="Google Shape;5835;p15"/>
            <p:cNvSpPr/>
            <p:nvPr/>
          </p:nvSpPr>
          <p:spPr>
            <a:xfrm>
              <a:off x="2143500" y="4389725"/>
              <a:ext cx="100725" cy="99250"/>
            </a:xfrm>
            <a:custGeom>
              <a:avLst/>
              <a:gdLst/>
              <a:ahLst/>
              <a:cxnLst/>
              <a:rect l="l" t="t" r="r" b="b"/>
              <a:pathLst>
                <a:path w="4029" h="3970" extrusionOk="0">
                  <a:moveTo>
                    <a:pt x="3970" y="1985"/>
                  </a:moveTo>
                  <a:cubicBezTo>
                    <a:pt x="4028" y="3035"/>
                    <a:pt x="3095" y="3969"/>
                    <a:pt x="1986" y="3969"/>
                  </a:cubicBezTo>
                  <a:cubicBezTo>
                    <a:pt x="935" y="3969"/>
                    <a:pt x="59" y="3094"/>
                    <a:pt x="1" y="2043"/>
                  </a:cubicBezTo>
                  <a:cubicBezTo>
                    <a:pt x="1" y="934"/>
                    <a:pt x="935" y="0"/>
                    <a:pt x="1986" y="0"/>
                  </a:cubicBezTo>
                  <a:cubicBezTo>
                    <a:pt x="3036" y="0"/>
                    <a:pt x="3970" y="876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6" name="Google Shape;5836;p15"/>
            <p:cNvSpPr/>
            <p:nvPr/>
          </p:nvSpPr>
          <p:spPr>
            <a:xfrm>
              <a:off x="1654650" y="3652775"/>
              <a:ext cx="99250" cy="100725"/>
            </a:xfrm>
            <a:custGeom>
              <a:avLst/>
              <a:gdLst/>
              <a:ahLst/>
              <a:cxnLst/>
              <a:rect l="l" t="t" r="r" b="b"/>
              <a:pathLst>
                <a:path w="3970" h="4029" extrusionOk="0">
                  <a:moveTo>
                    <a:pt x="1985" y="59"/>
                  </a:moveTo>
                  <a:cubicBezTo>
                    <a:pt x="3036" y="1"/>
                    <a:pt x="3970" y="935"/>
                    <a:pt x="3970" y="2044"/>
                  </a:cubicBezTo>
                  <a:cubicBezTo>
                    <a:pt x="3970" y="3095"/>
                    <a:pt x="3094" y="4028"/>
                    <a:pt x="1985" y="4028"/>
                  </a:cubicBezTo>
                  <a:cubicBezTo>
                    <a:pt x="935" y="4028"/>
                    <a:pt x="1" y="3095"/>
                    <a:pt x="1" y="1986"/>
                  </a:cubicBezTo>
                  <a:cubicBezTo>
                    <a:pt x="1" y="935"/>
                    <a:pt x="876" y="59"/>
                    <a:pt x="198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7" name="Google Shape;5837;p15"/>
            <p:cNvSpPr/>
            <p:nvPr/>
          </p:nvSpPr>
          <p:spPr>
            <a:xfrm>
              <a:off x="6067475" y="2428475"/>
              <a:ext cx="99250" cy="99250"/>
            </a:xfrm>
            <a:custGeom>
              <a:avLst/>
              <a:gdLst/>
              <a:ahLst/>
              <a:cxnLst/>
              <a:rect l="l" t="t" r="r" b="b"/>
              <a:pathLst>
                <a:path w="3970" h="3970" extrusionOk="0">
                  <a:moveTo>
                    <a:pt x="1985" y="0"/>
                  </a:moveTo>
                  <a:cubicBezTo>
                    <a:pt x="3035" y="0"/>
                    <a:pt x="3911" y="876"/>
                    <a:pt x="3969" y="1926"/>
                  </a:cubicBezTo>
                  <a:cubicBezTo>
                    <a:pt x="3969" y="2977"/>
                    <a:pt x="3094" y="3911"/>
                    <a:pt x="2043" y="3911"/>
                  </a:cubicBezTo>
                  <a:cubicBezTo>
                    <a:pt x="992" y="3969"/>
                    <a:pt x="59" y="3035"/>
                    <a:pt x="59" y="1985"/>
                  </a:cubicBezTo>
                  <a:cubicBezTo>
                    <a:pt x="0" y="934"/>
                    <a:pt x="934" y="58"/>
                    <a:pt x="198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8" name="Google Shape;5838;p15"/>
            <p:cNvSpPr/>
            <p:nvPr/>
          </p:nvSpPr>
          <p:spPr>
            <a:xfrm>
              <a:off x="4841675" y="709450"/>
              <a:ext cx="99275" cy="99250"/>
            </a:xfrm>
            <a:custGeom>
              <a:avLst/>
              <a:gdLst/>
              <a:ahLst/>
              <a:cxnLst/>
              <a:rect l="l" t="t" r="r" b="b"/>
              <a:pathLst>
                <a:path w="3971" h="3970" extrusionOk="0">
                  <a:moveTo>
                    <a:pt x="3970" y="1985"/>
                  </a:moveTo>
                  <a:cubicBezTo>
                    <a:pt x="3970" y="3036"/>
                    <a:pt x="3036" y="3970"/>
                    <a:pt x="1986" y="3970"/>
                  </a:cubicBezTo>
                  <a:cubicBezTo>
                    <a:pt x="935" y="3911"/>
                    <a:pt x="1" y="2978"/>
                    <a:pt x="59" y="1927"/>
                  </a:cubicBezTo>
                  <a:cubicBezTo>
                    <a:pt x="59" y="876"/>
                    <a:pt x="993" y="1"/>
                    <a:pt x="2044" y="1"/>
                  </a:cubicBezTo>
                  <a:cubicBezTo>
                    <a:pt x="3095" y="1"/>
                    <a:pt x="3970" y="935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9" name="Google Shape;5839;p15"/>
            <p:cNvSpPr/>
            <p:nvPr/>
          </p:nvSpPr>
          <p:spPr>
            <a:xfrm>
              <a:off x="5825225" y="1691525"/>
              <a:ext cx="99250" cy="99275"/>
            </a:xfrm>
            <a:custGeom>
              <a:avLst/>
              <a:gdLst/>
              <a:ahLst/>
              <a:cxnLst/>
              <a:rect l="l" t="t" r="r" b="b"/>
              <a:pathLst>
                <a:path w="3970" h="3971" extrusionOk="0">
                  <a:moveTo>
                    <a:pt x="1985" y="3970"/>
                  </a:moveTo>
                  <a:cubicBezTo>
                    <a:pt x="876" y="3970"/>
                    <a:pt x="1" y="3036"/>
                    <a:pt x="1" y="1986"/>
                  </a:cubicBezTo>
                  <a:cubicBezTo>
                    <a:pt x="1" y="935"/>
                    <a:pt x="935" y="1"/>
                    <a:pt x="1985" y="59"/>
                  </a:cubicBezTo>
                  <a:cubicBezTo>
                    <a:pt x="3036" y="59"/>
                    <a:pt x="3970" y="993"/>
                    <a:pt x="3970" y="2044"/>
                  </a:cubicBezTo>
                  <a:cubicBezTo>
                    <a:pt x="3911" y="3095"/>
                    <a:pt x="3036" y="3970"/>
                    <a:pt x="198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0" name="Google Shape;5840;p15"/>
            <p:cNvSpPr/>
            <p:nvPr/>
          </p:nvSpPr>
          <p:spPr>
            <a:xfrm>
              <a:off x="4106225" y="465750"/>
              <a:ext cx="97800" cy="99250"/>
            </a:xfrm>
            <a:custGeom>
              <a:avLst/>
              <a:gdLst/>
              <a:ahLst/>
              <a:cxnLst/>
              <a:rect l="l" t="t" r="r" b="b"/>
              <a:pathLst>
                <a:path w="3912" h="3970" extrusionOk="0">
                  <a:moveTo>
                    <a:pt x="3911" y="1985"/>
                  </a:moveTo>
                  <a:cubicBezTo>
                    <a:pt x="3911" y="3036"/>
                    <a:pt x="3035" y="3970"/>
                    <a:pt x="1985" y="3970"/>
                  </a:cubicBezTo>
                  <a:cubicBezTo>
                    <a:pt x="934" y="3970"/>
                    <a:pt x="0" y="3036"/>
                    <a:pt x="0" y="1985"/>
                  </a:cubicBezTo>
                  <a:cubicBezTo>
                    <a:pt x="0" y="935"/>
                    <a:pt x="876" y="59"/>
                    <a:pt x="1926" y="59"/>
                  </a:cubicBezTo>
                  <a:cubicBezTo>
                    <a:pt x="2977" y="1"/>
                    <a:pt x="3911" y="935"/>
                    <a:pt x="3911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1" name="Google Shape;5841;p15"/>
            <p:cNvSpPr/>
            <p:nvPr/>
          </p:nvSpPr>
          <p:spPr>
            <a:xfrm>
              <a:off x="2393050" y="4634875"/>
              <a:ext cx="94875" cy="96325"/>
            </a:xfrm>
            <a:custGeom>
              <a:avLst/>
              <a:gdLst/>
              <a:ahLst/>
              <a:cxnLst/>
              <a:rect l="l" t="t" r="r" b="b"/>
              <a:pathLst>
                <a:path w="3795" h="3853" extrusionOk="0">
                  <a:moveTo>
                    <a:pt x="3794" y="1868"/>
                  </a:moveTo>
                  <a:cubicBezTo>
                    <a:pt x="3794" y="2977"/>
                    <a:pt x="2977" y="3794"/>
                    <a:pt x="1926" y="3794"/>
                  </a:cubicBezTo>
                  <a:cubicBezTo>
                    <a:pt x="817" y="3853"/>
                    <a:pt x="0" y="2977"/>
                    <a:pt x="0" y="1868"/>
                  </a:cubicBezTo>
                  <a:cubicBezTo>
                    <a:pt x="0" y="817"/>
                    <a:pt x="817" y="0"/>
                    <a:pt x="1926" y="0"/>
                  </a:cubicBezTo>
                  <a:cubicBezTo>
                    <a:pt x="2977" y="0"/>
                    <a:pt x="3794" y="817"/>
                    <a:pt x="3794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2" name="Google Shape;5842;p15"/>
            <p:cNvSpPr/>
            <p:nvPr/>
          </p:nvSpPr>
          <p:spPr>
            <a:xfrm>
              <a:off x="6068925" y="3165400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3853" y="1985"/>
                  </a:moveTo>
                  <a:cubicBezTo>
                    <a:pt x="3853" y="3035"/>
                    <a:pt x="2977" y="3853"/>
                    <a:pt x="1927" y="3853"/>
                  </a:cubicBezTo>
                  <a:cubicBezTo>
                    <a:pt x="818" y="3853"/>
                    <a:pt x="1" y="2977"/>
                    <a:pt x="59" y="1868"/>
                  </a:cubicBezTo>
                  <a:cubicBezTo>
                    <a:pt x="59" y="817"/>
                    <a:pt x="934" y="0"/>
                    <a:pt x="1985" y="0"/>
                  </a:cubicBezTo>
                  <a:cubicBezTo>
                    <a:pt x="3036" y="59"/>
                    <a:pt x="3853" y="934"/>
                    <a:pt x="3853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3" name="Google Shape;5843;p15"/>
            <p:cNvSpPr/>
            <p:nvPr/>
          </p:nvSpPr>
          <p:spPr>
            <a:xfrm>
              <a:off x="3370750" y="467225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1868" y="3853"/>
                  </a:moveTo>
                  <a:cubicBezTo>
                    <a:pt x="818" y="3794"/>
                    <a:pt x="0" y="2977"/>
                    <a:pt x="59" y="1868"/>
                  </a:cubicBezTo>
                  <a:cubicBezTo>
                    <a:pt x="59" y="817"/>
                    <a:pt x="934" y="0"/>
                    <a:pt x="1985" y="59"/>
                  </a:cubicBezTo>
                  <a:cubicBezTo>
                    <a:pt x="3094" y="59"/>
                    <a:pt x="3853" y="934"/>
                    <a:pt x="3853" y="1985"/>
                  </a:cubicBezTo>
                  <a:cubicBezTo>
                    <a:pt x="3795" y="3094"/>
                    <a:pt x="2977" y="3853"/>
                    <a:pt x="1868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4" name="Google Shape;5844;p15"/>
            <p:cNvSpPr/>
            <p:nvPr/>
          </p:nvSpPr>
          <p:spPr>
            <a:xfrm>
              <a:off x="5828150" y="3902325"/>
              <a:ext cx="93425" cy="94875"/>
            </a:xfrm>
            <a:custGeom>
              <a:avLst/>
              <a:gdLst/>
              <a:ahLst/>
              <a:cxnLst/>
              <a:rect l="l" t="t" r="r" b="b"/>
              <a:pathLst>
                <a:path w="3737" h="3795" extrusionOk="0">
                  <a:moveTo>
                    <a:pt x="3736" y="1926"/>
                  </a:moveTo>
                  <a:cubicBezTo>
                    <a:pt x="3736" y="3036"/>
                    <a:pt x="2861" y="3794"/>
                    <a:pt x="1810" y="3794"/>
                  </a:cubicBezTo>
                  <a:cubicBezTo>
                    <a:pt x="759" y="3736"/>
                    <a:pt x="0" y="2919"/>
                    <a:pt x="0" y="1926"/>
                  </a:cubicBezTo>
                  <a:cubicBezTo>
                    <a:pt x="0" y="817"/>
                    <a:pt x="876" y="0"/>
                    <a:pt x="1927" y="59"/>
                  </a:cubicBezTo>
                  <a:cubicBezTo>
                    <a:pt x="2977" y="59"/>
                    <a:pt x="3736" y="876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5" name="Google Shape;5845;p15"/>
            <p:cNvSpPr/>
            <p:nvPr/>
          </p:nvSpPr>
          <p:spPr>
            <a:xfrm>
              <a:off x="1899825" y="4146025"/>
              <a:ext cx="94875" cy="94875"/>
            </a:xfrm>
            <a:custGeom>
              <a:avLst/>
              <a:gdLst/>
              <a:ahLst/>
              <a:cxnLst/>
              <a:rect l="l" t="t" r="r" b="b"/>
              <a:pathLst>
                <a:path w="3795" h="3795" extrusionOk="0">
                  <a:moveTo>
                    <a:pt x="3794" y="1926"/>
                  </a:moveTo>
                  <a:cubicBezTo>
                    <a:pt x="3736" y="2977"/>
                    <a:pt x="2919" y="3794"/>
                    <a:pt x="1810" y="3794"/>
                  </a:cubicBezTo>
                  <a:cubicBezTo>
                    <a:pt x="759" y="3736"/>
                    <a:pt x="0" y="2919"/>
                    <a:pt x="0" y="1810"/>
                  </a:cubicBezTo>
                  <a:cubicBezTo>
                    <a:pt x="58" y="759"/>
                    <a:pt x="876" y="0"/>
                    <a:pt x="1868" y="0"/>
                  </a:cubicBezTo>
                  <a:cubicBezTo>
                    <a:pt x="2977" y="0"/>
                    <a:pt x="3794" y="817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6" name="Google Shape;5846;p15"/>
            <p:cNvSpPr/>
            <p:nvPr/>
          </p:nvSpPr>
          <p:spPr>
            <a:xfrm>
              <a:off x="2639650" y="712375"/>
              <a:ext cx="94875" cy="93425"/>
            </a:xfrm>
            <a:custGeom>
              <a:avLst/>
              <a:gdLst/>
              <a:ahLst/>
              <a:cxnLst/>
              <a:rect l="l" t="t" r="r" b="b"/>
              <a:pathLst>
                <a:path w="3795" h="3737" extrusionOk="0">
                  <a:moveTo>
                    <a:pt x="1927" y="3736"/>
                  </a:moveTo>
                  <a:cubicBezTo>
                    <a:pt x="876" y="3736"/>
                    <a:pt x="59" y="2919"/>
                    <a:pt x="59" y="1868"/>
                  </a:cubicBezTo>
                  <a:cubicBezTo>
                    <a:pt x="1" y="818"/>
                    <a:pt x="818" y="0"/>
                    <a:pt x="1869" y="0"/>
                  </a:cubicBezTo>
                  <a:cubicBezTo>
                    <a:pt x="2919" y="0"/>
                    <a:pt x="3737" y="818"/>
                    <a:pt x="3737" y="1810"/>
                  </a:cubicBezTo>
                  <a:cubicBezTo>
                    <a:pt x="3795" y="2861"/>
                    <a:pt x="2978" y="3678"/>
                    <a:pt x="1927" y="37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7" name="Google Shape;5847;p15"/>
            <p:cNvSpPr/>
            <p:nvPr/>
          </p:nvSpPr>
          <p:spPr>
            <a:xfrm>
              <a:off x="6070375" y="2184775"/>
              <a:ext cx="93425" cy="91950"/>
            </a:xfrm>
            <a:custGeom>
              <a:avLst/>
              <a:gdLst/>
              <a:ahLst/>
              <a:cxnLst/>
              <a:rect l="l" t="t" r="r" b="b"/>
              <a:pathLst>
                <a:path w="3737" h="3678" extrusionOk="0">
                  <a:moveTo>
                    <a:pt x="3737" y="1868"/>
                  </a:moveTo>
                  <a:cubicBezTo>
                    <a:pt x="3737" y="2860"/>
                    <a:pt x="2861" y="3678"/>
                    <a:pt x="1869" y="3678"/>
                  </a:cubicBezTo>
                  <a:cubicBezTo>
                    <a:pt x="876" y="3678"/>
                    <a:pt x="1" y="2802"/>
                    <a:pt x="59" y="1810"/>
                  </a:cubicBezTo>
                  <a:cubicBezTo>
                    <a:pt x="59" y="817"/>
                    <a:pt x="935" y="0"/>
                    <a:pt x="1927" y="0"/>
                  </a:cubicBezTo>
                  <a:cubicBezTo>
                    <a:pt x="2919" y="59"/>
                    <a:pt x="3737" y="876"/>
                    <a:pt x="3737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8" name="Google Shape;5848;p15"/>
            <p:cNvSpPr/>
            <p:nvPr/>
          </p:nvSpPr>
          <p:spPr>
            <a:xfrm>
              <a:off x="3862525" y="5129550"/>
              <a:ext cx="91950" cy="91975"/>
            </a:xfrm>
            <a:custGeom>
              <a:avLst/>
              <a:gdLst/>
              <a:ahLst/>
              <a:cxnLst/>
              <a:rect l="l" t="t" r="r" b="b"/>
              <a:pathLst>
                <a:path w="3678" h="3679" extrusionOk="0">
                  <a:moveTo>
                    <a:pt x="3678" y="1869"/>
                  </a:moveTo>
                  <a:cubicBezTo>
                    <a:pt x="3678" y="2861"/>
                    <a:pt x="2860" y="3678"/>
                    <a:pt x="1868" y="3678"/>
                  </a:cubicBezTo>
                  <a:cubicBezTo>
                    <a:pt x="876" y="3678"/>
                    <a:pt x="0" y="2803"/>
                    <a:pt x="0" y="1810"/>
                  </a:cubicBezTo>
                  <a:cubicBezTo>
                    <a:pt x="59" y="818"/>
                    <a:pt x="934" y="1"/>
                    <a:pt x="1868" y="59"/>
                  </a:cubicBezTo>
                  <a:cubicBezTo>
                    <a:pt x="2860" y="59"/>
                    <a:pt x="3678" y="876"/>
                    <a:pt x="3678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9" name="Google Shape;5849;p15"/>
            <p:cNvSpPr/>
            <p:nvPr/>
          </p:nvSpPr>
          <p:spPr>
            <a:xfrm>
              <a:off x="4357200" y="470125"/>
              <a:ext cx="91975" cy="91975"/>
            </a:xfrm>
            <a:custGeom>
              <a:avLst/>
              <a:gdLst/>
              <a:ahLst/>
              <a:cxnLst/>
              <a:rect l="l" t="t" r="r" b="b"/>
              <a:pathLst>
                <a:path w="3679" h="3679" extrusionOk="0">
                  <a:moveTo>
                    <a:pt x="3620" y="1810"/>
                  </a:moveTo>
                  <a:cubicBezTo>
                    <a:pt x="3678" y="2744"/>
                    <a:pt x="2861" y="3620"/>
                    <a:pt x="1869" y="3678"/>
                  </a:cubicBezTo>
                  <a:cubicBezTo>
                    <a:pt x="876" y="3678"/>
                    <a:pt x="1" y="2803"/>
                    <a:pt x="1" y="1810"/>
                  </a:cubicBezTo>
                  <a:cubicBezTo>
                    <a:pt x="1" y="876"/>
                    <a:pt x="818" y="1"/>
                    <a:pt x="1810" y="1"/>
                  </a:cubicBezTo>
                  <a:cubicBezTo>
                    <a:pt x="2744" y="1"/>
                    <a:pt x="3620" y="818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0" name="Google Shape;5850;p15"/>
            <p:cNvSpPr/>
            <p:nvPr/>
          </p:nvSpPr>
          <p:spPr>
            <a:xfrm>
              <a:off x="3620275" y="5131025"/>
              <a:ext cx="91975" cy="90500"/>
            </a:xfrm>
            <a:custGeom>
              <a:avLst/>
              <a:gdLst/>
              <a:ahLst/>
              <a:cxnLst/>
              <a:rect l="l" t="t" r="r" b="b"/>
              <a:pathLst>
                <a:path w="3679" h="3620" extrusionOk="0">
                  <a:moveTo>
                    <a:pt x="1869" y="3619"/>
                  </a:moveTo>
                  <a:cubicBezTo>
                    <a:pt x="876" y="3619"/>
                    <a:pt x="1" y="2744"/>
                    <a:pt x="1" y="1810"/>
                  </a:cubicBezTo>
                  <a:cubicBezTo>
                    <a:pt x="1" y="817"/>
                    <a:pt x="876" y="0"/>
                    <a:pt x="1869" y="0"/>
                  </a:cubicBezTo>
                  <a:cubicBezTo>
                    <a:pt x="2803" y="0"/>
                    <a:pt x="3620" y="817"/>
                    <a:pt x="3620" y="1751"/>
                  </a:cubicBezTo>
                  <a:cubicBezTo>
                    <a:pt x="3678" y="2744"/>
                    <a:pt x="2803" y="3619"/>
                    <a:pt x="186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1" name="Google Shape;5851;p15"/>
            <p:cNvSpPr/>
            <p:nvPr/>
          </p:nvSpPr>
          <p:spPr>
            <a:xfrm>
              <a:off x="1412425" y="2921700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19" y="1810"/>
                  </a:moveTo>
                  <a:cubicBezTo>
                    <a:pt x="3619" y="2802"/>
                    <a:pt x="2802" y="3619"/>
                    <a:pt x="1810" y="3619"/>
                  </a:cubicBezTo>
                  <a:cubicBezTo>
                    <a:pt x="818" y="3619"/>
                    <a:pt x="0" y="2802"/>
                    <a:pt x="0" y="1810"/>
                  </a:cubicBezTo>
                  <a:cubicBezTo>
                    <a:pt x="0" y="876"/>
                    <a:pt x="818" y="59"/>
                    <a:pt x="1751" y="0"/>
                  </a:cubicBezTo>
                  <a:cubicBezTo>
                    <a:pt x="2744" y="0"/>
                    <a:pt x="3561" y="817"/>
                    <a:pt x="3619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2" name="Google Shape;5852;p15"/>
            <p:cNvSpPr/>
            <p:nvPr/>
          </p:nvSpPr>
          <p:spPr>
            <a:xfrm>
              <a:off x="4846075" y="4884400"/>
              <a:ext cx="91950" cy="90500"/>
            </a:xfrm>
            <a:custGeom>
              <a:avLst/>
              <a:gdLst/>
              <a:ahLst/>
              <a:cxnLst/>
              <a:rect l="l" t="t" r="r" b="b"/>
              <a:pathLst>
                <a:path w="3678" h="3620" extrusionOk="0">
                  <a:moveTo>
                    <a:pt x="1868" y="1"/>
                  </a:moveTo>
                  <a:cubicBezTo>
                    <a:pt x="2802" y="1"/>
                    <a:pt x="3677" y="876"/>
                    <a:pt x="3619" y="1810"/>
                  </a:cubicBezTo>
                  <a:cubicBezTo>
                    <a:pt x="3619" y="2802"/>
                    <a:pt x="2743" y="3620"/>
                    <a:pt x="1751" y="3620"/>
                  </a:cubicBezTo>
                  <a:cubicBezTo>
                    <a:pt x="817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3" name="Google Shape;5853;p15"/>
            <p:cNvSpPr/>
            <p:nvPr/>
          </p:nvSpPr>
          <p:spPr>
            <a:xfrm>
              <a:off x="1659025" y="1695925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20" y="1810"/>
                  </a:moveTo>
                  <a:cubicBezTo>
                    <a:pt x="3620" y="2802"/>
                    <a:pt x="2803" y="3619"/>
                    <a:pt x="1810" y="3619"/>
                  </a:cubicBezTo>
                  <a:cubicBezTo>
                    <a:pt x="818" y="3619"/>
                    <a:pt x="1" y="2802"/>
                    <a:pt x="1" y="1810"/>
                  </a:cubicBezTo>
                  <a:cubicBezTo>
                    <a:pt x="1" y="876"/>
                    <a:pt x="818" y="58"/>
                    <a:pt x="1752" y="0"/>
                  </a:cubicBezTo>
                  <a:cubicBezTo>
                    <a:pt x="2744" y="0"/>
                    <a:pt x="3562" y="817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4" name="Google Shape;5854;p15"/>
            <p:cNvSpPr/>
            <p:nvPr/>
          </p:nvSpPr>
          <p:spPr>
            <a:xfrm>
              <a:off x="1412425" y="2675075"/>
              <a:ext cx="90500" cy="91975"/>
            </a:xfrm>
            <a:custGeom>
              <a:avLst/>
              <a:gdLst/>
              <a:ahLst/>
              <a:cxnLst/>
              <a:rect l="l" t="t" r="r" b="b"/>
              <a:pathLst>
                <a:path w="3620" h="3679" extrusionOk="0">
                  <a:moveTo>
                    <a:pt x="1810" y="1"/>
                  </a:moveTo>
                  <a:cubicBezTo>
                    <a:pt x="2802" y="59"/>
                    <a:pt x="3619" y="935"/>
                    <a:pt x="3619" y="1869"/>
                  </a:cubicBezTo>
                  <a:cubicBezTo>
                    <a:pt x="3561" y="2861"/>
                    <a:pt x="2685" y="3678"/>
                    <a:pt x="1751" y="3620"/>
                  </a:cubicBezTo>
                  <a:cubicBezTo>
                    <a:pt x="759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5" name="Google Shape;5855;p15"/>
            <p:cNvSpPr/>
            <p:nvPr/>
          </p:nvSpPr>
          <p:spPr>
            <a:xfrm>
              <a:off x="5340750" y="9619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2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744"/>
                    <a:pt x="1" y="1752"/>
                  </a:cubicBezTo>
                  <a:cubicBezTo>
                    <a:pt x="1" y="760"/>
                    <a:pt x="759" y="1"/>
                    <a:pt x="1752" y="1"/>
                  </a:cubicBezTo>
                  <a:cubicBezTo>
                    <a:pt x="2744" y="1"/>
                    <a:pt x="3503" y="760"/>
                    <a:pt x="3503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6" name="Google Shape;5856;p15"/>
            <p:cNvSpPr/>
            <p:nvPr/>
          </p:nvSpPr>
          <p:spPr>
            <a:xfrm>
              <a:off x="5584450" y="120852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1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685"/>
                    <a:pt x="1" y="1751"/>
                  </a:cubicBezTo>
                  <a:cubicBezTo>
                    <a:pt x="1" y="759"/>
                    <a:pt x="759" y="0"/>
                    <a:pt x="1752" y="0"/>
                  </a:cubicBezTo>
                  <a:cubicBezTo>
                    <a:pt x="2744" y="0"/>
                    <a:pt x="3503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7" name="Google Shape;5857;p15"/>
            <p:cNvSpPr/>
            <p:nvPr/>
          </p:nvSpPr>
          <p:spPr>
            <a:xfrm>
              <a:off x="3132900" y="4716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2" y="1751"/>
                  </a:moveTo>
                  <a:cubicBezTo>
                    <a:pt x="3502" y="2744"/>
                    <a:pt x="2744" y="3503"/>
                    <a:pt x="1751" y="3503"/>
                  </a:cubicBezTo>
                  <a:cubicBezTo>
                    <a:pt x="759" y="3503"/>
                    <a:pt x="0" y="2744"/>
                    <a:pt x="0" y="1751"/>
                  </a:cubicBezTo>
                  <a:cubicBezTo>
                    <a:pt x="0" y="817"/>
                    <a:pt x="759" y="0"/>
                    <a:pt x="1751" y="0"/>
                  </a:cubicBezTo>
                  <a:cubicBezTo>
                    <a:pt x="2685" y="0"/>
                    <a:pt x="3502" y="759"/>
                    <a:pt x="3502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8" name="Google Shape;5858;p15"/>
            <p:cNvSpPr/>
            <p:nvPr/>
          </p:nvSpPr>
          <p:spPr>
            <a:xfrm>
              <a:off x="6073300" y="341347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1752" y="3502"/>
                  </a:moveTo>
                  <a:cubicBezTo>
                    <a:pt x="759" y="3502"/>
                    <a:pt x="1" y="2685"/>
                    <a:pt x="1" y="1751"/>
                  </a:cubicBezTo>
                  <a:cubicBezTo>
                    <a:pt x="1" y="759"/>
                    <a:pt x="818" y="0"/>
                    <a:pt x="1810" y="0"/>
                  </a:cubicBezTo>
                  <a:cubicBezTo>
                    <a:pt x="2744" y="0"/>
                    <a:pt x="3503" y="759"/>
                    <a:pt x="3503" y="1751"/>
                  </a:cubicBezTo>
                  <a:cubicBezTo>
                    <a:pt x="3503" y="2744"/>
                    <a:pt x="2744" y="3502"/>
                    <a:pt x="1752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9" name="Google Shape;5859;p15"/>
            <p:cNvSpPr/>
            <p:nvPr/>
          </p:nvSpPr>
          <p:spPr>
            <a:xfrm>
              <a:off x="1413875" y="2434300"/>
              <a:ext cx="87575" cy="86125"/>
            </a:xfrm>
            <a:custGeom>
              <a:avLst/>
              <a:gdLst/>
              <a:ahLst/>
              <a:cxnLst/>
              <a:rect l="l" t="t" r="r" b="b"/>
              <a:pathLst>
                <a:path w="3503" h="3445" extrusionOk="0">
                  <a:moveTo>
                    <a:pt x="1752" y="3444"/>
                  </a:moveTo>
                  <a:cubicBezTo>
                    <a:pt x="760" y="3444"/>
                    <a:pt x="1" y="2744"/>
                    <a:pt x="1" y="1752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744" y="1"/>
                    <a:pt x="3445" y="759"/>
                    <a:pt x="3503" y="1693"/>
                  </a:cubicBezTo>
                  <a:cubicBezTo>
                    <a:pt x="3503" y="2686"/>
                    <a:pt x="2744" y="3444"/>
                    <a:pt x="1752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0" name="Google Shape;5860;p15"/>
            <p:cNvSpPr/>
            <p:nvPr/>
          </p:nvSpPr>
          <p:spPr>
            <a:xfrm>
              <a:off x="4112050" y="5131025"/>
              <a:ext cx="87575" cy="89025"/>
            </a:xfrm>
            <a:custGeom>
              <a:avLst/>
              <a:gdLst/>
              <a:ahLst/>
              <a:cxnLst/>
              <a:rect l="l" t="t" r="r" b="b"/>
              <a:pathLst>
                <a:path w="3503" h="3561" extrusionOk="0">
                  <a:moveTo>
                    <a:pt x="3503" y="1751"/>
                  </a:moveTo>
                  <a:cubicBezTo>
                    <a:pt x="3503" y="2744"/>
                    <a:pt x="2744" y="3561"/>
                    <a:pt x="1752" y="3561"/>
                  </a:cubicBezTo>
                  <a:cubicBezTo>
                    <a:pt x="760" y="3561"/>
                    <a:pt x="1" y="2802"/>
                    <a:pt x="1" y="1810"/>
                  </a:cubicBezTo>
                  <a:cubicBezTo>
                    <a:pt x="1" y="817"/>
                    <a:pt x="701" y="59"/>
                    <a:pt x="1693" y="59"/>
                  </a:cubicBezTo>
                  <a:cubicBezTo>
                    <a:pt x="2686" y="0"/>
                    <a:pt x="3445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1" name="Google Shape;5861;p15"/>
            <p:cNvSpPr/>
            <p:nvPr/>
          </p:nvSpPr>
          <p:spPr>
            <a:xfrm>
              <a:off x="1413875" y="317122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5"/>
                    <a:pt x="1693" y="3445"/>
                  </a:cubicBezTo>
                  <a:cubicBezTo>
                    <a:pt x="760" y="3386"/>
                    <a:pt x="1" y="2627"/>
                    <a:pt x="59" y="1693"/>
                  </a:cubicBezTo>
                  <a:cubicBezTo>
                    <a:pt x="59" y="759"/>
                    <a:pt x="818" y="1"/>
                    <a:pt x="1752" y="1"/>
                  </a:cubicBezTo>
                  <a:cubicBezTo>
                    <a:pt x="2744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2" name="Google Shape;5862;p15"/>
            <p:cNvSpPr/>
            <p:nvPr/>
          </p:nvSpPr>
          <p:spPr>
            <a:xfrm>
              <a:off x="3376575" y="513247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4"/>
                    <a:pt x="1752" y="3444"/>
                  </a:cubicBezTo>
                  <a:cubicBezTo>
                    <a:pt x="760" y="3444"/>
                    <a:pt x="1" y="2686"/>
                    <a:pt x="1" y="1693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686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3" name="Google Shape;5863;p15"/>
            <p:cNvSpPr/>
            <p:nvPr/>
          </p:nvSpPr>
          <p:spPr>
            <a:xfrm>
              <a:off x="2639650" y="4887325"/>
              <a:ext cx="86125" cy="84650"/>
            </a:xfrm>
            <a:custGeom>
              <a:avLst/>
              <a:gdLst/>
              <a:ahLst/>
              <a:cxnLst/>
              <a:rect l="l" t="t" r="r" b="b"/>
              <a:pathLst>
                <a:path w="3445" h="3386" extrusionOk="0">
                  <a:moveTo>
                    <a:pt x="3445" y="1693"/>
                  </a:moveTo>
                  <a:cubicBezTo>
                    <a:pt x="3445" y="2627"/>
                    <a:pt x="2628" y="3386"/>
                    <a:pt x="1694" y="3386"/>
                  </a:cubicBezTo>
                  <a:cubicBezTo>
                    <a:pt x="760" y="3327"/>
                    <a:pt x="1" y="2569"/>
                    <a:pt x="59" y="1635"/>
                  </a:cubicBezTo>
                  <a:cubicBezTo>
                    <a:pt x="59" y="701"/>
                    <a:pt x="818" y="0"/>
                    <a:pt x="1752" y="0"/>
                  </a:cubicBezTo>
                  <a:cubicBezTo>
                    <a:pt x="2686" y="0"/>
                    <a:pt x="3445" y="759"/>
                    <a:pt x="3445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4" name="Google Shape;5864;p15"/>
            <p:cNvSpPr/>
            <p:nvPr/>
          </p:nvSpPr>
          <p:spPr>
            <a:xfrm>
              <a:off x="1661950" y="3903775"/>
              <a:ext cx="84675" cy="86125"/>
            </a:xfrm>
            <a:custGeom>
              <a:avLst/>
              <a:gdLst/>
              <a:ahLst/>
              <a:cxnLst/>
              <a:rect l="l" t="t" r="r" b="b"/>
              <a:pathLst>
                <a:path w="3387" h="3445" extrusionOk="0">
                  <a:moveTo>
                    <a:pt x="1693" y="1"/>
                  </a:moveTo>
                  <a:cubicBezTo>
                    <a:pt x="2627" y="1"/>
                    <a:pt x="3386" y="818"/>
                    <a:pt x="3386" y="1752"/>
                  </a:cubicBezTo>
                  <a:cubicBezTo>
                    <a:pt x="3386" y="2686"/>
                    <a:pt x="2569" y="3444"/>
                    <a:pt x="1635" y="3386"/>
                  </a:cubicBezTo>
                  <a:cubicBezTo>
                    <a:pt x="701" y="3386"/>
                    <a:pt x="1" y="2627"/>
                    <a:pt x="1" y="1693"/>
                  </a:cubicBezTo>
                  <a:cubicBezTo>
                    <a:pt x="1" y="759"/>
                    <a:pt x="759" y="1"/>
                    <a:pt x="16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5" name="Google Shape;5865;p15"/>
            <p:cNvSpPr/>
            <p:nvPr/>
          </p:nvSpPr>
          <p:spPr>
            <a:xfrm>
              <a:off x="5587375" y="4398475"/>
              <a:ext cx="81725" cy="81725"/>
            </a:xfrm>
            <a:custGeom>
              <a:avLst/>
              <a:gdLst/>
              <a:ahLst/>
              <a:cxnLst/>
              <a:rect l="l" t="t" r="r" b="b"/>
              <a:pathLst>
                <a:path w="3269" h="3269" extrusionOk="0">
                  <a:moveTo>
                    <a:pt x="1635" y="3269"/>
                  </a:moveTo>
                  <a:cubicBezTo>
                    <a:pt x="701" y="3269"/>
                    <a:pt x="0" y="2510"/>
                    <a:pt x="0" y="1635"/>
                  </a:cubicBezTo>
                  <a:cubicBezTo>
                    <a:pt x="0" y="759"/>
                    <a:pt x="759" y="0"/>
                    <a:pt x="1693" y="0"/>
                  </a:cubicBezTo>
                  <a:cubicBezTo>
                    <a:pt x="2569" y="59"/>
                    <a:pt x="3269" y="817"/>
                    <a:pt x="3269" y="1693"/>
                  </a:cubicBezTo>
                  <a:cubicBezTo>
                    <a:pt x="3211" y="2569"/>
                    <a:pt x="2510" y="3269"/>
                    <a:pt x="1635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6" name="Google Shape;5866;p15"/>
            <p:cNvSpPr/>
            <p:nvPr/>
          </p:nvSpPr>
          <p:spPr>
            <a:xfrm>
              <a:off x="6076225" y="1948375"/>
              <a:ext cx="81750" cy="81725"/>
            </a:xfrm>
            <a:custGeom>
              <a:avLst/>
              <a:gdLst/>
              <a:ahLst/>
              <a:cxnLst/>
              <a:rect l="l" t="t" r="r" b="b"/>
              <a:pathLst>
                <a:path w="3270" h="3269" extrusionOk="0">
                  <a:moveTo>
                    <a:pt x="1693" y="3211"/>
                  </a:moveTo>
                  <a:cubicBezTo>
                    <a:pt x="818" y="3269"/>
                    <a:pt x="59" y="2510"/>
                    <a:pt x="0" y="1635"/>
                  </a:cubicBezTo>
                  <a:cubicBezTo>
                    <a:pt x="0" y="759"/>
                    <a:pt x="759" y="0"/>
                    <a:pt x="1635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452"/>
                    <a:pt x="2569" y="3211"/>
                    <a:pt x="169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7" name="Google Shape;5867;p15"/>
            <p:cNvSpPr/>
            <p:nvPr/>
          </p:nvSpPr>
          <p:spPr>
            <a:xfrm>
              <a:off x="2152275" y="964825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3269" y="1635"/>
                  </a:moveTo>
                  <a:cubicBezTo>
                    <a:pt x="3269" y="2510"/>
                    <a:pt x="2568" y="3211"/>
                    <a:pt x="1693" y="3269"/>
                  </a:cubicBezTo>
                  <a:cubicBezTo>
                    <a:pt x="759" y="3269"/>
                    <a:pt x="0" y="2510"/>
                    <a:pt x="59" y="1577"/>
                  </a:cubicBezTo>
                  <a:cubicBezTo>
                    <a:pt x="59" y="701"/>
                    <a:pt x="817" y="0"/>
                    <a:pt x="1693" y="0"/>
                  </a:cubicBezTo>
                  <a:cubicBezTo>
                    <a:pt x="2568" y="0"/>
                    <a:pt x="3269" y="759"/>
                    <a:pt x="3269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8" name="Google Shape;5868;p15"/>
            <p:cNvSpPr/>
            <p:nvPr/>
          </p:nvSpPr>
          <p:spPr>
            <a:xfrm>
              <a:off x="5833975" y="1453675"/>
              <a:ext cx="81750" cy="81750"/>
            </a:xfrm>
            <a:custGeom>
              <a:avLst/>
              <a:gdLst/>
              <a:ahLst/>
              <a:cxnLst/>
              <a:rect l="l" t="t" r="r" b="b"/>
              <a:pathLst>
                <a:path w="3270" h="3270" extrusionOk="0">
                  <a:moveTo>
                    <a:pt x="3270" y="1635"/>
                  </a:moveTo>
                  <a:cubicBezTo>
                    <a:pt x="3270" y="2511"/>
                    <a:pt x="2511" y="3269"/>
                    <a:pt x="1635" y="3269"/>
                  </a:cubicBezTo>
                  <a:cubicBezTo>
                    <a:pt x="760" y="3269"/>
                    <a:pt x="1" y="2511"/>
                    <a:pt x="1" y="1635"/>
                  </a:cubicBezTo>
                  <a:cubicBezTo>
                    <a:pt x="1" y="759"/>
                    <a:pt x="760" y="1"/>
                    <a:pt x="1635" y="1"/>
                  </a:cubicBezTo>
                  <a:cubicBezTo>
                    <a:pt x="2511" y="1"/>
                    <a:pt x="3211" y="759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9" name="Google Shape;5869;p15"/>
            <p:cNvSpPr/>
            <p:nvPr/>
          </p:nvSpPr>
          <p:spPr>
            <a:xfrm>
              <a:off x="4361600" y="5135400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1634" y="3269"/>
                  </a:moveTo>
                  <a:cubicBezTo>
                    <a:pt x="759" y="3269"/>
                    <a:pt x="58" y="2569"/>
                    <a:pt x="0" y="1693"/>
                  </a:cubicBezTo>
                  <a:cubicBezTo>
                    <a:pt x="0" y="759"/>
                    <a:pt x="700" y="0"/>
                    <a:pt x="1634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510"/>
                    <a:pt x="2510" y="3211"/>
                    <a:pt x="1634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0" name="Google Shape;5870;p15"/>
            <p:cNvSpPr/>
            <p:nvPr/>
          </p:nvSpPr>
          <p:spPr>
            <a:xfrm>
              <a:off x="3137275" y="5136850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3094"/>
                  </a:moveTo>
                  <a:cubicBezTo>
                    <a:pt x="701" y="3153"/>
                    <a:pt x="0" y="2452"/>
                    <a:pt x="0" y="1577"/>
                  </a:cubicBezTo>
                  <a:cubicBezTo>
                    <a:pt x="0" y="701"/>
                    <a:pt x="642" y="1"/>
                    <a:pt x="1518" y="1"/>
                  </a:cubicBezTo>
                  <a:cubicBezTo>
                    <a:pt x="2452" y="1"/>
                    <a:pt x="3094" y="643"/>
                    <a:pt x="3152" y="1518"/>
                  </a:cubicBezTo>
                  <a:cubicBezTo>
                    <a:pt x="3152" y="2394"/>
                    <a:pt x="2452" y="3094"/>
                    <a:pt x="1576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1" name="Google Shape;5871;p15"/>
            <p:cNvSpPr/>
            <p:nvPr/>
          </p:nvSpPr>
          <p:spPr>
            <a:xfrm>
              <a:off x="1416800" y="2190600"/>
              <a:ext cx="80275" cy="80300"/>
            </a:xfrm>
            <a:custGeom>
              <a:avLst/>
              <a:gdLst/>
              <a:ahLst/>
              <a:cxnLst/>
              <a:rect l="l" t="t" r="r" b="b"/>
              <a:pathLst>
                <a:path w="3211" h="3212" extrusionOk="0">
                  <a:moveTo>
                    <a:pt x="1635" y="1"/>
                  </a:moveTo>
                  <a:cubicBezTo>
                    <a:pt x="2510" y="1"/>
                    <a:pt x="3211" y="701"/>
                    <a:pt x="3211" y="1635"/>
                  </a:cubicBezTo>
                  <a:cubicBezTo>
                    <a:pt x="3211" y="2511"/>
                    <a:pt x="2510" y="3211"/>
                    <a:pt x="1635" y="3211"/>
                  </a:cubicBezTo>
                  <a:cubicBezTo>
                    <a:pt x="759" y="3211"/>
                    <a:pt x="0" y="2511"/>
                    <a:pt x="0" y="1635"/>
                  </a:cubicBezTo>
                  <a:cubicBezTo>
                    <a:pt x="0" y="701"/>
                    <a:pt x="701" y="1"/>
                    <a:pt x="16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2" name="Google Shape;5872;p15"/>
            <p:cNvSpPr/>
            <p:nvPr/>
          </p:nvSpPr>
          <p:spPr>
            <a:xfrm>
              <a:off x="5340750" y="4646550"/>
              <a:ext cx="80275" cy="80275"/>
            </a:xfrm>
            <a:custGeom>
              <a:avLst/>
              <a:gdLst/>
              <a:ahLst/>
              <a:cxnLst/>
              <a:rect l="l" t="t" r="r" b="b"/>
              <a:pathLst>
                <a:path w="3211" h="3211" extrusionOk="0">
                  <a:moveTo>
                    <a:pt x="3211" y="1635"/>
                  </a:moveTo>
                  <a:cubicBezTo>
                    <a:pt x="3211" y="2510"/>
                    <a:pt x="2511" y="3211"/>
                    <a:pt x="1635" y="3211"/>
                  </a:cubicBezTo>
                  <a:cubicBezTo>
                    <a:pt x="701" y="3211"/>
                    <a:pt x="1" y="2510"/>
                    <a:pt x="1" y="1576"/>
                  </a:cubicBezTo>
                  <a:cubicBezTo>
                    <a:pt x="1" y="701"/>
                    <a:pt x="759" y="0"/>
                    <a:pt x="1635" y="0"/>
                  </a:cubicBezTo>
                  <a:cubicBezTo>
                    <a:pt x="2511" y="0"/>
                    <a:pt x="3211" y="701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3" name="Google Shape;5873;p15"/>
            <p:cNvSpPr/>
            <p:nvPr/>
          </p:nvSpPr>
          <p:spPr>
            <a:xfrm>
              <a:off x="1911500" y="1208525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0"/>
                  </a:moveTo>
                  <a:cubicBezTo>
                    <a:pt x="2510" y="0"/>
                    <a:pt x="3152" y="701"/>
                    <a:pt x="3152" y="1635"/>
                  </a:cubicBezTo>
                  <a:cubicBezTo>
                    <a:pt x="3094" y="2510"/>
                    <a:pt x="2452" y="3152"/>
                    <a:pt x="1576" y="3152"/>
                  </a:cubicBezTo>
                  <a:cubicBezTo>
                    <a:pt x="642" y="3152"/>
                    <a:pt x="0" y="2452"/>
                    <a:pt x="0" y="1576"/>
                  </a:cubicBezTo>
                  <a:cubicBezTo>
                    <a:pt x="0" y="701"/>
                    <a:pt x="700" y="0"/>
                    <a:pt x="15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4" name="Google Shape;5874;p15"/>
            <p:cNvSpPr/>
            <p:nvPr/>
          </p:nvSpPr>
          <p:spPr>
            <a:xfrm>
              <a:off x="4608200" y="475975"/>
              <a:ext cx="81750" cy="80275"/>
            </a:xfrm>
            <a:custGeom>
              <a:avLst/>
              <a:gdLst/>
              <a:ahLst/>
              <a:cxnLst/>
              <a:rect l="l" t="t" r="r" b="b"/>
              <a:pathLst>
                <a:path w="3270" h="3211" extrusionOk="0">
                  <a:moveTo>
                    <a:pt x="1693" y="0"/>
                  </a:moveTo>
                  <a:cubicBezTo>
                    <a:pt x="2569" y="0"/>
                    <a:pt x="3269" y="759"/>
                    <a:pt x="3269" y="1635"/>
                  </a:cubicBezTo>
                  <a:cubicBezTo>
                    <a:pt x="3211" y="2510"/>
                    <a:pt x="2511" y="3211"/>
                    <a:pt x="1577" y="3211"/>
                  </a:cubicBezTo>
                  <a:cubicBezTo>
                    <a:pt x="701" y="3152"/>
                    <a:pt x="1" y="2452"/>
                    <a:pt x="1" y="1576"/>
                  </a:cubicBezTo>
                  <a:cubicBezTo>
                    <a:pt x="59" y="642"/>
                    <a:pt x="759" y="0"/>
                    <a:pt x="16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5" name="Google Shape;5875;p15"/>
            <p:cNvSpPr/>
            <p:nvPr/>
          </p:nvSpPr>
          <p:spPr>
            <a:xfrm>
              <a:off x="5098525" y="718200"/>
              <a:ext cx="80275" cy="81750"/>
            </a:xfrm>
            <a:custGeom>
              <a:avLst/>
              <a:gdLst/>
              <a:ahLst/>
              <a:cxnLst/>
              <a:rect l="l" t="t" r="r" b="b"/>
              <a:pathLst>
                <a:path w="3211" h="3270" extrusionOk="0">
                  <a:moveTo>
                    <a:pt x="1635" y="3211"/>
                  </a:moveTo>
                  <a:cubicBezTo>
                    <a:pt x="759" y="3270"/>
                    <a:pt x="0" y="2569"/>
                    <a:pt x="0" y="1635"/>
                  </a:cubicBezTo>
                  <a:cubicBezTo>
                    <a:pt x="0" y="760"/>
                    <a:pt x="701" y="59"/>
                    <a:pt x="1576" y="1"/>
                  </a:cubicBezTo>
                  <a:cubicBezTo>
                    <a:pt x="2452" y="1"/>
                    <a:pt x="3211" y="701"/>
                    <a:pt x="3211" y="1577"/>
                  </a:cubicBezTo>
                  <a:cubicBezTo>
                    <a:pt x="3211" y="2511"/>
                    <a:pt x="2510" y="3211"/>
                    <a:pt x="1635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6" name="Google Shape;5876;p15"/>
            <p:cNvSpPr/>
            <p:nvPr/>
          </p:nvSpPr>
          <p:spPr>
            <a:xfrm>
              <a:off x="6079150" y="3664450"/>
              <a:ext cx="77350" cy="77375"/>
            </a:xfrm>
            <a:custGeom>
              <a:avLst/>
              <a:gdLst/>
              <a:ahLst/>
              <a:cxnLst/>
              <a:rect l="l" t="t" r="r" b="b"/>
              <a:pathLst>
                <a:path w="3094" h="3095" extrusionOk="0">
                  <a:moveTo>
                    <a:pt x="3094" y="1519"/>
                  </a:moveTo>
                  <a:cubicBezTo>
                    <a:pt x="3094" y="2394"/>
                    <a:pt x="2393" y="3095"/>
                    <a:pt x="1576" y="3095"/>
                  </a:cubicBezTo>
                  <a:cubicBezTo>
                    <a:pt x="701" y="3095"/>
                    <a:pt x="0" y="2452"/>
                    <a:pt x="0" y="1577"/>
                  </a:cubicBezTo>
                  <a:cubicBezTo>
                    <a:pt x="0" y="701"/>
                    <a:pt x="642" y="59"/>
                    <a:pt x="1518" y="1"/>
                  </a:cubicBezTo>
                  <a:cubicBezTo>
                    <a:pt x="2335" y="1"/>
                    <a:pt x="3094" y="701"/>
                    <a:pt x="3094" y="15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7" name="Google Shape;5877;p15"/>
            <p:cNvSpPr/>
            <p:nvPr/>
          </p:nvSpPr>
          <p:spPr>
            <a:xfrm>
              <a:off x="1418250" y="3417850"/>
              <a:ext cx="78825" cy="77350"/>
            </a:xfrm>
            <a:custGeom>
              <a:avLst/>
              <a:gdLst/>
              <a:ahLst/>
              <a:cxnLst/>
              <a:rect l="l" t="t" r="r" b="b"/>
              <a:pathLst>
                <a:path w="3153" h="3094" extrusionOk="0">
                  <a:moveTo>
                    <a:pt x="1577" y="3094"/>
                  </a:moveTo>
                  <a:cubicBezTo>
                    <a:pt x="701" y="3094"/>
                    <a:pt x="1" y="2393"/>
                    <a:pt x="1" y="1576"/>
                  </a:cubicBezTo>
                  <a:cubicBezTo>
                    <a:pt x="1" y="701"/>
                    <a:pt x="760" y="0"/>
                    <a:pt x="1577" y="0"/>
                  </a:cubicBezTo>
                  <a:cubicBezTo>
                    <a:pt x="2452" y="59"/>
                    <a:pt x="3094" y="701"/>
                    <a:pt x="3094" y="1518"/>
                  </a:cubicBezTo>
                  <a:cubicBezTo>
                    <a:pt x="3153" y="2393"/>
                    <a:pt x="2452" y="3094"/>
                    <a:pt x="157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8" name="Google Shape;5878;p15"/>
            <p:cNvSpPr/>
            <p:nvPr/>
          </p:nvSpPr>
          <p:spPr>
            <a:xfrm>
              <a:off x="2890650" y="477425"/>
              <a:ext cx="77375" cy="77375"/>
            </a:xfrm>
            <a:custGeom>
              <a:avLst/>
              <a:gdLst/>
              <a:ahLst/>
              <a:cxnLst/>
              <a:rect l="l" t="t" r="r" b="b"/>
              <a:pathLst>
                <a:path w="3095" h="3095" extrusionOk="0">
                  <a:moveTo>
                    <a:pt x="3094" y="1518"/>
                  </a:moveTo>
                  <a:cubicBezTo>
                    <a:pt x="3094" y="2336"/>
                    <a:pt x="2452" y="3036"/>
                    <a:pt x="1577" y="3094"/>
                  </a:cubicBezTo>
                  <a:cubicBezTo>
                    <a:pt x="759" y="3094"/>
                    <a:pt x="1" y="2394"/>
                    <a:pt x="59" y="1518"/>
                  </a:cubicBezTo>
                  <a:cubicBezTo>
                    <a:pt x="59" y="701"/>
                    <a:pt x="759" y="1"/>
                    <a:pt x="1577" y="1"/>
                  </a:cubicBezTo>
                  <a:cubicBezTo>
                    <a:pt x="2394" y="1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9" name="Google Shape;5879;p15"/>
            <p:cNvSpPr/>
            <p:nvPr/>
          </p:nvSpPr>
          <p:spPr>
            <a:xfrm>
              <a:off x="5835450" y="4154775"/>
              <a:ext cx="77350" cy="77350"/>
            </a:xfrm>
            <a:custGeom>
              <a:avLst/>
              <a:gdLst/>
              <a:ahLst/>
              <a:cxnLst/>
              <a:rect l="l" t="t" r="r" b="b"/>
              <a:pathLst>
                <a:path w="3094" h="3094" extrusionOk="0">
                  <a:moveTo>
                    <a:pt x="3094" y="1518"/>
                  </a:moveTo>
                  <a:cubicBezTo>
                    <a:pt x="3094" y="2335"/>
                    <a:pt x="2335" y="3094"/>
                    <a:pt x="1518" y="3036"/>
                  </a:cubicBezTo>
                  <a:cubicBezTo>
                    <a:pt x="701" y="3036"/>
                    <a:pt x="0" y="2277"/>
                    <a:pt x="59" y="1460"/>
                  </a:cubicBezTo>
                  <a:cubicBezTo>
                    <a:pt x="59" y="701"/>
                    <a:pt x="759" y="0"/>
                    <a:pt x="1576" y="0"/>
                  </a:cubicBezTo>
                  <a:cubicBezTo>
                    <a:pt x="2393" y="0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0" name="Google Shape;5880;p15"/>
            <p:cNvSpPr/>
            <p:nvPr/>
          </p:nvSpPr>
          <p:spPr>
            <a:xfrm>
              <a:off x="2401800" y="719675"/>
              <a:ext cx="75900" cy="77350"/>
            </a:xfrm>
            <a:custGeom>
              <a:avLst/>
              <a:gdLst/>
              <a:ahLst/>
              <a:cxnLst/>
              <a:rect l="l" t="t" r="r" b="b"/>
              <a:pathLst>
                <a:path w="3036" h="3094" extrusionOk="0">
                  <a:moveTo>
                    <a:pt x="3036" y="1576"/>
                  </a:moveTo>
                  <a:cubicBezTo>
                    <a:pt x="3036" y="2393"/>
                    <a:pt x="2277" y="3094"/>
                    <a:pt x="1460" y="3036"/>
                  </a:cubicBezTo>
                  <a:cubicBezTo>
                    <a:pt x="643" y="3036"/>
                    <a:pt x="0" y="2277"/>
                    <a:pt x="59" y="1518"/>
                  </a:cubicBezTo>
                  <a:cubicBezTo>
                    <a:pt x="59" y="701"/>
                    <a:pt x="818" y="0"/>
                    <a:pt x="1635" y="59"/>
                  </a:cubicBezTo>
                  <a:cubicBezTo>
                    <a:pt x="2394" y="117"/>
                    <a:pt x="3036" y="817"/>
                    <a:pt x="3036" y="15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1" name="Google Shape;5881;p15"/>
            <p:cNvSpPr/>
            <p:nvPr/>
          </p:nvSpPr>
          <p:spPr>
            <a:xfrm>
              <a:off x="2156650" y="4645075"/>
              <a:ext cx="74450" cy="74450"/>
            </a:xfrm>
            <a:custGeom>
              <a:avLst/>
              <a:gdLst/>
              <a:ahLst/>
              <a:cxnLst/>
              <a:rect l="l" t="t" r="r" b="b"/>
              <a:pathLst>
                <a:path w="2978" h="2978" extrusionOk="0">
                  <a:moveTo>
                    <a:pt x="2919" y="1518"/>
                  </a:moveTo>
                  <a:cubicBezTo>
                    <a:pt x="2919" y="2336"/>
                    <a:pt x="2277" y="2978"/>
                    <a:pt x="1460" y="2978"/>
                  </a:cubicBezTo>
                  <a:cubicBezTo>
                    <a:pt x="642" y="2978"/>
                    <a:pt x="0" y="2277"/>
                    <a:pt x="0" y="1460"/>
                  </a:cubicBezTo>
                  <a:cubicBezTo>
                    <a:pt x="59" y="701"/>
                    <a:pt x="701" y="1"/>
                    <a:pt x="1518" y="59"/>
                  </a:cubicBezTo>
                  <a:cubicBezTo>
                    <a:pt x="2335" y="59"/>
                    <a:pt x="2977" y="701"/>
                    <a:pt x="2919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2" name="Google Shape;5882;p15"/>
            <p:cNvSpPr/>
            <p:nvPr/>
          </p:nvSpPr>
          <p:spPr>
            <a:xfrm>
              <a:off x="1910025" y="4402850"/>
              <a:ext cx="73000" cy="72975"/>
            </a:xfrm>
            <a:custGeom>
              <a:avLst/>
              <a:gdLst/>
              <a:ahLst/>
              <a:cxnLst/>
              <a:rect l="l" t="t" r="r" b="b"/>
              <a:pathLst>
                <a:path w="2920" h="2919" extrusionOk="0">
                  <a:moveTo>
                    <a:pt x="1460" y="0"/>
                  </a:moveTo>
                  <a:cubicBezTo>
                    <a:pt x="2277" y="0"/>
                    <a:pt x="2919" y="642"/>
                    <a:pt x="2919" y="1460"/>
                  </a:cubicBezTo>
                  <a:cubicBezTo>
                    <a:pt x="2919" y="2277"/>
                    <a:pt x="2277" y="2919"/>
                    <a:pt x="1460" y="2919"/>
                  </a:cubicBezTo>
                  <a:cubicBezTo>
                    <a:pt x="643" y="2919"/>
                    <a:pt x="59" y="2335"/>
                    <a:pt x="1" y="1518"/>
                  </a:cubicBezTo>
                  <a:cubicBezTo>
                    <a:pt x="1" y="701"/>
                    <a:pt x="643" y="59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3" name="Google Shape;5883;p15"/>
            <p:cNvSpPr/>
            <p:nvPr/>
          </p:nvSpPr>
          <p:spPr>
            <a:xfrm>
              <a:off x="1669250" y="1459525"/>
              <a:ext cx="70075" cy="71525"/>
            </a:xfrm>
            <a:custGeom>
              <a:avLst/>
              <a:gdLst/>
              <a:ahLst/>
              <a:cxnLst/>
              <a:rect l="l" t="t" r="r" b="b"/>
              <a:pathLst>
                <a:path w="2803" h="2861" extrusionOk="0">
                  <a:moveTo>
                    <a:pt x="1401" y="2802"/>
                  </a:moveTo>
                  <a:cubicBezTo>
                    <a:pt x="584" y="2802"/>
                    <a:pt x="1" y="2218"/>
                    <a:pt x="1" y="1401"/>
                  </a:cubicBezTo>
                  <a:cubicBezTo>
                    <a:pt x="1" y="584"/>
                    <a:pt x="584" y="0"/>
                    <a:pt x="1401" y="0"/>
                  </a:cubicBezTo>
                  <a:cubicBezTo>
                    <a:pt x="2219" y="0"/>
                    <a:pt x="2802" y="642"/>
                    <a:pt x="2802" y="1401"/>
                  </a:cubicBezTo>
                  <a:cubicBezTo>
                    <a:pt x="2802" y="2218"/>
                    <a:pt x="2219" y="2860"/>
                    <a:pt x="1401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4" name="Google Shape;5884;p15"/>
            <p:cNvSpPr/>
            <p:nvPr/>
          </p:nvSpPr>
          <p:spPr>
            <a:xfrm>
              <a:off x="5102900" y="4894625"/>
              <a:ext cx="71525" cy="70050"/>
            </a:xfrm>
            <a:custGeom>
              <a:avLst/>
              <a:gdLst/>
              <a:ahLst/>
              <a:cxnLst/>
              <a:rect l="l" t="t" r="r" b="b"/>
              <a:pathLst>
                <a:path w="2861" h="2802" extrusionOk="0">
                  <a:moveTo>
                    <a:pt x="1460" y="2802"/>
                  </a:moveTo>
                  <a:cubicBezTo>
                    <a:pt x="642" y="2802"/>
                    <a:pt x="0" y="2218"/>
                    <a:pt x="0" y="1401"/>
                  </a:cubicBezTo>
                  <a:cubicBezTo>
                    <a:pt x="0" y="584"/>
                    <a:pt x="584" y="0"/>
                    <a:pt x="1401" y="0"/>
                  </a:cubicBezTo>
                  <a:cubicBezTo>
                    <a:pt x="2218" y="0"/>
                    <a:pt x="2802" y="584"/>
                    <a:pt x="2860" y="1401"/>
                  </a:cubicBezTo>
                  <a:cubicBezTo>
                    <a:pt x="2860" y="2160"/>
                    <a:pt x="2218" y="2802"/>
                    <a:pt x="1460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5" name="Google Shape;5885;p15"/>
            <p:cNvSpPr/>
            <p:nvPr/>
          </p:nvSpPr>
          <p:spPr>
            <a:xfrm>
              <a:off x="1422625" y="1949825"/>
              <a:ext cx="70075" cy="68600"/>
            </a:xfrm>
            <a:custGeom>
              <a:avLst/>
              <a:gdLst/>
              <a:ahLst/>
              <a:cxnLst/>
              <a:rect l="l" t="t" r="r" b="b"/>
              <a:pathLst>
                <a:path w="2803" h="2744" extrusionOk="0">
                  <a:moveTo>
                    <a:pt x="2803" y="1401"/>
                  </a:moveTo>
                  <a:cubicBezTo>
                    <a:pt x="2803" y="2160"/>
                    <a:pt x="2161" y="2744"/>
                    <a:pt x="1402" y="2744"/>
                  </a:cubicBezTo>
                  <a:cubicBezTo>
                    <a:pt x="643" y="2744"/>
                    <a:pt x="1" y="2102"/>
                    <a:pt x="1" y="1343"/>
                  </a:cubicBezTo>
                  <a:cubicBezTo>
                    <a:pt x="59" y="584"/>
                    <a:pt x="701" y="1"/>
                    <a:pt x="1402" y="1"/>
                  </a:cubicBezTo>
                  <a:cubicBezTo>
                    <a:pt x="2161" y="1"/>
                    <a:pt x="2803" y="643"/>
                    <a:pt x="2803" y="14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6" name="Google Shape;5886;p15"/>
            <p:cNvSpPr/>
            <p:nvPr/>
          </p:nvSpPr>
          <p:spPr>
            <a:xfrm>
              <a:off x="4611125" y="5141225"/>
              <a:ext cx="68600" cy="70075"/>
            </a:xfrm>
            <a:custGeom>
              <a:avLst/>
              <a:gdLst/>
              <a:ahLst/>
              <a:cxnLst/>
              <a:rect l="l" t="t" r="r" b="b"/>
              <a:pathLst>
                <a:path w="2744" h="2803" extrusionOk="0">
                  <a:moveTo>
                    <a:pt x="1343" y="2803"/>
                  </a:moveTo>
                  <a:cubicBezTo>
                    <a:pt x="584" y="2744"/>
                    <a:pt x="0" y="2161"/>
                    <a:pt x="0" y="1402"/>
                  </a:cubicBezTo>
                  <a:cubicBezTo>
                    <a:pt x="0" y="643"/>
                    <a:pt x="642" y="1"/>
                    <a:pt x="1401" y="1"/>
                  </a:cubicBezTo>
                  <a:cubicBezTo>
                    <a:pt x="2160" y="59"/>
                    <a:pt x="2744" y="701"/>
                    <a:pt x="2744" y="1460"/>
                  </a:cubicBezTo>
                  <a:cubicBezTo>
                    <a:pt x="2744" y="2161"/>
                    <a:pt x="2102" y="2803"/>
                    <a:pt x="134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7" name="Google Shape;5887;p15"/>
            <p:cNvSpPr/>
            <p:nvPr/>
          </p:nvSpPr>
          <p:spPr>
            <a:xfrm>
              <a:off x="2407625" y="4897525"/>
              <a:ext cx="65700" cy="64250"/>
            </a:xfrm>
            <a:custGeom>
              <a:avLst/>
              <a:gdLst/>
              <a:ahLst/>
              <a:cxnLst/>
              <a:rect l="l" t="t" r="r" b="b"/>
              <a:pathLst>
                <a:path w="2628" h="2570" extrusionOk="0">
                  <a:moveTo>
                    <a:pt x="1343" y="2569"/>
                  </a:moveTo>
                  <a:cubicBezTo>
                    <a:pt x="643" y="2569"/>
                    <a:pt x="59" y="2044"/>
                    <a:pt x="59" y="1343"/>
                  </a:cubicBezTo>
                  <a:cubicBezTo>
                    <a:pt x="1" y="585"/>
                    <a:pt x="585" y="1"/>
                    <a:pt x="1343" y="1"/>
                  </a:cubicBezTo>
                  <a:cubicBezTo>
                    <a:pt x="2044" y="1"/>
                    <a:pt x="2569" y="526"/>
                    <a:pt x="2569" y="1227"/>
                  </a:cubicBezTo>
                  <a:cubicBezTo>
                    <a:pt x="2628" y="1986"/>
                    <a:pt x="2044" y="2511"/>
                    <a:pt x="1343" y="25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8" name="Google Shape;5888;p15"/>
            <p:cNvSpPr/>
            <p:nvPr/>
          </p:nvSpPr>
          <p:spPr>
            <a:xfrm>
              <a:off x="1425550" y="367175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1285" y="1"/>
                  </a:moveTo>
                  <a:cubicBezTo>
                    <a:pt x="1985" y="1"/>
                    <a:pt x="2569" y="526"/>
                    <a:pt x="2569" y="1285"/>
                  </a:cubicBezTo>
                  <a:cubicBezTo>
                    <a:pt x="2569" y="2044"/>
                    <a:pt x="1985" y="2569"/>
                    <a:pt x="1226" y="2569"/>
                  </a:cubicBezTo>
                  <a:cubicBezTo>
                    <a:pt x="526" y="2511"/>
                    <a:pt x="1" y="1985"/>
                    <a:pt x="1" y="1227"/>
                  </a:cubicBezTo>
                  <a:cubicBezTo>
                    <a:pt x="1" y="526"/>
                    <a:pt x="584" y="1"/>
                    <a:pt x="128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9" name="Google Shape;5889;p15"/>
            <p:cNvSpPr/>
            <p:nvPr/>
          </p:nvSpPr>
          <p:spPr>
            <a:xfrm>
              <a:off x="1672175" y="416060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2569" y="1285"/>
                  </a:moveTo>
                  <a:cubicBezTo>
                    <a:pt x="2569" y="2044"/>
                    <a:pt x="1985" y="2569"/>
                    <a:pt x="1284" y="2569"/>
                  </a:cubicBezTo>
                  <a:cubicBezTo>
                    <a:pt x="526" y="2569"/>
                    <a:pt x="0" y="1985"/>
                    <a:pt x="0" y="1227"/>
                  </a:cubicBezTo>
                  <a:cubicBezTo>
                    <a:pt x="0" y="526"/>
                    <a:pt x="584" y="1"/>
                    <a:pt x="1284" y="1"/>
                  </a:cubicBezTo>
                  <a:cubicBezTo>
                    <a:pt x="2043" y="59"/>
                    <a:pt x="2569" y="585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0" name="Google Shape;5890;p15"/>
            <p:cNvSpPr/>
            <p:nvPr/>
          </p:nvSpPr>
          <p:spPr>
            <a:xfrm>
              <a:off x="4859200" y="483275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343" y="0"/>
                  </a:moveTo>
                  <a:cubicBezTo>
                    <a:pt x="2043" y="0"/>
                    <a:pt x="2569" y="584"/>
                    <a:pt x="2569" y="1284"/>
                  </a:cubicBezTo>
                  <a:cubicBezTo>
                    <a:pt x="2569" y="2043"/>
                    <a:pt x="1985" y="2627"/>
                    <a:pt x="1226" y="2569"/>
                  </a:cubicBezTo>
                  <a:cubicBezTo>
                    <a:pt x="526" y="2569"/>
                    <a:pt x="0" y="1985"/>
                    <a:pt x="0" y="1284"/>
                  </a:cubicBezTo>
                  <a:cubicBezTo>
                    <a:pt x="59" y="526"/>
                    <a:pt x="584" y="0"/>
                    <a:pt x="134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1" name="Google Shape;5891;p15"/>
            <p:cNvSpPr/>
            <p:nvPr/>
          </p:nvSpPr>
          <p:spPr>
            <a:xfrm>
              <a:off x="6084975" y="1709050"/>
              <a:ext cx="64225" cy="65700"/>
            </a:xfrm>
            <a:custGeom>
              <a:avLst/>
              <a:gdLst/>
              <a:ahLst/>
              <a:cxnLst/>
              <a:rect l="l" t="t" r="r" b="b"/>
              <a:pathLst>
                <a:path w="2569" h="2628" extrusionOk="0">
                  <a:moveTo>
                    <a:pt x="2569" y="1285"/>
                  </a:moveTo>
                  <a:cubicBezTo>
                    <a:pt x="2569" y="2043"/>
                    <a:pt x="2044" y="2569"/>
                    <a:pt x="1343" y="2569"/>
                  </a:cubicBezTo>
                  <a:cubicBezTo>
                    <a:pt x="584" y="2627"/>
                    <a:pt x="1" y="2043"/>
                    <a:pt x="1" y="1285"/>
                  </a:cubicBezTo>
                  <a:cubicBezTo>
                    <a:pt x="59" y="584"/>
                    <a:pt x="584" y="0"/>
                    <a:pt x="1343" y="59"/>
                  </a:cubicBezTo>
                  <a:cubicBezTo>
                    <a:pt x="2044" y="59"/>
                    <a:pt x="2569" y="584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2" name="Google Shape;5892;p15"/>
            <p:cNvSpPr/>
            <p:nvPr/>
          </p:nvSpPr>
          <p:spPr>
            <a:xfrm>
              <a:off x="2897950" y="5142700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285" y="2627"/>
                  </a:moveTo>
                  <a:cubicBezTo>
                    <a:pt x="584" y="2627"/>
                    <a:pt x="0" y="2102"/>
                    <a:pt x="0" y="1343"/>
                  </a:cubicBezTo>
                  <a:cubicBezTo>
                    <a:pt x="0" y="642"/>
                    <a:pt x="526" y="59"/>
                    <a:pt x="1226" y="59"/>
                  </a:cubicBezTo>
                  <a:cubicBezTo>
                    <a:pt x="1985" y="0"/>
                    <a:pt x="2569" y="584"/>
                    <a:pt x="2569" y="1343"/>
                  </a:cubicBezTo>
                  <a:cubicBezTo>
                    <a:pt x="2569" y="2043"/>
                    <a:pt x="2043" y="2627"/>
                    <a:pt x="1285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3" name="Google Shape;5893;p15"/>
            <p:cNvSpPr/>
            <p:nvPr/>
          </p:nvSpPr>
          <p:spPr>
            <a:xfrm>
              <a:off x="6333050" y="2936300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452" y="1985"/>
                    <a:pt x="1927" y="2510"/>
                    <a:pt x="1168" y="2510"/>
                  </a:cubicBezTo>
                  <a:cubicBezTo>
                    <a:pt x="526" y="2452"/>
                    <a:pt x="1" y="1926"/>
                    <a:pt x="1" y="1226"/>
                  </a:cubicBezTo>
                  <a:cubicBezTo>
                    <a:pt x="1" y="525"/>
                    <a:pt x="584" y="0"/>
                    <a:pt x="1285" y="0"/>
                  </a:cubicBezTo>
                  <a:cubicBezTo>
                    <a:pt x="1985" y="0"/>
                    <a:pt x="2510" y="584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4" name="Google Shape;5894;p15"/>
            <p:cNvSpPr/>
            <p:nvPr/>
          </p:nvSpPr>
          <p:spPr>
            <a:xfrm>
              <a:off x="5597575" y="975050"/>
              <a:ext cx="61325" cy="61300"/>
            </a:xfrm>
            <a:custGeom>
              <a:avLst/>
              <a:gdLst/>
              <a:ahLst/>
              <a:cxnLst/>
              <a:rect l="l" t="t" r="r" b="b"/>
              <a:pathLst>
                <a:path w="2453" h="2452" extrusionOk="0">
                  <a:moveTo>
                    <a:pt x="1227" y="0"/>
                  </a:moveTo>
                  <a:cubicBezTo>
                    <a:pt x="1927" y="0"/>
                    <a:pt x="2452" y="584"/>
                    <a:pt x="2452" y="1226"/>
                  </a:cubicBezTo>
                  <a:cubicBezTo>
                    <a:pt x="2452" y="1868"/>
                    <a:pt x="1869" y="2452"/>
                    <a:pt x="1227" y="2452"/>
                  </a:cubicBezTo>
                  <a:cubicBezTo>
                    <a:pt x="526" y="2452"/>
                    <a:pt x="1" y="1868"/>
                    <a:pt x="1" y="1168"/>
                  </a:cubicBezTo>
                  <a:cubicBezTo>
                    <a:pt x="1" y="525"/>
                    <a:pt x="585" y="0"/>
                    <a:pt x="12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5" name="Google Shape;5895;p15"/>
            <p:cNvSpPr/>
            <p:nvPr/>
          </p:nvSpPr>
          <p:spPr>
            <a:xfrm>
              <a:off x="3634875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1226" y="2510"/>
                  </a:moveTo>
                  <a:cubicBezTo>
                    <a:pt x="526" y="2510"/>
                    <a:pt x="1" y="1926"/>
                    <a:pt x="1" y="1226"/>
                  </a:cubicBezTo>
                  <a:cubicBezTo>
                    <a:pt x="59" y="525"/>
                    <a:pt x="584" y="0"/>
                    <a:pt x="1226" y="0"/>
                  </a:cubicBezTo>
                  <a:cubicBezTo>
                    <a:pt x="1927" y="0"/>
                    <a:pt x="2510" y="584"/>
                    <a:pt x="2452" y="1284"/>
                  </a:cubicBezTo>
                  <a:cubicBezTo>
                    <a:pt x="2452" y="1985"/>
                    <a:pt x="1927" y="2510"/>
                    <a:pt x="1226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6" name="Google Shape;5896;p15"/>
            <p:cNvSpPr/>
            <p:nvPr/>
          </p:nvSpPr>
          <p:spPr>
            <a:xfrm>
              <a:off x="6333050" y="2692600"/>
              <a:ext cx="62775" cy="62775"/>
            </a:xfrm>
            <a:custGeom>
              <a:avLst/>
              <a:gdLst/>
              <a:ahLst/>
              <a:cxnLst/>
              <a:rect l="l" t="t" r="r" b="b"/>
              <a:pathLst>
                <a:path w="2511" h="2511" extrusionOk="0">
                  <a:moveTo>
                    <a:pt x="2510" y="1284"/>
                  </a:moveTo>
                  <a:cubicBezTo>
                    <a:pt x="2510" y="1985"/>
                    <a:pt x="1927" y="2510"/>
                    <a:pt x="1226" y="2510"/>
                  </a:cubicBezTo>
                  <a:cubicBezTo>
                    <a:pt x="526" y="2510"/>
                    <a:pt x="1" y="1985"/>
                    <a:pt x="1" y="1284"/>
                  </a:cubicBezTo>
                  <a:cubicBezTo>
                    <a:pt x="1" y="584"/>
                    <a:pt x="584" y="0"/>
                    <a:pt x="1285" y="59"/>
                  </a:cubicBezTo>
                  <a:cubicBezTo>
                    <a:pt x="1985" y="59"/>
                    <a:pt x="2510" y="584"/>
                    <a:pt x="2510" y="128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7" name="Google Shape;5897;p15"/>
            <p:cNvSpPr/>
            <p:nvPr/>
          </p:nvSpPr>
          <p:spPr>
            <a:xfrm>
              <a:off x="3881500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510" y="1926"/>
                    <a:pt x="1985" y="2452"/>
                    <a:pt x="1284" y="2452"/>
                  </a:cubicBezTo>
                  <a:cubicBezTo>
                    <a:pt x="584" y="2510"/>
                    <a:pt x="0" y="1985"/>
                    <a:pt x="0" y="1226"/>
                  </a:cubicBezTo>
                  <a:cubicBezTo>
                    <a:pt x="0" y="525"/>
                    <a:pt x="584" y="0"/>
                    <a:pt x="1284" y="0"/>
                  </a:cubicBezTo>
                  <a:cubicBezTo>
                    <a:pt x="1985" y="0"/>
                    <a:pt x="2510" y="525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8" name="Google Shape;5898;p15"/>
            <p:cNvSpPr/>
            <p:nvPr/>
          </p:nvSpPr>
          <p:spPr>
            <a:xfrm>
              <a:off x="6333050" y="2447425"/>
              <a:ext cx="61325" cy="59875"/>
            </a:xfrm>
            <a:custGeom>
              <a:avLst/>
              <a:gdLst/>
              <a:ahLst/>
              <a:cxnLst/>
              <a:rect l="l" t="t" r="r" b="b"/>
              <a:pathLst>
                <a:path w="2453" h="2395" extrusionOk="0">
                  <a:moveTo>
                    <a:pt x="2452" y="1168"/>
                  </a:moveTo>
                  <a:cubicBezTo>
                    <a:pt x="2452" y="1810"/>
                    <a:pt x="1868" y="2394"/>
                    <a:pt x="1226" y="2394"/>
                  </a:cubicBezTo>
                  <a:cubicBezTo>
                    <a:pt x="643" y="2394"/>
                    <a:pt x="59" y="1869"/>
                    <a:pt x="59" y="1227"/>
                  </a:cubicBezTo>
                  <a:cubicBezTo>
                    <a:pt x="1" y="585"/>
                    <a:pt x="584" y="1"/>
                    <a:pt x="1226" y="1"/>
                  </a:cubicBezTo>
                  <a:cubicBezTo>
                    <a:pt x="1868" y="1"/>
                    <a:pt x="2452" y="585"/>
                    <a:pt x="2452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9" name="Google Shape;5899;p15"/>
            <p:cNvSpPr/>
            <p:nvPr/>
          </p:nvSpPr>
          <p:spPr>
            <a:xfrm>
              <a:off x="6086425" y="3919825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227" y="1"/>
                  </a:moveTo>
                  <a:cubicBezTo>
                    <a:pt x="1869" y="1"/>
                    <a:pt x="2453" y="584"/>
                    <a:pt x="2453" y="1226"/>
                  </a:cubicBezTo>
                  <a:cubicBezTo>
                    <a:pt x="2453" y="1869"/>
                    <a:pt x="1869" y="2394"/>
                    <a:pt x="1285" y="2452"/>
                  </a:cubicBezTo>
                  <a:cubicBezTo>
                    <a:pt x="585" y="2452"/>
                    <a:pt x="1" y="1869"/>
                    <a:pt x="59" y="1168"/>
                  </a:cubicBezTo>
                  <a:cubicBezTo>
                    <a:pt x="59" y="584"/>
                    <a:pt x="585" y="1"/>
                    <a:pt x="1227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0" name="Google Shape;5900;p15"/>
            <p:cNvSpPr/>
            <p:nvPr/>
          </p:nvSpPr>
          <p:spPr>
            <a:xfrm>
              <a:off x="2657175" y="486175"/>
              <a:ext cx="59850" cy="59875"/>
            </a:xfrm>
            <a:custGeom>
              <a:avLst/>
              <a:gdLst/>
              <a:ahLst/>
              <a:cxnLst/>
              <a:rect l="l" t="t" r="r" b="b"/>
              <a:pathLst>
                <a:path w="2394" h="2395" extrusionOk="0">
                  <a:moveTo>
                    <a:pt x="2394" y="1168"/>
                  </a:moveTo>
                  <a:cubicBezTo>
                    <a:pt x="2394" y="1752"/>
                    <a:pt x="1868" y="2336"/>
                    <a:pt x="1226" y="2394"/>
                  </a:cubicBezTo>
                  <a:cubicBezTo>
                    <a:pt x="584" y="2394"/>
                    <a:pt x="0" y="1810"/>
                    <a:pt x="0" y="1168"/>
                  </a:cubicBezTo>
                  <a:cubicBezTo>
                    <a:pt x="0" y="526"/>
                    <a:pt x="584" y="1"/>
                    <a:pt x="1168" y="1"/>
                  </a:cubicBezTo>
                  <a:cubicBezTo>
                    <a:pt x="1810" y="1"/>
                    <a:pt x="2394" y="526"/>
                    <a:pt x="2394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1" name="Google Shape;5901;p15"/>
            <p:cNvSpPr/>
            <p:nvPr/>
          </p:nvSpPr>
          <p:spPr>
            <a:xfrm>
              <a:off x="4126650" y="239575"/>
              <a:ext cx="58400" cy="59850"/>
            </a:xfrm>
            <a:custGeom>
              <a:avLst/>
              <a:gdLst/>
              <a:ahLst/>
              <a:cxnLst/>
              <a:rect l="l" t="t" r="r" b="b"/>
              <a:pathLst>
                <a:path w="2336" h="2394" extrusionOk="0">
                  <a:moveTo>
                    <a:pt x="1168" y="2335"/>
                  </a:moveTo>
                  <a:cubicBezTo>
                    <a:pt x="526" y="2394"/>
                    <a:pt x="0" y="1810"/>
                    <a:pt x="0" y="1226"/>
                  </a:cubicBezTo>
                  <a:cubicBezTo>
                    <a:pt x="0" y="584"/>
                    <a:pt x="526" y="0"/>
                    <a:pt x="1168" y="0"/>
                  </a:cubicBezTo>
                  <a:cubicBezTo>
                    <a:pt x="1752" y="0"/>
                    <a:pt x="2335" y="526"/>
                    <a:pt x="2335" y="1168"/>
                  </a:cubicBezTo>
                  <a:cubicBezTo>
                    <a:pt x="2335" y="1810"/>
                    <a:pt x="1810" y="2335"/>
                    <a:pt x="1168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2" name="Google Shape;5902;p15"/>
            <p:cNvSpPr/>
            <p:nvPr/>
          </p:nvSpPr>
          <p:spPr>
            <a:xfrm>
              <a:off x="5845650" y="1223125"/>
              <a:ext cx="56950" cy="58375"/>
            </a:xfrm>
            <a:custGeom>
              <a:avLst/>
              <a:gdLst/>
              <a:ahLst/>
              <a:cxnLst/>
              <a:rect l="l" t="t" r="r" b="b"/>
              <a:pathLst>
                <a:path w="2278" h="2335" extrusionOk="0">
                  <a:moveTo>
                    <a:pt x="2277" y="1167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335"/>
                    <a:pt x="1" y="1810"/>
                    <a:pt x="1" y="1109"/>
                  </a:cubicBezTo>
                  <a:cubicBezTo>
                    <a:pt x="59" y="467"/>
                    <a:pt x="526" y="0"/>
                    <a:pt x="1168" y="0"/>
                  </a:cubicBezTo>
                  <a:cubicBezTo>
                    <a:pt x="1810" y="0"/>
                    <a:pt x="2277" y="525"/>
                    <a:pt x="2277" y="116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3" name="Google Shape;5903;p15"/>
            <p:cNvSpPr/>
            <p:nvPr/>
          </p:nvSpPr>
          <p:spPr>
            <a:xfrm>
              <a:off x="3394100" y="241025"/>
              <a:ext cx="58400" cy="56950"/>
            </a:xfrm>
            <a:custGeom>
              <a:avLst/>
              <a:gdLst/>
              <a:ahLst/>
              <a:cxnLst/>
              <a:rect l="l" t="t" r="r" b="b"/>
              <a:pathLst>
                <a:path w="2336" h="2278" extrusionOk="0">
                  <a:moveTo>
                    <a:pt x="2277" y="1168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277"/>
                    <a:pt x="0" y="1752"/>
                    <a:pt x="59" y="1051"/>
                  </a:cubicBezTo>
                  <a:cubicBezTo>
                    <a:pt x="59" y="409"/>
                    <a:pt x="584" y="1"/>
                    <a:pt x="1226" y="1"/>
                  </a:cubicBezTo>
                  <a:cubicBezTo>
                    <a:pt x="1868" y="1"/>
                    <a:pt x="2335" y="526"/>
                    <a:pt x="2277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4" name="Google Shape;5904;p15"/>
            <p:cNvSpPr/>
            <p:nvPr/>
          </p:nvSpPr>
          <p:spPr>
            <a:xfrm>
              <a:off x="6335975" y="3185825"/>
              <a:ext cx="56925" cy="56925"/>
            </a:xfrm>
            <a:custGeom>
              <a:avLst/>
              <a:gdLst/>
              <a:ahLst/>
              <a:cxnLst/>
              <a:rect l="l" t="t" r="r" b="b"/>
              <a:pathLst>
                <a:path w="2277" h="2277" extrusionOk="0">
                  <a:moveTo>
                    <a:pt x="1168" y="2277"/>
                  </a:moveTo>
                  <a:cubicBezTo>
                    <a:pt x="526" y="2277"/>
                    <a:pt x="0" y="1810"/>
                    <a:pt x="0" y="1168"/>
                  </a:cubicBezTo>
                  <a:cubicBezTo>
                    <a:pt x="0" y="467"/>
                    <a:pt x="467" y="0"/>
                    <a:pt x="1168" y="0"/>
                  </a:cubicBezTo>
                  <a:cubicBezTo>
                    <a:pt x="1810" y="0"/>
                    <a:pt x="2277" y="526"/>
                    <a:pt x="2277" y="1109"/>
                  </a:cubicBezTo>
                  <a:cubicBezTo>
                    <a:pt x="2277" y="1751"/>
                    <a:pt x="1751" y="2277"/>
                    <a:pt x="1168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5" name="Google Shape;5905;p15"/>
            <p:cNvSpPr/>
            <p:nvPr/>
          </p:nvSpPr>
          <p:spPr>
            <a:xfrm>
              <a:off x="5356800" y="731350"/>
              <a:ext cx="56950" cy="55475"/>
            </a:xfrm>
            <a:custGeom>
              <a:avLst/>
              <a:gdLst/>
              <a:ahLst/>
              <a:cxnLst/>
              <a:rect l="l" t="t" r="r" b="b"/>
              <a:pathLst>
                <a:path w="2278" h="2219" extrusionOk="0">
                  <a:moveTo>
                    <a:pt x="1168" y="2218"/>
                  </a:moveTo>
                  <a:cubicBezTo>
                    <a:pt x="526" y="2218"/>
                    <a:pt x="59" y="1810"/>
                    <a:pt x="1" y="1168"/>
                  </a:cubicBezTo>
                  <a:cubicBezTo>
                    <a:pt x="1" y="467"/>
                    <a:pt x="468" y="0"/>
                    <a:pt x="1110" y="0"/>
                  </a:cubicBezTo>
                  <a:cubicBezTo>
                    <a:pt x="1752" y="0"/>
                    <a:pt x="2277" y="467"/>
                    <a:pt x="2277" y="1051"/>
                  </a:cubicBezTo>
                  <a:cubicBezTo>
                    <a:pt x="2277" y="1693"/>
                    <a:pt x="1810" y="2218"/>
                    <a:pt x="1168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6" name="Google Shape;5906;p15"/>
            <p:cNvSpPr/>
            <p:nvPr/>
          </p:nvSpPr>
          <p:spPr>
            <a:xfrm>
              <a:off x="1924625" y="979425"/>
              <a:ext cx="52550" cy="52550"/>
            </a:xfrm>
            <a:custGeom>
              <a:avLst/>
              <a:gdLst/>
              <a:ahLst/>
              <a:cxnLst/>
              <a:rect l="l" t="t" r="r" b="b"/>
              <a:pathLst>
                <a:path w="2102" h="2102" extrusionOk="0">
                  <a:moveTo>
                    <a:pt x="2102" y="1051"/>
                  </a:moveTo>
                  <a:cubicBezTo>
                    <a:pt x="2102" y="1576"/>
                    <a:pt x="1635" y="2043"/>
                    <a:pt x="1051" y="2102"/>
                  </a:cubicBezTo>
                  <a:cubicBezTo>
                    <a:pt x="526" y="2102"/>
                    <a:pt x="0" y="1576"/>
                    <a:pt x="0" y="993"/>
                  </a:cubicBezTo>
                  <a:cubicBezTo>
                    <a:pt x="0" y="467"/>
                    <a:pt x="526" y="0"/>
                    <a:pt x="1051" y="0"/>
                  </a:cubicBezTo>
                  <a:cubicBezTo>
                    <a:pt x="1576" y="0"/>
                    <a:pt x="2102" y="467"/>
                    <a:pt x="2102" y="10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7" name="Google Shape;5907;p15"/>
            <p:cNvSpPr/>
            <p:nvPr/>
          </p:nvSpPr>
          <p:spPr>
            <a:xfrm>
              <a:off x="6337425" y="22052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1051" y="0"/>
                  </a:moveTo>
                  <a:cubicBezTo>
                    <a:pt x="1577" y="0"/>
                    <a:pt x="2102" y="467"/>
                    <a:pt x="2102" y="993"/>
                  </a:cubicBezTo>
                  <a:cubicBezTo>
                    <a:pt x="2160" y="1576"/>
                    <a:pt x="1635" y="2102"/>
                    <a:pt x="1051" y="2102"/>
                  </a:cubicBezTo>
                  <a:cubicBezTo>
                    <a:pt x="526" y="2043"/>
                    <a:pt x="1" y="1576"/>
                    <a:pt x="1" y="1051"/>
                  </a:cubicBezTo>
                  <a:cubicBezTo>
                    <a:pt x="1" y="467"/>
                    <a:pt x="526" y="0"/>
                    <a:pt x="105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8" name="Google Shape;5908;p15"/>
            <p:cNvSpPr/>
            <p:nvPr/>
          </p:nvSpPr>
          <p:spPr>
            <a:xfrm>
              <a:off x="1431400" y="171487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2101" y="1052"/>
                  </a:moveTo>
                  <a:cubicBezTo>
                    <a:pt x="2101" y="1635"/>
                    <a:pt x="1635" y="2102"/>
                    <a:pt x="1051" y="2102"/>
                  </a:cubicBezTo>
                  <a:cubicBezTo>
                    <a:pt x="467" y="2102"/>
                    <a:pt x="0" y="1577"/>
                    <a:pt x="0" y="1052"/>
                  </a:cubicBezTo>
                  <a:cubicBezTo>
                    <a:pt x="0" y="468"/>
                    <a:pt x="525" y="1"/>
                    <a:pt x="1051" y="1"/>
                  </a:cubicBezTo>
                  <a:cubicBezTo>
                    <a:pt x="1576" y="59"/>
                    <a:pt x="2101" y="526"/>
                    <a:pt x="2101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9" name="Google Shape;5909;p15"/>
            <p:cNvSpPr/>
            <p:nvPr/>
          </p:nvSpPr>
          <p:spPr>
            <a:xfrm>
              <a:off x="5601950" y="4661125"/>
              <a:ext cx="52575" cy="52575"/>
            </a:xfrm>
            <a:custGeom>
              <a:avLst/>
              <a:gdLst/>
              <a:ahLst/>
              <a:cxnLst/>
              <a:rect l="l" t="t" r="r" b="b"/>
              <a:pathLst>
                <a:path w="2103" h="2103" extrusionOk="0">
                  <a:moveTo>
                    <a:pt x="2102" y="993"/>
                  </a:moveTo>
                  <a:cubicBezTo>
                    <a:pt x="2102" y="1519"/>
                    <a:pt x="1635" y="2044"/>
                    <a:pt x="1052" y="2044"/>
                  </a:cubicBezTo>
                  <a:cubicBezTo>
                    <a:pt x="526" y="2102"/>
                    <a:pt x="1" y="1577"/>
                    <a:pt x="1" y="993"/>
                  </a:cubicBezTo>
                  <a:cubicBezTo>
                    <a:pt x="1" y="468"/>
                    <a:pt x="468" y="1"/>
                    <a:pt x="1052" y="1"/>
                  </a:cubicBezTo>
                  <a:cubicBezTo>
                    <a:pt x="1577" y="1"/>
                    <a:pt x="2044" y="468"/>
                    <a:pt x="2102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0" name="Google Shape;5910;p15"/>
            <p:cNvSpPr/>
            <p:nvPr/>
          </p:nvSpPr>
          <p:spPr>
            <a:xfrm>
              <a:off x="4865025" y="51500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2102" y="992"/>
                  </a:moveTo>
                  <a:cubicBezTo>
                    <a:pt x="2161" y="1518"/>
                    <a:pt x="1694" y="2043"/>
                    <a:pt x="1110" y="2101"/>
                  </a:cubicBezTo>
                  <a:cubicBezTo>
                    <a:pt x="526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2" y="0"/>
                  </a:cubicBezTo>
                  <a:cubicBezTo>
                    <a:pt x="1577" y="0"/>
                    <a:pt x="2102" y="467"/>
                    <a:pt x="2102" y="99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1" name="Google Shape;5911;p15"/>
            <p:cNvSpPr/>
            <p:nvPr/>
          </p:nvSpPr>
          <p:spPr>
            <a:xfrm>
              <a:off x="4376175" y="242500"/>
              <a:ext cx="52575" cy="52550"/>
            </a:xfrm>
            <a:custGeom>
              <a:avLst/>
              <a:gdLst/>
              <a:ahLst/>
              <a:cxnLst/>
              <a:rect l="l" t="t" r="r" b="b"/>
              <a:pathLst>
                <a:path w="2103" h="2102" extrusionOk="0">
                  <a:moveTo>
                    <a:pt x="2102" y="1109"/>
                  </a:moveTo>
                  <a:cubicBezTo>
                    <a:pt x="2044" y="1634"/>
                    <a:pt x="1577" y="2101"/>
                    <a:pt x="1051" y="2101"/>
                  </a:cubicBezTo>
                  <a:cubicBezTo>
                    <a:pt x="468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1" y="58"/>
                  </a:cubicBezTo>
                  <a:cubicBezTo>
                    <a:pt x="1635" y="58"/>
                    <a:pt x="2102" y="525"/>
                    <a:pt x="2102" y="110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2" name="Google Shape;5912;p15"/>
            <p:cNvSpPr/>
            <p:nvPr/>
          </p:nvSpPr>
          <p:spPr>
            <a:xfrm>
              <a:off x="1190625" y="2942125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8"/>
                    <a:pt x="1518" y="1985"/>
                    <a:pt x="992" y="1985"/>
                  </a:cubicBezTo>
                  <a:cubicBezTo>
                    <a:pt x="409" y="1985"/>
                    <a:pt x="0" y="1576"/>
                    <a:pt x="0" y="993"/>
                  </a:cubicBezTo>
                  <a:cubicBezTo>
                    <a:pt x="0" y="409"/>
                    <a:pt x="350" y="117"/>
                    <a:pt x="876" y="59"/>
                  </a:cubicBezTo>
                  <a:cubicBezTo>
                    <a:pt x="1459" y="0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3" name="Google Shape;5913;p15"/>
            <p:cNvSpPr/>
            <p:nvPr/>
          </p:nvSpPr>
          <p:spPr>
            <a:xfrm>
              <a:off x="2169775" y="734250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1927" y="935"/>
                  </a:moveTo>
                  <a:cubicBezTo>
                    <a:pt x="1868" y="1577"/>
                    <a:pt x="1577" y="1927"/>
                    <a:pt x="935" y="1927"/>
                  </a:cubicBezTo>
                  <a:cubicBezTo>
                    <a:pt x="351" y="1927"/>
                    <a:pt x="1" y="1577"/>
                    <a:pt x="1" y="935"/>
                  </a:cubicBezTo>
                  <a:cubicBezTo>
                    <a:pt x="59" y="410"/>
                    <a:pt x="351" y="59"/>
                    <a:pt x="935" y="59"/>
                  </a:cubicBezTo>
                  <a:cubicBezTo>
                    <a:pt x="1577" y="1"/>
                    <a:pt x="1810" y="410"/>
                    <a:pt x="1927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4" name="Google Shape;5914;p15"/>
            <p:cNvSpPr/>
            <p:nvPr/>
          </p:nvSpPr>
          <p:spPr>
            <a:xfrm>
              <a:off x="1190625" y="2695500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9"/>
                    <a:pt x="1518" y="1927"/>
                    <a:pt x="992" y="1985"/>
                  </a:cubicBezTo>
                  <a:cubicBezTo>
                    <a:pt x="409" y="1985"/>
                    <a:pt x="0" y="1577"/>
                    <a:pt x="0" y="993"/>
                  </a:cubicBezTo>
                  <a:cubicBezTo>
                    <a:pt x="0" y="409"/>
                    <a:pt x="350" y="118"/>
                    <a:pt x="876" y="59"/>
                  </a:cubicBezTo>
                  <a:cubicBezTo>
                    <a:pt x="1459" y="1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5" name="Google Shape;5915;p15"/>
            <p:cNvSpPr/>
            <p:nvPr/>
          </p:nvSpPr>
          <p:spPr>
            <a:xfrm>
              <a:off x="6340350" y="3432425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934" y="1927"/>
                  </a:moveTo>
                  <a:cubicBezTo>
                    <a:pt x="409" y="1927"/>
                    <a:pt x="0" y="1519"/>
                    <a:pt x="0" y="935"/>
                  </a:cubicBezTo>
                  <a:cubicBezTo>
                    <a:pt x="0" y="410"/>
                    <a:pt x="467" y="1"/>
                    <a:pt x="993" y="1"/>
                  </a:cubicBezTo>
                  <a:cubicBezTo>
                    <a:pt x="1576" y="59"/>
                    <a:pt x="1868" y="410"/>
                    <a:pt x="1927" y="935"/>
                  </a:cubicBezTo>
                  <a:cubicBezTo>
                    <a:pt x="1927" y="1519"/>
                    <a:pt x="1518" y="1927"/>
                    <a:pt x="934" y="19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6" name="Google Shape;5916;p15"/>
            <p:cNvSpPr/>
            <p:nvPr/>
          </p:nvSpPr>
          <p:spPr>
            <a:xfrm>
              <a:off x="3151850" y="245400"/>
              <a:ext cx="48200" cy="46725"/>
            </a:xfrm>
            <a:custGeom>
              <a:avLst/>
              <a:gdLst/>
              <a:ahLst/>
              <a:cxnLst/>
              <a:rect l="l" t="t" r="r" b="b"/>
              <a:pathLst>
                <a:path w="1928" h="1869" extrusionOk="0">
                  <a:moveTo>
                    <a:pt x="1927" y="993"/>
                  </a:moveTo>
                  <a:cubicBezTo>
                    <a:pt x="1869" y="1518"/>
                    <a:pt x="1577" y="1869"/>
                    <a:pt x="993" y="1869"/>
                  </a:cubicBezTo>
                  <a:cubicBezTo>
                    <a:pt x="410" y="1869"/>
                    <a:pt x="1" y="1402"/>
                    <a:pt x="59" y="876"/>
                  </a:cubicBezTo>
                  <a:cubicBezTo>
                    <a:pt x="118" y="293"/>
                    <a:pt x="468" y="1"/>
                    <a:pt x="1052" y="1"/>
                  </a:cubicBezTo>
                  <a:cubicBezTo>
                    <a:pt x="1635" y="59"/>
                    <a:pt x="1869" y="409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7" name="Google Shape;5917;p15"/>
            <p:cNvSpPr/>
            <p:nvPr/>
          </p:nvSpPr>
          <p:spPr>
            <a:xfrm>
              <a:off x="5850025" y="4415975"/>
              <a:ext cx="48200" cy="48175"/>
            </a:xfrm>
            <a:custGeom>
              <a:avLst/>
              <a:gdLst/>
              <a:ahLst/>
              <a:cxnLst/>
              <a:rect l="l" t="t" r="r" b="b"/>
              <a:pathLst>
                <a:path w="1928" h="1927" extrusionOk="0">
                  <a:moveTo>
                    <a:pt x="935" y="1"/>
                  </a:moveTo>
                  <a:cubicBezTo>
                    <a:pt x="1519" y="1"/>
                    <a:pt x="1927" y="409"/>
                    <a:pt x="1927" y="935"/>
                  </a:cubicBezTo>
                  <a:cubicBezTo>
                    <a:pt x="1927" y="1518"/>
                    <a:pt x="1519" y="1927"/>
                    <a:pt x="993" y="1927"/>
                  </a:cubicBezTo>
                  <a:cubicBezTo>
                    <a:pt x="410" y="1869"/>
                    <a:pt x="59" y="1577"/>
                    <a:pt x="59" y="993"/>
                  </a:cubicBezTo>
                  <a:cubicBezTo>
                    <a:pt x="1" y="468"/>
                    <a:pt x="410" y="1"/>
                    <a:pt x="9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8" name="Google Shape;5918;p15"/>
            <p:cNvSpPr/>
            <p:nvPr/>
          </p:nvSpPr>
          <p:spPr>
            <a:xfrm>
              <a:off x="3640725" y="5393675"/>
              <a:ext cx="49625" cy="49650"/>
            </a:xfrm>
            <a:custGeom>
              <a:avLst/>
              <a:gdLst/>
              <a:ahLst/>
              <a:cxnLst/>
              <a:rect l="l" t="t" r="r" b="b"/>
              <a:pathLst>
                <a:path w="1985" h="1986" extrusionOk="0">
                  <a:moveTo>
                    <a:pt x="934" y="1985"/>
                  </a:moveTo>
                  <a:cubicBezTo>
                    <a:pt x="409" y="1927"/>
                    <a:pt x="0" y="1460"/>
                    <a:pt x="58" y="935"/>
                  </a:cubicBezTo>
                  <a:cubicBezTo>
                    <a:pt x="117" y="351"/>
                    <a:pt x="584" y="1"/>
                    <a:pt x="1109" y="59"/>
                  </a:cubicBezTo>
                  <a:cubicBezTo>
                    <a:pt x="1693" y="118"/>
                    <a:pt x="1985" y="468"/>
                    <a:pt x="1985" y="1052"/>
                  </a:cubicBezTo>
                  <a:cubicBezTo>
                    <a:pt x="1985" y="1577"/>
                    <a:pt x="1518" y="1985"/>
                    <a:pt x="934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9" name="Google Shape;5919;p15"/>
            <p:cNvSpPr/>
            <p:nvPr/>
          </p:nvSpPr>
          <p:spPr>
            <a:xfrm>
              <a:off x="3884400" y="5393675"/>
              <a:ext cx="48200" cy="49650"/>
            </a:xfrm>
            <a:custGeom>
              <a:avLst/>
              <a:gdLst/>
              <a:ahLst/>
              <a:cxnLst/>
              <a:rect l="l" t="t" r="r" b="b"/>
              <a:pathLst>
                <a:path w="1928" h="1986" extrusionOk="0">
                  <a:moveTo>
                    <a:pt x="1927" y="993"/>
                  </a:moveTo>
                  <a:cubicBezTo>
                    <a:pt x="1927" y="1577"/>
                    <a:pt x="1519" y="1985"/>
                    <a:pt x="993" y="1985"/>
                  </a:cubicBezTo>
                  <a:cubicBezTo>
                    <a:pt x="409" y="1985"/>
                    <a:pt x="1" y="1519"/>
                    <a:pt x="1" y="993"/>
                  </a:cubicBezTo>
                  <a:cubicBezTo>
                    <a:pt x="59" y="409"/>
                    <a:pt x="409" y="59"/>
                    <a:pt x="935" y="59"/>
                  </a:cubicBezTo>
                  <a:cubicBezTo>
                    <a:pt x="1519" y="1"/>
                    <a:pt x="1927" y="468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0" name="Google Shape;5920;p15"/>
            <p:cNvSpPr/>
            <p:nvPr/>
          </p:nvSpPr>
          <p:spPr>
            <a:xfrm>
              <a:off x="1190625" y="2454725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1868" y="935"/>
                  </a:moveTo>
                  <a:cubicBezTo>
                    <a:pt x="1809" y="1518"/>
                    <a:pt x="1459" y="1869"/>
                    <a:pt x="934" y="1810"/>
                  </a:cubicBezTo>
                  <a:cubicBezTo>
                    <a:pt x="350" y="1810"/>
                    <a:pt x="0" y="1402"/>
                    <a:pt x="58" y="876"/>
                  </a:cubicBezTo>
                  <a:cubicBezTo>
                    <a:pt x="117" y="351"/>
                    <a:pt x="467" y="1"/>
                    <a:pt x="992" y="1"/>
                  </a:cubicBezTo>
                  <a:cubicBezTo>
                    <a:pt x="1518" y="1"/>
                    <a:pt x="1809" y="409"/>
                    <a:pt x="1868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1" name="Google Shape;5921;p15"/>
            <p:cNvSpPr/>
            <p:nvPr/>
          </p:nvSpPr>
          <p:spPr>
            <a:xfrm>
              <a:off x="1434300" y="39227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460" y="117"/>
                    <a:pt x="1869" y="409"/>
                    <a:pt x="1810" y="993"/>
                  </a:cubicBezTo>
                  <a:cubicBezTo>
                    <a:pt x="1810" y="1518"/>
                    <a:pt x="1460" y="1868"/>
                    <a:pt x="876" y="1868"/>
                  </a:cubicBezTo>
                  <a:cubicBezTo>
                    <a:pt x="351" y="1810"/>
                    <a:pt x="1" y="1460"/>
                    <a:pt x="1" y="934"/>
                  </a:cubicBezTo>
                  <a:cubicBezTo>
                    <a:pt x="1" y="351"/>
                    <a:pt x="351" y="117"/>
                    <a:pt x="9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2" name="Google Shape;5922;p15"/>
            <p:cNvSpPr/>
            <p:nvPr/>
          </p:nvSpPr>
          <p:spPr>
            <a:xfrm>
              <a:off x="1680925" y="122457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934"/>
                  </a:moveTo>
                  <a:cubicBezTo>
                    <a:pt x="1810" y="1460"/>
                    <a:pt x="1518" y="1868"/>
                    <a:pt x="934" y="1868"/>
                  </a:cubicBezTo>
                  <a:cubicBezTo>
                    <a:pt x="351" y="1868"/>
                    <a:pt x="0" y="1518"/>
                    <a:pt x="0" y="934"/>
                  </a:cubicBezTo>
                  <a:cubicBezTo>
                    <a:pt x="0" y="409"/>
                    <a:pt x="351" y="59"/>
                    <a:pt x="876" y="59"/>
                  </a:cubicBezTo>
                  <a:cubicBezTo>
                    <a:pt x="1460" y="0"/>
                    <a:pt x="1752" y="351"/>
                    <a:pt x="1868" y="93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3" name="Google Shape;5923;p15"/>
            <p:cNvSpPr/>
            <p:nvPr/>
          </p:nvSpPr>
          <p:spPr>
            <a:xfrm>
              <a:off x="5358275" y="4906300"/>
              <a:ext cx="45250" cy="45250"/>
            </a:xfrm>
            <a:custGeom>
              <a:avLst/>
              <a:gdLst/>
              <a:ahLst/>
              <a:cxnLst/>
              <a:rect l="l" t="t" r="r" b="b"/>
              <a:pathLst>
                <a:path w="1810" h="1810" extrusionOk="0">
                  <a:moveTo>
                    <a:pt x="876" y="0"/>
                  </a:moveTo>
                  <a:cubicBezTo>
                    <a:pt x="1459" y="59"/>
                    <a:pt x="1810" y="350"/>
                    <a:pt x="1810" y="876"/>
                  </a:cubicBezTo>
                  <a:cubicBezTo>
                    <a:pt x="1810" y="1459"/>
                    <a:pt x="1518" y="1810"/>
                    <a:pt x="934" y="1810"/>
                  </a:cubicBezTo>
                  <a:cubicBezTo>
                    <a:pt x="409" y="1810"/>
                    <a:pt x="58" y="1518"/>
                    <a:pt x="0" y="992"/>
                  </a:cubicBezTo>
                  <a:cubicBezTo>
                    <a:pt x="0" y="409"/>
                    <a:pt x="350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4" name="Google Shape;5924;p15"/>
            <p:cNvSpPr/>
            <p:nvPr/>
          </p:nvSpPr>
          <p:spPr>
            <a:xfrm>
              <a:off x="1192075" y="318582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701"/>
                  </a:moveTo>
                  <a:cubicBezTo>
                    <a:pt x="1751" y="1518"/>
                    <a:pt x="1460" y="1868"/>
                    <a:pt x="876" y="1868"/>
                  </a:cubicBezTo>
                  <a:cubicBezTo>
                    <a:pt x="351" y="1868"/>
                    <a:pt x="0" y="1518"/>
                    <a:pt x="0" y="993"/>
                  </a:cubicBezTo>
                  <a:cubicBezTo>
                    <a:pt x="0" y="409"/>
                    <a:pt x="351" y="0"/>
                    <a:pt x="934" y="117"/>
                  </a:cubicBezTo>
                  <a:cubicBezTo>
                    <a:pt x="1285" y="175"/>
                    <a:pt x="1576" y="526"/>
                    <a:pt x="1868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5" name="Google Shape;5925;p15"/>
            <p:cNvSpPr/>
            <p:nvPr/>
          </p:nvSpPr>
          <p:spPr>
            <a:xfrm>
              <a:off x="2660100" y="5152900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992" y="1869"/>
                  </a:moveTo>
                  <a:cubicBezTo>
                    <a:pt x="409" y="1810"/>
                    <a:pt x="0" y="1518"/>
                    <a:pt x="0" y="935"/>
                  </a:cubicBezTo>
                  <a:cubicBezTo>
                    <a:pt x="0" y="351"/>
                    <a:pt x="350" y="1"/>
                    <a:pt x="934" y="1"/>
                  </a:cubicBezTo>
                  <a:cubicBezTo>
                    <a:pt x="1459" y="1"/>
                    <a:pt x="1810" y="351"/>
                    <a:pt x="1810" y="876"/>
                  </a:cubicBezTo>
                  <a:cubicBezTo>
                    <a:pt x="1868" y="1460"/>
                    <a:pt x="1518" y="1752"/>
                    <a:pt x="992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6" name="Google Shape;5926;p15"/>
            <p:cNvSpPr/>
            <p:nvPr/>
          </p:nvSpPr>
          <p:spPr>
            <a:xfrm>
              <a:off x="3395550" y="53951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518" y="117"/>
                    <a:pt x="1869" y="350"/>
                    <a:pt x="1869" y="934"/>
                  </a:cubicBezTo>
                  <a:cubicBezTo>
                    <a:pt x="1869" y="1518"/>
                    <a:pt x="1518" y="1868"/>
                    <a:pt x="935" y="1868"/>
                  </a:cubicBezTo>
                  <a:cubicBezTo>
                    <a:pt x="409" y="1868"/>
                    <a:pt x="59" y="1518"/>
                    <a:pt x="59" y="993"/>
                  </a:cubicBezTo>
                  <a:cubicBezTo>
                    <a:pt x="1" y="409"/>
                    <a:pt x="409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7" name="Google Shape;5927;p15"/>
            <p:cNvSpPr/>
            <p:nvPr/>
          </p:nvSpPr>
          <p:spPr>
            <a:xfrm>
              <a:off x="4132475" y="5396600"/>
              <a:ext cx="46725" cy="45275"/>
            </a:xfrm>
            <a:custGeom>
              <a:avLst/>
              <a:gdLst/>
              <a:ahLst/>
              <a:cxnLst/>
              <a:rect l="l" t="t" r="r" b="b"/>
              <a:pathLst>
                <a:path w="1869" h="1811" extrusionOk="0">
                  <a:moveTo>
                    <a:pt x="1869" y="876"/>
                  </a:moveTo>
                  <a:cubicBezTo>
                    <a:pt x="1752" y="1460"/>
                    <a:pt x="1460" y="1810"/>
                    <a:pt x="876" y="1810"/>
                  </a:cubicBezTo>
                  <a:cubicBezTo>
                    <a:pt x="351" y="1752"/>
                    <a:pt x="1" y="1402"/>
                    <a:pt x="1" y="818"/>
                  </a:cubicBezTo>
                  <a:cubicBezTo>
                    <a:pt x="59" y="292"/>
                    <a:pt x="409" y="1"/>
                    <a:pt x="935" y="1"/>
                  </a:cubicBezTo>
                  <a:cubicBezTo>
                    <a:pt x="1519" y="1"/>
                    <a:pt x="1752" y="351"/>
                    <a:pt x="1869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8" name="Google Shape;5928;p15"/>
            <p:cNvSpPr/>
            <p:nvPr/>
          </p:nvSpPr>
          <p:spPr>
            <a:xfrm>
              <a:off x="1926075" y="4661125"/>
              <a:ext cx="45275" cy="43825"/>
            </a:xfrm>
            <a:custGeom>
              <a:avLst/>
              <a:gdLst/>
              <a:ahLst/>
              <a:cxnLst/>
              <a:rect l="l" t="t" r="r" b="b"/>
              <a:pathLst>
                <a:path w="1811" h="1753" extrusionOk="0">
                  <a:moveTo>
                    <a:pt x="1810" y="993"/>
                  </a:moveTo>
                  <a:cubicBezTo>
                    <a:pt x="1518" y="1227"/>
                    <a:pt x="1227" y="1577"/>
                    <a:pt x="876" y="1635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293" y="1"/>
                    <a:pt x="818" y="59"/>
                  </a:cubicBezTo>
                  <a:cubicBezTo>
                    <a:pt x="1168" y="118"/>
                    <a:pt x="1460" y="410"/>
                    <a:pt x="1810" y="643"/>
                  </a:cubicBezTo>
                  <a:cubicBezTo>
                    <a:pt x="1810" y="760"/>
                    <a:pt x="1810" y="876"/>
                    <a:pt x="1810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9" name="Google Shape;5929;p15"/>
            <p:cNvSpPr/>
            <p:nvPr/>
          </p:nvSpPr>
          <p:spPr>
            <a:xfrm>
              <a:off x="5117475" y="493475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2"/>
                  </a:moveTo>
                  <a:cubicBezTo>
                    <a:pt x="1519" y="1285"/>
                    <a:pt x="1227" y="1635"/>
                    <a:pt x="877" y="1694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351" y="1"/>
                    <a:pt x="818" y="59"/>
                  </a:cubicBezTo>
                  <a:cubicBezTo>
                    <a:pt x="1168" y="118"/>
                    <a:pt x="1460" y="468"/>
                    <a:pt x="1810" y="701"/>
                  </a:cubicBezTo>
                  <a:cubicBezTo>
                    <a:pt x="1810" y="818"/>
                    <a:pt x="1810" y="935"/>
                    <a:pt x="1810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0" name="Google Shape;5930;p15"/>
            <p:cNvSpPr/>
            <p:nvPr/>
          </p:nvSpPr>
          <p:spPr>
            <a:xfrm>
              <a:off x="6096650" y="1472650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1"/>
                  </a:moveTo>
                  <a:cubicBezTo>
                    <a:pt x="1460" y="1285"/>
                    <a:pt x="1226" y="1635"/>
                    <a:pt x="876" y="1693"/>
                  </a:cubicBezTo>
                  <a:cubicBezTo>
                    <a:pt x="351" y="1752"/>
                    <a:pt x="1" y="1401"/>
                    <a:pt x="1" y="876"/>
                  </a:cubicBezTo>
                  <a:cubicBezTo>
                    <a:pt x="1" y="351"/>
                    <a:pt x="351" y="0"/>
                    <a:pt x="818" y="59"/>
                  </a:cubicBezTo>
                  <a:cubicBezTo>
                    <a:pt x="1168" y="117"/>
                    <a:pt x="1460" y="467"/>
                    <a:pt x="1810" y="701"/>
                  </a:cubicBezTo>
                  <a:lnTo>
                    <a:pt x="1810" y="105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1" name="Google Shape;5931;p15"/>
            <p:cNvSpPr/>
            <p:nvPr/>
          </p:nvSpPr>
          <p:spPr>
            <a:xfrm>
              <a:off x="6098100" y="4173750"/>
              <a:ext cx="37975" cy="42325"/>
            </a:xfrm>
            <a:custGeom>
              <a:avLst/>
              <a:gdLst/>
              <a:ahLst/>
              <a:cxnLst/>
              <a:rect l="l" t="t" r="r" b="b"/>
              <a:pathLst>
                <a:path w="1519" h="1693" extrusionOk="0">
                  <a:moveTo>
                    <a:pt x="643" y="1693"/>
                  </a:moveTo>
                  <a:cubicBezTo>
                    <a:pt x="410" y="1401"/>
                    <a:pt x="1" y="1051"/>
                    <a:pt x="59" y="817"/>
                  </a:cubicBezTo>
                  <a:cubicBezTo>
                    <a:pt x="118" y="526"/>
                    <a:pt x="526" y="117"/>
                    <a:pt x="818" y="59"/>
                  </a:cubicBezTo>
                  <a:cubicBezTo>
                    <a:pt x="993" y="0"/>
                    <a:pt x="1460" y="467"/>
                    <a:pt x="1460" y="759"/>
                  </a:cubicBezTo>
                  <a:cubicBezTo>
                    <a:pt x="1519" y="1051"/>
                    <a:pt x="1168" y="1343"/>
                    <a:pt x="993" y="1635"/>
                  </a:cubicBezTo>
                  <a:cubicBezTo>
                    <a:pt x="876" y="1635"/>
                    <a:pt x="760" y="1635"/>
                    <a:pt x="643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2" name="Google Shape;5932;p15"/>
            <p:cNvSpPr/>
            <p:nvPr/>
          </p:nvSpPr>
          <p:spPr>
            <a:xfrm>
              <a:off x="1196450" y="2212500"/>
              <a:ext cx="40875" cy="37950"/>
            </a:xfrm>
            <a:custGeom>
              <a:avLst/>
              <a:gdLst/>
              <a:ahLst/>
              <a:cxnLst/>
              <a:rect l="l" t="t" r="r" b="b"/>
              <a:pathLst>
                <a:path w="1635" h="1518" extrusionOk="0">
                  <a:moveTo>
                    <a:pt x="1635" y="934"/>
                  </a:moveTo>
                  <a:cubicBezTo>
                    <a:pt x="1285" y="1109"/>
                    <a:pt x="993" y="1518"/>
                    <a:pt x="701" y="1460"/>
                  </a:cubicBezTo>
                  <a:cubicBezTo>
                    <a:pt x="409" y="1401"/>
                    <a:pt x="59" y="993"/>
                    <a:pt x="0" y="701"/>
                  </a:cubicBezTo>
                  <a:cubicBezTo>
                    <a:pt x="0" y="467"/>
                    <a:pt x="467" y="0"/>
                    <a:pt x="701" y="0"/>
                  </a:cubicBezTo>
                  <a:cubicBezTo>
                    <a:pt x="993" y="0"/>
                    <a:pt x="1343" y="350"/>
                    <a:pt x="1635" y="584"/>
                  </a:cubicBezTo>
                  <a:lnTo>
                    <a:pt x="1635" y="934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3" name="Google Shape;5933;p15"/>
            <p:cNvSpPr/>
            <p:nvPr/>
          </p:nvSpPr>
          <p:spPr>
            <a:xfrm>
              <a:off x="6346175" y="1970250"/>
              <a:ext cx="40900" cy="36525"/>
            </a:xfrm>
            <a:custGeom>
              <a:avLst/>
              <a:gdLst/>
              <a:ahLst/>
              <a:cxnLst/>
              <a:rect l="l" t="t" r="r" b="b"/>
              <a:pathLst>
                <a:path w="1636" h="1461" extrusionOk="0">
                  <a:moveTo>
                    <a:pt x="1577" y="935"/>
                  </a:moveTo>
                  <a:cubicBezTo>
                    <a:pt x="1285" y="1110"/>
                    <a:pt x="935" y="1460"/>
                    <a:pt x="701" y="1402"/>
                  </a:cubicBezTo>
                  <a:cubicBezTo>
                    <a:pt x="409" y="1402"/>
                    <a:pt x="59" y="935"/>
                    <a:pt x="1" y="643"/>
                  </a:cubicBezTo>
                  <a:cubicBezTo>
                    <a:pt x="1" y="468"/>
                    <a:pt x="468" y="1"/>
                    <a:pt x="701" y="1"/>
                  </a:cubicBezTo>
                  <a:cubicBezTo>
                    <a:pt x="993" y="1"/>
                    <a:pt x="1285" y="351"/>
                    <a:pt x="1635" y="526"/>
                  </a:cubicBezTo>
                  <a:cubicBezTo>
                    <a:pt x="1635" y="643"/>
                    <a:pt x="1635" y="818"/>
                    <a:pt x="1577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4" name="Google Shape;5934;p15"/>
            <p:cNvSpPr/>
            <p:nvPr/>
          </p:nvSpPr>
          <p:spPr>
            <a:xfrm>
              <a:off x="1685300" y="4417450"/>
              <a:ext cx="37975" cy="40875"/>
            </a:xfrm>
            <a:custGeom>
              <a:avLst/>
              <a:gdLst/>
              <a:ahLst/>
              <a:cxnLst/>
              <a:rect l="l" t="t" r="r" b="b"/>
              <a:pathLst>
                <a:path w="1519" h="1635" extrusionOk="0">
                  <a:moveTo>
                    <a:pt x="935" y="0"/>
                  </a:moveTo>
                  <a:cubicBezTo>
                    <a:pt x="1110" y="292"/>
                    <a:pt x="1518" y="642"/>
                    <a:pt x="1460" y="876"/>
                  </a:cubicBezTo>
                  <a:cubicBezTo>
                    <a:pt x="1401" y="1167"/>
                    <a:pt x="993" y="1576"/>
                    <a:pt x="701" y="1576"/>
                  </a:cubicBezTo>
                  <a:cubicBezTo>
                    <a:pt x="468" y="1634"/>
                    <a:pt x="59" y="1167"/>
                    <a:pt x="1" y="934"/>
                  </a:cubicBezTo>
                  <a:cubicBezTo>
                    <a:pt x="1" y="642"/>
                    <a:pt x="351" y="292"/>
                    <a:pt x="584" y="0"/>
                  </a:cubicBezTo>
                  <a:lnTo>
                    <a:pt x="935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5" name="Google Shape;5935;p15"/>
            <p:cNvSpPr/>
            <p:nvPr/>
          </p:nvSpPr>
          <p:spPr>
            <a:xfrm>
              <a:off x="4630100" y="246875"/>
              <a:ext cx="37950" cy="40875"/>
            </a:xfrm>
            <a:custGeom>
              <a:avLst/>
              <a:gdLst/>
              <a:ahLst/>
              <a:cxnLst/>
              <a:rect l="l" t="t" r="r" b="b"/>
              <a:pathLst>
                <a:path w="1518" h="1635" extrusionOk="0">
                  <a:moveTo>
                    <a:pt x="934" y="0"/>
                  </a:moveTo>
                  <a:cubicBezTo>
                    <a:pt x="1109" y="292"/>
                    <a:pt x="1518" y="642"/>
                    <a:pt x="1459" y="876"/>
                  </a:cubicBezTo>
                  <a:cubicBezTo>
                    <a:pt x="1401" y="1168"/>
                    <a:pt x="993" y="1576"/>
                    <a:pt x="701" y="1576"/>
                  </a:cubicBezTo>
                  <a:cubicBezTo>
                    <a:pt x="526" y="1635"/>
                    <a:pt x="59" y="1168"/>
                    <a:pt x="59" y="934"/>
                  </a:cubicBezTo>
                  <a:cubicBezTo>
                    <a:pt x="0" y="584"/>
                    <a:pt x="350" y="292"/>
                    <a:pt x="584" y="0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6" name="Google Shape;5936;p15"/>
            <p:cNvSpPr/>
            <p:nvPr/>
          </p:nvSpPr>
          <p:spPr>
            <a:xfrm>
              <a:off x="2175625" y="4910675"/>
              <a:ext cx="36500" cy="40875"/>
            </a:xfrm>
            <a:custGeom>
              <a:avLst/>
              <a:gdLst/>
              <a:ahLst/>
              <a:cxnLst/>
              <a:rect l="l" t="t" r="r" b="b"/>
              <a:pathLst>
                <a:path w="1460" h="1635" extrusionOk="0">
                  <a:moveTo>
                    <a:pt x="584" y="1635"/>
                  </a:moveTo>
                  <a:cubicBezTo>
                    <a:pt x="350" y="1343"/>
                    <a:pt x="0" y="1051"/>
                    <a:pt x="0" y="759"/>
                  </a:cubicBezTo>
                  <a:cubicBezTo>
                    <a:pt x="58" y="467"/>
                    <a:pt x="467" y="59"/>
                    <a:pt x="759" y="59"/>
                  </a:cubicBezTo>
                  <a:cubicBezTo>
                    <a:pt x="934" y="0"/>
                    <a:pt x="1401" y="467"/>
                    <a:pt x="1459" y="701"/>
                  </a:cubicBezTo>
                  <a:cubicBezTo>
                    <a:pt x="1459" y="993"/>
                    <a:pt x="1109" y="1343"/>
                    <a:pt x="934" y="1635"/>
                  </a:cubicBezTo>
                  <a:cubicBezTo>
                    <a:pt x="817" y="1635"/>
                    <a:pt x="701" y="1635"/>
                    <a:pt x="584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7" name="Google Shape;5937;p15"/>
            <p:cNvSpPr/>
            <p:nvPr/>
          </p:nvSpPr>
          <p:spPr>
            <a:xfrm>
              <a:off x="4379100" y="5399525"/>
              <a:ext cx="40875" cy="36500"/>
            </a:xfrm>
            <a:custGeom>
              <a:avLst/>
              <a:gdLst/>
              <a:ahLst/>
              <a:cxnLst/>
              <a:rect l="l" t="t" r="r" b="b"/>
              <a:pathLst>
                <a:path w="1635" h="1460" extrusionOk="0">
                  <a:moveTo>
                    <a:pt x="59" y="526"/>
                  </a:moveTo>
                  <a:cubicBezTo>
                    <a:pt x="351" y="351"/>
                    <a:pt x="701" y="0"/>
                    <a:pt x="993" y="59"/>
                  </a:cubicBezTo>
                  <a:cubicBezTo>
                    <a:pt x="1226" y="117"/>
                    <a:pt x="1576" y="526"/>
                    <a:pt x="1635" y="818"/>
                  </a:cubicBezTo>
                  <a:cubicBezTo>
                    <a:pt x="1635" y="1051"/>
                    <a:pt x="1168" y="1460"/>
                    <a:pt x="876" y="1460"/>
                  </a:cubicBezTo>
                  <a:cubicBezTo>
                    <a:pt x="584" y="1460"/>
                    <a:pt x="292" y="1109"/>
                    <a:pt x="0" y="876"/>
                  </a:cubicBezTo>
                  <a:cubicBezTo>
                    <a:pt x="0" y="759"/>
                    <a:pt x="59" y="642"/>
                    <a:pt x="59" y="5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8" name="Google Shape;5938;p15"/>
            <p:cNvSpPr/>
            <p:nvPr/>
          </p:nvSpPr>
          <p:spPr>
            <a:xfrm>
              <a:off x="2422225" y="497850"/>
              <a:ext cx="43800" cy="35050"/>
            </a:xfrm>
            <a:custGeom>
              <a:avLst/>
              <a:gdLst/>
              <a:ahLst/>
              <a:cxnLst/>
              <a:rect l="l" t="t" r="r" b="b"/>
              <a:pathLst>
                <a:path w="1752" h="1402" extrusionOk="0">
                  <a:moveTo>
                    <a:pt x="1752" y="701"/>
                  </a:moveTo>
                  <a:cubicBezTo>
                    <a:pt x="1285" y="1052"/>
                    <a:pt x="993" y="1402"/>
                    <a:pt x="759" y="1402"/>
                  </a:cubicBezTo>
                  <a:cubicBezTo>
                    <a:pt x="468" y="1402"/>
                    <a:pt x="234" y="993"/>
                    <a:pt x="1" y="760"/>
                  </a:cubicBezTo>
                  <a:cubicBezTo>
                    <a:pt x="234" y="468"/>
                    <a:pt x="409" y="59"/>
                    <a:pt x="701" y="59"/>
                  </a:cubicBezTo>
                  <a:cubicBezTo>
                    <a:pt x="935" y="1"/>
                    <a:pt x="1285" y="351"/>
                    <a:pt x="1752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9" name="Google Shape;5939;p15"/>
            <p:cNvSpPr/>
            <p:nvPr/>
          </p:nvSpPr>
          <p:spPr>
            <a:xfrm>
              <a:off x="1203750" y="3439725"/>
              <a:ext cx="27750" cy="36525"/>
            </a:xfrm>
            <a:custGeom>
              <a:avLst/>
              <a:gdLst/>
              <a:ahLst/>
              <a:cxnLst/>
              <a:rect l="l" t="t" r="r" b="b"/>
              <a:pathLst>
                <a:path w="1110" h="1461" extrusionOk="0">
                  <a:moveTo>
                    <a:pt x="351" y="1402"/>
                  </a:moveTo>
                  <a:cubicBezTo>
                    <a:pt x="234" y="1110"/>
                    <a:pt x="59" y="818"/>
                    <a:pt x="0" y="526"/>
                  </a:cubicBezTo>
                  <a:cubicBezTo>
                    <a:pt x="0" y="351"/>
                    <a:pt x="234" y="176"/>
                    <a:pt x="409" y="1"/>
                  </a:cubicBezTo>
                  <a:cubicBezTo>
                    <a:pt x="642" y="234"/>
                    <a:pt x="993" y="409"/>
                    <a:pt x="1051" y="701"/>
                  </a:cubicBezTo>
                  <a:cubicBezTo>
                    <a:pt x="1109" y="876"/>
                    <a:pt x="818" y="1168"/>
                    <a:pt x="642" y="1460"/>
                  </a:cubicBezTo>
                  <a:cubicBezTo>
                    <a:pt x="526" y="1460"/>
                    <a:pt x="467" y="1402"/>
                    <a:pt x="351" y="14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0" name="Google Shape;5940;p15"/>
            <p:cNvSpPr/>
            <p:nvPr/>
          </p:nvSpPr>
          <p:spPr>
            <a:xfrm>
              <a:off x="3159150" y="5402450"/>
              <a:ext cx="42350" cy="27750"/>
            </a:xfrm>
            <a:custGeom>
              <a:avLst/>
              <a:gdLst/>
              <a:ahLst/>
              <a:cxnLst/>
              <a:rect l="l" t="t" r="r" b="b"/>
              <a:pathLst>
                <a:path w="1694" h="1110" extrusionOk="0">
                  <a:moveTo>
                    <a:pt x="1694" y="642"/>
                  </a:moveTo>
                  <a:cubicBezTo>
                    <a:pt x="1285" y="876"/>
                    <a:pt x="1051" y="1109"/>
                    <a:pt x="876" y="1051"/>
                  </a:cubicBezTo>
                  <a:cubicBezTo>
                    <a:pt x="584" y="992"/>
                    <a:pt x="293" y="759"/>
                    <a:pt x="1" y="584"/>
                  </a:cubicBezTo>
                  <a:cubicBezTo>
                    <a:pt x="234" y="409"/>
                    <a:pt x="468" y="0"/>
                    <a:pt x="701" y="0"/>
                  </a:cubicBezTo>
                  <a:cubicBezTo>
                    <a:pt x="935" y="0"/>
                    <a:pt x="1227" y="350"/>
                    <a:pt x="1635" y="64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1" name="Google Shape;5941;p15"/>
            <p:cNvSpPr/>
            <p:nvPr/>
          </p:nvSpPr>
          <p:spPr>
            <a:xfrm>
              <a:off x="2914000" y="258550"/>
              <a:ext cx="36500" cy="26275"/>
            </a:xfrm>
            <a:custGeom>
              <a:avLst/>
              <a:gdLst/>
              <a:ahLst/>
              <a:cxnLst/>
              <a:rect l="l" t="t" r="r" b="b"/>
              <a:pathLst>
                <a:path w="1460" h="1051" extrusionOk="0">
                  <a:moveTo>
                    <a:pt x="1460" y="0"/>
                  </a:moveTo>
                  <a:cubicBezTo>
                    <a:pt x="1285" y="467"/>
                    <a:pt x="1226" y="759"/>
                    <a:pt x="1051" y="934"/>
                  </a:cubicBezTo>
                  <a:cubicBezTo>
                    <a:pt x="876" y="1051"/>
                    <a:pt x="526" y="1051"/>
                    <a:pt x="292" y="992"/>
                  </a:cubicBezTo>
                  <a:cubicBezTo>
                    <a:pt x="176" y="934"/>
                    <a:pt x="117" y="701"/>
                    <a:pt x="1" y="584"/>
                  </a:cubicBezTo>
                  <a:cubicBezTo>
                    <a:pt x="176" y="467"/>
                    <a:pt x="351" y="350"/>
                    <a:pt x="584" y="234"/>
                  </a:cubicBezTo>
                  <a:cubicBezTo>
                    <a:pt x="759" y="175"/>
                    <a:pt x="993" y="117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2" name="Google Shape;5942;p15"/>
            <p:cNvSpPr/>
            <p:nvPr/>
          </p:nvSpPr>
          <p:spPr>
            <a:xfrm>
              <a:off x="6349100" y="3686350"/>
              <a:ext cx="24825" cy="33575"/>
            </a:xfrm>
            <a:custGeom>
              <a:avLst/>
              <a:gdLst/>
              <a:ahLst/>
              <a:cxnLst/>
              <a:rect l="l" t="t" r="r" b="b"/>
              <a:pathLst>
                <a:path w="993" h="1343" extrusionOk="0">
                  <a:moveTo>
                    <a:pt x="993" y="0"/>
                  </a:moveTo>
                  <a:cubicBezTo>
                    <a:pt x="935" y="351"/>
                    <a:pt x="876" y="526"/>
                    <a:pt x="818" y="759"/>
                  </a:cubicBezTo>
                  <a:cubicBezTo>
                    <a:pt x="701" y="934"/>
                    <a:pt x="526" y="1109"/>
                    <a:pt x="409" y="1343"/>
                  </a:cubicBezTo>
                  <a:cubicBezTo>
                    <a:pt x="292" y="1168"/>
                    <a:pt x="1" y="1051"/>
                    <a:pt x="1" y="876"/>
                  </a:cubicBezTo>
                  <a:cubicBezTo>
                    <a:pt x="1" y="584"/>
                    <a:pt x="117" y="292"/>
                    <a:pt x="292" y="117"/>
                  </a:cubicBezTo>
                  <a:cubicBezTo>
                    <a:pt x="409" y="0"/>
                    <a:pt x="643" y="59"/>
                    <a:pt x="9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943" name="Google Shape;5943;p15"/>
          <p:cNvSpPr txBox="1">
            <a:spLocks noGrp="1"/>
          </p:cNvSpPr>
          <p:nvPr>
            <p:ph type="title"/>
          </p:nvPr>
        </p:nvSpPr>
        <p:spPr>
          <a:xfrm>
            <a:off x="1316700" y="3362881"/>
            <a:ext cx="6510600" cy="531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500">
                <a:solidFill>
                  <a:schemeClr val="dk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endParaRPr/>
          </a:p>
        </p:txBody>
      </p:sp>
      <p:sp>
        <p:nvSpPr>
          <p:cNvPr id="5944" name="Google Shape;5944;p15"/>
          <p:cNvSpPr txBox="1">
            <a:spLocks noGrp="1"/>
          </p:cNvSpPr>
          <p:nvPr>
            <p:ph type="subTitle" idx="1"/>
          </p:nvPr>
        </p:nvSpPr>
        <p:spPr>
          <a:xfrm>
            <a:off x="1317300" y="1477319"/>
            <a:ext cx="6509400" cy="1640400"/>
          </a:xfrm>
          <a:prstGeom prst="rect">
            <a:avLst/>
          </a:prstGeom>
          <a:solidFill>
            <a:schemeClr val="lt2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  <a:effectLst>
            <a:outerShdw blurRad="142875" dist="104775" dir="3600000" algn="bl" rotWithShape="0">
              <a:schemeClr val="dk1">
                <a:alpha val="38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grpSp>
        <p:nvGrpSpPr>
          <p:cNvPr id="5945" name="Google Shape;5945;p15"/>
          <p:cNvGrpSpPr/>
          <p:nvPr/>
        </p:nvGrpSpPr>
        <p:grpSpPr>
          <a:xfrm>
            <a:off x="-304637" y="2566548"/>
            <a:ext cx="1016555" cy="2542472"/>
            <a:chOff x="3304006" y="947204"/>
            <a:chExt cx="687698" cy="1719978"/>
          </a:xfrm>
        </p:grpSpPr>
        <p:sp>
          <p:nvSpPr>
            <p:cNvPr id="5946" name="Google Shape;5946;p15"/>
            <p:cNvSpPr/>
            <p:nvPr/>
          </p:nvSpPr>
          <p:spPr>
            <a:xfrm>
              <a:off x="3653077" y="1333072"/>
              <a:ext cx="338627" cy="338618"/>
            </a:xfrm>
            <a:custGeom>
              <a:avLst/>
              <a:gdLst/>
              <a:ahLst/>
              <a:cxnLst/>
              <a:rect l="l" t="t" r="r" b="b"/>
              <a:pathLst>
                <a:path w="38048" h="38047" extrusionOk="0">
                  <a:moveTo>
                    <a:pt x="11630" y="0"/>
                  </a:moveTo>
                  <a:lnTo>
                    <a:pt x="11630" y="11697"/>
                  </a:lnTo>
                  <a:lnTo>
                    <a:pt x="1" y="11697"/>
                  </a:lnTo>
                  <a:lnTo>
                    <a:pt x="1" y="26418"/>
                  </a:lnTo>
                  <a:lnTo>
                    <a:pt x="11630" y="26418"/>
                  </a:lnTo>
                  <a:lnTo>
                    <a:pt x="11630" y="38047"/>
                  </a:lnTo>
                  <a:lnTo>
                    <a:pt x="26351" y="38047"/>
                  </a:lnTo>
                  <a:lnTo>
                    <a:pt x="26351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351" y="11697"/>
                  </a:lnTo>
                  <a:lnTo>
                    <a:pt x="26351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7" name="Google Shape;5947;p15"/>
            <p:cNvSpPr/>
            <p:nvPr/>
          </p:nvSpPr>
          <p:spPr>
            <a:xfrm>
              <a:off x="3718142" y="1967809"/>
              <a:ext cx="234524" cy="234524"/>
            </a:xfrm>
            <a:custGeom>
              <a:avLst/>
              <a:gdLst/>
              <a:ahLst/>
              <a:cxnLst/>
              <a:rect l="l" t="t" r="r" b="b"/>
              <a:pathLst>
                <a:path w="26351" h="26351" extrusionOk="0">
                  <a:moveTo>
                    <a:pt x="8067" y="0"/>
                  </a:moveTo>
                  <a:lnTo>
                    <a:pt x="8067" y="8066"/>
                  </a:lnTo>
                  <a:lnTo>
                    <a:pt x="1" y="8066"/>
                  </a:lnTo>
                  <a:lnTo>
                    <a:pt x="1" y="18284"/>
                  </a:lnTo>
                  <a:lnTo>
                    <a:pt x="8067" y="18284"/>
                  </a:lnTo>
                  <a:lnTo>
                    <a:pt x="8067" y="26350"/>
                  </a:lnTo>
                  <a:lnTo>
                    <a:pt x="18217" y="26350"/>
                  </a:lnTo>
                  <a:lnTo>
                    <a:pt x="18217" y="18284"/>
                  </a:lnTo>
                  <a:lnTo>
                    <a:pt x="26351" y="18284"/>
                  </a:lnTo>
                  <a:lnTo>
                    <a:pt x="26351" y="8066"/>
                  </a:lnTo>
                  <a:lnTo>
                    <a:pt x="18217" y="8066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8" name="Google Shape;5948;p15"/>
            <p:cNvSpPr/>
            <p:nvPr/>
          </p:nvSpPr>
          <p:spPr>
            <a:xfrm>
              <a:off x="3611203" y="947204"/>
              <a:ext cx="183669" cy="183669"/>
            </a:xfrm>
            <a:custGeom>
              <a:avLst/>
              <a:gdLst/>
              <a:ahLst/>
              <a:cxnLst/>
              <a:rect l="l" t="t" r="r" b="b"/>
              <a:pathLst>
                <a:path w="20637" h="20637" extrusionOk="0">
                  <a:moveTo>
                    <a:pt x="6319" y="0"/>
                  </a:moveTo>
                  <a:lnTo>
                    <a:pt x="6319" y="6319"/>
                  </a:lnTo>
                  <a:lnTo>
                    <a:pt x="0" y="6319"/>
                  </a:lnTo>
                  <a:lnTo>
                    <a:pt x="0" y="14318"/>
                  </a:lnTo>
                  <a:lnTo>
                    <a:pt x="6319" y="14318"/>
                  </a:lnTo>
                  <a:lnTo>
                    <a:pt x="6319" y="20636"/>
                  </a:lnTo>
                  <a:lnTo>
                    <a:pt x="14318" y="20636"/>
                  </a:lnTo>
                  <a:lnTo>
                    <a:pt x="14318" y="14318"/>
                  </a:lnTo>
                  <a:lnTo>
                    <a:pt x="20637" y="14318"/>
                  </a:lnTo>
                  <a:lnTo>
                    <a:pt x="20637" y="6319"/>
                  </a:lnTo>
                  <a:lnTo>
                    <a:pt x="14318" y="6319"/>
                  </a:lnTo>
                  <a:lnTo>
                    <a:pt x="14318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9" name="Google Shape;5949;p15"/>
            <p:cNvSpPr/>
            <p:nvPr/>
          </p:nvSpPr>
          <p:spPr>
            <a:xfrm>
              <a:off x="3617780" y="2317198"/>
              <a:ext cx="350589" cy="349984"/>
            </a:xfrm>
            <a:custGeom>
              <a:avLst/>
              <a:gdLst/>
              <a:ahLst/>
              <a:cxnLst/>
              <a:rect l="l" t="t" r="r" b="b"/>
              <a:pathLst>
                <a:path w="39392" h="39324" extrusionOk="0">
                  <a:moveTo>
                    <a:pt x="12100" y="0"/>
                  </a:moveTo>
                  <a:lnTo>
                    <a:pt x="12100" y="12100"/>
                  </a:lnTo>
                  <a:lnTo>
                    <a:pt x="1" y="12100"/>
                  </a:lnTo>
                  <a:lnTo>
                    <a:pt x="1" y="27291"/>
                  </a:lnTo>
                  <a:lnTo>
                    <a:pt x="12100" y="27291"/>
                  </a:lnTo>
                  <a:lnTo>
                    <a:pt x="12100" y="39323"/>
                  </a:lnTo>
                  <a:lnTo>
                    <a:pt x="27292" y="39323"/>
                  </a:lnTo>
                  <a:lnTo>
                    <a:pt x="27292" y="27291"/>
                  </a:lnTo>
                  <a:lnTo>
                    <a:pt x="39392" y="27291"/>
                  </a:lnTo>
                  <a:lnTo>
                    <a:pt x="39392" y="12100"/>
                  </a:lnTo>
                  <a:lnTo>
                    <a:pt x="27292" y="12100"/>
                  </a:lnTo>
                  <a:lnTo>
                    <a:pt x="27292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0" name="Google Shape;5950;p15"/>
            <p:cNvSpPr/>
            <p:nvPr/>
          </p:nvSpPr>
          <p:spPr>
            <a:xfrm>
              <a:off x="3653077" y="1712960"/>
              <a:ext cx="140006" cy="139997"/>
            </a:xfrm>
            <a:custGeom>
              <a:avLst/>
              <a:gdLst/>
              <a:ahLst/>
              <a:cxnLst/>
              <a:rect l="l" t="t" r="r" b="b"/>
              <a:pathLst>
                <a:path w="15731" h="15730" extrusionOk="0">
                  <a:moveTo>
                    <a:pt x="4841" y="1"/>
                  </a:moveTo>
                  <a:lnTo>
                    <a:pt x="4841" y="4840"/>
                  </a:lnTo>
                  <a:lnTo>
                    <a:pt x="1" y="4840"/>
                  </a:lnTo>
                  <a:lnTo>
                    <a:pt x="1" y="10890"/>
                  </a:lnTo>
                  <a:lnTo>
                    <a:pt x="4841" y="10890"/>
                  </a:lnTo>
                  <a:lnTo>
                    <a:pt x="4841" y="15730"/>
                  </a:lnTo>
                  <a:lnTo>
                    <a:pt x="10890" y="15730"/>
                  </a:lnTo>
                  <a:lnTo>
                    <a:pt x="10890" y="10890"/>
                  </a:lnTo>
                  <a:lnTo>
                    <a:pt x="15730" y="10890"/>
                  </a:lnTo>
                  <a:lnTo>
                    <a:pt x="15730" y="4840"/>
                  </a:lnTo>
                  <a:lnTo>
                    <a:pt x="10890" y="4840"/>
                  </a:lnTo>
                  <a:lnTo>
                    <a:pt x="10890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1" name="Google Shape;5951;p15"/>
            <p:cNvSpPr/>
            <p:nvPr/>
          </p:nvSpPr>
          <p:spPr>
            <a:xfrm>
              <a:off x="3624366" y="1615442"/>
              <a:ext cx="56844" cy="56248"/>
            </a:xfrm>
            <a:custGeom>
              <a:avLst/>
              <a:gdLst/>
              <a:ahLst/>
              <a:cxnLst/>
              <a:rect l="l" t="t" r="r" b="b"/>
              <a:pathLst>
                <a:path w="6387" h="6320" extrusionOk="0">
                  <a:moveTo>
                    <a:pt x="1950" y="1"/>
                  </a:moveTo>
                  <a:lnTo>
                    <a:pt x="1950" y="1950"/>
                  </a:lnTo>
                  <a:lnTo>
                    <a:pt x="0" y="1950"/>
                  </a:lnTo>
                  <a:lnTo>
                    <a:pt x="0" y="4370"/>
                  </a:lnTo>
                  <a:lnTo>
                    <a:pt x="1950" y="4370"/>
                  </a:lnTo>
                  <a:lnTo>
                    <a:pt x="1950" y="6320"/>
                  </a:lnTo>
                  <a:lnTo>
                    <a:pt x="4437" y="6320"/>
                  </a:lnTo>
                  <a:lnTo>
                    <a:pt x="4437" y="4370"/>
                  </a:lnTo>
                  <a:lnTo>
                    <a:pt x="6386" y="4370"/>
                  </a:lnTo>
                  <a:lnTo>
                    <a:pt x="6386" y="1950"/>
                  </a:lnTo>
                  <a:lnTo>
                    <a:pt x="4437" y="1950"/>
                  </a:lnTo>
                  <a:lnTo>
                    <a:pt x="4437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2" name="Google Shape;5952;p15"/>
            <p:cNvSpPr/>
            <p:nvPr/>
          </p:nvSpPr>
          <p:spPr>
            <a:xfrm>
              <a:off x="3304006" y="1911390"/>
              <a:ext cx="338618" cy="338618"/>
            </a:xfrm>
            <a:custGeom>
              <a:avLst/>
              <a:gdLst/>
              <a:ahLst/>
              <a:cxnLst/>
              <a:rect l="l" t="t" r="r" b="b"/>
              <a:pathLst>
                <a:path w="38047" h="38047" extrusionOk="0">
                  <a:moveTo>
                    <a:pt x="11697" y="1"/>
                  </a:moveTo>
                  <a:lnTo>
                    <a:pt x="11697" y="11697"/>
                  </a:lnTo>
                  <a:lnTo>
                    <a:pt x="0" y="11697"/>
                  </a:lnTo>
                  <a:lnTo>
                    <a:pt x="0" y="26418"/>
                  </a:lnTo>
                  <a:lnTo>
                    <a:pt x="11697" y="26418"/>
                  </a:lnTo>
                  <a:lnTo>
                    <a:pt x="11697" y="38047"/>
                  </a:lnTo>
                  <a:lnTo>
                    <a:pt x="26418" y="38047"/>
                  </a:lnTo>
                  <a:lnTo>
                    <a:pt x="26418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418" y="11697"/>
                  </a:lnTo>
                  <a:lnTo>
                    <a:pt x="26418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3" name="Google Shape;5953;p15"/>
            <p:cNvSpPr/>
            <p:nvPr/>
          </p:nvSpPr>
          <p:spPr>
            <a:xfrm>
              <a:off x="3403014" y="2303439"/>
              <a:ext cx="140593" cy="139997"/>
            </a:xfrm>
            <a:custGeom>
              <a:avLst/>
              <a:gdLst/>
              <a:ahLst/>
              <a:cxnLst/>
              <a:rect l="l" t="t" r="r" b="b"/>
              <a:pathLst>
                <a:path w="15797" h="15730" extrusionOk="0">
                  <a:moveTo>
                    <a:pt x="4840" y="0"/>
                  </a:moveTo>
                  <a:lnTo>
                    <a:pt x="4840" y="4840"/>
                  </a:lnTo>
                  <a:lnTo>
                    <a:pt x="0" y="4840"/>
                  </a:lnTo>
                  <a:lnTo>
                    <a:pt x="0" y="10890"/>
                  </a:lnTo>
                  <a:lnTo>
                    <a:pt x="4840" y="10890"/>
                  </a:lnTo>
                  <a:lnTo>
                    <a:pt x="4840" y="15729"/>
                  </a:lnTo>
                  <a:lnTo>
                    <a:pt x="10957" y="15729"/>
                  </a:lnTo>
                  <a:lnTo>
                    <a:pt x="10957" y="10890"/>
                  </a:lnTo>
                  <a:lnTo>
                    <a:pt x="15797" y="10890"/>
                  </a:lnTo>
                  <a:lnTo>
                    <a:pt x="15797" y="4840"/>
                  </a:lnTo>
                  <a:lnTo>
                    <a:pt x="10957" y="4840"/>
                  </a:lnTo>
                  <a:lnTo>
                    <a:pt x="1095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954" name="Google Shape;5954;p15"/>
          <p:cNvGrpSpPr/>
          <p:nvPr/>
        </p:nvGrpSpPr>
        <p:grpSpPr>
          <a:xfrm rot="10800000">
            <a:off x="6290609" y="-76520"/>
            <a:ext cx="3129223" cy="2576954"/>
            <a:chOff x="3301910" y="947204"/>
            <a:chExt cx="2116915" cy="1743305"/>
          </a:xfrm>
        </p:grpSpPr>
        <p:sp>
          <p:nvSpPr>
            <p:cNvPr id="5955" name="Google Shape;5955;p15"/>
            <p:cNvSpPr/>
            <p:nvPr/>
          </p:nvSpPr>
          <p:spPr>
            <a:xfrm>
              <a:off x="3483471" y="1203852"/>
              <a:ext cx="338627" cy="338618"/>
            </a:xfrm>
            <a:custGeom>
              <a:avLst/>
              <a:gdLst/>
              <a:ahLst/>
              <a:cxnLst/>
              <a:rect l="l" t="t" r="r" b="b"/>
              <a:pathLst>
                <a:path w="38048" h="38047" extrusionOk="0">
                  <a:moveTo>
                    <a:pt x="11630" y="0"/>
                  </a:moveTo>
                  <a:lnTo>
                    <a:pt x="11630" y="11697"/>
                  </a:lnTo>
                  <a:lnTo>
                    <a:pt x="1" y="11697"/>
                  </a:lnTo>
                  <a:lnTo>
                    <a:pt x="1" y="26418"/>
                  </a:lnTo>
                  <a:lnTo>
                    <a:pt x="11630" y="26418"/>
                  </a:lnTo>
                  <a:lnTo>
                    <a:pt x="11630" y="38047"/>
                  </a:lnTo>
                  <a:lnTo>
                    <a:pt x="26351" y="38047"/>
                  </a:lnTo>
                  <a:lnTo>
                    <a:pt x="26351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351" y="11697"/>
                  </a:lnTo>
                  <a:lnTo>
                    <a:pt x="26351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6" name="Google Shape;5956;p15"/>
            <p:cNvSpPr/>
            <p:nvPr/>
          </p:nvSpPr>
          <p:spPr>
            <a:xfrm>
              <a:off x="3611203" y="947204"/>
              <a:ext cx="183669" cy="183669"/>
            </a:xfrm>
            <a:custGeom>
              <a:avLst/>
              <a:gdLst/>
              <a:ahLst/>
              <a:cxnLst/>
              <a:rect l="l" t="t" r="r" b="b"/>
              <a:pathLst>
                <a:path w="20637" h="20637" extrusionOk="0">
                  <a:moveTo>
                    <a:pt x="6319" y="0"/>
                  </a:moveTo>
                  <a:lnTo>
                    <a:pt x="6319" y="6319"/>
                  </a:lnTo>
                  <a:lnTo>
                    <a:pt x="0" y="6319"/>
                  </a:lnTo>
                  <a:lnTo>
                    <a:pt x="0" y="14318"/>
                  </a:lnTo>
                  <a:lnTo>
                    <a:pt x="6319" y="14318"/>
                  </a:lnTo>
                  <a:lnTo>
                    <a:pt x="6319" y="20636"/>
                  </a:lnTo>
                  <a:lnTo>
                    <a:pt x="14318" y="20636"/>
                  </a:lnTo>
                  <a:lnTo>
                    <a:pt x="14318" y="14318"/>
                  </a:lnTo>
                  <a:lnTo>
                    <a:pt x="20637" y="14318"/>
                  </a:lnTo>
                  <a:lnTo>
                    <a:pt x="20637" y="6319"/>
                  </a:lnTo>
                  <a:lnTo>
                    <a:pt x="14318" y="6319"/>
                  </a:lnTo>
                  <a:lnTo>
                    <a:pt x="14318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7" name="Google Shape;5957;p15"/>
            <p:cNvSpPr/>
            <p:nvPr/>
          </p:nvSpPr>
          <p:spPr>
            <a:xfrm>
              <a:off x="4331497" y="2456590"/>
              <a:ext cx="233928" cy="233919"/>
            </a:xfrm>
            <a:custGeom>
              <a:avLst/>
              <a:gdLst/>
              <a:ahLst/>
              <a:cxnLst/>
              <a:rect l="l" t="t" r="r" b="b"/>
              <a:pathLst>
                <a:path w="26284" h="26283" extrusionOk="0">
                  <a:moveTo>
                    <a:pt x="8067" y="0"/>
                  </a:moveTo>
                  <a:lnTo>
                    <a:pt x="8067" y="8067"/>
                  </a:lnTo>
                  <a:lnTo>
                    <a:pt x="1" y="8067"/>
                  </a:lnTo>
                  <a:lnTo>
                    <a:pt x="1" y="18217"/>
                  </a:lnTo>
                  <a:lnTo>
                    <a:pt x="8067" y="18217"/>
                  </a:lnTo>
                  <a:lnTo>
                    <a:pt x="8067" y="26283"/>
                  </a:lnTo>
                  <a:lnTo>
                    <a:pt x="18217" y="26283"/>
                  </a:lnTo>
                  <a:lnTo>
                    <a:pt x="18217" y="18217"/>
                  </a:lnTo>
                  <a:lnTo>
                    <a:pt x="26284" y="18217"/>
                  </a:lnTo>
                  <a:lnTo>
                    <a:pt x="26284" y="8067"/>
                  </a:lnTo>
                  <a:lnTo>
                    <a:pt x="18217" y="8067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8" name="Google Shape;5958;p15"/>
            <p:cNvSpPr/>
            <p:nvPr/>
          </p:nvSpPr>
          <p:spPr>
            <a:xfrm>
              <a:off x="5084994" y="2356072"/>
              <a:ext cx="333830" cy="334435"/>
            </a:xfrm>
            <a:custGeom>
              <a:avLst/>
              <a:gdLst/>
              <a:ahLst/>
              <a:cxnLst/>
              <a:rect l="l" t="t" r="r" b="b"/>
              <a:pathLst>
                <a:path w="37509" h="37577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4"/>
                  </a:lnTo>
                  <a:lnTo>
                    <a:pt x="11495" y="26014"/>
                  </a:lnTo>
                  <a:lnTo>
                    <a:pt x="11495" y="37576"/>
                  </a:lnTo>
                  <a:lnTo>
                    <a:pt x="26014" y="37576"/>
                  </a:lnTo>
                  <a:lnTo>
                    <a:pt x="26014" y="26014"/>
                  </a:lnTo>
                  <a:lnTo>
                    <a:pt x="37509" y="26014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9" name="Google Shape;5959;p15"/>
            <p:cNvSpPr/>
            <p:nvPr/>
          </p:nvSpPr>
          <p:spPr>
            <a:xfrm>
              <a:off x="3617780" y="2317198"/>
              <a:ext cx="350589" cy="349984"/>
            </a:xfrm>
            <a:custGeom>
              <a:avLst/>
              <a:gdLst/>
              <a:ahLst/>
              <a:cxnLst/>
              <a:rect l="l" t="t" r="r" b="b"/>
              <a:pathLst>
                <a:path w="39392" h="39324" extrusionOk="0">
                  <a:moveTo>
                    <a:pt x="12100" y="0"/>
                  </a:moveTo>
                  <a:lnTo>
                    <a:pt x="12100" y="12100"/>
                  </a:lnTo>
                  <a:lnTo>
                    <a:pt x="1" y="12100"/>
                  </a:lnTo>
                  <a:lnTo>
                    <a:pt x="1" y="27291"/>
                  </a:lnTo>
                  <a:lnTo>
                    <a:pt x="12100" y="27291"/>
                  </a:lnTo>
                  <a:lnTo>
                    <a:pt x="12100" y="39323"/>
                  </a:lnTo>
                  <a:lnTo>
                    <a:pt x="27292" y="39323"/>
                  </a:lnTo>
                  <a:lnTo>
                    <a:pt x="27292" y="27291"/>
                  </a:lnTo>
                  <a:lnTo>
                    <a:pt x="39392" y="27291"/>
                  </a:lnTo>
                  <a:lnTo>
                    <a:pt x="39392" y="12100"/>
                  </a:lnTo>
                  <a:lnTo>
                    <a:pt x="27292" y="12100"/>
                  </a:lnTo>
                  <a:lnTo>
                    <a:pt x="27292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0" name="Google Shape;5960;p15"/>
            <p:cNvSpPr/>
            <p:nvPr/>
          </p:nvSpPr>
          <p:spPr>
            <a:xfrm>
              <a:off x="3653077" y="1712960"/>
              <a:ext cx="140006" cy="139997"/>
            </a:xfrm>
            <a:custGeom>
              <a:avLst/>
              <a:gdLst/>
              <a:ahLst/>
              <a:cxnLst/>
              <a:rect l="l" t="t" r="r" b="b"/>
              <a:pathLst>
                <a:path w="15731" h="15730" extrusionOk="0">
                  <a:moveTo>
                    <a:pt x="4841" y="1"/>
                  </a:moveTo>
                  <a:lnTo>
                    <a:pt x="4841" y="4840"/>
                  </a:lnTo>
                  <a:lnTo>
                    <a:pt x="1" y="4840"/>
                  </a:lnTo>
                  <a:lnTo>
                    <a:pt x="1" y="10890"/>
                  </a:lnTo>
                  <a:lnTo>
                    <a:pt x="4841" y="10890"/>
                  </a:lnTo>
                  <a:lnTo>
                    <a:pt x="4841" y="15730"/>
                  </a:lnTo>
                  <a:lnTo>
                    <a:pt x="10890" y="15730"/>
                  </a:lnTo>
                  <a:lnTo>
                    <a:pt x="10890" y="10890"/>
                  </a:lnTo>
                  <a:lnTo>
                    <a:pt x="15730" y="10890"/>
                  </a:lnTo>
                  <a:lnTo>
                    <a:pt x="15730" y="4840"/>
                  </a:lnTo>
                  <a:lnTo>
                    <a:pt x="10890" y="4840"/>
                  </a:lnTo>
                  <a:lnTo>
                    <a:pt x="10890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1" name="Google Shape;5961;p15"/>
            <p:cNvSpPr/>
            <p:nvPr/>
          </p:nvSpPr>
          <p:spPr>
            <a:xfrm>
              <a:off x="3301910" y="1921754"/>
              <a:ext cx="56835" cy="56844"/>
            </a:xfrm>
            <a:custGeom>
              <a:avLst/>
              <a:gdLst/>
              <a:ahLst/>
              <a:cxnLst/>
              <a:rect l="l" t="t" r="r" b="b"/>
              <a:pathLst>
                <a:path w="6386" h="6387" extrusionOk="0">
                  <a:moveTo>
                    <a:pt x="1949" y="0"/>
                  </a:moveTo>
                  <a:lnTo>
                    <a:pt x="1949" y="1950"/>
                  </a:lnTo>
                  <a:lnTo>
                    <a:pt x="0" y="1950"/>
                  </a:lnTo>
                  <a:lnTo>
                    <a:pt x="0" y="4437"/>
                  </a:lnTo>
                  <a:lnTo>
                    <a:pt x="1949" y="4437"/>
                  </a:lnTo>
                  <a:lnTo>
                    <a:pt x="1949" y="6386"/>
                  </a:lnTo>
                  <a:lnTo>
                    <a:pt x="4436" y="6386"/>
                  </a:lnTo>
                  <a:lnTo>
                    <a:pt x="4436" y="4437"/>
                  </a:lnTo>
                  <a:lnTo>
                    <a:pt x="6386" y="4437"/>
                  </a:lnTo>
                  <a:lnTo>
                    <a:pt x="6386" y="1950"/>
                  </a:lnTo>
                  <a:lnTo>
                    <a:pt x="4436" y="1950"/>
                  </a:lnTo>
                  <a:lnTo>
                    <a:pt x="4436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2" name="Google Shape;5962;p15"/>
            <p:cNvSpPr/>
            <p:nvPr/>
          </p:nvSpPr>
          <p:spPr>
            <a:xfrm>
              <a:off x="4716778" y="2373429"/>
              <a:ext cx="114267" cy="114276"/>
            </a:xfrm>
            <a:custGeom>
              <a:avLst/>
              <a:gdLst/>
              <a:ahLst/>
              <a:cxnLst/>
              <a:rect l="l" t="t" r="r" b="b"/>
              <a:pathLst>
                <a:path w="12839" h="12840" extrusionOk="0">
                  <a:moveTo>
                    <a:pt x="3899" y="1"/>
                  </a:moveTo>
                  <a:lnTo>
                    <a:pt x="3899" y="3967"/>
                  </a:lnTo>
                  <a:lnTo>
                    <a:pt x="0" y="3967"/>
                  </a:lnTo>
                  <a:lnTo>
                    <a:pt x="0" y="8874"/>
                  </a:lnTo>
                  <a:lnTo>
                    <a:pt x="3899" y="8874"/>
                  </a:lnTo>
                  <a:lnTo>
                    <a:pt x="3899" y="12840"/>
                  </a:lnTo>
                  <a:lnTo>
                    <a:pt x="8873" y="12840"/>
                  </a:lnTo>
                  <a:lnTo>
                    <a:pt x="8873" y="8874"/>
                  </a:lnTo>
                  <a:lnTo>
                    <a:pt x="12839" y="8874"/>
                  </a:lnTo>
                  <a:lnTo>
                    <a:pt x="12839" y="3967"/>
                  </a:lnTo>
                  <a:lnTo>
                    <a:pt x="8873" y="3967"/>
                  </a:lnTo>
                  <a:lnTo>
                    <a:pt x="8873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3" name="Google Shape;5963;p15"/>
            <p:cNvSpPr/>
            <p:nvPr/>
          </p:nvSpPr>
          <p:spPr>
            <a:xfrm>
              <a:off x="3624366" y="1615442"/>
              <a:ext cx="56844" cy="56248"/>
            </a:xfrm>
            <a:custGeom>
              <a:avLst/>
              <a:gdLst/>
              <a:ahLst/>
              <a:cxnLst/>
              <a:rect l="l" t="t" r="r" b="b"/>
              <a:pathLst>
                <a:path w="6387" h="6320" extrusionOk="0">
                  <a:moveTo>
                    <a:pt x="1950" y="1"/>
                  </a:moveTo>
                  <a:lnTo>
                    <a:pt x="1950" y="1950"/>
                  </a:lnTo>
                  <a:lnTo>
                    <a:pt x="0" y="1950"/>
                  </a:lnTo>
                  <a:lnTo>
                    <a:pt x="0" y="4370"/>
                  </a:lnTo>
                  <a:lnTo>
                    <a:pt x="1950" y="4370"/>
                  </a:lnTo>
                  <a:lnTo>
                    <a:pt x="1950" y="6320"/>
                  </a:lnTo>
                  <a:lnTo>
                    <a:pt x="4437" y="6320"/>
                  </a:lnTo>
                  <a:lnTo>
                    <a:pt x="4437" y="4370"/>
                  </a:lnTo>
                  <a:lnTo>
                    <a:pt x="6386" y="4370"/>
                  </a:lnTo>
                  <a:lnTo>
                    <a:pt x="6386" y="1950"/>
                  </a:lnTo>
                  <a:lnTo>
                    <a:pt x="4437" y="1950"/>
                  </a:lnTo>
                  <a:lnTo>
                    <a:pt x="4437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4" name="Google Shape;5964;p15"/>
            <p:cNvSpPr/>
            <p:nvPr/>
          </p:nvSpPr>
          <p:spPr>
            <a:xfrm>
              <a:off x="3431129" y="1898418"/>
              <a:ext cx="338618" cy="338618"/>
            </a:xfrm>
            <a:custGeom>
              <a:avLst/>
              <a:gdLst/>
              <a:ahLst/>
              <a:cxnLst/>
              <a:rect l="l" t="t" r="r" b="b"/>
              <a:pathLst>
                <a:path w="38047" h="38047" extrusionOk="0">
                  <a:moveTo>
                    <a:pt x="11697" y="1"/>
                  </a:moveTo>
                  <a:lnTo>
                    <a:pt x="11697" y="11697"/>
                  </a:lnTo>
                  <a:lnTo>
                    <a:pt x="0" y="11697"/>
                  </a:lnTo>
                  <a:lnTo>
                    <a:pt x="0" y="26418"/>
                  </a:lnTo>
                  <a:lnTo>
                    <a:pt x="11697" y="26418"/>
                  </a:lnTo>
                  <a:lnTo>
                    <a:pt x="11697" y="38047"/>
                  </a:lnTo>
                  <a:lnTo>
                    <a:pt x="26418" y="38047"/>
                  </a:lnTo>
                  <a:lnTo>
                    <a:pt x="26418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418" y="11697"/>
                  </a:lnTo>
                  <a:lnTo>
                    <a:pt x="26418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5" name="Google Shape;5965;p15"/>
            <p:cNvSpPr/>
            <p:nvPr/>
          </p:nvSpPr>
          <p:spPr>
            <a:xfrm>
              <a:off x="3403014" y="2303439"/>
              <a:ext cx="140593" cy="139997"/>
            </a:xfrm>
            <a:custGeom>
              <a:avLst/>
              <a:gdLst/>
              <a:ahLst/>
              <a:cxnLst/>
              <a:rect l="l" t="t" r="r" b="b"/>
              <a:pathLst>
                <a:path w="15797" h="15730" extrusionOk="0">
                  <a:moveTo>
                    <a:pt x="4840" y="0"/>
                  </a:moveTo>
                  <a:lnTo>
                    <a:pt x="4840" y="4840"/>
                  </a:lnTo>
                  <a:lnTo>
                    <a:pt x="0" y="4840"/>
                  </a:lnTo>
                  <a:lnTo>
                    <a:pt x="0" y="10890"/>
                  </a:lnTo>
                  <a:lnTo>
                    <a:pt x="4840" y="10890"/>
                  </a:lnTo>
                  <a:lnTo>
                    <a:pt x="4840" y="15729"/>
                  </a:lnTo>
                  <a:lnTo>
                    <a:pt x="10957" y="15729"/>
                  </a:lnTo>
                  <a:lnTo>
                    <a:pt x="10957" y="10890"/>
                  </a:lnTo>
                  <a:lnTo>
                    <a:pt x="15797" y="10890"/>
                  </a:lnTo>
                  <a:lnTo>
                    <a:pt x="15797" y="4840"/>
                  </a:lnTo>
                  <a:lnTo>
                    <a:pt x="10957" y="4840"/>
                  </a:lnTo>
                  <a:lnTo>
                    <a:pt x="1095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292846597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59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67" name="Google Shape;5967;p16"/>
          <p:cNvGrpSpPr/>
          <p:nvPr/>
        </p:nvGrpSpPr>
        <p:grpSpPr>
          <a:xfrm>
            <a:off x="4905244" y="-1563895"/>
            <a:ext cx="3190267" cy="3190267"/>
            <a:chOff x="1190625" y="238125"/>
            <a:chExt cx="5205200" cy="5205200"/>
          </a:xfrm>
        </p:grpSpPr>
        <p:sp>
          <p:nvSpPr>
            <p:cNvPr id="5968" name="Google Shape;5968;p16"/>
            <p:cNvSpPr/>
            <p:nvPr/>
          </p:nvSpPr>
          <p:spPr>
            <a:xfrm>
              <a:off x="3537100" y="2352575"/>
              <a:ext cx="739875" cy="745725"/>
            </a:xfrm>
            <a:custGeom>
              <a:avLst/>
              <a:gdLst/>
              <a:ahLst/>
              <a:cxnLst/>
              <a:rect l="l" t="t" r="r" b="b"/>
              <a:pathLst>
                <a:path w="29595" h="29829" extrusionOk="0">
                  <a:moveTo>
                    <a:pt x="19963" y="23699"/>
                  </a:moveTo>
                  <a:cubicBezTo>
                    <a:pt x="20956" y="20839"/>
                    <a:pt x="23057" y="19438"/>
                    <a:pt x="25509" y="19847"/>
                  </a:cubicBezTo>
                  <a:cubicBezTo>
                    <a:pt x="27785" y="20197"/>
                    <a:pt x="29478" y="22123"/>
                    <a:pt x="29536" y="24400"/>
                  </a:cubicBezTo>
                  <a:cubicBezTo>
                    <a:pt x="29595" y="26793"/>
                    <a:pt x="28077" y="28777"/>
                    <a:pt x="25684" y="29303"/>
                  </a:cubicBezTo>
                  <a:cubicBezTo>
                    <a:pt x="23232" y="29828"/>
                    <a:pt x="21189" y="28544"/>
                    <a:pt x="19963" y="25625"/>
                  </a:cubicBezTo>
                  <a:cubicBezTo>
                    <a:pt x="19146" y="28135"/>
                    <a:pt x="17512" y="29595"/>
                    <a:pt x="14768" y="29536"/>
                  </a:cubicBezTo>
                  <a:cubicBezTo>
                    <a:pt x="12609" y="29536"/>
                    <a:pt x="11266" y="28369"/>
                    <a:pt x="10040" y="25567"/>
                  </a:cubicBezTo>
                  <a:cubicBezTo>
                    <a:pt x="9690" y="26910"/>
                    <a:pt x="8990" y="27960"/>
                    <a:pt x="7881" y="28661"/>
                  </a:cubicBezTo>
                  <a:cubicBezTo>
                    <a:pt x="6830" y="29420"/>
                    <a:pt x="5604" y="29711"/>
                    <a:pt x="4320" y="29478"/>
                  </a:cubicBezTo>
                  <a:cubicBezTo>
                    <a:pt x="2044" y="29069"/>
                    <a:pt x="409" y="27201"/>
                    <a:pt x="234" y="25042"/>
                  </a:cubicBezTo>
                  <a:cubicBezTo>
                    <a:pt x="59" y="22532"/>
                    <a:pt x="1402" y="20664"/>
                    <a:pt x="4145" y="19672"/>
                  </a:cubicBezTo>
                  <a:cubicBezTo>
                    <a:pt x="1518" y="18796"/>
                    <a:pt x="1" y="17103"/>
                    <a:pt x="176" y="14243"/>
                  </a:cubicBezTo>
                  <a:cubicBezTo>
                    <a:pt x="351" y="12200"/>
                    <a:pt x="1577" y="10741"/>
                    <a:pt x="4203" y="9749"/>
                  </a:cubicBezTo>
                  <a:cubicBezTo>
                    <a:pt x="2744" y="9340"/>
                    <a:pt x="1635" y="8581"/>
                    <a:pt x="993" y="7355"/>
                  </a:cubicBezTo>
                  <a:cubicBezTo>
                    <a:pt x="293" y="6071"/>
                    <a:pt x="176" y="4787"/>
                    <a:pt x="643" y="3445"/>
                  </a:cubicBezTo>
                  <a:cubicBezTo>
                    <a:pt x="1343" y="1285"/>
                    <a:pt x="3386" y="1"/>
                    <a:pt x="5721" y="234"/>
                  </a:cubicBezTo>
                  <a:cubicBezTo>
                    <a:pt x="7822" y="409"/>
                    <a:pt x="9632" y="2161"/>
                    <a:pt x="9924" y="4320"/>
                  </a:cubicBezTo>
                  <a:cubicBezTo>
                    <a:pt x="10274" y="6713"/>
                    <a:pt x="8990" y="8640"/>
                    <a:pt x="6130" y="9807"/>
                  </a:cubicBezTo>
                  <a:cubicBezTo>
                    <a:pt x="8114" y="10332"/>
                    <a:pt x="9457" y="11558"/>
                    <a:pt x="10040" y="13660"/>
                  </a:cubicBezTo>
                  <a:cubicBezTo>
                    <a:pt x="10683" y="11617"/>
                    <a:pt x="11908" y="10332"/>
                    <a:pt x="13893" y="9749"/>
                  </a:cubicBezTo>
                  <a:cubicBezTo>
                    <a:pt x="11091" y="8581"/>
                    <a:pt x="9807" y="6538"/>
                    <a:pt x="10274" y="4087"/>
                  </a:cubicBezTo>
                  <a:cubicBezTo>
                    <a:pt x="10741" y="1752"/>
                    <a:pt x="12784" y="118"/>
                    <a:pt x="15177" y="176"/>
                  </a:cubicBezTo>
                  <a:cubicBezTo>
                    <a:pt x="17395" y="234"/>
                    <a:pt x="19380" y="1869"/>
                    <a:pt x="19788" y="4087"/>
                  </a:cubicBezTo>
                  <a:cubicBezTo>
                    <a:pt x="20197" y="6597"/>
                    <a:pt x="18913" y="8698"/>
                    <a:pt x="16111" y="9749"/>
                  </a:cubicBezTo>
                  <a:cubicBezTo>
                    <a:pt x="18096" y="10332"/>
                    <a:pt x="19380" y="11617"/>
                    <a:pt x="19963" y="13660"/>
                  </a:cubicBezTo>
                  <a:cubicBezTo>
                    <a:pt x="20430" y="12259"/>
                    <a:pt x="21131" y="11266"/>
                    <a:pt x="22240" y="10566"/>
                  </a:cubicBezTo>
                  <a:cubicBezTo>
                    <a:pt x="23349" y="9924"/>
                    <a:pt x="24575" y="9749"/>
                    <a:pt x="25859" y="10041"/>
                  </a:cubicBezTo>
                  <a:cubicBezTo>
                    <a:pt x="28135" y="10566"/>
                    <a:pt x="29595" y="12492"/>
                    <a:pt x="29536" y="14827"/>
                  </a:cubicBezTo>
                  <a:cubicBezTo>
                    <a:pt x="29536" y="17103"/>
                    <a:pt x="27902" y="19030"/>
                    <a:pt x="25684" y="19438"/>
                  </a:cubicBezTo>
                  <a:cubicBezTo>
                    <a:pt x="23232" y="19964"/>
                    <a:pt x="21248" y="18738"/>
                    <a:pt x="19963" y="15878"/>
                  </a:cubicBezTo>
                  <a:cubicBezTo>
                    <a:pt x="19380" y="17804"/>
                    <a:pt x="18154" y="19030"/>
                    <a:pt x="16111" y="19672"/>
                  </a:cubicBezTo>
                  <a:cubicBezTo>
                    <a:pt x="18154" y="20314"/>
                    <a:pt x="19380" y="21598"/>
                    <a:pt x="19963" y="23641"/>
                  </a:cubicBezTo>
                  <a:close/>
                  <a:moveTo>
                    <a:pt x="10040" y="23758"/>
                  </a:moveTo>
                  <a:cubicBezTo>
                    <a:pt x="10624" y="21598"/>
                    <a:pt x="11850" y="20314"/>
                    <a:pt x="13951" y="19672"/>
                  </a:cubicBezTo>
                  <a:cubicBezTo>
                    <a:pt x="11908" y="19088"/>
                    <a:pt x="10683" y="17804"/>
                    <a:pt x="10040" y="15819"/>
                  </a:cubicBezTo>
                  <a:cubicBezTo>
                    <a:pt x="9398" y="17921"/>
                    <a:pt x="8114" y="19088"/>
                    <a:pt x="6013" y="19672"/>
                  </a:cubicBezTo>
                  <a:cubicBezTo>
                    <a:pt x="8173" y="20255"/>
                    <a:pt x="9457" y="21540"/>
                    <a:pt x="10040" y="237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9" name="Google Shape;5969;p16"/>
            <p:cNvSpPr/>
            <p:nvPr/>
          </p:nvSpPr>
          <p:spPr>
            <a:xfrm>
              <a:off x="3793925" y="3092425"/>
              <a:ext cx="237900" cy="240800"/>
            </a:xfrm>
            <a:custGeom>
              <a:avLst/>
              <a:gdLst/>
              <a:ahLst/>
              <a:cxnLst/>
              <a:rect l="l" t="t" r="r" b="b"/>
              <a:pathLst>
                <a:path w="9516" h="9632" extrusionOk="0">
                  <a:moveTo>
                    <a:pt x="4729" y="9632"/>
                  </a:moveTo>
                  <a:cubicBezTo>
                    <a:pt x="2102" y="9632"/>
                    <a:pt x="1" y="7414"/>
                    <a:pt x="1" y="4845"/>
                  </a:cubicBezTo>
                  <a:cubicBezTo>
                    <a:pt x="1" y="2277"/>
                    <a:pt x="2219" y="1"/>
                    <a:pt x="4787" y="59"/>
                  </a:cubicBezTo>
                  <a:cubicBezTo>
                    <a:pt x="7356" y="117"/>
                    <a:pt x="9515" y="2335"/>
                    <a:pt x="9515" y="4904"/>
                  </a:cubicBezTo>
                  <a:cubicBezTo>
                    <a:pt x="9515" y="7472"/>
                    <a:pt x="7356" y="9632"/>
                    <a:pt x="4729" y="963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0" name="Google Shape;5970;p16"/>
            <p:cNvSpPr/>
            <p:nvPr/>
          </p:nvSpPr>
          <p:spPr>
            <a:xfrm>
              <a:off x="3300700" y="2600650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729" y="9574"/>
                  </a:moveTo>
                  <a:cubicBezTo>
                    <a:pt x="2102" y="9574"/>
                    <a:pt x="1" y="7414"/>
                    <a:pt x="1" y="4787"/>
                  </a:cubicBezTo>
                  <a:cubicBezTo>
                    <a:pt x="1" y="2161"/>
                    <a:pt x="2160" y="1"/>
                    <a:pt x="4729" y="59"/>
                  </a:cubicBezTo>
                  <a:cubicBezTo>
                    <a:pt x="7355" y="59"/>
                    <a:pt x="9573" y="2277"/>
                    <a:pt x="9515" y="4846"/>
                  </a:cubicBezTo>
                  <a:cubicBezTo>
                    <a:pt x="9515" y="7414"/>
                    <a:pt x="7297" y="9574"/>
                    <a:pt x="4729" y="957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1" name="Google Shape;5971;p16"/>
            <p:cNvSpPr/>
            <p:nvPr/>
          </p:nvSpPr>
          <p:spPr>
            <a:xfrm>
              <a:off x="3547325" y="3093900"/>
              <a:ext cx="237875" cy="239325"/>
            </a:xfrm>
            <a:custGeom>
              <a:avLst/>
              <a:gdLst/>
              <a:ahLst/>
              <a:cxnLst/>
              <a:rect l="l" t="t" r="r" b="b"/>
              <a:pathLst>
                <a:path w="9515" h="9573" extrusionOk="0">
                  <a:moveTo>
                    <a:pt x="9515" y="4786"/>
                  </a:moveTo>
                  <a:cubicBezTo>
                    <a:pt x="9515" y="7355"/>
                    <a:pt x="7355" y="9573"/>
                    <a:pt x="4728" y="9573"/>
                  </a:cubicBezTo>
                  <a:cubicBezTo>
                    <a:pt x="2160" y="9573"/>
                    <a:pt x="0" y="7355"/>
                    <a:pt x="0" y="4786"/>
                  </a:cubicBezTo>
                  <a:cubicBezTo>
                    <a:pt x="59" y="2218"/>
                    <a:pt x="2160" y="58"/>
                    <a:pt x="4728" y="58"/>
                  </a:cubicBezTo>
                  <a:cubicBezTo>
                    <a:pt x="7297" y="0"/>
                    <a:pt x="9515" y="2218"/>
                    <a:pt x="9515" y="47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2" name="Google Shape;5972;p16"/>
            <p:cNvSpPr/>
            <p:nvPr/>
          </p:nvSpPr>
          <p:spPr>
            <a:xfrm>
              <a:off x="3299250" y="2848725"/>
              <a:ext cx="239350" cy="237900"/>
            </a:xfrm>
            <a:custGeom>
              <a:avLst/>
              <a:gdLst/>
              <a:ahLst/>
              <a:cxnLst/>
              <a:rect l="l" t="t" r="r" b="b"/>
              <a:pathLst>
                <a:path w="9574" h="9516" extrusionOk="0">
                  <a:moveTo>
                    <a:pt x="9573" y="4729"/>
                  </a:moveTo>
                  <a:cubicBezTo>
                    <a:pt x="9573" y="7355"/>
                    <a:pt x="7355" y="9515"/>
                    <a:pt x="4787" y="9515"/>
                  </a:cubicBezTo>
                  <a:cubicBezTo>
                    <a:pt x="2160" y="9457"/>
                    <a:pt x="0" y="7297"/>
                    <a:pt x="59" y="4729"/>
                  </a:cubicBezTo>
                  <a:cubicBezTo>
                    <a:pt x="117" y="2102"/>
                    <a:pt x="2218" y="1"/>
                    <a:pt x="4787" y="1"/>
                  </a:cubicBezTo>
                  <a:cubicBezTo>
                    <a:pt x="7355" y="1"/>
                    <a:pt x="9573" y="2160"/>
                    <a:pt x="957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3" name="Google Shape;5973;p16"/>
            <p:cNvSpPr/>
            <p:nvPr/>
          </p:nvSpPr>
          <p:spPr>
            <a:xfrm>
              <a:off x="4036175" y="2358425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904" y="59"/>
                  </a:moveTo>
                  <a:cubicBezTo>
                    <a:pt x="7530" y="175"/>
                    <a:pt x="9573" y="2277"/>
                    <a:pt x="9456" y="4903"/>
                  </a:cubicBezTo>
                  <a:cubicBezTo>
                    <a:pt x="9398" y="7530"/>
                    <a:pt x="7238" y="9573"/>
                    <a:pt x="4670" y="9456"/>
                  </a:cubicBezTo>
                  <a:cubicBezTo>
                    <a:pt x="2043" y="9398"/>
                    <a:pt x="0" y="7238"/>
                    <a:pt x="59" y="4670"/>
                  </a:cubicBezTo>
                  <a:cubicBezTo>
                    <a:pt x="176" y="2043"/>
                    <a:pt x="2277" y="0"/>
                    <a:pt x="490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4" name="Google Shape;5974;p16"/>
            <p:cNvSpPr/>
            <p:nvPr/>
          </p:nvSpPr>
          <p:spPr>
            <a:xfrm>
              <a:off x="4039100" y="3098275"/>
              <a:ext cx="232050" cy="232050"/>
            </a:xfrm>
            <a:custGeom>
              <a:avLst/>
              <a:gdLst/>
              <a:ahLst/>
              <a:cxnLst/>
              <a:rect l="l" t="t" r="r" b="b"/>
              <a:pathLst>
                <a:path w="9282" h="9282" extrusionOk="0">
                  <a:moveTo>
                    <a:pt x="4670" y="0"/>
                  </a:moveTo>
                  <a:cubicBezTo>
                    <a:pt x="7238" y="0"/>
                    <a:pt x="9281" y="2043"/>
                    <a:pt x="9281" y="4670"/>
                  </a:cubicBezTo>
                  <a:cubicBezTo>
                    <a:pt x="9281" y="7238"/>
                    <a:pt x="7180" y="9281"/>
                    <a:pt x="4611" y="9281"/>
                  </a:cubicBezTo>
                  <a:cubicBezTo>
                    <a:pt x="2043" y="9223"/>
                    <a:pt x="0" y="7180"/>
                    <a:pt x="0" y="4611"/>
                  </a:cubicBezTo>
                  <a:cubicBezTo>
                    <a:pt x="0" y="2043"/>
                    <a:pt x="2102" y="0"/>
                    <a:pt x="467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5" name="Google Shape;5975;p16"/>
            <p:cNvSpPr/>
            <p:nvPr/>
          </p:nvSpPr>
          <p:spPr>
            <a:xfrm>
              <a:off x="3303625" y="2361350"/>
              <a:ext cx="232050" cy="232025"/>
            </a:xfrm>
            <a:custGeom>
              <a:avLst/>
              <a:gdLst/>
              <a:ahLst/>
              <a:cxnLst/>
              <a:rect l="l" t="t" r="r" b="b"/>
              <a:pathLst>
                <a:path w="9282" h="9281" extrusionOk="0">
                  <a:moveTo>
                    <a:pt x="0" y="4670"/>
                  </a:moveTo>
                  <a:cubicBezTo>
                    <a:pt x="0" y="2101"/>
                    <a:pt x="2043" y="0"/>
                    <a:pt x="4612" y="0"/>
                  </a:cubicBezTo>
                  <a:cubicBezTo>
                    <a:pt x="7238" y="0"/>
                    <a:pt x="9281" y="2101"/>
                    <a:pt x="9281" y="4670"/>
                  </a:cubicBezTo>
                  <a:cubicBezTo>
                    <a:pt x="9223" y="7238"/>
                    <a:pt x="7180" y="9281"/>
                    <a:pt x="4670" y="9281"/>
                  </a:cubicBezTo>
                  <a:cubicBezTo>
                    <a:pt x="2043" y="9281"/>
                    <a:pt x="0" y="7238"/>
                    <a:pt x="0" y="46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6" name="Google Shape;5976;p16"/>
            <p:cNvSpPr/>
            <p:nvPr/>
          </p:nvSpPr>
          <p:spPr>
            <a:xfrm>
              <a:off x="3303625" y="3098275"/>
              <a:ext cx="232050" cy="230575"/>
            </a:xfrm>
            <a:custGeom>
              <a:avLst/>
              <a:gdLst/>
              <a:ahLst/>
              <a:cxnLst/>
              <a:rect l="l" t="t" r="r" b="b"/>
              <a:pathLst>
                <a:path w="9282" h="9223" extrusionOk="0">
                  <a:moveTo>
                    <a:pt x="4670" y="9223"/>
                  </a:moveTo>
                  <a:cubicBezTo>
                    <a:pt x="2160" y="9223"/>
                    <a:pt x="59" y="7180"/>
                    <a:pt x="59" y="4670"/>
                  </a:cubicBezTo>
                  <a:cubicBezTo>
                    <a:pt x="0" y="2160"/>
                    <a:pt x="2102" y="0"/>
                    <a:pt x="4612" y="59"/>
                  </a:cubicBezTo>
                  <a:cubicBezTo>
                    <a:pt x="7122" y="59"/>
                    <a:pt x="9165" y="2101"/>
                    <a:pt x="9223" y="4553"/>
                  </a:cubicBezTo>
                  <a:cubicBezTo>
                    <a:pt x="9281" y="7063"/>
                    <a:pt x="7180" y="9223"/>
                    <a:pt x="4670" y="922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7" name="Google Shape;5977;p16"/>
            <p:cNvSpPr/>
            <p:nvPr/>
          </p:nvSpPr>
          <p:spPr>
            <a:xfrm>
              <a:off x="3798325" y="2116175"/>
              <a:ext cx="229125" cy="230600"/>
            </a:xfrm>
            <a:custGeom>
              <a:avLst/>
              <a:gdLst/>
              <a:ahLst/>
              <a:cxnLst/>
              <a:rect l="l" t="t" r="r" b="b"/>
              <a:pathLst>
                <a:path w="9165" h="9224" extrusionOk="0">
                  <a:moveTo>
                    <a:pt x="9164" y="4612"/>
                  </a:moveTo>
                  <a:cubicBezTo>
                    <a:pt x="9164" y="7122"/>
                    <a:pt x="7063" y="9223"/>
                    <a:pt x="4553" y="9165"/>
                  </a:cubicBezTo>
                  <a:cubicBezTo>
                    <a:pt x="2043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1"/>
                  </a:cubicBezTo>
                  <a:cubicBezTo>
                    <a:pt x="7121" y="59"/>
                    <a:pt x="9164" y="2102"/>
                    <a:pt x="9164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8" name="Google Shape;5978;p16"/>
            <p:cNvSpPr/>
            <p:nvPr/>
          </p:nvSpPr>
          <p:spPr>
            <a:xfrm>
              <a:off x="4287175" y="2605025"/>
              <a:ext cx="230575" cy="230600"/>
            </a:xfrm>
            <a:custGeom>
              <a:avLst/>
              <a:gdLst/>
              <a:ahLst/>
              <a:cxnLst/>
              <a:rect l="l" t="t" r="r" b="b"/>
              <a:pathLst>
                <a:path w="9223" h="9224" extrusionOk="0">
                  <a:moveTo>
                    <a:pt x="9223" y="4612"/>
                  </a:moveTo>
                  <a:cubicBezTo>
                    <a:pt x="9223" y="7122"/>
                    <a:pt x="7063" y="9223"/>
                    <a:pt x="4553" y="9223"/>
                  </a:cubicBezTo>
                  <a:cubicBezTo>
                    <a:pt x="2101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59"/>
                  </a:cubicBezTo>
                  <a:cubicBezTo>
                    <a:pt x="7121" y="59"/>
                    <a:pt x="9164" y="2102"/>
                    <a:pt x="9223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9" name="Google Shape;5979;p16"/>
            <p:cNvSpPr/>
            <p:nvPr/>
          </p:nvSpPr>
          <p:spPr>
            <a:xfrm>
              <a:off x="4287175" y="2853100"/>
              <a:ext cx="229125" cy="229150"/>
            </a:xfrm>
            <a:custGeom>
              <a:avLst/>
              <a:gdLst/>
              <a:ahLst/>
              <a:cxnLst/>
              <a:rect l="l" t="t" r="r" b="b"/>
              <a:pathLst>
                <a:path w="9165" h="9166" extrusionOk="0">
                  <a:moveTo>
                    <a:pt x="4611" y="9165"/>
                  </a:moveTo>
                  <a:cubicBezTo>
                    <a:pt x="2101" y="9107"/>
                    <a:pt x="0" y="7064"/>
                    <a:pt x="59" y="4554"/>
                  </a:cubicBezTo>
                  <a:cubicBezTo>
                    <a:pt x="59" y="2044"/>
                    <a:pt x="2101" y="1"/>
                    <a:pt x="4611" y="1"/>
                  </a:cubicBezTo>
                  <a:cubicBezTo>
                    <a:pt x="7121" y="1"/>
                    <a:pt x="9164" y="2102"/>
                    <a:pt x="9164" y="4554"/>
                  </a:cubicBezTo>
                  <a:cubicBezTo>
                    <a:pt x="9164" y="7064"/>
                    <a:pt x="7063" y="9165"/>
                    <a:pt x="4611" y="91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0" name="Google Shape;5980;p16"/>
            <p:cNvSpPr/>
            <p:nvPr/>
          </p:nvSpPr>
          <p:spPr>
            <a:xfrm>
              <a:off x="3551700" y="2116175"/>
              <a:ext cx="229125" cy="229125"/>
            </a:xfrm>
            <a:custGeom>
              <a:avLst/>
              <a:gdLst/>
              <a:ahLst/>
              <a:cxnLst/>
              <a:rect l="l" t="t" r="r" b="b"/>
              <a:pathLst>
                <a:path w="9165" h="9165" extrusionOk="0">
                  <a:moveTo>
                    <a:pt x="9165" y="4612"/>
                  </a:moveTo>
                  <a:cubicBezTo>
                    <a:pt x="9106" y="7122"/>
                    <a:pt x="7063" y="9165"/>
                    <a:pt x="4553" y="9165"/>
                  </a:cubicBezTo>
                  <a:cubicBezTo>
                    <a:pt x="2043" y="9165"/>
                    <a:pt x="0" y="7064"/>
                    <a:pt x="0" y="4554"/>
                  </a:cubicBezTo>
                  <a:cubicBezTo>
                    <a:pt x="0" y="2044"/>
                    <a:pt x="2102" y="1"/>
                    <a:pt x="4612" y="59"/>
                  </a:cubicBezTo>
                  <a:cubicBezTo>
                    <a:pt x="7122" y="59"/>
                    <a:pt x="9165" y="2102"/>
                    <a:pt x="9165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1" name="Google Shape;5981;p16"/>
            <p:cNvSpPr/>
            <p:nvPr/>
          </p:nvSpPr>
          <p:spPr>
            <a:xfrm>
              <a:off x="3799775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7005" y="8990"/>
                    <a:pt x="4495" y="8990"/>
                  </a:cubicBezTo>
                  <a:cubicBezTo>
                    <a:pt x="1985" y="8990"/>
                    <a:pt x="0" y="7005"/>
                    <a:pt x="0" y="4495"/>
                  </a:cubicBezTo>
                  <a:cubicBezTo>
                    <a:pt x="0" y="1985"/>
                    <a:pt x="1985" y="1"/>
                    <a:pt x="4495" y="1"/>
                  </a:cubicBezTo>
                  <a:cubicBezTo>
                    <a:pt x="7005" y="1"/>
                    <a:pt x="8989" y="1985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2" name="Google Shape;5982;p16"/>
            <p:cNvSpPr/>
            <p:nvPr/>
          </p:nvSpPr>
          <p:spPr>
            <a:xfrm>
              <a:off x="4290075" y="236572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95"/>
                  </a:moveTo>
                  <a:cubicBezTo>
                    <a:pt x="8990" y="7005"/>
                    <a:pt x="7005" y="8989"/>
                    <a:pt x="4495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1985" y="0"/>
                    <a:pt x="4437" y="0"/>
                  </a:cubicBezTo>
                  <a:cubicBezTo>
                    <a:pt x="6947" y="0"/>
                    <a:pt x="8990" y="1985"/>
                    <a:pt x="8990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3" name="Google Shape;5983;p16"/>
            <p:cNvSpPr/>
            <p:nvPr/>
          </p:nvSpPr>
          <p:spPr>
            <a:xfrm>
              <a:off x="3553150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37"/>
                  </a:moveTo>
                  <a:cubicBezTo>
                    <a:pt x="8990" y="6947"/>
                    <a:pt x="7005" y="8990"/>
                    <a:pt x="4495" y="8990"/>
                  </a:cubicBezTo>
                  <a:cubicBezTo>
                    <a:pt x="1985" y="8990"/>
                    <a:pt x="1" y="6947"/>
                    <a:pt x="1" y="4437"/>
                  </a:cubicBezTo>
                  <a:cubicBezTo>
                    <a:pt x="1" y="1985"/>
                    <a:pt x="1985" y="1"/>
                    <a:pt x="4437" y="1"/>
                  </a:cubicBezTo>
                  <a:cubicBezTo>
                    <a:pt x="6947" y="1"/>
                    <a:pt x="8990" y="1985"/>
                    <a:pt x="8990" y="443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4" name="Google Shape;5984;p16"/>
            <p:cNvSpPr/>
            <p:nvPr/>
          </p:nvSpPr>
          <p:spPr>
            <a:xfrm>
              <a:off x="3064300" y="260795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4"/>
                  </a:moveTo>
                  <a:cubicBezTo>
                    <a:pt x="8990" y="7063"/>
                    <a:pt x="6947" y="8990"/>
                    <a:pt x="4437" y="8990"/>
                  </a:cubicBezTo>
                  <a:cubicBezTo>
                    <a:pt x="1927" y="8990"/>
                    <a:pt x="1" y="6947"/>
                    <a:pt x="1" y="4437"/>
                  </a:cubicBezTo>
                  <a:cubicBezTo>
                    <a:pt x="1" y="1985"/>
                    <a:pt x="2044" y="1"/>
                    <a:pt x="4495" y="1"/>
                  </a:cubicBezTo>
                  <a:cubicBezTo>
                    <a:pt x="7005" y="1"/>
                    <a:pt x="8990" y="2044"/>
                    <a:pt x="8990" y="455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5" name="Google Shape;5985;p16"/>
            <p:cNvSpPr/>
            <p:nvPr/>
          </p:nvSpPr>
          <p:spPr>
            <a:xfrm>
              <a:off x="3064300" y="28545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3"/>
                  </a:moveTo>
                  <a:cubicBezTo>
                    <a:pt x="8990" y="7005"/>
                    <a:pt x="6947" y="8989"/>
                    <a:pt x="4437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2044" y="0"/>
                    <a:pt x="4554" y="0"/>
                  </a:cubicBezTo>
                  <a:cubicBezTo>
                    <a:pt x="7005" y="59"/>
                    <a:pt x="8990" y="2043"/>
                    <a:pt x="8990" y="45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6" name="Google Shape;5986;p16"/>
            <p:cNvSpPr/>
            <p:nvPr/>
          </p:nvSpPr>
          <p:spPr>
            <a:xfrm>
              <a:off x="4043475" y="211910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6946" y="8990"/>
                    <a:pt x="4436" y="8990"/>
                  </a:cubicBezTo>
                  <a:cubicBezTo>
                    <a:pt x="1985" y="8931"/>
                    <a:pt x="0" y="6947"/>
                    <a:pt x="0" y="4495"/>
                  </a:cubicBezTo>
                  <a:cubicBezTo>
                    <a:pt x="0" y="1985"/>
                    <a:pt x="2043" y="1"/>
                    <a:pt x="4553" y="1"/>
                  </a:cubicBezTo>
                  <a:cubicBezTo>
                    <a:pt x="7005" y="1"/>
                    <a:pt x="8989" y="2044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7" name="Google Shape;5987;p16"/>
            <p:cNvSpPr/>
            <p:nvPr/>
          </p:nvSpPr>
          <p:spPr>
            <a:xfrm>
              <a:off x="3308000" y="2119100"/>
              <a:ext cx="223300" cy="224750"/>
            </a:xfrm>
            <a:custGeom>
              <a:avLst/>
              <a:gdLst/>
              <a:ahLst/>
              <a:cxnLst/>
              <a:rect l="l" t="t" r="r" b="b"/>
              <a:pathLst>
                <a:path w="8932" h="8990" extrusionOk="0">
                  <a:moveTo>
                    <a:pt x="4495" y="59"/>
                  </a:moveTo>
                  <a:cubicBezTo>
                    <a:pt x="6888" y="59"/>
                    <a:pt x="8931" y="2102"/>
                    <a:pt x="8931" y="4495"/>
                  </a:cubicBezTo>
                  <a:cubicBezTo>
                    <a:pt x="8873" y="6947"/>
                    <a:pt x="6830" y="8990"/>
                    <a:pt x="4378" y="8931"/>
                  </a:cubicBezTo>
                  <a:cubicBezTo>
                    <a:pt x="1985" y="8873"/>
                    <a:pt x="1" y="6888"/>
                    <a:pt x="1" y="4495"/>
                  </a:cubicBezTo>
                  <a:cubicBezTo>
                    <a:pt x="1" y="2044"/>
                    <a:pt x="2044" y="1"/>
                    <a:pt x="449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8" name="Google Shape;5988;p16"/>
            <p:cNvSpPr/>
            <p:nvPr/>
          </p:nvSpPr>
          <p:spPr>
            <a:xfrm>
              <a:off x="4290075" y="3102650"/>
              <a:ext cx="223300" cy="223275"/>
            </a:xfrm>
            <a:custGeom>
              <a:avLst/>
              <a:gdLst/>
              <a:ahLst/>
              <a:cxnLst/>
              <a:rect l="l" t="t" r="r" b="b"/>
              <a:pathLst>
                <a:path w="8932" h="8931" extrusionOk="0">
                  <a:moveTo>
                    <a:pt x="8932" y="4436"/>
                  </a:moveTo>
                  <a:cubicBezTo>
                    <a:pt x="8932" y="6888"/>
                    <a:pt x="6947" y="8931"/>
                    <a:pt x="4495" y="8931"/>
                  </a:cubicBezTo>
                  <a:cubicBezTo>
                    <a:pt x="2044" y="8931"/>
                    <a:pt x="1" y="6888"/>
                    <a:pt x="1" y="4436"/>
                  </a:cubicBezTo>
                  <a:cubicBezTo>
                    <a:pt x="59" y="2043"/>
                    <a:pt x="2044" y="0"/>
                    <a:pt x="4437" y="0"/>
                  </a:cubicBezTo>
                  <a:cubicBezTo>
                    <a:pt x="6889" y="0"/>
                    <a:pt x="8932" y="1985"/>
                    <a:pt x="8932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9" name="Google Shape;5989;p16"/>
            <p:cNvSpPr/>
            <p:nvPr/>
          </p:nvSpPr>
          <p:spPr>
            <a:xfrm>
              <a:off x="4043475" y="3346350"/>
              <a:ext cx="223275" cy="221825"/>
            </a:xfrm>
            <a:custGeom>
              <a:avLst/>
              <a:gdLst/>
              <a:ahLst/>
              <a:cxnLst/>
              <a:rect l="l" t="t" r="r" b="b"/>
              <a:pathLst>
                <a:path w="8931" h="8873" extrusionOk="0">
                  <a:moveTo>
                    <a:pt x="8931" y="4378"/>
                  </a:moveTo>
                  <a:cubicBezTo>
                    <a:pt x="8931" y="6829"/>
                    <a:pt x="6888" y="8872"/>
                    <a:pt x="4495" y="8872"/>
                  </a:cubicBezTo>
                  <a:cubicBezTo>
                    <a:pt x="2043" y="8872"/>
                    <a:pt x="59" y="6888"/>
                    <a:pt x="59" y="4436"/>
                  </a:cubicBezTo>
                  <a:cubicBezTo>
                    <a:pt x="0" y="2043"/>
                    <a:pt x="2043" y="0"/>
                    <a:pt x="4495" y="0"/>
                  </a:cubicBezTo>
                  <a:cubicBezTo>
                    <a:pt x="6888" y="0"/>
                    <a:pt x="8873" y="1985"/>
                    <a:pt x="8931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0" name="Google Shape;5990;p16"/>
            <p:cNvSpPr/>
            <p:nvPr/>
          </p:nvSpPr>
          <p:spPr>
            <a:xfrm>
              <a:off x="3065775" y="2365725"/>
              <a:ext cx="221825" cy="223275"/>
            </a:xfrm>
            <a:custGeom>
              <a:avLst/>
              <a:gdLst/>
              <a:ahLst/>
              <a:cxnLst/>
              <a:rect l="l" t="t" r="r" b="b"/>
              <a:pathLst>
                <a:path w="8873" h="8931" extrusionOk="0">
                  <a:moveTo>
                    <a:pt x="4378" y="8931"/>
                  </a:moveTo>
                  <a:cubicBezTo>
                    <a:pt x="1985" y="8872"/>
                    <a:pt x="0" y="6888"/>
                    <a:pt x="0" y="4495"/>
                  </a:cubicBezTo>
                  <a:cubicBezTo>
                    <a:pt x="0" y="2043"/>
                    <a:pt x="2101" y="0"/>
                    <a:pt x="4495" y="59"/>
                  </a:cubicBezTo>
                  <a:cubicBezTo>
                    <a:pt x="6946" y="117"/>
                    <a:pt x="8872" y="2101"/>
                    <a:pt x="8872" y="4495"/>
                  </a:cubicBezTo>
                  <a:cubicBezTo>
                    <a:pt x="8814" y="6946"/>
                    <a:pt x="6829" y="8931"/>
                    <a:pt x="4378" y="88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1" name="Google Shape;5991;p16"/>
            <p:cNvSpPr/>
            <p:nvPr/>
          </p:nvSpPr>
          <p:spPr>
            <a:xfrm>
              <a:off x="3309450" y="3346350"/>
              <a:ext cx="220375" cy="220375"/>
            </a:xfrm>
            <a:custGeom>
              <a:avLst/>
              <a:gdLst/>
              <a:ahLst/>
              <a:cxnLst/>
              <a:rect l="l" t="t" r="r" b="b"/>
              <a:pathLst>
                <a:path w="8815" h="8815" extrusionOk="0">
                  <a:moveTo>
                    <a:pt x="8757" y="4436"/>
                  </a:moveTo>
                  <a:cubicBezTo>
                    <a:pt x="8757" y="6888"/>
                    <a:pt x="6772" y="8814"/>
                    <a:pt x="4320" y="8814"/>
                  </a:cubicBezTo>
                  <a:cubicBezTo>
                    <a:pt x="1927" y="8756"/>
                    <a:pt x="1" y="6829"/>
                    <a:pt x="1" y="4378"/>
                  </a:cubicBezTo>
                  <a:cubicBezTo>
                    <a:pt x="59" y="1926"/>
                    <a:pt x="1986" y="0"/>
                    <a:pt x="4437" y="58"/>
                  </a:cubicBezTo>
                  <a:cubicBezTo>
                    <a:pt x="6889" y="58"/>
                    <a:pt x="8815" y="2043"/>
                    <a:pt x="8757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2" name="Google Shape;5992;p16"/>
            <p:cNvSpPr/>
            <p:nvPr/>
          </p:nvSpPr>
          <p:spPr>
            <a:xfrm>
              <a:off x="3067225" y="3104100"/>
              <a:ext cx="218900" cy="218925"/>
            </a:xfrm>
            <a:custGeom>
              <a:avLst/>
              <a:gdLst/>
              <a:ahLst/>
              <a:cxnLst/>
              <a:rect l="l" t="t" r="r" b="b"/>
              <a:pathLst>
                <a:path w="8756" h="8757" extrusionOk="0">
                  <a:moveTo>
                    <a:pt x="8756" y="4378"/>
                  </a:moveTo>
                  <a:cubicBezTo>
                    <a:pt x="8756" y="6830"/>
                    <a:pt x="6830" y="8756"/>
                    <a:pt x="4378" y="8756"/>
                  </a:cubicBezTo>
                  <a:cubicBezTo>
                    <a:pt x="1927" y="8756"/>
                    <a:pt x="0" y="6830"/>
                    <a:pt x="0" y="4378"/>
                  </a:cubicBezTo>
                  <a:cubicBezTo>
                    <a:pt x="0" y="1927"/>
                    <a:pt x="1927" y="1"/>
                    <a:pt x="4378" y="1"/>
                  </a:cubicBezTo>
                  <a:cubicBezTo>
                    <a:pt x="6830" y="59"/>
                    <a:pt x="8698" y="1985"/>
                    <a:pt x="8698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3" name="Google Shape;5993;p16"/>
            <p:cNvSpPr/>
            <p:nvPr/>
          </p:nvSpPr>
          <p:spPr>
            <a:xfrm>
              <a:off x="4294475" y="2123475"/>
              <a:ext cx="215975" cy="216000"/>
            </a:xfrm>
            <a:custGeom>
              <a:avLst/>
              <a:gdLst/>
              <a:ahLst/>
              <a:cxnLst/>
              <a:rect l="l" t="t" r="r" b="b"/>
              <a:pathLst>
                <a:path w="8639" h="8640" extrusionOk="0">
                  <a:moveTo>
                    <a:pt x="4319" y="1"/>
                  </a:moveTo>
                  <a:cubicBezTo>
                    <a:pt x="6713" y="1"/>
                    <a:pt x="8639" y="1927"/>
                    <a:pt x="8639" y="4320"/>
                  </a:cubicBezTo>
                  <a:cubicBezTo>
                    <a:pt x="8639" y="6713"/>
                    <a:pt x="6654" y="8639"/>
                    <a:pt x="4261" y="8639"/>
                  </a:cubicBezTo>
                  <a:cubicBezTo>
                    <a:pt x="1868" y="8581"/>
                    <a:pt x="0" y="6655"/>
                    <a:pt x="0" y="4262"/>
                  </a:cubicBezTo>
                  <a:cubicBezTo>
                    <a:pt x="0" y="1869"/>
                    <a:pt x="1926" y="1"/>
                    <a:pt x="431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4" name="Google Shape;5994;p16"/>
            <p:cNvSpPr/>
            <p:nvPr/>
          </p:nvSpPr>
          <p:spPr>
            <a:xfrm>
              <a:off x="3805600" y="1876875"/>
              <a:ext cx="214550" cy="215975"/>
            </a:xfrm>
            <a:custGeom>
              <a:avLst/>
              <a:gdLst/>
              <a:ahLst/>
              <a:cxnLst/>
              <a:rect l="l" t="t" r="r" b="b"/>
              <a:pathLst>
                <a:path w="8582" h="8639" extrusionOk="0">
                  <a:moveTo>
                    <a:pt x="8581" y="4319"/>
                  </a:moveTo>
                  <a:cubicBezTo>
                    <a:pt x="8581" y="6654"/>
                    <a:pt x="6655" y="8581"/>
                    <a:pt x="4320" y="8639"/>
                  </a:cubicBezTo>
                  <a:cubicBezTo>
                    <a:pt x="1927" y="8639"/>
                    <a:pt x="1" y="6654"/>
                    <a:pt x="1" y="4319"/>
                  </a:cubicBezTo>
                  <a:cubicBezTo>
                    <a:pt x="1" y="1926"/>
                    <a:pt x="1927" y="0"/>
                    <a:pt x="4262" y="0"/>
                  </a:cubicBezTo>
                  <a:cubicBezTo>
                    <a:pt x="6655" y="0"/>
                    <a:pt x="8581" y="1926"/>
                    <a:pt x="8581" y="43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5" name="Google Shape;5995;p16"/>
            <p:cNvSpPr/>
            <p:nvPr/>
          </p:nvSpPr>
          <p:spPr>
            <a:xfrm>
              <a:off x="4541075" y="2612325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4320" y="1"/>
                  </a:moveTo>
                  <a:cubicBezTo>
                    <a:pt x="6713" y="1"/>
                    <a:pt x="8639" y="1985"/>
                    <a:pt x="8639" y="4320"/>
                  </a:cubicBezTo>
                  <a:cubicBezTo>
                    <a:pt x="8639" y="6713"/>
                    <a:pt x="6713" y="8640"/>
                    <a:pt x="4320" y="8640"/>
                  </a:cubicBezTo>
                  <a:cubicBezTo>
                    <a:pt x="1927" y="8640"/>
                    <a:pt x="1" y="6713"/>
                    <a:pt x="1" y="4320"/>
                  </a:cubicBezTo>
                  <a:cubicBezTo>
                    <a:pt x="1" y="1985"/>
                    <a:pt x="1927" y="1"/>
                    <a:pt x="432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6" name="Google Shape;5996;p16"/>
            <p:cNvSpPr/>
            <p:nvPr/>
          </p:nvSpPr>
          <p:spPr>
            <a:xfrm>
              <a:off x="4541075" y="2858950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8639" y="4320"/>
                  </a:moveTo>
                  <a:cubicBezTo>
                    <a:pt x="8639" y="6655"/>
                    <a:pt x="6655" y="8639"/>
                    <a:pt x="4320" y="8639"/>
                  </a:cubicBezTo>
                  <a:cubicBezTo>
                    <a:pt x="1927" y="8639"/>
                    <a:pt x="1" y="6713"/>
                    <a:pt x="1" y="4320"/>
                  </a:cubicBezTo>
                  <a:cubicBezTo>
                    <a:pt x="1" y="1985"/>
                    <a:pt x="1927" y="59"/>
                    <a:pt x="4262" y="59"/>
                  </a:cubicBezTo>
                  <a:cubicBezTo>
                    <a:pt x="6655" y="0"/>
                    <a:pt x="8581" y="1927"/>
                    <a:pt x="8639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7" name="Google Shape;5997;p16"/>
            <p:cNvSpPr/>
            <p:nvPr/>
          </p:nvSpPr>
          <p:spPr>
            <a:xfrm>
              <a:off x="3557525" y="1875400"/>
              <a:ext cx="217475" cy="217450"/>
            </a:xfrm>
            <a:custGeom>
              <a:avLst/>
              <a:gdLst/>
              <a:ahLst/>
              <a:cxnLst/>
              <a:rect l="l" t="t" r="r" b="b"/>
              <a:pathLst>
                <a:path w="8699" h="8698" extrusionOk="0">
                  <a:moveTo>
                    <a:pt x="4262" y="8640"/>
                  </a:moveTo>
                  <a:cubicBezTo>
                    <a:pt x="1927" y="8640"/>
                    <a:pt x="1" y="6597"/>
                    <a:pt x="59" y="4262"/>
                  </a:cubicBezTo>
                  <a:cubicBezTo>
                    <a:pt x="118" y="1927"/>
                    <a:pt x="2102" y="1"/>
                    <a:pt x="4379" y="59"/>
                  </a:cubicBezTo>
                  <a:cubicBezTo>
                    <a:pt x="6772" y="117"/>
                    <a:pt x="8698" y="2102"/>
                    <a:pt x="8640" y="4437"/>
                  </a:cubicBezTo>
                  <a:cubicBezTo>
                    <a:pt x="8581" y="6830"/>
                    <a:pt x="6597" y="8698"/>
                    <a:pt x="4262" y="864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8" name="Google Shape;5998;p16"/>
            <p:cNvSpPr/>
            <p:nvPr/>
          </p:nvSpPr>
          <p:spPr>
            <a:xfrm>
              <a:off x="3070150" y="2123475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6" y="8581"/>
                    <a:pt x="0" y="6597"/>
                    <a:pt x="0" y="4262"/>
                  </a:cubicBezTo>
                  <a:cubicBezTo>
                    <a:pt x="0" y="1927"/>
                    <a:pt x="1926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9" name="Google Shape;5999;p16"/>
            <p:cNvSpPr/>
            <p:nvPr/>
          </p:nvSpPr>
          <p:spPr>
            <a:xfrm>
              <a:off x="4295925" y="3349250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7" y="8581"/>
                    <a:pt x="0" y="6597"/>
                    <a:pt x="0" y="4320"/>
                  </a:cubicBezTo>
                  <a:cubicBezTo>
                    <a:pt x="0" y="1985"/>
                    <a:pt x="1927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0" name="Google Shape;6000;p16"/>
            <p:cNvSpPr/>
            <p:nvPr/>
          </p:nvSpPr>
          <p:spPr>
            <a:xfrm>
              <a:off x="4542525" y="2371550"/>
              <a:ext cx="213100" cy="213075"/>
            </a:xfrm>
            <a:custGeom>
              <a:avLst/>
              <a:gdLst/>
              <a:ahLst/>
              <a:cxnLst/>
              <a:rect l="l" t="t" r="r" b="b"/>
              <a:pathLst>
                <a:path w="8524" h="8523" extrusionOk="0">
                  <a:moveTo>
                    <a:pt x="8523" y="4203"/>
                  </a:moveTo>
                  <a:cubicBezTo>
                    <a:pt x="8523" y="6596"/>
                    <a:pt x="6597" y="8523"/>
                    <a:pt x="4262" y="8464"/>
                  </a:cubicBezTo>
                  <a:cubicBezTo>
                    <a:pt x="1927" y="8464"/>
                    <a:pt x="59" y="6596"/>
                    <a:pt x="1" y="4262"/>
                  </a:cubicBezTo>
                  <a:cubicBezTo>
                    <a:pt x="1" y="1927"/>
                    <a:pt x="1927" y="1"/>
                    <a:pt x="4262" y="1"/>
                  </a:cubicBezTo>
                  <a:cubicBezTo>
                    <a:pt x="6597" y="1"/>
                    <a:pt x="8465" y="1868"/>
                    <a:pt x="8523" y="42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1" name="Google Shape;6001;p16"/>
            <p:cNvSpPr/>
            <p:nvPr/>
          </p:nvSpPr>
          <p:spPr>
            <a:xfrm>
              <a:off x="4049300" y="1878325"/>
              <a:ext cx="213075" cy="211625"/>
            </a:xfrm>
            <a:custGeom>
              <a:avLst/>
              <a:gdLst/>
              <a:ahLst/>
              <a:cxnLst/>
              <a:rect l="l" t="t" r="r" b="b"/>
              <a:pathLst>
                <a:path w="8523" h="8465" extrusionOk="0">
                  <a:moveTo>
                    <a:pt x="4203" y="0"/>
                  </a:moveTo>
                  <a:cubicBezTo>
                    <a:pt x="6538" y="0"/>
                    <a:pt x="8464" y="1868"/>
                    <a:pt x="8464" y="4203"/>
                  </a:cubicBezTo>
                  <a:cubicBezTo>
                    <a:pt x="8523" y="6538"/>
                    <a:pt x="6655" y="8464"/>
                    <a:pt x="4262" y="8464"/>
                  </a:cubicBezTo>
                  <a:cubicBezTo>
                    <a:pt x="1927" y="8464"/>
                    <a:pt x="1" y="6596"/>
                    <a:pt x="59" y="4203"/>
                  </a:cubicBezTo>
                  <a:cubicBezTo>
                    <a:pt x="59" y="1868"/>
                    <a:pt x="1869" y="0"/>
                    <a:pt x="42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2" name="Google Shape;6002;p16"/>
            <p:cNvSpPr/>
            <p:nvPr/>
          </p:nvSpPr>
          <p:spPr>
            <a:xfrm>
              <a:off x="3560450" y="3598800"/>
              <a:ext cx="211625" cy="210150"/>
            </a:xfrm>
            <a:custGeom>
              <a:avLst/>
              <a:gdLst/>
              <a:ahLst/>
              <a:cxnLst/>
              <a:rect l="l" t="t" r="r" b="b"/>
              <a:pathLst>
                <a:path w="8465" h="8406" extrusionOk="0">
                  <a:moveTo>
                    <a:pt x="8406" y="4145"/>
                  </a:moveTo>
                  <a:cubicBezTo>
                    <a:pt x="8464" y="6538"/>
                    <a:pt x="6597" y="8406"/>
                    <a:pt x="4262" y="8406"/>
                  </a:cubicBezTo>
                  <a:cubicBezTo>
                    <a:pt x="1927" y="8406"/>
                    <a:pt x="59" y="6596"/>
                    <a:pt x="1" y="4203"/>
                  </a:cubicBezTo>
                  <a:cubicBezTo>
                    <a:pt x="1" y="1868"/>
                    <a:pt x="1869" y="0"/>
                    <a:pt x="4203" y="0"/>
                  </a:cubicBezTo>
                  <a:cubicBezTo>
                    <a:pt x="6538" y="0"/>
                    <a:pt x="8406" y="1810"/>
                    <a:pt x="8406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3" name="Google Shape;6003;p16"/>
            <p:cNvSpPr/>
            <p:nvPr/>
          </p:nvSpPr>
          <p:spPr>
            <a:xfrm>
              <a:off x="3807075" y="3597325"/>
              <a:ext cx="211600" cy="211625"/>
            </a:xfrm>
            <a:custGeom>
              <a:avLst/>
              <a:gdLst/>
              <a:ahLst/>
              <a:cxnLst/>
              <a:rect l="l" t="t" r="r" b="b"/>
              <a:pathLst>
                <a:path w="8464" h="8465" extrusionOk="0">
                  <a:moveTo>
                    <a:pt x="4203" y="8465"/>
                  </a:moveTo>
                  <a:cubicBezTo>
                    <a:pt x="1868" y="8465"/>
                    <a:pt x="0" y="6597"/>
                    <a:pt x="0" y="4204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96" y="1"/>
                    <a:pt x="8464" y="1927"/>
                    <a:pt x="8464" y="4320"/>
                  </a:cubicBezTo>
                  <a:cubicBezTo>
                    <a:pt x="8406" y="6655"/>
                    <a:pt x="6538" y="8465"/>
                    <a:pt x="4203" y="84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4" name="Google Shape;6004;p16"/>
            <p:cNvSpPr/>
            <p:nvPr/>
          </p:nvSpPr>
          <p:spPr>
            <a:xfrm>
              <a:off x="2824975" y="2615250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6"/>
                  </a:moveTo>
                  <a:cubicBezTo>
                    <a:pt x="1869" y="8406"/>
                    <a:pt x="1" y="6596"/>
                    <a:pt x="1" y="4203"/>
                  </a:cubicBezTo>
                  <a:cubicBezTo>
                    <a:pt x="1" y="1868"/>
                    <a:pt x="1869" y="1"/>
                    <a:pt x="4262" y="1"/>
                  </a:cubicBezTo>
                  <a:cubicBezTo>
                    <a:pt x="6597" y="1"/>
                    <a:pt x="8406" y="1927"/>
                    <a:pt x="8406" y="4262"/>
                  </a:cubicBezTo>
                  <a:cubicBezTo>
                    <a:pt x="8406" y="6596"/>
                    <a:pt x="6538" y="8406"/>
                    <a:pt x="4204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5" name="Google Shape;6005;p16"/>
            <p:cNvSpPr/>
            <p:nvPr/>
          </p:nvSpPr>
          <p:spPr>
            <a:xfrm>
              <a:off x="2824975" y="2861875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5"/>
                  </a:moveTo>
                  <a:cubicBezTo>
                    <a:pt x="1810" y="8405"/>
                    <a:pt x="1" y="6538"/>
                    <a:pt x="1" y="4203"/>
                  </a:cubicBezTo>
                  <a:cubicBezTo>
                    <a:pt x="1" y="1868"/>
                    <a:pt x="1869" y="0"/>
                    <a:pt x="4204" y="0"/>
                  </a:cubicBezTo>
                  <a:cubicBezTo>
                    <a:pt x="6538" y="0"/>
                    <a:pt x="8406" y="1868"/>
                    <a:pt x="8406" y="4203"/>
                  </a:cubicBezTo>
                  <a:cubicBezTo>
                    <a:pt x="8406" y="6596"/>
                    <a:pt x="6538" y="8405"/>
                    <a:pt x="4204" y="840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6" name="Google Shape;6006;p16"/>
            <p:cNvSpPr/>
            <p:nvPr/>
          </p:nvSpPr>
          <p:spPr>
            <a:xfrm>
              <a:off x="4544000" y="3108475"/>
              <a:ext cx="210150" cy="210175"/>
            </a:xfrm>
            <a:custGeom>
              <a:avLst/>
              <a:gdLst/>
              <a:ahLst/>
              <a:cxnLst/>
              <a:rect l="l" t="t" r="r" b="b"/>
              <a:pathLst>
                <a:path w="8406" h="8407" extrusionOk="0">
                  <a:moveTo>
                    <a:pt x="4203" y="8406"/>
                  </a:moveTo>
                  <a:cubicBezTo>
                    <a:pt x="1868" y="8406"/>
                    <a:pt x="0" y="6597"/>
                    <a:pt x="0" y="4203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38" y="1"/>
                    <a:pt x="8406" y="1869"/>
                    <a:pt x="8406" y="4203"/>
                  </a:cubicBezTo>
                  <a:cubicBezTo>
                    <a:pt x="8406" y="6538"/>
                    <a:pt x="6596" y="8406"/>
                    <a:pt x="4203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7" name="Google Shape;6007;p16"/>
            <p:cNvSpPr/>
            <p:nvPr/>
          </p:nvSpPr>
          <p:spPr>
            <a:xfrm>
              <a:off x="3313850" y="1879775"/>
              <a:ext cx="210150" cy="208700"/>
            </a:xfrm>
            <a:custGeom>
              <a:avLst/>
              <a:gdLst/>
              <a:ahLst/>
              <a:cxnLst/>
              <a:rect l="l" t="t" r="r" b="b"/>
              <a:pathLst>
                <a:path w="8406" h="8348" extrusionOk="0">
                  <a:moveTo>
                    <a:pt x="4203" y="8348"/>
                  </a:moveTo>
                  <a:cubicBezTo>
                    <a:pt x="1868" y="8348"/>
                    <a:pt x="0" y="6480"/>
                    <a:pt x="58" y="4145"/>
                  </a:cubicBezTo>
                  <a:cubicBezTo>
                    <a:pt x="58" y="1810"/>
                    <a:pt x="1926" y="1"/>
                    <a:pt x="4261" y="1"/>
                  </a:cubicBezTo>
                  <a:cubicBezTo>
                    <a:pt x="6596" y="1"/>
                    <a:pt x="8405" y="1869"/>
                    <a:pt x="8405" y="4203"/>
                  </a:cubicBezTo>
                  <a:cubicBezTo>
                    <a:pt x="8405" y="6538"/>
                    <a:pt x="6538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8" name="Google Shape;6008;p16"/>
            <p:cNvSpPr/>
            <p:nvPr/>
          </p:nvSpPr>
          <p:spPr>
            <a:xfrm>
              <a:off x="3071600" y="3352175"/>
              <a:ext cx="210150" cy="210150"/>
            </a:xfrm>
            <a:custGeom>
              <a:avLst/>
              <a:gdLst/>
              <a:ahLst/>
              <a:cxnLst/>
              <a:rect l="l" t="t" r="r" b="b"/>
              <a:pathLst>
                <a:path w="8406" h="8406" extrusionOk="0">
                  <a:moveTo>
                    <a:pt x="4262" y="8406"/>
                  </a:moveTo>
                  <a:cubicBezTo>
                    <a:pt x="1868" y="8406"/>
                    <a:pt x="1" y="6538"/>
                    <a:pt x="1" y="4203"/>
                  </a:cubicBezTo>
                  <a:cubicBezTo>
                    <a:pt x="1" y="1868"/>
                    <a:pt x="1868" y="1"/>
                    <a:pt x="4203" y="1"/>
                  </a:cubicBezTo>
                  <a:cubicBezTo>
                    <a:pt x="6538" y="1"/>
                    <a:pt x="8348" y="1810"/>
                    <a:pt x="8406" y="4145"/>
                  </a:cubicBezTo>
                  <a:cubicBezTo>
                    <a:pt x="8406" y="6480"/>
                    <a:pt x="6596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9" name="Google Shape;6009;p16"/>
            <p:cNvSpPr/>
            <p:nvPr/>
          </p:nvSpPr>
          <p:spPr>
            <a:xfrm>
              <a:off x="2826450" y="2373025"/>
              <a:ext cx="207225" cy="208675"/>
            </a:xfrm>
            <a:custGeom>
              <a:avLst/>
              <a:gdLst/>
              <a:ahLst/>
              <a:cxnLst/>
              <a:rect l="l" t="t" r="r" b="b"/>
              <a:pathLst>
                <a:path w="8289" h="8347" extrusionOk="0">
                  <a:moveTo>
                    <a:pt x="4145" y="8347"/>
                  </a:moveTo>
                  <a:cubicBezTo>
                    <a:pt x="1810" y="8347"/>
                    <a:pt x="0" y="6479"/>
                    <a:pt x="0" y="4203"/>
                  </a:cubicBezTo>
                  <a:cubicBezTo>
                    <a:pt x="0" y="1868"/>
                    <a:pt x="1868" y="0"/>
                    <a:pt x="4145" y="0"/>
                  </a:cubicBezTo>
                  <a:cubicBezTo>
                    <a:pt x="6421" y="0"/>
                    <a:pt x="8289" y="1868"/>
                    <a:pt x="8289" y="4203"/>
                  </a:cubicBezTo>
                  <a:cubicBezTo>
                    <a:pt x="8289" y="6479"/>
                    <a:pt x="6421" y="8347"/>
                    <a:pt x="4145" y="834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0" name="Google Shape;6010;p16"/>
            <p:cNvSpPr/>
            <p:nvPr/>
          </p:nvSpPr>
          <p:spPr>
            <a:xfrm>
              <a:off x="4050775" y="3598800"/>
              <a:ext cx="208700" cy="208700"/>
            </a:xfrm>
            <a:custGeom>
              <a:avLst/>
              <a:gdLst/>
              <a:ahLst/>
              <a:cxnLst/>
              <a:rect l="l" t="t" r="r" b="b"/>
              <a:pathLst>
                <a:path w="8348" h="8348" extrusionOk="0">
                  <a:moveTo>
                    <a:pt x="8347" y="4145"/>
                  </a:moveTo>
                  <a:cubicBezTo>
                    <a:pt x="8347" y="6479"/>
                    <a:pt x="6538" y="8347"/>
                    <a:pt x="4203" y="8347"/>
                  </a:cubicBezTo>
                  <a:cubicBezTo>
                    <a:pt x="1926" y="8347"/>
                    <a:pt x="59" y="6538"/>
                    <a:pt x="59" y="4203"/>
                  </a:cubicBezTo>
                  <a:cubicBezTo>
                    <a:pt x="0" y="1926"/>
                    <a:pt x="1868" y="59"/>
                    <a:pt x="4144" y="59"/>
                  </a:cubicBezTo>
                  <a:cubicBezTo>
                    <a:pt x="6479" y="0"/>
                    <a:pt x="8347" y="1868"/>
                    <a:pt x="8347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1" name="Google Shape;6011;p16"/>
            <p:cNvSpPr/>
            <p:nvPr/>
          </p:nvSpPr>
          <p:spPr>
            <a:xfrm>
              <a:off x="3315300" y="3598800"/>
              <a:ext cx="207250" cy="208700"/>
            </a:xfrm>
            <a:custGeom>
              <a:avLst/>
              <a:gdLst/>
              <a:ahLst/>
              <a:cxnLst/>
              <a:rect l="l" t="t" r="r" b="b"/>
              <a:pathLst>
                <a:path w="8290" h="8348" extrusionOk="0">
                  <a:moveTo>
                    <a:pt x="4145" y="59"/>
                  </a:moveTo>
                  <a:cubicBezTo>
                    <a:pt x="6421" y="0"/>
                    <a:pt x="8289" y="1926"/>
                    <a:pt x="8289" y="4203"/>
                  </a:cubicBezTo>
                  <a:cubicBezTo>
                    <a:pt x="8289" y="6421"/>
                    <a:pt x="6421" y="8289"/>
                    <a:pt x="4203" y="8347"/>
                  </a:cubicBezTo>
                  <a:cubicBezTo>
                    <a:pt x="1927" y="8347"/>
                    <a:pt x="0" y="6479"/>
                    <a:pt x="0" y="4203"/>
                  </a:cubicBezTo>
                  <a:cubicBezTo>
                    <a:pt x="0" y="1926"/>
                    <a:pt x="1868" y="59"/>
                    <a:pt x="414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2" name="Google Shape;6012;p16"/>
            <p:cNvSpPr/>
            <p:nvPr/>
          </p:nvSpPr>
          <p:spPr>
            <a:xfrm>
              <a:off x="2826450" y="3109950"/>
              <a:ext cx="207225" cy="208700"/>
            </a:xfrm>
            <a:custGeom>
              <a:avLst/>
              <a:gdLst/>
              <a:ahLst/>
              <a:cxnLst/>
              <a:rect l="l" t="t" r="r" b="b"/>
              <a:pathLst>
                <a:path w="8289" h="8348" extrusionOk="0">
                  <a:moveTo>
                    <a:pt x="8289" y="4144"/>
                  </a:moveTo>
                  <a:cubicBezTo>
                    <a:pt x="8289" y="6362"/>
                    <a:pt x="6421" y="8289"/>
                    <a:pt x="4203" y="8289"/>
                  </a:cubicBezTo>
                  <a:cubicBezTo>
                    <a:pt x="1927" y="8347"/>
                    <a:pt x="0" y="6421"/>
                    <a:pt x="0" y="4144"/>
                  </a:cubicBezTo>
                  <a:cubicBezTo>
                    <a:pt x="0" y="1926"/>
                    <a:pt x="1868" y="58"/>
                    <a:pt x="4145" y="0"/>
                  </a:cubicBezTo>
                  <a:cubicBezTo>
                    <a:pt x="6363" y="0"/>
                    <a:pt x="8289" y="1868"/>
                    <a:pt x="8289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3" name="Google Shape;6013;p16"/>
            <p:cNvSpPr/>
            <p:nvPr/>
          </p:nvSpPr>
          <p:spPr>
            <a:xfrm>
              <a:off x="4298850" y="1881250"/>
              <a:ext cx="205775" cy="205775"/>
            </a:xfrm>
            <a:custGeom>
              <a:avLst/>
              <a:gdLst/>
              <a:ahLst/>
              <a:cxnLst/>
              <a:rect l="l" t="t" r="r" b="b"/>
              <a:pathLst>
                <a:path w="8231" h="8231" extrusionOk="0">
                  <a:moveTo>
                    <a:pt x="8230" y="4086"/>
                  </a:moveTo>
                  <a:cubicBezTo>
                    <a:pt x="8230" y="6363"/>
                    <a:pt x="6362" y="8230"/>
                    <a:pt x="4144" y="8230"/>
                  </a:cubicBezTo>
                  <a:cubicBezTo>
                    <a:pt x="1868" y="8230"/>
                    <a:pt x="58" y="6421"/>
                    <a:pt x="58" y="4144"/>
                  </a:cubicBezTo>
                  <a:cubicBezTo>
                    <a:pt x="0" y="1868"/>
                    <a:pt x="1868" y="0"/>
                    <a:pt x="4144" y="0"/>
                  </a:cubicBezTo>
                  <a:cubicBezTo>
                    <a:pt x="6421" y="59"/>
                    <a:pt x="8230" y="1868"/>
                    <a:pt x="8230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4" name="Google Shape;6014;p16"/>
            <p:cNvSpPr/>
            <p:nvPr/>
          </p:nvSpPr>
          <p:spPr>
            <a:xfrm>
              <a:off x="4545450" y="2127850"/>
              <a:ext cx="207250" cy="205775"/>
            </a:xfrm>
            <a:custGeom>
              <a:avLst/>
              <a:gdLst/>
              <a:ahLst/>
              <a:cxnLst/>
              <a:rect l="l" t="t" r="r" b="b"/>
              <a:pathLst>
                <a:path w="8290" h="8231" extrusionOk="0">
                  <a:moveTo>
                    <a:pt x="8231" y="4087"/>
                  </a:moveTo>
                  <a:cubicBezTo>
                    <a:pt x="8289" y="6363"/>
                    <a:pt x="6421" y="8231"/>
                    <a:pt x="4145" y="8231"/>
                  </a:cubicBezTo>
                  <a:cubicBezTo>
                    <a:pt x="1869" y="8231"/>
                    <a:pt x="59" y="6422"/>
                    <a:pt x="59" y="4145"/>
                  </a:cubicBezTo>
                  <a:cubicBezTo>
                    <a:pt x="1" y="1927"/>
                    <a:pt x="1869" y="1"/>
                    <a:pt x="4145" y="59"/>
                  </a:cubicBezTo>
                  <a:cubicBezTo>
                    <a:pt x="6363" y="59"/>
                    <a:pt x="8231" y="1869"/>
                    <a:pt x="8231" y="408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5" name="Google Shape;6015;p16"/>
            <p:cNvSpPr/>
            <p:nvPr/>
          </p:nvSpPr>
          <p:spPr>
            <a:xfrm>
              <a:off x="4548375" y="3355100"/>
              <a:ext cx="202850" cy="202850"/>
            </a:xfrm>
            <a:custGeom>
              <a:avLst/>
              <a:gdLst/>
              <a:ahLst/>
              <a:cxnLst/>
              <a:rect l="l" t="t" r="r" b="b"/>
              <a:pathLst>
                <a:path w="8114" h="8114" extrusionOk="0">
                  <a:moveTo>
                    <a:pt x="8056" y="4028"/>
                  </a:moveTo>
                  <a:cubicBezTo>
                    <a:pt x="8114" y="6304"/>
                    <a:pt x="6304" y="8114"/>
                    <a:pt x="4086" y="8114"/>
                  </a:cubicBezTo>
                  <a:cubicBezTo>
                    <a:pt x="1810" y="8114"/>
                    <a:pt x="0" y="6363"/>
                    <a:pt x="0" y="4086"/>
                  </a:cubicBezTo>
                  <a:cubicBezTo>
                    <a:pt x="0" y="1868"/>
                    <a:pt x="1693" y="59"/>
                    <a:pt x="3911" y="59"/>
                  </a:cubicBezTo>
                  <a:cubicBezTo>
                    <a:pt x="6188" y="0"/>
                    <a:pt x="8056" y="1751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6" name="Google Shape;6016;p16"/>
            <p:cNvSpPr/>
            <p:nvPr/>
          </p:nvSpPr>
          <p:spPr>
            <a:xfrm>
              <a:off x="3075975" y="1882700"/>
              <a:ext cx="201400" cy="202875"/>
            </a:xfrm>
            <a:custGeom>
              <a:avLst/>
              <a:gdLst/>
              <a:ahLst/>
              <a:cxnLst/>
              <a:rect l="l" t="t" r="r" b="b"/>
              <a:pathLst>
                <a:path w="8056" h="8115" extrusionOk="0">
                  <a:moveTo>
                    <a:pt x="8056" y="4086"/>
                  </a:moveTo>
                  <a:cubicBezTo>
                    <a:pt x="8056" y="6363"/>
                    <a:pt x="6246" y="8114"/>
                    <a:pt x="3970" y="8114"/>
                  </a:cubicBezTo>
                  <a:cubicBezTo>
                    <a:pt x="1752" y="8056"/>
                    <a:pt x="1" y="6305"/>
                    <a:pt x="1" y="4028"/>
                  </a:cubicBezTo>
                  <a:cubicBezTo>
                    <a:pt x="1" y="1752"/>
                    <a:pt x="1810" y="1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7" name="Google Shape;6017;p16"/>
            <p:cNvSpPr/>
            <p:nvPr/>
          </p:nvSpPr>
          <p:spPr>
            <a:xfrm>
              <a:off x="2829375" y="21307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5" y="3970"/>
                  </a:moveTo>
                  <a:cubicBezTo>
                    <a:pt x="8055" y="6188"/>
                    <a:pt x="6304" y="7997"/>
                    <a:pt x="4086" y="8056"/>
                  </a:cubicBezTo>
                  <a:cubicBezTo>
                    <a:pt x="1810" y="8056"/>
                    <a:pt x="0" y="6246"/>
                    <a:pt x="0" y="4028"/>
                  </a:cubicBezTo>
                  <a:cubicBezTo>
                    <a:pt x="0" y="1810"/>
                    <a:pt x="1751" y="1"/>
                    <a:pt x="3969" y="1"/>
                  </a:cubicBezTo>
                  <a:cubicBezTo>
                    <a:pt x="6187" y="1"/>
                    <a:pt x="7997" y="1752"/>
                    <a:pt x="805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8" name="Google Shape;6018;p16"/>
            <p:cNvSpPr/>
            <p:nvPr/>
          </p:nvSpPr>
          <p:spPr>
            <a:xfrm>
              <a:off x="4301750" y="36031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6" y="3970"/>
                  </a:moveTo>
                  <a:cubicBezTo>
                    <a:pt x="8056" y="6246"/>
                    <a:pt x="6305" y="7997"/>
                    <a:pt x="4087" y="8055"/>
                  </a:cubicBezTo>
                  <a:cubicBezTo>
                    <a:pt x="1810" y="8055"/>
                    <a:pt x="1" y="6246"/>
                    <a:pt x="1" y="4028"/>
                  </a:cubicBezTo>
                  <a:cubicBezTo>
                    <a:pt x="1" y="1810"/>
                    <a:pt x="1810" y="0"/>
                    <a:pt x="4028" y="0"/>
                  </a:cubicBezTo>
                  <a:cubicBezTo>
                    <a:pt x="6246" y="0"/>
                    <a:pt x="8056" y="1751"/>
                    <a:pt x="8056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9" name="Google Shape;6019;p16"/>
            <p:cNvSpPr/>
            <p:nvPr/>
          </p:nvSpPr>
          <p:spPr>
            <a:xfrm>
              <a:off x="4790600" y="2619625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4029" y="1"/>
                  </a:moveTo>
                  <a:cubicBezTo>
                    <a:pt x="6247" y="1"/>
                    <a:pt x="8056" y="1810"/>
                    <a:pt x="8056" y="4028"/>
                  </a:cubicBezTo>
                  <a:cubicBezTo>
                    <a:pt x="8056" y="6246"/>
                    <a:pt x="6305" y="8056"/>
                    <a:pt x="4087" y="8056"/>
                  </a:cubicBezTo>
                  <a:cubicBezTo>
                    <a:pt x="1810" y="8056"/>
                    <a:pt x="59" y="6305"/>
                    <a:pt x="1" y="4028"/>
                  </a:cubicBezTo>
                  <a:cubicBezTo>
                    <a:pt x="1" y="1810"/>
                    <a:pt x="1810" y="59"/>
                    <a:pt x="402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0" name="Google Shape;6020;p16"/>
            <p:cNvSpPr/>
            <p:nvPr/>
          </p:nvSpPr>
          <p:spPr>
            <a:xfrm>
              <a:off x="3564825" y="1641925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8056" y="4028"/>
                  </a:moveTo>
                  <a:cubicBezTo>
                    <a:pt x="8056" y="6246"/>
                    <a:pt x="6246" y="7997"/>
                    <a:pt x="4028" y="7997"/>
                  </a:cubicBezTo>
                  <a:cubicBezTo>
                    <a:pt x="1810" y="7997"/>
                    <a:pt x="1" y="6129"/>
                    <a:pt x="59" y="3911"/>
                  </a:cubicBezTo>
                  <a:cubicBezTo>
                    <a:pt x="59" y="1752"/>
                    <a:pt x="1869" y="0"/>
                    <a:pt x="4028" y="0"/>
                  </a:cubicBezTo>
                  <a:cubicBezTo>
                    <a:pt x="6246" y="0"/>
                    <a:pt x="8056" y="1752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1" name="Google Shape;6021;p16"/>
            <p:cNvSpPr/>
            <p:nvPr/>
          </p:nvSpPr>
          <p:spPr>
            <a:xfrm>
              <a:off x="3811450" y="16404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4086" y="58"/>
                  </a:moveTo>
                  <a:cubicBezTo>
                    <a:pt x="6304" y="58"/>
                    <a:pt x="8056" y="1868"/>
                    <a:pt x="8056" y="4086"/>
                  </a:cubicBezTo>
                  <a:cubicBezTo>
                    <a:pt x="8056" y="6304"/>
                    <a:pt x="6246" y="8055"/>
                    <a:pt x="4028" y="8055"/>
                  </a:cubicBezTo>
                  <a:cubicBezTo>
                    <a:pt x="1810" y="8055"/>
                    <a:pt x="0" y="6246"/>
                    <a:pt x="59" y="4028"/>
                  </a:cubicBezTo>
                  <a:cubicBezTo>
                    <a:pt x="59" y="1810"/>
                    <a:pt x="1868" y="0"/>
                    <a:pt x="4086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2" name="Google Shape;6022;p16"/>
            <p:cNvSpPr/>
            <p:nvPr/>
          </p:nvSpPr>
          <p:spPr>
            <a:xfrm>
              <a:off x="4790600" y="2866250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8056" y="4086"/>
                  </a:moveTo>
                  <a:cubicBezTo>
                    <a:pt x="8056" y="6304"/>
                    <a:pt x="6247" y="8055"/>
                    <a:pt x="4029" y="8055"/>
                  </a:cubicBezTo>
                  <a:cubicBezTo>
                    <a:pt x="1810" y="8055"/>
                    <a:pt x="1" y="6246"/>
                    <a:pt x="59" y="4028"/>
                  </a:cubicBezTo>
                  <a:cubicBezTo>
                    <a:pt x="59" y="1810"/>
                    <a:pt x="1869" y="0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3" name="Google Shape;6023;p16"/>
            <p:cNvSpPr/>
            <p:nvPr/>
          </p:nvSpPr>
          <p:spPr>
            <a:xfrm>
              <a:off x="2829375" y="3356550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7997" y="4028"/>
                  </a:moveTo>
                  <a:cubicBezTo>
                    <a:pt x="7997" y="6246"/>
                    <a:pt x="6187" y="7997"/>
                    <a:pt x="4028" y="7997"/>
                  </a:cubicBezTo>
                  <a:cubicBezTo>
                    <a:pt x="1810" y="7997"/>
                    <a:pt x="0" y="6130"/>
                    <a:pt x="58" y="3912"/>
                  </a:cubicBezTo>
                  <a:cubicBezTo>
                    <a:pt x="58" y="1752"/>
                    <a:pt x="1926" y="1"/>
                    <a:pt x="4086" y="1"/>
                  </a:cubicBezTo>
                  <a:cubicBezTo>
                    <a:pt x="6246" y="59"/>
                    <a:pt x="8055" y="1869"/>
                    <a:pt x="7997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4" name="Google Shape;6024;p16"/>
            <p:cNvSpPr/>
            <p:nvPr/>
          </p:nvSpPr>
          <p:spPr>
            <a:xfrm>
              <a:off x="3075975" y="3603175"/>
              <a:ext cx="199950" cy="201400"/>
            </a:xfrm>
            <a:custGeom>
              <a:avLst/>
              <a:gdLst/>
              <a:ahLst/>
              <a:cxnLst/>
              <a:rect l="l" t="t" r="r" b="b"/>
              <a:pathLst>
                <a:path w="7998" h="8056" extrusionOk="0">
                  <a:moveTo>
                    <a:pt x="4087" y="0"/>
                  </a:moveTo>
                  <a:cubicBezTo>
                    <a:pt x="6246" y="59"/>
                    <a:pt x="7997" y="1868"/>
                    <a:pt x="7997" y="4028"/>
                  </a:cubicBezTo>
                  <a:cubicBezTo>
                    <a:pt x="7997" y="6246"/>
                    <a:pt x="6130" y="8055"/>
                    <a:pt x="3970" y="7997"/>
                  </a:cubicBezTo>
                  <a:cubicBezTo>
                    <a:pt x="1752" y="7939"/>
                    <a:pt x="1" y="6129"/>
                    <a:pt x="59" y="3970"/>
                  </a:cubicBezTo>
                  <a:cubicBezTo>
                    <a:pt x="59" y="1810"/>
                    <a:pt x="1869" y="0"/>
                    <a:pt x="40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5" name="Google Shape;6025;p16"/>
            <p:cNvSpPr/>
            <p:nvPr/>
          </p:nvSpPr>
          <p:spPr>
            <a:xfrm>
              <a:off x="4056600" y="1641925"/>
              <a:ext cx="198475" cy="198475"/>
            </a:xfrm>
            <a:custGeom>
              <a:avLst/>
              <a:gdLst/>
              <a:ahLst/>
              <a:cxnLst/>
              <a:rect l="l" t="t" r="r" b="b"/>
              <a:pathLst>
                <a:path w="7939" h="7939" extrusionOk="0">
                  <a:moveTo>
                    <a:pt x="3970" y="7939"/>
                  </a:moveTo>
                  <a:cubicBezTo>
                    <a:pt x="1810" y="7939"/>
                    <a:pt x="1" y="6129"/>
                    <a:pt x="1" y="3970"/>
                  </a:cubicBezTo>
                  <a:cubicBezTo>
                    <a:pt x="1" y="1810"/>
                    <a:pt x="1810" y="0"/>
                    <a:pt x="3970" y="0"/>
                  </a:cubicBezTo>
                  <a:cubicBezTo>
                    <a:pt x="6130" y="0"/>
                    <a:pt x="7939" y="1810"/>
                    <a:pt x="7939" y="3970"/>
                  </a:cubicBezTo>
                  <a:cubicBezTo>
                    <a:pt x="7939" y="6188"/>
                    <a:pt x="6130" y="7939"/>
                    <a:pt x="3970" y="793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6" name="Google Shape;6026;p16"/>
            <p:cNvSpPr/>
            <p:nvPr/>
          </p:nvSpPr>
          <p:spPr>
            <a:xfrm>
              <a:off x="4792075" y="2377400"/>
              <a:ext cx="199950" cy="199925"/>
            </a:xfrm>
            <a:custGeom>
              <a:avLst/>
              <a:gdLst/>
              <a:ahLst/>
              <a:cxnLst/>
              <a:rect l="l" t="t" r="r" b="b"/>
              <a:pathLst>
                <a:path w="7998" h="7997" extrusionOk="0">
                  <a:moveTo>
                    <a:pt x="3970" y="58"/>
                  </a:moveTo>
                  <a:cubicBezTo>
                    <a:pt x="6129" y="0"/>
                    <a:pt x="7939" y="1810"/>
                    <a:pt x="7939" y="3969"/>
                  </a:cubicBezTo>
                  <a:cubicBezTo>
                    <a:pt x="7997" y="6129"/>
                    <a:pt x="6188" y="7939"/>
                    <a:pt x="4028" y="7997"/>
                  </a:cubicBezTo>
                  <a:cubicBezTo>
                    <a:pt x="1868" y="7997"/>
                    <a:pt x="59" y="6246"/>
                    <a:pt x="0" y="4028"/>
                  </a:cubicBezTo>
                  <a:cubicBezTo>
                    <a:pt x="0" y="1926"/>
                    <a:pt x="1810" y="58"/>
                    <a:pt x="3970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7" name="Google Shape;6027;p16"/>
            <p:cNvSpPr/>
            <p:nvPr/>
          </p:nvSpPr>
          <p:spPr>
            <a:xfrm>
              <a:off x="4793525" y="31157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70" y="1"/>
                  </a:moveTo>
                  <a:cubicBezTo>
                    <a:pt x="6130" y="1"/>
                    <a:pt x="7881" y="1752"/>
                    <a:pt x="7881" y="3911"/>
                  </a:cubicBezTo>
                  <a:cubicBezTo>
                    <a:pt x="7881" y="6129"/>
                    <a:pt x="6071" y="7881"/>
                    <a:pt x="3853" y="7881"/>
                  </a:cubicBezTo>
                  <a:cubicBezTo>
                    <a:pt x="1693" y="7822"/>
                    <a:pt x="1" y="6071"/>
                    <a:pt x="1" y="3911"/>
                  </a:cubicBezTo>
                  <a:cubicBezTo>
                    <a:pt x="1" y="1693"/>
                    <a:pt x="1752" y="1"/>
                    <a:pt x="39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8" name="Google Shape;6028;p16"/>
            <p:cNvSpPr/>
            <p:nvPr/>
          </p:nvSpPr>
          <p:spPr>
            <a:xfrm>
              <a:off x="2584200" y="2622550"/>
              <a:ext cx="197025" cy="195550"/>
            </a:xfrm>
            <a:custGeom>
              <a:avLst/>
              <a:gdLst/>
              <a:ahLst/>
              <a:cxnLst/>
              <a:rect l="l" t="t" r="r" b="b"/>
              <a:pathLst>
                <a:path w="7881" h="7822" extrusionOk="0">
                  <a:moveTo>
                    <a:pt x="3912" y="7822"/>
                  </a:moveTo>
                  <a:cubicBezTo>
                    <a:pt x="1752" y="7822"/>
                    <a:pt x="1" y="6071"/>
                    <a:pt x="59" y="3911"/>
                  </a:cubicBezTo>
                  <a:cubicBezTo>
                    <a:pt x="59" y="1693"/>
                    <a:pt x="1810" y="0"/>
                    <a:pt x="3970" y="0"/>
                  </a:cubicBezTo>
                  <a:cubicBezTo>
                    <a:pt x="6188" y="0"/>
                    <a:pt x="7881" y="1751"/>
                    <a:pt x="7881" y="3970"/>
                  </a:cubicBezTo>
                  <a:cubicBezTo>
                    <a:pt x="7881" y="6129"/>
                    <a:pt x="6130" y="7822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9" name="Google Shape;6029;p16"/>
            <p:cNvSpPr/>
            <p:nvPr/>
          </p:nvSpPr>
          <p:spPr>
            <a:xfrm>
              <a:off x="3321125" y="16433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12" y="7822"/>
                  </a:moveTo>
                  <a:cubicBezTo>
                    <a:pt x="1694" y="7822"/>
                    <a:pt x="1" y="6071"/>
                    <a:pt x="1" y="3912"/>
                  </a:cubicBezTo>
                  <a:cubicBezTo>
                    <a:pt x="59" y="1694"/>
                    <a:pt x="1810" y="1"/>
                    <a:pt x="3970" y="1"/>
                  </a:cubicBezTo>
                  <a:cubicBezTo>
                    <a:pt x="6130" y="59"/>
                    <a:pt x="7881" y="1810"/>
                    <a:pt x="7823" y="3970"/>
                  </a:cubicBezTo>
                  <a:cubicBezTo>
                    <a:pt x="7823" y="6130"/>
                    <a:pt x="6071" y="7881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0" name="Google Shape;6030;p16"/>
            <p:cNvSpPr/>
            <p:nvPr/>
          </p:nvSpPr>
          <p:spPr>
            <a:xfrm>
              <a:off x="3812900" y="3851250"/>
              <a:ext cx="198500" cy="197025"/>
            </a:xfrm>
            <a:custGeom>
              <a:avLst/>
              <a:gdLst/>
              <a:ahLst/>
              <a:cxnLst/>
              <a:rect l="l" t="t" r="r" b="b"/>
              <a:pathLst>
                <a:path w="7940" h="7881" extrusionOk="0">
                  <a:moveTo>
                    <a:pt x="7939" y="3969"/>
                  </a:moveTo>
                  <a:cubicBezTo>
                    <a:pt x="7881" y="6188"/>
                    <a:pt x="6130" y="7880"/>
                    <a:pt x="3970" y="7880"/>
                  </a:cubicBezTo>
                  <a:cubicBezTo>
                    <a:pt x="1752" y="7880"/>
                    <a:pt x="1" y="6071"/>
                    <a:pt x="59" y="3911"/>
                  </a:cubicBezTo>
                  <a:cubicBezTo>
                    <a:pt x="117" y="1693"/>
                    <a:pt x="1869" y="0"/>
                    <a:pt x="4028" y="59"/>
                  </a:cubicBezTo>
                  <a:cubicBezTo>
                    <a:pt x="6188" y="59"/>
                    <a:pt x="7939" y="1810"/>
                    <a:pt x="7939" y="39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1" name="Google Shape;6031;p16"/>
            <p:cNvSpPr/>
            <p:nvPr/>
          </p:nvSpPr>
          <p:spPr>
            <a:xfrm>
              <a:off x="2585675" y="2869150"/>
              <a:ext cx="195550" cy="195575"/>
            </a:xfrm>
            <a:custGeom>
              <a:avLst/>
              <a:gdLst/>
              <a:ahLst/>
              <a:cxnLst/>
              <a:rect l="l" t="t" r="r" b="b"/>
              <a:pathLst>
                <a:path w="7822" h="7823" extrusionOk="0">
                  <a:moveTo>
                    <a:pt x="7822" y="3912"/>
                  </a:moveTo>
                  <a:cubicBezTo>
                    <a:pt x="7822" y="6071"/>
                    <a:pt x="6129" y="7823"/>
                    <a:pt x="3911" y="7823"/>
                  </a:cubicBezTo>
                  <a:cubicBezTo>
                    <a:pt x="1751" y="7823"/>
                    <a:pt x="0" y="6130"/>
                    <a:pt x="0" y="3970"/>
                  </a:cubicBezTo>
                  <a:cubicBezTo>
                    <a:pt x="0" y="1752"/>
                    <a:pt x="1693" y="59"/>
                    <a:pt x="3853" y="1"/>
                  </a:cubicBezTo>
                  <a:cubicBezTo>
                    <a:pt x="6071" y="1"/>
                    <a:pt x="7763" y="1752"/>
                    <a:pt x="7822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2" name="Google Shape;6032;p16"/>
            <p:cNvSpPr/>
            <p:nvPr/>
          </p:nvSpPr>
          <p:spPr>
            <a:xfrm>
              <a:off x="3567750" y="3851250"/>
              <a:ext cx="197025" cy="198475"/>
            </a:xfrm>
            <a:custGeom>
              <a:avLst/>
              <a:gdLst/>
              <a:ahLst/>
              <a:cxnLst/>
              <a:rect l="l" t="t" r="r" b="b"/>
              <a:pathLst>
                <a:path w="7881" h="7939" extrusionOk="0">
                  <a:moveTo>
                    <a:pt x="4028" y="59"/>
                  </a:moveTo>
                  <a:cubicBezTo>
                    <a:pt x="6188" y="117"/>
                    <a:pt x="7881" y="1868"/>
                    <a:pt x="7822" y="4028"/>
                  </a:cubicBezTo>
                  <a:cubicBezTo>
                    <a:pt x="7822" y="6246"/>
                    <a:pt x="6013" y="7939"/>
                    <a:pt x="3853" y="7880"/>
                  </a:cubicBezTo>
                  <a:cubicBezTo>
                    <a:pt x="1693" y="7822"/>
                    <a:pt x="1" y="6071"/>
                    <a:pt x="1" y="3853"/>
                  </a:cubicBezTo>
                  <a:cubicBezTo>
                    <a:pt x="59" y="1693"/>
                    <a:pt x="1868" y="0"/>
                    <a:pt x="4028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3" name="Google Shape;6033;p16"/>
            <p:cNvSpPr/>
            <p:nvPr/>
          </p:nvSpPr>
          <p:spPr>
            <a:xfrm>
              <a:off x="4551300" y="1891450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7763" y="3912"/>
                  </a:moveTo>
                  <a:cubicBezTo>
                    <a:pt x="7763" y="6071"/>
                    <a:pt x="6071" y="7764"/>
                    <a:pt x="3853" y="7764"/>
                  </a:cubicBezTo>
                  <a:cubicBezTo>
                    <a:pt x="1693" y="7764"/>
                    <a:pt x="0" y="6013"/>
                    <a:pt x="0" y="3853"/>
                  </a:cubicBezTo>
                  <a:cubicBezTo>
                    <a:pt x="0" y="1693"/>
                    <a:pt x="1751" y="1"/>
                    <a:pt x="3969" y="1"/>
                  </a:cubicBezTo>
                  <a:cubicBezTo>
                    <a:pt x="6129" y="1"/>
                    <a:pt x="7822" y="1693"/>
                    <a:pt x="7763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4" name="Google Shape;6034;p16"/>
            <p:cNvSpPr/>
            <p:nvPr/>
          </p:nvSpPr>
          <p:spPr>
            <a:xfrm>
              <a:off x="4059525" y="385270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3794" y="59"/>
                  </a:moveTo>
                  <a:cubicBezTo>
                    <a:pt x="5954" y="1"/>
                    <a:pt x="7705" y="1693"/>
                    <a:pt x="7705" y="3853"/>
                  </a:cubicBezTo>
                  <a:cubicBezTo>
                    <a:pt x="7705" y="6013"/>
                    <a:pt x="6013" y="7764"/>
                    <a:pt x="3853" y="7764"/>
                  </a:cubicBezTo>
                  <a:cubicBezTo>
                    <a:pt x="1693" y="7764"/>
                    <a:pt x="0" y="6071"/>
                    <a:pt x="0" y="3911"/>
                  </a:cubicBezTo>
                  <a:cubicBezTo>
                    <a:pt x="0" y="1752"/>
                    <a:pt x="1693" y="59"/>
                    <a:pt x="379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5" name="Google Shape;6035;p16"/>
            <p:cNvSpPr/>
            <p:nvPr/>
          </p:nvSpPr>
          <p:spPr>
            <a:xfrm>
              <a:off x="2585675" y="2380300"/>
              <a:ext cx="194100" cy="194125"/>
            </a:xfrm>
            <a:custGeom>
              <a:avLst/>
              <a:gdLst/>
              <a:ahLst/>
              <a:cxnLst/>
              <a:rect l="l" t="t" r="r" b="b"/>
              <a:pathLst>
                <a:path w="7764" h="7765" extrusionOk="0">
                  <a:moveTo>
                    <a:pt x="3911" y="59"/>
                  </a:moveTo>
                  <a:cubicBezTo>
                    <a:pt x="6071" y="59"/>
                    <a:pt x="7763" y="1810"/>
                    <a:pt x="7763" y="3912"/>
                  </a:cubicBezTo>
                  <a:cubicBezTo>
                    <a:pt x="7763" y="6071"/>
                    <a:pt x="6012" y="7764"/>
                    <a:pt x="3853" y="7764"/>
                  </a:cubicBezTo>
                  <a:cubicBezTo>
                    <a:pt x="1693" y="7764"/>
                    <a:pt x="0" y="6013"/>
                    <a:pt x="59" y="3853"/>
                  </a:cubicBezTo>
                  <a:cubicBezTo>
                    <a:pt x="59" y="1694"/>
                    <a:pt x="1810" y="1"/>
                    <a:pt x="391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6" name="Google Shape;6036;p16"/>
            <p:cNvSpPr/>
            <p:nvPr/>
          </p:nvSpPr>
          <p:spPr>
            <a:xfrm>
              <a:off x="3322600" y="3854175"/>
              <a:ext cx="192650" cy="192625"/>
            </a:xfrm>
            <a:custGeom>
              <a:avLst/>
              <a:gdLst/>
              <a:ahLst/>
              <a:cxnLst/>
              <a:rect l="l" t="t" r="r" b="b"/>
              <a:pathLst>
                <a:path w="7706" h="7705" extrusionOk="0">
                  <a:moveTo>
                    <a:pt x="7705" y="3852"/>
                  </a:moveTo>
                  <a:cubicBezTo>
                    <a:pt x="7705" y="5954"/>
                    <a:pt x="5954" y="7705"/>
                    <a:pt x="3853" y="7705"/>
                  </a:cubicBezTo>
                  <a:cubicBezTo>
                    <a:pt x="1751" y="7705"/>
                    <a:pt x="0" y="5954"/>
                    <a:pt x="0" y="3852"/>
                  </a:cubicBezTo>
                  <a:cubicBezTo>
                    <a:pt x="0" y="1693"/>
                    <a:pt x="1751" y="0"/>
                    <a:pt x="3911" y="0"/>
                  </a:cubicBezTo>
                  <a:cubicBezTo>
                    <a:pt x="6012" y="0"/>
                    <a:pt x="7705" y="1751"/>
                    <a:pt x="7705" y="38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7" name="Google Shape;6037;p16"/>
            <p:cNvSpPr/>
            <p:nvPr/>
          </p:nvSpPr>
          <p:spPr>
            <a:xfrm>
              <a:off x="2585675" y="3117225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3969" y="1"/>
                  </a:moveTo>
                  <a:cubicBezTo>
                    <a:pt x="6071" y="59"/>
                    <a:pt x="7822" y="1869"/>
                    <a:pt x="7763" y="3970"/>
                  </a:cubicBezTo>
                  <a:cubicBezTo>
                    <a:pt x="7705" y="6071"/>
                    <a:pt x="5954" y="7764"/>
                    <a:pt x="3853" y="7706"/>
                  </a:cubicBezTo>
                  <a:cubicBezTo>
                    <a:pt x="1751" y="7706"/>
                    <a:pt x="0" y="5896"/>
                    <a:pt x="59" y="3795"/>
                  </a:cubicBezTo>
                  <a:cubicBezTo>
                    <a:pt x="117" y="1694"/>
                    <a:pt x="1868" y="1"/>
                    <a:pt x="39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8" name="Google Shape;6038;p16"/>
            <p:cNvSpPr/>
            <p:nvPr/>
          </p:nvSpPr>
          <p:spPr>
            <a:xfrm>
              <a:off x="4795000" y="2133700"/>
              <a:ext cx="192625" cy="194100"/>
            </a:xfrm>
            <a:custGeom>
              <a:avLst/>
              <a:gdLst/>
              <a:ahLst/>
              <a:cxnLst/>
              <a:rect l="l" t="t" r="r" b="b"/>
              <a:pathLst>
                <a:path w="7705" h="7764" extrusionOk="0">
                  <a:moveTo>
                    <a:pt x="3911" y="7764"/>
                  </a:moveTo>
                  <a:cubicBezTo>
                    <a:pt x="1810" y="7764"/>
                    <a:pt x="58" y="6012"/>
                    <a:pt x="0" y="3911"/>
                  </a:cubicBezTo>
                  <a:cubicBezTo>
                    <a:pt x="0" y="1810"/>
                    <a:pt x="1751" y="59"/>
                    <a:pt x="3853" y="59"/>
                  </a:cubicBezTo>
                  <a:cubicBezTo>
                    <a:pt x="5954" y="0"/>
                    <a:pt x="7705" y="1751"/>
                    <a:pt x="7705" y="3911"/>
                  </a:cubicBezTo>
                  <a:cubicBezTo>
                    <a:pt x="7705" y="5954"/>
                    <a:pt x="6012" y="7705"/>
                    <a:pt x="3911" y="776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9" name="Google Shape;6039;p16"/>
            <p:cNvSpPr/>
            <p:nvPr/>
          </p:nvSpPr>
          <p:spPr>
            <a:xfrm>
              <a:off x="4306125" y="164485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7706" y="3911"/>
                  </a:moveTo>
                  <a:cubicBezTo>
                    <a:pt x="7648" y="6012"/>
                    <a:pt x="5896" y="7763"/>
                    <a:pt x="3737" y="7705"/>
                  </a:cubicBezTo>
                  <a:cubicBezTo>
                    <a:pt x="1694" y="7647"/>
                    <a:pt x="1" y="5896"/>
                    <a:pt x="1" y="3794"/>
                  </a:cubicBezTo>
                  <a:cubicBezTo>
                    <a:pt x="1" y="1693"/>
                    <a:pt x="1810" y="0"/>
                    <a:pt x="3912" y="0"/>
                  </a:cubicBezTo>
                  <a:cubicBezTo>
                    <a:pt x="6013" y="59"/>
                    <a:pt x="7706" y="1810"/>
                    <a:pt x="7706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0" name="Google Shape;6040;p16"/>
            <p:cNvSpPr/>
            <p:nvPr/>
          </p:nvSpPr>
          <p:spPr>
            <a:xfrm>
              <a:off x="4546925" y="3606100"/>
              <a:ext cx="195550" cy="194100"/>
            </a:xfrm>
            <a:custGeom>
              <a:avLst/>
              <a:gdLst/>
              <a:ahLst/>
              <a:cxnLst/>
              <a:rect l="l" t="t" r="r" b="b"/>
              <a:pathLst>
                <a:path w="7822" h="7764" extrusionOk="0">
                  <a:moveTo>
                    <a:pt x="3853" y="7763"/>
                  </a:moveTo>
                  <a:cubicBezTo>
                    <a:pt x="1751" y="7705"/>
                    <a:pt x="0" y="5895"/>
                    <a:pt x="58" y="3794"/>
                  </a:cubicBezTo>
                  <a:cubicBezTo>
                    <a:pt x="117" y="1693"/>
                    <a:pt x="1926" y="0"/>
                    <a:pt x="3969" y="58"/>
                  </a:cubicBezTo>
                  <a:cubicBezTo>
                    <a:pt x="6129" y="117"/>
                    <a:pt x="7822" y="1868"/>
                    <a:pt x="7763" y="4028"/>
                  </a:cubicBezTo>
                  <a:cubicBezTo>
                    <a:pt x="7705" y="6071"/>
                    <a:pt x="5954" y="7763"/>
                    <a:pt x="3853" y="77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1" name="Google Shape;6041;p16"/>
            <p:cNvSpPr/>
            <p:nvPr/>
          </p:nvSpPr>
          <p:spPr>
            <a:xfrm>
              <a:off x="2832275" y="1887075"/>
              <a:ext cx="194125" cy="194100"/>
            </a:xfrm>
            <a:custGeom>
              <a:avLst/>
              <a:gdLst/>
              <a:ahLst/>
              <a:cxnLst/>
              <a:rect l="l" t="t" r="r" b="b"/>
              <a:pathLst>
                <a:path w="7765" h="7764" extrusionOk="0">
                  <a:moveTo>
                    <a:pt x="7764" y="3911"/>
                  </a:moveTo>
                  <a:cubicBezTo>
                    <a:pt x="7706" y="6013"/>
                    <a:pt x="5955" y="7764"/>
                    <a:pt x="3912" y="7706"/>
                  </a:cubicBezTo>
                  <a:cubicBezTo>
                    <a:pt x="1752" y="7706"/>
                    <a:pt x="1" y="5954"/>
                    <a:pt x="59" y="3795"/>
                  </a:cubicBezTo>
                  <a:cubicBezTo>
                    <a:pt x="118" y="1693"/>
                    <a:pt x="1869" y="1"/>
                    <a:pt x="3970" y="59"/>
                  </a:cubicBezTo>
                  <a:cubicBezTo>
                    <a:pt x="6071" y="59"/>
                    <a:pt x="7764" y="1810"/>
                    <a:pt x="7764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2" name="Google Shape;6042;p16"/>
            <p:cNvSpPr/>
            <p:nvPr/>
          </p:nvSpPr>
          <p:spPr>
            <a:xfrm>
              <a:off x="4796450" y="3362400"/>
              <a:ext cx="191175" cy="189725"/>
            </a:xfrm>
            <a:custGeom>
              <a:avLst/>
              <a:gdLst/>
              <a:ahLst/>
              <a:cxnLst/>
              <a:rect l="l" t="t" r="r" b="b"/>
              <a:pathLst>
                <a:path w="7647" h="7589" extrusionOk="0">
                  <a:moveTo>
                    <a:pt x="3795" y="0"/>
                  </a:moveTo>
                  <a:cubicBezTo>
                    <a:pt x="5896" y="0"/>
                    <a:pt x="7647" y="1751"/>
                    <a:pt x="7589" y="3794"/>
                  </a:cubicBezTo>
                  <a:cubicBezTo>
                    <a:pt x="7589" y="5896"/>
                    <a:pt x="5896" y="7588"/>
                    <a:pt x="3795" y="7588"/>
                  </a:cubicBezTo>
                  <a:cubicBezTo>
                    <a:pt x="1693" y="7588"/>
                    <a:pt x="0" y="5837"/>
                    <a:pt x="0" y="3736"/>
                  </a:cubicBezTo>
                  <a:cubicBezTo>
                    <a:pt x="0" y="1693"/>
                    <a:pt x="1752" y="0"/>
                    <a:pt x="379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3" name="Google Shape;6043;p16"/>
            <p:cNvSpPr/>
            <p:nvPr/>
          </p:nvSpPr>
          <p:spPr>
            <a:xfrm>
              <a:off x="3081825" y="1646300"/>
              <a:ext cx="189725" cy="191200"/>
            </a:xfrm>
            <a:custGeom>
              <a:avLst/>
              <a:gdLst/>
              <a:ahLst/>
              <a:cxnLst/>
              <a:rect l="l" t="t" r="r" b="b"/>
              <a:pathLst>
                <a:path w="7589" h="7648" extrusionOk="0">
                  <a:moveTo>
                    <a:pt x="3794" y="1"/>
                  </a:moveTo>
                  <a:cubicBezTo>
                    <a:pt x="5837" y="1"/>
                    <a:pt x="7588" y="1752"/>
                    <a:pt x="7588" y="3853"/>
                  </a:cubicBezTo>
                  <a:cubicBezTo>
                    <a:pt x="7588" y="5896"/>
                    <a:pt x="5896" y="7589"/>
                    <a:pt x="3794" y="7589"/>
                  </a:cubicBezTo>
                  <a:cubicBezTo>
                    <a:pt x="1751" y="7647"/>
                    <a:pt x="0" y="5896"/>
                    <a:pt x="0" y="3795"/>
                  </a:cubicBezTo>
                  <a:cubicBezTo>
                    <a:pt x="0" y="1693"/>
                    <a:pt x="1693" y="1"/>
                    <a:pt x="3794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4" name="Google Shape;6044;p16"/>
            <p:cNvSpPr/>
            <p:nvPr/>
          </p:nvSpPr>
          <p:spPr>
            <a:xfrm>
              <a:off x="2835200" y="3609000"/>
              <a:ext cx="189725" cy="189725"/>
            </a:xfrm>
            <a:custGeom>
              <a:avLst/>
              <a:gdLst/>
              <a:ahLst/>
              <a:cxnLst/>
              <a:rect l="l" t="t" r="r" b="b"/>
              <a:pathLst>
                <a:path w="7589" h="7589" extrusionOk="0">
                  <a:moveTo>
                    <a:pt x="3795" y="1"/>
                  </a:moveTo>
                  <a:cubicBezTo>
                    <a:pt x="5896" y="59"/>
                    <a:pt x="7589" y="1752"/>
                    <a:pt x="7530" y="3795"/>
                  </a:cubicBezTo>
                  <a:cubicBezTo>
                    <a:pt x="7530" y="5896"/>
                    <a:pt x="5838" y="7589"/>
                    <a:pt x="3736" y="7531"/>
                  </a:cubicBezTo>
                  <a:cubicBezTo>
                    <a:pt x="1635" y="7531"/>
                    <a:pt x="1" y="5838"/>
                    <a:pt x="1" y="3737"/>
                  </a:cubicBezTo>
                  <a:cubicBezTo>
                    <a:pt x="59" y="1635"/>
                    <a:pt x="1752" y="1"/>
                    <a:pt x="379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5" name="Google Shape;6045;p16"/>
            <p:cNvSpPr/>
            <p:nvPr/>
          </p:nvSpPr>
          <p:spPr>
            <a:xfrm>
              <a:off x="4309050" y="3855625"/>
              <a:ext cx="186825" cy="188275"/>
            </a:xfrm>
            <a:custGeom>
              <a:avLst/>
              <a:gdLst/>
              <a:ahLst/>
              <a:cxnLst/>
              <a:rect l="l" t="t" r="r" b="b"/>
              <a:pathLst>
                <a:path w="7473" h="7531" extrusionOk="0">
                  <a:moveTo>
                    <a:pt x="3736" y="7530"/>
                  </a:moveTo>
                  <a:cubicBezTo>
                    <a:pt x="1635" y="7530"/>
                    <a:pt x="1" y="5896"/>
                    <a:pt x="1" y="3794"/>
                  </a:cubicBezTo>
                  <a:cubicBezTo>
                    <a:pt x="1" y="1693"/>
                    <a:pt x="1635" y="0"/>
                    <a:pt x="3736" y="59"/>
                  </a:cubicBezTo>
                  <a:cubicBezTo>
                    <a:pt x="5838" y="59"/>
                    <a:pt x="7472" y="1693"/>
                    <a:pt x="7472" y="3736"/>
                  </a:cubicBezTo>
                  <a:cubicBezTo>
                    <a:pt x="7472" y="5837"/>
                    <a:pt x="5838" y="7530"/>
                    <a:pt x="3736" y="75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6" name="Google Shape;6046;p16"/>
            <p:cNvSpPr/>
            <p:nvPr/>
          </p:nvSpPr>
          <p:spPr>
            <a:xfrm>
              <a:off x="2590050" y="213660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3736" y="7531"/>
                  </a:moveTo>
                  <a:cubicBezTo>
                    <a:pt x="1635" y="7531"/>
                    <a:pt x="0" y="5896"/>
                    <a:pt x="0" y="3737"/>
                  </a:cubicBezTo>
                  <a:cubicBezTo>
                    <a:pt x="0" y="1694"/>
                    <a:pt x="1635" y="59"/>
                    <a:pt x="3678" y="59"/>
                  </a:cubicBezTo>
                  <a:cubicBezTo>
                    <a:pt x="5837" y="1"/>
                    <a:pt x="7472" y="1694"/>
                    <a:pt x="7472" y="3795"/>
                  </a:cubicBezTo>
                  <a:cubicBezTo>
                    <a:pt x="7472" y="5896"/>
                    <a:pt x="5837" y="7531"/>
                    <a:pt x="3736" y="753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7" name="Google Shape;6047;p16"/>
            <p:cNvSpPr/>
            <p:nvPr/>
          </p:nvSpPr>
          <p:spPr>
            <a:xfrm>
              <a:off x="2590050" y="3363850"/>
              <a:ext cx="186800" cy="186800"/>
            </a:xfrm>
            <a:custGeom>
              <a:avLst/>
              <a:gdLst/>
              <a:ahLst/>
              <a:cxnLst/>
              <a:rect l="l" t="t" r="r" b="b"/>
              <a:pathLst>
                <a:path w="7472" h="7472" extrusionOk="0">
                  <a:moveTo>
                    <a:pt x="3736" y="1"/>
                  </a:moveTo>
                  <a:cubicBezTo>
                    <a:pt x="5837" y="59"/>
                    <a:pt x="7472" y="1693"/>
                    <a:pt x="7413" y="3795"/>
                  </a:cubicBezTo>
                  <a:cubicBezTo>
                    <a:pt x="7413" y="5838"/>
                    <a:pt x="5721" y="7472"/>
                    <a:pt x="3678" y="7414"/>
                  </a:cubicBezTo>
                  <a:cubicBezTo>
                    <a:pt x="1635" y="7414"/>
                    <a:pt x="0" y="5721"/>
                    <a:pt x="0" y="3678"/>
                  </a:cubicBezTo>
                  <a:cubicBezTo>
                    <a:pt x="0" y="1635"/>
                    <a:pt x="1693" y="1"/>
                    <a:pt x="37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8" name="Google Shape;6048;p16"/>
            <p:cNvSpPr/>
            <p:nvPr/>
          </p:nvSpPr>
          <p:spPr>
            <a:xfrm>
              <a:off x="3083275" y="3857075"/>
              <a:ext cx="186800" cy="185350"/>
            </a:xfrm>
            <a:custGeom>
              <a:avLst/>
              <a:gdLst/>
              <a:ahLst/>
              <a:cxnLst/>
              <a:rect l="l" t="t" r="r" b="b"/>
              <a:pathLst>
                <a:path w="7472" h="7414" extrusionOk="0">
                  <a:moveTo>
                    <a:pt x="7414" y="3678"/>
                  </a:moveTo>
                  <a:cubicBezTo>
                    <a:pt x="7472" y="5779"/>
                    <a:pt x="5779" y="7414"/>
                    <a:pt x="3736" y="7414"/>
                  </a:cubicBezTo>
                  <a:cubicBezTo>
                    <a:pt x="1693" y="7414"/>
                    <a:pt x="1" y="5779"/>
                    <a:pt x="59" y="3736"/>
                  </a:cubicBezTo>
                  <a:cubicBezTo>
                    <a:pt x="59" y="1694"/>
                    <a:pt x="1693" y="59"/>
                    <a:pt x="3678" y="1"/>
                  </a:cubicBezTo>
                  <a:cubicBezTo>
                    <a:pt x="5779" y="1"/>
                    <a:pt x="7414" y="1635"/>
                    <a:pt x="7472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9" name="Google Shape;6049;p16"/>
            <p:cNvSpPr/>
            <p:nvPr/>
          </p:nvSpPr>
          <p:spPr>
            <a:xfrm>
              <a:off x="5045975" y="2628375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737" y="7414"/>
                  </a:moveTo>
                  <a:cubicBezTo>
                    <a:pt x="1635" y="7414"/>
                    <a:pt x="1" y="5721"/>
                    <a:pt x="1" y="3678"/>
                  </a:cubicBezTo>
                  <a:cubicBezTo>
                    <a:pt x="1" y="1635"/>
                    <a:pt x="1635" y="1"/>
                    <a:pt x="3737" y="1"/>
                  </a:cubicBez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79" y="7414"/>
                    <a:pt x="3737" y="74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0" name="Google Shape;6050;p16"/>
            <p:cNvSpPr/>
            <p:nvPr/>
          </p:nvSpPr>
          <p:spPr>
            <a:xfrm>
              <a:off x="3818750" y="1401150"/>
              <a:ext cx="188275" cy="186800"/>
            </a:xfrm>
            <a:custGeom>
              <a:avLst/>
              <a:gdLst/>
              <a:ahLst/>
              <a:cxnLst/>
              <a:rect l="l" t="t" r="r" b="b"/>
              <a:pathLst>
                <a:path w="7531" h="7472" extrusionOk="0">
                  <a:moveTo>
                    <a:pt x="59" y="3678"/>
                  </a:moveTo>
                  <a:cubicBezTo>
                    <a:pt x="59" y="1635"/>
                    <a:pt x="1751" y="0"/>
                    <a:pt x="3853" y="59"/>
                  </a:cubicBezTo>
                  <a:cubicBezTo>
                    <a:pt x="5896" y="59"/>
                    <a:pt x="7530" y="1810"/>
                    <a:pt x="7472" y="3853"/>
                  </a:cubicBezTo>
                  <a:cubicBezTo>
                    <a:pt x="7413" y="5837"/>
                    <a:pt x="5721" y="7472"/>
                    <a:pt x="3736" y="7472"/>
                  </a:cubicBezTo>
                  <a:cubicBezTo>
                    <a:pt x="1693" y="7413"/>
                    <a:pt x="0" y="5721"/>
                    <a:pt x="59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1" name="Google Shape;6051;p16"/>
            <p:cNvSpPr/>
            <p:nvPr/>
          </p:nvSpPr>
          <p:spPr>
            <a:xfrm>
              <a:off x="5045975" y="2875000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678" y="0"/>
                  </a:moveTo>
                  <a:cubicBezTo>
                    <a:pt x="5721" y="0"/>
                    <a:pt x="7414" y="1693"/>
                    <a:pt x="7414" y="3736"/>
                  </a:cubicBezTo>
                  <a:cubicBezTo>
                    <a:pt x="7355" y="5721"/>
                    <a:pt x="5721" y="7413"/>
                    <a:pt x="3678" y="7413"/>
                  </a:cubicBezTo>
                  <a:cubicBezTo>
                    <a:pt x="1635" y="7413"/>
                    <a:pt x="1" y="5721"/>
                    <a:pt x="1" y="3678"/>
                  </a:cubicBezTo>
                  <a:cubicBezTo>
                    <a:pt x="1" y="1635"/>
                    <a:pt x="1694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2" name="Google Shape;6052;p16"/>
            <p:cNvSpPr/>
            <p:nvPr/>
          </p:nvSpPr>
          <p:spPr>
            <a:xfrm>
              <a:off x="3573575" y="1402600"/>
              <a:ext cx="185375" cy="185350"/>
            </a:xfrm>
            <a:custGeom>
              <a:avLst/>
              <a:gdLst/>
              <a:ahLst/>
              <a:cxnLst/>
              <a:rect l="l" t="t" r="r" b="b"/>
              <a:pathLst>
                <a:path w="7415" h="7414" extrusionOk="0">
                  <a:moveTo>
                    <a:pt x="3678" y="1"/>
                  </a:move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21" y="7414"/>
                    <a:pt x="3678" y="7355"/>
                  </a:cubicBezTo>
                  <a:cubicBezTo>
                    <a:pt x="1635" y="7355"/>
                    <a:pt x="1" y="5663"/>
                    <a:pt x="1" y="3678"/>
                  </a:cubicBezTo>
                  <a:cubicBezTo>
                    <a:pt x="1" y="1635"/>
                    <a:pt x="1694" y="1"/>
                    <a:pt x="36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3" name="Google Shape;6053;p16"/>
            <p:cNvSpPr/>
            <p:nvPr/>
          </p:nvSpPr>
          <p:spPr>
            <a:xfrm>
              <a:off x="4799375" y="1895825"/>
              <a:ext cx="183875" cy="183900"/>
            </a:xfrm>
            <a:custGeom>
              <a:avLst/>
              <a:gdLst/>
              <a:ahLst/>
              <a:cxnLst/>
              <a:rect l="l" t="t" r="r" b="b"/>
              <a:pathLst>
                <a:path w="7355" h="7356" extrusionOk="0">
                  <a:moveTo>
                    <a:pt x="3678" y="7356"/>
                  </a:moveTo>
                  <a:cubicBezTo>
                    <a:pt x="1693" y="7356"/>
                    <a:pt x="0" y="5663"/>
                    <a:pt x="0" y="3678"/>
                  </a:cubicBezTo>
                  <a:cubicBezTo>
                    <a:pt x="59" y="1635"/>
                    <a:pt x="1751" y="1"/>
                    <a:pt x="3736" y="1"/>
                  </a:cubicBezTo>
                  <a:cubicBezTo>
                    <a:pt x="5720" y="59"/>
                    <a:pt x="7355" y="1694"/>
                    <a:pt x="7355" y="3678"/>
                  </a:cubicBezTo>
                  <a:cubicBezTo>
                    <a:pt x="7355" y="5663"/>
                    <a:pt x="5662" y="7356"/>
                    <a:pt x="3678" y="735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4" name="Google Shape;6054;p16"/>
            <p:cNvSpPr/>
            <p:nvPr/>
          </p:nvSpPr>
          <p:spPr>
            <a:xfrm>
              <a:off x="5045975" y="238615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355" y="3678"/>
                  </a:moveTo>
                  <a:cubicBezTo>
                    <a:pt x="7355" y="5662"/>
                    <a:pt x="5721" y="7355"/>
                    <a:pt x="3678" y="7355"/>
                  </a:cubicBezTo>
                  <a:cubicBezTo>
                    <a:pt x="1694" y="7355"/>
                    <a:pt x="1" y="5662"/>
                    <a:pt x="1" y="3619"/>
                  </a:cubicBezTo>
                  <a:cubicBezTo>
                    <a:pt x="59" y="1693"/>
                    <a:pt x="1694" y="0"/>
                    <a:pt x="3678" y="0"/>
                  </a:cubicBezTo>
                  <a:cubicBezTo>
                    <a:pt x="5663" y="0"/>
                    <a:pt x="7355" y="1635"/>
                    <a:pt x="7355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5" name="Google Shape;6055;p16"/>
            <p:cNvSpPr/>
            <p:nvPr/>
          </p:nvSpPr>
          <p:spPr>
            <a:xfrm>
              <a:off x="4557125" y="1649225"/>
              <a:ext cx="183900" cy="185350"/>
            </a:xfrm>
            <a:custGeom>
              <a:avLst/>
              <a:gdLst/>
              <a:ahLst/>
              <a:cxnLst/>
              <a:rect l="l" t="t" r="r" b="b"/>
              <a:pathLst>
                <a:path w="7356" h="7414" extrusionOk="0">
                  <a:moveTo>
                    <a:pt x="3678" y="0"/>
                  </a:moveTo>
                  <a:cubicBezTo>
                    <a:pt x="5663" y="0"/>
                    <a:pt x="7355" y="1693"/>
                    <a:pt x="7355" y="3736"/>
                  </a:cubicBezTo>
                  <a:cubicBezTo>
                    <a:pt x="7355" y="5721"/>
                    <a:pt x="5663" y="7413"/>
                    <a:pt x="3620" y="7355"/>
                  </a:cubicBezTo>
                  <a:cubicBezTo>
                    <a:pt x="1635" y="7355"/>
                    <a:pt x="1" y="5721"/>
                    <a:pt x="1" y="3736"/>
                  </a:cubicBezTo>
                  <a:cubicBezTo>
                    <a:pt x="1" y="1693"/>
                    <a:pt x="1635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6" name="Google Shape;6056;p16"/>
            <p:cNvSpPr/>
            <p:nvPr/>
          </p:nvSpPr>
          <p:spPr>
            <a:xfrm>
              <a:off x="4062450" y="140115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7355" y="3853"/>
                  </a:moveTo>
                  <a:cubicBezTo>
                    <a:pt x="7296" y="5896"/>
                    <a:pt x="5545" y="7530"/>
                    <a:pt x="3561" y="7413"/>
                  </a:cubicBezTo>
                  <a:cubicBezTo>
                    <a:pt x="1576" y="7297"/>
                    <a:pt x="0" y="5604"/>
                    <a:pt x="58" y="3619"/>
                  </a:cubicBezTo>
                  <a:cubicBezTo>
                    <a:pt x="175" y="1576"/>
                    <a:pt x="1926" y="0"/>
                    <a:pt x="3853" y="117"/>
                  </a:cubicBezTo>
                  <a:cubicBezTo>
                    <a:pt x="5896" y="234"/>
                    <a:pt x="7472" y="1926"/>
                    <a:pt x="7355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7" name="Google Shape;6057;p16"/>
            <p:cNvSpPr/>
            <p:nvPr/>
          </p:nvSpPr>
          <p:spPr>
            <a:xfrm>
              <a:off x="3326975" y="140260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297" y="3795"/>
                  </a:moveTo>
                  <a:cubicBezTo>
                    <a:pt x="7238" y="5838"/>
                    <a:pt x="5604" y="7355"/>
                    <a:pt x="3619" y="7297"/>
                  </a:cubicBezTo>
                  <a:cubicBezTo>
                    <a:pt x="1576" y="7239"/>
                    <a:pt x="0" y="5604"/>
                    <a:pt x="59" y="3620"/>
                  </a:cubicBezTo>
                  <a:cubicBezTo>
                    <a:pt x="117" y="1577"/>
                    <a:pt x="1810" y="1"/>
                    <a:pt x="3794" y="59"/>
                  </a:cubicBezTo>
                  <a:cubicBezTo>
                    <a:pt x="5837" y="117"/>
                    <a:pt x="7355" y="1810"/>
                    <a:pt x="7297" y="37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8" name="Google Shape;6058;p16"/>
            <p:cNvSpPr/>
            <p:nvPr/>
          </p:nvSpPr>
          <p:spPr>
            <a:xfrm>
              <a:off x="5047450" y="3123075"/>
              <a:ext cx="182425" cy="182425"/>
            </a:xfrm>
            <a:custGeom>
              <a:avLst/>
              <a:gdLst/>
              <a:ahLst/>
              <a:cxnLst/>
              <a:rect l="l" t="t" r="r" b="b"/>
              <a:pathLst>
                <a:path w="7297" h="7297" extrusionOk="0">
                  <a:moveTo>
                    <a:pt x="7296" y="3619"/>
                  </a:moveTo>
                  <a:cubicBezTo>
                    <a:pt x="7296" y="5604"/>
                    <a:pt x="5662" y="7238"/>
                    <a:pt x="3678" y="7297"/>
                  </a:cubicBezTo>
                  <a:cubicBezTo>
                    <a:pt x="1635" y="7297"/>
                    <a:pt x="0" y="5662"/>
                    <a:pt x="0" y="3678"/>
                  </a:cubicBezTo>
                  <a:cubicBezTo>
                    <a:pt x="0" y="1635"/>
                    <a:pt x="1635" y="0"/>
                    <a:pt x="3619" y="0"/>
                  </a:cubicBezTo>
                  <a:cubicBezTo>
                    <a:pt x="5604" y="0"/>
                    <a:pt x="7238" y="1635"/>
                    <a:pt x="7296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9" name="Google Shape;6059;p16"/>
            <p:cNvSpPr/>
            <p:nvPr/>
          </p:nvSpPr>
          <p:spPr>
            <a:xfrm>
              <a:off x="3821650" y="4102250"/>
              <a:ext cx="180975" cy="180950"/>
            </a:xfrm>
            <a:custGeom>
              <a:avLst/>
              <a:gdLst/>
              <a:ahLst/>
              <a:cxnLst/>
              <a:rect l="l" t="t" r="r" b="b"/>
              <a:pathLst>
                <a:path w="7239" h="7238" extrusionOk="0">
                  <a:moveTo>
                    <a:pt x="7239" y="3619"/>
                  </a:moveTo>
                  <a:cubicBezTo>
                    <a:pt x="7239" y="5662"/>
                    <a:pt x="5663" y="7238"/>
                    <a:pt x="3620" y="7238"/>
                  </a:cubicBezTo>
                  <a:cubicBezTo>
                    <a:pt x="1577" y="7238"/>
                    <a:pt x="1" y="5604"/>
                    <a:pt x="59" y="3619"/>
                  </a:cubicBezTo>
                  <a:cubicBezTo>
                    <a:pt x="59" y="1634"/>
                    <a:pt x="1635" y="58"/>
                    <a:pt x="3620" y="58"/>
                  </a:cubicBezTo>
                  <a:cubicBezTo>
                    <a:pt x="5605" y="0"/>
                    <a:pt x="7239" y="1634"/>
                    <a:pt x="723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0" name="Google Shape;6060;p16"/>
            <p:cNvSpPr/>
            <p:nvPr/>
          </p:nvSpPr>
          <p:spPr>
            <a:xfrm>
              <a:off x="3576500" y="4103700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546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20" y="0"/>
                  </a:cubicBezTo>
                  <a:cubicBezTo>
                    <a:pt x="5604" y="0"/>
                    <a:pt x="7180" y="1518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1" name="Google Shape;6061;p16"/>
            <p:cNvSpPr/>
            <p:nvPr/>
          </p:nvSpPr>
          <p:spPr>
            <a:xfrm>
              <a:off x="2350725" y="2629850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3561" y="59"/>
                  </a:moveTo>
                  <a:cubicBezTo>
                    <a:pt x="5604" y="0"/>
                    <a:pt x="7180" y="1635"/>
                    <a:pt x="7180" y="3619"/>
                  </a:cubicBezTo>
                  <a:cubicBezTo>
                    <a:pt x="7180" y="5604"/>
                    <a:pt x="5604" y="7180"/>
                    <a:pt x="3619" y="7238"/>
                  </a:cubicBezTo>
                  <a:cubicBezTo>
                    <a:pt x="1577" y="7238"/>
                    <a:pt x="1" y="5662"/>
                    <a:pt x="1" y="3619"/>
                  </a:cubicBezTo>
                  <a:cubicBezTo>
                    <a:pt x="1" y="1635"/>
                    <a:pt x="1577" y="59"/>
                    <a:pt x="35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2" name="Google Shape;6062;p16"/>
            <p:cNvSpPr/>
            <p:nvPr/>
          </p:nvSpPr>
          <p:spPr>
            <a:xfrm>
              <a:off x="4802275" y="3613375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7180" y="3562"/>
                  </a:moveTo>
                  <a:cubicBezTo>
                    <a:pt x="7180" y="5604"/>
                    <a:pt x="5604" y="7239"/>
                    <a:pt x="3562" y="7180"/>
                  </a:cubicBezTo>
                  <a:cubicBezTo>
                    <a:pt x="1577" y="7180"/>
                    <a:pt x="1" y="5604"/>
                    <a:pt x="1" y="3620"/>
                  </a:cubicBezTo>
                  <a:cubicBezTo>
                    <a:pt x="1" y="1577"/>
                    <a:pt x="1577" y="1"/>
                    <a:pt x="3620" y="1"/>
                  </a:cubicBezTo>
                  <a:cubicBezTo>
                    <a:pt x="5604" y="1"/>
                    <a:pt x="7180" y="1577"/>
                    <a:pt x="7180" y="35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3" name="Google Shape;6063;p16"/>
            <p:cNvSpPr/>
            <p:nvPr/>
          </p:nvSpPr>
          <p:spPr>
            <a:xfrm>
              <a:off x="2839575" y="1652125"/>
              <a:ext cx="179525" cy="179525"/>
            </a:xfrm>
            <a:custGeom>
              <a:avLst/>
              <a:gdLst/>
              <a:ahLst/>
              <a:cxnLst/>
              <a:rect l="l" t="t" r="r" b="b"/>
              <a:pathLst>
                <a:path w="7181" h="7181" extrusionOk="0">
                  <a:moveTo>
                    <a:pt x="7180" y="3620"/>
                  </a:moveTo>
                  <a:cubicBezTo>
                    <a:pt x="7180" y="5605"/>
                    <a:pt x="5604" y="7181"/>
                    <a:pt x="3561" y="7181"/>
                  </a:cubicBezTo>
                  <a:cubicBezTo>
                    <a:pt x="1577" y="7122"/>
                    <a:pt x="1" y="5546"/>
                    <a:pt x="59" y="3562"/>
                  </a:cubicBezTo>
                  <a:cubicBezTo>
                    <a:pt x="59" y="1519"/>
                    <a:pt x="1635" y="1"/>
                    <a:pt x="3678" y="1"/>
                  </a:cubicBezTo>
                  <a:cubicBezTo>
                    <a:pt x="5663" y="1"/>
                    <a:pt x="7180" y="1577"/>
                    <a:pt x="7180" y="36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4" name="Google Shape;6064;p16"/>
            <p:cNvSpPr/>
            <p:nvPr/>
          </p:nvSpPr>
          <p:spPr>
            <a:xfrm>
              <a:off x="2594425" y="1894375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03" y="7180"/>
                  </a:moveTo>
                  <a:cubicBezTo>
                    <a:pt x="1518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59"/>
                  </a:cubicBezTo>
                  <a:cubicBezTo>
                    <a:pt x="5546" y="59"/>
                    <a:pt x="7122" y="1635"/>
                    <a:pt x="7122" y="3619"/>
                  </a:cubicBezTo>
                  <a:cubicBezTo>
                    <a:pt x="7122" y="5604"/>
                    <a:pt x="5487" y="7180"/>
                    <a:pt x="3503" y="71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5" name="Google Shape;6065;p16"/>
            <p:cNvSpPr/>
            <p:nvPr/>
          </p:nvSpPr>
          <p:spPr>
            <a:xfrm>
              <a:off x="2350725" y="2877925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604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19" y="0"/>
                  </a:cubicBezTo>
                  <a:cubicBezTo>
                    <a:pt x="5604" y="0"/>
                    <a:pt x="7122" y="1576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6" name="Google Shape;6066;p16"/>
            <p:cNvSpPr/>
            <p:nvPr/>
          </p:nvSpPr>
          <p:spPr>
            <a:xfrm>
              <a:off x="4555675" y="3860000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61" y="59"/>
                  </a:moveTo>
                  <a:cubicBezTo>
                    <a:pt x="5546" y="59"/>
                    <a:pt x="7122" y="1577"/>
                    <a:pt x="7122" y="3619"/>
                  </a:cubicBezTo>
                  <a:cubicBezTo>
                    <a:pt x="7122" y="5604"/>
                    <a:pt x="5546" y="7180"/>
                    <a:pt x="3503" y="7180"/>
                  </a:cubicBezTo>
                  <a:cubicBezTo>
                    <a:pt x="1518" y="7180"/>
                    <a:pt x="0" y="5604"/>
                    <a:pt x="0" y="3561"/>
                  </a:cubicBezTo>
                  <a:cubicBezTo>
                    <a:pt x="0" y="1577"/>
                    <a:pt x="1576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7" name="Google Shape;6067;p16"/>
            <p:cNvSpPr/>
            <p:nvPr/>
          </p:nvSpPr>
          <p:spPr>
            <a:xfrm>
              <a:off x="2352175" y="2389075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61" y="7121"/>
                  </a:moveTo>
                  <a:cubicBezTo>
                    <a:pt x="1577" y="7121"/>
                    <a:pt x="1" y="5545"/>
                    <a:pt x="1" y="3561"/>
                  </a:cubicBezTo>
                  <a:cubicBezTo>
                    <a:pt x="1" y="1576"/>
                    <a:pt x="1577" y="0"/>
                    <a:pt x="3561" y="0"/>
                  </a:cubicBezTo>
                  <a:cubicBezTo>
                    <a:pt x="5488" y="0"/>
                    <a:pt x="7064" y="1576"/>
                    <a:pt x="7064" y="3502"/>
                  </a:cubicBezTo>
                  <a:cubicBezTo>
                    <a:pt x="7064" y="5487"/>
                    <a:pt x="5546" y="7121"/>
                    <a:pt x="3561" y="71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8" name="Google Shape;6068;p16"/>
            <p:cNvSpPr/>
            <p:nvPr/>
          </p:nvSpPr>
          <p:spPr>
            <a:xfrm>
              <a:off x="4066825" y="410370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3561" y="0"/>
                  </a:moveTo>
                  <a:cubicBezTo>
                    <a:pt x="5545" y="0"/>
                    <a:pt x="7121" y="1576"/>
                    <a:pt x="7121" y="3561"/>
                  </a:cubicBezTo>
                  <a:cubicBezTo>
                    <a:pt x="7121" y="5546"/>
                    <a:pt x="5545" y="7122"/>
                    <a:pt x="3561" y="7122"/>
                  </a:cubicBezTo>
                  <a:cubicBezTo>
                    <a:pt x="1576" y="7122"/>
                    <a:pt x="0" y="5546"/>
                    <a:pt x="0" y="3619"/>
                  </a:cubicBezTo>
                  <a:cubicBezTo>
                    <a:pt x="0" y="1635"/>
                    <a:pt x="1576" y="0"/>
                    <a:pt x="356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9" name="Google Shape;6069;p16"/>
            <p:cNvSpPr/>
            <p:nvPr/>
          </p:nvSpPr>
          <p:spPr>
            <a:xfrm>
              <a:off x="5050350" y="214245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0"/>
                  </a:moveTo>
                  <a:cubicBezTo>
                    <a:pt x="5488" y="0"/>
                    <a:pt x="7064" y="1576"/>
                    <a:pt x="7064" y="3503"/>
                  </a:cubicBezTo>
                  <a:cubicBezTo>
                    <a:pt x="7064" y="5487"/>
                    <a:pt x="5488" y="7122"/>
                    <a:pt x="3503" y="7063"/>
                  </a:cubicBezTo>
                  <a:cubicBezTo>
                    <a:pt x="1519" y="7063"/>
                    <a:pt x="1" y="5487"/>
                    <a:pt x="1" y="3503"/>
                  </a:cubicBezTo>
                  <a:cubicBezTo>
                    <a:pt x="1" y="1576"/>
                    <a:pt x="1577" y="0"/>
                    <a:pt x="35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0" name="Google Shape;6070;p16"/>
            <p:cNvSpPr/>
            <p:nvPr/>
          </p:nvSpPr>
          <p:spPr>
            <a:xfrm>
              <a:off x="3331350" y="410370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7122"/>
                  </a:moveTo>
                  <a:cubicBezTo>
                    <a:pt x="1576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0"/>
                  </a:cubicBezTo>
                  <a:cubicBezTo>
                    <a:pt x="5487" y="59"/>
                    <a:pt x="7063" y="1635"/>
                    <a:pt x="7063" y="3619"/>
                  </a:cubicBezTo>
                  <a:cubicBezTo>
                    <a:pt x="7063" y="5546"/>
                    <a:pt x="5487" y="7122"/>
                    <a:pt x="3503" y="71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1" name="Google Shape;6071;p16"/>
            <p:cNvSpPr/>
            <p:nvPr/>
          </p:nvSpPr>
          <p:spPr>
            <a:xfrm>
              <a:off x="4313425" y="1406975"/>
              <a:ext cx="178075" cy="176600"/>
            </a:xfrm>
            <a:custGeom>
              <a:avLst/>
              <a:gdLst/>
              <a:ahLst/>
              <a:cxnLst/>
              <a:rect l="l" t="t" r="r" b="b"/>
              <a:pathLst>
                <a:path w="7123" h="7064" extrusionOk="0">
                  <a:moveTo>
                    <a:pt x="1" y="3503"/>
                  </a:moveTo>
                  <a:cubicBezTo>
                    <a:pt x="1" y="1577"/>
                    <a:pt x="1577" y="1"/>
                    <a:pt x="3561" y="1"/>
                  </a:cubicBezTo>
                  <a:cubicBezTo>
                    <a:pt x="5546" y="1"/>
                    <a:pt x="7122" y="1577"/>
                    <a:pt x="7122" y="3561"/>
                  </a:cubicBezTo>
                  <a:cubicBezTo>
                    <a:pt x="7064" y="5488"/>
                    <a:pt x="5488" y="7064"/>
                    <a:pt x="3503" y="7064"/>
                  </a:cubicBezTo>
                  <a:cubicBezTo>
                    <a:pt x="1577" y="7064"/>
                    <a:pt x="1" y="5429"/>
                    <a:pt x="1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2" name="Google Shape;6072;p16"/>
            <p:cNvSpPr/>
            <p:nvPr/>
          </p:nvSpPr>
          <p:spPr>
            <a:xfrm>
              <a:off x="2352175" y="3126000"/>
              <a:ext cx="176600" cy="176575"/>
            </a:xfrm>
            <a:custGeom>
              <a:avLst/>
              <a:gdLst/>
              <a:ahLst/>
              <a:cxnLst/>
              <a:rect l="l" t="t" r="r" b="b"/>
              <a:pathLst>
                <a:path w="7064" h="7063" extrusionOk="0">
                  <a:moveTo>
                    <a:pt x="3561" y="7063"/>
                  </a:moveTo>
                  <a:cubicBezTo>
                    <a:pt x="1635" y="7063"/>
                    <a:pt x="1" y="5487"/>
                    <a:pt x="1" y="3561"/>
                  </a:cubicBezTo>
                  <a:cubicBezTo>
                    <a:pt x="1" y="1635"/>
                    <a:pt x="1577" y="0"/>
                    <a:pt x="3503" y="0"/>
                  </a:cubicBezTo>
                  <a:cubicBezTo>
                    <a:pt x="5429" y="0"/>
                    <a:pt x="7064" y="1576"/>
                    <a:pt x="7064" y="3502"/>
                  </a:cubicBezTo>
                  <a:cubicBezTo>
                    <a:pt x="7064" y="5429"/>
                    <a:pt x="5488" y="7063"/>
                    <a:pt x="3561" y="70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3" name="Google Shape;6073;p16"/>
            <p:cNvSpPr/>
            <p:nvPr/>
          </p:nvSpPr>
          <p:spPr>
            <a:xfrm>
              <a:off x="2841050" y="3861450"/>
              <a:ext cx="178050" cy="178075"/>
            </a:xfrm>
            <a:custGeom>
              <a:avLst/>
              <a:gdLst/>
              <a:ahLst/>
              <a:cxnLst/>
              <a:rect l="l" t="t" r="r" b="b"/>
              <a:pathLst>
                <a:path w="7122" h="7123" extrusionOk="0">
                  <a:moveTo>
                    <a:pt x="3502" y="1"/>
                  </a:moveTo>
                  <a:cubicBezTo>
                    <a:pt x="5428" y="1"/>
                    <a:pt x="7063" y="1577"/>
                    <a:pt x="7063" y="3503"/>
                  </a:cubicBezTo>
                  <a:cubicBezTo>
                    <a:pt x="7121" y="5429"/>
                    <a:pt x="5545" y="7064"/>
                    <a:pt x="3561" y="7064"/>
                  </a:cubicBezTo>
                  <a:cubicBezTo>
                    <a:pt x="1634" y="7122"/>
                    <a:pt x="58" y="5546"/>
                    <a:pt x="0" y="3561"/>
                  </a:cubicBezTo>
                  <a:cubicBezTo>
                    <a:pt x="0" y="1635"/>
                    <a:pt x="1576" y="59"/>
                    <a:pt x="35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4" name="Google Shape;6074;p16"/>
            <p:cNvSpPr/>
            <p:nvPr/>
          </p:nvSpPr>
          <p:spPr>
            <a:xfrm>
              <a:off x="2594425" y="361485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7063" y="3561"/>
                  </a:moveTo>
                  <a:cubicBezTo>
                    <a:pt x="7063" y="5487"/>
                    <a:pt x="5429" y="7121"/>
                    <a:pt x="3503" y="7063"/>
                  </a:cubicBezTo>
                  <a:cubicBezTo>
                    <a:pt x="1576" y="7063"/>
                    <a:pt x="0" y="5429"/>
                    <a:pt x="0" y="3503"/>
                  </a:cubicBezTo>
                  <a:cubicBezTo>
                    <a:pt x="59" y="1576"/>
                    <a:pt x="1635" y="0"/>
                    <a:pt x="3561" y="0"/>
                  </a:cubicBezTo>
                  <a:cubicBezTo>
                    <a:pt x="5487" y="59"/>
                    <a:pt x="7122" y="1635"/>
                    <a:pt x="7063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5" name="Google Shape;6075;p16"/>
            <p:cNvSpPr/>
            <p:nvPr/>
          </p:nvSpPr>
          <p:spPr>
            <a:xfrm>
              <a:off x="5050350" y="336822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7064" y="3503"/>
                  </a:moveTo>
                  <a:cubicBezTo>
                    <a:pt x="7064" y="5429"/>
                    <a:pt x="5429" y="7064"/>
                    <a:pt x="3503" y="7064"/>
                  </a:cubicBezTo>
                  <a:cubicBezTo>
                    <a:pt x="1635" y="7064"/>
                    <a:pt x="1" y="5487"/>
                    <a:pt x="1" y="3561"/>
                  </a:cubicBezTo>
                  <a:cubicBezTo>
                    <a:pt x="1" y="1635"/>
                    <a:pt x="1635" y="1"/>
                    <a:pt x="3562" y="1"/>
                  </a:cubicBezTo>
                  <a:cubicBezTo>
                    <a:pt x="5429" y="59"/>
                    <a:pt x="7005" y="1635"/>
                    <a:pt x="7064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6" name="Google Shape;6076;p16"/>
            <p:cNvSpPr/>
            <p:nvPr/>
          </p:nvSpPr>
          <p:spPr>
            <a:xfrm>
              <a:off x="3087650" y="140697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3561" y="1"/>
                  </a:moveTo>
                  <a:cubicBezTo>
                    <a:pt x="5487" y="1"/>
                    <a:pt x="7063" y="1635"/>
                    <a:pt x="7063" y="3503"/>
                  </a:cubicBezTo>
                  <a:cubicBezTo>
                    <a:pt x="7063" y="5429"/>
                    <a:pt x="5429" y="7064"/>
                    <a:pt x="3503" y="7005"/>
                  </a:cubicBezTo>
                  <a:cubicBezTo>
                    <a:pt x="1577" y="6947"/>
                    <a:pt x="1" y="5371"/>
                    <a:pt x="59" y="3503"/>
                  </a:cubicBezTo>
                  <a:cubicBezTo>
                    <a:pt x="59" y="1577"/>
                    <a:pt x="1693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7" name="Google Shape;6077;p16"/>
            <p:cNvSpPr/>
            <p:nvPr/>
          </p:nvSpPr>
          <p:spPr>
            <a:xfrm>
              <a:off x="4316350" y="4106625"/>
              <a:ext cx="172225" cy="173675"/>
            </a:xfrm>
            <a:custGeom>
              <a:avLst/>
              <a:gdLst/>
              <a:ahLst/>
              <a:cxnLst/>
              <a:rect l="l" t="t" r="r" b="b"/>
              <a:pathLst>
                <a:path w="6889" h="6947" extrusionOk="0">
                  <a:moveTo>
                    <a:pt x="6888" y="3502"/>
                  </a:moveTo>
                  <a:cubicBezTo>
                    <a:pt x="6888" y="5429"/>
                    <a:pt x="5312" y="6946"/>
                    <a:pt x="3386" y="6888"/>
                  </a:cubicBezTo>
                  <a:cubicBezTo>
                    <a:pt x="1460" y="6888"/>
                    <a:pt x="1" y="5370"/>
                    <a:pt x="1" y="3444"/>
                  </a:cubicBezTo>
                  <a:cubicBezTo>
                    <a:pt x="1" y="1518"/>
                    <a:pt x="1577" y="0"/>
                    <a:pt x="3503" y="0"/>
                  </a:cubicBezTo>
                  <a:cubicBezTo>
                    <a:pt x="5371" y="59"/>
                    <a:pt x="6888" y="1576"/>
                    <a:pt x="6888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8" name="Google Shape;6078;p16"/>
            <p:cNvSpPr/>
            <p:nvPr/>
          </p:nvSpPr>
          <p:spPr>
            <a:xfrm>
              <a:off x="2353650" y="2145375"/>
              <a:ext cx="172200" cy="172200"/>
            </a:xfrm>
            <a:custGeom>
              <a:avLst/>
              <a:gdLst/>
              <a:ahLst/>
              <a:cxnLst/>
              <a:rect l="l" t="t" r="r" b="b"/>
              <a:pathLst>
                <a:path w="6888" h="6888" extrusionOk="0">
                  <a:moveTo>
                    <a:pt x="6888" y="3444"/>
                  </a:moveTo>
                  <a:cubicBezTo>
                    <a:pt x="6888" y="5370"/>
                    <a:pt x="5429" y="6830"/>
                    <a:pt x="3502" y="6888"/>
                  </a:cubicBezTo>
                  <a:cubicBezTo>
                    <a:pt x="1518" y="6888"/>
                    <a:pt x="0" y="5370"/>
                    <a:pt x="59" y="3386"/>
                  </a:cubicBezTo>
                  <a:cubicBezTo>
                    <a:pt x="59" y="1459"/>
                    <a:pt x="1576" y="0"/>
                    <a:pt x="3502" y="0"/>
                  </a:cubicBezTo>
                  <a:cubicBezTo>
                    <a:pt x="5370" y="0"/>
                    <a:pt x="6888" y="1518"/>
                    <a:pt x="6888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9" name="Google Shape;6079;p16"/>
            <p:cNvSpPr/>
            <p:nvPr/>
          </p:nvSpPr>
          <p:spPr>
            <a:xfrm>
              <a:off x="4805200" y="1656525"/>
              <a:ext cx="172225" cy="170750"/>
            </a:xfrm>
            <a:custGeom>
              <a:avLst/>
              <a:gdLst/>
              <a:ahLst/>
              <a:cxnLst/>
              <a:rect l="l" t="t" r="r" b="b"/>
              <a:pathLst>
                <a:path w="6889" h="6830" extrusionOk="0">
                  <a:moveTo>
                    <a:pt x="6888" y="3386"/>
                  </a:moveTo>
                  <a:cubicBezTo>
                    <a:pt x="6888" y="5312"/>
                    <a:pt x="5371" y="6829"/>
                    <a:pt x="3503" y="6829"/>
                  </a:cubicBezTo>
                  <a:cubicBezTo>
                    <a:pt x="1518" y="6829"/>
                    <a:pt x="1" y="5312"/>
                    <a:pt x="59" y="3386"/>
                  </a:cubicBezTo>
                  <a:cubicBezTo>
                    <a:pt x="59" y="1459"/>
                    <a:pt x="1577" y="0"/>
                    <a:pt x="3503" y="0"/>
                  </a:cubicBezTo>
                  <a:cubicBezTo>
                    <a:pt x="5371" y="0"/>
                    <a:pt x="6888" y="1518"/>
                    <a:pt x="6888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0" name="Google Shape;6080;p16"/>
            <p:cNvSpPr/>
            <p:nvPr/>
          </p:nvSpPr>
          <p:spPr>
            <a:xfrm>
              <a:off x="3090575" y="4108075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6830" y="3444"/>
                  </a:moveTo>
                  <a:cubicBezTo>
                    <a:pt x="6830" y="5312"/>
                    <a:pt x="5312" y="6830"/>
                    <a:pt x="3386" y="6830"/>
                  </a:cubicBezTo>
                  <a:cubicBezTo>
                    <a:pt x="1518" y="6771"/>
                    <a:pt x="0" y="5254"/>
                    <a:pt x="59" y="3328"/>
                  </a:cubicBezTo>
                  <a:cubicBezTo>
                    <a:pt x="59" y="1460"/>
                    <a:pt x="1576" y="1"/>
                    <a:pt x="3444" y="1"/>
                  </a:cubicBezTo>
                  <a:cubicBezTo>
                    <a:pt x="5370" y="1"/>
                    <a:pt x="6830" y="1518"/>
                    <a:pt x="6830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1" name="Google Shape;6081;p16"/>
            <p:cNvSpPr/>
            <p:nvPr/>
          </p:nvSpPr>
          <p:spPr>
            <a:xfrm>
              <a:off x="2355100" y="3371150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3444" y="6830"/>
                  </a:moveTo>
                  <a:cubicBezTo>
                    <a:pt x="1518" y="6830"/>
                    <a:pt x="1" y="5312"/>
                    <a:pt x="1" y="3444"/>
                  </a:cubicBezTo>
                  <a:cubicBezTo>
                    <a:pt x="1" y="1518"/>
                    <a:pt x="1518" y="59"/>
                    <a:pt x="3386" y="0"/>
                  </a:cubicBezTo>
                  <a:cubicBezTo>
                    <a:pt x="5312" y="0"/>
                    <a:pt x="6830" y="1518"/>
                    <a:pt x="6830" y="3444"/>
                  </a:cubicBezTo>
                  <a:cubicBezTo>
                    <a:pt x="6830" y="5312"/>
                    <a:pt x="5312" y="6830"/>
                    <a:pt x="3444" y="68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2" name="Google Shape;6082;p16"/>
            <p:cNvSpPr/>
            <p:nvPr/>
          </p:nvSpPr>
          <p:spPr>
            <a:xfrm>
              <a:off x="5053275" y="1903125"/>
              <a:ext cx="170750" cy="170775"/>
            </a:xfrm>
            <a:custGeom>
              <a:avLst/>
              <a:gdLst/>
              <a:ahLst/>
              <a:cxnLst/>
              <a:rect l="l" t="t" r="r" b="b"/>
              <a:pathLst>
                <a:path w="6830" h="6831" extrusionOk="0">
                  <a:moveTo>
                    <a:pt x="3445" y="1"/>
                  </a:moveTo>
                  <a:cubicBezTo>
                    <a:pt x="5312" y="59"/>
                    <a:pt x="6830" y="1577"/>
                    <a:pt x="6772" y="3445"/>
                  </a:cubicBezTo>
                  <a:cubicBezTo>
                    <a:pt x="6772" y="5312"/>
                    <a:pt x="5254" y="6830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59" y="1518"/>
                    <a:pt x="1577" y="1"/>
                    <a:pt x="344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3" name="Google Shape;6083;p16"/>
            <p:cNvSpPr/>
            <p:nvPr/>
          </p:nvSpPr>
          <p:spPr>
            <a:xfrm>
              <a:off x="4564425" y="140990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2" y="3386"/>
                  </a:moveTo>
                  <a:cubicBezTo>
                    <a:pt x="6772" y="5195"/>
                    <a:pt x="5254" y="6771"/>
                    <a:pt x="3386" y="6771"/>
                  </a:cubicBezTo>
                  <a:cubicBezTo>
                    <a:pt x="1577" y="6771"/>
                    <a:pt x="1" y="5254"/>
                    <a:pt x="1" y="3444"/>
                  </a:cubicBezTo>
                  <a:cubicBezTo>
                    <a:pt x="1" y="1576"/>
                    <a:pt x="1518" y="59"/>
                    <a:pt x="3328" y="0"/>
                  </a:cubicBezTo>
                  <a:cubicBezTo>
                    <a:pt x="5196" y="0"/>
                    <a:pt x="6772" y="1518"/>
                    <a:pt x="6772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4" name="Google Shape;6084;p16"/>
            <p:cNvSpPr/>
            <p:nvPr/>
          </p:nvSpPr>
          <p:spPr>
            <a:xfrm>
              <a:off x="5296975" y="2635675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1" y="3386"/>
                  </a:moveTo>
                  <a:cubicBezTo>
                    <a:pt x="6771" y="5196"/>
                    <a:pt x="5254" y="6772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1" y="1577"/>
                    <a:pt x="1518" y="59"/>
                    <a:pt x="3328" y="1"/>
                  </a:cubicBezTo>
                  <a:cubicBezTo>
                    <a:pt x="5137" y="1"/>
                    <a:pt x="6713" y="1518"/>
                    <a:pt x="6771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5" name="Google Shape;6085;p16"/>
            <p:cNvSpPr/>
            <p:nvPr/>
          </p:nvSpPr>
          <p:spPr>
            <a:xfrm>
              <a:off x="4806675" y="3865850"/>
              <a:ext cx="170750" cy="169275"/>
            </a:xfrm>
            <a:custGeom>
              <a:avLst/>
              <a:gdLst/>
              <a:ahLst/>
              <a:cxnLst/>
              <a:rect l="l" t="t" r="r" b="b"/>
              <a:pathLst>
                <a:path w="6830" h="6771" extrusionOk="0">
                  <a:moveTo>
                    <a:pt x="3444" y="6771"/>
                  </a:moveTo>
                  <a:cubicBezTo>
                    <a:pt x="1576" y="6771"/>
                    <a:pt x="58" y="5253"/>
                    <a:pt x="0" y="3385"/>
                  </a:cubicBezTo>
                  <a:cubicBezTo>
                    <a:pt x="0" y="1518"/>
                    <a:pt x="1576" y="0"/>
                    <a:pt x="3444" y="0"/>
                  </a:cubicBezTo>
                  <a:cubicBezTo>
                    <a:pt x="5253" y="0"/>
                    <a:pt x="6771" y="1518"/>
                    <a:pt x="6771" y="3327"/>
                  </a:cubicBezTo>
                  <a:cubicBezTo>
                    <a:pt x="6829" y="5195"/>
                    <a:pt x="5253" y="6713"/>
                    <a:pt x="3444" y="677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6" name="Google Shape;6086;p16"/>
            <p:cNvSpPr/>
            <p:nvPr/>
          </p:nvSpPr>
          <p:spPr>
            <a:xfrm>
              <a:off x="5296975" y="2882300"/>
              <a:ext cx="169300" cy="170750"/>
            </a:xfrm>
            <a:custGeom>
              <a:avLst/>
              <a:gdLst/>
              <a:ahLst/>
              <a:cxnLst/>
              <a:rect l="l" t="t" r="r" b="b"/>
              <a:pathLst>
                <a:path w="6772" h="6830" extrusionOk="0">
                  <a:moveTo>
                    <a:pt x="6713" y="3444"/>
                  </a:moveTo>
                  <a:cubicBezTo>
                    <a:pt x="6713" y="5254"/>
                    <a:pt x="5137" y="6830"/>
                    <a:pt x="3328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9"/>
                  </a:cubicBezTo>
                  <a:cubicBezTo>
                    <a:pt x="5254" y="59"/>
                    <a:pt x="6771" y="1635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7" name="Google Shape;6087;p16"/>
            <p:cNvSpPr/>
            <p:nvPr/>
          </p:nvSpPr>
          <p:spPr>
            <a:xfrm>
              <a:off x="3827500" y="1167650"/>
              <a:ext cx="170750" cy="169300"/>
            </a:xfrm>
            <a:custGeom>
              <a:avLst/>
              <a:gdLst/>
              <a:ahLst/>
              <a:cxnLst/>
              <a:rect l="l" t="t" r="r" b="b"/>
              <a:pathLst>
                <a:path w="6830" h="6772" extrusionOk="0">
                  <a:moveTo>
                    <a:pt x="3386" y="6772"/>
                  </a:moveTo>
                  <a:cubicBezTo>
                    <a:pt x="1518" y="6714"/>
                    <a:pt x="0" y="5138"/>
                    <a:pt x="59" y="3328"/>
                  </a:cubicBezTo>
                  <a:cubicBezTo>
                    <a:pt x="59" y="1519"/>
                    <a:pt x="1635" y="1"/>
                    <a:pt x="3444" y="1"/>
                  </a:cubicBezTo>
                  <a:cubicBezTo>
                    <a:pt x="5254" y="1"/>
                    <a:pt x="6830" y="1635"/>
                    <a:pt x="6771" y="3445"/>
                  </a:cubicBezTo>
                  <a:cubicBezTo>
                    <a:pt x="6713" y="5254"/>
                    <a:pt x="5195" y="6772"/>
                    <a:pt x="3386" y="67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8" name="Google Shape;6088;p16"/>
            <p:cNvSpPr/>
            <p:nvPr/>
          </p:nvSpPr>
          <p:spPr>
            <a:xfrm>
              <a:off x="2603175" y="1656525"/>
              <a:ext cx="167850" cy="170750"/>
            </a:xfrm>
            <a:custGeom>
              <a:avLst/>
              <a:gdLst/>
              <a:ahLst/>
              <a:cxnLst/>
              <a:rect l="l" t="t" r="r" b="b"/>
              <a:pathLst>
                <a:path w="6714" h="6830" extrusionOk="0">
                  <a:moveTo>
                    <a:pt x="6713" y="3444"/>
                  </a:moveTo>
                  <a:cubicBezTo>
                    <a:pt x="6713" y="5253"/>
                    <a:pt x="5137" y="6829"/>
                    <a:pt x="3269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8"/>
                  </a:cubicBezTo>
                  <a:cubicBezTo>
                    <a:pt x="5254" y="58"/>
                    <a:pt x="6713" y="1634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9" name="Google Shape;6089;p16"/>
            <p:cNvSpPr/>
            <p:nvPr/>
          </p:nvSpPr>
          <p:spPr>
            <a:xfrm>
              <a:off x="3580875" y="116765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3445" y="6714"/>
                  </a:moveTo>
                  <a:cubicBezTo>
                    <a:pt x="1577" y="6772"/>
                    <a:pt x="1" y="5196"/>
                    <a:pt x="59" y="3328"/>
                  </a:cubicBezTo>
                  <a:cubicBezTo>
                    <a:pt x="59" y="1519"/>
                    <a:pt x="1577" y="1"/>
                    <a:pt x="3386" y="1"/>
                  </a:cubicBezTo>
                  <a:cubicBezTo>
                    <a:pt x="5254" y="1"/>
                    <a:pt x="6772" y="1577"/>
                    <a:pt x="6772" y="3386"/>
                  </a:cubicBezTo>
                  <a:cubicBezTo>
                    <a:pt x="6772" y="5196"/>
                    <a:pt x="5196" y="6714"/>
                    <a:pt x="3445" y="67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0" name="Google Shape;6090;p16"/>
            <p:cNvSpPr/>
            <p:nvPr/>
          </p:nvSpPr>
          <p:spPr>
            <a:xfrm>
              <a:off x="5054750" y="3620675"/>
              <a:ext cx="166375" cy="166375"/>
            </a:xfrm>
            <a:custGeom>
              <a:avLst/>
              <a:gdLst/>
              <a:ahLst/>
              <a:cxnLst/>
              <a:rect l="l" t="t" r="r" b="b"/>
              <a:pathLst>
                <a:path w="6655" h="6655" extrusionOk="0">
                  <a:moveTo>
                    <a:pt x="6654" y="3328"/>
                  </a:moveTo>
                  <a:cubicBezTo>
                    <a:pt x="6654" y="5196"/>
                    <a:pt x="5137" y="6655"/>
                    <a:pt x="3327" y="6655"/>
                  </a:cubicBezTo>
                  <a:cubicBezTo>
                    <a:pt x="1459" y="6597"/>
                    <a:pt x="0" y="5079"/>
                    <a:pt x="0" y="3270"/>
                  </a:cubicBezTo>
                  <a:cubicBezTo>
                    <a:pt x="58" y="1460"/>
                    <a:pt x="1518" y="1"/>
                    <a:pt x="3327" y="1"/>
                  </a:cubicBezTo>
                  <a:cubicBezTo>
                    <a:pt x="5195" y="1"/>
                    <a:pt x="6654" y="1518"/>
                    <a:pt x="6654" y="33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1" name="Google Shape;6091;p16"/>
            <p:cNvSpPr/>
            <p:nvPr/>
          </p:nvSpPr>
          <p:spPr>
            <a:xfrm>
              <a:off x="5296975" y="2391975"/>
              <a:ext cx="169300" cy="170775"/>
            </a:xfrm>
            <a:custGeom>
              <a:avLst/>
              <a:gdLst/>
              <a:ahLst/>
              <a:cxnLst/>
              <a:rect l="l" t="t" r="r" b="b"/>
              <a:pathLst>
                <a:path w="6772" h="6831" extrusionOk="0">
                  <a:moveTo>
                    <a:pt x="3269" y="6772"/>
                  </a:moveTo>
                  <a:cubicBezTo>
                    <a:pt x="1401" y="6655"/>
                    <a:pt x="1" y="5137"/>
                    <a:pt x="59" y="3328"/>
                  </a:cubicBezTo>
                  <a:cubicBezTo>
                    <a:pt x="176" y="1460"/>
                    <a:pt x="1693" y="1"/>
                    <a:pt x="3503" y="118"/>
                  </a:cubicBezTo>
                  <a:cubicBezTo>
                    <a:pt x="5371" y="234"/>
                    <a:pt x="6771" y="1694"/>
                    <a:pt x="6713" y="3503"/>
                  </a:cubicBezTo>
                  <a:cubicBezTo>
                    <a:pt x="6596" y="5371"/>
                    <a:pt x="5079" y="6830"/>
                    <a:pt x="3269" y="67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2" name="Google Shape;6092;p16"/>
            <p:cNvSpPr/>
            <p:nvPr/>
          </p:nvSpPr>
          <p:spPr>
            <a:xfrm>
              <a:off x="4562975" y="4111000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8"/>
                    <a:pt x="5137" y="6538"/>
                    <a:pt x="3327" y="6538"/>
                  </a:cubicBezTo>
                  <a:cubicBezTo>
                    <a:pt x="1459" y="6596"/>
                    <a:pt x="0" y="5137"/>
                    <a:pt x="0" y="3269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137" y="0"/>
                    <a:pt x="6538" y="1460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3" name="Google Shape;6093;p16"/>
            <p:cNvSpPr/>
            <p:nvPr/>
          </p:nvSpPr>
          <p:spPr>
            <a:xfrm>
              <a:off x="4072650" y="1169125"/>
              <a:ext cx="166375" cy="164925"/>
            </a:xfrm>
            <a:custGeom>
              <a:avLst/>
              <a:gdLst/>
              <a:ahLst/>
              <a:cxnLst/>
              <a:rect l="l" t="t" r="r" b="b"/>
              <a:pathLst>
                <a:path w="6655" h="6597" extrusionOk="0">
                  <a:moveTo>
                    <a:pt x="3328" y="0"/>
                  </a:moveTo>
                  <a:cubicBezTo>
                    <a:pt x="5196" y="0"/>
                    <a:pt x="6655" y="1518"/>
                    <a:pt x="6597" y="3327"/>
                  </a:cubicBezTo>
                  <a:cubicBezTo>
                    <a:pt x="6597" y="5195"/>
                    <a:pt x="5137" y="6596"/>
                    <a:pt x="3328" y="6596"/>
                  </a:cubicBezTo>
                  <a:cubicBezTo>
                    <a:pt x="1460" y="6596"/>
                    <a:pt x="1" y="5137"/>
                    <a:pt x="1" y="3269"/>
                  </a:cubicBezTo>
                  <a:cubicBezTo>
                    <a:pt x="59" y="1460"/>
                    <a:pt x="1518" y="0"/>
                    <a:pt x="33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4" name="Google Shape;6094;p16"/>
            <p:cNvSpPr/>
            <p:nvPr/>
          </p:nvSpPr>
          <p:spPr>
            <a:xfrm>
              <a:off x="2846875" y="1411350"/>
              <a:ext cx="166375" cy="167850"/>
            </a:xfrm>
            <a:custGeom>
              <a:avLst/>
              <a:gdLst/>
              <a:ahLst/>
              <a:cxnLst/>
              <a:rect l="l" t="t" r="r" b="b"/>
              <a:pathLst>
                <a:path w="6655" h="6714" extrusionOk="0">
                  <a:moveTo>
                    <a:pt x="6596" y="3386"/>
                  </a:moveTo>
                  <a:cubicBezTo>
                    <a:pt x="6596" y="5254"/>
                    <a:pt x="5079" y="6713"/>
                    <a:pt x="3269" y="6655"/>
                  </a:cubicBezTo>
                  <a:cubicBezTo>
                    <a:pt x="1401" y="6597"/>
                    <a:pt x="0" y="5137"/>
                    <a:pt x="0" y="3328"/>
                  </a:cubicBezTo>
                  <a:cubicBezTo>
                    <a:pt x="59" y="1460"/>
                    <a:pt x="1576" y="1"/>
                    <a:pt x="3386" y="59"/>
                  </a:cubicBezTo>
                  <a:cubicBezTo>
                    <a:pt x="5195" y="59"/>
                    <a:pt x="6655" y="1577"/>
                    <a:pt x="6596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5" name="Google Shape;6095;p16"/>
            <p:cNvSpPr/>
            <p:nvPr/>
          </p:nvSpPr>
          <p:spPr>
            <a:xfrm>
              <a:off x="5299900" y="3131825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9"/>
                    <a:pt x="5137" y="6538"/>
                    <a:pt x="3327" y="6597"/>
                  </a:cubicBezTo>
                  <a:cubicBezTo>
                    <a:pt x="1460" y="6597"/>
                    <a:pt x="0" y="5137"/>
                    <a:pt x="0" y="3269"/>
                  </a:cubicBezTo>
                  <a:cubicBezTo>
                    <a:pt x="0" y="1460"/>
                    <a:pt x="1401" y="1"/>
                    <a:pt x="3211" y="1"/>
                  </a:cubicBezTo>
                  <a:cubicBezTo>
                    <a:pt x="5078" y="1"/>
                    <a:pt x="6538" y="1402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6" name="Google Shape;6096;p16"/>
            <p:cNvSpPr/>
            <p:nvPr/>
          </p:nvSpPr>
          <p:spPr>
            <a:xfrm>
              <a:off x="2358025" y="1901675"/>
              <a:ext cx="164925" cy="164925"/>
            </a:xfrm>
            <a:custGeom>
              <a:avLst/>
              <a:gdLst/>
              <a:ahLst/>
              <a:cxnLst/>
              <a:rect l="l" t="t" r="r" b="b"/>
              <a:pathLst>
                <a:path w="6597" h="6597" extrusionOk="0">
                  <a:moveTo>
                    <a:pt x="3327" y="6596"/>
                  </a:moveTo>
                  <a:cubicBezTo>
                    <a:pt x="1518" y="6596"/>
                    <a:pt x="59" y="5195"/>
                    <a:pt x="0" y="3327"/>
                  </a:cubicBezTo>
                  <a:cubicBezTo>
                    <a:pt x="0" y="1518"/>
                    <a:pt x="1401" y="59"/>
                    <a:pt x="3269" y="59"/>
                  </a:cubicBezTo>
                  <a:cubicBezTo>
                    <a:pt x="5079" y="0"/>
                    <a:pt x="6538" y="1460"/>
                    <a:pt x="6538" y="3269"/>
                  </a:cubicBezTo>
                  <a:cubicBezTo>
                    <a:pt x="6596" y="5137"/>
                    <a:pt x="5137" y="6538"/>
                    <a:pt x="3327" y="659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7" name="Google Shape;6097;p16"/>
            <p:cNvSpPr/>
            <p:nvPr/>
          </p:nvSpPr>
          <p:spPr>
            <a:xfrm>
              <a:off x="3337175" y="1170575"/>
              <a:ext cx="164925" cy="163475"/>
            </a:xfrm>
            <a:custGeom>
              <a:avLst/>
              <a:gdLst/>
              <a:ahLst/>
              <a:cxnLst/>
              <a:rect l="l" t="t" r="r" b="b"/>
              <a:pathLst>
                <a:path w="6597" h="6539" extrusionOk="0">
                  <a:moveTo>
                    <a:pt x="3270" y="1"/>
                  </a:moveTo>
                  <a:cubicBezTo>
                    <a:pt x="5079" y="1"/>
                    <a:pt x="6538" y="1402"/>
                    <a:pt x="6538" y="3211"/>
                  </a:cubicBezTo>
                  <a:cubicBezTo>
                    <a:pt x="6597" y="5079"/>
                    <a:pt x="5138" y="6538"/>
                    <a:pt x="3328" y="6538"/>
                  </a:cubicBezTo>
                  <a:cubicBezTo>
                    <a:pt x="1460" y="6538"/>
                    <a:pt x="59" y="5137"/>
                    <a:pt x="1" y="3269"/>
                  </a:cubicBezTo>
                  <a:cubicBezTo>
                    <a:pt x="1" y="1460"/>
                    <a:pt x="1402" y="1"/>
                    <a:pt x="32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8" name="Google Shape;6098;p16"/>
            <p:cNvSpPr/>
            <p:nvPr/>
          </p:nvSpPr>
          <p:spPr>
            <a:xfrm>
              <a:off x="2601725" y="3864375"/>
              <a:ext cx="163450" cy="163475"/>
            </a:xfrm>
            <a:custGeom>
              <a:avLst/>
              <a:gdLst/>
              <a:ahLst/>
              <a:cxnLst/>
              <a:rect l="l" t="t" r="r" b="b"/>
              <a:pathLst>
                <a:path w="6538" h="6539" extrusionOk="0">
                  <a:moveTo>
                    <a:pt x="3269" y="1"/>
                  </a:moveTo>
                  <a:cubicBezTo>
                    <a:pt x="5137" y="1"/>
                    <a:pt x="6538" y="1460"/>
                    <a:pt x="6538" y="3328"/>
                  </a:cubicBezTo>
                  <a:cubicBezTo>
                    <a:pt x="6538" y="5137"/>
                    <a:pt x="5078" y="6538"/>
                    <a:pt x="3211" y="6538"/>
                  </a:cubicBezTo>
                  <a:cubicBezTo>
                    <a:pt x="1401" y="6538"/>
                    <a:pt x="0" y="5079"/>
                    <a:pt x="0" y="3269"/>
                  </a:cubicBezTo>
                  <a:cubicBezTo>
                    <a:pt x="0" y="1402"/>
                    <a:pt x="1460" y="1"/>
                    <a:pt x="32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9" name="Google Shape;6099;p16"/>
            <p:cNvSpPr/>
            <p:nvPr/>
          </p:nvSpPr>
          <p:spPr>
            <a:xfrm>
              <a:off x="2112875" y="28866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5020"/>
                    <a:pt x="5020" y="6480"/>
                    <a:pt x="3269" y="6480"/>
                  </a:cubicBezTo>
                  <a:cubicBezTo>
                    <a:pt x="1401" y="6480"/>
                    <a:pt x="0" y="5020"/>
                    <a:pt x="0" y="3211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020" y="0"/>
                    <a:pt x="6479" y="1460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0" name="Google Shape;6100;p16"/>
            <p:cNvSpPr/>
            <p:nvPr/>
          </p:nvSpPr>
          <p:spPr>
            <a:xfrm>
              <a:off x="3585250" y="4357600"/>
              <a:ext cx="162025" cy="163475"/>
            </a:xfrm>
            <a:custGeom>
              <a:avLst/>
              <a:gdLst/>
              <a:ahLst/>
              <a:cxnLst/>
              <a:rect l="l" t="t" r="r" b="b"/>
              <a:pathLst>
                <a:path w="6481" h="6539" extrusionOk="0">
                  <a:moveTo>
                    <a:pt x="3211" y="6538"/>
                  </a:moveTo>
                  <a:cubicBezTo>
                    <a:pt x="1460" y="6538"/>
                    <a:pt x="1" y="5079"/>
                    <a:pt x="1" y="3270"/>
                  </a:cubicBezTo>
                  <a:cubicBezTo>
                    <a:pt x="1" y="1460"/>
                    <a:pt x="1460" y="1"/>
                    <a:pt x="3270" y="59"/>
                  </a:cubicBezTo>
                  <a:cubicBezTo>
                    <a:pt x="5021" y="59"/>
                    <a:pt x="6480" y="1518"/>
                    <a:pt x="6480" y="3328"/>
                  </a:cubicBezTo>
                  <a:cubicBezTo>
                    <a:pt x="6480" y="5079"/>
                    <a:pt x="5021" y="6538"/>
                    <a:pt x="3211" y="653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1" name="Google Shape;6101;p16"/>
            <p:cNvSpPr/>
            <p:nvPr/>
          </p:nvSpPr>
          <p:spPr>
            <a:xfrm>
              <a:off x="383187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5020" y="0"/>
                    <a:pt x="6480" y="1401"/>
                    <a:pt x="6480" y="3269"/>
                  </a:cubicBezTo>
                  <a:cubicBezTo>
                    <a:pt x="6480" y="5020"/>
                    <a:pt x="5020" y="6479"/>
                    <a:pt x="3269" y="6479"/>
                  </a:cubicBezTo>
                  <a:cubicBezTo>
                    <a:pt x="1460" y="6479"/>
                    <a:pt x="1" y="5020"/>
                    <a:pt x="1" y="3211"/>
                  </a:cubicBezTo>
                  <a:cubicBezTo>
                    <a:pt x="1" y="1401"/>
                    <a:pt x="1401" y="0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2" name="Google Shape;6102;p16"/>
            <p:cNvSpPr/>
            <p:nvPr/>
          </p:nvSpPr>
          <p:spPr>
            <a:xfrm>
              <a:off x="2112875" y="26400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4962"/>
                    <a:pt x="5078" y="6422"/>
                    <a:pt x="3269" y="6480"/>
                  </a:cubicBezTo>
                  <a:cubicBezTo>
                    <a:pt x="1459" y="6480"/>
                    <a:pt x="0" y="5021"/>
                    <a:pt x="0" y="3211"/>
                  </a:cubicBezTo>
                  <a:cubicBezTo>
                    <a:pt x="0" y="1460"/>
                    <a:pt x="1459" y="1"/>
                    <a:pt x="3211" y="1"/>
                  </a:cubicBezTo>
                  <a:cubicBezTo>
                    <a:pt x="5020" y="1"/>
                    <a:pt x="6479" y="1402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3" name="Google Shape;6103;p16"/>
            <p:cNvSpPr/>
            <p:nvPr/>
          </p:nvSpPr>
          <p:spPr>
            <a:xfrm>
              <a:off x="2848325" y="41124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70" y="6480"/>
                  </a:moveTo>
                  <a:cubicBezTo>
                    <a:pt x="1518" y="6480"/>
                    <a:pt x="59" y="5020"/>
                    <a:pt x="1" y="3269"/>
                  </a:cubicBezTo>
                  <a:cubicBezTo>
                    <a:pt x="1" y="1460"/>
                    <a:pt x="1460" y="1"/>
                    <a:pt x="3211" y="1"/>
                  </a:cubicBezTo>
                  <a:cubicBezTo>
                    <a:pt x="5021" y="1"/>
                    <a:pt x="6480" y="1402"/>
                    <a:pt x="6480" y="3211"/>
                  </a:cubicBezTo>
                  <a:cubicBezTo>
                    <a:pt x="6480" y="4962"/>
                    <a:pt x="5079" y="6421"/>
                    <a:pt x="3270" y="64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4" name="Google Shape;6104;p16"/>
            <p:cNvSpPr/>
            <p:nvPr/>
          </p:nvSpPr>
          <p:spPr>
            <a:xfrm>
              <a:off x="2359475" y="36221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4962" y="0"/>
                    <a:pt x="6480" y="1459"/>
                    <a:pt x="6480" y="3211"/>
                  </a:cubicBezTo>
                  <a:cubicBezTo>
                    <a:pt x="6480" y="5020"/>
                    <a:pt x="5021" y="6479"/>
                    <a:pt x="3269" y="6479"/>
                  </a:cubicBezTo>
                  <a:cubicBezTo>
                    <a:pt x="1460" y="6479"/>
                    <a:pt x="1" y="5078"/>
                    <a:pt x="1" y="3269"/>
                  </a:cubicBezTo>
                  <a:cubicBezTo>
                    <a:pt x="1" y="1518"/>
                    <a:pt x="1402" y="59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5" name="Google Shape;6105;p16"/>
            <p:cNvSpPr/>
            <p:nvPr/>
          </p:nvSpPr>
          <p:spPr>
            <a:xfrm>
              <a:off x="4320725" y="11705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80" y="3211"/>
                  </a:moveTo>
                  <a:cubicBezTo>
                    <a:pt x="6480" y="5021"/>
                    <a:pt x="5021" y="6480"/>
                    <a:pt x="3269" y="6480"/>
                  </a:cubicBezTo>
                  <a:cubicBezTo>
                    <a:pt x="1518" y="6480"/>
                    <a:pt x="59" y="5021"/>
                    <a:pt x="59" y="3269"/>
                  </a:cubicBezTo>
                  <a:cubicBezTo>
                    <a:pt x="1" y="1518"/>
                    <a:pt x="1518" y="1"/>
                    <a:pt x="3269" y="59"/>
                  </a:cubicBezTo>
                  <a:cubicBezTo>
                    <a:pt x="5021" y="59"/>
                    <a:pt x="6480" y="1518"/>
                    <a:pt x="6480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6" name="Google Shape;6106;p16"/>
            <p:cNvSpPr/>
            <p:nvPr/>
          </p:nvSpPr>
          <p:spPr>
            <a:xfrm>
              <a:off x="407412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0" y="0"/>
                  </a:moveTo>
                  <a:cubicBezTo>
                    <a:pt x="5020" y="0"/>
                    <a:pt x="6479" y="1459"/>
                    <a:pt x="6479" y="3269"/>
                  </a:cubicBezTo>
                  <a:cubicBezTo>
                    <a:pt x="6479" y="4962"/>
                    <a:pt x="5020" y="6421"/>
                    <a:pt x="3269" y="6479"/>
                  </a:cubicBezTo>
                  <a:cubicBezTo>
                    <a:pt x="1518" y="6479"/>
                    <a:pt x="0" y="4962"/>
                    <a:pt x="58" y="3211"/>
                  </a:cubicBezTo>
                  <a:cubicBezTo>
                    <a:pt x="58" y="1459"/>
                    <a:pt x="1518" y="59"/>
                    <a:pt x="321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7" name="Google Shape;6107;p16"/>
            <p:cNvSpPr/>
            <p:nvPr/>
          </p:nvSpPr>
          <p:spPr>
            <a:xfrm>
              <a:off x="5301350" y="2149750"/>
              <a:ext cx="160550" cy="162000"/>
            </a:xfrm>
            <a:custGeom>
              <a:avLst/>
              <a:gdLst/>
              <a:ahLst/>
              <a:cxnLst/>
              <a:rect l="l" t="t" r="r" b="b"/>
              <a:pathLst>
                <a:path w="6422" h="6480" extrusionOk="0">
                  <a:moveTo>
                    <a:pt x="3211" y="6479"/>
                  </a:moveTo>
                  <a:cubicBezTo>
                    <a:pt x="1460" y="6479"/>
                    <a:pt x="1" y="5020"/>
                    <a:pt x="1" y="3269"/>
                  </a:cubicBezTo>
                  <a:cubicBezTo>
                    <a:pt x="1" y="1518"/>
                    <a:pt x="1460" y="59"/>
                    <a:pt x="3153" y="59"/>
                  </a:cubicBezTo>
                  <a:cubicBezTo>
                    <a:pt x="4962" y="0"/>
                    <a:pt x="6421" y="1518"/>
                    <a:pt x="6421" y="3269"/>
                  </a:cubicBezTo>
                  <a:cubicBezTo>
                    <a:pt x="6421" y="5020"/>
                    <a:pt x="4962" y="6479"/>
                    <a:pt x="3211" y="64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8" name="Google Shape;6108;p16"/>
            <p:cNvSpPr/>
            <p:nvPr/>
          </p:nvSpPr>
          <p:spPr>
            <a:xfrm>
              <a:off x="2112875" y="2396350"/>
              <a:ext cx="162000" cy="162025"/>
            </a:xfrm>
            <a:custGeom>
              <a:avLst/>
              <a:gdLst/>
              <a:ahLst/>
              <a:cxnLst/>
              <a:rect l="l" t="t" r="r" b="b"/>
              <a:pathLst>
                <a:path w="6480" h="6481" extrusionOk="0">
                  <a:moveTo>
                    <a:pt x="6421" y="3270"/>
                  </a:moveTo>
                  <a:cubicBezTo>
                    <a:pt x="6421" y="5021"/>
                    <a:pt x="4962" y="6480"/>
                    <a:pt x="3211" y="6480"/>
                  </a:cubicBezTo>
                  <a:cubicBezTo>
                    <a:pt x="1459" y="6422"/>
                    <a:pt x="0" y="4962"/>
                    <a:pt x="0" y="3270"/>
                  </a:cubicBezTo>
                  <a:cubicBezTo>
                    <a:pt x="59" y="1519"/>
                    <a:pt x="1518" y="1"/>
                    <a:pt x="3269" y="59"/>
                  </a:cubicBezTo>
                  <a:cubicBezTo>
                    <a:pt x="5020" y="59"/>
                    <a:pt x="6479" y="1519"/>
                    <a:pt x="6421" y="32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9" name="Google Shape;6109;p16"/>
            <p:cNvSpPr/>
            <p:nvPr/>
          </p:nvSpPr>
          <p:spPr>
            <a:xfrm>
              <a:off x="5301350" y="3376975"/>
              <a:ext cx="159075" cy="160550"/>
            </a:xfrm>
            <a:custGeom>
              <a:avLst/>
              <a:gdLst/>
              <a:ahLst/>
              <a:cxnLst/>
              <a:rect l="l" t="t" r="r" b="b"/>
              <a:pathLst>
                <a:path w="6363" h="6422" extrusionOk="0">
                  <a:moveTo>
                    <a:pt x="6363" y="3211"/>
                  </a:moveTo>
                  <a:cubicBezTo>
                    <a:pt x="6363" y="4962"/>
                    <a:pt x="4904" y="6422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59" y="1402"/>
                    <a:pt x="1460" y="1"/>
                    <a:pt x="3211" y="1"/>
                  </a:cubicBezTo>
                  <a:cubicBezTo>
                    <a:pt x="4904" y="1"/>
                    <a:pt x="6363" y="1460"/>
                    <a:pt x="636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0" name="Google Shape;6110;p16"/>
            <p:cNvSpPr/>
            <p:nvPr/>
          </p:nvSpPr>
          <p:spPr>
            <a:xfrm>
              <a:off x="3340100" y="4360525"/>
              <a:ext cx="159100" cy="159075"/>
            </a:xfrm>
            <a:custGeom>
              <a:avLst/>
              <a:gdLst/>
              <a:ahLst/>
              <a:cxnLst/>
              <a:rect l="l" t="t" r="r" b="b"/>
              <a:pathLst>
                <a:path w="6364" h="6363" extrusionOk="0">
                  <a:moveTo>
                    <a:pt x="6363" y="3153"/>
                  </a:moveTo>
                  <a:cubicBezTo>
                    <a:pt x="6363" y="4904"/>
                    <a:pt x="4904" y="6363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1" y="1460"/>
                    <a:pt x="1460" y="1"/>
                    <a:pt x="3153" y="1"/>
                  </a:cubicBezTo>
                  <a:cubicBezTo>
                    <a:pt x="4904" y="1"/>
                    <a:pt x="6363" y="1460"/>
                    <a:pt x="6363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1" name="Google Shape;6111;p16"/>
            <p:cNvSpPr/>
            <p:nvPr/>
          </p:nvSpPr>
          <p:spPr>
            <a:xfrm>
              <a:off x="2114325" y="3134750"/>
              <a:ext cx="159075" cy="159075"/>
            </a:xfrm>
            <a:custGeom>
              <a:avLst/>
              <a:gdLst/>
              <a:ahLst/>
              <a:cxnLst/>
              <a:rect l="l" t="t" r="r" b="b"/>
              <a:pathLst>
                <a:path w="6363" h="6363" extrusionOk="0">
                  <a:moveTo>
                    <a:pt x="3153" y="6363"/>
                  </a:moveTo>
                  <a:cubicBezTo>
                    <a:pt x="1460" y="6363"/>
                    <a:pt x="1" y="4904"/>
                    <a:pt x="1" y="3152"/>
                  </a:cubicBezTo>
                  <a:cubicBezTo>
                    <a:pt x="1" y="1460"/>
                    <a:pt x="1460" y="0"/>
                    <a:pt x="3153" y="0"/>
                  </a:cubicBezTo>
                  <a:cubicBezTo>
                    <a:pt x="4904" y="0"/>
                    <a:pt x="6363" y="1460"/>
                    <a:pt x="6363" y="3152"/>
                  </a:cubicBezTo>
                  <a:cubicBezTo>
                    <a:pt x="6363" y="4904"/>
                    <a:pt x="4904" y="6363"/>
                    <a:pt x="3153" y="63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2" name="Google Shape;6112;p16"/>
            <p:cNvSpPr/>
            <p:nvPr/>
          </p:nvSpPr>
          <p:spPr>
            <a:xfrm>
              <a:off x="4812500" y="1415725"/>
              <a:ext cx="159075" cy="157625"/>
            </a:xfrm>
            <a:custGeom>
              <a:avLst/>
              <a:gdLst/>
              <a:ahLst/>
              <a:cxnLst/>
              <a:rect l="l" t="t" r="r" b="b"/>
              <a:pathLst>
                <a:path w="6363" h="6305" extrusionOk="0">
                  <a:moveTo>
                    <a:pt x="6305" y="3153"/>
                  </a:moveTo>
                  <a:cubicBezTo>
                    <a:pt x="6363" y="4904"/>
                    <a:pt x="4904" y="6305"/>
                    <a:pt x="3153" y="6305"/>
                  </a:cubicBezTo>
                  <a:cubicBezTo>
                    <a:pt x="1401" y="6305"/>
                    <a:pt x="1" y="4904"/>
                    <a:pt x="1" y="3211"/>
                  </a:cubicBezTo>
                  <a:cubicBezTo>
                    <a:pt x="1" y="1460"/>
                    <a:pt x="1401" y="1"/>
                    <a:pt x="3211" y="1"/>
                  </a:cubicBezTo>
                  <a:cubicBezTo>
                    <a:pt x="4904" y="1"/>
                    <a:pt x="6305" y="1402"/>
                    <a:pt x="6305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3" name="Google Shape;6113;p16"/>
            <p:cNvSpPr/>
            <p:nvPr/>
          </p:nvSpPr>
          <p:spPr>
            <a:xfrm>
              <a:off x="5059125" y="1660900"/>
              <a:ext cx="159075" cy="160525"/>
            </a:xfrm>
            <a:custGeom>
              <a:avLst/>
              <a:gdLst/>
              <a:ahLst/>
              <a:cxnLst/>
              <a:rect l="l" t="t" r="r" b="b"/>
              <a:pathLst>
                <a:path w="6363" h="6421" extrusionOk="0">
                  <a:moveTo>
                    <a:pt x="6363" y="3269"/>
                  </a:moveTo>
                  <a:cubicBezTo>
                    <a:pt x="6304" y="5020"/>
                    <a:pt x="4845" y="6421"/>
                    <a:pt x="3094" y="6363"/>
                  </a:cubicBezTo>
                  <a:cubicBezTo>
                    <a:pt x="1343" y="6363"/>
                    <a:pt x="0" y="4903"/>
                    <a:pt x="0" y="3211"/>
                  </a:cubicBezTo>
                  <a:cubicBezTo>
                    <a:pt x="59" y="1401"/>
                    <a:pt x="1518" y="0"/>
                    <a:pt x="3269" y="59"/>
                  </a:cubicBezTo>
                  <a:cubicBezTo>
                    <a:pt x="4962" y="117"/>
                    <a:pt x="6363" y="1518"/>
                    <a:pt x="6363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4" name="Google Shape;6114;p16"/>
            <p:cNvSpPr/>
            <p:nvPr/>
          </p:nvSpPr>
          <p:spPr>
            <a:xfrm>
              <a:off x="3097875" y="1172050"/>
              <a:ext cx="157625" cy="159075"/>
            </a:xfrm>
            <a:custGeom>
              <a:avLst/>
              <a:gdLst/>
              <a:ahLst/>
              <a:cxnLst/>
              <a:rect l="l" t="t" r="r" b="b"/>
              <a:pathLst>
                <a:path w="6305" h="6363" extrusionOk="0">
                  <a:moveTo>
                    <a:pt x="6304" y="3152"/>
                  </a:moveTo>
                  <a:cubicBezTo>
                    <a:pt x="6304" y="4903"/>
                    <a:pt x="4903" y="6362"/>
                    <a:pt x="3152" y="6362"/>
                  </a:cubicBezTo>
                  <a:cubicBezTo>
                    <a:pt x="1401" y="6362"/>
                    <a:pt x="0" y="4962"/>
                    <a:pt x="0" y="3210"/>
                  </a:cubicBezTo>
                  <a:cubicBezTo>
                    <a:pt x="0" y="1459"/>
                    <a:pt x="1401" y="0"/>
                    <a:pt x="3152" y="58"/>
                  </a:cubicBezTo>
                  <a:cubicBezTo>
                    <a:pt x="4903" y="58"/>
                    <a:pt x="6304" y="1459"/>
                    <a:pt x="6304" y="31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5" name="Google Shape;6115;p16"/>
            <p:cNvSpPr/>
            <p:nvPr/>
          </p:nvSpPr>
          <p:spPr>
            <a:xfrm>
              <a:off x="4323650" y="4361975"/>
              <a:ext cx="156175" cy="156175"/>
            </a:xfrm>
            <a:custGeom>
              <a:avLst/>
              <a:gdLst/>
              <a:ahLst/>
              <a:cxnLst/>
              <a:rect l="l" t="t" r="r" b="b"/>
              <a:pathLst>
                <a:path w="6247" h="6247" extrusionOk="0">
                  <a:moveTo>
                    <a:pt x="3152" y="1"/>
                  </a:moveTo>
                  <a:cubicBezTo>
                    <a:pt x="4904" y="59"/>
                    <a:pt x="6246" y="1460"/>
                    <a:pt x="6246" y="3211"/>
                  </a:cubicBezTo>
                  <a:cubicBezTo>
                    <a:pt x="6188" y="4904"/>
                    <a:pt x="4845" y="6247"/>
                    <a:pt x="3094" y="6188"/>
                  </a:cubicBezTo>
                  <a:cubicBezTo>
                    <a:pt x="1343" y="6188"/>
                    <a:pt x="0" y="4787"/>
                    <a:pt x="59" y="3036"/>
                  </a:cubicBezTo>
                  <a:cubicBezTo>
                    <a:pt x="59" y="1343"/>
                    <a:pt x="1460" y="1"/>
                    <a:pt x="31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6" name="Google Shape;6116;p16"/>
            <p:cNvSpPr/>
            <p:nvPr/>
          </p:nvSpPr>
          <p:spPr>
            <a:xfrm>
              <a:off x="2609025" y="1417200"/>
              <a:ext cx="156150" cy="154700"/>
            </a:xfrm>
            <a:custGeom>
              <a:avLst/>
              <a:gdLst/>
              <a:ahLst/>
              <a:cxnLst/>
              <a:rect l="l" t="t" r="r" b="b"/>
              <a:pathLst>
                <a:path w="6246" h="6188" extrusionOk="0">
                  <a:moveTo>
                    <a:pt x="6187" y="3094"/>
                  </a:moveTo>
                  <a:cubicBezTo>
                    <a:pt x="6246" y="4787"/>
                    <a:pt x="4845" y="6188"/>
                    <a:pt x="3152" y="6188"/>
                  </a:cubicBezTo>
                  <a:cubicBezTo>
                    <a:pt x="1459" y="6188"/>
                    <a:pt x="58" y="4845"/>
                    <a:pt x="58" y="3152"/>
                  </a:cubicBezTo>
                  <a:cubicBezTo>
                    <a:pt x="0" y="1401"/>
                    <a:pt x="1401" y="59"/>
                    <a:pt x="3094" y="0"/>
                  </a:cubicBezTo>
                  <a:cubicBezTo>
                    <a:pt x="4786" y="0"/>
                    <a:pt x="6187" y="1401"/>
                    <a:pt x="618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7" name="Google Shape;6117;p16"/>
            <p:cNvSpPr/>
            <p:nvPr/>
          </p:nvSpPr>
          <p:spPr>
            <a:xfrm>
              <a:off x="5060575" y="387312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4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4"/>
                  </a:cubicBezTo>
                  <a:cubicBezTo>
                    <a:pt x="1" y="1343"/>
                    <a:pt x="1401" y="1"/>
                    <a:pt x="3094" y="1"/>
                  </a:cubicBezTo>
                  <a:cubicBezTo>
                    <a:pt x="4845" y="1"/>
                    <a:pt x="6188" y="1402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8" name="Google Shape;6118;p16"/>
            <p:cNvSpPr/>
            <p:nvPr/>
          </p:nvSpPr>
          <p:spPr>
            <a:xfrm>
              <a:off x="2115775" y="215412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787"/>
                    <a:pt x="4846" y="6129"/>
                    <a:pt x="3153" y="6188"/>
                  </a:cubicBezTo>
                  <a:cubicBezTo>
                    <a:pt x="1402" y="6188"/>
                    <a:pt x="1" y="4787"/>
                    <a:pt x="1" y="3036"/>
                  </a:cubicBezTo>
                  <a:cubicBezTo>
                    <a:pt x="59" y="1343"/>
                    <a:pt x="1402" y="0"/>
                    <a:pt x="3153" y="0"/>
                  </a:cubicBezTo>
                  <a:cubicBezTo>
                    <a:pt x="4846" y="0"/>
                    <a:pt x="6188" y="1343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9" name="Google Shape;6119;p16"/>
            <p:cNvSpPr/>
            <p:nvPr/>
          </p:nvSpPr>
          <p:spPr>
            <a:xfrm>
              <a:off x="4813950" y="411537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845"/>
                    <a:pt x="4787" y="6188"/>
                    <a:pt x="3095" y="6188"/>
                  </a:cubicBezTo>
                  <a:cubicBezTo>
                    <a:pt x="1402" y="6188"/>
                    <a:pt x="1" y="4728"/>
                    <a:pt x="59" y="3036"/>
                  </a:cubicBezTo>
                  <a:cubicBezTo>
                    <a:pt x="59" y="1401"/>
                    <a:pt x="1460" y="0"/>
                    <a:pt x="3095" y="0"/>
                  </a:cubicBezTo>
                  <a:cubicBezTo>
                    <a:pt x="4787" y="0"/>
                    <a:pt x="6188" y="1401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0" name="Google Shape;6120;p16"/>
            <p:cNvSpPr/>
            <p:nvPr/>
          </p:nvSpPr>
          <p:spPr>
            <a:xfrm>
              <a:off x="3099325" y="436197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5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5"/>
                  </a:cubicBezTo>
                  <a:cubicBezTo>
                    <a:pt x="1" y="1460"/>
                    <a:pt x="1343" y="59"/>
                    <a:pt x="3036" y="59"/>
                  </a:cubicBezTo>
                  <a:cubicBezTo>
                    <a:pt x="4729" y="1"/>
                    <a:pt x="6129" y="1402"/>
                    <a:pt x="612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1" name="Google Shape;6121;p16"/>
            <p:cNvSpPr/>
            <p:nvPr/>
          </p:nvSpPr>
          <p:spPr>
            <a:xfrm>
              <a:off x="2115775" y="3378450"/>
              <a:ext cx="156175" cy="156150"/>
            </a:xfrm>
            <a:custGeom>
              <a:avLst/>
              <a:gdLst/>
              <a:ahLst/>
              <a:cxnLst/>
              <a:rect l="l" t="t" r="r" b="b"/>
              <a:pathLst>
                <a:path w="6247" h="6246" extrusionOk="0">
                  <a:moveTo>
                    <a:pt x="3153" y="59"/>
                  </a:moveTo>
                  <a:cubicBezTo>
                    <a:pt x="4846" y="117"/>
                    <a:pt x="6247" y="1576"/>
                    <a:pt x="6188" y="3211"/>
                  </a:cubicBezTo>
                  <a:cubicBezTo>
                    <a:pt x="6130" y="4903"/>
                    <a:pt x="4671" y="6246"/>
                    <a:pt x="3036" y="6188"/>
                  </a:cubicBezTo>
                  <a:cubicBezTo>
                    <a:pt x="1343" y="6129"/>
                    <a:pt x="1" y="4728"/>
                    <a:pt x="59" y="3036"/>
                  </a:cubicBezTo>
                  <a:cubicBezTo>
                    <a:pt x="118" y="1343"/>
                    <a:pt x="1519" y="0"/>
                    <a:pt x="3153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2" name="Google Shape;6122;p16"/>
            <p:cNvSpPr/>
            <p:nvPr/>
          </p:nvSpPr>
          <p:spPr>
            <a:xfrm>
              <a:off x="2362400" y="1663800"/>
              <a:ext cx="156175" cy="154725"/>
            </a:xfrm>
            <a:custGeom>
              <a:avLst/>
              <a:gdLst/>
              <a:ahLst/>
              <a:cxnLst/>
              <a:rect l="l" t="t" r="r" b="b"/>
              <a:pathLst>
                <a:path w="6247" h="6189" extrusionOk="0">
                  <a:moveTo>
                    <a:pt x="59" y="3095"/>
                  </a:moveTo>
                  <a:cubicBezTo>
                    <a:pt x="59" y="1402"/>
                    <a:pt x="1518" y="1"/>
                    <a:pt x="3152" y="59"/>
                  </a:cubicBezTo>
                  <a:cubicBezTo>
                    <a:pt x="4845" y="59"/>
                    <a:pt x="6246" y="1519"/>
                    <a:pt x="6188" y="3211"/>
                  </a:cubicBezTo>
                  <a:cubicBezTo>
                    <a:pt x="6129" y="4846"/>
                    <a:pt x="4729" y="6188"/>
                    <a:pt x="3094" y="6188"/>
                  </a:cubicBezTo>
                  <a:cubicBezTo>
                    <a:pt x="1401" y="6188"/>
                    <a:pt x="0" y="4729"/>
                    <a:pt x="5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3" name="Google Shape;6123;p16"/>
            <p:cNvSpPr/>
            <p:nvPr/>
          </p:nvSpPr>
          <p:spPr>
            <a:xfrm>
              <a:off x="4571725" y="1174950"/>
              <a:ext cx="153250" cy="154725"/>
            </a:xfrm>
            <a:custGeom>
              <a:avLst/>
              <a:gdLst/>
              <a:ahLst/>
              <a:cxnLst/>
              <a:rect l="l" t="t" r="r" b="b"/>
              <a:pathLst>
                <a:path w="6130" h="6189" extrusionOk="0">
                  <a:moveTo>
                    <a:pt x="6129" y="3094"/>
                  </a:moveTo>
                  <a:cubicBezTo>
                    <a:pt x="6129" y="4729"/>
                    <a:pt x="4787" y="6130"/>
                    <a:pt x="3094" y="6130"/>
                  </a:cubicBezTo>
                  <a:cubicBezTo>
                    <a:pt x="1460" y="6188"/>
                    <a:pt x="0" y="4729"/>
                    <a:pt x="59" y="3036"/>
                  </a:cubicBezTo>
                  <a:cubicBezTo>
                    <a:pt x="59" y="1402"/>
                    <a:pt x="1460" y="1"/>
                    <a:pt x="3094" y="1"/>
                  </a:cubicBezTo>
                  <a:cubicBezTo>
                    <a:pt x="4728" y="1"/>
                    <a:pt x="6129" y="1402"/>
                    <a:pt x="6129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4" name="Google Shape;6124;p16"/>
            <p:cNvSpPr/>
            <p:nvPr/>
          </p:nvSpPr>
          <p:spPr>
            <a:xfrm>
              <a:off x="5308650" y="1911875"/>
              <a:ext cx="153250" cy="153250"/>
            </a:xfrm>
            <a:custGeom>
              <a:avLst/>
              <a:gdLst/>
              <a:ahLst/>
              <a:cxnLst/>
              <a:rect l="l" t="t" r="r" b="b"/>
              <a:pathLst>
                <a:path w="6130" h="6130" extrusionOk="0">
                  <a:moveTo>
                    <a:pt x="6129" y="3036"/>
                  </a:moveTo>
                  <a:cubicBezTo>
                    <a:pt x="6129" y="4671"/>
                    <a:pt x="4728" y="6071"/>
                    <a:pt x="3094" y="6130"/>
                  </a:cubicBezTo>
                  <a:cubicBezTo>
                    <a:pt x="1460" y="6130"/>
                    <a:pt x="0" y="4729"/>
                    <a:pt x="0" y="3036"/>
                  </a:cubicBezTo>
                  <a:cubicBezTo>
                    <a:pt x="0" y="1402"/>
                    <a:pt x="1401" y="1"/>
                    <a:pt x="3036" y="1"/>
                  </a:cubicBezTo>
                  <a:cubicBezTo>
                    <a:pt x="4728" y="1"/>
                    <a:pt x="6071" y="1402"/>
                    <a:pt x="6129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5" name="Google Shape;6125;p16"/>
            <p:cNvSpPr/>
            <p:nvPr/>
          </p:nvSpPr>
          <p:spPr>
            <a:xfrm>
              <a:off x="2855625" y="1173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3036"/>
                  </a:moveTo>
                  <a:cubicBezTo>
                    <a:pt x="5955" y="4670"/>
                    <a:pt x="4612" y="5954"/>
                    <a:pt x="2919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285"/>
                    <a:pt x="1343" y="0"/>
                    <a:pt x="2978" y="0"/>
                  </a:cubicBezTo>
                  <a:cubicBezTo>
                    <a:pt x="4670" y="59"/>
                    <a:pt x="5955" y="1343"/>
                    <a:pt x="5955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6" name="Google Shape;6126;p16"/>
            <p:cNvSpPr/>
            <p:nvPr/>
          </p:nvSpPr>
          <p:spPr>
            <a:xfrm>
              <a:off x="5307200" y="3627975"/>
              <a:ext cx="148850" cy="150325"/>
            </a:xfrm>
            <a:custGeom>
              <a:avLst/>
              <a:gdLst/>
              <a:ahLst/>
              <a:cxnLst/>
              <a:rect l="l" t="t" r="r" b="b"/>
              <a:pathLst>
                <a:path w="5954" h="6013" extrusionOk="0">
                  <a:moveTo>
                    <a:pt x="2977" y="6013"/>
                  </a:moveTo>
                  <a:cubicBezTo>
                    <a:pt x="1284" y="6013"/>
                    <a:pt x="0" y="4670"/>
                    <a:pt x="0" y="3036"/>
                  </a:cubicBezTo>
                  <a:cubicBezTo>
                    <a:pt x="0" y="1343"/>
                    <a:pt x="1343" y="1"/>
                    <a:pt x="3035" y="59"/>
                  </a:cubicBezTo>
                  <a:cubicBezTo>
                    <a:pt x="4670" y="59"/>
                    <a:pt x="5954" y="1402"/>
                    <a:pt x="5954" y="3036"/>
                  </a:cubicBezTo>
                  <a:cubicBezTo>
                    <a:pt x="5954" y="4729"/>
                    <a:pt x="4611" y="6013"/>
                    <a:pt x="2977" y="60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7" name="Google Shape;6127;p16"/>
            <p:cNvSpPr/>
            <p:nvPr/>
          </p:nvSpPr>
          <p:spPr>
            <a:xfrm>
              <a:off x="3839175" y="931250"/>
              <a:ext cx="147400" cy="148875"/>
            </a:xfrm>
            <a:custGeom>
              <a:avLst/>
              <a:gdLst/>
              <a:ahLst/>
              <a:cxnLst/>
              <a:rect l="l" t="t" r="r" b="b"/>
              <a:pathLst>
                <a:path w="5896" h="5955" extrusionOk="0">
                  <a:moveTo>
                    <a:pt x="2977" y="5955"/>
                  </a:moveTo>
                  <a:cubicBezTo>
                    <a:pt x="1285" y="5955"/>
                    <a:pt x="0" y="4612"/>
                    <a:pt x="0" y="2978"/>
                  </a:cubicBezTo>
                  <a:cubicBezTo>
                    <a:pt x="0" y="1285"/>
                    <a:pt x="1285" y="1"/>
                    <a:pt x="2977" y="1"/>
                  </a:cubicBezTo>
                  <a:cubicBezTo>
                    <a:pt x="4612" y="1"/>
                    <a:pt x="5896" y="1285"/>
                    <a:pt x="5896" y="2920"/>
                  </a:cubicBezTo>
                  <a:cubicBezTo>
                    <a:pt x="5896" y="4612"/>
                    <a:pt x="4612" y="5896"/>
                    <a:pt x="2977" y="595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8" name="Google Shape;6128;p16"/>
            <p:cNvSpPr/>
            <p:nvPr/>
          </p:nvSpPr>
          <p:spPr>
            <a:xfrm>
              <a:off x="2365325" y="3871675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4" y="2977"/>
                  </a:moveTo>
                  <a:cubicBezTo>
                    <a:pt x="5954" y="4670"/>
                    <a:pt x="4670" y="5954"/>
                    <a:pt x="3035" y="5954"/>
                  </a:cubicBezTo>
                  <a:cubicBezTo>
                    <a:pt x="1343" y="5954"/>
                    <a:pt x="0" y="4612"/>
                    <a:pt x="0" y="2919"/>
                  </a:cubicBezTo>
                  <a:cubicBezTo>
                    <a:pt x="59" y="1285"/>
                    <a:pt x="1343" y="0"/>
                    <a:pt x="3035" y="0"/>
                  </a:cubicBezTo>
                  <a:cubicBezTo>
                    <a:pt x="4670" y="0"/>
                    <a:pt x="5954" y="1343"/>
                    <a:pt x="5954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9" name="Google Shape;6129;p16"/>
            <p:cNvSpPr/>
            <p:nvPr/>
          </p:nvSpPr>
          <p:spPr>
            <a:xfrm>
              <a:off x="2607550" y="4118300"/>
              <a:ext cx="150325" cy="150325"/>
            </a:xfrm>
            <a:custGeom>
              <a:avLst/>
              <a:gdLst/>
              <a:ahLst/>
              <a:cxnLst/>
              <a:rect l="l" t="t" r="r" b="b"/>
              <a:pathLst>
                <a:path w="6013" h="6013" extrusionOk="0">
                  <a:moveTo>
                    <a:pt x="6013" y="2977"/>
                  </a:moveTo>
                  <a:cubicBezTo>
                    <a:pt x="6013" y="4611"/>
                    <a:pt x="4729" y="5954"/>
                    <a:pt x="3036" y="5954"/>
                  </a:cubicBezTo>
                  <a:cubicBezTo>
                    <a:pt x="1343" y="6012"/>
                    <a:pt x="1" y="4670"/>
                    <a:pt x="59" y="2977"/>
                  </a:cubicBezTo>
                  <a:cubicBezTo>
                    <a:pt x="59" y="1284"/>
                    <a:pt x="1343" y="0"/>
                    <a:pt x="3036" y="0"/>
                  </a:cubicBezTo>
                  <a:cubicBezTo>
                    <a:pt x="4670" y="0"/>
                    <a:pt x="6013" y="1343"/>
                    <a:pt x="6013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0" name="Google Shape;6130;p16"/>
            <p:cNvSpPr/>
            <p:nvPr/>
          </p:nvSpPr>
          <p:spPr>
            <a:xfrm>
              <a:off x="5553800" y="2892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1" y="2919"/>
                  </a:moveTo>
                  <a:cubicBezTo>
                    <a:pt x="1" y="1285"/>
                    <a:pt x="1343" y="1"/>
                    <a:pt x="3036" y="59"/>
                  </a:cubicBezTo>
                  <a:cubicBezTo>
                    <a:pt x="4670" y="59"/>
                    <a:pt x="5955" y="1402"/>
                    <a:pt x="5955" y="3095"/>
                  </a:cubicBezTo>
                  <a:cubicBezTo>
                    <a:pt x="5896" y="4729"/>
                    <a:pt x="4612" y="5955"/>
                    <a:pt x="2919" y="5955"/>
                  </a:cubicBezTo>
                  <a:cubicBezTo>
                    <a:pt x="1285" y="5955"/>
                    <a:pt x="1" y="4612"/>
                    <a:pt x="1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1" name="Google Shape;6131;p16"/>
            <p:cNvSpPr/>
            <p:nvPr/>
          </p:nvSpPr>
          <p:spPr>
            <a:xfrm>
              <a:off x="5553800" y="26459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2977"/>
                  </a:moveTo>
                  <a:cubicBezTo>
                    <a:pt x="5955" y="4670"/>
                    <a:pt x="4612" y="5954"/>
                    <a:pt x="2978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343"/>
                    <a:pt x="1285" y="59"/>
                    <a:pt x="2919" y="0"/>
                  </a:cubicBezTo>
                  <a:cubicBezTo>
                    <a:pt x="4612" y="0"/>
                    <a:pt x="5955" y="1284"/>
                    <a:pt x="5955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2" name="Google Shape;6132;p16"/>
            <p:cNvSpPr/>
            <p:nvPr/>
          </p:nvSpPr>
          <p:spPr>
            <a:xfrm>
              <a:off x="3592550" y="931250"/>
              <a:ext cx="147425" cy="148875"/>
            </a:xfrm>
            <a:custGeom>
              <a:avLst/>
              <a:gdLst/>
              <a:ahLst/>
              <a:cxnLst/>
              <a:rect l="l" t="t" r="r" b="b"/>
              <a:pathLst>
                <a:path w="5897" h="5955" extrusionOk="0">
                  <a:moveTo>
                    <a:pt x="5896" y="2978"/>
                  </a:moveTo>
                  <a:cubicBezTo>
                    <a:pt x="5896" y="4612"/>
                    <a:pt x="4612" y="5955"/>
                    <a:pt x="2919" y="5896"/>
                  </a:cubicBezTo>
                  <a:cubicBezTo>
                    <a:pt x="1285" y="5896"/>
                    <a:pt x="1" y="4612"/>
                    <a:pt x="1" y="2978"/>
                  </a:cubicBezTo>
                  <a:cubicBezTo>
                    <a:pt x="1" y="1285"/>
                    <a:pt x="1285" y="1"/>
                    <a:pt x="2978" y="1"/>
                  </a:cubicBezTo>
                  <a:cubicBezTo>
                    <a:pt x="4612" y="1"/>
                    <a:pt x="5896" y="1285"/>
                    <a:pt x="5896" y="29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3" name="Google Shape;6133;p16"/>
            <p:cNvSpPr/>
            <p:nvPr/>
          </p:nvSpPr>
          <p:spPr>
            <a:xfrm>
              <a:off x="4571725" y="4366375"/>
              <a:ext cx="147400" cy="147400"/>
            </a:xfrm>
            <a:custGeom>
              <a:avLst/>
              <a:gdLst/>
              <a:ahLst/>
              <a:cxnLst/>
              <a:rect l="l" t="t" r="r" b="b"/>
              <a:pathLst>
                <a:path w="5896" h="5896" extrusionOk="0">
                  <a:moveTo>
                    <a:pt x="5896" y="2977"/>
                  </a:moveTo>
                  <a:cubicBezTo>
                    <a:pt x="5896" y="4553"/>
                    <a:pt x="4553" y="5895"/>
                    <a:pt x="2919" y="5895"/>
                  </a:cubicBezTo>
                  <a:cubicBezTo>
                    <a:pt x="1285" y="5895"/>
                    <a:pt x="0" y="4553"/>
                    <a:pt x="0" y="2860"/>
                  </a:cubicBezTo>
                  <a:cubicBezTo>
                    <a:pt x="0" y="1226"/>
                    <a:pt x="1343" y="0"/>
                    <a:pt x="2977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4" name="Google Shape;6134;p16"/>
            <p:cNvSpPr/>
            <p:nvPr/>
          </p:nvSpPr>
          <p:spPr>
            <a:xfrm>
              <a:off x="5555275" y="24051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553" y="5837"/>
                    <a:pt x="2919" y="5837"/>
                  </a:cubicBezTo>
                  <a:cubicBezTo>
                    <a:pt x="1284" y="5837"/>
                    <a:pt x="0" y="4553"/>
                    <a:pt x="0" y="2919"/>
                  </a:cubicBezTo>
                  <a:cubicBezTo>
                    <a:pt x="0" y="1284"/>
                    <a:pt x="1284" y="0"/>
                    <a:pt x="2919" y="0"/>
                  </a:cubicBezTo>
                  <a:cubicBezTo>
                    <a:pt x="4495" y="0"/>
                    <a:pt x="5837" y="1284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5" name="Google Shape;6135;p16"/>
            <p:cNvSpPr/>
            <p:nvPr/>
          </p:nvSpPr>
          <p:spPr>
            <a:xfrm>
              <a:off x="2120150" y="1910425"/>
              <a:ext cx="147425" cy="147400"/>
            </a:xfrm>
            <a:custGeom>
              <a:avLst/>
              <a:gdLst/>
              <a:ahLst/>
              <a:cxnLst/>
              <a:rect l="l" t="t" r="r" b="b"/>
              <a:pathLst>
                <a:path w="5897" h="5896" extrusionOk="0">
                  <a:moveTo>
                    <a:pt x="5896" y="2919"/>
                  </a:moveTo>
                  <a:cubicBezTo>
                    <a:pt x="5896" y="4553"/>
                    <a:pt x="4612" y="5896"/>
                    <a:pt x="2978" y="5896"/>
                  </a:cubicBezTo>
                  <a:cubicBezTo>
                    <a:pt x="1344" y="5896"/>
                    <a:pt x="1" y="4612"/>
                    <a:pt x="1" y="2977"/>
                  </a:cubicBezTo>
                  <a:cubicBezTo>
                    <a:pt x="1" y="1343"/>
                    <a:pt x="1285" y="59"/>
                    <a:pt x="2920" y="1"/>
                  </a:cubicBezTo>
                  <a:cubicBezTo>
                    <a:pt x="4554" y="1"/>
                    <a:pt x="5838" y="1285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6" name="Google Shape;6136;p16"/>
            <p:cNvSpPr/>
            <p:nvPr/>
          </p:nvSpPr>
          <p:spPr>
            <a:xfrm>
              <a:off x="4081400" y="93272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5896" y="2919"/>
                  </a:moveTo>
                  <a:cubicBezTo>
                    <a:pt x="5896" y="4553"/>
                    <a:pt x="4554" y="5837"/>
                    <a:pt x="2919" y="5837"/>
                  </a:cubicBezTo>
                  <a:cubicBezTo>
                    <a:pt x="1285" y="5779"/>
                    <a:pt x="1" y="4437"/>
                    <a:pt x="59" y="2861"/>
                  </a:cubicBezTo>
                  <a:cubicBezTo>
                    <a:pt x="59" y="1226"/>
                    <a:pt x="1402" y="0"/>
                    <a:pt x="2978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7" name="Google Shape;6137;p16"/>
            <p:cNvSpPr/>
            <p:nvPr/>
          </p:nvSpPr>
          <p:spPr>
            <a:xfrm>
              <a:off x="5553800" y="314057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2978" y="1"/>
                  </a:moveTo>
                  <a:cubicBezTo>
                    <a:pt x="4554" y="1"/>
                    <a:pt x="5896" y="1402"/>
                    <a:pt x="5896" y="2978"/>
                  </a:cubicBezTo>
                  <a:cubicBezTo>
                    <a:pt x="5838" y="4554"/>
                    <a:pt x="4554" y="5838"/>
                    <a:pt x="2978" y="5838"/>
                  </a:cubicBezTo>
                  <a:cubicBezTo>
                    <a:pt x="1343" y="5838"/>
                    <a:pt x="1" y="4495"/>
                    <a:pt x="59" y="2861"/>
                  </a:cubicBezTo>
                  <a:cubicBezTo>
                    <a:pt x="59" y="1285"/>
                    <a:pt x="1402" y="1"/>
                    <a:pt x="29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8" name="Google Shape;6138;p16"/>
            <p:cNvSpPr/>
            <p:nvPr/>
          </p:nvSpPr>
          <p:spPr>
            <a:xfrm>
              <a:off x="5064950" y="14215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8" y="2977"/>
                  </a:moveTo>
                  <a:cubicBezTo>
                    <a:pt x="5838" y="4553"/>
                    <a:pt x="4495" y="5838"/>
                    <a:pt x="2919" y="5838"/>
                  </a:cubicBezTo>
                  <a:cubicBezTo>
                    <a:pt x="1343" y="5838"/>
                    <a:pt x="1" y="4495"/>
                    <a:pt x="59" y="2919"/>
                  </a:cubicBezTo>
                  <a:cubicBezTo>
                    <a:pt x="59" y="1343"/>
                    <a:pt x="1402" y="0"/>
                    <a:pt x="2978" y="59"/>
                  </a:cubicBezTo>
                  <a:cubicBezTo>
                    <a:pt x="4554" y="59"/>
                    <a:pt x="5838" y="1401"/>
                    <a:pt x="5838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9" name="Google Shape;6139;p16"/>
            <p:cNvSpPr/>
            <p:nvPr/>
          </p:nvSpPr>
          <p:spPr>
            <a:xfrm>
              <a:off x="3345950" y="9327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0" y="4437"/>
                    <a:pt x="0" y="2861"/>
                  </a:cubicBezTo>
                  <a:cubicBezTo>
                    <a:pt x="59" y="1284"/>
                    <a:pt x="1401" y="0"/>
                    <a:pt x="2977" y="0"/>
                  </a:cubicBezTo>
                  <a:cubicBezTo>
                    <a:pt x="4553" y="0"/>
                    <a:pt x="5837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0" name="Google Shape;6140;p16"/>
            <p:cNvSpPr/>
            <p:nvPr/>
          </p:nvSpPr>
          <p:spPr>
            <a:xfrm>
              <a:off x="2857100" y="43663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58" y="4553"/>
                    <a:pt x="0" y="2977"/>
                  </a:cubicBezTo>
                  <a:cubicBezTo>
                    <a:pt x="0" y="1401"/>
                    <a:pt x="1284" y="58"/>
                    <a:pt x="2860" y="58"/>
                  </a:cubicBezTo>
                  <a:cubicBezTo>
                    <a:pt x="4436" y="0"/>
                    <a:pt x="5779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1" name="Google Shape;6141;p16"/>
            <p:cNvSpPr/>
            <p:nvPr/>
          </p:nvSpPr>
          <p:spPr>
            <a:xfrm>
              <a:off x="2121625" y="3630900"/>
              <a:ext cx="144500" cy="145950"/>
            </a:xfrm>
            <a:custGeom>
              <a:avLst/>
              <a:gdLst/>
              <a:ahLst/>
              <a:cxnLst/>
              <a:rect l="l" t="t" r="r" b="b"/>
              <a:pathLst>
                <a:path w="5780" h="5838" extrusionOk="0">
                  <a:moveTo>
                    <a:pt x="2919" y="0"/>
                  </a:moveTo>
                  <a:cubicBezTo>
                    <a:pt x="4437" y="0"/>
                    <a:pt x="5779" y="1343"/>
                    <a:pt x="5779" y="2919"/>
                  </a:cubicBezTo>
                  <a:cubicBezTo>
                    <a:pt x="5779" y="4495"/>
                    <a:pt x="4437" y="5837"/>
                    <a:pt x="2861" y="5779"/>
                  </a:cubicBezTo>
                  <a:cubicBezTo>
                    <a:pt x="1285" y="5779"/>
                    <a:pt x="0" y="4437"/>
                    <a:pt x="0" y="2861"/>
                  </a:cubicBezTo>
                  <a:cubicBezTo>
                    <a:pt x="0" y="1343"/>
                    <a:pt x="1343" y="0"/>
                    <a:pt x="291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2" name="Google Shape;6142;p16"/>
            <p:cNvSpPr/>
            <p:nvPr/>
          </p:nvSpPr>
          <p:spPr>
            <a:xfrm>
              <a:off x="3840625" y="4611525"/>
              <a:ext cx="144500" cy="143025"/>
            </a:xfrm>
            <a:custGeom>
              <a:avLst/>
              <a:gdLst/>
              <a:ahLst/>
              <a:cxnLst/>
              <a:rect l="l" t="t" r="r" b="b"/>
              <a:pathLst>
                <a:path w="5780" h="5721" extrusionOk="0">
                  <a:moveTo>
                    <a:pt x="5779" y="2802"/>
                  </a:moveTo>
                  <a:cubicBezTo>
                    <a:pt x="5779" y="4378"/>
                    <a:pt x="4437" y="5721"/>
                    <a:pt x="2861" y="5721"/>
                  </a:cubicBezTo>
                  <a:cubicBezTo>
                    <a:pt x="1343" y="5721"/>
                    <a:pt x="59" y="4436"/>
                    <a:pt x="1" y="2860"/>
                  </a:cubicBezTo>
                  <a:cubicBezTo>
                    <a:pt x="1" y="1284"/>
                    <a:pt x="1285" y="0"/>
                    <a:pt x="2861" y="0"/>
                  </a:cubicBezTo>
                  <a:cubicBezTo>
                    <a:pt x="4437" y="0"/>
                    <a:pt x="5721" y="1226"/>
                    <a:pt x="5779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3" name="Google Shape;6143;p16"/>
            <p:cNvSpPr/>
            <p:nvPr/>
          </p:nvSpPr>
          <p:spPr>
            <a:xfrm>
              <a:off x="1879375" y="28954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1"/>
                  </a:moveTo>
                  <a:cubicBezTo>
                    <a:pt x="4437" y="1"/>
                    <a:pt x="5663" y="1285"/>
                    <a:pt x="5721" y="2861"/>
                  </a:cubicBezTo>
                  <a:cubicBezTo>
                    <a:pt x="5721" y="4437"/>
                    <a:pt x="4437" y="5721"/>
                    <a:pt x="2861" y="5721"/>
                  </a:cubicBezTo>
                  <a:cubicBezTo>
                    <a:pt x="1285" y="5721"/>
                    <a:pt x="1" y="4437"/>
                    <a:pt x="1" y="2861"/>
                  </a:cubicBezTo>
                  <a:cubicBezTo>
                    <a:pt x="1" y="1285"/>
                    <a:pt x="1285" y="59"/>
                    <a:pt x="28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4" name="Google Shape;6144;p16"/>
            <p:cNvSpPr/>
            <p:nvPr/>
          </p:nvSpPr>
          <p:spPr>
            <a:xfrm>
              <a:off x="1879375" y="26488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5720"/>
                  </a:moveTo>
                  <a:cubicBezTo>
                    <a:pt x="1285" y="5720"/>
                    <a:pt x="1" y="4436"/>
                    <a:pt x="1" y="2860"/>
                  </a:cubicBezTo>
                  <a:cubicBezTo>
                    <a:pt x="1" y="1284"/>
                    <a:pt x="1285" y="0"/>
                    <a:pt x="2919" y="0"/>
                  </a:cubicBezTo>
                  <a:cubicBezTo>
                    <a:pt x="4495" y="58"/>
                    <a:pt x="5721" y="1343"/>
                    <a:pt x="5721" y="2919"/>
                  </a:cubicBezTo>
                  <a:cubicBezTo>
                    <a:pt x="5663" y="4495"/>
                    <a:pt x="4437" y="5720"/>
                    <a:pt x="2861" y="57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5" name="Google Shape;6145;p16"/>
            <p:cNvSpPr/>
            <p:nvPr/>
          </p:nvSpPr>
          <p:spPr>
            <a:xfrm>
              <a:off x="3594025" y="4610050"/>
              <a:ext cx="143025" cy="144500"/>
            </a:xfrm>
            <a:custGeom>
              <a:avLst/>
              <a:gdLst/>
              <a:ahLst/>
              <a:cxnLst/>
              <a:rect l="l" t="t" r="r" b="b"/>
              <a:pathLst>
                <a:path w="5721" h="5780" extrusionOk="0">
                  <a:moveTo>
                    <a:pt x="2860" y="5780"/>
                  </a:moveTo>
                  <a:cubicBezTo>
                    <a:pt x="1284" y="5780"/>
                    <a:pt x="59" y="4495"/>
                    <a:pt x="0" y="2919"/>
                  </a:cubicBezTo>
                  <a:cubicBezTo>
                    <a:pt x="0" y="1343"/>
                    <a:pt x="1343" y="1"/>
                    <a:pt x="2919" y="59"/>
                  </a:cubicBezTo>
                  <a:cubicBezTo>
                    <a:pt x="4495" y="59"/>
                    <a:pt x="5720" y="1343"/>
                    <a:pt x="5720" y="2919"/>
                  </a:cubicBezTo>
                  <a:cubicBezTo>
                    <a:pt x="5720" y="4495"/>
                    <a:pt x="4436" y="5780"/>
                    <a:pt x="2860" y="57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6" name="Google Shape;6146;p16"/>
            <p:cNvSpPr/>
            <p:nvPr/>
          </p:nvSpPr>
          <p:spPr>
            <a:xfrm>
              <a:off x="5556725" y="215995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2802" y="5663"/>
                  </a:moveTo>
                  <a:cubicBezTo>
                    <a:pt x="1226" y="5663"/>
                    <a:pt x="0" y="4379"/>
                    <a:pt x="59" y="2803"/>
                  </a:cubicBezTo>
                  <a:cubicBezTo>
                    <a:pt x="59" y="1227"/>
                    <a:pt x="1343" y="1"/>
                    <a:pt x="2919" y="1"/>
                  </a:cubicBezTo>
                  <a:cubicBezTo>
                    <a:pt x="4495" y="59"/>
                    <a:pt x="5662" y="1285"/>
                    <a:pt x="5662" y="2861"/>
                  </a:cubicBezTo>
                  <a:cubicBezTo>
                    <a:pt x="5662" y="4437"/>
                    <a:pt x="4437" y="5663"/>
                    <a:pt x="2802" y="56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7" name="Google Shape;6147;p16"/>
            <p:cNvSpPr/>
            <p:nvPr/>
          </p:nvSpPr>
          <p:spPr>
            <a:xfrm>
              <a:off x="4821250" y="11808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60"/>
                  </a:moveTo>
                  <a:cubicBezTo>
                    <a:pt x="5663" y="4436"/>
                    <a:pt x="4379" y="5662"/>
                    <a:pt x="2803" y="5662"/>
                  </a:cubicBezTo>
                  <a:cubicBezTo>
                    <a:pt x="1227" y="5662"/>
                    <a:pt x="1" y="4436"/>
                    <a:pt x="1" y="2802"/>
                  </a:cubicBezTo>
                  <a:cubicBezTo>
                    <a:pt x="1" y="1284"/>
                    <a:pt x="1227" y="59"/>
                    <a:pt x="2744" y="59"/>
                  </a:cubicBezTo>
                  <a:cubicBezTo>
                    <a:pt x="4379" y="0"/>
                    <a:pt x="5604" y="1226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8" name="Google Shape;6148;p16"/>
            <p:cNvSpPr/>
            <p:nvPr/>
          </p:nvSpPr>
          <p:spPr>
            <a:xfrm>
              <a:off x="5314475" y="16711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03"/>
                  </a:moveTo>
                  <a:cubicBezTo>
                    <a:pt x="5663" y="4379"/>
                    <a:pt x="4437" y="5663"/>
                    <a:pt x="2803" y="5663"/>
                  </a:cubicBezTo>
                  <a:cubicBezTo>
                    <a:pt x="1227" y="5663"/>
                    <a:pt x="1" y="4379"/>
                    <a:pt x="1" y="2803"/>
                  </a:cubicBezTo>
                  <a:cubicBezTo>
                    <a:pt x="1" y="1227"/>
                    <a:pt x="1227" y="1"/>
                    <a:pt x="2803" y="1"/>
                  </a:cubicBezTo>
                  <a:cubicBezTo>
                    <a:pt x="4379" y="1"/>
                    <a:pt x="5663" y="1227"/>
                    <a:pt x="566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9" name="Google Shape;6149;p16"/>
            <p:cNvSpPr/>
            <p:nvPr/>
          </p:nvSpPr>
          <p:spPr>
            <a:xfrm>
              <a:off x="1880850" y="2408025"/>
              <a:ext cx="140100" cy="140125"/>
            </a:xfrm>
            <a:custGeom>
              <a:avLst/>
              <a:gdLst/>
              <a:ahLst/>
              <a:cxnLst/>
              <a:rect l="l" t="t" r="r" b="b"/>
              <a:pathLst>
                <a:path w="5604" h="5605" extrusionOk="0">
                  <a:moveTo>
                    <a:pt x="5604" y="2803"/>
                  </a:moveTo>
                  <a:cubicBezTo>
                    <a:pt x="5604" y="4379"/>
                    <a:pt x="4378" y="5604"/>
                    <a:pt x="2744" y="5604"/>
                  </a:cubicBezTo>
                  <a:cubicBezTo>
                    <a:pt x="1226" y="5546"/>
                    <a:pt x="0" y="4379"/>
                    <a:pt x="0" y="2803"/>
                  </a:cubicBezTo>
                  <a:cubicBezTo>
                    <a:pt x="0" y="1227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0" name="Google Shape;6150;p16"/>
            <p:cNvSpPr/>
            <p:nvPr/>
          </p:nvSpPr>
          <p:spPr>
            <a:xfrm>
              <a:off x="5067875" y="4122675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2802" y="5604"/>
                  </a:moveTo>
                  <a:cubicBezTo>
                    <a:pt x="1226" y="5604"/>
                    <a:pt x="0" y="4378"/>
                    <a:pt x="0" y="2802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78" y="0"/>
                    <a:pt x="5604" y="1284"/>
                    <a:pt x="5604" y="2860"/>
                  </a:cubicBezTo>
                  <a:cubicBezTo>
                    <a:pt x="5604" y="4378"/>
                    <a:pt x="4378" y="5604"/>
                    <a:pt x="2802" y="56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1" name="Google Shape;6151;p16"/>
            <p:cNvSpPr/>
            <p:nvPr/>
          </p:nvSpPr>
          <p:spPr>
            <a:xfrm>
              <a:off x="4330950" y="934175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2" y="2861"/>
                  </a:moveTo>
                  <a:cubicBezTo>
                    <a:pt x="5662" y="4437"/>
                    <a:pt x="4436" y="5663"/>
                    <a:pt x="2860" y="5663"/>
                  </a:cubicBezTo>
                  <a:cubicBezTo>
                    <a:pt x="1226" y="5663"/>
                    <a:pt x="0" y="4379"/>
                    <a:pt x="59" y="2803"/>
                  </a:cubicBezTo>
                  <a:cubicBezTo>
                    <a:pt x="59" y="1226"/>
                    <a:pt x="1284" y="59"/>
                    <a:pt x="2860" y="59"/>
                  </a:cubicBezTo>
                  <a:cubicBezTo>
                    <a:pt x="4436" y="1"/>
                    <a:pt x="5662" y="1285"/>
                    <a:pt x="5662" y="28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2" name="Google Shape;6152;p16"/>
            <p:cNvSpPr/>
            <p:nvPr/>
          </p:nvSpPr>
          <p:spPr>
            <a:xfrm>
              <a:off x="4085800" y="4617350"/>
              <a:ext cx="140100" cy="138650"/>
            </a:xfrm>
            <a:custGeom>
              <a:avLst/>
              <a:gdLst/>
              <a:ahLst/>
              <a:cxnLst/>
              <a:rect l="l" t="t" r="r" b="b"/>
              <a:pathLst>
                <a:path w="5604" h="5546" extrusionOk="0">
                  <a:moveTo>
                    <a:pt x="2802" y="5546"/>
                  </a:moveTo>
                  <a:cubicBezTo>
                    <a:pt x="1226" y="5546"/>
                    <a:pt x="0" y="4320"/>
                    <a:pt x="0" y="2744"/>
                  </a:cubicBezTo>
                  <a:cubicBezTo>
                    <a:pt x="0" y="1168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ubicBezTo>
                    <a:pt x="5604" y="4379"/>
                    <a:pt x="4378" y="5546"/>
                    <a:pt x="2802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3" name="Google Shape;6153;p16"/>
            <p:cNvSpPr/>
            <p:nvPr/>
          </p:nvSpPr>
          <p:spPr>
            <a:xfrm>
              <a:off x="5558175" y="3387200"/>
              <a:ext cx="140125" cy="140125"/>
            </a:xfrm>
            <a:custGeom>
              <a:avLst/>
              <a:gdLst/>
              <a:ahLst/>
              <a:cxnLst/>
              <a:rect l="l" t="t" r="r" b="b"/>
              <a:pathLst>
                <a:path w="5605" h="5605" extrusionOk="0">
                  <a:moveTo>
                    <a:pt x="2744" y="5546"/>
                  </a:moveTo>
                  <a:cubicBezTo>
                    <a:pt x="1227" y="5546"/>
                    <a:pt x="1" y="4320"/>
                    <a:pt x="1" y="2744"/>
                  </a:cubicBezTo>
                  <a:cubicBezTo>
                    <a:pt x="1" y="1226"/>
                    <a:pt x="1285" y="0"/>
                    <a:pt x="2803" y="0"/>
                  </a:cubicBezTo>
                  <a:cubicBezTo>
                    <a:pt x="4379" y="0"/>
                    <a:pt x="5604" y="1285"/>
                    <a:pt x="5546" y="2802"/>
                  </a:cubicBezTo>
                  <a:cubicBezTo>
                    <a:pt x="5546" y="4378"/>
                    <a:pt x="4320" y="5604"/>
                    <a:pt x="2744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4" name="Google Shape;6154;p16"/>
            <p:cNvSpPr/>
            <p:nvPr/>
          </p:nvSpPr>
          <p:spPr>
            <a:xfrm>
              <a:off x="2369700" y="1424500"/>
              <a:ext cx="141575" cy="140100"/>
            </a:xfrm>
            <a:custGeom>
              <a:avLst/>
              <a:gdLst/>
              <a:ahLst/>
              <a:cxnLst/>
              <a:rect l="l" t="t" r="r" b="b"/>
              <a:pathLst>
                <a:path w="5663" h="5604" extrusionOk="0">
                  <a:moveTo>
                    <a:pt x="5604" y="2860"/>
                  </a:moveTo>
                  <a:cubicBezTo>
                    <a:pt x="5546" y="4436"/>
                    <a:pt x="4320" y="5604"/>
                    <a:pt x="2744" y="5604"/>
                  </a:cubicBezTo>
                  <a:cubicBezTo>
                    <a:pt x="1226" y="5545"/>
                    <a:pt x="0" y="4320"/>
                    <a:pt x="59" y="2744"/>
                  </a:cubicBezTo>
                  <a:cubicBezTo>
                    <a:pt x="59" y="1226"/>
                    <a:pt x="1343" y="0"/>
                    <a:pt x="2860" y="59"/>
                  </a:cubicBezTo>
                  <a:cubicBezTo>
                    <a:pt x="4437" y="59"/>
                    <a:pt x="5662" y="1343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5" name="Google Shape;6155;p16"/>
            <p:cNvSpPr/>
            <p:nvPr/>
          </p:nvSpPr>
          <p:spPr>
            <a:xfrm>
              <a:off x="3350325" y="4612975"/>
              <a:ext cx="138650" cy="138650"/>
            </a:xfrm>
            <a:custGeom>
              <a:avLst/>
              <a:gdLst/>
              <a:ahLst/>
              <a:cxnLst/>
              <a:rect l="l" t="t" r="r" b="b"/>
              <a:pathLst>
                <a:path w="5546" h="5546" extrusionOk="0">
                  <a:moveTo>
                    <a:pt x="2802" y="1"/>
                  </a:moveTo>
                  <a:cubicBezTo>
                    <a:pt x="4320" y="1"/>
                    <a:pt x="5546" y="1226"/>
                    <a:pt x="5546" y="2802"/>
                  </a:cubicBezTo>
                  <a:cubicBezTo>
                    <a:pt x="5546" y="4320"/>
                    <a:pt x="4320" y="5546"/>
                    <a:pt x="2744" y="5546"/>
                  </a:cubicBezTo>
                  <a:cubicBezTo>
                    <a:pt x="1226" y="5546"/>
                    <a:pt x="0" y="4320"/>
                    <a:pt x="0" y="2802"/>
                  </a:cubicBezTo>
                  <a:cubicBezTo>
                    <a:pt x="0" y="1226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6" name="Google Shape;6156;p16"/>
            <p:cNvSpPr/>
            <p:nvPr/>
          </p:nvSpPr>
          <p:spPr>
            <a:xfrm>
              <a:off x="5311575" y="388042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5545" y="2802"/>
                  </a:moveTo>
                  <a:cubicBezTo>
                    <a:pt x="5545" y="4320"/>
                    <a:pt x="4320" y="5604"/>
                    <a:pt x="2744" y="5546"/>
                  </a:cubicBezTo>
                  <a:cubicBezTo>
                    <a:pt x="1284" y="5546"/>
                    <a:pt x="0" y="4320"/>
                    <a:pt x="0" y="2802"/>
                  </a:cubicBezTo>
                  <a:cubicBezTo>
                    <a:pt x="0" y="1285"/>
                    <a:pt x="1284" y="1"/>
                    <a:pt x="2802" y="1"/>
                  </a:cubicBezTo>
                  <a:cubicBezTo>
                    <a:pt x="4320" y="59"/>
                    <a:pt x="5545" y="1285"/>
                    <a:pt x="5545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7" name="Google Shape;6157;p16"/>
            <p:cNvSpPr/>
            <p:nvPr/>
          </p:nvSpPr>
          <p:spPr>
            <a:xfrm>
              <a:off x="3106625" y="935650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5604" y="2802"/>
                  </a:moveTo>
                  <a:cubicBezTo>
                    <a:pt x="5604" y="4320"/>
                    <a:pt x="4320" y="5604"/>
                    <a:pt x="2744" y="5545"/>
                  </a:cubicBezTo>
                  <a:cubicBezTo>
                    <a:pt x="1226" y="5545"/>
                    <a:pt x="0" y="4320"/>
                    <a:pt x="0" y="2744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20" y="0"/>
                    <a:pt x="5604" y="1284"/>
                    <a:pt x="5546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8" name="Google Shape;6158;p16"/>
            <p:cNvSpPr/>
            <p:nvPr/>
          </p:nvSpPr>
          <p:spPr>
            <a:xfrm>
              <a:off x="1876475" y="3144950"/>
              <a:ext cx="140100" cy="138675"/>
            </a:xfrm>
            <a:custGeom>
              <a:avLst/>
              <a:gdLst/>
              <a:ahLst/>
              <a:cxnLst/>
              <a:rect l="l" t="t" r="r" b="b"/>
              <a:pathLst>
                <a:path w="5604" h="5547" extrusionOk="0">
                  <a:moveTo>
                    <a:pt x="2802" y="1"/>
                  </a:moveTo>
                  <a:cubicBezTo>
                    <a:pt x="4320" y="1"/>
                    <a:pt x="5604" y="1227"/>
                    <a:pt x="5604" y="2744"/>
                  </a:cubicBezTo>
                  <a:cubicBezTo>
                    <a:pt x="5604" y="4320"/>
                    <a:pt x="4378" y="5546"/>
                    <a:pt x="2802" y="5546"/>
                  </a:cubicBezTo>
                  <a:cubicBezTo>
                    <a:pt x="1284" y="5546"/>
                    <a:pt x="58" y="4320"/>
                    <a:pt x="58" y="2803"/>
                  </a:cubicBezTo>
                  <a:cubicBezTo>
                    <a:pt x="0" y="1285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9" name="Google Shape;6159;p16"/>
            <p:cNvSpPr/>
            <p:nvPr/>
          </p:nvSpPr>
          <p:spPr>
            <a:xfrm>
              <a:off x="2617775" y="117787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2802" y="59"/>
                  </a:moveTo>
                  <a:cubicBezTo>
                    <a:pt x="4320" y="59"/>
                    <a:pt x="5546" y="1343"/>
                    <a:pt x="5546" y="2802"/>
                  </a:cubicBezTo>
                  <a:cubicBezTo>
                    <a:pt x="5546" y="4378"/>
                    <a:pt x="4203" y="5604"/>
                    <a:pt x="2685" y="5604"/>
                  </a:cubicBezTo>
                  <a:cubicBezTo>
                    <a:pt x="1226" y="5546"/>
                    <a:pt x="0" y="4262"/>
                    <a:pt x="0" y="2744"/>
                  </a:cubicBezTo>
                  <a:cubicBezTo>
                    <a:pt x="59" y="1285"/>
                    <a:pt x="1284" y="1"/>
                    <a:pt x="2802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0" name="Google Shape;6160;p16"/>
            <p:cNvSpPr/>
            <p:nvPr/>
          </p:nvSpPr>
          <p:spPr>
            <a:xfrm>
              <a:off x="4822725" y="4370750"/>
              <a:ext cx="137175" cy="137175"/>
            </a:xfrm>
            <a:custGeom>
              <a:avLst/>
              <a:gdLst/>
              <a:ahLst/>
              <a:cxnLst/>
              <a:rect l="l" t="t" r="r" b="b"/>
              <a:pathLst>
                <a:path w="5487" h="5487" extrusionOk="0">
                  <a:moveTo>
                    <a:pt x="0" y="2744"/>
                  </a:moveTo>
                  <a:cubicBezTo>
                    <a:pt x="0" y="1284"/>
                    <a:pt x="1284" y="0"/>
                    <a:pt x="2802" y="0"/>
                  </a:cubicBezTo>
                  <a:cubicBezTo>
                    <a:pt x="4261" y="0"/>
                    <a:pt x="5487" y="1284"/>
                    <a:pt x="5487" y="2802"/>
                  </a:cubicBezTo>
                  <a:cubicBezTo>
                    <a:pt x="5487" y="4261"/>
                    <a:pt x="4203" y="5487"/>
                    <a:pt x="2744" y="5487"/>
                  </a:cubicBezTo>
                  <a:cubicBezTo>
                    <a:pt x="1284" y="5487"/>
                    <a:pt x="0" y="4203"/>
                    <a:pt x="0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1" name="Google Shape;6161;p16"/>
            <p:cNvSpPr/>
            <p:nvPr/>
          </p:nvSpPr>
          <p:spPr>
            <a:xfrm>
              <a:off x="2124550" y="1672575"/>
              <a:ext cx="138650" cy="137175"/>
            </a:xfrm>
            <a:custGeom>
              <a:avLst/>
              <a:gdLst/>
              <a:ahLst/>
              <a:cxnLst/>
              <a:rect l="l" t="t" r="r" b="b"/>
              <a:pathLst>
                <a:path w="5546" h="5487" extrusionOk="0">
                  <a:moveTo>
                    <a:pt x="5487" y="2744"/>
                  </a:moveTo>
                  <a:cubicBezTo>
                    <a:pt x="5545" y="4203"/>
                    <a:pt x="4261" y="5487"/>
                    <a:pt x="2802" y="5487"/>
                  </a:cubicBezTo>
                  <a:cubicBezTo>
                    <a:pt x="1284" y="5487"/>
                    <a:pt x="0" y="4261"/>
                    <a:pt x="0" y="2744"/>
                  </a:cubicBezTo>
                  <a:cubicBezTo>
                    <a:pt x="0" y="1284"/>
                    <a:pt x="1226" y="59"/>
                    <a:pt x="2685" y="0"/>
                  </a:cubicBezTo>
                  <a:cubicBezTo>
                    <a:pt x="4203" y="0"/>
                    <a:pt x="5487" y="1226"/>
                    <a:pt x="5487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2" name="Google Shape;6162;p16"/>
            <p:cNvSpPr/>
            <p:nvPr/>
          </p:nvSpPr>
          <p:spPr>
            <a:xfrm>
              <a:off x="2372625" y="4124125"/>
              <a:ext cx="135725" cy="137200"/>
            </a:xfrm>
            <a:custGeom>
              <a:avLst/>
              <a:gdLst/>
              <a:ahLst/>
              <a:cxnLst/>
              <a:rect l="l" t="t" r="r" b="b"/>
              <a:pathLst>
                <a:path w="5429" h="5488" extrusionOk="0">
                  <a:moveTo>
                    <a:pt x="5429" y="2744"/>
                  </a:moveTo>
                  <a:cubicBezTo>
                    <a:pt x="5429" y="4262"/>
                    <a:pt x="4144" y="5487"/>
                    <a:pt x="2685" y="5487"/>
                  </a:cubicBezTo>
                  <a:cubicBezTo>
                    <a:pt x="1167" y="5429"/>
                    <a:pt x="0" y="4203"/>
                    <a:pt x="0" y="2744"/>
                  </a:cubicBezTo>
                  <a:cubicBezTo>
                    <a:pt x="0" y="1226"/>
                    <a:pt x="1284" y="1"/>
                    <a:pt x="2743" y="59"/>
                  </a:cubicBezTo>
                  <a:cubicBezTo>
                    <a:pt x="4203" y="59"/>
                    <a:pt x="5429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3" name="Google Shape;6163;p16"/>
            <p:cNvSpPr/>
            <p:nvPr/>
          </p:nvSpPr>
          <p:spPr>
            <a:xfrm>
              <a:off x="1882300" y="2162875"/>
              <a:ext cx="137200" cy="135750"/>
            </a:xfrm>
            <a:custGeom>
              <a:avLst/>
              <a:gdLst/>
              <a:ahLst/>
              <a:cxnLst/>
              <a:rect l="l" t="t" r="r" b="b"/>
              <a:pathLst>
                <a:path w="5488" h="5430" extrusionOk="0">
                  <a:moveTo>
                    <a:pt x="5429" y="2744"/>
                  </a:moveTo>
                  <a:cubicBezTo>
                    <a:pt x="5429" y="4262"/>
                    <a:pt x="4203" y="5429"/>
                    <a:pt x="2744" y="5429"/>
                  </a:cubicBezTo>
                  <a:cubicBezTo>
                    <a:pt x="1226" y="5429"/>
                    <a:pt x="1" y="4145"/>
                    <a:pt x="59" y="2627"/>
                  </a:cubicBezTo>
                  <a:cubicBezTo>
                    <a:pt x="117" y="1168"/>
                    <a:pt x="1343" y="1"/>
                    <a:pt x="2802" y="1"/>
                  </a:cubicBezTo>
                  <a:cubicBezTo>
                    <a:pt x="4262" y="59"/>
                    <a:pt x="5487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4" name="Google Shape;6164;p16"/>
            <p:cNvSpPr/>
            <p:nvPr/>
          </p:nvSpPr>
          <p:spPr>
            <a:xfrm>
              <a:off x="4335325" y="4618825"/>
              <a:ext cx="135725" cy="135725"/>
            </a:xfrm>
            <a:custGeom>
              <a:avLst/>
              <a:gdLst/>
              <a:ahLst/>
              <a:cxnLst/>
              <a:rect l="l" t="t" r="r" b="b"/>
              <a:pathLst>
                <a:path w="5429" h="5429" extrusionOk="0">
                  <a:moveTo>
                    <a:pt x="5370" y="2685"/>
                  </a:moveTo>
                  <a:cubicBezTo>
                    <a:pt x="5429" y="4144"/>
                    <a:pt x="4203" y="5370"/>
                    <a:pt x="2744" y="5429"/>
                  </a:cubicBezTo>
                  <a:cubicBezTo>
                    <a:pt x="1226" y="5429"/>
                    <a:pt x="0" y="4203"/>
                    <a:pt x="0" y="2685"/>
                  </a:cubicBezTo>
                  <a:cubicBezTo>
                    <a:pt x="0" y="1226"/>
                    <a:pt x="1168" y="0"/>
                    <a:pt x="2685" y="0"/>
                  </a:cubicBezTo>
                  <a:cubicBezTo>
                    <a:pt x="4145" y="0"/>
                    <a:pt x="5370" y="1168"/>
                    <a:pt x="5370" y="26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5" name="Google Shape;6165;p16"/>
            <p:cNvSpPr/>
            <p:nvPr/>
          </p:nvSpPr>
          <p:spPr>
            <a:xfrm>
              <a:off x="3109550" y="4615900"/>
              <a:ext cx="134275" cy="134275"/>
            </a:xfrm>
            <a:custGeom>
              <a:avLst/>
              <a:gdLst/>
              <a:ahLst/>
              <a:cxnLst/>
              <a:rect l="l" t="t" r="r" b="b"/>
              <a:pathLst>
                <a:path w="5371" h="5371" extrusionOk="0">
                  <a:moveTo>
                    <a:pt x="2744" y="0"/>
                  </a:moveTo>
                  <a:cubicBezTo>
                    <a:pt x="4203" y="0"/>
                    <a:pt x="5370" y="1226"/>
                    <a:pt x="5312" y="2744"/>
                  </a:cubicBezTo>
                  <a:cubicBezTo>
                    <a:pt x="5312" y="4203"/>
                    <a:pt x="4144" y="5371"/>
                    <a:pt x="2627" y="5312"/>
                  </a:cubicBezTo>
                  <a:cubicBezTo>
                    <a:pt x="1109" y="5312"/>
                    <a:pt x="0" y="4145"/>
                    <a:pt x="0" y="2569"/>
                  </a:cubicBezTo>
                  <a:cubicBezTo>
                    <a:pt x="59" y="1109"/>
                    <a:pt x="1226" y="0"/>
                    <a:pt x="2744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6" name="Google Shape;6166;p16"/>
            <p:cNvSpPr/>
            <p:nvPr/>
          </p:nvSpPr>
          <p:spPr>
            <a:xfrm>
              <a:off x="5561100" y="1922100"/>
              <a:ext cx="134275" cy="132825"/>
            </a:xfrm>
            <a:custGeom>
              <a:avLst/>
              <a:gdLst/>
              <a:ahLst/>
              <a:cxnLst/>
              <a:rect l="l" t="t" r="r" b="b"/>
              <a:pathLst>
                <a:path w="5371" h="5313" extrusionOk="0">
                  <a:moveTo>
                    <a:pt x="2686" y="1"/>
                  </a:moveTo>
                  <a:cubicBezTo>
                    <a:pt x="4203" y="1"/>
                    <a:pt x="5371" y="1226"/>
                    <a:pt x="5312" y="2744"/>
                  </a:cubicBezTo>
                  <a:cubicBezTo>
                    <a:pt x="5312" y="4203"/>
                    <a:pt x="4145" y="5312"/>
                    <a:pt x="2627" y="5312"/>
                  </a:cubicBezTo>
                  <a:cubicBezTo>
                    <a:pt x="1110" y="5312"/>
                    <a:pt x="1" y="4086"/>
                    <a:pt x="1" y="2569"/>
                  </a:cubicBezTo>
                  <a:cubicBezTo>
                    <a:pt x="59" y="1110"/>
                    <a:pt x="1226" y="1"/>
                    <a:pt x="268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7" name="Google Shape;6167;p16"/>
            <p:cNvSpPr/>
            <p:nvPr/>
          </p:nvSpPr>
          <p:spPr>
            <a:xfrm>
              <a:off x="4583400" y="940025"/>
              <a:ext cx="131350" cy="131350"/>
            </a:xfrm>
            <a:custGeom>
              <a:avLst/>
              <a:gdLst/>
              <a:ahLst/>
              <a:cxnLst/>
              <a:rect l="l" t="t" r="r" b="b"/>
              <a:pathLst>
                <a:path w="5254" h="5254" extrusionOk="0">
                  <a:moveTo>
                    <a:pt x="2627" y="0"/>
                  </a:moveTo>
                  <a:cubicBezTo>
                    <a:pt x="4086" y="0"/>
                    <a:pt x="5254" y="1109"/>
                    <a:pt x="5254" y="2569"/>
                  </a:cubicBezTo>
                  <a:cubicBezTo>
                    <a:pt x="5254" y="4086"/>
                    <a:pt x="4086" y="5254"/>
                    <a:pt x="2569" y="5254"/>
                  </a:cubicBezTo>
                  <a:cubicBezTo>
                    <a:pt x="1109" y="5254"/>
                    <a:pt x="0" y="4086"/>
                    <a:pt x="0" y="2627"/>
                  </a:cubicBezTo>
                  <a:cubicBezTo>
                    <a:pt x="0" y="1109"/>
                    <a:pt x="1109" y="0"/>
                    <a:pt x="26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8" name="Google Shape;6168;p16"/>
            <p:cNvSpPr/>
            <p:nvPr/>
          </p:nvSpPr>
          <p:spPr>
            <a:xfrm>
              <a:off x="2127450" y="3880425"/>
              <a:ext cx="132825" cy="132825"/>
            </a:xfrm>
            <a:custGeom>
              <a:avLst/>
              <a:gdLst/>
              <a:ahLst/>
              <a:cxnLst/>
              <a:rect l="l" t="t" r="r" b="b"/>
              <a:pathLst>
                <a:path w="5313" h="5313" extrusionOk="0">
                  <a:moveTo>
                    <a:pt x="2686" y="1"/>
                  </a:moveTo>
                  <a:cubicBezTo>
                    <a:pt x="4145" y="1"/>
                    <a:pt x="5313" y="1168"/>
                    <a:pt x="5313" y="2627"/>
                  </a:cubicBezTo>
                  <a:cubicBezTo>
                    <a:pt x="5313" y="4145"/>
                    <a:pt x="4145" y="5312"/>
                    <a:pt x="2628" y="5312"/>
                  </a:cubicBezTo>
                  <a:cubicBezTo>
                    <a:pt x="1110" y="5254"/>
                    <a:pt x="1" y="4087"/>
                    <a:pt x="1" y="2627"/>
                  </a:cubicBezTo>
                  <a:cubicBezTo>
                    <a:pt x="1" y="1110"/>
                    <a:pt x="1168" y="1"/>
                    <a:pt x="262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9" name="Google Shape;6169;p16"/>
            <p:cNvSpPr/>
            <p:nvPr/>
          </p:nvSpPr>
          <p:spPr>
            <a:xfrm>
              <a:off x="1880850" y="3390125"/>
              <a:ext cx="132800" cy="132800"/>
            </a:xfrm>
            <a:custGeom>
              <a:avLst/>
              <a:gdLst/>
              <a:ahLst/>
              <a:cxnLst/>
              <a:rect l="l" t="t" r="r" b="b"/>
              <a:pathLst>
                <a:path w="5312" h="5312" extrusionOk="0">
                  <a:moveTo>
                    <a:pt x="2627" y="0"/>
                  </a:moveTo>
                  <a:cubicBezTo>
                    <a:pt x="4086" y="0"/>
                    <a:pt x="5254" y="1168"/>
                    <a:pt x="5312" y="2627"/>
                  </a:cubicBezTo>
                  <a:cubicBezTo>
                    <a:pt x="5312" y="4145"/>
                    <a:pt x="4145" y="5312"/>
                    <a:pt x="2627" y="5312"/>
                  </a:cubicBezTo>
                  <a:cubicBezTo>
                    <a:pt x="1168" y="5312"/>
                    <a:pt x="0" y="4145"/>
                    <a:pt x="0" y="2685"/>
                  </a:cubicBezTo>
                  <a:cubicBezTo>
                    <a:pt x="0" y="1168"/>
                    <a:pt x="1168" y="59"/>
                    <a:pt x="2627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0" name="Google Shape;6170;p16"/>
            <p:cNvSpPr/>
            <p:nvPr/>
          </p:nvSpPr>
          <p:spPr>
            <a:xfrm>
              <a:off x="2616300" y="4372200"/>
              <a:ext cx="132825" cy="134275"/>
            </a:xfrm>
            <a:custGeom>
              <a:avLst/>
              <a:gdLst/>
              <a:ahLst/>
              <a:cxnLst/>
              <a:rect l="l" t="t" r="r" b="b"/>
              <a:pathLst>
                <a:path w="5313" h="5371" extrusionOk="0">
                  <a:moveTo>
                    <a:pt x="5313" y="2744"/>
                  </a:moveTo>
                  <a:cubicBezTo>
                    <a:pt x="5313" y="4262"/>
                    <a:pt x="4087" y="5371"/>
                    <a:pt x="2628" y="5371"/>
                  </a:cubicBezTo>
                  <a:cubicBezTo>
                    <a:pt x="1110" y="5312"/>
                    <a:pt x="1" y="4145"/>
                    <a:pt x="1" y="2569"/>
                  </a:cubicBezTo>
                  <a:cubicBezTo>
                    <a:pt x="59" y="1110"/>
                    <a:pt x="1285" y="1"/>
                    <a:pt x="2744" y="59"/>
                  </a:cubicBezTo>
                  <a:cubicBezTo>
                    <a:pt x="4204" y="117"/>
                    <a:pt x="5313" y="1285"/>
                    <a:pt x="5313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1" name="Google Shape;6171;p16"/>
            <p:cNvSpPr/>
            <p:nvPr/>
          </p:nvSpPr>
          <p:spPr>
            <a:xfrm>
              <a:off x="2864375" y="940025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8" y="0"/>
                    <a:pt x="5196" y="1168"/>
                    <a:pt x="5196" y="2627"/>
                  </a:cubicBezTo>
                  <a:cubicBezTo>
                    <a:pt x="5254" y="4028"/>
                    <a:pt x="4028" y="5254"/>
                    <a:pt x="2569" y="5254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2" name="Google Shape;6172;p16"/>
            <p:cNvSpPr/>
            <p:nvPr/>
          </p:nvSpPr>
          <p:spPr>
            <a:xfrm>
              <a:off x="5562550" y="3638200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9" y="0"/>
                    <a:pt x="5196" y="1168"/>
                    <a:pt x="5254" y="2569"/>
                  </a:cubicBezTo>
                  <a:cubicBezTo>
                    <a:pt x="5254" y="4028"/>
                    <a:pt x="4029" y="5254"/>
                    <a:pt x="2628" y="5195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168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3" name="Google Shape;6173;p16"/>
            <p:cNvSpPr/>
            <p:nvPr/>
          </p:nvSpPr>
          <p:spPr>
            <a:xfrm>
              <a:off x="5073700" y="1188100"/>
              <a:ext cx="129900" cy="128425"/>
            </a:xfrm>
            <a:custGeom>
              <a:avLst/>
              <a:gdLst/>
              <a:ahLst/>
              <a:cxnLst/>
              <a:rect l="l" t="t" r="r" b="b"/>
              <a:pathLst>
                <a:path w="5196" h="5137" extrusionOk="0">
                  <a:moveTo>
                    <a:pt x="2569" y="0"/>
                  </a:moveTo>
                  <a:cubicBezTo>
                    <a:pt x="4028" y="0"/>
                    <a:pt x="5196" y="1226"/>
                    <a:pt x="5196" y="2627"/>
                  </a:cubicBezTo>
                  <a:cubicBezTo>
                    <a:pt x="5137" y="3969"/>
                    <a:pt x="3970" y="5137"/>
                    <a:pt x="2569" y="5137"/>
                  </a:cubicBezTo>
                  <a:cubicBezTo>
                    <a:pt x="1168" y="5137"/>
                    <a:pt x="1" y="3911"/>
                    <a:pt x="1" y="2510"/>
                  </a:cubicBezTo>
                  <a:cubicBezTo>
                    <a:pt x="59" y="1109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4" name="Google Shape;6174;p16"/>
            <p:cNvSpPr/>
            <p:nvPr/>
          </p:nvSpPr>
          <p:spPr>
            <a:xfrm>
              <a:off x="5320325" y="1430325"/>
              <a:ext cx="129900" cy="128450"/>
            </a:xfrm>
            <a:custGeom>
              <a:avLst/>
              <a:gdLst/>
              <a:ahLst/>
              <a:cxnLst/>
              <a:rect l="l" t="t" r="r" b="b"/>
              <a:pathLst>
                <a:path w="5196" h="5138" extrusionOk="0">
                  <a:moveTo>
                    <a:pt x="5137" y="2627"/>
                  </a:moveTo>
                  <a:cubicBezTo>
                    <a:pt x="5137" y="4028"/>
                    <a:pt x="3970" y="5137"/>
                    <a:pt x="2569" y="5137"/>
                  </a:cubicBezTo>
                  <a:cubicBezTo>
                    <a:pt x="1168" y="5137"/>
                    <a:pt x="0" y="3912"/>
                    <a:pt x="0" y="2511"/>
                  </a:cubicBezTo>
                  <a:cubicBezTo>
                    <a:pt x="59" y="1110"/>
                    <a:pt x="1285" y="1"/>
                    <a:pt x="2627" y="1"/>
                  </a:cubicBezTo>
                  <a:cubicBezTo>
                    <a:pt x="4028" y="59"/>
                    <a:pt x="5195" y="1226"/>
                    <a:pt x="5137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5" name="Google Shape;6175;p16"/>
            <p:cNvSpPr/>
            <p:nvPr/>
          </p:nvSpPr>
          <p:spPr>
            <a:xfrm>
              <a:off x="1886675" y="1920650"/>
              <a:ext cx="128450" cy="126975"/>
            </a:xfrm>
            <a:custGeom>
              <a:avLst/>
              <a:gdLst/>
              <a:ahLst/>
              <a:cxnLst/>
              <a:rect l="l" t="t" r="r" b="b"/>
              <a:pathLst>
                <a:path w="5138" h="5079" extrusionOk="0">
                  <a:moveTo>
                    <a:pt x="2569" y="0"/>
                  </a:moveTo>
                  <a:cubicBezTo>
                    <a:pt x="3970" y="0"/>
                    <a:pt x="5079" y="1109"/>
                    <a:pt x="5079" y="2510"/>
                  </a:cubicBezTo>
                  <a:cubicBezTo>
                    <a:pt x="5137" y="3969"/>
                    <a:pt x="3970" y="5078"/>
                    <a:pt x="2569" y="5078"/>
                  </a:cubicBezTo>
                  <a:cubicBezTo>
                    <a:pt x="1168" y="5078"/>
                    <a:pt x="59" y="3969"/>
                    <a:pt x="1" y="2568"/>
                  </a:cubicBezTo>
                  <a:cubicBezTo>
                    <a:pt x="1" y="1168"/>
                    <a:pt x="1110" y="59"/>
                    <a:pt x="256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6" name="Google Shape;6176;p16"/>
            <p:cNvSpPr/>
            <p:nvPr/>
          </p:nvSpPr>
          <p:spPr>
            <a:xfrm>
              <a:off x="5812100" y="2904175"/>
              <a:ext cx="125525" cy="127000"/>
            </a:xfrm>
            <a:custGeom>
              <a:avLst/>
              <a:gdLst/>
              <a:ahLst/>
              <a:cxnLst/>
              <a:rect l="l" t="t" r="r" b="b"/>
              <a:pathLst>
                <a:path w="5021" h="5080" extrusionOk="0">
                  <a:moveTo>
                    <a:pt x="2510" y="5021"/>
                  </a:moveTo>
                  <a:cubicBezTo>
                    <a:pt x="1109" y="5079"/>
                    <a:pt x="0" y="3970"/>
                    <a:pt x="0" y="2511"/>
                  </a:cubicBezTo>
                  <a:cubicBezTo>
                    <a:pt x="0" y="1110"/>
                    <a:pt x="1051" y="1"/>
                    <a:pt x="2510" y="1"/>
                  </a:cubicBezTo>
                  <a:cubicBezTo>
                    <a:pt x="3911" y="1"/>
                    <a:pt x="5020" y="1052"/>
                    <a:pt x="5020" y="2452"/>
                  </a:cubicBezTo>
                  <a:cubicBezTo>
                    <a:pt x="5020" y="3912"/>
                    <a:pt x="3969" y="5021"/>
                    <a:pt x="2510" y="50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7" name="Google Shape;6177;p16"/>
            <p:cNvSpPr/>
            <p:nvPr/>
          </p:nvSpPr>
          <p:spPr>
            <a:xfrm>
              <a:off x="5810625" y="2660475"/>
              <a:ext cx="127000" cy="127000"/>
            </a:xfrm>
            <a:custGeom>
              <a:avLst/>
              <a:gdLst/>
              <a:ahLst/>
              <a:cxnLst/>
              <a:rect l="l" t="t" r="r" b="b"/>
              <a:pathLst>
                <a:path w="5080" h="5080" extrusionOk="0">
                  <a:moveTo>
                    <a:pt x="2569" y="5079"/>
                  </a:moveTo>
                  <a:cubicBezTo>
                    <a:pt x="1168" y="5079"/>
                    <a:pt x="59" y="3970"/>
                    <a:pt x="1" y="2569"/>
                  </a:cubicBezTo>
                  <a:cubicBezTo>
                    <a:pt x="1" y="1168"/>
                    <a:pt x="1110" y="59"/>
                    <a:pt x="2569" y="1"/>
                  </a:cubicBezTo>
                  <a:cubicBezTo>
                    <a:pt x="3970" y="1"/>
                    <a:pt x="5079" y="1110"/>
                    <a:pt x="5079" y="2569"/>
                  </a:cubicBezTo>
                  <a:cubicBezTo>
                    <a:pt x="5079" y="3970"/>
                    <a:pt x="3970" y="5079"/>
                    <a:pt x="2569" y="50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8" name="Google Shape;6178;p16"/>
            <p:cNvSpPr/>
            <p:nvPr/>
          </p:nvSpPr>
          <p:spPr>
            <a:xfrm>
              <a:off x="4581925" y="4623200"/>
              <a:ext cx="127000" cy="126975"/>
            </a:xfrm>
            <a:custGeom>
              <a:avLst/>
              <a:gdLst/>
              <a:ahLst/>
              <a:cxnLst/>
              <a:rect l="l" t="t" r="r" b="b"/>
              <a:pathLst>
                <a:path w="5080" h="5079" extrusionOk="0">
                  <a:moveTo>
                    <a:pt x="5079" y="2510"/>
                  </a:moveTo>
                  <a:cubicBezTo>
                    <a:pt x="5079" y="3911"/>
                    <a:pt x="3970" y="5020"/>
                    <a:pt x="2569" y="5079"/>
                  </a:cubicBezTo>
                  <a:cubicBezTo>
                    <a:pt x="1168" y="5079"/>
                    <a:pt x="1" y="3969"/>
                    <a:pt x="1" y="2569"/>
                  </a:cubicBezTo>
                  <a:cubicBezTo>
                    <a:pt x="1" y="1109"/>
                    <a:pt x="1110" y="0"/>
                    <a:pt x="2511" y="0"/>
                  </a:cubicBezTo>
                  <a:cubicBezTo>
                    <a:pt x="3912" y="0"/>
                    <a:pt x="5021" y="1109"/>
                    <a:pt x="5079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9" name="Google Shape;6179;p16"/>
            <p:cNvSpPr/>
            <p:nvPr/>
          </p:nvSpPr>
          <p:spPr>
            <a:xfrm>
              <a:off x="3849400" y="694850"/>
              <a:ext cx="126975" cy="127000"/>
            </a:xfrm>
            <a:custGeom>
              <a:avLst/>
              <a:gdLst/>
              <a:ahLst/>
              <a:cxnLst/>
              <a:rect l="l" t="t" r="r" b="b"/>
              <a:pathLst>
                <a:path w="5079" h="5080" extrusionOk="0">
                  <a:moveTo>
                    <a:pt x="2510" y="59"/>
                  </a:moveTo>
                  <a:cubicBezTo>
                    <a:pt x="3911" y="1"/>
                    <a:pt x="5078" y="1110"/>
                    <a:pt x="5078" y="2569"/>
                  </a:cubicBezTo>
                  <a:cubicBezTo>
                    <a:pt x="5078" y="3970"/>
                    <a:pt x="3969" y="5079"/>
                    <a:pt x="2510" y="5079"/>
                  </a:cubicBezTo>
                  <a:cubicBezTo>
                    <a:pt x="1109" y="5079"/>
                    <a:pt x="58" y="3970"/>
                    <a:pt x="0" y="2628"/>
                  </a:cubicBezTo>
                  <a:cubicBezTo>
                    <a:pt x="0" y="1168"/>
                    <a:pt x="1109" y="59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0" name="Google Shape;6180;p16"/>
            <p:cNvSpPr/>
            <p:nvPr/>
          </p:nvSpPr>
          <p:spPr>
            <a:xfrm>
              <a:off x="36027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5020" y="2452"/>
                  </a:moveTo>
                  <a:cubicBezTo>
                    <a:pt x="5020" y="3911"/>
                    <a:pt x="3970" y="5020"/>
                    <a:pt x="2510" y="5020"/>
                  </a:cubicBezTo>
                  <a:cubicBezTo>
                    <a:pt x="1109" y="5020"/>
                    <a:pt x="59" y="3911"/>
                    <a:pt x="0" y="2510"/>
                  </a:cubicBezTo>
                  <a:cubicBezTo>
                    <a:pt x="0" y="1109"/>
                    <a:pt x="1109" y="0"/>
                    <a:pt x="2510" y="0"/>
                  </a:cubicBezTo>
                  <a:cubicBezTo>
                    <a:pt x="3911" y="0"/>
                    <a:pt x="5020" y="1051"/>
                    <a:pt x="5020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1" name="Google Shape;6181;p16"/>
            <p:cNvSpPr/>
            <p:nvPr/>
          </p:nvSpPr>
          <p:spPr>
            <a:xfrm>
              <a:off x="2867300" y="4620275"/>
              <a:ext cx="124075" cy="124075"/>
            </a:xfrm>
            <a:custGeom>
              <a:avLst/>
              <a:gdLst/>
              <a:ahLst/>
              <a:cxnLst/>
              <a:rect l="l" t="t" r="r" b="b"/>
              <a:pathLst>
                <a:path w="4963" h="4963" extrusionOk="0">
                  <a:moveTo>
                    <a:pt x="2511" y="4962"/>
                  </a:moveTo>
                  <a:cubicBezTo>
                    <a:pt x="1110" y="4962"/>
                    <a:pt x="1" y="3853"/>
                    <a:pt x="1" y="2452"/>
                  </a:cubicBezTo>
                  <a:cubicBezTo>
                    <a:pt x="1" y="1110"/>
                    <a:pt x="1110" y="1"/>
                    <a:pt x="2511" y="1"/>
                  </a:cubicBezTo>
                  <a:cubicBezTo>
                    <a:pt x="3911" y="1"/>
                    <a:pt x="4962" y="1110"/>
                    <a:pt x="4962" y="2510"/>
                  </a:cubicBezTo>
                  <a:cubicBezTo>
                    <a:pt x="4962" y="3911"/>
                    <a:pt x="3911" y="4962"/>
                    <a:pt x="2511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2" name="Google Shape;6182;p16"/>
            <p:cNvSpPr/>
            <p:nvPr/>
          </p:nvSpPr>
          <p:spPr>
            <a:xfrm>
              <a:off x="5812100" y="2415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0" y="1"/>
                  </a:moveTo>
                  <a:cubicBezTo>
                    <a:pt x="3853" y="1"/>
                    <a:pt x="4962" y="1110"/>
                    <a:pt x="4962" y="2511"/>
                  </a:cubicBezTo>
                  <a:cubicBezTo>
                    <a:pt x="5020" y="3853"/>
                    <a:pt x="3911" y="4962"/>
                    <a:pt x="2510" y="4962"/>
                  </a:cubicBezTo>
                  <a:cubicBezTo>
                    <a:pt x="1109" y="5021"/>
                    <a:pt x="0" y="3912"/>
                    <a:pt x="0" y="2511"/>
                  </a:cubicBezTo>
                  <a:cubicBezTo>
                    <a:pt x="0" y="1110"/>
                    <a:pt x="1109" y="1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3" name="Google Shape;6183;p16"/>
            <p:cNvSpPr/>
            <p:nvPr/>
          </p:nvSpPr>
          <p:spPr>
            <a:xfrm>
              <a:off x="5812100" y="3152250"/>
              <a:ext cx="125525" cy="124075"/>
            </a:xfrm>
            <a:custGeom>
              <a:avLst/>
              <a:gdLst/>
              <a:ahLst/>
              <a:cxnLst/>
              <a:rect l="l" t="t" r="r" b="b"/>
              <a:pathLst>
                <a:path w="5021" h="4963" extrusionOk="0">
                  <a:moveTo>
                    <a:pt x="2452" y="4962"/>
                  </a:moveTo>
                  <a:cubicBezTo>
                    <a:pt x="1109" y="4904"/>
                    <a:pt x="0" y="3795"/>
                    <a:pt x="59" y="2394"/>
                  </a:cubicBezTo>
                  <a:cubicBezTo>
                    <a:pt x="59" y="1052"/>
                    <a:pt x="1168" y="1"/>
                    <a:pt x="2510" y="1"/>
                  </a:cubicBezTo>
                  <a:cubicBezTo>
                    <a:pt x="3911" y="1"/>
                    <a:pt x="5020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4" name="Google Shape;6184;p16"/>
            <p:cNvSpPr/>
            <p:nvPr/>
          </p:nvSpPr>
          <p:spPr>
            <a:xfrm>
              <a:off x="2378450" y="1186625"/>
              <a:ext cx="124075" cy="122600"/>
            </a:xfrm>
            <a:custGeom>
              <a:avLst/>
              <a:gdLst/>
              <a:ahLst/>
              <a:cxnLst/>
              <a:rect l="l" t="t" r="r" b="b"/>
              <a:pathLst>
                <a:path w="4963" h="4904" extrusionOk="0">
                  <a:moveTo>
                    <a:pt x="2452" y="4904"/>
                  </a:moveTo>
                  <a:cubicBezTo>
                    <a:pt x="1110" y="4904"/>
                    <a:pt x="1" y="3853"/>
                    <a:pt x="1" y="2452"/>
                  </a:cubicBezTo>
                  <a:cubicBezTo>
                    <a:pt x="1" y="1110"/>
                    <a:pt x="1110" y="1"/>
                    <a:pt x="2510" y="1"/>
                  </a:cubicBezTo>
                  <a:cubicBezTo>
                    <a:pt x="3853" y="1"/>
                    <a:pt x="4962" y="1110"/>
                    <a:pt x="4962" y="2511"/>
                  </a:cubicBezTo>
                  <a:cubicBezTo>
                    <a:pt x="4904" y="3853"/>
                    <a:pt x="3795" y="4904"/>
                    <a:pt x="2452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5" name="Google Shape;6185;p16"/>
            <p:cNvSpPr/>
            <p:nvPr/>
          </p:nvSpPr>
          <p:spPr>
            <a:xfrm>
              <a:off x="40930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1" y="0"/>
                  </a:moveTo>
                  <a:cubicBezTo>
                    <a:pt x="3912" y="59"/>
                    <a:pt x="5021" y="1168"/>
                    <a:pt x="4962" y="2569"/>
                  </a:cubicBezTo>
                  <a:cubicBezTo>
                    <a:pt x="4962" y="3911"/>
                    <a:pt x="3853" y="5020"/>
                    <a:pt x="2452" y="4962"/>
                  </a:cubicBezTo>
                  <a:cubicBezTo>
                    <a:pt x="1052" y="4962"/>
                    <a:pt x="1" y="3853"/>
                    <a:pt x="1" y="2510"/>
                  </a:cubicBezTo>
                  <a:cubicBezTo>
                    <a:pt x="1" y="1109"/>
                    <a:pt x="1110" y="0"/>
                    <a:pt x="25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6" name="Google Shape;6186;p16"/>
            <p:cNvSpPr/>
            <p:nvPr/>
          </p:nvSpPr>
          <p:spPr>
            <a:xfrm>
              <a:off x="1885225" y="3641100"/>
              <a:ext cx="124050" cy="124075"/>
            </a:xfrm>
            <a:custGeom>
              <a:avLst/>
              <a:gdLst/>
              <a:ahLst/>
              <a:cxnLst/>
              <a:rect l="l" t="t" r="r" b="b"/>
              <a:pathLst>
                <a:path w="4962" h="4963" extrusionOk="0">
                  <a:moveTo>
                    <a:pt x="2452" y="1"/>
                  </a:moveTo>
                  <a:cubicBezTo>
                    <a:pt x="3853" y="1"/>
                    <a:pt x="4962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ubicBezTo>
                    <a:pt x="1051" y="4962"/>
                    <a:pt x="0" y="3853"/>
                    <a:pt x="0" y="2453"/>
                  </a:cubicBezTo>
                  <a:cubicBezTo>
                    <a:pt x="0" y="1110"/>
                    <a:pt x="1109" y="1"/>
                    <a:pt x="24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7" name="Google Shape;6187;p16"/>
            <p:cNvSpPr/>
            <p:nvPr/>
          </p:nvSpPr>
          <p:spPr>
            <a:xfrm>
              <a:off x="5318875" y="4129975"/>
              <a:ext cx="124050" cy="125500"/>
            </a:xfrm>
            <a:custGeom>
              <a:avLst/>
              <a:gdLst/>
              <a:ahLst/>
              <a:cxnLst/>
              <a:rect l="l" t="t" r="r" b="b"/>
              <a:pathLst>
                <a:path w="4962" h="5020" extrusionOk="0">
                  <a:moveTo>
                    <a:pt x="58" y="2510"/>
                  </a:moveTo>
                  <a:cubicBezTo>
                    <a:pt x="58" y="1109"/>
                    <a:pt x="1167" y="0"/>
                    <a:pt x="2568" y="58"/>
                  </a:cubicBezTo>
                  <a:cubicBezTo>
                    <a:pt x="3911" y="117"/>
                    <a:pt x="4962" y="1226"/>
                    <a:pt x="4962" y="2568"/>
                  </a:cubicBezTo>
                  <a:cubicBezTo>
                    <a:pt x="4962" y="3911"/>
                    <a:pt x="3794" y="5020"/>
                    <a:pt x="2452" y="5020"/>
                  </a:cubicBezTo>
                  <a:cubicBezTo>
                    <a:pt x="1109" y="4962"/>
                    <a:pt x="0" y="3853"/>
                    <a:pt x="58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8" name="Google Shape;6188;p16"/>
            <p:cNvSpPr/>
            <p:nvPr/>
          </p:nvSpPr>
          <p:spPr>
            <a:xfrm>
              <a:off x="3357625" y="696325"/>
              <a:ext cx="124050" cy="124050"/>
            </a:xfrm>
            <a:custGeom>
              <a:avLst/>
              <a:gdLst/>
              <a:ahLst/>
              <a:cxnLst/>
              <a:rect l="l" t="t" r="r" b="b"/>
              <a:pathLst>
                <a:path w="4962" h="4962" extrusionOk="0">
                  <a:moveTo>
                    <a:pt x="2510" y="4962"/>
                  </a:moveTo>
                  <a:cubicBezTo>
                    <a:pt x="1168" y="4962"/>
                    <a:pt x="59" y="3853"/>
                    <a:pt x="0" y="2510"/>
                  </a:cubicBezTo>
                  <a:cubicBezTo>
                    <a:pt x="0" y="1168"/>
                    <a:pt x="1109" y="59"/>
                    <a:pt x="2452" y="59"/>
                  </a:cubicBezTo>
                  <a:cubicBezTo>
                    <a:pt x="3794" y="0"/>
                    <a:pt x="4903" y="1109"/>
                    <a:pt x="4903" y="2452"/>
                  </a:cubicBezTo>
                  <a:cubicBezTo>
                    <a:pt x="4962" y="3794"/>
                    <a:pt x="3853" y="4903"/>
                    <a:pt x="2510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9" name="Google Shape;6189;p16"/>
            <p:cNvSpPr/>
            <p:nvPr/>
          </p:nvSpPr>
          <p:spPr>
            <a:xfrm>
              <a:off x="5076625" y="43780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1" y="2393"/>
                  </a:moveTo>
                  <a:cubicBezTo>
                    <a:pt x="59" y="1051"/>
                    <a:pt x="1226" y="0"/>
                    <a:pt x="2511" y="0"/>
                  </a:cubicBezTo>
                  <a:cubicBezTo>
                    <a:pt x="3853" y="58"/>
                    <a:pt x="4962" y="1226"/>
                    <a:pt x="4904" y="2510"/>
                  </a:cubicBezTo>
                  <a:cubicBezTo>
                    <a:pt x="4904" y="3852"/>
                    <a:pt x="3736" y="4962"/>
                    <a:pt x="2394" y="4903"/>
                  </a:cubicBezTo>
                  <a:cubicBezTo>
                    <a:pt x="1051" y="4903"/>
                    <a:pt x="1" y="3736"/>
                    <a:pt x="1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0" name="Google Shape;6190;p16"/>
            <p:cNvSpPr/>
            <p:nvPr/>
          </p:nvSpPr>
          <p:spPr>
            <a:xfrm>
              <a:off x="4830000" y="944400"/>
              <a:ext cx="122625" cy="122600"/>
            </a:xfrm>
            <a:custGeom>
              <a:avLst/>
              <a:gdLst/>
              <a:ahLst/>
              <a:cxnLst/>
              <a:rect l="l" t="t" r="r" b="b"/>
              <a:pathLst>
                <a:path w="4905" h="4904" extrusionOk="0">
                  <a:moveTo>
                    <a:pt x="4904" y="2452"/>
                  </a:moveTo>
                  <a:cubicBezTo>
                    <a:pt x="4904" y="3794"/>
                    <a:pt x="3795" y="4903"/>
                    <a:pt x="2453" y="4903"/>
                  </a:cubicBezTo>
                  <a:cubicBezTo>
                    <a:pt x="1110" y="4903"/>
                    <a:pt x="1" y="3736"/>
                    <a:pt x="1" y="2452"/>
                  </a:cubicBezTo>
                  <a:cubicBezTo>
                    <a:pt x="1" y="1109"/>
                    <a:pt x="1168" y="0"/>
                    <a:pt x="2453" y="0"/>
                  </a:cubicBezTo>
                  <a:cubicBezTo>
                    <a:pt x="3795" y="0"/>
                    <a:pt x="4904" y="1109"/>
                    <a:pt x="4904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1" name="Google Shape;6191;p16"/>
            <p:cNvSpPr/>
            <p:nvPr/>
          </p:nvSpPr>
          <p:spPr>
            <a:xfrm>
              <a:off x="2131825" y="14332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3" y="4904"/>
                  </a:moveTo>
                  <a:cubicBezTo>
                    <a:pt x="1110" y="4904"/>
                    <a:pt x="1" y="3795"/>
                    <a:pt x="1" y="2452"/>
                  </a:cubicBezTo>
                  <a:cubicBezTo>
                    <a:pt x="59" y="1109"/>
                    <a:pt x="1168" y="0"/>
                    <a:pt x="2511" y="0"/>
                  </a:cubicBezTo>
                  <a:cubicBezTo>
                    <a:pt x="3853" y="59"/>
                    <a:pt x="4962" y="1168"/>
                    <a:pt x="4904" y="2510"/>
                  </a:cubicBezTo>
                  <a:cubicBezTo>
                    <a:pt x="4904" y="3853"/>
                    <a:pt x="3795" y="4962"/>
                    <a:pt x="2453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2" name="Google Shape;6192;p16"/>
            <p:cNvSpPr/>
            <p:nvPr/>
          </p:nvSpPr>
          <p:spPr>
            <a:xfrm>
              <a:off x="5565475" y="1679875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2" y="0"/>
                  </a:moveTo>
                  <a:cubicBezTo>
                    <a:pt x="3795" y="0"/>
                    <a:pt x="4962" y="1109"/>
                    <a:pt x="4962" y="2452"/>
                  </a:cubicBezTo>
                  <a:cubicBezTo>
                    <a:pt x="4962" y="3794"/>
                    <a:pt x="3853" y="4903"/>
                    <a:pt x="2511" y="4903"/>
                  </a:cubicBezTo>
                  <a:cubicBezTo>
                    <a:pt x="1168" y="4962"/>
                    <a:pt x="59" y="3852"/>
                    <a:pt x="59" y="2510"/>
                  </a:cubicBezTo>
                  <a:cubicBezTo>
                    <a:pt x="1" y="1167"/>
                    <a:pt x="1110" y="58"/>
                    <a:pt x="245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3" name="Google Shape;6193;p16"/>
            <p:cNvSpPr/>
            <p:nvPr/>
          </p:nvSpPr>
          <p:spPr>
            <a:xfrm>
              <a:off x="3847925" y="4868350"/>
              <a:ext cx="121150" cy="121150"/>
            </a:xfrm>
            <a:custGeom>
              <a:avLst/>
              <a:gdLst/>
              <a:ahLst/>
              <a:cxnLst/>
              <a:rect l="l" t="t" r="r" b="b"/>
              <a:pathLst>
                <a:path w="4846" h="4846" extrusionOk="0">
                  <a:moveTo>
                    <a:pt x="4845" y="2394"/>
                  </a:moveTo>
                  <a:cubicBezTo>
                    <a:pt x="4845" y="3736"/>
                    <a:pt x="3795" y="4845"/>
                    <a:pt x="2452" y="4845"/>
                  </a:cubicBezTo>
                  <a:cubicBezTo>
                    <a:pt x="1168" y="4845"/>
                    <a:pt x="59" y="3795"/>
                    <a:pt x="59" y="2452"/>
                  </a:cubicBezTo>
                  <a:cubicBezTo>
                    <a:pt x="1" y="1110"/>
                    <a:pt x="1110" y="59"/>
                    <a:pt x="2394" y="59"/>
                  </a:cubicBezTo>
                  <a:cubicBezTo>
                    <a:pt x="3736" y="1"/>
                    <a:pt x="4845" y="1110"/>
                    <a:pt x="4845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4" name="Google Shape;6194;p16"/>
            <p:cNvSpPr/>
            <p:nvPr/>
          </p:nvSpPr>
          <p:spPr>
            <a:xfrm>
              <a:off x="1644450" y="2660475"/>
              <a:ext cx="119675" cy="119700"/>
            </a:xfrm>
            <a:custGeom>
              <a:avLst/>
              <a:gdLst/>
              <a:ahLst/>
              <a:cxnLst/>
              <a:rect l="l" t="t" r="r" b="b"/>
              <a:pathLst>
                <a:path w="4787" h="4788" extrusionOk="0">
                  <a:moveTo>
                    <a:pt x="2393" y="1"/>
                  </a:moveTo>
                  <a:cubicBezTo>
                    <a:pt x="3678" y="1"/>
                    <a:pt x="4787" y="1052"/>
                    <a:pt x="4787" y="2394"/>
                  </a:cubicBezTo>
                  <a:cubicBezTo>
                    <a:pt x="4787" y="3678"/>
                    <a:pt x="3736" y="4787"/>
                    <a:pt x="2393" y="4787"/>
                  </a:cubicBezTo>
                  <a:cubicBezTo>
                    <a:pt x="1109" y="4787"/>
                    <a:pt x="0" y="3737"/>
                    <a:pt x="0" y="2394"/>
                  </a:cubicBezTo>
                  <a:cubicBezTo>
                    <a:pt x="0" y="1110"/>
                    <a:pt x="1051" y="1"/>
                    <a:pt x="23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5" name="Google Shape;6195;p16"/>
            <p:cNvSpPr/>
            <p:nvPr/>
          </p:nvSpPr>
          <p:spPr>
            <a:xfrm>
              <a:off x="3605700" y="4868350"/>
              <a:ext cx="121125" cy="121150"/>
            </a:xfrm>
            <a:custGeom>
              <a:avLst/>
              <a:gdLst/>
              <a:ahLst/>
              <a:cxnLst/>
              <a:rect l="l" t="t" r="r" b="b"/>
              <a:pathLst>
                <a:path w="4845" h="4846" extrusionOk="0">
                  <a:moveTo>
                    <a:pt x="4787" y="2394"/>
                  </a:moveTo>
                  <a:cubicBezTo>
                    <a:pt x="4845" y="3736"/>
                    <a:pt x="3736" y="4845"/>
                    <a:pt x="2452" y="4845"/>
                  </a:cubicBezTo>
                  <a:cubicBezTo>
                    <a:pt x="1109" y="4845"/>
                    <a:pt x="59" y="3795"/>
                    <a:pt x="0" y="2452"/>
                  </a:cubicBezTo>
                  <a:cubicBezTo>
                    <a:pt x="0" y="1110"/>
                    <a:pt x="1051" y="59"/>
                    <a:pt x="2393" y="59"/>
                  </a:cubicBezTo>
                  <a:cubicBezTo>
                    <a:pt x="3736" y="1"/>
                    <a:pt x="4787" y="1110"/>
                    <a:pt x="4787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6" name="Google Shape;6196;p16"/>
            <p:cNvSpPr/>
            <p:nvPr/>
          </p:nvSpPr>
          <p:spPr>
            <a:xfrm>
              <a:off x="4342625" y="699250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8"/>
                  </a:moveTo>
                  <a:cubicBezTo>
                    <a:pt x="1051" y="4728"/>
                    <a:pt x="59" y="3736"/>
                    <a:pt x="59" y="2393"/>
                  </a:cubicBezTo>
                  <a:cubicBezTo>
                    <a:pt x="0" y="1051"/>
                    <a:pt x="1051" y="0"/>
                    <a:pt x="2452" y="0"/>
                  </a:cubicBezTo>
                  <a:cubicBezTo>
                    <a:pt x="3736" y="58"/>
                    <a:pt x="4787" y="1051"/>
                    <a:pt x="4728" y="2393"/>
                  </a:cubicBezTo>
                  <a:cubicBezTo>
                    <a:pt x="4728" y="3736"/>
                    <a:pt x="3736" y="4728"/>
                    <a:pt x="2393" y="47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7" name="Google Shape;6197;p16"/>
            <p:cNvSpPr/>
            <p:nvPr/>
          </p:nvSpPr>
          <p:spPr>
            <a:xfrm>
              <a:off x="5568400" y="38906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8" y="2393"/>
                  </a:moveTo>
                  <a:cubicBezTo>
                    <a:pt x="4728" y="3736"/>
                    <a:pt x="3736" y="4728"/>
                    <a:pt x="2394" y="4728"/>
                  </a:cubicBezTo>
                  <a:cubicBezTo>
                    <a:pt x="1051" y="4728"/>
                    <a:pt x="0" y="3678"/>
                    <a:pt x="0" y="2335"/>
                  </a:cubicBezTo>
                  <a:cubicBezTo>
                    <a:pt x="59" y="1051"/>
                    <a:pt x="1109" y="0"/>
                    <a:pt x="2394" y="0"/>
                  </a:cubicBezTo>
                  <a:cubicBezTo>
                    <a:pt x="3736" y="59"/>
                    <a:pt x="4728" y="1051"/>
                    <a:pt x="4728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8" name="Google Shape;6198;p16"/>
            <p:cNvSpPr/>
            <p:nvPr/>
          </p:nvSpPr>
          <p:spPr>
            <a:xfrm>
              <a:off x="2134750" y="41343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9" y="2393"/>
                  </a:moveTo>
                  <a:cubicBezTo>
                    <a:pt x="4670" y="3678"/>
                    <a:pt x="3678" y="4728"/>
                    <a:pt x="2336" y="4670"/>
                  </a:cubicBezTo>
                  <a:cubicBezTo>
                    <a:pt x="993" y="4670"/>
                    <a:pt x="1" y="3619"/>
                    <a:pt x="1" y="2277"/>
                  </a:cubicBezTo>
                  <a:cubicBezTo>
                    <a:pt x="59" y="992"/>
                    <a:pt x="1051" y="0"/>
                    <a:pt x="2394" y="0"/>
                  </a:cubicBezTo>
                  <a:cubicBezTo>
                    <a:pt x="3736" y="0"/>
                    <a:pt x="4729" y="1051"/>
                    <a:pt x="4670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9" name="Google Shape;6199;p16"/>
            <p:cNvSpPr/>
            <p:nvPr/>
          </p:nvSpPr>
          <p:spPr>
            <a:xfrm>
              <a:off x="2381375" y="43809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5" y="4729"/>
                  </a:moveTo>
                  <a:cubicBezTo>
                    <a:pt x="993" y="4670"/>
                    <a:pt x="0" y="3678"/>
                    <a:pt x="0" y="2336"/>
                  </a:cubicBezTo>
                  <a:cubicBezTo>
                    <a:pt x="0" y="993"/>
                    <a:pt x="1109" y="1"/>
                    <a:pt x="2452" y="1"/>
                  </a:cubicBezTo>
                  <a:cubicBezTo>
                    <a:pt x="3736" y="59"/>
                    <a:pt x="4728" y="1110"/>
                    <a:pt x="4728" y="2394"/>
                  </a:cubicBezTo>
                  <a:cubicBezTo>
                    <a:pt x="4670" y="3736"/>
                    <a:pt x="3619" y="4729"/>
                    <a:pt x="2335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0" name="Google Shape;6200;p16"/>
            <p:cNvSpPr/>
            <p:nvPr/>
          </p:nvSpPr>
          <p:spPr>
            <a:xfrm>
              <a:off x="4097450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2336" y="0"/>
                  </a:moveTo>
                  <a:cubicBezTo>
                    <a:pt x="3620" y="0"/>
                    <a:pt x="4671" y="993"/>
                    <a:pt x="4671" y="2277"/>
                  </a:cubicBezTo>
                  <a:cubicBezTo>
                    <a:pt x="4671" y="3619"/>
                    <a:pt x="3678" y="4612"/>
                    <a:pt x="2336" y="4670"/>
                  </a:cubicBezTo>
                  <a:cubicBezTo>
                    <a:pt x="1052" y="4670"/>
                    <a:pt x="1" y="3619"/>
                    <a:pt x="1" y="2335"/>
                  </a:cubicBezTo>
                  <a:cubicBezTo>
                    <a:pt x="1" y="993"/>
                    <a:pt x="993" y="0"/>
                    <a:pt x="233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1" name="Google Shape;6201;p16"/>
            <p:cNvSpPr/>
            <p:nvPr/>
          </p:nvSpPr>
          <p:spPr>
            <a:xfrm>
              <a:off x="5815025" y="2171625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9"/>
                  </a:moveTo>
                  <a:cubicBezTo>
                    <a:pt x="1051" y="4729"/>
                    <a:pt x="0" y="3678"/>
                    <a:pt x="0" y="2336"/>
                  </a:cubicBezTo>
                  <a:cubicBezTo>
                    <a:pt x="58" y="1052"/>
                    <a:pt x="1051" y="1"/>
                    <a:pt x="2393" y="1"/>
                  </a:cubicBezTo>
                  <a:cubicBezTo>
                    <a:pt x="3736" y="1"/>
                    <a:pt x="4786" y="1052"/>
                    <a:pt x="4728" y="2394"/>
                  </a:cubicBezTo>
                  <a:cubicBezTo>
                    <a:pt x="4728" y="3737"/>
                    <a:pt x="3677" y="4729"/>
                    <a:pt x="239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2" name="Google Shape;6202;p16"/>
            <p:cNvSpPr/>
            <p:nvPr/>
          </p:nvSpPr>
          <p:spPr>
            <a:xfrm>
              <a:off x="5816475" y="33988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0"/>
                  </a:moveTo>
                  <a:cubicBezTo>
                    <a:pt x="3619" y="0"/>
                    <a:pt x="4670" y="993"/>
                    <a:pt x="4670" y="2335"/>
                  </a:cubicBezTo>
                  <a:cubicBezTo>
                    <a:pt x="4670" y="3619"/>
                    <a:pt x="3619" y="4670"/>
                    <a:pt x="2335" y="4670"/>
                  </a:cubicBezTo>
                  <a:cubicBezTo>
                    <a:pt x="993" y="4670"/>
                    <a:pt x="0" y="3619"/>
                    <a:pt x="0" y="2335"/>
                  </a:cubicBezTo>
                  <a:cubicBezTo>
                    <a:pt x="0" y="993"/>
                    <a:pt x="993" y="0"/>
                    <a:pt x="23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3" name="Google Shape;6203;p16"/>
            <p:cNvSpPr/>
            <p:nvPr/>
          </p:nvSpPr>
          <p:spPr>
            <a:xfrm>
              <a:off x="1644450" y="2907100"/>
              <a:ext cx="118225" cy="119675"/>
            </a:xfrm>
            <a:custGeom>
              <a:avLst/>
              <a:gdLst/>
              <a:ahLst/>
              <a:cxnLst/>
              <a:rect l="l" t="t" r="r" b="b"/>
              <a:pathLst>
                <a:path w="4729" h="4787" extrusionOk="0">
                  <a:moveTo>
                    <a:pt x="2335" y="59"/>
                  </a:moveTo>
                  <a:cubicBezTo>
                    <a:pt x="3678" y="1"/>
                    <a:pt x="4728" y="1051"/>
                    <a:pt x="4728" y="2394"/>
                  </a:cubicBezTo>
                  <a:cubicBezTo>
                    <a:pt x="4728" y="3736"/>
                    <a:pt x="3736" y="4729"/>
                    <a:pt x="2452" y="4787"/>
                  </a:cubicBezTo>
                  <a:cubicBezTo>
                    <a:pt x="1109" y="4787"/>
                    <a:pt x="0" y="3736"/>
                    <a:pt x="0" y="2394"/>
                  </a:cubicBezTo>
                  <a:cubicBezTo>
                    <a:pt x="0" y="1110"/>
                    <a:pt x="1051" y="59"/>
                    <a:pt x="233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4" name="Google Shape;6204;p16"/>
            <p:cNvSpPr/>
            <p:nvPr/>
          </p:nvSpPr>
          <p:spPr>
            <a:xfrm>
              <a:off x="2627975" y="9458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6" y="1"/>
                  </a:moveTo>
                  <a:cubicBezTo>
                    <a:pt x="3678" y="1"/>
                    <a:pt x="4729" y="1051"/>
                    <a:pt x="4729" y="2336"/>
                  </a:cubicBezTo>
                  <a:cubicBezTo>
                    <a:pt x="4729" y="3678"/>
                    <a:pt x="3678" y="4729"/>
                    <a:pt x="2336" y="4729"/>
                  </a:cubicBezTo>
                  <a:cubicBezTo>
                    <a:pt x="993" y="4729"/>
                    <a:pt x="1" y="3678"/>
                    <a:pt x="1" y="2394"/>
                  </a:cubicBezTo>
                  <a:cubicBezTo>
                    <a:pt x="1" y="1051"/>
                    <a:pt x="1052" y="59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5" name="Google Shape;6205;p16"/>
            <p:cNvSpPr/>
            <p:nvPr/>
          </p:nvSpPr>
          <p:spPr>
            <a:xfrm>
              <a:off x="1645900" y="2419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1"/>
                  </a:moveTo>
                  <a:cubicBezTo>
                    <a:pt x="3678" y="1"/>
                    <a:pt x="4670" y="993"/>
                    <a:pt x="4670" y="2336"/>
                  </a:cubicBezTo>
                  <a:cubicBezTo>
                    <a:pt x="4670" y="3620"/>
                    <a:pt x="3620" y="4670"/>
                    <a:pt x="2335" y="4670"/>
                  </a:cubicBezTo>
                  <a:cubicBezTo>
                    <a:pt x="993" y="4670"/>
                    <a:pt x="1" y="3620"/>
                    <a:pt x="1" y="2336"/>
                  </a:cubicBezTo>
                  <a:cubicBezTo>
                    <a:pt x="1" y="993"/>
                    <a:pt x="1051" y="1"/>
                    <a:pt x="23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6" name="Google Shape;6206;p16"/>
            <p:cNvSpPr/>
            <p:nvPr/>
          </p:nvSpPr>
          <p:spPr>
            <a:xfrm>
              <a:off x="3118300" y="700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277" y="4612"/>
                  </a:moveTo>
                  <a:cubicBezTo>
                    <a:pt x="993" y="4612"/>
                    <a:pt x="0" y="3561"/>
                    <a:pt x="0" y="2219"/>
                  </a:cubicBezTo>
                  <a:cubicBezTo>
                    <a:pt x="59" y="993"/>
                    <a:pt x="1109" y="0"/>
                    <a:pt x="2394" y="0"/>
                  </a:cubicBezTo>
                  <a:cubicBezTo>
                    <a:pt x="3678" y="0"/>
                    <a:pt x="4670" y="1109"/>
                    <a:pt x="4670" y="2394"/>
                  </a:cubicBezTo>
                  <a:cubicBezTo>
                    <a:pt x="4612" y="3678"/>
                    <a:pt x="3561" y="4670"/>
                    <a:pt x="2277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7" name="Google Shape;6207;p16"/>
            <p:cNvSpPr/>
            <p:nvPr/>
          </p:nvSpPr>
          <p:spPr>
            <a:xfrm>
              <a:off x="1645900" y="31551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4670" y="2335"/>
                  </a:moveTo>
                  <a:cubicBezTo>
                    <a:pt x="4670" y="3678"/>
                    <a:pt x="3620" y="4670"/>
                    <a:pt x="2277" y="4670"/>
                  </a:cubicBezTo>
                  <a:cubicBezTo>
                    <a:pt x="1051" y="4612"/>
                    <a:pt x="1" y="3620"/>
                    <a:pt x="1" y="2335"/>
                  </a:cubicBezTo>
                  <a:cubicBezTo>
                    <a:pt x="1" y="1051"/>
                    <a:pt x="1051" y="1"/>
                    <a:pt x="2394" y="59"/>
                  </a:cubicBezTo>
                  <a:cubicBezTo>
                    <a:pt x="3620" y="59"/>
                    <a:pt x="4670" y="1110"/>
                    <a:pt x="4670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8" name="Google Shape;6208;p16"/>
            <p:cNvSpPr/>
            <p:nvPr/>
          </p:nvSpPr>
          <p:spPr>
            <a:xfrm>
              <a:off x="1892525" y="1682775"/>
              <a:ext cx="116750" cy="116775"/>
            </a:xfrm>
            <a:custGeom>
              <a:avLst/>
              <a:gdLst/>
              <a:ahLst/>
              <a:cxnLst/>
              <a:rect l="l" t="t" r="r" b="b"/>
              <a:pathLst>
                <a:path w="4670" h="4671" extrusionOk="0">
                  <a:moveTo>
                    <a:pt x="4670" y="2336"/>
                  </a:moveTo>
                  <a:cubicBezTo>
                    <a:pt x="4670" y="3620"/>
                    <a:pt x="3619" y="4670"/>
                    <a:pt x="2277" y="4670"/>
                  </a:cubicBezTo>
                  <a:cubicBezTo>
                    <a:pt x="1051" y="4670"/>
                    <a:pt x="0" y="3620"/>
                    <a:pt x="0" y="2394"/>
                  </a:cubicBezTo>
                  <a:cubicBezTo>
                    <a:pt x="0" y="1051"/>
                    <a:pt x="1051" y="1"/>
                    <a:pt x="2335" y="59"/>
                  </a:cubicBezTo>
                  <a:cubicBezTo>
                    <a:pt x="3619" y="59"/>
                    <a:pt x="4611" y="1051"/>
                    <a:pt x="4670" y="23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9" name="Google Shape;6209;p16"/>
            <p:cNvSpPr/>
            <p:nvPr/>
          </p:nvSpPr>
          <p:spPr>
            <a:xfrm>
              <a:off x="4832925" y="4629025"/>
              <a:ext cx="116775" cy="115325"/>
            </a:xfrm>
            <a:custGeom>
              <a:avLst/>
              <a:gdLst/>
              <a:ahLst/>
              <a:cxnLst/>
              <a:rect l="l" t="t" r="r" b="b"/>
              <a:pathLst>
                <a:path w="4671" h="4613" extrusionOk="0">
                  <a:moveTo>
                    <a:pt x="2336" y="1"/>
                  </a:moveTo>
                  <a:cubicBezTo>
                    <a:pt x="3678" y="1"/>
                    <a:pt x="4670" y="1051"/>
                    <a:pt x="4670" y="2336"/>
                  </a:cubicBezTo>
                  <a:cubicBezTo>
                    <a:pt x="4670" y="3620"/>
                    <a:pt x="3620" y="4612"/>
                    <a:pt x="2336" y="4612"/>
                  </a:cubicBezTo>
                  <a:cubicBezTo>
                    <a:pt x="1051" y="4612"/>
                    <a:pt x="1" y="3561"/>
                    <a:pt x="59" y="2277"/>
                  </a:cubicBezTo>
                  <a:cubicBezTo>
                    <a:pt x="59" y="993"/>
                    <a:pt x="1110" y="1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0" name="Google Shape;6210;p16"/>
            <p:cNvSpPr/>
            <p:nvPr/>
          </p:nvSpPr>
          <p:spPr>
            <a:xfrm>
              <a:off x="3360525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4671" y="2335"/>
                  </a:moveTo>
                  <a:cubicBezTo>
                    <a:pt x="4671" y="3619"/>
                    <a:pt x="3620" y="4670"/>
                    <a:pt x="2277" y="4612"/>
                  </a:cubicBezTo>
                  <a:cubicBezTo>
                    <a:pt x="1052" y="4612"/>
                    <a:pt x="1" y="3561"/>
                    <a:pt x="1" y="2335"/>
                  </a:cubicBezTo>
                  <a:cubicBezTo>
                    <a:pt x="1" y="993"/>
                    <a:pt x="1052" y="0"/>
                    <a:pt x="2394" y="0"/>
                  </a:cubicBezTo>
                  <a:cubicBezTo>
                    <a:pt x="3678" y="0"/>
                    <a:pt x="4671" y="1051"/>
                    <a:pt x="4671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1" name="Google Shape;6211;p16"/>
            <p:cNvSpPr/>
            <p:nvPr/>
          </p:nvSpPr>
          <p:spPr>
            <a:xfrm>
              <a:off x="1889600" y="3890650"/>
              <a:ext cx="113850" cy="112375"/>
            </a:xfrm>
            <a:custGeom>
              <a:avLst/>
              <a:gdLst/>
              <a:ahLst/>
              <a:cxnLst/>
              <a:rect l="l" t="t" r="r" b="b"/>
              <a:pathLst>
                <a:path w="4554" h="4495" extrusionOk="0">
                  <a:moveTo>
                    <a:pt x="4553" y="2277"/>
                  </a:moveTo>
                  <a:cubicBezTo>
                    <a:pt x="4495" y="3503"/>
                    <a:pt x="3503" y="4495"/>
                    <a:pt x="2277" y="4495"/>
                  </a:cubicBezTo>
                  <a:cubicBezTo>
                    <a:pt x="993" y="4436"/>
                    <a:pt x="0" y="3386"/>
                    <a:pt x="59" y="2160"/>
                  </a:cubicBezTo>
                  <a:cubicBezTo>
                    <a:pt x="117" y="934"/>
                    <a:pt x="1109" y="0"/>
                    <a:pt x="2277" y="0"/>
                  </a:cubicBezTo>
                  <a:cubicBezTo>
                    <a:pt x="3561" y="0"/>
                    <a:pt x="4553" y="993"/>
                    <a:pt x="4553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2" name="Google Shape;6212;p16"/>
            <p:cNvSpPr/>
            <p:nvPr/>
          </p:nvSpPr>
          <p:spPr>
            <a:xfrm>
              <a:off x="4345525" y="4872725"/>
              <a:ext cx="112400" cy="112400"/>
            </a:xfrm>
            <a:custGeom>
              <a:avLst/>
              <a:gdLst/>
              <a:ahLst/>
              <a:cxnLst/>
              <a:rect l="l" t="t" r="r" b="b"/>
              <a:pathLst>
                <a:path w="4496" h="4496" extrusionOk="0">
                  <a:moveTo>
                    <a:pt x="2277" y="4495"/>
                  </a:moveTo>
                  <a:cubicBezTo>
                    <a:pt x="993" y="4495"/>
                    <a:pt x="1" y="3444"/>
                    <a:pt x="1" y="2219"/>
                  </a:cubicBezTo>
                  <a:cubicBezTo>
                    <a:pt x="59" y="993"/>
                    <a:pt x="1052" y="1"/>
                    <a:pt x="2336" y="1"/>
                  </a:cubicBezTo>
                  <a:cubicBezTo>
                    <a:pt x="3503" y="59"/>
                    <a:pt x="4495" y="1051"/>
                    <a:pt x="4495" y="2219"/>
                  </a:cubicBezTo>
                  <a:cubicBezTo>
                    <a:pt x="4495" y="3503"/>
                    <a:pt x="3503" y="4495"/>
                    <a:pt x="2277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3" name="Google Shape;6213;p16"/>
            <p:cNvSpPr/>
            <p:nvPr/>
          </p:nvSpPr>
          <p:spPr>
            <a:xfrm>
              <a:off x="2626525" y="4626125"/>
              <a:ext cx="112400" cy="112375"/>
            </a:xfrm>
            <a:custGeom>
              <a:avLst/>
              <a:gdLst/>
              <a:ahLst/>
              <a:cxnLst/>
              <a:rect l="l" t="t" r="r" b="b"/>
              <a:pathLst>
                <a:path w="4496" h="4495" extrusionOk="0">
                  <a:moveTo>
                    <a:pt x="2277" y="0"/>
                  </a:moveTo>
                  <a:cubicBezTo>
                    <a:pt x="3503" y="0"/>
                    <a:pt x="4495" y="1051"/>
                    <a:pt x="4495" y="2276"/>
                  </a:cubicBezTo>
                  <a:cubicBezTo>
                    <a:pt x="4495" y="3502"/>
                    <a:pt x="3444" y="4495"/>
                    <a:pt x="2219" y="4495"/>
                  </a:cubicBezTo>
                  <a:cubicBezTo>
                    <a:pt x="993" y="4495"/>
                    <a:pt x="59" y="3502"/>
                    <a:pt x="1" y="2276"/>
                  </a:cubicBezTo>
                  <a:cubicBezTo>
                    <a:pt x="1" y="1051"/>
                    <a:pt x="1051" y="0"/>
                    <a:pt x="227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4" name="Google Shape;6214;p16"/>
            <p:cNvSpPr/>
            <p:nvPr/>
          </p:nvSpPr>
          <p:spPr>
            <a:xfrm>
              <a:off x="5819400" y="1933775"/>
              <a:ext cx="110925" cy="109475"/>
            </a:xfrm>
            <a:custGeom>
              <a:avLst/>
              <a:gdLst/>
              <a:ahLst/>
              <a:cxnLst/>
              <a:rect l="l" t="t" r="r" b="b"/>
              <a:pathLst>
                <a:path w="4437" h="4379" extrusionOk="0">
                  <a:moveTo>
                    <a:pt x="4436" y="2160"/>
                  </a:moveTo>
                  <a:cubicBezTo>
                    <a:pt x="4436" y="3386"/>
                    <a:pt x="3502" y="4378"/>
                    <a:pt x="2277" y="4378"/>
                  </a:cubicBezTo>
                  <a:cubicBezTo>
                    <a:pt x="992" y="4378"/>
                    <a:pt x="0" y="3444"/>
                    <a:pt x="0" y="2160"/>
                  </a:cubicBezTo>
                  <a:cubicBezTo>
                    <a:pt x="0" y="934"/>
                    <a:pt x="992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5" name="Google Shape;6215;p16"/>
            <p:cNvSpPr/>
            <p:nvPr/>
          </p:nvSpPr>
          <p:spPr>
            <a:xfrm>
              <a:off x="5329075" y="1196850"/>
              <a:ext cx="110925" cy="110925"/>
            </a:xfrm>
            <a:custGeom>
              <a:avLst/>
              <a:gdLst/>
              <a:ahLst/>
              <a:cxnLst/>
              <a:rect l="l" t="t" r="r" b="b"/>
              <a:pathLst>
                <a:path w="4437" h="4437" extrusionOk="0">
                  <a:moveTo>
                    <a:pt x="4437" y="2218"/>
                  </a:moveTo>
                  <a:cubicBezTo>
                    <a:pt x="4437" y="3444"/>
                    <a:pt x="3503" y="4378"/>
                    <a:pt x="2277" y="4437"/>
                  </a:cubicBezTo>
                  <a:cubicBezTo>
                    <a:pt x="993" y="4437"/>
                    <a:pt x="1" y="3444"/>
                    <a:pt x="59" y="2160"/>
                  </a:cubicBezTo>
                  <a:cubicBezTo>
                    <a:pt x="59" y="934"/>
                    <a:pt x="1051" y="0"/>
                    <a:pt x="2277" y="0"/>
                  </a:cubicBezTo>
                  <a:cubicBezTo>
                    <a:pt x="3503" y="0"/>
                    <a:pt x="4437" y="993"/>
                    <a:pt x="4437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6" name="Google Shape;6216;p16"/>
            <p:cNvSpPr/>
            <p:nvPr/>
          </p:nvSpPr>
          <p:spPr>
            <a:xfrm>
              <a:off x="4593600" y="703625"/>
              <a:ext cx="110950" cy="109450"/>
            </a:xfrm>
            <a:custGeom>
              <a:avLst/>
              <a:gdLst/>
              <a:ahLst/>
              <a:cxnLst/>
              <a:rect l="l" t="t" r="r" b="b"/>
              <a:pathLst>
                <a:path w="4438" h="4378" extrusionOk="0">
                  <a:moveTo>
                    <a:pt x="4379" y="2218"/>
                  </a:moveTo>
                  <a:cubicBezTo>
                    <a:pt x="4379" y="3444"/>
                    <a:pt x="3445" y="4378"/>
                    <a:pt x="2219" y="4378"/>
                  </a:cubicBezTo>
                  <a:cubicBezTo>
                    <a:pt x="935" y="4378"/>
                    <a:pt x="1" y="3444"/>
                    <a:pt x="1" y="2160"/>
                  </a:cubicBezTo>
                  <a:cubicBezTo>
                    <a:pt x="59" y="934"/>
                    <a:pt x="993" y="0"/>
                    <a:pt x="2219" y="0"/>
                  </a:cubicBezTo>
                  <a:cubicBezTo>
                    <a:pt x="3445" y="0"/>
                    <a:pt x="4437" y="992"/>
                    <a:pt x="4379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7" name="Google Shape;6217;p16"/>
            <p:cNvSpPr/>
            <p:nvPr/>
          </p:nvSpPr>
          <p:spPr>
            <a:xfrm>
              <a:off x="1648825" y="2174550"/>
              <a:ext cx="110925" cy="112400"/>
            </a:xfrm>
            <a:custGeom>
              <a:avLst/>
              <a:gdLst/>
              <a:ahLst/>
              <a:cxnLst/>
              <a:rect l="l" t="t" r="r" b="b"/>
              <a:pathLst>
                <a:path w="4437" h="4496" extrusionOk="0">
                  <a:moveTo>
                    <a:pt x="4436" y="2277"/>
                  </a:moveTo>
                  <a:cubicBezTo>
                    <a:pt x="4436" y="3503"/>
                    <a:pt x="3503" y="4437"/>
                    <a:pt x="2277" y="4495"/>
                  </a:cubicBezTo>
                  <a:cubicBezTo>
                    <a:pt x="993" y="4495"/>
                    <a:pt x="0" y="3503"/>
                    <a:pt x="0" y="2277"/>
                  </a:cubicBezTo>
                  <a:cubicBezTo>
                    <a:pt x="0" y="993"/>
                    <a:pt x="993" y="1"/>
                    <a:pt x="2218" y="59"/>
                  </a:cubicBezTo>
                  <a:cubicBezTo>
                    <a:pt x="3444" y="59"/>
                    <a:pt x="4436" y="993"/>
                    <a:pt x="4436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8" name="Google Shape;6218;p16"/>
            <p:cNvSpPr/>
            <p:nvPr/>
          </p:nvSpPr>
          <p:spPr>
            <a:xfrm>
              <a:off x="3121225" y="4875650"/>
              <a:ext cx="109450" cy="108000"/>
            </a:xfrm>
            <a:custGeom>
              <a:avLst/>
              <a:gdLst/>
              <a:ahLst/>
              <a:cxnLst/>
              <a:rect l="l" t="t" r="r" b="b"/>
              <a:pathLst>
                <a:path w="4378" h="4320" extrusionOk="0">
                  <a:moveTo>
                    <a:pt x="4378" y="2160"/>
                  </a:moveTo>
                  <a:cubicBezTo>
                    <a:pt x="4378" y="3386"/>
                    <a:pt x="3386" y="4320"/>
                    <a:pt x="2160" y="4320"/>
                  </a:cubicBezTo>
                  <a:cubicBezTo>
                    <a:pt x="934" y="4320"/>
                    <a:pt x="0" y="3327"/>
                    <a:pt x="59" y="2102"/>
                  </a:cubicBezTo>
                  <a:cubicBezTo>
                    <a:pt x="59" y="876"/>
                    <a:pt x="1051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9" name="Google Shape;6219;p16"/>
            <p:cNvSpPr/>
            <p:nvPr/>
          </p:nvSpPr>
          <p:spPr>
            <a:xfrm>
              <a:off x="1648825" y="3401800"/>
              <a:ext cx="110925" cy="109450"/>
            </a:xfrm>
            <a:custGeom>
              <a:avLst/>
              <a:gdLst/>
              <a:ahLst/>
              <a:cxnLst/>
              <a:rect l="l" t="t" r="r" b="b"/>
              <a:pathLst>
                <a:path w="4437" h="4378" extrusionOk="0">
                  <a:moveTo>
                    <a:pt x="59" y="2160"/>
                  </a:moveTo>
                  <a:cubicBezTo>
                    <a:pt x="59" y="934"/>
                    <a:pt x="993" y="0"/>
                    <a:pt x="2277" y="59"/>
                  </a:cubicBezTo>
                  <a:cubicBezTo>
                    <a:pt x="3444" y="59"/>
                    <a:pt x="4436" y="1051"/>
                    <a:pt x="4378" y="2277"/>
                  </a:cubicBezTo>
                  <a:cubicBezTo>
                    <a:pt x="4378" y="3444"/>
                    <a:pt x="3386" y="4378"/>
                    <a:pt x="2218" y="4378"/>
                  </a:cubicBezTo>
                  <a:cubicBezTo>
                    <a:pt x="993" y="4378"/>
                    <a:pt x="0" y="3444"/>
                    <a:pt x="59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0" name="Google Shape;6220;p16"/>
            <p:cNvSpPr/>
            <p:nvPr/>
          </p:nvSpPr>
          <p:spPr>
            <a:xfrm>
              <a:off x="5574225" y="1440550"/>
              <a:ext cx="108025" cy="108000"/>
            </a:xfrm>
            <a:custGeom>
              <a:avLst/>
              <a:gdLst/>
              <a:ahLst/>
              <a:cxnLst/>
              <a:rect l="l" t="t" r="r" b="b"/>
              <a:pathLst>
                <a:path w="4321" h="4320" extrusionOk="0">
                  <a:moveTo>
                    <a:pt x="2161" y="4320"/>
                  </a:moveTo>
                  <a:cubicBezTo>
                    <a:pt x="993" y="4320"/>
                    <a:pt x="1" y="3386"/>
                    <a:pt x="1" y="2218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328" y="0"/>
                    <a:pt x="4320" y="934"/>
                    <a:pt x="4320" y="2160"/>
                  </a:cubicBezTo>
                  <a:cubicBezTo>
                    <a:pt x="4320" y="3327"/>
                    <a:pt x="3386" y="4320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1" name="Google Shape;6221;p16"/>
            <p:cNvSpPr/>
            <p:nvPr/>
          </p:nvSpPr>
          <p:spPr>
            <a:xfrm>
              <a:off x="5820850" y="3649875"/>
              <a:ext cx="108000" cy="108000"/>
            </a:xfrm>
            <a:custGeom>
              <a:avLst/>
              <a:gdLst/>
              <a:ahLst/>
              <a:cxnLst/>
              <a:rect l="l" t="t" r="r" b="b"/>
              <a:pathLst>
                <a:path w="4320" h="4320" extrusionOk="0">
                  <a:moveTo>
                    <a:pt x="2160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1" y="992"/>
                    <a:pt x="993" y="0"/>
                    <a:pt x="2160" y="0"/>
                  </a:cubicBezTo>
                  <a:cubicBezTo>
                    <a:pt x="3328" y="0"/>
                    <a:pt x="4320" y="992"/>
                    <a:pt x="4320" y="2160"/>
                  </a:cubicBezTo>
                  <a:cubicBezTo>
                    <a:pt x="4320" y="3327"/>
                    <a:pt x="3328" y="4320"/>
                    <a:pt x="2160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2" name="Google Shape;6222;p16"/>
            <p:cNvSpPr/>
            <p:nvPr/>
          </p:nvSpPr>
          <p:spPr>
            <a:xfrm>
              <a:off x="5083925" y="950225"/>
              <a:ext cx="109475" cy="109475"/>
            </a:xfrm>
            <a:custGeom>
              <a:avLst/>
              <a:gdLst/>
              <a:ahLst/>
              <a:cxnLst/>
              <a:rect l="l" t="t" r="r" b="b"/>
              <a:pathLst>
                <a:path w="4379" h="4379" extrusionOk="0">
                  <a:moveTo>
                    <a:pt x="4320" y="2161"/>
                  </a:moveTo>
                  <a:cubicBezTo>
                    <a:pt x="4378" y="3328"/>
                    <a:pt x="3386" y="4320"/>
                    <a:pt x="2219" y="4379"/>
                  </a:cubicBezTo>
                  <a:cubicBezTo>
                    <a:pt x="1051" y="4379"/>
                    <a:pt x="59" y="3445"/>
                    <a:pt x="0" y="2219"/>
                  </a:cubicBezTo>
                  <a:cubicBezTo>
                    <a:pt x="0" y="1051"/>
                    <a:pt x="993" y="59"/>
                    <a:pt x="2160" y="59"/>
                  </a:cubicBezTo>
                  <a:cubicBezTo>
                    <a:pt x="3328" y="1"/>
                    <a:pt x="4320" y="993"/>
                    <a:pt x="4320" y="21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3" name="Google Shape;6223;p16"/>
            <p:cNvSpPr/>
            <p:nvPr/>
          </p:nvSpPr>
          <p:spPr>
            <a:xfrm>
              <a:off x="2876050" y="703625"/>
              <a:ext cx="108025" cy="109450"/>
            </a:xfrm>
            <a:custGeom>
              <a:avLst/>
              <a:gdLst/>
              <a:ahLst/>
              <a:cxnLst/>
              <a:rect l="l" t="t" r="r" b="b"/>
              <a:pathLst>
                <a:path w="4321" h="4378" extrusionOk="0">
                  <a:moveTo>
                    <a:pt x="2161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59" y="992"/>
                    <a:pt x="1052" y="0"/>
                    <a:pt x="2219" y="59"/>
                  </a:cubicBezTo>
                  <a:cubicBezTo>
                    <a:pt x="3328" y="59"/>
                    <a:pt x="4320" y="1051"/>
                    <a:pt x="4320" y="2218"/>
                  </a:cubicBezTo>
                  <a:cubicBezTo>
                    <a:pt x="4320" y="3386"/>
                    <a:pt x="3328" y="4378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4" name="Google Shape;6224;p16"/>
            <p:cNvSpPr/>
            <p:nvPr/>
          </p:nvSpPr>
          <p:spPr>
            <a:xfrm>
              <a:off x="5329075" y="4386800"/>
              <a:ext cx="105100" cy="106550"/>
            </a:xfrm>
            <a:custGeom>
              <a:avLst/>
              <a:gdLst/>
              <a:ahLst/>
              <a:cxnLst/>
              <a:rect l="l" t="t" r="r" b="b"/>
              <a:pathLst>
                <a:path w="4204" h="4262" extrusionOk="0">
                  <a:moveTo>
                    <a:pt x="4203" y="2102"/>
                  </a:moveTo>
                  <a:cubicBezTo>
                    <a:pt x="4203" y="3269"/>
                    <a:pt x="3211" y="4203"/>
                    <a:pt x="2102" y="4261"/>
                  </a:cubicBezTo>
                  <a:cubicBezTo>
                    <a:pt x="935" y="4261"/>
                    <a:pt x="1" y="3269"/>
                    <a:pt x="1" y="2102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211" y="0"/>
                    <a:pt x="4203" y="993"/>
                    <a:pt x="4203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5" name="Google Shape;6225;p16"/>
            <p:cNvSpPr/>
            <p:nvPr/>
          </p:nvSpPr>
          <p:spPr>
            <a:xfrm>
              <a:off x="2140600" y="1195400"/>
              <a:ext cx="105075" cy="105075"/>
            </a:xfrm>
            <a:custGeom>
              <a:avLst/>
              <a:gdLst/>
              <a:ahLst/>
              <a:cxnLst/>
              <a:rect l="l" t="t" r="r" b="b"/>
              <a:pathLst>
                <a:path w="4203" h="4203" extrusionOk="0">
                  <a:moveTo>
                    <a:pt x="2102" y="0"/>
                  </a:moveTo>
                  <a:cubicBezTo>
                    <a:pt x="3211" y="0"/>
                    <a:pt x="4203" y="934"/>
                    <a:pt x="4203" y="2101"/>
                  </a:cubicBezTo>
                  <a:cubicBezTo>
                    <a:pt x="4203" y="3269"/>
                    <a:pt x="3269" y="4203"/>
                    <a:pt x="2102" y="4203"/>
                  </a:cubicBezTo>
                  <a:cubicBezTo>
                    <a:pt x="992" y="4203"/>
                    <a:pt x="59" y="3269"/>
                    <a:pt x="0" y="2160"/>
                  </a:cubicBezTo>
                  <a:cubicBezTo>
                    <a:pt x="0" y="992"/>
                    <a:pt x="934" y="58"/>
                    <a:pt x="210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6" name="Google Shape;6226;p16"/>
            <p:cNvSpPr/>
            <p:nvPr/>
          </p:nvSpPr>
          <p:spPr>
            <a:xfrm>
              <a:off x="2388675" y="954600"/>
              <a:ext cx="102175" cy="102175"/>
            </a:xfrm>
            <a:custGeom>
              <a:avLst/>
              <a:gdLst/>
              <a:ahLst/>
              <a:cxnLst/>
              <a:rect l="l" t="t" r="r" b="b"/>
              <a:pathLst>
                <a:path w="4087" h="4087" extrusionOk="0">
                  <a:moveTo>
                    <a:pt x="4086" y="2044"/>
                  </a:moveTo>
                  <a:cubicBezTo>
                    <a:pt x="4086" y="3211"/>
                    <a:pt x="3211" y="4087"/>
                    <a:pt x="2043" y="4087"/>
                  </a:cubicBezTo>
                  <a:cubicBezTo>
                    <a:pt x="876" y="4028"/>
                    <a:pt x="0" y="3153"/>
                    <a:pt x="0" y="1986"/>
                  </a:cubicBezTo>
                  <a:cubicBezTo>
                    <a:pt x="59" y="876"/>
                    <a:pt x="934" y="1"/>
                    <a:pt x="2043" y="1"/>
                  </a:cubicBezTo>
                  <a:cubicBezTo>
                    <a:pt x="3211" y="1"/>
                    <a:pt x="4086" y="876"/>
                    <a:pt x="4086" y="20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7" name="Google Shape;6227;p16"/>
            <p:cNvSpPr/>
            <p:nvPr/>
          </p:nvSpPr>
          <p:spPr>
            <a:xfrm>
              <a:off x="5577150" y="4141650"/>
              <a:ext cx="102175" cy="102150"/>
            </a:xfrm>
            <a:custGeom>
              <a:avLst/>
              <a:gdLst/>
              <a:ahLst/>
              <a:cxnLst/>
              <a:rect l="l" t="t" r="r" b="b"/>
              <a:pathLst>
                <a:path w="4087" h="4086" extrusionOk="0">
                  <a:moveTo>
                    <a:pt x="4087" y="2043"/>
                  </a:moveTo>
                  <a:cubicBezTo>
                    <a:pt x="4087" y="3210"/>
                    <a:pt x="3153" y="4086"/>
                    <a:pt x="2044" y="4086"/>
                  </a:cubicBezTo>
                  <a:cubicBezTo>
                    <a:pt x="876" y="4086"/>
                    <a:pt x="1" y="3210"/>
                    <a:pt x="1" y="2043"/>
                  </a:cubicBezTo>
                  <a:cubicBezTo>
                    <a:pt x="1" y="876"/>
                    <a:pt x="876" y="0"/>
                    <a:pt x="2044" y="0"/>
                  </a:cubicBezTo>
                  <a:cubicBezTo>
                    <a:pt x="3211" y="0"/>
                    <a:pt x="4087" y="934"/>
                    <a:pt x="4087" y="204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8" name="Google Shape;6228;p16"/>
            <p:cNvSpPr/>
            <p:nvPr/>
          </p:nvSpPr>
          <p:spPr>
            <a:xfrm>
              <a:off x="4593600" y="4877100"/>
              <a:ext cx="103650" cy="103650"/>
            </a:xfrm>
            <a:custGeom>
              <a:avLst/>
              <a:gdLst/>
              <a:ahLst/>
              <a:cxnLst/>
              <a:rect l="l" t="t" r="r" b="b"/>
              <a:pathLst>
                <a:path w="4146" h="4146" extrusionOk="0">
                  <a:moveTo>
                    <a:pt x="4087" y="2102"/>
                  </a:moveTo>
                  <a:cubicBezTo>
                    <a:pt x="4087" y="3269"/>
                    <a:pt x="3211" y="4145"/>
                    <a:pt x="2044" y="4145"/>
                  </a:cubicBezTo>
                  <a:cubicBezTo>
                    <a:pt x="877" y="4145"/>
                    <a:pt x="1" y="3211"/>
                    <a:pt x="1" y="2044"/>
                  </a:cubicBezTo>
                  <a:cubicBezTo>
                    <a:pt x="1" y="935"/>
                    <a:pt x="935" y="1"/>
                    <a:pt x="2102" y="59"/>
                  </a:cubicBezTo>
                  <a:cubicBezTo>
                    <a:pt x="3211" y="59"/>
                    <a:pt x="4145" y="935"/>
                    <a:pt x="4087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9" name="Google Shape;6229;p16"/>
            <p:cNvSpPr/>
            <p:nvPr/>
          </p:nvSpPr>
          <p:spPr>
            <a:xfrm>
              <a:off x="1653200" y="1932325"/>
              <a:ext cx="102175" cy="103625"/>
            </a:xfrm>
            <a:custGeom>
              <a:avLst/>
              <a:gdLst/>
              <a:ahLst/>
              <a:cxnLst/>
              <a:rect l="l" t="t" r="r" b="b"/>
              <a:pathLst>
                <a:path w="4087" h="4145" extrusionOk="0">
                  <a:moveTo>
                    <a:pt x="1985" y="4086"/>
                  </a:moveTo>
                  <a:cubicBezTo>
                    <a:pt x="818" y="4086"/>
                    <a:pt x="0" y="3152"/>
                    <a:pt x="0" y="1985"/>
                  </a:cubicBezTo>
                  <a:cubicBezTo>
                    <a:pt x="59" y="876"/>
                    <a:pt x="993" y="0"/>
                    <a:pt x="2160" y="58"/>
                  </a:cubicBezTo>
                  <a:cubicBezTo>
                    <a:pt x="3269" y="117"/>
                    <a:pt x="4086" y="992"/>
                    <a:pt x="4086" y="2160"/>
                  </a:cubicBezTo>
                  <a:cubicBezTo>
                    <a:pt x="4028" y="3269"/>
                    <a:pt x="3152" y="4144"/>
                    <a:pt x="1985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0" name="Google Shape;6230;p16"/>
            <p:cNvSpPr/>
            <p:nvPr/>
          </p:nvSpPr>
          <p:spPr>
            <a:xfrm>
              <a:off x="6067475" y="2673625"/>
              <a:ext cx="100700" cy="100700"/>
            </a:xfrm>
            <a:custGeom>
              <a:avLst/>
              <a:gdLst/>
              <a:ahLst/>
              <a:cxnLst/>
              <a:rect l="l" t="t" r="r" b="b"/>
              <a:pathLst>
                <a:path w="4028" h="4028" extrusionOk="0">
                  <a:moveTo>
                    <a:pt x="2043" y="4028"/>
                  </a:moveTo>
                  <a:cubicBezTo>
                    <a:pt x="934" y="4028"/>
                    <a:pt x="0" y="3152"/>
                    <a:pt x="0" y="2043"/>
                  </a:cubicBezTo>
                  <a:cubicBezTo>
                    <a:pt x="0" y="934"/>
                    <a:pt x="876" y="0"/>
                    <a:pt x="2043" y="59"/>
                  </a:cubicBezTo>
                  <a:cubicBezTo>
                    <a:pt x="3152" y="59"/>
                    <a:pt x="4028" y="934"/>
                    <a:pt x="4028" y="2043"/>
                  </a:cubicBezTo>
                  <a:cubicBezTo>
                    <a:pt x="4028" y="3152"/>
                    <a:pt x="3152" y="4028"/>
                    <a:pt x="2043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1" name="Google Shape;6231;p16"/>
            <p:cNvSpPr/>
            <p:nvPr/>
          </p:nvSpPr>
          <p:spPr>
            <a:xfrm>
              <a:off x="5088300" y="4636325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876" y="4028"/>
                    <a:pt x="1" y="3153"/>
                    <a:pt x="1" y="1985"/>
                  </a:cubicBezTo>
                  <a:cubicBezTo>
                    <a:pt x="1" y="876"/>
                    <a:pt x="876" y="1"/>
                    <a:pt x="1985" y="1"/>
                  </a:cubicBezTo>
                  <a:cubicBezTo>
                    <a:pt x="3153" y="1"/>
                    <a:pt x="4028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2" name="Google Shape;6232;p16"/>
            <p:cNvSpPr/>
            <p:nvPr/>
          </p:nvSpPr>
          <p:spPr>
            <a:xfrm>
              <a:off x="1899825" y="1443475"/>
              <a:ext cx="102150" cy="102150"/>
            </a:xfrm>
            <a:custGeom>
              <a:avLst/>
              <a:gdLst/>
              <a:ahLst/>
              <a:cxnLst/>
              <a:rect l="l" t="t" r="r" b="b"/>
              <a:pathLst>
                <a:path w="4086" h="4086" extrusionOk="0">
                  <a:moveTo>
                    <a:pt x="2101" y="58"/>
                  </a:moveTo>
                  <a:cubicBezTo>
                    <a:pt x="3210" y="58"/>
                    <a:pt x="4086" y="992"/>
                    <a:pt x="4028" y="2101"/>
                  </a:cubicBezTo>
                  <a:cubicBezTo>
                    <a:pt x="4028" y="3210"/>
                    <a:pt x="3094" y="4086"/>
                    <a:pt x="1926" y="4086"/>
                  </a:cubicBezTo>
                  <a:cubicBezTo>
                    <a:pt x="817" y="4028"/>
                    <a:pt x="0" y="3094"/>
                    <a:pt x="58" y="1985"/>
                  </a:cubicBezTo>
                  <a:cubicBezTo>
                    <a:pt x="58" y="876"/>
                    <a:pt x="992" y="0"/>
                    <a:pt x="2101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3" name="Google Shape;6233;p16"/>
            <p:cNvSpPr/>
            <p:nvPr/>
          </p:nvSpPr>
          <p:spPr>
            <a:xfrm>
              <a:off x="6066000" y="2917325"/>
              <a:ext cx="102175" cy="100700"/>
            </a:xfrm>
            <a:custGeom>
              <a:avLst/>
              <a:gdLst/>
              <a:ahLst/>
              <a:cxnLst/>
              <a:rect l="l" t="t" r="r" b="b"/>
              <a:pathLst>
                <a:path w="4087" h="4028" extrusionOk="0">
                  <a:moveTo>
                    <a:pt x="4028" y="2043"/>
                  </a:moveTo>
                  <a:cubicBezTo>
                    <a:pt x="4028" y="3094"/>
                    <a:pt x="3094" y="4028"/>
                    <a:pt x="1985" y="3969"/>
                  </a:cubicBezTo>
                  <a:cubicBezTo>
                    <a:pt x="935" y="3969"/>
                    <a:pt x="1" y="3035"/>
                    <a:pt x="59" y="1926"/>
                  </a:cubicBezTo>
                  <a:cubicBezTo>
                    <a:pt x="118" y="876"/>
                    <a:pt x="993" y="0"/>
                    <a:pt x="2044" y="0"/>
                  </a:cubicBezTo>
                  <a:cubicBezTo>
                    <a:pt x="3153" y="0"/>
                    <a:pt x="4087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4" name="Google Shape;6234;p16"/>
            <p:cNvSpPr/>
            <p:nvPr/>
          </p:nvSpPr>
          <p:spPr>
            <a:xfrm>
              <a:off x="2878975" y="4878575"/>
              <a:ext cx="100725" cy="100700"/>
            </a:xfrm>
            <a:custGeom>
              <a:avLst/>
              <a:gdLst/>
              <a:ahLst/>
              <a:cxnLst/>
              <a:rect l="l" t="t" r="r" b="b"/>
              <a:pathLst>
                <a:path w="4029" h="4028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935" y="4028"/>
                    <a:pt x="1" y="3094"/>
                    <a:pt x="59" y="1985"/>
                  </a:cubicBezTo>
                  <a:cubicBezTo>
                    <a:pt x="59" y="934"/>
                    <a:pt x="935" y="58"/>
                    <a:pt x="1985" y="0"/>
                  </a:cubicBezTo>
                  <a:cubicBezTo>
                    <a:pt x="3094" y="0"/>
                    <a:pt x="4028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5" name="Google Shape;6235;p16"/>
            <p:cNvSpPr/>
            <p:nvPr/>
          </p:nvSpPr>
          <p:spPr>
            <a:xfrm>
              <a:off x="3862525" y="465750"/>
              <a:ext cx="100700" cy="100725"/>
            </a:xfrm>
            <a:custGeom>
              <a:avLst/>
              <a:gdLst/>
              <a:ahLst/>
              <a:cxnLst/>
              <a:rect l="l" t="t" r="r" b="b"/>
              <a:pathLst>
                <a:path w="4028" h="4029" extrusionOk="0">
                  <a:moveTo>
                    <a:pt x="4028" y="1985"/>
                  </a:moveTo>
                  <a:cubicBezTo>
                    <a:pt x="4028" y="3094"/>
                    <a:pt x="3094" y="4028"/>
                    <a:pt x="1985" y="3970"/>
                  </a:cubicBezTo>
                  <a:cubicBezTo>
                    <a:pt x="934" y="3970"/>
                    <a:pt x="0" y="3094"/>
                    <a:pt x="0" y="1985"/>
                  </a:cubicBezTo>
                  <a:cubicBezTo>
                    <a:pt x="0" y="935"/>
                    <a:pt x="934" y="1"/>
                    <a:pt x="1985" y="1"/>
                  </a:cubicBezTo>
                  <a:cubicBezTo>
                    <a:pt x="3036" y="1"/>
                    <a:pt x="3970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6" name="Google Shape;6236;p16"/>
            <p:cNvSpPr/>
            <p:nvPr/>
          </p:nvSpPr>
          <p:spPr>
            <a:xfrm>
              <a:off x="3615900" y="465750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2044" y="4028"/>
                  </a:moveTo>
                  <a:cubicBezTo>
                    <a:pt x="935" y="4028"/>
                    <a:pt x="1" y="3094"/>
                    <a:pt x="1" y="2044"/>
                  </a:cubicBezTo>
                  <a:cubicBezTo>
                    <a:pt x="1" y="935"/>
                    <a:pt x="935" y="1"/>
                    <a:pt x="2044" y="1"/>
                  </a:cubicBezTo>
                  <a:cubicBezTo>
                    <a:pt x="3094" y="1"/>
                    <a:pt x="3970" y="876"/>
                    <a:pt x="4028" y="1985"/>
                  </a:cubicBezTo>
                  <a:cubicBezTo>
                    <a:pt x="4028" y="3036"/>
                    <a:pt x="3153" y="3970"/>
                    <a:pt x="2044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7" name="Google Shape;6237;p16"/>
            <p:cNvSpPr/>
            <p:nvPr/>
          </p:nvSpPr>
          <p:spPr>
            <a:xfrm>
              <a:off x="2143500" y="4389725"/>
              <a:ext cx="100725" cy="99250"/>
            </a:xfrm>
            <a:custGeom>
              <a:avLst/>
              <a:gdLst/>
              <a:ahLst/>
              <a:cxnLst/>
              <a:rect l="l" t="t" r="r" b="b"/>
              <a:pathLst>
                <a:path w="4029" h="3970" extrusionOk="0">
                  <a:moveTo>
                    <a:pt x="3970" y="1985"/>
                  </a:moveTo>
                  <a:cubicBezTo>
                    <a:pt x="4028" y="3035"/>
                    <a:pt x="3095" y="3969"/>
                    <a:pt x="1986" y="3969"/>
                  </a:cubicBezTo>
                  <a:cubicBezTo>
                    <a:pt x="935" y="3969"/>
                    <a:pt x="59" y="3094"/>
                    <a:pt x="1" y="2043"/>
                  </a:cubicBezTo>
                  <a:cubicBezTo>
                    <a:pt x="1" y="934"/>
                    <a:pt x="935" y="0"/>
                    <a:pt x="1986" y="0"/>
                  </a:cubicBezTo>
                  <a:cubicBezTo>
                    <a:pt x="3036" y="0"/>
                    <a:pt x="3970" y="876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8" name="Google Shape;6238;p16"/>
            <p:cNvSpPr/>
            <p:nvPr/>
          </p:nvSpPr>
          <p:spPr>
            <a:xfrm>
              <a:off x="1654650" y="3652775"/>
              <a:ext cx="99250" cy="100725"/>
            </a:xfrm>
            <a:custGeom>
              <a:avLst/>
              <a:gdLst/>
              <a:ahLst/>
              <a:cxnLst/>
              <a:rect l="l" t="t" r="r" b="b"/>
              <a:pathLst>
                <a:path w="3970" h="4029" extrusionOk="0">
                  <a:moveTo>
                    <a:pt x="1985" y="59"/>
                  </a:moveTo>
                  <a:cubicBezTo>
                    <a:pt x="3036" y="1"/>
                    <a:pt x="3970" y="935"/>
                    <a:pt x="3970" y="2044"/>
                  </a:cubicBezTo>
                  <a:cubicBezTo>
                    <a:pt x="3970" y="3095"/>
                    <a:pt x="3094" y="4028"/>
                    <a:pt x="1985" y="4028"/>
                  </a:cubicBezTo>
                  <a:cubicBezTo>
                    <a:pt x="935" y="4028"/>
                    <a:pt x="1" y="3095"/>
                    <a:pt x="1" y="1986"/>
                  </a:cubicBezTo>
                  <a:cubicBezTo>
                    <a:pt x="1" y="935"/>
                    <a:pt x="876" y="59"/>
                    <a:pt x="198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9" name="Google Shape;6239;p16"/>
            <p:cNvSpPr/>
            <p:nvPr/>
          </p:nvSpPr>
          <p:spPr>
            <a:xfrm>
              <a:off x="6067475" y="2428475"/>
              <a:ext cx="99250" cy="99250"/>
            </a:xfrm>
            <a:custGeom>
              <a:avLst/>
              <a:gdLst/>
              <a:ahLst/>
              <a:cxnLst/>
              <a:rect l="l" t="t" r="r" b="b"/>
              <a:pathLst>
                <a:path w="3970" h="3970" extrusionOk="0">
                  <a:moveTo>
                    <a:pt x="1985" y="0"/>
                  </a:moveTo>
                  <a:cubicBezTo>
                    <a:pt x="3035" y="0"/>
                    <a:pt x="3911" y="876"/>
                    <a:pt x="3969" y="1926"/>
                  </a:cubicBezTo>
                  <a:cubicBezTo>
                    <a:pt x="3969" y="2977"/>
                    <a:pt x="3094" y="3911"/>
                    <a:pt x="2043" y="3911"/>
                  </a:cubicBezTo>
                  <a:cubicBezTo>
                    <a:pt x="992" y="3969"/>
                    <a:pt x="59" y="3035"/>
                    <a:pt x="59" y="1985"/>
                  </a:cubicBezTo>
                  <a:cubicBezTo>
                    <a:pt x="0" y="934"/>
                    <a:pt x="934" y="58"/>
                    <a:pt x="198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0" name="Google Shape;6240;p16"/>
            <p:cNvSpPr/>
            <p:nvPr/>
          </p:nvSpPr>
          <p:spPr>
            <a:xfrm>
              <a:off x="4841675" y="709450"/>
              <a:ext cx="99275" cy="99250"/>
            </a:xfrm>
            <a:custGeom>
              <a:avLst/>
              <a:gdLst/>
              <a:ahLst/>
              <a:cxnLst/>
              <a:rect l="l" t="t" r="r" b="b"/>
              <a:pathLst>
                <a:path w="3971" h="3970" extrusionOk="0">
                  <a:moveTo>
                    <a:pt x="3970" y="1985"/>
                  </a:moveTo>
                  <a:cubicBezTo>
                    <a:pt x="3970" y="3036"/>
                    <a:pt x="3036" y="3970"/>
                    <a:pt x="1986" y="3970"/>
                  </a:cubicBezTo>
                  <a:cubicBezTo>
                    <a:pt x="935" y="3911"/>
                    <a:pt x="1" y="2978"/>
                    <a:pt x="59" y="1927"/>
                  </a:cubicBezTo>
                  <a:cubicBezTo>
                    <a:pt x="59" y="876"/>
                    <a:pt x="993" y="1"/>
                    <a:pt x="2044" y="1"/>
                  </a:cubicBezTo>
                  <a:cubicBezTo>
                    <a:pt x="3095" y="1"/>
                    <a:pt x="3970" y="935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1" name="Google Shape;6241;p16"/>
            <p:cNvSpPr/>
            <p:nvPr/>
          </p:nvSpPr>
          <p:spPr>
            <a:xfrm>
              <a:off x="5825225" y="1691525"/>
              <a:ext cx="99250" cy="99275"/>
            </a:xfrm>
            <a:custGeom>
              <a:avLst/>
              <a:gdLst/>
              <a:ahLst/>
              <a:cxnLst/>
              <a:rect l="l" t="t" r="r" b="b"/>
              <a:pathLst>
                <a:path w="3970" h="3971" extrusionOk="0">
                  <a:moveTo>
                    <a:pt x="1985" y="3970"/>
                  </a:moveTo>
                  <a:cubicBezTo>
                    <a:pt x="876" y="3970"/>
                    <a:pt x="1" y="3036"/>
                    <a:pt x="1" y="1986"/>
                  </a:cubicBezTo>
                  <a:cubicBezTo>
                    <a:pt x="1" y="935"/>
                    <a:pt x="935" y="1"/>
                    <a:pt x="1985" y="59"/>
                  </a:cubicBezTo>
                  <a:cubicBezTo>
                    <a:pt x="3036" y="59"/>
                    <a:pt x="3970" y="993"/>
                    <a:pt x="3970" y="2044"/>
                  </a:cubicBezTo>
                  <a:cubicBezTo>
                    <a:pt x="3911" y="3095"/>
                    <a:pt x="3036" y="3970"/>
                    <a:pt x="198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2" name="Google Shape;6242;p16"/>
            <p:cNvSpPr/>
            <p:nvPr/>
          </p:nvSpPr>
          <p:spPr>
            <a:xfrm>
              <a:off x="4106225" y="465750"/>
              <a:ext cx="97800" cy="99250"/>
            </a:xfrm>
            <a:custGeom>
              <a:avLst/>
              <a:gdLst/>
              <a:ahLst/>
              <a:cxnLst/>
              <a:rect l="l" t="t" r="r" b="b"/>
              <a:pathLst>
                <a:path w="3912" h="3970" extrusionOk="0">
                  <a:moveTo>
                    <a:pt x="3911" y="1985"/>
                  </a:moveTo>
                  <a:cubicBezTo>
                    <a:pt x="3911" y="3036"/>
                    <a:pt x="3035" y="3970"/>
                    <a:pt x="1985" y="3970"/>
                  </a:cubicBezTo>
                  <a:cubicBezTo>
                    <a:pt x="934" y="3970"/>
                    <a:pt x="0" y="3036"/>
                    <a:pt x="0" y="1985"/>
                  </a:cubicBezTo>
                  <a:cubicBezTo>
                    <a:pt x="0" y="935"/>
                    <a:pt x="876" y="59"/>
                    <a:pt x="1926" y="59"/>
                  </a:cubicBezTo>
                  <a:cubicBezTo>
                    <a:pt x="2977" y="1"/>
                    <a:pt x="3911" y="935"/>
                    <a:pt x="3911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3" name="Google Shape;6243;p16"/>
            <p:cNvSpPr/>
            <p:nvPr/>
          </p:nvSpPr>
          <p:spPr>
            <a:xfrm>
              <a:off x="2393050" y="4634875"/>
              <a:ext cx="94875" cy="96325"/>
            </a:xfrm>
            <a:custGeom>
              <a:avLst/>
              <a:gdLst/>
              <a:ahLst/>
              <a:cxnLst/>
              <a:rect l="l" t="t" r="r" b="b"/>
              <a:pathLst>
                <a:path w="3795" h="3853" extrusionOk="0">
                  <a:moveTo>
                    <a:pt x="3794" y="1868"/>
                  </a:moveTo>
                  <a:cubicBezTo>
                    <a:pt x="3794" y="2977"/>
                    <a:pt x="2977" y="3794"/>
                    <a:pt x="1926" y="3794"/>
                  </a:cubicBezTo>
                  <a:cubicBezTo>
                    <a:pt x="817" y="3853"/>
                    <a:pt x="0" y="2977"/>
                    <a:pt x="0" y="1868"/>
                  </a:cubicBezTo>
                  <a:cubicBezTo>
                    <a:pt x="0" y="817"/>
                    <a:pt x="817" y="0"/>
                    <a:pt x="1926" y="0"/>
                  </a:cubicBezTo>
                  <a:cubicBezTo>
                    <a:pt x="2977" y="0"/>
                    <a:pt x="3794" y="817"/>
                    <a:pt x="3794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4" name="Google Shape;6244;p16"/>
            <p:cNvSpPr/>
            <p:nvPr/>
          </p:nvSpPr>
          <p:spPr>
            <a:xfrm>
              <a:off x="6068925" y="3165400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3853" y="1985"/>
                  </a:moveTo>
                  <a:cubicBezTo>
                    <a:pt x="3853" y="3035"/>
                    <a:pt x="2977" y="3853"/>
                    <a:pt x="1927" y="3853"/>
                  </a:cubicBezTo>
                  <a:cubicBezTo>
                    <a:pt x="818" y="3853"/>
                    <a:pt x="1" y="2977"/>
                    <a:pt x="59" y="1868"/>
                  </a:cubicBezTo>
                  <a:cubicBezTo>
                    <a:pt x="59" y="817"/>
                    <a:pt x="934" y="0"/>
                    <a:pt x="1985" y="0"/>
                  </a:cubicBezTo>
                  <a:cubicBezTo>
                    <a:pt x="3036" y="59"/>
                    <a:pt x="3853" y="934"/>
                    <a:pt x="3853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5" name="Google Shape;6245;p16"/>
            <p:cNvSpPr/>
            <p:nvPr/>
          </p:nvSpPr>
          <p:spPr>
            <a:xfrm>
              <a:off x="3370750" y="467225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1868" y="3853"/>
                  </a:moveTo>
                  <a:cubicBezTo>
                    <a:pt x="818" y="3794"/>
                    <a:pt x="0" y="2977"/>
                    <a:pt x="59" y="1868"/>
                  </a:cubicBezTo>
                  <a:cubicBezTo>
                    <a:pt x="59" y="817"/>
                    <a:pt x="934" y="0"/>
                    <a:pt x="1985" y="59"/>
                  </a:cubicBezTo>
                  <a:cubicBezTo>
                    <a:pt x="3094" y="59"/>
                    <a:pt x="3853" y="934"/>
                    <a:pt x="3853" y="1985"/>
                  </a:cubicBezTo>
                  <a:cubicBezTo>
                    <a:pt x="3795" y="3094"/>
                    <a:pt x="2977" y="3853"/>
                    <a:pt x="1868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6" name="Google Shape;6246;p16"/>
            <p:cNvSpPr/>
            <p:nvPr/>
          </p:nvSpPr>
          <p:spPr>
            <a:xfrm>
              <a:off x="5828150" y="3902325"/>
              <a:ext cx="93425" cy="94875"/>
            </a:xfrm>
            <a:custGeom>
              <a:avLst/>
              <a:gdLst/>
              <a:ahLst/>
              <a:cxnLst/>
              <a:rect l="l" t="t" r="r" b="b"/>
              <a:pathLst>
                <a:path w="3737" h="3795" extrusionOk="0">
                  <a:moveTo>
                    <a:pt x="3736" y="1926"/>
                  </a:moveTo>
                  <a:cubicBezTo>
                    <a:pt x="3736" y="3036"/>
                    <a:pt x="2861" y="3794"/>
                    <a:pt x="1810" y="3794"/>
                  </a:cubicBezTo>
                  <a:cubicBezTo>
                    <a:pt x="759" y="3736"/>
                    <a:pt x="0" y="2919"/>
                    <a:pt x="0" y="1926"/>
                  </a:cubicBezTo>
                  <a:cubicBezTo>
                    <a:pt x="0" y="817"/>
                    <a:pt x="876" y="0"/>
                    <a:pt x="1927" y="59"/>
                  </a:cubicBezTo>
                  <a:cubicBezTo>
                    <a:pt x="2977" y="59"/>
                    <a:pt x="3736" y="876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7" name="Google Shape;6247;p16"/>
            <p:cNvSpPr/>
            <p:nvPr/>
          </p:nvSpPr>
          <p:spPr>
            <a:xfrm>
              <a:off x="1899825" y="4146025"/>
              <a:ext cx="94875" cy="94875"/>
            </a:xfrm>
            <a:custGeom>
              <a:avLst/>
              <a:gdLst/>
              <a:ahLst/>
              <a:cxnLst/>
              <a:rect l="l" t="t" r="r" b="b"/>
              <a:pathLst>
                <a:path w="3795" h="3795" extrusionOk="0">
                  <a:moveTo>
                    <a:pt x="3794" y="1926"/>
                  </a:moveTo>
                  <a:cubicBezTo>
                    <a:pt x="3736" y="2977"/>
                    <a:pt x="2919" y="3794"/>
                    <a:pt x="1810" y="3794"/>
                  </a:cubicBezTo>
                  <a:cubicBezTo>
                    <a:pt x="759" y="3736"/>
                    <a:pt x="0" y="2919"/>
                    <a:pt x="0" y="1810"/>
                  </a:cubicBezTo>
                  <a:cubicBezTo>
                    <a:pt x="58" y="759"/>
                    <a:pt x="876" y="0"/>
                    <a:pt x="1868" y="0"/>
                  </a:cubicBezTo>
                  <a:cubicBezTo>
                    <a:pt x="2977" y="0"/>
                    <a:pt x="3794" y="817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8" name="Google Shape;6248;p16"/>
            <p:cNvSpPr/>
            <p:nvPr/>
          </p:nvSpPr>
          <p:spPr>
            <a:xfrm>
              <a:off x="2639650" y="712375"/>
              <a:ext cx="94875" cy="93425"/>
            </a:xfrm>
            <a:custGeom>
              <a:avLst/>
              <a:gdLst/>
              <a:ahLst/>
              <a:cxnLst/>
              <a:rect l="l" t="t" r="r" b="b"/>
              <a:pathLst>
                <a:path w="3795" h="3737" extrusionOk="0">
                  <a:moveTo>
                    <a:pt x="1927" y="3736"/>
                  </a:moveTo>
                  <a:cubicBezTo>
                    <a:pt x="876" y="3736"/>
                    <a:pt x="59" y="2919"/>
                    <a:pt x="59" y="1868"/>
                  </a:cubicBezTo>
                  <a:cubicBezTo>
                    <a:pt x="1" y="818"/>
                    <a:pt x="818" y="0"/>
                    <a:pt x="1869" y="0"/>
                  </a:cubicBezTo>
                  <a:cubicBezTo>
                    <a:pt x="2919" y="0"/>
                    <a:pt x="3737" y="818"/>
                    <a:pt x="3737" y="1810"/>
                  </a:cubicBezTo>
                  <a:cubicBezTo>
                    <a:pt x="3795" y="2861"/>
                    <a:pt x="2978" y="3678"/>
                    <a:pt x="1927" y="37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9" name="Google Shape;6249;p16"/>
            <p:cNvSpPr/>
            <p:nvPr/>
          </p:nvSpPr>
          <p:spPr>
            <a:xfrm>
              <a:off x="6070375" y="2184775"/>
              <a:ext cx="93425" cy="91950"/>
            </a:xfrm>
            <a:custGeom>
              <a:avLst/>
              <a:gdLst/>
              <a:ahLst/>
              <a:cxnLst/>
              <a:rect l="l" t="t" r="r" b="b"/>
              <a:pathLst>
                <a:path w="3737" h="3678" extrusionOk="0">
                  <a:moveTo>
                    <a:pt x="3737" y="1868"/>
                  </a:moveTo>
                  <a:cubicBezTo>
                    <a:pt x="3737" y="2860"/>
                    <a:pt x="2861" y="3678"/>
                    <a:pt x="1869" y="3678"/>
                  </a:cubicBezTo>
                  <a:cubicBezTo>
                    <a:pt x="876" y="3678"/>
                    <a:pt x="1" y="2802"/>
                    <a:pt x="59" y="1810"/>
                  </a:cubicBezTo>
                  <a:cubicBezTo>
                    <a:pt x="59" y="817"/>
                    <a:pt x="935" y="0"/>
                    <a:pt x="1927" y="0"/>
                  </a:cubicBezTo>
                  <a:cubicBezTo>
                    <a:pt x="2919" y="59"/>
                    <a:pt x="3737" y="876"/>
                    <a:pt x="3737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0" name="Google Shape;6250;p16"/>
            <p:cNvSpPr/>
            <p:nvPr/>
          </p:nvSpPr>
          <p:spPr>
            <a:xfrm>
              <a:off x="3862525" y="5129550"/>
              <a:ext cx="91950" cy="91975"/>
            </a:xfrm>
            <a:custGeom>
              <a:avLst/>
              <a:gdLst/>
              <a:ahLst/>
              <a:cxnLst/>
              <a:rect l="l" t="t" r="r" b="b"/>
              <a:pathLst>
                <a:path w="3678" h="3679" extrusionOk="0">
                  <a:moveTo>
                    <a:pt x="3678" y="1869"/>
                  </a:moveTo>
                  <a:cubicBezTo>
                    <a:pt x="3678" y="2861"/>
                    <a:pt x="2860" y="3678"/>
                    <a:pt x="1868" y="3678"/>
                  </a:cubicBezTo>
                  <a:cubicBezTo>
                    <a:pt x="876" y="3678"/>
                    <a:pt x="0" y="2803"/>
                    <a:pt x="0" y="1810"/>
                  </a:cubicBezTo>
                  <a:cubicBezTo>
                    <a:pt x="59" y="818"/>
                    <a:pt x="934" y="1"/>
                    <a:pt x="1868" y="59"/>
                  </a:cubicBezTo>
                  <a:cubicBezTo>
                    <a:pt x="2860" y="59"/>
                    <a:pt x="3678" y="876"/>
                    <a:pt x="3678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1" name="Google Shape;6251;p16"/>
            <p:cNvSpPr/>
            <p:nvPr/>
          </p:nvSpPr>
          <p:spPr>
            <a:xfrm>
              <a:off x="4357200" y="470125"/>
              <a:ext cx="91975" cy="91975"/>
            </a:xfrm>
            <a:custGeom>
              <a:avLst/>
              <a:gdLst/>
              <a:ahLst/>
              <a:cxnLst/>
              <a:rect l="l" t="t" r="r" b="b"/>
              <a:pathLst>
                <a:path w="3679" h="3679" extrusionOk="0">
                  <a:moveTo>
                    <a:pt x="3620" y="1810"/>
                  </a:moveTo>
                  <a:cubicBezTo>
                    <a:pt x="3678" y="2744"/>
                    <a:pt x="2861" y="3620"/>
                    <a:pt x="1869" y="3678"/>
                  </a:cubicBezTo>
                  <a:cubicBezTo>
                    <a:pt x="876" y="3678"/>
                    <a:pt x="1" y="2803"/>
                    <a:pt x="1" y="1810"/>
                  </a:cubicBezTo>
                  <a:cubicBezTo>
                    <a:pt x="1" y="876"/>
                    <a:pt x="818" y="1"/>
                    <a:pt x="1810" y="1"/>
                  </a:cubicBezTo>
                  <a:cubicBezTo>
                    <a:pt x="2744" y="1"/>
                    <a:pt x="3620" y="818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2" name="Google Shape;6252;p16"/>
            <p:cNvSpPr/>
            <p:nvPr/>
          </p:nvSpPr>
          <p:spPr>
            <a:xfrm>
              <a:off x="3620275" y="5131025"/>
              <a:ext cx="91975" cy="90500"/>
            </a:xfrm>
            <a:custGeom>
              <a:avLst/>
              <a:gdLst/>
              <a:ahLst/>
              <a:cxnLst/>
              <a:rect l="l" t="t" r="r" b="b"/>
              <a:pathLst>
                <a:path w="3679" h="3620" extrusionOk="0">
                  <a:moveTo>
                    <a:pt x="1869" y="3619"/>
                  </a:moveTo>
                  <a:cubicBezTo>
                    <a:pt x="876" y="3619"/>
                    <a:pt x="1" y="2744"/>
                    <a:pt x="1" y="1810"/>
                  </a:cubicBezTo>
                  <a:cubicBezTo>
                    <a:pt x="1" y="817"/>
                    <a:pt x="876" y="0"/>
                    <a:pt x="1869" y="0"/>
                  </a:cubicBezTo>
                  <a:cubicBezTo>
                    <a:pt x="2803" y="0"/>
                    <a:pt x="3620" y="817"/>
                    <a:pt x="3620" y="1751"/>
                  </a:cubicBezTo>
                  <a:cubicBezTo>
                    <a:pt x="3678" y="2744"/>
                    <a:pt x="2803" y="3619"/>
                    <a:pt x="186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3" name="Google Shape;6253;p16"/>
            <p:cNvSpPr/>
            <p:nvPr/>
          </p:nvSpPr>
          <p:spPr>
            <a:xfrm>
              <a:off x="1412425" y="2921700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19" y="1810"/>
                  </a:moveTo>
                  <a:cubicBezTo>
                    <a:pt x="3619" y="2802"/>
                    <a:pt x="2802" y="3619"/>
                    <a:pt x="1810" y="3619"/>
                  </a:cubicBezTo>
                  <a:cubicBezTo>
                    <a:pt x="818" y="3619"/>
                    <a:pt x="0" y="2802"/>
                    <a:pt x="0" y="1810"/>
                  </a:cubicBezTo>
                  <a:cubicBezTo>
                    <a:pt x="0" y="876"/>
                    <a:pt x="818" y="59"/>
                    <a:pt x="1751" y="0"/>
                  </a:cubicBezTo>
                  <a:cubicBezTo>
                    <a:pt x="2744" y="0"/>
                    <a:pt x="3561" y="817"/>
                    <a:pt x="3619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4" name="Google Shape;6254;p16"/>
            <p:cNvSpPr/>
            <p:nvPr/>
          </p:nvSpPr>
          <p:spPr>
            <a:xfrm>
              <a:off x="4846075" y="4884400"/>
              <a:ext cx="91950" cy="90500"/>
            </a:xfrm>
            <a:custGeom>
              <a:avLst/>
              <a:gdLst/>
              <a:ahLst/>
              <a:cxnLst/>
              <a:rect l="l" t="t" r="r" b="b"/>
              <a:pathLst>
                <a:path w="3678" h="3620" extrusionOk="0">
                  <a:moveTo>
                    <a:pt x="1868" y="1"/>
                  </a:moveTo>
                  <a:cubicBezTo>
                    <a:pt x="2802" y="1"/>
                    <a:pt x="3677" y="876"/>
                    <a:pt x="3619" y="1810"/>
                  </a:cubicBezTo>
                  <a:cubicBezTo>
                    <a:pt x="3619" y="2802"/>
                    <a:pt x="2743" y="3620"/>
                    <a:pt x="1751" y="3620"/>
                  </a:cubicBezTo>
                  <a:cubicBezTo>
                    <a:pt x="817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5" name="Google Shape;6255;p16"/>
            <p:cNvSpPr/>
            <p:nvPr/>
          </p:nvSpPr>
          <p:spPr>
            <a:xfrm>
              <a:off x="1659025" y="1695925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20" y="1810"/>
                  </a:moveTo>
                  <a:cubicBezTo>
                    <a:pt x="3620" y="2802"/>
                    <a:pt x="2803" y="3619"/>
                    <a:pt x="1810" y="3619"/>
                  </a:cubicBezTo>
                  <a:cubicBezTo>
                    <a:pt x="818" y="3619"/>
                    <a:pt x="1" y="2802"/>
                    <a:pt x="1" y="1810"/>
                  </a:cubicBezTo>
                  <a:cubicBezTo>
                    <a:pt x="1" y="876"/>
                    <a:pt x="818" y="58"/>
                    <a:pt x="1752" y="0"/>
                  </a:cubicBezTo>
                  <a:cubicBezTo>
                    <a:pt x="2744" y="0"/>
                    <a:pt x="3562" y="817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6" name="Google Shape;6256;p16"/>
            <p:cNvSpPr/>
            <p:nvPr/>
          </p:nvSpPr>
          <p:spPr>
            <a:xfrm>
              <a:off x="1412425" y="2675075"/>
              <a:ext cx="90500" cy="91975"/>
            </a:xfrm>
            <a:custGeom>
              <a:avLst/>
              <a:gdLst/>
              <a:ahLst/>
              <a:cxnLst/>
              <a:rect l="l" t="t" r="r" b="b"/>
              <a:pathLst>
                <a:path w="3620" h="3679" extrusionOk="0">
                  <a:moveTo>
                    <a:pt x="1810" y="1"/>
                  </a:moveTo>
                  <a:cubicBezTo>
                    <a:pt x="2802" y="59"/>
                    <a:pt x="3619" y="935"/>
                    <a:pt x="3619" y="1869"/>
                  </a:cubicBezTo>
                  <a:cubicBezTo>
                    <a:pt x="3561" y="2861"/>
                    <a:pt x="2685" y="3678"/>
                    <a:pt x="1751" y="3620"/>
                  </a:cubicBezTo>
                  <a:cubicBezTo>
                    <a:pt x="759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7" name="Google Shape;6257;p16"/>
            <p:cNvSpPr/>
            <p:nvPr/>
          </p:nvSpPr>
          <p:spPr>
            <a:xfrm>
              <a:off x="5340750" y="9619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2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744"/>
                    <a:pt x="1" y="1752"/>
                  </a:cubicBezTo>
                  <a:cubicBezTo>
                    <a:pt x="1" y="760"/>
                    <a:pt x="759" y="1"/>
                    <a:pt x="1752" y="1"/>
                  </a:cubicBezTo>
                  <a:cubicBezTo>
                    <a:pt x="2744" y="1"/>
                    <a:pt x="3503" y="760"/>
                    <a:pt x="3503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8" name="Google Shape;6258;p16"/>
            <p:cNvSpPr/>
            <p:nvPr/>
          </p:nvSpPr>
          <p:spPr>
            <a:xfrm>
              <a:off x="5584450" y="120852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1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685"/>
                    <a:pt x="1" y="1751"/>
                  </a:cubicBezTo>
                  <a:cubicBezTo>
                    <a:pt x="1" y="759"/>
                    <a:pt x="759" y="0"/>
                    <a:pt x="1752" y="0"/>
                  </a:cubicBezTo>
                  <a:cubicBezTo>
                    <a:pt x="2744" y="0"/>
                    <a:pt x="3503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9" name="Google Shape;6259;p16"/>
            <p:cNvSpPr/>
            <p:nvPr/>
          </p:nvSpPr>
          <p:spPr>
            <a:xfrm>
              <a:off x="3132900" y="4716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2" y="1751"/>
                  </a:moveTo>
                  <a:cubicBezTo>
                    <a:pt x="3502" y="2744"/>
                    <a:pt x="2744" y="3503"/>
                    <a:pt x="1751" y="3503"/>
                  </a:cubicBezTo>
                  <a:cubicBezTo>
                    <a:pt x="759" y="3503"/>
                    <a:pt x="0" y="2744"/>
                    <a:pt x="0" y="1751"/>
                  </a:cubicBezTo>
                  <a:cubicBezTo>
                    <a:pt x="0" y="817"/>
                    <a:pt x="759" y="0"/>
                    <a:pt x="1751" y="0"/>
                  </a:cubicBezTo>
                  <a:cubicBezTo>
                    <a:pt x="2685" y="0"/>
                    <a:pt x="3502" y="759"/>
                    <a:pt x="3502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0" name="Google Shape;6260;p16"/>
            <p:cNvSpPr/>
            <p:nvPr/>
          </p:nvSpPr>
          <p:spPr>
            <a:xfrm>
              <a:off x="6073300" y="341347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1752" y="3502"/>
                  </a:moveTo>
                  <a:cubicBezTo>
                    <a:pt x="759" y="3502"/>
                    <a:pt x="1" y="2685"/>
                    <a:pt x="1" y="1751"/>
                  </a:cubicBezTo>
                  <a:cubicBezTo>
                    <a:pt x="1" y="759"/>
                    <a:pt x="818" y="0"/>
                    <a:pt x="1810" y="0"/>
                  </a:cubicBezTo>
                  <a:cubicBezTo>
                    <a:pt x="2744" y="0"/>
                    <a:pt x="3503" y="759"/>
                    <a:pt x="3503" y="1751"/>
                  </a:cubicBezTo>
                  <a:cubicBezTo>
                    <a:pt x="3503" y="2744"/>
                    <a:pt x="2744" y="3502"/>
                    <a:pt x="1752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1" name="Google Shape;6261;p16"/>
            <p:cNvSpPr/>
            <p:nvPr/>
          </p:nvSpPr>
          <p:spPr>
            <a:xfrm>
              <a:off x="1413875" y="2434300"/>
              <a:ext cx="87575" cy="86125"/>
            </a:xfrm>
            <a:custGeom>
              <a:avLst/>
              <a:gdLst/>
              <a:ahLst/>
              <a:cxnLst/>
              <a:rect l="l" t="t" r="r" b="b"/>
              <a:pathLst>
                <a:path w="3503" h="3445" extrusionOk="0">
                  <a:moveTo>
                    <a:pt x="1752" y="3444"/>
                  </a:moveTo>
                  <a:cubicBezTo>
                    <a:pt x="760" y="3444"/>
                    <a:pt x="1" y="2744"/>
                    <a:pt x="1" y="1752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744" y="1"/>
                    <a:pt x="3445" y="759"/>
                    <a:pt x="3503" y="1693"/>
                  </a:cubicBezTo>
                  <a:cubicBezTo>
                    <a:pt x="3503" y="2686"/>
                    <a:pt x="2744" y="3444"/>
                    <a:pt x="1752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2" name="Google Shape;6262;p16"/>
            <p:cNvSpPr/>
            <p:nvPr/>
          </p:nvSpPr>
          <p:spPr>
            <a:xfrm>
              <a:off x="4112050" y="5131025"/>
              <a:ext cx="87575" cy="89025"/>
            </a:xfrm>
            <a:custGeom>
              <a:avLst/>
              <a:gdLst/>
              <a:ahLst/>
              <a:cxnLst/>
              <a:rect l="l" t="t" r="r" b="b"/>
              <a:pathLst>
                <a:path w="3503" h="3561" extrusionOk="0">
                  <a:moveTo>
                    <a:pt x="3503" y="1751"/>
                  </a:moveTo>
                  <a:cubicBezTo>
                    <a:pt x="3503" y="2744"/>
                    <a:pt x="2744" y="3561"/>
                    <a:pt x="1752" y="3561"/>
                  </a:cubicBezTo>
                  <a:cubicBezTo>
                    <a:pt x="760" y="3561"/>
                    <a:pt x="1" y="2802"/>
                    <a:pt x="1" y="1810"/>
                  </a:cubicBezTo>
                  <a:cubicBezTo>
                    <a:pt x="1" y="817"/>
                    <a:pt x="701" y="59"/>
                    <a:pt x="1693" y="59"/>
                  </a:cubicBezTo>
                  <a:cubicBezTo>
                    <a:pt x="2686" y="0"/>
                    <a:pt x="3445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3" name="Google Shape;6263;p16"/>
            <p:cNvSpPr/>
            <p:nvPr/>
          </p:nvSpPr>
          <p:spPr>
            <a:xfrm>
              <a:off x="1413875" y="317122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5"/>
                    <a:pt x="1693" y="3445"/>
                  </a:cubicBezTo>
                  <a:cubicBezTo>
                    <a:pt x="760" y="3386"/>
                    <a:pt x="1" y="2627"/>
                    <a:pt x="59" y="1693"/>
                  </a:cubicBezTo>
                  <a:cubicBezTo>
                    <a:pt x="59" y="759"/>
                    <a:pt x="818" y="1"/>
                    <a:pt x="1752" y="1"/>
                  </a:cubicBezTo>
                  <a:cubicBezTo>
                    <a:pt x="2744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4" name="Google Shape;6264;p16"/>
            <p:cNvSpPr/>
            <p:nvPr/>
          </p:nvSpPr>
          <p:spPr>
            <a:xfrm>
              <a:off x="3376575" y="513247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4"/>
                    <a:pt x="1752" y="3444"/>
                  </a:cubicBezTo>
                  <a:cubicBezTo>
                    <a:pt x="760" y="3444"/>
                    <a:pt x="1" y="2686"/>
                    <a:pt x="1" y="1693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686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5" name="Google Shape;6265;p16"/>
            <p:cNvSpPr/>
            <p:nvPr/>
          </p:nvSpPr>
          <p:spPr>
            <a:xfrm>
              <a:off x="2639650" y="4887325"/>
              <a:ext cx="86125" cy="84650"/>
            </a:xfrm>
            <a:custGeom>
              <a:avLst/>
              <a:gdLst/>
              <a:ahLst/>
              <a:cxnLst/>
              <a:rect l="l" t="t" r="r" b="b"/>
              <a:pathLst>
                <a:path w="3445" h="3386" extrusionOk="0">
                  <a:moveTo>
                    <a:pt x="3445" y="1693"/>
                  </a:moveTo>
                  <a:cubicBezTo>
                    <a:pt x="3445" y="2627"/>
                    <a:pt x="2628" y="3386"/>
                    <a:pt x="1694" y="3386"/>
                  </a:cubicBezTo>
                  <a:cubicBezTo>
                    <a:pt x="760" y="3327"/>
                    <a:pt x="1" y="2569"/>
                    <a:pt x="59" y="1635"/>
                  </a:cubicBezTo>
                  <a:cubicBezTo>
                    <a:pt x="59" y="701"/>
                    <a:pt x="818" y="0"/>
                    <a:pt x="1752" y="0"/>
                  </a:cubicBezTo>
                  <a:cubicBezTo>
                    <a:pt x="2686" y="0"/>
                    <a:pt x="3445" y="759"/>
                    <a:pt x="3445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6" name="Google Shape;6266;p16"/>
            <p:cNvSpPr/>
            <p:nvPr/>
          </p:nvSpPr>
          <p:spPr>
            <a:xfrm>
              <a:off x="1661950" y="3903775"/>
              <a:ext cx="84675" cy="86125"/>
            </a:xfrm>
            <a:custGeom>
              <a:avLst/>
              <a:gdLst/>
              <a:ahLst/>
              <a:cxnLst/>
              <a:rect l="l" t="t" r="r" b="b"/>
              <a:pathLst>
                <a:path w="3387" h="3445" extrusionOk="0">
                  <a:moveTo>
                    <a:pt x="1693" y="1"/>
                  </a:moveTo>
                  <a:cubicBezTo>
                    <a:pt x="2627" y="1"/>
                    <a:pt x="3386" y="818"/>
                    <a:pt x="3386" y="1752"/>
                  </a:cubicBezTo>
                  <a:cubicBezTo>
                    <a:pt x="3386" y="2686"/>
                    <a:pt x="2569" y="3444"/>
                    <a:pt x="1635" y="3386"/>
                  </a:cubicBezTo>
                  <a:cubicBezTo>
                    <a:pt x="701" y="3386"/>
                    <a:pt x="1" y="2627"/>
                    <a:pt x="1" y="1693"/>
                  </a:cubicBezTo>
                  <a:cubicBezTo>
                    <a:pt x="1" y="759"/>
                    <a:pt x="759" y="1"/>
                    <a:pt x="16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7" name="Google Shape;6267;p16"/>
            <p:cNvSpPr/>
            <p:nvPr/>
          </p:nvSpPr>
          <p:spPr>
            <a:xfrm>
              <a:off x="5587375" y="4398475"/>
              <a:ext cx="81725" cy="81725"/>
            </a:xfrm>
            <a:custGeom>
              <a:avLst/>
              <a:gdLst/>
              <a:ahLst/>
              <a:cxnLst/>
              <a:rect l="l" t="t" r="r" b="b"/>
              <a:pathLst>
                <a:path w="3269" h="3269" extrusionOk="0">
                  <a:moveTo>
                    <a:pt x="1635" y="3269"/>
                  </a:moveTo>
                  <a:cubicBezTo>
                    <a:pt x="701" y="3269"/>
                    <a:pt x="0" y="2510"/>
                    <a:pt x="0" y="1635"/>
                  </a:cubicBezTo>
                  <a:cubicBezTo>
                    <a:pt x="0" y="759"/>
                    <a:pt x="759" y="0"/>
                    <a:pt x="1693" y="0"/>
                  </a:cubicBezTo>
                  <a:cubicBezTo>
                    <a:pt x="2569" y="59"/>
                    <a:pt x="3269" y="817"/>
                    <a:pt x="3269" y="1693"/>
                  </a:cubicBezTo>
                  <a:cubicBezTo>
                    <a:pt x="3211" y="2569"/>
                    <a:pt x="2510" y="3269"/>
                    <a:pt x="1635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8" name="Google Shape;6268;p16"/>
            <p:cNvSpPr/>
            <p:nvPr/>
          </p:nvSpPr>
          <p:spPr>
            <a:xfrm>
              <a:off x="6076225" y="1948375"/>
              <a:ext cx="81750" cy="81725"/>
            </a:xfrm>
            <a:custGeom>
              <a:avLst/>
              <a:gdLst/>
              <a:ahLst/>
              <a:cxnLst/>
              <a:rect l="l" t="t" r="r" b="b"/>
              <a:pathLst>
                <a:path w="3270" h="3269" extrusionOk="0">
                  <a:moveTo>
                    <a:pt x="1693" y="3211"/>
                  </a:moveTo>
                  <a:cubicBezTo>
                    <a:pt x="818" y="3269"/>
                    <a:pt x="59" y="2510"/>
                    <a:pt x="0" y="1635"/>
                  </a:cubicBezTo>
                  <a:cubicBezTo>
                    <a:pt x="0" y="759"/>
                    <a:pt x="759" y="0"/>
                    <a:pt x="1635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452"/>
                    <a:pt x="2569" y="3211"/>
                    <a:pt x="169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9" name="Google Shape;6269;p16"/>
            <p:cNvSpPr/>
            <p:nvPr/>
          </p:nvSpPr>
          <p:spPr>
            <a:xfrm>
              <a:off x="2152275" y="964825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3269" y="1635"/>
                  </a:moveTo>
                  <a:cubicBezTo>
                    <a:pt x="3269" y="2510"/>
                    <a:pt x="2568" y="3211"/>
                    <a:pt x="1693" y="3269"/>
                  </a:cubicBezTo>
                  <a:cubicBezTo>
                    <a:pt x="759" y="3269"/>
                    <a:pt x="0" y="2510"/>
                    <a:pt x="59" y="1577"/>
                  </a:cubicBezTo>
                  <a:cubicBezTo>
                    <a:pt x="59" y="701"/>
                    <a:pt x="817" y="0"/>
                    <a:pt x="1693" y="0"/>
                  </a:cubicBezTo>
                  <a:cubicBezTo>
                    <a:pt x="2568" y="0"/>
                    <a:pt x="3269" y="759"/>
                    <a:pt x="3269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0" name="Google Shape;6270;p16"/>
            <p:cNvSpPr/>
            <p:nvPr/>
          </p:nvSpPr>
          <p:spPr>
            <a:xfrm>
              <a:off x="5833975" y="1453675"/>
              <a:ext cx="81750" cy="81750"/>
            </a:xfrm>
            <a:custGeom>
              <a:avLst/>
              <a:gdLst/>
              <a:ahLst/>
              <a:cxnLst/>
              <a:rect l="l" t="t" r="r" b="b"/>
              <a:pathLst>
                <a:path w="3270" h="3270" extrusionOk="0">
                  <a:moveTo>
                    <a:pt x="3270" y="1635"/>
                  </a:moveTo>
                  <a:cubicBezTo>
                    <a:pt x="3270" y="2511"/>
                    <a:pt x="2511" y="3269"/>
                    <a:pt x="1635" y="3269"/>
                  </a:cubicBezTo>
                  <a:cubicBezTo>
                    <a:pt x="760" y="3269"/>
                    <a:pt x="1" y="2511"/>
                    <a:pt x="1" y="1635"/>
                  </a:cubicBezTo>
                  <a:cubicBezTo>
                    <a:pt x="1" y="759"/>
                    <a:pt x="760" y="1"/>
                    <a:pt x="1635" y="1"/>
                  </a:cubicBezTo>
                  <a:cubicBezTo>
                    <a:pt x="2511" y="1"/>
                    <a:pt x="3211" y="759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1" name="Google Shape;6271;p16"/>
            <p:cNvSpPr/>
            <p:nvPr/>
          </p:nvSpPr>
          <p:spPr>
            <a:xfrm>
              <a:off x="4361600" y="5135400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1634" y="3269"/>
                  </a:moveTo>
                  <a:cubicBezTo>
                    <a:pt x="759" y="3269"/>
                    <a:pt x="58" y="2569"/>
                    <a:pt x="0" y="1693"/>
                  </a:cubicBezTo>
                  <a:cubicBezTo>
                    <a:pt x="0" y="759"/>
                    <a:pt x="700" y="0"/>
                    <a:pt x="1634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510"/>
                    <a:pt x="2510" y="3211"/>
                    <a:pt x="1634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2" name="Google Shape;6272;p16"/>
            <p:cNvSpPr/>
            <p:nvPr/>
          </p:nvSpPr>
          <p:spPr>
            <a:xfrm>
              <a:off x="3137275" y="5136850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3094"/>
                  </a:moveTo>
                  <a:cubicBezTo>
                    <a:pt x="701" y="3153"/>
                    <a:pt x="0" y="2452"/>
                    <a:pt x="0" y="1577"/>
                  </a:cubicBezTo>
                  <a:cubicBezTo>
                    <a:pt x="0" y="701"/>
                    <a:pt x="642" y="1"/>
                    <a:pt x="1518" y="1"/>
                  </a:cubicBezTo>
                  <a:cubicBezTo>
                    <a:pt x="2452" y="1"/>
                    <a:pt x="3094" y="643"/>
                    <a:pt x="3152" y="1518"/>
                  </a:cubicBezTo>
                  <a:cubicBezTo>
                    <a:pt x="3152" y="2394"/>
                    <a:pt x="2452" y="3094"/>
                    <a:pt x="1576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3" name="Google Shape;6273;p16"/>
            <p:cNvSpPr/>
            <p:nvPr/>
          </p:nvSpPr>
          <p:spPr>
            <a:xfrm>
              <a:off x="1416800" y="2190600"/>
              <a:ext cx="80275" cy="80300"/>
            </a:xfrm>
            <a:custGeom>
              <a:avLst/>
              <a:gdLst/>
              <a:ahLst/>
              <a:cxnLst/>
              <a:rect l="l" t="t" r="r" b="b"/>
              <a:pathLst>
                <a:path w="3211" h="3212" extrusionOk="0">
                  <a:moveTo>
                    <a:pt x="1635" y="1"/>
                  </a:moveTo>
                  <a:cubicBezTo>
                    <a:pt x="2510" y="1"/>
                    <a:pt x="3211" y="701"/>
                    <a:pt x="3211" y="1635"/>
                  </a:cubicBezTo>
                  <a:cubicBezTo>
                    <a:pt x="3211" y="2511"/>
                    <a:pt x="2510" y="3211"/>
                    <a:pt x="1635" y="3211"/>
                  </a:cubicBezTo>
                  <a:cubicBezTo>
                    <a:pt x="759" y="3211"/>
                    <a:pt x="0" y="2511"/>
                    <a:pt x="0" y="1635"/>
                  </a:cubicBezTo>
                  <a:cubicBezTo>
                    <a:pt x="0" y="701"/>
                    <a:pt x="701" y="1"/>
                    <a:pt x="16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4" name="Google Shape;6274;p16"/>
            <p:cNvSpPr/>
            <p:nvPr/>
          </p:nvSpPr>
          <p:spPr>
            <a:xfrm>
              <a:off x="5340750" y="4646550"/>
              <a:ext cx="80275" cy="80275"/>
            </a:xfrm>
            <a:custGeom>
              <a:avLst/>
              <a:gdLst/>
              <a:ahLst/>
              <a:cxnLst/>
              <a:rect l="l" t="t" r="r" b="b"/>
              <a:pathLst>
                <a:path w="3211" h="3211" extrusionOk="0">
                  <a:moveTo>
                    <a:pt x="3211" y="1635"/>
                  </a:moveTo>
                  <a:cubicBezTo>
                    <a:pt x="3211" y="2510"/>
                    <a:pt x="2511" y="3211"/>
                    <a:pt x="1635" y="3211"/>
                  </a:cubicBezTo>
                  <a:cubicBezTo>
                    <a:pt x="701" y="3211"/>
                    <a:pt x="1" y="2510"/>
                    <a:pt x="1" y="1576"/>
                  </a:cubicBezTo>
                  <a:cubicBezTo>
                    <a:pt x="1" y="701"/>
                    <a:pt x="759" y="0"/>
                    <a:pt x="1635" y="0"/>
                  </a:cubicBezTo>
                  <a:cubicBezTo>
                    <a:pt x="2511" y="0"/>
                    <a:pt x="3211" y="701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5" name="Google Shape;6275;p16"/>
            <p:cNvSpPr/>
            <p:nvPr/>
          </p:nvSpPr>
          <p:spPr>
            <a:xfrm>
              <a:off x="1911500" y="1208525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0"/>
                  </a:moveTo>
                  <a:cubicBezTo>
                    <a:pt x="2510" y="0"/>
                    <a:pt x="3152" y="701"/>
                    <a:pt x="3152" y="1635"/>
                  </a:cubicBezTo>
                  <a:cubicBezTo>
                    <a:pt x="3094" y="2510"/>
                    <a:pt x="2452" y="3152"/>
                    <a:pt x="1576" y="3152"/>
                  </a:cubicBezTo>
                  <a:cubicBezTo>
                    <a:pt x="642" y="3152"/>
                    <a:pt x="0" y="2452"/>
                    <a:pt x="0" y="1576"/>
                  </a:cubicBezTo>
                  <a:cubicBezTo>
                    <a:pt x="0" y="701"/>
                    <a:pt x="700" y="0"/>
                    <a:pt x="15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6" name="Google Shape;6276;p16"/>
            <p:cNvSpPr/>
            <p:nvPr/>
          </p:nvSpPr>
          <p:spPr>
            <a:xfrm>
              <a:off x="4608200" y="475975"/>
              <a:ext cx="81750" cy="80275"/>
            </a:xfrm>
            <a:custGeom>
              <a:avLst/>
              <a:gdLst/>
              <a:ahLst/>
              <a:cxnLst/>
              <a:rect l="l" t="t" r="r" b="b"/>
              <a:pathLst>
                <a:path w="3270" h="3211" extrusionOk="0">
                  <a:moveTo>
                    <a:pt x="1693" y="0"/>
                  </a:moveTo>
                  <a:cubicBezTo>
                    <a:pt x="2569" y="0"/>
                    <a:pt x="3269" y="759"/>
                    <a:pt x="3269" y="1635"/>
                  </a:cubicBezTo>
                  <a:cubicBezTo>
                    <a:pt x="3211" y="2510"/>
                    <a:pt x="2511" y="3211"/>
                    <a:pt x="1577" y="3211"/>
                  </a:cubicBezTo>
                  <a:cubicBezTo>
                    <a:pt x="701" y="3152"/>
                    <a:pt x="1" y="2452"/>
                    <a:pt x="1" y="1576"/>
                  </a:cubicBezTo>
                  <a:cubicBezTo>
                    <a:pt x="59" y="642"/>
                    <a:pt x="759" y="0"/>
                    <a:pt x="16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7" name="Google Shape;6277;p16"/>
            <p:cNvSpPr/>
            <p:nvPr/>
          </p:nvSpPr>
          <p:spPr>
            <a:xfrm>
              <a:off x="5098525" y="718200"/>
              <a:ext cx="80275" cy="81750"/>
            </a:xfrm>
            <a:custGeom>
              <a:avLst/>
              <a:gdLst/>
              <a:ahLst/>
              <a:cxnLst/>
              <a:rect l="l" t="t" r="r" b="b"/>
              <a:pathLst>
                <a:path w="3211" h="3270" extrusionOk="0">
                  <a:moveTo>
                    <a:pt x="1635" y="3211"/>
                  </a:moveTo>
                  <a:cubicBezTo>
                    <a:pt x="759" y="3270"/>
                    <a:pt x="0" y="2569"/>
                    <a:pt x="0" y="1635"/>
                  </a:cubicBezTo>
                  <a:cubicBezTo>
                    <a:pt x="0" y="760"/>
                    <a:pt x="701" y="59"/>
                    <a:pt x="1576" y="1"/>
                  </a:cubicBezTo>
                  <a:cubicBezTo>
                    <a:pt x="2452" y="1"/>
                    <a:pt x="3211" y="701"/>
                    <a:pt x="3211" y="1577"/>
                  </a:cubicBezTo>
                  <a:cubicBezTo>
                    <a:pt x="3211" y="2511"/>
                    <a:pt x="2510" y="3211"/>
                    <a:pt x="1635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8" name="Google Shape;6278;p16"/>
            <p:cNvSpPr/>
            <p:nvPr/>
          </p:nvSpPr>
          <p:spPr>
            <a:xfrm>
              <a:off x="6079150" y="3664450"/>
              <a:ext cx="77350" cy="77375"/>
            </a:xfrm>
            <a:custGeom>
              <a:avLst/>
              <a:gdLst/>
              <a:ahLst/>
              <a:cxnLst/>
              <a:rect l="l" t="t" r="r" b="b"/>
              <a:pathLst>
                <a:path w="3094" h="3095" extrusionOk="0">
                  <a:moveTo>
                    <a:pt x="3094" y="1519"/>
                  </a:moveTo>
                  <a:cubicBezTo>
                    <a:pt x="3094" y="2394"/>
                    <a:pt x="2393" y="3095"/>
                    <a:pt x="1576" y="3095"/>
                  </a:cubicBezTo>
                  <a:cubicBezTo>
                    <a:pt x="701" y="3095"/>
                    <a:pt x="0" y="2452"/>
                    <a:pt x="0" y="1577"/>
                  </a:cubicBezTo>
                  <a:cubicBezTo>
                    <a:pt x="0" y="701"/>
                    <a:pt x="642" y="59"/>
                    <a:pt x="1518" y="1"/>
                  </a:cubicBezTo>
                  <a:cubicBezTo>
                    <a:pt x="2335" y="1"/>
                    <a:pt x="3094" y="701"/>
                    <a:pt x="3094" y="15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9" name="Google Shape;6279;p16"/>
            <p:cNvSpPr/>
            <p:nvPr/>
          </p:nvSpPr>
          <p:spPr>
            <a:xfrm>
              <a:off x="1418250" y="3417850"/>
              <a:ext cx="78825" cy="77350"/>
            </a:xfrm>
            <a:custGeom>
              <a:avLst/>
              <a:gdLst/>
              <a:ahLst/>
              <a:cxnLst/>
              <a:rect l="l" t="t" r="r" b="b"/>
              <a:pathLst>
                <a:path w="3153" h="3094" extrusionOk="0">
                  <a:moveTo>
                    <a:pt x="1577" y="3094"/>
                  </a:moveTo>
                  <a:cubicBezTo>
                    <a:pt x="701" y="3094"/>
                    <a:pt x="1" y="2393"/>
                    <a:pt x="1" y="1576"/>
                  </a:cubicBezTo>
                  <a:cubicBezTo>
                    <a:pt x="1" y="701"/>
                    <a:pt x="760" y="0"/>
                    <a:pt x="1577" y="0"/>
                  </a:cubicBezTo>
                  <a:cubicBezTo>
                    <a:pt x="2452" y="59"/>
                    <a:pt x="3094" y="701"/>
                    <a:pt x="3094" y="1518"/>
                  </a:cubicBezTo>
                  <a:cubicBezTo>
                    <a:pt x="3153" y="2393"/>
                    <a:pt x="2452" y="3094"/>
                    <a:pt x="157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0" name="Google Shape;6280;p16"/>
            <p:cNvSpPr/>
            <p:nvPr/>
          </p:nvSpPr>
          <p:spPr>
            <a:xfrm>
              <a:off x="2890650" y="477425"/>
              <a:ext cx="77375" cy="77375"/>
            </a:xfrm>
            <a:custGeom>
              <a:avLst/>
              <a:gdLst/>
              <a:ahLst/>
              <a:cxnLst/>
              <a:rect l="l" t="t" r="r" b="b"/>
              <a:pathLst>
                <a:path w="3095" h="3095" extrusionOk="0">
                  <a:moveTo>
                    <a:pt x="3094" y="1518"/>
                  </a:moveTo>
                  <a:cubicBezTo>
                    <a:pt x="3094" y="2336"/>
                    <a:pt x="2452" y="3036"/>
                    <a:pt x="1577" y="3094"/>
                  </a:cubicBezTo>
                  <a:cubicBezTo>
                    <a:pt x="759" y="3094"/>
                    <a:pt x="1" y="2394"/>
                    <a:pt x="59" y="1518"/>
                  </a:cubicBezTo>
                  <a:cubicBezTo>
                    <a:pt x="59" y="701"/>
                    <a:pt x="759" y="1"/>
                    <a:pt x="1577" y="1"/>
                  </a:cubicBezTo>
                  <a:cubicBezTo>
                    <a:pt x="2394" y="1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1" name="Google Shape;6281;p16"/>
            <p:cNvSpPr/>
            <p:nvPr/>
          </p:nvSpPr>
          <p:spPr>
            <a:xfrm>
              <a:off x="5835450" y="4154775"/>
              <a:ext cx="77350" cy="77350"/>
            </a:xfrm>
            <a:custGeom>
              <a:avLst/>
              <a:gdLst/>
              <a:ahLst/>
              <a:cxnLst/>
              <a:rect l="l" t="t" r="r" b="b"/>
              <a:pathLst>
                <a:path w="3094" h="3094" extrusionOk="0">
                  <a:moveTo>
                    <a:pt x="3094" y="1518"/>
                  </a:moveTo>
                  <a:cubicBezTo>
                    <a:pt x="3094" y="2335"/>
                    <a:pt x="2335" y="3094"/>
                    <a:pt x="1518" y="3036"/>
                  </a:cubicBezTo>
                  <a:cubicBezTo>
                    <a:pt x="701" y="3036"/>
                    <a:pt x="0" y="2277"/>
                    <a:pt x="59" y="1460"/>
                  </a:cubicBezTo>
                  <a:cubicBezTo>
                    <a:pt x="59" y="701"/>
                    <a:pt x="759" y="0"/>
                    <a:pt x="1576" y="0"/>
                  </a:cubicBezTo>
                  <a:cubicBezTo>
                    <a:pt x="2393" y="0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2" name="Google Shape;6282;p16"/>
            <p:cNvSpPr/>
            <p:nvPr/>
          </p:nvSpPr>
          <p:spPr>
            <a:xfrm>
              <a:off x="2401800" y="719675"/>
              <a:ext cx="75900" cy="77350"/>
            </a:xfrm>
            <a:custGeom>
              <a:avLst/>
              <a:gdLst/>
              <a:ahLst/>
              <a:cxnLst/>
              <a:rect l="l" t="t" r="r" b="b"/>
              <a:pathLst>
                <a:path w="3036" h="3094" extrusionOk="0">
                  <a:moveTo>
                    <a:pt x="3036" y="1576"/>
                  </a:moveTo>
                  <a:cubicBezTo>
                    <a:pt x="3036" y="2393"/>
                    <a:pt x="2277" y="3094"/>
                    <a:pt x="1460" y="3036"/>
                  </a:cubicBezTo>
                  <a:cubicBezTo>
                    <a:pt x="643" y="3036"/>
                    <a:pt x="0" y="2277"/>
                    <a:pt x="59" y="1518"/>
                  </a:cubicBezTo>
                  <a:cubicBezTo>
                    <a:pt x="59" y="701"/>
                    <a:pt x="818" y="0"/>
                    <a:pt x="1635" y="59"/>
                  </a:cubicBezTo>
                  <a:cubicBezTo>
                    <a:pt x="2394" y="117"/>
                    <a:pt x="3036" y="817"/>
                    <a:pt x="3036" y="15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3" name="Google Shape;6283;p16"/>
            <p:cNvSpPr/>
            <p:nvPr/>
          </p:nvSpPr>
          <p:spPr>
            <a:xfrm>
              <a:off x="2156650" y="4645075"/>
              <a:ext cx="74450" cy="74450"/>
            </a:xfrm>
            <a:custGeom>
              <a:avLst/>
              <a:gdLst/>
              <a:ahLst/>
              <a:cxnLst/>
              <a:rect l="l" t="t" r="r" b="b"/>
              <a:pathLst>
                <a:path w="2978" h="2978" extrusionOk="0">
                  <a:moveTo>
                    <a:pt x="2919" y="1518"/>
                  </a:moveTo>
                  <a:cubicBezTo>
                    <a:pt x="2919" y="2336"/>
                    <a:pt x="2277" y="2978"/>
                    <a:pt x="1460" y="2978"/>
                  </a:cubicBezTo>
                  <a:cubicBezTo>
                    <a:pt x="642" y="2978"/>
                    <a:pt x="0" y="2277"/>
                    <a:pt x="0" y="1460"/>
                  </a:cubicBezTo>
                  <a:cubicBezTo>
                    <a:pt x="59" y="701"/>
                    <a:pt x="701" y="1"/>
                    <a:pt x="1518" y="59"/>
                  </a:cubicBezTo>
                  <a:cubicBezTo>
                    <a:pt x="2335" y="59"/>
                    <a:pt x="2977" y="701"/>
                    <a:pt x="2919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4" name="Google Shape;6284;p16"/>
            <p:cNvSpPr/>
            <p:nvPr/>
          </p:nvSpPr>
          <p:spPr>
            <a:xfrm>
              <a:off x="1910025" y="4402850"/>
              <a:ext cx="73000" cy="72975"/>
            </a:xfrm>
            <a:custGeom>
              <a:avLst/>
              <a:gdLst/>
              <a:ahLst/>
              <a:cxnLst/>
              <a:rect l="l" t="t" r="r" b="b"/>
              <a:pathLst>
                <a:path w="2920" h="2919" extrusionOk="0">
                  <a:moveTo>
                    <a:pt x="1460" y="0"/>
                  </a:moveTo>
                  <a:cubicBezTo>
                    <a:pt x="2277" y="0"/>
                    <a:pt x="2919" y="642"/>
                    <a:pt x="2919" y="1460"/>
                  </a:cubicBezTo>
                  <a:cubicBezTo>
                    <a:pt x="2919" y="2277"/>
                    <a:pt x="2277" y="2919"/>
                    <a:pt x="1460" y="2919"/>
                  </a:cubicBezTo>
                  <a:cubicBezTo>
                    <a:pt x="643" y="2919"/>
                    <a:pt x="59" y="2335"/>
                    <a:pt x="1" y="1518"/>
                  </a:cubicBezTo>
                  <a:cubicBezTo>
                    <a:pt x="1" y="701"/>
                    <a:pt x="643" y="59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5" name="Google Shape;6285;p16"/>
            <p:cNvSpPr/>
            <p:nvPr/>
          </p:nvSpPr>
          <p:spPr>
            <a:xfrm>
              <a:off x="1669250" y="1459525"/>
              <a:ext cx="70075" cy="71525"/>
            </a:xfrm>
            <a:custGeom>
              <a:avLst/>
              <a:gdLst/>
              <a:ahLst/>
              <a:cxnLst/>
              <a:rect l="l" t="t" r="r" b="b"/>
              <a:pathLst>
                <a:path w="2803" h="2861" extrusionOk="0">
                  <a:moveTo>
                    <a:pt x="1401" y="2802"/>
                  </a:moveTo>
                  <a:cubicBezTo>
                    <a:pt x="584" y="2802"/>
                    <a:pt x="1" y="2218"/>
                    <a:pt x="1" y="1401"/>
                  </a:cubicBezTo>
                  <a:cubicBezTo>
                    <a:pt x="1" y="584"/>
                    <a:pt x="584" y="0"/>
                    <a:pt x="1401" y="0"/>
                  </a:cubicBezTo>
                  <a:cubicBezTo>
                    <a:pt x="2219" y="0"/>
                    <a:pt x="2802" y="642"/>
                    <a:pt x="2802" y="1401"/>
                  </a:cubicBezTo>
                  <a:cubicBezTo>
                    <a:pt x="2802" y="2218"/>
                    <a:pt x="2219" y="2860"/>
                    <a:pt x="1401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6" name="Google Shape;6286;p16"/>
            <p:cNvSpPr/>
            <p:nvPr/>
          </p:nvSpPr>
          <p:spPr>
            <a:xfrm>
              <a:off x="5102900" y="4894625"/>
              <a:ext cx="71525" cy="70050"/>
            </a:xfrm>
            <a:custGeom>
              <a:avLst/>
              <a:gdLst/>
              <a:ahLst/>
              <a:cxnLst/>
              <a:rect l="l" t="t" r="r" b="b"/>
              <a:pathLst>
                <a:path w="2861" h="2802" extrusionOk="0">
                  <a:moveTo>
                    <a:pt x="1460" y="2802"/>
                  </a:moveTo>
                  <a:cubicBezTo>
                    <a:pt x="642" y="2802"/>
                    <a:pt x="0" y="2218"/>
                    <a:pt x="0" y="1401"/>
                  </a:cubicBezTo>
                  <a:cubicBezTo>
                    <a:pt x="0" y="584"/>
                    <a:pt x="584" y="0"/>
                    <a:pt x="1401" y="0"/>
                  </a:cubicBezTo>
                  <a:cubicBezTo>
                    <a:pt x="2218" y="0"/>
                    <a:pt x="2802" y="584"/>
                    <a:pt x="2860" y="1401"/>
                  </a:cubicBezTo>
                  <a:cubicBezTo>
                    <a:pt x="2860" y="2160"/>
                    <a:pt x="2218" y="2802"/>
                    <a:pt x="1460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7" name="Google Shape;6287;p16"/>
            <p:cNvSpPr/>
            <p:nvPr/>
          </p:nvSpPr>
          <p:spPr>
            <a:xfrm>
              <a:off x="1422625" y="1949825"/>
              <a:ext cx="70075" cy="68600"/>
            </a:xfrm>
            <a:custGeom>
              <a:avLst/>
              <a:gdLst/>
              <a:ahLst/>
              <a:cxnLst/>
              <a:rect l="l" t="t" r="r" b="b"/>
              <a:pathLst>
                <a:path w="2803" h="2744" extrusionOk="0">
                  <a:moveTo>
                    <a:pt x="2803" y="1401"/>
                  </a:moveTo>
                  <a:cubicBezTo>
                    <a:pt x="2803" y="2160"/>
                    <a:pt x="2161" y="2744"/>
                    <a:pt x="1402" y="2744"/>
                  </a:cubicBezTo>
                  <a:cubicBezTo>
                    <a:pt x="643" y="2744"/>
                    <a:pt x="1" y="2102"/>
                    <a:pt x="1" y="1343"/>
                  </a:cubicBezTo>
                  <a:cubicBezTo>
                    <a:pt x="59" y="584"/>
                    <a:pt x="701" y="1"/>
                    <a:pt x="1402" y="1"/>
                  </a:cubicBezTo>
                  <a:cubicBezTo>
                    <a:pt x="2161" y="1"/>
                    <a:pt x="2803" y="643"/>
                    <a:pt x="2803" y="14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8" name="Google Shape;6288;p16"/>
            <p:cNvSpPr/>
            <p:nvPr/>
          </p:nvSpPr>
          <p:spPr>
            <a:xfrm>
              <a:off x="4611125" y="5141225"/>
              <a:ext cx="68600" cy="70075"/>
            </a:xfrm>
            <a:custGeom>
              <a:avLst/>
              <a:gdLst/>
              <a:ahLst/>
              <a:cxnLst/>
              <a:rect l="l" t="t" r="r" b="b"/>
              <a:pathLst>
                <a:path w="2744" h="2803" extrusionOk="0">
                  <a:moveTo>
                    <a:pt x="1343" y="2803"/>
                  </a:moveTo>
                  <a:cubicBezTo>
                    <a:pt x="584" y="2744"/>
                    <a:pt x="0" y="2161"/>
                    <a:pt x="0" y="1402"/>
                  </a:cubicBezTo>
                  <a:cubicBezTo>
                    <a:pt x="0" y="643"/>
                    <a:pt x="642" y="1"/>
                    <a:pt x="1401" y="1"/>
                  </a:cubicBezTo>
                  <a:cubicBezTo>
                    <a:pt x="2160" y="59"/>
                    <a:pt x="2744" y="701"/>
                    <a:pt x="2744" y="1460"/>
                  </a:cubicBezTo>
                  <a:cubicBezTo>
                    <a:pt x="2744" y="2161"/>
                    <a:pt x="2102" y="2803"/>
                    <a:pt x="134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9" name="Google Shape;6289;p16"/>
            <p:cNvSpPr/>
            <p:nvPr/>
          </p:nvSpPr>
          <p:spPr>
            <a:xfrm>
              <a:off x="2407625" y="4897525"/>
              <a:ext cx="65700" cy="64250"/>
            </a:xfrm>
            <a:custGeom>
              <a:avLst/>
              <a:gdLst/>
              <a:ahLst/>
              <a:cxnLst/>
              <a:rect l="l" t="t" r="r" b="b"/>
              <a:pathLst>
                <a:path w="2628" h="2570" extrusionOk="0">
                  <a:moveTo>
                    <a:pt x="1343" y="2569"/>
                  </a:moveTo>
                  <a:cubicBezTo>
                    <a:pt x="643" y="2569"/>
                    <a:pt x="59" y="2044"/>
                    <a:pt x="59" y="1343"/>
                  </a:cubicBezTo>
                  <a:cubicBezTo>
                    <a:pt x="1" y="585"/>
                    <a:pt x="585" y="1"/>
                    <a:pt x="1343" y="1"/>
                  </a:cubicBezTo>
                  <a:cubicBezTo>
                    <a:pt x="2044" y="1"/>
                    <a:pt x="2569" y="526"/>
                    <a:pt x="2569" y="1227"/>
                  </a:cubicBezTo>
                  <a:cubicBezTo>
                    <a:pt x="2628" y="1986"/>
                    <a:pt x="2044" y="2511"/>
                    <a:pt x="1343" y="25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0" name="Google Shape;6290;p16"/>
            <p:cNvSpPr/>
            <p:nvPr/>
          </p:nvSpPr>
          <p:spPr>
            <a:xfrm>
              <a:off x="1425550" y="367175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1285" y="1"/>
                  </a:moveTo>
                  <a:cubicBezTo>
                    <a:pt x="1985" y="1"/>
                    <a:pt x="2569" y="526"/>
                    <a:pt x="2569" y="1285"/>
                  </a:cubicBezTo>
                  <a:cubicBezTo>
                    <a:pt x="2569" y="2044"/>
                    <a:pt x="1985" y="2569"/>
                    <a:pt x="1226" y="2569"/>
                  </a:cubicBezTo>
                  <a:cubicBezTo>
                    <a:pt x="526" y="2511"/>
                    <a:pt x="1" y="1985"/>
                    <a:pt x="1" y="1227"/>
                  </a:cubicBezTo>
                  <a:cubicBezTo>
                    <a:pt x="1" y="526"/>
                    <a:pt x="584" y="1"/>
                    <a:pt x="128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1" name="Google Shape;6291;p16"/>
            <p:cNvSpPr/>
            <p:nvPr/>
          </p:nvSpPr>
          <p:spPr>
            <a:xfrm>
              <a:off x="1672175" y="416060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2569" y="1285"/>
                  </a:moveTo>
                  <a:cubicBezTo>
                    <a:pt x="2569" y="2044"/>
                    <a:pt x="1985" y="2569"/>
                    <a:pt x="1284" y="2569"/>
                  </a:cubicBezTo>
                  <a:cubicBezTo>
                    <a:pt x="526" y="2569"/>
                    <a:pt x="0" y="1985"/>
                    <a:pt x="0" y="1227"/>
                  </a:cubicBezTo>
                  <a:cubicBezTo>
                    <a:pt x="0" y="526"/>
                    <a:pt x="584" y="1"/>
                    <a:pt x="1284" y="1"/>
                  </a:cubicBezTo>
                  <a:cubicBezTo>
                    <a:pt x="2043" y="59"/>
                    <a:pt x="2569" y="585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2" name="Google Shape;6292;p16"/>
            <p:cNvSpPr/>
            <p:nvPr/>
          </p:nvSpPr>
          <p:spPr>
            <a:xfrm>
              <a:off x="4859200" y="483275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343" y="0"/>
                  </a:moveTo>
                  <a:cubicBezTo>
                    <a:pt x="2043" y="0"/>
                    <a:pt x="2569" y="584"/>
                    <a:pt x="2569" y="1284"/>
                  </a:cubicBezTo>
                  <a:cubicBezTo>
                    <a:pt x="2569" y="2043"/>
                    <a:pt x="1985" y="2627"/>
                    <a:pt x="1226" y="2569"/>
                  </a:cubicBezTo>
                  <a:cubicBezTo>
                    <a:pt x="526" y="2569"/>
                    <a:pt x="0" y="1985"/>
                    <a:pt x="0" y="1284"/>
                  </a:cubicBezTo>
                  <a:cubicBezTo>
                    <a:pt x="59" y="526"/>
                    <a:pt x="584" y="0"/>
                    <a:pt x="134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3" name="Google Shape;6293;p16"/>
            <p:cNvSpPr/>
            <p:nvPr/>
          </p:nvSpPr>
          <p:spPr>
            <a:xfrm>
              <a:off x="6084975" y="1709050"/>
              <a:ext cx="64225" cy="65700"/>
            </a:xfrm>
            <a:custGeom>
              <a:avLst/>
              <a:gdLst/>
              <a:ahLst/>
              <a:cxnLst/>
              <a:rect l="l" t="t" r="r" b="b"/>
              <a:pathLst>
                <a:path w="2569" h="2628" extrusionOk="0">
                  <a:moveTo>
                    <a:pt x="2569" y="1285"/>
                  </a:moveTo>
                  <a:cubicBezTo>
                    <a:pt x="2569" y="2043"/>
                    <a:pt x="2044" y="2569"/>
                    <a:pt x="1343" y="2569"/>
                  </a:cubicBezTo>
                  <a:cubicBezTo>
                    <a:pt x="584" y="2627"/>
                    <a:pt x="1" y="2043"/>
                    <a:pt x="1" y="1285"/>
                  </a:cubicBezTo>
                  <a:cubicBezTo>
                    <a:pt x="59" y="584"/>
                    <a:pt x="584" y="0"/>
                    <a:pt x="1343" y="59"/>
                  </a:cubicBezTo>
                  <a:cubicBezTo>
                    <a:pt x="2044" y="59"/>
                    <a:pt x="2569" y="584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4" name="Google Shape;6294;p16"/>
            <p:cNvSpPr/>
            <p:nvPr/>
          </p:nvSpPr>
          <p:spPr>
            <a:xfrm>
              <a:off x="2897950" y="5142700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285" y="2627"/>
                  </a:moveTo>
                  <a:cubicBezTo>
                    <a:pt x="584" y="2627"/>
                    <a:pt x="0" y="2102"/>
                    <a:pt x="0" y="1343"/>
                  </a:cubicBezTo>
                  <a:cubicBezTo>
                    <a:pt x="0" y="642"/>
                    <a:pt x="526" y="59"/>
                    <a:pt x="1226" y="59"/>
                  </a:cubicBezTo>
                  <a:cubicBezTo>
                    <a:pt x="1985" y="0"/>
                    <a:pt x="2569" y="584"/>
                    <a:pt x="2569" y="1343"/>
                  </a:cubicBezTo>
                  <a:cubicBezTo>
                    <a:pt x="2569" y="2043"/>
                    <a:pt x="2043" y="2627"/>
                    <a:pt x="1285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5" name="Google Shape;6295;p16"/>
            <p:cNvSpPr/>
            <p:nvPr/>
          </p:nvSpPr>
          <p:spPr>
            <a:xfrm>
              <a:off x="6333050" y="2936300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452" y="1985"/>
                    <a:pt x="1927" y="2510"/>
                    <a:pt x="1168" y="2510"/>
                  </a:cubicBezTo>
                  <a:cubicBezTo>
                    <a:pt x="526" y="2452"/>
                    <a:pt x="1" y="1926"/>
                    <a:pt x="1" y="1226"/>
                  </a:cubicBezTo>
                  <a:cubicBezTo>
                    <a:pt x="1" y="525"/>
                    <a:pt x="584" y="0"/>
                    <a:pt x="1285" y="0"/>
                  </a:cubicBezTo>
                  <a:cubicBezTo>
                    <a:pt x="1985" y="0"/>
                    <a:pt x="2510" y="584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6" name="Google Shape;6296;p16"/>
            <p:cNvSpPr/>
            <p:nvPr/>
          </p:nvSpPr>
          <p:spPr>
            <a:xfrm>
              <a:off x="5597575" y="975050"/>
              <a:ext cx="61325" cy="61300"/>
            </a:xfrm>
            <a:custGeom>
              <a:avLst/>
              <a:gdLst/>
              <a:ahLst/>
              <a:cxnLst/>
              <a:rect l="l" t="t" r="r" b="b"/>
              <a:pathLst>
                <a:path w="2453" h="2452" extrusionOk="0">
                  <a:moveTo>
                    <a:pt x="1227" y="0"/>
                  </a:moveTo>
                  <a:cubicBezTo>
                    <a:pt x="1927" y="0"/>
                    <a:pt x="2452" y="584"/>
                    <a:pt x="2452" y="1226"/>
                  </a:cubicBezTo>
                  <a:cubicBezTo>
                    <a:pt x="2452" y="1868"/>
                    <a:pt x="1869" y="2452"/>
                    <a:pt x="1227" y="2452"/>
                  </a:cubicBezTo>
                  <a:cubicBezTo>
                    <a:pt x="526" y="2452"/>
                    <a:pt x="1" y="1868"/>
                    <a:pt x="1" y="1168"/>
                  </a:cubicBezTo>
                  <a:cubicBezTo>
                    <a:pt x="1" y="525"/>
                    <a:pt x="585" y="0"/>
                    <a:pt x="12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7" name="Google Shape;6297;p16"/>
            <p:cNvSpPr/>
            <p:nvPr/>
          </p:nvSpPr>
          <p:spPr>
            <a:xfrm>
              <a:off x="3634875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1226" y="2510"/>
                  </a:moveTo>
                  <a:cubicBezTo>
                    <a:pt x="526" y="2510"/>
                    <a:pt x="1" y="1926"/>
                    <a:pt x="1" y="1226"/>
                  </a:cubicBezTo>
                  <a:cubicBezTo>
                    <a:pt x="59" y="525"/>
                    <a:pt x="584" y="0"/>
                    <a:pt x="1226" y="0"/>
                  </a:cubicBezTo>
                  <a:cubicBezTo>
                    <a:pt x="1927" y="0"/>
                    <a:pt x="2510" y="584"/>
                    <a:pt x="2452" y="1284"/>
                  </a:cubicBezTo>
                  <a:cubicBezTo>
                    <a:pt x="2452" y="1985"/>
                    <a:pt x="1927" y="2510"/>
                    <a:pt x="1226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8" name="Google Shape;6298;p16"/>
            <p:cNvSpPr/>
            <p:nvPr/>
          </p:nvSpPr>
          <p:spPr>
            <a:xfrm>
              <a:off x="6333050" y="2692600"/>
              <a:ext cx="62775" cy="62775"/>
            </a:xfrm>
            <a:custGeom>
              <a:avLst/>
              <a:gdLst/>
              <a:ahLst/>
              <a:cxnLst/>
              <a:rect l="l" t="t" r="r" b="b"/>
              <a:pathLst>
                <a:path w="2511" h="2511" extrusionOk="0">
                  <a:moveTo>
                    <a:pt x="2510" y="1284"/>
                  </a:moveTo>
                  <a:cubicBezTo>
                    <a:pt x="2510" y="1985"/>
                    <a:pt x="1927" y="2510"/>
                    <a:pt x="1226" y="2510"/>
                  </a:cubicBezTo>
                  <a:cubicBezTo>
                    <a:pt x="526" y="2510"/>
                    <a:pt x="1" y="1985"/>
                    <a:pt x="1" y="1284"/>
                  </a:cubicBezTo>
                  <a:cubicBezTo>
                    <a:pt x="1" y="584"/>
                    <a:pt x="584" y="0"/>
                    <a:pt x="1285" y="59"/>
                  </a:cubicBezTo>
                  <a:cubicBezTo>
                    <a:pt x="1985" y="59"/>
                    <a:pt x="2510" y="584"/>
                    <a:pt x="2510" y="128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9" name="Google Shape;6299;p16"/>
            <p:cNvSpPr/>
            <p:nvPr/>
          </p:nvSpPr>
          <p:spPr>
            <a:xfrm>
              <a:off x="3881500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510" y="1926"/>
                    <a:pt x="1985" y="2452"/>
                    <a:pt x="1284" y="2452"/>
                  </a:cubicBezTo>
                  <a:cubicBezTo>
                    <a:pt x="584" y="2510"/>
                    <a:pt x="0" y="1985"/>
                    <a:pt x="0" y="1226"/>
                  </a:cubicBezTo>
                  <a:cubicBezTo>
                    <a:pt x="0" y="525"/>
                    <a:pt x="584" y="0"/>
                    <a:pt x="1284" y="0"/>
                  </a:cubicBezTo>
                  <a:cubicBezTo>
                    <a:pt x="1985" y="0"/>
                    <a:pt x="2510" y="525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0" name="Google Shape;6300;p16"/>
            <p:cNvSpPr/>
            <p:nvPr/>
          </p:nvSpPr>
          <p:spPr>
            <a:xfrm>
              <a:off x="6333050" y="2447425"/>
              <a:ext cx="61325" cy="59875"/>
            </a:xfrm>
            <a:custGeom>
              <a:avLst/>
              <a:gdLst/>
              <a:ahLst/>
              <a:cxnLst/>
              <a:rect l="l" t="t" r="r" b="b"/>
              <a:pathLst>
                <a:path w="2453" h="2395" extrusionOk="0">
                  <a:moveTo>
                    <a:pt x="2452" y="1168"/>
                  </a:moveTo>
                  <a:cubicBezTo>
                    <a:pt x="2452" y="1810"/>
                    <a:pt x="1868" y="2394"/>
                    <a:pt x="1226" y="2394"/>
                  </a:cubicBezTo>
                  <a:cubicBezTo>
                    <a:pt x="643" y="2394"/>
                    <a:pt x="59" y="1869"/>
                    <a:pt x="59" y="1227"/>
                  </a:cubicBezTo>
                  <a:cubicBezTo>
                    <a:pt x="1" y="585"/>
                    <a:pt x="584" y="1"/>
                    <a:pt x="1226" y="1"/>
                  </a:cubicBezTo>
                  <a:cubicBezTo>
                    <a:pt x="1868" y="1"/>
                    <a:pt x="2452" y="585"/>
                    <a:pt x="2452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1" name="Google Shape;6301;p16"/>
            <p:cNvSpPr/>
            <p:nvPr/>
          </p:nvSpPr>
          <p:spPr>
            <a:xfrm>
              <a:off x="6086425" y="3919825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227" y="1"/>
                  </a:moveTo>
                  <a:cubicBezTo>
                    <a:pt x="1869" y="1"/>
                    <a:pt x="2453" y="584"/>
                    <a:pt x="2453" y="1226"/>
                  </a:cubicBezTo>
                  <a:cubicBezTo>
                    <a:pt x="2453" y="1869"/>
                    <a:pt x="1869" y="2394"/>
                    <a:pt x="1285" y="2452"/>
                  </a:cubicBezTo>
                  <a:cubicBezTo>
                    <a:pt x="585" y="2452"/>
                    <a:pt x="1" y="1869"/>
                    <a:pt x="59" y="1168"/>
                  </a:cubicBezTo>
                  <a:cubicBezTo>
                    <a:pt x="59" y="584"/>
                    <a:pt x="585" y="1"/>
                    <a:pt x="1227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2" name="Google Shape;6302;p16"/>
            <p:cNvSpPr/>
            <p:nvPr/>
          </p:nvSpPr>
          <p:spPr>
            <a:xfrm>
              <a:off x="2657175" y="486175"/>
              <a:ext cx="59850" cy="59875"/>
            </a:xfrm>
            <a:custGeom>
              <a:avLst/>
              <a:gdLst/>
              <a:ahLst/>
              <a:cxnLst/>
              <a:rect l="l" t="t" r="r" b="b"/>
              <a:pathLst>
                <a:path w="2394" h="2395" extrusionOk="0">
                  <a:moveTo>
                    <a:pt x="2394" y="1168"/>
                  </a:moveTo>
                  <a:cubicBezTo>
                    <a:pt x="2394" y="1752"/>
                    <a:pt x="1868" y="2336"/>
                    <a:pt x="1226" y="2394"/>
                  </a:cubicBezTo>
                  <a:cubicBezTo>
                    <a:pt x="584" y="2394"/>
                    <a:pt x="0" y="1810"/>
                    <a:pt x="0" y="1168"/>
                  </a:cubicBezTo>
                  <a:cubicBezTo>
                    <a:pt x="0" y="526"/>
                    <a:pt x="584" y="1"/>
                    <a:pt x="1168" y="1"/>
                  </a:cubicBezTo>
                  <a:cubicBezTo>
                    <a:pt x="1810" y="1"/>
                    <a:pt x="2394" y="526"/>
                    <a:pt x="2394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3" name="Google Shape;6303;p16"/>
            <p:cNvSpPr/>
            <p:nvPr/>
          </p:nvSpPr>
          <p:spPr>
            <a:xfrm>
              <a:off x="4126650" y="239575"/>
              <a:ext cx="58400" cy="59850"/>
            </a:xfrm>
            <a:custGeom>
              <a:avLst/>
              <a:gdLst/>
              <a:ahLst/>
              <a:cxnLst/>
              <a:rect l="l" t="t" r="r" b="b"/>
              <a:pathLst>
                <a:path w="2336" h="2394" extrusionOk="0">
                  <a:moveTo>
                    <a:pt x="1168" y="2335"/>
                  </a:moveTo>
                  <a:cubicBezTo>
                    <a:pt x="526" y="2394"/>
                    <a:pt x="0" y="1810"/>
                    <a:pt x="0" y="1226"/>
                  </a:cubicBezTo>
                  <a:cubicBezTo>
                    <a:pt x="0" y="584"/>
                    <a:pt x="526" y="0"/>
                    <a:pt x="1168" y="0"/>
                  </a:cubicBezTo>
                  <a:cubicBezTo>
                    <a:pt x="1752" y="0"/>
                    <a:pt x="2335" y="526"/>
                    <a:pt x="2335" y="1168"/>
                  </a:cubicBezTo>
                  <a:cubicBezTo>
                    <a:pt x="2335" y="1810"/>
                    <a:pt x="1810" y="2335"/>
                    <a:pt x="1168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4" name="Google Shape;6304;p16"/>
            <p:cNvSpPr/>
            <p:nvPr/>
          </p:nvSpPr>
          <p:spPr>
            <a:xfrm>
              <a:off x="5845650" y="1223125"/>
              <a:ext cx="56950" cy="58375"/>
            </a:xfrm>
            <a:custGeom>
              <a:avLst/>
              <a:gdLst/>
              <a:ahLst/>
              <a:cxnLst/>
              <a:rect l="l" t="t" r="r" b="b"/>
              <a:pathLst>
                <a:path w="2278" h="2335" extrusionOk="0">
                  <a:moveTo>
                    <a:pt x="2277" y="1167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335"/>
                    <a:pt x="1" y="1810"/>
                    <a:pt x="1" y="1109"/>
                  </a:cubicBezTo>
                  <a:cubicBezTo>
                    <a:pt x="59" y="467"/>
                    <a:pt x="526" y="0"/>
                    <a:pt x="1168" y="0"/>
                  </a:cubicBezTo>
                  <a:cubicBezTo>
                    <a:pt x="1810" y="0"/>
                    <a:pt x="2277" y="525"/>
                    <a:pt x="2277" y="116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5" name="Google Shape;6305;p16"/>
            <p:cNvSpPr/>
            <p:nvPr/>
          </p:nvSpPr>
          <p:spPr>
            <a:xfrm>
              <a:off x="3394100" y="241025"/>
              <a:ext cx="58400" cy="56950"/>
            </a:xfrm>
            <a:custGeom>
              <a:avLst/>
              <a:gdLst/>
              <a:ahLst/>
              <a:cxnLst/>
              <a:rect l="l" t="t" r="r" b="b"/>
              <a:pathLst>
                <a:path w="2336" h="2278" extrusionOk="0">
                  <a:moveTo>
                    <a:pt x="2277" y="1168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277"/>
                    <a:pt x="0" y="1752"/>
                    <a:pt x="59" y="1051"/>
                  </a:cubicBezTo>
                  <a:cubicBezTo>
                    <a:pt x="59" y="409"/>
                    <a:pt x="584" y="1"/>
                    <a:pt x="1226" y="1"/>
                  </a:cubicBezTo>
                  <a:cubicBezTo>
                    <a:pt x="1868" y="1"/>
                    <a:pt x="2335" y="526"/>
                    <a:pt x="2277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6" name="Google Shape;6306;p16"/>
            <p:cNvSpPr/>
            <p:nvPr/>
          </p:nvSpPr>
          <p:spPr>
            <a:xfrm>
              <a:off x="6335975" y="3185825"/>
              <a:ext cx="56925" cy="56925"/>
            </a:xfrm>
            <a:custGeom>
              <a:avLst/>
              <a:gdLst/>
              <a:ahLst/>
              <a:cxnLst/>
              <a:rect l="l" t="t" r="r" b="b"/>
              <a:pathLst>
                <a:path w="2277" h="2277" extrusionOk="0">
                  <a:moveTo>
                    <a:pt x="1168" y="2277"/>
                  </a:moveTo>
                  <a:cubicBezTo>
                    <a:pt x="526" y="2277"/>
                    <a:pt x="0" y="1810"/>
                    <a:pt x="0" y="1168"/>
                  </a:cubicBezTo>
                  <a:cubicBezTo>
                    <a:pt x="0" y="467"/>
                    <a:pt x="467" y="0"/>
                    <a:pt x="1168" y="0"/>
                  </a:cubicBezTo>
                  <a:cubicBezTo>
                    <a:pt x="1810" y="0"/>
                    <a:pt x="2277" y="526"/>
                    <a:pt x="2277" y="1109"/>
                  </a:cubicBezTo>
                  <a:cubicBezTo>
                    <a:pt x="2277" y="1751"/>
                    <a:pt x="1751" y="2277"/>
                    <a:pt x="1168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7" name="Google Shape;6307;p16"/>
            <p:cNvSpPr/>
            <p:nvPr/>
          </p:nvSpPr>
          <p:spPr>
            <a:xfrm>
              <a:off x="5356800" y="731350"/>
              <a:ext cx="56950" cy="55475"/>
            </a:xfrm>
            <a:custGeom>
              <a:avLst/>
              <a:gdLst/>
              <a:ahLst/>
              <a:cxnLst/>
              <a:rect l="l" t="t" r="r" b="b"/>
              <a:pathLst>
                <a:path w="2278" h="2219" extrusionOk="0">
                  <a:moveTo>
                    <a:pt x="1168" y="2218"/>
                  </a:moveTo>
                  <a:cubicBezTo>
                    <a:pt x="526" y="2218"/>
                    <a:pt x="59" y="1810"/>
                    <a:pt x="1" y="1168"/>
                  </a:cubicBezTo>
                  <a:cubicBezTo>
                    <a:pt x="1" y="467"/>
                    <a:pt x="468" y="0"/>
                    <a:pt x="1110" y="0"/>
                  </a:cubicBezTo>
                  <a:cubicBezTo>
                    <a:pt x="1752" y="0"/>
                    <a:pt x="2277" y="467"/>
                    <a:pt x="2277" y="1051"/>
                  </a:cubicBezTo>
                  <a:cubicBezTo>
                    <a:pt x="2277" y="1693"/>
                    <a:pt x="1810" y="2218"/>
                    <a:pt x="1168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8" name="Google Shape;6308;p16"/>
            <p:cNvSpPr/>
            <p:nvPr/>
          </p:nvSpPr>
          <p:spPr>
            <a:xfrm>
              <a:off x="1924625" y="979425"/>
              <a:ext cx="52550" cy="52550"/>
            </a:xfrm>
            <a:custGeom>
              <a:avLst/>
              <a:gdLst/>
              <a:ahLst/>
              <a:cxnLst/>
              <a:rect l="l" t="t" r="r" b="b"/>
              <a:pathLst>
                <a:path w="2102" h="2102" extrusionOk="0">
                  <a:moveTo>
                    <a:pt x="2102" y="1051"/>
                  </a:moveTo>
                  <a:cubicBezTo>
                    <a:pt x="2102" y="1576"/>
                    <a:pt x="1635" y="2043"/>
                    <a:pt x="1051" y="2102"/>
                  </a:cubicBezTo>
                  <a:cubicBezTo>
                    <a:pt x="526" y="2102"/>
                    <a:pt x="0" y="1576"/>
                    <a:pt x="0" y="993"/>
                  </a:cubicBezTo>
                  <a:cubicBezTo>
                    <a:pt x="0" y="467"/>
                    <a:pt x="526" y="0"/>
                    <a:pt x="1051" y="0"/>
                  </a:cubicBezTo>
                  <a:cubicBezTo>
                    <a:pt x="1576" y="0"/>
                    <a:pt x="2102" y="467"/>
                    <a:pt x="2102" y="10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9" name="Google Shape;6309;p16"/>
            <p:cNvSpPr/>
            <p:nvPr/>
          </p:nvSpPr>
          <p:spPr>
            <a:xfrm>
              <a:off x="6337425" y="22052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1051" y="0"/>
                  </a:moveTo>
                  <a:cubicBezTo>
                    <a:pt x="1577" y="0"/>
                    <a:pt x="2102" y="467"/>
                    <a:pt x="2102" y="993"/>
                  </a:cubicBezTo>
                  <a:cubicBezTo>
                    <a:pt x="2160" y="1576"/>
                    <a:pt x="1635" y="2102"/>
                    <a:pt x="1051" y="2102"/>
                  </a:cubicBezTo>
                  <a:cubicBezTo>
                    <a:pt x="526" y="2043"/>
                    <a:pt x="1" y="1576"/>
                    <a:pt x="1" y="1051"/>
                  </a:cubicBezTo>
                  <a:cubicBezTo>
                    <a:pt x="1" y="467"/>
                    <a:pt x="526" y="0"/>
                    <a:pt x="105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0" name="Google Shape;6310;p16"/>
            <p:cNvSpPr/>
            <p:nvPr/>
          </p:nvSpPr>
          <p:spPr>
            <a:xfrm>
              <a:off x="1431400" y="171487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2101" y="1052"/>
                  </a:moveTo>
                  <a:cubicBezTo>
                    <a:pt x="2101" y="1635"/>
                    <a:pt x="1635" y="2102"/>
                    <a:pt x="1051" y="2102"/>
                  </a:cubicBezTo>
                  <a:cubicBezTo>
                    <a:pt x="467" y="2102"/>
                    <a:pt x="0" y="1577"/>
                    <a:pt x="0" y="1052"/>
                  </a:cubicBezTo>
                  <a:cubicBezTo>
                    <a:pt x="0" y="468"/>
                    <a:pt x="525" y="1"/>
                    <a:pt x="1051" y="1"/>
                  </a:cubicBezTo>
                  <a:cubicBezTo>
                    <a:pt x="1576" y="59"/>
                    <a:pt x="2101" y="526"/>
                    <a:pt x="2101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1" name="Google Shape;6311;p16"/>
            <p:cNvSpPr/>
            <p:nvPr/>
          </p:nvSpPr>
          <p:spPr>
            <a:xfrm>
              <a:off x="5601950" y="4661125"/>
              <a:ext cx="52575" cy="52575"/>
            </a:xfrm>
            <a:custGeom>
              <a:avLst/>
              <a:gdLst/>
              <a:ahLst/>
              <a:cxnLst/>
              <a:rect l="l" t="t" r="r" b="b"/>
              <a:pathLst>
                <a:path w="2103" h="2103" extrusionOk="0">
                  <a:moveTo>
                    <a:pt x="2102" y="993"/>
                  </a:moveTo>
                  <a:cubicBezTo>
                    <a:pt x="2102" y="1519"/>
                    <a:pt x="1635" y="2044"/>
                    <a:pt x="1052" y="2044"/>
                  </a:cubicBezTo>
                  <a:cubicBezTo>
                    <a:pt x="526" y="2102"/>
                    <a:pt x="1" y="1577"/>
                    <a:pt x="1" y="993"/>
                  </a:cubicBezTo>
                  <a:cubicBezTo>
                    <a:pt x="1" y="468"/>
                    <a:pt x="468" y="1"/>
                    <a:pt x="1052" y="1"/>
                  </a:cubicBezTo>
                  <a:cubicBezTo>
                    <a:pt x="1577" y="1"/>
                    <a:pt x="2044" y="468"/>
                    <a:pt x="2102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2" name="Google Shape;6312;p16"/>
            <p:cNvSpPr/>
            <p:nvPr/>
          </p:nvSpPr>
          <p:spPr>
            <a:xfrm>
              <a:off x="4865025" y="51500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2102" y="992"/>
                  </a:moveTo>
                  <a:cubicBezTo>
                    <a:pt x="2161" y="1518"/>
                    <a:pt x="1694" y="2043"/>
                    <a:pt x="1110" y="2101"/>
                  </a:cubicBezTo>
                  <a:cubicBezTo>
                    <a:pt x="526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2" y="0"/>
                  </a:cubicBezTo>
                  <a:cubicBezTo>
                    <a:pt x="1577" y="0"/>
                    <a:pt x="2102" y="467"/>
                    <a:pt x="2102" y="99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3" name="Google Shape;6313;p16"/>
            <p:cNvSpPr/>
            <p:nvPr/>
          </p:nvSpPr>
          <p:spPr>
            <a:xfrm>
              <a:off x="4376175" y="242500"/>
              <a:ext cx="52575" cy="52550"/>
            </a:xfrm>
            <a:custGeom>
              <a:avLst/>
              <a:gdLst/>
              <a:ahLst/>
              <a:cxnLst/>
              <a:rect l="l" t="t" r="r" b="b"/>
              <a:pathLst>
                <a:path w="2103" h="2102" extrusionOk="0">
                  <a:moveTo>
                    <a:pt x="2102" y="1109"/>
                  </a:moveTo>
                  <a:cubicBezTo>
                    <a:pt x="2044" y="1634"/>
                    <a:pt x="1577" y="2101"/>
                    <a:pt x="1051" y="2101"/>
                  </a:cubicBezTo>
                  <a:cubicBezTo>
                    <a:pt x="468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1" y="58"/>
                  </a:cubicBezTo>
                  <a:cubicBezTo>
                    <a:pt x="1635" y="58"/>
                    <a:pt x="2102" y="525"/>
                    <a:pt x="2102" y="110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4" name="Google Shape;6314;p16"/>
            <p:cNvSpPr/>
            <p:nvPr/>
          </p:nvSpPr>
          <p:spPr>
            <a:xfrm>
              <a:off x="1190625" y="2942125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8"/>
                    <a:pt x="1518" y="1985"/>
                    <a:pt x="992" y="1985"/>
                  </a:cubicBezTo>
                  <a:cubicBezTo>
                    <a:pt x="409" y="1985"/>
                    <a:pt x="0" y="1576"/>
                    <a:pt x="0" y="993"/>
                  </a:cubicBezTo>
                  <a:cubicBezTo>
                    <a:pt x="0" y="409"/>
                    <a:pt x="350" y="117"/>
                    <a:pt x="876" y="59"/>
                  </a:cubicBezTo>
                  <a:cubicBezTo>
                    <a:pt x="1459" y="0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5" name="Google Shape;6315;p16"/>
            <p:cNvSpPr/>
            <p:nvPr/>
          </p:nvSpPr>
          <p:spPr>
            <a:xfrm>
              <a:off x="2169775" y="734250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1927" y="935"/>
                  </a:moveTo>
                  <a:cubicBezTo>
                    <a:pt x="1868" y="1577"/>
                    <a:pt x="1577" y="1927"/>
                    <a:pt x="935" y="1927"/>
                  </a:cubicBezTo>
                  <a:cubicBezTo>
                    <a:pt x="351" y="1927"/>
                    <a:pt x="1" y="1577"/>
                    <a:pt x="1" y="935"/>
                  </a:cubicBezTo>
                  <a:cubicBezTo>
                    <a:pt x="59" y="410"/>
                    <a:pt x="351" y="59"/>
                    <a:pt x="935" y="59"/>
                  </a:cubicBezTo>
                  <a:cubicBezTo>
                    <a:pt x="1577" y="1"/>
                    <a:pt x="1810" y="410"/>
                    <a:pt x="1927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6" name="Google Shape;6316;p16"/>
            <p:cNvSpPr/>
            <p:nvPr/>
          </p:nvSpPr>
          <p:spPr>
            <a:xfrm>
              <a:off x="1190625" y="2695500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9"/>
                    <a:pt x="1518" y="1927"/>
                    <a:pt x="992" y="1985"/>
                  </a:cubicBezTo>
                  <a:cubicBezTo>
                    <a:pt x="409" y="1985"/>
                    <a:pt x="0" y="1577"/>
                    <a:pt x="0" y="993"/>
                  </a:cubicBezTo>
                  <a:cubicBezTo>
                    <a:pt x="0" y="409"/>
                    <a:pt x="350" y="118"/>
                    <a:pt x="876" y="59"/>
                  </a:cubicBezTo>
                  <a:cubicBezTo>
                    <a:pt x="1459" y="1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7" name="Google Shape;6317;p16"/>
            <p:cNvSpPr/>
            <p:nvPr/>
          </p:nvSpPr>
          <p:spPr>
            <a:xfrm>
              <a:off x="6340350" y="3432425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934" y="1927"/>
                  </a:moveTo>
                  <a:cubicBezTo>
                    <a:pt x="409" y="1927"/>
                    <a:pt x="0" y="1519"/>
                    <a:pt x="0" y="935"/>
                  </a:cubicBezTo>
                  <a:cubicBezTo>
                    <a:pt x="0" y="410"/>
                    <a:pt x="467" y="1"/>
                    <a:pt x="993" y="1"/>
                  </a:cubicBezTo>
                  <a:cubicBezTo>
                    <a:pt x="1576" y="59"/>
                    <a:pt x="1868" y="410"/>
                    <a:pt x="1927" y="935"/>
                  </a:cubicBezTo>
                  <a:cubicBezTo>
                    <a:pt x="1927" y="1519"/>
                    <a:pt x="1518" y="1927"/>
                    <a:pt x="934" y="19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8" name="Google Shape;6318;p16"/>
            <p:cNvSpPr/>
            <p:nvPr/>
          </p:nvSpPr>
          <p:spPr>
            <a:xfrm>
              <a:off x="3151850" y="245400"/>
              <a:ext cx="48200" cy="46725"/>
            </a:xfrm>
            <a:custGeom>
              <a:avLst/>
              <a:gdLst/>
              <a:ahLst/>
              <a:cxnLst/>
              <a:rect l="l" t="t" r="r" b="b"/>
              <a:pathLst>
                <a:path w="1928" h="1869" extrusionOk="0">
                  <a:moveTo>
                    <a:pt x="1927" y="993"/>
                  </a:moveTo>
                  <a:cubicBezTo>
                    <a:pt x="1869" y="1518"/>
                    <a:pt x="1577" y="1869"/>
                    <a:pt x="993" y="1869"/>
                  </a:cubicBezTo>
                  <a:cubicBezTo>
                    <a:pt x="410" y="1869"/>
                    <a:pt x="1" y="1402"/>
                    <a:pt x="59" y="876"/>
                  </a:cubicBezTo>
                  <a:cubicBezTo>
                    <a:pt x="118" y="293"/>
                    <a:pt x="468" y="1"/>
                    <a:pt x="1052" y="1"/>
                  </a:cubicBezTo>
                  <a:cubicBezTo>
                    <a:pt x="1635" y="59"/>
                    <a:pt x="1869" y="409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9" name="Google Shape;6319;p16"/>
            <p:cNvSpPr/>
            <p:nvPr/>
          </p:nvSpPr>
          <p:spPr>
            <a:xfrm>
              <a:off x="5850025" y="4415975"/>
              <a:ext cx="48200" cy="48175"/>
            </a:xfrm>
            <a:custGeom>
              <a:avLst/>
              <a:gdLst/>
              <a:ahLst/>
              <a:cxnLst/>
              <a:rect l="l" t="t" r="r" b="b"/>
              <a:pathLst>
                <a:path w="1928" h="1927" extrusionOk="0">
                  <a:moveTo>
                    <a:pt x="935" y="1"/>
                  </a:moveTo>
                  <a:cubicBezTo>
                    <a:pt x="1519" y="1"/>
                    <a:pt x="1927" y="409"/>
                    <a:pt x="1927" y="935"/>
                  </a:cubicBezTo>
                  <a:cubicBezTo>
                    <a:pt x="1927" y="1518"/>
                    <a:pt x="1519" y="1927"/>
                    <a:pt x="993" y="1927"/>
                  </a:cubicBezTo>
                  <a:cubicBezTo>
                    <a:pt x="410" y="1869"/>
                    <a:pt x="59" y="1577"/>
                    <a:pt x="59" y="993"/>
                  </a:cubicBezTo>
                  <a:cubicBezTo>
                    <a:pt x="1" y="468"/>
                    <a:pt x="410" y="1"/>
                    <a:pt x="9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0" name="Google Shape;6320;p16"/>
            <p:cNvSpPr/>
            <p:nvPr/>
          </p:nvSpPr>
          <p:spPr>
            <a:xfrm>
              <a:off x="3640725" y="5393675"/>
              <a:ext cx="49625" cy="49650"/>
            </a:xfrm>
            <a:custGeom>
              <a:avLst/>
              <a:gdLst/>
              <a:ahLst/>
              <a:cxnLst/>
              <a:rect l="l" t="t" r="r" b="b"/>
              <a:pathLst>
                <a:path w="1985" h="1986" extrusionOk="0">
                  <a:moveTo>
                    <a:pt x="934" y="1985"/>
                  </a:moveTo>
                  <a:cubicBezTo>
                    <a:pt x="409" y="1927"/>
                    <a:pt x="0" y="1460"/>
                    <a:pt x="58" y="935"/>
                  </a:cubicBezTo>
                  <a:cubicBezTo>
                    <a:pt x="117" y="351"/>
                    <a:pt x="584" y="1"/>
                    <a:pt x="1109" y="59"/>
                  </a:cubicBezTo>
                  <a:cubicBezTo>
                    <a:pt x="1693" y="118"/>
                    <a:pt x="1985" y="468"/>
                    <a:pt x="1985" y="1052"/>
                  </a:cubicBezTo>
                  <a:cubicBezTo>
                    <a:pt x="1985" y="1577"/>
                    <a:pt x="1518" y="1985"/>
                    <a:pt x="934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1" name="Google Shape;6321;p16"/>
            <p:cNvSpPr/>
            <p:nvPr/>
          </p:nvSpPr>
          <p:spPr>
            <a:xfrm>
              <a:off x="3884400" y="5393675"/>
              <a:ext cx="48200" cy="49650"/>
            </a:xfrm>
            <a:custGeom>
              <a:avLst/>
              <a:gdLst/>
              <a:ahLst/>
              <a:cxnLst/>
              <a:rect l="l" t="t" r="r" b="b"/>
              <a:pathLst>
                <a:path w="1928" h="1986" extrusionOk="0">
                  <a:moveTo>
                    <a:pt x="1927" y="993"/>
                  </a:moveTo>
                  <a:cubicBezTo>
                    <a:pt x="1927" y="1577"/>
                    <a:pt x="1519" y="1985"/>
                    <a:pt x="993" y="1985"/>
                  </a:cubicBezTo>
                  <a:cubicBezTo>
                    <a:pt x="409" y="1985"/>
                    <a:pt x="1" y="1519"/>
                    <a:pt x="1" y="993"/>
                  </a:cubicBezTo>
                  <a:cubicBezTo>
                    <a:pt x="59" y="409"/>
                    <a:pt x="409" y="59"/>
                    <a:pt x="935" y="59"/>
                  </a:cubicBezTo>
                  <a:cubicBezTo>
                    <a:pt x="1519" y="1"/>
                    <a:pt x="1927" y="468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2" name="Google Shape;6322;p16"/>
            <p:cNvSpPr/>
            <p:nvPr/>
          </p:nvSpPr>
          <p:spPr>
            <a:xfrm>
              <a:off x="1190625" y="2454725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1868" y="935"/>
                  </a:moveTo>
                  <a:cubicBezTo>
                    <a:pt x="1809" y="1518"/>
                    <a:pt x="1459" y="1869"/>
                    <a:pt x="934" y="1810"/>
                  </a:cubicBezTo>
                  <a:cubicBezTo>
                    <a:pt x="350" y="1810"/>
                    <a:pt x="0" y="1402"/>
                    <a:pt x="58" y="876"/>
                  </a:cubicBezTo>
                  <a:cubicBezTo>
                    <a:pt x="117" y="351"/>
                    <a:pt x="467" y="1"/>
                    <a:pt x="992" y="1"/>
                  </a:cubicBezTo>
                  <a:cubicBezTo>
                    <a:pt x="1518" y="1"/>
                    <a:pt x="1809" y="409"/>
                    <a:pt x="1868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3" name="Google Shape;6323;p16"/>
            <p:cNvSpPr/>
            <p:nvPr/>
          </p:nvSpPr>
          <p:spPr>
            <a:xfrm>
              <a:off x="1434300" y="39227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460" y="117"/>
                    <a:pt x="1869" y="409"/>
                    <a:pt x="1810" y="993"/>
                  </a:cubicBezTo>
                  <a:cubicBezTo>
                    <a:pt x="1810" y="1518"/>
                    <a:pt x="1460" y="1868"/>
                    <a:pt x="876" y="1868"/>
                  </a:cubicBezTo>
                  <a:cubicBezTo>
                    <a:pt x="351" y="1810"/>
                    <a:pt x="1" y="1460"/>
                    <a:pt x="1" y="934"/>
                  </a:cubicBezTo>
                  <a:cubicBezTo>
                    <a:pt x="1" y="351"/>
                    <a:pt x="351" y="117"/>
                    <a:pt x="9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4" name="Google Shape;6324;p16"/>
            <p:cNvSpPr/>
            <p:nvPr/>
          </p:nvSpPr>
          <p:spPr>
            <a:xfrm>
              <a:off x="1680925" y="122457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934"/>
                  </a:moveTo>
                  <a:cubicBezTo>
                    <a:pt x="1810" y="1460"/>
                    <a:pt x="1518" y="1868"/>
                    <a:pt x="934" y="1868"/>
                  </a:cubicBezTo>
                  <a:cubicBezTo>
                    <a:pt x="351" y="1868"/>
                    <a:pt x="0" y="1518"/>
                    <a:pt x="0" y="934"/>
                  </a:cubicBezTo>
                  <a:cubicBezTo>
                    <a:pt x="0" y="409"/>
                    <a:pt x="351" y="59"/>
                    <a:pt x="876" y="59"/>
                  </a:cubicBezTo>
                  <a:cubicBezTo>
                    <a:pt x="1460" y="0"/>
                    <a:pt x="1752" y="351"/>
                    <a:pt x="1868" y="93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5" name="Google Shape;6325;p16"/>
            <p:cNvSpPr/>
            <p:nvPr/>
          </p:nvSpPr>
          <p:spPr>
            <a:xfrm>
              <a:off x="5358275" y="4906300"/>
              <a:ext cx="45250" cy="45250"/>
            </a:xfrm>
            <a:custGeom>
              <a:avLst/>
              <a:gdLst/>
              <a:ahLst/>
              <a:cxnLst/>
              <a:rect l="l" t="t" r="r" b="b"/>
              <a:pathLst>
                <a:path w="1810" h="1810" extrusionOk="0">
                  <a:moveTo>
                    <a:pt x="876" y="0"/>
                  </a:moveTo>
                  <a:cubicBezTo>
                    <a:pt x="1459" y="59"/>
                    <a:pt x="1810" y="350"/>
                    <a:pt x="1810" y="876"/>
                  </a:cubicBezTo>
                  <a:cubicBezTo>
                    <a:pt x="1810" y="1459"/>
                    <a:pt x="1518" y="1810"/>
                    <a:pt x="934" y="1810"/>
                  </a:cubicBezTo>
                  <a:cubicBezTo>
                    <a:pt x="409" y="1810"/>
                    <a:pt x="58" y="1518"/>
                    <a:pt x="0" y="992"/>
                  </a:cubicBezTo>
                  <a:cubicBezTo>
                    <a:pt x="0" y="409"/>
                    <a:pt x="350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6" name="Google Shape;6326;p16"/>
            <p:cNvSpPr/>
            <p:nvPr/>
          </p:nvSpPr>
          <p:spPr>
            <a:xfrm>
              <a:off x="1192075" y="318582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701"/>
                  </a:moveTo>
                  <a:cubicBezTo>
                    <a:pt x="1751" y="1518"/>
                    <a:pt x="1460" y="1868"/>
                    <a:pt x="876" y="1868"/>
                  </a:cubicBezTo>
                  <a:cubicBezTo>
                    <a:pt x="351" y="1868"/>
                    <a:pt x="0" y="1518"/>
                    <a:pt x="0" y="993"/>
                  </a:cubicBezTo>
                  <a:cubicBezTo>
                    <a:pt x="0" y="409"/>
                    <a:pt x="351" y="0"/>
                    <a:pt x="934" y="117"/>
                  </a:cubicBezTo>
                  <a:cubicBezTo>
                    <a:pt x="1285" y="175"/>
                    <a:pt x="1576" y="526"/>
                    <a:pt x="1868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7" name="Google Shape;6327;p16"/>
            <p:cNvSpPr/>
            <p:nvPr/>
          </p:nvSpPr>
          <p:spPr>
            <a:xfrm>
              <a:off x="2660100" y="5152900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992" y="1869"/>
                  </a:moveTo>
                  <a:cubicBezTo>
                    <a:pt x="409" y="1810"/>
                    <a:pt x="0" y="1518"/>
                    <a:pt x="0" y="935"/>
                  </a:cubicBezTo>
                  <a:cubicBezTo>
                    <a:pt x="0" y="351"/>
                    <a:pt x="350" y="1"/>
                    <a:pt x="934" y="1"/>
                  </a:cubicBezTo>
                  <a:cubicBezTo>
                    <a:pt x="1459" y="1"/>
                    <a:pt x="1810" y="351"/>
                    <a:pt x="1810" y="876"/>
                  </a:cubicBezTo>
                  <a:cubicBezTo>
                    <a:pt x="1868" y="1460"/>
                    <a:pt x="1518" y="1752"/>
                    <a:pt x="992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8" name="Google Shape;6328;p16"/>
            <p:cNvSpPr/>
            <p:nvPr/>
          </p:nvSpPr>
          <p:spPr>
            <a:xfrm>
              <a:off x="3395550" y="53951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518" y="117"/>
                    <a:pt x="1869" y="350"/>
                    <a:pt x="1869" y="934"/>
                  </a:cubicBezTo>
                  <a:cubicBezTo>
                    <a:pt x="1869" y="1518"/>
                    <a:pt x="1518" y="1868"/>
                    <a:pt x="935" y="1868"/>
                  </a:cubicBezTo>
                  <a:cubicBezTo>
                    <a:pt x="409" y="1868"/>
                    <a:pt x="59" y="1518"/>
                    <a:pt x="59" y="993"/>
                  </a:cubicBezTo>
                  <a:cubicBezTo>
                    <a:pt x="1" y="409"/>
                    <a:pt x="409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9" name="Google Shape;6329;p16"/>
            <p:cNvSpPr/>
            <p:nvPr/>
          </p:nvSpPr>
          <p:spPr>
            <a:xfrm>
              <a:off x="4132475" y="5396600"/>
              <a:ext cx="46725" cy="45275"/>
            </a:xfrm>
            <a:custGeom>
              <a:avLst/>
              <a:gdLst/>
              <a:ahLst/>
              <a:cxnLst/>
              <a:rect l="l" t="t" r="r" b="b"/>
              <a:pathLst>
                <a:path w="1869" h="1811" extrusionOk="0">
                  <a:moveTo>
                    <a:pt x="1869" y="876"/>
                  </a:moveTo>
                  <a:cubicBezTo>
                    <a:pt x="1752" y="1460"/>
                    <a:pt x="1460" y="1810"/>
                    <a:pt x="876" y="1810"/>
                  </a:cubicBezTo>
                  <a:cubicBezTo>
                    <a:pt x="351" y="1752"/>
                    <a:pt x="1" y="1402"/>
                    <a:pt x="1" y="818"/>
                  </a:cubicBezTo>
                  <a:cubicBezTo>
                    <a:pt x="59" y="292"/>
                    <a:pt x="409" y="1"/>
                    <a:pt x="935" y="1"/>
                  </a:cubicBezTo>
                  <a:cubicBezTo>
                    <a:pt x="1519" y="1"/>
                    <a:pt x="1752" y="351"/>
                    <a:pt x="1869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0" name="Google Shape;6330;p16"/>
            <p:cNvSpPr/>
            <p:nvPr/>
          </p:nvSpPr>
          <p:spPr>
            <a:xfrm>
              <a:off x="1926075" y="4661125"/>
              <a:ext cx="45275" cy="43825"/>
            </a:xfrm>
            <a:custGeom>
              <a:avLst/>
              <a:gdLst/>
              <a:ahLst/>
              <a:cxnLst/>
              <a:rect l="l" t="t" r="r" b="b"/>
              <a:pathLst>
                <a:path w="1811" h="1753" extrusionOk="0">
                  <a:moveTo>
                    <a:pt x="1810" y="993"/>
                  </a:moveTo>
                  <a:cubicBezTo>
                    <a:pt x="1518" y="1227"/>
                    <a:pt x="1227" y="1577"/>
                    <a:pt x="876" y="1635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293" y="1"/>
                    <a:pt x="818" y="59"/>
                  </a:cubicBezTo>
                  <a:cubicBezTo>
                    <a:pt x="1168" y="118"/>
                    <a:pt x="1460" y="410"/>
                    <a:pt x="1810" y="643"/>
                  </a:cubicBezTo>
                  <a:cubicBezTo>
                    <a:pt x="1810" y="760"/>
                    <a:pt x="1810" y="876"/>
                    <a:pt x="1810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1" name="Google Shape;6331;p16"/>
            <p:cNvSpPr/>
            <p:nvPr/>
          </p:nvSpPr>
          <p:spPr>
            <a:xfrm>
              <a:off x="5117475" y="493475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2"/>
                  </a:moveTo>
                  <a:cubicBezTo>
                    <a:pt x="1519" y="1285"/>
                    <a:pt x="1227" y="1635"/>
                    <a:pt x="877" y="1694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351" y="1"/>
                    <a:pt x="818" y="59"/>
                  </a:cubicBezTo>
                  <a:cubicBezTo>
                    <a:pt x="1168" y="118"/>
                    <a:pt x="1460" y="468"/>
                    <a:pt x="1810" y="701"/>
                  </a:cubicBezTo>
                  <a:cubicBezTo>
                    <a:pt x="1810" y="818"/>
                    <a:pt x="1810" y="935"/>
                    <a:pt x="1810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2" name="Google Shape;6332;p16"/>
            <p:cNvSpPr/>
            <p:nvPr/>
          </p:nvSpPr>
          <p:spPr>
            <a:xfrm>
              <a:off x="6096650" y="1472650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1"/>
                  </a:moveTo>
                  <a:cubicBezTo>
                    <a:pt x="1460" y="1285"/>
                    <a:pt x="1226" y="1635"/>
                    <a:pt x="876" y="1693"/>
                  </a:cubicBezTo>
                  <a:cubicBezTo>
                    <a:pt x="351" y="1752"/>
                    <a:pt x="1" y="1401"/>
                    <a:pt x="1" y="876"/>
                  </a:cubicBezTo>
                  <a:cubicBezTo>
                    <a:pt x="1" y="351"/>
                    <a:pt x="351" y="0"/>
                    <a:pt x="818" y="59"/>
                  </a:cubicBezTo>
                  <a:cubicBezTo>
                    <a:pt x="1168" y="117"/>
                    <a:pt x="1460" y="467"/>
                    <a:pt x="1810" y="701"/>
                  </a:cubicBezTo>
                  <a:lnTo>
                    <a:pt x="1810" y="105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3" name="Google Shape;6333;p16"/>
            <p:cNvSpPr/>
            <p:nvPr/>
          </p:nvSpPr>
          <p:spPr>
            <a:xfrm>
              <a:off x="6098100" y="4173750"/>
              <a:ext cx="37975" cy="42325"/>
            </a:xfrm>
            <a:custGeom>
              <a:avLst/>
              <a:gdLst/>
              <a:ahLst/>
              <a:cxnLst/>
              <a:rect l="l" t="t" r="r" b="b"/>
              <a:pathLst>
                <a:path w="1519" h="1693" extrusionOk="0">
                  <a:moveTo>
                    <a:pt x="643" y="1693"/>
                  </a:moveTo>
                  <a:cubicBezTo>
                    <a:pt x="410" y="1401"/>
                    <a:pt x="1" y="1051"/>
                    <a:pt x="59" y="817"/>
                  </a:cubicBezTo>
                  <a:cubicBezTo>
                    <a:pt x="118" y="526"/>
                    <a:pt x="526" y="117"/>
                    <a:pt x="818" y="59"/>
                  </a:cubicBezTo>
                  <a:cubicBezTo>
                    <a:pt x="993" y="0"/>
                    <a:pt x="1460" y="467"/>
                    <a:pt x="1460" y="759"/>
                  </a:cubicBezTo>
                  <a:cubicBezTo>
                    <a:pt x="1519" y="1051"/>
                    <a:pt x="1168" y="1343"/>
                    <a:pt x="993" y="1635"/>
                  </a:cubicBezTo>
                  <a:cubicBezTo>
                    <a:pt x="876" y="1635"/>
                    <a:pt x="760" y="1635"/>
                    <a:pt x="643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4" name="Google Shape;6334;p16"/>
            <p:cNvSpPr/>
            <p:nvPr/>
          </p:nvSpPr>
          <p:spPr>
            <a:xfrm>
              <a:off x="1196450" y="2212500"/>
              <a:ext cx="40875" cy="37950"/>
            </a:xfrm>
            <a:custGeom>
              <a:avLst/>
              <a:gdLst/>
              <a:ahLst/>
              <a:cxnLst/>
              <a:rect l="l" t="t" r="r" b="b"/>
              <a:pathLst>
                <a:path w="1635" h="1518" extrusionOk="0">
                  <a:moveTo>
                    <a:pt x="1635" y="934"/>
                  </a:moveTo>
                  <a:cubicBezTo>
                    <a:pt x="1285" y="1109"/>
                    <a:pt x="993" y="1518"/>
                    <a:pt x="701" y="1460"/>
                  </a:cubicBezTo>
                  <a:cubicBezTo>
                    <a:pt x="409" y="1401"/>
                    <a:pt x="59" y="993"/>
                    <a:pt x="0" y="701"/>
                  </a:cubicBezTo>
                  <a:cubicBezTo>
                    <a:pt x="0" y="467"/>
                    <a:pt x="467" y="0"/>
                    <a:pt x="701" y="0"/>
                  </a:cubicBezTo>
                  <a:cubicBezTo>
                    <a:pt x="993" y="0"/>
                    <a:pt x="1343" y="350"/>
                    <a:pt x="1635" y="584"/>
                  </a:cubicBezTo>
                  <a:lnTo>
                    <a:pt x="1635" y="934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5" name="Google Shape;6335;p16"/>
            <p:cNvSpPr/>
            <p:nvPr/>
          </p:nvSpPr>
          <p:spPr>
            <a:xfrm>
              <a:off x="6346175" y="1970250"/>
              <a:ext cx="40900" cy="36525"/>
            </a:xfrm>
            <a:custGeom>
              <a:avLst/>
              <a:gdLst/>
              <a:ahLst/>
              <a:cxnLst/>
              <a:rect l="l" t="t" r="r" b="b"/>
              <a:pathLst>
                <a:path w="1636" h="1461" extrusionOk="0">
                  <a:moveTo>
                    <a:pt x="1577" y="935"/>
                  </a:moveTo>
                  <a:cubicBezTo>
                    <a:pt x="1285" y="1110"/>
                    <a:pt x="935" y="1460"/>
                    <a:pt x="701" y="1402"/>
                  </a:cubicBezTo>
                  <a:cubicBezTo>
                    <a:pt x="409" y="1402"/>
                    <a:pt x="59" y="935"/>
                    <a:pt x="1" y="643"/>
                  </a:cubicBezTo>
                  <a:cubicBezTo>
                    <a:pt x="1" y="468"/>
                    <a:pt x="468" y="1"/>
                    <a:pt x="701" y="1"/>
                  </a:cubicBezTo>
                  <a:cubicBezTo>
                    <a:pt x="993" y="1"/>
                    <a:pt x="1285" y="351"/>
                    <a:pt x="1635" y="526"/>
                  </a:cubicBezTo>
                  <a:cubicBezTo>
                    <a:pt x="1635" y="643"/>
                    <a:pt x="1635" y="818"/>
                    <a:pt x="1577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6" name="Google Shape;6336;p16"/>
            <p:cNvSpPr/>
            <p:nvPr/>
          </p:nvSpPr>
          <p:spPr>
            <a:xfrm>
              <a:off x="1685300" y="4417450"/>
              <a:ext cx="37975" cy="40875"/>
            </a:xfrm>
            <a:custGeom>
              <a:avLst/>
              <a:gdLst/>
              <a:ahLst/>
              <a:cxnLst/>
              <a:rect l="l" t="t" r="r" b="b"/>
              <a:pathLst>
                <a:path w="1519" h="1635" extrusionOk="0">
                  <a:moveTo>
                    <a:pt x="935" y="0"/>
                  </a:moveTo>
                  <a:cubicBezTo>
                    <a:pt x="1110" y="292"/>
                    <a:pt x="1518" y="642"/>
                    <a:pt x="1460" y="876"/>
                  </a:cubicBezTo>
                  <a:cubicBezTo>
                    <a:pt x="1401" y="1167"/>
                    <a:pt x="993" y="1576"/>
                    <a:pt x="701" y="1576"/>
                  </a:cubicBezTo>
                  <a:cubicBezTo>
                    <a:pt x="468" y="1634"/>
                    <a:pt x="59" y="1167"/>
                    <a:pt x="1" y="934"/>
                  </a:cubicBezTo>
                  <a:cubicBezTo>
                    <a:pt x="1" y="642"/>
                    <a:pt x="351" y="292"/>
                    <a:pt x="584" y="0"/>
                  </a:cubicBezTo>
                  <a:lnTo>
                    <a:pt x="935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7" name="Google Shape;6337;p16"/>
            <p:cNvSpPr/>
            <p:nvPr/>
          </p:nvSpPr>
          <p:spPr>
            <a:xfrm>
              <a:off x="4630100" y="246875"/>
              <a:ext cx="37950" cy="40875"/>
            </a:xfrm>
            <a:custGeom>
              <a:avLst/>
              <a:gdLst/>
              <a:ahLst/>
              <a:cxnLst/>
              <a:rect l="l" t="t" r="r" b="b"/>
              <a:pathLst>
                <a:path w="1518" h="1635" extrusionOk="0">
                  <a:moveTo>
                    <a:pt x="934" y="0"/>
                  </a:moveTo>
                  <a:cubicBezTo>
                    <a:pt x="1109" y="292"/>
                    <a:pt x="1518" y="642"/>
                    <a:pt x="1459" y="876"/>
                  </a:cubicBezTo>
                  <a:cubicBezTo>
                    <a:pt x="1401" y="1168"/>
                    <a:pt x="993" y="1576"/>
                    <a:pt x="701" y="1576"/>
                  </a:cubicBezTo>
                  <a:cubicBezTo>
                    <a:pt x="526" y="1635"/>
                    <a:pt x="59" y="1168"/>
                    <a:pt x="59" y="934"/>
                  </a:cubicBezTo>
                  <a:cubicBezTo>
                    <a:pt x="0" y="584"/>
                    <a:pt x="350" y="292"/>
                    <a:pt x="584" y="0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8" name="Google Shape;6338;p16"/>
            <p:cNvSpPr/>
            <p:nvPr/>
          </p:nvSpPr>
          <p:spPr>
            <a:xfrm>
              <a:off x="2175625" y="4910675"/>
              <a:ext cx="36500" cy="40875"/>
            </a:xfrm>
            <a:custGeom>
              <a:avLst/>
              <a:gdLst/>
              <a:ahLst/>
              <a:cxnLst/>
              <a:rect l="l" t="t" r="r" b="b"/>
              <a:pathLst>
                <a:path w="1460" h="1635" extrusionOk="0">
                  <a:moveTo>
                    <a:pt x="584" y="1635"/>
                  </a:moveTo>
                  <a:cubicBezTo>
                    <a:pt x="350" y="1343"/>
                    <a:pt x="0" y="1051"/>
                    <a:pt x="0" y="759"/>
                  </a:cubicBezTo>
                  <a:cubicBezTo>
                    <a:pt x="58" y="467"/>
                    <a:pt x="467" y="59"/>
                    <a:pt x="759" y="59"/>
                  </a:cubicBezTo>
                  <a:cubicBezTo>
                    <a:pt x="934" y="0"/>
                    <a:pt x="1401" y="467"/>
                    <a:pt x="1459" y="701"/>
                  </a:cubicBezTo>
                  <a:cubicBezTo>
                    <a:pt x="1459" y="993"/>
                    <a:pt x="1109" y="1343"/>
                    <a:pt x="934" y="1635"/>
                  </a:cubicBezTo>
                  <a:cubicBezTo>
                    <a:pt x="817" y="1635"/>
                    <a:pt x="701" y="1635"/>
                    <a:pt x="584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9" name="Google Shape;6339;p16"/>
            <p:cNvSpPr/>
            <p:nvPr/>
          </p:nvSpPr>
          <p:spPr>
            <a:xfrm>
              <a:off x="4379100" y="5399525"/>
              <a:ext cx="40875" cy="36500"/>
            </a:xfrm>
            <a:custGeom>
              <a:avLst/>
              <a:gdLst/>
              <a:ahLst/>
              <a:cxnLst/>
              <a:rect l="l" t="t" r="r" b="b"/>
              <a:pathLst>
                <a:path w="1635" h="1460" extrusionOk="0">
                  <a:moveTo>
                    <a:pt x="59" y="526"/>
                  </a:moveTo>
                  <a:cubicBezTo>
                    <a:pt x="351" y="351"/>
                    <a:pt x="701" y="0"/>
                    <a:pt x="993" y="59"/>
                  </a:cubicBezTo>
                  <a:cubicBezTo>
                    <a:pt x="1226" y="117"/>
                    <a:pt x="1576" y="526"/>
                    <a:pt x="1635" y="818"/>
                  </a:cubicBezTo>
                  <a:cubicBezTo>
                    <a:pt x="1635" y="1051"/>
                    <a:pt x="1168" y="1460"/>
                    <a:pt x="876" y="1460"/>
                  </a:cubicBezTo>
                  <a:cubicBezTo>
                    <a:pt x="584" y="1460"/>
                    <a:pt x="292" y="1109"/>
                    <a:pt x="0" y="876"/>
                  </a:cubicBezTo>
                  <a:cubicBezTo>
                    <a:pt x="0" y="759"/>
                    <a:pt x="59" y="642"/>
                    <a:pt x="59" y="5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0" name="Google Shape;6340;p16"/>
            <p:cNvSpPr/>
            <p:nvPr/>
          </p:nvSpPr>
          <p:spPr>
            <a:xfrm>
              <a:off x="2422225" y="497850"/>
              <a:ext cx="43800" cy="35050"/>
            </a:xfrm>
            <a:custGeom>
              <a:avLst/>
              <a:gdLst/>
              <a:ahLst/>
              <a:cxnLst/>
              <a:rect l="l" t="t" r="r" b="b"/>
              <a:pathLst>
                <a:path w="1752" h="1402" extrusionOk="0">
                  <a:moveTo>
                    <a:pt x="1752" y="701"/>
                  </a:moveTo>
                  <a:cubicBezTo>
                    <a:pt x="1285" y="1052"/>
                    <a:pt x="993" y="1402"/>
                    <a:pt x="759" y="1402"/>
                  </a:cubicBezTo>
                  <a:cubicBezTo>
                    <a:pt x="468" y="1402"/>
                    <a:pt x="234" y="993"/>
                    <a:pt x="1" y="760"/>
                  </a:cubicBezTo>
                  <a:cubicBezTo>
                    <a:pt x="234" y="468"/>
                    <a:pt x="409" y="59"/>
                    <a:pt x="701" y="59"/>
                  </a:cubicBezTo>
                  <a:cubicBezTo>
                    <a:pt x="935" y="1"/>
                    <a:pt x="1285" y="351"/>
                    <a:pt x="1752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1" name="Google Shape;6341;p16"/>
            <p:cNvSpPr/>
            <p:nvPr/>
          </p:nvSpPr>
          <p:spPr>
            <a:xfrm>
              <a:off x="1203750" y="3439725"/>
              <a:ext cx="27750" cy="36525"/>
            </a:xfrm>
            <a:custGeom>
              <a:avLst/>
              <a:gdLst/>
              <a:ahLst/>
              <a:cxnLst/>
              <a:rect l="l" t="t" r="r" b="b"/>
              <a:pathLst>
                <a:path w="1110" h="1461" extrusionOk="0">
                  <a:moveTo>
                    <a:pt x="351" y="1402"/>
                  </a:moveTo>
                  <a:cubicBezTo>
                    <a:pt x="234" y="1110"/>
                    <a:pt x="59" y="818"/>
                    <a:pt x="0" y="526"/>
                  </a:cubicBezTo>
                  <a:cubicBezTo>
                    <a:pt x="0" y="351"/>
                    <a:pt x="234" y="176"/>
                    <a:pt x="409" y="1"/>
                  </a:cubicBezTo>
                  <a:cubicBezTo>
                    <a:pt x="642" y="234"/>
                    <a:pt x="993" y="409"/>
                    <a:pt x="1051" y="701"/>
                  </a:cubicBezTo>
                  <a:cubicBezTo>
                    <a:pt x="1109" y="876"/>
                    <a:pt x="818" y="1168"/>
                    <a:pt x="642" y="1460"/>
                  </a:cubicBezTo>
                  <a:cubicBezTo>
                    <a:pt x="526" y="1460"/>
                    <a:pt x="467" y="1402"/>
                    <a:pt x="351" y="14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2" name="Google Shape;6342;p16"/>
            <p:cNvSpPr/>
            <p:nvPr/>
          </p:nvSpPr>
          <p:spPr>
            <a:xfrm>
              <a:off x="3159150" y="5402450"/>
              <a:ext cx="42350" cy="27750"/>
            </a:xfrm>
            <a:custGeom>
              <a:avLst/>
              <a:gdLst/>
              <a:ahLst/>
              <a:cxnLst/>
              <a:rect l="l" t="t" r="r" b="b"/>
              <a:pathLst>
                <a:path w="1694" h="1110" extrusionOk="0">
                  <a:moveTo>
                    <a:pt x="1694" y="642"/>
                  </a:moveTo>
                  <a:cubicBezTo>
                    <a:pt x="1285" y="876"/>
                    <a:pt x="1051" y="1109"/>
                    <a:pt x="876" y="1051"/>
                  </a:cubicBezTo>
                  <a:cubicBezTo>
                    <a:pt x="584" y="992"/>
                    <a:pt x="293" y="759"/>
                    <a:pt x="1" y="584"/>
                  </a:cubicBezTo>
                  <a:cubicBezTo>
                    <a:pt x="234" y="409"/>
                    <a:pt x="468" y="0"/>
                    <a:pt x="701" y="0"/>
                  </a:cubicBezTo>
                  <a:cubicBezTo>
                    <a:pt x="935" y="0"/>
                    <a:pt x="1227" y="350"/>
                    <a:pt x="1635" y="64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3" name="Google Shape;6343;p16"/>
            <p:cNvSpPr/>
            <p:nvPr/>
          </p:nvSpPr>
          <p:spPr>
            <a:xfrm>
              <a:off x="2914000" y="258550"/>
              <a:ext cx="36500" cy="26275"/>
            </a:xfrm>
            <a:custGeom>
              <a:avLst/>
              <a:gdLst/>
              <a:ahLst/>
              <a:cxnLst/>
              <a:rect l="l" t="t" r="r" b="b"/>
              <a:pathLst>
                <a:path w="1460" h="1051" extrusionOk="0">
                  <a:moveTo>
                    <a:pt x="1460" y="0"/>
                  </a:moveTo>
                  <a:cubicBezTo>
                    <a:pt x="1285" y="467"/>
                    <a:pt x="1226" y="759"/>
                    <a:pt x="1051" y="934"/>
                  </a:cubicBezTo>
                  <a:cubicBezTo>
                    <a:pt x="876" y="1051"/>
                    <a:pt x="526" y="1051"/>
                    <a:pt x="292" y="992"/>
                  </a:cubicBezTo>
                  <a:cubicBezTo>
                    <a:pt x="176" y="934"/>
                    <a:pt x="117" y="701"/>
                    <a:pt x="1" y="584"/>
                  </a:cubicBezTo>
                  <a:cubicBezTo>
                    <a:pt x="176" y="467"/>
                    <a:pt x="351" y="350"/>
                    <a:pt x="584" y="234"/>
                  </a:cubicBezTo>
                  <a:cubicBezTo>
                    <a:pt x="759" y="175"/>
                    <a:pt x="993" y="117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4" name="Google Shape;6344;p16"/>
            <p:cNvSpPr/>
            <p:nvPr/>
          </p:nvSpPr>
          <p:spPr>
            <a:xfrm>
              <a:off x="6349100" y="3686350"/>
              <a:ext cx="24825" cy="33575"/>
            </a:xfrm>
            <a:custGeom>
              <a:avLst/>
              <a:gdLst/>
              <a:ahLst/>
              <a:cxnLst/>
              <a:rect l="l" t="t" r="r" b="b"/>
              <a:pathLst>
                <a:path w="993" h="1343" extrusionOk="0">
                  <a:moveTo>
                    <a:pt x="993" y="0"/>
                  </a:moveTo>
                  <a:cubicBezTo>
                    <a:pt x="935" y="351"/>
                    <a:pt x="876" y="526"/>
                    <a:pt x="818" y="759"/>
                  </a:cubicBezTo>
                  <a:cubicBezTo>
                    <a:pt x="701" y="934"/>
                    <a:pt x="526" y="1109"/>
                    <a:pt x="409" y="1343"/>
                  </a:cubicBezTo>
                  <a:cubicBezTo>
                    <a:pt x="292" y="1168"/>
                    <a:pt x="1" y="1051"/>
                    <a:pt x="1" y="876"/>
                  </a:cubicBezTo>
                  <a:cubicBezTo>
                    <a:pt x="1" y="584"/>
                    <a:pt x="117" y="292"/>
                    <a:pt x="292" y="117"/>
                  </a:cubicBezTo>
                  <a:cubicBezTo>
                    <a:pt x="409" y="0"/>
                    <a:pt x="643" y="59"/>
                    <a:pt x="9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6345" name="Google Shape;6345;p16"/>
          <p:cNvPicPr preferRelativeResize="0"/>
          <p:nvPr/>
        </p:nvPicPr>
        <p:blipFill rotWithShape="1">
          <a:blip r:embed="rId2">
            <a:alphaModFix/>
          </a:blip>
          <a:srcRect l="21453" t="16659" r="19185"/>
          <a:stretch/>
        </p:blipFill>
        <p:spPr>
          <a:xfrm>
            <a:off x="-148700" y="-683450"/>
            <a:ext cx="9386552" cy="341637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346" name="Google Shape;6346;p16"/>
          <p:cNvGrpSpPr/>
          <p:nvPr/>
        </p:nvGrpSpPr>
        <p:grpSpPr>
          <a:xfrm>
            <a:off x="-653462" y="2620709"/>
            <a:ext cx="2856614" cy="2856614"/>
            <a:chOff x="1190625" y="238125"/>
            <a:chExt cx="5205200" cy="5205200"/>
          </a:xfrm>
        </p:grpSpPr>
        <p:sp>
          <p:nvSpPr>
            <p:cNvPr id="6347" name="Google Shape;6347;p16"/>
            <p:cNvSpPr/>
            <p:nvPr/>
          </p:nvSpPr>
          <p:spPr>
            <a:xfrm>
              <a:off x="3537100" y="2352575"/>
              <a:ext cx="739875" cy="745725"/>
            </a:xfrm>
            <a:custGeom>
              <a:avLst/>
              <a:gdLst/>
              <a:ahLst/>
              <a:cxnLst/>
              <a:rect l="l" t="t" r="r" b="b"/>
              <a:pathLst>
                <a:path w="29595" h="29829" extrusionOk="0">
                  <a:moveTo>
                    <a:pt x="19963" y="23699"/>
                  </a:moveTo>
                  <a:cubicBezTo>
                    <a:pt x="20956" y="20839"/>
                    <a:pt x="23057" y="19438"/>
                    <a:pt x="25509" y="19847"/>
                  </a:cubicBezTo>
                  <a:cubicBezTo>
                    <a:pt x="27785" y="20197"/>
                    <a:pt x="29478" y="22123"/>
                    <a:pt x="29536" y="24400"/>
                  </a:cubicBezTo>
                  <a:cubicBezTo>
                    <a:pt x="29595" y="26793"/>
                    <a:pt x="28077" y="28777"/>
                    <a:pt x="25684" y="29303"/>
                  </a:cubicBezTo>
                  <a:cubicBezTo>
                    <a:pt x="23232" y="29828"/>
                    <a:pt x="21189" y="28544"/>
                    <a:pt x="19963" y="25625"/>
                  </a:cubicBezTo>
                  <a:cubicBezTo>
                    <a:pt x="19146" y="28135"/>
                    <a:pt x="17512" y="29595"/>
                    <a:pt x="14768" y="29536"/>
                  </a:cubicBezTo>
                  <a:cubicBezTo>
                    <a:pt x="12609" y="29536"/>
                    <a:pt x="11266" y="28369"/>
                    <a:pt x="10040" y="25567"/>
                  </a:cubicBezTo>
                  <a:cubicBezTo>
                    <a:pt x="9690" y="26910"/>
                    <a:pt x="8990" y="27960"/>
                    <a:pt x="7881" y="28661"/>
                  </a:cubicBezTo>
                  <a:cubicBezTo>
                    <a:pt x="6830" y="29420"/>
                    <a:pt x="5604" y="29711"/>
                    <a:pt x="4320" y="29478"/>
                  </a:cubicBezTo>
                  <a:cubicBezTo>
                    <a:pt x="2044" y="29069"/>
                    <a:pt x="409" y="27201"/>
                    <a:pt x="234" y="25042"/>
                  </a:cubicBezTo>
                  <a:cubicBezTo>
                    <a:pt x="59" y="22532"/>
                    <a:pt x="1402" y="20664"/>
                    <a:pt x="4145" y="19672"/>
                  </a:cubicBezTo>
                  <a:cubicBezTo>
                    <a:pt x="1518" y="18796"/>
                    <a:pt x="1" y="17103"/>
                    <a:pt x="176" y="14243"/>
                  </a:cubicBezTo>
                  <a:cubicBezTo>
                    <a:pt x="351" y="12200"/>
                    <a:pt x="1577" y="10741"/>
                    <a:pt x="4203" y="9749"/>
                  </a:cubicBezTo>
                  <a:cubicBezTo>
                    <a:pt x="2744" y="9340"/>
                    <a:pt x="1635" y="8581"/>
                    <a:pt x="993" y="7355"/>
                  </a:cubicBezTo>
                  <a:cubicBezTo>
                    <a:pt x="293" y="6071"/>
                    <a:pt x="176" y="4787"/>
                    <a:pt x="643" y="3445"/>
                  </a:cubicBezTo>
                  <a:cubicBezTo>
                    <a:pt x="1343" y="1285"/>
                    <a:pt x="3386" y="1"/>
                    <a:pt x="5721" y="234"/>
                  </a:cubicBezTo>
                  <a:cubicBezTo>
                    <a:pt x="7822" y="409"/>
                    <a:pt x="9632" y="2161"/>
                    <a:pt x="9924" y="4320"/>
                  </a:cubicBezTo>
                  <a:cubicBezTo>
                    <a:pt x="10274" y="6713"/>
                    <a:pt x="8990" y="8640"/>
                    <a:pt x="6130" y="9807"/>
                  </a:cubicBezTo>
                  <a:cubicBezTo>
                    <a:pt x="8114" y="10332"/>
                    <a:pt x="9457" y="11558"/>
                    <a:pt x="10040" y="13660"/>
                  </a:cubicBezTo>
                  <a:cubicBezTo>
                    <a:pt x="10683" y="11617"/>
                    <a:pt x="11908" y="10332"/>
                    <a:pt x="13893" y="9749"/>
                  </a:cubicBezTo>
                  <a:cubicBezTo>
                    <a:pt x="11091" y="8581"/>
                    <a:pt x="9807" y="6538"/>
                    <a:pt x="10274" y="4087"/>
                  </a:cubicBezTo>
                  <a:cubicBezTo>
                    <a:pt x="10741" y="1752"/>
                    <a:pt x="12784" y="118"/>
                    <a:pt x="15177" y="176"/>
                  </a:cubicBezTo>
                  <a:cubicBezTo>
                    <a:pt x="17395" y="234"/>
                    <a:pt x="19380" y="1869"/>
                    <a:pt x="19788" y="4087"/>
                  </a:cubicBezTo>
                  <a:cubicBezTo>
                    <a:pt x="20197" y="6597"/>
                    <a:pt x="18913" y="8698"/>
                    <a:pt x="16111" y="9749"/>
                  </a:cubicBezTo>
                  <a:cubicBezTo>
                    <a:pt x="18096" y="10332"/>
                    <a:pt x="19380" y="11617"/>
                    <a:pt x="19963" y="13660"/>
                  </a:cubicBezTo>
                  <a:cubicBezTo>
                    <a:pt x="20430" y="12259"/>
                    <a:pt x="21131" y="11266"/>
                    <a:pt x="22240" y="10566"/>
                  </a:cubicBezTo>
                  <a:cubicBezTo>
                    <a:pt x="23349" y="9924"/>
                    <a:pt x="24575" y="9749"/>
                    <a:pt x="25859" y="10041"/>
                  </a:cubicBezTo>
                  <a:cubicBezTo>
                    <a:pt x="28135" y="10566"/>
                    <a:pt x="29595" y="12492"/>
                    <a:pt x="29536" y="14827"/>
                  </a:cubicBezTo>
                  <a:cubicBezTo>
                    <a:pt x="29536" y="17103"/>
                    <a:pt x="27902" y="19030"/>
                    <a:pt x="25684" y="19438"/>
                  </a:cubicBezTo>
                  <a:cubicBezTo>
                    <a:pt x="23232" y="19964"/>
                    <a:pt x="21248" y="18738"/>
                    <a:pt x="19963" y="15878"/>
                  </a:cubicBezTo>
                  <a:cubicBezTo>
                    <a:pt x="19380" y="17804"/>
                    <a:pt x="18154" y="19030"/>
                    <a:pt x="16111" y="19672"/>
                  </a:cubicBezTo>
                  <a:cubicBezTo>
                    <a:pt x="18154" y="20314"/>
                    <a:pt x="19380" y="21598"/>
                    <a:pt x="19963" y="23641"/>
                  </a:cubicBezTo>
                  <a:close/>
                  <a:moveTo>
                    <a:pt x="10040" y="23758"/>
                  </a:moveTo>
                  <a:cubicBezTo>
                    <a:pt x="10624" y="21598"/>
                    <a:pt x="11850" y="20314"/>
                    <a:pt x="13951" y="19672"/>
                  </a:cubicBezTo>
                  <a:cubicBezTo>
                    <a:pt x="11908" y="19088"/>
                    <a:pt x="10683" y="17804"/>
                    <a:pt x="10040" y="15819"/>
                  </a:cubicBezTo>
                  <a:cubicBezTo>
                    <a:pt x="9398" y="17921"/>
                    <a:pt x="8114" y="19088"/>
                    <a:pt x="6013" y="19672"/>
                  </a:cubicBezTo>
                  <a:cubicBezTo>
                    <a:pt x="8173" y="20255"/>
                    <a:pt x="9457" y="21540"/>
                    <a:pt x="10040" y="237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8" name="Google Shape;6348;p16"/>
            <p:cNvSpPr/>
            <p:nvPr/>
          </p:nvSpPr>
          <p:spPr>
            <a:xfrm>
              <a:off x="3793925" y="3092425"/>
              <a:ext cx="237900" cy="240800"/>
            </a:xfrm>
            <a:custGeom>
              <a:avLst/>
              <a:gdLst/>
              <a:ahLst/>
              <a:cxnLst/>
              <a:rect l="l" t="t" r="r" b="b"/>
              <a:pathLst>
                <a:path w="9516" h="9632" extrusionOk="0">
                  <a:moveTo>
                    <a:pt x="4729" y="9632"/>
                  </a:moveTo>
                  <a:cubicBezTo>
                    <a:pt x="2102" y="9632"/>
                    <a:pt x="1" y="7414"/>
                    <a:pt x="1" y="4845"/>
                  </a:cubicBezTo>
                  <a:cubicBezTo>
                    <a:pt x="1" y="2277"/>
                    <a:pt x="2219" y="1"/>
                    <a:pt x="4787" y="59"/>
                  </a:cubicBezTo>
                  <a:cubicBezTo>
                    <a:pt x="7356" y="117"/>
                    <a:pt x="9515" y="2335"/>
                    <a:pt x="9515" y="4904"/>
                  </a:cubicBezTo>
                  <a:cubicBezTo>
                    <a:pt x="9515" y="7472"/>
                    <a:pt x="7356" y="9632"/>
                    <a:pt x="4729" y="963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9" name="Google Shape;6349;p16"/>
            <p:cNvSpPr/>
            <p:nvPr/>
          </p:nvSpPr>
          <p:spPr>
            <a:xfrm>
              <a:off x="3300700" y="2600650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729" y="9574"/>
                  </a:moveTo>
                  <a:cubicBezTo>
                    <a:pt x="2102" y="9574"/>
                    <a:pt x="1" y="7414"/>
                    <a:pt x="1" y="4787"/>
                  </a:cubicBezTo>
                  <a:cubicBezTo>
                    <a:pt x="1" y="2161"/>
                    <a:pt x="2160" y="1"/>
                    <a:pt x="4729" y="59"/>
                  </a:cubicBezTo>
                  <a:cubicBezTo>
                    <a:pt x="7355" y="59"/>
                    <a:pt x="9573" y="2277"/>
                    <a:pt x="9515" y="4846"/>
                  </a:cubicBezTo>
                  <a:cubicBezTo>
                    <a:pt x="9515" y="7414"/>
                    <a:pt x="7297" y="9574"/>
                    <a:pt x="4729" y="957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0" name="Google Shape;6350;p16"/>
            <p:cNvSpPr/>
            <p:nvPr/>
          </p:nvSpPr>
          <p:spPr>
            <a:xfrm>
              <a:off x="3547325" y="3093900"/>
              <a:ext cx="237875" cy="239325"/>
            </a:xfrm>
            <a:custGeom>
              <a:avLst/>
              <a:gdLst/>
              <a:ahLst/>
              <a:cxnLst/>
              <a:rect l="l" t="t" r="r" b="b"/>
              <a:pathLst>
                <a:path w="9515" h="9573" extrusionOk="0">
                  <a:moveTo>
                    <a:pt x="9515" y="4786"/>
                  </a:moveTo>
                  <a:cubicBezTo>
                    <a:pt x="9515" y="7355"/>
                    <a:pt x="7355" y="9573"/>
                    <a:pt x="4728" y="9573"/>
                  </a:cubicBezTo>
                  <a:cubicBezTo>
                    <a:pt x="2160" y="9573"/>
                    <a:pt x="0" y="7355"/>
                    <a:pt x="0" y="4786"/>
                  </a:cubicBezTo>
                  <a:cubicBezTo>
                    <a:pt x="59" y="2218"/>
                    <a:pt x="2160" y="58"/>
                    <a:pt x="4728" y="58"/>
                  </a:cubicBezTo>
                  <a:cubicBezTo>
                    <a:pt x="7297" y="0"/>
                    <a:pt x="9515" y="2218"/>
                    <a:pt x="9515" y="47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1" name="Google Shape;6351;p16"/>
            <p:cNvSpPr/>
            <p:nvPr/>
          </p:nvSpPr>
          <p:spPr>
            <a:xfrm>
              <a:off x="3299250" y="2848725"/>
              <a:ext cx="239350" cy="237900"/>
            </a:xfrm>
            <a:custGeom>
              <a:avLst/>
              <a:gdLst/>
              <a:ahLst/>
              <a:cxnLst/>
              <a:rect l="l" t="t" r="r" b="b"/>
              <a:pathLst>
                <a:path w="9574" h="9516" extrusionOk="0">
                  <a:moveTo>
                    <a:pt x="9573" y="4729"/>
                  </a:moveTo>
                  <a:cubicBezTo>
                    <a:pt x="9573" y="7355"/>
                    <a:pt x="7355" y="9515"/>
                    <a:pt x="4787" y="9515"/>
                  </a:cubicBezTo>
                  <a:cubicBezTo>
                    <a:pt x="2160" y="9457"/>
                    <a:pt x="0" y="7297"/>
                    <a:pt x="59" y="4729"/>
                  </a:cubicBezTo>
                  <a:cubicBezTo>
                    <a:pt x="117" y="2102"/>
                    <a:pt x="2218" y="1"/>
                    <a:pt x="4787" y="1"/>
                  </a:cubicBezTo>
                  <a:cubicBezTo>
                    <a:pt x="7355" y="1"/>
                    <a:pt x="9573" y="2160"/>
                    <a:pt x="957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2" name="Google Shape;6352;p16"/>
            <p:cNvSpPr/>
            <p:nvPr/>
          </p:nvSpPr>
          <p:spPr>
            <a:xfrm>
              <a:off x="4036175" y="2358425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904" y="59"/>
                  </a:moveTo>
                  <a:cubicBezTo>
                    <a:pt x="7530" y="175"/>
                    <a:pt x="9573" y="2277"/>
                    <a:pt x="9456" y="4903"/>
                  </a:cubicBezTo>
                  <a:cubicBezTo>
                    <a:pt x="9398" y="7530"/>
                    <a:pt x="7238" y="9573"/>
                    <a:pt x="4670" y="9456"/>
                  </a:cubicBezTo>
                  <a:cubicBezTo>
                    <a:pt x="2043" y="9398"/>
                    <a:pt x="0" y="7238"/>
                    <a:pt x="59" y="4670"/>
                  </a:cubicBezTo>
                  <a:cubicBezTo>
                    <a:pt x="176" y="2043"/>
                    <a:pt x="2277" y="0"/>
                    <a:pt x="490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3" name="Google Shape;6353;p16"/>
            <p:cNvSpPr/>
            <p:nvPr/>
          </p:nvSpPr>
          <p:spPr>
            <a:xfrm>
              <a:off x="4039100" y="3098275"/>
              <a:ext cx="232050" cy="232050"/>
            </a:xfrm>
            <a:custGeom>
              <a:avLst/>
              <a:gdLst/>
              <a:ahLst/>
              <a:cxnLst/>
              <a:rect l="l" t="t" r="r" b="b"/>
              <a:pathLst>
                <a:path w="9282" h="9282" extrusionOk="0">
                  <a:moveTo>
                    <a:pt x="4670" y="0"/>
                  </a:moveTo>
                  <a:cubicBezTo>
                    <a:pt x="7238" y="0"/>
                    <a:pt x="9281" y="2043"/>
                    <a:pt x="9281" y="4670"/>
                  </a:cubicBezTo>
                  <a:cubicBezTo>
                    <a:pt x="9281" y="7238"/>
                    <a:pt x="7180" y="9281"/>
                    <a:pt x="4611" y="9281"/>
                  </a:cubicBezTo>
                  <a:cubicBezTo>
                    <a:pt x="2043" y="9223"/>
                    <a:pt x="0" y="7180"/>
                    <a:pt x="0" y="4611"/>
                  </a:cubicBezTo>
                  <a:cubicBezTo>
                    <a:pt x="0" y="2043"/>
                    <a:pt x="2102" y="0"/>
                    <a:pt x="467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4" name="Google Shape;6354;p16"/>
            <p:cNvSpPr/>
            <p:nvPr/>
          </p:nvSpPr>
          <p:spPr>
            <a:xfrm>
              <a:off x="3303625" y="2361350"/>
              <a:ext cx="232050" cy="232025"/>
            </a:xfrm>
            <a:custGeom>
              <a:avLst/>
              <a:gdLst/>
              <a:ahLst/>
              <a:cxnLst/>
              <a:rect l="l" t="t" r="r" b="b"/>
              <a:pathLst>
                <a:path w="9282" h="9281" extrusionOk="0">
                  <a:moveTo>
                    <a:pt x="0" y="4670"/>
                  </a:moveTo>
                  <a:cubicBezTo>
                    <a:pt x="0" y="2101"/>
                    <a:pt x="2043" y="0"/>
                    <a:pt x="4612" y="0"/>
                  </a:cubicBezTo>
                  <a:cubicBezTo>
                    <a:pt x="7238" y="0"/>
                    <a:pt x="9281" y="2101"/>
                    <a:pt x="9281" y="4670"/>
                  </a:cubicBezTo>
                  <a:cubicBezTo>
                    <a:pt x="9223" y="7238"/>
                    <a:pt x="7180" y="9281"/>
                    <a:pt x="4670" y="9281"/>
                  </a:cubicBezTo>
                  <a:cubicBezTo>
                    <a:pt x="2043" y="9281"/>
                    <a:pt x="0" y="7238"/>
                    <a:pt x="0" y="46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5" name="Google Shape;6355;p16"/>
            <p:cNvSpPr/>
            <p:nvPr/>
          </p:nvSpPr>
          <p:spPr>
            <a:xfrm>
              <a:off x="3303625" y="3098275"/>
              <a:ext cx="232050" cy="230575"/>
            </a:xfrm>
            <a:custGeom>
              <a:avLst/>
              <a:gdLst/>
              <a:ahLst/>
              <a:cxnLst/>
              <a:rect l="l" t="t" r="r" b="b"/>
              <a:pathLst>
                <a:path w="9282" h="9223" extrusionOk="0">
                  <a:moveTo>
                    <a:pt x="4670" y="9223"/>
                  </a:moveTo>
                  <a:cubicBezTo>
                    <a:pt x="2160" y="9223"/>
                    <a:pt x="59" y="7180"/>
                    <a:pt x="59" y="4670"/>
                  </a:cubicBezTo>
                  <a:cubicBezTo>
                    <a:pt x="0" y="2160"/>
                    <a:pt x="2102" y="0"/>
                    <a:pt x="4612" y="59"/>
                  </a:cubicBezTo>
                  <a:cubicBezTo>
                    <a:pt x="7122" y="59"/>
                    <a:pt x="9165" y="2101"/>
                    <a:pt x="9223" y="4553"/>
                  </a:cubicBezTo>
                  <a:cubicBezTo>
                    <a:pt x="9281" y="7063"/>
                    <a:pt x="7180" y="9223"/>
                    <a:pt x="4670" y="922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6" name="Google Shape;6356;p16"/>
            <p:cNvSpPr/>
            <p:nvPr/>
          </p:nvSpPr>
          <p:spPr>
            <a:xfrm>
              <a:off x="3798325" y="2116175"/>
              <a:ext cx="229125" cy="230600"/>
            </a:xfrm>
            <a:custGeom>
              <a:avLst/>
              <a:gdLst/>
              <a:ahLst/>
              <a:cxnLst/>
              <a:rect l="l" t="t" r="r" b="b"/>
              <a:pathLst>
                <a:path w="9165" h="9224" extrusionOk="0">
                  <a:moveTo>
                    <a:pt x="9164" y="4612"/>
                  </a:moveTo>
                  <a:cubicBezTo>
                    <a:pt x="9164" y="7122"/>
                    <a:pt x="7063" y="9223"/>
                    <a:pt x="4553" y="9165"/>
                  </a:cubicBezTo>
                  <a:cubicBezTo>
                    <a:pt x="2043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1"/>
                  </a:cubicBezTo>
                  <a:cubicBezTo>
                    <a:pt x="7121" y="59"/>
                    <a:pt x="9164" y="2102"/>
                    <a:pt x="9164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7" name="Google Shape;6357;p16"/>
            <p:cNvSpPr/>
            <p:nvPr/>
          </p:nvSpPr>
          <p:spPr>
            <a:xfrm>
              <a:off x="4287175" y="2605025"/>
              <a:ext cx="230575" cy="230600"/>
            </a:xfrm>
            <a:custGeom>
              <a:avLst/>
              <a:gdLst/>
              <a:ahLst/>
              <a:cxnLst/>
              <a:rect l="l" t="t" r="r" b="b"/>
              <a:pathLst>
                <a:path w="9223" h="9224" extrusionOk="0">
                  <a:moveTo>
                    <a:pt x="9223" y="4612"/>
                  </a:moveTo>
                  <a:cubicBezTo>
                    <a:pt x="9223" y="7122"/>
                    <a:pt x="7063" y="9223"/>
                    <a:pt x="4553" y="9223"/>
                  </a:cubicBezTo>
                  <a:cubicBezTo>
                    <a:pt x="2101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59"/>
                  </a:cubicBezTo>
                  <a:cubicBezTo>
                    <a:pt x="7121" y="59"/>
                    <a:pt x="9164" y="2102"/>
                    <a:pt x="9223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8" name="Google Shape;6358;p16"/>
            <p:cNvSpPr/>
            <p:nvPr/>
          </p:nvSpPr>
          <p:spPr>
            <a:xfrm>
              <a:off x="4287175" y="2853100"/>
              <a:ext cx="229125" cy="229150"/>
            </a:xfrm>
            <a:custGeom>
              <a:avLst/>
              <a:gdLst/>
              <a:ahLst/>
              <a:cxnLst/>
              <a:rect l="l" t="t" r="r" b="b"/>
              <a:pathLst>
                <a:path w="9165" h="9166" extrusionOk="0">
                  <a:moveTo>
                    <a:pt x="4611" y="9165"/>
                  </a:moveTo>
                  <a:cubicBezTo>
                    <a:pt x="2101" y="9107"/>
                    <a:pt x="0" y="7064"/>
                    <a:pt x="59" y="4554"/>
                  </a:cubicBezTo>
                  <a:cubicBezTo>
                    <a:pt x="59" y="2044"/>
                    <a:pt x="2101" y="1"/>
                    <a:pt x="4611" y="1"/>
                  </a:cubicBezTo>
                  <a:cubicBezTo>
                    <a:pt x="7121" y="1"/>
                    <a:pt x="9164" y="2102"/>
                    <a:pt x="9164" y="4554"/>
                  </a:cubicBezTo>
                  <a:cubicBezTo>
                    <a:pt x="9164" y="7064"/>
                    <a:pt x="7063" y="9165"/>
                    <a:pt x="4611" y="91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9" name="Google Shape;6359;p16"/>
            <p:cNvSpPr/>
            <p:nvPr/>
          </p:nvSpPr>
          <p:spPr>
            <a:xfrm>
              <a:off x="3551700" y="2116175"/>
              <a:ext cx="229125" cy="229125"/>
            </a:xfrm>
            <a:custGeom>
              <a:avLst/>
              <a:gdLst/>
              <a:ahLst/>
              <a:cxnLst/>
              <a:rect l="l" t="t" r="r" b="b"/>
              <a:pathLst>
                <a:path w="9165" h="9165" extrusionOk="0">
                  <a:moveTo>
                    <a:pt x="9165" y="4612"/>
                  </a:moveTo>
                  <a:cubicBezTo>
                    <a:pt x="9106" y="7122"/>
                    <a:pt x="7063" y="9165"/>
                    <a:pt x="4553" y="9165"/>
                  </a:cubicBezTo>
                  <a:cubicBezTo>
                    <a:pt x="2043" y="9165"/>
                    <a:pt x="0" y="7064"/>
                    <a:pt x="0" y="4554"/>
                  </a:cubicBezTo>
                  <a:cubicBezTo>
                    <a:pt x="0" y="2044"/>
                    <a:pt x="2102" y="1"/>
                    <a:pt x="4612" y="59"/>
                  </a:cubicBezTo>
                  <a:cubicBezTo>
                    <a:pt x="7122" y="59"/>
                    <a:pt x="9165" y="2102"/>
                    <a:pt x="9165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0" name="Google Shape;6360;p16"/>
            <p:cNvSpPr/>
            <p:nvPr/>
          </p:nvSpPr>
          <p:spPr>
            <a:xfrm>
              <a:off x="3799775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7005" y="8990"/>
                    <a:pt x="4495" y="8990"/>
                  </a:cubicBezTo>
                  <a:cubicBezTo>
                    <a:pt x="1985" y="8990"/>
                    <a:pt x="0" y="7005"/>
                    <a:pt x="0" y="4495"/>
                  </a:cubicBezTo>
                  <a:cubicBezTo>
                    <a:pt x="0" y="1985"/>
                    <a:pt x="1985" y="1"/>
                    <a:pt x="4495" y="1"/>
                  </a:cubicBezTo>
                  <a:cubicBezTo>
                    <a:pt x="7005" y="1"/>
                    <a:pt x="8989" y="1985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1" name="Google Shape;6361;p16"/>
            <p:cNvSpPr/>
            <p:nvPr/>
          </p:nvSpPr>
          <p:spPr>
            <a:xfrm>
              <a:off x="4290075" y="236572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95"/>
                  </a:moveTo>
                  <a:cubicBezTo>
                    <a:pt x="8990" y="7005"/>
                    <a:pt x="7005" y="8989"/>
                    <a:pt x="4495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1985" y="0"/>
                    <a:pt x="4437" y="0"/>
                  </a:cubicBezTo>
                  <a:cubicBezTo>
                    <a:pt x="6947" y="0"/>
                    <a:pt x="8990" y="1985"/>
                    <a:pt x="8990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2" name="Google Shape;6362;p16"/>
            <p:cNvSpPr/>
            <p:nvPr/>
          </p:nvSpPr>
          <p:spPr>
            <a:xfrm>
              <a:off x="3553150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37"/>
                  </a:moveTo>
                  <a:cubicBezTo>
                    <a:pt x="8990" y="6947"/>
                    <a:pt x="7005" y="8990"/>
                    <a:pt x="4495" y="8990"/>
                  </a:cubicBezTo>
                  <a:cubicBezTo>
                    <a:pt x="1985" y="8990"/>
                    <a:pt x="1" y="6947"/>
                    <a:pt x="1" y="4437"/>
                  </a:cubicBezTo>
                  <a:cubicBezTo>
                    <a:pt x="1" y="1985"/>
                    <a:pt x="1985" y="1"/>
                    <a:pt x="4437" y="1"/>
                  </a:cubicBezTo>
                  <a:cubicBezTo>
                    <a:pt x="6947" y="1"/>
                    <a:pt x="8990" y="1985"/>
                    <a:pt x="8990" y="443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3" name="Google Shape;6363;p16"/>
            <p:cNvSpPr/>
            <p:nvPr/>
          </p:nvSpPr>
          <p:spPr>
            <a:xfrm>
              <a:off x="3064300" y="260795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4"/>
                  </a:moveTo>
                  <a:cubicBezTo>
                    <a:pt x="8990" y="7063"/>
                    <a:pt x="6947" y="8990"/>
                    <a:pt x="4437" y="8990"/>
                  </a:cubicBezTo>
                  <a:cubicBezTo>
                    <a:pt x="1927" y="8990"/>
                    <a:pt x="1" y="6947"/>
                    <a:pt x="1" y="4437"/>
                  </a:cubicBezTo>
                  <a:cubicBezTo>
                    <a:pt x="1" y="1985"/>
                    <a:pt x="2044" y="1"/>
                    <a:pt x="4495" y="1"/>
                  </a:cubicBezTo>
                  <a:cubicBezTo>
                    <a:pt x="7005" y="1"/>
                    <a:pt x="8990" y="2044"/>
                    <a:pt x="8990" y="455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4" name="Google Shape;6364;p16"/>
            <p:cNvSpPr/>
            <p:nvPr/>
          </p:nvSpPr>
          <p:spPr>
            <a:xfrm>
              <a:off x="3064300" y="28545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3"/>
                  </a:moveTo>
                  <a:cubicBezTo>
                    <a:pt x="8990" y="7005"/>
                    <a:pt x="6947" y="8989"/>
                    <a:pt x="4437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2044" y="0"/>
                    <a:pt x="4554" y="0"/>
                  </a:cubicBezTo>
                  <a:cubicBezTo>
                    <a:pt x="7005" y="59"/>
                    <a:pt x="8990" y="2043"/>
                    <a:pt x="8990" y="45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5" name="Google Shape;6365;p16"/>
            <p:cNvSpPr/>
            <p:nvPr/>
          </p:nvSpPr>
          <p:spPr>
            <a:xfrm>
              <a:off x="4043475" y="211910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6946" y="8990"/>
                    <a:pt x="4436" y="8990"/>
                  </a:cubicBezTo>
                  <a:cubicBezTo>
                    <a:pt x="1985" y="8931"/>
                    <a:pt x="0" y="6947"/>
                    <a:pt x="0" y="4495"/>
                  </a:cubicBezTo>
                  <a:cubicBezTo>
                    <a:pt x="0" y="1985"/>
                    <a:pt x="2043" y="1"/>
                    <a:pt x="4553" y="1"/>
                  </a:cubicBezTo>
                  <a:cubicBezTo>
                    <a:pt x="7005" y="1"/>
                    <a:pt x="8989" y="2044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6" name="Google Shape;6366;p16"/>
            <p:cNvSpPr/>
            <p:nvPr/>
          </p:nvSpPr>
          <p:spPr>
            <a:xfrm>
              <a:off x="3308000" y="2119100"/>
              <a:ext cx="223300" cy="224750"/>
            </a:xfrm>
            <a:custGeom>
              <a:avLst/>
              <a:gdLst/>
              <a:ahLst/>
              <a:cxnLst/>
              <a:rect l="l" t="t" r="r" b="b"/>
              <a:pathLst>
                <a:path w="8932" h="8990" extrusionOk="0">
                  <a:moveTo>
                    <a:pt x="4495" y="59"/>
                  </a:moveTo>
                  <a:cubicBezTo>
                    <a:pt x="6888" y="59"/>
                    <a:pt x="8931" y="2102"/>
                    <a:pt x="8931" y="4495"/>
                  </a:cubicBezTo>
                  <a:cubicBezTo>
                    <a:pt x="8873" y="6947"/>
                    <a:pt x="6830" y="8990"/>
                    <a:pt x="4378" y="8931"/>
                  </a:cubicBezTo>
                  <a:cubicBezTo>
                    <a:pt x="1985" y="8873"/>
                    <a:pt x="1" y="6888"/>
                    <a:pt x="1" y="4495"/>
                  </a:cubicBezTo>
                  <a:cubicBezTo>
                    <a:pt x="1" y="2044"/>
                    <a:pt x="2044" y="1"/>
                    <a:pt x="449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7" name="Google Shape;6367;p16"/>
            <p:cNvSpPr/>
            <p:nvPr/>
          </p:nvSpPr>
          <p:spPr>
            <a:xfrm>
              <a:off x="4290075" y="3102650"/>
              <a:ext cx="223300" cy="223275"/>
            </a:xfrm>
            <a:custGeom>
              <a:avLst/>
              <a:gdLst/>
              <a:ahLst/>
              <a:cxnLst/>
              <a:rect l="l" t="t" r="r" b="b"/>
              <a:pathLst>
                <a:path w="8932" h="8931" extrusionOk="0">
                  <a:moveTo>
                    <a:pt x="8932" y="4436"/>
                  </a:moveTo>
                  <a:cubicBezTo>
                    <a:pt x="8932" y="6888"/>
                    <a:pt x="6947" y="8931"/>
                    <a:pt x="4495" y="8931"/>
                  </a:cubicBezTo>
                  <a:cubicBezTo>
                    <a:pt x="2044" y="8931"/>
                    <a:pt x="1" y="6888"/>
                    <a:pt x="1" y="4436"/>
                  </a:cubicBezTo>
                  <a:cubicBezTo>
                    <a:pt x="59" y="2043"/>
                    <a:pt x="2044" y="0"/>
                    <a:pt x="4437" y="0"/>
                  </a:cubicBezTo>
                  <a:cubicBezTo>
                    <a:pt x="6889" y="0"/>
                    <a:pt x="8932" y="1985"/>
                    <a:pt x="8932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8" name="Google Shape;6368;p16"/>
            <p:cNvSpPr/>
            <p:nvPr/>
          </p:nvSpPr>
          <p:spPr>
            <a:xfrm>
              <a:off x="4043475" y="3346350"/>
              <a:ext cx="223275" cy="221825"/>
            </a:xfrm>
            <a:custGeom>
              <a:avLst/>
              <a:gdLst/>
              <a:ahLst/>
              <a:cxnLst/>
              <a:rect l="l" t="t" r="r" b="b"/>
              <a:pathLst>
                <a:path w="8931" h="8873" extrusionOk="0">
                  <a:moveTo>
                    <a:pt x="8931" y="4378"/>
                  </a:moveTo>
                  <a:cubicBezTo>
                    <a:pt x="8931" y="6829"/>
                    <a:pt x="6888" y="8872"/>
                    <a:pt x="4495" y="8872"/>
                  </a:cubicBezTo>
                  <a:cubicBezTo>
                    <a:pt x="2043" y="8872"/>
                    <a:pt x="59" y="6888"/>
                    <a:pt x="59" y="4436"/>
                  </a:cubicBezTo>
                  <a:cubicBezTo>
                    <a:pt x="0" y="2043"/>
                    <a:pt x="2043" y="0"/>
                    <a:pt x="4495" y="0"/>
                  </a:cubicBezTo>
                  <a:cubicBezTo>
                    <a:pt x="6888" y="0"/>
                    <a:pt x="8873" y="1985"/>
                    <a:pt x="8931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9" name="Google Shape;6369;p16"/>
            <p:cNvSpPr/>
            <p:nvPr/>
          </p:nvSpPr>
          <p:spPr>
            <a:xfrm>
              <a:off x="3065775" y="2365725"/>
              <a:ext cx="221825" cy="223275"/>
            </a:xfrm>
            <a:custGeom>
              <a:avLst/>
              <a:gdLst/>
              <a:ahLst/>
              <a:cxnLst/>
              <a:rect l="l" t="t" r="r" b="b"/>
              <a:pathLst>
                <a:path w="8873" h="8931" extrusionOk="0">
                  <a:moveTo>
                    <a:pt x="4378" y="8931"/>
                  </a:moveTo>
                  <a:cubicBezTo>
                    <a:pt x="1985" y="8872"/>
                    <a:pt x="0" y="6888"/>
                    <a:pt x="0" y="4495"/>
                  </a:cubicBezTo>
                  <a:cubicBezTo>
                    <a:pt x="0" y="2043"/>
                    <a:pt x="2101" y="0"/>
                    <a:pt x="4495" y="59"/>
                  </a:cubicBezTo>
                  <a:cubicBezTo>
                    <a:pt x="6946" y="117"/>
                    <a:pt x="8872" y="2101"/>
                    <a:pt x="8872" y="4495"/>
                  </a:cubicBezTo>
                  <a:cubicBezTo>
                    <a:pt x="8814" y="6946"/>
                    <a:pt x="6829" y="8931"/>
                    <a:pt x="4378" y="88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0" name="Google Shape;6370;p16"/>
            <p:cNvSpPr/>
            <p:nvPr/>
          </p:nvSpPr>
          <p:spPr>
            <a:xfrm>
              <a:off x="3309450" y="3346350"/>
              <a:ext cx="220375" cy="220375"/>
            </a:xfrm>
            <a:custGeom>
              <a:avLst/>
              <a:gdLst/>
              <a:ahLst/>
              <a:cxnLst/>
              <a:rect l="l" t="t" r="r" b="b"/>
              <a:pathLst>
                <a:path w="8815" h="8815" extrusionOk="0">
                  <a:moveTo>
                    <a:pt x="8757" y="4436"/>
                  </a:moveTo>
                  <a:cubicBezTo>
                    <a:pt x="8757" y="6888"/>
                    <a:pt x="6772" y="8814"/>
                    <a:pt x="4320" y="8814"/>
                  </a:cubicBezTo>
                  <a:cubicBezTo>
                    <a:pt x="1927" y="8756"/>
                    <a:pt x="1" y="6829"/>
                    <a:pt x="1" y="4378"/>
                  </a:cubicBezTo>
                  <a:cubicBezTo>
                    <a:pt x="59" y="1926"/>
                    <a:pt x="1986" y="0"/>
                    <a:pt x="4437" y="58"/>
                  </a:cubicBezTo>
                  <a:cubicBezTo>
                    <a:pt x="6889" y="58"/>
                    <a:pt x="8815" y="2043"/>
                    <a:pt x="8757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1" name="Google Shape;6371;p16"/>
            <p:cNvSpPr/>
            <p:nvPr/>
          </p:nvSpPr>
          <p:spPr>
            <a:xfrm>
              <a:off x="3067225" y="3104100"/>
              <a:ext cx="218900" cy="218925"/>
            </a:xfrm>
            <a:custGeom>
              <a:avLst/>
              <a:gdLst/>
              <a:ahLst/>
              <a:cxnLst/>
              <a:rect l="l" t="t" r="r" b="b"/>
              <a:pathLst>
                <a:path w="8756" h="8757" extrusionOk="0">
                  <a:moveTo>
                    <a:pt x="8756" y="4378"/>
                  </a:moveTo>
                  <a:cubicBezTo>
                    <a:pt x="8756" y="6830"/>
                    <a:pt x="6830" y="8756"/>
                    <a:pt x="4378" y="8756"/>
                  </a:cubicBezTo>
                  <a:cubicBezTo>
                    <a:pt x="1927" y="8756"/>
                    <a:pt x="0" y="6830"/>
                    <a:pt x="0" y="4378"/>
                  </a:cubicBezTo>
                  <a:cubicBezTo>
                    <a:pt x="0" y="1927"/>
                    <a:pt x="1927" y="1"/>
                    <a:pt x="4378" y="1"/>
                  </a:cubicBezTo>
                  <a:cubicBezTo>
                    <a:pt x="6830" y="59"/>
                    <a:pt x="8698" y="1985"/>
                    <a:pt x="8698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2" name="Google Shape;6372;p16"/>
            <p:cNvSpPr/>
            <p:nvPr/>
          </p:nvSpPr>
          <p:spPr>
            <a:xfrm>
              <a:off x="4294475" y="2123475"/>
              <a:ext cx="215975" cy="216000"/>
            </a:xfrm>
            <a:custGeom>
              <a:avLst/>
              <a:gdLst/>
              <a:ahLst/>
              <a:cxnLst/>
              <a:rect l="l" t="t" r="r" b="b"/>
              <a:pathLst>
                <a:path w="8639" h="8640" extrusionOk="0">
                  <a:moveTo>
                    <a:pt x="4319" y="1"/>
                  </a:moveTo>
                  <a:cubicBezTo>
                    <a:pt x="6713" y="1"/>
                    <a:pt x="8639" y="1927"/>
                    <a:pt x="8639" y="4320"/>
                  </a:cubicBezTo>
                  <a:cubicBezTo>
                    <a:pt x="8639" y="6713"/>
                    <a:pt x="6654" y="8639"/>
                    <a:pt x="4261" y="8639"/>
                  </a:cubicBezTo>
                  <a:cubicBezTo>
                    <a:pt x="1868" y="8581"/>
                    <a:pt x="0" y="6655"/>
                    <a:pt x="0" y="4262"/>
                  </a:cubicBezTo>
                  <a:cubicBezTo>
                    <a:pt x="0" y="1869"/>
                    <a:pt x="1926" y="1"/>
                    <a:pt x="431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3" name="Google Shape;6373;p16"/>
            <p:cNvSpPr/>
            <p:nvPr/>
          </p:nvSpPr>
          <p:spPr>
            <a:xfrm>
              <a:off x="3805600" y="1876875"/>
              <a:ext cx="214550" cy="215975"/>
            </a:xfrm>
            <a:custGeom>
              <a:avLst/>
              <a:gdLst/>
              <a:ahLst/>
              <a:cxnLst/>
              <a:rect l="l" t="t" r="r" b="b"/>
              <a:pathLst>
                <a:path w="8582" h="8639" extrusionOk="0">
                  <a:moveTo>
                    <a:pt x="8581" y="4319"/>
                  </a:moveTo>
                  <a:cubicBezTo>
                    <a:pt x="8581" y="6654"/>
                    <a:pt x="6655" y="8581"/>
                    <a:pt x="4320" y="8639"/>
                  </a:cubicBezTo>
                  <a:cubicBezTo>
                    <a:pt x="1927" y="8639"/>
                    <a:pt x="1" y="6654"/>
                    <a:pt x="1" y="4319"/>
                  </a:cubicBezTo>
                  <a:cubicBezTo>
                    <a:pt x="1" y="1926"/>
                    <a:pt x="1927" y="0"/>
                    <a:pt x="4262" y="0"/>
                  </a:cubicBezTo>
                  <a:cubicBezTo>
                    <a:pt x="6655" y="0"/>
                    <a:pt x="8581" y="1926"/>
                    <a:pt x="8581" y="43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4" name="Google Shape;6374;p16"/>
            <p:cNvSpPr/>
            <p:nvPr/>
          </p:nvSpPr>
          <p:spPr>
            <a:xfrm>
              <a:off x="4541075" y="2612325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4320" y="1"/>
                  </a:moveTo>
                  <a:cubicBezTo>
                    <a:pt x="6713" y="1"/>
                    <a:pt x="8639" y="1985"/>
                    <a:pt x="8639" y="4320"/>
                  </a:cubicBezTo>
                  <a:cubicBezTo>
                    <a:pt x="8639" y="6713"/>
                    <a:pt x="6713" y="8640"/>
                    <a:pt x="4320" y="8640"/>
                  </a:cubicBezTo>
                  <a:cubicBezTo>
                    <a:pt x="1927" y="8640"/>
                    <a:pt x="1" y="6713"/>
                    <a:pt x="1" y="4320"/>
                  </a:cubicBezTo>
                  <a:cubicBezTo>
                    <a:pt x="1" y="1985"/>
                    <a:pt x="1927" y="1"/>
                    <a:pt x="432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5" name="Google Shape;6375;p16"/>
            <p:cNvSpPr/>
            <p:nvPr/>
          </p:nvSpPr>
          <p:spPr>
            <a:xfrm>
              <a:off x="4541075" y="2858950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8639" y="4320"/>
                  </a:moveTo>
                  <a:cubicBezTo>
                    <a:pt x="8639" y="6655"/>
                    <a:pt x="6655" y="8639"/>
                    <a:pt x="4320" y="8639"/>
                  </a:cubicBezTo>
                  <a:cubicBezTo>
                    <a:pt x="1927" y="8639"/>
                    <a:pt x="1" y="6713"/>
                    <a:pt x="1" y="4320"/>
                  </a:cubicBezTo>
                  <a:cubicBezTo>
                    <a:pt x="1" y="1985"/>
                    <a:pt x="1927" y="59"/>
                    <a:pt x="4262" y="59"/>
                  </a:cubicBezTo>
                  <a:cubicBezTo>
                    <a:pt x="6655" y="0"/>
                    <a:pt x="8581" y="1927"/>
                    <a:pt x="8639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6" name="Google Shape;6376;p16"/>
            <p:cNvSpPr/>
            <p:nvPr/>
          </p:nvSpPr>
          <p:spPr>
            <a:xfrm>
              <a:off x="3557525" y="1875400"/>
              <a:ext cx="217475" cy="217450"/>
            </a:xfrm>
            <a:custGeom>
              <a:avLst/>
              <a:gdLst/>
              <a:ahLst/>
              <a:cxnLst/>
              <a:rect l="l" t="t" r="r" b="b"/>
              <a:pathLst>
                <a:path w="8699" h="8698" extrusionOk="0">
                  <a:moveTo>
                    <a:pt x="4262" y="8640"/>
                  </a:moveTo>
                  <a:cubicBezTo>
                    <a:pt x="1927" y="8640"/>
                    <a:pt x="1" y="6597"/>
                    <a:pt x="59" y="4262"/>
                  </a:cubicBezTo>
                  <a:cubicBezTo>
                    <a:pt x="118" y="1927"/>
                    <a:pt x="2102" y="1"/>
                    <a:pt x="4379" y="59"/>
                  </a:cubicBezTo>
                  <a:cubicBezTo>
                    <a:pt x="6772" y="117"/>
                    <a:pt x="8698" y="2102"/>
                    <a:pt x="8640" y="4437"/>
                  </a:cubicBezTo>
                  <a:cubicBezTo>
                    <a:pt x="8581" y="6830"/>
                    <a:pt x="6597" y="8698"/>
                    <a:pt x="4262" y="864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7" name="Google Shape;6377;p16"/>
            <p:cNvSpPr/>
            <p:nvPr/>
          </p:nvSpPr>
          <p:spPr>
            <a:xfrm>
              <a:off x="3070150" y="2123475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6" y="8581"/>
                    <a:pt x="0" y="6597"/>
                    <a:pt x="0" y="4262"/>
                  </a:cubicBezTo>
                  <a:cubicBezTo>
                    <a:pt x="0" y="1927"/>
                    <a:pt x="1926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8" name="Google Shape;6378;p16"/>
            <p:cNvSpPr/>
            <p:nvPr/>
          </p:nvSpPr>
          <p:spPr>
            <a:xfrm>
              <a:off x="4295925" y="3349250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7" y="8581"/>
                    <a:pt x="0" y="6597"/>
                    <a:pt x="0" y="4320"/>
                  </a:cubicBezTo>
                  <a:cubicBezTo>
                    <a:pt x="0" y="1985"/>
                    <a:pt x="1927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9" name="Google Shape;6379;p16"/>
            <p:cNvSpPr/>
            <p:nvPr/>
          </p:nvSpPr>
          <p:spPr>
            <a:xfrm>
              <a:off x="4542525" y="2371550"/>
              <a:ext cx="213100" cy="213075"/>
            </a:xfrm>
            <a:custGeom>
              <a:avLst/>
              <a:gdLst/>
              <a:ahLst/>
              <a:cxnLst/>
              <a:rect l="l" t="t" r="r" b="b"/>
              <a:pathLst>
                <a:path w="8524" h="8523" extrusionOk="0">
                  <a:moveTo>
                    <a:pt x="8523" y="4203"/>
                  </a:moveTo>
                  <a:cubicBezTo>
                    <a:pt x="8523" y="6596"/>
                    <a:pt x="6597" y="8523"/>
                    <a:pt x="4262" y="8464"/>
                  </a:cubicBezTo>
                  <a:cubicBezTo>
                    <a:pt x="1927" y="8464"/>
                    <a:pt x="59" y="6596"/>
                    <a:pt x="1" y="4262"/>
                  </a:cubicBezTo>
                  <a:cubicBezTo>
                    <a:pt x="1" y="1927"/>
                    <a:pt x="1927" y="1"/>
                    <a:pt x="4262" y="1"/>
                  </a:cubicBezTo>
                  <a:cubicBezTo>
                    <a:pt x="6597" y="1"/>
                    <a:pt x="8465" y="1868"/>
                    <a:pt x="8523" y="42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0" name="Google Shape;6380;p16"/>
            <p:cNvSpPr/>
            <p:nvPr/>
          </p:nvSpPr>
          <p:spPr>
            <a:xfrm>
              <a:off x="4049300" y="1878325"/>
              <a:ext cx="213075" cy="211625"/>
            </a:xfrm>
            <a:custGeom>
              <a:avLst/>
              <a:gdLst/>
              <a:ahLst/>
              <a:cxnLst/>
              <a:rect l="l" t="t" r="r" b="b"/>
              <a:pathLst>
                <a:path w="8523" h="8465" extrusionOk="0">
                  <a:moveTo>
                    <a:pt x="4203" y="0"/>
                  </a:moveTo>
                  <a:cubicBezTo>
                    <a:pt x="6538" y="0"/>
                    <a:pt x="8464" y="1868"/>
                    <a:pt x="8464" y="4203"/>
                  </a:cubicBezTo>
                  <a:cubicBezTo>
                    <a:pt x="8523" y="6538"/>
                    <a:pt x="6655" y="8464"/>
                    <a:pt x="4262" y="8464"/>
                  </a:cubicBezTo>
                  <a:cubicBezTo>
                    <a:pt x="1927" y="8464"/>
                    <a:pt x="1" y="6596"/>
                    <a:pt x="59" y="4203"/>
                  </a:cubicBezTo>
                  <a:cubicBezTo>
                    <a:pt x="59" y="1868"/>
                    <a:pt x="1869" y="0"/>
                    <a:pt x="42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1" name="Google Shape;6381;p16"/>
            <p:cNvSpPr/>
            <p:nvPr/>
          </p:nvSpPr>
          <p:spPr>
            <a:xfrm>
              <a:off x="3560450" y="3598800"/>
              <a:ext cx="211625" cy="210150"/>
            </a:xfrm>
            <a:custGeom>
              <a:avLst/>
              <a:gdLst/>
              <a:ahLst/>
              <a:cxnLst/>
              <a:rect l="l" t="t" r="r" b="b"/>
              <a:pathLst>
                <a:path w="8465" h="8406" extrusionOk="0">
                  <a:moveTo>
                    <a:pt x="8406" y="4145"/>
                  </a:moveTo>
                  <a:cubicBezTo>
                    <a:pt x="8464" y="6538"/>
                    <a:pt x="6597" y="8406"/>
                    <a:pt x="4262" y="8406"/>
                  </a:cubicBezTo>
                  <a:cubicBezTo>
                    <a:pt x="1927" y="8406"/>
                    <a:pt x="59" y="6596"/>
                    <a:pt x="1" y="4203"/>
                  </a:cubicBezTo>
                  <a:cubicBezTo>
                    <a:pt x="1" y="1868"/>
                    <a:pt x="1869" y="0"/>
                    <a:pt x="4203" y="0"/>
                  </a:cubicBezTo>
                  <a:cubicBezTo>
                    <a:pt x="6538" y="0"/>
                    <a:pt x="8406" y="1810"/>
                    <a:pt x="8406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2" name="Google Shape;6382;p16"/>
            <p:cNvSpPr/>
            <p:nvPr/>
          </p:nvSpPr>
          <p:spPr>
            <a:xfrm>
              <a:off x="3807075" y="3597325"/>
              <a:ext cx="211600" cy="211625"/>
            </a:xfrm>
            <a:custGeom>
              <a:avLst/>
              <a:gdLst/>
              <a:ahLst/>
              <a:cxnLst/>
              <a:rect l="l" t="t" r="r" b="b"/>
              <a:pathLst>
                <a:path w="8464" h="8465" extrusionOk="0">
                  <a:moveTo>
                    <a:pt x="4203" y="8465"/>
                  </a:moveTo>
                  <a:cubicBezTo>
                    <a:pt x="1868" y="8465"/>
                    <a:pt x="0" y="6597"/>
                    <a:pt x="0" y="4204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96" y="1"/>
                    <a:pt x="8464" y="1927"/>
                    <a:pt x="8464" y="4320"/>
                  </a:cubicBezTo>
                  <a:cubicBezTo>
                    <a:pt x="8406" y="6655"/>
                    <a:pt x="6538" y="8465"/>
                    <a:pt x="4203" y="84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3" name="Google Shape;6383;p16"/>
            <p:cNvSpPr/>
            <p:nvPr/>
          </p:nvSpPr>
          <p:spPr>
            <a:xfrm>
              <a:off x="2824975" y="2615250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6"/>
                  </a:moveTo>
                  <a:cubicBezTo>
                    <a:pt x="1869" y="8406"/>
                    <a:pt x="1" y="6596"/>
                    <a:pt x="1" y="4203"/>
                  </a:cubicBezTo>
                  <a:cubicBezTo>
                    <a:pt x="1" y="1868"/>
                    <a:pt x="1869" y="1"/>
                    <a:pt x="4262" y="1"/>
                  </a:cubicBezTo>
                  <a:cubicBezTo>
                    <a:pt x="6597" y="1"/>
                    <a:pt x="8406" y="1927"/>
                    <a:pt x="8406" y="4262"/>
                  </a:cubicBezTo>
                  <a:cubicBezTo>
                    <a:pt x="8406" y="6596"/>
                    <a:pt x="6538" y="8406"/>
                    <a:pt x="4204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4" name="Google Shape;6384;p16"/>
            <p:cNvSpPr/>
            <p:nvPr/>
          </p:nvSpPr>
          <p:spPr>
            <a:xfrm>
              <a:off x="2824975" y="2861875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5"/>
                  </a:moveTo>
                  <a:cubicBezTo>
                    <a:pt x="1810" y="8405"/>
                    <a:pt x="1" y="6538"/>
                    <a:pt x="1" y="4203"/>
                  </a:cubicBezTo>
                  <a:cubicBezTo>
                    <a:pt x="1" y="1868"/>
                    <a:pt x="1869" y="0"/>
                    <a:pt x="4204" y="0"/>
                  </a:cubicBezTo>
                  <a:cubicBezTo>
                    <a:pt x="6538" y="0"/>
                    <a:pt x="8406" y="1868"/>
                    <a:pt x="8406" y="4203"/>
                  </a:cubicBezTo>
                  <a:cubicBezTo>
                    <a:pt x="8406" y="6596"/>
                    <a:pt x="6538" y="8405"/>
                    <a:pt x="4204" y="840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5" name="Google Shape;6385;p16"/>
            <p:cNvSpPr/>
            <p:nvPr/>
          </p:nvSpPr>
          <p:spPr>
            <a:xfrm>
              <a:off x="4544000" y="3108475"/>
              <a:ext cx="210150" cy="210175"/>
            </a:xfrm>
            <a:custGeom>
              <a:avLst/>
              <a:gdLst/>
              <a:ahLst/>
              <a:cxnLst/>
              <a:rect l="l" t="t" r="r" b="b"/>
              <a:pathLst>
                <a:path w="8406" h="8407" extrusionOk="0">
                  <a:moveTo>
                    <a:pt x="4203" y="8406"/>
                  </a:moveTo>
                  <a:cubicBezTo>
                    <a:pt x="1868" y="8406"/>
                    <a:pt x="0" y="6597"/>
                    <a:pt x="0" y="4203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38" y="1"/>
                    <a:pt x="8406" y="1869"/>
                    <a:pt x="8406" y="4203"/>
                  </a:cubicBezTo>
                  <a:cubicBezTo>
                    <a:pt x="8406" y="6538"/>
                    <a:pt x="6596" y="8406"/>
                    <a:pt x="4203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6" name="Google Shape;6386;p16"/>
            <p:cNvSpPr/>
            <p:nvPr/>
          </p:nvSpPr>
          <p:spPr>
            <a:xfrm>
              <a:off x="3313850" y="1879775"/>
              <a:ext cx="210150" cy="208700"/>
            </a:xfrm>
            <a:custGeom>
              <a:avLst/>
              <a:gdLst/>
              <a:ahLst/>
              <a:cxnLst/>
              <a:rect l="l" t="t" r="r" b="b"/>
              <a:pathLst>
                <a:path w="8406" h="8348" extrusionOk="0">
                  <a:moveTo>
                    <a:pt x="4203" y="8348"/>
                  </a:moveTo>
                  <a:cubicBezTo>
                    <a:pt x="1868" y="8348"/>
                    <a:pt x="0" y="6480"/>
                    <a:pt x="58" y="4145"/>
                  </a:cubicBezTo>
                  <a:cubicBezTo>
                    <a:pt x="58" y="1810"/>
                    <a:pt x="1926" y="1"/>
                    <a:pt x="4261" y="1"/>
                  </a:cubicBezTo>
                  <a:cubicBezTo>
                    <a:pt x="6596" y="1"/>
                    <a:pt x="8405" y="1869"/>
                    <a:pt x="8405" y="4203"/>
                  </a:cubicBezTo>
                  <a:cubicBezTo>
                    <a:pt x="8405" y="6538"/>
                    <a:pt x="6538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7" name="Google Shape;6387;p16"/>
            <p:cNvSpPr/>
            <p:nvPr/>
          </p:nvSpPr>
          <p:spPr>
            <a:xfrm>
              <a:off x="3071600" y="3352175"/>
              <a:ext cx="210150" cy="210150"/>
            </a:xfrm>
            <a:custGeom>
              <a:avLst/>
              <a:gdLst/>
              <a:ahLst/>
              <a:cxnLst/>
              <a:rect l="l" t="t" r="r" b="b"/>
              <a:pathLst>
                <a:path w="8406" h="8406" extrusionOk="0">
                  <a:moveTo>
                    <a:pt x="4262" y="8406"/>
                  </a:moveTo>
                  <a:cubicBezTo>
                    <a:pt x="1868" y="8406"/>
                    <a:pt x="1" y="6538"/>
                    <a:pt x="1" y="4203"/>
                  </a:cubicBezTo>
                  <a:cubicBezTo>
                    <a:pt x="1" y="1868"/>
                    <a:pt x="1868" y="1"/>
                    <a:pt x="4203" y="1"/>
                  </a:cubicBezTo>
                  <a:cubicBezTo>
                    <a:pt x="6538" y="1"/>
                    <a:pt x="8348" y="1810"/>
                    <a:pt x="8406" y="4145"/>
                  </a:cubicBezTo>
                  <a:cubicBezTo>
                    <a:pt x="8406" y="6480"/>
                    <a:pt x="6596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8" name="Google Shape;6388;p16"/>
            <p:cNvSpPr/>
            <p:nvPr/>
          </p:nvSpPr>
          <p:spPr>
            <a:xfrm>
              <a:off x="2826450" y="2373025"/>
              <a:ext cx="207225" cy="208675"/>
            </a:xfrm>
            <a:custGeom>
              <a:avLst/>
              <a:gdLst/>
              <a:ahLst/>
              <a:cxnLst/>
              <a:rect l="l" t="t" r="r" b="b"/>
              <a:pathLst>
                <a:path w="8289" h="8347" extrusionOk="0">
                  <a:moveTo>
                    <a:pt x="4145" y="8347"/>
                  </a:moveTo>
                  <a:cubicBezTo>
                    <a:pt x="1810" y="8347"/>
                    <a:pt x="0" y="6479"/>
                    <a:pt x="0" y="4203"/>
                  </a:cubicBezTo>
                  <a:cubicBezTo>
                    <a:pt x="0" y="1868"/>
                    <a:pt x="1868" y="0"/>
                    <a:pt x="4145" y="0"/>
                  </a:cubicBezTo>
                  <a:cubicBezTo>
                    <a:pt x="6421" y="0"/>
                    <a:pt x="8289" y="1868"/>
                    <a:pt x="8289" y="4203"/>
                  </a:cubicBezTo>
                  <a:cubicBezTo>
                    <a:pt x="8289" y="6479"/>
                    <a:pt x="6421" y="8347"/>
                    <a:pt x="4145" y="834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9" name="Google Shape;6389;p16"/>
            <p:cNvSpPr/>
            <p:nvPr/>
          </p:nvSpPr>
          <p:spPr>
            <a:xfrm>
              <a:off x="4050775" y="3598800"/>
              <a:ext cx="208700" cy="208700"/>
            </a:xfrm>
            <a:custGeom>
              <a:avLst/>
              <a:gdLst/>
              <a:ahLst/>
              <a:cxnLst/>
              <a:rect l="l" t="t" r="r" b="b"/>
              <a:pathLst>
                <a:path w="8348" h="8348" extrusionOk="0">
                  <a:moveTo>
                    <a:pt x="8347" y="4145"/>
                  </a:moveTo>
                  <a:cubicBezTo>
                    <a:pt x="8347" y="6479"/>
                    <a:pt x="6538" y="8347"/>
                    <a:pt x="4203" y="8347"/>
                  </a:cubicBezTo>
                  <a:cubicBezTo>
                    <a:pt x="1926" y="8347"/>
                    <a:pt x="59" y="6538"/>
                    <a:pt x="59" y="4203"/>
                  </a:cubicBezTo>
                  <a:cubicBezTo>
                    <a:pt x="0" y="1926"/>
                    <a:pt x="1868" y="59"/>
                    <a:pt x="4144" y="59"/>
                  </a:cubicBezTo>
                  <a:cubicBezTo>
                    <a:pt x="6479" y="0"/>
                    <a:pt x="8347" y="1868"/>
                    <a:pt x="8347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0" name="Google Shape;6390;p16"/>
            <p:cNvSpPr/>
            <p:nvPr/>
          </p:nvSpPr>
          <p:spPr>
            <a:xfrm>
              <a:off x="3315300" y="3598800"/>
              <a:ext cx="207250" cy="208700"/>
            </a:xfrm>
            <a:custGeom>
              <a:avLst/>
              <a:gdLst/>
              <a:ahLst/>
              <a:cxnLst/>
              <a:rect l="l" t="t" r="r" b="b"/>
              <a:pathLst>
                <a:path w="8290" h="8348" extrusionOk="0">
                  <a:moveTo>
                    <a:pt x="4145" y="59"/>
                  </a:moveTo>
                  <a:cubicBezTo>
                    <a:pt x="6421" y="0"/>
                    <a:pt x="8289" y="1926"/>
                    <a:pt x="8289" y="4203"/>
                  </a:cubicBezTo>
                  <a:cubicBezTo>
                    <a:pt x="8289" y="6421"/>
                    <a:pt x="6421" y="8289"/>
                    <a:pt x="4203" y="8347"/>
                  </a:cubicBezTo>
                  <a:cubicBezTo>
                    <a:pt x="1927" y="8347"/>
                    <a:pt x="0" y="6479"/>
                    <a:pt x="0" y="4203"/>
                  </a:cubicBezTo>
                  <a:cubicBezTo>
                    <a:pt x="0" y="1926"/>
                    <a:pt x="1868" y="59"/>
                    <a:pt x="414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1" name="Google Shape;6391;p16"/>
            <p:cNvSpPr/>
            <p:nvPr/>
          </p:nvSpPr>
          <p:spPr>
            <a:xfrm>
              <a:off x="2826450" y="3109950"/>
              <a:ext cx="207225" cy="208700"/>
            </a:xfrm>
            <a:custGeom>
              <a:avLst/>
              <a:gdLst/>
              <a:ahLst/>
              <a:cxnLst/>
              <a:rect l="l" t="t" r="r" b="b"/>
              <a:pathLst>
                <a:path w="8289" h="8348" extrusionOk="0">
                  <a:moveTo>
                    <a:pt x="8289" y="4144"/>
                  </a:moveTo>
                  <a:cubicBezTo>
                    <a:pt x="8289" y="6362"/>
                    <a:pt x="6421" y="8289"/>
                    <a:pt x="4203" y="8289"/>
                  </a:cubicBezTo>
                  <a:cubicBezTo>
                    <a:pt x="1927" y="8347"/>
                    <a:pt x="0" y="6421"/>
                    <a:pt x="0" y="4144"/>
                  </a:cubicBezTo>
                  <a:cubicBezTo>
                    <a:pt x="0" y="1926"/>
                    <a:pt x="1868" y="58"/>
                    <a:pt x="4145" y="0"/>
                  </a:cubicBezTo>
                  <a:cubicBezTo>
                    <a:pt x="6363" y="0"/>
                    <a:pt x="8289" y="1868"/>
                    <a:pt x="8289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2" name="Google Shape;6392;p16"/>
            <p:cNvSpPr/>
            <p:nvPr/>
          </p:nvSpPr>
          <p:spPr>
            <a:xfrm>
              <a:off x="4298850" y="1881250"/>
              <a:ext cx="205775" cy="205775"/>
            </a:xfrm>
            <a:custGeom>
              <a:avLst/>
              <a:gdLst/>
              <a:ahLst/>
              <a:cxnLst/>
              <a:rect l="l" t="t" r="r" b="b"/>
              <a:pathLst>
                <a:path w="8231" h="8231" extrusionOk="0">
                  <a:moveTo>
                    <a:pt x="8230" y="4086"/>
                  </a:moveTo>
                  <a:cubicBezTo>
                    <a:pt x="8230" y="6363"/>
                    <a:pt x="6362" y="8230"/>
                    <a:pt x="4144" y="8230"/>
                  </a:cubicBezTo>
                  <a:cubicBezTo>
                    <a:pt x="1868" y="8230"/>
                    <a:pt x="58" y="6421"/>
                    <a:pt x="58" y="4144"/>
                  </a:cubicBezTo>
                  <a:cubicBezTo>
                    <a:pt x="0" y="1868"/>
                    <a:pt x="1868" y="0"/>
                    <a:pt x="4144" y="0"/>
                  </a:cubicBezTo>
                  <a:cubicBezTo>
                    <a:pt x="6421" y="59"/>
                    <a:pt x="8230" y="1868"/>
                    <a:pt x="8230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3" name="Google Shape;6393;p16"/>
            <p:cNvSpPr/>
            <p:nvPr/>
          </p:nvSpPr>
          <p:spPr>
            <a:xfrm>
              <a:off x="4545450" y="2127850"/>
              <a:ext cx="207250" cy="205775"/>
            </a:xfrm>
            <a:custGeom>
              <a:avLst/>
              <a:gdLst/>
              <a:ahLst/>
              <a:cxnLst/>
              <a:rect l="l" t="t" r="r" b="b"/>
              <a:pathLst>
                <a:path w="8290" h="8231" extrusionOk="0">
                  <a:moveTo>
                    <a:pt x="8231" y="4087"/>
                  </a:moveTo>
                  <a:cubicBezTo>
                    <a:pt x="8289" y="6363"/>
                    <a:pt x="6421" y="8231"/>
                    <a:pt x="4145" y="8231"/>
                  </a:cubicBezTo>
                  <a:cubicBezTo>
                    <a:pt x="1869" y="8231"/>
                    <a:pt x="59" y="6422"/>
                    <a:pt x="59" y="4145"/>
                  </a:cubicBezTo>
                  <a:cubicBezTo>
                    <a:pt x="1" y="1927"/>
                    <a:pt x="1869" y="1"/>
                    <a:pt x="4145" y="59"/>
                  </a:cubicBezTo>
                  <a:cubicBezTo>
                    <a:pt x="6363" y="59"/>
                    <a:pt x="8231" y="1869"/>
                    <a:pt x="8231" y="408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4" name="Google Shape;6394;p16"/>
            <p:cNvSpPr/>
            <p:nvPr/>
          </p:nvSpPr>
          <p:spPr>
            <a:xfrm>
              <a:off x="4548375" y="3355100"/>
              <a:ext cx="202850" cy="202850"/>
            </a:xfrm>
            <a:custGeom>
              <a:avLst/>
              <a:gdLst/>
              <a:ahLst/>
              <a:cxnLst/>
              <a:rect l="l" t="t" r="r" b="b"/>
              <a:pathLst>
                <a:path w="8114" h="8114" extrusionOk="0">
                  <a:moveTo>
                    <a:pt x="8056" y="4028"/>
                  </a:moveTo>
                  <a:cubicBezTo>
                    <a:pt x="8114" y="6304"/>
                    <a:pt x="6304" y="8114"/>
                    <a:pt x="4086" y="8114"/>
                  </a:cubicBezTo>
                  <a:cubicBezTo>
                    <a:pt x="1810" y="8114"/>
                    <a:pt x="0" y="6363"/>
                    <a:pt x="0" y="4086"/>
                  </a:cubicBezTo>
                  <a:cubicBezTo>
                    <a:pt x="0" y="1868"/>
                    <a:pt x="1693" y="59"/>
                    <a:pt x="3911" y="59"/>
                  </a:cubicBezTo>
                  <a:cubicBezTo>
                    <a:pt x="6188" y="0"/>
                    <a:pt x="8056" y="1751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5" name="Google Shape;6395;p16"/>
            <p:cNvSpPr/>
            <p:nvPr/>
          </p:nvSpPr>
          <p:spPr>
            <a:xfrm>
              <a:off x="3075975" y="1882700"/>
              <a:ext cx="201400" cy="202875"/>
            </a:xfrm>
            <a:custGeom>
              <a:avLst/>
              <a:gdLst/>
              <a:ahLst/>
              <a:cxnLst/>
              <a:rect l="l" t="t" r="r" b="b"/>
              <a:pathLst>
                <a:path w="8056" h="8115" extrusionOk="0">
                  <a:moveTo>
                    <a:pt x="8056" y="4086"/>
                  </a:moveTo>
                  <a:cubicBezTo>
                    <a:pt x="8056" y="6363"/>
                    <a:pt x="6246" y="8114"/>
                    <a:pt x="3970" y="8114"/>
                  </a:cubicBezTo>
                  <a:cubicBezTo>
                    <a:pt x="1752" y="8056"/>
                    <a:pt x="1" y="6305"/>
                    <a:pt x="1" y="4028"/>
                  </a:cubicBezTo>
                  <a:cubicBezTo>
                    <a:pt x="1" y="1752"/>
                    <a:pt x="1810" y="1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6" name="Google Shape;6396;p16"/>
            <p:cNvSpPr/>
            <p:nvPr/>
          </p:nvSpPr>
          <p:spPr>
            <a:xfrm>
              <a:off x="2829375" y="21307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5" y="3970"/>
                  </a:moveTo>
                  <a:cubicBezTo>
                    <a:pt x="8055" y="6188"/>
                    <a:pt x="6304" y="7997"/>
                    <a:pt x="4086" y="8056"/>
                  </a:cubicBezTo>
                  <a:cubicBezTo>
                    <a:pt x="1810" y="8056"/>
                    <a:pt x="0" y="6246"/>
                    <a:pt x="0" y="4028"/>
                  </a:cubicBezTo>
                  <a:cubicBezTo>
                    <a:pt x="0" y="1810"/>
                    <a:pt x="1751" y="1"/>
                    <a:pt x="3969" y="1"/>
                  </a:cubicBezTo>
                  <a:cubicBezTo>
                    <a:pt x="6187" y="1"/>
                    <a:pt x="7997" y="1752"/>
                    <a:pt x="805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7" name="Google Shape;6397;p16"/>
            <p:cNvSpPr/>
            <p:nvPr/>
          </p:nvSpPr>
          <p:spPr>
            <a:xfrm>
              <a:off x="4301750" y="36031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6" y="3970"/>
                  </a:moveTo>
                  <a:cubicBezTo>
                    <a:pt x="8056" y="6246"/>
                    <a:pt x="6305" y="7997"/>
                    <a:pt x="4087" y="8055"/>
                  </a:cubicBezTo>
                  <a:cubicBezTo>
                    <a:pt x="1810" y="8055"/>
                    <a:pt x="1" y="6246"/>
                    <a:pt x="1" y="4028"/>
                  </a:cubicBezTo>
                  <a:cubicBezTo>
                    <a:pt x="1" y="1810"/>
                    <a:pt x="1810" y="0"/>
                    <a:pt x="4028" y="0"/>
                  </a:cubicBezTo>
                  <a:cubicBezTo>
                    <a:pt x="6246" y="0"/>
                    <a:pt x="8056" y="1751"/>
                    <a:pt x="8056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8" name="Google Shape;6398;p16"/>
            <p:cNvSpPr/>
            <p:nvPr/>
          </p:nvSpPr>
          <p:spPr>
            <a:xfrm>
              <a:off x="4790600" y="2619625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4029" y="1"/>
                  </a:moveTo>
                  <a:cubicBezTo>
                    <a:pt x="6247" y="1"/>
                    <a:pt x="8056" y="1810"/>
                    <a:pt x="8056" y="4028"/>
                  </a:cubicBezTo>
                  <a:cubicBezTo>
                    <a:pt x="8056" y="6246"/>
                    <a:pt x="6305" y="8056"/>
                    <a:pt x="4087" y="8056"/>
                  </a:cubicBezTo>
                  <a:cubicBezTo>
                    <a:pt x="1810" y="8056"/>
                    <a:pt x="59" y="6305"/>
                    <a:pt x="1" y="4028"/>
                  </a:cubicBezTo>
                  <a:cubicBezTo>
                    <a:pt x="1" y="1810"/>
                    <a:pt x="1810" y="59"/>
                    <a:pt x="402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9" name="Google Shape;6399;p16"/>
            <p:cNvSpPr/>
            <p:nvPr/>
          </p:nvSpPr>
          <p:spPr>
            <a:xfrm>
              <a:off x="3564825" y="1641925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8056" y="4028"/>
                  </a:moveTo>
                  <a:cubicBezTo>
                    <a:pt x="8056" y="6246"/>
                    <a:pt x="6246" y="7997"/>
                    <a:pt x="4028" y="7997"/>
                  </a:cubicBezTo>
                  <a:cubicBezTo>
                    <a:pt x="1810" y="7997"/>
                    <a:pt x="1" y="6129"/>
                    <a:pt x="59" y="3911"/>
                  </a:cubicBezTo>
                  <a:cubicBezTo>
                    <a:pt x="59" y="1752"/>
                    <a:pt x="1869" y="0"/>
                    <a:pt x="4028" y="0"/>
                  </a:cubicBezTo>
                  <a:cubicBezTo>
                    <a:pt x="6246" y="0"/>
                    <a:pt x="8056" y="1752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0" name="Google Shape;6400;p16"/>
            <p:cNvSpPr/>
            <p:nvPr/>
          </p:nvSpPr>
          <p:spPr>
            <a:xfrm>
              <a:off x="3811450" y="16404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4086" y="58"/>
                  </a:moveTo>
                  <a:cubicBezTo>
                    <a:pt x="6304" y="58"/>
                    <a:pt x="8056" y="1868"/>
                    <a:pt x="8056" y="4086"/>
                  </a:cubicBezTo>
                  <a:cubicBezTo>
                    <a:pt x="8056" y="6304"/>
                    <a:pt x="6246" y="8055"/>
                    <a:pt x="4028" y="8055"/>
                  </a:cubicBezTo>
                  <a:cubicBezTo>
                    <a:pt x="1810" y="8055"/>
                    <a:pt x="0" y="6246"/>
                    <a:pt x="59" y="4028"/>
                  </a:cubicBezTo>
                  <a:cubicBezTo>
                    <a:pt x="59" y="1810"/>
                    <a:pt x="1868" y="0"/>
                    <a:pt x="4086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1" name="Google Shape;6401;p16"/>
            <p:cNvSpPr/>
            <p:nvPr/>
          </p:nvSpPr>
          <p:spPr>
            <a:xfrm>
              <a:off x="4790600" y="2866250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8056" y="4086"/>
                  </a:moveTo>
                  <a:cubicBezTo>
                    <a:pt x="8056" y="6304"/>
                    <a:pt x="6247" y="8055"/>
                    <a:pt x="4029" y="8055"/>
                  </a:cubicBezTo>
                  <a:cubicBezTo>
                    <a:pt x="1810" y="8055"/>
                    <a:pt x="1" y="6246"/>
                    <a:pt x="59" y="4028"/>
                  </a:cubicBezTo>
                  <a:cubicBezTo>
                    <a:pt x="59" y="1810"/>
                    <a:pt x="1869" y="0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2" name="Google Shape;6402;p16"/>
            <p:cNvSpPr/>
            <p:nvPr/>
          </p:nvSpPr>
          <p:spPr>
            <a:xfrm>
              <a:off x="2829375" y="3356550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7997" y="4028"/>
                  </a:moveTo>
                  <a:cubicBezTo>
                    <a:pt x="7997" y="6246"/>
                    <a:pt x="6187" y="7997"/>
                    <a:pt x="4028" y="7997"/>
                  </a:cubicBezTo>
                  <a:cubicBezTo>
                    <a:pt x="1810" y="7997"/>
                    <a:pt x="0" y="6130"/>
                    <a:pt x="58" y="3912"/>
                  </a:cubicBezTo>
                  <a:cubicBezTo>
                    <a:pt x="58" y="1752"/>
                    <a:pt x="1926" y="1"/>
                    <a:pt x="4086" y="1"/>
                  </a:cubicBezTo>
                  <a:cubicBezTo>
                    <a:pt x="6246" y="59"/>
                    <a:pt x="8055" y="1869"/>
                    <a:pt x="7997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3" name="Google Shape;6403;p16"/>
            <p:cNvSpPr/>
            <p:nvPr/>
          </p:nvSpPr>
          <p:spPr>
            <a:xfrm>
              <a:off x="3075975" y="3603175"/>
              <a:ext cx="199950" cy="201400"/>
            </a:xfrm>
            <a:custGeom>
              <a:avLst/>
              <a:gdLst/>
              <a:ahLst/>
              <a:cxnLst/>
              <a:rect l="l" t="t" r="r" b="b"/>
              <a:pathLst>
                <a:path w="7998" h="8056" extrusionOk="0">
                  <a:moveTo>
                    <a:pt x="4087" y="0"/>
                  </a:moveTo>
                  <a:cubicBezTo>
                    <a:pt x="6246" y="59"/>
                    <a:pt x="7997" y="1868"/>
                    <a:pt x="7997" y="4028"/>
                  </a:cubicBezTo>
                  <a:cubicBezTo>
                    <a:pt x="7997" y="6246"/>
                    <a:pt x="6130" y="8055"/>
                    <a:pt x="3970" y="7997"/>
                  </a:cubicBezTo>
                  <a:cubicBezTo>
                    <a:pt x="1752" y="7939"/>
                    <a:pt x="1" y="6129"/>
                    <a:pt x="59" y="3970"/>
                  </a:cubicBezTo>
                  <a:cubicBezTo>
                    <a:pt x="59" y="1810"/>
                    <a:pt x="1869" y="0"/>
                    <a:pt x="40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4" name="Google Shape;6404;p16"/>
            <p:cNvSpPr/>
            <p:nvPr/>
          </p:nvSpPr>
          <p:spPr>
            <a:xfrm>
              <a:off x="4056600" y="1641925"/>
              <a:ext cx="198475" cy="198475"/>
            </a:xfrm>
            <a:custGeom>
              <a:avLst/>
              <a:gdLst/>
              <a:ahLst/>
              <a:cxnLst/>
              <a:rect l="l" t="t" r="r" b="b"/>
              <a:pathLst>
                <a:path w="7939" h="7939" extrusionOk="0">
                  <a:moveTo>
                    <a:pt x="3970" y="7939"/>
                  </a:moveTo>
                  <a:cubicBezTo>
                    <a:pt x="1810" y="7939"/>
                    <a:pt x="1" y="6129"/>
                    <a:pt x="1" y="3970"/>
                  </a:cubicBezTo>
                  <a:cubicBezTo>
                    <a:pt x="1" y="1810"/>
                    <a:pt x="1810" y="0"/>
                    <a:pt x="3970" y="0"/>
                  </a:cubicBezTo>
                  <a:cubicBezTo>
                    <a:pt x="6130" y="0"/>
                    <a:pt x="7939" y="1810"/>
                    <a:pt x="7939" y="3970"/>
                  </a:cubicBezTo>
                  <a:cubicBezTo>
                    <a:pt x="7939" y="6188"/>
                    <a:pt x="6130" y="7939"/>
                    <a:pt x="3970" y="793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5" name="Google Shape;6405;p16"/>
            <p:cNvSpPr/>
            <p:nvPr/>
          </p:nvSpPr>
          <p:spPr>
            <a:xfrm>
              <a:off x="4792075" y="2377400"/>
              <a:ext cx="199950" cy="199925"/>
            </a:xfrm>
            <a:custGeom>
              <a:avLst/>
              <a:gdLst/>
              <a:ahLst/>
              <a:cxnLst/>
              <a:rect l="l" t="t" r="r" b="b"/>
              <a:pathLst>
                <a:path w="7998" h="7997" extrusionOk="0">
                  <a:moveTo>
                    <a:pt x="3970" y="58"/>
                  </a:moveTo>
                  <a:cubicBezTo>
                    <a:pt x="6129" y="0"/>
                    <a:pt x="7939" y="1810"/>
                    <a:pt x="7939" y="3969"/>
                  </a:cubicBezTo>
                  <a:cubicBezTo>
                    <a:pt x="7997" y="6129"/>
                    <a:pt x="6188" y="7939"/>
                    <a:pt x="4028" y="7997"/>
                  </a:cubicBezTo>
                  <a:cubicBezTo>
                    <a:pt x="1868" y="7997"/>
                    <a:pt x="59" y="6246"/>
                    <a:pt x="0" y="4028"/>
                  </a:cubicBezTo>
                  <a:cubicBezTo>
                    <a:pt x="0" y="1926"/>
                    <a:pt x="1810" y="58"/>
                    <a:pt x="3970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6" name="Google Shape;6406;p16"/>
            <p:cNvSpPr/>
            <p:nvPr/>
          </p:nvSpPr>
          <p:spPr>
            <a:xfrm>
              <a:off x="4793525" y="31157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70" y="1"/>
                  </a:moveTo>
                  <a:cubicBezTo>
                    <a:pt x="6130" y="1"/>
                    <a:pt x="7881" y="1752"/>
                    <a:pt x="7881" y="3911"/>
                  </a:cubicBezTo>
                  <a:cubicBezTo>
                    <a:pt x="7881" y="6129"/>
                    <a:pt x="6071" y="7881"/>
                    <a:pt x="3853" y="7881"/>
                  </a:cubicBezTo>
                  <a:cubicBezTo>
                    <a:pt x="1693" y="7822"/>
                    <a:pt x="1" y="6071"/>
                    <a:pt x="1" y="3911"/>
                  </a:cubicBezTo>
                  <a:cubicBezTo>
                    <a:pt x="1" y="1693"/>
                    <a:pt x="1752" y="1"/>
                    <a:pt x="39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7" name="Google Shape;6407;p16"/>
            <p:cNvSpPr/>
            <p:nvPr/>
          </p:nvSpPr>
          <p:spPr>
            <a:xfrm>
              <a:off x="2584200" y="2622550"/>
              <a:ext cx="197025" cy="195550"/>
            </a:xfrm>
            <a:custGeom>
              <a:avLst/>
              <a:gdLst/>
              <a:ahLst/>
              <a:cxnLst/>
              <a:rect l="l" t="t" r="r" b="b"/>
              <a:pathLst>
                <a:path w="7881" h="7822" extrusionOk="0">
                  <a:moveTo>
                    <a:pt x="3912" y="7822"/>
                  </a:moveTo>
                  <a:cubicBezTo>
                    <a:pt x="1752" y="7822"/>
                    <a:pt x="1" y="6071"/>
                    <a:pt x="59" y="3911"/>
                  </a:cubicBezTo>
                  <a:cubicBezTo>
                    <a:pt x="59" y="1693"/>
                    <a:pt x="1810" y="0"/>
                    <a:pt x="3970" y="0"/>
                  </a:cubicBezTo>
                  <a:cubicBezTo>
                    <a:pt x="6188" y="0"/>
                    <a:pt x="7881" y="1751"/>
                    <a:pt x="7881" y="3970"/>
                  </a:cubicBezTo>
                  <a:cubicBezTo>
                    <a:pt x="7881" y="6129"/>
                    <a:pt x="6130" y="7822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8" name="Google Shape;6408;p16"/>
            <p:cNvSpPr/>
            <p:nvPr/>
          </p:nvSpPr>
          <p:spPr>
            <a:xfrm>
              <a:off x="3321125" y="16433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12" y="7822"/>
                  </a:moveTo>
                  <a:cubicBezTo>
                    <a:pt x="1694" y="7822"/>
                    <a:pt x="1" y="6071"/>
                    <a:pt x="1" y="3912"/>
                  </a:cubicBezTo>
                  <a:cubicBezTo>
                    <a:pt x="59" y="1694"/>
                    <a:pt x="1810" y="1"/>
                    <a:pt x="3970" y="1"/>
                  </a:cubicBezTo>
                  <a:cubicBezTo>
                    <a:pt x="6130" y="59"/>
                    <a:pt x="7881" y="1810"/>
                    <a:pt x="7823" y="3970"/>
                  </a:cubicBezTo>
                  <a:cubicBezTo>
                    <a:pt x="7823" y="6130"/>
                    <a:pt x="6071" y="7881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9" name="Google Shape;6409;p16"/>
            <p:cNvSpPr/>
            <p:nvPr/>
          </p:nvSpPr>
          <p:spPr>
            <a:xfrm>
              <a:off x="3812900" y="3851250"/>
              <a:ext cx="198500" cy="197025"/>
            </a:xfrm>
            <a:custGeom>
              <a:avLst/>
              <a:gdLst/>
              <a:ahLst/>
              <a:cxnLst/>
              <a:rect l="l" t="t" r="r" b="b"/>
              <a:pathLst>
                <a:path w="7940" h="7881" extrusionOk="0">
                  <a:moveTo>
                    <a:pt x="7939" y="3969"/>
                  </a:moveTo>
                  <a:cubicBezTo>
                    <a:pt x="7881" y="6188"/>
                    <a:pt x="6130" y="7880"/>
                    <a:pt x="3970" y="7880"/>
                  </a:cubicBezTo>
                  <a:cubicBezTo>
                    <a:pt x="1752" y="7880"/>
                    <a:pt x="1" y="6071"/>
                    <a:pt x="59" y="3911"/>
                  </a:cubicBezTo>
                  <a:cubicBezTo>
                    <a:pt x="117" y="1693"/>
                    <a:pt x="1869" y="0"/>
                    <a:pt x="4028" y="59"/>
                  </a:cubicBezTo>
                  <a:cubicBezTo>
                    <a:pt x="6188" y="59"/>
                    <a:pt x="7939" y="1810"/>
                    <a:pt x="7939" y="39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0" name="Google Shape;6410;p16"/>
            <p:cNvSpPr/>
            <p:nvPr/>
          </p:nvSpPr>
          <p:spPr>
            <a:xfrm>
              <a:off x="2585675" y="2869150"/>
              <a:ext cx="195550" cy="195575"/>
            </a:xfrm>
            <a:custGeom>
              <a:avLst/>
              <a:gdLst/>
              <a:ahLst/>
              <a:cxnLst/>
              <a:rect l="l" t="t" r="r" b="b"/>
              <a:pathLst>
                <a:path w="7822" h="7823" extrusionOk="0">
                  <a:moveTo>
                    <a:pt x="7822" y="3912"/>
                  </a:moveTo>
                  <a:cubicBezTo>
                    <a:pt x="7822" y="6071"/>
                    <a:pt x="6129" y="7823"/>
                    <a:pt x="3911" y="7823"/>
                  </a:cubicBezTo>
                  <a:cubicBezTo>
                    <a:pt x="1751" y="7823"/>
                    <a:pt x="0" y="6130"/>
                    <a:pt x="0" y="3970"/>
                  </a:cubicBezTo>
                  <a:cubicBezTo>
                    <a:pt x="0" y="1752"/>
                    <a:pt x="1693" y="59"/>
                    <a:pt x="3853" y="1"/>
                  </a:cubicBezTo>
                  <a:cubicBezTo>
                    <a:pt x="6071" y="1"/>
                    <a:pt x="7763" y="1752"/>
                    <a:pt x="7822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1" name="Google Shape;6411;p16"/>
            <p:cNvSpPr/>
            <p:nvPr/>
          </p:nvSpPr>
          <p:spPr>
            <a:xfrm>
              <a:off x="3567750" y="3851250"/>
              <a:ext cx="197025" cy="198475"/>
            </a:xfrm>
            <a:custGeom>
              <a:avLst/>
              <a:gdLst/>
              <a:ahLst/>
              <a:cxnLst/>
              <a:rect l="l" t="t" r="r" b="b"/>
              <a:pathLst>
                <a:path w="7881" h="7939" extrusionOk="0">
                  <a:moveTo>
                    <a:pt x="4028" y="59"/>
                  </a:moveTo>
                  <a:cubicBezTo>
                    <a:pt x="6188" y="117"/>
                    <a:pt x="7881" y="1868"/>
                    <a:pt x="7822" y="4028"/>
                  </a:cubicBezTo>
                  <a:cubicBezTo>
                    <a:pt x="7822" y="6246"/>
                    <a:pt x="6013" y="7939"/>
                    <a:pt x="3853" y="7880"/>
                  </a:cubicBezTo>
                  <a:cubicBezTo>
                    <a:pt x="1693" y="7822"/>
                    <a:pt x="1" y="6071"/>
                    <a:pt x="1" y="3853"/>
                  </a:cubicBezTo>
                  <a:cubicBezTo>
                    <a:pt x="59" y="1693"/>
                    <a:pt x="1868" y="0"/>
                    <a:pt x="4028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2" name="Google Shape;6412;p16"/>
            <p:cNvSpPr/>
            <p:nvPr/>
          </p:nvSpPr>
          <p:spPr>
            <a:xfrm>
              <a:off x="4551300" y="1891450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7763" y="3912"/>
                  </a:moveTo>
                  <a:cubicBezTo>
                    <a:pt x="7763" y="6071"/>
                    <a:pt x="6071" y="7764"/>
                    <a:pt x="3853" y="7764"/>
                  </a:cubicBezTo>
                  <a:cubicBezTo>
                    <a:pt x="1693" y="7764"/>
                    <a:pt x="0" y="6013"/>
                    <a:pt x="0" y="3853"/>
                  </a:cubicBezTo>
                  <a:cubicBezTo>
                    <a:pt x="0" y="1693"/>
                    <a:pt x="1751" y="1"/>
                    <a:pt x="3969" y="1"/>
                  </a:cubicBezTo>
                  <a:cubicBezTo>
                    <a:pt x="6129" y="1"/>
                    <a:pt x="7822" y="1693"/>
                    <a:pt x="7763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3" name="Google Shape;6413;p16"/>
            <p:cNvSpPr/>
            <p:nvPr/>
          </p:nvSpPr>
          <p:spPr>
            <a:xfrm>
              <a:off x="4059525" y="385270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3794" y="59"/>
                  </a:moveTo>
                  <a:cubicBezTo>
                    <a:pt x="5954" y="1"/>
                    <a:pt x="7705" y="1693"/>
                    <a:pt x="7705" y="3853"/>
                  </a:cubicBezTo>
                  <a:cubicBezTo>
                    <a:pt x="7705" y="6013"/>
                    <a:pt x="6013" y="7764"/>
                    <a:pt x="3853" y="7764"/>
                  </a:cubicBezTo>
                  <a:cubicBezTo>
                    <a:pt x="1693" y="7764"/>
                    <a:pt x="0" y="6071"/>
                    <a:pt x="0" y="3911"/>
                  </a:cubicBezTo>
                  <a:cubicBezTo>
                    <a:pt x="0" y="1752"/>
                    <a:pt x="1693" y="59"/>
                    <a:pt x="379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4" name="Google Shape;6414;p16"/>
            <p:cNvSpPr/>
            <p:nvPr/>
          </p:nvSpPr>
          <p:spPr>
            <a:xfrm>
              <a:off x="2585675" y="2380300"/>
              <a:ext cx="194100" cy="194125"/>
            </a:xfrm>
            <a:custGeom>
              <a:avLst/>
              <a:gdLst/>
              <a:ahLst/>
              <a:cxnLst/>
              <a:rect l="l" t="t" r="r" b="b"/>
              <a:pathLst>
                <a:path w="7764" h="7765" extrusionOk="0">
                  <a:moveTo>
                    <a:pt x="3911" y="59"/>
                  </a:moveTo>
                  <a:cubicBezTo>
                    <a:pt x="6071" y="59"/>
                    <a:pt x="7763" y="1810"/>
                    <a:pt x="7763" y="3912"/>
                  </a:cubicBezTo>
                  <a:cubicBezTo>
                    <a:pt x="7763" y="6071"/>
                    <a:pt x="6012" y="7764"/>
                    <a:pt x="3853" y="7764"/>
                  </a:cubicBezTo>
                  <a:cubicBezTo>
                    <a:pt x="1693" y="7764"/>
                    <a:pt x="0" y="6013"/>
                    <a:pt x="59" y="3853"/>
                  </a:cubicBezTo>
                  <a:cubicBezTo>
                    <a:pt x="59" y="1694"/>
                    <a:pt x="1810" y="1"/>
                    <a:pt x="391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5" name="Google Shape;6415;p16"/>
            <p:cNvSpPr/>
            <p:nvPr/>
          </p:nvSpPr>
          <p:spPr>
            <a:xfrm>
              <a:off x="3322600" y="3854175"/>
              <a:ext cx="192650" cy="192625"/>
            </a:xfrm>
            <a:custGeom>
              <a:avLst/>
              <a:gdLst/>
              <a:ahLst/>
              <a:cxnLst/>
              <a:rect l="l" t="t" r="r" b="b"/>
              <a:pathLst>
                <a:path w="7706" h="7705" extrusionOk="0">
                  <a:moveTo>
                    <a:pt x="7705" y="3852"/>
                  </a:moveTo>
                  <a:cubicBezTo>
                    <a:pt x="7705" y="5954"/>
                    <a:pt x="5954" y="7705"/>
                    <a:pt x="3853" y="7705"/>
                  </a:cubicBezTo>
                  <a:cubicBezTo>
                    <a:pt x="1751" y="7705"/>
                    <a:pt x="0" y="5954"/>
                    <a:pt x="0" y="3852"/>
                  </a:cubicBezTo>
                  <a:cubicBezTo>
                    <a:pt x="0" y="1693"/>
                    <a:pt x="1751" y="0"/>
                    <a:pt x="3911" y="0"/>
                  </a:cubicBezTo>
                  <a:cubicBezTo>
                    <a:pt x="6012" y="0"/>
                    <a:pt x="7705" y="1751"/>
                    <a:pt x="7705" y="38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6" name="Google Shape;6416;p16"/>
            <p:cNvSpPr/>
            <p:nvPr/>
          </p:nvSpPr>
          <p:spPr>
            <a:xfrm>
              <a:off x="2585675" y="3117225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3969" y="1"/>
                  </a:moveTo>
                  <a:cubicBezTo>
                    <a:pt x="6071" y="59"/>
                    <a:pt x="7822" y="1869"/>
                    <a:pt x="7763" y="3970"/>
                  </a:cubicBezTo>
                  <a:cubicBezTo>
                    <a:pt x="7705" y="6071"/>
                    <a:pt x="5954" y="7764"/>
                    <a:pt x="3853" y="7706"/>
                  </a:cubicBezTo>
                  <a:cubicBezTo>
                    <a:pt x="1751" y="7706"/>
                    <a:pt x="0" y="5896"/>
                    <a:pt x="59" y="3795"/>
                  </a:cubicBezTo>
                  <a:cubicBezTo>
                    <a:pt x="117" y="1694"/>
                    <a:pt x="1868" y="1"/>
                    <a:pt x="39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7" name="Google Shape;6417;p16"/>
            <p:cNvSpPr/>
            <p:nvPr/>
          </p:nvSpPr>
          <p:spPr>
            <a:xfrm>
              <a:off x="4795000" y="2133700"/>
              <a:ext cx="192625" cy="194100"/>
            </a:xfrm>
            <a:custGeom>
              <a:avLst/>
              <a:gdLst/>
              <a:ahLst/>
              <a:cxnLst/>
              <a:rect l="l" t="t" r="r" b="b"/>
              <a:pathLst>
                <a:path w="7705" h="7764" extrusionOk="0">
                  <a:moveTo>
                    <a:pt x="3911" y="7764"/>
                  </a:moveTo>
                  <a:cubicBezTo>
                    <a:pt x="1810" y="7764"/>
                    <a:pt x="58" y="6012"/>
                    <a:pt x="0" y="3911"/>
                  </a:cubicBezTo>
                  <a:cubicBezTo>
                    <a:pt x="0" y="1810"/>
                    <a:pt x="1751" y="59"/>
                    <a:pt x="3853" y="59"/>
                  </a:cubicBezTo>
                  <a:cubicBezTo>
                    <a:pt x="5954" y="0"/>
                    <a:pt x="7705" y="1751"/>
                    <a:pt x="7705" y="3911"/>
                  </a:cubicBezTo>
                  <a:cubicBezTo>
                    <a:pt x="7705" y="5954"/>
                    <a:pt x="6012" y="7705"/>
                    <a:pt x="3911" y="776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8" name="Google Shape;6418;p16"/>
            <p:cNvSpPr/>
            <p:nvPr/>
          </p:nvSpPr>
          <p:spPr>
            <a:xfrm>
              <a:off x="4306125" y="164485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7706" y="3911"/>
                  </a:moveTo>
                  <a:cubicBezTo>
                    <a:pt x="7648" y="6012"/>
                    <a:pt x="5896" y="7763"/>
                    <a:pt x="3737" y="7705"/>
                  </a:cubicBezTo>
                  <a:cubicBezTo>
                    <a:pt x="1694" y="7647"/>
                    <a:pt x="1" y="5896"/>
                    <a:pt x="1" y="3794"/>
                  </a:cubicBezTo>
                  <a:cubicBezTo>
                    <a:pt x="1" y="1693"/>
                    <a:pt x="1810" y="0"/>
                    <a:pt x="3912" y="0"/>
                  </a:cubicBezTo>
                  <a:cubicBezTo>
                    <a:pt x="6013" y="59"/>
                    <a:pt x="7706" y="1810"/>
                    <a:pt x="7706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9" name="Google Shape;6419;p16"/>
            <p:cNvSpPr/>
            <p:nvPr/>
          </p:nvSpPr>
          <p:spPr>
            <a:xfrm>
              <a:off x="4546925" y="3606100"/>
              <a:ext cx="195550" cy="194100"/>
            </a:xfrm>
            <a:custGeom>
              <a:avLst/>
              <a:gdLst/>
              <a:ahLst/>
              <a:cxnLst/>
              <a:rect l="l" t="t" r="r" b="b"/>
              <a:pathLst>
                <a:path w="7822" h="7764" extrusionOk="0">
                  <a:moveTo>
                    <a:pt x="3853" y="7763"/>
                  </a:moveTo>
                  <a:cubicBezTo>
                    <a:pt x="1751" y="7705"/>
                    <a:pt x="0" y="5895"/>
                    <a:pt x="58" y="3794"/>
                  </a:cubicBezTo>
                  <a:cubicBezTo>
                    <a:pt x="117" y="1693"/>
                    <a:pt x="1926" y="0"/>
                    <a:pt x="3969" y="58"/>
                  </a:cubicBezTo>
                  <a:cubicBezTo>
                    <a:pt x="6129" y="117"/>
                    <a:pt x="7822" y="1868"/>
                    <a:pt x="7763" y="4028"/>
                  </a:cubicBezTo>
                  <a:cubicBezTo>
                    <a:pt x="7705" y="6071"/>
                    <a:pt x="5954" y="7763"/>
                    <a:pt x="3853" y="77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0" name="Google Shape;6420;p16"/>
            <p:cNvSpPr/>
            <p:nvPr/>
          </p:nvSpPr>
          <p:spPr>
            <a:xfrm>
              <a:off x="2832275" y="1887075"/>
              <a:ext cx="194125" cy="194100"/>
            </a:xfrm>
            <a:custGeom>
              <a:avLst/>
              <a:gdLst/>
              <a:ahLst/>
              <a:cxnLst/>
              <a:rect l="l" t="t" r="r" b="b"/>
              <a:pathLst>
                <a:path w="7765" h="7764" extrusionOk="0">
                  <a:moveTo>
                    <a:pt x="7764" y="3911"/>
                  </a:moveTo>
                  <a:cubicBezTo>
                    <a:pt x="7706" y="6013"/>
                    <a:pt x="5955" y="7764"/>
                    <a:pt x="3912" y="7706"/>
                  </a:cubicBezTo>
                  <a:cubicBezTo>
                    <a:pt x="1752" y="7706"/>
                    <a:pt x="1" y="5954"/>
                    <a:pt x="59" y="3795"/>
                  </a:cubicBezTo>
                  <a:cubicBezTo>
                    <a:pt x="118" y="1693"/>
                    <a:pt x="1869" y="1"/>
                    <a:pt x="3970" y="59"/>
                  </a:cubicBezTo>
                  <a:cubicBezTo>
                    <a:pt x="6071" y="59"/>
                    <a:pt x="7764" y="1810"/>
                    <a:pt x="7764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1" name="Google Shape;6421;p16"/>
            <p:cNvSpPr/>
            <p:nvPr/>
          </p:nvSpPr>
          <p:spPr>
            <a:xfrm>
              <a:off x="4796450" y="3362400"/>
              <a:ext cx="191175" cy="189725"/>
            </a:xfrm>
            <a:custGeom>
              <a:avLst/>
              <a:gdLst/>
              <a:ahLst/>
              <a:cxnLst/>
              <a:rect l="l" t="t" r="r" b="b"/>
              <a:pathLst>
                <a:path w="7647" h="7589" extrusionOk="0">
                  <a:moveTo>
                    <a:pt x="3795" y="0"/>
                  </a:moveTo>
                  <a:cubicBezTo>
                    <a:pt x="5896" y="0"/>
                    <a:pt x="7647" y="1751"/>
                    <a:pt x="7589" y="3794"/>
                  </a:cubicBezTo>
                  <a:cubicBezTo>
                    <a:pt x="7589" y="5896"/>
                    <a:pt x="5896" y="7588"/>
                    <a:pt x="3795" y="7588"/>
                  </a:cubicBezTo>
                  <a:cubicBezTo>
                    <a:pt x="1693" y="7588"/>
                    <a:pt x="0" y="5837"/>
                    <a:pt x="0" y="3736"/>
                  </a:cubicBezTo>
                  <a:cubicBezTo>
                    <a:pt x="0" y="1693"/>
                    <a:pt x="1752" y="0"/>
                    <a:pt x="379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2" name="Google Shape;6422;p16"/>
            <p:cNvSpPr/>
            <p:nvPr/>
          </p:nvSpPr>
          <p:spPr>
            <a:xfrm>
              <a:off x="3081825" y="1646300"/>
              <a:ext cx="189725" cy="191200"/>
            </a:xfrm>
            <a:custGeom>
              <a:avLst/>
              <a:gdLst/>
              <a:ahLst/>
              <a:cxnLst/>
              <a:rect l="l" t="t" r="r" b="b"/>
              <a:pathLst>
                <a:path w="7589" h="7648" extrusionOk="0">
                  <a:moveTo>
                    <a:pt x="3794" y="1"/>
                  </a:moveTo>
                  <a:cubicBezTo>
                    <a:pt x="5837" y="1"/>
                    <a:pt x="7588" y="1752"/>
                    <a:pt x="7588" y="3853"/>
                  </a:cubicBezTo>
                  <a:cubicBezTo>
                    <a:pt x="7588" y="5896"/>
                    <a:pt x="5896" y="7589"/>
                    <a:pt x="3794" y="7589"/>
                  </a:cubicBezTo>
                  <a:cubicBezTo>
                    <a:pt x="1751" y="7647"/>
                    <a:pt x="0" y="5896"/>
                    <a:pt x="0" y="3795"/>
                  </a:cubicBezTo>
                  <a:cubicBezTo>
                    <a:pt x="0" y="1693"/>
                    <a:pt x="1693" y="1"/>
                    <a:pt x="3794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3" name="Google Shape;6423;p16"/>
            <p:cNvSpPr/>
            <p:nvPr/>
          </p:nvSpPr>
          <p:spPr>
            <a:xfrm>
              <a:off x="2835200" y="3609000"/>
              <a:ext cx="189725" cy="189725"/>
            </a:xfrm>
            <a:custGeom>
              <a:avLst/>
              <a:gdLst/>
              <a:ahLst/>
              <a:cxnLst/>
              <a:rect l="l" t="t" r="r" b="b"/>
              <a:pathLst>
                <a:path w="7589" h="7589" extrusionOk="0">
                  <a:moveTo>
                    <a:pt x="3795" y="1"/>
                  </a:moveTo>
                  <a:cubicBezTo>
                    <a:pt x="5896" y="59"/>
                    <a:pt x="7589" y="1752"/>
                    <a:pt x="7530" y="3795"/>
                  </a:cubicBezTo>
                  <a:cubicBezTo>
                    <a:pt x="7530" y="5896"/>
                    <a:pt x="5838" y="7589"/>
                    <a:pt x="3736" y="7531"/>
                  </a:cubicBezTo>
                  <a:cubicBezTo>
                    <a:pt x="1635" y="7531"/>
                    <a:pt x="1" y="5838"/>
                    <a:pt x="1" y="3737"/>
                  </a:cubicBezTo>
                  <a:cubicBezTo>
                    <a:pt x="59" y="1635"/>
                    <a:pt x="1752" y="1"/>
                    <a:pt x="379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4" name="Google Shape;6424;p16"/>
            <p:cNvSpPr/>
            <p:nvPr/>
          </p:nvSpPr>
          <p:spPr>
            <a:xfrm>
              <a:off x="4309050" y="3855625"/>
              <a:ext cx="186825" cy="188275"/>
            </a:xfrm>
            <a:custGeom>
              <a:avLst/>
              <a:gdLst/>
              <a:ahLst/>
              <a:cxnLst/>
              <a:rect l="l" t="t" r="r" b="b"/>
              <a:pathLst>
                <a:path w="7473" h="7531" extrusionOk="0">
                  <a:moveTo>
                    <a:pt x="3736" y="7530"/>
                  </a:moveTo>
                  <a:cubicBezTo>
                    <a:pt x="1635" y="7530"/>
                    <a:pt x="1" y="5896"/>
                    <a:pt x="1" y="3794"/>
                  </a:cubicBezTo>
                  <a:cubicBezTo>
                    <a:pt x="1" y="1693"/>
                    <a:pt x="1635" y="0"/>
                    <a:pt x="3736" y="59"/>
                  </a:cubicBezTo>
                  <a:cubicBezTo>
                    <a:pt x="5838" y="59"/>
                    <a:pt x="7472" y="1693"/>
                    <a:pt x="7472" y="3736"/>
                  </a:cubicBezTo>
                  <a:cubicBezTo>
                    <a:pt x="7472" y="5837"/>
                    <a:pt x="5838" y="7530"/>
                    <a:pt x="3736" y="75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5" name="Google Shape;6425;p16"/>
            <p:cNvSpPr/>
            <p:nvPr/>
          </p:nvSpPr>
          <p:spPr>
            <a:xfrm>
              <a:off x="2590050" y="213660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3736" y="7531"/>
                  </a:moveTo>
                  <a:cubicBezTo>
                    <a:pt x="1635" y="7531"/>
                    <a:pt x="0" y="5896"/>
                    <a:pt x="0" y="3737"/>
                  </a:cubicBezTo>
                  <a:cubicBezTo>
                    <a:pt x="0" y="1694"/>
                    <a:pt x="1635" y="59"/>
                    <a:pt x="3678" y="59"/>
                  </a:cubicBezTo>
                  <a:cubicBezTo>
                    <a:pt x="5837" y="1"/>
                    <a:pt x="7472" y="1694"/>
                    <a:pt x="7472" y="3795"/>
                  </a:cubicBezTo>
                  <a:cubicBezTo>
                    <a:pt x="7472" y="5896"/>
                    <a:pt x="5837" y="7531"/>
                    <a:pt x="3736" y="753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6" name="Google Shape;6426;p16"/>
            <p:cNvSpPr/>
            <p:nvPr/>
          </p:nvSpPr>
          <p:spPr>
            <a:xfrm>
              <a:off x="2590050" y="3363850"/>
              <a:ext cx="186800" cy="186800"/>
            </a:xfrm>
            <a:custGeom>
              <a:avLst/>
              <a:gdLst/>
              <a:ahLst/>
              <a:cxnLst/>
              <a:rect l="l" t="t" r="r" b="b"/>
              <a:pathLst>
                <a:path w="7472" h="7472" extrusionOk="0">
                  <a:moveTo>
                    <a:pt x="3736" y="1"/>
                  </a:moveTo>
                  <a:cubicBezTo>
                    <a:pt x="5837" y="59"/>
                    <a:pt x="7472" y="1693"/>
                    <a:pt x="7413" y="3795"/>
                  </a:cubicBezTo>
                  <a:cubicBezTo>
                    <a:pt x="7413" y="5838"/>
                    <a:pt x="5721" y="7472"/>
                    <a:pt x="3678" y="7414"/>
                  </a:cubicBezTo>
                  <a:cubicBezTo>
                    <a:pt x="1635" y="7414"/>
                    <a:pt x="0" y="5721"/>
                    <a:pt x="0" y="3678"/>
                  </a:cubicBezTo>
                  <a:cubicBezTo>
                    <a:pt x="0" y="1635"/>
                    <a:pt x="1693" y="1"/>
                    <a:pt x="37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7" name="Google Shape;6427;p16"/>
            <p:cNvSpPr/>
            <p:nvPr/>
          </p:nvSpPr>
          <p:spPr>
            <a:xfrm>
              <a:off x="3083275" y="3857075"/>
              <a:ext cx="186800" cy="185350"/>
            </a:xfrm>
            <a:custGeom>
              <a:avLst/>
              <a:gdLst/>
              <a:ahLst/>
              <a:cxnLst/>
              <a:rect l="l" t="t" r="r" b="b"/>
              <a:pathLst>
                <a:path w="7472" h="7414" extrusionOk="0">
                  <a:moveTo>
                    <a:pt x="7414" y="3678"/>
                  </a:moveTo>
                  <a:cubicBezTo>
                    <a:pt x="7472" y="5779"/>
                    <a:pt x="5779" y="7414"/>
                    <a:pt x="3736" y="7414"/>
                  </a:cubicBezTo>
                  <a:cubicBezTo>
                    <a:pt x="1693" y="7414"/>
                    <a:pt x="1" y="5779"/>
                    <a:pt x="59" y="3736"/>
                  </a:cubicBezTo>
                  <a:cubicBezTo>
                    <a:pt x="59" y="1694"/>
                    <a:pt x="1693" y="59"/>
                    <a:pt x="3678" y="1"/>
                  </a:cubicBezTo>
                  <a:cubicBezTo>
                    <a:pt x="5779" y="1"/>
                    <a:pt x="7414" y="1635"/>
                    <a:pt x="7472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8" name="Google Shape;6428;p16"/>
            <p:cNvSpPr/>
            <p:nvPr/>
          </p:nvSpPr>
          <p:spPr>
            <a:xfrm>
              <a:off x="5045975" y="2628375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737" y="7414"/>
                  </a:moveTo>
                  <a:cubicBezTo>
                    <a:pt x="1635" y="7414"/>
                    <a:pt x="1" y="5721"/>
                    <a:pt x="1" y="3678"/>
                  </a:cubicBezTo>
                  <a:cubicBezTo>
                    <a:pt x="1" y="1635"/>
                    <a:pt x="1635" y="1"/>
                    <a:pt x="3737" y="1"/>
                  </a:cubicBez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79" y="7414"/>
                    <a:pt x="3737" y="74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9" name="Google Shape;6429;p16"/>
            <p:cNvSpPr/>
            <p:nvPr/>
          </p:nvSpPr>
          <p:spPr>
            <a:xfrm>
              <a:off x="3818750" y="1401150"/>
              <a:ext cx="188275" cy="186800"/>
            </a:xfrm>
            <a:custGeom>
              <a:avLst/>
              <a:gdLst/>
              <a:ahLst/>
              <a:cxnLst/>
              <a:rect l="l" t="t" r="r" b="b"/>
              <a:pathLst>
                <a:path w="7531" h="7472" extrusionOk="0">
                  <a:moveTo>
                    <a:pt x="59" y="3678"/>
                  </a:moveTo>
                  <a:cubicBezTo>
                    <a:pt x="59" y="1635"/>
                    <a:pt x="1751" y="0"/>
                    <a:pt x="3853" y="59"/>
                  </a:cubicBezTo>
                  <a:cubicBezTo>
                    <a:pt x="5896" y="59"/>
                    <a:pt x="7530" y="1810"/>
                    <a:pt x="7472" y="3853"/>
                  </a:cubicBezTo>
                  <a:cubicBezTo>
                    <a:pt x="7413" y="5837"/>
                    <a:pt x="5721" y="7472"/>
                    <a:pt x="3736" y="7472"/>
                  </a:cubicBezTo>
                  <a:cubicBezTo>
                    <a:pt x="1693" y="7413"/>
                    <a:pt x="0" y="5721"/>
                    <a:pt x="59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0" name="Google Shape;6430;p16"/>
            <p:cNvSpPr/>
            <p:nvPr/>
          </p:nvSpPr>
          <p:spPr>
            <a:xfrm>
              <a:off x="5045975" y="2875000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678" y="0"/>
                  </a:moveTo>
                  <a:cubicBezTo>
                    <a:pt x="5721" y="0"/>
                    <a:pt x="7414" y="1693"/>
                    <a:pt x="7414" y="3736"/>
                  </a:cubicBezTo>
                  <a:cubicBezTo>
                    <a:pt x="7355" y="5721"/>
                    <a:pt x="5721" y="7413"/>
                    <a:pt x="3678" y="7413"/>
                  </a:cubicBezTo>
                  <a:cubicBezTo>
                    <a:pt x="1635" y="7413"/>
                    <a:pt x="1" y="5721"/>
                    <a:pt x="1" y="3678"/>
                  </a:cubicBezTo>
                  <a:cubicBezTo>
                    <a:pt x="1" y="1635"/>
                    <a:pt x="1694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1" name="Google Shape;6431;p16"/>
            <p:cNvSpPr/>
            <p:nvPr/>
          </p:nvSpPr>
          <p:spPr>
            <a:xfrm>
              <a:off x="3573575" y="1402600"/>
              <a:ext cx="185375" cy="185350"/>
            </a:xfrm>
            <a:custGeom>
              <a:avLst/>
              <a:gdLst/>
              <a:ahLst/>
              <a:cxnLst/>
              <a:rect l="l" t="t" r="r" b="b"/>
              <a:pathLst>
                <a:path w="7415" h="7414" extrusionOk="0">
                  <a:moveTo>
                    <a:pt x="3678" y="1"/>
                  </a:move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21" y="7414"/>
                    <a:pt x="3678" y="7355"/>
                  </a:cubicBezTo>
                  <a:cubicBezTo>
                    <a:pt x="1635" y="7355"/>
                    <a:pt x="1" y="5663"/>
                    <a:pt x="1" y="3678"/>
                  </a:cubicBezTo>
                  <a:cubicBezTo>
                    <a:pt x="1" y="1635"/>
                    <a:pt x="1694" y="1"/>
                    <a:pt x="36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2" name="Google Shape;6432;p16"/>
            <p:cNvSpPr/>
            <p:nvPr/>
          </p:nvSpPr>
          <p:spPr>
            <a:xfrm>
              <a:off x="4799375" y="1895825"/>
              <a:ext cx="183875" cy="183900"/>
            </a:xfrm>
            <a:custGeom>
              <a:avLst/>
              <a:gdLst/>
              <a:ahLst/>
              <a:cxnLst/>
              <a:rect l="l" t="t" r="r" b="b"/>
              <a:pathLst>
                <a:path w="7355" h="7356" extrusionOk="0">
                  <a:moveTo>
                    <a:pt x="3678" y="7356"/>
                  </a:moveTo>
                  <a:cubicBezTo>
                    <a:pt x="1693" y="7356"/>
                    <a:pt x="0" y="5663"/>
                    <a:pt x="0" y="3678"/>
                  </a:cubicBezTo>
                  <a:cubicBezTo>
                    <a:pt x="59" y="1635"/>
                    <a:pt x="1751" y="1"/>
                    <a:pt x="3736" y="1"/>
                  </a:cubicBezTo>
                  <a:cubicBezTo>
                    <a:pt x="5720" y="59"/>
                    <a:pt x="7355" y="1694"/>
                    <a:pt x="7355" y="3678"/>
                  </a:cubicBezTo>
                  <a:cubicBezTo>
                    <a:pt x="7355" y="5663"/>
                    <a:pt x="5662" y="7356"/>
                    <a:pt x="3678" y="735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3" name="Google Shape;6433;p16"/>
            <p:cNvSpPr/>
            <p:nvPr/>
          </p:nvSpPr>
          <p:spPr>
            <a:xfrm>
              <a:off x="5045975" y="238615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355" y="3678"/>
                  </a:moveTo>
                  <a:cubicBezTo>
                    <a:pt x="7355" y="5662"/>
                    <a:pt x="5721" y="7355"/>
                    <a:pt x="3678" y="7355"/>
                  </a:cubicBezTo>
                  <a:cubicBezTo>
                    <a:pt x="1694" y="7355"/>
                    <a:pt x="1" y="5662"/>
                    <a:pt x="1" y="3619"/>
                  </a:cubicBezTo>
                  <a:cubicBezTo>
                    <a:pt x="59" y="1693"/>
                    <a:pt x="1694" y="0"/>
                    <a:pt x="3678" y="0"/>
                  </a:cubicBezTo>
                  <a:cubicBezTo>
                    <a:pt x="5663" y="0"/>
                    <a:pt x="7355" y="1635"/>
                    <a:pt x="7355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4" name="Google Shape;6434;p16"/>
            <p:cNvSpPr/>
            <p:nvPr/>
          </p:nvSpPr>
          <p:spPr>
            <a:xfrm>
              <a:off x="4557125" y="1649225"/>
              <a:ext cx="183900" cy="185350"/>
            </a:xfrm>
            <a:custGeom>
              <a:avLst/>
              <a:gdLst/>
              <a:ahLst/>
              <a:cxnLst/>
              <a:rect l="l" t="t" r="r" b="b"/>
              <a:pathLst>
                <a:path w="7356" h="7414" extrusionOk="0">
                  <a:moveTo>
                    <a:pt x="3678" y="0"/>
                  </a:moveTo>
                  <a:cubicBezTo>
                    <a:pt x="5663" y="0"/>
                    <a:pt x="7355" y="1693"/>
                    <a:pt x="7355" y="3736"/>
                  </a:cubicBezTo>
                  <a:cubicBezTo>
                    <a:pt x="7355" y="5721"/>
                    <a:pt x="5663" y="7413"/>
                    <a:pt x="3620" y="7355"/>
                  </a:cubicBezTo>
                  <a:cubicBezTo>
                    <a:pt x="1635" y="7355"/>
                    <a:pt x="1" y="5721"/>
                    <a:pt x="1" y="3736"/>
                  </a:cubicBezTo>
                  <a:cubicBezTo>
                    <a:pt x="1" y="1693"/>
                    <a:pt x="1635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5" name="Google Shape;6435;p16"/>
            <p:cNvSpPr/>
            <p:nvPr/>
          </p:nvSpPr>
          <p:spPr>
            <a:xfrm>
              <a:off x="4062450" y="140115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7355" y="3853"/>
                  </a:moveTo>
                  <a:cubicBezTo>
                    <a:pt x="7296" y="5896"/>
                    <a:pt x="5545" y="7530"/>
                    <a:pt x="3561" y="7413"/>
                  </a:cubicBezTo>
                  <a:cubicBezTo>
                    <a:pt x="1576" y="7297"/>
                    <a:pt x="0" y="5604"/>
                    <a:pt x="58" y="3619"/>
                  </a:cubicBezTo>
                  <a:cubicBezTo>
                    <a:pt x="175" y="1576"/>
                    <a:pt x="1926" y="0"/>
                    <a:pt x="3853" y="117"/>
                  </a:cubicBezTo>
                  <a:cubicBezTo>
                    <a:pt x="5896" y="234"/>
                    <a:pt x="7472" y="1926"/>
                    <a:pt x="7355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6" name="Google Shape;6436;p16"/>
            <p:cNvSpPr/>
            <p:nvPr/>
          </p:nvSpPr>
          <p:spPr>
            <a:xfrm>
              <a:off x="3326975" y="140260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297" y="3795"/>
                  </a:moveTo>
                  <a:cubicBezTo>
                    <a:pt x="7238" y="5838"/>
                    <a:pt x="5604" y="7355"/>
                    <a:pt x="3619" y="7297"/>
                  </a:cubicBezTo>
                  <a:cubicBezTo>
                    <a:pt x="1576" y="7239"/>
                    <a:pt x="0" y="5604"/>
                    <a:pt x="59" y="3620"/>
                  </a:cubicBezTo>
                  <a:cubicBezTo>
                    <a:pt x="117" y="1577"/>
                    <a:pt x="1810" y="1"/>
                    <a:pt x="3794" y="59"/>
                  </a:cubicBezTo>
                  <a:cubicBezTo>
                    <a:pt x="5837" y="117"/>
                    <a:pt x="7355" y="1810"/>
                    <a:pt x="7297" y="37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7" name="Google Shape;6437;p16"/>
            <p:cNvSpPr/>
            <p:nvPr/>
          </p:nvSpPr>
          <p:spPr>
            <a:xfrm>
              <a:off x="5047450" y="3123075"/>
              <a:ext cx="182425" cy="182425"/>
            </a:xfrm>
            <a:custGeom>
              <a:avLst/>
              <a:gdLst/>
              <a:ahLst/>
              <a:cxnLst/>
              <a:rect l="l" t="t" r="r" b="b"/>
              <a:pathLst>
                <a:path w="7297" h="7297" extrusionOk="0">
                  <a:moveTo>
                    <a:pt x="7296" y="3619"/>
                  </a:moveTo>
                  <a:cubicBezTo>
                    <a:pt x="7296" y="5604"/>
                    <a:pt x="5662" y="7238"/>
                    <a:pt x="3678" y="7297"/>
                  </a:cubicBezTo>
                  <a:cubicBezTo>
                    <a:pt x="1635" y="7297"/>
                    <a:pt x="0" y="5662"/>
                    <a:pt x="0" y="3678"/>
                  </a:cubicBezTo>
                  <a:cubicBezTo>
                    <a:pt x="0" y="1635"/>
                    <a:pt x="1635" y="0"/>
                    <a:pt x="3619" y="0"/>
                  </a:cubicBezTo>
                  <a:cubicBezTo>
                    <a:pt x="5604" y="0"/>
                    <a:pt x="7238" y="1635"/>
                    <a:pt x="7296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8" name="Google Shape;6438;p16"/>
            <p:cNvSpPr/>
            <p:nvPr/>
          </p:nvSpPr>
          <p:spPr>
            <a:xfrm>
              <a:off x="3821650" y="4102250"/>
              <a:ext cx="180975" cy="180950"/>
            </a:xfrm>
            <a:custGeom>
              <a:avLst/>
              <a:gdLst/>
              <a:ahLst/>
              <a:cxnLst/>
              <a:rect l="l" t="t" r="r" b="b"/>
              <a:pathLst>
                <a:path w="7239" h="7238" extrusionOk="0">
                  <a:moveTo>
                    <a:pt x="7239" y="3619"/>
                  </a:moveTo>
                  <a:cubicBezTo>
                    <a:pt x="7239" y="5662"/>
                    <a:pt x="5663" y="7238"/>
                    <a:pt x="3620" y="7238"/>
                  </a:cubicBezTo>
                  <a:cubicBezTo>
                    <a:pt x="1577" y="7238"/>
                    <a:pt x="1" y="5604"/>
                    <a:pt x="59" y="3619"/>
                  </a:cubicBezTo>
                  <a:cubicBezTo>
                    <a:pt x="59" y="1634"/>
                    <a:pt x="1635" y="58"/>
                    <a:pt x="3620" y="58"/>
                  </a:cubicBezTo>
                  <a:cubicBezTo>
                    <a:pt x="5605" y="0"/>
                    <a:pt x="7239" y="1634"/>
                    <a:pt x="723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9" name="Google Shape;6439;p16"/>
            <p:cNvSpPr/>
            <p:nvPr/>
          </p:nvSpPr>
          <p:spPr>
            <a:xfrm>
              <a:off x="3576500" y="4103700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546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20" y="0"/>
                  </a:cubicBezTo>
                  <a:cubicBezTo>
                    <a:pt x="5604" y="0"/>
                    <a:pt x="7180" y="1518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0" name="Google Shape;6440;p16"/>
            <p:cNvSpPr/>
            <p:nvPr/>
          </p:nvSpPr>
          <p:spPr>
            <a:xfrm>
              <a:off x="2350725" y="2629850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3561" y="59"/>
                  </a:moveTo>
                  <a:cubicBezTo>
                    <a:pt x="5604" y="0"/>
                    <a:pt x="7180" y="1635"/>
                    <a:pt x="7180" y="3619"/>
                  </a:cubicBezTo>
                  <a:cubicBezTo>
                    <a:pt x="7180" y="5604"/>
                    <a:pt x="5604" y="7180"/>
                    <a:pt x="3619" y="7238"/>
                  </a:cubicBezTo>
                  <a:cubicBezTo>
                    <a:pt x="1577" y="7238"/>
                    <a:pt x="1" y="5662"/>
                    <a:pt x="1" y="3619"/>
                  </a:cubicBezTo>
                  <a:cubicBezTo>
                    <a:pt x="1" y="1635"/>
                    <a:pt x="1577" y="59"/>
                    <a:pt x="35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1" name="Google Shape;6441;p16"/>
            <p:cNvSpPr/>
            <p:nvPr/>
          </p:nvSpPr>
          <p:spPr>
            <a:xfrm>
              <a:off x="4802275" y="3613375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7180" y="3562"/>
                  </a:moveTo>
                  <a:cubicBezTo>
                    <a:pt x="7180" y="5604"/>
                    <a:pt x="5604" y="7239"/>
                    <a:pt x="3562" y="7180"/>
                  </a:cubicBezTo>
                  <a:cubicBezTo>
                    <a:pt x="1577" y="7180"/>
                    <a:pt x="1" y="5604"/>
                    <a:pt x="1" y="3620"/>
                  </a:cubicBezTo>
                  <a:cubicBezTo>
                    <a:pt x="1" y="1577"/>
                    <a:pt x="1577" y="1"/>
                    <a:pt x="3620" y="1"/>
                  </a:cubicBezTo>
                  <a:cubicBezTo>
                    <a:pt x="5604" y="1"/>
                    <a:pt x="7180" y="1577"/>
                    <a:pt x="7180" y="35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2" name="Google Shape;6442;p16"/>
            <p:cNvSpPr/>
            <p:nvPr/>
          </p:nvSpPr>
          <p:spPr>
            <a:xfrm>
              <a:off x="2839575" y="1652125"/>
              <a:ext cx="179525" cy="179525"/>
            </a:xfrm>
            <a:custGeom>
              <a:avLst/>
              <a:gdLst/>
              <a:ahLst/>
              <a:cxnLst/>
              <a:rect l="l" t="t" r="r" b="b"/>
              <a:pathLst>
                <a:path w="7181" h="7181" extrusionOk="0">
                  <a:moveTo>
                    <a:pt x="7180" y="3620"/>
                  </a:moveTo>
                  <a:cubicBezTo>
                    <a:pt x="7180" y="5605"/>
                    <a:pt x="5604" y="7181"/>
                    <a:pt x="3561" y="7181"/>
                  </a:cubicBezTo>
                  <a:cubicBezTo>
                    <a:pt x="1577" y="7122"/>
                    <a:pt x="1" y="5546"/>
                    <a:pt x="59" y="3562"/>
                  </a:cubicBezTo>
                  <a:cubicBezTo>
                    <a:pt x="59" y="1519"/>
                    <a:pt x="1635" y="1"/>
                    <a:pt x="3678" y="1"/>
                  </a:cubicBezTo>
                  <a:cubicBezTo>
                    <a:pt x="5663" y="1"/>
                    <a:pt x="7180" y="1577"/>
                    <a:pt x="7180" y="36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3" name="Google Shape;6443;p16"/>
            <p:cNvSpPr/>
            <p:nvPr/>
          </p:nvSpPr>
          <p:spPr>
            <a:xfrm>
              <a:off x="2594425" y="1894375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03" y="7180"/>
                  </a:moveTo>
                  <a:cubicBezTo>
                    <a:pt x="1518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59"/>
                  </a:cubicBezTo>
                  <a:cubicBezTo>
                    <a:pt x="5546" y="59"/>
                    <a:pt x="7122" y="1635"/>
                    <a:pt x="7122" y="3619"/>
                  </a:cubicBezTo>
                  <a:cubicBezTo>
                    <a:pt x="7122" y="5604"/>
                    <a:pt x="5487" y="7180"/>
                    <a:pt x="3503" y="71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4" name="Google Shape;6444;p16"/>
            <p:cNvSpPr/>
            <p:nvPr/>
          </p:nvSpPr>
          <p:spPr>
            <a:xfrm>
              <a:off x="2350725" y="2877925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604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19" y="0"/>
                  </a:cubicBezTo>
                  <a:cubicBezTo>
                    <a:pt x="5604" y="0"/>
                    <a:pt x="7122" y="1576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5" name="Google Shape;6445;p16"/>
            <p:cNvSpPr/>
            <p:nvPr/>
          </p:nvSpPr>
          <p:spPr>
            <a:xfrm>
              <a:off x="4555675" y="3860000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61" y="59"/>
                  </a:moveTo>
                  <a:cubicBezTo>
                    <a:pt x="5546" y="59"/>
                    <a:pt x="7122" y="1577"/>
                    <a:pt x="7122" y="3619"/>
                  </a:cubicBezTo>
                  <a:cubicBezTo>
                    <a:pt x="7122" y="5604"/>
                    <a:pt x="5546" y="7180"/>
                    <a:pt x="3503" y="7180"/>
                  </a:cubicBezTo>
                  <a:cubicBezTo>
                    <a:pt x="1518" y="7180"/>
                    <a:pt x="0" y="5604"/>
                    <a:pt x="0" y="3561"/>
                  </a:cubicBezTo>
                  <a:cubicBezTo>
                    <a:pt x="0" y="1577"/>
                    <a:pt x="1576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6" name="Google Shape;6446;p16"/>
            <p:cNvSpPr/>
            <p:nvPr/>
          </p:nvSpPr>
          <p:spPr>
            <a:xfrm>
              <a:off x="2352175" y="2389075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61" y="7121"/>
                  </a:moveTo>
                  <a:cubicBezTo>
                    <a:pt x="1577" y="7121"/>
                    <a:pt x="1" y="5545"/>
                    <a:pt x="1" y="3561"/>
                  </a:cubicBezTo>
                  <a:cubicBezTo>
                    <a:pt x="1" y="1576"/>
                    <a:pt x="1577" y="0"/>
                    <a:pt x="3561" y="0"/>
                  </a:cubicBezTo>
                  <a:cubicBezTo>
                    <a:pt x="5488" y="0"/>
                    <a:pt x="7064" y="1576"/>
                    <a:pt x="7064" y="3502"/>
                  </a:cubicBezTo>
                  <a:cubicBezTo>
                    <a:pt x="7064" y="5487"/>
                    <a:pt x="5546" y="7121"/>
                    <a:pt x="3561" y="71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7" name="Google Shape;6447;p16"/>
            <p:cNvSpPr/>
            <p:nvPr/>
          </p:nvSpPr>
          <p:spPr>
            <a:xfrm>
              <a:off x="4066825" y="410370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3561" y="0"/>
                  </a:moveTo>
                  <a:cubicBezTo>
                    <a:pt x="5545" y="0"/>
                    <a:pt x="7121" y="1576"/>
                    <a:pt x="7121" y="3561"/>
                  </a:cubicBezTo>
                  <a:cubicBezTo>
                    <a:pt x="7121" y="5546"/>
                    <a:pt x="5545" y="7122"/>
                    <a:pt x="3561" y="7122"/>
                  </a:cubicBezTo>
                  <a:cubicBezTo>
                    <a:pt x="1576" y="7122"/>
                    <a:pt x="0" y="5546"/>
                    <a:pt x="0" y="3619"/>
                  </a:cubicBezTo>
                  <a:cubicBezTo>
                    <a:pt x="0" y="1635"/>
                    <a:pt x="1576" y="0"/>
                    <a:pt x="356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8" name="Google Shape;6448;p16"/>
            <p:cNvSpPr/>
            <p:nvPr/>
          </p:nvSpPr>
          <p:spPr>
            <a:xfrm>
              <a:off x="5050350" y="214245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0"/>
                  </a:moveTo>
                  <a:cubicBezTo>
                    <a:pt x="5488" y="0"/>
                    <a:pt x="7064" y="1576"/>
                    <a:pt x="7064" y="3503"/>
                  </a:cubicBezTo>
                  <a:cubicBezTo>
                    <a:pt x="7064" y="5487"/>
                    <a:pt x="5488" y="7122"/>
                    <a:pt x="3503" y="7063"/>
                  </a:cubicBezTo>
                  <a:cubicBezTo>
                    <a:pt x="1519" y="7063"/>
                    <a:pt x="1" y="5487"/>
                    <a:pt x="1" y="3503"/>
                  </a:cubicBezTo>
                  <a:cubicBezTo>
                    <a:pt x="1" y="1576"/>
                    <a:pt x="1577" y="0"/>
                    <a:pt x="35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9" name="Google Shape;6449;p16"/>
            <p:cNvSpPr/>
            <p:nvPr/>
          </p:nvSpPr>
          <p:spPr>
            <a:xfrm>
              <a:off x="3331350" y="410370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7122"/>
                  </a:moveTo>
                  <a:cubicBezTo>
                    <a:pt x="1576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0"/>
                  </a:cubicBezTo>
                  <a:cubicBezTo>
                    <a:pt x="5487" y="59"/>
                    <a:pt x="7063" y="1635"/>
                    <a:pt x="7063" y="3619"/>
                  </a:cubicBezTo>
                  <a:cubicBezTo>
                    <a:pt x="7063" y="5546"/>
                    <a:pt x="5487" y="7122"/>
                    <a:pt x="3503" y="71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0" name="Google Shape;6450;p16"/>
            <p:cNvSpPr/>
            <p:nvPr/>
          </p:nvSpPr>
          <p:spPr>
            <a:xfrm>
              <a:off x="4313425" y="1406975"/>
              <a:ext cx="178075" cy="176600"/>
            </a:xfrm>
            <a:custGeom>
              <a:avLst/>
              <a:gdLst/>
              <a:ahLst/>
              <a:cxnLst/>
              <a:rect l="l" t="t" r="r" b="b"/>
              <a:pathLst>
                <a:path w="7123" h="7064" extrusionOk="0">
                  <a:moveTo>
                    <a:pt x="1" y="3503"/>
                  </a:moveTo>
                  <a:cubicBezTo>
                    <a:pt x="1" y="1577"/>
                    <a:pt x="1577" y="1"/>
                    <a:pt x="3561" y="1"/>
                  </a:cubicBezTo>
                  <a:cubicBezTo>
                    <a:pt x="5546" y="1"/>
                    <a:pt x="7122" y="1577"/>
                    <a:pt x="7122" y="3561"/>
                  </a:cubicBezTo>
                  <a:cubicBezTo>
                    <a:pt x="7064" y="5488"/>
                    <a:pt x="5488" y="7064"/>
                    <a:pt x="3503" y="7064"/>
                  </a:cubicBezTo>
                  <a:cubicBezTo>
                    <a:pt x="1577" y="7064"/>
                    <a:pt x="1" y="5429"/>
                    <a:pt x="1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1" name="Google Shape;6451;p16"/>
            <p:cNvSpPr/>
            <p:nvPr/>
          </p:nvSpPr>
          <p:spPr>
            <a:xfrm>
              <a:off x="2352175" y="3126000"/>
              <a:ext cx="176600" cy="176575"/>
            </a:xfrm>
            <a:custGeom>
              <a:avLst/>
              <a:gdLst/>
              <a:ahLst/>
              <a:cxnLst/>
              <a:rect l="l" t="t" r="r" b="b"/>
              <a:pathLst>
                <a:path w="7064" h="7063" extrusionOk="0">
                  <a:moveTo>
                    <a:pt x="3561" y="7063"/>
                  </a:moveTo>
                  <a:cubicBezTo>
                    <a:pt x="1635" y="7063"/>
                    <a:pt x="1" y="5487"/>
                    <a:pt x="1" y="3561"/>
                  </a:cubicBezTo>
                  <a:cubicBezTo>
                    <a:pt x="1" y="1635"/>
                    <a:pt x="1577" y="0"/>
                    <a:pt x="3503" y="0"/>
                  </a:cubicBezTo>
                  <a:cubicBezTo>
                    <a:pt x="5429" y="0"/>
                    <a:pt x="7064" y="1576"/>
                    <a:pt x="7064" y="3502"/>
                  </a:cubicBezTo>
                  <a:cubicBezTo>
                    <a:pt x="7064" y="5429"/>
                    <a:pt x="5488" y="7063"/>
                    <a:pt x="3561" y="70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2" name="Google Shape;6452;p16"/>
            <p:cNvSpPr/>
            <p:nvPr/>
          </p:nvSpPr>
          <p:spPr>
            <a:xfrm>
              <a:off x="2841050" y="3861450"/>
              <a:ext cx="178050" cy="178075"/>
            </a:xfrm>
            <a:custGeom>
              <a:avLst/>
              <a:gdLst/>
              <a:ahLst/>
              <a:cxnLst/>
              <a:rect l="l" t="t" r="r" b="b"/>
              <a:pathLst>
                <a:path w="7122" h="7123" extrusionOk="0">
                  <a:moveTo>
                    <a:pt x="3502" y="1"/>
                  </a:moveTo>
                  <a:cubicBezTo>
                    <a:pt x="5428" y="1"/>
                    <a:pt x="7063" y="1577"/>
                    <a:pt x="7063" y="3503"/>
                  </a:cubicBezTo>
                  <a:cubicBezTo>
                    <a:pt x="7121" y="5429"/>
                    <a:pt x="5545" y="7064"/>
                    <a:pt x="3561" y="7064"/>
                  </a:cubicBezTo>
                  <a:cubicBezTo>
                    <a:pt x="1634" y="7122"/>
                    <a:pt x="58" y="5546"/>
                    <a:pt x="0" y="3561"/>
                  </a:cubicBezTo>
                  <a:cubicBezTo>
                    <a:pt x="0" y="1635"/>
                    <a:pt x="1576" y="59"/>
                    <a:pt x="35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3" name="Google Shape;6453;p16"/>
            <p:cNvSpPr/>
            <p:nvPr/>
          </p:nvSpPr>
          <p:spPr>
            <a:xfrm>
              <a:off x="2594425" y="361485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7063" y="3561"/>
                  </a:moveTo>
                  <a:cubicBezTo>
                    <a:pt x="7063" y="5487"/>
                    <a:pt x="5429" y="7121"/>
                    <a:pt x="3503" y="7063"/>
                  </a:cubicBezTo>
                  <a:cubicBezTo>
                    <a:pt x="1576" y="7063"/>
                    <a:pt x="0" y="5429"/>
                    <a:pt x="0" y="3503"/>
                  </a:cubicBezTo>
                  <a:cubicBezTo>
                    <a:pt x="59" y="1576"/>
                    <a:pt x="1635" y="0"/>
                    <a:pt x="3561" y="0"/>
                  </a:cubicBezTo>
                  <a:cubicBezTo>
                    <a:pt x="5487" y="59"/>
                    <a:pt x="7122" y="1635"/>
                    <a:pt x="7063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4" name="Google Shape;6454;p16"/>
            <p:cNvSpPr/>
            <p:nvPr/>
          </p:nvSpPr>
          <p:spPr>
            <a:xfrm>
              <a:off x="5050350" y="336822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7064" y="3503"/>
                  </a:moveTo>
                  <a:cubicBezTo>
                    <a:pt x="7064" y="5429"/>
                    <a:pt x="5429" y="7064"/>
                    <a:pt x="3503" y="7064"/>
                  </a:cubicBezTo>
                  <a:cubicBezTo>
                    <a:pt x="1635" y="7064"/>
                    <a:pt x="1" y="5487"/>
                    <a:pt x="1" y="3561"/>
                  </a:cubicBezTo>
                  <a:cubicBezTo>
                    <a:pt x="1" y="1635"/>
                    <a:pt x="1635" y="1"/>
                    <a:pt x="3562" y="1"/>
                  </a:cubicBezTo>
                  <a:cubicBezTo>
                    <a:pt x="5429" y="59"/>
                    <a:pt x="7005" y="1635"/>
                    <a:pt x="7064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5" name="Google Shape;6455;p16"/>
            <p:cNvSpPr/>
            <p:nvPr/>
          </p:nvSpPr>
          <p:spPr>
            <a:xfrm>
              <a:off x="3087650" y="140697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3561" y="1"/>
                  </a:moveTo>
                  <a:cubicBezTo>
                    <a:pt x="5487" y="1"/>
                    <a:pt x="7063" y="1635"/>
                    <a:pt x="7063" y="3503"/>
                  </a:cubicBezTo>
                  <a:cubicBezTo>
                    <a:pt x="7063" y="5429"/>
                    <a:pt x="5429" y="7064"/>
                    <a:pt x="3503" y="7005"/>
                  </a:cubicBezTo>
                  <a:cubicBezTo>
                    <a:pt x="1577" y="6947"/>
                    <a:pt x="1" y="5371"/>
                    <a:pt x="59" y="3503"/>
                  </a:cubicBezTo>
                  <a:cubicBezTo>
                    <a:pt x="59" y="1577"/>
                    <a:pt x="1693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6" name="Google Shape;6456;p16"/>
            <p:cNvSpPr/>
            <p:nvPr/>
          </p:nvSpPr>
          <p:spPr>
            <a:xfrm>
              <a:off x="4316350" y="4106625"/>
              <a:ext cx="172225" cy="173675"/>
            </a:xfrm>
            <a:custGeom>
              <a:avLst/>
              <a:gdLst/>
              <a:ahLst/>
              <a:cxnLst/>
              <a:rect l="l" t="t" r="r" b="b"/>
              <a:pathLst>
                <a:path w="6889" h="6947" extrusionOk="0">
                  <a:moveTo>
                    <a:pt x="6888" y="3502"/>
                  </a:moveTo>
                  <a:cubicBezTo>
                    <a:pt x="6888" y="5429"/>
                    <a:pt x="5312" y="6946"/>
                    <a:pt x="3386" y="6888"/>
                  </a:cubicBezTo>
                  <a:cubicBezTo>
                    <a:pt x="1460" y="6888"/>
                    <a:pt x="1" y="5370"/>
                    <a:pt x="1" y="3444"/>
                  </a:cubicBezTo>
                  <a:cubicBezTo>
                    <a:pt x="1" y="1518"/>
                    <a:pt x="1577" y="0"/>
                    <a:pt x="3503" y="0"/>
                  </a:cubicBezTo>
                  <a:cubicBezTo>
                    <a:pt x="5371" y="59"/>
                    <a:pt x="6888" y="1576"/>
                    <a:pt x="6888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7" name="Google Shape;6457;p16"/>
            <p:cNvSpPr/>
            <p:nvPr/>
          </p:nvSpPr>
          <p:spPr>
            <a:xfrm>
              <a:off x="2353650" y="2145375"/>
              <a:ext cx="172200" cy="172200"/>
            </a:xfrm>
            <a:custGeom>
              <a:avLst/>
              <a:gdLst/>
              <a:ahLst/>
              <a:cxnLst/>
              <a:rect l="l" t="t" r="r" b="b"/>
              <a:pathLst>
                <a:path w="6888" h="6888" extrusionOk="0">
                  <a:moveTo>
                    <a:pt x="6888" y="3444"/>
                  </a:moveTo>
                  <a:cubicBezTo>
                    <a:pt x="6888" y="5370"/>
                    <a:pt x="5429" y="6830"/>
                    <a:pt x="3502" y="6888"/>
                  </a:cubicBezTo>
                  <a:cubicBezTo>
                    <a:pt x="1518" y="6888"/>
                    <a:pt x="0" y="5370"/>
                    <a:pt x="59" y="3386"/>
                  </a:cubicBezTo>
                  <a:cubicBezTo>
                    <a:pt x="59" y="1459"/>
                    <a:pt x="1576" y="0"/>
                    <a:pt x="3502" y="0"/>
                  </a:cubicBezTo>
                  <a:cubicBezTo>
                    <a:pt x="5370" y="0"/>
                    <a:pt x="6888" y="1518"/>
                    <a:pt x="6888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8" name="Google Shape;6458;p16"/>
            <p:cNvSpPr/>
            <p:nvPr/>
          </p:nvSpPr>
          <p:spPr>
            <a:xfrm>
              <a:off x="4805200" y="1656525"/>
              <a:ext cx="172225" cy="170750"/>
            </a:xfrm>
            <a:custGeom>
              <a:avLst/>
              <a:gdLst/>
              <a:ahLst/>
              <a:cxnLst/>
              <a:rect l="l" t="t" r="r" b="b"/>
              <a:pathLst>
                <a:path w="6889" h="6830" extrusionOk="0">
                  <a:moveTo>
                    <a:pt x="6888" y="3386"/>
                  </a:moveTo>
                  <a:cubicBezTo>
                    <a:pt x="6888" y="5312"/>
                    <a:pt x="5371" y="6829"/>
                    <a:pt x="3503" y="6829"/>
                  </a:cubicBezTo>
                  <a:cubicBezTo>
                    <a:pt x="1518" y="6829"/>
                    <a:pt x="1" y="5312"/>
                    <a:pt x="59" y="3386"/>
                  </a:cubicBezTo>
                  <a:cubicBezTo>
                    <a:pt x="59" y="1459"/>
                    <a:pt x="1577" y="0"/>
                    <a:pt x="3503" y="0"/>
                  </a:cubicBezTo>
                  <a:cubicBezTo>
                    <a:pt x="5371" y="0"/>
                    <a:pt x="6888" y="1518"/>
                    <a:pt x="6888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9" name="Google Shape;6459;p16"/>
            <p:cNvSpPr/>
            <p:nvPr/>
          </p:nvSpPr>
          <p:spPr>
            <a:xfrm>
              <a:off x="3090575" y="4108075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6830" y="3444"/>
                  </a:moveTo>
                  <a:cubicBezTo>
                    <a:pt x="6830" y="5312"/>
                    <a:pt x="5312" y="6830"/>
                    <a:pt x="3386" y="6830"/>
                  </a:cubicBezTo>
                  <a:cubicBezTo>
                    <a:pt x="1518" y="6771"/>
                    <a:pt x="0" y="5254"/>
                    <a:pt x="59" y="3328"/>
                  </a:cubicBezTo>
                  <a:cubicBezTo>
                    <a:pt x="59" y="1460"/>
                    <a:pt x="1576" y="1"/>
                    <a:pt x="3444" y="1"/>
                  </a:cubicBezTo>
                  <a:cubicBezTo>
                    <a:pt x="5370" y="1"/>
                    <a:pt x="6830" y="1518"/>
                    <a:pt x="6830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0" name="Google Shape;6460;p16"/>
            <p:cNvSpPr/>
            <p:nvPr/>
          </p:nvSpPr>
          <p:spPr>
            <a:xfrm>
              <a:off x="2355100" y="3371150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3444" y="6830"/>
                  </a:moveTo>
                  <a:cubicBezTo>
                    <a:pt x="1518" y="6830"/>
                    <a:pt x="1" y="5312"/>
                    <a:pt x="1" y="3444"/>
                  </a:cubicBezTo>
                  <a:cubicBezTo>
                    <a:pt x="1" y="1518"/>
                    <a:pt x="1518" y="59"/>
                    <a:pt x="3386" y="0"/>
                  </a:cubicBezTo>
                  <a:cubicBezTo>
                    <a:pt x="5312" y="0"/>
                    <a:pt x="6830" y="1518"/>
                    <a:pt x="6830" y="3444"/>
                  </a:cubicBezTo>
                  <a:cubicBezTo>
                    <a:pt x="6830" y="5312"/>
                    <a:pt x="5312" y="6830"/>
                    <a:pt x="3444" y="68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1" name="Google Shape;6461;p16"/>
            <p:cNvSpPr/>
            <p:nvPr/>
          </p:nvSpPr>
          <p:spPr>
            <a:xfrm>
              <a:off x="5053275" y="1903125"/>
              <a:ext cx="170750" cy="170775"/>
            </a:xfrm>
            <a:custGeom>
              <a:avLst/>
              <a:gdLst/>
              <a:ahLst/>
              <a:cxnLst/>
              <a:rect l="l" t="t" r="r" b="b"/>
              <a:pathLst>
                <a:path w="6830" h="6831" extrusionOk="0">
                  <a:moveTo>
                    <a:pt x="3445" y="1"/>
                  </a:moveTo>
                  <a:cubicBezTo>
                    <a:pt x="5312" y="59"/>
                    <a:pt x="6830" y="1577"/>
                    <a:pt x="6772" y="3445"/>
                  </a:cubicBezTo>
                  <a:cubicBezTo>
                    <a:pt x="6772" y="5312"/>
                    <a:pt x="5254" y="6830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59" y="1518"/>
                    <a:pt x="1577" y="1"/>
                    <a:pt x="344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2" name="Google Shape;6462;p16"/>
            <p:cNvSpPr/>
            <p:nvPr/>
          </p:nvSpPr>
          <p:spPr>
            <a:xfrm>
              <a:off x="4564425" y="140990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2" y="3386"/>
                  </a:moveTo>
                  <a:cubicBezTo>
                    <a:pt x="6772" y="5195"/>
                    <a:pt x="5254" y="6771"/>
                    <a:pt x="3386" y="6771"/>
                  </a:cubicBezTo>
                  <a:cubicBezTo>
                    <a:pt x="1577" y="6771"/>
                    <a:pt x="1" y="5254"/>
                    <a:pt x="1" y="3444"/>
                  </a:cubicBezTo>
                  <a:cubicBezTo>
                    <a:pt x="1" y="1576"/>
                    <a:pt x="1518" y="59"/>
                    <a:pt x="3328" y="0"/>
                  </a:cubicBezTo>
                  <a:cubicBezTo>
                    <a:pt x="5196" y="0"/>
                    <a:pt x="6772" y="1518"/>
                    <a:pt x="6772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3" name="Google Shape;6463;p16"/>
            <p:cNvSpPr/>
            <p:nvPr/>
          </p:nvSpPr>
          <p:spPr>
            <a:xfrm>
              <a:off x="5296975" y="2635675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1" y="3386"/>
                  </a:moveTo>
                  <a:cubicBezTo>
                    <a:pt x="6771" y="5196"/>
                    <a:pt x="5254" y="6772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1" y="1577"/>
                    <a:pt x="1518" y="59"/>
                    <a:pt x="3328" y="1"/>
                  </a:cubicBezTo>
                  <a:cubicBezTo>
                    <a:pt x="5137" y="1"/>
                    <a:pt x="6713" y="1518"/>
                    <a:pt x="6771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4" name="Google Shape;6464;p16"/>
            <p:cNvSpPr/>
            <p:nvPr/>
          </p:nvSpPr>
          <p:spPr>
            <a:xfrm>
              <a:off x="4806675" y="3865850"/>
              <a:ext cx="170750" cy="169275"/>
            </a:xfrm>
            <a:custGeom>
              <a:avLst/>
              <a:gdLst/>
              <a:ahLst/>
              <a:cxnLst/>
              <a:rect l="l" t="t" r="r" b="b"/>
              <a:pathLst>
                <a:path w="6830" h="6771" extrusionOk="0">
                  <a:moveTo>
                    <a:pt x="3444" y="6771"/>
                  </a:moveTo>
                  <a:cubicBezTo>
                    <a:pt x="1576" y="6771"/>
                    <a:pt x="58" y="5253"/>
                    <a:pt x="0" y="3385"/>
                  </a:cubicBezTo>
                  <a:cubicBezTo>
                    <a:pt x="0" y="1518"/>
                    <a:pt x="1576" y="0"/>
                    <a:pt x="3444" y="0"/>
                  </a:cubicBezTo>
                  <a:cubicBezTo>
                    <a:pt x="5253" y="0"/>
                    <a:pt x="6771" y="1518"/>
                    <a:pt x="6771" y="3327"/>
                  </a:cubicBezTo>
                  <a:cubicBezTo>
                    <a:pt x="6829" y="5195"/>
                    <a:pt x="5253" y="6713"/>
                    <a:pt x="3444" y="677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5" name="Google Shape;6465;p16"/>
            <p:cNvSpPr/>
            <p:nvPr/>
          </p:nvSpPr>
          <p:spPr>
            <a:xfrm>
              <a:off x="5296975" y="2882300"/>
              <a:ext cx="169300" cy="170750"/>
            </a:xfrm>
            <a:custGeom>
              <a:avLst/>
              <a:gdLst/>
              <a:ahLst/>
              <a:cxnLst/>
              <a:rect l="l" t="t" r="r" b="b"/>
              <a:pathLst>
                <a:path w="6772" h="6830" extrusionOk="0">
                  <a:moveTo>
                    <a:pt x="6713" y="3444"/>
                  </a:moveTo>
                  <a:cubicBezTo>
                    <a:pt x="6713" y="5254"/>
                    <a:pt x="5137" y="6830"/>
                    <a:pt x="3328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9"/>
                  </a:cubicBezTo>
                  <a:cubicBezTo>
                    <a:pt x="5254" y="59"/>
                    <a:pt x="6771" y="1635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6" name="Google Shape;6466;p16"/>
            <p:cNvSpPr/>
            <p:nvPr/>
          </p:nvSpPr>
          <p:spPr>
            <a:xfrm>
              <a:off x="3827500" y="1167650"/>
              <a:ext cx="170750" cy="169300"/>
            </a:xfrm>
            <a:custGeom>
              <a:avLst/>
              <a:gdLst/>
              <a:ahLst/>
              <a:cxnLst/>
              <a:rect l="l" t="t" r="r" b="b"/>
              <a:pathLst>
                <a:path w="6830" h="6772" extrusionOk="0">
                  <a:moveTo>
                    <a:pt x="3386" y="6772"/>
                  </a:moveTo>
                  <a:cubicBezTo>
                    <a:pt x="1518" y="6714"/>
                    <a:pt x="0" y="5138"/>
                    <a:pt x="59" y="3328"/>
                  </a:cubicBezTo>
                  <a:cubicBezTo>
                    <a:pt x="59" y="1519"/>
                    <a:pt x="1635" y="1"/>
                    <a:pt x="3444" y="1"/>
                  </a:cubicBezTo>
                  <a:cubicBezTo>
                    <a:pt x="5254" y="1"/>
                    <a:pt x="6830" y="1635"/>
                    <a:pt x="6771" y="3445"/>
                  </a:cubicBezTo>
                  <a:cubicBezTo>
                    <a:pt x="6713" y="5254"/>
                    <a:pt x="5195" y="6772"/>
                    <a:pt x="3386" y="67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7" name="Google Shape;6467;p16"/>
            <p:cNvSpPr/>
            <p:nvPr/>
          </p:nvSpPr>
          <p:spPr>
            <a:xfrm>
              <a:off x="2603175" y="1656525"/>
              <a:ext cx="167850" cy="170750"/>
            </a:xfrm>
            <a:custGeom>
              <a:avLst/>
              <a:gdLst/>
              <a:ahLst/>
              <a:cxnLst/>
              <a:rect l="l" t="t" r="r" b="b"/>
              <a:pathLst>
                <a:path w="6714" h="6830" extrusionOk="0">
                  <a:moveTo>
                    <a:pt x="6713" y="3444"/>
                  </a:moveTo>
                  <a:cubicBezTo>
                    <a:pt x="6713" y="5253"/>
                    <a:pt x="5137" y="6829"/>
                    <a:pt x="3269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8"/>
                  </a:cubicBezTo>
                  <a:cubicBezTo>
                    <a:pt x="5254" y="58"/>
                    <a:pt x="6713" y="1634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8" name="Google Shape;6468;p16"/>
            <p:cNvSpPr/>
            <p:nvPr/>
          </p:nvSpPr>
          <p:spPr>
            <a:xfrm>
              <a:off x="3580875" y="116765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3445" y="6714"/>
                  </a:moveTo>
                  <a:cubicBezTo>
                    <a:pt x="1577" y="6772"/>
                    <a:pt x="1" y="5196"/>
                    <a:pt x="59" y="3328"/>
                  </a:cubicBezTo>
                  <a:cubicBezTo>
                    <a:pt x="59" y="1519"/>
                    <a:pt x="1577" y="1"/>
                    <a:pt x="3386" y="1"/>
                  </a:cubicBezTo>
                  <a:cubicBezTo>
                    <a:pt x="5254" y="1"/>
                    <a:pt x="6772" y="1577"/>
                    <a:pt x="6772" y="3386"/>
                  </a:cubicBezTo>
                  <a:cubicBezTo>
                    <a:pt x="6772" y="5196"/>
                    <a:pt x="5196" y="6714"/>
                    <a:pt x="3445" y="67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9" name="Google Shape;6469;p16"/>
            <p:cNvSpPr/>
            <p:nvPr/>
          </p:nvSpPr>
          <p:spPr>
            <a:xfrm>
              <a:off x="5054750" y="3620675"/>
              <a:ext cx="166375" cy="166375"/>
            </a:xfrm>
            <a:custGeom>
              <a:avLst/>
              <a:gdLst/>
              <a:ahLst/>
              <a:cxnLst/>
              <a:rect l="l" t="t" r="r" b="b"/>
              <a:pathLst>
                <a:path w="6655" h="6655" extrusionOk="0">
                  <a:moveTo>
                    <a:pt x="6654" y="3328"/>
                  </a:moveTo>
                  <a:cubicBezTo>
                    <a:pt x="6654" y="5196"/>
                    <a:pt x="5137" y="6655"/>
                    <a:pt x="3327" y="6655"/>
                  </a:cubicBezTo>
                  <a:cubicBezTo>
                    <a:pt x="1459" y="6597"/>
                    <a:pt x="0" y="5079"/>
                    <a:pt x="0" y="3270"/>
                  </a:cubicBezTo>
                  <a:cubicBezTo>
                    <a:pt x="58" y="1460"/>
                    <a:pt x="1518" y="1"/>
                    <a:pt x="3327" y="1"/>
                  </a:cubicBezTo>
                  <a:cubicBezTo>
                    <a:pt x="5195" y="1"/>
                    <a:pt x="6654" y="1518"/>
                    <a:pt x="6654" y="33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0" name="Google Shape;6470;p16"/>
            <p:cNvSpPr/>
            <p:nvPr/>
          </p:nvSpPr>
          <p:spPr>
            <a:xfrm>
              <a:off x="5296975" y="2391975"/>
              <a:ext cx="169300" cy="170775"/>
            </a:xfrm>
            <a:custGeom>
              <a:avLst/>
              <a:gdLst/>
              <a:ahLst/>
              <a:cxnLst/>
              <a:rect l="l" t="t" r="r" b="b"/>
              <a:pathLst>
                <a:path w="6772" h="6831" extrusionOk="0">
                  <a:moveTo>
                    <a:pt x="3269" y="6772"/>
                  </a:moveTo>
                  <a:cubicBezTo>
                    <a:pt x="1401" y="6655"/>
                    <a:pt x="1" y="5137"/>
                    <a:pt x="59" y="3328"/>
                  </a:cubicBezTo>
                  <a:cubicBezTo>
                    <a:pt x="176" y="1460"/>
                    <a:pt x="1693" y="1"/>
                    <a:pt x="3503" y="118"/>
                  </a:cubicBezTo>
                  <a:cubicBezTo>
                    <a:pt x="5371" y="234"/>
                    <a:pt x="6771" y="1694"/>
                    <a:pt x="6713" y="3503"/>
                  </a:cubicBezTo>
                  <a:cubicBezTo>
                    <a:pt x="6596" y="5371"/>
                    <a:pt x="5079" y="6830"/>
                    <a:pt x="3269" y="67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1" name="Google Shape;6471;p16"/>
            <p:cNvSpPr/>
            <p:nvPr/>
          </p:nvSpPr>
          <p:spPr>
            <a:xfrm>
              <a:off x="4562975" y="4111000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8"/>
                    <a:pt x="5137" y="6538"/>
                    <a:pt x="3327" y="6538"/>
                  </a:cubicBezTo>
                  <a:cubicBezTo>
                    <a:pt x="1459" y="6596"/>
                    <a:pt x="0" y="5137"/>
                    <a:pt x="0" y="3269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137" y="0"/>
                    <a:pt x="6538" y="1460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2" name="Google Shape;6472;p16"/>
            <p:cNvSpPr/>
            <p:nvPr/>
          </p:nvSpPr>
          <p:spPr>
            <a:xfrm>
              <a:off x="4072650" y="1169125"/>
              <a:ext cx="166375" cy="164925"/>
            </a:xfrm>
            <a:custGeom>
              <a:avLst/>
              <a:gdLst/>
              <a:ahLst/>
              <a:cxnLst/>
              <a:rect l="l" t="t" r="r" b="b"/>
              <a:pathLst>
                <a:path w="6655" h="6597" extrusionOk="0">
                  <a:moveTo>
                    <a:pt x="3328" y="0"/>
                  </a:moveTo>
                  <a:cubicBezTo>
                    <a:pt x="5196" y="0"/>
                    <a:pt x="6655" y="1518"/>
                    <a:pt x="6597" y="3327"/>
                  </a:cubicBezTo>
                  <a:cubicBezTo>
                    <a:pt x="6597" y="5195"/>
                    <a:pt x="5137" y="6596"/>
                    <a:pt x="3328" y="6596"/>
                  </a:cubicBezTo>
                  <a:cubicBezTo>
                    <a:pt x="1460" y="6596"/>
                    <a:pt x="1" y="5137"/>
                    <a:pt x="1" y="3269"/>
                  </a:cubicBezTo>
                  <a:cubicBezTo>
                    <a:pt x="59" y="1460"/>
                    <a:pt x="1518" y="0"/>
                    <a:pt x="33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3" name="Google Shape;6473;p16"/>
            <p:cNvSpPr/>
            <p:nvPr/>
          </p:nvSpPr>
          <p:spPr>
            <a:xfrm>
              <a:off x="2846875" y="1411350"/>
              <a:ext cx="166375" cy="167850"/>
            </a:xfrm>
            <a:custGeom>
              <a:avLst/>
              <a:gdLst/>
              <a:ahLst/>
              <a:cxnLst/>
              <a:rect l="l" t="t" r="r" b="b"/>
              <a:pathLst>
                <a:path w="6655" h="6714" extrusionOk="0">
                  <a:moveTo>
                    <a:pt x="6596" y="3386"/>
                  </a:moveTo>
                  <a:cubicBezTo>
                    <a:pt x="6596" y="5254"/>
                    <a:pt x="5079" y="6713"/>
                    <a:pt x="3269" y="6655"/>
                  </a:cubicBezTo>
                  <a:cubicBezTo>
                    <a:pt x="1401" y="6597"/>
                    <a:pt x="0" y="5137"/>
                    <a:pt x="0" y="3328"/>
                  </a:cubicBezTo>
                  <a:cubicBezTo>
                    <a:pt x="59" y="1460"/>
                    <a:pt x="1576" y="1"/>
                    <a:pt x="3386" y="59"/>
                  </a:cubicBezTo>
                  <a:cubicBezTo>
                    <a:pt x="5195" y="59"/>
                    <a:pt x="6655" y="1577"/>
                    <a:pt x="6596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4" name="Google Shape;6474;p16"/>
            <p:cNvSpPr/>
            <p:nvPr/>
          </p:nvSpPr>
          <p:spPr>
            <a:xfrm>
              <a:off x="5299900" y="3131825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9"/>
                    <a:pt x="5137" y="6538"/>
                    <a:pt x="3327" y="6597"/>
                  </a:cubicBezTo>
                  <a:cubicBezTo>
                    <a:pt x="1460" y="6597"/>
                    <a:pt x="0" y="5137"/>
                    <a:pt x="0" y="3269"/>
                  </a:cubicBezTo>
                  <a:cubicBezTo>
                    <a:pt x="0" y="1460"/>
                    <a:pt x="1401" y="1"/>
                    <a:pt x="3211" y="1"/>
                  </a:cubicBezTo>
                  <a:cubicBezTo>
                    <a:pt x="5078" y="1"/>
                    <a:pt x="6538" y="1402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5" name="Google Shape;6475;p16"/>
            <p:cNvSpPr/>
            <p:nvPr/>
          </p:nvSpPr>
          <p:spPr>
            <a:xfrm>
              <a:off x="2358025" y="1901675"/>
              <a:ext cx="164925" cy="164925"/>
            </a:xfrm>
            <a:custGeom>
              <a:avLst/>
              <a:gdLst/>
              <a:ahLst/>
              <a:cxnLst/>
              <a:rect l="l" t="t" r="r" b="b"/>
              <a:pathLst>
                <a:path w="6597" h="6597" extrusionOk="0">
                  <a:moveTo>
                    <a:pt x="3327" y="6596"/>
                  </a:moveTo>
                  <a:cubicBezTo>
                    <a:pt x="1518" y="6596"/>
                    <a:pt x="59" y="5195"/>
                    <a:pt x="0" y="3327"/>
                  </a:cubicBezTo>
                  <a:cubicBezTo>
                    <a:pt x="0" y="1518"/>
                    <a:pt x="1401" y="59"/>
                    <a:pt x="3269" y="59"/>
                  </a:cubicBezTo>
                  <a:cubicBezTo>
                    <a:pt x="5079" y="0"/>
                    <a:pt x="6538" y="1460"/>
                    <a:pt x="6538" y="3269"/>
                  </a:cubicBezTo>
                  <a:cubicBezTo>
                    <a:pt x="6596" y="5137"/>
                    <a:pt x="5137" y="6538"/>
                    <a:pt x="3327" y="659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6" name="Google Shape;6476;p16"/>
            <p:cNvSpPr/>
            <p:nvPr/>
          </p:nvSpPr>
          <p:spPr>
            <a:xfrm>
              <a:off x="3337175" y="1170575"/>
              <a:ext cx="164925" cy="163475"/>
            </a:xfrm>
            <a:custGeom>
              <a:avLst/>
              <a:gdLst/>
              <a:ahLst/>
              <a:cxnLst/>
              <a:rect l="l" t="t" r="r" b="b"/>
              <a:pathLst>
                <a:path w="6597" h="6539" extrusionOk="0">
                  <a:moveTo>
                    <a:pt x="3270" y="1"/>
                  </a:moveTo>
                  <a:cubicBezTo>
                    <a:pt x="5079" y="1"/>
                    <a:pt x="6538" y="1402"/>
                    <a:pt x="6538" y="3211"/>
                  </a:cubicBezTo>
                  <a:cubicBezTo>
                    <a:pt x="6597" y="5079"/>
                    <a:pt x="5138" y="6538"/>
                    <a:pt x="3328" y="6538"/>
                  </a:cubicBezTo>
                  <a:cubicBezTo>
                    <a:pt x="1460" y="6538"/>
                    <a:pt x="59" y="5137"/>
                    <a:pt x="1" y="3269"/>
                  </a:cubicBezTo>
                  <a:cubicBezTo>
                    <a:pt x="1" y="1460"/>
                    <a:pt x="1402" y="1"/>
                    <a:pt x="32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7" name="Google Shape;6477;p16"/>
            <p:cNvSpPr/>
            <p:nvPr/>
          </p:nvSpPr>
          <p:spPr>
            <a:xfrm>
              <a:off x="2601725" y="3864375"/>
              <a:ext cx="163450" cy="163475"/>
            </a:xfrm>
            <a:custGeom>
              <a:avLst/>
              <a:gdLst/>
              <a:ahLst/>
              <a:cxnLst/>
              <a:rect l="l" t="t" r="r" b="b"/>
              <a:pathLst>
                <a:path w="6538" h="6539" extrusionOk="0">
                  <a:moveTo>
                    <a:pt x="3269" y="1"/>
                  </a:moveTo>
                  <a:cubicBezTo>
                    <a:pt x="5137" y="1"/>
                    <a:pt x="6538" y="1460"/>
                    <a:pt x="6538" y="3328"/>
                  </a:cubicBezTo>
                  <a:cubicBezTo>
                    <a:pt x="6538" y="5137"/>
                    <a:pt x="5078" y="6538"/>
                    <a:pt x="3211" y="6538"/>
                  </a:cubicBezTo>
                  <a:cubicBezTo>
                    <a:pt x="1401" y="6538"/>
                    <a:pt x="0" y="5079"/>
                    <a:pt x="0" y="3269"/>
                  </a:cubicBezTo>
                  <a:cubicBezTo>
                    <a:pt x="0" y="1402"/>
                    <a:pt x="1460" y="1"/>
                    <a:pt x="32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8" name="Google Shape;6478;p16"/>
            <p:cNvSpPr/>
            <p:nvPr/>
          </p:nvSpPr>
          <p:spPr>
            <a:xfrm>
              <a:off x="2112875" y="28866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5020"/>
                    <a:pt x="5020" y="6480"/>
                    <a:pt x="3269" y="6480"/>
                  </a:cubicBezTo>
                  <a:cubicBezTo>
                    <a:pt x="1401" y="6480"/>
                    <a:pt x="0" y="5020"/>
                    <a:pt x="0" y="3211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020" y="0"/>
                    <a:pt x="6479" y="1460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9" name="Google Shape;6479;p16"/>
            <p:cNvSpPr/>
            <p:nvPr/>
          </p:nvSpPr>
          <p:spPr>
            <a:xfrm>
              <a:off x="3585250" y="4357600"/>
              <a:ext cx="162025" cy="163475"/>
            </a:xfrm>
            <a:custGeom>
              <a:avLst/>
              <a:gdLst/>
              <a:ahLst/>
              <a:cxnLst/>
              <a:rect l="l" t="t" r="r" b="b"/>
              <a:pathLst>
                <a:path w="6481" h="6539" extrusionOk="0">
                  <a:moveTo>
                    <a:pt x="3211" y="6538"/>
                  </a:moveTo>
                  <a:cubicBezTo>
                    <a:pt x="1460" y="6538"/>
                    <a:pt x="1" y="5079"/>
                    <a:pt x="1" y="3270"/>
                  </a:cubicBezTo>
                  <a:cubicBezTo>
                    <a:pt x="1" y="1460"/>
                    <a:pt x="1460" y="1"/>
                    <a:pt x="3270" y="59"/>
                  </a:cubicBezTo>
                  <a:cubicBezTo>
                    <a:pt x="5021" y="59"/>
                    <a:pt x="6480" y="1518"/>
                    <a:pt x="6480" y="3328"/>
                  </a:cubicBezTo>
                  <a:cubicBezTo>
                    <a:pt x="6480" y="5079"/>
                    <a:pt x="5021" y="6538"/>
                    <a:pt x="3211" y="653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0" name="Google Shape;6480;p16"/>
            <p:cNvSpPr/>
            <p:nvPr/>
          </p:nvSpPr>
          <p:spPr>
            <a:xfrm>
              <a:off x="383187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5020" y="0"/>
                    <a:pt x="6480" y="1401"/>
                    <a:pt x="6480" y="3269"/>
                  </a:cubicBezTo>
                  <a:cubicBezTo>
                    <a:pt x="6480" y="5020"/>
                    <a:pt x="5020" y="6479"/>
                    <a:pt x="3269" y="6479"/>
                  </a:cubicBezTo>
                  <a:cubicBezTo>
                    <a:pt x="1460" y="6479"/>
                    <a:pt x="1" y="5020"/>
                    <a:pt x="1" y="3211"/>
                  </a:cubicBezTo>
                  <a:cubicBezTo>
                    <a:pt x="1" y="1401"/>
                    <a:pt x="1401" y="0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1" name="Google Shape;6481;p16"/>
            <p:cNvSpPr/>
            <p:nvPr/>
          </p:nvSpPr>
          <p:spPr>
            <a:xfrm>
              <a:off x="2112875" y="26400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4962"/>
                    <a:pt x="5078" y="6422"/>
                    <a:pt x="3269" y="6480"/>
                  </a:cubicBezTo>
                  <a:cubicBezTo>
                    <a:pt x="1459" y="6480"/>
                    <a:pt x="0" y="5021"/>
                    <a:pt x="0" y="3211"/>
                  </a:cubicBezTo>
                  <a:cubicBezTo>
                    <a:pt x="0" y="1460"/>
                    <a:pt x="1459" y="1"/>
                    <a:pt x="3211" y="1"/>
                  </a:cubicBezTo>
                  <a:cubicBezTo>
                    <a:pt x="5020" y="1"/>
                    <a:pt x="6479" y="1402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2" name="Google Shape;6482;p16"/>
            <p:cNvSpPr/>
            <p:nvPr/>
          </p:nvSpPr>
          <p:spPr>
            <a:xfrm>
              <a:off x="2848325" y="41124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70" y="6480"/>
                  </a:moveTo>
                  <a:cubicBezTo>
                    <a:pt x="1518" y="6480"/>
                    <a:pt x="59" y="5020"/>
                    <a:pt x="1" y="3269"/>
                  </a:cubicBezTo>
                  <a:cubicBezTo>
                    <a:pt x="1" y="1460"/>
                    <a:pt x="1460" y="1"/>
                    <a:pt x="3211" y="1"/>
                  </a:cubicBezTo>
                  <a:cubicBezTo>
                    <a:pt x="5021" y="1"/>
                    <a:pt x="6480" y="1402"/>
                    <a:pt x="6480" y="3211"/>
                  </a:cubicBezTo>
                  <a:cubicBezTo>
                    <a:pt x="6480" y="4962"/>
                    <a:pt x="5079" y="6421"/>
                    <a:pt x="3270" y="64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3" name="Google Shape;6483;p16"/>
            <p:cNvSpPr/>
            <p:nvPr/>
          </p:nvSpPr>
          <p:spPr>
            <a:xfrm>
              <a:off x="2359475" y="36221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4962" y="0"/>
                    <a:pt x="6480" y="1459"/>
                    <a:pt x="6480" y="3211"/>
                  </a:cubicBezTo>
                  <a:cubicBezTo>
                    <a:pt x="6480" y="5020"/>
                    <a:pt x="5021" y="6479"/>
                    <a:pt x="3269" y="6479"/>
                  </a:cubicBezTo>
                  <a:cubicBezTo>
                    <a:pt x="1460" y="6479"/>
                    <a:pt x="1" y="5078"/>
                    <a:pt x="1" y="3269"/>
                  </a:cubicBezTo>
                  <a:cubicBezTo>
                    <a:pt x="1" y="1518"/>
                    <a:pt x="1402" y="59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4" name="Google Shape;6484;p16"/>
            <p:cNvSpPr/>
            <p:nvPr/>
          </p:nvSpPr>
          <p:spPr>
            <a:xfrm>
              <a:off x="4320725" y="11705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80" y="3211"/>
                  </a:moveTo>
                  <a:cubicBezTo>
                    <a:pt x="6480" y="5021"/>
                    <a:pt x="5021" y="6480"/>
                    <a:pt x="3269" y="6480"/>
                  </a:cubicBezTo>
                  <a:cubicBezTo>
                    <a:pt x="1518" y="6480"/>
                    <a:pt x="59" y="5021"/>
                    <a:pt x="59" y="3269"/>
                  </a:cubicBezTo>
                  <a:cubicBezTo>
                    <a:pt x="1" y="1518"/>
                    <a:pt x="1518" y="1"/>
                    <a:pt x="3269" y="59"/>
                  </a:cubicBezTo>
                  <a:cubicBezTo>
                    <a:pt x="5021" y="59"/>
                    <a:pt x="6480" y="1518"/>
                    <a:pt x="6480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5" name="Google Shape;6485;p16"/>
            <p:cNvSpPr/>
            <p:nvPr/>
          </p:nvSpPr>
          <p:spPr>
            <a:xfrm>
              <a:off x="407412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0" y="0"/>
                  </a:moveTo>
                  <a:cubicBezTo>
                    <a:pt x="5020" y="0"/>
                    <a:pt x="6479" y="1459"/>
                    <a:pt x="6479" y="3269"/>
                  </a:cubicBezTo>
                  <a:cubicBezTo>
                    <a:pt x="6479" y="4962"/>
                    <a:pt x="5020" y="6421"/>
                    <a:pt x="3269" y="6479"/>
                  </a:cubicBezTo>
                  <a:cubicBezTo>
                    <a:pt x="1518" y="6479"/>
                    <a:pt x="0" y="4962"/>
                    <a:pt x="58" y="3211"/>
                  </a:cubicBezTo>
                  <a:cubicBezTo>
                    <a:pt x="58" y="1459"/>
                    <a:pt x="1518" y="59"/>
                    <a:pt x="321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6" name="Google Shape;6486;p16"/>
            <p:cNvSpPr/>
            <p:nvPr/>
          </p:nvSpPr>
          <p:spPr>
            <a:xfrm>
              <a:off x="5301350" y="2149750"/>
              <a:ext cx="160550" cy="162000"/>
            </a:xfrm>
            <a:custGeom>
              <a:avLst/>
              <a:gdLst/>
              <a:ahLst/>
              <a:cxnLst/>
              <a:rect l="l" t="t" r="r" b="b"/>
              <a:pathLst>
                <a:path w="6422" h="6480" extrusionOk="0">
                  <a:moveTo>
                    <a:pt x="3211" y="6479"/>
                  </a:moveTo>
                  <a:cubicBezTo>
                    <a:pt x="1460" y="6479"/>
                    <a:pt x="1" y="5020"/>
                    <a:pt x="1" y="3269"/>
                  </a:cubicBezTo>
                  <a:cubicBezTo>
                    <a:pt x="1" y="1518"/>
                    <a:pt x="1460" y="59"/>
                    <a:pt x="3153" y="59"/>
                  </a:cubicBezTo>
                  <a:cubicBezTo>
                    <a:pt x="4962" y="0"/>
                    <a:pt x="6421" y="1518"/>
                    <a:pt x="6421" y="3269"/>
                  </a:cubicBezTo>
                  <a:cubicBezTo>
                    <a:pt x="6421" y="5020"/>
                    <a:pt x="4962" y="6479"/>
                    <a:pt x="3211" y="64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7" name="Google Shape;6487;p16"/>
            <p:cNvSpPr/>
            <p:nvPr/>
          </p:nvSpPr>
          <p:spPr>
            <a:xfrm>
              <a:off x="2112875" y="2396350"/>
              <a:ext cx="162000" cy="162025"/>
            </a:xfrm>
            <a:custGeom>
              <a:avLst/>
              <a:gdLst/>
              <a:ahLst/>
              <a:cxnLst/>
              <a:rect l="l" t="t" r="r" b="b"/>
              <a:pathLst>
                <a:path w="6480" h="6481" extrusionOk="0">
                  <a:moveTo>
                    <a:pt x="6421" y="3270"/>
                  </a:moveTo>
                  <a:cubicBezTo>
                    <a:pt x="6421" y="5021"/>
                    <a:pt x="4962" y="6480"/>
                    <a:pt x="3211" y="6480"/>
                  </a:cubicBezTo>
                  <a:cubicBezTo>
                    <a:pt x="1459" y="6422"/>
                    <a:pt x="0" y="4962"/>
                    <a:pt x="0" y="3270"/>
                  </a:cubicBezTo>
                  <a:cubicBezTo>
                    <a:pt x="59" y="1519"/>
                    <a:pt x="1518" y="1"/>
                    <a:pt x="3269" y="59"/>
                  </a:cubicBezTo>
                  <a:cubicBezTo>
                    <a:pt x="5020" y="59"/>
                    <a:pt x="6479" y="1519"/>
                    <a:pt x="6421" y="32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8" name="Google Shape;6488;p16"/>
            <p:cNvSpPr/>
            <p:nvPr/>
          </p:nvSpPr>
          <p:spPr>
            <a:xfrm>
              <a:off x="5301350" y="3376975"/>
              <a:ext cx="159075" cy="160550"/>
            </a:xfrm>
            <a:custGeom>
              <a:avLst/>
              <a:gdLst/>
              <a:ahLst/>
              <a:cxnLst/>
              <a:rect l="l" t="t" r="r" b="b"/>
              <a:pathLst>
                <a:path w="6363" h="6422" extrusionOk="0">
                  <a:moveTo>
                    <a:pt x="6363" y="3211"/>
                  </a:moveTo>
                  <a:cubicBezTo>
                    <a:pt x="6363" y="4962"/>
                    <a:pt x="4904" y="6422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59" y="1402"/>
                    <a:pt x="1460" y="1"/>
                    <a:pt x="3211" y="1"/>
                  </a:cubicBezTo>
                  <a:cubicBezTo>
                    <a:pt x="4904" y="1"/>
                    <a:pt x="6363" y="1460"/>
                    <a:pt x="636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9" name="Google Shape;6489;p16"/>
            <p:cNvSpPr/>
            <p:nvPr/>
          </p:nvSpPr>
          <p:spPr>
            <a:xfrm>
              <a:off x="3340100" y="4360525"/>
              <a:ext cx="159100" cy="159075"/>
            </a:xfrm>
            <a:custGeom>
              <a:avLst/>
              <a:gdLst/>
              <a:ahLst/>
              <a:cxnLst/>
              <a:rect l="l" t="t" r="r" b="b"/>
              <a:pathLst>
                <a:path w="6364" h="6363" extrusionOk="0">
                  <a:moveTo>
                    <a:pt x="6363" y="3153"/>
                  </a:moveTo>
                  <a:cubicBezTo>
                    <a:pt x="6363" y="4904"/>
                    <a:pt x="4904" y="6363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1" y="1460"/>
                    <a:pt x="1460" y="1"/>
                    <a:pt x="3153" y="1"/>
                  </a:cubicBezTo>
                  <a:cubicBezTo>
                    <a:pt x="4904" y="1"/>
                    <a:pt x="6363" y="1460"/>
                    <a:pt x="6363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0" name="Google Shape;6490;p16"/>
            <p:cNvSpPr/>
            <p:nvPr/>
          </p:nvSpPr>
          <p:spPr>
            <a:xfrm>
              <a:off x="2114325" y="3134750"/>
              <a:ext cx="159075" cy="159075"/>
            </a:xfrm>
            <a:custGeom>
              <a:avLst/>
              <a:gdLst/>
              <a:ahLst/>
              <a:cxnLst/>
              <a:rect l="l" t="t" r="r" b="b"/>
              <a:pathLst>
                <a:path w="6363" h="6363" extrusionOk="0">
                  <a:moveTo>
                    <a:pt x="3153" y="6363"/>
                  </a:moveTo>
                  <a:cubicBezTo>
                    <a:pt x="1460" y="6363"/>
                    <a:pt x="1" y="4904"/>
                    <a:pt x="1" y="3152"/>
                  </a:cubicBezTo>
                  <a:cubicBezTo>
                    <a:pt x="1" y="1460"/>
                    <a:pt x="1460" y="0"/>
                    <a:pt x="3153" y="0"/>
                  </a:cubicBezTo>
                  <a:cubicBezTo>
                    <a:pt x="4904" y="0"/>
                    <a:pt x="6363" y="1460"/>
                    <a:pt x="6363" y="3152"/>
                  </a:cubicBezTo>
                  <a:cubicBezTo>
                    <a:pt x="6363" y="4904"/>
                    <a:pt x="4904" y="6363"/>
                    <a:pt x="3153" y="63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1" name="Google Shape;6491;p16"/>
            <p:cNvSpPr/>
            <p:nvPr/>
          </p:nvSpPr>
          <p:spPr>
            <a:xfrm>
              <a:off x="4812500" y="1415725"/>
              <a:ext cx="159075" cy="157625"/>
            </a:xfrm>
            <a:custGeom>
              <a:avLst/>
              <a:gdLst/>
              <a:ahLst/>
              <a:cxnLst/>
              <a:rect l="l" t="t" r="r" b="b"/>
              <a:pathLst>
                <a:path w="6363" h="6305" extrusionOk="0">
                  <a:moveTo>
                    <a:pt x="6305" y="3153"/>
                  </a:moveTo>
                  <a:cubicBezTo>
                    <a:pt x="6363" y="4904"/>
                    <a:pt x="4904" y="6305"/>
                    <a:pt x="3153" y="6305"/>
                  </a:cubicBezTo>
                  <a:cubicBezTo>
                    <a:pt x="1401" y="6305"/>
                    <a:pt x="1" y="4904"/>
                    <a:pt x="1" y="3211"/>
                  </a:cubicBezTo>
                  <a:cubicBezTo>
                    <a:pt x="1" y="1460"/>
                    <a:pt x="1401" y="1"/>
                    <a:pt x="3211" y="1"/>
                  </a:cubicBezTo>
                  <a:cubicBezTo>
                    <a:pt x="4904" y="1"/>
                    <a:pt x="6305" y="1402"/>
                    <a:pt x="6305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2" name="Google Shape;6492;p16"/>
            <p:cNvSpPr/>
            <p:nvPr/>
          </p:nvSpPr>
          <p:spPr>
            <a:xfrm>
              <a:off x="5059125" y="1660900"/>
              <a:ext cx="159075" cy="160525"/>
            </a:xfrm>
            <a:custGeom>
              <a:avLst/>
              <a:gdLst/>
              <a:ahLst/>
              <a:cxnLst/>
              <a:rect l="l" t="t" r="r" b="b"/>
              <a:pathLst>
                <a:path w="6363" h="6421" extrusionOk="0">
                  <a:moveTo>
                    <a:pt x="6363" y="3269"/>
                  </a:moveTo>
                  <a:cubicBezTo>
                    <a:pt x="6304" y="5020"/>
                    <a:pt x="4845" y="6421"/>
                    <a:pt x="3094" y="6363"/>
                  </a:cubicBezTo>
                  <a:cubicBezTo>
                    <a:pt x="1343" y="6363"/>
                    <a:pt x="0" y="4903"/>
                    <a:pt x="0" y="3211"/>
                  </a:cubicBezTo>
                  <a:cubicBezTo>
                    <a:pt x="59" y="1401"/>
                    <a:pt x="1518" y="0"/>
                    <a:pt x="3269" y="59"/>
                  </a:cubicBezTo>
                  <a:cubicBezTo>
                    <a:pt x="4962" y="117"/>
                    <a:pt x="6363" y="1518"/>
                    <a:pt x="6363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3" name="Google Shape;6493;p16"/>
            <p:cNvSpPr/>
            <p:nvPr/>
          </p:nvSpPr>
          <p:spPr>
            <a:xfrm>
              <a:off x="3097875" y="1172050"/>
              <a:ext cx="157625" cy="159075"/>
            </a:xfrm>
            <a:custGeom>
              <a:avLst/>
              <a:gdLst/>
              <a:ahLst/>
              <a:cxnLst/>
              <a:rect l="l" t="t" r="r" b="b"/>
              <a:pathLst>
                <a:path w="6305" h="6363" extrusionOk="0">
                  <a:moveTo>
                    <a:pt x="6304" y="3152"/>
                  </a:moveTo>
                  <a:cubicBezTo>
                    <a:pt x="6304" y="4903"/>
                    <a:pt x="4903" y="6362"/>
                    <a:pt x="3152" y="6362"/>
                  </a:cubicBezTo>
                  <a:cubicBezTo>
                    <a:pt x="1401" y="6362"/>
                    <a:pt x="0" y="4962"/>
                    <a:pt x="0" y="3210"/>
                  </a:cubicBezTo>
                  <a:cubicBezTo>
                    <a:pt x="0" y="1459"/>
                    <a:pt x="1401" y="0"/>
                    <a:pt x="3152" y="58"/>
                  </a:cubicBezTo>
                  <a:cubicBezTo>
                    <a:pt x="4903" y="58"/>
                    <a:pt x="6304" y="1459"/>
                    <a:pt x="6304" y="31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4" name="Google Shape;6494;p16"/>
            <p:cNvSpPr/>
            <p:nvPr/>
          </p:nvSpPr>
          <p:spPr>
            <a:xfrm>
              <a:off x="4323650" y="4361975"/>
              <a:ext cx="156175" cy="156175"/>
            </a:xfrm>
            <a:custGeom>
              <a:avLst/>
              <a:gdLst/>
              <a:ahLst/>
              <a:cxnLst/>
              <a:rect l="l" t="t" r="r" b="b"/>
              <a:pathLst>
                <a:path w="6247" h="6247" extrusionOk="0">
                  <a:moveTo>
                    <a:pt x="3152" y="1"/>
                  </a:moveTo>
                  <a:cubicBezTo>
                    <a:pt x="4904" y="59"/>
                    <a:pt x="6246" y="1460"/>
                    <a:pt x="6246" y="3211"/>
                  </a:cubicBezTo>
                  <a:cubicBezTo>
                    <a:pt x="6188" y="4904"/>
                    <a:pt x="4845" y="6247"/>
                    <a:pt x="3094" y="6188"/>
                  </a:cubicBezTo>
                  <a:cubicBezTo>
                    <a:pt x="1343" y="6188"/>
                    <a:pt x="0" y="4787"/>
                    <a:pt x="59" y="3036"/>
                  </a:cubicBezTo>
                  <a:cubicBezTo>
                    <a:pt x="59" y="1343"/>
                    <a:pt x="1460" y="1"/>
                    <a:pt x="31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5" name="Google Shape;6495;p16"/>
            <p:cNvSpPr/>
            <p:nvPr/>
          </p:nvSpPr>
          <p:spPr>
            <a:xfrm>
              <a:off x="2609025" y="1417200"/>
              <a:ext cx="156150" cy="154700"/>
            </a:xfrm>
            <a:custGeom>
              <a:avLst/>
              <a:gdLst/>
              <a:ahLst/>
              <a:cxnLst/>
              <a:rect l="l" t="t" r="r" b="b"/>
              <a:pathLst>
                <a:path w="6246" h="6188" extrusionOk="0">
                  <a:moveTo>
                    <a:pt x="6187" y="3094"/>
                  </a:moveTo>
                  <a:cubicBezTo>
                    <a:pt x="6246" y="4787"/>
                    <a:pt x="4845" y="6188"/>
                    <a:pt x="3152" y="6188"/>
                  </a:cubicBezTo>
                  <a:cubicBezTo>
                    <a:pt x="1459" y="6188"/>
                    <a:pt x="58" y="4845"/>
                    <a:pt x="58" y="3152"/>
                  </a:cubicBezTo>
                  <a:cubicBezTo>
                    <a:pt x="0" y="1401"/>
                    <a:pt x="1401" y="59"/>
                    <a:pt x="3094" y="0"/>
                  </a:cubicBezTo>
                  <a:cubicBezTo>
                    <a:pt x="4786" y="0"/>
                    <a:pt x="6187" y="1401"/>
                    <a:pt x="618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6" name="Google Shape;6496;p16"/>
            <p:cNvSpPr/>
            <p:nvPr/>
          </p:nvSpPr>
          <p:spPr>
            <a:xfrm>
              <a:off x="5060575" y="387312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4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4"/>
                  </a:cubicBezTo>
                  <a:cubicBezTo>
                    <a:pt x="1" y="1343"/>
                    <a:pt x="1401" y="1"/>
                    <a:pt x="3094" y="1"/>
                  </a:cubicBezTo>
                  <a:cubicBezTo>
                    <a:pt x="4845" y="1"/>
                    <a:pt x="6188" y="1402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7" name="Google Shape;6497;p16"/>
            <p:cNvSpPr/>
            <p:nvPr/>
          </p:nvSpPr>
          <p:spPr>
            <a:xfrm>
              <a:off x="2115775" y="215412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787"/>
                    <a:pt x="4846" y="6129"/>
                    <a:pt x="3153" y="6188"/>
                  </a:cubicBezTo>
                  <a:cubicBezTo>
                    <a:pt x="1402" y="6188"/>
                    <a:pt x="1" y="4787"/>
                    <a:pt x="1" y="3036"/>
                  </a:cubicBezTo>
                  <a:cubicBezTo>
                    <a:pt x="59" y="1343"/>
                    <a:pt x="1402" y="0"/>
                    <a:pt x="3153" y="0"/>
                  </a:cubicBezTo>
                  <a:cubicBezTo>
                    <a:pt x="4846" y="0"/>
                    <a:pt x="6188" y="1343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8" name="Google Shape;6498;p16"/>
            <p:cNvSpPr/>
            <p:nvPr/>
          </p:nvSpPr>
          <p:spPr>
            <a:xfrm>
              <a:off x="4813950" y="411537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845"/>
                    <a:pt x="4787" y="6188"/>
                    <a:pt x="3095" y="6188"/>
                  </a:cubicBezTo>
                  <a:cubicBezTo>
                    <a:pt x="1402" y="6188"/>
                    <a:pt x="1" y="4728"/>
                    <a:pt x="59" y="3036"/>
                  </a:cubicBezTo>
                  <a:cubicBezTo>
                    <a:pt x="59" y="1401"/>
                    <a:pt x="1460" y="0"/>
                    <a:pt x="3095" y="0"/>
                  </a:cubicBezTo>
                  <a:cubicBezTo>
                    <a:pt x="4787" y="0"/>
                    <a:pt x="6188" y="1401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9" name="Google Shape;6499;p16"/>
            <p:cNvSpPr/>
            <p:nvPr/>
          </p:nvSpPr>
          <p:spPr>
            <a:xfrm>
              <a:off x="3099325" y="436197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5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5"/>
                  </a:cubicBezTo>
                  <a:cubicBezTo>
                    <a:pt x="1" y="1460"/>
                    <a:pt x="1343" y="59"/>
                    <a:pt x="3036" y="59"/>
                  </a:cubicBezTo>
                  <a:cubicBezTo>
                    <a:pt x="4729" y="1"/>
                    <a:pt x="6129" y="1402"/>
                    <a:pt x="612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0" name="Google Shape;6500;p16"/>
            <p:cNvSpPr/>
            <p:nvPr/>
          </p:nvSpPr>
          <p:spPr>
            <a:xfrm>
              <a:off x="2115775" y="3378450"/>
              <a:ext cx="156175" cy="156150"/>
            </a:xfrm>
            <a:custGeom>
              <a:avLst/>
              <a:gdLst/>
              <a:ahLst/>
              <a:cxnLst/>
              <a:rect l="l" t="t" r="r" b="b"/>
              <a:pathLst>
                <a:path w="6247" h="6246" extrusionOk="0">
                  <a:moveTo>
                    <a:pt x="3153" y="59"/>
                  </a:moveTo>
                  <a:cubicBezTo>
                    <a:pt x="4846" y="117"/>
                    <a:pt x="6247" y="1576"/>
                    <a:pt x="6188" y="3211"/>
                  </a:cubicBezTo>
                  <a:cubicBezTo>
                    <a:pt x="6130" y="4903"/>
                    <a:pt x="4671" y="6246"/>
                    <a:pt x="3036" y="6188"/>
                  </a:cubicBezTo>
                  <a:cubicBezTo>
                    <a:pt x="1343" y="6129"/>
                    <a:pt x="1" y="4728"/>
                    <a:pt x="59" y="3036"/>
                  </a:cubicBezTo>
                  <a:cubicBezTo>
                    <a:pt x="118" y="1343"/>
                    <a:pt x="1519" y="0"/>
                    <a:pt x="3153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1" name="Google Shape;6501;p16"/>
            <p:cNvSpPr/>
            <p:nvPr/>
          </p:nvSpPr>
          <p:spPr>
            <a:xfrm>
              <a:off x="2362400" y="1663800"/>
              <a:ext cx="156175" cy="154725"/>
            </a:xfrm>
            <a:custGeom>
              <a:avLst/>
              <a:gdLst/>
              <a:ahLst/>
              <a:cxnLst/>
              <a:rect l="l" t="t" r="r" b="b"/>
              <a:pathLst>
                <a:path w="6247" h="6189" extrusionOk="0">
                  <a:moveTo>
                    <a:pt x="59" y="3095"/>
                  </a:moveTo>
                  <a:cubicBezTo>
                    <a:pt x="59" y="1402"/>
                    <a:pt x="1518" y="1"/>
                    <a:pt x="3152" y="59"/>
                  </a:cubicBezTo>
                  <a:cubicBezTo>
                    <a:pt x="4845" y="59"/>
                    <a:pt x="6246" y="1519"/>
                    <a:pt x="6188" y="3211"/>
                  </a:cubicBezTo>
                  <a:cubicBezTo>
                    <a:pt x="6129" y="4846"/>
                    <a:pt x="4729" y="6188"/>
                    <a:pt x="3094" y="6188"/>
                  </a:cubicBezTo>
                  <a:cubicBezTo>
                    <a:pt x="1401" y="6188"/>
                    <a:pt x="0" y="4729"/>
                    <a:pt x="5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2" name="Google Shape;6502;p16"/>
            <p:cNvSpPr/>
            <p:nvPr/>
          </p:nvSpPr>
          <p:spPr>
            <a:xfrm>
              <a:off x="4571725" y="1174950"/>
              <a:ext cx="153250" cy="154725"/>
            </a:xfrm>
            <a:custGeom>
              <a:avLst/>
              <a:gdLst/>
              <a:ahLst/>
              <a:cxnLst/>
              <a:rect l="l" t="t" r="r" b="b"/>
              <a:pathLst>
                <a:path w="6130" h="6189" extrusionOk="0">
                  <a:moveTo>
                    <a:pt x="6129" y="3094"/>
                  </a:moveTo>
                  <a:cubicBezTo>
                    <a:pt x="6129" y="4729"/>
                    <a:pt x="4787" y="6130"/>
                    <a:pt x="3094" y="6130"/>
                  </a:cubicBezTo>
                  <a:cubicBezTo>
                    <a:pt x="1460" y="6188"/>
                    <a:pt x="0" y="4729"/>
                    <a:pt x="59" y="3036"/>
                  </a:cubicBezTo>
                  <a:cubicBezTo>
                    <a:pt x="59" y="1402"/>
                    <a:pt x="1460" y="1"/>
                    <a:pt x="3094" y="1"/>
                  </a:cubicBezTo>
                  <a:cubicBezTo>
                    <a:pt x="4728" y="1"/>
                    <a:pt x="6129" y="1402"/>
                    <a:pt x="6129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3" name="Google Shape;6503;p16"/>
            <p:cNvSpPr/>
            <p:nvPr/>
          </p:nvSpPr>
          <p:spPr>
            <a:xfrm>
              <a:off x="5308650" y="1911875"/>
              <a:ext cx="153250" cy="153250"/>
            </a:xfrm>
            <a:custGeom>
              <a:avLst/>
              <a:gdLst/>
              <a:ahLst/>
              <a:cxnLst/>
              <a:rect l="l" t="t" r="r" b="b"/>
              <a:pathLst>
                <a:path w="6130" h="6130" extrusionOk="0">
                  <a:moveTo>
                    <a:pt x="6129" y="3036"/>
                  </a:moveTo>
                  <a:cubicBezTo>
                    <a:pt x="6129" y="4671"/>
                    <a:pt x="4728" y="6071"/>
                    <a:pt x="3094" y="6130"/>
                  </a:cubicBezTo>
                  <a:cubicBezTo>
                    <a:pt x="1460" y="6130"/>
                    <a:pt x="0" y="4729"/>
                    <a:pt x="0" y="3036"/>
                  </a:cubicBezTo>
                  <a:cubicBezTo>
                    <a:pt x="0" y="1402"/>
                    <a:pt x="1401" y="1"/>
                    <a:pt x="3036" y="1"/>
                  </a:cubicBezTo>
                  <a:cubicBezTo>
                    <a:pt x="4728" y="1"/>
                    <a:pt x="6071" y="1402"/>
                    <a:pt x="6129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4" name="Google Shape;6504;p16"/>
            <p:cNvSpPr/>
            <p:nvPr/>
          </p:nvSpPr>
          <p:spPr>
            <a:xfrm>
              <a:off x="2855625" y="1173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3036"/>
                  </a:moveTo>
                  <a:cubicBezTo>
                    <a:pt x="5955" y="4670"/>
                    <a:pt x="4612" y="5954"/>
                    <a:pt x="2919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285"/>
                    <a:pt x="1343" y="0"/>
                    <a:pt x="2978" y="0"/>
                  </a:cubicBezTo>
                  <a:cubicBezTo>
                    <a:pt x="4670" y="59"/>
                    <a:pt x="5955" y="1343"/>
                    <a:pt x="5955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5" name="Google Shape;6505;p16"/>
            <p:cNvSpPr/>
            <p:nvPr/>
          </p:nvSpPr>
          <p:spPr>
            <a:xfrm>
              <a:off x="5307200" y="3627975"/>
              <a:ext cx="148850" cy="150325"/>
            </a:xfrm>
            <a:custGeom>
              <a:avLst/>
              <a:gdLst/>
              <a:ahLst/>
              <a:cxnLst/>
              <a:rect l="l" t="t" r="r" b="b"/>
              <a:pathLst>
                <a:path w="5954" h="6013" extrusionOk="0">
                  <a:moveTo>
                    <a:pt x="2977" y="6013"/>
                  </a:moveTo>
                  <a:cubicBezTo>
                    <a:pt x="1284" y="6013"/>
                    <a:pt x="0" y="4670"/>
                    <a:pt x="0" y="3036"/>
                  </a:cubicBezTo>
                  <a:cubicBezTo>
                    <a:pt x="0" y="1343"/>
                    <a:pt x="1343" y="1"/>
                    <a:pt x="3035" y="59"/>
                  </a:cubicBezTo>
                  <a:cubicBezTo>
                    <a:pt x="4670" y="59"/>
                    <a:pt x="5954" y="1402"/>
                    <a:pt x="5954" y="3036"/>
                  </a:cubicBezTo>
                  <a:cubicBezTo>
                    <a:pt x="5954" y="4729"/>
                    <a:pt x="4611" y="6013"/>
                    <a:pt x="2977" y="60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6" name="Google Shape;6506;p16"/>
            <p:cNvSpPr/>
            <p:nvPr/>
          </p:nvSpPr>
          <p:spPr>
            <a:xfrm>
              <a:off x="3839175" y="931250"/>
              <a:ext cx="147400" cy="148875"/>
            </a:xfrm>
            <a:custGeom>
              <a:avLst/>
              <a:gdLst/>
              <a:ahLst/>
              <a:cxnLst/>
              <a:rect l="l" t="t" r="r" b="b"/>
              <a:pathLst>
                <a:path w="5896" h="5955" extrusionOk="0">
                  <a:moveTo>
                    <a:pt x="2977" y="5955"/>
                  </a:moveTo>
                  <a:cubicBezTo>
                    <a:pt x="1285" y="5955"/>
                    <a:pt x="0" y="4612"/>
                    <a:pt x="0" y="2978"/>
                  </a:cubicBezTo>
                  <a:cubicBezTo>
                    <a:pt x="0" y="1285"/>
                    <a:pt x="1285" y="1"/>
                    <a:pt x="2977" y="1"/>
                  </a:cubicBezTo>
                  <a:cubicBezTo>
                    <a:pt x="4612" y="1"/>
                    <a:pt x="5896" y="1285"/>
                    <a:pt x="5896" y="2920"/>
                  </a:cubicBezTo>
                  <a:cubicBezTo>
                    <a:pt x="5896" y="4612"/>
                    <a:pt x="4612" y="5896"/>
                    <a:pt x="2977" y="595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7" name="Google Shape;6507;p16"/>
            <p:cNvSpPr/>
            <p:nvPr/>
          </p:nvSpPr>
          <p:spPr>
            <a:xfrm>
              <a:off x="2365325" y="3871675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4" y="2977"/>
                  </a:moveTo>
                  <a:cubicBezTo>
                    <a:pt x="5954" y="4670"/>
                    <a:pt x="4670" y="5954"/>
                    <a:pt x="3035" y="5954"/>
                  </a:cubicBezTo>
                  <a:cubicBezTo>
                    <a:pt x="1343" y="5954"/>
                    <a:pt x="0" y="4612"/>
                    <a:pt x="0" y="2919"/>
                  </a:cubicBezTo>
                  <a:cubicBezTo>
                    <a:pt x="59" y="1285"/>
                    <a:pt x="1343" y="0"/>
                    <a:pt x="3035" y="0"/>
                  </a:cubicBezTo>
                  <a:cubicBezTo>
                    <a:pt x="4670" y="0"/>
                    <a:pt x="5954" y="1343"/>
                    <a:pt x="5954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8" name="Google Shape;6508;p16"/>
            <p:cNvSpPr/>
            <p:nvPr/>
          </p:nvSpPr>
          <p:spPr>
            <a:xfrm>
              <a:off x="2607550" y="4118300"/>
              <a:ext cx="150325" cy="150325"/>
            </a:xfrm>
            <a:custGeom>
              <a:avLst/>
              <a:gdLst/>
              <a:ahLst/>
              <a:cxnLst/>
              <a:rect l="l" t="t" r="r" b="b"/>
              <a:pathLst>
                <a:path w="6013" h="6013" extrusionOk="0">
                  <a:moveTo>
                    <a:pt x="6013" y="2977"/>
                  </a:moveTo>
                  <a:cubicBezTo>
                    <a:pt x="6013" y="4611"/>
                    <a:pt x="4729" y="5954"/>
                    <a:pt x="3036" y="5954"/>
                  </a:cubicBezTo>
                  <a:cubicBezTo>
                    <a:pt x="1343" y="6012"/>
                    <a:pt x="1" y="4670"/>
                    <a:pt x="59" y="2977"/>
                  </a:cubicBezTo>
                  <a:cubicBezTo>
                    <a:pt x="59" y="1284"/>
                    <a:pt x="1343" y="0"/>
                    <a:pt x="3036" y="0"/>
                  </a:cubicBezTo>
                  <a:cubicBezTo>
                    <a:pt x="4670" y="0"/>
                    <a:pt x="6013" y="1343"/>
                    <a:pt x="6013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9" name="Google Shape;6509;p16"/>
            <p:cNvSpPr/>
            <p:nvPr/>
          </p:nvSpPr>
          <p:spPr>
            <a:xfrm>
              <a:off x="5553800" y="2892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1" y="2919"/>
                  </a:moveTo>
                  <a:cubicBezTo>
                    <a:pt x="1" y="1285"/>
                    <a:pt x="1343" y="1"/>
                    <a:pt x="3036" y="59"/>
                  </a:cubicBezTo>
                  <a:cubicBezTo>
                    <a:pt x="4670" y="59"/>
                    <a:pt x="5955" y="1402"/>
                    <a:pt x="5955" y="3095"/>
                  </a:cubicBezTo>
                  <a:cubicBezTo>
                    <a:pt x="5896" y="4729"/>
                    <a:pt x="4612" y="5955"/>
                    <a:pt x="2919" y="5955"/>
                  </a:cubicBezTo>
                  <a:cubicBezTo>
                    <a:pt x="1285" y="5955"/>
                    <a:pt x="1" y="4612"/>
                    <a:pt x="1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0" name="Google Shape;6510;p16"/>
            <p:cNvSpPr/>
            <p:nvPr/>
          </p:nvSpPr>
          <p:spPr>
            <a:xfrm>
              <a:off x="5553800" y="26459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2977"/>
                  </a:moveTo>
                  <a:cubicBezTo>
                    <a:pt x="5955" y="4670"/>
                    <a:pt x="4612" y="5954"/>
                    <a:pt x="2978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343"/>
                    <a:pt x="1285" y="59"/>
                    <a:pt x="2919" y="0"/>
                  </a:cubicBezTo>
                  <a:cubicBezTo>
                    <a:pt x="4612" y="0"/>
                    <a:pt x="5955" y="1284"/>
                    <a:pt x="5955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1" name="Google Shape;6511;p16"/>
            <p:cNvSpPr/>
            <p:nvPr/>
          </p:nvSpPr>
          <p:spPr>
            <a:xfrm>
              <a:off x="3592550" y="931250"/>
              <a:ext cx="147425" cy="148875"/>
            </a:xfrm>
            <a:custGeom>
              <a:avLst/>
              <a:gdLst/>
              <a:ahLst/>
              <a:cxnLst/>
              <a:rect l="l" t="t" r="r" b="b"/>
              <a:pathLst>
                <a:path w="5897" h="5955" extrusionOk="0">
                  <a:moveTo>
                    <a:pt x="5896" y="2978"/>
                  </a:moveTo>
                  <a:cubicBezTo>
                    <a:pt x="5896" y="4612"/>
                    <a:pt x="4612" y="5955"/>
                    <a:pt x="2919" y="5896"/>
                  </a:cubicBezTo>
                  <a:cubicBezTo>
                    <a:pt x="1285" y="5896"/>
                    <a:pt x="1" y="4612"/>
                    <a:pt x="1" y="2978"/>
                  </a:cubicBezTo>
                  <a:cubicBezTo>
                    <a:pt x="1" y="1285"/>
                    <a:pt x="1285" y="1"/>
                    <a:pt x="2978" y="1"/>
                  </a:cubicBezTo>
                  <a:cubicBezTo>
                    <a:pt x="4612" y="1"/>
                    <a:pt x="5896" y="1285"/>
                    <a:pt x="5896" y="29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2" name="Google Shape;6512;p16"/>
            <p:cNvSpPr/>
            <p:nvPr/>
          </p:nvSpPr>
          <p:spPr>
            <a:xfrm>
              <a:off x="4571725" y="4366375"/>
              <a:ext cx="147400" cy="147400"/>
            </a:xfrm>
            <a:custGeom>
              <a:avLst/>
              <a:gdLst/>
              <a:ahLst/>
              <a:cxnLst/>
              <a:rect l="l" t="t" r="r" b="b"/>
              <a:pathLst>
                <a:path w="5896" h="5896" extrusionOk="0">
                  <a:moveTo>
                    <a:pt x="5896" y="2977"/>
                  </a:moveTo>
                  <a:cubicBezTo>
                    <a:pt x="5896" y="4553"/>
                    <a:pt x="4553" y="5895"/>
                    <a:pt x="2919" y="5895"/>
                  </a:cubicBezTo>
                  <a:cubicBezTo>
                    <a:pt x="1285" y="5895"/>
                    <a:pt x="0" y="4553"/>
                    <a:pt x="0" y="2860"/>
                  </a:cubicBezTo>
                  <a:cubicBezTo>
                    <a:pt x="0" y="1226"/>
                    <a:pt x="1343" y="0"/>
                    <a:pt x="2977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3" name="Google Shape;6513;p16"/>
            <p:cNvSpPr/>
            <p:nvPr/>
          </p:nvSpPr>
          <p:spPr>
            <a:xfrm>
              <a:off x="5555275" y="24051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553" y="5837"/>
                    <a:pt x="2919" y="5837"/>
                  </a:cubicBezTo>
                  <a:cubicBezTo>
                    <a:pt x="1284" y="5837"/>
                    <a:pt x="0" y="4553"/>
                    <a:pt x="0" y="2919"/>
                  </a:cubicBezTo>
                  <a:cubicBezTo>
                    <a:pt x="0" y="1284"/>
                    <a:pt x="1284" y="0"/>
                    <a:pt x="2919" y="0"/>
                  </a:cubicBezTo>
                  <a:cubicBezTo>
                    <a:pt x="4495" y="0"/>
                    <a:pt x="5837" y="1284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4" name="Google Shape;6514;p16"/>
            <p:cNvSpPr/>
            <p:nvPr/>
          </p:nvSpPr>
          <p:spPr>
            <a:xfrm>
              <a:off x="2120150" y="1910425"/>
              <a:ext cx="147425" cy="147400"/>
            </a:xfrm>
            <a:custGeom>
              <a:avLst/>
              <a:gdLst/>
              <a:ahLst/>
              <a:cxnLst/>
              <a:rect l="l" t="t" r="r" b="b"/>
              <a:pathLst>
                <a:path w="5897" h="5896" extrusionOk="0">
                  <a:moveTo>
                    <a:pt x="5896" y="2919"/>
                  </a:moveTo>
                  <a:cubicBezTo>
                    <a:pt x="5896" y="4553"/>
                    <a:pt x="4612" y="5896"/>
                    <a:pt x="2978" y="5896"/>
                  </a:cubicBezTo>
                  <a:cubicBezTo>
                    <a:pt x="1344" y="5896"/>
                    <a:pt x="1" y="4612"/>
                    <a:pt x="1" y="2977"/>
                  </a:cubicBezTo>
                  <a:cubicBezTo>
                    <a:pt x="1" y="1343"/>
                    <a:pt x="1285" y="59"/>
                    <a:pt x="2920" y="1"/>
                  </a:cubicBezTo>
                  <a:cubicBezTo>
                    <a:pt x="4554" y="1"/>
                    <a:pt x="5838" y="1285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5" name="Google Shape;6515;p16"/>
            <p:cNvSpPr/>
            <p:nvPr/>
          </p:nvSpPr>
          <p:spPr>
            <a:xfrm>
              <a:off x="4081400" y="93272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5896" y="2919"/>
                  </a:moveTo>
                  <a:cubicBezTo>
                    <a:pt x="5896" y="4553"/>
                    <a:pt x="4554" y="5837"/>
                    <a:pt x="2919" y="5837"/>
                  </a:cubicBezTo>
                  <a:cubicBezTo>
                    <a:pt x="1285" y="5779"/>
                    <a:pt x="1" y="4437"/>
                    <a:pt x="59" y="2861"/>
                  </a:cubicBezTo>
                  <a:cubicBezTo>
                    <a:pt x="59" y="1226"/>
                    <a:pt x="1402" y="0"/>
                    <a:pt x="2978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6" name="Google Shape;6516;p16"/>
            <p:cNvSpPr/>
            <p:nvPr/>
          </p:nvSpPr>
          <p:spPr>
            <a:xfrm>
              <a:off x="5553800" y="314057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2978" y="1"/>
                  </a:moveTo>
                  <a:cubicBezTo>
                    <a:pt x="4554" y="1"/>
                    <a:pt x="5896" y="1402"/>
                    <a:pt x="5896" y="2978"/>
                  </a:cubicBezTo>
                  <a:cubicBezTo>
                    <a:pt x="5838" y="4554"/>
                    <a:pt x="4554" y="5838"/>
                    <a:pt x="2978" y="5838"/>
                  </a:cubicBezTo>
                  <a:cubicBezTo>
                    <a:pt x="1343" y="5838"/>
                    <a:pt x="1" y="4495"/>
                    <a:pt x="59" y="2861"/>
                  </a:cubicBezTo>
                  <a:cubicBezTo>
                    <a:pt x="59" y="1285"/>
                    <a:pt x="1402" y="1"/>
                    <a:pt x="29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7" name="Google Shape;6517;p16"/>
            <p:cNvSpPr/>
            <p:nvPr/>
          </p:nvSpPr>
          <p:spPr>
            <a:xfrm>
              <a:off x="5064950" y="14215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8" y="2977"/>
                  </a:moveTo>
                  <a:cubicBezTo>
                    <a:pt x="5838" y="4553"/>
                    <a:pt x="4495" y="5838"/>
                    <a:pt x="2919" y="5838"/>
                  </a:cubicBezTo>
                  <a:cubicBezTo>
                    <a:pt x="1343" y="5838"/>
                    <a:pt x="1" y="4495"/>
                    <a:pt x="59" y="2919"/>
                  </a:cubicBezTo>
                  <a:cubicBezTo>
                    <a:pt x="59" y="1343"/>
                    <a:pt x="1402" y="0"/>
                    <a:pt x="2978" y="59"/>
                  </a:cubicBezTo>
                  <a:cubicBezTo>
                    <a:pt x="4554" y="59"/>
                    <a:pt x="5838" y="1401"/>
                    <a:pt x="5838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8" name="Google Shape;6518;p16"/>
            <p:cNvSpPr/>
            <p:nvPr/>
          </p:nvSpPr>
          <p:spPr>
            <a:xfrm>
              <a:off x="3345950" y="9327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0" y="4437"/>
                    <a:pt x="0" y="2861"/>
                  </a:cubicBezTo>
                  <a:cubicBezTo>
                    <a:pt x="59" y="1284"/>
                    <a:pt x="1401" y="0"/>
                    <a:pt x="2977" y="0"/>
                  </a:cubicBezTo>
                  <a:cubicBezTo>
                    <a:pt x="4553" y="0"/>
                    <a:pt x="5837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9" name="Google Shape;6519;p16"/>
            <p:cNvSpPr/>
            <p:nvPr/>
          </p:nvSpPr>
          <p:spPr>
            <a:xfrm>
              <a:off x="2857100" y="43663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58" y="4553"/>
                    <a:pt x="0" y="2977"/>
                  </a:cubicBezTo>
                  <a:cubicBezTo>
                    <a:pt x="0" y="1401"/>
                    <a:pt x="1284" y="58"/>
                    <a:pt x="2860" y="58"/>
                  </a:cubicBezTo>
                  <a:cubicBezTo>
                    <a:pt x="4436" y="0"/>
                    <a:pt x="5779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0" name="Google Shape;6520;p16"/>
            <p:cNvSpPr/>
            <p:nvPr/>
          </p:nvSpPr>
          <p:spPr>
            <a:xfrm>
              <a:off x="2121625" y="3630900"/>
              <a:ext cx="144500" cy="145950"/>
            </a:xfrm>
            <a:custGeom>
              <a:avLst/>
              <a:gdLst/>
              <a:ahLst/>
              <a:cxnLst/>
              <a:rect l="l" t="t" r="r" b="b"/>
              <a:pathLst>
                <a:path w="5780" h="5838" extrusionOk="0">
                  <a:moveTo>
                    <a:pt x="2919" y="0"/>
                  </a:moveTo>
                  <a:cubicBezTo>
                    <a:pt x="4437" y="0"/>
                    <a:pt x="5779" y="1343"/>
                    <a:pt x="5779" y="2919"/>
                  </a:cubicBezTo>
                  <a:cubicBezTo>
                    <a:pt x="5779" y="4495"/>
                    <a:pt x="4437" y="5837"/>
                    <a:pt x="2861" y="5779"/>
                  </a:cubicBezTo>
                  <a:cubicBezTo>
                    <a:pt x="1285" y="5779"/>
                    <a:pt x="0" y="4437"/>
                    <a:pt x="0" y="2861"/>
                  </a:cubicBezTo>
                  <a:cubicBezTo>
                    <a:pt x="0" y="1343"/>
                    <a:pt x="1343" y="0"/>
                    <a:pt x="291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1" name="Google Shape;6521;p16"/>
            <p:cNvSpPr/>
            <p:nvPr/>
          </p:nvSpPr>
          <p:spPr>
            <a:xfrm>
              <a:off x="3840625" y="4611525"/>
              <a:ext cx="144500" cy="143025"/>
            </a:xfrm>
            <a:custGeom>
              <a:avLst/>
              <a:gdLst/>
              <a:ahLst/>
              <a:cxnLst/>
              <a:rect l="l" t="t" r="r" b="b"/>
              <a:pathLst>
                <a:path w="5780" h="5721" extrusionOk="0">
                  <a:moveTo>
                    <a:pt x="5779" y="2802"/>
                  </a:moveTo>
                  <a:cubicBezTo>
                    <a:pt x="5779" y="4378"/>
                    <a:pt x="4437" y="5721"/>
                    <a:pt x="2861" y="5721"/>
                  </a:cubicBezTo>
                  <a:cubicBezTo>
                    <a:pt x="1343" y="5721"/>
                    <a:pt x="59" y="4436"/>
                    <a:pt x="1" y="2860"/>
                  </a:cubicBezTo>
                  <a:cubicBezTo>
                    <a:pt x="1" y="1284"/>
                    <a:pt x="1285" y="0"/>
                    <a:pt x="2861" y="0"/>
                  </a:cubicBezTo>
                  <a:cubicBezTo>
                    <a:pt x="4437" y="0"/>
                    <a:pt x="5721" y="1226"/>
                    <a:pt x="5779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2" name="Google Shape;6522;p16"/>
            <p:cNvSpPr/>
            <p:nvPr/>
          </p:nvSpPr>
          <p:spPr>
            <a:xfrm>
              <a:off x="1879375" y="28954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1"/>
                  </a:moveTo>
                  <a:cubicBezTo>
                    <a:pt x="4437" y="1"/>
                    <a:pt x="5663" y="1285"/>
                    <a:pt x="5721" y="2861"/>
                  </a:cubicBezTo>
                  <a:cubicBezTo>
                    <a:pt x="5721" y="4437"/>
                    <a:pt x="4437" y="5721"/>
                    <a:pt x="2861" y="5721"/>
                  </a:cubicBezTo>
                  <a:cubicBezTo>
                    <a:pt x="1285" y="5721"/>
                    <a:pt x="1" y="4437"/>
                    <a:pt x="1" y="2861"/>
                  </a:cubicBezTo>
                  <a:cubicBezTo>
                    <a:pt x="1" y="1285"/>
                    <a:pt x="1285" y="59"/>
                    <a:pt x="28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3" name="Google Shape;6523;p16"/>
            <p:cNvSpPr/>
            <p:nvPr/>
          </p:nvSpPr>
          <p:spPr>
            <a:xfrm>
              <a:off x="1879375" y="26488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5720"/>
                  </a:moveTo>
                  <a:cubicBezTo>
                    <a:pt x="1285" y="5720"/>
                    <a:pt x="1" y="4436"/>
                    <a:pt x="1" y="2860"/>
                  </a:cubicBezTo>
                  <a:cubicBezTo>
                    <a:pt x="1" y="1284"/>
                    <a:pt x="1285" y="0"/>
                    <a:pt x="2919" y="0"/>
                  </a:cubicBezTo>
                  <a:cubicBezTo>
                    <a:pt x="4495" y="58"/>
                    <a:pt x="5721" y="1343"/>
                    <a:pt x="5721" y="2919"/>
                  </a:cubicBezTo>
                  <a:cubicBezTo>
                    <a:pt x="5663" y="4495"/>
                    <a:pt x="4437" y="5720"/>
                    <a:pt x="2861" y="57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4" name="Google Shape;6524;p16"/>
            <p:cNvSpPr/>
            <p:nvPr/>
          </p:nvSpPr>
          <p:spPr>
            <a:xfrm>
              <a:off x="3594025" y="4610050"/>
              <a:ext cx="143025" cy="144500"/>
            </a:xfrm>
            <a:custGeom>
              <a:avLst/>
              <a:gdLst/>
              <a:ahLst/>
              <a:cxnLst/>
              <a:rect l="l" t="t" r="r" b="b"/>
              <a:pathLst>
                <a:path w="5721" h="5780" extrusionOk="0">
                  <a:moveTo>
                    <a:pt x="2860" y="5780"/>
                  </a:moveTo>
                  <a:cubicBezTo>
                    <a:pt x="1284" y="5780"/>
                    <a:pt x="59" y="4495"/>
                    <a:pt x="0" y="2919"/>
                  </a:cubicBezTo>
                  <a:cubicBezTo>
                    <a:pt x="0" y="1343"/>
                    <a:pt x="1343" y="1"/>
                    <a:pt x="2919" y="59"/>
                  </a:cubicBezTo>
                  <a:cubicBezTo>
                    <a:pt x="4495" y="59"/>
                    <a:pt x="5720" y="1343"/>
                    <a:pt x="5720" y="2919"/>
                  </a:cubicBezTo>
                  <a:cubicBezTo>
                    <a:pt x="5720" y="4495"/>
                    <a:pt x="4436" y="5780"/>
                    <a:pt x="2860" y="57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5" name="Google Shape;6525;p16"/>
            <p:cNvSpPr/>
            <p:nvPr/>
          </p:nvSpPr>
          <p:spPr>
            <a:xfrm>
              <a:off x="5556725" y="215995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2802" y="5663"/>
                  </a:moveTo>
                  <a:cubicBezTo>
                    <a:pt x="1226" y="5663"/>
                    <a:pt x="0" y="4379"/>
                    <a:pt x="59" y="2803"/>
                  </a:cubicBezTo>
                  <a:cubicBezTo>
                    <a:pt x="59" y="1227"/>
                    <a:pt x="1343" y="1"/>
                    <a:pt x="2919" y="1"/>
                  </a:cubicBezTo>
                  <a:cubicBezTo>
                    <a:pt x="4495" y="59"/>
                    <a:pt x="5662" y="1285"/>
                    <a:pt x="5662" y="2861"/>
                  </a:cubicBezTo>
                  <a:cubicBezTo>
                    <a:pt x="5662" y="4437"/>
                    <a:pt x="4437" y="5663"/>
                    <a:pt x="2802" y="56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6" name="Google Shape;6526;p16"/>
            <p:cNvSpPr/>
            <p:nvPr/>
          </p:nvSpPr>
          <p:spPr>
            <a:xfrm>
              <a:off x="4821250" y="11808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60"/>
                  </a:moveTo>
                  <a:cubicBezTo>
                    <a:pt x="5663" y="4436"/>
                    <a:pt x="4379" y="5662"/>
                    <a:pt x="2803" y="5662"/>
                  </a:cubicBezTo>
                  <a:cubicBezTo>
                    <a:pt x="1227" y="5662"/>
                    <a:pt x="1" y="4436"/>
                    <a:pt x="1" y="2802"/>
                  </a:cubicBezTo>
                  <a:cubicBezTo>
                    <a:pt x="1" y="1284"/>
                    <a:pt x="1227" y="59"/>
                    <a:pt x="2744" y="59"/>
                  </a:cubicBezTo>
                  <a:cubicBezTo>
                    <a:pt x="4379" y="0"/>
                    <a:pt x="5604" y="1226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7" name="Google Shape;6527;p16"/>
            <p:cNvSpPr/>
            <p:nvPr/>
          </p:nvSpPr>
          <p:spPr>
            <a:xfrm>
              <a:off x="5314475" y="16711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03"/>
                  </a:moveTo>
                  <a:cubicBezTo>
                    <a:pt x="5663" y="4379"/>
                    <a:pt x="4437" y="5663"/>
                    <a:pt x="2803" y="5663"/>
                  </a:cubicBezTo>
                  <a:cubicBezTo>
                    <a:pt x="1227" y="5663"/>
                    <a:pt x="1" y="4379"/>
                    <a:pt x="1" y="2803"/>
                  </a:cubicBezTo>
                  <a:cubicBezTo>
                    <a:pt x="1" y="1227"/>
                    <a:pt x="1227" y="1"/>
                    <a:pt x="2803" y="1"/>
                  </a:cubicBezTo>
                  <a:cubicBezTo>
                    <a:pt x="4379" y="1"/>
                    <a:pt x="5663" y="1227"/>
                    <a:pt x="566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8" name="Google Shape;6528;p16"/>
            <p:cNvSpPr/>
            <p:nvPr/>
          </p:nvSpPr>
          <p:spPr>
            <a:xfrm>
              <a:off x="1880850" y="2408025"/>
              <a:ext cx="140100" cy="140125"/>
            </a:xfrm>
            <a:custGeom>
              <a:avLst/>
              <a:gdLst/>
              <a:ahLst/>
              <a:cxnLst/>
              <a:rect l="l" t="t" r="r" b="b"/>
              <a:pathLst>
                <a:path w="5604" h="5605" extrusionOk="0">
                  <a:moveTo>
                    <a:pt x="5604" y="2803"/>
                  </a:moveTo>
                  <a:cubicBezTo>
                    <a:pt x="5604" y="4379"/>
                    <a:pt x="4378" y="5604"/>
                    <a:pt x="2744" y="5604"/>
                  </a:cubicBezTo>
                  <a:cubicBezTo>
                    <a:pt x="1226" y="5546"/>
                    <a:pt x="0" y="4379"/>
                    <a:pt x="0" y="2803"/>
                  </a:cubicBezTo>
                  <a:cubicBezTo>
                    <a:pt x="0" y="1227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9" name="Google Shape;6529;p16"/>
            <p:cNvSpPr/>
            <p:nvPr/>
          </p:nvSpPr>
          <p:spPr>
            <a:xfrm>
              <a:off x="5067875" y="4122675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2802" y="5604"/>
                  </a:moveTo>
                  <a:cubicBezTo>
                    <a:pt x="1226" y="5604"/>
                    <a:pt x="0" y="4378"/>
                    <a:pt x="0" y="2802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78" y="0"/>
                    <a:pt x="5604" y="1284"/>
                    <a:pt x="5604" y="2860"/>
                  </a:cubicBezTo>
                  <a:cubicBezTo>
                    <a:pt x="5604" y="4378"/>
                    <a:pt x="4378" y="5604"/>
                    <a:pt x="2802" y="56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0" name="Google Shape;6530;p16"/>
            <p:cNvSpPr/>
            <p:nvPr/>
          </p:nvSpPr>
          <p:spPr>
            <a:xfrm>
              <a:off x="4330950" y="934175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2" y="2861"/>
                  </a:moveTo>
                  <a:cubicBezTo>
                    <a:pt x="5662" y="4437"/>
                    <a:pt x="4436" y="5663"/>
                    <a:pt x="2860" y="5663"/>
                  </a:cubicBezTo>
                  <a:cubicBezTo>
                    <a:pt x="1226" y="5663"/>
                    <a:pt x="0" y="4379"/>
                    <a:pt x="59" y="2803"/>
                  </a:cubicBezTo>
                  <a:cubicBezTo>
                    <a:pt x="59" y="1226"/>
                    <a:pt x="1284" y="59"/>
                    <a:pt x="2860" y="59"/>
                  </a:cubicBezTo>
                  <a:cubicBezTo>
                    <a:pt x="4436" y="1"/>
                    <a:pt x="5662" y="1285"/>
                    <a:pt x="5662" y="28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1" name="Google Shape;6531;p16"/>
            <p:cNvSpPr/>
            <p:nvPr/>
          </p:nvSpPr>
          <p:spPr>
            <a:xfrm>
              <a:off x="4085800" y="4617350"/>
              <a:ext cx="140100" cy="138650"/>
            </a:xfrm>
            <a:custGeom>
              <a:avLst/>
              <a:gdLst/>
              <a:ahLst/>
              <a:cxnLst/>
              <a:rect l="l" t="t" r="r" b="b"/>
              <a:pathLst>
                <a:path w="5604" h="5546" extrusionOk="0">
                  <a:moveTo>
                    <a:pt x="2802" y="5546"/>
                  </a:moveTo>
                  <a:cubicBezTo>
                    <a:pt x="1226" y="5546"/>
                    <a:pt x="0" y="4320"/>
                    <a:pt x="0" y="2744"/>
                  </a:cubicBezTo>
                  <a:cubicBezTo>
                    <a:pt x="0" y="1168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ubicBezTo>
                    <a:pt x="5604" y="4379"/>
                    <a:pt x="4378" y="5546"/>
                    <a:pt x="2802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2" name="Google Shape;6532;p16"/>
            <p:cNvSpPr/>
            <p:nvPr/>
          </p:nvSpPr>
          <p:spPr>
            <a:xfrm>
              <a:off x="5558175" y="3387200"/>
              <a:ext cx="140125" cy="140125"/>
            </a:xfrm>
            <a:custGeom>
              <a:avLst/>
              <a:gdLst/>
              <a:ahLst/>
              <a:cxnLst/>
              <a:rect l="l" t="t" r="r" b="b"/>
              <a:pathLst>
                <a:path w="5605" h="5605" extrusionOk="0">
                  <a:moveTo>
                    <a:pt x="2744" y="5546"/>
                  </a:moveTo>
                  <a:cubicBezTo>
                    <a:pt x="1227" y="5546"/>
                    <a:pt x="1" y="4320"/>
                    <a:pt x="1" y="2744"/>
                  </a:cubicBezTo>
                  <a:cubicBezTo>
                    <a:pt x="1" y="1226"/>
                    <a:pt x="1285" y="0"/>
                    <a:pt x="2803" y="0"/>
                  </a:cubicBezTo>
                  <a:cubicBezTo>
                    <a:pt x="4379" y="0"/>
                    <a:pt x="5604" y="1285"/>
                    <a:pt x="5546" y="2802"/>
                  </a:cubicBezTo>
                  <a:cubicBezTo>
                    <a:pt x="5546" y="4378"/>
                    <a:pt x="4320" y="5604"/>
                    <a:pt x="2744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3" name="Google Shape;6533;p16"/>
            <p:cNvSpPr/>
            <p:nvPr/>
          </p:nvSpPr>
          <p:spPr>
            <a:xfrm>
              <a:off x="2369700" y="1424500"/>
              <a:ext cx="141575" cy="140100"/>
            </a:xfrm>
            <a:custGeom>
              <a:avLst/>
              <a:gdLst/>
              <a:ahLst/>
              <a:cxnLst/>
              <a:rect l="l" t="t" r="r" b="b"/>
              <a:pathLst>
                <a:path w="5663" h="5604" extrusionOk="0">
                  <a:moveTo>
                    <a:pt x="5604" y="2860"/>
                  </a:moveTo>
                  <a:cubicBezTo>
                    <a:pt x="5546" y="4436"/>
                    <a:pt x="4320" y="5604"/>
                    <a:pt x="2744" y="5604"/>
                  </a:cubicBezTo>
                  <a:cubicBezTo>
                    <a:pt x="1226" y="5545"/>
                    <a:pt x="0" y="4320"/>
                    <a:pt x="59" y="2744"/>
                  </a:cubicBezTo>
                  <a:cubicBezTo>
                    <a:pt x="59" y="1226"/>
                    <a:pt x="1343" y="0"/>
                    <a:pt x="2860" y="59"/>
                  </a:cubicBezTo>
                  <a:cubicBezTo>
                    <a:pt x="4437" y="59"/>
                    <a:pt x="5662" y="1343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4" name="Google Shape;6534;p16"/>
            <p:cNvSpPr/>
            <p:nvPr/>
          </p:nvSpPr>
          <p:spPr>
            <a:xfrm>
              <a:off x="3350325" y="4612975"/>
              <a:ext cx="138650" cy="138650"/>
            </a:xfrm>
            <a:custGeom>
              <a:avLst/>
              <a:gdLst/>
              <a:ahLst/>
              <a:cxnLst/>
              <a:rect l="l" t="t" r="r" b="b"/>
              <a:pathLst>
                <a:path w="5546" h="5546" extrusionOk="0">
                  <a:moveTo>
                    <a:pt x="2802" y="1"/>
                  </a:moveTo>
                  <a:cubicBezTo>
                    <a:pt x="4320" y="1"/>
                    <a:pt x="5546" y="1226"/>
                    <a:pt x="5546" y="2802"/>
                  </a:cubicBezTo>
                  <a:cubicBezTo>
                    <a:pt x="5546" y="4320"/>
                    <a:pt x="4320" y="5546"/>
                    <a:pt x="2744" y="5546"/>
                  </a:cubicBezTo>
                  <a:cubicBezTo>
                    <a:pt x="1226" y="5546"/>
                    <a:pt x="0" y="4320"/>
                    <a:pt x="0" y="2802"/>
                  </a:cubicBezTo>
                  <a:cubicBezTo>
                    <a:pt x="0" y="1226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5" name="Google Shape;6535;p16"/>
            <p:cNvSpPr/>
            <p:nvPr/>
          </p:nvSpPr>
          <p:spPr>
            <a:xfrm>
              <a:off x="5311575" y="388042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5545" y="2802"/>
                  </a:moveTo>
                  <a:cubicBezTo>
                    <a:pt x="5545" y="4320"/>
                    <a:pt x="4320" y="5604"/>
                    <a:pt x="2744" y="5546"/>
                  </a:cubicBezTo>
                  <a:cubicBezTo>
                    <a:pt x="1284" y="5546"/>
                    <a:pt x="0" y="4320"/>
                    <a:pt x="0" y="2802"/>
                  </a:cubicBezTo>
                  <a:cubicBezTo>
                    <a:pt x="0" y="1285"/>
                    <a:pt x="1284" y="1"/>
                    <a:pt x="2802" y="1"/>
                  </a:cubicBezTo>
                  <a:cubicBezTo>
                    <a:pt x="4320" y="59"/>
                    <a:pt x="5545" y="1285"/>
                    <a:pt x="5545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6" name="Google Shape;6536;p16"/>
            <p:cNvSpPr/>
            <p:nvPr/>
          </p:nvSpPr>
          <p:spPr>
            <a:xfrm>
              <a:off x="3106625" y="935650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5604" y="2802"/>
                  </a:moveTo>
                  <a:cubicBezTo>
                    <a:pt x="5604" y="4320"/>
                    <a:pt x="4320" y="5604"/>
                    <a:pt x="2744" y="5545"/>
                  </a:cubicBezTo>
                  <a:cubicBezTo>
                    <a:pt x="1226" y="5545"/>
                    <a:pt x="0" y="4320"/>
                    <a:pt x="0" y="2744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20" y="0"/>
                    <a:pt x="5604" y="1284"/>
                    <a:pt x="5546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7" name="Google Shape;6537;p16"/>
            <p:cNvSpPr/>
            <p:nvPr/>
          </p:nvSpPr>
          <p:spPr>
            <a:xfrm>
              <a:off x="1876475" y="3144950"/>
              <a:ext cx="140100" cy="138675"/>
            </a:xfrm>
            <a:custGeom>
              <a:avLst/>
              <a:gdLst/>
              <a:ahLst/>
              <a:cxnLst/>
              <a:rect l="l" t="t" r="r" b="b"/>
              <a:pathLst>
                <a:path w="5604" h="5547" extrusionOk="0">
                  <a:moveTo>
                    <a:pt x="2802" y="1"/>
                  </a:moveTo>
                  <a:cubicBezTo>
                    <a:pt x="4320" y="1"/>
                    <a:pt x="5604" y="1227"/>
                    <a:pt x="5604" y="2744"/>
                  </a:cubicBezTo>
                  <a:cubicBezTo>
                    <a:pt x="5604" y="4320"/>
                    <a:pt x="4378" y="5546"/>
                    <a:pt x="2802" y="5546"/>
                  </a:cubicBezTo>
                  <a:cubicBezTo>
                    <a:pt x="1284" y="5546"/>
                    <a:pt x="58" y="4320"/>
                    <a:pt x="58" y="2803"/>
                  </a:cubicBezTo>
                  <a:cubicBezTo>
                    <a:pt x="0" y="1285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8" name="Google Shape;6538;p16"/>
            <p:cNvSpPr/>
            <p:nvPr/>
          </p:nvSpPr>
          <p:spPr>
            <a:xfrm>
              <a:off x="2617775" y="117787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2802" y="59"/>
                  </a:moveTo>
                  <a:cubicBezTo>
                    <a:pt x="4320" y="59"/>
                    <a:pt x="5546" y="1343"/>
                    <a:pt x="5546" y="2802"/>
                  </a:cubicBezTo>
                  <a:cubicBezTo>
                    <a:pt x="5546" y="4378"/>
                    <a:pt x="4203" y="5604"/>
                    <a:pt x="2685" y="5604"/>
                  </a:cubicBezTo>
                  <a:cubicBezTo>
                    <a:pt x="1226" y="5546"/>
                    <a:pt x="0" y="4262"/>
                    <a:pt x="0" y="2744"/>
                  </a:cubicBezTo>
                  <a:cubicBezTo>
                    <a:pt x="59" y="1285"/>
                    <a:pt x="1284" y="1"/>
                    <a:pt x="2802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9" name="Google Shape;6539;p16"/>
            <p:cNvSpPr/>
            <p:nvPr/>
          </p:nvSpPr>
          <p:spPr>
            <a:xfrm>
              <a:off x="4822725" y="4370750"/>
              <a:ext cx="137175" cy="137175"/>
            </a:xfrm>
            <a:custGeom>
              <a:avLst/>
              <a:gdLst/>
              <a:ahLst/>
              <a:cxnLst/>
              <a:rect l="l" t="t" r="r" b="b"/>
              <a:pathLst>
                <a:path w="5487" h="5487" extrusionOk="0">
                  <a:moveTo>
                    <a:pt x="0" y="2744"/>
                  </a:moveTo>
                  <a:cubicBezTo>
                    <a:pt x="0" y="1284"/>
                    <a:pt x="1284" y="0"/>
                    <a:pt x="2802" y="0"/>
                  </a:cubicBezTo>
                  <a:cubicBezTo>
                    <a:pt x="4261" y="0"/>
                    <a:pt x="5487" y="1284"/>
                    <a:pt x="5487" y="2802"/>
                  </a:cubicBezTo>
                  <a:cubicBezTo>
                    <a:pt x="5487" y="4261"/>
                    <a:pt x="4203" y="5487"/>
                    <a:pt x="2744" y="5487"/>
                  </a:cubicBezTo>
                  <a:cubicBezTo>
                    <a:pt x="1284" y="5487"/>
                    <a:pt x="0" y="4203"/>
                    <a:pt x="0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0" name="Google Shape;6540;p16"/>
            <p:cNvSpPr/>
            <p:nvPr/>
          </p:nvSpPr>
          <p:spPr>
            <a:xfrm>
              <a:off x="2124550" y="1672575"/>
              <a:ext cx="138650" cy="137175"/>
            </a:xfrm>
            <a:custGeom>
              <a:avLst/>
              <a:gdLst/>
              <a:ahLst/>
              <a:cxnLst/>
              <a:rect l="l" t="t" r="r" b="b"/>
              <a:pathLst>
                <a:path w="5546" h="5487" extrusionOk="0">
                  <a:moveTo>
                    <a:pt x="5487" y="2744"/>
                  </a:moveTo>
                  <a:cubicBezTo>
                    <a:pt x="5545" y="4203"/>
                    <a:pt x="4261" y="5487"/>
                    <a:pt x="2802" y="5487"/>
                  </a:cubicBezTo>
                  <a:cubicBezTo>
                    <a:pt x="1284" y="5487"/>
                    <a:pt x="0" y="4261"/>
                    <a:pt x="0" y="2744"/>
                  </a:cubicBezTo>
                  <a:cubicBezTo>
                    <a:pt x="0" y="1284"/>
                    <a:pt x="1226" y="59"/>
                    <a:pt x="2685" y="0"/>
                  </a:cubicBezTo>
                  <a:cubicBezTo>
                    <a:pt x="4203" y="0"/>
                    <a:pt x="5487" y="1226"/>
                    <a:pt x="5487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1" name="Google Shape;6541;p16"/>
            <p:cNvSpPr/>
            <p:nvPr/>
          </p:nvSpPr>
          <p:spPr>
            <a:xfrm>
              <a:off x="2372625" y="4124125"/>
              <a:ext cx="135725" cy="137200"/>
            </a:xfrm>
            <a:custGeom>
              <a:avLst/>
              <a:gdLst/>
              <a:ahLst/>
              <a:cxnLst/>
              <a:rect l="l" t="t" r="r" b="b"/>
              <a:pathLst>
                <a:path w="5429" h="5488" extrusionOk="0">
                  <a:moveTo>
                    <a:pt x="5429" y="2744"/>
                  </a:moveTo>
                  <a:cubicBezTo>
                    <a:pt x="5429" y="4262"/>
                    <a:pt x="4144" y="5487"/>
                    <a:pt x="2685" y="5487"/>
                  </a:cubicBezTo>
                  <a:cubicBezTo>
                    <a:pt x="1167" y="5429"/>
                    <a:pt x="0" y="4203"/>
                    <a:pt x="0" y="2744"/>
                  </a:cubicBezTo>
                  <a:cubicBezTo>
                    <a:pt x="0" y="1226"/>
                    <a:pt x="1284" y="1"/>
                    <a:pt x="2743" y="59"/>
                  </a:cubicBezTo>
                  <a:cubicBezTo>
                    <a:pt x="4203" y="59"/>
                    <a:pt x="5429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2" name="Google Shape;6542;p16"/>
            <p:cNvSpPr/>
            <p:nvPr/>
          </p:nvSpPr>
          <p:spPr>
            <a:xfrm>
              <a:off x="1882300" y="2162875"/>
              <a:ext cx="137200" cy="135750"/>
            </a:xfrm>
            <a:custGeom>
              <a:avLst/>
              <a:gdLst/>
              <a:ahLst/>
              <a:cxnLst/>
              <a:rect l="l" t="t" r="r" b="b"/>
              <a:pathLst>
                <a:path w="5488" h="5430" extrusionOk="0">
                  <a:moveTo>
                    <a:pt x="5429" y="2744"/>
                  </a:moveTo>
                  <a:cubicBezTo>
                    <a:pt x="5429" y="4262"/>
                    <a:pt x="4203" y="5429"/>
                    <a:pt x="2744" y="5429"/>
                  </a:cubicBezTo>
                  <a:cubicBezTo>
                    <a:pt x="1226" y="5429"/>
                    <a:pt x="1" y="4145"/>
                    <a:pt x="59" y="2627"/>
                  </a:cubicBezTo>
                  <a:cubicBezTo>
                    <a:pt x="117" y="1168"/>
                    <a:pt x="1343" y="1"/>
                    <a:pt x="2802" y="1"/>
                  </a:cubicBezTo>
                  <a:cubicBezTo>
                    <a:pt x="4262" y="59"/>
                    <a:pt x="5487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3" name="Google Shape;6543;p16"/>
            <p:cNvSpPr/>
            <p:nvPr/>
          </p:nvSpPr>
          <p:spPr>
            <a:xfrm>
              <a:off x="4335325" y="4618825"/>
              <a:ext cx="135725" cy="135725"/>
            </a:xfrm>
            <a:custGeom>
              <a:avLst/>
              <a:gdLst/>
              <a:ahLst/>
              <a:cxnLst/>
              <a:rect l="l" t="t" r="r" b="b"/>
              <a:pathLst>
                <a:path w="5429" h="5429" extrusionOk="0">
                  <a:moveTo>
                    <a:pt x="5370" y="2685"/>
                  </a:moveTo>
                  <a:cubicBezTo>
                    <a:pt x="5429" y="4144"/>
                    <a:pt x="4203" y="5370"/>
                    <a:pt x="2744" y="5429"/>
                  </a:cubicBezTo>
                  <a:cubicBezTo>
                    <a:pt x="1226" y="5429"/>
                    <a:pt x="0" y="4203"/>
                    <a:pt x="0" y="2685"/>
                  </a:cubicBezTo>
                  <a:cubicBezTo>
                    <a:pt x="0" y="1226"/>
                    <a:pt x="1168" y="0"/>
                    <a:pt x="2685" y="0"/>
                  </a:cubicBezTo>
                  <a:cubicBezTo>
                    <a:pt x="4145" y="0"/>
                    <a:pt x="5370" y="1168"/>
                    <a:pt x="5370" y="26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4" name="Google Shape;6544;p16"/>
            <p:cNvSpPr/>
            <p:nvPr/>
          </p:nvSpPr>
          <p:spPr>
            <a:xfrm>
              <a:off x="3109550" y="4615900"/>
              <a:ext cx="134275" cy="134275"/>
            </a:xfrm>
            <a:custGeom>
              <a:avLst/>
              <a:gdLst/>
              <a:ahLst/>
              <a:cxnLst/>
              <a:rect l="l" t="t" r="r" b="b"/>
              <a:pathLst>
                <a:path w="5371" h="5371" extrusionOk="0">
                  <a:moveTo>
                    <a:pt x="2744" y="0"/>
                  </a:moveTo>
                  <a:cubicBezTo>
                    <a:pt x="4203" y="0"/>
                    <a:pt x="5370" y="1226"/>
                    <a:pt x="5312" y="2744"/>
                  </a:cubicBezTo>
                  <a:cubicBezTo>
                    <a:pt x="5312" y="4203"/>
                    <a:pt x="4144" y="5371"/>
                    <a:pt x="2627" y="5312"/>
                  </a:cubicBezTo>
                  <a:cubicBezTo>
                    <a:pt x="1109" y="5312"/>
                    <a:pt x="0" y="4145"/>
                    <a:pt x="0" y="2569"/>
                  </a:cubicBezTo>
                  <a:cubicBezTo>
                    <a:pt x="59" y="1109"/>
                    <a:pt x="1226" y="0"/>
                    <a:pt x="2744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5" name="Google Shape;6545;p16"/>
            <p:cNvSpPr/>
            <p:nvPr/>
          </p:nvSpPr>
          <p:spPr>
            <a:xfrm>
              <a:off x="5561100" y="1922100"/>
              <a:ext cx="134275" cy="132825"/>
            </a:xfrm>
            <a:custGeom>
              <a:avLst/>
              <a:gdLst/>
              <a:ahLst/>
              <a:cxnLst/>
              <a:rect l="l" t="t" r="r" b="b"/>
              <a:pathLst>
                <a:path w="5371" h="5313" extrusionOk="0">
                  <a:moveTo>
                    <a:pt x="2686" y="1"/>
                  </a:moveTo>
                  <a:cubicBezTo>
                    <a:pt x="4203" y="1"/>
                    <a:pt x="5371" y="1226"/>
                    <a:pt x="5312" y="2744"/>
                  </a:cubicBezTo>
                  <a:cubicBezTo>
                    <a:pt x="5312" y="4203"/>
                    <a:pt x="4145" y="5312"/>
                    <a:pt x="2627" y="5312"/>
                  </a:cubicBezTo>
                  <a:cubicBezTo>
                    <a:pt x="1110" y="5312"/>
                    <a:pt x="1" y="4086"/>
                    <a:pt x="1" y="2569"/>
                  </a:cubicBezTo>
                  <a:cubicBezTo>
                    <a:pt x="59" y="1110"/>
                    <a:pt x="1226" y="1"/>
                    <a:pt x="268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6" name="Google Shape;6546;p16"/>
            <p:cNvSpPr/>
            <p:nvPr/>
          </p:nvSpPr>
          <p:spPr>
            <a:xfrm>
              <a:off x="4583400" y="940025"/>
              <a:ext cx="131350" cy="131350"/>
            </a:xfrm>
            <a:custGeom>
              <a:avLst/>
              <a:gdLst/>
              <a:ahLst/>
              <a:cxnLst/>
              <a:rect l="l" t="t" r="r" b="b"/>
              <a:pathLst>
                <a:path w="5254" h="5254" extrusionOk="0">
                  <a:moveTo>
                    <a:pt x="2627" y="0"/>
                  </a:moveTo>
                  <a:cubicBezTo>
                    <a:pt x="4086" y="0"/>
                    <a:pt x="5254" y="1109"/>
                    <a:pt x="5254" y="2569"/>
                  </a:cubicBezTo>
                  <a:cubicBezTo>
                    <a:pt x="5254" y="4086"/>
                    <a:pt x="4086" y="5254"/>
                    <a:pt x="2569" y="5254"/>
                  </a:cubicBezTo>
                  <a:cubicBezTo>
                    <a:pt x="1109" y="5254"/>
                    <a:pt x="0" y="4086"/>
                    <a:pt x="0" y="2627"/>
                  </a:cubicBezTo>
                  <a:cubicBezTo>
                    <a:pt x="0" y="1109"/>
                    <a:pt x="1109" y="0"/>
                    <a:pt x="26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7" name="Google Shape;6547;p16"/>
            <p:cNvSpPr/>
            <p:nvPr/>
          </p:nvSpPr>
          <p:spPr>
            <a:xfrm>
              <a:off x="2127450" y="3880425"/>
              <a:ext cx="132825" cy="132825"/>
            </a:xfrm>
            <a:custGeom>
              <a:avLst/>
              <a:gdLst/>
              <a:ahLst/>
              <a:cxnLst/>
              <a:rect l="l" t="t" r="r" b="b"/>
              <a:pathLst>
                <a:path w="5313" h="5313" extrusionOk="0">
                  <a:moveTo>
                    <a:pt x="2686" y="1"/>
                  </a:moveTo>
                  <a:cubicBezTo>
                    <a:pt x="4145" y="1"/>
                    <a:pt x="5313" y="1168"/>
                    <a:pt x="5313" y="2627"/>
                  </a:cubicBezTo>
                  <a:cubicBezTo>
                    <a:pt x="5313" y="4145"/>
                    <a:pt x="4145" y="5312"/>
                    <a:pt x="2628" y="5312"/>
                  </a:cubicBezTo>
                  <a:cubicBezTo>
                    <a:pt x="1110" y="5254"/>
                    <a:pt x="1" y="4087"/>
                    <a:pt x="1" y="2627"/>
                  </a:cubicBezTo>
                  <a:cubicBezTo>
                    <a:pt x="1" y="1110"/>
                    <a:pt x="1168" y="1"/>
                    <a:pt x="262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8" name="Google Shape;6548;p16"/>
            <p:cNvSpPr/>
            <p:nvPr/>
          </p:nvSpPr>
          <p:spPr>
            <a:xfrm>
              <a:off x="1880850" y="3390125"/>
              <a:ext cx="132800" cy="132800"/>
            </a:xfrm>
            <a:custGeom>
              <a:avLst/>
              <a:gdLst/>
              <a:ahLst/>
              <a:cxnLst/>
              <a:rect l="l" t="t" r="r" b="b"/>
              <a:pathLst>
                <a:path w="5312" h="5312" extrusionOk="0">
                  <a:moveTo>
                    <a:pt x="2627" y="0"/>
                  </a:moveTo>
                  <a:cubicBezTo>
                    <a:pt x="4086" y="0"/>
                    <a:pt x="5254" y="1168"/>
                    <a:pt x="5312" y="2627"/>
                  </a:cubicBezTo>
                  <a:cubicBezTo>
                    <a:pt x="5312" y="4145"/>
                    <a:pt x="4145" y="5312"/>
                    <a:pt x="2627" y="5312"/>
                  </a:cubicBezTo>
                  <a:cubicBezTo>
                    <a:pt x="1168" y="5312"/>
                    <a:pt x="0" y="4145"/>
                    <a:pt x="0" y="2685"/>
                  </a:cubicBezTo>
                  <a:cubicBezTo>
                    <a:pt x="0" y="1168"/>
                    <a:pt x="1168" y="59"/>
                    <a:pt x="2627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9" name="Google Shape;6549;p16"/>
            <p:cNvSpPr/>
            <p:nvPr/>
          </p:nvSpPr>
          <p:spPr>
            <a:xfrm>
              <a:off x="2616300" y="4372200"/>
              <a:ext cx="132825" cy="134275"/>
            </a:xfrm>
            <a:custGeom>
              <a:avLst/>
              <a:gdLst/>
              <a:ahLst/>
              <a:cxnLst/>
              <a:rect l="l" t="t" r="r" b="b"/>
              <a:pathLst>
                <a:path w="5313" h="5371" extrusionOk="0">
                  <a:moveTo>
                    <a:pt x="5313" y="2744"/>
                  </a:moveTo>
                  <a:cubicBezTo>
                    <a:pt x="5313" y="4262"/>
                    <a:pt x="4087" y="5371"/>
                    <a:pt x="2628" y="5371"/>
                  </a:cubicBezTo>
                  <a:cubicBezTo>
                    <a:pt x="1110" y="5312"/>
                    <a:pt x="1" y="4145"/>
                    <a:pt x="1" y="2569"/>
                  </a:cubicBezTo>
                  <a:cubicBezTo>
                    <a:pt x="59" y="1110"/>
                    <a:pt x="1285" y="1"/>
                    <a:pt x="2744" y="59"/>
                  </a:cubicBezTo>
                  <a:cubicBezTo>
                    <a:pt x="4204" y="117"/>
                    <a:pt x="5313" y="1285"/>
                    <a:pt x="5313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0" name="Google Shape;6550;p16"/>
            <p:cNvSpPr/>
            <p:nvPr/>
          </p:nvSpPr>
          <p:spPr>
            <a:xfrm>
              <a:off x="2864375" y="940025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8" y="0"/>
                    <a:pt x="5196" y="1168"/>
                    <a:pt x="5196" y="2627"/>
                  </a:cubicBezTo>
                  <a:cubicBezTo>
                    <a:pt x="5254" y="4028"/>
                    <a:pt x="4028" y="5254"/>
                    <a:pt x="2569" y="5254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1" name="Google Shape;6551;p16"/>
            <p:cNvSpPr/>
            <p:nvPr/>
          </p:nvSpPr>
          <p:spPr>
            <a:xfrm>
              <a:off x="5562550" y="3638200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9" y="0"/>
                    <a:pt x="5196" y="1168"/>
                    <a:pt x="5254" y="2569"/>
                  </a:cubicBezTo>
                  <a:cubicBezTo>
                    <a:pt x="5254" y="4028"/>
                    <a:pt x="4029" y="5254"/>
                    <a:pt x="2628" y="5195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168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2" name="Google Shape;6552;p16"/>
            <p:cNvSpPr/>
            <p:nvPr/>
          </p:nvSpPr>
          <p:spPr>
            <a:xfrm>
              <a:off x="5073700" y="1188100"/>
              <a:ext cx="129900" cy="128425"/>
            </a:xfrm>
            <a:custGeom>
              <a:avLst/>
              <a:gdLst/>
              <a:ahLst/>
              <a:cxnLst/>
              <a:rect l="l" t="t" r="r" b="b"/>
              <a:pathLst>
                <a:path w="5196" h="5137" extrusionOk="0">
                  <a:moveTo>
                    <a:pt x="2569" y="0"/>
                  </a:moveTo>
                  <a:cubicBezTo>
                    <a:pt x="4028" y="0"/>
                    <a:pt x="5196" y="1226"/>
                    <a:pt x="5196" y="2627"/>
                  </a:cubicBezTo>
                  <a:cubicBezTo>
                    <a:pt x="5137" y="3969"/>
                    <a:pt x="3970" y="5137"/>
                    <a:pt x="2569" y="5137"/>
                  </a:cubicBezTo>
                  <a:cubicBezTo>
                    <a:pt x="1168" y="5137"/>
                    <a:pt x="1" y="3911"/>
                    <a:pt x="1" y="2510"/>
                  </a:cubicBezTo>
                  <a:cubicBezTo>
                    <a:pt x="59" y="1109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3" name="Google Shape;6553;p16"/>
            <p:cNvSpPr/>
            <p:nvPr/>
          </p:nvSpPr>
          <p:spPr>
            <a:xfrm>
              <a:off x="5320325" y="1430325"/>
              <a:ext cx="129900" cy="128450"/>
            </a:xfrm>
            <a:custGeom>
              <a:avLst/>
              <a:gdLst/>
              <a:ahLst/>
              <a:cxnLst/>
              <a:rect l="l" t="t" r="r" b="b"/>
              <a:pathLst>
                <a:path w="5196" h="5138" extrusionOk="0">
                  <a:moveTo>
                    <a:pt x="5137" y="2627"/>
                  </a:moveTo>
                  <a:cubicBezTo>
                    <a:pt x="5137" y="4028"/>
                    <a:pt x="3970" y="5137"/>
                    <a:pt x="2569" y="5137"/>
                  </a:cubicBezTo>
                  <a:cubicBezTo>
                    <a:pt x="1168" y="5137"/>
                    <a:pt x="0" y="3912"/>
                    <a:pt x="0" y="2511"/>
                  </a:cubicBezTo>
                  <a:cubicBezTo>
                    <a:pt x="59" y="1110"/>
                    <a:pt x="1285" y="1"/>
                    <a:pt x="2627" y="1"/>
                  </a:cubicBezTo>
                  <a:cubicBezTo>
                    <a:pt x="4028" y="59"/>
                    <a:pt x="5195" y="1226"/>
                    <a:pt x="5137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4" name="Google Shape;6554;p16"/>
            <p:cNvSpPr/>
            <p:nvPr/>
          </p:nvSpPr>
          <p:spPr>
            <a:xfrm>
              <a:off x="1886675" y="1920650"/>
              <a:ext cx="128450" cy="126975"/>
            </a:xfrm>
            <a:custGeom>
              <a:avLst/>
              <a:gdLst/>
              <a:ahLst/>
              <a:cxnLst/>
              <a:rect l="l" t="t" r="r" b="b"/>
              <a:pathLst>
                <a:path w="5138" h="5079" extrusionOk="0">
                  <a:moveTo>
                    <a:pt x="2569" y="0"/>
                  </a:moveTo>
                  <a:cubicBezTo>
                    <a:pt x="3970" y="0"/>
                    <a:pt x="5079" y="1109"/>
                    <a:pt x="5079" y="2510"/>
                  </a:cubicBezTo>
                  <a:cubicBezTo>
                    <a:pt x="5137" y="3969"/>
                    <a:pt x="3970" y="5078"/>
                    <a:pt x="2569" y="5078"/>
                  </a:cubicBezTo>
                  <a:cubicBezTo>
                    <a:pt x="1168" y="5078"/>
                    <a:pt x="59" y="3969"/>
                    <a:pt x="1" y="2568"/>
                  </a:cubicBezTo>
                  <a:cubicBezTo>
                    <a:pt x="1" y="1168"/>
                    <a:pt x="1110" y="59"/>
                    <a:pt x="256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5" name="Google Shape;6555;p16"/>
            <p:cNvSpPr/>
            <p:nvPr/>
          </p:nvSpPr>
          <p:spPr>
            <a:xfrm>
              <a:off x="5812100" y="2904175"/>
              <a:ext cx="125525" cy="127000"/>
            </a:xfrm>
            <a:custGeom>
              <a:avLst/>
              <a:gdLst/>
              <a:ahLst/>
              <a:cxnLst/>
              <a:rect l="l" t="t" r="r" b="b"/>
              <a:pathLst>
                <a:path w="5021" h="5080" extrusionOk="0">
                  <a:moveTo>
                    <a:pt x="2510" y="5021"/>
                  </a:moveTo>
                  <a:cubicBezTo>
                    <a:pt x="1109" y="5079"/>
                    <a:pt x="0" y="3970"/>
                    <a:pt x="0" y="2511"/>
                  </a:cubicBezTo>
                  <a:cubicBezTo>
                    <a:pt x="0" y="1110"/>
                    <a:pt x="1051" y="1"/>
                    <a:pt x="2510" y="1"/>
                  </a:cubicBezTo>
                  <a:cubicBezTo>
                    <a:pt x="3911" y="1"/>
                    <a:pt x="5020" y="1052"/>
                    <a:pt x="5020" y="2452"/>
                  </a:cubicBezTo>
                  <a:cubicBezTo>
                    <a:pt x="5020" y="3912"/>
                    <a:pt x="3969" y="5021"/>
                    <a:pt x="2510" y="50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6" name="Google Shape;6556;p16"/>
            <p:cNvSpPr/>
            <p:nvPr/>
          </p:nvSpPr>
          <p:spPr>
            <a:xfrm>
              <a:off x="5810625" y="2660475"/>
              <a:ext cx="127000" cy="127000"/>
            </a:xfrm>
            <a:custGeom>
              <a:avLst/>
              <a:gdLst/>
              <a:ahLst/>
              <a:cxnLst/>
              <a:rect l="l" t="t" r="r" b="b"/>
              <a:pathLst>
                <a:path w="5080" h="5080" extrusionOk="0">
                  <a:moveTo>
                    <a:pt x="2569" y="5079"/>
                  </a:moveTo>
                  <a:cubicBezTo>
                    <a:pt x="1168" y="5079"/>
                    <a:pt x="59" y="3970"/>
                    <a:pt x="1" y="2569"/>
                  </a:cubicBezTo>
                  <a:cubicBezTo>
                    <a:pt x="1" y="1168"/>
                    <a:pt x="1110" y="59"/>
                    <a:pt x="2569" y="1"/>
                  </a:cubicBezTo>
                  <a:cubicBezTo>
                    <a:pt x="3970" y="1"/>
                    <a:pt x="5079" y="1110"/>
                    <a:pt x="5079" y="2569"/>
                  </a:cubicBezTo>
                  <a:cubicBezTo>
                    <a:pt x="5079" y="3970"/>
                    <a:pt x="3970" y="5079"/>
                    <a:pt x="2569" y="50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7" name="Google Shape;6557;p16"/>
            <p:cNvSpPr/>
            <p:nvPr/>
          </p:nvSpPr>
          <p:spPr>
            <a:xfrm>
              <a:off x="4581925" y="4623200"/>
              <a:ext cx="127000" cy="126975"/>
            </a:xfrm>
            <a:custGeom>
              <a:avLst/>
              <a:gdLst/>
              <a:ahLst/>
              <a:cxnLst/>
              <a:rect l="l" t="t" r="r" b="b"/>
              <a:pathLst>
                <a:path w="5080" h="5079" extrusionOk="0">
                  <a:moveTo>
                    <a:pt x="5079" y="2510"/>
                  </a:moveTo>
                  <a:cubicBezTo>
                    <a:pt x="5079" y="3911"/>
                    <a:pt x="3970" y="5020"/>
                    <a:pt x="2569" y="5079"/>
                  </a:cubicBezTo>
                  <a:cubicBezTo>
                    <a:pt x="1168" y="5079"/>
                    <a:pt x="1" y="3969"/>
                    <a:pt x="1" y="2569"/>
                  </a:cubicBezTo>
                  <a:cubicBezTo>
                    <a:pt x="1" y="1109"/>
                    <a:pt x="1110" y="0"/>
                    <a:pt x="2511" y="0"/>
                  </a:cubicBezTo>
                  <a:cubicBezTo>
                    <a:pt x="3912" y="0"/>
                    <a:pt x="5021" y="1109"/>
                    <a:pt x="5079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8" name="Google Shape;6558;p16"/>
            <p:cNvSpPr/>
            <p:nvPr/>
          </p:nvSpPr>
          <p:spPr>
            <a:xfrm>
              <a:off x="3849400" y="694850"/>
              <a:ext cx="126975" cy="127000"/>
            </a:xfrm>
            <a:custGeom>
              <a:avLst/>
              <a:gdLst/>
              <a:ahLst/>
              <a:cxnLst/>
              <a:rect l="l" t="t" r="r" b="b"/>
              <a:pathLst>
                <a:path w="5079" h="5080" extrusionOk="0">
                  <a:moveTo>
                    <a:pt x="2510" y="59"/>
                  </a:moveTo>
                  <a:cubicBezTo>
                    <a:pt x="3911" y="1"/>
                    <a:pt x="5078" y="1110"/>
                    <a:pt x="5078" y="2569"/>
                  </a:cubicBezTo>
                  <a:cubicBezTo>
                    <a:pt x="5078" y="3970"/>
                    <a:pt x="3969" y="5079"/>
                    <a:pt x="2510" y="5079"/>
                  </a:cubicBezTo>
                  <a:cubicBezTo>
                    <a:pt x="1109" y="5079"/>
                    <a:pt x="58" y="3970"/>
                    <a:pt x="0" y="2628"/>
                  </a:cubicBezTo>
                  <a:cubicBezTo>
                    <a:pt x="0" y="1168"/>
                    <a:pt x="1109" y="59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9" name="Google Shape;6559;p16"/>
            <p:cNvSpPr/>
            <p:nvPr/>
          </p:nvSpPr>
          <p:spPr>
            <a:xfrm>
              <a:off x="36027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5020" y="2452"/>
                  </a:moveTo>
                  <a:cubicBezTo>
                    <a:pt x="5020" y="3911"/>
                    <a:pt x="3970" y="5020"/>
                    <a:pt x="2510" y="5020"/>
                  </a:cubicBezTo>
                  <a:cubicBezTo>
                    <a:pt x="1109" y="5020"/>
                    <a:pt x="59" y="3911"/>
                    <a:pt x="0" y="2510"/>
                  </a:cubicBezTo>
                  <a:cubicBezTo>
                    <a:pt x="0" y="1109"/>
                    <a:pt x="1109" y="0"/>
                    <a:pt x="2510" y="0"/>
                  </a:cubicBezTo>
                  <a:cubicBezTo>
                    <a:pt x="3911" y="0"/>
                    <a:pt x="5020" y="1051"/>
                    <a:pt x="5020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0" name="Google Shape;6560;p16"/>
            <p:cNvSpPr/>
            <p:nvPr/>
          </p:nvSpPr>
          <p:spPr>
            <a:xfrm>
              <a:off x="2867300" y="4620275"/>
              <a:ext cx="124075" cy="124075"/>
            </a:xfrm>
            <a:custGeom>
              <a:avLst/>
              <a:gdLst/>
              <a:ahLst/>
              <a:cxnLst/>
              <a:rect l="l" t="t" r="r" b="b"/>
              <a:pathLst>
                <a:path w="4963" h="4963" extrusionOk="0">
                  <a:moveTo>
                    <a:pt x="2511" y="4962"/>
                  </a:moveTo>
                  <a:cubicBezTo>
                    <a:pt x="1110" y="4962"/>
                    <a:pt x="1" y="3853"/>
                    <a:pt x="1" y="2452"/>
                  </a:cubicBezTo>
                  <a:cubicBezTo>
                    <a:pt x="1" y="1110"/>
                    <a:pt x="1110" y="1"/>
                    <a:pt x="2511" y="1"/>
                  </a:cubicBezTo>
                  <a:cubicBezTo>
                    <a:pt x="3911" y="1"/>
                    <a:pt x="4962" y="1110"/>
                    <a:pt x="4962" y="2510"/>
                  </a:cubicBezTo>
                  <a:cubicBezTo>
                    <a:pt x="4962" y="3911"/>
                    <a:pt x="3911" y="4962"/>
                    <a:pt x="2511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1" name="Google Shape;6561;p16"/>
            <p:cNvSpPr/>
            <p:nvPr/>
          </p:nvSpPr>
          <p:spPr>
            <a:xfrm>
              <a:off x="5812100" y="2415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0" y="1"/>
                  </a:moveTo>
                  <a:cubicBezTo>
                    <a:pt x="3853" y="1"/>
                    <a:pt x="4962" y="1110"/>
                    <a:pt x="4962" y="2511"/>
                  </a:cubicBezTo>
                  <a:cubicBezTo>
                    <a:pt x="5020" y="3853"/>
                    <a:pt x="3911" y="4962"/>
                    <a:pt x="2510" y="4962"/>
                  </a:cubicBezTo>
                  <a:cubicBezTo>
                    <a:pt x="1109" y="5021"/>
                    <a:pt x="0" y="3912"/>
                    <a:pt x="0" y="2511"/>
                  </a:cubicBezTo>
                  <a:cubicBezTo>
                    <a:pt x="0" y="1110"/>
                    <a:pt x="1109" y="1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2" name="Google Shape;6562;p16"/>
            <p:cNvSpPr/>
            <p:nvPr/>
          </p:nvSpPr>
          <p:spPr>
            <a:xfrm>
              <a:off x="5812100" y="3152250"/>
              <a:ext cx="125525" cy="124075"/>
            </a:xfrm>
            <a:custGeom>
              <a:avLst/>
              <a:gdLst/>
              <a:ahLst/>
              <a:cxnLst/>
              <a:rect l="l" t="t" r="r" b="b"/>
              <a:pathLst>
                <a:path w="5021" h="4963" extrusionOk="0">
                  <a:moveTo>
                    <a:pt x="2452" y="4962"/>
                  </a:moveTo>
                  <a:cubicBezTo>
                    <a:pt x="1109" y="4904"/>
                    <a:pt x="0" y="3795"/>
                    <a:pt x="59" y="2394"/>
                  </a:cubicBezTo>
                  <a:cubicBezTo>
                    <a:pt x="59" y="1052"/>
                    <a:pt x="1168" y="1"/>
                    <a:pt x="2510" y="1"/>
                  </a:cubicBezTo>
                  <a:cubicBezTo>
                    <a:pt x="3911" y="1"/>
                    <a:pt x="5020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3" name="Google Shape;6563;p16"/>
            <p:cNvSpPr/>
            <p:nvPr/>
          </p:nvSpPr>
          <p:spPr>
            <a:xfrm>
              <a:off x="2378450" y="1186625"/>
              <a:ext cx="124075" cy="122600"/>
            </a:xfrm>
            <a:custGeom>
              <a:avLst/>
              <a:gdLst/>
              <a:ahLst/>
              <a:cxnLst/>
              <a:rect l="l" t="t" r="r" b="b"/>
              <a:pathLst>
                <a:path w="4963" h="4904" extrusionOk="0">
                  <a:moveTo>
                    <a:pt x="2452" y="4904"/>
                  </a:moveTo>
                  <a:cubicBezTo>
                    <a:pt x="1110" y="4904"/>
                    <a:pt x="1" y="3853"/>
                    <a:pt x="1" y="2452"/>
                  </a:cubicBezTo>
                  <a:cubicBezTo>
                    <a:pt x="1" y="1110"/>
                    <a:pt x="1110" y="1"/>
                    <a:pt x="2510" y="1"/>
                  </a:cubicBezTo>
                  <a:cubicBezTo>
                    <a:pt x="3853" y="1"/>
                    <a:pt x="4962" y="1110"/>
                    <a:pt x="4962" y="2511"/>
                  </a:cubicBezTo>
                  <a:cubicBezTo>
                    <a:pt x="4904" y="3853"/>
                    <a:pt x="3795" y="4904"/>
                    <a:pt x="2452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4" name="Google Shape;6564;p16"/>
            <p:cNvSpPr/>
            <p:nvPr/>
          </p:nvSpPr>
          <p:spPr>
            <a:xfrm>
              <a:off x="40930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1" y="0"/>
                  </a:moveTo>
                  <a:cubicBezTo>
                    <a:pt x="3912" y="59"/>
                    <a:pt x="5021" y="1168"/>
                    <a:pt x="4962" y="2569"/>
                  </a:cubicBezTo>
                  <a:cubicBezTo>
                    <a:pt x="4962" y="3911"/>
                    <a:pt x="3853" y="5020"/>
                    <a:pt x="2452" y="4962"/>
                  </a:cubicBezTo>
                  <a:cubicBezTo>
                    <a:pt x="1052" y="4962"/>
                    <a:pt x="1" y="3853"/>
                    <a:pt x="1" y="2510"/>
                  </a:cubicBezTo>
                  <a:cubicBezTo>
                    <a:pt x="1" y="1109"/>
                    <a:pt x="1110" y="0"/>
                    <a:pt x="25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5" name="Google Shape;6565;p16"/>
            <p:cNvSpPr/>
            <p:nvPr/>
          </p:nvSpPr>
          <p:spPr>
            <a:xfrm>
              <a:off x="1885225" y="3641100"/>
              <a:ext cx="124050" cy="124075"/>
            </a:xfrm>
            <a:custGeom>
              <a:avLst/>
              <a:gdLst/>
              <a:ahLst/>
              <a:cxnLst/>
              <a:rect l="l" t="t" r="r" b="b"/>
              <a:pathLst>
                <a:path w="4962" h="4963" extrusionOk="0">
                  <a:moveTo>
                    <a:pt x="2452" y="1"/>
                  </a:moveTo>
                  <a:cubicBezTo>
                    <a:pt x="3853" y="1"/>
                    <a:pt x="4962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ubicBezTo>
                    <a:pt x="1051" y="4962"/>
                    <a:pt x="0" y="3853"/>
                    <a:pt x="0" y="2453"/>
                  </a:cubicBezTo>
                  <a:cubicBezTo>
                    <a:pt x="0" y="1110"/>
                    <a:pt x="1109" y="1"/>
                    <a:pt x="24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6" name="Google Shape;6566;p16"/>
            <p:cNvSpPr/>
            <p:nvPr/>
          </p:nvSpPr>
          <p:spPr>
            <a:xfrm>
              <a:off x="5318875" y="4129975"/>
              <a:ext cx="124050" cy="125500"/>
            </a:xfrm>
            <a:custGeom>
              <a:avLst/>
              <a:gdLst/>
              <a:ahLst/>
              <a:cxnLst/>
              <a:rect l="l" t="t" r="r" b="b"/>
              <a:pathLst>
                <a:path w="4962" h="5020" extrusionOk="0">
                  <a:moveTo>
                    <a:pt x="58" y="2510"/>
                  </a:moveTo>
                  <a:cubicBezTo>
                    <a:pt x="58" y="1109"/>
                    <a:pt x="1167" y="0"/>
                    <a:pt x="2568" y="58"/>
                  </a:cubicBezTo>
                  <a:cubicBezTo>
                    <a:pt x="3911" y="117"/>
                    <a:pt x="4962" y="1226"/>
                    <a:pt x="4962" y="2568"/>
                  </a:cubicBezTo>
                  <a:cubicBezTo>
                    <a:pt x="4962" y="3911"/>
                    <a:pt x="3794" y="5020"/>
                    <a:pt x="2452" y="5020"/>
                  </a:cubicBezTo>
                  <a:cubicBezTo>
                    <a:pt x="1109" y="4962"/>
                    <a:pt x="0" y="3853"/>
                    <a:pt x="58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7" name="Google Shape;6567;p16"/>
            <p:cNvSpPr/>
            <p:nvPr/>
          </p:nvSpPr>
          <p:spPr>
            <a:xfrm>
              <a:off x="3357625" y="696325"/>
              <a:ext cx="124050" cy="124050"/>
            </a:xfrm>
            <a:custGeom>
              <a:avLst/>
              <a:gdLst/>
              <a:ahLst/>
              <a:cxnLst/>
              <a:rect l="l" t="t" r="r" b="b"/>
              <a:pathLst>
                <a:path w="4962" h="4962" extrusionOk="0">
                  <a:moveTo>
                    <a:pt x="2510" y="4962"/>
                  </a:moveTo>
                  <a:cubicBezTo>
                    <a:pt x="1168" y="4962"/>
                    <a:pt x="59" y="3853"/>
                    <a:pt x="0" y="2510"/>
                  </a:cubicBezTo>
                  <a:cubicBezTo>
                    <a:pt x="0" y="1168"/>
                    <a:pt x="1109" y="59"/>
                    <a:pt x="2452" y="59"/>
                  </a:cubicBezTo>
                  <a:cubicBezTo>
                    <a:pt x="3794" y="0"/>
                    <a:pt x="4903" y="1109"/>
                    <a:pt x="4903" y="2452"/>
                  </a:cubicBezTo>
                  <a:cubicBezTo>
                    <a:pt x="4962" y="3794"/>
                    <a:pt x="3853" y="4903"/>
                    <a:pt x="2510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8" name="Google Shape;6568;p16"/>
            <p:cNvSpPr/>
            <p:nvPr/>
          </p:nvSpPr>
          <p:spPr>
            <a:xfrm>
              <a:off x="5076625" y="43780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1" y="2393"/>
                  </a:moveTo>
                  <a:cubicBezTo>
                    <a:pt x="59" y="1051"/>
                    <a:pt x="1226" y="0"/>
                    <a:pt x="2511" y="0"/>
                  </a:cubicBezTo>
                  <a:cubicBezTo>
                    <a:pt x="3853" y="58"/>
                    <a:pt x="4962" y="1226"/>
                    <a:pt x="4904" y="2510"/>
                  </a:cubicBezTo>
                  <a:cubicBezTo>
                    <a:pt x="4904" y="3852"/>
                    <a:pt x="3736" y="4962"/>
                    <a:pt x="2394" y="4903"/>
                  </a:cubicBezTo>
                  <a:cubicBezTo>
                    <a:pt x="1051" y="4903"/>
                    <a:pt x="1" y="3736"/>
                    <a:pt x="1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9" name="Google Shape;6569;p16"/>
            <p:cNvSpPr/>
            <p:nvPr/>
          </p:nvSpPr>
          <p:spPr>
            <a:xfrm>
              <a:off x="4830000" y="944400"/>
              <a:ext cx="122625" cy="122600"/>
            </a:xfrm>
            <a:custGeom>
              <a:avLst/>
              <a:gdLst/>
              <a:ahLst/>
              <a:cxnLst/>
              <a:rect l="l" t="t" r="r" b="b"/>
              <a:pathLst>
                <a:path w="4905" h="4904" extrusionOk="0">
                  <a:moveTo>
                    <a:pt x="4904" y="2452"/>
                  </a:moveTo>
                  <a:cubicBezTo>
                    <a:pt x="4904" y="3794"/>
                    <a:pt x="3795" y="4903"/>
                    <a:pt x="2453" y="4903"/>
                  </a:cubicBezTo>
                  <a:cubicBezTo>
                    <a:pt x="1110" y="4903"/>
                    <a:pt x="1" y="3736"/>
                    <a:pt x="1" y="2452"/>
                  </a:cubicBezTo>
                  <a:cubicBezTo>
                    <a:pt x="1" y="1109"/>
                    <a:pt x="1168" y="0"/>
                    <a:pt x="2453" y="0"/>
                  </a:cubicBezTo>
                  <a:cubicBezTo>
                    <a:pt x="3795" y="0"/>
                    <a:pt x="4904" y="1109"/>
                    <a:pt x="4904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0" name="Google Shape;6570;p16"/>
            <p:cNvSpPr/>
            <p:nvPr/>
          </p:nvSpPr>
          <p:spPr>
            <a:xfrm>
              <a:off x="2131825" y="14332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3" y="4904"/>
                  </a:moveTo>
                  <a:cubicBezTo>
                    <a:pt x="1110" y="4904"/>
                    <a:pt x="1" y="3795"/>
                    <a:pt x="1" y="2452"/>
                  </a:cubicBezTo>
                  <a:cubicBezTo>
                    <a:pt x="59" y="1109"/>
                    <a:pt x="1168" y="0"/>
                    <a:pt x="2511" y="0"/>
                  </a:cubicBezTo>
                  <a:cubicBezTo>
                    <a:pt x="3853" y="59"/>
                    <a:pt x="4962" y="1168"/>
                    <a:pt x="4904" y="2510"/>
                  </a:cubicBezTo>
                  <a:cubicBezTo>
                    <a:pt x="4904" y="3853"/>
                    <a:pt x="3795" y="4962"/>
                    <a:pt x="2453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1" name="Google Shape;6571;p16"/>
            <p:cNvSpPr/>
            <p:nvPr/>
          </p:nvSpPr>
          <p:spPr>
            <a:xfrm>
              <a:off x="5565475" y="1679875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2" y="0"/>
                  </a:moveTo>
                  <a:cubicBezTo>
                    <a:pt x="3795" y="0"/>
                    <a:pt x="4962" y="1109"/>
                    <a:pt x="4962" y="2452"/>
                  </a:cubicBezTo>
                  <a:cubicBezTo>
                    <a:pt x="4962" y="3794"/>
                    <a:pt x="3853" y="4903"/>
                    <a:pt x="2511" y="4903"/>
                  </a:cubicBezTo>
                  <a:cubicBezTo>
                    <a:pt x="1168" y="4962"/>
                    <a:pt x="59" y="3852"/>
                    <a:pt x="59" y="2510"/>
                  </a:cubicBezTo>
                  <a:cubicBezTo>
                    <a:pt x="1" y="1167"/>
                    <a:pt x="1110" y="58"/>
                    <a:pt x="245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2" name="Google Shape;6572;p16"/>
            <p:cNvSpPr/>
            <p:nvPr/>
          </p:nvSpPr>
          <p:spPr>
            <a:xfrm>
              <a:off x="3847925" y="4868350"/>
              <a:ext cx="121150" cy="121150"/>
            </a:xfrm>
            <a:custGeom>
              <a:avLst/>
              <a:gdLst/>
              <a:ahLst/>
              <a:cxnLst/>
              <a:rect l="l" t="t" r="r" b="b"/>
              <a:pathLst>
                <a:path w="4846" h="4846" extrusionOk="0">
                  <a:moveTo>
                    <a:pt x="4845" y="2394"/>
                  </a:moveTo>
                  <a:cubicBezTo>
                    <a:pt x="4845" y="3736"/>
                    <a:pt x="3795" y="4845"/>
                    <a:pt x="2452" y="4845"/>
                  </a:cubicBezTo>
                  <a:cubicBezTo>
                    <a:pt x="1168" y="4845"/>
                    <a:pt x="59" y="3795"/>
                    <a:pt x="59" y="2452"/>
                  </a:cubicBezTo>
                  <a:cubicBezTo>
                    <a:pt x="1" y="1110"/>
                    <a:pt x="1110" y="59"/>
                    <a:pt x="2394" y="59"/>
                  </a:cubicBezTo>
                  <a:cubicBezTo>
                    <a:pt x="3736" y="1"/>
                    <a:pt x="4845" y="1110"/>
                    <a:pt x="4845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3" name="Google Shape;6573;p16"/>
            <p:cNvSpPr/>
            <p:nvPr/>
          </p:nvSpPr>
          <p:spPr>
            <a:xfrm>
              <a:off x="1644450" y="2660475"/>
              <a:ext cx="119675" cy="119700"/>
            </a:xfrm>
            <a:custGeom>
              <a:avLst/>
              <a:gdLst/>
              <a:ahLst/>
              <a:cxnLst/>
              <a:rect l="l" t="t" r="r" b="b"/>
              <a:pathLst>
                <a:path w="4787" h="4788" extrusionOk="0">
                  <a:moveTo>
                    <a:pt x="2393" y="1"/>
                  </a:moveTo>
                  <a:cubicBezTo>
                    <a:pt x="3678" y="1"/>
                    <a:pt x="4787" y="1052"/>
                    <a:pt x="4787" y="2394"/>
                  </a:cubicBezTo>
                  <a:cubicBezTo>
                    <a:pt x="4787" y="3678"/>
                    <a:pt x="3736" y="4787"/>
                    <a:pt x="2393" y="4787"/>
                  </a:cubicBezTo>
                  <a:cubicBezTo>
                    <a:pt x="1109" y="4787"/>
                    <a:pt x="0" y="3737"/>
                    <a:pt x="0" y="2394"/>
                  </a:cubicBezTo>
                  <a:cubicBezTo>
                    <a:pt x="0" y="1110"/>
                    <a:pt x="1051" y="1"/>
                    <a:pt x="23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4" name="Google Shape;6574;p16"/>
            <p:cNvSpPr/>
            <p:nvPr/>
          </p:nvSpPr>
          <p:spPr>
            <a:xfrm>
              <a:off x="3605700" y="4868350"/>
              <a:ext cx="121125" cy="121150"/>
            </a:xfrm>
            <a:custGeom>
              <a:avLst/>
              <a:gdLst/>
              <a:ahLst/>
              <a:cxnLst/>
              <a:rect l="l" t="t" r="r" b="b"/>
              <a:pathLst>
                <a:path w="4845" h="4846" extrusionOk="0">
                  <a:moveTo>
                    <a:pt x="4787" y="2394"/>
                  </a:moveTo>
                  <a:cubicBezTo>
                    <a:pt x="4845" y="3736"/>
                    <a:pt x="3736" y="4845"/>
                    <a:pt x="2452" y="4845"/>
                  </a:cubicBezTo>
                  <a:cubicBezTo>
                    <a:pt x="1109" y="4845"/>
                    <a:pt x="59" y="3795"/>
                    <a:pt x="0" y="2452"/>
                  </a:cubicBezTo>
                  <a:cubicBezTo>
                    <a:pt x="0" y="1110"/>
                    <a:pt x="1051" y="59"/>
                    <a:pt x="2393" y="59"/>
                  </a:cubicBezTo>
                  <a:cubicBezTo>
                    <a:pt x="3736" y="1"/>
                    <a:pt x="4787" y="1110"/>
                    <a:pt x="4787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5" name="Google Shape;6575;p16"/>
            <p:cNvSpPr/>
            <p:nvPr/>
          </p:nvSpPr>
          <p:spPr>
            <a:xfrm>
              <a:off x="4342625" y="699250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8"/>
                  </a:moveTo>
                  <a:cubicBezTo>
                    <a:pt x="1051" y="4728"/>
                    <a:pt x="59" y="3736"/>
                    <a:pt x="59" y="2393"/>
                  </a:cubicBezTo>
                  <a:cubicBezTo>
                    <a:pt x="0" y="1051"/>
                    <a:pt x="1051" y="0"/>
                    <a:pt x="2452" y="0"/>
                  </a:cubicBezTo>
                  <a:cubicBezTo>
                    <a:pt x="3736" y="58"/>
                    <a:pt x="4787" y="1051"/>
                    <a:pt x="4728" y="2393"/>
                  </a:cubicBezTo>
                  <a:cubicBezTo>
                    <a:pt x="4728" y="3736"/>
                    <a:pt x="3736" y="4728"/>
                    <a:pt x="2393" y="47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6" name="Google Shape;6576;p16"/>
            <p:cNvSpPr/>
            <p:nvPr/>
          </p:nvSpPr>
          <p:spPr>
            <a:xfrm>
              <a:off x="5568400" y="38906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8" y="2393"/>
                  </a:moveTo>
                  <a:cubicBezTo>
                    <a:pt x="4728" y="3736"/>
                    <a:pt x="3736" y="4728"/>
                    <a:pt x="2394" y="4728"/>
                  </a:cubicBezTo>
                  <a:cubicBezTo>
                    <a:pt x="1051" y="4728"/>
                    <a:pt x="0" y="3678"/>
                    <a:pt x="0" y="2335"/>
                  </a:cubicBezTo>
                  <a:cubicBezTo>
                    <a:pt x="59" y="1051"/>
                    <a:pt x="1109" y="0"/>
                    <a:pt x="2394" y="0"/>
                  </a:cubicBezTo>
                  <a:cubicBezTo>
                    <a:pt x="3736" y="59"/>
                    <a:pt x="4728" y="1051"/>
                    <a:pt x="4728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7" name="Google Shape;6577;p16"/>
            <p:cNvSpPr/>
            <p:nvPr/>
          </p:nvSpPr>
          <p:spPr>
            <a:xfrm>
              <a:off x="2134750" y="41343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9" y="2393"/>
                  </a:moveTo>
                  <a:cubicBezTo>
                    <a:pt x="4670" y="3678"/>
                    <a:pt x="3678" y="4728"/>
                    <a:pt x="2336" y="4670"/>
                  </a:cubicBezTo>
                  <a:cubicBezTo>
                    <a:pt x="993" y="4670"/>
                    <a:pt x="1" y="3619"/>
                    <a:pt x="1" y="2277"/>
                  </a:cubicBezTo>
                  <a:cubicBezTo>
                    <a:pt x="59" y="992"/>
                    <a:pt x="1051" y="0"/>
                    <a:pt x="2394" y="0"/>
                  </a:cubicBezTo>
                  <a:cubicBezTo>
                    <a:pt x="3736" y="0"/>
                    <a:pt x="4729" y="1051"/>
                    <a:pt x="4670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8" name="Google Shape;6578;p16"/>
            <p:cNvSpPr/>
            <p:nvPr/>
          </p:nvSpPr>
          <p:spPr>
            <a:xfrm>
              <a:off x="2381375" y="43809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5" y="4729"/>
                  </a:moveTo>
                  <a:cubicBezTo>
                    <a:pt x="993" y="4670"/>
                    <a:pt x="0" y="3678"/>
                    <a:pt x="0" y="2336"/>
                  </a:cubicBezTo>
                  <a:cubicBezTo>
                    <a:pt x="0" y="993"/>
                    <a:pt x="1109" y="1"/>
                    <a:pt x="2452" y="1"/>
                  </a:cubicBezTo>
                  <a:cubicBezTo>
                    <a:pt x="3736" y="59"/>
                    <a:pt x="4728" y="1110"/>
                    <a:pt x="4728" y="2394"/>
                  </a:cubicBezTo>
                  <a:cubicBezTo>
                    <a:pt x="4670" y="3736"/>
                    <a:pt x="3619" y="4729"/>
                    <a:pt x="2335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9" name="Google Shape;6579;p16"/>
            <p:cNvSpPr/>
            <p:nvPr/>
          </p:nvSpPr>
          <p:spPr>
            <a:xfrm>
              <a:off x="4097450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2336" y="0"/>
                  </a:moveTo>
                  <a:cubicBezTo>
                    <a:pt x="3620" y="0"/>
                    <a:pt x="4671" y="993"/>
                    <a:pt x="4671" y="2277"/>
                  </a:cubicBezTo>
                  <a:cubicBezTo>
                    <a:pt x="4671" y="3619"/>
                    <a:pt x="3678" y="4612"/>
                    <a:pt x="2336" y="4670"/>
                  </a:cubicBezTo>
                  <a:cubicBezTo>
                    <a:pt x="1052" y="4670"/>
                    <a:pt x="1" y="3619"/>
                    <a:pt x="1" y="2335"/>
                  </a:cubicBezTo>
                  <a:cubicBezTo>
                    <a:pt x="1" y="993"/>
                    <a:pt x="993" y="0"/>
                    <a:pt x="233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0" name="Google Shape;6580;p16"/>
            <p:cNvSpPr/>
            <p:nvPr/>
          </p:nvSpPr>
          <p:spPr>
            <a:xfrm>
              <a:off x="5815025" y="2171625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9"/>
                  </a:moveTo>
                  <a:cubicBezTo>
                    <a:pt x="1051" y="4729"/>
                    <a:pt x="0" y="3678"/>
                    <a:pt x="0" y="2336"/>
                  </a:cubicBezTo>
                  <a:cubicBezTo>
                    <a:pt x="58" y="1052"/>
                    <a:pt x="1051" y="1"/>
                    <a:pt x="2393" y="1"/>
                  </a:cubicBezTo>
                  <a:cubicBezTo>
                    <a:pt x="3736" y="1"/>
                    <a:pt x="4786" y="1052"/>
                    <a:pt x="4728" y="2394"/>
                  </a:cubicBezTo>
                  <a:cubicBezTo>
                    <a:pt x="4728" y="3737"/>
                    <a:pt x="3677" y="4729"/>
                    <a:pt x="239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1" name="Google Shape;6581;p16"/>
            <p:cNvSpPr/>
            <p:nvPr/>
          </p:nvSpPr>
          <p:spPr>
            <a:xfrm>
              <a:off x="5816475" y="33988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0"/>
                  </a:moveTo>
                  <a:cubicBezTo>
                    <a:pt x="3619" y="0"/>
                    <a:pt x="4670" y="993"/>
                    <a:pt x="4670" y="2335"/>
                  </a:cubicBezTo>
                  <a:cubicBezTo>
                    <a:pt x="4670" y="3619"/>
                    <a:pt x="3619" y="4670"/>
                    <a:pt x="2335" y="4670"/>
                  </a:cubicBezTo>
                  <a:cubicBezTo>
                    <a:pt x="993" y="4670"/>
                    <a:pt x="0" y="3619"/>
                    <a:pt x="0" y="2335"/>
                  </a:cubicBezTo>
                  <a:cubicBezTo>
                    <a:pt x="0" y="993"/>
                    <a:pt x="993" y="0"/>
                    <a:pt x="23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2" name="Google Shape;6582;p16"/>
            <p:cNvSpPr/>
            <p:nvPr/>
          </p:nvSpPr>
          <p:spPr>
            <a:xfrm>
              <a:off x="1644450" y="2907100"/>
              <a:ext cx="118225" cy="119675"/>
            </a:xfrm>
            <a:custGeom>
              <a:avLst/>
              <a:gdLst/>
              <a:ahLst/>
              <a:cxnLst/>
              <a:rect l="l" t="t" r="r" b="b"/>
              <a:pathLst>
                <a:path w="4729" h="4787" extrusionOk="0">
                  <a:moveTo>
                    <a:pt x="2335" y="59"/>
                  </a:moveTo>
                  <a:cubicBezTo>
                    <a:pt x="3678" y="1"/>
                    <a:pt x="4728" y="1051"/>
                    <a:pt x="4728" y="2394"/>
                  </a:cubicBezTo>
                  <a:cubicBezTo>
                    <a:pt x="4728" y="3736"/>
                    <a:pt x="3736" y="4729"/>
                    <a:pt x="2452" y="4787"/>
                  </a:cubicBezTo>
                  <a:cubicBezTo>
                    <a:pt x="1109" y="4787"/>
                    <a:pt x="0" y="3736"/>
                    <a:pt x="0" y="2394"/>
                  </a:cubicBezTo>
                  <a:cubicBezTo>
                    <a:pt x="0" y="1110"/>
                    <a:pt x="1051" y="59"/>
                    <a:pt x="233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3" name="Google Shape;6583;p16"/>
            <p:cNvSpPr/>
            <p:nvPr/>
          </p:nvSpPr>
          <p:spPr>
            <a:xfrm>
              <a:off x="2627975" y="9458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6" y="1"/>
                  </a:moveTo>
                  <a:cubicBezTo>
                    <a:pt x="3678" y="1"/>
                    <a:pt x="4729" y="1051"/>
                    <a:pt x="4729" y="2336"/>
                  </a:cubicBezTo>
                  <a:cubicBezTo>
                    <a:pt x="4729" y="3678"/>
                    <a:pt x="3678" y="4729"/>
                    <a:pt x="2336" y="4729"/>
                  </a:cubicBezTo>
                  <a:cubicBezTo>
                    <a:pt x="993" y="4729"/>
                    <a:pt x="1" y="3678"/>
                    <a:pt x="1" y="2394"/>
                  </a:cubicBezTo>
                  <a:cubicBezTo>
                    <a:pt x="1" y="1051"/>
                    <a:pt x="1052" y="59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4" name="Google Shape;6584;p16"/>
            <p:cNvSpPr/>
            <p:nvPr/>
          </p:nvSpPr>
          <p:spPr>
            <a:xfrm>
              <a:off x="1645900" y="2419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1"/>
                  </a:moveTo>
                  <a:cubicBezTo>
                    <a:pt x="3678" y="1"/>
                    <a:pt x="4670" y="993"/>
                    <a:pt x="4670" y="2336"/>
                  </a:cubicBezTo>
                  <a:cubicBezTo>
                    <a:pt x="4670" y="3620"/>
                    <a:pt x="3620" y="4670"/>
                    <a:pt x="2335" y="4670"/>
                  </a:cubicBezTo>
                  <a:cubicBezTo>
                    <a:pt x="993" y="4670"/>
                    <a:pt x="1" y="3620"/>
                    <a:pt x="1" y="2336"/>
                  </a:cubicBezTo>
                  <a:cubicBezTo>
                    <a:pt x="1" y="993"/>
                    <a:pt x="1051" y="1"/>
                    <a:pt x="23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5" name="Google Shape;6585;p16"/>
            <p:cNvSpPr/>
            <p:nvPr/>
          </p:nvSpPr>
          <p:spPr>
            <a:xfrm>
              <a:off x="3118300" y="700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277" y="4612"/>
                  </a:moveTo>
                  <a:cubicBezTo>
                    <a:pt x="993" y="4612"/>
                    <a:pt x="0" y="3561"/>
                    <a:pt x="0" y="2219"/>
                  </a:cubicBezTo>
                  <a:cubicBezTo>
                    <a:pt x="59" y="993"/>
                    <a:pt x="1109" y="0"/>
                    <a:pt x="2394" y="0"/>
                  </a:cubicBezTo>
                  <a:cubicBezTo>
                    <a:pt x="3678" y="0"/>
                    <a:pt x="4670" y="1109"/>
                    <a:pt x="4670" y="2394"/>
                  </a:cubicBezTo>
                  <a:cubicBezTo>
                    <a:pt x="4612" y="3678"/>
                    <a:pt x="3561" y="4670"/>
                    <a:pt x="2277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6" name="Google Shape;6586;p16"/>
            <p:cNvSpPr/>
            <p:nvPr/>
          </p:nvSpPr>
          <p:spPr>
            <a:xfrm>
              <a:off x="1645900" y="31551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4670" y="2335"/>
                  </a:moveTo>
                  <a:cubicBezTo>
                    <a:pt x="4670" y="3678"/>
                    <a:pt x="3620" y="4670"/>
                    <a:pt x="2277" y="4670"/>
                  </a:cubicBezTo>
                  <a:cubicBezTo>
                    <a:pt x="1051" y="4612"/>
                    <a:pt x="1" y="3620"/>
                    <a:pt x="1" y="2335"/>
                  </a:cubicBezTo>
                  <a:cubicBezTo>
                    <a:pt x="1" y="1051"/>
                    <a:pt x="1051" y="1"/>
                    <a:pt x="2394" y="59"/>
                  </a:cubicBezTo>
                  <a:cubicBezTo>
                    <a:pt x="3620" y="59"/>
                    <a:pt x="4670" y="1110"/>
                    <a:pt x="4670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7" name="Google Shape;6587;p16"/>
            <p:cNvSpPr/>
            <p:nvPr/>
          </p:nvSpPr>
          <p:spPr>
            <a:xfrm>
              <a:off x="1892525" y="1682775"/>
              <a:ext cx="116750" cy="116775"/>
            </a:xfrm>
            <a:custGeom>
              <a:avLst/>
              <a:gdLst/>
              <a:ahLst/>
              <a:cxnLst/>
              <a:rect l="l" t="t" r="r" b="b"/>
              <a:pathLst>
                <a:path w="4670" h="4671" extrusionOk="0">
                  <a:moveTo>
                    <a:pt x="4670" y="2336"/>
                  </a:moveTo>
                  <a:cubicBezTo>
                    <a:pt x="4670" y="3620"/>
                    <a:pt x="3619" y="4670"/>
                    <a:pt x="2277" y="4670"/>
                  </a:cubicBezTo>
                  <a:cubicBezTo>
                    <a:pt x="1051" y="4670"/>
                    <a:pt x="0" y="3620"/>
                    <a:pt x="0" y="2394"/>
                  </a:cubicBezTo>
                  <a:cubicBezTo>
                    <a:pt x="0" y="1051"/>
                    <a:pt x="1051" y="1"/>
                    <a:pt x="2335" y="59"/>
                  </a:cubicBezTo>
                  <a:cubicBezTo>
                    <a:pt x="3619" y="59"/>
                    <a:pt x="4611" y="1051"/>
                    <a:pt x="4670" y="23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8" name="Google Shape;6588;p16"/>
            <p:cNvSpPr/>
            <p:nvPr/>
          </p:nvSpPr>
          <p:spPr>
            <a:xfrm>
              <a:off x="4832925" y="4629025"/>
              <a:ext cx="116775" cy="115325"/>
            </a:xfrm>
            <a:custGeom>
              <a:avLst/>
              <a:gdLst/>
              <a:ahLst/>
              <a:cxnLst/>
              <a:rect l="l" t="t" r="r" b="b"/>
              <a:pathLst>
                <a:path w="4671" h="4613" extrusionOk="0">
                  <a:moveTo>
                    <a:pt x="2336" y="1"/>
                  </a:moveTo>
                  <a:cubicBezTo>
                    <a:pt x="3678" y="1"/>
                    <a:pt x="4670" y="1051"/>
                    <a:pt x="4670" y="2336"/>
                  </a:cubicBezTo>
                  <a:cubicBezTo>
                    <a:pt x="4670" y="3620"/>
                    <a:pt x="3620" y="4612"/>
                    <a:pt x="2336" y="4612"/>
                  </a:cubicBezTo>
                  <a:cubicBezTo>
                    <a:pt x="1051" y="4612"/>
                    <a:pt x="1" y="3561"/>
                    <a:pt x="59" y="2277"/>
                  </a:cubicBezTo>
                  <a:cubicBezTo>
                    <a:pt x="59" y="993"/>
                    <a:pt x="1110" y="1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9" name="Google Shape;6589;p16"/>
            <p:cNvSpPr/>
            <p:nvPr/>
          </p:nvSpPr>
          <p:spPr>
            <a:xfrm>
              <a:off x="3360525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4671" y="2335"/>
                  </a:moveTo>
                  <a:cubicBezTo>
                    <a:pt x="4671" y="3619"/>
                    <a:pt x="3620" y="4670"/>
                    <a:pt x="2277" y="4612"/>
                  </a:cubicBezTo>
                  <a:cubicBezTo>
                    <a:pt x="1052" y="4612"/>
                    <a:pt x="1" y="3561"/>
                    <a:pt x="1" y="2335"/>
                  </a:cubicBezTo>
                  <a:cubicBezTo>
                    <a:pt x="1" y="993"/>
                    <a:pt x="1052" y="0"/>
                    <a:pt x="2394" y="0"/>
                  </a:cubicBezTo>
                  <a:cubicBezTo>
                    <a:pt x="3678" y="0"/>
                    <a:pt x="4671" y="1051"/>
                    <a:pt x="4671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0" name="Google Shape;6590;p16"/>
            <p:cNvSpPr/>
            <p:nvPr/>
          </p:nvSpPr>
          <p:spPr>
            <a:xfrm>
              <a:off x="1889600" y="3890650"/>
              <a:ext cx="113850" cy="112375"/>
            </a:xfrm>
            <a:custGeom>
              <a:avLst/>
              <a:gdLst/>
              <a:ahLst/>
              <a:cxnLst/>
              <a:rect l="l" t="t" r="r" b="b"/>
              <a:pathLst>
                <a:path w="4554" h="4495" extrusionOk="0">
                  <a:moveTo>
                    <a:pt x="4553" y="2277"/>
                  </a:moveTo>
                  <a:cubicBezTo>
                    <a:pt x="4495" y="3503"/>
                    <a:pt x="3503" y="4495"/>
                    <a:pt x="2277" y="4495"/>
                  </a:cubicBezTo>
                  <a:cubicBezTo>
                    <a:pt x="993" y="4436"/>
                    <a:pt x="0" y="3386"/>
                    <a:pt x="59" y="2160"/>
                  </a:cubicBezTo>
                  <a:cubicBezTo>
                    <a:pt x="117" y="934"/>
                    <a:pt x="1109" y="0"/>
                    <a:pt x="2277" y="0"/>
                  </a:cubicBezTo>
                  <a:cubicBezTo>
                    <a:pt x="3561" y="0"/>
                    <a:pt x="4553" y="993"/>
                    <a:pt x="4553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1" name="Google Shape;6591;p16"/>
            <p:cNvSpPr/>
            <p:nvPr/>
          </p:nvSpPr>
          <p:spPr>
            <a:xfrm>
              <a:off x="4345525" y="4872725"/>
              <a:ext cx="112400" cy="112400"/>
            </a:xfrm>
            <a:custGeom>
              <a:avLst/>
              <a:gdLst/>
              <a:ahLst/>
              <a:cxnLst/>
              <a:rect l="l" t="t" r="r" b="b"/>
              <a:pathLst>
                <a:path w="4496" h="4496" extrusionOk="0">
                  <a:moveTo>
                    <a:pt x="2277" y="4495"/>
                  </a:moveTo>
                  <a:cubicBezTo>
                    <a:pt x="993" y="4495"/>
                    <a:pt x="1" y="3444"/>
                    <a:pt x="1" y="2219"/>
                  </a:cubicBezTo>
                  <a:cubicBezTo>
                    <a:pt x="59" y="993"/>
                    <a:pt x="1052" y="1"/>
                    <a:pt x="2336" y="1"/>
                  </a:cubicBezTo>
                  <a:cubicBezTo>
                    <a:pt x="3503" y="59"/>
                    <a:pt x="4495" y="1051"/>
                    <a:pt x="4495" y="2219"/>
                  </a:cubicBezTo>
                  <a:cubicBezTo>
                    <a:pt x="4495" y="3503"/>
                    <a:pt x="3503" y="4495"/>
                    <a:pt x="2277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2" name="Google Shape;6592;p16"/>
            <p:cNvSpPr/>
            <p:nvPr/>
          </p:nvSpPr>
          <p:spPr>
            <a:xfrm>
              <a:off x="2626525" y="4626125"/>
              <a:ext cx="112400" cy="112375"/>
            </a:xfrm>
            <a:custGeom>
              <a:avLst/>
              <a:gdLst/>
              <a:ahLst/>
              <a:cxnLst/>
              <a:rect l="l" t="t" r="r" b="b"/>
              <a:pathLst>
                <a:path w="4496" h="4495" extrusionOk="0">
                  <a:moveTo>
                    <a:pt x="2277" y="0"/>
                  </a:moveTo>
                  <a:cubicBezTo>
                    <a:pt x="3503" y="0"/>
                    <a:pt x="4495" y="1051"/>
                    <a:pt x="4495" y="2276"/>
                  </a:cubicBezTo>
                  <a:cubicBezTo>
                    <a:pt x="4495" y="3502"/>
                    <a:pt x="3444" y="4495"/>
                    <a:pt x="2219" y="4495"/>
                  </a:cubicBezTo>
                  <a:cubicBezTo>
                    <a:pt x="993" y="4495"/>
                    <a:pt x="59" y="3502"/>
                    <a:pt x="1" y="2276"/>
                  </a:cubicBezTo>
                  <a:cubicBezTo>
                    <a:pt x="1" y="1051"/>
                    <a:pt x="1051" y="0"/>
                    <a:pt x="227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3" name="Google Shape;6593;p16"/>
            <p:cNvSpPr/>
            <p:nvPr/>
          </p:nvSpPr>
          <p:spPr>
            <a:xfrm>
              <a:off x="5819400" y="1933775"/>
              <a:ext cx="110925" cy="109475"/>
            </a:xfrm>
            <a:custGeom>
              <a:avLst/>
              <a:gdLst/>
              <a:ahLst/>
              <a:cxnLst/>
              <a:rect l="l" t="t" r="r" b="b"/>
              <a:pathLst>
                <a:path w="4437" h="4379" extrusionOk="0">
                  <a:moveTo>
                    <a:pt x="4436" y="2160"/>
                  </a:moveTo>
                  <a:cubicBezTo>
                    <a:pt x="4436" y="3386"/>
                    <a:pt x="3502" y="4378"/>
                    <a:pt x="2277" y="4378"/>
                  </a:cubicBezTo>
                  <a:cubicBezTo>
                    <a:pt x="992" y="4378"/>
                    <a:pt x="0" y="3444"/>
                    <a:pt x="0" y="2160"/>
                  </a:cubicBezTo>
                  <a:cubicBezTo>
                    <a:pt x="0" y="934"/>
                    <a:pt x="992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4" name="Google Shape;6594;p16"/>
            <p:cNvSpPr/>
            <p:nvPr/>
          </p:nvSpPr>
          <p:spPr>
            <a:xfrm>
              <a:off x="5329075" y="1196850"/>
              <a:ext cx="110925" cy="110925"/>
            </a:xfrm>
            <a:custGeom>
              <a:avLst/>
              <a:gdLst/>
              <a:ahLst/>
              <a:cxnLst/>
              <a:rect l="l" t="t" r="r" b="b"/>
              <a:pathLst>
                <a:path w="4437" h="4437" extrusionOk="0">
                  <a:moveTo>
                    <a:pt x="4437" y="2218"/>
                  </a:moveTo>
                  <a:cubicBezTo>
                    <a:pt x="4437" y="3444"/>
                    <a:pt x="3503" y="4378"/>
                    <a:pt x="2277" y="4437"/>
                  </a:cubicBezTo>
                  <a:cubicBezTo>
                    <a:pt x="993" y="4437"/>
                    <a:pt x="1" y="3444"/>
                    <a:pt x="59" y="2160"/>
                  </a:cubicBezTo>
                  <a:cubicBezTo>
                    <a:pt x="59" y="934"/>
                    <a:pt x="1051" y="0"/>
                    <a:pt x="2277" y="0"/>
                  </a:cubicBezTo>
                  <a:cubicBezTo>
                    <a:pt x="3503" y="0"/>
                    <a:pt x="4437" y="993"/>
                    <a:pt x="4437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5" name="Google Shape;6595;p16"/>
            <p:cNvSpPr/>
            <p:nvPr/>
          </p:nvSpPr>
          <p:spPr>
            <a:xfrm>
              <a:off x="4593600" y="703625"/>
              <a:ext cx="110950" cy="109450"/>
            </a:xfrm>
            <a:custGeom>
              <a:avLst/>
              <a:gdLst/>
              <a:ahLst/>
              <a:cxnLst/>
              <a:rect l="l" t="t" r="r" b="b"/>
              <a:pathLst>
                <a:path w="4438" h="4378" extrusionOk="0">
                  <a:moveTo>
                    <a:pt x="4379" y="2218"/>
                  </a:moveTo>
                  <a:cubicBezTo>
                    <a:pt x="4379" y="3444"/>
                    <a:pt x="3445" y="4378"/>
                    <a:pt x="2219" y="4378"/>
                  </a:cubicBezTo>
                  <a:cubicBezTo>
                    <a:pt x="935" y="4378"/>
                    <a:pt x="1" y="3444"/>
                    <a:pt x="1" y="2160"/>
                  </a:cubicBezTo>
                  <a:cubicBezTo>
                    <a:pt x="59" y="934"/>
                    <a:pt x="993" y="0"/>
                    <a:pt x="2219" y="0"/>
                  </a:cubicBezTo>
                  <a:cubicBezTo>
                    <a:pt x="3445" y="0"/>
                    <a:pt x="4437" y="992"/>
                    <a:pt x="4379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6" name="Google Shape;6596;p16"/>
            <p:cNvSpPr/>
            <p:nvPr/>
          </p:nvSpPr>
          <p:spPr>
            <a:xfrm>
              <a:off x="1648825" y="2174550"/>
              <a:ext cx="110925" cy="112400"/>
            </a:xfrm>
            <a:custGeom>
              <a:avLst/>
              <a:gdLst/>
              <a:ahLst/>
              <a:cxnLst/>
              <a:rect l="l" t="t" r="r" b="b"/>
              <a:pathLst>
                <a:path w="4437" h="4496" extrusionOk="0">
                  <a:moveTo>
                    <a:pt x="4436" y="2277"/>
                  </a:moveTo>
                  <a:cubicBezTo>
                    <a:pt x="4436" y="3503"/>
                    <a:pt x="3503" y="4437"/>
                    <a:pt x="2277" y="4495"/>
                  </a:cubicBezTo>
                  <a:cubicBezTo>
                    <a:pt x="993" y="4495"/>
                    <a:pt x="0" y="3503"/>
                    <a:pt x="0" y="2277"/>
                  </a:cubicBezTo>
                  <a:cubicBezTo>
                    <a:pt x="0" y="993"/>
                    <a:pt x="993" y="1"/>
                    <a:pt x="2218" y="59"/>
                  </a:cubicBezTo>
                  <a:cubicBezTo>
                    <a:pt x="3444" y="59"/>
                    <a:pt x="4436" y="993"/>
                    <a:pt x="4436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7" name="Google Shape;6597;p16"/>
            <p:cNvSpPr/>
            <p:nvPr/>
          </p:nvSpPr>
          <p:spPr>
            <a:xfrm>
              <a:off x="3121225" y="4875650"/>
              <a:ext cx="109450" cy="108000"/>
            </a:xfrm>
            <a:custGeom>
              <a:avLst/>
              <a:gdLst/>
              <a:ahLst/>
              <a:cxnLst/>
              <a:rect l="l" t="t" r="r" b="b"/>
              <a:pathLst>
                <a:path w="4378" h="4320" extrusionOk="0">
                  <a:moveTo>
                    <a:pt x="4378" y="2160"/>
                  </a:moveTo>
                  <a:cubicBezTo>
                    <a:pt x="4378" y="3386"/>
                    <a:pt x="3386" y="4320"/>
                    <a:pt x="2160" y="4320"/>
                  </a:cubicBezTo>
                  <a:cubicBezTo>
                    <a:pt x="934" y="4320"/>
                    <a:pt x="0" y="3327"/>
                    <a:pt x="59" y="2102"/>
                  </a:cubicBezTo>
                  <a:cubicBezTo>
                    <a:pt x="59" y="876"/>
                    <a:pt x="1051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8" name="Google Shape;6598;p16"/>
            <p:cNvSpPr/>
            <p:nvPr/>
          </p:nvSpPr>
          <p:spPr>
            <a:xfrm>
              <a:off x="1648825" y="3401800"/>
              <a:ext cx="110925" cy="109450"/>
            </a:xfrm>
            <a:custGeom>
              <a:avLst/>
              <a:gdLst/>
              <a:ahLst/>
              <a:cxnLst/>
              <a:rect l="l" t="t" r="r" b="b"/>
              <a:pathLst>
                <a:path w="4437" h="4378" extrusionOk="0">
                  <a:moveTo>
                    <a:pt x="59" y="2160"/>
                  </a:moveTo>
                  <a:cubicBezTo>
                    <a:pt x="59" y="934"/>
                    <a:pt x="993" y="0"/>
                    <a:pt x="2277" y="59"/>
                  </a:cubicBezTo>
                  <a:cubicBezTo>
                    <a:pt x="3444" y="59"/>
                    <a:pt x="4436" y="1051"/>
                    <a:pt x="4378" y="2277"/>
                  </a:cubicBezTo>
                  <a:cubicBezTo>
                    <a:pt x="4378" y="3444"/>
                    <a:pt x="3386" y="4378"/>
                    <a:pt x="2218" y="4378"/>
                  </a:cubicBezTo>
                  <a:cubicBezTo>
                    <a:pt x="993" y="4378"/>
                    <a:pt x="0" y="3444"/>
                    <a:pt x="59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9" name="Google Shape;6599;p16"/>
            <p:cNvSpPr/>
            <p:nvPr/>
          </p:nvSpPr>
          <p:spPr>
            <a:xfrm>
              <a:off x="5574225" y="1440550"/>
              <a:ext cx="108025" cy="108000"/>
            </a:xfrm>
            <a:custGeom>
              <a:avLst/>
              <a:gdLst/>
              <a:ahLst/>
              <a:cxnLst/>
              <a:rect l="l" t="t" r="r" b="b"/>
              <a:pathLst>
                <a:path w="4321" h="4320" extrusionOk="0">
                  <a:moveTo>
                    <a:pt x="2161" y="4320"/>
                  </a:moveTo>
                  <a:cubicBezTo>
                    <a:pt x="993" y="4320"/>
                    <a:pt x="1" y="3386"/>
                    <a:pt x="1" y="2218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328" y="0"/>
                    <a:pt x="4320" y="934"/>
                    <a:pt x="4320" y="2160"/>
                  </a:cubicBezTo>
                  <a:cubicBezTo>
                    <a:pt x="4320" y="3327"/>
                    <a:pt x="3386" y="4320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0" name="Google Shape;6600;p16"/>
            <p:cNvSpPr/>
            <p:nvPr/>
          </p:nvSpPr>
          <p:spPr>
            <a:xfrm>
              <a:off x="5820850" y="3649875"/>
              <a:ext cx="108000" cy="108000"/>
            </a:xfrm>
            <a:custGeom>
              <a:avLst/>
              <a:gdLst/>
              <a:ahLst/>
              <a:cxnLst/>
              <a:rect l="l" t="t" r="r" b="b"/>
              <a:pathLst>
                <a:path w="4320" h="4320" extrusionOk="0">
                  <a:moveTo>
                    <a:pt x="2160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1" y="992"/>
                    <a:pt x="993" y="0"/>
                    <a:pt x="2160" y="0"/>
                  </a:cubicBezTo>
                  <a:cubicBezTo>
                    <a:pt x="3328" y="0"/>
                    <a:pt x="4320" y="992"/>
                    <a:pt x="4320" y="2160"/>
                  </a:cubicBezTo>
                  <a:cubicBezTo>
                    <a:pt x="4320" y="3327"/>
                    <a:pt x="3328" y="4320"/>
                    <a:pt x="2160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1" name="Google Shape;6601;p16"/>
            <p:cNvSpPr/>
            <p:nvPr/>
          </p:nvSpPr>
          <p:spPr>
            <a:xfrm>
              <a:off x="5083925" y="950225"/>
              <a:ext cx="109475" cy="109475"/>
            </a:xfrm>
            <a:custGeom>
              <a:avLst/>
              <a:gdLst/>
              <a:ahLst/>
              <a:cxnLst/>
              <a:rect l="l" t="t" r="r" b="b"/>
              <a:pathLst>
                <a:path w="4379" h="4379" extrusionOk="0">
                  <a:moveTo>
                    <a:pt x="4320" y="2161"/>
                  </a:moveTo>
                  <a:cubicBezTo>
                    <a:pt x="4378" y="3328"/>
                    <a:pt x="3386" y="4320"/>
                    <a:pt x="2219" y="4379"/>
                  </a:cubicBezTo>
                  <a:cubicBezTo>
                    <a:pt x="1051" y="4379"/>
                    <a:pt x="59" y="3445"/>
                    <a:pt x="0" y="2219"/>
                  </a:cubicBezTo>
                  <a:cubicBezTo>
                    <a:pt x="0" y="1051"/>
                    <a:pt x="993" y="59"/>
                    <a:pt x="2160" y="59"/>
                  </a:cubicBezTo>
                  <a:cubicBezTo>
                    <a:pt x="3328" y="1"/>
                    <a:pt x="4320" y="993"/>
                    <a:pt x="4320" y="21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2" name="Google Shape;6602;p16"/>
            <p:cNvSpPr/>
            <p:nvPr/>
          </p:nvSpPr>
          <p:spPr>
            <a:xfrm>
              <a:off x="2876050" y="703625"/>
              <a:ext cx="108025" cy="109450"/>
            </a:xfrm>
            <a:custGeom>
              <a:avLst/>
              <a:gdLst/>
              <a:ahLst/>
              <a:cxnLst/>
              <a:rect l="l" t="t" r="r" b="b"/>
              <a:pathLst>
                <a:path w="4321" h="4378" extrusionOk="0">
                  <a:moveTo>
                    <a:pt x="2161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59" y="992"/>
                    <a:pt x="1052" y="0"/>
                    <a:pt x="2219" y="59"/>
                  </a:cubicBezTo>
                  <a:cubicBezTo>
                    <a:pt x="3328" y="59"/>
                    <a:pt x="4320" y="1051"/>
                    <a:pt x="4320" y="2218"/>
                  </a:cubicBezTo>
                  <a:cubicBezTo>
                    <a:pt x="4320" y="3386"/>
                    <a:pt x="3328" y="4378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3" name="Google Shape;6603;p16"/>
            <p:cNvSpPr/>
            <p:nvPr/>
          </p:nvSpPr>
          <p:spPr>
            <a:xfrm>
              <a:off x="5329075" y="4386800"/>
              <a:ext cx="105100" cy="106550"/>
            </a:xfrm>
            <a:custGeom>
              <a:avLst/>
              <a:gdLst/>
              <a:ahLst/>
              <a:cxnLst/>
              <a:rect l="l" t="t" r="r" b="b"/>
              <a:pathLst>
                <a:path w="4204" h="4262" extrusionOk="0">
                  <a:moveTo>
                    <a:pt x="4203" y="2102"/>
                  </a:moveTo>
                  <a:cubicBezTo>
                    <a:pt x="4203" y="3269"/>
                    <a:pt x="3211" y="4203"/>
                    <a:pt x="2102" y="4261"/>
                  </a:cubicBezTo>
                  <a:cubicBezTo>
                    <a:pt x="935" y="4261"/>
                    <a:pt x="1" y="3269"/>
                    <a:pt x="1" y="2102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211" y="0"/>
                    <a:pt x="4203" y="993"/>
                    <a:pt x="4203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4" name="Google Shape;6604;p16"/>
            <p:cNvSpPr/>
            <p:nvPr/>
          </p:nvSpPr>
          <p:spPr>
            <a:xfrm>
              <a:off x="2140600" y="1195400"/>
              <a:ext cx="105075" cy="105075"/>
            </a:xfrm>
            <a:custGeom>
              <a:avLst/>
              <a:gdLst/>
              <a:ahLst/>
              <a:cxnLst/>
              <a:rect l="l" t="t" r="r" b="b"/>
              <a:pathLst>
                <a:path w="4203" h="4203" extrusionOk="0">
                  <a:moveTo>
                    <a:pt x="2102" y="0"/>
                  </a:moveTo>
                  <a:cubicBezTo>
                    <a:pt x="3211" y="0"/>
                    <a:pt x="4203" y="934"/>
                    <a:pt x="4203" y="2101"/>
                  </a:cubicBezTo>
                  <a:cubicBezTo>
                    <a:pt x="4203" y="3269"/>
                    <a:pt x="3269" y="4203"/>
                    <a:pt x="2102" y="4203"/>
                  </a:cubicBezTo>
                  <a:cubicBezTo>
                    <a:pt x="992" y="4203"/>
                    <a:pt x="59" y="3269"/>
                    <a:pt x="0" y="2160"/>
                  </a:cubicBezTo>
                  <a:cubicBezTo>
                    <a:pt x="0" y="992"/>
                    <a:pt x="934" y="58"/>
                    <a:pt x="210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5" name="Google Shape;6605;p16"/>
            <p:cNvSpPr/>
            <p:nvPr/>
          </p:nvSpPr>
          <p:spPr>
            <a:xfrm>
              <a:off x="2388675" y="954600"/>
              <a:ext cx="102175" cy="102175"/>
            </a:xfrm>
            <a:custGeom>
              <a:avLst/>
              <a:gdLst/>
              <a:ahLst/>
              <a:cxnLst/>
              <a:rect l="l" t="t" r="r" b="b"/>
              <a:pathLst>
                <a:path w="4087" h="4087" extrusionOk="0">
                  <a:moveTo>
                    <a:pt x="4086" y="2044"/>
                  </a:moveTo>
                  <a:cubicBezTo>
                    <a:pt x="4086" y="3211"/>
                    <a:pt x="3211" y="4087"/>
                    <a:pt x="2043" y="4087"/>
                  </a:cubicBezTo>
                  <a:cubicBezTo>
                    <a:pt x="876" y="4028"/>
                    <a:pt x="0" y="3153"/>
                    <a:pt x="0" y="1986"/>
                  </a:cubicBezTo>
                  <a:cubicBezTo>
                    <a:pt x="59" y="876"/>
                    <a:pt x="934" y="1"/>
                    <a:pt x="2043" y="1"/>
                  </a:cubicBezTo>
                  <a:cubicBezTo>
                    <a:pt x="3211" y="1"/>
                    <a:pt x="4086" y="876"/>
                    <a:pt x="4086" y="20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6" name="Google Shape;6606;p16"/>
            <p:cNvSpPr/>
            <p:nvPr/>
          </p:nvSpPr>
          <p:spPr>
            <a:xfrm>
              <a:off x="5577150" y="4141650"/>
              <a:ext cx="102175" cy="102150"/>
            </a:xfrm>
            <a:custGeom>
              <a:avLst/>
              <a:gdLst/>
              <a:ahLst/>
              <a:cxnLst/>
              <a:rect l="l" t="t" r="r" b="b"/>
              <a:pathLst>
                <a:path w="4087" h="4086" extrusionOk="0">
                  <a:moveTo>
                    <a:pt x="4087" y="2043"/>
                  </a:moveTo>
                  <a:cubicBezTo>
                    <a:pt x="4087" y="3210"/>
                    <a:pt x="3153" y="4086"/>
                    <a:pt x="2044" y="4086"/>
                  </a:cubicBezTo>
                  <a:cubicBezTo>
                    <a:pt x="876" y="4086"/>
                    <a:pt x="1" y="3210"/>
                    <a:pt x="1" y="2043"/>
                  </a:cubicBezTo>
                  <a:cubicBezTo>
                    <a:pt x="1" y="876"/>
                    <a:pt x="876" y="0"/>
                    <a:pt x="2044" y="0"/>
                  </a:cubicBezTo>
                  <a:cubicBezTo>
                    <a:pt x="3211" y="0"/>
                    <a:pt x="4087" y="934"/>
                    <a:pt x="4087" y="204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7" name="Google Shape;6607;p16"/>
            <p:cNvSpPr/>
            <p:nvPr/>
          </p:nvSpPr>
          <p:spPr>
            <a:xfrm>
              <a:off x="4593600" y="4877100"/>
              <a:ext cx="103650" cy="103650"/>
            </a:xfrm>
            <a:custGeom>
              <a:avLst/>
              <a:gdLst/>
              <a:ahLst/>
              <a:cxnLst/>
              <a:rect l="l" t="t" r="r" b="b"/>
              <a:pathLst>
                <a:path w="4146" h="4146" extrusionOk="0">
                  <a:moveTo>
                    <a:pt x="4087" y="2102"/>
                  </a:moveTo>
                  <a:cubicBezTo>
                    <a:pt x="4087" y="3269"/>
                    <a:pt x="3211" y="4145"/>
                    <a:pt x="2044" y="4145"/>
                  </a:cubicBezTo>
                  <a:cubicBezTo>
                    <a:pt x="877" y="4145"/>
                    <a:pt x="1" y="3211"/>
                    <a:pt x="1" y="2044"/>
                  </a:cubicBezTo>
                  <a:cubicBezTo>
                    <a:pt x="1" y="935"/>
                    <a:pt x="935" y="1"/>
                    <a:pt x="2102" y="59"/>
                  </a:cubicBezTo>
                  <a:cubicBezTo>
                    <a:pt x="3211" y="59"/>
                    <a:pt x="4145" y="935"/>
                    <a:pt x="4087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8" name="Google Shape;6608;p16"/>
            <p:cNvSpPr/>
            <p:nvPr/>
          </p:nvSpPr>
          <p:spPr>
            <a:xfrm>
              <a:off x="1653200" y="1932325"/>
              <a:ext cx="102175" cy="103625"/>
            </a:xfrm>
            <a:custGeom>
              <a:avLst/>
              <a:gdLst/>
              <a:ahLst/>
              <a:cxnLst/>
              <a:rect l="l" t="t" r="r" b="b"/>
              <a:pathLst>
                <a:path w="4087" h="4145" extrusionOk="0">
                  <a:moveTo>
                    <a:pt x="1985" y="4086"/>
                  </a:moveTo>
                  <a:cubicBezTo>
                    <a:pt x="818" y="4086"/>
                    <a:pt x="0" y="3152"/>
                    <a:pt x="0" y="1985"/>
                  </a:cubicBezTo>
                  <a:cubicBezTo>
                    <a:pt x="59" y="876"/>
                    <a:pt x="993" y="0"/>
                    <a:pt x="2160" y="58"/>
                  </a:cubicBezTo>
                  <a:cubicBezTo>
                    <a:pt x="3269" y="117"/>
                    <a:pt x="4086" y="992"/>
                    <a:pt x="4086" y="2160"/>
                  </a:cubicBezTo>
                  <a:cubicBezTo>
                    <a:pt x="4028" y="3269"/>
                    <a:pt x="3152" y="4144"/>
                    <a:pt x="1985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9" name="Google Shape;6609;p16"/>
            <p:cNvSpPr/>
            <p:nvPr/>
          </p:nvSpPr>
          <p:spPr>
            <a:xfrm>
              <a:off x="6067475" y="2673625"/>
              <a:ext cx="100700" cy="100700"/>
            </a:xfrm>
            <a:custGeom>
              <a:avLst/>
              <a:gdLst/>
              <a:ahLst/>
              <a:cxnLst/>
              <a:rect l="l" t="t" r="r" b="b"/>
              <a:pathLst>
                <a:path w="4028" h="4028" extrusionOk="0">
                  <a:moveTo>
                    <a:pt x="2043" y="4028"/>
                  </a:moveTo>
                  <a:cubicBezTo>
                    <a:pt x="934" y="4028"/>
                    <a:pt x="0" y="3152"/>
                    <a:pt x="0" y="2043"/>
                  </a:cubicBezTo>
                  <a:cubicBezTo>
                    <a:pt x="0" y="934"/>
                    <a:pt x="876" y="0"/>
                    <a:pt x="2043" y="59"/>
                  </a:cubicBezTo>
                  <a:cubicBezTo>
                    <a:pt x="3152" y="59"/>
                    <a:pt x="4028" y="934"/>
                    <a:pt x="4028" y="2043"/>
                  </a:cubicBezTo>
                  <a:cubicBezTo>
                    <a:pt x="4028" y="3152"/>
                    <a:pt x="3152" y="4028"/>
                    <a:pt x="2043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0" name="Google Shape;6610;p16"/>
            <p:cNvSpPr/>
            <p:nvPr/>
          </p:nvSpPr>
          <p:spPr>
            <a:xfrm>
              <a:off x="5088300" y="4636325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876" y="4028"/>
                    <a:pt x="1" y="3153"/>
                    <a:pt x="1" y="1985"/>
                  </a:cubicBezTo>
                  <a:cubicBezTo>
                    <a:pt x="1" y="876"/>
                    <a:pt x="876" y="1"/>
                    <a:pt x="1985" y="1"/>
                  </a:cubicBezTo>
                  <a:cubicBezTo>
                    <a:pt x="3153" y="1"/>
                    <a:pt x="4028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1" name="Google Shape;6611;p16"/>
            <p:cNvSpPr/>
            <p:nvPr/>
          </p:nvSpPr>
          <p:spPr>
            <a:xfrm>
              <a:off x="1899825" y="1443475"/>
              <a:ext cx="102150" cy="102150"/>
            </a:xfrm>
            <a:custGeom>
              <a:avLst/>
              <a:gdLst/>
              <a:ahLst/>
              <a:cxnLst/>
              <a:rect l="l" t="t" r="r" b="b"/>
              <a:pathLst>
                <a:path w="4086" h="4086" extrusionOk="0">
                  <a:moveTo>
                    <a:pt x="2101" y="58"/>
                  </a:moveTo>
                  <a:cubicBezTo>
                    <a:pt x="3210" y="58"/>
                    <a:pt x="4086" y="992"/>
                    <a:pt x="4028" y="2101"/>
                  </a:cubicBezTo>
                  <a:cubicBezTo>
                    <a:pt x="4028" y="3210"/>
                    <a:pt x="3094" y="4086"/>
                    <a:pt x="1926" y="4086"/>
                  </a:cubicBezTo>
                  <a:cubicBezTo>
                    <a:pt x="817" y="4028"/>
                    <a:pt x="0" y="3094"/>
                    <a:pt x="58" y="1985"/>
                  </a:cubicBezTo>
                  <a:cubicBezTo>
                    <a:pt x="58" y="876"/>
                    <a:pt x="992" y="0"/>
                    <a:pt x="2101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2" name="Google Shape;6612;p16"/>
            <p:cNvSpPr/>
            <p:nvPr/>
          </p:nvSpPr>
          <p:spPr>
            <a:xfrm>
              <a:off x="6066000" y="2917325"/>
              <a:ext cx="102175" cy="100700"/>
            </a:xfrm>
            <a:custGeom>
              <a:avLst/>
              <a:gdLst/>
              <a:ahLst/>
              <a:cxnLst/>
              <a:rect l="l" t="t" r="r" b="b"/>
              <a:pathLst>
                <a:path w="4087" h="4028" extrusionOk="0">
                  <a:moveTo>
                    <a:pt x="4028" y="2043"/>
                  </a:moveTo>
                  <a:cubicBezTo>
                    <a:pt x="4028" y="3094"/>
                    <a:pt x="3094" y="4028"/>
                    <a:pt x="1985" y="3969"/>
                  </a:cubicBezTo>
                  <a:cubicBezTo>
                    <a:pt x="935" y="3969"/>
                    <a:pt x="1" y="3035"/>
                    <a:pt x="59" y="1926"/>
                  </a:cubicBezTo>
                  <a:cubicBezTo>
                    <a:pt x="118" y="876"/>
                    <a:pt x="993" y="0"/>
                    <a:pt x="2044" y="0"/>
                  </a:cubicBezTo>
                  <a:cubicBezTo>
                    <a:pt x="3153" y="0"/>
                    <a:pt x="4087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3" name="Google Shape;6613;p16"/>
            <p:cNvSpPr/>
            <p:nvPr/>
          </p:nvSpPr>
          <p:spPr>
            <a:xfrm>
              <a:off x="2878975" y="4878575"/>
              <a:ext cx="100725" cy="100700"/>
            </a:xfrm>
            <a:custGeom>
              <a:avLst/>
              <a:gdLst/>
              <a:ahLst/>
              <a:cxnLst/>
              <a:rect l="l" t="t" r="r" b="b"/>
              <a:pathLst>
                <a:path w="4029" h="4028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935" y="4028"/>
                    <a:pt x="1" y="3094"/>
                    <a:pt x="59" y="1985"/>
                  </a:cubicBezTo>
                  <a:cubicBezTo>
                    <a:pt x="59" y="934"/>
                    <a:pt x="935" y="58"/>
                    <a:pt x="1985" y="0"/>
                  </a:cubicBezTo>
                  <a:cubicBezTo>
                    <a:pt x="3094" y="0"/>
                    <a:pt x="4028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4" name="Google Shape;6614;p16"/>
            <p:cNvSpPr/>
            <p:nvPr/>
          </p:nvSpPr>
          <p:spPr>
            <a:xfrm>
              <a:off x="3862525" y="465750"/>
              <a:ext cx="100700" cy="100725"/>
            </a:xfrm>
            <a:custGeom>
              <a:avLst/>
              <a:gdLst/>
              <a:ahLst/>
              <a:cxnLst/>
              <a:rect l="l" t="t" r="r" b="b"/>
              <a:pathLst>
                <a:path w="4028" h="4029" extrusionOk="0">
                  <a:moveTo>
                    <a:pt x="4028" y="1985"/>
                  </a:moveTo>
                  <a:cubicBezTo>
                    <a:pt x="4028" y="3094"/>
                    <a:pt x="3094" y="4028"/>
                    <a:pt x="1985" y="3970"/>
                  </a:cubicBezTo>
                  <a:cubicBezTo>
                    <a:pt x="934" y="3970"/>
                    <a:pt x="0" y="3094"/>
                    <a:pt x="0" y="1985"/>
                  </a:cubicBezTo>
                  <a:cubicBezTo>
                    <a:pt x="0" y="935"/>
                    <a:pt x="934" y="1"/>
                    <a:pt x="1985" y="1"/>
                  </a:cubicBezTo>
                  <a:cubicBezTo>
                    <a:pt x="3036" y="1"/>
                    <a:pt x="3970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5" name="Google Shape;6615;p16"/>
            <p:cNvSpPr/>
            <p:nvPr/>
          </p:nvSpPr>
          <p:spPr>
            <a:xfrm>
              <a:off x="3615900" y="465750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2044" y="4028"/>
                  </a:moveTo>
                  <a:cubicBezTo>
                    <a:pt x="935" y="4028"/>
                    <a:pt x="1" y="3094"/>
                    <a:pt x="1" y="2044"/>
                  </a:cubicBezTo>
                  <a:cubicBezTo>
                    <a:pt x="1" y="935"/>
                    <a:pt x="935" y="1"/>
                    <a:pt x="2044" y="1"/>
                  </a:cubicBezTo>
                  <a:cubicBezTo>
                    <a:pt x="3094" y="1"/>
                    <a:pt x="3970" y="876"/>
                    <a:pt x="4028" y="1985"/>
                  </a:cubicBezTo>
                  <a:cubicBezTo>
                    <a:pt x="4028" y="3036"/>
                    <a:pt x="3153" y="3970"/>
                    <a:pt x="2044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6" name="Google Shape;6616;p16"/>
            <p:cNvSpPr/>
            <p:nvPr/>
          </p:nvSpPr>
          <p:spPr>
            <a:xfrm>
              <a:off x="2143500" y="4389725"/>
              <a:ext cx="100725" cy="99250"/>
            </a:xfrm>
            <a:custGeom>
              <a:avLst/>
              <a:gdLst/>
              <a:ahLst/>
              <a:cxnLst/>
              <a:rect l="l" t="t" r="r" b="b"/>
              <a:pathLst>
                <a:path w="4029" h="3970" extrusionOk="0">
                  <a:moveTo>
                    <a:pt x="3970" y="1985"/>
                  </a:moveTo>
                  <a:cubicBezTo>
                    <a:pt x="4028" y="3035"/>
                    <a:pt x="3095" y="3969"/>
                    <a:pt x="1986" y="3969"/>
                  </a:cubicBezTo>
                  <a:cubicBezTo>
                    <a:pt x="935" y="3969"/>
                    <a:pt x="59" y="3094"/>
                    <a:pt x="1" y="2043"/>
                  </a:cubicBezTo>
                  <a:cubicBezTo>
                    <a:pt x="1" y="934"/>
                    <a:pt x="935" y="0"/>
                    <a:pt x="1986" y="0"/>
                  </a:cubicBezTo>
                  <a:cubicBezTo>
                    <a:pt x="3036" y="0"/>
                    <a:pt x="3970" y="876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7" name="Google Shape;6617;p16"/>
            <p:cNvSpPr/>
            <p:nvPr/>
          </p:nvSpPr>
          <p:spPr>
            <a:xfrm>
              <a:off x="1654650" y="3652775"/>
              <a:ext cx="99250" cy="100725"/>
            </a:xfrm>
            <a:custGeom>
              <a:avLst/>
              <a:gdLst/>
              <a:ahLst/>
              <a:cxnLst/>
              <a:rect l="l" t="t" r="r" b="b"/>
              <a:pathLst>
                <a:path w="3970" h="4029" extrusionOk="0">
                  <a:moveTo>
                    <a:pt x="1985" y="59"/>
                  </a:moveTo>
                  <a:cubicBezTo>
                    <a:pt x="3036" y="1"/>
                    <a:pt x="3970" y="935"/>
                    <a:pt x="3970" y="2044"/>
                  </a:cubicBezTo>
                  <a:cubicBezTo>
                    <a:pt x="3970" y="3095"/>
                    <a:pt x="3094" y="4028"/>
                    <a:pt x="1985" y="4028"/>
                  </a:cubicBezTo>
                  <a:cubicBezTo>
                    <a:pt x="935" y="4028"/>
                    <a:pt x="1" y="3095"/>
                    <a:pt x="1" y="1986"/>
                  </a:cubicBezTo>
                  <a:cubicBezTo>
                    <a:pt x="1" y="935"/>
                    <a:pt x="876" y="59"/>
                    <a:pt x="198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8" name="Google Shape;6618;p16"/>
            <p:cNvSpPr/>
            <p:nvPr/>
          </p:nvSpPr>
          <p:spPr>
            <a:xfrm>
              <a:off x="6067475" y="2428475"/>
              <a:ext cx="99250" cy="99250"/>
            </a:xfrm>
            <a:custGeom>
              <a:avLst/>
              <a:gdLst/>
              <a:ahLst/>
              <a:cxnLst/>
              <a:rect l="l" t="t" r="r" b="b"/>
              <a:pathLst>
                <a:path w="3970" h="3970" extrusionOk="0">
                  <a:moveTo>
                    <a:pt x="1985" y="0"/>
                  </a:moveTo>
                  <a:cubicBezTo>
                    <a:pt x="3035" y="0"/>
                    <a:pt x="3911" y="876"/>
                    <a:pt x="3969" y="1926"/>
                  </a:cubicBezTo>
                  <a:cubicBezTo>
                    <a:pt x="3969" y="2977"/>
                    <a:pt x="3094" y="3911"/>
                    <a:pt x="2043" y="3911"/>
                  </a:cubicBezTo>
                  <a:cubicBezTo>
                    <a:pt x="992" y="3969"/>
                    <a:pt x="59" y="3035"/>
                    <a:pt x="59" y="1985"/>
                  </a:cubicBezTo>
                  <a:cubicBezTo>
                    <a:pt x="0" y="934"/>
                    <a:pt x="934" y="58"/>
                    <a:pt x="198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9" name="Google Shape;6619;p16"/>
            <p:cNvSpPr/>
            <p:nvPr/>
          </p:nvSpPr>
          <p:spPr>
            <a:xfrm>
              <a:off x="4841675" y="709450"/>
              <a:ext cx="99275" cy="99250"/>
            </a:xfrm>
            <a:custGeom>
              <a:avLst/>
              <a:gdLst/>
              <a:ahLst/>
              <a:cxnLst/>
              <a:rect l="l" t="t" r="r" b="b"/>
              <a:pathLst>
                <a:path w="3971" h="3970" extrusionOk="0">
                  <a:moveTo>
                    <a:pt x="3970" y="1985"/>
                  </a:moveTo>
                  <a:cubicBezTo>
                    <a:pt x="3970" y="3036"/>
                    <a:pt x="3036" y="3970"/>
                    <a:pt x="1986" y="3970"/>
                  </a:cubicBezTo>
                  <a:cubicBezTo>
                    <a:pt x="935" y="3911"/>
                    <a:pt x="1" y="2978"/>
                    <a:pt x="59" y="1927"/>
                  </a:cubicBezTo>
                  <a:cubicBezTo>
                    <a:pt x="59" y="876"/>
                    <a:pt x="993" y="1"/>
                    <a:pt x="2044" y="1"/>
                  </a:cubicBezTo>
                  <a:cubicBezTo>
                    <a:pt x="3095" y="1"/>
                    <a:pt x="3970" y="935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0" name="Google Shape;6620;p16"/>
            <p:cNvSpPr/>
            <p:nvPr/>
          </p:nvSpPr>
          <p:spPr>
            <a:xfrm>
              <a:off x="5825225" y="1691525"/>
              <a:ext cx="99250" cy="99275"/>
            </a:xfrm>
            <a:custGeom>
              <a:avLst/>
              <a:gdLst/>
              <a:ahLst/>
              <a:cxnLst/>
              <a:rect l="l" t="t" r="r" b="b"/>
              <a:pathLst>
                <a:path w="3970" h="3971" extrusionOk="0">
                  <a:moveTo>
                    <a:pt x="1985" y="3970"/>
                  </a:moveTo>
                  <a:cubicBezTo>
                    <a:pt x="876" y="3970"/>
                    <a:pt x="1" y="3036"/>
                    <a:pt x="1" y="1986"/>
                  </a:cubicBezTo>
                  <a:cubicBezTo>
                    <a:pt x="1" y="935"/>
                    <a:pt x="935" y="1"/>
                    <a:pt x="1985" y="59"/>
                  </a:cubicBezTo>
                  <a:cubicBezTo>
                    <a:pt x="3036" y="59"/>
                    <a:pt x="3970" y="993"/>
                    <a:pt x="3970" y="2044"/>
                  </a:cubicBezTo>
                  <a:cubicBezTo>
                    <a:pt x="3911" y="3095"/>
                    <a:pt x="3036" y="3970"/>
                    <a:pt x="198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1" name="Google Shape;6621;p16"/>
            <p:cNvSpPr/>
            <p:nvPr/>
          </p:nvSpPr>
          <p:spPr>
            <a:xfrm>
              <a:off x="4106225" y="465750"/>
              <a:ext cx="97800" cy="99250"/>
            </a:xfrm>
            <a:custGeom>
              <a:avLst/>
              <a:gdLst/>
              <a:ahLst/>
              <a:cxnLst/>
              <a:rect l="l" t="t" r="r" b="b"/>
              <a:pathLst>
                <a:path w="3912" h="3970" extrusionOk="0">
                  <a:moveTo>
                    <a:pt x="3911" y="1985"/>
                  </a:moveTo>
                  <a:cubicBezTo>
                    <a:pt x="3911" y="3036"/>
                    <a:pt x="3035" y="3970"/>
                    <a:pt x="1985" y="3970"/>
                  </a:cubicBezTo>
                  <a:cubicBezTo>
                    <a:pt x="934" y="3970"/>
                    <a:pt x="0" y="3036"/>
                    <a:pt x="0" y="1985"/>
                  </a:cubicBezTo>
                  <a:cubicBezTo>
                    <a:pt x="0" y="935"/>
                    <a:pt x="876" y="59"/>
                    <a:pt x="1926" y="59"/>
                  </a:cubicBezTo>
                  <a:cubicBezTo>
                    <a:pt x="2977" y="1"/>
                    <a:pt x="3911" y="935"/>
                    <a:pt x="3911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2" name="Google Shape;6622;p16"/>
            <p:cNvSpPr/>
            <p:nvPr/>
          </p:nvSpPr>
          <p:spPr>
            <a:xfrm>
              <a:off x="2393050" y="4634875"/>
              <a:ext cx="94875" cy="96325"/>
            </a:xfrm>
            <a:custGeom>
              <a:avLst/>
              <a:gdLst/>
              <a:ahLst/>
              <a:cxnLst/>
              <a:rect l="l" t="t" r="r" b="b"/>
              <a:pathLst>
                <a:path w="3795" h="3853" extrusionOk="0">
                  <a:moveTo>
                    <a:pt x="3794" y="1868"/>
                  </a:moveTo>
                  <a:cubicBezTo>
                    <a:pt x="3794" y="2977"/>
                    <a:pt x="2977" y="3794"/>
                    <a:pt x="1926" y="3794"/>
                  </a:cubicBezTo>
                  <a:cubicBezTo>
                    <a:pt x="817" y="3853"/>
                    <a:pt x="0" y="2977"/>
                    <a:pt x="0" y="1868"/>
                  </a:cubicBezTo>
                  <a:cubicBezTo>
                    <a:pt x="0" y="817"/>
                    <a:pt x="817" y="0"/>
                    <a:pt x="1926" y="0"/>
                  </a:cubicBezTo>
                  <a:cubicBezTo>
                    <a:pt x="2977" y="0"/>
                    <a:pt x="3794" y="817"/>
                    <a:pt x="3794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3" name="Google Shape;6623;p16"/>
            <p:cNvSpPr/>
            <p:nvPr/>
          </p:nvSpPr>
          <p:spPr>
            <a:xfrm>
              <a:off x="6068925" y="3165400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3853" y="1985"/>
                  </a:moveTo>
                  <a:cubicBezTo>
                    <a:pt x="3853" y="3035"/>
                    <a:pt x="2977" y="3853"/>
                    <a:pt x="1927" y="3853"/>
                  </a:cubicBezTo>
                  <a:cubicBezTo>
                    <a:pt x="818" y="3853"/>
                    <a:pt x="1" y="2977"/>
                    <a:pt x="59" y="1868"/>
                  </a:cubicBezTo>
                  <a:cubicBezTo>
                    <a:pt x="59" y="817"/>
                    <a:pt x="934" y="0"/>
                    <a:pt x="1985" y="0"/>
                  </a:cubicBezTo>
                  <a:cubicBezTo>
                    <a:pt x="3036" y="59"/>
                    <a:pt x="3853" y="934"/>
                    <a:pt x="3853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4" name="Google Shape;6624;p16"/>
            <p:cNvSpPr/>
            <p:nvPr/>
          </p:nvSpPr>
          <p:spPr>
            <a:xfrm>
              <a:off x="3370750" y="467225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1868" y="3853"/>
                  </a:moveTo>
                  <a:cubicBezTo>
                    <a:pt x="818" y="3794"/>
                    <a:pt x="0" y="2977"/>
                    <a:pt x="59" y="1868"/>
                  </a:cubicBezTo>
                  <a:cubicBezTo>
                    <a:pt x="59" y="817"/>
                    <a:pt x="934" y="0"/>
                    <a:pt x="1985" y="59"/>
                  </a:cubicBezTo>
                  <a:cubicBezTo>
                    <a:pt x="3094" y="59"/>
                    <a:pt x="3853" y="934"/>
                    <a:pt x="3853" y="1985"/>
                  </a:cubicBezTo>
                  <a:cubicBezTo>
                    <a:pt x="3795" y="3094"/>
                    <a:pt x="2977" y="3853"/>
                    <a:pt x="1868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5" name="Google Shape;6625;p16"/>
            <p:cNvSpPr/>
            <p:nvPr/>
          </p:nvSpPr>
          <p:spPr>
            <a:xfrm>
              <a:off x="5828150" y="3902325"/>
              <a:ext cx="93425" cy="94875"/>
            </a:xfrm>
            <a:custGeom>
              <a:avLst/>
              <a:gdLst/>
              <a:ahLst/>
              <a:cxnLst/>
              <a:rect l="l" t="t" r="r" b="b"/>
              <a:pathLst>
                <a:path w="3737" h="3795" extrusionOk="0">
                  <a:moveTo>
                    <a:pt x="3736" y="1926"/>
                  </a:moveTo>
                  <a:cubicBezTo>
                    <a:pt x="3736" y="3036"/>
                    <a:pt x="2861" y="3794"/>
                    <a:pt x="1810" y="3794"/>
                  </a:cubicBezTo>
                  <a:cubicBezTo>
                    <a:pt x="759" y="3736"/>
                    <a:pt x="0" y="2919"/>
                    <a:pt x="0" y="1926"/>
                  </a:cubicBezTo>
                  <a:cubicBezTo>
                    <a:pt x="0" y="817"/>
                    <a:pt x="876" y="0"/>
                    <a:pt x="1927" y="59"/>
                  </a:cubicBezTo>
                  <a:cubicBezTo>
                    <a:pt x="2977" y="59"/>
                    <a:pt x="3736" y="876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6" name="Google Shape;6626;p16"/>
            <p:cNvSpPr/>
            <p:nvPr/>
          </p:nvSpPr>
          <p:spPr>
            <a:xfrm>
              <a:off x="1899825" y="4146025"/>
              <a:ext cx="94875" cy="94875"/>
            </a:xfrm>
            <a:custGeom>
              <a:avLst/>
              <a:gdLst/>
              <a:ahLst/>
              <a:cxnLst/>
              <a:rect l="l" t="t" r="r" b="b"/>
              <a:pathLst>
                <a:path w="3795" h="3795" extrusionOk="0">
                  <a:moveTo>
                    <a:pt x="3794" y="1926"/>
                  </a:moveTo>
                  <a:cubicBezTo>
                    <a:pt x="3736" y="2977"/>
                    <a:pt x="2919" y="3794"/>
                    <a:pt x="1810" y="3794"/>
                  </a:cubicBezTo>
                  <a:cubicBezTo>
                    <a:pt x="759" y="3736"/>
                    <a:pt x="0" y="2919"/>
                    <a:pt x="0" y="1810"/>
                  </a:cubicBezTo>
                  <a:cubicBezTo>
                    <a:pt x="58" y="759"/>
                    <a:pt x="876" y="0"/>
                    <a:pt x="1868" y="0"/>
                  </a:cubicBezTo>
                  <a:cubicBezTo>
                    <a:pt x="2977" y="0"/>
                    <a:pt x="3794" y="817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7" name="Google Shape;6627;p16"/>
            <p:cNvSpPr/>
            <p:nvPr/>
          </p:nvSpPr>
          <p:spPr>
            <a:xfrm>
              <a:off x="2639650" y="712375"/>
              <a:ext cx="94875" cy="93425"/>
            </a:xfrm>
            <a:custGeom>
              <a:avLst/>
              <a:gdLst/>
              <a:ahLst/>
              <a:cxnLst/>
              <a:rect l="l" t="t" r="r" b="b"/>
              <a:pathLst>
                <a:path w="3795" h="3737" extrusionOk="0">
                  <a:moveTo>
                    <a:pt x="1927" y="3736"/>
                  </a:moveTo>
                  <a:cubicBezTo>
                    <a:pt x="876" y="3736"/>
                    <a:pt x="59" y="2919"/>
                    <a:pt x="59" y="1868"/>
                  </a:cubicBezTo>
                  <a:cubicBezTo>
                    <a:pt x="1" y="818"/>
                    <a:pt x="818" y="0"/>
                    <a:pt x="1869" y="0"/>
                  </a:cubicBezTo>
                  <a:cubicBezTo>
                    <a:pt x="2919" y="0"/>
                    <a:pt x="3737" y="818"/>
                    <a:pt x="3737" y="1810"/>
                  </a:cubicBezTo>
                  <a:cubicBezTo>
                    <a:pt x="3795" y="2861"/>
                    <a:pt x="2978" y="3678"/>
                    <a:pt x="1927" y="37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8" name="Google Shape;6628;p16"/>
            <p:cNvSpPr/>
            <p:nvPr/>
          </p:nvSpPr>
          <p:spPr>
            <a:xfrm>
              <a:off x="6070375" y="2184775"/>
              <a:ext cx="93425" cy="91950"/>
            </a:xfrm>
            <a:custGeom>
              <a:avLst/>
              <a:gdLst/>
              <a:ahLst/>
              <a:cxnLst/>
              <a:rect l="l" t="t" r="r" b="b"/>
              <a:pathLst>
                <a:path w="3737" h="3678" extrusionOk="0">
                  <a:moveTo>
                    <a:pt x="3737" y="1868"/>
                  </a:moveTo>
                  <a:cubicBezTo>
                    <a:pt x="3737" y="2860"/>
                    <a:pt x="2861" y="3678"/>
                    <a:pt x="1869" y="3678"/>
                  </a:cubicBezTo>
                  <a:cubicBezTo>
                    <a:pt x="876" y="3678"/>
                    <a:pt x="1" y="2802"/>
                    <a:pt x="59" y="1810"/>
                  </a:cubicBezTo>
                  <a:cubicBezTo>
                    <a:pt x="59" y="817"/>
                    <a:pt x="935" y="0"/>
                    <a:pt x="1927" y="0"/>
                  </a:cubicBezTo>
                  <a:cubicBezTo>
                    <a:pt x="2919" y="59"/>
                    <a:pt x="3737" y="876"/>
                    <a:pt x="3737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9" name="Google Shape;6629;p16"/>
            <p:cNvSpPr/>
            <p:nvPr/>
          </p:nvSpPr>
          <p:spPr>
            <a:xfrm>
              <a:off x="3862525" y="5129550"/>
              <a:ext cx="91950" cy="91975"/>
            </a:xfrm>
            <a:custGeom>
              <a:avLst/>
              <a:gdLst/>
              <a:ahLst/>
              <a:cxnLst/>
              <a:rect l="l" t="t" r="r" b="b"/>
              <a:pathLst>
                <a:path w="3678" h="3679" extrusionOk="0">
                  <a:moveTo>
                    <a:pt x="3678" y="1869"/>
                  </a:moveTo>
                  <a:cubicBezTo>
                    <a:pt x="3678" y="2861"/>
                    <a:pt x="2860" y="3678"/>
                    <a:pt x="1868" y="3678"/>
                  </a:cubicBezTo>
                  <a:cubicBezTo>
                    <a:pt x="876" y="3678"/>
                    <a:pt x="0" y="2803"/>
                    <a:pt x="0" y="1810"/>
                  </a:cubicBezTo>
                  <a:cubicBezTo>
                    <a:pt x="59" y="818"/>
                    <a:pt x="934" y="1"/>
                    <a:pt x="1868" y="59"/>
                  </a:cubicBezTo>
                  <a:cubicBezTo>
                    <a:pt x="2860" y="59"/>
                    <a:pt x="3678" y="876"/>
                    <a:pt x="3678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0" name="Google Shape;6630;p16"/>
            <p:cNvSpPr/>
            <p:nvPr/>
          </p:nvSpPr>
          <p:spPr>
            <a:xfrm>
              <a:off x="4357200" y="470125"/>
              <a:ext cx="91975" cy="91975"/>
            </a:xfrm>
            <a:custGeom>
              <a:avLst/>
              <a:gdLst/>
              <a:ahLst/>
              <a:cxnLst/>
              <a:rect l="l" t="t" r="r" b="b"/>
              <a:pathLst>
                <a:path w="3679" h="3679" extrusionOk="0">
                  <a:moveTo>
                    <a:pt x="3620" y="1810"/>
                  </a:moveTo>
                  <a:cubicBezTo>
                    <a:pt x="3678" y="2744"/>
                    <a:pt x="2861" y="3620"/>
                    <a:pt x="1869" y="3678"/>
                  </a:cubicBezTo>
                  <a:cubicBezTo>
                    <a:pt x="876" y="3678"/>
                    <a:pt x="1" y="2803"/>
                    <a:pt x="1" y="1810"/>
                  </a:cubicBezTo>
                  <a:cubicBezTo>
                    <a:pt x="1" y="876"/>
                    <a:pt x="818" y="1"/>
                    <a:pt x="1810" y="1"/>
                  </a:cubicBezTo>
                  <a:cubicBezTo>
                    <a:pt x="2744" y="1"/>
                    <a:pt x="3620" y="818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1" name="Google Shape;6631;p16"/>
            <p:cNvSpPr/>
            <p:nvPr/>
          </p:nvSpPr>
          <p:spPr>
            <a:xfrm>
              <a:off x="3620275" y="5131025"/>
              <a:ext cx="91975" cy="90500"/>
            </a:xfrm>
            <a:custGeom>
              <a:avLst/>
              <a:gdLst/>
              <a:ahLst/>
              <a:cxnLst/>
              <a:rect l="l" t="t" r="r" b="b"/>
              <a:pathLst>
                <a:path w="3679" h="3620" extrusionOk="0">
                  <a:moveTo>
                    <a:pt x="1869" y="3619"/>
                  </a:moveTo>
                  <a:cubicBezTo>
                    <a:pt x="876" y="3619"/>
                    <a:pt x="1" y="2744"/>
                    <a:pt x="1" y="1810"/>
                  </a:cubicBezTo>
                  <a:cubicBezTo>
                    <a:pt x="1" y="817"/>
                    <a:pt x="876" y="0"/>
                    <a:pt x="1869" y="0"/>
                  </a:cubicBezTo>
                  <a:cubicBezTo>
                    <a:pt x="2803" y="0"/>
                    <a:pt x="3620" y="817"/>
                    <a:pt x="3620" y="1751"/>
                  </a:cubicBezTo>
                  <a:cubicBezTo>
                    <a:pt x="3678" y="2744"/>
                    <a:pt x="2803" y="3619"/>
                    <a:pt x="186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2" name="Google Shape;6632;p16"/>
            <p:cNvSpPr/>
            <p:nvPr/>
          </p:nvSpPr>
          <p:spPr>
            <a:xfrm>
              <a:off x="1412425" y="2921700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19" y="1810"/>
                  </a:moveTo>
                  <a:cubicBezTo>
                    <a:pt x="3619" y="2802"/>
                    <a:pt x="2802" y="3619"/>
                    <a:pt x="1810" y="3619"/>
                  </a:cubicBezTo>
                  <a:cubicBezTo>
                    <a:pt x="818" y="3619"/>
                    <a:pt x="0" y="2802"/>
                    <a:pt x="0" y="1810"/>
                  </a:cubicBezTo>
                  <a:cubicBezTo>
                    <a:pt x="0" y="876"/>
                    <a:pt x="818" y="59"/>
                    <a:pt x="1751" y="0"/>
                  </a:cubicBezTo>
                  <a:cubicBezTo>
                    <a:pt x="2744" y="0"/>
                    <a:pt x="3561" y="817"/>
                    <a:pt x="3619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3" name="Google Shape;6633;p16"/>
            <p:cNvSpPr/>
            <p:nvPr/>
          </p:nvSpPr>
          <p:spPr>
            <a:xfrm>
              <a:off x="4846075" y="4884400"/>
              <a:ext cx="91950" cy="90500"/>
            </a:xfrm>
            <a:custGeom>
              <a:avLst/>
              <a:gdLst/>
              <a:ahLst/>
              <a:cxnLst/>
              <a:rect l="l" t="t" r="r" b="b"/>
              <a:pathLst>
                <a:path w="3678" h="3620" extrusionOk="0">
                  <a:moveTo>
                    <a:pt x="1868" y="1"/>
                  </a:moveTo>
                  <a:cubicBezTo>
                    <a:pt x="2802" y="1"/>
                    <a:pt x="3677" y="876"/>
                    <a:pt x="3619" y="1810"/>
                  </a:cubicBezTo>
                  <a:cubicBezTo>
                    <a:pt x="3619" y="2802"/>
                    <a:pt x="2743" y="3620"/>
                    <a:pt x="1751" y="3620"/>
                  </a:cubicBezTo>
                  <a:cubicBezTo>
                    <a:pt x="817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4" name="Google Shape;6634;p16"/>
            <p:cNvSpPr/>
            <p:nvPr/>
          </p:nvSpPr>
          <p:spPr>
            <a:xfrm>
              <a:off x="1659025" y="1695925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20" y="1810"/>
                  </a:moveTo>
                  <a:cubicBezTo>
                    <a:pt x="3620" y="2802"/>
                    <a:pt x="2803" y="3619"/>
                    <a:pt x="1810" y="3619"/>
                  </a:cubicBezTo>
                  <a:cubicBezTo>
                    <a:pt x="818" y="3619"/>
                    <a:pt x="1" y="2802"/>
                    <a:pt x="1" y="1810"/>
                  </a:cubicBezTo>
                  <a:cubicBezTo>
                    <a:pt x="1" y="876"/>
                    <a:pt x="818" y="58"/>
                    <a:pt x="1752" y="0"/>
                  </a:cubicBezTo>
                  <a:cubicBezTo>
                    <a:pt x="2744" y="0"/>
                    <a:pt x="3562" y="817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5" name="Google Shape;6635;p16"/>
            <p:cNvSpPr/>
            <p:nvPr/>
          </p:nvSpPr>
          <p:spPr>
            <a:xfrm>
              <a:off x="1412425" y="2675075"/>
              <a:ext cx="90500" cy="91975"/>
            </a:xfrm>
            <a:custGeom>
              <a:avLst/>
              <a:gdLst/>
              <a:ahLst/>
              <a:cxnLst/>
              <a:rect l="l" t="t" r="r" b="b"/>
              <a:pathLst>
                <a:path w="3620" h="3679" extrusionOk="0">
                  <a:moveTo>
                    <a:pt x="1810" y="1"/>
                  </a:moveTo>
                  <a:cubicBezTo>
                    <a:pt x="2802" y="59"/>
                    <a:pt x="3619" y="935"/>
                    <a:pt x="3619" y="1869"/>
                  </a:cubicBezTo>
                  <a:cubicBezTo>
                    <a:pt x="3561" y="2861"/>
                    <a:pt x="2685" y="3678"/>
                    <a:pt x="1751" y="3620"/>
                  </a:cubicBezTo>
                  <a:cubicBezTo>
                    <a:pt x="759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6" name="Google Shape;6636;p16"/>
            <p:cNvSpPr/>
            <p:nvPr/>
          </p:nvSpPr>
          <p:spPr>
            <a:xfrm>
              <a:off x="5340750" y="9619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2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744"/>
                    <a:pt x="1" y="1752"/>
                  </a:cubicBezTo>
                  <a:cubicBezTo>
                    <a:pt x="1" y="760"/>
                    <a:pt x="759" y="1"/>
                    <a:pt x="1752" y="1"/>
                  </a:cubicBezTo>
                  <a:cubicBezTo>
                    <a:pt x="2744" y="1"/>
                    <a:pt x="3503" y="760"/>
                    <a:pt x="3503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7" name="Google Shape;6637;p16"/>
            <p:cNvSpPr/>
            <p:nvPr/>
          </p:nvSpPr>
          <p:spPr>
            <a:xfrm>
              <a:off x="5584450" y="120852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1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685"/>
                    <a:pt x="1" y="1751"/>
                  </a:cubicBezTo>
                  <a:cubicBezTo>
                    <a:pt x="1" y="759"/>
                    <a:pt x="759" y="0"/>
                    <a:pt x="1752" y="0"/>
                  </a:cubicBezTo>
                  <a:cubicBezTo>
                    <a:pt x="2744" y="0"/>
                    <a:pt x="3503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8" name="Google Shape;6638;p16"/>
            <p:cNvSpPr/>
            <p:nvPr/>
          </p:nvSpPr>
          <p:spPr>
            <a:xfrm>
              <a:off x="3132900" y="4716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2" y="1751"/>
                  </a:moveTo>
                  <a:cubicBezTo>
                    <a:pt x="3502" y="2744"/>
                    <a:pt x="2744" y="3503"/>
                    <a:pt x="1751" y="3503"/>
                  </a:cubicBezTo>
                  <a:cubicBezTo>
                    <a:pt x="759" y="3503"/>
                    <a:pt x="0" y="2744"/>
                    <a:pt x="0" y="1751"/>
                  </a:cubicBezTo>
                  <a:cubicBezTo>
                    <a:pt x="0" y="817"/>
                    <a:pt x="759" y="0"/>
                    <a:pt x="1751" y="0"/>
                  </a:cubicBezTo>
                  <a:cubicBezTo>
                    <a:pt x="2685" y="0"/>
                    <a:pt x="3502" y="759"/>
                    <a:pt x="3502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9" name="Google Shape;6639;p16"/>
            <p:cNvSpPr/>
            <p:nvPr/>
          </p:nvSpPr>
          <p:spPr>
            <a:xfrm>
              <a:off x="6073300" y="341347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1752" y="3502"/>
                  </a:moveTo>
                  <a:cubicBezTo>
                    <a:pt x="759" y="3502"/>
                    <a:pt x="1" y="2685"/>
                    <a:pt x="1" y="1751"/>
                  </a:cubicBezTo>
                  <a:cubicBezTo>
                    <a:pt x="1" y="759"/>
                    <a:pt x="818" y="0"/>
                    <a:pt x="1810" y="0"/>
                  </a:cubicBezTo>
                  <a:cubicBezTo>
                    <a:pt x="2744" y="0"/>
                    <a:pt x="3503" y="759"/>
                    <a:pt x="3503" y="1751"/>
                  </a:cubicBezTo>
                  <a:cubicBezTo>
                    <a:pt x="3503" y="2744"/>
                    <a:pt x="2744" y="3502"/>
                    <a:pt x="1752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0" name="Google Shape;6640;p16"/>
            <p:cNvSpPr/>
            <p:nvPr/>
          </p:nvSpPr>
          <p:spPr>
            <a:xfrm>
              <a:off x="1413875" y="2434300"/>
              <a:ext cx="87575" cy="86125"/>
            </a:xfrm>
            <a:custGeom>
              <a:avLst/>
              <a:gdLst/>
              <a:ahLst/>
              <a:cxnLst/>
              <a:rect l="l" t="t" r="r" b="b"/>
              <a:pathLst>
                <a:path w="3503" h="3445" extrusionOk="0">
                  <a:moveTo>
                    <a:pt x="1752" y="3444"/>
                  </a:moveTo>
                  <a:cubicBezTo>
                    <a:pt x="760" y="3444"/>
                    <a:pt x="1" y="2744"/>
                    <a:pt x="1" y="1752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744" y="1"/>
                    <a:pt x="3445" y="759"/>
                    <a:pt x="3503" y="1693"/>
                  </a:cubicBezTo>
                  <a:cubicBezTo>
                    <a:pt x="3503" y="2686"/>
                    <a:pt x="2744" y="3444"/>
                    <a:pt x="1752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1" name="Google Shape;6641;p16"/>
            <p:cNvSpPr/>
            <p:nvPr/>
          </p:nvSpPr>
          <p:spPr>
            <a:xfrm>
              <a:off x="4112050" y="5131025"/>
              <a:ext cx="87575" cy="89025"/>
            </a:xfrm>
            <a:custGeom>
              <a:avLst/>
              <a:gdLst/>
              <a:ahLst/>
              <a:cxnLst/>
              <a:rect l="l" t="t" r="r" b="b"/>
              <a:pathLst>
                <a:path w="3503" h="3561" extrusionOk="0">
                  <a:moveTo>
                    <a:pt x="3503" y="1751"/>
                  </a:moveTo>
                  <a:cubicBezTo>
                    <a:pt x="3503" y="2744"/>
                    <a:pt x="2744" y="3561"/>
                    <a:pt x="1752" y="3561"/>
                  </a:cubicBezTo>
                  <a:cubicBezTo>
                    <a:pt x="760" y="3561"/>
                    <a:pt x="1" y="2802"/>
                    <a:pt x="1" y="1810"/>
                  </a:cubicBezTo>
                  <a:cubicBezTo>
                    <a:pt x="1" y="817"/>
                    <a:pt x="701" y="59"/>
                    <a:pt x="1693" y="59"/>
                  </a:cubicBezTo>
                  <a:cubicBezTo>
                    <a:pt x="2686" y="0"/>
                    <a:pt x="3445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2" name="Google Shape;6642;p16"/>
            <p:cNvSpPr/>
            <p:nvPr/>
          </p:nvSpPr>
          <p:spPr>
            <a:xfrm>
              <a:off x="1413875" y="317122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5"/>
                    <a:pt x="1693" y="3445"/>
                  </a:cubicBezTo>
                  <a:cubicBezTo>
                    <a:pt x="760" y="3386"/>
                    <a:pt x="1" y="2627"/>
                    <a:pt x="59" y="1693"/>
                  </a:cubicBezTo>
                  <a:cubicBezTo>
                    <a:pt x="59" y="759"/>
                    <a:pt x="818" y="1"/>
                    <a:pt x="1752" y="1"/>
                  </a:cubicBezTo>
                  <a:cubicBezTo>
                    <a:pt x="2744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3" name="Google Shape;6643;p16"/>
            <p:cNvSpPr/>
            <p:nvPr/>
          </p:nvSpPr>
          <p:spPr>
            <a:xfrm>
              <a:off x="3376575" y="513247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4"/>
                    <a:pt x="1752" y="3444"/>
                  </a:cubicBezTo>
                  <a:cubicBezTo>
                    <a:pt x="760" y="3444"/>
                    <a:pt x="1" y="2686"/>
                    <a:pt x="1" y="1693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686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4" name="Google Shape;6644;p16"/>
            <p:cNvSpPr/>
            <p:nvPr/>
          </p:nvSpPr>
          <p:spPr>
            <a:xfrm>
              <a:off x="2639650" y="4887325"/>
              <a:ext cx="86125" cy="84650"/>
            </a:xfrm>
            <a:custGeom>
              <a:avLst/>
              <a:gdLst/>
              <a:ahLst/>
              <a:cxnLst/>
              <a:rect l="l" t="t" r="r" b="b"/>
              <a:pathLst>
                <a:path w="3445" h="3386" extrusionOk="0">
                  <a:moveTo>
                    <a:pt x="3445" y="1693"/>
                  </a:moveTo>
                  <a:cubicBezTo>
                    <a:pt x="3445" y="2627"/>
                    <a:pt x="2628" y="3386"/>
                    <a:pt x="1694" y="3386"/>
                  </a:cubicBezTo>
                  <a:cubicBezTo>
                    <a:pt x="760" y="3327"/>
                    <a:pt x="1" y="2569"/>
                    <a:pt x="59" y="1635"/>
                  </a:cubicBezTo>
                  <a:cubicBezTo>
                    <a:pt x="59" y="701"/>
                    <a:pt x="818" y="0"/>
                    <a:pt x="1752" y="0"/>
                  </a:cubicBezTo>
                  <a:cubicBezTo>
                    <a:pt x="2686" y="0"/>
                    <a:pt x="3445" y="759"/>
                    <a:pt x="3445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5" name="Google Shape;6645;p16"/>
            <p:cNvSpPr/>
            <p:nvPr/>
          </p:nvSpPr>
          <p:spPr>
            <a:xfrm>
              <a:off x="1661950" y="3903775"/>
              <a:ext cx="84675" cy="86125"/>
            </a:xfrm>
            <a:custGeom>
              <a:avLst/>
              <a:gdLst/>
              <a:ahLst/>
              <a:cxnLst/>
              <a:rect l="l" t="t" r="r" b="b"/>
              <a:pathLst>
                <a:path w="3387" h="3445" extrusionOk="0">
                  <a:moveTo>
                    <a:pt x="1693" y="1"/>
                  </a:moveTo>
                  <a:cubicBezTo>
                    <a:pt x="2627" y="1"/>
                    <a:pt x="3386" y="818"/>
                    <a:pt x="3386" y="1752"/>
                  </a:cubicBezTo>
                  <a:cubicBezTo>
                    <a:pt x="3386" y="2686"/>
                    <a:pt x="2569" y="3444"/>
                    <a:pt x="1635" y="3386"/>
                  </a:cubicBezTo>
                  <a:cubicBezTo>
                    <a:pt x="701" y="3386"/>
                    <a:pt x="1" y="2627"/>
                    <a:pt x="1" y="1693"/>
                  </a:cubicBezTo>
                  <a:cubicBezTo>
                    <a:pt x="1" y="759"/>
                    <a:pt x="759" y="1"/>
                    <a:pt x="16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6" name="Google Shape;6646;p16"/>
            <p:cNvSpPr/>
            <p:nvPr/>
          </p:nvSpPr>
          <p:spPr>
            <a:xfrm>
              <a:off x="5587375" y="4398475"/>
              <a:ext cx="81725" cy="81725"/>
            </a:xfrm>
            <a:custGeom>
              <a:avLst/>
              <a:gdLst/>
              <a:ahLst/>
              <a:cxnLst/>
              <a:rect l="l" t="t" r="r" b="b"/>
              <a:pathLst>
                <a:path w="3269" h="3269" extrusionOk="0">
                  <a:moveTo>
                    <a:pt x="1635" y="3269"/>
                  </a:moveTo>
                  <a:cubicBezTo>
                    <a:pt x="701" y="3269"/>
                    <a:pt x="0" y="2510"/>
                    <a:pt x="0" y="1635"/>
                  </a:cubicBezTo>
                  <a:cubicBezTo>
                    <a:pt x="0" y="759"/>
                    <a:pt x="759" y="0"/>
                    <a:pt x="1693" y="0"/>
                  </a:cubicBezTo>
                  <a:cubicBezTo>
                    <a:pt x="2569" y="59"/>
                    <a:pt x="3269" y="817"/>
                    <a:pt x="3269" y="1693"/>
                  </a:cubicBezTo>
                  <a:cubicBezTo>
                    <a:pt x="3211" y="2569"/>
                    <a:pt x="2510" y="3269"/>
                    <a:pt x="1635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7" name="Google Shape;6647;p16"/>
            <p:cNvSpPr/>
            <p:nvPr/>
          </p:nvSpPr>
          <p:spPr>
            <a:xfrm>
              <a:off x="6076225" y="1948375"/>
              <a:ext cx="81750" cy="81725"/>
            </a:xfrm>
            <a:custGeom>
              <a:avLst/>
              <a:gdLst/>
              <a:ahLst/>
              <a:cxnLst/>
              <a:rect l="l" t="t" r="r" b="b"/>
              <a:pathLst>
                <a:path w="3270" h="3269" extrusionOk="0">
                  <a:moveTo>
                    <a:pt x="1693" y="3211"/>
                  </a:moveTo>
                  <a:cubicBezTo>
                    <a:pt x="818" y="3269"/>
                    <a:pt x="59" y="2510"/>
                    <a:pt x="0" y="1635"/>
                  </a:cubicBezTo>
                  <a:cubicBezTo>
                    <a:pt x="0" y="759"/>
                    <a:pt x="759" y="0"/>
                    <a:pt x="1635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452"/>
                    <a:pt x="2569" y="3211"/>
                    <a:pt x="169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8" name="Google Shape;6648;p16"/>
            <p:cNvSpPr/>
            <p:nvPr/>
          </p:nvSpPr>
          <p:spPr>
            <a:xfrm>
              <a:off x="2152275" y="964825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3269" y="1635"/>
                  </a:moveTo>
                  <a:cubicBezTo>
                    <a:pt x="3269" y="2510"/>
                    <a:pt x="2568" y="3211"/>
                    <a:pt x="1693" y="3269"/>
                  </a:cubicBezTo>
                  <a:cubicBezTo>
                    <a:pt x="759" y="3269"/>
                    <a:pt x="0" y="2510"/>
                    <a:pt x="59" y="1577"/>
                  </a:cubicBezTo>
                  <a:cubicBezTo>
                    <a:pt x="59" y="701"/>
                    <a:pt x="817" y="0"/>
                    <a:pt x="1693" y="0"/>
                  </a:cubicBezTo>
                  <a:cubicBezTo>
                    <a:pt x="2568" y="0"/>
                    <a:pt x="3269" y="759"/>
                    <a:pt x="3269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9" name="Google Shape;6649;p16"/>
            <p:cNvSpPr/>
            <p:nvPr/>
          </p:nvSpPr>
          <p:spPr>
            <a:xfrm>
              <a:off x="5833975" y="1453675"/>
              <a:ext cx="81750" cy="81750"/>
            </a:xfrm>
            <a:custGeom>
              <a:avLst/>
              <a:gdLst/>
              <a:ahLst/>
              <a:cxnLst/>
              <a:rect l="l" t="t" r="r" b="b"/>
              <a:pathLst>
                <a:path w="3270" h="3270" extrusionOk="0">
                  <a:moveTo>
                    <a:pt x="3270" y="1635"/>
                  </a:moveTo>
                  <a:cubicBezTo>
                    <a:pt x="3270" y="2511"/>
                    <a:pt x="2511" y="3269"/>
                    <a:pt x="1635" y="3269"/>
                  </a:cubicBezTo>
                  <a:cubicBezTo>
                    <a:pt x="760" y="3269"/>
                    <a:pt x="1" y="2511"/>
                    <a:pt x="1" y="1635"/>
                  </a:cubicBezTo>
                  <a:cubicBezTo>
                    <a:pt x="1" y="759"/>
                    <a:pt x="760" y="1"/>
                    <a:pt x="1635" y="1"/>
                  </a:cubicBezTo>
                  <a:cubicBezTo>
                    <a:pt x="2511" y="1"/>
                    <a:pt x="3211" y="759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0" name="Google Shape;6650;p16"/>
            <p:cNvSpPr/>
            <p:nvPr/>
          </p:nvSpPr>
          <p:spPr>
            <a:xfrm>
              <a:off x="4361600" y="5135400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1634" y="3269"/>
                  </a:moveTo>
                  <a:cubicBezTo>
                    <a:pt x="759" y="3269"/>
                    <a:pt x="58" y="2569"/>
                    <a:pt x="0" y="1693"/>
                  </a:cubicBezTo>
                  <a:cubicBezTo>
                    <a:pt x="0" y="759"/>
                    <a:pt x="700" y="0"/>
                    <a:pt x="1634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510"/>
                    <a:pt x="2510" y="3211"/>
                    <a:pt x="1634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1" name="Google Shape;6651;p16"/>
            <p:cNvSpPr/>
            <p:nvPr/>
          </p:nvSpPr>
          <p:spPr>
            <a:xfrm>
              <a:off x="3137275" y="5136850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3094"/>
                  </a:moveTo>
                  <a:cubicBezTo>
                    <a:pt x="701" y="3153"/>
                    <a:pt x="0" y="2452"/>
                    <a:pt x="0" y="1577"/>
                  </a:cubicBezTo>
                  <a:cubicBezTo>
                    <a:pt x="0" y="701"/>
                    <a:pt x="642" y="1"/>
                    <a:pt x="1518" y="1"/>
                  </a:cubicBezTo>
                  <a:cubicBezTo>
                    <a:pt x="2452" y="1"/>
                    <a:pt x="3094" y="643"/>
                    <a:pt x="3152" y="1518"/>
                  </a:cubicBezTo>
                  <a:cubicBezTo>
                    <a:pt x="3152" y="2394"/>
                    <a:pt x="2452" y="3094"/>
                    <a:pt x="1576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2" name="Google Shape;6652;p16"/>
            <p:cNvSpPr/>
            <p:nvPr/>
          </p:nvSpPr>
          <p:spPr>
            <a:xfrm>
              <a:off x="1416800" y="2190600"/>
              <a:ext cx="80275" cy="80300"/>
            </a:xfrm>
            <a:custGeom>
              <a:avLst/>
              <a:gdLst/>
              <a:ahLst/>
              <a:cxnLst/>
              <a:rect l="l" t="t" r="r" b="b"/>
              <a:pathLst>
                <a:path w="3211" h="3212" extrusionOk="0">
                  <a:moveTo>
                    <a:pt x="1635" y="1"/>
                  </a:moveTo>
                  <a:cubicBezTo>
                    <a:pt x="2510" y="1"/>
                    <a:pt x="3211" y="701"/>
                    <a:pt x="3211" y="1635"/>
                  </a:cubicBezTo>
                  <a:cubicBezTo>
                    <a:pt x="3211" y="2511"/>
                    <a:pt x="2510" y="3211"/>
                    <a:pt x="1635" y="3211"/>
                  </a:cubicBezTo>
                  <a:cubicBezTo>
                    <a:pt x="759" y="3211"/>
                    <a:pt x="0" y="2511"/>
                    <a:pt x="0" y="1635"/>
                  </a:cubicBezTo>
                  <a:cubicBezTo>
                    <a:pt x="0" y="701"/>
                    <a:pt x="701" y="1"/>
                    <a:pt x="16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3" name="Google Shape;6653;p16"/>
            <p:cNvSpPr/>
            <p:nvPr/>
          </p:nvSpPr>
          <p:spPr>
            <a:xfrm>
              <a:off x="5340750" y="4646550"/>
              <a:ext cx="80275" cy="80275"/>
            </a:xfrm>
            <a:custGeom>
              <a:avLst/>
              <a:gdLst/>
              <a:ahLst/>
              <a:cxnLst/>
              <a:rect l="l" t="t" r="r" b="b"/>
              <a:pathLst>
                <a:path w="3211" h="3211" extrusionOk="0">
                  <a:moveTo>
                    <a:pt x="3211" y="1635"/>
                  </a:moveTo>
                  <a:cubicBezTo>
                    <a:pt x="3211" y="2510"/>
                    <a:pt x="2511" y="3211"/>
                    <a:pt x="1635" y="3211"/>
                  </a:cubicBezTo>
                  <a:cubicBezTo>
                    <a:pt x="701" y="3211"/>
                    <a:pt x="1" y="2510"/>
                    <a:pt x="1" y="1576"/>
                  </a:cubicBezTo>
                  <a:cubicBezTo>
                    <a:pt x="1" y="701"/>
                    <a:pt x="759" y="0"/>
                    <a:pt x="1635" y="0"/>
                  </a:cubicBezTo>
                  <a:cubicBezTo>
                    <a:pt x="2511" y="0"/>
                    <a:pt x="3211" y="701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4" name="Google Shape;6654;p16"/>
            <p:cNvSpPr/>
            <p:nvPr/>
          </p:nvSpPr>
          <p:spPr>
            <a:xfrm>
              <a:off x="1911500" y="1208525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0"/>
                  </a:moveTo>
                  <a:cubicBezTo>
                    <a:pt x="2510" y="0"/>
                    <a:pt x="3152" y="701"/>
                    <a:pt x="3152" y="1635"/>
                  </a:cubicBezTo>
                  <a:cubicBezTo>
                    <a:pt x="3094" y="2510"/>
                    <a:pt x="2452" y="3152"/>
                    <a:pt x="1576" y="3152"/>
                  </a:cubicBezTo>
                  <a:cubicBezTo>
                    <a:pt x="642" y="3152"/>
                    <a:pt x="0" y="2452"/>
                    <a:pt x="0" y="1576"/>
                  </a:cubicBezTo>
                  <a:cubicBezTo>
                    <a:pt x="0" y="701"/>
                    <a:pt x="700" y="0"/>
                    <a:pt x="15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5" name="Google Shape;6655;p16"/>
            <p:cNvSpPr/>
            <p:nvPr/>
          </p:nvSpPr>
          <p:spPr>
            <a:xfrm>
              <a:off x="4608200" y="475975"/>
              <a:ext cx="81750" cy="80275"/>
            </a:xfrm>
            <a:custGeom>
              <a:avLst/>
              <a:gdLst/>
              <a:ahLst/>
              <a:cxnLst/>
              <a:rect l="l" t="t" r="r" b="b"/>
              <a:pathLst>
                <a:path w="3270" h="3211" extrusionOk="0">
                  <a:moveTo>
                    <a:pt x="1693" y="0"/>
                  </a:moveTo>
                  <a:cubicBezTo>
                    <a:pt x="2569" y="0"/>
                    <a:pt x="3269" y="759"/>
                    <a:pt x="3269" y="1635"/>
                  </a:cubicBezTo>
                  <a:cubicBezTo>
                    <a:pt x="3211" y="2510"/>
                    <a:pt x="2511" y="3211"/>
                    <a:pt x="1577" y="3211"/>
                  </a:cubicBezTo>
                  <a:cubicBezTo>
                    <a:pt x="701" y="3152"/>
                    <a:pt x="1" y="2452"/>
                    <a:pt x="1" y="1576"/>
                  </a:cubicBezTo>
                  <a:cubicBezTo>
                    <a:pt x="59" y="642"/>
                    <a:pt x="759" y="0"/>
                    <a:pt x="16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6" name="Google Shape;6656;p16"/>
            <p:cNvSpPr/>
            <p:nvPr/>
          </p:nvSpPr>
          <p:spPr>
            <a:xfrm>
              <a:off x="5098525" y="718200"/>
              <a:ext cx="80275" cy="81750"/>
            </a:xfrm>
            <a:custGeom>
              <a:avLst/>
              <a:gdLst/>
              <a:ahLst/>
              <a:cxnLst/>
              <a:rect l="l" t="t" r="r" b="b"/>
              <a:pathLst>
                <a:path w="3211" h="3270" extrusionOk="0">
                  <a:moveTo>
                    <a:pt x="1635" y="3211"/>
                  </a:moveTo>
                  <a:cubicBezTo>
                    <a:pt x="759" y="3270"/>
                    <a:pt x="0" y="2569"/>
                    <a:pt x="0" y="1635"/>
                  </a:cubicBezTo>
                  <a:cubicBezTo>
                    <a:pt x="0" y="760"/>
                    <a:pt x="701" y="59"/>
                    <a:pt x="1576" y="1"/>
                  </a:cubicBezTo>
                  <a:cubicBezTo>
                    <a:pt x="2452" y="1"/>
                    <a:pt x="3211" y="701"/>
                    <a:pt x="3211" y="1577"/>
                  </a:cubicBezTo>
                  <a:cubicBezTo>
                    <a:pt x="3211" y="2511"/>
                    <a:pt x="2510" y="3211"/>
                    <a:pt x="1635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7" name="Google Shape;6657;p16"/>
            <p:cNvSpPr/>
            <p:nvPr/>
          </p:nvSpPr>
          <p:spPr>
            <a:xfrm>
              <a:off x="6079150" y="3664450"/>
              <a:ext cx="77350" cy="77375"/>
            </a:xfrm>
            <a:custGeom>
              <a:avLst/>
              <a:gdLst/>
              <a:ahLst/>
              <a:cxnLst/>
              <a:rect l="l" t="t" r="r" b="b"/>
              <a:pathLst>
                <a:path w="3094" h="3095" extrusionOk="0">
                  <a:moveTo>
                    <a:pt x="3094" y="1519"/>
                  </a:moveTo>
                  <a:cubicBezTo>
                    <a:pt x="3094" y="2394"/>
                    <a:pt x="2393" y="3095"/>
                    <a:pt x="1576" y="3095"/>
                  </a:cubicBezTo>
                  <a:cubicBezTo>
                    <a:pt x="701" y="3095"/>
                    <a:pt x="0" y="2452"/>
                    <a:pt x="0" y="1577"/>
                  </a:cubicBezTo>
                  <a:cubicBezTo>
                    <a:pt x="0" y="701"/>
                    <a:pt x="642" y="59"/>
                    <a:pt x="1518" y="1"/>
                  </a:cubicBezTo>
                  <a:cubicBezTo>
                    <a:pt x="2335" y="1"/>
                    <a:pt x="3094" y="701"/>
                    <a:pt x="3094" y="15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8" name="Google Shape;6658;p16"/>
            <p:cNvSpPr/>
            <p:nvPr/>
          </p:nvSpPr>
          <p:spPr>
            <a:xfrm>
              <a:off x="1418250" y="3417850"/>
              <a:ext cx="78825" cy="77350"/>
            </a:xfrm>
            <a:custGeom>
              <a:avLst/>
              <a:gdLst/>
              <a:ahLst/>
              <a:cxnLst/>
              <a:rect l="l" t="t" r="r" b="b"/>
              <a:pathLst>
                <a:path w="3153" h="3094" extrusionOk="0">
                  <a:moveTo>
                    <a:pt x="1577" y="3094"/>
                  </a:moveTo>
                  <a:cubicBezTo>
                    <a:pt x="701" y="3094"/>
                    <a:pt x="1" y="2393"/>
                    <a:pt x="1" y="1576"/>
                  </a:cubicBezTo>
                  <a:cubicBezTo>
                    <a:pt x="1" y="701"/>
                    <a:pt x="760" y="0"/>
                    <a:pt x="1577" y="0"/>
                  </a:cubicBezTo>
                  <a:cubicBezTo>
                    <a:pt x="2452" y="59"/>
                    <a:pt x="3094" y="701"/>
                    <a:pt x="3094" y="1518"/>
                  </a:cubicBezTo>
                  <a:cubicBezTo>
                    <a:pt x="3153" y="2393"/>
                    <a:pt x="2452" y="3094"/>
                    <a:pt x="157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9" name="Google Shape;6659;p16"/>
            <p:cNvSpPr/>
            <p:nvPr/>
          </p:nvSpPr>
          <p:spPr>
            <a:xfrm>
              <a:off x="2890650" y="477425"/>
              <a:ext cx="77375" cy="77375"/>
            </a:xfrm>
            <a:custGeom>
              <a:avLst/>
              <a:gdLst/>
              <a:ahLst/>
              <a:cxnLst/>
              <a:rect l="l" t="t" r="r" b="b"/>
              <a:pathLst>
                <a:path w="3095" h="3095" extrusionOk="0">
                  <a:moveTo>
                    <a:pt x="3094" y="1518"/>
                  </a:moveTo>
                  <a:cubicBezTo>
                    <a:pt x="3094" y="2336"/>
                    <a:pt x="2452" y="3036"/>
                    <a:pt x="1577" y="3094"/>
                  </a:cubicBezTo>
                  <a:cubicBezTo>
                    <a:pt x="759" y="3094"/>
                    <a:pt x="1" y="2394"/>
                    <a:pt x="59" y="1518"/>
                  </a:cubicBezTo>
                  <a:cubicBezTo>
                    <a:pt x="59" y="701"/>
                    <a:pt x="759" y="1"/>
                    <a:pt x="1577" y="1"/>
                  </a:cubicBezTo>
                  <a:cubicBezTo>
                    <a:pt x="2394" y="1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0" name="Google Shape;6660;p16"/>
            <p:cNvSpPr/>
            <p:nvPr/>
          </p:nvSpPr>
          <p:spPr>
            <a:xfrm>
              <a:off x="5835450" y="4154775"/>
              <a:ext cx="77350" cy="77350"/>
            </a:xfrm>
            <a:custGeom>
              <a:avLst/>
              <a:gdLst/>
              <a:ahLst/>
              <a:cxnLst/>
              <a:rect l="l" t="t" r="r" b="b"/>
              <a:pathLst>
                <a:path w="3094" h="3094" extrusionOk="0">
                  <a:moveTo>
                    <a:pt x="3094" y="1518"/>
                  </a:moveTo>
                  <a:cubicBezTo>
                    <a:pt x="3094" y="2335"/>
                    <a:pt x="2335" y="3094"/>
                    <a:pt x="1518" y="3036"/>
                  </a:cubicBezTo>
                  <a:cubicBezTo>
                    <a:pt x="701" y="3036"/>
                    <a:pt x="0" y="2277"/>
                    <a:pt x="59" y="1460"/>
                  </a:cubicBezTo>
                  <a:cubicBezTo>
                    <a:pt x="59" y="701"/>
                    <a:pt x="759" y="0"/>
                    <a:pt x="1576" y="0"/>
                  </a:cubicBezTo>
                  <a:cubicBezTo>
                    <a:pt x="2393" y="0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1" name="Google Shape;6661;p16"/>
            <p:cNvSpPr/>
            <p:nvPr/>
          </p:nvSpPr>
          <p:spPr>
            <a:xfrm>
              <a:off x="2401800" y="719675"/>
              <a:ext cx="75900" cy="77350"/>
            </a:xfrm>
            <a:custGeom>
              <a:avLst/>
              <a:gdLst/>
              <a:ahLst/>
              <a:cxnLst/>
              <a:rect l="l" t="t" r="r" b="b"/>
              <a:pathLst>
                <a:path w="3036" h="3094" extrusionOk="0">
                  <a:moveTo>
                    <a:pt x="3036" y="1576"/>
                  </a:moveTo>
                  <a:cubicBezTo>
                    <a:pt x="3036" y="2393"/>
                    <a:pt x="2277" y="3094"/>
                    <a:pt x="1460" y="3036"/>
                  </a:cubicBezTo>
                  <a:cubicBezTo>
                    <a:pt x="643" y="3036"/>
                    <a:pt x="0" y="2277"/>
                    <a:pt x="59" y="1518"/>
                  </a:cubicBezTo>
                  <a:cubicBezTo>
                    <a:pt x="59" y="701"/>
                    <a:pt x="818" y="0"/>
                    <a:pt x="1635" y="59"/>
                  </a:cubicBezTo>
                  <a:cubicBezTo>
                    <a:pt x="2394" y="117"/>
                    <a:pt x="3036" y="817"/>
                    <a:pt x="3036" y="15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2" name="Google Shape;6662;p16"/>
            <p:cNvSpPr/>
            <p:nvPr/>
          </p:nvSpPr>
          <p:spPr>
            <a:xfrm>
              <a:off x="2156650" y="4645075"/>
              <a:ext cx="74450" cy="74450"/>
            </a:xfrm>
            <a:custGeom>
              <a:avLst/>
              <a:gdLst/>
              <a:ahLst/>
              <a:cxnLst/>
              <a:rect l="l" t="t" r="r" b="b"/>
              <a:pathLst>
                <a:path w="2978" h="2978" extrusionOk="0">
                  <a:moveTo>
                    <a:pt x="2919" y="1518"/>
                  </a:moveTo>
                  <a:cubicBezTo>
                    <a:pt x="2919" y="2336"/>
                    <a:pt x="2277" y="2978"/>
                    <a:pt x="1460" y="2978"/>
                  </a:cubicBezTo>
                  <a:cubicBezTo>
                    <a:pt x="642" y="2978"/>
                    <a:pt x="0" y="2277"/>
                    <a:pt x="0" y="1460"/>
                  </a:cubicBezTo>
                  <a:cubicBezTo>
                    <a:pt x="59" y="701"/>
                    <a:pt x="701" y="1"/>
                    <a:pt x="1518" y="59"/>
                  </a:cubicBezTo>
                  <a:cubicBezTo>
                    <a:pt x="2335" y="59"/>
                    <a:pt x="2977" y="701"/>
                    <a:pt x="2919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3" name="Google Shape;6663;p16"/>
            <p:cNvSpPr/>
            <p:nvPr/>
          </p:nvSpPr>
          <p:spPr>
            <a:xfrm>
              <a:off x="1910025" y="4402850"/>
              <a:ext cx="73000" cy="72975"/>
            </a:xfrm>
            <a:custGeom>
              <a:avLst/>
              <a:gdLst/>
              <a:ahLst/>
              <a:cxnLst/>
              <a:rect l="l" t="t" r="r" b="b"/>
              <a:pathLst>
                <a:path w="2920" h="2919" extrusionOk="0">
                  <a:moveTo>
                    <a:pt x="1460" y="0"/>
                  </a:moveTo>
                  <a:cubicBezTo>
                    <a:pt x="2277" y="0"/>
                    <a:pt x="2919" y="642"/>
                    <a:pt x="2919" y="1460"/>
                  </a:cubicBezTo>
                  <a:cubicBezTo>
                    <a:pt x="2919" y="2277"/>
                    <a:pt x="2277" y="2919"/>
                    <a:pt x="1460" y="2919"/>
                  </a:cubicBezTo>
                  <a:cubicBezTo>
                    <a:pt x="643" y="2919"/>
                    <a:pt x="59" y="2335"/>
                    <a:pt x="1" y="1518"/>
                  </a:cubicBezTo>
                  <a:cubicBezTo>
                    <a:pt x="1" y="701"/>
                    <a:pt x="643" y="59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4" name="Google Shape;6664;p16"/>
            <p:cNvSpPr/>
            <p:nvPr/>
          </p:nvSpPr>
          <p:spPr>
            <a:xfrm>
              <a:off x="1669250" y="1459525"/>
              <a:ext cx="70075" cy="71525"/>
            </a:xfrm>
            <a:custGeom>
              <a:avLst/>
              <a:gdLst/>
              <a:ahLst/>
              <a:cxnLst/>
              <a:rect l="l" t="t" r="r" b="b"/>
              <a:pathLst>
                <a:path w="2803" h="2861" extrusionOk="0">
                  <a:moveTo>
                    <a:pt x="1401" y="2802"/>
                  </a:moveTo>
                  <a:cubicBezTo>
                    <a:pt x="584" y="2802"/>
                    <a:pt x="1" y="2218"/>
                    <a:pt x="1" y="1401"/>
                  </a:cubicBezTo>
                  <a:cubicBezTo>
                    <a:pt x="1" y="584"/>
                    <a:pt x="584" y="0"/>
                    <a:pt x="1401" y="0"/>
                  </a:cubicBezTo>
                  <a:cubicBezTo>
                    <a:pt x="2219" y="0"/>
                    <a:pt x="2802" y="642"/>
                    <a:pt x="2802" y="1401"/>
                  </a:cubicBezTo>
                  <a:cubicBezTo>
                    <a:pt x="2802" y="2218"/>
                    <a:pt x="2219" y="2860"/>
                    <a:pt x="1401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5" name="Google Shape;6665;p16"/>
            <p:cNvSpPr/>
            <p:nvPr/>
          </p:nvSpPr>
          <p:spPr>
            <a:xfrm>
              <a:off x="5102900" y="4894625"/>
              <a:ext cx="71525" cy="70050"/>
            </a:xfrm>
            <a:custGeom>
              <a:avLst/>
              <a:gdLst/>
              <a:ahLst/>
              <a:cxnLst/>
              <a:rect l="l" t="t" r="r" b="b"/>
              <a:pathLst>
                <a:path w="2861" h="2802" extrusionOk="0">
                  <a:moveTo>
                    <a:pt x="1460" y="2802"/>
                  </a:moveTo>
                  <a:cubicBezTo>
                    <a:pt x="642" y="2802"/>
                    <a:pt x="0" y="2218"/>
                    <a:pt x="0" y="1401"/>
                  </a:cubicBezTo>
                  <a:cubicBezTo>
                    <a:pt x="0" y="584"/>
                    <a:pt x="584" y="0"/>
                    <a:pt x="1401" y="0"/>
                  </a:cubicBezTo>
                  <a:cubicBezTo>
                    <a:pt x="2218" y="0"/>
                    <a:pt x="2802" y="584"/>
                    <a:pt x="2860" y="1401"/>
                  </a:cubicBezTo>
                  <a:cubicBezTo>
                    <a:pt x="2860" y="2160"/>
                    <a:pt x="2218" y="2802"/>
                    <a:pt x="1460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6" name="Google Shape;6666;p16"/>
            <p:cNvSpPr/>
            <p:nvPr/>
          </p:nvSpPr>
          <p:spPr>
            <a:xfrm>
              <a:off x="1422625" y="1949825"/>
              <a:ext cx="70075" cy="68600"/>
            </a:xfrm>
            <a:custGeom>
              <a:avLst/>
              <a:gdLst/>
              <a:ahLst/>
              <a:cxnLst/>
              <a:rect l="l" t="t" r="r" b="b"/>
              <a:pathLst>
                <a:path w="2803" h="2744" extrusionOk="0">
                  <a:moveTo>
                    <a:pt x="2803" y="1401"/>
                  </a:moveTo>
                  <a:cubicBezTo>
                    <a:pt x="2803" y="2160"/>
                    <a:pt x="2161" y="2744"/>
                    <a:pt x="1402" y="2744"/>
                  </a:cubicBezTo>
                  <a:cubicBezTo>
                    <a:pt x="643" y="2744"/>
                    <a:pt x="1" y="2102"/>
                    <a:pt x="1" y="1343"/>
                  </a:cubicBezTo>
                  <a:cubicBezTo>
                    <a:pt x="59" y="584"/>
                    <a:pt x="701" y="1"/>
                    <a:pt x="1402" y="1"/>
                  </a:cubicBezTo>
                  <a:cubicBezTo>
                    <a:pt x="2161" y="1"/>
                    <a:pt x="2803" y="643"/>
                    <a:pt x="2803" y="14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7" name="Google Shape;6667;p16"/>
            <p:cNvSpPr/>
            <p:nvPr/>
          </p:nvSpPr>
          <p:spPr>
            <a:xfrm>
              <a:off x="4611125" y="5141225"/>
              <a:ext cx="68600" cy="70075"/>
            </a:xfrm>
            <a:custGeom>
              <a:avLst/>
              <a:gdLst/>
              <a:ahLst/>
              <a:cxnLst/>
              <a:rect l="l" t="t" r="r" b="b"/>
              <a:pathLst>
                <a:path w="2744" h="2803" extrusionOk="0">
                  <a:moveTo>
                    <a:pt x="1343" y="2803"/>
                  </a:moveTo>
                  <a:cubicBezTo>
                    <a:pt x="584" y="2744"/>
                    <a:pt x="0" y="2161"/>
                    <a:pt x="0" y="1402"/>
                  </a:cubicBezTo>
                  <a:cubicBezTo>
                    <a:pt x="0" y="643"/>
                    <a:pt x="642" y="1"/>
                    <a:pt x="1401" y="1"/>
                  </a:cubicBezTo>
                  <a:cubicBezTo>
                    <a:pt x="2160" y="59"/>
                    <a:pt x="2744" y="701"/>
                    <a:pt x="2744" y="1460"/>
                  </a:cubicBezTo>
                  <a:cubicBezTo>
                    <a:pt x="2744" y="2161"/>
                    <a:pt x="2102" y="2803"/>
                    <a:pt x="134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8" name="Google Shape;6668;p16"/>
            <p:cNvSpPr/>
            <p:nvPr/>
          </p:nvSpPr>
          <p:spPr>
            <a:xfrm>
              <a:off x="2407625" y="4897525"/>
              <a:ext cx="65700" cy="64250"/>
            </a:xfrm>
            <a:custGeom>
              <a:avLst/>
              <a:gdLst/>
              <a:ahLst/>
              <a:cxnLst/>
              <a:rect l="l" t="t" r="r" b="b"/>
              <a:pathLst>
                <a:path w="2628" h="2570" extrusionOk="0">
                  <a:moveTo>
                    <a:pt x="1343" y="2569"/>
                  </a:moveTo>
                  <a:cubicBezTo>
                    <a:pt x="643" y="2569"/>
                    <a:pt x="59" y="2044"/>
                    <a:pt x="59" y="1343"/>
                  </a:cubicBezTo>
                  <a:cubicBezTo>
                    <a:pt x="1" y="585"/>
                    <a:pt x="585" y="1"/>
                    <a:pt x="1343" y="1"/>
                  </a:cubicBezTo>
                  <a:cubicBezTo>
                    <a:pt x="2044" y="1"/>
                    <a:pt x="2569" y="526"/>
                    <a:pt x="2569" y="1227"/>
                  </a:cubicBezTo>
                  <a:cubicBezTo>
                    <a:pt x="2628" y="1986"/>
                    <a:pt x="2044" y="2511"/>
                    <a:pt x="1343" y="25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9" name="Google Shape;6669;p16"/>
            <p:cNvSpPr/>
            <p:nvPr/>
          </p:nvSpPr>
          <p:spPr>
            <a:xfrm>
              <a:off x="1425550" y="367175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1285" y="1"/>
                  </a:moveTo>
                  <a:cubicBezTo>
                    <a:pt x="1985" y="1"/>
                    <a:pt x="2569" y="526"/>
                    <a:pt x="2569" y="1285"/>
                  </a:cubicBezTo>
                  <a:cubicBezTo>
                    <a:pt x="2569" y="2044"/>
                    <a:pt x="1985" y="2569"/>
                    <a:pt x="1226" y="2569"/>
                  </a:cubicBezTo>
                  <a:cubicBezTo>
                    <a:pt x="526" y="2511"/>
                    <a:pt x="1" y="1985"/>
                    <a:pt x="1" y="1227"/>
                  </a:cubicBezTo>
                  <a:cubicBezTo>
                    <a:pt x="1" y="526"/>
                    <a:pt x="584" y="1"/>
                    <a:pt x="128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0" name="Google Shape;6670;p16"/>
            <p:cNvSpPr/>
            <p:nvPr/>
          </p:nvSpPr>
          <p:spPr>
            <a:xfrm>
              <a:off x="1672175" y="416060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2569" y="1285"/>
                  </a:moveTo>
                  <a:cubicBezTo>
                    <a:pt x="2569" y="2044"/>
                    <a:pt x="1985" y="2569"/>
                    <a:pt x="1284" y="2569"/>
                  </a:cubicBezTo>
                  <a:cubicBezTo>
                    <a:pt x="526" y="2569"/>
                    <a:pt x="0" y="1985"/>
                    <a:pt x="0" y="1227"/>
                  </a:cubicBezTo>
                  <a:cubicBezTo>
                    <a:pt x="0" y="526"/>
                    <a:pt x="584" y="1"/>
                    <a:pt x="1284" y="1"/>
                  </a:cubicBezTo>
                  <a:cubicBezTo>
                    <a:pt x="2043" y="59"/>
                    <a:pt x="2569" y="585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1" name="Google Shape;6671;p16"/>
            <p:cNvSpPr/>
            <p:nvPr/>
          </p:nvSpPr>
          <p:spPr>
            <a:xfrm>
              <a:off x="4859200" y="483275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343" y="0"/>
                  </a:moveTo>
                  <a:cubicBezTo>
                    <a:pt x="2043" y="0"/>
                    <a:pt x="2569" y="584"/>
                    <a:pt x="2569" y="1284"/>
                  </a:cubicBezTo>
                  <a:cubicBezTo>
                    <a:pt x="2569" y="2043"/>
                    <a:pt x="1985" y="2627"/>
                    <a:pt x="1226" y="2569"/>
                  </a:cubicBezTo>
                  <a:cubicBezTo>
                    <a:pt x="526" y="2569"/>
                    <a:pt x="0" y="1985"/>
                    <a:pt x="0" y="1284"/>
                  </a:cubicBezTo>
                  <a:cubicBezTo>
                    <a:pt x="59" y="526"/>
                    <a:pt x="584" y="0"/>
                    <a:pt x="134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2" name="Google Shape;6672;p16"/>
            <p:cNvSpPr/>
            <p:nvPr/>
          </p:nvSpPr>
          <p:spPr>
            <a:xfrm>
              <a:off x="6084975" y="1709050"/>
              <a:ext cx="64225" cy="65700"/>
            </a:xfrm>
            <a:custGeom>
              <a:avLst/>
              <a:gdLst/>
              <a:ahLst/>
              <a:cxnLst/>
              <a:rect l="l" t="t" r="r" b="b"/>
              <a:pathLst>
                <a:path w="2569" h="2628" extrusionOk="0">
                  <a:moveTo>
                    <a:pt x="2569" y="1285"/>
                  </a:moveTo>
                  <a:cubicBezTo>
                    <a:pt x="2569" y="2043"/>
                    <a:pt x="2044" y="2569"/>
                    <a:pt x="1343" y="2569"/>
                  </a:cubicBezTo>
                  <a:cubicBezTo>
                    <a:pt x="584" y="2627"/>
                    <a:pt x="1" y="2043"/>
                    <a:pt x="1" y="1285"/>
                  </a:cubicBezTo>
                  <a:cubicBezTo>
                    <a:pt x="59" y="584"/>
                    <a:pt x="584" y="0"/>
                    <a:pt x="1343" y="59"/>
                  </a:cubicBezTo>
                  <a:cubicBezTo>
                    <a:pt x="2044" y="59"/>
                    <a:pt x="2569" y="584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3" name="Google Shape;6673;p16"/>
            <p:cNvSpPr/>
            <p:nvPr/>
          </p:nvSpPr>
          <p:spPr>
            <a:xfrm>
              <a:off x="2897950" y="5142700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285" y="2627"/>
                  </a:moveTo>
                  <a:cubicBezTo>
                    <a:pt x="584" y="2627"/>
                    <a:pt x="0" y="2102"/>
                    <a:pt x="0" y="1343"/>
                  </a:cubicBezTo>
                  <a:cubicBezTo>
                    <a:pt x="0" y="642"/>
                    <a:pt x="526" y="59"/>
                    <a:pt x="1226" y="59"/>
                  </a:cubicBezTo>
                  <a:cubicBezTo>
                    <a:pt x="1985" y="0"/>
                    <a:pt x="2569" y="584"/>
                    <a:pt x="2569" y="1343"/>
                  </a:cubicBezTo>
                  <a:cubicBezTo>
                    <a:pt x="2569" y="2043"/>
                    <a:pt x="2043" y="2627"/>
                    <a:pt x="1285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4" name="Google Shape;6674;p16"/>
            <p:cNvSpPr/>
            <p:nvPr/>
          </p:nvSpPr>
          <p:spPr>
            <a:xfrm>
              <a:off x="6333050" y="2936300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452" y="1985"/>
                    <a:pt x="1927" y="2510"/>
                    <a:pt x="1168" y="2510"/>
                  </a:cubicBezTo>
                  <a:cubicBezTo>
                    <a:pt x="526" y="2452"/>
                    <a:pt x="1" y="1926"/>
                    <a:pt x="1" y="1226"/>
                  </a:cubicBezTo>
                  <a:cubicBezTo>
                    <a:pt x="1" y="525"/>
                    <a:pt x="584" y="0"/>
                    <a:pt x="1285" y="0"/>
                  </a:cubicBezTo>
                  <a:cubicBezTo>
                    <a:pt x="1985" y="0"/>
                    <a:pt x="2510" y="584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5" name="Google Shape;6675;p16"/>
            <p:cNvSpPr/>
            <p:nvPr/>
          </p:nvSpPr>
          <p:spPr>
            <a:xfrm>
              <a:off x="5597575" y="975050"/>
              <a:ext cx="61325" cy="61300"/>
            </a:xfrm>
            <a:custGeom>
              <a:avLst/>
              <a:gdLst/>
              <a:ahLst/>
              <a:cxnLst/>
              <a:rect l="l" t="t" r="r" b="b"/>
              <a:pathLst>
                <a:path w="2453" h="2452" extrusionOk="0">
                  <a:moveTo>
                    <a:pt x="1227" y="0"/>
                  </a:moveTo>
                  <a:cubicBezTo>
                    <a:pt x="1927" y="0"/>
                    <a:pt x="2452" y="584"/>
                    <a:pt x="2452" y="1226"/>
                  </a:cubicBezTo>
                  <a:cubicBezTo>
                    <a:pt x="2452" y="1868"/>
                    <a:pt x="1869" y="2452"/>
                    <a:pt x="1227" y="2452"/>
                  </a:cubicBezTo>
                  <a:cubicBezTo>
                    <a:pt x="526" y="2452"/>
                    <a:pt x="1" y="1868"/>
                    <a:pt x="1" y="1168"/>
                  </a:cubicBezTo>
                  <a:cubicBezTo>
                    <a:pt x="1" y="525"/>
                    <a:pt x="585" y="0"/>
                    <a:pt x="12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6" name="Google Shape;6676;p16"/>
            <p:cNvSpPr/>
            <p:nvPr/>
          </p:nvSpPr>
          <p:spPr>
            <a:xfrm>
              <a:off x="3634875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1226" y="2510"/>
                  </a:moveTo>
                  <a:cubicBezTo>
                    <a:pt x="526" y="2510"/>
                    <a:pt x="1" y="1926"/>
                    <a:pt x="1" y="1226"/>
                  </a:cubicBezTo>
                  <a:cubicBezTo>
                    <a:pt x="59" y="525"/>
                    <a:pt x="584" y="0"/>
                    <a:pt x="1226" y="0"/>
                  </a:cubicBezTo>
                  <a:cubicBezTo>
                    <a:pt x="1927" y="0"/>
                    <a:pt x="2510" y="584"/>
                    <a:pt x="2452" y="1284"/>
                  </a:cubicBezTo>
                  <a:cubicBezTo>
                    <a:pt x="2452" y="1985"/>
                    <a:pt x="1927" y="2510"/>
                    <a:pt x="1226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7" name="Google Shape;6677;p16"/>
            <p:cNvSpPr/>
            <p:nvPr/>
          </p:nvSpPr>
          <p:spPr>
            <a:xfrm>
              <a:off x="6333050" y="2692600"/>
              <a:ext cx="62775" cy="62775"/>
            </a:xfrm>
            <a:custGeom>
              <a:avLst/>
              <a:gdLst/>
              <a:ahLst/>
              <a:cxnLst/>
              <a:rect l="l" t="t" r="r" b="b"/>
              <a:pathLst>
                <a:path w="2511" h="2511" extrusionOk="0">
                  <a:moveTo>
                    <a:pt x="2510" y="1284"/>
                  </a:moveTo>
                  <a:cubicBezTo>
                    <a:pt x="2510" y="1985"/>
                    <a:pt x="1927" y="2510"/>
                    <a:pt x="1226" y="2510"/>
                  </a:cubicBezTo>
                  <a:cubicBezTo>
                    <a:pt x="526" y="2510"/>
                    <a:pt x="1" y="1985"/>
                    <a:pt x="1" y="1284"/>
                  </a:cubicBezTo>
                  <a:cubicBezTo>
                    <a:pt x="1" y="584"/>
                    <a:pt x="584" y="0"/>
                    <a:pt x="1285" y="59"/>
                  </a:cubicBezTo>
                  <a:cubicBezTo>
                    <a:pt x="1985" y="59"/>
                    <a:pt x="2510" y="584"/>
                    <a:pt x="2510" y="128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8" name="Google Shape;6678;p16"/>
            <p:cNvSpPr/>
            <p:nvPr/>
          </p:nvSpPr>
          <p:spPr>
            <a:xfrm>
              <a:off x="3881500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510" y="1926"/>
                    <a:pt x="1985" y="2452"/>
                    <a:pt x="1284" y="2452"/>
                  </a:cubicBezTo>
                  <a:cubicBezTo>
                    <a:pt x="584" y="2510"/>
                    <a:pt x="0" y="1985"/>
                    <a:pt x="0" y="1226"/>
                  </a:cubicBezTo>
                  <a:cubicBezTo>
                    <a:pt x="0" y="525"/>
                    <a:pt x="584" y="0"/>
                    <a:pt x="1284" y="0"/>
                  </a:cubicBezTo>
                  <a:cubicBezTo>
                    <a:pt x="1985" y="0"/>
                    <a:pt x="2510" y="525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9" name="Google Shape;6679;p16"/>
            <p:cNvSpPr/>
            <p:nvPr/>
          </p:nvSpPr>
          <p:spPr>
            <a:xfrm>
              <a:off x="6333050" y="2447425"/>
              <a:ext cx="61325" cy="59875"/>
            </a:xfrm>
            <a:custGeom>
              <a:avLst/>
              <a:gdLst/>
              <a:ahLst/>
              <a:cxnLst/>
              <a:rect l="l" t="t" r="r" b="b"/>
              <a:pathLst>
                <a:path w="2453" h="2395" extrusionOk="0">
                  <a:moveTo>
                    <a:pt x="2452" y="1168"/>
                  </a:moveTo>
                  <a:cubicBezTo>
                    <a:pt x="2452" y="1810"/>
                    <a:pt x="1868" y="2394"/>
                    <a:pt x="1226" y="2394"/>
                  </a:cubicBezTo>
                  <a:cubicBezTo>
                    <a:pt x="643" y="2394"/>
                    <a:pt x="59" y="1869"/>
                    <a:pt x="59" y="1227"/>
                  </a:cubicBezTo>
                  <a:cubicBezTo>
                    <a:pt x="1" y="585"/>
                    <a:pt x="584" y="1"/>
                    <a:pt x="1226" y="1"/>
                  </a:cubicBezTo>
                  <a:cubicBezTo>
                    <a:pt x="1868" y="1"/>
                    <a:pt x="2452" y="585"/>
                    <a:pt x="2452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0" name="Google Shape;6680;p16"/>
            <p:cNvSpPr/>
            <p:nvPr/>
          </p:nvSpPr>
          <p:spPr>
            <a:xfrm>
              <a:off x="6086425" y="3919825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227" y="1"/>
                  </a:moveTo>
                  <a:cubicBezTo>
                    <a:pt x="1869" y="1"/>
                    <a:pt x="2453" y="584"/>
                    <a:pt x="2453" y="1226"/>
                  </a:cubicBezTo>
                  <a:cubicBezTo>
                    <a:pt x="2453" y="1869"/>
                    <a:pt x="1869" y="2394"/>
                    <a:pt x="1285" y="2452"/>
                  </a:cubicBezTo>
                  <a:cubicBezTo>
                    <a:pt x="585" y="2452"/>
                    <a:pt x="1" y="1869"/>
                    <a:pt x="59" y="1168"/>
                  </a:cubicBezTo>
                  <a:cubicBezTo>
                    <a:pt x="59" y="584"/>
                    <a:pt x="585" y="1"/>
                    <a:pt x="1227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1" name="Google Shape;6681;p16"/>
            <p:cNvSpPr/>
            <p:nvPr/>
          </p:nvSpPr>
          <p:spPr>
            <a:xfrm>
              <a:off x="2657175" y="486175"/>
              <a:ext cx="59850" cy="59875"/>
            </a:xfrm>
            <a:custGeom>
              <a:avLst/>
              <a:gdLst/>
              <a:ahLst/>
              <a:cxnLst/>
              <a:rect l="l" t="t" r="r" b="b"/>
              <a:pathLst>
                <a:path w="2394" h="2395" extrusionOk="0">
                  <a:moveTo>
                    <a:pt x="2394" y="1168"/>
                  </a:moveTo>
                  <a:cubicBezTo>
                    <a:pt x="2394" y="1752"/>
                    <a:pt x="1868" y="2336"/>
                    <a:pt x="1226" y="2394"/>
                  </a:cubicBezTo>
                  <a:cubicBezTo>
                    <a:pt x="584" y="2394"/>
                    <a:pt x="0" y="1810"/>
                    <a:pt x="0" y="1168"/>
                  </a:cubicBezTo>
                  <a:cubicBezTo>
                    <a:pt x="0" y="526"/>
                    <a:pt x="584" y="1"/>
                    <a:pt x="1168" y="1"/>
                  </a:cubicBezTo>
                  <a:cubicBezTo>
                    <a:pt x="1810" y="1"/>
                    <a:pt x="2394" y="526"/>
                    <a:pt x="2394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2" name="Google Shape;6682;p16"/>
            <p:cNvSpPr/>
            <p:nvPr/>
          </p:nvSpPr>
          <p:spPr>
            <a:xfrm>
              <a:off x="4126650" y="239575"/>
              <a:ext cx="58400" cy="59850"/>
            </a:xfrm>
            <a:custGeom>
              <a:avLst/>
              <a:gdLst/>
              <a:ahLst/>
              <a:cxnLst/>
              <a:rect l="l" t="t" r="r" b="b"/>
              <a:pathLst>
                <a:path w="2336" h="2394" extrusionOk="0">
                  <a:moveTo>
                    <a:pt x="1168" y="2335"/>
                  </a:moveTo>
                  <a:cubicBezTo>
                    <a:pt x="526" y="2394"/>
                    <a:pt x="0" y="1810"/>
                    <a:pt x="0" y="1226"/>
                  </a:cubicBezTo>
                  <a:cubicBezTo>
                    <a:pt x="0" y="584"/>
                    <a:pt x="526" y="0"/>
                    <a:pt x="1168" y="0"/>
                  </a:cubicBezTo>
                  <a:cubicBezTo>
                    <a:pt x="1752" y="0"/>
                    <a:pt x="2335" y="526"/>
                    <a:pt x="2335" y="1168"/>
                  </a:cubicBezTo>
                  <a:cubicBezTo>
                    <a:pt x="2335" y="1810"/>
                    <a:pt x="1810" y="2335"/>
                    <a:pt x="1168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3" name="Google Shape;6683;p16"/>
            <p:cNvSpPr/>
            <p:nvPr/>
          </p:nvSpPr>
          <p:spPr>
            <a:xfrm>
              <a:off x="5845650" y="1223125"/>
              <a:ext cx="56950" cy="58375"/>
            </a:xfrm>
            <a:custGeom>
              <a:avLst/>
              <a:gdLst/>
              <a:ahLst/>
              <a:cxnLst/>
              <a:rect l="l" t="t" r="r" b="b"/>
              <a:pathLst>
                <a:path w="2278" h="2335" extrusionOk="0">
                  <a:moveTo>
                    <a:pt x="2277" y="1167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335"/>
                    <a:pt x="1" y="1810"/>
                    <a:pt x="1" y="1109"/>
                  </a:cubicBezTo>
                  <a:cubicBezTo>
                    <a:pt x="59" y="467"/>
                    <a:pt x="526" y="0"/>
                    <a:pt x="1168" y="0"/>
                  </a:cubicBezTo>
                  <a:cubicBezTo>
                    <a:pt x="1810" y="0"/>
                    <a:pt x="2277" y="525"/>
                    <a:pt x="2277" y="116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4" name="Google Shape;6684;p16"/>
            <p:cNvSpPr/>
            <p:nvPr/>
          </p:nvSpPr>
          <p:spPr>
            <a:xfrm>
              <a:off x="3394100" y="241025"/>
              <a:ext cx="58400" cy="56950"/>
            </a:xfrm>
            <a:custGeom>
              <a:avLst/>
              <a:gdLst/>
              <a:ahLst/>
              <a:cxnLst/>
              <a:rect l="l" t="t" r="r" b="b"/>
              <a:pathLst>
                <a:path w="2336" h="2278" extrusionOk="0">
                  <a:moveTo>
                    <a:pt x="2277" y="1168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277"/>
                    <a:pt x="0" y="1752"/>
                    <a:pt x="59" y="1051"/>
                  </a:cubicBezTo>
                  <a:cubicBezTo>
                    <a:pt x="59" y="409"/>
                    <a:pt x="584" y="1"/>
                    <a:pt x="1226" y="1"/>
                  </a:cubicBezTo>
                  <a:cubicBezTo>
                    <a:pt x="1868" y="1"/>
                    <a:pt x="2335" y="526"/>
                    <a:pt x="2277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5" name="Google Shape;6685;p16"/>
            <p:cNvSpPr/>
            <p:nvPr/>
          </p:nvSpPr>
          <p:spPr>
            <a:xfrm>
              <a:off x="6335975" y="3185825"/>
              <a:ext cx="56925" cy="56925"/>
            </a:xfrm>
            <a:custGeom>
              <a:avLst/>
              <a:gdLst/>
              <a:ahLst/>
              <a:cxnLst/>
              <a:rect l="l" t="t" r="r" b="b"/>
              <a:pathLst>
                <a:path w="2277" h="2277" extrusionOk="0">
                  <a:moveTo>
                    <a:pt x="1168" y="2277"/>
                  </a:moveTo>
                  <a:cubicBezTo>
                    <a:pt x="526" y="2277"/>
                    <a:pt x="0" y="1810"/>
                    <a:pt x="0" y="1168"/>
                  </a:cubicBezTo>
                  <a:cubicBezTo>
                    <a:pt x="0" y="467"/>
                    <a:pt x="467" y="0"/>
                    <a:pt x="1168" y="0"/>
                  </a:cubicBezTo>
                  <a:cubicBezTo>
                    <a:pt x="1810" y="0"/>
                    <a:pt x="2277" y="526"/>
                    <a:pt x="2277" y="1109"/>
                  </a:cubicBezTo>
                  <a:cubicBezTo>
                    <a:pt x="2277" y="1751"/>
                    <a:pt x="1751" y="2277"/>
                    <a:pt x="1168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6" name="Google Shape;6686;p16"/>
            <p:cNvSpPr/>
            <p:nvPr/>
          </p:nvSpPr>
          <p:spPr>
            <a:xfrm>
              <a:off x="5356800" y="731350"/>
              <a:ext cx="56950" cy="55475"/>
            </a:xfrm>
            <a:custGeom>
              <a:avLst/>
              <a:gdLst/>
              <a:ahLst/>
              <a:cxnLst/>
              <a:rect l="l" t="t" r="r" b="b"/>
              <a:pathLst>
                <a:path w="2278" h="2219" extrusionOk="0">
                  <a:moveTo>
                    <a:pt x="1168" y="2218"/>
                  </a:moveTo>
                  <a:cubicBezTo>
                    <a:pt x="526" y="2218"/>
                    <a:pt x="59" y="1810"/>
                    <a:pt x="1" y="1168"/>
                  </a:cubicBezTo>
                  <a:cubicBezTo>
                    <a:pt x="1" y="467"/>
                    <a:pt x="468" y="0"/>
                    <a:pt x="1110" y="0"/>
                  </a:cubicBezTo>
                  <a:cubicBezTo>
                    <a:pt x="1752" y="0"/>
                    <a:pt x="2277" y="467"/>
                    <a:pt x="2277" y="1051"/>
                  </a:cubicBezTo>
                  <a:cubicBezTo>
                    <a:pt x="2277" y="1693"/>
                    <a:pt x="1810" y="2218"/>
                    <a:pt x="1168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7" name="Google Shape;6687;p16"/>
            <p:cNvSpPr/>
            <p:nvPr/>
          </p:nvSpPr>
          <p:spPr>
            <a:xfrm>
              <a:off x="1924625" y="979425"/>
              <a:ext cx="52550" cy="52550"/>
            </a:xfrm>
            <a:custGeom>
              <a:avLst/>
              <a:gdLst/>
              <a:ahLst/>
              <a:cxnLst/>
              <a:rect l="l" t="t" r="r" b="b"/>
              <a:pathLst>
                <a:path w="2102" h="2102" extrusionOk="0">
                  <a:moveTo>
                    <a:pt x="2102" y="1051"/>
                  </a:moveTo>
                  <a:cubicBezTo>
                    <a:pt x="2102" y="1576"/>
                    <a:pt x="1635" y="2043"/>
                    <a:pt x="1051" y="2102"/>
                  </a:cubicBezTo>
                  <a:cubicBezTo>
                    <a:pt x="526" y="2102"/>
                    <a:pt x="0" y="1576"/>
                    <a:pt x="0" y="993"/>
                  </a:cubicBezTo>
                  <a:cubicBezTo>
                    <a:pt x="0" y="467"/>
                    <a:pt x="526" y="0"/>
                    <a:pt x="1051" y="0"/>
                  </a:cubicBezTo>
                  <a:cubicBezTo>
                    <a:pt x="1576" y="0"/>
                    <a:pt x="2102" y="467"/>
                    <a:pt x="2102" y="10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8" name="Google Shape;6688;p16"/>
            <p:cNvSpPr/>
            <p:nvPr/>
          </p:nvSpPr>
          <p:spPr>
            <a:xfrm>
              <a:off x="6337425" y="22052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1051" y="0"/>
                  </a:moveTo>
                  <a:cubicBezTo>
                    <a:pt x="1577" y="0"/>
                    <a:pt x="2102" y="467"/>
                    <a:pt x="2102" y="993"/>
                  </a:cubicBezTo>
                  <a:cubicBezTo>
                    <a:pt x="2160" y="1576"/>
                    <a:pt x="1635" y="2102"/>
                    <a:pt x="1051" y="2102"/>
                  </a:cubicBezTo>
                  <a:cubicBezTo>
                    <a:pt x="526" y="2043"/>
                    <a:pt x="1" y="1576"/>
                    <a:pt x="1" y="1051"/>
                  </a:cubicBezTo>
                  <a:cubicBezTo>
                    <a:pt x="1" y="467"/>
                    <a:pt x="526" y="0"/>
                    <a:pt x="105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9" name="Google Shape;6689;p16"/>
            <p:cNvSpPr/>
            <p:nvPr/>
          </p:nvSpPr>
          <p:spPr>
            <a:xfrm>
              <a:off x="1431400" y="171487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2101" y="1052"/>
                  </a:moveTo>
                  <a:cubicBezTo>
                    <a:pt x="2101" y="1635"/>
                    <a:pt x="1635" y="2102"/>
                    <a:pt x="1051" y="2102"/>
                  </a:cubicBezTo>
                  <a:cubicBezTo>
                    <a:pt x="467" y="2102"/>
                    <a:pt x="0" y="1577"/>
                    <a:pt x="0" y="1052"/>
                  </a:cubicBezTo>
                  <a:cubicBezTo>
                    <a:pt x="0" y="468"/>
                    <a:pt x="525" y="1"/>
                    <a:pt x="1051" y="1"/>
                  </a:cubicBezTo>
                  <a:cubicBezTo>
                    <a:pt x="1576" y="59"/>
                    <a:pt x="2101" y="526"/>
                    <a:pt x="2101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0" name="Google Shape;6690;p16"/>
            <p:cNvSpPr/>
            <p:nvPr/>
          </p:nvSpPr>
          <p:spPr>
            <a:xfrm>
              <a:off x="5601950" y="4661125"/>
              <a:ext cx="52575" cy="52575"/>
            </a:xfrm>
            <a:custGeom>
              <a:avLst/>
              <a:gdLst/>
              <a:ahLst/>
              <a:cxnLst/>
              <a:rect l="l" t="t" r="r" b="b"/>
              <a:pathLst>
                <a:path w="2103" h="2103" extrusionOk="0">
                  <a:moveTo>
                    <a:pt x="2102" y="993"/>
                  </a:moveTo>
                  <a:cubicBezTo>
                    <a:pt x="2102" y="1519"/>
                    <a:pt x="1635" y="2044"/>
                    <a:pt x="1052" y="2044"/>
                  </a:cubicBezTo>
                  <a:cubicBezTo>
                    <a:pt x="526" y="2102"/>
                    <a:pt x="1" y="1577"/>
                    <a:pt x="1" y="993"/>
                  </a:cubicBezTo>
                  <a:cubicBezTo>
                    <a:pt x="1" y="468"/>
                    <a:pt x="468" y="1"/>
                    <a:pt x="1052" y="1"/>
                  </a:cubicBezTo>
                  <a:cubicBezTo>
                    <a:pt x="1577" y="1"/>
                    <a:pt x="2044" y="468"/>
                    <a:pt x="2102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1" name="Google Shape;6691;p16"/>
            <p:cNvSpPr/>
            <p:nvPr/>
          </p:nvSpPr>
          <p:spPr>
            <a:xfrm>
              <a:off x="4865025" y="51500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2102" y="992"/>
                  </a:moveTo>
                  <a:cubicBezTo>
                    <a:pt x="2161" y="1518"/>
                    <a:pt x="1694" y="2043"/>
                    <a:pt x="1110" y="2101"/>
                  </a:cubicBezTo>
                  <a:cubicBezTo>
                    <a:pt x="526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2" y="0"/>
                  </a:cubicBezTo>
                  <a:cubicBezTo>
                    <a:pt x="1577" y="0"/>
                    <a:pt x="2102" y="467"/>
                    <a:pt x="2102" y="99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2" name="Google Shape;6692;p16"/>
            <p:cNvSpPr/>
            <p:nvPr/>
          </p:nvSpPr>
          <p:spPr>
            <a:xfrm>
              <a:off x="4376175" y="242500"/>
              <a:ext cx="52575" cy="52550"/>
            </a:xfrm>
            <a:custGeom>
              <a:avLst/>
              <a:gdLst/>
              <a:ahLst/>
              <a:cxnLst/>
              <a:rect l="l" t="t" r="r" b="b"/>
              <a:pathLst>
                <a:path w="2103" h="2102" extrusionOk="0">
                  <a:moveTo>
                    <a:pt x="2102" y="1109"/>
                  </a:moveTo>
                  <a:cubicBezTo>
                    <a:pt x="2044" y="1634"/>
                    <a:pt x="1577" y="2101"/>
                    <a:pt x="1051" y="2101"/>
                  </a:cubicBezTo>
                  <a:cubicBezTo>
                    <a:pt x="468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1" y="58"/>
                  </a:cubicBezTo>
                  <a:cubicBezTo>
                    <a:pt x="1635" y="58"/>
                    <a:pt x="2102" y="525"/>
                    <a:pt x="2102" y="110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3" name="Google Shape;6693;p16"/>
            <p:cNvSpPr/>
            <p:nvPr/>
          </p:nvSpPr>
          <p:spPr>
            <a:xfrm>
              <a:off x="1190625" y="2942125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8"/>
                    <a:pt x="1518" y="1985"/>
                    <a:pt x="992" y="1985"/>
                  </a:cubicBezTo>
                  <a:cubicBezTo>
                    <a:pt x="409" y="1985"/>
                    <a:pt x="0" y="1576"/>
                    <a:pt x="0" y="993"/>
                  </a:cubicBezTo>
                  <a:cubicBezTo>
                    <a:pt x="0" y="409"/>
                    <a:pt x="350" y="117"/>
                    <a:pt x="876" y="59"/>
                  </a:cubicBezTo>
                  <a:cubicBezTo>
                    <a:pt x="1459" y="0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4" name="Google Shape;6694;p16"/>
            <p:cNvSpPr/>
            <p:nvPr/>
          </p:nvSpPr>
          <p:spPr>
            <a:xfrm>
              <a:off x="2169775" y="734250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1927" y="935"/>
                  </a:moveTo>
                  <a:cubicBezTo>
                    <a:pt x="1868" y="1577"/>
                    <a:pt x="1577" y="1927"/>
                    <a:pt x="935" y="1927"/>
                  </a:cubicBezTo>
                  <a:cubicBezTo>
                    <a:pt x="351" y="1927"/>
                    <a:pt x="1" y="1577"/>
                    <a:pt x="1" y="935"/>
                  </a:cubicBezTo>
                  <a:cubicBezTo>
                    <a:pt x="59" y="410"/>
                    <a:pt x="351" y="59"/>
                    <a:pt x="935" y="59"/>
                  </a:cubicBezTo>
                  <a:cubicBezTo>
                    <a:pt x="1577" y="1"/>
                    <a:pt x="1810" y="410"/>
                    <a:pt x="1927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5" name="Google Shape;6695;p16"/>
            <p:cNvSpPr/>
            <p:nvPr/>
          </p:nvSpPr>
          <p:spPr>
            <a:xfrm>
              <a:off x="1190625" y="2695500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9"/>
                    <a:pt x="1518" y="1927"/>
                    <a:pt x="992" y="1985"/>
                  </a:cubicBezTo>
                  <a:cubicBezTo>
                    <a:pt x="409" y="1985"/>
                    <a:pt x="0" y="1577"/>
                    <a:pt x="0" y="993"/>
                  </a:cubicBezTo>
                  <a:cubicBezTo>
                    <a:pt x="0" y="409"/>
                    <a:pt x="350" y="118"/>
                    <a:pt x="876" y="59"/>
                  </a:cubicBezTo>
                  <a:cubicBezTo>
                    <a:pt x="1459" y="1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6" name="Google Shape;6696;p16"/>
            <p:cNvSpPr/>
            <p:nvPr/>
          </p:nvSpPr>
          <p:spPr>
            <a:xfrm>
              <a:off x="6340350" y="3432425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934" y="1927"/>
                  </a:moveTo>
                  <a:cubicBezTo>
                    <a:pt x="409" y="1927"/>
                    <a:pt x="0" y="1519"/>
                    <a:pt x="0" y="935"/>
                  </a:cubicBezTo>
                  <a:cubicBezTo>
                    <a:pt x="0" y="410"/>
                    <a:pt x="467" y="1"/>
                    <a:pt x="993" y="1"/>
                  </a:cubicBezTo>
                  <a:cubicBezTo>
                    <a:pt x="1576" y="59"/>
                    <a:pt x="1868" y="410"/>
                    <a:pt x="1927" y="935"/>
                  </a:cubicBezTo>
                  <a:cubicBezTo>
                    <a:pt x="1927" y="1519"/>
                    <a:pt x="1518" y="1927"/>
                    <a:pt x="934" y="19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7" name="Google Shape;6697;p16"/>
            <p:cNvSpPr/>
            <p:nvPr/>
          </p:nvSpPr>
          <p:spPr>
            <a:xfrm>
              <a:off x="3151850" y="245400"/>
              <a:ext cx="48200" cy="46725"/>
            </a:xfrm>
            <a:custGeom>
              <a:avLst/>
              <a:gdLst/>
              <a:ahLst/>
              <a:cxnLst/>
              <a:rect l="l" t="t" r="r" b="b"/>
              <a:pathLst>
                <a:path w="1928" h="1869" extrusionOk="0">
                  <a:moveTo>
                    <a:pt x="1927" y="993"/>
                  </a:moveTo>
                  <a:cubicBezTo>
                    <a:pt x="1869" y="1518"/>
                    <a:pt x="1577" y="1869"/>
                    <a:pt x="993" y="1869"/>
                  </a:cubicBezTo>
                  <a:cubicBezTo>
                    <a:pt x="410" y="1869"/>
                    <a:pt x="1" y="1402"/>
                    <a:pt x="59" y="876"/>
                  </a:cubicBezTo>
                  <a:cubicBezTo>
                    <a:pt x="118" y="293"/>
                    <a:pt x="468" y="1"/>
                    <a:pt x="1052" y="1"/>
                  </a:cubicBezTo>
                  <a:cubicBezTo>
                    <a:pt x="1635" y="59"/>
                    <a:pt x="1869" y="409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8" name="Google Shape;6698;p16"/>
            <p:cNvSpPr/>
            <p:nvPr/>
          </p:nvSpPr>
          <p:spPr>
            <a:xfrm>
              <a:off x="5850025" y="4415975"/>
              <a:ext cx="48200" cy="48175"/>
            </a:xfrm>
            <a:custGeom>
              <a:avLst/>
              <a:gdLst/>
              <a:ahLst/>
              <a:cxnLst/>
              <a:rect l="l" t="t" r="r" b="b"/>
              <a:pathLst>
                <a:path w="1928" h="1927" extrusionOk="0">
                  <a:moveTo>
                    <a:pt x="935" y="1"/>
                  </a:moveTo>
                  <a:cubicBezTo>
                    <a:pt x="1519" y="1"/>
                    <a:pt x="1927" y="409"/>
                    <a:pt x="1927" y="935"/>
                  </a:cubicBezTo>
                  <a:cubicBezTo>
                    <a:pt x="1927" y="1518"/>
                    <a:pt x="1519" y="1927"/>
                    <a:pt x="993" y="1927"/>
                  </a:cubicBezTo>
                  <a:cubicBezTo>
                    <a:pt x="410" y="1869"/>
                    <a:pt x="59" y="1577"/>
                    <a:pt x="59" y="993"/>
                  </a:cubicBezTo>
                  <a:cubicBezTo>
                    <a:pt x="1" y="468"/>
                    <a:pt x="410" y="1"/>
                    <a:pt x="9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9" name="Google Shape;6699;p16"/>
            <p:cNvSpPr/>
            <p:nvPr/>
          </p:nvSpPr>
          <p:spPr>
            <a:xfrm>
              <a:off x="3640725" y="5393675"/>
              <a:ext cx="49625" cy="49650"/>
            </a:xfrm>
            <a:custGeom>
              <a:avLst/>
              <a:gdLst/>
              <a:ahLst/>
              <a:cxnLst/>
              <a:rect l="l" t="t" r="r" b="b"/>
              <a:pathLst>
                <a:path w="1985" h="1986" extrusionOk="0">
                  <a:moveTo>
                    <a:pt x="934" y="1985"/>
                  </a:moveTo>
                  <a:cubicBezTo>
                    <a:pt x="409" y="1927"/>
                    <a:pt x="0" y="1460"/>
                    <a:pt x="58" y="935"/>
                  </a:cubicBezTo>
                  <a:cubicBezTo>
                    <a:pt x="117" y="351"/>
                    <a:pt x="584" y="1"/>
                    <a:pt x="1109" y="59"/>
                  </a:cubicBezTo>
                  <a:cubicBezTo>
                    <a:pt x="1693" y="118"/>
                    <a:pt x="1985" y="468"/>
                    <a:pt x="1985" y="1052"/>
                  </a:cubicBezTo>
                  <a:cubicBezTo>
                    <a:pt x="1985" y="1577"/>
                    <a:pt x="1518" y="1985"/>
                    <a:pt x="934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0" name="Google Shape;6700;p16"/>
            <p:cNvSpPr/>
            <p:nvPr/>
          </p:nvSpPr>
          <p:spPr>
            <a:xfrm>
              <a:off x="3884400" y="5393675"/>
              <a:ext cx="48200" cy="49650"/>
            </a:xfrm>
            <a:custGeom>
              <a:avLst/>
              <a:gdLst/>
              <a:ahLst/>
              <a:cxnLst/>
              <a:rect l="l" t="t" r="r" b="b"/>
              <a:pathLst>
                <a:path w="1928" h="1986" extrusionOk="0">
                  <a:moveTo>
                    <a:pt x="1927" y="993"/>
                  </a:moveTo>
                  <a:cubicBezTo>
                    <a:pt x="1927" y="1577"/>
                    <a:pt x="1519" y="1985"/>
                    <a:pt x="993" y="1985"/>
                  </a:cubicBezTo>
                  <a:cubicBezTo>
                    <a:pt x="409" y="1985"/>
                    <a:pt x="1" y="1519"/>
                    <a:pt x="1" y="993"/>
                  </a:cubicBezTo>
                  <a:cubicBezTo>
                    <a:pt x="59" y="409"/>
                    <a:pt x="409" y="59"/>
                    <a:pt x="935" y="59"/>
                  </a:cubicBezTo>
                  <a:cubicBezTo>
                    <a:pt x="1519" y="1"/>
                    <a:pt x="1927" y="468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1" name="Google Shape;6701;p16"/>
            <p:cNvSpPr/>
            <p:nvPr/>
          </p:nvSpPr>
          <p:spPr>
            <a:xfrm>
              <a:off x="1190625" y="2454725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1868" y="935"/>
                  </a:moveTo>
                  <a:cubicBezTo>
                    <a:pt x="1809" y="1518"/>
                    <a:pt x="1459" y="1869"/>
                    <a:pt x="934" y="1810"/>
                  </a:cubicBezTo>
                  <a:cubicBezTo>
                    <a:pt x="350" y="1810"/>
                    <a:pt x="0" y="1402"/>
                    <a:pt x="58" y="876"/>
                  </a:cubicBezTo>
                  <a:cubicBezTo>
                    <a:pt x="117" y="351"/>
                    <a:pt x="467" y="1"/>
                    <a:pt x="992" y="1"/>
                  </a:cubicBezTo>
                  <a:cubicBezTo>
                    <a:pt x="1518" y="1"/>
                    <a:pt x="1809" y="409"/>
                    <a:pt x="1868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2" name="Google Shape;6702;p16"/>
            <p:cNvSpPr/>
            <p:nvPr/>
          </p:nvSpPr>
          <p:spPr>
            <a:xfrm>
              <a:off x="1434300" y="39227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460" y="117"/>
                    <a:pt x="1869" y="409"/>
                    <a:pt x="1810" y="993"/>
                  </a:cubicBezTo>
                  <a:cubicBezTo>
                    <a:pt x="1810" y="1518"/>
                    <a:pt x="1460" y="1868"/>
                    <a:pt x="876" y="1868"/>
                  </a:cubicBezTo>
                  <a:cubicBezTo>
                    <a:pt x="351" y="1810"/>
                    <a:pt x="1" y="1460"/>
                    <a:pt x="1" y="934"/>
                  </a:cubicBezTo>
                  <a:cubicBezTo>
                    <a:pt x="1" y="351"/>
                    <a:pt x="351" y="117"/>
                    <a:pt x="9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3" name="Google Shape;6703;p16"/>
            <p:cNvSpPr/>
            <p:nvPr/>
          </p:nvSpPr>
          <p:spPr>
            <a:xfrm>
              <a:off x="1680925" y="122457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934"/>
                  </a:moveTo>
                  <a:cubicBezTo>
                    <a:pt x="1810" y="1460"/>
                    <a:pt x="1518" y="1868"/>
                    <a:pt x="934" y="1868"/>
                  </a:cubicBezTo>
                  <a:cubicBezTo>
                    <a:pt x="351" y="1868"/>
                    <a:pt x="0" y="1518"/>
                    <a:pt x="0" y="934"/>
                  </a:cubicBezTo>
                  <a:cubicBezTo>
                    <a:pt x="0" y="409"/>
                    <a:pt x="351" y="59"/>
                    <a:pt x="876" y="59"/>
                  </a:cubicBezTo>
                  <a:cubicBezTo>
                    <a:pt x="1460" y="0"/>
                    <a:pt x="1752" y="351"/>
                    <a:pt x="1868" y="93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4" name="Google Shape;6704;p16"/>
            <p:cNvSpPr/>
            <p:nvPr/>
          </p:nvSpPr>
          <p:spPr>
            <a:xfrm>
              <a:off x="5358275" y="4906300"/>
              <a:ext cx="45250" cy="45250"/>
            </a:xfrm>
            <a:custGeom>
              <a:avLst/>
              <a:gdLst/>
              <a:ahLst/>
              <a:cxnLst/>
              <a:rect l="l" t="t" r="r" b="b"/>
              <a:pathLst>
                <a:path w="1810" h="1810" extrusionOk="0">
                  <a:moveTo>
                    <a:pt x="876" y="0"/>
                  </a:moveTo>
                  <a:cubicBezTo>
                    <a:pt x="1459" y="59"/>
                    <a:pt x="1810" y="350"/>
                    <a:pt x="1810" y="876"/>
                  </a:cubicBezTo>
                  <a:cubicBezTo>
                    <a:pt x="1810" y="1459"/>
                    <a:pt x="1518" y="1810"/>
                    <a:pt x="934" y="1810"/>
                  </a:cubicBezTo>
                  <a:cubicBezTo>
                    <a:pt x="409" y="1810"/>
                    <a:pt x="58" y="1518"/>
                    <a:pt x="0" y="992"/>
                  </a:cubicBezTo>
                  <a:cubicBezTo>
                    <a:pt x="0" y="409"/>
                    <a:pt x="350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5" name="Google Shape;6705;p16"/>
            <p:cNvSpPr/>
            <p:nvPr/>
          </p:nvSpPr>
          <p:spPr>
            <a:xfrm>
              <a:off x="1192075" y="318582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701"/>
                  </a:moveTo>
                  <a:cubicBezTo>
                    <a:pt x="1751" y="1518"/>
                    <a:pt x="1460" y="1868"/>
                    <a:pt x="876" y="1868"/>
                  </a:cubicBezTo>
                  <a:cubicBezTo>
                    <a:pt x="351" y="1868"/>
                    <a:pt x="0" y="1518"/>
                    <a:pt x="0" y="993"/>
                  </a:cubicBezTo>
                  <a:cubicBezTo>
                    <a:pt x="0" y="409"/>
                    <a:pt x="351" y="0"/>
                    <a:pt x="934" y="117"/>
                  </a:cubicBezTo>
                  <a:cubicBezTo>
                    <a:pt x="1285" y="175"/>
                    <a:pt x="1576" y="526"/>
                    <a:pt x="1868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6" name="Google Shape;6706;p16"/>
            <p:cNvSpPr/>
            <p:nvPr/>
          </p:nvSpPr>
          <p:spPr>
            <a:xfrm>
              <a:off x="2660100" y="5152900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992" y="1869"/>
                  </a:moveTo>
                  <a:cubicBezTo>
                    <a:pt x="409" y="1810"/>
                    <a:pt x="0" y="1518"/>
                    <a:pt x="0" y="935"/>
                  </a:cubicBezTo>
                  <a:cubicBezTo>
                    <a:pt x="0" y="351"/>
                    <a:pt x="350" y="1"/>
                    <a:pt x="934" y="1"/>
                  </a:cubicBezTo>
                  <a:cubicBezTo>
                    <a:pt x="1459" y="1"/>
                    <a:pt x="1810" y="351"/>
                    <a:pt x="1810" y="876"/>
                  </a:cubicBezTo>
                  <a:cubicBezTo>
                    <a:pt x="1868" y="1460"/>
                    <a:pt x="1518" y="1752"/>
                    <a:pt x="992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7" name="Google Shape;6707;p16"/>
            <p:cNvSpPr/>
            <p:nvPr/>
          </p:nvSpPr>
          <p:spPr>
            <a:xfrm>
              <a:off x="3395550" y="53951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518" y="117"/>
                    <a:pt x="1869" y="350"/>
                    <a:pt x="1869" y="934"/>
                  </a:cubicBezTo>
                  <a:cubicBezTo>
                    <a:pt x="1869" y="1518"/>
                    <a:pt x="1518" y="1868"/>
                    <a:pt x="935" y="1868"/>
                  </a:cubicBezTo>
                  <a:cubicBezTo>
                    <a:pt x="409" y="1868"/>
                    <a:pt x="59" y="1518"/>
                    <a:pt x="59" y="993"/>
                  </a:cubicBezTo>
                  <a:cubicBezTo>
                    <a:pt x="1" y="409"/>
                    <a:pt x="409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8" name="Google Shape;6708;p16"/>
            <p:cNvSpPr/>
            <p:nvPr/>
          </p:nvSpPr>
          <p:spPr>
            <a:xfrm>
              <a:off x="4132475" y="5396600"/>
              <a:ext cx="46725" cy="45275"/>
            </a:xfrm>
            <a:custGeom>
              <a:avLst/>
              <a:gdLst/>
              <a:ahLst/>
              <a:cxnLst/>
              <a:rect l="l" t="t" r="r" b="b"/>
              <a:pathLst>
                <a:path w="1869" h="1811" extrusionOk="0">
                  <a:moveTo>
                    <a:pt x="1869" y="876"/>
                  </a:moveTo>
                  <a:cubicBezTo>
                    <a:pt x="1752" y="1460"/>
                    <a:pt x="1460" y="1810"/>
                    <a:pt x="876" y="1810"/>
                  </a:cubicBezTo>
                  <a:cubicBezTo>
                    <a:pt x="351" y="1752"/>
                    <a:pt x="1" y="1402"/>
                    <a:pt x="1" y="818"/>
                  </a:cubicBezTo>
                  <a:cubicBezTo>
                    <a:pt x="59" y="292"/>
                    <a:pt x="409" y="1"/>
                    <a:pt x="935" y="1"/>
                  </a:cubicBezTo>
                  <a:cubicBezTo>
                    <a:pt x="1519" y="1"/>
                    <a:pt x="1752" y="351"/>
                    <a:pt x="1869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9" name="Google Shape;6709;p16"/>
            <p:cNvSpPr/>
            <p:nvPr/>
          </p:nvSpPr>
          <p:spPr>
            <a:xfrm>
              <a:off x="1926075" y="4661125"/>
              <a:ext cx="45275" cy="43825"/>
            </a:xfrm>
            <a:custGeom>
              <a:avLst/>
              <a:gdLst/>
              <a:ahLst/>
              <a:cxnLst/>
              <a:rect l="l" t="t" r="r" b="b"/>
              <a:pathLst>
                <a:path w="1811" h="1753" extrusionOk="0">
                  <a:moveTo>
                    <a:pt x="1810" y="993"/>
                  </a:moveTo>
                  <a:cubicBezTo>
                    <a:pt x="1518" y="1227"/>
                    <a:pt x="1227" y="1577"/>
                    <a:pt x="876" y="1635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293" y="1"/>
                    <a:pt x="818" y="59"/>
                  </a:cubicBezTo>
                  <a:cubicBezTo>
                    <a:pt x="1168" y="118"/>
                    <a:pt x="1460" y="410"/>
                    <a:pt x="1810" y="643"/>
                  </a:cubicBezTo>
                  <a:cubicBezTo>
                    <a:pt x="1810" y="760"/>
                    <a:pt x="1810" y="876"/>
                    <a:pt x="1810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0" name="Google Shape;6710;p16"/>
            <p:cNvSpPr/>
            <p:nvPr/>
          </p:nvSpPr>
          <p:spPr>
            <a:xfrm>
              <a:off x="5117475" y="493475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2"/>
                  </a:moveTo>
                  <a:cubicBezTo>
                    <a:pt x="1519" y="1285"/>
                    <a:pt x="1227" y="1635"/>
                    <a:pt x="877" y="1694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351" y="1"/>
                    <a:pt x="818" y="59"/>
                  </a:cubicBezTo>
                  <a:cubicBezTo>
                    <a:pt x="1168" y="118"/>
                    <a:pt x="1460" y="468"/>
                    <a:pt x="1810" y="701"/>
                  </a:cubicBezTo>
                  <a:cubicBezTo>
                    <a:pt x="1810" y="818"/>
                    <a:pt x="1810" y="935"/>
                    <a:pt x="1810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1" name="Google Shape;6711;p16"/>
            <p:cNvSpPr/>
            <p:nvPr/>
          </p:nvSpPr>
          <p:spPr>
            <a:xfrm>
              <a:off x="6096650" y="1472650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1"/>
                  </a:moveTo>
                  <a:cubicBezTo>
                    <a:pt x="1460" y="1285"/>
                    <a:pt x="1226" y="1635"/>
                    <a:pt x="876" y="1693"/>
                  </a:cubicBezTo>
                  <a:cubicBezTo>
                    <a:pt x="351" y="1752"/>
                    <a:pt x="1" y="1401"/>
                    <a:pt x="1" y="876"/>
                  </a:cubicBezTo>
                  <a:cubicBezTo>
                    <a:pt x="1" y="351"/>
                    <a:pt x="351" y="0"/>
                    <a:pt x="818" y="59"/>
                  </a:cubicBezTo>
                  <a:cubicBezTo>
                    <a:pt x="1168" y="117"/>
                    <a:pt x="1460" y="467"/>
                    <a:pt x="1810" y="701"/>
                  </a:cubicBezTo>
                  <a:lnTo>
                    <a:pt x="1810" y="105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2" name="Google Shape;6712;p16"/>
            <p:cNvSpPr/>
            <p:nvPr/>
          </p:nvSpPr>
          <p:spPr>
            <a:xfrm>
              <a:off x="6098100" y="4173750"/>
              <a:ext cx="37975" cy="42325"/>
            </a:xfrm>
            <a:custGeom>
              <a:avLst/>
              <a:gdLst/>
              <a:ahLst/>
              <a:cxnLst/>
              <a:rect l="l" t="t" r="r" b="b"/>
              <a:pathLst>
                <a:path w="1519" h="1693" extrusionOk="0">
                  <a:moveTo>
                    <a:pt x="643" y="1693"/>
                  </a:moveTo>
                  <a:cubicBezTo>
                    <a:pt x="410" y="1401"/>
                    <a:pt x="1" y="1051"/>
                    <a:pt x="59" y="817"/>
                  </a:cubicBezTo>
                  <a:cubicBezTo>
                    <a:pt x="118" y="526"/>
                    <a:pt x="526" y="117"/>
                    <a:pt x="818" y="59"/>
                  </a:cubicBezTo>
                  <a:cubicBezTo>
                    <a:pt x="993" y="0"/>
                    <a:pt x="1460" y="467"/>
                    <a:pt x="1460" y="759"/>
                  </a:cubicBezTo>
                  <a:cubicBezTo>
                    <a:pt x="1519" y="1051"/>
                    <a:pt x="1168" y="1343"/>
                    <a:pt x="993" y="1635"/>
                  </a:cubicBezTo>
                  <a:cubicBezTo>
                    <a:pt x="876" y="1635"/>
                    <a:pt x="760" y="1635"/>
                    <a:pt x="643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3" name="Google Shape;6713;p16"/>
            <p:cNvSpPr/>
            <p:nvPr/>
          </p:nvSpPr>
          <p:spPr>
            <a:xfrm>
              <a:off x="1196450" y="2212500"/>
              <a:ext cx="40875" cy="37950"/>
            </a:xfrm>
            <a:custGeom>
              <a:avLst/>
              <a:gdLst/>
              <a:ahLst/>
              <a:cxnLst/>
              <a:rect l="l" t="t" r="r" b="b"/>
              <a:pathLst>
                <a:path w="1635" h="1518" extrusionOk="0">
                  <a:moveTo>
                    <a:pt x="1635" y="934"/>
                  </a:moveTo>
                  <a:cubicBezTo>
                    <a:pt x="1285" y="1109"/>
                    <a:pt x="993" y="1518"/>
                    <a:pt x="701" y="1460"/>
                  </a:cubicBezTo>
                  <a:cubicBezTo>
                    <a:pt x="409" y="1401"/>
                    <a:pt x="59" y="993"/>
                    <a:pt x="0" y="701"/>
                  </a:cubicBezTo>
                  <a:cubicBezTo>
                    <a:pt x="0" y="467"/>
                    <a:pt x="467" y="0"/>
                    <a:pt x="701" y="0"/>
                  </a:cubicBezTo>
                  <a:cubicBezTo>
                    <a:pt x="993" y="0"/>
                    <a:pt x="1343" y="350"/>
                    <a:pt x="1635" y="584"/>
                  </a:cubicBezTo>
                  <a:lnTo>
                    <a:pt x="1635" y="934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4" name="Google Shape;6714;p16"/>
            <p:cNvSpPr/>
            <p:nvPr/>
          </p:nvSpPr>
          <p:spPr>
            <a:xfrm>
              <a:off x="6346175" y="1970250"/>
              <a:ext cx="40900" cy="36525"/>
            </a:xfrm>
            <a:custGeom>
              <a:avLst/>
              <a:gdLst/>
              <a:ahLst/>
              <a:cxnLst/>
              <a:rect l="l" t="t" r="r" b="b"/>
              <a:pathLst>
                <a:path w="1636" h="1461" extrusionOk="0">
                  <a:moveTo>
                    <a:pt x="1577" y="935"/>
                  </a:moveTo>
                  <a:cubicBezTo>
                    <a:pt x="1285" y="1110"/>
                    <a:pt x="935" y="1460"/>
                    <a:pt x="701" y="1402"/>
                  </a:cubicBezTo>
                  <a:cubicBezTo>
                    <a:pt x="409" y="1402"/>
                    <a:pt x="59" y="935"/>
                    <a:pt x="1" y="643"/>
                  </a:cubicBezTo>
                  <a:cubicBezTo>
                    <a:pt x="1" y="468"/>
                    <a:pt x="468" y="1"/>
                    <a:pt x="701" y="1"/>
                  </a:cubicBezTo>
                  <a:cubicBezTo>
                    <a:pt x="993" y="1"/>
                    <a:pt x="1285" y="351"/>
                    <a:pt x="1635" y="526"/>
                  </a:cubicBezTo>
                  <a:cubicBezTo>
                    <a:pt x="1635" y="643"/>
                    <a:pt x="1635" y="818"/>
                    <a:pt x="1577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5" name="Google Shape;6715;p16"/>
            <p:cNvSpPr/>
            <p:nvPr/>
          </p:nvSpPr>
          <p:spPr>
            <a:xfrm>
              <a:off x="1685300" y="4417450"/>
              <a:ext cx="37975" cy="40875"/>
            </a:xfrm>
            <a:custGeom>
              <a:avLst/>
              <a:gdLst/>
              <a:ahLst/>
              <a:cxnLst/>
              <a:rect l="l" t="t" r="r" b="b"/>
              <a:pathLst>
                <a:path w="1519" h="1635" extrusionOk="0">
                  <a:moveTo>
                    <a:pt x="935" y="0"/>
                  </a:moveTo>
                  <a:cubicBezTo>
                    <a:pt x="1110" y="292"/>
                    <a:pt x="1518" y="642"/>
                    <a:pt x="1460" y="876"/>
                  </a:cubicBezTo>
                  <a:cubicBezTo>
                    <a:pt x="1401" y="1167"/>
                    <a:pt x="993" y="1576"/>
                    <a:pt x="701" y="1576"/>
                  </a:cubicBezTo>
                  <a:cubicBezTo>
                    <a:pt x="468" y="1634"/>
                    <a:pt x="59" y="1167"/>
                    <a:pt x="1" y="934"/>
                  </a:cubicBezTo>
                  <a:cubicBezTo>
                    <a:pt x="1" y="642"/>
                    <a:pt x="351" y="292"/>
                    <a:pt x="584" y="0"/>
                  </a:cubicBezTo>
                  <a:lnTo>
                    <a:pt x="935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6" name="Google Shape;6716;p16"/>
            <p:cNvSpPr/>
            <p:nvPr/>
          </p:nvSpPr>
          <p:spPr>
            <a:xfrm>
              <a:off x="4630100" y="246875"/>
              <a:ext cx="37950" cy="40875"/>
            </a:xfrm>
            <a:custGeom>
              <a:avLst/>
              <a:gdLst/>
              <a:ahLst/>
              <a:cxnLst/>
              <a:rect l="l" t="t" r="r" b="b"/>
              <a:pathLst>
                <a:path w="1518" h="1635" extrusionOk="0">
                  <a:moveTo>
                    <a:pt x="934" y="0"/>
                  </a:moveTo>
                  <a:cubicBezTo>
                    <a:pt x="1109" y="292"/>
                    <a:pt x="1518" y="642"/>
                    <a:pt x="1459" y="876"/>
                  </a:cubicBezTo>
                  <a:cubicBezTo>
                    <a:pt x="1401" y="1168"/>
                    <a:pt x="993" y="1576"/>
                    <a:pt x="701" y="1576"/>
                  </a:cubicBezTo>
                  <a:cubicBezTo>
                    <a:pt x="526" y="1635"/>
                    <a:pt x="59" y="1168"/>
                    <a:pt x="59" y="934"/>
                  </a:cubicBezTo>
                  <a:cubicBezTo>
                    <a:pt x="0" y="584"/>
                    <a:pt x="350" y="292"/>
                    <a:pt x="584" y="0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7" name="Google Shape;6717;p16"/>
            <p:cNvSpPr/>
            <p:nvPr/>
          </p:nvSpPr>
          <p:spPr>
            <a:xfrm>
              <a:off x="2175625" y="4910675"/>
              <a:ext cx="36500" cy="40875"/>
            </a:xfrm>
            <a:custGeom>
              <a:avLst/>
              <a:gdLst/>
              <a:ahLst/>
              <a:cxnLst/>
              <a:rect l="l" t="t" r="r" b="b"/>
              <a:pathLst>
                <a:path w="1460" h="1635" extrusionOk="0">
                  <a:moveTo>
                    <a:pt x="584" y="1635"/>
                  </a:moveTo>
                  <a:cubicBezTo>
                    <a:pt x="350" y="1343"/>
                    <a:pt x="0" y="1051"/>
                    <a:pt x="0" y="759"/>
                  </a:cubicBezTo>
                  <a:cubicBezTo>
                    <a:pt x="58" y="467"/>
                    <a:pt x="467" y="59"/>
                    <a:pt x="759" y="59"/>
                  </a:cubicBezTo>
                  <a:cubicBezTo>
                    <a:pt x="934" y="0"/>
                    <a:pt x="1401" y="467"/>
                    <a:pt x="1459" y="701"/>
                  </a:cubicBezTo>
                  <a:cubicBezTo>
                    <a:pt x="1459" y="993"/>
                    <a:pt x="1109" y="1343"/>
                    <a:pt x="934" y="1635"/>
                  </a:cubicBezTo>
                  <a:cubicBezTo>
                    <a:pt x="817" y="1635"/>
                    <a:pt x="701" y="1635"/>
                    <a:pt x="584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8" name="Google Shape;6718;p16"/>
            <p:cNvSpPr/>
            <p:nvPr/>
          </p:nvSpPr>
          <p:spPr>
            <a:xfrm>
              <a:off x="4379100" y="5399525"/>
              <a:ext cx="40875" cy="36500"/>
            </a:xfrm>
            <a:custGeom>
              <a:avLst/>
              <a:gdLst/>
              <a:ahLst/>
              <a:cxnLst/>
              <a:rect l="l" t="t" r="r" b="b"/>
              <a:pathLst>
                <a:path w="1635" h="1460" extrusionOk="0">
                  <a:moveTo>
                    <a:pt x="59" y="526"/>
                  </a:moveTo>
                  <a:cubicBezTo>
                    <a:pt x="351" y="351"/>
                    <a:pt x="701" y="0"/>
                    <a:pt x="993" y="59"/>
                  </a:cubicBezTo>
                  <a:cubicBezTo>
                    <a:pt x="1226" y="117"/>
                    <a:pt x="1576" y="526"/>
                    <a:pt x="1635" y="818"/>
                  </a:cubicBezTo>
                  <a:cubicBezTo>
                    <a:pt x="1635" y="1051"/>
                    <a:pt x="1168" y="1460"/>
                    <a:pt x="876" y="1460"/>
                  </a:cubicBezTo>
                  <a:cubicBezTo>
                    <a:pt x="584" y="1460"/>
                    <a:pt x="292" y="1109"/>
                    <a:pt x="0" y="876"/>
                  </a:cubicBezTo>
                  <a:cubicBezTo>
                    <a:pt x="0" y="759"/>
                    <a:pt x="59" y="642"/>
                    <a:pt x="59" y="5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9" name="Google Shape;6719;p16"/>
            <p:cNvSpPr/>
            <p:nvPr/>
          </p:nvSpPr>
          <p:spPr>
            <a:xfrm>
              <a:off x="2422225" y="497850"/>
              <a:ext cx="43800" cy="35050"/>
            </a:xfrm>
            <a:custGeom>
              <a:avLst/>
              <a:gdLst/>
              <a:ahLst/>
              <a:cxnLst/>
              <a:rect l="l" t="t" r="r" b="b"/>
              <a:pathLst>
                <a:path w="1752" h="1402" extrusionOk="0">
                  <a:moveTo>
                    <a:pt x="1752" y="701"/>
                  </a:moveTo>
                  <a:cubicBezTo>
                    <a:pt x="1285" y="1052"/>
                    <a:pt x="993" y="1402"/>
                    <a:pt x="759" y="1402"/>
                  </a:cubicBezTo>
                  <a:cubicBezTo>
                    <a:pt x="468" y="1402"/>
                    <a:pt x="234" y="993"/>
                    <a:pt x="1" y="760"/>
                  </a:cubicBezTo>
                  <a:cubicBezTo>
                    <a:pt x="234" y="468"/>
                    <a:pt x="409" y="59"/>
                    <a:pt x="701" y="59"/>
                  </a:cubicBezTo>
                  <a:cubicBezTo>
                    <a:pt x="935" y="1"/>
                    <a:pt x="1285" y="351"/>
                    <a:pt x="1752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0" name="Google Shape;6720;p16"/>
            <p:cNvSpPr/>
            <p:nvPr/>
          </p:nvSpPr>
          <p:spPr>
            <a:xfrm>
              <a:off x="1203750" y="3439725"/>
              <a:ext cx="27750" cy="36525"/>
            </a:xfrm>
            <a:custGeom>
              <a:avLst/>
              <a:gdLst/>
              <a:ahLst/>
              <a:cxnLst/>
              <a:rect l="l" t="t" r="r" b="b"/>
              <a:pathLst>
                <a:path w="1110" h="1461" extrusionOk="0">
                  <a:moveTo>
                    <a:pt x="351" y="1402"/>
                  </a:moveTo>
                  <a:cubicBezTo>
                    <a:pt x="234" y="1110"/>
                    <a:pt x="59" y="818"/>
                    <a:pt x="0" y="526"/>
                  </a:cubicBezTo>
                  <a:cubicBezTo>
                    <a:pt x="0" y="351"/>
                    <a:pt x="234" y="176"/>
                    <a:pt x="409" y="1"/>
                  </a:cubicBezTo>
                  <a:cubicBezTo>
                    <a:pt x="642" y="234"/>
                    <a:pt x="993" y="409"/>
                    <a:pt x="1051" y="701"/>
                  </a:cubicBezTo>
                  <a:cubicBezTo>
                    <a:pt x="1109" y="876"/>
                    <a:pt x="818" y="1168"/>
                    <a:pt x="642" y="1460"/>
                  </a:cubicBezTo>
                  <a:cubicBezTo>
                    <a:pt x="526" y="1460"/>
                    <a:pt x="467" y="1402"/>
                    <a:pt x="351" y="14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1" name="Google Shape;6721;p16"/>
            <p:cNvSpPr/>
            <p:nvPr/>
          </p:nvSpPr>
          <p:spPr>
            <a:xfrm>
              <a:off x="3159150" y="5402450"/>
              <a:ext cx="42350" cy="27750"/>
            </a:xfrm>
            <a:custGeom>
              <a:avLst/>
              <a:gdLst/>
              <a:ahLst/>
              <a:cxnLst/>
              <a:rect l="l" t="t" r="r" b="b"/>
              <a:pathLst>
                <a:path w="1694" h="1110" extrusionOk="0">
                  <a:moveTo>
                    <a:pt x="1694" y="642"/>
                  </a:moveTo>
                  <a:cubicBezTo>
                    <a:pt x="1285" y="876"/>
                    <a:pt x="1051" y="1109"/>
                    <a:pt x="876" y="1051"/>
                  </a:cubicBezTo>
                  <a:cubicBezTo>
                    <a:pt x="584" y="992"/>
                    <a:pt x="293" y="759"/>
                    <a:pt x="1" y="584"/>
                  </a:cubicBezTo>
                  <a:cubicBezTo>
                    <a:pt x="234" y="409"/>
                    <a:pt x="468" y="0"/>
                    <a:pt x="701" y="0"/>
                  </a:cubicBezTo>
                  <a:cubicBezTo>
                    <a:pt x="935" y="0"/>
                    <a:pt x="1227" y="350"/>
                    <a:pt x="1635" y="64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2" name="Google Shape;6722;p16"/>
            <p:cNvSpPr/>
            <p:nvPr/>
          </p:nvSpPr>
          <p:spPr>
            <a:xfrm>
              <a:off x="2914000" y="258550"/>
              <a:ext cx="36500" cy="26275"/>
            </a:xfrm>
            <a:custGeom>
              <a:avLst/>
              <a:gdLst/>
              <a:ahLst/>
              <a:cxnLst/>
              <a:rect l="l" t="t" r="r" b="b"/>
              <a:pathLst>
                <a:path w="1460" h="1051" extrusionOk="0">
                  <a:moveTo>
                    <a:pt x="1460" y="0"/>
                  </a:moveTo>
                  <a:cubicBezTo>
                    <a:pt x="1285" y="467"/>
                    <a:pt x="1226" y="759"/>
                    <a:pt x="1051" y="934"/>
                  </a:cubicBezTo>
                  <a:cubicBezTo>
                    <a:pt x="876" y="1051"/>
                    <a:pt x="526" y="1051"/>
                    <a:pt x="292" y="992"/>
                  </a:cubicBezTo>
                  <a:cubicBezTo>
                    <a:pt x="176" y="934"/>
                    <a:pt x="117" y="701"/>
                    <a:pt x="1" y="584"/>
                  </a:cubicBezTo>
                  <a:cubicBezTo>
                    <a:pt x="176" y="467"/>
                    <a:pt x="351" y="350"/>
                    <a:pt x="584" y="234"/>
                  </a:cubicBezTo>
                  <a:cubicBezTo>
                    <a:pt x="759" y="175"/>
                    <a:pt x="993" y="117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3" name="Google Shape;6723;p16"/>
            <p:cNvSpPr/>
            <p:nvPr/>
          </p:nvSpPr>
          <p:spPr>
            <a:xfrm>
              <a:off x="6349100" y="3686350"/>
              <a:ext cx="24825" cy="33575"/>
            </a:xfrm>
            <a:custGeom>
              <a:avLst/>
              <a:gdLst/>
              <a:ahLst/>
              <a:cxnLst/>
              <a:rect l="l" t="t" r="r" b="b"/>
              <a:pathLst>
                <a:path w="993" h="1343" extrusionOk="0">
                  <a:moveTo>
                    <a:pt x="993" y="0"/>
                  </a:moveTo>
                  <a:cubicBezTo>
                    <a:pt x="935" y="351"/>
                    <a:pt x="876" y="526"/>
                    <a:pt x="818" y="759"/>
                  </a:cubicBezTo>
                  <a:cubicBezTo>
                    <a:pt x="701" y="934"/>
                    <a:pt x="526" y="1109"/>
                    <a:pt x="409" y="1343"/>
                  </a:cubicBezTo>
                  <a:cubicBezTo>
                    <a:pt x="292" y="1168"/>
                    <a:pt x="1" y="1051"/>
                    <a:pt x="1" y="876"/>
                  </a:cubicBezTo>
                  <a:cubicBezTo>
                    <a:pt x="1" y="584"/>
                    <a:pt x="117" y="292"/>
                    <a:pt x="292" y="117"/>
                  </a:cubicBezTo>
                  <a:cubicBezTo>
                    <a:pt x="409" y="0"/>
                    <a:pt x="643" y="59"/>
                    <a:pt x="9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724" name="Google Shape;6724;p16"/>
          <p:cNvSpPr txBox="1">
            <a:spLocks noGrp="1"/>
          </p:cNvSpPr>
          <p:nvPr>
            <p:ph type="subTitle" idx="1"/>
          </p:nvPr>
        </p:nvSpPr>
        <p:spPr>
          <a:xfrm>
            <a:off x="4562775" y="2183787"/>
            <a:ext cx="3421500" cy="1406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6725" name="Google Shape;6725;p16"/>
          <p:cNvSpPr txBox="1">
            <a:spLocks noGrp="1"/>
          </p:cNvSpPr>
          <p:nvPr>
            <p:ph type="title"/>
          </p:nvPr>
        </p:nvSpPr>
        <p:spPr>
          <a:xfrm>
            <a:off x="4562775" y="1553013"/>
            <a:ext cx="3421500" cy="572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solidFill>
                  <a:schemeClr val="dk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6726" name="Google Shape;6726;p16"/>
          <p:cNvSpPr/>
          <p:nvPr/>
        </p:nvSpPr>
        <p:spPr>
          <a:xfrm rot="5400000">
            <a:off x="1053183" y="40629"/>
            <a:ext cx="271480" cy="271480"/>
          </a:xfrm>
          <a:custGeom>
            <a:avLst/>
            <a:gdLst/>
            <a:ahLst/>
            <a:cxnLst/>
            <a:rect l="l" t="t" r="r" b="b"/>
            <a:pathLst>
              <a:path w="20637" h="20637" extrusionOk="0">
                <a:moveTo>
                  <a:pt x="6319" y="1"/>
                </a:moveTo>
                <a:lnTo>
                  <a:pt x="6319" y="6319"/>
                </a:lnTo>
                <a:lnTo>
                  <a:pt x="0" y="6319"/>
                </a:lnTo>
                <a:lnTo>
                  <a:pt x="0" y="14251"/>
                </a:lnTo>
                <a:lnTo>
                  <a:pt x="6319" y="14251"/>
                </a:lnTo>
                <a:lnTo>
                  <a:pt x="6319" y="20637"/>
                </a:lnTo>
                <a:lnTo>
                  <a:pt x="14251" y="20637"/>
                </a:lnTo>
                <a:lnTo>
                  <a:pt x="14251" y="14251"/>
                </a:lnTo>
                <a:lnTo>
                  <a:pt x="20637" y="14251"/>
                </a:lnTo>
                <a:lnTo>
                  <a:pt x="20637" y="6319"/>
                </a:lnTo>
                <a:lnTo>
                  <a:pt x="14251" y="6319"/>
                </a:lnTo>
                <a:lnTo>
                  <a:pt x="14251" y="1"/>
                </a:lnTo>
                <a:close/>
              </a:path>
            </a:pathLst>
          </a:custGeom>
          <a:solidFill>
            <a:srgbClr val="29ABD9">
              <a:alpha val="3333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27" name="Google Shape;6727;p16"/>
          <p:cNvSpPr/>
          <p:nvPr/>
        </p:nvSpPr>
        <p:spPr>
          <a:xfrm rot="5400000">
            <a:off x="261461" y="229367"/>
            <a:ext cx="271493" cy="271493"/>
          </a:xfrm>
          <a:custGeom>
            <a:avLst/>
            <a:gdLst/>
            <a:ahLst/>
            <a:cxnLst/>
            <a:rect l="l" t="t" r="r" b="b"/>
            <a:pathLst>
              <a:path w="20638" h="20638" extrusionOk="0">
                <a:moveTo>
                  <a:pt x="6319" y="1"/>
                </a:moveTo>
                <a:lnTo>
                  <a:pt x="6319" y="6319"/>
                </a:lnTo>
                <a:lnTo>
                  <a:pt x="1" y="6319"/>
                </a:lnTo>
                <a:lnTo>
                  <a:pt x="1" y="14318"/>
                </a:lnTo>
                <a:lnTo>
                  <a:pt x="6319" y="14318"/>
                </a:lnTo>
                <a:lnTo>
                  <a:pt x="6319" y="20637"/>
                </a:lnTo>
                <a:lnTo>
                  <a:pt x="14318" y="20637"/>
                </a:lnTo>
                <a:lnTo>
                  <a:pt x="14318" y="14318"/>
                </a:lnTo>
                <a:lnTo>
                  <a:pt x="20637" y="14318"/>
                </a:lnTo>
                <a:lnTo>
                  <a:pt x="20637" y="6319"/>
                </a:lnTo>
                <a:lnTo>
                  <a:pt x="14318" y="6319"/>
                </a:lnTo>
                <a:lnTo>
                  <a:pt x="14318" y="1"/>
                </a:lnTo>
                <a:close/>
              </a:path>
            </a:pathLst>
          </a:cu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28" name="Google Shape;6728;p16"/>
          <p:cNvSpPr/>
          <p:nvPr/>
        </p:nvSpPr>
        <p:spPr>
          <a:xfrm rot="5400000">
            <a:off x="1741632" y="155067"/>
            <a:ext cx="345766" cy="345753"/>
          </a:xfrm>
          <a:custGeom>
            <a:avLst/>
            <a:gdLst/>
            <a:ahLst/>
            <a:cxnLst/>
            <a:rect l="l" t="t" r="r" b="b"/>
            <a:pathLst>
              <a:path w="26284" h="26283" extrusionOk="0">
                <a:moveTo>
                  <a:pt x="8067" y="0"/>
                </a:moveTo>
                <a:lnTo>
                  <a:pt x="8067" y="8067"/>
                </a:lnTo>
                <a:lnTo>
                  <a:pt x="1" y="8067"/>
                </a:lnTo>
                <a:lnTo>
                  <a:pt x="1" y="18217"/>
                </a:lnTo>
                <a:lnTo>
                  <a:pt x="8067" y="18217"/>
                </a:lnTo>
                <a:lnTo>
                  <a:pt x="8067" y="26283"/>
                </a:lnTo>
                <a:lnTo>
                  <a:pt x="18217" y="26283"/>
                </a:lnTo>
                <a:lnTo>
                  <a:pt x="18217" y="18217"/>
                </a:lnTo>
                <a:lnTo>
                  <a:pt x="26284" y="18217"/>
                </a:lnTo>
                <a:lnTo>
                  <a:pt x="26284" y="8067"/>
                </a:lnTo>
                <a:lnTo>
                  <a:pt x="18217" y="8067"/>
                </a:lnTo>
                <a:lnTo>
                  <a:pt x="18217" y="0"/>
                </a:lnTo>
                <a:close/>
              </a:path>
            </a:pathLst>
          </a:custGeom>
          <a:solidFill>
            <a:srgbClr val="29ABD9">
              <a:alpha val="3333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29" name="Google Shape;6729;p16"/>
          <p:cNvSpPr/>
          <p:nvPr/>
        </p:nvSpPr>
        <p:spPr>
          <a:xfrm rot="5400000">
            <a:off x="119773" y="1275183"/>
            <a:ext cx="493431" cy="494325"/>
          </a:xfrm>
          <a:custGeom>
            <a:avLst/>
            <a:gdLst/>
            <a:ahLst/>
            <a:cxnLst/>
            <a:rect l="l" t="t" r="r" b="b"/>
            <a:pathLst>
              <a:path w="37509" h="37577" extrusionOk="0">
                <a:moveTo>
                  <a:pt x="11495" y="1"/>
                </a:moveTo>
                <a:lnTo>
                  <a:pt x="11495" y="11495"/>
                </a:lnTo>
                <a:lnTo>
                  <a:pt x="0" y="11495"/>
                </a:lnTo>
                <a:lnTo>
                  <a:pt x="0" y="26014"/>
                </a:lnTo>
                <a:lnTo>
                  <a:pt x="11495" y="26014"/>
                </a:lnTo>
                <a:lnTo>
                  <a:pt x="11495" y="37576"/>
                </a:lnTo>
                <a:lnTo>
                  <a:pt x="26014" y="37576"/>
                </a:lnTo>
                <a:lnTo>
                  <a:pt x="26014" y="26014"/>
                </a:lnTo>
                <a:lnTo>
                  <a:pt x="37509" y="26014"/>
                </a:lnTo>
                <a:lnTo>
                  <a:pt x="37509" y="11495"/>
                </a:lnTo>
                <a:lnTo>
                  <a:pt x="26014" y="11495"/>
                </a:lnTo>
                <a:lnTo>
                  <a:pt x="26014" y="1"/>
                </a:lnTo>
                <a:close/>
              </a:path>
            </a:pathLst>
          </a:custGeom>
          <a:solidFill>
            <a:srgbClr val="29ABD9">
              <a:alpha val="3333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30" name="Google Shape;6730;p16"/>
          <p:cNvSpPr/>
          <p:nvPr/>
        </p:nvSpPr>
        <p:spPr>
          <a:xfrm rot="5400000">
            <a:off x="1496247" y="352018"/>
            <a:ext cx="84008" cy="84021"/>
          </a:xfrm>
          <a:custGeom>
            <a:avLst/>
            <a:gdLst/>
            <a:ahLst/>
            <a:cxnLst/>
            <a:rect l="l" t="t" r="r" b="b"/>
            <a:pathLst>
              <a:path w="6386" h="6387" extrusionOk="0">
                <a:moveTo>
                  <a:pt x="1949" y="0"/>
                </a:moveTo>
                <a:lnTo>
                  <a:pt x="1949" y="1950"/>
                </a:lnTo>
                <a:lnTo>
                  <a:pt x="0" y="1950"/>
                </a:lnTo>
                <a:lnTo>
                  <a:pt x="0" y="4437"/>
                </a:lnTo>
                <a:lnTo>
                  <a:pt x="1949" y="4437"/>
                </a:lnTo>
                <a:lnTo>
                  <a:pt x="1949" y="6386"/>
                </a:lnTo>
                <a:lnTo>
                  <a:pt x="4436" y="6386"/>
                </a:lnTo>
                <a:lnTo>
                  <a:pt x="4436" y="4437"/>
                </a:lnTo>
                <a:lnTo>
                  <a:pt x="6386" y="4437"/>
                </a:lnTo>
                <a:lnTo>
                  <a:pt x="6386" y="1950"/>
                </a:lnTo>
                <a:lnTo>
                  <a:pt x="4436" y="1950"/>
                </a:lnTo>
                <a:lnTo>
                  <a:pt x="4436" y="0"/>
                </a:lnTo>
                <a:close/>
              </a:path>
            </a:pathLst>
          </a:custGeom>
          <a:solidFill>
            <a:srgbClr val="29ABD9">
              <a:alpha val="3333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31" name="Google Shape;6731;p16"/>
          <p:cNvSpPr/>
          <p:nvPr/>
        </p:nvSpPr>
        <p:spPr>
          <a:xfrm rot="5400000">
            <a:off x="639726" y="473337"/>
            <a:ext cx="168923" cy="169804"/>
          </a:xfrm>
          <a:custGeom>
            <a:avLst/>
            <a:gdLst/>
            <a:ahLst/>
            <a:cxnLst/>
            <a:rect l="l" t="t" r="r" b="b"/>
            <a:pathLst>
              <a:path w="12840" h="12907" extrusionOk="0">
                <a:moveTo>
                  <a:pt x="3967" y="0"/>
                </a:moveTo>
                <a:lnTo>
                  <a:pt x="3967" y="3966"/>
                </a:lnTo>
                <a:lnTo>
                  <a:pt x="1" y="3966"/>
                </a:lnTo>
                <a:lnTo>
                  <a:pt x="1" y="8941"/>
                </a:lnTo>
                <a:lnTo>
                  <a:pt x="3967" y="8941"/>
                </a:lnTo>
                <a:lnTo>
                  <a:pt x="3967" y="12907"/>
                </a:lnTo>
                <a:lnTo>
                  <a:pt x="8941" y="12907"/>
                </a:lnTo>
                <a:lnTo>
                  <a:pt x="8941" y="8941"/>
                </a:lnTo>
                <a:lnTo>
                  <a:pt x="12840" y="8941"/>
                </a:lnTo>
                <a:lnTo>
                  <a:pt x="12840" y="3966"/>
                </a:lnTo>
                <a:lnTo>
                  <a:pt x="8941" y="3966"/>
                </a:lnTo>
                <a:lnTo>
                  <a:pt x="8941" y="0"/>
                </a:lnTo>
                <a:close/>
              </a:path>
            </a:pathLst>
          </a:custGeom>
          <a:solidFill>
            <a:srgbClr val="29ABD9">
              <a:alpha val="79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32" name="Google Shape;6732;p16"/>
          <p:cNvSpPr/>
          <p:nvPr/>
        </p:nvSpPr>
        <p:spPr>
          <a:xfrm rot="5400000">
            <a:off x="167717" y="733827"/>
            <a:ext cx="168897" cy="168910"/>
          </a:xfrm>
          <a:custGeom>
            <a:avLst/>
            <a:gdLst/>
            <a:ahLst/>
            <a:cxnLst/>
            <a:rect l="l" t="t" r="r" b="b"/>
            <a:pathLst>
              <a:path w="12839" h="12840" extrusionOk="0">
                <a:moveTo>
                  <a:pt x="3899" y="1"/>
                </a:moveTo>
                <a:lnTo>
                  <a:pt x="3899" y="3967"/>
                </a:lnTo>
                <a:lnTo>
                  <a:pt x="0" y="3967"/>
                </a:lnTo>
                <a:lnTo>
                  <a:pt x="0" y="8874"/>
                </a:lnTo>
                <a:lnTo>
                  <a:pt x="3899" y="8874"/>
                </a:lnTo>
                <a:lnTo>
                  <a:pt x="3899" y="12840"/>
                </a:lnTo>
                <a:lnTo>
                  <a:pt x="8873" y="12840"/>
                </a:lnTo>
                <a:lnTo>
                  <a:pt x="8873" y="8874"/>
                </a:lnTo>
                <a:lnTo>
                  <a:pt x="12839" y="8874"/>
                </a:lnTo>
                <a:lnTo>
                  <a:pt x="12839" y="3967"/>
                </a:lnTo>
                <a:lnTo>
                  <a:pt x="8873" y="3967"/>
                </a:lnTo>
                <a:lnTo>
                  <a:pt x="8873" y="1"/>
                </a:lnTo>
                <a:close/>
              </a:path>
            </a:pathLst>
          </a:custGeom>
          <a:solidFill>
            <a:srgbClr val="29ABD9">
              <a:alpha val="3333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33" name="Google Shape;6733;p16"/>
          <p:cNvSpPr/>
          <p:nvPr/>
        </p:nvSpPr>
        <p:spPr>
          <a:xfrm rot="5400000">
            <a:off x="355642" y="1980608"/>
            <a:ext cx="83126" cy="84021"/>
          </a:xfrm>
          <a:custGeom>
            <a:avLst/>
            <a:gdLst/>
            <a:ahLst/>
            <a:cxnLst/>
            <a:rect l="l" t="t" r="r" b="b"/>
            <a:pathLst>
              <a:path w="6319" h="6387" extrusionOk="0">
                <a:moveTo>
                  <a:pt x="1950" y="1"/>
                </a:moveTo>
                <a:lnTo>
                  <a:pt x="1950" y="1950"/>
                </a:lnTo>
                <a:lnTo>
                  <a:pt x="0" y="1950"/>
                </a:lnTo>
                <a:lnTo>
                  <a:pt x="0" y="4437"/>
                </a:lnTo>
                <a:lnTo>
                  <a:pt x="1950" y="4437"/>
                </a:lnTo>
                <a:lnTo>
                  <a:pt x="1950" y="6387"/>
                </a:lnTo>
                <a:lnTo>
                  <a:pt x="4370" y="6387"/>
                </a:lnTo>
                <a:lnTo>
                  <a:pt x="4370" y="4437"/>
                </a:lnTo>
                <a:lnTo>
                  <a:pt x="6319" y="4437"/>
                </a:lnTo>
                <a:lnTo>
                  <a:pt x="6319" y="1950"/>
                </a:lnTo>
                <a:lnTo>
                  <a:pt x="4370" y="1950"/>
                </a:lnTo>
                <a:lnTo>
                  <a:pt x="4370" y="1"/>
                </a:lnTo>
                <a:close/>
              </a:path>
            </a:pathLst>
          </a:custGeom>
          <a:solidFill>
            <a:srgbClr val="29ABD9">
              <a:alpha val="3333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34" name="Google Shape;6734;p16"/>
          <p:cNvSpPr/>
          <p:nvPr/>
        </p:nvSpPr>
        <p:spPr>
          <a:xfrm rot="5400000">
            <a:off x="7917211" y="4662042"/>
            <a:ext cx="271493" cy="271493"/>
          </a:xfrm>
          <a:custGeom>
            <a:avLst/>
            <a:gdLst/>
            <a:ahLst/>
            <a:cxnLst/>
            <a:rect l="l" t="t" r="r" b="b"/>
            <a:pathLst>
              <a:path w="20638" h="20638" extrusionOk="0">
                <a:moveTo>
                  <a:pt x="6319" y="1"/>
                </a:moveTo>
                <a:lnTo>
                  <a:pt x="6319" y="6319"/>
                </a:lnTo>
                <a:lnTo>
                  <a:pt x="1" y="6319"/>
                </a:lnTo>
                <a:lnTo>
                  <a:pt x="1" y="14318"/>
                </a:lnTo>
                <a:lnTo>
                  <a:pt x="6319" y="14318"/>
                </a:lnTo>
                <a:lnTo>
                  <a:pt x="6319" y="20637"/>
                </a:lnTo>
                <a:lnTo>
                  <a:pt x="14318" y="20637"/>
                </a:lnTo>
                <a:lnTo>
                  <a:pt x="14318" y="14318"/>
                </a:lnTo>
                <a:lnTo>
                  <a:pt x="20637" y="14318"/>
                </a:lnTo>
                <a:lnTo>
                  <a:pt x="20637" y="6319"/>
                </a:lnTo>
                <a:lnTo>
                  <a:pt x="14318" y="6319"/>
                </a:lnTo>
                <a:lnTo>
                  <a:pt x="14318" y="1"/>
                </a:lnTo>
                <a:close/>
              </a:path>
            </a:pathLst>
          </a:cu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35" name="Google Shape;6735;p16"/>
          <p:cNvSpPr/>
          <p:nvPr/>
        </p:nvSpPr>
        <p:spPr>
          <a:xfrm rot="5400000">
            <a:off x="7391807" y="4514842"/>
            <a:ext cx="345766" cy="345753"/>
          </a:xfrm>
          <a:custGeom>
            <a:avLst/>
            <a:gdLst/>
            <a:ahLst/>
            <a:cxnLst/>
            <a:rect l="l" t="t" r="r" b="b"/>
            <a:pathLst>
              <a:path w="26284" h="26283" extrusionOk="0">
                <a:moveTo>
                  <a:pt x="8067" y="0"/>
                </a:moveTo>
                <a:lnTo>
                  <a:pt x="8067" y="8067"/>
                </a:lnTo>
                <a:lnTo>
                  <a:pt x="1" y="8067"/>
                </a:lnTo>
                <a:lnTo>
                  <a:pt x="1" y="18217"/>
                </a:lnTo>
                <a:lnTo>
                  <a:pt x="8067" y="18217"/>
                </a:lnTo>
                <a:lnTo>
                  <a:pt x="8067" y="26283"/>
                </a:lnTo>
                <a:lnTo>
                  <a:pt x="18217" y="26283"/>
                </a:lnTo>
                <a:lnTo>
                  <a:pt x="18217" y="18217"/>
                </a:lnTo>
                <a:lnTo>
                  <a:pt x="26284" y="18217"/>
                </a:lnTo>
                <a:lnTo>
                  <a:pt x="26284" y="8067"/>
                </a:lnTo>
                <a:lnTo>
                  <a:pt x="18217" y="8067"/>
                </a:lnTo>
                <a:lnTo>
                  <a:pt x="18217" y="0"/>
                </a:lnTo>
                <a:close/>
              </a:path>
            </a:pathLst>
          </a:custGeom>
          <a:solidFill>
            <a:srgbClr val="29ABD9">
              <a:alpha val="3333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36" name="Google Shape;6736;p16"/>
          <p:cNvSpPr/>
          <p:nvPr/>
        </p:nvSpPr>
        <p:spPr>
          <a:xfrm rot="5400000">
            <a:off x="7036875" y="4781809"/>
            <a:ext cx="100184" cy="100707"/>
          </a:xfrm>
          <a:custGeom>
            <a:avLst/>
            <a:gdLst/>
            <a:ahLst/>
            <a:cxnLst/>
            <a:rect l="l" t="t" r="r" b="b"/>
            <a:pathLst>
              <a:path w="12840" h="12907" extrusionOk="0">
                <a:moveTo>
                  <a:pt x="3967" y="0"/>
                </a:moveTo>
                <a:lnTo>
                  <a:pt x="3967" y="3966"/>
                </a:lnTo>
                <a:lnTo>
                  <a:pt x="1" y="3966"/>
                </a:lnTo>
                <a:lnTo>
                  <a:pt x="1" y="8941"/>
                </a:lnTo>
                <a:lnTo>
                  <a:pt x="3967" y="8941"/>
                </a:lnTo>
                <a:lnTo>
                  <a:pt x="3967" y="12907"/>
                </a:lnTo>
                <a:lnTo>
                  <a:pt x="8941" y="12907"/>
                </a:lnTo>
                <a:lnTo>
                  <a:pt x="8941" y="8941"/>
                </a:lnTo>
                <a:lnTo>
                  <a:pt x="12840" y="8941"/>
                </a:lnTo>
                <a:lnTo>
                  <a:pt x="12840" y="3966"/>
                </a:lnTo>
                <a:lnTo>
                  <a:pt x="8941" y="3966"/>
                </a:lnTo>
                <a:lnTo>
                  <a:pt x="8941" y="0"/>
                </a:lnTo>
                <a:close/>
              </a:path>
            </a:pathLst>
          </a:custGeom>
          <a:solidFill>
            <a:srgbClr val="29ABD9">
              <a:alpha val="79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37" name="Google Shape;6737;p16"/>
          <p:cNvSpPr>
            <a:spLocks noGrp="1"/>
          </p:cNvSpPr>
          <p:nvPr>
            <p:ph type="pic" idx="2"/>
          </p:nvPr>
        </p:nvSpPr>
        <p:spPr>
          <a:xfrm>
            <a:off x="941425" y="707100"/>
            <a:ext cx="3238200" cy="3729300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>
            <a:outerShdw blurRad="142875" dist="95250" dir="3600000" algn="bl" rotWithShape="0">
              <a:schemeClr val="dk1">
                <a:alpha val="40000"/>
              </a:schemeClr>
            </a:outerShdw>
          </a:effectLst>
        </p:spPr>
      </p:sp>
    </p:spTree>
    <p:extLst>
      <p:ext uri="{BB962C8B-B14F-4D97-AF65-F5344CB8AC3E}">
        <p14:creationId xmlns:p14="http://schemas.microsoft.com/office/powerpoint/2010/main" val="4261015730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Title and text 1">
    <p:spTree>
      <p:nvGrpSpPr>
        <p:cNvPr id="1" name="Shape 67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739" name="Google Shape;6739;p17"/>
          <p:cNvPicPr preferRelativeResize="0"/>
          <p:nvPr/>
        </p:nvPicPr>
        <p:blipFill rotWithShape="1">
          <a:blip r:embed="rId2">
            <a:alphaModFix/>
          </a:blip>
          <a:srcRect l="21453" r="19185" b="43480"/>
          <a:stretch/>
        </p:blipFill>
        <p:spPr>
          <a:xfrm>
            <a:off x="-612475" y="2762225"/>
            <a:ext cx="9386527" cy="23168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740" name="Google Shape;6740;p17"/>
          <p:cNvGrpSpPr/>
          <p:nvPr/>
        </p:nvGrpSpPr>
        <p:grpSpPr>
          <a:xfrm>
            <a:off x="5390390" y="1312135"/>
            <a:ext cx="4249005" cy="4249005"/>
            <a:chOff x="1190625" y="238125"/>
            <a:chExt cx="5205200" cy="5205200"/>
          </a:xfrm>
        </p:grpSpPr>
        <p:sp>
          <p:nvSpPr>
            <p:cNvPr id="6741" name="Google Shape;6741;p17"/>
            <p:cNvSpPr/>
            <p:nvPr/>
          </p:nvSpPr>
          <p:spPr>
            <a:xfrm>
              <a:off x="3537100" y="2352575"/>
              <a:ext cx="739875" cy="745725"/>
            </a:xfrm>
            <a:custGeom>
              <a:avLst/>
              <a:gdLst/>
              <a:ahLst/>
              <a:cxnLst/>
              <a:rect l="l" t="t" r="r" b="b"/>
              <a:pathLst>
                <a:path w="29595" h="29829" extrusionOk="0">
                  <a:moveTo>
                    <a:pt x="19963" y="23699"/>
                  </a:moveTo>
                  <a:cubicBezTo>
                    <a:pt x="20956" y="20839"/>
                    <a:pt x="23057" y="19438"/>
                    <a:pt x="25509" y="19847"/>
                  </a:cubicBezTo>
                  <a:cubicBezTo>
                    <a:pt x="27785" y="20197"/>
                    <a:pt x="29478" y="22123"/>
                    <a:pt x="29536" y="24400"/>
                  </a:cubicBezTo>
                  <a:cubicBezTo>
                    <a:pt x="29595" y="26793"/>
                    <a:pt x="28077" y="28777"/>
                    <a:pt x="25684" y="29303"/>
                  </a:cubicBezTo>
                  <a:cubicBezTo>
                    <a:pt x="23232" y="29828"/>
                    <a:pt x="21189" y="28544"/>
                    <a:pt x="19963" y="25625"/>
                  </a:cubicBezTo>
                  <a:cubicBezTo>
                    <a:pt x="19146" y="28135"/>
                    <a:pt x="17512" y="29595"/>
                    <a:pt x="14768" y="29536"/>
                  </a:cubicBezTo>
                  <a:cubicBezTo>
                    <a:pt x="12609" y="29536"/>
                    <a:pt x="11266" y="28369"/>
                    <a:pt x="10040" y="25567"/>
                  </a:cubicBezTo>
                  <a:cubicBezTo>
                    <a:pt x="9690" y="26910"/>
                    <a:pt x="8990" y="27960"/>
                    <a:pt x="7881" y="28661"/>
                  </a:cubicBezTo>
                  <a:cubicBezTo>
                    <a:pt x="6830" y="29420"/>
                    <a:pt x="5604" y="29711"/>
                    <a:pt x="4320" y="29478"/>
                  </a:cubicBezTo>
                  <a:cubicBezTo>
                    <a:pt x="2044" y="29069"/>
                    <a:pt x="409" y="27201"/>
                    <a:pt x="234" y="25042"/>
                  </a:cubicBezTo>
                  <a:cubicBezTo>
                    <a:pt x="59" y="22532"/>
                    <a:pt x="1402" y="20664"/>
                    <a:pt x="4145" y="19672"/>
                  </a:cubicBezTo>
                  <a:cubicBezTo>
                    <a:pt x="1518" y="18796"/>
                    <a:pt x="1" y="17103"/>
                    <a:pt x="176" y="14243"/>
                  </a:cubicBezTo>
                  <a:cubicBezTo>
                    <a:pt x="351" y="12200"/>
                    <a:pt x="1577" y="10741"/>
                    <a:pt x="4203" y="9749"/>
                  </a:cubicBezTo>
                  <a:cubicBezTo>
                    <a:pt x="2744" y="9340"/>
                    <a:pt x="1635" y="8581"/>
                    <a:pt x="993" y="7355"/>
                  </a:cubicBezTo>
                  <a:cubicBezTo>
                    <a:pt x="293" y="6071"/>
                    <a:pt x="176" y="4787"/>
                    <a:pt x="643" y="3445"/>
                  </a:cubicBezTo>
                  <a:cubicBezTo>
                    <a:pt x="1343" y="1285"/>
                    <a:pt x="3386" y="1"/>
                    <a:pt x="5721" y="234"/>
                  </a:cubicBezTo>
                  <a:cubicBezTo>
                    <a:pt x="7822" y="409"/>
                    <a:pt x="9632" y="2161"/>
                    <a:pt x="9924" y="4320"/>
                  </a:cubicBezTo>
                  <a:cubicBezTo>
                    <a:pt x="10274" y="6713"/>
                    <a:pt x="8990" y="8640"/>
                    <a:pt x="6130" y="9807"/>
                  </a:cubicBezTo>
                  <a:cubicBezTo>
                    <a:pt x="8114" y="10332"/>
                    <a:pt x="9457" y="11558"/>
                    <a:pt x="10040" y="13660"/>
                  </a:cubicBezTo>
                  <a:cubicBezTo>
                    <a:pt x="10683" y="11617"/>
                    <a:pt x="11908" y="10332"/>
                    <a:pt x="13893" y="9749"/>
                  </a:cubicBezTo>
                  <a:cubicBezTo>
                    <a:pt x="11091" y="8581"/>
                    <a:pt x="9807" y="6538"/>
                    <a:pt x="10274" y="4087"/>
                  </a:cubicBezTo>
                  <a:cubicBezTo>
                    <a:pt x="10741" y="1752"/>
                    <a:pt x="12784" y="118"/>
                    <a:pt x="15177" y="176"/>
                  </a:cubicBezTo>
                  <a:cubicBezTo>
                    <a:pt x="17395" y="234"/>
                    <a:pt x="19380" y="1869"/>
                    <a:pt x="19788" y="4087"/>
                  </a:cubicBezTo>
                  <a:cubicBezTo>
                    <a:pt x="20197" y="6597"/>
                    <a:pt x="18913" y="8698"/>
                    <a:pt x="16111" y="9749"/>
                  </a:cubicBezTo>
                  <a:cubicBezTo>
                    <a:pt x="18096" y="10332"/>
                    <a:pt x="19380" y="11617"/>
                    <a:pt x="19963" y="13660"/>
                  </a:cubicBezTo>
                  <a:cubicBezTo>
                    <a:pt x="20430" y="12259"/>
                    <a:pt x="21131" y="11266"/>
                    <a:pt x="22240" y="10566"/>
                  </a:cubicBezTo>
                  <a:cubicBezTo>
                    <a:pt x="23349" y="9924"/>
                    <a:pt x="24575" y="9749"/>
                    <a:pt x="25859" y="10041"/>
                  </a:cubicBezTo>
                  <a:cubicBezTo>
                    <a:pt x="28135" y="10566"/>
                    <a:pt x="29595" y="12492"/>
                    <a:pt x="29536" y="14827"/>
                  </a:cubicBezTo>
                  <a:cubicBezTo>
                    <a:pt x="29536" y="17103"/>
                    <a:pt x="27902" y="19030"/>
                    <a:pt x="25684" y="19438"/>
                  </a:cubicBezTo>
                  <a:cubicBezTo>
                    <a:pt x="23232" y="19964"/>
                    <a:pt x="21248" y="18738"/>
                    <a:pt x="19963" y="15878"/>
                  </a:cubicBezTo>
                  <a:cubicBezTo>
                    <a:pt x="19380" y="17804"/>
                    <a:pt x="18154" y="19030"/>
                    <a:pt x="16111" y="19672"/>
                  </a:cubicBezTo>
                  <a:cubicBezTo>
                    <a:pt x="18154" y="20314"/>
                    <a:pt x="19380" y="21598"/>
                    <a:pt x="19963" y="23641"/>
                  </a:cubicBezTo>
                  <a:close/>
                  <a:moveTo>
                    <a:pt x="10040" y="23758"/>
                  </a:moveTo>
                  <a:cubicBezTo>
                    <a:pt x="10624" y="21598"/>
                    <a:pt x="11850" y="20314"/>
                    <a:pt x="13951" y="19672"/>
                  </a:cubicBezTo>
                  <a:cubicBezTo>
                    <a:pt x="11908" y="19088"/>
                    <a:pt x="10683" y="17804"/>
                    <a:pt x="10040" y="15819"/>
                  </a:cubicBezTo>
                  <a:cubicBezTo>
                    <a:pt x="9398" y="17921"/>
                    <a:pt x="8114" y="19088"/>
                    <a:pt x="6013" y="19672"/>
                  </a:cubicBezTo>
                  <a:cubicBezTo>
                    <a:pt x="8173" y="20255"/>
                    <a:pt x="9457" y="21540"/>
                    <a:pt x="10040" y="237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2" name="Google Shape;6742;p17"/>
            <p:cNvSpPr/>
            <p:nvPr/>
          </p:nvSpPr>
          <p:spPr>
            <a:xfrm>
              <a:off x="3793925" y="3092425"/>
              <a:ext cx="237900" cy="240800"/>
            </a:xfrm>
            <a:custGeom>
              <a:avLst/>
              <a:gdLst/>
              <a:ahLst/>
              <a:cxnLst/>
              <a:rect l="l" t="t" r="r" b="b"/>
              <a:pathLst>
                <a:path w="9516" h="9632" extrusionOk="0">
                  <a:moveTo>
                    <a:pt x="4729" y="9632"/>
                  </a:moveTo>
                  <a:cubicBezTo>
                    <a:pt x="2102" y="9632"/>
                    <a:pt x="1" y="7414"/>
                    <a:pt x="1" y="4845"/>
                  </a:cubicBezTo>
                  <a:cubicBezTo>
                    <a:pt x="1" y="2277"/>
                    <a:pt x="2219" y="1"/>
                    <a:pt x="4787" y="59"/>
                  </a:cubicBezTo>
                  <a:cubicBezTo>
                    <a:pt x="7356" y="117"/>
                    <a:pt x="9515" y="2335"/>
                    <a:pt x="9515" y="4904"/>
                  </a:cubicBezTo>
                  <a:cubicBezTo>
                    <a:pt x="9515" y="7472"/>
                    <a:pt x="7356" y="9632"/>
                    <a:pt x="4729" y="963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3" name="Google Shape;6743;p17"/>
            <p:cNvSpPr/>
            <p:nvPr/>
          </p:nvSpPr>
          <p:spPr>
            <a:xfrm>
              <a:off x="3300700" y="2600650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729" y="9574"/>
                  </a:moveTo>
                  <a:cubicBezTo>
                    <a:pt x="2102" y="9574"/>
                    <a:pt x="1" y="7414"/>
                    <a:pt x="1" y="4787"/>
                  </a:cubicBezTo>
                  <a:cubicBezTo>
                    <a:pt x="1" y="2161"/>
                    <a:pt x="2160" y="1"/>
                    <a:pt x="4729" y="59"/>
                  </a:cubicBezTo>
                  <a:cubicBezTo>
                    <a:pt x="7355" y="59"/>
                    <a:pt x="9573" y="2277"/>
                    <a:pt x="9515" y="4846"/>
                  </a:cubicBezTo>
                  <a:cubicBezTo>
                    <a:pt x="9515" y="7414"/>
                    <a:pt x="7297" y="9574"/>
                    <a:pt x="4729" y="957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4" name="Google Shape;6744;p17"/>
            <p:cNvSpPr/>
            <p:nvPr/>
          </p:nvSpPr>
          <p:spPr>
            <a:xfrm>
              <a:off x="3547325" y="3093900"/>
              <a:ext cx="237875" cy="239325"/>
            </a:xfrm>
            <a:custGeom>
              <a:avLst/>
              <a:gdLst/>
              <a:ahLst/>
              <a:cxnLst/>
              <a:rect l="l" t="t" r="r" b="b"/>
              <a:pathLst>
                <a:path w="9515" h="9573" extrusionOk="0">
                  <a:moveTo>
                    <a:pt x="9515" y="4786"/>
                  </a:moveTo>
                  <a:cubicBezTo>
                    <a:pt x="9515" y="7355"/>
                    <a:pt x="7355" y="9573"/>
                    <a:pt x="4728" y="9573"/>
                  </a:cubicBezTo>
                  <a:cubicBezTo>
                    <a:pt x="2160" y="9573"/>
                    <a:pt x="0" y="7355"/>
                    <a:pt x="0" y="4786"/>
                  </a:cubicBezTo>
                  <a:cubicBezTo>
                    <a:pt x="59" y="2218"/>
                    <a:pt x="2160" y="58"/>
                    <a:pt x="4728" y="58"/>
                  </a:cubicBezTo>
                  <a:cubicBezTo>
                    <a:pt x="7297" y="0"/>
                    <a:pt x="9515" y="2218"/>
                    <a:pt x="9515" y="47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5" name="Google Shape;6745;p17"/>
            <p:cNvSpPr/>
            <p:nvPr/>
          </p:nvSpPr>
          <p:spPr>
            <a:xfrm>
              <a:off x="3299250" y="2848725"/>
              <a:ext cx="239350" cy="237900"/>
            </a:xfrm>
            <a:custGeom>
              <a:avLst/>
              <a:gdLst/>
              <a:ahLst/>
              <a:cxnLst/>
              <a:rect l="l" t="t" r="r" b="b"/>
              <a:pathLst>
                <a:path w="9574" h="9516" extrusionOk="0">
                  <a:moveTo>
                    <a:pt x="9573" y="4729"/>
                  </a:moveTo>
                  <a:cubicBezTo>
                    <a:pt x="9573" y="7355"/>
                    <a:pt x="7355" y="9515"/>
                    <a:pt x="4787" y="9515"/>
                  </a:cubicBezTo>
                  <a:cubicBezTo>
                    <a:pt x="2160" y="9457"/>
                    <a:pt x="0" y="7297"/>
                    <a:pt x="59" y="4729"/>
                  </a:cubicBezTo>
                  <a:cubicBezTo>
                    <a:pt x="117" y="2102"/>
                    <a:pt x="2218" y="1"/>
                    <a:pt x="4787" y="1"/>
                  </a:cubicBezTo>
                  <a:cubicBezTo>
                    <a:pt x="7355" y="1"/>
                    <a:pt x="9573" y="2160"/>
                    <a:pt x="957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6" name="Google Shape;6746;p17"/>
            <p:cNvSpPr/>
            <p:nvPr/>
          </p:nvSpPr>
          <p:spPr>
            <a:xfrm>
              <a:off x="4036175" y="2358425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904" y="59"/>
                  </a:moveTo>
                  <a:cubicBezTo>
                    <a:pt x="7530" y="175"/>
                    <a:pt x="9573" y="2277"/>
                    <a:pt x="9456" y="4903"/>
                  </a:cubicBezTo>
                  <a:cubicBezTo>
                    <a:pt x="9398" y="7530"/>
                    <a:pt x="7238" y="9573"/>
                    <a:pt x="4670" y="9456"/>
                  </a:cubicBezTo>
                  <a:cubicBezTo>
                    <a:pt x="2043" y="9398"/>
                    <a:pt x="0" y="7238"/>
                    <a:pt x="59" y="4670"/>
                  </a:cubicBezTo>
                  <a:cubicBezTo>
                    <a:pt x="176" y="2043"/>
                    <a:pt x="2277" y="0"/>
                    <a:pt x="490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7" name="Google Shape;6747;p17"/>
            <p:cNvSpPr/>
            <p:nvPr/>
          </p:nvSpPr>
          <p:spPr>
            <a:xfrm>
              <a:off x="4039100" y="3098275"/>
              <a:ext cx="232050" cy="232050"/>
            </a:xfrm>
            <a:custGeom>
              <a:avLst/>
              <a:gdLst/>
              <a:ahLst/>
              <a:cxnLst/>
              <a:rect l="l" t="t" r="r" b="b"/>
              <a:pathLst>
                <a:path w="9282" h="9282" extrusionOk="0">
                  <a:moveTo>
                    <a:pt x="4670" y="0"/>
                  </a:moveTo>
                  <a:cubicBezTo>
                    <a:pt x="7238" y="0"/>
                    <a:pt x="9281" y="2043"/>
                    <a:pt x="9281" y="4670"/>
                  </a:cubicBezTo>
                  <a:cubicBezTo>
                    <a:pt x="9281" y="7238"/>
                    <a:pt x="7180" y="9281"/>
                    <a:pt x="4611" y="9281"/>
                  </a:cubicBezTo>
                  <a:cubicBezTo>
                    <a:pt x="2043" y="9223"/>
                    <a:pt x="0" y="7180"/>
                    <a:pt x="0" y="4611"/>
                  </a:cubicBezTo>
                  <a:cubicBezTo>
                    <a:pt x="0" y="2043"/>
                    <a:pt x="2102" y="0"/>
                    <a:pt x="467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8" name="Google Shape;6748;p17"/>
            <p:cNvSpPr/>
            <p:nvPr/>
          </p:nvSpPr>
          <p:spPr>
            <a:xfrm>
              <a:off x="3303625" y="2361350"/>
              <a:ext cx="232050" cy="232025"/>
            </a:xfrm>
            <a:custGeom>
              <a:avLst/>
              <a:gdLst/>
              <a:ahLst/>
              <a:cxnLst/>
              <a:rect l="l" t="t" r="r" b="b"/>
              <a:pathLst>
                <a:path w="9282" h="9281" extrusionOk="0">
                  <a:moveTo>
                    <a:pt x="0" y="4670"/>
                  </a:moveTo>
                  <a:cubicBezTo>
                    <a:pt x="0" y="2101"/>
                    <a:pt x="2043" y="0"/>
                    <a:pt x="4612" y="0"/>
                  </a:cubicBezTo>
                  <a:cubicBezTo>
                    <a:pt x="7238" y="0"/>
                    <a:pt x="9281" y="2101"/>
                    <a:pt x="9281" y="4670"/>
                  </a:cubicBezTo>
                  <a:cubicBezTo>
                    <a:pt x="9223" y="7238"/>
                    <a:pt x="7180" y="9281"/>
                    <a:pt x="4670" y="9281"/>
                  </a:cubicBezTo>
                  <a:cubicBezTo>
                    <a:pt x="2043" y="9281"/>
                    <a:pt x="0" y="7238"/>
                    <a:pt x="0" y="46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9" name="Google Shape;6749;p17"/>
            <p:cNvSpPr/>
            <p:nvPr/>
          </p:nvSpPr>
          <p:spPr>
            <a:xfrm>
              <a:off x="3303625" y="3098275"/>
              <a:ext cx="232050" cy="230575"/>
            </a:xfrm>
            <a:custGeom>
              <a:avLst/>
              <a:gdLst/>
              <a:ahLst/>
              <a:cxnLst/>
              <a:rect l="l" t="t" r="r" b="b"/>
              <a:pathLst>
                <a:path w="9282" h="9223" extrusionOk="0">
                  <a:moveTo>
                    <a:pt x="4670" y="9223"/>
                  </a:moveTo>
                  <a:cubicBezTo>
                    <a:pt x="2160" y="9223"/>
                    <a:pt x="59" y="7180"/>
                    <a:pt x="59" y="4670"/>
                  </a:cubicBezTo>
                  <a:cubicBezTo>
                    <a:pt x="0" y="2160"/>
                    <a:pt x="2102" y="0"/>
                    <a:pt x="4612" y="59"/>
                  </a:cubicBezTo>
                  <a:cubicBezTo>
                    <a:pt x="7122" y="59"/>
                    <a:pt x="9165" y="2101"/>
                    <a:pt x="9223" y="4553"/>
                  </a:cubicBezTo>
                  <a:cubicBezTo>
                    <a:pt x="9281" y="7063"/>
                    <a:pt x="7180" y="9223"/>
                    <a:pt x="4670" y="922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0" name="Google Shape;6750;p17"/>
            <p:cNvSpPr/>
            <p:nvPr/>
          </p:nvSpPr>
          <p:spPr>
            <a:xfrm>
              <a:off x="3798325" y="2116175"/>
              <a:ext cx="229125" cy="230600"/>
            </a:xfrm>
            <a:custGeom>
              <a:avLst/>
              <a:gdLst/>
              <a:ahLst/>
              <a:cxnLst/>
              <a:rect l="l" t="t" r="r" b="b"/>
              <a:pathLst>
                <a:path w="9165" h="9224" extrusionOk="0">
                  <a:moveTo>
                    <a:pt x="9164" y="4612"/>
                  </a:moveTo>
                  <a:cubicBezTo>
                    <a:pt x="9164" y="7122"/>
                    <a:pt x="7063" y="9223"/>
                    <a:pt x="4553" y="9165"/>
                  </a:cubicBezTo>
                  <a:cubicBezTo>
                    <a:pt x="2043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1"/>
                  </a:cubicBezTo>
                  <a:cubicBezTo>
                    <a:pt x="7121" y="59"/>
                    <a:pt x="9164" y="2102"/>
                    <a:pt x="9164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1" name="Google Shape;6751;p17"/>
            <p:cNvSpPr/>
            <p:nvPr/>
          </p:nvSpPr>
          <p:spPr>
            <a:xfrm>
              <a:off x="4287175" y="2605025"/>
              <a:ext cx="230575" cy="230600"/>
            </a:xfrm>
            <a:custGeom>
              <a:avLst/>
              <a:gdLst/>
              <a:ahLst/>
              <a:cxnLst/>
              <a:rect l="l" t="t" r="r" b="b"/>
              <a:pathLst>
                <a:path w="9223" h="9224" extrusionOk="0">
                  <a:moveTo>
                    <a:pt x="9223" y="4612"/>
                  </a:moveTo>
                  <a:cubicBezTo>
                    <a:pt x="9223" y="7122"/>
                    <a:pt x="7063" y="9223"/>
                    <a:pt x="4553" y="9223"/>
                  </a:cubicBezTo>
                  <a:cubicBezTo>
                    <a:pt x="2101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59"/>
                  </a:cubicBezTo>
                  <a:cubicBezTo>
                    <a:pt x="7121" y="59"/>
                    <a:pt x="9164" y="2102"/>
                    <a:pt x="9223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2" name="Google Shape;6752;p17"/>
            <p:cNvSpPr/>
            <p:nvPr/>
          </p:nvSpPr>
          <p:spPr>
            <a:xfrm>
              <a:off x="4287175" y="2853100"/>
              <a:ext cx="229125" cy="229150"/>
            </a:xfrm>
            <a:custGeom>
              <a:avLst/>
              <a:gdLst/>
              <a:ahLst/>
              <a:cxnLst/>
              <a:rect l="l" t="t" r="r" b="b"/>
              <a:pathLst>
                <a:path w="9165" h="9166" extrusionOk="0">
                  <a:moveTo>
                    <a:pt x="4611" y="9165"/>
                  </a:moveTo>
                  <a:cubicBezTo>
                    <a:pt x="2101" y="9107"/>
                    <a:pt x="0" y="7064"/>
                    <a:pt x="59" y="4554"/>
                  </a:cubicBezTo>
                  <a:cubicBezTo>
                    <a:pt x="59" y="2044"/>
                    <a:pt x="2101" y="1"/>
                    <a:pt x="4611" y="1"/>
                  </a:cubicBezTo>
                  <a:cubicBezTo>
                    <a:pt x="7121" y="1"/>
                    <a:pt x="9164" y="2102"/>
                    <a:pt x="9164" y="4554"/>
                  </a:cubicBezTo>
                  <a:cubicBezTo>
                    <a:pt x="9164" y="7064"/>
                    <a:pt x="7063" y="9165"/>
                    <a:pt x="4611" y="91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3" name="Google Shape;6753;p17"/>
            <p:cNvSpPr/>
            <p:nvPr/>
          </p:nvSpPr>
          <p:spPr>
            <a:xfrm>
              <a:off x="3551700" y="2116175"/>
              <a:ext cx="229125" cy="229125"/>
            </a:xfrm>
            <a:custGeom>
              <a:avLst/>
              <a:gdLst/>
              <a:ahLst/>
              <a:cxnLst/>
              <a:rect l="l" t="t" r="r" b="b"/>
              <a:pathLst>
                <a:path w="9165" h="9165" extrusionOk="0">
                  <a:moveTo>
                    <a:pt x="9165" y="4612"/>
                  </a:moveTo>
                  <a:cubicBezTo>
                    <a:pt x="9106" y="7122"/>
                    <a:pt x="7063" y="9165"/>
                    <a:pt x="4553" y="9165"/>
                  </a:cubicBezTo>
                  <a:cubicBezTo>
                    <a:pt x="2043" y="9165"/>
                    <a:pt x="0" y="7064"/>
                    <a:pt x="0" y="4554"/>
                  </a:cubicBezTo>
                  <a:cubicBezTo>
                    <a:pt x="0" y="2044"/>
                    <a:pt x="2102" y="1"/>
                    <a:pt x="4612" y="59"/>
                  </a:cubicBezTo>
                  <a:cubicBezTo>
                    <a:pt x="7122" y="59"/>
                    <a:pt x="9165" y="2102"/>
                    <a:pt x="9165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4" name="Google Shape;6754;p17"/>
            <p:cNvSpPr/>
            <p:nvPr/>
          </p:nvSpPr>
          <p:spPr>
            <a:xfrm>
              <a:off x="3799775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7005" y="8990"/>
                    <a:pt x="4495" y="8990"/>
                  </a:cubicBezTo>
                  <a:cubicBezTo>
                    <a:pt x="1985" y="8990"/>
                    <a:pt x="0" y="7005"/>
                    <a:pt x="0" y="4495"/>
                  </a:cubicBezTo>
                  <a:cubicBezTo>
                    <a:pt x="0" y="1985"/>
                    <a:pt x="1985" y="1"/>
                    <a:pt x="4495" y="1"/>
                  </a:cubicBezTo>
                  <a:cubicBezTo>
                    <a:pt x="7005" y="1"/>
                    <a:pt x="8989" y="1985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5" name="Google Shape;6755;p17"/>
            <p:cNvSpPr/>
            <p:nvPr/>
          </p:nvSpPr>
          <p:spPr>
            <a:xfrm>
              <a:off x="4290075" y="236572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95"/>
                  </a:moveTo>
                  <a:cubicBezTo>
                    <a:pt x="8990" y="7005"/>
                    <a:pt x="7005" y="8989"/>
                    <a:pt x="4495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1985" y="0"/>
                    <a:pt x="4437" y="0"/>
                  </a:cubicBezTo>
                  <a:cubicBezTo>
                    <a:pt x="6947" y="0"/>
                    <a:pt x="8990" y="1985"/>
                    <a:pt x="8990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6" name="Google Shape;6756;p17"/>
            <p:cNvSpPr/>
            <p:nvPr/>
          </p:nvSpPr>
          <p:spPr>
            <a:xfrm>
              <a:off x="3553150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37"/>
                  </a:moveTo>
                  <a:cubicBezTo>
                    <a:pt x="8990" y="6947"/>
                    <a:pt x="7005" y="8990"/>
                    <a:pt x="4495" y="8990"/>
                  </a:cubicBezTo>
                  <a:cubicBezTo>
                    <a:pt x="1985" y="8990"/>
                    <a:pt x="1" y="6947"/>
                    <a:pt x="1" y="4437"/>
                  </a:cubicBezTo>
                  <a:cubicBezTo>
                    <a:pt x="1" y="1985"/>
                    <a:pt x="1985" y="1"/>
                    <a:pt x="4437" y="1"/>
                  </a:cubicBezTo>
                  <a:cubicBezTo>
                    <a:pt x="6947" y="1"/>
                    <a:pt x="8990" y="1985"/>
                    <a:pt x="8990" y="443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7" name="Google Shape;6757;p17"/>
            <p:cNvSpPr/>
            <p:nvPr/>
          </p:nvSpPr>
          <p:spPr>
            <a:xfrm>
              <a:off x="3064300" y="260795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4"/>
                  </a:moveTo>
                  <a:cubicBezTo>
                    <a:pt x="8990" y="7063"/>
                    <a:pt x="6947" y="8990"/>
                    <a:pt x="4437" y="8990"/>
                  </a:cubicBezTo>
                  <a:cubicBezTo>
                    <a:pt x="1927" y="8990"/>
                    <a:pt x="1" y="6947"/>
                    <a:pt x="1" y="4437"/>
                  </a:cubicBezTo>
                  <a:cubicBezTo>
                    <a:pt x="1" y="1985"/>
                    <a:pt x="2044" y="1"/>
                    <a:pt x="4495" y="1"/>
                  </a:cubicBezTo>
                  <a:cubicBezTo>
                    <a:pt x="7005" y="1"/>
                    <a:pt x="8990" y="2044"/>
                    <a:pt x="8990" y="455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8" name="Google Shape;6758;p17"/>
            <p:cNvSpPr/>
            <p:nvPr/>
          </p:nvSpPr>
          <p:spPr>
            <a:xfrm>
              <a:off x="3064300" y="28545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3"/>
                  </a:moveTo>
                  <a:cubicBezTo>
                    <a:pt x="8990" y="7005"/>
                    <a:pt x="6947" y="8989"/>
                    <a:pt x="4437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2044" y="0"/>
                    <a:pt x="4554" y="0"/>
                  </a:cubicBezTo>
                  <a:cubicBezTo>
                    <a:pt x="7005" y="59"/>
                    <a:pt x="8990" y="2043"/>
                    <a:pt x="8990" y="45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9" name="Google Shape;6759;p17"/>
            <p:cNvSpPr/>
            <p:nvPr/>
          </p:nvSpPr>
          <p:spPr>
            <a:xfrm>
              <a:off x="4043475" y="211910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6946" y="8990"/>
                    <a:pt x="4436" y="8990"/>
                  </a:cubicBezTo>
                  <a:cubicBezTo>
                    <a:pt x="1985" y="8931"/>
                    <a:pt x="0" y="6947"/>
                    <a:pt x="0" y="4495"/>
                  </a:cubicBezTo>
                  <a:cubicBezTo>
                    <a:pt x="0" y="1985"/>
                    <a:pt x="2043" y="1"/>
                    <a:pt x="4553" y="1"/>
                  </a:cubicBezTo>
                  <a:cubicBezTo>
                    <a:pt x="7005" y="1"/>
                    <a:pt x="8989" y="2044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0" name="Google Shape;6760;p17"/>
            <p:cNvSpPr/>
            <p:nvPr/>
          </p:nvSpPr>
          <p:spPr>
            <a:xfrm>
              <a:off x="3308000" y="2119100"/>
              <a:ext cx="223300" cy="224750"/>
            </a:xfrm>
            <a:custGeom>
              <a:avLst/>
              <a:gdLst/>
              <a:ahLst/>
              <a:cxnLst/>
              <a:rect l="l" t="t" r="r" b="b"/>
              <a:pathLst>
                <a:path w="8932" h="8990" extrusionOk="0">
                  <a:moveTo>
                    <a:pt x="4495" y="59"/>
                  </a:moveTo>
                  <a:cubicBezTo>
                    <a:pt x="6888" y="59"/>
                    <a:pt x="8931" y="2102"/>
                    <a:pt x="8931" y="4495"/>
                  </a:cubicBezTo>
                  <a:cubicBezTo>
                    <a:pt x="8873" y="6947"/>
                    <a:pt x="6830" y="8990"/>
                    <a:pt x="4378" y="8931"/>
                  </a:cubicBezTo>
                  <a:cubicBezTo>
                    <a:pt x="1985" y="8873"/>
                    <a:pt x="1" y="6888"/>
                    <a:pt x="1" y="4495"/>
                  </a:cubicBezTo>
                  <a:cubicBezTo>
                    <a:pt x="1" y="2044"/>
                    <a:pt x="2044" y="1"/>
                    <a:pt x="449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1" name="Google Shape;6761;p17"/>
            <p:cNvSpPr/>
            <p:nvPr/>
          </p:nvSpPr>
          <p:spPr>
            <a:xfrm>
              <a:off x="4290075" y="3102650"/>
              <a:ext cx="223300" cy="223275"/>
            </a:xfrm>
            <a:custGeom>
              <a:avLst/>
              <a:gdLst/>
              <a:ahLst/>
              <a:cxnLst/>
              <a:rect l="l" t="t" r="r" b="b"/>
              <a:pathLst>
                <a:path w="8932" h="8931" extrusionOk="0">
                  <a:moveTo>
                    <a:pt x="8932" y="4436"/>
                  </a:moveTo>
                  <a:cubicBezTo>
                    <a:pt x="8932" y="6888"/>
                    <a:pt x="6947" y="8931"/>
                    <a:pt x="4495" y="8931"/>
                  </a:cubicBezTo>
                  <a:cubicBezTo>
                    <a:pt x="2044" y="8931"/>
                    <a:pt x="1" y="6888"/>
                    <a:pt x="1" y="4436"/>
                  </a:cubicBezTo>
                  <a:cubicBezTo>
                    <a:pt x="59" y="2043"/>
                    <a:pt x="2044" y="0"/>
                    <a:pt x="4437" y="0"/>
                  </a:cubicBezTo>
                  <a:cubicBezTo>
                    <a:pt x="6889" y="0"/>
                    <a:pt x="8932" y="1985"/>
                    <a:pt x="8932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2" name="Google Shape;6762;p17"/>
            <p:cNvSpPr/>
            <p:nvPr/>
          </p:nvSpPr>
          <p:spPr>
            <a:xfrm>
              <a:off x="4043475" y="3346350"/>
              <a:ext cx="223275" cy="221825"/>
            </a:xfrm>
            <a:custGeom>
              <a:avLst/>
              <a:gdLst/>
              <a:ahLst/>
              <a:cxnLst/>
              <a:rect l="l" t="t" r="r" b="b"/>
              <a:pathLst>
                <a:path w="8931" h="8873" extrusionOk="0">
                  <a:moveTo>
                    <a:pt x="8931" y="4378"/>
                  </a:moveTo>
                  <a:cubicBezTo>
                    <a:pt x="8931" y="6829"/>
                    <a:pt x="6888" y="8872"/>
                    <a:pt x="4495" y="8872"/>
                  </a:cubicBezTo>
                  <a:cubicBezTo>
                    <a:pt x="2043" y="8872"/>
                    <a:pt x="59" y="6888"/>
                    <a:pt x="59" y="4436"/>
                  </a:cubicBezTo>
                  <a:cubicBezTo>
                    <a:pt x="0" y="2043"/>
                    <a:pt x="2043" y="0"/>
                    <a:pt x="4495" y="0"/>
                  </a:cubicBezTo>
                  <a:cubicBezTo>
                    <a:pt x="6888" y="0"/>
                    <a:pt x="8873" y="1985"/>
                    <a:pt x="8931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3" name="Google Shape;6763;p17"/>
            <p:cNvSpPr/>
            <p:nvPr/>
          </p:nvSpPr>
          <p:spPr>
            <a:xfrm>
              <a:off x="3065775" y="2365725"/>
              <a:ext cx="221825" cy="223275"/>
            </a:xfrm>
            <a:custGeom>
              <a:avLst/>
              <a:gdLst/>
              <a:ahLst/>
              <a:cxnLst/>
              <a:rect l="l" t="t" r="r" b="b"/>
              <a:pathLst>
                <a:path w="8873" h="8931" extrusionOk="0">
                  <a:moveTo>
                    <a:pt x="4378" y="8931"/>
                  </a:moveTo>
                  <a:cubicBezTo>
                    <a:pt x="1985" y="8872"/>
                    <a:pt x="0" y="6888"/>
                    <a:pt x="0" y="4495"/>
                  </a:cubicBezTo>
                  <a:cubicBezTo>
                    <a:pt x="0" y="2043"/>
                    <a:pt x="2101" y="0"/>
                    <a:pt x="4495" y="59"/>
                  </a:cubicBezTo>
                  <a:cubicBezTo>
                    <a:pt x="6946" y="117"/>
                    <a:pt x="8872" y="2101"/>
                    <a:pt x="8872" y="4495"/>
                  </a:cubicBezTo>
                  <a:cubicBezTo>
                    <a:pt x="8814" y="6946"/>
                    <a:pt x="6829" y="8931"/>
                    <a:pt x="4378" y="88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4" name="Google Shape;6764;p17"/>
            <p:cNvSpPr/>
            <p:nvPr/>
          </p:nvSpPr>
          <p:spPr>
            <a:xfrm>
              <a:off x="3309450" y="3346350"/>
              <a:ext cx="220375" cy="220375"/>
            </a:xfrm>
            <a:custGeom>
              <a:avLst/>
              <a:gdLst/>
              <a:ahLst/>
              <a:cxnLst/>
              <a:rect l="l" t="t" r="r" b="b"/>
              <a:pathLst>
                <a:path w="8815" h="8815" extrusionOk="0">
                  <a:moveTo>
                    <a:pt x="8757" y="4436"/>
                  </a:moveTo>
                  <a:cubicBezTo>
                    <a:pt x="8757" y="6888"/>
                    <a:pt x="6772" y="8814"/>
                    <a:pt x="4320" y="8814"/>
                  </a:cubicBezTo>
                  <a:cubicBezTo>
                    <a:pt x="1927" y="8756"/>
                    <a:pt x="1" y="6829"/>
                    <a:pt x="1" y="4378"/>
                  </a:cubicBezTo>
                  <a:cubicBezTo>
                    <a:pt x="59" y="1926"/>
                    <a:pt x="1986" y="0"/>
                    <a:pt x="4437" y="58"/>
                  </a:cubicBezTo>
                  <a:cubicBezTo>
                    <a:pt x="6889" y="58"/>
                    <a:pt x="8815" y="2043"/>
                    <a:pt x="8757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5" name="Google Shape;6765;p17"/>
            <p:cNvSpPr/>
            <p:nvPr/>
          </p:nvSpPr>
          <p:spPr>
            <a:xfrm>
              <a:off x="3067225" y="3104100"/>
              <a:ext cx="218900" cy="218925"/>
            </a:xfrm>
            <a:custGeom>
              <a:avLst/>
              <a:gdLst/>
              <a:ahLst/>
              <a:cxnLst/>
              <a:rect l="l" t="t" r="r" b="b"/>
              <a:pathLst>
                <a:path w="8756" h="8757" extrusionOk="0">
                  <a:moveTo>
                    <a:pt x="8756" y="4378"/>
                  </a:moveTo>
                  <a:cubicBezTo>
                    <a:pt x="8756" y="6830"/>
                    <a:pt x="6830" y="8756"/>
                    <a:pt x="4378" y="8756"/>
                  </a:cubicBezTo>
                  <a:cubicBezTo>
                    <a:pt x="1927" y="8756"/>
                    <a:pt x="0" y="6830"/>
                    <a:pt x="0" y="4378"/>
                  </a:cubicBezTo>
                  <a:cubicBezTo>
                    <a:pt x="0" y="1927"/>
                    <a:pt x="1927" y="1"/>
                    <a:pt x="4378" y="1"/>
                  </a:cubicBezTo>
                  <a:cubicBezTo>
                    <a:pt x="6830" y="59"/>
                    <a:pt x="8698" y="1985"/>
                    <a:pt x="8698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6" name="Google Shape;6766;p17"/>
            <p:cNvSpPr/>
            <p:nvPr/>
          </p:nvSpPr>
          <p:spPr>
            <a:xfrm>
              <a:off x="4294475" y="2123475"/>
              <a:ext cx="215975" cy="216000"/>
            </a:xfrm>
            <a:custGeom>
              <a:avLst/>
              <a:gdLst/>
              <a:ahLst/>
              <a:cxnLst/>
              <a:rect l="l" t="t" r="r" b="b"/>
              <a:pathLst>
                <a:path w="8639" h="8640" extrusionOk="0">
                  <a:moveTo>
                    <a:pt x="4319" y="1"/>
                  </a:moveTo>
                  <a:cubicBezTo>
                    <a:pt x="6713" y="1"/>
                    <a:pt x="8639" y="1927"/>
                    <a:pt x="8639" y="4320"/>
                  </a:cubicBezTo>
                  <a:cubicBezTo>
                    <a:pt x="8639" y="6713"/>
                    <a:pt x="6654" y="8639"/>
                    <a:pt x="4261" y="8639"/>
                  </a:cubicBezTo>
                  <a:cubicBezTo>
                    <a:pt x="1868" y="8581"/>
                    <a:pt x="0" y="6655"/>
                    <a:pt x="0" y="4262"/>
                  </a:cubicBezTo>
                  <a:cubicBezTo>
                    <a:pt x="0" y="1869"/>
                    <a:pt x="1926" y="1"/>
                    <a:pt x="431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7" name="Google Shape;6767;p17"/>
            <p:cNvSpPr/>
            <p:nvPr/>
          </p:nvSpPr>
          <p:spPr>
            <a:xfrm>
              <a:off x="3805600" y="1876875"/>
              <a:ext cx="214550" cy="215975"/>
            </a:xfrm>
            <a:custGeom>
              <a:avLst/>
              <a:gdLst/>
              <a:ahLst/>
              <a:cxnLst/>
              <a:rect l="l" t="t" r="r" b="b"/>
              <a:pathLst>
                <a:path w="8582" h="8639" extrusionOk="0">
                  <a:moveTo>
                    <a:pt x="8581" y="4319"/>
                  </a:moveTo>
                  <a:cubicBezTo>
                    <a:pt x="8581" y="6654"/>
                    <a:pt x="6655" y="8581"/>
                    <a:pt x="4320" y="8639"/>
                  </a:cubicBezTo>
                  <a:cubicBezTo>
                    <a:pt x="1927" y="8639"/>
                    <a:pt x="1" y="6654"/>
                    <a:pt x="1" y="4319"/>
                  </a:cubicBezTo>
                  <a:cubicBezTo>
                    <a:pt x="1" y="1926"/>
                    <a:pt x="1927" y="0"/>
                    <a:pt x="4262" y="0"/>
                  </a:cubicBezTo>
                  <a:cubicBezTo>
                    <a:pt x="6655" y="0"/>
                    <a:pt x="8581" y="1926"/>
                    <a:pt x="8581" y="43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8" name="Google Shape;6768;p17"/>
            <p:cNvSpPr/>
            <p:nvPr/>
          </p:nvSpPr>
          <p:spPr>
            <a:xfrm>
              <a:off x="4541075" y="2612325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4320" y="1"/>
                  </a:moveTo>
                  <a:cubicBezTo>
                    <a:pt x="6713" y="1"/>
                    <a:pt x="8639" y="1985"/>
                    <a:pt x="8639" y="4320"/>
                  </a:cubicBezTo>
                  <a:cubicBezTo>
                    <a:pt x="8639" y="6713"/>
                    <a:pt x="6713" y="8640"/>
                    <a:pt x="4320" y="8640"/>
                  </a:cubicBezTo>
                  <a:cubicBezTo>
                    <a:pt x="1927" y="8640"/>
                    <a:pt x="1" y="6713"/>
                    <a:pt x="1" y="4320"/>
                  </a:cubicBezTo>
                  <a:cubicBezTo>
                    <a:pt x="1" y="1985"/>
                    <a:pt x="1927" y="1"/>
                    <a:pt x="432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9" name="Google Shape;6769;p17"/>
            <p:cNvSpPr/>
            <p:nvPr/>
          </p:nvSpPr>
          <p:spPr>
            <a:xfrm>
              <a:off x="4541075" y="2858950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8639" y="4320"/>
                  </a:moveTo>
                  <a:cubicBezTo>
                    <a:pt x="8639" y="6655"/>
                    <a:pt x="6655" y="8639"/>
                    <a:pt x="4320" y="8639"/>
                  </a:cubicBezTo>
                  <a:cubicBezTo>
                    <a:pt x="1927" y="8639"/>
                    <a:pt x="1" y="6713"/>
                    <a:pt x="1" y="4320"/>
                  </a:cubicBezTo>
                  <a:cubicBezTo>
                    <a:pt x="1" y="1985"/>
                    <a:pt x="1927" y="59"/>
                    <a:pt x="4262" y="59"/>
                  </a:cubicBezTo>
                  <a:cubicBezTo>
                    <a:pt x="6655" y="0"/>
                    <a:pt x="8581" y="1927"/>
                    <a:pt x="8639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0" name="Google Shape;6770;p17"/>
            <p:cNvSpPr/>
            <p:nvPr/>
          </p:nvSpPr>
          <p:spPr>
            <a:xfrm>
              <a:off x="3557525" y="1875400"/>
              <a:ext cx="217475" cy="217450"/>
            </a:xfrm>
            <a:custGeom>
              <a:avLst/>
              <a:gdLst/>
              <a:ahLst/>
              <a:cxnLst/>
              <a:rect l="l" t="t" r="r" b="b"/>
              <a:pathLst>
                <a:path w="8699" h="8698" extrusionOk="0">
                  <a:moveTo>
                    <a:pt x="4262" y="8640"/>
                  </a:moveTo>
                  <a:cubicBezTo>
                    <a:pt x="1927" y="8640"/>
                    <a:pt x="1" y="6597"/>
                    <a:pt x="59" y="4262"/>
                  </a:cubicBezTo>
                  <a:cubicBezTo>
                    <a:pt x="118" y="1927"/>
                    <a:pt x="2102" y="1"/>
                    <a:pt x="4379" y="59"/>
                  </a:cubicBezTo>
                  <a:cubicBezTo>
                    <a:pt x="6772" y="117"/>
                    <a:pt x="8698" y="2102"/>
                    <a:pt x="8640" y="4437"/>
                  </a:cubicBezTo>
                  <a:cubicBezTo>
                    <a:pt x="8581" y="6830"/>
                    <a:pt x="6597" y="8698"/>
                    <a:pt x="4262" y="864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1" name="Google Shape;6771;p17"/>
            <p:cNvSpPr/>
            <p:nvPr/>
          </p:nvSpPr>
          <p:spPr>
            <a:xfrm>
              <a:off x="3070150" y="2123475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6" y="8581"/>
                    <a:pt x="0" y="6597"/>
                    <a:pt x="0" y="4262"/>
                  </a:cubicBezTo>
                  <a:cubicBezTo>
                    <a:pt x="0" y="1927"/>
                    <a:pt x="1926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2" name="Google Shape;6772;p17"/>
            <p:cNvSpPr/>
            <p:nvPr/>
          </p:nvSpPr>
          <p:spPr>
            <a:xfrm>
              <a:off x="4295925" y="3349250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7" y="8581"/>
                    <a:pt x="0" y="6597"/>
                    <a:pt x="0" y="4320"/>
                  </a:cubicBezTo>
                  <a:cubicBezTo>
                    <a:pt x="0" y="1985"/>
                    <a:pt x="1927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3" name="Google Shape;6773;p17"/>
            <p:cNvSpPr/>
            <p:nvPr/>
          </p:nvSpPr>
          <p:spPr>
            <a:xfrm>
              <a:off x="4542525" y="2371550"/>
              <a:ext cx="213100" cy="213075"/>
            </a:xfrm>
            <a:custGeom>
              <a:avLst/>
              <a:gdLst/>
              <a:ahLst/>
              <a:cxnLst/>
              <a:rect l="l" t="t" r="r" b="b"/>
              <a:pathLst>
                <a:path w="8524" h="8523" extrusionOk="0">
                  <a:moveTo>
                    <a:pt x="8523" y="4203"/>
                  </a:moveTo>
                  <a:cubicBezTo>
                    <a:pt x="8523" y="6596"/>
                    <a:pt x="6597" y="8523"/>
                    <a:pt x="4262" y="8464"/>
                  </a:cubicBezTo>
                  <a:cubicBezTo>
                    <a:pt x="1927" y="8464"/>
                    <a:pt x="59" y="6596"/>
                    <a:pt x="1" y="4262"/>
                  </a:cubicBezTo>
                  <a:cubicBezTo>
                    <a:pt x="1" y="1927"/>
                    <a:pt x="1927" y="1"/>
                    <a:pt x="4262" y="1"/>
                  </a:cubicBezTo>
                  <a:cubicBezTo>
                    <a:pt x="6597" y="1"/>
                    <a:pt x="8465" y="1868"/>
                    <a:pt x="8523" y="42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4" name="Google Shape;6774;p17"/>
            <p:cNvSpPr/>
            <p:nvPr/>
          </p:nvSpPr>
          <p:spPr>
            <a:xfrm>
              <a:off x="4049300" y="1878325"/>
              <a:ext cx="213075" cy="211625"/>
            </a:xfrm>
            <a:custGeom>
              <a:avLst/>
              <a:gdLst/>
              <a:ahLst/>
              <a:cxnLst/>
              <a:rect l="l" t="t" r="r" b="b"/>
              <a:pathLst>
                <a:path w="8523" h="8465" extrusionOk="0">
                  <a:moveTo>
                    <a:pt x="4203" y="0"/>
                  </a:moveTo>
                  <a:cubicBezTo>
                    <a:pt x="6538" y="0"/>
                    <a:pt x="8464" y="1868"/>
                    <a:pt x="8464" y="4203"/>
                  </a:cubicBezTo>
                  <a:cubicBezTo>
                    <a:pt x="8523" y="6538"/>
                    <a:pt x="6655" y="8464"/>
                    <a:pt x="4262" y="8464"/>
                  </a:cubicBezTo>
                  <a:cubicBezTo>
                    <a:pt x="1927" y="8464"/>
                    <a:pt x="1" y="6596"/>
                    <a:pt x="59" y="4203"/>
                  </a:cubicBezTo>
                  <a:cubicBezTo>
                    <a:pt x="59" y="1868"/>
                    <a:pt x="1869" y="0"/>
                    <a:pt x="42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5" name="Google Shape;6775;p17"/>
            <p:cNvSpPr/>
            <p:nvPr/>
          </p:nvSpPr>
          <p:spPr>
            <a:xfrm>
              <a:off x="3560450" y="3598800"/>
              <a:ext cx="211625" cy="210150"/>
            </a:xfrm>
            <a:custGeom>
              <a:avLst/>
              <a:gdLst/>
              <a:ahLst/>
              <a:cxnLst/>
              <a:rect l="l" t="t" r="r" b="b"/>
              <a:pathLst>
                <a:path w="8465" h="8406" extrusionOk="0">
                  <a:moveTo>
                    <a:pt x="8406" y="4145"/>
                  </a:moveTo>
                  <a:cubicBezTo>
                    <a:pt x="8464" y="6538"/>
                    <a:pt x="6597" y="8406"/>
                    <a:pt x="4262" y="8406"/>
                  </a:cubicBezTo>
                  <a:cubicBezTo>
                    <a:pt x="1927" y="8406"/>
                    <a:pt x="59" y="6596"/>
                    <a:pt x="1" y="4203"/>
                  </a:cubicBezTo>
                  <a:cubicBezTo>
                    <a:pt x="1" y="1868"/>
                    <a:pt x="1869" y="0"/>
                    <a:pt x="4203" y="0"/>
                  </a:cubicBezTo>
                  <a:cubicBezTo>
                    <a:pt x="6538" y="0"/>
                    <a:pt x="8406" y="1810"/>
                    <a:pt x="8406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6" name="Google Shape;6776;p17"/>
            <p:cNvSpPr/>
            <p:nvPr/>
          </p:nvSpPr>
          <p:spPr>
            <a:xfrm>
              <a:off x="3807075" y="3597325"/>
              <a:ext cx="211600" cy="211625"/>
            </a:xfrm>
            <a:custGeom>
              <a:avLst/>
              <a:gdLst/>
              <a:ahLst/>
              <a:cxnLst/>
              <a:rect l="l" t="t" r="r" b="b"/>
              <a:pathLst>
                <a:path w="8464" h="8465" extrusionOk="0">
                  <a:moveTo>
                    <a:pt x="4203" y="8465"/>
                  </a:moveTo>
                  <a:cubicBezTo>
                    <a:pt x="1868" y="8465"/>
                    <a:pt x="0" y="6597"/>
                    <a:pt x="0" y="4204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96" y="1"/>
                    <a:pt x="8464" y="1927"/>
                    <a:pt x="8464" y="4320"/>
                  </a:cubicBezTo>
                  <a:cubicBezTo>
                    <a:pt x="8406" y="6655"/>
                    <a:pt x="6538" y="8465"/>
                    <a:pt x="4203" y="84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7" name="Google Shape;6777;p17"/>
            <p:cNvSpPr/>
            <p:nvPr/>
          </p:nvSpPr>
          <p:spPr>
            <a:xfrm>
              <a:off x="2824975" y="2615250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6"/>
                  </a:moveTo>
                  <a:cubicBezTo>
                    <a:pt x="1869" y="8406"/>
                    <a:pt x="1" y="6596"/>
                    <a:pt x="1" y="4203"/>
                  </a:cubicBezTo>
                  <a:cubicBezTo>
                    <a:pt x="1" y="1868"/>
                    <a:pt x="1869" y="1"/>
                    <a:pt x="4262" y="1"/>
                  </a:cubicBezTo>
                  <a:cubicBezTo>
                    <a:pt x="6597" y="1"/>
                    <a:pt x="8406" y="1927"/>
                    <a:pt x="8406" y="4262"/>
                  </a:cubicBezTo>
                  <a:cubicBezTo>
                    <a:pt x="8406" y="6596"/>
                    <a:pt x="6538" y="8406"/>
                    <a:pt x="4204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8" name="Google Shape;6778;p17"/>
            <p:cNvSpPr/>
            <p:nvPr/>
          </p:nvSpPr>
          <p:spPr>
            <a:xfrm>
              <a:off x="2824975" y="2861875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5"/>
                  </a:moveTo>
                  <a:cubicBezTo>
                    <a:pt x="1810" y="8405"/>
                    <a:pt x="1" y="6538"/>
                    <a:pt x="1" y="4203"/>
                  </a:cubicBezTo>
                  <a:cubicBezTo>
                    <a:pt x="1" y="1868"/>
                    <a:pt x="1869" y="0"/>
                    <a:pt x="4204" y="0"/>
                  </a:cubicBezTo>
                  <a:cubicBezTo>
                    <a:pt x="6538" y="0"/>
                    <a:pt x="8406" y="1868"/>
                    <a:pt x="8406" y="4203"/>
                  </a:cubicBezTo>
                  <a:cubicBezTo>
                    <a:pt x="8406" y="6596"/>
                    <a:pt x="6538" y="8405"/>
                    <a:pt x="4204" y="840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9" name="Google Shape;6779;p17"/>
            <p:cNvSpPr/>
            <p:nvPr/>
          </p:nvSpPr>
          <p:spPr>
            <a:xfrm>
              <a:off x="4544000" y="3108475"/>
              <a:ext cx="210150" cy="210175"/>
            </a:xfrm>
            <a:custGeom>
              <a:avLst/>
              <a:gdLst/>
              <a:ahLst/>
              <a:cxnLst/>
              <a:rect l="l" t="t" r="r" b="b"/>
              <a:pathLst>
                <a:path w="8406" h="8407" extrusionOk="0">
                  <a:moveTo>
                    <a:pt x="4203" y="8406"/>
                  </a:moveTo>
                  <a:cubicBezTo>
                    <a:pt x="1868" y="8406"/>
                    <a:pt x="0" y="6597"/>
                    <a:pt x="0" y="4203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38" y="1"/>
                    <a:pt x="8406" y="1869"/>
                    <a:pt x="8406" y="4203"/>
                  </a:cubicBezTo>
                  <a:cubicBezTo>
                    <a:pt x="8406" y="6538"/>
                    <a:pt x="6596" y="8406"/>
                    <a:pt x="4203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0" name="Google Shape;6780;p17"/>
            <p:cNvSpPr/>
            <p:nvPr/>
          </p:nvSpPr>
          <p:spPr>
            <a:xfrm>
              <a:off x="3313850" y="1879775"/>
              <a:ext cx="210150" cy="208700"/>
            </a:xfrm>
            <a:custGeom>
              <a:avLst/>
              <a:gdLst/>
              <a:ahLst/>
              <a:cxnLst/>
              <a:rect l="l" t="t" r="r" b="b"/>
              <a:pathLst>
                <a:path w="8406" h="8348" extrusionOk="0">
                  <a:moveTo>
                    <a:pt x="4203" y="8348"/>
                  </a:moveTo>
                  <a:cubicBezTo>
                    <a:pt x="1868" y="8348"/>
                    <a:pt x="0" y="6480"/>
                    <a:pt x="58" y="4145"/>
                  </a:cubicBezTo>
                  <a:cubicBezTo>
                    <a:pt x="58" y="1810"/>
                    <a:pt x="1926" y="1"/>
                    <a:pt x="4261" y="1"/>
                  </a:cubicBezTo>
                  <a:cubicBezTo>
                    <a:pt x="6596" y="1"/>
                    <a:pt x="8405" y="1869"/>
                    <a:pt x="8405" y="4203"/>
                  </a:cubicBezTo>
                  <a:cubicBezTo>
                    <a:pt x="8405" y="6538"/>
                    <a:pt x="6538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1" name="Google Shape;6781;p17"/>
            <p:cNvSpPr/>
            <p:nvPr/>
          </p:nvSpPr>
          <p:spPr>
            <a:xfrm>
              <a:off x="3071600" y="3352175"/>
              <a:ext cx="210150" cy="210150"/>
            </a:xfrm>
            <a:custGeom>
              <a:avLst/>
              <a:gdLst/>
              <a:ahLst/>
              <a:cxnLst/>
              <a:rect l="l" t="t" r="r" b="b"/>
              <a:pathLst>
                <a:path w="8406" h="8406" extrusionOk="0">
                  <a:moveTo>
                    <a:pt x="4262" y="8406"/>
                  </a:moveTo>
                  <a:cubicBezTo>
                    <a:pt x="1868" y="8406"/>
                    <a:pt x="1" y="6538"/>
                    <a:pt x="1" y="4203"/>
                  </a:cubicBezTo>
                  <a:cubicBezTo>
                    <a:pt x="1" y="1868"/>
                    <a:pt x="1868" y="1"/>
                    <a:pt x="4203" y="1"/>
                  </a:cubicBezTo>
                  <a:cubicBezTo>
                    <a:pt x="6538" y="1"/>
                    <a:pt x="8348" y="1810"/>
                    <a:pt x="8406" y="4145"/>
                  </a:cubicBezTo>
                  <a:cubicBezTo>
                    <a:pt x="8406" y="6480"/>
                    <a:pt x="6596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2" name="Google Shape;6782;p17"/>
            <p:cNvSpPr/>
            <p:nvPr/>
          </p:nvSpPr>
          <p:spPr>
            <a:xfrm>
              <a:off x="2826450" y="2373025"/>
              <a:ext cx="207225" cy="208675"/>
            </a:xfrm>
            <a:custGeom>
              <a:avLst/>
              <a:gdLst/>
              <a:ahLst/>
              <a:cxnLst/>
              <a:rect l="l" t="t" r="r" b="b"/>
              <a:pathLst>
                <a:path w="8289" h="8347" extrusionOk="0">
                  <a:moveTo>
                    <a:pt x="4145" y="8347"/>
                  </a:moveTo>
                  <a:cubicBezTo>
                    <a:pt x="1810" y="8347"/>
                    <a:pt x="0" y="6479"/>
                    <a:pt x="0" y="4203"/>
                  </a:cubicBezTo>
                  <a:cubicBezTo>
                    <a:pt x="0" y="1868"/>
                    <a:pt x="1868" y="0"/>
                    <a:pt x="4145" y="0"/>
                  </a:cubicBezTo>
                  <a:cubicBezTo>
                    <a:pt x="6421" y="0"/>
                    <a:pt x="8289" y="1868"/>
                    <a:pt x="8289" y="4203"/>
                  </a:cubicBezTo>
                  <a:cubicBezTo>
                    <a:pt x="8289" y="6479"/>
                    <a:pt x="6421" y="8347"/>
                    <a:pt x="4145" y="834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3" name="Google Shape;6783;p17"/>
            <p:cNvSpPr/>
            <p:nvPr/>
          </p:nvSpPr>
          <p:spPr>
            <a:xfrm>
              <a:off x="4050775" y="3598800"/>
              <a:ext cx="208700" cy="208700"/>
            </a:xfrm>
            <a:custGeom>
              <a:avLst/>
              <a:gdLst/>
              <a:ahLst/>
              <a:cxnLst/>
              <a:rect l="l" t="t" r="r" b="b"/>
              <a:pathLst>
                <a:path w="8348" h="8348" extrusionOk="0">
                  <a:moveTo>
                    <a:pt x="8347" y="4145"/>
                  </a:moveTo>
                  <a:cubicBezTo>
                    <a:pt x="8347" y="6479"/>
                    <a:pt x="6538" y="8347"/>
                    <a:pt x="4203" y="8347"/>
                  </a:cubicBezTo>
                  <a:cubicBezTo>
                    <a:pt x="1926" y="8347"/>
                    <a:pt x="59" y="6538"/>
                    <a:pt x="59" y="4203"/>
                  </a:cubicBezTo>
                  <a:cubicBezTo>
                    <a:pt x="0" y="1926"/>
                    <a:pt x="1868" y="59"/>
                    <a:pt x="4144" y="59"/>
                  </a:cubicBezTo>
                  <a:cubicBezTo>
                    <a:pt x="6479" y="0"/>
                    <a:pt x="8347" y="1868"/>
                    <a:pt x="8347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4" name="Google Shape;6784;p17"/>
            <p:cNvSpPr/>
            <p:nvPr/>
          </p:nvSpPr>
          <p:spPr>
            <a:xfrm>
              <a:off x="3315300" y="3598800"/>
              <a:ext cx="207250" cy="208700"/>
            </a:xfrm>
            <a:custGeom>
              <a:avLst/>
              <a:gdLst/>
              <a:ahLst/>
              <a:cxnLst/>
              <a:rect l="l" t="t" r="r" b="b"/>
              <a:pathLst>
                <a:path w="8290" h="8348" extrusionOk="0">
                  <a:moveTo>
                    <a:pt x="4145" y="59"/>
                  </a:moveTo>
                  <a:cubicBezTo>
                    <a:pt x="6421" y="0"/>
                    <a:pt x="8289" y="1926"/>
                    <a:pt x="8289" y="4203"/>
                  </a:cubicBezTo>
                  <a:cubicBezTo>
                    <a:pt x="8289" y="6421"/>
                    <a:pt x="6421" y="8289"/>
                    <a:pt x="4203" y="8347"/>
                  </a:cubicBezTo>
                  <a:cubicBezTo>
                    <a:pt x="1927" y="8347"/>
                    <a:pt x="0" y="6479"/>
                    <a:pt x="0" y="4203"/>
                  </a:cubicBezTo>
                  <a:cubicBezTo>
                    <a:pt x="0" y="1926"/>
                    <a:pt x="1868" y="59"/>
                    <a:pt x="414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5" name="Google Shape;6785;p17"/>
            <p:cNvSpPr/>
            <p:nvPr/>
          </p:nvSpPr>
          <p:spPr>
            <a:xfrm>
              <a:off x="2826450" y="3109950"/>
              <a:ext cx="207225" cy="208700"/>
            </a:xfrm>
            <a:custGeom>
              <a:avLst/>
              <a:gdLst/>
              <a:ahLst/>
              <a:cxnLst/>
              <a:rect l="l" t="t" r="r" b="b"/>
              <a:pathLst>
                <a:path w="8289" h="8348" extrusionOk="0">
                  <a:moveTo>
                    <a:pt x="8289" y="4144"/>
                  </a:moveTo>
                  <a:cubicBezTo>
                    <a:pt x="8289" y="6362"/>
                    <a:pt x="6421" y="8289"/>
                    <a:pt x="4203" y="8289"/>
                  </a:cubicBezTo>
                  <a:cubicBezTo>
                    <a:pt x="1927" y="8347"/>
                    <a:pt x="0" y="6421"/>
                    <a:pt x="0" y="4144"/>
                  </a:cubicBezTo>
                  <a:cubicBezTo>
                    <a:pt x="0" y="1926"/>
                    <a:pt x="1868" y="58"/>
                    <a:pt x="4145" y="0"/>
                  </a:cubicBezTo>
                  <a:cubicBezTo>
                    <a:pt x="6363" y="0"/>
                    <a:pt x="8289" y="1868"/>
                    <a:pt x="8289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6" name="Google Shape;6786;p17"/>
            <p:cNvSpPr/>
            <p:nvPr/>
          </p:nvSpPr>
          <p:spPr>
            <a:xfrm>
              <a:off x="4298850" y="1881250"/>
              <a:ext cx="205775" cy="205775"/>
            </a:xfrm>
            <a:custGeom>
              <a:avLst/>
              <a:gdLst/>
              <a:ahLst/>
              <a:cxnLst/>
              <a:rect l="l" t="t" r="r" b="b"/>
              <a:pathLst>
                <a:path w="8231" h="8231" extrusionOk="0">
                  <a:moveTo>
                    <a:pt x="8230" y="4086"/>
                  </a:moveTo>
                  <a:cubicBezTo>
                    <a:pt x="8230" y="6363"/>
                    <a:pt x="6362" y="8230"/>
                    <a:pt x="4144" y="8230"/>
                  </a:cubicBezTo>
                  <a:cubicBezTo>
                    <a:pt x="1868" y="8230"/>
                    <a:pt x="58" y="6421"/>
                    <a:pt x="58" y="4144"/>
                  </a:cubicBezTo>
                  <a:cubicBezTo>
                    <a:pt x="0" y="1868"/>
                    <a:pt x="1868" y="0"/>
                    <a:pt x="4144" y="0"/>
                  </a:cubicBezTo>
                  <a:cubicBezTo>
                    <a:pt x="6421" y="59"/>
                    <a:pt x="8230" y="1868"/>
                    <a:pt x="8230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7" name="Google Shape;6787;p17"/>
            <p:cNvSpPr/>
            <p:nvPr/>
          </p:nvSpPr>
          <p:spPr>
            <a:xfrm>
              <a:off x="4545450" y="2127850"/>
              <a:ext cx="207250" cy="205775"/>
            </a:xfrm>
            <a:custGeom>
              <a:avLst/>
              <a:gdLst/>
              <a:ahLst/>
              <a:cxnLst/>
              <a:rect l="l" t="t" r="r" b="b"/>
              <a:pathLst>
                <a:path w="8290" h="8231" extrusionOk="0">
                  <a:moveTo>
                    <a:pt x="8231" y="4087"/>
                  </a:moveTo>
                  <a:cubicBezTo>
                    <a:pt x="8289" y="6363"/>
                    <a:pt x="6421" y="8231"/>
                    <a:pt x="4145" y="8231"/>
                  </a:cubicBezTo>
                  <a:cubicBezTo>
                    <a:pt x="1869" y="8231"/>
                    <a:pt x="59" y="6422"/>
                    <a:pt x="59" y="4145"/>
                  </a:cubicBezTo>
                  <a:cubicBezTo>
                    <a:pt x="1" y="1927"/>
                    <a:pt x="1869" y="1"/>
                    <a:pt x="4145" y="59"/>
                  </a:cubicBezTo>
                  <a:cubicBezTo>
                    <a:pt x="6363" y="59"/>
                    <a:pt x="8231" y="1869"/>
                    <a:pt x="8231" y="408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8" name="Google Shape;6788;p17"/>
            <p:cNvSpPr/>
            <p:nvPr/>
          </p:nvSpPr>
          <p:spPr>
            <a:xfrm>
              <a:off x="4548375" y="3355100"/>
              <a:ext cx="202850" cy="202850"/>
            </a:xfrm>
            <a:custGeom>
              <a:avLst/>
              <a:gdLst/>
              <a:ahLst/>
              <a:cxnLst/>
              <a:rect l="l" t="t" r="r" b="b"/>
              <a:pathLst>
                <a:path w="8114" h="8114" extrusionOk="0">
                  <a:moveTo>
                    <a:pt x="8056" y="4028"/>
                  </a:moveTo>
                  <a:cubicBezTo>
                    <a:pt x="8114" y="6304"/>
                    <a:pt x="6304" y="8114"/>
                    <a:pt x="4086" y="8114"/>
                  </a:cubicBezTo>
                  <a:cubicBezTo>
                    <a:pt x="1810" y="8114"/>
                    <a:pt x="0" y="6363"/>
                    <a:pt x="0" y="4086"/>
                  </a:cubicBezTo>
                  <a:cubicBezTo>
                    <a:pt x="0" y="1868"/>
                    <a:pt x="1693" y="59"/>
                    <a:pt x="3911" y="59"/>
                  </a:cubicBezTo>
                  <a:cubicBezTo>
                    <a:pt x="6188" y="0"/>
                    <a:pt x="8056" y="1751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9" name="Google Shape;6789;p17"/>
            <p:cNvSpPr/>
            <p:nvPr/>
          </p:nvSpPr>
          <p:spPr>
            <a:xfrm>
              <a:off x="3075975" y="1882700"/>
              <a:ext cx="201400" cy="202875"/>
            </a:xfrm>
            <a:custGeom>
              <a:avLst/>
              <a:gdLst/>
              <a:ahLst/>
              <a:cxnLst/>
              <a:rect l="l" t="t" r="r" b="b"/>
              <a:pathLst>
                <a:path w="8056" h="8115" extrusionOk="0">
                  <a:moveTo>
                    <a:pt x="8056" y="4086"/>
                  </a:moveTo>
                  <a:cubicBezTo>
                    <a:pt x="8056" y="6363"/>
                    <a:pt x="6246" y="8114"/>
                    <a:pt x="3970" y="8114"/>
                  </a:cubicBezTo>
                  <a:cubicBezTo>
                    <a:pt x="1752" y="8056"/>
                    <a:pt x="1" y="6305"/>
                    <a:pt x="1" y="4028"/>
                  </a:cubicBezTo>
                  <a:cubicBezTo>
                    <a:pt x="1" y="1752"/>
                    <a:pt x="1810" y="1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0" name="Google Shape;6790;p17"/>
            <p:cNvSpPr/>
            <p:nvPr/>
          </p:nvSpPr>
          <p:spPr>
            <a:xfrm>
              <a:off x="2829375" y="21307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5" y="3970"/>
                  </a:moveTo>
                  <a:cubicBezTo>
                    <a:pt x="8055" y="6188"/>
                    <a:pt x="6304" y="7997"/>
                    <a:pt x="4086" y="8056"/>
                  </a:cubicBezTo>
                  <a:cubicBezTo>
                    <a:pt x="1810" y="8056"/>
                    <a:pt x="0" y="6246"/>
                    <a:pt x="0" y="4028"/>
                  </a:cubicBezTo>
                  <a:cubicBezTo>
                    <a:pt x="0" y="1810"/>
                    <a:pt x="1751" y="1"/>
                    <a:pt x="3969" y="1"/>
                  </a:cubicBezTo>
                  <a:cubicBezTo>
                    <a:pt x="6187" y="1"/>
                    <a:pt x="7997" y="1752"/>
                    <a:pt x="805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1" name="Google Shape;6791;p17"/>
            <p:cNvSpPr/>
            <p:nvPr/>
          </p:nvSpPr>
          <p:spPr>
            <a:xfrm>
              <a:off x="4301750" y="36031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6" y="3970"/>
                  </a:moveTo>
                  <a:cubicBezTo>
                    <a:pt x="8056" y="6246"/>
                    <a:pt x="6305" y="7997"/>
                    <a:pt x="4087" y="8055"/>
                  </a:cubicBezTo>
                  <a:cubicBezTo>
                    <a:pt x="1810" y="8055"/>
                    <a:pt x="1" y="6246"/>
                    <a:pt x="1" y="4028"/>
                  </a:cubicBezTo>
                  <a:cubicBezTo>
                    <a:pt x="1" y="1810"/>
                    <a:pt x="1810" y="0"/>
                    <a:pt x="4028" y="0"/>
                  </a:cubicBezTo>
                  <a:cubicBezTo>
                    <a:pt x="6246" y="0"/>
                    <a:pt x="8056" y="1751"/>
                    <a:pt x="8056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2" name="Google Shape;6792;p17"/>
            <p:cNvSpPr/>
            <p:nvPr/>
          </p:nvSpPr>
          <p:spPr>
            <a:xfrm>
              <a:off x="4790600" y="2619625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4029" y="1"/>
                  </a:moveTo>
                  <a:cubicBezTo>
                    <a:pt x="6247" y="1"/>
                    <a:pt x="8056" y="1810"/>
                    <a:pt x="8056" y="4028"/>
                  </a:cubicBezTo>
                  <a:cubicBezTo>
                    <a:pt x="8056" y="6246"/>
                    <a:pt x="6305" y="8056"/>
                    <a:pt x="4087" y="8056"/>
                  </a:cubicBezTo>
                  <a:cubicBezTo>
                    <a:pt x="1810" y="8056"/>
                    <a:pt x="59" y="6305"/>
                    <a:pt x="1" y="4028"/>
                  </a:cubicBezTo>
                  <a:cubicBezTo>
                    <a:pt x="1" y="1810"/>
                    <a:pt x="1810" y="59"/>
                    <a:pt x="402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3" name="Google Shape;6793;p17"/>
            <p:cNvSpPr/>
            <p:nvPr/>
          </p:nvSpPr>
          <p:spPr>
            <a:xfrm>
              <a:off x="3564825" y="1641925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8056" y="4028"/>
                  </a:moveTo>
                  <a:cubicBezTo>
                    <a:pt x="8056" y="6246"/>
                    <a:pt x="6246" y="7997"/>
                    <a:pt x="4028" y="7997"/>
                  </a:cubicBezTo>
                  <a:cubicBezTo>
                    <a:pt x="1810" y="7997"/>
                    <a:pt x="1" y="6129"/>
                    <a:pt x="59" y="3911"/>
                  </a:cubicBezTo>
                  <a:cubicBezTo>
                    <a:pt x="59" y="1752"/>
                    <a:pt x="1869" y="0"/>
                    <a:pt x="4028" y="0"/>
                  </a:cubicBezTo>
                  <a:cubicBezTo>
                    <a:pt x="6246" y="0"/>
                    <a:pt x="8056" y="1752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4" name="Google Shape;6794;p17"/>
            <p:cNvSpPr/>
            <p:nvPr/>
          </p:nvSpPr>
          <p:spPr>
            <a:xfrm>
              <a:off x="3811450" y="16404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4086" y="58"/>
                  </a:moveTo>
                  <a:cubicBezTo>
                    <a:pt x="6304" y="58"/>
                    <a:pt x="8056" y="1868"/>
                    <a:pt x="8056" y="4086"/>
                  </a:cubicBezTo>
                  <a:cubicBezTo>
                    <a:pt x="8056" y="6304"/>
                    <a:pt x="6246" y="8055"/>
                    <a:pt x="4028" y="8055"/>
                  </a:cubicBezTo>
                  <a:cubicBezTo>
                    <a:pt x="1810" y="8055"/>
                    <a:pt x="0" y="6246"/>
                    <a:pt x="59" y="4028"/>
                  </a:cubicBezTo>
                  <a:cubicBezTo>
                    <a:pt x="59" y="1810"/>
                    <a:pt x="1868" y="0"/>
                    <a:pt x="4086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5" name="Google Shape;6795;p17"/>
            <p:cNvSpPr/>
            <p:nvPr/>
          </p:nvSpPr>
          <p:spPr>
            <a:xfrm>
              <a:off x="4790600" y="2866250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8056" y="4086"/>
                  </a:moveTo>
                  <a:cubicBezTo>
                    <a:pt x="8056" y="6304"/>
                    <a:pt x="6247" y="8055"/>
                    <a:pt x="4029" y="8055"/>
                  </a:cubicBezTo>
                  <a:cubicBezTo>
                    <a:pt x="1810" y="8055"/>
                    <a:pt x="1" y="6246"/>
                    <a:pt x="59" y="4028"/>
                  </a:cubicBezTo>
                  <a:cubicBezTo>
                    <a:pt x="59" y="1810"/>
                    <a:pt x="1869" y="0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6" name="Google Shape;6796;p17"/>
            <p:cNvSpPr/>
            <p:nvPr/>
          </p:nvSpPr>
          <p:spPr>
            <a:xfrm>
              <a:off x="2829375" y="3356550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7997" y="4028"/>
                  </a:moveTo>
                  <a:cubicBezTo>
                    <a:pt x="7997" y="6246"/>
                    <a:pt x="6187" y="7997"/>
                    <a:pt x="4028" y="7997"/>
                  </a:cubicBezTo>
                  <a:cubicBezTo>
                    <a:pt x="1810" y="7997"/>
                    <a:pt x="0" y="6130"/>
                    <a:pt x="58" y="3912"/>
                  </a:cubicBezTo>
                  <a:cubicBezTo>
                    <a:pt x="58" y="1752"/>
                    <a:pt x="1926" y="1"/>
                    <a:pt x="4086" y="1"/>
                  </a:cubicBezTo>
                  <a:cubicBezTo>
                    <a:pt x="6246" y="59"/>
                    <a:pt x="8055" y="1869"/>
                    <a:pt x="7997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7" name="Google Shape;6797;p17"/>
            <p:cNvSpPr/>
            <p:nvPr/>
          </p:nvSpPr>
          <p:spPr>
            <a:xfrm>
              <a:off x="3075975" y="3603175"/>
              <a:ext cx="199950" cy="201400"/>
            </a:xfrm>
            <a:custGeom>
              <a:avLst/>
              <a:gdLst/>
              <a:ahLst/>
              <a:cxnLst/>
              <a:rect l="l" t="t" r="r" b="b"/>
              <a:pathLst>
                <a:path w="7998" h="8056" extrusionOk="0">
                  <a:moveTo>
                    <a:pt x="4087" y="0"/>
                  </a:moveTo>
                  <a:cubicBezTo>
                    <a:pt x="6246" y="59"/>
                    <a:pt x="7997" y="1868"/>
                    <a:pt x="7997" y="4028"/>
                  </a:cubicBezTo>
                  <a:cubicBezTo>
                    <a:pt x="7997" y="6246"/>
                    <a:pt x="6130" y="8055"/>
                    <a:pt x="3970" y="7997"/>
                  </a:cubicBezTo>
                  <a:cubicBezTo>
                    <a:pt x="1752" y="7939"/>
                    <a:pt x="1" y="6129"/>
                    <a:pt x="59" y="3970"/>
                  </a:cubicBezTo>
                  <a:cubicBezTo>
                    <a:pt x="59" y="1810"/>
                    <a:pt x="1869" y="0"/>
                    <a:pt x="40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8" name="Google Shape;6798;p17"/>
            <p:cNvSpPr/>
            <p:nvPr/>
          </p:nvSpPr>
          <p:spPr>
            <a:xfrm>
              <a:off x="4056600" y="1641925"/>
              <a:ext cx="198475" cy="198475"/>
            </a:xfrm>
            <a:custGeom>
              <a:avLst/>
              <a:gdLst/>
              <a:ahLst/>
              <a:cxnLst/>
              <a:rect l="l" t="t" r="r" b="b"/>
              <a:pathLst>
                <a:path w="7939" h="7939" extrusionOk="0">
                  <a:moveTo>
                    <a:pt x="3970" y="7939"/>
                  </a:moveTo>
                  <a:cubicBezTo>
                    <a:pt x="1810" y="7939"/>
                    <a:pt x="1" y="6129"/>
                    <a:pt x="1" y="3970"/>
                  </a:cubicBezTo>
                  <a:cubicBezTo>
                    <a:pt x="1" y="1810"/>
                    <a:pt x="1810" y="0"/>
                    <a:pt x="3970" y="0"/>
                  </a:cubicBezTo>
                  <a:cubicBezTo>
                    <a:pt x="6130" y="0"/>
                    <a:pt x="7939" y="1810"/>
                    <a:pt x="7939" y="3970"/>
                  </a:cubicBezTo>
                  <a:cubicBezTo>
                    <a:pt x="7939" y="6188"/>
                    <a:pt x="6130" y="7939"/>
                    <a:pt x="3970" y="793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9" name="Google Shape;6799;p17"/>
            <p:cNvSpPr/>
            <p:nvPr/>
          </p:nvSpPr>
          <p:spPr>
            <a:xfrm>
              <a:off x="4792075" y="2377400"/>
              <a:ext cx="199950" cy="199925"/>
            </a:xfrm>
            <a:custGeom>
              <a:avLst/>
              <a:gdLst/>
              <a:ahLst/>
              <a:cxnLst/>
              <a:rect l="l" t="t" r="r" b="b"/>
              <a:pathLst>
                <a:path w="7998" h="7997" extrusionOk="0">
                  <a:moveTo>
                    <a:pt x="3970" y="58"/>
                  </a:moveTo>
                  <a:cubicBezTo>
                    <a:pt x="6129" y="0"/>
                    <a:pt x="7939" y="1810"/>
                    <a:pt x="7939" y="3969"/>
                  </a:cubicBezTo>
                  <a:cubicBezTo>
                    <a:pt x="7997" y="6129"/>
                    <a:pt x="6188" y="7939"/>
                    <a:pt x="4028" y="7997"/>
                  </a:cubicBezTo>
                  <a:cubicBezTo>
                    <a:pt x="1868" y="7997"/>
                    <a:pt x="59" y="6246"/>
                    <a:pt x="0" y="4028"/>
                  </a:cubicBezTo>
                  <a:cubicBezTo>
                    <a:pt x="0" y="1926"/>
                    <a:pt x="1810" y="58"/>
                    <a:pt x="3970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0" name="Google Shape;6800;p17"/>
            <p:cNvSpPr/>
            <p:nvPr/>
          </p:nvSpPr>
          <p:spPr>
            <a:xfrm>
              <a:off x="4793525" y="31157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70" y="1"/>
                  </a:moveTo>
                  <a:cubicBezTo>
                    <a:pt x="6130" y="1"/>
                    <a:pt x="7881" y="1752"/>
                    <a:pt x="7881" y="3911"/>
                  </a:cubicBezTo>
                  <a:cubicBezTo>
                    <a:pt x="7881" y="6129"/>
                    <a:pt x="6071" y="7881"/>
                    <a:pt x="3853" y="7881"/>
                  </a:cubicBezTo>
                  <a:cubicBezTo>
                    <a:pt x="1693" y="7822"/>
                    <a:pt x="1" y="6071"/>
                    <a:pt x="1" y="3911"/>
                  </a:cubicBezTo>
                  <a:cubicBezTo>
                    <a:pt x="1" y="1693"/>
                    <a:pt x="1752" y="1"/>
                    <a:pt x="39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1" name="Google Shape;6801;p17"/>
            <p:cNvSpPr/>
            <p:nvPr/>
          </p:nvSpPr>
          <p:spPr>
            <a:xfrm>
              <a:off x="2584200" y="2622550"/>
              <a:ext cx="197025" cy="195550"/>
            </a:xfrm>
            <a:custGeom>
              <a:avLst/>
              <a:gdLst/>
              <a:ahLst/>
              <a:cxnLst/>
              <a:rect l="l" t="t" r="r" b="b"/>
              <a:pathLst>
                <a:path w="7881" h="7822" extrusionOk="0">
                  <a:moveTo>
                    <a:pt x="3912" y="7822"/>
                  </a:moveTo>
                  <a:cubicBezTo>
                    <a:pt x="1752" y="7822"/>
                    <a:pt x="1" y="6071"/>
                    <a:pt x="59" y="3911"/>
                  </a:cubicBezTo>
                  <a:cubicBezTo>
                    <a:pt x="59" y="1693"/>
                    <a:pt x="1810" y="0"/>
                    <a:pt x="3970" y="0"/>
                  </a:cubicBezTo>
                  <a:cubicBezTo>
                    <a:pt x="6188" y="0"/>
                    <a:pt x="7881" y="1751"/>
                    <a:pt x="7881" y="3970"/>
                  </a:cubicBezTo>
                  <a:cubicBezTo>
                    <a:pt x="7881" y="6129"/>
                    <a:pt x="6130" y="7822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2" name="Google Shape;6802;p17"/>
            <p:cNvSpPr/>
            <p:nvPr/>
          </p:nvSpPr>
          <p:spPr>
            <a:xfrm>
              <a:off x="3321125" y="16433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12" y="7822"/>
                  </a:moveTo>
                  <a:cubicBezTo>
                    <a:pt x="1694" y="7822"/>
                    <a:pt x="1" y="6071"/>
                    <a:pt x="1" y="3912"/>
                  </a:cubicBezTo>
                  <a:cubicBezTo>
                    <a:pt x="59" y="1694"/>
                    <a:pt x="1810" y="1"/>
                    <a:pt x="3970" y="1"/>
                  </a:cubicBezTo>
                  <a:cubicBezTo>
                    <a:pt x="6130" y="59"/>
                    <a:pt x="7881" y="1810"/>
                    <a:pt x="7823" y="3970"/>
                  </a:cubicBezTo>
                  <a:cubicBezTo>
                    <a:pt x="7823" y="6130"/>
                    <a:pt x="6071" y="7881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3" name="Google Shape;6803;p17"/>
            <p:cNvSpPr/>
            <p:nvPr/>
          </p:nvSpPr>
          <p:spPr>
            <a:xfrm>
              <a:off x="3812900" y="3851250"/>
              <a:ext cx="198500" cy="197025"/>
            </a:xfrm>
            <a:custGeom>
              <a:avLst/>
              <a:gdLst/>
              <a:ahLst/>
              <a:cxnLst/>
              <a:rect l="l" t="t" r="r" b="b"/>
              <a:pathLst>
                <a:path w="7940" h="7881" extrusionOk="0">
                  <a:moveTo>
                    <a:pt x="7939" y="3969"/>
                  </a:moveTo>
                  <a:cubicBezTo>
                    <a:pt x="7881" y="6188"/>
                    <a:pt x="6130" y="7880"/>
                    <a:pt x="3970" y="7880"/>
                  </a:cubicBezTo>
                  <a:cubicBezTo>
                    <a:pt x="1752" y="7880"/>
                    <a:pt x="1" y="6071"/>
                    <a:pt x="59" y="3911"/>
                  </a:cubicBezTo>
                  <a:cubicBezTo>
                    <a:pt x="117" y="1693"/>
                    <a:pt x="1869" y="0"/>
                    <a:pt x="4028" y="59"/>
                  </a:cubicBezTo>
                  <a:cubicBezTo>
                    <a:pt x="6188" y="59"/>
                    <a:pt x="7939" y="1810"/>
                    <a:pt x="7939" y="39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4" name="Google Shape;6804;p17"/>
            <p:cNvSpPr/>
            <p:nvPr/>
          </p:nvSpPr>
          <p:spPr>
            <a:xfrm>
              <a:off x="2585675" y="2869150"/>
              <a:ext cx="195550" cy="195575"/>
            </a:xfrm>
            <a:custGeom>
              <a:avLst/>
              <a:gdLst/>
              <a:ahLst/>
              <a:cxnLst/>
              <a:rect l="l" t="t" r="r" b="b"/>
              <a:pathLst>
                <a:path w="7822" h="7823" extrusionOk="0">
                  <a:moveTo>
                    <a:pt x="7822" y="3912"/>
                  </a:moveTo>
                  <a:cubicBezTo>
                    <a:pt x="7822" y="6071"/>
                    <a:pt x="6129" y="7823"/>
                    <a:pt x="3911" y="7823"/>
                  </a:cubicBezTo>
                  <a:cubicBezTo>
                    <a:pt x="1751" y="7823"/>
                    <a:pt x="0" y="6130"/>
                    <a:pt x="0" y="3970"/>
                  </a:cubicBezTo>
                  <a:cubicBezTo>
                    <a:pt x="0" y="1752"/>
                    <a:pt x="1693" y="59"/>
                    <a:pt x="3853" y="1"/>
                  </a:cubicBezTo>
                  <a:cubicBezTo>
                    <a:pt x="6071" y="1"/>
                    <a:pt x="7763" y="1752"/>
                    <a:pt x="7822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5" name="Google Shape;6805;p17"/>
            <p:cNvSpPr/>
            <p:nvPr/>
          </p:nvSpPr>
          <p:spPr>
            <a:xfrm>
              <a:off x="3567750" y="3851250"/>
              <a:ext cx="197025" cy="198475"/>
            </a:xfrm>
            <a:custGeom>
              <a:avLst/>
              <a:gdLst/>
              <a:ahLst/>
              <a:cxnLst/>
              <a:rect l="l" t="t" r="r" b="b"/>
              <a:pathLst>
                <a:path w="7881" h="7939" extrusionOk="0">
                  <a:moveTo>
                    <a:pt x="4028" y="59"/>
                  </a:moveTo>
                  <a:cubicBezTo>
                    <a:pt x="6188" y="117"/>
                    <a:pt x="7881" y="1868"/>
                    <a:pt x="7822" y="4028"/>
                  </a:cubicBezTo>
                  <a:cubicBezTo>
                    <a:pt x="7822" y="6246"/>
                    <a:pt x="6013" y="7939"/>
                    <a:pt x="3853" y="7880"/>
                  </a:cubicBezTo>
                  <a:cubicBezTo>
                    <a:pt x="1693" y="7822"/>
                    <a:pt x="1" y="6071"/>
                    <a:pt x="1" y="3853"/>
                  </a:cubicBezTo>
                  <a:cubicBezTo>
                    <a:pt x="59" y="1693"/>
                    <a:pt x="1868" y="0"/>
                    <a:pt x="4028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6" name="Google Shape;6806;p17"/>
            <p:cNvSpPr/>
            <p:nvPr/>
          </p:nvSpPr>
          <p:spPr>
            <a:xfrm>
              <a:off x="4551300" y="1891450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7763" y="3912"/>
                  </a:moveTo>
                  <a:cubicBezTo>
                    <a:pt x="7763" y="6071"/>
                    <a:pt x="6071" y="7764"/>
                    <a:pt x="3853" y="7764"/>
                  </a:cubicBezTo>
                  <a:cubicBezTo>
                    <a:pt x="1693" y="7764"/>
                    <a:pt x="0" y="6013"/>
                    <a:pt x="0" y="3853"/>
                  </a:cubicBezTo>
                  <a:cubicBezTo>
                    <a:pt x="0" y="1693"/>
                    <a:pt x="1751" y="1"/>
                    <a:pt x="3969" y="1"/>
                  </a:cubicBezTo>
                  <a:cubicBezTo>
                    <a:pt x="6129" y="1"/>
                    <a:pt x="7822" y="1693"/>
                    <a:pt x="7763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7" name="Google Shape;6807;p17"/>
            <p:cNvSpPr/>
            <p:nvPr/>
          </p:nvSpPr>
          <p:spPr>
            <a:xfrm>
              <a:off x="4059525" y="385270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3794" y="59"/>
                  </a:moveTo>
                  <a:cubicBezTo>
                    <a:pt x="5954" y="1"/>
                    <a:pt x="7705" y="1693"/>
                    <a:pt x="7705" y="3853"/>
                  </a:cubicBezTo>
                  <a:cubicBezTo>
                    <a:pt x="7705" y="6013"/>
                    <a:pt x="6013" y="7764"/>
                    <a:pt x="3853" y="7764"/>
                  </a:cubicBezTo>
                  <a:cubicBezTo>
                    <a:pt x="1693" y="7764"/>
                    <a:pt x="0" y="6071"/>
                    <a:pt x="0" y="3911"/>
                  </a:cubicBezTo>
                  <a:cubicBezTo>
                    <a:pt x="0" y="1752"/>
                    <a:pt x="1693" y="59"/>
                    <a:pt x="379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8" name="Google Shape;6808;p17"/>
            <p:cNvSpPr/>
            <p:nvPr/>
          </p:nvSpPr>
          <p:spPr>
            <a:xfrm>
              <a:off x="2585675" y="2380300"/>
              <a:ext cx="194100" cy="194125"/>
            </a:xfrm>
            <a:custGeom>
              <a:avLst/>
              <a:gdLst/>
              <a:ahLst/>
              <a:cxnLst/>
              <a:rect l="l" t="t" r="r" b="b"/>
              <a:pathLst>
                <a:path w="7764" h="7765" extrusionOk="0">
                  <a:moveTo>
                    <a:pt x="3911" y="59"/>
                  </a:moveTo>
                  <a:cubicBezTo>
                    <a:pt x="6071" y="59"/>
                    <a:pt x="7763" y="1810"/>
                    <a:pt x="7763" y="3912"/>
                  </a:cubicBezTo>
                  <a:cubicBezTo>
                    <a:pt x="7763" y="6071"/>
                    <a:pt x="6012" y="7764"/>
                    <a:pt x="3853" y="7764"/>
                  </a:cubicBezTo>
                  <a:cubicBezTo>
                    <a:pt x="1693" y="7764"/>
                    <a:pt x="0" y="6013"/>
                    <a:pt x="59" y="3853"/>
                  </a:cubicBezTo>
                  <a:cubicBezTo>
                    <a:pt x="59" y="1694"/>
                    <a:pt x="1810" y="1"/>
                    <a:pt x="391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9" name="Google Shape;6809;p17"/>
            <p:cNvSpPr/>
            <p:nvPr/>
          </p:nvSpPr>
          <p:spPr>
            <a:xfrm>
              <a:off x="3322600" y="3854175"/>
              <a:ext cx="192650" cy="192625"/>
            </a:xfrm>
            <a:custGeom>
              <a:avLst/>
              <a:gdLst/>
              <a:ahLst/>
              <a:cxnLst/>
              <a:rect l="l" t="t" r="r" b="b"/>
              <a:pathLst>
                <a:path w="7706" h="7705" extrusionOk="0">
                  <a:moveTo>
                    <a:pt x="7705" y="3852"/>
                  </a:moveTo>
                  <a:cubicBezTo>
                    <a:pt x="7705" y="5954"/>
                    <a:pt x="5954" y="7705"/>
                    <a:pt x="3853" y="7705"/>
                  </a:cubicBezTo>
                  <a:cubicBezTo>
                    <a:pt x="1751" y="7705"/>
                    <a:pt x="0" y="5954"/>
                    <a:pt x="0" y="3852"/>
                  </a:cubicBezTo>
                  <a:cubicBezTo>
                    <a:pt x="0" y="1693"/>
                    <a:pt x="1751" y="0"/>
                    <a:pt x="3911" y="0"/>
                  </a:cubicBezTo>
                  <a:cubicBezTo>
                    <a:pt x="6012" y="0"/>
                    <a:pt x="7705" y="1751"/>
                    <a:pt x="7705" y="38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0" name="Google Shape;6810;p17"/>
            <p:cNvSpPr/>
            <p:nvPr/>
          </p:nvSpPr>
          <p:spPr>
            <a:xfrm>
              <a:off x="2585675" y="3117225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3969" y="1"/>
                  </a:moveTo>
                  <a:cubicBezTo>
                    <a:pt x="6071" y="59"/>
                    <a:pt x="7822" y="1869"/>
                    <a:pt x="7763" y="3970"/>
                  </a:cubicBezTo>
                  <a:cubicBezTo>
                    <a:pt x="7705" y="6071"/>
                    <a:pt x="5954" y="7764"/>
                    <a:pt x="3853" y="7706"/>
                  </a:cubicBezTo>
                  <a:cubicBezTo>
                    <a:pt x="1751" y="7706"/>
                    <a:pt x="0" y="5896"/>
                    <a:pt x="59" y="3795"/>
                  </a:cubicBezTo>
                  <a:cubicBezTo>
                    <a:pt x="117" y="1694"/>
                    <a:pt x="1868" y="1"/>
                    <a:pt x="39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1" name="Google Shape;6811;p17"/>
            <p:cNvSpPr/>
            <p:nvPr/>
          </p:nvSpPr>
          <p:spPr>
            <a:xfrm>
              <a:off x="4795000" y="2133700"/>
              <a:ext cx="192625" cy="194100"/>
            </a:xfrm>
            <a:custGeom>
              <a:avLst/>
              <a:gdLst/>
              <a:ahLst/>
              <a:cxnLst/>
              <a:rect l="l" t="t" r="r" b="b"/>
              <a:pathLst>
                <a:path w="7705" h="7764" extrusionOk="0">
                  <a:moveTo>
                    <a:pt x="3911" y="7764"/>
                  </a:moveTo>
                  <a:cubicBezTo>
                    <a:pt x="1810" y="7764"/>
                    <a:pt x="58" y="6012"/>
                    <a:pt x="0" y="3911"/>
                  </a:cubicBezTo>
                  <a:cubicBezTo>
                    <a:pt x="0" y="1810"/>
                    <a:pt x="1751" y="59"/>
                    <a:pt x="3853" y="59"/>
                  </a:cubicBezTo>
                  <a:cubicBezTo>
                    <a:pt x="5954" y="0"/>
                    <a:pt x="7705" y="1751"/>
                    <a:pt x="7705" y="3911"/>
                  </a:cubicBezTo>
                  <a:cubicBezTo>
                    <a:pt x="7705" y="5954"/>
                    <a:pt x="6012" y="7705"/>
                    <a:pt x="3911" y="776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2" name="Google Shape;6812;p17"/>
            <p:cNvSpPr/>
            <p:nvPr/>
          </p:nvSpPr>
          <p:spPr>
            <a:xfrm>
              <a:off x="4306125" y="164485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7706" y="3911"/>
                  </a:moveTo>
                  <a:cubicBezTo>
                    <a:pt x="7648" y="6012"/>
                    <a:pt x="5896" y="7763"/>
                    <a:pt x="3737" y="7705"/>
                  </a:cubicBezTo>
                  <a:cubicBezTo>
                    <a:pt x="1694" y="7647"/>
                    <a:pt x="1" y="5896"/>
                    <a:pt x="1" y="3794"/>
                  </a:cubicBezTo>
                  <a:cubicBezTo>
                    <a:pt x="1" y="1693"/>
                    <a:pt x="1810" y="0"/>
                    <a:pt x="3912" y="0"/>
                  </a:cubicBezTo>
                  <a:cubicBezTo>
                    <a:pt x="6013" y="59"/>
                    <a:pt x="7706" y="1810"/>
                    <a:pt x="7706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3" name="Google Shape;6813;p17"/>
            <p:cNvSpPr/>
            <p:nvPr/>
          </p:nvSpPr>
          <p:spPr>
            <a:xfrm>
              <a:off x="4546925" y="3606100"/>
              <a:ext cx="195550" cy="194100"/>
            </a:xfrm>
            <a:custGeom>
              <a:avLst/>
              <a:gdLst/>
              <a:ahLst/>
              <a:cxnLst/>
              <a:rect l="l" t="t" r="r" b="b"/>
              <a:pathLst>
                <a:path w="7822" h="7764" extrusionOk="0">
                  <a:moveTo>
                    <a:pt x="3853" y="7763"/>
                  </a:moveTo>
                  <a:cubicBezTo>
                    <a:pt x="1751" y="7705"/>
                    <a:pt x="0" y="5895"/>
                    <a:pt x="58" y="3794"/>
                  </a:cubicBezTo>
                  <a:cubicBezTo>
                    <a:pt x="117" y="1693"/>
                    <a:pt x="1926" y="0"/>
                    <a:pt x="3969" y="58"/>
                  </a:cubicBezTo>
                  <a:cubicBezTo>
                    <a:pt x="6129" y="117"/>
                    <a:pt x="7822" y="1868"/>
                    <a:pt x="7763" y="4028"/>
                  </a:cubicBezTo>
                  <a:cubicBezTo>
                    <a:pt x="7705" y="6071"/>
                    <a:pt x="5954" y="7763"/>
                    <a:pt x="3853" y="77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4" name="Google Shape;6814;p17"/>
            <p:cNvSpPr/>
            <p:nvPr/>
          </p:nvSpPr>
          <p:spPr>
            <a:xfrm>
              <a:off x="2832275" y="1887075"/>
              <a:ext cx="194125" cy="194100"/>
            </a:xfrm>
            <a:custGeom>
              <a:avLst/>
              <a:gdLst/>
              <a:ahLst/>
              <a:cxnLst/>
              <a:rect l="l" t="t" r="r" b="b"/>
              <a:pathLst>
                <a:path w="7765" h="7764" extrusionOk="0">
                  <a:moveTo>
                    <a:pt x="7764" y="3911"/>
                  </a:moveTo>
                  <a:cubicBezTo>
                    <a:pt x="7706" y="6013"/>
                    <a:pt x="5955" y="7764"/>
                    <a:pt x="3912" y="7706"/>
                  </a:cubicBezTo>
                  <a:cubicBezTo>
                    <a:pt x="1752" y="7706"/>
                    <a:pt x="1" y="5954"/>
                    <a:pt x="59" y="3795"/>
                  </a:cubicBezTo>
                  <a:cubicBezTo>
                    <a:pt x="118" y="1693"/>
                    <a:pt x="1869" y="1"/>
                    <a:pt x="3970" y="59"/>
                  </a:cubicBezTo>
                  <a:cubicBezTo>
                    <a:pt x="6071" y="59"/>
                    <a:pt x="7764" y="1810"/>
                    <a:pt x="7764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5" name="Google Shape;6815;p17"/>
            <p:cNvSpPr/>
            <p:nvPr/>
          </p:nvSpPr>
          <p:spPr>
            <a:xfrm>
              <a:off x="4796450" y="3362400"/>
              <a:ext cx="191175" cy="189725"/>
            </a:xfrm>
            <a:custGeom>
              <a:avLst/>
              <a:gdLst/>
              <a:ahLst/>
              <a:cxnLst/>
              <a:rect l="l" t="t" r="r" b="b"/>
              <a:pathLst>
                <a:path w="7647" h="7589" extrusionOk="0">
                  <a:moveTo>
                    <a:pt x="3795" y="0"/>
                  </a:moveTo>
                  <a:cubicBezTo>
                    <a:pt x="5896" y="0"/>
                    <a:pt x="7647" y="1751"/>
                    <a:pt x="7589" y="3794"/>
                  </a:cubicBezTo>
                  <a:cubicBezTo>
                    <a:pt x="7589" y="5896"/>
                    <a:pt x="5896" y="7588"/>
                    <a:pt x="3795" y="7588"/>
                  </a:cubicBezTo>
                  <a:cubicBezTo>
                    <a:pt x="1693" y="7588"/>
                    <a:pt x="0" y="5837"/>
                    <a:pt x="0" y="3736"/>
                  </a:cubicBezTo>
                  <a:cubicBezTo>
                    <a:pt x="0" y="1693"/>
                    <a:pt x="1752" y="0"/>
                    <a:pt x="379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6" name="Google Shape;6816;p17"/>
            <p:cNvSpPr/>
            <p:nvPr/>
          </p:nvSpPr>
          <p:spPr>
            <a:xfrm>
              <a:off x="3081825" y="1646300"/>
              <a:ext cx="189725" cy="191200"/>
            </a:xfrm>
            <a:custGeom>
              <a:avLst/>
              <a:gdLst/>
              <a:ahLst/>
              <a:cxnLst/>
              <a:rect l="l" t="t" r="r" b="b"/>
              <a:pathLst>
                <a:path w="7589" h="7648" extrusionOk="0">
                  <a:moveTo>
                    <a:pt x="3794" y="1"/>
                  </a:moveTo>
                  <a:cubicBezTo>
                    <a:pt x="5837" y="1"/>
                    <a:pt x="7588" y="1752"/>
                    <a:pt x="7588" y="3853"/>
                  </a:cubicBezTo>
                  <a:cubicBezTo>
                    <a:pt x="7588" y="5896"/>
                    <a:pt x="5896" y="7589"/>
                    <a:pt x="3794" y="7589"/>
                  </a:cubicBezTo>
                  <a:cubicBezTo>
                    <a:pt x="1751" y="7647"/>
                    <a:pt x="0" y="5896"/>
                    <a:pt x="0" y="3795"/>
                  </a:cubicBezTo>
                  <a:cubicBezTo>
                    <a:pt x="0" y="1693"/>
                    <a:pt x="1693" y="1"/>
                    <a:pt x="3794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7" name="Google Shape;6817;p17"/>
            <p:cNvSpPr/>
            <p:nvPr/>
          </p:nvSpPr>
          <p:spPr>
            <a:xfrm>
              <a:off x="2835200" y="3609000"/>
              <a:ext cx="189725" cy="189725"/>
            </a:xfrm>
            <a:custGeom>
              <a:avLst/>
              <a:gdLst/>
              <a:ahLst/>
              <a:cxnLst/>
              <a:rect l="l" t="t" r="r" b="b"/>
              <a:pathLst>
                <a:path w="7589" h="7589" extrusionOk="0">
                  <a:moveTo>
                    <a:pt x="3795" y="1"/>
                  </a:moveTo>
                  <a:cubicBezTo>
                    <a:pt x="5896" y="59"/>
                    <a:pt x="7589" y="1752"/>
                    <a:pt x="7530" y="3795"/>
                  </a:cubicBezTo>
                  <a:cubicBezTo>
                    <a:pt x="7530" y="5896"/>
                    <a:pt x="5838" y="7589"/>
                    <a:pt x="3736" y="7531"/>
                  </a:cubicBezTo>
                  <a:cubicBezTo>
                    <a:pt x="1635" y="7531"/>
                    <a:pt x="1" y="5838"/>
                    <a:pt x="1" y="3737"/>
                  </a:cubicBezTo>
                  <a:cubicBezTo>
                    <a:pt x="59" y="1635"/>
                    <a:pt x="1752" y="1"/>
                    <a:pt x="379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8" name="Google Shape;6818;p17"/>
            <p:cNvSpPr/>
            <p:nvPr/>
          </p:nvSpPr>
          <p:spPr>
            <a:xfrm>
              <a:off x="4309050" y="3855625"/>
              <a:ext cx="186825" cy="188275"/>
            </a:xfrm>
            <a:custGeom>
              <a:avLst/>
              <a:gdLst/>
              <a:ahLst/>
              <a:cxnLst/>
              <a:rect l="l" t="t" r="r" b="b"/>
              <a:pathLst>
                <a:path w="7473" h="7531" extrusionOk="0">
                  <a:moveTo>
                    <a:pt x="3736" y="7530"/>
                  </a:moveTo>
                  <a:cubicBezTo>
                    <a:pt x="1635" y="7530"/>
                    <a:pt x="1" y="5896"/>
                    <a:pt x="1" y="3794"/>
                  </a:cubicBezTo>
                  <a:cubicBezTo>
                    <a:pt x="1" y="1693"/>
                    <a:pt x="1635" y="0"/>
                    <a:pt x="3736" y="59"/>
                  </a:cubicBezTo>
                  <a:cubicBezTo>
                    <a:pt x="5838" y="59"/>
                    <a:pt x="7472" y="1693"/>
                    <a:pt x="7472" y="3736"/>
                  </a:cubicBezTo>
                  <a:cubicBezTo>
                    <a:pt x="7472" y="5837"/>
                    <a:pt x="5838" y="7530"/>
                    <a:pt x="3736" y="75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9" name="Google Shape;6819;p17"/>
            <p:cNvSpPr/>
            <p:nvPr/>
          </p:nvSpPr>
          <p:spPr>
            <a:xfrm>
              <a:off x="2590050" y="213660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3736" y="7531"/>
                  </a:moveTo>
                  <a:cubicBezTo>
                    <a:pt x="1635" y="7531"/>
                    <a:pt x="0" y="5896"/>
                    <a:pt x="0" y="3737"/>
                  </a:cubicBezTo>
                  <a:cubicBezTo>
                    <a:pt x="0" y="1694"/>
                    <a:pt x="1635" y="59"/>
                    <a:pt x="3678" y="59"/>
                  </a:cubicBezTo>
                  <a:cubicBezTo>
                    <a:pt x="5837" y="1"/>
                    <a:pt x="7472" y="1694"/>
                    <a:pt x="7472" y="3795"/>
                  </a:cubicBezTo>
                  <a:cubicBezTo>
                    <a:pt x="7472" y="5896"/>
                    <a:pt x="5837" y="7531"/>
                    <a:pt x="3736" y="753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0" name="Google Shape;6820;p17"/>
            <p:cNvSpPr/>
            <p:nvPr/>
          </p:nvSpPr>
          <p:spPr>
            <a:xfrm>
              <a:off x="2590050" y="3363850"/>
              <a:ext cx="186800" cy="186800"/>
            </a:xfrm>
            <a:custGeom>
              <a:avLst/>
              <a:gdLst/>
              <a:ahLst/>
              <a:cxnLst/>
              <a:rect l="l" t="t" r="r" b="b"/>
              <a:pathLst>
                <a:path w="7472" h="7472" extrusionOk="0">
                  <a:moveTo>
                    <a:pt x="3736" y="1"/>
                  </a:moveTo>
                  <a:cubicBezTo>
                    <a:pt x="5837" y="59"/>
                    <a:pt x="7472" y="1693"/>
                    <a:pt x="7413" y="3795"/>
                  </a:cubicBezTo>
                  <a:cubicBezTo>
                    <a:pt x="7413" y="5838"/>
                    <a:pt x="5721" y="7472"/>
                    <a:pt x="3678" y="7414"/>
                  </a:cubicBezTo>
                  <a:cubicBezTo>
                    <a:pt x="1635" y="7414"/>
                    <a:pt x="0" y="5721"/>
                    <a:pt x="0" y="3678"/>
                  </a:cubicBezTo>
                  <a:cubicBezTo>
                    <a:pt x="0" y="1635"/>
                    <a:pt x="1693" y="1"/>
                    <a:pt x="37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1" name="Google Shape;6821;p17"/>
            <p:cNvSpPr/>
            <p:nvPr/>
          </p:nvSpPr>
          <p:spPr>
            <a:xfrm>
              <a:off x="3083275" y="3857075"/>
              <a:ext cx="186800" cy="185350"/>
            </a:xfrm>
            <a:custGeom>
              <a:avLst/>
              <a:gdLst/>
              <a:ahLst/>
              <a:cxnLst/>
              <a:rect l="l" t="t" r="r" b="b"/>
              <a:pathLst>
                <a:path w="7472" h="7414" extrusionOk="0">
                  <a:moveTo>
                    <a:pt x="7414" y="3678"/>
                  </a:moveTo>
                  <a:cubicBezTo>
                    <a:pt x="7472" y="5779"/>
                    <a:pt x="5779" y="7414"/>
                    <a:pt x="3736" y="7414"/>
                  </a:cubicBezTo>
                  <a:cubicBezTo>
                    <a:pt x="1693" y="7414"/>
                    <a:pt x="1" y="5779"/>
                    <a:pt x="59" y="3736"/>
                  </a:cubicBezTo>
                  <a:cubicBezTo>
                    <a:pt x="59" y="1694"/>
                    <a:pt x="1693" y="59"/>
                    <a:pt x="3678" y="1"/>
                  </a:cubicBezTo>
                  <a:cubicBezTo>
                    <a:pt x="5779" y="1"/>
                    <a:pt x="7414" y="1635"/>
                    <a:pt x="7472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2" name="Google Shape;6822;p17"/>
            <p:cNvSpPr/>
            <p:nvPr/>
          </p:nvSpPr>
          <p:spPr>
            <a:xfrm>
              <a:off x="5045975" y="2628375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737" y="7414"/>
                  </a:moveTo>
                  <a:cubicBezTo>
                    <a:pt x="1635" y="7414"/>
                    <a:pt x="1" y="5721"/>
                    <a:pt x="1" y="3678"/>
                  </a:cubicBezTo>
                  <a:cubicBezTo>
                    <a:pt x="1" y="1635"/>
                    <a:pt x="1635" y="1"/>
                    <a:pt x="3737" y="1"/>
                  </a:cubicBez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79" y="7414"/>
                    <a:pt x="3737" y="74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3" name="Google Shape;6823;p17"/>
            <p:cNvSpPr/>
            <p:nvPr/>
          </p:nvSpPr>
          <p:spPr>
            <a:xfrm>
              <a:off x="3818750" y="1401150"/>
              <a:ext cx="188275" cy="186800"/>
            </a:xfrm>
            <a:custGeom>
              <a:avLst/>
              <a:gdLst/>
              <a:ahLst/>
              <a:cxnLst/>
              <a:rect l="l" t="t" r="r" b="b"/>
              <a:pathLst>
                <a:path w="7531" h="7472" extrusionOk="0">
                  <a:moveTo>
                    <a:pt x="59" y="3678"/>
                  </a:moveTo>
                  <a:cubicBezTo>
                    <a:pt x="59" y="1635"/>
                    <a:pt x="1751" y="0"/>
                    <a:pt x="3853" y="59"/>
                  </a:cubicBezTo>
                  <a:cubicBezTo>
                    <a:pt x="5896" y="59"/>
                    <a:pt x="7530" y="1810"/>
                    <a:pt x="7472" y="3853"/>
                  </a:cubicBezTo>
                  <a:cubicBezTo>
                    <a:pt x="7413" y="5837"/>
                    <a:pt x="5721" y="7472"/>
                    <a:pt x="3736" y="7472"/>
                  </a:cubicBezTo>
                  <a:cubicBezTo>
                    <a:pt x="1693" y="7413"/>
                    <a:pt x="0" y="5721"/>
                    <a:pt x="59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4" name="Google Shape;6824;p17"/>
            <p:cNvSpPr/>
            <p:nvPr/>
          </p:nvSpPr>
          <p:spPr>
            <a:xfrm>
              <a:off x="5045975" y="2875000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678" y="0"/>
                  </a:moveTo>
                  <a:cubicBezTo>
                    <a:pt x="5721" y="0"/>
                    <a:pt x="7414" y="1693"/>
                    <a:pt x="7414" y="3736"/>
                  </a:cubicBezTo>
                  <a:cubicBezTo>
                    <a:pt x="7355" y="5721"/>
                    <a:pt x="5721" y="7413"/>
                    <a:pt x="3678" y="7413"/>
                  </a:cubicBezTo>
                  <a:cubicBezTo>
                    <a:pt x="1635" y="7413"/>
                    <a:pt x="1" y="5721"/>
                    <a:pt x="1" y="3678"/>
                  </a:cubicBezTo>
                  <a:cubicBezTo>
                    <a:pt x="1" y="1635"/>
                    <a:pt x="1694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5" name="Google Shape;6825;p17"/>
            <p:cNvSpPr/>
            <p:nvPr/>
          </p:nvSpPr>
          <p:spPr>
            <a:xfrm>
              <a:off x="3573575" y="1402600"/>
              <a:ext cx="185375" cy="185350"/>
            </a:xfrm>
            <a:custGeom>
              <a:avLst/>
              <a:gdLst/>
              <a:ahLst/>
              <a:cxnLst/>
              <a:rect l="l" t="t" r="r" b="b"/>
              <a:pathLst>
                <a:path w="7415" h="7414" extrusionOk="0">
                  <a:moveTo>
                    <a:pt x="3678" y="1"/>
                  </a:move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21" y="7414"/>
                    <a:pt x="3678" y="7355"/>
                  </a:cubicBezTo>
                  <a:cubicBezTo>
                    <a:pt x="1635" y="7355"/>
                    <a:pt x="1" y="5663"/>
                    <a:pt x="1" y="3678"/>
                  </a:cubicBezTo>
                  <a:cubicBezTo>
                    <a:pt x="1" y="1635"/>
                    <a:pt x="1694" y="1"/>
                    <a:pt x="36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6" name="Google Shape;6826;p17"/>
            <p:cNvSpPr/>
            <p:nvPr/>
          </p:nvSpPr>
          <p:spPr>
            <a:xfrm>
              <a:off x="4799375" y="1895825"/>
              <a:ext cx="183875" cy="183900"/>
            </a:xfrm>
            <a:custGeom>
              <a:avLst/>
              <a:gdLst/>
              <a:ahLst/>
              <a:cxnLst/>
              <a:rect l="l" t="t" r="r" b="b"/>
              <a:pathLst>
                <a:path w="7355" h="7356" extrusionOk="0">
                  <a:moveTo>
                    <a:pt x="3678" y="7356"/>
                  </a:moveTo>
                  <a:cubicBezTo>
                    <a:pt x="1693" y="7356"/>
                    <a:pt x="0" y="5663"/>
                    <a:pt x="0" y="3678"/>
                  </a:cubicBezTo>
                  <a:cubicBezTo>
                    <a:pt x="59" y="1635"/>
                    <a:pt x="1751" y="1"/>
                    <a:pt x="3736" y="1"/>
                  </a:cubicBezTo>
                  <a:cubicBezTo>
                    <a:pt x="5720" y="59"/>
                    <a:pt x="7355" y="1694"/>
                    <a:pt x="7355" y="3678"/>
                  </a:cubicBezTo>
                  <a:cubicBezTo>
                    <a:pt x="7355" y="5663"/>
                    <a:pt x="5662" y="7356"/>
                    <a:pt x="3678" y="735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7" name="Google Shape;6827;p17"/>
            <p:cNvSpPr/>
            <p:nvPr/>
          </p:nvSpPr>
          <p:spPr>
            <a:xfrm>
              <a:off x="5045975" y="238615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355" y="3678"/>
                  </a:moveTo>
                  <a:cubicBezTo>
                    <a:pt x="7355" y="5662"/>
                    <a:pt x="5721" y="7355"/>
                    <a:pt x="3678" y="7355"/>
                  </a:cubicBezTo>
                  <a:cubicBezTo>
                    <a:pt x="1694" y="7355"/>
                    <a:pt x="1" y="5662"/>
                    <a:pt x="1" y="3619"/>
                  </a:cubicBezTo>
                  <a:cubicBezTo>
                    <a:pt x="59" y="1693"/>
                    <a:pt x="1694" y="0"/>
                    <a:pt x="3678" y="0"/>
                  </a:cubicBezTo>
                  <a:cubicBezTo>
                    <a:pt x="5663" y="0"/>
                    <a:pt x="7355" y="1635"/>
                    <a:pt x="7355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8" name="Google Shape;6828;p17"/>
            <p:cNvSpPr/>
            <p:nvPr/>
          </p:nvSpPr>
          <p:spPr>
            <a:xfrm>
              <a:off x="4557125" y="1649225"/>
              <a:ext cx="183900" cy="185350"/>
            </a:xfrm>
            <a:custGeom>
              <a:avLst/>
              <a:gdLst/>
              <a:ahLst/>
              <a:cxnLst/>
              <a:rect l="l" t="t" r="r" b="b"/>
              <a:pathLst>
                <a:path w="7356" h="7414" extrusionOk="0">
                  <a:moveTo>
                    <a:pt x="3678" y="0"/>
                  </a:moveTo>
                  <a:cubicBezTo>
                    <a:pt x="5663" y="0"/>
                    <a:pt x="7355" y="1693"/>
                    <a:pt x="7355" y="3736"/>
                  </a:cubicBezTo>
                  <a:cubicBezTo>
                    <a:pt x="7355" y="5721"/>
                    <a:pt x="5663" y="7413"/>
                    <a:pt x="3620" y="7355"/>
                  </a:cubicBezTo>
                  <a:cubicBezTo>
                    <a:pt x="1635" y="7355"/>
                    <a:pt x="1" y="5721"/>
                    <a:pt x="1" y="3736"/>
                  </a:cubicBezTo>
                  <a:cubicBezTo>
                    <a:pt x="1" y="1693"/>
                    <a:pt x="1635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9" name="Google Shape;6829;p17"/>
            <p:cNvSpPr/>
            <p:nvPr/>
          </p:nvSpPr>
          <p:spPr>
            <a:xfrm>
              <a:off x="4062450" y="140115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7355" y="3853"/>
                  </a:moveTo>
                  <a:cubicBezTo>
                    <a:pt x="7296" y="5896"/>
                    <a:pt x="5545" y="7530"/>
                    <a:pt x="3561" y="7413"/>
                  </a:cubicBezTo>
                  <a:cubicBezTo>
                    <a:pt x="1576" y="7297"/>
                    <a:pt x="0" y="5604"/>
                    <a:pt x="58" y="3619"/>
                  </a:cubicBezTo>
                  <a:cubicBezTo>
                    <a:pt x="175" y="1576"/>
                    <a:pt x="1926" y="0"/>
                    <a:pt x="3853" y="117"/>
                  </a:cubicBezTo>
                  <a:cubicBezTo>
                    <a:pt x="5896" y="234"/>
                    <a:pt x="7472" y="1926"/>
                    <a:pt x="7355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0" name="Google Shape;6830;p17"/>
            <p:cNvSpPr/>
            <p:nvPr/>
          </p:nvSpPr>
          <p:spPr>
            <a:xfrm>
              <a:off x="3326975" y="140260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297" y="3795"/>
                  </a:moveTo>
                  <a:cubicBezTo>
                    <a:pt x="7238" y="5838"/>
                    <a:pt x="5604" y="7355"/>
                    <a:pt x="3619" y="7297"/>
                  </a:cubicBezTo>
                  <a:cubicBezTo>
                    <a:pt x="1576" y="7239"/>
                    <a:pt x="0" y="5604"/>
                    <a:pt x="59" y="3620"/>
                  </a:cubicBezTo>
                  <a:cubicBezTo>
                    <a:pt x="117" y="1577"/>
                    <a:pt x="1810" y="1"/>
                    <a:pt x="3794" y="59"/>
                  </a:cubicBezTo>
                  <a:cubicBezTo>
                    <a:pt x="5837" y="117"/>
                    <a:pt x="7355" y="1810"/>
                    <a:pt x="7297" y="37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1" name="Google Shape;6831;p17"/>
            <p:cNvSpPr/>
            <p:nvPr/>
          </p:nvSpPr>
          <p:spPr>
            <a:xfrm>
              <a:off x="5047450" y="3123075"/>
              <a:ext cx="182425" cy="182425"/>
            </a:xfrm>
            <a:custGeom>
              <a:avLst/>
              <a:gdLst/>
              <a:ahLst/>
              <a:cxnLst/>
              <a:rect l="l" t="t" r="r" b="b"/>
              <a:pathLst>
                <a:path w="7297" h="7297" extrusionOk="0">
                  <a:moveTo>
                    <a:pt x="7296" y="3619"/>
                  </a:moveTo>
                  <a:cubicBezTo>
                    <a:pt x="7296" y="5604"/>
                    <a:pt x="5662" y="7238"/>
                    <a:pt x="3678" y="7297"/>
                  </a:cubicBezTo>
                  <a:cubicBezTo>
                    <a:pt x="1635" y="7297"/>
                    <a:pt x="0" y="5662"/>
                    <a:pt x="0" y="3678"/>
                  </a:cubicBezTo>
                  <a:cubicBezTo>
                    <a:pt x="0" y="1635"/>
                    <a:pt x="1635" y="0"/>
                    <a:pt x="3619" y="0"/>
                  </a:cubicBezTo>
                  <a:cubicBezTo>
                    <a:pt x="5604" y="0"/>
                    <a:pt x="7238" y="1635"/>
                    <a:pt x="7296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2" name="Google Shape;6832;p17"/>
            <p:cNvSpPr/>
            <p:nvPr/>
          </p:nvSpPr>
          <p:spPr>
            <a:xfrm>
              <a:off x="3821650" y="4102250"/>
              <a:ext cx="180975" cy="180950"/>
            </a:xfrm>
            <a:custGeom>
              <a:avLst/>
              <a:gdLst/>
              <a:ahLst/>
              <a:cxnLst/>
              <a:rect l="l" t="t" r="r" b="b"/>
              <a:pathLst>
                <a:path w="7239" h="7238" extrusionOk="0">
                  <a:moveTo>
                    <a:pt x="7239" y="3619"/>
                  </a:moveTo>
                  <a:cubicBezTo>
                    <a:pt x="7239" y="5662"/>
                    <a:pt x="5663" y="7238"/>
                    <a:pt x="3620" y="7238"/>
                  </a:cubicBezTo>
                  <a:cubicBezTo>
                    <a:pt x="1577" y="7238"/>
                    <a:pt x="1" y="5604"/>
                    <a:pt x="59" y="3619"/>
                  </a:cubicBezTo>
                  <a:cubicBezTo>
                    <a:pt x="59" y="1634"/>
                    <a:pt x="1635" y="58"/>
                    <a:pt x="3620" y="58"/>
                  </a:cubicBezTo>
                  <a:cubicBezTo>
                    <a:pt x="5605" y="0"/>
                    <a:pt x="7239" y="1634"/>
                    <a:pt x="723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3" name="Google Shape;6833;p17"/>
            <p:cNvSpPr/>
            <p:nvPr/>
          </p:nvSpPr>
          <p:spPr>
            <a:xfrm>
              <a:off x="3576500" y="4103700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546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20" y="0"/>
                  </a:cubicBezTo>
                  <a:cubicBezTo>
                    <a:pt x="5604" y="0"/>
                    <a:pt x="7180" y="1518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4" name="Google Shape;6834;p17"/>
            <p:cNvSpPr/>
            <p:nvPr/>
          </p:nvSpPr>
          <p:spPr>
            <a:xfrm>
              <a:off x="2350725" y="2629850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3561" y="59"/>
                  </a:moveTo>
                  <a:cubicBezTo>
                    <a:pt x="5604" y="0"/>
                    <a:pt x="7180" y="1635"/>
                    <a:pt x="7180" y="3619"/>
                  </a:cubicBezTo>
                  <a:cubicBezTo>
                    <a:pt x="7180" y="5604"/>
                    <a:pt x="5604" y="7180"/>
                    <a:pt x="3619" y="7238"/>
                  </a:cubicBezTo>
                  <a:cubicBezTo>
                    <a:pt x="1577" y="7238"/>
                    <a:pt x="1" y="5662"/>
                    <a:pt x="1" y="3619"/>
                  </a:cubicBezTo>
                  <a:cubicBezTo>
                    <a:pt x="1" y="1635"/>
                    <a:pt x="1577" y="59"/>
                    <a:pt x="35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5" name="Google Shape;6835;p17"/>
            <p:cNvSpPr/>
            <p:nvPr/>
          </p:nvSpPr>
          <p:spPr>
            <a:xfrm>
              <a:off x="4802275" y="3613375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7180" y="3562"/>
                  </a:moveTo>
                  <a:cubicBezTo>
                    <a:pt x="7180" y="5604"/>
                    <a:pt x="5604" y="7239"/>
                    <a:pt x="3562" y="7180"/>
                  </a:cubicBezTo>
                  <a:cubicBezTo>
                    <a:pt x="1577" y="7180"/>
                    <a:pt x="1" y="5604"/>
                    <a:pt x="1" y="3620"/>
                  </a:cubicBezTo>
                  <a:cubicBezTo>
                    <a:pt x="1" y="1577"/>
                    <a:pt x="1577" y="1"/>
                    <a:pt x="3620" y="1"/>
                  </a:cubicBezTo>
                  <a:cubicBezTo>
                    <a:pt x="5604" y="1"/>
                    <a:pt x="7180" y="1577"/>
                    <a:pt x="7180" y="35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6" name="Google Shape;6836;p17"/>
            <p:cNvSpPr/>
            <p:nvPr/>
          </p:nvSpPr>
          <p:spPr>
            <a:xfrm>
              <a:off x="2839575" y="1652125"/>
              <a:ext cx="179525" cy="179525"/>
            </a:xfrm>
            <a:custGeom>
              <a:avLst/>
              <a:gdLst/>
              <a:ahLst/>
              <a:cxnLst/>
              <a:rect l="l" t="t" r="r" b="b"/>
              <a:pathLst>
                <a:path w="7181" h="7181" extrusionOk="0">
                  <a:moveTo>
                    <a:pt x="7180" y="3620"/>
                  </a:moveTo>
                  <a:cubicBezTo>
                    <a:pt x="7180" y="5605"/>
                    <a:pt x="5604" y="7181"/>
                    <a:pt x="3561" y="7181"/>
                  </a:cubicBezTo>
                  <a:cubicBezTo>
                    <a:pt x="1577" y="7122"/>
                    <a:pt x="1" y="5546"/>
                    <a:pt x="59" y="3562"/>
                  </a:cubicBezTo>
                  <a:cubicBezTo>
                    <a:pt x="59" y="1519"/>
                    <a:pt x="1635" y="1"/>
                    <a:pt x="3678" y="1"/>
                  </a:cubicBezTo>
                  <a:cubicBezTo>
                    <a:pt x="5663" y="1"/>
                    <a:pt x="7180" y="1577"/>
                    <a:pt x="7180" y="36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7" name="Google Shape;6837;p17"/>
            <p:cNvSpPr/>
            <p:nvPr/>
          </p:nvSpPr>
          <p:spPr>
            <a:xfrm>
              <a:off x="2594425" y="1894375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03" y="7180"/>
                  </a:moveTo>
                  <a:cubicBezTo>
                    <a:pt x="1518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59"/>
                  </a:cubicBezTo>
                  <a:cubicBezTo>
                    <a:pt x="5546" y="59"/>
                    <a:pt x="7122" y="1635"/>
                    <a:pt x="7122" y="3619"/>
                  </a:cubicBezTo>
                  <a:cubicBezTo>
                    <a:pt x="7122" y="5604"/>
                    <a:pt x="5487" y="7180"/>
                    <a:pt x="3503" y="71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8" name="Google Shape;6838;p17"/>
            <p:cNvSpPr/>
            <p:nvPr/>
          </p:nvSpPr>
          <p:spPr>
            <a:xfrm>
              <a:off x="2350725" y="2877925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604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19" y="0"/>
                  </a:cubicBezTo>
                  <a:cubicBezTo>
                    <a:pt x="5604" y="0"/>
                    <a:pt x="7122" y="1576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9" name="Google Shape;6839;p17"/>
            <p:cNvSpPr/>
            <p:nvPr/>
          </p:nvSpPr>
          <p:spPr>
            <a:xfrm>
              <a:off x="4555675" y="3860000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61" y="59"/>
                  </a:moveTo>
                  <a:cubicBezTo>
                    <a:pt x="5546" y="59"/>
                    <a:pt x="7122" y="1577"/>
                    <a:pt x="7122" y="3619"/>
                  </a:cubicBezTo>
                  <a:cubicBezTo>
                    <a:pt x="7122" y="5604"/>
                    <a:pt x="5546" y="7180"/>
                    <a:pt x="3503" y="7180"/>
                  </a:cubicBezTo>
                  <a:cubicBezTo>
                    <a:pt x="1518" y="7180"/>
                    <a:pt x="0" y="5604"/>
                    <a:pt x="0" y="3561"/>
                  </a:cubicBezTo>
                  <a:cubicBezTo>
                    <a:pt x="0" y="1577"/>
                    <a:pt x="1576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0" name="Google Shape;6840;p17"/>
            <p:cNvSpPr/>
            <p:nvPr/>
          </p:nvSpPr>
          <p:spPr>
            <a:xfrm>
              <a:off x="2352175" y="2389075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61" y="7121"/>
                  </a:moveTo>
                  <a:cubicBezTo>
                    <a:pt x="1577" y="7121"/>
                    <a:pt x="1" y="5545"/>
                    <a:pt x="1" y="3561"/>
                  </a:cubicBezTo>
                  <a:cubicBezTo>
                    <a:pt x="1" y="1576"/>
                    <a:pt x="1577" y="0"/>
                    <a:pt x="3561" y="0"/>
                  </a:cubicBezTo>
                  <a:cubicBezTo>
                    <a:pt x="5488" y="0"/>
                    <a:pt x="7064" y="1576"/>
                    <a:pt x="7064" y="3502"/>
                  </a:cubicBezTo>
                  <a:cubicBezTo>
                    <a:pt x="7064" y="5487"/>
                    <a:pt x="5546" y="7121"/>
                    <a:pt x="3561" y="71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1" name="Google Shape;6841;p17"/>
            <p:cNvSpPr/>
            <p:nvPr/>
          </p:nvSpPr>
          <p:spPr>
            <a:xfrm>
              <a:off x="4066825" y="410370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3561" y="0"/>
                  </a:moveTo>
                  <a:cubicBezTo>
                    <a:pt x="5545" y="0"/>
                    <a:pt x="7121" y="1576"/>
                    <a:pt x="7121" y="3561"/>
                  </a:cubicBezTo>
                  <a:cubicBezTo>
                    <a:pt x="7121" y="5546"/>
                    <a:pt x="5545" y="7122"/>
                    <a:pt x="3561" y="7122"/>
                  </a:cubicBezTo>
                  <a:cubicBezTo>
                    <a:pt x="1576" y="7122"/>
                    <a:pt x="0" y="5546"/>
                    <a:pt x="0" y="3619"/>
                  </a:cubicBezTo>
                  <a:cubicBezTo>
                    <a:pt x="0" y="1635"/>
                    <a:pt x="1576" y="0"/>
                    <a:pt x="356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2" name="Google Shape;6842;p17"/>
            <p:cNvSpPr/>
            <p:nvPr/>
          </p:nvSpPr>
          <p:spPr>
            <a:xfrm>
              <a:off x="5050350" y="214245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0"/>
                  </a:moveTo>
                  <a:cubicBezTo>
                    <a:pt x="5488" y="0"/>
                    <a:pt x="7064" y="1576"/>
                    <a:pt x="7064" y="3503"/>
                  </a:cubicBezTo>
                  <a:cubicBezTo>
                    <a:pt x="7064" y="5487"/>
                    <a:pt x="5488" y="7122"/>
                    <a:pt x="3503" y="7063"/>
                  </a:cubicBezTo>
                  <a:cubicBezTo>
                    <a:pt x="1519" y="7063"/>
                    <a:pt x="1" y="5487"/>
                    <a:pt x="1" y="3503"/>
                  </a:cubicBezTo>
                  <a:cubicBezTo>
                    <a:pt x="1" y="1576"/>
                    <a:pt x="1577" y="0"/>
                    <a:pt x="35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3" name="Google Shape;6843;p17"/>
            <p:cNvSpPr/>
            <p:nvPr/>
          </p:nvSpPr>
          <p:spPr>
            <a:xfrm>
              <a:off x="3331350" y="410370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7122"/>
                  </a:moveTo>
                  <a:cubicBezTo>
                    <a:pt x="1576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0"/>
                  </a:cubicBezTo>
                  <a:cubicBezTo>
                    <a:pt x="5487" y="59"/>
                    <a:pt x="7063" y="1635"/>
                    <a:pt x="7063" y="3619"/>
                  </a:cubicBezTo>
                  <a:cubicBezTo>
                    <a:pt x="7063" y="5546"/>
                    <a:pt x="5487" y="7122"/>
                    <a:pt x="3503" y="71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4" name="Google Shape;6844;p17"/>
            <p:cNvSpPr/>
            <p:nvPr/>
          </p:nvSpPr>
          <p:spPr>
            <a:xfrm>
              <a:off x="4313425" y="1406975"/>
              <a:ext cx="178075" cy="176600"/>
            </a:xfrm>
            <a:custGeom>
              <a:avLst/>
              <a:gdLst/>
              <a:ahLst/>
              <a:cxnLst/>
              <a:rect l="l" t="t" r="r" b="b"/>
              <a:pathLst>
                <a:path w="7123" h="7064" extrusionOk="0">
                  <a:moveTo>
                    <a:pt x="1" y="3503"/>
                  </a:moveTo>
                  <a:cubicBezTo>
                    <a:pt x="1" y="1577"/>
                    <a:pt x="1577" y="1"/>
                    <a:pt x="3561" y="1"/>
                  </a:cubicBezTo>
                  <a:cubicBezTo>
                    <a:pt x="5546" y="1"/>
                    <a:pt x="7122" y="1577"/>
                    <a:pt x="7122" y="3561"/>
                  </a:cubicBezTo>
                  <a:cubicBezTo>
                    <a:pt x="7064" y="5488"/>
                    <a:pt x="5488" y="7064"/>
                    <a:pt x="3503" y="7064"/>
                  </a:cubicBezTo>
                  <a:cubicBezTo>
                    <a:pt x="1577" y="7064"/>
                    <a:pt x="1" y="5429"/>
                    <a:pt x="1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5" name="Google Shape;6845;p17"/>
            <p:cNvSpPr/>
            <p:nvPr/>
          </p:nvSpPr>
          <p:spPr>
            <a:xfrm>
              <a:off x="2352175" y="3126000"/>
              <a:ext cx="176600" cy="176575"/>
            </a:xfrm>
            <a:custGeom>
              <a:avLst/>
              <a:gdLst/>
              <a:ahLst/>
              <a:cxnLst/>
              <a:rect l="l" t="t" r="r" b="b"/>
              <a:pathLst>
                <a:path w="7064" h="7063" extrusionOk="0">
                  <a:moveTo>
                    <a:pt x="3561" y="7063"/>
                  </a:moveTo>
                  <a:cubicBezTo>
                    <a:pt x="1635" y="7063"/>
                    <a:pt x="1" y="5487"/>
                    <a:pt x="1" y="3561"/>
                  </a:cubicBezTo>
                  <a:cubicBezTo>
                    <a:pt x="1" y="1635"/>
                    <a:pt x="1577" y="0"/>
                    <a:pt x="3503" y="0"/>
                  </a:cubicBezTo>
                  <a:cubicBezTo>
                    <a:pt x="5429" y="0"/>
                    <a:pt x="7064" y="1576"/>
                    <a:pt x="7064" y="3502"/>
                  </a:cubicBezTo>
                  <a:cubicBezTo>
                    <a:pt x="7064" y="5429"/>
                    <a:pt x="5488" y="7063"/>
                    <a:pt x="3561" y="70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6" name="Google Shape;6846;p17"/>
            <p:cNvSpPr/>
            <p:nvPr/>
          </p:nvSpPr>
          <p:spPr>
            <a:xfrm>
              <a:off x="2841050" y="3861450"/>
              <a:ext cx="178050" cy="178075"/>
            </a:xfrm>
            <a:custGeom>
              <a:avLst/>
              <a:gdLst/>
              <a:ahLst/>
              <a:cxnLst/>
              <a:rect l="l" t="t" r="r" b="b"/>
              <a:pathLst>
                <a:path w="7122" h="7123" extrusionOk="0">
                  <a:moveTo>
                    <a:pt x="3502" y="1"/>
                  </a:moveTo>
                  <a:cubicBezTo>
                    <a:pt x="5428" y="1"/>
                    <a:pt x="7063" y="1577"/>
                    <a:pt x="7063" y="3503"/>
                  </a:cubicBezTo>
                  <a:cubicBezTo>
                    <a:pt x="7121" y="5429"/>
                    <a:pt x="5545" y="7064"/>
                    <a:pt x="3561" y="7064"/>
                  </a:cubicBezTo>
                  <a:cubicBezTo>
                    <a:pt x="1634" y="7122"/>
                    <a:pt x="58" y="5546"/>
                    <a:pt x="0" y="3561"/>
                  </a:cubicBezTo>
                  <a:cubicBezTo>
                    <a:pt x="0" y="1635"/>
                    <a:pt x="1576" y="59"/>
                    <a:pt x="35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7" name="Google Shape;6847;p17"/>
            <p:cNvSpPr/>
            <p:nvPr/>
          </p:nvSpPr>
          <p:spPr>
            <a:xfrm>
              <a:off x="2594425" y="361485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7063" y="3561"/>
                  </a:moveTo>
                  <a:cubicBezTo>
                    <a:pt x="7063" y="5487"/>
                    <a:pt x="5429" y="7121"/>
                    <a:pt x="3503" y="7063"/>
                  </a:cubicBezTo>
                  <a:cubicBezTo>
                    <a:pt x="1576" y="7063"/>
                    <a:pt x="0" y="5429"/>
                    <a:pt x="0" y="3503"/>
                  </a:cubicBezTo>
                  <a:cubicBezTo>
                    <a:pt x="59" y="1576"/>
                    <a:pt x="1635" y="0"/>
                    <a:pt x="3561" y="0"/>
                  </a:cubicBezTo>
                  <a:cubicBezTo>
                    <a:pt x="5487" y="59"/>
                    <a:pt x="7122" y="1635"/>
                    <a:pt x="7063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8" name="Google Shape;6848;p17"/>
            <p:cNvSpPr/>
            <p:nvPr/>
          </p:nvSpPr>
          <p:spPr>
            <a:xfrm>
              <a:off x="5050350" y="336822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7064" y="3503"/>
                  </a:moveTo>
                  <a:cubicBezTo>
                    <a:pt x="7064" y="5429"/>
                    <a:pt x="5429" y="7064"/>
                    <a:pt x="3503" y="7064"/>
                  </a:cubicBezTo>
                  <a:cubicBezTo>
                    <a:pt x="1635" y="7064"/>
                    <a:pt x="1" y="5487"/>
                    <a:pt x="1" y="3561"/>
                  </a:cubicBezTo>
                  <a:cubicBezTo>
                    <a:pt x="1" y="1635"/>
                    <a:pt x="1635" y="1"/>
                    <a:pt x="3562" y="1"/>
                  </a:cubicBezTo>
                  <a:cubicBezTo>
                    <a:pt x="5429" y="59"/>
                    <a:pt x="7005" y="1635"/>
                    <a:pt x="7064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9" name="Google Shape;6849;p17"/>
            <p:cNvSpPr/>
            <p:nvPr/>
          </p:nvSpPr>
          <p:spPr>
            <a:xfrm>
              <a:off x="3087650" y="140697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3561" y="1"/>
                  </a:moveTo>
                  <a:cubicBezTo>
                    <a:pt x="5487" y="1"/>
                    <a:pt x="7063" y="1635"/>
                    <a:pt x="7063" y="3503"/>
                  </a:cubicBezTo>
                  <a:cubicBezTo>
                    <a:pt x="7063" y="5429"/>
                    <a:pt x="5429" y="7064"/>
                    <a:pt x="3503" y="7005"/>
                  </a:cubicBezTo>
                  <a:cubicBezTo>
                    <a:pt x="1577" y="6947"/>
                    <a:pt x="1" y="5371"/>
                    <a:pt x="59" y="3503"/>
                  </a:cubicBezTo>
                  <a:cubicBezTo>
                    <a:pt x="59" y="1577"/>
                    <a:pt x="1693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0" name="Google Shape;6850;p17"/>
            <p:cNvSpPr/>
            <p:nvPr/>
          </p:nvSpPr>
          <p:spPr>
            <a:xfrm>
              <a:off x="4316350" y="4106625"/>
              <a:ext cx="172225" cy="173675"/>
            </a:xfrm>
            <a:custGeom>
              <a:avLst/>
              <a:gdLst/>
              <a:ahLst/>
              <a:cxnLst/>
              <a:rect l="l" t="t" r="r" b="b"/>
              <a:pathLst>
                <a:path w="6889" h="6947" extrusionOk="0">
                  <a:moveTo>
                    <a:pt x="6888" y="3502"/>
                  </a:moveTo>
                  <a:cubicBezTo>
                    <a:pt x="6888" y="5429"/>
                    <a:pt x="5312" y="6946"/>
                    <a:pt x="3386" y="6888"/>
                  </a:cubicBezTo>
                  <a:cubicBezTo>
                    <a:pt x="1460" y="6888"/>
                    <a:pt x="1" y="5370"/>
                    <a:pt x="1" y="3444"/>
                  </a:cubicBezTo>
                  <a:cubicBezTo>
                    <a:pt x="1" y="1518"/>
                    <a:pt x="1577" y="0"/>
                    <a:pt x="3503" y="0"/>
                  </a:cubicBezTo>
                  <a:cubicBezTo>
                    <a:pt x="5371" y="59"/>
                    <a:pt x="6888" y="1576"/>
                    <a:pt x="6888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1" name="Google Shape;6851;p17"/>
            <p:cNvSpPr/>
            <p:nvPr/>
          </p:nvSpPr>
          <p:spPr>
            <a:xfrm>
              <a:off x="2353650" y="2145375"/>
              <a:ext cx="172200" cy="172200"/>
            </a:xfrm>
            <a:custGeom>
              <a:avLst/>
              <a:gdLst/>
              <a:ahLst/>
              <a:cxnLst/>
              <a:rect l="l" t="t" r="r" b="b"/>
              <a:pathLst>
                <a:path w="6888" h="6888" extrusionOk="0">
                  <a:moveTo>
                    <a:pt x="6888" y="3444"/>
                  </a:moveTo>
                  <a:cubicBezTo>
                    <a:pt x="6888" y="5370"/>
                    <a:pt x="5429" y="6830"/>
                    <a:pt x="3502" y="6888"/>
                  </a:cubicBezTo>
                  <a:cubicBezTo>
                    <a:pt x="1518" y="6888"/>
                    <a:pt x="0" y="5370"/>
                    <a:pt x="59" y="3386"/>
                  </a:cubicBezTo>
                  <a:cubicBezTo>
                    <a:pt x="59" y="1459"/>
                    <a:pt x="1576" y="0"/>
                    <a:pt x="3502" y="0"/>
                  </a:cubicBezTo>
                  <a:cubicBezTo>
                    <a:pt x="5370" y="0"/>
                    <a:pt x="6888" y="1518"/>
                    <a:pt x="6888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2" name="Google Shape;6852;p17"/>
            <p:cNvSpPr/>
            <p:nvPr/>
          </p:nvSpPr>
          <p:spPr>
            <a:xfrm>
              <a:off x="4805200" y="1656525"/>
              <a:ext cx="172225" cy="170750"/>
            </a:xfrm>
            <a:custGeom>
              <a:avLst/>
              <a:gdLst/>
              <a:ahLst/>
              <a:cxnLst/>
              <a:rect l="l" t="t" r="r" b="b"/>
              <a:pathLst>
                <a:path w="6889" h="6830" extrusionOk="0">
                  <a:moveTo>
                    <a:pt x="6888" y="3386"/>
                  </a:moveTo>
                  <a:cubicBezTo>
                    <a:pt x="6888" y="5312"/>
                    <a:pt x="5371" y="6829"/>
                    <a:pt x="3503" y="6829"/>
                  </a:cubicBezTo>
                  <a:cubicBezTo>
                    <a:pt x="1518" y="6829"/>
                    <a:pt x="1" y="5312"/>
                    <a:pt x="59" y="3386"/>
                  </a:cubicBezTo>
                  <a:cubicBezTo>
                    <a:pt x="59" y="1459"/>
                    <a:pt x="1577" y="0"/>
                    <a:pt x="3503" y="0"/>
                  </a:cubicBezTo>
                  <a:cubicBezTo>
                    <a:pt x="5371" y="0"/>
                    <a:pt x="6888" y="1518"/>
                    <a:pt x="6888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3" name="Google Shape;6853;p17"/>
            <p:cNvSpPr/>
            <p:nvPr/>
          </p:nvSpPr>
          <p:spPr>
            <a:xfrm>
              <a:off x="3090575" y="4108075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6830" y="3444"/>
                  </a:moveTo>
                  <a:cubicBezTo>
                    <a:pt x="6830" y="5312"/>
                    <a:pt x="5312" y="6830"/>
                    <a:pt x="3386" y="6830"/>
                  </a:cubicBezTo>
                  <a:cubicBezTo>
                    <a:pt x="1518" y="6771"/>
                    <a:pt x="0" y="5254"/>
                    <a:pt x="59" y="3328"/>
                  </a:cubicBezTo>
                  <a:cubicBezTo>
                    <a:pt x="59" y="1460"/>
                    <a:pt x="1576" y="1"/>
                    <a:pt x="3444" y="1"/>
                  </a:cubicBezTo>
                  <a:cubicBezTo>
                    <a:pt x="5370" y="1"/>
                    <a:pt x="6830" y="1518"/>
                    <a:pt x="6830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4" name="Google Shape;6854;p17"/>
            <p:cNvSpPr/>
            <p:nvPr/>
          </p:nvSpPr>
          <p:spPr>
            <a:xfrm>
              <a:off x="2355100" y="3371150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3444" y="6830"/>
                  </a:moveTo>
                  <a:cubicBezTo>
                    <a:pt x="1518" y="6830"/>
                    <a:pt x="1" y="5312"/>
                    <a:pt x="1" y="3444"/>
                  </a:cubicBezTo>
                  <a:cubicBezTo>
                    <a:pt x="1" y="1518"/>
                    <a:pt x="1518" y="59"/>
                    <a:pt x="3386" y="0"/>
                  </a:cubicBezTo>
                  <a:cubicBezTo>
                    <a:pt x="5312" y="0"/>
                    <a:pt x="6830" y="1518"/>
                    <a:pt x="6830" y="3444"/>
                  </a:cubicBezTo>
                  <a:cubicBezTo>
                    <a:pt x="6830" y="5312"/>
                    <a:pt x="5312" y="6830"/>
                    <a:pt x="3444" y="68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5" name="Google Shape;6855;p17"/>
            <p:cNvSpPr/>
            <p:nvPr/>
          </p:nvSpPr>
          <p:spPr>
            <a:xfrm>
              <a:off x="5053275" y="1903125"/>
              <a:ext cx="170750" cy="170775"/>
            </a:xfrm>
            <a:custGeom>
              <a:avLst/>
              <a:gdLst/>
              <a:ahLst/>
              <a:cxnLst/>
              <a:rect l="l" t="t" r="r" b="b"/>
              <a:pathLst>
                <a:path w="6830" h="6831" extrusionOk="0">
                  <a:moveTo>
                    <a:pt x="3445" y="1"/>
                  </a:moveTo>
                  <a:cubicBezTo>
                    <a:pt x="5312" y="59"/>
                    <a:pt x="6830" y="1577"/>
                    <a:pt x="6772" y="3445"/>
                  </a:cubicBezTo>
                  <a:cubicBezTo>
                    <a:pt x="6772" y="5312"/>
                    <a:pt x="5254" y="6830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59" y="1518"/>
                    <a:pt x="1577" y="1"/>
                    <a:pt x="344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6" name="Google Shape;6856;p17"/>
            <p:cNvSpPr/>
            <p:nvPr/>
          </p:nvSpPr>
          <p:spPr>
            <a:xfrm>
              <a:off x="4564425" y="140990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2" y="3386"/>
                  </a:moveTo>
                  <a:cubicBezTo>
                    <a:pt x="6772" y="5195"/>
                    <a:pt x="5254" y="6771"/>
                    <a:pt x="3386" y="6771"/>
                  </a:cubicBezTo>
                  <a:cubicBezTo>
                    <a:pt x="1577" y="6771"/>
                    <a:pt x="1" y="5254"/>
                    <a:pt x="1" y="3444"/>
                  </a:cubicBezTo>
                  <a:cubicBezTo>
                    <a:pt x="1" y="1576"/>
                    <a:pt x="1518" y="59"/>
                    <a:pt x="3328" y="0"/>
                  </a:cubicBezTo>
                  <a:cubicBezTo>
                    <a:pt x="5196" y="0"/>
                    <a:pt x="6772" y="1518"/>
                    <a:pt x="6772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7" name="Google Shape;6857;p17"/>
            <p:cNvSpPr/>
            <p:nvPr/>
          </p:nvSpPr>
          <p:spPr>
            <a:xfrm>
              <a:off x="5296975" y="2635675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1" y="3386"/>
                  </a:moveTo>
                  <a:cubicBezTo>
                    <a:pt x="6771" y="5196"/>
                    <a:pt x="5254" y="6772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1" y="1577"/>
                    <a:pt x="1518" y="59"/>
                    <a:pt x="3328" y="1"/>
                  </a:cubicBezTo>
                  <a:cubicBezTo>
                    <a:pt x="5137" y="1"/>
                    <a:pt x="6713" y="1518"/>
                    <a:pt x="6771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8" name="Google Shape;6858;p17"/>
            <p:cNvSpPr/>
            <p:nvPr/>
          </p:nvSpPr>
          <p:spPr>
            <a:xfrm>
              <a:off x="4806675" y="3865850"/>
              <a:ext cx="170750" cy="169275"/>
            </a:xfrm>
            <a:custGeom>
              <a:avLst/>
              <a:gdLst/>
              <a:ahLst/>
              <a:cxnLst/>
              <a:rect l="l" t="t" r="r" b="b"/>
              <a:pathLst>
                <a:path w="6830" h="6771" extrusionOk="0">
                  <a:moveTo>
                    <a:pt x="3444" y="6771"/>
                  </a:moveTo>
                  <a:cubicBezTo>
                    <a:pt x="1576" y="6771"/>
                    <a:pt x="58" y="5253"/>
                    <a:pt x="0" y="3385"/>
                  </a:cubicBezTo>
                  <a:cubicBezTo>
                    <a:pt x="0" y="1518"/>
                    <a:pt x="1576" y="0"/>
                    <a:pt x="3444" y="0"/>
                  </a:cubicBezTo>
                  <a:cubicBezTo>
                    <a:pt x="5253" y="0"/>
                    <a:pt x="6771" y="1518"/>
                    <a:pt x="6771" y="3327"/>
                  </a:cubicBezTo>
                  <a:cubicBezTo>
                    <a:pt x="6829" y="5195"/>
                    <a:pt x="5253" y="6713"/>
                    <a:pt x="3444" y="677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9" name="Google Shape;6859;p17"/>
            <p:cNvSpPr/>
            <p:nvPr/>
          </p:nvSpPr>
          <p:spPr>
            <a:xfrm>
              <a:off x="5296975" y="2882300"/>
              <a:ext cx="169300" cy="170750"/>
            </a:xfrm>
            <a:custGeom>
              <a:avLst/>
              <a:gdLst/>
              <a:ahLst/>
              <a:cxnLst/>
              <a:rect l="l" t="t" r="r" b="b"/>
              <a:pathLst>
                <a:path w="6772" h="6830" extrusionOk="0">
                  <a:moveTo>
                    <a:pt x="6713" y="3444"/>
                  </a:moveTo>
                  <a:cubicBezTo>
                    <a:pt x="6713" y="5254"/>
                    <a:pt x="5137" y="6830"/>
                    <a:pt x="3328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9"/>
                  </a:cubicBezTo>
                  <a:cubicBezTo>
                    <a:pt x="5254" y="59"/>
                    <a:pt x="6771" y="1635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0" name="Google Shape;6860;p17"/>
            <p:cNvSpPr/>
            <p:nvPr/>
          </p:nvSpPr>
          <p:spPr>
            <a:xfrm>
              <a:off x="3827500" y="1167650"/>
              <a:ext cx="170750" cy="169300"/>
            </a:xfrm>
            <a:custGeom>
              <a:avLst/>
              <a:gdLst/>
              <a:ahLst/>
              <a:cxnLst/>
              <a:rect l="l" t="t" r="r" b="b"/>
              <a:pathLst>
                <a:path w="6830" h="6772" extrusionOk="0">
                  <a:moveTo>
                    <a:pt x="3386" y="6772"/>
                  </a:moveTo>
                  <a:cubicBezTo>
                    <a:pt x="1518" y="6714"/>
                    <a:pt x="0" y="5138"/>
                    <a:pt x="59" y="3328"/>
                  </a:cubicBezTo>
                  <a:cubicBezTo>
                    <a:pt x="59" y="1519"/>
                    <a:pt x="1635" y="1"/>
                    <a:pt x="3444" y="1"/>
                  </a:cubicBezTo>
                  <a:cubicBezTo>
                    <a:pt x="5254" y="1"/>
                    <a:pt x="6830" y="1635"/>
                    <a:pt x="6771" y="3445"/>
                  </a:cubicBezTo>
                  <a:cubicBezTo>
                    <a:pt x="6713" y="5254"/>
                    <a:pt x="5195" y="6772"/>
                    <a:pt x="3386" y="67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1" name="Google Shape;6861;p17"/>
            <p:cNvSpPr/>
            <p:nvPr/>
          </p:nvSpPr>
          <p:spPr>
            <a:xfrm>
              <a:off x="2603175" y="1656525"/>
              <a:ext cx="167850" cy="170750"/>
            </a:xfrm>
            <a:custGeom>
              <a:avLst/>
              <a:gdLst/>
              <a:ahLst/>
              <a:cxnLst/>
              <a:rect l="l" t="t" r="r" b="b"/>
              <a:pathLst>
                <a:path w="6714" h="6830" extrusionOk="0">
                  <a:moveTo>
                    <a:pt x="6713" y="3444"/>
                  </a:moveTo>
                  <a:cubicBezTo>
                    <a:pt x="6713" y="5253"/>
                    <a:pt x="5137" y="6829"/>
                    <a:pt x="3269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8"/>
                  </a:cubicBezTo>
                  <a:cubicBezTo>
                    <a:pt x="5254" y="58"/>
                    <a:pt x="6713" y="1634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2" name="Google Shape;6862;p17"/>
            <p:cNvSpPr/>
            <p:nvPr/>
          </p:nvSpPr>
          <p:spPr>
            <a:xfrm>
              <a:off x="3580875" y="116765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3445" y="6714"/>
                  </a:moveTo>
                  <a:cubicBezTo>
                    <a:pt x="1577" y="6772"/>
                    <a:pt x="1" y="5196"/>
                    <a:pt x="59" y="3328"/>
                  </a:cubicBezTo>
                  <a:cubicBezTo>
                    <a:pt x="59" y="1519"/>
                    <a:pt x="1577" y="1"/>
                    <a:pt x="3386" y="1"/>
                  </a:cubicBezTo>
                  <a:cubicBezTo>
                    <a:pt x="5254" y="1"/>
                    <a:pt x="6772" y="1577"/>
                    <a:pt x="6772" y="3386"/>
                  </a:cubicBezTo>
                  <a:cubicBezTo>
                    <a:pt x="6772" y="5196"/>
                    <a:pt x="5196" y="6714"/>
                    <a:pt x="3445" y="67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3" name="Google Shape;6863;p17"/>
            <p:cNvSpPr/>
            <p:nvPr/>
          </p:nvSpPr>
          <p:spPr>
            <a:xfrm>
              <a:off x="5054750" y="3620675"/>
              <a:ext cx="166375" cy="166375"/>
            </a:xfrm>
            <a:custGeom>
              <a:avLst/>
              <a:gdLst/>
              <a:ahLst/>
              <a:cxnLst/>
              <a:rect l="l" t="t" r="r" b="b"/>
              <a:pathLst>
                <a:path w="6655" h="6655" extrusionOk="0">
                  <a:moveTo>
                    <a:pt x="6654" y="3328"/>
                  </a:moveTo>
                  <a:cubicBezTo>
                    <a:pt x="6654" y="5196"/>
                    <a:pt x="5137" y="6655"/>
                    <a:pt x="3327" y="6655"/>
                  </a:cubicBezTo>
                  <a:cubicBezTo>
                    <a:pt x="1459" y="6597"/>
                    <a:pt x="0" y="5079"/>
                    <a:pt x="0" y="3270"/>
                  </a:cubicBezTo>
                  <a:cubicBezTo>
                    <a:pt x="58" y="1460"/>
                    <a:pt x="1518" y="1"/>
                    <a:pt x="3327" y="1"/>
                  </a:cubicBezTo>
                  <a:cubicBezTo>
                    <a:pt x="5195" y="1"/>
                    <a:pt x="6654" y="1518"/>
                    <a:pt x="6654" y="33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4" name="Google Shape;6864;p17"/>
            <p:cNvSpPr/>
            <p:nvPr/>
          </p:nvSpPr>
          <p:spPr>
            <a:xfrm>
              <a:off x="5296975" y="2391975"/>
              <a:ext cx="169300" cy="170775"/>
            </a:xfrm>
            <a:custGeom>
              <a:avLst/>
              <a:gdLst/>
              <a:ahLst/>
              <a:cxnLst/>
              <a:rect l="l" t="t" r="r" b="b"/>
              <a:pathLst>
                <a:path w="6772" h="6831" extrusionOk="0">
                  <a:moveTo>
                    <a:pt x="3269" y="6772"/>
                  </a:moveTo>
                  <a:cubicBezTo>
                    <a:pt x="1401" y="6655"/>
                    <a:pt x="1" y="5137"/>
                    <a:pt x="59" y="3328"/>
                  </a:cubicBezTo>
                  <a:cubicBezTo>
                    <a:pt x="176" y="1460"/>
                    <a:pt x="1693" y="1"/>
                    <a:pt x="3503" y="118"/>
                  </a:cubicBezTo>
                  <a:cubicBezTo>
                    <a:pt x="5371" y="234"/>
                    <a:pt x="6771" y="1694"/>
                    <a:pt x="6713" y="3503"/>
                  </a:cubicBezTo>
                  <a:cubicBezTo>
                    <a:pt x="6596" y="5371"/>
                    <a:pt x="5079" y="6830"/>
                    <a:pt x="3269" y="67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5" name="Google Shape;6865;p17"/>
            <p:cNvSpPr/>
            <p:nvPr/>
          </p:nvSpPr>
          <p:spPr>
            <a:xfrm>
              <a:off x="4562975" y="4111000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8"/>
                    <a:pt x="5137" y="6538"/>
                    <a:pt x="3327" y="6538"/>
                  </a:cubicBezTo>
                  <a:cubicBezTo>
                    <a:pt x="1459" y="6596"/>
                    <a:pt x="0" y="5137"/>
                    <a:pt x="0" y="3269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137" y="0"/>
                    <a:pt x="6538" y="1460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6" name="Google Shape;6866;p17"/>
            <p:cNvSpPr/>
            <p:nvPr/>
          </p:nvSpPr>
          <p:spPr>
            <a:xfrm>
              <a:off x="4072650" y="1169125"/>
              <a:ext cx="166375" cy="164925"/>
            </a:xfrm>
            <a:custGeom>
              <a:avLst/>
              <a:gdLst/>
              <a:ahLst/>
              <a:cxnLst/>
              <a:rect l="l" t="t" r="r" b="b"/>
              <a:pathLst>
                <a:path w="6655" h="6597" extrusionOk="0">
                  <a:moveTo>
                    <a:pt x="3328" y="0"/>
                  </a:moveTo>
                  <a:cubicBezTo>
                    <a:pt x="5196" y="0"/>
                    <a:pt x="6655" y="1518"/>
                    <a:pt x="6597" y="3327"/>
                  </a:cubicBezTo>
                  <a:cubicBezTo>
                    <a:pt x="6597" y="5195"/>
                    <a:pt x="5137" y="6596"/>
                    <a:pt x="3328" y="6596"/>
                  </a:cubicBezTo>
                  <a:cubicBezTo>
                    <a:pt x="1460" y="6596"/>
                    <a:pt x="1" y="5137"/>
                    <a:pt x="1" y="3269"/>
                  </a:cubicBezTo>
                  <a:cubicBezTo>
                    <a:pt x="59" y="1460"/>
                    <a:pt x="1518" y="0"/>
                    <a:pt x="33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7" name="Google Shape;6867;p17"/>
            <p:cNvSpPr/>
            <p:nvPr/>
          </p:nvSpPr>
          <p:spPr>
            <a:xfrm>
              <a:off x="2846875" y="1411350"/>
              <a:ext cx="166375" cy="167850"/>
            </a:xfrm>
            <a:custGeom>
              <a:avLst/>
              <a:gdLst/>
              <a:ahLst/>
              <a:cxnLst/>
              <a:rect l="l" t="t" r="r" b="b"/>
              <a:pathLst>
                <a:path w="6655" h="6714" extrusionOk="0">
                  <a:moveTo>
                    <a:pt x="6596" y="3386"/>
                  </a:moveTo>
                  <a:cubicBezTo>
                    <a:pt x="6596" y="5254"/>
                    <a:pt x="5079" y="6713"/>
                    <a:pt x="3269" y="6655"/>
                  </a:cubicBezTo>
                  <a:cubicBezTo>
                    <a:pt x="1401" y="6597"/>
                    <a:pt x="0" y="5137"/>
                    <a:pt x="0" y="3328"/>
                  </a:cubicBezTo>
                  <a:cubicBezTo>
                    <a:pt x="59" y="1460"/>
                    <a:pt x="1576" y="1"/>
                    <a:pt x="3386" y="59"/>
                  </a:cubicBezTo>
                  <a:cubicBezTo>
                    <a:pt x="5195" y="59"/>
                    <a:pt x="6655" y="1577"/>
                    <a:pt x="6596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8" name="Google Shape;6868;p17"/>
            <p:cNvSpPr/>
            <p:nvPr/>
          </p:nvSpPr>
          <p:spPr>
            <a:xfrm>
              <a:off x="5299900" y="3131825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9"/>
                    <a:pt x="5137" y="6538"/>
                    <a:pt x="3327" y="6597"/>
                  </a:cubicBezTo>
                  <a:cubicBezTo>
                    <a:pt x="1460" y="6597"/>
                    <a:pt x="0" y="5137"/>
                    <a:pt x="0" y="3269"/>
                  </a:cubicBezTo>
                  <a:cubicBezTo>
                    <a:pt x="0" y="1460"/>
                    <a:pt x="1401" y="1"/>
                    <a:pt x="3211" y="1"/>
                  </a:cubicBezTo>
                  <a:cubicBezTo>
                    <a:pt x="5078" y="1"/>
                    <a:pt x="6538" y="1402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9" name="Google Shape;6869;p17"/>
            <p:cNvSpPr/>
            <p:nvPr/>
          </p:nvSpPr>
          <p:spPr>
            <a:xfrm>
              <a:off x="2358025" y="1901675"/>
              <a:ext cx="164925" cy="164925"/>
            </a:xfrm>
            <a:custGeom>
              <a:avLst/>
              <a:gdLst/>
              <a:ahLst/>
              <a:cxnLst/>
              <a:rect l="l" t="t" r="r" b="b"/>
              <a:pathLst>
                <a:path w="6597" h="6597" extrusionOk="0">
                  <a:moveTo>
                    <a:pt x="3327" y="6596"/>
                  </a:moveTo>
                  <a:cubicBezTo>
                    <a:pt x="1518" y="6596"/>
                    <a:pt x="59" y="5195"/>
                    <a:pt x="0" y="3327"/>
                  </a:cubicBezTo>
                  <a:cubicBezTo>
                    <a:pt x="0" y="1518"/>
                    <a:pt x="1401" y="59"/>
                    <a:pt x="3269" y="59"/>
                  </a:cubicBezTo>
                  <a:cubicBezTo>
                    <a:pt x="5079" y="0"/>
                    <a:pt x="6538" y="1460"/>
                    <a:pt x="6538" y="3269"/>
                  </a:cubicBezTo>
                  <a:cubicBezTo>
                    <a:pt x="6596" y="5137"/>
                    <a:pt x="5137" y="6538"/>
                    <a:pt x="3327" y="659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0" name="Google Shape;6870;p17"/>
            <p:cNvSpPr/>
            <p:nvPr/>
          </p:nvSpPr>
          <p:spPr>
            <a:xfrm>
              <a:off x="3337175" y="1170575"/>
              <a:ext cx="164925" cy="163475"/>
            </a:xfrm>
            <a:custGeom>
              <a:avLst/>
              <a:gdLst/>
              <a:ahLst/>
              <a:cxnLst/>
              <a:rect l="l" t="t" r="r" b="b"/>
              <a:pathLst>
                <a:path w="6597" h="6539" extrusionOk="0">
                  <a:moveTo>
                    <a:pt x="3270" y="1"/>
                  </a:moveTo>
                  <a:cubicBezTo>
                    <a:pt x="5079" y="1"/>
                    <a:pt x="6538" y="1402"/>
                    <a:pt x="6538" y="3211"/>
                  </a:cubicBezTo>
                  <a:cubicBezTo>
                    <a:pt x="6597" y="5079"/>
                    <a:pt x="5138" y="6538"/>
                    <a:pt x="3328" y="6538"/>
                  </a:cubicBezTo>
                  <a:cubicBezTo>
                    <a:pt x="1460" y="6538"/>
                    <a:pt x="59" y="5137"/>
                    <a:pt x="1" y="3269"/>
                  </a:cubicBezTo>
                  <a:cubicBezTo>
                    <a:pt x="1" y="1460"/>
                    <a:pt x="1402" y="1"/>
                    <a:pt x="32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1" name="Google Shape;6871;p17"/>
            <p:cNvSpPr/>
            <p:nvPr/>
          </p:nvSpPr>
          <p:spPr>
            <a:xfrm>
              <a:off x="2601725" y="3864375"/>
              <a:ext cx="163450" cy="163475"/>
            </a:xfrm>
            <a:custGeom>
              <a:avLst/>
              <a:gdLst/>
              <a:ahLst/>
              <a:cxnLst/>
              <a:rect l="l" t="t" r="r" b="b"/>
              <a:pathLst>
                <a:path w="6538" h="6539" extrusionOk="0">
                  <a:moveTo>
                    <a:pt x="3269" y="1"/>
                  </a:moveTo>
                  <a:cubicBezTo>
                    <a:pt x="5137" y="1"/>
                    <a:pt x="6538" y="1460"/>
                    <a:pt x="6538" y="3328"/>
                  </a:cubicBezTo>
                  <a:cubicBezTo>
                    <a:pt x="6538" y="5137"/>
                    <a:pt x="5078" y="6538"/>
                    <a:pt x="3211" y="6538"/>
                  </a:cubicBezTo>
                  <a:cubicBezTo>
                    <a:pt x="1401" y="6538"/>
                    <a:pt x="0" y="5079"/>
                    <a:pt x="0" y="3269"/>
                  </a:cubicBezTo>
                  <a:cubicBezTo>
                    <a:pt x="0" y="1402"/>
                    <a:pt x="1460" y="1"/>
                    <a:pt x="32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2" name="Google Shape;6872;p17"/>
            <p:cNvSpPr/>
            <p:nvPr/>
          </p:nvSpPr>
          <p:spPr>
            <a:xfrm>
              <a:off x="2112875" y="28866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5020"/>
                    <a:pt x="5020" y="6480"/>
                    <a:pt x="3269" y="6480"/>
                  </a:cubicBezTo>
                  <a:cubicBezTo>
                    <a:pt x="1401" y="6480"/>
                    <a:pt x="0" y="5020"/>
                    <a:pt x="0" y="3211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020" y="0"/>
                    <a:pt x="6479" y="1460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3" name="Google Shape;6873;p17"/>
            <p:cNvSpPr/>
            <p:nvPr/>
          </p:nvSpPr>
          <p:spPr>
            <a:xfrm>
              <a:off x="3585250" y="4357600"/>
              <a:ext cx="162025" cy="163475"/>
            </a:xfrm>
            <a:custGeom>
              <a:avLst/>
              <a:gdLst/>
              <a:ahLst/>
              <a:cxnLst/>
              <a:rect l="l" t="t" r="r" b="b"/>
              <a:pathLst>
                <a:path w="6481" h="6539" extrusionOk="0">
                  <a:moveTo>
                    <a:pt x="3211" y="6538"/>
                  </a:moveTo>
                  <a:cubicBezTo>
                    <a:pt x="1460" y="6538"/>
                    <a:pt x="1" y="5079"/>
                    <a:pt x="1" y="3270"/>
                  </a:cubicBezTo>
                  <a:cubicBezTo>
                    <a:pt x="1" y="1460"/>
                    <a:pt x="1460" y="1"/>
                    <a:pt x="3270" y="59"/>
                  </a:cubicBezTo>
                  <a:cubicBezTo>
                    <a:pt x="5021" y="59"/>
                    <a:pt x="6480" y="1518"/>
                    <a:pt x="6480" y="3328"/>
                  </a:cubicBezTo>
                  <a:cubicBezTo>
                    <a:pt x="6480" y="5079"/>
                    <a:pt x="5021" y="6538"/>
                    <a:pt x="3211" y="653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4" name="Google Shape;6874;p17"/>
            <p:cNvSpPr/>
            <p:nvPr/>
          </p:nvSpPr>
          <p:spPr>
            <a:xfrm>
              <a:off x="383187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5020" y="0"/>
                    <a:pt x="6480" y="1401"/>
                    <a:pt x="6480" y="3269"/>
                  </a:cubicBezTo>
                  <a:cubicBezTo>
                    <a:pt x="6480" y="5020"/>
                    <a:pt x="5020" y="6479"/>
                    <a:pt x="3269" y="6479"/>
                  </a:cubicBezTo>
                  <a:cubicBezTo>
                    <a:pt x="1460" y="6479"/>
                    <a:pt x="1" y="5020"/>
                    <a:pt x="1" y="3211"/>
                  </a:cubicBezTo>
                  <a:cubicBezTo>
                    <a:pt x="1" y="1401"/>
                    <a:pt x="1401" y="0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5" name="Google Shape;6875;p17"/>
            <p:cNvSpPr/>
            <p:nvPr/>
          </p:nvSpPr>
          <p:spPr>
            <a:xfrm>
              <a:off x="2112875" y="26400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4962"/>
                    <a:pt x="5078" y="6422"/>
                    <a:pt x="3269" y="6480"/>
                  </a:cubicBezTo>
                  <a:cubicBezTo>
                    <a:pt x="1459" y="6480"/>
                    <a:pt x="0" y="5021"/>
                    <a:pt x="0" y="3211"/>
                  </a:cubicBezTo>
                  <a:cubicBezTo>
                    <a:pt x="0" y="1460"/>
                    <a:pt x="1459" y="1"/>
                    <a:pt x="3211" y="1"/>
                  </a:cubicBezTo>
                  <a:cubicBezTo>
                    <a:pt x="5020" y="1"/>
                    <a:pt x="6479" y="1402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6" name="Google Shape;6876;p17"/>
            <p:cNvSpPr/>
            <p:nvPr/>
          </p:nvSpPr>
          <p:spPr>
            <a:xfrm>
              <a:off x="2848325" y="41124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70" y="6480"/>
                  </a:moveTo>
                  <a:cubicBezTo>
                    <a:pt x="1518" y="6480"/>
                    <a:pt x="59" y="5020"/>
                    <a:pt x="1" y="3269"/>
                  </a:cubicBezTo>
                  <a:cubicBezTo>
                    <a:pt x="1" y="1460"/>
                    <a:pt x="1460" y="1"/>
                    <a:pt x="3211" y="1"/>
                  </a:cubicBezTo>
                  <a:cubicBezTo>
                    <a:pt x="5021" y="1"/>
                    <a:pt x="6480" y="1402"/>
                    <a:pt x="6480" y="3211"/>
                  </a:cubicBezTo>
                  <a:cubicBezTo>
                    <a:pt x="6480" y="4962"/>
                    <a:pt x="5079" y="6421"/>
                    <a:pt x="3270" y="64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7" name="Google Shape;6877;p17"/>
            <p:cNvSpPr/>
            <p:nvPr/>
          </p:nvSpPr>
          <p:spPr>
            <a:xfrm>
              <a:off x="2359475" y="36221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4962" y="0"/>
                    <a:pt x="6480" y="1459"/>
                    <a:pt x="6480" y="3211"/>
                  </a:cubicBezTo>
                  <a:cubicBezTo>
                    <a:pt x="6480" y="5020"/>
                    <a:pt x="5021" y="6479"/>
                    <a:pt x="3269" y="6479"/>
                  </a:cubicBezTo>
                  <a:cubicBezTo>
                    <a:pt x="1460" y="6479"/>
                    <a:pt x="1" y="5078"/>
                    <a:pt x="1" y="3269"/>
                  </a:cubicBezTo>
                  <a:cubicBezTo>
                    <a:pt x="1" y="1518"/>
                    <a:pt x="1402" y="59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8" name="Google Shape;6878;p17"/>
            <p:cNvSpPr/>
            <p:nvPr/>
          </p:nvSpPr>
          <p:spPr>
            <a:xfrm>
              <a:off x="4320725" y="11705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80" y="3211"/>
                  </a:moveTo>
                  <a:cubicBezTo>
                    <a:pt x="6480" y="5021"/>
                    <a:pt x="5021" y="6480"/>
                    <a:pt x="3269" y="6480"/>
                  </a:cubicBezTo>
                  <a:cubicBezTo>
                    <a:pt x="1518" y="6480"/>
                    <a:pt x="59" y="5021"/>
                    <a:pt x="59" y="3269"/>
                  </a:cubicBezTo>
                  <a:cubicBezTo>
                    <a:pt x="1" y="1518"/>
                    <a:pt x="1518" y="1"/>
                    <a:pt x="3269" y="59"/>
                  </a:cubicBezTo>
                  <a:cubicBezTo>
                    <a:pt x="5021" y="59"/>
                    <a:pt x="6480" y="1518"/>
                    <a:pt x="6480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9" name="Google Shape;6879;p17"/>
            <p:cNvSpPr/>
            <p:nvPr/>
          </p:nvSpPr>
          <p:spPr>
            <a:xfrm>
              <a:off x="407412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0" y="0"/>
                  </a:moveTo>
                  <a:cubicBezTo>
                    <a:pt x="5020" y="0"/>
                    <a:pt x="6479" y="1459"/>
                    <a:pt x="6479" y="3269"/>
                  </a:cubicBezTo>
                  <a:cubicBezTo>
                    <a:pt x="6479" y="4962"/>
                    <a:pt x="5020" y="6421"/>
                    <a:pt x="3269" y="6479"/>
                  </a:cubicBezTo>
                  <a:cubicBezTo>
                    <a:pt x="1518" y="6479"/>
                    <a:pt x="0" y="4962"/>
                    <a:pt x="58" y="3211"/>
                  </a:cubicBezTo>
                  <a:cubicBezTo>
                    <a:pt x="58" y="1459"/>
                    <a:pt x="1518" y="59"/>
                    <a:pt x="321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0" name="Google Shape;6880;p17"/>
            <p:cNvSpPr/>
            <p:nvPr/>
          </p:nvSpPr>
          <p:spPr>
            <a:xfrm>
              <a:off x="5301350" y="2149750"/>
              <a:ext cx="160550" cy="162000"/>
            </a:xfrm>
            <a:custGeom>
              <a:avLst/>
              <a:gdLst/>
              <a:ahLst/>
              <a:cxnLst/>
              <a:rect l="l" t="t" r="r" b="b"/>
              <a:pathLst>
                <a:path w="6422" h="6480" extrusionOk="0">
                  <a:moveTo>
                    <a:pt x="3211" y="6479"/>
                  </a:moveTo>
                  <a:cubicBezTo>
                    <a:pt x="1460" y="6479"/>
                    <a:pt x="1" y="5020"/>
                    <a:pt x="1" y="3269"/>
                  </a:cubicBezTo>
                  <a:cubicBezTo>
                    <a:pt x="1" y="1518"/>
                    <a:pt x="1460" y="59"/>
                    <a:pt x="3153" y="59"/>
                  </a:cubicBezTo>
                  <a:cubicBezTo>
                    <a:pt x="4962" y="0"/>
                    <a:pt x="6421" y="1518"/>
                    <a:pt x="6421" y="3269"/>
                  </a:cubicBezTo>
                  <a:cubicBezTo>
                    <a:pt x="6421" y="5020"/>
                    <a:pt x="4962" y="6479"/>
                    <a:pt x="3211" y="64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1" name="Google Shape;6881;p17"/>
            <p:cNvSpPr/>
            <p:nvPr/>
          </p:nvSpPr>
          <p:spPr>
            <a:xfrm>
              <a:off x="2112875" y="2396350"/>
              <a:ext cx="162000" cy="162025"/>
            </a:xfrm>
            <a:custGeom>
              <a:avLst/>
              <a:gdLst/>
              <a:ahLst/>
              <a:cxnLst/>
              <a:rect l="l" t="t" r="r" b="b"/>
              <a:pathLst>
                <a:path w="6480" h="6481" extrusionOk="0">
                  <a:moveTo>
                    <a:pt x="6421" y="3270"/>
                  </a:moveTo>
                  <a:cubicBezTo>
                    <a:pt x="6421" y="5021"/>
                    <a:pt x="4962" y="6480"/>
                    <a:pt x="3211" y="6480"/>
                  </a:cubicBezTo>
                  <a:cubicBezTo>
                    <a:pt x="1459" y="6422"/>
                    <a:pt x="0" y="4962"/>
                    <a:pt x="0" y="3270"/>
                  </a:cubicBezTo>
                  <a:cubicBezTo>
                    <a:pt x="59" y="1519"/>
                    <a:pt x="1518" y="1"/>
                    <a:pt x="3269" y="59"/>
                  </a:cubicBezTo>
                  <a:cubicBezTo>
                    <a:pt x="5020" y="59"/>
                    <a:pt x="6479" y="1519"/>
                    <a:pt x="6421" y="32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2" name="Google Shape;6882;p17"/>
            <p:cNvSpPr/>
            <p:nvPr/>
          </p:nvSpPr>
          <p:spPr>
            <a:xfrm>
              <a:off x="5301350" y="3376975"/>
              <a:ext cx="159075" cy="160550"/>
            </a:xfrm>
            <a:custGeom>
              <a:avLst/>
              <a:gdLst/>
              <a:ahLst/>
              <a:cxnLst/>
              <a:rect l="l" t="t" r="r" b="b"/>
              <a:pathLst>
                <a:path w="6363" h="6422" extrusionOk="0">
                  <a:moveTo>
                    <a:pt x="6363" y="3211"/>
                  </a:moveTo>
                  <a:cubicBezTo>
                    <a:pt x="6363" y="4962"/>
                    <a:pt x="4904" y="6422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59" y="1402"/>
                    <a:pt x="1460" y="1"/>
                    <a:pt x="3211" y="1"/>
                  </a:cubicBezTo>
                  <a:cubicBezTo>
                    <a:pt x="4904" y="1"/>
                    <a:pt x="6363" y="1460"/>
                    <a:pt x="636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3" name="Google Shape;6883;p17"/>
            <p:cNvSpPr/>
            <p:nvPr/>
          </p:nvSpPr>
          <p:spPr>
            <a:xfrm>
              <a:off x="3340100" y="4360525"/>
              <a:ext cx="159100" cy="159075"/>
            </a:xfrm>
            <a:custGeom>
              <a:avLst/>
              <a:gdLst/>
              <a:ahLst/>
              <a:cxnLst/>
              <a:rect l="l" t="t" r="r" b="b"/>
              <a:pathLst>
                <a:path w="6364" h="6363" extrusionOk="0">
                  <a:moveTo>
                    <a:pt x="6363" y="3153"/>
                  </a:moveTo>
                  <a:cubicBezTo>
                    <a:pt x="6363" y="4904"/>
                    <a:pt x="4904" y="6363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1" y="1460"/>
                    <a:pt x="1460" y="1"/>
                    <a:pt x="3153" y="1"/>
                  </a:cubicBezTo>
                  <a:cubicBezTo>
                    <a:pt x="4904" y="1"/>
                    <a:pt x="6363" y="1460"/>
                    <a:pt x="6363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4" name="Google Shape;6884;p17"/>
            <p:cNvSpPr/>
            <p:nvPr/>
          </p:nvSpPr>
          <p:spPr>
            <a:xfrm>
              <a:off x="2114325" y="3134750"/>
              <a:ext cx="159075" cy="159075"/>
            </a:xfrm>
            <a:custGeom>
              <a:avLst/>
              <a:gdLst/>
              <a:ahLst/>
              <a:cxnLst/>
              <a:rect l="l" t="t" r="r" b="b"/>
              <a:pathLst>
                <a:path w="6363" h="6363" extrusionOk="0">
                  <a:moveTo>
                    <a:pt x="3153" y="6363"/>
                  </a:moveTo>
                  <a:cubicBezTo>
                    <a:pt x="1460" y="6363"/>
                    <a:pt x="1" y="4904"/>
                    <a:pt x="1" y="3152"/>
                  </a:cubicBezTo>
                  <a:cubicBezTo>
                    <a:pt x="1" y="1460"/>
                    <a:pt x="1460" y="0"/>
                    <a:pt x="3153" y="0"/>
                  </a:cubicBezTo>
                  <a:cubicBezTo>
                    <a:pt x="4904" y="0"/>
                    <a:pt x="6363" y="1460"/>
                    <a:pt x="6363" y="3152"/>
                  </a:cubicBezTo>
                  <a:cubicBezTo>
                    <a:pt x="6363" y="4904"/>
                    <a:pt x="4904" y="6363"/>
                    <a:pt x="3153" y="63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5" name="Google Shape;6885;p17"/>
            <p:cNvSpPr/>
            <p:nvPr/>
          </p:nvSpPr>
          <p:spPr>
            <a:xfrm>
              <a:off x="4812500" y="1415725"/>
              <a:ext cx="159075" cy="157625"/>
            </a:xfrm>
            <a:custGeom>
              <a:avLst/>
              <a:gdLst/>
              <a:ahLst/>
              <a:cxnLst/>
              <a:rect l="l" t="t" r="r" b="b"/>
              <a:pathLst>
                <a:path w="6363" h="6305" extrusionOk="0">
                  <a:moveTo>
                    <a:pt x="6305" y="3153"/>
                  </a:moveTo>
                  <a:cubicBezTo>
                    <a:pt x="6363" y="4904"/>
                    <a:pt x="4904" y="6305"/>
                    <a:pt x="3153" y="6305"/>
                  </a:cubicBezTo>
                  <a:cubicBezTo>
                    <a:pt x="1401" y="6305"/>
                    <a:pt x="1" y="4904"/>
                    <a:pt x="1" y="3211"/>
                  </a:cubicBezTo>
                  <a:cubicBezTo>
                    <a:pt x="1" y="1460"/>
                    <a:pt x="1401" y="1"/>
                    <a:pt x="3211" y="1"/>
                  </a:cubicBezTo>
                  <a:cubicBezTo>
                    <a:pt x="4904" y="1"/>
                    <a:pt x="6305" y="1402"/>
                    <a:pt x="6305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6" name="Google Shape;6886;p17"/>
            <p:cNvSpPr/>
            <p:nvPr/>
          </p:nvSpPr>
          <p:spPr>
            <a:xfrm>
              <a:off x="5059125" y="1660900"/>
              <a:ext cx="159075" cy="160525"/>
            </a:xfrm>
            <a:custGeom>
              <a:avLst/>
              <a:gdLst/>
              <a:ahLst/>
              <a:cxnLst/>
              <a:rect l="l" t="t" r="r" b="b"/>
              <a:pathLst>
                <a:path w="6363" h="6421" extrusionOk="0">
                  <a:moveTo>
                    <a:pt x="6363" y="3269"/>
                  </a:moveTo>
                  <a:cubicBezTo>
                    <a:pt x="6304" y="5020"/>
                    <a:pt x="4845" y="6421"/>
                    <a:pt x="3094" y="6363"/>
                  </a:cubicBezTo>
                  <a:cubicBezTo>
                    <a:pt x="1343" y="6363"/>
                    <a:pt x="0" y="4903"/>
                    <a:pt x="0" y="3211"/>
                  </a:cubicBezTo>
                  <a:cubicBezTo>
                    <a:pt x="59" y="1401"/>
                    <a:pt x="1518" y="0"/>
                    <a:pt x="3269" y="59"/>
                  </a:cubicBezTo>
                  <a:cubicBezTo>
                    <a:pt x="4962" y="117"/>
                    <a:pt x="6363" y="1518"/>
                    <a:pt x="6363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7" name="Google Shape;6887;p17"/>
            <p:cNvSpPr/>
            <p:nvPr/>
          </p:nvSpPr>
          <p:spPr>
            <a:xfrm>
              <a:off x="3097875" y="1172050"/>
              <a:ext cx="157625" cy="159075"/>
            </a:xfrm>
            <a:custGeom>
              <a:avLst/>
              <a:gdLst/>
              <a:ahLst/>
              <a:cxnLst/>
              <a:rect l="l" t="t" r="r" b="b"/>
              <a:pathLst>
                <a:path w="6305" h="6363" extrusionOk="0">
                  <a:moveTo>
                    <a:pt x="6304" y="3152"/>
                  </a:moveTo>
                  <a:cubicBezTo>
                    <a:pt x="6304" y="4903"/>
                    <a:pt x="4903" y="6362"/>
                    <a:pt x="3152" y="6362"/>
                  </a:cubicBezTo>
                  <a:cubicBezTo>
                    <a:pt x="1401" y="6362"/>
                    <a:pt x="0" y="4962"/>
                    <a:pt x="0" y="3210"/>
                  </a:cubicBezTo>
                  <a:cubicBezTo>
                    <a:pt x="0" y="1459"/>
                    <a:pt x="1401" y="0"/>
                    <a:pt x="3152" y="58"/>
                  </a:cubicBezTo>
                  <a:cubicBezTo>
                    <a:pt x="4903" y="58"/>
                    <a:pt x="6304" y="1459"/>
                    <a:pt x="6304" y="31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8" name="Google Shape;6888;p17"/>
            <p:cNvSpPr/>
            <p:nvPr/>
          </p:nvSpPr>
          <p:spPr>
            <a:xfrm>
              <a:off x="4323650" y="4361975"/>
              <a:ext cx="156175" cy="156175"/>
            </a:xfrm>
            <a:custGeom>
              <a:avLst/>
              <a:gdLst/>
              <a:ahLst/>
              <a:cxnLst/>
              <a:rect l="l" t="t" r="r" b="b"/>
              <a:pathLst>
                <a:path w="6247" h="6247" extrusionOk="0">
                  <a:moveTo>
                    <a:pt x="3152" y="1"/>
                  </a:moveTo>
                  <a:cubicBezTo>
                    <a:pt x="4904" y="59"/>
                    <a:pt x="6246" y="1460"/>
                    <a:pt x="6246" y="3211"/>
                  </a:cubicBezTo>
                  <a:cubicBezTo>
                    <a:pt x="6188" y="4904"/>
                    <a:pt x="4845" y="6247"/>
                    <a:pt x="3094" y="6188"/>
                  </a:cubicBezTo>
                  <a:cubicBezTo>
                    <a:pt x="1343" y="6188"/>
                    <a:pt x="0" y="4787"/>
                    <a:pt x="59" y="3036"/>
                  </a:cubicBezTo>
                  <a:cubicBezTo>
                    <a:pt x="59" y="1343"/>
                    <a:pt x="1460" y="1"/>
                    <a:pt x="31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9" name="Google Shape;6889;p17"/>
            <p:cNvSpPr/>
            <p:nvPr/>
          </p:nvSpPr>
          <p:spPr>
            <a:xfrm>
              <a:off x="2609025" y="1417200"/>
              <a:ext cx="156150" cy="154700"/>
            </a:xfrm>
            <a:custGeom>
              <a:avLst/>
              <a:gdLst/>
              <a:ahLst/>
              <a:cxnLst/>
              <a:rect l="l" t="t" r="r" b="b"/>
              <a:pathLst>
                <a:path w="6246" h="6188" extrusionOk="0">
                  <a:moveTo>
                    <a:pt x="6187" y="3094"/>
                  </a:moveTo>
                  <a:cubicBezTo>
                    <a:pt x="6246" y="4787"/>
                    <a:pt x="4845" y="6188"/>
                    <a:pt x="3152" y="6188"/>
                  </a:cubicBezTo>
                  <a:cubicBezTo>
                    <a:pt x="1459" y="6188"/>
                    <a:pt x="58" y="4845"/>
                    <a:pt x="58" y="3152"/>
                  </a:cubicBezTo>
                  <a:cubicBezTo>
                    <a:pt x="0" y="1401"/>
                    <a:pt x="1401" y="59"/>
                    <a:pt x="3094" y="0"/>
                  </a:cubicBezTo>
                  <a:cubicBezTo>
                    <a:pt x="4786" y="0"/>
                    <a:pt x="6187" y="1401"/>
                    <a:pt x="618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0" name="Google Shape;6890;p17"/>
            <p:cNvSpPr/>
            <p:nvPr/>
          </p:nvSpPr>
          <p:spPr>
            <a:xfrm>
              <a:off x="5060575" y="387312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4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4"/>
                  </a:cubicBezTo>
                  <a:cubicBezTo>
                    <a:pt x="1" y="1343"/>
                    <a:pt x="1401" y="1"/>
                    <a:pt x="3094" y="1"/>
                  </a:cubicBezTo>
                  <a:cubicBezTo>
                    <a:pt x="4845" y="1"/>
                    <a:pt x="6188" y="1402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1" name="Google Shape;6891;p17"/>
            <p:cNvSpPr/>
            <p:nvPr/>
          </p:nvSpPr>
          <p:spPr>
            <a:xfrm>
              <a:off x="2115775" y="215412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787"/>
                    <a:pt x="4846" y="6129"/>
                    <a:pt x="3153" y="6188"/>
                  </a:cubicBezTo>
                  <a:cubicBezTo>
                    <a:pt x="1402" y="6188"/>
                    <a:pt x="1" y="4787"/>
                    <a:pt x="1" y="3036"/>
                  </a:cubicBezTo>
                  <a:cubicBezTo>
                    <a:pt x="59" y="1343"/>
                    <a:pt x="1402" y="0"/>
                    <a:pt x="3153" y="0"/>
                  </a:cubicBezTo>
                  <a:cubicBezTo>
                    <a:pt x="4846" y="0"/>
                    <a:pt x="6188" y="1343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2" name="Google Shape;6892;p17"/>
            <p:cNvSpPr/>
            <p:nvPr/>
          </p:nvSpPr>
          <p:spPr>
            <a:xfrm>
              <a:off x="4813950" y="411537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845"/>
                    <a:pt x="4787" y="6188"/>
                    <a:pt x="3095" y="6188"/>
                  </a:cubicBezTo>
                  <a:cubicBezTo>
                    <a:pt x="1402" y="6188"/>
                    <a:pt x="1" y="4728"/>
                    <a:pt x="59" y="3036"/>
                  </a:cubicBezTo>
                  <a:cubicBezTo>
                    <a:pt x="59" y="1401"/>
                    <a:pt x="1460" y="0"/>
                    <a:pt x="3095" y="0"/>
                  </a:cubicBezTo>
                  <a:cubicBezTo>
                    <a:pt x="4787" y="0"/>
                    <a:pt x="6188" y="1401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3" name="Google Shape;6893;p17"/>
            <p:cNvSpPr/>
            <p:nvPr/>
          </p:nvSpPr>
          <p:spPr>
            <a:xfrm>
              <a:off x="3099325" y="436197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5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5"/>
                  </a:cubicBezTo>
                  <a:cubicBezTo>
                    <a:pt x="1" y="1460"/>
                    <a:pt x="1343" y="59"/>
                    <a:pt x="3036" y="59"/>
                  </a:cubicBezTo>
                  <a:cubicBezTo>
                    <a:pt x="4729" y="1"/>
                    <a:pt x="6129" y="1402"/>
                    <a:pt x="612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4" name="Google Shape;6894;p17"/>
            <p:cNvSpPr/>
            <p:nvPr/>
          </p:nvSpPr>
          <p:spPr>
            <a:xfrm>
              <a:off x="2115775" y="3378450"/>
              <a:ext cx="156175" cy="156150"/>
            </a:xfrm>
            <a:custGeom>
              <a:avLst/>
              <a:gdLst/>
              <a:ahLst/>
              <a:cxnLst/>
              <a:rect l="l" t="t" r="r" b="b"/>
              <a:pathLst>
                <a:path w="6247" h="6246" extrusionOk="0">
                  <a:moveTo>
                    <a:pt x="3153" y="59"/>
                  </a:moveTo>
                  <a:cubicBezTo>
                    <a:pt x="4846" y="117"/>
                    <a:pt x="6247" y="1576"/>
                    <a:pt x="6188" y="3211"/>
                  </a:cubicBezTo>
                  <a:cubicBezTo>
                    <a:pt x="6130" y="4903"/>
                    <a:pt x="4671" y="6246"/>
                    <a:pt x="3036" y="6188"/>
                  </a:cubicBezTo>
                  <a:cubicBezTo>
                    <a:pt x="1343" y="6129"/>
                    <a:pt x="1" y="4728"/>
                    <a:pt x="59" y="3036"/>
                  </a:cubicBezTo>
                  <a:cubicBezTo>
                    <a:pt x="118" y="1343"/>
                    <a:pt x="1519" y="0"/>
                    <a:pt x="3153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5" name="Google Shape;6895;p17"/>
            <p:cNvSpPr/>
            <p:nvPr/>
          </p:nvSpPr>
          <p:spPr>
            <a:xfrm>
              <a:off x="2362400" y="1663800"/>
              <a:ext cx="156175" cy="154725"/>
            </a:xfrm>
            <a:custGeom>
              <a:avLst/>
              <a:gdLst/>
              <a:ahLst/>
              <a:cxnLst/>
              <a:rect l="l" t="t" r="r" b="b"/>
              <a:pathLst>
                <a:path w="6247" h="6189" extrusionOk="0">
                  <a:moveTo>
                    <a:pt x="59" y="3095"/>
                  </a:moveTo>
                  <a:cubicBezTo>
                    <a:pt x="59" y="1402"/>
                    <a:pt x="1518" y="1"/>
                    <a:pt x="3152" y="59"/>
                  </a:cubicBezTo>
                  <a:cubicBezTo>
                    <a:pt x="4845" y="59"/>
                    <a:pt x="6246" y="1519"/>
                    <a:pt x="6188" y="3211"/>
                  </a:cubicBezTo>
                  <a:cubicBezTo>
                    <a:pt x="6129" y="4846"/>
                    <a:pt x="4729" y="6188"/>
                    <a:pt x="3094" y="6188"/>
                  </a:cubicBezTo>
                  <a:cubicBezTo>
                    <a:pt x="1401" y="6188"/>
                    <a:pt x="0" y="4729"/>
                    <a:pt x="5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6" name="Google Shape;6896;p17"/>
            <p:cNvSpPr/>
            <p:nvPr/>
          </p:nvSpPr>
          <p:spPr>
            <a:xfrm>
              <a:off x="4571725" y="1174950"/>
              <a:ext cx="153250" cy="154725"/>
            </a:xfrm>
            <a:custGeom>
              <a:avLst/>
              <a:gdLst/>
              <a:ahLst/>
              <a:cxnLst/>
              <a:rect l="l" t="t" r="r" b="b"/>
              <a:pathLst>
                <a:path w="6130" h="6189" extrusionOk="0">
                  <a:moveTo>
                    <a:pt x="6129" y="3094"/>
                  </a:moveTo>
                  <a:cubicBezTo>
                    <a:pt x="6129" y="4729"/>
                    <a:pt x="4787" y="6130"/>
                    <a:pt x="3094" y="6130"/>
                  </a:cubicBezTo>
                  <a:cubicBezTo>
                    <a:pt x="1460" y="6188"/>
                    <a:pt x="0" y="4729"/>
                    <a:pt x="59" y="3036"/>
                  </a:cubicBezTo>
                  <a:cubicBezTo>
                    <a:pt x="59" y="1402"/>
                    <a:pt x="1460" y="1"/>
                    <a:pt x="3094" y="1"/>
                  </a:cubicBezTo>
                  <a:cubicBezTo>
                    <a:pt x="4728" y="1"/>
                    <a:pt x="6129" y="1402"/>
                    <a:pt x="6129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7" name="Google Shape;6897;p17"/>
            <p:cNvSpPr/>
            <p:nvPr/>
          </p:nvSpPr>
          <p:spPr>
            <a:xfrm>
              <a:off x="5308650" y="1911875"/>
              <a:ext cx="153250" cy="153250"/>
            </a:xfrm>
            <a:custGeom>
              <a:avLst/>
              <a:gdLst/>
              <a:ahLst/>
              <a:cxnLst/>
              <a:rect l="l" t="t" r="r" b="b"/>
              <a:pathLst>
                <a:path w="6130" h="6130" extrusionOk="0">
                  <a:moveTo>
                    <a:pt x="6129" y="3036"/>
                  </a:moveTo>
                  <a:cubicBezTo>
                    <a:pt x="6129" y="4671"/>
                    <a:pt x="4728" y="6071"/>
                    <a:pt x="3094" y="6130"/>
                  </a:cubicBezTo>
                  <a:cubicBezTo>
                    <a:pt x="1460" y="6130"/>
                    <a:pt x="0" y="4729"/>
                    <a:pt x="0" y="3036"/>
                  </a:cubicBezTo>
                  <a:cubicBezTo>
                    <a:pt x="0" y="1402"/>
                    <a:pt x="1401" y="1"/>
                    <a:pt x="3036" y="1"/>
                  </a:cubicBezTo>
                  <a:cubicBezTo>
                    <a:pt x="4728" y="1"/>
                    <a:pt x="6071" y="1402"/>
                    <a:pt x="6129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8" name="Google Shape;6898;p17"/>
            <p:cNvSpPr/>
            <p:nvPr/>
          </p:nvSpPr>
          <p:spPr>
            <a:xfrm>
              <a:off x="2855625" y="1173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3036"/>
                  </a:moveTo>
                  <a:cubicBezTo>
                    <a:pt x="5955" y="4670"/>
                    <a:pt x="4612" y="5954"/>
                    <a:pt x="2919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285"/>
                    <a:pt x="1343" y="0"/>
                    <a:pt x="2978" y="0"/>
                  </a:cubicBezTo>
                  <a:cubicBezTo>
                    <a:pt x="4670" y="59"/>
                    <a:pt x="5955" y="1343"/>
                    <a:pt x="5955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9" name="Google Shape;6899;p17"/>
            <p:cNvSpPr/>
            <p:nvPr/>
          </p:nvSpPr>
          <p:spPr>
            <a:xfrm>
              <a:off x="5307200" y="3627975"/>
              <a:ext cx="148850" cy="150325"/>
            </a:xfrm>
            <a:custGeom>
              <a:avLst/>
              <a:gdLst/>
              <a:ahLst/>
              <a:cxnLst/>
              <a:rect l="l" t="t" r="r" b="b"/>
              <a:pathLst>
                <a:path w="5954" h="6013" extrusionOk="0">
                  <a:moveTo>
                    <a:pt x="2977" y="6013"/>
                  </a:moveTo>
                  <a:cubicBezTo>
                    <a:pt x="1284" y="6013"/>
                    <a:pt x="0" y="4670"/>
                    <a:pt x="0" y="3036"/>
                  </a:cubicBezTo>
                  <a:cubicBezTo>
                    <a:pt x="0" y="1343"/>
                    <a:pt x="1343" y="1"/>
                    <a:pt x="3035" y="59"/>
                  </a:cubicBezTo>
                  <a:cubicBezTo>
                    <a:pt x="4670" y="59"/>
                    <a:pt x="5954" y="1402"/>
                    <a:pt x="5954" y="3036"/>
                  </a:cubicBezTo>
                  <a:cubicBezTo>
                    <a:pt x="5954" y="4729"/>
                    <a:pt x="4611" y="6013"/>
                    <a:pt x="2977" y="60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0" name="Google Shape;6900;p17"/>
            <p:cNvSpPr/>
            <p:nvPr/>
          </p:nvSpPr>
          <p:spPr>
            <a:xfrm>
              <a:off x="3839175" y="931250"/>
              <a:ext cx="147400" cy="148875"/>
            </a:xfrm>
            <a:custGeom>
              <a:avLst/>
              <a:gdLst/>
              <a:ahLst/>
              <a:cxnLst/>
              <a:rect l="l" t="t" r="r" b="b"/>
              <a:pathLst>
                <a:path w="5896" h="5955" extrusionOk="0">
                  <a:moveTo>
                    <a:pt x="2977" y="5955"/>
                  </a:moveTo>
                  <a:cubicBezTo>
                    <a:pt x="1285" y="5955"/>
                    <a:pt x="0" y="4612"/>
                    <a:pt x="0" y="2978"/>
                  </a:cubicBezTo>
                  <a:cubicBezTo>
                    <a:pt x="0" y="1285"/>
                    <a:pt x="1285" y="1"/>
                    <a:pt x="2977" y="1"/>
                  </a:cubicBezTo>
                  <a:cubicBezTo>
                    <a:pt x="4612" y="1"/>
                    <a:pt x="5896" y="1285"/>
                    <a:pt x="5896" y="2920"/>
                  </a:cubicBezTo>
                  <a:cubicBezTo>
                    <a:pt x="5896" y="4612"/>
                    <a:pt x="4612" y="5896"/>
                    <a:pt x="2977" y="595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1" name="Google Shape;6901;p17"/>
            <p:cNvSpPr/>
            <p:nvPr/>
          </p:nvSpPr>
          <p:spPr>
            <a:xfrm>
              <a:off x="2365325" y="3871675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4" y="2977"/>
                  </a:moveTo>
                  <a:cubicBezTo>
                    <a:pt x="5954" y="4670"/>
                    <a:pt x="4670" y="5954"/>
                    <a:pt x="3035" y="5954"/>
                  </a:cubicBezTo>
                  <a:cubicBezTo>
                    <a:pt x="1343" y="5954"/>
                    <a:pt x="0" y="4612"/>
                    <a:pt x="0" y="2919"/>
                  </a:cubicBezTo>
                  <a:cubicBezTo>
                    <a:pt x="59" y="1285"/>
                    <a:pt x="1343" y="0"/>
                    <a:pt x="3035" y="0"/>
                  </a:cubicBezTo>
                  <a:cubicBezTo>
                    <a:pt x="4670" y="0"/>
                    <a:pt x="5954" y="1343"/>
                    <a:pt x="5954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2" name="Google Shape;6902;p17"/>
            <p:cNvSpPr/>
            <p:nvPr/>
          </p:nvSpPr>
          <p:spPr>
            <a:xfrm>
              <a:off x="2607550" y="4118300"/>
              <a:ext cx="150325" cy="150325"/>
            </a:xfrm>
            <a:custGeom>
              <a:avLst/>
              <a:gdLst/>
              <a:ahLst/>
              <a:cxnLst/>
              <a:rect l="l" t="t" r="r" b="b"/>
              <a:pathLst>
                <a:path w="6013" h="6013" extrusionOk="0">
                  <a:moveTo>
                    <a:pt x="6013" y="2977"/>
                  </a:moveTo>
                  <a:cubicBezTo>
                    <a:pt x="6013" y="4611"/>
                    <a:pt x="4729" y="5954"/>
                    <a:pt x="3036" y="5954"/>
                  </a:cubicBezTo>
                  <a:cubicBezTo>
                    <a:pt x="1343" y="6012"/>
                    <a:pt x="1" y="4670"/>
                    <a:pt x="59" y="2977"/>
                  </a:cubicBezTo>
                  <a:cubicBezTo>
                    <a:pt x="59" y="1284"/>
                    <a:pt x="1343" y="0"/>
                    <a:pt x="3036" y="0"/>
                  </a:cubicBezTo>
                  <a:cubicBezTo>
                    <a:pt x="4670" y="0"/>
                    <a:pt x="6013" y="1343"/>
                    <a:pt x="6013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3" name="Google Shape;6903;p17"/>
            <p:cNvSpPr/>
            <p:nvPr/>
          </p:nvSpPr>
          <p:spPr>
            <a:xfrm>
              <a:off x="5553800" y="2892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1" y="2919"/>
                  </a:moveTo>
                  <a:cubicBezTo>
                    <a:pt x="1" y="1285"/>
                    <a:pt x="1343" y="1"/>
                    <a:pt x="3036" y="59"/>
                  </a:cubicBezTo>
                  <a:cubicBezTo>
                    <a:pt x="4670" y="59"/>
                    <a:pt x="5955" y="1402"/>
                    <a:pt x="5955" y="3095"/>
                  </a:cubicBezTo>
                  <a:cubicBezTo>
                    <a:pt x="5896" y="4729"/>
                    <a:pt x="4612" y="5955"/>
                    <a:pt x="2919" y="5955"/>
                  </a:cubicBezTo>
                  <a:cubicBezTo>
                    <a:pt x="1285" y="5955"/>
                    <a:pt x="1" y="4612"/>
                    <a:pt x="1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4" name="Google Shape;6904;p17"/>
            <p:cNvSpPr/>
            <p:nvPr/>
          </p:nvSpPr>
          <p:spPr>
            <a:xfrm>
              <a:off x="5553800" y="26459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2977"/>
                  </a:moveTo>
                  <a:cubicBezTo>
                    <a:pt x="5955" y="4670"/>
                    <a:pt x="4612" y="5954"/>
                    <a:pt x="2978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343"/>
                    <a:pt x="1285" y="59"/>
                    <a:pt x="2919" y="0"/>
                  </a:cubicBezTo>
                  <a:cubicBezTo>
                    <a:pt x="4612" y="0"/>
                    <a:pt x="5955" y="1284"/>
                    <a:pt x="5955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5" name="Google Shape;6905;p17"/>
            <p:cNvSpPr/>
            <p:nvPr/>
          </p:nvSpPr>
          <p:spPr>
            <a:xfrm>
              <a:off x="3592550" y="931250"/>
              <a:ext cx="147425" cy="148875"/>
            </a:xfrm>
            <a:custGeom>
              <a:avLst/>
              <a:gdLst/>
              <a:ahLst/>
              <a:cxnLst/>
              <a:rect l="l" t="t" r="r" b="b"/>
              <a:pathLst>
                <a:path w="5897" h="5955" extrusionOk="0">
                  <a:moveTo>
                    <a:pt x="5896" y="2978"/>
                  </a:moveTo>
                  <a:cubicBezTo>
                    <a:pt x="5896" y="4612"/>
                    <a:pt x="4612" y="5955"/>
                    <a:pt x="2919" y="5896"/>
                  </a:cubicBezTo>
                  <a:cubicBezTo>
                    <a:pt x="1285" y="5896"/>
                    <a:pt x="1" y="4612"/>
                    <a:pt x="1" y="2978"/>
                  </a:cubicBezTo>
                  <a:cubicBezTo>
                    <a:pt x="1" y="1285"/>
                    <a:pt x="1285" y="1"/>
                    <a:pt x="2978" y="1"/>
                  </a:cubicBezTo>
                  <a:cubicBezTo>
                    <a:pt x="4612" y="1"/>
                    <a:pt x="5896" y="1285"/>
                    <a:pt x="5896" y="29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6" name="Google Shape;6906;p17"/>
            <p:cNvSpPr/>
            <p:nvPr/>
          </p:nvSpPr>
          <p:spPr>
            <a:xfrm>
              <a:off x="4571725" y="4366375"/>
              <a:ext cx="147400" cy="147400"/>
            </a:xfrm>
            <a:custGeom>
              <a:avLst/>
              <a:gdLst/>
              <a:ahLst/>
              <a:cxnLst/>
              <a:rect l="l" t="t" r="r" b="b"/>
              <a:pathLst>
                <a:path w="5896" h="5896" extrusionOk="0">
                  <a:moveTo>
                    <a:pt x="5896" y="2977"/>
                  </a:moveTo>
                  <a:cubicBezTo>
                    <a:pt x="5896" y="4553"/>
                    <a:pt x="4553" y="5895"/>
                    <a:pt x="2919" y="5895"/>
                  </a:cubicBezTo>
                  <a:cubicBezTo>
                    <a:pt x="1285" y="5895"/>
                    <a:pt x="0" y="4553"/>
                    <a:pt x="0" y="2860"/>
                  </a:cubicBezTo>
                  <a:cubicBezTo>
                    <a:pt x="0" y="1226"/>
                    <a:pt x="1343" y="0"/>
                    <a:pt x="2977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7" name="Google Shape;6907;p17"/>
            <p:cNvSpPr/>
            <p:nvPr/>
          </p:nvSpPr>
          <p:spPr>
            <a:xfrm>
              <a:off x="5555275" y="24051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553" y="5837"/>
                    <a:pt x="2919" y="5837"/>
                  </a:cubicBezTo>
                  <a:cubicBezTo>
                    <a:pt x="1284" y="5837"/>
                    <a:pt x="0" y="4553"/>
                    <a:pt x="0" y="2919"/>
                  </a:cubicBezTo>
                  <a:cubicBezTo>
                    <a:pt x="0" y="1284"/>
                    <a:pt x="1284" y="0"/>
                    <a:pt x="2919" y="0"/>
                  </a:cubicBezTo>
                  <a:cubicBezTo>
                    <a:pt x="4495" y="0"/>
                    <a:pt x="5837" y="1284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8" name="Google Shape;6908;p17"/>
            <p:cNvSpPr/>
            <p:nvPr/>
          </p:nvSpPr>
          <p:spPr>
            <a:xfrm>
              <a:off x="2120150" y="1910425"/>
              <a:ext cx="147425" cy="147400"/>
            </a:xfrm>
            <a:custGeom>
              <a:avLst/>
              <a:gdLst/>
              <a:ahLst/>
              <a:cxnLst/>
              <a:rect l="l" t="t" r="r" b="b"/>
              <a:pathLst>
                <a:path w="5897" h="5896" extrusionOk="0">
                  <a:moveTo>
                    <a:pt x="5896" y="2919"/>
                  </a:moveTo>
                  <a:cubicBezTo>
                    <a:pt x="5896" y="4553"/>
                    <a:pt x="4612" y="5896"/>
                    <a:pt x="2978" y="5896"/>
                  </a:cubicBezTo>
                  <a:cubicBezTo>
                    <a:pt x="1344" y="5896"/>
                    <a:pt x="1" y="4612"/>
                    <a:pt x="1" y="2977"/>
                  </a:cubicBezTo>
                  <a:cubicBezTo>
                    <a:pt x="1" y="1343"/>
                    <a:pt x="1285" y="59"/>
                    <a:pt x="2920" y="1"/>
                  </a:cubicBezTo>
                  <a:cubicBezTo>
                    <a:pt x="4554" y="1"/>
                    <a:pt x="5838" y="1285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9" name="Google Shape;6909;p17"/>
            <p:cNvSpPr/>
            <p:nvPr/>
          </p:nvSpPr>
          <p:spPr>
            <a:xfrm>
              <a:off x="4081400" y="93272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5896" y="2919"/>
                  </a:moveTo>
                  <a:cubicBezTo>
                    <a:pt x="5896" y="4553"/>
                    <a:pt x="4554" y="5837"/>
                    <a:pt x="2919" y="5837"/>
                  </a:cubicBezTo>
                  <a:cubicBezTo>
                    <a:pt x="1285" y="5779"/>
                    <a:pt x="1" y="4437"/>
                    <a:pt x="59" y="2861"/>
                  </a:cubicBezTo>
                  <a:cubicBezTo>
                    <a:pt x="59" y="1226"/>
                    <a:pt x="1402" y="0"/>
                    <a:pt x="2978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0" name="Google Shape;6910;p17"/>
            <p:cNvSpPr/>
            <p:nvPr/>
          </p:nvSpPr>
          <p:spPr>
            <a:xfrm>
              <a:off x="5553800" y="314057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2978" y="1"/>
                  </a:moveTo>
                  <a:cubicBezTo>
                    <a:pt x="4554" y="1"/>
                    <a:pt x="5896" y="1402"/>
                    <a:pt x="5896" y="2978"/>
                  </a:cubicBezTo>
                  <a:cubicBezTo>
                    <a:pt x="5838" y="4554"/>
                    <a:pt x="4554" y="5838"/>
                    <a:pt x="2978" y="5838"/>
                  </a:cubicBezTo>
                  <a:cubicBezTo>
                    <a:pt x="1343" y="5838"/>
                    <a:pt x="1" y="4495"/>
                    <a:pt x="59" y="2861"/>
                  </a:cubicBezTo>
                  <a:cubicBezTo>
                    <a:pt x="59" y="1285"/>
                    <a:pt x="1402" y="1"/>
                    <a:pt x="29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1" name="Google Shape;6911;p17"/>
            <p:cNvSpPr/>
            <p:nvPr/>
          </p:nvSpPr>
          <p:spPr>
            <a:xfrm>
              <a:off x="5064950" y="14215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8" y="2977"/>
                  </a:moveTo>
                  <a:cubicBezTo>
                    <a:pt x="5838" y="4553"/>
                    <a:pt x="4495" y="5838"/>
                    <a:pt x="2919" y="5838"/>
                  </a:cubicBezTo>
                  <a:cubicBezTo>
                    <a:pt x="1343" y="5838"/>
                    <a:pt x="1" y="4495"/>
                    <a:pt x="59" y="2919"/>
                  </a:cubicBezTo>
                  <a:cubicBezTo>
                    <a:pt x="59" y="1343"/>
                    <a:pt x="1402" y="0"/>
                    <a:pt x="2978" y="59"/>
                  </a:cubicBezTo>
                  <a:cubicBezTo>
                    <a:pt x="4554" y="59"/>
                    <a:pt x="5838" y="1401"/>
                    <a:pt x="5838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2" name="Google Shape;6912;p17"/>
            <p:cNvSpPr/>
            <p:nvPr/>
          </p:nvSpPr>
          <p:spPr>
            <a:xfrm>
              <a:off x="3345950" y="9327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0" y="4437"/>
                    <a:pt x="0" y="2861"/>
                  </a:cubicBezTo>
                  <a:cubicBezTo>
                    <a:pt x="59" y="1284"/>
                    <a:pt x="1401" y="0"/>
                    <a:pt x="2977" y="0"/>
                  </a:cubicBezTo>
                  <a:cubicBezTo>
                    <a:pt x="4553" y="0"/>
                    <a:pt x="5837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3" name="Google Shape;6913;p17"/>
            <p:cNvSpPr/>
            <p:nvPr/>
          </p:nvSpPr>
          <p:spPr>
            <a:xfrm>
              <a:off x="2857100" y="43663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58" y="4553"/>
                    <a:pt x="0" y="2977"/>
                  </a:cubicBezTo>
                  <a:cubicBezTo>
                    <a:pt x="0" y="1401"/>
                    <a:pt x="1284" y="58"/>
                    <a:pt x="2860" y="58"/>
                  </a:cubicBezTo>
                  <a:cubicBezTo>
                    <a:pt x="4436" y="0"/>
                    <a:pt x="5779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4" name="Google Shape;6914;p17"/>
            <p:cNvSpPr/>
            <p:nvPr/>
          </p:nvSpPr>
          <p:spPr>
            <a:xfrm>
              <a:off x="2121625" y="3630900"/>
              <a:ext cx="144500" cy="145950"/>
            </a:xfrm>
            <a:custGeom>
              <a:avLst/>
              <a:gdLst/>
              <a:ahLst/>
              <a:cxnLst/>
              <a:rect l="l" t="t" r="r" b="b"/>
              <a:pathLst>
                <a:path w="5780" h="5838" extrusionOk="0">
                  <a:moveTo>
                    <a:pt x="2919" y="0"/>
                  </a:moveTo>
                  <a:cubicBezTo>
                    <a:pt x="4437" y="0"/>
                    <a:pt x="5779" y="1343"/>
                    <a:pt x="5779" y="2919"/>
                  </a:cubicBezTo>
                  <a:cubicBezTo>
                    <a:pt x="5779" y="4495"/>
                    <a:pt x="4437" y="5837"/>
                    <a:pt x="2861" y="5779"/>
                  </a:cubicBezTo>
                  <a:cubicBezTo>
                    <a:pt x="1285" y="5779"/>
                    <a:pt x="0" y="4437"/>
                    <a:pt x="0" y="2861"/>
                  </a:cubicBezTo>
                  <a:cubicBezTo>
                    <a:pt x="0" y="1343"/>
                    <a:pt x="1343" y="0"/>
                    <a:pt x="291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5" name="Google Shape;6915;p17"/>
            <p:cNvSpPr/>
            <p:nvPr/>
          </p:nvSpPr>
          <p:spPr>
            <a:xfrm>
              <a:off x="3840625" y="4611525"/>
              <a:ext cx="144500" cy="143025"/>
            </a:xfrm>
            <a:custGeom>
              <a:avLst/>
              <a:gdLst/>
              <a:ahLst/>
              <a:cxnLst/>
              <a:rect l="l" t="t" r="r" b="b"/>
              <a:pathLst>
                <a:path w="5780" h="5721" extrusionOk="0">
                  <a:moveTo>
                    <a:pt x="5779" y="2802"/>
                  </a:moveTo>
                  <a:cubicBezTo>
                    <a:pt x="5779" y="4378"/>
                    <a:pt x="4437" y="5721"/>
                    <a:pt x="2861" y="5721"/>
                  </a:cubicBezTo>
                  <a:cubicBezTo>
                    <a:pt x="1343" y="5721"/>
                    <a:pt x="59" y="4436"/>
                    <a:pt x="1" y="2860"/>
                  </a:cubicBezTo>
                  <a:cubicBezTo>
                    <a:pt x="1" y="1284"/>
                    <a:pt x="1285" y="0"/>
                    <a:pt x="2861" y="0"/>
                  </a:cubicBezTo>
                  <a:cubicBezTo>
                    <a:pt x="4437" y="0"/>
                    <a:pt x="5721" y="1226"/>
                    <a:pt x="5779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6" name="Google Shape;6916;p17"/>
            <p:cNvSpPr/>
            <p:nvPr/>
          </p:nvSpPr>
          <p:spPr>
            <a:xfrm>
              <a:off x="1879375" y="28954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1"/>
                  </a:moveTo>
                  <a:cubicBezTo>
                    <a:pt x="4437" y="1"/>
                    <a:pt x="5663" y="1285"/>
                    <a:pt x="5721" y="2861"/>
                  </a:cubicBezTo>
                  <a:cubicBezTo>
                    <a:pt x="5721" y="4437"/>
                    <a:pt x="4437" y="5721"/>
                    <a:pt x="2861" y="5721"/>
                  </a:cubicBezTo>
                  <a:cubicBezTo>
                    <a:pt x="1285" y="5721"/>
                    <a:pt x="1" y="4437"/>
                    <a:pt x="1" y="2861"/>
                  </a:cubicBezTo>
                  <a:cubicBezTo>
                    <a:pt x="1" y="1285"/>
                    <a:pt x="1285" y="59"/>
                    <a:pt x="28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7" name="Google Shape;6917;p17"/>
            <p:cNvSpPr/>
            <p:nvPr/>
          </p:nvSpPr>
          <p:spPr>
            <a:xfrm>
              <a:off x="1879375" y="26488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5720"/>
                  </a:moveTo>
                  <a:cubicBezTo>
                    <a:pt x="1285" y="5720"/>
                    <a:pt x="1" y="4436"/>
                    <a:pt x="1" y="2860"/>
                  </a:cubicBezTo>
                  <a:cubicBezTo>
                    <a:pt x="1" y="1284"/>
                    <a:pt x="1285" y="0"/>
                    <a:pt x="2919" y="0"/>
                  </a:cubicBezTo>
                  <a:cubicBezTo>
                    <a:pt x="4495" y="58"/>
                    <a:pt x="5721" y="1343"/>
                    <a:pt x="5721" y="2919"/>
                  </a:cubicBezTo>
                  <a:cubicBezTo>
                    <a:pt x="5663" y="4495"/>
                    <a:pt x="4437" y="5720"/>
                    <a:pt x="2861" y="57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8" name="Google Shape;6918;p17"/>
            <p:cNvSpPr/>
            <p:nvPr/>
          </p:nvSpPr>
          <p:spPr>
            <a:xfrm>
              <a:off x="3594025" y="4610050"/>
              <a:ext cx="143025" cy="144500"/>
            </a:xfrm>
            <a:custGeom>
              <a:avLst/>
              <a:gdLst/>
              <a:ahLst/>
              <a:cxnLst/>
              <a:rect l="l" t="t" r="r" b="b"/>
              <a:pathLst>
                <a:path w="5721" h="5780" extrusionOk="0">
                  <a:moveTo>
                    <a:pt x="2860" y="5780"/>
                  </a:moveTo>
                  <a:cubicBezTo>
                    <a:pt x="1284" y="5780"/>
                    <a:pt x="59" y="4495"/>
                    <a:pt x="0" y="2919"/>
                  </a:cubicBezTo>
                  <a:cubicBezTo>
                    <a:pt x="0" y="1343"/>
                    <a:pt x="1343" y="1"/>
                    <a:pt x="2919" y="59"/>
                  </a:cubicBezTo>
                  <a:cubicBezTo>
                    <a:pt x="4495" y="59"/>
                    <a:pt x="5720" y="1343"/>
                    <a:pt x="5720" y="2919"/>
                  </a:cubicBezTo>
                  <a:cubicBezTo>
                    <a:pt x="5720" y="4495"/>
                    <a:pt x="4436" y="5780"/>
                    <a:pt x="2860" y="57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9" name="Google Shape;6919;p17"/>
            <p:cNvSpPr/>
            <p:nvPr/>
          </p:nvSpPr>
          <p:spPr>
            <a:xfrm>
              <a:off x="5556725" y="215995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2802" y="5663"/>
                  </a:moveTo>
                  <a:cubicBezTo>
                    <a:pt x="1226" y="5663"/>
                    <a:pt x="0" y="4379"/>
                    <a:pt x="59" y="2803"/>
                  </a:cubicBezTo>
                  <a:cubicBezTo>
                    <a:pt x="59" y="1227"/>
                    <a:pt x="1343" y="1"/>
                    <a:pt x="2919" y="1"/>
                  </a:cubicBezTo>
                  <a:cubicBezTo>
                    <a:pt x="4495" y="59"/>
                    <a:pt x="5662" y="1285"/>
                    <a:pt x="5662" y="2861"/>
                  </a:cubicBezTo>
                  <a:cubicBezTo>
                    <a:pt x="5662" y="4437"/>
                    <a:pt x="4437" y="5663"/>
                    <a:pt x="2802" y="56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0" name="Google Shape;6920;p17"/>
            <p:cNvSpPr/>
            <p:nvPr/>
          </p:nvSpPr>
          <p:spPr>
            <a:xfrm>
              <a:off x="4821250" y="11808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60"/>
                  </a:moveTo>
                  <a:cubicBezTo>
                    <a:pt x="5663" y="4436"/>
                    <a:pt x="4379" y="5662"/>
                    <a:pt x="2803" y="5662"/>
                  </a:cubicBezTo>
                  <a:cubicBezTo>
                    <a:pt x="1227" y="5662"/>
                    <a:pt x="1" y="4436"/>
                    <a:pt x="1" y="2802"/>
                  </a:cubicBezTo>
                  <a:cubicBezTo>
                    <a:pt x="1" y="1284"/>
                    <a:pt x="1227" y="59"/>
                    <a:pt x="2744" y="59"/>
                  </a:cubicBezTo>
                  <a:cubicBezTo>
                    <a:pt x="4379" y="0"/>
                    <a:pt x="5604" y="1226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1" name="Google Shape;6921;p17"/>
            <p:cNvSpPr/>
            <p:nvPr/>
          </p:nvSpPr>
          <p:spPr>
            <a:xfrm>
              <a:off x="5314475" y="16711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03"/>
                  </a:moveTo>
                  <a:cubicBezTo>
                    <a:pt x="5663" y="4379"/>
                    <a:pt x="4437" y="5663"/>
                    <a:pt x="2803" y="5663"/>
                  </a:cubicBezTo>
                  <a:cubicBezTo>
                    <a:pt x="1227" y="5663"/>
                    <a:pt x="1" y="4379"/>
                    <a:pt x="1" y="2803"/>
                  </a:cubicBezTo>
                  <a:cubicBezTo>
                    <a:pt x="1" y="1227"/>
                    <a:pt x="1227" y="1"/>
                    <a:pt x="2803" y="1"/>
                  </a:cubicBezTo>
                  <a:cubicBezTo>
                    <a:pt x="4379" y="1"/>
                    <a:pt x="5663" y="1227"/>
                    <a:pt x="566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2" name="Google Shape;6922;p17"/>
            <p:cNvSpPr/>
            <p:nvPr/>
          </p:nvSpPr>
          <p:spPr>
            <a:xfrm>
              <a:off x="1880850" y="2408025"/>
              <a:ext cx="140100" cy="140125"/>
            </a:xfrm>
            <a:custGeom>
              <a:avLst/>
              <a:gdLst/>
              <a:ahLst/>
              <a:cxnLst/>
              <a:rect l="l" t="t" r="r" b="b"/>
              <a:pathLst>
                <a:path w="5604" h="5605" extrusionOk="0">
                  <a:moveTo>
                    <a:pt x="5604" y="2803"/>
                  </a:moveTo>
                  <a:cubicBezTo>
                    <a:pt x="5604" y="4379"/>
                    <a:pt x="4378" y="5604"/>
                    <a:pt x="2744" y="5604"/>
                  </a:cubicBezTo>
                  <a:cubicBezTo>
                    <a:pt x="1226" y="5546"/>
                    <a:pt x="0" y="4379"/>
                    <a:pt x="0" y="2803"/>
                  </a:cubicBezTo>
                  <a:cubicBezTo>
                    <a:pt x="0" y="1227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3" name="Google Shape;6923;p17"/>
            <p:cNvSpPr/>
            <p:nvPr/>
          </p:nvSpPr>
          <p:spPr>
            <a:xfrm>
              <a:off x="5067875" y="4122675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2802" y="5604"/>
                  </a:moveTo>
                  <a:cubicBezTo>
                    <a:pt x="1226" y="5604"/>
                    <a:pt x="0" y="4378"/>
                    <a:pt x="0" y="2802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78" y="0"/>
                    <a:pt x="5604" y="1284"/>
                    <a:pt x="5604" y="2860"/>
                  </a:cubicBezTo>
                  <a:cubicBezTo>
                    <a:pt x="5604" y="4378"/>
                    <a:pt x="4378" y="5604"/>
                    <a:pt x="2802" y="56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4" name="Google Shape;6924;p17"/>
            <p:cNvSpPr/>
            <p:nvPr/>
          </p:nvSpPr>
          <p:spPr>
            <a:xfrm>
              <a:off x="4330950" y="934175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2" y="2861"/>
                  </a:moveTo>
                  <a:cubicBezTo>
                    <a:pt x="5662" y="4437"/>
                    <a:pt x="4436" y="5663"/>
                    <a:pt x="2860" y="5663"/>
                  </a:cubicBezTo>
                  <a:cubicBezTo>
                    <a:pt x="1226" y="5663"/>
                    <a:pt x="0" y="4379"/>
                    <a:pt x="59" y="2803"/>
                  </a:cubicBezTo>
                  <a:cubicBezTo>
                    <a:pt x="59" y="1226"/>
                    <a:pt x="1284" y="59"/>
                    <a:pt x="2860" y="59"/>
                  </a:cubicBezTo>
                  <a:cubicBezTo>
                    <a:pt x="4436" y="1"/>
                    <a:pt x="5662" y="1285"/>
                    <a:pt x="5662" y="28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5" name="Google Shape;6925;p17"/>
            <p:cNvSpPr/>
            <p:nvPr/>
          </p:nvSpPr>
          <p:spPr>
            <a:xfrm>
              <a:off x="4085800" y="4617350"/>
              <a:ext cx="140100" cy="138650"/>
            </a:xfrm>
            <a:custGeom>
              <a:avLst/>
              <a:gdLst/>
              <a:ahLst/>
              <a:cxnLst/>
              <a:rect l="l" t="t" r="r" b="b"/>
              <a:pathLst>
                <a:path w="5604" h="5546" extrusionOk="0">
                  <a:moveTo>
                    <a:pt x="2802" y="5546"/>
                  </a:moveTo>
                  <a:cubicBezTo>
                    <a:pt x="1226" y="5546"/>
                    <a:pt x="0" y="4320"/>
                    <a:pt x="0" y="2744"/>
                  </a:cubicBezTo>
                  <a:cubicBezTo>
                    <a:pt x="0" y="1168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ubicBezTo>
                    <a:pt x="5604" y="4379"/>
                    <a:pt x="4378" y="5546"/>
                    <a:pt x="2802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6" name="Google Shape;6926;p17"/>
            <p:cNvSpPr/>
            <p:nvPr/>
          </p:nvSpPr>
          <p:spPr>
            <a:xfrm>
              <a:off x="5558175" y="3387200"/>
              <a:ext cx="140125" cy="140125"/>
            </a:xfrm>
            <a:custGeom>
              <a:avLst/>
              <a:gdLst/>
              <a:ahLst/>
              <a:cxnLst/>
              <a:rect l="l" t="t" r="r" b="b"/>
              <a:pathLst>
                <a:path w="5605" h="5605" extrusionOk="0">
                  <a:moveTo>
                    <a:pt x="2744" y="5546"/>
                  </a:moveTo>
                  <a:cubicBezTo>
                    <a:pt x="1227" y="5546"/>
                    <a:pt x="1" y="4320"/>
                    <a:pt x="1" y="2744"/>
                  </a:cubicBezTo>
                  <a:cubicBezTo>
                    <a:pt x="1" y="1226"/>
                    <a:pt x="1285" y="0"/>
                    <a:pt x="2803" y="0"/>
                  </a:cubicBezTo>
                  <a:cubicBezTo>
                    <a:pt x="4379" y="0"/>
                    <a:pt x="5604" y="1285"/>
                    <a:pt x="5546" y="2802"/>
                  </a:cubicBezTo>
                  <a:cubicBezTo>
                    <a:pt x="5546" y="4378"/>
                    <a:pt x="4320" y="5604"/>
                    <a:pt x="2744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7" name="Google Shape;6927;p17"/>
            <p:cNvSpPr/>
            <p:nvPr/>
          </p:nvSpPr>
          <p:spPr>
            <a:xfrm>
              <a:off x="2369700" y="1424500"/>
              <a:ext cx="141575" cy="140100"/>
            </a:xfrm>
            <a:custGeom>
              <a:avLst/>
              <a:gdLst/>
              <a:ahLst/>
              <a:cxnLst/>
              <a:rect l="l" t="t" r="r" b="b"/>
              <a:pathLst>
                <a:path w="5663" h="5604" extrusionOk="0">
                  <a:moveTo>
                    <a:pt x="5604" y="2860"/>
                  </a:moveTo>
                  <a:cubicBezTo>
                    <a:pt x="5546" y="4436"/>
                    <a:pt x="4320" y="5604"/>
                    <a:pt x="2744" y="5604"/>
                  </a:cubicBezTo>
                  <a:cubicBezTo>
                    <a:pt x="1226" y="5545"/>
                    <a:pt x="0" y="4320"/>
                    <a:pt x="59" y="2744"/>
                  </a:cubicBezTo>
                  <a:cubicBezTo>
                    <a:pt x="59" y="1226"/>
                    <a:pt x="1343" y="0"/>
                    <a:pt x="2860" y="59"/>
                  </a:cubicBezTo>
                  <a:cubicBezTo>
                    <a:pt x="4437" y="59"/>
                    <a:pt x="5662" y="1343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8" name="Google Shape;6928;p17"/>
            <p:cNvSpPr/>
            <p:nvPr/>
          </p:nvSpPr>
          <p:spPr>
            <a:xfrm>
              <a:off x="3350325" y="4612975"/>
              <a:ext cx="138650" cy="138650"/>
            </a:xfrm>
            <a:custGeom>
              <a:avLst/>
              <a:gdLst/>
              <a:ahLst/>
              <a:cxnLst/>
              <a:rect l="l" t="t" r="r" b="b"/>
              <a:pathLst>
                <a:path w="5546" h="5546" extrusionOk="0">
                  <a:moveTo>
                    <a:pt x="2802" y="1"/>
                  </a:moveTo>
                  <a:cubicBezTo>
                    <a:pt x="4320" y="1"/>
                    <a:pt x="5546" y="1226"/>
                    <a:pt x="5546" y="2802"/>
                  </a:cubicBezTo>
                  <a:cubicBezTo>
                    <a:pt x="5546" y="4320"/>
                    <a:pt x="4320" y="5546"/>
                    <a:pt x="2744" y="5546"/>
                  </a:cubicBezTo>
                  <a:cubicBezTo>
                    <a:pt x="1226" y="5546"/>
                    <a:pt x="0" y="4320"/>
                    <a:pt x="0" y="2802"/>
                  </a:cubicBezTo>
                  <a:cubicBezTo>
                    <a:pt x="0" y="1226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9" name="Google Shape;6929;p17"/>
            <p:cNvSpPr/>
            <p:nvPr/>
          </p:nvSpPr>
          <p:spPr>
            <a:xfrm>
              <a:off x="5311575" y="388042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5545" y="2802"/>
                  </a:moveTo>
                  <a:cubicBezTo>
                    <a:pt x="5545" y="4320"/>
                    <a:pt x="4320" y="5604"/>
                    <a:pt x="2744" y="5546"/>
                  </a:cubicBezTo>
                  <a:cubicBezTo>
                    <a:pt x="1284" y="5546"/>
                    <a:pt x="0" y="4320"/>
                    <a:pt x="0" y="2802"/>
                  </a:cubicBezTo>
                  <a:cubicBezTo>
                    <a:pt x="0" y="1285"/>
                    <a:pt x="1284" y="1"/>
                    <a:pt x="2802" y="1"/>
                  </a:cubicBezTo>
                  <a:cubicBezTo>
                    <a:pt x="4320" y="59"/>
                    <a:pt x="5545" y="1285"/>
                    <a:pt x="5545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0" name="Google Shape;6930;p17"/>
            <p:cNvSpPr/>
            <p:nvPr/>
          </p:nvSpPr>
          <p:spPr>
            <a:xfrm>
              <a:off x="3106625" y="935650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5604" y="2802"/>
                  </a:moveTo>
                  <a:cubicBezTo>
                    <a:pt x="5604" y="4320"/>
                    <a:pt x="4320" y="5604"/>
                    <a:pt x="2744" y="5545"/>
                  </a:cubicBezTo>
                  <a:cubicBezTo>
                    <a:pt x="1226" y="5545"/>
                    <a:pt x="0" y="4320"/>
                    <a:pt x="0" y="2744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20" y="0"/>
                    <a:pt x="5604" y="1284"/>
                    <a:pt x="5546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1" name="Google Shape;6931;p17"/>
            <p:cNvSpPr/>
            <p:nvPr/>
          </p:nvSpPr>
          <p:spPr>
            <a:xfrm>
              <a:off x="1876475" y="3144950"/>
              <a:ext cx="140100" cy="138675"/>
            </a:xfrm>
            <a:custGeom>
              <a:avLst/>
              <a:gdLst/>
              <a:ahLst/>
              <a:cxnLst/>
              <a:rect l="l" t="t" r="r" b="b"/>
              <a:pathLst>
                <a:path w="5604" h="5547" extrusionOk="0">
                  <a:moveTo>
                    <a:pt x="2802" y="1"/>
                  </a:moveTo>
                  <a:cubicBezTo>
                    <a:pt x="4320" y="1"/>
                    <a:pt x="5604" y="1227"/>
                    <a:pt x="5604" y="2744"/>
                  </a:cubicBezTo>
                  <a:cubicBezTo>
                    <a:pt x="5604" y="4320"/>
                    <a:pt x="4378" y="5546"/>
                    <a:pt x="2802" y="5546"/>
                  </a:cubicBezTo>
                  <a:cubicBezTo>
                    <a:pt x="1284" y="5546"/>
                    <a:pt x="58" y="4320"/>
                    <a:pt x="58" y="2803"/>
                  </a:cubicBezTo>
                  <a:cubicBezTo>
                    <a:pt x="0" y="1285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2" name="Google Shape;6932;p17"/>
            <p:cNvSpPr/>
            <p:nvPr/>
          </p:nvSpPr>
          <p:spPr>
            <a:xfrm>
              <a:off x="2617775" y="117787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2802" y="59"/>
                  </a:moveTo>
                  <a:cubicBezTo>
                    <a:pt x="4320" y="59"/>
                    <a:pt x="5546" y="1343"/>
                    <a:pt x="5546" y="2802"/>
                  </a:cubicBezTo>
                  <a:cubicBezTo>
                    <a:pt x="5546" y="4378"/>
                    <a:pt x="4203" y="5604"/>
                    <a:pt x="2685" y="5604"/>
                  </a:cubicBezTo>
                  <a:cubicBezTo>
                    <a:pt x="1226" y="5546"/>
                    <a:pt x="0" y="4262"/>
                    <a:pt x="0" y="2744"/>
                  </a:cubicBezTo>
                  <a:cubicBezTo>
                    <a:pt x="59" y="1285"/>
                    <a:pt x="1284" y="1"/>
                    <a:pt x="2802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3" name="Google Shape;6933;p17"/>
            <p:cNvSpPr/>
            <p:nvPr/>
          </p:nvSpPr>
          <p:spPr>
            <a:xfrm>
              <a:off x="4822725" y="4370750"/>
              <a:ext cx="137175" cy="137175"/>
            </a:xfrm>
            <a:custGeom>
              <a:avLst/>
              <a:gdLst/>
              <a:ahLst/>
              <a:cxnLst/>
              <a:rect l="l" t="t" r="r" b="b"/>
              <a:pathLst>
                <a:path w="5487" h="5487" extrusionOk="0">
                  <a:moveTo>
                    <a:pt x="0" y="2744"/>
                  </a:moveTo>
                  <a:cubicBezTo>
                    <a:pt x="0" y="1284"/>
                    <a:pt x="1284" y="0"/>
                    <a:pt x="2802" y="0"/>
                  </a:cubicBezTo>
                  <a:cubicBezTo>
                    <a:pt x="4261" y="0"/>
                    <a:pt x="5487" y="1284"/>
                    <a:pt x="5487" y="2802"/>
                  </a:cubicBezTo>
                  <a:cubicBezTo>
                    <a:pt x="5487" y="4261"/>
                    <a:pt x="4203" y="5487"/>
                    <a:pt x="2744" y="5487"/>
                  </a:cubicBezTo>
                  <a:cubicBezTo>
                    <a:pt x="1284" y="5487"/>
                    <a:pt x="0" y="4203"/>
                    <a:pt x="0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4" name="Google Shape;6934;p17"/>
            <p:cNvSpPr/>
            <p:nvPr/>
          </p:nvSpPr>
          <p:spPr>
            <a:xfrm>
              <a:off x="2124550" y="1672575"/>
              <a:ext cx="138650" cy="137175"/>
            </a:xfrm>
            <a:custGeom>
              <a:avLst/>
              <a:gdLst/>
              <a:ahLst/>
              <a:cxnLst/>
              <a:rect l="l" t="t" r="r" b="b"/>
              <a:pathLst>
                <a:path w="5546" h="5487" extrusionOk="0">
                  <a:moveTo>
                    <a:pt x="5487" y="2744"/>
                  </a:moveTo>
                  <a:cubicBezTo>
                    <a:pt x="5545" y="4203"/>
                    <a:pt x="4261" y="5487"/>
                    <a:pt x="2802" y="5487"/>
                  </a:cubicBezTo>
                  <a:cubicBezTo>
                    <a:pt x="1284" y="5487"/>
                    <a:pt x="0" y="4261"/>
                    <a:pt x="0" y="2744"/>
                  </a:cubicBezTo>
                  <a:cubicBezTo>
                    <a:pt x="0" y="1284"/>
                    <a:pt x="1226" y="59"/>
                    <a:pt x="2685" y="0"/>
                  </a:cubicBezTo>
                  <a:cubicBezTo>
                    <a:pt x="4203" y="0"/>
                    <a:pt x="5487" y="1226"/>
                    <a:pt x="5487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5" name="Google Shape;6935;p17"/>
            <p:cNvSpPr/>
            <p:nvPr/>
          </p:nvSpPr>
          <p:spPr>
            <a:xfrm>
              <a:off x="2372625" y="4124125"/>
              <a:ext cx="135725" cy="137200"/>
            </a:xfrm>
            <a:custGeom>
              <a:avLst/>
              <a:gdLst/>
              <a:ahLst/>
              <a:cxnLst/>
              <a:rect l="l" t="t" r="r" b="b"/>
              <a:pathLst>
                <a:path w="5429" h="5488" extrusionOk="0">
                  <a:moveTo>
                    <a:pt x="5429" y="2744"/>
                  </a:moveTo>
                  <a:cubicBezTo>
                    <a:pt x="5429" y="4262"/>
                    <a:pt x="4144" y="5487"/>
                    <a:pt x="2685" y="5487"/>
                  </a:cubicBezTo>
                  <a:cubicBezTo>
                    <a:pt x="1167" y="5429"/>
                    <a:pt x="0" y="4203"/>
                    <a:pt x="0" y="2744"/>
                  </a:cubicBezTo>
                  <a:cubicBezTo>
                    <a:pt x="0" y="1226"/>
                    <a:pt x="1284" y="1"/>
                    <a:pt x="2743" y="59"/>
                  </a:cubicBezTo>
                  <a:cubicBezTo>
                    <a:pt x="4203" y="59"/>
                    <a:pt x="5429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6" name="Google Shape;6936;p17"/>
            <p:cNvSpPr/>
            <p:nvPr/>
          </p:nvSpPr>
          <p:spPr>
            <a:xfrm>
              <a:off x="1882300" y="2162875"/>
              <a:ext cx="137200" cy="135750"/>
            </a:xfrm>
            <a:custGeom>
              <a:avLst/>
              <a:gdLst/>
              <a:ahLst/>
              <a:cxnLst/>
              <a:rect l="l" t="t" r="r" b="b"/>
              <a:pathLst>
                <a:path w="5488" h="5430" extrusionOk="0">
                  <a:moveTo>
                    <a:pt x="5429" y="2744"/>
                  </a:moveTo>
                  <a:cubicBezTo>
                    <a:pt x="5429" y="4262"/>
                    <a:pt x="4203" y="5429"/>
                    <a:pt x="2744" y="5429"/>
                  </a:cubicBezTo>
                  <a:cubicBezTo>
                    <a:pt x="1226" y="5429"/>
                    <a:pt x="1" y="4145"/>
                    <a:pt x="59" y="2627"/>
                  </a:cubicBezTo>
                  <a:cubicBezTo>
                    <a:pt x="117" y="1168"/>
                    <a:pt x="1343" y="1"/>
                    <a:pt x="2802" y="1"/>
                  </a:cubicBezTo>
                  <a:cubicBezTo>
                    <a:pt x="4262" y="59"/>
                    <a:pt x="5487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7" name="Google Shape;6937;p17"/>
            <p:cNvSpPr/>
            <p:nvPr/>
          </p:nvSpPr>
          <p:spPr>
            <a:xfrm>
              <a:off x="4335325" y="4618825"/>
              <a:ext cx="135725" cy="135725"/>
            </a:xfrm>
            <a:custGeom>
              <a:avLst/>
              <a:gdLst/>
              <a:ahLst/>
              <a:cxnLst/>
              <a:rect l="l" t="t" r="r" b="b"/>
              <a:pathLst>
                <a:path w="5429" h="5429" extrusionOk="0">
                  <a:moveTo>
                    <a:pt x="5370" y="2685"/>
                  </a:moveTo>
                  <a:cubicBezTo>
                    <a:pt x="5429" y="4144"/>
                    <a:pt x="4203" y="5370"/>
                    <a:pt x="2744" y="5429"/>
                  </a:cubicBezTo>
                  <a:cubicBezTo>
                    <a:pt x="1226" y="5429"/>
                    <a:pt x="0" y="4203"/>
                    <a:pt x="0" y="2685"/>
                  </a:cubicBezTo>
                  <a:cubicBezTo>
                    <a:pt x="0" y="1226"/>
                    <a:pt x="1168" y="0"/>
                    <a:pt x="2685" y="0"/>
                  </a:cubicBezTo>
                  <a:cubicBezTo>
                    <a:pt x="4145" y="0"/>
                    <a:pt x="5370" y="1168"/>
                    <a:pt x="5370" y="26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8" name="Google Shape;6938;p17"/>
            <p:cNvSpPr/>
            <p:nvPr/>
          </p:nvSpPr>
          <p:spPr>
            <a:xfrm>
              <a:off x="3109550" y="4615900"/>
              <a:ext cx="134275" cy="134275"/>
            </a:xfrm>
            <a:custGeom>
              <a:avLst/>
              <a:gdLst/>
              <a:ahLst/>
              <a:cxnLst/>
              <a:rect l="l" t="t" r="r" b="b"/>
              <a:pathLst>
                <a:path w="5371" h="5371" extrusionOk="0">
                  <a:moveTo>
                    <a:pt x="2744" y="0"/>
                  </a:moveTo>
                  <a:cubicBezTo>
                    <a:pt x="4203" y="0"/>
                    <a:pt x="5370" y="1226"/>
                    <a:pt x="5312" y="2744"/>
                  </a:cubicBezTo>
                  <a:cubicBezTo>
                    <a:pt x="5312" y="4203"/>
                    <a:pt x="4144" y="5371"/>
                    <a:pt x="2627" y="5312"/>
                  </a:cubicBezTo>
                  <a:cubicBezTo>
                    <a:pt x="1109" y="5312"/>
                    <a:pt x="0" y="4145"/>
                    <a:pt x="0" y="2569"/>
                  </a:cubicBezTo>
                  <a:cubicBezTo>
                    <a:pt x="59" y="1109"/>
                    <a:pt x="1226" y="0"/>
                    <a:pt x="2744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9" name="Google Shape;6939;p17"/>
            <p:cNvSpPr/>
            <p:nvPr/>
          </p:nvSpPr>
          <p:spPr>
            <a:xfrm>
              <a:off x="5561100" y="1922100"/>
              <a:ext cx="134275" cy="132825"/>
            </a:xfrm>
            <a:custGeom>
              <a:avLst/>
              <a:gdLst/>
              <a:ahLst/>
              <a:cxnLst/>
              <a:rect l="l" t="t" r="r" b="b"/>
              <a:pathLst>
                <a:path w="5371" h="5313" extrusionOk="0">
                  <a:moveTo>
                    <a:pt x="2686" y="1"/>
                  </a:moveTo>
                  <a:cubicBezTo>
                    <a:pt x="4203" y="1"/>
                    <a:pt x="5371" y="1226"/>
                    <a:pt x="5312" y="2744"/>
                  </a:cubicBezTo>
                  <a:cubicBezTo>
                    <a:pt x="5312" y="4203"/>
                    <a:pt x="4145" y="5312"/>
                    <a:pt x="2627" y="5312"/>
                  </a:cubicBezTo>
                  <a:cubicBezTo>
                    <a:pt x="1110" y="5312"/>
                    <a:pt x="1" y="4086"/>
                    <a:pt x="1" y="2569"/>
                  </a:cubicBezTo>
                  <a:cubicBezTo>
                    <a:pt x="59" y="1110"/>
                    <a:pt x="1226" y="1"/>
                    <a:pt x="268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0" name="Google Shape;6940;p17"/>
            <p:cNvSpPr/>
            <p:nvPr/>
          </p:nvSpPr>
          <p:spPr>
            <a:xfrm>
              <a:off x="4583400" y="940025"/>
              <a:ext cx="131350" cy="131350"/>
            </a:xfrm>
            <a:custGeom>
              <a:avLst/>
              <a:gdLst/>
              <a:ahLst/>
              <a:cxnLst/>
              <a:rect l="l" t="t" r="r" b="b"/>
              <a:pathLst>
                <a:path w="5254" h="5254" extrusionOk="0">
                  <a:moveTo>
                    <a:pt x="2627" y="0"/>
                  </a:moveTo>
                  <a:cubicBezTo>
                    <a:pt x="4086" y="0"/>
                    <a:pt x="5254" y="1109"/>
                    <a:pt x="5254" y="2569"/>
                  </a:cubicBezTo>
                  <a:cubicBezTo>
                    <a:pt x="5254" y="4086"/>
                    <a:pt x="4086" y="5254"/>
                    <a:pt x="2569" y="5254"/>
                  </a:cubicBezTo>
                  <a:cubicBezTo>
                    <a:pt x="1109" y="5254"/>
                    <a:pt x="0" y="4086"/>
                    <a:pt x="0" y="2627"/>
                  </a:cubicBezTo>
                  <a:cubicBezTo>
                    <a:pt x="0" y="1109"/>
                    <a:pt x="1109" y="0"/>
                    <a:pt x="26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1" name="Google Shape;6941;p17"/>
            <p:cNvSpPr/>
            <p:nvPr/>
          </p:nvSpPr>
          <p:spPr>
            <a:xfrm>
              <a:off x="2127450" y="3880425"/>
              <a:ext cx="132825" cy="132825"/>
            </a:xfrm>
            <a:custGeom>
              <a:avLst/>
              <a:gdLst/>
              <a:ahLst/>
              <a:cxnLst/>
              <a:rect l="l" t="t" r="r" b="b"/>
              <a:pathLst>
                <a:path w="5313" h="5313" extrusionOk="0">
                  <a:moveTo>
                    <a:pt x="2686" y="1"/>
                  </a:moveTo>
                  <a:cubicBezTo>
                    <a:pt x="4145" y="1"/>
                    <a:pt x="5313" y="1168"/>
                    <a:pt x="5313" y="2627"/>
                  </a:cubicBezTo>
                  <a:cubicBezTo>
                    <a:pt x="5313" y="4145"/>
                    <a:pt x="4145" y="5312"/>
                    <a:pt x="2628" y="5312"/>
                  </a:cubicBezTo>
                  <a:cubicBezTo>
                    <a:pt x="1110" y="5254"/>
                    <a:pt x="1" y="4087"/>
                    <a:pt x="1" y="2627"/>
                  </a:cubicBezTo>
                  <a:cubicBezTo>
                    <a:pt x="1" y="1110"/>
                    <a:pt x="1168" y="1"/>
                    <a:pt x="262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2" name="Google Shape;6942;p17"/>
            <p:cNvSpPr/>
            <p:nvPr/>
          </p:nvSpPr>
          <p:spPr>
            <a:xfrm>
              <a:off x="1880850" y="3390125"/>
              <a:ext cx="132800" cy="132800"/>
            </a:xfrm>
            <a:custGeom>
              <a:avLst/>
              <a:gdLst/>
              <a:ahLst/>
              <a:cxnLst/>
              <a:rect l="l" t="t" r="r" b="b"/>
              <a:pathLst>
                <a:path w="5312" h="5312" extrusionOk="0">
                  <a:moveTo>
                    <a:pt x="2627" y="0"/>
                  </a:moveTo>
                  <a:cubicBezTo>
                    <a:pt x="4086" y="0"/>
                    <a:pt x="5254" y="1168"/>
                    <a:pt x="5312" y="2627"/>
                  </a:cubicBezTo>
                  <a:cubicBezTo>
                    <a:pt x="5312" y="4145"/>
                    <a:pt x="4145" y="5312"/>
                    <a:pt x="2627" y="5312"/>
                  </a:cubicBezTo>
                  <a:cubicBezTo>
                    <a:pt x="1168" y="5312"/>
                    <a:pt x="0" y="4145"/>
                    <a:pt x="0" y="2685"/>
                  </a:cubicBezTo>
                  <a:cubicBezTo>
                    <a:pt x="0" y="1168"/>
                    <a:pt x="1168" y="59"/>
                    <a:pt x="2627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3" name="Google Shape;6943;p17"/>
            <p:cNvSpPr/>
            <p:nvPr/>
          </p:nvSpPr>
          <p:spPr>
            <a:xfrm>
              <a:off x="2616300" y="4372200"/>
              <a:ext cx="132825" cy="134275"/>
            </a:xfrm>
            <a:custGeom>
              <a:avLst/>
              <a:gdLst/>
              <a:ahLst/>
              <a:cxnLst/>
              <a:rect l="l" t="t" r="r" b="b"/>
              <a:pathLst>
                <a:path w="5313" h="5371" extrusionOk="0">
                  <a:moveTo>
                    <a:pt x="5313" y="2744"/>
                  </a:moveTo>
                  <a:cubicBezTo>
                    <a:pt x="5313" y="4262"/>
                    <a:pt x="4087" y="5371"/>
                    <a:pt x="2628" y="5371"/>
                  </a:cubicBezTo>
                  <a:cubicBezTo>
                    <a:pt x="1110" y="5312"/>
                    <a:pt x="1" y="4145"/>
                    <a:pt x="1" y="2569"/>
                  </a:cubicBezTo>
                  <a:cubicBezTo>
                    <a:pt x="59" y="1110"/>
                    <a:pt x="1285" y="1"/>
                    <a:pt x="2744" y="59"/>
                  </a:cubicBezTo>
                  <a:cubicBezTo>
                    <a:pt x="4204" y="117"/>
                    <a:pt x="5313" y="1285"/>
                    <a:pt x="5313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4" name="Google Shape;6944;p17"/>
            <p:cNvSpPr/>
            <p:nvPr/>
          </p:nvSpPr>
          <p:spPr>
            <a:xfrm>
              <a:off x="2864375" y="940025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8" y="0"/>
                    <a:pt x="5196" y="1168"/>
                    <a:pt x="5196" y="2627"/>
                  </a:cubicBezTo>
                  <a:cubicBezTo>
                    <a:pt x="5254" y="4028"/>
                    <a:pt x="4028" y="5254"/>
                    <a:pt x="2569" y="5254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5" name="Google Shape;6945;p17"/>
            <p:cNvSpPr/>
            <p:nvPr/>
          </p:nvSpPr>
          <p:spPr>
            <a:xfrm>
              <a:off x="5562550" y="3638200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9" y="0"/>
                    <a:pt x="5196" y="1168"/>
                    <a:pt x="5254" y="2569"/>
                  </a:cubicBezTo>
                  <a:cubicBezTo>
                    <a:pt x="5254" y="4028"/>
                    <a:pt x="4029" y="5254"/>
                    <a:pt x="2628" y="5195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168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6" name="Google Shape;6946;p17"/>
            <p:cNvSpPr/>
            <p:nvPr/>
          </p:nvSpPr>
          <p:spPr>
            <a:xfrm>
              <a:off x="5073700" y="1188100"/>
              <a:ext cx="129900" cy="128425"/>
            </a:xfrm>
            <a:custGeom>
              <a:avLst/>
              <a:gdLst/>
              <a:ahLst/>
              <a:cxnLst/>
              <a:rect l="l" t="t" r="r" b="b"/>
              <a:pathLst>
                <a:path w="5196" h="5137" extrusionOk="0">
                  <a:moveTo>
                    <a:pt x="2569" y="0"/>
                  </a:moveTo>
                  <a:cubicBezTo>
                    <a:pt x="4028" y="0"/>
                    <a:pt x="5196" y="1226"/>
                    <a:pt x="5196" y="2627"/>
                  </a:cubicBezTo>
                  <a:cubicBezTo>
                    <a:pt x="5137" y="3969"/>
                    <a:pt x="3970" y="5137"/>
                    <a:pt x="2569" y="5137"/>
                  </a:cubicBezTo>
                  <a:cubicBezTo>
                    <a:pt x="1168" y="5137"/>
                    <a:pt x="1" y="3911"/>
                    <a:pt x="1" y="2510"/>
                  </a:cubicBezTo>
                  <a:cubicBezTo>
                    <a:pt x="59" y="1109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7" name="Google Shape;6947;p17"/>
            <p:cNvSpPr/>
            <p:nvPr/>
          </p:nvSpPr>
          <p:spPr>
            <a:xfrm>
              <a:off x="5320325" y="1430325"/>
              <a:ext cx="129900" cy="128450"/>
            </a:xfrm>
            <a:custGeom>
              <a:avLst/>
              <a:gdLst/>
              <a:ahLst/>
              <a:cxnLst/>
              <a:rect l="l" t="t" r="r" b="b"/>
              <a:pathLst>
                <a:path w="5196" h="5138" extrusionOk="0">
                  <a:moveTo>
                    <a:pt x="5137" y="2627"/>
                  </a:moveTo>
                  <a:cubicBezTo>
                    <a:pt x="5137" y="4028"/>
                    <a:pt x="3970" y="5137"/>
                    <a:pt x="2569" y="5137"/>
                  </a:cubicBezTo>
                  <a:cubicBezTo>
                    <a:pt x="1168" y="5137"/>
                    <a:pt x="0" y="3912"/>
                    <a:pt x="0" y="2511"/>
                  </a:cubicBezTo>
                  <a:cubicBezTo>
                    <a:pt x="59" y="1110"/>
                    <a:pt x="1285" y="1"/>
                    <a:pt x="2627" y="1"/>
                  </a:cubicBezTo>
                  <a:cubicBezTo>
                    <a:pt x="4028" y="59"/>
                    <a:pt x="5195" y="1226"/>
                    <a:pt x="5137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8" name="Google Shape;6948;p17"/>
            <p:cNvSpPr/>
            <p:nvPr/>
          </p:nvSpPr>
          <p:spPr>
            <a:xfrm>
              <a:off x="1886675" y="1920650"/>
              <a:ext cx="128450" cy="126975"/>
            </a:xfrm>
            <a:custGeom>
              <a:avLst/>
              <a:gdLst/>
              <a:ahLst/>
              <a:cxnLst/>
              <a:rect l="l" t="t" r="r" b="b"/>
              <a:pathLst>
                <a:path w="5138" h="5079" extrusionOk="0">
                  <a:moveTo>
                    <a:pt x="2569" y="0"/>
                  </a:moveTo>
                  <a:cubicBezTo>
                    <a:pt x="3970" y="0"/>
                    <a:pt x="5079" y="1109"/>
                    <a:pt x="5079" y="2510"/>
                  </a:cubicBezTo>
                  <a:cubicBezTo>
                    <a:pt x="5137" y="3969"/>
                    <a:pt x="3970" y="5078"/>
                    <a:pt x="2569" y="5078"/>
                  </a:cubicBezTo>
                  <a:cubicBezTo>
                    <a:pt x="1168" y="5078"/>
                    <a:pt x="59" y="3969"/>
                    <a:pt x="1" y="2568"/>
                  </a:cubicBezTo>
                  <a:cubicBezTo>
                    <a:pt x="1" y="1168"/>
                    <a:pt x="1110" y="59"/>
                    <a:pt x="256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9" name="Google Shape;6949;p17"/>
            <p:cNvSpPr/>
            <p:nvPr/>
          </p:nvSpPr>
          <p:spPr>
            <a:xfrm>
              <a:off x="5812100" y="2904175"/>
              <a:ext cx="125525" cy="127000"/>
            </a:xfrm>
            <a:custGeom>
              <a:avLst/>
              <a:gdLst/>
              <a:ahLst/>
              <a:cxnLst/>
              <a:rect l="l" t="t" r="r" b="b"/>
              <a:pathLst>
                <a:path w="5021" h="5080" extrusionOk="0">
                  <a:moveTo>
                    <a:pt x="2510" y="5021"/>
                  </a:moveTo>
                  <a:cubicBezTo>
                    <a:pt x="1109" y="5079"/>
                    <a:pt x="0" y="3970"/>
                    <a:pt x="0" y="2511"/>
                  </a:cubicBezTo>
                  <a:cubicBezTo>
                    <a:pt x="0" y="1110"/>
                    <a:pt x="1051" y="1"/>
                    <a:pt x="2510" y="1"/>
                  </a:cubicBezTo>
                  <a:cubicBezTo>
                    <a:pt x="3911" y="1"/>
                    <a:pt x="5020" y="1052"/>
                    <a:pt x="5020" y="2452"/>
                  </a:cubicBezTo>
                  <a:cubicBezTo>
                    <a:pt x="5020" y="3912"/>
                    <a:pt x="3969" y="5021"/>
                    <a:pt x="2510" y="50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0" name="Google Shape;6950;p17"/>
            <p:cNvSpPr/>
            <p:nvPr/>
          </p:nvSpPr>
          <p:spPr>
            <a:xfrm>
              <a:off x="5810625" y="2660475"/>
              <a:ext cx="127000" cy="127000"/>
            </a:xfrm>
            <a:custGeom>
              <a:avLst/>
              <a:gdLst/>
              <a:ahLst/>
              <a:cxnLst/>
              <a:rect l="l" t="t" r="r" b="b"/>
              <a:pathLst>
                <a:path w="5080" h="5080" extrusionOk="0">
                  <a:moveTo>
                    <a:pt x="2569" y="5079"/>
                  </a:moveTo>
                  <a:cubicBezTo>
                    <a:pt x="1168" y="5079"/>
                    <a:pt x="59" y="3970"/>
                    <a:pt x="1" y="2569"/>
                  </a:cubicBezTo>
                  <a:cubicBezTo>
                    <a:pt x="1" y="1168"/>
                    <a:pt x="1110" y="59"/>
                    <a:pt x="2569" y="1"/>
                  </a:cubicBezTo>
                  <a:cubicBezTo>
                    <a:pt x="3970" y="1"/>
                    <a:pt x="5079" y="1110"/>
                    <a:pt x="5079" y="2569"/>
                  </a:cubicBezTo>
                  <a:cubicBezTo>
                    <a:pt x="5079" y="3970"/>
                    <a:pt x="3970" y="5079"/>
                    <a:pt x="2569" y="50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1" name="Google Shape;6951;p17"/>
            <p:cNvSpPr/>
            <p:nvPr/>
          </p:nvSpPr>
          <p:spPr>
            <a:xfrm>
              <a:off x="4581925" y="4623200"/>
              <a:ext cx="127000" cy="126975"/>
            </a:xfrm>
            <a:custGeom>
              <a:avLst/>
              <a:gdLst/>
              <a:ahLst/>
              <a:cxnLst/>
              <a:rect l="l" t="t" r="r" b="b"/>
              <a:pathLst>
                <a:path w="5080" h="5079" extrusionOk="0">
                  <a:moveTo>
                    <a:pt x="5079" y="2510"/>
                  </a:moveTo>
                  <a:cubicBezTo>
                    <a:pt x="5079" y="3911"/>
                    <a:pt x="3970" y="5020"/>
                    <a:pt x="2569" y="5079"/>
                  </a:cubicBezTo>
                  <a:cubicBezTo>
                    <a:pt x="1168" y="5079"/>
                    <a:pt x="1" y="3969"/>
                    <a:pt x="1" y="2569"/>
                  </a:cubicBezTo>
                  <a:cubicBezTo>
                    <a:pt x="1" y="1109"/>
                    <a:pt x="1110" y="0"/>
                    <a:pt x="2511" y="0"/>
                  </a:cubicBezTo>
                  <a:cubicBezTo>
                    <a:pt x="3912" y="0"/>
                    <a:pt x="5021" y="1109"/>
                    <a:pt x="5079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2" name="Google Shape;6952;p17"/>
            <p:cNvSpPr/>
            <p:nvPr/>
          </p:nvSpPr>
          <p:spPr>
            <a:xfrm>
              <a:off x="3849400" y="694850"/>
              <a:ext cx="126975" cy="127000"/>
            </a:xfrm>
            <a:custGeom>
              <a:avLst/>
              <a:gdLst/>
              <a:ahLst/>
              <a:cxnLst/>
              <a:rect l="l" t="t" r="r" b="b"/>
              <a:pathLst>
                <a:path w="5079" h="5080" extrusionOk="0">
                  <a:moveTo>
                    <a:pt x="2510" y="59"/>
                  </a:moveTo>
                  <a:cubicBezTo>
                    <a:pt x="3911" y="1"/>
                    <a:pt x="5078" y="1110"/>
                    <a:pt x="5078" y="2569"/>
                  </a:cubicBezTo>
                  <a:cubicBezTo>
                    <a:pt x="5078" y="3970"/>
                    <a:pt x="3969" y="5079"/>
                    <a:pt x="2510" y="5079"/>
                  </a:cubicBezTo>
                  <a:cubicBezTo>
                    <a:pt x="1109" y="5079"/>
                    <a:pt x="58" y="3970"/>
                    <a:pt x="0" y="2628"/>
                  </a:cubicBezTo>
                  <a:cubicBezTo>
                    <a:pt x="0" y="1168"/>
                    <a:pt x="1109" y="59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3" name="Google Shape;6953;p17"/>
            <p:cNvSpPr/>
            <p:nvPr/>
          </p:nvSpPr>
          <p:spPr>
            <a:xfrm>
              <a:off x="36027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5020" y="2452"/>
                  </a:moveTo>
                  <a:cubicBezTo>
                    <a:pt x="5020" y="3911"/>
                    <a:pt x="3970" y="5020"/>
                    <a:pt x="2510" y="5020"/>
                  </a:cubicBezTo>
                  <a:cubicBezTo>
                    <a:pt x="1109" y="5020"/>
                    <a:pt x="59" y="3911"/>
                    <a:pt x="0" y="2510"/>
                  </a:cubicBezTo>
                  <a:cubicBezTo>
                    <a:pt x="0" y="1109"/>
                    <a:pt x="1109" y="0"/>
                    <a:pt x="2510" y="0"/>
                  </a:cubicBezTo>
                  <a:cubicBezTo>
                    <a:pt x="3911" y="0"/>
                    <a:pt x="5020" y="1051"/>
                    <a:pt x="5020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4" name="Google Shape;6954;p17"/>
            <p:cNvSpPr/>
            <p:nvPr/>
          </p:nvSpPr>
          <p:spPr>
            <a:xfrm>
              <a:off x="2867300" y="4620275"/>
              <a:ext cx="124075" cy="124075"/>
            </a:xfrm>
            <a:custGeom>
              <a:avLst/>
              <a:gdLst/>
              <a:ahLst/>
              <a:cxnLst/>
              <a:rect l="l" t="t" r="r" b="b"/>
              <a:pathLst>
                <a:path w="4963" h="4963" extrusionOk="0">
                  <a:moveTo>
                    <a:pt x="2511" y="4962"/>
                  </a:moveTo>
                  <a:cubicBezTo>
                    <a:pt x="1110" y="4962"/>
                    <a:pt x="1" y="3853"/>
                    <a:pt x="1" y="2452"/>
                  </a:cubicBezTo>
                  <a:cubicBezTo>
                    <a:pt x="1" y="1110"/>
                    <a:pt x="1110" y="1"/>
                    <a:pt x="2511" y="1"/>
                  </a:cubicBezTo>
                  <a:cubicBezTo>
                    <a:pt x="3911" y="1"/>
                    <a:pt x="4962" y="1110"/>
                    <a:pt x="4962" y="2510"/>
                  </a:cubicBezTo>
                  <a:cubicBezTo>
                    <a:pt x="4962" y="3911"/>
                    <a:pt x="3911" y="4962"/>
                    <a:pt x="2511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5" name="Google Shape;6955;p17"/>
            <p:cNvSpPr/>
            <p:nvPr/>
          </p:nvSpPr>
          <p:spPr>
            <a:xfrm>
              <a:off x="5812100" y="2415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0" y="1"/>
                  </a:moveTo>
                  <a:cubicBezTo>
                    <a:pt x="3853" y="1"/>
                    <a:pt x="4962" y="1110"/>
                    <a:pt x="4962" y="2511"/>
                  </a:cubicBezTo>
                  <a:cubicBezTo>
                    <a:pt x="5020" y="3853"/>
                    <a:pt x="3911" y="4962"/>
                    <a:pt x="2510" y="4962"/>
                  </a:cubicBezTo>
                  <a:cubicBezTo>
                    <a:pt x="1109" y="5021"/>
                    <a:pt x="0" y="3912"/>
                    <a:pt x="0" y="2511"/>
                  </a:cubicBezTo>
                  <a:cubicBezTo>
                    <a:pt x="0" y="1110"/>
                    <a:pt x="1109" y="1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6" name="Google Shape;6956;p17"/>
            <p:cNvSpPr/>
            <p:nvPr/>
          </p:nvSpPr>
          <p:spPr>
            <a:xfrm>
              <a:off x="5812100" y="3152250"/>
              <a:ext cx="125525" cy="124075"/>
            </a:xfrm>
            <a:custGeom>
              <a:avLst/>
              <a:gdLst/>
              <a:ahLst/>
              <a:cxnLst/>
              <a:rect l="l" t="t" r="r" b="b"/>
              <a:pathLst>
                <a:path w="5021" h="4963" extrusionOk="0">
                  <a:moveTo>
                    <a:pt x="2452" y="4962"/>
                  </a:moveTo>
                  <a:cubicBezTo>
                    <a:pt x="1109" y="4904"/>
                    <a:pt x="0" y="3795"/>
                    <a:pt x="59" y="2394"/>
                  </a:cubicBezTo>
                  <a:cubicBezTo>
                    <a:pt x="59" y="1052"/>
                    <a:pt x="1168" y="1"/>
                    <a:pt x="2510" y="1"/>
                  </a:cubicBezTo>
                  <a:cubicBezTo>
                    <a:pt x="3911" y="1"/>
                    <a:pt x="5020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7" name="Google Shape;6957;p17"/>
            <p:cNvSpPr/>
            <p:nvPr/>
          </p:nvSpPr>
          <p:spPr>
            <a:xfrm>
              <a:off x="2378450" y="1186625"/>
              <a:ext cx="124075" cy="122600"/>
            </a:xfrm>
            <a:custGeom>
              <a:avLst/>
              <a:gdLst/>
              <a:ahLst/>
              <a:cxnLst/>
              <a:rect l="l" t="t" r="r" b="b"/>
              <a:pathLst>
                <a:path w="4963" h="4904" extrusionOk="0">
                  <a:moveTo>
                    <a:pt x="2452" y="4904"/>
                  </a:moveTo>
                  <a:cubicBezTo>
                    <a:pt x="1110" y="4904"/>
                    <a:pt x="1" y="3853"/>
                    <a:pt x="1" y="2452"/>
                  </a:cubicBezTo>
                  <a:cubicBezTo>
                    <a:pt x="1" y="1110"/>
                    <a:pt x="1110" y="1"/>
                    <a:pt x="2510" y="1"/>
                  </a:cubicBezTo>
                  <a:cubicBezTo>
                    <a:pt x="3853" y="1"/>
                    <a:pt x="4962" y="1110"/>
                    <a:pt x="4962" y="2511"/>
                  </a:cubicBezTo>
                  <a:cubicBezTo>
                    <a:pt x="4904" y="3853"/>
                    <a:pt x="3795" y="4904"/>
                    <a:pt x="2452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8" name="Google Shape;6958;p17"/>
            <p:cNvSpPr/>
            <p:nvPr/>
          </p:nvSpPr>
          <p:spPr>
            <a:xfrm>
              <a:off x="40930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1" y="0"/>
                  </a:moveTo>
                  <a:cubicBezTo>
                    <a:pt x="3912" y="59"/>
                    <a:pt x="5021" y="1168"/>
                    <a:pt x="4962" y="2569"/>
                  </a:cubicBezTo>
                  <a:cubicBezTo>
                    <a:pt x="4962" y="3911"/>
                    <a:pt x="3853" y="5020"/>
                    <a:pt x="2452" y="4962"/>
                  </a:cubicBezTo>
                  <a:cubicBezTo>
                    <a:pt x="1052" y="4962"/>
                    <a:pt x="1" y="3853"/>
                    <a:pt x="1" y="2510"/>
                  </a:cubicBezTo>
                  <a:cubicBezTo>
                    <a:pt x="1" y="1109"/>
                    <a:pt x="1110" y="0"/>
                    <a:pt x="25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9" name="Google Shape;6959;p17"/>
            <p:cNvSpPr/>
            <p:nvPr/>
          </p:nvSpPr>
          <p:spPr>
            <a:xfrm>
              <a:off x="1885225" y="3641100"/>
              <a:ext cx="124050" cy="124075"/>
            </a:xfrm>
            <a:custGeom>
              <a:avLst/>
              <a:gdLst/>
              <a:ahLst/>
              <a:cxnLst/>
              <a:rect l="l" t="t" r="r" b="b"/>
              <a:pathLst>
                <a:path w="4962" h="4963" extrusionOk="0">
                  <a:moveTo>
                    <a:pt x="2452" y="1"/>
                  </a:moveTo>
                  <a:cubicBezTo>
                    <a:pt x="3853" y="1"/>
                    <a:pt x="4962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ubicBezTo>
                    <a:pt x="1051" y="4962"/>
                    <a:pt x="0" y="3853"/>
                    <a:pt x="0" y="2453"/>
                  </a:cubicBezTo>
                  <a:cubicBezTo>
                    <a:pt x="0" y="1110"/>
                    <a:pt x="1109" y="1"/>
                    <a:pt x="24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0" name="Google Shape;6960;p17"/>
            <p:cNvSpPr/>
            <p:nvPr/>
          </p:nvSpPr>
          <p:spPr>
            <a:xfrm>
              <a:off x="5318875" y="4129975"/>
              <a:ext cx="124050" cy="125500"/>
            </a:xfrm>
            <a:custGeom>
              <a:avLst/>
              <a:gdLst/>
              <a:ahLst/>
              <a:cxnLst/>
              <a:rect l="l" t="t" r="r" b="b"/>
              <a:pathLst>
                <a:path w="4962" h="5020" extrusionOk="0">
                  <a:moveTo>
                    <a:pt x="58" y="2510"/>
                  </a:moveTo>
                  <a:cubicBezTo>
                    <a:pt x="58" y="1109"/>
                    <a:pt x="1167" y="0"/>
                    <a:pt x="2568" y="58"/>
                  </a:cubicBezTo>
                  <a:cubicBezTo>
                    <a:pt x="3911" y="117"/>
                    <a:pt x="4962" y="1226"/>
                    <a:pt x="4962" y="2568"/>
                  </a:cubicBezTo>
                  <a:cubicBezTo>
                    <a:pt x="4962" y="3911"/>
                    <a:pt x="3794" y="5020"/>
                    <a:pt x="2452" y="5020"/>
                  </a:cubicBezTo>
                  <a:cubicBezTo>
                    <a:pt x="1109" y="4962"/>
                    <a:pt x="0" y="3853"/>
                    <a:pt x="58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1" name="Google Shape;6961;p17"/>
            <p:cNvSpPr/>
            <p:nvPr/>
          </p:nvSpPr>
          <p:spPr>
            <a:xfrm>
              <a:off x="3357625" y="696325"/>
              <a:ext cx="124050" cy="124050"/>
            </a:xfrm>
            <a:custGeom>
              <a:avLst/>
              <a:gdLst/>
              <a:ahLst/>
              <a:cxnLst/>
              <a:rect l="l" t="t" r="r" b="b"/>
              <a:pathLst>
                <a:path w="4962" h="4962" extrusionOk="0">
                  <a:moveTo>
                    <a:pt x="2510" y="4962"/>
                  </a:moveTo>
                  <a:cubicBezTo>
                    <a:pt x="1168" y="4962"/>
                    <a:pt x="59" y="3853"/>
                    <a:pt x="0" y="2510"/>
                  </a:cubicBezTo>
                  <a:cubicBezTo>
                    <a:pt x="0" y="1168"/>
                    <a:pt x="1109" y="59"/>
                    <a:pt x="2452" y="59"/>
                  </a:cubicBezTo>
                  <a:cubicBezTo>
                    <a:pt x="3794" y="0"/>
                    <a:pt x="4903" y="1109"/>
                    <a:pt x="4903" y="2452"/>
                  </a:cubicBezTo>
                  <a:cubicBezTo>
                    <a:pt x="4962" y="3794"/>
                    <a:pt x="3853" y="4903"/>
                    <a:pt x="2510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2" name="Google Shape;6962;p17"/>
            <p:cNvSpPr/>
            <p:nvPr/>
          </p:nvSpPr>
          <p:spPr>
            <a:xfrm>
              <a:off x="5076625" y="43780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1" y="2393"/>
                  </a:moveTo>
                  <a:cubicBezTo>
                    <a:pt x="59" y="1051"/>
                    <a:pt x="1226" y="0"/>
                    <a:pt x="2511" y="0"/>
                  </a:cubicBezTo>
                  <a:cubicBezTo>
                    <a:pt x="3853" y="58"/>
                    <a:pt x="4962" y="1226"/>
                    <a:pt x="4904" y="2510"/>
                  </a:cubicBezTo>
                  <a:cubicBezTo>
                    <a:pt x="4904" y="3852"/>
                    <a:pt x="3736" y="4962"/>
                    <a:pt x="2394" y="4903"/>
                  </a:cubicBezTo>
                  <a:cubicBezTo>
                    <a:pt x="1051" y="4903"/>
                    <a:pt x="1" y="3736"/>
                    <a:pt x="1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3" name="Google Shape;6963;p17"/>
            <p:cNvSpPr/>
            <p:nvPr/>
          </p:nvSpPr>
          <p:spPr>
            <a:xfrm>
              <a:off x="4830000" y="944400"/>
              <a:ext cx="122625" cy="122600"/>
            </a:xfrm>
            <a:custGeom>
              <a:avLst/>
              <a:gdLst/>
              <a:ahLst/>
              <a:cxnLst/>
              <a:rect l="l" t="t" r="r" b="b"/>
              <a:pathLst>
                <a:path w="4905" h="4904" extrusionOk="0">
                  <a:moveTo>
                    <a:pt x="4904" y="2452"/>
                  </a:moveTo>
                  <a:cubicBezTo>
                    <a:pt x="4904" y="3794"/>
                    <a:pt x="3795" y="4903"/>
                    <a:pt x="2453" y="4903"/>
                  </a:cubicBezTo>
                  <a:cubicBezTo>
                    <a:pt x="1110" y="4903"/>
                    <a:pt x="1" y="3736"/>
                    <a:pt x="1" y="2452"/>
                  </a:cubicBezTo>
                  <a:cubicBezTo>
                    <a:pt x="1" y="1109"/>
                    <a:pt x="1168" y="0"/>
                    <a:pt x="2453" y="0"/>
                  </a:cubicBezTo>
                  <a:cubicBezTo>
                    <a:pt x="3795" y="0"/>
                    <a:pt x="4904" y="1109"/>
                    <a:pt x="4904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4" name="Google Shape;6964;p17"/>
            <p:cNvSpPr/>
            <p:nvPr/>
          </p:nvSpPr>
          <p:spPr>
            <a:xfrm>
              <a:off x="2131825" y="14332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3" y="4904"/>
                  </a:moveTo>
                  <a:cubicBezTo>
                    <a:pt x="1110" y="4904"/>
                    <a:pt x="1" y="3795"/>
                    <a:pt x="1" y="2452"/>
                  </a:cubicBezTo>
                  <a:cubicBezTo>
                    <a:pt x="59" y="1109"/>
                    <a:pt x="1168" y="0"/>
                    <a:pt x="2511" y="0"/>
                  </a:cubicBezTo>
                  <a:cubicBezTo>
                    <a:pt x="3853" y="59"/>
                    <a:pt x="4962" y="1168"/>
                    <a:pt x="4904" y="2510"/>
                  </a:cubicBezTo>
                  <a:cubicBezTo>
                    <a:pt x="4904" y="3853"/>
                    <a:pt x="3795" y="4962"/>
                    <a:pt x="2453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5" name="Google Shape;6965;p17"/>
            <p:cNvSpPr/>
            <p:nvPr/>
          </p:nvSpPr>
          <p:spPr>
            <a:xfrm>
              <a:off x="5565475" y="1679875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2" y="0"/>
                  </a:moveTo>
                  <a:cubicBezTo>
                    <a:pt x="3795" y="0"/>
                    <a:pt x="4962" y="1109"/>
                    <a:pt x="4962" y="2452"/>
                  </a:cubicBezTo>
                  <a:cubicBezTo>
                    <a:pt x="4962" y="3794"/>
                    <a:pt x="3853" y="4903"/>
                    <a:pt x="2511" y="4903"/>
                  </a:cubicBezTo>
                  <a:cubicBezTo>
                    <a:pt x="1168" y="4962"/>
                    <a:pt x="59" y="3852"/>
                    <a:pt x="59" y="2510"/>
                  </a:cubicBezTo>
                  <a:cubicBezTo>
                    <a:pt x="1" y="1167"/>
                    <a:pt x="1110" y="58"/>
                    <a:pt x="245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6" name="Google Shape;6966;p17"/>
            <p:cNvSpPr/>
            <p:nvPr/>
          </p:nvSpPr>
          <p:spPr>
            <a:xfrm>
              <a:off x="3847925" y="4868350"/>
              <a:ext cx="121150" cy="121150"/>
            </a:xfrm>
            <a:custGeom>
              <a:avLst/>
              <a:gdLst/>
              <a:ahLst/>
              <a:cxnLst/>
              <a:rect l="l" t="t" r="r" b="b"/>
              <a:pathLst>
                <a:path w="4846" h="4846" extrusionOk="0">
                  <a:moveTo>
                    <a:pt x="4845" y="2394"/>
                  </a:moveTo>
                  <a:cubicBezTo>
                    <a:pt x="4845" y="3736"/>
                    <a:pt x="3795" y="4845"/>
                    <a:pt x="2452" y="4845"/>
                  </a:cubicBezTo>
                  <a:cubicBezTo>
                    <a:pt x="1168" y="4845"/>
                    <a:pt x="59" y="3795"/>
                    <a:pt x="59" y="2452"/>
                  </a:cubicBezTo>
                  <a:cubicBezTo>
                    <a:pt x="1" y="1110"/>
                    <a:pt x="1110" y="59"/>
                    <a:pt x="2394" y="59"/>
                  </a:cubicBezTo>
                  <a:cubicBezTo>
                    <a:pt x="3736" y="1"/>
                    <a:pt x="4845" y="1110"/>
                    <a:pt x="4845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7" name="Google Shape;6967;p17"/>
            <p:cNvSpPr/>
            <p:nvPr/>
          </p:nvSpPr>
          <p:spPr>
            <a:xfrm>
              <a:off x="1644450" y="2660475"/>
              <a:ext cx="119675" cy="119700"/>
            </a:xfrm>
            <a:custGeom>
              <a:avLst/>
              <a:gdLst/>
              <a:ahLst/>
              <a:cxnLst/>
              <a:rect l="l" t="t" r="r" b="b"/>
              <a:pathLst>
                <a:path w="4787" h="4788" extrusionOk="0">
                  <a:moveTo>
                    <a:pt x="2393" y="1"/>
                  </a:moveTo>
                  <a:cubicBezTo>
                    <a:pt x="3678" y="1"/>
                    <a:pt x="4787" y="1052"/>
                    <a:pt x="4787" y="2394"/>
                  </a:cubicBezTo>
                  <a:cubicBezTo>
                    <a:pt x="4787" y="3678"/>
                    <a:pt x="3736" y="4787"/>
                    <a:pt x="2393" y="4787"/>
                  </a:cubicBezTo>
                  <a:cubicBezTo>
                    <a:pt x="1109" y="4787"/>
                    <a:pt x="0" y="3737"/>
                    <a:pt x="0" y="2394"/>
                  </a:cubicBezTo>
                  <a:cubicBezTo>
                    <a:pt x="0" y="1110"/>
                    <a:pt x="1051" y="1"/>
                    <a:pt x="23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8" name="Google Shape;6968;p17"/>
            <p:cNvSpPr/>
            <p:nvPr/>
          </p:nvSpPr>
          <p:spPr>
            <a:xfrm>
              <a:off x="3605700" y="4868350"/>
              <a:ext cx="121125" cy="121150"/>
            </a:xfrm>
            <a:custGeom>
              <a:avLst/>
              <a:gdLst/>
              <a:ahLst/>
              <a:cxnLst/>
              <a:rect l="l" t="t" r="r" b="b"/>
              <a:pathLst>
                <a:path w="4845" h="4846" extrusionOk="0">
                  <a:moveTo>
                    <a:pt x="4787" y="2394"/>
                  </a:moveTo>
                  <a:cubicBezTo>
                    <a:pt x="4845" y="3736"/>
                    <a:pt x="3736" y="4845"/>
                    <a:pt x="2452" y="4845"/>
                  </a:cubicBezTo>
                  <a:cubicBezTo>
                    <a:pt x="1109" y="4845"/>
                    <a:pt x="59" y="3795"/>
                    <a:pt x="0" y="2452"/>
                  </a:cubicBezTo>
                  <a:cubicBezTo>
                    <a:pt x="0" y="1110"/>
                    <a:pt x="1051" y="59"/>
                    <a:pt x="2393" y="59"/>
                  </a:cubicBezTo>
                  <a:cubicBezTo>
                    <a:pt x="3736" y="1"/>
                    <a:pt x="4787" y="1110"/>
                    <a:pt x="4787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9" name="Google Shape;6969;p17"/>
            <p:cNvSpPr/>
            <p:nvPr/>
          </p:nvSpPr>
          <p:spPr>
            <a:xfrm>
              <a:off x="4342625" y="699250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8"/>
                  </a:moveTo>
                  <a:cubicBezTo>
                    <a:pt x="1051" y="4728"/>
                    <a:pt x="59" y="3736"/>
                    <a:pt x="59" y="2393"/>
                  </a:cubicBezTo>
                  <a:cubicBezTo>
                    <a:pt x="0" y="1051"/>
                    <a:pt x="1051" y="0"/>
                    <a:pt x="2452" y="0"/>
                  </a:cubicBezTo>
                  <a:cubicBezTo>
                    <a:pt x="3736" y="58"/>
                    <a:pt x="4787" y="1051"/>
                    <a:pt x="4728" y="2393"/>
                  </a:cubicBezTo>
                  <a:cubicBezTo>
                    <a:pt x="4728" y="3736"/>
                    <a:pt x="3736" y="4728"/>
                    <a:pt x="2393" y="47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0" name="Google Shape;6970;p17"/>
            <p:cNvSpPr/>
            <p:nvPr/>
          </p:nvSpPr>
          <p:spPr>
            <a:xfrm>
              <a:off x="5568400" y="38906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8" y="2393"/>
                  </a:moveTo>
                  <a:cubicBezTo>
                    <a:pt x="4728" y="3736"/>
                    <a:pt x="3736" y="4728"/>
                    <a:pt x="2394" y="4728"/>
                  </a:cubicBezTo>
                  <a:cubicBezTo>
                    <a:pt x="1051" y="4728"/>
                    <a:pt x="0" y="3678"/>
                    <a:pt x="0" y="2335"/>
                  </a:cubicBezTo>
                  <a:cubicBezTo>
                    <a:pt x="59" y="1051"/>
                    <a:pt x="1109" y="0"/>
                    <a:pt x="2394" y="0"/>
                  </a:cubicBezTo>
                  <a:cubicBezTo>
                    <a:pt x="3736" y="59"/>
                    <a:pt x="4728" y="1051"/>
                    <a:pt x="4728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1" name="Google Shape;6971;p17"/>
            <p:cNvSpPr/>
            <p:nvPr/>
          </p:nvSpPr>
          <p:spPr>
            <a:xfrm>
              <a:off x="2134750" y="41343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9" y="2393"/>
                  </a:moveTo>
                  <a:cubicBezTo>
                    <a:pt x="4670" y="3678"/>
                    <a:pt x="3678" y="4728"/>
                    <a:pt x="2336" y="4670"/>
                  </a:cubicBezTo>
                  <a:cubicBezTo>
                    <a:pt x="993" y="4670"/>
                    <a:pt x="1" y="3619"/>
                    <a:pt x="1" y="2277"/>
                  </a:cubicBezTo>
                  <a:cubicBezTo>
                    <a:pt x="59" y="992"/>
                    <a:pt x="1051" y="0"/>
                    <a:pt x="2394" y="0"/>
                  </a:cubicBezTo>
                  <a:cubicBezTo>
                    <a:pt x="3736" y="0"/>
                    <a:pt x="4729" y="1051"/>
                    <a:pt x="4670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2" name="Google Shape;6972;p17"/>
            <p:cNvSpPr/>
            <p:nvPr/>
          </p:nvSpPr>
          <p:spPr>
            <a:xfrm>
              <a:off x="2381375" y="43809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5" y="4729"/>
                  </a:moveTo>
                  <a:cubicBezTo>
                    <a:pt x="993" y="4670"/>
                    <a:pt x="0" y="3678"/>
                    <a:pt x="0" y="2336"/>
                  </a:cubicBezTo>
                  <a:cubicBezTo>
                    <a:pt x="0" y="993"/>
                    <a:pt x="1109" y="1"/>
                    <a:pt x="2452" y="1"/>
                  </a:cubicBezTo>
                  <a:cubicBezTo>
                    <a:pt x="3736" y="59"/>
                    <a:pt x="4728" y="1110"/>
                    <a:pt x="4728" y="2394"/>
                  </a:cubicBezTo>
                  <a:cubicBezTo>
                    <a:pt x="4670" y="3736"/>
                    <a:pt x="3619" y="4729"/>
                    <a:pt x="2335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3" name="Google Shape;6973;p17"/>
            <p:cNvSpPr/>
            <p:nvPr/>
          </p:nvSpPr>
          <p:spPr>
            <a:xfrm>
              <a:off x="4097450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2336" y="0"/>
                  </a:moveTo>
                  <a:cubicBezTo>
                    <a:pt x="3620" y="0"/>
                    <a:pt x="4671" y="993"/>
                    <a:pt x="4671" y="2277"/>
                  </a:cubicBezTo>
                  <a:cubicBezTo>
                    <a:pt x="4671" y="3619"/>
                    <a:pt x="3678" y="4612"/>
                    <a:pt x="2336" y="4670"/>
                  </a:cubicBezTo>
                  <a:cubicBezTo>
                    <a:pt x="1052" y="4670"/>
                    <a:pt x="1" y="3619"/>
                    <a:pt x="1" y="2335"/>
                  </a:cubicBezTo>
                  <a:cubicBezTo>
                    <a:pt x="1" y="993"/>
                    <a:pt x="993" y="0"/>
                    <a:pt x="233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4" name="Google Shape;6974;p17"/>
            <p:cNvSpPr/>
            <p:nvPr/>
          </p:nvSpPr>
          <p:spPr>
            <a:xfrm>
              <a:off x="5815025" y="2171625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9"/>
                  </a:moveTo>
                  <a:cubicBezTo>
                    <a:pt x="1051" y="4729"/>
                    <a:pt x="0" y="3678"/>
                    <a:pt x="0" y="2336"/>
                  </a:cubicBezTo>
                  <a:cubicBezTo>
                    <a:pt x="58" y="1052"/>
                    <a:pt x="1051" y="1"/>
                    <a:pt x="2393" y="1"/>
                  </a:cubicBezTo>
                  <a:cubicBezTo>
                    <a:pt x="3736" y="1"/>
                    <a:pt x="4786" y="1052"/>
                    <a:pt x="4728" y="2394"/>
                  </a:cubicBezTo>
                  <a:cubicBezTo>
                    <a:pt x="4728" y="3737"/>
                    <a:pt x="3677" y="4729"/>
                    <a:pt x="239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5" name="Google Shape;6975;p17"/>
            <p:cNvSpPr/>
            <p:nvPr/>
          </p:nvSpPr>
          <p:spPr>
            <a:xfrm>
              <a:off x="5816475" y="33988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0"/>
                  </a:moveTo>
                  <a:cubicBezTo>
                    <a:pt x="3619" y="0"/>
                    <a:pt x="4670" y="993"/>
                    <a:pt x="4670" y="2335"/>
                  </a:cubicBezTo>
                  <a:cubicBezTo>
                    <a:pt x="4670" y="3619"/>
                    <a:pt x="3619" y="4670"/>
                    <a:pt x="2335" y="4670"/>
                  </a:cubicBezTo>
                  <a:cubicBezTo>
                    <a:pt x="993" y="4670"/>
                    <a:pt x="0" y="3619"/>
                    <a:pt x="0" y="2335"/>
                  </a:cubicBezTo>
                  <a:cubicBezTo>
                    <a:pt x="0" y="993"/>
                    <a:pt x="993" y="0"/>
                    <a:pt x="23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6" name="Google Shape;6976;p17"/>
            <p:cNvSpPr/>
            <p:nvPr/>
          </p:nvSpPr>
          <p:spPr>
            <a:xfrm>
              <a:off x="1644450" y="2907100"/>
              <a:ext cx="118225" cy="119675"/>
            </a:xfrm>
            <a:custGeom>
              <a:avLst/>
              <a:gdLst/>
              <a:ahLst/>
              <a:cxnLst/>
              <a:rect l="l" t="t" r="r" b="b"/>
              <a:pathLst>
                <a:path w="4729" h="4787" extrusionOk="0">
                  <a:moveTo>
                    <a:pt x="2335" y="59"/>
                  </a:moveTo>
                  <a:cubicBezTo>
                    <a:pt x="3678" y="1"/>
                    <a:pt x="4728" y="1051"/>
                    <a:pt x="4728" y="2394"/>
                  </a:cubicBezTo>
                  <a:cubicBezTo>
                    <a:pt x="4728" y="3736"/>
                    <a:pt x="3736" y="4729"/>
                    <a:pt x="2452" y="4787"/>
                  </a:cubicBezTo>
                  <a:cubicBezTo>
                    <a:pt x="1109" y="4787"/>
                    <a:pt x="0" y="3736"/>
                    <a:pt x="0" y="2394"/>
                  </a:cubicBezTo>
                  <a:cubicBezTo>
                    <a:pt x="0" y="1110"/>
                    <a:pt x="1051" y="59"/>
                    <a:pt x="233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7" name="Google Shape;6977;p17"/>
            <p:cNvSpPr/>
            <p:nvPr/>
          </p:nvSpPr>
          <p:spPr>
            <a:xfrm>
              <a:off x="2627975" y="9458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6" y="1"/>
                  </a:moveTo>
                  <a:cubicBezTo>
                    <a:pt x="3678" y="1"/>
                    <a:pt x="4729" y="1051"/>
                    <a:pt x="4729" y="2336"/>
                  </a:cubicBezTo>
                  <a:cubicBezTo>
                    <a:pt x="4729" y="3678"/>
                    <a:pt x="3678" y="4729"/>
                    <a:pt x="2336" y="4729"/>
                  </a:cubicBezTo>
                  <a:cubicBezTo>
                    <a:pt x="993" y="4729"/>
                    <a:pt x="1" y="3678"/>
                    <a:pt x="1" y="2394"/>
                  </a:cubicBezTo>
                  <a:cubicBezTo>
                    <a:pt x="1" y="1051"/>
                    <a:pt x="1052" y="59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8" name="Google Shape;6978;p17"/>
            <p:cNvSpPr/>
            <p:nvPr/>
          </p:nvSpPr>
          <p:spPr>
            <a:xfrm>
              <a:off x="1645900" y="2419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1"/>
                  </a:moveTo>
                  <a:cubicBezTo>
                    <a:pt x="3678" y="1"/>
                    <a:pt x="4670" y="993"/>
                    <a:pt x="4670" y="2336"/>
                  </a:cubicBezTo>
                  <a:cubicBezTo>
                    <a:pt x="4670" y="3620"/>
                    <a:pt x="3620" y="4670"/>
                    <a:pt x="2335" y="4670"/>
                  </a:cubicBezTo>
                  <a:cubicBezTo>
                    <a:pt x="993" y="4670"/>
                    <a:pt x="1" y="3620"/>
                    <a:pt x="1" y="2336"/>
                  </a:cubicBezTo>
                  <a:cubicBezTo>
                    <a:pt x="1" y="993"/>
                    <a:pt x="1051" y="1"/>
                    <a:pt x="23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9" name="Google Shape;6979;p17"/>
            <p:cNvSpPr/>
            <p:nvPr/>
          </p:nvSpPr>
          <p:spPr>
            <a:xfrm>
              <a:off x="3118300" y="700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277" y="4612"/>
                  </a:moveTo>
                  <a:cubicBezTo>
                    <a:pt x="993" y="4612"/>
                    <a:pt x="0" y="3561"/>
                    <a:pt x="0" y="2219"/>
                  </a:cubicBezTo>
                  <a:cubicBezTo>
                    <a:pt x="59" y="993"/>
                    <a:pt x="1109" y="0"/>
                    <a:pt x="2394" y="0"/>
                  </a:cubicBezTo>
                  <a:cubicBezTo>
                    <a:pt x="3678" y="0"/>
                    <a:pt x="4670" y="1109"/>
                    <a:pt x="4670" y="2394"/>
                  </a:cubicBezTo>
                  <a:cubicBezTo>
                    <a:pt x="4612" y="3678"/>
                    <a:pt x="3561" y="4670"/>
                    <a:pt x="2277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0" name="Google Shape;6980;p17"/>
            <p:cNvSpPr/>
            <p:nvPr/>
          </p:nvSpPr>
          <p:spPr>
            <a:xfrm>
              <a:off x="1645900" y="31551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4670" y="2335"/>
                  </a:moveTo>
                  <a:cubicBezTo>
                    <a:pt x="4670" y="3678"/>
                    <a:pt x="3620" y="4670"/>
                    <a:pt x="2277" y="4670"/>
                  </a:cubicBezTo>
                  <a:cubicBezTo>
                    <a:pt x="1051" y="4612"/>
                    <a:pt x="1" y="3620"/>
                    <a:pt x="1" y="2335"/>
                  </a:cubicBezTo>
                  <a:cubicBezTo>
                    <a:pt x="1" y="1051"/>
                    <a:pt x="1051" y="1"/>
                    <a:pt x="2394" y="59"/>
                  </a:cubicBezTo>
                  <a:cubicBezTo>
                    <a:pt x="3620" y="59"/>
                    <a:pt x="4670" y="1110"/>
                    <a:pt x="4670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1" name="Google Shape;6981;p17"/>
            <p:cNvSpPr/>
            <p:nvPr/>
          </p:nvSpPr>
          <p:spPr>
            <a:xfrm>
              <a:off x="1892525" y="1682775"/>
              <a:ext cx="116750" cy="116775"/>
            </a:xfrm>
            <a:custGeom>
              <a:avLst/>
              <a:gdLst/>
              <a:ahLst/>
              <a:cxnLst/>
              <a:rect l="l" t="t" r="r" b="b"/>
              <a:pathLst>
                <a:path w="4670" h="4671" extrusionOk="0">
                  <a:moveTo>
                    <a:pt x="4670" y="2336"/>
                  </a:moveTo>
                  <a:cubicBezTo>
                    <a:pt x="4670" y="3620"/>
                    <a:pt x="3619" y="4670"/>
                    <a:pt x="2277" y="4670"/>
                  </a:cubicBezTo>
                  <a:cubicBezTo>
                    <a:pt x="1051" y="4670"/>
                    <a:pt x="0" y="3620"/>
                    <a:pt x="0" y="2394"/>
                  </a:cubicBezTo>
                  <a:cubicBezTo>
                    <a:pt x="0" y="1051"/>
                    <a:pt x="1051" y="1"/>
                    <a:pt x="2335" y="59"/>
                  </a:cubicBezTo>
                  <a:cubicBezTo>
                    <a:pt x="3619" y="59"/>
                    <a:pt x="4611" y="1051"/>
                    <a:pt x="4670" y="23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2" name="Google Shape;6982;p17"/>
            <p:cNvSpPr/>
            <p:nvPr/>
          </p:nvSpPr>
          <p:spPr>
            <a:xfrm>
              <a:off x="4832925" y="4629025"/>
              <a:ext cx="116775" cy="115325"/>
            </a:xfrm>
            <a:custGeom>
              <a:avLst/>
              <a:gdLst/>
              <a:ahLst/>
              <a:cxnLst/>
              <a:rect l="l" t="t" r="r" b="b"/>
              <a:pathLst>
                <a:path w="4671" h="4613" extrusionOk="0">
                  <a:moveTo>
                    <a:pt x="2336" y="1"/>
                  </a:moveTo>
                  <a:cubicBezTo>
                    <a:pt x="3678" y="1"/>
                    <a:pt x="4670" y="1051"/>
                    <a:pt x="4670" y="2336"/>
                  </a:cubicBezTo>
                  <a:cubicBezTo>
                    <a:pt x="4670" y="3620"/>
                    <a:pt x="3620" y="4612"/>
                    <a:pt x="2336" y="4612"/>
                  </a:cubicBezTo>
                  <a:cubicBezTo>
                    <a:pt x="1051" y="4612"/>
                    <a:pt x="1" y="3561"/>
                    <a:pt x="59" y="2277"/>
                  </a:cubicBezTo>
                  <a:cubicBezTo>
                    <a:pt x="59" y="993"/>
                    <a:pt x="1110" y="1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3" name="Google Shape;6983;p17"/>
            <p:cNvSpPr/>
            <p:nvPr/>
          </p:nvSpPr>
          <p:spPr>
            <a:xfrm>
              <a:off x="3360525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4671" y="2335"/>
                  </a:moveTo>
                  <a:cubicBezTo>
                    <a:pt x="4671" y="3619"/>
                    <a:pt x="3620" y="4670"/>
                    <a:pt x="2277" y="4612"/>
                  </a:cubicBezTo>
                  <a:cubicBezTo>
                    <a:pt x="1052" y="4612"/>
                    <a:pt x="1" y="3561"/>
                    <a:pt x="1" y="2335"/>
                  </a:cubicBezTo>
                  <a:cubicBezTo>
                    <a:pt x="1" y="993"/>
                    <a:pt x="1052" y="0"/>
                    <a:pt x="2394" y="0"/>
                  </a:cubicBezTo>
                  <a:cubicBezTo>
                    <a:pt x="3678" y="0"/>
                    <a:pt x="4671" y="1051"/>
                    <a:pt x="4671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4" name="Google Shape;6984;p17"/>
            <p:cNvSpPr/>
            <p:nvPr/>
          </p:nvSpPr>
          <p:spPr>
            <a:xfrm>
              <a:off x="1889600" y="3890650"/>
              <a:ext cx="113850" cy="112375"/>
            </a:xfrm>
            <a:custGeom>
              <a:avLst/>
              <a:gdLst/>
              <a:ahLst/>
              <a:cxnLst/>
              <a:rect l="l" t="t" r="r" b="b"/>
              <a:pathLst>
                <a:path w="4554" h="4495" extrusionOk="0">
                  <a:moveTo>
                    <a:pt x="4553" y="2277"/>
                  </a:moveTo>
                  <a:cubicBezTo>
                    <a:pt x="4495" y="3503"/>
                    <a:pt x="3503" y="4495"/>
                    <a:pt x="2277" y="4495"/>
                  </a:cubicBezTo>
                  <a:cubicBezTo>
                    <a:pt x="993" y="4436"/>
                    <a:pt x="0" y="3386"/>
                    <a:pt x="59" y="2160"/>
                  </a:cubicBezTo>
                  <a:cubicBezTo>
                    <a:pt x="117" y="934"/>
                    <a:pt x="1109" y="0"/>
                    <a:pt x="2277" y="0"/>
                  </a:cubicBezTo>
                  <a:cubicBezTo>
                    <a:pt x="3561" y="0"/>
                    <a:pt x="4553" y="993"/>
                    <a:pt x="4553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5" name="Google Shape;6985;p17"/>
            <p:cNvSpPr/>
            <p:nvPr/>
          </p:nvSpPr>
          <p:spPr>
            <a:xfrm>
              <a:off x="4345525" y="4872725"/>
              <a:ext cx="112400" cy="112400"/>
            </a:xfrm>
            <a:custGeom>
              <a:avLst/>
              <a:gdLst/>
              <a:ahLst/>
              <a:cxnLst/>
              <a:rect l="l" t="t" r="r" b="b"/>
              <a:pathLst>
                <a:path w="4496" h="4496" extrusionOk="0">
                  <a:moveTo>
                    <a:pt x="2277" y="4495"/>
                  </a:moveTo>
                  <a:cubicBezTo>
                    <a:pt x="993" y="4495"/>
                    <a:pt x="1" y="3444"/>
                    <a:pt x="1" y="2219"/>
                  </a:cubicBezTo>
                  <a:cubicBezTo>
                    <a:pt x="59" y="993"/>
                    <a:pt x="1052" y="1"/>
                    <a:pt x="2336" y="1"/>
                  </a:cubicBezTo>
                  <a:cubicBezTo>
                    <a:pt x="3503" y="59"/>
                    <a:pt x="4495" y="1051"/>
                    <a:pt x="4495" y="2219"/>
                  </a:cubicBezTo>
                  <a:cubicBezTo>
                    <a:pt x="4495" y="3503"/>
                    <a:pt x="3503" y="4495"/>
                    <a:pt x="2277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6" name="Google Shape;6986;p17"/>
            <p:cNvSpPr/>
            <p:nvPr/>
          </p:nvSpPr>
          <p:spPr>
            <a:xfrm>
              <a:off x="2626525" y="4626125"/>
              <a:ext cx="112400" cy="112375"/>
            </a:xfrm>
            <a:custGeom>
              <a:avLst/>
              <a:gdLst/>
              <a:ahLst/>
              <a:cxnLst/>
              <a:rect l="l" t="t" r="r" b="b"/>
              <a:pathLst>
                <a:path w="4496" h="4495" extrusionOk="0">
                  <a:moveTo>
                    <a:pt x="2277" y="0"/>
                  </a:moveTo>
                  <a:cubicBezTo>
                    <a:pt x="3503" y="0"/>
                    <a:pt x="4495" y="1051"/>
                    <a:pt x="4495" y="2276"/>
                  </a:cubicBezTo>
                  <a:cubicBezTo>
                    <a:pt x="4495" y="3502"/>
                    <a:pt x="3444" y="4495"/>
                    <a:pt x="2219" y="4495"/>
                  </a:cubicBezTo>
                  <a:cubicBezTo>
                    <a:pt x="993" y="4495"/>
                    <a:pt x="59" y="3502"/>
                    <a:pt x="1" y="2276"/>
                  </a:cubicBezTo>
                  <a:cubicBezTo>
                    <a:pt x="1" y="1051"/>
                    <a:pt x="1051" y="0"/>
                    <a:pt x="227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7" name="Google Shape;6987;p17"/>
            <p:cNvSpPr/>
            <p:nvPr/>
          </p:nvSpPr>
          <p:spPr>
            <a:xfrm>
              <a:off x="5819400" y="1933775"/>
              <a:ext cx="110925" cy="109475"/>
            </a:xfrm>
            <a:custGeom>
              <a:avLst/>
              <a:gdLst/>
              <a:ahLst/>
              <a:cxnLst/>
              <a:rect l="l" t="t" r="r" b="b"/>
              <a:pathLst>
                <a:path w="4437" h="4379" extrusionOk="0">
                  <a:moveTo>
                    <a:pt x="4436" y="2160"/>
                  </a:moveTo>
                  <a:cubicBezTo>
                    <a:pt x="4436" y="3386"/>
                    <a:pt x="3502" y="4378"/>
                    <a:pt x="2277" y="4378"/>
                  </a:cubicBezTo>
                  <a:cubicBezTo>
                    <a:pt x="992" y="4378"/>
                    <a:pt x="0" y="3444"/>
                    <a:pt x="0" y="2160"/>
                  </a:cubicBezTo>
                  <a:cubicBezTo>
                    <a:pt x="0" y="934"/>
                    <a:pt x="992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8" name="Google Shape;6988;p17"/>
            <p:cNvSpPr/>
            <p:nvPr/>
          </p:nvSpPr>
          <p:spPr>
            <a:xfrm>
              <a:off x="5329075" y="1196850"/>
              <a:ext cx="110925" cy="110925"/>
            </a:xfrm>
            <a:custGeom>
              <a:avLst/>
              <a:gdLst/>
              <a:ahLst/>
              <a:cxnLst/>
              <a:rect l="l" t="t" r="r" b="b"/>
              <a:pathLst>
                <a:path w="4437" h="4437" extrusionOk="0">
                  <a:moveTo>
                    <a:pt x="4437" y="2218"/>
                  </a:moveTo>
                  <a:cubicBezTo>
                    <a:pt x="4437" y="3444"/>
                    <a:pt x="3503" y="4378"/>
                    <a:pt x="2277" y="4437"/>
                  </a:cubicBezTo>
                  <a:cubicBezTo>
                    <a:pt x="993" y="4437"/>
                    <a:pt x="1" y="3444"/>
                    <a:pt x="59" y="2160"/>
                  </a:cubicBezTo>
                  <a:cubicBezTo>
                    <a:pt x="59" y="934"/>
                    <a:pt x="1051" y="0"/>
                    <a:pt x="2277" y="0"/>
                  </a:cubicBezTo>
                  <a:cubicBezTo>
                    <a:pt x="3503" y="0"/>
                    <a:pt x="4437" y="993"/>
                    <a:pt x="4437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9" name="Google Shape;6989;p17"/>
            <p:cNvSpPr/>
            <p:nvPr/>
          </p:nvSpPr>
          <p:spPr>
            <a:xfrm>
              <a:off x="4593600" y="703625"/>
              <a:ext cx="110950" cy="109450"/>
            </a:xfrm>
            <a:custGeom>
              <a:avLst/>
              <a:gdLst/>
              <a:ahLst/>
              <a:cxnLst/>
              <a:rect l="l" t="t" r="r" b="b"/>
              <a:pathLst>
                <a:path w="4438" h="4378" extrusionOk="0">
                  <a:moveTo>
                    <a:pt x="4379" y="2218"/>
                  </a:moveTo>
                  <a:cubicBezTo>
                    <a:pt x="4379" y="3444"/>
                    <a:pt x="3445" y="4378"/>
                    <a:pt x="2219" y="4378"/>
                  </a:cubicBezTo>
                  <a:cubicBezTo>
                    <a:pt x="935" y="4378"/>
                    <a:pt x="1" y="3444"/>
                    <a:pt x="1" y="2160"/>
                  </a:cubicBezTo>
                  <a:cubicBezTo>
                    <a:pt x="59" y="934"/>
                    <a:pt x="993" y="0"/>
                    <a:pt x="2219" y="0"/>
                  </a:cubicBezTo>
                  <a:cubicBezTo>
                    <a:pt x="3445" y="0"/>
                    <a:pt x="4437" y="992"/>
                    <a:pt x="4379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0" name="Google Shape;6990;p17"/>
            <p:cNvSpPr/>
            <p:nvPr/>
          </p:nvSpPr>
          <p:spPr>
            <a:xfrm>
              <a:off x="1648825" y="2174550"/>
              <a:ext cx="110925" cy="112400"/>
            </a:xfrm>
            <a:custGeom>
              <a:avLst/>
              <a:gdLst/>
              <a:ahLst/>
              <a:cxnLst/>
              <a:rect l="l" t="t" r="r" b="b"/>
              <a:pathLst>
                <a:path w="4437" h="4496" extrusionOk="0">
                  <a:moveTo>
                    <a:pt x="4436" y="2277"/>
                  </a:moveTo>
                  <a:cubicBezTo>
                    <a:pt x="4436" y="3503"/>
                    <a:pt x="3503" y="4437"/>
                    <a:pt x="2277" y="4495"/>
                  </a:cubicBezTo>
                  <a:cubicBezTo>
                    <a:pt x="993" y="4495"/>
                    <a:pt x="0" y="3503"/>
                    <a:pt x="0" y="2277"/>
                  </a:cubicBezTo>
                  <a:cubicBezTo>
                    <a:pt x="0" y="993"/>
                    <a:pt x="993" y="1"/>
                    <a:pt x="2218" y="59"/>
                  </a:cubicBezTo>
                  <a:cubicBezTo>
                    <a:pt x="3444" y="59"/>
                    <a:pt x="4436" y="993"/>
                    <a:pt x="4436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1" name="Google Shape;6991;p17"/>
            <p:cNvSpPr/>
            <p:nvPr/>
          </p:nvSpPr>
          <p:spPr>
            <a:xfrm>
              <a:off x="3121225" y="4875650"/>
              <a:ext cx="109450" cy="108000"/>
            </a:xfrm>
            <a:custGeom>
              <a:avLst/>
              <a:gdLst/>
              <a:ahLst/>
              <a:cxnLst/>
              <a:rect l="l" t="t" r="r" b="b"/>
              <a:pathLst>
                <a:path w="4378" h="4320" extrusionOk="0">
                  <a:moveTo>
                    <a:pt x="4378" y="2160"/>
                  </a:moveTo>
                  <a:cubicBezTo>
                    <a:pt x="4378" y="3386"/>
                    <a:pt x="3386" y="4320"/>
                    <a:pt x="2160" y="4320"/>
                  </a:cubicBezTo>
                  <a:cubicBezTo>
                    <a:pt x="934" y="4320"/>
                    <a:pt x="0" y="3327"/>
                    <a:pt x="59" y="2102"/>
                  </a:cubicBezTo>
                  <a:cubicBezTo>
                    <a:pt x="59" y="876"/>
                    <a:pt x="1051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2" name="Google Shape;6992;p17"/>
            <p:cNvSpPr/>
            <p:nvPr/>
          </p:nvSpPr>
          <p:spPr>
            <a:xfrm>
              <a:off x="1648825" y="3401800"/>
              <a:ext cx="110925" cy="109450"/>
            </a:xfrm>
            <a:custGeom>
              <a:avLst/>
              <a:gdLst/>
              <a:ahLst/>
              <a:cxnLst/>
              <a:rect l="l" t="t" r="r" b="b"/>
              <a:pathLst>
                <a:path w="4437" h="4378" extrusionOk="0">
                  <a:moveTo>
                    <a:pt x="59" y="2160"/>
                  </a:moveTo>
                  <a:cubicBezTo>
                    <a:pt x="59" y="934"/>
                    <a:pt x="993" y="0"/>
                    <a:pt x="2277" y="59"/>
                  </a:cubicBezTo>
                  <a:cubicBezTo>
                    <a:pt x="3444" y="59"/>
                    <a:pt x="4436" y="1051"/>
                    <a:pt x="4378" y="2277"/>
                  </a:cubicBezTo>
                  <a:cubicBezTo>
                    <a:pt x="4378" y="3444"/>
                    <a:pt x="3386" y="4378"/>
                    <a:pt x="2218" y="4378"/>
                  </a:cubicBezTo>
                  <a:cubicBezTo>
                    <a:pt x="993" y="4378"/>
                    <a:pt x="0" y="3444"/>
                    <a:pt x="59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3" name="Google Shape;6993;p17"/>
            <p:cNvSpPr/>
            <p:nvPr/>
          </p:nvSpPr>
          <p:spPr>
            <a:xfrm>
              <a:off x="5574225" y="1440550"/>
              <a:ext cx="108025" cy="108000"/>
            </a:xfrm>
            <a:custGeom>
              <a:avLst/>
              <a:gdLst/>
              <a:ahLst/>
              <a:cxnLst/>
              <a:rect l="l" t="t" r="r" b="b"/>
              <a:pathLst>
                <a:path w="4321" h="4320" extrusionOk="0">
                  <a:moveTo>
                    <a:pt x="2161" y="4320"/>
                  </a:moveTo>
                  <a:cubicBezTo>
                    <a:pt x="993" y="4320"/>
                    <a:pt x="1" y="3386"/>
                    <a:pt x="1" y="2218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328" y="0"/>
                    <a:pt x="4320" y="934"/>
                    <a:pt x="4320" y="2160"/>
                  </a:cubicBezTo>
                  <a:cubicBezTo>
                    <a:pt x="4320" y="3327"/>
                    <a:pt x="3386" y="4320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4" name="Google Shape;6994;p17"/>
            <p:cNvSpPr/>
            <p:nvPr/>
          </p:nvSpPr>
          <p:spPr>
            <a:xfrm>
              <a:off x="5820850" y="3649875"/>
              <a:ext cx="108000" cy="108000"/>
            </a:xfrm>
            <a:custGeom>
              <a:avLst/>
              <a:gdLst/>
              <a:ahLst/>
              <a:cxnLst/>
              <a:rect l="l" t="t" r="r" b="b"/>
              <a:pathLst>
                <a:path w="4320" h="4320" extrusionOk="0">
                  <a:moveTo>
                    <a:pt x="2160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1" y="992"/>
                    <a:pt x="993" y="0"/>
                    <a:pt x="2160" y="0"/>
                  </a:cubicBezTo>
                  <a:cubicBezTo>
                    <a:pt x="3328" y="0"/>
                    <a:pt x="4320" y="992"/>
                    <a:pt x="4320" y="2160"/>
                  </a:cubicBezTo>
                  <a:cubicBezTo>
                    <a:pt x="4320" y="3327"/>
                    <a:pt x="3328" y="4320"/>
                    <a:pt x="2160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5" name="Google Shape;6995;p17"/>
            <p:cNvSpPr/>
            <p:nvPr/>
          </p:nvSpPr>
          <p:spPr>
            <a:xfrm>
              <a:off x="5083925" y="950225"/>
              <a:ext cx="109475" cy="109475"/>
            </a:xfrm>
            <a:custGeom>
              <a:avLst/>
              <a:gdLst/>
              <a:ahLst/>
              <a:cxnLst/>
              <a:rect l="l" t="t" r="r" b="b"/>
              <a:pathLst>
                <a:path w="4379" h="4379" extrusionOk="0">
                  <a:moveTo>
                    <a:pt x="4320" y="2161"/>
                  </a:moveTo>
                  <a:cubicBezTo>
                    <a:pt x="4378" y="3328"/>
                    <a:pt x="3386" y="4320"/>
                    <a:pt x="2219" y="4379"/>
                  </a:cubicBezTo>
                  <a:cubicBezTo>
                    <a:pt x="1051" y="4379"/>
                    <a:pt x="59" y="3445"/>
                    <a:pt x="0" y="2219"/>
                  </a:cubicBezTo>
                  <a:cubicBezTo>
                    <a:pt x="0" y="1051"/>
                    <a:pt x="993" y="59"/>
                    <a:pt x="2160" y="59"/>
                  </a:cubicBezTo>
                  <a:cubicBezTo>
                    <a:pt x="3328" y="1"/>
                    <a:pt x="4320" y="993"/>
                    <a:pt x="4320" y="21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6" name="Google Shape;6996;p17"/>
            <p:cNvSpPr/>
            <p:nvPr/>
          </p:nvSpPr>
          <p:spPr>
            <a:xfrm>
              <a:off x="2876050" y="703625"/>
              <a:ext cx="108025" cy="109450"/>
            </a:xfrm>
            <a:custGeom>
              <a:avLst/>
              <a:gdLst/>
              <a:ahLst/>
              <a:cxnLst/>
              <a:rect l="l" t="t" r="r" b="b"/>
              <a:pathLst>
                <a:path w="4321" h="4378" extrusionOk="0">
                  <a:moveTo>
                    <a:pt x="2161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59" y="992"/>
                    <a:pt x="1052" y="0"/>
                    <a:pt x="2219" y="59"/>
                  </a:cubicBezTo>
                  <a:cubicBezTo>
                    <a:pt x="3328" y="59"/>
                    <a:pt x="4320" y="1051"/>
                    <a:pt x="4320" y="2218"/>
                  </a:cubicBezTo>
                  <a:cubicBezTo>
                    <a:pt x="4320" y="3386"/>
                    <a:pt x="3328" y="4378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7" name="Google Shape;6997;p17"/>
            <p:cNvSpPr/>
            <p:nvPr/>
          </p:nvSpPr>
          <p:spPr>
            <a:xfrm>
              <a:off x="5329075" y="4386800"/>
              <a:ext cx="105100" cy="106550"/>
            </a:xfrm>
            <a:custGeom>
              <a:avLst/>
              <a:gdLst/>
              <a:ahLst/>
              <a:cxnLst/>
              <a:rect l="l" t="t" r="r" b="b"/>
              <a:pathLst>
                <a:path w="4204" h="4262" extrusionOk="0">
                  <a:moveTo>
                    <a:pt x="4203" y="2102"/>
                  </a:moveTo>
                  <a:cubicBezTo>
                    <a:pt x="4203" y="3269"/>
                    <a:pt x="3211" y="4203"/>
                    <a:pt x="2102" y="4261"/>
                  </a:cubicBezTo>
                  <a:cubicBezTo>
                    <a:pt x="935" y="4261"/>
                    <a:pt x="1" y="3269"/>
                    <a:pt x="1" y="2102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211" y="0"/>
                    <a:pt x="4203" y="993"/>
                    <a:pt x="4203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8" name="Google Shape;6998;p17"/>
            <p:cNvSpPr/>
            <p:nvPr/>
          </p:nvSpPr>
          <p:spPr>
            <a:xfrm>
              <a:off x="2140600" y="1195400"/>
              <a:ext cx="105075" cy="105075"/>
            </a:xfrm>
            <a:custGeom>
              <a:avLst/>
              <a:gdLst/>
              <a:ahLst/>
              <a:cxnLst/>
              <a:rect l="l" t="t" r="r" b="b"/>
              <a:pathLst>
                <a:path w="4203" h="4203" extrusionOk="0">
                  <a:moveTo>
                    <a:pt x="2102" y="0"/>
                  </a:moveTo>
                  <a:cubicBezTo>
                    <a:pt x="3211" y="0"/>
                    <a:pt x="4203" y="934"/>
                    <a:pt x="4203" y="2101"/>
                  </a:cubicBezTo>
                  <a:cubicBezTo>
                    <a:pt x="4203" y="3269"/>
                    <a:pt x="3269" y="4203"/>
                    <a:pt x="2102" y="4203"/>
                  </a:cubicBezTo>
                  <a:cubicBezTo>
                    <a:pt x="992" y="4203"/>
                    <a:pt x="59" y="3269"/>
                    <a:pt x="0" y="2160"/>
                  </a:cubicBezTo>
                  <a:cubicBezTo>
                    <a:pt x="0" y="992"/>
                    <a:pt x="934" y="58"/>
                    <a:pt x="210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9" name="Google Shape;6999;p17"/>
            <p:cNvSpPr/>
            <p:nvPr/>
          </p:nvSpPr>
          <p:spPr>
            <a:xfrm>
              <a:off x="2388675" y="954600"/>
              <a:ext cx="102175" cy="102175"/>
            </a:xfrm>
            <a:custGeom>
              <a:avLst/>
              <a:gdLst/>
              <a:ahLst/>
              <a:cxnLst/>
              <a:rect l="l" t="t" r="r" b="b"/>
              <a:pathLst>
                <a:path w="4087" h="4087" extrusionOk="0">
                  <a:moveTo>
                    <a:pt x="4086" y="2044"/>
                  </a:moveTo>
                  <a:cubicBezTo>
                    <a:pt x="4086" y="3211"/>
                    <a:pt x="3211" y="4087"/>
                    <a:pt x="2043" y="4087"/>
                  </a:cubicBezTo>
                  <a:cubicBezTo>
                    <a:pt x="876" y="4028"/>
                    <a:pt x="0" y="3153"/>
                    <a:pt x="0" y="1986"/>
                  </a:cubicBezTo>
                  <a:cubicBezTo>
                    <a:pt x="59" y="876"/>
                    <a:pt x="934" y="1"/>
                    <a:pt x="2043" y="1"/>
                  </a:cubicBezTo>
                  <a:cubicBezTo>
                    <a:pt x="3211" y="1"/>
                    <a:pt x="4086" y="876"/>
                    <a:pt x="4086" y="20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0" name="Google Shape;7000;p17"/>
            <p:cNvSpPr/>
            <p:nvPr/>
          </p:nvSpPr>
          <p:spPr>
            <a:xfrm>
              <a:off x="5577150" y="4141650"/>
              <a:ext cx="102175" cy="102150"/>
            </a:xfrm>
            <a:custGeom>
              <a:avLst/>
              <a:gdLst/>
              <a:ahLst/>
              <a:cxnLst/>
              <a:rect l="l" t="t" r="r" b="b"/>
              <a:pathLst>
                <a:path w="4087" h="4086" extrusionOk="0">
                  <a:moveTo>
                    <a:pt x="4087" y="2043"/>
                  </a:moveTo>
                  <a:cubicBezTo>
                    <a:pt x="4087" y="3210"/>
                    <a:pt x="3153" y="4086"/>
                    <a:pt x="2044" y="4086"/>
                  </a:cubicBezTo>
                  <a:cubicBezTo>
                    <a:pt x="876" y="4086"/>
                    <a:pt x="1" y="3210"/>
                    <a:pt x="1" y="2043"/>
                  </a:cubicBezTo>
                  <a:cubicBezTo>
                    <a:pt x="1" y="876"/>
                    <a:pt x="876" y="0"/>
                    <a:pt x="2044" y="0"/>
                  </a:cubicBezTo>
                  <a:cubicBezTo>
                    <a:pt x="3211" y="0"/>
                    <a:pt x="4087" y="934"/>
                    <a:pt x="4087" y="204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1" name="Google Shape;7001;p17"/>
            <p:cNvSpPr/>
            <p:nvPr/>
          </p:nvSpPr>
          <p:spPr>
            <a:xfrm>
              <a:off x="4593600" y="4877100"/>
              <a:ext cx="103650" cy="103650"/>
            </a:xfrm>
            <a:custGeom>
              <a:avLst/>
              <a:gdLst/>
              <a:ahLst/>
              <a:cxnLst/>
              <a:rect l="l" t="t" r="r" b="b"/>
              <a:pathLst>
                <a:path w="4146" h="4146" extrusionOk="0">
                  <a:moveTo>
                    <a:pt x="4087" y="2102"/>
                  </a:moveTo>
                  <a:cubicBezTo>
                    <a:pt x="4087" y="3269"/>
                    <a:pt x="3211" y="4145"/>
                    <a:pt x="2044" y="4145"/>
                  </a:cubicBezTo>
                  <a:cubicBezTo>
                    <a:pt x="877" y="4145"/>
                    <a:pt x="1" y="3211"/>
                    <a:pt x="1" y="2044"/>
                  </a:cubicBezTo>
                  <a:cubicBezTo>
                    <a:pt x="1" y="935"/>
                    <a:pt x="935" y="1"/>
                    <a:pt x="2102" y="59"/>
                  </a:cubicBezTo>
                  <a:cubicBezTo>
                    <a:pt x="3211" y="59"/>
                    <a:pt x="4145" y="935"/>
                    <a:pt x="4087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2" name="Google Shape;7002;p17"/>
            <p:cNvSpPr/>
            <p:nvPr/>
          </p:nvSpPr>
          <p:spPr>
            <a:xfrm>
              <a:off x="1653200" y="1932325"/>
              <a:ext cx="102175" cy="103625"/>
            </a:xfrm>
            <a:custGeom>
              <a:avLst/>
              <a:gdLst/>
              <a:ahLst/>
              <a:cxnLst/>
              <a:rect l="l" t="t" r="r" b="b"/>
              <a:pathLst>
                <a:path w="4087" h="4145" extrusionOk="0">
                  <a:moveTo>
                    <a:pt x="1985" y="4086"/>
                  </a:moveTo>
                  <a:cubicBezTo>
                    <a:pt x="818" y="4086"/>
                    <a:pt x="0" y="3152"/>
                    <a:pt x="0" y="1985"/>
                  </a:cubicBezTo>
                  <a:cubicBezTo>
                    <a:pt x="59" y="876"/>
                    <a:pt x="993" y="0"/>
                    <a:pt x="2160" y="58"/>
                  </a:cubicBezTo>
                  <a:cubicBezTo>
                    <a:pt x="3269" y="117"/>
                    <a:pt x="4086" y="992"/>
                    <a:pt x="4086" y="2160"/>
                  </a:cubicBezTo>
                  <a:cubicBezTo>
                    <a:pt x="4028" y="3269"/>
                    <a:pt x="3152" y="4144"/>
                    <a:pt x="1985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3" name="Google Shape;7003;p17"/>
            <p:cNvSpPr/>
            <p:nvPr/>
          </p:nvSpPr>
          <p:spPr>
            <a:xfrm>
              <a:off x="6067475" y="2673625"/>
              <a:ext cx="100700" cy="100700"/>
            </a:xfrm>
            <a:custGeom>
              <a:avLst/>
              <a:gdLst/>
              <a:ahLst/>
              <a:cxnLst/>
              <a:rect l="l" t="t" r="r" b="b"/>
              <a:pathLst>
                <a:path w="4028" h="4028" extrusionOk="0">
                  <a:moveTo>
                    <a:pt x="2043" y="4028"/>
                  </a:moveTo>
                  <a:cubicBezTo>
                    <a:pt x="934" y="4028"/>
                    <a:pt x="0" y="3152"/>
                    <a:pt x="0" y="2043"/>
                  </a:cubicBezTo>
                  <a:cubicBezTo>
                    <a:pt x="0" y="934"/>
                    <a:pt x="876" y="0"/>
                    <a:pt x="2043" y="59"/>
                  </a:cubicBezTo>
                  <a:cubicBezTo>
                    <a:pt x="3152" y="59"/>
                    <a:pt x="4028" y="934"/>
                    <a:pt x="4028" y="2043"/>
                  </a:cubicBezTo>
                  <a:cubicBezTo>
                    <a:pt x="4028" y="3152"/>
                    <a:pt x="3152" y="4028"/>
                    <a:pt x="2043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4" name="Google Shape;7004;p17"/>
            <p:cNvSpPr/>
            <p:nvPr/>
          </p:nvSpPr>
          <p:spPr>
            <a:xfrm>
              <a:off x="5088300" y="4636325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876" y="4028"/>
                    <a:pt x="1" y="3153"/>
                    <a:pt x="1" y="1985"/>
                  </a:cubicBezTo>
                  <a:cubicBezTo>
                    <a:pt x="1" y="876"/>
                    <a:pt x="876" y="1"/>
                    <a:pt x="1985" y="1"/>
                  </a:cubicBezTo>
                  <a:cubicBezTo>
                    <a:pt x="3153" y="1"/>
                    <a:pt x="4028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5" name="Google Shape;7005;p17"/>
            <p:cNvSpPr/>
            <p:nvPr/>
          </p:nvSpPr>
          <p:spPr>
            <a:xfrm>
              <a:off x="1899825" y="1443475"/>
              <a:ext cx="102150" cy="102150"/>
            </a:xfrm>
            <a:custGeom>
              <a:avLst/>
              <a:gdLst/>
              <a:ahLst/>
              <a:cxnLst/>
              <a:rect l="l" t="t" r="r" b="b"/>
              <a:pathLst>
                <a:path w="4086" h="4086" extrusionOk="0">
                  <a:moveTo>
                    <a:pt x="2101" y="58"/>
                  </a:moveTo>
                  <a:cubicBezTo>
                    <a:pt x="3210" y="58"/>
                    <a:pt x="4086" y="992"/>
                    <a:pt x="4028" y="2101"/>
                  </a:cubicBezTo>
                  <a:cubicBezTo>
                    <a:pt x="4028" y="3210"/>
                    <a:pt x="3094" y="4086"/>
                    <a:pt x="1926" y="4086"/>
                  </a:cubicBezTo>
                  <a:cubicBezTo>
                    <a:pt x="817" y="4028"/>
                    <a:pt x="0" y="3094"/>
                    <a:pt x="58" y="1985"/>
                  </a:cubicBezTo>
                  <a:cubicBezTo>
                    <a:pt x="58" y="876"/>
                    <a:pt x="992" y="0"/>
                    <a:pt x="2101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6" name="Google Shape;7006;p17"/>
            <p:cNvSpPr/>
            <p:nvPr/>
          </p:nvSpPr>
          <p:spPr>
            <a:xfrm>
              <a:off x="6066000" y="2917325"/>
              <a:ext cx="102175" cy="100700"/>
            </a:xfrm>
            <a:custGeom>
              <a:avLst/>
              <a:gdLst/>
              <a:ahLst/>
              <a:cxnLst/>
              <a:rect l="l" t="t" r="r" b="b"/>
              <a:pathLst>
                <a:path w="4087" h="4028" extrusionOk="0">
                  <a:moveTo>
                    <a:pt x="4028" y="2043"/>
                  </a:moveTo>
                  <a:cubicBezTo>
                    <a:pt x="4028" y="3094"/>
                    <a:pt x="3094" y="4028"/>
                    <a:pt x="1985" y="3969"/>
                  </a:cubicBezTo>
                  <a:cubicBezTo>
                    <a:pt x="935" y="3969"/>
                    <a:pt x="1" y="3035"/>
                    <a:pt x="59" y="1926"/>
                  </a:cubicBezTo>
                  <a:cubicBezTo>
                    <a:pt x="118" y="876"/>
                    <a:pt x="993" y="0"/>
                    <a:pt x="2044" y="0"/>
                  </a:cubicBezTo>
                  <a:cubicBezTo>
                    <a:pt x="3153" y="0"/>
                    <a:pt x="4087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7" name="Google Shape;7007;p17"/>
            <p:cNvSpPr/>
            <p:nvPr/>
          </p:nvSpPr>
          <p:spPr>
            <a:xfrm>
              <a:off x="2878975" y="4878575"/>
              <a:ext cx="100725" cy="100700"/>
            </a:xfrm>
            <a:custGeom>
              <a:avLst/>
              <a:gdLst/>
              <a:ahLst/>
              <a:cxnLst/>
              <a:rect l="l" t="t" r="r" b="b"/>
              <a:pathLst>
                <a:path w="4029" h="4028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935" y="4028"/>
                    <a:pt x="1" y="3094"/>
                    <a:pt x="59" y="1985"/>
                  </a:cubicBezTo>
                  <a:cubicBezTo>
                    <a:pt x="59" y="934"/>
                    <a:pt x="935" y="58"/>
                    <a:pt x="1985" y="0"/>
                  </a:cubicBezTo>
                  <a:cubicBezTo>
                    <a:pt x="3094" y="0"/>
                    <a:pt x="4028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8" name="Google Shape;7008;p17"/>
            <p:cNvSpPr/>
            <p:nvPr/>
          </p:nvSpPr>
          <p:spPr>
            <a:xfrm>
              <a:off x="3862525" y="465750"/>
              <a:ext cx="100700" cy="100725"/>
            </a:xfrm>
            <a:custGeom>
              <a:avLst/>
              <a:gdLst/>
              <a:ahLst/>
              <a:cxnLst/>
              <a:rect l="l" t="t" r="r" b="b"/>
              <a:pathLst>
                <a:path w="4028" h="4029" extrusionOk="0">
                  <a:moveTo>
                    <a:pt x="4028" y="1985"/>
                  </a:moveTo>
                  <a:cubicBezTo>
                    <a:pt x="4028" y="3094"/>
                    <a:pt x="3094" y="4028"/>
                    <a:pt x="1985" y="3970"/>
                  </a:cubicBezTo>
                  <a:cubicBezTo>
                    <a:pt x="934" y="3970"/>
                    <a:pt x="0" y="3094"/>
                    <a:pt x="0" y="1985"/>
                  </a:cubicBezTo>
                  <a:cubicBezTo>
                    <a:pt x="0" y="935"/>
                    <a:pt x="934" y="1"/>
                    <a:pt x="1985" y="1"/>
                  </a:cubicBezTo>
                  <a:cubicBezTo>
                    <a:pt x="3036" y="1"/>
                    <a:pt x="3970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9" name="Google Shape;7009;p17"/>
            <p:cNvSpPr/>
            <p:nvPr/>
          </p:nvSpPr>
          <p:spPr>
            <a:xfrm>
              <a:off x="3615900" y="465750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2044" y="4028"/>
                  </a:moveTo>
                  <a:cubicBezTo>
                    <a:pt x="935" y="4028"/>
                    <a:pt x="1" y="3094"/>
                    <a:pt x="1" y="2044"/>
                  </a:cubicBezTo>
                  <a:cubicBezTo>
                    <a:pt x="1" y="935"/>
                    <a:pt x="935" y="1"/>
                    <a:pt x="2044" y="1"/>
                  </a:cubicBezTo>
                  <a:cubicBezTo>
                    <a:pt x="3094" y="1"/>
                    <a:pt x="3970" y="876"/>
                    <a:pt x="4028" y="1985"/>
                  </a:cubicBezTo>
                  <a:cubicBezTo>
                    <a:pt x="4028" y="3036"/>
                    <a:pt x="3153" y="3970"/>
                    <a:pt x="2044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0" name="Google Shape;7010;p17"/>
            <p:cNvSpPr/>
            <p:nvPr/>
          </p:nvSpPr>
          <p:spPr>
            <a:xfrm>
              <a:off x="2143500" y="4389725"/>
              <a:ext cx="100725" cy="99250"/>
            </a:xfrm>
            <a:custGeom>
              <a:avLst/>
              <a:gdLst/>
              <a:ahLst/>
              <a:cxnLst/>
              <a:rect l="l" t="t" r="r" b="b"/>
              <a:pathLst>
                <a:path w="4029" h="3970" extrusionOk="0">
                  <a:moveTo>
                    <a:pt x="3970" y="1985"/>
                  </a:moveTo>
                  <a:cubicBezTo>
                    <a:pt x="4028" y="3035"/>
                    <a:pt x="3095" y="3969"/>
                    <a:pt x="1986" y="3969"/>
                  </a:cubicBezTo>
                  <a:cubicBezTo>
                    <a:pt x="935" y="3969"/>
                    <a:pt x="59" y="3094"/>
                    <a:pt x="1" y="2043"/>
                  </a:cubicBezTo>
                  <a:cubicBezTo>
                    <a:pt x="1" y="934"/>
                    <a:pt x="935" y="0"/>
                    <a:pt x="1986" y="0"/>
                  </a:cubicBezTo>
                  <a:cubicBezTo>
                    <a:pt x="3036" y="0"/>
                    <a:pt x="3970" y="876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1" name="Google Shape;7011;p17"/>
            <p:cNvSpPr/>
            <p:nvPr/>
          </p:nvSpPr>
          <p:spPr>
            <a:xfrm>
              <a:off x="1654650" y="3652775"/>
              <a:ext cx="99250" cy="100725"/>
            </a:xfrm>
            <a:custGeom>
              <a:avLst/>
              <a:gdLst/>
              <a:ahLst/>
              <a:cxnLst/>
              <a:rect l="l" t="t" r="r" b="b"/>
              <a:pathLst>
                <a:path w="3970" h="4029" extrusionOk="0">
                  <a:moveTo>
                    <a:pt x="1985" y="59"/>
                  </a:moveTo>
                  <a:cubicBezTo>
                    <a:pt x="3036" y="1"/>
                    <a:pt x="3970" y="935"/>
                    <a:pt x="3970" y="2044"/>
                  </a:cubicBezTo>
                  <a:cubicBezTo>
                    <a:pt x="3970" y="3095"/>
                    <a:pt x="3094" y="4028"/>
                    <a:pt x="1985" y="4028"/>
                  </a:cubicBezTo>
                  <a:cubicBezTo>
                    <a:pt x="935" y="4028"/>
                    <a:pt x="1" y="3095"/>
                    <a:pt x="1" y="1986"/>
                  </a:cubicBezTo>
                  <a:cubicBezTo>
                    <a:pt x="1" y="935"/>
                    <a:pt x="876" y="59"/>
                    <a:pt x="198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2" name="Google Shape;7012;p17"/>
            <p:cNvSpPr/>
            <p:nvPr/>
          </p:nvSpPr>
          <p:spPr>
            <a:xfrm>
              <a:off x="6067475" y="2428475"/>
              <a:ext cx="99250" cy="99250"/>
            </a:xfrm>
            <a:custGeom>
              <a:avLst/>
              <a:gdLst/>
              <a:ahLst/>
              <a:cxnLst/>
              <a:rect l="l" t="t" r="r" b="b"/>
              <a:pathLst>
                <a:path w="3970" h="3970" extrusionOk="0">
                  <a:moveTo>
                    <a:pt x="1985" y="0"/>
                  </a:moveTo>
                  <a:cubicBezTo>
                    <a:pt x="3035" y="0"/>
                    <a:pt x="3911" y="876"/>
                    <a:pt x="3969" y="1926"/>
                  </a:cubicBezTo>
                  <a:cubicBezTo>
                    <a:pt x="3969" y="2977"/>
                    <a:pt x="3094" y="3911"/>
                    <a:pt x="2043" y="3911"/>
                  </a:cubicBezTo>
                  <a:cubicBezTo>
                    <a:pt x="992" y="3969"/>
                    <a:pt x="59" y="3035"/>
                    <a:pt x="59" y="1985"/>
                  </a:cubicBezTo>
                  <a:cubicBezTo>
                    <a:pt x="0" y="934"/>
                    <a:pt x="934" y="58"/>
                    <a:pt x="198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3" name="Google Shape;7013;p17"/>
            <p:cNvSpPr/>
            <p:nvPr/>
          </p:nvSpPr>
          <p:spPr>
            <a:xfrm>
              <a:off x="4841675" y="709450"/>
              <a:ext cx="99275" cy="99250"/>
            </a:xfrm>
            <a:custGeom>
              <a:avLst/>
              <a:gdLst/>
              <a:ahLst/>
              <a:cxnLst/>
              <a:rect l="l" t="t" r="r" b="b"/>
              <a:pathLst>
                <a:path w="3971" h="3970" extrusionOk="0">
                  <a:moveTo>
                    <a:pt x="3970" y="1985"/>
                  </a:moveTo>
                  <a:cubicBezTo>
                    <a:pt x="3970" y="3036"/>
                    <a:pt x="3036" y="3970"/>
                    <a:pt x="1986" y="3970"/>
                  </a:cubicBezTo>
                  <a:cubicBezTo>
                    <a:pt x="935" y="3911"/>
                    <a:pt x="1" y="2978"/>
                    <a:pt x="59" y="1927"/>
                  </a:cubicBezTo>
                  <a:cubicBezTo>
                    <a:pt x="59" y="876"/>
                    <a:pt x="993" y="1"/>
                    <a:pt x="2044" y="1"/>
                  </a:cubicBezTo>
                  <a:cubicBezTo>
                    <a:pt x="3095" y="1"/>
                    <a:pt x="3970" y="935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4" name="Google Shape;7014;p17"/>
            <p:cNvSpPr/>
            <p:nvPr/>
          </p:nvSpPr>
          <p:spPr>
            <a:xfrm>
              <a:off x="5825225" y="1691525"/>
              <a:ext cx="99250" cy="99275"/>
            </a:xfrm>
            <a:custGeom>
              <a:avLst/>
              <a:gdLst/>
              <a:ahLst/>
              <a:cxnLst/>
              <a:rect l="l" t="t" r="r" b="b"/>
              <a:pathLst>
                <a:path w="3970" h="3971" extrusionOk="0">
                  <a:moveTo>
                    <a:pt x="1985" y="3970"/>
                  </a:moveTo>
                  <a:cubicBezTo>
                    <a:pt x="876" y="3970"/>
                    <a:pt x="1" y="3036"/>
                    <a:pt x="1" y="1986"/>
                  </a:cubicBezTo>
                  <a:cubicBezTo>
                    <a:pt x="1" y="935"/>
                    <a:pt x="935" y="1"/>
                    <a:pt x="1985" y="59"/>
                  </a:cubicBezTo>
                  <a:cubicBezTo>
                    <a:pt x="3036" y="59"/>
                    <a:pt x="3970" y="993"/>
                    <a:pt x="3970" y="2044"/>
                  </a:cubicBezTo>
                  <a:cubicBezTo>
                    <a:pt x="3911" y="3095"/>
                    <a:pt x="3036" y="3970"/>
                    <a:pt x="198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5" name="Google Shape;7015;p17"/>
            <p:cNvSpPr/>
            <p:nvPr/>
          </p:nvSpPr>
          <p:spPr>
            <a:xfrm>
              <a:off x="4106225" y="465750"/>
              <a:ext cx="97800" cy="99250"/>
            </a:xfrm>
            <a:custGeom>
              <a:avLst/>
              <a:gdLst/>
              <a:ahLst/>
              <a:cxnLst/>
              <a:rect l="l" t="t" r="r" b="b"/>
              <a:pathLst>
                <a:path w="3912" h="3970" extrusionOk="0">
                  <a:moveTo>
                    <a:pt x="3911" y="1985"/>
                  </a:moveTo>
                  <a:cubicBezTo>
                    <a:pt x="3911" y="3036"/>
                    <a:pt x="3035" y="3970"/>
                    <a:pt x="1985" y="3970"/>
                  </a:cubicBezTo>
                  <a:cubicBezTo>
                    <a:pt x="934" y="3970"/>
                    <a:pt x="0" y="3036"/>
                    <a:pt x="0" y="1985"/>
                  </a:cubicBezTo>
                  <a:cubicBezTo>
                    <a:pt x="0" y="935"/>
                    <a:pt x="876" y="59"/>
                    <a:pt x="1926" y="59"/>
                  </a:cubicBezTo>
                  <a:cubicBezTo>
                    <a:pt x="2977" y="1"/>
                    <a:pt x="3911" y="935"/>
                    <a:pt x="3911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6" name="Google Shape;7016;p17"/>
            <p:cNvSpPr/>
            <p:nvPr/>
          </p:nvSpPr>
          <p:spPr>
            <a:xfrm>
              <a:off x="2393050" y="4634875"/>
              <a:ext cx="94875" cy="96325"/>
            </a:xfrm>
            <a:custGeom>
              <a:avLst/>
              <a:gdLst/>
              <a:ahLst/>
              <a:cxnLst/>
              <a:rect l="l" t="t" r="r" b="b"/>
              <a:pathLst>
                <a:path w="3795" h="3853" extrusionOk="0">
                  <a:moveTo>
                    <a:pt x="3794" y="1868"/>
                  </a:moveTo>
                  <a:cubicBezTo>
                    <a:pt x="3794" y="2977"/>
                    <a:pt x="2977" y="3794"/>
                    <a:pt x="1926" y="3794"/>
                  </a:cubicBezTo>
                  <a:cubicBezTo>
                    <a:pt x="817" y="3853"/>
                    <a:pt x="0" y="2977"/>
                    <a:pt x="0" y="1868"/>
                  </a:cubicBezTo>
                  <a:cubicBezTo>
                    <a:pt x="0" y="817"/>
                    <a:pt x="817" y="0"/>
                    <a:pt x="1926" y="0"/>
                  </a:cubicBezTo>
                  <a:cubicBezTo>
                    <a:pt x="2977" y="0"/>
                    <a:pt x="3794" y="817"/>
                    <a:pt x="3794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7" name="Google Shape;7017;p17"/>
            <p:cNvSpPr/>
            <p:nvPr/>
          </p:nvSpPr>
          <p:spPr>
            <a:xfrm>
              <a:off x="6068925" y="3165400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3853" y="1985"/>
                  </a:moveTo>
                  <a:cubicBezTo>
                    <a:pt x="3853" y="3035"/>
                    <a:pt x="2977" y="3853"/>
                    <a:pt x="1927" y="3853"/>
                  </a:cubicBezTo>
                  <a:cubicBezTo>
                    <a:pt x="818" y="3853"/>
                    <a:pt x="1" y="2977"/>
                    <a:pt x="59" y="1868"/>
                  </a:cubicBezTo>
                  <a:cubicBezTo>
                    <a:pt x="59" y="817"/>
                    <a:pt x="934" y="0"/>
                    <a:pt x="1985" y="0"/>
                  </a:cubicBezTo>
                  <a:cubicBezTo>
                    <a:pt x="3036" y="59"/>
                    <a:pt x="3853" y="934"/>
                    <a:pt x="3853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8" name="Google Shape;7018;p17"/>
            <p:cNvSpPr/>
            <p:nvPr/>
          </p:nvSpPr>
          <p:spPr>
            <a:xfrm>
              <a:off x="3370750" y="467225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1868" y="3853"/>
                  </a:moveTo>
                  <a:cubicBezTo>
                    <a:pt x="818" y="3794"/>
                    <a:pt x="0" y="2977"/>
                    <a:pt x="59" y="1868"/>
                  </a:cubicBezTo>
                  <a:cubicBezTo>
                    <a:pt x="59" y="817"/>
                    <a:pt x="934" y="0"/>
                    <a:pt x="1985" y="59"/>
                  </a:cubicBezTo>
                  <a:cubicBezTo>
                    <a:pt x="3094" y="59"/>
                    <a:pt x="3853" y="934"/>
                    <a:pt x="3853" y="1985"/>
                  </a:cubicBezTo>
                  <a:cubicBezTo>
                    <a:pt x="3795" y="3094"/>
                    <a:pt x="2977" y="3853"/>
                    <a:pt x="1868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9" name="Google Shape;7019;p17"/>
            <p:cNvSpPr/>
            <p:nvPr/>
          </p:nvSpPr>
          <p:spPr>
            <a:xfrm>
              <a:off x="5828150" y="3902325"/>
              <a:ext cx="93425" cy="94875"/>
            </a:xfrm>
            <a:custGeom>
              <a:avLst/>
              <a:gdLst/>
              <a:ahLst/>
              <a:cxnLst/>
              <a:rect l="l" t="t" r="r" b="b"/>
              <a:pathLst>
                <a:path w="3737" h="3795" extrusionOk="0">
                  <a:moveTo>
                    <a:pt x="3736" y="1926"/>
                  </a:moveTo>
                  <a:cubicBezTo>
                    <a:pt x="3736" y="3036"/>
                    <a:pt x="2861" y="3794"/>
                    <a:pt x="1810" y="3794"/>
                  </a:cubicBezTo>
                  <a:cubicBezTo>
                    <a:pt x="759" y="3736"/>
                    <a:pt x="0" y="2919"/>
                    <a:pt x="0" y="1926"/>
                  </a:cubicBezTo>
                  <a:cubicBezTo>
                    <a:pt x="0" y="817"/>
                    <a:pt x="876" y="0"/>
                    <a:pt x="1927" y="59"/>
                  </a:cubicBezTo>
                  <a:cubicBezTo>
                    <a:pt x="2977" y="59"/>
                    <a:pt x="3736" y="876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0" name="Google Shape;7020;p17"/>
            <p:cNvSpPr/>
            <p:nvPr/>
          </p:nvSpPr>
          <p:spPr>
            <a:xfrm>
              <a:off x="1899825" y="4146025"/>
              <a:ext cx="94875" cy="94875"/>
            </a:xfrm>
            <a:custGeom>
              <a:avLst/>
              <a:gdLst/>
              <a:ahLst/>
              <a:cxnLst/>
              <a:rect l="l" t="t" r="r" b="b"/>
              <a:pathLst>
                <a:path w="3795" h="3795" extrusionOk="0">
                  <a:moveTo>
                    <a:pt x="3794" y="1926"/>
                  </a:moveTo>
                  <a:cubicBezTo>
                    <a:pt x="3736" y="2977"/>
                    <a:pt x="2919" y="3794"/>
                    <a:pt x="1810" y="3794"/>
                  </a:cubicBezTo>
                  <a:cubicBezTo>
                    <a:pt x="759" y="3736"/>
                    <a:pt x="0" y="2919"/>
                    <a:pt x="0" y="1810"/>
                  </a:cubicBezTo>
                  <a:cubicBezTo>
                    <a:pt x="58" y="759"/>
                    <a:pt x="876" y="0"/>
                    <a:pt x="1868" y="0"/>
                  </a:cubicBezTo>
                  <a:cubicBezTo>
                    <a:pt x="2977" y="0"/>
                    <a:pt x="3794" y="817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1" name="Google Shape;7021;p17"/>
            <p:cNvSpPr/>
            <p:nvPr/>
          </p:nvSpPr>
          <p:spPr>
            <a:xfrm>
              <a:off x="2639650" y="712375"/>
              <a:ext cx="94875" cy="93425"/>
            </a:xfrm>
            <a:custGeom>
              <a:avLst/>
              <a:gdLst/>
              <a:ahLst/>
              <a:cxnLst/>
              <a:rect l="l" t="t" r="r" b="b"/>
              <a:pathLst>
                <a:path w="3795" h="3737" extrusionOk="0">
                  <a:moveTo>
                    <a:pt x="1927" y="3736"/>
                  </a:moveTo>
                  <a:cubicBezTo>
                    <a:pt x="876" y="3736"/>
                    <a:pt x="59" y="2919"/>
                    <a:pt x="59" y="1868"/>
                  </a:cubicBezTo>
                  <a:cubicBezTo>
                    <a:pt x="1" y="818"/>
                    <a:pt x="818" y="0"/>
                    <a:pt x="1869" y="0"/>
                  </a:cubicBezTo>
                  <a:cubicBezTo>
                    <a:pt x="2919" y="0"/>
                    <a:pt x="3737" y="818"/>
                    <a:pt x="3737" y="1810"/>
                  </a:cubicBezTo>
                  <a:cubicBezTo>
                    <a:pt x="3795" y="2861"/>
                    <a:pt x="2978" y="3678"/>
                    <a:pt x="1927" y="37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2" name="Google Shape;7022;p17"/>
            <p:cNvSpPr/>
            <p:nvPr/>
          </p:nvSpPr>
          <p:spPr>
            <a:xfrm>
              <a:off x="6070375" y="2184775"/>
              <a:ext cx="93425" cy="91950"/>
            </a:xfrm>
            <a:custGeom>
              <a:avLst/>
              <a:gdLst/>
              <a:ahLst/>
              <a:cxnLst/>
              <a:rect l="l" t="t" r="r" b="b"/>
              <a:pathLst>
                <a:path w="3737" h="3678" extrusionOk="0">
                  <a:moveTo>
                    <a:pt x="3737" y="1868"/>
                  </a:moveTo>
                  <a:cubicBezTo>
                    <a:pt x="3737" y="2860"/>
                    <a:pt x="2861" y="3678"/>
                    <a:pt x="1869" y="3678"/>
                  </a:cubicBezTo>
                  <a:cubicBezTo>
                    <a:pt x="876" y="3678"/>
                    <a:pt x="1" y="2802"/>
                    <a:pt x="59" y="1810"/>
                  </a:cubicBezTo>
                  <a:cubicBezTo>
                    <a:pt x="59" y="817"/>
                    <a:pt x="935" y="0"/>
                    <a:pt x="1927" y="0"/>
                  </a:cubicBezTo>
                  <a:cubicBezTo>
                    <a:pt x="2919" y="59"/>
                    <a:pt x="3737" y="876"/>
                    <a:pt x="3737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3" name="Google Shape;7023;p17"/>
            <p:cNvSpPr/>
            <p:nvPr/>
          </p:nvSpPr>
          <p:spPr>
            <a:xfrm>
              <a:off x="3862525" y="5129550"/>
              <a:ext cx="91950" cy="91975"/>
            </a:xfrm>
            <a:custGeom>
              <a:avLst/>
              <a:gdLst/>
              <a:ahLst/>
              <a:cxnLst/>
              <a:rect l="l" t="t" r="r" b="b"/>
              <a:pathLst>
                <a:path w="3678" h="3679" extrusionOk="0">
                  <a:moveTo>
                    <a:pt x="3678" y="1869"/>
                  </a:moveTo>
                  <a:cubicBezTo>
                    <a:pt x="3678" y="2861"/>
                    <a:pt x="2860" y="3678"/>
                    <a:pt x="1868" y="3678"/>
                  </a:cubicBezTo>
                  <a:cubicBezTo>
                    <a:pt x="876" y="3678"/>
                    <a:pt x="0" y="2803"/>
                    <a:pt x="0" y="1810"/>
                  </a:cubicBezTo>
                  <a:cubicBezTo>
                    <a:pt x="59" y="818"/>
                    <a:pt x="934" y="1"/>
                    <a:pt x="1868" y="59"/>
                  </a:cubicBezTo>
                  <a:cubicBezTo>
                    <a:pt x="2860" y="59"/>
                    <a:pt x="3678" y="876"/>
                    <a:pt x="3678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4" name="Google Shape;7024;p17"/>
            <p:cNvSpPr/>
            <p:nvPr/>
          </p:nvSpPr>
          <p:spPr>
            <a:xfrm>
              <a:off x="4357200" y="470125"/>
              <a:ext cx="91975" cy="91975"/>
            </a:xfrm>
            <a:custGeom>
              <a:avLst/>
              <a:gdLst/>
              <a:ahLst/>
              <a:cxnLst/>
              <a:rect l="l" t="t" r="r" b="b"/>
              <a:pathLst>
                <a:path w="3679" h="3679" extrusionOk="0">
                  <a:moveTo>
                    <a:pt x="3620" y="1810"/>
                  </a:moveTo>
                  <a:cubicBezTo>
                    <a:pt x="3678" y="2744"/>
                    <a:pt x="2861" y="3620"/>
                    <a:pt x="1869" y="3678"/>
                  </a:cubicBezTo>
                  <a:cubicBezTo>
                    <a:pt x="876" y="3678"/>
                    <a:pt x="1" y="2803"/>
                    <a:pt x="1" y="1810"/>
                  </a:cubicBezTo>
                  <a:cubicBezTo>
                    <a:pt x="1" y="876"/>
                    <a:pt x="818" y="1"/>
                    <a:pt x="1810" y="1"/>
                  </a:cubicBezTo>
                  <a:cubicBezTo>
                    <a:pt x="2744" y="1"/>
                    <a:pt x="3620" y="818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5" name="Google Shape;7025;p17"/>
            <p:cNvSpPr/>
            <p:nvPr/>
          </p:nvSpPr>
          <p:spPr>
            <a:xfrm>
              <a:off x="3620275" y="5131025"/>
              <a:ext cx="91975" cy="90500"/>
            </a:xfrm>
            <a:custGeom>
              <a:avLst/>
              <a:gdLst/>
              <a:ahLst/>
              <a:cxnLst/>
              <a:rect l="l" t="t" r="r" b="b"/>
              <a:pathLst>
                <a:path w="3679" h="3620" extrusionOk="0">
                  <a:moveTo>
                    <a:pt x="1869" y="3619"/>
                  </a:moveTo>
                  <a:cubicBezTo>
                    <a:pt x="876" y="3619"/>
                    <a:pt x="1" y="2744"/>
                    <a:pt x="1" y="1810"/>
                  </a:cubicBezTo>
                  <a:cubicBezTo>
                    <a:pt x="1" y="817"/>
                    <a:pt x="876" y="0"/>
                    <a:pt x="1869" y="0"/>
                  </a:cubicBezTo>
                  <a:cubicBezTo>
                    <a:pt x="2803" y="0"/>
                    <a:pt x="3620" y="817"/>
                    <a:pt x="3620" y="1751"/>
                  </a:cubicBezTo>
                  <a:cubicBezTo>
                    <a:pt x="3678" y="2744"/>
                    <a:pt x="2803" y="3619"/>
                    <a:pt x="186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6" name="Google Shape;7026;p17"/>
            <p:cNvSpPr/>
            <p:nvPr/>
          </p:nvSpPr>
          <p:spPr>
            <a:xfrm>
              <a:off x="1412425" y="2921700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19" y="1810"/>
                  </a:moveTo>
                  <a:cubicBezTo>
                    <a:pt x="3619" y="2802"/>
                    <a:pt x="2802" y="3619"/>
                    <a:pt x="1810" y="3619"/>
                  </a:cubicBezTo>
                  <a:cubicBezTo>
                    <a:pt x="818" y="3619"/>
                    <a:pt x="0" y="2802"/>
                    <a:pt x="0" y="1810"/>
                  </a:cubicBezTo>
                  <a:cubicBezTo>
                    <a:pt x="0" y="876"/>
                    <a:pt x="818" y="59"/>
                    <a:pt x="1751" y="0"/>
                  </a:cubicBezTo>
                  <a:cubicBezTo>
                    <a:pt x="2744" y="0"/>
                    <a:pt x="3561" y="817"/>
                    <a:pt x="3619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7" name="Google Shape;7027;p17"/>
            <p:cNvSpPr/>
            <p:nvPr/>
          </p:nvSpPr>
          <p:spPr>
            <a:xfrm>
              <a:off x="4846075" y="4884400"/>
              <a:ext cx="91950" cy="90500"/>
            </a:xfrm>
            <a:custGeom>
              <a:avLst/>
              <a:gdLst/>
              <a:ahLst/>
              <a:cxnLst/>
              <a:rect l="l" t="t" r="r" b="b"/>
              <a:pathLst>
                <a:path w="3678" h="3620" extrusionOk="0">
                  <a:moveTo>
                    <a:pt x="1868" y="1"/>
                  </a:moveTo>
                  <a:cubicBezTo>
                    <a:pt x="2802" y="1"/>
                    <a:pt x="3677" y="876"/>
                    <a:pt x="3619" y="1810"/>
                  </a:cubicBezTo>
                  <a:cubicBezTo>
                    <a:pt x="3619" y="2802"/>
                    <a:pt x="2743" y="3620"/>
                    <a:pt x="1751" y="3620"/>
                  </a:cubicBezTo>
                  <a:cubicBezTo>
                    <a:pt x="817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8" name="Google Shape;7028;p17"/>
            <p:cNvSpPr/>
            <p:nvPr/>
          </p:nvSpPr>
          <p:spPr>
            <a:xfrm>
              <a:off x="1659025" y="1695925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20" y="1810"/>
                  </a:moveTo>
                  <a:cubicBezTo>
                    <a:pt x="3620" y="2802"/>
                    <a:pt x="2803" y="3619"/>
                    <a:pt x="1810" y="3619"/>
                  </a:cubicBezTo>
                  <a:cubicBezTo>
                    <a:pt x="818" y="3619"/>
                    <a:pt x="1" y="2802"/>
                    <a:pt x="1" y="1810"/>
                  </a:cubicBezTo>
                  <a:cubicBezTo>
                    <a:pt x="1" y="876"/>
                    <a:pt x="818" y="58"/>
                    <a:pt x="1752" y="0"/>
                  </a:cubicBezTo>
                  <a:cubicBezTo>
                    <a:pt x="2744" y="0"/>
                    <a:pt x="3562" y="817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9" name="Google Shape;7029;p17"/>
            <p:cNvSpPr/>
            <p:nvPr/>
          </p:nvSpPr>
          <p:spPr>
            <a:xfrm>
              <a:off x="1412425" y="2675075"/>
              <a:ext cx="90500" cy="91975"/>
            </a:xfrm>
            <a:custGeom>
              <a:avLst/>
              <a:gdLst/>
              <a:ahLst/>
              <a:cxnLst/>
              <a:rect l="l" t="t" r="r" b="b"/>
              <a:pathLst>
                <a:path w="3620" h="3679" extrusionOk="0">
                  <a:moveTo>
                    <a:pt x="1810" y="1"/>
                  </a:moveTo>
                  <a:cubicBezTo>
                    <a:pt x="2802" y="59"/>
                    <a:pt x="3619" y="935"/>
                    <a:pt x="3619" y="1869"/>
                  </a:cubicBezTo>
                  <a:cubicBezTo>
                    <a:pt x="3561" y="2861"/>
                    <a:pt x="2685" y="3678"/>
                    <a:pt x="1751" y="3620"/>
                  </a:cubicBezTo>
                  <a:cubicBezTo>
                    <a:pt x="759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0" name="Google Shape;7030;p17"/>
            <p:cNvSpPr/>
            <p:nvPr/>
          </p:nvSpPr>
          <p:spPr>
            <a:xfrm>
              <a:off x="5340750" y="9619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2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744"/>
                    <a:pt x="1" y="1752"/>
                  </a:cubicBezTo>
                  <a:cubicBezTo>
                    <a:pt x="1" y="760"/>
                    <a:pt x="759" y="1"/>
                    <a:pt x="1752" y="1"/>
                  </a:cubicBezTo>
                  <a:cubicBezTo>
                    <a:pt x="2744" y="1"/>
                    <a:pt x="3503" y="760"/>
                    <a:pt x="3503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1" name="Google Shape;7031;p17"/>
            <p:cNvSpPr/>
            <p:nvPr/>
          </p:nvSpPr>
          <p:spPr>
            <a:xfrm>
              <a:off x="5584450" y="120852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1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685"/>
                    <a:pt x="1" y="1751"/>
                  </a:cubicBezTo>
                  <a:cubicBezTo>
                    <a:pt x="1" y="759"/>
                    <a:pt x="759" y="0"/>
                    <a:pt x="1752" y="0"/>
                  </a:cubicBezTo>
                  <a:cubicBezTo>
                    <a:pt x="2744" y="0"/>
                    <a:pt x="3503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2" name="Google Shape;7032;p17"/>
            <p:cNvSpPr/>
            <p:nvPr/>
          </p:nvSpPr>
          <p:spPr>
            <a:xfrm>
              <a:off x="3132900" y="4716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2" y="1751"/>
                  </a:moveTo>
                  <a:cubicBezTo>
                    <a:pt x="3502" y="2744"/>
                    <a:pt x="2744" y="3503"/>
                    <a:pt x="1751" y="3503"/>
                  </a:cubicBezTo>
                  <a:cubicBezTo>
                    <a:pt x="759" y="3503"/>
                    <a:pt x="0" y="2744"/>
                    <a:pt x="0" y="1751"/>
                  </a:cubicBezTo>
                  <a:cubicBezTo>
                    <a:pt x="0" y="817"/>
                    <a:pt x="759" y="0"/>
                    <a:pt x="1751" y="0"/>
                  </a:cubicBezTo>
                  <a:cubicBezTo>
                    <a:pt x="2685" y="0"/>
                    <a:pt x="3502" y="759"/>
                    <a:pt x="3502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3" name="Google Shape;7033;p17"/>
            <p:cNvSpPr/>
            <p:nvPr/>
          </p:nvSpPr>
          <p:spPr>
            <a:xfrm>
              <a:off x="6073300" y="341347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1752" y="3502"/>
                  </a:moveTo>
                  <a:cubicBezTo>
                    <a:pt x="759" y="3502"/>
                    <a:pt x="1" y="2685"/>
                    <a:pt x="1" y="1751"/>
                  </a:cubicBezTo>
                  <a:cubicBezTo>
                    <a:pt x="1" y="759"/>
                    <a:pt x="818" y="0"/>
                    <a:pt x="1810" y="0"/>
                  </a:cubicBezTo>
                  <a:cubicBezTo>
                    <a:pt x="2744" y="0"/>
                    <a:pt x="3503" y="759"/>
                    <a:pt x="3503" y="1751"/>
                  </a:cubicBezTo>
                  <a:cubicBezTo>
                    <a:pt x="3503" y="2744"/>
                    <a:pt x="2744" y="3502"/>
                    <a:pt x="1752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4" name="Google Shape;7034;p17"/>
            <p:cNvSpPr/>
            <p:nvPr/>
          </p:nvSpPr>
          <p:spPr>
            <a:xfrm>
              <a:off x="1413875" y="2434300"/>
              <a:ext cx="87575" cy="86125"/>
            </a:xfrm>
            <a:custGeom>
              <a:avLst/>
              <a:gdLst/>
              <a:ahLst/>
              <a:cxnLst/>
              <a:rect l="l" t="t" r="r" b="b"/>
              <a:pathLst>
                <a:path w="3503" h="3445" extrusionOk="0">
                  <a:moveTo>
                    <a:pt x="1752" y="3444"/>
                  </a:moveTo>
                  <a:cubicBezTo>
                    <a:pt x="760" y="3444"/>
                    <a:pt x="1" y="2744"/>
                    <a:pt x="1" y="1752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744" y="1"/>
                    <a:pt x="3445" y="759"/>
                    <a:pt x="3503" y="1693"/>
                  </a:cubicBezTo>
                  <a:cubicBezTo>
                    <a:pt x="3503" y="2686"/>
                    <a:pt x="2744" y="3444"/>
                    <a:pt x="1752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5" name="Google Shape;7035;p17"/>
            <p:cNvSpPr/>
            <p:nvPr/>
          </p:nvSpPr>
          <p:spPr>
            <a:xfrm>
              <a:off x="4112050" y="5131025"/>
              <a:ext cx="87575" cy="89025"/>
            </a:xfrm>
            <a:custGeom>
              <a:avLst/>
              <a:gdLst/>
              <a:ahLst/>
              <a:cxnLst/>
              <a:rect l="l" t="t" r="r" b="b"/>
              <a:pathLst>
                <a:path w="3503" h="3561" extrusionOk="0">
                  <a:moveTo>
                    <a:pt x="3503" y="1751"/>
                  </a:moveTo>
                  <a:cubicBezTo>
                    <a:pt x="3503" y="2744"/>
                    <a:pt x="2744" y="3561"/>
                    <a:pt x="1752" y="3561"/>
                  </a:cubicBezTo>
                  <a:cubicBezTo>
                    <a:pt x="760" y="3561"/>
                    <a:pt x="1" y="2802"/>
                    <a:pt x="1" y="1810"/>
                  </a:cubicBezTo>
                  <a:cubicBezTo>
                    <a:pt x="1" y="817"/>
                    <a:pt x="701" y="59"/>
                    <a:pt x="1693" y="59"/>
                  </a:cubicBezTo>
                  <a:cubicBezTo>
                    <a:pt x="2686" y="0"/>
                    <a:pt x="3445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6" name="Google Shape;7036;p17"/>
            <p:cNvSpPr/>
            <p:nvPr/>
          </p:nvSpPr>
          <p:spPr>
            <a:xfrm>
              <a:off x="1413875" y="317122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5"/>
                    <a:pt x="1693" y="3445"/>
                  </a:cubicBezTo>
                  <a:cubicBezTo>
                    <a:pt x="760" y="3386"/>
                    <a:pt x="1" y="2627"/>
                    <a:pt x="59" y="1693"/>
                  </a:cubicBezTo>
                  <a:cubicBezTo>
                    <a:pt x="59" y="759"/>
                    <a:pt x="818" y="1"/>
                    <a:pt x="1752" y="1"/>
                  </a:cubicBezTo>
                  <a:cubicBezTo>
                    <a:pt x="2744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7" name="Google Shape;7037;p17"/>
            <p:cNvSpPr/>
            <p:nvPr/>
          </p:nvSpPr>
          <p:spPr>
            <a:xfrm>
              <a:off x="3376575" y="513247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4"/>
                    <a:pt x="1752" y="3444"/>
                  </a:cubicBezTo>
                  <a:cubicBezTo>
                    <a:pt x="760" y="3444"/>
                    <a:pt x="1" y="2686"/>
                    <a:pt x="1" y="1693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686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8" name="Google Shape;7038;p17"/>
            <p:cNvSpPr/>
            <p:nvPr/>
          </p:nvSpPr>
          <p:spPr>
            <a:xfrm>
              <a:off x="2639650" y="4887325"/>
              <a:ext cx="86125" cy="84650"/>
            </a:xfrm>
            <a:custGeom>
              <a:avLst/>
              <a:gdLst/>
              <a:ahLst/>
              <a:cxnLst/>
              <a:rect l="l" t="t" r="r" b="b"/>
              <a:pathLst>
                <a:path w="3445" h="3386" extrusionOk="0">
                  <a:moveTo>
                    <a:pt x="3445" y="1693"/>
                  </a:moveTo>
                  <a:cubicBezTo>
                    <a:pt x="3445" y="2627"/>
                    <a:pt x="2628" y="3386"/>
                    <a:pt x="1694" y="3386"/>
                  </a:cubicBezTo>
                  <a:cubicBezTo>
                    <a:pt x="760" y="3327"/>
                    <a:pt x="1" y="2569"/>
                    <a:pt x="59" y="1635"/>
                  </a:cubicBezTo>
                  <a:cubicBezTo>
                    <a:pt x="59" y="701"/>
                    <a:pt x="818" y="0"/>
                    <a:pt x="1752" y="0"/>
                  </a:cubicBezTo>
                  <a:cubicBezTo>
                    <a:pt x="2686" y="0"/>
                    <a:pt x="3445" y="759"/>
                    <a:pt x="3445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9" name="Google Shape;7039;p17"/>
            <p:cNvSpPr/>
            <p:nvPr/>
          </p:nvSpPr>
          <p:spPr>
            <a:xfrm>
              <a:off x="1661950" y="3903775"/>
              <a:ext cx="84675" cy="86125"/>
            </a:xfrm>
            <a:custGeom>
              <a:avLst/>
              <a:gdLst/>
              <a:ahLst/>
              <a:cxnLst/>
              <a:rect l="l" t="t" r="r" b="b"/>
              <a:pathLst>
                <a:path w="3387" h="3445" extrusionOk="0">
                  <a:moveTo>
                    <a:pt x="1693" y="1"/>
                  </a:moveTo>
                  <a:cubicBezTo>
                    <a:pt x="2627" y="1"/>
                    <a:pt x="3386" y="818"/>
                    <a:pt x="3386" y="1752"/>
                  </a:cubicBezTo>
                  <a:cubicBezTo>
                    <a:pt x="3386" y="2686"/>
                    <a:pt x="2569" y="3444"/>
                    <a:pt x="1635" y="3386"/>
                  </a:cubicBezTo>
                  <a:cubicBezTo>
                    <a:pt x="701" y="3386"/>
                    <a:pt x="1" y="2627"/>
                    <a:pt x="1" y="1693"/>
                  </a:cubicBezTo>
                  <a:cubicBezTo>
                    <a:pt x="1" y="759"/>
                    <a:pt x="759" y="1"/>
                    <a:pt x="16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0" name="Google Shape;7040;p17"/>
            <p:cNvSpPr/>
            <p:nvPr/>
          </p:nvSpPr>
          <p:spPr>
            <a:xfrm>
              <a:off x="5587375" y="4398475"/>
              <a:ext cx="81725" cy="81725"/>
            </a:xfrm>
            <a:custGeom>
              <a:avLst/>
              <a:gdLst/>
              <a:ahLst/>
              <a:cxnLst/>
              <a:rect l="l" t="t" r="r" b="b"/>
              <a:pathLst>
                <a:path w="3269" h="3269" extrusionOk="0">
                  <a:moveTo>
                    <a:pt x="1635" y="3269"/>
                  </a:moveTo>
                  <a:cubicBezTo>
                    <a:pt x="701" y="3269"/>
                    <a:pt x="0" y="2510"/>
                    <a:pt x="0" y="1635"/>
                  </a:cubicBezTo>
                  <a:cubicBezTo>
                    <a:pt x="0" y="759"/>
                    <a:pt x="759" y="0"/>
                    <a:pt x="1693" y="0"/>
                  </a:cubicBezTo>
                  <a:cubicBezTo>
                    <a:pt x="2569" y="59"/>
                    <a:pt x="3269" y="817"/>
                    <a:pt x="3269" y="1693"/>
                  </a:cubicBezTo>
                  <a:cubicBezTo>
                    <a:pt x="3211" y="2569"/>
                    <a:pt x="2510" y="3269"/>
                    <a:pt x="1635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1" name="Google Shape;7041;p17"/>
            <p:cNvSpPr/>
            <p:nvPr/>
          </p:nvSpPr>
          <p:spPr>
            <a:xfrm>
              <a:off x="6076225" y="1948375"/>
              <a:ext cx="81750" cy="81725"/>
            </a:xfrm>
            <a:custGeom>
              <a:avLst/>
              <a:gdLst/>
              <a:ahLst/>
              <a:cxnLst/>
              <a:rect l="l" t="t" r="r" b="b"/>
              <a:pathLst>
                <a:path w="3270" h="3269" extrusionOk="0">
                  <a:moveTo>
                    <a:pt x="1693" y="3211"/>
                  </a:moveTo>
                  <a:cubicBezTo>
                    <a:pt x="818" y="3269"/>
                    <a:pt x="59" y="2510"/>
                    <a:pt x="0" y="1635"/>
                  </a:cubicBezTo>
                  <a:cubicBezTo>
                    <a:pt x="0" y="759"/>
                    <a:pt x="759" y="0"/>
                    <a:pt x="1635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452"/>
                    <a:pt x="2569" y="3211"/>
                    <a:pt x="169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2" name="Google Shape;7042;p17"/>
            <p:cNvSpPr/>
            <p:nvPr/>
          </p:nvSpPr>
          <p:spPr>
            <a:xfrm>
              <a:off x="2152275" y="964825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3269" y="1635"/>
                  </a:moveTo>
                  <a:cubicBezTo>
                    <a:pt x="3269" y="2510"/>
                    <a:pt x="2568" y="3211"/>
                    <a:pt x="1693" y="3269"/>
                  </a:cubicBezTo>
                  <a:cubicBezTo>
                    <a:pt x="759" y="3269"/>
                    <a:pt x="0" y="2510"/>
                    <a:pt x="59" y="1577"/>
                  </a:cubicBezTo>
                  <a:cubicBezTo>
                    <a:pt x="59" y="701"/>
                    <a:pt x="817" y="0"/>
                    <a:pt x="1693" y="0"/>
                  </a:cubicBezTo>
                  <a:cubicBezTo>
                    <a:pt x="2568" y="0"/>
                    <a:pt x="3269" y="759"/>
                    <a:pt x="3269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3" name="Google Shape;7043;p17"/>
            <p:cNvSpPr/>
            <p:nvPr/>
          </p:nvSpPr>
          <p:spPr>
            <a:xfrm>
              <a:off x="5833975" y="1453675"/>
              <a:ext cx="81750" cy="81750"/>
            </a:xfrm>
            <a:custGeom>
              <a:avLst/>
              <a:gdLst/>
              <a:ahLst/>
              <a:cxnLst/>
              <a:rect l="l" t="t" r="r" b="b"/>
              <a:pathLst>
                <a:path w="3270" h="3270" extrusionOk="0">
                  <a:moveTo>
                    <a:pt x="3270" y="1635"/>
                  </a:moveTo>
                  <a:cubicBezTo>
                    <a:pt x="3270" y="2511"/>
                    <a:pt x="2511" y="3269"/>
                    <a:pt x="1635" y="3269"/>
                  </a:cubicBezTo>
                  <a:cubicBezTo>
                    <a:pt x="760" y="3269"/>
                    <a:pt x="1" y="2511"/>
                    <a:pt x="1" y="1635"/>
                  </a:cubicBezTo>
                  <a:cubicBezTo>
                    <a:pt x="1" y="759"/>
                    <a:pt x="760" y="1"/>
                    <a:pt x="1635" y="1"/>
                  </a:cubicBezTo>
                  <a:cubicBezTo>
                    <a:pt x="2511" y="1"/>
                    <a:pt x="3211" y="759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4" name="Google Shape;7044;p17"/>
            <p:cNvSpPr/>
            <p:nvPr/>
          </p:nvSpPr>
          <p:spPr>
            <a:xfrm>
              <a:off x="4361600" y="5135400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1634" y="3269"/>
                  </a:moveTo>
                  <a:cubicBezTo>
                    <a:pt x="759" y="3269"/>
                    <a:pt x="58" y="2569"/>
                    <a:pt x="0" y="1693"/>
                  </a:cubicBezTo>
                  <a:cubicBezTo>
                    <a:pt x="0" y="759"/>
                    <a:pt x="700" y="0"/>
                    <a:pt x="1634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510"/>
                    <a:pt x="2510" y="3211"/>
                    <a:pt x="1634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5" name="Google Shape;7045;p17"/>
            <p:cNvSpPr/>
            <p:nvPr/>
          </p:nvSpPr>
          <p:spPr>
            <a:xfrm>
              <a:off x="3137275" y="5136850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3094"/>
                  </a:moveTo>
                  <a:cubicBezTo>
                    <a:pt x="701" y="3153"/>
                    <a:pt x="0" y="2452"/>
                    <a:pt x="0" y="1577"/>
                  </a:cubicBezTo>
                  <a:cubicBezTo>
                    <a:pt x="0" y="701"/>
                    <a:pt x="642" y="1"/>
                    <a:pt x="1518" y="1"/>
                  </a:cubicBezTo>
                  <a:cubicBezTo>
                    <a:pt x="2452" y="1"/>
                    <a:pt x="3094" y="643"/>
                    <a:pt x="3152" y="1518"/>
                  </a:cubicBezTo>
                  <a:cubicBezTo>
                    <a:pt x="3152" y="2394"/>
                    <a:pt x="2452" y="3094"/>
                    <a:pt x="1576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6" name="Google Shape;7046;p17"/>
            <p:cNvSpPr/>
            <p:nvPr/>
          </p:nvSpPr>
          <p:spPr>
            <a:xfrm>
              <a:off x="1416800" y="2190600"/>
              <a:ext cx="80275" cy="80300"/>
            </a:xfrm>
            <a:custGeom>
              <a:avLst/>
              <a:gdLst/>
              <a:ahLst/>
              <a:cxnLst/>
              <a:rect l="l" t="t" r="r" b="b"/>
              <a:pathLst>
                <a:path w="3211" h="3212" extrusionOk="0">
                  <a:moveTo>
                    <a:pt x="1635" y="1"/>
                  </a:moveTo>
                  <a:cubicBezTo>
                    <a:pt x="2510" y="1"/>
                    <a:pt x="3211" y="701"/>
                    <a:pt x="3211" y="1635"/>
                  </a:cubicBezTo>
                  <a:cubicBezTo>
                    <a:pt x="3211" y="2511"/>
                    <a:pt x="2510" y="3211"/>
                    <a:pt x="1635" y="3211"/>
                  </a:cubicBezTo>
                  <a:cubicBezTo>
                    <a:pt x="759" y="3211"/>
                    <a:pt x="0" y="2511"/>
                    <a:pt x="0" y="1635"/>
                  </a:cubicBezTo>
                  <a:cubicBezTo>
                    <a:pt x="0" y="701"/>
                    <a:pt x="701" y="1"/>
                    <a:pt x="16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7" name="Google Shape;7047;p17"/>
            <p:cNvSpPr/>
            <p:nvPr/>
          </p:nvSpPr>
          <p:spPr>
            <a:xfrm>
              <a:off x="5340750" y="4646550"/>
              <a:ext cx="80275" cy="80275"/>
            </a:xfrm>
            <a:custGeom>
              <a:avLst/>
              <a:gdLst/>
              <a:ahLst/>
              <a:cxnLst/>
              <a:rect l="l" t="t" r="r" b="b"/>
              <a:pathLst>
                <a:path w="3211" h="3211" extrusionOk="0">
                  <a:moveTo>
                    <a:pt x="3211" y="1635"/>
                  </a:moveTo>
                  <a:cubicBezTo>
                    <a:pt x="3211" y="2510"/>
                    <a:pt x="2511" y="3211"/>
                    <a:pt x="1635" y="3211"/>
                  </a:cubicBezTo>
                  <a:cubicBezTo>
                    <a:pt x="701" y="3211"/>
                    <a:pt x="1" y="2510"/>
                    <a:pt x="1" y="1576"/>
                  </a:cubicBezTo>
                  <a:cubicBezTo>
                    <a:pt x="1" y="701"/>
                    <a:pt x="759" y="0"/>
                    <a:pt x="1635" y="0"/>
                  </a:cubicBezTo>
                  <a:cubicBezTo>
                    <a:pt x="2511" y="0"/>
                    <a:pt x="3211" y="701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8" name="Google Shape;7048;p17"/>
            <p:cNvSpPr/>
            <p:nvPr/>
          </p:nvSpPr>
          <p:spPr>
            <a:xfrm>
              <a:off x="1911500" y="1208525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0"/>
                  </a:moveTo>
                  <a:cubicBezTo>
                    <a:pt x="2510" y="0"/>
                    <a:pt x="3152" y="701"/>
                    <a:pt x="3152" y="1635"/>
                  </a:cubicBezTo>
                  <a:cubicBezTo>
                    <a:pt x="3094" y="2510"/>
                    <a:pt x="2452" y="3152"/>
                    <a:pt x="1576" y="3152"/>
                  </a:cubicBezTo>
                  <a:cubicBezTo>
                    <a:pt x="642" y="3152"/>
                    <a:pt x="0" y="2452"/>
                    <a:pt x="0" y="1576"/>
                  </a:cubicBezTo>
                  <a:cubicBezTo>
                    <a:pt x="0" y="701"/>
                    <a:pt x="700" y="0"/>
                    <a:pt x="15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9" name="Google Shape;7049;p17"/>
            <p:cNvSpPr/>
            <p:nvPr/>
          </p:nvSpPr>
          <p:spPr>
            <a:xfrm>
              <a:off x="4608200" y="475975"/>
              <a:ext cx="81750" cy="80275"/>
            </a:xfrm>
            <a:custGeom>
              <a:avLst/>
              <a:gdLst/>
              <a:ahLst/>
              <a:cxnLst/>
              <a:rect l="l" t="t" r="r" b="b"/>
              <a:pathLst>
                <a:path w="3270" h="3211" extrusionOk="0">
                  <a:moveTo>
                    <a:pt x="1693" y="0"/>
                  </a:moveTo>
                  <a:cubicBezTo>
                    <a:pt x="2569" y="0"/>
                    <a:pt x="3269" y="759"/>
                    <a:pt x="3269" y="1635"/>
                  </a:cubicBezTo>
                  <a:cubicBezTo>
                    <a:pt x="3211" y="2510"/>
                    <a:pt x="2511" y="3211"/>
                    <a:pt x="1577" y="3211"/>
                  </a:cubicBezTo>
                  <a:cubicBezTo>
                    <a:pt x="701" y="3152"/>
                    <a:pt x="1" y="2452"/>
                    <a:pt x="1" y="1576"/>
                  </a:cubicBezTo>
                  <a:cubicBezTo>
                    <a:pt x="59" y="642"/>
                    <a:pt x="759" y="0"/>
                    <a:pt x="16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0" name="Google Shape;7050;p17"/>
            <p:cNvSpPr/>
            <p:nvPr/>
          </p:nvSpPr>
          <p:spPr>
            <a:xfrm>
              <a:off x="5098525" y="718200"/>
              <a:ext cx="80275" cy="81750"/>
            </a:xfrm>
            <a:custGeom>
              <a:avLst/>
              <a:gdLst/>
              <a:ahLst/>
              <a:cxnLst/>
              <a:rect l="l" t="t" r="r" b="b"/>
              <a:pathLst>
                <a:path w="3211" h="3270" extrusionOk="0">
                  <a:moveTo>
                    <a:pt x="1635" y="3211"/>
                  </a:moveTo>
                  <a:cubicBezTo>
                    <a:pt x="759" y="3270"/>
                    <a:pt x="0" y="2569"/>
                    <a:pt x="0" y="1635"/>
                  </a:cubicBezTo>
                  <a:cubicBezTo>
                    <a:pt x="0" y="760"/>
                    <a:pt x="701" y="59"/>
                    <a:pt x="1576" y="1"/>
                  </a:cubicBezTo>
                  <a:cubicBezTo>
                    <a:pt x="2452" y="1"/>
                    <a:pt x="3211" y="701"/>
                    <a:pt x="3211" y="1577"/>
                  </a:cubicBezTo>
                  <a:cubicBezTo>
                    <a:pt x="3211" y="2511"/>
                    <a:pt x="2510" y="3211"/>
                    <a:pt x="1635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1" name="Google Shape;7051;p17"/>
            <p:cNvSpPr/>
            <p:nvPr/>
          </p:nvSpPr>
          <p:spPr>
            <a:xfrm>
              <a:off x="6079150" y="3664450"/>
              <a:ext cx="77350" cy="77375"/>
            </a:xfrm>
            <a:custGeom>
              <a:avLst/>
              <a:gdLst/>
              <a:ahLst/>
              <a:cxnLst/>
              <a:rect l="l" t="t" r="r" b="b"/>
              <a:pathLst>
                <a:path w="3094" h="3095" extrusionOk="0">
                  <a:moveTo>
                    <a:pt x="3094" y="1519"/>
                  </a:moveTo>
                  <a:cubicBezTo>
                    <a:pt x="3094" y="2394"/>
                    <a:pt x="2393" y="3095"/>
                    <a:pt x="1576" y="3095"/>
                  </a:cubicBezTo>
                  <a:cubicBezTo>
                    <a:pt x="701" y="3095"/>
                    <a:pt x="0" y="2452"/>
                    <a:pt x="0" y="1577"/>
                  </a:cubicBezTo>
                  <a:cubicBezTo>
                    <a:pt x="0" y="701"/>
                    <a:pt x="642" y="59"/>
                    <a:pt x="1518" y="1"/>
                  </a:cubicBezTo>
                  <a:cubicBezTo>
                    <a:pt x="2335" y="1"/>
                    <a:pt x="3094" y="701"/>
                    <a:pt x="3094" y="15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2" name="Google Shape;7052;p17"/>
            <p:cNvSpPr/>
            <p:nvPr/>
          </p:nvSpPr>
          <p:spPr>
            <a:xfrm>
              <a:off x="1418250" y="3417850"/>
              <a:ext cx="78825" cy="77350"/>
            </a:xfrm>
            <a:custGeom>
              <a:avLst/>
              <a:gdLst/>
              <a:ahLst/>
              <a:cxnLst/>
              <a:rect l="l" t="t" r="r" b="b"/>
              <a:pathLst>
                <a:path w="3153" h="3094" extrusionOk="0">
                  <a:moveTo>
                    <a:pt x="1577" y="3094"/>
                  </a:moveTo>
                  <a:cubicBezTo>
                    <a:pt x="701" y="3094"/>
                    <a:pt x="1" y="2393"/>
                    <a:pt x="1" y="1576"/>
                  </a:cubicBezTo>
                  <a:cubicBezTo>
                    <a:pt x="1" y="701"/>
                    <a:pt x="760" y="0"/>
                    <a:pt x="1577" y="0"/>
                  </a:cubicBezTo>
                  <a:cubicBezTo>
                    <a:pt x="2452" y="59"/>
                    <a:pt x="3094" y="701"/>
                    <a:pt x="3094" y="1518"/>
                  </a:cubicBezTo>
                  <a:cubicBezTo>
                    <a:pt x="3153" y="2393"/>
                    <a:pt x="2452" y="3094"/>
                    <a:pt x="157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3" name="Google Shape;7053;p17"/>
            <p:cNvSpPr/>
            <p:nvPr/>
          </p:nvSpPr>
          <p:spPr>
            <a:xfrm>
              <a:off x="2890650" y="477425"/>
              <a:ext cx="77375" cy="77375"/>
            </a:xfrm>
            <a:custGeom>
              <a:avLst/>
              <a:gdLst/>
              <a:ahLst/>
              <a:cxnLst/>
              <a:rect l="l" t="t" r="r" b="b"/>
              <a:pathLst>
                <a:path w="3095" h="3095" extrusionOk="0">
                  <a:moveTo>
                    <a:pt x="3094" y="1518"/>
                  </a:moveTo>
                  <a:cubicBezTo>
                    <a:pt x="3094" y="2336"/>
                    <a:pt x="2452" y="3036"/>
                    <a:pt x="1577" y="3094"/>
                  </a:cubicBezTo>
                  <a:cubicBezTo>
                    <a:pt x="759" y="3094"/>
                    <a:pt x="1" y="2394"/>
                    <a:pt x="59" y="1518"/>
                  </a:cubicBezTo>
                  <a:cubicBezTo>
                    <a:pt x="59" y="701"/>
                    <a:pt x="759" y="1"/>
                    <a:pt x="1577" y="1"/>
                  </a:cubicBezTo>
                  <a:cubicBezTo>
                    <a:pt x="2394" y="1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4" name="Google Shape;7054;p17"/>
            <p:cNvSpPr/>
            <p:nvPr/>
          </p:nvSpPr>
          <p:spPr>
            <a:xfrm>
              <a:off x="5835450" y="4154775"/>
              <a:ext cx="77350" cy="77350"/>
            </a:xfrm>
            <a:custGeom>
              <a:avLst/>
              <a:gdLst/>
              <a:ahLst/>
              <a:cxnLst/>
              <a:rect l="l" t="t" r="r" b="b"/>
              <a:pathLst>
                <a:path w="3094" h="3094" extrusionOk="0">
                  <a:moveTo>
                    <a:pt x="3094" y="1518"/>
                  </a:moveTo>
                  <a:cubicBezTo>
                    <a:pt x="3094" y="2335"/>
                    <a:pt x="2335" y="3094"/>
                    <a:pt x="1518" y="3036"/>
                  </a:cubicBezTo>
                  <a:cubicBezTo>
                    <a:pt x="701" y="3036"/>
                    <a:pt x="0" y="2277"/>
                    <a:pt x="59" y="1460"/>
                  </a:cubicBezTo>
                  <a:cubicBezTo>
                    <a:pt x="59" y="701"/>
                    <a:pt x="759" y="0"/>
                    <a:pt x="1576" y="0"/>
                  </a:cubicBezTo>
                  <a:cubicBezTo>
                    <a:pt x="2393" y="0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5" name="Google Shape;7055;p17"/>
            <p:cNvSpPr/>
            <p:nvPr/>
          </p:nvSpPr>
          <p:spPr>
            <a:xfrm>
              <a:off x="2401800" y="719675"/>
              <a:ext cx="75900" cy="77350"/>
            </a:xfrm>
            <a:custGeom>
              <a:avLst/>
              <a:gdLst/>
              <a:ahLst/>
              <a:cxnLst/>
              <a:rect l="l" t="t" r="r" b="b"/>
              <a:pathLst>
                <a:path w="3036" h="3094" extrusionOk="0">
                  <a:moveTo>
                    <a:pt x="3036" y="1576"/>
                  </a:moveTo>
                  <a:cubicBezTo>
                    <a:pt x="3036" y="2393"/>
                    <a:pt x="2277" y="3094"/>
                    <a:pt x="1460" y="3036"/>
                  </a:cubicBezTo>
                  <a:cubicBezTo>
                    <a:pt x="643" y="3036"/>
                    <a:pt x="0" y="2277"/>
                    <a:pt x="59" y="1518"/>
                  </a:cubicBezTo>
                  <a:cubicBezTo>
                    <a:pt x="59" y="701"/>
                    <a:pt x="818" y="0"/>
                    <a:pt x="1635" y="59"/>
                  </a:cubicBezTo>
                  <a:cubicBezTo>
                    <a:pt x="2394" y="117"/>
                    <a:pt x="3036" y="817"/>
                    <a:pt x="3036" y="15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6" name="Google Shape;7056;p17"/>
            <p:cNvSpPr/>
            <p:nvPr/>
          </p:nvSpPr>
          <p:spPr>
            <a:xfrm>
              <a:off x="2156650" y="4645075"/>
              <a:ext cx="74450" cy="74450"/>
            </a:xfrm>
            <a:custGeom>
              <a:avLst/>
              <a:gdLst/>
              <a:ahLst/>
              <a:cxnLst/>
              <a:rect l="l" t="t" r="r" b="b"/>
              <a:pathLst>
                <a:path w="2978" h="2978" extrusionOk="0">
                  <a:moveTo>
                    <a:pt x="2919" y="1518"/>
                  </a:moveTo>
                  <a:cubicBezTo>
                    <a:pt x="2919" y="2336"/>
                    <a:pt x="2277" y="2978"/>
                    <a:pt x="1460" y="2978"/>
                  </a:cubicBezTo>
                  <a:cubicBezTo>
                    <a:pt x="642" y="2978"/>
                    <a:pt x="0" y="2277"/>
                    <a:pt x="0" y="1460"/>
                  </a:cubicBezTo>
                  <a:cubicBezTo>
                    <a:pt x="59" y="701"/>
                    <a:pt x="701" y="1"/>
                    <a:pt x="1518" y="59"/>
                  </a:cubicBezTo>
                  <a:cubicBezTo>
                    <a:pt x="2335" y="59"/>
                    <a:pt x="2977" y="701"/>
                    <a:pt x="2919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7" name="Google Shape;7057;p17"/>
            <p:cNvSpPr/>
            <p:nvPr/>
          </p:nvSpPr>
          <p:spPr>
            <a:xfrm>
              <a:off x="1910025" y="4402850"/>
              <a:ext cx="73000" cy="72975"/>
            </a:xfrm>
            <a:custGeom>
              <a:avLst/>
              <a:gdLst/>
              <a:ahLst/>
              <a:cxnLst/>
              <a:rect l="l" t="t" r="r" b="b"/>
              <a:pathLst>
                <a:path w="2920" h="2919" extrusionOk="0">
                  <a:moveTo>
                    <a:pt x="1460" y="0"/>
                  </a:moveTo>
                  <a:cubicBezTo>
                    <a:pt x="2277" y="0"/>
                    <a:pt x="2919" y="642"/>
                    <a:pt x="2919" y="1460"/>
                  </a:cubicBezTo>
                  <a:cubicBezTo>
                    <a:pt x="2919" y="2277"/>
                    <a:pt x="2277" y="2919"/>
                    <a:pt x="1460" y="2919"/>
                  </a:cubicBezTo>
                  <a:cubicBezTo>
                    <a:pt x="643" y="2919"/>
                    <a:pt x="59" y="2335"/>
                    <a:pt x="1" y="1518"/>
                  </a:cubicBezTo>
                  <a:cubicBezTo>
                    <a:pt x="1" y="701"/>
                    <a:pt x="643" y="59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8" name="Google Shape;7058;p17"/>
            <p:cNvSpPr/>
            <p:nvPr/>
          </p:nvSpPr>
          <p:spPr>
            <a:xfrm>
              <a:off x="1669250" y="1459525"/>
              <a:ext cx="70075" cy="71525"/>
            </a:xfrm>
            <a:custGeom>
              <a:avLst/>
              <a:gdLst/>
              <a:ahLst/>
              <a:cxnLst/>
              <a:rect l="l" t="t" r="r" b="b"/>
              <a:pathLst>
                <a:path w="2803" h="2861" extrusionOk="0">
                  <a:moveTo>
                    <a:pt x="1401" y="2802"/>
                  </a:moveTo>
                  <a:cubicBezTo>
                    <a:pt x="584" y="2802"/>
                    <a:pt x="1" y="2218"/>
                    <a:pt x="1" y="1401"/>
                  </a:cubicBezTo>
                  <a:cubicBezTo>
                    <a:pt x="1" y="584"/>
                    <a:pt x="584" y="0"/>
                    <a:pt x="1401" y="0"/>
                  </a:cubicBezTo>
                  <a:cubicBezTo>
                    <a:pt x="2219" y="0"/>
                    <a:pt x="2802" y="642"/>
                    <a:pt x="2802" y="1401"/>
                  </a:cubicBezTo>
                  <a:cubicBezTo>
                    <a:pt x="2802" y="2218"/>
                    <a:pt x="2219" y="2860"/>
                    <a:pt x="1401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9" name="Google Shape;7059;p17"/>
            <p:cNvSpPr/>
            <p:nvPr/>
          </p:nvSpPr>
          <p:spPr>
            <a:xfrm>
              <a:off x="5102900" y="4894625"/>
              <a:ext cx="71525" cy="70050"/>
            </a:xfrm>
            <a:custGeom>
              <a:avLst/>
              <a:gdLst/>
              <a:ahLst/>
              <a:cxnLst/>
              <a:rect l="l" t="t" r="r" b="b"/>
              <a:pathLst>
                <a:path w="2861" h="2802" extrusionOk="0">
                  <a:moveTo>
                    <a:pt x="1460" y="2802"/>
                  </a:moveTo>
                  <a:cubicBezTo>
                    <a:pt x="642" y="2802"/>
                    <a:pt x="0" y="2218"/>
                    <a:pt x="0" y="1401"/>
                  </a:cubicBezTo>
                  <a:cubicBezTo>
                    <a:pt x="0" y="584"/>
                    <a:pt x="584" y="0"/>
                    <a:pt x="1401" y="0"/>
                  </a:cubicBezTo>
                  <a:cubicBezTo>
                    <a:pt x="2218" y="0"/>
                    <a:pt x="2802" y="584"/>
                    <a:pt x="2860" y="1401"/>
                  </a:cubicBezTo>
                  <a:cubicBezTo>
                    <a:pt x="2860" y="2160"/>
                    <a:pt x="2218" y="2802"/>
                    <a:pt x="1460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0" name="Google Shape;7060;p17"/>
            <p:cNvSpPr/>
            <p:nvPr/>
          </p:nvSpPr>
          <p:spPr>
            <a:xfrm>
              <a:off x="1422625" y="1949825"/>
              <a:ext cx="70075" cy="68600"/>
            </a:xfrm>
            <a:custGeom>
              <a:avLst/>
              <a:gdLst/>
              <a:ahLst/>
              <a:cxnLst/>
              <a:rect l="l" t="t" r="r" b="b"/>
              <a:pathLst>
                <a:path w="2803" h="2744" extrusionOk="0">
                  <a:moveTo>
                    <a:pt x="2803" y="1401"/>
                  </a:moveTo>
                  <a:cubicBezTo>
                    <a:pt x="2803" y="2160"/>
                    <a:pt x="2161" y="2744"/>
                    <a:pt x="1402" y="2744"/>
                  </a:cubicBezTo>
                  <a:cubicBezTo>
                    <a:pt x="643" y="2744"/>
                    <a:pt x="1" y="2102"/>
                    <a:pt x="1" y="1343"/>
                  </a:cubicBezTo>
                  <a:cubicBezTo>
                    <a:pt x="59" y="584"/>
                    <a:pt x="701" y="1"/>
                    <a:pt x="1402" y="1"/>
                  </a:cubicBezTo>
                  <a:cubicBezTo>
                    <a:pt x="2161" y="1"/>
                    <a:pt x="2803" y="643"/>
                    <a:pt x="2803" y="14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1" name="Google Shape;7061;p17"/>
            <p:cNvSpPr/>
            <p:nvPr/>
          </p:nvSpPr>
          <p:spPr>
            <a:xfrm>
              <a:off x="4611125" y="5141225"/>
              <a:ext cx="68600" cy="70075"/>
            </a:xfrm>
            <a:custGeom>
              <a:avLst/>
              <a:gdLst/>
              <a:ahLst/>
              <a:cxnLst/>
              <a:rect l="l" t="t" r="r" b="b"/>
              <a:pathLst>
                <a:path w="2744" h="2803" extrusionOk="0">
                  <a:moveTo>
                    <a:pt x="1343" y="2803"/>
                  </a:moveTo>
                  <a:cubicBezTo>
                    <a:pt x="584" y="2744"/>
                    <a:pt x="0" y="2161"/>
                    <a:pt x="0" y="1402"/>
                  </a:cubicBezTo>
                  <a:cubicBezTo>
                    <a:pt x="0" y="643"/>
                    <a:pt x="642" y="1"/>
                    <a:pt x="1401" y="1"/>
                  </a:cubicBezTo>
                  <a:cubicBezTo>
                    <a:pt x="2160" y="59"/>
                    <a:pt x="2744" y="701"/>
                    <a:pt x="2744" y="1460"/>
                  </a:cubicBezTo>
                  <a:cubicBezTo>
                    <a:pt x="2744" y="2161"/>
                    <a:pt x="2102" y="2803"/>
                    <a:pt x="134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2" name="Google Shape;7062;p17"/>
            <p:cNvSpPr/>
            <p:nvPr/>
          </p:nvSpPr>
          <p:spPr>
            <a:xfrm>
              <a:off x="2407625" y="4897525"/>
              <a:ext cx="65700" cy="64250"/>
            </a:xfrm>
            <a:custGeom>
              <a:avLst/>
              <a:gdLst/>
              <a:ahLst/>
              <a:cxnLst/>
              <a:rect l="l" t="t" r="r" b="b"/>
              <a:pathLst>
                <a:path w="2628" h="2570" extrusionOk="0">
                  <a:moveTo>
                    <a:pt x="1343" y="2569"/>
                  </a:moveTo>
                  <a:cubicBezTo>
                    <a:pt x="643" y="2569"/>
                    <a:pt x="59" y="2044"/>
                    <a:pt x="59" y="1343"/>
                  </a:cubicBezTo>
                  <a:cubicBezTo>
                    <a:pt x="1" y="585"/>
                    <a:pt x="585" y="1"/>
                    <a:pt x="1343" y="1"/>
                  </a:cubicBezTo>
                  <a:cubicBezTo>
                    <a:pt x="2044" y="1"/>
                    <a:pt x="2569" y="526"/>
                    <a:pt x="2569" y="1227"/>
                  </a:cubicBezTo>
                  <a:cubicBezTo>
                    <a:pt x="2628" y="1986"/>
                    <a:pt x="2044" y="2511"/>
                    <a:pt x="1343" y="25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3" name="Google Shape;7063;p17"/>
            <p:cNvSpPr/>
            <p:nvPr/>
          </p:nvSpPr>
          <p:spPr>
            <a:xfrm>
              <a:off x="1425550" y="367175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1285" y="1"/>
                  </a:moveTo>
                  <a:cubicBezTo>
                    <a:pt x="1985" y="1"/>
                    <a:pt x="2569" y="526"/>
                    <a:pt x="2569" y="1285"/>
                  </a:cubicBezTo>
                  <a:cubicBezTo>
                    <a:pt x="2569" y="2044"/>
                    <a:pt x="1985" y="2569"/>
                    <a:pt x="1226" y="2569"/>
                  </a:cubicBezTo>
                  <a:cubicBezTo>
                    <a:pt x="526" y="2511"/>
                    <a:pt x="1" y="1985"/>
                    <a:pt x="1" y="1227"/>
                  </a:cubicBezTo>
                  <a:cubicBezTo>
                    <a:pt x="1" y="526"/>
                    <a:pt x="584" y="1"/>
                    <a:pt x="128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4" name="Google Shape;7064;p17"/>
            <p:cNvSpPr/>
            <p:nvPr/>
          </p:nvSpPr>
          <p:spPr>
            <a:xfrm>
              <a:off x="1672175" y="416060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2569" y="1285"/>
                  </a:moveTo>
                  <a:cubicBezTo>
                    <a:pt x="2569" y="2044"/>
                    <a:pt x="1985" y="2569"/>
                    <a:pt x="1284" y="2569"/>
                  </a:cubicBezTo>
                  <a:cubicBezTo>
                    <a:pt x="526" y="2569"/>
                    <a:pt x="0" y="1985"/>
                    <a:pt x="0" y="1227"/>
                  </a:cubicBezTo>
                  <a:cubicBezTo>
                    <a:pt x="0" y="526"/>
                    <a:pt x="584" y="1"/>
                    <a:pt x="1284" y="1"/>
                  </a:cubicBezTo>
                  <a:cubicBezTo>
                    <a:pt x="2043" y="59"/>
                    <a:pt x="2569" y="585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5" name="Google Shape;7065;p17"/>
            <p:cNvSpPr/>
            <p:nvPr/>
          </p:nvSpPr>
          <p:spPr>
            <a:xfrm>
              <a:off x="4859200" y="483275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343" y="0"/>
                  </a:moveTo>
                  <a:cubicBezTo>
                    <a:pt x="2043" y="0"/>
                    <a:pt x="2569" y="584"/>
                    <a:pt x="2569" y="1284"/>
                  </a:cubicBezTo>
                  <a:cubicBezTo>
                    <a:pt x="2569" y="2043"/>
                    <a:pt x="1985" y="2627"/>
                    <a:pt x="1226" y="2569"/>
                  </a:cubicBezTo>
                  <a:cubicBezTo>
                    <a:pt x="526" y="2569"/>
                    <a:pt x="0" y="1985"/>
                    <a:pt x="0" y="1284"/>
                  </a:cubicBezTo>
                  <a:cubicBezTo>
                    <a:pt x="59" y="526"/>
                    <a:pt x="584" y="0"/>
                    <a:pt x="134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6" name="Google Shape;7066;p17"/>
            <p:cNvSpPr/>
            <p:nvPr/>
          </p:nvSpPr>
          <p:spPr>
            <a:xfrm>
              <a:off x="6084975" y="1709050"/>
              <a:ext cx="64225" cy="65700"/>
            </a:xfrm>
            <a:custGeom>
              <a:avLst/>
              <a:gdLst/>
              <a:ahLst/>
              <a:cxnLst/>
              <a:rect l="l" t="t" r="r" b="b"/>
              <a:pathLst>
                <a:path w="2569" h="2628" extrusionOk="0">
                  <a:moveTo>
                    <a:pt x="2569" y="1285"/>
                  </a:moveTo>
                  <a:cubicBezTo>
                    <a:pt x="2569" y="2043"/>
                    <a:pt x="2044" y="2569"/>
                    <a:pt x="1343" y="2569"/>
                  </a:cubicBezTo>
                  <a:cubicBezTo>
                    <a:pt x="584" y="2627"/>
                    <a:pt x="1" y="2043"/>
                    <a:pt x="1" y="1285"/>
                  </a:cubicBezTo>
                  <a:cubicBezTo>
                    <a:pt x="59" y="584"/>
                    <a:pt x="584" y="0"/>
                    <a:pt x="1343" y="59"/>
                  </a:cubicBezTo>
                  <a:cubicBezTo>
                    <a:pt x="2044" y="59"/>
                    <a:pt x="2569" y="584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7" name="Google Shape;7067;p17"/>
            <p:cNvSpPr/>
            <p:nvPr/>
          </p:nvSpPr>
          <p:spPr>
            <a:xfrm>
              <a:off x="2897950" y="5142700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285" y="2627"/>
                  </a:moveTo>
                  <a:cubicBezTo>
                    <a:pt x="584" y="2627"/>
                    <a:pt x="0" y="2102"/>
                    <a:pt x="0" y="1343"/>
                  </a:cubicBezTo>
                  <a:cubicBezTo>
                    <a:pt x="0" y="642"/>
                    <a:pt x="526" y="59"/>
                    <a:pt x="1226" y="59"/>
                  </a:cubicBezTo>
                  <a:cubicBezTo>
                    <a:pt x="1985" y="0"/>
                    <a:pt x="2569" y="584"/>
                    <a:pt x="2569" y="1343"/>
                  </a:cubicBezTo>
                  <a:cubicBezTo>
                    <a:pt x="2569" y="2043"/>
                    <a:pt x="2043" y="2627"/>
                    <a:pt x="1285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8" name="Google Shape;7068;p17"/>
            <p:cNvSpPr/>
            <p:nvPr/>
          </p:nvSpPr>
          <p:spPr>
            <a:xfrm>
              <a:off x="6333050" y="2936300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452" y="1985"/>
                    <a:pt x="1927" y="2510"/>
                    <a:pt x="1168" y="2510"/>
                  </a:cubicBezTo>
                  <a:cubicBezTo>
                    <a:pt x="526" y="2452"/>
                    <a:pt x="1" y="1926"/>
                    <a:pt x="1" y="1226"/>
                  </a:cubicBezTo>
                  <a:cubicBezTo>
                    <a:pt x="1" y="525"/>
                    <a:pt x="584" y="0"/>
                    <a:pt x="1285" y="0"/>
                  </a:cubicBezTo>
                  <a:cubicBezTo>
                    <a:pt x="1985" y="0"/>
                    <a:pt x="2510" y="584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9" name="Google Shape;7069;p17"/>
            <p:cNvSpPr/>
            <p:nvPr/>
          </p:nvSpPr>
          <p:spPr>
            <a:xfrm>
              <a:off x="5597575" y="975050"/>
              <a:ext cx="61325" cy="61300"/>
            </a:xfrm>
            <a:custGeom>
              <a:avLst/>
              <a:gdLst/>
              <a:ahLst/>
              <a:cxnLst/>
              <a:rect l="l" t="t" r="r" b="b"/>
              <a:pathLst>
                <a:path w="2453" h="2452" extrusionOk="0">
                  <a:moveTo>
                    <a:pt x="1227" y="0"/>
                  </a:moveTo>
                  <a:cubicBezTo>
                    <a:pt x="1927" y="0"/>
                    <a:pt x="2452" y="584"/>
                    <a:pt x="2452" y="1226"/>
                  </a:cubicBezTo>
                  <a:cubicBezTo>
                    <a:pt x="2452" y="1868"/>
                    <a:pt x="1869" y="2452"/>
                    <a:pt x="1227" y="2452"/>
                  </a:cubicBezTo>
                  <a:cubicBezTo>
                    <a:pt x="526" y="2452"/>
                    <a:pt x="1" y="1868"/>
                    <a:pt x="1" y="1168"/>
                  </a:cubicBezTo>
                  <a:cubicBezTo>
                    <a:pt x="1" y="525"/>
                    <a:pt x="585" y="0"/>
                    <a:pt x="12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0" name="Google Shape;7070;p17"/>
            <p:cNvSpPr/>
            <p:nvPr/>
          </p:nvSpPr>
          <p:spPr>
            <a:xfrm>
              <a:off x="3634875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1226" y="2510"/>
                  </a:moveTo>
                  <a:cubicBezTo>
                    <a:pt x="526" y="2510"/>
                    <a:pt x="1" y="1926"/>
                    <a:pt x="1" y="1226"/>
                  </a:cubicBezTo>
                  <a:cubicBezTo>
                    <a:pt x="59" y="525"/>
                    <a:pt x="584" y="0"/>
                    <a:pt x="1226" y="0"/>
                  </a:cubicBezTo>
                  <a:cubicBezTo>
                    <a:pt x="1927" y="0"/>
                    <a:pt x="2510" y="584"/>
                    <a:pt x="2452" y="1284"/>
                  </a:cubicBezTo>
                  <a:cubicBezTo>
                    <a:pt x="2452" y="1985"/>
                    <a:pt x="1927" y="2510"/>
                    <a:pt x="1226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1" name="Google Shape;7071;p17"/>
            <p:cNvSpPr/>
            <p:nvPr/>
          </p:nvSpPr>
          <p:spPr>
            <a:xfrm>
              <a:off x="6333050" y="2692600"/>
              <a:ext cx="62775" cy="62775"/>
            </a:xfrm>
            <a:custGeom>
              <a:avLst/>
              <a:gdLst/>
              <a:ahLst/>
              <a:cxnLst/>
              <a:rect l="l" t="t" r="r" b="b"/>
              <a:pathLst>
                <a:path w="2511" h="2511" extrusionOk="0">
                  <a:moveTo>
                    <a:pt x="2510" y="1284"/>
                  </a:moveTo>
                  <a:cubicBezTo>
                    <a:pt x="2510" y="1985"/>
                    <a:pt x="1927" y="2510"/>
                    <a:pt x="1226" y="2510"/>
                  </a:cubicBezTo>
                  <a:cubicBezTo>
                    <a:pt x="526" y="2510"/>
                    <a:pt x="1" y="1985"/>
                    <a:pt x="1" y="1284"/>
                  </a:cubicBezTo>
                  <a:cubicBezTo>
                    <a:pt x="1" y="584"/>
                    <a:pt x="584" y="0"/>
                    <a:pt x="1285" y="59"/>
                  </a:cubicBezTo>
                  <a:cubicBezTo>
                    <a:pt x="1985" y="59"/>
                    <a:pt x="2510" y="584"/>
                    <a:pt x="2510" y="128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2" name="Google Shape;7072;p17"/>
            <p:cNvSpPr/>
            <p:nvPr/>
          </p:nvSpPr>
          <p:spPr>
            <a:xfrm>
              <a:off x="3881500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510" y="1926"/>
                    <a:pt x="1985" y="2452"/>
                    <a:pt x="1284" y="2452"/>
                  </a:cubicBezTo>
                  <a:cubicBezTo>
                    <a:pt x="584" y="2510"/>
                    <a:pt x="0" y="1985"/>
                    <a:pt x="0" y="1226"/>
                  </a:cubicBezTo>
                  <a:cubicBezTo>
                    <a:pt x="0" y="525"/>
                    <a:pt x="584" y="0"/>
                    <a:pt x="1284" y="0"/>
                  </a:cubicBezTo>
                  <a:cubicBezTo>
                    <a:pt x="1985" y="0"/>
                    <a:pt x="2510" y="525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3" name="Google Shape;7073;p17"/>
            <p:cNvSpPr/>
            <p:nvPr/>
          </p:nvSpPr>
          <p:spPr>
            <a:xfrm>
              <a:off x="6333050" y="2447425"/>
              <a:ext cx="61325" cy="59875"/>
            </a:xfrm>
            <a:custGeom>
              <a:avLst/>
              <a:gdLst/>
              <a:ahLst/>
              <a:cxnLst/>
              <a:rect l="l" t="t" r="r" b="b"/>
              <a:pathLst>
                <a:path w="2453" h="2395" extrusionOk="0">
                  <a:moveTo>
                    <a:pt x="2452" y="1168"/>
                  </a:moveTo>
                  <a:cubicBezTo>
                    <a:pt x="2452" y="1810"/>
                    <a:pt x="1868" y="2394"/>
                    <a:pt x="1226" y="2394"/>
                  </a:cubicBezTo>
                  <a:cubicBezTo>
                    <a:pt x="643" y="2394"/>
                    <a:pt x="59" y="1869"/>
                    <a:pt x="59" y="1227"/>
                  </a:cubicBezTo>
                  <a:cubicBezTo>
                    <a:pt x="1" y="585"/>
                    <a:pt x="584" y="1"/>
                    <a:pt x="1226" y="1"/>
                  </a:cubicBezTo>
                  <a:cubicBezTo>
                    <a:pt x="1868" y="1"/>
                    <a:pt x="2452" y="585"/>
                    <a:pt x="2452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4" name="Google Shape;7074;p17"/>
            <p:cNvSpPr/>
            <p:nvPr/>
          </p:nvSpPr>
          <p:spPr>
            <a:xfrm>
              <a:off x="6086425" y="3919825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227" y="1"/>
                  </a:moveTo>
                  <a:cubicBezTo>
                    <a:pt x="1869" y="1"/>
                    <a:pt x="2453" y="584"/>
                    <a:pt x="2453" y="1226"/>
                  </a:cubicBezTo>
                  <a:cubicBezTo>
                    <a:pt x="2453" y="1869"/>
                    <a:pt x="1869" y="2394"/>
                    <a:pt x="1285" y="2452"/>
                  </a:cubicBezTo>
                  <a:cubicBezTo>
                    <a:pt x="585" y="2452"/>
                    <a:pt x="1" y="1869"/>
                    <a:pt x="59" y="1168"/>
                  </a:cubicBezTo>
                  <a:cubicBezTo>
                    <a:pt x="59" y="584"/>
                    <a:pt x="585" y="1"/>
                    <a:pt x="1227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5" name="Google Shape;7075;p17"/>
            <p:cNvSpPr/>
            <p:nvPr/>
          </p:nvSpPr>
          <p:spPr>
            <a:xfrm>
              <a:off x="2657175" y="486175"/>
              <a:ext cx="59850" cy="59875"/>
            </a:xfrm>
            <a:custGeom>
              <a:avLst/>
              <a:gdLst/>
              <a:ahLst/>
              <a:cxnLst/>
              <a:rect l="l" t="t" r="r" b="b"/>
              <a:pathLst>
                <a:path w="2394" h="2395" extrusionOk="0">
                  <a:moveTo>
                    <a:pt x="2394" y="1168"/>
                  </a:moveTo>
                  <a:cubicBezTo>
                    <a:pt x="2394" y="1752"/>
                    <a:pt x="1868" y="2336"/>
                    <a:pt x="1226" y="2394"/>
                  </a:cubicBezTo>
                  <a:cubicBezTo>
                    <a:pt x="584" y="2394"/>
                    <a:pt x="0" y="1810"/>
                    <a:pt x="0" y="1168"/>
                  </a:cubicBezTo>
                  <a:cubicBezTo>
                    <a:pt x="0" y="526"/>
                    <a:pt x="584" y="1"/>
                    <a:pt x="1168" y="1"/>
                  </a:cubicBezTo>
                  <a:cubicBezTo>
                    <a:pt x="1810" y="1"/>
                    <a:pt x="2394" y="526"/>
                    <a:pt x="2394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6" name="Google Shape;7076;p17"/>
            <p:cNvSpPr/>
            <p:nvPr/>
          </p:nvSpPr>
          <p:spPr>
            <a:xfrm>
              <a:off x="4126650" y="239575"/>
              <a:ext cx="58400" cy="59850"/>
            </a:xfrm>
            <a:custGeom>
              <a:avLst/>
              <a:gdLst/>
              <a:ahLst/>
              <a:cxnLst/>
              <a:rect l="l" t="t" r="r" b="b"/>
              <a:pathLst>
                <a:path w="2336" h="2394" extrusionOk="0">
                  <a:moveTo>
                    <a:pt x="1168" y="2335"/>
                  </a:moveTo>
                  <a:cubicBezTo>
                    <a:pt x="526" y="2394"/>
                    <a:pt x="0" y="1810"/>
                    <a:pt x="0" y="1226"/>
                  </a:cubicBezTo>
                  <a:cubicBezTo>
                    <a:pt x="0" y="584"/>
                    <a:pt x="526" y="0"/>
                    <a:pt x="1168" y="0"/>
                  </a:cubicBezTo>
                  <a:cubicBezTo>
                    <a:pt x="1752" y="0"/>
                    <a:pt x="2335" y="526"/>
                    <a:pt x="2335" y="1168"/>
                  </a:cubicBezTo>
                  <a:cubicBezTo>
                    <a:pt x="2335" y="1810"/>
                    <a:pt x="1810" y="2335"/>
                    <a:pt x="1168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7" name="Google Shape;7077;p17"/>
            <p:cNvSpPr/>
            <p:nvPr/>
          </p:nvSpPr>
          <p:spPr>
            <a:xfrm>
              <a:off x="5845650" y="1223125"/>
              <a:ext cx="56950" cy="58375"/>
            </a:xfrm>
            <a:custGeom>
              <a:avLst/>
              <a:gdLst/>
              <a:ahLst/>
              <a:cxnLst/>
              <a:rect l="l" t="t" r="r" b="b"/>
              <a:pathLst>
                <a:path w="2278" h="2335" extrusionOk="0">
                  <a:moveTo>
                    <a:pt x="2277" y="1167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335"/>
                    <a:pt x="1" y="1810"/>
                    <a:pt x="1" y="1109"/>
                  </a:cubicBezTo>
                  <a:cubicBezTo>
                    <a:pt x="59" y="467"/>
                    <a:pt x="526" y="0"/>
                    <a:pt x="1168" y="0"/>
                  </a:cubicBezTo>
                  <a:cubicBezTo>
                    <a:pt x="1810" y="0"/>
                    <a:pt x="2277" y="525"/>
                    <a:pt x="2277" y="116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8" name="Google Shape;7078;p17"/>
            <p:cNvSpPr/>
            <p:nvPr/>
          </p:nvSpPr>
          <p:spPr>
            <a:xfrm>
              <a:off x="3394100" y="241025"/>
              <a:ext cx="58400" cy="56950"/>
            </a:xfrm>
            <a:custGeom>
              <a:avLst/>
              <a:gdLst/>
              <a:ahLst/>
              <a:cxnLst/>
              <a:rect l="l" t="t" r="r" b="b"/>
              <a:pathLst>
                <a:path w="2336" h="2278" extrusionOk="0">
                  <a:moveTo>
                    <a:pt x="2277" y="1168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277"/>
                    <a:pt x="0" y="1752"/>
                    <a:pt x="59" y="1051"/>
                  </a:cubicBezTo>
                  <a:cubicBezTo>
                    <a:pt x="59" y="409"/>
                    <a:pt x="584" y="1"/>
                    <a:pt x="1226" y="1"/>
                  </a:cubicBezTo>
                  <a:cubicBezTo>
                    <a:pt x="1868" y="1"/>
                    <a:pt x="2335" y="526"/>
                    <a:pt x="2277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9" name="Google Shape;7079;p17"/>
            <p:cNvSpPr/>
            <p:nvPr/>
          </p:nvSpPr>
          <p:spPr>
            <a:xfrm>
              <a:off x="6335975" y="3185825"/>
              <a:ext cx="56925" cy="56925"/>
            </a:xfrm>
            <a:custGeom>
              <a:avLst/>
              <a:gdLst/>
              <a:ahLst/>
              <a:cxnLst/>
              <a:rect l="l" t="t" r="r" b="b"/>
              <a:pathLst>
                <a:path w="2277" h="2277" extrusionOk="0">
                  <a:moveTo>
                    <a:pt x="1168" y="2277"/>
                  </a:moveTo>
                  <a:cubicBezTo>
                    <a:pt x="526" y="2277"/>
                    <a:pt x="0" y="1810"/>
                    <a:pt x="0" y="1168"/>
                  </a:cubicBezTo>
                  <a:cubicBezTo>
                    <a:pt x="0" y="467"/>
                    <a:pt x="467" y="0"/>
                    <a:pt x="1168" y="0"/>
                  </a:cubicBezTo>
                  <a:cubicBezTo>
                    <a:pt x="1810" y="0"/>
                    <a:pt x="2277" y="526"/>
                    <a:pt x="2277" y="1109"/>
                  </a:cubicBezTo>
                  <a:cubicBezTo>
                    <a:pt x="2277" y="1751"/>
                    <a:pt x="1751" y="2277"/>
                    <a:pt x="1168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0" name="Google Shape;7080;p17"/>
            <p:cNvSpPr/>
            <p:nvPr/>
          </p:nvSpPr>
          <p:spPr>
            <a:xfrm>
              <a:off x="5356800" y="731350"/>
              <a:ext cx="56950" cy="55475"/>
            </a:xfrm>
            <a:custGeom>
              <a:avLst/>
              <a:gdLst/>
              <a:ahLst/>
              <a:cxnLst/>
              <a:rect l="l" t="t" r="r" b="b"/>
              <a:pathLst>
                <a:path w="2278" h="2219" extrusionOk="0">
                  <a:moveTo>
                    <a:pt x="1168" y="2218"/>
                  </a:moveTo>
                  <a:cubicBezTo>
                    <a:pt x="526" y="2218"/>
                    <a:pt x="59" y="1810"/>
                    <a:pt x="1" y="1168"/>
                  </a:cubicBezTo>
                  <a:cubicBezTo>
                    <a:pt x="1" y="467"/>
                    <a:pt x="468" y="0"/>
                    <a:pt x="1110" y="0"/>
                  </a:cubicBezTo>
                  <a:cubicBezTo>
                    <a:pt x="1752" y="0"/>
                    <a:pt x="2277" y="467"/>
                    <a:pt x="2277" y="1051"/>
                  </a:cubicBezTo>
                  <a:cubicBezTo>
                    <a:pt x="2277" y="1693"/>
                    <a:pt x="1810" y="2218"/>
                    <a:pt x="1168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1" name="Google Shape;7081;p17"/>
            <p:cNvSpPr/>
            <p:nvPr/>
          </p:nvSpPr>
          <p:spPr>
            <a:xfrm>
              <a:off x="1924625" y="979425"/>
              <a:ext cx="52550" cy="52550"/>
            </a:xfrm>
            <a:custGeom>
              <a:avLst/>
              <a:gdLst/>
              <a:ahLst/>
              <a:cxnLst/>
              <a:rect l="l" t="t" r="r" b="b"/>
              <a:pathLst>
                <a:path w="2102" h="2102" extrusionOk="0">
                  <a:moveTo>
                    <a:pt x="2102" y="1051"/>
                  </a:moveTo>
                  <a:cubicBezTo>
                    <a:pt x="2102" y="1576"/>
                    <a:pt x="1635" y="2043"/>
                    <a:pt x="1051" y="2102"/>
                  </a:cubicBezTo>
                  <a:cubicBezTo>
                    <a:pt x="526" y="2102"/>
                    <a:pt x="0" y="1576"/>
                    <a:pt x="0" y="993"/>
                  </a:cubicBezTo>
                  <a:cubicBezTo>
                    <a:pt x="0" y="467"/>
                    <a:pt x="526" y="0"/>
                    <a:pt x="1051" y="0"/>
                  </a:cubicBezTo>
                  <a:cubicBezTo>
                    <a:pt x="1576" y="0"/>
                    <a:pt x="2102" y="467"/>
                    <a:pt x="2102" y="10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2" name="Google Shape;7082;p17"/>
            <p:cNvSpPr/>
            <p:nvPr/>
          </p:nvSpPr>
          <p:spPr>
            <a:xfrm>
              <a:off x="6337425" y="22052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1051" y="0"/>
                  </a:moveTo>
                  <a:cubicBezTo>
                    <a:pt x="1577" y="0"/>
                    <a:pt x="2102" y="467"/>
                    <a:pt x="2102" y="993"/>
                  </a:cubicBezTo>
                  <a:cubicBezTo>
                    <a:pt x="2160" y="1576"/>
                    <a:pt x="1635" y="2102"/>
                    <a:pt x="1051" y="2102"/>
                  </a:cubicBezTo>
                  <a:cubicBezTo>
                    <a:pt x="526" y="2043"/>
                    <a:pt x="1" y="1576"/>
                    <a:pt x="1" y="1051"/>
                  </a:cubicBezTo>
                  <a:cubicBezTo>
                    <a:pt x="1" y="467"/>
                    <a:pt x="526" y="0"/>
                    <a:pt x="105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3" name="Google Shape;7083;p17"/>
            <p:cNvSpPr/>
            <p:nvPr/>
          </p:nvSpPr>
          <p:spPr>
            <a:xfrm>
              <a:off x="1431400" y="171487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2101" y="1052"/>
                  </a:moveTo>
                  <a:cubicBezTo>
                    <a:pt x="2101" y="1635"/>
                    <a:pt x="1635" y="2102"/>
                    <a:pt x="1051" y="2102"/>
                  </a:cubicBezTo>
                  <a:cubicBezTo>
                    <a:pt x="467" y="2102"/>
                    <a:pt x="0" y="1577"/>
                    <a:pt x="0" y="1052"/>
                  </a:cubicBezTo>
                  <a:cubicBezTo>
                    <a:pt x="0" y="468"/>
                    <a:pt x="525" y="1"/>
                    <a:pt x="1051" y="1"/>
                  </a:cubicBezTo>
                  <a:cubicBezTo>
                    <a:pt x="1576" y="59"/>
                    <a:pt x="2101" y="526"/>
                    <a:pt x="2101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4" name="Google Shape;7084;p17"/>
            <p:cNvSpPr/>
            <p:nvPr/>
          </p:nvSpPr>
          <p:spPr>
            <a:xfrm>
              <a:off x="5601950" y="4661125"/>
              <a:ext cx="52575" cy="52575"/>
            </a:xfrm>
            <a:custGeom>
              <a:avLst/>
              <a:gdLst/>
              <a:ahLst/>
              <a:cxnLst/>
              <a:rect l="l" t="t" r="r" b="b"/>
              <a:pathLst>
                <a:path w="2103" h="2103" extrusionOk="0">
                  <a:moveTo>
                    <a:pt x="2102" y="993"/>
                  </a:moveTo>
                  <a:cubicBezTo>
                    <a:pt x="2102" y="1519"/>
                    <a:pt x="1635" y="2044"/>
                    <a:pt x="1052" y="2044"/>
                  </a:cubicBezTo>
                  <a:cubicBezTo>
                    <a:pt x="526" y="2102"/>
                    <a:pt x="1" y="1577"/>
                    <a:pt x="1" y="993"/>
                  </a:cubicBezTo>
                  <a:cubicBezTo>
                    <a:pt x="1" y="468"/>
                    <a:pt x="468" y="1"/>
                    <a:pt x="1052" y="1"/>
                  </a:cubicBezTo>
                  <a:cubicBezTo>
                    <a:pt x="1577" y="1"/>
                    <a:pt x="2044" y="468"/>
                    <a:pt x="2102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5" name="Google Shape;7085;p17"/>
            <p:cNvSpPr/>
            <p:nvPr/>
          </p:nvSpPr>
          <p:spPr>
            <a:xfrm>
              <a:off x="4865025" y="51500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2102" y="992"/>
                  </a:moveTo>
                  <a:cubicBezTo>
                    <a:pt x="2161" y="1518"/>
                    <a:pt x="1694" y="2043"/>
                    <a:pt x="1110" y="2101"/>
                  </a:cubicBezTo>
                  <a:cubicBezTo>
                    <a:pt x="526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2" y="0"/>
                  </a:cubicBezTo>
                  <a:cubicBezTo>
                    <a:pt x="1577" y="0"/>
                    <a:pt x="2102" y="467"/>
                    <a:pt x="2102" y="99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6" name="Google Shape;7086;p17"/>
            <p:cNvSpPr/>
            <p:nvPr/>
          </p:nvSpPr>
          <p:spPr>
            <a:xfrm>
              <a:off x="4376175" y="242500"/>
              <a:ext cx="52575" cy="52550"/>
            </a:xfrm>
            <a:custGeom>
              <a:avLst/>
              <a:gdLst/>
              <a:ahLst/>
              <a:cxnLst/>
              <a:rect l="l" t="t" r="r" b="b"/>
              <a:pathLst>
                <a:path w="2103" h="2102" extrusionOk="0">
                  <a:moveTo>
                    <a:pt x="2102" y="1109"/>
                  </a:moveTo>
                  <a:cubicBezTo>
                    <a:pt x="2044" y="1634"/>
                    <a:pt x="1577" y="2101"/>
                    <a:pt x="1051" y="2101"/>
                  </a:cubicBezTo>
                  <a:cubicBezTo>
                    <a:pt x="468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1" y="58"/>
                  </a:cubicBezTo>
                  <a:cubicBezTo>
                    <a:pt x="1635" y="58"/>
                    <a:pt x="2102" y="525"/>
                    <a:pt x="2102" y="110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7" name="Google Shape;7087;p17"/>
            <p:cNvSpPr/>
            <p:nvPr/>
          </p:nvSpPr>
          <p:spPr>
            <a:xfrm>
              <a:off x="1190625" y="2942125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8"/>
                    <a:pt x="1518" y="1985"/>
                    <a:pt x="992" y="1985"/>
                  </a:cubicBezTo>
                  <a:cubicBezTo>
                    <a:pt x="409" y="1985"/>
                    <a:pt x="0" y="1576"/>
                    <a:pt x="0" y="993"/>
                  </a:cubicBezTo>
                  <a:cubicBezTo>
                    <a:pt x="0" y="409"/>
                    <a:pt x="350" y="117"/>
                    <a:pt x="876" y="59"/>
                  </a:cubicBezTo>
                  <a:cubicBezTo>
                    <a:pt x="1459" y="0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8" name="Google Shape;7088;p17"/>
            <p:cNvSpPr/>
            <p:nvPr/>
          </p:nvSpPr>
          <p:spPr>
            <a:xfrm>
              <a:off x="2169775" y="734250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1927" y="935"/>
                  </a:moveTo>
                  <a:cubicBezTo>
                    <a:pt x="1868" y="1577"/>
                    <a:pt x="1577" y="1927"/>
                    <a:pt x="935" y="1927"/>
                  </a:cubicBezTo>
                  <a:cubicBezTo>
                    <a:pt x="351" y="1927"/>
                    <a:pt x="1" y="1577"/>
                    <a:pt x="1" y="935"/>
                  </a:cubicBezTo>
                  <a:cubicBezTo>
                    <a:pt x="59" y="410"/>
                    <a:pt x="351" y="59"/>
                    <a:pt x="935" y="59"/>
                  </a:cubicBezTo>
                  <a:cubicBezTo>
                    <a:pt x="1577" y="1"/>
                    <a:pt x="1810" y="410"/>
                    <a:pt x="1927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9" name="Google Shape;7089;p17"/>
            <p:cNvSpPr/>
            <p:nvPr/>
          </p:nvSpPr>
          <p:spPr>
            <a:xfrm>
              <a:off x="1190625" y="2695500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9"/>
                    <a:pt x="1518" y="1927"/>
                    <a:pt x="992" y="1985"/>
                  </a:cubicBezTo>
                  <a:cubicBezTo>
                    <a:pt x="409" y="1985"/>
                    <a:pt x="0" y="1577"/>
                    <a:pt x="0" y="993"/>
                  </a:cubicBezTo>
                  <a:cubicBezTo>
                    <a:pt x="0" y="409"/>
                    <a:pt x="350" y="118"/>
                    <a:pt x="876" y="59"/>
                  </a:cubicBezTo>
                  <a:cubicBezTo>
                    <a:pt x="1459" y="1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0" name="Google Shape;7090;p17"/>
            <p:cNvSpPr/>
            <p:nvPr/>
          </p:nvSpPr>
          <p:spPr>
            <a:xfrm>
              <a:off x="6340350" y="3432425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934" y="1927"/>
                  </a:moveTo>
                  <a:cubicBezTo>
                    <a:pt x="409" y="1927"/>
                    <a:pt x="0" y="1519"/>
                    <a:pt x="0" y="935"/>
                  </a:cubicBezTo>
                  <a:cubicBezTo>
                    <a:pt x="0" y="410"/>
                    <a:pt x="467" y="1"/>
                    <a:pt x="993" y="1"/>
                  </a:cubicBezTo>
                  <a:cubicBezTo>
                    <a:pt x="1576" y="59"/>
                    <a:pt x="1868" y="410"/>
                    <a:pt x="1927" y="935"/>
                  </a:cubicBezTo>
                  <a:cubicBezTo>
                    <a:pt x="1927" y="1519"/>
                    <a:pt x="1518" y="1927"/>
                    <a:pt x="934" y="19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1" name="Google Shape;7091;p17"/>
            <p:cNvSpPr/>
            <p:nvPr/>
          </p:nvSpPr>
          <p:spPr>
            <a:xfrm>
              <a:off x="3151850" y="245400"/>
              <a:ext cx="48200" cy="46725"/>
            </a:xfrm>
            <a:custGeom>
              <a:avLst/>
              <a:gdLst/>
              <a:ahLst/>
              <a:cxnLst/>
              <a:rect l="l" t="t" r="r" b="b"/>
              <a:pathLst>
                <a:path w="1928" h="1869" extrusionOk="0">
                  <a:moveTo>
                    <a:pt x="1927" y="993"/>
                  </a:moveTo>
                  <a:cubicBezTo>
                    <a:pt x="1869" y="1518"/>
                    <a:pt x="1577" y="1869"/>
                    <a:pt x="993" y="1869"/>
                  </a:cubicBezTo>
                  <a:cubicBezTo>
                    <a:pt x="410" y="1869"/>
                    <a:pt x="1" y="1402"/>
                    <a:pt x="59" y="876"/>
                  </a:cubicBezTo>
                  <a:cubicBezTo>
                    <a:pt x="118" y="293"/>
                    <a:pt x="468" y="1"/>
                    <a:pt x="1052" y="1"/>
                  </a:cubicBezTo>
                  <a:cubicBezTo>
                    <a:pt x="1635" y="59"/>
                    <a:pt x="1869" y="409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2" name="Google Shape;7092;p17"/>
            <p:cNvSpPr/>
            <p:nvPr/>
          </p:nvSpPr>
          <p:spPr>
            <a:xfrm>
              <a:off x="5850025" y="4415975"/>
              <a:ext cx="48200" cy="48175"/>
            </a:xfrm>
            <a:custGeom>
              <a:avLst/>
              <a:gdLst/>
              <a:ahLst/>
              <a:cxnLst/>
              <a:rect l="l" t="t" r="r" b="b"/>
              <a:pathLst>
                <a:path w="1928" h="1927" extrusionOk="0">
                  <a:moveTo>
                    <a:pt x="935" y="1"/>
                  </a:moveTo>
                  <a:cubicBezTo>
                    <a:pt x="1519" y="1"/>
                    <a:pt x="1927" y="409"/>
                    <a:pt x="1927" y="935"/>
                  </a:cubicBezTo>
                  <a:cubicBezTo>
                    <a:pt x="1927" y="1518"/>
                    <a:pt x="1519" y="1927"/>
                    <a:pt x="993" y="1927"/>
                  </a:cubicBezTo>
                  <a:cubicBezTo>
                    <a:pt x="410" y="1869"/>
                    <a:pt x="59" y="1577"/>
                    <a:pt x="59" y="993"/>
                  </a:cubicBezTo>
                  <a:cubicBezTo>
                    <a:pt x="1" y="468"/>
                    <a:pt x="410" y="1"/>
                    <a:pt x="9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3" name="Google Shape;7093;p17"/>
            <p:cNvSpPr/>
            <p:nvPr/>
          </p:nvSpPr>
          <p:spPr>
            <a:xfrm>
              <a:off x="3640725" y="5393675"/>
              <a:ext cx="49625" cy="49650"/>
            </a:xfrm>
            <a:custGeom>
              <a:avLst/>
              <a:gdLst/>
              <a:ahLst/>
              <a:cxnLst/>
              <a:rect l="l" t="t" r="r" b="b"/>
              <a:pathLst>
                <a:path w="1985" h="1986" extrusionOk="0">
                  <a:moveTo>
                    <a:pt x="934" y="1985"/>
                  </a:moveTo>
                  <a:cubicBezTo>
                    <a:pt x="409" y="1927"/>
                    <a:pt x="0" y="1460"/>
                    <a:pt x="58" y="935"/>
                  </a:cubicBezTo>
                  <a:cubicBezTo>
                    <a:pt x="117" y="351"/>
                    <a:pt x="584" y="1"/>
                    <a:pt x="1109" y="59"/>
                  </a:cubicBezTo>
                  <a:cubicBezTo>
                    <a:pt x="1693" y="118"/>
                    <a:pt x="1985" y="468"/>
                    <a:pt x="1985" y="1052"/>
                  </a:cubicBezTo>
                  <a:cubicBezTo>
                    <a:pt x="1985" y="1577"/>
                    <a:pt x="1518" y="1985"/>
                    <a:pt x="934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4" name="Google Shape;7094;p17"/>
            <p:cNvSpPr/>
            <p:nvPr/>
          </p:nvSpPr>
          <p:spPr>
            <a:xfrm>
              <a:off x="3884400" y="5393675"/>
              <a:ext cx="48200" cy="49650"/>
            </a:xfrm>
            <a:custGeom>
              <a:avLst/>
              <a:gdLst/>
              <a:ahLst/>
              <a:cxnLst/>
              <a:rect l="l" t="t" r="r" b="b"/>
              <a:pathLst>
                <a:path w="1928" h="1986" extrusionOk="0">
                  <a:moveTo>
                    <a:pt x="1927" y="993"/>
                  </a:moveTo>
                  <a:cubicBezTo>
                    <a:pt x="1927" y="1577"/>
                    <a:pt x="1519" y="1985"/>
                    <a:pt x="993" y="1985"/>
                  </a:cubicBezTo>
                  <a:cubicBezTo>
                    <a:pt x="409" y="1985"/>
                    <a:pt x="1" y="1519"/>
                    <a:pt x="1" y="993"/>
                  </a:cubicBezTo>
                  <a:cubicBezTo>
                    <a:pt x="59" y="409"/>
                    <a:pt x="409" y="59"/>
                    <a:pt x="935" y="59"/>
                  </a:cubicBezTo>
                  <a:cubicBezTo>
                    <a:pt x="1519" y="1"/>
                    <a:pt x="1927" y="468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5" name="Google Shape;7095;p17"/>
            <p:cNvSpPr/>
            <p:nvPr/>
          </p:nvSpPr>
          <p:spPr>
            <a:xfrm>
              <a:off x="1190625" y="2454725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1868" y="935"/>
                  </a:moveTo>
                  <a:cubicBezTo>
                    <a:pt x="1809" y="1518"/>
                    <a:pt x="1459" y="1869"/>
                    <a:pt x="934" y="1810"/>
                  </a:cubicBezTo>
                  <a:cubicBezTo>
                    <a:pt x="350" y="1810"/>
                    <a:pt x="0" y="1402"/>
                    <a:pt x="58" y="876"/>
                  </a:cubicBezTo>
                  <a:cubicBezTo>
                    <a:pt x="117" y="351"/>
                    <a:pt x="467" y="1"/>
                    <a:pt x="992" y="1"/>
                  </a:cubicBezTo>
                  <a:cubicBezTo>
                    <a:pt x="1518" y="1"/>
                    <a:pt x="1809" y="409"/>
                    <a:pt x="1868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6" name="Google Shape;7096;p17"/>
            <p:cNvSpPr/>
            <p:nvPr/>
          </p:nvSpPr>
          <p:spPr>
            <a:xfrm>
              <a:off x="1434300" y="39227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460" y="117"/>
                    <a:pt x="1869" y="409"/>
                    <a:pt x="1810" y="993"/>
                  </a:cubicBezTo>
                  <a:cubicBezTo>
                    <a:pt x="1810" y="1518"/>
                    <a:pt x="1460" y="1868"/>
                    <a:pt x="876" y="1868"/>
                  </a:cubicBezTo>
                  <a:cubicBezTo>
                    <a:pt x="351" y="1810"/>
                    <a:pt x="1" y="1460"/>
                    <a:pt x="1" y="934"/>
                  </a:cubicBezTo>
                  <a:cubicBezTo>
                    <a:pt x="1" y="351"/>
                    <a:pt x="351" y="117"/>
                    <a:pt x="9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7" name="Google Shape;7097;p17"/>
            <p:cNvSpPr/>
            <p:nvPr/>
          </p:nvSpPr>
          <p:spPr>
            <a:xfrm>
              <a:off x="1680925" y="122457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934"/>
                  </a:moveTo>
                  <a:cubicBezTo>
                    <a:pt x="1810" y="1460"/>
                    <a:pt x="1518" y="1868"/>
                    <a:pt x="934" y="1868"/>
                  </a:cubicBezTo>
                  <a:cubicBezTo>
                    <a:pt x="351" y="1868"/>
                    <a:pt x="0" y="1518"/>
                    <a:pt x="0" y="934"/>
                  </a:cubicBezTo>
                  <a:cubicBezTo>
                    <a:pt x="0" y="409"/>
                    <a:pt x="351" y="59"/>
                    <a:pt x="876" y="59"/>
                  </a:cubicBezTo>
                  <a:cubicBezTo>
                    <a:pt x="1460" y="0"/>
                    <a:pt x="1752" y="351"/>
                    <a:pt x="1868" y="93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8" name="Google Shape;7098;p17"/>
            <p:cNvSpPr/>
            <p:nvPr/>
          </p:nvSpPr>
          <p:spPr>
            <a:xfrm>
              <a:off x="5358275" y="4906300"/>
              <a:ext cx="45250" cy="45250"/>
            </a:xfrm>
            <a:custGeom>
              <a:avLst/>
              <a:gdLst/>
              <a:ahLst/>
              <a:cxnLst/>
              <a:rect l="l" t="t" r="r" b="b"/>
              <a:pathLst>
                <a:path w="1810" h="1810" extrusionOk="0">
                  <a:moveTo>
                    <a:pt x="876" y="0"/>
                  </a:moveTo>
                  <a:cubicBezTo>
                    <a:pt x="1459" y="59"/>
                    <a:pt x="1810" y="350"/>
                    <a:pt x="1810" y="876"/>
                  </a:cubicBezTo>
                  <a:cubicBezTo>
                    <a:pt x="1810" y="1459"/>
                    <a:pt x="1518" y="1810"/>
                    <a:pt x="934" y="1810"/>
                  </a:cubicBezTo>
                  <a:cubicBezTo>
                    <a:pt x="409" y="1810"/>
                    <a:pt x="58" y="1518"/>
                    <a:pt x="0" y="992"/>
                  </a:cubicBezTo>
                  <a:cubicBezTo>
                    <a:pt x="0" y="409"/>
                    <a:pt x="350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9" name="Google Shape;7099;p17"/>
            <p:cNvSpPr/>
            <p:nvPr/>
          </p:nvSpPr>
          <p:spPr>
            <a:xfrm>
              <a:off x="1192075" y="318582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701"/>
                  </a:moveTo>
                  <a:cubicBezTo>
                    <a:pt x="1751" y="1518"/>
                    <a:pt x="1460" y="1868"/>
                    <a:pt x="876" y="1868"/>
                  </a:cubicBezTo>
                  <a:cubicBezTo>
                    <a:pt x="351" y="1868"/>
                    <a:pt x="0" y="1518"/>
                    <a:pt x="0" y="993"/>
                  </a:cubicBezTo>
                  <a:cubicBezTo>
                    <a:pt x="0" y="409"/>
                    <a:pt x="351" y="0"/>
                    <a:pt x="934" y="117"/>
                  </a:cubicBezTo>
                  <a:cubicBezTo>
                    <a:pt x="1285" y="175"/>
                    <a:pt x="1576" y="526"/>
                    <a:pt x="1868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0" name="Google Shape;7100;p17"/>
            <p:cNvSpPr/>
            <p:nvPr/>
          </p:nvSpPr>
          <p:spPr>
            <a:xfrm>
              <a:off x="2660100" y="5152900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992" y="1869"/>
                  </a:moveTo>
                  <a:cubicBezTo>
                    <a:pt x="409" y="1810"/>
                    <a:pt x="0" y="1518"/>
                    <a:pt x="0" y="935"/>
                  </a:cubicBezTo>
                  <a:cubicBezTo>
                    <a:pt x="0" y="351"/>
                    <a:pt x="350" y="1"/>
                    <a:pt x="934" y="1"/>
                  </a:cubicBezTo>
                  <a:cubicBezTo>
                    <a:pt x="1459" y="1"/>
                    <a:pt x="1810" y="351"/>
                    <a:pt x="1810" y="876"/>
                  </a:cubicBezTo>
                  <a:cubicBezTo>
                    <a:pt x="1868" y="1460"/>
                    <a:pt x="1518" y="1752"/>
                    <a:pt x="992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1" name="Google Shape;7101;p17"/>
            <p:cNvSpPr/>
            <p:nvPr/>
          </p:nvSpPr>
          <p:spPr>
            <a:xfrm>
              <a:off x="3395550" y="53951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518" y="117"/>
                    <a:pt x="1869" y="350"/>
                    <a:pt x="1869" y="934"/>
                  </a:cubicBezTo>
                  <a:cubicBezTo>
                    <a:pt x="1869" y="1518"/>
                    <a:pt x="1518" y="1868"/>
                    <a:pt x="935" y="1868"/>
                  </a:cubicBezTo>
                  <a:cubicBezTo>
                    <a:pt x="409" y="1868"/>
                    <a:pt x="59" y="1518"/>
                    <a:pt x="59" y="993"/>
                  </a:cubicBezTo>
                  <a:cubicBezTo>
                    <a:pt x="1" y="409"/>
                    <a:pt x="409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2" name="Google Shape;7102;p17"/>
            <p:cNvSpPr/>
            <p:nvPr/>
          </p:nvSpPr>
          <p:spPr>
            <a:xfrm>
              <a:off x="4132475" y="5396600"/>
              <a:ext cx="46725" cy="45275"/>
            </a:xfrm>
            <a:custGeom>
              <a:avLst/>
              <a:gdLst/>
              <a:ahLst/>
              <a:cxnLst/>
              <a:rect l="l" t="t" r="r" b="b"/>
              <a:pathLst>
                <a:path w="1869" h="1811" extrusionOk="0">
                  <a:moveTo>
                    <a:pt x="1869" y="876"/>
                  </a:moveTo>
                  <a:cubicBezTo>
                    <a:pt x="1752" y="1460"/>
                    <a:pt x="1460" y="1810"/>
                    <a:pt x="876" y="1810"/>
                  </a:cubicBezTo>
                  <a:cubicBezTo>
                    <a:pt x="351" y="1752"/>
                    <a:pt x="1" y="1402"/>
                    <a:pt x="1" y="818"/>
                  </a:cubicBezTo>
                  <a:cubicBezTo>
                    <a:pt x="59" y="292"/>
                    <a:pt x="409" y="1"/>
                    <a:pt x="935" y="1"/>
                  </a:cubicBezTo>
                  <a:cubicBezTo>
                    <a:pt x="1519" y="1"/>
                    <a:pt x="1752" y="351"/>
                    <a:pt x="1869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3" name="Google Shape;7103;p17"/>
            <p:cNvSpPr/>
            <p:nvPr/>
          </p:nvSpPr>
          <p:spPr>
            <a:xfrm>
              <a:off x="1926075" y="4661125"/>
              <a:ext cx="45275" cy="43825"/>
            </a:xfrm>
            <a:custGeom>
              <a:avLst/>
              <a:gdLst/>
              <a:ahLst/>
              <a:cxnLst/>
              <a:rect l="l" t="t" r="r" b="b"/>
              <a:pathLst>
                <a:path w="1811" h="1753" extrusionOk="0">
                  <a:moveTo>
                    <a:pt x="1810" y="993"/>
                  </a:moveTo>
                  <a:cubicBezTo>
                    <a:pt x="1518" y="1227"/>
                    <a:pt x="1227" y="1577"/>
                    <a:pt x="876" y="1635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293" y="1"/>
                    <a:pt x="818" y="59"/>
                  </a:cubicBezTo>
                  <a:cubicBezTo>
                    <a:pt x="1168" y="118"/>
                    <a:pt x="1460" y="410"/>
                    <a:pt x="1810" y="643"/>
                  </a:cubicBezTo>
                  <a:cubicBezTo>
                    <a:pt x="1810" y="760"/>
                    <a:pt x="1810" y="876"/>
                    <a:pt x="1810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4" name="Google Shape;7104;p17"/>
            <p:cNvSpPr/>
            <p:nvPr/>
          </p:nvSpPr>
          <p:spPr>
            <a:xfrm>
              <a:off x="5117475" y="493475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2"/>
                  </a:moveTo>
                  <a:cubicBezTo>
                    <a:pt x="1519" y="1285"/>
                    <a:pt x="1227" y="1635"/>
                    <a:pt x="877" y="1694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351" y="1"/>
                    <a:pt x="818" y="59"/>
                  </a:cubicBezTo>
                  <a:cubicBezTo>
                    <a:pt x="1168" y="118"/>
                    <a:pt x="1460" y="468"/>
                    <a:pt x="1810" y="701"/>
                  </a:cubicBezTo>
                  <a:cubicBezTo>
                    <a:pt x="1810" y="818"/>
                    <a:pt x="1810" y="935"/>
                    <a:pt x="1810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5" name="Google Shape;7105;p17"/>
            <p:cNvSpPr/>
            <p:nvPr/>
          </p:nvSpPr>
          <p:spPr>
            <a:xfrm>
              <a:off x="6096650" y="1472650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1"/>
                  </a:moveTo>
                  <a:cubicBezTo>
                    <a:pt x="1460" y="1285"/>
                    <a:pt x="1226" y="1635"/>
                    <a:pt x="876" y="1693"/>
                  </a:cubicBezTo>
                  <a:cubicBezTo>
                    <a:pt x="351" y="1752"/>
                    <a:pt x="1" y="1401"/>
                    <a:pt x="1" y="876"/>
                  </a:cubicBezTo>
                  <a:cubicBezTo>
                    <a:pt x="1" y="351"/>
                    <a:pt x="351" y="0"/>
                    <a:pt x="818" y="59"/>
                  </a:cubicBezTo>
                  <a:cubicBezTo>
                    <a:pt x="1168" y="117"/>
                    <a:pt x="1460" y="467"/>
                    <a:pt x="1810" y="701"/>
                  </a:cubicBezTo>
                  <a:lnTo>
                    <a:pt x="1810" y="105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6" name="Google Shape;7106;p17"/>
            <p:cNvSpPr/>
            <p:nvPr/>
          </p:nvSpPr>
          <p:spPr>
            <a:xfrm>
              <a:off x="6098100" y="4173750"/>
              <a:ext cx="37975" cy="42325"/>
            </a:xfrm>
            <a:custGeom>
              <a:avLst/>
              <a:gdLst/>
              <a:ahLst/>
              <a:cxnLst/>
              <a:rect l="l" t="t" r="r" b="b"/>
              <a:pathLst>
                <a:path w="1519" h="1693" extrusionOk="0">
                  <a:moveTo>
                    <a:pt x="643" y="1693"/>
                  </a:moveTo>
                  <a:cubicBezTo>
                    <a:pt x="410" y="1401"/>
                    <a:pt x="1" y="1051"/>
                    <a:pt x="59" y="817"/>
                  </a:cubicBezTo>
                  <a:cubicBezTo>
                    <a:pt x="118" y="526"/>
                    <a:pt x="526" y="117"/>
                    <a:pt x="818" y="59"/>
                  </a:cubicBezTo>
                  <a:cubicBezTo>
                    <a:pt x="993" y="0"/>
                    <a:pt x="1460" y="467"/>
                    <a:pt x="1460" y="759"/>
                  </a:cubicBezTo>
                  <a:cubicBezTo>
                    <a:pt x="1519" y="1051"/>
                    <a:pt x="1168" y="1343"/>
                    <a:pt x="993" y="1635"/>
                  </a:cubicBezTo>
                  <a:cubicBezTo>
                    <a:pt x="876" y="1635"/>
                    <a:pt x="760" y="1635"/>
                    <a:pt x="643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7" name="Google Shape;7107;p17"/>
            <p:cNvSpPr/>
            <p:nvPr/>
          </p:nvSpPr>
          <p:spPr>
            <a:xfrm>
              <a:off x="1196450" y="2212500"/>
              <a:ext cx="40875" cy="37950"/>
            </a:xfrm>
            <a:custGeom>
              <a:avLst/>
              <a:gdLst/>
              <a:ahLst/>
              <a:cxnLst/>
              <a:rect l="l" t="t" r="r" b="b"/>
              <a:pathLst>
                <a:path w="1635" h="1518" extrusionOk="0">
                  <a:moveTo>
                    <a:pt x="1635" y="934"/>
                  </a:moveTo>
                  <a:cubicBezTo>
                    <a:pt x="1285" y="1109"/>
                    <a:pt x="993" y="1518"/>
                    <a:pt x="701" y="1460"/>
                  </a:cubicBezTo>
                  <a:cubicBezTo>
                    <a:pt x="409" y="1401"/>
                    <a:pt x="59" y="993"/>
                    <a:pt x="0" y="701"/>
                  </a:cubicBezTo>
                  <a:cubicBezTo>
                    <a:pt x="0" y="467"/>
                    <a:pt x="467" y="0"/>
                    <a:pt x="701" y="0"/>
                  </a:cubicBezTo>
                  <a:cubicBezTo>
                    <a:pt x="993" y="0"/>
                    <a:pt x="1343" y="350"/>
                    <a:pt x="1635" y="584"/>
                  </a:cubicBezTo>
                  <a:lnTo>
                    <a:pt x="1635" y="934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8" name="Google Shape;7108;p17"/>
            <p:cNvSpPr/>
            <p:nvPr/>
          </p:nvSpPr>
          <p:spPr>
            <a:xfrm>
              <a:off x="6346175" y="1970250"/>
              <a:ext cx="40900" cy="36525"/>
            </a:xfrm>
            <a:custGeom>
              <a:avLst/>
              <a:gdLst/>
              <a:ahLst/>
              <a:cxnLst/>
              <a:rect l="l" t="t" r="r" b="b"/>
              <a:pathLst>
                <a:path w="1636" h="1461" extrusionOk="0">
                  <a:moveTo>
                    <a:pt x="1577" y="935"/>
                  </a:moveTo>
                  <a:cubicBezTo>
                    <a:pt x="1285" y="1110"/>
                    <a:pt x="935" y="1460"/>
                    <a:pt x="701" y="1402"/>
                  </a:cubicBezTo>
                  <a:cubicBezTo>
                    <a:pt x="409" y="1402"/>
                    <a:pt x="59" y="935"/>
                    <a:pt x="1" y="643"/>
                  </a:cubicBezTo>
                  <a:cubicBezTo>
                    <a:pt x="1" y="468"/>
                    <a:pt x="468" y="1"/>
                    <a:pt x="701" y="1"/>
                  </a:cubicBezTo>
                  <a:cubicBezTo>
                    <a:pt x="993" y="1"/>
                    <a:pt x="1285" y="351"/>
                    <a:pt x="1635" y="526"/>
                  </a:cubicBezTo>
                  <a:cubicBezTo>
                    <a:pt x="1635" y="643"/>
                    <a:pt x="1635" y="818"/>
                    <a:pt x="1577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9" name="Google Shape;7109;p17"/>
            <p:cNvSpPr/>
            <p:nvPr/>
          </p:nvSpPr>
          <p:spPr>
            <a:xfrm>
              <a:off x="1685300" y="4417450"/>
              <a:ext cx="37975" cy="40875"/>
            </a:xfrm>
            <a:custGeom>
              <a:avLst/>
              <a:gdLst/>
              <a:ahLst/>
              <a:cxnLst/>
              <a:rect l="l" t="t" r="r" b="b"/>
              <a:pathLst>
                <a:path w="1519" h="1635" extrusionOk="0">
                  <a:moveTo>
                    <a:pt x="935" y="0"/>
                  </a:moveTo>
                  <a:cubicBezTo>
                    <a:pt x="1110" y="292"/>
                    <a:pt x="1518" y="642"/>
                    <a:pt x="1460" y="876"/>
                  </a:cubicBezTo>
                  <a:cubicBezTo>
                    <a:pt x="1401" y="1167"/>
                    <a:pt x="993" y="1576"/>
                    <a:pt x="701" y="1576"/>
                  </a:cubicBezTo>
                  <a:cubicBezTo>
                    <a:pt x="468" y="1634"/>
                    <a:pt x="59" y="1167"/>
                    <a:pt x="1" y="934"/>
                  </a:cubicBezTo>
                  <a:cubicBezTo>
                    <a:pt x="1" y="642"/>
                    <a:pt x="351" y="292"/>
                    <a:pt x="584" y="0"/>
                  </a:cubicBezTo>
                  <a:lnTo>
                    <a:pt x="935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0" name="Google Shape;7110;p17"/>
            <p:cNvSpPr/>
            <p:nvPr/>
          </p:nvSpPr>
          <p:spPr>
            <a:xfrm>
              <a:off x="4630100" y="246875"/>
              <a:ext cx="37950" cy="40875"/>
            </a:xfrm>
            <a:custGeom>
              <a:avLst/>
              <a:gdLst/>
              <a:ahLst/>
              <a:cxnLst/>
              <a:rect l="l" t="t" r="r" b="b"/>
              <a:pathLst>
                <a:path w="1518" h="1635" extrusionOk="0">
                  <a:moveTo>
                    <a:pt x="934" y="0"/>
                  </a:moveTo>
                  <a:cubicBezTo>
                    <a:pt x="1109" y="292"/>
                    <a:pt x="1518" y="642"/>
                    <a:pt x="1459" y="876"/>
                  </a:cubicBezTo>
                  <a:cubicBezTo>
                    <a:pt x="1401" y="1168"/>
                    <a:pt x="993" y="1576"/>
                    <a:pt x="701" y="1576"/>
                  </a:cubicBezTo>
                  <a:cubicBezTo>
                    <a:pt x="526" y="1635"/>
                    <a:pt x="59" y="1168"/>
                    <a:pt x="59" y="934"/>
                  </a:cubicBezTo>
                  <a:cubicBezTo>
                    <a:pt x="0" y="584"/>
                    <a:pt x="350" y="292"/>
                    <a:pt x="584" y="0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1" name="Google Shape;7111;p17"/>
            <p:cNvSpPr/>
            <p:nvPr/>
          </p:nvSpPr>
          <p:spPr>
            <a:xfrm>
              <a:off x="2175625" y="4910675"/>
              <a:ext cx="36500" cy="40875"/>
            </a:xfrm>
            <a:custGeom>
              <a:avLst/>
              <a:gdLst/>
              <a:ahLst/>
              <a:cxnLst/>
              <a:rect l="l" t="t" r="r" b="b"/>
              <a:pathLst>
                <a:path w="1460" h="1635" extrusionOk="0">
                  <a:moveTo>
                    <a:pt x="584" y="1635"/>
                  </a:moveTo>
                  <a:cubicBezTo>
                    <a:pt x="350" y="1343"/>
                    <a:pt x="0" y="1051"/>
                    <a:pt x="0" y="759"/>
                  </a:cubicBezTo>
                  <a:cubicBezTo>
                    <a:pt x="58" y="467"/>
                    <a:pt x="467" y="59"/>
                    <a:pt x="759" y="59"/>
                  </a:cubicBezTo>
                  <a:cubicBezTo>
                    <a:pt x="934" y="0"/>
                    <a:pt x="1401" y="467"/>
                    <a:pt x="1459" y="701"/>
                  </a:cubicBezTo>
                  <a:cubicBezTo>
                    <a:pt x="1459" y="993"/>
                    <a:pt x="1109" y="1343"/>
                    <a:pt x="934" y="1635"/>
                  </a:cubicBezTo>
                  <a:cubicBezTo>
                    <a:pt x="817" y="1635"/>
                    <a:pt x="701" y="1635"/>
                    <a:pt x="584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2" name="Google Shape;7112;p17"/>
            <p:cNvSpPr/>
            <p:nvPr/>
          </p:nvSpPr>
          <p:spPr>
            <a:xfrm>
              <a:off x="4379100" y="5399525"/>
              <a:ext cx="40875" cy="36500"/>
            </a:xfrm>
            <a:custGeom>
              <a:avLst/>
              <a:gdLst/>
              <a:ahLst/>
              <a:cxnLst/>
              <a:rect l="l" t="t" r="r" b="b"/>
              <a:pathLst>
                <a:path w="1635" h="1460" extrusionOk="0">
                  <a:moveTo>
                    <a:pt x="59" y="526"/>
                  </a:moveTo>
                  <a:cubicBezTo>
                    <a:pt x="351" y="351"/>
                    <a:pt x="701" y="0"/>
                    <a:pt x="993" y="59"/>
                  </a:cubicBezTo>
                  <a:cubicBezTo>
                    <a:pt x="1226" y="117"/>
                    <a:pt x="1576" y="526"/>
                    <a:pt x="1635" y="818"/>
                  </a:cubicBezTo>
                  <a:cubicBezTo>
                    <a:pt x="1635" y="1051"/>
                    <a:pt x="1168" y="1460"/>
                    <a:pt x="876" y="1460"/>
                  </a:cubicBezTo>
                  <a:cubicBezTo>
                    <a:pt x="584" y="1460"/>
                    <a:pt x="292" y="1109"/>
                    <a:pt x="0" y="876"/>
                  </a:cubicBezTo>
                  <a:cubicBezTo>
                    <a:pt x="0" y="759"/>
                    <a:pt x="59" y="642"/>
                    <a:pt x="59" y="5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3" name="Google Shape;7113;p17"/>
            <p:cNvSpPr/>
            <p:nvPr/>
          </p:nvSpPr>
          <p:spPr>
            <a:xfrm>
              <a:off x="2422225" y="497850"/>
              <a:ext cx="43800" cy="35050"/>
            </a:xfrm>
            <a:custGeom>
              <a:avLst/>
              <a:gdLst/>
              <a:ahLst/>
              <a:cxnLst/>
              <a:rect l="l" t="t" r="r" b="b"/>
              <a:pathLst>
                <a:path w="1752" h="1402" extrusionOk="0">
                  <a:moveTo>
                    <a:pt x="1752" y="701"/>
                  </a:moveTo>
                  <a:cubicBezTo>
                    <a:pt x="1285" y="1052"/>
                    <a:pt x="993" y="1402"/>
                    <a:pt x="759" y="1402"/>
                  </a:cubicBezTo>
                  <a:cubicBezTo>
                    <a:pt x="468" y="1402"/>
                    <a:pt x="234" y="993"/>
                    <a:pt x="1" y="760"/>
                  </a:cubicBezTo>
                  <a:cubicBezTo>
                    <a:pt x="234" y="468"/>
                    <a:pt x="409" y="59"/>
                    <a:pt x="701" y="59"/>
                  </a:cubicBezTo>
                  <a:cubicBezTo>
                    <a:pt x="935" y="1"/>
                    <a:pt x="1285" y="351"/>
                    <a:pt x="1752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4" name="Google Shape;7114;p17"/>
            <p:cNvSpPr/>
            <p:nvPr/>
          </p:nvSpPr>
          <p:spPr>
            <a:xfrm>
              <a:off x="1203750" y="3439725"/>
              <a:ext cx="27750" cy="36525"/>
            </a:xfrm>
            <a:custGeom>
              <a:avLst/>
              <a:gdLst/>
              <a:ahLst/>
              <a:cxnLst/>
              <a:rect l="l" t="t" r="r" b="b"/>
              <a:pathLst>
                <a:path w="1110" h="1461" extrusionOk="0">
                  <a:moveTo>
                    <a:pt x="351" y="1402"/>
                  </a:moveTo>
                  <a:cubicBezTo>
                    <a:pt x="234" y="1110"/>
                    <a:pt x="59" y="818"/>
                    <a:pt x="0" y="526"/>
                  </a:cubicBezTo>
                  <a:cubicBezTo>
                    <a:pt x="0" y="351"/>
                    <a:pt x="234" y="176"/>
                    <a:pt x="409" y="1"/>
                  </a:cubicBezTo>
                  <a:cubicBezTo>
                    <a:pt x="642" y="234"/>
                    <a:pt x="993" y="409"/>
                    <a:pt x="1051" y="701"/>
                  </a:cubicBezTo>
                  <a:cubicBezTo>
                    <a:pt x="1109" y="876"/>
                    <a:pt x="818" y="1168"/>
                    <a:pt x="642" y="1460"/>
                  </a:cubicBezTo>
                  <a:cubicBezTo>
                    <a:pt x="526" y="1460"/>
                    <a:pt x="467" y="1402"/>
                    <a:pt x="351" y="14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5" name="Google Shape;7115;p17"/>
            <p:cNvSpPr/>
            <p:nvPr/>
          </p:nvSpPr>
          <p:spPr>
            <a:xfrm>
              <a:off x="3159150" y="5402450"/>
              <a:ext cx="42350" cy="27750"/>
            </a:xfrm>
            <a:custGeom>
              <a:avLst/>
              <a:gdLst/>
              <a:ahLst/>
              <a:cxnLst/>
              <a:rect l="l" t="t" r="r" b="b"/>
              <a:pathLst>
                <a:path w="1694" h="1110" extrusionOk="0">
                  <a:moveTo>
                    <a:pt x="1694" y="642"/>
                  </a:moveTo>
                  <a:cubicBezTo>
                    <a:pt x="1285" y="876"/>
                    <a:pt x="1051" y="1109"/>
                    <a:pt x="876" y="1051"/>
                  </a:cubicBezTo>
                  <a:cubicBezTo>
                    <a:pt x="584" y="992"/>
                    <a:pt x="293" y="759"/>
                    <a:pt x="1" y="584"/>
                  </a:cubicBezTo>
                  <a:cubicBezTo>
                    <a:pt x="234" y="409"/>
                    <a:pt x="468" y="0"/>
                    <a:pt x="701" y="0"/>
                  </a:cubicBezTo>
                  <a:cubicBezTo>
                    <a:pt x="935" y="0"/>
                    <a:pt x="1227" y="350"/>
                    <a:pt x="1635" y="64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6" name="Google Shape;7116;p17"/>
            <p:cNvSpPr/>
            <p:nvPr/>
          </p:nvSpPr>
          <p:spPr>
            <a:xfrm>
              <a:off x="2914000" y="258550"/>
              <a:ext cx="36500" cy="26275"/>
            </a:xfrm>
            <a:custGeom>
              <a:avLst/>
              <a:gdLst/>
              <a:ahLst/>
              <a:cxnLst/>
              <a:rect l="l" t="t" r="r" b="b"/>
              <a:pathLst>
                <a:path w="1460" h="1051" extrusionOk="0">
                  <a:moveTo>
                    <a:pt x="1460" y="0"/>
                  </a:moveTo>
                  <a:cubicBezTo>
                    <a:pt x="1285" y="467"/>
                    <a:pt x="1226" y="759"/>
                    <a:pt x="1051" y="934"/>
                  </a:cubicBezTo>
                  <a:cubicBezTo>
                    <a:pt x="876" y="1051"/>
                    <a:pt x="526" y="1051"/>
                    <a:pt x="292" y="992"/>
                  </a:cubicBezTo>
                  <a:cubicBezTo>
                    <a:pt x="176" y="934"/>
                    <a:pt x="117" y="701"/>
                    <a:pt x="1" y="584"/>
                  </a:cubicBezTo>
                  <a:cubicBezTo>
                    <a:pt x="176" y="467"/>
                    <a:pt x="351" y="350"/>
                    <a:pt x="584" y="234"/>
                  </a:cubicBezTo>
                  <a:cubicBezTo>
                    <a:pt x="759" y="175"/>
                    <a:pt x="993" y="117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7" name="Google Shape;7117;p17"/>
            <p:cNvSpPr/>
            <p:nvPr/>
          </p:nvSpPr>
          <p:spPr>
            <a:xfrm>
              <a:off x="6349100" y="3686350"/>
              <a:ext cx="24825" cy="33575"/>
            </a:xfrm>
            <a:custGeom>
              <a:avLst/>
              <a:gdLst/>
              <a:ahLst/>
              <a:cxnLst/>
              <a:rect l="l" t="t" r="r" b="b"/>
              <a:pathLst>
                <a:path w="993" h="1343" extrusionOk="0">
                  <a:moveTo>
                    <a:pt x="993" y="0"/>
                  </a:moveTo>
                  <a:cubicBezTo>
                    <a:pt x="935" y="351"/>
                    <a:pt x="876" y="526"/>
                    <a:pt x="818" y="759"/>
                  </a:cubicBezTo>
                  <a:cubicBezTo>
                    <a:pt x="701" y="934"/>
                    <a:pt x="526" y="1109"/>
                    <a:pt x="409" y="1343"/>
                  </a:cubicBezTo>
                  <a:cubicBezTo>
                    <a:pt x="292" y="1168"/>
                    <a:pt x="1" y="1051"/>
                    <a:pt x="1" y="876"/>
                  </a:cubicBezTo>
                  <a:cubicBezTo>
                    <a:pt x="1" y="584"/>
                    <a:pt x="117" y="292"/>
                    <a:pt x="292" y="117"/>
                  </a:cubicBezTo>
                  <a:cubicBezTo>
                    <a:pt x="409" y="0"/>
                    <a:pt x="643" y="59"/>
                    <a:pt x="9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118" name="Google Shape;7118;p17"/>
          <p:cNvSpPr txBox="1">
            <a:spLocks noGrp="1"/>
          </p:cNvSpPr>
          <p:nvPr>
            <p:ph type="title"/>
          </p:nvPr>
        </p:nvSpPr>
        <p:spPr>
          <a:xfrm>
            <a:off x="720000" y="1535025"/>
            <a:ext cx="3233100" cy="5727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solidFill>
                  <a:schemeClr val="dk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7119" name="Google Shape;7119;p17"/>
          <p:cNvSpPr txBox="1">
            <a:spLocks noGrp="1"/>
          </p:cNvSpPr>
          <p:nvPr>
            <p:ph type="subTitle" idx="1"/>
          </p:nvPr>
        </p:nvSpPr>
        <p:spPr>
          <a:xfrm>
            <a:off x="720000" y="2163375"/>
            <a:ext cx="3580500" cy="1445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120" name="Google Shape;7120;p17"/>
          <p:cNvSpPr/>
          <p:nvPr/>
        </p:nvSpPr>
        <p:spPr>
          <a:xfrm flipH="1">
            <a:off x="157806" y="1629844"/>
            <a:ext cx="346647" cy="346647"/>
          </a:xfrm>
          <a:custGeom>
            <a:avLst/>
            <a:gdLst/>
            <a:ahLst/>
            <a:cxnLst/>
            <a:rect l="l" t="t" r="r" b="b"/>
            <a:pathLst>
              <a:path w="26351" h="26351" extrusionOk="0">
                <a:moveTo>
                  <a:pt x="8067" y="0"/>
                </a:moveTo>
                <a:lnTo>
                  <a:pt x="8067" y="8066"/>
                </a:lnTo>
                <a:lnTo>
                  <a:pt x="1" y="8066"/>
                </a:lnTo>
                <a:lnTo>
                  <a:pt x="1" y="18284"/>
                </a:lnTo>
                <a:lnTo>
                  <a:pt x="8067" y="18284"/>
                </a:lnTo>
                <a:lnTo>
                  <a:pt x="8067" y="26350"/>
                </a:lnTo>
                <a:lnTo>
                  <a:pt x="18217" y="26350"/>
                </a:lnTo>
                <a:lnTo>
                  <a:pt x="18217" y="18284"/>
                </a:lnTo>
                <a:lnTo>
                  <a:pt x="26351" y="18284"/>
                </a:lnTo>
                <a:lnTo>
                  <a:pt x="26351" y="8066"/>
                </a:lnTo>
                <a:lnTo>
                  <a:pt x="18217" y="8066"/>
                </a:lnTo>
                <a:lnTo>
                  <a:pt x="18217" y="0"/>
                </a:lnTo>
                <a:close/>
              </a:path>
            </a:pathLst>
          </a:custGeom>
          <a:solidFill>
            <a:srgbClr val="29ABD9">
              <a:alpha val="3333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21" name="Google Shape;7121;p17"/>
          <p:cNvSpPr/>
          <p:nvPr/>
        </p:nvSpPr>
        <p:spPr>
          <a:xfrm flipH="1">
            <a:off x="-308294" y="1050474"/>
            <a:ext cx="518240" cy="517346"/>
          </a:xfrm>
          <a:custGeom>
            <a:avLst/>
            <a:gdLst/>
            <a:ahLst/>
            <a:cxnLst/>
            <a:rect l="l" t="t" r="r" b="b"/>
            <a:pathLst>
              <a:path w="39392" h="39324" extrusionOk="0">
                <a:moveTo>
                  <a:pt x="12100" y="0"/>
                </a:moveTo>
                <a:lnTo>
                  <a:pt x="12100" y="12100"/>
                </a:lnTo>
                <a:lnTo>
                  <a:pt x="1" y="12100"/>
                </a:lnTo>
                <a:lnTo>
                  <a:pt x="1" y="27291"/>
                </a:lnTo>
                <a:lnTo>
                  <a:pt x="12100" y="27291"/>
                </a:lnTo>
                <a:lnTo>
                  <a:pt x="12100" y="39323"/>
                </a:lnTo>
                <a:lnTo>
                  <a:pt x="27292" y="39323"/>
                </a:lnTo>
                <a:lnTo>
                  <a:pt x="27292" y="27291"/>
                </a:lnTo>
                <a:lnTo>
                  <a:pt x="39392" y="27291"/>
                </a:lnTo>
                <a:lnTo>
                  <a:pt x="39392" y="12100"/>
                </a:lnTo>
                <a:lnTo>
                  <a:pt x="27292" y="12100"/>
                </a:lnTo>
                <a:lnTo>
                  <a:pt x="27292" y="0"/>
                </a:lnTo>
                <a:close/>
              </a:path>
            </a:pathLst>
          </a:custGeom>
          <a:solidFill>
            <a:srgbClr val="29ABD9">
              <a:alpha val="79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22" name="Google Shape;7122;p17"/>
          <p:cNvSpPr/>
          <p:nvPr/>
        </p:nvSpPr>
        <p:spPr>
          <a:xfrm flipH="1">
            <a:off x="-49187" y="157288"/>
            <a:ext cx="206957" cy="206944"/>
          </a:xfrm>
          <a:custGeom>
            <a:avLst/>
            <a:gdLst/>
            <a:ahLst/>
            <a:cxnLst/>
            <a:rect l="l" t="t" r="r" b="b"/>
            <a:pathLst>
              <a:path w="15731" h="15730" extrusionOk="0">
                <a:moveTo>
                  <a:pt x="4841" y="1"/>
                </a:moveTo>
                <a:lnTo>
                  <a:pt x="4841" y="4840"/>
                </a:lnTo>
                <a:lnTo>
                  <a:pt x="1" y="4840"/>
                </a:lnTo>
                <a:lnTo>
                  <a:pt x="1" y="10890"/>
                </a:lnTo>
                <a:lnTo>
                  <a:pt x="4841" y="10890"/>
                </a:lnTo>
                <a:lnTo>
                  <a:pt x="4841" y="15730"/>
                </a:lnTo>
                <a:lnTo>
                  <a:pt x="10890" y="15730"/>
                </a:lnTo>
                <a:lnTo>
                  <a:pt x="10890" y="10890"/>
                </a:lnTo>
                <a:lnTo>
                  <a:pt x="15730" y="10890"/>
                </a:lnTo>
                <a:lnTo>
                  <a:pt x="15730" y="4840"/>
                </a:lnTo>
                <a:lnTo>
                  <a:pt x="10890" y="4840"/>
                </a:lnTo>
                <a:lnTo>
                  <a:pt x="10890" y="1"/>
                </a:lnTo>
                <a:close/>
              </a:path>
            </a:pathLst>
          </a:custGeom>
          <a:solidFill>
            <a:srgbClr val="29ABD9">
              <a:alpha val="3333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23" name="Google Shape;7123;p17"/>
          <p:cNvSpPr/>
          <p:nvPr/>
        </p:nvSpPr>
        <p:spPr>
          <a:xfrm flipH="1">
            <a:off x="592851" y="465928"/>
            <a:ext cx="84014" cy="84027"/>
          </a:xfrm>
          <a:custGeom>
            <a:avLst/>
            <a:gdLst/>
            <a:ahLst/>
            <a:cxnLst/>
            <a:rect l="l" t="t" r="r" b="b"/>
            <a:pathLst>
              <a:path w="6386" h="6387" extrusionOk="0">
                <a:moveTo>
                  <a:pt x="1949" y="0"/>
                </a:moveTo>
                <a:lnTo>
                  <a:pt x="1949" y="1950"/>
                </a:lnTo>
                <a:lnTo>
                  <a:pt x="0" y="1950"/>
                </a:lnTo>
                <a:lnTo>
                  <a:pt x="0" y="4437"/>
                </a:lnTo>
                <a:lnTo>
                  <a:pt x="1949" y="4437"/>
                </a:lnTo>
                <a:lnTo>
                  <a:pt x="1949" y="6386"/>
                </a:lnTo>
                <a:lnTo>
                  <a:pt x="4436" y="6386"/>
                </a:lnTo>
                <a:lnTo>
                  <a:pt x="4436" y="4437"/>
                </a:lnTo>
                <a:lnTo>
                  <a:pt x="6386" y="4437"/>
                </a:lnTo>
                <a:lnTo>
                  <a:pt x="6386" y="1950"/>
                </a:lnTo>
                <a:lnTo>
                  <a:pt x="4436" y="1950"/>
                </a:lnTo>
                <a:lnTo>
                  <a:pt x="4436" y="0"/>
                </a:lnTo>
                <a:close/>
              </a:path>
            </a:pathLst>
          </a:custGeom>
          <a:solidFill>
            <a:srgbClr val="29ABD9">
              <a:alpha val="3333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24" name="Google Shape;7124;p17"/>
          <p:cNvSpPr/>
          <p:nvPr/>
        </p:nvSpPr>
        <p:spPr>
          <a:xfrm flipH="1">
            <a:off x="116183" y="13138"/>
            <a:ext cx="84027" cy="83146"/>
          </a:xfrm>
          <a:custGeom>
            <a:avLst/>
            <a:gdLst/>
            <a:ahLst/>
            <a:cxnLst/>
            <a:rect l="l" t="t" r="r" b="b"/>
            <a:pathLst>
              <a:path w="6387" h="6320" extrusionOk="0">
                <a:moveTo>
                  <a:pt x="1950" y="1"/>
                </a:moveTo>
                <a:lnTo>
                  <a:pt x="1950" y="1950"/>
                </a:lnTo>
                <a:lnTo>
                  <a:pt x="0" y="1950"/>
                </a:lnTo>
                <a:lnTo>
                  <a:pt x="0" y="4370"/>
                </a:lnTo>
                <a:lnTo>
                  <a:pt x="1950" y="4370"/>
                </a:lnTo>
                <a:lnTo>
                  <a:pt x="1950" y="6320"/>
                </a:lnTo>
                <a:lnTo>
                  <a:pt x="4437" y="6320"/>
                </a:lnTo>
                <a:lnTo>
                  <a:pt x="4437" y="4370"/>
                </a:lnTo>
                <a:lnTo>
                  <a:pt x="6386" y="4370"/>
                </a:lnTo>
                <a:lnTo>
                  <a:pt x="6386" y="1950"/>
                </a:lnTo>
                <a:lnTo>
                  <a:pt x="4437" y="1950"/>
                </a:lnTo>
                <a:lnTo>
                  <a:pt x="4437" y="1"/>
                </a:lnTo>
                <a:close/>
              </a:path>
            </a:pathLst>
          </a:custGeom>
          <a:solidFill>
            <a:srgbClr val="29ABD9">
              <a:alpha val="3333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25" name="Google Shape;7125;p17"/>
          <p:cNvSpPr/>
          <p:nvPr/>
        </p:nvSpPr>
        <p:spPr>
          <a:xfrm flipH="1">
            <a:off x="-14692" y="431433"/>
            <a:ext cx="500546" cy="500546"/>
          </a:xfrm>
          <a:custGeom>
            <a:avLst/>
            <a:gdLst/>
            <a:ahLst/>
            <a:cxnLst/>
            <a:rect l="l" t="t" r="r" b="b"/>
            <a:pathLst>
              <a:path w="38047" h="38047" extrusionOk="0">
                <a:moveTo>
                  <a:pt x="11697" y="1"/>
                </a:moveTo>
                <a:lnTo>
                  <a:pt x="11697" y="11697"/>
                </a:lnTo>
                <a:lnTo>
                  <a:pt x="0" y="11697"/>
                </a:lnTo>
                <a:lnTo>
                  <a:pt x="0" y="26418"/>
                </a:lnTo>
                <a:lnTo>
                  <a:pt x="11697" y="26418"/>
                </a:lnTo>
                <a:lnTo>
                  <a:pt x="11697" y="38047"/>
                </a:lnTo>
                <a:lnTo>
                  <a:pt x="26418" y="38047"/>
                </a:lnTo>
                <a:lnTo>
                  <a:pt x="26418" y="26418"/>
                </a:lnTo>
                <a:lnTo>
                  <a:pt x="38047" y="26418"/>
                </a:lnTo>
                <a:lnTo>
                  <a:pt x="38047" y="11697"/>
                </a:lnTo>
                <a:lnTo>
                  <a:pt x="26418" y="11697"/>
                </a:lnTo>
                <a:lnTo>
                  <a:pt x="26418" y="1"/>
                </a:lnTo>
                <a:close/>
              </a:path>
            </a:pathLst>
          </a:custGeom>
          <a:solidFill>
            <a:srgbClr val="29ABD9">
              <a:alpha val="3333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26" name="Google Shape;7126;p17"/>
          <p:cNvSpPr/>
          <p:nvPr/>
        </p:nvSpPr>
        <p:spPr>
          <a:xfrm flipH="1">
            <a:off x="319588" y="1030135"/>
            <a:ext cx="207825" cy="206944"/>
          </a:xfrm>
          <a:custGeom>
            <a:avLst/>
            <a:gdLst/>
            <a:ahLst/>
            <a:cxnLst/>
            <a:rect l="l" t="t" r="r" b="b"/>
            <a:pathLst>
              <a:path w="15797" h="15730" extrusionOk="0">
                <a:moveTo>
                  <a:pt x="4840" y="0"/>
                </a:moveTo>
                <a:lnTo>
                  <a:pt x="4840" y="4840"/>
                </a:lnTo>
                <a:lnTo>
                  <a:pt x="0" y="4840"/>
                </a:lnTo>
                <a:lnTo>
                  <a:pt x="0" y="10890"/>
                </a:lnTo>
                <a:lnTo>
                  <a:pt x="4840" y="10890"/>
                </a:lnTo>
                <a:lnTo>
                  <a:pt x="4840" y="15729"/>
                </a:lnTo>
                <a:lnTo>
                  <a:pt x="10957" y="15729"/>
                </a:lnTo>
                <a:lnTo>
                  <a:pt x="10957" y="10890"/>
                </a:lnTo>
                <a:lnTo>
                  <a:pt x="15797" y="10890"/>
                </a:lnTo>
                <a:lnTo>
                  <a:pt x="15797" y="4840"/>
                </a:lnTo>
                <a:lnTo>
                  <a:pt x="10957" y="4840"/>
                </a:lnTo>
                <a:lnTo>
                  <a:pt x="10957" y="0"/>
                </a:lnTo>
                <a:close/>
              </a:path>
            </a:pathLst>
          </a:custGeom>
          <a:solidFill>
            <a:srgbClr val="29ABD9">
              <a:alpha val="3333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27" name="Google Shape;7127;p17"/>
          <p:cNvSpPr/>
          <p:nvPr/>
        </p:nvSpPr>
        <p:spPr>
          <a:xfrm flipH="1">
            <a:off x="8621045" y="2706083"/>
            <a:ext cx="500508" cy="500508"/>
          </a:xfrm>
          <a:custGeom>
            <a:avLst/>
            <a:gdLst/>
            <a:ahLst/>
            <a:cxnLst/>
            <a:rect l="l" t="t" r="r" b="b"/>
            <a:pathLst>
              <a:path w="38047" h="38047" extrusionOk="0">
                <a:moveTo>
                  <a:pt x="11697" y="1"/>
                </a:moveTo>
                <a:lnTo>
                  <a:pt x="11697" y="11697"/>
                </a:lnTo>
                <a:lnTo>
                  <a:pt x="0" y="11697"/>
                </a:lnTo>
                <a:lnTo>
                  <a:pt x="0" y="26418"/>
                </a:lnTo>
                <a:lnTo>
                  <a:pt x="11697" y="26418"/>
                </a:lnTo>
                <a:lnTo>
                  <a:pt x="11697" y="38047"/>
                </a:lnTo>
                <a:lnTo>
                  <a:pt x="26418" y="38047"/>
                </a:lnTo>
                <a:lnTo>
                  <a:pt x="26418" y="26418"/>
                </a:lnTo>
                <a:lnTo>
                  <a:pt x="38047" y="26418"/>
                </a:lnTo>
                <a:lnTo>
                  <a:pt x="38047" y="11697"/>
                </a:lnTo>
                <a:lnTo>
                  <a:pt x="26418" y="11697"/>
                </a:lnTo>
                <a:lnTo>
                  <a:pt x="26418" y="1"/>
                </a:lnTo>
                <a:close/>
              </a:path>
            </a:pathLst>
          </a:custGeom>
          <a:solidFill>
            <a:srgbClr val="29ABD9">
              <a:alpha val="3333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28" name="Google Shape;7128;p17"/>
          <p:cNvSpPr/>
          <p:nvPr/>
        </p:nvSpPr>
        <p:spPr>
          <a:xfrm flipH="1">
            <a:off x="8539791" y="1846013"/>
            <a:ext cx="206906" cy="206549"/>
          </a:xfrm>
          <a:custGeom>
            <a:avLst/>
            <a:gdLst/>
            <a:ahLst/>
            <a:cxnLst/>
            <a:rect l="l" t="t" r="r" b="b"/>
            <a:pathLst>
              <a:path w="39392" h="39324" extrusionOk="0">
                <a:moveTo>
                  <a:pt x="12100" y="0"/>
                </a:moveTo>
                <a:lnTo>
                  <a:pt x="12100" y="12100"/>
                </a:lnTo>
                <a:lnTo>
                  <a:pt x="1" y="12100"/>
                </a:lnTo>
                <a:lnTo>
                  <a:pt x="1" y="27291"/>
                </a:lnTo>
                <a:lnTo>
                  <a:pt x="12100" y="27291"/>
                </a:lnTo>
                <a:lnTo>
                  <a:pt x="12100" y="39323"/>
                </a:lnTo>
                <a:lnTo>
                  <a:pt x="27292" y="39323"/>
                </a:lnTo>
                <a:lnTo>
                  <a:pt x="27292" y="27291"/>
                </a:lnTo>
                <a:lnTo>
                  <a:pt x="39392" y="27291"/>
                </a:lnTo>
                <a:lnTo>
                  <a:pt x="39392" y="12100"/>
                </a:lnTo>
                <a:lnTo>
                  <a:pt x="27292" y="12100"/>
                </a:lnTo>
                <a:lnTo>
                  <a:pt x="27292" y="0"/>
                </a:lnTo>
                <a:close/>
              </a:path>
            </a:pathLst>
          </a:custGeom>
          <a:solidFill>
            <a:srgbClr val="29ABD9">
              <a:alpha val="79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29" name="Google Shape;7129;p17"/>
          <p:cNvSpPr/>
          <p:nvPr/>
        </p:nvSpPr>
        <p:spPr>
          <a:xfrm flipH="1">
            <a:off x="8890745" y="2358735"/>
            <a:ext cx="84003" cy="83858"/>
          </a:xfrm>
          <a:custGeom>
            <a:avLst/>
            <a:gdLst/>
            <a:ahLst/>
            <a:cxnLst/>
            <a:rect l="l" t="t" r="r" b="b"/>
            <a:pathLst>
              <a:path w="39392" h="39324" extrusionOk="0">
                <a:moveTo>
                  <a:pt x="12100" y="0"/>
                </a:moveTo>
                <a:lnTo>
                  <a:pt x="12100" y="12100"/>
                </a:lnTo>
                <a:lnTo>
                  <a:pt x="1" y="12100"/>
                </a:lnTo>
                <a:lnTo>
                  <a:pt x="1" y="27291"/>
                </a:lnTo>
                <a:lnTo>
                  <a:pt x="12100" y="27291"/>
                </a:lnTo>
                <a:lnTo>
                  <a:pt x="12100" y="39323"/>
                </a:lnTo>
                <a:lnTo>
                  <a:pt x="27292" y="39323"/>
                </a:lnTo>
                <a:lnTo>
                  <a:pt x="27292" y="27291"/>
                </a:lnTo>
                <a:lnTo>
                  <a:pt x="39392" y="27291"/>
                </a:lnTo>
                <a:lnTo>
                  <a:pt x="39392" y="12100"/>
                </a:lnTo>
                <a:lnTo>
                  <a:pt x="27292" y="12100"/>
                </a:lnTo>
                <a:lnTo>
                  <a:pt x="27292" y="0"/>
                </a:lnTo>
                <a:close/>
              </a:path>
            </a:pathLst>
          </a:custGeom>
          <a:solidFill>
            <a:srgbClr val="29ABD9">
              <a:alpha val="79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30" name="Google Shape;7130;p17"/>
          <p:cNvSpPr>
            <a:spLocks noGrp="1"/>
          </p:cNvSpPr>
          <p:nvPr>
            <p:ph type="pic" idx="2"/>
          </p:nvPr>
        </p:nvSpPr>
        <p:spPr>
          <a:xfrm>
            <a:off x="4841675" y="707100"/>
            <a:ext cx="3238200" cy="3729300"/>
          </a:xfrm>
          <a:prstGeom prst="roundRect">
            <a:avLst>
              <a:gd name="adj" fmla="val 16667"/>
            </a:avLst>
          </a:prstGeom>
          <a:noFill/>
          <a:ln>
            <a:noFill/>
          </a:ln>
          <a:effectLst>
            <a:outerShdw blurRad="142875" dist="95250" dir="3600000" algn="bl" rotWithShape="0">
              <a:schemeClr val="dk1">
                <a:alpha val="40000"/>
              </a:schemeClr>
            </a:outerShdw>
          </a:effectLst>
        </p:spPr>
      </p:sp>
    </p:spTree>
    <p:extLst>
      <p:ext uri="{BB962C8B-B14F-4D97-AF65-F5344CB8AC3E}">
        <p14:creationId xmlns:p14="http://schemas.microsoft.com/office/powerpoint/2010/main" val="187791374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3">
  <p:cSld name="CUSTOM_2_1_1">
    <p:bg>
      <p:bgPr>
        <a:solidFill>
          <a:schemeClr val="lt1"/>
        </a:solidFill>
        <a:effectLst/>
      </p:bgPr>
    </p:bg>
    <p:spTree>
      <p:nvGrpSpPr>
        <p:cNvPr id="1" name="Shape 47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705" name="Google Shape;4705;p15"/>
          <p:cNvGrpSpPr/>
          <p:nvPr/>
        </p:nvGrpSpPr>
        <p:grpSpPr>
          <a:xfrm>
            <a:off x="0" y="0"/>
            <a:ext cx="9144125" cy="5143391"/>
            <a:chOff x="0" y="0"/>
            <a:chExt cx="9144125" cy="5143391"/>
          </a:xfrm>
        </p:grpSpPr>
        <p:sp>
          <p:nvSpPr>
            <p:cNvPr id="4706" name="Google Shape;4706;p15"/>
            <p:cNvSpPr/>
            <p:nvPr/>
          </p:nvSpPr>
          <p:spPr>
            <a:xfrm>
              <a:off x="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7" name="Google Shape;4707;p15"/>
            <p:cNvSpPr/>
            <p:nvPr/>
          </p:nvSpPr>
          <p:spPr>
            <a:xfrm>
              <a:off x="38100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8" name="Google Shape;4708;p15"/>
            <p:cNvSpPr/>
            <p:nvPr/>
          </p:nvSpPr>
          <p:spPr>
            <a:xfrm>
              <a:off x="76201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9" name="Google Shape;4709;p15"/>
            <p:cNvSpPr/>
            <p:nvPr/>
          </p:nvSpPr>
          <p:spPr>
            <a:xfrm>
              <a:off x="114301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0" name="Google Shape;4710;p15"/>
            <p:cNvSpPr/>
            <p:nvPr/>
          </p:nvSpPr>
          <p:spPr>
            <a:xfrm>
              <a:off x="152402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1" name="Google Shape;4711;p15"/>
            <p:cNvSpPr/>
            <p:nvPr/>
          </p:nvSpPr>
          <p:spPr>
            <a:xfrm>
              <a:off x="190502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2" name="Google Shape;4712;p15"/>
            <p:cNvSpPr/>
            <p:nvPr/>
          </p:nvSpPr>
          <p:spPr>
            <a:xfrm>
              <a:off x="228603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3" name="Google Shape;4713;p15"/>
            <p:cNvSpPr/>
            <p:nvPr/>
          </p:nvSpPr>
          <p:spPr>
            <a:xfrm>
              <a:off x="266703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4" name="Google Shape;4714;p15"/>
            <p:cNvSpPr/>
            <p:nvPr/>
          </p:nvSpPr>
          <p:spPr>
            <a:xfrm>
              <a:off x="304804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5" name="Google Shape;4715;p15"/>
            <p:cNvSpPr/>
            <p:nvPr/>
          </p:nvSpPr>
          <p:spPr>
            <a:xfrm>
              <a:off x="342904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6" name="Google Shape;4716;p15"/>
            <p:cNvSpPr/>
            <p:nvPr/>
          </p:nvSpPr>
          <p:spPr>
            <a:xfrm>
              <a:off x="381005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7" name="Google Shape;4717;p15"/>
            <p:cNvSpPr/>
            <p:nvPr/>
          </p:nvSpPr>
          <p:spPr>
            <a:xfrm>
              <a:off x="419105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8" name="Google Shape;4718;p15"/>
            <p:cNvSpPr/>
            <p:nvPr/>
          </p:nvSpPr>
          <p:spPr>
            <a:xfrm>
              <a:off x="457206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9" name="Google Shape;4719;p15"/>
            <p:cNvSpPr/>
            <p:nvPr/>
          </p:nvSpPr>
          <p:spPr>
            <a:xfrm>
              <a:off x="495306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0" name="Google Shape;4720;p15"/>
            <p:cNvSpPr/>
            <p:nvPr/>
          </p:nvSpPr>
          <p:spPr>
            <a:xfrm>
              <a:off x="533407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1" name="Google Shape;4721;p15"/>
            <p:cNvSpPr/>
            <p:nvPr/>
          </p:nvSpPr>
          <p:spPr>
            <a:xfrm>
              <a:off x="571507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2" name="Google Shape;4722;p15"/>
            <p:cNvSpPr/>
            <p:nvPr/>
          </p:nvSpPr>
          <p:spPr>
            <a:xfrm>
              <a:off x="609608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3" name="Google Shape;4723;p15"/>
            <p:cNvSpPr/>
            <p:nvPr/>
          </p:nvSpPr>
          <p:spPr>
            <a:xfrm>
              <a:off x="647708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4" name="Google Shape;4724;p15"/>
            <p:cNvSpPr/>
            <p:nvPr/>
          </p:nvSpPr>
          <p:spPr>
            <a:xfrm>
              <a:off x="685809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5" name="Google Shape;4725;p15"/>
            <p:cNvSpPr/>
            <p:nvPr/>
          </p:nvSpPr>
          <p:spPr>
            <a:xfrm>
              <a:off x="723909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6" name="Google Shape;4726;p15"/>
            <p:cNvSpPr/>
            <p:nvPr/>
          </p:nvSpPr>
          <p:spPr>
            <a:xfrm>
              <a:off x="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7" name="Google Shape;4727;p15"/>
            <p:cNvSpPr/>
            <p:nvPr/>
          </p:nvSpPr>
          <p:spPr>
            <a:xfrm>
              <a:off x="38100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8" name="Google Shape;4728;p15"/>
            <p:cNvSpPr/>
            <p:nvPr/>
          </p:nvSpPr>
          <p:spPr>
            <a:xfrm>
              <a:off x="76201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9" name="Google Shape;4729;p15"/>
            <p:cNvSpPr/>
            <p:nvPr/>
          </p:nvSpPr>
          <p:spPr>
            <a:xfrm>
              <a:off x="114301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0" name="Google Shape;4730;p15"/>
            <p:cNvSpPr/>
            <p:nvPr/>
          </p:nvSpPr>
          <p:spPr>
            <a:xfrm>
              <a:off x="152402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1" name="Google Shape;4731;p15"/>
            <p:cNvSpPr/>
            <p:nvPr/>
          </p:nvSpPr>
          <p:spPr>
            <a:xfrm>
              <a:off x="190502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2" name="Google Shape;4732;p15"/>
            <p:cNvSpPr/>
            <p:nvPr/>
          </p:nvSpPr>
          <p:spPr>
            <a:xfrm>
              <a:off x="228603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3" name="Google Shape;4733;p15"/>
            <p:cNvSpPr/>
            <p:nvPr/>
          </p:nvSpPr>
          <p:spPr>
            <a:xfrm>
              <a:off x="266703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4" name="Google Shape;4734;p15"/>
            <p:cNvSpPr/>
            <p:nvPr/>
          </p:nvSpPr>
          <p:spPr>
            <a:xfrm>
              <a:off x="304804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5" name="Google Shape;4735;p15"/>
            <p:cNvSpPr/>
            <p:nvPr/>
          </p:nvSpPr>
          <p:spPr>
            <a:xfrm>
              <a:off x="342904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6" name="Google Shape;4736;p15"/>
            <p:cNvSpPr/>
            <p:nvPr/>
          </p:nvSpPr>
          <p:spPr>
            <a:xfrm>
              <a:off x="381005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7" name="Google Shape;4737;p15"/>
            <p:cNvSpPr/>
            <p:nvPr/>
          </p:nvSpPr>
          <p:spPr>
            <a:xfrm>
              <a:off x="419105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8" name="Google Shape;4738;p15"/>
            <p:cNvSpPr/>
            <p:nvPr/>
          </p:nvSpPr>
          <p:spPr>
            <a:xfrm>
              <a:off x="457206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9" name="Google Shape;4739;p15"/>
            <p:cNvSpPr/>
            <p:nvPr/>
          </p:nvSpPr>
          <p:spPr>
            <a:xfrm>
              <a:off x="495306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0" name="Google Shape;4740;p15"/>
            <p:cNvSpPr/>
            <p:nvPr/>
          </p:nvSpPr>
          <p:spPr>
            <a:xfrm>
              <a:off x="533407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1" name="Google Shape;4741;p15"/>
            <p:cNvSpPr/>
            <p:nvPr/>
          </p:nvSpPr>
          <p:spPr>
            <a:xfrm>
              <a:off x="571507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2" name="Google Shape;4742;p15"/>
            <p:cNvSpPr/>
            <p:nvPr/>
          </p:nvSpPr>
          <p:spPr>
            <a:xfrm>
              <a:off x="609608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3" name="Google Shape;4743;p15"/>
            <p:cNvSpPr/>
            <p:nvPr/>
          </p:nvSpPr>
          <p:spPr>
            <a:xfrm>
              <a:off x="647708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4" name="Google Shape;4744;p15"/>
            <p:cNvSpPr/>
            <p:nvPr/>
          </p:nvSpPr>
          <p:spPr>
            <a:xfrm>
              <a:off x="685809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5" name="Google Shape;4745;p15"/>
            <p:cNvSpPr/>
            <p:nvPr/>
          </p:nvSpPr>
          <p:spPr>
            <a:xfrm>
              <a:off x="723909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6" name="Google Shape;4746;p15"/>
            <p:cNvSpPr/>
            <p:nvPr/>
          </p:nvSpPr>
          <p:spPr>
            <a:xfrm>
              <a:off x="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7" name="Google Shape;4747;p15"/>
            <p:cNvSpPr/>
            <p:nvPr/>
          </p:nvSpPr>
          <p:spPr>
            <a:xfrm>
              <a:off x="38100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8" name="Google Shape;4748;p15"/>
            <p:cNvSpPr/>
            <p:nvPr/>
          </p:nvSpPr>
          <p:spPr>
            <a:xfrm>
              <a:off x="76201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9" name="Google Shape;4749;p15"/>
            <p:cNvSpPr/>
            <p:nvPr/>
          </p:nvSpPr>
          <p:spPr>
            <a:xfrm>
              <a:off x="114301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0" name="Google Shape;4750;p15"/>
            <p:cNvSpPr/>
            <p:nvPr/>
          </p:nvSpPr>
          <p:spPr>
            <a:xfrm>
              <a:off x="152402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1" name="Google Shape;4751;p15"/>
            <p:cNvSpPr/>
            <p:nvPr/>
          </p:nvSpPr>
          <p:spPr>
            <a:xfrm>
              <a:off x="190502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2" name="Google Shape;4752;p15"/>
            <p:cNvSpPr/>
            <p:nvPr/>
          </p:nvSpPr>
          <p:spPr>
            <a:xfrm>
              <a:off x="228603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3" name="Google Shape;4753;p15"/>
            <p:cNvSpPr/>
            <p:nvPr/>
          </p:nvSpPr>
          <p:spPr>
            <a:xfrm>
              <a:off x="266703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4" name="Google Shape;4754;p15"/>
            <p:cNvSpPr/>
            <p:nvPr/>
          </p:nvSpPr>
          <p:spPr>
            <a:xfrm>
              <a:off x="304804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5" name="Google Shape;4755;p15"/>
            <p:cNvSpPr/>
            <p:nvPr/>
          </p:nvSpPr>
          <p:spPr>
            <a:xfrm>
              <a:off x="342904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6" name="Google Shape;4756;p15"/>
            <p:cNvSpPr/>
            <p:nvPr/>
          </p:nvSpPr>
          <p:spPr>
            <a:xfrm>
              <a:off x="381005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7" name="Google Shape;4757;p15"/>
            <p:cNvSpPr/>
            <p:nvPr/>
          </p:nvSpPr>
          <p:spPr>
            <a:xfrm>
              <a:off x="419105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8" name="Google Shape;4758;p15"/>
            <p:cNvSpPr/>
            <p:nvPr/>
          </p:nvSpPr>
          <p:spPr>
            <a:xfrm>
              <a:off x="457206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9" name="Google Shape;4759;p15"/>
            <p:cNvSpPr/>
            <p:nvPr/>
          </p:nvSpPr>
          <p:spPr>
            <a:xfrm>
              <a:off x="495306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0" name="Google Shape;4760;p15"/>
            <p:cNvSpPr/>
            <p:nvPr/>
          </p:nvSpPr>
          <p:spPr>
            <a:xfrm>
              <a:off x="533407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1" name="Google Shape;4761;p15"/>
            <p:cNvSpPr/>
            <p:nvPr/>
          </p:nvSpPr>
          <p:spPr>
            <a:xfrm>
              <a:off x="571507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2" name="Google Shape;4762;p15"/>
            <p:cNvSpPr/>
            <p:nvPr/>
          </p:nvSpPr>
          <p:spPr>
            <a:xfrm>
              <a:off x="609608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3" name="Google Shape;4763;p15"/>
            <p:cNvSpPr/>
            <p:nvPr/>
          </p:nvSpPr>
          <p:spPr>
            <a:xfrm>
              <a:off x="647708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4" name="Google Shape;4764;p15"/>
            <p:cNvSpPr/>
            <p:nvPr/>
          </p:nvSpPr>
          <p:spPr>
            <a:xfrm>
              <a:off x="685809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5" name="Google Shape;4765;p15"/>
            <p:cNvSpPr/>
            <p:nvPr/>
          </p:nvSpPr>
          <p:spPr>
            <a:xfrm>
              <a:off x="723909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6" name="Google Shape;4766;p15"/>
            <p:cNvSpPr/>
            <p:nvPr/>
          </p:nvSpPr>
          <p:spPr>
            <a:xfrm>
              <a:off x="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7" name="Google Shape;4767;p15"/>
            <p:cNvSpPr/>
            <p:nvPr/>
          </p:nvSpPr>
          <p:spPr>
            <a:xfrm>
              <a:off x="38100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8" name="Google Shape;4768;p15"/>
            <p:cNvSpPr/>
            <p:nvPr/>
          </p:nvSpPr>
          <p:spPr>
            <a:xfrm>
              <a:off x="76201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9" name="Google Shape;4769;p15"/>
            <p:cNvSpPr/>
            <p:nvPr/>
          </p:nvSpPr>
          <p:spPr>
            <a:xfrm>
              <a:off x="114301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0" name="Google Shape;4770;p15"/>
            <p:cNvSpPr/>
            <p:nvPr/>
          </p:nvSpPr>
          <p:spPr>
            <a:xfrm>
              <a:off x="152402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1" name="Google Shape;4771;p15"/>
            <p:cNvSpPr/>
            <p:nvPr/>
          </p:nvSpPr>
          <p:spPr>
            <a:xfrm>
              <a:off x="190502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2" name="Google Shape;4772;p15"/>
            <p:cNvSpPr/>
            <p:nvPr/>
          </p:nvSpPr>
          <p:spPr>
            <a:xfrm>
              <a:off x="228603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3" name="Google Shape;4773;p15"/>
            <p:cNvSpPr/>
            <p:nvPr/>
          </p:nvSpPr>
          <p:spPr>
            <a:xfrm>
              <a:off x="266703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4" name="Google Shape;4774;p15"/>
            <p:cNvSpPr/>
            <p:nvPr/>
          </p:nvSpPr>
          <p:spPr>
            <a:xfrm>
              <a:off x="304804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5" name="Google Shape;4775;p15"/>
            <p:cNvSpPr/>
            <p:nvPr/>
          </p:nvSpPr>
          <p:spPr>
            <a:xfrm>
              <a:off x="342904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6" name="Google Shape;4776;p15"/>
            <p:cNvSpPr/>
            <p:nvPr/>
          </p:nvSpPr>
          <p:spPr>
            <a:xfrm>
              <a:off x="381005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7" name="Google Shape;4777;p15"/>
            <p:cNvSpPr/>
            <p:nvPr/>
          </p:nvSpPr>
          <p:spPr>
            <a:xfrm>
              <a:off x="419105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8" name="Google Shape;4778;p15"/>
            <p:cNvSpPr/>
            <p:nvPr/>
          </p:nvSpPr>
          <p:spPr>
            <a:xfrm>
              <a:off x="457206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9" name="Google Shape;4779;p15"/>
            <p:cNvSpPr/>
            <p:nvPr/>
          </p:nvSpPr>
          <p:spPr>
            <a:xfrm>
              <a:off x="495306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0" name="Google Shape;4780;p15"/>
            <p:cNvSpPr/>
            <p:nvPr/>
          </p:nvSpPr>
          <p:spPr>
            <a:xfrm>
              <a:off x="533407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1" name="Google Shape;4781;p15"/>
            <p:cNvSpPr/>
            <p:nvPr/>
          </p:nvSpPr>
          <p:spPr>
            <a:xfrm>
              <a:off x="571507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2" name="Google Shape;4782;p15"/>
            <p:cNvSpPr/>
            <p:nvPr/>
          </p:nvSpPr>
          <p:spPr>
            <a:xfrm>
              <a:off x="609608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3" name="Google Shape;4783;p15"/>
            <p:cNvSpPr/>
            <p:nvPr/>
          </p:nvSpPr>
          <p:spPr>
            <a:xfrm>
              <a:off x="647708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4" name="Google Shape;4784;p15"/>
            <p:cNvSpPr/>
            <p:nvPr/>
          </p:nvSpPr>
          <p:spPr>
            <a:xfrm>
              <a:off x="685809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5" name="Google Shape;4785;p15"/>
            <p:cNvSpPr/>
            <p:nvPr/>
          </p:nvSpPr>
          <p:spPr>
            <a:xfrm>
              <a:off x="723909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6" name="Google Shape;4786;p15"/>
            <p:cNvSpPr/>
            <p:nvPr/>
          </p:nvSpPr>
          <p:spPr>
            <a:xfrm>
              <a:off x="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7" name="Google Shape;4787;p15"/>
            <p:cNvSpPr/>
            <p:nvPr/>
          </p:nvSpPr>
          <p:spPr>
            <a:xfrm>
              <a:off x="38100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8" name="Google Shape;4788;p15"/>
            <p:cNvSpPr/>
            <p:nvPr/>
          </p:nvSpPr>
          <p:spPr>
            <a:xfrm>
              <a:off x="76201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9" name="Google Shape;4789;p15"/>
            <p:cNvSpPr/>
            <p:nvPr/>
          </p:nvSpPr>
          <p:spPr>
            <a:xfrm>
              <a:off x="114301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0" name="Google Shape;4790;p15"/>
            <p:cNvSpPr/>
            <p:nvPr/>
          </p:nvSpPr>
          <p:spPr>
            <a:xfrm>
              <a:off x="152402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1" name="Google Shape;4791;p15"/>
            <p:cNvSpPr/>
            <p:nvPr/>
          </p:nvSpPr>
          <p:spPr>
            <a:xfrm>
              <a:off x="190502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2" name="Google Shape;4792;p15"/>
            <p:cNvSpPr/>
            <p:nvPr/>
          </p:nvSpPr>
          <p:spPr>
            <a:xfrm>
              <a:off x="228603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3" name="Google Shape;4793;p15"/>
            <p:cNvSpPr/>
            <p:nvPr/>
          </p:nvSpPr>
          <p:spPr>
            <a:xfrm>
              <a:off x="266703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4" name="Google Shape;4794;p15"/>
            <p:cNvSpPr/>
            <p:nvPr/>
          </p:nvSpPr>
          <p:spPr>
            <a:xfrm>
              <a:off x="304804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5" name="Google Shape;4795;p15"/>
            <p:cNvSpPr/>
            <p:nvPr/>
          </p:nvSpPr>
          <p:spPr>
            <a:xfrm>
              <a:off x="342904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6" name="Google Shape;4796;p15"/>
            <p:cNvSpPr/>
            <p:nvPr/>
          </p:nvSpPr>
          <p:spPr>
            <a:xfrm>
              <a:off x="381005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7" name="Google Shape;4797;p15"/>
            <p:cNvSpPr/>
            <p:nvPr/>
          </p:nvSpPr>
          <p:spPr>
            <a:xfrm>
              <a:off x="419105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8" name="Google Shape;4798;p15"/>
            <p:cNvSpPr/>
            <p:nvPr/>
          </p:nvSpPr>
          <p:spPr>
            <a:xfrm>
              <a:off x="457206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9" name="Google Shape;4799;p15"/>
            <p:cNvSpPr/>
            <p:nvPr/>
          </p:nvSpPr>
          <p:spPr>
            <a:xfrm>
              <a:off x="495306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0" name="Google Shape;4800;p15"/>
            <p:cNvSpPr/>
            <p:nvPr/>
          </p:nvSpPr>
          <p:spPr>
            <a:xfrm>
              <a:off x="533407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1" name="Google Shape;4801;p15"/>
            <p:cNvSpPr/>
            <p:nvPr/>
          </p:nvSpPr>
          <p:spPr>
            <a:xfrm>
              <a:off x="571507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2" name="Google Shape;4802;p15"/>
            <p:cNvSpPr/>
            <p:nvPr/>
          </p:nvSpPr>
          <p:spPr>
            <a:xfrm>
              <a:off x="609608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3" name="Google Shape;4803;p15"/>
            <p:cNvSpPr/>
            <p:nvPr/>
          </p:nvSpPr>
          <p:spPr>
            <a:xfrm>
              <a:off x="647708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4" name="Google Shape;4804;p15"/>
            <p:cNvSpPr/>
            <p:nvPr/>
          </p:nvSpPr>
          <p:spPr>
            <a:xfrm>
              <a:off x="685809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5" name="Google Shape;4805;p15"/>
            <p:cNvSpPr/>
            <p:nvPr/>
          </p:nvSpPr>
          <p:spPr>
            <a:xfrm>
              <a:off x="723909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6" name="Google Shape;4806;p15"/>
            <p:cNvSpPr/>
            <p:nvPr/>
          </p:nvSpPr>
          <p:spPr>
            <a:xfrm>
              <a:off x="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7" name="Google Shape;4807;p15"/>
            <p:cNvSpPr/>
            <p:nvPr/>
          </p:nvSpPr>
          <p:spPr>
            <a:xfrm>
              <a:off x="38100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8" name="Google Shape;4808;p15"/>
            <p:cNvSpPr/>
            <p:nvPr/>
          </p:nvSpPr>
          <p:spPr>
            <a:xfrm>
              <a:off x="76201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9" name="Google Shape;4809;p15"/>
            <p:cNvSpPr/>
            <p:nvPr/>
          </p:nvSpPr>
          <p:spPr>
            <a:xfrm>
              <a:off x="114301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0" name="Google Shape;4810;p15"/>
            <p:cNvSpPr/>
            <p:nvPr/>
          </p:nvSpPr>
          <p:spPr>
            <a:xfrm>
              <a:off x="152402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1" name="Google Shape;4811;p15"/>
            <p:cNvSpPr/>
            <p:nvPr/>
          </p:nvSpPr>
          <p:spPr>
            <a:xfrm>
              <a:off x="190502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2" name="Google Shape;4812;p15"/>
            <p:cNvSpPr/>
            <p:nvPr/>
          </p:nvSpPr>
          <p:spPr>
            <a:xfrm>
              <a:off x="228603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3" name="Google Shape;4813;p15"/>
            <p:cNvSpPr/>
            <p:nvPr/>
          </p:nvSpPr>
          <p:spPr>
            <a:xfrm>
              <a:off x="266703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4" name="Google Shape;4814;p15"/>
            <p:cNvSpPr/>
            <p:nvPr/>
          </p:nvSpPr>
          <p:spPr>
            <a:xfrm>
              <a:off x="304804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5" name="Google Shape;4815;p15"/>
            <p:cNvSpPr/>
            <p:nvPr/>
          </p:nvSpPr>
          <p:spPr>
            <a:xfrm>
              <a:off x="342904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6" name="Google Shape;4816;p15"/>
            <p:cNvSpPr/>
            <p:nvPr/>
          </p:nvSpPr>
          <p:spPr>
            <a:xfrm>
              <a:off x="381005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7" name="Google Shape;4817;p15"/>
            <p:cNvSpPr/>
            <p:nvPr/>
          </p:nvSpPr>
          <p:spPr>
            <a:xfrm>
              <a:off x="419105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8" name="Google Shape;4818;p15"/>
            <p:cNvSpPr/>
            <p:nvPr/>
          </p:nvSpPr>
          <p:spPr>
            <a:xfrm>
              <a:off x="457206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9" name="Google Shape;4819;p15"/>
            <p:cNvSpPr/>
            <p:nvPr/>
          </p:nvSpPr>
          <p:spPr>
            <a:xfrm>
              <a:off x="495306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0" name="Google Shape;4820;p15"/>
            <p:cNvSpPr/>
            <p:nvPr/>
          </p:nvSpPr>
          <p:spPr>
            <a:xfrm>
              <a:off x="533407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1" name="Google Shape;4821;p15"/>
            <p:cNvSpPr/>
            <p:nvPr/>
          </p:nvSpPr>
          <p:spPr>
            <a:xfrm>
              <a:off x="571507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2" name="Google Shape;4822;p15"/>
            <p:cNvSpPr/>
            <p:nvPr/>
          </p:nvSpPr>
          <p:spPr>
            <a:xfrm>
              <a:off x="609608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3" name="Google Shape;4823;p15"/>
            <p:cNvSpPr/>
            <p:nvPr/>
          </p:nvSpPr>
          <p:spPr>
            <a:xfrm>
              <a:off x="647708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4" name="Google Shape;4824;p15"/>
            <p:cNvSpPr/>
            <p:nvPr/>
          </p:nvSpPr>
          <p:spPr>
            <a:xfrm>
              <a:off x="685809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5" name="Google Shape;4825;p15"/>
            <p:cNvSpPr/>
            <p:nvPr/>
          </p:nvSpPr>
          <p:spPr>
            <a:xfrm>
              <a:off x="723909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6" name="Google Shape;4826;p15"/>
            <p:cNvSpPr/>
            <p:nvPr/>
          </p:nvSpPr>
          <p:spPr>
            <a:xfrm>
              <a:off x="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7" name="Google Shape;4827;p15"/>
            <p:cNvSpPr/>
            <p:nvPr/>
          </p:nvSpPr>
          <p:spPr>
            <a:xfrm>
              <a:off x="38100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8" name="Google Shape;4828;p15"/>
            <p:cNvSpPr/>
            <p:nvPr/>
          </p:nvSpPr>
          <p:spPr>
            <a:xfrm>
              <a:off x="76201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9" name="Google Shape;4829;p15"/>
            <p:cNvSpPr/>
            <p:nvPr/>
          </p:nvSpPr>
          <p:spPr>
            <a:xfrm>
              <a:off x="114301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0" name="Google Shape;4830;p15"/>
            <p:cNvSpPr/>
            <p:nvPr/>
          </p:nvSpPr>
          <p:spPr>
            <a:xfrm>
              <a:off x="152402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1" name="Google Shape;4831;p15"/>
            <p:cNvSpPr/>
            <p:nvPr/>
          </p:nvSpPr>
          <p:spPr>
            <a:xfrm>
              <a:off x="190502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2" name="Google Shape;4832;p15"/>
            <p:cNvSpPr/>
            <p:nvPr/>
          </p:nvSpPr>
          <p:spPr>
            <a:xfrm>
              <a:off x="228603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3" name="Google Shape;4833;p15"/>
            <p:cNvSpPr/>
            <p:nvPr/>
          </p:nvSpPr>
          <p:spPr>
            <a:xfrm>
              <a:off x="266703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4" name="Google Shape;4834;p15"/>
            <p:cNvSpPr/>
            <p:nvPr/>
          </p:nvSpPr>
          <p:spPr>
            <a:xfrm>
              <a:off x="304804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5" name="Google Shape;4835;p15"/>
            <p:cNvSpPr/>
            <p:nvPr/>
          </p:nvSpPr>
          <p:spPr>
            <a:xfrm>
              <a:off x="342904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6" name="Google Shape;4836;p15"/>
            <p:cNvSpPr/>
            <p:nvPr/>
          </p:nvSpPr>
          <p:spPr>
            <a:xfrm>
              <a:off x="381005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7" name="Google Shape;4837;p15"/>
            <p:cNvSpPr/>
            <p:nvPr/>
          </p:nvSpPr>
          <p:spPr>
            <a:xfrm>
              <a:off x="419105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8" name="Google Shape;4838;p15"/>
            <p:cNvSpPr/>
            <p:nvPr/>
          </p:nvSpPr>
          <p:spPr>
            <a:xfrm>
              <a:off x="457206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9" name="Google Shape;4839;p15"/>
            <p:cNvSpPr/>
            <p:nvPr/>
          </p:nvSpPr>
          <p:spPr>
            <a:xfrm>
              <a:off x="495306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0" name="Google Shape;4840;p15"/>
            <p:cNvSpPr/>
            <p:nvPr/>
          </p:nvSpPr>
          <p:spPr>
            <a:xfrm>
              <a:off x="533407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1" name="Google Shape;4841;p15"/>
            <p:cNvSpPr/>
            <p:nvPr/>
          </p:nvSpPr>
          <p:spPr>
            <a:xfrm>
              <a:off x="571507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2" name="Google Shape;4842;p15"/>
            <p:cNvSpPr/>
            <p:nvPr/>
          </p:nvSpPr>
          <p:spPr>
            <a:xfrm>
              <a:off x="609608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3" name="Google Shape;4843;p15"/>
            <p:cNvSpPr/>
            <p:nvPr/>
          </p:nvSpPr>
          <p:spPr>
            <a:xfrm>
              <a:off x="647708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4" name="Google Shape;4844;p15"/>
            <p:cNvSpPr/>
            <p:nvPr/>
          </p:nvSpPr>
          <p:spPr>
            <a:xfrm>
              <a:off x="685809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5" name="Google Shape;4845;p15"/>
            <p:cNvSpPr/>
            <p:nvPr/>
          </p:nvSpPr>
          <p:spPr>
            <a:xfrm>
              <a:off x="723909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6" name="Google Shape;4846;p15"/>
            <p:cNvSpPr/>
            <p:nvPr/>
          </p:nvSpPr>
          <p:spPr>
            <a:xfrm>
              <a:off x="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7" name="Google Shape;4847;p15"/>
            <p:cNvSpPr/>
            <p:nvPr/>
          </p:nvSpPr>
          <p:spPr>
            <a:xfrm>
              <a:off x="38100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8" name="Google Shape;4848;p15"/>
            <p:cNvSpPr/>
            <p:nvPr/>
          </p:nvSpPr>
          <p:spPr>
            <a:xfrm>
              <a:off x="76201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9" name="Google Shape;4849;p15"/>
            <p:cNvSpPr/>
            <p:nvPr/>
          </p:nvSpPr>
          <p:spPr>
            <a:xfrm>
              <a:off x="114301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0" name="Google Shape;4850;p15"/>
            <p:cNvSpPr/>
            <p:nvPr/>
          </p:nvSpPr>
          <p:spPr>
            <a:xfrm>
              <a:off x="152402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1" name="Google Shape;4851;p15"/>
            <p:cNvSpPr/>
            <p:nvPr/>
          </p:nvSpPr>
          <p:spPr>
            <a:xfrm>
              <a:off x="190502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2" name="Google Shape;4852;p15"/>
            <p:cNvSpPr/>
            <p:nvPr/>
          </p:nvSpPr>
          <p:spPr>
            <a:xfrm>
              <a:off x="228603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3" name="Google Shape;4853;p15"/>
            <p:cNvSpPr/>
            <p:nvPr/>
          </p:nvSpPr>
          <p:spPr>
            <a:xfrm>
              <a:off x="266703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4" name="Google Shape;4854;p15"/>
            <p:cNvSpPr/>
            <p:nvPr/>
          </p:nvSpPr>
          <p:spPr>
            <a:xfrm>
              <a:off x="304804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5" name="Google Shape;4855;p15"/>
            <p:cNvSpPr/>
            <p:nvPr/>
          </p:nvSpPr>
          <p:spPr>
            <a:xfrm>
              <a:off x="342904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6" name="Google Shape;4856;p15"/>
            <p:cNvSpPr/>
            <p:nvPr/>
          </p:nvSpPr>
          <p:spPr>
            <a:xfrm>
              <a:off x="381005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7" name="Google Shape;4857;p15"/>
            <p:cNvSpPr/>
            <p:nvPr/>
          </p:nvSpPr>
          <p:spPr>
            <a:xfrm>
              <a:off x="419105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8" name="Google Shape;4858;p15"/>
            <p:cNvSpPr/>
            <p:nvPr/>
          </p:nvSpPr>
          <p:spPr>
            <a:xfrm>
              <a:off x="457206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9" name="Google Shape;4859;p15"/>
            <p:cNvSpPr/>
            <p:nvPr/>
          </p:nvSpPr>
          <p:spPr>
            <a:xfrm>
              <a:off x="495306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0" name="Google Shape;4860;p15"/>
            <p:cNvSpPr/>
            <p:nvPr/>
          </p:nvSpPr>
          <p:spPr>
            <a:xfrm>
              <a:off x="533407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1" name="Google Shape;4861;p15"/>
            <p:cNvSpPr/>
            <p:nvPr/>
          </p:nvSpPr>
          <p:spPr>
            <a:xfrm>
              <a:off x="571507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2" name="Google Shape;4862;p15"/>
            <p:cNvSpPr/>
            <p:nvPr/>
          </p:nvSpPr>
          <p:spPr>
            <a:xfrm>
              <a:off x="609608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3" name="Google Shape;4863;p15"/>
            <p:cNvSpPr/>
            <p:nvPr/>
          </p:nvSpPr>
          <p:spPr>
            <a:xfrm>
              <a:off x="647708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4" name="Google Shape;4864;p15"/>
            <p:cNvSpPr/>
            <p:nvPr/>
          </p:nvSpPr>
          <p:spPr>
            <a:xfrm>
              <a:off x="685809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5" name="Google Shape;4865;p15"/>
            <p:cNvSpPr/>
            <p:nvPr/>
          </p:nvSpPr>
          <p:spPr>
            <a:xfrm>
              <a:off x="723909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6" name="Google Shape;4866;p15"/>
            <p:cNvSpPr/>
            <p:nvPr/>
          </p:nvSpPr>
          <p:spPr>
            <a:xfrm>
              <a:off x="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7" name="Google Shape;4867;p15"/>
            <p:cNvSpPr/>
            <p:nvPr/>
          </p:nvSpPr>
          <p:spPr>
            <a:xfrm>
              <a:off x="38100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8" name="Google Shape;4868;p15"/>
            <p:cNvSpPr/>
            <p:nvPr/>
          </p:nvSpPr>
          <p:spPr>
            <a:xfrm>
              <a:off x="76201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9" name="Google Shape;4869;p15"/>
            <p:cNvSpPr/>
            <p:nvPr/>
          </p:nvSpPr>
          <p:spPr>
            <a:xfrm>
              <a:off x="114301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0" name="Google Shape;4870;p15"/>
            <p:cNvSpPr/>
            <p:nvPr/>
          </p:nvSpPr>
          <p:spPr>
            <a:xfrm>
              <a:off x="152402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1" name="Google Shape;4871;p15"/>
            <p:cNvSpPr/>
            <p:nvPr/>
          </p:nvSpPr>
          <p:spPr>
            <a:xfrm>
              <a:off x="190502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2" name="Google Shape;4872;p15"/>
            <p:cNvSpPr/>
            <p:nvPr/>
          </p:nvSpPr>
          <p:spPr>
            <a:xfrm>
              <a:off x="228603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3" name="Google Shape;4873;p15"/>
            <p:cNvSpPr/>
            <p:nvPr/>
          </p:nvSpPr>
          <p:spPr>
            <a:xfrm>
              <a:off x="266703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4" name="Google Shape;4874;p15"/>
            <p:cNvSpPr/>
            <p:nvPr/>
          </p:nvSpPr>
          <p:spPr>
            <a:xfrm>
              <a:off x="304804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5" name="Google Shape;4875;p15"/>
            <p:cNvSpPr/>
            <p:nvPr/>
          </p:nvSpPr>
          <p:spPr>
            <a:xfrm>
              <a:off x="342904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6" name="Google Shape;4876;p15"/>
            <p:cNvSpPr/>
            <p:nvPr/>
          </p:nvSpPr>
          <p:spPr>
            <a:xfrm>
              <a:off x="381005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7" name="Google Shape;4877;p15"/>
            <p:cNvSpPr/>
            <p:nvPr/>
          </p:nvSpPr>
          <p:spPr>
            <a:xfrm>
              <a:off x="419105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8" name="Google Shape;4878;p15"/>
            <p:cNvSpPr/>
            <p:nvPr/>
          </p:nvSpPr>
          <p:spPr>
            <a:xfrm>
              <a:off x="457206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9" name="Google Shape;4879;p15"/>
            <p:cNvSpPr/>
            <p:nvPr/>
          </p:nvSpPr>
          <p:spPr>
            <a:xfrm>
              <a:off x="495306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0" name="Google Shape;4880;p15"/>
            <p:cNvSpPr/>
            <p:nvPr/>
          </p:nvSpPr>
          <p:spPr>
            <a:xfrm>
              <a:off x="533407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1" name="Google Shape;4881;p15"/>
            <p:cNvSpPr/>
            <p:nvPr/>
          </p:nvSpPr>
          <p:spPr>
            <a:xfrm>
              <a:off x="571507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2" name="Google Shape;4882;p15"/>
            <p:cNvSpPr/>
            <p:nvPr/>
          </p:nvSpPr>
          <p:spPr>
            <a:xfrm>
              <a:off x="609608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3" name="Google Shape;4883;p15"/>
            <p:cNvSpPr/>
            <p:nvPr/>
          </p:nvSpPr>
          <p:spPr>
            <a:xfrm>
              <a:off x="647708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4" name="Google Shape;4884;p15"/>
            <p:cNvSpPr/>
            <p:nvPr/>
          </p:nvSpPr>
          <p:spPr>
            <a:xfrm>
              <a:off x="685809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5" name="Google Shape;4885;p15"/>
            <p:cNvSpPr/>
            <p:nvPr/>
          </p:nvSpPr>
          <p:spPr>
            <a:xfrm>
              <a:off x="723909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6" name="Google Shape;4886;p15"/>
            <p:cNvSpPr/>
            <p:nvPr/>
          </p:nvSpPr>
          <p:spPr>
            <a:xfrm>
              <a:off x="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7" name="Google Shape;4887;p15"/>
            <p:cNvSpPr/>
            <p:nvPr/>
          </p:nvSpPr>
          <p:spPr>
            <a:xfrm>
              <a:off x="38100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8" name="Google Shape;4888;p15"/>
            <p:cNvSpPr/>
            <p:nvPr/>
          </p:nvSpPr>
          <p:spPr>
            <a:xfrm>
              <a:off x="76201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9" name="Google Shape;4889;p15"/>
            <p:cNvSpPr/>
            <p:nvPr/>
          </p:nvSpPr>
          <p:spPr>
            <a:xfrm>
              <a:off x="114301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0" name="Google Shape;4890;p15"/>
            <p:cNvSpPr/>
            <p:nvPr/>
          </p:nvSpPr>
          <p:spPr>
            <a:xfrm>
              <a:off x="152402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1" name="Google Shape;4891;p15"/>
            <p:cNvSpPr/>
            <p:nvPr/>
          </p:nvSpPr>
          <p:spPr>
            <a:xfrm>
              <a:off x="190502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2" name="Google Shape;4892;p15"/>
            <p:cNvSpPr/>
            <p:nvPr/>
          </p:nvSpPr>
          <p:spPr>
            <a:xfrm>
              <a:off x="228603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3" name="Google Shape;4893;p15"/>
            <p:cNvSpPr/>
            <p:nvPr/>
          </p:nvSpPr>
          <p:spPr>
            <a:xfrm>
              <a:off x="266703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4" name="Google Shape;4894;p15"/>
            <p:cNvSpPr/>
            <p:nvPr/>
          </p:nvSpPr>
          <p:spPr>
            <a:xfrm>
              <a:off x="304804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5" name="Google Shape;4895;p15"/>
            <p:cNvSpPr/>
            <p:nvPr/>
          </p:nvSpPr>
          <p:spPr>
            <a:xfrm>
              <a:off x="342904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6" name="Google Shape;4896;p15"/>
            <p:cNvSpPr/>
            <p:nvPr/>
          </p:nvSpPr>
          <p:spPr>
            <a:xfrm>
              <a:off x="381005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7" name="Google Shape;4897;p15"/>
            <p:cNvSpPr/>
            <p:nvPr/>
          </p:nvSpPr>
          <p:spPr>
            <a:xfrm>
              <a:off x="419105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8" name="Google Shape;4898;p15"/>
            <p:cNvSpPr/>
            <p:nvPr/>
          </p:nvSpPr>
          <p:spPr>
            <a:xfrm>
              <a:off x="457206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9" name="Google Shape;4899;p15"/>
            <p:cNvSpPr/>
            <p:nvPr/>
          </p:nvSpPr>
          <p:spPr>
            <a:xfrm>
              <a:off x="495306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0" name="Google Shape;4900;p15"/>
            <p:cNvSpPr/>
            <p:nvPr/>
          </p:nvSpPr>
          <p:spPr>
            <a:xfrm>
              <a:off x="533407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1" name="Google Shape;4901;p15"/>
            <p:cNvSpPr/>
            <p:nvPr/>
          </p:nvSpPr>
          <p:spPr>
            <a:xfrm>
              <a:off x="571507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2" name="Google Shape;4902;p15"/>
            <p:cNvSpPr/>
            <p:nvPr/>
          </p:nvSpPr>
          <p:spPr>
            <a:xfrm>
              <a:off x="609608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3" name="Google Shape;4903;p15"/>
            <p:cNvSpPr/>
            <p:nvPr/>
          </p:nvSpPr>
          <p:spPr>
            <a:xfrm>
              <a:off x="647708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4" name="Google Shape;4904;p15"/>
            <p:cNvSpPr/>
            <p:nvPr/>
          </p:nvSpPr>
          <p:spPr>
            <a:xfrm>
              <a:off x="685809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5" name="Google Shape;4905;p15"/>
            <p:cNvSpPr/>
            <p:nvPr/>
          </p:nvSpPr>
          <p:spPr>
            <a:xfrm>
              <a:off x="723909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6" name="Google Shape;4906;p15"/>
            <p:cNvSpPr/>
            <p:nvPr/>
          </p:nvSpPr>
          <p:spPr>
            <a:xfrm>
              <a:off x="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7" name="Google Shape;4907;p15"/>
            <p:cNvSpPr/>
            <p:nvPr/>
          </p:nvSpPr>
          <p:spPr>
            <a:xfrm>
              <a:off x="38100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8" name="Google Shape;4908;p15"/>
            <p:cNvSpPr/>
            <p:nvPr/>
          </p:nvSpPr>
          <p:spPr>
            <a:xfrm>
              <a:off x="76201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9" name="Google Shape;4909;p15"/>
            <p:cNvSpPr/>
            <p:nvPr/>
          </p:nvSpPr>
          <p:spPr>
            <a:xfrm>
              <a:off x="114301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0" name="Google Shape;4910;p15"/>
            <p:cNvSpPr/>
            <p:nvPr/>
          </p:nvSpPr>
          <p:spPr>
            <a:xfrm>
              <a:off x="152402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1" name="Google Shape;4911;p15"/>
            <p:cNvSpPr/>
            <p:nvPr/>
          </p:nvSpPr>
          <p:spPr>
            <a:xfrm>
              <a:off x="190502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2" name="Google Shape;4912;p15"/>
            <p:cNvSpPr/>
            <p:nvPr/>
          </p:nvSpPr>
          <p:spPr>
            <a:xfrm>
              <a:off x="228603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3" name="Google Shape;4913;p15"/>
            <p:cNvSpPr/>
            <p:nvPr/>
          </p:nvSpPr>
          <p:spPr>
            <a:xfrm>
              <a:off x="266703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4" name="Google Shape;4914;p15"/>
            <p:cNvSpPr/>
            <p:nvPr/>
          </p:nvSpPr>
          <p:spPr>
            <a:xfrm>
              <a:off x="304804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5" name="Google Shape;4915;p15"/>
            <p:cNvSpPr/>
            <p:nvPr/>
          </p:nvSpPr>
          <p:spPr>
            <a:xfrm>
              <a:off x="342904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6" name="Google Shape;4916;p15"/>
            <p:cNvSpPr/>
            <p:nvPr/>
          </p:nvSpPr>
          <p:spPr>
            <a:xfrm>
              <a:off x="381005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7" name="Google Shape;4917;p15"/>
            <p:cNvSpPr/>
            <p:nvPr/>
          </p:nvSpPr>
          <p:spPr>
            <a:xfrm>
              <a:off x="419105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8" name="Google Shape;4918;p15"/>
            <p:cNvSpPr/>
            <p:nvPr/>
          </p:nvSpPr>
          <p:spPr>
            <a:xfrm>
              <a:off x="457206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9" name="Google Shape;4919;p15"/>
            <p:cNvSpPr/>
            <p:nvPr/>
          </p:nvSpPr>
          <p:spPr>
            <a:xfrm>
              <a:off x="495306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0" name="Google Shape;4920;p15"/>
            <p:cNvSpPr/>
            <p:nvPr/>
          </p:nvSpPr>
          <p:spPr>
            <a:xfrm>
              <a:off x="533407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1" name="Google Shape;4921;p15"/>
            <p:cNvSpPr/>
            <p:nvPr/>
          </p:nvSpPr>
          <p:spPr>
            <a:xfrm>
              <a:off x="571507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2" name="Google Shape;4922;p15"/>
            <p:cNvSpPr/>
            <p:nvPr/>
          </p:nvSpPr>
          <p:spPr>
            <a:xfrm>
              <a:off x="609608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3" name="Google Shape;4923;p15"/>
            <p:cNvSpPr/>
            <p:nvPr/>
          </p:nvSpPr>
          <p:spPr>
            <a:xfrm>
              <a:off x="647708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4" name="Google Shape;4924;p15"/>
            <p:cNvSpPr/>
            <p:nvPr/>
          </p:nvSpPr>
          <p:spPr>
            <a:xfrm>
              <a:off x="685809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5" name="Google Shape;4925;p15"/>
            <p:cNvSpPr/>
            <p:nvPr/>
          </p:nvSpPr>
          <p:spPr>
            <a:xfrm>
              <a:off x="723909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6" name="Google Shape;4926;p15"/>
            <p:cNvSpPr/>
            <p:nvPr/>
          </p:nvSpPr>
          <p:spPr>
            <a:xfrm>
              <a:off x="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7" name="Google Shape;4927;p15"/>
            <p:cNvSpPr/>
            <p:nvPr/>
          </p:nvSpPr>
          <p:spPr>
            <a:xfrm>
              <a:off x="38100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8" name="Google Shape;4928;p15"/>
            <p:cNvSpPr/>
            <p:nvPr/>
          </p:nvSpPr>
          <p:spPr>
            <a:xfrm>
              <a:off x="76201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9" name="Google Shape;4929;p15"/>
            <p:cNvSpPr/>
            <p:nvPr/>
          </p:nvSpPr>
          <p:spPr>
            <a:xfrm>
              <a:off x="114301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0" name="Google Shape;4930;p15"/>
            <p:cNvSpPr/>
            <p:nvPr/>
          </p:nvSpPr>
          <p:spPr>
            <a:xfrm>
              <a:off x="152402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1" name="Google Shape;4931;p15"/>
            <p:cNvSpPr/>
            <p:nvPr/>
          </p:nvSpPr>
          <p:spPr>
            <a:xfrm>
              <a:off x="190502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2" name="Google Shape;4932;p15"/>
            <p:cNvSpPr/>
            <p:nvPr/>
          </p:nvSpPr>
          <p:spPr>
            <a:xfrm>
              <a:off x="228603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3" name="Google Shape;4933;p15"/>
            <p:cNvSpPr/>
            <p:nvPr/>
          </p:nvSpPr>
          <p:spPr>
            <a:xfrm>
              <a:off x="266703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4" name="Google Shape;4934;p15"/>
            <p:cNvSpPr/>
            <p:nvPr/>
          </p:nvSpPr>
          <p:spPr>
            <a:xfrm>
              <a:off x="304804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5" name="Google Shape;4935;p15"/>
            <p:cNvSpPr/>
            <p:nvPr/>
          </p:nvSpPr>
          <p:spPr>
            <a:xfrm>
              <a:off x="342904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6" name="Google Shape;4936;p15"/>
            <p:cNvSpPr/>
            <p:nvPr/>
          </p:nvSpPr>
          <p:spPr>
            <a:xfrm>
              <a:off x="381005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7" name="Google Shape;4937;p15"/>
            <p:cNvSpPr/>
            <p:nvPr/>
          </p:nvSpPr>
          <p:spPr>
            <a:xfrm>
              <a:off x="419105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8" name="Google Shape;4938;p15"/>
            <p:cNvSpPr/>
            <p:nvPr/>
          </p:nvSpPr>
          <p:spPr>
            <a:xfrm>
              <a:off x="457206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9" name="Google Shape;4939;p15"/>
            <p:cNvSpPr/>
            <p:nvPr/>
          </p:nvSpPr>
          <p:spPr>
            <a:xfrm>
              <a:off x="495306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0" name="Google Shape;4940;p15"/>
            <p:cNvSpPr/>
            <p:nvPr/>
          </p:nvSpPr>
          <p:spPr>
            <a:xfrm>
              <a:off x="533407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1" name="Google Shape;4941;p15"/>
            <p:cNvSpPr/>
            <p:nvPr/>
          </p:nvSpPr>
          <p:spPr>
            <a:xfrm>
              <a:off x="571507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2" name="Google Shape;4942;p15"/>
            <p:cNvSpPr/>
            <p:nvPr/>
          </p:nvSpPr>
          <p:spPr>
            <a:xfrm>
              <a:off x="609608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3" name="Google Shape;4943;p15"/>
            <p:cNvSpPr/>
            <p:nvPr/>
          </p:nvSpPr>
          <p:spPr>
            <a:xfrm>
              <a:off x="647708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4" name="Google Shape;4944;p15"/>
            <p:cNvSpPr/>
            <p:nvPr/>
          </p:nvSpPr>
          <p:spPr>
            <a:xfrm>
              <a:off x="685809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5" name="Google Shape;4945;p15"/>
            <p:cNvSpPr/>
            <p:nvPr/>
          </p:nvSpPr>
          <p:spPr>
            <a:xfrm>
              <a:off x="723909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6" name="Google Shape;4946;p15"/>
            <p:cNvSpPr/>
            <p:nvPr/>
          </p:nvSpPr>
          <p:spPr>
            <a:xfrm>
              <a:off x="7620110" y="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7" name="Google Shape;4947;p15"/>
            <p:cNvSpPr/>
            <p:nvPr/>
          </p:nvSpPr>
          <p:spPr>
            <a:xfrm>
              <a:off x="8001115" y="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8" name="Google Shape;4948;p15"/>
            <p:cNvSpPr/>
            <p:nvPr/>
          </p:nvSpPr>
          <p:spPr>
            <a:xfrm>
              <a:off x="8382120" y="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9" name="Google Shape;4949;p15"/>
            <p:cNvSpPr/>
            <p:nvPr/>
          </p:nvSpPr>
          <p:spPr>
            <a:xfrm>
              <a:off x="8763125" y="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0" name="Google Shape;4950;p15"/>
            <p:cNvSpPr/>
            <p:nvPr/>
          </p:nvSpPr>
          <p:spPr>
            <a:xfrm>
              <a:off x="7620110" y="342894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1" name="Google Shape;4951;p15"/>
            <p:cNvSpPr/>
            <p:nvPr/>
          </p:nvSpPr>
          <p:spPr>
            <a:xfrm>
              <a:off x="8001115" y="342894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2" name="Google Shape;4952;p15"/>
            <p:cNvSpPr/>
            <p:nvPr/>
          </p:nvSpPr>
          <p:spPr>
            <a:xfrm>
              <a:off x="8382120" y="342894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3" name="Google Shape;4953;p15"/>
            <p:cNvSpPr/>
            <p:nvPr/>
          </p:nvSpPr>
          <p:spPr>
            <a:xfrm>
              <a:off x="8763125" y="342894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4" name="Google Shape;4954;p15"/>
            <p:cNvSpPr/>
            <p:nvPr/>
          </p:nvSpPr>
          <p:spPr>
            <a:xfrm>
              <a:off x="7620110" y="685788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5" name="Google Shape;4955;p15"/>
            <p:cNvSpPr/>
            <p:nvPr/>
          </p:nvSpPr>
          <p:spPr>
            <a:xfrm>
              <a:off x="8001115" y="685788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6" name="Google Shape;4956;p15"/>
            <p:cNvSpPr/>
            <p:nvPr/>
          </p:nvSpPr>
          <p:spPr>
            <a:xfrm>
              <a:off x="8382120" y="685788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7" name="Google Shape;4957;p15"/>
            <p:cNvSpPr/>
            <p:nvPr/>
          </p:nvSpPr>
          <p:spPr>
            <a:xfrm>
              <a:off x="8763125" y="685788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8" name="Google Shape;4958;p15"/>
            <p:cNvSpPr/>
            <p:nvPr/>
          </p:nvSpPr>
          <p:spPr>
            <a:xfrm>
              <a:off x="7620110" y="1028682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9" name="Google Shape;4959;p15"/>
            <p:cNvSpPr/>
            <p:nvPr/>
          </p:nvSpPr>
          <p:spPr>
            <a:xfrm>
              <a:off x="8001115" y="1028682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0" name="Google Shape;4960;p15"/>
            <p:cNvSpPr/>
            <p:nvPr/>
          </p:nvSpPr>
          <p:spPr>
            <a:xfrm>
              <a:off x="8382120" y="1028682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1" name="Google Shape;4961;p15"/>
            <p:cNvSpPr/>
            <p:nvPr/>
          </p:nvSpPr>
          <p:spPr>
            <a:xfrm>
              <a:off x="8763125" y="1028682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2" name="Google Shape;4962;p15"/>
            <p:cNvSpPr/>
            <p:nvPr/>
          </p:nvSpPr>
          <p:spPr>
            <a:xfrm>
              <a:off x="7620110" y="1371576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3" name="Google Shape;4963;p15"/>
            <p:cNvSpPr/>
            <p:nvPr/>
          </p:nvSpPr>
          <p:spPr>
            <a:xfrm>
              <a:off x="8001115" y="1371576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4" name="Google Shape;4964;p15"/>
            <p:cNvSpPr/>
            <p:nvPr/>
          </p:nvSpPr>
          <p:spPr>
            <a:xfrm>
              <a:off x="8382120" y="1371576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5" name="Google Shape;4965;p15"/>
            <p:cNvSpPr/>
            <p:nvPr/>
          </p:nvSpPr>
          <p:spPr>
            <a:xfrm>
              <a:off x="8763125" y="1371576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6" name="Google Shape;4966;p15"/>
            <p:cNvSpPr/>
            <p:nvPr/>
          </p:nvSpPr>
          <p:spPr>
            <a:xfrm>
              <a:off x="7620110" y="171447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7" name="Google Shape;4967;p15"/>
            <p:cNvSpPr/>
            <p:nvPr/>
          </p:nvSpPr>
          <p:spPr>
            <a:xfrm>
              <a:off x="8001115" y="171447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8" name="Google Shape;4968;p15"/>
            <p:cNvSpPr/>
            <p:nvPr/>
          </p:nvSpPr>
          <p:spPr>
            <a:xfrm>
              <a:off x="8382120" y="171447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9" name="Google Shape;4969;p15"/>
            <p:cNvSpPr/>
            <p:nvPr/>
          </p:nvSpPr>
          <p:spPr>
            <a:xfrm>
              <a:off x="8763125" y="171447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0" name="Google Shape;4970;p15"/>
            <p:cNvSpPr/>
            <p:nvPr/>
          </p:nvSpPr>
          <p:spPr>
            <a:xfrm>
              <a:off x="7620110" y="205736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1" name="Google Shape;4971;p15"/>
            <p:cNvSpPr/>
            <p:nvPr/>
          </p:nvSpPr>
          <p:spPr>
            <a:xfrm>
              <a:off x="8001115" y="205736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2" name="Google Shape;4972;p15"/>
            <p:cNvSpPr/>
            <p:nvPr/>
          </p:nvSpPr>
          <p:spPr>
            <a:xfrm>
              <a:off x="8382120" y="205736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3" name="Google Shape;4973;p15"/>
            <p:cNvSpPr/>
            <p:nvPr/>
          </p:nvSpPr>
          <p:spPr>
            <a:xfrm>
              <a:off x="8763125" y="205736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4" name="Google Shape;4974;p15"/>
            <p:cNvSpPr/>
            <p:nvPr/>
          </p:nvSpPr>
          <p:spPr>
            <a:xfrm>
              <a:off x="7620110" y="2400259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5" name="Google Shape;4975;p15"/>
            <p:cNvSpPr/>
            <p:nvPr/>
          </p:nvSpPr>
          <p:spPr>
            <a:xfrm>
              <a:off x="8001115" y="2400259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6" name="Google Shape;4976;p15"/>
            <p:cNvSpPr/>
            <p:nvPr/>
          </p:nvSpPr>
          <p:spPr>
            <a:xfrm>
              <a:off x="8382120" y="2400259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7" name="Google Shape;4977;p15"/>
            <p:cNvSpPr/>
            <p:nvPr/>
          </p:nvSpPr>
          <p:spPr>
            <a:xfrm>
              <a:off x="8763125" y="2400259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8" name="Google Shape;4978;p15"/>
            <p:cNvSpPr/>
            <p:nvPr/>
          </p:nvSpPr>
          <p:spPr>
            <a:xfrm>
              <a:off x="7620110" y="274315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9" name="Google Shape;4979;p15"/>
            <p:cNvSpPr/>
            <p:nvPr/>
          </p:nvSpPr>
          <p:spPr>
            <a:xfrm>
              <a:off x="8001115" y="274315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0" name="Google Shape;4980;p15"/>
            <p:cNvSpPr/>
            <p:nvPr/>
          </p:nvSpPr>
          <p:spPr>
            <a:xfrm>
              <a:off x="8382120" y="274315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1" name="Google Shape;4981;p15"/>
            <p:cNvSpPr/>
            <p:nvPr/>
          </p:nvSpPr>
          <p:spPr>
            <a:xfrm>
              <a:off x="8763125" y="274315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2" name="Google Shape;4982;p15"/>
            <p:cNvSpPr/>
            <p:nvPr/>
          </p:nvSpPr>
          <p:spPr>
            <a:xfrm>
              <a:off x="7620110" y="308604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3" name="Google Shape;4983;p15"/>
            <p:cNvSpPr/>
            <p:nvPr/>
          </p:nvSpPr>
          <p:spPr>
            <a:xfrm>
              <a:off x="8001115" y="308604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4" name="Google Shape;4984;p15"/>
            <p:cNvSpPr/>
            <p:nvPr/>
          </p:nvSpPr>
          <p:spPr>
            <a:xfrm>
              <a:off x="8382120" y="308604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5" name="Google Shape;4985;p15"/>
            <p:cNvSpPr/>
            <p:nvPr/>
          </p:nvSpPr>
          <p:spPr>
            <a:xfrm>
              <a:off x="8763125" y="308604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6" name="Google Shape;4986;p15"/>
            <p:cNvSpPr/>
            <p:nvPr/>
          </p:nvSpPr>
          <p:spPr>
            <a:xfrm>
              <a:off x="7620110" y="342894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7" name="Google Shape;4987;p15"/>
            <p:cNvSpPr/>
            <p:nvPr/>
          </p:nvSpPr>
          <p:spPr>
            <a:xfrm>
              <a:off x="8001115" y="342894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8" name="Google Shape;4988;p15"/>
            <p:cNvSpPr/>
            <p:nvPr/>
          </p:nvSpPr>
          <p:spPr>
            <a:xfrm>
              <a:off x="8382120" y="342894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9" name="Google Shape;4989;p15"/>
            <p:cNvSpPr/>
            <p:nvPr/>
          </p:nvSpPr>
          <p:spPr>
            <a:xfrm>
              <a:off x="8763125" y="342894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0" name="Google Shape;4990;p15"/>
            <p:cNvSpPr/>
            <p:nvPr/>
          </p:nvSpPr>
          <p:spPr>
            <a:xfrm>
              <a:off x="7620110" y="377182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1" name="Google Shape;4991;p15"/>
            <p:cNvSpPr/>
            <p:nvPr/>
          </p:nvSpPr>
          <p:spPr>
            <a:xfrm>
              <a:off x="8001115" y="377182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2" name="Google Shape;4992;p15"/>
            <p:cNvSpPr/>
            <p:nvPr/>
          </p:nvSpPr>
          <p:spPr>
            <a:xfrm>
              <a:off x="8382120" y="377182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3" name="Google Shape;4993;p15"/>
            <p:cNvSpPr/>
            <p:nvPr/>
          </p:nvSpPr>
          <p:spPr>
            <a:xfrm>
              <a:off x="8763125" y="377182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4" name="Google Shape;4994;p15"/>
            <p:cNvSpPr/>
            <p:nvPr/>
          </p:nvSpPr>
          <p:spPr>
            <a:xfrm>
              <a:off x="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5" name="Google Shape;4995;p15"/>
            <p:cNvSpPr/>
            <p:nvPr/>
          </p:nvSpPr>
          <p:spPr>
            <a:xfrm>
              <a:off x="38100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6" name="Google Shape;4996;p15"/>
            <p:cNvSpPr/>
            <p:nvPr/>
          </p:nvSpPr>
          <p:spPr>
            <a:xfrm>
              <a:off x="76201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7" name="Google Shape;4997;p15"/>
            <p:cNvSpPr/>
            <p:nvPr/>
          </p:nvSpPr>
          <p:spPr>
            <a:xfrm>
              <a:off x="114301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8" name="Google Shape;4998;p15"/>
            <p:cNvSpPr/>
            <p:nvPr/>
          </p:nvSpPr>
          <p:spPr>
            <a:xfrm>
              <a:off x="152402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9" name="Google Shape;4999;p15"/>
            <p:cNvSpPr/>
            <p:nvPr/>
          </p:nvSpPr>
          <p:spPr>
            <a:xfrm>
              <a:off x="190502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0" name="Google Shape;5000;p15"/>
            <p:cNvSpPr/>
            <p:nvPr/>
          </p:nvSpPr>
          <p:spPr>
            <a:xfrm>
              <a:off x="228603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1" name="Google Shape;5001;p15"/>
            <p:cNvSpPr/>
            <p:nvPr/>
          </p:nvSpPr>
          <p:spPr>
            <a:xfrm>
              <a:off x="266703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2" name="Google Shape;5002;p15"/>
            <p:cNvSpPr/>
            <p:nvPr/>
          </p:nvSpPr>
          <p:spPr>
            <a:xfrm>
              <a:off x="304804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3" name="Google Shape;5003;p15"/>
            <p:cNvSpPr/>
            <p:nvPr/>
          </p:nvSpPr>
          <p:spPr>
            <a:xfrm>
              <a:off x="342904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4" name="Google Shape;5004;p15"/>
            <p:cNvSpPr/>
            <p:nvPr/>
          </p:nvSpPr>
          <p:spPr>
            <a:xfrm>
              <a:off x="381005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5" name="Google Shape;5005;p15"/>
            <p:cNvSpPr/>
            <p:nvPr/>
          </p:nvSpPr>
          <p:spPr>
            <a:xfrm>
              <a:off x="419105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6" name="Google Shape;5006;p15"/>
            <p:cNvSpPr/>
            <p:nvPr/>
          </p:nvSpPr>
          <p:spPr>
            <a:xfrm>
              <a:off x="457206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7" name="Google Shape;5007;p15"/>
            <p:cNvSpPr/>
            <p:nvPr/>
          </p:nvSpPr>
          <p:spPr>
            <a:xfrm>
              <a:off x="495306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8" name="Google Shape;5008;p15"/>
            <p:cNvSpPr/>
            <p:nvPr/>
          </p:nvSpPr>
          <p:spPr>
            <a:xfrm>
              <a:off x="533407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9" name="Google Shape;5009;p15"/>
            <p:cNvSpPr/>
            <p:nvPr/>
          </p:nvSpPr>
          <p:spPr>
            <a:xfrm>
              <a:off x="571507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0" name="Google Shape;5010;p15"/>
            <p:cNvSpPr/>
            <p:nvPr/>
          </p:nvSpPr>
          <p:spPr>
            <a:xfrm>
              <a:off x="609608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1" name="Google Shape;5011;p15"/>
            <p:cNvSpPr/>
            <p:nvPr/>
          </p:nvSpPr>
          <p:spPr>
            <a:xfrm>
              <a:off x="647708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2" name="Google Shape;5012;p15"/>
            <p:cNvSpPr/>
            <p:nvPr/>
          </p:nvSpPr>
          <p:spPr>
            <a:xfrm>
              <a:off x="685809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3" name="Google Shape;5013;p15"/>
            <p:cNvSpPr/>
            <p:nvPr/>
          </p:nvSpPr>
          <p:spPr>
            <a:xfrm>
              <a:off x="723909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4" name="Google Shape;5014;p15"/>
            <p:cNvSpPr/>
            <p:nvPr/>
          </p:nvSpPr>
          <p:spPr>
            <a:xfrm>
              <a:off x="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5" name="Google Shape;5015;p15"/>
            <p:cNvSpPr/>
            <p:nvPr/>
          </p:nvSpPr>
          <p:spPr>
            <a:xfrm>
              <a:off x="38100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6" name="Google Shape;5016;p15"/>
            <p:cNvSpPr/>
            <p:nvPr/>
          </p:nvSpPr>
          <p:spPr>
            <a:xfrm>
              <a:off x="76201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7" name="Google Shape;5017;p15"/>
            <p:cNvSpPr/>
            <p:nvPr/>
          </p:nvSpPr>
          <p:spPr>
            <a:xfrm>
              <a:off x="114301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8" name="Google Shape;5018;p15"/>
            <p:cNvSpPr/>
            <p:nvPr/>
          </p:nvSpPr>
          <p:spPr>
            <a:xfrm>
              <a:off x="152402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9" name="Google Shape;5019;p15"/>
            <p:cNvSpPr/>
            <p:nvPr/>
          </p:nvSpPr>
          <p:spPr>
            <a:xfrm>
              <a:off x="190502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0" name="Google Shape;5020;p15"/>
            <p:cNvSpPr/>
            <p:nvPr/>
          </p:nvSpPr>
          <p:spPr>
            <a:xfrm>
              <a:off x="228603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1" name="Google Shape;5021;p15"/>
            <p:cNvSpPr/>
            <p:nvPr/>
          </p:nvSpPr>
          <p:spPr>
            <a:xfrm>
              <a:off x="266703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2" name="Google Shape;5022;p15"/>
            <p:cNvSpPr/>
            <p:nvPr/>
          </p:nvSpPr>
          <p:spPr>
            <a:xfrm>
              <a:off x="304804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3" name="Google Shape;5023;p15"/>
            <p:cNvSpPr/>
            <p:nvPr/>
          </p:nvSpPr>
          <p:spPr>
            <a:xfrm>
              <a:off x="342904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4" name="Google Shape;5024;p15"/>
            <p:cNvSpPr/>
            <p:nvPr/>
          </p:nvSpPr>
          <p:spPr>
            <a:xfrm>
              <a:off x="381005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5" name="Google Shape;5025;p15"/>
            <p:cNvSpPr/>
            <p:nvPr/>
          </p:nvSpPr>
          <p:spPr>
            <a:xfrm>
              <a:off x="419105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6" name="Google Shape;5026;p15"/>
            <p:cNvSpPr/>
            <p:nvPr/>
          </p:nvSpPr>
          <p:spPr>
            <a:xfrm>
              <a:off x="457206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7" name="Google Shape;5027;p15"/>
            <p:cNvSpPr/>
            <p:nvPr/>
          </p:nvSpPr>
          <p:spPr>
            <a:xfrm>
              <a:off x="495306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8" name="Google Shape;5028;p15"/>
            <p:cNvSpPr/>
            <p:nvPr/>
          </p:nvSpPr>
          <p:spPr>
            <a:xfrm>
              <a:off x="533407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9" name="Google Shape;5029;p15"/>
            <p:cNvSpPr/>
            <p:nvPr/>
          </p:nvSpPr>
          <p:spPr>
            <a:xfrm>
              <a:off x="571507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0" name="Google Shape;5030;p15"/>
            <p:cNvSpPr/>
            <p:nvPr/>
          </p:nvSpPr>
          <p:spPr>
            <a:xfrm>
              <a:off x="609608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1" name="Google Shape;5031;p15"/>
            <p:cNvSpPr/>
            <p:nvPr/>
          </p:nvSpPr>
          <p:spPr>
            <a:xfrm>
              <a:off x="647708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2" name="Google Shape;5032;p15"/>
            <p:cNvSpPr/>
            <p:nvPr/>
          </p:nvSpPr>
          <p:spPr>
            <a:xfrm>
              <a:off x="685809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3" name="Google Shape;5033;p15"/>
            <p:cNvSpPr/>
            <p:nvPr/>
          </p:nvSpPr>
          <p:spPr>
            <a:xfrm>
              <a:off x="723909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4" name="Google Shape;5034;p15"/>
            <p:cNvSpPr/>
            <p:nvPr/>
          </p:nvSpPr>
          <p:spPr>
            <a:xfrm>
              <a:off x="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5" name="Google Shape;5035;p15"/>
            <p:cNvSpPr/>
            <p:nvPr/>
          </p:nvSpPr>
          <p:spPr>
            <a:xfrm>
              <a:off x="38100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6" name="Google Shape;5036;p15"/>
            <p:cNvSpPr/>
            <p:nvPr/>
          </p:nvSpPr>
          <p:spPr>
            <a:xfrm>
              <a:off x="76201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7" name="Google Shape;5037;p15"/>
            <p:cNvSpPr/>
            <p:nvPr/>
          </p:nvSpPr>
          <p:spPr>
            <a:xfrm>
              <a:off x="114301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8" name="Google Shape;5038;p15"/>
            <p:cNvSpPr/>
            <p:nvPr/>
          </p:nvSpPr>
          <p:spPr>
            <a:xfrm>
              <a:off x="152402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9" name="Google Shape;5039;p15"/>
            <p:cNvSpPr/>
            <p:nvPr/>
          </p:nvSpPr>
          <p:spPr>
            <a:xfrm>
              <a:off x="190502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0" name="Google Shape;5040;p15"/>
            <p:cNvSpPr/>
            <p:nvPr/>
          </p:nvSpPr>
          <p:spPr>
            <a:xfrm>
              <a:off x="228603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1" name="Google Shape;5041;p15"/>
            <p:cNvSpPr/>
            <p:nvPr/>
          </p:nvSpPr>
          <p:spPr>
            <a:xfrm>
              <a:off x="266703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2" name="Google Shape;5042;p15"/>
            <p:cNvSpPr/>
            <p:nvPr/>
          </p:nvSpPr>
          <p:spPr>
            <a:xfrm>
              <a:off x="304804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3" name="Google Shape;5043;p15"/>
            <p:cNvSpPr/>
            <p:nvPr/>
          </p:nvSpPr>
          <p:spPr>
            <a:xfrm>
              <a:off x="342904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4" name="Google Shape;5044;p15"/>
            <p:cNvSpPr/>
            <p:nvPr/>
          </p:nvSpPr>
          <p:spPr>
            <a:xfrm>
              <a:off x="381005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5" name="Google Shape;5045;p15"/>
            <p:cNvSpPr/>
            <p:nvPr/>
          </p:nvSpPr>
          <p:spPr>
            <a:xfrm>
              <a:off x="419105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6" name="Google Shape;5046;p15"/>
            <p:cNvSpPr/>
            <p:nvPr/>
          </p:nvSpPr>
          <p:spPr>
            <a:xfrm>
              <a:off x="457206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7" name="Google Shape;5047;p15"/>
            <p:cNvSpPr/>
            <p:nvPr/>
          </p:nvSpPr>
          <p:spPr>
            <a:xfrm>
              <a:off x="495306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8" name="Google Shape;5048;p15"/>
            <p:cNvSpPr/>
            <p:nvPr/>
          </p:nvSpPr>
          <p:spPr>
            <a:xfrm>
              <a:off x="533407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9" name="Google Shape;5049;p15"/>
            <p:cNvSpPr/>
            <p:nvPr/>
          </p:nvSpPr>
          <p:spPr>
            <a:xfrm>
              <a:off x="571507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0" name="Google Shape;5050;p15"/>
            <p:cNvSpPr/>
            <p:nvPr/>
          </p:nvSpPr>
          <p:spPr>
            <a:xfrm>
              <a:off x="609608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1" name="Google Shape;5051;p15"/>
            <p:cNvSpPr/>
            <p:nvPr/>
          </p:nvSpPr>
          <p:spPr>
            <a:xfrm>
              <a:off x="647708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2" name="Google Shape;5052;p15"/>
            <p:cNvSpPr/>
            <p:nvPr/>
          </p:nvSpPr>
          <p:spPr>
            <a:xfrm>
              <a:off x="685809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3" name="Google Shape;5053;p15"/>
            <p:cNvSpPr/>
            <p:nvPr/>
          </p:nvSpPr>
          <p:spPr>
            <a:xfrm>
              <a:off x="723909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4" name="Google Shape;5054;p15"/>
            <p:cNvSpPr/>
            <p:nvPr/>
          </p:nvSpPr>
          <p:spPr>
            <a:xfrm>
              <a:off x="7620110" y="411471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5" name="Google Shape;5055;p15"/>
            <p:cNvSpPr/>
            <p:nvPr/>
          </p:nvSpPr>
          <p:spPr>
            <a:xfrm>
              <a:off x="8001115" y="411471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6" name="Google Shape;5056;p15"/>
            <p:cNvSpPr/>
            <p:nvPr/>
          </p:nvSpPr>
          <p:spPr>
            <a:xfrm>
              <a:off x="8382120" y="411471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7" name="Google Shape;5057;p15"/>
            <p:cNvSpPr/>
            <p:nvPr/>
          </p:nvSpPr>
          <p:spPr>
            <a:xfrm>
              <a:off x="8763125" y="411471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8" name="Google Shape;5058;p15"/>
            <p:cNvSpPr/>
            <p:nvPr/>
          </p:nvSpPr>
          <p:spPr>
            <a:xfrm>
              <a:off x="7620110" y="445760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9" name="Google Shape;5059;p15"/>
            <p:cNvSpPr/>
            <p:nvPr/>
          </p:nvSpPr>
          <p:spPr>
            <a:xfrm>
              <a:off x="8001115" y="445760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0" name="Google Shape;5060;p15"/>
            <p:cNvSpPr/>
            <p:nvPr/>
          </p:nvSpPr>
          <p:spPr>
            <a:xfrm>
              <a:off x="8382120" y="445760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1" name="Google Shape;5061;p15"/>
            <p:cNvSpPr/>
            <p:nvPr/>
          </p:nvSpPr>
          <p:spPr>
            <a:xfrm>
              <a:off x="8763125" y="445760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2" name="Google Shape;5062;p15"/>
            <p:cNvSpPr/>
            <p:nvPr/>
          </p:nvSpPr>
          <p:spPr>
            <a:xfrm>
              <a:off x="7620110" y="480049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3" name="Google Shape;5063;p15"/>
            <p:cNvSpPr/>
            <p:nvPr/>
          </p:nvSpPr>
          <p:spPr>
            <a:xfrm>
              <a:off x="8001115" y="480049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4" name="Google Shape;5064;p15"/>
            <p:cNvSpPr/>
            <p:nvPr/>
          </p:nvSpPr>
          <p:spPr>
            <a:xfrm>
              <a:off x="8382120" y="480049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5" name="Google Shape;5065;p15"/>
            <p:cNvSpPr/>
            <p:nvPr/>
          </p:nvSpPr>
          <p:spPr>
            <a:xfrm>
              <a:off x="8763125" y="480049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066" name="Google Shape;5066;p15"/>
          <p:cNvSpPr/>
          <p:nvPr/>
        </p:nvSpPr>
        <p:spPr>
          <a:xfrm flipH="1">
            <a:off x="0" y="0"/>
            <a:ext cx="9144000" cy="5143500"/>
          </a:xfrm>
          <a:prstGeom prst="rtTriangle">
            <a:avLst/>
          </a:prstGeom>
          <a:solidFill>
            <a:srgbClr val="005051">
              <a:alpha val="1023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067" name="Google Shape;5067;p15"/>
          <p:cNvGrpSpPr/>
          <p:nvPr/>
        </p:nvGrpSpPr>
        <p:grpSpPr>
          <a:xfrm>
            <a:off x="553048" y="535000"/>
            <a:ext cx="8105852" cy="4302000"/>
            <a:chOff x="553048" y="535000"/>
            <a:chExt cx="8105852" cy="4302000"/>
          </a:xfrm>
        </p:grpSpPr>
        <p:sp>
          <p:nvSpPr>
            <p:cNvPr id="5068" name="Google Shape;5068;p15"/>
            <p:cNvSpPr/>
            <p:nvPr/>
          </p:nvSpPr>
          <p:spPr>
            <a:xfrm>
              <a:off x="942300" y="763600"/>
              <a:ext cx="7716600" cy="4073400"/>
            </a:xfrm>
            <a:prstGeom prst="roundRect">
              <a:avLst>
                <a:gd name="adj" fmla="val 2480"/>
              </a:avLst>
            </a:prstGeom>
            <a:solidFill>
              <a:srgbClr val="222828">
                <a:alpha val="20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9" name="Google Shape;5069;p15"/>
            <p:cNvSpPr/>
            <p:nvPr/>
          </p:nvSpPr>
          <p:spPr>
            <a:xfrm>
              <a:off x="712275" y="535000"/>
              <a:ext cx="7716600" cy="4073400"/>
            </a:xfrm>
            <a:prstGeom prst="roundRect">
              <a:avLst>
                <a:gd name="adj" fmla="val 2480"/>
              </a:avLst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0" name="Google Shape;5070;p15"/>
            <p:cNvSpPr/>
            <p:nvPr/>
          </p:nvSpPr>
          <p:spPr>
            <a:xfrm>
              <a:off x="848698" y="898261"/>
              <a:ext cx="317374" cy="317436"/>
            </a:xfrm>
            <a:custGeom>
              <a:avLst/>
              <a:gdLst/>
              <a:ahLst/>
              <a:cxnLst/>
              <a:rect l="l" t="t" r="r" b="b"/>
              <a:pathLst>
                <a:path w="15209" h="15212" extrusionOk="0">
                  <a:moveTo>
                    <a:pt x="7604" y="0"/>
                  </a:moveTo>
                  <a:cubicBezTo>
                    <a:pt x="3404" y="0"/>
                    <a:pt x="0" y="3405"/>
                    <a:pt x="0" y="7605"/>
                  </a:cubicBezTo>
                  <a:cubicBezTo>
                    <a:pt x="0" y="11805"/>
                    <a:pt x="3404" y="15212"/>
                    <a:pt x="7604" y="15212"/>
                  </a:cubicBezTo>
                  <a:cubicBezTo>
                    <a:pt x="11804" y="15212"/>
                    <a:pt x="15209" y="11805"/>
                    <a:pt x="15209" y="7605"/>
                  </a:cubicBezTo>
                  <a:cubicBezTo>
                    <a:pt x="15209" y="3405"/>
                    <a:pt x="11804" y="0"/>
                    <a:pt x="76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1" name="Google Shape;5071;p15"/>
            <p:cNvSpPr/>
            <p:nvPr/>
          </p:nvSpPr>
          <p:spPr>
            <a:xfrm>
              <a:off x="553048" y="931482"/>
              <a:ext cx="549400" cy="250994"/>
            </a:xfrm>
            <a:custGeom>
              <a:avLst/>
              <a:gdLst/>
              <a:ahLst/>
              <a:cxnLst/>
              <a:rect l="l" t="t" r="r" b="b"/>
              <a:pathLst>
                <a:path w="26328" h="12028" extrusionOk="0">
                  <a:moveTo>
                    <a:pt x="1493" y="0"/>
                  </a:moveTo>
                  <a:cubicBezTo>
                    <a:pt x="671" y="0"/>
                    <a:pt x="0" y="668"/>
                    <a:pt x="0" y="1494"/>
                  </a:cubicBezTo>
                  <a:cubicBezTo>
                    <a:pt x="0" y="2319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1"/>
                    <a:pt x="23340" y="5330"/>
                  </a:cubicBezTo>
                  <a:lnTo>
                    <a:pt x="23340" y="6698"/>
                  </a:lnTo>
                  <a:cubicBezTo>
                    <a:pt x="23340" y="7944"/>
                    <a:pt x="21591" y="9038"/>
                    <a:pt x="19596" y="9038"/>
                  </a:cubicBezTo>
                  <a:lnTo>
                    <a:pt x="1493" y="9038"/>
                  </a:lnTo>
                  <a:cubicBezTo>
                    <a:pt x="671" y="9038"/>
                    <a:pt x="0" y="9706"/>
                    <a:pt x="0" y="10532"/>
                  </a:cubicBezTo>
                  <a:cubicBezTo>
                    <a:pt x="0" y="11357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5"/>
                  </a:cubicBezTo>
                  <a:lnTo>
                    <a:pt x="26327" y="5327"/>
                  </a:lnTo>
                  <a:cubicBezTo>
                    <a:pt x="26327" y="2340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2" name="Google Shape;5072;p15"/>
            <p:cNvSpPr/>
            <p:nvPr/>
          </p:nvSpPr>
          <p:spPr>
            <a:xfrm>
              <a:off x="848698" y="1332681"/>
              <a:ext cx="317374" cy="317457"/>
            </a:xfrm>
            <a:custGeom>
              <a:avLst/>
              <a:gdLst/>
              <a:ahLst/>
              <a:cxnLst/>
              <a:rect l="l" t="t" r="r" b="b"/>
              <a:pathLst>
                <a:path w="15209" h="15213" extrusionOk="0">
                  <a:moveTo>
                    <a:pt x="7604" y="1"/>
                  </a:moveTo>
                  <a:cubicBezTo>
                    <a:pt x="3404" y="1"/>
                    <a:pt x="0" y="3408"/>
                    <a:pt x="0" y="7608"/>
                  </a:cubicBezTo>
                  <a:cubicBezTo>
                    <a:pt x="0" y="11808"/>
                    <a:pt x="3404" y="15212"/>
                    <a:pt x="7604" y="15212"/>
                  </a:cubicBezTo>
                  <a:cubicBezTo>
                    <a:pt x="11804" y="15212"/>
                    <a:pt x="15209" y="11808"/>
                    <a:pt x="15209" y="7608"/>
                  </a:cubicBezTo>
                  <a:cubicBezTo>
                    <a:pt x="15209" y="3408"/>
                    <a:pt x="11804" y="1"/>
                    <a:pt x="76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3" name="Google Shape;5073;p15"/>
            <p:cNvSpPr/>
            <p:nvPr/>
          </p:nvSpPr>
          <p:spPr>
            <a:xfrm>
              <a:off x="553048" y="1365902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1"/>
                  </a:moveTo>
                  <a:cubicBezTo>
                    <a:pt x="671" y="1"/>
                    <a:pt x="0" y="671"/>
                    <a:pt x="0" y="1497"/>
                  </a:cubicBezTo>
                  <a:cubicBezTo>
                    <a:pt x="0" y="2320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4"/>
                    <a:pt x="23340" y="5330"/>
                  </a:cubicBezTo>
                  <a:lnTo>
                    <a:pt x="23340" y="6699"/>
                  </a:lnTo>
                  <a:cubicBezTo>
                    <a:pt x="23340" y="7948"/>
                    <a:pt x="21591" y="9042"/>
                    <a:pt x="19596" y="9042"/>
                  </a:cubicBezTo>
                  <a:lnTo>
                    <a:pt x="1493" y="9042"/>
                  </a:lnTo>
                  <a:cubicBezTo>
                    <a:pt x="671" y="9042"/>
                    <a:pt x="0" y="9709"/>
                    <a:pt x="0" y="10535"/>
                  </a:cubicBezTo>
                  <a:cubicBezTo>
                    <a:pt x="0" y="11361"/>
                    <a:pt x="671" y="12028"/>
                    <a:pt x="1493" y="12028"/>
                  </a:cubicBezTo>
                  <a:lnTo>
                    <a:pt x="19596" y="12028"/>
                  </a:lnTo>
                  <a:cubicBezTo>
                    <a:pt x="23370" y="12028"/>
                    <a:pt x="26327" y="9688"/>
                    <a:pt x="26327" y="6699"/>
                  </a:cubicBezTo>
                  <a:lnTo>
                    <a:pt x="26327" y="5330"/>
                  </a:lnTo>
                  <a:cubicBezTo>
                    <a:pt x="26327" y="2344"/>
                    <a:pt x="23370" y="1"/>
                    <a:pt x="19596" y="1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4" name="Google Shape;5074;p15"/>
            <p:cNvSpPr/>
            <p:nvPr/>
          </p:nvSpPr>
          <p:spPr>
            <a:xfrm>
              <a:off x="848698" y="1767184"/>
              <a:ext cx="317374" cy="317436"/>
            </a:xfrm>
            <a:custGeom>
              <a:avLst/>
              <a:gdLst/>
              <a:ahLst/>
              <a:cxnLst/>
              <a:rect l="l" t="t" r="r" b="b"/>
              <a:pathLst>
                <a:path w="15209" h="15212" extrusionOk="0">
                  <a:moveTo>
                    <a:pt x="7604" y="0"/>
                  </a:moveTo>
                  <a:cubicBezTo>
                    <a:pt x="3404" y="0"/>
                    <a:pt x="0" y="3404"/>
                    <a:pt x="0" y="7605"/>
                  </a:cubicBezTo>
                  <a:cubicBezTo>
                    <a:pt x="0" y="11805"/>
                    <a:pt x="3404" y="15212"/>
                    <a:pt x="7604" y="15212"/>
                  </a:cubicBezTo>
                  <a:cubicBezTo>
                    <a:pt x="11804" y="15212"/>
                    <a:pt x="15209" y="11805"/>
                    <a:pt x="15209" y="7605"/>
                  </a:cubicBezTo>
                  <a:cubicBezTo>
                    <a:pt x="15209" y="3404"/>
                    <a:pt x="11804" y="0"/>
                    <a:pt x="76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5" name="Google Shape;5075;p15"/>
            <p:cNvSpPr/>
            <p:nvPr/>
          </p:nvSpPr>
          <p:spPr>
            <a:xfrm>
              <a:off x="553048" y="1800405"/>
              <a:ext cx="549400" cy="250994"/>
            </a:xfrm>
            <a:custGeom>
              <a:avLst/>
              <a:gdLst/>
              <a:ahLst/>
              <a:cxnLst/>
              <a:rect l="l" t="t" r="r" b="b"/>
              <a:pathLst>
                <a:path w="26328" h="12028" extrusionOk="0">
                  <a:moveTo>
                    <a:pt x="1493" y="0"/>
                  </a:moveTo>
                  <a:cubicBezTo>
                    <a:pt x="671" y="0"/>
                    <a:pt x="0" y="668"/>
                    <a:pt x="0" y="1493"/>
                  </a:cubicBezTo>
                  <a:cubicBezTo>
                    <a:pt x="0" y="2319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1"/>
                    <a:pt x="23340" y="5330"/>
                  </a:cubicBezTo>
                  <a:lnTo>
                    <a:pt x="23340" y="6695"/>
                  </a:lnTo>
                  <a:cubicBezTo>
                    <a:pt x="23340" y="7944"/>
                    <a:pt x="21591" y="9038"/>
                    <a:pt x="19596" y="9038"/>
                  </a:cubicBezTo>
                  <a:lnTo>
                    <a:pt x="1493" y="9038"/>
                  </a:lnTo>
                  <a:cubicBezTo>
                    <a:pt x="671" y="9038"/>
                    <a:pt x="0" y="9706"/>
                    <a:pt x="0" y="10532"/>
                  </a:cubicBezTo>
                  <a:cubicBezTo>
                    <a:pt x="0" y="11357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5"/>
                  </a:cubicBezTo>
                  <a:lnTo>
                    <a:pt x="26327" y="5327"/>
                  </a:lnTo>
                  <a:cubicBezTo>
                    <a:pt x="26327" y="2340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6" name="Google Shape;5076;p15"/>
            <p:cNvSpPr/>
            <p:nvPr/>
          </p:nvSpPr>
          <p:spPr>
            <a:xfrm>
              <a:off x="848698" y="2201603"/>
              <a:ext cx="317374" cy="317457"/>
            </a:xfrm>
            <a:custGeom>
              <a:avLst/>
              <a:gdLst/>
              <a:ahLst/>
              <a:cxnLst/>
              <a:rect l="l" t="t" r="r" b="b"/>
              <a:pathLst>
                <a:path w="15209" h="15213" extrusionOk="0">
                  <a:moveTo>
                    <a:pt x="7604" y="1"/>
                  </a:moveTo>
                  <a:cubicBezTo>
                    <a:pt x="3404" y="1"/>
                    <a:pt x="0" y="3405"/>
                    <a:pt x="0" y="7608"/>
                  </a:cubicBezTo>
                  <a:cubicBezTo>
                    <a:pt x="0" y="11808"/>
                    <a:pt x="3404" y="15212"/>
                    <a:pt x="7604" y="15212"/>
                  </a:cubicBezTo>
                  <a:cubicBezTo>
                    <a:pt x="11804" y="15212"/>
                    <a:pt x="15209" y="11808"/>
                    <a:pt x="15209" y="7608"/>
                  </a:cubicBezTo>
                  <a:cubicBezTo>
                    <a:pt x="15209" y="3405"/>
                    <a:pt x="11804" y="1"/>
                    <a:pt x="76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7" name="Google Shape;5077;p15"/>
            <p:cNvSpPr/>
            <p:nvPr/>
          </p:nvSpPr>
          <p:spPr>
            <a:xfrm>
              <a:off x="553048" y="2234824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1"/>
                  </a:moveTo>
                  <a:cubicBezTo>
                    <a:pt x="671" y="1"/>
                    <a:pt x="0" y="668"/>
                    <a:pt x="0" y="1494"/>
                  </a:cubicBezTo>
                  <a:cubicBezTo>
                    <a:pt x="0" y="2320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4"/>
                    <a:pt x="23340" y="5330"/>
                  </a:cubicBezTo>
                  <a:lnTo>
                    <a:pt x="23340" y="6699"/>
                  </a:lnTo>
                  <a:cubicBezTo>
                    <a:pt x="23340" y="7945"/>
                    <a:pt x="21591" y="9039"/>
                    <a:pt x="19596" y="9039"/>
                  </a:cubicBezTo>
                  <a:lnTo>
                    <a:pt x="1493" y="9039"/>
                  </a:lnTo>
                  <a:cubicBezTo>
                    <a:pt x="671" y="9039"/>
                    <a:pt x="0" y="9706"/>
                    <a:pt x="0" y="10532"/>
                  </a:cubicBezTo>
                  <a:cubicBezTo>
                    <a:pt x="0" y="11358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9"/>
                  </a:cubicBezTo>
                  <a:lnTo>
                    <a:pt x="26327" y="5330"/>
                  </a:lnTo>
                  <a:cubicBezTo>
                    <a:pt x="26327" y="2341"/>
                    <a:pt x="23370" y="1"/>
                    <a:pt x="19596" y="1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8" name="Google Shape;5078;p15"/>
            <p:cNvSpPr/>
            <p:nvPr/>
          </p:nvSpPr>
          <p:spPr>
            <a:xfrm>
              <a:off x="848698" y="2636106"/>
              <a:ext cx="317374" cy="317374"/>
            </a:xfrm>
            <a:custGeom>
              <a:avLst/>
              <a:gdLst/>
              <a:ahLst/>
              <a:cxnLst/>
              <a:rect l="l" t="t" r="r" b="b"/>
              <a:pathLst>
                <a:path w="15209" h="15209" extrusionOk="0">
                  <a:moveTo>
                    <a:pt x="7604" y="0"/>
                  </a:moveTo>
                  <a:cubicBezTo>
                    <a:pt x="3404" y="0"/>
                    <a:pt x="0" y="3404"/>
                    <a:pt x="0" y="7604"/>
                  </a:cubicBezTo>
                  <a:cubicBezTo>
                    <a:pt x="0" y="11805"/>
                    <a:pt x="3404" y="15209"/>
                    <a:pt x="7604" y="15209"/>
                  </a:cubicBezTo>
                  <a:cubicBezTo>
                    <a:pt x="11804" y="15209"/>
                    <a:pt x="15209" y="11805"/>
                    <a:pt x="15209" y="7604"/>
                  </a:cubicBezTo>
                  <a:cubicBezTo>
                    <a:pt x="15209" y="3404"/>
                    <a:pt x="11804" y="0"/>
                    <a:pt x="76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9" name="Google Shape;5079;p15"/>
            <p:cNvSpPr/>
            <p:nvPr/>
          </p:nvSpPr>
          <p:spPr>
            <a:xfrm>
              <a:off x="553048" y="2669265"/>
              <a:ext cx="549400" cy="250994"/>
            </a:xfrm>
            <a:custGeom>
              <a:avLst/>
              <a:gdLst/>
              <a:ahLst/>
              <a:cxnLst/>
              <a:rect l="l" t="t" r="r" b="b"/>
              <a:pathLst>
                <a:path w="26328" h="12028" extrusionOk="0">
                  <a:moveTo>
                    <a:pt x="1493" y="0"/>
                  </a:moveTo>
                  <a:cubicBezTo>
                    <a:pt x="671" y="0"/>
                    <a:pt x="0" y="671"/>
                    <a:pt x="0" y="1496"/>
                  </a:cubicBezTo>
                  <a:cubicBezTo>
                    <a:pt x="0" y="2322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4"/>
                    <a:pt x="23340" y="5330"/>
                  </a:cubicBezTo>
                  <a:lnTo>
                    <a:pt x="23340" y="6698"/>
                  </a:lnTo>
                  <a:cubicBezTo>
                    <a:pt x="23340" y="7947"/>
                    <a:pt x="21591" y="9041"/>
                    <a:pt x="19596" y="9041"/>
                  </a:cubicBezTo>
                  <a:lnTo>
                    <a:pt x="1493" y="9041"/>
                  </a:lnTo>
                  <a:cubicBezTo>
                    <a:pt x="671" y="9041"/>
                    <a:pt x="0" y="9709"/>
                    <a:pt x="0" y="10534"/>
                  </a:cubicBezTo>
                  <a:cubicBezTo>
                    <a:pt x="0" y="11360"/>
                    <a:pt x="671" y="12028"/>
                    <a:pt x="1493" y="12028"/>
                  </a:cubicBezTo>
                  <a:lnTo>
                    <a:pt x="19596" y="12028"/>
                  </a:lnTo>
                  <a:cubicBezTo>
                    <a:pt x="23370" y="12028"/>
                    <a:pt x="26327" y="9688"/>
                    <a:pt x="26327" y="6698"/>
                  </a:cubicBezTo>
                  <a:lnTo>
                    <a:pt x="26327" y="5330"/>
                  </a:lnTo>
                  <a:cubicBezTo>
                    <a:pt x="26327" y="2343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0" name="Google Shape;5080;p15"/>
            <p:cNvSpPr/>
            <p:nvPr/>
          </p:nvSpPr>
          <p:spPr>
            <a:xfrm>
              <a:off x="848698" y="3070526"/>
              <a:ext cx="317374" cy="317457"/>
            </a:xfrm>
            <a:custGeom>
              <a:avLst/>
              <a:gdLst/>
              <a:ahLst/>
              <a:cxnLst/>
              <a:rect l="l" t="t" r="r" b="b"/>
              <a:pathLst>
                <a:path w="15209" h="15213" extrusionOk="0">
                  <a:moveTo>
                    <a:pt x="7604" y="1"/>
                  </a:moveTo>
                  <a:cubicBezTo>
                    <a:pt x="3404" y="1"/>
                    <a:pt x="0" y="3405"/>
                    <a:pt x="0" y="7605"/>
                  </a:cubicBezTo>
                  <a:cubicBezTo>
                    <a:pt x="0" y="11805"/>
                    <a:pt x="3404" y="15212"/>
                    <a:pt x="7604" y="15212"/>
                  </a:cubicBezTo>
                  <a:cubicBezTo>
                    <a:pt x="11804" y="15212"/>
                    <a:pt x="15209" y="11805"/>
                    <a:pt x="15209" y="7605"/>
                  </a:cubicBezTo>
                  <a:cubicBezTo>
                    <a:pt x="15209" y="3405"/>
                    <a:pt x="11804" y="1"/>
                    <a:pt x="76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1" name="Google Shape;5081;p15"/>
            <p:cNvSpPr/>
            <p:nvPr/>
          </p:nvSpPr>
          <p:spPr>
            <a:xfrm>
              <a:off x="553048" y="3103747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0"/>
                  </a:moveTo>
                  <a:cubicBezTo>
                    <a:pt x="671" y="0"/>
                    <a:pt x="0" y="668"/>
                    <a:pt x="0" y="1494"/>
                  </a:cubicBezTo>
                  <a:cubicBezTo>
                    <a:pt x="0" y="2320"/>
                    <a:pt x="671" y="2987"/>
                    <a:pt x="1493" y="2987"/>
                  </a:cubicBezTo>
                  <a:lnTo>
                    <a:pt x="19596" y="2987"/>
                  </a:lnTo>
                  <a:cubicBezTo>
                    <a:pt x="21591" y="2987"/>
                    <a:pt x="23340" y="4081"/>
                    <a:pt x="23340" y="5330"/>
                  </a:cubicBezTo>
                  <a:lnTo>
                    <a:pt x="23340" y="6696"/>
                  </a:lnTo>
                  <a:cubicBezTo>
                    <a:pt x="23340" y="7945"/>
                    <a:pt x="21591" y="9039"/>
                    <a:pt x="19596" y="9039"/>
                  </a:cubicBezTo>
                  <a:lnTo>
                    <a:pt x="1493" y="9039"/>
                  </a:lnTo>
                  <a:cubicBezTo>
                    <a:pt x="671" y="9039"/>
                    <a:pt x="0" y="9706"/>
                    <a:pt x="0" y="10532"/>
                  </a:cubicBezTo>
                  <a:cubicBezTo>
                    <a:pt x="0" y="11358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6"/>
                  </a:cubicBezTo>
                  <a:lnTo>
                    <a:pt x="26327" y="5330"/>
                  </a:lnTo>
                  <a:cubicBezTo>
                    <a:pt x="26327" y="2340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2" name="Google Shape;5082;p15"/>
            <p:cNvSpPr/>
            <p:nvPr/>
          </p:nvSpPr>
          <p:spPr>
            <a:xfrm>
              <a:off x="848698" y="3504966"/>
              <a:ext cx="317374" cy="317436"/>
            </a:xfrm>
            <a:custGeom>
              <a:avLst/>
              <a:gdLst/>
              <a:ahLst/>
              <a:cxnLst/>
              <a:rect l="l" t="t" r="r" b="b"/>
              <a:pathLst>
                <a:path w="15209" h="15212" extrusionOk="0">
                  <a:moveTo>
                    <a:pt x="7604" y="0"/>
                  </a:moveTo>
                  <a:cubicBezTo>
                    <a:pt x="3404" y="0"/>
                    <a:pt x="0" y="3407"/>
                    <a:pt x="0" y="7607"/>
                  </a:cubicBezTo>
                  <a:cubicBezTo>
                    <a:pt x="0" y="11807"/>
                    <a:pt x="3404" y="15212"/>
                    <a:pt x="7604" y="15212"/>
                  </a:cubicBezTo>
                  <a:cubicBezTo>
                    <a:pt x="11804" y="15212"/>
                    <a:pt x="15209" y="11807"/>
                    <a:pt x="15209" y="7607"/>
                  </a:cubicBezTo>
                  <a:cubicBezTo>
                    <a:pt x="15209" y="3407"/>
                    <a:pt x="11804" y="0"/>
                    <a:pt x="76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3" name="Google Shape;5083;p15"/>
            <p:cNvSpPr/>
            <p:nvPr/>
          </p:nvSpPr>
          <p:spPr>
            <a:xfrm>
              <a:off x="553048" y="3538167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1"/>
                  </a:moveTo>
                  <a:cubicBezTo>
                    <a:pt x="671" y="1"/>
                    <a:pt x="0" y="672"/>
                    <a:pt x="0" y="1497"/>
                  </a:cubicBezTo>
                  <a:cubicBezTo>
                    <a:pt x="0" y="2320"/>
                    <a:pt x="671" y="2991"/>
                    <a:pt x="1493" y="2991"/>
                  </a:cubicBezTo>
                  <a:lnTo>
                    <a:pt x="19596" y="2991"/>
                  </a:lnTo>
                  <a:cubicBezTo>
                    <a:pt x="21591" y="2991"/>
                    <a:pt x="23340" y="4085"/>
                    <a:pt x="23340" y="5331"/>
                  </a:cubicBezTo>
                  <a:lnTo>
                    <a:pt x="23340" y="6699"/>
                  </a:lnTo>
                  <a:cubicBezTo>
                    <a:pt x="23340" y="7948"/>
                    <a:pt x="21591" y="9042"/>
                    <a:pt x="19596" y="9042"/>
                  </a:cubicBezTo>
                  <a:lnTo>
                    <a:pt x="1493" y="9042"/>
                  </a:lnTo>
                  <a:cubicBezTo>
                    <a:pt x="671" y="9042"/>
                    <a:pt x="0" y="9710"/>
                    <a:pt x="0" y="10535"/>
                  </a:cubicBezTo>
                  <a:cubicBezTo>
                    <a:pt x="0" y="11361"/>
                    <a:pt x="671" y="12029"/>
                    <a:pt x="1493" y="12029"/>
                  </a:cubicBezTo>
                  <a:lnTo>
                    <a:pt x="19596" y="12029"/>
                  </a:lnTo>
                  <a:cubicBezTo>
                    <a:pt x="23370" y="12029"/>
                    <a:pt x="26327" y="9689"/>
                    <a:pt x="26327" y="6699"/>
                  </a:cubicBezTo>
                  <a:lnTo>
                    <a:pt x="26327" y="5331"/>
                  </a:lnTo>
                  <a:cubicBezTo>
                    <a:pt x="26327" y="2344"/>
                    <a:pt x="23370" y="1"/>
                    <a:pt x="19596" y="1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4" name="Google Shape;5084;p15"/>
            <p:cNvSpPr/>
            <p:nvPr/>
          </p:nvSpPr>
          <p:spPr>
            <a:xfrm>
              <a:off x="848698" y="3939449"/>
              <a:ext cx="317374" cy="317395"/>
            </a:xfrm>
            <a:custGeom>
              <a:avLst/>
              <a:gdLst/>
              <a:ahLst/>
              <a:cxnLst/>
              <a:rect l="l" t="t" r="r" b="b"/>
              <a:pathLst>
                <a:path w="15209" h="15210" extrusionOk="0">
                  <a:moveTo>
                    <a:pt x="7604" y="1"/>
                  </a:moveTo>
                  <a:cubicBezTo>
                    <a:pt x="3404" y="1"/>
                    <a:pt x="0" y="3405"/>
                    <a:pt x="0" y="7605"/>
                  </a:cubicBezTo>
                  <a:cubicBezTo>
                    <a:pt x="0" y="11805"/>
                    <a:pt x="3404" y="15209"/>
                    <a:pt x="7604" y="15209"/>
                  </a:cubicBezTo>
                  <a:cubicBezTo>
                    <a:pt x="11804" y="15209"/>
                    <a:pt x="15209" y="11805"/>
                    <a:pt x="15209" y="7605"/>
                  </a:cubicBezTo>
                  <a:cubicBezTo>
                    <a:pt x="15209" y="3405"/>
                    <a:pt x="11804" y="1"/>
                    <a:pt x="76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5" name="Google Shape;5085;p15"/>
            <p:cNvSpPr/>
            <p:nvPr/>
          </p:nvSpPr>
          <p:spPr>
            <a:xfrm>
              <a:off x="553048" y="3972670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0"/>
                  </a:moveTo>
                  <a:cubicBezTo>
                    <a:pt x="671" y="0"/>
                    <a:pt x="0" y="668"/>
                    <a:pt x="0" y="1494"/>
                  </a:cubicBezTo>
                  <a:cubicBezTo>
                    <a:pt x="0" y="2320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1"/>
                    <a:pt x="23340" y="5330"/>
                  </a:cubicBezTo>
                  <a:lnTo>
                    <a:pt x="23340" y="6695"/>
                  </a:lnTo>
                  <a:cubicBezTo>
                    <a:pt x="23340" y="7944"/>
                    <a:pt x="21591" y="9038"/>
                    <a:pt x="19596" y="9038"/>
                  </a:cubicBezTo>
                  <a:lnTo>
                    <a:pt x="1493" y="9038"/>
                  </a:lnTo>
                  <a:cubicBezTo>
                    <a:pt x="671" y="9038"/>
                    <a:pt x="0" y="9706"/>
                    <a:pt x="0" y="10532"/>
                  </a:cubicBezTo>
                  <a:cubicBezTo>
                    <a:pt x="0" y="11358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5"/>
                  </a:cubicBezTo>
                  <a:lnTo>
                    <a:pt x="26327" y="5327"/>
                  </a:lnTo>
                  <a:cubicBezTo>
                    <a:pt x="26327" y="2340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086" name="Google Shape;5086;p15"/>
          <p:cNvSpPr/>
          <p:nvPr/>
        </p:nvSpPr>
        <p:spPr>
          <a:xfrm>
            <a:off x="8428900" y="1041975"/>
            <a:ext cx="143750" cy="647425"/>
          </a:xfrm>
          <a:custGeom>
            <a:avLst/>
            <a:gdLst/>
            <a:ahLst/>
            <a:cxnLst/>
            <a:rect l="l" t="t" r="r" b="b"/>
            <a:pathLst>
              <a:path w="5750" h="25897" extrusionOk="0">
                <a:moveTo>
                  <a:pt x="0" y="0"/>
                </a:moveTo>
                <a:lnTo>
                  <a:pt x="0" y="25897"/>
                </a:lnTo>
                <a:cubicBezTo>
                  <a:pt x="3176" y="25897"/>
                  <a:pt x="5749" y="23323"/>
                  <a:pt x="5749" y="20147"/>
                </a:cubicBezTo>
                <a:lnTo>
                  <a:pt x="5749" y="5752"/>
                </a:lnTo>
                <a:cubicBezTo>
                  <a:pt x="5749" y="2576"/>
                  <a:pt x="3176" y="0"/>
                  <a:pt x="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87" name="Google Shape;5087;p15"/>
          <p:cNvSpPr/>
          <p:nvPr/>
        </p:nvSpPr>
        <p:spPr>
          <a:xfrm>
            <a:off x="8428900" y="2620900"/>
            <a:ext cx="143750" cy="647425"/>
          </a:xfrm>
          <a:custGeom>
            <a:avLst/>
            <a:gdLst/>
            <a:ahLst/>
            <a:cxnLst/>
            <a:rect l="l" t="t" r="r" b="b"/>
            <a:pathLst>
              <a:path w="5750" h="25897" extrusionOk="0">
                <a:moveTo>
                  <a:pt x="0" y="0"/>
                </a:moveTo>
                <a:lnTo>
                  <a:pt x="0" y="25897"/>
                </a:lnTo>
                <a:cubicBezTo>
                  <a:pt x="3176" y="25897"/>
                  <a:pt x="5749" y="23323"/>
                  <a:pt x="5749" y="20148"/>
                </a:cubicBezTo>
                <a:lnTo>
                  <a:pt x="5749" y="5752"/>
                </a:lnTo>
                <a:cubicBezTo>
                  <a:pt x="5749" y="2577"/>
                  <a:pt x="3176" y="0"/>
                  <a:pt x="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88" name="Google Shape;5088;p15"/>
          <p:cNvSpPr/>
          <p:nvPr/>
        </p:nvSpPr>
        <p:spPr>
          <a:xfrm>
            <a:off x="8428900" y="1811900"/>
            <a:ext cx="143750" cy="647425"/>
          </a:xfrm>
          <a:custGeom>
            <a:avLst/>
            <a:gdLst/>
            <a:ahLst/>
            <a:cxnLst/>
            <a:rect l="l" t="t" r="r" b="b"/>
            <a:pathLst>
              <a:path w="5750" h="25897" extrusionOk="0">
                <a:moveTo>
                  <a:pt x="0" y="0"/>
                </a:moveTo>
                <a:lnTo>
                  <a:pt x="0" y="25897"/>
                </a:lnTo>
                <a:cubicBezTo>
                  <a:pt x="3176" y="25897"/>
                  <a:pt x="5749" y="23320"/>
                  <a:pt x="5749" y="20147"/>
                </a:cubicBezTo>
                <a:lnTo>
                  <a:pt x="5749" y="5749"/>
                </a:lnTo>
                <a:cubicBezTo>
                  <a:pt x="5749" y="2574"/>
                  <a:pt x="3176" y="0"/>
                  <a:pt x="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89" name="Google Shape;5089;p15"/>
          <p:cNvSpPr/>
          <p:nvPr/>
        </p:nvSpPr>
        <p:spPr>
          <a:xfrm>
            <a:off x="8428900" y="3454000"/>
            <a:ext cx="143750" cy="647425"/>
          </a:xfrm>
          <a:custGeom>
            <a:avLst/>
            <a:gdLst/>
            <a:ahLst/>
            <a:cxnLst/>
            <a:rect l="l" t="t" r="r" b="b"/>
            <a:pathLst>
              <a:path w="5750" h="25897" extrusionOk="0">
                <a:moveTo>
                  <a:pt x="0" y="1"/>
                </a:moveTo>
                <a:lnTo>
                  <a:pt x="0" y="25897"/>
                </a:lnTo>
                <a:cubicBezTo>
                  <a:pt x="3176" y="25897"/>
                  <a:pt x="5749" y="23323"/>
                  <a:pt x="5749" y="20148"/>
                </a:cubicBezTo>
                <a:lnTo>
                  <a:pt x="5749" y="5752"/>
                </a:lnTo>
                <a:cubicBezTo>
                  <a:pt x="5749" y="2577"/>
                  <a:pt x="3176" y="1"/>
                  <a:pt x="0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90" name="Google Shape;5090;p15"/>
          <p:cNvSpPr txBox="1">
            <a:spLocks noGrp="1"/>
          </p:cNvSpPr>
          <p:nvPr>
            <p:ph type="title"/>
          </p:nvPr>
        </p:nvSpPr>
        <p:spPr>
          <a:xfrm>
            <a:off x="1474650" y="2280900"/>
            <a:ext cx="6194700" cy="13533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3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5091" name="Google Shape;5091;p15"/>
          <p:cNvSpPr txBox="1">
            <a:spLocks noGrp="1"/>
          </p:cNvSpPr>
          <p:nvPr>
            <p:ph type="title" idx="2" hasCustomPrompt="1"/>
          </p:nvPr>
        </p:nvSpPr>
        <p:spPr>
          <a:xfrm>
            <a:off x="3995250" y="1283250"/>
            <a:ext cx="11535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4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5092" name="Google Shape;5092;p15"/>
          <p:cNvSpPr txBox="1">
            <a:spLocks noGrp="1"/>
          </p:cNvSpPr>
          <p:nvPr>
            <p:ph type="subTitle" idx="1"/>
          </p:nvPr>
        </p:nvSpPr>
        <p:spPr>
          <a:xfrm>
            <a:off x="1474650" y="3558000"/>
            <a:ext cx="6194700" cy="390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highlight>
                  <a:schemeClr val="accent1"/>
                </a:highlight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093" name="Google Shape;5093;p15"/>
          <p:cNvSpPr/>
          <p:nvPr/>
        </p:nvSpPr>
        <p:spPr>
          <a:xfrm>
            <a:off x="3005100" y="1756950"/>
            <a:ext cx="176025" cy="165050"/>
          </a:xfrm>
          <a:custGeom>
            <a:avLst/>
            <a:gdLst/>
            <a:ahLst/>
            <a:cxnLst/>
            <a:rect l="l" t="t" r="r" b="b"/>
            <a:pathLst>
              <a:path w="7041" h="6602" extrusionOk="0">
                <a:moveTo>
                  <a:pt x="4935" y="1378"/>
                </a:moveTo>
                <a:cubicBezTo>
                  <a:pt x="4939" y="1380"/>
                  <a:pt x="4948" y="1387"/>
                  <a:pt x="4965" y="1400"/>
                </a:cubicBezTo>
                <a:cubicBezTo>
                  <a:pt x="4955" y="1392"/>
                  <a:pt x="4945" y="1385"/>
                  <a:pt x="4935" y="1378"/>
                </a:cubicBezTo>
                <a:close/>
                <a:moveTo>
                  <a:pt x="1630" y="1762"/>
                </a:moveTo>
                <a:lnTo>
                  <a:pt x="1630" y="1762"/>
                </a:lnTo>
                <a:cubicBezTo>
                  <a:pt x="1621" y="1773"/>
                  <a:pt x="1618" y="1778"/>
                  <a:pt x="1618" y="1778"/>
                </a:cubicBezTo>
                <a:cubicBezTo>
                  <a:pt x="1618" y="1778"/>
                  <a:pt x="1623" y="1771"/>
                  <a:pt x="1630" y="1762"/>
                </a:cubicBezTo>
                <a:close/>
                <a:moveTo>
                  <a:pt x="3639" y="986"/>
                </a:moveTo>
                <a:cubicBezTo>
                  <a:pt x="4036" y="986"/>
                  <a:pt x="4418" y="1072"/>
                  <a:pt x="4734" y="1250"/>
                </a:cubicBezTo>
                <a:cubicBezTo>
                  <a:pt x="4786" y="1280"/>
                  <a:pt x="4839" y="1313"/>
                  <a:pt x="4890" y="1347"/>
                </a:cubicBezTo>
                <a:cubicBezTo>
                  <a:pt x="4906" y="1357"/>
                  <a:pt x="4921" y="1367"/>
                  <a:pt x="4935" y="1378"/>
                </a:cubicBezTo>
                <a:lnTo>
                  <a:pt x="4935" y="1378"/>
                </a:lnTo>
                <a:cubicBezTo>
                  <a:pt x="4934" y="1377"/>
                  <a:pt x="4933" y="1376"/>
                  <a:pt x="4933" y="1376"/>
                </a:cubicBezTo>
                <a:lnTo>
                  <a:pt x="4933" y="1376"/>
                </a:lnTo>
                <a:cubicBezTo>
                  <a:pt x="4934" y="1376"/>
                  <a:pt x="4964" y="1397"/>
                  <a:pt x="4972" y="1404"/>
                </a:cubicBezTo>
                <a:cubicBezTo>
                  <a:pt x="5081" y="1495"/>
                  <a:pt x="5182" y="1594"/>
                  <a:pt x="5275" y="1701"/>
                </a:cubicBezTo>
                <a:cubicBezTo>
                  <a:pt x="5296" y="1724"/>
                  <a:pt x="5315" y="1747"/>
                  <a:pt x="5332" y="1771"/>
                </a:cubicBezTo>
                <a:cubicBezTo>
                  <a:pt x="5336" y="1776"/>
                  <a:pt x="5339" y="1780"/>
                  <a:pt x="5342" y="1782"/>
                </a:cubicBezTo>
                <a:lnTo>
                  <a:pt x="5342" y="1782"/>
                </a:lnTo>
                <a:cubicBezTo>
                  <a:pt x="5378" y="1835"/>
                  <a:pt x="5414" y="1889"/>
                  <a:pt x="5446" y="1943"/>
                </a:cubicBezTo>
                <a:cubicBezTo>
                  <a:pt x="5477" y="1994"/>
                  <a:pt x="5507" y="2045"/>
                  <a:pt x="5534" y="2097"/>
                </a:cubicBezTo>
                <a:cubicBezTo>
                  <a:pt x="5548" y="2126"/>
                  <a:pt x="5603" y="2244"/>
                  <a:pt x="5604" y="2244"/>
                </a:cubicBezTo>
                <a:cubicBezTo>
                  <a:pt x="5605" y="2244"/>
                  <a:pt x="5604" y="2244"/>
                  <a:pt x="5604" y="2242"/>
                </a:cubicBezTo>
                <a:lnTo>
                  <a:pt x="5604" y="2242"/>
                </a:lnTo>
                <a:cubicBezTo>
                  <a:pt x="5646" y="2347"/>
                  <a:pt x="5682" y="2454"/>
                  <a:pt x="5711" y="2561"/>
                </a:cubicBezTo>
                <a:cubicBezTo>
                  <a:pt x="5726" y="2620"/>
                  <a:pt x="5741" y="2679"/>
                  <a:pt x="5751" y="2738"/>
                </a:cubicBezTo>
                <a:cubicBezTo>
                  <a:pt x="5756" y="2758"/>
                  <a:pt x="5778" y="2901"/>
                  <a:pt x="5781" y="2901"/>
                </a:cubicBezTo>
                <a:cubicBezTo>
                  <a:pt x="5781" y="2901"/>
                  <a:pt x="5781" y="2892"/>
                  <a:pt x="5779" y="2872"/>
                </a:cubicBezTo>
                <a:lnTo>
                  <a:pt x="5779" y="2872"/>
                </a:lnTo>
                <a:cubicBezTo>
                  <a:pt x="5793" y="2999"/>
                  <a:pt x="5800" y="3127"/>
                  <a:pt x="5800" y="3256"/>
                </a:cubicBezTo>
                <a:cubicBezTo>
                  <a:pt x="5798" y="3323"/>
                  <a:pt x="5796" y="3393"/>
                  <a:pt x="5791" y="3460"/>
                </a:cubicBezTo>
                <a:cubicBezTo>
                  <a:pt x="5787" y="3518"/>
                  <a:pt x="5781" y="3572"/>
                  <a:pt x="5780" y="3582"/>
                </a:cubicBezTo>
                <a:lnTo>
                  <a:pt x="5780" y="3582"/>
                </a:lnTo>
                <a:cubicBezTo>
                  <a:pt x="5759" y="3706"/>
                  <a:pt x="5734" y="3831"/>
                  <a:pt x="5699" y="3953"/>
                </a:cubicBezTo>
                <a:cubicBezTo>
                  <a:pt x="5682" y="4012"/>
                  <a:pt x="5663" y="4069"/>
                  <a:pt x="5642" y="4126"/>
                </a:cubicBezTo>
                <a:cubicBezTo>
                  <a:pt x="5631" y="4155"/>
                  <a:pt x="5621" y="4183"/>
                  <a:pt x="5610" y="4212"/>
                </a:cubicBezTo>
                <a:cubicBezTo>
                  <a:pt x="5606" y="4223"/>
                  <a:pt x="5602" y="4232"/>
                  <a:pt x="5600" y="4238"/>
                </a:cubicBezTo>
                <a:lnTo>
                  <a:pt x="5600" y="4238"/>
                </a:lnTo>
                <a:cubicBezTo>
                  <a:pt x="5597" y="4244"/>
                  <a:pt x="5593" y="4252"/>
                  <a:pt x="5589" y="4261"/>
                </a:cubicBezTo>
                <a:cubicBezTo>
                  <a:pt x="5534" y="4370"/>
                  <a:pt x="5477" y="4478"/>
                  <a:pt x="5412" y="4581"/>
                </a:cubicBezTo>
                <a:cubicBezTo>
                  <a:pt x="5311" y="4737"/>
                  <a:pt x="5324" y="4720"/>
                  <a:pt x="5189" y="4863"/>
                </a:cubicBezTo>
                <a:cubicBezTo>
                  <a:pt x="4814" y="5261"/>
                  <a:pt x="4355" y="5476"/>
                  <a:pt x="3756" y="5573"/>
                </a:cubicBezTo>
                <a:cubicBezTo>
                  <a:pt x="3620" y="5595"/>
                  <a:pt x="3482" y="5605"/>
                  <a:pt x="3344" y="5605"/>
                </a:cubicBezTo>
                <a:cubicBezTo>
                  <a:pt x="2954" y="5605"/>
                  <a:pt x="2572" y="5519"/>
                  <a:pt x="2265" y="5346"/>
                </a:cubicBezTo>
                <a:cubicBezTo>
                  <a:pt x="2214" y="5316"/>
                  <a:pt x="2164" y="5285"/>
                  <a:pt x="2113" y="5253"/>
                </a:cubicBezTo>
                <a:cubicBezTo>
                  <a:pt x="2098" y="5243"/>
                  <a:pt x="2015" y="5180"/>
                  <a:pt x="2013" y="5180"/>
                </a:cubicBezTo>
                <a:lnTo>
                  <a:pt x="2013" y="5180"/>
                </a:lnTo>
                <a:cubicBezTo>
                  <a:pt x="2013" y="5180"/>
                  <a:pt x="2019" y="5186"/>
                  <a:pt x="2037" y="5200"/>
                </a:cubicBezTo>
                <a:cubicBezTo>
                  <a:pt x="1930" y="5114"/>
                  <a:pt x="1831" y="5019"/>
                  <a:pt x="1740" y="4916"/>
                </a:cubicBezTo>
                <a:cubicBezTo>
                  <a:pt x="1728" y="4902"/>
                  <a:pt x="1675" y="4837"/>
                  <a:pt x="1657" y="4816"/>
                </a:cubicBezTo>
                <a:lnTo>
                  <a:pt x="1657" y="4816"/>
                </a:lnTo>
                <a:cubicBezTo>
                  <a:pt x="1647" y="4801"/>
                  <a:pt x="1584" y="4711"/>
                  <a:pt x="1570" y="4688"/>
                </a:cubicBezTo>
                <a:cubicBezTo>
                  <a:pt x="1500" y="4579"/>
                  <a:pt x="1439" y="4465"/>
                  <a:pt x="1382" y="4347"/>
                </a:cubicBezTo>
                <a:cubicBezTo>
                  <a:pt x="1372" y="4327"/>
                  <a:pt x="1369" y="4322"/>
                  <a:pt x="1368" y="4322"/>
                </a:cubicBezTo>
                <a:lnTo>
                  <a:pt x="1368" y="4322"/>
                </a:lnTo>
                <a:cubicBezTo>
                  <a:pt x="1368" y="4322"/>
                  <a:pt x="1368" y="4322"/>
                  <a:pt x="1368" y="4322"/>
                </a:cubicBezTo>
                <a:lnTo>
                  <a:pt x="1368" y="4322"/>
                </a:lnTo>
                <a:cubicBezTo>
                  <a:pt x="1366" y="4315"/>
                  <a:pt x="1360" y="4299"/>
                  <a:pt x="1348" y="4265"/>
                </a:cubicBezTo>
                <a:cubicBezTo>
                  <a:pt x="1329" y="4210"/>
                  <a:pt x="1308" y="4155"/>
                  <a:pt x="1291" y="4101"/>
                </a:cubicBezTo>
                <a:cubicBezTo>
                  <a:pt x="1251" y="3974"/>
                  <a:pt x="1220" y="3848"/>
                  <a:pt x="1197" y="3717"/>
                </a:cubicBezTo>
                <a:cubicBezTo>
                  <a:pt x="1192" y="3696"/>
                  <a:pt x="1179" y="3596"/>
                  <a:pt x="1178" y="3596"/>
                </a:cubicBezTo>
                <a:lnTo>
                  <a:pt x="1178" y="3596"/>
                </a:lnTo>
                <a:cubicBezTo>
                  <a:pt x="1178" y="3596"/>
                  <a:pt x="1179" y="3606"/>
                  <a:pt x="1182" y="3633"/>
                </a:cubicBezTo>
                <a:cubicBezTo>
                  <a:pt x="1173" y="3568"/>
                  <a:pt x="1167" y="3502"/>
                  <a:pt x="1165" y="3437"/>
                </a:cubicBezTo>
                <a:cubicBezTo>
                  <a:pt x="1157" y="3304"/>
                  <a:pt x="1157" y="3174"/>
                  <a:pt x="1165" y="3041"/>
                </a:cubicBezTo>
                <a:cubicBezTo>
                  <a:pt x="1167" y="3011"/>
                  <a:pt x="1179" y="2898"/>
                  <a:pt x="1181" y="2870"/>
                </a:cubicBezTo>
                <a:lnTo>
                  <a:pt x="1181" y="2870"/>
                </a:lnTo>
                <a:cubicBezTo>
                  <a:pt x="1186" y="2847"/>
                  <a:pt x="1203" y="2750"/>
                  <a:pt x="1209" y="2721"/>
                </a:cubicBezTo>
                <a:cubicBezTo>
                  <a:pt x="1239" y="2580"/>
                  <a:pt x="1281" y="2443"/>
                  <a:pt x="1327" y="2306"/>
                </a:cubicBezTo>
                <a:cubicBezTo>
                  <a:pt x="1342" y="2262"/>
                  <a:pt x="1345" y="2248"/>
                  <a:pt x="1346" y="2244"/>
                </a:cubicBezTo>
                <a:lnTo>
                  <a:pt x="1346" y="2244"/>
                </a:lnTo>
                <a:cubicBezTo>
                  <a:pt x="1348" y="2241"/>
                  <a:pt x="1355" y="2229"/>
                  <a:pt x="1376" y="2188"/>
                </a:cubicBezTo>
                <a:cubicBezTo>
                  <a:pt x="1407" y="2125"/>
                  <a:pt x="1439" y="2059"/>
                  <a:pt x="1475" y="1998"/>
                </a:cubicBezTo>
                <a:cubicBezTo>
                  <a:pt x="1511" y="1937"/>
                  <a:pt x="1551" y="1878"/>
                  <a:pt x="1588" y="1819"/>
                </a:cubicBezTo>
                <a:cubicBezTo>
                  <a:pt x="1603" y="1799"/>
                  <a:pt x="1618" y="1779"/>
                  <a:pt x="1632" y="1759"/>
                </a:cubicBezTo>
                <a:lnTo>
                  <a:pt x="1632" y="1759"/>
                </a:lnTo>
                <a:cubicBezTo>
                  <a:pt x="1639" y="1751"/>
                  <a:pt x="1646" y="1741"/>
                  <a:pt x="1654" y="1733"/>
                </a:cubicBezTo>
                <a:cubicBezTo>
                  <a:pt x="1744" y="1632"/>
                  <a:pt x="1839" y="1535"/>
                  <a:pt x="1945" y="1446"/>
                </a:cubicBezTo>
                <a:cubicBezTo>
                  <a:pt x="1949" y="1443"/>
                  <a:pt x="1952" y="1440"/>
                  <a:pt x="1955" y="1437"/>
                </a:cubicBezTo>
                <a:lnTo>
                  <a:pt x="1955" y="1437"/>
                </a:lnTo>
                <a:cubicBezTo>
                  <a:pt x="1958" y="1435"/>
                  <a:pt x="1960" y="1434"/>
                  <a:pt x="1963" y="1431"/>
                </a:cubicBezTo>
                <a:cubicBezTo>
                  <a:pt x="1993" y="1410"/>
                  <a:pt x="2022" y="1389"/>
                  <a:pt x="2054" y="1370"/>
                </a:cubicBezTo>
                <a:cubicBezTo>
                  <a:pt x="2115" y="1328"/>
                  <a:pt x="2180" y="1292"/>
                  <a:pt x="2246" y="1257"/>
                </a:cubicBezTo>
                <a:cubicBezTo>
                  <a:pt x="2372" y="1191"/>
                  <a:pt x="2412" y="1174"/>
                  <a:pt x="2604" y="1120"/>
                </a:cubicBezTo>
                <a:cubicBezTo>
                  <a:pt x="2802" y="1065"/>
                  <a:pt x="2859" y="1059"/>
                  <a:pt x="3023" y="1044"/>
                </a:cubicBezTo>
                <a:cubicBezTo>
                  <a:pt x="3046" y="1042"/>
                  <a:pt x="3069" y="1039"/>
                  <a:pt x="3092" y="1035"/>
                </a:cubicBezTo>
                <a:lnTo>
                  <a:pt x="3092" y="1035"/>
                </a:lnTo>
                <a:cubicBezTo>
                  <a:pt x="3113" y="1033"/>
                  <a:pt x="3134" y="1031"/>
                  <a:pt x="3156" y="1027"/>
                </a:cubicBezTo>
                <a:cubicBezTo>
                  <a:pt x="3317" y="1000"/>
                  <a:pt x="3479" y="986"/>
                  <a:pt x="3639" y="986"/>
                </a:cubicBezTo>
                <a:close/>
                <a:moveTo>
                  <a:pt x="3656" y="0"/>
                </a:moveTo>
                <a:cubicBezTo>
                  <a:pt x="3424" y="0"/>
                  <a:pt x="3191" y="20"/>
                  <a:pt x="2962" y="55"/>
                </a:cubicBezTo>
                <a:lnTo>
                  <a:pt x="2962" y="55"/>
                </a:lnTo>
                <a:cubicBezTo>
                  <a:pt x="1592" y="189"/>
                  <a:pt x="506" y="1128"/>
                  <a:pt x="238" y="2500"/>
                </a:cubicBezTo>
                <a:cubicBezTo>
                  <a:pt x="0" y="3730"/>
                  <a:pt x="360" y="5131"/>
                  <a:pt x="1367" y="5933"/>
                </a:cubicBezTo>
                <a:cubicBezTo>
                  <a:pt x="1934" y="6385"/>
                  <a:pt x="2656" y="6602"/>
                  <a:pt x="3382" y="6602"/>
                </a:cubicBezTo>
                <a:cubicBezTo>
                  <a:pt x="4138" y="6602"/>
                  <a:pt x="4898" y="6367"/>
                  <a:pt x="5494" y="5917"/>
                </a:cubicBezTo>
                <a:cubicBezTo>
                  <a:pt x="6607" y="5078"/>
                  <a:pt x="7041" y="3580"/>
                  <a:pt x="6659" y="2253"/>
                </a:cubicBezTo>
                <a:cubicBezTo>
                  <a:pt x="6453" y="1537"/>
                  <a:pt x="6015" y="905"/>
                  <a:pt x="5393" y="488"/>
                </a:cubicBezTo>
                <a:cubicBezTo>
                  <a:pt x="4872" y="137"/>
                  <a:pt x="4267" y="0"/>
                  <a:pt x="3656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94" name="Google Shape;5094;p15"/>
          <p:cNvSpPr/>
          <p:nvPr/>
        </p:nvSpPr>
        <p:spPr>
          <a:xfrm>
            <a:off x="7887788" y="1202063"/>
            <a:ext cx="146125" cy="137000"/>
          </a:xfrm>
          <a:custGeom>
            <a:avLst/>
            <a:gdLst/>
            <a:ahLst/>
            <a:cxnLst/>
            <a:rect l="l" t="t" r="r" b="b"/>
            <a:pathLst>
              <a:path w="5845" h="5480" extrusionOk="0">
                <a:moveTo>
                  <a:pt x="3672" y="1101"/>
                </a:moveTo>
                <a:cubicBezTo>
                  <a:pt x="3677" y="1103"/>
                  <a:pt x="3681" y="1105"/>
                  <a:pt x="3685" y="1107"/>
                </a:cubicBezTo>
                <a:lnTo>
                  <a:pt x="3685" y="1107"/>
                </a:lnTo>
                <a:cubicBezTo>
                  <a:pt x="3681" y="1105"/>
                  <a:pt x="3677" y="1103"/>
                  <a:pt x="3672" y="1101"/>
                </a:cubicBezTo>
                <a:close/>
                <a:moveTo>
                  <a:pt x="3072" y="4464"/>
                </a:moveTo>
                <a:lnTo>
                  <a:pt x="3072" y="4464"/>
                </a:lnTo>
                <a:cubicBezTo>
                  <a:pt x="3071" y="4464"/>
                  <a:pt x="3070" y="4464"/>
                  <a:pt x="3069" y="4464"/>
                </a:cubicBezTo>
                <a:lnTo>
                  <a:pt x="3069" y="4464"/>
                </a:lnTo>
                <a:cubicBezTo>
                  <a:pt x="3070" y="4464"/>
                  <a:pt x="3071" y="4464"/>
                  <a:pt x="3072" y="4464"/>
                </a:cubicBezTo>
                <a:close/>
                <a:moveTo>
                  <a:pt x="3052" y="4466"/>
                </a:moveTo>
                <a:lnTo>
                  <a:pt x="3052" y="4466"/>
                </a:lnTo>
                <a:cubicBezTo>
                  <a:pt x="3035" y="4469"/>
                  <a:pt x="3029" y="4470"/>
                  <a:pt x="3029" y="4470"/>
                </a:cubicBezTo>
                <a:cubicBezTo>
                  <a:pt x="3028" y="4470"/>
                  <a:pt x="3040" y="4468"/>
                  <a:pt x="3052" y="4466"/>
                </a:cubicBezTo>
                <a:close/>
                <a:moveTo>
                  <a:pt x="3036" y="989"/>
                </a:moveTo>
                <a:cubicBezTo>
                  <a:pt x="3084" y="989"/>
                  <a:pt x="3131" y="990"/>
                  <a:pt x="3177" y="992"/>
                </a:cubicBezTo>
                <a:cubicBezTo>
                  <a:pt x="3207" y="994"/>
                  <a:pt x="3236" y="998"/>
                  <a:pt x="3264" y="1000"/>
                </a:cubicBezTo>
                <a:cubicBezTo>
                  <a:pt x="3270" y="1000"/>
                  <a:pt x="3275" y="1000"/>
                  <a:pt x="3280" y="1000"/>
                </a:cubicBezTo>
                <a:lnTo>
                  <a:pt x="3280" y="1000"/>
                </a:lnTo>
                <a:cubicBezTo>
                  <a:pt x="3393" y="1021"/>
                  <a:pt x="3502" y="1045"/>
                  <a:pt x="3611" y="1080"/>
                </a:cubicBezTo>
                <a:cubicBezTo>
                  <a:pt x="3640" y="1091"/>
                  <a:pt x="3708" y="1119"/>
                  <a:pt x="3711" y="1119"/>
                </a:cubicBezTo>
                <a:cubicBezTo>
                  <a:pt x="3711" y="1119"/>
                  <a:pt x="3710" y="1118"/>
                  <a:pt x="3707" y="1117"/>
                </a:cubicBezTo>
                <a:lnTo>
                  <a:pt x="3707" y="1117"/>
                </a:lnTo>
                <a:cubicBezTo>
                  <a:pt x="3752" y="1138"/>
                  <a:pt x="3795" y="1160"/>
                  <a:pt x="3839" y="1186"/>
                </a:cubicBezTo>
                <a:cubicBezTo>
                  <a:pt x="3883" y="1209"/>
                  <a:pt x="3923" y="1236"/>
                  <a:pt x="3965" y="1261"/>
                </a:cubicBezTo>
                <a:cubicBezTo>
                  <a:pt x="3979" y="1270"/>
                  <a:pt x="3990" y="1277"/>
                  <a:pt x="3997" y="1281"/>
                </a:cubicBezTo>
                <a:lnTo>
                  <a:pt x="3997" y="1281"/>
                </a:lnTo>
                <a:cubicBezTo>
                  <a:pt x="4000" y="1284"/>
                  <a:pt x="4004" y="1288"/>
                  <a:pt x="4010" y="1293"/>
                </a:cubicBezTo>
                <a:cubicBezTo>
                  <a:pt x="4096" y="1369"/>
                  <a:pt x="4178" y="1443"/>
                  <a:pt x="4252" y="1531"/>
                </a:cubicBezTo>
                <a:cubicBezTo>
                  <a:pt x="4265" y="1544"/>
                  <a:pt x="4276" y="1558"/>
                  <a:pt x="4288" y="1572"/>
                </a:cubicBezTo>
                <a:lnTo>
                  <a:pt x="4288" y="1572"/>
                </a:lnTo>
                <a:cubicBezTo>
                  <a:pt x="4314" y="1615"/>
                  <a:pt x="4345" y="1659"/>
                  <a:pt x="4374" y="1704"/>
                </a:cubicBezTo>
                <a:cubicBezTo>
                  <a:pt x="4397" y="1744"/>
                  <a:pt x="4422" y="1784"/>
                  <a:pt x="4444" y="1826"/>
                </a:cubicBezTo>
                <a:cubicBezTo>
                  <a:pt x="4456" y="1852"/>
                  <a:pt x="4498" y="1948"/>
                  <a:pt x="4500" y="1948"/>
                </a:cubicBezTo>
                <a:cubicBezTo>
                  <a:pt x="4500" y="1948"/>
                  <a:pt x="4500" y="1947"/>
                  <a:pt x="4500" y="1946"/>
                </a:cubicBezTo>
                <a:lnTo>
                  <a:pt x="4500" y="1946"/>
                </a:lnTo>
                <a:cubicBezTo>
                  <a:pt x="4527" y="2021"/>
                  <a:pt x="4553" y="2096"/>
                  <a:pt x="4574" y="2174"/>
                </a:cubicBezTo>
                <a:cubicBezTo>
                  <a:pt x="4587" y="2220"/>
                  <a:pt x="4597" y="2266"/>
                  <a:pt x="4608" y="2315"/>
                </a:cubicBezTo>
                <a:cubicBezTo>
                  <a:pt x="4614" y="2346"/>
                  <a:pt x="4627" y="2444"/>
                  <a:pt x="4628" y="2444"/>
                </a:cubicBezTo>
                <a:cubicBezTo>
                  <a:pt x="4629" y="2444"/>
                  <a:pt x="4628" y="2430"/>
                  <a:pt x="4625" y="2395"/>
                </a:cubicBezTo>
                <a:lnTo>
                  <a:pt x="4625" y="2395"/>
                </a:lnTo>
                <a:cubicBezTo>
                  <a:pt x="4635" y="2498"/>
                  <a:pt x="4644" y="2599"/>
                  <a:pt x="4642" y="2702"/>
                </a:cubicBezTo>
                <a:cubicBezTo>
                  <a:pt x="4642" y="2757"/>
                  <a:pt x="4639" y="2812"/>
                  <a:pt x="4635" y="2867"/>
                </a:cubicBezTo>
                <a:cubicBezTo>
                  <a:pt x="4633" y="2890"/>
                  <a:pt x="4631" y="2915"/>
                  <a:pt x="4629" y="2938"/>
                </a:cubicBezTo>
                <a:cubicBezTo>
                  <a:pt x="4629" y="2941"/>
                  <a:pt x="4629" y="2943"/>
                  <a:pt x="4629" y="2945"/>
                </a:cubicBezTo>
                <a:lnTo>
                  <a:pt x="4629" y="2945"/>
                </a:lnTo>
                <a:cubicBezTo>
                  <a:pt x="4610" y="3044"/>
                  <a:pt x="4592" y="3139"/>
                  <a:pt x="4564" y="3235"/>
                </a:cubicBezTo>
                <a:cubicBezTo>
                  <a:pt x="4551" y="3282"/>
                  <a:pt x="4536" y="3328"/>
                  <a:pt x="4519" y="3372"/>
                </a:cubicBezTo>
                <a:cubicBezTo>
                  <a:pt x="4511" y="3396"/>
                  <a:pt x="4503" y="3419"/>
                  <a:pt x="4494" y="3442"/>
                </a:cubicBezTo>
                <a:cubicBezTo>
                  <a:pt x="4493" y="3445"/>
                  <a:pt x="4492" y="3448"/>
                  <a:pt x="4491" y="3451"/>
                </a:cubicBezTo>
                <a:lnTo>
                  <a:pt x="4491" y="3451"/>
                </a:lnTo>
                <a:cubicBezTo>
                  <a:pt x="4490" y="3453"/>
                  <a:pt x="4489" y="3455"/>
                  <a:pt x="4488" y="3457"/>
                </a:cubicBezTo>
                <a:cubicBezTo>
                  <a:pt x="4439" y="3543"/>
                  <a:pt x="4399" y="3629"/>
                  <a:pt x="4345" y="3714"/>
                </a:cubicBezTo>
                <a:cubicBezTo>
                  <a:pt x="4335" y="3728"/>
                  <a:pt x="4281" y="3805"/>
                  <a:pt x="4270" y="3821"/>
                </a:cubicBezTo>
                <a:lnTo>
                  <a:pt x="4270" y="3821"/>
                </a:lnTo>
                <a:cubicBezTo>
                  <a:pt x="4265" y="3827"/>
                  <a:pt x="4261" y="3833"/>
                  <a:pt x="4258" y="3836"/>
                </a:cubicBezTo>
                <a:cubicBezTo>
                  <a:pt x="4233" y="3863"/>
                  <a:pt x="4210" y="3891"/>
                  <a:pt x="4184" y="3918"/>
                </a:cubicBezTo>
                <a:cubicBezTo>
                  <a:pt x="4149" y="3956"/>
                  <a:pt x="4113" y="3990"/>
                  <a:pt x="4077" y="4025"/>
                </a:cubicBezTo>
                <a:cubicBezTo>
                  <a:pt x="4063" y="4038"/>
                  <a:pt x="3976" y="4107"/>
                  <a:pt x="3979" y="4107"/>
                </a:cubicBezTo>
                <a:cubicBezTo>
                  <a:pt x="3979" y="4107"/>
                  <a:pt x="3980" y="4107"/>
                  <a:pt x="3980" y="4107"/>
                </a:cubicBezTo>
                <a:lnTo>
                  <a:pt x="3980" y="4107"/>
                </a:lnTo>
                <a:cubicBezTo>
                  <a:pt x="3895" y="4167"/>
                  <a:pt x="3805" y="4221"/>
                  <a:pt x="3713" y="4270"/>
                </a:cubicBezTo>
                <a:cubicBezTo>
                  <a:pt x="3690" y="4281"/>
                  <a:pt x="3603" y="4321"/>
                  <a:pt x="3608" y="4321"/>
                </a:cubicBezTo>
                <a:cubicBezTo>
                  <a:pt x="3609" y="4321"/>
                  <a:pt x="3610" y="4320"/>
                  <a:pt x="3614" y="4319"/>
                </a:cubicBezTo>
                <a:lnTo>
                  <a:pt x="3614" y="4319"/>
                </a:lnTo>
                <a:cubicBezTo>
                  <a:pt x="3570" y="4336"/>
                  <a:pt x="3525" y="4351"/>
                  <a:pt x="3481" y="4365"/>
                </a:cubicBezTo>
                <a:cubicBezTo>
                  <a:pt x="3350" y="4407"/>
                  <a:pt x="3217" y="4438"/>
                  <a:pt x="3080" y="4461"/>
                </a:cubicBezTo>
                <a:cubicBezTo>
                  <a:pt x="3073" y="4463"/>
                  <a:pt x="3067" y="4464"/>
                  <a:pt x="3061" y="4465"/>
                </a:cubicBezTo>
                <a:lnTo>
                  <a:pt x="3061" y="4465"/>
                </a:lnTo>
                <a:cubicBezTo>
                  <a:pt x="3027" y="4468"/>
                  <a:pt x="2993" y="4470"/>
                  <a:pt x="2958" y="4474"/>
                </a:cubicBezTo>
                <a:cubicBezTo>
                  <a:pt x="2899" y="4478"/>
                  <a:pt x="2840" y="4480"/>
                  <a:pt x="2779" y="4480"/>
                </a:cubicBezTo>
                <a:cubicBezTo>
                  <a:pt x="2762" y="4481"/>
                  <a:pt x="2745" y="4481"/>
                  <a:pt x="2728" y="4481"/>
                </a:cubicBezTo>
                <a:cubicBezTo>
                  <a:pt x="2682" y="4481"/>
                  <a:pt x="2635" y="4479"/>
                  <a:pt x="2588" y="4476"/>
                </a:cubicBezTo>
                <a:cubicBezTo>
                  <a:pt x="2560" y="4474"/>
                  <a:pt x="2533" y="4470"/>
                  <a:pt x="2505" y="4468"/>
                </a:cubicBezTo>
                <a:cubicBezTo>
                  <a:pt x="2503" y="4468"/>
                  <a:pt x="2500" y="4468"/>
                  <a:pt x="2498" y="4467"/>
                </a:cubicBezTo>
                <a:lnTo>
                  <a:pt x="2498" y="4467"/>
                </a:lnTo>
                <a:cubicBezTo>
                  <a:pt x="2389" y="4444"/>
                  <a:pt x="2284" y="4423"/>
                  <a:pt x="2179" y="4388"/>
                </a:cubicBezTo>
                <a:cubicBezTo>
                  <a:pt x="2150" y="4378"/>
                  <a:pt x="2089" y="4350"/>
                  <a:pt x="2086" y="4350"/>
                </a:cubicBezTo>
                <a:lnTo>
                  <a:pt x="2086" y="4350"/>
                </a:lnTo>
                <a:cubicBezTo>
                  <a:pt x="2085" y="4350"/>
                  <a:pt x="2095" y="4356"/>
                  <a:pt x="2126" y="4371"/>
                </a:cubicBezTo>
                <a:cubicBezTo>
                  <a:pt x="2071" y="4346"/>
                  <a:pt x="2017" y="4318"/>
                  <a:pt x="1964" y="4289"/>
                </a:cubicBezTo>
                <a:cubicBezTo>
                  <a:pt x="1924" y="4266"/>
                  <a:pt x="1884" y="4240"/>
                  <a:pt x="1844" y="4215"/>
                </a:cubicBezTo>
                <a:cubicBezTo>
                  <a:pt x="1818" y="4198"/>
                  <a:pt x="1769" y="4158"/>
                  <a:pt x="1768" y="4158"/>
                </a:cubicBezTo>
                <a:lnTo>
                  <a:pt x="1768" y="4158"/>
                </a:lnTo>
                <a:cubicBezTo>
                  <a:pt x="1768" y="4158"/>
                  <a:pt x="1777" y="4166"/>
                  <a:pt x="1804" y="4190"/>
                </a:cubicBezTo>
                <a:cubicBezTo>
                  <a:pt x="1720" y="4116"/>
                  <a:pt x="1637" y="4044"/>
                  <a:pt x="1564" y="3960"/>
                </a:cubicBezTo>
                <a:cubicBezTo>
                  <a:pt x="1558" y="3953"/>
                  <a:pt x="1523" y="3910"/>
                  <a:pt x="1505" y="3887"/>
                </a:cubicBezTo>
                <a:lnTo>
                  <a:pt x="1505" y="3887"/>
                </a:lnTo>
                <a:cubicBezTo>
                  <a:pt x="1486" y="3860"/>
                  <a:pt x="1451" y="3810"/>
                  <a:pt x="1444" y="3800"/>
                </a:cubicBezTo>
                <a:cubicBezTo>
                  <a:pt x="1389" y="3712"/>
                  <a:pt x="1345" y="3617"/>
                  <a:pt x="1294" y="3526"/>
                </a:cubicBezTo>
                <a:cubicBezTo>
                  <a:pt x="1292" y="3522"/>
                  <a:pt x="1290" y="3518"/>
                  <a:pt x="1288" y="3515"/>
                </a:cubicBezTo>
                <a:lnTo>
                  <a:pt x="1288" y="3515"/>
                </a:lnTo>
                <a:cubicBezTo>
                  <a:pt x="1286" y="3508"/>
                  <a:pt x="1282" y="3497"/>
                  <a:pt x="1277" y="3484"/>
                </a:cubicBezTo>
                <a:cubicBezTo>
                  <a:pt x="1262" y="3440"/>
                  <a:pt x="1246" y="3398"/>
                  <a:pt x="1231" y="3353"/>
                </a:cubicBezTo>
                <a:cubicBezTo>
                  <a:pt x="1199" y="3252"/>
                  <a:pt x="1174" y="3149"/>
                  <a:pt x="1155" y="3046"/>
                </a:cubicBezTo>
                <a:cubicBezTo>
                  <a:pt x="1149" y="3013"/>
                  <a:pt x="1144" y="2955"/>
                  <a:pt x="1143" y="2955"/>
                </a:cubicBezTo>
                <a:lnTo>
                  <a:pt x="1143" y="2955"/>
                </a:lnTo>
                <a:cubicBezTo>
                  <a:pt x="1143" y="2955"/>
                  <a:pt x="1144" y="2969"/>
                  <a:pt x="1147" y="3006"/>
                </a:cubicBezTo>
                <a:cubicBezTo>
                  <a:pt x="1142" y="2953"/>
                  <a:pt x="1136" y="2900"/>
                  <a:pt x="1134" y="2848"/>
                </a:cubicBezTo>
                <a:cubicBezTo>
                  <a:pt x="1128" y="2742"/>
                  <a:pt x="1128" y="2637"/>
                  <a:pt x="1134" y="2532"/>
                </a:cubicBezTo>
                <a:cubicBezTo>
                  <a:pt x="1135" y="2514"/>
                  <a:pt x="1144" y="2437"/>
                  <a:pt x="1147" y="2404"/>
                </a:cubicBezTo>
                <a:lnTo>
                  <a:pt x="1147" y="2404"/>
                </a:lnTo>
                <a:cubicBezTo>
                  <a:pt x="1152" y="2372"/>
                  <a:pt x="1162" y="2318"/>
                  <a:pt x="1166" y="2302"/>
                </a:cubicBezTo>
                <a:cubicBezTo>
                  <a:pt x="1189" y="2188"/>
                  <a:pt x="1222" y="2081"/>
                  <a:pt x="1260" y="1969"/>
                </a:cubicBezTo>
                <a:cubicBezTo>
                  <a:pt x="1266" y="1952"/>
                  <a:pt x="1270" y="1941"/>
                  <a:pt x="1272" y="1933"/>
                </a:cubicBezTo>
                <a:lnTo>
                  <a:pt x="1272" y="1933"/>
                </a:lnTo>
                <a:cubicBezTo>
                  <a:pt x="1276" y="1926"/>
                  <a:pt x="1282" y="1915"/>
                  <a:pt x="1290" y="1900"/>
                </a:cubicBezTo>
                <a:cubicBezTo>
                  <a:pt x="1315" y="1849"/>
                  <a:pt x="1340" y="1797"/>
                  <a:pt x="1368" y="1748"/>
                </a:cubicBezTo>
                <a:cubicBezTo>
                  <a:pt x="1397" y="1700"/>
                  <a:pt x="1429" y="1651"/>
                  <a:pt x="1460" y="1605"/>
                </a:cubicBezTo>
                <a:cubicBezTo>
                  <a:pt x="1471" y="1589"/>
                  <a:pt x="1477" y="1579"/>
                  <a:pt x="1481" y="1572"/>
                </a:cubicBezTo>
                <a:lnTo>
                  <a:pt x="1481" y="1572"/>
                </a:lnTo>
                <a:cubicBezTo>
                  <a:pt x="1485" y="1568"/>
                  <a:pt x="1490" y="1563"/>
                  <a:pt x="1496" y="1556"/>
                </a:cubicBezTo>
                <a:cubicBezTo>
                  <a:pt x="1571" y="1480"/>
                  <a:pt x="1645" y="1406"/>
                  <a:pt x="1723" y="1331"/>
                </a:cubicBezTo>
                <a:lnTo>
                  <a:pt x="1723" y="1331"/>
                </a:lnTo>
                <a:cubicBezTo>
                  <a:pt x="1723" y="1331"/>
                  <a:pt x="1724" y="1331"/>
                  <a:pt x="1724" y="1331"/>
                </a:cubicBezTo>
                <a:cubicBezTo>
                  <a:pt x="1747" y="1314"/>
                  <a:pt x="1770" y="1297"/>
                  <a:pt x="1795" y="1280"/>
                </a:cubicBezTo>
                <a:cubicBezTo>
                  <a:pt x="1846" y="1249"/>
                  <a:pt x="1897" y="1219"/>
                  <a:pt x="1949" y="1192"/>
                </a:cubicBezTo>
                <a:cubicBezTo>
                  <a:pt x="1970" y="1179"/>
                  <a:pt x="1993" y="1171"/>
                  <a:pt x="2015" y="1158"/>
                </a:cubicBezTo>
                <a:cubicBezTo>
                  <a:pt x="2019" y="1156"/>
                  <a:pt x="2023" y="1153"/>
                  <a:pt x="2026" y="1151"/>
                </a:cubicBezTo>
                <a:lnTo>
                  <a:pt x="2026" y="1151"/>
                </a:lnTo>
                <a:cubicBezTo>
                  <a:pt x="2028" y="1151"/>
                  <a:pt x="2030" y="1150"/>
                  <a:pt x="2031" y="1150"/>
                </a:cubicBezTo>
                <a:cubicBezTo>
                  <a:pt x="2092" y="1131"/>
                  <a:pt x="2151" y="1108"/>
                  <a:pt x="2213" y="1091"/>
                </a:cubicBezTo>
                <a:cubicBezTo>
                  <a:pt x="2269" y="1076"/>
                  <a:pt x="2328" y="1066"/>
                  <a:pt x="2385" y="1051"/>
                </a:cubicBezTo>
                <a:cubicBezTo>
                  <a:pt x="2395" y="1049"/>
                  <a:pt x="2412" y="1046"/>
                  <a:pt x="2426" y="1043"/>
                </a:cubicBezTo>
                <a:lnTo>
                  <a:pt x="2426" y="1043"/>
                </a:lnTo>
                <a:cubicBezTo>
                  <a:pt x="2457" y="1040"/>
                  <a:pt x="2490" y="1037"/>
                  <a:pt x="2522" y="1034"/>
                </a:cubicBezTo>
                <a:cubicBezTo>
                  <a:pt x="2545" y="1032"/>
                  <a:pt x="2568" y="1029"/>
                  <a:pt x="2590" y="1025"/>
                </a:cubicBezTo>
                <a:lnTo>
                  <a:pt x="2590" y="1025"/>
                </a:lnTo>
                <a:cubicBezTo>
                  <a:pt x="2612" y="1023"/>
                  <a:pt x="2633" y="1021"/>
                  <a:pt x="2655" y="1017"/>
                </a:cubicBezTo>
                <a:cubicBezTo>
                  <a:pt x="2687" y="1011"/>
                  <a:pt x="2720" y="1004"/>
                  <a:pt x="2754" y="1000"/>
                </a:cubicBezTo>
                <a:lnTo>
                  <a:pt x="2754" y="1000"/>
                </a:lnTo>
                <a:cubicBezTo>
                  <a:pt x="2725" y="1004"/>
                  <a:pt x="2717" y="1006"/>
                  <a:pt x="2719" y="1006"/>
                </a:cubicBezTo>
                <a:cubicBezTo>
                  <a:pt x="2724" y="1006"/>
                  <a:pt x="2776" y="1000"/>
                  <a:pt x="2790" y="998"/>
                </a:cubicBezTo>
                <a:cubicBezTo>
                  <a:pt x="2853" y="996"/>
                  <a:pt x="2914" y="990"/>
                  <a:pt x="2977" y="990"/>
                </a:cubicBezTo>
                <a:cubicBezTo>
                  <a:pt x="2997" y="989"/>
                  <a:pt x="3017" y="989"/>
                  <a:pt x="3036" y="989"/>
                </a:cubicBezTo>
                <a:close/>
                <a:moveTo>
                  <a:pt x="3033" y="0"/>
                </a:moveTo>
                <a:cubicBezTo>
                  <a:pt x="2855" y="0"/>
                  <a:pt x="2675" y="14"/>
                  <a:pt x="2498" y="40"/>
                </a:cubicBezTo>
                <a:lnTo>
                  <a:pt x="2498" y="40"/>
                </a:lnTo>
                <a:cubicBezTo>
                  <a:pt x="1906" y="92"/>
                  <a:pt x="1353" y="298"/>
                  <a:pt x="921" y="716"/>
                </a:cubicBezTo>
                <a:cubicBezTo>
                  <a:pt x="548" y="1074"/>
                  <a:pt x="295" y="1567"/>
                  <a:pt x="199" y="2073"/>
                </a:cubicBezTo>
                <a:cubicBezTo>
                  <a:pt x="1" y="3090"/>
                  <a:pt x="293" y="4249"/>
                  <a:pt x="1125" y="4914"/>
                </a:cubicBezTo>
                <a:cubicBezTo>
                  <a:pt x="1601" y="5295"/>
                  <a:pt x="2207" y="5480"/>
                  <a:pt x="2815" y="5480"/>
                </a:cubicBezTo>
                <a:cubicBezTo>
                  <a:pt x="3434" y="5480"/>
                  <a:pt x="4057" y="5289"/>
                  <a:pt x="4549" y="4919"/>
                </a:cubicBezTo>
                <a:cubicBezTo>
                  <a:pt x="5476" y="4221"/>
                  <a:pt x="5844" y="2983"/>
                  <a:pt x="5526" y="1874"/>
                </a:cubicBezTo>
                <a:cubicBezTo>
                  <a:pt x="5354" y="1274"/>
                  <a:pt x="4987" y="750"/>
                  <a:pt x="4469" y="402"/>
                </a:cubicBezTo>
                <a:cubicBezTo>
                  <a:pt x="4038" y="112"/>
                  <a:pt x="3538" y="0"/>
                  <a:pt x="303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95" name="Google Shape;5095;p15"/>
          <p:cNvSpPr/>
          <p:nvPr/>
        </p:nvSpPr>
        <p:spPr>
          <a:xfrm>
            <a:off x="1670575" y="1058113"/>
            <a:ext cx="117525" cy="110100"/>
          </a:xfrm>
          <a:custGeom>
            <a:avLst/>
            <a:gdLst/>
            <a:ahLst/>
            <a:cxnLst/>
            <a:rect l="l" t="t" r="r" b="b"/>
            <a:pathLst>
              <a:path w="4701" h="4404" extrusionOk="0">
                <a:moveTo>
                  <a:pt x="1951" y="1032"/>
                </a:moveTo>
                <a:cubicBezTo>
                  <a:pt x="1950" y="1033"/>
                  <a:pt x="1949" y="1033"/>
                  <a:pt x="1947" y="1033"/>
                </a:cubicBezTo>
                <a:cubicBezTo>
                  <a:pt x="1948" y="1033"/>
                  <a:pt x="1950" y="1033"/>
                  <a:pt x="1951" y="1032"/>
                </a:cubicBezTo>
                <a:close/>
                <a:moveTo>
                  <a:pt x="2857" y="1059"/>
                </a:moveTo>
                <a:cubicBezTo>
                  <a:pt x="2871" y="1059"/>
                  <a:pt x="2889" y="1066"/>
                  <a:pt x="2907" y="1075"/>
                </a:cubicBezTo>
                <a:lnTo>
                  <a:pt x="2907" y="1075"/>
                </a:lnTo>
                <a:cubicBezTo>
                  <a:pt x="2887" y="1068"/>
                  <a:pt x="2858" y="1059"/>
                  <a:pt x="2857" y="1059"/>
                </a:cubicBezTo>
                <a:close/>
                <a:moveTo>
                  <a:pt x="3091" y="1185"/>
                </a:moveTo>
                <a:cubicBezTo>
                  <a:pt x="3091" y="1185"/>
                  <a:pt x="3091" y="1185"/>
                  <a:pt x="3091" y="1185"/>
                </a:cubicBezTo>
                <a:lnTo>
                  <a:pt x="3091" y="1185"/>
                </a:lnTo>
                <a:cubicBezTo>
                  <a:pt x="3091" y="1185"/>
                  <a:pt x="3091" y="1185"/>
                  <a:pt x="3091" y="1185"/>
                </a:cubicBezTo>
                <a:close/>
                <a:moveTo>
                  <a:pt x="3104" y="1198"/>
                </a:moveTo>
                <a:cubicBezTo>
                  <a:pt x="3111" y="1203"/>
                  <a:pt x="3118" y="1208"/>
                  <a:pt x="3125" y="1213"/>
                </a:cubicBezTo>
                <a:cubicBezTo>
                  <a:pt x="3142" y="1224"/>
                  <a:pt x="3149" y="1229"/>
                  <a:pt x="3148" y="1229"/>
                </a:cubicBezTo>
                <a:cubicBezTo>
                  <a:pt x="3148" y="1229"/>
                  <a:pt x="3121" y="1211"/>
                  <a:pt x="3104" y="1198"/>
                </a:cubicBezTo>
                <a:close/>
                <a:moveTo>
                  <a:pt x="1747" y="3319"/>
                </a:moveTo>
                <a:cubicBezTo>
                  <a:pt x="1767" y="3326"/>
                  <a:pt x="1803" y="3338"/>
                  <a:pt x="1802" y="3338"/>
                </a:cubicBezTo>
                <a:cubicBezTo>
                  <a:pt x="1800" y="3339"/>
                  <a:pt x="1799" y="3339"/>
                  <a:pt x="1797" y="3339"/>
                </a:cubicBezTo>
                <a:cubicBezTo>
                  <a:pt x="1785" y="3339"/>
                  <a:pt x="1766" y="3330"/>
                  <a:pt x="1747" y="3319"/>
                </a:cubicBezTo>
                <a:close/>
                <a:moveTo>
                  <a:pt x="2463" y="3393"/>
                </a:moveTo>
                <a:cubicBezTo>
                  <a:pt x="2461" y="3393"/>
                  <a:pt x="2459" y="3393"/>
                  <a:pt x="2456" y="3393"/>
                </a:cubicBezTo>
                <a:lnTo>
                  <a:pt x="2456" y="3393"/>
                </a:lnTo>
                <a:cubicBezTo>
                  <a:pt x="2459" y="3393"/>
                  <a:pt x="2462" y="3393"/>
                  <a:pt x="2463" y="3393"/>
                </a:cubicBezTo>
                <a:close/>
                <a:moveTo>
                  <a:pt x="2387" y="989"/>
                </a:moveTo>
                <a:cubicBezTo>
                  <a:pt x="2440" y="989"/>
                  <a:pt x="2491" y="989"/>
                  <a:pt x="2541" y="993"/>
                </a:cubicBezTo>
                <a:cubicBezTo>
                  <a:pt x="2560" y="993"/>
                  <a:pt x="2582" y="997"/>
                  <a:pt x="2601" y="998"/>
                </a:cubicBezTo>
                <a:lnTo>
                  <a:pt x="2601" y="998"/>
                </a:lnTo>
                <a:cubicBezTo>
                  <a:pt x="2682" y="1018"/>
                  <a:pt x="2761" y="1029"/>
                  <a:pt x="2840" y="1057"/>
                </a:cubicBezTo>
                <a:cubicBezTo>
                  <a:pt x="2857" y="1061"/>
                  <a:pt x="2876" y="1069"/>
                  <a:pt x="2895" y="1076"/>
                </a:cubicBezTo>
                <a:cubicBezTo>
                  <a:pt x="2906" y="1079"/>
                  <a:pt x="2914" y="1081"/>
                  <a:pt x="2919" y="1082"/>
                </a:cubicBezTo>
                <a:lnTo>
                  <a:pt x="2919" y="1082"/>
                </a:lnTo>
                <a:cubicBezTo>
                  <a:pt x="2944" y="1096"/>
                  <a:pt x="2968" y="1113"/>
                  <a:pt x="2984" y="1122"/>
                </a:cubicBezTo>
                <a:cubicBezTo>
                  <a:pt x="3015" y="1139"/>
                  <a:pt x="3049" y="1160"/>
                  <a:pt x="3080" y="1181"/>
                </a:cubicBezTo>
                <a:cubicBezTo>
                  <a:pt x="3084" y="1184"/>
                  <a:pt x="3088" y="1186"/>
                  <a:pt x="3092" y="1189"/>
                </a:cubicBezTo>
                <a:lnTo>
                  <a:pt x="3092" y="1189"/>
                </a:lnTo>
                <a:cubicBezTo>
                  <a:pt x="3107" y="1217"/>
                  <a:pt x="3258" y="1347"/>
                  <a:pt x="3274" y="1366"/>
                </a:cubicBezTo>
                <a:cubicBezTo>
                  <a:pt x="3278" y="1370"/>
                  <a:pt x="3281" y="1374"/>
                  <a:pt x="3284" y="1378"/>
                </a:cubicBezTo>
                <a:lnTo>
                  <a:pt x="3284" y="1378"/>
                </a:lnTo>
                <a:cubicBezTo>
                  <a:pt x="3304" y="1410"/>
                  <a:pt x="3328" y="1440"/>
                  <a:pt x="3348" y="1474"/>
                </a:cubicBezTo>
                <a:cubicBezTo>
                  <a:pt x="3367" y="1503"/>
                  <a:pt x="3386" y="1535"/>
                  <a:pt x="3403" y="1569"/>
                </a:cubicBezTo>
                <a:cubicBezTo>
                  <a:pt x="3409" y="1579"/>
                  <a:pt x="3414" y="1591"/>
                  <a:pt x="3420" y="1604"/>
                </a:cubicBezTo>
                <a:lnTo>
                  <a:pt x="3420" y="1604"/>
                </a:lnTo>
                <a:cubicBezTo>
                  <a:pt x="3420" y="1602"/>
                  <a:pt x="3420" y="1600"/>
                  <a:pt x="3420" y="1598"/>
                </a:cubicBezTo>
                <a:lnTo>
                  <a:pt x="3420" y="1598"/>
                </a:lnTo>
                <a:cubicBezTo>
                  <a:pt x="3420" y="1600"/>
                  <a:pt x="3420" y="1602"/>
                  <a:pt x="3420" y="1604"/>
                </a:cubicBezTo>
                <a:lnTo>
                  <a:pt x="3420" y="1604"/>
                </a:lnTo>
                <a:cubicBezTo>
                  <a:pt x="3420" y="1604"/>
                  <a:pt x="3420" y="1604"/>
                  <a:pt x="3420" y="1604"/>
                </a:cubicBezTo>
                <a:lnTo>
                  <a:pt x="3420" y="1604"/>
                </a:lnTo>
                <a:cubicBezTo>
                  <a:pt x="3420" y="1621"/>
                  <a:pt x="3423" y="1634"/>
                  <a:pt x="3427" y="1644"/>
                </a:cubicBezTo>
                <a:lnTo>
                  <a:pt x="3427" y="1644"/>
                </a:lnTo>
                <a:cubicBezTo>
                  <a:pt x="3423" y="1630"/>
                  <a:pt x="3420" y="1616"/>
                  <a:pt x="3420" y="1604"/>
                </a:cubicBezTo>
                <a:lnTo>
                  <a:pt x="3420" y="1604"/>
                </a:lnTo>
                <a:cubicBezTo>
                  <a:pt x="3422" y="1608"/>
                  <a:pt x="3424" y="1613"/>
                  <a:pt x="3426" y="1617"/>
                </a:cubicBezTo>
                <a:cubicBezTo>
                  <a:pt x="3442" y="1646"/>
                  <a:pt x="3443" y="1659"/>
                  <a:pt x="3439" y="1659"/>
                </a:cubicBezTo>
                <a:cubicBezTo>
                  <a:pt x="3436" y="1659"/>
                  <a:pt x="3432" y="1654"/>
                  <a:pt x="3427" y="1644"/>
                </a:cubicBezTo>
                <a:lnTo>
                  <a:pt x="3427" y="1644"/>
                </a:lnTo>
                <a:cubicBezTo>
                  <a:pt x="3443" y="1697"/>
                  <a:pt x="3479" y="1760"/>
                  <a:pt x="3491" y="1802"/>
                </a:cubicBezTo>
                <a:cubicBezTo>
                  <a:pt x="3500" y="1838"/>
                  <a:pt x="3508" y="1874"/>
                  <a:pt x="3517" y="1910"/>
                </a:cubicBezTo>
                <a:cubicBezTo>
                  <a:pt x="3521" y="1933"/>
                  <a:pt x="3525" y="1954"/>
                  <a:pt x="3529" y="1977"/>
                </a:cubicBezTo>
                <a:cubicBezTo>
                  <a:pt x="3534" y="2005"/>
                  <a:pt x="3537" y="2015"/>
                  <a:pt x="3538" y="2015"/>
                </a:cubicBezTo>
                <a:cubicBezTo>
                  <a:pt x="3540" y="2015"/>
                  <a:pt x="3530" y="1942"/>
                  <a:pt x="3525" y="1939"/>
                </a:cubicBezTo>
                <a:lnTo>
                  <a:pt x="3525" y="1939"/>
                </a:lnTo>
                <a:cubicBezTo>
                  <a:pt x="3550" y="1954"/>
                  <a:pt x="3538" y="2142"/>
                  <a:pt x="3538" y="2173"/>
                </a:cubicBezTo>
                <a:cubicBezTo>
                  <a:pt x="3538" y="2215"/>
                  <a:pt x="3535" y="2257"/>
                  <a:pt x="3533" y="2297"/>
                </a:cubicBezTo>
                <a:cubicBezTo>
                  <a:pt x="3532" y="2312"/>
                  <a:pt x="3530" y="2326"/>
                  <a:pt x="3529" y="2339"/>
                </a:cubicBezTo>
                <a:lnTo>
                  <a:pt x="3529" y="2339"/>
                </a:lnTo>
                <a:cubicBezTo>
                  <a:pt x="3514" y="2409"/>
                  <a:pt x="3504" y="2477"/>
                  <a:pt x="3483" y="2546"/>
                </a:cubicBezTo>
                <a:cubicBezTo>
                  <a:pt x="3472" y="2582"/>
                  <a:pt x="3462" y="2618"/>
                  <a:pt x="3449" y="2651"/>
                </a:cubicBezTo>
                <a:cubicBezTo>
                  <a:pt x="3445" y="2663"/>
                  <a:pt x="3440" y="2676"/>
                  <a:pt x="3436" y="2688"/>
                </a:cubicBezTo>
                <a:lnTo>
                  <a:pt x="3436" y="2688"/>
                </a:lnTo>
                <a:cubicBezTo>
                  <a:pt x="3398" y="2751"/>
                  <a:pt x="3369" y="2818"/>
                  <a:pt x="3329" y="2881"/>
                </a:cubicBezTo>
                <a:cubicBezTo>
                  <a:pt x="3324" y="2889"/>
                  <a:pt x="3300" y="2922"/>
                  <a:pt x="3284" y="2945"/>
                </a:cubicBezTo>
                <a:lnTo>
                  <a:pt x="3284" y="2945"/>
                </a:lnTo>
                <a:cubicBezTo>
                  <a:pt x="3263" y="2968"/>
                  <a:pt x="3232" y="3005"/>
                  <a:pt x="3224" y="3014"/>
                </a:cubicBezTo>
                <a:cubicBezTo>
                  <a:pt x="3198" y="3041"/>
                  <a:pt x="3171" y="3069"/>
                  <a:pt x="3142" y="3094"/>
                </a:cubicBezTo>
                <a:cubicBezTo>
                  <a:pt x="3127" y="3106"/>
                  <a:pt x="3112" y="3119"/>
                  <a:pt x="3099" y="3132"/>
                </a:cubicBezTo>
                <a:cubicBezTo>
                  <a:pt x="3075" y="3154"/>
                  <a:pt x="3071" y="3163"/>
                  <a:pt x="3076" y="3163"/>
                </a:cubicBezTo>
                <a:cubicBezTo>
                  <a:pt x="3076" y="3163"/>
                  <a:pt x="3077" y="3163"/>
                  <a:pt x="3078" y="3162"/>
                </a:cubicBezTo>
                <a:lnTo>
                  <a:pt x="3078" y="3162"/>
                </a:lnTo>
                <a:cubicBezTo>
                  <a:pt x="3021" y="3203"/>
                  <a:pt x="2923" y="3245"/>
                  <a:pt x="2889" y="3262"/>
                </a:cubicBezTo>
                <a:cubicBezTo>
                  <a:pt x="2863" y="3275"/>
                  <a:pt x="2803" y="3296"/>
                  <a:pt x="2805" y="3296"/>
                </a:cubicBezTo>
                <a:cubicBezTo>
                  <a:pt x="2806" y="3296"/>
                  <a:pt x="2822" y="3291"/>
                  <a:pt x="2866" y="3277"/>
                </a:cubicBezTo>
                <a:lnTo>
                  <a:pt x="2866" y="3277"/>
                </a:lnTo>
                <a:cubicBezTo>
                  <a:pt x="2823" y="3292"/>
                  <a:pt x="2783" y="3309"/>
                  <a:pt x="2741" y="3323"/>
                </a:cubicBezTo>
                <a:cubicBezTo>
                  <a:pt x="2642" y="3355"/>
                  <a:pt x="2541" y="3376"/>
                  <a:pt x="2438" y="3395"/>
                </a:cubicBezTo>
                <a:cubicBezTo>
                  <a:pt x="2437" y="3395"/>
                  <a:pt x="2437" y="3395"/>
                  <a:pt x="2437" y="3395"/>
                </a:cubicBezTo>
                <a:lnTo>
                  <a:pt x="2437" y="3395"/>
                </a:lnTo>
                <a:cubicBezTo>
                  <a:pt x="2416" y="3397"/>
                  <a:pt x="2395" y="3400"/>
                  <a:pt x="2375" y="3401"/>
                </a:cubicBezTo>
                <a:cubicBezTo>
                  <a:pt x="2330" y="3403"/>
                  <a:pt x="2284" y="3406"/>
                  <a:pt x="2240" y="3406"/>
                </a:cubicBezTo>
                <a:cubicBezTo>
                  <a:pt x="2226" y="3406"/>
                  <a:pt x="2211" y="3406"/>
                  <a:pt x="2197" y="3406"/>
                </a:cubicBezTo>
                <a:cubicBezTo>
                  <a:pt x="2163" y="3406"/>
                  <a:pt x="2129" y="3405"/>
                  <a:pt x="2094" y="3403"/>
                </a:cubicBezTo>
                <a:cubicBezTo>
                  <a:pt x="2081" y="3402"/>
                  <a:pt x="2067" y="3400"/>
                  <a:pt x="2054" y="3398"/>
                </a:cubicBezTo>
                <a:lnTo>
                  <a:pt x="2054" y="3398"/>
                </a:lnTo>
                <a:cubicBezTo>
                  <a:pt x="1975" y="3376"/>
                  <a:pt x="1893" y="3365"/>
                  <a:pt x="1814" y="3340"/>
                </a:cubicBezTo>
                <a:cubicBezTo>
                  <a:pt x="1797" y="3334"/>
                  <a:pt x="1778" y="3326"/>
                  <a:pt x="1762" y="3321"/>
                </a:cubicBezTo>
                <a:cubicBezTo>
                  <a:pt x="1752" y="3318"/>
                  <a:pt x="1745" y="3316"/>
                  <a:pt x="1740" y="3315"/>
                </a:cubicBezTo>
                <a:lnTo>
                  <a:pt x="1740" y="3315"/>
                </a:lnTo>
                <a:cubicBezTo>
                  <a:pt x="1716" y="3301"/>
                  <a:pt x="1691" y="3283"/>
                  <a:pt x="1679" y="3277"/>
                </a:cubicBezTo>
                <a:cubicBezTo>
                  <a:pt x="1648" y="3258"/>
                  <a:pt x="1616" y="3241"/>
                  <a:pt x="1587" y="3220"/>
                </a:cubicBezTo>
                <a:cubicBezTo>
                  <a:pt x="1572" y="3210"/>
                  <a:pt x="1557" y="3199"/>
                  <a:pt x="1543" y="3191"/>
                </a:cubicBezTo>
                <a:cubicBezTo>
                  <a:pt x="1525" y="3180"/>
                  <a:pt x="1519" y="3175"/>
                  <a:pt x="1519" y="3175"/>
                </a:cubicBezTo>
                <a:lnTo>
                  <a:pt x="1519" y="3175"/>
                </a:lnTo>
                <a:cubicBezTo>
                  <a:pt x="1518" y="3175"/>
                  <a:pt x="1582" y="3218"/>
                  <a:pt x="1580" y="3218"/>
                </a:cubicBezTo>
                <a:cubicBezTo>
                  <a:pt x="1580" y="3218"/>
                  <a:pt x="1579" y="3218"/>
                  <a:pt x="1578" y="3218"/>
                </a:cubicBezTo>
                <a:cubicBezTo>
                  <a:pt x="1542" y="3218"/>
                  <a:pt x="1420" y="3070"/>
                  <a:pt x="1399" y="3045"/>
                </a:cubicBezTo>
                <a:cubicBezTo>
                  <a:pt x="1384" y="3030"/>
                  <a:pt x="1353" y="2977"/>
                  <a:pt x="1351" y="2977"/>
                </a:cubicBezTo>
                <a:lnTo>
                  <a:pt x="1351" y="2977"/>
                </a:lnTo>
                <a:cubicBezTo>
                  <a:pt x="1350" y="2977"/>
                  <a:pt x="1354" y="2985"/>
                  <a:pt x="1363" y="3005"/>
                </a:cubicBezTo>
                <a:cubicBezTo>
                  <a:pt x="1372" y="3025"/>
                  <a:pt x="1375" y="3032"/>
                  <a:pt x="1374" y="3032"/>
                </a:cubicBezTo>
                <a:cubicBezTo>
                  <a:pt x="1372" y="3032"/>
                  <a:pt x="1335" y="2962"/>
                  <a:pt x="1326" y="2946"/>
                </a:cubicBezTo>
                <a:cubicBezTo>
                  <a:pt x="1285" y="2881"/>
                  <a:pt x="1252" y="2814"/>
                  <a:pt x="1215" y="2746"/>
                </a:cubicBezTo>
                <a:lnTo>
                  <a:pt x="1215" y="2746"/>
                </a:lnTo>
                <a:cubicBezTo>
                  <a:pt x="1214" y="2743"/>
                  <a:pt x="1213" y="2740"/>
                  <a:pt x="1212" y="2736"/>
                </a:cubicBezTo>
                <a:cubicBezTo>
                  <a:pt x="1199" y="2702"/>
                  <a:pt x="1187" y="2668"/>
                  <a:pt x="1176" y="2635"/>
                </a:cubicBezTo>
                <a:cubicBezTo>
                  <a:pt x="1153" y="2559"/>
                  <a:pt x="1132" y="2481"/>
                  <a:pt x="1119" y="2403"/>
                </a:cubicBezTo>
                <a:cubicBezTo>
                  <a:pt x="1119" y="2401"/>
                  <a:pt x="1118" y="2399"/>
                  <a:pt x="1118" y="2397"/>
                </a:cubicBezTo>
                <a:lnTo>
                  <a:pt x="1118" y="2397"/>
                </a:lnTo>
                <a:cubicBezTo>
                  <a:pt x="1122" y="2365"/>
                  <a:pt x="1108" y="2315"/>
                  <a:pt x="1106" y="2283"/>
                </a:cubicBezTo>
                <a:cubicBezTo>
                  <a:pt x="1102" y="2203"/>
                  <a:pt x="1102" y="2123"/>
                  <a:pt x="1106" y="2043"/>
                </a:cubicBezTo>
                <a:cubicBezTo>
                  <a:pt x="1107" y="2033"/>
                  <a:pt x="1110" y="2004"/>
                  <a:pt x="1113" y="1978"/>
                </a:cubicBezTo>
                <a:lnTo>
                  <a:pt x="1113" y="1978"/>
                </a:lnTo>
                <a:cubicBezTo>
                  <a:pt x="1117" y="1953"/>
                  <a:pt x="1123" y="1911"/>
                  <a:pt x="1125" y="1899"/>
                </a:cubicBezTo>
                <a:cubicBezTo>
                  <a:pt x="1144" y="1813"/>
                  <a:pt x="1170" y="1731"/>
                  <a:pt x="1197" y="1647"/>
                </a:cubicBezTo>
                <a:cubicBezTo>
                  <a:pt x="1199" y="1642"/>
                  <a:pt x="1200" y="1637"/>
                  <a:pt x="1201" y="1634"/>
                </a:cubicBezTo>
                <a:lnTo>
                  <a:pt x="1201" y="1634"/>
                </a:lnTo>
                <a:cubicBezTo>
                  <a:pt x="1203" y="1630"/>
                  <a:pt x="1205" y="1626"/>
                  <a:pt x="1208" y="1621"/>
                </a:cubicBezTo>
                <a:cubicBezTo>
                  <a:pt x="1227" y="1583"/>
                  <a:pt x="1246" y="1543"/>
                  <a:pt x="1269" y="1507"/>
                </a:cubicBezTo>
                <a:cubicBezTo>
                  <a:pt x="1290" y="1470"/>
                  <a:pt x="1313" y="1434"/>
                  <a:pt x="1338" y="1398"/>
                </a:cubicBezTo>
                <a:cubicBezTo>
                  <a:pt x="1341" y="1394"/>
                  <a:pt x="1344" y="1390"/>
                  <a:pt x="1346" y="1386"/>
                </a:cubicBezTo>
                <a:lnTo>
                  <a:pt x="1346" y="1386"/>
                </a:lnTo>
                <a:cubicBezTo>
                  <a:pt x="1346" y="1386"/>
                  <a:pt x="1346" y="1386"/>
                  <a:pt x="1347" y="1385"/>
                </a:cubicBezTo>
                <a:cubicBezTo>
                  <a:pt x="1399" y="1329"/>
                  <a:pt x="1454" y="1275"/>
                  <a:pt x="1511" y="1223"/>
                </a:cubicBezTo>
                <a:lnTo>
                  <a:pt x="1511" y="1223"/>
                </a:lnTo>
                <a:cubicBezTo>
                  <a:pt x="1524" y="1213"/>
                  <a:pt x="1537" y="1203"/>
                  <a:pt x="1551" y="1194"/>
                </a:cubicBezTo>
                <a:cubicBezTo>
                  <a:pt x="1589" y="1170"/>
                  <a:pt x="1627" y="1147"/>
                  <a:pt x="1667" y="1126"/>
                </a:cubicBezTo>
                <a:cubicBezTo>
                  <a:pt x="1682" y="1119"/>
                  <a:pt x="1697" y="1111"/>
                  <a:pt x="1712" y="1103"/>
                </a:cubicBezTo>
                <a:lnTo>
                  <a:pt x="1712" y="1103"/>
                </a:lnTo>
                <a:cubicBezTo>
                  <a:pt x="1755" y="1090"/>
                  <a:pt x="1797" y="1075"/>
                  <a:pt x="1840" y="1063"/>
                </a:cubicBezTo>
                <a:cubicBezTo>
                  <a:pt x="1884" y="1050"/>
                  <a:pt x="1928" y="1042"/>
                  <a:pt x="1970" y="1031"/>
                </a:cubicBezTo>
                <a:cubicBezTo>
                  <a:pt x="1976" y="1030"/>
                  <a:pt x="1983" y="1028"/>
                  <a:pt x="1990" y="1026"/>
                </a:cubicBezTo>
                <a:lnTo>
                  <a:pt x="1990" y="1026"/>
                </a:lnTo>
                <a:cubicBezTo>
                  <a:pt x="2008" y="1025"/>
                  <a:pt x="2026" y="1024"/>
                  <a:pt x="2042" y="1023"/>
                </a:cubicBezTo>
                <a:cubicBezTo>
                  <a:pt x="2063" y="1021"/>
                  <a:pt x="2083" y="1018"/>
                  <a:pt x="2104" y="1015"/>
                </a:cubicBezTo>
                <a:lnTo>
                  <a:pt x="2104" y="1015"/>
                </a:lnTo>
                <a:cubicBezTo>
                  <a:pt x="2127" y="1013"/>
                  <a:pt x="2151" y="1010"/>
                  <a:pt x="2175" y="1006"/>
                </a:cubicBezTo>
                <a:cubicBezTo>
                  <a:pt x="2200" y="1002"/>
                  <a:pt x="2223" y="998"/>
                  <a:pt x="2248" y="996"/>
                </a:cubicBezTo>
                <a:lnTo>
                  <a:pt x="2248" y="996"/>
                </a:lnTo>
                <a:cubicBezTo>
                  <a:pt x="2202" y="1002"/>
                  <a:pt x="2186" y="1004"/>
                  <a:pt x="2186" y="1004"/>
                </a:cubicBezTo>
                <a:cubicBezTo>
                  <a:pt x="2187" y="1004"/>
                  <a:pt x="2227" y="999"/>
                  <a:pt x="2246" y="998"/>
                </a:cubicBezTo>
                <a:cubicBezTo>
                  <a:pt x="2293" y="996"/>
                  <a:pt x="2341" y="991"/>
                  <a:pt x="2387" y="989"/>
                </a:cubicBezTo>
                <a:close/>
                <a:moveTo>
                  <a:pt x="2431" y="0"/>
                </a:moveTo>
                <a:cubicBezTo>
                  <a:pt x="2283" y="0"/>
                  <a:pt x="2134" y="12"/>
                  <a:pt x="1987" y="33"/>
                </a:cubicBezTo>
                <a:lnTo>
                  <a:pt x="1987" y="33"/>
                </a:lnTo>
                <a:cubicBezTo>
                  <a:pt x="1519" y="79"/>
                  <a:pt x="1082" y="246"/>
                  <a:pt x="738" y="578"/>
                </a:cubicBezTo>
                <a:cubicBezTo>
                  <a:pt x="443" y="863"/>
                  <a:pt x="236" y="1259"/>
                  <a:pt x="158" y="1661"/>
                </a:cubicBezTo>
                <a:cubicBezTo>
                  <a:pt x="0" y="2477"/>
                  <a:pt x="228" y="3403"/>
                  <a:pt x="896" y="3941"/>
                </a:cubicBezTo>
                <a:cubicBezTo>
                  <a:pt x="1283" y="4251"/>
                  <a:pt x="1777" y="4404"/>
                  <a:pt x="2272" y="4404"/>
                </a:cubicBezTo>
                <a:cubicBezTo>
                  <a:pt x="2762" y="4404"/>
                  <a:pt x="3253" y="4255"/>
                  <a:pt x="3645" y="3962"/>
                </a:cubicBezTo>
                <a:cubicBezTo>
                  <a:pt x="4395" y="3401"/>
                  <a:pt x="4700" y="2409"/>
                  <a:pt x="4443" y="1512"/>
                </a:cubicBezTo>
                <a:cubicBezTo>
                  <a:pt x="4302" y="1025"/>
                  <a:pt x="4003" y="604"/>
                  <a:pt x="3582" y="321"/>
                </a:cubicBezTo>
                <a:cubicBezTo>
                  <a:pt x="3236" y="89"/>
                  <a:pt x="2836" y="0"/>
                  <a:pt x="243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96" name="Google Shape;5096;p15"/>
          <p:cNvSpPr/>
          <p:nvPr/>
        </p:nvSpPr>
        <p:spPr>
          <a:xfrm>
            <a:off x="7972938" y="4210363"/>
            <a:ext cx="117525" cy="110100"/>
          </a:xfrm>
          <a:custGeom>
            <a:avLst/>
            <a:gdLst/>
            <a:ahLst/>
            <a:cxnLst/>
            <a:rect l="l" t="t" r="r" b="b"/>
            <a:pathLst>
              <a:path w="4701" h="4404" extrusionOk="0">
                <a:moveTo>
                  <a:pt x="1951" y="1032"/>
                </a:moveTo>
                <a:cubicBezTo>
                  <a:pt x="1950" y="1033"/>
                  <a:pt x="1949" y="1033"/>
                  <a:pt x="1947" y="1033"/>
                </a:cubicBezTo>
                <a:cubicBezTo>
                  <a:pt x="1948" y="1033"/>
                  <a:pt x="1950" y="1033"/>
                  <a:pt x="1951" y="1032"/>
                </a:cubicBezTo>
                <a:close/>
                <a:moveTo>
                  <a:pt x="2857" y="1059"/>
                </a:moveTo>
                <a:cubicBezTo>
                  <a:pt x="2871" y="1059"/>
                  <a:pt x="2889" y="1066"/>
                  <a:pt x="2907" y="1075"/>
                </a:cubicBezTo>
                <a:lnTo>
                  <a:pt x="2907" y="1075"/>
                </a:lnTo>
                <a:cubicBezTo>
                  <a:pt x="2887" y="1068"/>
                  <a:pt x="2858" y="1059"/>
                  <a:pt x="2857" y="1059"/>
                </a:cubicBezTo>
                <a:close/>
                <a:moveTo>
                  <a:pt x="3091" y="1185"/>
                </a:moveTo>
                <a:cubicBezTo>
                  <a:pt x="3091" y="1185"/>
                  <a:pt x="3091" y="1185"/>
                  <a:pt x="3091" y="1185"/>
                </a:cubicBezTo>
                <a:lnTo>
                  <a:pt x="3091" y="1185"/>
                </a:lnTo>
                <a:cubicBezTo>
                  <a:pt x="3091" y="1185"/>
                  <a:pt x="3091" y="1185"/>
                  <a:pt x="3091" y="1185"/>
                </a:cubicBezTo>
                <a:close/>
                <a:moveTo>
                  <a:pt x="3104" y="1198"/>
                </a:moveTo>
                <a:cubicBezTo>
                  <a:pt x="3111" y="1203"/>
                  <a:pt x="3118" y="1208"/>
                  <a:pt x="3125" y="1213"/>
                </a:cubicBezTo>
                <a:cubicBezTo>
                  <a:pt x="3142" y="1224"/>
                  <a:pt x="3149" y="1229"/>
                  <a:pt x="3148" y="1229"/>
                </a:cubicBezTo>
                <a:cubicBezTo>
                  <a:pt x="3148" y="1229"/>
                  <a:pt x="3121" y="1211"/>
                  <a:pt x="3104" y="1198"/>
                </a:cubicBezTo>
                <a:close/>
                <a:moveTo>
                  <a:pt x="1747" y="3319"/>
                </a:moveTo>
                <a:cubicBezTo>
                  <a:pt x="1767" y="3326"/>
                  <a:pt x="1803" y="3338"/>
                  <a:pt x="1802" y="3338"/>
                </a:cubicBezTo>
                <a:cubicBezTo>
                  <a:pt x="1800" y="3339"/>
                  <a:pt x="1799" y="3339"/>
                  <a:pt x="1797" y="3339"/>
                </a:cubicBezTo>
                <a:cubicBezTo>
                  <a:pt x="1785" y="3339"/>
                  <a:pt x="1766" y="3330"/>
                  <a:pt x="1747" y="3319"/>
                </a:cubicBezTo>
                <a:close/>
                <a:moveTo>
                  <a:pt x="2463" y="3393"/>
                </a:moveTo>
                <a:cubicBezTo>
                  <a:pt x="2461" y="3393"/>
                  <a:pt x="2459" y="3393"/>
                  <a:pt x="2456" y="3393"/>
                </a:cubicBezTo>
                <a:lnTo>
                  <a:pt x="2456" y="3393"/>
                </a:lnTo>
                <a:cubicBezTo>
                  <a:pt x="2459" y="3393"/>
                  <a:pt x="2462" y="3393"/>
                  <a:pt x="2463" y="3393"/>
                </a:cubicBezTo>
                <a:close/>
                <a:moveTo>
                  <a:pt x="2387" y="989"/>
                </a:moveTo>
                <a:cubicBezTo>
                  <a:pt x="2440" y="989"/>
                  <a:pt x="2491" y="989"/>
                  <a:pt x="2541" y="993"/>
                </a:cubicBezTo>
                <a:cubicBezTo>
                  <a:pt x="2560" y="993"/>
                  <a:pt x="2582" y="997"/>
                  <a:pt x="2601" y="998"/>
                </a:cubicBezTo>
                <a:lnTo>
                  <a:pt x="2601" y="998"/>
                </a:lnTo>
                <a:cubicBezTo>
                  <a:pt x="2682" y="1018"/>
                  <a:pt x="2761" y="1029"/>
                  <a:pt x="2840" y="1057"/>
                </a:cubicBezTo>
                <a:cubicBezTo>
                  <a:pt x="2857" y="1061"/>
                  <a:pt x="2876" y="1069"/>
                  <a:pt x="2895" y="1076"/>
                </a:cubicBezTo>
                <a:cubicBezTo>
                  <a:pt x="2906" y="1079"/>
                  <a:pt x="2914" y="1081"/>
                  <a:pt x="2919" y="1082"/>
                </a:cubicBezTo>
                <a:lnTo>
                  <a:pt x="2919" y="1082"/>
                </a:lnTo>
                <a:cubicBezTo>
                  <a:pt x="2944" y="1096"/>
                  <a:pt x="2968" y="1113"/>
                  <a:pt x="2984" y="1122"/>
                </a:cubicBezTo>
                <a:cubicBezTo>
                  <a:pt x="3015" y="1139"/>
                  <a:pt x="3049" y="1160"/>
                  <a:pt x="3080" y="1181"/>
                </a:cubicBezTo>
                <a:cubicBezTo>
                  <a:pt x="3084" y="1184"/>
                  <a:pt x="3088" y="1186"/>
                  <a:pt x="3092" y="1189"/>
                </a:cubicBezTo>
                <a:lnTo>
                  <a:pt x="3092" y="1189"/>
                </a:lnTo>
                <a:cubicBezTo>
                  <a:pt x="3107" y="1217"/>
                  <a:pt x="3258" y="1347"/>
                  <a:pt x="3274" y="1366"/>
                </a:cubicBezTo>
                <a:cubicBezTo>
                  <a:pt x="3278" y="1370"/>
                  <a:pt x="3281" y="1374"/>
                  <a:pt x="3284" y="1378"/>
                </a:cubicBezTo>
                <a:lnTo>
                  <a:pt x="3284" y="1378"/>
                </a:lnTo>
                <a:cubicBezTo>
                  <a:pt x="3304" y="1410"/>
                  <a:pt x="3328" y="1440"/>
                  <a:pt x="3348" y="1474"/>
                </a:cubicBezTo>
                <a:cubicBezTo>
                  <a:pt x="3367" y="1503"/>
                  <a:pt x="3386" y="1535"/>
                  <a:pt x="3403" y="1569"/>
                </a:cubicBezTo>
                <a:cubicBezTo>
                  <a:pt x="3409" y="1579"/>
                  <a:pt x="3414" y="1591"/>
                  <a:pt x="3420" y="1604"/>
                </a:cubicBezTo>
                <a:lnTo>
                  <a:pt x="3420" y="1604"/>
                </a:lnTo>
                <a:cubicBezTo>
                  <a:pt x="3420" y="1602"/>
                  <a:pt x="3420" y="1600"/>
                  <a:pt x="3420" y="1598"/>
                </a:cubicBezTo>
                <a:lnTo>
                  <a:pt x="3420" y="1598"/>
                </a:lnTo>
                <a:cubicBezTo>
                  <a:pt x="3420" y="1600"/>
                  <a:pt x="3420" y="1602"/>
                  <a:pt x="3420" y="1604"/>
                </a:cubicBezTo>
                <a:lnTo>
                  <a:pt x="3420" y="1604"/>
                </a:lnTo>
                <a:cubicBezTo>
                  <a:pt x="3420" y="1604"/>
                  <a:pt x="3420" y="1604"/>
                  <a:pt x="3420" y="1604"/>
                </a:cubicBezTo>
                <a:lnTo>
                  <a:pt x="3420" y="1604"/>
                </a:lnTo>
                <a:cubicBezTo>
                  <a:pt x="3420" y="1621"/>
                  <a:pt x="3423" y="1634"/>
                  <a:pt x="3427" y="1644"/>
                </a:cubicBezTo>
                <a:lnTo>
                  <a:pt x="3427" y="1644"/>
                </a:lnTo>
                <a:cubicBezTo>
                  <a:pt x="3423" y="1630"/>
                  <a:pt x="3420" y="1616"/>
                  <a:pt x="3420" y="1604"/>
                </a:cubicBezTo>
                <a:lnTo>
                  <a:pt x="3420" y="1604"/>
                </a:lnTo>
                <a:cubicBezTo>
                  <a:pt x="3422" y="1608"/>
                  <a:pt x="3424" y="1613"/>
                  <a:pt x="3426" y="1617"/>
                </a:cubicBezTo>
                <a:cubicBezTo>
                  <a:pt x="3442" y="1646"/>
                  <a:pt x="3443" y="1659"/>
                  <a:pt x="3439" y="1659"/>
                </a:cubicBezTo>
                <a:cubicBezTo>
                  <a:pt x="3436" y="1659"/>
                  <a:pt x="3432" y="1654"/>
                  <a:pt x="3427" y="1644"/>
                </a:cubicBezTo>
                <a:lnTo>
                  <a:pt x="3427" y="1644"/>
                </a:lnTo>
                <a:cubicBezTo>
                  <a:pt x="3443" y="1697"/>
                  <a:pt x="3479" y="1760"/>
                  <a:pt x="3491" y="1802"/>
                </a:cubicBezTo>
                <a:cubicBezTo>
                  <a:pt x="3500" y="1838"/>
                  <a:pt x="3508" y="1874"/>
                  <a:pt x="3517" y="1910"/>
                </a:cubicBezTo>
                <a:cubicBezTo>
                  <a:pt x="3521" y="1933"/>
                  <a:pt x="3525" y="1954"/>
                  <a:pt x="3529" y="1977"/>
                </a:cubicBezTo>
                <a:cubicBezTo>
                  <a:pt x="3534" y="2005"/>
                  <a:pt x="3537" y="2015"/>
                  <a:pt x="3538" y="2015"/>
                </a:cubicBezTo>
                <a:cubicBezTo>
                  <a:pt x="3540" y="2015"/>
                  <a:pt x="3530" y="1942"/>
                  <a:pt x="3525" y="1939"/>
                </a:cubicBezTo>
                <a:lnTo>
                  <a:pt x="3525" y="1939"/>
                </a:lnTo>
                <a:cubicBezTo>
                  <a:pt x="3550" y="1954"/>
                  <a:pt x="3538" y="2142"/>
                  <a:pt x="3538" y="2173"/>
                </a:cubicBezTo>
                <a:cubicBezTo>
                  <a:pt x="3538" y="2215"/>
                  <a:pt x="3535" y="2257"/>
                  <a:pt x="3533" y="2297"/>
                </a:cubicBezTo>
                <a:cubicBezTo>
                  <a:pt x="3532" y="2312"/>
                  <a:pt x="3530" y="2326"/>
                  <a:pt x="3529" y="2339"/>
                </a:cubicBezTo>
                <a:lnTo>
                  <a:pt x="3529" y="2339"/>
                </a:lnTo>
                <a:cubicBezTo>
                  <a:pt x="3514" y="2409"/>
                  <a:pt x="3504" y="2477"/>
                  <a:pt x="3483" y="2546"/>
                </a:cubicBezTo>
                <a:cubicBezTo>
                  <a:pt x="3472" y="2582"/>
                  <a:pt x="3462" y="2618"/>
                  <a:pt x="3449" y="2651"/>
                </a:cubicBezTo>
                <a:cubicBezTo>
                  <a:pt x="3445" y="2663"/>
                  <a:pt x="3440" y="2676"/>
                  <a:pt x="3436" y="2688"/>
                </a:cubicBezTo>
                <a:lnTo>
                  <a:pt x="3436" y="2688"/>
                </a:lnTo>
                <a:cubicBezTo>
                  <a:pt x="3398" y="2751"/>
                  <a:pt x="3369" y="2818"/>
                  <a:pt x="3329" y="2881"/>
                </a:cubicBezTo>
                <a:cubicBezTo>
                  <a:pt x="3324" y="2889"/>
                  <a:pt x="3300" y="2922"/>
                  <a:pt x="3284" y="2945"/>
                </a:cubicBezTo>
                <a:lnTo>
                  <a:pt x="3284" y="2945"/>
                </a:lnTo>
                <a:cubicBezTo>
                  <a:pt x="3263" y="2968"/>
                  <a:pt x="3232" y="3005"/>
                  <a:pt x="3224" y="3014"/>
                </a:cubicBezTo>
                <a:cubicBezTo>
                  <a:pt x="3198" y="3041"/>
                  <a:pt x="3171" y="3069"/>
                  <a:pt x="3142" y="3094"/>
                </a:cubicBezTo>
                <a:cubicBezTo>
                  <a:pt x="3127" y="3106"/>
                  <a:pt x="3112" y="3119"/>
                  <a:pt x="3099" y="3132"/>
                </a:cubicBezTo>
                <a:cubicBezTo>
                  <a:pt x="3075" y="3154"/>
                  <a:pt x="3071" y="3163"/>
                  <a:pt x="3076" y="3163"/>
                </a:cubicBezTo>
                <a:cubicBezTo>
                  <a:pt x="3076" y="3163"/>
                  <a:pt x="3077" y="3163"/>
                  <a:pt x="3078" y="3162"/>
                </a:cubicBezTo>
                <a:lnTo>
                  <a:pt x="3078" y="3162"/>
                </a:lnTo>
                <a:cubicBezTo>
                  <a:pt x="3021" y="3203"/>
                  <a:pt x="2923" y="3245"/>
                  <a:pt x="2889" y="3262"/>
                </a:cubicBezTo>
                <a:cubicBezTo>
                  <a:pt x="2863" y="3275"/>
                  <a:pt x="2803" y="3296"/>
                  <a:pt x="2805" y="3296"/>
                </a:cubicBezTo>
                <a:cubicBezTo>
                  <a:pt x="2806" y="3296"/>
                  <a:pt x="2822" y="3291"/>
                  <a:pt x="2866" y="3277"/>
                </a:cubicBezTo>
                <a:lnTo>
                  <a:pt x="2866" y="3277"/>
                </a:lnTo>
                <a:cubicBezTo>
                  <a:pt x="2823" y="3292"/>
                  <a:pt x="2783" y="3309"/>
                  <a:pt x="2741" y="3323"/>
                </a:cubicBezTo>
                <a:cubicBezTo>
                  <a:pt x="2642" y="3355"/>
                  <a:pt x="2541" y="3376"/>
                  <a:pt x="2438" y="3395"/>
                </a:cubicBezTo>
                <a:cubicBezTo>
                  <a:pt x="2437" y="3395"/>
                  <a:pt x="2437" y="3395"/>
                  <a:pt x="2437" y="3395"/>
                </a:cubicBezTo>
                <a:lnTo>
                  <a:pt x="2437" y="3395"/>
                </a:lnTo>
                <a:cubicBezTo>
                  <a:pt x="2416" y="3397"/>
                  <a:pt x="2395" y="3400"/>
                  <a:pt x="2375" y="3401"/>
                </a:cubicBezTo>
                <a:cubicBezTo>
                  <a:pt x="2330" y="3403"/>
                  <a:pt x="2284" y="3406"/>
                  <a:pt x="2240" y="3406"/>
                </a:cubicBezTo>
                <a:cubicBezTo>
                  <a:pt x="2226" y="3406"/>
                  <a:pt x="2211" y="3406"/>
                  <a:pt x="2197" y="3406"/>
                </a:cubicBezTo>
                <a:cubicBezTo>
                  <a:pt x="2163" y="3406"/>
                  <a:pt x="2129" y="3405"/>
                  <a:pt x="2094" y="3403"/>
                </a:cubicBezTo>
                <a:cubicBezTo>
                  <a:pt x="2081" y="3402"/>
                  <a:pt x="2067" y="3400"/>
                  <a:pt x="2054" y="3398"/>
                </a:cubicBezTo>
                <a:lnTo>
                  <a:pt x="2054" y="3398"/>
                </a:lnTo>
                <a:cubicBezTo>
                  <a:pt x="1975" y="3376"/>
                  <a:pt x="1893" y="3365"/>
                  <a:pt x="1814" y="3340"/>
                </a:cubicBezTo>
                <a:cubicBezTo>
                  <a:pt x="1797" y="3334"/>
                  <a:pt x="1778" y="3326"/>
                  <a:pt x="1762" y="3321"/>
                </a:cubicBezTo>
                <a:cubicBezTo>
                  <a:pt x="1752" y="3318"/>
                  <a:pt x="1745" y="3316"/>
                  <a:pt x="1740" y="3315"/>
                </a:cubicBezTo>
                <a:lnTo>
                  <a:pt x="1740" y="3315"/>
                </a:lnTo>
                <a:cubicBezTo>
                  <a:pt x="1716" y="3301"/>
                  <a:pt x="1691" y="3283"/>
                  <a:pt x="1679" y="3277"/>
                </a:cubicBezTo>
                <a:cubicBezTo>
                  <a:pt x="1648" y="3258"/>
                  <a:pt x="1616" y="3241"/>
                  <a:pt x="1587" y="3220"/>
                </a:cubicBezTo>
                <a:cubicBezTo>
                  <a:pt x="1572" y="3210"/>
                  <a:pt x="1557" y="3199"/>
                  <a:pt x="1543" y="3191"/>
                </a:cubicBezTo>
                <a:cubicBezTo>
                  <a:pt x="1525" y="3180"/>
                  <a:pt x="1519" y="3175"/>
                  <a:pt x="1519" y="3175"/>
                </a:cubicBezTo>
                <a:lnTo>
                  <a:pt x="1519" y="3175"/>
                </a:lnTo>
                <a:cubicBezTo>
                  <a:pt x="1518" y="3175"/>
                  <a:pt x="1582" y="3218"/>
                  <a:pt x="1580" y="3218"/>
                </a:cubicBezTo>
                <a:cubicBezTo>
                  <a:pt x="1580" y="3218"/>
                  <a:pt x="1579" y="3218"/>
                  <a:pt x="1578" y="3218"/>
                </a:cubicBezTo>
                <a:cubicBezTo>
                  <a:pt x="1542" y="3218"/>
                  <a:pt x="1420" y="3070"/>
                  <a:pt x="1399" y="3045"/>
                </a:cubicBezTo>
                <a:cubicBezTo>
                  <a:pt x="1384" y="3030"/>
                  <a:pt x="1353" y="2977"/>
                  <a:pt x="1351" y="2977"/>
                </a:cubicBezTo>
                <a:lnTo>
                  <a:pt x="1351" y="2977"/>
                </a:lnTo>
                <a:cubicBezTo>
                  <a:pt x="1350" y="2977"/>
                  <a:pt x="1354" y="2985"/>
                  <a:pt x="1363" y="3005"/>
                </a:cubicBezTo>
                <a:cubicBezTo>
                  <a:pt x="1372" y="3025"/>
                  <a:pt x="1375" y="3032"/>
                  <a:pt x="1374" y="3032"/>
                </a:cubicBezTo>
                <a:cubicBezTo>
                  <a:pt x="1372" y="3032"/>
                  <a:pt x="1335" y="2962"/>
                  <a:pt x="1326" y="2946"/>
                </a:cubicBezTo>
                <a:cubicBezTo>
                  <a:pt x="1285" y="2881"/>
                  <a:pt x="1252" y="2814"/>
                  <a:pt x="1215" y="2746"/>
                </a:cubicBezTo>
                <a:lnTo>
                  <a:pt x="1215" y="2746"/>
                </a:lnTo>
                <a:cubicBezTo>
                  <a:pt x="1214" y="2743"/>
                  <a:pt x="1213" y="2740"/>
                  <a:pt x="1212" y="2736"/>
                </a:cubicBezTo>
                <a:cubicBezTo>
                  <a:pt x="1199" y="2702"/>
                  <a:pt x="1187" y="2668"/>
                  <a:pt x="1176" y="2635"/>
                </a:cubicBezTo>
                <a:cubicBezTo>
                  <a:pt x="1153" y="2559"/>
                  <a:pt x="1132" y="2481"/>
                  <a:pt x="1119" y="2403"/>
                </a:cubicBezTo>
                <a:cubicBezTo>
                  <a:pt x="1119" y="2401"/>
                  <a:pt x="1118" y="2399"/>
                  <a:pt x="1118" y="2397"/>
                </a:cubicBezTo>
                <a:lnTo>
                  <a:pt x="1118" y="2397"/>
                </a:lnTo>
                <a:cubicBezTo>
                  <a:pt x="1122" y="2365"/>
                  <a:pt x="1108" y="2315"/>
                  <a:pt x="1106" y="2283"/>
                </a:cubicBezTo>
                <a:cubicBezTo>
                  <a:pt x="1102" y="2203"/>
                  <a:pt x="1102" y="2123"/>
                  <a:pt x="1106" y="2043"/>
                </a:cubicBezTo>
                <a:cubicBezTo>
                  <a:pt x="1107" y="2033"/>
                  <a:pt x="1110" y="2004"/>
                  <a:pt x="1113" y="1978"/>
                </a:cubicBezTo>
                <a:lnTo>
                  <a:pt x="1113" y="1978"/>
                </a:lnTo>
                <a:cubicBezTo>
                  <a:pt x="1117" y="1953"/>
                  <a:pt x="1123" y="1911"/>
                  <a:pt x="1125" y="1899"/>
                </a:cubicBezTo>
                <a:cubicBezTo>
                  <a:pt x="1144" y="1813"/>
                  <a:pt x="1170" y="1731"/>
                  <a:pt x="1197" y="1647"/>
                </a:cubicBezTo>
                <a:cubicBezTo>
                  <a:pt x="1199" y="1642"/>
                  <a:pt x="1200" y="1637"/>
                  <a:pt x="1201" y="1634"/>
                </a:cubicBezTo>
                <a:lnTo>
                  <a:pt x="1201" y="1634"/>
                </a:lnTo>
                <a:cubicBezTo>
                  <a:pt x="1203" y="1630"/>
                  <a:pt x="1205" y="1626"/>
                  <a:pt x="1208" y="1621"/>
                </a:cubicBezTo>
                <a:cubicBezTo>
                  <a:pt x="1227" y="1583"/>
                  <a:pt x="1246" y="1543"/>
                  <a:pt x="1269" y="1507"/>
                </a:cubicBezTo>
                <a:cubicBezTo>
                  <a:pt x="1290" y="1470"/>
                  <a:pt x="1313" y="1434"/>
                  <a:pt x="1338" y="1398"/>
                </a:cubicBezTo>
                <a:cubicBezTo>
                  <a:pt x="1341" y="1394"/>
                  <a:pt x="1344" y="1390"/>
                  <a:pt x="1346" y="1386"/>
                </a:cubicBezTo>
                <a:lnTo>
                  <a:pt x="1346" y="1386"/>
                </a:lnTo>
                <a:cubicBezTo>
                  <a:pt x="1346" y="1386"/>
                  <a:pt x="1346" y="1386"/>
                  <a:pt x="1347" y="1385"/>
                </a:cubicBezTo>
                <a:cubicBezTo>
                  <a:pt x="1399" y="1329"/>
                  <a:pt x="1454" y="1275"/>
                  <a:pt x="1511" y="1223"/>
                </a:cubicBezTo>
                <a:lnTo>
                  <a:pt x="1511" y="1223"/>
                </a:lnTo>
                <a:cubicBezTo>
                  <a:pt x="1524" y="1213"/>
                  <a:pt x="1537" y="1203"/>
                  <a:pt x="1551" y="1194"/>
                </a:cubicBezTo>
                <a:cubicBezTo>
                  <a:pt x="1589" y="1170"/>
                  <a:pt x="1627" y="1147"/>
                  <a:pt x="1667" y="1126"/>
                </a:cubicBezTo>
                <a:cubicBezTo>
                  <a:pt x="1682" y="1119"/>
                  <a:pt x="1697" y="1111"/>
                  <a:pt x="1712" y="1103"/>
                </a:cubicBezTo>
                <a:lnTo>
                  <a:pt x="1712" y="1103"/>
                </a:lnTo>
                <a:cubicBezTo>
                  <a:pt x="1755" y="1090"/>
                  <a:pt x="1797" y="1075"/>
                  <a:pt x="1840" y="1063"/>
                </a:cubicBezTo>
                <a:cubicBezTo>
                  <a:pt x="1884" y="1050"/>
                  <a:pt x="1928" y="1042"/>
                  <a:pt x="1970" y="1031"/>
                </a:cubicBezTo>
                <a:cubicBezTo>
                  <a:pt x="1976" y="1030"/>
                  <a:pt x="1983" y="1028"/>
                  <a:pt x="1990" y="1026"/>
                </a:cubicBezTo>
                <a:lnTo>
                  <a:pt x="1990" y="1026"/>
                </a:lnTo>
                <a:cubicBezTo>
                  <a:pt x="2008" y="1025"/>
                  <a:pt x="2026" y="1024"/>
                  <a:pt x="2042" y="1023"/>
                </a:cubicBezTo>
                <a:cubicBezTo>
                  <a:pt x="2063" y="1021"/>
                  <a:pt x="2083" y="1018"/>
                  <a:pt x="2104" y="1015"/>
                </a:cubicBezTo>
                <a:lnTo>
                  <a:pt x="2104" y="1015"/>
                </a:lnTo>
                <a:cubicBezTo>
                  <a:pt x="2127" y="1013"/>
                  <a:pt x="2151" y="1010"/>
                  <a:pt x="2175" y="1006"/>
                </a:cubicBezTo>
                <a:cubicBezTo>
                  <a:pt x="2200" y="1002"/>
                  <a:pt x="2223" y="998"/>
                  <a:pt x="2248" y="996"/>
                </a:cubicBezTo>
                <a:lnTo>
                  <a:pt x="2248" y="996"/>
                </a:lnTo>
                <a:cubicBezTo>
                  <a:pt x="2202" y="1002"/>
                  <a:pt x="2186" y="1004"/>
                  <a:pt x="2186" y="1004"/>
                </a:cubicBezTo>
                <a:cubicBezTo>
                  <a:pt x="2187" y="1004"/>
                  <a:pt x="2227" y="999"/>
                  <a:pt x="2246" y="998"/>
                </a:cubicBezTo>
                <a:cubicBezTo>
                  <a:pt x="2293" y="996"/>
                  <a:pt x="2341" y="991"/>
                  <a:pt x="2387" y="989"/>
                </a:cubicBezTo>
                <a:close/>
                <a:moveTo>
                  <a:pt x="2431" y="0"/>
                </a:moveTo>
                <a:cubicBezTo>
                  <a:pt x="2283" y="0"/>
                  <a:pt x="2134" y="12"/>
                  <a:pt x="1987" y="33"/>
                </a:cubicBezTo>
                <a:lnTo>
                  <a:pt x="1987" y="33"/>
                </a:lnTo>
                <a:cubicBezTo>
                  <a:pt x="1519" y="79"/>
                  <a:pt x="1082" y="246"/>
                  <a:pt x="738" y="578"/>
                </a:cubicBezTo>
                <a:cubicBezTo>
                  <a:pt x="443" y="863"/>
                  <a:pt x="236" y="1259"/>
                  <a:pt x="158" y="1661"/>
                </a:cubicBezTo>
                <a:cubicBezTo>
                  <a:pt x="0" y="2477"/>
                  <a:pt x="228" y="3403"/>
                  <a:pt x="896" y="3941"/>
                </a:cubicBezTo>
                <a:cubicBezTo>
                  <a:pt x="1283" y="4251"/>
                  <a:pt x="1777" y="4404"/>
                  <a:pt x="2272" y="4404"/>
                </a:cubicBezTo>
                <a:cubicBezTo>
                  <a:pt x="2762" y="4404"/>
                  <a:pt x="3253" y="4255"/>
                  <a:pt x="3645" y="3962"/>
                </a:cubicBezTo>
                <a:cubicBezTo>
                  <a:pt x="4395" y="3401"/>
                  <a:pt x="4700" y="2409"/>
                  <a:pt x="4443" y="1512"/>
                </a:cubicBezTo>
                <a:cubicBezTo>
                  <a:pt x="4302" y="1025"/>
                  <a:pt x="4003" y="604"/>
                  <a:pt x="3582" y="321"/>
                </a:cubicBezTo>
                <a:cubicBezTo>
                  <a:pt x="3236" y="89"/>
                  <a:pt x="2836" y="0"/>
                  <a:pt x="243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097" name="Google Shape;5097;p15"/>
          <p:cNvSpPr/>
          <p:nvPr/>
        </p:nvSpPr>
        <p:spPr>
          <a:xfrm>
            <a:off x="7126775" y="992500"/>
            <a:ext cx="117525" cy="110100"/>
          </a:xfrm>
          <a:custGeom>
            <a:avLst/>
            <a:gdLst/>
            <a:ahLst/>
            <a:cxnLst/>
            <a:rect l="l" t="t" r="r" b="b"/>
            <a:pathLst>
              <a:path w="4701" h="4404" extrusionOk="0">
                <a:moveTo>
                  <a:pt x="1951" y="1032"/>
                </a:moveTo>
                <a:cubicBezTo>
                  <a:pt x="1950" y="1033"/>
                  <a:pt x="1949" y="1033"/>
                  <a:pt x="1947" y="1033"/>
                </a:cubicBezTo>
                <a:cubicBezTo>
                  <a:pt x="1948" y="1033"/>
                  <a:pt x="1950" y="1033"/>
                  <a:pt x="1951" y="1032"/>
                </a:cubicBezTo>
                <a:close/>
                <a:moveTo>
                  <a:pt x="2857" y="1059"/>
                </a:moveTo>
                <a:cubicBezTo>
                  <a:pt x="2871" y="1059"/>
                  <a:pt x="2889" y="1066"/>
                  <a:pt x="2907" y="1075"/>
                </a:cubicBezTo>
                <a:lnTo>
                  <a:pt x="2907" y="1075"/>
                </a:lnTo>
                <a:cubicBezTo>
                  <a:pt x="2887" y="1068"/>
                  <a:pt x="2858" y="1059"/>
                  <a:pt x="2857" y="1059"/>
                </a:cubicBezTo>
                <a:close/>
                <a:moveTo>
                  <a:pt x="3091" y="1185"/>
                </a:moveTo>
                <a:cubicBezTo>
                  <a:pt x="3091" y="1185"/>
                  <a:pt x="3091" y="1185"/>
                  <a:pt x="3091" y="1185"/>
                </a:cubicBezTo>
                <a:lnTo>
                  <a:pt x="3091" y="1185"/>
                </a:lnTo>
                <a:cubicBezTo>
                  <a:pt x="3091" y="1185"/>
                  <a:pt x="3091" y="1185"/>
                  <a:pt x="3091" y="1185"/>
                </a:cubicBezTo>
                <a:close/>
                <a:moveTo>
                  <a:pt x="3104" y="1198"/>
                </a:moveTo>
                <a:cubicBezTo>
                  <a:pt x="3111" y="1203"/>
                  <a:pt x="3118" y="1208"/>
                  <a:pt x="3125" y="1213"/>
                </a:cubicBezTo>
                <a:cubicBezTo>
                  <a:pt x="3142" y="1224"/>
                  <a:pt x="3149" y="1229"/>
                  <a:pt x="3148" y="1229"/>
                </a:cubicBezTo>
                <a:cubicBezTo>
                  <a:pt x="3148" y="1229"/>
                  <a:pt x="3121" y="1211"/>
                  <a:pt x="3104" y="1198"/>
                </a:cubicBezTo>
                <a:close/>
                <a:moveTo>
                  <a:pt x="1747" y="3319"/>
                </a:moveTo>
                <a:cubicBezTo>
                  <a:pt x="1767" y="3326"/>
                  <a:pt x="1803" y="3338"/>
                  <a:pt x="1802" y="3338"/>
                </a:cubicBezTo>
                <a:cubicBezTo>
                  <a:pt x="1800" y="3339"/>
                  <a:pt x="1799" y="3339"/>
                  <a:pt x="1797" y="3339"/>
                </a:cubicBezTo>
                <a:cubicBezTo>
                  <a:pt x="1785" y="3339"/>
                  <a:pt x="1766" y="3330"/>
                  <a:pt x="1747" y="3319"/>
                </a:cubicBezTo>
                <a:close/>
                <a:moveTo>
                  <a:pt x="2463" y="3393"/>
                </a:moveTo>
                <a:cubicBezTo>
                  <a:pt x="2461" y="3393"/>
                  <a:pt x="2459" y="3393"/>
                  <a:pt x="2456" y="3393"/>
                </a:cubicBezTo>
                <a:lnTo>
                  <a:pt x="2456" y="3393"/>
                </a:lnTo>
                <a:cubicBezTo>
                  <a:pt x="2459" y="3393"/>
                  <a:pt x="2462" y="3393"/>
                  <a:pt x="2463" y="3393"/>
                </a:cubicBezTo>
                <a:close/>
                <a:moveTo>
                  <a:pt x="2387" y="989"/>
                </a:moveTo>
                <a:cubicBezTo>
                  <a:pt x="2440" y="989"/>
                  <a:pt x="2491" y="989"/>
                  <a:pt x="2541" y="993"/>
                </a:cubicBezTo>
                <a:cubicBezTo>
                  <a:pt x="2560" y="993"/>
                  <a:pt x="2582" y="997"/>
                  <a:pt x="2601" y="998"/>
                </a:cubicBezTo>
                <a:lnTo>
                  <a:pt x="2601" y="998"/>
                </a:lnTo>
                <a:cubicBezTo>
                  <a:pt x="2682" y="1018"/>
                  <a:pt x="2761" y="1029"/>
                  <a:pt x="2840" y="1057"/>
                </a:cubicBezTo>
                <a:cubicBezTo>
                  <a:pt x="2857" y="1061"/>
                  <a:pt x="2876" y="1069"/>
                  <a:pt x="2895" y="1076"/>
                </a:cubicBezTo>
                <a:cubicBezTo>
                  <a:pt x="2906" y="1079"/>
                  <a:pt x="2914" y="1081"/>
                  <a:pt x="2919" y="1082"/>
                </a:cubicBezTo>
                <a:lnTo>
                  <a:pt x="2919" y="1082"/>
                </a:lnTo>
                <a:cubicBezTo>
                  <a:pt x="2944" y="1096"/>
                  <a:pt x="2968" y="1113"/>
                  <a:pt x="2984" y="1122"/>
                </a:cubicBezTo>
                <a:cubicBezTo>
                  <a:pt x="3015" y="1139"/>
                  <a:pt x="3049" y="1160"/>
                  <a:pt x="3080" y="1181"/>
                </a:cubicBezTo>
                <a:cubicBezTo>
                  <a:pt x="3084" y="1184"/>
                  <a:pt x="3088" y="1186"/>
                  <a:pt x="3092" y="1189"/>
                </a:cubicBezTo>
                <a:lnTo>
                  <a:pt x="3092" y="1189"/>
                </a:lnTo>
                <a:cubicBezTo>
                  <a:pt x="3107" y="1217"/>
                  <a:pt x="3258" y="1347"/>
                  <a:pt x="3274" y="1366"/>
                </a:cubicBezTo>
                <a:cubicBezTo>
                  <a:pt x="3278" y="1370"/>
                  <a:pt x="3281" y="1374"/>
                  <a:pt x="3284" y="1378"/>
                </a:cubicBezTo>
                <a:lnTo>
                  <a:pt x="3284" y="1378"/>
                </a:lnTo>
                <a:cubicBezTo>
                  <a:pt x="3304" y="1410"/>
                  <a:pt x="3328" y="1440"/>
                  <a:pt x="3348" y="1474"/>
                </a:cubicBezTo>
                <a:cubicBezTo>
                  <a:pt x="3367" y="1503"/>
                  <a:pt x="3386" y="1535"/>
                  <a:pt x="3403" y="1569"/>
                </a:cubicBezTo>
                <a:cubicBezTo>
                  <a:pt x="3409" y="1579"/>
                  <a:pt x="3414" y="1591"/>
                  <a:pt x="3420" y="1604"/>
                </a:cubicBezTo>
                <a:lnTo>
                  <a:pt x="3420" y="1604"/>
                </a:lnTo>
                <a:cubicBezTo>
                  <a:pt x="3420" y="1602"/>
                  <a:pt x="3420" y="1600"/>
                  <a:pt x="3420" y="1598"/>
                </a:cubicBezTo>
                <a:lnTo>
                  <a:pt x="3420" y="1598"/>
                </a:lnTo>
                <a:cubicBezTo>
                  <a:pt x="3420" y="1600"/>
                  <a:pt x="3420" y="1602"/>
                  <a:pt x="3420" y="1604"/>
                </a:cubicBezTo>
                <a:lnTo>
                  <a:pt x="3420" y="1604"/>
                </a:lnTo>
                <a:cubicBezTo>
                  <a:pt x="3420" y="1604"/>
                  <a:pt x="3420" y="1604"/>
                  <a:pt x="3420" y="1604"/>
                </a:cubicBezTo>
                <a:lnTo>
                  <a:pt x="3420" y="1604"/>
                </a:lnTo>
                <a:cubicBezTo>
                  <a:pt x="3420" y="1621"/>
                  <a:pt x="3423" y="1634"/>
                  <a:pt x="3427" y="1644"/>
                </a:cubicBezTo>
                <a:lnTo>
                  <a:pt x="3427" y="1644"/>
                </a:lnTo>
                <a:cubicBezTo>
                  <a:pt x="3423" y="1630"/>
                  <a:pt x="3420" y="1616"/>
                  <a:pt x="3420" y="1604"/>
                </a:cubicBezTo>
                <a:lnTo>
                  <a:pt x="3420" y="1604"/>
                </a:lnTo>
                <a:cubicBezTo>
                  <a:pt x="3422" y="1608"/>
                  <a:pt x="3424" y="1613"/>
                  <a:pt x="3426" y="1617"/>
                </a:cubicBezTo>
                <a:cubicBezTo>
                  <a:pt x="3442" y="1646"/>
                  <a:pt x="3443" y="1659"/>
                  <a:pt x="3439" y="1659"/>
                </a:cubicBezTo>
                <a:cubicBezTo>
                  <a:pt x="3436" y="1659"/>
                  <a:pt x="3432" y="1654"/>
                  <a:pt x="3427" y="1644"/>
                </a:cubicBezTo>
                <a:lnTo>
                  <a:pt x="3427" y="1644"/>
                </a:lnTo>
                <a:cubicBezTo>
                  <a:pt x="3443" y="1697"/>
                  <a:pt x="3479" y="1760"/>
                  <a:pt x="3491" y="1802"/>
                </a:cubicBezTo>
                <a:cubicBezTo>
                  <a:pt x="3500" y="1838"/>
                  <a:pt x="3508" y="1874"/>
                  <a:pt x="3517" y="1910"/>
                </a:cubicBezTo>
                <a:cubicBezTo>
                  <a:pt x="3521" y="1933"/>
                  <a:pt x="3525" y="1954"/>
                  <a:pt x="3529" y="1977"/>
                </a:cubicBezTo>
                <a:cubicBezTo>
                  <a:pt x="3534" y="2005"/>
                  <a:pt x="3537" y="2015"/>
                  <a:pt x="3538" y="2015"/>
                </a:cubicBezTo>
                <a:cubicBezTo>
                  <a:pt x="3540" y="2015"/>
                  <a:pt x="3530" y="1942"/>
                  <a:pt x="3525" y="1939"/>
                </a:cubicBezTo>
                <a:lnTo>
                  <a:pt x="3525" y="1939"/>
                </a:lnTo>
                <a:cubicBezTo>
                  <a:pt x="3550" y="1954"/>
                  <a:pt x="3538" y="2142"/>
                  <a:pt x="3538" y="2173"/>
                </a:cubicBezTo>
                <a:cubicBezTo>
                  <a:pt x="3538" y="2215"/>
                  <a:pt x="3535" y="2257"/>
                  <a:pt x="3533" y="2297"/>
                </a:cubicBezTo>
                <a:cubicBezTo>
                  <a:pt x="3532" y="2312"/>
                  <a:pt x="3530" y="2326"/>
                  <a:pt x="3529" y="2339"/>
                </a:cubicBezTo>
                <a:lnTo>
                  <a:pt x="3529" y="2339"/>
                </a:lnTo>
                <a:cubicBezTo>
                  <a:pt x="3514" y="2409"/>
                  <a:pt x="3504" y="2477"/>
                  <a:pt x="3483" y="2546"/>
                </a:cubicBezTo>
                <a:cubicBezTo>
                  <a:pt x="3472" y="2582"/>
                  <a:pt x="3462" y="2618"/>
                  <a:pt x="3449" y="2651"/>
                </a:cubicBezTo>
                <a:cubicBezTo>
                  <a:pt x="3445" y="2663"/>
                  <a:pt x="3440" y="2676"/>
                  <a:pt x="3436" y="2688"/>
                </a:cubicBezTo>
                <a:lnTo>
                  <a:pt x="3436" y="2688"/>
                </a:lnTo>
                <a:cubicBezTo>
                  <a:pt x="3398" y="2751"/>
                  <a:pt x="3369" y="2818"/>
                  <a:pt x="3329" y="2881"/>
                </a:cubicBezTo>
                <a:cubicBezTo>
                  <a:pt x="3324" y="2889"/>
                  <a:pt x="3300" y="2922"/>
                  <a:pt x="3284" y="2945"/>
                </a:cubicBezTo>
                <a:lnTo>
                  <a:pt x="3284" y="2945"/>
                </a:lnTo>
                <a:cubicBezTo>
                  <a:pt x="3263" y="2968"/>
                  <a:pt x="3232" y="3005"/>
                  <a:pt x="3224" y="3014"/>
                </a:cubicBezTo>
                <a:cubicBezTo>
                  <a:pt x="3198" y="3041"/>
                  <a:pt x="3171" y="3069"/>
                  <a:pt x="3142" y="3094"/>
                </a:cubicBezTo>
                <a:cubicBezTo>
                  <a:pt x="3127" y="3106"/>
                  <a:pt x="3112" y="3119"/>
                  <a:pt x="3099" y="3132"/>
                </a:cubicBezTo>
                <a:cubicBezTo>
                  <a:pt x="3075" y="3154"/>
                  <a:pt x="3071" y="3163"/>
                  <a:pt x="3076" y="3163"/>
                </a:cubicBezTo>
                <a:cubicBezTo>
                  <a:pt x="3076" y="3163"/>
                  <a:pt x="3077" y="3163"/>
                  <a:pt x="3078" y="3162"/>
                </a:cubicBezTo>
                <a:lnTo>
                  <a:pt x="3078" y="3162"/>
                </a:lnTo>
                <a:cubicBezTo>
                  <a:pt x="3021" y="3203"/>
                  <a:pt x="2923" y="3245"/>
                  <a:pt x="2889" y="3262"/>
                </a:cubicBezTo>
                <a:cubicBezTo>
                  <a:pt x="2863" y="3275"/>
                  <a:pt x="2803" y="3296"/>
                  <a:pt x="2805" y="3296"/>
                </a:cubicBezTo>
                <a:cubicBezTo>
                  <a:pt x="2806" y="3296"/>
                  <a:pt x="2822" y="3291"/>
                  <a:pt x="2866" y="3277"/>
                </a:cubicBezTo>
                <a:lnTo>
                  <a:pt x="2866" y="3277"/>
                </a:lnTo>
                <a:cubicBezTo>
                  <a:pt x="2823" y="3292"/>
                  <a:pt x="2783" y="3309"/>
                  <a:pt x="2741" y="3323"/>
                </a:cubicBezTo>
                <a:cubicBezTo>
                  <a:pt x="2642" y="3355"/>
                  <a:pt x="2541" y="3376"/>
                  <a:pt x="2438" y="3395"/>
                </a:cubicBezTo>
                <a:cubicBezTo>
                  <a:pt x="2437" y="3395"/>
                  <a:pt x="2437" y="3395"/>
                  <a:pt x="2437" y="3395"/>
                </a:cubicBezTo>
                <a:lnTo>
                  <a:pt x="2437" y="3395"/>
                </a:lnTo>
                <a:cubicBezTo>
                  <a:pt x="2416" y="3397"/>
                  <a:pt x="2395" y="3400"/>
                  <a:pt x="2375" y="3401"/>
                </a:cubicBezTo>
                <a:cubicBezTo>
                  <a:pt x="2330" y="3403"/>
                  <a:pt x="2284" y="3406"/>
                  <a:pt x="2240" y="3406"/>
                </a:cubicBezTo>
                <a:cubicBezTo>
                  <a:pt x="2226" y="3406"/>
                  <a:pt x="2211" y="3406"/>
                  <a:pt x="2197" y="3406"/>
                </a:cubicBezTo>
                <a:cubicBezTo>
                  <a:pt x="2163" y="3406"/>
                  <a:pt x="2129" y="3405"/>
                  <a:pt x="2094" y="3403"/>
                </a:cubicBezTo>
                <a:cubicBezTo>
                  <a:pt x="2081" y="3402"/>
                  <a:pt x="2067" y="3400"/>
                  <a:pt x="2054" y="3398"/>
                </a:cubicBezTo>
                <a:lnTo>
                  <a:pt x="2054" y="3398"/>
                </a:lnTo>
                <a:cubicBezTo>
                  <a:pt x="1975" y="3376"/>
                  <a:pt x="1893" y="3365"/>
                  <a:pt x="1814" y="3340"/>
                </a:cubicBezTo>
                <a:cubicBezTo>
                  <a:pt x="1797" y="3334"/>
                  <a:pt x="1778" y="3326"/>
                  <a:pt x="1762" y="3321"/>
                </a:cubicBezTo>
                <a:cubicBezTo>
                  <a:pt x="1752" y="3318"/>
                  <a:pt x="1745" y="3316"/>
                  <a:pt x="1740" y="3315"/>
                </a:cubicBezTo>
                <a:lnTo>
                  <a:pt x="1740" y="3315"/>
                </a:lnTo>
                <a:cubicBezTo>
                  <a:pt x="1716" y="3301"/>
                  <a:pt x="1691" y="3283"/>
                  <a:pt x="1679" y="3277"/>
                </a:cubicBezTo>
                <a:cubicBezTo>
                  <a:pt x="1648" y="3258"/>
                  <a:pt x="1616" y="3241"/>
                  <a:pt x="1587" y="3220"/>
                </a:cubicBezTo>
                <a:cubicBezTo>
                  <a:pt x="1572" y="3210"/>
                  <a:pt x="1557" y="3199"/>
                  <a:pt x="1543" y="3191"/>
                </a:cubicBezTo>
                <a:cubicBezTo>
                  <a:pt x="1525" y="3180"/>
                  <a:pt x="1519" y="3175"/>
                  <a:pt x="1519" y="3175"/>
                </a:cubicBezTo>
                <a:lnTo>
                  <a:pt x="1519" y="3175"/>
                </a:lnTo>
                <a:cubicBezTo>
                  <a:pt x="1518" y="3175"/>
                  <a:pt x="1582" y="3218"/>
                  <a:pt x="1580" y="3218"/>
                </a:cubicBezTo>
                <a:cubicBezTo>
                  <a:pt x="1580" y="3218"/>
                  <a:pt x="1579" y="3218"/>
                  <a:pt x="1578" y="3218"/>
                </a:cubicBezTo>
                <a:cubicBezTo>
                  <a:pt x="1542" y="3218"/>
                  <a:pt x="1420" y="3070"/>
                  <a:pt x="1399" y="3045"/>
                </a:cubicBezTo>
                <a:cubicBezTo>
                  <a:pt x="1384" y="3030"/>
                  <a:pt x="1353" y="2977"/>
                  <a:pt x="1351" y="2977"/>
                </a:cubicBezTo>
                <a:lnTo>
                  <a:pt x="1351" y="2977"/>
                </a:lnTo>
                <a:cubicBezTo>
                  <a:pt x="1350" y="2977"/>
                  <a:pt x="1354" y="2985"/>
                  <a:pt x="1363" y="3005"/>
                </a:cubicBezTo>
                <a:cubicBezTo>
                  <a:pt x="1372" y="3025"/>
                  <a:pt x="1375" y="3032"/>
                  <a:pt x="1374" y="3032"/>
                </a:cubicBezTo>
                <a:cubicBezTo>
                  <a:pt x="1372" y="3032"/>
                  <a:pt x="1335" y="2962"/>
                  <a:pt x="1326" y="2946"/>
                </a:cubicBezTo>
                <a:cubicBezTo>
                  <a:pt x="1285" y="2881"/>
                  <a:pt x="1252" y="2814"/>
                  <a:pt x="1215" y="2746"/>
                </a:cubicBezTo>
                <a:lnTo>
                  <a:pt x="1215" y="2746"/>
                </a:lnTo>
                <a:cubicBezTo>
                  <a:pt x="1214" y="2743"/>
                  <a:pt x="1213" y="2740"/>
                  <a:pt x="1212" y="2736"/>
                </a:cubicBezTo>
                <a:cubicBezTo>
                  <a:pt x="1199" y="2702"/>
                  <a:pt x="1187" y="2668"/>
                  <a:pt x="1176" y="2635"/>
                </a:cubicBezTo>
                <a:cubicBezTo>
                  <a:pt x="1153" y="2559"/>
                  <a:pt x="1132" y="2481"/>
                  <a:pt x="1119" y="2403"/>
                </a:cubicBezTo>
                <a:cubicBezTo>
                  <a:pt x="1119" y="2401"/>
                  <a:pt x="1118" y="2399"/>
                  <a:pt x="1118" y="2397"/>
                </a:cubicBezTo>
                <a:lnTo>
                  <a:pt x="1118" y="2397"/>
                </a:lnTo>
                <a:cubicBezTo>
                  <a:pt x="1122" y="2365"/>
                  <a:pt x="1108" y="2315"/>
                  <a:pt x="1106" y="2283"/>
                </a:cubicBezTo>
                <a:cubicBezTo>
                  <a:pt x="1102" y="2203"/>
                  <a:pt x="1102" y="2123"/>
                  <a:pt x="1106" y="2043"/>
                </a:cubicBezTo>
                <a:cubicBezTo>
                  <a:pt x="1107" y="2033"/>
                  <a:pt x="1110" y="2004"/>
                  <a:pt x="1113" y="1978"/>
                </a:cubicBezTo>
                <a:lnTo>
                  <a:pt x="1113" y="1978"/>
                </a:lnTo>
                <a:cubicBezTo>
                  <a:pt x="1117" y="1953"/>
                  <a:pt x="1123" y="1911"/>
                  <a:pt x="1125" y="1899"/>
                </a:cubicBezTo>
                <a:cubicBezTo>
                  <a:pt x="1144" y="1813"/>
                  <a:pt x="1170" y="1731"/>
                  <a:pt x="1197" y="1647"/>
                </a:cubicBezTo>
                <a:cubicBezTo>
                  <a:pt x="1199" y="1642"/>
                  <a:pt x="1200" y="1637"/>
                  <a:pt x="1201" y="1634"/>
                </a:cubicBezTo>
                <a:lnTo>
                  <a:pt x="1201" y="1634"/>
                </a:lnTo>
                <a:cubicBezTo>
                  <a:pt x="1203" y="1630"/>
                  <a:pt x="1205" y="1626"/>
                  <a:pt x="1208" y="1621"/>
                </a:cubicBezTo>
                <a:cubicBezTo>
                  <a:pt x="1227" y="1583"/>
                  <a:pt x="1246" y="1543"/>
                  <a:pt x="1269" y="1507"/>
                </a:cubicBezTo>
                <a:cubicBezTo>
                  <a:pt x="1290" y="1470"/>
                  <a:pt x="1313" y="1434"/>
                  <a:pt x="1338" y="1398"/>
                </a:cubicBezTo>
                <a:cubicBezTo>
                  <a:pt x="1341" y="1394"/>
                  <a:pt x="1344" y="1390"/>
                  <a:pt x="1346" y="1386"/>
                </a:cubicBezTo>
                <a:lnTo>
                  <a:pt x="1346" y="1386"/>
                </a:lnTo>
                <a:cubicBezTo>
                  <a:pt x="1346" y="1386"/>
                  <a:pt x="1346" y="1386"/>
                  <a:pt x="1347" y="1385"/>
                </a:cubicBezTo>
                <a:cubicBezTo>
                  <a:pt x="1399" y="1329"/>
                  <a:pt x="1454" y="1275"/>
                  <a:pt x="1511" y="1223"/>
                </a:cubicBezTo>
                <a:lnTo>
                  <a:pt x="1511" y="1223"/>
                </a:lnTo>
                <a:cubicBezTo>
                  <a:pt x="1524" y="1213"/>
                  <a:pt x="1537" y="1203"/>
                  <a:pt x="1551" y="1194"/>
                </a:cubicBezTo>
                <a:cubicBezTo>
                  <a:pt x="1589" y="1170"/>
                  <a:pt x="1627" y="1147"/>
                  <a:pt x="1667" y="1126"/>
                </a:cubicBezTo>
                <a:cubicBezTo>
                  <a:pt x="1682" y="1119"/>
                  <a:pt x="1697" y="1111"/>
                  <a:pt x="1712" y="1103"/>
                </a:cubicBezTo>
                <a:lnTo>
                  <a:pt x="1712" y="1103"/>
                </a:lnTo>
                <a:cubicBezTo>
                  <a:pt x="1755" y="1090"/>
                  <a:pt x="1797" y="1075"/>
                  <a:pt x="1840" y="1063"/>
                </a:cubicBezTo>
                <a:cubicBezTo>
                  <a:pt x="1884" y="1050"/>
                  <a:pt x="1928" y="1042"/>
                  <a:pt x="1970" y="1031"/>
                </a:cubicBezTo>
                <a:cubicBezTo>
                  <a:pt x="1976" y="1030"/>
                  <a:pt x="1983" y="1028"/>
                  <a:pt x="1990" y="1026"/>
                </a:cubicBezTo>
                <a:lnTo>
                  <a:pt x="1990" y="1026"/>
                </a:lnTo>
                <a:cubicBezTo>
                  <a:pt x="2008" y="1025"/>
                  <a:pt x="2026" y="1024"/>
                  <a:pt x="2042" y="1023"/>
                </a:cubicBezTo>
                <a:cubicBezTo>
                  <a:pt x="2063" y="1021"/>
                  <a:pt x="2083" y="1018"/>
                  <a:pt x="2104" y="1015"/>
                </a:cubicBezTo>
                <a:lnTo>
                  <a:pt x="2104" y="1015"/>
                </a:lnTo>
                <a:cubicBezTo>
                  <a:pt x="2127" y="1013"/>
                  <a:pt x="2151" y="1010"/>
                  <a:pt x="2175" y="1006"/>
                </a:cubicBezTo>
                <a:cubicBezTo>
                  <a:pt x="2200" y="1002"/>
                  <a:pt x="2223" y="998"/>
                  <a:pt x="2248" y="996"/>
                </a:cubicBezTo>
                <a:lnTo>
                  <a:pt x="2248" y="996"/>
                </a:lnTo>
                <a:cubicBezTo>
                  <a:pt x="2202" y="1002"/>
                  <a:pt x="2186" y="1004"/>
                  <a:pt x="2186" y="1004"/>
                </a:cubicBezTo>
                <a:cubicBezTo>
                  <a:pt x="2187" y="1004"/>
                  <a:pt x="2227" y="999"/>
                  <a:pt x="2246" y="998"/>
                </a:cubicBezTo>
                <a:cubicBezTo>
                  <a:pt x="2293" y="996"/>
                  <a:pt x="2341" y="991"/>
                  <a:pt x="2387" y="989"/>
                </a:cubicBezTo>
                <a:close/>
                <a:moveTo>
                  <a:pt x="2431" y="0"/>
                </a:moveTo>
                <a:cubicBezTo>
                  <a:pt x="2283" y="0"/>
                  <a:pt x="2134" y="12"/>
                  <a:pt x="1987" y="33"/>
                </a:cubicBezTo>
                <a:lnTo>
                  <a:pt x="1987" y="33"/>
                </a:lnTo>
                <a:cubicBezTo>
                  <a:pt x="1519" y="79"/>
                  <a:pt x="1082" y="246"/>
                  <a:pt x="738" y="578"/>
                </a:cubicBezTo>
                <a:cubicBezTo>
                  <a:pt x="443" y="863"/>
                  <a:pt x="236" y="1259"/>
                  <a:pt x="158" y="1661"/>
                </a:cubicBezTo>
                <a:cubicBezTo>
                  <a:pt x="0" y="2477"/>
                  <a:pt x="228" y="3403"/>
                  <a:pt x="896" y="3941"/>
                </a:cubicBezTo>
                <a:cubicBezTo>
                  <a:pt x="1283" y="4251"/>
                  <a:pt x="1777" y="4404"/>
                  <a:pt x="2272" y="4404"/>
                </a:cubicBezTo>
                <a:cubicBezTo>
                  <a:pt x="2762" y="4404"/>
                  <a:pt x="3253" y="4255"/>
                  <a:pt x="3645" y="3962"/>
                </a:cubicBezTo>
                <a:cubicBezTo>
                  <a:pt x="4395" y="3401"/>
                  <a:pt x="4700" y="2409"/>
                  <a:pt x="4443" y="1512"/>
                </a:cubicBezTo>
                <a:cubicBezTo>
                  <a:pt x="4302" y="1025"/>
                  <a:pt x="4003" y="604"/>
                  <a:pt x="3582" y="321"/>
                </a:cubicBezTo>
                <a:cubicBezTo>
                  <a:pt x="3236" y="89"/>
                  <a:pt x="2836" y="0"/>
                  <a:pt x="243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Title and text 2">
    <p:spTree>
      <p:nvGrpSpPr>
        <p:cNvPr id="1" name="Shape 71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132" name="Google Shape;7132;p18"/>
          <p:cNvGrpSpPr/>
          <p:nvPr/>
        </p:nvGrpSpPr>
        <p:grpSpPr>
          <a:xfrm>
            <a:off x="172292" y="-631999"/>
            <a:ext cx="2479237" cy="2479237"/>
            <a:chOff x="1190625" y="238125"/>
            <a:chExt cx="5205200" cy="5205200"/>
          </a:xfrm>
        </p:grpSpPr>
        <p:sp>
          <p:nvSpPr>
            <p:cNvPr id="7133" name="Google Shape;7133;p18"/>
            <p:cNvSpPr/>
            <p:nvPr/>
          </p:nvSpPr>
          <p:spPr>
            <a:xfrm>
              <a:off x="3537100" y="2352575"/>
              <a:ext cx="739875" cy="745725"/>
            </a:xfrm>
            <a:custGeom>
              <a:avLst/>
              <a:gdLst/>
              <a:ahLst/>
              <a:cxnLst/>
              <a:rect l="l" t="t" r="r" b="b"/>
              <a:pathLst>
                <a:path w="29595" h="29829" extrusionOk="0">
                  <a:moveTo>
                    <a:pt x="19963" y="23699"/>
                  </a:moveTo>
                  <a:cubicBezTo>
                    <a:pt x="20956" y="20839"/>
                    <a:pt x="23057" y="19438"/>
                    <a:pt x="25509" y="19847"/>
                  </a:cubicBezTo>
                  <a:cubicBezTo>
                    <a:pt x="27785" y="20197"/>
                    <a:pt x="29478" y="22123"/>
                    <a:pt x="29536" y="24400"/>
                  </a:cubicBezTo>
                  <a:cubicBezTo>
                    <a:pt x="29595" y="26793"/>
                    <a:pt x="28077" y="28777"/>
                    <a:pt x="25684" y="29303"/>
                  </a:cubicBezTo>
                  <a:cubicBezTo>
                    <a:pt x="23232" y="29828"/>
                    <a:pt x="21189" y="28544"/>
                    <a:pt x="19963" y="25625"/>
                  </a:cubicBezTo>
                  <a:cubicBezTo>
                    <a:pt x="19146" y="28135"/>
                    <a:pt x="17512" y="29595"/>
                    <a:pt x="14768" y="29536"/>
                  </a:cubicBezTo>
                  <a:cubicBezTo>
                    <a:pt x="12609" y="29536"/>
                    <a:pt x="11266" y="28369"/>
                    <a:pt x="10040" y="25567"/>
                  </a:cubicBezTo>
                  <a:cubicBezTo>
                    <a:pt x="9690" y="26910"/>
                    <a:pt x="8990" y="27960"/>
                    <a:pt x="7881" y="28661"/>
                  </a:cubicBezTo>
                  <a:cubicBezTo>
                    <a:pt x="6830" y="29420"/>
                    <a:pt x="5604" y="29711"/>
                    <a:pt x="4320" y="29478"/>
                  </a:cubicBezTo>
                  <a:cubicBezTo>
                    <a:pt x="2044" y="29069"/>
                    <a:pt x="409" y="27201"/>
                    <a:pt x="234" y="25042"/>
                  </a:cubicBezTo>
                  <a:cubicBezTo>
                    <a:pt x="59" y="22532"/>
                    <a:pt x="1402" y="20664"/>
                    <a:pt x="4145" y="19672"/>
                  </a:cubicBezTo>
                  <a:cubicBezTo>
                    <a:pt x="1518" y="18796"/>
                    <a:pt x="1" y="17103"/>
                    <a:pt x="176" y="14243"/>
                  </a:cubicBezTo>
                  <a:cubicBezTo>
                    <a:pt x="351" y="12200"/>
                    <a:pt x="1577" y="10741"/>
                    <a:pt x="4203" y="9749"/>
                  </a:cubicBezTo>
                  <a:cubicBezTo>
                    <a:pt x="2744" y="9340"/>
                    <a:pt x="1635" y="8581"/>
                    <a:pt x="993" y="7355"/>
                  </a:cubicBezTo>
                  <a:cubicBezTo>
                    <a:pt x="293" y="6071"/>
                    <a:pt x="176" y="4787"/>
                    <a:pt x="643" y="3445"/>
                  </a:cubicBezTo>
                  <a:cubicBezTo>
                    <a:pt x="1343" y="1285"/>
                    <a:pt x="3386" y="1"/>
                    <a:pt x="5721" y="234"/>
                  </a:cubicBezTo>
                  <a:cubicBezTo>
                    <a:pt x="7822" y="409"/>
                    <a:pt x="9632" y="2161"/>
                    <a:pt x="9924" y="4320"/>
                  </a:cubicBezTo>
                  <a:cubicBezTo>
                    <a:pt x="10274" y="6713"/>
                    <a:pt x="8990" y="8640"/>
                    <a:pt x="6130" y="9807"/>
                  </a:cubicBezTo>
                  <a:cubicBezTo>
                    <a:pt x="8114" y="10332"/>
                    <a:pt x="9457" y="11558"/>
                    <a:pt x="10040" y="13660"/>
                  </a:cubicBezTo>
                  <a:cubicBezTo>
                    <a:pt x="10683" y="11617"/>
                    <a:pt x="11908" y="10332"/>
                    <a:pt x="13893" y="9749"/>
                  </a:cubicBezTo>
                  <a:cubicBezTo>
                    <a:pt x="11091" y="8581"/>
                    <a:pt x="9807" y="6538"/>
                    <a:pt x="10274" y="4087"/>
                  </a:cubicBezTo>
                  <a:cubicBezTo>
                    <a:pt x="10741" y="1752"/>
                    <a:pt x="12784" y="118"/>
                    <a:pt x="15177" y="176"/>
                  </a:cubicBezTo>
                  <a:cubicBezTo>
                    <a:pt x="17395" y="234"/>
                    <a:pt x="19380" y="1869"/>
                    <a:pt x="19788" y="4087"/>
                  </a:cubicBezTo>
                  <a:cubicBezTo>
                    <a:pt x="20197" y="6597"/>
                    <a:pt x="18913" y="8698"/>
                    <a:pt x="16111" y="9749"/>
                  </a:cubicBezTo>
                  <a:cubicBezTo>
                    <a:pt x="18096" y="10332"/>
                    <a:pt x="19380" y="11617"/>
                    <a:pt x="19963" y="13660"/>
                  </a:cubicBezTo>
                  <a:cubicBezTo>
                    <a:pt x="20430" y="12259"/>
                    <a:pt x="21131" y="11266"/>
                    <a:pt x="22240" y="10566"/>
                  </a:cubicBezTo>
                  <a:cubicBezTo>
                    <a:pt x="23349" y="9924"/>
                    <a:pt x="24575" y="9749"/>
                    <a:pt x="25859" y="10041"/>
                  </a:cubicBezTo>
                  <a:cubicBezTo>
                    <a:pt x="28135" y="10566"/>
                    <a:pt x="29595" y="12492"/>
                    <a:pt x="29536" y="14827"/>
                  </a:cubicBezTo>
                  <a:cubicBezTo>
                    <a:pt x="29536" y="17103"/>
                    <a:pt x="27902" y="19030"/>
                    <a:pt x="25684" y="19438"/>
                  </a:cubicBezTo>
                  <a:cubicBezTo>
                    <a:pt x="23232" y="19964"/>
                    <a:pt x="21248" y="18738"/>
                    <a:pt x="19963" y="15878"/>
                  </a:cubicBezTo>
                  <a:cubicBezTo>
                    <a:pt x="19380" y="17804"/>
                    <a:pt x="18154" y="19030"/>
                    <a:pt x="16111" y="19672"/>
                  </a:cubicBezTo>
                  <a:cubicBezTo>
                    <a:pt x="18154" y="20314"/>
                    <a:pt x="19380" y="21598"/>
                    <a:pt x="19963" y="23641"/>
                  </a:cubicBezTo>
                  <a:close/>
                  <a:moveTo>
                    <a:pt x="10040" y="23758"/>
                  </a:moveTo>
                  <a:cubicBezTo>
                    <a:pt x="10624" y="21598"/>
                    <a:pt x="11850" y="20314"/>
                    <a:pt x="13951" y="19672"/>
                  </a:cubicBezTo>
                  <a:cubicBezTo>
                    <a:pt x="11908" y="19088"/>
                    <a:pt x="10683" y="17804"/>
                    <a:pt x="10040" y="15819"/>
                  </a:cubicBezTo>
                  <a:cubicBezTo>
                    <a:pt x="9398" y="17921"/>
                    <a:pt x="8114" y="19088"/>
                    <a:pt x="6013" y="19672"/>
                  </a:cubicBezTo>
                  <a:cubicBezTo>
                    <a:pt x="8173" y="20255"/>
                    <a:pt x="9457" y="21540"/>
                    <a:pt x="10040" y="237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4" name="Google Shape;7134;p18"/>
            <p:cNvSpPr/>
            <p:nvPr/>
          </p:nvSpPr>
          <p:spPr>
            <a:xfrm>
              <a:off x="3793925" y="3092425"/>
              <a:ext cx="237900" cy="240800"/>
            </a:xfrm>
            <a:custGeom>
              <a:avLst/>
              <a:gdLst/>
              <a:ahLst/>
              <a:cxnLst/>
              <a:rect l="l" t="t" r="r" b="b"/>
              <a:pathLst>
                <a:path w="9516" h="9632" extrusionOk="0">
                  <a:moveTo>
                    <a:pt x="4729" y="9632"/>
                  </a:moveTo>
                  <a:cubicBezTo>
                    <a:pt x="2102" y="9632"/>
                    <a:pt x="1" y="7414"/>
                    <a:pt x="1" y="4845"/>
                  </a:cubicBezTo>
                  <a:cubicBezTo>
                    <a:pt x="1" y="2277"/>
                    <a:pt x="2219" y="1"/>
                    <a:pt x="4787" y="59"/>
                  </a:cubicBezTo>
                  <a:cubicBezTo>
                    <a:pt x="7356" y="117"/>
                    <a:pt x="9515" y="2335"/>
                    <a:pt x="9515" y="4904"/>
                  </a:cubicBezTo>
                  <a:cubicBezTo>
                    <a:pt x="9515" y="7472"/>
                    <a:pt x="7356" y="9632"/>
                    <a:pt x="4729" y="963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5" name="Google Shape;7135;p18"/>
            <p:cNvSpPr/>
            <p:nvPr/>
          </p:nvSpPr>
          <p:spPr>
            <a:xfrm>
              <a:off x="3300700" y="2600650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729" y="9574"/>
                  </a:moveTo>
                  <a:cubicBezTo>
                    <a:pt x="2102" y="9574"/>
                    <a:pt x="1" y="7414"/>
                    <a:pt x="1" y="4787"/>
                  </a:cubicBezTo>
                  <a:cubicBezTo>
                    <a:pt x="1" y="2161"/>
                    <a:pt x="2160" y="1"/>
                    <a:pt x="4729" y="59"/>
                  </a:cubicBezTo>
                  <a:cubicBezTo>
                    <a:pt x="7355" y="59"/>
                    <a:pt x="9573" y="2277"/>
                    <a:pt x="9515" y="4846"/>
                  </a:cubicBezTo>
                  <a:cubicBezTo>
                    <a:pt x="9515" y="7414"/>
                    <a:pt x="7297" y="9574"/>
                    <a:pt x="4729" y="957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6" name="Google Shape;7136;p18"/>
            <p:cNvSpPr/>
            <p:nvPr/>
          </p:nvSpPr>
          <p:spPr>
            <a:xfrm>
              <a:off x="3547325" y="3093900"/>
              <a:ext cx="237875" cy="239325"/>
            </a:xfrm>
            <a:custGeom>
              <a:avLst/>
              <a:gdLst/>
              <a:ahLst/>
              <a:cxnLst/>
              <a:rect l="l" t="t" r="r" b="b"/>
              <a:pathLst>
                <a:path w="9515" h="9573" extrusionOk="0">
                  <a:moveTo>
                    <a:pt x="9515" y="4786"/>
                  </a:moveTo>
                  <a:cubicBezTo>
                    <a:pt x="9515" y="7355"/>
                    <a:pt x="7355" y="9573"/>
                    <a:pt x="4728" y="9573"/>
                  </a:cubicBezTo>
                  <a:cubicBezTo>
                    <a:pt x="2160" y="9573"/>
                    <a:pt x="0" y="7355"/>
                    <a:pt x="0" y="4786"/>
                  </a:cubicBezTo>
                  <a:cubicBezTo>
                    <a:pt x="59" y="2218"/>
                    <a:pt x="2160" y="58"/>
                    <a:pt x="4728" y="58"/>
                  </a:cubicBezTo>
                  <a:cubicBezTo>
                    <a:pt x="7297" y="0"/>
                    <a:pt x="9515" y="2218"/>
                    <a:pt x="9515" y="47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7" name="Google Shape;7137;p18"/>
            <p:cNvSpPr/>
            <p:nvPr/>
          </p:nvSpPr>
          <p:spPr>
            <a:xfrm>
              <a:off x="3299250" y="2848725"/>
              <a:ext cx="239350" cy="237900"/>
            </a:xfrm>
            <a:custGeom>
              <a:avLst/>
              <a:gdLst/>
              <a:ahLst/>
              <a:cxnLst/>
              <a:rect l="l" t="t" r="r" b="b"/>
              <a:pathLst>
                <a:path w="9574" h="9516" extrusionOk="0">
                  <a:moveTo>
                    <a:pt x="9573" y="4729"/>
                  </a:moveTo>
                  <a:cubicBezTo>
                    <a:pt x="9573" y="7355"/>
                    <a:pt x="7355" y="9515"/>
                    <a:pt x="4787" y="9515"/>
                  </a:cubicBezTo>
                  <a:cubicBezTo>
                    <a:pt x="2160" y="9457"/>
                    <a:pt x="0" y="7297"/>
                    <a:pt x="59" y="4729"/>
                  </a:cubicBezTo>
                  <a:cubicBezTo>
                    <a:pt x="117" y="2102"/>
                    <a:pt x="2218" y="1"/>
                    <a:pt x="4787" y="1"/>
                  </a:cubicBezTo>
                  <a:cubicBezTo>
                    <a:pt x="7355" y="1"/>
                    <a:pt x="9573" y="2160"/>
                    <a:pt x="957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8" name="Google Shape;7138;p18"/>
            <p:cNvSpPr/>
            <p:nvPr/>
          </p:nvSpPr>
          <p:spPr>
            <a:xfrm>
              <a:off x="4036175" y="2358425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904" y="59"/>
                  </a:moveTo>
                  <a:cubicBezTo>
                    <a:pt x="7530" y="175"/>
                    <a:pt x="9573" y="2277"/>
                    <a:pt x="9456" y="4903"/>
                  </a:cubicBezTo>
                  <a:cubicBezTo>
                    <a:pt x="9398" y="7530"/>
                    <a:pt x="7238" y="9573"/>
                    <a:pt x="4670" y="9456"/>
                  </a:cubicBezTo>
                  <a:cubicBezTo>
                    <a:pt x="2043" y="9398"/>
                    <a:pt x="0" y="7238"/>
                    <a:pt x="59" y="4670"/>
                  </a:cubicBezTo>
                  <a:cubicBezTo>
                    <a:pt x="176" y="2043"/>
                    <a:pt x="2277" y="0"/>
                    <a:pt x="490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9" name="Google Shape;7139;p18"/>
            <p:cNvSpPr/>
            <p:nvPr/>
          </p:nvSpPr>
          <p:spPr>
            <a:xfrm>
              <a:off x="4039100" y="3098275"/>
              <a:ext cx="232050" cy="232050"/>
            </a:xfrm>
            <a:custGeom>
              <a:avLst/>
              <a:gdLst/>
              <a:ahLst/>
              <a:cxnLst/>
              <a:rect l="l" t="t" r="r" b="b"/>
              <a:pathLst>
                <a:path w="9282" h="9282" extrusionOk="0">
                  <a:moveTo>
                    <a:pt x="4670" y="0"/>
                  </a:moveTo>
                  <a:cubicBezTo>
                    <a:pt x="7238" y="0"/>
                    <a:pt x="9281" y="2043"/>
                    <a:pt x="9281" y="4670"/>
                  </a:cubicBezTo>
                  <a:cubicBezTo>
                    <a:pt x="9281" y="7238"/>
                    <a:pt x="7180" y="9281"/>
                    <a:pt x="4611" y="9281"/>
                  </a:cubicBezTo>
                  <a:cubicBezTo>
                    <a:pt x="2043" y="9223"/>
                    <a:pt x="0" y="7180"/>
                    <a:pt x="0" y="4611"/>
                  </a:cubicBezTo>
                  <a:cubicBezTo>
                    <a:pt x="0" y="2043"/>
                    <a:pt x="2102" y="0"/>
                    <a:pt x="467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0" name="Google Shape;7140;p18"/>
            <p:cNvSpPr/>
            <p:nvPr/>
          </p:nvSpPr>
          <p:spPr>
            <a:xfrm>
              <a:off x="3303625" y="2361350"/>
              <a:ext cx="232050" cy="232025"/>
            </a:xfrm>
            <a:custGeom>
              <a:avLst/>
              <a:gdLst/>
              <a:ahLst/>
              <a:cxnLst/>
              <a:rect l="l" t="t" r="r" b="b"/>
              <a:pathLst>
                <a:path w="9282" h="9281" extrusionOk="0">
                  <a:moveTo>
                    <a:pt x="0" y="4670"/>
                  </a:moveTo>
                  <a:cubicBezTo>
                    <a:pt x="0" y="2101"/>
                    <a:pt x="2043" y="0"/>
                    <a:pt x="4612" y="0"/>
                  </a:cubicBezTo>
                  <a:cubicBezTo>
                    <a:pt x="7238" y="0"/>
                    <a:pt x="9281" y="2101"/>
                    <a:pt x="9281" y="4670"/>
                  </a:cubicBezTo>
                  <a:cubicBezTo>
                    <a:pt x="9223" y="7238"/>
                    <a:pt x="7180" y="9281"/>
                    <a:pt x="4670" y="9281"/>
                  </a:cubicBezTo>
                  <a:cubicBezTo>
                    <a:pt x="2043" y="9281"/>
                    <a:pt x="0" y="7238"/>
                    <a:pt x="0" y="46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1" name="Google Shape;7141;p18"/>
            <p:cNvSpPr/>
            <p:nvPr/>
          </p:nvSpPr>
          <p:spPr>
            <a:xfrm>
              <a:off x="3303625" y="3098275"/>
              <a:ext cx="232050" cy="230575"/>
            </a:xfrm>
            <a:custGeom>
              <a:avLst/>
              <a:gdLst/>
              <a:ahLst/>
              <a:cxnLst/>
              <a:rect l="l" t="t" r="r" b="b"/>
              <a:pathLst>
                <a:path w="9282" h="9223" extrusionOk="0">
                  <a:moveTo>
                    <a:pt x="4670" y="9223"/>
                  </a:moveTo>
                  <a:cubicBezTo>
                    <a:pt x="2160" y="9223"/>
                    <a:pt x="59" y="7180"/>
                    <a:pt x="59" y="4670"/>
                  </a:cubicBezTo>
                  <a:cubicBezTo>
                    <a:pt x="0" y="2160"/>
                    <a:pt x="2102" y="0"/>
                    <a:pt x="4612" y="59"/>
                  </a:cubicBezTo>
                  <a:cubicBezTo>
                    <a:pt x="7122" y="59"/>
                    <a:pt x="9165" y="2101"/>
                    <a:pt x="9223" y="4553"/>
                  </a:cubicBezTo>
                  <a:cubicBezTo>
                    <a:pt x="9281" y="7063"/>
                    <a:pt x="7180" y="9223"/>
                    <a:pt x="4670" y="922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2" name="Google Shape;7142;p18"/>
            <p:cNvSpPr/>
            <p:nvPr/>
          </p:nvSpPr>
          <p:spPr>
            <a:xfrm>
              <a:off x="3798325" y="2116175"/>
              <a:ext cx="229125" cy="230600"/>
            </a:xfrm>
            <a:custGeom>
              <a:avLst/>
              <a:gdLst/>
              <a:ahLst/>
              <a:cxnLst/>
              <a:rect l="l" t="t" r="r" b="b"/>
              <a:pathLst>
                <a:path w="9165" h="9224" extrusionOk="0">
                  <a:moveTo>
                    <a:pt x="9164" y="4612"/>
                  </a:moveTo>
                  <a:cubicBezTo>
                    <a:pt x="9164" y="7122"/>
                    <a:pt x="7063" y="9223"/>
                    <a:pt x="4553" y="9165"/>
                  </a:cubicBezTo>
                  <a:cubicBezTo>
                    <a:pt x="2043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1"/>
                  </a:cubicBezTo>
                  <a:cubicBezTo>
                    <a:pt x="7121" y="59"/>
                    <a:pt x="9164" y="2102"/>
                    <a:pt x="9164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3" name="Google Shape;7143;p18"/>
            <p:cNvSpPr/>
            <p:nvPr/>
          </p:nvSpPr>
          <p:spPr>
            <a:xfrm>
              <a:off x="4287175" y="2605025"/>
              <a:ext cx="230575" cy="230600"/>
            </a:xfrm>
            <a:custGeom>
              <a:avLst/>
              <a:gdLst/>
              <a:ahLst/>
              <a:cxnLst/>
              <a:rect l="l" t="t" r="r" b="b"/>
              <a:pathLst>
                <a:path w="9223" h="9224" extrusionOk="0">
                  <a:moveTo>
                    <a:pt x="9223" y="4612"/>
                  </a:moveTo>
                  <a:cubicBezTo>
                    <a:pt x="9223" y="7122"/>
                    <a:pt x="7063" y="9223"/>
                    <a:pt x="4553" y="9223"/>
                  </a:cubicBezTo>
                  <a:cubicBezTo>
                    <a:pt x="2101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59"/>
                  </a:cubicBezTo>
                  <a:cubicBezTo>
                    <a:pt x="7121" y="59"/>
                    <a:pt x="9164" y="2102"/>
                    <a:pt x="9223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4" name="Google Shape;7144;p18"/>
            <p:cNvSpPr/>
            <p:nvPr/>
          </p:nvSpPr>
          <p:spPr>
            <a:xfrm>
              <a:off x="4287175" y="2853100"/>
              <a:ext cx="229125" cy="229150"/>
            </a:xfrm>
            <a:custGeom>
              <a:avLst/>
              <a:gdLst/>
              <a:ahLst/>
              <a:cxnLst/>
              <a:rect l="l" t="t" r="r" b="b"/>
              <a:pathLst>
                <a:path w="9165" h="9166" extrusionOk="0">
                  <a:moveTo>
                    <a:pt x="4611" y="9165"/>
                  </a:moveTo>
                  <a:cubicBezTo>
                    <a:pt x="2101" y="9107"/>
                    <a:pt x="0" y="7064"/>
                    <a:pt x="59" y="4554"/>
                  </a:cubicBezTo>
                  <a:cubicBezTo>
                    <a:pt x="59" y="2044"/>
                    <a:pt x="2101" y="1"/>
                    <a:pt x="4611" y="1"/>
                  </a:cubicBezTo>
                  <a:cubicBezTo>
                    <a:pt x="7121" y="1"/>
                    <a:pt x="9164" y="2102"/>
                    <a:pt x="9164" y="4554"/>
                  </a:cubicBezTo>
                  <a:cubicBezTo>
                    <a:pt x="9164" y="7064"/>
                    <a:pt x="7063" y="9165"/>
                    <a:pt x="4611" y="91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5" name="Google Shape;7145;p18"/>
            <p:cNvSpPr/>
            <p:nvPr/>
          </p:nvSpPr>
          <p:spPr>
            <a:xfrm>
              <a:off x="3551700" y="2116175"/>
              <a:ext cx="229125" cy="229125"/>
            </a:xfrm>
            <a:custGeom>
              <a:avLst/>
              <a:gdLst/>
              <a:ahLst/>
              <a:cxnLst/>
              <a:rect l="l" t="t" r="r" b="b"/>
              <a:pathLst>
                <a:path w="9165" h="9165" extrusionOk="0">
                  <a:moveTo>
                    <a:pt x="9165" y="4612"/>
                  </a:moveTo>
                  <a:cubicBezTo>
                    <a:pt x="9106" y="7122"/>
                    <a:pt x="7063" y="9165"/>
                    <a:pt x="4553" y="9165"/>
                  </a:cubicBezTo>
                  <a:cubicBezTo>
                    <a:pt x="2043" y="9165"/>
                    <a:pt x="0" y="7064"/>
                    <a:pt x="0" y="4554"/>
                  </a:cubicBezTo>
                  <a:cubicBezTo>
                    <a:pt x="0" y="2044"/>
                    <a:pt x="2102" y="1"/>
                    <a:pt x="4612" y="59"/>
                  </a:cubicBezTo>
                  <a:cubicBezTo>
                    <a:pt x="7122" y="59"/>
                    <a:pt x="9165" y="2102"/>
                    <a:pt x="9165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6" name="Google Shape;7146;p18"/>
            <p:cNvSpPr/>
            <p:nvPr/>
          </p:nvSpPr>
          <p:spPr>
            <a:xfrm>
              <a:off x="3799775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7005" y="8990"/>
                    <a:pt x="4495" y="8990"/>
                  </a:cubicBezTo>
                  <a:cubicBezTo>
                    <a:pt x="1985" y="8990"/>
                    <a:pt x="0" y="7005"/>
                    <a:pt x="0" y="4495"/>
                  </a:cubicBezTo>
                  <a:cubicBezTo>
                    <a:pt x="0" y="1985"/>
                    <a:pt x="1985" y="1"/>
                    <a:pt x="4495" y="1"/>
                  </a:cubicBezTo>
                  <a:cubicBezTo>
                    <a:pt x="7005" y="1"/>
                    <a:pt x="8989" y="1985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7" name="Google Shape;7147;p18"/>
            <p:cNvSpPr/>
            <p:nvPr/>
          </p:nvSpPr>
          <p:spPr>
            <a:xfrm>
              <a:off x="4290075" y="236572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95"/>
                  </a:moveTo>
                  <a:cubicBezTo>
                    <a:pt x="8990" y="7005"/>
                    <a:pt x="7005" y="8989"/>
                    <a:pt x="4495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1985" y="0"/>
                    <a:pt x="4437" y="0"/>
                  </a:cubicBezTo>
                  <a:cubicBezTo>
                    <a:pt x="6947" y="0"/>
                    <a:pt x="8990" y="1985"/>
                    <a:pt x="8990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8" name="Google Shape;7148;p18"/>
            <p:cNvSpPr/>
            <p:nvPr/>
          </p:nvSpPr>
          <p:spPr>
            <a:xfrm>
              <a:off x="3553150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37"/>
                  </a:moveTo>
                  <a:cubicBezTo>
                    <a:pt x="8990" y="6947"/>
                    <a:pt x="7005" y="8990"/>
                    <a:pt x="4495" y="8990"/>
                  </a:cubicBezTo>
                  <a:cubicBezTo>
                    <a:pt x="1985" y="8990"/>
                    <a:pt x="1" y="6947"/>
                    <a:pt x="1" y="4437"/>
                  </a:cubicBezTo>
                  <a:cubicBezTo>
                    <a:pt x="1" y="1985"/>
                    <a:pt x="1985" y="1"/>
                    <a:pt x="4437" y="1"/>
                  </a:cubicBezTo>
                  <a:cubicBezTo>
                    <a:pt x="6947" y="1"/>
                    <a:pt x="8990" y="1985"/>
                    <a:pt x="8990" y="443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9" name="Google Shape;7149;p18"/>
            <p:cNvSpPr/>
            <p:nvPr/>
          </p:nvSpPr>
          <p:spPr>
            <a:xfrm>
              <a:off x="3064300" y="260795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4"/>
                  </a:moveTo>
                  <a:cubicBezTo>
                    <a:pt x="8990" y="7063"/>
                    <a:pt x="6947" y="8990"/>
                    <a:pt x="4437" y="8990"/>
                  </a:cubicBezTo>
                  <a:cubicBezTo>
                    <a:pt x="1927" y="8990"/>
                    <a:pt x="1" y="6947"/>
                    <a:pt x="1" y="4437"/>
                  </a:cubicBezTo>
                  <a:cubicBezTo>
                    <a:pt x="1" y="1985"/>
                    <a:pt x="2044" y="1"/>
                    <a:pt x="4495" y="1"/>
                  </a:cubicBezTo>
                  <a:cubicBezTo>
                    <a:pt x="7005" y="1"/>
                    <a:pt x="8990" y="2044"/>
                    <a:pt x="8990" y="455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0" name="Google Shape;7150;p18"/>
            <p:cNvSpPr/>
            <p:nvPr/>
          </p:nvSpPr>
          <p:spPr>
            <a:xfrm>
              <a:off x="3064300" y="28545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3"/>
                  </a:moveTo>
                  <a:cubicBezTo>
                    <a:pt x="8990" y="7005"/>
                    <a:pt x="6947" y="8989"/>
                    <a:pt x="4437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2044" y="0"/>
                    <a:pt x="4554" y="0"/>
                  </a:cubicBezTo>
                  <a:cubicBezTo>
                    <a:pt x="7005" y="59"/>
                    <a:pt x="8990" y="2043"/>
                    <a:pt x="8990" y="45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1" name="Google Shape;7151;p18"/>
            <p:cNvSpPr/>
            <p:nvPr/>
          </p:nvSpPr>
          <p:spPr>
            <a:xfrm>
              <a:off x="4043475" y="211910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6946" y="8990"/>
                    <a:pt x="4436" y="8990"/>
                  </a:cubicBezTo>
                  <a:cubicBezTo>
                    <a:pt x="1985" y="8931"/>
                    <a:pt x="0" y="6947"/>
                    <a:pt x="0" y="4495"/>
                  </a:cubicBezTo>
                  <a:cubicBezTo>
                    <a:pt x="0" y="1985"/>
                    <a:pt x="2043" y="1"/>
                    <a:pt x="4553" y="1"/>
                  </a:cubicBezTo>
                  <a:cubicBezTo>
                    <a:pt x="7005" y="1"/>
                    <a:pt x="8989" y="2044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2" name="Google Shape;7152;p18"/>
            <p:cNvSpPr/>
            <p:nvPr/>
          </p:nvSpPr>
          <p:spPr>
            <a:xfrm>
              <a:off x="3308000" y="2119100"/>
              <a:ext cx="223300" cy="224750"/>
            </a:xfrm>
            <a:custGeom>
              <a:avLst/>
              <a:gdLst/>
              <a:ahLst/>
              <a:cxnLst/>
              <a:rect l="l" t="t" r="r" b="b"/>
              <a:pathLst>
                <a:path w="8932" h="8990" extrusionOk="0">
                  <a:moveTo>
                    <a:pt x="4495" y="59"/>
                  </a:moveTo>
                  <a:cubicBezTo>
                    <a:pt x="6888" y="59"/>
                    <a:pt x="8931" y="2102"/>
                    <a:pt x="8931" y="4495"/>
                  </a:cubicBezTo>
                  <a:cubicBezTo>
                    <a:pt x="8873" y="6947"/>
                    <a:pt x="6830" y="8990"/>
                    <a:pt x="4378" y="8931"/>
                  </a:cubicBezTo>
                  <a:cubicBezTo>
                    <a:pt x="1985" y="8873"/>
                    <a:pt x="1" y="6888"/>
                    <a:pt x="1" y="4495"/>
                  </a:cubicBezTo>
                  <a:cubicBezTo>
                    <a:pt x="1" y="2044"/>
                    <a:pt x="2044" y="1"/>
                    <a:pt x="449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3" name="Google Shape;7153;p18"/>
            <p:cNvSpPr/>
            <p:nvPr/>
          </p:nvSpPr>
          <p:spPr>
            <a:xfrm>
              <a:off x="4290075" y="3102650"/>
              <a:ext cx="223300" cy="223275"/>
            </a:xfrm>
            <a:custGeom>
              <a:avLst/>
              <a:gdLst/>
              <a:ahLst/>
              <a:cxnLst/>
              <a:rect l="l" t="t" r="r" b="b"/>
              <a:pathLst>
                <a:path w="8932" h="8931" extrusionOk="0">
                  <a:moveTo>
                    <a:pt x="8932" y="4436"/>
                  </a:moveTo>
                  <a:cubicBezTo>
                    <a:pt x="8932" y="6888"/>
                    <a:pt x="6947" y="8931"/>
                    <a:pt x="4495" y="8931"/>
                  </a:cubicBezTo>
                  <a:cubicBezTo>
                    <a:pt x="2044" y="8931"/>
                    <a:pt x="1" y="6888"/>
                    <a:pt x="1" y="4436"/>
                  </a:cubicBezTo>
                  <a:cubicBezTo>
                    <a:pt x="59" y="2043"/>
                    <a:pt x="2044" y="0"/>
                    <a:pt x="4437" y="0"/>
                  </a:cubicBezTo>
                  <a:cubicBezTo>
                    <a:pt x="6889" y="0"/>
                    <a:pt x="8932" y="1985"/>
                    <a:pt x="8932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4" name="Google Shape;7154;p18"/>
            <p:cNvSpPr/>
            <p:nvPr/>
          </p:nvSpPr>
          <p:spPr>
            <a:xfrm>
              <a:off x="4043475" y="3346350"/>
              <a:ext cx="223275" cy="221825"/>
            </a:xfrm>
            <a:custGeom>
              <a:avLst/>
              <a:gdLst/>
              <a:ahLst/>
              <a:cxnLst/>
              <a:rect l="l" t="t" r="r" b="b"/>
              <a:pathLst>
                <a:path w="8931" h="8873" extrusionOk="0">
                  <a:moveTo>
                    <a:pt x="8931" y="4378"/>
                  </a:moveTo>
                  <a:cubicBezTo>
                    <a:pt x="8931" y="6829"/>
                    <a:pt x="6888" y="8872"/>
                    <a:pt x="4495" y="8872"/>
                  </a:cubicBezTo>
                  <a:cubicBezTo>
                    <a:pt x="2043" y="8872"/>
                    <a:pt x="59" y="6888"/>
                    <a:pt x="59" y="4436"/>
                  </a:cubicBezTo>
                  <a:cubicBezTo>
                    <a:pt x="0" y="2043"/>
                    <a:pt x="2043" y="0"/>
                    <a:pt x="4495" y="0"/>
                  </a:cubicBezTo>
                  <a:cubicBezTo>
                    <a:pt x="6888" y="0"/>
                    <a:pt x="8873" y="1985"/>
                    <a:pt x="8931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5" name="Google Shape;7155;p18"/>
            <p:cNvSpPr/>
            <p:nvPr/>
          </p:nvSpPr>
          <p:spPr>
            <a:xfrm>
              <a:off x="3065775" y="2365725"/>
              <a:ext cx="221825" cy="223275"/>
            </a:xfrm>
            <a:custGeom>
              <a:avLst/>
              <a:gdLst/>
              <a:ahLst/>
              <a:cxnLst/>
              <a:rect l="l" t="t" r="r" b="b"/>
              <a:pathLst>
                <a:path w="8873" h="8931" extrusionOk="0">
                  <a:moveTo>
                    <a:pt x="4378" y="8931"/>
                  </a:moveTo>
                  <a:cubicBezTo>
                    <a:pt x="1985" y="8872"/>
                    <a:pt x="0" y="6888"/>
                    <a:pt x="0" y="4495"/>
                  </a:cubicBezTo>
                  <a:cubicBezTo>
                    <a:pt x="0" y="2043"/>
                    <a:pt x="2101" y="0"/>
                    <a:pt x="4495" y="59"/>
                  </a:cubicBezTo>
                  <a:cubicBezTo>
                    <a:pt x="6946" y="117"/>
                    <a:pt x="8872" y="2101"/>
                    <a:pt x="8872" y="4495"/>
                  </a:cubicBezTo>
                  <a:cubicBezTo>
                    <a:pt x="8814" y="6946"/>
                    <a:pt x="6829" y="8931"/>
                    <a:pt x="4378" y="88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6" name="Google Shape;7156;p18"/>
            <p:cNvSpPr/>
            <p:nvPr/>
          </p:nvSpPr>
          <p:spPr>
            <a:xfrm>
              <a:off x="3309450" y="3346350"/>
              <a:ext cx="220375" cy="220375"/>
            </a:xfrm>
            <a:custGeom>
              <a:avLst/>
              <a:gdLst/>
              <a:ahLst/>
              <a:cxnLst/>
              <a:rect l="l" t="t" r="r" b="b"/>
              <a:pathLst>
                <a:path w="8815" h="8815" extrusionOk="0">
                  <a:moveTo>
                    <a:pt x="8757" y="4436"/>
                  </a:moveTo>
                  <a:cubicBezTo>
                    <a:pt x="8757" y="6888"/>
                    <a:pt x="6772" y="8814"/>
                    <a:pt x="4320" y="8814"/>
                  </a:cubicBezTo>
                  <a:cubicBezTo>
                    <a:pt x="1927" y="8756"/>
                    <a:pt x="1" y="6829"/>
                    <a:pt x="1" y="4378"/>
                  </a:cubicBezTo>
                  <a:cubicBezTo>
                    <a:pt x="59" y="1926"/>
                    <a:pt x="1986" y="0"/>
                    <a:pt x="4437" y="58"/>
                  </a:cubicBezTo>
                  <a:cubicBezTo>
                    <a:pt x="6889" y="58"/>
                    <a:pt x="8815" y="2043"/>
                    <a:pt x="8757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7" name="Google Shape;7157;p18"/>
            <p:cNvSpPr/>
            <p:nvPr/>
          </p:nvSpPr>
          <p:spPr>
            <a:xfrm>
              <a:off x="3067225" y="3104100"/>
              <a:ext cx="218900" cy="218925"/>
            </a:xfrm>
            <a:custGeom>
              <a:avLst/>
              <a:gdLst/>
              <a:ahLst/>
              <a:cxnLst/>
              <a:rect l="l" t="t" r="r" b="b"/>
              <a:pathLst>
                <a:path w="8756" h="8757" extrusionOk="0">
                  <a:moveTo>
                    <a:pt x="8756" y="4378"/>
                  </a:moveTo>
                  <a:cubicBezTo>
                    <a:pt x="8756" y="6830"/>
                    <a:pt x="6830" y="8756"/>
                    <a:pt x="4378" y="8756"/>
                  </a:cubicBezTo>
                  <a:cubicBezTo>
                    <a:pt x="1927" y="8756"/>
                    <a:pt x="0" y="6830"/>
                    <a:pt x="0" y="4378"/>
                  </a:cubicBezTo>
                  <a:cubicBezTo>
                    <a:pt x="0" y="1927"/>
                    <a:pt x="1927" y="1"/>
                    <a:pt x="4378" y="1"/>
                  </a:cubicBezTo>
                  <a:cubicBezTo>
                    <a:pt x="6830" y="59"/>
                    <a:pt x="8698" y="1985"/>
                    <a:pt x="8698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8" name="Google Shape;7158;p18"/>
            <p:cNvSpPr/>
            <p:nvPr/>
          </p:nvSpPr>
          <p:spPr>
            <a:xfrm>
              <a:off x="4294475" y="2123475"/>
              <a:ext cx="215975" cy="216000"/>
            </a:xfrm>
            <a:custGeom>
              <a:avLst/>
              <a:gdLst/>
              <a:ahLst/>
              <a:cxnLst/>
              <a:rect l="l" t="t" r="r" b="b"/>
              <a:pathLst>
                <a:path w="8639" h="8640" extrusionOk="0">
                  <a:moveTo>
                    <a:pt x="4319" y="1"/>
                  </a:moveTo>
                  <a:cubicBezTo>
                    <a:pt x="6713" y="1"/>
                    <a:pt x="8639" y="1927"/>
                    <a:pt x="8639" y="4320"/>
                  </a:cubicBezTo>
                  <a:cubicBezTo>
                    <a:pt x="8639" y="6713"/>
                    <a:pt x="6654" y="8639"/>
                    <a:pt x="4261" y="8639"/>
                  </a:cubicBezTo>
                  <a:cubicBezTo>
                    <a:pt x="1868" y="8581"/>
                    <a:pt x="0" y="6655"/>
                    <a:pt x="0" y="4262"/>
                  </a:cubicBezTo>
                  <a:cubicBezTo>
                    <a:pt x="0" y="1869"/>
                    <a:pt x="1926" y="1"/>
                    <a:pt x="431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9" name="Google Shape;7159;p18"/>
            <p:cNvSpPr/>
            <p:nvPr/>
          </p:nvSpPr>
          <p:spPr>
            <a:xfrm>
              <a:off x="3805600" y="1876875"/>
              <a:ext cx="214550" cy="215975"/>
            </a:xfrm>
            <a:custGeom>
              <a:avLst/>
              <a:gdLst/>
              <a:ahLst/>
              <a:cxnLst/>
              <a:rect l="l" t="t" r="r" b="b"/>
              <a:pathLst>
                <a:path w="8582" h="8639" extrusionOk="0">
                  <a:moveTo>
                    <a:pt x="8581" y="4319"/>
                  </a:moveTo>
                  <a:cubicBezTo>
                    <a:pt x="8581" y="6654"/>
                    <a:pt x="6655" y="8581"/>
                    <a:pt x="4320" y="8639"/>
                  </a:cubicBezTo>
                  <a:cubicBezTo>
                    <a:pt x="1927" y="8639"/>
                    <a:pt x="1" y="6654"/>
                    <a:pt x="1" y="4319"/>
                  </a:cubicBezTo>
                  <a:cubicBezTo>
                    <a:pt x="1" y="1926"/>
                    <a:pt x="1927" y="0"/>
                    <a:pt x="4262" y="0"/>
                  </a:cubicBezTo>
                  <a:cubicBezTo>
                    <a:pt x="6655" y="0"/>
                    <a:pt x="8581" y="1926"/>
                    <a:pt x="8581" y="43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0" name="Google Shape;7160;p18"/>
            <p:cNvSpPr/>
            <p:nvPr/>
          </p:nvSpPr>
          <p:spPr>
            <a:xfrm>
              <a:off x="4541075" y="2612325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4320" y="1"/>
                  </a:moveTo>
                  <a:cubicBezTo>
                    <a:pt x="6713" y="1"/>
                    <a:pt x="8639" y="1985"/>
                    <a:pt x="8639" y="4320"/>
                  </a:cubicBezTo>
                  <a:cubicBezTo>
                    <a:pt x="8639" y="6713"/>
                    <a:pt x="6713" y="8640"/>
                    <a:pt x="4320" y="8640"/>
                  </a:cubicBezTo>
                  <a:cubicBezTo>
                    <a:pt x="1927" y="8640"/>
                    <a:pt x="1" y="6713"/>
                    <a:pt x="1" y="4320"/>
                  </a:cubicBezTo>
                  <a:cubicBezTo>
                    <a:pt x="1" y="1985"/>
                    <a:pt x="1927" y="1"/>
                    <a:pt x="432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1" name="Google Shape;7161;p18"/>
            <p:cNvSpPr/>
            <p:nvPr/>
          </p:nvSpPr>
          <p:spPr>
            <a:xfrm>
              <a:off x="4541075" y="2858950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8639" y="4320"/>
                  </a:moveTo>
                  <a:cubicBezTo>
                    <a:pt x="8639" y="6655"/>
                    <a:pt x="6655" y="8639"/>
                    <a:pt x="4320" y="8639"/>
                  </a:cubicBezTo>
                  <a:cubicBezTo>
                    <a:pt x="1927" y="8639"/>
                    <a:pt x="1" y="6713"/>
                    <a:pt x="1" y="4320"/>
                  </a:cubicBezTo>
                  <a:cubicBezTo>
                    <a:pt x="1" y="1985"/>
                    <a:pt x="1927" y="59"/>
                    <a:pt x="4262" y="59"/>
                  </a:cubicBezTo>
                  <a:cubicBezTo>
                    <a:pt x="6655" y="0"/>
                    <a:pt x="8581" y="1927"/>
                    <a:pt x="8639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2" name="Google Shape;7162;p18"/>
            <p:cNvSpPr/>
            <p:nvPr/>
          </p:nvSpPr>
          <p:spPr>
            <a:xfrm>
              <a:off x="3557525" y="1875400"/>
              <a:ext cx="217475" cy="217450"/>
            </a:xfrm>
            <a:custGeom>
              <a:avLst/>
              <a:gdLst/>
              <a:ahLst/>
              <a:cxnLst/>
              <a:rect l="l" t="t" r="r" b="b"/>
              <a:pathLst>
                <a:path w="8699" h="8698" extrusionOk="0">
                  <a:moveTo>
                    <a:pt x="4262" y="8640"/>
                  </a:moveTo>
                  <a:cubicBezTo>
                    <a:pt x="1927" y="8640"/>
                    <a:pt x="1" y="6597"/>
                    <a:pt x="59" y="4262"/>
                  </a:cubicBezTo>
                  <a:cubicBezTo>
                    <a:pt x="118" y="1927"/>
                    <a:pt x="2102" y="1"/>
                    <a:pt x="4379" y="59"/>
                  </a:cubicBezTo>
                  <a:cubicBezTo>
                    <a:pt x="6772" y="117"/>
                    <a:pt x="8698" y="2102"/>
                    <a:pt x="8640" y="4437"/>
                  </a:cubicBezTo>
                  <a:cubicBezTo>
                    <a:pt x="8581" y="6830"/>
                    <a:pt x="6597" y="8698"/>
                    <a:pt x="4262" y="864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3" name="Google Shape;7163;p18"/>
            <p:cNvSpPr/>
            <p:nvPr/>
          </p:nvSpPr>
          <p:spPr>
            <a:xfrm>
              <a:off x="3070150" y="2123475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6" y="8581"/>
                    <a:pt x="0" y="6597"/>
                    <a:pt x="0" y="4262"/>
                  </a:cubicBezTo>
                  <a:cubicBezTo>
                    <a:pt x="0" y="1927"/>
                    <a:pt x="1926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4" name="Google Shape;7164;p18"/>
            <p:cNvSpPr/>
            <p:nvPr/>
          </p:nvSpPr>
          <p:spPr>
            <a:xfrm>
              <a:off x="4295925" y="3349250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7" y="8581"/>
                    <a:pt x="0" y="6597"/>
                    <a:pt x="0" y="4320"/>
                  </a:cubicBezTo>
                  <a:cubicBezTo>
                    <a:pt x="0" y="1985"/>
                    <a:pt x="1927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5" name="Google Shape;7165;p18"/>
            <p:cNvSpPr/>
            <p:nvPr/>
          </p:nvSpPr>
          <p:spPr>
            <a:xfrm>
              <a:off x="4542525" y="2371550"/>
              <a:ext cx="213100" cy="213075"/>
            </a:xfrm>
            <a:custGeom>
              <a:avLst/>
              <a:gdLst/>
              <a:ahLst/>
              <a:cxnLst/>
              <a:rect l="l" t="t" r="r" b="b"/>
              <a:pathLst>
                <a:path w="8524" h="8523" extrusionOk="0">
                  <a:moveTo>
                    <a:pt x="8523" y="4203"/>
                  </a:moveTo>
                  <a:cubicBezTo>
                    <a:pt x="8523" y="6596"/>
                    <a:pt x="6597" y="8523"/>
                    <a:pt x="4262" y="8464"/>
                  </a:cubicBezTo>
                  <a:cubicBezTo>
                    <a:pt x="1927" y="8464"/>
                    <a:pt x="59" y="6596"/>
                    <a:pt x="1" y="4262"/>
                  </a:cubicBezTo>
                  <a:cubicBezTo>
                    <a:pt x="1" y="1927"/>
                    <a:pt x="1927" y="1"/>
                    <a:pt x="4262" y="1"/>
                  </a:cubicBezTo>
                  <a:cubicBezTo>
                    <a:pt x="6597" y="1"/>
                    <a:pt x="8465" y="1868"/>
                    <a:pt x="8523" y="42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6" name="Google Shape;7166;p18"/>
            <p:cNvSpPr/>
            <p:nvPr/>
          </p:nvSpPr>
          <p:spPr>
            <a:xfrm>
              <a:off x="4049300" y="1878325"/>
              <a:ext cx="213075" cy="211625"/>
            </a:xfrm>
            <a:custGeom>
              <a:avLst/>
              <a:gdLst/>
              <a:ahLst/>
              <a:cxnLst/>
              <a:rect l="l" t="t" r="r" b="b"/>
              <a:pathLst>
                <a:path w="8523" h="8465" extrusionOk="0">
                  <a:moveTo>
                    <a:pt x="4203" y="0"/>
                  </a:moveTo>
                  <a:cubicBezTo>
                    <a:pt x="6538" y="0"/>
                    <a:pt x="8464" y="1868"/>
                    <a:pt x="8464" y="4203"/>
                  </a:cubicBezTo>
                  <a:cubicBezTo>
                    <a:pt x="8523" y="6538"/>
                    <a:pt x="6655" y="8464"/>
                    <a:pt x="4262" y="8464"/>
                  </a:cubicBezTo>
                  <a:cubicBezTo>
                    <a:pt x="1927" y="8464"/>
                    <a:pt x="1" y="6596"/>
                    <a:pt x="59" y="4203"/>
                  </a:cubicBezTo>
                  <a:cubicBezTo>
                    <a:pt x="59" y="1868"/>
                    <a:pt x="1869" y="0"/>
                    <a:pt x="42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7" name="Google Shape;7167;p18"/>
            <p:cNvSpPr/>
            <p:nvPr/>
          </p:nvSpPr>
          <p:spPr>
            <a:xfrm>
              <a:off x="3560450" y="3598800"/>
              <a:ext cx="211625" cy="210150"/>
            </a:xfrm>
            <a:custGeom>
              <a:avLst/>
              <a:gdLst/>
              <a:ahLst/>
              <a:cxnLst/>
              <a:rect l="l" t="t" r="r" b="b"/>
              <a:pathLst>
                <a:path w="8465" h="8406" extrusionOk="0">
                  <a:moveTo>
                    <a:pt x="8406" y="4145"/>
                  </a:moveTo>
                  <a:cubicBezTo>
                    <a:pt x="8464" y="6538"/>
                    <a:pt x="6597" y="8406"/>
                    <a:pt x="4262" y="8406"/>
                  </a:cubicBezTo>
                  <a:cubicBezTo>
                    <a:pt x="1927" y="8406"/>
                    <a:pt x="59" y="6596"/>
                    <a:pt x="1" y="4203"/>
                  </a:cubicBezTo>
                  <a:cubicBezTo>
                    <a:pt x="1" y="1868"/>
                    <a:pt x="1869" y="0"/>
                    <a:pt x="4203" y="0"/>
                  </a:cubicBezTo>
                  <a:cubicBezTo>
                    <a:pt x="6538" y="0"/>
                    <a:pt x="8406" y="1810"/>
                    <a:pt x="8406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8" name="Google Shape;7168;p18"/>
            <p:cNvSpPr/>
            <p:nvPr/>
          </p:nvSpPr>
          <p:spPr>
            <a:xfrm>
              <a:off x="3807075" y="3597325"/>
              <a:ext cx="211600" cy="211625"/>
            </a:xfrm>
            <a:custGeom>
              <a:avLst/>
              <a:gdLst/>
              <a:ahLst/>
              <a:cxnLst/>
              <a:rect l="l" t="t" r="r" b="b"/>
              <a:pathLst>
                <a:path w="8464" h="8465" extrusionOk="0">
                  <a:moveTo>
                    <a:pt x="4203" y="8465"/>
                  </a:moveTo>
                  <a:cubicBezTo>
                    <a:pt x="1868" y="8465"/>
                    <a:pt x="0" y="6597"/>
                    <a:pt x="0" y="4204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96" y="1"/>
                    <a:pt x="8464" y="1927"/>
                    <a:pt x="8464" y="4320"/>
                  </a:cubicBezTo>
                  <a:cubicBezTo>
                    <a:pt x="8406" y="6655"/>
                    <a:pt x="6538" y="8465"/>
                    <a:pt x="4203" y="84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9" name="Google Shape;7169;p18"/>
            <p:cNvSpPr/>
            <p:nvPr/>
          </p:nvSpPr>
          <p:spPr>
            <a:xfrm>
              <a:off x="2824975" y="2615250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6"/>
                  </a:moveTo>
                  <a:cubicBezTo>
                    <a:pt x="1869" y="8406"/>
                    <a:pt x="1" y="6596"/>
                    <a:pt x="1" y="4203"/>
                  </a:cubicBezTo>
                  <a:cubicBezTo>
                    <a:pt x="1" y="1868"/>
                    <a:pt x="1869" y="1"/>
                    <a:pt x="4262" y="1"/>
                  </a:cubicBezTo>
                  <a:cubicBezTo>
                    <a:pt x="6597" y="1"/>
                    <a:pt x="8406" y="1927"/>
                    <a:pt x="8406" y="4262"/>
                  </a:cubicBezTo>
                  <a:cubicBezTo>
                    <a:pt x="8406" y="6596"/>
                    <a:pt x="6538" y="8406"/>
                    <a:pt x="4204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0" name="Google Shape;7170;p18"/>
            <p:cNvSpPr/>
            <p:nvPr/>
          </p:nvSpPr>
          <p:spPr>
            <a:xfrm>
              <a:off x="2824975" y="2861875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5"/>
                  </a:moveTo>
                  <a:cubicBezTo>
                    <a:pt x="1810" y="8405"/>
                    <a:pt x="1" y="6538"/>
                    <a:pt x="1" y="4203"/>
                  </a:cubicBezTo>
                  <a:cubicBezTo>
                    <a:pt x="1" y="1868"/>
                    <a:pt x="1869" y="0"/>
                    <a:pt x="4204" y="0"/>
                  </a:cubicBezTo>
                  <a:cubicBezTo>
                    <a:pt x="6538" y="0"/>
                    <a:pt x="8406" y="1868"/>
                    <a:pt x="8406" y="4203"/>
                  </a:cubicBezTo>
                  <a:cubicBezTo>
                    <a:pt x="8406" y="6596"/>
                    <a:pt x="6538" y="8405"/>
                    <a:pt x="4204" y="840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1" name="Google Shape;7171;p18"/>
            <p:cNvSpPr/>
            <p:nvPr/>
          </p:nvSpPr>
          <p:spPr>
            <a:xfrm>
              <a:off x="4544000" y="3108475"/>
              <a:ext cx="210150" cy="210175"/>
            </a:xfrm>
            <a:custGeom>
              <a:avLst/>
              <a:gdLst/>
              <a:ahLst/>
              <a:cxnLst/>
              <a:rect l="l" t="t" r="r" b="b"/>
              <a:pathLst>
                <a:path w="8406" h="8407" extrusionOk="0">
                  <a:moveTo>
                    <a:pt x="4203" y="8406"/>
                  </a:moveTo>
                  <a:cubicBezTo>
                    <a:pt x="1868" y="8406"/>
                    <a:pt x="0" y="6597"/>
                    <a:pt x="0" y="4203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38" y="1"/>
                    <a:pt x="8406" y="1869"/>
                    <a:pt x="8406" y="4203"/>
                  </a:cubicBezTo>
                  <a:cubicBezTo>
                    <a:pt x="8406" y="6538"/>
                    <a:pt x="6596" y="8406"/>
                    <a:pt x="4203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2" name="Google Shape;7172;p18"/>
            <p:cNvSpPr/>
            <p:nvPr/>
          </p:nvSpPr>
          <p:spPr>
            <a:xfrm>
              <a:off x="3313850" y="1879775"/>
              <a:ext cx="210150" cy="208700"/>
            </a:xfrm>
            <a:custGeom>
              <a:avLst/>
              <a:gdLst/>
              <a:ahLst/>
              <a:cxnLst/>
              <a:rect l="l" t="t" r="r" b="b"/>
              <a:pathLst>
                <a:path w="8406" h="8348" extrusionOk="0">
                  <a:moveTo>
                    <a:pt x="4203" y="8348"/>
                  </a:moveTo>
                  <a:cubicBezTo>
                    <a:pt x="1868" y="8348"/>
                    <a:pt x="0" y="6480"/>
                    <a:pt x="58" y="4145"/>
                  </a:cubicBezTo>
                  <a:cubicBezTo>
                    <a:pt x="58" y="1810"/>
                    <a:pt x="1926" y="1"/>
                    <a:pt x="4261" y="1"/>
                  </a:cubicBezTo>
                  <a:cubicBezTo>
                    <a:pt x="6596" y="1"/>
                    <a:pt x="8405" y="1869"/>
                    <a:pt x="8405" y="4203"/>
                  </a:cubicBezTo>
                  <a:cubicBezTo>
                    <a:pt x="8405" y="6538"/>
                    <a:pt x="6538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3" name="Google Shape;7173;p18"/>
            <p:cNvSpPr/>
            <p:nvPr/>
          </p:nvSpPr>
          <p:spPr>
            <a:xfrm>
              <a:off x="3071600" y="3352175"/>
              <a:ext cx="210150" cy="210150"/>
            </a:xfrm>
            <a:custGeom>
              <a:avLst/>
              <a:gdLst/>
              <a:ahLst/>
              <a:cxnLst/>
              <a:rect l="l" t="t" r="r" b="b"/>
              <a:pathLst>
                <a:path w="8406" h="8406" extrusionOk="0">
                  <a:moveTo>
                    <a:pt x="4262" y="8406"/>
                  </a:moveTo>
                  <a:cubicBezTo>
                    <a:pt x="1868" y="8406"/>
                    <a:pt x="1" y="6538"/>
                    <a:pt x="1" y="4203"/>
                  </a:cubicBezTo>
                  <a:cubicBezTo>
                    <a:pt x="1" y="1868"/>
                    <a:pt x="1868" y="1"/>
                    <a:pt x="4203" y="1"/>
                  </a:cubicBezTo>
                  <a:cubicBezTo>
                    <a:pt x="6538" y="1"/>
                    <a:pt x="8348" y="1810"/>
                    <a:pt x="8406" y="4145"/>
                  </a:cubicBezTo>
                  <a:cubicBezTo>
                    <a:pt x="8406" y="6480"/>
                    <a:pt x="6596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4" name="Google Shape;7174;p18"/>
            <p:cNvSpPr/>
            <p:nvPr/>
          </p:nvSpPr>
          <p:spPr>
            <a:xfrm>
              <a:off x="2826450" y="2373025"/>
              <a:ext cx="207225" cy="208675"/>
            </a:xfrm>
            <a:custGeom>
              <a:avLst/>
              <a:gdLst/>
              <a:ahLst/>
              <a:cxnLst/>
              <a:rect l="l" t="t" r="r" b="b"/>
              <a:pathLst>
                <a:path w="8289" h="8347" extrusionOk="0">
                  <a:moveTo>
                    <a:pt x="4145" y="8347"/>
                  </a:moveTo>
                  <a:cubicBezTo>
                    <a:pt x="1810" y="8347"/>
                    <a:pt x="0" y="6479"/>
                    <a:pt x="0" y="4203"/>
                  </a:cubicBezTo>
                  <a:cubicBezTo>
                    <a:pt x="0" y="1868"/>
                    <a:pt x="1868" y="0"/>
                    <a:pt x="4145" y="0"/>
                  </a:cubicBezTo>
                  <a:cubicBezTo>
                    <a:pt x="6421" y="0"/>
                    <a:pt x="8289" y="1868"/>
                    <a:pt x="8289" y="4203"/>
                  </a:cubicBezTo>
                  <a:cubicBezTo>
                    <a:pt x="8289" y="6479"/>
                    <a:pt x="6421" y="8347"/>
                    <a:pt x="4145" y="834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5" name="Google Shape;7175;p18"/>
            <p:cNvSpPr/>
            <p:nvPr/>
          </p:nvSpPr>
          <p:spPr>
            <a:xfrm>
              <a:off x="4050775" y="3598800"/>
              <a:ext cx="208700" cy="208700"/>
            </a:xfrm>
            <a:custGeom>
              <a:avLst/>
              <a:gdLst/>
              <a:ahLst/>
              <a:cxnLst/>
              <a:rect l="l" t="t" r="r" b="b"/>
              <a:pathLst>
                <a:path w="8348" h="8348" extrusionOk="0">
                  <a:moveTo>
                    <a:pt x="8347" y="4145"/>
                  </a:moveTo>
                  <a:cubicBezTo>
                    <a:pt x="8347" y="6479"/>
                    <a:pt x="6538" y="8347"/>
                    <a:pt x="4203" y="8347"/>
                  </a:cubicBezTo>
                  <a:cubicBezTo>
                    <a:pt x="1926" y="8347"/>
                    <a:pt x="59" y="6538"/>
                    <a:pt x="59" y="4203"/>
                  </a:cubicBezTo>
                  <a:cubicBezTo>
                    <a:pt x="0" y="1926"/>
                    <a:pt x="1868" y="59"/>
                    <a:pt x="4144" y="59"/>
                  </a:cubicBezTo>
                  <a:cubicBezTo>
                    <a:pt x="6479" y="0"/>
                    <a:pt x="8347" y="1868"/>
                    <a:pt x="8347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6" name="Google Shape;7176;p18"/>
            <p:cNvSpPr/>
            <p:nvPr/>
          </p:nvSpPr>
          <p:spPr>
            <a:xfrm>
              <a:off x="3315300" y="3598800"/>
              <a:ext cx="207250" cy="208700"/>
            </a:xfrm>
            <a:custGeom>
              <a:avLst/>
              <a:gdLst/>
              <a:ahLst/>
              <a:cxnLst/>
              <a:rect l="l" t="t" r="r" b="b"/>
              <a:pathLst>
                <a:path w="8290" h="8348" extrusionOk="0">
                  <a:moveTo>
                    <a:pt x="4145" y="59"/>
                  </a:moveTo>
                  <a:cubicBezTo>
                    <a:pt x="6421" y="0"/>
                    <a:pt x="8289" y="1926"/>
                    <a:pt x="8289" y="4203"/>
                  </a:cubicBezTo>
                  <a:cubicBezTo>
                    <a:pt x="8289" y="6421"/>
                    <a:pt x="6421" y="8289"/>
                    <a:pt x="4203" y="8347"/>
                  </a:cubicBezTo>
                  <a:cubicBezTo>
                    <a:pt x="1927" y="8347"/>
                    <a:pt x="0" y="6479"/>
                    <a:pt x="0" y="4203"/>
                  </a:cubicBezTo>
                  <a:cubicBezTo>
                    <a:pt x="0" y="1926"/>
                    <a:pt x="1868" y="59"/>
                    <a:pt x="414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7" name="Google Shape;7177;p18"/>
            <p:cNvSpPr/>
            <p:nvPr/>
          </p:nvSpPr>
          <p:spPr>
            <a:xfrm>
              <a:off x="2826450" y="3109950"/>
              <a:ext cx="207225" cy="208700"/>
            </a:xfrm>
            <a:custGeom>
              <a:avLst/>
              <a:gdLst/>
              <a:ahLst/>
              <a:cxnLst/>
              <a:rect l="l" t="t" r="r" b="b"/>
              <a:pathLst>
                <a:path w="8289" h="8348" extrusionOk="0">
                  <a:moveTo>
                    <a:pt x="8289" y="4144"/>
                  </a:moveTo>
                  <a:cubicBezTo>
                    <a:pt x="8289" y="6362"/>
                    <a:pt x="6421" y="8289"/>
                    <a:pt x="4203" y="8289"/>
                  </a:cubicBezTo>
                  <a:cubicBezTo>
                    <a:pt x="1927" y="8347"/>
                    <a:pt x="0" y="6421"/>
                    <a:pt x="0" y="4144"/>
                  </a:cubicBezTo>
                  <a:cubicBezTo>
                    <a:pt x="0" y="1926"/>
                    <a:pt x="1868" y="58"/>
                    <a:pt x="4145" y="0"/>
                  </a:cubicBezTo>
                  <a:cubicBezTo>
                    <a:pt x="6363" y="0"/>
                    <a:pt x="8289" y="1868"/>
                    <a:pt x="8289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8" name="Google Shape;7178;p18"/>
            <p:cNvSpPr/>
            <p:nvPr/>
          </p:nvSpPr>
          <p:spPr>
            <a:xfrm>
              <a:off x="4298850" y="1881250"/>
              <a:ext cx="205775" cy="205775"/>
            </a:xfrm>
            <a:custGeom>
              <a:avLst/>
              <a:gdLst/>
              <a:ahLst/>
              <a:cxnLst/>
              <a:rect l="l" t="t" r="r" b="b"/>
              <a:pathLst>
                <a:path w="8231" h="8231" extrusionOk="0">
                  <a:moveTo>
                    <a:pt x="8230" y="4086"/>
                  </a:moveTo>
                  <a:cubicBezTo>
                    <a:pt x="8230" y="6363"/>
                    <a:pt x="6362" y="8230"/>
                    <a:pt x="4144" y="8230"/>
                  </a:cubicBezTo>
                  <a:cubicBezTo>
                    <a:pt x="1868" y="8230"/>
                    <a:pt x="58" y="6421"/>
                    <a:pt x="58" y="4144"/>
                  </a:cubicBezTo>
                  <a:cubicBezTo>
                    <a:pt x="0" y="1868"/>
                    <a:pt x="1868" y="0"/>
                    <a:pt x="4144" y="0"/>
                  </a:cubicBezTo>
                  <a:cubicBezTo>
                    <a:pt x="6421" y="59"/>
                    <a:pt x="8230" y="1868"/>
                    <a:pt x="8230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9" name="Google Shape;7179;p18"/>
            <p:cNvSpPr/>
            <p:nvPr/>
          </p:nvSpPr>
          <p:spPr>
            <a:xfrm>
              <a:off x="4545450" y="2127850"/>
              <a:ext cx="207250" cy="205775"/>
            </a:xfrm>
            <a:custGeom>
              <a:avLst/>
              <a:gdLst/>
              <a:ahLst/>
              <a:cxnLst/>
              <a:rect l="l" t="t" r="r" b="b"/>
              <a:pathLst>
                <a:path w="8290" h="8231" extrusionOk="0">
                  <a:moveTo>
                    <a:pt x="8231" y="4087"/>
                  </a:moveTo>
                  <a:cubicBezTo>
                    <a:pt x="8289" y="6363"/>
                    <a:pt x="6421" y="8231"/>
                    <a:pt x="4145" y="8231"/>
                  </a:cubicBezTo>
                  <a:cubicBezTo>
                    <a:pt x="1869" y="8231"/>
                    <a:pt x="59" y="6422"/>
                    <a:pt x="59" y="4145"/>
                  </a:cubicBezTo>
                  <a:cubicBezTo>
                    <a:pt x="1" y="1927"/>
                    <a:pt x="1869" y="1"/>
                    <a:pt x="4145" y="59"/>
                  </a:cubicBezTo>
                  <a:cubicBezTo>
                    <a:pt x="6363" y="59"/>
                    <a:pt x="8231" y="1869"/>
                    <a:pt x="8231" y="408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0" name="Google Shape;7180;p18"/>
            <p:cNvSpPr/>
            <p:nvPr/>
          </p:nvSpPr>
          <p:spPr>
            <a:xfrm>
              <a:off x="4548375" y="3355100"/>
              <a:ext cx="202850" cy="202850"/>
            </a:xfrm>
            <a:custGeom>
              <a:avLst/>
              <a:gdLst/>
              <a:ahLst/>
              <a:cxnLst/>
              <a:rect l="l" t="t" r="r" b="b"/>
              <a:pathLst>
                <a:path w="8114" h="8114" extrusionOk="0">
                  <a:moveTo>
                    <a:pt x="8056" y="4028"/>
                  </a:moveTo>
                  <a:cubicBezTo>
                    <a:pt x="8114" y="6304"/>
                    <a:pt x="6304" y="8114"/>
                    <a:pt x="4086" y="8114"/>
                  </a:cubicBezTo>
                  <a:cubicBezTo>
                    <a:pt x="1810" y="8114"/>
                    <a:pt x="0" y="6363"/>
                    <a:pt x="0" y="4086"/>
                  </a:cubicBezTo>
                  <a:cubicBezTo>
                    <a:pt x="0" y="1868"/>
                    <a:pt x="1693" y="59"/>
                    <a:pt x="3911" y="59"/>
                  </a:cubicBezTo>
                  <a:cubicBezTo>
                    <a:pt x="6188" y="0"/>
                    <a:pt x="8056" y="1751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1" name="Google Shape;7181;p18"/>
            <p:cNvSpPr/>
            <p:nvPr/>
          </p:nvSpPr>
          <p:spPr>
            <a:xfrm>
              <a:off x="3075975" y="1882700"/>
              <a:ext cx="201400" cy="202875"/>
            </a:xfrm>
            <a:custGeom>
              <a:avLst/>
              <a:gdLst/>
              <a:ahLst/>
              <a:cxnLst/>
              <a:rect l="l" t="t" r="r" b="b"/>
              <a:pathLst>
                <a:path w="8056" h="8115" extrusionOk="0">
                  <a:moveTo>
                    <a:pt x="8056" y="4086"/>
                  </a:moveTo>
                  <a:cubicBezTo>
                    <a:pt x="8056" y="6363"/>
                    <a:pt x="6246" y="8114"/>
                    <a:pt x="3970" y="8114"/>
                  </a:cubicBezTo>
                  <a:cubicBezTo>
                    <a:pt x="1752" y="8056"/>
                    <a:pt x="1" y="6305"/>
                    <a:pt x="1" y="4028"/>
                  </a:cubicBezTo>
                  <a:cubicBezTo>
                    <a:pt x="1" y="1752"/>
                    <a:pt x="1810" y="1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2" name="Google Shape;7182;p18"/>
            <p:cNvSpPr/>
            <p:nvPr/>
          </p:nvSpPr>
          <p:spPr>
            <a:xfrm>
              <a:off x="2829375" y="21307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5" y="3970"/>
                  </a:moveTo>
                  <a:cubicBezTo>
                    <a:pt x="8055" y="6188"/>
                    <a:pt x="6304" y="7997"/>
                    <a:pt x="4086" y="8056"/>
                  </a:cubicBezTo>
                  <a:cubicBezTo>
                    <a:pt x="1810" y="8056"/>
                    <a:pt x="0" y="6246"/>
                    <a:pt x="0" y="4028"/>
                  </a:cubicBezTo>
                  <a:cubicBezTo>
                    <a:pt x="0" y="1810"/>
                    <a:pt x="1751" y="1"/>
                    <a:pt x="3969" y="1"/>
                  </a:cubicBezTo>
                  <a:cubicBezTo>
                    <a:pt x="6187" y="1"/>
                    <a:pt x="7997" y="1752"/>
                    <a:pt x="805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3" name="Google Shape;7183;p18"/>
            <p:cNvSpPr/>
            <p:nvPr/>
          </p:nvSpPr>
          <p:spPr>
            <a:xfrm>
              <a:off x="4301750" y="36031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6" y="3970"/>
                  </a:moveTo>
                  <a:cubicBezTo>
                    <a:pt x="8056" y="6246"/>
                    <a:pt x="6305" y="7997"/>
                    <a:pt x="4087" y="8055"/>
                  </a:cubicBezTo>
                  <a:cubicBezTo>
                    <a:pt x="1810" y="8055"/>
                    <a:pt x="1" y="6246"/>
                    <a:pt x="1" y="4028"/>
                  </a:cubicBezTo>
                  <a:cubicBezTo>
                    <a:pt x="1" y="1810"/>
                    <a:pt x="1810" y="0"/>
                    <a:pt x="4028" y="0"/>
                  </a:cubicBezTo>
                  <a:cubicBezTo>
                    <a:pt x="6246" y="0"/>
                    <a:pt x="8056" y="1751"/>
                    <a:pt x="8056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4" name="Google Shape;7184;p18"/>
            <p:cNvSpPr/>
            <p:nvPr/>
          </p:nvSpPr>
          <p:spPr>
            <a:xfrm>
              <a:off x="4790600" y="2619625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4029" y="1"/>
                  </a:moveTo>
                  <a:cubicBezTo>
                    <a:pt x="6247" y="1"/>
                    <a:pt x="8056" y="1810"/>
                    <a:pt x="8056" y="4028"/>
                  </a:cubicBezTo>
                  <a:cubicBezTo>
                    <a:pt x="8056" y="6246"/>
                    <a:pt x="6305" y="8056"/>
                    <a:pt x="4087" y="8056"/>
                  </a:cubicBezTo>
                  <a:cubicBezTo>
                    <a:pt x="1810" y="8056"/>
                    <a:pt x="59" y="6305"/>
                    <a:pt x="1" y="4028"/>
                  </a:cubicBezTo>
                  <a:cubicBezTo>
                    <a:pt x="1" y="1810"/>
                    <a:pt x="1810" y="59"/>
                    <a:pt x="402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5" name="Google Shape;7185;p18"/>
            <p:cNvSpPr/>
            <p:nvPr/>
          </p:nvSpPr>
          <p:spPr>
            <a:xfrm>
              <a:off x="3564825" y="1641925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8056" y="4028"/>
                  </a:moveTo>
                  <a:cubicBezTo>
                    <a:pt x="8056" y="6246"/>
                    <a:pt x="6246" y="7997"/>
                    <a:pt x="4028" y="7997"/>
                  </a:cubicBezTo>
                  <a:cubicBezTo>
                    <a:pt x="1810" y="7997"/>
                    <a:pt x="1" y="6129"/>
                    <a:pt x="59" y="3911"/>
                  </a:cubicBezTo>
                  <a:cubicBezTo>
                    <a:pt x="59" y="1752"/>
                    <a:pt x="1869" y="0"/>
                    <a:pt x="4028" y="0"/>
                  </a:cubicBezTo>
                  <a:cubicBezTo>
                    <a:pt x="6246" y="0"/>
                    <a:pt x="8056" y="1752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6" name="Google Shape;7186;p18"/>
            <p:cNvSpPr/>
            <p:nvPr/>
          </p:nvSpPr>
          <p:spPr>
            <a:xfrm>
              <a:off x="3811450" y="16404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4086" y="58"/>
                  </a:moveTo>
                  <a:cubicBezTo>
                    <a:pt x="6304" y="58"/>
                    <a:pt x="8056" y="1868"/>
                    <a:pt x="8056" y="4086"/>
                  </a:cubicBezTo>
                  <a:cubicBezTo>
                    <a:pt x="8056" y="6304"/>
                    <a:pt x="6246" y="8055"/>
                    <a:pt x="4028" y="8055"/>
                  </a:cubicBezTo>
                  <a:cubicBezTo>
                    <a:pt x="1810" y="8055"/>
                    <a:pt x="0" y="6246"/>
                    <a:pt x="59" y="4028"/>
                  </a:cubicBezTo>
                  <a:cubicBezTo>
                    <a:pt x="59" y="1810"/>
                    <a:pt x="1868" y="0"/>
                    <a:pt x="4086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7" name="Google Shape;7187;p18"/>
            <p:cNvSpPr/>
            <p:nvPr/>
          </p:nvSpPr>
          <p:spPr>
            <a:xfrm>
              <a:off x="4790600" y="2866250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8056" y="4086"/>
                  </a:moveTo>
                  <a:cubicBezTo>
                    <a:pt x="8056" y="6304"/>
                    <a:pt x="6247" y="8055"/>
                    <a:pt x="4029" y="8055"/>
                  </a:cubicBezTo>
                  <a:cubicBezTo>
                    <a:pt x="1810" y="8055"/>
                    <a:pt x="1" y="6246"/>
                    <a:pt x="59" y="4028"/>
                  </a:cubicBezTo>
                  <a:cubicBezTo>
                    <a:pt x="59" y="1810"/>
                    <a:pt x="1869" y="0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8" name="Google Shape;7188;p18"/>
            <p:cNvSpPr/>
            <p:nvPr/>
          </p:nvSpPr>
          <p:spPr>
            <a:xfrm>
              <a:off x="2829375" y="3356550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7997" y="4028"/>
                  </a:moveTo>
                  <a:cubicBezTo>
                    <a:pt x="7997" y="6246"/>
                    <a:pt x="6187" y="7997"/>
                    <a:pt x="4028" y="7997"/>
                  </a:cubicBezTo>
                  <a:cubicBezTo>
                    <a:pt x="1810" y="7997"/>
                    <a:pt x="0" y="6130"/>
                    <a:pt x="58" y="3912"/>
                  </a:cubicBezTo>
                  <a:cubicBezTo>
                    <a:pt x="58" y="1752"/>
                    <a:pt x="1926" y="1"/>
                    <a:pt x="4086" y="1"/>
                  </a:cubicBezTo>
                  <a:cubicBezTo>
                    <a:pt x="6246" y="59"/>
                    <a:pt x="8055" y="1869"/>
                    <a:pt x="7997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9" name="Google Shape;7189;p18"/>
            <p:cNvSpPr/>
            <p:nvPr/>
          </p:nvSpPr>
          <p:spPr>
            <a:xfrm>
              <a:off x="3075975" y="3603175"/>
              <a:ext cx="199950" cy="201400"/>
            </a:xfrm>
            <a:custGeom>
              <a:avLst/>
              <a:gdLst/>
              <a:ahLst/>
              <a:cxnLst/>
              <a:rect l="l" t="t" r="r" b="b"/>
              <a:pathLst>
                <a:path w="7998" h="8056" extrusionOk="0">
                  <a:moveTo>
                    <a:pt x="4087" y="0"/>
                  </a:moveTo>
                  <a:cubicBezTo>
                    <a:pt x="6246" y="59"/>
                    <a:pt x="7997" y="1868"/>
                    <a:pt x="7997" y="4028"/>
                  </a:cubicBezTo>
                  <a:cubicBezTo>
                    <a:pt x="7997" y="6246"/>
                    <a:pt x="6130" y="8055"/>
                    <a:pt x="3970" y="7997"/>
                  </a:cubicBezTo>
                  <a:cubicBezTo>
                    <a:pt x="1752" y="7939"/>
                    <a:pt x="1" y="6129"/>
                    <a:pt x="59" y="3970"/>
                  </a:cubicBezTo>
                  <a:cubicBezTo>
                    <a:pt x="59" y="1810"/>
                    <a:pt x="1869" y="0"/>
                    <a:pt x="40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0" name="Google Shape;7190;p18"/>
            <p:cNvSpPr/>
            <p:nvPr/>
          </p:nvSpPr>
          <p:spPr>
            <a:xfrm>
              <a:off x="4056600" y="1641925"/>
              <a:ext cx="198475" cy="198475"/>
            </a:xfrm>
            <a:custGeom>
              <a:avLst/>
              <a:gdLst/>
              <a:ahLst/>
              <a:cxnLst/>
              <a:rect l="l" t="t" r="r" b="b"/>
              <a:pathLst>
                <a:path w="7939" h="7939" extrusionOk="0">
                  <a:moveTo>
                    <a:pt x="3970" y="7939"/>
                  </a:moveTo>
                  <a:cubicBezTo>
                    <a:pt x="1810" y="7939"/>
                    <a:pt x="1" y="6129"/>
                    <a:pt x="1" y="3970"/>
                  </a:cubicBezTo>
                  <a:cubicBezTo>
                    <a:pt x="1" y="1810"/>
                    <a:pt x="1810" y="0"/>
                    <a:pt x="3970" y="0"/>
                  </a:cubicBezTo>
                  <a:cubicBezTo>
                    <a:pt x="6130" y="0"/>
                    <a:pt x="7939" y="1810"/>
                    <a:pt x="7939" y="3970"/>
                  </a:cubicBezTo>
                  <a:cubicBezTo>
                    <a:pt x="7939" y="6188"/>
                    <a:pt x="6130" y="7939"/>
                    <a:pt x="3970" y="793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1" name="Google Shape;7191;p18"/>
            <p:cNvSpPr/>
            <p:nvPr/>
          </p:nvSpPr>
          <p:spPr>
            <a:xfrm>
              <a:off x="4792075" y="2377400"/>
              <a:ext cx="199950" cy="199925"/>
            </a:xfrm>
            <a:custGeom>
              <a:avLst/>
              <a:gdLst/>
              <a:ahLst/>
              <a:cxnLst/>
              <a:rect l="l" t="t" r="r" b="b"/>
              <a:pathLst>
                <a:path w="7998" h="7997" extrusionOk="0">
                  <a:moveTo>
                    <a:pt x="3970" y="58"/>
                  </a:moveTo>
                  <a:cubicBezTo>
                    <a:pt x="6129" y="0"/>
                    <a:pt x="7939" y="1810"/>
                    <a:pt x="7939" y="3969"/>
                  </a:cubicBezTo>
                  <a:cubicBezTo>
                    <a:pt x="7997" y="6129"/>
                    <a:pt x="6188" y="7939"/>
                    <a:pt x="4028" y="7997"/>
                  </a:cubicBezTo>
                  <a:cubicBezTo>
                    <a:pt x="1868" y="7997"/>
                    <a:pt x="59" y="6246"/>
                    <a:pt x="0" y="4028"/>
                  </a:cubicBezTo>
                  <a:cubicBezTo>
                    <a:pt x="0" y="1926"/>
                    <a:pt x="1810" y="58"/>
                    <a:pt x="3970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2" name="Google Shape;7192;p18"/>
            <p:cNvSpPr/>
            <p:nvPr/>
          </p:nvSpPr>
          <p:spPr>
            <a:xfrm>
              <a:off x="4793525" y="31157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70" y="1"/>
                  </a:moveTo>
                  <a:cubicBezTo>
                    <a:pt x="6130" y="1"/>
                    <a:pt x="7881" y="1752"/>
                    <a:pt x="7881" y="3911"/>
                  </a:cubicBezTo>
                  <a:cubicBezTo>
                    <a:pt x="7881" y="6129"/>
                    <a:pt x="6071" y="7881"/>
                    <a:pt x="3853" y="7881"/>
                  </a:cubicBezTo>
                  <a:cubicBezTo>
                    <a:pt x="1693" y="7822"/>
                    <a:pt x="1" y="6071"/>
                    <a:pt x="1" y="3911"/>
                  </a:cubicBezTo>
                  <a:cubicBezTo>
                    <a:pt x="1" y="1693"/>
                    <a:pt x="1752" y="1"/>
                    <a:pt x="39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3" name="Google Shape;7193;p18"/>
            <p:cNvSpPr/>
            <p:nvPr/>
          </p:nvSpPr>
          <p:spPr>
            <a:xfrm>
              <a:off x="2584200" y="2622550"/>
              <a:ext cx="197025" cy="195550"/>
            </a:xfrm>
            <a:custGeom>
              <a:avLst/>
              <a:gdLst/>
              <a:ahLst/>
              <a:cxnLst/>
              <a:rect l="l" t="t" r="r" b="b"/>
              <a:pathLst>
                <a:path w="7881" h="7822" extrusionOk="0">
                  <a:moveTo>
                    <a:pt x="3912" y="7822"/>
                  </a:moveTo>
                  <a:cubicBezTo>
                    <a:pt x="1752" y="7822"/>
                    <a:pt x="1" y="6071"/>
                    <a:pt x="59" y="3911"/>
                  </a:cubicBezTo>
                  <a:cubicBezTo>
                    <a:pt x="59" y="1693"/>
                    <a:pt x="1810" y="0"/>
                    <a:pt x="3970" y="0"/>
                  </a:cubicBezTo>
                  <a:cubicBezTo>
                    <a:pt x="6188" y="0"/>
                    <a:pt x="7881" y="1751"/>
                    <a:pt x="7881" y="3970"/>
                  </a:cubicBezTo>
                  <a:cubicBezTo>
                    <a:pt x="7881" y="6129"/>
                    <a:pt x="6130" y="7822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4" name="Google Shape;7194;p18"/>
            <p:cNvSpPr/>
            <p:nvPr/>
          </p:nvSpPr>
          <p:spPr>
            <a:xfrm>
              <a:off x="3321125" y="16433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12" y="7822"/>
                  </a:moveTo>
                  <a:cubicBezTo>
                    <a:pt x="1694" y="7822"/>
                    <a:pt x="1" y="6071"/>
                    <a:pt x="1" y="3912"/>
                  </a:cubicBezTo>
                  <a:cubicBezTo>
                    <a:pt x="59" y="1694"/>
                    <a:pt x="1810" y="1"/>
                    <a:pt x="3970" y="1"/>
                  </a:cubicBezTo>
                  <a:cubicBezTo>
                    <a:pt x="6130" y="59"/>
                    <a:pt x="7881" y="1810"/>
                    <a:pt x="7823" y="3970"/>
                  </a:cubicBezTo>
                  <a:cubicBezTo>
                    <a:pt x="7823" y="6130"/>
                    <a:pt x="6071" y="7881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5" name="Google Shape;7195;p18"/>
            <p:cNvSpPr/>
            <p:nvPr/>
          </p:nvSpPr>
          <p:spPr>
            <a:xfrm>
              <a:off x="3812900" y="3851250"/>
              <a:ext cx="198500" cy="197025"/>
            </a:xfrm>
            <a:custGeom>
              <a:avLst/>
              <a:gdLst/>
              <a:ahLst/>
              <a:cxnLst/>
              <a:rect l="l" t="t" r="r" b="b"/>
              <a:pathLst>
                <a:path w="7940" h="7881" extrusionOk="0">
                  <a:moveTo>
                    <a:pt x="7939" y="3969"/>
                  </a:moveTo>
                  <a:cubicBezTo>
                    <a:pt x="7881" y="6188"/>
                    <a:pt x="6130" y="7880"/>
                    <a:pt x="3970" y="7880"/>
                  </a:cubicBezTo>
                  <a:cubicBezTo>
                    <a:pt x="1752" y="7880"/>
                    <a:pt x="1" y="6071"/>
                    <a:pt x="59" y="3911"/>
                  </a:cubicBezTo>
                  <a:cubicBezTo>
                    <a:pt x="117" y="1693"/>
                    <a:pt x="1869" y="0"/>
                    <a:pt x="4028" y="59"/>
                  </a:cubicBezTo>
                  <a:cubicBezTo>
                    <a:pt x="6188" y="59"/>
                    <a:pt x="7939" y="1810"/>
                    <a:pt x="7939" y="39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6" name="Google Shape;7196;p18"/>
            <p:cNvSpPr/>
            <p:nvPr/>
          </p:nvSpPr>
          <p:spPr>
            <a:xfrm>
              <a:off x="2585675" y="2869150"/>
              <a:ext cx="195550" cy="195575"/>
            </a:xfrm>
            <a:custGeom>
              <a:avLst/>
              <a:gdLst/>
              <a:ahLst/>
              <a:cxnLst/>
              <a:rect l="l" t="t" r="r" b="b"/>
              <a:pathLst>
                <a:path w="7822" h="7823" extrusionOk="0">
                  <a:moveTo>
                    <a:pt x="7822" y="3912"/>
                  </a:moveTo>
                  <a:cubicBezTo>
                    <a:pt x="7822" y="6071"/>
                    <a:pt x="6129" y="7823"/>
                    <a:pt x="3911" y="7823"/>
                  </a:cubicBezTo>
                  <a:cubicBezTo>
                    <a:pt x="1751" y="7823"/>
                    <a:pt x="0" y="6130"/>
                    <a:pt x="0" y="3970"/>
                  </a:cubicBezTo>
                  <a:cubicBezTo>
                    <a:pt x="0" y="1752"/>
                    <a:pt x="1693" y="59"/>
                    <a:pt x="3853" y="1"/>
                  </a:cubicBezTo>
                  <a:cubicBezTo>
                    <a:pt x="6071" y="1"/>
                    <a:pt x="7763" y="1752"/>
                    <a:pt x="7822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7" name="Google Shape;7197;p18"/>
            <p:cNvSpPr/>
            <p:nvPr/>
          </p:nvSpPr>
          <p:spPr>
            <a:xfrm>
              <a:off x="3567750" y="3851250"/>
              <a:ext cx="197025" cy="198475"/>
            </a:xfrm>
            <a:custGeom>
              <a:avLst/>
              <a:gdLst/>
              <a:ahLst/>
              <a:cxnLst/>
              <a:rect l="l" t="t" r="r" b="b"/>
              <a:pathLst>
                <a:path w="7881" h="7939" extrusionOk="0">
                  <a:moveTo>
                    <a:pt x="4028" y="59"/>
                  </a:moveTo>
                  <a:cubicBezTo>
                    <a:pt x="6188" y="117"/>
                    <a:pt x="7881" y="1868"/>
                    <a:pt x="7822" y="4028"/>
                  </a:cubicBezTo>
                  <a:cubicBezTo>
                    <a:pt x="7822" y="6246"/>
                    <a:pt x="6013" y="7939"/>
                    <a:pt x="3853" y="7880"/>
                  </a:cubicBezTo>
                  <a:cubicBezTo>
                    <a:pt x="1693" y="7822"/>
                    <a:pt x="1" y="6071"/>
                    <a:pt x="1" y="3853"/>
                  </a:cubicBezTo>
                  <a:cubicBezTo>
                    <a:pt x="59" y="1693"/>
                    <a:pt x="1868" y="0"/>
                    <a:pt x="4028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8" name="Google Shape;7198;p18"/>
            <p:cNvSpPr/>
            <p:nvPr/>
          </p:nvSpPr>
          <p:spPr>
            <a:xfrm>
              <a:off x="4551300" y="1891450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7763" y="3912"/>
                  </a:moveTo>
                  <a:cubicBezTo>
                    <a:pt x="7763" y="6071"/>
                    <a:pt x="6071" y="7764"/>
                    <a:pt x="3853" y="7764"/>
                  </a:cubicBezTo>
                  <a:cubicBezTo>
                    <a:pt x="1693" y="7764"/>
                    <a:pt x="0" y="6013"/>
                    <a:pt x="0" y="3853"/>
                  </a:cubicBezTo>
                  <a:cubicBezTo>
                    <a:pt x="0" y="1693"/>
                    <a:pt x="1751" y="1"/>
                    <a:pt x="3969" y="1"/>
                  </a:cubicBezTo>
                  <a:cubicBezTo>
                    <a:pt x="6129" y="1"/>
                    <a:pt x="7822" y="1693"/>
                    <a:pt x="7763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9" name="Google Shape;7199;p18"/>
            <p:cNvSpPr/>
            <p:nvPr/>
          </p:nvSpPr>
          <p:spPr>
            <a:xfrm>
              <a:off x="4059525" y="385270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3794" y="59"/>
                  </a:moveTo>
                  <a:cubicBezTo>
                    <a:pt x="5954" y="1"/>
                    <a:pt x="7705" y="1693"/>
                    <a:pt x="7705" y="3853"/>
                  </a:cubicBezTo>
                  <a:cubicBezTo>
                    <a:pt x="7705" y="6013"/>
                    <a:pt x="6013" y="7764"/>
                    <a:pt x="3853" y="7764"/>
                  </a:cubicBezTo>
                  <a:cubicBezTo>
                    <a:pt x="1693" y="7764"/>
                    <a:pt x="0" y="6071"/>
                    <a:pt x="0" y="3911"/>
                  </a:cubicBezTo>
                  <a:cubicBezTo>
                    <a:pt x="0" y="1752"/>
                    <a:pt x="1693" y="59"/>
                    <a:pt x="379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0" name="Google Shape;7200;p18"/>
            <p:cNvSpPr/>
            <p:nvPr/>
          </p:nvSpPr>
          <p:spPr>
            <a:xfrm>
              <a:off x="2585675" y="2380300"/>
              <a:ext cx="194100" cy="194125"/>
            </a:xfrm>
            <a:custGeom>
              <a:avLst/>
              <a:gdLst/>
              <a:ahLst/>
              <a:cxnLst/>
              <a:rect l="l" t="t" r="r" b="b"/>
              <a:pathLst>
                <a:path w="7764" h="7765" extrusionOk="0">
                  <a:moveTo>
                    <a:pt x="3911" y="59"/>
                  </a:moveTo>
                  <a:cubicBezTo>
                    <a:pt x="6071" y="59"/>
                    <a:pt x="7763" y="1810"/>
                    <a:pt x="7763" y="3912"/>
                  </a:cubicBezTo>
                  <a:cubicBezTo>
                    <a:pt x="7763" y="6071"/>
                    <a:pt x="6012" y="7764"/>
                    <a:pt x="3853" y="7764"/>
                  </a:cubicBezTo>
                  <a:cubicBezTo>
                    <a:pt x="1693" y="7764"/>
                    <a:pt x="0" y="6013"/>
                    <a:pt x="59" y="3853"/>
                  </a:cubicBezTo>
                  <a:cubicBezTo>
                    <a:pt x="59" y="1694"/>
                    <a:pt x="1810" y="1"/>
                    <a:pt x="391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1" name="Google Shape;7201;p18"/>
            <p:cNvSpPr/>
            <p:nvPr/>
          </p:nvSpPr>
          <p:spPr>
            <a:xfrm>
              <a:off x="3322600" y="3854175"/>
              <a:ext cx="192650" cy="192625"/>
            </a:xfrm>
            <a:custGeom>
              <a:avLst/>
              <a:gdLst/>
              <a:ahLst/>
              <a:cxnLst/>
              <a:rect l="l" t="t" r="r" b="b"/>
              <a:pathLst>
                <a:path w="7706" h="7705" extrusionOk="0">
                  <a:moveTo>
                    <a:pt x="7705" y="3852"/>
                  </a:moveTo>
                  <a:cubicBezTo>
                    <a:pt x="7705" y="5954"/>
                    <a:pt x="5954" y="7705"/>
                    <a:pt x="3853" y="7705"/>
                  </a:cubicBezTo>
                  <a:cubicBezTo>
                    <a:pt x="1751" y="7705"/>
                    <a:pt x="0" y="5954"/>
                    <a:pt x="0" y="3852"/>
                  </a:cubicBezTo>
                  <a:cubicBezTo>
                    <a:pt x="0" y="1693"/>
                    <a:pt x="1751" y="0"/>
                    <a:pt x="3911" y="0"/>
                  </a:cubicBezTo>
                  <a:cubicBezTo>
                    <a:pt x="6012" y="0"/>
                    <a:pt x="7705" y="1751"/>
                    <a:pt x="7705" y="38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2" name="Google Shape;7202;p18"/>
            <p:cNvSpPr/>
            <p:nvPr/>
          </p:nvSpPr>
          <p:spPr>
            <a:xfrm>
              <a:off x="2585675" y="3117225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3969" y="1"/>
                  </a:moveTo>
                  <a:cubicBezTo>
                    <a:pt x="6071" y="59"/>
                    <a:pt x="7822" y="1869"/>
                    <a:pt x="7763" y="3970"/>
                  </a:cubicBezTo>
                  <a:cubicBezTo>
                    <a:pt x="7705" y="6071"/>
                    <a:pt x="5954" y="7764"/>
                    <a:pt x="3853" y="7706"/>
                  </a:cubicBezTo>
                  <a:cubicBezTo>
                    <a:pt x="1751" y="7706"/>
                    <a:pt x="0" y="5896"/>
                    <a:pt x="59" y="3795"/>
                  </a:cubicBezTo>
                  <a:cubicBezTo>
                    <a:pt x="117" y="1694"/>
                    <a:pt x="1868" y="1"/>
                    <a:pt x="39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3" name="Google Shape;7203;p18"/>
            <p:cNvSpPr/>
            <p:nvPr/>
          </p:nvSpPr>
          <p:spPr>
            <a:xfrm>
              <a:off x="4795000" y="2133700"/>
              <a:ext cx="192625" cy="194100"/>
            </a:xfrm>
            <a:custGeom>
              <a:avLst/>
              <a:gdLst/>
              <a:ahLst/>
              <a:cxnLst/>
              <a:rect l="l" t="t" r="r" b="b"/>
              <a:pathLst>
                <a:path w="7705" h="7764" extrusionOk="0">
                  <a:moveTo>
                    <a:pt x="3911" y="7764"/>
                  </a:moveTo>
                  <a:cubicBezTo>
                    <a:pt x="1810" y="7764"/>
                    <a:pt x="58" y="6012"/>
                    <a:pt x="0" y="3911"/>
                  </a:cubicBezTo>
                  <a:cubicBezTo>
                    <a:pt x="0" y="1810"/>
                    <a:pt x="1751" y="59"/>
                    <a:pt x="3853" y="59"/>
                  </a:cubicBezTo>
                  <a:cubicBezTo>
                    <a:pt x="5954" y="0"/>
                    <a:pt x="7705" y="1751"/>
                    <a:pt x="7705" y="3911"/>
                  </a:cubicBezTo>
                  <a:cubicBezTo>
                    <a:pt x="7705" y="5954"/>
                    <a:pt x="6012" y="7705"/>
                    <a:pt x="3911" y="776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4" name="Google Shape;7204;p18"/>
            <p:cNvSpPr/>
            <p:nvPr/>
          </p:nvSpPr>
          <p:spPr>
            <a:xfrm>
              <a:off x="4306125" y="164485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7706" y="3911"/>
                  </a:moveTo>
                  <a:cubicBezTo>
                    <a:pt x="7648" y="6012"/>
                    <a:pt x="5896" y="7763"/>
                    <a:pt x="3737" y="7705"/>
                  </a:cubicBezTo>
                  <a:cubicBezTo>
                    <a:pt x="1694" y="7647"/>
                    <a:pt x="1" y="5896"/>
                    <a:pt x="1" y="3794"/>
                  </a:cubicBezTo>
                  <a:cubicBezTo>
                    <a:pt x="1" y="1693"/>
                    <a:pt x="1810" y="0"/>
                    <a:pt x="3912" y="0"/>
                  </a:cubicBezTo>
                  <a:cubicBezTo>
                    <a:pt x="6013" y="59"/>
                    <a:pt x="7706" y="1810"/>
                    <a:pt x="7706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5" name="Google Shape;7205;p18"/>
            <p:cNvSpPr/>
            <p:nvPr/>
          </p:nvSpPr>
          <p:spPr>
            <a:xfrm>
              <a:off x="4546925" y="3606100"/>
              <a:ext cx="195550" cy="194100"/>
            </a:xfrm>
            <a:custGeom>
              <a:avLst/>
              <a:gdLst/>
              <a:ahLst/>
              <a:cxnLst/>
              <a:rect l="l" t="t" r="r" b="b"/>
              <a:pathLst>
                <a:path w="7822" h="7764" extrusionOk="0">
                  <a:moveTo>
                    <a:pt x="3853" y="7763"/>
                  </a:moveTo>
                  <a:cubicBezTo>
                    <a:pt x="1751" y="7705"/>
                    <a:pt x="0" y="5895"/>
                    <a:pt x="58" y="3794"/>
                  </a:cubicBezTo>
                  <a:cubicBezTo>
                    <a:pt x="117" y="1693"/>
                    <a:pt x="1926" y="0"/>
                    <a:pt x="3969" y="58"/>
                  </a:cubicBezTo>
                  <a:cubicBezTo>
                    <a:pt x="6129" y="117"/>
                    <a:pt x="7822" y="1868"/>
                    <a:pt x="7763" y="4028"/>
                  </a:cubicBezTo>
                  <a:cubicBezTo>
                    <a:pt x="7705" y="6071"/>
                    <a:pt x="5954" y="7763"/>
                    <a:pt x="3853" y="77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6" name="Google Shape;7206;p18"/>
            <p:cNvSpPr/>
            <p:nvPr/>
          </p:nvSpPr>
          <p:spPr>
            <a:xfrm>
              <a:off x="2832275" y="1887075"/>
              <a:ext cx="194125" cy="194100"/>
            </a:xfrm>
            <a:custGeom>
              <a:avLst/>
              <a:gdLst/>
              <a:ahLst/>
              <a:cxnLst/>
              <a:rect l="l" t="t" r="r" b="b"/>
              <a:pathLst>
                <a:path w="7765" h="7764" extrusionOk="0">
                  <a:moveTo>
                    <a:pt x="7764" y="3911"/>
                  </a:moveTo>
                  <a:cubicBezTo>
                    <a:pt x="7706" y="6013"/>
                    <a:pt x="5955" y="7764"/>
                    <a:pt x="3912" y="7706"/>
                  </a:cubicBezTo>
                  <a:cubicBezTo>
                    <a:pt x="1752" y="7706"/>
                    <a:pt x="1" y="5954"/>
                    <a:pt x="59" y="3795"/>
                  </a:cubicBezTo>
                  <a:cubicBezTo>
                    <a:pt x="118" y="1693"/>
                    <a:pt x="1869" y="1"/>
                    <a:pt x="3970" y="59"/>
                  </a:cubicBezTo>
                  <a:cubicBezTo>
                    <a:pt x="6071" y="59"/>
                    <a:pt x="7764" y="1810"/>
                    <a:pt x="7764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7" name="Google Shape;7207;p18"/>
            <p:cNvSpPr/>
            <p:nvPr/>
          </p:nvSpPr>
          <p:spPr>
            <a:xfrm>
              <a:off x="4796450" y="3362400"/>
              <a:ext cx="191175" cy="189725"/>
            </a:xfrm>
            <a:custGeom>
              <a:avLst/>
              <a:gdLst/>
              <a:ahLst/>
              <a:cxnLst/>
              <a:rect l="l" t="t" r="r" b="b"/>
              <a:pathLst>
                <a:path w="7647" h="7589" extrusionOk="0">
                  <a:moveTo>
                    <a:pt x="3795" y="0"/>
                  </a:moveTo>
                  <a:cubicBezTo>
                    <a:pt x="5896" y="0"/>
                    <a:pt x="7647" y="1751"/>
                    <a:pt x="7589" y="3794"/>
                  </a:cubicBezTo>
                  <a:cubicBezTo>
                    <a:pt x="7589" y="5896"/>
                    <a:pt x="5896" y="7588"/>
                    <a:pt x="3795" y="7588"/>
                  </a:cubicBezTo>
                  <a:cubicBezTo>
                    <a:pt x="1693" y="7588"/>
                    <a:pt x="0" y="5837"/>
                    <a:pt x="0" y="3736"/>
                  </a:cubicBezTo>
                  <a:cubicBezTo>
                    <a:pt x="0" y="1693"/>
                    <a:pt x="1752" y="0"/>
                    <a:pt x="379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8" name="Google Shape;7208;p18"/>
            <p:cNvSpPr/>
            <p:nvPr/>
          </p:nvSpPr>
          <p:spPr>
            <a:xfrm>
              <a:off x="3081825" y="1646300"/>
              <a:ext cx="189725" cy="191200"/>
            </a:xfrm>
            <a:custGeom>
              <a:avLst/>
              <a:gdLst/>
              <a:ahLst/>
              <a:cxnLst/>
              <a:rect l="l" t="t" r="r" b="b"/>
              <a:pathLst>
                <a:path w="7589" h="7648" extrusionOk="0">
                  <a:moveTo>
                    <a:pt x="3794" y="1"/>
                  </a:moveTo>
                  <a:cubicBezTo>
                    <a:pt x="5837" y="1"/>
                    <a:pt x="7588" y="1752"/>
                    <a:pt x="7588" y="3853"/>
                  </a:cubicBezTo>
                  <a:cubicBezTo>
                    <a:pt x="7588" y="5896"/>
                    <a:pt x="5896" y="7589"/>
                    <a:pt x="3794" y="7589"/>
                  </a:cubicBezTo>
                  <a:cubicBezTo>
                    <a:pt x="1751" y="7647"/>
                    <a:pt x="0" y="5896"/>
                    <a:pt x="0" y="3795"/>
                  </a:cubicBezTo>
                  <a:cubicBezTo>
                    <a:pt x="0" y="1693"/>
                    <a:pt x="1693" y="1"/>
                    <a:pt x="3794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9" name="Google Shape;7209;p18"/>
            <p:cNvSpPr/>
            <p:nvPr/>
          </p:nvSpPr>
          <p:spPr>
            <a:xfrm>
              <a:off x="2835200" y="3609000"/>
              <a:ext cx="189725" cy="189725"/>
            </a:xfrm>
            <a:custGeom>
              <a:avLst/>
              <a:gdLst/>
              <a:ahLst/>
              <a:cxnLst/>
              <a:rect l="l" t="t" r="r" b="b"/>
              <a:pathLst>
                <a:path w="7589" h="7589" extrusionOk="0">
                  <a:moveTo>
                    <a:pt x="3795" y="1"/>
                  </a:moveTo>
                  <a:cubicBezTo>
                    <a:pt x="5896" y="59"/>
                    <a:pt x="7589" y="1752"/>
                    <a:pt x="7530" y="3795"/>
                  </a:cubicBezTo>
                  <a:cubicBezTo>
                    <a:pt x="7530" y="5896"/>
                    <a:pt x="5838" y="7589"/>
                    <a:pt x="3736" y="7531"/>
                  </a:cubicBezTo>
                  <a:cubicBezTo>
                    <a:pt x="1635" y="7531"/>
                    <a:pt x="1" y="5838"/>
                    <a:pt x="1" y="3737"/>
                  </a:cubicBezTo>
                  <a:cubicBezTo>
                    <a:pt x="59" y="1635"/>
                    <a:pt x="1752" y="1"/>
                    <a:pt x="379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0" name="Google Shape;7210;p18"/>
            <p:cNvSpPr/>
            <p:nvPr/>
          </p:nvSpPr>
          <p:spPr>
            <a:xfrm>
              <a:off x="4309050" y="3855625"/>
              <a:ext cx="186825" cy="188275"/>
            </a:xfrm>
            <a:custGeom>
              <a:avLst/>
              <a:gdLst/>
              <a:ahLst/>
              <a:cxnLst/>
              <a:rect l="l" t="t" r="r" b="b"/>
              <a:pathLst>
                <a:path w="7473" h="7531" extrusionOk="0">
                  <a:moveTo>
                    <a:pt x="3736" y="7530"/>
                  </a:moveTo>
                  <a:cubicBezTo>
                    <a:pt x="1635" y="7530"/>
                    <a:pt x="1" y="5896"/>
                    <a:pt x="1" y="3794"/>
                  </a:cubicBezTo>
                  <a:cubicBezTo>
                    <a:pt x="1" y="1693"/>
                    <a:pt x="1635" y="0"/>
                    <a:pt x="3736" y="59"/>
                  </a:cubicBezTo>
                  <a:cubicBezTo>
                    <a:pt x="5838" y="59"/>
                    <a:pt x="7472" y="1693"/>
                    <a:pt x="7472" y="3736"/>
                  </a:cubicBezTo>
                  <a:cubicBezTo>
                    <a:pt x="7472" y="5837"/>
                    <a:pt x="5838" y="7530"/>
                    <a:pt x="3736" y="75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1" name="Google Shape;7211;p18"/>
            <p:cNvSpPr/>
            <p:nvPr/>
          </p:nvSpPr>
          <p:spPr>
            <a:xfrm>
              <a:off x="2590050" y="213660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3736" y="7531"/>
                  </a:moveTo>
                  <a:cubicBezTo>
                    <a:pt x="1635" y="7531"/>
                    <a:pt x="0" y="5896"/>
                    <a:pt x="0" y="3737"/>
                  </a:cubicBezTo>
                  <a:cubicBezTo>
                    <a:pt x="0" y="1694"/>
                    <a:pt x="1635" y="59"/>
                    <a:pt x="3678" y="59"/>
                  </a:cubicBezTo>
                  <a:cubicBezTo>
                    <a:pt x="5837" y="1"/>
                    <a:pt x="7472" y="1694"/>
                    <a:pt x="7472" y="3795"/>
                  </a:cubicBezTo>
                  <a:cubicBezTo>
                    <a:pt x="7472" y="5896"/>
                    <a:pt x="5837" y="7531"/>
                    <a:pt x="3736" y="753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2" name="Google Shape;7212;p18"/>
            <p:cNvSpPr/>
            <p:nvPr/>
          </p:nvSpPr>
          <p:spPr>
            <a:xfrm>
              <a:off x="2590050" y="3363850"/>
              <a:ext cx="186800" cy="186800"/>
            </a:xfrm>
            <a:custGeom>
              <a:avLst/>
              <a:gdLst/>
              <a:ahLst/>
              <a:cxnLst/>
              <a:rect l="l" t="t" r="r" b="b"/>
              <a:pathLst>
                <a:path w="7472" h="7472" extrusionOk="0">
                  <a:moveTo>
                    <a:pt x="3736" y="1"/>
                  </a:moveTo>
                  <a:cubicBezTo>
                    <a:pt x="5837" y="59"/>
                    <a:pt x="7472" y="1693"/>
                    <a:pt x="7413" y="3795"/>
                  </a:cubicBezTo>
                  <a:cubicBezTo>
                    <a:pt x="7413" y="5838"/>
                    <a:pt x="5721" y="7472"/>
                    <a:pt x="3678" y="7414"/>
                  </a:cubicBezTo>
                  <a:cubicBezTo>
                    <a:pt x="1635" y="7414"/>
                    <a:pt x="0" y="5721"/>
                    <a:pt x="0" y="3678"/>
                  </a:cubicBezTo>
                  <a:cubicBezTo>
                    <a:pt x="0" y="1635"/>
                    <a:pt x="1693" y="1"/>
                    <a:pt x="37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3" name="Google Shape;7213;p18"/>
            <p:cNvSpPr/>
            <p:nvPr/>
          </p:nvSpPr>
          <p:spPr>
            <a:xfrm>
              <a:off x="3083275" y="3857075"/>
              <a:ext cx="186800" cy="185350"/>
            </a:xfrm>
            <a:custGeom>
              <a:avLst/>
              <a:gdLst/>
              <a:ahLst/>
              <a:cxnLst/>
              <a:rect l="l" t="t" r="r" b="b"/>
              <a:pathLst>
                <a:path w="7472" h="7414" extrusionOk="0">
                  <a:moveTo>
                    <a:pt x="7414" y="3678"/>
                  </a:moveTo>
                  <a:cubicBezTo>
                    <a:pt x="7472" y="5779"/>
                    <a:pt x="5779" y="7414"/>
                    <a:pt x="3736" y="7414"/>
                  </a:cubicBezTo>
                  <a:cubicBezTo>
                    <a:pt x="1693" y="7414"/>
                    <a:pt x="1" y="5779"/>
                    <a:pt x="59" y="3736"/>
                  </a:cubicBezTo>
                  <a:cubicBezTo>
                    <a:pt x="59" y="1694"/>
                    <a:pt x="1693" y="59"/>
                    <a:pt x="3678" y="1"/>
                  </a:cubicBezTo>
                  <a:cubicBezTo>
                    <a:pt x="5779" y="1"/>
                    <a:pt x="7414" y="1635"/>
                    <a:pt x="7472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4" name="Google Shape;7214;p18"/>
            <p:cNvSpPr/>
            <p:nvPr/>
          </p:nvSpPr>
          <p:spPr>
            <a:xfrm>
              <a:off x="5045975" y="2628375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737" y="7414"/>
                  </a:moveTo>
                  <a:cubicBezTo>
                    <a:pt x="1635" y="7414"/>
                    <a:pt x="1" y="5721"/>
                    <a:pt x="1" y="3678"/>
                  </a:cubicBezTo>
                  <a:cubicBezTo>
                    <a:pt x="1" y="1635"/>
                    <a:pt x="1635" y="1"/>
                    <a:pt x="3737" y="1"/>
                  </a:cubicBez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79" y="7414"/>
                    <a:pt x="3737" y="74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5" name="Google Shape;7215;p18"/>
            <p:cNvSpPr/>
            <p:nvPr/>
          </p:nvSpPr>
          <p:spPr>
            <a:xfrm>
              <a:off x="3818750" y="1401150"/>
              <a:ext cx="188275" cy="186800"/>
            </a:xfrm>
            <a:custGeom>
              <a:avLst/>
              <a:gdLst/>
              <a:ahLst/>
              <a:cxnLst/>
              <a:rect l="l" t="t" r="r" b="b"/>
              <a:pathLst>
                <a:path w="7531" h="7472" extrusionOk="0">
                  <a:moveTo>
                    <a:pt x="59" y="3678"/>
                  </a:moveTo>
                  <a:cubicBezTo>
                    <a:pt x="59" y="1635"/>
                    <a:pt x="1751" y="0"/>
                    <a:pt x="3853" y="59"/>
                  </a:cubicBezTo>
                  <a:cubicBezTo>
                    <a:pt x="5896" y="59"/>
                    <a:pt x="7530" y="1810"/>
                    <a:pt x="7472" y="3853"/>
                  </a:cubicBezTo>
                  <a:cubicBezTo>
                    <a:pt x="7413" y="5837"/>
                    <a:pt x="5721" y="7472"/>
                    <a:pt x="3736" y="7472"/>
                  </a:cubicBezTo>
                  <a:cubicBezTo>
                    <a:pt x="1693" y="7413"/>
                    <a:pt x="0" y="5721"/>
                    <a:pt x="59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6" name="Google Shape;7216;p18"/>
            <p:cNvSpPr/>
            <p:nvPr/>
          </p:nvSpPr>
          <p:spPr>
            <a:xfrm>
              <a:off x="5045975" y="2875000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678" y="0"/>
                  </a:moveTo>
                  <a:cubicBezTo>
                    <a:pt x="5721" y="0"/>
                    <a:pt x="7414" y="1693"/>
                    <a:pt x="7414" y="3736"/>
                  </a:cubicBezTo>
                  <a:cubicBezTo>
                    <a:pt x="7355" y="5721"/>
                    <a:pt x="5721" y="7413"/>
                    <a:pt x="3678" y="7413"/>
                  </a:cubicBezTo>
                  <a:cubicBezTo>
                    <a:pt x="1635" y="7413"/>
                    <a:pt x="1" y="5721"/>
                    <a:pt x="1" y="3678"/>
                  </a:cubicBezTo>
                  <a:cubicBezTo>
                    <a:pt x="1" y="1635"/>
                    <a:pt x="1694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7" name="Google Shape;7217;p18"/>
            <p:cNvSpPr/>
            <p:nvPr/>
          </p:nvSpPr>
          <p:spPr>
            <a:xfrm>
              <a:off x="3573575" y="1402600"/>
              <a:ext cx="185375" cy="185350"/>
            </a:xfrm>
            <a:custGeom>
              <a:avLst/>
              <a:gdLst/>
              <a:ahLst/>
              <a:cxnLst/>
              <a:rect l="l" t="t" r="r" b="b"/>
              <a:pathLst>
                <a:path w="7415" h="7414" extrusionOk="0">
                  <a:moveTo>
                    <a:pt x="3678" y="1"/>
                  </a:move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21" y="7414"/>
                    <a:pt x="3678" y="7355"/>
                  </a:cubicBezTo>
                  <a:cubicBezTo>
                    <a:pt x="1635" y="7355"/>
                    <a:pt x="1" y="5663"/>
                    <a:pt x="1" y="3678"/>
                  </a:cubicBezTo>
                  <a:cubicBezTo>
                    <a:pt x="1" y="1635"/>
                    <a:pt x="1694" y="1"/>
                    <a:pt x="36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8" name="Google Shape;7218;p18"/>
            <p:cNvSpPr/>
            <p:nvPr/>
          </p:nvSpPr>
          <p:spPr>
            <a:xfrm>
              <a:off x="4799375" y="1895825"/>
              <a:ext cx="183875" cy="183900"/>
            </a:xfrm>
            <a:custGeom>
              <a:avLst/>
              <a:gdLst/>
              <a:ahLst/>
              <a:cxnLst/>
              <a:rect l="l" t="t" r="r" b="b"/>
              <a:pathLst>
                <a:path w="7355" h="7356" extrusionOk="0">
                  <a:moveTo>
                    <a:pt x="3678" y="7356"/>
                  </a:moveTo>
                  <a:cubicBezTo>
                    <a:pt x="1693" y="7356"/>
                    <a:pt x="0" y="5663"/>
                    <a:pt x="0" y="3678"/>
                  </a:cubicBezTo>
                  <a:cubicBezTo>
                    <a:pt x="59" y="1635"/>
                    <a:pt x="1751" y="1"/>
                    <a:pt x="3736" y="1"/>
                  </a:cubicBezTo>
                  <a:cubicBezTo>
                    <a:pt x="5720" y="59"/>
                    <a:pt x="7355" y="1694"/>
                    <a:pt x="7355" y="3678"/>
                  </a:cubicBezTo>
                  <a:cubicBezTo>
                    <a:pt x="7355" y="5663"/>
                    <a:pt x="5662" y="7356"/>
                    <a:pt x="3678" y="735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9" name="Google Shape;7219;p18"/>
            <p:cNvSpPr/>
            <p:nvPr/>
          </p:nvSpPr>
          <p:spPr>
            <a:xfrm>
              <a:off x="5045975" y="238615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355" y="3678"/>
                  </a:moveTo>
                  <a:cubicBezTo>
                    <a:pt x="7355" y="5662"/>
                    <a:pt x="5721" y="7355"/>
                    <a:pt x="3678" y="7355"/>
                  </a:cubicBezTo>
                  <a:cubicBezTo>
                    <a:pt x="1694" y="7355"/>
                    <a:pt x="1" y="5662"/>
                    <a:pt x="1" y="3619"/>
                  </a:cubicBezTo>
                  <a:cubicBezTo>
                    <a:pt x="59" y="1693"/>
                    <a:pt x="1694" y="0"/>
                    <a:pt x="3678" y="0"/>
                  </a:cubicBezTo>
                  <a:cubicBezTo>
                    <a:pt x="5663" y="0"/>
                    <a:pt x="7355" y="1635"/>
                    <a:pt x="7355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0" name="Google Shape;7220;p18"/>
            <p:cNvSpPr/>
            <p:nvPr/>
          </p:nvSpPr>
          <p:spPr>
            <a:xfrm>
              <a:off x="4557125" y="1649225"/>
              <a:ext cx="183900" cy="185350"/>
            </a:xfrm>
            <a:custGeom>
              <a:avLst/>
              <a:gdLst/>
              <a:ahLst/>
              <a:cxnLst/>
              <a:rect l="l" t="t" r="r" b="b"/>
              <a:pathLst>
                <a:path w="7356" h="7414" extrusionOk="0">
                  <a:moveTo>
                    <a:pt x="3678" y="0"/>
                  </a:moveTo>
                  <a:cubicBezTo>
                    <a:pt x="5663" y="0"/>
                    <a:pt x="7355" y="1693"/>
                    <a:pt x="7355" y="3736"/>
                  </a:cubicBezTo>
                  <a:cubicBezTo>
                    <a:pt x="7355" y="5721"/>
                    <a:pt x="5663" y="7413"/>
                    <a:pt x="3620" y="7355"/>
                  </a:cubicBezTo>
                  <a:cubicBezTo>
                    <a:pt x="1635" y="7355"/>
                    <a:pt x="1" y="5721"/>
                    <a:pt x="1" y="3736"/>
                  </a:cubicBezTo>
                  <a:cubicBezTo>
                    <a:pt x="1" y="1693"/>
                    <a:pt x="1635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1" name="Google Shape;7221;p18"/>
            <p:cNvSpPr/>
            <p:nvPr/>
          </p:nvSpPr>
          <p:spPr>
            <a:xfrm>
              <a:off x="4062450" y="140115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7355" y="3853"/>
                  </a:moveTo>
                  <a:cubicBezTo>
                    <a:pt x="7296" y="5896"/>
                    <a:pt x="5545" y="7530"/>
                    <a:pt x="3561" y="7413"/>
                  </a:cubicBezTo>
                  <a:cubicBezTo>
                    <a:pt x="1576" y="7297"/>
                    <a:pt x="0" y="5604"/>
                    <a:pt x="58" y="3619"/>
                  </a:cubicBezTo>
                  <a:cubicBezTo>
                    <a:pt x="175" y="1576"/>
                    <a:pt x="1926" y="0"/>
                    <a:pt x="3853" y="117"/>
                  </a:cubicBezTo>
                  <a:cubicBezTo>
                    <a:pt x="5896" y="234"/>
                    <a:pt x="7472" y="1926"/>
                    <a:pt x="7355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2" name="Google Shape;7222;p18"/>
            <p:cNvSpPr/>
            <p:nvPr/>
          </p:nvSpPr>
          <p:spPr>
            <a:xfrm>
              <a:off x="3326975" y="140260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297" y="3795"/>
                  </a:moveTo>
                  <a:cubicBezTo>
                    <a:pt x="7238" y="5838"/>
                    <a:pt x="5604" y="7355"/>
                    <a:pt x="3619" y="7297"/>
                  </a:cubicBezTo>
                  <a:cubicBezTo>
                    <a:pt x="1576" y="7239"/>
                    <a:pt x="0" y="5604"/>
                    <a:pt x="59" y="3620"/>
                  </a:cubicBezTo>
                  <a:cubicBezTo>
                    <a:pt x="117" y="1577"/>
                    <a:pt x="1810" y="1"/>
                    <a:pt x="3794" y="59"/>
                  </a:cubicBezTo>
                  <a:cubicBezTo>
                    <a:pt x="5837" y="117"/>
                    <a:pt x="7355" y="1810"/>
                    <a:pt x="7297" y="37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3" name="Google Shape;7223;p18"/>
            <p:cNvSpPr/>
            <p:nvPr/>
          </p:nvSpPr>
          <p:spPr>
            <a:xfrm>
              <a:off x="5047450" y="3123075"/>
              <a:ext cx="182425" cy="182425"/>
            </a:xfrm>
            <a:custGeom>
              <a:avLst/>
              <a:gdLst/>
              <a:ahLst/>
              <a:cxnLst/>
              <a:rect l="l" t="t" r="r" b="b"/>
              <a:pathLst>
                <a:path w="7297" h="7297" extrusionOk="0">
                  <a:moveTo>
                    <a:pt x="7296" y="3619"/>
                  </a:moveTo>
                  <a:cubicBezTo>
                    <a:pt x="7296" y="5604"/>
                    <a:pt x="5662" y="7238"/>
                    <a:pt x="3678" y="7297"/>
                  </a:cubicBezTo>
                  <a:cubicBezTo>
                    <a:pt x="1635" y="7297"/>
                    <a:pt x="0" y="5662"/>
                    <a:pt x="0" y="3678"/>
                  </a:cubicBezTo>
                  <a:cubicBezTo>
                    <a:pt x="0" y="1635"/>
                    <a:pt x="1635" y="0"/>
                    <a:pt x="3619" y="0"/>
                  </a:cubicBezTo>
                  <a:cubicBezTo>
                    <a:pt x="5604" y="0"/>
                    <a:pt x="7238" y="1635"/>
                    <a:pt x="7296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4" name="Google Shape;7224;p18"/>
            <p:cNvSpPr/>
            <p:nvPr/>
          </p:nvSpPr>
          <p:spPr>
            <a:xfrm>
              <a:off x="3821650" y="4102250"/>
              <a:ext cx="180975" cy="180950"/>
            </a:xfrm>
            <a:custGeom>
              <a:avLst/>
              <a:gdLst/>
              <a:ahLst/>
              <a:cxnLst/>
              <a:rect l="l" t="t" r="r" b="b"/>
              <a:pathLst>
                <a:path w="7239" h="7238" extrusionOk="0">
                  <a:moveTo>
                    <a:pt x="7239" y="3619"/>
                  </a:moveTo>
                  <a:cubicBezTo>
                    <a:pt x="7239" y="5662"/>
                    <a:pt x="5663" y="7238"/>
                    <a:pt x="3620" y="7238"/>
                  </a:cubicBezTo>
                  <a:cubicBezTo>
                    <a:pt x="1577" y="7238"/>
                    <a:pt x="1" y="5604"/>
                    <a:pt x="59" y="3619"/>
                  </a:cubicBezTo>
                  <a:cubicBezTo>
                    <a:pt x="59" y="1634"/>
                    <a:pt x="1635" y="58"/>
                    <a:pt x="3620" y="58"/>
                  </a:cubicBezTo>
                  <a:cubicBezTo>
                    <a:pt x="5605" y="0"/>
                    <a:pt x="7239" y="1634"/>
                    <a:pt x="723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5" name="Google Shape;7225;p18"/>
            <p:cNvSpPr/>
            <p:nvPr/>
          </p:nvSpPr>
          <p:spPr>
            <a:xfrm>
              <a:off x="3576500" y="4103700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546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20" y="0"/>
                  </a:cubicBezTo>
                  <a:cubicBezTo>
                    <a:pt x="5604" y="0"/>
                    <a:pt x="7180" y="1518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6" name="Google Shape;7226;p18"/>
            <p:cNvSpPr/>
            <p:nvPr/>
          </p:nvSpPr>
          <p:spPr>
            <a:xfrm>
              <a:off x="2350725" y="2629850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3561" y="59"/>
                  </a:moveTo>
                  <a:cubicBezTo>
                    <a:pt x="5604" y="0"/>
                    <a:pt x="7180" y="1635"/>
                    <a:pt x="7180" y="3619"/>
                  </a:cubicBezTo>
                  <a:cubicBezTo>
                    <a:pt x="7180" y="5604"/>
                    <a:pt x="5604" y="7180"/>
                    <a:pt x="3619" y="7238"/>
                  </a:cubicBezTo>
                  <a:cubicBezTo>
                    <a:pt x="1577" y="7238"/>
                    <a:pt x="1" y="5662"/>
                    <a:pt x="1" y="3619"/>
                  </a:cubicBezTo>
                  <a:cubicBezTo>
                    <a:pt x="1" y="1635"/>
                    <a:pt x="1577" y="59"/>
                    <a:pt x="35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7" name="Google Shape;7227;p18"/>
            <p:cNvSpPr/>
            <p:nvPr/>
          </p:nvSpPr>
          <p:spPr>
            <a:xfrm>
              <a:off x="4802275" y="3613375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7180" y="3562"/>
                  </a:moveTo>
                  <a:cubicBezTo>
                    <a:pt x="7180" y="5604"/>
                    <a:pt x="5604" y="7239"/>
                    <a:pt x="3562" y="7180"/>
                  </a:cubicBezTo>
                  <a:cubicBezTo>
                    <a:pt x="1577" y="7180"/>
                    <a:pt x="1" y="5604"/>
                    <a:pt x="1" y="3620"/>
                  </a:cubicBezTo>
                  <a:cubicBezTo>
                    <a:pt x="1" y="1577"/>
                    <a:pt x="1577" y="1"/>
                    <a:pt x="3620" y="1"/>
                  </a:cubicBezTo>
                  <a:cubicBezTo>
                    <a:pt x="5604" y="1"/>
                    <a:pt x="7180" y="1577"/>
                    <a:pt x="7180" y="35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8" name="Google Shape;7228;p18"/>
            <p:cNvSpPr/>
            <p:nvPr/>
          </p:nvSpPr>
          <p:spPr>
            <a:xfrm>
              <a:off x="2839575" y="1652125"/>
              <a:ext cx="179525" cy="179525"/>
            </a:xfrm>
            <a:custGeom>
              <a:avLst/>
              <a:gdLst/>
              <a:ahLst/>
              <a:cxnLst/>
              <a:rect l="l" t="t" r="r" b="b"/>
              <a:pathLst>
                <a:path w="7181" h="7181" extrusionOk="0">
                  <a:moveTo>
                    <a:pt x="7180" y="3620"/>
                  </a:moveTo>
                  <a:cubicBezTo>
                    <a:pt x="7180" y="5605"/>
                    <a:pt x="5604" y="7181"/>
                    <a:pt x="3561" y="7181"/>
                  </a:cubicBezTo>
                  <a:cubicBezTo>
                    <a:pt x="1577" y="7122"/>
                    <a:pt x="1" y="5546"/>
                    <a:pt x="59" y="3562"/>
                  </a:cubicBezTo>
                  <a:cubicBezTo>
                    <a:pt x="59" y="1519"/>
                    <a:pt x="1635" y="1"/>
                    <a:pt x="3678" y="1"/>
                  </a:cubicBezTo>
                  <a:cubicBezTo>
                    <a:pt x="5663" y="1"/>
                    <a:pt x="7180" y="1577"/>
                    <a:pt x="7180" y="36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9" name="Google Shape;7229;p18"/>
            <p:cNvSpPr/>
            <p:nvPr/>
          </p:nvSpPr>
          <p:spPr>
            <a:xfrm>
              <a:off x="2594425" y="1894375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03" y="7180"/>
                  </a:moveTo>
                  <a:cubicBezTo>
                    <a:pt x="1518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59"/>
                  </a:cubicBezTo>
                  <a:cubicBezTo>
                    <a:pt x="5546" y="59"/>
                    <a:pt x="7122" y="1635"/>
                    <a:pt x="7122" y="3619"/>
                  </a:cubicBezTo>
                  <a:cubicBezTo>
                    <a:pt x="7122" y="5604"/>
                    <a:pt x="5487" y="7180"/>
                    <a:pt x="3503" y="71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0" name="Google Shape;7230;p18"/>
            <p:cNvSpPr/>
            <p:nvPr/>
          </p:nvSpPr>
          <p:spPr>
            <a:xfrm>
              <a:off x="2350725" y="2877925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604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19" y="0"/>
                  </a:cubicBezTo>
                  <a:cubicBezTo>
                    <a:pt x="5604" y="0"/>
                    <a:pt x="7122" y="1576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1" name="Google Shape;7231;p18"/>
            <p:cNvSpPr/>
            <p:nvPr/>
          </p:nvSpPr>
          <p:spPr>
            <a:xfrm>
              <a:off x="4555675" y="3860000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61" y="59"/>
                  </a:moveTo>
                  <a:cubicBezTo>
                    <a:pt x="5546" y="59"/>
                    <a:pt x="7122" y="1577"/>
                    <a:pt x="7122" y="3619"/>
                  </a:cubicBezTo>
                  <a:cubicBezTo>
                    <a:pt x="7122" y="5604"/>
                    <a:pt x="5546" y="7180"/>
                    <a:pt x="3503" y="7180"/>
                  </a:cubicBezTo>
                  <a:cubicBezTo>
                    <a:pt x="1518" y="7180"/>
                    <a:pt x="0" y="5604"/>
                    <a:pt x="0" y="3561"/>
                  </a:cubicBezTo>
                  <a:cubicBezTo>
                    <a:pt x="0" y="1577"/>
                    <a:pt x="1576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2" name="Google Shape;7232;p18"/>
            <p:cNvSpPr/>
            <p:nvPr/>
          </p:nvSpPr>
          <p:spPr>
            <a:xfrm>
              <a:off x="2352175" y="2389075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61" y="7121"/>
                  </a:moveTo>
                  <a:cubicBezTo>
                    <a:pt x="1577" y="7121"/>
                    <a:pt x="1" y="5545"/>
                    <a:pt x="1" y="3561"/>
                  </a:cubicBezTo>
                  <a:cubicBezTo>
                    <a:pt x="1" y="1576"/>
                    <a:pt x="1577" y="0"/>
                    <a:pt x="3561" y="0"/>
                  </a:cubicBezTo>
                  <a:cubicBezTo>
                    <a:pt x="5488" y="0"/>
                    <a:pt x="7064" y="1576"/>
                    <a:pt x="7064" y="3502"/>
                  </a:cubicBezTo>
                  <a:cubicBezTo>
                    <a:pt x="7064" y="5487"/>
                    <a:pt x="5546" y="7121"/>
                    <a:pt x="3561" y="71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3" name="Google Shape;7233;p18"/>
            <p:cNvSpPr/>
            <p:nvPr/>
          </p:nvSpPr>
          <p:spPr>
            <a:xfrm>
              <a:off x="4066825" y="410370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3561" y="0"/>
                  </a:moveTo>
                  <a:cubicBezTo>
                    <a:pt x="5545" y="0"/>
                    <a:pt x="7121" y="1576"/>
                    <a:pt x="7121" y="3561"/>
                  </a:cubicBezTo>
                  <a:cubicBezTo>
                    <a:pt x="7121" y="5546"/>
                    <a:pt x="5545" y="7122"/>
                    <a:pt x="3561" y="7122"/>
                  </a:cubicBezTo>
                  <a:cubicBezTo>
                    <a:pt x="1576" y="7122"/>
                    <a:pt x="0" y="5546"/>
                    <a:pt x="0" y="3619"/>
                  </a:cubicBezTo>
                  <a:cubicBezTo>
                    <a:pt x="0" y="1635"/>
                    <a:pt x="1576" y="0"/>
                    <a:pt x="356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4" name="Google Shape;7234;p18"/>
            <p:cNvSpPr/>
            <p:nvPr/>
          </p:nvSpPr>
          <p:spPr>
            <a:xfrm>
              <a:off x="5050350" y="214245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0"/>
                  </a:moveTo>
                  <a:cubicBezTo>
                    <a:pt x="5488" y="0"/>
                    <a:pt x="7064" y="1576"/>
                    <a:pt x="7064" y="3503"/>
                  </a:cubicBezTo>
                  <a:cubicBezTo>
                    <a:pt x="7064" y="5487"/>
                    <a:pt x="5488" y="7122"/>
                    <a:pt x="3503" y="7063"/>
                  </a:cubicBezTo>
                  <a:cubicBezTo>
                    <a:pt x="1519" y="7063"/>
                    <a:pt x="1" y="5487"/>
                    <a:pt x="1" y="3503"/>
                  </a:cubicBezTo>
                  <a:cubicBezTo>
                    <a:pt x="1" y="1576"/>
                    <a:pt x="1577" y="0"/>
                    <a:pt x="35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5" name="Google Shape;7235;p18"/>
            <p:cNvSpPr/>
            <p:nvPr/>
          </p:nvSpPr>
          <p:spPr>
            <a:xfrm>
              <a:off x="3331350" y="410370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7122"/>
                  </a:moveTo>
                  <a:cubicBezTo>
                    <a:pt x="1576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0"/>
                  </a:cubicBezTo>
                  <a:cubicBezTo>
                    <a:pt x="5487" y="59"/>
                    <a:pt x="7063" y="1635"/>
                    <a:pt x="7063" y="3619"/>
                  </a:cubicBezTo>
                  <a:cubicBezTo>
                    <a:pt x="7063" y="5546"/>
                    <a:pt x="5487" y="7122"/>
                    <a:pt x="3503" y="71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6" name="Google Shape;7236;p18"/>
            <p:cNvSpPr/>
            <p:nvPr/>
          </p:nvSpPr>
          <p:spPr>
            <a:xfrm>
              <a:off x="4313425" y="1406975"/>
              <a:ext cx="178075" cy="176600"/>
            </a:xfrm>
            <a:custGeom>
              <a:avLst/>
              <a:gdLst/>
              <a:ahLst/>
              <a:cxnLst/>
              <a:rect l="l" t="t" r="r" b="b"/>
              <a:pathLst>
                <a:path w="7123" h="7064" extrusionOk="0">
                  <a:moveTo>
                    <a:pt x="1" y="3503"/>
                  </a:moveTo>
                  <a:cubicBezTo>
                    <a:pt x="1" y="1577"/>
                    <a:pt x="1577" y="1"/>
                    <a:pt x="3561" y="1"/>
                  </a:cubicBezTo>
                  <a:cubicBezTo>
                    <a:pt x="5546" y="1"/>
                    <a:pt x="7122" y="1577"/>
                    <a:pt x="7122" y="3561"/>
                  </a:cubicBezTo>
                  <a:cubicBezTo>
                    <a:pt x="7064" y="5488"/>
                    <a:pt x="5488" y="7064"/>
                    <a:pt x="3503" y="7064"/>
                  </a:cubicBezTo>
                  <a:cubicBezTo>
                    <a:pt x="1577" y="7064"/>
                    <a:pt x="1" y="5429"/>
                    <a:pt x="1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7" name="Google Shape;7237;p18"/>
            <p:cNvSpPr/>
            <p:nvPr/>
          </p:nvSpPr>
          <p:spPr>
            <a:xfrm>
              <a:off x="2352175" y="3126000"/>
              <a:ext cx="176600" cy="176575"/>
            </a:xfrm>
            <a:custGeom>
              <a:avLst/>
              <a:gdLst/>
              <a:ahLst/>
              <a:cxnLst/>
              <a:rect l="l" t="t" r="r" b="b"/>
              <a:pathLst>
                <a:path w="7064" h="7063" extrusionOk="0">
                  <a:moveTo>
                    <a:pt x="3561" y="7063"/>
                  </a:moveTo>
                  <a:cubicBezTo>
                    <a:pt x="1635" y="7063"/>
                    <a:pt x="1" y="5487"/>
                    <a:pt x="1" y="3561"/>
                  </a:cubicBezTo>
                  <a:cubicBezTo>
                    <a:pt x="1" y="1635"/>
                    <a:pt x="1577" y="0"/>
                    <a:pt x="3503" y="0"/>
                  </a:cubicBezTo>
                  <a:cubicBezTo>
                    <a:pt x="5429" y="0"/>
                    <a:pt x="7064" y="1576"/>
                    <a:pt x="7064" y="3502"/>
                  </a:cubicBezTo>
                  <a:cubicBezTo>
                    <a:pt x="7064" y="5429"/>
                    <a:pt x="5488" y="7063"/>
                    <a:pt x="3561" y="70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8" name="Google Shape;7238;p18"/>
            <p:cNvSpPr/>
            <p:nvPr/>
          </p:nvSpPr>
          <p:spPr>
            <a:xfrm>
              <a:off x="2841050" y="3861450"/>
              <a:ext cx="178050" cy="178075"/>
            </a:xfrm>
            <a:custGeom>
              <a:avLst/>
              <a:gdLst/>
              <a:ahLst/>
              <a:cxnLst/>
              <a:rect l="l" t="t" r="r" b="b"/>
              <a:pathLst>
                <a:path w="7122" h="7123" extrusionOk="0">
                  <a:moveTo>
                    <a:pt x="3502" y="1"/>
                  </a:moveTo>
                  <a:cubicBezTo>
                    <a:pt x="5428" y="1"/>
                    <a:pt x="7063" y="1577"/>
                    <a:pt x="7063" y="3503"/>
                  </a:cubicBezTo>
                  <a:cubicBezTo>
                    <a:pt x="7121" y="5429"/>
                    <a:pt x="5545" y="7064"/>
                    <a:pt x="3561" y="7064"/>
                  </a:cubicBezTo>
                  <a:cubicBezTo>
                    <a:pt x="1634" y="7122"/>
                    <a:pt x="58" y="5546"/>
                    <a:pt x="0" y="3561"/>
                  </a:cubicBezTo>
                  <a:cubicBezTo>
                    <a:pt x="0" y="1635"/>
                    <a:pt x="1576" y="59"/>
                    <a:pt x="35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9" name="Google Shape;7239;p18"/>
            <p:cNvSpPr/>
            <p:nvPr/>
          </p:nvSpPr>
          <p:spPr>
            <a:xfrm>
              <a:off x="2594425" y="361485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7063" y="3561"/>
                  </a:moveTo>
                  <a:cubicBezTo>
                    <a:pt x="7063" y="5487"/>
                    <a:pt x="5429" y="7121"/>
                    <a:pt x="3503" y="7063"/>
                  </a:cubicBezTo>
                  <a:cubicBezTo>
                    <a:pt x="1576" y="7063"/>
                    <a:pt x="0" y="5429"/>
                    <a:pt x="0" y="3503"/>
                  </a:cubicBezTo>
                  <a:cubicBezTo>
                    <a:pt x="59" y="1576"/>
                    <a:pt x="1635" y="0"/>
                    <a:pt x="3561" y="0"/>
                  </a:cubicBezTo>
                  <a:cubicBezTo>
                    <a:pt x="5487" y="59"/>
                    <a:pt x="7122" y="1635"/>
                    <a:pt x="7063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0" name="Google Shape;7240;p18"/>
            <p:cNvSpPr/>
            <p:nvPr/>
          </p:nvSpPr>
          <p:spPr>
            <a:xfrm>
              <a:off x="5050350" y="336822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7064" y="3503"/>
                  </a:moveTo>
                  <a:cubicBezTo>
                    <a:pt x="7064" y="5429"/>
                    <a:pt x="5429" y="7064"/>
                    <a:pt x="3503" y="7064"/>
                  </a:cubicBezTo>
                  <a:cubicBezTo>
                    <a:pt x="1635" y="7064"/>
                    <a:pt x="1" y="5487"/>
                    <a:pt x="1" y="3561"/>
                  </a:cubicBezTo>
                  <a:cubicBezTo>
                    <a:pt x="1" y="1635"/>
                    <a:pt x="1635" y="1"/>
                    <a:pt x="3562" y="1"/>
                  </a:cubicBezTo>
                  <a:cubicBezTo>
                    <a:pt x="5429" y="59"/>
                    <a:pt x="7005" y="1635"/>
                    <a:pt x="7064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1" name="Google Shape;7241;p18"/>
            <p:cNvSpPr/>
            <p:nvPr/>
          </p:nvSpPr>
          <p:spPr>
            <a:xfrm>
              <a:off x="3087650" y="140697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3561" y="1"/>
                  </a:moveTo>
                  <a:cubicBezTo>
                    <a:pt x="5487" y="1"/>
                    <a:pt x="7063" y="1635"/>
                    <a:pt x="7063" y="3503"/>
                  </a:cubicBezTo>
                  <a:cubicBezTo>
                    <a:pt x="7063" y="5429"/>
                    <a:pt x="5429" y="7064"/>
                    <a:pt x="3503" y="7005"/>
                  </a:cubicBezTo>
                  <a:cubicBezTo>
                    <a:pt x="1577" y="6947"/>
                    <a:pt x="1" y="5371"/>
                    <a:pt x="59" y="3503"/>
                  </a:cubicBezTo>
                  <a:cubicBezTo>
                    <a:pt x="59" y="1577"/>
                    <a:pt x="1693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2" name="Google Shape;7242;p18"/>
            <p:cNvSpPr/>
            <p:nvPr/>
          </p:nvSpPr>
          <p:spPr>
            <a:xfrm>
              <a:off x="4316350" y="4106625"/>
              <a:ext cx="172225" cy="173675"/>
            </a:xfrm>
            <a:custGeom>
              <a:avLst/>
              <a:gdLst/>
              <a:ahLst/>
              <a:cxnLst/>
              <a:rect l="l" t="t" r="r" b="b"/>
              <a:pathLst>
                <a:path w="6889" h="6947" extrusionOk="0">
                  <a:moveTo>
                    <a:pt x="6888" y="3502"/>
                  </a:moveTo>
                  <a:cubicBezTo>
                    <a:pt x="6888" y="5429"/>
                    <a:pt x="5312" y="6946"/>
                    <a:pt x="3386" y="6888"/>
                  </a:cubicBezTo>
                  <a:cubicBezTo>
                    <a:pt x="1460" y="6888"/>
                    <a:pt x="1" y="5370"/>
                    <a:pt x="1" y="3444"/>
                  </a:cubicBezTo>
                  <a:cubicBezTo>
                    <a:pt x="1" y="1518"/>
                    <a:pt x="1577" y="0"/>
                    <a:pt x="3503" y="0"/>
                  </a:cubicBezTo>
                  <a:cubicBezTo>
                    <a:pt x="5371" y="59"/>
                    <a:pt x="6888" y="1576"/>
                    <a:pt x="6888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3" name="Google Shape;7243;p18"/>
            <p:cNvSpPr/>
            <p:nvPr/>
          </p:nvSpPr>
          <p:spPr>
            <a:xfrm>
              <a:off x="2353650" y="2145375"/>
              <a:ext cx="172200" cy="172200"/>
            </a:xfrm>
            <a:custGeom>
              <a:avLst/>
              <a:gdLst/>
              <a:ahLst/>
              <a:cxnLst/>
              <a:rect l="l" t="t" r="r" b="b"/>
              <a:pathLst>
                <a:path w="6888" h="6888" extrusionOk="0">
                  <a:moveTo>
                    <a:pt x="6888" y="3444"/>
                  </a:moveTo>
                  <a:cubicBezTo>
                    <a:pt x="6888" y="5370"/>
                    <a:pt x="5429" y="6830"/>
                    <a:pt x="3502" y="6888"/>
                  </a:cubicBezTo>
                  <a:cubicBezTo>
                    <a:pt x="1518" y="6888"/>
                    <a:pt x="0" y="5370"/>
                    <a:pt x="59" y="3386"/>
                  </a:cubicBezTo>
                  <a:cubicBezTo>
                    <a:pt x="59" y="1459"/>
                    <a:pt x="1576" y="0"/>
                    <a:pt x="3502" y="0"/>
                  </a:cubicBezTo>
                  <a:cubicBezTo>
                    <a:pt x="5370" y="0"/>
                    <a:pt x="6888" y="1518"/>
                    <a:pt x="6888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4" name="Google Shape;7244;p18"/>
            <p:cNvSpPr/>
            <p:nvPr/>
          </p:nvSpPr>
          <p:spPr>
            <a:xfrm>
              <a:off x="4805200" y="1656525"/>
              <a:ext cx="172225" cy="170750"/>
            </a:xfrm>
            <a:custGeom>
              <a:avLst/>
              <a:gdLst/>
              <a:ahLst/>
              <a:cxnLst/>
              <a:rect l="l" t="t" r="r" b="b"/>
              <a:pathLst>
                <a:path w="6889" h="6830" extrusionOk="0">
                  <a:moveTo>
                    <a:pt x="6888" y="3386"/>
                  </a:moveTo>
                  <a:cubicBezTo>
                    <a:pt x="6888" y="5312"/>
                    <a:pt x="5371" y="6829"/>
                    <a:pt x="3503" y="6829"/>
                  </a:cubicBezTo>
                  <a:cubicBezTo>
                    <a:pt x="1518" y="6829"/>
                    <a:pt x="1" y="5312"/>
                    <a:pt x="59" y="3386"/>
                  </a:cubicBezTo>
                  <a:cubicBezTo>
                    <a:pt x="59" y="1459"/>
                    <a:pt x="1577" y="0"/>
                    <a:pt x="3503" y="0"/>
                  </a:cubicBezTo>
                  <a:cubicBezTo>
                    <a:pt x="5371" y="0"/>
                    <a:pt x="6888" y="1518"/>
                    <a:pt x="6888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5" name="Google Shape;7245;p18"/>
            <p:cNvSpPr/>
            <p:nvPr/>
          </p:nvSpPr>
          <p:spPr>
            <a:xfrm>
              <a:off x="3090575" y="4108075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6830" y="3444"/>
                  </a:moveTo>
                  <a:cubicBezTo>
                    <a:pt x="6830" y="5312"/>
                    <a:pt x="5312" y="6830"/>
                    <a:pt x="3386" y="6830"/>
                  </a:cubicBezTo>
                  <a:cubicBezTo>
                    <a:pt x="1518" y="6771"/>
                    <a:pt x="0" y="5254"/>
                    <a:pt x="59" y="3328"/>
                  </a:cubicBezTo>
                  <a:cubicBezTo>
                    <a:pt x="59" y="1460"/>
                    <a:pt x="1576" y="1"/>
                    <a:pt x="3444" y="1"/>
                  </a:cubicBezTo>
                  <a:cubicBezTo>
                    <a:pt x="5370" y="1"/>
                    <a:pt x="6830" y="1518"/>
                    <a:pt x="6830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6" name="Google Shape;7246;p18"/>
            <p:cNvSpPr/>
            <p:nvPr/>
          </p:nvSpPr>
          <p:spPr>
            <a:xfrm>
              <a:off x="2355100" y="3371150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3444" y="6830"/>
                  </a:moveTo>
                  <a:cubicBezTo>
                    <a:pt x="1518" y="6830"/>
                    <a:pt x="1" y="5312"/>
                    <a:pt x="1" y="3444"/>
                  </a:cubicBezTo>
                  <a:cubicBezTo>
                    <a:pt x="1" y="1518"/>
                    <a:pt x="1518" y="59"/>
                    <a:pt x="3386" y="0"/>
                  </a:cubicBezTo>
                  <a:cubicBezTo>
                    <a:pt x="5312" y="0"/>
                    <a:pt x="6830" y="1518"/>
                    <a:pt x="6830" y="3444"/>
                  </a:cubicBezTo>
                  <a:cubicBezTo>
                    <a:pt x="6830" y="5312"/>
                    <a:pt x="5312" y="6830"/>
                    <a:pt x="3444" y="68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7" name="Google Shape;7247;p18"/>
            <p:cNvSpPr/>
            <p:nvPr/>
          </p:nvSpPr>
          <p:spPr>
            <a:xfrm>
              <a:off x="5053275" y="1903125"/>
              <a:ext cx="170750" cy="170775"/>
            </a:xfrm>
            <a:custGeom>
              <a:avLst/>
              <a:gdLst/>
              <a:ahLst/>
              <a:cxnLst/>
              <a:rect l="l" t="t" r="r" b="b"/>
              <a:pathLst>
                <a:path w="6830" h="6831" extrusionOk="0">
                  <a:moveTo>
                    <a:pt x="3445" y="1"/>
                  </a:moveTo>
                  <a:cubicBezTo>
                    <a:pt x="5312" y="59"/>
                    <a:pt x="6830" y="1577"/>
                    <a:pt x="6772" y="3445"/>
                  </a:cubicBezTo>
                  <a:cubicBezTo>
                    <a:pt x="6772" y="5312"/>
                    <a:pt x="5254" y="6830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59" y="1518"/>
                    <a:pt x="1577" y="1"/>
                    <a:pt x="344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8" name="Google Shape;7248;p18"/>
            <p:cNvSpPr/>
            <p:nvPr/>
          </p:nvSpPr>
          <p:spPr>
            <a:xfrm>
              <a:off x="4564425" y="140990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2" y="3386"/>
                  </a:moveTo>
                  <a:cubicBezTo>
                    <a:pt x="6772" y="5195"/>
                    <a:pt x="5254" y="6771"/>
                    <a:pt x="3386" y="6771"/>
                  </a:cubicBezTo>
                  <a:cubicBezTo>
                    <a:pt x="1577" y="6771"/>
                    <a:pt x="1" y="5254"/>
                    <a:pt x="1" y="3444"/>
                  </a:cubicBezTo>
                  <a:cubicBezTo>
                    <a:pt x="1" y="1576"/>
                    <a:pt x="1518" y="59"/>
                    <a:pt x="3328" y="0"/>
                  </a:cubicBezTo>
                  <a:cubicBezTo>
                    <a:pt x="5196" y="0"/>
                    <a:pt x="6772" y="1518"/>
                    <a:pt x="6772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9" name="Google Shape;7249;p18"/>
            <p:cNvSpPr/>
            <p:nvPr/>
          </p:nvSpPr>
          <p:spPr>
            <a:xfrm>
              <a:off x="5296975" y="2635675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1" y="3386"/>
                  </a:moveTo>
                  <a:cubicBezTo>
                    <a:pt x="6771" y="5196"/>
                    <a:pt x="5254" y="6772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1" y="1577"/>
                    <a:pt x="1518" y="59"/>
                    <a:pt x="3328" y="1"/>
                  </a:cubicBezTo>
                  <a:cubicBezTo>
                    <a:pt x="5137" y="1"/>
                    <a:pt x="6713" y="1518"/>
                    <a:pt x="6771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0" name="Google Shape;7250;p18"/>
            <p:cNvSpPr/>
            <p:nvPr/>
          </p:nvSpPr>
          <p:spPr>
            <a:xfrm>
              <a:off x="4806675" y="3865850"/>
              <a:ext cx="170750" cy="169275"/>
            </a:xfrm>
            <a:custGeom>
              <a:avLst/>
              <a:gdLst/>
              <a:ahLst/>
              <a:cxnLst/>
              <a:rect l="l" t="t" r="r" b="b"/>
              <a:pathLst>
                <a:path w="6830" h="6771" extrusionOk="0">
                  <a:moveTo>
                    <a:pt x="3444" y="6771"/>
                  </a:moveTo>
                  <a:cubicBezTo>
                    <a:pt x="1576" y="6771"/>
                    <a:pt x="58" y="5253"/>
                    <a:pt x="0" y="3385"/>
                  </a:cubicBezTo>
                  <a:cubicBezTo>
                    <a:pt x="0" y="1518"/>
                    <a:pt x="1576" y="0"/>
                    <a:pt x="3444" y="0"/>
                  </a:cubicBezTo>
                  <a:cubicBezTo>
                    <a:pt x="5253" y="0"/>
                    <a:pt x="6771" y="1518"/>
                    <a:pt x="6771" y="3327"/>
                  </a:cubicBezTo>
                  <a:cubicBezTo>
                    <a:pt x="6829" y="5195"/>
                    <a:pt x="5253" y="6713"/>
                    <a:pt x="3444" y="677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1" name="Google Shape;7251;p18"/>
            <p:cNvSpPr/>
            <p:nvPr/>
          </p:nvSpPr>
          <p:spPr>
            <a:xfrm>
              <a:off x="5296975" y="2882300"/>
              <a:ext cx="169300" cy="170750"/>
            </a:xfrm>
            <a:custGeom>
              <a:avLst/>
              <a:gdLst/>
              <a:ahLst/>
              <a:cxnLst/>
              <a:rect l="l" t="t" r="r" b="b"/>
              <a:pathLst>
                <a:path w="6772" h="6830" extrusionOk="0">
                  <a:moveTo>
                    <a:pt x="6713" y="3444"/>
                  </a:moveTo>
                  <a:cubicBezTo>
                    <a:pt x="6713" y="5254"/>
                    <a:pt x="5137" y="6830"/>
                    <a:pt x="3328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9"/>
                  </a:cubicBezTo>
                  <a:cubicBezTo>
                    <a:pt x="5254" y="59"/>
                    <a:pt x="6771" y="1635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2" name="Google Shape;7252;p18"/>
            <p:cNvSpPr/>
            <p:nvPr/>
          </p:nvSpPr>
          <p:spPr>
            <a:xfrm>
              <a:off x="3827500" y="1167650"/>
              <a:ext cx="170750" cy="169300"/>
            </a:xfrm>
            <a:custGeom>
              <a:avLst/>
              <a:gdLst/>
              <a:ahLst/>
              <a:cxnLst/>
              <a:rect l="l" t="t" r="r" b="b"/>
              <a:pathLst>
                <a:path w="6830" h="6772" extrusionOk="0">
                  <a:moveTo>
                    <a:pt x="3386" y="6772"/>
                  </a:moveTo>
                  <a:cubicBezTo>
                    <a:pt x="1518" y="6714"/>
                    <a:pt x="0" y="5138"/>
                    <a:pt x="59" y="3328"/>
                  </a:cubicBezTo>
                  <a:cubicBezTo>
                    <a:pt x="59" y="1519"/>
                    <a:pt x="1635" y="1"/>
                    <a:pt x="3444" y="1"/>
                  </a:cubicBezTo>
                  <a:cubicBezTo>
                    <a:pt x="5254" y="1"/>
                    <a:pt x="6830" y="1635"/>
                    <a:pt x="6771" y="3445"/>
                  </a:cubicBezTo>
                  <a:cubicBezTo>
                    <a:pt x="6713" y="5254"/>
                    <a:pt x="5195" y="6772"/>
                    <a:pt x="3386" y="67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3" name="Google Shape;7253;p18"/>
            <p:cNvSpPr/>
            <p:nvPr/>
          </p:nvSpPr>
          <p:spPr>
            <a:xfrm>
              <a:off x="2603175" y="1656525"/>
              <a:ext cx="167850" cy="170750"/>
            </a:xfrm>
            <a:custGeom>
              <a:avLst/>
              <a:gdLst/>
              <a:ahLst/>
              <a:cxnLst/>
              <a:rect l="l" t="t" r="r" b="b"/>
              <a:pathLst>
                <a:path w="6714" h="6830" extrusionOk="0">
                  <a:moveTo>
                    <a:pt x="6713" y="3444"/>
                  </a:moveTo>
                  <a:cubicBezTo>
                    <a:pt x="6713" y="5253"/>
                    <a:pt x="5137" y="6829"/>
                    <a:pt x="3269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8"/>
                  </a:cubicBezTo>
                  <a:cubicBezTo>
                    <a:pt x="5254" y="58"/>
                    <a:pt x="6713" y="1634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4" name="Google Shape;7254;p18"/>
            <p:cNvSpPr/>
            <p:nvPr/>
          </p:nvSpPr>
          <p:spPr>
            <a:xfrm>
              <a:off x="3580875" y="116765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3445" y="6714"/>
                  </a:moveTo>
                  <a:cubicBezTo>
                    <a:pt x="1577" y="6772"/>
                    <a:pt x="1" y="5196"/>
                    <a:pt x="59" y="3328"/>
                  </a:cubicBezTo>
                  <a:cubicBezTo>
                    <a:pt x="59" y="1519"/>
                    <a:pt x="1577" y="1"/>
                    <a:pt x="3386" y="1"/>
                  </a:cubicBezTo>
                  <a:cubicBezTo>
                    <a:pt x="5254" y="1"/>
                    <a:pt x="6772" y="1577"/>
                    <a:pt x="6772" y="3386"/>
                  </a:cubicBezTo>
                  <a:cubicBezTo>
                    <a:pt x="6772" y="5196"/>
                    <a:pt x="5196" y="6714"/>
                    <a:pt x="3445" y="67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5" name="Google Shape;7255;p18"/>
            <p:cNvSpPr/>
            <p:nvPr/>
          </p:nvSpPr>
          <p:spPr>
            <a:xfrm>
              <a:off x="5054750" y="3620675"/>
              <a:ext cx="166375" cy="166375"/>
            </a:xfrm>
            <a:custGeom>
              <a:avLst/>
              <a:gdLst/>
              <a:ahLst/>
              <a:cxnLst/>
              <a:rect l="l" t="t" r="r" b="b"/>
              <a:pathLst>
                <a:path w="6655" h="6655" extrusionOk="0">
                  <a:moveTo>
                    <a:pt x="6654" y="3328"/>
                  </a:moveTo>
                  <a:cubicBezTo>
                    <a:pt x="6654" y="5196"/>
                    <a:pt x="5137" y="6655"/>
                    <a:pt x="3327" y="6655"/>
                  </a:cubicBezTo>
                  <a:cubicBezTo>
                    <a:pt x="1459" y="6597"/>
                    <a:pt x="0" y="5079"/>
                    <a:pt x="0" y="3270"/>
                  </a:cubicBezTo>
                  <a:cubicBezTo>
                    <a:pt x="58" y="1460"/>
                    <a:pt x="1518" y="1"/>
                    <a:pt x="3327" y="1"/>
                  </a:cubicBezTo>
                  <a:cubicBezTo>
                    <a:pt x="5195" y="1"/>
                    <a:pt x="6654" y="1518"/>
                    <a:pt x="6654" y="33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6" name="Google Shape;7256;p18"/>
            <p:cNvSpPr/>
            <p:nvPr/>
          </p:nvSpPr>
          <p:spPr>
            <a:xfrm>
              <a:off x="5296975" y="2391975"/>
              <a:ext cx="169300" cy="170775"/>
            </a:xfrm>
            <a:custGeom>
              <a:avLst/>
              <a:gdLst/>
              <a:ahLst/>
              <a:cxnLst/>
              <a:rect l="l" t="t" r="r" b="b"/>
              <a:pathLst>
                <a:path w="6772" h="6831" extrusionOk="0">
                  <a:moveTo>
                    <a:pt x="3269" y="6772"/>
                  </a:moveTo>
                  <a:cubicBezTo>
                    <a:pt x="1401" y="6655"/>
                    <a:pt x="1" y="5137"/>
                    <a:pt x="59" y="3328"/>
                  </a:cubicBezTo>
                  <a:cubicBezTo>
                    <a:pt x="176" y="1460"/>
                    <a:pt x="1693" y="1"/>
                    <a:pt x="3503" y="118"/>
                  </a:cubicBezTo>
                  <a:cubicBezTo>
                    <a:pt x="5371" y="234"/>
                    <a:pt x="6771" y="1694"/>
                    <a:pt x="6713" y="3503"/>
                  </a:cubicBezTo>
                  <a:cubicBezTo>
                    <a:pt x="6596" y="5371"/>
                    <a:pt x="5079" y="6830"/>
                    <a:pt x="3269" y="67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7" name="Google Shape;7257;p18"/>
            <p:cNvSpPr/>
            <p:nvPr/>
          </p:nvSpPr>
          <p:spPr>
            <a:xfrm>
              <a:off x="4562975" y="4111000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8"/>
                    <a:pt x="5137" y="6538"/>
                    <a:pt x="3327" y="6538"/>
                  </a:cubicBezTo>
                  <a:cubicBezTo>
                    <a:pt x="1459" y="6596"/>
                    <a:pt x="0" y="5137"/>
                    <a:pt x="0" y="3269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137" y="0"/>
                    <a:pt x="6538" y="1460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8" name="Google Shape;7258;p18"/>
            <p:cNvSpPr/>
            <p:nvPr/>
          </p:nvSpPr>
          <p:spPr>
            <a:xfrm>
              <a:off x="4072650" y="1169125"/>
              <a:ext cx="166375" cy="164925"/>
            </a:xfrm>
            <a:custGeom>
              <a:avLst/>
              <a:gdLst/>
              <a:ahLst/>
              <a:cxnLst/>
              <a:rect l="l" t="t" r="r" b="b"/>
              <a:pathLst>
                <a:path w="6655" h="6597" extrusionOk="0">
                  <a:moveTo>
                    <a:pt x="3328" y="0"/>
                  </a:moveTo>
                  <a:cubicBezTo>
                    <a:pt x="5196" y="0"/>
                    <a:pt x="6655" y="1518"/>
                    <a:pt x="6597" y="3327"/>
                  </a:cubicBezTo>
                  <a:cubicBezTo>
                    <a:pt x="6597" y="5195"/>
                    <a:pt x="5137" y="6596"/>
                    <a:pt x="3328" y="6596"/>
                  </a:cubicBezTo>
                  <a:cubicBezTo>
                    <a:pt x="1460" y="6596"/>
                    <a:pt x="1" y="5137"/>
                    <a:pt x="1" y="3269"/>
                  </a:cubicBezTo>
                  <a:cubicBezTo>
                    <a:pt x="59" y="1460"/>
                    <a:pt x="1518" y="0"/>
                    <a:pt x="33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9" name="Google Shape;7259;p18"/>
            <p:cNvSpPr/>
            <p:nvPr/>
          </p:nvSpPr>
          <p:spPr>
            <a:xfrm>
              <a:off x="2846875" y="1411350"/>
              <a:ext cx="166375" cy="167850"/>
            </a:xfrm>
            <a:custGeom>
              <a:avLst/>
              <a:gdLst/>
              <a:ahLst/>
              <a:cxnLst/>
              <a:rect l="l" t="t" r="r" b="b"/>
              <a:pathLst>
                <a:path w="6655" h="6714" extrusionOk="0">
                  <a:moveTo>
                    <a:pt x="6596" y="3386"/>
                  </a:moveTo>
                  <a:cubicBezTo>
                    <a:pt x="6596" y="5254"/>
                    <a:pt x="5079" y="6713"/>
                    <a:pt x="3269" y="6655"/>
                  </a:cubicBezTo>
                  <a:cubicBezTo>
                    <a:pt x="1401" y="6597"/>
                    <a:pt x="0" y="5137"/>
                    <a:pt x="0" y="3328"/>
                  </a:cubicBezTo>
                  <a:cubicBezTo>
                    <a:pt x="59" y="1460"/>
                    <a:pt x="1576" y="1"/>
                    <a:pt x="3386" y="59"/>
                  </a:cubicBezTo>
                  <a:cubicBezTo>
                    <a:pt x="5195" y="59"/>
                    <a:pt x="6655" y="1577"/>
                    <a:pt x="6596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0" name="Google Shape;7260;p18"/>
            <p:cNvSpPr/>
            <p:nvPr/>
          </p:nvSpPr>
          <p:spPr>
            <a:xfrm>
              <a:off x="5299900" y="3131825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9"/>
                    <a:pt x="5137" y="6538"/>
                    <a:pt x="3327" y="6597"/>
                  </a:cubicBezTo>
                  <a:cubicBezTo>
                    <a:pt x="1460" y="6597"/>
                    <a:pt x="0" y="5137"/>
                    <a:pt x="0" y="3269"/>
                  </a:cubicBezTo>
                  <a:cubicBezTo>
                    <a:pt x="0" y="1460"/>
                    <a:pt x="1401" y="1"/>
                    <a:pt x="3211" y="1"/>
                  </a:cubicBezTo>
                  <a:cubicBezTo>
                    <a:pt x="5078" y="1"/>
                    <a:pt x="6538" y="1402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1" name="Google Shape;7261;p18"/>
            <p:cNvSpPr/>
            <p:nvPr/>
          </p:nvSpPr>
          <p:spPr>
            <a:xfrm>
              <a:off x="2358025" y="1901675"/>
              <a:ext cx="164925" cy="164925"/>
            </a:xfrm>
            <a:custGeom>
              <a:avLst/>
              <a:gdLst/>
              <a:ahLst/>
              <a:cxnLst/>
              <a:rect l="l" t="t" r="r" b="b"/>
              <a:pathLst>
                <a:path w="6597" h="6597" extrusionOk="0">
                  <a:moveTo>
                    <a:pt x="3327" y="6596"/>
                  </a:moveTo>
                  <a:cubicBezTo>
                    <a:pt x="1518" y="6596"/>
                    <a:pt x="59" y="5195"/>
                    <a:pt x="0" y="3327"/>
                  </a:cubicBezTo>
                  <a:cubicBezTo>
                    <a:pt x="0" y="1518"/>
                    <a:pt x="1401" y="59"/>
                    <a:pt x="3269" y="59"/>
                  </a:cubicBezTo>
                  <a:cubicBezTo>
                    <a:pt x="5079" y="0"/>
                    <a:pt x="6538" y="1460"/>
                    <a:pt x="6538" y="3269"/>
                  </a:cubicBezTo>
                  <a:cubicBezTo>
                    <a:pt x="6596" y="5137"/>
                    <a:pt x="5137" y="6538"/>
                    <a:pt x="3327" y="659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2" name="Google Shape;7262;p18"/>
            <p:cNvSpPr/>
            <p:nvPr/>
          </p:nvSpPr>
          <p:spPr>
            <a:xfrm>
              <a:off x="3337175" y="1170575"/>
              <a:ext cx="164925" cy="163475"/>
            </a:xfrm>
            <a:custGeom>
              <a:avLst/>
              <a:gdLst/>
              <a:ahLst/>
              <a:cxnLst/>
              <a:rect l="l" t="t" r="r" b="b"/>
              <a:pathLst>
                <a:path w="6597" h="6539" extrusionOk="0">
                  <a:moveTo>
                    <a:pt x="3270" y="1"/>
                  </a:moveTo>
                  <a:cubicBezTo>
                    <a:pt x="5079" y="1"/>
                    <a:pt x="6538" y="1402"/>
                    <a:pt x="6538" y="3211"/>
                  </a:cubicBezTo>
                  <a:cubicBezTo>
                    <a:pt x="6597" y="5079"/>
                    <a:pt x="5138" y="6538"/>
                    <a:pt x="3328" y="6538"/>
                  </a:cubicBezTo>
                  <a:cubicBezTo>
                    <a:pt x="1460" y="6538"/>
                    <a:pt x="59" y="5137"/>
                    <a:pt x="1" y="3269"/>
                  </a:cubicBezTo>
                  <a:cubicBezTo>
                    <a:pt x="1" y="1460"/>
                    <a:pt x="1402" y="1"/>
                    <a:pt x="32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3" name="Google Shape;7263;p18"/>
            <p:cNvSpPr/>
            <p:nvPr/>
          </p:nvSpPr>
          <p:spPr>
            <a:xfrm>
              <a:off x="2601725" y="3864375"/>
              <a:ext cx="163450" cy="163475"/>
            </a:xfrm>
            <a:custGeom>
              <a:avLst/>
              <a:gdLst/>
              <a:ahLst/>
              <a:cxnLst/>
              <a:rect l="l" t="t" r="r" b="b"/>
              <a:pathLst>
                <a:path w="6538" h="6539" extrusionOk="0">
                  <a:moveTo>
                    <a:pt x="3269" y="1"/>
                  </a:moveTo>
                  <a:cubicBezTo>
                    <a:pt x="5137" y="1"/>
                    <a:pt x="6538" y="1460"/>
                    <a:pt x="6538" y="3328"/>
                  </a:cubicBezTo>
                  <a:cubicBezTo>
                    <a:pt x="6538" y="5137"/>
                    <a:pt x="5078" y="6538"/>
                    <a:pt x="3211" y="6538"/>
                  </a:cubicBezTo>
                  <a:cubicBezTo>
                    <a:pt x="1401" y="6538"/>
                    <a:pt x="0" y="5079"/>
                    <a:pt x="0" y="3269"/>
                  </a:cubicBezTo>
                  <a:cubicBezTo>
                    <a:pt x="0" y="1402"/>
                    <a:pt x="1460" y="1"/>
                    <a:pt x="32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4" name="Google Shape;7264;p18"/>
            <p:cNvSpPr/>
            <p:nvPr/>
          </p:nvSpPr>
          <p:spPr>
            <a:xfrm>
              <a:off x="2112875" y="28866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5020"/>
                    <a:pt x="5020" y="6480"/>
                    <a:pt x="3269" y="6480"/>
                  </a:cubicBezTo>
                  <a:cubicBezTo>
                    <a:pt x="1401" y="6480"/>
                    <a:pt x="0" y="5020"/>
                    <a:pt x="0" y="3211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020" y="0"/>
                    <a:pt x="6479" y="1460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5" name="Google Shape;7265;p18"/>
            <p:cNvSpPr/>
            <p:nvPr/>
          </p:nvSpPr>
          <p:spPr>
            <a:xfrm>
              <a:off x="3585250" y="4357600"/>
              <a:ext cx="162025" cy="163475"/>
            </a:xfrm>
            <a:custGeom>
              <a:avLst/>
              <a:gdLst/>
              <a:ahLst/>
              <a:cxnLst/>
              <a:rect l="l" t="t" r="r" b="b"/>
              <a:pathLst>
                <a:path w="6481" h="6539" extrusionOk="0">
                  <a:moveTo>
                    <a:pt x="3211" y="6538"/>
                  </a:moveTo>
                  <a:cubicBezTo>
                    <a:pt x="1460" y="6538"/>
                    <a:pt x="1" y="5079"/>
                    <a:pt x="1" y="3270"/>
                  </a:cubicBezTo>
                  <a:cubicBezTo>
                    <a:pt x="1" y="1460"/>
                    <a:pt x="1460" y="1"/>
                    <a:pt x="3270" y="59"/>
                  </a:cubicBezTo>
                  <a:cubicBezTo>
                    <a:pt x="5021" y="59"/>
                    <a:pt x="6480" y="1518"/>
                    <a:pt x="6480" y="3328"/>
                  </a:cubicBezTo>
                  <a:cubicBezTo>
                    <a:pt x="6480" y="5079"/>
                    <a:pt x="5021" y="6538"/>
                    <a:pt x="3211" y="653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6" name="Google Shape;7266;p18"/>
            <p:cNvSpPr/>
            <p:nvPr/>
          </p:nvSpPr>
          <p:spPr>
            <a:xfrm>
              <a:off x="383187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5020" y="0"/>
                    <a:pt x="6480" y="1401"/>
                    <a:pt x="6480" y="3269"/>
                  </a:cubicBezTo>
                  <a:cubicBezTo>
                    <a:pt x="6480" y="5020"/>
                    <a:pt x="5020" y="6479"/>
                    <a:pt x="3269" y="6479"/>
                  </a:cubicBezTo>
                  <a:cubicBezTo>
                    <a:pt x="1460" y="6479"/>
                    <a:pt x="1" y="5020"/>
                    <a:pt x="1" y="3211"/>
                  </a:cubicBezTo>
                  <a:cubicBezTo>
                    <a:pt x="1" y="1401"/>
                    <a:pt x="1401" y="0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7" name="Google Shape;7267;p18"/>
            <p:cNvSpPr/>
            <p:nvPr/>
          </p:nvSpPr>
          <p:spPr>
            <a:xfrm>
              <a:off x="2112875" y="26400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4962"/>
                    <a:pt x="5078" y="6422"/>
                    <a:pt x="3269" y="6480"/>
                  </a:cubicBezTo>
                  <a:cubicBezTo>
                    <a:pt x="1459" y="6480"/>
                    <a:pt x="0" y="5021"/>
                    <a:pt x="0" y="3211"/>
                  </a:cubicBezTo>
                  <a:cubicBezTo>
                    <a:pt x="0" y="1460"/>
                    <a:pt x="1459" y="1"/>
                    <a:pt x="3211" y="1"/>
                  </a:cubicBezTo>
                  <a:cubicBezTo>
                    <a:pt x="5020" y="1"/>
                    <a:pt x="6479" y="1402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8" name="Google Shape;7268;p18"/>
            <p:cNvSpPr/>
            <p:nvPr/>
          </p:nvSpPr>
          <p:spPr>
            <a:xfrm>
              <a:off x="2848325" y="41124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70" y="6480"/>
                  </a:moveTo>
                  <a:cubicBezTo>
                    <a:pt x="1518" y="6480"/>
                    <a:pt x="59" y="5020"/>
                    <a:pt x="1" y="3269"/>
                  </a:cubicBezTo>
                  <a:cubicBezTo>
                    <a:pt x="1" y="1460"/>
                    <a:pt x="1460" y="1"/>
                    <a:pt x="3211" y="1"/>
                  </a:cubicBezTo>
                  <a:cubicBezTo>
                    <a:pt x="5021" y="1"/>
                    <a:pt x="6480" y="1402"/>
                    <a:pt x="6480" y="3211"/>
                  </a:cubicBezTo>
                  <a:cubicBezTo>
                    <a:pt x="6480" y="4962"/>
                    <a:pt x="5079" y="6421"/>
                    <a:pt x="3270" y="64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9" name="Google Shape;7269;p18"/>
            <p:cNvSpPr/>
            <p:nvPr/>
          </p:nvSpPr>
          <p:spPr>
            <a:xfrm>
              <a:off x="2359475" y="36221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4962" y="0"/>
                    <a:pt x="6480" y="1459"/>
                    <a:pt x="6480" y="3211"/>
                  </a:cubicBezTo>
                  <a:cubicBezTo>
                    <a:pt x="6480" y="5020"/>
                    <a:pt x="5021" y="6479"/>
                    <a:pt x="3269" y="6479"/>
                  </a:cubicBezTo>
                  <a:cubicBezTo>
                    <a:pt x="1460" y="6479"/>
                    <a:pt x="1" y="5078"/>
                    <a:pt x="1" y="3269"/>
                  </a:cubicBezTo>
                  <a:cubicBezTo>
                    <a:pt x="1" y="1518"/>
                    <a:pt x="1402" y="59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0" name="Google Shape;7270;p18"/>
            <p:cNvSpPr/>
            <p:nvPr/>
          </p:nvSpPr>
          <p:spPr>
            <a:xfrm>
              <a:off x="4320725" y="11705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80" y="3211"/>
                  </a:moveTo>
                  <a:cubicBezTo>
                    <a:pt x="6480" y="5021"/>
                    <a:pt x="5021" y="6480"/>
                    <a:pt x="3269" y="6480"/>
                  </a:cubicBezTo>
                  <a:cubicBezTo>
                    <a:pt x="1518" y="6480"/>
                    <a:pt x="59" y="5021"/>
                    <a:pt x="59" y="3269"/>
                  </a:cubicBezTo>
                  <a:cubicBezTo>
                    <a:pt x="1" y="1518"/>
                    <a:pt x="1518" y="1"/>
                    <a:pt x="3269" y="59"/>
                  </a:cubicBezTo>
                  <a:cubicBezTo>
                    <a:pt x="5021" y="59"/>
                    <a:pt x="6480" y="1518"/>
                    <a:pt x="6480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1" name="Google Shape;7271;p18"/>
            <p:cNvSpPr/>
            <p:nvPr/>
          </p:nvSpPr>
          <p:spPr>
            <a:xfrm>
              <a:off x="407412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0" y="0"/>
                  </a:moveTo>
                  <a:cubicBezTo>
                    <a:pt x="5020" y="0"/>
                    <a:pt x="6479" y="1459"/>
                    <a:pt x="6479" y="3269"/>
                  </a:cubicBezTo>
                  <a:cubicBezTo>
                    <a:pt x="6479" y="4962"/>
                    <a:pt x="5020" y="6421"/>
                    <a:pt x="3269" y="6479"/>
                  </a:cubicBezTo>
                  <a:cubicBezTo>
                    <a:pt x="1518" y="6479"/>
                    <a:pt x="0" y="4962"/>
                    <a:pt x="58" y="3211"/>
                  </a:cubicBezTo>
                  <a:cubicBezTo>
                    <a:pt x="58" y="1459"/>
                    <a:pt x="1518" y="59"/>
                    <a:pt x="321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2" name="Google Shape;7272;p18"/>
            <p:cNvSpPr/>
            <p:nvPr/>
          </p:nvSpPr>
          <p:spPr>
            <a:xfrm>
              <a:off x="5301350" y="2149750"/>
              <a:ext cx="160550" cy="162000"/>
            </a:xfrm>
            <a:custGeom>
              <a:avLst/>
              <a:gdLst/>
              <a:ahLst/>
              <a:cxnLst/>
              <a:rect l="l" t="t" r="r" b="b"/>
              <a:pathLst>
                <a:path w="6422" h="6480" extrusionOk="0">
                  <a:moveTo>
                    <a:pt x="3211" y="6479"/>
                  </a:moveTo>
                  <a:cubicBezTo>
                    <a:pt x="1460" y="6479"/>
                    <a:pt x="1" y="5020"/>
                    <a:pt x="1" y="3269"/>
                  </a:cubicBezTo>
                  <a:cubicBezTo>
                    <a:pt x="1" y="1518"/>
                    <a:pt x="1460" y="59"/>
                    <a:pt x="3153" y="59"/>
                  </a:cubicBezTo>
                  <a:cubicBezTo>
                    <a:pt x="4962" y="0"/>
                    <a:pt x="6421" y="1518"/>
                    <a:pt x="6421" y="3269"/>
                  </a:cubicBezTo>
                  <a:cubicBezTo>
                    <a:pt x="6421" y="5020"/>
                    <a:pt x="4962" y="6479"/>
                    <a:pt x="3211" y="64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3" name="Google Shape;7273;p18"/>
            <p:cNvSpPr/>
            <p:nvPr/>
          </p:nvSpPr>
          <p:spPr>
            <a:xfrm>
              <a:off x="2112875" y="2396350"/>
              <a:ext cx="162000" cy="162025"/>
            </a:xfrm>
            <a:custGeom>
              <a:avLst/>
              <a:gdLst/>
              <a:ahLst/>
              <a:cxnLst/>
              <a:rect l="l" t="t" r="r" b="b"/>
              <a:pathLst>
                <a:path w="6480" h="6481" extrusionOk="0">
                  <a:moveTo>
                    <a:pt x="6421" y="3270"/>
                  </a:moveTo>
                  <a:cubicBezTo>
                    <a:pt x="6421" y="5021"/>
                    <a:pt x="4962" y="6480"/>
                    <a:pt x="3211" y="6480"/>
                  </a:cubicBezTo>
                  <a:cubicBezTo>
                    <a:pt x="1459" y="6422"/>
                    <a:pt x="0" y="4962"/>
                    <a:pt x="0" y="3270"/>
                  </a:cubicBezTo>
                  <a:cubicBezTo>
                    <a:pt x="59" y="1519"/>
                    <a:pt x="1518" y="1"/>
                    <a:pt x="3269" y="59"/>
                  </a:cubicBezTo>
                  <a:cubicBezTo>
                    <a:pt x="5020" y="59"/>
                    <a:pt x="6479" y="1519"/>
                    <a:pt x="6421" y="32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4" name="Google Shape;7274;p18"/>
            <p:cNvSpPr/>
            <p:nvPr/>
          </p:nvSpPr>
          <p:spPr>
            <a:xfrm>
              <a:off x="5301350" y="3376975"/>
              <a:ext cx="159075" cy="160550"/>
            </a:xfrm>
            <a:custGeom>
              <a:avLst/>
              <a:gdLst/>
              <a:ahLst/>
              <a:cxnLst/>
              <a:rect l="l" t="t" r="r" b="b"/>
              <a:pathLst>
                <a:path w="6363" h="6422" extrusionOk="0">
                  <a:moveTo>
                    <a:pt x="6363" y="3211"/>
                  </a:moveTo>
                  <a:cubicBezTo>
                    <a:pt x="6363" y="4962"/>
                    <a:pt x="4904" y="6422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59" y="1402"/>
                    <a:pt x="1460" y="1"/>
                    <a:pt x="3211" y="1"/>
                  </a:cubicBezTo>
                  <a:cubicBezTo>
                    <a:pt x="4904" y="1"/>
                    <a:pt x="6363" y="1460"/>
                    <a:pt x="636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5" name="Google Shape;7275;p18"/>
            <p:cNvSpPr/>
            <p:nvPr/>
          </p:nvSpPr>
          <p:spPr>
            <a:xfrm>
              <a:off x="3340100" y="4360525"/>
              <a:ext cx="159100" cy="159075"/>
            </a:xfrm>
            <a:custGeom>
              <a:avLst/>
              <a:gdLst/>
              <a:ahLst/>
              <a:cxnLst/>
              <a:rect l="l" t="t" r="r" b="b"/>
              <a:pathLst>
                <a:path w="6364" h="6363" extrusionOk="0">
                  <a:moveTo>
                    <a:pt x="6363" y="3153"/>
                  </a:moveTo>
                  <a:cubicBezTo>
                    <a:pt x="6363" y="4904"/>
                    <a:pt x="4904" y="6363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1" y="1460"/>
                    <a:pt x="1460" y="1"/>
                    <a:pt x="3153" y="1"/>
                  </a:cubicBezTo>
                  <a:cubicBezTo>
                    <a:pt x="4904" y="1"/>
                    <a:pt x="6363" y="1460"/>
                    <a:pt x="6363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6" name="Google Shape;7276;p18"/>
            <p:cNvSpPr/>
            <p:nvPr/>
          </p:nvSpPr>
          <p:spPr>
            <a:xfrm>
              <a:off x="2114325" y="3134750"/>
              <a:ext cx="159075" cy="159075"/>
            </a:xfrm>
            <a:custGeom>
              <a:avLst/>
              <a:gdLst/>
              <a:ahLst/>
              <a:cxnLst/>
              <a:rect l="l" t="t" r="r" b="b"/>
              <a:pathLst>
                <a:path w="6363" h="6363" extrusionOk="0">
                  <a:moveTo>
                    <a:pt x="3153" y="6363"/>
                  </a:moveTo>
                  <a:cubicBezTo>
                    <a:pt x="1460" y="6363"/>
                    <a:pt x="1" y="4904"/>
                    <a:pt x="1" y="3152"/>
                  </a:cubicBezTo>
                  <a:cubicBezTo>
                    <a:pt x="1" y="1460"/>
                    <a:pt x="1460" y="0"/>
                    <a:pt x="3153" y="0"/>
                  </a:cubicBezTo>
                  <a:cubicBezTo>
                    <a:pt x="4904" y="0"/>
                    <a:pt x="6363" y="1460"/>
                    <a:pt x="6363" y="3152"/>
                  </a:cubicBezTo>
                  <a:cubicBezTo>
                    <a:pt x="6363" y="4904"/>
                    <a:pt x="4904" y="6363"/>
                    <a:pt x="3153" y="63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7" name="Google Shape;7277;p18"/>
            <p:cNvSpPr/>
            <p:nvPr/>
          </p:nvSpPr>
          <p:spPr>
            <a:xfrm>
              <a:off x="4812500" y="1415725"/>
              <a:ext cx="159075" cy="157625"/>
            </a:xfrm>
            <a:custGeom>
              <a:avLst/>
              <a:gdLst/>
              <a:ahLst/>
              <a:cxnLst/>
              <a:rect l="l" t="t" r="r" b="b"/>
              <a:pathLst>
                <a:path w="6363" h="6305" extrusionOk="0">
                  <a:moveTo>
                    <a:pt x="6305" y="3153"/>
                  </a:moveTo>
                  <a:cubicBezTo>
                    <a:pt x="6363" y="4904"/>
                    <a:pt x="4904" y="6305"/>
                    <a:pt x="3153" y="6305"/>
                  </a:cubicBezTo>
                  <a:cubicBezTo>
                    <a:pt x="1401" y="6305"/>
                    <a:pt x="1" y="4904"/>
                    <a:pt x="1" y="3211"/>
                  </a:cubicBezTo>
                  <a:cubicBezTo>
                    <a:pt x="1" y="1460"/>
                    <a:pt x="1401" y="1"/>
                    <a:pt x="3211" y="1"/>
                  </a:cubicBezTo>
                  <a:cubicBezTo>
                    <a:pt x="4904" y="1"/>
                    <a:pt x="6305" y="1402"/>
                    <a:pt x="6305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8" name="Google Shape;7278;p18"/>
            <p:cNvSpPr/>
            <p:nvPr/>
          </p:nvSpPr>
          <p:spPr>
            <a:xfrm>
              <a:off x="5059125" y="1660900"/>
              <a:ext cx="159075" cy="160525"/>
            </a:xfrm>
            <a:custGeom>
              <a:avLst/>
              <a:gdLst/>
              <a:ahLst/>
              <a:cxnLst/>
              <a:rect l="l" t="t" r="r" b="b"/>
              <a:pathLst>
                <a:path w="6363" h="6421" extrusionOk="0">
                  <a:moveTo>
                    <a:pt x="6363" y="3269"/>
                  </a:moveTo>
                  <a:cubicBezTo>
                    <a:pt x="6304" y="5020"/>
                    <a:pt x="4845" y="6421"/>
                    <a:pt x="3094" y="6363"/>
                  </a:cubicBezTo>
                  <a:cubicBezTo>
                    <a:pt x="1343" y="6363"/>
                    <a:pt x="0" y="4903"/>
                    <a:pt x="0" y="3211"/>
                  </a:cubicBezTo>
                  <a:cubicBezTo>
                    <a:pt x="59" y="1401"/>
                    <a:pt x="1518" y="0"/>
                    <a:pt x="3269" y="59"/>
                  </a:cubicBezTo>
                  <a:cubicBezTo>
                    <a:pt x="4962" y="117"/>
                    <a:pt x="6363" y="1518"/>
                    <a:pt x="6363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9" name="Google Shape;7279;p18"/>
            <p:cNvSpPr/>
            <p:nvPr/>
          </p:nvSpPr>
          <p:spPr>
            <a:xfrm>
              <a:off x="3097875" y="1172050"/>
              <a:ext cx="157625" cy="159075"/>
            </a:xfrm>
            <a:custGeom>
              <a:avLst/>
              <a:gdLst/>
              <a:ahLst/>
              <a:cxnLst/>
              <a:rect l="l" t="t" r="r" b="b"/>
              <a:pathLst>
                <a:path w="6305" h="6363" extrusionOk="0">
                  <a:moveTo>
                    <a:pt x="6304" y="3152"/>
                  </a:moveTo>
                  <a:cubicBezTo>
                    <a:pt x="6304" y="4903"/>
                    <a:pt x="4903" y="6362"/>
                    <a:pt x="3152" y="6362"/>
                  </a:cubicBezTo>
                  <a:cubicBezTo>
                    <a:pt x="1401" y="6362"/>
                    <a:pt x="0" y="4962"/>
                    <a:pt x="0" y="3210"/>
                  </a:cubicBezTo>
                  <a:cubicBezTo>
                    <a:pt x="0" y="1459"/>
                    <a:pt x="1401" y="0"/>
                    <a:pt x="3152" y="58"/>
                  </a:cubicBezTo>
                  <a:cubicBezTo>
                    <a:pt x="4903" y="58"/>
                    <a:pt x="6304" y="1459"/>
                    <a:pt x="6304" y="31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0" name="Google Shape;7280;p18"/>
            <p:cNvSpPr/>
            <p:nvPr/>
          </p:nvSpPr>
          <p:spPr>
            <a:xfrm>
              <a:off x="4323650" y="4361975"/>
              <a:ext cx="156175" cy="156175"/>
            </a:xfrm>
            <a:custGeom>
              <a:avLst/>
              <a:gdLst/>
              <a:ahLst/>
              <a:cxnLst/>
              <a:rect l="l" t="t" r="r" b="b"/>
              <a:pathLst>
                <a:path w="6247" h="6247" extrusionOk="0">
                  <a:moveTo>
                    <a:pt x="3152" y="1"/>
                  </a:moveTo>
                  <a:cubicBezTo>
                    <a:pt x="4904" y="59"/>
                    <a:pt x="6246" y="1460"/>
                    <a:pt x="6246" y="3211"/>
                  </a:cubicBezTo>
                  <a:cubicBezTo>
                    <a:pt x="6188" y="4904"/>
                    <a:pt x="4845" y="6247"/>
                    <a:pt x="3094" y="6188"/>
                  </a:cubicBezTo>
                  <a:cubicBezTo>
                    <a:pt x="1343" y="6188"/>
                    <a:pt x="0" y="4787"/>
                    <a:pt x="59" y="3036"/>
                  </a:cubicBezTo>
                  <a:cubicBezTo>
                    <a:pt x="59" y="1343"/>
                    <a:pt x="1460" y="1"/>
                    <a:pt x="31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1" name="Google Shape;7281;p18"/>
            <p:cNvSpPr/>
            <p:nvPr/>
          </p:nvSpPr>
          <p:spPr>
            <a:xfrm>
              <a:off x="2609025" y="1417200"/>
              <a:ext cx="156150" cy="154700"/>
            </a:xfrm>
            <a:custGeom>
              <a:avLst/>
              <a:gdLst/>
              <a:ahLst/>
              <a:cxnLst/>
              <a:rect l="l" t="t" r="r" b="b"/>
              <a:pathLst>
                <a:path w="6246" h="6188" extrusionOk="0">
                  <a:moveTo>
                    <a:pt x="6187" y="3094"/>
                  </a:moveTo>
                  <a:cubicBezTo>
                    <a:pt x="6246" y="4787"/>
                    <a:pt x="4845" y="6188"/>
                    <a:pt x="3152" y="6188"/>
                  </a:cubicBezTo>
                  <a:cubicBezTo>
                    <a:pt x="1459" y="6188"/>
                    <a:pt x="58" y="4845"/>
                    <a:pt x="58" y="3152"/>
                  </a:cubicBezTo>
                  <a:cubicBezTo>
                    <a:pt x="0" y="1401"/>
                    <a:pt x="1401" y="59"/>
                    <a:pt x="3094" y="0"/>
                  </a:cubicBezTo>
                  <a:cubicBezTo>
                    <a:pt x="4786" y="0"/>
                    <a:pt x="6187" y="1401"/>
                    <a:pt x="618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2" name="Google Shape;7282;p18"/>
            <p:cNvSpPr/>
            <p:nvPr/>
          </p:nvSpPr>
          <p:spPr>
            <a:xfrm>
              <a:off x="5060575" y="387312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4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4"/>
                  </a:cubicBezTo>
                  <a:cubicBezTo>
                    <a:pt x="1" y="1343"/>
                    <a:pt x="1401" y="1"/>
                    <a:pt x="3094" y="1"/>
                  </a:cubicBezTo>
                  <a:cubicBezTo>
                    <a:pt x="4845" y="1"/>
                    <a:pt x="6188" y="1402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3" name="Google Shape;7283;p18"/>
            <p:cNvSpPr/>
            <p:nvPr/>
          </p:nvSpPr>
          <p:spPr>
            <a:xfrm>
              <a:off x="2115775" y="215412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787"/>
                    <a:pt x="4846" y="6129"/>
                    <a:pt x="3153" y="6188"/>
                  </a:cubicBezTo>
                  <a:cubicBezTo>
                    <a:pt x="1402" y="6188"/>
                    <a:pt x="1" y="4787"/>
                    <a:pt x="1" y="3036"/>
                  </a:cubicBezTo>
                  <a:cubicBezTo>
                    <a:pt x="59" y="1343"/>
                    <a:pt x="1402" y="0"/>
                    <a:pt x="3153" y="0"/>
                  </a:cubicBezTo>
                  <a:cubicBezTo>
                    <a:pt x="4846" y="0"/>
                    <a:pt x="6188" y="1343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4" name="Google Shape;7284;p18"/>
            <p:cNvSpPr/>
            <p:nvPr/>
          </p:nvSpPr>
          <p:spPr>
            <a:xfrm>
              <a:off x="4813950" y="411537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845"/>
                    <a:pt x="4787" y="6188"/>
                    <a:pt x="3095" y="6188"/>
                  </a:cubicBezTo>
                  <a:cubicBezTo>
                    <a:pt x="1402" y="6188"/>
                    <a:pt x="1" y="4728"/>
                    <a:pt x="59" y="3036"/>
                  </a:cubicBezTo>
                  <a:cubicBezTo>
                    <a:pt x="59" y="1401"/>
                    <a:pt x="1460" y="0"/>
                    <a:pt x="3095" y="0"/>
                  </a:cubicBezTo>
                  <a:cubicBezTo>
                    <a:pt x="4787" y="0"/>
                    <a:pt x="6188" y="1401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5" name="Google Shape;7285;p18"/>
            <p:cNvSpPr/>
            <p:nvPr/>
          </p:nvSpPr>
          <p:spPr>
            <a:xfrm>
              <a:off x="3099325" y="436197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5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5"/>
                  </a:cubicBezTo>
                  <a:cubicBezTo>
                    <a:pt x="1" y="1460"/>
                    <a:pt x="1343" y="59"/>
                    <a:pt x="3036" y="59"/>
                  </a:cubicBezTo>
                  <a:cubicBezTo>
                    <a:pt x="4729" y="1"/>
                    <a:pt x="6129" y="1402"/>
                    <a:pt x="612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6" name="Google Shape;7286;p18"/>
            <p:cNvSpPr/>
            <p:nvPr/>
          </p:nvSpPr>
          <p:spPr>
            <a:xfrm>
              <a:off x="2115775" y="3378450"/>
              <a:ext cx="156175" cy="156150"/>
            </a:xfrm>
            <a:custGeom>
              <a:avLst/>
              <a:gdLst/>
              <a:ahLst/>
              <a:cxnLst/>
              <a:rect l="l" t="t" r="r" b="b"/>
              <a:pathLst>
                <a:path w="6247" h="6246" extrusionOk="0">
                  <a:moveTo>
                    <a:pt x="3153" y="59"/>
                  </a:moveTo>
                  <a:cubicBezTo>
                    <a:pt x="4846" y="117"/>
                    <a:pt x="6247" y="1576"/>
                    <a:pt x="6188" y="3211"/>
                  </a:cubicBezTo>
                  <a:cubicBezTo>
                    <a:pt x="6130" y="4903"/>
                    <a:pt x="4671" y="6246"/>
                    <a:pt x="3036" y="6188"/>
                  </a:cubicBezTo>
                  <a:cubicBezTo>
                    <a:pt x="1343" y="6129"/>
                    <a:pt x="1" y="4728"/>
                    <a:pt x="59" y="3036"/>
                  </a:cubicBezTo>
                  <a:cubicBezTo>
                    <a:pt x="118" y="1343"/>
                    <a:pt x="1519" y="0"/>
                    <a:pt x="3153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7" name="Google Shape;7287;p18"/>
            <p:cNvSpPr/>
            <p:nvPr/>
          </p:nvSpPr>
          <p:spPr>
            <a:xfrm>
              <a:off x="2362400" y="1663800"/>
              <a:ext cx="156175" cy="154725"/>
            </a:xfrm>
            <a:custGeom>
              <a:avLst/>
              <a:gdLst/>
              <a:ahLst/>
              <a:cxnLst/>
              <a:rect l="l" t="t" r="r" b="b"/>
              <a:pathLst>
                <a:path w="6247" h="6189" extrusionOk="0">
                  <a:moveTo>
                    <a:pt x="59" y="3095"/>
                  </a:moveTo>
                  <a:cubicBezTo>
                    <a:pt x="59" y="1402"/>
                    <a:pt x="1518" y="1"/>
                    <a:pt x="3152" y="59"/>
                  </a:cubicBezTo>
                  <a:cubicBezTo>
                    <a:pt x="4845" y="59"/>
                    <a:pt x="6246" y="1519"/>
                    <a:pt x="6188" y="3211"/>
                  </a:cubicBezTo>
                  <a:cubicBezTo>
                    <a:pt x="6129" y="4846"/>
                    <a:pt x="4729" y="6188"/>
                    <a:pt x="3094" y="6188"/>
                  </a:cubicBezTo>
                  <a:cubicBezTo>
                    <a:pt x="1401" y="6188"/>
                    <a:pt x="0" y="4729"/>
                    <a:pt x="5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8" name="Google Shape;7288;p18"/>
            <p:cNvSpPr/>
            <p:nvPr/>
          </p:nvSpPr>
          <p:spPr>
            <a:xfrm>
              <a:off x="4571725" y="1174950"/>
              <a:ext cx="153250" cy="154725"/>
            </a:xfrm>
            <a:custGeom>
              <a:avLst/>
              <a:gdLst/>
              <a:ahLst/>
              <a:cxnLst/>
              <a:rect l="l" t="t" r="r" b="b"/>
              <a:pathLst>
                <a:path w="6130" h="6189" extrusionOk="0">
                  <a:moveTo>
                    <a:pt x="6129" y="3094"/>
                  </a:moveTo>
                  <a:cubicBezTo>
                    <a:pt x="6129" y="4729"/>
                    <a:pt x="4787" y="6130"/>
                    <a:pt x="3094" y="6130"/>
                  </a:cubicBezTo>
                  <a:cubicBezTo>
                    <a:pt x="1460" y="6188"/>
                    <a:pt x="0" y="4729"/>
                    <a:pt x="59" y="3036"/>
                  </a:cubicBezTo>
                  <a:cubicBezTo>
                    <a:pt x="59" y="1402"/>
                    <a:pt x="1460" y="1"/>
                    <a:pt x="3094" y="1"/>
                  </a:cubicBezTo>
                  <a:cubicBezTo>
                    <a:pt x="4728" y="1"/>
                    <a:pt x="6129" y="1402"/>
                    <a:pt x="6129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9" name="Google Shape;7289;p18"/>
            <p:cNvSpPr/>
            <p:nvPr/>
          </p:nvSpPr>
          <p:spPr>
            <a:xfrm>
              <a:off x="5308650" y="1911875"/>
              <a:ext cx="153250" cy="153250"/>
            </a:xfrm>
            <a:custGeom>
              <a:avLst/>
              <a:gdLst/>
              <a:ahLst/>
              <a:cxnLst/>
              <a:rect l="l" t="t" r="r" b="b"/>
              <a:pathLst>
                <a:path w="6130" h="6130" extrusionOk="0">
                  <a:moveTo>
                    <a:pt x="6129" y="3036"/>
                  </a:moveTo>
                  <a:cubicBezTo>
                    <a:pt x="6129" y="4671"/>
                    <a:pt x="4728" y="6071"/>
                    <a:pt x="3094" y="6130"/>
                  </a:cubicBezTo>
                  <a:cubicBezTo>
                    <a:pt x="1460" y="6130"/>
                    <a:pt x="0" y="4729"/>
                    <a:pt x="0" y="3036"/>
                  </a:cubicBezTo>
                  <a:cubicBezTo>
                    <a:pt x="0" y="1402"/>
                    <a:pt x="1401" y="1"/>
                    <a:pt x="3036" y="1"/>
                  </a:cubicBezTo>
                  <a:cubicBezTo>
                    <a:pt x="4728" y="1"/>
                    <a:pt x="6071" y="1402"/>
                    <a:pt x="6129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0" name="Google Shape;7290;p18"/>
            <p:cNvSpPr/>
            <p:nvPr/>
          </p:nvSpPr>
          <p:spPr>
            <a:xfrm>
              <a:off x="2855625" y="1173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3036"/>
                  </a:moveTo>
                  <a:cubicBezTo>
                    <a:pt x="5955" y="4670"/>
                    <a:pt x="4612" y="5954"/>
                    <a:pt x="2919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285"/>
                    <a:pt x="1343" y="0"/>
                    <a:pt x="2978" y="0"/>
                  </a:cubicBezTo>
                  <a:cubicBezTo>
                    <a:pt x="4670" y="59"/>
                    <a:pt x="5955" y="1343"/>
                    <a:pt x="5955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1" name="Google Shape;7291;p18"/>
            <p:cNvSpPr/>
            <p:nvPr/>
          </p:nvSpPr>
          <p:spPr>
            <a:xfrm>
              <a:off x="5307200" y="3627975"/>
              <a:ext cx="148850" cy="150325"/>
            </a:xfrm>
            <a:custGeom>
              <a:avLst/>
              <a:gdLst/>
              <a:ahLst/>
              <a:cxnLst/>
              <a:rect l="l" t="t" r="r" b="b"/>
              <a:pathLst>
                <a:path w="5954" h="6013" extrusionOk="0">
                  <a:moveTo>
                    <a:pt x="2977" y="6013"/>
                  </a:moveTo>
                  <a:cubicBezTo>
                    <a:pt x="1284" y="6013"/>
                    <a:pt x="0" y="4670"/>
                    <a:pt x="0" y="3036"/>
                  </a:cubicBezTo>
                  <a:cubicBezTo>
                    <a:pt x="0" y="1343"/>
                    <a:pt x="1343" y="1"/>
                    <a:pt x="3035" y="59"/>
                  </a:cubicBezTo>
                  <a:cubicBezTo>
                    <a:pt x="4670" y="59"/>
                    <a:pt x="5954" y="1402"/>
                    <a:pt x="5954" y="3036"/>
                  </a:cubicBezTo>
                  <a:cubicBezTo>
                    <a:pt x="5954" y="4729"/>
                    <a:pt x="4611" y="6013"/>
                    <a:pt x="2977" y="60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2" name="Google Shape;7292;p18"/>
            <p:cNvSpPr/>
            <p:nvPr/>
          </p:nvSpPr>
          <p:spPr>
            <a:xfrm>
              <a:off x="3839175" y="931250"/>
              <a:ext cx="147400" cy="148875"/>
            </a:xfrm>
            <a:custGeom>
              <a:avLst/>
              <a:gdLst/>
              <a:ahLst/>
              <a:cxnLst/>
              <a:rect l="l" t="t" r="r" b="b"/>
              <a:pathLst>
                <a:path w="5896" h="5955" extrusionOk="0">
                  <a:moveTo>
                    <a:pt x="2977" y="5955"/>
                  </a:moveTo>
                  <a:cubicBezTo>
                    <a:pt x="1285" y="5955"/>
                    <a:pt x="0" y="4612"/>
                    <a:pt x="0" y="2978"/>
                  </a:cubicBezTo>
                  <a:cubicBezTo>
                    <a:pt x="0" y="1285"/>
                    <a:pt x="1285" y="1"/>
                    <a:pt x="2977" y="1"/>
                  </a:cubicBezTo>
                  <a:cubicBezTo>
                    <a:pt x="4612" y="1"/>
                    <a:pt x="5896" y="1285"/>
                    <a:pt x="5896" y="2920"/>
                  </a:cubicBezTo>
                  <a:cubicBezTo>
                    <a:pt x="5896" y="4612"/>
                    <a:pt x="4612" y="5896"/>
                    <a:pt x="2977" y="595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3" name="Google Shape;7293;p18"/>
            <p:cNvSpPr/>
            <p:nvPr/>
          </p:nvSpPr>
          <p:spPr>
            <a:xfrm>
              <a:off x="2365325" y="3871675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4" y="2977"/>
                  </a:moveTo>
                  <a:cubicBezTo>
                    <a:pt x="5954" y="4670"/>
                    <a:pt x="4670" y="5954"/>
                    <a:pt x="3035" y="5954"/>
                  </a:cubicBezTo>
                  <a:cubicBezTo>
                    <a:pt x="1343" y="5954"/>
                    <a:pt x="0" y="4612"/>
                    <a:pt x="0" y="2919"/>
                  </a:cubicBezTo>
                  <a:cubicBezTo>
                    <a:pt x="59" y="1285"/>
                    <a:pt x="1343" y="0"/>
                    <a:pt x="3035" y="0"/>
                  </a:cubicBezTo>
                  <a:cubicBezTo>
                    <a:pt x="4670" y="0"/>
                    <a:pt x="5954" y="1343"/>
                    <a:pt x="5954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4" name="Google Shape;7294;p18"/>
            <p:cNvSpPr/>
            <p:nvPr/>
          </p:nvSpPr>
          <p:spPr>
            <a:xfrm>
              <a:off x="2607550" y="4118300"/>
              <a:ext cx="150325" cy="150325"/>
            </a:xfrm>
            <a:custGeom>
              <a:avLst/>
              <a:gdLst/>
              <a:ahLst/>
              <a:cxnLst/>
              <a:rect l="l" t="t" r="r" b="b"/>
              <a:pathLst>
                <a:path w="6013" h="6013" extrusionOk="0">
                  <a:moveTo>
                    <a:pt x="6013" y="2977"/>
                  </a:moveTo>
                  <a:cubicBezTo>
                    <a:pt x="6013" y="4611"/>
                    <a:pt x="4729" y="5954"/>
                    <a:pt x="3036" y="5954"/>
                  </a:cubicBezTo>
                  <a:cubicBezTo>
                    <a:pt x="1343" y="6012"/>
                    <a:pt x="1" y="4670"/>
                    <a:pt x="59" y="2977"/>
                  </a:cubicBezTo>
                  <a:cubicBezTo>
                    <a:pt x="59" y="1284"/>
                    <a:pt x="1343" y="0"/>
                    <a:pt x="3036" y="0"/>
                  </a:cubicBezTo>
                  <a:cubicBezTo>
                    <a:pt x="4670" y="0"/>
                    <a:pt x="6013" y="1343"/>
                    <a:pt x="6013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5" name="Google Shape;7295;p18"/>
            <p:cNvSpPr/>
            <p:nvPr/>
          </p:nvSpPr>
          <p:spPr>
            <a:xfrm>
              <a:off x="5553800" y="2892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1" y="2919"/>
                  </a:moveTo>
                  <a:cubicBezTo>
                    <a:pt x="1" y="1285"/>
                    <a:pt x="1343" y="1"/>
                    <a:pt x="3036" y="59"/>
                  </a:cubicBezTo>
                  <a:cubicBezTo>
                    <a:pt x="4670" y="59"/>
                    <a:pt x="5955" y="1402"/>
                    <a:pt x="5955" y="3095"/>
                  </a:cubicBezTo>
                  <a:cubicBezTo>
                    <a:pt x="5896" y="4729"/>
                    <a:pt x="4612" y="5955"/>
                    <a:pt x="2919" y="5955"/>
                  </a:cubicBezTo>
                  <a:cubicBezTo>
                    <a:pt x="1285" y="5955"/>
                    <a:pt x="1" y="4612"/>
                    <a:pt x="1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6" name="Google Shape;7296;p18"/>
            <p:cNvSpPr/>
            <p:nvPr/>
          </p:nvSpPr>
          <p:spPr>
            <a:xfrm>
              <a:off x="5553800" y="26459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2977"/>
                  </a:moveTo>
                  <a:cubicBezTo>
                    <a:pt x="5955" y="4670"/>
                    <a:pt x="4612" y="5954"/>
                    <a:pt x="2978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343"/>
                    <a:pt x="1285" y="59"/>
                    <a:pt x="2919" y="0"/>
                  </a:cubicBezTo>
                  <a:cubicBezTo>
                    <a:pt x="4612" y="0"/>
                    <a:pt x="5955" y="1284"/>
                    <a:pt x="5955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7" name="Google Shape;7297;p18"/>
            <p:cNvSpPr/>
            <p:nvPr/>
          </p:nvSpPr>
          <p:spPr>
            <a:xfrm>
              <a:off x="3592550" y="931250"/>
              <a:ext cx="147425" cy="148875"/>
            </a:xfrm>
            <a:custGeom>
              <a:avLst/>
              <a:gdLst/>
              <a:ahLst/>
              <a:cxnLst/>
              <a:rect l="l" t="t" r="r" b="b"/>
              <a:pathLst>
                <a:path w="5897" h="5955" extrusionOk="0">
                  <a:moveTo>
                    <a:pt x="5896" y="2978"/>
                  </a:moveTo>
                  <a:cubicBezTo>
                    <a:pt x="5896" y="4612"/>
                    <a:pt x="4612" y="5955"/>
                    <a:pt x="2919" y="5896"/>
                  </a:cubicBezTo>
                  <a:cubicBezTo>
                    <a:pt x="1285" y="5896"/>
                    <a:pt x="1" y="4612"/>
                    <a:pt x="1" y="2978"/>
                  </a:cubicBezTo>
                  <a:cubicBezTo>
                    <a:pt x="1" y="1285"/>
                    <a:pt x="1285" y="1"/>
                    <a:pt x="2978" y="1"/>
                  </a:cubicBezTo>
                  <a:cubicBezTo>
                    <a:pt x="4612" y="1"/>
                    <a:pt x="5896" y="1285"/>
                    <a:pt x="5896" y="29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8" name="Google Shape;7298;p18"/>
            <p:cNvSpPr/>
            <p:nvPr/>
          </p:nvSpPr>
          <p:spPr>
            <a:xfrm>
              <a:off x="4571725" y="4366375"/>
              <a:ext cx="147400" cy="147400"/>
            </a:xfrm>
            <a:custGeom>
              <a:avLst/>
              <a:gdLst/>
              <a:ahLst/>
              <a:cxnLst/>
              <a:rect l="l" t="t" r="r" b="b"/>
              <a:pathLst>
                <a:path w="5896" h="5896" extrusionOk="0">
                  <a:moveTo>
                    <a:pt x="5896" y="2977"/>
                  </a:moveTo>
                  <a:cubicBezTo>
                    <a:pt x="5896" y="4553"/>
                    <a:pt x="4553" y="5895"/>
                    <a:pt x="2919" y="5895"/>
                  </a:cubicBezTo>
                  <a:cubicBezTo>
                    <a:pt x="1285" y="5895"/>
                    <a:pt x="0" y="4553"/>
                    <a:pt x="0" y="2860"/>
                  </a:cubicBezTo>
                  <a:cubicBezTo>
                    <a:pt x="0" y="1226"/>
                    <a:pt x="1343" y="0"/>
                    <a:pt x="2977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9" name="Google Shape;7299;p18"/>
            <p:cNvSpPr/>
            <p:nvPr/>
          </p:nvSpPr>
          <p:spPr>
            <a:xfrm>
              <a:off x="5555275" y="24051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553" y="5837"/>
                    <a:pt x="2919" y="5837"/>
                  </a:cubicBezTo>
                  <a:cubicBezTo>
                    <a:pt x="1284" y="5837"/>
                    <a:pt x="0" y="4553"/>
                    <a:pt x="0" y="2919"/>
                  </a:cubicBezTo>
                  <a:cubicBezTo>
                    <a:pt x="0" y="1284"/>
                    <a:pt x="1284" y="0"/>
                    <a:pt x="2919" y="0"/>
                  </a:cubicBezTo>
                  <a:cubicBezTo>
                    <a:pt x="4495" y="0"/>
                    <a:pt x="5837" y="1284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0" name="Google Shape;7300;p18"/>
            <p:cNvSpPr/>
            <p:nvPr/>
          </p:nvSpPr>
          <p:spPr>
            <a:xfrm>
              <a:off x="2120150" y="1910425"/>
              <a:ext cx="147425" cy="147400"/>
            </a:xfrm>
            <a:custGeom>
              <a:avLst/>
              <a:gdLst/>
              <a:ahLst/>
              <a:cxnLst/>
              <a:rect l="l" t="t" r="r" b="b"/>
              <a:pathLst>
                <a:path w="5897" h="5896" extrusionOk="0">
                  <a:moveTo>
                    <a:pt x="5896" y="2919"/>
                  </a:moveTo>
                  <a:cubicBezTo>
                    <a:pt x="5896" y="4553"/>
                    <a:pt x="4612" y="5896"/>
                    <a:pt x="2978" y="5896"/>
                  </a:cubicBezTo>
                  <a:cubicBezTo>
                    <a:pt x="1344" y="5896"/>
                    <a:pt x="1" y="4612"/>
                    <a:pt x="1" y="2977"/>
                  </a:cubicBezTo>
                  <a:cubicBezTo>
                    <a:pt x="1" y="1343"/>
                    <a:pt x="1285" y="59"/>
                    <a:pt x="2920" y="1"/>
                  </a:cubicBezTo>
                  <a:cubicBezTo>
                    <a:pt x="4554" y="1"/>
                    <a:pt x="5838" y="1285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1" name="Google Shape;7301;p18"/>
            <p:cNvSpPr/>
            <p:nvPr/>
          </p:nvSpPr>
          <p:spPr>
            <a:xfrm>
              <a:off x="4081400" y="93272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5896" y="2919"/>
                  </a:moveTo>
                  <a:cubicBezTo>
                    <a:pt x="5896" y="4553"/>
                    <a:pt x="4554" y="5837"/>
                    <a:pt x="2919" y="5837"/>
                  </a:cubicBezTo>
                  <a:cubicBezTo>
                    <a:pt x="1285" y="5779"/>
                    <a:pt x="1" y="4437"/>
                    <a:pt x="59" y="2861"/>
                  </a:cubicBezTo>
                  <a:cubicBezTo>
                    <a:pt x="59" y="1226"/>
                    <a:pt x="1402" y="0"/>
                    <a:pt x="2978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2" name="Google Shape;7302;p18"/>
            <p:cNvSpPr/>
            <p:nvPr/>
          </p:nvSpPr>
          <p:spPr>
            <a:xfrm>
              <a:off x="5553800" y="314057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2978" y="1"/>
                  </a:moveTo>
                  <a:cubicBezTo>
                    <a:pt x="4554" y="1"/>
                    <a:pt x="5896" y="1402"/>
                    <a:pt x="5896" y="2978"/>
                  </a:cubicBezTo>
                  <a:cubicBezTo>
                    <a:pt x="5838" y="4554"/>
                    <a:pt x="4554" y="5838"/>
                    <a:pt x="2978" y="5838"/>
                  </a:cubicBezTo>
                  <a:cubicBezTo>
                    <a:pt x="1343" y="5838"/>
                    <a:pt x="1" y="4495"/>
                    <a:pt x="59" y="2861"/>
                  </a:cubicBezTo>
                  <a:cubicBezTo>
                    <a:pt x="59" y="1285"/>
                    <a:pt x="1402" y="1"/>
                    <a:pt x="29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3" name="Google Shape;7303;p18"/>
            <p:cNvSpPr/>
            <p:nvPr/>
          </p:nvSpPr>
          <p:spPr>
            <a:xfrm>
              <a:off x="5064950" y="14215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8" y="2977"/>
                  </a:moveTo>
                  <a:cubicBezTo>
                    <a:pt x="5838" y="4553"/>
                    <a:pt x="4495" y="5838"/>
                    <a:pt x="2919" y="5838"/>
                  </a:cubicBezTo>
                  <a:cubicBezTo>
                    <a:pt x="1343" y="5838"/>
                    <a:pt x="1" y="4495"/>
                    <a:pt x="59" y="2919"/>
                  </a:cubicBezTo>
                  <a:cubicBezTo>
                    <a:pt x="59" y="1343"/>
                    <a:pt x="1402" y="0"/>
                    <a:pt x="2978" y="59"/>
                  </a:cubicBezTo>
                  <a:cubicBezTo>
                    <a:pt x="4554" y="59"/>
                    <a:pt x="5838" y="1401"/>
                    <a:pt x="5838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4" name="Google Shape;7304;p18"/>
            <p:cNvSpPr/>
            <p:nvPr/>
          </p:nvSpPr>
          <p:spPr>
            <a:xfrm>
              <a:off x="3345950" y="9327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0" y="4437"/>
                    <a:pt x="0" y="2861"/>
                  </a:cubicBezTo>
                  <a:cubicBezTo>
                    <a:pt x="59" y="1284"/>
                    <a:pt x="1401" y="0"/>
                    <a:pt x="2977" y="0"/>
                  </a:cubicBezTo>
                  <a:cubicBezTo>
                    <a:pt x="4553" y="0"/>
                    <a:pt x="5837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5" name="Google Shape;7305;p18"/>
            <p:cNvSpPr/>
            <p:nvPr/>
          </p:nvSpPr>
          <p:spPr>
            <a:xfrm>
              <a:off x="2857100" y="43663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58" y="4553"/>
                    <a:pt x="0" y="2977"/>
                  </a:cubicBezTo>
                  <a:cubicBezTo>
                    <a:pt x="0" y="1401"/>
                    <a:pt x="1284" y="58"/>
                    <a:pt x="2860" y="58"/>
                  </a:cubicBezTo>
                  <a:cubicBezTo>
                    <a:pt x="4436" y="0"/>
                    <a:pt x="5779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6" name="Google Shape;7306;p18"/>
            <p:cNvSpPr/>
            <p:nvPr/>
          </p:nvSpPr>
          <p:spPr>
            <a:xfrm>
              <a:off x="2121625" y="3630900"/>
              <a:ext cx="144500" cy="145950"/>
            </a:xfrm>
            <a:custGeom>
              <a:avLst/>
              <a:gdLst/>
              <a:ahLst/>
              <a:cxnLst/>
              <a:rect l="l" t="t" r="r" b="b"/>
              <a:pathLst>
                <a:path w="5780" h="5838" extrusionOk="0">
                  <a:moveTo>
                    <a:pt x="2919" y="0"/>
                  </a:moveTo>
                  <a:cubicBezTo>
                    <a:pt x="4437" y="0"/>
                    <a:pt x="5779" y="1343"/>
                    <a:pt x="5779" y="2919"/>
                  </a:cubicBezTo>
                  <a:cubicBezTo>
                    <a:pt x="5779" y="4495"/>
                    <a:pt x="4437" y="5837"/>
                    <a:pt x="2861" y="5779"/>
                  </a:cubicBezTo>
                  <a:cubicBezTo>
                    <a:pt x="1285" y="5779"/>
                    <a:pt x="0" y="4437"/>
                    <a:pt x="0" y="2861"/>
                  </a:cubicBezTo>
                  <a:cubicBezTo>
                    <a:pt x="0" y="1343"/>
                    <a:pt x="1343" y="0"/>
                    <a:pt x="291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7" name="Google Shape;7307;p18"/>
            <p:cNvSpPr/>
            <p:nvPr/>
          </p:nvSpPr>
          <p:spPr>
            <a:xfrm>
              <a:off x="3840625" y="4611525"/>
              <a:ext cx="144500" cy="143025"/>
            </a:xfrm>
            <a:custGeom>
              <a:avLst/>
              <a:gdLst/>
              <a:ahLst/>
              <a:cxnLst/>
              <a:rect l="l" t="t" r="r" b="b"/>
              <a:pathLst>
                <a:path w="5780" h="5721" extrusionOk="0">
                  <a:moveTo>
                    <a:pt x="5779" y="2802"/>
                  </a:moveTo>
                  <a:cubicBezTo>
                    <a:pt x="5779" y="4378"/>
                    <a:pt x="4437" y="5721"/>
                    <a:pt x="2861" y="5721"/>
                  </a:cubicBezTo>
                  <a:cubicBezTo>
                    <a:pt x="1343" y="5721"/>
                    <a:pt x="59" y="4436"/>
                    <a:pt x="1" y="2860"/>
                  </a:cubicBezTo>
                  <a:cubicBezTo>
                    <a:pt x="1" y="1284"/>
                    <a:pt x="1285" y="0"/>
                    <a:pt x="2861" y="0"/>
                  </a:cubicBezTo>
                  <a:cubicBezTo>
                    <a:pt x="4437" y="0"/>
                    <a:pt x="5721" y="1226"/>
                    <a:pt x="5779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8" name="Google Shape;7308;p18"/>
            <p:cNvSpPr/>
            <p:nvPr/>
          </p:nvSpPr>
          <p:spPr>
            <a:xfrm>
              <a:off x="1879375" y="28954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1"/>
                  </a:moveTo>
                  <a:cubicBezTo>
                    <a:pt x="4437" y="1"/>
                    <a:pt x="5663" y="1285"/>
                    <a:pt x="5721" y="2861"/>
                  </a:cubicBezTo>
                  <a:cubicBezTo>
                    <a:pt x="5721" y="4437"/>
                    <a:pt x="4437" y="5721"/>
                    <a:pt x="2861" y="5721"/>
                  </a:cubicBezTo>
                  <a:cubicBezTo>
                    <a:pt x="1285" y="5721"/>
                    <a:pt x="1" y="4437"/>
                    <a:pt x="1" y="2861"/>
                  </a:cubicBezTo>
                  <a:cubicBezTo>
                    <a:pt x="1" y="1285"/>
                    <a:pt x="1285" y="59"/>
                    <a:pt x="28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9" name="Google Shape;7309;p18"/>
            <p:cNvSpPr/>
            <p:nvPr/>
          </p:nvSpPr>
          <p:spPr>
            <a:xfrm>
              <a:off x="1879375" y="26488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5720"/>
                  </a:moveTo>
                  <a:cubicBezTo>
                    <a:pt x="1285" y="5720"/>
                    <a:pt x="1" y="4436"/>
                    <a:pt x="1" y="2860"/>
                  </a:cubicBezTo>
                  <a:cubicBezTo>
                    <a:pt x="1" y="1284"/>
                    <a:pt x="1285" y="0"/>
                    <a:pt x="2919" y="0"/>
                  </a:cubicBezTo>
                  <a:cubicBezTo>
                    <a:pt x="4495" y="58"/>
                    <a:pt x="5721" y="1343"/>
                    <a:pt x="5721" y="2919"/>
                  </a:cubicBezTo>
                  <a:cubicBezTo>
                    <a:pt x="5663" y="4495"/>
                    <a:pt x="4437" y="5720"/>
                    <a:pt x="2861" y="57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0" name="Google Shape;7310;p18"/>
            <p:cNvSpPr/>
            <p:nvPr/>
          </p:nvSpPr>
          <p:spPr>
            <a:xfrm>
              <a:off x="3594025" y="4610050"/>
              <a:ext cx="143025" cy="144500"/>
            </a:xfrm>
            <a:custGeom>
              <a:avLst/>
              <a:gdLst/>
              <a:ahLst/>
              <a:cxnLst/>
              <a:rect l="l" t="t" r="r" b="b"/>
              <a:pathLst>
                <a:path w="5721" h="5780" extrusionOk="0">
                  <a:moveTo>
                    <a:pt x="2860" y="5780"/>
                  </a:moveTo>
                  <a:cubicBezTo>
                    <a:pt x="1284" y="5780"/>
                    <a:pt x="59" y="4495"/>
                    <a:pt x="0" y="2919"/>
                  </a:cubicBezTo>
                  <a:cubicBezTo>
                    <a:pt x="0" y="1343"/>
                    <a:pt x="1343" y="1"/>
                    <a:pt x="2919" y="59"/>
                  </a:cubicBezTo>
                  <a:cubicBezTo>
                    <a:pt x="4495" y="59"/>
                    <a:pt x="5720" y="1343"/>
                    <a:pt x="5720" y="2919"/>
                  </a:cubicBezTo>
                  <a:cubicBezTo>
                    <a:pt x="5720" y="4495"/>
                    <a:pt x="4436" y="5780"/>
                    <a:pt x="2860" y="57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1" name="Google Shape;7311;p18"/>
            <p:cNvSpPr/>
            <p:nvPr/>
          </p:nvSpPr>
          <p:spPr>
            <a:xfrm>
              <a:off x="5556725" y="215995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2802" y="5663"/>
                  </a:moveTo>
                  <a:cubicBezTo>
                    <a:pt x="1226" y="5663"/>
                    <a:pt x="0" y="4379"/>
                    <a:pt x="59" y="2803"/>
                  </a:cubicBezTo>
                  <a:cubicBezTo>
                    <a:pt x="59" y="1227"/>
                    <a:pt x="1343" y="1"/>
                    <a:pt x="2919" y="1"/>
                  </a:cubicBezTo>
                  <a:cubicBezTo>
                    <a:pt x="4495" y="59"/>
                    <a:pt x="5662" y="1285"/>
                    <a:pt x="5662" y="2861"/>
                  </a:cubicBezTo>
                  <a:cubicBezTo>
                    <a:pt x="5662" y="4437"/>
                    <a:pt x="4437" y="5663"/>
                    <a:pt x="2802" y="56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2" name="Google Shape;7312;p18"/>
            <p:cNvSpPr/>
            <p:nvPr/>
          </p:nvSpPr>
          <p:spPr>
            <a:xfrm>
              <a:off x="4821250" y="11808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60"/>
                  </a:moveTo>
                  <a:cubicBezTo>
                    <a:pt x="5663" y="4436"/>
                    <a:pt x="4379" y="5662"/>
                    <a:pt x="2803" y="5662"/>
                  </a:cubicBezTo>
                  <a:cubicBezTo>
                    <a:pt x="1227" y="5662"/>
                    <a:pt x="1" y="4436"/>
                    <a:pt x="1" y="2802"/>
                  </a:cubicBezTo>
                  <a:cubicBezTo>
                    <a:pt x="1" y="1284"/>
                    <a:pt x="1227" y="59"/>
                    <a:pt x="2744" y="59"/>
                  </a:cubicBezTo>
                  <a:cubicBezTo>
                    <a:pt x="4379" y="0"/>
                    <a:pt x="5604" y="1226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3" name="Google Shape;7313;p18"/>
            <p:cNvSpPr/>
            <p:nvPr/>
          </p:nvSpPr>
          <p:spPr>
            <a:xfrm>
              <a:off x="5314475" y="16711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03"/>
                  </a:moveTo>
                  <a:cubicBezTo>
                    <a:pt x="5663" y="4379"/>
                    <a:pt x="4437" y="5663"/>
                    <a:pt x="2803" y="5663"/>
                  </a:cubicBezTo>
                  <a:cubicBezTo>
                    <a:pt x="1227" y="5663"/>
                    <a:pt x="1" y="4379"/>
                    <a:pt x="1" y="2803"/>
                  </a:cubicBezTo>
                  <a:cubicBezTo>
                    <a:pt x="1" y="1227"/>
                    <a:pt x="1227" y="1"/>
                    <a:pt x="2803" y="1"/>
                  </a:cubicBezTo>
                  <a:cubicBezTo>
                    <a:pt x="4379" y="1"/>
                    <a:pt x="5663" y="1227"/>
                    <a:pt x="566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4" name="Google Shape;7314;p18"/>
            <p:cNvSpPr/>
            <p:nvPr/>
          </p:nvSpPr>
          <p:spPr>
            <a:xfrm>
              <a:off x="1880850" y="2408025"/>
              <a:ext cx="140100" cy="140125"/>
            </a:xfrm>
            <a:custGeom>
              <a:avLst/>
              <a:gdLst/>
              <a:ahLst/>
              <a:cxnLst/>
              <a:rect l="l" t="t" r="r" b="b"/>
              <a:pathLst>
                <a:path w="5604" h="5605" extrusionOk="0">
                  <a:moveTo>
                    <a:pt x="5604" y="2803"/>
                  </a:moveTo>
                  <a:cubicBezTo>
                    <a:pt x="5604" y="4379"/>
                    <a:pt x="4378" y="5604"/>
                    <a:pt x="2744" y="5604"/>
                  </a:cubicBezTo>
                  <a:cubicBezTo>
                    <a:pt x="1226" y="5546"/>
                    <a:pt x="0" y="4379"/>
                    <a:pt x="0" y="2803"/>
                  </a:cubicBezTo>
                  <a:cubicBezTo>
                    <a:pt x="0" y="1227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5" name="Google Shape;7315;p18"/>
            <p:cNvSpPr/>
            <p:nvPr/>
          </p:nvSpPr>
          <p:spPr>
            <a:xfrm>
              <a:off x="5067875" y="4122675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2802" y="5604"/>
                  </a:moveTo>
                  <a:cubicBezTo>
                    <a:pt x="1226" y="5604"/>
                    <a:pt x="0" y="4378"/>
                    <a:pt x="0" y="2802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78" y="0"/>
                    <a:pt x="5604" y="1284"/>
                    <a:pt x="5604" y="2860"/>
                  </a:cubicBezTo>
                  <a:cubicBezTo>
                    <a:pt x="5604" y="4378"/>
                    <a:pt x="4378" y="5604"/>
                    <a:pt x="2802" y="56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6" name="Google Shape;7316;p18"/>
            <p:cNvSpPr/>
            <p:nvPr/>
          </p:nvSpPr>
          <p:spPr>
            <a:xfrm>
              <a:off x="4330950" y="934175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2" y="2861"/>
                  </a:moveTo>
                  <a:cubicBezTo>
                    <a:pt x="5662" y="4437"/>
                    <a:pt x="4436" y="5663"/>
                    <a:pt x="2860" y="5663"/>
                  </a:cubicBezTo>
                  <a:cubicBezTo>
                    <a:pt x="1226" y="5663"/>
                    <a:pt x="0" y="4379"/>
                    <a:pt x="59" y="2803"/>
                  </a:cubicBezTo>
                  <a:cubicBezTo>
                    <a:pt x="59" y="1226"/>
                    <a:pt x="1284" y="59"/>
                    <a:pt x="2860" y="59"/>
                  </a:cubicBezTo>
                  <a:cubicBezTo>
                    <a:pt x="4436" y="1"/>
                    <a:pt x="5662" y="1285"/>
                    <a:pt x="5662" y="28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7" name="Google Shape;7317;p18"/>
            <p:cNvSpPr/>
            <p:nvPr/>
          </p:nvSpPr>
          <p:spPr>
            <a:xfrm>
              <a:off x="4085800" y="4617350"/>
              <a:ext cx="140100" cy="138650"/>
            </a:xfrm>
            <a:custGeom>
              <a:avLst/>
              <a:gdLst/>
              <a:ahLst/>
              <a:cxnLst/>
              <a:rect l="l" t="t" r="r" b="b"/>
              <a:pathLst>
                <a:path w="5604" h="5546" extrusionOk="0">
                  <a:moveTo>
                    <a:pt x="2802" y="5546"/>
                  </a:moveTo>
                  <a:cubicBezTo>
                    <a:pt x="1226" y="5546"/>
                    <a:pt x="0" y="4320"/>
                    <a:pt x="0" y="2744"/>
                  </a:cubicBezTo>
                  <a:cubicBezTo>
                    <a:pt x="0" y="1168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ubicBezTo>
                    <a:pt x="5604" y="4379"/>
                    <a:pt x="4378" y="5546"/>
                    <a:pt x="2802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8" name="Google Shape;7318;p18"/>
            <p:cNvSpPr/>
            <p:nvPr/>
          </p:nvSpPr>
          <p:spPr>
            <a:xfrm>
              <a:off x="5558175" y="3387200"/>
              <a:ext cx="140125" cy="140125"/>
            </a:xfrm>
            <a:custGeom>
              <a:avLst/>
              <a:gdLst/>
              <a:ahLst/>
              <a:cxnLst/>
              <a:rect l="l" t="t" r="r" b="b"/>
              <a:pathLst>
                <a:path w="5605" h="5605" extrusionOk="0">
                  <a:moveTo>
                    <a:pt x="2744" y="5546"/>
                  </a:moveTo>
                  <a:cubicBezTo>
                    <a:pt x="1227" y="5546"/>
                    <a:pt x="1" y="4320"/>
                    <a:pt x="1" y="2744"/>
                  </a:cubicBezTo>
                  <a:cubicBezTo>
                    <a:pt x="1" y="1226"/>
                    <a:pt x="1285" y="0"/>
                    <a:pt x="2803" y="0"/>
                  </a:cubicBezTo>
                  <a:cubicBezTo>
                    <a:pt x="4379" y="0"/>
                    <a:pt x="5604" y="1285"/>
                    <a:pt x="5546" y="2802"/>
                  </a:cubicBezTo>
                  <a:cubicBezTo>
                    <a:pt x="5546" y="4378"/>
                    <a:pt x="4320" y="5604"/>
                    <a:pt x="2744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9" name="Google Shape;7319;p18"/>
            <p:cNvSpPr/>
            <p:nvPr/>
          </p:nvSpPr>
          <p:spPr>
            <a:xfrm>
              <a:off x="2369700" y="1424500"/>
              <a:ext cx="141575" cy="140100"/>
            </a:xfrm>
            <a:custGeom>
              <a:avLst/>
              <a:gdLst/>
              <a:ahLst/>
              <a:cxnLst/>
              <a:rect l="l" t="t" r="r" b="b"/>
              <a:pathLst>
                <a:path w="5663" h="5604" extrusionOk="0">
                  <a:moveTo>
                    <a:pt x="5604" y="2860"/>
                  </a:moveTo>
                  <a:cubicBezTo>
                    <a:pt x="5546" y="4436"/>
                    <a:pt x="4320" y="5604"/>
                    <a:pt x="2744" y="5604"/>
                  </a:cubicBezTo>
                  <a:cubicBezTo>
                    <a:pt x="1226" y="5545"/>
                    <a:pt x="0" y="4320"/>
                    <a:pt x="59" y="2744"/>
                  </a:cubicBezTo>
                  <a:cubicBezTo>
                    <a:pt x="59" y="1226"/>
                    <a:pt x="1343" y="0"/>
                    <a:pt x="2860" y="59"/>
                  </a:cubicBezTo>
                  <a:cubicBezTo>
                    <a:pt x="4437" y="59"/>
                    <a:pt x="5662" y="1343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0" name="Google Shape;7320;p18"/>
            <p:cNvSpPr/>
            <p:nvPr/>
          </p:nvSpPr>
          <p:spPr>
            <a:xfrm>
              <a:off x="3350325" y="4612975"/>
              <a:ext cx="138650" cy="138650"/>
            </a:xfrm>
            <a:custGeom>
              <a:avLst/>
              <a:gdLst/>
              <a:ahLst/>
              <a:cxnLst/>
              <a:rect l="l" t="t" r="r" b="b"/>
              <a:pathLst>
                <a:path w="5546" h="5546" extrusionOk="0">
                  <a:moveTo>
                    <a:pt x="2802" y="1"/>
                  </a:moveTo>
                  <a:cubicBezTo>
                    <a:pt x="4320" y="1"/>
                    <a:pt x="5546" y="1226"/>
                    <a:pt x="5546" y="2802"/>
                  </a:cubicBezTo>
                  <a:cubicBezTo>
                    <a:pt x="5546" y="4320"/>
                    <a:pt x="4320" y="5546"/>
                    <a:pt x="2744" y="5546"/>
                  </a:cubicBezTo>
                  <a:cubicBezTo>
                    <a:pt x="1226" y="5546"/>
                    <a:pt x="0" y="4320"/>
                    <a:pt x="0" y="2802"/>
                  </a:cubicBezTo>
                  <a:cubicBezTo>
                    <a:pt x="0" y="1226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1" name="Google Shape;7321;p18"/>
            <p:cNvSpPr/>
            <p:nvPr/>
          </p:nvSpPr>
          <p:spPr>
            <a:xfrm>
              <a:off x="5311575" y="388042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5545" y="2802"/>
                  </a:moveTo>
                  <a:cubicBezTo>
                    <a:pt x="5545" y="4320"/>
                    <a:pt x="4320" y="5604"/>
                    <a:pt x="2744" y="5546"/>
                  </a:cubicBezTo>
                  <a:cubicBezTo>
                    <a:pt x="1284" y="5546"/>
                    <a:pt x="0" y="4320"/>
                    <a:pt x="0" y="2802"/>
                  </a:cubicBezTo>
                  <a:cubicBezTo>
                    <a:pt x="0" y="1285"/>
                    <a:pt x="1284" y="1"/>
                    <a:pt x="2802" y="1"/>
                  </a:cubicBezTo>
                  <a:cubicBezTo>
                    <a:pt x="4320" y="59"/>
                    <a:pt x="5545" y="1285"/>
                    <a:pt x="5545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2" name="Google Shape;7322;p18"/>
            <p:cNvSpPr/>
            <p:nvPr/>
          </p:nvSpPr>
          <p:spPr>
            <a:xfrm>
              <a:off x="3106625" y="935650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5604" y="2802"/>
                  </a:moveTo>
                  <a:cubicBezTo>
                    <a:pt x="5604" y="4320"/>
                    <a:pt x="4320" y="5604"/>
                    <a:pt x="2744" y="5545"/>
                  </a:cubicBezTo>
                  <a:cubicBezTo>
                    <a:pt x="1226" y="5545"/>
                    <a:pt x="0" y="4320"/>
                    <a:pt x="0" y="2744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20" y="0"/>
                    <a:pt x="5604" y="1284"/>
                    <a:pt x="5546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3" name="Google Shape;7323;p18"/>
            <p:cNvSpPr/>
            <p:nvPr/>
          </p:nvSpPr>
          <p:spPr>
            <a:xfrm>
              <a:off x="1876475" y="3144950"/>
              <a:ext cx="140100" cy="138675"/>
            </a:xfrm>
            <a:custGeom>
              <a:avLst/>
              <a:gdLst/>
              <a:ahLst/>
              <a:cxnLst/>
              <a:rect l="l" t="t" r="r" b="b"/>
              <a:pathLst>
                <a:path w="5604" h="5547" extrusionOk="0">
                  <a:moveTo>
                    <a:pt x="2802" y="1"/>
                  </a:moveTo>
                  <a:cubicBezTo>
                    <a:pt x="4320" y="1"/>
                    <a:pt x="5604" y="1227"/>
                    <a:pt x="5604" y="2744"/>
                  </a:cubicBezTo>
                  <a:cubicBezTo>
                    <a:pt x="5604" y="4320"/>
                    <a:pt x="4378" y="5546"/>
                    <a:pt x="2802" y="5546"/>
                  </a:cubicBezTo>
                  <a:cubicBezTo>
                    <a:pt x="1284" y="5546"/>
                    <a:pt x="58" y="4320"/>
                    <a:pt x="58" y="2803"/>
                  </a:cubicBezTo>
                  <a:cubicBezTo>
                    <a:pt x="0" y="1285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4" name="Google Shape;7324;p18"/>
            <p:cNvSpPr/>
            <p:nvPr/>
          </p:nvSpPr>
          <p:spPr>
            <a:xfrm>
              <a:off x="2617775" y="117787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2802" y="59"/>
                  </a:moveTo>
                  <a:cubicBezTo>
                    <a:pt x="4320" y="59"/>
                    <a:pt x="5546" y="1343"/>
                    <a:pt x="5546" y="2802"/>
                  </a:cubicBezTo>
                  <a:cubicBezTo>
                    <a:pt x="5546" y="4378"/>
                    <a:pt x="4203" y="5604"/>
                    <a:pt x="2685" y="5604"/>
                  </a:cubicBezTo>
                  <a:cubicBezTo>
                    <a:pt x="1226" y="5546"/>
                    <a:pt x="0" y="4262"/>
                    <a:pt x="0" y="2744"/>
                  </a:cubicBezTo>
                  <a:cubicBezTo>
                    <a:pt x="59" y="1285"/>
                    <a:pt x="1284" y="1"/>
                    <a:pt x="2802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5" name="Google Shape;7325;p18"/>
            <p:cNvSpPr/>
            <p:nvPr/>
          </p:nvSpPr>
          <p:spPr>
            <a:xfrm>
              <a:off x="4822725" y="4370750"/>
              <a:ext cx="137175" cy="137175"/>
            </a:xfrm>
            <a:custGeom>
              <a:avLst/>
              <a:gdLst/>
              <a:ahLst/>
              <a:cxnLst/>
              <a:rect l="l" t="t" r="r" b="b"/>
              <a:pathLst>
                <a:path w="5487" h="5487" extrusionOk="0">
                  <a:moveTo>
                    <a:pt x="0" y="2744"/>
                  </a:moveTo>
                  <a:cubicBezTo>
                    <a:pt x="0" y="1284"/>
                    <a:pt x="1284" y="0"/>
                    <a:pt x="2802" y="0"/>
                  </a:cubicBezTo>
                  <a:cubicBezTo>
                    <a:pt x="4261" y="0"/>
                    <a:pt x="5487" y="1284"/>
                    <a:pt x="5487" y="2802"/>
                  </a:cubicBezTo>
                  <a:cubicBezTo>
                    <a:pt x="5487" y="4261"/>
                    <a:pt x="4203" y="5487"/>
                    <a:pt x="2744" y="5487"/>
                  </a:cubicBezTo>
                  <a:cubicBezTo>
                    <a:pt x="1284" y="5487"/>
                    <a:pt x="0" y="4203"/>
                    <a:pt x="0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6" name="Google Shape;7326;p18"/>
            <p:cNvSpPr/>
            <p:nvPr/>
          </p:nvSpPr>
          <p:spPr>
            <a:xfrm>
              <a:off x="2124550" y="1672575"/>
              <a:ext cx="138650" cy="137175"/>
            </a:xfrm>
            <a:custGeom>
              <a:avLst/>
              <a:gdLst/>
              <a:ahLst/>
              <a:cxnLst/>
              <a:rect l="l" t="t" r="r" b="b"/>
              <a:pathLst>
                <a:path w="5546" h="5487" extrusionOk="0">
                  <a:moveTo>
                    <a:pt x="5487" y="2744"/>
                  </a:moveTo>
                  <a:cubicBezTo>
                    <a:pt x="5545" y="4203"/>
                    <a:pt x="4261" y="5487"/>
                    <a:pt x="2802" y="5487"/>
                  </a:cubicBezTo>
                  <a:cubicBezTo>
                    <a:pt x="1284" y="5487"/>
                    <a:pt x="0" y="4261"/>
                    <a:pt x="0" y="2744"/>
                  </a:cubicBezTo>
                  <a:cubicBezTo>
                    <a:pt x="0" y="1284"/>
                    <a:pt x="1226" y="59"/>
                    <a:pt x="2685" y="0"/>
                  </a:cubicBezTo>
                  <a:cubicBezTo>
                    <a:pt x="4203" y="0"/>
                    <a:pt x="5487" y="1226"/>
                    <a:pt x="5487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7" name="Google Shape;7327;p18"/>
            <p:cNvSpPr/>
            <p:nvPr/>
          </p:nvSpPr>
          <p:spPr>
            <a:xfrm>
              <a:off x="2372625" y="4124125"/>
              <a:ext cx="135725" cy="137200"/>
            </a:xfrm>
            <a:custGeom>
              <a:avLst/>
              <a:gdLst/>
              <a:ahLst/>
              <a:cxnLst/>
              <a:rect l="l" t="t" r="r" b="b"/>
              <a:pathLst>
                <a:path w="5429" h="5488" extrusionOk="0">
                  <a:moveTo>
                    <a:pt x="5429" y="2744"/>
                  </a:moveTo>
                  <a:cubicBezTo>
                    <a:pt x="5429" y="4262"/>
                    <a:pt x="4144" y="5487"/>
                    <a:pt x="2685" y="5487"/>
                  </a:cubicBezTo>
                  <a:cubicBezTo>
                    <a:pt x="1167" y="5429"/>
                    <a:pt x="0" y="4203"/>
                    <a:pt x="0" y="2744"/>
                  </a:cubicBezTo>
                  <a:cubicBezTo>
                    <a:pt x="0" y="1226"/>
                    <a:pt x="1284" y="1"/>
                    <a:pt x="2743" y="59"/>
                  </a:cubicBezTo>
                  <a:cubicBezTo>
                    <a:pt x="4203" y="59"/>
                    <a:pt x="5429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8" name="Google Shape;7328;p18"/>
            <p:cNvSpPr/>
            <p:nvPr/>
          </p:nvSpPr>
          <p:spPr>
            <a:xfrm>
              <a:off x="1882300" y="2162875"/>
              <a:ext cx="137200" cy="135750"/>
            </a:xfrm>
            <a:custGeom>
              <a:avLst/>
              <a:gdLst/>
              <a:ahLst/>
              <a:cxnLst/>
              <a:rect l="l" t="t" r="r" b="b"/>
              <a:pathLst>
                <a:path w="5488" h="5430" extrusionOk="0">
                  <a:moveTo>
                    <a:pt x="5429" y="2744"/>
                  </a:moveTo>
                  <a:cubicBezTo>
                    <a:pt x="5429" y="4262"/>
                    <a:pt x="4203" y="5429"/>
                    <a:pt x="2744" y="5429"/>
                  </a:cubicBezTo>
                  <a:cubicBezTo>
                    <a:pt x="1226" y="5429"/>
                    <a:pt x="1" y="4145"/>
                    <a:pt x="59" y="2627"/>
                  </a:cubicBezTo>
                  <a:cubicBezTo>
                    <a:pt x="117" y="1168"/>
                    <a:pt x="1343" y="1"/>
                    <a:pt x="2802" y="1"/>
                  </a:cubicBezTo>
                  <a:cubicBezTo>
                    <a:pt x="4262" y="59"/>
                    <a:pt x="5487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9" name="Google Shape;7329;p18"/>
            <p:cNvSpPr/>
            <p:nvPr/>
          </p:nvSpPr>
          <p:spPr>
            <a:xfrm>
              <a:off x="4335325" y="4618825"/>
              <a:ext cx="135725" cy="135725"/>
            </a:xfrm>
            <a:custGeom>
              <a:avLst/>
              <a:gdLst/>
              <a:ahLst/>
              <a:cxnLst/>
              <a:rect l="l" t="t" r="r" b="b"/>
              <a:pathLst>
                <a:path w="5429" h="5429" extrusionOk="0">
                  <a:moveTo>
                    <a:pt x="5370" y="2685"/>
                  </a:moveTo>
                  <a:cubicBezTo>
                    <a:pt x="5429" y="4144"/>
                    <a:pt x="4203" y="5370"/>
                    <a:pt x="2744" y="5429"/>
                  </a:cubicBezTo>
                  <a:cubicBezTo>
                    <a:pt x="1226" y="5429"/>
                    <a:pt x="0" y="4203"/>
                    <a:pt x="0" y="2685"/>
                  </a:cubicBezTo>
                  <a:cubicBezTo>
                    <a:pt x="0" y="1226"/>
                    <a:pt x="1168" y="0"/>
                    <a:pt x="2685" y="0"/>
                  </a:cubicBezTo>
                  <a:cubicBezTo>
                    <a:pt x="4145" y="0"/>
                    <a:pt x="5370" y="1168"/>
                    <a:pt x="5370" y="26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0" name="Google Shape;7330;p18"/>
            <p:cNvSpPr/>
            <p:nvPr/>
          </p:nvSpPr>
          <p:spPr>
            <a:xfrm>
              <a:off x="3109550" y="4615900"/>
              <a:ext cx="134275" cy="134275"/>
            </a:xfrm>
            <a:custGeom>
              <a:avLst/>
              <a:gdLst/>
              <a:ahLst/>
              <a:cxnLst/>
              <a:rect l="l" t="t" r="r" b="b"/>
              <a:pathLst>
                <a:path w="5371" h="5371" extrusionOk="0">
                  <a:moveTo>
                    <a:pt x="2744" y="0"/>
                  </a:moveTo>
                  <a:cubicBezTo>
                    <a:pt x="4203" y="0"/>
                    <a:pt x="5370" y="1226"/>
                    <a:pt x="5312" y="2744"/>
                  </a:cubicBezTo>
                  <a:cubicBezTo>
                    <a:pt x="5312" y="4203"/>
                    <a:pt x="4144" y="5371"/>
                    <a:pt x="2627" y="5312"/>
                  </a:cubicBezTo>
                  <a:cubicBezTo>
                    <a:pt x="1109" y="5312"/>
                    <a:pt x="0" y="4145"/>
                    <a:pt x="0" y="2569"/>
                  </a:cubicBezTo>
                  <a:cubicBezTo>
                    <a:pt x="59" y="1109"/>
                    <a:pt x="1226" y="0"/>
                    <a:pt x="2744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1" name="Google Shape;7331;p18"/>
            <p:cNvSpPr/>
            <p:nvPr/>
          </p:nvSpPr>
          <p:spPr>
            <a:xfrm>
              <a:off x="5561100" y="1922100"/>
              <a:ext cx="134275" cy="132825"/>
            </a:xfrm>
            <a:custGeom>
              <a:avLst/>
              <a:gdLst/>
              <a:ahLst/>
              <a:cxnLst/>
              <a:rect l="l" t="t" r="r" b="b"/>
              <a:pathLst>
                <a:path w="5371" h="5313" extrusionOk="0">
                  <a:moveTo>
                    <a:pt x="2686" y="1"/>
                  </a:moveTo>
                  <a:cubicBezTo>
                    <a:pt x="4203" y="1"/>
                    <a:pt x="5371" y="1226"/>
                    <a:pt x="5312" y="2744"/>
                  </a:cubicBezTo>
                  <a:cubicBezTo>
                    <a:pt x="5312" y="4203"/>
                    <a:pt x="4145" y="5312"/>
                    <a:pt x="2627" y="5312"/>
                  </a:cubicBezTo>
                  <a:cubicBezTo>
                    <a:pt x="1110" y="5312"/>
                    <a:pt x="1" y="4086"/>
                    <a:pt x="1" y="2569"/>
                  </a:cubicBezTo>
                  <a:cubicBezTo>
                    <a:pt x="59" y="1110"/>
                    <a:pt x="1226" y="1"/>
                    <a:pt x="268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2" name="Google Shape;7332;p18"/>
            <p:cNvSpPr/>
            <p:nvPr/>
          </p:nvSpPr>
          <p:spPr>
            <a:xfrm>
              <a:off x="4583400" y="940025"/>
              <a:ext cx="131350" cy="131350"/>
            </a:xfrm>
            <a:custGeom>
              <a:avLst/>
              <a:gdLst/>
              <a:ahLst/>
              <a:cxnLst/>
              <a:rect l="l" t="t" r="r" b="b"/>
              <a:pathLst>
                <a:path w="5254" h="5254" extrusionOk="0">
                  <a:moveTo>
                    <a:pt x="2627" y="0"/>
                  </a:moveTo>
                  <a:cubicBezTo>
                    <a:pt x="4086" y="0"/>
                    <a:pt x="5254" y="1109"/>
                    <a:pt x="5254" y="2569"/>
                  </a:cubicBezTo>
                  <a:cubicBezTo>
                    <a:pt x="5254" y="4086"/>
                    <a:pt x="4086" y="5254"/>
                    <a:pt x="2569" y="5254"/>
                  </a:cubicBezTo>
                  <a:cubicBezTo>
                    <a:pt x="1109" y="5254"/>
                    <a:pt x="0" y="4086"/>
                    <a:pt x="0" y="2627"/>
                  </a:cubicBezTo>
                  <a:cubicBezTo>
                    <a:pt x="0" y="1109"/>
                    <a:pt x="1109" y="0"/>
                    <a:pt x="26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3" name="Google Shape;7333;p18"/>
            <p:cNvSpPr/>
            <p:nvPr/>
          </p:nvSpPr>
          <p:spPr>
            <a:xfrm>
              <a:off x="2127450" y="3880425"/>
              <a:ext cx="132825" cy="132825"/>
            </a:xfrm>
            <a:custGeom>
              <a:avLst/>
              <a:gdLst/>
              <a:ahLst/>
              <a:cxnLst/>
              <a:rect l="l" t="t" r="r" b="b"/>
              <a:pathLst>
                <a:path w="5313" h="5313" extrusionOk="0">
                  <a:moveTo>
                    <a:pt x="2686" y="1"/>
                  </a:moveTo>
                  <a:cubicBezTo>
                    <a:pt x="4145" y="1"/>
                    <a:pt x="5313" y="1168"/>
                    <a:pt x="5313" y="2627"/>
                  </a:cubicBezTo>
                  <a:cubicBezTo>
                    <a:pt x="5313" y="4145"/>
                    <a:pt x="4145" y="5312"/>
                    <a:pt x="2628" y="5312"/>
                  </a:cubicBezTo>
                  <a:cubicBezTo>
                    <a:pt x="1110" y="5254"/>
                    <a:pt x="1" y="4087"/>
                    <a:pt x="1" y="2627"/>
                  </a:cubicBezTo>
                  <a:cubicBezTo>
                    <a:pt x="1" y="1110"/>
                    <a:pt x="1168" y="1"/>
                    <a:pt x="262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4" name="Google Shape;7334;p18"/>
            <p:cNvSpPr/>
            <p:nvPr/>
          </p:nvSpPr>
          <p:spPr>
            <a:xfrm>
              <a:off x="1880850" y="3390125"/>
              <a:ext cx="132800" cy="132800"/>
            </a:xfrm>
            <a:custGeom>
              <a:avLst/>
              <a:gdLst/>
              <a:ahLst/>
              <a:cxnLst/>
              <a:rect l="l" t="t" r="r" b="b"/>
              <a:pathLst>
                <a:path w="5312" h="5312" extrusionOk="0">
                  <a:moveTo>
                    <a:pt x="2627" y="0"/>
                  </a:moveTo>
                  <a:cubicBezTo>
                    <a:pt x="4086" y="0"/>
                    <a:pt x="5254" y="1168"/>
                    <a:pt x="5312" y="2627"/>
                  </a:cubicBezTo>
                  <a:cubicBezTo>
                    <a:pt x="5312" y="4145"/>
                    <a:pt x="4145" y="5312"/>
                    <a:pt x="2627" y="5312"/>
                  </a:cubicBezTo>
                  <a:cubicBezTo>
                    <a:pt x="1168" y="5312"/>
                    <a:pt x="0" y="4145"/>
                    <a:pt x="0" y="2685"/>
                  </a:cubicBezTo>
                  <a:cubicBezTo>
                    <a:pt x="0" y="1168"/>
                    <a:pt x="1168" y="59"/>
                    <a:pt x="2627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5" name="Google Shape;7335;p18"/>
            <p:cNvSpPr/>
            <p:nvPr/>
          </p:nvSpPr>
          <p:spPr>
            <a:xfrm>
              <a:off x="2616300" y="4372200"/>
              <a:ext cx="132825" cy="134275"/>
            </a:xfrm>
            <a:custGeom>
              <a:avLst/>
              <a:gdLst/>
              <a:ahLst/>
              <a:cxnLst/>
              <a:rect l="l" t="t" r="r" b="b"/>
              <a:pathLst>
                <a:path w="5313" h="5371" extrusionOk="0">
                  <a:moveTo>
                    <a:pt x="5313" y="2744"/>
                  </a:moveTo>
                  <a:cubicBezTo>
                    <a:pt x="5313" y="4262"/>
                    <a:pt x="4087" y="5371"/>
                    <a:pt x="2628" y="5371"/>
                  </a:cubicBezTo>
                  <a:cubicBezTo>
                    <a:pt x="1110" y="5312"/>
                    <a:pt x="1" y="4145"/>
                    <a:pt x="1" y="2569"/>
                  </a:cubicBezTo>
                  <a:cubicBezTo>
                    <a:pt x="59" y="1110"/>
                    <a:pt x="1285" y="1"/>
                    <a:pt x="2744" y="59"/>
                  </a:cubicBezTo>
                  <a:cubicBezTo>
                    <a:pt x="4204" y="117"/>
                    <a:pt x="5313" y="1285"/>
                    <a:pt x="5313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6" name="Google Shape;7336;p18"/>
            <p:cNvSpPr/>
            <p:nvPr/>
          </p:nvSpPr>
          <p:spPr>
            <a:xfrm>
              <a:off x="2864375" y="940025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8" y="0"/>
                    <a:pt x="5196" y="1168"/>
                    <a:pt x="5196" y="2627"/>
                  </a:cubicBezTo>
                  <a:cubicBezTo>
                    <a:pt x="5254" y="4028"/>
                    <a:pt x="4028" y="5254"/>
                    <a:pt x="2569" y="5254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7" name="Google Shape;7337;p18"/>
            <p:cNvSpPr/>
            <p:nvPr/>
          </p:nvSpPr>
          <p:spPr>
            <a:xfrm>
              <a:off x="5562550" y="3638200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9" y="0"/>
                    <a:pt x="5196" y="1168"/>
                    <a:pt x="5254" y="2569"/>
                  </a:cubicBezTo>
                  <a:cubicBezTo>
                    <a:pt x="5254" y="4028"/>
                    <a:pt x="4029" y="5254"/>
                    <a:pt x="2628" y="5195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168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8" name="Google Shape;7338;p18"/>
            <p:cNvSpPr/>
            <p:nvPr/>
          </p:nvSpPr>
          <p:spPr>
            <a:xfrm>
              <a:off x="5073700" y="1188100"/>
              <a:ext cx="129900" cy="128425"/>
            </a:xfrm>
            <a:custGeom>
              <a:avLst/>
              <a:gdLst/>
              <a:ahLst/>
              <a:cxnLst/>
              <a:rect l="l" t="t" r="r" b="b"/>
              <a:pathLst>
                <a:path w="5196" h="5137" extrusionOk="0">
                  <a:moveTo>
                    <a:pt x="2569" y="0"/>
                  </a:moveTo>
                  <a:cubicBezTo>
                    <a:pt x="4028" y="0"/>
                    <a:pt x="5196" y="1226"/>
                    <a:pt x="5196" y="2627"/>
                  </a:cubicBezTo>
                  <a:cubicBezTo>
                    <a:pt x="5137" y="3969"/>
                    <a:pt x="3970" y="5137"/>
                    <a:pt x="2569" y="5137"/>
                  </a:cubicBezTo>
                  <a:cubicBezTo>
                    <a:pt x="1168" y="5137"/>
                    <a:pt x="1" y="3911"/>
                    <a:pt x="1" y="2510"/>
                  </a:cubicBezTo>
                  <a:cubicBezTo>
                    <a:pt x="59" y="1109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9" name="Google Shape;7339;p18"/>
            <p:cNvSpPr/>
            <p:nvPr/>
          </p:nvSpPr>
          <p:spPr>
            <a:xfrm>
              <a:off x="5320325" y="1430325"/>
              <a:ext cx="129900" cy="128450"/>
            </a:xfrm>
            <a:custGeom>
              <a:avLst/>
              <a:gdLst/>
              <a:ahLst/>
              <a:cxnLst/>
              <a:rect l="l" t="t" r="r" b="b"/>
              <a:pathLst>
                <a:path w="5196" h="5138" extrusionOk="0">
                  <a:moveTo>
                    <a:pt x="5137" y="2627"/>
                  </a:moveTo>
                  <a:cubicBezTo>
                    <a:pt x="5137" y="4028"/>
                    <a:pt x="3970" y="5137"/>
                    <a:pt x="2569" y="5137"/>
                  </a:cubicBezTo>
                  <a:cubicBezTo>
                    <a:pt x="1168" y="5137"/>
                    <a:pt x="0" y="3912"/>
                    <a:pt x="0" y="2511"/>
                  </a:cubicBezTo>
                  <a:cubicBezTo>
                    <a:pt x="59" y="1110"/>
                    <a:pt x="1285" y="1"/>
                    <a:pt x="2627" y="1"/>
                  </a:cubicBezTo>
                  <a:cubicBezTo>
                    <a:pt x="4028" y="59"/>
                    <a:pt x="5195" y="1226"/>
                    <a:pt x="5137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0" name="Google Shape;7340;p18"/>
            <p:cNvSpPr/>
            <p:nvPr/>
          </p:nvSpPr>
          <p:spPr>
            <a:xfrm>
              <a:off x="1886675" y="1920650"/>
              <a:ext cx="128450" cy="126975"/>
            </a:xfrm>
            <a:custGeom>
              <a:avLst/>
              <a:gdLst/>
              <a:ahLst/>
              <a:cxnLst/>
              <a:rect l="l" t="t" r="r" b="b"/>
              <a:pathLst>
                <a:path w="5138" h="5079" extrusionOk="0">
                  <a:moveTo>
                    <a:pt x="2569" y="0"/>
                  </a:moveTo>
                  <a:cubicBezTo>
                    <a:pt x="3970" y="0"/>
                    <a:pt x="5079" y="1109"/>
                    <a:pt x="5079" y="2510"/>
                  </a:cubicBezTo>
                  <a:cubicBezTo>
                    <a:pt x="5137" y="3969"/>
                    <a:pt x="3970" y="5078"/>
                    <a:pt x="2569" y="5078"/>
                  </a:cubicBezTo>
                  <a:cubicBezTo>
                    <a:pt x="1168" y="5078"/>
                    <a:pt x="59" y="3969"/>
                    <a:pt x="1" y="2568"/>
                  </a:cubicBezTo>
                  <a:cubicBezTo>
                    <a:pt x="1" y="1168"/>
                    <a:pt x="1110" y="59"/>
                    <a:pt x="256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1" name="Google Shape;7341;p18"/>
            <p:cNvSpPr/>
            <p:nvPr/>
          </p:nvSpPr>
          <p:spPr>
            <a:xfrm>
              <a:off x="5812100" y="2904175"/>
              <a:ext cx="125525" cy="127000"/>
            </a:xfrm>
            <a:custGeom>
              <a:avLst/>
              <a:gdLst/>
              <a:ahLst/>
              <a:cxnLst/>
              <a:rect l="l" t="t" r="r" b="b"/>
              <a:pathLst>
                <a:path w="5021" h="5080" extrusionOk="0">
                  <a:moveTo>
                    <a:pt x="2510" y="5021"/>
                  </a:moveTo>
                  <a:cubicBezTo>
                    <a:pt x="1109" y="5079"/>
                    <a:pt x="0" y="3970"/>
                    <a:pt x="0" y="2511"/>
                  </a:cubicBezTo>
                  <a:cubicBezTo>
                    <a:pt x="0" y="1110"/>
                    <a:pt x="1051" y="1"/>
                    <a:pt x="2510" y="1"/>
                  </a:cubicBezTo>
                  <a:cubicBezTo>
                    <a:pt x="3911" y="1"/>
                    <a:pt x="5020" y="1052"/>
                    <a:pt x="5020" y="2452"/>
                  </a:cubicBezTo>
                  <a:cubicBezTo>
                    <a:pt x="5020" y="3912"/>
                    <a:pt x="3969" y="5021"/>
                    <a:pt x="2510" y="50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2" name="Google Shape;7342;p18"/>
            <p:cNvSpPr/>
            <p:nvPr/>
          </p:nvSpPr>
          <p:spPr>
            <a:xfrm>
              <a:off x="5810625" y="2660475"/>
              <a:ext cx="127000" cy="127000"/>
            </a:xfrm>
            <a:custGeom>
              <a:avLst/>
              <a:gdLst/>
              <a:ahLst/>
              <a:cxnLst/>
              <a:rect l="l" t="t" r="r" b="b"/>
              <a:pathLst>
                <a:path w="5080" h="5080" extrusionOk="0">
                  <a:moveTo>
                    <a:pt x="2569" y="5079"/>
                  </a:moveTo>
                  <a:cubicBezTo>
                    <a:pt x="1168" y="5079"/>
                    <a:pt x="59" y="3970"/>
                    <a:pt x="1" y="2569"/>
                  </a:cubicBezTo>
                  <a:cubicBezTo>
                    <a:pt x="1" y="1168"/>
                    <a:pt x="1110" y="59"/>
                    <a:pt x="2569" y="1"/>
                  </a:cubicBezTo>
                  <a:cubicBezTo>
                    <a:pt x="3970" y="1"/>
                    <a:pt x="5079" y="1110"/>
                    <a:pt x="5079" y="2569"/>
                  </a:cubicBezTo>
                  <a:cubicBezTo>
                    <a:pt x="5079" y="3970"/>
                    <a:pt x="3970" y="5079"/>
                    <a:pt x="2569" y="50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3" name="Google Shape;7343;p18"/>
            <p:cNvSpPr/>
            <p:nvPr/>
          </p:nvSpPr>
          <p:spPr>
            <a:xfrm>
              <a:off x="4581925" y="4623200"/>
              <a:ext cx="127000" cy="126975"/>
            </a:xfrm>
            <a:custGeom>
              <a:avLst/>
              <a:gdLst/>
              <a:ahLst/>
              <a:cxnLst/>
              <a:rect l="l" t="t" r="r" b="b"/>
              <a:pathLst>
                <a:path w="5080" h="5079" extrusionOk="0">
                  <a:moveTo>
                    <a:pt x="5079" y="2510"/>
                  </a:moveTo>
                  <a:cubicBezTo>
                    <a:pt x="5079" y="3911"/>
                    <a:pt x="3970" y="5020"/>
                    <a:pt x="2569" y="5079"/>
                  </a:cubicBezTo>
                  <a:cubicBezTo>
                    <a:pt x="1168" y="5079"/>
                    <a:pt x="1" y="3969"/>
                    <a:pt x="1" y="2569"/>
                  </a:cubicBezTo>
                  <a:cubicBezTo>
                    <a:pt x="1" y="1109"/>
                    <a:pt x="1110" y="0"/>
                    <a:pt x="2511" y="0"/>
                  </a:cubicBezTo>
                  <a:cubicBezTo>
                    <a:pt x="3912" y="0"/>
                    <a:pt x="5021" y="1109"/>
                    <a:pt x="5079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4" name="Google Shape;7344;p18"/>
            <p:cNvSpPr/>
            <p:nvPr/>
          </p:nvSpPr>
          <p:spPr>
            <a:xfrm>
              <a:off x="3849400" y="694850"/>
              <a:ext cx="126975" cy="127000"/>
            </a:xfrm>
            <a:custGeom>
              <a:avLst/>
              <a:gdLst/>
              <a:ahLst/>
              <a:cxnLst/>
              <a:rect l="l" t="t" r="r" b="b"/>
              <a:pathLst>
                <a:path w="5079" h="5080" extrusionOk="0">
                  <a:moveTo>
                    <a:pt x="2510" y="59"/>
                  </a:moveTo>
                  <a:cubicBezTo>
                    <a:pt x="3911" y="1"/>
                    <a:pt x="5078" y="1110"/>
                    <a:pt x="5078" y="2569"/>
                  </a:cubicBezTo>
                  <a:cubicBezTo>
                    <a:pt x="5078" y="3970"/>
                    <a:pt x="3969" y="5079"/>
                    <a:pt x="2510" y="5079"/>
                  </a:cubicBezTo>
                  <a:cubicBezTo>
                    <a:pt x="1109" y="5079"/>
                    <a:pt x="58" y="3970"/>
                    <a:pt x="0" y="2628"/>
                  </a:cubicBezTo>
                  <a:cubicBezTo>
                    <a:pt x="0" y="1168"/>
                    <a:pt x="1109" y="59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5" name="Google Shape;7345;p18"/>
            <p:cNvSpPr/>
            <p:nvPr/>
          </p:nvSpPr>
          <p:spPr>
            <a:xfrm>
              <a:off x="36027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5020" y="2452"/>
                  </a:moveTo>
                  <a:cubicBezTo>
                    <a:pt x="5020" y="3911"/>
                    <a:pt x="3970" y="5020"/>
                    <a:pt x="2510" y="5020"/>
                  </a:cubicBezTo>
                  <a:cubicBezTo>
                    <a:pt x="1109" y="5020"/>
                    <a:pt x="59" y="3911"/>
                    <a:pt x="0" y="2510"/>
                  </a:cubicBezTo>
                  <a:cubicBezTo>
                    <a:pt x="0" y="1109"/>
                    <a:pt x="1109" y="0"/>
                    <a:pt x="2510" y="0"/>
                  </a:cubicBezTo>
                  <a:cubicBezTo>
                    <a:pt x="3911" y="0"/>
                    <a:pt x="5020" y="1051"/>
                    <a:pt x="5020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6" name="Google Shape;7346;p18"/>
            <p:cNvSpPr/>
            <p:nvPr/>
          </p:nvSpPr>
          <p:spPr>
            <a:xfrm>
              <a:off x="2867300" y="4620275"/>
              <a:ext cx="124075" cy="124075"/>
            </a:xfrm>
            <a:custGeom>
              <a:avLst/>
              <a:gdLst/>
              <a:ahLst/>
              <a:cxnLst/>
              <a:rect l="l" t="t" r="r" b="b"/>
              <a:pathLst>
                <a:path w="4963" h="4963" extrusionOk="0">
                  <a:moveTo>
                    <a:pt x="2511" y="4962"/>
                  </a:moveTo>
                  <a:cubicBezTo>
                    <a:pt x="1110" y="4962"/>
                    <a:pt x="1" y="3853"/>
                    <a:pt x="1" y="2452"/>
                  </a:cubicBezTo>
                  <a:cubicBezTo>
                    <a:pt x="1" y="1110"/>
                    <a:pt x="1110" y="1"/>
                    <a:pt x="2511" y="1"/>
                  </a:cubicBezTo>
                  <a:cubicBezTo>
                    <a:pt x="3911" y="1"/>
                    <a:pt x="4962" y="1110"/>
                    <a:pt x="4962" y="2510"/>
                  </a:cubicBezTo>
                  <a:cubicBezTo>
                    <a:pt x="4962" y="3911"/>
                    <a:pt x="3911" y="4962"/>
                    <a:pt x="2511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7" name="Google Shape;7347;p18"/>
            <p:cNvSpPr/>
            <p:nvPr/>
          </p:nvSpPr>
          <p:spPr>
            <a:xfrm>
              <a:off x="5812100" y="2415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0" y="1"/>
                  </a:moveTo>
                  <a:cubicBezTo>
                    <a:pt x="3853" y="1"/>
                    <a:pt x="4962" y="1110"/>
                    <a:pt x="4962" y="2511"/>
                  </a:cubicBezTo>
                  <a:cubicBezTo>
                    <a:pt x="5020" y="3853"/>
                    <a:pt x="3911" y="4962"/>
                    <a:pt x="2510" y="4962"/>
                  </a:cubicBezTo>
                  <a:cubicBezTo>
                    <a:pt x="1109" y="5021"/>
                    <a:pt x="0" y="3912"/>
                    <a:pt x="0" y="2511"/>
                  </a:cubicBezTo>
                  <a:cubicBezTo>
                    <a:pt x="0" y="1110"/>
                    <a:pt x="1109" y="1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8" name="Google Shape;7348;p18"/>
            <p:cNvSpPr/>
            <p:nvPr/>
          </p:nvSpPr>
          <p:spPr>
            <a:xfrm>
              <a:off x="5812100" y="3152250"/>
              <a:ext cx="125525" cy="124075"/>
            </a:xfrm>
            <a:custGeom>
              <a:avLst/>
              <a:gdLst/>
              <a:ahLst/>
              <a:cxnLst/>
              <a:rect l="l" t="t" r="r" b="b"/>
              <a:pathLst>
                <a:path w="5021" h="4963" extrusionOk="0">
                  <a:moveTo>
                    <a:pt x="2452" y="4962"/>
                  </a:moveTo>
                  <a:cubicBezTo>
                    <a:pt x="1109" y="4904"/>
                    <a:pt x="0" y="3795"/>
                    <a:pt x="59" y="2394"/>
                  </a:cubicBezTo>
                  <a:cubicBezTo>
                    <a:pt x="59" y="1052"/>
                    <a:pt x="1168" y="1"/>
                    <a:pt x="2510" y="1"/>
                  </a:cubicBezTo>
                  <a:cubicBezTo>
                    <a:pt x="3911" y="1"/>
                    <a:pt x="5020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9" name="Google Shape;7349;p18"/>
            <p:cNvSpPr/>
            <p:nvPr/>
          </p:nvSpPr>
          <p:spPr>
            <a:xfrm>
              <a:off x="2378450" y="1186625"/>
              <a:ext cx="124075" cy="122600"/>
            </a:xfrm>
            <a:custGeom>
              <a:avLst/>
              <a:gdLst/>
              <a:ahLst/>
              <a:cxnLst/>
              <a:rect l="l" t="t" r="r" b="b"/>
              <a:pathLst>
                <a:path w="4963" h="4904" extrusionOk="0">
                  <a:moveTo>
                    <a:pt x="2452" y="4904"/>
                  </a:moveTo>
                  <a:cubicBezTo>
                    <a:pt x="1110" y="4904"/>
                    <a:pt x="1" y="3853"/>
                    <a:pt x="1" y="2452"/>
                  </a:cubicBezTo>
                  <a:cubicBezTo>
                    <a:pt x="1" y="1110"/>
                    <a:pt x="1110" y="1"/>
                    <a:pt x="2510" y="1"/>
                  </a:cubicBezTo>
                  <a:cubicBezTo>
                    <a:pt x="3853" y="1"/>
                    <a:pt x="4962" y="1110"/>
                    <a:pt x="4962" y="2511"/>
                  </a:cubicBezTo>
                  <a:cubicBezTo>
                    <a:pt x="4904" y="3853"/>
                    <a:pt x="3795" y="4904"/>
                    <a:pt x="2452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0" name="Google Shape;7350;p18"/>
            <p:cNvSpPr/>
            <p:nvPr/>
          </p:nvSpPr>
          <p:spPr>
            <a:xfrm>
              <a:off x="40930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1" y="0"/>
                  </a:moveTo>
                  <a:cubicBezTo>
                    <a:pt x="3912" y="59"/>
                    <a:pt x="5021" y="1168"/>
                    <a:pt x="4962" y="2569"/>
                  </a:cubicBezTo>
                  <a:cubicBezTo>
                    <a:pt x="4962" y="3911"/>
                    <a:pt x="3853" y="5020"/>
                    <a:pt x="2452" y="4962"/>
                  </a:cubicBezTo>
                  <a:cubicBezTo>
                    <a:pt x="1052" y="4962"/>
                    <a:pt x="1" y="3853"/>
                    <a:pt x="1" y="2510"/>
                  </a:cubicBezTo>
                  <a:cubicBezTo>
                    <a:pt x="1" y="1109"/>
                    <a:pt x="1110" y="0"/>
                    <a:pt x="25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1" name="Google Shape;7351;p18"/>
            <p:cNvSpPr/>
            <p:nvPr/>
          </p:nvSpPr>
          <p:spPr>
            <a:xfrm>
              <a:off x="1885225" y="3641100"/>
              <a:ext cx="124050" cy="124075"/>
            </a:xfrm>
            <a:custGeom>
              <a:avLst/>
              <a:gdLst/>
              <a:ahLst/>
              <a:cxnLst/>
              <a:rect l="l" t="t" r="r" b="b"/>
              <a:pathLst>
                <a:path w="4962" h="4963" extrusionOk="0">
                  <a:moveTo>
                    <a:pt x="2452" y="1"/>
                  </a:moveTo>
                  <a:cubicBezTo>
                    <a:pt x="3853" y="1"/>
                    <a:pt x="4962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ubicBezTo>
                    <a:pt x="1051" y="4962"/>
                    <a:pt x="0" y="3853"/>
                    <a:pt x="0" y="2453"/>
                  </a:cubicBezTo>
                  <a:cubicBezTo>
                    <a:pt x="0" y="1110"/>
                    <a:pt x="1109" y="1"/>
                    <a:pt x="24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2" name="Google Shape;7352;p18"/>
            <p:cNvSpPr/>
            <p:nvPr/>
          </p:nvSpPr>
          <p:spPr>
            <a:xfrm>
              <a:off x="5318875" y="4129975"/>
              <a:ext cx="124050" cy="125500"/>
            </a:xfrm>
            <a:custGeom>
              <a:avLst/>
              <a:gdLst/>
              <a:ahLst/>
              <a:cxnLst/>
              <a:rect l="l" t="t" r="r" b="b"/>
              <a:pathLst>
                <a:path w="4962" h="5020" extrusionOk="0">
                  <a:moveTo>
                    <a:pt x="58" y="2510"/>
                  </a:moveTo>
                  <a:cubicBezTo>
                    <a:pt x="58" y="1109"/>
                    <a:pt x="1167" y="0"/>
                    <a:pt x="2568" y="58"/>
                  </a:cubicBezTo>
                  <a:cubicBezTo>
                    <a:pt x="3911" y="117"/>
                    <a:pt x="4962" y="1226"/>
                    <a:pt x="4962" y="2568"/>
                  </a:cubicBezTo>
                  <a:cubicBezTo>
                    <a:pt x="4962" y="3911"/>
                    <a:pt x="3794" y="5020"/>
                    <a:pt x="2452" y="5020"/>
                  </a:cubicBezTo>
                  <a:cubicBezTo>
                    <a:pt x="1109" y="4962"/>
                    <a:pt x="0" y="3853"/>
                    <a:pt x="58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3" name="Google Shape;7353;p18"/>
            <p:cNvSpPr/>
            <p:nvPr/>
          </p:nvSpPr>
          <p:spPr>
            <a:xfrm>
              <a:off x="3357625" y="696325"/>
              <a:ext cx="124050" cy="124050"/>
            </a:xfrm>
            <a:custGeom>
              <a:avLst/>
              <a:gdLst/>
              <a:ahLst/>
              <a:cxnLst/>
              <a:rect l="l" t="t" r="r" b="b"/>
              <a:pathLst>
                <a:path w="4962" h="4962" extrusionOk="0">
                  <a:moveTo>
                    <a:pt x="2510" y="4962"/>
                  </a:moveTo>
                  <a:cubicBezTo>
                    <a:pt x="1168" y="4962"/>
                    <a:pt x="59" y="3853"/>
                    <a:pt x="0" y="2510"/>
                  </a:cubicBezTo>
                  <a:cubicBezTo>
                    <a:pt x="0" y="1168"/>
                    <a:pt x="1109" y="59"/>
                    <a:pt x="2452" y="59"/>
                  </a:cubicBezTo>
                  <a:cubicBezTo>
                    <a:pt x="3794" y="0"/>
                    <a:pt x="4903" y="1109"/>
                    <a:pt x="4903" y="2452"/>
                  </a:cubicBezTo>
                  <a:cubicBezTo>
                    <a:pt x="4962" y="3794"/>
                    <a:pt x="3853" y="4903"/>
                    <a:pt x="2510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4" name="Google Shape;7354;p18"/>
            <p:cNvSpPr/>
            <p:nvPr/>
          </p:nvSpPr>
          <p:spPr>
            <a:xfrm>
              <a:off x="5076625" y="43780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1" y="2393"/>
                  </a:moveTo>
                  <a:cubicBezTo>
                    <a:pt x="59" y="1051"/>
                    <a:pt x="1226" y="0"/>
                    <a:pt x="2511" y="0"/>
                  </a:cubicBezTo>
                  <a:cubicBezTo>
                    <a:pt x="3853" y="58"/>
                    <a:pt x="4962" y="1226"/>
                    <a:pt x="4904" y="2510"/>
                  </a:cubicBezTo>
                  <a:cubicBezTo>
                    <a:pt x="4904" y="3852"/>
                    <a:pt x="3736" y="4962"/>
                    <a:pt x="2394" y="4903"/>
                  </a:cubicBezTo>
                  <a:cubicBezTo>
                    <a:pt x="1051" y="4903"/>
                    <a:pt x="1" y="3736"/>
                    <a:pt x="1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5" name="Google Shape;7355;p18"/>
            <p:cNvSpPr/>
            <p:nvPr/>
          </p:nvSpPr>
          <p:spPr>
            <a:xfrm>
              <a:off x="4830000" y="944400"/>
              <a:ext cx="122625" cy="122600"/>
            </a:xfrm>
            <a:custGeom>
              <a:avLst/>
              <a:gdLst/>
              <a:ahLst/>
              <a:cxnLst/>
              <a:rect l="l" t="t" r="r" b="b"/>
              <a:pathLst>
                <a:path w="4905" h="4904" extrusionOk="0">
                  <a:moveTo>
                    <a:pt x="4904" y="2452"/>
                  </a:moveTo>
                  <a:cubicBezTo>
                    <a:pt x="4904" y="3794"/>
                    <a:pt x="3795" y="4903"/>
                    <a:pt x="2453" y="4903"/>
                  </a:cubicBezTo>
                  <a:cubicBezTo>
                    <a:pt x="1110" y="4903"/>
                    <a:pt x="1" y="3736"/>
                    <a:pt x="1" y="2452"/>
                  </a:cubicBezTo>
                  <a:cubicBezTo>
                    <a:pt x="1" y="1109"/>
                    <a:pt x="1168" y="0"/>
                    <a:pt x="2453" y="0"/>
                  </a:cubicBezTo>
                  <a:cubicBezTo>
                    <a:pt x="3795" y="0"/>
                    <a:pt x="4904" y="1109"/>
                    <a:pt x="4904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6" name="Google Shape;7356;p18"/>
            <p:cNvSpPr/>
            <p:nvPr/>
          </p:nvSpPr>
          <p:spPr>
            <a:xfrm>
              <a:off x="2131825" y="14332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3" y="4904"/>
                  </a:moveTo>
                  <a:cubicBezTo>
                    <a:pt x="1110" y="4904"/>
                    <a:pt x="1" y="3795"/>
                    <a:pt x="1" y="2452"/>
                  </a:cubicBezTo>
                  <a:cubicBezTo>
                    <a:pt x="59" y="1109"/>
                    <a:pt x="1168" y="0"/>
                    <a:pt x="2511" y="0"/>
                  </a:cubicBezTo>
                  <a:cubicBezTo>
                    <a:pt x="3853" y="59"/>
                    <a:pt x="4962" y="1168"/>
                    <a:pt x="4904" y="2510"/>
                  </a:cubicBezTo>
                  <a:cubicBezTo>
                    <a:pt x="4904" y="3853"/>
                    <a:pt x="3795" y="4962"/>
                    <a:pt x="2453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7" name="Google Shape;7357;p18"/>
            <p:cNvSpPr/>
            <p:nvPr/>
          </p:nvSpPr>
          <p:spPr>
            <a:xfrm>
              <a:off x="5565475" y="1679875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2" y="0"/>
                  </a:moveTo>
                  <a:cubicBezTo>
                    <a:pt x="3795" y="0"/>
                    <a:pt x="4962" y="1109"/>
                    <a:pt x="4962" y="2452"/>
                  </a:cubicBezTo>
                  <a:cubicBezTo>
                    <a:pt x="4962" y="3794"/>
                    <a:pt x="3853" y="4903"/>
                    <a:pt x="2511" y="4903"/>
                  </a:cubicBezTo>
                  <a:cubicBezTo>
                    <a:pt x="1168" y="4962"/>
                    <a:pt x="59" y="3852"/>
                    <a:pt x="59" y="2510"/>
                  </a:cubicBezTo>
                  <a:cubicBezTo>
                    <a:pt x="1" y="1167"/>
                    <a:pt x="1110" y="58"/>
                    <a:pt x="245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8" name="Google Shape;7358;p18"/>
            <p:cNvSpPr/>
            <p:nvPr/>
          </p:nvSpPr>
          <p:spPr>
            <a:xfrm>
              <a:off x="3847925" y="4868350"/>
              <a:ext cx="121150" cy="121150"/>
            </a:xfrm>
            <a:custGeom>
              <a:avLst/>
              <a:gdLst/>
              <a:ahLst/>
              <a:cxnLst/>
              <a:rect l="l" t="t" r="r" b="b"/>
              <a:pathLst>
                <a:path w="4846" h="4846" extrusionOk="0">
                  <a:moveTo>
                    <a:pt x="4845" y="2394"/>
                  </a:moveTo>
                  <a:cubicBezTo>
                    <a:pt x="4845" y="3736"/>
                    <a:pt x="3795" y="4845"/>
                    <a:pt x="2452" y="4845"/>
                  </a:cubicBezTo>
                  <a:cubicBezTo>
                    <a:pt x="1168" y="4845"/>
                    <a:pt x="59" y="3795"/>
                    <a:pt x="59" y="2452"/>
                  </a:cubicBezTo>
                  <a:cubicBezTo>
                    <a:pt x="1" y="1110"/>
                    <a:pt x="1110" y="59"/>
                    <a:pt x="2394" y="59"/>
                  </a:cubicBezTo>
                  <a:cubicBezTo>
                    <a:pt x="3736" y="1"/>
                    <a:pt x="4845" y="1110"/>
                    <a:pt x="4845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9" name="Google Shape;7359;p18"/>
            <p:cNvSpPr/>
            <p:nvPr/>
          </p:nvSpPr>
          <p:spPr>
            <a:xfrm>
              <a:off x="1644450" y="2660475"/>
              <a:ext cx="119675" cy="119700"/>
            </a:xfrm>
            <a:custGeom>
              <a:avLst/>
              <a:gdLst/>
              <a:ahLst/>
              <a:cxnLst/>
              <a:rect l="l" t="t" r="r" b="b"/>
              <a:pathLst>
                <a:path w="4787" h="4788" extrusionOk="0">
                  <a:moveTo>
                    <a:pt x="2393" y="1"/>
                  </a:moveTo>
                  <a:cubicBezTo>
                    <a:pt x="3678" y="1"/>
                    <a:pt x="4787" y="1052"/>
                    <a:pt x="4787" y="2394"/>
                  </a:cubicBezTo>
                  <a:cubicBezTo>
                    <a:pt x="4787" y="3678"/>
                    <a:pt x="3736" y="4787"/>
                    <a:pt x="2393" y="4787"/>
                  </a:cubicBezTo>
                  <a:cubicBezTo>
                    <a:pt x="1109" y="4787"/>
                    <a:pt x="0" y="3737"/>
                    <a:pt x="0" y="2394"/>
                  </a:cubicBezTo>
                  <a:cubicBezTo>
                    <a:pt x="0" y="1110"/>
                    <a:pt x="1051" y="1"/>
                    <a:pt x="23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0" name="Google Shape;7360;p18"/>
            <p:cNvSpPr/>
            <p:nvPr/>
          </p:nvSpPr>
          <p:spPr>
            <a:xfrm>
              <a:off x="3605700" y="4868350"/>
              <a:ext cx="121125" cy="121150"/>
            </a:xfrm>
            <a:custGeom>
              <a:avLst/>
              <a:gdLst/>
              <a:ahLst/>
              <a:cxnLst/>
              <a:rect l="l" t="t" r="r" b="b"/>
              <a:pathLst>
                <a:path w="4845" h="4846" extrusionOk="0">
                  <a:moveTo>
                    <a:pt x="4787" y="2394"/>
                  </a:moveTo>
                  <a:cubicBezTo>
                    <a:pt x="4845" y="3736"/>
                    <a:pt x="3736" y="4845"/>
                    <a:pt x="2452" y="4845"/>
                  </a:cubicBezTo>
                  <a:cubicBezTo>
                    <a:pt x="1109" y="4845"/>
                    <a:pt x="59" y="3795"/>
                    <a:pt x="0" y="2452"/>
                  </a:cubicBezTo>
                  <a:cubicBezTo>
                    <a:pt x="0" y="1110"/>
                    <a:pt x="1051" y="59"/>
                    <a:pt x="2393" y="59"/>
                  </a:cubicBezTo>
                  <a:cubicBezTo>
                    <a:pt x="3736" y="1"/>
                    <a:pt x="4787" y="1110"/>
                    <a:pt x="4787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1" name="Google Shape;7361;p18"/>
            <p:cNvSpPr/>
            <p:nvPr/>
          </p:nvSpPr>
          <p:spPr>
            <a:xfrm>
              <a:off x="4342625" y="699250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8"/>
                  </a:moveTo>
                  <a:cubicBezTo>
                    <a:pt x="1051" y="4728"/>
                    <a:pt x="59" y="3736"/>
                    <a:pt x="59" y="2393"/>
                  </a:cubicBezTo>
                  <a:cubicBezTo>
                    <a:pt x="0" y="1051"/>
                    <a:pt x="1051" y="0"/>
                    <a:pt x="2452" y="0"/>
                  </a:cubicBezTo>
                  <a:cubicBezTo>
                    <a:pt x="3736" y="58"/>
                    <a:pt x="4787" y="1051"/>
                    <a:pt x="4728" y="2393"/>
                  </a:cubicBezTo>
                  <a:cubicBezTo>
                    <a:pt x="4728" y="3736"/>
                    <a:pt x="3736" y="4728"/>
                    <a:pt x="2393" y="47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2" name="Google Shape;7362;p18"/>
            <p:cNvSpPr/>
            <p:nvPr/>
          </p:nvSpPr>
          <p:spPr>
            <a:xfrm>
              <a:off x="5568400" y="38906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8" y="2393"/>
                  </a:moveTo>
                  <a:cubicBezTo>
                    <a:pt x="4728" y="3736"/>
                    <a:pt x="3736" y="4728"/>
                    <a:pt x="2394" y="4728"/>
                  </a:cubicBezTo>
                  <a:cubicBezTo>
                    <a:pt x="1051" y="4728"/>
                    <a:pt x="0" y="3678"/>
                    <a:pt x="0" y="2335"/>
                  </a:cubicBezTo>
                  <a:cubicBezTo>
                    <a:pt x="59" y="1051"/>
                    <a:pt x="1109" y="0"/>
                    <a:pt x="2394" y="0"/>
                  </a:cubicBezTo>
                  <a:cubicBezTo>
                    <a:pt x="3736" y="59"/>
                    <a:pt x="4728" y="1051"/>
                    <a:pt x="4728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3" name="Google Shape;7363;p18"/>
            <p:cNvSpPr/>
            <p:nvPr/>
          </p:nvSpPr>
          <p:spPr>
            <a:xfrm>
              <a:off x="2134750" y="41343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9" y="2393"/>
                  </a:moveTo>
                  <a:cubicBezTo>
                    <a:pt x="4670" y="3678"/>
                    <a:pt x="3678" y="4728"/>
                    <a:pt x="2336" y="4670"/>
                  </a:cubicBezTo>
                  <a:cubicBezTo>
                    <a:pt x="993" y="4670"/>
                    <a:pt x="1" y="3619"/>
                    <a:pt x="1" y="2277"/>
                  </a:cubicBezTo>
                  <a:cubicBezTo>
                    <a:pt x="59" y="992"/>
                    <a:pt x="1051" y="0"/>
                    <a:pt x="2394" y="0"/>
                  </a:cubicBezTo>
                  <a:cubicBezTo>
                    <a:pt x="3736" y="0"/>
                    <a:pt x="4729" y="1051"/>
                    <a:pt x="4670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4" name="Google Shape;7364;p18"/>
            <p:cNvSpPr/>
            <p:nvPr/>
          </p:nvSpPr>
          <p:spPr>
            <a:xfrm>
              <a:off x="2381375" y="43809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5" y="4729"/>
                  </a:moveTo>
                  <a:cubicBezTo>
                    <a:pt x="993" y="4670"/>
                    <a:pt x="0" y="3678"/>
                    <a:pt x="0" y="2336"/>
                  </a:cubicBezTo>
                  <a:cubicBezTo>
                    <a:pt x="0" y="993"/>
                    <a:pt x="1109" y="1"/>
                    <a:pt x="2452" y="1"/>
                  </a:cubicBezTo>
                  <a:cubicBezTo>
                    <a:pt x="3736" y="59"/>
                    <a:pt x="4728" y="1110"/>
                    <a:pt x="4728" y="2394"/>
                  </a:cubicBezTo>
                  <a:cubicBezTo>
                    <a:pt x="4670" y="3736"/>
                    <a:pt x="3619" y="4729"/>
                    <a:pt x="2335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5" name="Google Shape;7365;p18"/>
            <p:cNvSpPr/>
            <p:nvPr/>
          </p:nvSpPr>
          <p:spPr>
            <a:xfrm>
              <a:off x="4097450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2336" y="0"/>
                  </a:moveTo>
                  <a:cubicBezTo>
                    <a:pt x="3620" y="0"/>
                    <a:pt x="4671" y="993"/>
                    <a:pt x="4671" y="2277"/>
                  </a:cubicBezTo>
                  <a:cubicBezTo>
                    <a:pt x="4671" y="3619"/>
                    <a:pt x="3678" y="4612"/>
                    <a:pt x="2336" y="4670"/>
                  </a:cubicBezTo>
                  <a:cubicBezTo>
                    <a:pt x="1052" y="4670"/>
                    <a:pt x="1" y="3619"/>
                    <a:pt x="1" y="2335"/>
                  </a:cubicBezTo>
                  <a:cubicBezTo>
                    <a:pt x="1" y="993"/>
                    <a:pt x="993" y="0"/>
                    <a:pt x="233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6" name="Google Shape;7366;p18"/>
            <p:cNvSpPr/>
            <p:nvPr/>
          </p:nvSpPr>
          <p:spPr>
            <a:xfrm>
              <a:off x="5815025" y="2171625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9"/>
                  </a:moveTo>
                  <a:cubicBezTo>
                    <a:pt x="1051" y="4729"/>
                    <a:pt x="0" y="3678"/>
                    <a:pt x="0" y="2336"/>
                  </a:cubicBezTo>
                  <a:cubicBezTo>
                    <a:pt x="58" y="1052"/>
                    <a:pt x="1051" y="1"/>
                    <a:pt x="2393" y="1"/>
                  </a:cubicBezTo>
                  <a:cubicBezTo>
                    <a:pt x="3736" y="1"/>
                    <a:pt x="4786" y="1052"/>
                    <a:pt x="4728" y="2394"/>
                  </a:cubicBezTo>
                  <a:cubicBezTo>
                    <a:pt x="4728" y="3737"/>
                    <a:pt x="3677" y="4729"/>
                    <a:pt x="239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7" name="Google Shape;7367;p18"/>
            <p:cNvSpPr/>
            <p:nvPr/>
          </p:nvSpPr>
          <p:spPr>
            <a:xfrm>
              <a:off x="5816475" y="33988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0"/>
                  </a:moveTo>
                  <a:cubicBezTo>
                    <a:pt x="3619" y="0"/>
                    <a:pt x="4670" y="993"/>
                    <a:pt x="4670" y="2335"/>
                  </a:cubicBezTo>
                  <a:cubicBezTo>
                    <a:pt x="4670" y="3619"/>
                    <a:pt x="3619" y="4670"/>
                    <a:pt x="2335" y="4670"/>
                  </a:cubicBezTo>
                  <a:cubicBezTo>
                    <a:pt x="993" y="4670"/>
                    <a:pt x="0" y="3619"/>
                    <a:pt x="0" y="2335"/>
                  </a:cubicBezTo>
                  <a:cubicBezTo>
                    <a:pt x="0" y="993"/>
                    <a:pt x="993" y="0"/>
                    <a:pt x="23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8" name="Google Shape;7368;p18"/>
            <p:cNvSpPr/>
            <p:nvPr/>
          </p:nvSpPr>
          <p:spPr>
            <a:xfrm>
              <a:off x="1644450" y="2907100"/>
              <a:ext cx="118225" cy="119675"/>
            </a:xfrm>
            <a:custGeom>
              <a:avLst/>
              <a:gdLst/>
              <a:ahLst/>
              <a:cxnLst/>
              <a:rect l="l" t="t" r="r" b="b"/>
              <a:pathLst>
                <a:path w="4729" h="4787" extrusionOk="0">
                  <a:moveTo>
                    <a:pt x="2335" y="59"/>
                  </a:moveTo>
                  <a:cubicBezTo>
                    <a:pt x="3678" y="1"/>
                    <a:pt x="4728" y="1051"/>
                    <a:pt x="4728" y="2394"/>
                  </a:cubicBezTo>
                  <a:cubicBezTo>
                    <a:pt x="4728" y="3736"/>
                    <a:pt x="3736" y="4729"/>
                    <a:pt x="2452" y="4787"/>
                  </a:cubicBezTo>
                  <a:cubicBezTo>
                    <a:pt x="1109" y="4787"/>
                    <a:pt x="0" y="3736"/>
                    <a:pt x="0" y="2394"/>
                  </a:cubicBezTo>
                  <a:cubicBezTo>
                    <a:pt x="0" y="1110"/>
                    <a:pt x="1051" y="59"/>
                    <a:pt x="233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9" name="Google Shape;7369;p18"/>
            <p:cNvSpPr/>
            <p:nvPr/>
          </p:nvSpPr>
          <p:spPr>
            <a:xfrm>
              <a:off x="2627975" y="9458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6" y="1"/>
                  </a:moveTo>
                  <a:cubicBezTo>
                    <a:pt x="3678" y="1"/>
                    <a:pt x="4729" y="1051"/>
                    <a:pt x="4729" y="2336"/>
                  </a:cubicBezTo>
                  <a:cubicBezTo>
                    <a:pt x="4729" y="3678"/>
                    <a:pt x="3678" y="4729"/>
                    <a:pt x="2336" y="4729"/>
                  </a:cubicBezTo>
                  <a:cubicBezTo>
                    <a:pt x="993" y="4729"/>
                    <a:pt x="1" y="3678"/>
                    <a:pt x="1" y="2394"/>
                  </a:cubicBezTo>
                  <a:cubicBezTo>
                    <a:pt x="1" y="1051"/>
                    <a:pt x="1052" y="59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0" name="Google Shape;7370;p18"/>
            <p:cNvSpPr/>
            <p:nvPr/>
          </p:nvSpPr>
          <p:spPr>
            <a:xfrm>
              <a:off x="1645900" y="2419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1"/>
                  </a:moveTo>
                  <a:cubicBezTo>
                    <a:pt x="3678" y="1"/>
                    <a:pt x="4670" y="993"/>
                    <a:pt x="4670" y="2336"/>
                  </a:cubicBezTo>
                  <a:cubicBezTo>
                    <a:pt x="4670" y="3620"/>
                    <a:pt x="3620" y="4670"/>
                    <a:pt x="2335" y="4670"/>
                  </a:cubicBezTo>
                  <a:cubicBezTo>
                    <a:pt x="993" y="4670"/>
                    <a:pt x="1" y="3620"/>
                    <a:pt x="1" y="2336"/>
                  </a:cubicBezTo>
                  <a:cubicBezTo>
                    <a:pt x="1" y="993"/>
                    <a:pt x="1051" y="1"/>
                    <a:pt x="23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1" name="Google Shape;7371;p18"/>
            <p:cNvSpPr/>
            <p:nvPr/>
          </p:nvSpPr>
          <p:spPr>
            <a:xfrm>
              <a:off x="3118300" y="700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277" y="4612"/>
                  </a:moveTo>
                  <a:cubicBezTo>
                    <a:pt x="993" y="4612"/>
                    <a:pt x="0" y="3561"/>
                    <a:pt x="0" y="2219"/>
                  </a:cubicBezTo>
                  <a:cubicBezTo>
                    <a:pt x="59" y="993"/>
                    <a:pt x="1109" y="0"/>
                    <a:pt x="2394" y="0"/>
                  </a:cubicBezTo>
                  <a:cubicBezTo>
                    <a:pt x="3678" y="0"/>
                    <a:pt x="4670" y="1109"/>
                    <a:pt x="4670" y="2394"/>
                  </a:cubicBezTo>
                  <a:cubicBezTo>
                    <a:pt x="4612" y="3678"/>
                    <a:pt x="3561" y="4670"/>
                    <a:pt x="2277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2" name="Google Shape;7372;p18"/>
            <p:cNvSpPr/>
            <p:nvPr/>
          </p:nvSpPr>
          <p:spPr>
            <a:xfrm>
              <a:off x="1645900" y="31551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4670" y="2335"/>
                  </a:moveTo>
                  <a:cubicBezTo>
                    <a:pt x="4670" y="3678"/>
                    <a:pt x="3620" y="4670"/>
                    <a:pt x="2277" y="4670"/>
                  </a:cubicBezTo>
                  <a:cubicBezTo>
                    <a:pt x="1051" y="4612"/>
                    <a:pt x="1" y="3620"/>
                    <a:pt x="1" y="2335"/>
                  </a:cubicBezTo>
                  <a:cubicBezTo>
                    <a:pt x="1" y="1051"/>
                    <a:pt x="1051" y="1"/>
                    <a:pt x="2394" y="59"/>
                  </a:cubicBezTo>
                  <a:cubicBezTo>
                    <a:pt x="3620" y="59"/>
                    <a:pt x="4670" y="1110"/>
                    <a:pt x="4670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3" name="Google Shape;7373;p18"/>
            <p:cNvSpPr/>
            <p:nvPr/>
          </p:nvSpPr>
          <p:spPr>
            <a:xfrm>
              <a:off x="1892525" y="1682775"/>
              <a:ext cx="116750" cy="116775"/>
            </a:xfrm>
            <a:custGeom>
              <a:avLst/>
              <a:gdLst/>
              <a:ahLst/>
              <a:cxnLst/>
              <a:rect l="l" t="t" r="r" b="b"/>
              <a:pathLst>
                <a:path w="4670" h="4671" extrusionOk="0">
                  <a:moveTo>
                    <a:pt x="4670" y="2336"/>
                  </a:moveTo>
                  <a:cubicBezTo>
                    <a:pt x="4670" y="3620"/>
                    <a:pt x="3619" y="4670"/>
                    <a:pt x="2277" y="4670"/>
                  </a:cubicBezTo>
                  <a:cubicBezTo>
                    <a:pt x="1051" y="4670"/>
                    <a:pt x="0" y="3620"/>
                    <a:pt x="0" y="2394"/>
                  </a:cubicBezTo>
                  <a:cubicBezTo>
                    <a:pt x="0" y="1051"/>
                    <a:pt x="1051" y="1"/>
                    <a:pt x="2335" y="59"/>
                  </a:cubicBezTo>
                  <a:cubicBezTo>
                    <a:pt x="3619" y="59"/>
                    <a:pt x="4611" y="1051"/>
                    <a:pt x="4670" y="23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4" name="Google Shape;7374;p18"/>
            <p:cNvSpPr/>
            <p:nvPr/>
          </p:nvSpPr>
          <p:spPr>
            <a:xfrm>
              <a:off x="4832925" y="4629025"/>
              <a:ext cx="116775" cy="115325"/>
            </a:xfrm>
            <a:custGeom>
              <a:avLst/>
              <a:gdLst/>
              <a:ahLst/>
              <a:cxnLst/>
              <a:rect l="l" t="t" r="r" b="b"/>
              <a:pathLst>
                <a:path w="4671" h="4613" extrusionOk="0">
                  <a:moveTo>
                    <a:pt x="2336" y="1"/>
                  </a:moveTo>
                  <a:cubicBezTo>
                    <a:pt x="3678" y="1"/>
                    <a:pt x="4670" y="1051"/>
                    <a:pt x="4670" y="2336"/>
                  </a:cubicBezTo>
                  <a:cubicBezTo>
                    <a:pt x="4670" y="3620"/>
                    <a:pt x="3620" y="4612"/>
                    <a:pt x="2336" y="4612"/>
                  </a:cubicBezTo>
                  <a:cubicBezTo>
                    <a:pt x="1051" y="4612"/>
                    <a:pt x="1" y="3561"/>
                    <a:pt x="59" y="2277"/>
                  </a:cubicBezTo>
                  <a:cubicBezTo>
                    <a:pt x="59" y="993"/>
                    <a:pt x="1110" y="1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5" name="Google Shape;7375;p18"/>
            <p:cNvSpPr/>
            <p:nvPr/>
          </p:nvSpPr>
          <p:spPr>
            <a:xfrm>
              <a:off x="3360525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4671" y="2335"/>
                  </a:moveTo>
                  <a:cubicBezTo>
                    <a:pt x="4671" y="3619"/>
                    <a:pt x="3620" y="4670"/>
                    <a:pt x="2277" y="4612"/>
                  </a:cubicBezTo>
                  <a:cubicBezTo>
                    <a:pt x="1052" y="4612"/>
                    <a:pt x="1" y="3561"/>
                    <a:pt x="1" y="2335"/>
                  </a:cubicBezTo>
                  <a:cubicBezTo>
                    <a:pt x="1" y="993"/>
                    <a:pt x="1052" y="0"/>
                    <a:pt x="2394" y="0"/>
                  </a:cubicBezTo>
                  <a:cubicBezTo>
                    <a:pt x="3678" y="0"/>
                    <a:pt x="4671" y="1051"/>
                    <a:pt x="4671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6" name="Google Shape;7376;p18"/>
            <p:cNvSpPr/>
            <p:nvPr/>
          </p:nvSpPr>
          <p:spPr>
            <a:xfrm>
              <a:off x="1889600" y="3890650"/>
              <a:ext cx="113850" cy="112375"/>
            </a:xfrm>
            <a:custGeom>
              <a:avLst/>
              <a:gdLst/>
              <a:ahLst/>
              <a:cxnLst/>
              <a:rect l="l" t="t" r="r" b="b"/>
              <a:pathLst>
                <a:path w="4554" h="4495" extrusionOk="0">
                  <a:moveTo>
                    <a:pt x="4553" y="2277"/>
                  </a:moveTo>
                  <a:cubicBezTo>
                    <a:pt x="4495" y="3503"/>
                    <a:pt x="3503" y="4495"/>
                    <a:pt x="2277" y="4495"/>
                  </a:cubicBezTo>
                  <a:cubicBezTo>
                    <a:pt x="993" y="4436"/>
                    <a:pt x="0" y="3386"/>
                    <a:pt x="59" y="2160"/>
                  </a:cubicBezTo>
                  <a:cubicBezTo>
                    <a:pt x="117" y="934"/>
                    <a:pt x="1109" y="0"/>
                    <a:pt x="2277" y="0"/>
                  </a:cubicBezTo>
                  <a:cubicBezTo>
                    <a:pt x="3561" y="0"/>
                    <a:pt x="4553" y="993"/>
                    <a:pt x="4553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7" name="Google Shape;7377;p18"/>
            <p:cNvSpPr/>
            <p:nvPr/>
          </p:nvSpPr>
          <p:spPr>
            <a:xfrm>
              <a:off x="4345525" y="4872725"/>
              <a:ext cx="112400" cy="112400"/>
            </a:xfrm>
            <a:custGeom>
              <a:avLst/>
              <a:gdLst/>
              <a:ahLst/>
              <a:cxnLst/>
              <a:rect l="l" t="t" r="r" b="b"/>
              <a:pathLst>
                <a:path w="4496" h="4496" extrusionOk="0">
                  <a:moveTo>
                    <a:pt x="2277" y="4495"/>
                  </a:moveTo>
                  <a:cubicBezTo>
                    <a:pt x="993" y="4495"/>
                    <a:pt x="1" y="3444"/>
                    <a:pt x="1" y="2219"/>
                  </a:cubicBezTo>
                  <a:cubicBezTo>
                    <a:pt x="59" y="993"/>
                    <a:pt x="1052" y="1"/>
                    <a:pt x="2336" y="1"/>
                  </a:cubicBezTo>
                  <a:cubicBezTo>
                    <a:pt x="3503" y="59"/>
                    <a:pt x="4495" y="1051"/>
                    <a:pt x="4495" y="2219"/>
                  </a:cubicBezTo>
                  <a:cubicBezTo>
                    <a:pt x="4495" y="3503"/>
                    <a:pt x="3503" y="4495"/>
                    <a:pt x="2277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8" name="Google Shape;7378;p18"/>
            <p:cNvSpPr/>
            <p:nvPr/>
          </p:nvSpPr>
          <p:spPr>
            <a:xfrm>
              <a:off x="2626525" y="4626125"/>
              <a:ext cx="112400" cy="112375"/>
            </a:xfrm>
            <a:custGeom>
              <a:avLst/>
              <a:gdLst/>
              <a:ahLst/>
              <a:cxnLst/>
              <a:rect l="l" t="t" r="r" b="b"/>
              <a:pathLst>
                <a:path w="4496" h="4495" extrusionOk="0">
                  <a:moveTo>
                    <a:pt x="2277" y="0"/>
                  </a:moveTo>
                  <a:cubicBezTo>
                    <a:pt x="3503" y="0"/>
                    <a:pt x="4495" y="1051"/>
                    <a:pt x="4495" y="2276"/>
                  </a:cubicBezTo>
                  <a:cubicBezTo>
                    <a:pt x="4495" y="3502"/>
                    <a:pt x="3444" y="4495"/>
                    <a:pt x="2219" y="4495"/>
                  </a:cubicBezTo>
                  <a:cubicBezTo>
                    <a:pt x="993" y="4495"/>
                    <a:pt x="59" y="3502"/>
                    <a:pt x="1" y="2276"/>
                  </a:cubicBezTo>
                  <a:cubicBezTo>
                    <a:pt x="1" y="1051"/>
                    <a:pt x="1051" y="0"/>
                    <a:pt x="227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9" name="Google Shape;7379;p18"/>
            <p:cNvSpPr/>
            <p:nvPr/>
          </p:nvSpPr>
          <p:spPr>
            <a:xfrm>
              <a:off x="5819400" y="1933775"/>
              <a:ext cx="110925" cy="109475"/>
            </a:xfrm>
            <a:custGeom>
              <a:avLst/>
              <a:gdLst/>
              <a:ahLst/>
              <a:cxnLst/>
              <a:rect l="l" t="t" r="r" b="b"/>
              <a:pathLst>
                <a:path w="4437" h="4379" extrusionOk="0">
                  <a:moveTo>
                    <a:pt x="4436" y="2160"/>
                  </a:moveTo>
                  <a:cubicBezTo>
                    <a:pt x="4436" y="3386"/>
                    <a:pt x="3502" y="4378"/>
                    <a:pt x="2277" y="4378"/>
                  </a:cubicBezTo>
                  <a:cubicBezTo>
                    <a:pt x="992" y="4378"/>
                    <a:pt x="0" y="3444"/>
                    <a:pt x="0" y="2160"/>
                  </a:cubicBezTo>
                  <a:cubicBezTo>
                    <a:pt x="0" y="934"/>
                    <a:pt x="992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0" name="Google Shape;7380;p18"/>
            <p:cNvSpPr/>
            <p:nvPr/>
          </p:nvSpPr>
          <p:spPr>
            <a:xfrm>
              <a:off x="5329075" y="1196850"/>
              <a:ext cx="110925" cy="110925"/>
            </a:xfrm>
            <a:custGeom>
              <a:avLst/>
              <a:gdLst/>
              <a:ahLst/>
              <a:cxnLst/>
              <a:rect l="l" t="t" r="r" b="b"/>
              <a:pathLst>
                <a:path w="4437" h="4437" extrusionOk="0">
                  <a:moveTo>
                    <a:pt x="4437" y="2218"/>
                  </a:moveTo>
                  <a:cubicBezTo>
                    <a:pt x="4437" y="3444"/>
                    <a:pt x="3503" y="4378"/>
                    <a:pt x="2277" y="4437"/>
                  </a:cubicBezTo>
                  <a:cubicBezTo>
                    <a:pt x="993" y="4437"/>
                    <a:pt x="1" y="3444"/>
                    <a:pt x="59" y="2160"/>
                  </a:cubicBezTo>
                  <a:cubicBezTo>
                    <a:pt x="59" y="934"/>
                    <a:pt x="1051" y="0"/>
                    <a:pt x="2277" y="0"/>
                  </a:cubicBezTo>
                  <a:cubicBezTo>
                    <a:pt x="3503" y="0"/>
                    <a:pt x="4437" y="993"/>
                    <a:pt x="4437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1" name="Google Shape;7381;p18"/>
            <p:cNvSpPr/>
            <p:nvPr/>
          </p:nvSpPr>
          <p:spPr>
            <a:xfrm>
              <a:off x="4593600" y="703625"/>
              <a:ext cx="110950" cy="109450"/>
            </a:xfrm>
            <a:custGeom>
              <a:avLst/>
              <a:gdLst/>
              <a:ahLst/>
              <a:cxnLst/>
              <a:rect l="l" t="t" r="r" b="b"/>
              <a:pathLst>
                <a:path w="4438" h="4378" extrusionOk="0">
                  <a:moveTo>
                    <a:pt x="4379" y="2218"/>
                  </a:moveTo>
                  <a:cubicBezTo>
                    <a:pt x="4379" y="3444"/>
                    <a:pt x="3445" y="4378"/>
                    <a:pt x="2219" y="4378"/>
                  </a:cubicBezTo>
                  <a:cubicBezTo>
                    <a:pt x="935" y="4378"/>
                    <a:pt x="1" y="3444"/>
                    <a:pt x="1" y="2160"/>
                  </a:cubicBezTo>
                  <a:cubicBezTo>
                    <a:pt x="59" y="934"/>
                    <a:pt x="993" y="0"/>
                    <a:pt x="2219" y="0"/>
                  </a:cubicBezTo>
                  <a:cubicBezTo>
                    <a:pt x="3445" y="0"/>
                    <a:pt x="4437" y="992"/>
                    <a:pt x="4379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2" name="Google Shape;7382;p18"/>
            <p:cNvSpPr/>
            <p:nvPr/>
          </p:nvSpPr>
          <p:spPr>
            <a:xfrm>
              <a:off x="1648825" y="2174550"/>
              <a:ext cx="110925" cy="112400"/>
            </a:xfrm>
            <a:custGeom>
              <a:avLst/>
              <a:gdLst/>
              <a:ahLst/>
              <a:cxnLst/>
              <a:rect l="l" t="t" r="r" b="b"/>
              <a:pathLst>
                <a:path w="4437" h="4496" extrusionOk="0">
                  <a:moveTo>
                    <a:pt x="4436" y="2277"/>
                  </a:moveTo>
                  <a:cubicBezTo>
                    <a:pt x="4436" y="3503"/>
                    <a:pt x="3503" y="4437"/>
                    <a:pt x="2277" y="4495"/>
                  </a:cubicBezTo>
                  <a:cubicBezTo>
                    <a:pt x="993" y="4495"/>
                    <a:pt x="0" y="3503"/>
                    <a:pt x="0" y="2277"/>
                  </a:cubicBezTo>
                  <a:cubicBezTo>
                    <a:pt x="0" y="993"/>
                    <a:pt x="993" y="1"/>
                    <a:pt x="2218" y="59"/>
                  </a:cubicBezTo>
                  <a:cubicBezTo>
                    <a:pt x="3444" y="59"/>
                    <a:pt x="4436" y="993"/>
                    <a:pt x="4436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3" name="Google Shape;7383;p18"/>
            <p:cNvSpPr/>
            <p:nvPr/>
          </p:nvSpPr>
          <p:spPr>
            <a:xfrm>
              <a:off x="3121225" y="4875650"/>
              <a:ext cx="109450" cy="108000"/>
            </a:xfrm>
            <a:custGeom>
              <a:avLst/>
              <a:gdLst/>
              <a:ahLst/>
              <a:cxnLst/>
              <a:rect l="l" t="t" r="r" b="b"/>
              <a:pathLst>
                <a:path w="4378" h="4320" extrusionOk="0">
                  <a:moveTo>
                    <a:pt x="4378" y="2160"/>
                  </a:moveTo>
                  <a:cubicBezTo>
                    <a:pt x="4378" y="3386"/>
                    <a:pt x="3386" y="4320"/>
                    <a:pt x="2160" y="4320"/>
                  </a:cubicBezTo>
                  <a:cubicBezTo>
                    <a:pt x="934" y="4320"/>
                    <a:pt x="0" y="3327"/>
                    <a:pt x="59" y="2102"/>
                  </a:cubicBezTo>
                  <a:cubicBezTo>
                    <a:pt x="59" y="876"/>
                    <a:pt x="1051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4" name="Google Shape;7384;p18"/>
            <p:cNvSpPr/>
            <p:nvPr/>
          </p:nvSpPr>
          <p:spPr>
            <a:xfrm>
              <a:off x="1648825" y="3401800"/>
              <a:ext cx="110925" cy="109450"/>
            </a:xfrm>
            <a:custGeom>
              <a:avLst/>
              <a:gdLst/>
              <a:ahLst/>
              <a:cxnLst/>
              <a:rect l="l" t="t" r="r" b="b"/>
              <a:pathLst>
                <a:path w="4437" h="4378" extrusionOk="0">
                  <a:moveTo>
                    <a:pt x="59" y="2160"/>
                  </a:moveTo>
                  <a:cubicBezTo>
                    <a:pt x="59" y="934"/>
                    <a:pt x="993" y="0"/>
                    <a:pt x="2277" y="59"/>
                  </a:cubicBezTo>
                  <a:cubicBezTo>
                    <a:pt x="3444" y="59"/>
                    <a:pt x="4436" y="1051"/>
                    <a:pt x="4378" y="2277"/>
                  </a:cubicBezTo>
                  <a:cubicBezTo>
                    <a:pt x="4378" y="3444"/>
                    <a:pt x="3386" y="4378"/>
                    <a:pt x="2218" y="4378"/>
                  </a:cubicBezTo>
                  <a:cubicBezTo>
                    <a:pt x="993" y="4378"/>
                    <a:pt x="0" y="3444"/>
                    <a:pt x="59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5" name="Google Shape;7385;p18"/>
            <p:cNvSpPr/>
            <p:nvPr/>
          </p:nvSpPr>
          <p:spPr>
            <a:xfrm>
              <a:off x="5574225" y="1440550"/>
              <a:ext cx="108025" cy="108000"/>
            </a:xfrm>
            <a:custGeom>
              <a:avLst/>
              <a:gdLst/>
              <a:ahLst/>
              <a:cxnLst/>
              <a:rect l="l" t="t" r="r" b="b"/>
              <a:pathLst>
                <a:path w="4321" h="4320" extrusionOk="0">
                  <a:moveTo>
                    <a:pt x="2161" y="4320"/>
                  </a:moveTo>
                  <a:cubicBezTo>
                    <a:pt x="993" y="4320"/>
                    <a:pt x="1" y="3386"/>
                    <a:pt x="1" y="2218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328" y="0"/>
                    <a:pt x="4320" y="934"/>
                    <a:pt x="4320" y="2160"/>
                  </a:cubicBezTo>
                  <a:cubicBezTo>
                    <a:pt x="4320" y="3327"/>
                    <a:pt x="3386" y="4320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6" name="Google Shape;7386;p18"/>
            <p:cNvSpPr/>
            <p:nvPr/>
          </p:nvSpPr>
          <p:spPr>
            <a:xfrm>
              <a:off x="5820850" y="3649875"/>
              <a:ext cx="108000" cy="108000"/>
            </a:xfrm>
            <a:custGeom>
              <a:avLst/>
              <a:gdLst/>
              <a:ahLst/>
              <a:cxnLst/>
              <a:rect l="l" t="t" r="r" b="b"/>
              <a:pathLst>
                <a:path w="4320" h="4320" extrusionOk="0">
                  <a:moveTo>
                    <a:pt x="2160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1" y="992"/>
                    <a:pt x="993" y="0"/>
                    <a:pt x="2160" y="0"/>
                  </a:cubicBezTo>
                  <a:cubicBezTo>
                    <a:pt x="3328" y="0"/>
                    <a:pt x="4320" y="992"/>
                    <a:pt x="4320" y="2160"/>
                  </a:cubicBezTo>
                  <a:cubicBezTo>
                    <a:pt x="4320" y="3327"/>
                    <a:pt x="3328" y="4320"/>
                    <a:pt x="2160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7" name="Google Shape;7387;p18"/>
            <p:cNvSpPr/>
            <p:nvPr/>
          </p:nvSpPr>
          <p:spPr>
            <a:xfrm>
              <a:off x="5083925" y="950225"/>
              <a:ext cx="109475" cy="109475"/>
            </a:xfrm>
            <a:custGeom>
              <a:avLst/>
              <a:gdLst/>
              <a:ahLst/>
              <a:cxnLst/>
              <a:rect l="l" t="t" r="r" b="b"/>
              <a:pathLst>
                <a:path w="4379" h="4379" extrusionOk="0">
                  <a:moveTo>
                    <a:pt x="4320" y="2161"/>
                  </a:moveTo>
                  <a:cubicBezTo>
                    <a:pt x="4378" y="3328"/>
                    <a:pt x="3386" y="4320"/>
                    <a:pt x="2219" y="4379"/>
                  </a:cubicBezTo>
                  <a:cubicBezTo>
                    <a:pt x="1051" y="4379"/>
                    <a:pt x="59" y="3445"/>
                    <a:pt x="0" y="2219"/>
                  </a:cubicBezTo>
                  <a:cubicBezTo>
                    <a:pt x="0" y="1051"/>
                    <a:pt x="993" y="59"/>
                    <a:pt x="2160" y="59"/>
                  </a:cubicBezTo>
                  <a:cubicBezTo>
                    <a:pt x="3328" y="1"/>
                    <a:pt x="4320" y="993"/>
                    <a:pt x="4320" y="21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8" name="Google Shape;7388;p18"/>
            <p:cNvSpPr/>
            <p:nvPr/>
          </p:nvSpPr>
          <p:spPr>
            <a:xfrm>
              <a:off x="2876050" y="703625"/>
              <a:ext cx="108025" cy="109450"/>
            </a:xfrm>
            <a:custGeom>
              <a:avLst/>
              <a:gdLst/>
              <a:ahLst/>
              <a:cxnLst/>
              <a:rect l="l" t="t" r="r" b="b"/>
              <a:pathLst>
                <a:path w="4321" h="4378" extrusionOk="0">
                  <a:moveTo>
                    <a:pt x="2161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59" y="992"/>
                    <a:pt x="1052" y="0"/>
                    <a:pt x="2219" y="59"/>
                  </a:cubicBezTo>
                  <a:cubicBezTo>
                    <a:pt x="3328" y="59"/>
                    <a:pt x="4320" y="1051"/>
                    <a:pt x="4320" y="2218"/>
                  </a:cubicBezTo>
                  <a:cubicBezTo>
                    <a:pt x="4320" y="3386"/>
                    <a:pt x="3328" y="4378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9" name="Google Shape;7389;p18"/>
            <p:cNvSpPr/>
            <p:nvPr/>
          </p:nvSpPr>
          <p:spPr>
            <a:xfrm>
              <a:off x="5329075" y="4386800"/>
              <a:ext cx="105100" cy="106550"/>
            </a:xfrm>
            <a:custGeom>
              <a:avLst/>
              <a:gdLst/>
              <a:ahLst/>
              <a:cxnLst/>
              <a:rect l="l" t="t" r="r" b="b"/>
              <a:pathLst>
                <a:path w="4204" h="4262" extrusionOk="0">
                  <a:moveTo>
                    <a:pt x="4203" y="2102"/>
                  </a:moveTo>
                  <a:cubicBezTo>
                    <a:pt x="4203" y="3269"/>
                    <a:pt x="3211" y="4203"/>
                    <a:pt x="2102" y="4261"/>
                  </a:cubicBezTo>
                  <a:cubicBezTo>
                    <a:pt x="935" y="4261"/>
                    <a:pt x="1" y="3269"/>
                    <a:pt x="1" y="2102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211" y="0"/>
                    <a:pt x="4203" y="993"/>
                    <a:pt x="4203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0" name="Google Shape;7390;p18"/>
            <p:cNvSpPr/>
            <p:nvPr/>
          </p:nvSpPr>
          <p:spPr>
            <a:xfrm>
              <a:off x="2140600" y="1195400"/>
              <a:ext cx="105075" cy="105075"/>
            </a:xfrm>
            <a:custGeom>
              <a:avLst/>
              <a:gdLst/>
              <a:ahLst/>
              <a:cxnLst/>
              <a:rect l="l" t="t" r="r" b="b"/>
              <a:pathLst>
                <a:path w="4203" h="4203" extrusionOk="0">
                  <a:moveTo>
                    <a:pt x="2102" y="0"/>
                  </a:moveTo>
                  <a:cubicBezTo>
                    <a:pt x="3211" y="0"/>
                    <a:pt x="4203" y="934"/>
                    <a:pt x="4203" y="2101"/>
                  </a:cubicBezTo>
                  <a:cubicBezTo>
                    <a:pt x="4203" y="3269"/>
                    <a:pt x="3269" y="4203"/>
                    <a:pt x="2102" y="4203"/>
                  </a:cubicBezTo>
                  <a:cubicBezTo>
                    <a:pt x="992" y="4203"/>
                    <a:pt x="59" y="3269"/>
                    <a:pt x="0" y="2160"/>
                  </a:cubicBezTo>
                  <a:cubicBezTo>
                    <a:pt x="0" y="992"/>
                    <a:pt x="934" y="58"/>
                    <a:pt x="210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1" name="Google Shape;7391;p18"/>
            <p:cNvSpPr/>
            <p:nvPr/>
          </p:nvSpPr>
          <p:spPr>
            <a:xfrm>
              <a:off x="2388675" y="954600"/>
              <a:ext cx="102175" cy="102175"/>
            </a:xfrm>
            <a:custGeom>
              <a:avLst/>
              <a:gdLst/>
              <a:ahLst/>
              <a:cxnLst/>
              <a:rect l="l" t="t" r="r" b="b"/>
              <a:pathLst>
                <a:path w="4087" h="4087" extrusionOk="0">
                  <a:moveTo>
                    <a:pt x="4086" y="2044"/>
                  </a:moveTo>
                  <a:cubicBezTo>
                    <a:pt x="4086" y="3211"/>
                    <a:pt x="3211" y="4087"/>
                    <a:pt x="2043" y="4087"/>
                  </a:cubicBezTo>
                  <a:cubicBezTo>
                    <a:pt x="876" y="4028"/>
                    <a:pt x="0" y="3153"/>
                    <a:pt x="0" y="1986"/>
                  </a:cubicBezTo>
                  <a:cubicBezTo>
                    <a:pt x="59" y="876"/>
                    <a:pt x="934" y="1"/>
                    <a:pt x="2043" y="1"/>
                  </a:cubicBezTo>
                  <a:cubicBezTo>
                    <a:pt x="3211" y="1"/>
                    <a:pt x="4086" y="876"/>
                    <a:pt x="4086" y="20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2" name="Google Shape;7392;p18"/>
            <p:cNvSpPr/>
            <p:nvPr/>
          </p:nvSpPr>
          <p:spPr>
            <a:xfrm>
              <a:off x="5577150" y="4141650"/>
              <a:ext cx="102175" cy="102150"/>
            </a:xfrm>
            <a:custGeom>
              <a:avLst/>
              <a:gdLst/>
              <a:ahLst/>
              <a:cxnLst/>
              <a:rect l="l" t="t" r="r" b="b"/>
              <a:pathLst>
                <a:path w="4087" h="4086" extrusionOk="0">
                  <a:moveTo>
                    <a:pt x="4087" y="2043"/>
                  </a:moveTo>
                  <a:cubicBezTo>
                    <a:pt x="4087" y="3210"/>
                    <a:pt x="3153" y="4086"/>
                    <a:pt x="2044" y="4086"/>
                  </a:cubicBezTo>
                  <a:cubicBezTo>
                    <a:pt x="876" y="4086"/>
                    <a:pt x="1" y="3210"/>
                    <a:pt x="1" y="2043"/>
                  </a:cubicBezTo>
                  <a:cubicBezTo>
                    <a:pt x="1" y="876"/>
                    <a:pt x="876" y="0"/>
                    <a:pt x="2044" y="0"/>
                  </a:cubicBezTo>
                  <a:cubicBezTo>
                    <a:pt x="3211" y="0"/>
                    <a:pt x="4087" y="934"/>
                    <a:pt x="4087" y="204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3" name="Google Shape;7393;p18"/>
            <p:cNvSpPr/>
            <p:nvPr/>
          </p:nvSpPr>
          <p:spPr>
            <a:xfrm>
              <a:off x="4593600" y="4877100"/>
              <a:ext cx="103650" cy="103650"/>
            </a:xfrm>
            <a:custGeom>
              <a:avLst/>
              <a:gdLst/>
              <a:ahLst/>
              <a:cxnLst/>
              <a:rect l="l" t="t" r="r" b="b"/>
              <a:pathLst>
                <a:path w="4146" h="4146" extrusionOk="0">
                  <a:moveTo>
                    <a:pt x="4087" y="2102"/>
                  </a:moveTo>
                  <a:cubicBezTo>
                    <a:pt x="4087" y="3269"/>
                    <a:pt x="3211" y="4145"/>
                    <a:pt x="2044" y="4145"/>
                  </a:cubicBezTo>
                  <a:cubicBezTo>
                    <a:pt x="877" y="4145"/>
                    <a:pt x="1" y="3211"/>
                    <a:pt x="1" y="2044"/>
                  </a:cubicBezTo>
                  <a:cubicBezTo>
                    <a:pt x="1" y="935"/>
                    <a:pt x="935" y="1"/>
                    <a:pt x="2102" y="59"/>
                  </a:cubicBezTo>
                  <a:cubicBezTo>
                    <a:pt x="3211" y="59"/>
                    <a:pt x="4145" y="935"/>
                    <a:pt x="4087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4" name="Google Shape;7394;p18"/>
            <p:cNvSpPr/>
            <p:nvPr/>
          </p:nvSpPr>
          <p:spPr>
            <a:xfrm>
              <a:off x="1653200" y="1932325"/>
              <a:ext cx="102175" cy="103625"/>
            </a:xfrm>
            <a:custGeom>
              <a:avLst/>
              <a:gdLst/>
              <a:ahLst/>
              <a:cxnLst/>
              <a:rect l="l" t="t" r="r" b="b"/>
              <a:pathLst>
                <a:path w="4087" h="4145" extrusionOk="0">
                  <a:moveTo>
                    <a:pt x="1985" y="4086"/>
                  </a:moveTo>
                  <a:cubicBezTo>
                    <a:pt x="818" y="4086"/>
                    <a:pt x="0" y="3152"/>
                    <a:pt x="0" y="1985"/>
                  </a:cubicBezTo>
                  <a:cubicBezTo>
                    <a:pt x="59" y="876"/>
                    <a:pt x="993" y="0"/>
                    <a:pt x="2160" y="58"/>
                  </a:cubicBezTo>
                  <a:cubicBezTo>
                    <a:pt x="3269" y="117"/>
                    <a:pt x="4086" y="992"/>
                    <a:pt x="4086" y="2160"/>
                  </a:cubicBezTo>
                  <a:cubicBezTo>
                    <a:pt x="4028" y="3269"/>
                    <a:pt x="3152" y="4144"/>
                    <a:pt x="1985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5" name="Google Shape;7395;p18"/>
            <p:cNvSpPr/>
            <p:nvPr/>
          </p:nvSpPr>
          <p:spPr>
            <a:xfrm>
              <a:off x="6067475" y="2673625"/>
              <a:ext cx="100700" cy="100700"/>
            </a:xfrm>
            <a:custGeom>
              <a:avLst/>
              <a:gdLst/>
              <a:ahLst/>
              <a:cxnLst/>
              <a:rect l="l" t="t" r="r" b="b"/>
              <a:pathLst>
                <a:path w="4028" h="4028" extrusionOk="0">
                  <a:moveTo>
                    <a:pt x="2043" y="4028"/>
                  </a:moveTo>
                  <a:cubicBezTo>
                    <a:pt x="934" y="4028"/>
                    <a:pt x="0" y="3152"/>
                    <a:pt x="0" y="2043"/>
                  </a:cubicBezTo>
                  <a:cubicBezTo>
                    <a:pt x="0" y="934"/>
                    <a:pt x="876" y="0"/>
                    <a:pt x="2043" y="59"/>
                  </a:cubicBezTo>
                  <a:cubicBezTo>
                    <a:pt x="3152" y="59"/>
                    <a:pt x="4028" y="934"/>
                    <a:pt x="4028" y="2043"/>
                  </a:cubicBezTo>
                  <a:cubicBezTo>
                    <a:pt x="4028" y="3152"/>
                    <a:pt x="3152" y="4028"/>
                    <a:pt x="2043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6" name="Google Shape;7396;p18"/>
            <p:cNvSpPr/>
            <p:nvPr/>
          </p:nvSpPr>
          <p:spPr>
            <a:xfrm>
              <a:off x="5088300" y="4636325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876" y="4028"/>
                    <a:pt x="1" y="3153"/>
                    <a:pt x="1" y="1985"/>
                  </a:cubicBezTo>
                  <a:cubicBezTo>
                    <a:pt x="1" y="876"/>
                    <a:pt x="876" y="1"/>
                    <a:pt x="1985" y="1"/>
                  </a:cubicBezTo>
                  <a:cubicBezTo>
                    <a:pt x="3153" y="1"/>
                    <a:pt x="4028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7" name="Google Shape;7397;p18"/>
            <p:cNvSpPr/>
            <p:nvPr/>
          </p:nvSpPr>
          <p:spPr>
            <a:xfrm>
              <a:off x="1899825" y="1443475"/>
              <a:ext cx="102150" cy="102150"/>
            </a:xfrm>
            <a:custGeom>
              <a:avLst/>
              <a:gdLst/>
              <a:ahLst/>
              <a:cxnLst/>
              <a:rect l="l" t="t" r="r" b="b"/>
              <a:pathLst>
                <a:path w="4086" h="4086" extrusionOk="0">
                  <a:moveTo>
                    <a:pt x="2101" y="58"/>
                  </a:moveTo>
                  <a:cubicBezTo>
                    <a:pt x="3210" y="58"/>
                    <a:pt x="4086" y="992"/>
                    <a:pt x="4028" y="2101"/>
                  </a:cubicBezTo>
                  <a:cubicBezTo>
                    <a:pt x="4028" y="3210"/>
                    <a:pt x="3094" y="4086"/>
                    <a:pt x="1926" y="4086"/>
                  </a:cubicBezTo>
                  <a:cubicBezTo>
                    <a:pt x="817" y="4028"/>
                    <a:pt x="0" y="3094"/>
                    <a:pt x="58" y="1985"/>
                  </a:cubicBezTo>
                  <a:cubicBezTo>
                    <a:pt x="58" y="876"/>
                    <a:pt x="992" y="0"/>
                    <a:pt x="2101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8" name="Google Shape;7398;p18"/>
            <p:cNvSpPr/>
            <p:nvPr/>
          </p:nvSpPr>
          <p:spPr>
            <a:xfrm>
              <a:off x="6066000" y="2917325"/>
              <a:ext cx="102175" cy="100700"/>
            </a:xfrm>
            <a:custGeom>
              <a:avLst/>
              <a:gdLst/>
              <a:ahLst/>
              <a:cxnLst/>
              <a:rect l="l" t="t" r="r" b="b"/>
              <a:pathLst>
                <a:path w="4087" h="4028" extrusionOk="0">
                  <a:moveTo>
                    <a:pt x="4028" y="2043"/>
                  </a:moveTo>
                  <a:cubicBezTo>
                    <a:pt x="4028" y="3094"/>
                    <a:pt x="3094" y="4028"/>
                    <a:pt x="1985" y="3969"/>
                  </a:cubicBezTo>
                  <a:cubicBezTo>
                    <a:pt x="935" y="3969"/>
                    <a:pt x="1" y="3035"/>
                    <a:pt x="59" y="1926"/>
                  </a:cubicBezTo>
                  <a:cubicBezTo>
                    <a:pt x="118" y="876"/>
                    <a:pt x="993" y="0"/>
                    <a:pt x="2044" y="0"/>
                  </a:cubicBezTo>
                  <a:cubicBezTo>
                    <a:pt x="3153" y="0"/>
                    <a:pt x="4087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9" name="Google Shape;7399;p18"/>
            <p:cNvSpPr/>
            <p:nvPr/>
          </p:nvSpPr>
          <p:spPr>
            <a:xfrm>
              <a:off x="2878975" y="4878575"/>
              <a:ext cx="100725" cy="100700"/>
            </a:xfrm>
            <a:custGeom>
              <a:avLst/>
              <a:gdLst/>
              <a:ahLst/>
              <a:cxnLst/>
              <a:rect l="l" t="t" r="r" b="b"/>
              <a:pathLst>
                <a:path w="4029" h="4028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935" y="4028"/>
                    <a:pt x="1" y="3094"/>
                    <a:pt x="59" y="1985"/>
                  </a:cubicBezTo>
                  <a:cubicBezTo>
                    <a:pt x="59" y="934"/>
                    <a:pt x="935" y="58"/>
                    <a:pt x="1985" y="0"/>
                  </a:cubicBezTo>
                  <a:cubicBezTo>
                    <a:pt x="3094" y="0"/>
                    <a:pt x="4028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0" name="Google Shape;7400;p18"/>
            <p:cNvSpPr/>
            <p:nvPr/>
          </p:nvSpPr>
          <p:spPr>
            <a:xfrm>
              <a:off x="3862525" y="465750"/>
              <a:ext cx="100700" cy="100725"/>
            </a:xfrm>
            <a:custGeom>
              <a:avLst/>
              <a:gdLst/>
              <a:ahLst/>
              <a:cxnLst/>
              <a:rect l="l" t="t" r="r" b="b"/>
              <a:pathLst>
                <a:path w="4028" h="4029" extrusionOk="0">
                  <a:moveTo>
                    <a:pt x="4028" y="1985"/>
                  </a:moveTo>
                  <a:cubicBezTo>
                    <a:pt x="4028" y="3094"/>
                    <a:pt x="3094" y="4028"/>
                    <a:pt x="1985" y="3970"/>
                  </a:cubicBezTo>
                  <a:cubicBezTo>
                    <a:pt x="934" y="3970"/>
                    <a:pt x="0" y="3094"/>
                    <a:pt x="0" y="1985"/>
                  </a:cubicBezTo>
                  <a:cubicBezTo>
                    <a:pt x="0" y="935"/>
                    <a:pt x="934" y="1"/>
                    <a:pt x="1985" y="1"/>
                  </a:cubicBezTo>
                  <a:cubicBezTo>
                    <a:pt x="3036" y="1"/>
                    <a:pt x="3970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1" name="Google Shape;7401;p18"/>
            <p:cNvSpPr/>
            <p:nvPr/>
          </p:nvSpPr>
          <p:spPr>
            <a:xfrm>
              <a:off x="3615900" y="465750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2044" y="4028"/>
                  </a:moveTo>
                  <a:cubicBezTo>
                    <a:pt x="935" y="4028"/>
                    <a:pt x="1" y="3094"/>
                    <a:pt x="1" y="2044"/>
                  </a:cubicBezTo>
                  <a:cubicBezTo>
                    <a:pt x="1" y="935"/>
                    <a:pt x="935" y="1"/>
                    <a:pt x="2044" y="1"/>
                  </a:cubicBezTo>
                  <a:cubicBezTo>
                    <a:pt x="3094" y="1"/>
                    <a:pt x="3970" y="876"/>
                    <a:pt x="4028" y="1985"/>
                  </a:cubicBezTo>
                  <a:cubicBezTo>
                    <a:pt x="4028" y="3036"/>
                    <a:pt x="3153" y="3970"/>
                    <a:pt x="2044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2" name="Google Shape;7402;p18"/>
            <p:cNvSpPr/>
            <p:nvPr/>
          </p:nvSpPr>
          <p:spPr>
            <a:xfrm>
              <a:off x="2143500" y="4389725"/>
              <a:ext cx="100725" cy="99250"/>
            </a:xfrm>
            <a:custGeom>
              <a:avLst/>
              <a:gdLst/>
              <a:ahLst/>
              <a:cxnLst/>
              <a:rect l="l" t="t" r="r" b="b"/>
              <a:pathLst>
                <a:path w="4029" h="3970" extrusionOk="0">
                  <a:moveTo>
                    <a:pt x="3970" y="1985"/>
                  </a:moveTo>
                  <a:cubicBezTo>
                    <a:pt x="4028" y="3035"/>
                    <a:pt x="3095" y="3969"/>
                    <a:pt x="1986" y="3969"/>
                  </a:cubicBezTo>
                  <a:cubicBezTo>
                    <a:pt x="935" y="3969"/>
                    <a:pt x="59" y="3094"/>
                    <a:pt x="1" y="2043"/>
                  </a:cubicBezTo>
                  <a:cubicBezTo>
                    <a:pt x="1" y="934"/>
                    <a:pt x="935" y="0"/>
                    <a:pt x="1986" y="0"/>
                  </a:cubicBezTo>
                  <a:cubicBezTo>
                    <a:pt x="3036" y="0"/>
                    <a:pt x="3970" y="876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3" name="Google Shape;7403;p18"/>
            <p:cNvSpPr/>
            <p:nvPr/>
          </p:nvSpPr>
          <p:spPr>
            <a:xfrm>
              <a:off x="1654650" y="3652775"/>
              <a:ext cx="99250" cy="100725"/>
            </a:xfrm>
            <a:custGeom>
              <a:avLst/>
              <a:gdLst/>
              <a:ahLst/>
              <a:cxnLst/>
              <a:rect l="l" t="t" r="r" b="b"/>
              <a:pathLst>
                <a:path w="3970" h="4029" extrusionOk="0">
                  <a:moveTo>
                    <a:pt x="1985" y="59"/>
                  </a:moveTo>
                  <a:cubicBezTo>
                    <a:pt x="3036" y="1"/>
                    <a:pt x="3970" y="935"/>
                    <a:pt x="3970" y="2044"/>
                  </a:cubicBezTo>
                  <a:cubicBezTo>
                    <a:pt x="3970" y="3095"/>
                    <a:pt x="3094" y="4028"/>
                    <a:pt x="1985" y="4028"/>
                  </a:cubicBezTo>
                  <a:cubicBezTo>
                    <a:pt x="935" y="4028"/>
                    <a:pt x="1" y="3095"/>
                    <a:pt x="1" y="1986"/>
                  </a:cubicBezTo>
                  <a:cubicBezTo>
                    <a:pt x="1" y="935"/>
                    <a:pt x="876" y="59"/>
                    <a:pt x="198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4" name="Google Shape;7404;p18"/>
            <p:cNvSpPr/>
            <p:nvPr/>
          </p:nvSpPr>
          <p:spPr>
            <a:xfrm>
              <a:off x="6067475" y="2428475"/>
              <a:ext cx="99250" cy="99250"/>
            </a:xfrm>
            <a:custGeom>
              <a:avLst/>
              <a:gdLst/>
              <a:ahLst/>
              <a:cxnLst/>
              <a:rect l="l" t="t" r="r" b="b"/>
              <a:pathLst>
                <a:path w="3970" h="3970" extrusionOk="0">
                  <a:moveTo>
                    <a:pt x="1985" y="0"/>
                  </a:moveTo>
                  <a:cubicBezTo>
                    <a:pt x="3035" y="0"/>
                    <a:pt x="3911" y="876"/>
                    <a:pt x="3969" y="1926"/>
                  </a:cubicBezTo>
                  <a:cubicBezTo>
                    <a:pt x="3969" y="2977"/>
                    <a:pt x="3094" y="3911"/>
                    <a:pt x="2043" y="3911"/>
                  </a:cubicBezTo>
                  <a:cubicBezTo>
                    <a:pt x="992" y="3969"/>
                    <a:pt x="59" y="3035"/>
                    <a:pt x="59" y="1985"/>
                  </a:cubicBezTo>
                  <a:cubicBezTo>
                    <a:pt x="0" y="934"/>
                    <a:pt x="934" y="58"/>
                    <a:pt x="198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5" name="Google Shape;7405;p18"/>
            <p:cNvSpPr/>
            <p:nvPr/>
          </p:nvSpPr>
          <p:spPr>
            <a:xfrm>
              <a:off x="4841675" y="709450"/>
              <a:ext cx="99275" cy="99250"/>
            </a:xfrm>
            <a:custGeom>
              <a:avLst/>
              <a:gdLst/>
              <a:ahLst/>
              <a:cxnLst/>
              <a:rect l="l" t="t" r="r" b="b"/>
              <a:pathLst>
                <a:path w="3971" h="3970" extrusionOk="0">
                  <a:moveTo>
                    <a:pt x="3970" y="1985"/>
                  </a:moveTo>
                  <a:cubicBezTo>
                    <a:pt x="3970" y="3036"/>
                    <a:pt x="3036" y="3970"/>
                    <a:pt x="1986" y="3970"/>
                  </a:cubicBezTo>
                  <a:cubicBezTo>
                    <a:pt x="935" y="3911"/>
                    <a:pt x="1" y="2978"/>
                    <a:pt x="59" y="1927"/>
                  </a:cubicBezTo>
                  <a:cubicBezTo>
                    <a:pt x="59" y="876"/>
                    <a:pt x="993" y="1"/>
                    <a:pt x="2044" y="1"/>
                  </a:cubicBezTo>
                  <a:cubicBezTo>
                    <a:pt x="3095" y="1"/>
                    <a:pt x="3970" y="935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6" name="Google Shape;7406;p18"/>
            <p:cNvSpPr/>
            <p:nvPr/>
          </p:nvSpPr>
          <p:spPr>
            <a:xfrm>
              <a:off x="5825225" y="1691525"/>
              <a:ext cx="99250" cy="99275"/>
            </a:xfrm>
            <a:custGeom>
              <a:avLst/>
              <a:gdLst/>
              <a:ahLst/>
              <a:cxnLst/>
              <a:rect l="l" t="t" r="r" b="b"/>
              <a:pathLst>
                <a:path w="3970" h="3971" extrusionOk="0">
                  <a:moveTo>
                    <a:pt x="1985" y="3970"/>
                  </a:moveTo>
                  <a:cubicBezTo>
                    <a:pt x="876" y="3970"/>
                    <a:pt x="1" y="3036"/>
                    <a:pt x="1" y="1986"/>
                  </a:cubicBezTo>
                  <a:cubicBezTo>
                    <a:pt x="1" y="935"/>
                    <a:pt x="935" y="1"/>
                    <a:pt x="1985" y="59"/>
                  </a:cubicBezTo>
                  <a:cubicBezTo>
                    <a:pt x="3036" y="59"/>
                    <a:pt x="3970" y="993"/>
                    <a:pt x="3970" y="2044"/>
                  </a:cubicBezTo>
                  <a:cubicBezTo>
                    <a:pt x="3911" y="3095"/>
                    <a:pt x="3036" y="3970"/>
                    <a:pt x="198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7" name="Google Shape;7407;p18"/>
            <p:cNvSpPr/>
            <p:nvPr/>
          </p:nvSpPr>
          <p:spPr>
            <a:xfrm>
              <a:off x="4106225" y="465750"/>
              <a:ext cx="97800" cy="99250"/>
            </a:xfrm>
            <a:custGeom>
              <a:avLst/>
              <a:gdLst/>
              <a:ahLst/>
              <a:cxnLst/>
              <a:rect l="l" t="t" r="r" b="b"/>
              <a:pathLst>
                <a:path w="3912" h="3970" extrusionOk="0">
                  <a:moveTo>
                    <a:pt x="3911" y="1985"/>
                  </a:moveTo>
                  <a:cubicBezTo>
                    <a:pt x="3911" y="3036"/>
                    <a:pt x="3035" y="3970"/>
                    <a:pt x="1985" y="3970"/>
                  </a:cubicBezTo>
                  <a:cubicBezTo>
                    <a:pt x="934" y="3970"/>
                    <a:pt x="0" y="3036"/>
                    <a:pt x="0" y="1985"/>
                  </a:cubicBezTo>
                  <a:cubicBezTo>
                    <a:pt x="0" y="935"/>
                    <a:pt x="876" y="59"/>
                    <a:pt x="1926" y="59"/>
                  </a:cubicBezTo>
                  <a:cubicBezTo>
                    <a:pt x="2977" y="1"/>
                    <a:pt x="3911" y="935"/>
                    <a:pt x="3911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8" name="Google Shape;7408;p18"/>
            <p:cNvSpPr/>
            <p:nvPr/>
          </p:nvSpPr>
          <p:spPr>
            <a:xfrm>
              <a:off x="2393050" y="4634875"/>
              <a:ext cx="94875" cy="96325"/>
            </a:xfrm>
            <a:custGeom>
              <a:avLst/>
              <a:gdLst/>
              <a:ahLst/>
              <a:cxnLst/>
              <a:rect l="l" t="t" r="r" b="b"/>
              <a:pathLst>
                <a:path w="3795" h="3853" extrusionOk="0">
                  <a:moveTo>
                    <a:pt x="3794" y="1868"/>
                  </a:moveTo>
                  <a:cubicBezTo>
                    <a:pt x="3794" y="2977"/>
                    <a:pt x="2977" y="3794"/>
                    <a:pt x="1926" y="3794"/>
                  </a:cubicBezTo>
                  <a:cubicBezTo>
                    <a:pt x="817" y="3853"/>
                    <a:pt x="0" y="2977"/>
                    <a:pt x="0" y="1868"/>
                  </a:cubicBezTo>
                  <a:cubicBezTo>
                    <a:pt x="0" y="817"/>
                    <a:pt x="817" y="0"/>
                    <a:pt x="1926" y="0"/>
                  </a:cubicBezTo>
                  <a:cubicBezTo>
                    <a:pt x="2977" y="0"/>
                    <a:pt x="3794" y="817"/>
                    <a:pt x="3794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9" name="Google Shape;7409;p18"/>
            <p:cNvSpPr/>
            <p:nvPr/>
          </p:nvSpPr>
          <p:spPr>
            <a:xfrm>
              <a:off x="6068925" y="3165400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3853" y="1985"/>
                  </a:moveTo>
                  <a:cubicBezTo>
                    <a:pt x="3853" y="3035"/>
                    <a:pt x="2977" y="3853"/>
                    <a:pt x="1927" y="3853"/>
                  </a:cubicBezTo>
                  <a:cubicBezTo>
                    <a:pt x="818" y="3853"/>
                    <a:pt x="1" y="2977"/>
                    <a:pt x="59" y="1868"/>
                  </a:cubicBezTo>
                  <a:cubicBezTo>
                    <a:pt x="59" y="817"/>
                    <a:pt x="934" y="0"/>
                    <a:pt x="1985" y="0"/>
                  </a:cubicBezTo>
                  <a:cubicBezTo>
                    <a:pt x="3036" y="59"/>
                    <a:pt x="3853" y="934"/>
                    <a:pt x="3853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0" name="Google Shape;7410;p18"/>
            <p:cNvSpPr/>
            <p:nvPr/>
          </p:nvSpPr>
          <p:spPr>
            <a:xfrm>
              <a:off x="3370750" y="467225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1868" y="3853"/>
                  </a:moveTo>
                  <a:cubicBezTo>
                    <a:pt x="818" y="3794"/>
                    <a:pt x="0" y="2977"/>
                    <a:pt x="59" y="1868"/>
                  </a:cubicBezTo>
                  <a:cubicBezTo>
                    <a:pt x="59" y="817"/>
                    <a:pt x="934" y="0"/>
                    <a:pt x="1985" y="59"/>
                  </a:cubicBezTo>
                  <a:cubicBezTo>
                    <a:pt x="3094" y="59"/>
                    <a:pt x="3853" y="934"/>
                    <a:pt x="3853" y="1985"/>
                  </a:cubicBezTo>
                  <a:cubicBezTo>
                    <a:pt x="3795" y="3094"/>
                    <a:pt x="2977" y="3853"/>
                    <a:pt x="1868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1" name="Google Shape;7411;p18"/>
            <p:cNvSpPr/>
            <p:nvPr/>
          </p:nvSpPr>
          <p:spPr>
            <a:xfrm>
              <a:off x="5828150" y="3902325"/>
              <a:ext cx="93425" cy="94875"/>
            </a:xfrm>
            <a:custGeom>
              <a:avLst/>
              <a:gdLst/>
              <a:ahLst/>
              <a:cxnLst/>
              <a:rect l="l" t="t" r="r" b="b"/>
              <a:pathLst>
                <a:path w="3737" h="3795" extrusionOk="0">
                  <a:moveTo>
                    <a:pt x="3736" y="1926"/>
                  </a:moveTo>
                  <a:cubicBezTo>
                    <a:pt x="3736" y="3036"/>
                    <a:pt x="2861" y="3794"/>
                    <a:pt x="1810" y="3794"/>
                  </a:cubicBezTo>
                  <a:cubicBezTo>
                    <a:pt x="759" y="3736"/>
                    <a:pt x="0" y="2919"/>
                    <a:pt x="0" y="1926"/>
                  </a:cubicBezTo>
                  <a:cubicBezTo>
                    <a:pt x="0" y="817"/>
                    <a:pt x="876" y="0"/>
                    <a:pt x="1927" y="59"/>
                  </a:cubicBezTo>
                  <a:cubicBezTo>
                    <a:pt x="2977" y="59"/>
                    <a:pt x="3736" y="876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2" name="Google Shape;7412;p18"/>
            <p:cNvSpPr/>
            <p:nvPr/>
          </p:nvSpPr>
          <p:spPr>
            <a:xfrm>
              <a:off x="1899825" y="4146025"/>
              <a:ext cx="94875" cy="94875"/>
            </a:xfrm>
            <a:custGeom>
              <a:avLst/>
              <a:gdLst/>
              <a:ahLst/>
              <a:cxnLst/>
              <a:rect l="l" t="t" r="r" b="b"/>
              <a:pathLst>
                <a:path w="3795" h="3795" extrusionOk="0">
                  <a:moveTo>
                    <a:pt x="3794" y="1926"/>
                  </a:moveTo>
                  <a:cubicBezTo>
                    <a:pt x="3736" y="2977"/>
                    <a:pt x="2919" y="3794"/>
                    <a:pt x="1810" y="3794"/>
                  </a:cubicBezTo>
                  <a:cubicBezTo>
                    <a:pt x="759" y="3736"/>
                    <a:pt x="0" y="2919"/>
                    <a:pt x="0" y="1810"/>
                  </a:cubicBezTo>
                  <a:cubicBezTo>
                    <a:pt x="58" y="759"/>
                    <a:pt x="876" y="0"/>
                    <a:pt x="1868" y="0"/>
                  </a:cubicBezTo>
                  <a:cubicBezTo>
                    <a:pt x="2977" y="0"/>
                    <a:pt x="3794" y="817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3" name="Google Shape;7413;p18"/>
            <p:cNvSpPr/>
            <p:nvPr/>
          </p:nvSpPr>
          <p:spPr>
            <a:xfrm>
              <a:off x="2639650" y="712375"/>
              <a:ext cx="94875" cy="93425"/>
            </a:xfrm>
            <a:custGeom>
              <a:avLst/>
              <a:gdLst/>
              <a:ahLst/>
              <a:cxnLst/>
              <a:rect l="l" t="t" r="r" b="b"/>
              <a:pathLst>
                <a:path w="3795" h="3737" extrusionOk="0">
                  <a:moveTo>
                    <a:pt x="1927" y="3736"/>
                  </a:moveTo>
                  <a:cubicBezTo>
                    <a:pt x="876" y="3736"/>
                    <a:pt x="59" y="2919"/>
                    <a:pt x="59" y="1868"/>
                  </a:cubicBezTo>
                  <a:cubicBezTo>
                    <a:pt x="1" y="818"/>
                    <a:pt x="818" y="0"/>
                    <a:pt x="1869" y="0"/>
                  </a:cubicBezTo>
                  <a:cubicBezTo>
                    <a:pt x="2919" y="0"/>
                    <a:pt x="3737" y="818"/>
                    <a:pt x="3737" y="1810"/>
                  </a:cubicBezTo>
                  <a:cubicBezTo>
                    <a:pt x="3795" y="2861"/>
                    <a:pt x="2978" y="3678"/>
                    <a:pt x="1927" y="37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4" name="Google Shape;7414;p18"/>
            <p:cNvSpPr/>
            <p:nvPr/>
          </p:nvSpPr>
          <p:spPr>
            <a:xfrm>
              <a:off x="6070375" y="2184775"/>
              <a:ext cx="93425" cy="91950"/>
            </a:xfrm>
            <a:custGeom>
              <a:avLst/>
              <a:gdLst/>
              <a:ahLst/>
              <a:cxnLst/>
              <a:rect l="l" t="t" r="r" b="b"/>
              <a:pathLst>
                <a:path w="3737" h="3678" extrusionOk="0">
                  <a:moveTo>
                    <a:pt x="3737" y="1868"/>
                  </a:moveTo>
                  <a:cubicBezTo>
                    <a:pt x="3737" y="2860"/>
                    <a:pt x="2861" y="3678"/>
                    <a:pt x="1869" y="3678"/>
                  </a:cubicBezTo>
                  <a:cubicBezTo>
                    <a:pt x="876" y="3678"/>
                    <a:pt x="1" y="2802"/>
                    <a:pt x="59" y="1810"/>
                  </a:cubicBezTo>
                  <a:cubicBezTo>
                    <a:pt x="59" y="817"/>
                    <a:pt x="935" y="0"/>
                    <a:pt x="1927" y="0"/>
                  </a:cubicBezTo>
                  <a:cubicBezTo>
                    <a:pt x="2919" y="59"/>
                    <a:pt x="3737" y="876"/>
                    <a:pt x="3737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5" name="Google Shape;7415;p18"/>
            <p:cNvSpPr/>
            <p:nvPr/>
          </p:nvSpPr>
          <p:spPr>
            <a:xfrm>
              <a:off x="3862525" y="5129550"/>
              <a:ext cx="91950" cy="91975"/>
            </a:xfrm>
            <a:custGeom>
              <a:avLst/>
              <a:gdLst/>
              <a:ahLst/>
              <a:cxnLst/>
              <a:rect l="l" t="t" r="r" b="b"/>
              <a:pathLst>
                <a:path w="3678" h="3679" extrusionOk="0">
                  <a:moveTo>
                    <a:pt x="3678" y="1869"/>
                  </a:moveTo>
                  <a:cubicBezTo>
                    <a:pt x="3678" y="2861"/>
                    <a:pt x="2860" y="3678"/>
                    <a:pt x="1868" y="3678"/>
                  </a:cubicBezTo>
                  <a:cubicBezTo>
                    <a:pt x="876" y="3678"/>
                    <a:pt x="0" y="2803"/>
                    <a:pt x="0" y="1810"/>
                  </a:cubicBezTo>
                  <a:cubicBezTo>
                    <a:pt x="59" y="818"/>
                    <a:pt x="934" y="1"/>
                    <a:pt x="1868" y="59"/>
                  </a:cubicBezTo>
                  <a:cubicBezTo>
                    <a:pt x="2860" y="59"/>
                    <a:pt x="3678" y="876"/>
                    <a:pt x="3678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6" name="Google Shape;7416;p18"/>
            <p:cNvSpPr/>
            <p:nvPr/>
          </p:nvSpPr>
          <p:spPr>
            <a:xfrm>
              <a:off x="4357200" y="470125"/>
              <a:ext cx="91975" cy="91975"/>
            </a:xfrm>
            <a:custGeom>
              <a:avLst/>
              <a:gdLst/>
              <a:ahLst/>
              <a:cxnLst/>
              <a:rect l="l" t="t" r="r" b="b"/>
              <a:pathLst>
                <a:path w="3679" h="3679" extrusionOk="0">
                  <a:moveTo>
                    <a:pt x="3620" y="1810"/>
                  </a:moveTo>
                  <a:cubicBezTo>
                    <a:pt x="3678" y="2744"/>
                    <a:pt x="2861" y="3620"/>
                    <a:pt x="1869" y="3678"/>
                  </a:cubicBezTo>
                  <a:cubicBezTo>
                    <a:pt x="876" y="3678"/>
                    <a:pt x="1" y="2803"/>
                    <a:pt x="1" y="1810"/>
                  </a:cubicBezTo>
                  <a:cubicBezTo>
                    <a:pt x="1" y="876"/>
                    <a:pt x="818" y="1"/>
                    <a:pt x="1810" y="1"/>
                  </a:cubicBezTo>
                  <a:cubicBezTo>
                    <a:pt x="2744" y="1"/>
                    <a:pt x="3620" y="818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7" name="Google Shape;7417;p18"/>
            <p:cNvSpPr/>
            <p:nvPr/>
          </p:nvSpPr>
          <p:spPr>
            <a:xfrm>
              <a:off x="3620275" y="5131025"/>
              <a:ext cx="91975" cy="90500"/>
            </a:xfrm>
            <a:custGeom>
              <a:avLst/>
              <a:gdLst/>
              <a:ahLst/>
              <a:cxnLst/>
              <a:rect l="l" t="t" r="r" b="b"/>
              <a:pathLst>
                <a:path w="3679" h="3620" extrusionOk="0">
                  <a:moveTo>
                    <a:pt x="1869" y="3619"/>
                  </a:moveTo>
                  <a:cubicBezTo>
                    <a:pt x="876" y="3619"/>
                    <a:pt x="1" y="2744"/>
                    <a:pt x="1" y="1810"/>
                  </a:cubicBezTo>
                  <a:cubicBezTo>
                    <a:pt x="1" y="817"/>
                    <a:pt x="876" y="0"/>
                    <a:pt x="1869" y="0"/>
                  </a:cubicBezTo>
                  <a:cubicBezTo>
                    <a:pt x="2803" y="0"/>
                    <a:pt x="3620" y="817"/>
                    <a:pt x="3620" y="1751"/>
                  </a:cubicBezTo>
                  <a:cubicBezTo>
                    <a:pt x="3678" y="2744"/>
                    <a:pt x="2803" y="3619"/>
                    <a:pt x="186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8" name="Google Shape;7418;p18"/>
            <p:cNvSpPr/>
            <p:nvPr/>
          </p:nvSpPr>
          <p:spPr>
            <a:xfrm>
              <a:off x="1412425" y="2921700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19" y="1810"/>
                  </a:moveTo>
                  <a:cubicBezTo>
                    <a:pt x="3619" y="2802"/>
                    <a:pt x="2802" y="3619"/>
                    <a:pt x="1810" y="3619"/>
                  </a:cubicBezTo>
                  <a:cubicBezTo>
                    <a:pt x="818" y="3619"/>
                    <a:pt x="0" y="2802"/>
                    <a:pt x="0" y="1810"/>
                  </a:cubicBezTo>
                  <a:cubicBezTo>
                    <a:pt x="0" y="876"/>
                    <a:pt x="818" y="59"/>
                    <a:pt x="1751" y="0"/>
                  </a:cubicBezTo>
                  <a:cubicBezTo>
                    <a:pt x="2744" y="0"/>
                    <a:pt x="3561" y="817"/>
                    <a:pt x="3619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9" name="Google Shape;7419;p18"/>
            <p:cNvSpPr/>
            <p:nvPr/>
          </p:nvSpPr>
          <p:spPr>
            <a:xfrm>
              <a:off x="4846075" y="4884400"/>
              <a:ext cx="91950" cy="90500"/>
            </a:xfrm>
            <a:custGeom>
              <a:avLst/>
              <a:gdLst/>
              <a:ahLst/>
              <a:cxnLst/>
              <a:rect l="l" t="t" r="r" b="b"/>
              <a:pathLst>
                <a:path w="3678" h="3620" extrusionOk="0">
                  <a:moveTo>
                    <a:pt x="1868" y="1"/>
                  </a:moveTo>
                  <a:cubicBezTo>
                    <a:pt x="2802" y="1"/>
                    <a:pt x="3677" y="876"/>
                    <a:pt x="3619" y="1810"/>
                  </a:cubicBezTo>
                  <a:cubicBezTo>
                    <a:pt x="3619" y="2802"/>
                    <a:pt x="2743" y="3620"/>
                    <a:pt x="1751" y="3620"/>
                  </a:cubicBezTo>
                  <a:cubicBezTo>
                    <a:pt x="817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0" name="Google Shape;7420;p18"/>
            <p:cNvSpPr/>
            <p:nvPr/>
          </p:nvSpPr>
          <p:spPr>
            <a:xfrm>
              <a:off x="1659025" y="1695925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20" y="1810"/>
                  </a:moveTo>
                  <a:cubicBezTo>
                    <a:pt x="3620" y="2802"/>
                    <a:pt x="2803" y="3619"/>
                    <a:pt x="1810" y="3619"/>
                  </a:cubicBezTo>
                  <a:cubicBezTo>
                    <a:pt x="818" y="3619"/>
                    <a:pt x="1" y="2802"/>
                    <a:pt x="1" y="1810"/>
                  </a:cubicBezTo>
                  <a:cubicBezTo>
                    <a:pt x="1" y="876"/>
                    <a:pt x="818" y="58"/>
                    <a:pt x="1752" y="0"/>
                  </a:cubicBezTo>
                  <a:cubicBezTo>
                    <a:pt x="2744" y="0"/>
                    <a:pt x="3562" y="817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1" name="Google Shape;7421;p18"/>
            <p:cNvSpPr/>
            <p:nvPr/>
          </p:nvSpPr>
          <p:spPr>
            <a:xfrm>
              <a:off x="1412425" y="2675075"/>
              <a:ext cx="90500" cy="91975"/>
            </a:xfrm>
            <a:custGeom>
              <a:avLst/>
              <a:gdLst/>
              <a:ahLst/>
              <a:cxnLst/>
              <a:rect l="l" t="t" r="r" b="b"/>
              <a:pathLst>
                <a:path w="3620" h="3679" extrusionOk="0">
                  <a:moveTo>
                    <a:pt x="1810" y="1"/>
                  </a:moveTo>
                  <a:cubicBezTo>
                    <a:pt x="2802" y="59"/>
                    <a:pt x="3619" y="935"/>
                    <a:pt x="3619" y="1869"/>
                  </a:cubicBezTo>
                  <a:cubicBezTo>
                    <a:pt x="3561" y="2861"/>
                    <a:pt x="2685" y="3678"/>
                    <a:pt x="1751" y="3620"/>
                  </a:cubicBezTo>
                  <a:cubicBezTo>
                    <a:pt x="759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2" name="Google Shape;7422;p18"/>
            <p:cNvSpPr/>
            <p:nvPr/>
          </p:nvSpPr>
          <p:spPr>
            <a:xfrm>
              <a:off x="5340750" y="9619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2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744"/>
                    <a:pt x="1" y="1752"/>
                  </a:cubicBezTo>
                  <a:cubicBezTo>
                    <a:pt x="1" y="760"/>
                    <a:pt x="759" y="1"/>
                    <a:pt x="1752" y="1"/>
                  </a:cubicBezTo>
                  <a:cubicBezTo>
                    <a:pt x="2744" y="1"/>
                    <a:pt x="3503" y="760"/>
                    <a:pt x="3503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3" name="Google Shape;7423;p18"/>
            <p:cNvSpPr/>
            <p:nvPr/>
          </p:nvSpPr>
          <p:spPr>
            <a:xfrm>
              <a:off x="5584450" y="120852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1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685"/>
                    <a:pt x="1" y="1751"/>
                  </a:cubicBezTo>
                  <a:cubicBezTo>
                    <a:pt x="1" y="759"/>
                    <a:pt x="759" y="0"/>
                    <a:pt x="1752" y="0"/>
                  </a:cubicBezTo>
                  <a:cubicBezTo>
                    <a:pt x="2744" y="0"/>
                    <a:pt x="3503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4" name="Google Shape;7424;p18"/>
            <p:cNvSpPr/>
            <p:nvPr/>
          </p:nvSpPr>
          <p:spPr>
            <a:xfrm>
              <a:off x="3132900" y="4716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2" y="1751"/>
                  </a:moveTo>
                  <a:cubicBezTo>
                    <a:pt x="3502" y="2744"/>
                    <a:pt x="2744" y="3503"/>
                    <a:pt x="1751" y="3503"/>
                  </a:cubicBezTo>
                  <a:cubicBezTo>
                    <a:pt x="759" y="3503"/>
                    <a:pt x="0" y="2744"/>
                    <a:pt x="0" y="1751"/>
                  </a:cubicBezTo>
                  <a:cubicBezTo>
                    <a:pt x="0" y="817"/>
                    <a:pt x="759" y="0"/>
                    <a:pt x="1751" y="0"/>
                  </a:cubicBezTo>
                  <a:cubicBezTo>
                    <a:pt x="2685" y="0"/>
                    <a:pt x="3502" y="759"/>
                    <a:pt x="3502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5" name="Google Shape;7425;p18"/>
            <p:cNvSpPr/>
            <p:nvPr/>
          </p:nvSpPr>
          <p:spPr>
            <a:xfrm>
              <a:off x="6073300" y="341347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1752" y="3502"/>
                  </a:moveTo>
                  <a:cubicBezTo>
                    <a:pt x="759" y="3502"/>
                    <a:pt x="1" y="2685"/>
                    <a:pt x="1" y="1751"/>
                  </a:cubicBezTo>
                  <a:cubicBezTo>
                    <a:pt x="1" y="759"/>
                    <a:pt x="818" y="0"/>
                    <a:pt x="1810" y="0"/>
                  </a:cubicBezTo>
                  <a:cubicBezTo>
                    <a:pt x="2744" y="0"/>
                    <a:pt x="3503" y="759"/>
                    <a:pt x="3503" y="1751"/>
                  </a:cubicBezTo>
                  <a:cubicBezTo>
                    <a:pt x="3503" y="2744"/>
                    <a:pt x="2744" y="3502"/>
                    <a:pt x="1752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6" name="Google Shape;7426;p18"/>
            <p:cNvSpPr/>
            <p:nvPr/>
          </p:nvSpPr>
          <p:spPr>
            <a:xfrm>
              <a:off x="1413875" y="2434300"/>
              <a:ext cx="87575" cy="86125"/>
            </a:xfrm>
            <a:custGeom>
              <a:avLst/>
              <a:gdLst/>
              <a:ahLst/>
              <a:cxnLst/>
              <a:rect l="l" t="t" r="r" b="b"/>
              <a:pathLst>
                <a:path w="3503" h="3445" extrusionOk="0">
                  <a:moveTo>
                    <a:pt x="1752" y="3444"/>
                  </a:moveTo>
                  <a:cubicBezTo>
                    <a:pt x="760" y="3444"/>
                    <a:pt x="1" y="2744"/>
                    <a:pt x="1" y="1752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744" y="1"/>
                    <a:pt x="3445" y="759"/>
                    <a:pt x="3503" y="1693"/>
                  </a:cubicBezTo>
                  <a:cubicBezTo>
                    <a:pt x="3503" y="2686"/>
                    <a:pt x="2744" y="3444"/>
                    <a:pt x="1752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7" name="Google Shape;7427;p18"/>
            <p:cNvSpPr/>
            <p:nvPr/>
          </p:nvSpPr>
          <p:spPr>
            <a:xfrm>
              <a:off x="4112050" y="5131025"/>
              <a:ext cx="87575" cy="89025"/>
            </a:xfrm>
            <a:custGeom>
              <a:avLst/>
              <a:gdLst/>
              <a:ahLst/>
              <a:cxnLst/>
              <a:rect l="l" t="t" r="r" b="b"/>
              <a:pathLst>
                <a:path w="3503" h="3561" extrusionOk="0">
                  <a:moveTo>
                    <a:pt x="3503" y="1751"/>
                  </a:moveTo>
                  <a:cubicBezTo>
                    <a:pt x="3503" y="2744"/>
                    <a:pt x="2744" y="3561"/>
                    <a:pt x="1752" y="3561"/>
                  </a:cubicBezTo>
                  <a:cubicBezTo>
                    <a:pt x="760" y="3561"/>
                    <a:pt x="1" y="2802"/>
                    <a:pt x="1" y="1810"/>
                  </a:cubicBezTo>
                  <a:cubicBezTo>
                    <a:pt x="1" y="817"/>
                    <a:pt x="701" y="59"/>
                    <a:pt x="1693" y="59"/>
                  </a:cubicBezTo>
                  <a:cubicBezTo>
                    <a:pt x="2686" y="0"/>
                    <a:pt x="3445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8" name="Google Shape;7428;p18"/>
            <p:cNvSpPr/>
            <p:nvPr/>
          </p:nvSpPr>
          <p:spPr>
            <a:xfrm>
              <a:off x="1413875" y="317122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5"/>
                    <a:pt x="1693" y="3445"/>
                  </a:cubicBezTo>
                  <a:cubicBezTo>
                    <a:pt x="760" y="3386"/>
                    <a:pt x="1" y="2627"/>
                    <a:pt x="59" y="1693"/>
                  </a:cubicBezTo>
                  <a:cubicBezTo>
                    <a:pt x="59" y="759"/>
                    <a:pt x="818" y="1"/>
                    <a:pt x="1752" y="1"/>
                  </a:cubicBezTo>
                  <a:cubicBezTo>
                    <a:pt x="2744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9" name="Google Shape;7429;p18"/>
            <p:cNvSpPr/>
            <p:nvPr/>
          </p:nvSpPr>
          <p:spPr>
            <a:xfrm>
              <a:off x="3376575" y="513247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4"/>
                    <a:pt x="1752" y="3444"/>
                  </a:cubicBezTo>
                  <a:cubicBezTo>
                    <a:pt x="760" y="3444"/>
                    <a:pt x="1" y="2686"/>
                    <a:pt x="1" y="1693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686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0" name="Google Shape;7430;p18"/>
            <p:cNvSpPr/>
            <p:nvPr/>
          </p:nvSpPr>
          <p:spPr>
            <a:xfrm>
              <a:off x="2639650" y="4887325"/>
              <a:ext cx="86125" cy="84650"/>
            </a:xfrm>
            <a:custGeom>
              <a:avLst/>
              <a:gdLst/>
              <a:ahLst/>
              <a:cxnLst/>
              <a:rect l="l" t="t" r="r" b="b"/>
              <a:pathLst>
                <a:path w="3445" h="3386" extrusionOk="0">
                  <a:moveTo>
                    <a:pt x="3445" y="1693"/>
                  </a:moveTo>
                  <a:cubicBezTo>
                    <a:pt x="3445" y="2627"/>
                    <a:pt x="2628" y="3386"/>
                    <a:pt x="1694" y="3386"/>
                  </a:cubicBezTo>
                  <a:cubicBezTo>
                    <a:pt x="760" y="3327"/>
                    <a:pt x="1" y="2569"/>
                    <a:pt x="59" y="1635"/>
                  </a:cubicBezTo>
                  <a:cubicBezTo>
                    <a:pt x="59" y="701"/>
                    <a:pt x="818" y="0"/>
                    <a:pt x="1752" y="0"/>
                  </a:cubicBezTo>
                  <a:cubicBezTo>
                    <a:pt x="2686" y="0"/>
                    <a:pt x="3445" y="759"/>
                    <a:pt x="3445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1" name="Google Shape;7431;p18"/>
            <p:cNvSpPr/>
            <p:nvPr/>
          </p:nvSpPr>
          <p:spPr>
            <a:xfrm>
              <a:off x="1661950" y="3903775"/>
              <a:ext cx="84675" cy="86125"/>
            </a:xfrm>
            <a:custGeom>
              <a:avLst/>
              <a:gdLst/>
              <a:ahLst/>
              <a:cxnLst/>
              <a:rect l="l" t="t" r="r" b="b"/>
              <a:pathLst>
                <a:path w="3387" h="3445" extrusionOk="0">
                  <a:moveTo>
                    <a:pt x="1693" y="1"/>
                  </a:moveTo>
                  <a:cubicBezTo>
                    <a:pt x="2627" y="1"/>
                    <a:pt x="3386" y="818"/>
                    <a:pt x="3386" y="1752"/>
                  </a:cubicBezTo>
                  <a:cubicBezTo>
                    <a:pt x="3386" y="2686"/>
                    <a:pt x="2569" y="3444"/>
                    <a:pt x="1635" y="3386"/>
                  </a:cubicBezTo>
                  <a:cubicBezTo>
                    <a:pt x="701" y="3386"/>
                    <a:pt x="1" y="2627"/>
                    <a:pt x="1" y="1693"/>
                  </a:cubicBezTo>
                  <a:cubicBezTo>
                    <a:pt x="1" y="759"/>
                    <a:pt x="759" y="1"/>
                    <a:pt x="16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2" name="Google Shape;7432;p18"/>
            <p:cNvSpPr/>
            <p:nvPr/>
          </p:nvSpPr>
          <p:spPr>
            <a:xfrm>
              <a:off x="5587375" y="4398475"/>
              <a:ext cx="81725" cy="81725"/>
            </a:xfrm>
            <a:custGeom>
              <a:avLst/>
              <a:gdLst/>
              <a:ahLst/>
              <a:cxnLst/>
              <a:rect l="l" t="t" r="r" b="b"/>
              <a:pathLst>
                <a:path w="3269" h="3269" extrusionOk="0">
                  <a:moveTo>
                    <a:pt x="1635" y="3269"/>
                  </a:moveTo>
                  <a:cubicBezTo>
                    <a:pt x="701" y="3269"/>
                    <a:pt x="0" y="2510"/>
                    <a:pt x="0" y="1635"/>
                  </a:cubicBezTo>
                  <a:cubicBezTo>
                    <a:pt x="0" y="759"/>
                    <a:pt x="759" y="0"/>
                    <a:pt x="1693" y="0"/>
                  </a:cubicBezTo>
                  <a:cubicBezTo>
                    <a:pt x="2569" y="59"/>
                    <a:pt x="3269" y="817"/>
                    <a:pt x="3269" y="1693"/>
                  </a:cubicBezTo>
                  <a:cubicBezTo>
                    <a:pt x="3211" y="2569"/>
                    <a:pt x="2510" y="3269"/>
                    <a:pt x="1635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3" name="Google Shape;7433;p18"/>
            <p:cNvSpPr/>
            <p:nvPr/>
          </p:nvSpPr>
          <p:spPr>
            <a:xfrm>
              <a:off x="6076225" y="1948375"/>
              <a:ext cx="81750" cy="81725"/>
            </a:xfrm>
            <a:custGeom>
              <a:avLst/>
              <a:gdLst/>
              <a:ahLst/>
              <a:cxnLst/>
              <a:rect l="l" t="t" r="r" b="b"/>
              <a:pathLst>
                <a:path w="3270" h="3269" extrusionOk="0">
                  <a:moveTo>
                    <a:pt x="1693" y="3211"/>
                  </a:moveTo>
                  <a:cubicBezTo>
                    <a:pt x="818" y="3269"/>
                    <a:pt x="59" y="2510"/>
                    <a:pt x="0" y="1635"/>
                  </a:cubicBezTo>
                  <a:cubicBezTo>
                    <a:pt x="0" y="759"/>
                    <a:pt x="759" y="0"/>
                    <a:pt x="1635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452"/>
                    <a:pt x="2569" y="3211"/>
                    <a:pt x="169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4" name="Google Shape;7434;p18"/>
            <p:cNvSpPr/>
            <p:nvPr/>
          </p:nvSpPr>
          <p:spPr>
            <a:xfrm>
              <a:off x="2152275" y="964825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3269" y="1635"/>
                  </a:moveTo>
                  <a:cubicBezTo>
                    <a:pt x="3269" y="2510"/>
                    <a:pt x="2568" y="3211"/>
                    <a:pt x="1693" y="3269"/>
                  </a:cubicBezTo>
                  <a:cubicBezTo>
                    <a:pt x="759" y="3269"/>
                    <a:pt x="0" y="2510"/>
                    <a:pt x="59" y="1577"/>
                  </a:cubicBezTo>
                  <a:cubicBezTo>
                    <a:pt x="59" y="701"/>
                    <a:pt x="817" y="0"/>
                    <a:pt x="1693" y="0"/>
                  </a:cubicBezTo>
                  <a:cubicBezTo>
                    <a:pt x="2568" y="0"/>
                    <a:pt x="3269" y="759"/>
                    <a:pt x="3269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5" name="Google Shape;7435;p18"/>
            <p:cNvSpPr/>
            <p:nvPr/>
          </p:nvSpPr>
          <p:spPr>
            <a:xfrm>
              <a:off x="5833975" y="1453675"/>
              <a:ext cx="81750" cy="81750"/>
            </a:xfrm>
            <a:custGeom>
              <a:avLst/>
              <a:gdLst/>
              <a:ahLst/>
              <a:cxnLst/>
              <a:rect l="l" t="t" r="r" b="b"/>
              <a:pathLst>
                <a:path w="3270" h="3270" extrusionOk="0">
                  <a:moveTo>
                    <a:pt x="3270" y="1635"/>
                  </a:moveTo>
                  <a:cubicBezTo>
                    <a:pt x="3270" y="2511"/>
                    <a:pt x="2511" y="3269"/>
                    <a:pt x="1635" y="3269"/>
                  </a:cubicBezTo>
                  <a:cubicBezTo>
                    <a:pt x="760" y="3269"/>
                    <a:pt x="1" y="2511"/>
                    <a:pt x="1" y="1635"/>
                  </a:cubicBezTo>
                  <a:cubicBezTo>
                    <a:pt x="1" y="759"/>
                    <a:pt x="760" y="1"/>
                    <a:pt x="1635" y="1"/>
                  </a:cubicBezTo>
                  <a:cubicBezTo>
                    <a:pt x="2511" y="1"/>
                    <a:pt x="3211" y="759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6" name="Google Shape;7436;p18"/>
            <p:cNvSpPr/>
            <p:nvPr/>
          </p:nvSpPr>
          <p:spPr>
            <a:xfrm>
              <a:off x="4361600" y="5135400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1634" y="3269"/>
                  </a:moveTo>
                  <a:cubicBezTo>
                    <a:pt x="759" y="3269"/>
                    <a:pt x="58" y="2569"/>
                    <a:pt x="0" y="1693"/>
                  </a:cubicBezTo>
                  <a:cubicBezTo>
                    <a:pt x="0" y="759"/>
                    <a:pt x="700" y="0"/>
                    <a:pt x="1634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510"/>
                    <a:pt x="2510" y="3211"/>
                    <a:pt x="1634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7" name="Google Shape;7437;p18"/>
            <p:cNvSpPr/>
            <p:nvPr/>
          </p:nvSpPr>
          <p:spPr>
            <a:xfrm>
              <a:off x="3137275" y="5136850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3094"/>
                  </a:moveTo>
                  <a:cubicBezTo>
                    <a:pt x="701" y="3153"/>
                    <a:pt x="0" y="2452"/>
                    <a:pt x="0" y="1577"/>
                  </a:cubicBezTo>
                  <a:cubicBezTo>
                    <a:pt x="0" y="701"/>
                    <a:pt x="642" y="1"/>
                    <a:pt x="1518" y="1"/>
                  </a:cubicBezTo>
                  <a:cubicBezTo>
                    <a:pt x="2452" y="1"/>
                    <a:pt x="3094" y="643"/>
                    <a:pt x="3152" y="1518"/>
                  </a:cubicBezTo>
                  <a:cubicBezTo>
                    <a:pt x="3152" y="2394"/>
                    <a:pt x="2452" y="3094"/>
                    <a:pt x="1576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8" name="Google Shape;7438;p18"/>
            <p:cNvSpPr/>
            <p:nvPr/>
          </p:nvSpPr>
          <p:spPr>
            <a:xfrm>
              <a:off x="1416800" y="2190600"/>
              <a:ext cx="80275" cy="80300"/>
            </a:xfrm>
            <a:custGeom>
              <a:avLst/>
              <a:gdLst/>
              <a:ahLst/>
              <a:cxnLst/>
              <a:rect l="l" t="t" r="r" b="b"/>
              <a:pathLst>
                <a:path w="3211" h="3212" extrusionOk="0">
                  <a:moveTo>
                    <a:pt x="1635" y="1"/>
                  </a:moveTo>
                  <a:cubicBezTo>
                    <a:pt x="2510" y="1"/>
                    <a:pt x="3211" y="701"/>
                    <a:pt x="3211" y="1635"/>
                  </a:cubicBezTo>
                  <a:cubicBezTo>
                    <a:pt x="3211" y="2511"/>
                    <a:pt x="2510" y="3211"/>
                    <a:pt x="1635" y="3211"/>
                  </a:cubicBezTo>
                  <a:cubicBezTo>
                    <a:pt x="759" y="3211"/>
                    <a:pt x="0" y="2511"/>
                    <a:pt x="0" y="1635"/>
                  </a:cubicBezTo>
                  <a:cubicBezTo>
                    <a:pt x="0" y="701"/>
                    <a:pt x="701" y="1"/>
                    <a:pt x="16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9" name="Google Shape;7439;p18"/>
            <p:cNvSpPr/>
            <p:nvPr/>
          </p:nvSpPr>
          <p:spPr>
            <a:xfrm>
              <a:off x="5340750" y="4646550"/>
              <a:ext cx="80275" cy="80275"/>
            </a:xfrm>
            <a:custGeom>
              <a:avLst/>
              <a:gdLst/>
              <a:ahLst/>
              <a:cxnLst/>
              <a:rect l="l" t="t" r="r" b="b"/>
              <a:pathLst>
                <a:path w="3211" h="3211" extrusionOk="0">
                  <a:moveTo>
                    <a:pt x="3211" y="1635"/>
                  </a:moveTo>
                  <a:cubicBezTo>
                    <a:pt x="3211" y="2510"/>
                    <a:pt x="2511" y="3211"/>
                    <a:pt x="1635" y="3211"/>
                  </a:cubicBezTo>
                  <a:cubicBezTo>
                    <a:pt x="701" y="3211"/>
                    <a:pt x="1" y="2510"/>
                    <a:pt x="1" y="1576"/>
                  </a:cubicBezTo>
                  <a:cubicBezTo>
                    <a:pt x="1" y="701"/>
                    <a:pt x="759" y="0"/>
                    <a:pt x="1635" y="0"/>
                  </a:cubicBezTo>
                  <a:cubicBezTo>
                    <a:pt x="2511" y="0"/>
                    <a:pt x="3211" y="701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0" name="Google Shape;7440;p18"/>
            <p:cNvSpPr/>
            <p:nvPr/>
          </p:nvSpPr>
          <p:spPr>
            <a:xfrm>
              <a:off x="1911500" y="1208525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0"/>
                  </a:moveTo>
                  <a:cubicBezTo>
                    <a:pt x="2510" y="0"/>
                    <a:pt x="3152" y="701"/>
                    <a:pt x="3152" y="1635"/>
                  </a:cubicBezTo>
                  <a:cubicBezTo>
                    <a:pt x="3094" y="2510"/>
                    <a:pt x="2452" y="3152"/>
                    <a:pt x="1576" y="3152"/>
                  </a:cubicBezTo>
                  <a:cubicBezTo>
                    <a:pt x="642" y="3152"/>
                    <a:pt x="0" y="2452"/>
                    <a:pt x="0" y="1576"/>
                  </a:cubicBezTo>
                  <a:cubicBezTo>
                    <a:pt x="0" y="701"/>
                    <a:pt x="700" y="0"/>
                    <a:pt x="15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1" name="Google Shape;7441;p18"/>
            <p:cNvSpPr/>
            <p:nvPr/>
          </p:nvSpPr>
          <p:spPr>
            <a:xfrm>
              <a:off x="4608200" y="475975"/>
              <a:ext cx="81750" cy="80275"/>
            </a:xfrm>
            <a:custGeom>
              <a:avLst/>
              <a:gdLst/>
              <a:ahLst/>
              <a:cxnLst/>
              <a:rect l="l" t="t" r="r" b="b"/>
              <a:pathLst>
                <a:path w="3270" h="3211" extrusionOk="0">
                  <a:moveTo>
                    <a:pt x="1693" y="0"/>
                  </a:moveTo>
                  <a:cubicBezTo>
                    <a:pt x="2569" y="0"/>
                    <a:pt x="3269" y="759"/>
                    <a:pt x="3269" y="1635"/>
                  </a:cubicBezTo>
                  <a:cubicBezTo>
                    <a:pt x="3211" y="2510"/>
                    <a:pt x="2511" y="3211"/>
                    <a:pt x="1577" y="3211"/>
                  </a:cubicBezTo>
                  <a:cubicBezTo>
                    <a:pt x="701" y="3152"/>
                    <a:pt x="1" y="2452"/>
                    <a:pt x="1" y="1576"/>
                  </a:cubicBezTo>
                  <a:cubicBezTo>
                    <a:pt x="59" y="642"/>
                    <a:pt x="759" y="0"/>
                    <a:pt x="16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2" name="Google Shape;7442;p18"/>
            <p:cNvSpPr/>
            <p:nvPr/>
          </p:nvSpPr>
          <p:spPr>
            <a:xfrm>
              <a:off x="5098525" y="718200"/>
              <a:ext cx="80275" cy="81750"/>
            </a:xfrm>
            <a:custGeom>
              <a:avLst/>
              <a:gdLst/>
              <a:ahLst/>
              <a:cxnLst/>
              <a:rect l="l" t="t" r="r" b="b"/>
              <a:pathLst>
                <a:path w="3211" h="3270" extrusionOk="0">
                  <a:moveTo>
                    <a:pt x="1635" y="3211"/>
                  </a:moveTo>
                  <a:cubicBezTo>
                    <a:pt x="759" y="3270"/>
                    <a:pt x="0" y="2569"/>
                    <a:pt x="0" y="1635"/>
                  </a:cubicBezTo>
                  <a:cubicBezTo>
                    <a:pt x="0" y="760"/>
                    <a:pt x="701" y="59"/>
                    <a:pt x="1576" y="1"/>
                  </a:cubicBezTo>
                  <a:cubicBezTo>
                    <a:pt x="2452" y="1"/>
                    <a:pt x="3211" y="701"/>
                    <a:pt x="3211" y="1577"/>
                  </a:cubicBezTo>
                  <a:cubicBezTo>
                    <a:pt x="3211" y="2511"/>
                    <a:pt x="2510" y="3211"/>
                    <a:pt x="1635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3" name="Google Shape;7443;p18"/>
            <p:cNvSpPr/>
            <p:nvPr/>
          </p:nvSpPr>
          <p:spPr>
            <a:xfrm>
              <a:off x="6079150" y="3664450"/>
              <a:ext cx="77350" cy="77375"/>
            </a:xfrm>
            <a:custGeom>
              <a:avLst/>
              <a:gdLst/>
              <a:ahLst/>
              <a:cxnLst/>
              <a:rect l="l" t="t" r="r" b="b"/>
              <a:pathLst>
                <a:path w="3094" h="3095" extrusionOk="0">
                  <a:moveTo>
                    <a:pt x="3094" y="1519"/>
                  </a:moveTo>
                  <a:cubicBezTo>
                    <a:pt x="3094" y="2394"/>
                    <a:pt x="2393" y="3095"/>
                    <a:pt x="1576" y="3095"/>
                  </a:cubicBezTo>
                  <a:cubicBezTo>
                    <a:pt x="701" y="3095"/>
                    <a:pt x="0" y="2452"/>
                    <a:pt x="0" y="1577"/>
                  </a:cubicBezTo>
                  <a:cubicBezTo>
                    <a:pt x="0" y="701"/>
                    <a:pt x="642" y="59"/>
                    <a:pt x="1518" y="1"/>
                  </a:cubicBezTo>
                  <a:cubicBezTo>
                    <a:pt x="2335" y="1"/>
                    <a:pt x="3094" y="701"/>
                    <a:pt x="3094" y="15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4" name="Google Shape;7444;p18"/>
            <p:cNvSpPr/>
            <p:nvPr/>
          </p:nvSpPr>
          <p:spPr>
            <a:xfrm>
              <a:off x="1418250" y="3417850"/>
              <a:ext cx="78825" cy="77350"/>
            </a:xfrm>
            <a:custGeom>
              <a:avLst/>
              <a:gdLst/>
              <a:ahLst/>
              <a:cxnLst/>
              <a:rect l="l" t="t" r="r" b="b"/>
              <a:pathLst>
                <a:path w="3153" h="3094" extrusionOk="0">
                  <a:moveTo>
                    <a:pt x="1577" y="3094"/>
                  </a:moveTo>
                  <a:cubicBezTo>
                    <a:pt x="701" y="3094"/>
                    <a:pt x="1" y="2393"/>
                    <a:pt x="1" y="1576"/>
                  </a:cubicBezTo>
                  <a:cubicBezTo>
                    <a:pt x="1" y="701"/>
                    <a:pt x="760" y="0"/>
                    <a:pt x="1577" y="0"/>
                  </a:cubicBezTo>
                  <a:cubicBezTo>
                    <a:pt x="2452" y="59"/>
                    <a:pt x="3094" y="701"/>
                    <a:pt x="3094" y="1518"/>
                  </a:cubicBezTo>
                  <a:cubicBezTo>
                    <a:pt x="3153" y="2393"/>
                    <a:pt x="2452" y="3094"/>
                    <a:pt x="157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5" name="Google Shape;7445;p18"/>
            <p:cNvSpPr/>
            <p:nvPr/>
          </p:nvSpPr>
          <p:spPr>
            <a:xfrm>
              <a:off x="2890650" y="477425"/>
              <a:ext cx="77375" cy="77375"/>
            </a:xfrm>
            <a:custGeom>
              <a:avLst/>
              <a:gdLst/>
              <a:ahLst/>
              <a:cxnLst/>
              <a:rect l="l" t="t" r="r" b="b"/>
              <a:pathLst>
                <a:path w="3095" h="3095" extrusionOk="0">
                  <a:moveTo>
                    <a:pt x="3094" y="1518"/>
                  </a:moveTo>
                  <a:cubicBezTo>
                    <a:pt x="3094" y="2336"/>
                    <a:pt x="2452" y="3036"/>
                    <a:pt x="1577" y="3094"/>
                  </a:cubicBezTo>
                  <a:cubicBezTo>
                    <a:pt x="759" y="3094"/>
                    <a:pt x="1" y="2394"/>
                    <a:pt x="59" y="1518"/>
                  </a:cubicBezTo>
                  <a:cubicBezTo>
                    <a:pt x="59" y="701"/>
                    <a:pt x="759" y="1"/>
                    <a:pt x="1577" y="1"/>
                  </a:cubicBezTo>
                  <a:cubicBezTo>
                    <a:pt x="2394" y="1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6" name="Google Shape;7446;p18"/>
            <p:cNvSpPr/>
            <p:nvPr/>
          </p:nvSpPr>
          <p:spPr>
            <a:xfrm>
              <a:off x="5835450" y="4154775"/>
              <a:ext cx="77350" cy="77350"/>
            </a:xfrm>
            <a:custGeom>
              <a:avLst/>
              <a:gdLst/>
              <a:ahLst/>
              <a:cxnLst/>
              <a:rect l="l" t="t" r="r" b="b"/>
              <a:pathLst>
                <a:path w="3094" h="3094" extrusionOk="0">
                  <a:moveTo>
                    <a:pt x="3094" y="1518"/>
                  </a:moveTo>
                  <a:cubicBezTo>
                    <a:pt x="3094" y="2335"/>
                    <a:pt x="2335" y="3094"/>
                    <a:pt x="1518" y="3036"/>
                  </a:cubicBezTo>
                  <a:cubicBezTo>
                    <a:pt x="701" y="3036"/>
                    <a:pt x="0" y="2277"/>
                    <a:pt x="59" y="1460"/>
                  </a:cubicBezTo>
                  <a:cubicBezTo>
                    <a:pt x="59" y="701"/>
                    <a:pt x="759" y="0"/>
                    <a:pt x="1576" y="0"/>
                  </a:cubicBezTo>
                  <a:cubicBezTo>
                    <a:pt x="2393" y="0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7" name="Google Shape;7447;p18"/>
            <p:cNvSpPr/>
            <p:nvPr/>
          </p:nvSpPr>
          <p:spPr>
            <a:xfrm>
              <a:off x="2401800" y="719675"/>
              <a:ext cx="75900" cy="77350"/>
            </a:xfrm>
            <a:custGeom>
              <a:avLst/>
              <a:gdLst/>
              <a:ahLst/>
              <a:cxnLst/>
              <a:rect l="l" t="t" r="r" b="b"/>
              <a:pathLst>
                <a:path w="3036" h="3094" extrusionOk="0">
                  <a:moveTo>
                    <a:pt x="3036" y="1576"/>
                  </a:moveTo>
                  <a:cubicBezTo>
                    <a:pt x="3036" y="2393"/>
                    <a:pt x="2277" y="3094"/>
                    <a:pt x="1460" y="3036"/>
                  </a:cubicBezTo>
                  <a:cubicBezTo>
                    <a:pt x="643" y="3036"/>
                    <a:pt x="0" y="2277"/>
                    <a:pt x="59" y="1518"/>
                  </a:cubicBezTo>
                  <a:cubicBezTo>
                    <a:pt x="59" y="701"/>
                    <a:pt x="818" y="0"/>
                    <a:pt x="1635" y="59"/>
                  </a:cubicBezTo>
                  <a:cubicBezTo>
                    <a:pt x="2394" y="117"/>
                    <a:pt x="3036" y="817"/>
                    <a:pt x="3036" y="15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8" name="Google Shape;7448;p18"/>
            <p:cNvSpPr/>
            <p:nvPr/>
          </p:nvSpPr>
          <p:spPr>
            <a:xfrm>
              <a:off x="2156650" y="4645075"/>
              <a:ext cx="74450" cy="74450"/>
            </a:xfrm>
            <a:custGeom>
              <a:avLst/>
              <a:gdLst/>
              <a:ahLst/>
              <a:cxnLst/>
              <a:rect l="l" t="t" r="r" b="b"/>
              <a:pathLst>
                <a:path w="2978" h="2978" extrusionOk="0">
                  <a:moveTo>
                    <a:pt x="2919" y="1518"/>
                  </a:moveTo>
                  <a:cubicBezTo>
                    <a:pt x="2919" y="2336"/>
                    <a:pt x="2277" y="2978"/>
                    <a:pt x="1460" y="2978"/>
                  </a:cubicBezTo>
                  <a:cubicBezTo>
                    <a:pt x="642" y="2978"/>
                    <a:pt x="0" y="2277"/>
                    <a:pt x="0" y="1460"/>
                  </a:cubicBezTo>
                  <a:cubicBezTo>
                    <a:pt x="59" y="701"/>
                    <a:pt x="701" y="1"/>
                    <a:pt x="1518" y="59"/>
                  </a:cubicBezTo>
                  <a:cubicBezTo>
                    <a:pt x="2335" y="59"/>
                    <a:pt x="2977" y="701"/>
                    <a:pt x="2919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9" name="Google Shape;7449;p18"/>
            <p:cNvSpPr/>
            <p:nvPr/>
          </p:nvSpPr>
          <p:spPr>
            <a:xfrm>
              <a:off x="1910025" y="4402850"/>
              <a:ext cx="73000" cy="72975"/>
            </a:xfrm>
            <a:custGeom>
              <a:avLst/>
              <a:gdLst/>
              <a:ahLst/>
              <a:cxnLst/>
              <a:rect l="l" t="t" r="r" b="b"/>
              <a:pathLst>
                <a:path w="2920" h="2919" extrusionOk="0">
                  <a:moveTo>
                    <a:pt x="1460" y="0"/>
                  </a:moveTo>
                  <a:cubicBezTo>
                    <a:pt x="2277" y="0"/>
                    <a:pt x="2919" y="642"/>
                    <a:pt x="2919" y="1460"/>
                  </a:cubicBezTo>
                  <a:cubicBezTo>
                    <a:pt x="2919" y="2277"/>
                    <a:pt x="2277" y="2919"/>
                    <a:pt x="1460" y="2919"/>
                  </a:cubicBezTo>
                  <a:cubicBezTo>
                    <a:pt x="643" y="2919"/>
                    <a:pt x="59" y="2335"/>
                    <a:pt x="1" y="1518"/>
                  </a:cubicBezTo>
                  <a:cubicBezTo>
                    <a:pt x="1" y="701"/>
                    <a:pt x="643" y="59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0" name="Google Shape;7450;p18"/>
            <p:cNvSpPr/>
            <p:nvPr/>
          </p:nvSpPr>
          <p:spPr>
            <a:xfrm>
              <a:off x="1669250" y="1459525"/>
              <a:ext cx="70075" cy="71525"/>
            </a:xfrm>
            <a:custGeom>
              <a:avLst/>
              <a:gdLst/>
              <a:ahLst/>
              <a:cxnLst/>
              <a:rect l="l" t="t" r="r" b="b"/>
              <a:pathLst>
                <a:path w="2803" h="2861" extrusionOk="0">
                  <a:moveTo>
                    <a:pt x="1401" y="2802"/>
                  </a:moveTo>
                  <a:cubicBezTo>
                    <a:pt x="584" y="2802"/>
                    <a:pt x="1" y="2218"/>
                    <a:pt x="1" y="1401"/>
                  </a:cubicBezTo>
                  <a:cubicBezTo>
                    <a:pt x="1" y="584"/>
                    <a:pt x="584" y="0"/>
                    <a:pt x="1401" y="0"/>
                  </a:cubicBezTo>
                  <a:cubicBezTo>
                    <a:pt x="2219" y="0"/>
                    <a:pt x="2802" y="642"/>
                    <a:pt x="2802" y="1401"/>
                  </a:cubicBezTo>
                  <a:cubicBezTo>
                    <a:pt x="2802" y="2218"/>
                    <a:pt x="2219" y="2860"/>
                    <a:pt x="1401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1" name="Google Shape;7451;p18"/>
            <p:cNvSpPr/>
            <p:nvPr/>
          </p:nvSpPr>
          <p:spPr>
            <a:xfrm>
              <a:off x="5102900" y="4894625"/>
              <a:ext cx="71525" cy="70050"/>
            </a:xfrm>
            <a:custGeom>
              <a:avLst/>
              <a:gdLst/>
              <a:ahLst/>
              <a:cxnLst/>
              <a:rect l="l" t="t" r="r" b="b"/>
              <a:pathLst>
                <a:path w="2861" h="2802" extrusionOk="0">
                  <a:moveTo>
                    <a:pt x="1460" y="2802"/>
                  </a:moveTo>
                  <a:cubicBezTo>
                    <a:pt x="642" y="2802"/>
                    <a:pt x="0" y="2218"/>
                    <a:pt x="0" y="1401"/>
                  </a:cubicBezTo>
                  <a:cubicBezTo>
                    <a:pt x="0" y="584"/>
                    <a:pt x="584" y="0"/>
                    <a:pt x="1401" y="0"/>
                  </a:cubicBezTo>
                  <a:cubicBezTo>
                    <a:pt x="2218" y="0"/>
                    <a:pt x="2802" y="584"/>
                    <a:pt x="2860" y="1401"/>
                  </a:cubicBezTo>
                  <a:cubicBezTo>
                    <a:pt x="2860" y="2160"/>
                    <a:pt x="2218" y="2802"/>
                    <a:pt x="1460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2" name="Google Shape;7452;p18"/>
            <p:cNvSpPr/>
            <p:nvPr/>
          </p:nvSpPr>
          <p:spPr>
            <a:xfrm>
              <a:off x="1422625" y="1949825"/>
              <a:ext cx="70075" cy="68600"/>
            </a:xfrm>
            <a:custGeom>
              <a:avLst/>
              <a:gdLst/>
              <a:ahLst/>
              <a:cxnLst/>
              <a:rect l="l" t="t" r="r" b="b"/>
              <a:pathLst>
                <a:path w="2803" h="2744" extrusionOk="0">
                  <a:moveTo>
                    <a:pt x="2803" y="1401"/>
                  </a:moveTo>
                  <a:cubicBezTo>
                    <a:pt x="2803" y="2160"/>
                    <a:pt x="2161" y="2744"/>
                    <a:pt x="1402" y="2744"/>
                  </a:cubicBezTo>
                  <a:cubicBezTo>
                    <a:pt x="643" y="2744"/>
                    <a:pt x="1" y="2102"/>
                    <a:pt x="1" y="1343"/>
                  </a:cubicBezTo>
                  <a:cubicBezTo>
                    <a:pt x="59" y="584"/>
                    <a:pt x="701" y="1"/>
                    <a:pt x="1402" y="1"/>
                  </a:cubicBezTo>
                  <a:cubicBezTo>
                    <a:pt x="2161" y="1"/>
                    <a:pt x="2803" y="643"/>
                    <a:pt x="2803" y="14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3" name="Google Shape;7453;p18"/>
            <p:cNvSpPr/>
            <p:nvPr/>
          </p:nvSpPr>
          <p:spPr>
            <a:xfrm>
              <a:off x="4611125" y="5141225"/>
              <a:ext cx="68600" cy="70075"/>
            </a:xfrm>
            <a:custGeom>
              <a:avLst/>
              <a:gdLst/>
              <a:ahLst/>
              <a:cxnLst/>
              <a:rect l="l" t="t" r="r" b="b"/>
              <a:pathLst>
                <a:path w="2744" h="2803" extrusionOk="0">
                  <a:moveTo>
                    <a:pt x="1343" y="2803"/>
                  </a:moveTo>
                  <a:cubicBezTo>
                    <a:pt x="584" y="2744"/>
                    <a:pt x="0" y="2161"/>
                    <a:pt x="0" y="1402"/>
                  </a:cubicBezTo>
                  <a:cubicBezTo>
                    <a:pt x="0" y="643"/>
                    <a:pt x="642" y="1"/>
                    <a:pt x="1401" y="1"/>
                  </a:cubicBezTo>
                  <a:cubicBezTo>
                    <a:pt x="2160" y="59"/>
                    <a:pt x="2744" y="701"/>
                    <a:pt x="2744" y="1460"/>
                  </a:cubicBezTo>
                  <a:cubicBezTo>
                    <a:pt x="2744" y="2161"/>
                    <a:pt x="2102" y="2803"/>
                    <a:pt x="134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4" name="Google Shape;7454;p18"/>
            <p:cNvSpPr/>
            <p:nvPr/>
          </p:nvSpPr>
          <p:spPr>
            <a:xfrm>
              <a:off x="2407625" y="4897525"/>
              <a:ext cx="65700" cy="64250"/>
            </a:xfrm>
            <a:custGeom>
              <a:avLst/>
              <a:gdLst/>
              <a:ahLst/>
              <a:cxnLst/>
              <a:rect l="l" t="t" r="r" b="b"/>
              <a:pathLst>
                <a:path w="2628" h="2570" extrusionOk="0">
                  <a:moveTo>
                    <a:pt x="1343" y="2569"/>
                  </a:moveTo>
                  <a:cubicBezTo>
                    <a:pt x="643" y="2569"/>
                    <a:pt x="59" y="2044"/>
                    <a:pt x="59" y="1343"/>
                  </a:cubicBezTo>
                  <a:cubicBezTo>
                    <a:pt x="1" y="585"/>
                    <a:pt x="585" y="1"/>
                    <a:pt x="1343" y="1"/>
                  </a:cubicBezTo>
                  <a:cubicBezTo>
                    <a:pt x="2044" y="1"/>
                    <a:pt x="2569" y="526"/>
                    <a:pt x="2569" y="1227"/>
                  </a:cubicBezTo>
                  <a:cubicBezTo>
                    <a:pt x="2628" y="1986"/>
                    <a:pt x="2044" y="2511"/>
                    <a:pt x="1343" y="25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5" name="Google Shape;7455;p18"/>
            <p:cNvSpPr/>
            <p:nvPr/>
          </p:nvSpPr>
          <p:spPr>
            <a:xfrm>
              <a:off x="1425550" y="367175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1285" y="1"/>
                  </a:moveTo>
                  <a:cubicBezTo>
                    <a:pt x="1985" y="1"/>
                    <a:pt x="2569" y="526"/>
                    <a:pt x="2569" y="1285"/>
                  </a:cubicBezTo>
                  <a:cubicBezTo>
                    <a:pt x="2569" y="2044"/>
                    <a:pt x="1985" y="2569"/>
                    <a:pt x="1226" y="2569"/>
                  </a:cubicBezTo>
                  <a:cubicBezTo>
                    <a:pt x="526" y="2511"/>
                    <a:pt x="1" y="1985"/>
                    <a:pt x="1" y="1227"/>
                  </a:cubicBezTo>
                  <a:cubicBezTo>
                    <a:pt x="1" y="526"/>
                    <a:pt x="584" y="1"/>
                    <a:pt x="128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6" name="Google Shape;7456;p18"/>
            <p:cNvSpPr/>
            <p:nvPr/>
          </p:nvSpPr>
          <p:spPr>
            <a:xfrm>
              <a:off x="1672175" y="416060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2569" y="1285"/>
                  </a:moveTo>
                  <a:cubicBezTo>
                    <a:pt x="2569" y="2044"/>
                    <a:pt x="1985" y="2569"/>
                    <a:pt x="1284" y="2569"/>
                  </a:cubicBezTo>
                  <a:cubicBezTo>
                    <a:pt x="526" y="2569"/>
                    <a:pt x="0" y="1985"/>
                    <a:pt x="0" y="1227"/>
                  </a:cubicBezTo>
                  <a:cubicBezTo>
                    <a:pt x="0" y="526"/>
                    <a:pt x="584" y="1"/>
                    <a:pt x="1284" y="1"/>
                  </a:cubicBezTo>
                  <a:cubicBezTo>
                    <a:pt x="2043" y="59"/>
                    <a:pt x="2569" y="585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7" name="Google Shape;7457;p18"/>
            <p:cNvSpPr/>
            <p:nvPr/>
          </p:nvSpPr>
          <p:spPr>
            <a:xfrm>
              <a:off x="4859200" y="483275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343" y="0"/>
                  </a:moveTo>
                  <a:cubicBezTo>
                    <a:pt x="2043" y="0"/>
                    <a:pt x="2569" y="584"/>
                    <a:pt x="2569" y="1284"/>
                  </a:cubicBezTo>
                  <a:cubicBezTo>
                    <a:pt x="2569" y="2043"/>
                    <a:pt x="1985" y="2627"/>
                    <a:pt x="1226" y="2569"/>
                  </a:cubicBezTo>
                  <a:cubicBezTo>
                    <a:pt x="526" y="2569"/>
                    <a:pt x="0" y="1985"/>
                    <a:pt x="0" y="1284"/>
                  </a:cubicBezTo>
                  <a:cubicBezTo>
                    <a:pt x="59" y="526"/>
                    <a:pt x="584" y="0"/>
                    <a:pt x="134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8" name="Google Shape;7458;p18"/>
            <p:cNvSpPr/>
            <p:nvPr/>
          </p:nvSpPr>
          <p:spPr>
            <a:xfrm>
              <a:off x="6084975" y="1709050"/>
              <a:ext cx="64225" cy="65700"/>
            </a:xfrm>
            <a:custGeom>
              <a:avLst/>
              <a:gdLst/>
              <a:ahLst/>
              <a:cxnLst/>
              <a:rect l="l" t="t" r="r" b="b"/>
              <a:pathLst>
                <a:path w="2569" h="2628" extrusionOk="0">
                  <a:moveTo>
                    <a:pt x="2569" y="1285"/>
                  </a:moveTo>
                  <a:cubicBezTo>
                    <a:pt x="2569" y="2043"/>
                    <a:pt x="2044" y="2569"/>
                    <a:pt x="1343" y="2569"/>
                  </a:cubicBezTo>
                  <a:cubicBezTo>
                    <a:pt x="584" y="2627"/>
                    <a:pt x="1" y="2043"/>
                    <a:pt x="1" y="1285"/>
                  </a:cubicBezTo>
                  <a:cubicBezTo>
                    <a:pt x="59" y="584"/>
                    <a:pt x="584" y="0"/>
                    <a:pt x="1343" y="59"/>
                  </a:cubicBezTo>
                  <a:cubicBezTo>
                    <a:pt x="2044" y="59"/>
                    <a:pt x="2569" y="584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9" name="Google Shape;7459;p18"/>
            <p:cNvSpPr/>
            <p:nvPr/>
          </p:nvSpPr>
          <p:spPr>
            <a:xfrm>
              <a:off x="2897950" y="5142700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285" y="2627"/>
                  </a:moveTo>
                  <a:cubicBezTo>
                    <a:pt x="584" y="2627"/>
                    <a:pt x="0" y="2102"/>
                    <a:pt x="0" y="1343"/>
                  </a:cubicBezTo>
                  <a:cubicBezTo>
                    <a:pt x="0" y="642"/>
                    <a:pt x="526" y="59"/>
                    <a:pt x="1226" y="59"/>
                  </a:cubicBezTo>
                  <a:cubicBezTo>
                    <a:pt x="1985" y="0"/>
                    <a:pt x="2569" y="584"/>
                    <a:pt x="2569" y="1343"/>
                  </a:cubicBezTo>
                  <a:cubicBezTo>
                    <a:pt x="2569" y="2043"/>
                    <a:pt x="2043" y="2627"/>
                    <a:pt x="1285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0" name="Google Shape;7460;p18"/>
            <p:cNvSpPr/>
            <p:nvPr/>
          </p:nvSpPr>
          <p:spPr>
            <a:xfrm>
              <a:off x="6333050" y="2936300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452" y="1985"/>
                    <a:pt x="1927" y="2510"/>
                    <a:pt x="1168" y="2510"/>
                  </a:cubicBezTo>
                  <a:cubicBezTo>
                    <a:pt x="526" y="2452"/>
                    <a:pt x="1" y="1926"/>
                    <a:pt x="1" y="1226"/>
                  </a:cubicBezTo>
                  <a:cubicBezTo>
                    <a:pt x="1" y="525"/>
                    <a:pt x="584" y="0"/>
                    <a:pt x="1285" y="0"/>
                  </a:cubicBezTo>
                  <a:cubicBezTo>
                    <a:pt x="1985" y="0"/>
                    <a:pt x="2510" y="584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1" name="Google Shape;7461;p18"/>
            <p:cNvSpPr/>
            <p:nvPr/>
          </p:nvSpPr>
          <p:spPr>
            <a:xfrm>
              <a:off x="5597575" y="975050"/>
              <a:ext cx="61325" cy="61300"/>
            </a:xfrm>
            <a:custGeom>
              <a:avLst/>
              <a:gdLst/>
              <a:ahLst/>
              <a:cxnLst/>
              <a:rect l="l" t="t" r="r" b="b"/>
              <a:pathLst>
                <a:path w="2453" h="2452" extrusionOk="0">
                  <a:moveTo>
                    <a:pt x="1227" y="0"/>
                  </a:moveTo>
                  <a:cubicBezTo>
                    <a:pt x="1927" y="0"/>
                    <a:pt x="2452" y="584"/>
                    <a:pt x="2452" y="1226"/>
                  </a:cubicBezTo>
                  <a:cubicBezTo>
                    <a:pt x="2452" y="1868"/>
                    <a:pt x="1869" y="2452"/>
                    <a:pt x="1227" y="2452"/>
                  </a:cubicBezTo>
                  <a:cubicBezTo>
                    <a:pt x="526" y="2452"/>
                    <a:pt x="1" y="1868"/>
                    <a:pt x="1" y="1168"/>
                  </a:cubicBezTo>
                  <a:cubicBezTo>
                    <a:pt x="1" y="525"/>
                    <a:pt x="585" y="0"/>
                    <a:pt x="12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2" name="Google Shape;7462;p18"/>
            <p:cNvSpPr/>
            <p:nvPr/>
          </p:nvSpPr>
          <p:spPr>
            <a:xfrm>
              <a:off x="3634875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1226" y="2510"/>
                  </a:moveTo>
                  <a:cubicBezTo>
                    <a:pt x="526" y="2510"/>
                    <a:pt x="1" y="1926"/>
                    <a:pt x="1" y="1226"/>
                  </a:cubicBezTo>
                  <a:cubicBezTo>
                    <a:pt x="59" y="525"/>
                    <a:pt x="584" y="0"/>
                    <a:pt x="1226" y="0"/>
                  </a:cubicBezTo>
                  <a:cubicBezTo>
                    <a:pt x="1927" y="0"/>
                    <a:pt x="2510" y="584"/>
                    <a:pt x="2452" y="1284"/>
                  </a:cubicBezTo>
                  <a:cubicBezTo>
                    <a:pt x="2452" y="1985"/>
                    <a:pt x="1927" y="2510"/>
                    <a:pt x="1226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3" name="Google Shape;7463;p18"/>
            <p:cNvSpPr/>
            <p:nvPr/>
          </p:nvSpPr>
          <p:spPr>
            <a:xfrm>
              <a:off x="6333050" y="2692600"/>
              <a:ext cx="62775" cy="62775"/>
            </a:xfrm>
            <a:custGeom>
              <a:avLst/>
              <a:gdLst/>
              <a:ahLst/>
              <a:cxnLst/>
              <a:rect l="l" t="t" r="r" b="b"/>
              <a:pathLst>
                <a:path w="2511" h="2511" extrusionOk="0">
                  <a:moveTo>
                    <a:pt x="2510" y="1284"/>
                  </a:moveTo>
                  <a:cubicBezTo>
                    <a:pt x="2510" y="1985"/>
                    <a:pt x="1927" y="2510"/>
                    <a:pt x="1226" y="2510"/>
                  </a:cubicBezTo>
                  <a:cubicBezTo>
                    <a:pt x="526" y="2510"/>
                    <a:pt x="1" y="1985"/>
                    <a:pt x="1" y="1284"/>
                  </a:cubicBezTo>
                  <a:cubicBezTo>
                    <a:pt x="1" y="584"/>
                    <a:pt x="584" y="0"/>
                    <a:pt x="1285" y="59"/>
                  </a:cubicBezTo>
                  <a:cubicBezTo>
                    <a:pt x="1985" y="59"/>
                    <a:pt x="2510" y="584"/>
                    <a:pt x="2510" y="128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4" name="Google Shape;7464;p18"/>
            <p:cNvSpPr/>
            <p:nvPr/>
          </p:nvSpPr>
          <p:spPr>
            <a:xfrm>
              <a:off x="3881500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510" y="1926"/>
                    <a:pt x="1985" y="2452"/>
                    <a:pt x="1284" y="2452"/>
                  </a:cubicBezTo>
                  <a:cubicBezTo>
                    <a:pt x="584" y="2510"/>
                    <a:pt x="0" y="1985"/>
                    <a:pt x="0" y="1226"/>
                  </a:cubicBezTo>
                  <a:cubicBezTo>
                    <a:pt x="0" y="525"/>
                    <a:pt x="584" y="0"/>
                    <a:pt x="1284" y="0"/>
                  </a:cubicBezTo>
                  <a:cubicBezTo>
                    <a:pt x="1985" y="0"/>
                    <a:pt x="2510" y="525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5" name="Google Shape;7465;p18"/>
            <p:cNvSpPr/>
            <p:nvPr/>
          </p:nvSpPr>
          <p:spPr>
            <a:xfrm>
              <a:off x="6333050" y="2447425"/>
              <a:ext cx="61325" cy="59875"/>
            </a:xfrm>
            <a:custGeom>
              <a:avLst/>
              <a:gdLst/>
              <a:ahLst/>
              <a:cxnLst/>
              <a:rect l="l" t="t" r="r" b="b"/>
              <a:pathLst>
                <a:path w="2453" h="2395" extrusionOk="0">
                  <a:moveTo>
                    <a:pt x="2452" y="1168"/>
                  </a:moveTo>
                  <a:cubicBezTo>
                    <a:pt x="2452" y="1810"/>
                    <a:pt x="1868" y="2394"/>
                    <a:pt x="1226" y="2394"/>
                  </a:cubicBezTo>
                  <a:cubicBezTo>
                    <a:pt x="643" y="2394"/>
                    <a:pt x="59" y="1869"/>
                    <a:pt x="59" y="1227"/>
                  </a:cubicBezTo>
                  <a:cubicBezTo>
                    <a:pt x="1" y="585"/>
                    <a:pt x="584" y="1"/>
                    <a:pt x="1226" y="1"/>
                  </a:cubicBezTo>
                  <a:cubicBezTo>
                    <a:pt x="1868" y="1"/>
                    <a:pt x="2452" y="585"/>
                    <a:pt x="2452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6" name="Google Shape;7466;p18"/>
            <p:cNvSpPr/>
            <p:nvPr/>
          </p:nvSpPr>
          <p:spPr>
            <a:xfrm>
              <a:off x="6086425" y="3919825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227" y="1"/>
                  </a:moveTo>
                  <a:cubicBezTo>
                    <a:pt x="1869" y="1"/>
                    <a:pt x="2453" y="584"/>
                    <a:pt x="2453" y="1226"/>
                  </a:cubicBezTo>
                  <a:cubicBezTo>
                    <a:pt x="2453" y="1869"/>
                    <a:pt x="1869" y="2394"/>
                    <a:pt x="1285" y="2452"/>
                  </a:cubicBezTo>
                  <a:cubicBezTo>
                    <a:pt x="585" y="2452"/>
                    <a:pt x="1" y="1869"/>
                    <a:pt x="59" y="1168"/>
                  </a:cubicBezTo>
                  <a:cubicBezTo>
                    <a:pt x="59" y="584"/>
                    <a:pt x="585" y="1"/>
                    <a:pt x="1227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7" name="Google Shape;7467;p18"/>
            <p:cNvSpPr/>
            <p:nvPr/>
          </p:nvSpPr>
          <p:spPr>
            <a:xfrm>
              <a:off x="2657175" y="486175"/>
              <a:ext cx="59850" cy="59875"/>
            </a:xfrm>
            <a:custGeom>
              <a:avLst/>
              <a:gdLst/>
              <a:ahLst/>
              <a:cxnLst/>
              <a:rect l="l" t="t" r="r" b="b"/>
              <a:pathLst>
                <a:path w="2394" h="2395" extrusionOk="0">
                  <a:moveTo>
                    <a:pt x="2394" y="1168"/>
                  </a:moveTo>
                  <a:cubicBezTo>
                    <a:pt x="2394" y="1752"/>
                    <a:pt x="1868" y="2336"/>
                    <a:pt x="1226" y="2394"/>
                  </a:cubicBezTo>
                  <a:cubicBezTo>
                    <a:pt x="584" y="2394"/>
                    <a:pt x="0" y="1810"/>
                    <a:pt x="0" y="1168"/>
                  </a:cubicBezTo>
                  <a:cubicBezTo>
                    <a:pt x="0" y="526"/>
                    <a:pt x="584" y="1"/>
                    <a:pt x="1168" y="1"/>
                  </a:cubicBezTo>
                  <a:cubicBezTo>
                    <a:pt x="1810" y="1"/>
                    <a:pt x="2394" y="526"/>
                    <a:pt x="2394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8" name="Google Shape;7468;p18"/>
            <p:cNvSpPr/>
            <p:nvPr/>
          </p:nvSpPr>
          <p:spPr>
            <a:xfrm>
              <a:off x="4126650" y="239575"/>
              <a:ext cx="58400" cy="59850"/>
            </a:xfrm>
            <a:custGeom>
              <a:avLst/>
              <a:gdLst/>
              <a:ahLst/>
              <a:cxnLst/>
              <a:rect l="l" t="t" r="r" b="b"/>
              <a:pathLst>
                <a:path w="2336" h="2394" extrusionOk="0">
                  <a:moveTo>
                    <a:pt x="1168" y="2335"/>
                  </a:moveTo>
                  <a:cubicBezTo>
                    <a:pt x="526" y="2394"/>
                    <a:pt x="0" y="1810"/>
                    <a:pt x="0" y="1226"/>
                  </a:cubicBezTo>
                  <a:cubicBezTo>
                    <a:pt x="0" y="584"/>
                    <a:pt x="526" y="0"/>
                    <a:pt x="1168" y="0"/>
                  </a:cubicBezTo>
                  <a:cubicBezTo>
                    <a:pt x="1752" y="0"/>
                    <a:pt x="2335" y="526"/>
                    <a:pt x="2335" y="1168"/>
                  </a:cubicBezTo>
                  <a:cubicBezTo>
                    <a:pt x="2335" y="1810"/>
                    <a:pt x="1810" y="2335"/>
                    <a:pt x="1168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9" name="Google Shape;7469;p18"/>
            <p:cNvSpPr/>
            <p:nvPr/>
          </p:nvSpPr>
          <p:spPr>
            <a:xfrm>
              <a:off x="5845650" y="1223125"/>
              <a:ext cx="56950" cy="58375"/>
            </a:xfrm>
            <a:custGeom>
              <a:avLst/>
              <a:gdLst/>
              <a:ahLst/>
              <a:cxnLst/>
              <a:rect l="l" t="t" r="r" b="b"/>
              <a:pathLst>
                <a:path w="2278" h="2335" extrusionOk="0">
                  <a:moveTo>
                    <a:pt x="2277" y="1167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335"/>
                    <a:pt x="1" y="1810"/>
                    <a:pt x="1" y="1109"/>
                  </a:cubicBezTo>
                  <a:cubicBezTo>
                    <a:pt x="59" y="467"/>
                    <a:pt x="526" y="0"/>
                    <a:pt x="1168" y="0"/>
                  </a:cubicBezTo>
                  <a:cubicBezTo>
                    <a:pt x="1810" y="0"/>
                    <a:pt x="2277" y="525"/>
                    <a:pt x="2277" y="116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0" name="Google Shape;7470;p18"/>
            <p:cNvSpPr/>
            <p:nvPr/>
          </p:nvSpPr>
          <p:spPr>
            <a:xfrm>
              <a:off x="3394100" y="241025"/>
              <a:ext cx="58400" cy="56950"/>
            </a:xfrm>
            <a:custGeom>
              <a:avLst/>
              <a:gdLst/>
              <a:ahLst/>
              <a:cxnLst/>
              <a:rect l="l" t="t" r="r" b="b"/>
              <a:pathLst>
                <a:path w="2336" h="2278" extrusionOk="0">
                  <a:moveTo>
                    <a:pt x="2277" y="1168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277"/>
                    <a:pt x="0" y="1752"/>
                    <a:pt x="59" y="1051"/>
                  </a:cubicBezTo>
                  <a:cubicBezTo>
                    <a:pt x="59" y="409"/>
                    <a:pt x="584" y="1"/>
                    <a:pt x="1226" y="1"/>
                  </a:cubicBezTo>
                  <a:cubicBezTo>
                    <a:pt x="1868" y="1"/>
                    <a:pt x="2335" y="526"/>
                    <a:pt x="2277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1" name="Google Shape;7471;p18"/>
            <p:cNvSpPr/>
            <p:nvPr/>
          </p:nvSpPr>
          <p:spPr>
            <a:xfrm>
              <a:off x="6335975" y="3185825"/>
              <a:ext cx="56925" cy="56925"/>
            </a:xfrm>
            <a:custGeom>
              <a:avLst/>
              <a:gdLst/>
              <a:ahLst/>
              <a:cxnLst/>
              <a:rect l="l" t="t" r="r" b="b"/>
              <a:pathLst>
                <a:path w="2277" h="2277" extrusionOk="0">
                  <a:moveTo>
                    <a:pt x="1168" y="2277"/>
                  </a:moveTo>
                  <a:cubicBezTo>
                    <a:pt x="526" y="2277"/>
                    <a:pt x="0" y="1810"/>
                    <a:pt x="0" y="1168"/>
                  </a:cubicBezTo>
                  <a:cubicBezTo>
                    <a:pt x="0" y="467"/>
                    <a:pt x="467" y="0"/>
                    <a:pt x="1168" y="0"/>
                  </a:cubicBezTo>
                  <a:cubicBezTo>
                    <a:pt x="1810" y="0"/>
                    <a:pt x="2277" y="526"/>
                    <a:pt x="2277" y="1109"/>
                  </a:cubicBezTo>
                  <a:cubicBezTo>
                    <a:pt x="2277" y="1751"/>
                    <a:pt x="1751" y="2277"/>
                    <a:pt x="1168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2" name="Google Shape;7472;p18"/>
            <p:cNvSpPr/>
            <p:nvPr/>
          </p:nvSpPr>
          <p:spPr>
            <a:xfrm>
              <a:off x="5356800" y="731350"/>
              <a:ext cx="56950" cy="55475"/>
            </a:xfrm>
            <a:custGeom>
              <a:avLst/>
              <a:gdLst/>
              <a:ahLst/>
              <a:cxnLst/>
              <a:rect l="l" t="t" r="r" b="b"/>
              <a:pathLst>
                <a:path w="2278" h="2219" extrusionOk="0">
                  <a:moveTo>
                    <a:pt x="1168" y="2218"/>
                  </a:moveTo>
                  <a:cubicBezTo>
                    <a:pt x="526" y="2218"/>
                    <a:pt x="59" y="1810"/>
                    <a:pt x="1" y="1168"/>
                  </a:cubicBezTo>
                  <a:cubicBezTo>
                    <a:pt x="1" y="467"/>
                    <a:pt x="468" y="0"/>
                    <a:pt x="1110" y="0"/>
                  </a:cubicBezTo>
                  <a:cubicBezTo>
                    <a:pt x="1752" y="0"/>
                    <a:pt x="2277" y="467"/>
                    <a:pt x="2277" y="1051"/>
                  </a:cubicBezTo>
                  <a:cubicBezTo>
                    <a:pt x="2277" y="1693"/>
                    <a:pt x="1810" y="2218"/>
                    <a:pt x="1168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3" name="Google Shape;7473;p18"/>
            <p:cNvSpPr/>
            <p:nvPr/>
          </p:nvSpPr>
          <p:spPr>
            <a:xfrm>
              <a:off x="1924625" y="979425"/>
              <a:ext cx="52550" cy="52550"/>
            </a:xfrm>
            <a:custGeom>
              <a:avLst/>
              <a:gdLst/>
              <a:ahLst/>
              <a:cxnLst/>
              <a:rect l="l" t="t" r="r" b="b"/>
              <a:pathLst>
                <a:path w="2102" h="2102" extrusionOk="0">
                  <a:moveTo>
                    <a:pt x="2102" y="1051"/>
                  </a:moveTo>
                  <a:cubicBezTo>
                    <a:pt x="2102" y="1576"/>
                    <a:pt x="1635" y="2043"/>
                    <a:pt x="1051" y="2102"/>
                  </a:cubicBezTo>
                  <a:cubicBezTo>
                    <a:pt x="526" y="2102"/>
                    <a:pt x="0" y="1576"/>
                    <a:pt x="0" y="993"/>
                  </a:cubicBezTo>
                  <a:cubicBezTo>
                    <a:pt x="0" y="467"/>
                    <a:pt x="526" y="0"/>
                    <a:pt x="1051" y="0"/>
                  </a:cubicBezTo>
                  <a:cubicBezTo>
                    <a:pt x="1576" y="0"/>
                    <a:pt x="2102" y="467"/>
                    <a:pt x="2102" y="10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4" name="Google Shape;7474;p18"/>
            <p:cNvSpPr/>
            <p:nvPr/>
          </p:nvSpPr>
          <p:spPr>
            <a:xfrm>
              <a:off x="6337425" y="22052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1051" y="0"/>
                  </a:moveTo>
                  <a:cubicBezTo>
                    <a:pt x="1577" y="0"/>
                    <a:pt x="2102" y="467"/>
                    <a:pt x="2102" y="993"/>
                  </a:cubicBezTo>
                  <a:cubicBezTo>
                    <a:pt x="2160" y="1576"/>
                    <a:pt x="1635" y="2102"/>
                    <a:pt x="1051" y="2102"/>
                  </a:cubicBezTo>
                  <a:cubicBezTo>
                    <a:pt x="526" y="2043"/>
                    <a:pt x="1" y="1576"/>
                    <a:pt x="1" y="1051"/>
                  </a:cubicBezTo>
                  <a:cubicBezTo>
                    <a:pt x="1" y="467"/>
                    <a:pt x="526" y="0"/>
                    <a:pt x="105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5" name="Google Shape;7475;p18"/>
            <p:cNvSpPr/>
            <p:nvPr/>
          </p:nvSpPr>
          <p:spPr>
            <a:xfrm>
              <a:off x="1431400" y="171487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2101" y="1052"/>
                  </a:moveTo>
                  <a:cubicBezTo>
                    <a:pt x="2101" y="1635"/>
                    <a:pt x="1635" y="2102"/>
                    <a:pt x="1051" y="2102"/>
                  </a:cubicBezTo>
                  <a:cubicBezTo>
                    <a:pt x="467" y="2102"/>
                    <a:pt x="0" y="1577"/>
                    <a:pt x="0" y="1052"/>
                  </a:cubicBezTo>
                  <a:cubicBezTo>
                    <a:pt x="0" y="468"/>
                    <a:pt x="525" y="1"/>
                    <a:pt x="1051" y="1"/>
                  </a:cubicBezTo>
                  <a:cubicBezTo>
                    <a:pt x="1576" y="59"/>
                    <a:pt x="2101" y="526"/>
                    <a:pt x="2101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6" name="Google Shape;7476;p18"/>
            <p:cNvSpPr/>
            <p:nvPr/>
          </p:nvSpPr>
          <p:spPr>
            <a:xfrm>
              <a:off x="5601950" y="4661125"/>
              <a:ext cx="52575" cy="52575"/>
            </a:xfrm>
            <a:custGeom>
              <a:avLst/>
              <a:gdLst/>
              <a:ahLst/>
              <a:cxnLst/>
              <a:rect l="l" t="t" r="r" b="b"/>
              <a:pathLst>
                <a:path w="2103" h="2103" extrusionOk="0">
                  <a:moveTo>
                    <a:pt x="2102" y="993"/>
                  </a:moveTo>
                  <a:cubicBezTo>
                    <a:pt x="2102" y="1519"/>
                    <a:pt x="1635" y="2044"/>
                    <a:pt x="1052" y="2044"/>
                  </a:cubicBezTo>
                  <a:cubicBezTo>
                    <a:pt x="526" y="2102"/>
                    <a:pt x="1" y="1577"/>
                    <a:pt x="1" y="993"/>
                  </a:cubicBezTo>
                  <a:cubicBezTo>
                    <a:pt x="1" y="468"/>
                    <a:pt x="468" y="1"/>
                    <a:pt x="1052" y="1"/>
                  </a:cubicBezTo>
                  <a:cubicBezTo>
                    <a:pt x="1577" y="1"/>
                    <a:pt x="2044" y="468"/>
                    <a:pt x="2102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7" name="Google Shape;7477;p18"/>
            <p:cNvSpPr/>
            <p:nvPr/>
          </p:nvSpPr>
          <p:spPr>
            <a:xfrm>
              <a:off x="4865025" y="51500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2102" y="992"/>
                  </a:moveTo>
                  <a:cubicBezTo>
                    <a:pt x="2161" y="1518"/>
                    <a:pt x="1694" y="2043"/>
                    <a:pt x="1110" y="2101"/>
                  </a:cubicBezTo>
                  <a:cubicBezTo>
                    <a:pt x="526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2" y="0"/>
                  </a:cubicBezTo>
                  <a:cubicBezTo>
                    <a:pt x="1577" y="0"/>
                    <a:pt x="2102" y="467"/>
                    <a:pt x="2102" y="99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8" name="Google Shape;7478;p18"/>
            <p:cNvSpPr/>
            <p:nvPr/>
          </p:nvSpPr>
          <p:spPr>
            <a:xfrm>
              <a:off x="4376175" y="242500"/>
              <a:ext cx="52575" cy="52550"/>
            </a:xfrm>
            <a:custGeom>
              <a:avLst/>
              <a:gdLst/>
              <a:ahLst/>
              <a:cxnLst/>
              <a:rect l="l" t="t" r="r" b="b"/>
              <a:pathLst>
                <a:path w="2103" h="2102" extrusionOk="0">
                  <a:moveTo>
                    <a:pt x="2102" y="1109"/>
                  </a:moveTo>
                  <a:cubicBezTo>
                    <a:pt x="2044" y="1634"/>
                    <a:pt x="1577" y="2101"/>
                    <a:pt x="1051" y="2101"/>
                  </a:cubicBezTo>
                  <a:cubicBezTo>
                    <a:pt x="468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1" y="58"/>
                  </a:cubicBezTo>
                  <a:cubicBezTo>
                    <a:pt x="1635" y="58"/>
                    <a:pt x="2102" y="525"/>
                    <a:pt x="2102" y="110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9" name="Google Shape;7479;p18"/>
            <p:cNvSpPr/>
            <p:nvPr/>
          </p:nvSpPr>
          <p:spPr>
            <a:xfrm>
              <a:off x="1190625" y="2942125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8"/>
                    <a:pt x="1518" y="1985"/>
                    <a:pt x="992" y="1985"/>
                  </a:cubicBezTo>
                  <a:cubicBezTo>
                    <a:pt x="409" y="1985"/>
                    <a:pt x="0" y="1576"/>
                    <a:pt x="0" y="993"/>
                  </a:cubicBezTo>
                  <a:cubicBezTo>
                    <a:pt x="0" y="409"/>
                    <a:pt x="350" y="117"/>
                    <a:pt x="876" y="59"/>
                  </a:cubicBezTo>
                  <a:cubicBezTo>
                    <a:pt x="1459" y="0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0" name="Google Shape;7480;p18"/>
            <p:cNvSpPr/>
            <p:nvPr/>
          </p:nvSpPr>
          <p:spPr>
            <a:xfrm>
              <a:off x="2169775" y="734250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1927" y="935"/>
                  </a:moveTo>
                  <a:cubicBezTo>
                    <a:pt x="1868" y="1577"/>
                    <a:pt x="1577" y="1927"/>
                    <a:pt x="935" y="1927"/>
                  </a:cubicBezTo>
                  <a:cubicBezTo>
                    <a:pt x="351" y="1927"/>
                    <a:pt x="1" y="1577"/>
                    <a:pt x="1" y="935"/>
                  </a:cubicBezTo>
                  <a:cubicBezTo>
                    <a:pt x="59" y="410"/>
                    <a:pt x="351" y="59"/>
                    <a:pt x="935" y="59"/>
                  </a:cubicBezTo>
                  <a:cubicBezTo>
                    <a:pt x="1577" y="1"/>
                    <a:pt x="1810" y="410"/>
                    <a:pt x="1927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1" name="Google Shape;7481;p18"/>
            <p:cNvSpPr/>
            <p:nvPr/>
          </p:nvSpPr>
          <p:spPr>
            <a:xfrm>
              <a:off x="1190625" y="2695500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9"/>
                    <a:pt x="1518" y="1927"/>
                    <a:pt x="992" y="1985"/>
                  </a:cubicBezTo>
                  <a:cubicBezTo>
                    <a:pt x="409" y="1985"/>
                    <a:pt x="0" y="1577"/>
                    <a:pt x="0" y="993"/>
                  </a:cubicBezTo>
                  <a:cubicBezTo>
                    <a:pt x="0" y="409"/>
                    <a:pt x="350" y="118"/>
                    <a:pt x="876" y="59"/>
                  </a:cubicBezTo>
                  <a:cubicBezTo>
                    <a:pt x="1459" y="1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2" name="Google Shape;7482;p18"/>
            <p:cNvSpPr/>
            <p:nvPr/>
          </p:nvSpPr>
          <p:spPr>
            <a:xfrm>
              <a:off x="6340350" y="3432425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934" y="1927"/>
                  </a:moveTo>
                  <a:cubicBezTo>
                    <a:pt x="409" y="1927"/>
                    <a:pt x="0" y="1519"/>
                    <a:pt x="0" y="935"/>
                  </a:cubicBezTo>
                  <a:cubicBezTo>
                    <a:pt x="0" y="410"/>
                    <a:pt x="467" y="1"/>
                    <a:pt x="993" y="1"/>
                  </a:cubicBezTo>
                  <a:cubicBezTo>
                    <a:pt x="1576" y="59"/>
                    <a:pt x="1868" y="410"/>
                    <a:pt x="1927" y="935"/>
                  </a:cubicBezTo>
                  <a:cubicBezTo>
                    <a:pt x="1927" y="1519"/>
                    <a:pt x="1518" y="1927"/>
                    <a:pt x="934" y="19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3" name="Google Shape;7483;p18"/>
            <p:cNvSpPr/>
            <p:nvPr/>
          </p:nvSpPr>
          <p:spPr>
            <a:xfrm>
              <a:off x="3151850" y="245400"/>
              <a:ext cx="48200" cy="46725"/>
            </a:xfrm>
            <a:custGeom>
              <a:avLst/>
              <a:gdLst/>
              <a:ahLst/>
              <a:cxnLst/>
              <a:rect l="l" t="t" r="r" b="b"/>
              <a:pathLst>
                <a:path w="1928" h="1869" extrusionOk="0">
                  <a:moveTo>
                    <a:pt x="1927" y="993"/>
                  </a:moveTo>
                  <a:cubicBezTo>
                    <a:pt x="1869" y="1518"/>
                    <a:pt x="1577" y="1869"/>
                    <a:pt x="993" y="1869"/>
                  </a:cubicBezTo>
                  <a:cubicBezTo>
                    <a:pt x="410" y="1869"/>
                    <a:pt x="1" y="1402"/>
                    <a:pt x="59" y="876"/>
                  </a:cubicBezTo>
                  <a:cubicBezTo>
                    <a:pt x="118" y="293"/>
                    <a:pt x="468" y="1"/>
                    <a:pt x="1052" y="1"/>
                  </a:cubicBezTo>
                  <a:cubicBezTo>
                    <a:pt x="1635" y="59"/>
                    <a:pt x="1869" y="409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4" name="Google Shape;7484;p18"/>
            <p:cNvSpPr/>
            <p:nvPr/>
          </p:nvSpPr>
          <p:spPr>
            <a:xfrm>
              <a:off x="5850025" y="4415975"/>
              <a:ext cx="48200" cy="48175"/>
            </a:xfrm>
            <a:custGeom>
              <a:avLst/>
              <a:gdLst/>
              <a:ahLst/>
              <a:cxnLst/>
              <a:rect l="l" t="t" r="r" b="b"/>
              <a:pathLst>
                <a:path w="1928" h="1927" extrusionOk="0">
                  <a:moveTo>
                    <a:pt x="935" y="1"/>
                  </a:moveTo>
                  <a:cubicBezTo>
                    <a:pt x="1519" y="1"/>
                    <a:pt x="1927" y="409"/>
                    <a:pt x="1927" y="935"/>
                  </a:cubicBezTo>
                  <a:cubicBezTo>
                    <a:pt x="1927" y="1518"/>
                    <a:pt x="1519" y="1927"/>
                    <a:pt x="993" y="1927"/>
                  </a:cubicBezTo>
                  <a:cubicBezTo>
                    <a:pt x="410" y="1869"/>
                    <a:pt x="59" y="1577"/>
                    <a:pt x="59" y="993"/>
                  </a:cubicBezTo>
                  <a:cubicBezTo>
                    <a:pt x="1" y="468"/>
                    <a:pt x="410" y="1"/>
                    <a:pt x="9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5" name="Google Shape;7485;p18"/>
            <p:cNvSpPr/>
            <p:nvPr/>
          </p:nvSpPr>
          <p:spPr>
            <a:xfrm>
              <a:off x="3640725" y="5393675"/>
              <a:ext cx="49625" cy="49650"/>
            </a:xfrm>
            <a:custGeom>
              <a:avLst/>
              <a:gdLst/>
              <a:ahLst/>
              <a:cxnLst/>
              <a:rect l="l" t="t" r="r" b="b"/>
              <a:pathLst>
                <a:path w="1985" h="1986" extrusionOk="0">
                  <a:moveTo>
                    <a:pt x="934" y="1985"/>
                  </a:moveTo>
                  <a:cubicBezTo>
                    <a:pt x="409" y="1927"/>
                    <a:pt x="0" y="1460"/>
                    <a:pt x="58" y="935"/>
                  </a:cubicBezTo>
                  <a:cubicBezTo>
                    <a:pt x="117" y="351"/>
                    <a:pt x="584" y="1"/>
                    <a:pt x="1109" y="59"/>
                  </a:cubicBezTo>
                  <a:cubicBezTo>
                    <a:pt x="1693" y="118"/>
                    <a:pt x="1985" y="468"/>
                    <a:pt x="1985" y="1052"/>
                  </a:cubicBezTo>
                  <a:cubicBezTo>
                    <a:pt x="1985" y="1577"/>
                    <a:pt x="1518" y="1985"/>
                    <a:pt x="934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6" name="Google Shape;7486;p18"/>
            <p:cNvSpPr/>
            <p:nvPr/>
          </p:nvSpPr>
          <p:spPr>
            <a:xfrm>
              <a:off x="3884400" y="5393675"/>
              <a:ext cx="48200" cy="49650"/>
            </a:xfrm>
            <a:custGeom>
              <a:avLst/>
              <a:gdLst/>
              <a:ahLst/>
              <a:cxnLst/>
              <a:rect l="l" t="t" r="r" b="b"/>
              <a:pathLst>
                <a:path w="1928" h="1986" extrusionOk="0">
                  <a:moveTo>
                    <a:pt x="1927" y="993"/>
                  </a:moveTo>
                  <a:cubicBezTo>
                    <a:pt x="1927" y="1577"/>
                    <a:pt x="1519" y="1985"/>
                    <a:pt x="993" y="1985"/>
                  </a:cubicBezTo>
                  <a:cubicBezTo>
                    <a:pt x="409" y="1985"/>
                    <a:pt x="1" y="1519"/>
                    <a:pt x="1" y="993"/>
                  </a:cubicBezTo>
                  <a:cubicBezTo>
                    <a:pt x="59" y="409"/>
                    <a:pt x="409" y="59"/>
                    <a:pt x="935" y="59"/>
                  </a:cubicBezTo>
                  <a:cubicBezTo>
                    <a:pt x="1519" y="1"/>
                    <a:pt x="1927" y="468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7" name="Google Shape;7487;p18"/>
            <p:cNvSpPr/>
            <p:nvPr/>
          </p:nvSpPr>
          <p:spPr>
            <a:xfrm>
              <a:off x="1190625" y="2454725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1868" y="935"/>
                  </a:moveTo>
                  <a:cubicBezTo>
                    <a:pt x="1809" y="1518"/>
                    <a:pt x="1459" y="1869"/>
                    <a:pt x="934" y="1810"/>
                  </a:cubicBezTo>
                  <a:cubicBezTo>
                    <a:pt x="350" y="1810"/>
                    <a:pt x="0" y="1402"/>
                    <a:pt x="58" y="876"/>
                  </a:cubicBezTo>
                  <a:cubicBezTo>
                    <a:pt x="117" y="351"/>
                    <a:pt x="467" y="1"/>
                    <a:pt x="992" y="1"/>
                  </a:cubicBezTo>
                  <a:cubicBezTo>
                    <a:pt x="1518" y="1"/>
                    <a:pt x="1809" y="409"/>
                    <a:pt x="1868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8" name="Google Shape;7488;p18"/>
            <p:cNvSpPr/>
            <p:nvPr/>
          </p:nvSpPr>
          <p:spPr>
            <a:xfrm>
              <a:off x="1434300" y="39227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460" y="117"/>
                    <a:pt x="1869" y="409"/>
                    <a:pt x="1810" y="993"/>
                  </a:cubicBezTo>
                  <a:cubicBezTo>
                    <a:pt x="1810" y="1518"/>
                    <a:pt x="1460" y="1868"/>
                    <a:pt x="876" y="1868"/>
                  </a:cubicBezTo>
                  <a:cubicBezTo>
                    <a:pt x="351" y="1810"/>
                    <a:pt x="1" y="1460"/>
                    <a:pt x="1" y="934"/>
                  </a:cubicBezTo>
                  <a:cubicBezTo>
                    <a:pt x="1" y="351"/>
                    <a:pt x="351" y="117"/>
                    <a:pt x="9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9" name="Google Shape;7489;p18"/>
            <p:cNvSpPr/>
            <p:nvPr/>
          </p:nvSpPr>
          <p:spPr>
            <a:xfrm>
              <a:off x="1680925" y="122457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934"/>
                  </a:moveTo>
                  <a:cubicBezTo>
                    <a:pt x="1810" y="1460"/>
                    <a:pt x="1518" y="1868"/>
                    <a:pt x="934" y="1868"/>
                  </a:cubicBezTo>
                  <a:cubicBezTo>
                    <a:pt x="351" y="1868"/>
                    <a:pt x="0" y="1518"/>
                    <a:pt x="0" y="934"/>
                  </a:cubicBezTo>
                  <a:cubicBezTo>
                    <a:pt x="0" y="409"/>
                    <a:pt x="351" y="59"/>
                    <a:pt x="876" y="59"/>
                  </a:cubicBezTo>
                  <a:cubicBezTo>
                    <a:pt x="1460" y="0"/>
                    <a:pt x="1752" y="351"/>
                    <a:pt x="1868" y="93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0" name="Google Shape;7490;p18"/>
            <p:cNvSpPr/>
            <p:nvPr/>
          </p:nvSpPr>
          <p:spPr>
            <a:xfrm>
              <a:off x="5358275" y="4906300"/>
              <a:ext cx="45250" cy="45250"/>
            </a:xfrm>
            <a:custGeom>
              <a:avLst/>
              <a:gdLst/>
              <a:ahLst/>
              <a:cxnLst/>
              <a:rect l="l" t="t" r="r" b="b"/>
              <a:pathLst>
                <a:path w="1810" h="1810" extrusionOk="0">
                  <a:moveTo>
                    <a:pt x="876" y="0"/>
                  </a:moveTo>
                  <a:cubicBezTo>
                    <a:pt x="1459" y="59"/>
                    <a:pt x="1810" y="350"/>
                    <a:pt x="1810" y="876"/>
                  </a:cubicBezTo>
                  <a:cubicBezTo>
                    <a:pt x="1810" y="1459"/>
                    <a:pt x="1518" y="1810"/>
                    <a:pt x="934" y="1810"/>
                  </a:cubicBezTo>
                  <a:cubicBezTo>
                    <a:pt x="409" y="1810"/>
                    <a:pt x="58" y="1518"/>
                    <a:pt x="0" y="992"/>
                  </a:cubicBezTo>
                  <a:cubicBezTo>
                    <a:pt x="0" y="409"/>
                    <a:pt x="350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1" name="Google Shape;7491;p18"/>
            <p:cNvSpPr/>
            <p:nvPr/>
          </p:nvSpPr>
          <p:spPr>
            <a:xfrm>
              <a:off x="1192075" y="318582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701"/>
                  </a:moveTo>
                  <a:cubicBezTo>
                    <a:pt x="1751" y="1518"/>
                    <a:pt x="1460" y="1868"/>
                    <a:pt x="876" y="1868"/>
                  </a:cubicBezTo>
                  <a:cubicBezTo>
                    <a:pt x="351" y="1868"/>
                    <a:pt x="0" y="1518"/>
                    <a:pt x="0" y="993"/>
                  </a:cubicBezTo>
                  <a:cubicBezTo>
                    <a:pt x="0" y="409"/>
                    <a:pt x="351" y="0"/>
                    <a:pt x="934" y="117"/>
                  </a:cubicBezTo>
                  <a:cubicBezTo>
                    <a:pt x="1285" y="175"/>
                    <a:pt x="1576" y="526"/>
                    <a:pt x="1868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2" name="Google Shape;7492;p18"/>
            <p:cNvSpPr/>
            <p:nvPr/>
          </p:nvSpPr>
          <p:spPr>
            <a:xfrm>
              <a:off x="2660100" y="5152900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992" y="1869"/>
                  </a:moveTo>
                  <a:cubicBezTo>
                    <a:pt x="409" y="1810"/>
                    <a:pt x="0" y="1518"/>
                    <a:pt x="0" y="935"/>
                  </a:cubicBezTo>
                  <a:cubicBezTo>
                    <a:pt x="0" y="351"/>
                    <a:pt x="350" y="1"/>
                    <a:pt x="934" y="1"/>
                  </a:cubicBezTo>
                  <a:cubicBezTo>
                    <a:pt x="1459" y="1"/>
                    <a:pt x="1810" y="351"/>
                    <a:pt x="1810" y="876"/>
                  </a:cubicBezTo>
                  <a:cubicBezTo>
                    <a:pt x="1868" y="1460"/>
                    <a:pt x="1518" y="1752"/>
                    <a:pt x="992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3" name="Google Shape;7493;p18"/>
            <p:cNvSpPr/>
            <p:nvPr/>
          </p:nvSpPr>
          <p:spPr>
            <a:xfrm>
              <a:off x="3395550" y="53951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518" y="117"/>
                    <a:pt x="1869" y="350"/>
                    <a:pt x="1869" y="934"/>
                  </a:cubicBezTo>
                  <a:cubicBezTo>
                    <a:pt x="1869" y="1518"/>
                    <a:pt x="1518" y="1868"/>
                    <a:pt x="935" y="1868"/>
                  </a:cubicBezTo>
                  <a:cubicBezTo>
                    <a:pt x="409" y="1868"/>
                    <a:pt x="59" y="1518"/>
                    <a:pt x="59" y="993"/>
                  </a:cubicBezTo>
                  <a:cubicBezTo>
                    <a:pt x="1" y="409"/>
                    <a:pt x="409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4" name="Google Shape;7494;p18"/>
            <p:cNvSpPr/>
            <p:nvPr/>
          </p:nvSpPr>
          <p:spPr>
            <a:xfrm>
              <a:off x="4132475" y="5396600"/>
              <a:ext cx="46725" cy="45275"/>
            </a:xfrm>
            <a:custGeom>
              <a:avLst/>
              <a:gdLst/>
              <a:ahLst/>
              <a:cxnLst/>
              <a:rect l="l" t="t" r="r" b="b"/>
              <a:pathLst>
                <a:path w="1869" h="1811" extrusionOk="0">
                  <a:moveTo>
                    <a:pt x="1869" y="876"/>
                  </a:moveTo>
                  <a:cubicBezTo>
                    <a:pt x="1752" y="1460"/>
                    <a:pt x="1460" y="1810"/>
                    <a:pt x="876" y="1810"/>
                  </a:cubicBezTo>
                  <a:cubicBezTo>
                    <a:pt x="351" y="1752"/>
                    <a:pt x="1" y="1402"/>
                    <a:pt x="1" y="818"/>
                  </a:cubicBezTo>
                  <a:cubicBezTo>
                    <a:pt x="59" y="292"/>
                    <a:pt x="409" y="1"/>
                    <a:pt x="935" y="1"/>
                  </a:cubicBezTo>
                  <a:cubicBezTo>
                    <a:pt x="1519" y="1"/>
                    <a:pt x="1752" y="351"/>
                    <a:pt x="1869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5" name="Google Shape;7495;p18"/>
            <p:cNvSpPr/>
            <p:nvPr/>
          </p:nvSpPr>
          <p:spPr>
            <a:xfrm>
              <a:off x="1926075" y="4661125"/>
              <a:ext cx="45275" cy="43825"/>
            </a:xfrm>
            <a:custGeom>
              <a:avLst/>
              <a:gdLst/>
              <a:ahLst/>
              <a:cxnLst/>
              <a:rect l="l" t="t" r="r" b="b"/>
              <a:pathLst>
                <a:path w="1811" h="1753" extrusionOk="0">
                  <a:moveTo>
                    <a:pt x="1810" y="993"/>
                  </a:moveTo>
                  <a:cubicBezTo>
                    <a:pt x="1518" y="1227"/>
                    <a:pt x="1227" y="1577"/>
                    <a:pt x="876" y="1635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293" y="1"/>
                    <a:pt x="818" y="59"/>
                  </a:cubicBezTo>
                  <a:cubicBezTo>
                    <a:pt x="1168" y="118"/>
                    <a:pt x="1460" y="410"/>
                    <a:pt x="1810" y="643"/>
                  </a:cubicBezTo>
                  <a:cubicBezTo>
                    <a:pt x="1810" y="760"/>
                    <a:pt x="1810" y="876"/>
                    <a:pt x="1810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6" name="Google Shape;7496;p18"/>
            <p:cNvSpPr/>
            <p:nvPr/>
          </p:nvSpPr>
          <p:spPr>
            <a:xfrm>
              <a:off x="5117475" y="493475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2"/>
                  </a:moveTo>
                  <a:cubicBezTo>
                    <a:pt x="1519" y="1285"/>
                    <a:pt x="1227" y="1635"/>
                    <a:pt x="877" y="1694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351" y="1"/>
                    <a:pt x="818" y="59"/>
                  </a:cubicBezTo>
                  <a:cubicBezTo>
                    <a:pt x="1168" y="118"/>
                    <a:pt x="1460" y="468"/>
                    <a:pt x="1810" y="701"/>
                  </a:cubicBezTo>
                  <a:cubicBezTo>
                    <a:pt x="1810" y="818"/>
                    <a:pt x="1810" y="935"/>
                    <a:pt x="1810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7" name="Google Shape;7497;p18"/>
            <p:cNvSpPr/>
            <p:nvPr/>
          </p:nvSpPr>
          <p:spPr>
            <a:xfrm>
              <a:off x="6096650" y="1472650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1"/>
                  </a:moveTo>
                  <a:cubicBezTo>
                    <a:pt x="1460" y="1285"/>
                    <a:pt x="1226" y="1635"/>
                    <a:pt x="876" y="1693"/>
                  </a:cubicBezTo>
                  <a:cubicBezTo>
                    <a:pt x="351" y="1752"/>
                    <a:pt x="1" y="1401"/>
                    <a:pt x="1" y="876"/>
                  </a:cubicBezTo>
                  <a:cubicBezTo>
                    <a:pt x="1" y="351"/>
                    <a:pt x="351" y="0"/>
                    <a:pt x="818" y="59"/>
                  </a:cubicBezTo>
                  <a:cubicBezTo>
                    <a:pt x="1168" y="117"/>
                    <a:pt x="1460" y="467"/>
                    <a:pt x="1810" y="701"/>
                  </a:cubicBezTo>
                  <a:lnTo>
                    <a:pt x="1810" y="105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8" name="Google Shape;7498;p18"/>
            <p:cNvSpPr/>
            <p:nvPr/>
          </p:nvSpPr>
          <p:spPr>
            <a:xfrm>
              <a:off x="6098100" y="4173750"/>
              <a:ext cx="37975" cy="42325"/>
            </a:xfrm>
            <a:custGeom>
              <a:avLst/>
              <a:gdLst/>
              <a:ahLst/>
              <a:cxnLst/>
              <a:rect l="l" t="t" r="r" b="b"/>
              <a:pathLst>
                <a:path w="1519" h="1693" extrusionOk="0">
                  <a:moveTo>
                    <a:pt x="643" y="1693"/>
                  </a:moveTo>
                  <a:cubicBezTo>
                    <a:pt x="410" y="1401"/>
                    <a:pt x="1" y="1051"/>
                    <a:pt x="59" y="817"/>
                  </a:cubicBezTo>
                  <a:cubicBezTo>
                    <a:pt x="118" y="526"/>
                    <a:pt x="526" y="117"/>
                    <a:pt x="818" y="59"/>
                  </a:cubicBezTo>
                  <a:cubicBezTo>
                    <a:pt x="993" y="0"/>
                    <a:pt x="1460" y="467"/>
                    <a:pt x="1460" y="759"/>
                  </a:cubicBezTo>
                  <a:cubicBezTo>
                    <a:pt x="1519" y="1051"/>
                    <a:pt x="1168" y="1343"/>
                    <a:pt x="993" y="1635"/>
                  </a:cubicBezTo>
                  <a:cubicBezTo>
                    <a:pt x="876" y="1635"/>
                    <a:pt x="760" y="1635"/>
                    <a:pt x="643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9" name="Google Shape;7499;p18"/>
            <p:cNvSpPr/>
            <p:nvPr/>
          </p:nvSpPr>
          <p:spPr>
            <a:xfrm>
              <a:off x="1196450" y="2212500"/>
              <a:ext cx="40875" cy="37950"/>
            </a:xfrm>
            <a:custGeom>
              <a:avLst/>
              <a:gdLst/>
              <a:ahLst/>
              <a:cxnLst/>
              <a:rect l="l" t="t" r="r" b="b"/>
              <a:pathLst>
                <a:path w="1635" h="1518" extrusionOk="0">
                  <a:moveTo>
                    <a:pt x="1635" y="934"/>
                  </a:moveTo>
                  <a:cubicBezTo>
                    <a:pt x="1285" y="1109"/>
                    <a:pt x="993" y="1518"/>
                    <a:pt x="701" y="1460"/>
                  </a:cubicBezTo>
                  <a:cubicBezTo>
                    <a:pt x="409" y="1401"/>
                    <a:pt x="59" y="993"/>
                    <a:pt x="0" y="701"/>
                  </a:cubicBezTo>
                  <a:cubicBezTo>
                    <a:pt x="0" y="467"/>
                    <a:pt x="467" y="0"/>
                    <a:pt x="701" y="0"/>
                  </a:cubicBezTo>
                  <a:cubicBezTo>
                    <a:pt x="993" y="0"/>
                    <a:pt x="1343" y="350"/>
                    <a:pt x="1635" y="584"/>
                  </a:cubicBezTo>
                  <a:lnTo>
                    <a:pt x="1635" y="934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0" name="Google Shape;7500;p18"/>
            <p:cNvSpPr/>
            <p:nvPr/>
          </p:nvSpPr>
          <p:spPr>
            <a:xfrm>
              <a:off x="6346175" y="1970250"/>
              <a:ext cx="40900" cy="36525"/>
            </a:xfrm>
            <a:custGeom>
              <a:avLst/>
              <a:gdLst/>
              <a:ahLst/>
              <a:cxnLst/>
              <a:rect l="l" t="t" r="r" b="b"/>
              <a:pathLst>
                <a:path w="1636" h="1461" extrusionOk="0">
                  <a:moveTo>
                    <a:pt x="1577" y="935"/>
                  </a:moveTo>
                  <a:cubicBezTo>
                    <a:pt x="1285" y="1110"/>
                    <a:pt x="935" y="1460"/>
                    <a:pt x="701" y="1402"/>
                  </a:cubicBezTo>
                  <a:cubicBezTo>
                    <a:pt x="409" y="1402"/>
                    <a:pt x="59" y="935"/>
                    <a:pt x="1" y="643"/>
                  </a:cubicBezTo>
                  <a:cubicBezTo>
                    <a:pt x="1" y="468"/>
                    <a:pt x="468" y="1"/>
                    <a:pt x="701" y="1"/>
                  </a:cubicBezTo>
                  <a:cubicBezTo>
                    <a:pt x="993" y="1"/>
                    <a:pt x="1285" y="351"/>
                    <a:pt x="1635" y="526"/>
                  </a:cubicBezTo>
                  <a:cubicBezTo>
                    <a:pt x="1635" y="643"/>
                    <a:pt x="1635" y="818"/>
                    <a:pt x="1577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1" name="Google Shape;7501;p18"/>
            <p:cNvSpPr/>
            <p:nvPr/>
          </p:nvSpPr>
          <p:spPr>
            <a:xfrm>
              <a:off x="1685300" y="4417450"/>
              <a:ext cx="37975" cy="40875"/>
            </a:xfrm>
            <a:custGeom>
              <a:avLst/>
              <a:gdLst/>
              <a:ahLst/>
              <a:cxnLst/>
              <a:rect l="l" t="t" r="r" b="b"/>
              <a:pathLst>
                <a:path w="1519" h="1635" extrusionOk="0">
                  <a:moveTo>
                    <a:pt x="935" y="0"/>
                  </a:moveTo>
                  <a:cubicBezTo>
                    <a:pt x="1110" y="292"/>
                    <a:pt x="1518" y="642"/>
                    <a:pt x="1460" y="876"/>
                  </a:cubicBezTo>
                  <a:cubicBezTo>
                    <a:pt x="1401" y="1167"/>
                    <a:pt x="993" y="1576"/>
                    <a:pt x="701" y="1576"/>
                  </a:cubicBezTo>
                  <a:cubicBezTo>
                    <a:pt x="468" y="1634"/>
                    <a:pt x="59" y="1167"/>
                    <a:pt x="1" y="934"/>
                  </a:cubicBezTo>
                  <a:cubicBezTo>
                    <a:pt x="1" y="642"/>
                    <a:pt x="351" y="292"/>
                    <a:pt x="584" y="0"/>
                  </a:cubicBezTo>
                  <a:lnTo>
                    <a:pt x="935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2" name="Google Shape;7502;p18"/>
            <p:cNvSpPr/>
            <p:nvPr/>
          </p:nvSpPr>
          <p:spPr>
            <a:xfrm>
              <a:off x="4630100" y="246875"/>
              <a:ext cx="37950" cy="40875"/>
            </a:xfrm>
            <a:custGeom>
              <a:avLst/>
              <a:gdLst/>
              <a:ahLst/>
              <a:cxnLst/>
              <a:rect l="l" t="t" r="r" b="b"/>
              <a:pathLst>
                <a:path w="1518" h="1635" extrusionOk="0">
                  <a:moveTo>
                    <a:pt x="934" y="0"/>
                  </a:moveTo>
                  <a:cubicBezTo>
                    <a:pt x="1109" y="292"/>
                    <a:pt x="1518" y="642"/>
                    <a:pt x="1459" y="876"/>
                  </a:cubicBezTo>
                  <a:cubicBezTo>
                    <a:pt x="1401" y="1168"/>
                    <a:pt x="993" y="1576"/>
                    <a:pt x="701" y="1576"/>
                  </a:cubicBezTo>
                  <a:cubicBezTo>
                    <a:pt x="526" y="1635"/>
                    <a:pt x="59" y="1168"/>
                    <a:pt x="59" y="934"/>
                  </a:cubicBezTo>
                  <a:cubicBezTo>
                    <a:pt x="0" y="584"/>
                    <a:pt x="350" y="292"/>
                    <a:pt x="584" y="0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3" name="Google Shape;7503;p18"/>
            <p:cNvSpPr/>
            <p:nvPr/>
          </p:nvSpPr>
          <p:spPr>
            <a:xfrm>
              <a:off x="2175625" y="4910675"/>
              <a:ext cx="36500" cy="40875"/>
            </a:xfrm>
            <a:custGeom>
              <a:avLst/>
              <a:gdLst/>
              <a:ahLst/>
              <a:cxnLst/>
              <a:rect l="l" t="t" r="r" b="b"/>
              <a:pathLst>
                <a:path w="1460" h="1635" extrusionOk="0">
                  <a:moveTo>
                    <a:pt x="584" y="1635"/>
                  </a:moveTo>
                  <a:cubicBezTo>
                    <a:pt x="350" y="1343"/>
                    <a:pt x="0" y="1051"/>
                    <a:pt x="0" y="759"/>
                  </a:cubicBezTo>
                  <a:cubicBezTo>
                    <a:pt x="58" y="467"/>
                    <a:pt x="467" y="59"/>
                    <a:pt x="759" y="59"/>
                  </a:cubicBezTo>
                  <a:cubicBezTo>
                    <a:pt x="934" y="0"/>
                    <a:pt x="1401" y="467"/>
                    <a:pt x="1459" y="701"/>
                  </a:cubicBezTo>
                  <a:cubicBezTo>
                    <a:pt x="1459" y="993"/>
                    <a:pt x="1109" y="1343"/>
                    <a:pt x="934" y="1635"/>
                  </a:cubicBezTo>
                  <a:cubicBezTo>
                    <a:pt x="817" y="1635"/>
                    <a:pt x="701" y="1635"/>
                    <a:pt x="584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4" name="Google Shape;7504;p18"/>
            <p:cNvSpPr/>
            <p:nvPr/>
          </p:nvSpPr>
          <p:spPr>
            <a:xfrm>
              <a:off x="4379100" y="5399525"/>
              <a:ext cx="40875" cy="36500"/>
            </a:xfrm>
            <a:custGeom>
              <a:avLst/>
              <a:gdLst/>
              <a:ahLst/>
              <a:cxnLst/>
              <a:rect l="l" t="t" r="r" b="b"/>
              <a:pathLst>
                <a:path w="1635" h="1460" extrusionOk="0">
                  <a:moveTo>
                    <a:pt x="59" y="526"/>
                  </a:moveTo>
                  <a:cubicBezTo>
                    <a:pt x="351" y="351"/>
                    <a:pt x="701" y="0"/>
                    <a:pt x="993" y="59"/>
                  </a:cubicBezTo>
                  <a:cubicBezTo>
                    <a:pt x="1226" y="117"/>
                    <a:pt x="1576" y="526"/>
                    <a:pt x="1635" y="818"/>
                  </a:cubicBezTo>
                  <a:cubicBezTo>
                    <a:pt x="1635" y="1051"/>
                    <a:pt x="1168" y="1460"/>
                    <a:pt x="876" y="1460"/>
                  </a:cubicBezTo>
                  <a:cubicBezTo>
                    <a:pt x="584" y="1460"/>
                    <a:pt x="292" y="1109"/>
                    <a:pt x="0" y="876"/>
                  </a:cubicBezTo>
                  <a:cubicBezTo>
                    <a:pt x="0" y="759"/>
                    <a:pt x="59" y="642"/>
                    <a:pt x="59" y="5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5" name="Google Shape;7505;p18"/>
            <p:cNvSpPr/>
            <p:nvPr/>
          </p:nvSpPr>
          <p:spPr>
            <a:xfrm>
              <a:off x="2422225" y="497850"/>
              <a:ext cx="43800" cy="35050"/>
            </a:xfrm>
            <a:custGeom>
              <a:avLst/>
              <a:gdLst/>
              <a:ahLst/>
              <a:cxnLst/>
              <a:rect l="l" t="t" r="r" b="b"/>
              <a:pathLst>
                <a:path w="1752" h="1402" extrusionOk="0">
                  <a:moveTo>
                    <a:pt x="1752" y="701"/>
                  </a:moveTo>
                  <a:cubicBezTo>
                    <a:pt x="1285" y="1052"/>
                    <a:pt x="993" y="1402"/>
                    <a:pt x="759" y="1402"/>
                  </a:cubicBezTo>
                  <a:cubicBezTo>
                    <a:pt x="468" y="1402"/>
                    <a:pt x="234" y="993"/>
                    <a:pt x="1" y="760"/>
                  </a:cubicBezTo>
                  <a:cubicBezTo>
                    <a:pt x="234" y="468"/>
                    <a:pt x="409" y="59"/>
                    <a:pt x="701" y="59"/>
                  </a:cubicBezTo>
                  <a:cubicBezTo>
                    <a:pt x="935" y="1"/>
                    <a:pt x="1285" y="351"/>
                    <a:pt x="1752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6" name="Google Shape;7506;p18"/>
            <p:cNvSpPr/>
            <p:nvPr/>
          </p:nvSpPr>
          <p:spPr>
            <a:xfrm>
              <a:off x="1203750" y="3439725"/>
              <a:ext cx="27750" cy="36525"/>
            </a:xfrm>
            <a:custGeom>
              <a:avLst/>
              <a:gdLst/>
              <a:ahLst/>
              <a:cxnLst/>
              <a:rect l="l" t="t" r="r" b="b"/>
              <a:pathLst>
                <a:path w="1110" h="1461" extrusionOk="0">
                  <a:moveTo>
                    <a:pt x="351" y="1402"/>
                  </a:moveTo>
                  <a:cubicBezTo>
                    <a:pt x="234" y="1110"/>
                    <a:pt x="59" y="818"/>
                    <a:pt x="0" y="526"/>
                  </a:cubicBezTo>
                  <a:cubicBezTo>
                    <a:pt x="0" y="351"/>
                    <a:pt x="234" y="176"/>
                    <a:pt x="409" y="1"/>
                  </a:cubicBezTo>
                  <a:cubicBezTo>
                    <a:pt x="642" y="234"/>
                    <a:pt x="993" y="409"/>
                    <a:pt x="1051" y="701"/>
                  </a:cubicBezTo>
                  <a:cubicBezTo>
                    <a:pt x="1109" y="876"/>
                    <a:pt x="818" y="1168"/>
                    <a:pt x="642" y="1460"/>
                  </a:cubicBezTo>
                  <a:cubicBezTo>
                    <a:pt x="526" y="1460"/>
                    <a:pt x="467" y="1402"/>
                    <a:pt x="351" y="14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7" name="Google Shape;7507;p18"/>
            <p:cNvSpPr/>
            <p:nvPr/>
          </p:nvSpPr>
          <p:spPr>
            <a:xfrm>
              <a:off x="3159150" y="5402450"/>
              <a:ext cx="42350" cy="27750"/>
            </a:xfrm>
            <a:custGeom>
              <a:avLst/>
              <a:gdLst/>
              <a:ahLst/>
              <a:cxnLst/>
              <a:rect l="l" t="t" r="r" b="b"/>
              <a:pathLst>
                <a:path w="1694" h="1110" extrusionOk="0">
                  <a:moveTo>
                    <a:pt x="1694" y="642"/>
                  </a:moveTo>
                  <a:cubicBezTo>
                    <a:pt x="1285" y="876"/>
                    <a:pt x="1051" y="1109"/>
                    <a:pt x="876" y="1051"/>
                  </a:cubicBezTo>
                  <a:cubicBezTo>
                    <a:pt x="584" y="992"/>
                    <a:pt x="293" y="759"/>
                    <a:pt x="1" y="584"/>
                  </a:cubicBezTo>
                  <a:cubicBezTo>
                    <a:pt x="234" y="409"/>
                    <a:pt x="468" y="0"/>
                    <a:pt x="701" y="0"/>
                  </a:cubicBezTo>
                  <a:cubicBezTo>
                    <a:pt x="935" y="0"/>
                    <a:pt x="1227" y="350"/>
                    <a:pt x="1635" y="64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8" name="Google Shape;7508;p18"/>
            <p:cNvSpPr/>
            <p:nvPr/>
          </p:nvSpPr>
          <p:spPr>
            <a:xfrm>
              <a:off x="2914000" y="258550"/>
              <a:ext cx="36500" cy="26275"/>
            </a:xfrm>
            <a:custGeom>
              <a:avLst/>
              <a:gdLst/>
              <a:ahLst/>
              <a:cxnLst/>
              <a:rect l="l" t="t" r="r" b="b"/>
              <a:pathLst>
                <a:path w="1460" h="1051" extrusionOk="0">
                  <a:moveTo>
                    <a:pt x="1460" y="0"/>
                  </a:moveTo>
                  <a:cubicBezTo>
                    <a:pt x="1285" y="467"/>
                    <a:pt x="1226" y="759"/>
                    <a:pt x="1051" y="934"/>
                  </a:cubicBezTo>
                  <a:cubicBezTo>
                    <a:pt x="876" y="1051"/>
                    <a:pt x="526" y="1051"/>
                    <a:pt x="292" y="992"/>
                  </a:cubicBezTo>
                  <a:cubicBezTo>
                    <a:pt x="176" y="934"/>
                    <a:pt x="117" y="701"/>
                    <a:pt x="1" y="584"/>
                  </a:cubicBezTo>
                  <a:cubicBezTo>
                    <a:pt x="176" y="467"/>
                    <a:pt x="351" y="350"/>
                    <a:pt x="584" y="234"/>
                  </a:cubicBezTo>
                  <a:cubicBezTo>
                    <a:pt x="759" y="175"/>
                    <a:pt x="993" y="117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9" name="Google Shape;7509;p18"/>
            <p:cNvSpPr/>
            <p:nvPr/>
          </p:nvSpPr>
          <p:spPr>
            <a:xfrm>
              <a:off x="6349100" y="3686350"/>
              <a:ext cx="24825" cy="33575"/>
            </a:xfrm>
            <a:custGeom>
              <a:avLst/>
              <a:gdLst/>
              <a:ahLst/>
              <a:cxnLst/>
              <a:rect l="l" t="t" r="r" b="b"/>
              <a:pathLst>
                <a:path w="993" h="1343" extrusionOk="0">
                  <a:moveTo>
                    <a:pt x="993" y="0"/>
                  </a:moveTo>
                  <a:cubicBezTo>
                    <a:pt x="935" y="351"/>
                    <a:pt x="876" y="526"/>
                    <a:pt x="818" y="759"/>
                  </a:cubicBezTo>
                  <a:cubicBezTo>
                    <a:pt x="701" y="934"/>
                    <a:pt x="526" y="1109"/>
                    <a:pt x="409" y="1343"/>
                  </a:cubicBezTo>
                  <a:cubicBezTo>
                    <a:pt x="292" y="1168"/>
                    <a:pt x="1" y="1051"/>
                    <a:pt x="1" y="876"/>
                  </a:cubicBezTo>
                  <a:cubicBezTo>
                    <a:pt x="1" y="584"/>
                    <a:pt x="117" y="292"/>
                    <a:pt x="292" y="117"/>
                  </a:cubicBezTo>
                  <a:cubicBezTo>
                    <a:pt x="409" y="0"/>
                    <a:pt x="643" y="59"/>
                    <a:pt x="9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510" name="Google Shape;7510;p18"/>
          <p:cNvGrpSpPr/>
          <p:nvPr/>
        </p:nvGrpSpPr>
        <p:grpSpPr>
          <a:xfrm>
            <a:off x="4486551" y="1901555"/>
            <a:ext cx="4533209" cy="4533209"/>
            <a:chOff x="1190625" y="238125"/>
            <a:chExt cx="5205200" cy="5205200"/>
          </a:xfrm>
        </p:grpSpPr>
        <p:sp>
          <p:nvSpPr>
            <p:cNvPr id="7511" name="Google Shape;7511;p18"/>
            <p:cNvSpPr/>
            <p:nvPr/>
          </p:nvSpPr>
          <p:spPr>
            <a:xfrm>
              <a:off x="3537100" y="2352575"/>
              <a:ext cx="739875" cy="745725"/>
            </a:xfrm>
            <a:custGeom>
              <a:avLst/>
              <a:gdLst/>
              <a:ahLst/>
              <a:cxnLst/>
              <a:rect l="l" t="t" r="r" b="b"/>
              <a:pathLst>
                <a:path w="29595" h="29829" extrusionOk="0">
                  <a:moveTo>
                    <a:pt x="19963" y="23699"/>
                  </a:moveTo>
                  <a:cubicBezTo>
                    <a:pt x="20956" y="20839"/>
                    <a:pt x="23057" y="19438"/>
                    <a:pt x="25509" y="19847"/>
                  </a:cubicBezTo>
                  <a:cubicBezTo>
                    <a:pt x="27785" y="20197"/>
                    <a:pt x="29478" y="22123"/>
                    <a:pt x="29536" y="24400"/>
                  </a:cubicBezTo>
                  <a:cubicBezTo>
                    <a:pt x="29595" y="26793"/>
                    <a:pt x="28077" y="28777"/>
                    <a:pt x="25684" y="29303"/>
                  </a:cubicBezTo>
                  <a:cubicBezTo>
                    <a:pt x="23232" y="29828"/>
                    <a:pt x="21189" y="28544"/>
                    <a:pt x="19963" y="25625"/>
                  </a:cubicBezTo>
                  <a:cubicBezTo>
                    <a:pt x="19146" y="28135"/>
                    <a:pt x="17512" y="29595"/>
                    <a:pt x="14768" y="29536"/>
                  </a:cubicBezTo>
                  <a:cubicBezTo>
                    <a:pt x="12609" y="29536"/>
                    <a:pt x="11266" y="28369"/>
                    <a:pt x="10040" y="25567"/>
                  </a:cubicBezTo>
                  <a:cubicBezTo>
                    <a:pt x="9690" y="26910"/>
                    <a:pt x="8990" y="27960"/>
                    <a:pt x="7881" y="28661"/>
                  </a:cubicBezTo>
                  <a:cubicBezTo>
                    <a:pt x="6830" y="29420"/>
                    <a:pt x="5604" y="29711"/>
                    <a:pt x="4320" y="29478"/>
                  </a:cubicBezTo>
                  <a:cubicBezTo>
                    <a:pt x="2044" y="29069"/>
                    <a:pt x="409" y="27201"/>
                    <a:pt x="234" y="25042"/>
                  </a:cubicBezTo>
                  <a:cubicBezTo>
                    <a:pt x="59" y="22532"/>
                    <a:pt x="1402" y="20664"/>
                    <a:pt x="4145" y="19672"/>
                  </a:cubicBezTo>
                  <a:cubicBezTo>
                    <a:pt x="1518" y="18796"/>
                    <a:pt x="1" y="17103"/>
                    <a:pt x="176" y="14243"/>
                  </a:cubicBezTo>
                  <a:cubicBezTo>
                    <a:pt x="351" y="12200"/>
                    <a:pt x="1577" y="10741"/>
                    <a:pt x="4203" y="9749"/>
                  </a:cubicBezTo>
                  <a:cubicBezTo>
                    <a:pt x="2744" y="9340"/>
                    <a:pt x="1635" y="8581"/>
                    <a:pt x="993" y="7355"/>
                  </a:cubicBezTo>
                  <a:cubicBezTo>
                    <a:pt x="293" y="6071"/>
                    <a:pt x="176" y="4787"/>
                    <a:pt x="643" y="3445"/>
                  </a:cubicBezTo>
                  <a:cubicBezTo>
                    <a:pt x="1343" y="1285"/>
                    <a:pt x="3386" y="1"/>
                    <a:pt x="5721" y="234"/>
                  </a:cubicBezTo>
                  <a:cubicBezTo>
                    <a:pt x="7822" y="409"/>
                    <a:pt x="9632" y="2161"/>
                    <a:pt x="9924" y="4320"/>
                  </a:cubicBezTo>
                  <a:cubicBezTo>
                    <a:pt x="10274" y="6713"/>
                    <a:pt x="8990" y="8640"/>
                    <a:pt x="6130" y="9807"/>
                  </a:cubicBezTo>
                  <a:cubicBezTo>
                    <a:pt x="8114" y="10332"/>
                    <a:pt x="9457" y="11558"/>
                    <a:pt x="10040" y="13660"/>
                  </a:cubicBezTo>
                  <a:cubicBezTo>
                    <a:pt x="10683" y="11617"/>
                    <a:pt x="11908" y="10332"/>
                    <a:pt x="13893" y="9749"/>
                  </a:cubicBezTo>
                  <a:cubicBezTo>
                    <a:pt x="11091" y="8581"/>
                    <a:pt x="9807" y="6538"/>
                    <a:pt x="10274" y="4087"/>
                  </a:cubicBezTo>
                  <a:cubicBezTo>
                    <a:pt x="10741" y="1752"/>
                    <a:pt x="12784" y="118"/>
                    <a:pt x="15177" y="176"/>
                  </a:cubicBezTo>
                  <a:cubicBezTo>
                    <a:pt x="17395" y="234"/>
                    <a:pt x="19380" y="1869"/>
                    <a:pt x="19788" y="4087"/>
                  </a:cubicBezTo>
                  <a:cubicBezTo>
                    <a:pt x="20197" y="6597"/>
                    <a:pt x="18913" y="8698"/>
                    <a:pt x="16111" y="9749"/>
                  </a:cubicBezTo>
                  <a:cubicBezTo>
                    <a:pt x="18096" y="10332"/>
                    <a:pt x="19380" y="11617"/>
                    <a:pt x="19963" y="13660"/>
                  </a:cubicBezTo>
                  <a:cubicBezTo>
                    <a:pt x="20430" y="12259"/>
                    <a:pt x="21131" y="11266"/>
                    <a:pt x="22240" y="10566"/>
                  </a:cubicBezTo>
                  <a:cubicBezTo>
                    <a:pt x="23349" y="9924"/>
                    <a:pt x="24575" y="9749"/>
                    <a:pt x="25859" y="10041"/>
                  </a:cubicBezTo>
                  <a:cubicBezTo>
                    <a:pt x="28135" y="10566"/>
                    <a:pt x="29595" y="12492"/>
                    <a:pt x="29536" y="14827"/>
                  </a:cubicBezTo>
                  <a:cubicBezTo>
                    <a:pt x="29536" y="17103"/>
                    <a:pt x="27902" y="19030"/>
                    <a:pt x="25684" y="19438"/>
                  </a:cubicBezTo>
                  <a:cubicBezTo>
                    <a:pt x="23232" y="19964"/>
                    <a:pt x="21248" y="18738"/>
                    <a:pt x="19963" y="15878"/>
                  </a:cubicBezTo>
                  <a:cubicBezTo>
                    <a:pt x="19380" y="17804"/>
                    <a:pt x="18154" y="19030"/>
                    <a:pt x="16111" y="19672"/>
                  </a:cubicBezTo>
                  <a:cubicBezTo>
                    <a:pt x="18154" y="20314"/>
                    <a:pt x="19380" y="21598"/>
                    <a:pt x="19963" y="23641"/>
                  </a:cubicBezTo>
                  <a:close/>
                  <a:moveTo>
                    <a:pt x="10040" y="23758"/>
                  </a:moveTo>
                  <a:cubicBezTo>
                    <a:pt x="10624" y="21598"/>
                    <a:pt x="11850" y="20314"/>
                    <a:pt x="13951" y="19672"/>
                  </a:cubicBezTo>
                  <a:cubicBezTo>
                    <a:pt x="11908" y="19088"/>
                    <a:pt x="10683" y="17804"/>
                    <a:pt x="10040" y="15819"/>
                  </a:cubicBezTo>
                  <a:cubicBezTo>
                    <a:pt x="9398" y="17921"/>
                    <a:pt x="8114" y="19088"/>
                    <a:pt x="6013" y="19672"/>
                  </a:cubicBezTo>
                  <a:cubicBezTo>
                    <a:pt x="8173" y="20255"/>
                    <a:pt x="9457" y="21540"/>
                    <a:pt x="10040" y="237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2" name="Google Shape;7512;p18"/>
            <p:cNvSpPr/>
            <p:nvPr/>
          </p:nvSpPr>
          <p:spPr>
            <a:xfrm>
              <a:off x="3793925" y="3092425"/>
              <a:ext cx="237900" cy="240800"/>
            </a:xfrm>
            <a:custGeom>
              <a:avLst/>
              <a:gdLst/>
              <a:ahLst/>
              <a:cxnLst/>
              <a:rect l="l" t="t" r="r" b="b"/>
              <a:pathLst>
                <a:path w="9516" h="9632" extrusionOk="0">
                  <a:moveTo>
                    <a:pt x="4729" y="9632"/>
                  </a:moveTo>
                  <a:cubicBezTo>
                    <a:pt x="2102" y="9632"/>
                    <a:pt x="1" y="7414"/>
                    <a:pt x="1" y="4845"/>
                  </a:cubicBezTo>
                  <a:cubicBezTo>
                    <a:pt x="1" y="2277"/>
                    <a:pt x="2219" y="1"/>
                    <a:pt x="4787" y="59"/>
                  </a:cubicBezTo>
                  <a:cubicBezTo>
                    <a:pt x="7356" y="117"/>
                    <a:pt x="9515" y="2335"/>
                    <a:pt x="9515" y="4904"/>
                  </a:cubicBezTo>
                  <a:cubicBezTo>
                    <a:pt x="9515" y="7472"/>
                    <a:pt x="7356" y="9632"/>
                    <a:pt x="4729" y="963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3" name="Google Shape;7513;p18"/>
            <p:cNvSpPr/>
            <p:nvPr/>
          </p:nvSpPr>
          <p:spPr>
            <a:xfrm>
              <a:off x="3300700" y="2600650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729" y="9574"/>
                  </a:moveTo>
                  <a:cubicBezTo>
                    <a:pt x="2102" y="9574"/>
                    <a:pt x="1" y="7414"/>
                    <a:pt x="1" y="4787"/>
                  </a:cubicBezTo>
                  <a:cubicBezTo>
                    <a:pt x="1" y="2161"/>
                    <a:pt x="2160" y="1"/>
                    <a:pt x="4729" y="59"/>
                  </a:cubicBezTo>
                  <a:cubicBezTo>
                    <a:pt x="7355" y="59"/>
                    <a:pt x="9573" y="2277"/>
                    <a:pt x="9515" y="4846"/>
                  </a:cubicBezTo>
                  <a:cubicBezTo>
                    <a:pt x="9515" y="7414"/>
                    <a:pt x="7297" y="9574"/>
                    <a:pt x="4729" y="957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4" name="Google Shape;7514;p18"/>
            <p:cNvSpPr/>
            <p:nvPr/>
          </p:nvSpPr>
          <p:spPr>
            <a:xfrm>
              <a:off x="3547325" y="3093900"/>
              <a:ext cx="237875" cy="239325"/>
            </a:xfrm>
            <a:custGeom>
              <a:avLst/>
              <a:gdLst/>
              <a:ahLst/>
              <a:cxnLst/>
              <a:rect l="l" t="t" r="r" b="b"/>
              <a:pathLst>
                <a:path w="9515" h="9573" extrusionOk="0">
                  <a:moveTo>
                    <a:pt x="9515" y="4786"/>
                  </a:moveTo>
                  <a:cubicBezTo>
                    <a:pt x="9515" y="7355"/>
                    <a:pt x="7355" y="9573"/>
                    <a:pt x="4728" y="9573"/>
                  </a:cubicBezTo>
                  <a:cubicBezTo>
                    <a:pt x="2160" y="9573"/>
                    <a:pt x="0" y="7355"/>
                    <a:pt x="0" y="4786"/>
                  </a:cubicBezTo>
                  <a:cubicBezTo>
                    <a:pt x="59" y="2218"/>
                    <a:pt x="2160" y="58"/>
                    <a:pt x="4728" y="58"/>
                  </a:cubicBezTo>
                  <a:cubicBezTo>
                    <a:pt x="7297" y="0"/>
                    <a:pt x="9515" y="2218"/>
                    <a:pt x="9515" y="47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5" name="Google Shape;7515;p18"/>
            <p:cNvSpPr/>
            <p:nvPr/>
          </p:nvSpPr>
          <p:spPr>
            <a:xfrm>
              <a:off x="3299250" y="2848725"/>
              <a:ext cx="239350" cy="237900"/>
            </a:xfrm>
            <a:custGeom>
              <a:avLst/>
              <a:gdLst/>
              <a:ahLst/>
              <a:cxnLst/>
              <a:rect l="l" t="t" r="r" b="b"/>
              <a:pathLst>
                <a:path w="9574" h="9516" extrusionOk="0">
                  <a:moveTo>
                    <a:pt x="9573" y="4729"/>
                  </a:moveTo>
                  <a:cubicBezTo>
                    <a:pt x="9573" y="7355"/>
                    <a:pt x="7355" y="9515"/>
                    <a:pt x="4787" y="9515"/>
                  </a:cubicBezTo>
                  <a:cubicBezTo>
                    <a:pt x="2160" y="9457"/>
                    <a:pt x="0" y="7297"/>
                    <a:pt x="59" y="4729"/>
                  </a:cubicBezTo>
                  <a:cubicBezTo>
                    <a:pt x="117" y="2102"/>
                    <a:pt x="2218" y="1"/>
                    <a:pt x="4787" y="1"/>
                  </a:cubicBezTo>
                  <a:cubicBezTo>
                    <a:pt x="7355" y="1"/>
                    <a:pt x="9573" y="2160"/>
                    <a:pt x="957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6" name="Google Shape;7516;p18"/>
            <p:cNvSpPr/>
            <p:nvPr/>
          </p:nvSpPr>
          <p:spPr>
            <a:xfrm>
              <a:off x="4036175" y="2358425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904" y="59"/>
                  </a:moveTo>
                  <a:cubicBezTo>
                    <a:pt x="7530" y="175"/>
                    <a:pt x="9573" y="2277"/>
                    <a:pt x="9456" y="4903"/>
                  </a:cubicBezTo>
                  <a:cubicBezTo>
                    <a:pt x="9398" y="7530"/>
                    <a:pt x="7238" y="9573"/>
                    <a:pt x="4670" y="9456"/>
                  </a:cubicBezTo>
                  <a:cubicBezTo>
                    <a:pt x="2043" y="9398"/>
                    <a:pt x="0" y="7238"/>
                    <a:pt x="59" y="4670"/>
                  </a:cubicBezTo>
                  <a:cubicBezTo>
                    <a:pt x="176" y="2043"/>
                    <a:pt x="2277" y="0"/>
                    <a:pt x="490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7" name="Google Shape;7517;p18"/>
            <p:cNvSpPr/>
            <p:nvPr/>
          </p:nvSpPr>
          <p:spPr>
            <a:xfrm>
              <a:off x="4039100" y="3098275"/>
              <a:ext cx="232050" cy="232050"/>
            </a:xfrm>
            <a:custGeom>
              <a:avLst/>
              <a:gdLst/>
              <a:ahLst/>
              <a:cxnLst/>
              <a:rect l="l" t="t" r="r" b="b"/>
              <a:pathLst>
                <a:path w="9282" h="9282" extrusionOk="0">
                  <a:moveTo>
                    <a:pt x="4670" y="0"/>
                  </a:moveTo>
                  <a:cubicBezTo>
                    <a:pt x="7238" y="0"/>
                    <a:pt x="9281" y="2043"/>
                    <a:pt x="9281" y="4670"/>
                  </a:cubicBezTo>
                  <a:cubicBezTo>
                    <a:pt x="9281" y="7238"/>
                    <a:pt x="7180" y="9281"/>
                    <a:pt x="4611" y="9281"/>
                  </a:cubicBezTo>
                  <a:cubicBezTo>
                    <a:pt x="2043" y="9223"/>
                    <a:pt x="0" y="7180"/>
                    <a:pt x="0" y="4611"/>
                  </a:cubicBezTo>
                  <a:cubicBezTo>
                    <a:pt x="0" y="2043"/>
                    <a:pt x="2102" y="0"/>
                    <a:pt x="467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8" name="Google Shape;7518;p18"/>
            <p:cNvSpPr/>
            <p:nvPr/>
          </p:nvSpPr>
          <p:spPr>
            <a:xfrm>
              <a:off x="3303625" y="2361350"/>
              <a:ext cx="232050" cy="232025"/>
            </a:xfrm>
            <a:custGeom>
              <a:avLst/>
              <a:gdLst/>
              <a:ahLst/>
              <a:cxnLst/>
              <a:rect l="l" t="t" r="r" b="b"/>
              <a:pathLst>
                <a:path w="9282" h="9281" extrusionOk="0">
                  <a:moveTo>
                    <a:pt x="0" y="4670"/>
                  </a:moveTo>
                  <a:cubicBezTo>
                    <a:pt x="0" y="2101"/>
                    <a:pt x="2043" y="0"/>
                    <a:pt x="4612" y="0"/>
                  </a:cubicBezTo>
                  <a:cubicBezTo>
                    <a:pt x="7238" y="0"/>
                    <a:pt x="9281" y="2101"/>
                    <a:pt x="9281" y="4670"/>
                  </a:cubicBezTo>
                  <a:cubicBezTo>
                    <a:pt x="9223" y="7238"/>
                    <a:pt x="7180" y="9281"/>
                    <a:pt x="4670" y="9281"/>
                  </a:cubicBezTo>
                  <a:cubicBezTo>
                    <a:pt x="2043" y="9281"/>
                    <a:pt x="0" y="7238"/>
                    <a:pt x="0" y="46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9" name="Google Shape;7519;p18"/>
            <p:cNvSpPr/>
            <p:nvPr/>
          </p:nvSpPr>
          <p:spPr>
            <a:xfrm>
              <a:off x="3303625" y="3098275"/>
              <a:ext cx="232050" cy="230575"/>
            </a:xfrm>
            <a:custGeom>
              <a:avLst/>
              <a:gdLst/>
              <a:ahLst/>
              <a:cxnLst/>
              <a:rect l="l" t="t" r="r" b="b"/>
              <a:pathLst>
                <a:path w="9282" h="9223" extrusionOk="0">
                  <a:moveTo>
                    <a:pt x="4670" y="9223"/>
                  </a:moveTo>
                  <a:cubicBezTo>
                    <a:pt x="2160" y="9223"/>
                    <a:pt x="59" y="7180"/>
                    <a:pt x="59" y="4670"/>
                  </a:cubicBezTo>
                  <a:cubicBezTo>
                    <a:pt x="0" y="2160"/>
                    <a:pt x="2102" y="0"/>
                    <a:pt x="4612" y="59"/>
                  </a:cubicBezTo>
                  <a:cubicBezTo>
                    <a:pt x="7122" y="59"/>
                    <a:pt x="9165" y="2101"/>
                    <a:pt x="9223" y="4553"/>
                  </a:cubicBezTo>
                  <a:cubicBezTo>
                    <a:pt x="9281" y="7063"/>
                    <a:pt x="7180" y="9223"/>
                    <a:pt x="4670" y="922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0" name="Google Shape;7520;p18"/>
            <p:cNvSpPr/>
            <p:nvPr/>
          </p:nvSpPr>
          <p:spPr>
            <a:xfrm>
              <a:off x="3798325" y="2116175"/>
              <a:ext cx="229125" cy="230600"/>
            </a:xfrm>
            <a:custGeom>
              <a:avLst/>
              <a:gdLst/>
              <a:ahLst/>
              <a:cxnLst/>
              <a:rect l="l" t="t" r="r" b="b"/>
              <a:pathLst>
                <a:path w="9165" h="9224" extrusionOk="0">
                  <a:moveTo>
                    <a:pt x="9164" y="4612"/>
                  </a:moveTo>
                  <a:cubicBezTo>
                    <a:pt x="9164" y="7122"/>
                    <a:pt x="7063" y="9223"/>
                    <a:pt x="4553" y="9165"/>
                  </a:cubicBezTo>
                  <a:cubicBezTo>
                    <a:pt x="2043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1"/>
                  </a:cubicBezTo>
                  <a:cubicBezTo>
                    <a:pt x="7121" y="59"/>
                    <a:pt x="9164" y="2102"/>
                    <a:pt x="9164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1" name="Google Shape;7521;p18"/>
            <p:cNvSpPr/>
            <p:nvPr/>
          </p:nvSpPr>
          <p:spPr>
            <a:xfrm>
              <a:off x="4287175" y="2605025"/>
              <a:ext cx="230575" cy="230600"/>
            </a:xfrm>
            <a:custGeom>
              <a:avLst/>
              <a:gdLst/>
              <a:ahLst/>
              <a:cxnLst/>
              <a:rect l="l" t="t" r="r" b="b"/>
              <a:pathLst>
                <a:path w="9223" h="9224" extrusionOk="0">
                  <a:moveTo>
                    <a:pt x="9223" y="4612"/>
                  </a:moveTo>
                  <a:cubicBezTo>
                    <a:pt x="9223" y="7122"/>
                    <a:pt x="7063" y="9223"/>
                    <a:pt x="4553" y="9223"/>
                  </a:cubicBezTo>
                  <a:cubicBezTo>
                    <a:pt x="2101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59"/>
                  </a:cubicBezTo>
                  <a:cubicBezTo>
                    <a:pt x="7121" y="59"/>
                    <a:pt x="9164" y="2102"/>
                    <a:pt x="9223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2" name="Google Shape;7522;p18"/>
            <p:cNvSpPr/>
            <p:nvPr/>
          </p:nvSpPr>
          <p:spPr>
            <a:xfrm>
              <a:off x="4287175" y="2853100"/>
              <a:ext cx="229125" cy="229150"/>
            </a:xfrm>
            <a:custGeom>
              <a:avLst/>
              <a:gdLst/>
              <a:ahLst/>
              <a:cxnLst/>
              <a:rect l="l" t="t" r="r" b="b"/>
              <a:pathLst>
                <a:path w="9165" h="9166" extrusionOk="0">
                  <a:moveTo>
                    <a:pt x="4611" y="9165"/>
                  </a:moveTo>
                  <a:cubicBezTo>
                    <a:pt x="2101" y="9107"/>
                    <a:pt x="0" y="7064"/>
                    <a:pt x="59" y="4554"/>
                  </a:cubicBezTo>
                  <a:cubicBezTo>
                    <a:pt x="59" y="2044"/>
                    <a:pt x="2101" y="1"/>
                    <a:pt x="4611" y="1"/>
                  </a:cubicBezTo>
                  <a:cubicBezTo>
                    <a:pt x="7121" y="1"/>
                    <a:pt x="9164" y="2102"/>
                    <a:pt x="9164" y="4554"/>
                  </a:cubicBezTo>
                  <a:cubicBezTo>
                    <a:pt x="9164" y="7064"/>
                    <a:pt x="7063" y="9165"/>
                    <a:pt x="4611" y="91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3" name="Google Shape;7523;p18"/>
            <p:cNvSpPr/>
            <p:nvPr/>
          </p:nvSpPr>
          <p:spPr>
            <a:xfrm>
              <a:off x="3551700" y="2116175"/>
              <a:ext cx="229125" cy="229125"/>
            </a:xfrm>
            <a:custGeom>
              <a:avLst/>
              <a:gdLst/>
              <a:ahLst/>
              <a:cxnLst/>
              <a:rect l="l" t="t" r="r" b="b"/>
              <a:pathLst>
                <a:path w="9165" h="9165" extrusionOk="0">
                  <a:moveTo>
                    <a:pt x="9165" y="4612"/>
                  </a:moveTo>
                  <a:cubicBezTo>
                    <a:pt x="9106" y="7122"/>
                    <a:pt x="7063" y="9165"/>
                    <a:pt x="4553" y="9165"/>
                  </a:cubicBezTo>
                  <a:cubicBezTo>
                    <a:pt x="2043" y="9165"/>
                    <a:pt x="0" y="7064"/>
                    <a:pt x="0" y="4554"/>
                  </a:cubicBezTo>
                  <a:cubicBezTo>
                    <a:pt x="0" y="2044"/>
                    <a:pt x="2102" y="1"/>
                    <a:pt x="4612" y="59"/>
                  </a:cubicBezTo>
                  <a:cubicBezTo>
                    <a:pt x="7122" y="59"/>
                    <a:pt x="9165" y="2102"/>
                    <a:pt x="9165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4" name="Google Shape;7524;p18"/>
            <p:cNvSpPr/>
            <p:nvPr/>
          </p:nvSpPr>
          <p:spPr>
            <a:xfrm>
              <a:off x="3799775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7005" y="8990"/>
                    <a:pt x="4495" y="8990"/>
                  </a:cubicBezTo>
                  <a:cubicBezTo>
                    <a:pt x="1985" y="8990"/>
                    <a:pt x="0" y="7005"/>
                    <a:pt x="0" y="4495"/>
                  </a:cubicBezTo>
                  <a:cubicBezTo>
                    <a:pt x="0" y="1985"/>
                    <a:pt x="1985" y="1"/>
                    <a:pt x="4495" y="1"/>
                  </a:cubicBezTo>
                  <a:cubicBezTo>
                    <a:pt x="7005" y="1"/>
                    <a:pt x="8989" y="1985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5" name="Google Shape;7525;p18"/>
            <p:cNvSpPr/>
            <p:nvPr/>
          </p:nvSpPr>
          <p:spPr>
            <a:xfrm>
              <a:off x="4290075" y="236572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95"/>
                  </a:moveTo>
                  <a:cubicBezTo>
                    <a:pt x="8990" y="7005"/>
                    <a:pt x="7005" y="8989"/>
                    <a:pt x="4495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1985" y="0"/>
                    <a:pt x="4437" y="0"/>
                  </a:cubicBezTo>
                  <a:cubicBezTo>
                    <a:pt x="6947" y="0"/>
                    <a:pt x="8990" y="1985"/>
                    <a:pt x="8990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6" name="Google Shape;7526;p18"/>
            <p:cNvSpPr/>
            <p:nvPr/>
          </p:nvSpPr>
          <p:spPr>
            <a:xfrm>
              <a:off x="3553150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37"/>
                  </a:moveTo>
                  <a:cubicBezTo>
                    <a:pt x="8990" y="6947"/>
                    <a:pt x="7005" y="8990"/>
                    <a:pt x="4495" y="8990"/>
                  </a:cubicBezTo>
                  <a:cubicBezTo>
                    <a:pt x="1985" y="8990"/>
                    <a:pt x="1" y="6947"/>
                    <a:pt x="1" y="4437"/>
                  </a:cubicBezTo>
                  <a:cubicBezTo>
                    <a:pt x="1" y="1985"/>
                    <a:pt x="1985" y="1"/>
                    <a:pt x="4437" y="1"/>
                  </a:cubicBezTo>
                  <a:cubicBezTo>
                    <a:pt x="6947" y="1"/>
                    <a:pt x="8990" y="1985"/>
                    <a:pt x="8990" y="443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7" name="Google Shape;7527;p18"/>
            <p:cNvSpPr/>
            <p:nvPr/>
          </p:nvSpPr>
          <p:spPr>
            <a:xfrm>
              <a:off x="3064300" y="260795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4"/>
                  </a:moveTo>
                  <a:cubicBezTo>
                    <a:pt x="8990" y="7063"/>
                    <a:pt x="6947" y="8990"/>
                    <a:pt x="4437" y="8990"/>
                  </a:cubicBezTo>
                  <a:cubicBezTo>
                    <a:pt x="1927" y="8990"/>
                    <a:pt x="1" y="6947"/>
                    <a:pt x="1" y="4437"/>
                  </a:cubicBezTo>
                  <a:cubicBezTo>
                    <a:pt x="1" y="1985"/>
                    <a:pt x="2044" y="1"/>
                    <a:pt x="4495" y="1"/>
                  </a:cubicBezTo>
                  <a:cubicBezTo>
                    <a:pt x="7005" y="1"/>
                    <a:pt x="8990" y="2044"/>
                    <a:pt x="8990" y="455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8" name="Google Shape;7528;p18"/>
            <p:cNvSpPr/>
            <p:nvPr/>
          </p:nvSpPr>
          <p:spPr>
            <a:xfrm>
              <a:off x="3064300" y="28545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3"/>
                  </a:moveTo>
                  <a:cubicBezTo>
                    <a:pt x="8990" y="7005"/>
                    <a:pt x="6947" y="8989"/>
                    <a:pt x="4437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2044" y="0"/>
                    <a:pt x="4554" y="0"/>
                  </a:cubicBezTo>
                  <a:cubicBezTo>
                    <a:pt x="7005" y="59"/>
                    <a:pt x="8990" y="2043"/>
                    <a:pt x="8990" y="45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9" name="Google Shape;7529;p18"/>
            <p:cNvSpPr/>
            <p:nvPr/>
          </p:nvSpPr>
          <p:spPr>
            <a:xfrm>
              <a:off x="4043475" y="211910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6946" y="8990"/>
                    <a:pt x="4436" y="8990"/>
                  </a:cubicBezTo>
                  <a:cubicBezTo>
                    <a:pt x="1985" y="8931"/>
                    <a:pt x="0" y="6947"/>
                    <a:pt x="0" y="4495"/>
                  </a:cubicBezTo>
                  <a:cubicBezTo>
                    <a:pt x="0" y="1985"/>
                    <a:pt x="2043" y="1"/>
                    <a:pt x="4553" y="1"/>
                  </a:cubicBezTo>
                  <a:cubicBezTo>
                    <a:pt x="7005" y="1"/>
                    <a:pt x="8989" y="2044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0" name="Google Shape;7530;p18"/>
            <p:cNvSpPr/>
            <p:nvPr/>
          </p:nvSpPr>
          <p:spPr>
            <a:xfrm>
              <a:off x="3308000" y="2119100"/>
              <a:ext cx="223300" cy="224750"/>
            </a:xfrm>
            <a:custGeom>
              <a:avLst/>
              <a:gdLst/>
              <a:ahLst/>
              <a:cxnLst/>
              <a:rect l="l" t="t" r="r" b="b"/>
              <a:pathLst>
                <a:path w="8932" h="8990" extrusionOk="0">
                  <a:moveTo>
                    <a:pt x="4495" y="59"/>
                  </a:moveTo>
                  <a:cubicBezTo>
                    <a:pt x="6888" y="59"/>
                    <a:pt x="8931" y="2102"/>
                    <a:pt x="8931" y="4495"/>
                  </a:cubicBezTo>
                  <a:cubicBezTo>
                    <a:pt x="8873" y="6947"/>
                    <a:pt x="6830" y="8990"/>
                    <a:pt x="4378" y="8931"/>
                  </a:cubicBezTo>
                  <a:cubicBezTo>
                    <a:pt x="1985" y="8873"/>
                    <a:pt x="1" y="6888"/>
                    <a:pt x="1" y="4495"/>
                  </a:cubicBezTo>
                  <a:cubicBezTo>
                    <a:pt x="1" y="2044"/>
                    <a:pt x="2044" y="1"/>
                    <a:pt x="449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1" name="Google Shape;7531;p18"/>
            <p:cNvSpPr/>
            <p:nvPr/>
          </p:nvSpPr>
          <p:spPr>
            <a:xfrm>
              <a:off x="4290075" y="3102650"/>
              <a:ext cx="223300" cy="223275"/>
            </a:xfrm>
            <a:custGeom>
              <a:avLst/>
              <a:gdLst/>
              <a:ahLst/>
              <a:cxnLst/>
              <a:rect l="l" t="t" r="r" b="b"/>
              <a:pathLst>
                <a:path w="8932" h="8931" extrusionOk="0">
                  <a:moveTo>
                    <a:pt x="8932" y="4436"/>
                  </a:moveTo>
                  <a:cubicBezTo>
                    <a:pt x="8932" y="6888"/>
                    <a:pt x="6947" y="8931"/>
                    <a:pt x="4495" y="8931"/>
                  </a:cubicBezTo>
                  <a:cubicBezTo>
                    <a:pt x="2044" y="8931"/>
                    <a:pt x="1" y="6888"/>
                    <a:pt x="1" y="4436"/>
                  </a:cubicBezTo>
                  <a:cubicBezTo>
                    <a:pt x="59" y="2043"/>
                    <a:pt x="2044" y="0"/>
                    <a:pt x="4437" y="0"/>
                  </a:cubicBezTo>
                  <a:cubicBezTo>
                    <a:pt x="6889" y="0"/>
                    <a:pt x="8932" y="1985"/>
                    <a:pt x="8932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2" name="Google Shape;7532;p18"/>
            <p:cNvSpPr/>
            <p:nvPr/>
          </p:nvSpPr>
          <p:spPr>
            <a:xfrm>
              <a:off x="4043475" y="3346350"/>
              <a:ext cx="223275" cy="221825"/>
            </a:xfrm>
            <a:custGeom>
              <a:avLst/>
              <a:gdLst/>
              <a:ahLst/>
              <a:cxnLst/>
              <a:rect l="l" t="t" r="r" b="b"/>
              <a:pathLst>
                <a:path w="8931" h="8873" extrusionOk="0">
                  <a:moveTo>
                    <a:pt x="8931" y="4378"/>
                  </a:moveTo>
                  <a:cubicBezTo>
                    <a:pt x="8931" y="6829"/>
                    <a:pt x="6888" y="8872"/>
                    <a:pt x="4495" y="8872"/>
                  </a:cubicBezTo>
                  <a:cubicBezTo>
                    <a:pt x="2043" y="8872"/>
                    <a:pt x="59" y="6888"/>
                    <a:pt x="59" y="4436"/>
                  </a:cubicBezTo>
                  <a:cubicBezTo>
                    <a:pt x="0" y="2043"/>
                    <a:pt x="2043" y="0"/>
                    <a:pt x="4495" y="0"/>
                  </a:cubicBezTo>
                  <a:cubicBezTo>
                    <a:pt x="6888" y="0"/>
                    <a:pt x="8873" y="1985"/>
                    <a:pt x="8931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3" name="Google Shape;7533;p18"/>
            <p:cNvSpPr/>
            <p:nvPr/>
          </p:nvSpPr>
          <p:spPr>
            <a:xfrm>
              <a:off x="3065775" y="2365725"/>
              <a:ext cx="221825" cy="223275"/>
            </a:xfrm>
            <a:custGeom>
              <a:avLst/>
              <a:gdLst/>
              <a:ahLst/>
              <a:cxnLst/>
              <a:rect l="l" t="t" r="r" b="b"/>
              <a:pathLst>
                <a:path w="8873" h="8931" extrusionOk="0">
                  <a:moveTo>
                    <a:pt x="4378" y="8931"/>
                  </a:moveTo>
                  <a:cubicBezTo>
                    <a:pt x="1985" y="8872"/>
                    <a:pt x="0" y="6888"/>
                    <a:pt x="0" y="4495"/>
                  </a:cubicBezTo>
                  <a:cubicBezTo>
                    <a:pt x="0" y="2043"/>
                    <a:pt x="2101" y="0"/>
                    <a:pt x="4495" y="59"/>
                  </a:cubicBezTo>
                  <a:cubicBezTo>
                    <a:pt x="6946" y="117"/>
                    <a:pt x="8872" y="2101"/>
                    <a:pt x="8872" y="4495"/>
                  </a:cubicBezTo>
                  <a:cubicBezTo>
                    <a:pt x="8814" y="6946"/>
                    <a:pt x="6829" y="8931"/>
                    <a:pt x="4378" y="88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4" name="Google Shape;7534;p18"/>
            <p:cNvSpPr/>
            <p:nvPr/>
          </p:nvSpPr>
          <p:spPr>
            <a:xfrm>
              <a:off x="3309450" y="3346350"/>
              <a:ext cx="220375" cy="220375"/>
            </a:xfrm>
            <a:custGeom>
              <a:avLst/>
              <a:gdLst/>
              <a:ahLst/>
              <a:cxnLst/>
              <a:rect l="l" t="t" r="r" b="b"/>
              <a:pathLst>
                <a:path w="8815" h="8815" extrusionOk="0">
                  <a:moveTo>
                    <a:pt x="8757" y="4436"/>
                  </a:moveTo>
                  <a:cubicBezTo>
                    <a:pt x="8757" y="6888"/>
                    <a:pt x="6772" y="8814"/>
                    <a:pt x="4320" y="8814"/>
                  </a:cubicBezTo>
                  <a:cubicBezTo>
                    <a:pt x="1927" y="8756"/>
                    <a:pt x="1" y="6829"/>
                    <a:pt x="1" y="4378"/>
                  </a:cubicBezTo>
                  <a:cubicBezTo>
                    <a:pt x="59" y="1926"/>
                    <a:pt x="1986" y="0"/>
                    <a:pt x="4437" y="58"/>
                  </a:cubicBezTo>
                  <a:cubicBezTo>
                    <a:pt x="6889" y="58"/>
                    <a:pt x="8815" y="2043"/>
                    <a:pt x="8757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5" name="Google Shape;7535;p18"/>
            <p:cNvSpPr/>
            <p:nvPr/>
          </p:nvSpPr>
          <p:spPr>
            <a:xfrm>
              <a:off x="3067225" y="3104100"/>
              <a:ext cx="218900" cy="218925"/>
            </a:xfrm>
            <a:custGeom>
              <a:avLst/>
              <a:gdLst/>
              <a:ahLst/>
              <a:cxnLst/>
              <a:rect l="l" t="t" r="r" b="b"/>
              <a:pathLst>
                <a:path w="8756" h="8757" extrusionOk="0">
                  <a:moveTo>
                    <a:pt x="8756" y="4378"/>
                  </a:moveTo>
                  <a:cubicBezTo>
                    <a:pt x="8756" y="6830"/>
                    <a:pt x="6830" y="8756"/>
                    <a:pt x="4378" y="8756"/>
                  </a:cubicBezTo>
                  <a:cubicBezTo>
                    <a:pt x="1927" y="8756"/>
                    <a:pt x="0" y="6830"/>
                    <a:pt x="0" y="4378"/>
                  </a:cubicBezTo>
                  <a:cubicBezTo>
                    <a:pt x="0" y="1927"/>
                    <a:pt x="1927" y="1"/>
                    <a:pt x="4378" y="1"/>
                  </a:cubicBezTo>
                  <a:cubicBezTo>
                    <a:pt x="6830" y="59"/>
                    <a:pt x="8698" y="1985"/>
                    <a:pt x="8698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6" name="Google Shape;7536;p18"/>
            <p:cNvSpPr/>
            <p:nvPr/>
          </p:nvSpPr>
          <p:spPr>
            <a:xfrm>
              <a:off x="4294475" y="2123475"/>
              <a:ext cx="215975" cy="216000"/>
            </a:xfrm>
            <a:custGeom>
              <a:avLst/>
              <a:gdLst/>
              <a:ahLst/>
              <a:cxnLst/>
              <a:rect l="l" t="t" r="r" b="b"/>
              <a:pathLst>
                <a:path w="8639" h="8640" extrusionOk="0">
                  <a:moveTo>
                    <a:pt x="4319" y="1"/>
                  </a:moveTo>
                  <a:cubicBezTo>
                    <a:pt x="6713" y="1"/>
                    <a:pt x="8639" y="1927"/>
                    <a:pt x="8639" y="4320"/>
                  </a:cubicBezTo>
                  <a:cubicBezTo>
                    <a:pt x="8639" y="6713"/>
                    <a:pt x="6654" y="8639"/>
                    <a:pt x="4261" y="8639"/>
                  </a:cubicBezTo>
                  <a:cubicBezTo>
                    <a:pt x="1868" y="8581"/>
                    <a:pt x="0" y="6655"/>
                    <a:pt x="0" y="4262"/>
                  </a:cubicBezTo>
                  <a:cubicBezTo>
                    <a:pt x="0" y="1869"/>
                    <a:pt x="1926" y="1"/>
                    <a:pt x="431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7" name="Google Shape;7537;p18"/>
            <p:cNvSpPr/>
            <p:nvPr/>
          </p:nvSpPr>
          <p:spPr>
            <a:xfrm>
              <a:off x="3805600" y="1876875"/>
              <a:ext cx="214550" cy="215975"/>
            </a:xfrm>
            <a:custGeom>
              <a:avLst/>
              <a:gdLst/>
              <a:ahLst/>
              <a:cxnLst/>
              <a:rect l="l" t="t" r="r" b="b"/>
              <a:pathLst>
                <a:path w="8582" h="8639" extrusionOk="0">
                  <a:moveTo>
                    <a:pt x="8581" y="4319"/>
                  </a:moveTo>
                  <a:cubicBezTo>
                    <a:pt x="8581" y="6654"/>
                    <a:pt x="6655" y="8581"/>
                    <a:pt x="4320" y="8639"/>
                  </a:cubicBezTo>
                  <a:cubicBezTo>
                    <a:pt x="1927" y="8639"/>
                    <a:pt x="1" y="6654"/>
                    <a:pt x="1" y="4319"/>
                  </a:cubicBezTo>
                  <a:cubicBezTo>
                    <a:pt x="1" y="1926"/>
                    <a:pt x="1927" y="0"/>
                    <a:pt x="4262" y="0"/>
                  </a:cubicBezTo>
                  <a:cubicBezTo>
                    <a:pt x="6655" y="0"/>
                    <a:pt x="8581" y="1926"/>
                    <a:pt x="8581" y="43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8" name="Google Shape;7538;p18"/>
            <p:cNvSpPr/>
            <p:nvPr/>
          </p:nvSpPr>
          <p:spPr>
            <a:xfrm>
              <a:off x="4541075" y="2612325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4320" y="1"/>
                  </a:moveTo>
                  <a:cubicBezTo>
                    <a:pt x="6713" y="1"/>
                    <a:pt x="8639" y="1985"/>
                    <a:pt x="8639" y="4320"/>
                  </a:cubicBezTo>
                  <a:cubicBezTo>
                    <a:pt x="8639" y="6713"/>
                    <a:pt x="6713" y="8640"/>
                    <a:pt x="4320" y="8640"/>
                  </a:cubicBezTo>
                  <a:cubicBezTo>
                    <a:pt x="1927" y="8640"/>
                    <a:pt x="1" y="6713"/>
                    <a:pt x="1" y="4320"/>
                  </a:cubicBezTo>
                  <a:cubicBezTo>
                    <a:pt x="1" y="1985"/>
                    <a:pt x="1927" y="1"/>
                    <a:pt x="432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9" name="Google Shape;7539;p18"/>
            <p:cNvSpPr/>
            <p:nvPr/>
          </p:nvSpPr>
          <p:spPr>
            <a:xfrm>
              <a:off x="4541075" y="2858950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8639" y="4320"/>
                  </a:moveTo>
                  <a:cubicBezTo>
                    <a:pt x="8639" y="6655"/>
                    <a:pt x="6655" y="8639"/>
                    <a:pt x="4320" y="8639"/>
                  </a:cubicBezTo>
                  <a:cubicBezTo>
                    <a:pt x="1927" y="8639"/>
                    <a:pt x="1" y="6713"/>
                    <a:pt x="1" y="4320"/>
                  </a:cubicBezTo>
                  <a:cubicBezTo>
                    <a:pt x="1" y="1985"/>
                    <a:pt x="1927" y="59"/>
                    <a:pt x="4262" y="59"/>
                  </a:cubicBezTo>
                  <a:cubicBezTo>
                    <a:pt x="6655" y="0"/>
                    <a:pt x="8581" y="1927"/>
                    <a:pt x="8639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0" name="Google Shape;7540;p18"/>
            <p:cNvSpPr/>
            <p:nvPr/>
          </p:nvSpPr>
          <p:spPr>
            <a:xfrm>
              <a:off x="3557525" y="1875400"/>
              <a:ext cx="217475" cy="217450"/>
            </a:xfrm>
            <a:custGeom>
              <a:avLst/>
              <a:gdLst/>
              <a:ahLst/>
              <a:cxnLst/>
              <a:rect l="l" t="t" r="r" b="b"/>
              <a:pathLst>
                <a:path w="8699" h="8698" extrusionOk="0">
                  <a:moveTo>
                    <a:pt x="4262" y="8640"/>
                  </a:moveTo>
                  <a:cubicBezTo>
                    <a:pt x="1927" y="8640"/>
                    <a:pt x="1" y="6597"/>
                    <a:pt x="59" y="4262"/>
                  </a:cubicBezTo>
                  <a:cubicBezTo>
                    <a:pt x="118" y="1927"/>
                    <a:pt x="2102" y="1"/>
                    <a:pt x="4379" y="59"/>
                  </a:cubicBezTo>
                  <a:cubicBezTo>
                    <a:pt x="6772" y="117"/>
                    <a:pt x="8698" y="2102"/>
                    <a:pt x="8640" y="4437"/>
                  </a:cubicBezTo>
                  <a:cubicBezTo>
                    <a:pt x="8581" y="6830"/>
                    <a:pt x="6597" y="8698"/>
                    <a:pt x="4262" y="864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1" name="Google Shape;7541;p18"/>
            <p:cNvSpPr/>
            <p:nvPr/>
          </p:nvSpPr>
          <p:spPr>
            <a:xfrm>
              <a:off x="3070150" y="2123475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6" y="8581"/>
                    <a:pt x="0" y="6597"/>
                    <a:pt x="0" y="4262"/>
                  </a:cubicBezTo>
                  <a:cubicBezTo>
                    <a:pt x="0" y="1927"/>
                    <a:pt x="1926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2" name="Google Shape;7542;p18"/>
            <p:cNvSpPr/>
            <p:nvPr/>
          </p:nvSpPr>
          <p:spPr>
            <a:xfrm>
              <a:off x="4295925" y="3349250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7" y="8581"/>
                    <a:pt x="0" y="6597"/>
                    <a:pt x="0" y="4320"/>
                  </a:cubicBezTo>
                  <a:cubicBezTo>
                    <a:pt x="0" y="1985"/>
                    <a:pt x="1927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3" name="Google Shape;7543;p18"/>
            <p:cNvSpPr/>
            <p:nvPr/>
          </p:nvSpPr>
          <p:spPr>
            <a:xfrm>
              <a:off x="4542525" y="2371550"/>
              <a:ext cx="213100" cy="213075"/>
            </a:xfrm>
            <a:custGeom>
              <a:avLst/>
              <a:gdLst/>
              <a:ahLst/>
              <a:cxnLst/>
              <a:rect l="l" t="t" r="r" b="b"/>
              <a:pathLst>
                <a:path w="8524" h="8523" extrusionOk="0">
                  <a:moveTo>
                    <a:pt x="8523" y="4203"/>
                  </a:moveTo>
                  <a:cubicBezTo>
                    <a:pt x="8523" y="6596"/>
                    <a:pt x="6597" y="8523"/>
                    <a:pt x="4262" y="8464"/>
                  </a:cubicBezTo>
                  <a:cubicBezTo>
                    <a:pt x="1927" y="8464"/>
                    <a:pt x="59" y="6596"/>
                    <a:pt x="1" y="4262"/>
                  </a:cubicBezTo>
                  <a:cubicBezTo>
                    <a:pt x="1" y="1927"/>
                    <a:pt x="1927" y="1"/>
                    <a:pt x="4262" y="1"/>
                  </a:cubicBezTo>
                  <a:cubicBezTo>
                    <a:pt x="6597" y="1"/>
                    <a:pt x="8465" y="1868"/>
                    <a:pt x="8523" y="42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4" name="Google Shape;7544;p18"/>
            <p:cNvSpPr/>
            <p:nvPr/>
          </p:nvSpPr>
          <p:spPr>
            <a:xfrm>
              <a:off x="4049300" y="1878325"/>
              <a:ext cx="213075" cy="211625"/>
            </a:xfrm>
            <a:custGeom>
              <a:avLst/>
              <a:gdLst/>
              <a:ahLst/>
              <a:cxnLst/>
              <a:rect l="l" t="t" r="r" b="b"/>
              <a:pathLst>
                <a:path w="8523" h="8465" extrusionOk="0">
                  <a:moveTo>
                    <a:pt x="4203" y="0"/>
                  </a:moveTo>
                  <a:cubicBezTo>
                    <a:pt x="6538" y="0"/>
                    <a:pt x="8464" y="1868"/>
                    <a:pt x="8464" y="4203"/>
                  </a:cubicBezTo>
                  <a:cubicBezTo>
                    <a:pt x="8523" y="6538"/>
                    <a:pt x="6655" y="8464"/>
                    <a:pt x="4262" y="8464"/>
                  </a:cubicBezTo>
                  <a:cubicBezTo>
                    <a:pt x="1927" y="8464"/>
                    <a:pt x="1" y="6596"/>
                    <a:pt x="59" y="4203"/>
                  </a:cubicBezTo>
                  <a:cubicBezTo>
                    <a:pt x="59" y="1868"/>
                    <a:pt x="1869" y="0"/>
                    <a:pt x="42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5" name="Google Shape;7545;p18"/>
            <p:cNvSpPr/>
            <p:nvPr/>
          </p:nvSpPr>
          <p:spPr>
            <a:xfrm>
              <a:off x="3560450" y="3598800"/>
              <a:ext cx="211625" cy="210150"/>
            </a:xfrm>
            <a:custGeom>
              <a:avLst/>
              <a:gdLst/>
              <a:ahLst/>
              <a:cxnLst/>
              <a:rect l="l" t="t" r="r" b="b"/>
              <a:pathLst>
                <a:path w="8465" h="8406" extrusionOk="0">
                  <a:moveTo>
                    <a:pt x="8406" y="4145"/>
                  </a:moveTo>
                  <a:cubicBezTo>
                    <a:pt x="8464" y="6538"/>
                    <a:pt x="6597" y="8406"/>
                    <a:pt x="4262" y="8406"/>
                  </a:cubicBezTo>
                  <a:cubicBezTo>
                    <a:pt x="1927" y="8406"/>
                    <a:pt x="59" y="6596"/>
                    <a:pt x="1" y="4203"/>
                  </a:cubicBezTo>
                  <a:cubicBezTo>
                    <a:pt x="1" y="1868"/>
                    <a:pt x="1869" y="0"/>
                    <a:pt x="4203" y="0"/>
                  </a:cubicBezTo>
                  <a:cubicBezTo>
                    <a:pt x="6538" y="0"/>
                    <a:pt x="8406" y="1810"/>
                    <a:pt x="8406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6" name="Google Shape;7546;p18"/>
            <p:cNvSpPr/>
            <p:nvPr/>
          </p:nvSpPr>
          <p:spPr>
            <a:xfrm>
              <a:off x="3807075" y="3597325"/>
              <a:ext cx="211600" cy="211625"/>
            </a:xfrm>
            <a:custGeom>
              <a:avLst/>
              <a:gdLst/>
              <a:ahLst/>
              <a:cxnLst/>
              <a:rect l="l" t="t" r="r" b="b"/>
              <a:pathLst>
                <a:path w="8464" h="8465" extrusionOk="0">
                  <a:moveTo>
                    <a:pt x="4203" y="8465"/>
                  </a:moveTo>
                  <a:cubicBezTo>
                    <a:pt x="1868" y="8465"/>
                    <a:pt x="0" y="6597"/>
                    <a:pt x="0" y="4204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96" y="1"/>
                    <a:pt x="8464" y="1927"/>
                    <a:pt x="8464" y="4320"/>
                  </a:cubicBezTo>
                  <a:cubicBezTo>
                    <a:pt x="8406" y="6655"/>
                    <a:pt x="6538" y="8465"/>
                    <a:pt x="4203" y="84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7" name="Google Shape;7547;p18"/>
            <p:cNvSpPr/>
            <p:nvPr/>
          </p:nvSpPr>
          <p:spPr>
            <a:xfrm>
              <a:off x="2824975" y="2615250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6"/>
                  </a:moveTo>
                  <a:cubicBezTo>
                    <a:pt x="1869" y="8406"/>
                    <a:pt x="1" y="6596"/>
                    <a:pt x="1" y="4203"/>
                  </a:cubicBezTo>
                  <a:cubicBezTo>
                    <a:pt x="1" y="1868"/>
                    <a:pt x="1869" y="1"/>
                    <a:pt x="4262" y="1"/>
                  </a:cubicBezTo>
                  <a:cubicBezTo>
                    <a:pt x="6597" y="1"/>
                    <a:pt x="8406" y="1927"/>
                    <a:pt x="8406" y="4262"/>
                  </a:cubicBezTo>
                  <a:cubicBezTo>
                    <a:pt x="8406" y="6596"/>
                    <a:pt x="6538" y="8406"/>
                    <a:pt x="4204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8" name="Google Shape;7548;p18"/>
            <p:cNvSpPr/>
            <p:nvPr/>
          </p:nvSpPr>
          <p:spPr>
            <a:xfrm>
              <a:off x="2824975" y="2861875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5"/>
                  </a:moveTo>
                  <a:cubicBezTo>
                    <a:pt x="1810" y="8405"/>
                    <a:pt x="1" y="6538"/>
                    <a:pt x="1" y="4203"/>
                  </a:cubicBezTo>
                  <a:cubicBezTo>
                    <a:pt x="1" y="1868"/>
                    <a:pt x="1869" y="0"/>
                    <a:pt x="4204" y="0"/>
                  </a:cubicBezTo>
                  <a:cubicBezTo>
                    <a:pt x="6538" y="0"/>
                    <a:pt x="8406" y="1868"/>
                    <a:pt x="8406" y="4203"/>
                  </a:cubicBezTo>
                  <a:cubicBezTo>
                    <a:pt x="8406" y="6596"/>
                    <a:pt x="6538" y="8405"/>
                    <a:pt x="4204" y="840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9" name="Google Shape;7549;p18"/>
            <p:cNvSpPr/>
            <p:nvPr/>
          </p:nvSpPr>
          <p:spPr>
            <a:xfrm>
              <a:off x="4544000" y="3108475"/>
              <a:ext cx="210150" cy="210175"/>
            </a:xfrm>
            <a:custGeom>
              <a:avLst/>
              <a:gdLst/>
              <a:ahLst/>
              <a:cxnLst/>
              <a:rect l="l" t="t" r="r" b="b"/>
              <a:pathLst>
                <a:path w="8406" h="8407" extrusionOk="0">
                  <a:moveTo>
                    <a:pt x="4203" y="8406"/>
                  </a:moveTo>
                  <a:cubicBezTo>
                    <a:pt x="1868" y="8406"/>
                    <a:pt x="0" y="6597"/>
                    <a:pt x="0" y="4203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38" y="1"/>
                    <a:pt x="8406" y="1869"/>
                    <a:pt x="8406" y="4203"/>
                  </a:cubicBezTo>
                  <a:cubicBezTo>
                    <a:pt x="8406" y="6538"/>
                    <a:pt x="6596" y="8406"/>
                    <a:pt x="4203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0" name="Google Shape;7550;p18"/>
            <p:cNvSpPr/>
            <p:nvPr/>
          </p:nvSpPr>
          <p:spPr>
            <a:xfrm>
              <a:off x="3313850" y="1879775"/>
              <a:ext cx="210150" cy="208700"/>
            </a:xfrm>
            <a:custGeom>
              <a:avLst/>
              <a:gdLst/>
              <a:ahLst/>
              <a:cxnLst/>
              <a:rect l="l" t="t" r="r" b="b"/>
              <a:pathLst>
                <a:path w="8406" h="8348" extrusionOk="0">
                  <a:moveTo>
                    <a:pt x="4203" y="8348"/>
                  </a:moveTo>
                  <a:cubicBezTo>
                    <a:pt x="1868" y="8348"/>
                    <a:pt x="0" y="6480"/>
                    <a:pt x="58" y="4145"/>
                  </a:cubicBezTo>
                  <a:cubicBezTo>
                    <a:pt x="58" y="1810"/>
                    <a:pt x="1926" y="1"/>
                    <a:pt x="4261" y="1"/>
                  </a:cubicBezTo>
                  <a:cubicBezTo>
                    <a:pt x="6596" y="1"/>
                    <a:pt x="8405" y="1869"/>
                    <a:pt x="8405" y="4203"/>
                  </a:cubicBezTo>
                  <a:cubicBezTo>
                    <a:pt x="8405" y="6538"/>
                    <a:pt x="6538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1" name="Google Shape;7551;p18"/>
            <p:cNvSpPr/>
            <p:nvPr/>
          </p:nvSpPr>
          <p:spPr>
            <a:xfrm>
              <a:off x="3071600" y="3352175"/>
              <a:ext cx="210150" cy="210150"/>
            </a:xfrm>
            <a:custGeom>
              <a:avLst/>
              <a:gdLst/>
              <a:ahLst/>
              <a:cxnLst/>
              <a:rect l="l" t="t" r="r" b="b"/>
              <a:pathLst>
                <a:path w="8406" h="8406" extrusionOk="0">
                  <a:moveTo>
                    <a:pt x="4262" y="8406"/>
                  </a:moveTo>
                  <a:cubicBezTo>
                    <a:pt x="1868" y="8406"/>
                    <a:pt x="1" y="6538"/>
                    <a:pt x="1" y="4203"/>
                  </a:cubicBezTo>
                  <a:cubicBezTo>
                    <a:pt x="1" y="1868"/>
                    <a:pt x="1868" y="1"/>
                    <a:pt x="4203" y="1"/>
                  </a:cubicBezTo>
                  <a:cubicBezTo>
                    <a:pt x="6538" y="1"/>
                    <a:pt x="8348" y="1810"/>
                    <a:pt x="8406" y="4145"/>
                  </a:cubicBezTo>
                  <a:cubicBezTo>
                    <a:pt x="8406" y="6480"/>
                    <a:pt x="6596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2" name="Google Shape;7552;p18"/>
            <p:cNvSpPr/>
            <p:nvPr/>
          </p:nvSpPr>
          <p:spPr>
            <a:xfrm>
              <a:off x="2826450" y="2373025"/>
              <a:ext cx="207225" cy="208675"/>
            </a:xfrm>
            <a:custGeom>
              <a:avLst/>
              <a:gdLst/>
              <a:ahLst/>
              <a:cxnLst/>
              <a:rect l="l" t="t" r="r" b="b"/>
              <a:pathLst>
                <a:path w="8289" h="8347" extrusionOk="0">
                  <a:moveTo>
                    <a:pt x="4145" y="8347"/>
                  </a:moveTo>
                  <a:cubicBezTo>
                    <a:pt x="1810" y="8347"/>
                    <a:pt x="0" y="6479"/>
                    <a:pt x="0" y="4203"/>
                  </a:cubicBezTo>
                  <a:cubicBezTo>
                    <a:pt x="0" y="1868"/>
                    <a:pt x="1868" y="0"/>
                    <a:pt x="4145" y="0"/>
                  </a:cubicBezTo>
                  <a:cubicBezTo>
                    <a:pt x="6421" y="0"/>
                    <a:pt x="8289" y="1868"/>
                    <a:pt x="8289" y="4203"/>
                  </a:cubicBezTo>
                  <a:cubicBezTo>
                    <a:pt x="8289" y="6479"/>
                    <a:pt x="6421" y="8347"/>
                    <a:pt x="4145" y="834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3" name="Google Shape;7553;p18"/>
            <p:cNvSpPr/>
            <p:nvPr/>
          </p:nvSpPr>
          <p:spPr>
            <a:xfrm>
              <a:off x="4050775" y="3598800"/>
              <a:ext cx="208700" cy="208700"/>
            </a:xfrm>
            <a:custGeom>
              <a:avLst/>
              <a:gdLst/>
              <a:ahLst/>
              <a:cxnLst/>
              <a:rect l="l" t="t" r="r" b="b"/>
              <a:pathLst>
                <a:path w="8348" h="8348" extrusionOk="0">
                  <a:moveTo>
                    <a:pt x="8347" y="4145"/>
                  </a:moveTo>
                  <a:cubicBezTo>
                    <a:pt x="8347" y="6479"/>
                    <a:pt x="6538" y="8347"/>
                    <a:pt x="4203" y="8347"/>
                  </a:cubicBezTo>
                  <a:cubicBezTo>
                    <a:pt x="1926" y="8347"/>
                    <a:pt x="59" y="6538"/>
                    <a:pt x="59" y="4203"/>
                  </a:cubicBezTo>
                  <a:cubicBezTo>
                    <a:pt x="0" y="1926"/>
                    <a:pt x="1868" y="59"/>
                    <a:pt x="4144" y="59"/>
                  </a:cubicBezTo>
                  <a:cubicBezTo>
                    <a:pt x="6479" y="0"/>
                    <a:pt x="8347" y="1868"/>
                    <a:pt x="8347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4" name="Google Shape;7554;p18"/>
            <p:cNvSpPr/>
            <p:nvPr/>
          </p:nvSpPr>
          <p:spPr>
            <a:xfrm>
              <a:off x="3315300" y="3598800"/>
              <a:ext cx="207250" cy="208700"/>
            </a:xfrm>
            <a:custGeom>
              <a:avLst/>
              <a:gdLst/>
              <a:ahLst/>
              <a:cxnLst/>
              <a:rect l="l" t="t" r="r" b="b"/>
              <a:pathLst>
                <a:path w="8290" h="8348" extrusionOk="0">
                  <a:moveTo>
                    <a:pt x="4145" y="59"/>
                  </a:moveTo>
                  <a:cubicBezTo>
                    <a:pt x="6421" y="0"/>
                    <a:pt x="8289" y="1926"/>
                    <a:pt x="8289" y="4203"/>
                  </a:cubicBezTo>
                  <a:cubicBezTo>
                    <a:pt x="8289" y="6421"/>
                    <a:pt x="6421" y="8289"/>
                    <a:pt x="4203" y="8347"/>
                  </a:cubicBezTo>
                  <a:cubicBezTo>
                    <a:pt x="1927" y="8347"/>
                    <a:pt x="0" y="6479"/>
                    <a:pt x="0" y="4203"/>
                  </a:cubicBezTo>
                  <a:cubicBezTo>
                    <a:pt x="0" y="1926"/>
                    <a:pt x="1868" y="59"/>
                    <a:pt x="414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5" name="Google Shape;7555;p18"/>
            <p:cNvSpPr/>
            <p:nvPr/>
          </p:nvSpPr>
          <p:spPr>
            <a:xfrm>
              <a:off x="2826450" y="3109950"/>
              <a:ext cx="207225" cy="208700"/>
            </a:xfrm>
            <a:custGeom>
              <a:avLst/>
              <a:gdLst/>
              <a:ahLst/>
              <a:cxnLst/>
              <a:rect l="l" t="t" r="r" b="b"/>
              <a:pathLst>
                <a:path w="8289" h="8348" extrusionOk="0">
                  <a:moveTo>
                    <a:pt x="8289" y="4144"/>
                  </a:moveTo>
                  <a:cubicBezTo>
                    <a:pt x="8289" y="6362"/>
                    <a:pt x="6421" y="8289"/>
                    <a:pt x="4203" y="8289"/>
                  </a:cubicBezTo>
                  <a:cubicBezTo>
                    <a:pt x="1927" y="8347"/>
                    <a:pt x="0" y="6421"/>
                    <a:pt x="0" y="4144"/>
                  </a:cubicBezTo>
                  <a:cubicBezTo>
                    <a:pt x="0" y="1926"/>
                    <a:pt x="1868" y="58"/>
                    <a:pt x="4145" y="0"/>
                  </a:cubicBezTo>
                  <a:cubicBezTo>
                    <a:pt x="6363" y="0"/>
                    <a:pt x="8289" y="1868"/>
                    <a:pt x="8289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6" name="Google Shape;7556;p18"/>
            <p:cNvSpPr/>
            <p:nvPr/>
          </p:nvSpPr>
          <p:spPr>
            <a:xfrm>
              <a:off x="4298850" y="1881250"/>
              <a:ext cx="205775" cy="205775"/>
            </a:xfrm>
            <a:custGeom>
              <a:avLst/>
              <a:gdLst/>
              <a:ahLst/>
              <a:cxnLst/>
              <a:rect l="l" t="t" r="r" b="b"/>
              <a:pathLst>
                <a:path w="8231" h="8231" extrusionOk="0">
                  <a:moveTo>
                    <a:pt x="8230" y="4086"/>
                  </a:moveTo>
                  <a:cubicBezTo>
                    <a:pt x="8230" y="6363"/>
                    <a:pt x="6362" y="8230"/>
                    <a:pt x="4144" y="8230"/>
                  </a:cubicBezTo>
                  <a:cubicBezTo>
                    <a:pt x="1868" y="8230"/>
                    <a:pt x="58" y="6421"/>
                    <a:pt x="58" y="4144"/>
                  </a:cubicBezTo>
                  <a:cubicBezTo>
                    <a:pt x="0" y="1868"/>
                    <a:pt x="1868" y="0"/>
                    <a:pt x="4144" y="0"/>
                  </a:cubicBezTo>
                  <a:cubicBezTo>
                    <a:pt x="6421" y="59"/>
                    <a:pt x="8230" y="1868"/>
                    <a:pt x="8230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7" name="Google Shape;7557;p18"/>
            <p:cNvSpPr/>
            <p:nvPr/>
          </p:nvSpPr>
          <p:spPr>
            <a:xfrm>
              <a:off x="4545450" y="2127850"/>
              <a:ext cx="207250" cy="205775"/>
            </a:xfrm>
            <a:custGeom>
              <a:avLst/>
              <a:gdLst/>
              <a:ahLst/>
              <a:cxnLst/>
              <a:rect l="l" t="t" r="r" b="b"/>
              <a:pathLst>
                <a:path w="8290" h="8231" extrusionOk="0">
                  <a:moveTo>
                    <a:pt x="8231" y="4087"/>
                  </a:moveTo>
                  <a:cubicBezTo>
                    <a:pt x="8289" y="6363"/>
                    <a:pt x="6421" y="8231"/>
                    <a:pt x="4145" y="8231"/>
                  </a:cubicBezTo>
                  <a:cubicBezTo>
                    <a:pt x="1869" y="8231"/>
                    <a:pt x="59" y="6422"/>
                    <a:pt x="59" y="4145"/>
                  </a:cubicBezTo>
                  <a:cubicBezTo>
                    <a:pt x="1" y="1927"/>
                    <a:pt x="1869" y="1"/>
                    <a:pt x="4145" y="59"/>
                  </a:cubicBezTo>
                  <a:cubicBezTo>
                    <a:pt x="6363" y="59"/>
                    <a:pt x="8231" y="1869"/>
                    <a:pt x="8231" y="408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8" name="Google Shape;7558;p18"/>
            <p:cNvSpPr/>
            <p:nvPr/>
          </p:nvSpPr>
          <p:spPr>
            <a:xfrm>
              <a:off x="4548375" y="3355100"/>
              <a:ext cx="202850" cy="202850"/>
            </a:xfrm>
            <a:custGeom>
              <a:avLst/>
              <a:gdLst/>
              <a:ahLst/>
              <a:cxnLst/>
              <a:rect l="l" t="t" r="r" b="b"/>
              <a:pathLst>
                <a:path w="8114" h="8114" extrusionOk="0">
                  <a:moveTo>
                    <a:pt x="8056" y="4028"/>
                  </a:moveTo>
                  <a:cubicBezTo>
                    <a:pt x="8114" y="6304"/>
                    <a:pt x="6304" y="8114"/>
                    <a:pt x="4086" y="8114"/>
                  </a:cubicBezTo>
                  <a:cubicBezTo>
                    <a:pt x="1810" y="8114"/>
                    <a:pt x="0" y="6363"/>
                    <a:pt x="0" y="4086"/>
                  </a:cubicBezTo>
                  <a:cubicBezTo>
                    <a:pt x="0" y="1868"/>
                    <a:pt x="1693" y="59"/>
                    <a:pt x="3911" y="59"/>
                  </a:cubicBezTo>
                  <a:cubicBezTo>
                    <a:pt x="6188" y="0"/>
                    <a:pt x="8056" y="1751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9" name="Google Shape;7559;p18"/>
            <p:cNvSpPr/>
            <p:nvPr/>
          </p:nvSpPr>
          <p:spPr>
            <a:xfrm>
              <a:off x="3075975" y="1882700"/>
              <a:ext cx="201400" cy="202875"/>
            </a:xfrm>
            <a:custGeom>
              <a:avLst/>
              <a:gdLst/>
              <a:ahLst/>
              <a:cxnLst/>
              <a:rect l="l" t="t" r="r" b="b"/>
              <a:pathLst>
                <a:path w="8056" h="8115" extrusionOk="0">
                  <a:moveTo>
                    <a:pt x="8056" y="4086"/>
                  </a:moveTo>
                  <a:cubicBezTo>
                    <a:pt x="8056" y="6363"/>
                    <a:pt x="6246" y="8114"/>
                    <a:pt x="3970" y="8114"/>
                  </a:cubicBezTo>
                  <a:cubicBezTo>
                    <a:pt x="1752" y="8056"/>
                    <a:pt x="1" y="6305"/>
                    <a:pt x="1" y="4028"/>
                  </a:cubicBezTo>
                  <a:cubicBezTo>
                    <a:pt x="1" y="1752"/>
                    <a:pt x="1810" y="1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0" name="Google Shape;7560;p18"/>
            <p:cNvSpPr/>
            <p:nvPr/>
          </p:nvSpPr>
          <p:spPr>
            <a:xfrm>
              <a:off x="2829375" y="21307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5" y="3970"/>
                  </a:moveTo>
                  <a:cubicBezTo>
                    <a:pt x="8055" y="6188"/>
                    <a:pt x="6304" y="7997"/>
                    <a:pt x="4086" y="8056"/>
                  </a:cubicBezTo>
                  <a:cubicBezTo>
                    <a:pt x="1810" y="8056"/>
                    <a:pt x="0" y="6246"/>
                    <a:pt x="0" y="4028"/>
                  </a:cubicBezTo>
                  <a:cubicBezTo>
                    <a:pt x="0" y="1810"/>
                    <a:pt x="1751" y="1"/>
                    <a:pt x="3969" y="1"/>
                  </a:cubicBezTo>
                  <a:cubicBezTo>
                    <a:pt x="6187" y="1"/>
                    <a:pt x="7997" y="1752"/>
                    <a:pt x="805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1" name="Google Shape;7561;p18"/>
            <p:cNvSpPr/>
            <p:nvPr/>
          </p:nvSpPr>
          <p:spPr>
            <a:xfrm>
              <a:off x="4301750" y="36031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6" y="3970"/>
                  </a:moveTo>
                  <a:cubicBezTo>
                    <a:pt x="8056" y="6246"/>
                    <a:pt x="6305" y="7997"/>
                    <a:pt x="4087" y="8055"/>
                  </a:cubicBezTo>
                  <a:cubicBezTo>
                    <a:pt x="1810" y="8055"/>
                    <a:pt x="1" y="6246"/>
                    <a:pt x="1" y="4028"/>
                  </a:cubicBezTo>
                  <a:cubicBezTo>
                    <a:pt x="1" y="1810"/>
                    <a:pt x="1810" y="0"/>
                    <a:pt x="4028" y="0"/>
                  </a:cubicBezTo>
                  <a:cubicBezTo>
                    <a:pt x="6246" y="0"/>
                    <a:pt x="8056" y="1751"/>
                    <a:pt x="8056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2" name="Google Shape;7562;p18"/>
            <p:cNvSpPr/>
            <p:nvPr/>
          </p:nvSpPr>
          <p:spPr>
            <a:xfrm>
              <a:off x="4790600" y="2619625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4029" y="1"/>
                  </a:moveTo>
                  <a:cubicBezTo>
                    <a:pt x="6247" y="1"/>
                    <a:pt x="8056" y="1810"/>
                    <a:pt x="8056" y="4028"/>
                  </a:cubicBezTo>
                  <a:cubicBezTo>
                    <a:pt x="8056" y="6246"/>
                    <a:pt x="6305" y="8056"/>
                    <a:pt x="4087" y="8056"/>
                  </a:cubicBezTo>
                  <a:cubicBezTo>
                    <a:pt x="1810" y="8056"/>
                    <a:pt x="59" y="6305"/>
                    <a:pt x="1" y="4028"/>
                  </a:cubicBezTo>
                  <a:cubicBezTo>
                    <a:pt x="1" y="1810"/>
                    <a:pt x="1810" y="59"/>
                    <a:pt x="402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3" name="Google Shape;7563;p18"/>
            <p:cNvSpPr/>
            <p:nvPr/>
          </p:nvSpPr>
          <p:spPr>
            <a:xfrm>
              <a:off x="3564825" y="1641925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8056" y="4028"/>
                  </a:moveTo>
                  <a:cubicBezTo>
                    <a:pt x="8056" y="6246"/>
                    <a:pt x="6246" y="7997"/>
                    <a:pt x="4028" y="7997"/>
                  </a:cubicBezTo>
                  <a:cubicBezTo>
                    <a:pt x="1810" y="7997"/>
                    <a:pt x="1" y="6129"/>
                    <a:pt x="59" y="3911"/>
                  </a:cubicBezTo>
                  <a:cubicBezTo>
                    <a:pt x="59" y="1752"/>
                    <a:pt x="1869" y="0"/>
                    <a:pt x="4028" y="0"/>
                  </a:cubicBezTo>
                  <a:cubicBezTo>
                    <a:pt x="6246" y="0"/>
                    <a:pt x="8056" y="1752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4" name="Google Shape;7564;p18"/>
            <p:cNvSpPr/>
            <p:nvPr/>
          </p:nvSpPr>
          <p:spPr>
            <a:xfrm>
              <a:off x="3811450" y="16404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4086" y="58"/>
                  </a:moveTo>
                  <a:cubicBezTo>
                    <a:pt x="6304" y="58"/>
                    <a:pt x="8056" y="1868"/>
                    <a:pt x="8056" y="4086"/>
                  </a:cubicBezTo>
                  <a:cubicBezTo>
                    <a:pt x="8056" y="6304"/>
                    <a:pt x="6246" y="8055"/>
                    <a:pt x="4028" y="8055"/>
                  </a:cubicBezTo>
                  <a:cubicBezTo>
                    <a:pt x="1810" y="8055"/>
                    <a:pt x="0" y="6246"/>
                    <a:pt x="59" y="4028"/>
                  </a:cubicBezTo>
                  <a:cubicBezTo>
                    <a:pt x="59" y="1810"/>
                    <a:pt x="1868" y="0"/>
                    <a:pt x="4086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5" name="Google Shape;7565;p18"/>
            <p:cNvSpPr/>
            <p:nvPr/>
          </p:nvSpPr>
          <p:spPr>
            <a:xfrm>
              <a:off x="4790600" y="2866250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8056" y="4086"/>
                  </a:moveTo>
                  <a:cubicBezTo>
                    <a:pt x="8056" y="6304"/>
                    <a:pt x="6247" y="8055"/>
                    <a:pt x="4029" y="8055"/>
                  </a:cubicBezTo>
                  <a:cubicBezTo>
                    <a:pt x="1810" y="8055"/>
                    <a:pt x="1" y="6246"/>
                    <a:pt x="59" y="4028"/>
                  </a:cubicBezTo>
                  <a:cubicBezTo>
                    <a:pt x="59" y="1810"/>
                    <a:pt x="1869" y="0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6" name="Google Shape;7566;p18"/>
            <p:cNvSpPr/>
            <p:nvPr/>
          </p:nvSpPr>
          <p:spPr>
            <a:xfrm>
              <a:off x="2829375" y="3356550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7997" y="4028"/>
                  </a:moveTo>
                  <a:cubicBezTo>
                    <a:pt x="7997" y="6246"/>
                    <a:pt x="6187" y="7997"/>
                    <a:pt x="4028" y="7997"/>
                  </a:cubicBezTo>
                  <a:cubicBezTo>
                    <a:pt x="1810" y="7997"/>
                    <a:pt x="0" y="6130"/>
                    <a:pt x="58" y="3912"/>
                  </a:cubicBezTo>
                  <a:cubicBezTo>
                    <a:pt x="58" y="1752"/>
                    <a:pt x="1926" y="1"/>
                    <a:pt x="4086" y="1"/>
                  </a:cubicBezTo>
                  <a:cubicBezTo>
                    <a:pt x="6246" y="59"/>
                    <a:pt x="8055" y="1869"/>
                    <a:pt x="7997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7" name="Google Shape;7567;p18"/>
            <p:cNvSpPr/>
            <p:nvPr/>
          </p:nvSpPr>
          <p:spPr>
            <a:xfrm>
              <a:off x="3075975" y="3603175"/>
              <a:ext cx="199950" cy="201400"/>
            </a:xfrm>
            <a:custGeom>
              <a:avLst/>
              <a:gdLst/>
              <a:ahLst/>
              <a:cxnLst/>
              <a:rect l="l" t="t" r="r" b="b"/>
              <a:pathLst>
                <a:path w="7998" h="8056" extrusionOk="0">
                  <a:moveTo>
                    <a:pt x="4087" y="0"/>
                  </a:moveTo>
                  <a:cubicBezTo>
                    <a:pt x="6246" y="59"/>
                    <a:pt x="7997" y="1868"/>
                    <a:pt x="7997" y="4028"/>
                  </a:cubicBezTo>
                  <a:cubicBezTo>
                    <a:pt x="7997" y="6246"/>
                    <a:pt x="6130" y="8055"/>
                    <a:pt x="3970" y="7997"/>
                  </a:cubicBezTo>
                  <a:cubicBezTo>
                    <a:pt x="1752" y="7939"/>
                    <a:pt x="1" y="6129"/>
                    <a:pt x="59" y="3970"/>
                  </a:cubicBezTo>
                  <a:cubicBezTo>
                    <a:pt x="59" y="1810"/>
                    <a:pt x="1869" y="0"/>
                    <a:pt x="40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8" name="Google Shape;7568;p18"/>
            <p:cNvSpPr/>
            <p:nvPr/>
          </p:nvSpPr>
          <p:spPr>
            <a:xfrm>
              <a:off x="4056600" y="1641925"/>
              <a:ext cx="198475" cy="198475"/>
            </a:xfrm>
            <a:custGeom>
              <a:avLst/>
              <a:gdLst/>
              <a:ahLst/>
              <a:cxnLst/>
              <a:rect l="l" t="t" r="r" b="b"/>
              <a:pathLst>
                <a:path w="7939" h="7939" extrusionOk="0">
                  <a:moveTo>
                    <a:pt x="3970" y="7939"/>
                  </a:moveTo>
                  <a:cubicBezTo>
                    <a:pt x="1810" y="7939"/>
                    <a:pt x="1" y="6129"/>
                    <a:pt x="1" y="3970"/>
                  </a:cubicBezTo>
                  <a:cubicBezTo>
                    <a:pt x="1" y="1810"/>
                    <a:pt x="1810" y="0"/>
                    <a:pt x="3970" y="0"/>
                  </a:cubicBezTo>
                  <a:cubicBezTo>
                    <a:pt x="6130" y="0"/>
                    <a:pt x="7939" y="1810"/>
                    <a:pt x="7939" y="3970"/>
                  </a:cubicBezTo>
                  <a:cubicBezTo>
                    <a:pt x="7939" y="6188"/>
                    <a:pt x="6130" y="7939"/>
                    <a:pt x="3970" y="793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9" name="Google Shape;7569;p18"/>
            <p:cNvSpPr/>
            <p:nvPr/>
          </p:nvSpPr>
          <p:spPr>
            <a:xfrm>
              <a:off x="4792075" y="2377400"/>
              <a:ext cx="199950" cy="199925"/>
            </a:xfrm>
            <a:custGeom>
              <a:avLst/>
              <a:gdLst/>
              <a:ahLst/>
              <a:cxnLst/>
              <a:rect l="l" t="t" r="r" b="b"/>
              <a:pathLst>
                <a:path w="7998" h="7997" extrusionOk="0">
                  <a:moveTo>
                    <a:pt x="3970" y="58"/>
                  </a:moveTo>
                  <a:cubicBezTo>
                    <a:pt x="6129" y="0"/>
                    <a:pt x="7939" y="1810"/>
                    <a:pt x="7939" y="3969"/>
                  </a:cubicBezTo>
                  <a:cubicBezTo>
                    <a:pt x="7997" y="6129"/>
                    <a:pt x="6188" y="7939"/>
                    <a:pt x="4028" y="7997"/>
                  </a:cubicBezTo>
                  <a:cubicBezTo>
                    <a:pt x="1868" y="7997"/>
                    <a:pt x="59" y="6246"/>
                    <a:pt x="0" y="4028"/>
                  </a:cubicBezTo>
                  <a:cubicBezTo>
                    <a:pt x="0" y="1926"/>
                    <a:pt x="1810" y="58"/>
                    <a:pt x="3970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0" name="Google Shape;7570;p18"/>
            <p:cNvSpPr/>
            <p:nvPr/>
          </p:nvSpPr>
          <p:spPr>
            <a:xfrm>
              <a:off x="4793525" y="31157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70" y="1"/>
                  </a:moveTo>
                  <a:cubicBezTo>
                    <a:pt x="6130" y="1"/>
                    <a:pt x="7881" y="1752"/>
                    <a:pt x="7881" y="3911"/>
                  </a:cubicBezTo>
                  <a:cubicBezTo>
                    <a:pt x="7881" y="6129"/>
                    <a:pt x="6071" y="7881"/>
                    <a:pt x="3853" y="7881"/>
                  </a:cubicBezTo>
                  <a:cubicBezTo>
                    <a:pt x="1693" y="7822"/>
                    <a:pt x="1" y="6071"/>
                    <a:pt x="1" y="3911"/>
                  </a:cubicBezTo>
                  <a:cubicBezTo>
                    <a:pt x="1" y="1693"/>
                    <a:pt x="1752" y="1"/>
                    <a:pt x="39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1" name="Google Shape;7571;p18"/>
            <p:cNvSpPr/>
            <p:nvPr/>
          </p:nvSpPr>
          <p:spPr>
            <a:xfrm>
              <a:off x="2584200" y="2622550"/>
              <a:ext cx="197025" cy="195550"/>
            </a:xfrm>
            <a:custGeom>
              <a:avLst/>
              <a:gdLst/>
              <a:ahLst/>
              <a:cxnLst/>
              <a:rect l="l" t="t" r="r" b="b"/>
              <a:pathLst>
                <a:path w="7881" h="7822" extrusionOk="0">
                  <a:moveTo>
                    <a:pt x="3912" y="7822"/>
                  </a:moveTo>
                  <a:cubicBezTo>
                    <a:pt x="1752" y="7822"/>
                    <a:pt x="1" y="6071"/>
                    <a:pt x="59" y="3911"/>
                  </a:cubicBezTo>
                  <a:cubicBezTo>
                    <a:pt x="59" y="1693"/>
                    <a:pt x="1810" y="0"/>
                    <a:pt x="3970" y="0"/>
                  </a:cubicBezTo>
                  <a:cubicBezTo>
                    <a:pt x="6188" y="0"/>
                    <a:pt x="7881" y="1751"/>
                    <a:pt x="7881" y="3970"/>
                  </a:cubicBezTo>
                  <a:cubicBezTo>
                    <a:pt x="7881" y="6129"/>
                    <a:pt x="6130" y="7822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2" name="Google Shape;7572;p18"/>
            <p:cNvSpPr/>
            <p:nvPr/>
          </p:nvSpPr>
          <p:spPr>
            <a:xfrm>
              <a:off x="3321125" y="16433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12" y="7822"/>
                  </a:moveTo>
                  <a:cubicBezTo>
                    <a:pt x="1694" y="7822"/>
                    <a:pt x="1" y="6071"/>
                    <a:pt x="1" y="3912"/>
                  </a:cubicBezTo>
                  <a:cubicBezTo>
                    <a:pt x="59" y="1694"/>
                    <a:pt x="1810" y="1"/>
                    <a:pt x="3970" y="1"/>
                  </a:cubicBezTo>
                  <a:cubicBezTo>
                    <a:pt x="6130" y="59"/>
                    <a:pt x="7881" y="1810"/>
                    <a:pt x="7823" y="3970"/>
                  </a:cubicBezTo>
                  <a:cubicBezTo>
                    <a:pt x="7823" y="6130"/>
                    <a:pt x="6071" y="7881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3" name="Google Shape;7573;p18"/>
            <p:cNvSpPr/>
            <p:nvPr/>
          </p:nvSpPr>
          <p:spPr>
            <a:xfrm>
              <a:off x="3812900" y="3851250"/>
              <a:ext cx="198500" cy="197025"/>
            </a:xfrm>
            <a:custGeom>
              <a:avLst/>
              <a:gdLst/>
              <a:ahLst/>
              <a:cxnLst/>
              <a:rect l="l" t="t" r="r" b="b"/>
              <a:pathLst>
                <a:path w="7940" h="7881" extrusionOk="0">
                  <a:moveTo>
                    <a:pt x="7939" y="3969"/>
                  </a:moveTo>
                  <a:cubicBezTo>
                    <a:pt x="7881" y="6188"/>
                    <a:pt x="6130" y="7880"/>
                    <a:pt x="3970" y="7880"/>
                  </a:cubicBezTo>
                  <a:cubicBezTo>
                    <a:pt x="1752" y="7880"/>
                    <a:pt x="1" y="6071"/>
                    <a:pt x="59" y="3911"/>
                  </a:cubicBezTo>
                  <a:cubicBezTo>
                    <a:pt x="117" y="1693"/>
                    <a:pt x="1869" y="0"/>
                    <a:pt x="4028" y="59"/>
                  </a:cubicBezTo>
                  <a:cubicBezTo>
                    <a:pt x="6188" y="59"/>
                    <a:pt x="7939" y="1810"/>
                    <a:pt x="7939" y="39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4" name="Google Shape;7574;p18"/>
            <p:cNvSpPr/>
            <p:nvPr/>
          </p:nvSpPr>
          <p:spPr>
            <a:xfrm>
              <a:off x="2585675" y="2869150"/>
              <a:ext cx="195550" cy="195575"/>
            </a:xfrm>
            <a:custGeom>
              <a:avLst/>
              <a:gdLst/>
              <a:ahLst/>
              <a:cxnLst/>
              <a:rect l="l" t="t" r="r" b="b"/>
              <a:pathLst>
                <a:path w="7822" h="7823" extrusionOk="0">
                  <a:moveTo>
                    <a:pt x="7822" y="3912"/>
                  </a:moveTo>
                  <a:cubicBezTo>
                    <a:pt x="7822" y="6071"/>
                    <a:pt x="6129" y="7823"/>
                    <a:pt x="3911" y="7823"/>
                  </a:cubicBezTo>
                  <a:cubicBezTo>
                    <a:pt x="1751" y="7823"/>
                    <a:pt x="0" y="6130"/>
                    <a:pt x="0" y="3970"/>
                  </a:cubicBezTo>
                  <a:cubicBezTo>
                    <a:pt x="0" y="1752"/>
                    <a:pt x="1693" y="59"/>
                    <a:pt x="3853" y="1"/>
                  </a:cubicBezTo>
                  <a:cubicBezTo>
                    <a:pt x="6071" y="1"/>
                    <a:pt x="7763" y="1752"/>
                    <a:pt x="7822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5" name="Google Shape;7575;p18"/>
            <p:cNvSpPr/>
            <p:nvPr/>
          </p:nvSpPr>
          <p:spPr>
            <a:xfrm>
              <a:off x="3567750" y="3851250"/>
              <a:ext cx="197025" cy="198475"/>
            </a:xfrm>
            <a:custGeom>
              <a:avLst/>
              <a:gdLst/>
              <a:ahLst/>
              <a:cxnLst/>
              <a:rect l="l" t="t" r="r" b="b"/>
              <a:pathLst>
                <a:path w="7881" h="7939" extrusionOk="0">
                  <a:moveTo>
                    <a:pt x="4028" y="59"/>
                  </a:moveTo>
                  <a:cubicBezTo>
                    <a:pt x="6188" y="117"/>
                    <a:pt x="7881" y="1868"/>
                    <a:pt x="7822" y="4028"/>
                  </a:cubicBezTo>
                  <a:cubicBezTo>
                    <a:pt x="7822" y="6246"/>
                    <a:pt x="6013" y="7939"/>
                    <a:pt x="3853" y="7880"/>
                  </a:cubicBezTo>
                  <a:cubicBezTo>
                    <a:pt x="1693" y="7822"/>
                    <a:pt x="1" y="6071"/>
                    <a:pt x="1" y="3853"/>
                  </a:cubicBezTo>
                  <a:cubicBezTo>
                    <a:pt x="59" y="1693"/>
                    <a:pt x="1868" y="0"/>
                    <a:pt x="4028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6" name="Google Shape;7576;p18"/>
            <p:cNvSpPr/>
            <p:nvPr/>
          </p:nvSpPr>
          <p:spPr>
            <a:xfrm>
              <a:off x="4551300" y="1891450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7763" y="3912"/>
                  </a:moveTo>
                  <a:cubicBezTo>
                    <a:pt x="7763" y="6071"/>
                    <a:pt x="6071" y="7764"/>
                    <a:pt x="3853" y="7764"/>
                  </a:cubicBezTo>
                  <a:cubicBezTo>
                    <a:pt x="1693" y="7764"/>
                    <a:pt x="0" y="6013"/>
                    <a:pt x="0" y="3853"/>
                  </a:cubicBezTo>
                  <a:cubicBezTo>
                    <a:pt x="0" y="1693"/>
                    <a:pt x="1751" y="1"/>
                    <a:pt x="3969" y="1"/>
                  </a:cubicBezTo>
                  <a:cubicBezTo>
                    <a:pt x="6129" y="1"/>
                    <a:pt x="7822" y="1693"/>
                    <a:pt x="7763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7" name="Google Shape;7577;p18"/>
            <p:cNvSpPr/>
            <p:nvPr/>
          </p:nvSpPr>
          <p:spPr>
            <a:xfrm>
              <a:off x="4059525" y="385270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3794" y="59"/>
                  </a:moveTo>
                  <a:cubicBezTo>
                    <a:pt x="5954" y="1"/>
                    <a:pt x="7705" y="1693"/>
                    <a:pt x="7705" y="3853"/>
                  </a:cubicBezTo>
                  <a:cubicBezTo>
                    <a:pt x="7705" y="6013"/>
                    <a:pt x="6013" y="7764"/>
                    <a:pt x="3853" y="7764"/>
                  </a:cubicBezTo>
                  <a:cubicBezTo>
                    <a:pt x="1693" y="7764"/>
                    <a:pt x="0" y="6071"/>
                    <a:pt x="0" y="3911"/>
                  </a:cubicBezTo>
                  <a:cubicBezTo>
                    <a:pt x="0" y="1752"/>
                    <a:pt x="1693" y="59"/>
                    <a:pt x="379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8" name="Google Shape;7578;p18"/>
            <p:cNvSpPr/>
            <p:nvPr/>
          </p:nvSpPr>
          <p:spPr>
            <a:xfrm>
              <a:off x="2585675" y="2380300"/>
              <a:ext cx="194100" cy="194125"/>
            </a:xfrm>
            <a:custGeom>
              <a:avLst/>
              <a:gdLst/>
              <a:ahLst/>
              <a:cxnLst/>
              <a:rect l="l" t="t" r="r" b="b"/>
              <a:pathLst>
                <a:path w="7764" h="7765" extrusionOk="0">
                  <a:moveTo>
                    <a:pt x="3911" y="59"/>
                  </a:moveTo>
                  <a:cubicBezTo>
                    <a:pt x="6071" y="59"/>
                    <a:pt x="7763" y="1810"/>
                    <a:pt x="7763" y="3912"/>
                  </a:cubicBezTo>
                  <a:cubicBezTo>
                    <a:pt x="7763" y="6071"/>
                    <a:pt x="6012" y="7764"/>
                    <a:pt x="3853" y="7764"/>
                  </a:cubicBezTo>
                  <a:cubicBezTo>
                    <a:pt x="1693" y="7764"/>
                    <a:pt x="0" y="6013"/>
                    <a:pt x="59" y="3853"/>
                  </a:cubicBezTo>
                  <a:cubicBezTo>
                    <a:pt x="59" y="1694"/>
                    <a:pt x="1810" y="1"/>
                    <a:pt x="391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9" name="Google Shape;7579;p18"/>
            <p:cNvSpPr/>
            <p:nvPr/>
          </p:nvSpPr>
          <p:spPr>
            <a:xfrm>
              <a:off x="3322600" y="3854175"/>
              <a:ext cx="192650" cy="192625"/>
            </a:xfrm>
            <a:custGeom>
              <a:avLst/>
              <a:gdLst/>
              <a:ahLst/>
              <a:cxnLst/>
              <a:rect l="l" t="t" r="r" b="b"/>
              <a:pathLst>
                <a:path w="7706" h="7705" extrusionOk="0">
                  <a:moveTo>
                    <a:pt x="7705" y="3852"/>
                  </a:moveTo>
                  <a:cubicBezTo>
                    <a:pt x="7705" y="5954"/>
                    <a:pt x="5954" y="7705"/>
                    <a:pt x="3853" y="7705"/>
                  </a:cubicBezTo>
                  <a:cubicBezTo>
                    <a:pt x="1751" y="7705"/>
                    <a:pt x="0" y="5954"/>
                    <a:pt x="0" y="3852"/>
                  </a:cubicBezTo>
                  <a:cubicBezTo>
                    <a:pt x="0" y="1693"/>
                    <a:pt x="1751" y="0"/>
                    <a:pt x="3911" y="0"/>
                  </a:cubicBezTo>
                  <a:cubicBezTo>
                    <a:pt x="6012" y="0"/>
                    <a:pt x="7705" y="1751"/>
                    <a:pt x="7705" y="38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0" name="Google Shape;7580;p18"/>
            <p:cNvSpPr/>
            <p:nvPr/>
          </p:nvSpPr>
          <p:spPr>
            <a:xfrm>
              <a:off x="2585675" y="3117225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3969" y="1"/>
                  </a:moveTo>
                  <a:cubicBezTo>
                    <a:pt x="6071" y="59"/>
                    <a:pt x="7822" y="1869"/>
                    <a:pt x="7763" y="3970"/>
                  </a:cubicBezTo>
                  <a:cubicBezTo>
                    <a:pt x="7705" y="6071"/>
                    <a:pt x="5954" y="7764"/>
                    <a:pt x="3853" y="7706"/>
                  </a:cubicBezTo>
                  <a:cubicBezTo>
                    <a:pt x="1751" y="7706"/>
                    <a:pt x="0" y="5896"/>
                    <a:pt x="59" y="3795"/>
                  </a:cubicBezTo>
                  <a:cubicBezTo>
                    <a:pt x="117" y="1694"/>
                    <a:pt x="1868" y="1"/>
                    <a:pt x="39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1" name="Google Shape;7581;p18"/>
            <p:cNvSpPr/>
            <p:nvPr/>
          </p:nvSpPr>
          <p:spPr>
            <a:xfrm>
              <a:off x="4795000" y="2133700"/>
              <a:ext cx="192625" cy="194100"/>
            </a:xfrm>
            <a:custGeom>
              <a:avLst/>
              <a:gdLst/>
              <a:ahLst/>
              <a:cxnLst/>
              <a:rect l="l" t="t" r="r" b="b"/>
              <a:pathLst>
                <a:path w="7705" h="7764" extrusionOk="0">
                  <a:moveTo>
                    <a:pt x="3911" y="7764"/>
                  </a:moveTo>
                  <a:cubicBezTo>
                    <a:pt x="1810" y="7764"/>
                    <a:pt x="58" y="6012"/>
                    <a:pt x="0" y="3911"/>
                  </a:cubicBezTo>
                  <a:cubicBezTo>
                    <a:pt x="0" y="1810"/>
                    <a:pt x="1751" y="59"/>
                    <a:pt x="3853" y="59"/>
                  </a:cubicBezTo>
                  <a:cubicBezTo>
                    <a:pt x="5954" y="0"/>
                    <a:pt x="7705" y="1751"/>
                    <a:pt x="7705" y="3911"/>
                  </a:cubicBezTo>
                  <a:cubicBezTo>
                    <a:pt x="7705" y="5954"/>
                    <a:pt x="6012" y="7705"/>
                    <a:pt x="3911" y="776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2" name="Google Shape;7582;p18"/>
            <p:cNvSpPr/>
            <p:nvPr/>
          </p:nvSpPr>
          <p:spPr>
            <a:xfrm>
              <a:off x="4306125" y="164485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7706" y="3911"/>
                  </a:moveTo>
                  <a:cubicBezTo>
                    <a:pt x="7648" y="6012"/>
                    <a:pt x="5896" y="7763"/>
                    <a:pt x="3737" y="7705"/>
                  </a:cubicBezTo>
                  <a:cubicBezTo>
                    <a:pt x="1694" y="7647"/>
                    <a:pt x="1" y="5896"/>
                    <a:pt x="1" y="3794"/>
                  </a:cubicBezTo>
                  <a:cubicBezTo>
                    <a:pt x="1" y="1693"/>
                    <a:pt x="1810" y="0"/>
                    <a:pt x="3912" y="0"/>
                  </a:cubicBezTo>
                  <a:cubicBezTo>
                    <a:pt x="6013" y="59"/>
                    <a:pt x="7706" y="1810"/>
                    <a:pt x="7706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3" name="Google Shape;7583;p18"/>
            <p:cNvSpPr/>
            <p:nvPr/>
          </p:nvSpPr>
          <p:spPr>
            <a:xfrm>
              <a:off x="4546925" y="3606100"/>
              <a:ext cx="195550" cy="194100"/>
            </a:xfrm>
            <a:custGeom>
              <a:avLst/>
              <a:gdLst/>
              <a:ahLst/>
              <a:cxnLst/>
              <a:rect l="l" t="t" r="r" b="b"/>
              <a:pathLst>
                <a:path w="7822" h="7764" extrusionOk="0">
                  <a:moveTo>
                    <a:pt x="3853" y="7763"/>
                  </a:moveTo>
                  <a:cubicBezTo>
                    <a:pt x="1751" y="7705"/>
                    <a:pt x="0" y="5895"/>
                    <a:pt x="58" y="3794"/>
                  </a:cubicBezTo>
                  <a:cubicBezTo>
                    <a:pt x="117" y="1693"/>
                    <a:pt x="1926" y="0"/>
                    <a:pt x="3969" y="58"/>
                  </a:cubicBezTo>
                  <a:cubicBezTo>
                    <a:pt x="6129" y="117"/>
                    <a:pt x="7822" y="1868"/>
                    <a:pt x="7763" y="4028"/>
                  </a:cubicBezTo>
                  <a:cubicBezTo>
                    <a:pt x="7705" y="6071"/>
                    <a:pt x="5954" y="7763"/>
                    <a:pt x="3853" y="77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4" name="Google Shape;7584;p18"/>
            <p:cNvSpPr/>
            <p:nvPr/>
          </p:nvSpPr>
          <p:spPr>
            <a:xfrm>
              <a:off x="2832275" y="1887075"/>
              <a:ext cx="194125" cy="194100"/>
            </a:xfrm>
            <a:custGeom>
              <a:avLst/>
              <a:gdLst/>
              <a:ahLst/>
              <a:cxnLst/>
              <a:rect l="l" t="t" r="r" b="b"/>
              <a:pathLst>
                <a:path w="7765" h="7764" extrusionOk="0">
                  <a:moveTo>
                    <a:pt x="7764" y="3911"/>
                  </a:moveTo>
                  <a:cubicBezTo>
                    <a:pt x="7706" y="6013"/>
                    <a:pt x="5955" y="7764"/>
                    <a:pt x="3912" y="7706"/>
                  </a:cubicBezTo>
                  <a:cubicBezTo>
                    <a:pt x="1752" y="7706"/>
                    <a:pt x="1" y="5954"/>
                    <a:pt x="59" y="3795"/>
                  </a:cubicBezTo>
                  <a:cubicBezTo>
                    <a:pt x="118" y="1693"/>
                    <a:pt x="1869" y="1"/>
                    <a:pt x="3970" y="59"/>
                  </a:cubicBezTo>
                  <a:cubicBezTo>
                    <a:pt x="6071" y="59"/>
                    <a:pt x="7764" y="1810"/>
                    <a:pt x="7764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5" name="Google Shape;7585;p18"/>
            <p:cNvSpPr/>
            <p:nvPr/>
          </p:nvSpPr>
          <p:spPr>
            <a:xfrm>
              <a:off x="4796450" y="3362400"/>
              <a:ext cx="191175" cy="189725"/>
            </a:xfrm>
            <a:custGeom>
              <a:avLst/>
              <a:gdLst/>
              <a:ahLst/>
              <a:cxnLst/>
              <a:rect l="l" t="t" r="r" b="b"/>
              <a:pathLst>
                <a:path w="7647" h="7589" extrusionOk="0">
                  <a:moveTo>
                    <a:pt x="3795" y="0"/>
                  </a:moveTo>
                  <a:cubicBezTo>
                    <a:pt x="5896" y="0"/>
                    <a:pt x="7647" y="1751"/>
                    <a:pt x="7589" y="3794"/>
                  </a:cubicBezTo>
                  <a:cubicBezTo>
                    <a:pt x="7589" y="5896"/>
                    <a:pt x="5896" y="7588"/>
                    <a:pt x="3795" y="7588"/>
                  </a:cubicBezTo>
                  <a:cubicBezTo>
                    <a:pt x="1693" y="7588"/>
                    <a:pt x="0" y="5837"/>
                    <a:pt x="0" y="3736"/>
                  </a:cubicBezTo>
                  <a:cubicBezTo>
                    <a:pt x="0" y="1693"/>
                    <a:pt x="1752" y="0"/>
                    <a:pt x="379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6" name="Google Shape;7586;p18"/>
            <p:cNvSpPr/>
            <p:nvPr/>
          </p:nvSpPr>
          <p:spPr>
            <a:xfrm>
              <a:off x="3081825" y="1646300"/>
              <a:ext cx="189725" cy="191200"/>
            </a:xfrm>
            <a:custGeom>
              <a:avLst/>
              <a:gdLst/>
              <a:ahLst/>
              <a:cxnLst/>
              <a:rect l="l" t="t" r="r" b="b"/>
              <a:pathLst>
                <a:path w="7589" h="7648" extrusionOk="0">
                  <a:moveTo>
                    <a:pt x="3794" y="1"/>
                  </a:moveTo>
                  <a:cubicBezTo>
                    <a:pt x="5837" y="1"/>
                    <a:pt x="7588" y="1752"/>
                    <a:pt x="7588" y="3853"/>
                  </a:cubicBezTo>
                  <a:cubicBezTo>
                    <a:pt x="7588" y="5896"/>
                    <a:pt x="5896" y="7589"/>
                    <a:pt x="3794" y="7589"/>
                  </a:cubicBezTo>
                  <a:cubicBezTo>
                    <a:pt x="1751" y="7647"/>
                    <a:pt x="0" y="5896"/>
                    <a:pt x="0" y="3795"/>
                  </a:cubicBezTo>
                  <a:cubicBezTo>
                    <a:pt x="0" y="1693"/>
                    <a:pt x="1693" y="1"/>
                    <a:pt x="3794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7" name="Google Shape;7587;p18"/>
            <p:cNvSpPr/>
            <p:nvPr/>
          </p:nvSpPr>
          <p:spPr>
            <a:xfrm>
              <a:off x="2835200" y="3609000"/>
              <a:ext cx="189725" cy="189725"/>
            </a:xfrm>
            <a:custGeom>
              <a:avLst/>
              <a:gdLst/>
              <a:ahLst/>
              <a:cxnLst/>
              <a:rect l="l" t="t" r="r" b="b"/>
              <a:pathLst>
                <a:path w="7589" h="7589" extrusionOk="0">
                  <a:moveTo>
                    <a:pt x="3795" y="1"/>
                  </a:moveTo>
                  <a:cubicBezTo>
                    <a:pt x="5896" y="59"/>
                    <a:pt x="7589" y="1752"/>
                    <a:pt x="7530" y="3795"/>
                  </a:cubicBezTo>
                  <a:cubicBezTo>
                    <a:pt x="7530" y="5896"/>
                    <a:pt x="5838" y="7589"/>
                    <a:pt x="3736" y="7531"/>
                  </a:cubicBezTo>
                  <a:cubicBezTo>
                    <a:pt x="1635" y="7531"/>
                    <a:pt x="1" y="5838"/>
                    <a:pt x="1" y="3737"/>
                  </a:cubicBezTo>
                  <a:cubicBezTo>
                    <a:pt x="59" y="1635"/>
                    <a:pt x="1752" y="1"/>
                    <a:pt x="379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8" name="Google Shape;7588;p18"/>
            <p:cNvSpPr/>
            <p:nvPr/>
          </p:nvSpPr>
          <p:spPr>
            <a:xfrm>
              <a:off x="4309050" y="3855625"/>
              <a:ext cx="186825" cy="188275"/>
            </a:xfrm>
            <a:custGeom>
              <a:avLst/>
              <a:gdLst/>
              <a:ahLst/>
              <a:cxnLst/>
              <a:rect l="l" t="t" r="r" b="b"/>
              <a:pathLst>
                <a:path w="7473" h="7531" extrusionOk="0">
                  <a:moveTo>
                    <a:pt x="3736" y="7530"/>
                  </a:moveTo>
                  <a:cubicBezTo>
                    <a:pt x="1635" y="7530"/>
                    <a:pt x="1" y="5896"/>
                    <a:pt x="1" y="3794"/>
                  </a:cubicBezTo>
                  <a:cubicBezTo>
                    <a:pt x="1" y="1693"/>
                    <a:pt x="1635" y="0"/>
                    <a:pt x="3736" y="59"/>
                  </a:cubicBezTo>
                  <a:cubicBezTo>
                    <a:pt x="5838" y="59"/>
                    <a:pt x="7472" y="1693"/>
                    <a:pt x="7472" y="3736"/>
                  </a:cubicBezTo>
                  <a:cubicBezTo>
                    <a:pt x="7472" y="5837"/>
                    <a:pt x="5838" y="7530"/>
                    <a:pt x="3736" y="75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9" name="Google Shape;7589;p18"/>
            <p:cNvSpPr/>
            <p:nvPr/>
          </p:nvSpPr>
          <p:spPr>
            <a:xfrm>
              <a:off x="2590050" y="213660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3736" y="7531"/>
                  </a:moveTo>
                  <a:cubicBezTo>
                    <a:pt x="1635" y="7531"/>
                    <a:pt x="0" y="5896"/>
                    <a:pt x="0" y="3737"/>
                  </a:cubicBezTo>
                  <a:cubicBezTo>
                    <a:pt x="0" y="1694"/>
                    <a:pt x="1635" y="59"/>
                    <a:pt x="3678" y="59"/>
                  </a:cubicBezTo>
                  <a:cubicBezTo>
                    <a:pt x="5837" y="1"/>
                    <a:pt x="7472" y="1694"/>
                    <a:pt x="7472" y="3795"/>
                  </a:cubicBezTo>
                  <a:cubicBezTo>
                    <a:pt x="7472" y="5896"/>
                    <a:pt x="5837" y="7531"/>
                    <a:pt x="3736" y="753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0" name="Google Shape;7590;p18"/>
            <p:cNvSpPr/>
            <p:nvPr/>
          </p:nvSpPr>
          <p:spPr>
            <a:xfrm>
              <a:off x="2590050" y="3363850"/>
              <a:ext cx="186800" cy="186800"/>
            </a:xfrm>
            <a:custGeom>
              <a:avLst/>
              <a:gdLst/>
              <a:ahLst/>
              <a:cxnLst/>
              <a:rect l="l" t="t" r="r" b="b"/>
              <a:pathLst>
                <a:path w="7472" h="7472" extrusionOk="0">
                  <a:moveTo>
                    <a:pt x="3736" y="1"/>
                  </a:moveTo>
                  <a:cubicBezTo>
                    <a:pt x="5837" y="59"/>
                    <a:pt x="7472" y="1693"/>
                    <a:pt x="7413" y="3795"/>
                  </a:cubicBezTo>
                  <a:cubicBezTo>
                    <a:pt x="7413" y="5838"/>
                    <a:pt x="5721" y="7472"/>
                    <a:pt x="3678" y="7414"/>
                  </a:cubicBezTo>
                  <a:cubicBezTo>
                    <a:pt x="1635" y="7414"/>
                    <a:pt x="0" y="5721"/>
                    <a:pt x="0" y="3678"/>
                  </a:cubicBezTo>
                  <a:cubicBezTo>
                    <a:pt x="0" y="1635"/>
                    <a:pt x="1693" y="1"/>
                    <a:pt x="37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1" name="Google Shape;7591;p18"/>
            <p:cNvSpPr/>
            <p:nvPr/>
          </p:nvSpPr>
          <p:spPr>
            <a:xfrm>
              <a:off x="3083275" y="3857075"/>
              <a:ext cx="186800" cy="185350"/>
            </a:xfrm>
            <a:custGeom>
              <a:avLst/>
              <a:gdLst/>
              <a:ahLst/>
              <a:cxnLst/>
              <a:rect l="l" t="t" r="r" b="b"/>
              <a:pathLst>
                <a:path w="7472" h="7414" extrusionOk="0">
                  <a:moveTo>
                    <a:pt x="7414" y="3678"/>
                  </a:moveTo>
                  <a:cubicBezTo>
                    <a:pt x="7472" y="5779"/>
                    <a:pt x="5779" y="7414"/>
                    <a:pt x="3736" y="7414"/>
                  </a:cubicBezTo>
                  <a:cubicBezTo>
                    <a:pt x="1693" y="7414"/>
                    <a:pt x="1" y="5779"/>
                    <a:pt x="59" y="3736"/>
                  </a:cubicBezTo>
                  <a:cubicBezTo>
                    <a:pt x="59" y="1694"/>
                    <a:pt x="1693" y="59"/>
                    <a:pt x="3678" y="1"/>
                  </a:cubicBezTo>
                  <a:cubicBezTo>
                    <a:pt x="5779" y="1"/>
                    <a:pt x="7414" y="1635"/>
                    <a:pt x="7472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2" name="Google Shape;7592;p18"/>
            <p:cNvSpPr/>
            <p:nvPr/>
          </p:nvSpPr>
          <p:spPr>
            <a:xfrm>
              <a:off x="5045975" y="2628375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737" y="7414"/>
                  </a:moveTo>
                  <a:cubicBezTo>
                    <a:pt x="1635" y="7414"/>
                    <a:pt x="1" y="5721"/>
                    <a:pt x="1" y="3678"/>
                  </a:cubicBezTo>
                  <a:cubicBezTo>
                    <a:pt x="1" y="1635"/>
                    <a:pt x="1635" y="1"/>
                    <a:pt x="3737" y="1"/>
                  </a:cubicBez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79" y="7414"/>
                    <a:pt x="3737" y="74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3" name="Google Shape;7593;p18"/>
            <p:cNvSpPr/>
            <p:nvPr/>
          </p:nvSpPr>
          <p:spPr>
            <a:xfrm>
              <a:off x="3818750" y="1401150"/>
              <a:ext cx="188275" cy="186800"/>
            </a:xfrm>
            <a:custGeom>
              <a:avLst/>
              <a:gdLst/>
              <a:ahLst/>
              <a:cxnLst/>
              <a:rect l="l" t="t" r="r" b="b"/>
              <a:pathLst>
                <a:path w="7531" h="7472" extrusionOk="0">
                  <a:moveTo>
                    <a:pt x="59" y="3678"/>
                  </a:moveTo>
                  <a:cubicBezTo>
                    <a:pt x="59" y="1635"/>
                    <a:pt x="1751" y="0"/>
                    <a:pt x="3853" y="59"/>
                  </a:cubicBezTo>
                  <a:cubicBezTo>
                    <a:pt x="5896" y="59"/>
                    <a:pt x="7530" y="1810"/>
                    <a:pt x="7472" y="3853"/>
                  </a:cubicBezTo>
                  <a:cubicBezTo>
                    <a:pt x="7413" y="5837"/>
                    <a:pt x="5721" y="7472"/>
                    <a:pt x="3736" y="7472"/>
                  </a:cubicBezTo>
                  <a:cubicBezTo>
                    <a:pt x="1693" y="7413"/>
                    <a:pt x="0" y="5721"/>
                    <a:pt x="59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4" name="Google Shape;7594;p18"/>
            <p:cNvSpPr/>
            <p:nvPr/>
          </p:nvSpPr>
          <p:spPr>
            <a:xfrm>
              <a:off x="5045975" y="2875000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678" y="0"/>
                  </a:moveTo>
                  <a:cubicBezTo>
                    <a:pt x="5721" y="0"/>
                    <a:pt x="7414" y="1693"/>
                    <a:pt x="7414" y="3736"/>
                  </a:cubicBezTo>
                  <a:cubicBezTo>
                    <a:pt x="7355" y="5721"/>
                    <a:pt x="5721" y="7413"/>
                    <a:pt x="3678" y="7413"/>
                  </a:cubicBezTo>
                  <a:cubicBezTo>
                    <a:pt x="1635" y="7413"/>
                    <a:pt x="1" y="5721"/>
                    <a:pt x="1" y="3678"/>
                  </a:cubicBezTo>
                  <a:cubicBezTo>
                    <a:pt x="1" y="1635"/>
                    <a:pt x="1694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5" name="Google Shape;7595;p18"/>
            <p:cNvSpPr/>
            <p:nvPr/>
          </p:nvSpPr>
          <p:spPr>
            <a:xfrm>
              <a:off x="3573575" y="1402600"/>
              <a:ext cx="185375" cy="185350"/>
            </a:xfrm>
            <a:custGeom>
              <a:avLst/>
              <a:gdLst/>
              <a:ahLst/>
              <a:cxnLst/>
              <a:rect l="l" t="t" r="r" b="b"/>
              <a:pathLst>
                <a:path w="7415" h="7414" extrusionOk="0">
                  <a:moveTo>
                    <a:pt x="3678" y="1"/>
                  </a:move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21" y="7414"/>
                    <a:pt x="3678" y="7355"/>
                  </a:cubicBezTo>
                  <a:cubicBezTo>
                    <a:pt x="1635" y="7355"/>
                    <a:pt x="1" y="5663"/>
                    <a:pt x="1" y="3678"/>
                  </a:cubicBezTo>
                  <a:cubicBezTo>
                    <a:pt x="1" y="1635"/>
                    <a:pt x="1694" y="1"/>
                    <a:pt x="36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6" name="Google Shape;7596;p18"/>
            <p:cNvSpPr/>
            <p:nvPr/>
          </p:nvSpPr>
          <p:spPr>
            <a:xfrm>
              <a:off x="4799375" y="1895825"/>
              <a:ext cx="183875" cy="183900"/>
            </a:xfrm>
            <a:custGeom>
              <a:avLst/>
              <a:gdLst/>
              <a:ahLst/>
              <a:cxnLst/>
              <a:rect l="l" t="t" r="r" b="b"/>
              <a:pathLst>
                <a:path w="7355" h="7356" extrusionOk="0">
                  <a:moveTo>
                    <a:pt x="3678" y="7356"/>
                  </a:moveTo>
                  <a:cubicBezTo>
                    <a:pt x="1693" y="7356"/>
                    <a:pt x="0" y="5663"/>
                    <a:pt x="0" y="3678"/>
                  </a:cubicBezTo>
                  <a:cubicBezTo>
                    <a:pt x="59" y="1635"/>
                    <a:pt x="1751" y="1"/>
                    <a:pt x="3736" y="1"/>
                  </a:cubicBezTo>
                  <a:cubicBezTo>
                    <a:pt x="5720" y="59"/>
                    <a:pt x="7355" y="1694"/>
                    <a:pt x="7355" y="3678"/>
                  </a:cubicBezTo>
                  <a:cubicBezTo>
                    <a:pt x="7355" y="5663"/>
                    <a:pt x="5662" y="7356"/>
                    <a:pt x="3678" y="735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7" name="Google Shape;7597;p18"/>
            <p:cNvSpPr/>
            <p:nvPr/>
          </p:nvSpPr>
          <p:spPr>
            <a:xfrm>
              <a:off x="5045975" y="238615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355" y="3678"/>
                  </a:moveTo>
                  <a:cubicBezTo>
                    <a:pt x="7355" y="5662"/>
                    <a:pt x="5721" y="7355"/>
                    <a:pt x="3678" y="7355"/>
                  </a:cubicBezTo>
                  <a:cubicBezTo>
                    <a:pt x="1694" y="7355"/>
                    <a:pt x="1" y="5662"/>
                    <a:pt x="1" y="3619"/>
                  </a:cubicBezTo>
                  <a:cubicBezTo>
                    <a:pt x="59" y="1693"/>
                    <a:pt x="1694" y="0"/>
                    <a:pt x="3678" y="0"/>
                  </a:cubicBezTo>
                  <a:cubicBezTo>
                    <a:pt x="5663" y="0"/>
                    <a:pt x="7355" y="1635"/>
                    <a:pt x="7355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8" name="Google Shape;7598;p18"/>
            <p:cNvSpPr/>
            <p:nvPr/>
          </p:nvSpPr>
          <p:spPr>
            <a:xfrm>
              <a:off x="4557125" y="1649225"/>
              <a:ext cx="183900" cy="185350"/>
            </a:xfrm>
            <a:custGeom>
              <a:avLst/>
              <a:gdLst/>
              <a:ahLst/>
              <a:cxnLst/>
              <a:rect l="l" t="t" r="r" b="b"/>
              <a:pathLst>
                <a:path w="7356" h="7414" extrusionOk="0">
                  <a:moveTo>
                    <a:pt x="3678" y="0"/>
                  </a:moveTo>
                  <a:cubicBezTo>
                    <a:pt x="5663" y="0"/>
                    <a:pt x="7355" y="1693"/>
                    <a:pt x="7355" y="3736"/>
                  </a:cubicBezTo>
                  <a:cubicBezTo>
                    <a:pt x="7355" y="5721"/>
                    <a:pt x="5663" y="7413"/>
                    <a:pt x="3620" y="7355"/>
                  </a:cubicBezTo>
                  <a:cubicBezTo>
                    <a:pt x="1635" y="7355"/>
                    <a:pt x="1" y="5721"/>
                    <a:pt x="1" y="3736"/>
                  </a:cubicBezTo>
                  <a:cubicBezTo>
                    <a:pt x="1" y="1693"/>
                    <a:pt x="1635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9" name="Google Shape;7599;p18"/>
            <p:cNvSpPr/>
            <p:nvPr/>
          </p:nvSpPr>
          <p:spPr>
            <a:xfrm>
              <a:off x="4062450" y="140115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7355" y="3853"/>
                  </a:moveTo>
                  <a:cubicBezTo>
                    <a:pt x="7296" y="5896"/>
                    <a:pt x="5545" y="7530"/>
                    <a:pt x="3561" y="7413"/>
                  </a:cubicBezTo>
                  <a:cubicBezTo>
                    <a:pt x="1576" y="7297"/>
                    <a:pt x="0" y="5604"/>
                    <a:pt x="58" y="3619"/>
                  </a:cubicBezTo>
                  <a:cubicBezTo>
                    <a:pt x="175" y="1576"/>
                    <a:pt x="1926" y="0"/>
                    <a:pt x="3853" y="117"/>
                  </a:cubicBezTo>
                  <a:cubicBezTo>
                    <a:pt x="5896" y="234"/>
                    <a:pt x="7472" y="1926"/>
                    <a:pt x="7355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0" name="Google Shape;7600;p18"/>
            <p:cNvSpPr/>
            <p:nvPr/>
          </p:nvSpPr>
          <p:spPr>
            <a:xfrm>
              <a:off x="3326975" y="140260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297" y="3795"/>
                  </a:moveTo>
                  <a:cubicBezTo>
                    <a:pt x="7238" y="5838"/>
                    <a:pt x="5604" y="7355"/>
                    <a:pt x="3619" y="7297"/>
                  </a:cubicBezTo>
                  <a:cubicBezTo>
                    <a:pt x="1576" y="7239"/>
                    <a:pt x="0" y="5604"/>
                    <a:pt x="59" y="3620"/>
                  </a:cubicBezTo>
                  <a:cubicBezTo>
                    <a:pt x="117" y="1577"/>
                    <a:pt x="1810" y="1"/>
                    <a:pt x="3794" y="59"/>
                  </a:cubicBezTo>
                  <a:cubicBezTo>
                    <a:pt x="5837" y="117"/>
                    <a:pt x="7355" y="1810"/>
                    <a:pt x="7297" y="37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1" name="Google Shape;7601;p18"/>
            <p:cNvSpPr/>
            <p:nvPr/>
          </p:nvSpPr>
          <p:spPr>
            <a:xfrm>
              <a:off x="5047450" y="3123075"/>
              <a:ext cx="182425" cy="182425"/>
            </a:xfrm>
            <a:custGeom>
              <a:avLst/>
              <a:gdLst/>
              <a:ahLst/>
              <a:cxnLst/>
              <a:rect l="l" t="t" r="r" b="b"/>
              <a:pathLst>
                <a:path w="7297" h="7297" extrusionOk="0">
                  <a:moveTo>
                    <a:pt x="7296" y="3619"/>
                  </a:moveTo>
                  <a:cubicBezTo>
                    <a:pt x="7296" y="5604"/>
                    <a:pt x="5662" y="7238"/>
                    <a:pt x="3678" y="7297"/>
                  </a:cubicBezTo>
                  <a:cubicBezTo>
                    <a:pt x="1635" y="7297"/>
                    <a:pt x="0" y="5662"/>
                    <a:pt x="0" y="3678"/>
                  </a:cubicBezTo>
                  <a:cubicBezTo>
                    <a:pt x="0" y="1635"/>
                    <a:pt x="1635" y="0"/>
                    <a:pt x="3619" y="0"/>
                  </a:cubicBezTo>
                  <a:cubicBezTo>
                    <a:pt x="5604" y="0"/>
                    <a:pt x="7238" y="1635"/>
                    <a:pt x="7296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2" name="Google Shape;7602;p18"/>
            <p:cNvSpPr/>
            <p:nvPr/>
          </p:nvSpPr>
          <p:spPr>
            <a:xfrm>
              <a:off x="3821650" y="4102250"/>
              <a:ext cx="180975" cy="180950"/>
            </a:xfrm>
            <a:custGeom>
              <a:avLst/>
              <a:gdLst/>
              <a:ahLst/>
              <a:cxnLst/>
              <a:rect l="l" t="t" r="r" b="b"/>
              <a:pathLst>
                <a:path w="7239" h="7238" extrusionOk="0">
                  <a:moveTo>
                    <a:pt x="7239" y="3619"/>
                  </a:moveTo>
                  <a:cubicBezTo>
                    <a:pt x="7239" y="5662"/>
                    <a:pt x="5663" y="7238"/>
                    <a:pt x="3620" y="7238"/>
                  </a:cubicBezTo>
                  <a:cubicBezTo>
                    <a:pt x="1577" y="7238"/>
                    <a:pt x="1" y="5604"/>
                    <a:pt x="59" y="3619"/>
                  </a:cubicBezTo>
                  <a:cubicBezTo>
                    <a:pt x="59" y="1634"/>
                    <a:pt x="1635" y="58"/>
                    <a:pt x="3620" y="58"/>
                  </a:cubicBezTo>
                  <a:cubicBezTo>
                    <a:pt x="5605" y="0"/>
                    <a:pt x="7239" y="1634"/>
                    <a:pt x="723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3" name="Google Shape;7603;p18"/>
            <p:cNvSpPr/>
            <p:nvPr/>
          </p:nvSpPr>
          <p:spPr>
            <a:xfrm>
              <a:off x="3576500" y="4103700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546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20" y="0"/>
                  </a:cubicBezTo>
                  <a:cubicBezTo>
                    <a:pt x="5604" y="0"/>
                    <a:pt x="7180" y="1518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4" name="Google Shape;7604;p18"/>
            <p:cNvSpPr/>
            <p:nvPr/>
          </p:nvSpPr>
          <p:spPr>
            <a:xfrm>
              <a:off x="2350725" y="2629850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3561" y="59"/>
                  </a:moveTo>
                  <a:cubicBezTo>
                    <a:pt x="5604" y="0"/>
                    <a:pt x="7180" y="1635"/>
                    <a:pt x="7180" y="3619"/>
                  </a:cubicBezTo>
                  <a:cubicBezTo>
                    <a:pt x="7180" y="5604"/>
                    <a:pt x="5604" y="7180"/>
                    <a:pt x="3619" y="7238"/>
                  </a:cubicBezTo>
                  <a:cubicBezTo>
                    <a:pt x="1577" y="7238"/>
                    <a:pt x="1" y="5662"/>
                    <a:pt x="1" y="3619"/>
                  </a:cubicBezTo>
                  <a:cubicBezTo>
                    <a:pt x="1" y="1635"/>
                    <a:pt x="1577" y="59"/>
                    <a:pt x="35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5" name="Google Shape;7605;p18"/>
            <p:cNvSpPr/>
            <p:nvPr/>
          </p:nvSpPr>
          <p:spPr>
            <a:xfrm>
              <a:off x="4802275" y="3613375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7180" y="3562"/>
                  </a:moveTo>
                  <a:cubicBezTo>
                    <a:pt x="7180" y="5604"/>
                    <a:pt x="5604" y="7239"/>
                    <a:pt x="3562" y="7180"/>
                  </a:cubicBezTo>
                  <a:cubicBezTo>
                    <a:pt x="1577" y="7180"/>
                    <a:pt x="1" y="5604"/>
                    <a:pt x="1" y="3620"/>
                  </a:cubicBezTo>
                  <a:cubicBezTo>
                    <a:pt x="1" y="1577"/>
                    <a:pt x="1577" y="1"/>
                    <a:pt x="3620" y="1"/>
                  </a:cubicBezTo>
                  <a:cubicBezTo>
                    <a:pt x="5604" y="1"/>
                    <a:pt x="7180" y="1577"/>
                    <a:pt x="7180" y="35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6" name="Google Shape;7606;p18"/>
            <p:cNvSpPr/>
            <p:nvPr/>
          </p:nvSpPr>
          <p:spPr>
            <a:xfrm>
              <a:off x="2839575" y="1652125"/>
              <a:ext cx="179525" cy="179525"/>
            </a:xfrm>
            <a:custGeom>
              <a:avLst/>
              <a:gdLst/>
              <a:ahLst/>
              <a:cxnLst/>
              <a:rect l="l" t="t" r="r" b="b"/>
              <a:pathLst>
                <a:path w="7181" h="7181" extrusionOk="0">
                  <a:moveTo>
                    <a:pt x="7180" y="3620"/>
                  </a:moveTo>
                  <a:cubicBezTo>
                    <a:pt x="7180" y="5605"/>
                    <a:pt x="5604" y="7181"/>
                    <a:pt x="3561" y="7181"/>
                  </a:cubicBezTo>
                  <a:cubicBezTo>
                    <a:pt x="1577" y="7122"/>
                    <a:pt x="1" y="5546"/>
                    <a:pt x="59" y="3562"/>
                  </a:cubicBezTo>
                  <a:cubicBezTo>
                    <a:pt x="59" y="1519"/>
                    <a:pt x="1635" y="1"/>
                    <a:pt x="3678" y="1"/>
                  </a:cubicBezTo>
                  <a:cubicBezTo>
                    <a:pt x="5663" y="1"/>
                    <a:pt x="7180" y="1577"/>
                    <a:pt x="7180" y="36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7" name="Google Shape;7607;p18"/>
            <p:cNvSpPr/>
            <p:nvPr/>
          </p:nvSpPr>
          <p:spPr>
            <a:xfrm>
              <a:off x="2594425" y="1894375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03" y="7180"/>
                  </a:moveTo>
                  <a:cubicBezTo>
                    <a:pt x="1518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59"/>
                  </a:cubicBezTo>
                  <a:cubicBezTo>
                    <a:pt x="5546" y="59"/>
                    <a:pt x="7122" y="1635"/>
                    <a:pt x="7122" y="3619"/>
                  </a:cubicBezTo>
                  <a:cubicBezTo>
                    <a:pt x="7122" y="5604"/>
                    <a:pt x="5487" y="7180"/>
                    <a:pt x="3503" y="71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8" name="Google Shape;7608;p18"/>
            <p:cNvSpPr/>
            <p:nvPr/>
          </p:nvSpPr>
          <p:spPr>
            <a:xfrm>
              <a:off x="2350725" y="2877925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604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19" y="0"/>
                  </a:cubicBezTo>
                  <a:cubicBezTo>
                    <a:pt x="5604" y="0"/>
                    <a:pt x="7122" y="1576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9" name="Google Shape;7609;p18"/>
            <p:cNvSpPr/>
            <p:nvPr/>
          </p:nvSpPr>
          <p:spPr>
            <a:xfrm>
              <a:off x="4555675" y="3860000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61" y="59"/>
                  </a:moveTo>
                  <a:cubicBezTo>
                    <a:pt x="5546" y="59"/>
                    <a:pt x="7122" y="1577"/>
                    <a:pt x="7122" y="3619"/>
                  </a:cubicBezTo>
                  <a:cubicBezTo>
                    <a:pt x="7122" y="5604"/>
                    <a:pt x="5546" y="7180"/>
                    <a:pt x="3503" y="7180"/>
                  </a:cubicBezTo>
                  <a:cubicBezTo>
                    <a:pt x="1518" y="7180"/>
                    <a:pt x="0" y="5604"/>
                    <a:pt x="0" y="3561"/>
                  </a:cubicBezTo>
                  <a:cubicBezTo>
                    <a:pt x="0" y="1577"/>
                    <a:pt x="1576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0" name="Google Shape;7610;p18"/>
            <p:cNvSpPr/>
            <p:nvPr/>
          </p:nvSpPr>
          <p:spPr>
            <a:xfrm>
              <a:off x="2352175" y="2389075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61" y="7121"/>
                  </a:moveTo>
                  <a:cubicBezTo>
                    <a:pt x="1577" y="7121"/>
                    <a:pt x="1" y="5545"/>
                    <a:pt x="1" y="3561"/>
                  </a:cubicBezTo>
                  <a:cubicBezTo>
                    <a:pt x="1" y="1576"/>
                    <a:pt x="1577" y="0"/>
                    <a:pt x="3561" y="0"/>
                  </a:cubicBezTo>
                  <a:cubicBezTo>
                    <a:pt x="5488" y="0"/>
                    <a:pt x="7064" y="1576"/>
                    <a:pt x="7064" y="3502"/>
                  </a:cubicBezTo>
                  <a:cubicBezTo>
                    <a:pt x="7064" y="5487"/>
                    <a:pt x="5546" y="7121"/>
                    <a:pt x="3561" y="71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1" name="Google Shape;7611;p18"/>
            <p:cNvSpPr/>
            <p:nvPr/>
          </p:nvSpPr>
          <p:spPr>
            <a:xfrm>
              <a:off x="4066825" y="410370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3561" y="0"/>
                  </a:moveTo>
                  <a:cubicBezTo>
                    <a:pt x="5545" y="0"/>
                    <a:pt x="7121" y="1576"/>
                    <a:pt x="7121" y="3561"/>
                  </a:cubicBezTo>
                  <a:cubicBezTo>
                    <a:pt x="7121" y="5546"/>
                    <a:pt x="5545" y="7122"/>
                    <a:pt x="3561" y="7122"/>
                  </a:cubicBezTo>
                  <a:cubicBezTo>
                    <a:pt x="1576" y="7122"/>
                    <a:pt x="0" y="5546"/>
                    <a:pt x="0" y="3619"/>
                  </a:cubicBezTo>
                  <a:cubicBezTo>
                    <a:pt x="0" y="1635"/>
                    <a:pt x="1576" y="0"/>
                    <a:pt x="356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2" name="Google Shape;7612;p18"/>
            <p:cNvSpPr/>
            <p:nvPr/>
          </p:nvSpPr>
          <p:spPr>
            <a:xfrm>
              <a:off x="5050350" y="214245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0"/>
                  </a:moveTo>
                  <a:cubicBezTo>
                    <a:pt x="5488" y="0"/>
                    <a:pt x="7064" y="1576"/>
                    <a:pt x="7064" y="3503"/>
                  </a:cubicBezTo>
                  <a:cubicBezTo>
                    <a:pt x="7064" y="5487"/>
                    <a:pt x="5488" y="7122"/>
                    <a:pt x="3503" y="7063"/>
                  </a:cubicBezTo>
                  <a:cubicBezTo>
                    <a:pt x="1519" y="7063"/>
                    <a:pt x="1" y="5487"/>
                    <a:pt x="1" y="3503"/>
                  </a:cubicBezTo>
                  <a:cubicBezTo>
                    <a:pt x="1" y="1576"/>
                    <a:pt x="1577" y="0"/>
                    <a:pt x="35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3" name="Google Shape;7613;p18"/>
            <p:cNvSpPr/>
            <p:nvPr/>
          </p:nvSpPr>
          <p:spPr>
            <a:xfrm>
              <a:off x="3331350" y="410370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7122"/>
                  </a:moveTo>
                  <a:cubicBezTo>
                    <a:pt x="1576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0"/>
                  </a:cubicBezTo>
                  <a:cubicBezTo>
                    <a:pt x="5487" y="59"/>
                    <a:pt x="7063" y="1635"/>
                    <a:pt x="7063" y="3619"/>
                  </a:cubicBezTo>
                  <a:cubicBezTo>
                    <a:pt x="7063" y="5546"/>
                    <a:pt x="5487" y="7122"/>
                    <a:pt x="3503" y="71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4" name="Google Shape;7614;p18"/>
            <p:cNvSpPr/>
            <p:nvPr/>
          </p:nvSpPr>
          <p:spPr>
            <a:xfrm>
              <a:off x="4313425" y="1406975"/>
              <a:ext cx="178075" cy="176600"/>
            </a:xfrm>
            <a:custGeom>
              <a:avLst/>
              <a:gdLst/>
              <a:ahLst/>
              <a:cxnLst/>
              <a:rect l="l" t="t" r="r" b="b"/>
              <a:pathLst>
                <a:path w="7123" h="7064" extrusionOk="0">
                  <a:moveTo>
                    <a:pt x="1" y="3503"/>
                  </a:moveTo>
                  <a:cubicBezTo>
                    <a:pt x="1" y="1577"/>
                    <a:pt x="1577" y="1"/>
                    <a:pt x="3561" y="1"/>
                  </a:cubicBezTo>
                  <a:cubicBezTo>
                    <a:pt x="5546" y="1"/>
                    <a:pt x="7122" y="1577"/>
                    <a:pt x="7122" y="3561"/>
                  </a:cubicBezTo>
                  <a:cubicBezTo>
                    <a:pt x="7064" y="5488"/>
                    <a:pt x="5488" y="7064"/>
                    <a:pt x="3503" y="7064"/>
                  </a:cubicBezTo>
                  <a:cubicBezTo>
                    <a:pt x="1577" y="7064"/>
                    <a:pt x="1" y="5429"/>
                    <a:pt x="1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5" name="Google Shape;7615;p18"/>
            <p:cNvSpPr/>
            <p:nvPr/>
          </p:nvSpPr>
          <p:spPr>
            <a:xfrm>
              <a:off x="2352175" y="3126000"/>
              <a:ext cx="176600" cy="176575"/>
            </a:xfrm>
            <a:custGeom>
              <a:avLst/>
              <a:gdLst/>
              <a:ahLst/>
              <a:cxnLst/>
              <a:rect l="l" t="t" r="r" b="b"/>
              <a:pathLst>
                <a:path w="7064" h="7063" extrusionOk="0">
                  <a:moveTo>
                    <a:pt x="3561" y="7063"/>
                  </a:moveTo>
                  <a:cubicBezTo>
                    <a:pt x="1635" y="7063"/>
                    <a:pt x="1" y="5487"/>
                    <a:pt x="1" y="3561"/>
                  </a:cubicBezTo>
                  <a:cubicBezTo>
                    <a:pt x="1" y="1635"/>
                    <a:pt x="1577" y="0"/>
                    <a:pt x="3503" y="0"/>
                  </a:cubicBezTo>
                  <a:cubicBezTo>
                    <a:pt x="5429" y="0"/>
                    <a:pt x="7064" y="1576"/>
                    <a:pt x="7064" y="3502"/>
                  </a:cubicBezTo>
                  <a:cubicBezTo>
                    <a:pt x="7064" y="5429"/>
                    <a:pt x="5488" y="7063"/>
                    <a:pt x="3561" y="70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6" name="Google Shape;7616;p18"/>
            <p:cNvSpPr/>
            <p:nvPr/>
          </p:nvSpPr>
          <p:spPr>
            <a:xfrm>
              <a:off x="2841050" y="3861450"/>
              <a:ext cx="178050" cy="178075"/>
            </a:xfrm>
            <a:custGeom>
              <a:avLst/>
              <a:gdLst/>
              <a:ahLst/>
              <a:cxnLst/>
              <a:rect l="l" t="t" r="r" b="b"/>
              <a:pathLst>
                <a:path w="7122" h="7123" extrusionOk="0">
                  <a:moveTo>
                    <a:pt x="3502" y="1"/>
                  </a:moveTo>
                  <a:cubicBezTo>
                    <a:pt x="5428" y="1"/>
                    <a:pt x="7063" y="1577"/>
                    <a:pt x="7063" y="3503"/>
                  </a:cubicBezTo>
                  <a:cubicBezTo>
                    <a:pt x="7121" y="5429"/>
                    <a:pt x="5545" y="7064"/>
                    <a:pt x="3561" y="7064"/>
                  </a:cubicBezTo>
                  <a:cubicBezTo>
                    <a:pt x="1634" y="7122"/>
                    <a:pt x="58" y="5546"/>
                    <a:pt x="0" y="3561"/>
                  </a:cubicBezTo>
                  <a:cubicBezTo>
                    <a:pt x="0" y="1635"/>
                    <a:pt x="1576" y="59"/>
                    <a:pt x="35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7" name="Google Shape;7617;p18"/>
            <p:cNvSpPr/>
            <p:nvPr/>
          </p:nvSpPr>
          <p:spPr>
            <a:xfrm>
              <a:off x="2594425" y="361485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7063" y="3561"/>
                  </a:moveTo>
                  <a:cubicBezTo>
                    <a:pt x="7063" y="5487"/>
                    <a:pt x="5429" y="7121"/>
                    <a:pt x="3503" y="7063"/>
                  </a:cubicBezTo>
                  <a:cubicBezTo>
                    <a:pt x="1576" y="7063"/>
                    <a:pt x="0" y="5429"/>
                    <a:pt x="0" y="3503"/>
                  </a:cubicBezTo>
                  <a:cubicBezTo>
                    <a:pt x="59" y="1576"/>
                    <a:pt x="1635" y="0"/>
                    <a:pt x="3561" y="0"/>
                  </a:cubicBezTo>
                  <a:cubicBezTo>
                    <a:pt x="5487" y="59"/>
                    <a:pt x="7122" y="1635"/>
                    <a:pt x="7063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8" name="Google Shape;7618;p18"/>
            <p:cNvSpPr/>
            <p:nvPr/>
          </p:nvSpPr>
          <p:spPr>
            <a:xfrm>
              <a:off x="5050350" y="336822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7064" y="3503"/>
                  </a:moveTo>
                  <a:cubicBezTo>
                    <a:pt x="7064" y="5429"/>
                    <a:pt x="5429" y="7064"/>
                    <a:pt x="3503" y="7064"/>
                  </a:cubicBezTo>
                  <a:cubicBezTo>
                    <a:pt x="1635" y="7064"/>
                    <a:pt x="1" y="5487"/>
                    <a:pt x="1" y="3561"/>
                  </a:cubicBezTo>
                  <a:cubicBezTo>
                    <a:pt x="1" y="1635"/>
                    <a:pt x="1635" y="1"/>
                    <a:pt x="3562" y="1"/>
                  </a:cubicBezTo>
                  <a:cubicBezTo>
                    <a:pt x="5429" y="59"/>
                    <a:pt x="7005" y="1635"/>
                    <a:pt x="7064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9" name="Google Shape;7619;p18"/>
            <p:cNvSpPr/>
            <p:nvPr/>
          </p:nvSpPr>
          <p:spPr>
            <a:xfrm>
              <a:off x="3087650" y="140697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3561" y="1"/>
                  </a:moveTo>
                  <a:cubicBezTo>
                    <a:pt x="5487" y="1"/>
                    <a:pt x="7063" y="1635"/>
                    <a:pt x="7063" y="3503"/>
                  </a:cubicBezTo>
                  <a:cubicBezTo>
                    <a:pt x="7063" y="5429"/>
                    <a:pt x="5429" y="7064"/>
                    <a:pt x="3503" y="7005"/>
                  </a:cubicBezTo>
                  <a:cubicBezTo>
                    <a:pt x="1577" y="6947"/>
                    <a:pt x="1" y="5371"/>
                    <a:pt x="59" y="3503"/>
                  </a:cubicBezTo>
                  <a:cubicBezTo>
                    <a:pt x="59" y="1577"/>
                    <a:pt x="1693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0" name="Google Shape;7620;p18"/>
            <p:cNvSpPr/>
            <p:nvPr/>
          </p:nvSpPr>
          <p:spPr>
            <a:xfrm>
              <a:off x="4316350" y="4106625"/>
              <a:ext cx="172225" cy="173675"/>
            </a:xfrm>
            <a:custGeom>
              <a:avLst/>
              <a:gdLst/>
              <a:ahLst/>
              <a:cxnLst/>
              <a:rect l="l" t="t" r="r" b="b"/>
              <a:pathLst>
                <a:path w="6889" h="6947" extrusionOk="0">
                  <a:moveTo>
                    <a:pt x="6888" y="3502"/>
                  </a:moveTo>
                  <a:cubicBezTo>
                    <a:pt x="6888" y="5429"/>
                    <a:pt x="5312" y="6946"/>
                    <a:pt x="3386" y="6888"/>
                  </a:cubicBezTo>
                  <a:cubicBezTo>
                    <a:pt x="1460" y="6888"/>
                    <a:pt x="1" y="5370"/>
                    <a:pt x="1" y="3444"/>
                  </a:cubicBezTo>
                  <a:cubicBezTo>
                    <a:pt x="1" y="1518"/>
                    <a:pt x="1577" y="0"/>
                    <a:pt x="3503" y="0"/>
                  </a:cubicBezTo>
                  <a:cubicBezTo>
                    <a:pt x="5371" y="59"/>
                    <a:pt x="6888" y="1576"/>
                    <a:pt x="6888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1" name="Google Shape;7621;p18"/>
            <p:cNvSpPr/>
            <p:nvPr/>
          </p:nvSpPr>
          <p:spPr>
            <a:xfrm>
              <a:off x="2353650" y="2145375"/>
              <a:ext cx="172200" cy="172200"/>
            </a:xfrm>
            <a:custGeom>
              <a:avLst/>
              <a:gdLst/>
              <a:ahLst/>
              <a:cxnLst/>
              <a:rect l="l" t="t" r="r" b="b"/>
              <a:pathLst>
                <a:path w="6888" h="6888" extrusionOk="0">
                  <a:moveTo>
                    <a:pt x="6888" y="3444"/>
                  </a:moveTo>
                  <a:cubicBezTo>
                    <a:pt x="6888" y="5370"/>
                    <a:pt x="5429" y="6830"/>
                    <a:pt x="3502" y="6888"/>
                  </a:cubicBezTo>
                  <a:cubicBezTo>
                    <a:pt x="1518" y="6888"/>
                    <a:pt x="0" y="5370"/>
                    <a:pt x="59" y="3386"/>
                  </a:cubicBezTo>
                  <a:cubicBezTo>
                    <a:pt x="59" y="1459"/>
                    <a:pt x="1576" y="0"/>
                    <a:pt x="3502" y="0"/>
                  </a:cubicBezTo>
                  <a:cubicBezTo>
                    <a:pt x="5370" y="0"/>
                    <a:pt x="6888" y="1518"/>
                    <a:pt x="6888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2" name="Google Shape;7622;p18"/>
            <p:cNvSpPr/>
            <p:nvPr/>
          </p:nvSpPr>
          <p:spPr>
            <a:xfrm>
              <a:off x="4805200" y="1656525"/>
              <a:ext cx="172225" cy="170750"/>
            </a:xfrm>
            <a:custGeom>
              <a:avLst/>
              <a:gdLst/>
              <a:ahLst/>
              <a:cxnLst/>
              <a:rect l="l" t="t" r="r" b="b"/>
              <a:pathLst>
                <a:path w="6889" h="6830" extrusionOk="0">
                  <a:moveTo>
                    <a:pt x="6888" y="3386"/>
                  </a:moveTo>
                  <a:cubicBezTo>
                    <a:pt x="6888" y="5312"/>
                    <a:pt x="5371" y="6829"/>
                    <a:pt x="3503" y="6829"/>
                  </a:cubicBezTo>
                  <a:cubicBezTo>
                    <a:pt x="1518" y="6829"/>
                    <a:pt x="1" y="5312"/>
                    <a:pt x="59" y="3386"/>
                  </a:cubicBezTo>
                  <a:cubicBezTo>
                    <a:pt x="59" y="1459"/>
                    <a:pt x="1577" y="0"/>
                    <a:pt x="3503" y="0"/>
                  </a:cubicBezTo>
                  <a:cubicBezTo>
                    <a:pt x="5371" y="0"/>
                    <a:pt x="6888" y="1518"/>
                    <a:pt x="6888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3" name="Google Shape;7623;p18"/>
            <p:cNvSpPr/>
            <p:nvPr/>
          </p:nvSpPr>
          <p:spPr>
            <a:xfrm>
              <a:off x="3090575" y="4108075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6830" y="3444"/>
                  </a:moveTo>
                  <a:cubicBezTo>
                    <a:pt x="6830" y="5312"/>
                    <a:pt x="5312" y="6830"/>
                    <a:pt x="3386" y="6830"/>
                  </a:cubicBezTo>
                  <a:cubicBezTo>
                    <a:pt x="1518" y="6771"/>
                    <a:pt x="0" y="5254"/>
                    <a:pt x="59" y="3328"/>
                  </a:cubicBezTo>
                  <a:cubicBezTo>
                    <a:pt x="59" y="1460"/>
                    <a:pt x="1576" y="1"/>
                    <a:pt x="3444" y="1"/>
                  </a:cubicBezTo>
                  <a:cubicBezTo>
                    <a:pt x="5370" y="1"/>
                    <a:pt x="6830" y="1518"/>
                    <a:pt x="6830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4" name="Google Shape;7624;p18"/>
            <p:cNvSpPr/>
            <p:nvPr/>
          </p:nvSpPr>
          <p:spPr>
            <a:xfrm>
              <a:off x="2355100" y="3371150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3444" y="6830"/>
                  </a:moveTo>
                  <a:cubicBezTo>
                    <a:pt x="1518" y="6830"/>
                    <a:pt x="1" y="5312"/>
                    <a:pt x="1" y="3444"/>
                  </a:cubicBezTo>
                  <a:cubicBezTo>
                    <a:pt x="1" y="1518"/>
                    <a:pt x="1518" y="59"/>
                    <a:pt x="3386" y="0"/>
                  </a:cubicBezTo>
                  <a:cubicBezTo>
                    <a:pt x="5312" y="0"/>
                    <a:pt x="6830" y="1518"/>
                    <a:pt x="6830" y="3444"/>
                  </a:cubicBezTo>
                  <a:cubicBezTo>
                    <a:pt x="6830" y="5312"/>
                    <a:pt x="5312" y="6830"/>
                    <a:pt x="3444" y="68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5" name="Google Shape;7625;p18"/>
            <p:cNvSpPr/>
            <p:nvPr/>
          </p:nvSpPr>
          <p:spPr>
            <a:xfrm>
              <a:off x="5053275" y="1903125"/>
              <a:ext cx="170750" cy="170775"/>
            </a:xfrm>
            <a:custGeom>
              <a:avLst/>
              <a:gdLst/>
              <a:ahLst/>
              <a:cxnLst/>
              <a:rect l="l" t="t" r="r" b="b"/>
              <a:pathLst>
                <a:path w="6830" h="6831" extrusionOk="0">
                  <a:moveTo>
                    <a:pt x="3445" y="1"/>
                  </a:moveTo>
                  <a:cubicBezTo>
                    <a:pt x="5312" y="59"/>
                    <a:pt x="6830" y="1577"/>
                    <a:pt x="6772" y="3445"/>
                  </a:cubicBezTo>
                  <a:cubicBezTo>
                    <a:pt x="6772" y="5312"/>
                    <a:pt x="5254" y="6830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59" y="1518"/>
                    <a:pt x="1577" y="1"/>
                    <a:pt x="344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6" name="Google Shape;7626;p18"/>
            <p:cNvSpPr/>
            <p:nvPr/>
          </p:nvSpPr>
          <p:spPr>
            <a:xfrm>
              <a:off x="4564425" y="140990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2" y="3386"/>
                  </a:moveTo>
                  <a:cubicBezTo>
                    <a:pt x="6772" y="5195"/>
                    <a:pt x="5254" y="6771"/>
                    <a:pt x="3386" y="6771"/>
                  </a:cubicBezTo>
                  <a:cubicBezTo>
                    <a:pt x="1577" y="6771"/>
                    <a:pt x="1" y="5254"/>
                    <a:pt x="1" y="3444"/>
                  </a:cubicBezTo>
                  <a:cubicBezTo>
                    <a:pt x="1" y="1576"/>
                    <a:pt x="1518" y="59"/>
                    <a:pt x="3328" y="0"/>
                  </a:cubicBezTo>
                  <a:cubicBezTo>
                    <a:pt x="5196" y="0"/>
                    <a:pt x="6772" y="1518"/>
                    <a:pt x="6772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7" name="Google Shape;7627;p18"/>
            <p:cNvSpPr/>
            <p:nvPr/>
          </p:nvSpPr>
          <p:spPr>
            <a:xfrm>
              <a:off x="5296975" y="2635675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1" y="3386"/>
                  </a:moveTo>
                  <a:cubicBezTo>
                    <a:pt x="6771" y="5196"/>
                    <a:pt x="5254" y="6772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1" y="1577"/>
                    <a:pt x="1518" y="59"/>
                    <a:pt x="3328" y="1"/>
                  </a:cubicBezTo>
                  <a:cubicBezTo>
                    <a:pt x="5137" y="1"/>
                    <a:pt x="6713" y="1518"/>
                    <a:pt x="6771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8" name="Google Shape;7628;p18"/>
            <p:cNvSpPr/>
            <p:nvPr/>
          </p:nvSpPr>
          <p:spPr>
            <a:xfrm>
              <a:off x="4806675" y="3865850"/>
              <a:ext cx="170750" cy="169275"/>
            </a:xfrm>
            <a:custGeom>
              <a:avLst/>
              <a:gdLst/>
              <a:ahLst/>
              <a:cxnLst/>
              <a:rect l="l" t="t" r="r" b="b"/>
              <a:pathLst>
                <a:path w="6830" h="6771" extrusionOk="0">
                  <a:moveTo>
                    <a:pt x="3444" y="6771"/>
                  </a:moveTo>
                  <a:cubicBezTo>
                    <a:pt x="1576" y="6771"/>
                    <a:pt x="58" y="5253"/>
                    <a:pt x="0" y="3385"/>
                  </a:cubicBezTo>
                  <a:cubicBezTo>
                    <a:pt x="0" y="1518"/>
                    <a:pt x="1576" y="0"/>
                    <a:pt x="3444" y="0"/>
                  </a:cubicBezTo>
                  <a:cubicBezTo>
                    <a:pt x="5253" y="0"/>
                    <a:pt x="6771" y="1518"/>
                    <a:pt x="6771" y="3327"/>
                  </a:cubicBezTo>
                  <a:cubicBezTo>
                    <a:pt x="6829" y="5195"/>
                    <a:pt x="5253" y="6713"/>
                    <a:pt x="3444" y="677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9" name="Google Shape;7629;p18"/>
            <p:cNvSpPr/>
            <p:nvPr/>
          </p:nvSpPr>
          <p:spPr>
            <a:xfrm>
              <a:off x="5296975" y="2882300"/>
              <a:ext cx="169300" cy="170750"/>
            </a:xfrm>
            <a:custGeom>
              <a:avLst/>
              <a:gdLst/>
              <a:ahLst/>
              <a:cxnLst/>
              <a:rect l="l" t="t" r="r" b="b"/>
              <a:pathLst>
                <a:path w="6772" h="6830" extrusionOk="0">
                  <a:moveTo>
                    <a:pt x="6713" y="3444"/>
                  </a:moveTo>
                  <a:cubicBezTo>
                    <a:pt x="6713" y="5254"/>
                    <a:pt x="5137" y="6830"/>
                    <a:pt x="3328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9"/>
                  </a:cubicBezTo>
                  <a:cubicBezTo>
                    <a:pt x="5254" y="59"/>
                    <a:pt x="6771" y="1635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0" name="Google Shape;7630;p18"/>
            <p:cNvSpPr/>
            <p:nvPr/>
          </p:nvSpPr>
          <p:spPr>
            <a:xfrm>
              <a:off x="3827500" y="1167650"/>
              <a:ext cx="170750" cy="169300"/>
            </a:xfrm>
            <a:custGeom>
              <a:avLst/>
              <a:gdLst/>
              <a:ahLst/>
              <a:cxnLst/>
              <a:rect l="l" t="t" r="r" b="b"/>
              <a:pathLst>
                <a:path w="6830" h="6772" extrusionOk="0">
                  <a:moveTo>
                    <a:pt x="3386" y="6772"/>
                  </a:moveTo>
                  <a:cubicBezTo>
                    <a:pt x="1518" y="6714"/>
                    <a:pt x="0" y="5138"/>
                    <a:pt x="59" y="3328"/>
                  </a:cubicBezTo>
                  <a:cubicBezTo>
                    <a:pt x="59" y="1519"/>
                    <a:pt x="1635" y="1"/>
                    <a:pt x="3444" y="1"/>
                  </a:cubicBezTo>
                  <a:cubicBezTo>
                    <a:pt x="5254" y="1"/>
                    <a:pt x="6830" y="1635"/>
                    <a:pt x="6771" y="3445"/>
                  </a:cubicBezTo>
                  <a:cubicBezTo>
                    <a:pt x="6713" y="5254"/>
                    <a:pt x="5195" y="6772"/>
                    <a:pt x="3386" y="67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1" name="Google Shape;7631;p18"/>
            <p:cNvSpPr/>
            <p:nvPr/>
          </p:nvSpPr>
          <p:spPr>
            <a:xfrm>
              <a:off x="2603175" y="1656525"/>
              <a:ext cx="167850" cy="170750"/>
            </a:xfrm>
            <a:custGeom>
              <a:avLst/>
              <a:gdLst/>
              <a:ahLst/>
              <a:cxnLst/>
              <a:rect l="l" t="t" r="r" b="b"/>
              <a:pathLst>
                <a:path w="6714" h="6830" extrusionOk="0">
                  <a:moveTo>
                    <a:pt x="6713" y="3444"/>
                  </a:moveTo>
                  <a:cubicBezTo>
                    <a:pt x="6713" y="5253"/>
                    <a:pt x="5137" y="6829"/>
                    <a:pt x="3269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8"/>
                  </a:cubicBezTo>
                  <a:cubicBezTo>
                    <a:pt x="5254" y="58"/>
                    <a:pt x="6713" y="1634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2" name="Google Shape;7632;p18"/>
            <p:cNvSpPr/>
            <p:nvPr/>
          </p:nvSpPr>
          <p:spPr>
            <a:xfrm>
              <a:off x="3580875" y="116765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3445" y="6714"/>
                  </a:moveTo>
                  <a:cubicBezTo>
                    <a:pt x="1577" y="6772"/>
                    <a:pt x="1" y="5196"/>
                    <a:pt x="59" y="3328"/>
                  </a:cubicBezTo>
                  <a:cubicBezTo>
                    <a:pt x="59" y="1519"/>
                    <a:pt x="1577" y="1"/>
                    <a:pt x="3386" y="1"/>
                  </a:cubicBezTo>
                  <a:cubicBezTo>
                    <a:pt x="5254" y="1"/>
                    <a:pt x="6772" y="1577"/>
                    <a:pt x="6772" y="3386"/>
                  </a:cubicBezTo>
                  <a:cubicBezTo>
                    <a:pt x="6772" y="5196"/>
                    <a:pt x="5196" y="6714"/>
                    <a:pt x="3445" y="67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3" name="Google Shape;7633;p18"/>
            <p:cNvSpPr/>
            <p:nvPr/>
          </p:nvSpPr>
          <p:spPr>
            <a:xfrm>
              <a:off x="5054750" y="3620675"/>
              <a:ext cx="166375" cy="166375"/>
            </a:xfrm>
            <a:custGeom>
              <a:avLst/>
              <a:gdLst/>
              <a:ahLst/>
              <a:cxnLst/>
              <a:rect l="l" t="t" r="r" b="b"/>
              <a:pathLst>
                <a:path w="6655" h="6655" extrusionOk="0">
                  <a:moveTo>
                    <a:pt x="6654" y="3328"/>
                  </a:moveTo>
                  <a:cubicBezTo>
                    <a:pt x="6654" y="5196"/>
                    <a:pt x="5137" y="6655"/>
                    <a:pt x="3327" y="6655"/>
                  </a:cubicBezTo>
                  <a:cubicBezTo>
                    <a:pt x="1459" y="6597"/>
                    <a:pt x="0" y="5079"/>
                    <a:pt x="0" y="3270"/>
                  </a:cubicBezTo>
                  <a:cubicBezTo>
                    <a:pt x="58" y="1460"/>
                    <a:pt x="1518" y="1"/>
                    <a:pt x="3327" y="1"/>
                  </a:cubicBezTo>
                  <a:cubicBezTo>
                    <a:pt x="5195" y="1"/>
                    <a:pt x="6654" y="1518"/>
                    <a:pt x="6654" y="33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4" name="Google Shape;7634;p18"/>
            <p:cNvSpPr/>
            <p:nvPr/>
          </p:nvSpPr>
          <p:spPr>
            <a:xfrm>
              <a:off x="5296975" y="2391975"/>
              <a:ext cx="169300" cy="170775"/>
            </a:xfrm>
            <a:custGeom>
              <a:avLst/>
              <a:gdLst/>
              <a:ahLst/>
              <a:cxnLst/>
              <a:rect l="l" t="t" r="r" b="b"/>
              <a:pathLst>
                <a:path w="6772" h="6831" extrusionOk="0">
                  <a:moveTo>
                    <a:pt x="3269" y="6772"/>
                  </a:moveTo>
                  <a:cubicBezTo>
                    <a:pt x="1401" y="6655"/>
                    <a:pt x="1" y="5137"/>
                    <a:pt x="59" y="3328"/>
                  </a:cubicBezTo>
                  <a:cubicBezTo>
                    <a:pt x="176" y="1460"/>
                    <a:pt x="1693" y="1"/>
                    <a:pt x="3503" y="118"/>
                  </a:cubicBezTo>
                  <a:cubicBezTo>
                    <a:pt x="5371" y="234"/>
                    <a:pt x="6771" y="1694"/>
                    <a:pt x="6713" y="3503"/>
                  </a:cubicBezTo>
                  <a:cubicBezTo>
                    <a:pt x="6596" y="5371"/>
                    <a:pt x="5079" y="6830"/>
                    <a:pt x="3269" y="67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5" name="Google Shape;7635;p18"/>
            <p:cNvSpPr/>
            <p:nvPr/>
          </p:nvSpPr>
          <p:spPr>
            <a:xfrm>
              <a:off x="4562975" y="4111000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8"/>
                    <a:pt x="5137" y="6538"/>
                    <a:pt x="3327" y="6538"/>
                  </a:cubicBezTo>
                  <a:cubicBezTo>
                    <a:pt x="1459" y="6596"/>
                    <a:pt x="0" y="5137"/>
                    <a:pt x="0" y="3269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137" y="0"/>
                    <a:pt x="6538" y="1460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6" name="Google Shape;7636;p18"/>
            <p:cNvSpPr/>
            <p:nvPr/>
          </p:nvSpPr>
          <p:spPr>
            <a:xfrm>
              <a:off x="4072650" y="1169125"/>
              <a:ext cx="166375" cy="164925"/>
            </a:xfrm>
            <a:custGeom>
              <a:avLst/>
              <a:gdLst/>
              <a:ahLst/>
              <a:cxnLst/>
              <a:rect l="l" t="t" r="r" b="b"/>
              <a:pathLst>
                <a:path w="6655" h="6597" extrusionOk="0">
                  <a:moveTo>
                    <a:pt x="3328" y="0"/>
                  </a:moveTo>
                  <a:cubicBezTo>
                    <a:pt x="5196" y="0"/>
                    <a:pt x="6655" y="1518"/>
                    <a:pt x="6597" y="3327"/>
                  </a:cubicBezTo>
                  <a:cubicBezTo>
                    <a:pt x="6597" y="5195"/>
                    <a:pt x="5137" y="6596"/>
                    <a:pt x="3328" y="6596"/>
                  </a:cubicBezTo>
                  <a:cubicBezTo>
                    <a:pt x="1460" y="6596"/>
                    <a:pt x="1" y="5137"/>
                    <a:pt x="1" y="3269"/>
                  </a:cubicBezTo>
                  <a:cubicBezTo>
                    <a:pt x="59" y="1460"/>
                    <a:pt x="1518" y="0"/>
                    <a:pt x="33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7" name="Google Shape;7637;p18"/>
            <p:cNvSpPr/>
            <p:nvPr/>
          </p:nvSpPr>
          <p:spPr>
            <a:xfrm>
              <a:off x="2846875" y="1411350"/>
              <a:ext cx="166375" cy="167850"/>
            </a:xfrm>
            <a:custGeom>
              <a:avLst/>
              <a:gdLst/>
              <a:ahLst/>
              <a:cxnLst/>
              <a:rect l="l" t="t" r="r" b="b"/>
              <a:pathLst>
                <a:path w="6655" h="6714" extrusionOk="0">
                  <a:moveTo>
                    <a:pt x="6596" y="3386"/>
                  </a:moveTo>
                  <a:cubicBezTo>
                    <a:pt x="6596" y="5254"/>
                    <a:pt x="5079" y="6713"/>
                    <a:pt x="3269" y="6655"/>
                  </a:cubicBezTo>
                  <a:cubicBezTo>
                    <a:pt x="1401" y="6597"/>
                    <a:pt x="0" y="5137"/>
                    <a:pt x="0" y="3328"/>
                  </a:cubicBezTo>
                  <a:cubicBezTo>
                    <a:pt x="59" y="1460"/>
                    <a:pt x="1576" y="1"/>
                    <a:pt x="3386" y="59"/>
                  </a:cubicBezTo>
                  <a:cubicBezTo>
                    <a:pt x="5195" y="59"/>
                    <a:pt x="6655" y="1577"/>
                    <a:pt x="6596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8" name="Google Shape;7638;p18"/>
            <p:cNvSpPr/>
            <p:nvPr/>
          </p:nvSpPr>
          <p:spPr>
            <a:xfrm>
              <a:off x="5299900" y="3131825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9"/>
                    <a:pt x="5137" y="6538"/>
                    <a:pt x="3327" y="6597"/>
                  </a:cubicBezTo>
                  <a:cubicBezTo>
                    <a:pt x="1460" y="6597"/>
                    <a:pt x="0" y="5137"/>
                    <a:pt x="0" y="3269"/>
                  </a:cubicBezTo>
                  <a:cubicBezTo>
                    <a:pt x="0" y="1460"/>
                    <a:pt x="1401" y="1"/>
                    <a:pt x="3211" y="1"/>
                  </a:cubicBezTo>
                  <a:cubicBezTo>
                    <a:pt x="5078" y="1"/>
                    <a:pt x="6538" y="1402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9" name="Google Shape;7639;p18"/>
            <p:cNvSpPr/>
            <p:nvPr/>
          </p:nvSpPr>
          <p:spPr>
            <a:xfrm>
              <a:off x="2358025" y="1901675"/>
              <a:ext cx="164925" cy="164925"/>
            </a:xfrm>
            <a:custGeom>
              <a:avLst/>
              <a:gdLst/>
              <a:ahLst/>
              <a:cxnLst/>
              <a:rect l="l" t="t" r="r" b="b"/>
              <a:pathLst>
                <a:path w="6597" h="6597" extrusionOk="0">
                  <a:moveTo>
                    <a:pt x="3327" y="6596"/>
                  </a:moveTo>
                  <a:cubicBezTo>
                    <a:pt x="1518" y="6596"/>
                    <a:pt x="59" y="5195"/>
                    <a:pt x="0" y="3327"/>
                  </a:cubicBezTo>
                  <a:cubicBezTo>
                    <a:pt x="0" y="1518"/>
                    <a:pt x="1401" y="59"/>
                    <a:pt x="3269" y="59"/>
                  </a:cubicBezTo>
                  <a:cubicBezTo>
                    <a:pt x="5079" y="0"/>
                    <a:pt x="6538" y="1460"/>
                    <a:pt x="6538" y="3269"/>
                  </a:cubicBezTo>
                  <a:cubicBezTo>
                    <a:pt x="6596" y="5137"/>
                    <a:pt x="5137" y="6538"/>
                    <a:pt x="3327" y="659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0" name="Google Shape;7640;p18"/>
            <p:cNvSpPr/>
            <p:nvPr/>
          </p:nvSpPr>
          <p:spPr>
            <a:xfrm>
              <a:off x="3337175" y="1170575"/>
              <a:ext cx="164925" cy="163475"/>
            </a:xfrm>
            <a:custGeom>
              <a:avLst/>
              <a:gdLst/>
              <a:ahLst/>
              <a:cxnLst/>
              <a:rect l="l" t="t" r="r" b="b"/>
              <a:pathLst>
                <a:path w="6597" h="6539" extrusionOk="0">
                  <a:moveTo>
                    <a:pt x="3270" y="1"/>
                  </a:moveTo>
                  <a:cubicBezTo>
                    <a:pt x="5079" y="1"/>
                    <a:pt x="6538" y="1402"/>
                    <a:pt x="6538" y="3211"/>
                  </a:cubicBezTo>
                  <a:cubicBezTo>
                    <a:pt x="6597" y="5079"/>
                    <a:pt x="5138" y="6538"/>
                    <a:pt x="3328" y="6538"/>
                  </a:cubicBezTo>
                  <a:cubicBezTo>
                    <a:pt x="1460" y="6538"/>
                    <a:pt x="59" y="5137"/>
                    <a:pt x="1" y="3269"/>
                  </a:cubicBezTo>
                  <a:cubicBezTo>
                    <a:pt x="1" y="1460"/>
                    <a:pt x="1402" y="1"/>
                    <a:pt x="32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1" name="Google Shape;7641;p18"/>
            <p:cNvSpPr/>
            <p:nvPr/>
          </p:nvSpPr>
          <p:spPr>
            <a:xfrm>
              <a:off x="2601725" y="3864375"/>
              <a:ext cx="163450" cy="163475"/>
            </a:xfrm>
            <a:custGeom>
              <a:avLst/>
              <a:gdLst/>
              <a:ahLst/>
              <a:cxnLst/>
              <a:rect l="l" t="t" r="r" b="b"/>
              <a:pathLst>
                <a:path w="6538" h="6539" extrusionOk="0">
                  <a:moveTo>
                    <a:pt x="3269" y="1"/>
                  </a:moveTo>
                  <a:cubicBezTo>
                    <a:pt x="5137" y="1"/>
                    <a:pt x="6538" y="1460"/>
                    <a:pt x="6538" y="3328"/>
                  </a:cubicBezTo>
                  <a:cubicBezTo>
                    <a:pt x="6538" y="5137"/>
                    <a:pt x="5078" y="6538"/>
                    <a:pt x="3211" y="6538"/>
                  </a:cubicBezTo>
                  <a:cubicBezTo>
                    <a:pt x="1401" y="6538"/>
                    <a:pt x="0" y="5079"/>
                    <a:pt x="0" y="3269"/>
                  </a:cubicBezTo>
                  <a:cubicBezTo>
                    <a:pt x="0" y="1402"/>
                    <a:pt x="1460" y="1"/>
                    <a:pt x="32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2" name="Google Shape;7642;p18"/>
            <p:cNvSpPr/>
            <p:nvPr/>
          </p:nvSpPr>
          <p:spPr>
            <a:xfrm>
              <a:off x="2112875" y="28866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5020"/>
                    <a:pt x="5020" y="6480"/>
                    <a:pt x="3269" y="6480"/>
                  </a:cubicBezTo>
                  <a:cubicBezTo>
                    <a:pt x="1401" y="6480"/>
                    <a:pt x="0" y="5020"/>
                    <a:pt x="0" y="3211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020" y="0"/>
                    <a:pt x="6479" y="1460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3" name="Google Shape;7643;p18"/>
            <p:cNvSpPr/>
            <p:nvPr/>
          </p:nvSpPr>
          <p:spPr>
            <a:xfrm>
              <a:off x="3585250" y="4357600"/>
              <a:ext cx="162025" cy="163475"/>
            </a:xfrm>
            <a:custGeom>
              <a:avLst/>
              <a:gdLst/>
              <a:ahLst/>
              <a:cxnLst/>
              <a:rect l="l" t="t" r="r" b="b"/>
              <a:pathLst>
                <a:path w="6481" h="6539" extrusionOk="0">
                  <a:moveTo>
                    <a:pt x="3211" y="6538"/>
                  </a:moveTo>
                  <a:cubicBezTo>
                    <a:pt x="1460" y="6538"/>
                    <a:pt x="1" y="5079"/>
                    <a:pt x="1" y="3270"/>
                  </a:cubicBezTo>
                  <a:cubicBezTo>
                    <a:pt x="1" y="1460"/>
                    <a:pt x="1460" y="1"/>
                    <a:pt x="3270" y="59"/>
                  </a:cubicBezTo>
                  <a:cubicBezTo>
                    <a:pt x="5021" y="59"/>
                    <a:pt x="6480" y="1518"/>
                    <a:pt x="6480" y="3328"/>
                  </a:cubicBezTo>
                  <a:cubicBezTo>
                    <a:pt x="6480" y="5079"/>
                    <a:pt x="5021" y="6538"/>
                    <a:pt x="3211" y="653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4" name="Google Shape;7644;p18"/>
            <p:cNvSpPr/>
            <p:nvPr/>
          </p:nvSpPr>
          <p:spPr>
            <a:xfrm>
              <a:off x="383187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5020" y="0"/>
                    <a:pt x="6480" y="1401"/>
                    <a:pt x="6480" y="3269"/>
                  </a:cubicBezTo>
                  <a:cubicBezTo>
                    <a:pt x="6480" y="5020"/>
                    <a:pt x="5020" y="6479"/>
                    <a:pt x="3269" y="6479"/>
                  </a:cubicBezTo>
                  <a:cubicBezTo>
                    <a:pt x="1460" y="6479"/>
                    <a:pt x="1" y="5020"/>
                    <a:pt x="1" y="3211"/>
                  </a:cubicBezTo>
                  <a:cubicBezTo>
                    <a:pt x="1" y="1401"/>
                    <a:pt x="1401" y="0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5" name="Google Shape;7645;p18"/>
            <p:cNvSpPr/>
            <p:nvPr/>
          </p:nvSpPr>
          <p:spPr>
            <a:xfrm>
              <a:off x="2112875" y="26400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4962"/>
                    <a:pt x="5078" y="6422"/>
                    <a:pt x="3269" y="6480"/>
                  </a:cubicBezTo>
                  <a:cubicBezTo>
                    <a:pt x="1459" y="6480"/>
                    <a:pt x="0" y="5021"/>
                    <a:pt x="0" y="3211"/>
                  </a:cubicBezTo>
                  <a:cubicBezTo>
                    <a:pt x="0" y="1460"/>
                    <a:pt x="1459" y="1"/>
                    <a:pt x="3211" y="1"/>
                  </a:cubicBezTo>
                  <a:cubicBezTo>
                    <a:pt x="5020" y="1"/>
                    <a:pt x="6479" y="1402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6" name="Google Shape;7646;p18"/>
            <p:cNvSpPr/>
            <p:nvPr/>
          </p:nvSpPr>
          <p:spPr>
            <a:xfrm>
              <a:off x="2848325" y="41124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70" y="6480"/>
                  </a:moveTo>
                  <a:cubicBezTo>
                    <a:pt x="1518" y="6480"/>
                    <a:pt x="59" y="5020"/>
                    <a:pt x="1" y="3269"/>
                  </a:cubicBezTo>
                  <a:cubicBezTo>
                    <a:pt x="1" y="1460"/>
                    <a:pt x="1460" y="1"/>
                    <a:pt x="3211" y="1"/>
                  </a:cubicBezTo>
                  <a:cubicBezTo>
                    <a:pt x="5021" y="1"/>
                    <a:pt x="6480" y="1402"/>
                    <a:pt x="6480" y="3211"/>
                  </a:cubicBezTo>
                  <a:cubicBezTo>
                    <a:pt x="6480" y="4962"/>
                    <a:pt x="5079" y="6421"/>
                    <a:pt x="3270" y="64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7" name="Google Shape;7647;p18"/>
            <p:cNvSpPr/>
            <p:nvPr/>
          </p:nvSpPr>
          <p:spPr>
            <a:xfrm>
              <a:off x="2359475" y="36221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4962" y="0"/>
                    <a:pt x="6480" y="1459"/>
                    <a:pt x="6480" y="3211"/>
                  </a:cubicBezTo>
                  <a:cubicBezTo>
                    <a:pt x="6480" y="5020"/>
                    <a:pt x="5021" y="6479"/>
                    <a:pt x="3269" y="6479"/>
                  </a:cubicBezTo>
                  <a:cubicBezTo>
                    <a:pt x="1460" y="6479"/>
                    <a:pt x="1" y="5078"/>
                    <a:pt x="1" y="3269"/>
                  </a:cubicBezTo>
                  <a:cubicBezTo>
                    <a:pt x="1" y="1518"/>
                    <a:pt x="1402" y="59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8" name="Google Shape;7648;p18"/>
            <p:cNvSpPr/>
            <p:nvPr/>
          </p:nvSpPr>
          <p:spPr>
            <a:xfrm>
              <a:off x="4320725" y="11705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80" y="3211"/>
                  </a:moveTo>
                  <a:cubicBezTo>
                    <a:pt x="6480" y="5021"/>
                    <a:pt x="5021" y="6480"/>
                    <a:pt x="3269" y="6480"/>
                  </a:cubicBezTo>
                  <a:cubicBezTo>
                    <a:pt x="1518" y="6480"/>
                    <a:pt x="59" y="5021"/>
                    <a:pt x="59" y="3269"/>
                  </a:cubicBezTo>
                  <a:cubicBezTo>
                    <a:pt x="1" y="1518"/>
                    <a:pt x="1518" y="1"/>
                    <a:pt x="3269" y="59"/>
                  </a:cubicBezTo>
                  <a:cubicBezTo>
                    <a:pt x="5021" y="59"/>
                    <a:pt x="6480" y="1518"/>
                    <a:pt x="6480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9" name="Google Shape;7649;p18"/>
            <p:cNvSpPr/>
            <p:nvPr/>
          </p:nvSpPr>
          <p:spPr>
            <a:xfrm>
              <a:off x="407412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0" y="0"/>
                  </a:moveTo>
                  <a:cubicBezTo>
                    <a:pt x="5020" y="0"/>
                    <a:pt x="6479" y="1459"/>
                    <a:pt x="6479" y="3269"/>
                  </a:cubicBezTo>
                  <a:cubicBezTo>
                    <a:pt x="6479" y="4962"/>
                    <a:pt x="5020" y="6421"/>
                    <a:pt x="3269" y="6479"/>
                  </a:cubicBezTo>
                  <a:cubicBezTo>
                    <a:pt x="1518" y="6479"/>
                    <a:pt x="0" y="4962"/>
                    <a:pt x="58" y="3211"/>
                  </a:cubicBezTo>
                  <a:cubicBezTo>
                    <a:pt x="58" y="1459"/>
                    <a:pt x="1518" y="59"/>
                    <a:pt x="321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0" name="Google Shape;7650;p18"/>
            <p:cNvSpPr/>
            <p:nvPr/>
          </p:nvSpPr>
          <p:spPr>
            <a:xfrm>
              <a:off x="5301350" y="2149750"/>
              <a:ext cx="160550" cy="162000"/>
            </a:xfrm>
            <a:custGeom>
              <a:avLst/>
              <a:gdLst/>
              <a:ahLst/>
              <a:cxnLst/>
              <a:rect l="l" t="t" r="r" b="b"/>
              <a:pathLst>
                <a:path w="6422" h="6480" extrusionOk="0">
                  <a:moveTo>
                    <a:pt x="3211" y="6479"/>
                  </a:moveTo>
                  <a:cubicBezTo>
                    <a:pt x="1460" y="6479"/>
                    <a:pt x="1" y="5020"/>
                    <a:pt x="1" y="3269"/>
                  </a:cubicBezTo>
                  <a:cubicBezTo>
                    <a:pt x="1" y="1518"/>
                    <a:pt x="1460" y="59"/>
                    <a:pt x="3153" y="59"/>
                  </a:cubicBezTo>
                  <a:cubicBezTo>
                    <a:pt x="4962" y="0"/>
                    <a:pt x="6421" y="1518"/>
                    <a:pt x="6421" y="3269"/>
                  </a:cubicBezTo>
                  <a:cubicBezTo>
                    <a:pt x="6421" y="5020"/>
                    <a:pt x="4962" y="6479"/>
                    <a:pt x="3211" y="64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1" name="Google Shape;7651;p18"/>
            <p:cNvSpPr/>
            <p:nvPr/>
          </p:nvSpPr>
          <p:spPr>
            <a:xfrm>
              <a:off x="2112875" y="2396350"/>
              <a:ext cx="162000" cy="162025"/>
            </a:xfrm>
            <a:custGeom>
              <a:avLst/>
              <a:gdLst/>
              <a:ahLst/>
              <a:cxnLst/>
              <a:rect l="l" t="t" r="r" b="b"/>
              <a:pathLst>
                <a:path w="6480" h="6481" extrusionOk="0">
                  <a:moveTo>
                    <a:pt x="6421" y="3270"/>
                  </a:moveTo>
                  <a:cubicBezTo>
                    <a:pt x="6421" y="5021"/>
                    <a:pt x="4962" y="6480"/>
                    <a:pt x="3211" y="6480"/>
                  </a:cubicBezTo>
                  <a:cubicBezTo>
                    <a:pt x="1459" y="6422"/>
                    <a:pt x="0" y="4962"/>
                    <a:pt x="0" y="3270"/>
                  </a:cubicBezTo>
                  <a:cubicBezTo>
                    <a:pt x="59" y="1519"/>
                    <a:pt x="1518" y="1"/>
                    <a:pt x="3269" y="59"/>
                  </a:cubicBezTo>
                  <a:cubicBezTo>
                    <a:pt x="5020" y="59"/>
                    <a:pt x="6479" y="1519"/>
                    <a:pt x="6421" y="32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2" name="Google Shape;7652;p18"/>
            <p:cNvSpPr/>
            <p:nvPr/>
          </p:nvSpPr>
          <p:spPr>
            <a:xfrm>
              <a:off x="5301350" y="3376975"/>
              <a:ext cx="159075" cy="160550"/>
            </a:xfrm>
            <a:custGeom>
              <a:avLst/>
              <a:gdLst/>
              <a:ahLst/>
              <a:cxnLst/>
              <a:rect l="l" t="t" r="r" b="b"/>
              <a:pathLst>
                <a:path w="6363" h="6422" extrusionOk="0">
                  <a:moveTo>
                    <a:pt x="6363" y="3211"/>
                  </a:moveTo>
                  <a:cubicBezTo>
                    <a:pt x="6363" y="4962"/>
                    <a:pt x="4904" y="6422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59" y="1402"/>
                    <a:pt x="1460" y="1"/>
                    <a:pt x="3211" y="1"/>
                  </a:cubicBezTo>
                  <a:cubicBezTo>
                    <a:pt x="4904" y="1"/>
                    <a:pt x="6363" y="1460"/>
                    <a:pt x="636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3" name="Google Shape;7653;p18"/>
            <p:cNvSpPr/>
            <p:nvPr/>
          </p:nvSpPr>
          <p:spPr>
            <a:xfrm>
              <a:off x="3340100" y="4360525"/>
              <a:ext cx="159100" cy="159075"/>
            </a:xfrm>
            <a:custGeom>
              <a:avLst/>
              <a:gdLst/>
              <a:ahLst/>
              <a:cxnLst/>
              <a:rect l="l" t="t" r="r" b="b"/>
              <a:pathLst>
                <a:path w="6364" h="6363" extrusionOk="0">
                  <a:moveTo>
                    <a:pt x="6363" y="3153"/>
                  </a:moveTo>
                  <a:cubicBezTo>
                    <a:pt x="6363" y="4904"/>
                    <a:pt x="4904" y="6363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1" y="1460"/>
                    <a:pt x="1460" y="1"/>
                    <a:pt x="3153" y="1"/>
                  </a:cubicBezTo>
                  <a:cubicBezTo>
                    <a:pt x="4904" y="1"/>
                    <a:pt x="6363" y="1460"/>
                    <a:pt x="6363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4" name="Google Shape;7654;p18"/>
            <p:cNvSpPr/>
            <p:nvPr/>
          </p:nvSpPr>
          <p:spPr>
            <a:xfrm>
              <a:off x="2114325" y="3134750"/>
              <a:ext cx="159075" cy="159075"/>
            </a:xfrm>
            <a:custGeom>
              <a:avLst/>
              <a:gdLst/>
              <a:ahLst/>
              <a:cxnLst/>
              <a:rect l="l" t="t" r="r" b="b"/>
              <a:pathLst>
                <a:path w="6363" h="6363" extrusionOk="0">
                  <a:moveTo>
                    <a:pt x="3153" y="6363"/>
                  </a:moveTo>
                  <a:cubicBezTo>
                    <a:pt x="1460" y="6363"/>
                    <a:pt x="1" y="4904"/>
                    <a:pt x="1" y="3152"/>
                  </a:cubicBezTo>
                  <a:cubicBezTo>
                    <a:pt x="1" y="1460"/>
                    <a:pt x="1460" y="0"/>
                    <a:pt x="3153" y="0"/>
                  </a:cubicBezTo>
                  <a:cubicBezTo>
                    <a:pt x="4904" y="0"/>
                    <a:pt x="6363" y="1460"/>
                    <a:pt x="6363" y="3152"/>
                  </a:cubicBezTo>
                  <a:cubicBezTo>
                    <a:pt x="6363" y="4904"/>
                    <a:pt x="4904" y="6363"/>
                    <a:pt x="3153" y="63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5" name="Google Shape;7655;p18"/>
            <p:cNvSpPr/>
            <p:nvPr/>
          </p:nvSpPr>
          <p:spPr>
            <a:xfrm>
              <a:off x="4812500" y="1415725"/>
              <a:ext cx="159075" cy="157625"/>
            </a:xfrm>
            <a:custGeom>
              <a:avLst/>
              <a:gdLst/>
              <a:ahLst/>
              <a:cxnLst/>
              <a:rect l="l" t="t" r="r" b="b"/>
              <a:pathLst>
                <a:path w="6363" h="6305" extrusionOk="0">
                  <a:moveTo>
                    <a:pt x="6305" y="3153"/>
                  </a:moveTo>
                  <a:cubicBezTo>
                    <a:pt x="6363" y="4904"/>
                    <a:pt x="4904" y="6305"/>
                    <a:pt x="3153" y="6305"/>
                  </a:cubicBezTo>
                  <a:cubicBezTo>
                    <a:pt x="1401" y="6305"/>
                    <a:pt x="1" y="4904"/>
                    <a:pt x="1" y="3211"/>
                  </a:cubicBezTo>
                  <a:cubicBezTo>
                    <a:pt x="1" y="1460"/>
                    <a:pt x="1401" y="1"/>
                    <a:pt x="3211" y="1"/>
                  </a:cubicBezTo>
                  <a:cubicBezTo>
                    <a:pt x="4904" y="1"/>
                    <a:pt x="6305" y="1402"/>
                    <a:pt x="6305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6" name="Google Shape;7656;p18"/>
            <p:cNvSpPr/>
            <p:nvPr/>
          </p:nvSpPr>
          <p:spPr>
            <a:xfrm>
              <a:off x="5059125" y="1660900"/>
              <a:ext cx="159075" cy="160525"/>
            </a:xfrm>
            <a:custGeom>
              <a:avLst/>
              <a:gdLst/>
              <a:ahLst/>
              <a:cxnLst/>
              <a:rect l="l" t="t" r="r" b="b"/>
              <a:pathLst>
                <a:path w="6363" h="6421" extrusionOk="0">
                  <a:moveTo>
                    <a:pt x="6363" y="3269"/>
                  </a:moveTo>
                  <a:cubicBezTo>
                    <a:pt x="6304" y="5020"/>
                    <a:pt x="4845" y="6421"/>
                    <a:pt x="3094" y="6363"/>
                  </a:cubicBezTo>
                  <a:cubicBezTo>
                    <a:pt x="1343" y="6363"/>
                    <a:pt x="0" y="4903"/>
                    <a:pt x="0" y="3211"/>
                  </a:cubicBezTo>
                  <a:cubicBezTo>
                    <a:pt x="59" y="1401"/>
                    <a:pt x="1518" y="0"/>
                    <a:pt x="3269" y="59"/>
                  </a:cubicBezTo>
                  <a:cubicBezTo>
                    <a:pt x="4962" y="117"/>
                    <a:pt x="6363" y="1518"/>
                    <a:pt x="6363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7" name="Google Shape;7657;p18"/>
            <p:cNvSpPr/>
            <p:nvPr/>
          </p:nvSpPr>
          <p:spPr>
            <a:xfrm>
              <a:off x="3097875" y="1172050"/>
              <a:ext cx="157625" cy="159075"/>
            </a:xfrm>
            <a:custGeom>
              <a:avLst/>
              <a:gdLst/>
              <a:ahLst/>
              <a:cxnLst/>
              <a:rect l="l" t="t" r="r" b="b"/>
              <a:pathLst>
                <a:path w="6305" h="6363" extrusionOk="0">
                  <a:moveTo>
                    <a:pt x="6304" y="3152"/>
                  </a:moveTo>
                  <a:cubicBezTo>
                    <a:pt x="6304" y="4903"/>
                    <a:pt x="4903" y="6362"/>
                    <a:pt x="3152" y="6362"/>
                  </a:cubicBezTo>
                  <a:cubicBezTo>
                    <a:pt x="1401" y="6362"/>
                    <a:pt x="0" y="4962"/>
                    <a:pt x="0" y="3210"/>
                  </a:cubicBezTo>
                  <a:cubicBezTo>
                    <a:pt x="0" y="1459"/>
                    <a:pt x="1401" y="0"/>
                    <a:pt x="3152" y="58"/>
                  </a:cubicBezTo>
                  <a:cubicBezTo>
                    <a:pt x="4903" y="58"/>
                    <a:pt x="6304" y="1459"/>
                    <a:pt x="6304" y="31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8" name="Google Shape;7658;p18"/>
            <p:cNvSpPr/>
            <p:nvPr/>
          </p:nvSpPr>
          <p:spPr>
            <a:xfrm>
              <a:off x="4323650" y="4361975"/>
              <a:ext cx="156175" cy="156175"/>
            </a:xfrm>
            <a:custGeom>
              <a:avLst/>
              <a:gdLst/>
              <a:ahLst/>
              <a:cxnLst/>
              <a:rect l="l" t="t" r="r" b="b"/>
              <a:pathLst>
                <a:path w="6247" h="6247" extrusionOk="0">
                  <a:moveTo>
                    <a:pt x="3152" y="1"/>
                  </a:moveTo>
                  <a:cubicBezTo>
                    <a:pt x="4904" y="59"/>
                    <a:pt x="6246" y="1460"/>
                    <a:pt x="6246" y="3211"/>
                  </a:cubicBezTo>
                  <a:cubicBezTo>
                    <a:pt x="6188" y="4904"/>
                    <a:pt x="4845" y="6247"/>
                    <a:pt x="3094" y="6188"/>
                  </a:cubicBezTo>
                  <a:cubicBezTo>
                    <a:pt x="1343" y="6188"/>
                    <a:pt x="0" y="4787"/>
                    <a:pt x="59" y="3036"/>
                  </a:cubicBezTo>
                  <a:cubicBezTo>
                    <a:pt x="59" y="1343"/>
                    <a:pt x="1460" y="1"/>
                    <a:pt x="31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9" name="Google Shape;7659;p18"/>
            <p:cNvSpPr/>
            <p:nvPr/>
          </p:nvSpPr>
          <p:spPr>
            <a:xfrm>
              <a:off x="2609025" y="1417200"/>
              <a:ext cx="156150" cy="154700"/>
            </a:xfrm>
            <a:custGeom>
              <a:avLst/>
              <a:gdLst/>
              <a:ahLst/>
              <a:cxnLst/>
              <a:rect l="l" t="t" r="r" b="b"/>
              <a:pathLst>
                <a:path w="6246" h="6188" extrusionOk="0">
                  <a:moveTo>
                    <a:pt x="6187" y="3094"/>
                  </a:moveTo>
                  <a:cubicBezTo>
                    <a:pt x="6246" y="4787"/>
                    <a:pt x="4845" y="6188"/>
                    <a:pt x="3152" y="6188"/>
                  </a:cubicBezTo>
                  <a:cubicBezTo>
                    <a:pt x="1459" y="6188"/>
                    <a:pt x="58" y="4845"/>
                    <a:pt x="58" y="3152"/>
                  </a:cubicBezTo>
                  <a:cubicBezTo>
                    <a:pt x="0" y="1401"/>
                    <a:pt x="1401" y="59"/>
                    <a:pt x="3094" y="0"/>
                  </a:cubicBezTo>
                  <a:cubicBezTo>
                    <a:pt x="4786" y="0"/>
                    <a:pt x="6187" y="1401"/>
                    <a:pt x="618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0" name="Google Shape;7660;p18"/>
            <p:cNvSpPr/>
            <p:nvPr/>
          </p:nvSpPr>
          <p:spPr>
            <a:xfrm>
              <a:off x="5060575" y="387312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4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4"/>
                  </a:cubicBezTo>
                  <a:cubicBezTo>
                    <a:pt x="1" y="1343"/>
                    <a:pt x="1401" y="1"/>
                    <a:pt x="3094" y="1"/>
                  </a:cubicBezTo>
                  <a:cubicBezTo>
                    <a:pt x="4845" y="1"/>
                    <a:pt x="6188" y="1402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1" name="Google Shape;7661;p18"/>
            <p:cNvSpPr/>
            <p:nvPr/>
          </p:nvSpPr>
          <p:spPr>
            <a:xfrm>
              <a:off x="2115775" y="215412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787"/>
                    <a:pt x="4846" y="6129"/>
                    <a:pt x="3153" y="6188"/>
                  </a:cubicBezTo>
                  <a:cubicBezTo>
                    <a:pt x="1402" y="6188"/>
                    <a:pt x="1" y="4787"/>
                    <a:pt x="1" y="3036"/>
                  </a:cubicBezTo>
                  <a:cubicBezTo>
                    <a:pt x="59" y="1343"/>
                    <a:pt x="1402" y="0"/>
                    <a:pt x="3153" y="0"/>
                  </a:cubicBezTo>
                  <a:cubicBezTo>
                    <a:pt x="4846" y="0"/>
                    <a:pt x="6188" y="1343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2" name="Google Shape;7662;p18"/>
            <p:cNvSpPr/>
            <p:nvPr/>
          </p:nvSpPr>
          <p:spPr>
            <a:xfrm>
              <a:off x="4813950" y="411537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845"/>
                    <a:pt x="4787" y="6188"/>
                    <a:pt x="3095" y="6188"/>
                  </a:cubicBezTo>
                  <a:cubicBezTo>
                    <a:pt x="1402" y="6188"/>
                    <a:pt x="1" y="4728"/>
                    <a:pt x="59" y="3036"/>
                  </a:cubicBezTo>
                  <a:cubicBezTo>
                    <a:pt x="59" y="1401"/>
                    <a:pt x="1460" y="0"/>
                    <a:pt x="3095" y="0"/>
                  </a:cubicBezTo>
                  <a:cubicBezTo>
                    <a:pt x="4787" y="0"/>
                    <a:pt x="6188" y="1401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3" name="Google Shape;7663;p18"/>
            <p:cNvSpPr/>
            <p:nvPr/>
          </p:nvSpPr>
          <p:spPr>
            <a:xfrm>
              <a:off x="3099325" y="436197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5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5"/>
                  </a:cubicBezTo>
                  <a:cubicBezTo>
                    <a:pt x="1" y="1460"/>
                    <a:pt x="1343" y="59"/>
                    <a:pt x="3036" y="59"/>
                  </a:cubicBezTo>
                  <a:cubicBezTo>
                    <a:pt x="4729" y="1"/>
                    <a:pt x="6129" y="1402"/>
                    <a:pt x="612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4" name="Google Shape;7664;p18"/>
            <p:cNvSpPr/>
            <p:nvPr/>
          </p:nvSpPr>
          <p:spPr>
            <a:xfrm>
              <a:off x="2115775" y="3378450"/>
              <a:ext cx="156175" cy="156150"/>
            </a:xfrm>
            <a:custGeom>
              <a:avLst/>
              <a:gdLst/>
              <a:ahLst/>
              <a:cxnLst/>
              <a:rect l="l" t="t" r="r" b="b"/>
              <a:pathLst>
                <a:path w="6247" h="6246" extrusionOk="0">
                  <a:moveTo>
                    <a:pt x="3153" y="59"/>
                  </a:moveTo>
                  <a:cubicBezTo>
                    <a:pt x="4846" y="117"/>
                    <a:pt x="6247" y="1576"/>
                    <a:pt x="6188" y="3211"/>
                  </a:cubicBezTo>
                  <a:cubicBezTo>
                    <a:pt x="6130" y="4903"/>
                    <a:pt x="4671" y="6246"/>
                    <a:pt x="3036" y="6188"/>
                  </a:cubicBezTo>
                  <a:cubicBezTo>
                    <a:pt x="1343" y="6129"/>
                    <a:pt x="1" y="4728"/>
                    <a:pt x="59" y="3036"/>
                  </a:cubicBezTo>
                  <a:cubicBezTo>
                    <a:pt x="118" y="1343"/>
                    <a:pt x="1519" y="0"/>
                    <a:pt x="3153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5" name="Google Shape;7665;p18"/>
            <p:cNvSpPr/>
            <p:nvPr/>
          </p:nvSpPr>
          <p:spPr>
            <a:xfrm>
              <a:off x="2362400" y="1663800"/>
              <a:ext cx="156175" cy="154725"/>
            </a:xfrm>
            <a:custGeom>
              <a:avLst/>
              <a:gdLst/>
              <a:ahLst/>
              <a:cxnLst/>
              <a:rect l="l" t="t" r="r" b="b"/>
              <a:pathLst>
                <a:path w="6247" h="6189" extrusionOk="0">
                  <a:moveTo>
                    <a:pt x="59" y="3095"/>
                  </a:moveTo>
                  <a:cubicBezTo>
                    <a:pt x="59" y="1402"/>
                    <a:pt x="1518" y="1"/>
                    <a:pt x="3152" y="59"/>
                  </a:cubicBezTo>
                  <a:cubicBezTo>
                    <a:pt x="4845" y="59"/>
                    <a:pt x="6246" y="1519"/>
                    <a:pt x="6188" y="3211"/>
                  </a:cubicBezTo>
                  <a:cubicBezTo>
                    <a:pt x="6129" y="4846"/>
                    <a:pt x="4729" y="6188"/>
                    <a:pt x="3094" y="6188"/>
                  </a:cubicBezTo>
                  <a:cubicBezTo>
                    <a:pt x="1401" y="6188"/>
                    <a:pt x="0" y="4729"/>
                    <a:pt x="5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6" name="Google Shape;7666;p18"/>
            <p:cNvSpPr/>
            <p:nvPr/>
          </p:nvSpPr>
          <p:spPr>
            <a:xfrm>
              <a:off x="4571725" y="1174950"/>
              <a:ext cx="153250" cy="154725"/>
            </a:xfrm>
            <a:custGeom>
              <a:avLst/>
              <a:gdLst/>
              <a:ahLst/>
              <a:cxnLst/>
              <a:rect l="l" t="t" r="r" b="b"/>
              <a:pathLst>
                <a:path w="6130" h="6189" extrusionOk="0">
                  <a:moveTo>
                    <a:pt x="6129" y="3094"/>
                  </a:moveTo>
                  <a:cubicBezTo>
                    <a:pt x="6129" y="4729"/>
                    <a:pt x="4787" y="6130"/>
                    <a:pt x="3094" y="6130"/>
                  </a:cubicBezTo>
                  <a:cubicBezTo>
                    <a:pt x="1460" y="6188"/>
                    <a:pt x="0" y="4729"/>
                    <a:pt x="59" y="3036"/>
                  </a:cubicBezTo>
                  <a:cubicBezTo>
                    <a:pt x="59" y="1402"/>
                    <a:pt x="1460" y="1"/>
                    <a:pt x="3094" y="1"/>
                  </a:cubicBezTo>
                  <a:cubicBezTo>
                    <a:pt x="4728" y="1"/>
                    <a:pt x="6129" y="1402"/>
                    <a:pt x="6129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7" name="Google Shape;7667;p18"/>
            <p:cNvSpPr/>
            <p:nvPr/>
          </p:nvSpPr>
          <p:spPr>
            <a:xfrm>
              <a:off x="5308650" y="1911875"/>
              <a:ext cx="153250" cy="153250"/>
            </a:xfrm>
            <a:custGeom>
              <a:avLst/>
              <a:gdLst/>
              <a:ahLst/>
              <a:cxnLst/>
              <a:rect l="l" t="t" r="r" b="b"/>
              <a:pathLst>
                <a:path w="6130" h="6130" extrusionOk="0">
                  <a:moveTo>
                    <a:pt x="6129" y="3036"/>
                  </a:moveTo>
                  <a:cubicBezTo>
                    <a:pt x="6129" y="4671"/>
                    <a:pt x="4728" y="6071"/>
                    <a:pt x="3094" y="6130"/>
                  </a:cubicBezTo>
                  <a:cubicBezTo>
                    <a:pt x="1460" y="6130"/>
                    <a:pt x="0" y="4729"/>
                    <a:pt x="0" y="3036"/>
                  </a:cubicBezTo>
                  <a:cubicBezTo>
                    <a:pt x="0" y="1402"/>
                    <a:pt x="1401" y="1"/>
                    <a:pt x="3036" y="1"/>
                  </a:cubicBezTo>
                  <a:cubicBezTo>
                    <a:pt x="4728" y="1"/>
                    <a:pt x="6071" y="1402"/>
                    <a:pt x="6129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8" name="Google Shape;7668;p18"/>
            <p:cNvSpPr/>
            <p:nvPr/>
          </p:nvSpPr>
          <p:spPr>
            <a:xfrm>
              <a:off x="2855625" y="1173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3036"/>
                  </a:moveTo>
                  <a:cubicBezTo>
                    <a:pt x="5955" y="4670"/>
                    <a:pt x="4612" y="5954"/>
                    <a:pt x="2919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285"/>
                    <a:pt x="1343" y="0"/>
                    <a:pt x="2978" y="0"/>
                  </a:cubicBezTo>
                  <a:cubicBezTo>
                    <a:pt x="4670" y="59"/>
                    <a:pt x="5955" y="1343"/>
                    <a:pt x="5955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9" name="Google Shape;7669;p18"/>
            <p:cNvSpPr/>
            <p:nvPr/>
          </p:nvSpPr>
          <p:spPr>
            <a:xfrm>
              <a:off x="5307200" y="3627975"/>
              <a:ext cx="148850" cy="150325"/>
            </a:xfrm>
            <a:custGeom>
              <a:avLst/>
              <a:gdLst/>
              <a:ahLst/>
              <a:cxnLst/>
              <a:rect l="l" t="t" r="r" b="b"/>
              <a:pathLst>
                <a:path w="5954" h="6013" extrusionOk="0">
                  <a:moveTo>
                    <a:pt x="2977" y="6013"/>
                  </a:moveTo>
                  <a:cubicBezTo>
                    <a:pt x="1284" y="6013"/>
                    <a:pt x="0" y="4670"/>
                    <a:pt x="0" y="3036"/>
                  </a:cubicBezTo>
                  <a:cubicBezTo>
                    <a:pt x="0" y="1343"/>
                    <a:pt x="1343" y="1"/>
                    <a:pt x="3035" y="59"/>
                  </a:cubicBezTo>
                  <a:cubicBezTo>
                    <a:pt x="4670" y="59"/>
                    <a:pt x="5954" y="1402"/>
                    <a:pt x="5954" y="3036"/>
                  </a:cubicBezTo>
                  <a:cubicBezTo>
                    <a:pt x="5954" y="4729"/>
                    <a:pt x="4611" y="6013"/>
                    <a:pt x="2977" y="60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0" name="Google Shape;7670;p18"/>
            <p:cNvSpPr/>
            <p:nvPr/>
          </p:nvSpPr>
          <p:spPr>
            <a:xfrm>
              <a:off x="3839175" y="931250"/>
              <a:ext cx="147400" cy="148875"/>
            </a:xfrm>
            <a:custGeom>
              <a:avLst/>
              <a:gdLst/>
              <a:ahLst/>
              <a:cxnLst/>
              <a:rect l="l" t="t" r="r" b="b"/>
              <a:pathLst>
                <a:path w="5896" h="5955" extrusionOk="0">
                  <a:moveTo>
                    <a:pt x="2977" y="5955"/>
                  </a:moveTo>
                  <a:cubicBezTo>
                    <a:pt x="1285" y="5955"/>
                    <a:pt x="0" y="4612"/>
                    <a:pt x="0" y="2978"/>
                  </a:cubicBezTo>
                  <a:cubicBezTo>
                    <a:pt x="0" y="1285"/>
                    <a:pt x="1285" y="1"/>
                    <a:pt x="2977" y="1"/>
                  </a:cubicBezTo>
                  <a:cubicBezTo>
                    <a:pt x="4612" y="1"/>
                    <a:pt x="5896" y="1285"/>
                    <a:pt x="5896" y="2920"/>
                  </a:cubicBezTo>
                  <a:cubicBezTo>
                    <a:pt x="5896" y="4612"/>
                    <a:pt x="4612" y="5896"/>
                    <a:pt x="2977" y="595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1" name="Google Shape;7671;p18"/>
            <p:cNvSpPr/>
            <p:nvPr/>
          </p:nvSpPr>
          <p:spPr>
            <a:xfrm>
              <a:off x="2365325" y="3871675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4" y="2977"/>
                  </a:moveTo>
                  <a:cubicBezTo>
                    <a:pt x="5954" y="4670"/>
                    <a:pt x="4670" y="5954"/>
                    <a:pt x="3035" y="5954"/>
                  </a:cubicBezTo>
                  <a:cubicBezTo>
                    <a:pt x="1343" y="5954"/>
                    <a:pt x="0" y="4612"/>
                    <a:pt x="0" y="2919"/>
                  </a:cubicBezTo>
                  <a:cubicBezTo>
                    <a:pt x="59" y="1285"/>
                    <a:pt x="1343" y="0"/>
                    <a:pt x="3035" y="0"/>
                  </a:cubicBezTo>
                  <a:cubicBezTo>
                    <a:pt x="4670" y="0"/>
                    <a:pt x="5954" y="1343"/>
                    <a:pt x="5954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2" name="Google Shape;7672;p18"/>
            <p:cNvSpPr/>
            <p:nvPr/>
          </p:nvSpPr>
          <p:spPr>
            <a:xfrm>
              <a:off x="2607550" y="4118300"/>
              <a:ext cx="150325" cy="150325"/>
            </a:xfrm>
            <a:custGeom>
              <a:avLst/>
              <a:gdLst/>
              <a:ahLst/>
              <a:cxnLst/>
              <a:rect l="l" t="t" r="r" b="b"/>
              <a:pathLst>
                <a:path w="6013" h="6013" extrusionOk="0">
                  <a:moveTo>
                    <a:pt x="6013" y="2977"/>
                  </a:moveTo>
                  <a:cubicBezTo>
                    <a:pt x="6013" y="4611"/>
                    <a:pt x="4729" y="5954"/>
                    <a:pt x="3036" y="5954"/>
                  </a:cubicBezTo>
                  <a:cubicBezTo>
                    <a:pt x="1343" y="6012"/>
                    <a:pt x="1" y="4670"/>
                    <a:pt x="59" y="2977"/>
                  </a:cubicBezTo>
                  <a:cubicBezTo>
                    <a:pt x="59" y="1284"/>
                    <a:pt x="1343" y="0"/>
                    <a:pt x="3036" y="0"/>
                  </a:cubicBezTo>
                  <a:cubicBezTo>
                    <a:pt x="4670" y="0"/>
                    <a:pt x="6013" y="1343"/>
                    <a:pt x="6013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3" name="Google Shape;7673;p18"/>
            <p:cNvSpPr/>
            <p:nvPr/>
          </p:nvSpPr>
          <p:spPr>
            <a:xfrm>
              <a:off x="5553800" y="2892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1" y="2919"/>
                  </a:moveTo>
                  <a:cubicBezTo>
                    <a:pt x="1" y="1285"/>
                    <a:pt x="1343" y="1"/>
                    <a:pt x="3036" y="59"/>
                  </a:cubicBezTo>
                  <a:cubicBezTo>
                    <a:pt x="4670" y="59"/>
                    <a:pt x="5955" y="1402"/>
                    <a:pt x="5955" y="3095"/>
                  </a:cubicBezTo>
                  <a:cubicBezTo>
                    <a:pt x="5896" y="4729"/>
                    <a:pt x="4612" y="5955"/>
                    <a:pt x="2919" y="5955"/>
                  </a:cubicBezTo>
                  <a:cubicBezTo>
                    <a:pt x="1285" y="5955"/>
                    <a:pt x="1" y="4612"/>
                    <a:pt x="1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4" name="Google Shape;7674;p18"/>
            <p:cNvSpPr/>
            <p:nvPr/>
          </p:nvSpPr>
          <p:spPr>
            <a:xfrm>
              <a:off x="5553800" y="26459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2977"/>
                  </a:moveTo>
                  <a:cubicBezTo>
                    <a:pt x="5955" y="4670"/>
                    <a:pt x="4612" y="5954"/>
                    <a:pt x="2978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343"/>
                    <a:pt x="1285" y="59"/>
                    <a:pt x="2919" y="0"/>
                  </a:cubicBezTo>
                  <a:cubicBezTo>
                    <a:pt x="4612" y="0"/>
                    <a:pt x="5955" y="1284"/>
                    <a:pt x="5955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5" name="Google Shape;7675;p18"/>
            <p:cNvSpPr/>
            <p:nvPr/>
          </p:nvSpPr>
          <p:spPr>
            <a:xfrm>
              <a:off x="3592550" y="931250"/>
              <a:ext cx="147425" cy="148875"/>
            </a:xfrm>
            <a:custGeom>
              <a:avLst/>
              <a:gdLst/>
              <a:ahLst/>
              <a:cxnLst/>
              <a:rect l="l" t="t" r="r" b="b"/>
              <a:pathLst>
                <a:path w="5897" h="5955" extrusionOk="0">
                  <a:moveTo>
                    <a:pt x="5896" y="2978"/>
                  </a:moveTo>
                  <a:cubicBezTo>
                    <a:pt x="5896" y="4612"/>
                    <a:pt x="4612" y="5955"/>
                    <a:pt x="2919" y="5896"/>
                  </a:cubicBezTo>
                  <a:cubicBezTo>
                    <a:pt x="1285" y="5896"/>
                    <a:pt x="1" y="4612"/>
                    <a:pt x="1" y="2978"/>
                  </a:cubicBezTo>
                  <a:cubicBezTo>
                    <a:pt x="1" y="1285"/>
                    <a:pt x="1285" y="1"/>
                    <a:pt x="2978" y="1"/>
                  </a:cubicBezTo>
                  <a:cubicBezTo>
                    <a:pt x="4612" y="1"/>
                    <a:pt x="5896" y="1285"/>
                    <a:pt x="5896" y="29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6" name="Google Shape;7676;p18"/>
            <p:cNvSpPr/>
            <p:nvPr/>
          </p:nvSpPr>
          <p:spPr>
            <a:xfrm>
              <a:off x="4571725" y="4366375"/>
              <a:ext cx="147400" cy="147400"/>
            </a:xfrm>
            <a:custGeom>
              <a:avLst/>
              <a:gdLst/>
              <a:ahLst/>
              <a:cxnLst/>
              <a:rect l="l" t="t" r="r" b="b"/>
              <a:pathLst>
                <a:path w="5896" h="5896" extrusionOk="0">
                  <a:moveTo>
                    <a:pt x="5896" y="2977"/>
                  </a:moveTo>
                  <a:cubicBezTo>
                    <a:pt x="5896" y="4553"/>
                    <a:pt x="4553" y="5895"/>
                    <a:pt x="2919" y="5895"/>
                  </a:cubicBezTo>
                  <a:cubicBezTo>
                    <a:pt x="1285" y="5895"/>
                    <a:pt x="0" y="4553"/>
                    <a:pt x="0" y="2860"/>
                  </a:cubicBezTo>
                  <a:cubicBezTo>
                    <a:pt x="0" y="1226"/>
                    <a:pt x="1343" y="0"/>
                    <a:pt x="2977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7" name="Google Shape;7677;p18"/>
            <p:cNvSpPr/>
            <p:nvPr/>
          </p:nvSpPr>
          <p:spPr>
            <a:xfrm>
              <a:off x="5555275" y="24051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553" y="5837"/>
                    <a:pt x="2919" y="5837"/>
                  </a:cubicBezTo>
                  <a:cubicBezTo>
                    <a:pt x="1284" y="5837"/>
                    <a:pt x="0" y="4553"/>
                    <a:pt x="0" y="2919"/>
                  </a:cubicBezTo>
                  <a:cubicBezTo>
                    <a:pt x="0" y="1284"/>
                    <a:pt x="1284" y="0"/>
                    <a:pt x="2919" y="0"/>
                  </a:cubicBezTo>
                  <a:cubicBezTo>
                    <a:pt x="4495" y="0"/>
                    <a:pt x="5837" y="1284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8" name="Google Shape;7678;p18"/>
            <p:cNvSpPr/>
            <p:nvPr/>
          </p:nvSpPr>
          <p:spPr>
            <a:xfrm>
              <a:off x="2120150" y="1910425"/>
              <a:ext cx="147425" cy="147400"/>
            </a:xfrm>
            <a:custGeom>
              <a:avLst/>
              <a:gdLst/>
              <a:ahLst/>
              <a:cxnLst/>
              <a:rect l="l" t="t" r="r" b="b"/>
              <a:pathLst>
                <a:path w="5897" h="5896" extrusionOk="0">
                  <a:moveTo>
                    <a:pt x="5896" y="2919"/>
                  </a:moveTo>
                  <a:cubicBezTo>
                    <a:pt x="5896" y="4553"/>
                    <a:pt x="4612" y="5896"/>
                    <a:pt x="2978" y="5896"/>
                  </a:cubicBezTo>
                  <a:cubicBezTo>
                    <a:pt x="1344" y="5896"/>
                    <a:pt x="1" y="4612"/>
                    <a:pt x="1" y="2977"/>
                  </a:cubicBezTo>
                  <a:cubicBezTo>
                    <a:pt x="1" y="1343"/>
                    <a:pt x="1285" y="59"/>
                    <a:pt x="2920" y="1"/>
                  </a:cubicBezTo>
                  <a:cubicBezTo>
                    <a:pt x="4554" y="1"/>
                    <a:pt x="5838" y="1285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9" name="Google Shape;7679;p18"/>
            <p:cNvSpPr/>
            <p:nvPr/>
          </p:nvSpPr>
          <p:spPr>
            <a:xfrm>
              <a:off x="4081400" y="93272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5896" y="2919"/>
                  </a:moveTo>
                  <a:cubicBezTo>
                    <a:pt x="5896" y="4553"/>
                    <a:pt x="4554" y="5837"/>
                    <a:pt x="2919" y="5837"/>
                  </a:cubicBezTo>
                  <a:cubicBezTo>
                    <a:pt x="1285" y="5779"/>
                    <a:pt x="1" y="4437"/>
                    <a:pt x="59" y="2861"/>
                  </a:cubicBezTo>
                  <a:cubicBezTo>
                    <a:pt x="59" y="1226"/>
                    <a:pt x="1402" y="0"/>
                    <a:pt x="2978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0" name="Google Shape;7680;p18"/>
            <p:cNvSpPr/>
            <p:nvPr/>
          </p:nvSpPr>
          <p:spPr>
            <a:xfrm>
              <a:off x="5553800" y="314057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2978" y="1"/>
                  </a:moveTo>
                  <a:cubicBezTo>
                    <a:pt x="4554" y="1"/>
                    <a:pt x="5896" y="1402"/>
                    <a:pt x="5896" y="2978"/>
                  </a:cubicBezTo>
                  <a:cubicBezTo>
                    <a:pt x="5838" y="4554"/>
                    <a:pt x="4554" y="5838"/>
                    <a:pt x="2978" y="5838"/>
                  </a:cubicBezTo>
                  <a:cubicBezTo>
                    <a:pt x="1343" y="5838"/>
                    <a:pt x="1" y="4495"/>
                    <a:pt x="59" y="2861"/>
                  </a:cubicBezTo>
                  <a:cubicBezTo>
                    <a:pt x="59" y="1285"/>
                    <a:pt x="1402" y="1"/>
                    <a:pt x="29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1" name="Google Shape;7681;p18"/>
            <p:cNvSpPr/>
            <p:nvPr/>
          </p:nvSpPr>
          <p:spPr>
            <a:xfrm>
              <a:off x="5064950" y="14215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8" y="2977"/>
                  </a:moveTo>
                  <a:cubicBezTo>
                    <a:pt x="5838" y="4553"/>
                    <a:pt x="4495" y="5838"/>
                    <a:pt x="2919" y="5838"/>
                  </a:cubicBezTo>
                  <a:cubicBezTo>
                    <a:pt x="1343" y="5838"/>
                    <a:pt x="1" y="4495"/>
                    <a:pt x="59" y="2919"/>
                  </a:cubicBezTo>
                  <a:cubicBezTo>
                    <a:pt x="59" y="1343"/>
                    <a:pt x="1402" y="0"/>
                    <a:pt x="2978" y="59"/>
                  </a:cubicBezTo>
                  <a:cubicBezTo>
                    <a:pt x="4554" y="59"/>
                    <a:pt x="5838" y="1401"/>
                    <a:pt x="5838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2" name="Google Shape;7682;p18"/>
            <p:cNvSpPr/>
            <p:nvPr/>
          </p:nvSpPr>
          <p:spPr>
            <a:xfrm>
              <a:off x="3345950" y="9327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0" y="4437"/>
                    <a:pt x="0" y="2861"/>
                  </a:cubicBezTo>
                  <a:cubicBezTo>
                    <a:pt x="59" y="1284"/>
                    <a:pt x="1401" y="0"/>
                    <a:pt x="2977" y="0"/>
                  </a:cubicBezTo>
                  <a:cubicBezTo>
                    <a:pt x="4553" y="0"/>
                    <a:pt x="5837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3" name="Google Shape;7683;p18"/>
            <p:cNvSpPr/>
            <p:nvPr/>
          </p:nvSpPr>
          <p:spPr>
            <a:xfrm>
              <a:off x="2857100" y="43663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58" y="4553"/>
                    <a:pt x="0" y="2977"/>
                  </a:cubicBezTo>
                  <a:cubicBezTo>
                    <a:pt x="0" y="1401"/>
                    <a:pt x="1284" y="58"/>
                    <a:pt x="2860" y="58"/>
                  </a:cubicBezTo>
                  <a:cubicBezTo>
                    <a:pt x="4436" y="0"/>
                    <a:pt x="5779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4" name="Google Shape;7684;p18"/>
            <p:cNvSpPr/>
            <p:nvPr/>
          </p:nvSpPr>
          <p:spPr>
            <a:xfrm>
              <a:off x="2121625" y="3630900"/>
              <a:ext cx="144500" cy="145950"/>
            </a:xfrm>
            <a:custGeom>
              <a:avLst/>
              <a:gdLst/>
              <a:ahLst/>
              <a:cxnLst/>
              <a:rect l="l" t="t" r="r" b="b"/>
              <a:pathLst>
                <a:path w="5780" h="5838" extrusionOk="0">
                  <a:moveTo>
                    <a:pt x="2919" y="0"/>
                  </a:moveTo>
                  <a:cubicBezTo>
                    <a:pt x="4437" y="0"/>
                    <a:pt x="5779" y="1343"/>
                    <a:pt x="5779" y="2919"/>
                  </a:cubicBezTo>
                  <a:cubicBezTo>
                    <a:pt x="5779" y="4495"/>
                    <a:pt x="4437" y="5837"/>
                    <a:pt x="2861" y="5779"/>
                  </a:cubicBezTo>
                  <a:cubicBezTo>
                    <a:pt x="1285" y="5779"/>
                    <a:pt x="0" y="4437"/>
                    <a:pt x="0" y="2861"/>
                  </a:cubicBezTo>
                  <a:cubicBezTo>
                    <a:pt x="0" y="1343"/>
                    <a:pt x="1343" y="0"/>
                    <a:pt x="291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5" name="Google Shape;7685;p18"/>
            <p:cNvSpPr/>
            <p:nvPr/>
          </p:nvSpPr>
          <p:spPr>
            <a:xfrm>
              <a:off x="3840625" y="4611525"/>
              <a:ext cx="144500" cy="143025"/>
            </a:xfrm>
            <a:custGeom>
              <a:avLst/>
              <a:gdLst/>
              <a:ahLst/>
              <a:cxnLst/>
              <a:rect l="l" t="t" r="r" b="b"/>
              <a:pathLst>
                <a:path w="5780" h="5721" extrusionOk="0">
                  <a:moveTo>
                    <a:pt x="5779" y="2802"/>
                  </a:moveTo>
                  <a:cubicBezTo>
                    <a:pt x="5779" y="4378"/>
                    <a:pt x="4437" y="5721"/>
                    <a:pt x="2861" y="5721"/>
                  </a:cubicBezTo>
                  <a:cubicBezTo>
                    <a:pt x="1343" y="5721"/>
                    <a:pt x="59" y="4436"/>
                    <a:pt x="1" y="2860"/>
                  </a:cubicBezTo>
                  <a:cubicBezTo>
                    <a:pt x="1" y="1284"/>
                    <a:pt x="1285" y="0"/>
                    <a:pt x="2861" y="0"/>
                  </a:cubicBezTo>
                  <a:cubicBezTo>
                    <a:pt x="4437" y="0"/>
                    <a:pt x="5721" y="1226"/>
                    <a:pt x="5779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6" name="Google Shape;7686;p18"/>
            <p:cNvSpPr/>
            <p:nvPr/>
          </p:nvSpPr>
          <p:spPr>
            <a:xfrm>
              <a:off x="1879375" y="28954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1"/>
                  </a:moveTo>
                  <a:cubicBezTo>
                    <a:pt x="4437" y="1"/>
                    <a:pt x="5663" y="1285"/>
                    <a:pt x="5721" y="2861"/>
                  </a:cubicBezTo>
                  <a:cubicBezTo>
                    <a:pt x="5721" y="4437"/>
                    <a:pt x="4437" y="5721"/>
                    <a:pt x="2861" y="5721"/>
                  </a:cubicBezTo>
                  <a:cubicBezTo>
                    <a:pt x="1285" y="5721"/>
                    <a:pt x="1" y="4437"/>
                    <a:pt x="1" y="2861"/>
                  </a:cubicBezTo>
                  <a:cubicBezTo>
                    <a:pt x="1" y="1285"/>
                    <a:pt x="1285" y="59"/>
                    <a:pt x="28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7" name="Google Shape;7687;p18"/>
            <p:cNvSpPr/>
            <p:nvPr/>
          </p:nvSpPr>
          <p:spPr>
            <a:xfrm>
              <a:off x="1879375" y="26488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5720"/>
                  </a:moveTo>
                  <a:cubicBezTo>
                    <a:pt x="1285" y="5720"/>
                    <a:pt x="1" y="4436"/>
                    <a:pt x="1" y="2860"/>
                  </a:cubicBezTo>
                  <a:cubicBezTo>
                    <a:pt x="1" y="1284"/>
                    <a:pt x="1285" y="0"/>
                    <a:pt x="2919" y="0"/>
                  </a:cubicBezTo>
                  <a:cubicBezTo>
                    <a:pt x="4495" y="58"/>
                    <a:pt x="5721" y="1343"/>
                    <a:pt x="5721" y="2919"/>
                  </a:cubicBezTo>
                  <a:cubicBezTo>
                    <a:pt x="5663" y="4495"/>
                    <a:pt x="4437" y="5720"/>
                    <a:pt x="2861" y="57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8" name="Google Shape;7688;p18"/>
            <p:cNvSpPr/>
            <p:nvPr/>
          </p:nvSpPr>
          <p:spPr>
            <a:xfrm>
              <a:off x="3594025" y="4610050"/>
              <a:ext cx="143025" cy="144500"/>
            </a:xfrm>
            <a:custGeom>
              <a:avLst/>
              <a:gdLst/>
              <a:ahLst/>
              <a:cxnLst/>
              <a:rect l="l" t="t" r="r" b="b"/>
              <a:pathLst>
                <a:path w="5721" h="5780" extrusionOk="0">
                  <a:moveTo>
                    <a:pt x="2860" y="5780"/>
                  </a:moveTo>
                  <a:cubicBezTo>
                    <a:pt x="1284" y="5780"/>
                    <a:pt x="59" y="4495"/>
                    <a:pt x="0" y="2919"/>
                  </a:cubicBezTo>
                  <a:cubicBezTo>
                    <a:pt x="0" y="1343"/>
                    <a:pt x="1343" y="1"/>
                    <a:pt x="2919" y="59"/>
                  </a:cubicBezTo>
                  <a:cubicBezTo>
                    <a:pt x="4495" y="59"/>
                    <a:pt x="5720" y="1343"/>
                    <a:pt x="5720" y="2919"/>
                  </a:cubicBezTo>
                  <a:cubicBezTo>
                    <a:pt x="5720" y="4495"/>
                    <a:pt x="4436" y="5780"/>
                    <a:pt x="2860" y="57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9" name="Google Shape;7689;p18"/>
            <p:cNvSpPr/>
            <p:nvPr/>
          </p:nvSpPr>
          <p:spPr>
            <a:xfrm>
              <a:off x="5556725" y="215995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2802" y="5663"/>
                  </a:moveTo>
                  <a:cubicBezTo>
                    <a:pt x="1226" y="5663"/>
                    <a:pt x="0" y="4379"/>
                    <a:pt x="59" y="2803"/>
                  </a:cubicBezTo>
                  <a:cubicBezTo>
                    <a:pt x="59" y="1227"/>
                    <a:pt x="1343" y="1"/>
                    <a:pt x="2919" y="1"/>
                  </a:cubicBezTo>
                  <a:cubicBezTo>
                    <a:pt x="4495" y="59"/>
                    <a:pt x="5662" y="1285"/>
                    <a:pt x="5662" y="2861"/>
                  </a:cubicBezTo>
                  <a:cubicBezTo>
                    <a:pt x="5662" y="4437"/>
                    <a:pt x="4437" y="5663"/>
                    <a:pt x="2802" y="56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0" name="Google Shape;7690;p18"/>
            <p:cNvSpPr/>
            <p:nvPr/>
          </p:nvSpPr>
          <p:spPr>
            <a:xfrm>
              <a:off x="4821250" y="11808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60"/>
                  </a:moveTo>
                  <a:cubicBezTo>
                    <a:pt x="5663" y="4436"/>
                    <a:pt x="4379" y="5662"/>
                    <a:pt x="2803" y="5662"/>
                  </a:cubicBezTo>
                  <a:cubicBezTo>
                    <a:pt x="1227" y="5662"/>
                    <a:pt x="1" y="4436"/>
                    <a:pt x="1" y="2802"/>
                  </a:cubicBezTo>
                  <a:cubicBezTo>
                    <a:pt x="1" y="1284"/>
                    <a:pt x="1227" y="59"/>
                    <a:pt x="2744" y="59"/>
                  </a:cubicBezTo>
                  <a:cubicBezTo>
                    <a:pt x="4379" y="0"/>
                    <a:pt x="5604" y="1226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1" name="Google Shape;7691;p18"/>
            <p:cNvSpPr/>
            <p:nvPr/>
          </p:nvSpPr>
          <p:spPr>
            <a:xfrm>
              <a:off x="5314475" y="16711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03"/>
                  </a:moveTo>
                  <a:cubicBezTo>
                    <a:pt x="5663" y="4379"/>
                    <a:pt x="4437" y="5663"/>
                    <a:pt x="2803" y="5663"/>
                  </a:cubicBezTo>
                  <a:cubicBezTo>
                    <a:pt x="1227" y="5663"/>
                    <a:pt x="1" y="4379"/>
                    <a:pt x="1" y="2803"/>
                  </a:cubicBezTo>
                  <a:cubicBezTo>
                    <a:pt x="1" y="1227"/>
                    <a:pt x="1227" y="1"/>
                    <a:pt x="2803" y="1"/>
                  </a:cubicBezTo>
                  <a:cubicBezTo>
                    <a:pt x="4379" y="1"/>
                    <a:pt x="5663" y="1227"/>
                    <a:pt x="566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2" name="Google Shape;7692;p18"/>
            <p:cNvSpPr/>
            <p:nvPr/>
          </p:nvSpPr>
          <p:spPr>
            <a:xfrm>
              <a:off x="1880850" y="2408025"/>
              <a:ext cx="140100" cy="140125"/>
            </a:xfrm>
            <a:custGeom>
              <a:avLst/>
              <a:gdLst/>
              <a:ahLst/>
              <a:cxnLst/>
              <a:rect l="l" t="t" r="r" b="b"/>
              <a:pathLst>
                <a:path w="5604" h="5605" extrusionOk="0">
                  <a:moveTo>
                    <a:pt x="5604" y="2803"/>
                  </a:moveTo>
                  <a:cubicBezTo>
                    <a:pt x="5604" y="4379"/>
                    <a:pt x="4378" y="5604"/>
                    <a:pt x="2744" y="5604"/>
                  </a:cubicBezTo>
                  <a:cubicBezTo>
                    <a:pt x="1226" y="5546"/>
                    <a:pt x="0" y="4379"/>
                    <a:pt x="0" y="2803"/>
                  </a:cubicBezTo>
                  <a:cubicBezTo>
                    <a:pt x="0" y="1227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3" name="Google Shape;7693;p18"/>
            <p:cNvSpPr/>
            <p:nvPr/>
          </p:nvSpPr>
          <p:spPr>
            <a:xfrm>
              <a:off x="5067875" y="4122675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2802" y="5604"/>
                  </a:moveTo>
                  <a:cubicBezTo>
                    <a:pt x="1226" y="5604"/>
                    <a:pt x="0" y="4378"/>
                    <a:pt x="0" y="2802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78" y="0"/>
                    <a:pt x="5604" y="1284"/>
                    <a:pt x="5604" y="2860"/>
                  </a:cubicBezTo>
                  <a:cubicBezTo>
                    <a:pt x="5604" y="4378"/>
                    <a:pt x="4378" y="5604"/>
                    <a:pt x="2802" y="56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4" name="Google Shape;7694;p18"/>
            <p:cNvSpPr/>
            <p:nvPr/>
          </p:nvSpPr>
          <p:spPr>
            <a:xfrm>
              <a:off x="4330950" y="934175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2" y="2861"/>
                  </a:moveTo>
                  <a:cubicBezTo>
                    <a:pt x="5662" y="4437"/>
                    <a:pt x="4436" y="5663"/>
                    <a:pt x="2860" y="5663"/>
                  </a:cubicBezTo>
                  <a:cubicBezTo>
                    <a:pt x="1226" y="5663"/>
                    <a:pt x="0" y="4379"/>
                    <a:pt x="59" y="2803"/>
                  </a:cubicBezTo>
                  <a:cubicBezTo>
                    <a:pt x="59" y="1226"/>
                    <a:pt x="1284" y="59"/>
                    <a:pt x="2860" y="59"/>
                  </a:cubicBezTo>
                  <a:cubicBezTo>
                    <a:pt x="4436" y="1"/>
                    <a:pt x="5662" y="1285"/>
                    <a:pt x="5662" y="28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5" name="Google Shape;7695;p18"/>
            <p:cNvSpPr/>
            <p:nvPr/>
          </p:nvSpPr>
          <p:spPr>
            <a:xfrm>
              <a:off x="4085800" y="4617350"/>
              <a:ext cx="140100" cy="138650"/>
            </a:xfrm>
            <a:custGeom>
              <a:avLst/>
              <a:gdLst/>
              <a:ahLst/>
              <a:cxnLst/>
              <a:rect l="l" t="t" r="r" b="b"/>
              <a:pathLst>
                <a:path w="5604" h="5546" extrusionOk="0">
                  <a:moveTo>
                    <a:pt x="2802" y="5546"/>
                  </a:moveTo>
                  <a:cubicBezTo>
                    <a:pt x="1226" y="5546"/>
                    <a:pt x="0" y="4320"/>
                    <a:pt x="0" y="2744"/>
                  </a:cubicBezTo>
                  <a:cubicBezTo>
                    <a:pt x="0" y="1168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ubicBezTo>
                    <a:pt x="5604" y="4379"/>
                    <a:pt x="4378" y="5546"/>
                    <a:pt x="2802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6" name="Google Shape;7696;p18"/>
            <p:cNvSpPr/>
            <p:nvPr/>
          </p:nvSpPr>
          <p:spPr>
            <a:xfrm>
              <a:off x="5558175" y="3387200"/>
              <a:ext cx="140125" cy="140125"/>
            </a:xfrm>
            <a:custGeom>
              <a:avLst/>
              <a:gdLst/>
              <a:ahLst/>
              <a:cxnLst/>
              <a:rect l="l" t="t" r="r" b="b"/>
              <a:pathLst>
                <a:path w="5605" h="5605" extrusionOk="0">
                  <a:moveTo>
                    <a:pt x="2744" y="5546"/>
                  </a:moveTo>
                  <a:cubicBezTo>
                    <a:pt x="1227" y="5546"/>
                    <a:pt x="1" y="4320"/>
                    <a:pt x="1" y="2744"/>
                  </a:cubicBezTo>
                  <a:cubicBezTo>
                    <a:pt x="1" y="1226"/>
                    <a:pt x="1285" y="0"/>
                    <a:pt x="2803" y="0"/>
                  </a:cubicBezTo>
                  <a:cubicBezTo>
                    <a:pt x="4379" y="0"/>
                    <a:pt x="5604" y="1285"/>
                    <a:pt x="5546" y="2802"/>
                  </a:cubicBezTo>
                  <a:cubicBezTo>
                    <a:pt x="5546" y="4378"/>
                    <a:pt x="4320" y="5604"/>
                    <a:pt x="2744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7" name="Google Shape;7697;p18"/>
            <p:cNvSpPr/>
            <p:nvPr/>
          </p:nvSpPr>
          <p:spPr>
            <a:xfrm>
              <a:off x="2369700" y="1424500"/>
              <a:ext cx="141575" cy="140100"/>
            </a:xfrm>
            <a:custGeom>
              <a:avLst/>
              <a:gdLst/>
              <a:ahLst/>
              <a:cxnLst/>
              <a:rect l="l" t="t" r="r" b="b"/>
              <a:pathLst>
                <a:path w="5663" h="5604" extrusionOk="0">
                  <a:moveTo>
                    <a:pt x="5604" y="2860"/>
                  </a:moveTo>
                  <a:cubicBezTo>
                    <a:pt x="5546" y="4436"/>
                    <a:pt x="4320" y="5604"/>
                    <a:pt x="2744" y="5604"/>
                  </a:cubicBezTo>
                  <a:cubicBezTo>
                    <a:pt x="1226" y="5545"/>
                    <a:pt x="0" y="4320"/>
                    <a:pt x="59" y="2744"/>
                  </a:cubicBezTo>
                  <a:cubicBezTo>
                    <a:pt x="59" y="1226"/>
                    <a:pt x="1343" y="0"/>
                    <a:pt x="2860" y="59"/>
                  </a:cubicBezTo>
                  <a:cubicBezTo>
                    <a:pt x="4437" y="59"/>
                    <a:pt x="5662" y="1343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8" name="Google Shape;7698;p18"/>
            <p:cNvSpPr/>
            <p:nvPr/>
          </p:nvSpPr>
          <p:spPr>
            <a:xfrm>
              <a:off x="3350325" y="4612975"/>
              <a:ext cx="138650" cy="138650"/>
            </a:xfrm>
            <a:custGeom>
              <a:avLst/>
              <a:gdLst/>
              <a:ahLst/>
              <a:cxnLst/>
              <a:rect l="l" t="t" r="r" b="b"/>
              <a:pathLst>
                <a:path w="5546" h="5546" extrusionOk="0">
                  <a:moveTo>
                    <a:pt x="2802" y="1"/>
                  </a:moveTo>
                  <a:cubicBezTo>
                    <a:pt x="4320" y="1"/>
                    <a:pt x="5546" y="1226"/>
                    <a:pt x="5546" y="2802"/>
                  </a:cubicBezTo>
                  <a:cubicBezTo>
                    <a:pt x="5546" y="4320"/>
                    <a:pt x="4320" y="5546"/>
                    <a:pt x="2744" y="5546"/>
                  </a:cubicBezTo>
                  <a:cubicBezTo>
                    <a:pt x="1226" y="5546"/>
                    <a:pt x="0" y="4320"/>
                    <a:pt x="0" y="2802"/>
                  </a:cubicBezTo>
                  <a:cubicBezTo>
                    <a:pt x="0" y="1226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9" name="Google Shape;7699;p18"/>
            <p:cNvSpPr/>
            <p:nvPr/>
          </p:nvSpPr>
          <p:spPr>
            <a:xfrm>
              <a:off x="5311575" y="388042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5545" y="2802"/>
                  </a:moveTo>
                  <a:cubicBezTo>
                    <a:pt x="5545" y="4320"/>
                    <a:pt x="4320" y="5604"/>
                    <a:pt x="2744" y="5546"/>
                  </a:cubicBezTo>
                  <a:cubicBezTo>
                    <a:pt x="1284" y="5546"/>
                    <a:pt x="0" y="4320"/>
                    <a:pt x="0" y="2802"/>
                  </a:cubicBezTo>
                  <a:cubicBezTo>
                    <a:pt x="0" y="1285"/>
                    <a:pt x="1284" y="1"/>
                    <a:pt x="2802" y="1"/>
                  </a:cubicBezTo>
                  <a:cubicBezTo>
                    <a:pt x="4320" y="59"/>
                    <a:pt x="5545" y="1285"/>
                    <a:pt x="5545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0" name="Google Shape;7700;p18"/>
            <p:cNvSpPr/>
            <p:nvPr/>
          </p:nvSpPr>
          <p:spPr>
            <a:xfrm>
              <a:off x="3106625" y="935650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5604" y="2802"/>
                  </a:moveTo>
                  <a:cubicBezTo>
                    <a:pt x="5604" y="4320"/>
                    <a:pt x="4320" y="5604"/>
                    <a:pt x="2744" y="5545"/>
                  </a:cubicBezTo>
                  <a:cubicBezTo>
                    <a:pt x="1226" y="5545"/>
                    <a:pt x="0" y="4320"/>
                    <a:pt x="0" y="2744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20" y="0"/>
                    <a:pt x="5604" y="1284"/>
                    <a:pt x="5546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1" name="Google Shape;7701;p18"/>
            <p:cNvSpPr/>
            <p:nvPr/>
          </p:nvSpPr>
          <p:spPr>
            <a:xfrm>
              <a:off x="1876475" y="3144950"/>
              <a:ext cx="140100" cy="138675"/>
            </a:xfrm>
            <a:custGeom>
              <a:avLst/>
              <a:gdLst/>
              <a:ahLst/>
              <a:cxnLst/>
              <a:rect l="l" t="t" r="r" b="b"/>
              <a:pathLst>
                <a:path w="5604" h="5547" extrusionOk="0">
                  <a:moveTo>
                    <a:pt x="2802" y="1"/>
                  </a:moveTo>
                  <a:cubicBezTo>
                    <a:pt x="4320" y="1"/>
                    <a:pt x="5604" y="1227"/>
                    <a:pt x="5604" y="2744"/>
                  </a:cubicBezTo>
                  <a:cubicBezTo>
                    <a:pt x="5604" y="4320"/>
                    <a:pt x="4378" y="5546"/>
                    <a:pt x="2802" y="5546"/>
                  </a:cubicBezTo>
                  <a:cubicBezTo>
                    <a:pt x="1284" y="5546"/>
                    <a:pt x="58" y="4320"/>
                    <a:pt x="58" y="2803"/>
                  </a:cubicBezTo>
                  <a:cubicBezTo>
                    <a:pt x="0" y="1285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2" name="Google Shape;7702;p18"/>
            <p:cNvSpPr/>
            <p:nvPr/>
          </p:nvSpPr>
          <p:spPr>
            <a:xfrm>
              <a:off x="2617775" y="117787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2802" y="59"/>
                  </a:moveTo>
                  <a:cubicBezTo>
                    <a:pt x="4320" y="59"/>
                    <a:pt x="5546" y="1343"/>
                    <a:pt x="5546" y="2802"/>
                  </a:cubicBezTo>
                  <a:cubicBezTo>
                    <a:pt x="5546" y="4378"/>
                    <a:pt x="4203" y="5604"/>
                    <a:pt x="2685" y="5604"/>
                  </a:cubicBezTo>
                  <a:cubicBezTo>
                    <a:pt x="1226" y="5546"/>
                    <a:pt x="0" y="4262"/>
                    <a:pt x="0" y="2744"/>
                  </a:cubicBezTo>
                  <a:cubicBezTo>
                    <a:pt x="59" y="1285"/>
                    <a:pt x="1284" y="1"/>
                    <a:pt x="2802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3" name="Google Shape;7703;p18"/>
            <p:cNvSpPr/>
            <p:nvPr/>
          </p:nvSpPr>
          <p:spPr>
            <a:xfrm>
              <a:off x="4822725" y="4370750"/>
              <a:ext cx="137175" cy="137175"/>
            </a:xfrm>
            <a:custGeom>
              <a:avLst/>
              <a:gdLst/>
              <a:ahLst/>
              <a:cxnLst/>
              <a:rect l="l" t="t" r="r" b="b"/>
              <a:pathLst>
                <a:path w="5487" h="5487" extrusionOk="0">
                  <a:moveTo>
                    <a:pt x="0" y="2744"/>
                  </a:moveTo>
                  <a:cubicBezTo>
                    <a:pt x="0" y="1284"/>
                    <a:pt x="1284" y="0"/>
                    <a:pt x="2802" y="0"/>
                  </a:cubicBezTo>
                  <a:cubicBezTo>
                    <a:pt x="4261" y="0"/>
                    <a:pt x="5487" y="1284"/>
                    <a:pt x="5487" y="2802"/>
                  </a:cubicBezTo>
                  <a:cubicBezTo>
                    <a:pt x="5487" y="4261"/>
                    <a:pt x="4203" y="5487"/>
                    <a:pt x="2744" y="5487"/>
                  </a:cubicBezTo>
                  <a:cubicBezTo>
                    <a:pt x="1284" y="5487"/>
                    <a:pt x="0" y="4203"/>
                    <a:pt x="0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4" name="Google Shape;7704;p18"/>
            <p:cNvSpPr/>
            <p:nvPr/>
          </p:nvSpPr>
          <p:spPr>
            <a:xfrm>
              <a:off x="2124550" y="1672575"/>
              <a:ext cx="138650" cy="137175"/>
            </a:xfrm>
            <a:custGeom>
              <a:avLst/>
              <a:gdLst/>
              <a:ahLst/>
              <a:cxnLst/>
              <a:rect l="l" t="t" r="r" b="b"/>
              <a:pathLst>
                <a:path w="5546" h="5487" extrusionOk="0">
                  <a:moveTo>
                    <a:pt x="5487" y="2744"/>
                  </a:moveTo>
                  <a:cubicBezTo>
                    <a:pt x="5545" y="4203"/>
                    <a:pt x="4261" y="5487"/>
                    <a:pt x="2802" y="5487"/>
                  </a:cubicBezTo>
                  <a:cubicBezTo>
                    <a:pt x="1284" y="5487"/>
                    <a:pt x="0" y="4261"/>
                    <a:pt x="0" y="2744"/>
                  </a:cubicBezTo>
                  <a:cubicBezTo>
                    <a:pt x="0" y="1284"/>
                    <a:pt x="1226" y="59"/>
                    <a:pt x="2685" y="0"/>
                  </a:cubicBezTo>
                  <a:cubicBezTo>
                    <a:pt x="4203" y="0"/>
                    <a:pt x="5487" y="1226"/>
                    <a:pt x="5487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5" name="Google Shape;7705;p18"/>
            <p:cNvSpPr/>
            <p:nvPr/>
          </p:nvSpPr>
          <p:spPr>
            <a:xfrm>
              <a:off x="2372625" y="4124125"/>
              <a:ext cx="135725" cy="137200"/>
            </a:xfrm>
            <a:custGeom>
              <a:avLst/>
              <a:gdLst/>
              <a:ahLst/>
              <a:cxnLst/>
              <a:rect l="l" t="t" r="r" b="b"/>
              <a:pathLst>
                <a:path w="5429" h="5488" extrusionOk="0">
                  <a:moveTo>
                    <a:pt x="5429" y="2744"/>
                  </a:moveTo>
                  <a:cubicBezTo>
                    <a:pt x="5429" y="4262"/>
                    <a:pt x="4144" y="5487"/>
                    <a:pt x="2685" y="5487"/>
                  </a:cubicBezTo>
                  <a:cubicBezTo>
                    <a:pt x="1167" y="5429"/>
                    <a:pt x="0" y="4203"/>
                    <a:pt x="0" y="2744"/>
                  </a:cubicBezTo>
                  <a:cubicBezTo>
                    <a:pt x="0" y="1226"/>
                    <a:pt x="1284" y="1"/>
                    <a:pt x="2743" y="59"/>
                  </a:cubicBezTo>
                  <a:cubicBezTo>
                    <a:pt x="4203" y="59"/>
                    <a:pt x="5429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6" name="Google Shape;7706;p18"/>
            <p:cNvSpPr/>
            <p:nvPr/>
          </p:nvSpPr>
          <p:spPr>
            <a:xfrm>
              <a:off x="1882300" y="2162875"/>
              <a:ext cx="137200" cy="135750"/>
            </a:xfrm>
            <a:custGeom>
              <a:avLst/>
              <a:gdLst/>
              <a:ahLst/>
              <a:cxnLst/>
              <a:rect l="l" t="t" r="r" b="b"/>
              <a:pathLst>
                <a:path w="5488" h="5430" extrusionOk="0">
                  <a:moveTo>
                    <a:pt x="5429" y="2744"/>
                  </a:moveTo>
                  <a:cubicBezTo>
                    <a:pt x="5429" y="4262"/>
                    <a:pt x="4203" y="5429"/>
                    <a:pt x="2744" y="5429"/>
                  </a:cubicBezTo>
                  <a:cubicBezTo>
                    <a:pt x="1226" y="5429"/>
                    <a:pt x="1" y="4145"/>
                    <a:pt x="59" y="2627"/>
                  </a:cubicBezTo>
                  <a:cubicBezTo>
                    <a:pt x="117" y="1168"/>
                    <a:pt x="1343" y="1"/>
                    <a:pt x="2802" y="1"/>
                  </a:cubicBezTo>
                  <a:cubicBezTo>
                    <a:pt x="4262" y="59"/>
                    <a:pt x="5487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7" name="Google Shape;7707;p18"/>
            <p:cNvSpPr/>
            <p:nvPr/>
          </p:nvSpPr>
          <p:spPr>
            <a:xfrm>
              <a:off x="4335325" y="4618825"/>
              <a:ext cx="135725" cy="135725"/>
            </a:xfrm>
            <a:custGeom>
              <a:avLst/>
              <a:gdLst/>
              <a:ahLst/>
              <a:cxnLst/>
              <a:rect l="l" t="t" r="r" b="b"/>
              <a:pathLst>
                <a:path w="5429" h="5429" extrusionOk="0">
                  <a:moveTo>
                    <a:pt x="5370" y="2685"/>
                  </a:moveTo>
                  <a:cubicBezTo>
                    <a:pt x="5429" y="4144"/>
                    <a:pt x="4203" y="5370"/>
                    <a:pt x="2744" y="5429"/>
                  </a:cubicBezTo>
                  <a:cubicBezTo>
                    <a:pt x="1226" y="5429"/>
                    <a:pt x="0" y="4203"/>
                    <a:pt x="0" y="2685"/>
                  </a:cubicBezTo>
                  <a:cubicBezTo>
                    <a:pt x="0" y="1226"/>
                    <a:pt x="1168" y="0"/>
                    <a:pt x="2685" y="0"/>
                  </a:cubicBezTo>
                  <a:cubicBezTo>
                    <a:pt x="4145" y="0"/>
                    <a:pt x="5370" y="1168"/>
                    <a:pt x="5370" y="26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8" name="Google Shape;7708;p18"/>
            <p:cNvSpPr/>
            <p:nvPr/>
          </p:nvSpPr>
          <p:spPr>
            <a:xfrm>
              <a:off x="3109550" y="4615900"/>
              <a:ext cx="134275" cy="134275"/>
            </a:xfrm>
            <a:custGeom>
              <a:avLst/>
              <a:gdLst/>
              <a:ahLst/>
              <a:cxnLst/>
              <a:rect l="l" t="t" r="r" b="b"/>
              <a:pathLst>
                <a:path w="5371" h="5371" extrusionOk="0">
                  <a:moveTo>
                    <a:pt x="2744" y="0"/>
                  </a:moveTo>
                  <a:cubicBezTo>
                    <a:pt x="4203" y="0"/>
                    <a:pt x="5370" y="1226"/>
                    <a:pt x="5312" y="2744"/>
                  </a:cubicBezTo>
                  <a:cubicBezTo>
                    <a:pt x="5312" y="4203"/>
                    <a:pt x="4144" y="5371"/>
                    <a:pt x="2627" y="5312"/>
                  </a:cubicBezTo>
                  <a:cubicBezTo>
                    <a:pt x="1109" y="5312"/>
                    <a:pt x="0" y="4145"/>
                    <a:pt x="0" y="2569"/>
                  </a:cubicBezTo>
                  <a:cubicBezTo>
                    <a:pt x="59" y="1109"/>
                    <a:pt x="1226" y="0"/>
                    <a:pt x="2744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9" name="Google Shape;7709;p18"/>
            <p:cNvSpPr/>
            <p:nvPr/>
          </p:nvSpPr>
          <p:spPr>
            <a:xfrm>
              <a:off x="5561100" y="1922100"/>
              <a:ext cx="134275" cy="132825"/>
            </a:xfrm>
            <a:custGeom>
              <a:avLst/>
              <a:gdLst/>
              <a:ahLst/>
              <a:cxnLst/>
              <a:rect l="l" t="t" r="r" b="b"/>
              <a:pathLst>
                <a:path w="5371" h="5313" extrusionOk="0">
                  <a:moveTo>
                    <a:pt x="2686" y="1"/>
                  </a:moveTo>
                  <a:cubicBezTo>
                    <a:pt x="4203" y="1"/>
                    <a:pt x="5371" y="1226"/>
                    <a:pt x="5312" y="2744"/>
                  </a:cubicBezTo>
                  <a:cubicBezTo>
                    <a:pt x="5312" y="4203"/>
                    <a:pt x="4145" y="5312"/>
                    <a:pt x="2627" y="5312"/>
                  </a:cubicBezTo>
                  <a:cubicBezTo>
                    <a:pt x="1110" y="5312"/>
                    <a:pt x="1" y="4086"/>
                    <a:pt x="1" y="2569"/>
                  </a:cubicBezTo>
                  <a:cubicBezTo>
                    <a:pt x="59" y="1110"/>
                    <a:pt x="1226" y="1"/>
                    <a:pt x="268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0" name="Google Shape;7710;p18"/>
            <p:cNvSpPr/>
            <p:nvPr/>
          </p:nvSpPr>
          <p:spPr>
            <a:xfrm>
              <a:off x="4583400" y="940025"/>
              <a:ext cx="131350" cy="131350"/>
            </a:xfrm>
            <a:custGeom>
              <a:avLst/>
              <a:gdLst/>
              <a:ahLst/>
              <a:cxnLst/>
              <a:rect l="l" t="t" r="r" b="b"/>
              <a:pathLst>
                <a:path w="5254" h="5254" extrusionOk="0">
                  <a:moveTo>
                    <a:pt x="2627" y="0"/>
                  </a:moveTo>
                  <a:cubicBezTo>
                    <a:pt x="4086" y="0"/>
                    <a:pt x="5254" y="1109"/>
                    <a:pt x="5254" y="2569"/>
                  </a:cubicBezTo>
                  <a:cubicBezTo>
                    <a:pt x="5254" y="4086"/>
                    <a:pt x="4086" y="5254"/>
                    <a:pt x="2569" y="5254"/>
                  </a:cubicBezTo>
                  <a:cubicBezTo>
                    <a:pt x="1109" y="5254"/>
                    <a:pt x="0" y="4086"/>
                    <a:pt x="0" y="2627"/>
                  </a:cubicBezTo>
                  <a:cubicBezTo>
                    <a:pt x="0" y="1109"/>
                    <a:pt x="1109" y="0"/>
                    <a:pt x="26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1" name="Google Shape;7711;p18"/>
            <p:cNvSpPr/>
            <p:nvPr/>
          </p:nvSpPr>
          <p:spPr>
            <a:xfrm>
              <a:off x="2127450" y="3880425"/>
              <a:ext cx="132825" cy="132825"/>
            </a:xfrm>
            <a:custGeom>
              <a:avLst/>
              <a:gdLst/>
              <a:ahLst/>
              <a:cxnLst/>
              <a:rect l="l" t="t" r="r" b="b"/>
              <a:pathLst>
                <a:path w="5313" h="5313" extrusionOk="0">
                  <a:moveTo>
                    <a:pt x="2686" y="1"/>
                  </a:moveTo>
                  <a:cubicBezTo>
                    <a:pt x="4145" y="1"/>
                    <a:pt x="5313" y="1168"/>
                    <a:pt x="5313" y="2627"/>
                  </a:cubicBezTo>
                  <a:cubicBezTo>
                    <a:pt x="5313" y="4145"/>
                    <a:pt x="4145" y="5312"/>
                    <a:pt x="2628" y="5312"/>
                  </a:cubicBezTo>
                  <a:cubicBezTo>
                    <a:pt x="1110" y="5254"/>
                    <a:pt x="1" y="4087"/>
                    <a:pt x="1" y="2627"/>
                  </a:cubicBezTo>
                  <a:cubicBezTo>
                    <a:pt x="1" y="1110"/>
                    <a:pt x="1168" y="1"/>
                    <a:pt x="262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2" name="Google Shape;7712;p18"/>
            <p:cNvSpPr/>
            <p:nvPr/>
          </p:nvSpPr>
          <p:spPr>
            <a:xfrm>
              <a:off x="1880850" y="3390125"/>
              <a:ext cx="132800" cy="132800"/>
            </a:xfrm>
            <a:custGeom>
              <a:avLst/>
              <a:gdLst/>
              <a:ahLst/>
              <a:cxnLst/>
              <a:rect l="l" t="t" r="r" b="b"/>
              <a:pathLst>
                <a:path w="5312" h="5312" extrusionOk="0">
                  <a:moveTo>
                    <a:pt x="2627" y="0"/>
                  </a:moveTo>
                  <a:cubicBezTo>
                    <a:pt x="4086" y="0"/>
                    <a:pt x="5254" y="1168"/>
                    <a:pt x="5312" y="2627"/>
                  </a:cubicBezTo>
                  <a:cubicBezTo>
                    <a:pt x="5312" y="4145"/>
                    <a:pt x="4145" y="5312"/>
                    <a:pt x="2627" y="5312"/>
                  </a:cubicBezTo>
                  <a:cubicBezTo>
                    <a:pt x="1168" y="5312"/>
                    <a:pt x="0" y="4145"/>
                    <a:pt x="0" y="2685"/>
                  </a:cubicBezTo>
                  <a:cubicBezTo>
                    <a:pt x="0" y="1168"/>
                    <a:pt x="1168" y="59"/>
                    <a:pt x="2627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3" name="Google Shape;7713;p18"/>
            <p:cNvSpPr/>
            <p:nvPr/>
          </p:nvSpPr>
          <p:spPr>
            <a:xfrm>
              <a:off x="2616300" y="4372200"/>
              <a:ext cx="132825" cy="134275"/>
            </a:xfrm>
            <a:custGeom>
              <a:avLst/>
              <a:gdLst/>
              <a:ahLst/>
              <a:cxnLst/>
              <a:rect l="l" t="t" r="r" b="b"/>
              <a:pathLst>
                <a:path w="5313" h="5371" extrusionOk="0">
                  <a:moveTo>
                    <a:pt x="5313" y="2744"/>
                  </a:moveTo>
                  <a:cubicBezTo>
                    <a:pt x="5313" y="4262"/>
                    <a:pt x="4087" y="5371"/>
                    <a:pt x="2628" y="5371"/>
                  </a:cubicBezTo>
                  <a:cubicBezTo>
                    <a:pt x="1110" y="5312"/>
                    <a:pt x="1" y="4145"/>
                    <a:pt x="1" y="2569"/>
                  </a:cubicBezTo>
                  <a:cubicBezTo>
                    <a:pt x="59" y="1110"/>
                    <a:pt x="1285" y="1"/>
                    <a:pt x="2744" y="59"/>
                  </a:cubicBezTo>
                  <a:cubicBezTo>
                    <a:pt x="4204" y="117"/>
                    <a:pt x="5313" y="1285"/>
                    <a:pt x="5313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4" name="Google Shape;7714;p18"/>
            <p:cNvSpPr/>
            <p:nvPr/>
          </p:nvSpPr>
          <p:spPr>
            <a:xfrm>
              <a:off x="2864375" y="940025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8" y="0"/>
                    <a:pt x="5196" y="1168"/>
                    <a:pt x="5196" y="2627"/>
                  </a:cubicBezTo>
                  <a:cubicBezTo>
                    <a:pt x="5254" y="4028"/>
                    <a:pt x="4028" y="5254"/>
                    <a:pt x="2569" y="5254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5" name="Google Shape;7715;p18"/>
            <p:cNvSpPr/>
            <p:nvPr/>
          </p:nvSpPr>
          <p:spPr>
            <a:xfrm>
              <a:off x="5562550" y="3638200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9" y="0"/>
                    <a:pt x="5196" y="1168"/>
                    <a:pt x="5254" y="2569"/>
                  </a:cubicBezTo>
                  <a:cubicBezTo>
                    <a:pt x="5254" y="4028"/>
                    <a:pt x="4029" y="5254"/>
                    <a:pt x="2628" y="5195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168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6" name="Google Shape;7716;p18"/>
            <p:cNvSpPr/>
            <p:nvPr/>
          </p:nvSpPr>
          <p:spPr>
            <a:xfrm>
              <a:off x="5073700" y="1188100"/>
              <a:ext cx="129900" cy="128425"/>
            </a:xfrm>
            <a:custGeom>
              <a:avLst/>
              <a:gdLst/>
              <a:ahLst/>
              <a:cxnLst/>
              <a:rect l="l" t="t" r="r" b="b"/>
              <a:pathLst>
                <a:path w="5196" h="5137" extrusionOk="0">
                  <a:moveTo>
                    <a:pt x="2569" y="0"/>
                  </a:moveTo>
                  <a:cubicBezTo>
                    <a:pt x="4028" y="0"/>
                    <a:pt x="5196" y="1226"/>
                    <a:pt x="5196" y="2627"/>
                  </a:cubicBezTo>
                  <a:cubicBezTo>
                    <a:pt x="5137" y="3969"/>
                    <a:pt x="3970" y="5137"/>
                    <a:pt x="2569" y="5137"/>
                  </a:cubicBezTo>
                  <a:cubicBezTo>
                    <a:pt x="1168" y="5137"/>
                    <a:pt x="1" y="3911"/>
                    <a:pt x="1" y="2510"/>
                  </a:cubicBezTo>
                  <a:cubicBezTo>
                    <a:pt x="59" y="1109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7" name="Google Shape;7717;p18"/>
            <p:cNvSpPr/>
            <p:nvPr/>
          </p:nvSpPr>
          <p:spPr>
            <a:xfrm>
              <a:off x="5320325" y="1430325"/>
              <a:ext cx="129900" cy="128450"/>
            </a:xfrm>
            <a:custGeom>
              <a:avLst/>
              <a:gdLst/>
              <a:ahLst/>
              <a:cxnLst/>
              <a:rect l="l" t="t" r="r" b="b"/>
              <a:pathLst>
                <a:path w="5196" h="5138" extrusionOk="0">
                  <a:moveTo>
                    <a:pt x="5137" y="2627"/>
                  </a:moveTo>
                  <a:cubicBezTo>
                    <a:pt x="5137" y="4028"/>
                    <a:pt x="3970" y="5137"/>
                    <a:pt x="2569" y="5137"/>
                  </a:cubicBezTo>
                  <a:cubicBezTo>
                    <a:pt x="1168" y="5137"/>
                    <a:pt x="0" y="3912"/>
                    <a:pt x="0" y="2511"/>
                  </a:cubicBezTo>
                  <a:cubicBezTo>
                    <a:pt x="59" y="1110"/>
                    <a:pt x="1285" y="1"/>
                    <a:pt x="2627" y="1"/>
                  </a:cubicBezTo>
                  <a:cubicBezTo>
                    <a:pt x="4028" y="59"/>
                    <a:pt x="5195" y="1226"/>
                    <a:pt x="5137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8" name="Google Shape;7718;p18"/>
            <p:cNvSpPr/>
            <p:nvPr/>
          </p:nvSpPr>
          <p:spPr>
            <a:xfrm>
              <a:off x="1886675" y="1920650"/>
              <a:ext cx="128450" cy="126975"/>
            </a:xfrm>
            <a:custGeom>
              <a:avLst/>
              <a:gdLst/>
              <a:ahLst/>
              <a:cxnLst/>
              <a:rect l="l" t="t" r="r" b="b"/>
              <a:pathLst>
                <a:path w="5138" h="5079" extrusionOk="0">
                  <a:moveTo>
                    <a:pt x="2569" y="0"/>
                  </a:moveTo>
                  <a:cubicBezTo>
                    <a:pt x="3970" y="0"/>
                    <a:pt x="5079" y="1109"/>
                    <a:pt x="5079" y="2510"/>
                  </a:cubicBezTo>
                  <a:cubicBezTo>
                    <a:pt x="5137" y="3969"/>
                    <a:pt x="3970" y="5078"/>
                    <a:pt x="2569" y="5078"/>
                  </a:cubicBezTo>
                  <a:cubicBezTo>
                    <a:pt x="1168" y="5078"/>
                    <a:pt x="59" y="3969"/>
                    <a:pt x="1" y="2568"/>
                  </a:cubicBezTo>
                  <a:cubicBezTo>
                    <a:pt x="1" y="1168"/>
                    <a:pt x="1110" y="59"/>
                    <a:pt x="256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9" name="Google Shape;7719;p18"/>
            <p:cNvSpPr/>
            <p:nvPr/>
          </p:nvSpPr>
          <p:spPr>
            <a:xfrm>
              <a:off x="5812100" y="2904175"/>
              <a:ext cx="125525" cy="127000"/>
            </a:xfrm>
            <a:custGeom>
              <a:avLst/>
              <a:gdLst/>
              <a:ahLst/>
              <a:cxnLst/>
              <a:rect l="l" t="t" r="r" b="b"/>
              <a:pathLst>
                <a:path w="5021" h="5080" extrusionOk="0">
                  <a:moveTo>
                    <a:pt x="2510" y="5021"/>
                  </a:moveTo>
                  <a:cubicBezTo>
                    <a:pt x="1109" y="5079"/>
                    <a:pt x="0" y="3970"/>
                    <a:pt x="0" y="2511"/>
                  </a:cubicBezTo>
                  <a:cubicBezTo>
                    <a:pt x="0" y="1110"/>
                    <a:pt x="1051" y="1"/>
                    <a:pt x="2510" y="1"/>
                  </a:cubicBezTo>
                  <a:cubicBezTo>
                    <a:pt x="3911" y="1"/>
                    <a:pt x="5020" y="1052"/>
                    <a:pt x="5020" y="2452"/>
                  </a:cubicBezTo>
                  <a:cubicBezTo>
                    <a:pt x="5020" y="3912"/>
                    <a:pt x="3969" y="5021"/>
                    <a:pt x="2510" y="50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0" name="Google Shape;7720;p18"/>
            <p:cNvSpPr/>
            <p:nvPr/>
          </p:nvSpPr>
          <p:spPr>
            <a:xfrm>
              <a:off x="5810625" y="2660475"/>
              <a:ext cx="127000" cy="127000"/>
            </a:xfrm>
            <a:custGeom>
              <a:avLst/>
              <a:gdLst/>
              <a:ahLst/>
              <a:cxnLst/>
              <a:rect l="l" t="t" r="r" b="b"/>
              <a:pathLst>
                <a:path w="5080" h="5080" extrusionOk="0">
                  <a:moveTo>
                    <a:pt x="2569" y="5079"/>
                  </a:moveTo>
                  <a:cubicBezTo>
                    <a:pt x="1168" y="5079"/>
                    <a:pt x="59" y="3970"/>
                    <a:pt x="1" y="2569"/>
                  </a:cubicBezTo>
                  <a:cubicBezTo>
                    <a:pt x="1" y="1168"/>
                    <a:pt x="1110" y="59"/>
                    <a:pt x="2569" y="1"/>
                  </a:cubicBezTo>
                  <a:cubicBezTo>
                    <a:pt x="3970" y="1"/>
                    <a:pt x="5079" y="1110"/>
                    <a:pt x="5079" y="2569"/>
                  </a:cubicBezTo>
                  <a:cubicBezTo>
                    <a:pt x="5079" y="3970"/>
                    <a:pt x="3970" y="5079"/>
                    <a:pt x="2569" y="50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1" name="Google Shape;7721;p18"/>
            <p:cNvSpPr/>
            <p:nvPr/>
          </p:nvSpPr>
          <p:spPr>
            <a:xfrm>
              <a:off x="4581925" y="4623200"/>
              <a:ext cx="127000" cy="126975"/>
            </a:xfrm>
            <a:custGeom>
              <a:avLst/>
              <a:gdLst/>
              <a:ahLst/>
              <a:cxnLst/>
              <a:rect l="l" t="t" r="r" b="b"/>
              <a:pathLst>
                <a:path w="5080" h="5079" extrusionOk="0">
                  <a:moveTo>
                    <a:pt x="5079" y="2510"/>
                  </a:moveTo>
                  <a:cubicBezTo>
                    <a:pt x="5079" y="3911"/>
                    <a:pt x="3970" y="5020"/>
                    <a:pt x="2569" y="5079"/>
                  </a:cubicBezTo>
                  <a:cubicBezTo>
                    <a:pt x="1168" y="5079"/>
                    <a:pt x="1" y="3969"/>
                    <a:pt x="1" y="2569"/>
                  </a:cubicBezTo>
                  <a:cubicBezTo>
                    <a:pt x="1" y="1109"/>
                    <a:pt x="1110" y="0"/>
                    <a:pt x="2511" y="0"/>
                  </a:cubicBezTo>
                  <a:cubicBezTo>
                    <a:pt x="3912" y="0"/>
                    <a:pt x="5021" y="1109"/>
                    <a:pt x="5079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2" name="Google Shape;7722;p18"/>
            <p:cNvSpPr/>
            <p:nvPr/>
          </p:nvSpPr>
          <p:spPr>
            <a:xfrm>
              <a:off x="3849400" y="694850"/>
              <a:ext cx="126975" cy="127000"/>
            </a:xfrm>
            <a:custGeom>
              <a:avLst/>
              <a:gdLst/>
              <a:ahLst/>
              <a:cxnLst/>
              <a:rect l="l" t="t" r="r" b="b"/>
              <a:pathLst>
                <a:path w="5079" h="5080" extrusionOk="0">
                  <a:moveTo>
                    <a:pt x="2510" y="59"/>
                  </a:moveTo>
                  <a:cubicBezTo>
                    <a:pt x="3911" y="1"/>
                    <a:pt x="5078" y="1110"/>
                    <a:pt x="5078" y="2569"/>
                  </a:cubicBezTo>
                  <a:cubicBezTo>
                    <a:pt x="5078" y="3970"/>
                    <a:pt x="3969" y="5079"/>
                    <a:pt x="2510" y="5079"/>
                  </a:cubicBezTo>
                  <a:cubicBezTo>
                    <a:pt x="1109" y="5079"/>
                    <a:pt x="58" y="3970"/>
                    <a:pt x="0" y="2628"/>
                  </a:cubicBezTo>
                  <a:cubicBezTo>
                    <a:pt x="0" y="1168"/>
                    <a:pt x="1109" y="59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3" name="Google Shape;7723;p18"/>
            <p:cNvSpPr/>
            <p:nvPr/>
          </p:nvSpPr>
          <p:spPr>
            <a:xfrm>
              <a:off x="36027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5020" y="2452"/>
                  </a:moveTo>
                  <a:cubicBezTo>
                    <a:pt x="5020" y="3911"/>
                    <a:pt x="3970" y="5020"/>
                    <a:pt x="2510" y="5020"/>
                  </a:cubicBezTo>
                  <a:cubicBezTo>
                    <a:pt x="1109" y="5020"/>
                    <a:pt x="59" y="3911"/>
                    <a:pt x="0" y="2510"/>
                  </a:cubicBezTo>
                  <a:cubicBezTo>
                    <a:pt x="0" y="1109"/>
                    <a:pt x="1109" y="0"/>
                    <a:pt x="2510" y="0"/>
                  </a:cubicBezTo>
                  <a:cubicBezTo>
                    <a:pt x="3911" y="0"/>
                    <a:pt x="5020" y="1051"/>
                    <a:pt x="5020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4" name="Google Shape;7724;p18"/>
            <p:cNvSpPr/>
            <p:nvPr/>
          </p:nvSpPr>
          <p:spPr>
            <a:xfrm>
              <a:off x="2867300" y="4620275"/>
              <a:ext cx="124075" cy="124075"/>
            </a:xfrm>
            <a:custGeom>
              <a:avLst/>
              <a:gdLst/>
              <a:ahLst/>
              <a:cxnLst/>
              <a:rect l="l" t="t" r="r" b="b"/>
              <a:pathLst>
                <a:path w="4963" h="4963" extrusionOk="0">
                  <a:moveTo>
                    <a:pt x="2511" y="4962"/>
                  </a:moveTo>
                  <a:cubicBezTo>
                    <a:pt x="1110" y="4962"/>
                    <a:pt x="1" y="3853"/>
                    <a:pt x="1" y="2452"/>
                  </a:cubicBezTo>
                  <a:cubicBezTo>
                    <a:pt x="1" y="1110"/>
                    <a:pt x="1110" y="1"/>
                    <a:pt x="2511" y="1"/>
                  </a:cubicBezTo>
                  <a:cubicBezTo>
                    <a:pt x="3911" y="1"/>
                    <a:pt x="4962" y="1110"/>
                    <a:pt x="4962" y="2510"/>
                  </a:cubicBezTo>
                  <a:cubicBezTo>
                    <a:pt x="4962" y="3911"/>
                    <a:pt x="3911" y="4962"/>
                    <a:pt x="2511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5" name="Google Shape;7725;p18"/>
            <p:cNvSpPr/>
            <p:nvPr/>
          </p:nvSpPr>
          <p:spPr>
            <a:xfrm>
              <a:off x="5812100" y="2415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0" y="1"/>
                  </a:moveTo>
                  <a:cubicBezTo>
                    <a:pt x="3853" y="1"/>
                    <a:pt x="4962" y="1110"/>
                    <a:pt x="4962" y="2511"/>
                  </a:cubicBezTo>
                  <a:cubicBezTo>
                    <a:pt x="5020" y="3853"/>
                    <a:pt x="3911" y="4962"/>
                    <a:pt x="2510" y="4962"/>
                  </a:cubicBezTo>
                  <a:cubicBezTo>
                    <a:pt x="1109" y="5021"/>
                    <a:pt x="0" y="3912"/>
                    <a:pt x="0" y="2511"/>
                  </a:cubicBezTo>
                  <a:cubicBezTo>
                    <a:pt x="0" y="1110"/>
                    <a:pt x="1109" y="1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6" name="Google Shape;7726;p18"/>
            <p:cNvSpPr/>
            <p:nvPr/>
          </p:nvSpPr>
          <p:spPr>
            <a:xfrm>
              <a:off x="5812100" y="3152250"/>
              <a:ext cx="125525" cy="124075"/>
            </a:xfrm>
            <a:custGeom>
              <a:avLst/>
              <a:gdLst/>
              <a:ahLst/>
              <a:cxnLst/>
              <a:rect l="l" t="t" r="r" b="b"/>
              <a:pathLst>
                <a:path w="5021" h="4963" extrusionOk="0">
                  <a:moveTo>
                    <a:pt x="2452" y="4962"/>
                  </a:moveTo>
                  <a:cubicBezTo>
                    <a:pt x="1109" y="4904"/>
                    <a:pt x="0" y="3795"/>
                    <a:pt x="59" y="2394"/>
                  </a:cubicBezTo>
                  <a:cubicBezTo>
                    <a:pt x="59" y="1052"/>
                    <a:pt x="1168" y="1"/>
                    <a:pt x="2510" y="1"/>
                  </a:cubicBezTo>
                  <a:cubicBezTo>
                    <a:pt x="3911" y="1"/>
                    <a:pt x="5020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7" name="Google Shape;7727;p18"/>
            <p:cNvSpPr/>
            <p:nvPr/>
          </p:nvSpPr>
          <p:spPr>
            <a:xfrm>
              <a:off x="2378450" y="1186625"/>
              <a:ext cx="124075" cy="122600"/>
            </a:xfrm>
            <a:custGeom>
              <a:avLst/>
              <a:gdLst/>
              <a:ahLst/>
              <a:cxnLst/>
              <a:rect l="l" t="t" r="r" b="b"/>
              <a:pathLst>
                <a:path w="4963" h="4904" extrusionOk="0">
                  <a:moveTo>
                    <a:pt x="2452" y="4904"/>
                  </a:moveTo>
                  <a:cubicBezTo>
                    <a:pt x="1110" y="4904"/>
                    <a:pt x="1" y="3853"/>
                    <a:pt x="1" y="2452"/>
                  </a:cubicBezTo>
                  <a:cubicBezTo>
                    <a:pt x="1" y="1110"/>
                    <a:pt x="1110" y="1"/>
                    <a:pt x="2510" y="1"/>
                  </a:cubicBezTo>
                  <a:cubicBezTo>
                    <a:pt x="3853" y="1"/>
                    <a:pt x="4962" y="1110"/>
                    <a:pt x="4962" y="2511"/>
                  </a:cubicBezTo>
                  <a:cubicBezTo>
                    <a:pt x="4904" y="3853"/>
                    <a:pt x="3795" y="4904"/>
                    <a:pt x="2452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8" name="Google Shape;7728;p18"/>
            <p:cNvSpPr/>
            <p:nvPr/>
          </p:nvSpPr>
          <p:spPr>
            <a:xfrm>
              <a:off x="40930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1" y="0"/>
                  </a:moveTo>
                  <a:cubicBezTo>
                    <a:pt x="3912" y="59"/>
                    <a:pt x="5021" y="1168"/>
                    <a:pt x="4962" y="2569"/>
                  </a:cubicBezTo>
                  <a:cubicBezTo>
                    <a:pt x="4962" y="3911"/>
                    <a:pt x="3853" y="5020"/>
                    <a:pt x="2452" y="4962"/>
                  </a:cubicBezTo>
                  <a:cubicBezTo>
                    <a:pt x="1052" y="4962"/>
                    <a:pt x="1" y="3853"/>
                    <a:pt x="1" y="2510"/>
                  </a:cubicBezTo>
                  <a:cubicBezTo>
                    <a:pt x="1" y="1109"/>
                    <a:pt x="1110" y="0"/>
                    <a:pt x="25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9" name="Google Shape;7729;p18"/>
            <p:cNvSpPr/>
            <p:nvPr/>
          </p:nvSpPr>
          <p:spPr>
            <a:xfrm>
              <a:off x="1885225" y="3641100"/>
              <a:ext cx="124050" cy="124075"/>
            </a:xfrm>
            <a:custGeom>
              <a:avLst/>
              <a:gdLst/>
              <a:ahLst/>
              <a:cxnLst/>
              <a:rect l="l" t="t" r="r" b="b"/>
              <a:pathLst>
                <a:path w="4962" h="4963" extrusionOk="0">
                  <a:moveTo>
                    <a:pt x="2452" y="1"/>
                  </a:moveTo>
                  <a:cubicBezTo>
                    <a:pt x="3853" y="1"/>
                    <a:pt x="4962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ubicBezTo>
                    <a:pt x="1051" y="4962"/>
                    <a:pt x="0" y="3853"/>
                    <a:pt x="0" y="2453"/>
                  </a:cubicBezTo>
                  <a:cubicBezTo>
                    <a:pt x="0" y="1110"/>
                    <a:pt x="1109" y="1"/>
                    <a:pt x="24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0" name="Google Shape;7730;p18"/>
            <p:cNvSpPr/>
            <p:nvPr/>
          </p:nvSpPr>
          <p:spPr>
            <a:xfrm>
              <a:off x="5318875" y="4129975"/>
              <a:ext cx="124050" cy="125500"/>
            </a:xfrm>
            <a:custGeom>
              <a:avLst/>
              <a:gdLst/>
              <a:ahLst/>
              <a:cxnLst/>
              <a:rect l="l" t="t" r="r" b="b"/>
              <a:pathLst>
                <a:path w="4962" h="5020" extrusionOk="0">
                  <a:moveTo>
                    <a:pt x="58" y="2510"/>
                  </a:moveTo>
                  <a:cubicBezTo>
                    <a:pt x="58" y="1109"/>
                    <a:pt x="1167" y="0"/>
                    <a:pt x="2568" y="58"/>
                  </a:cubicBezTo>
                  <a:cubicBezTo>
                    <a:pt x="3911" y="117"/>
                    <a:pt x="4962" y="1226"/>
                    <a:pt x="4962" y="2568"/>
                  </a:cubicBezTo>
                  <a:cubicBezTo>
                    <a:pt x="4962" y="3911"/>
                    <a:pt x="3794" y="5020"/>
                    <a:pt x="2452" y="5020"/>
                  </a:cubicBezTo>
                  <a:cubicBezTo>
                    <a:pt x="1109" y="4962"/>
                    <a:pt x="0" y="3853"/>
                    <a:pt x="58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1" name="Google Shape;7731;p18"/>
            <p:cNvSpPr/>
            <p:nvPr/>
          </p:nvSpPr>
          <p:spPr>
            <a:xfrm>
              <a:off x="3357625" y="696325"/>
              <a:ext cx="124050" cy="124050"/>
            </a:xfrm>
            <a:custGeom>
              <a:avLst/>
              <a:gdLst/>
              <a:ahLst/>
              <a:cxnLst/>
              <a:rect l="l" t="t" r="r" b="b"/>
              <a:pathLst>
                <a:path w="4962" h="4962" extrusionOk="0">
                  <a:moveTo>
                    <a:pt x="2510" y="4962"/>
                  </a:moveTo>
                  <a:cubicBezTo>
                    <a:pt x="1168" y="4962"/>
                    <a:pt x="59" y="3853"/>
                    <a:pt x="0" y="2510"/>
                  </a:cubicBezTo>
                  <a:cubicBezTo>
                    <a:pt x="0" y="1168"/>
                    <a:pt x="1109" y="59"/>
                    <a:pt x="2452" y="59"/>
                  </a:cubicBezTo>
                  <a:cubicBezTo>
                    <a:pt x="3794" y="0"/>
                    <a:pt x="4903" y="1109"/>
                    <a:pt x="4903" y="2452"/>
                  </a:cubicBezTo>
                  <a:cubicBezTo>
                    <a:pt x="4962" y="3794"/>
                    <a:pt x="3853" y="4903"/>
                    <a:pt x="2510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2" name="Google Shape;7732;p18"/>
            <p:cNvSpPr/>
            <p:nvPr/>
          </p:nvSpPr>
          <p:spPr>
            <a:xfrm>
              <a:off x="5076625" y="43780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1" y="2393"/>
                  </a:moveTo>
                  <a:cubicBezTo>
                    <a:pt x="59" y="1051"/>
                    <a:pt x="1226" y="0"/>
                    <a:pt x="2511" y="0"/>
                  </a:cubicBezTo>
                  <a:cubicBezTo>
                    <a:pt x="3853" y="58"/>
                    <a:pt x="4962" y="1226"/>
                    <a:pt x="4904" y="2510"/>
                  </a:cubicBezTo>
                  <a:cubicBezTo>
                    <a:pt x="4904" y="3852"/>
                    <a:pt x="3736" y="4962"/>
                    <a:pt x="2394" y="4903"/>
                  </a:cubicBezTo>
                  <a:cubicBezTo>
                    <a:pt x="1051" y="4903"/>
                    <a:pt x="1" y="3736"/>
                    <a:pt x="1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3" name="Google Shape;7733;p18"/>
            <p:cNvSpPr/>
            <p:nvPr/>
          </p:nvSpPr>
          <p:spPr>
            <a:xfrm>
              <a:off x="4830000" y="944400"/>
              <a:ext cx="122625" cy="122600"/>
            </a:xfrm>
            <a:custGeom>
              <a:avLst/>
              <a:gdLst/>
              <a:ahLst/>
              <a:cxnLst/>
              <a:rect l="l" t="t" r="r" b="b"/>
              <a:pathLst>
                <a:path w="4905" h="4904" extrusionOk="0">
                  <a:moveTo>
                    <a:pt x="4904" y="2452"/>
                  </a:moveTo>
                  <a:cubicBezTo>
                    <a:pt x="4904" y="3794"/>
                    <a:pt x="3795" y="4903"/>
                    <a:pt x="2453" y="4903"/>
                  </a:cubicBezTo>
                  <a:cubicBezTo>
                    <a:pt x="1110" y="4903"/>
                    <a:pt x="1" y="3736"/>
                    <a:pt x="1" y="2452"/>
                  </a:cubicBezTo>
                  <a:cubicBezTo>
                    <a:pt x="1" y="1109"/>
                    <a:pt x="1168" y="0"/>
                    <a:pt x="2453" y="0"/>
                  </a:cubicBezTo>
                  <a:cubicBezTo>
                    <a:pt x="3795" y="0"/>
                    <a:pt x="4904" y="1109"/>
                    <a:pt x="4904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4" name="Google Shape;7734;p18"/>
            <p:cNvSpPr/>
            <p:nvPr/>
          </p:nvSpPr>
          <p:spPr>
            <a:xfrm>
              <a:off x="2131825" y="14332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3" y="4904"/>
                  </a:moveTo>
                  <a:cubicBezTo>
                    <a:pt x="1110" y="4904"/>
                    <a:pt x="1" y="3795"/>
                    <a:pt x="1" y="2452"/>
                  </a:cubicBezTo>
                  <a:cubicBezTo>
                    <a:pt x="59" y="1109"/>
                    <a:pt x="1168" y="0"/>
                    <a:pt x="2511" y="0"/>
                  </a:cubicBezTo>
                  <a:cubicBezTo>
                    <a:pt x="3853" y="59"/>
                    <a:pt x="4962" y="1168"/>
                    <a:pt x="4904" y="2510"/>
                  </a:cubicBezTo>
                  <a:cubicBezTo>
                    <a:pt x="4904" y="3853"/>
                    <a:pt x="3795" y="4962"/>
                    <a:pt x="2453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5" name="Google Shape;7735;p18"/>
            <p:cNvSpPr/>
            <p:nvPr/>
          </p:nvSpPr>
          <p:spPr>
            <a:xfrm>
              <a:off x="5565475" y="1679875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2" y="0"/>
                  </a:moveTo>
                  <a:cubicBezTo>
                    <a:pt x="3795" y="0"/>
                    <a:pt x="4962" y="1109"/>
                    <a:pt x="4962" y="2452"/>
                  </a:cubicBezTo>
                  <a:cubicBezTo>
                    <a:pt x="4962" y="3794"/>
                    <a:pt x="3853" y="4903"/>
                    <a:pt x="2511" y="4903"/>
                  </a:cubicBezTo>
                  <a:cubicBezTo>
                    <a:pt x="1168" y="4962"/>
                    <a:pt x="59" y="3852"/>
                    <a:pt x="59" y="2510"/>
                  </a:cubicBezTo>
                  <a:cubicBezTo>
                    <a:pt x="1" y="1167"/>
                    <a:pt x="1110" y="58"/>
                    <a:pt x="245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6" name="Google Shape;7736;p18"/>
            <p:cNvSpPr/>
            <p:nvPr/>
          </p:nvSpPr>
          <p:spPr>
            <a:xfrm>
              <a:off x="3847925" y="4868350"/>
              <a:ext cx="121150" cy="121150"/>
            </a:xfrm>
            <a:custGeom>
              <a:avLst/>
              <a:gdLst/>
              <a:ahLst/>
              <a:cxnLst/>
              <a:rect l="l" t="t" r="r" b="b"/>
              <a:pathLst>
                <a:path w="4846" h="4846" extrusionOk="0">
                  <a:moveTo>
                    <a:pt x="4845" y="2394"/>
                  </a:moveTo>
                  <a:cubicBezTo>
                    <a:pt x="4845" y="3736"/>
                    <a:pt x="3795" y="4845"/>
                    <a:pt x="2452" y="4845"/>
                  </a:cubicBezTo>
                  <a:cubicBezTo>
                    <a:pt x="1168" y="4845"/>
                    <a:pt x="59" y="3795"/>
                    <a:pt x="59" y="2452"/>
                  </a:cubicBezTo>
                  <a:cubicBezTo>
                    <a:pt x="1" y="1110"/>
                    <a:pt x="1110" y="59"/>
                    <a:pt x="2394" y="59"/>
                  </a:cubicBezTo>
                  <a:cubicBezTo>
                    <a:pt x="3736" y="1"/>
                    <a:pt x="4845" y="1110"/>
                    <a:pt x="4845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7" name="Google Shape;7737;p18"/>
            <p:cNvSpPr/>
            <p:nvPr/>
          </p:nvSpPr>
          <p:spPr>
            <a:xfrm>
              <a:off x="1644450" y="2660475"/>
              <a:ext cx="119675" cy="119700"/>
            </a:xfrm>
            <a:custGeom>
              <a:avLst/>
              <a:gdLst/>
              <a:ahLst/>
              <a:cxnLst/>
              <a:rect l="l" t="t" r="r" b="b"/>
              <a:pathLst>
                <a:path w="4787" h="4788" extrusionOk="0">
                  <a:moveTo>
                    <a:pt x="2393" y="1"/>
                  </a:moveTo>
                  <a:cubicBezTo>
                    <a:pt x="3678" y="1"/>
                    <a:pt x="4787" y="1052"/>
                    <a:pt x="4787" y="2394"/>
                  </a:cubicBezTo>
                  <a:cubicBezTo>
                    <a:pt x="4787" y="3678"/>
                    <a:pt x="3736" y="4787"/>
                    <a:pt x="2393" y="4787"/>
                  </a:cubicBezTo>
                  <a:cubicBezTo>
                    <a:pt x="1109" y="4787"/>
                    <a:pt x="0" y="3737"/>
                    <a:pt x="0" y="2394"/>
                  </a:cubicBezTo>
                  <a:cubicBezTo>
                    <a:pt x="0" y="1110"/>
                    <a:pt x="1051" y="1"/>
                    <a:pt x="23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8" name="Google Shape;7738;p18"/>
            <p:cNvSpPr/>
            <p:nvPr/>
          </p:nvSpPr>
          <p:spPr>
            <a:xfrm>
              <a:off x="3605700" y="4868350"/>
              <a:ext cx="121125" cy="121150"/>
            </a:xfrm>
            <a:custGeom>
              <a:avLst/>
              <a:gdLst/>
              <a:ahLst/>
              <a:cxnLst/>
              <a:rect l="l" t="t" r="r" b="b"/>
              <a:pathLst>
                <a:path w="4845" h="4846" extrusionOk="0">
                  <a:moveTo>
                    <a:pt x="4787" y="2394"/>
                  </a:moveTo>
                  <a:cubicBezTo>
                    <a:pt x="4845" y="3736"/>
                    <a:pt x="3736" y="4845"/>
                    <a:pt x="2452" y="4845"/>
                  </a:cubicBezTo>
                  <a:cubicBezTo>
                    <a:pt x="1109" y="4845"/>
                    <a:pt x="59" y="3795"/>
                    <a:pt x="0" y="2452"/>
                  </a:cubicBezTo>
                  <a:cubicBezTo>
                    <a:pt x="0" y="1110"/>
                    <a:pt x="1051" y="59"/>
                    <a:pt x="2393" y="59"/>
                  </a:cubicBezTo>
                  <a:cubicBezTo>
                    <a:pt x="3736" y="1"/>
                    <a:pt x="4787" y="1110"/>
                    <a:pt x="4787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9" name="Google Shape;7739;p18"/>
            <p:cNvSpPr/>
            <p:nvPr/>
          </p:nvSpPr>
          <p:spPr>
            <a:xfrm>
              <a:off x="4342625" y="699250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8"/>
                  </a:moveTo>
                  <a:cubicBezTo>
                    <a:pt x="1051" y="4728"/>
                    <a:pt x="59" y="3736"/>
                    <a:pt x="59" y="2393"/>
                  </a:cubicBezTo>
                  <a:cubicBezTo>
                    <a:pt x="0" y="1051"/>
                    <a:pt x="1051" y="0"/>
                    <a:pt x="2452" y="0"/>
                  </a:cubicBezTo>
                  <a:cubicBezTo>
                    <a:pt x="3736" y="58"/>
                    <a:pt x="4787" y="1051"/>
                    <a:pt x="4728" y="2393"/>
                  </a:cubicBezTo>
                  <a:cubicBezTo>
                    <a:pt x="4728" y="3736"/>
                    <a:pt x="3736" y="4728"/>
                    <a:pt x="2393" y="47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0" name="Google Shape;7740;p18"/>
            <p:cNvSpPr/>
            <p:nvPr/>
          </p:nvSpPr>
          <p:spPr>
            <a:xfrm>
              <a:off x="5568400" y="38906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8" y="2393"/>
                  </a:moveTo>
                  <a:cubicBezTo>
                    <a:pt x="4728" y="3736"/>
                    <a:pt x="3736" y="4728"/>
                    <a:pt x="2394" y="4728"/>
                  </a:cubicBezTo>
                  <a:cubicBezTo>
                    <a:pt x="1051" y="4728"/>
                    <a:pt x="0" y="3678"/>
                    <a:pt x="0" y="2335"/>
                  </a:cubicBezTo>
                  <a:cubicBezTo>
                    <a:pt x="59" y="1051"/>
                    <a:pt x="1109" y="0"/>
                    <a:pt x="2394" y="0"/>
                  </a:cubicBezTo>
                  <a:cubicBezTo>
                    <a:pt x="3736" y="59"/>
                    <a:pt x="4728" y="1051"/>
                    <a:pt x="4728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1" name="Google Shape;7741;p18"/>
            <p:cNvSpPr/>
            <p:nvPr/>
          </p:nvSpPr>
          <p:spPr>
            <a:xfrm>
              <a:off x="2134750" y="41343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9" y="2393"/>
                  </a:moveTo>
                  <a:cubicBezTo>
                    <a:pt x="4670" y="3678"/>
                    <a:pt x="3678" y="4728"/>
                    <a:pt x="2336" y="4670"/>
                  </a:cubicBezTo>
                  <a:cubicBezTo>
                    <a:pt x="993" y="4670"/>
                    <a:pt x="1" y="3619"/>
                    <a:pt x="1" y="2277"/>
                  </a:cubicBezTo>
                  <a:cubicBezTo>
                    <a:pt x="59" y="992"/>
                    <a:pt x="1051" y="0"/>
                    <a:pt x="2394" y="0"/>
                  </a:cubicBezTo>
                  <a:cubicBezTo>
                    <a:pt x="3736" y="0"/>
                    <a:pt x="4729" y="1051"/>
                    <a:pt x="4670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2" name="Google Shape;7742;p18"/>
            <p:cNvSpPr/>
            <p:nvPr/>
          </p:nvSpPr>
          <p:spPr>
            <a:xfrm>
              <a:off x="2381375" y="43809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5" y="4729"/>
                  </a:moveTo>
                  <a:cubicBezTo>
                    <a:pt x="993" y="4670"/>
                    <a:pt x="0" y="3678"/>
                    <a:pt x="0" y="2336"/>
                  </a:cubicBezTo>
                  <a:cubicBezTo>
                    <a:pt x="0" y="993"/>
                    <a:pt x="1109" y="1"/>
                    <a:pt x="2452" y="1"/>
                  </a:cubicBezTo>
                  <a:cubicBezTo>
                    <a:pt x="3736" y="59"/>
                    <a:pt x="4728" y="1110"/>
                    <a:pt x="4728" y="2394"/>
                  </a:cubicBezTo>
                  <a:cubicBezTo>
                    <a:pt x="4670" y="3736"/>
                    <a:pt x="3619" y="4729"/>
                    <a:pt x="2335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3" name="Google Shape;7743;p18"/>
            <p:cNvSpPr/>
            <p:nvPr/>
          </p:nvSpPr>
          <p:spPr>
            <a:xfrm>
              <a:off x="4097450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2336" y="0"/>
                  </a:moveTo>
                  <a:cubicBezTo>
                    <a:pt x="3620" y="0"/>
                    <a:pt x="4671" y="993"/>
                    <a:pt x="4671" y="2277"/>
                  </a:cubicBezTo>
                  <a:cubicBezTo>
                    <a:pt x="4671" y="3619"/>
                    <a:pt x="3678" y="4612"/>
                    <a:pt x="2336" y="4670"/>
                  </a:cubicBezTo>
                  <a:cubicBezTo>
                    <a:pt x="1052" y="4670"/>
                    <a:pt x="1" y="3619"/>
                    <a:pt x="1" y="2335"/>
                  </a:cubicBezTo>
                  <a:cubicBezTo>
                    <a:pt x="1" y="993"/>
                    <a:pt x="993" y="0"/>
                    <a:pt x="233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4" name="Google Shape;7744;p18"/>
            <p:cNvSpPr/>
            <p:nvPr/>
          </p:nvSpPr>
          <p:spPr>
            <a:xfrm>
              <a:off x="5815025" y="2171625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9"/>
                  </a:moveTo>
                  <a:cubicBezTo>
                    <a:pt x="1051" y="4729"/>
                    <a:pt x="0" y="3678"/>
                    <a:pt x="0" y="2336"/>
                  </a:cubicBezTo>
                  <a:cubicBezTo>
                    <a:pt x="58" y="1052"/>
                    <a:pt x="1051" y="1"/>
                    <a:pt x="2393" y="1"/>
                  </a:cubicBezTo>
                  <a:cubicBezTo>
                    <a:pt x="3736" y="1"/>
                    <a:pt x="4786" y="1052"/>
                    <a:pt x="4728" y="2394"/>
                  </a:cubicBezTo>
                  <a:cubicBezTo>
                    <a:pt x="4728" y="3737"/>
                    <a:pt x="3677" y="4729"/>
                    <a:pt x="239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5" name="Google Shape;7745;p18"/>
            <p:cNvSpPr/>
            <p:nvPr/>
          </p:nvSpPr>
          <p:spPr>
            <a:xfrm>
              <a:off x="5816475" y="33988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0"/>
                  </a:moveTo>
                  <a:cubicBezTo>
                    <a:pt x="3619" y="0"/>
                    <a:pt x="4670" y="993"/>
                    <a:pt x="4670" y="2335"/>
                  </a:cubicBezTo>
                  <a:cubicBezTo>
                    <a:pt x="4670" y="3619"/>
                    <a:pt x="3619" y="4670"/>
                    <a:pt x="2335" y="4670"/>
                  </a:cubicBezTo>
                  <a:cubicBezTo>
                    <a:pt x="993" y="4670"/>
                    <a:pt x="0" y="3619"/>
                    <a:pt x="0" y="2335"/>
                  </a:cubicBezTo>
                  <a:cubicBezTo>
                    <a:pt x="0" y="993"/>
                    <a:pt x="993" y="0"/>
                    <a:pt x="23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6" name="Google Shape;7746;p18"/>
            <p:cNvSpPr/>
            <p:nvPr/>
          </p:nvSpPr>
          <p:spPr>
            <a:xfrm>
              <a:off x="1644450" y="2907100"/>
              <a:ext cx="118225" cy="119675"/>
            </a:xfrm>
            <a:custGeom>
              <a:avLst/>
              <a:gdLst/>
              <a:ahLst/>
              <a:cxnLst/>
              <a:rect l="l" t="t" r="r" b="b"/>
              <a:pathLst>
                <a:path w="4729" h="4787" extrusionOk="0">
                  <a:moveTo>
                    <a:pt x="2335" y="59"/>
                  </a:moveTo>
                  <a:cubicBezTo>
                    <a:pt x="3678" y="1"/>
                    <a:pt x="4728" y="1051"/>
                    <a:pt x="4728" y="2394"/>
                  </a:cubicBezTo>
                  <a:cubicBezTo>
                    <a:pt x="4728" y="3736"/>
                    <a:pt x="3736" y="4729"/>
                    <a:pt x="2452" y="4787"/>
                  </a:cubicBezTo>
                  <a:cubicBezTo>
                    <a:pt x="1109" y="4787"/>
                    <a:pt x="0" y="3736"/>
                    <a:pt x="0" y="2394"/>
                  </a:cubicBezTo>
                  <a:cubicBezTo>
                    <a:pt x="0" y="1110"/>
                    <a:pt x="1051" y="59"/>
                    <a:pt x="233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7" name="Google Shape;7747;p18"/>
            <p:cNvSpPr/>
            <p:nvPr/>
          </p:nvSpPr>
          <p:spPr>
            <a:xfrm>
              <a:off x="2627975" y="9458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6" y="1"/>
                  </a:moveTo>
                  <a:cubicBezTo>
                    <a:pt x="3678" y="1"/>
                    <a:pt x="4729" y="1051"/>
                    <a:pt x="4729" y="2336"/>
                  </a:cubicBezTo>
                  <a:cubicBezTo>
                    <a:pt x="4729" y="3678"/>
                    <a:pt x="3678" y="4729"/>
                    <a:pt x="2336" y="4729"/>
                  </a:cubicBezTo>
                  <a:cubicBezTo>
                    <a:pt x="993" y="4729"/>
                    <a:pt x="1" y="3678"/>
                    <a:pt x="1" y="2394"/>
                  </a:cubicBezTo>
                  <a:cubicBezTo>
                    <a:pt x="1" y="1051"/>
                    <a:pt x="1052" y="59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8" name="Google Shape;7748;p18"/>
            <p:cNvSpPr/>
            <p:nvPr/>
          </p:nvSpPr>
          <p:spPr>
            <a:xfrm>
              <a:off x="1645900" y="2419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1"/>
                  </a:moveTo>
                  <a:cubicBezTo>
                    <a:pt x="3678" y="1"/>
                    <a:pt x="4670" y="993"/>
                    <a:pt x="4670" y="2336"/>
                  </a:cubicBezTo>
                  <a:cubicBezTo>
                    <a:pt x="4670" y="3620"/>
                    <a:pt x="3620" y="4670"/>
                    <a:pt x="2335" y="4670"/>
                  </a:cubicBezTo>
                  <a:cubicBezTo>
                    <a:pt x="993" y="4670"/>
                    <a:pt x="1" y="3620"/>
                    <a:pt x="1" y="2336"/>
                  </a:cubicBezTo>
                  <a:cubicBezTo>
                    <a:pt x="1" y="993"/>
                    <a:pt x="1051" y="1"/>
                    <a:pt x="23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9" name="Google Shape;7749;p18"/>
            <p:cNvSpPr/>
            <p:nvPr/>
          </p:nvSpPr>
          <p:spPr>
            <a:xfrm>
              <a:off x="3118300" y="700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277" y="4612"/>
                  </a:moveTo>
                  <a:cubicBezTo>
                    <a:pt x="993" y="4612"/>
                    <a:pt x="0" y="3561"/>
                    <a:pt x="0" y="2219"/>
                  </a:cubicBezTo>
                  <a:cubicBezTo>
                    <a:pt x="59" y="993"/>
                    <a:pt x="1109" y="0"/>
                    <a:pt x="2394" y="0"/>
                  </a:cubicBezTo>
                  <a:cubicBezTo>
                    <a:pt x="3678" y="0"/>
                    <a:pt x="4670" y="1109"/>
                    <a:pt x="4670" y="2394"/>
                  </a:cubicBezTo>
                  <a:cubicBezTo>
                    <a:pt x="4612" y="3678"/>
                    <a:pt x="3561" y="4670"/>
                    <a:pt x="2277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0" name="Google Shape;7750;p18"/>
            <p:cNvSpPr/>
            <p:nvPr/>
          </p:nvSpPr>
          <p:spPr>
            <a:xfrm>
              <a:off x="1645900" y="31551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4670" y="2335"/>
                  </a:moveTo>
                  <a:cubicBezTo>
                    <a:pt x="4670" y="3678"/>
                    <a:pt x="3620" y="4670"/>
                    <a:pt x="2277" y="4670"/>
                  </a:cubicBezTo>
                  <a:cubicBezTo>
                    <a:pt x="1051" y="4612"/>
                    <a:pt x="1" y="3620"/>
                    <a:pt x="1" y="2335"/>
                  </a:cubicBezTo>
                  <a:cubicBezTo>
                    <a:pt x="1" y="1051"/>
                    <a:pt x="1051" y="1"/>
                    <a:pt x="2394" y="59"/>
                  </a:cubicBezTo>
                  <a:cubicBezTo>
                    <a:pt x="3620" y="59"/>
                    <a:pt x="4670" y="1110"/>
                    <a:pt x="4670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1" name="Google Shape;7751;p18"/>
            <p:cNvSpPr/>
            <p:nvPr/>
          </p:nvSpPr>
          <p:spPr>
            <a:xfrm>
              <a:off x="1892525" y="1682775"/>
              <a:ext cx="116750" cy="116775"/>
            </a:xfrm>
            <a:custGeom>
              <a:avLst/>
              <a:gdLst/>
              <a:ahLst/>
              <a:cxnLst/>
              <a:rect l="l" t="t" r="r" b="b"/>
              <a:pathLst>
                <a:path w="4670" h="4671" extrusionOk="0">
                  <a:moveTo>
                    <a:pt x="4670" y="2336"/>
                  </a:moveTo>
                  <a:cubicBezTo>
                    <a:pt x="4670" y="3620"/>
                    <a:pt x="3619" y="4670"/>
                    <a:pt x="2277" y="4670"/>
                  </a:cubicBezTo>
                  <a:cubicBezTo>
                    <a:pt x="1051" y="4670"/>
                    <a:pt x="0" y="3620"/>
                    <a:pt x="0" y="2394"/>
                  </a:cubicBezTo>
                  <a:cubicBezTo>
                    <a:pt x="0" y="1051"/>
                    <a:pt x="1051" y="1"/>
                    <a:pt x="2335" y="59"/>
                  </a:cubicBezTo>
                  <a:cubicBezTo>
                    <a:pt x="3619" y="59"/>
                    <a:pt x="4611" y="1051"/>
                    <a:pt x="4670" y="23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2" name="Google Shape;7752;p18"/>
            <p:cNvSpPr/>
            <p:nvPr/>
          </p:nvSpPr>
          <p:spPr>
            <a:xfrm>
              <a:off x="4832925" y="4629025"/>
              <a:ext cx="116775" cy="115325"/>
            </a:xfrm>
            <a:custGeom>
              <a:avLst/>
              <a:gdLst/>
              <a:ahLst/>
              <a:cxnLst/>
              <a:rect l="l" t="t" r="r" b="b"/>
              <a:pathLst>
                <a:path w="4671" h="4613" extrusionOk="0">
                  <a:moveTo>
                    <a:pt x="2336" y="1"/>
                  </a:moveTo>
                  <a:cubicBezTo>
                    <a:pt x="3678" y="1"/>
                    <a:pt x="4670" y="1051"/>
                    <a:pt x="4670" y="2336"/>
                  </a:cubicBezTo>
                  <a:cubicBezTo>
                    <a:pt x="4670" y="3620"/>
                    <a:pt x="3620" y="4612"/>
                    <a:pt x="2336" y="4612"/>
                  </a:cubicBezTo>
                  <a:cubicBezTo>
                    <a:pt x="1051" y="4612"/>
                    <a:pt x="1" y="3561"/>
                    <a:pt x="59" y="2277"/>
                  </a:cubicBezTo>
                  <a:cubicBezTo>
                    <a:pt x="59" y="993"/>
                    <a:pt x="1110" y="1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3" name="Google Shape;7753;p18"/>
            <p:cNvSpPr/>
            <p:nvPr/>
          </p:nvSpPr>
          <p:spPr>
            <a:xfrm>
              <a:off x="3360525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4671" y="2335"/>
                  </a:moveTo>
                  <a:cubicBezTo>
                    <a:pt x="4671" y="3619"/>
                    <a:pt x="3620" y="4670"/>
                    <a:pt x="2277" y="4612"/>
                  </a:cubicBezTo>
                  <a:cubicBezTo>
                    <a:pt x="1052" y="4612"/>
                    <a:pt x="1" y="3561"/>
                    <a:pt x="1" y="2335"/>
                  </a:cubicBezTo>
                  <a:cubicBezTo>
                    <a:pt x="1" y="993"/>
                    <a:pt x="1052" y="0"/>
                    <a:pt x="2394" y="0"/>
                  </a:cubicBezTo>
                  <a:cubicBezTo>
                    <a:pt x="3678" y="0"/>
                    <a:pt x="4671" y="1051"/>
                    <a:pt x="4671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4" name="Google Shape;7754;p18"/>
            <p:cNvSpPr/>
            <p:nvPr/>
          </p:nvSpPr>
          <p:spPr>
            <a:xfrm>
              <a:off x="1889600" y="3890650"/>
              <a:ext cx="113850" cy="112375"/>
            </a:xfrm>
            <a:custGeom>
              <a:avLst/>
              <a:gdLst/>
              <a:ahLst/>
              <a:cxnLst/>
              <a:rect l="l" t="t" r="r" b="b"/>
              <a:pathLst>
                <a:path w="4554" h="4495" extrusionOk="0">
                  <a:moveTo>
                    <a:pt x="4553" y="2277"/>
                  </a:moveTo>
                  <a:cubicBezTo>
                    <a:pt x="4495" y="3503"/>
                    <a:pt x="3503" y="4495"/>
                    <a:pt x="2277" y="4495"/>
                  </a:cubicBezTo>
                  <a:cubicBezTo>
                    <a:pt x="993" y="4436"/>
                    <a:pt x="0" y="3386"/>
                    <a:pt x="59" y="2160"/>
                  </a:cubicBezTo>
                  <a:cubicBezTo>
                    <a:pt x="117" y="934"/>
                    <a:pt x="1109" y="0"/>
                    <a:pt x="2277" y="0"/>
                  </a:cubicBezTo>
                  <a:cubicBezTo>
                    <a:pt x="3561" y="0"/>
                    <a:pt x="4553" y="993"/>
                    <a:pt x="4553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5" name="Google Shape;7755;p18"/>
            <p:cNvSpPr/>
            <p:nvPr/>
          </p:nvSpPr>
          <p:spPr>
            <a:xfrm>
              <a:off x="4345525" y="4872725"/>
              <a:ext cx="112400" cy="112400"/>
            </a:xfrm>
            <a:custGeom>
              <a:avLst/>
              <a:gdLst/>
              <a:ahLst/>
              <a:cxnLst/>
              <a:rect l="l" t="t" r="r" b="b"/>
              <a:pathLst>
                <a:path w="4496" h="4496" extrusionOk="0">
                  <a:moveTo>
                    <a:pt x="2277" y="4495"/>
                  </a:moveTo>
                  <a:cubicBezTo>
                    <a:pt x="993" y="4495"/>
                    <a:pt x="1" y="3444"/>
                    <a:pt x="1" y="2219"/>
                  </a:cubicBezTo>
                  <a:cubicBezTo>
                    <a:pt x="59" y="993"/>
                    <a:pt x="1052" y="1"/>
                    <a:pt x="2336" y="1"/>
                  </a:cubicBezTo>
                  <a:cubicBezTo>
                    <a:pt x="3503" y="59"/>
                    <a:pt x="4495" y="1051"/>
                    <a:pt x="4495" y="2219"/>
                  </a:cubicBezTo>
                  <a:cubicBezTo>
                    <a:pt x="4495" y="3503"/>
                    <a:pt x="3503" y="4495"/>
                    <a:pt x="2277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6" name="Google Shape;7756;p18"/>
            <p:cNvSpPr/>
            <p:nvPr/>
          </p:nvSpPr>
          <p:spPr>
            <a:xfrm>
              <a:off x="2626525" y="4626125"/>
              <a:ext cx="112400" cy="112375"/>
            </a:xfrm>
            <a:custGeom>
              <a:avLst/>
              <a:gdLst/>
              <a:ahLst/>
              <a:cxnLst/>
              <a:rect l="l" t="t" r="r" b="b"/>
              <a:pathLst>
                <a:path w="4496" h="4495" extrusionOk="0">
                  <a:moveTo>
                    <a:pt x="2277" y="0"/>
                  </a:moveTo>
                  <a:cubicBezTo>
                    <a:pt x="3503" y="0"/>
                    <a:pt x="4495" y="1051"/>
                    <a:pt x="4495" y="2276"/>
                  </a:cubicBezTo>
                  <a:cubicBezTo>
                    <a:pt x="4495" y="3502"/>
                    <a:pt x="3444" y="4495"/>
                    <a:pt x="2219" y="4495"/>
                  </a:cubicBezTo>
                  <a:cubicBezTo>
                    <a:pt x="993" y="4495"/>
                    <a:pt x="59" y="3502"/>
                    <a:pt x="1" y="2276"/>
                  </a:cubicBezTo>
                  <a:cubicBezTo>
                    <a:pt x="1" y="1051"/>
                    <a:pt x="1051" y="0"/>
                    <a:pt x="227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7" name="Google Shape;7757;p18"/>
            <p:cNvSpPr/>
            <p:nvPr/>
          </p:nvSpPr>
          <p:spPr>
            <a:xfrm>
              <a:off x="5819400" y="1933775"/>
              <a:ext cx="110925" cy="109475"/>
            </a:xfrm>
            <a:custGeom>
              <a:avLst/>
              <a:gdLst/>
              <a:ahLst/>
              <a:cxnLst/>
              <a:rect l="l" t="t" r="r" b="b"/>
              <a:pathLst>
                <a:path w="4437" h="4379" extrusionOk="0">
                  <a:moveTo>
                    <a:pt x="4436" y="2160"/>
                  </a:moveTo>
                  <a:cubicBezTo>
                    <a:pt x="4436" y="3386"/>
                    <a:pt x="3502" y="4378"/>
                    <a:pt x="2277" y="4378"/>
                  </a:cubicBezTo>
                  <a:cubicBezTo>
                    <a:pt x="992" y="4378"/>
                    <a:pt x="0" y="3444"/>
                    <a:pt x="0" y="2160"/>
                  </a:cubicBezTo>
                  <a:cubicBezTo>
                    <a:pt x="0" y="934"/>
                    <a:pt x="992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8" name="Google Shape;7758;p18"/>
            <p:cNvSpPr/>
            <p:nvPr/>
          </p:nvSpPr>
          <p:spPr>
            <a:xfrm>
              <a:off x="5329075" y="1196850"/>
              <a:ext cx="110925" cy="110925"/>
            </a:xfrm>
            <a:custGeom>
              <a:avLst/>
              <a:gdLst/>
              <a:ahLst/>
              <a:cxnLst/>
              <a:rect l="l" t="t" r="r" b="b"/>
              <a:pathLst>
                <a:path w="4437" h="4437" extrusionOk="0">
                  <a:moveTo>
                    <a:pt x="4437" y="2218"/>
                  </a:moveTo>
                  <a:cubicBezTo>
                    <a:pt x="4437" y="3444"/>
                    <a:pt x="3503" y="4378"/>
                    <a:pt x="2277" y="4437"/>
                  </a:cubicBezTo>
                  <a:cubicBezTo>
                    <a:pt x="993" y="4437"/>
                    <a:pt x="1" y="3444"/>
                    <a:pt x="59" y="2160"/>
                  </a:cubicBezTo>
                  <a:cubicBezTo>
                    <a:pt x="59" y="934"/>
                    <a:pt x="1051" y="0"/>
                    <a:pt x="2277" y="0"/>
                  </a:cubicBezTo>
                  <a:cubicBezTo>
                    <a:pt x="3503" y="0"/>
                    <a:pt x="4437" y="993"/>
                    <a:pt x="4437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9" name="Google Shape;7759;p18"/>
            <p:cNvSpPr/>
            <p:nvPr/>
          </p:nvSpPr>
          <p:spPr>
            <a:xfrm>
              <a:off x="4593600" y="703625"/>
              <a:ext cx="110950" cy="109450"/>
            </a:xfrm>
            <a:custGeom>
              <a:avLst/>
              <a:gdLst/>
              <a:ahLst/>
              <a:cxnLst/>
              <a:rect l="l" t="t" r="r" b="b"/>
              <a:pathLst>
                <a:path w="4438" h="4378" extrusionOk="0">
                  <a:moveTo>
                    <a:pt x="4379" y="2218"/>
                  </a:moveTo>
                  <a:cubicBezTo>
                    <a:pt x="4379" y="3444"/>
                    <a:pt x="3445" y="4378"/>
                    <a:pt x="2219" y="4378"/>
                  </a:cubicBezTo>
                  <a:cubicBezTo>
                    <a:pt x="935" y="4378"/>
                    <a:pt x="1" y="3444"/>
                    <a:pt x="1" y="2160"/>
                  </a:cubicBezTo>
                  <a:cubicBezTo>
                    <a:pt x="59" y="934"/>
                    <a:pt x="993" y="0"/>
                    <a:pt x="2219" y="0"/>
                  </a:cubicBezTo>
                  <a:cubicBezTo>
                    <a:pt x="3445" y="0"/>
                    <a:pt x="4437" y="992"/>
                    <a:pt x="4379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0" name="Google Shape;7760;p18"/>
            <p:cNvSpPr/>
            <p:nvPr/>
          </p:nvSpPr>
          <p:spPr>
            <a:xfrm>
              <a:off x="1648825" y="2174550"/>
              <a:ext cx="110925" cy="112400"/>
            </a:xfrm>
            <a:custGeom>
              <a:avLst/>
              <a:gdLst/>
              <a:ahLst/>
              <a:cxnLst/>
              <a:rect l="l" t="t" r="r" b="b"/>
              <a:pathLst>
                <a:path w="4437" h="4496" extrusionOk="0">
                  <a:moveTo>
                    <a:pt x="4436" y="2277"/>
                  </a:moveTo>
                  <a:cubicBezTo>
                    <a:pt x="4436" y="3503"/>
                    <a:pt x="3503" y="4437"/>
                    <a:pt x="2277" y="4495"/>
                  </a:cubicBezTo>
                  <a:cubicBezTo>
                    <a:pt x="993" y="4495"/>
                    <a:pt x="0" y="3503"/>
                    <a:pt x="0" y="2277"/>
                  </a:cubicBezTo>
                  <a:cubicBezTo>
                    <a:pt x="0" y="993"/>
                    <a:pt x="993" y="1"/>
                    <a:pt x="2218" y="59"/>
                  </a:cubicBezTo>
                  <a:cubicBezTo>
                    <a:pt x="3444" y="59"/>
                    <a:pt x="4436" y="993"/>
                    <a:pt x="4436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1" name="Google Shape;7761;p18"/>
            <p:cNvSpPr/>
            <p:nvPr/>
          </p:nvSpPr>
          <p:spPr>
            <a:xfrm>
              <a:off x="3121225" y="4875650"/>
              <a:ext cx="109450" cy="108000"/>
            </a:xfrm>
            <a:custGeom>
              <a:avLst/>
              <a:gdLst/>
              <a:ahLst/>
              <a:cxnLst/>
              <a:rect l="l" t="t" r="r" b="b"/>
              <a:pathLst>
                <a:path w="4378" h="4320" extrusionOk="0">
                  <a:moveTo>
                    <a:pt x="4378" y="2160"/>
                  </a:moveTo>
                  <a:cubicBezTo>
                    <a:pt x="4378" y="3386"/>
                    <a:pt x="3386" y="4320"/>
                    <a:pt x="2160" y="4320"/>
                  </a:cubicBezTo>
                  <a:cubicBezTo>
                    <a:pt x="934" y="4320"/>
                    <a:pt x="0" y="3327"/>
                    <a:pt x="59" y="2102"/>
                  </a:cubicBezTo>
                  <a:cubicBezTo>
                    <a:pt x="59" y="876"/>
                    <a:pt x="1051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2" name="Google Shape;7762;p18"/>
            <p:cNvSpPr/>
            <p:nvPr/>
          </p:nvSpPr>
          <p:spPr>
            <a:xfrm>
              <a:off x="1648825" y="3401800"/>
              <a:ext cx="110925" cy="109450"/>
            </a:xfrm>
            <a:custGeom>
              <a:avLst/>
              <a:gdLst/>
              <a:ahLst/>
              <a:cxnLst/>
              <a:rect l="l" t="t" r="r" b="b"/>
              <a:pathLst>
                <a:path w="4437" h="4378" extrusionOk="0">
                  <a:moveTo>
                    <a:pt x="59" y="2160"/>
                  </a:moveTo>
                  <a:cubicBezTo>
                    <a:pt x="59" y="934"/>
                    <a:pt x="993" y="0"/>
                    <a:pt x="2277" y="59"/>
                  </a:cubicBezTo>
                  <a:cubicBezTo>
                    <a:pt x="3444" y="59"/>
                    <a:pt x="4436" y="1051"/>
                    <a:pt x="4378" y="2277"/>
                  </a:cubicBezTo>
                  <a:cubicBezTo>
                    <a:pt x="4378" y="3444"/>
                    <a:pt x="3386" y="4378"/>
                    <a:pt x="2218" y="4378"/>
                  </a:cubicBezTo>
                  <a:cubicBezTo>
                    <a:pt x="993" y="4378"/>
                    <a:pt x="0" y="3444"/>
                    <a:pt x="59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3" name="Google Shape;7763;p18"/>
            <p:cNvSpPr/>
            <p:nvPr/>
          </p:nvSpPr>
          <p:spPr>
            <a:xfrm>
              <a:off x="5574225" y="1440550"/>
              <a:ext cx="108025" cy="108000"/>
            </a:xfrm>
            <a:custGeom>
              <a:avLst/>
              <a:gdLst/>
              <a:ahLst/>
              <a:cxnLst/>
              <a:rect l="l" t="t" r="r" b="b"/>
              <a:pathLst>
                <a:path w="4321" h="4320" extrusionOk="0">
                  <a:moveTo>
                    <a:pt x="2161" y="4320"/>
                  </a:moveTo>
                  <a:cubicBezTo>
                    <a:pt x="993" y="4320"/>
                    <a:pt x="1" y="3386"/>
                    <a:pt x="1" y="2218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328" y="0"/>
                    <a:pt x="4320" y="934"/>
                    <a:pt x="4320" y="2160"/>
                  </a:cubicBezTo>
                  <a:cubicBezTo>
                    <a:pt x="4320" y="3327"/>
                    <a:pt x="3386" y="4320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4" name="Google Shape;7764;p18"/>
            <p:cNvSpPr/>
            <p:nvPr/>
          </p:nvSpPr>
          <p:spPr>
            <a:xfrm>
              <a:off x="5820850" y="3649875"/>
              <a:ext cx="108000" cy="108000"/>
            </a:xfrm>
            <a:custGeom>
              <a:avLst/>
              <a:gdLst/>
              <a:ahLst/>
              <a:cxnLst/>
              <a:rect l="l" t="t" r="r" b="b"/>
              <a:pathLst>
                <a:path w="4320" h="4320" extrusionOk="0">
                  <a:moveTo>
                    <a:pt x="2160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1" y="992"/>
                    <a:pt x="993" y="0"/>
                    <a:pt x="2160" y="0"/>
                  </a:cubicBezTo>
                  <a:cubicBezTo>
                    <a:pt x="3328" y="0"/>
                    <a:pt x="4320" y="992"/>
                    <a:pt x="4320" y="2160"/>
                  </a:cubicBezTo>
                  <a:cubicBezTo>
                    <a:pt x="4320" y="3327"/>
                    <a:pt x="3328" y="4320"/>
                    <a:pt x="2160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5" name="Google Shape;7765;p18"/>
            <p:cNvSpPr/>
            <p:nvPr/>
          </p:nvSpPr>
          <p:spPr>
            <a:xfrm>
              <a:off x="5083925" y="950225"/>
              <a:ext cx="109475" cy="109475"/>
            </a:xfrm>
            <a:custGeom>
              <a:avLst/>
              <a:gdLst/>
              <a:ahLst/>
              <a:cxnLst/>
              <a:rect l="l" t="t" r="r" b="b"/>
              <a:pathLst>
                <a:path w="4379" h="4379" extrusionOk="0">
                  <a:moveTo>
                    <a:pt x="4320" y="2161"/>
                  </a:moveTo>
                  <a:cubicBezTo>
                    <a:pt x="4378" y="3328"/>
                    <a:pt x="3386" y="4320"/>
                    <a:pt x="2219" y="4379"/>
                  </a:cubicBezTo>
                  <a:cubicBezTo>
                    <a:pt x="1051" y="4379"/>
                    <a:pt x="59" y="3445"/>
                    <a:pt x="0" y="2219"/>
                  </a:cubicBezTo>
                  <a:cubicBezTo>
                    <a:pt x="0" y="1051"/>
                    <a:pt x="993" y="59"/>
                    <a:pt x="2160" y="59"/>
                  </a:cubicBezTo>
                  <a:cubicBezTo>
                    <a:pt x="3328" y="1"/>
                    <a:pt x="4320" y="993"/>
                    <a:pt x="4320" y="21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6" name="Google Shape;7766;p18"/>
            <p:cNvSpPr/>
            <p:nvPr/>
          </p:nvSpPr>
          <p:spPr>
            <a:xfrm>
              <a:off x="2876050" y="703625"/>
              <a:ext cx="108025" cy="109450"/>
            </a:xfrm>
            <a:custGeom>
              <a:avLst/>
              <a:gdLst/>
              <a:ahLst/>
              <a:cxnLst/>
              <a:rect l="l" t="t" r="r" b="b"/>
              <a:pathLst>
                <a:path w="4321" h="4378" extrusionOk="0">
                  <a:moveTo>
                    <a:pt x="2161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59" y="992"/>
                    <a:pt x="1052" y="0"/>
                    <a:pt x="2219" y="59"/>
                  </a:cubicBezTo>
                  <a:cubicBezTo>
                    <a:pt x="3328" y="59"/>
                    <a:pt x="4320" y="1051"/>
                    <a:pt x="4320" y="2218"/>
                  </a:cubicBezTo>
                  <a:cubicBezTo>
                    <a:pt x="4320" y="3386"/>
                    <a:pt x="3328" y="4378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7" name="Google Shape;7767;p18"/>
            <p:cNvSpPr/>
            <p:nvPr/>
          </p:nvSpPr>
          <p:spPr>
            <a:xfrm>
              <a:off x="5329075" y="4386800"/>
              <a:ext cx="105100" cy="106550"/>
            </a:xfrm>
            <a:custGeom>
              <a:avLst/>
              <a:gdLst/>
              <a:ahLst/>
              <a:cxnLst/>
              <a:rect l="l" t="t" r="r" b="b"/>
              <a:pathLst>
                <a:path w="4204" h="4262" extrusionOk="0">
                  <a:moveTo>
                    <a:pt x="4203" y="2102"/>
                  </a:moveTo>
                  <a:cubicBezTo>
                    <a:pt x="4203" y="3269"/>
                    <a:pt x="3211" y="4203"/>
                    <a:pt x="2102" y="4261"/>
                  </a:cubicBezTo>
                  <a:cubicBezTo>
                    <a:pt x="935" y="4261"/>
                    <a:pt x="1" y="3269"/>
                    <a:pt x="1" y="2102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211" y="0"/>
                    <a:pt x="4203" y="993"/>
                    <a:pt x="4203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8" name="Google Shape;7768;p18"/>
            <p:cNvSpPr/>
            <p:nvPr/>
          </p:nvSpPr>
          <p:spPr>
            <a:xfrm>
              <a:off x="2140600" y="1195400"/>
              <a:ext cx="105075" cy="105075"/>
            </a:xfrm>
            <a:custGeom>
              <a:avLst/>
              <a:gdLst/>
              <a:ahLst/>
              <a:cxnLst/>
              <a:rect l="l" t="t" r="r" b="b"/>
              <a:pathLst>
                <a:path w="4203" h="4203" extrusionOk="0">
                  <a:moveTo>
                    <a:pt x="2102" y="0"/>
                  </a:moveTo>
                  <a:cubicBezTo>
                    <a:pt x="3211" y="0"/>
                    <a:pt x="4203" y="934"/>
                    <a:pt x="4203" y="2101"/>
                  </a:cubicBezTo>
                  <a:cubicBezTo>
                    <a:pt x="4203" y="3269"/>
                    <a:pt x="3269" y="4203"/>
                    <a:pt x="2102" y="4203"/>
                  </a:cubicBezTo>
                  <a:cubicBezTo>
                    <a:pt x="992" y="4203"/>
                    <a:pt x="59" y="3269"/>
                    <a:pt x="0" y="2160"/>
                  </a:cubicBezTo>
                  <a:cubicBezTo>
                    <a:pt x="0" y="992"/>
                    <a:pt x="934" y="58"/>
                    <a:pt x="210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9" name="Google Shape;7769;p18"/>
            <p:cNvSpPr/>
            <p:nvPr/>
          </p:nvSpPr>
          <p:spPr>
            <a:xfrm>
              <a:off x="2388675" y="954600"/>
              <a:ext cx="102175" cy="102175"/>
            </a:xfrm>
            <a:custGeom>
              <a:avLst/>
              <a:gdLst/>
              <a:ahLst/>
              <a:cxnLst/>
              <a:rect l="l" t="t" r="r" b="b"/>
              <a:pathLst>
                <a:path w="4087" h="4087" extrusionOk="0">
                  <a:moveTo>
                    <a:pt x="4086" y="2044"/>
                  </a:moveTo>
                  <a:cubicBezTo>
                    <a:pt x="4086" y="3211"/>
                    <a:pt x="3211" y="4087"/>
                    <a:pt x="2043" y="4087"/>
                  </a:cubicBezTo>
                  <a:cubicBezTo>
                    <a:pt x="876" y="4028"/>
                    <a:pt x="0" y="3153"/>
                    <a:pt x="0" y="1986"/>
                  </a:cubicBezTo>
                  <a:cubicBezTo>
                    <a:pt x="59" y="876"/>
                    <a:pt x="934" y="1"/>
                    <a:pt x="2043" y="1"/>
                  </a:cubicBezTo>
                  <a:cubicBezTo>
                    <a:pt x="3211" y="1"/>
                    <a:pt x="4086" y="876"/>
                    <a:pt x="4086" y="20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0" name="Google Shape;7770;p18"/>
            <p:cNvSpPr/>
            <p:nvPr/>
          </p:nvSpPr>
          <p:spPr>
            <a:xfrm>
              <a:off x="5577150" y="4141650"/>
              <a:ext cx="102175" cy="102150"/>
            </a:xfrm>
            <a:custGeom>
              <a:avLst/>
              <a:gdLst/>
              <a:ahLst/>
              <a:cxnLst/>
              <a:rect l="l" t="t" r="r" b="b"/>
              <a:pathLst>
                <a:path w="4087" h="4086" extrusionOk="0">
                  <a:moveTo>
                    <a:pt x="4087" y="2043"/>
                  </a:moveTo>
                  <a:cubicBezTo>
                    <a:pt x="4087" y="3210"/>
                    <a:pt x="3153" y="4086"/>
                    <a:pt x="2044" y="4086"/>
                  </a:cubicBezTo>
                  <a:cubicBezTo>
                    <a:pt x="876" y="4086"/>
                    <a:pt x="1" y="3210"/>
                    <a:pt x="1" y="2043"/>
                  </a:cubicBezTo>
                  <a:cubicBezTo>
                    <a:pt x="1" y="876"/>
                    <a:pt x="876" y="0"/>
                    <a:pt x="2044" y="0"/>
                  </a:cubicBezTo>
                  <a:cubicBezTo>
                    <a:pt x="3211" y="0"/>
                    <a:pt x="4087" y="934"/>
                    <a:pt x="4087" y="204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1" name="Google Shape;7771;p18"/>
            <p:cNvSpPr/>
            <p:nvPr/>
          </p:nvSpPr>
          <p:spPr>
            <a:xfrm>
              <a:off x="4593600" y="4877100"/>
              <a:ext cx="103650" cy="103650"/>
            </a:xfrm>
            <a:custGeom>
              <a:avLst/>
              <a:gdLst/>
              <a:ahLst/>
              <a:cxnLst/>
              <a:rect l="l" t="t" r="r" b="b"/>
              <a:pathLst>
                <a:path w="4146" h="4146" extrusionOk="0">
                  <a:moveTo>
                    <a:pt x="4087" y="2102"/>
                  </a:moveTo>
                  <a:cubicBezTo>
                    <a:pt x="4087" y="3269"/>
                    <a:pt x="3211" y="4145"/>
                    <a:pt x="2044" y="4145"/>
                  </a:cubicBezTo>
                  <a:cubicBezTo>
                    <a:pt x="877" y="4145"/>
                    <a:pt x="1" y="3211"/>
                    <a:pt x="1" y="2044"/>
                  </a:cubicBezTo>
                  <a:cubicBezTo>
                    <a:pt x="1" y="935"/>
                    <a:pt x="935" y="1"/>
                    <a:pt x="2102" y="59"/>
                  </a:cubicBezTo>
                  <a:cubicBezTo>
                    <a:pt x="3211" y="59"/>
                    <a:pt x="4145" y="935"/>
                    <a:pt x="4087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2" name="Google Shape;7772;p18"/>
            <p:cNvSpPr/>
            <p:nvPr/>
          </p:nvSpPr>
          <p:spPr>
            <a:xfrm>
              <a:off x="1653200" y="1932325"/>
              <a:ext cx="102175" cy="103625"/>
            </a:xfrm>
            <a:custGeom>
              <a:avLst/>
              <a:gdLst/>
              <a:ahLst/>
              <a:cxnLst/>
              <a:rect l="l" t="t" r="r" b="b"/>
              <a:pathLst>
                <a:path w="4087" h="4145" extrusionOk="0">
                  <a:moveTo>
                    <a:pt x="1985" y="4086"/>
                  </a:moveTo>
                  <a:cubicBezTo>
                    <a:pt x="818" y="4086"/>
                    <a:pt x="0" y="3152"/>
                    <a:pt x="0" y="1985"/>
                  </a:cubicBezTo>
                  <a:cubicBezTo>
                    <a:pt x="59" y="876"/>
                    <a:pt x="993" y="0"/>
                    <a:pt x="2160" y="58"/>
                  </a:cubicBezTo>
                  <a:cubicBezTo>
                    <a:pt x="3269" y="117"/>
                    <a:pt x="4086" y="992"/>
                    <a:pt x="4086" y="2160"/>
                  </a:cubicBezTo>
                  <a:cubicBezTo>
                    <a:pt x="4028" y="3269"/>
                    <a:pt x="3152" y="4144"/>
                    <a:pt x="1985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3" name="Google Shape;7773;p18"/>
            <p:cNvSpPr/>
            <p:nvPr/>
          </p:nvSpPr>
          <p:spPr>
            <a:xfrm>
              <a:off x="6067475" y="2673625"/>
              <a:ext cx="100700" cy="100700"/>
            </a:xfrm>
            <a:custGeom>
              <a:avLst/>
              <a:gdLst/>
              <a:ahLst/>
              <a:cxnLst/>
              <a:rect l="l" t="t" r="r" b="b"/>
              <a:pathLst>
                <a:path w="4028" h="4028" extrusionOk="0">
                  <a:moveTo>
                    <a:pt x="2043" y="4028"/>
                  </a:moveTo>
                  <a:cubicBezTo>
                    <a:pt x="934" y="4028"/>
                    <a:pt x="0" y="3152"/>
                    <a:pt x="0" y="2043"/>
                  </a:cubicBezTo>
                  <a:cubicBezTo>
                    <a:pt x="0" y="934"/>
                    <a:pt x="876" y="0"/>
                    <a:pt x="2043" y="59"/>
                  </a:cubicBezTo>
                  <a:cubicBezTo>
                    <a:pt x="3152" y="59"/>
                    <a:pt x="4028" y="934"/>
                    <a:pt x="4028" y="2043"/>
                  </a:cubicBezTo>
                  <a:cubicBezTo>
                    <a:pt x="4028" y="3152"/>
                    <a:pt x="3152" y="4028"/>
                    <a:pt x="2043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4" name="Google Shape;7774;p18"/>
            <p:cNvSpPr/>
            <p:nvPr/>
          </p:nvSpPr>
          <p:spPr>
            <a:xfrm>
              <a:off x="5088300" y="4636325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876" y="4028"/>
                    <a:pt x="1" y="3153"/>
                    <a:pt x="1" y="1985"/>
                  </a:cubicBezTo>
                  <a:cubicBezTo>
                    <a:pt x="1" y="876"/>
                    <a:pt x="876" y="1"/>
                    <a:pt x="1985" y="1"/>
                  </a:cubicBezTo>
                  <a:cubicBezTo>
                    <a:pt x="3153" y="1"/>
                    <a:pt x="4028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5" name="Google Shape;7775;p18"/>
            <p:cNvSpPr/>
            <p:nvPr/>
          </p:nvSpPr>
          <p:spPr>
            <a:xfrm>
              <a:off x="1899825" y="1443475"/>
              <a:ext cx="102150" cy="102150"/>
            </a:xfrm>
            <a:custGeom>
              <a:avLst/>
              <a:gdLst/>
              <a:ahLst/>
              <a:cxnLst/>
              <a:rect l="l" t="t" r="r" b="b"/>
              <a:pathLst>
                <a:path w="4086" h="4086" extrusionOk="0">
                  <a:moveTo>
                    <a:pt x="2101" y="58"/>
                  </a:moveTo>
                  <a:cubicBezTo>
                    <a:pt x="3210" y="58"/>
                    <a:pt x="4086" y="992"/>
                    <a:pt x="4028" y="2101"/>
                  </a:cubicBezTo>
                  <a:cubicBezTo>
                    <a:pt x="4028" y="3210"/>
                    <a:pt x="3094" y="4086"/>
                    <a:pt x="1926" y="4086"/>
                  </a:cubicBezTo>
                  <a:cubicBezTo>
                    <a:pt x="817" y="4028"/>
                    <a:pt x="0" y="3094"/>
                    <a:pt x="58" y="1985"/>
                  </a:cubicBezTo>
                  <a:cubicBezTo>
                    <a:pt x="58" y="876"/>
                    <a:pt x="992" y="0"/>
                    <a:pt x="2101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6" name="Google Shape;7776;p18"/>
            <p:cNvSpPr/>
            <p:nvPr/>
          </p:nvSpPr>
          <p:spPr>
            <a:xfrm>
              <a:off x="6066000" y="2917325"/>
              <a:ext cx="102175" cy="100700"/>
            </a:xfrm>
            <a:custGeom>
              <a:avLst/>
              <a:gdLst/>
              <a:ahLst/>
              <a:cxnLst/>
              <a:rect l="l" t="t" r="r" b="b"/>
              <a:pathLst>
                <a:path w="4087" h="4028" extrusionOk="0">
                  <a:moveTo>
                    <a:pt x="4028" y="2043"/>
                  </a:moveTo>
                  <a:cubicBezTo>
                    <a:pt x="4028" y="3094"/>
                    <a:pt x="3094" y="4028"/>
                    <a:pt x="1985" y="3969"/>
                  </a:cubicBezTo>
                  <a:cubicBezTo>
                    <a:pt x="935" y="3969"/>
                    <a:pt x="1" y="3035"/>
                    <a:pt x="59" y="1926"/>
                  </a:cubicBezTo>
                  <a:cubicBezTo>
                    <a:pt x="118" y="876"/>
                    <a:pt x="993" y="0"/>
                    <a:pt x="2044" y="0"/>
                  </a:cubicBezTo>
                  <a:cubicBezTo>
                    <a:pt x="3153" y="0"/>
                    <a:pt x="4087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7" name="Google Shape;7777;p18"/>
            <p:cNvSpPr/>
            <p:nvPr/>
          </p:nvSpPr>
          <p:spPr>
            <a:xfrm>
              <a:off x="2878975" y="4878575"/>
              <a:ext cx="100725" cy="100700"/>
            </a:xfrm>
            <a:custGeom>
              <a:avLst/>
              <a:gdLst/>
              <a:ahLst/>
              <a:cxnLst/>
              <a:rect l="l" t="t" r="r" b="b"/>
              <a:pathLst>
                <a:path w="4029" h="4028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935" y="4028"/>
                    <a:pt x="1" y="3094"/>
                    <a:pt x="59" y="1985"/>
                  </a:cubicBezTo>
                  <a:cubicBezTo>
                    <a:pt x="59" y="934"/>
                    <a:pt x="935" y="58"/>
                    <a:pt x="1985" y="0"/>
                  </a:cubicBezTo>
                  <a:cubicBezTo>
                    <a:pt x="3094" y="0"/>
                    <a:pt x="4028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8" name="Google Shape;7778;p18"/>
            <p:cNvSpPr/>
            <p:nvPr/>
          </p:nvSpPr>
          <p:spPr>
            <a:xfrm>
              <a:off x="3862525" y="465750"/>
              <a:ext cx="100700" cy="100725"/>
            </a:xfrm>
            <a:custGeom>
              <a:avLst/>
              <a:gdLst/>
              <a:ahLst/>
              <a:cxnLst/>
              <a:rect l="l" t="t" r="r" b="b"/>
              <a:pathLst>
                <a:path w="4028" h="4029" extrusionOk="0">
                  <a:moveTo>
                    <a:pt x="4028" y="1985"/>
                  </a:moveTo>
                  <a:cubicBezTo>
                    <a:pt x="4028" y="3094"/>
                    <a:pt x="3094" y="4028"/>
                    <a:pt x="1985" y="3970"/>
                  </a:cubicBezTo>
                  <a:cubicBezTo>
                    <a:pt x="934" y="3970"/>
                    <a:pt x="0" y="3094"/>
                    <a:pt x="0" y="1985"/>
                  </a:cubicBezTo>
                  <a:cubicBezTo>
                    <a:pt x="0" y="935"/>
                    <a:pt x="934" y="1"/>
                    <a:pt x="1985" y="1"/>
                  </a:cubicBezTo>
                  <a:cubicBezTo>
                    <a:pt x="3036" y="1"/>
                    <a:pt x="3970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9" name="Google Shape;7779;p18"/>
            <p:cNvSpPr/>
            <p:nvPr/>
          </p:nvSpPr>
          <p:spPr>
            <a:xfrm>
              <a:off x="3615900" y="465750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2044" y="4028"/>
                  </a:moveTo>
                  <a:cubicBezTo>
                    <a:pt x="935" y="4028"/>
                    <a:pt x="1" y="3094"/>
                    <a:pt x="1" y="2044"/>
                  </a:cubicBezTo>
                  <a:cubicBezTo>
                    <a:pt x="1" y="935"/>
                    <a:pt x="935" y="1"/>
                    <a:pt x="2044" y="1"/>
                  </a:cubicBezTo>
                  <a:cubicBezTo>
                    <a:pt x="3094" y="1"/>
                    <a:pt x="3970" y="876"/>
                    <a:pt x="4028" y="1985"/>
                  </a:cubicBezTo>
                  <a:cubicBezTo>
                    <a:pt x="4028" y="3036"/>
                    <a:pt x="3153" y="3970"/>
                    <a:pt x="2044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0" name="Google Shape;7780;p18"/>
            <p:cNvSpPr/>
            <p:nvPr/>
          </p:nvSpPr>
          <p:spPr>
            <a:xfrm>
              <a:off x="2143500" y="4389725"/>
              <a:ext cx="100725" cy="99250"/>
            </a:xfrm>
            <a:custGeom>
              <a:avLst/>
              <a:gdLst/>
              <a:ahLst/>
              <a:cxnLst/>
              <a:rect l="l" t="t" r="r" b="b"/>
              <a:pathLst>
                <a:path w="4029" h="3970" extrusionOk="0">
                  <a:moveTo>
                    <a:pt x="3970" y="1985"/>
                  </a:moveTo>
                  <a:cubicBezTo>
                    <a:pt x="4028" y="3035"/>
                    <a:pt x="3095" y="3969"/>
                    <a:pt x="1986" y="3969"/>
                  </a:cubicBezTo>
                  <a:cubicBezTo>
                    <a:pt x="935" y="3969"/>
                    <a:pt x="59" y="3094"/>
                    <a:pt x="1" y="2043"/>
                  </a:cubicBezTo>
                  <a:cubicBezTo>
                    <a:pt x="1" y="934"/>
                    <a:pt x="935" y="0"/>
                    <a:pt x="1986" y="0"/>
                  </a:cubicBezTo>
                  <a:cubicBezTo>
                    <a:pt x="3036" y="0"/>
                    <a:pt x="3970" y="876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1" name="Google Shape;7781;p18"/>
            <p:cNvSpPr/>
            <p:nvPr/>
          </p:nvSpPr>
          <p:spPr>
            <a:xfrm>
              <a:off x="1654650" y="3652775"/>
              <a:ext cx="99250" cy="100725"/>
            </a:xfrm>
            <a:custGeom>
              <a:avLst/>
              <a:gdLst/>
              <a:ahLst/>
              <a:cxnLst/>
              <a:rect l="l" t="t" r="r" b="b"/>
              <a:pathLst>
                <a:path w="3970" h="4029" extrusionOk="0">
                  <a:moveTo>
                    <a:pt x="1985" y="59"/>
                  </a:moveTo>
                  <a:cubicBezTo>
                    <a:pt x="3036" y="1"/>
                    <a:pt x="3970" y="935"/>
                    <a:pt x="3970" y="2044"/>
                  </a:cubicBezTo>
                  <a:cubicBezTo>
                    <a:pt x="3970" y="3095"/>
                    <a:pt x="3094" y="4028"/>
                    <a:pt x="1985" y="4028"/>
                  </a:cubicBezTo>
                  <a:cubicBezTo>
                    <a:pt x="935" y="4028"/>
                    <a:pt x="1" y="3095"/>
                    <a:pt x="1" y="1986"/>
                  </a:cubicBezTo>
                  <a:cubicBezTo>
                    <a:pt x="1" y="935"/>
                    <a:pt x="876" y="59"/>
                    <a:pt x="198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2" name="Google Shape;7782;p18"/>
            <p:cNvSpPr/>
            <p:nvPr/>
          </p:nvSpPr>
          <p:spPr>
            <a:xfrm>
              <a:off x="6067475" y="2428475"/>
              <a:ext cx="99250" cy="99250"/>
            </a:xfrm>
            <a:custGeom>
              <a:avLst/>
              <a:gdLst/>
              <a:ahLst/>
              <a:cxnLst/>
              <a:rect l="l" t="t" r="r" b="b"/>
              <a:pathLst>
                <a:path w="3970" h="3970" extrusionOk="0">
                  <a:moveTo>
                    <a:pt x="1985" y="0"/>
                  </a:moveTo>
                  <a:cubicBezTo>
                    <a:pt x="3035" y="0"/>
                    <a:pt x="3911" y="876"/>
                    <a:pt x="3969" y="1926"/>
                  </a:cubicBezTo>
                  <a:cubicBezTo>
                    <a:pt x="3969" y="2977"/>
                    <a:pt x="3094" y="3911"/>
                    <a:pt x="2043" y="3911"/>
                  </a:cubicBezTo>
                  <a:cubicBezTo>
                    <a:pt x="992" y="3969"/>
                    <a:pt x="59" y="3035"/>
                    <a:pt x="59" y="1985"/>
                  </a:cubicBezTo>
                  <a:cubicBezTo>
                    <a:pt x="0" y="934"/>
                    <a:pt x="934" y="58"/>
                    <a:pt x="198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3" name="Google Shape;7783;p18"/>
            <p:cNvSpPr/>
            <p:nvPr/>
          </p:nvSpPr>
          <p:spPr>
            <a:xfrm>
              <a:off x="4841675" y="709450"/>
              <a:ext cx="99275" cy="99250"/>
            </a:xfrm>
            <a:custGeom>
              <a:avLst/>
              <a:gdLst/>
              <a:ahLst/>
              <a:cxnLst/>
              <a:rect l="l" t="t" r="r" b="b"/>
              <a:pathLst>
                <a:path w="3971" h="3970" extrusionOk="0">
                  <a:moveTo>
                    <a:pt x="3970" y="1985"/>
                  </a:moveTo>
                  <a:cubicBezTo>
                    <a:pt x="3970" y="3036"/>
                    <a:pt x="3036" y="3970"/>
                    <a:pt x="1986" y="3970"/>
                  </a:cubicBezTo>
                  <a:cubicBezTo>
                    <a:pt x="935" y="3911"/>
                    <a:pt x="1" y="2978"/>
                    <a:pt x="59" y="1927"/>
                  </a:cubicBezTo>
                  <a:cubicBezTo>
                    <a:pt x="59" y="876"/>
                    <a:pt x="993" y="1"/>
                    <a:pt x="2044" y="1"/>
                  </a:cubicBezTo>
                  <a:cubicBezTo>
                    <a:pt x="3095" y="1"/>
                    <a:pt x="3970" y="935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4" name="Google Shape;7784;p18"/>
            <p:cNvSpPr/>
            <p:nvPr/>
          </p:nvSpPr>
          <p:spPr>
            <a:xfrm>
              <a:off x="5825225" y="1691525"/>
              <a:ext cx="99250" cy="99275"/>
            </a:xfrm>
            <a:custGeom>
              <a:avLst/>
              <a:gdLst/>
              <a:ahLst/>
              <a:cxnLst/>
              <a:rect l="l" t="t" r="r" b="b"/>
              <a:pathLst>
                <a:path w="3970" h="3971" extrusionOk="0">
                  <a:moveTo>
                    <a:pt x="1985" y="3970"/>
                  </a:moveTo>
                  <a:cubicBezTo>
                    <a:pt x="876" y="3970"/>
                    <a:pt x="1" y="3036"/>
                    <a:pt x="1" y="1986"/>
                  </a:cubicBezTo>
                  <a:cubicBezTo>
                    <a:pt x="1" y="935"/>
                    <a:pt x="935" y="1"/>
                    <a:pt x="1985" y="59"/>
                  </a:cubicBezTo>
                  <a:cubicBezTo>
                    <a:pt x="3036" y="59"/>
                    <a:pt x="3970" y="993"/>
                    <a:pt x="3970" y="2044"/>
                  </a:cubicBezTo>
                  <a:cubicBezTo>
                    <a:pt x="3911" y="3095"/>
                    <a:pt x="3036" y="3970"/>
                    <a:pt x="198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5" name="Google Shape;7785;p18"/>
            <p:cNvSpPr/>
            <p:nvPr/>
          </p:nvSpPr>
          <p:spPr>
            <a:xfrm>
              <a:off x="4106225" y="465750"/>
              <a:ext cx="97800" cy="99250"/>
            </a:xfrm>
            <a:custGeom>
              <a:avLst/>
              <a:gdLst/>
              <a:ahLst/>
              <a:cxnLst/>
              <a:rect l="l" t="t" r="r" b="b"/>
              <a:pathLst>
                <a:path w="3912" h="3970" extrusionOk="0">
                  <a:moveTo>
                    <a:pt x="3911" y="1985"/>
                  </a:moveTo>
                  <a:cubicBezTo>
                    <a:pt x="3911" y="3036"/>
                    <a:pt x="3035" y="3970"/>
                    <a:pt x="1985" y="3970"/>
                  </a:cubicBezTo>
                  <a:cubicBezTo>
                    <a:pt x="934" y="3970"/>
                    <a:pt x="0" y="3036"/>
                    <a:pt x="0" y="1985"/>
                  </a:cubicBezTo>
                  <a:cubicBezTo>
                    <a:pt x="0" y="935"/>
                    <a:pt x="876" y="59"/>
                    <a:pt x="1926" y="59"/>
                  </a:cubicBezTo>
                  <a:cubicBezTo>
                    <a:pt x="2977" y="1"/>
                    <a:pt x="3911" y="935"/>
                    <a:pt x="3911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6" name="Google Shape;7786;p18"/>
            <p:cNvSpPr/>
            <p:nvPr/>
          </p:nvSpPr>
          <p:spPr>
            <a:xfrm>
              <a:off x="2393050" y="4634875"/>
              <a:ext cx="94875" cy="96325"/>
            </a:xfrm>
            <a:custGeom>
              <a:avLst/>
              <a:gdLst/>
              <a:ahLst/>
              <a:cxnLst/>
              <a:rect l="l" t="t" r="r" b="b"/>
              <a:pathLst>
                <a:path w="3795" h="3853" extrusionOk="0">
                  <a:moveTo>
                    <a:pt x="3794" y="1868"/>
                  </a:moveTo>
                  <a:cubicBezTo>
                    <a:pt x="3794" y="2977"/>
                    <a:pt x="2977" y="3794"/>
                    <a:pt x="1926" y="3794"/>
                  </a:cubicBezTo>
                  <a:cubicBezTo>
                    <a:pt x="817" y="3853"/>
                    <a:pt x="0" y="2977"/>
                    <a:pt x="0" y="1868"/>
                  </a:cubicBezTo>
                  <a:cubicBezTo>
                    <a:pt x="0" y="817"/>
                    <a:pt x="817" y="0"/>
                    <a:pt x="1926" y="0"/>
                  </a:cubicBezTo>
                  <a:cubicBezTo>
                    <a:pt x="2977" y="0"/>
                    <a:pt x="3794" y="817"/>
                    <a:pt x="3794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7" name="Google Shape;7787;p18"/>
            <p:cNvSpPr/>
            <p:nvPr/>
          </p:nvSpPr>
          <p:spPr>
            <a:xfrm>
              <a:off x="6068925" y="3165400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3853" y="1985"/>
                  </a:moveTo>
                  <a:cubicBezTo>
                    <a:pt x="3853" y="3035"/>
                    <a:pt x="2977" y="3853"/>
                    <a:pt x="1927" y="3853"/>
                  </a:cubicBezTo>
                  <a:cubicBezTo>
                    <a:pt x="818" y="3853"/>
                    <a:pt x="1" y="2977"/>
                    <a:pt x="59" y="1868"/>
                  </a:cubicBezTo>
                  <a:cubicBezTo>
                    <a:pt x="59" y="817"/>
                    <a:pt x="934" y="0"/>
                    <a:pt x="1985" y="0"/>
                  </a:cubicBezTo>
                  <a:cubicBezTo>
                    <a:pt x="3036" y="59"/>
                    <a:pt x="3853" y="934"/>
                    <a:pt x="3853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8" name="Google Shape;7788;p18"/>
            <p:cNvSpPr/>
            <p:nvPr/>
          </p:nvSpPr>
          <p:spPr>
            <a:xfrm>
              <a:off x="3370750" y="467225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1868" y="3853"/>
                  </a:moveTo>
                  <a:cubicBezTo>
                    <a:pt x="818" y="3794"/>
                    <a:pt x="0" y="2977"/>
                    <a:pt x="59" y="1868"/>
                  </a:cubicBezTo>
                  <a:cubicBezTo>
                    <a:pt x="59" y="817"/>
                    <a:pt x="934" y="0"/>
                    <a:pt x="1985" y="59"/>
                  </a:cubicBezTo>
                  <a:cubicBezTo>
                    <a:pt x="3094" y="59"/>
                    <a:pt x="3853" y="934"/>
                    <a:pt x="3853" y="1985"/>
                  </a:cubicBezTo>
                  <a:cubicBezTo>
                    <a:pt x="3795" y="3094"/>
                    <a:pt x="2977" y="3853"/>
                    <a:pt x="1868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9" name="Google Shape;7789;p18"/>
            <p:cNvSpPr/>
            <p:nvPr/>
          </p:nvSpPr>
          <p:spPr>
            <a:xfrm>
              <a:off x="5828150" y="3902325"/>
              <a:ext cx="93425" cy="94875"/>
            </a:xfrm>
            <a:custGeom>
              <a:avLst/>
              <a:gdLst/>
              <a:ahLst/>
              <a:cxnLst/>
              <a:rect l="l" t="t" r="r" b="b"/>
              <a:pathLst>
                <a:path w="3737" h="3795" extrusionOk="0">
                  <a:moveTo>
                    <a:pt x="3736" y="1926"/>
                  </a:moveTo>
                  <a:cubicBezTo>
                    <a:pt x="3736" y="3036"/>
                    <a:pt x="2861" y="3794"/>
                    <a:pt x="1810" y="3794"/>
                  </a:cubicBezTo>
                  <a:cubicBezTo>
                    <a:pt x="759" y="3736"/>
                    <a:pt x="0" y="2919"/>
                    <a:pt x="0" y="1926"/>
                  </a:cubicBezTo>
                  <a:cubicBezTo>
                    <a:pt x="0" y="817"/>
                    <a:pt x="876" y="0"/>
                    <a:pt x="1927" y="59"/>
                  </a:cubicBezTo>
                  <a:cubicBezTo>
                    <a:pt x="2977" y="59"/>
                    <a:pt x="3736" y="876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0" name="Google Shape;7790;p18"/>
            <p:cNvSpPr/>
            <p:nvPr/>
          </p:nvSpPr>
          <p:spPr>
            <a:xfrm>
              <a:off x="1899825" y="4146025"/>
              <a:ext cx="94875" cy="94875"/>
            </a:xfrm>
            <a:custGeom>
              <a:avLst/>
              <a:gdLst/>
              <a:ahLst/>
              <a:cxnLst/>
              <a:rect l="l" t="t" r="r" b="b"/>
              <a:pathLst>
                <a:path w="3795" h="3795" extrusionOk="0">
                  <a:moveTo>
                    <a:pt x="3794" y="1926"/>
                  </a:moveTo>
                  <a:cubicBezTo>
                    <a:pt x="3736" y="2977"/>
                    <a:pt x="2919" y="3794"/>
                    <a:pt x="1810" y="3794"/>
                  </a:cubicBezTo>
                  <a:cubicBezTo>
                    <a:pt x="759" y="3736"/>
                    <a:pt x="0" y="2919"/>
                    <a:pt x="0" y="1810"/>
                  </a:cubicBezTo>
                  <a:cubicBezTo>
                    <a:pt x="58" y="759"/>
                    <a:pt x="876" y="0"/>
                    <a:pt x="1868" y="0"/>
                  </a:cubicBezTo>
                  <a:cubicBezTo>
                    <a:pt x="2977" y="0"/>
                    <a:pt x="3794" y="817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1" name="Google Shape;7791;p18"/>
            <p:cNvSpPr/>
            <p:nvPr/>
          </p:nvSpPr>
          <p:spPr>
            <a:xfrm>
              <a:off x="2639650" y="712375"/>
              <a:ext cx="94875" cy="93425"/>
            </a:xfrm>
            <a:custGeom>
              <a:avLst/>
              <a:gdLst/>
              <a:ahLst/>
              <a:cxnLst/>
              <a:rect l="l" t="t" r="r" b="b"/>
              <a:pathLst>
                <a:path w="3795" h="3737" extrusionOk="0">
                  <a:moveTo>
                    <a:pt x="1927" y="3736"/>
                  </a:moveTo>
                  <a:cubicBezTo>
                    <a:pt x="876" y="3736"/>
                    <a:pt x="59" y="2919"/>
                    <a:pt x="59" y="1868"/>
                  </a:cubicBezTo>
                  <a:cubicBezTo>
                    <a:pt x="1" y="818"/>
                    <a:pt x="818" y="0"/>
                    <a:pt x="1869" y="0"/>
                  </a:cubicBezTo>
                  <a:cubicBezTo>
                    <a:pt x="2919" y="0"/>
                    <a:pt x="3737" y="818"/>
                    <a:pt x="3737" y="1810"/>
                  </a:cubicBezTo>
                  <a:cubicBezTo>
                    <a:pt x="3795" y="2861"/>
                    <a:pt x="2978" y="3678"/>
                    <a:pt x="1927" y="37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2" name="Google Shape;7792;p18"/>
            <p:cNvSpPr/>
            <p:nvPr/>
          </p:nvSpPr>
          <p:spPr>
            <a:xfrm>
              <a:off x="6070375" y="2184775"/>
              <a:ext cx="93425" cy="91950"/>
            </a:xfrm>
            <a:custGeom>
              <a:avLst/>
              <a:gdLst/>
              <a:ahLst/>
              <a:cxnLst/>
              <a:rect l="l" t="t" r="r" b="b"/>
              <a:pathLst>
                <a:path w="3737" h="3678" extrusionOk="0">
                  <a:moveTo>
                    <a:pt x="3737" y="1868"/>
                  </a:moveTo>
                  <a:cubicBezTo>
                    <a:pt x="3737" y="2860"/>
                    <a:pt x="2861" y="3678"/>
                    <a:pt x="1869" y="3678"/>
                  </a:cubicBezTo>
                  <a:cubicBezTo>
                    <a:pt x="876" y="3678"/>
                    <a:pt x="1" y="2802"/>
                    <a:pt x="59" y="1810"/>
                  </a:cubicBezTo>
                  <a:cubicBezTo>
                    <a:pt x="59" y="817"/>
                    <a:pt x="935" y="0"/>
                    <a:pt x="1927" y="0"/>
                  </a:cubicBezTo>
                  <a:cubicBezTo>
                    <a:pt x="2919" y="59"/>
                    <a:pt x="3737" y="876"/>
                    <a:pt x="3737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3" name="Google Shape;7793;p18"/>
            <p:cNvSpPr/>
            <p:nvPr/>
          </p:nvSpPr>
          <p:spPr>
            <a:xfrm>
              <a:off x="3862525" y="5129550"/>
              <a:ext cx="91950" cy="91975"/>
            </a:xfrm>
            <a:custGeom>
              <a:avLst/>
              <a:gdLst/>
              <a:ahLst/>
              <a:cxnLst/>
              <a:rect l="l" t="t" r="r" b="b"/>
              <a:pathLst>
                <a:path w="3678" h="3679" extrusionOk="0">
                  <a:moveTo>
                    <a:pt x="3678" y="1869"/>
                  </a:moveTo>
                  <a:cubicBezTo>
                    <a:pt x="3678" y="2861"/>
                    <a:pt x="2860" y="3678"/>
                    <a:pt x="1868" y="3678"/>
                  </a:cubicBezTo>
                  <a:cubicBezTo>
                    <a:pt x="876" y="3678"/>
                    <a:pt x="0" y="2803"/>
                    <a:pt x="0" y="1810"/>
                  </a:cubicBezTo>
                  <a:cubicBezTo>
                    <a:pt x="59" y="818"/>
                    <a:pt x="934" y="1"/>
                    <a:pt x="1868" y="59"/>
                  </a:cubicBezTo>
                  <a:cubicBezTo>
                    <a:pt x="2860" y="59"/>
                    <a:pt x="3678" y="876"/>
                    <a:pt x="3678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4" name="Google Shape;7794;p18"/>
            <p:cNvSpPr/>
            <p:nvPr/>
          </p:nvSpPr>
          <p:spPr>
            <a:xfrm>
              <a:off x="4357200" y="470125"/>
              <a:ext cx="91975" cy="91975"/>
            </a:xfrm>
            <a:custGeom>
              <a:avLst/>
              <a:gdLst/>
              <a:ahLst/>
              <a:cxnLst/>
              <a:rect l="l" t="t" r="r" b="b"/>
              <a:pathLst>
                <a:path w="3679" h="3679" extrusionOk="0">
                  <a:moveTo>
                    <a:pt x="3620" y="1810"/>
                  </a:moveTo>
                  <a:cubicBezTo>
                    <a:pt x="3678" y="2744"/>
                    <a:pt x="2861" y="3620"/>
                    <a:pt x="1869" y="3678"/>
                  </a:cubicBezTo>
                  <a:cubicBezTo>
                    <a:pt x="876" y="3678"/>
                    <a:pt x="1" y="2803"/>
                    <a:pt x="1" y="1810"/>
                  </a:cubicBezTo>
                  <a:cubicBezTo>
                    <a:pt x="1" y="876"/>
                    <a:pt x="818" y="1"/>
                    <a:pt x="1810" y="1"/>
                  </a:cubicBezTo>
                  <a:cubicBezTo>
                    <a:pt x="2744" y="1"/>
                    <a:pt x="3620" y="818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5" name="Google Shape;7795;p18"/>
            <p:cNvSpPr/>
            <p:nvPr/>
          </p:nvSpPr>
          <p:spPr>
            <a:xfrm>
              <a:off x="3620275" y="5131025"/>
              <a:ext cx="91975" cy="90500"/>
            </a:xfrm>
            <a:custGeom>
              <a:avLst/>
              <a:gdLst/>
              <a:ahLst/>
              <a:cxnLst/>
              <a:rect l="l" t="t" r="r" b="b"/>
              <a:pathLst>
                <a:path w="3679" h="3620" extrusionOk="0">
                  <a:moveTo>
                    <a:pt x="1869" y="3619"/>
                  </a:moveTo>
                  <a:cubicBezTo>
                    <a:pt x="876" y="3619"/>
                    <a:pt x="1" y="2744"/>
                    <a:pt x="1" y="1810"/>
                  </a:cubicBezTo>
                  <a:cubicBezTo>
                    <a:pt x="1" y="817"/>
                    <a:pt x="876" y="0"/>
                    <a:pt x="1869" y="0"/>
                  </a:cubicBezTo>
                  <a:cubicBezTo>
                    <a:pt x="2803" y="0"/>
                    <a:pt x="3620" y="817"/>
                    <a:pt x="3620" y="1751"/>
                  </a:cubicBezTo>
                  <a:cubicBezTo>
                    <a:pt x="3678" y="2744"/>
                    <a:pt x="2803" y="3619"/>
                    <a:pt x="186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6" name="Google Shape;7796;p18"/>
            <p:cNvSpPr/>
            <p:nvPr/>
          </p:nvSpPr>
          <p:spPr>
            <a:xfrm>
              <a:off x="1412425" y="2921700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19" y="1810"/>
                  </a:moveTo>
                  <a:cubicBezTo>
                    <a:pt x="3619" y="2802"/>
                    <a:pt x="2802" y="3619"/>
                    <a:pt x="1810" y="3619"/>
                  </a:cubicBezTo>
                  <a:cubicBezTo>
                    <a:pt x="818" y="3619"/>
                    <a:pt x="0" y="2802"/>
                    <a:pt x="0" y="1810"/>
                  </a:cubicBezTo>
                  <a:cubicBezTo>
                    <a:pt x="0" y="876"/>
                    <a:pt x="818" y="59"/>
                    <a:pt x="1751" y="0"/>
                  </a:cubicBezTo>
                  <a:cubicBezTo>
                    <a:pt x="2744" y="0"/>
                    <a:pt x="3561" y="817"/>
                    <a:pt x="3619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7" name="Google Shape;7797;p18"/>
            <p:cNvSpPr/>
            <p:nvPr/>
          </p:nvSpPr>
          <p:spPr>
            <a:xfrm>
              <a:off x="4846075" y="4884400"/>
              <a:ext cx="91950" cy="90500"/>
            </a:xfrm>
            <a:custGeom>
              <a:avLst/>
              <a:gdLst/>
              <a:ahLst/>
              <a:cxnLst/>
              <a:rect l="l" t="t" r="r" b="b"/>
              <a:pathLst>
                <a:path w="3678" h="3620" extrusionOk="0">
                  <a:moveTo>
                    <a:pt x="1868" y="1"/>
                  </a:moveTo>
                  <a:cubicBezTo>
                    <a:pt x="2802" y="1"/>
                    <a:pt x="3677" y="876"/>
                    <a:pt x="3619" y="1810"/>
                  </a:cubicBezTo>
                  <a:cubicBezTo>
                    <a:pt x="3619" y="2802"/>
                    <a:pt x="2743" y="3620"/>
                    <a:pt x="1751" y="3620"/>
                  </a:cubicBezTo>
                  <a:cubicBezTo>
                    <a:pt x="817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8" name="Google Shape;7798;p18"/>
            <p:cNvSpPr/>
            <p:nvPr/>
          </p:nvSpPr>
          <p:spPr>
            <a:xfrm>
              <a:off x="1659025" y="1695925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20" y="1810"/>
                  </a:moveTo>
                  <a:cubicBezTo>
                    <a:pt x="3620" y="2802"/>
                    <a:pt x="2803" y="3619"/>
                    <a:pt x="1810" y="3619"/>
                  </a:cubicBezTo>
                  <a:cubicBezTo>
                    <a:pt x="818" y="3619"/>
                    <a:pt x="1" y="2802"/>
                    <a:pt x="1" y="1810"/>
                  </a:cubicBezTo>
                  <a:cubicBezTo>
                    <a:pt x="1" y="876"/>
                    <a:pt x="818" y="58"/>
                    <a:pt x="1752" y="0"/>
                  </a:cubicBezTo>
                  <a:cubicBezTo>
                    <a:pt x="2744" y="0"/>
                    <a:pt x="3562" y="817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9" name="Google Shape;7799;p18"/>
            <p:cNvSpPr/>
            <p:nvPr/>
          </p:nvSpPr>
          <p:spPr>
            <a:xfrm>
              <a:off x="1412425" y="2675075"/>
              <a:ext cx="90500" cy="91975"/>
            </a:xfrm>
            <a:custGeom>
              <a:avLst/>
              <a:gdLst/>
              <a:ahLst/>
              <a:cxnLst/>
              <a:rect l="l" t="t" r="r" b="b"/>
              <a:pathLst>
                <a:path w="3620" h="3679" extrusionOk="0">
                  <a:moveTo>
                    <a:pt x="1810" y="1"/>
                  </a:moveTo>
                  <a:cubicBezTo>
                    <a:pt x="2802" y="59"/>
                    <a:pt x="3619" y="935"/>
                    <a:pt x="3619" y="1869"/>
                  </a:cubicBezTo>
                  <a:cubicBezTo>
                    <a:pt x="3561" y="2861"/>
                    <a:pt x="2685" y="3678"/>
                    <a:pt x="1751" y="3620"/>
                  </a:cubicBezTo>
                  <a:cubicBezTo>
                    <a:pt x="759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0" name="Google Shape;7800;p18"/>
            <p:cNvSpPr/>
            <p:nvPr/>
          </p:nvSpPr>
          <p:spPr>
            <a:xfrm>
              <a:off x="5340750" y="9619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2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744"/>
                    <a:pt x="1" y="1752"/>
                  </a:cubicBezTo>
                  <a:cubicBezTo>
                    <a:pt x="1" y="760"/>
                    <a:pt x="759" y="1"/>
                    <a:pt x="1752" y="1"/>
                  </a:cubicBezTo>
                  <a:cubicBezTo>
                    <a:pt x="2744" y="1"/>
                    <a:pt x="3503" y="760"/>
                    <a:pt x="3503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1" name="Google Shape;7801;p18"/>
            <p:cNvSpPr/>
            <p:nvPr/>
          </p:nvSpPr>
          <p:spPr>
            <a:xfrm>
              <a:off x="5584450" y="120852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1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685"/>
                    <a:pt x="1" y="1751"/>
                  </a:cubicBezTo>
                  <a:cubicBezTo>
                    <a:pt x="1" y="759"/>
                    <a:pt x="759" y="0"/>
                    <a:pt x="1752" y="0"/>
                  </a:cubicBezTo>
                  <a:cubicBezTo>
                    <a:pt x="2744" y="0"/>
                    <a:pt x="3503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2" name="Google Shape;7802;p18"/>
            <p:cNvSpPr/>
            <p:nvPr/>
          </p:nvSpPr>
          <p:spPr>
            <a:xfrm>
              <a:off x="3132900" y="4716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2" y="1751"/>
                  </a:moveTo>
                  <a:cubicBezTo>
                    <a:pt x="3502" y="2744"/>
                    <a:pt x="2744" y="3503"/>
                    <a:pt x="1751" y="3503"/>
                  </a:cubicBezTo>
                  <a:cubicBezTo>
                    <a:pt x="759" y="3503"/>
                    <a:pt x="0" y="2744"/>
                    <a:pt x="0" y="1751"/>
                  </a:cubicBezTo>
                  <a:cubicBezTo>
                    <a:pt x="0" y="817"/>
                    <a:pt x="759" y="0"/>
                    <a:pt x="1751" y="0"/>
                  </a:cubicBezTo>
                  <a:cubicBezTo>
                    <a:pt x="2685" y="0"/>
                    <a:pt x="3502" y="759"/>
                    <a:pt x="3502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3" name="Google Shape;7803;p18"/>
            <p:cNvSpPr/>
            <p:nvPr/>
          </p:nvSpPr>
          <p:spPr>
            <a:xfrm>
              <a:off x="6073300" y="341347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1752" y="3502"/>
                  </a:moveTo>
                  <a:cubicBezTo>
                    <a:pt x="759" y="3502"/>
                    <a:pt x="1" y="2685"/>
                    <a:pt x="1" y="1751"/>
                  </a:cubicBezTo>
                  <a:cubicBezTo>
                    <a:pt x="1" y="759"/>
                    <a:pt x="818" y="0"/>
                    <a:pt x="1810" y="0"/>
                  </a:cubicBezTo>
                  <a:cubicBezTo>
                    <a:pt x="2744" y="0"/>
                    <a:pt x="3503" y="759"/>
                    <a:pt x="3503" y="1751"/>
                  </a:cubicBezTo>
                  <a:cubicBezTo>
                    <a:pt x="3503" y="2744"/>
                    <a:pt x="2744" y="3502"/>
                    <a:pt x="1752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4" name="Google Shape;7804;p18"/>
            <p:cNvSpPr/>
            <p:nvPr/>
          </p:nvSpPr>
          <p:spPr>
            <a:xfrm>
              <a:off x="1413875" y="2434300"/>
              <a:ext cx="87575" cy="86125"/>
            </a:xfrm>
            <a:custGeom>
              <a:avLst/>
              <a:gdLst/>
              <a:ahLst/>
              <a:cxnLst/>
              <a:rect l="l" t="t" r="r" b="b"/>
              <a:pathLst>
                <a:path w="3503" h="3445" extrusionOk="0">
                  <a:moveTo>
                    <a:pt x="1752" y="3444"/>
                  </a:moveTo>
                  <a:cubicBezTo>
                    <a:pt x="760" y="3444"/>
                    <a:pt x="1" y="2744"/>
                    <a:pt x="1" y="1752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744" y="1"/>
                    <a:pt x="3445" y="759"/>
                    <a:pt x="3503" y="1693"/>
                  </a:cubicBezTo>
                  <a:cubicBezTo>
                    <a:pt x="3503" y="2686"/>
                    <a:pt x="2744" y="3444"/>
                    <a:pt x="1752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5" name="Google Shape;7805;p18"/>
            <p:cNvSpPr/>
            <p:nvPr/>
          </p:nvSpPr>
          <p:spPr>
            <a:xfrm>
              <a:off x="4112050" y="5131025"/>
              <a:ext cx="87575" cy="89025"/>
            </a:xfrm>
            <a:custGeom>
              <a:avLst/>
              <a:gdLst/>
              <a:ahLst/>
              <a:cxnLst/>
              <a:rect l="l" t="t" r="r" b="b"/>
              <a:pathLst>
                <a:path w="3503" h="3561" extrusionOk="0">
                  <a:moveTo>
                    <a:pt x="3503" y="1751"/>
                  </a:moveTo>
                  <a:cubicBezTo>
                    <a:pt x="3503" y="2744"/>
                    <a:pt x="2744" y="3561"/>
                    <a:pt x="1752" y="3561"/>
                  </a:cubicBezTo>
                  <a:cubicBezTo>
                    <a:pt x="760" y="3561"/>
                    <a:pt x="1" y="2802"/>
                    <a:pt x="1" y="1810"/>
                  </a:cubicBezTo>
                  <a:cubicBezTo>
                    <a:pt x="1" y="817"/>
                    <a:pt x="701" y="59"/>
                    <a:pt x="1693" y="59"/>
                  </a:cubicBezTo>
                  <a:cubicBezTo>
                    <a:pt x="2686" y="0"/>
                    <a:pt x="3445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6" name="Google Shape;7806;p18"/>
            <p:cNvSpPr/>
            <p:nvPr/>
          </p:nvSpPr>
          <p:spPr>
            <a:xfrm>
              <a:off x="1413875" y="317122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5"/>
                    <a:pt x="1693" y="3445"/>
                  </a:cubicBezTo>
                  <a:cubicBezTo>
                    <a:pt x="760" y="3386"/>
                    <a:pt x="1" y="2627"/>
                    <a:pt x="59" y="1693"/>
                  </a:cubicBezTo>
                  <a:cubicBezTo>
                    <a:pt x="59" y="759"/>
                    <a:pt x="818" y="1"/>
                    <a:pt x="1752" y="1"/>
                  </a:cubicBezTo>
                  <a:cubicBezTo>
                    <a:pt x="2744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7" name="Google Shape;7807;p18"/>
            <p:cNvSpPr/>
            <p:nvPr/>
          </p:nvSpPr>
          <p:spPr>
            <a:xfrm>
              <a:off x="3376575" y="513247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4"/>
                    <a:pt x="1752" y="3444"/>
                  </a:cubicBezTo>
                  <a:cubicBezTo>
                    <a:pt x="760" y="3444"/>
                    <a:pt x="1" y="2686"/>
                    <a:pt x="1" y="1693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686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8" name="Google Shape;7808;p18"/>
            <p:cNvSpPr/>
            <p:nvPr/>
          </p:nvSpPr>
          <p:spPr>
            <a:xfrm>
              <a:off x="2639650" y="4887325"/>
              <a:ext cx="86125" cy="84650"/>
            </a:xfrm>
            <a:custGeom>
              <a:avLst/>
              <a:gdLst/>
              <a:ahLst/>
              <a:cxnLst/>
              <a:rect l="l" t="t" r="r" b="b"/>
              <a:pathLst>
                <a:path w="3445" h="3386" extrusionOk="0">
                  <a:moveTo>
                    <a:pt x="3445" y="1693"/>
                  </a:moveTo>
                  <a:cubicBezTo>
                    <a:pt x="3445" y="2627"/>
                    <a:pt x="2628" y="3386"/>
                    <a:pt x="1694" y="3386"/>
                  </a:cubicBezTo>
                  <a:cubicBezTo>
                    <a:pt x="760" y="3327"/>
                    <a:pt x="1" y="2569"/>
                    <a:pt x="59" y="1635"/>
                  </a:cubicBezTo>
                  <a:cubicBezTo>
                    <a:pt x="59" y="701"/>
                    <a:pt x="818" y="0"/>
                    <a:pt x="1752" y="0"/>
                  </a:cubicBezTo>
                  <a:cubicBezTo>
                    <a:pt x="2686" y="0"/>
                    <a:pt x="3445" y="759"/>
                    <a:pt x="3445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9" name="Google Shape;7809;p18"/>
            <p:cNvSpPr/>
            <p:nvPr/>
          </p:nvSpPr>
          <p:spPr>
            <a:xfrm>
              <a:off x="1661950" y="3903775"/>
              <a:ext cx="84675" cy="86125"/>
            </a:xfrm>
            <a:custGeom>
              <a:avLst/>
              <a:gdLst/>
              <a:ahLst/>
              <a:cxnLst/>
              <a:rect l="l" t="t" r="r" b="b"/>
              <a:pathLst>
                <a:path w="3387" h="3445" extrusionOk="0">
                  <a:moveTo>
                    <a:pt x="1693" y="1"/>
                  </a:moveTo>
                  <a:cubicBezTo>
                    <a:pt x="2627" y="1"/>
                    <a:pt x="3386" y="818"/>
                    <a:pt x="3386" y="1752"/>
                  </a:cubicBezTo>
                  <a:cubicBezTo>
                    <a:pt x="3386" y="2686"/>
                    <a:pt x="2569" y="3444"/>
                    <a:pt x="1635" y="3386"/>
                  </a:cubicBezTo>
                  <a:cubicBezTo>
                    <a:pt x="701" y="3386"/>
                    <a:pt x="1" y="2627"/>
                    <a:pt x="1" y="1693"/>
                  </a:cubicBezTo>
                  <a:cubicBezTo>
                    <a:pt x="1" y="759"/>
                    <a:pt x="759" y="1"/>
                    <a:pt x="16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0" name="Google Shape;7810;p18"/>
            <p:cNvSpPr/>
            <p:nvPr/>
          </p:nvSpPr>
          <p:spPr>
            <a:xfrm>
              <a:off x="5587375" y="4398475"/>
              <a:ext cx="81725" cy="81725"/>
            </a:xfrm>
            <a:custGeom>
              <a:avLst/>
              <a:gdLst/>
              <a:ahLst/>
              <a:cxnLst/>
              <a:rect l="l" t="t" r="r" b="b"/>
              <a:pathLst>
                <a:path w="3269" h="3269" extrusionOk="0">
                  <a:moveTo>
                    <a:pt x="1635" y="3269"/>
                  </a:moveTo>
                  <a:cubicBezTo>
                    <a:pt x="701" y="3269"/>
                    <a:pt x="0" y="2510"/>
                    <a:pt x="0" y="1635"/>
                  </a:cubicBezTo>
                  <a:cubicBezTo>
                    <a:pt x="0" y="759"/>
                    <a:pt x="759" y="0"/>
                    <a:pt x="1693" y="0"/>
                  </a:cubicBezTo>
                  <a:cubicBezTo>
                    <a:pt x="2569" y="59"/>
                    <a:pt x="3269" y="817"/>
                    <a:pt x="3269" y="1693"/>
                  </a:cubicBezTo>
                  <a:cubicBezTo>
                    <a:pt x="3211" y="2569"/>
                    <a:pt x="2510" y="3269"/>
                    <a:pt x="1635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1" name="Google Shape;7811;p18"/>
            <p:cNvSpPr/>
            <p:nvPr/>
          </p:nvSpPr>
          <p:spPr>
            <a:xfrm>
              <a:off x="6076225" y="1948375"/>
              <a:ext cx="81750" cy="81725"/>
            </a:xfrm>
            <a:custGeom>
              <a:avLst/>
              <a:gdLst/>
              <a:ahLst/>
              <a:cxnLst/>
              <a:rect l="l" t="t" r="r" b="b"/>
              <a:pathLst>
                <a:path w="3270" h="3269" extrusionOk="0">
                  <a:moveTo>
                    <a:pt x="1693" y="3211"/>
                  </a:moveTo>
                  <a:cubicBezTo>
                    <a:pt x="818" y="3269"/>
                    <a:pt x="59" y="2510"/>
                    <a:pt x="0" y="1635"/>
                  </a:cubicBezTo>
                  <a:cubicBezTo>
                    <a:pt x="0" y="759"/>
                    <a:pt x="759" y="0"/>
                    <a:pt x="1635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452"/>
                    <a:pt x="2569" y="3211"/>
                    <a:pt x="169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2" name="Google Shape;7812;p18"/>
            <p:cNvSpPr/>
            <p:nvPr/>
          </p:nvSpPr>
          <p:spPr>
            <a:xfrm>
              <a:off x="2152275" y="964825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3269" y="1635"/>
                  </a:moveTo>
                  <a:cubicBezTo>
                    <a:pt x="3269" y="2510"/>
                    <a:pt x="2568" y="3211"/>
                    <a:pt x="1693" y="3269"/>
                  </a:cubicBezTo>
                  <a:cubicBezTo>
                    <a:pt x="759" y="3269"/>
                    <a:pt x="0" y="2510"/>
                    <a:pt x="59" y="1577"/>
                  </a:cubicBezTo>
                  <a:cubicBezTo>
                    <a:pt x="59" y="701"/>
                    <a:pt x="817" y="0"/>
                    <a:pt x="1693" y="0"/>
                  </a:cubicBezTo>
                  <a:cubicBezTo>
                    <a:pt x="2568" y="0"/>
                    <a:pt x="3269" y="759"/>
                    <a:pt x="3269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3" name="Google Shape;7813;p18"/>
            <p:cNvSpPr/>
            <p:nvPr/>
          </p:nvSpPr>
          <p:spPr>
            <a:xfrm>
              <a:off x="5833975" y="1453675"/>
              <a:ext cx="81750" cy="81750"/>
            </a:xfrm>
            <a:custGeom>
              <a:avLst/>
              <a:gdLst/>
              <a:ahLst/>
              <a:cxnLst/>
              <a:rect l="l" t="t" r="r" b="b"/>
              <a:pathLst>
                <a:path w="3270" h="3270" extrusionOk="0">
                  <a:moveTo>
                    <a:pt x="3270" y="1635"/>
                  </a:moveTo>
                  <a:cubicBezTo>
                    <a:pt x="3270" y="2511"/>
                    <a:pt x="2511" y="3269"/>
                    <a:pt x="1635" y="3269"/>
                  </a:cubicBezTo>
                  <a:cubicBezTo>
                    <a:pt x="760" y="3269"/>
                    <a:pt x="1" y="2511"/>
                    <a:pt x="1" y="1635"/>
                  </a:cubicBezTo>
                  <a:cubicBezTo>
                    <a:pt x="1" y="759"/>
                    <a:pt x="760" y="1"/>
                    <a:pt x="1635" y="1"/>
                  </a:cubicBezTo>
                  <a:cubicBezTo>
                    <a:pt x="2511" y="1"/>
                    <a:pt x="3211" y="759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4" name="Google Shape;7814;p18"/>
            <p:cNvSpPr/>
            <p:nvPr/>
          </p:nvSpPr>
          <p:spPr>
            <a:xfrm>
              <a:off x="4361600" y="5135400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1634" y="3269"/>
                  </a:moveTo>
                  <a:cubicBezTo>
                    <a:pt x="759" y="3269"/>
                    <a:pt x="58" y="2569"/>
                    <a:pt x="0" y="1693"/>
                  </a:cubicBezTo>
                  <a:cubicBezTo>
                    <a:pt x="0" y="759"/>
                    <a:pt x="700" y="0"/>
                    <a:pt x="1634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510"/>
                    <a:pt x="2510" y="3211"/>
                    <a:pt x="1634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5" name="Google Shape;7815;p18"/>
            <p:cNvSpPr/>
            <p:nvPr/>
          </p:nvSpPr>
          <p:spPr>
            <a:xfrm>
              <a:off x="3137275" y="5136850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3094"/>
                  </a:moveTo>
                  <a:cubicBezTo>
                    <a:pt x="701" y="3153"/>
                    <a:pt x="0" y="2452"/>
                    <a:pt x="0" y="1577"/>
                  </a:cubicBezTo>
                  <a:cubicBezTo>
                    <a:pt x="0" y="701"/>
                    <a:pt x="642" y="1"/>
                    <a:pt x="1518" y="1"/>
                  </a:cubicBezTo>
                  <a:cubicBezTo>
                    <a:pt x="2452" y="1"/>
                    <a:pt x="3094" y="643"/>
                    <a:pt x="3152" y="1518"/>
                  </a:cubicBezTo>
                  <a:cubicBezTo>
                    <a:pt x="3152" y="2394"/>
                    <a:pt x="2452" y="3094"/>
                    <a:pt x="1576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6" name="Google Shape;7816;p18"/>
            <p:cNvSpPr/>
            <p:nvPr/>
          </p:nvSpPr>
          <p:spPr>
            <a:xfrm>
              <a:off x="1416800" y="2190600"/>
              <a:ext cx="80275" cy="80300"/>
            </a:xfrm>
            <a:custGeom>
              <a:avLst/>
              <a:gdLst/>
              <a:ahLst/>
              <a:cxnLst/>
              <a:rect l="l" t="t" r="r" b="b"/>
              <a:pathLst>
                <a:path w="3211" h="3212" extrusionOk="0">
                  <a:moveTo>
                    <a:pt x="1635" y="1"/>
                  </a:moveTo>
                  <a:cubicBezTo>
                    <a:pt x="2510" y="1"/>
                    <a:pt x="3211" y="701"/>
                    <a:pt x="3211" y="1635"/>
                  </a:cubicBezTo>
                  <a:cubicBezTo>
                    <a:pt x="3211" y="2511"/>
                    <a:pt x="2510" y="3211"/>
                    <a:pt x="1635" y="3211"/>
                  </a:cubicBezTo>
                  <a:cubicBezTo>
                    <a:pt x="759" y="3211"/>
                    <a:pt x="0" y="2511"/>
                    <a:pt x="0" y="1635"/>
                  </a:cubicBezTo>
                  <a:cubicBezTo>
                    <a:pt x="0" y="701"/>
                    <a:pt x="701" y="1"/>
                    <a:pt x="16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7" name="Google Shape;7817;p18"/>
            <p:cNvSpPr/>
            <p:nvPr/>
          </p:nvSpPr>
          <p:spPr>
            <a:xfrm>
              <a:off x="5340750" y="4646550"/>
              <a:ext cx="80275" cy="80275"/>
            </a:xfrm>
            <a:custGeom>
              <a:avLst/>
              <a:gdLst/>
              <a:ahLst/>
              <a:cxnLst/>
              <a:rect l="l" t="t" r="r" b="b"/>
              <a:pathLst>
                <a:path w="3211" h="3211" extrusionOk="0">
                  <a:moveTo>
                    <a:pt x="3211" y="1635"/>
                  </a:moveTo>
                  <a:cubicBezTo>
                    <a:pt x="3211" y="2510"/>
                    <a:pt x="2511" y="3211"/>
                    <a:pt x="1635" y="3211"/>
                  </a:cubicBezTo>
                  <a:cubicBezTo>
                    <a:pt x="701" y="3211"/>
                    <a:pt x="1" y="2510"/>
                    <a:pt x="1" y="1576"/>
                  </a:cubicBezTo>
                  <a:cubicBezTo>
                    <a:pt x="1" y="701"/>
                    <a:pt x="759" y="0"/>
                    <a:pt x="1635" y="0"/>
                  </a:cubicBezTo>
                  <a:cubicBezTo>
                    <a:pt x="2511" y="0"/>
                    <a:pt x="3211" y="701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8" name="Google Shape;7818;p18"/>
            <p:cNvSpPr/>
            <p:nvPr/>
          </p:nvSpPr>
          <p:spPr>
            <a:xfrm>
              <a:off x="1911500" y="1208525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0"/>
                  </a:moveTo>
                  <a:cubicBezTo>
                    <a:pt x="2510" y="0"/>
                    <a:pt x="3152" y="701"/>
                    <a:pt x="3152" y="1635"/>
                  </a:cubicBezTo>
                  <a:cubicBezTo>
                    <a:pt x="3094" y="2510"/>
                    <a:pt x="2452" y="3152"/>
                    <a:pt x="1576" y="3152"/>
                  </a:cubicBezTo>
                  <a:cubicBezTo>
                    <a:pt x="642" y="3152"/>
                    <a:pt x="0" y="2452"/>
                    <a:pt x="0" y="1576"/>
                  </a:cubicBezTo>
                  <a:cubicBezTo>
                    <a:pt x="0" y="701"/>
                    <a:pt x="700" y="0"/>
                    <a:pt x="15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9" name="Google Shape;7819;p18"/>
            <p:cNvSpPr/>
            <p:nvPr/>
          </p:nvSpPr>
          <p:spPr>
            <a:xfrm>
              <a:off x="4608200" y="475975"/>
              <a:ext cx="81750" cy="80275"/>
            </a:xfrm>
            <a:custGeom>
              <a:avLst/>
              <a:gdLst/>
              <a:ahLst/>
              <a:cxnLst/>
              <a:rect l="l" t="t" r="r" b="b"/>
              <a:pathLst>
                <a:path w="3270" h="3211" extrusionOk="0">
                  <a:moveTo>
                    <a:pt x="1693" y="0"/>
                  </a:moveTo>
                  <a:cubicBezTo>
                    <a:pt x="2569" y="0"/>
                    <a:pt x="3269" y="759"/>
                    <a:pt x="3269" y="1635"/>
                  </a:cubicBezTo>
                  <a:cubicBezTo>
                    <a:pt x="3211" y="2510"/>
                    <a:pt x="2511" y="3211"/>
                    <a:pt x="1577" y="3211"/>
                  </a:cubicBezTo>
                  <a:cubicBezTo>
                    <a:pt x="701" y="3152"/>
                    <a:pt x="1" y="2452"/>
                    <a:pt x="1" y="1576"/>
                  </a:cubicBezTo>
                  <a:cubicBezTo>
                    <a:pt x="59" y="642"/>
                    <a:pt x="759" y="0"/>
                    <a:pt x="16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0" name="Google Shape;7820;p18"/>
            <p:cNvSpPr/>
            <p:nvPr/>
          </p:nvSpPr>
          <p:spPr>
            <a:xfrm>
              <a:off x="5098525" y="718200"/>
              <a:ext cx="80275" cy="81750"/>
            </a:xfrm>
            <a:custGeom>
              <a:avLst/>
              <a:gdLst/>
              <a:ahLst/>
              <a:cxnLst/>
              <a:rect l="l" t="t" r="r" b="b"/>
              <a:pathLst>
                <a:path w="3211" h="3270" extrusionOk="0">
                  <a:moveTo>
                    <a:pt x="1635" y="3211"/>
                  </a:moveTo>
                  <a:cubicBezTo>
                    <a:pt x="759" y="3270"/>
                    <a:pt x="0" y="2569"/>
                    <a:pt x="0" y="1635"/>
                  </a:cubicBezTo>
                  <a:cubicBezTo>
                    <a:pt x="0" y="760"/>
                    <a:pt x="701" y="59"/>
                    <a:pt x="1576" y="1"/>
                  </a:cubicBezTo>
                  <a:cubicBezTo>
                    <a:pt x="2452" y="1"/>
                    <a:pt x="3211" y="701"/>
                    <a:pt x="3211" y="1577"/>
                  </a:cubicBezTo>
                  <a:cubicBezTo>
                    <a:pt x="3211" y="2511"/>
                    <a:pt x="2510" y="3211"/>
                    <a:pt x="1635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1" name="Google Shape;7821;p18"/>
            <p:cNvSpPr/>
            <p:nvPr/>
          </p:nvSpPr>
          <p:spPr>
            <a:xfrm>
              <a:off x="6079150" y="3664450"/>
              <a:ext cx="77350" cy="77375"/>
            </a:xfrm>
            <a:custGeom>
              <a:avLst/>
              <a:gdLst/>
              <a:ahLst/>
              <a:cxnLst/>
              <a:rect l="l" t="t" r="r" b="b"/>
              <a:pathLst>
                <a:path w="3094" h="3095" extrusionOk="0">
                  <a:moveTo>
                    <a:pt x="3094" y="1519"/>
                  </a:moveTo>
                  <a:cubicBezTo>
                    <a:pt x="3094" y="2394"/>
                    <a:pt x="2393" y="3095"/>
                    <a:pt x="1576" y="3095"/>
                  </a:cubicBezTo>
                  <a:cubicBezTo>
                    <a:pt x="701" y="3095"/>
                    <a:pt x="0" y="2452"/>
                    <a:pt x="0" y="1577"/>
                  </a:cubicBezTo>
                  <a:cubicBezTo>
                    <a:pt x="0" y="701"/>
                    <a:pt x="642" y="59"/>
                    <a:pt x="1518" y="1"/>
                  </a:cubicBezTo>
                  <a:cubicBezTo>
                    <a:pt x="2335" y="1"/>
                    <a:pt x="3094" y="701"/>
                    <a:pt x="3094" y="15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2" name="Google Shape;7822;p18"/>
            <p:cNvSpPr/>
            <p:nvPr/>
          </p:nvSpPr>
          <p:spPr>
            <a:xfrm>
              <a:off x="1418250" y="3417850"/>
              <a:ext cx="78825" cy="77350"/>
            </a:xfrm>
            <a:custGeom>
              <a:avLst/>
              <a:gdLst/>
              <a:ahLst/>
              <a:cxnLst/>
              <a:rect l="l" t="t" r="r" b="b"/>
              <a:pathLst>
                <a:path w="3153" h="3094" extrusionOk="0">
                  <a:moveTo>
                    <a:pt x="1577" y="3094"/>
                  </a:moveTo>
                  <a:cubicBezTo>
                    <a:pt x="701" y="3094"/>
                    <a:pt x="1" y="2393"/>
                    <a:pt x="1" y="1576"/>
                  </a:cubicBezTo>
                  <a:cubicBezTo>
                    <a:pt x="1" y="701"/>
                    <a:pt x="760" y="0"/>
                    <a:pt x="1577" y="0"/>
                  </a:cubicBezTo>
                  <a:cubicBezTo>
                    <a:pt x="2452" y="59"/>
                    <a:pt x="3094" y="701"/>
                    <a:pt x="3094" y="1518"/>
                  </a:cubicBezTo>
                  <a:cubicBezTo>
                    <a:pt x="3153" y="2393"/>
                    <a:pt x="2452" y="3094"/>
                    <a:pt x="157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3" name="Google Shape;7823;p18"/>
            <p:cNvSpPr/>
            <p:nvPr/>
          </p:nvSpPr>
          <p:spPr>
            <a:xfrm>
              <a:off x="2890650" y="477425"/>
              <a:ext cx="77375" cy="77375"/>
            </a:xfrm>
            <a:custGeom>
              <a:avLst/>
              <a:gdLst/>
              <a:ahLst/>
              <a:cxnLst/>
              <a:rect l="l" t="t" r="r" b="b"/>
              <a:pathLst>
                <a:path w="3095" h="3095" extrusionOk="0">
                  <a:moveTo>
                    <a:pt x="3094" y="1518"/>
                  </a:moveTo>
                  <a:cubicBezTo>
                    <a:pt x="3094" y="2336"/>
                    <a:pt x="2452" y="3036"/>
                    <a:pt x="1577" y="3094"/>
                  </a:cubicBezTo>
                  <a:cubicBezTo>
                    <a:pt x="759" y="3094"/>
                    <a:pt x="1" y="2394"/>
                    <a:pt x="59" y="1518"/>
                  </a:cubicBezTo>
                  <a:cubicBezTo>
                    <a:pt x="59" y="701"/>
                    <a:pt x="759" y="1"/>
                    <a:pt x="1577" y="1"/>
                  </a:cubicBezTo>
                  <a:cubicBezTo>
                    <a:pt x="2394" y="1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4" name="Google Shape;7824;p18"/>
            <p:cNvSpPr/>
            <p:nvPr/>
          </p:nvSpPr>
          <p:spPr>
            <a:xfrm>
              <a:off x="5835450" y="4154775"/>
              <a:ext cx="77350" cy="77350"/>
            </a:xfrm>
            <a:custGeom>
              <a:avLst/>
              <a:gdLst/>
              <a:ahLst/>
              <a:cxnLst/>
              <a:rect l="l" t="t" r="r" b="b"/>
              <a:pathLst>
                <a:path w="3094" h="3094" extrusionOk="0">
                  <a:moveTo>
                    <a:pt x="3094" y="1518"/>
                  </a:moveTo>
                  <a:cubicBezTo>
                    <a:pt x="3094" y="2335"/>
                    <a:pt x="2335" y="3094"/>
                    <a:pt x="1518" y="3036"/>
                  </a:cubicBezTo>
                  <a:cubicBezTo>
                    <a:pt x="701" y="3036"/>
                    <a:pt x="0" y="2277"/>
                    <a:pt x="59" y="1460"/>
                  </a:cubicBezTo>
                  <a:cubicBezTo>
                    <a:pt x="59" y="701"/>
                    <a:pt x="759" y="0"/>
                    <a:pt x="1576" y="0"/>
                  </a:cubicBezTo>
                  <a:cubicBezTo>
                    <a:pt x="2393" y="0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5" name="Google Shape;7825;p18"/>
            <p:cNvSpPr/>
            <p:nvPr/>
          </p:nvSpPr>
          <p:spPr>
            <a:xfrm>
              <a:off x="2401800" y="719675"/>
              <a:ext cx="75900" cy="77350"/>
            </a:xfrm>
            <a:custGeom>
              <a:avLst/>
              <a:gdLst/>
              <a:ahLst/>
              <a:cxnLst/>
              <a:rect l="l" t="t" r="r" b="b"/>
              <a:pathLst>
                <a:path w="3036" h="3094" extrusionOk="0">
                  <a:moveTo>
                    <a:pt x="3036" y="1576"/>
                  </a:moveTo>
                  <a:cubicBezTo>
                    <a:pt x="3036" y="2393"/>
                    <a:pt x="2277" y="3094"/>
                    <a:pt x="1460" y="3036"/>
                  </a:cubicBezTo>
                  <a:cubicBezTo>
                    <a:pt x="643" y="3036"/>
                    <a:pt x="0" y="2277"/>
                    <a:pt x="59" y="1518"/>
                  </a:cubicBezTo>
                  <a:cubicBezTo>
                    <a:pt x="59" y="701"/>
                    <a:pt x="818" y="0"/>
                    <a:pt x="1635" y="59"/>
                  </a:cubicBezTo>
                  <a:cubicBezTo>
                    <a:pt x="2394" y="117"/>
                    <a:pt x="3036" y="817"/>
                    <a:pt x="3036" y="15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6" name="Google Shape;7826;p18"/>
            <p:cNvSpPr/>
            <p:nvPr/>
          </p:nvSpPr>
          <p:spPr>
            <a:xfrm>
              <a:off x="2156650" y="4645075"/>
              <a:ext cx="74450" cy="74450"/>
            </a:xfrm>
            <a:custGeom>
              <a:avLst/>
              <a:gdLst/>
              <a:ahLst/>
              <a:cxnLst/>
              <a:rect l="l" t="t" r="r" b="b"/>
              <a:pathLst>
                <a:path w="2978" h="2978" extrusionOk="0">
                  <a:moveTo>
                    <a:pt x="2919" y="1518"/>
                  </a:moveTo>
                  <a:cubicBezTo>
                    <a:pt x="2919" y="2336"/>
                    <a:pt x="2277" y="2978"/>
                    <a:pt x="1460" y="2978"/>
                  </a:cubicBezTo>
                  <a:cubicBezTo>
                    <a:pt x="642" y="2978"/>
                    <a:pt x="0" y="2277"/>
                    <a:pt x="0" y="1460"/>
                  </a:cubicBezTo>
                  <a:cubicBezTo>
                    <a:pt x="59" y="701"/>
                    <a:pt x="701" y="1"/>
                    <a:pt x="1518" y="59"/>
                  </a:cubicBezTo>
                  <a:cubicBezTo>
                    <a:pt x="2335" y="59"/>
                    <a:pt x="2977" y="701"/>
                    <a:pt x="2919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7" name="Google Shape;7827;p18"/>
            <p:cNvSpPr/>
            <p:nvPr/>
          </p:nvSpPr>
          <p:spPr>
            <a:xfrm>
              <a:off x="1910025" y="4402850"/>
              <a:ext cx="73000" cy="72975"/>
            </a:xfrm>
            <a:custGeom>
              <a:avLst/>
              <a:gdLst/>
              <a:ahLst/>
              <a:cxnLst/>
              <a:rect l="l" t="t" r="r" b="b"/>
              <a:pathLst>
                <a:path w="2920" h="2919" extrusionOk="0">
                  <a:moveTo>
                    <a:pt x="1460" y="0"/>
                  </a:moveTo>
                  <a:cubicBezTo>
                    <a:pt x="2277" y="0"/>
                    <a:pt x="2919" y="642"/>
                    <a:pt x="2919" y="1460"/>
                  </a:cubicBezTo>
                  <a:cubicBezTo>
                    <a:pt x="2919" y="2277"/>
                    <a:pt x="2277" y="2919"/>
                    <a:pt x="1460" y="2919"/>
                  </a:cubicBezTo>
                  <a:cubicBezTo>
                    <a:pt x="643" y="2919"/>
                    <a:pt x="59" y="2335"/>
                    <a:pt x="1" y="1518"/>
                  </a:cubicBezTo>
                  <a:cubicBezTo>
                    <a:pt x="1" y="701"/>
                    <a:pt x="643" y="59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8" name="Google Shape;7828;p18"/>
            <p:cNvSpPr/>
            <p:nvPr/>
          </p:nvSpPr>
          <p:spPr>
            <a:xfrm>
              <a:off x="1669250" y="1459525"/>
              <a:ext cx="70075" cy="71525"/>
            </a:xfrm>
            <a:custGeom>
              <a:avLst/>
              <a:gdLst/>
              <a:ahLst/>
              <a:cxnLst/>
              <a:rect l="l" t="t" r="r" b="b"/>
              <a:pathLst>
                <a:path w="2803" h="2861" extrusionOk="0">
                  <a:moveTo>
                    <a:pt x="1401" y="2802"/>
                  </a:moveTo>
                  <a:cubicBezTo>
                    <a:pt x="584" y="2802"/>
                    <a:pt x="1" y="2218"/>
                    <a:pt x="1" y="1401"/>
                  </a:cubicBezTo>
                  <a:cubicBezTo>
                    <a:pt x="1" y="584"/>
                    <a:pt x="584" y="0"/>
                    <a:pt x="1401" y="0"/>
                  </a:cubicBezTo>
                  <a:cubicBezTo>
                    <a:pt x="2219" y="0"/>
                    <a:pt x="2802" y="642"/>
                    <a:pt x="2802" y="1401"/>
                  </a:cubicBezTo>
                  <a:cubicBezTo>
                    <a:pt x="2802" y="2218"/>
                    <a:pt x="2219" y="2860"/>
                    <a:pt x="1401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9" name="Google Shape;7829;p18"/>
            <p:cNvSpPr/>
            <p:nvPr/>
          </p:nvSpPr>
          <p:spPr>
            <a:xfrm>
              <a:off x="5102900" y="4894625"/>
              <a:ext cx="71525" cy="70050"/>
            </a:xfrm>
            <a:custGeom>
              <a:avLst/>
              <a:gdLst/>
              <a:ahLst/>
              <a:cxnLst/>
              <a:rect l="l" t="t" r="r" b="b"/>
              <a:pathLst>
                <a:path w="2861" h="2802" extrusionOk="0">
                  <a:moveTo>
                    <a:pt x="1460" y="2802"/>
                  </a:moveTo>
                  <a:cubicBezTo>
                    <a:pt x="642" y="2802"/>
                    <a:pt x="0" y="2218"/>
                    <a:pt x="0" y="1401"/>
                  </a:cubicBezTo>
                  <a:cubicBezTo>
                    <a:pt x="0" y="584"/>
                    <a:pt x="584" y="0"/>
                    <a:pt x="1401" y="0"/>
                  </a:cubicBezTo>
                  <a:cubicBezTo>
                    <a:pt x="2218" y="0"/>
                    <a:pt x="2802" y="584"/>
                    <a:pt x="2860" y="1401"/>
                  </a:cubicBezTo>
                  <a:cubicBezTo>
                    <a:pt x="2860" y="2160"/>
                    <a:pt x="2218" y="2802"/>
                    <a:pt x="1460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0" name="Google Shape;7830;p18"/>
            <p:cNvSpPr/>
            <p:nvPr/>
          </p:nvSpPr>
          <p:spPr>
            <a:xfrm>
              <a:off x="1422625" y="1949825"/>
              <a:ext cx="70075" cy="68600"/>
            </a:xfrm>
            <a:custGeom>
              <a:avLst/>
              <a:gdLst/>
              <a:ahLst/>
              <a:cxnLst/>
              <a:rect l="l" t="t" r="r" b="b"/>
              <a:pathLst>
                <a:path w="2803" h="2744" extrusionOk="0">
                  <a:moveTo>
                    <a:pt x="2803" y="1401"/>
                  </a:moveTo>
                  <a:cubicBezTo>
                    <a:pt x="2803" y="2160"/>
                    <a:pt x="2161" y="2744"/>
                    <a:pt x="1402" y="2744"/>
                  </a:cubicBezTo>
                  <a:cubicBezTo>
                    <a:pt x="643" y="2744"/>
                    <a:pt x="1" y="2102"/>
                    <a:pt x="1" y="1343"/>
                  </a:cubicBezTo>
                  <a:cubicBezTo>
                    <a:pt x="59" y="584"/>
                    <a:pt x="701" y="1"/>
                    <a:pt x="1402" y="1"/>
                  </a:cubicBezTo>
                  <a:cubicBezTo>
                    <a:pt x="2161" y="1"/>
                    <a:pt x="2803" y="643"/>
                    <a:pt x="2803" y="14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1" name="Google Shape;7831;p18"/>
            <p:cNvSpPr/>
            <p:nvPr/>
          </p:nvSpPr>
          <p:spPr>
            <a:xfrm>
              <a:off x="4611125" y="5141225"/>
              <a:ext cx="68600" cy="70075"/>
            </a:xfrm>
            <a:custGeom>
              <a:avLst/>
              <a:gdLst/>
              <a:ahLst/>
              <a:cxnLst/>
              <a:rect l="l" t="t" r="r" b="b"/>
              <a:pathLst>
                <a:path w="2744" h="2803" extrusionOk="0">
                  <a:moveTo>
                    <a:pt x="1343" y="2803"/>
                  </a:moveTo>
                  <a:cubicBezTo>
                    <a:pt x="584" y="2744"/>
                    <a:pt x="0" y="2161"/>
                    <a:pt x="0" y="1402"/>
                  </a:cubicBezTo>
                  <a:cubicBezTo>
                    <a:pt x="0" y="643"/>
                    <a:pt x="642" y="1"/>
                    <a:pt x="1401" y="1"/>
                  </a:cubicBezTo>
                  <a:cubicBezTo>
                    <a:pt x="2160" y="59"/>
                    <a:pt x="2744" y="701"/>
                    <a:pt x="2744" y="1460"/>
                  </a:cubicBezTo>
                  <a:cubicBezTo>
                    <a:pt x="2744" y="2161"/>
                    <a:pt x="2102" y="2803"/>
                    <a:pt x="134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2" name="Google Shape;7832;p18"/>
            <p:cNvSpPr/>
            <p:nvPr/>
          </p:nvSpPr>
          <p:spPr>
            <a:xfrm>
              <a:off x="2407625" y="4897525"/>
              <a:ext cx="65700" cy="64250"/>
            </a:xfrm>
            <a:custGeom>
              <a:avLst/>
              <a:gdLst/>
              <a:ahLst/>
              <a:cxnLst/>
              <a:rect l="l" t="t" r="r" b="b"/>
              <a:pathLst>
                <a:path w="2628" h="2570" extrusionOk="0">
                  <a:moveTo>
                    <a:pt x="1343" y="2569"/>
                  </a:moveTo>
                  <a:cubicBezTo>
                    <a:pt x="643" y="2569"/>
                    <a:pt x="59" y="2044"/>
                    <a:pt x="59" y="1343"/>
                  </a:cubicBezTo>
                  <a:cubicBezTo>
                    <a:pt x="1" y="585"/>
                    <a:pt x="585" y="1"/>
                    <a:pt x="1343" y="1"/>
                  </a:cubicBezTo>
                  <a:cubicBezTo>
                    <a:pt x="2044" y="1"/>
                    <a:pt x="2569" y="526"/>
                    <a:pt x="2569" y="1227"/>
                  </a:cubicBezTo>
                  <a:cubicBezTo>
                    <a:pt x="2628" y="1986"/>
                    <a:pt x="2044" y="2511"/>
                    <a:pt x="1343" y="25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3" name="Google Shape;7833;p18"/>
            <p:cNvSpPr/>
            <p:nvPr/>
          </p:nvSpPr>
          <p:spPr>
            <a:xfrm>
              <a:off x="1425550" y="367175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1285" y="1"/>
                  </a:moveTo>
                  <a:cubicBezTo>
                    <a:pt x="1985" y="1"/>
                    <a:pt x="2569" y="526"/>
                    <a:pt x="2569" y="1285"/>
                  </a:cubicBezTo>
                  <a:cubicBezTo>
                    <a:pt x="2569" y="2044"/>
                    <a:pt x="1985" y="2569"/>
                    <a:pt x="1226" y="2569"/>
                  </a:cubicBezTo>
                  <a:cubicBezTo>
                    <a:pt x="526" y="2511"/>
                    <a:pt x="1" y="1985"/>
                    <a:pt x="1" y="1227"/>
                  </a:cubicBezTo>
                  <a:cubicBezTo>
                    <a:pt x="1" y="526"/>
                    <a:pt x="584" y="1"/>
                    <a:pt x="128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4" name="Google Shape;7834;p18"/>
            <p:cNvSpPr/>
            <p:nvPr/>
          </p:nvSpPr>
          <p:spPr>
            <a:xfrm>
              <a:off x="1672175" y="416060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2569" y="1285"/>
                  </a:moveTo>
                  <a:cubicBezTo>
                    <a:pt x="2569" y="2044"/>
                    <a:pt x="1985" y="2569"/>
                    <a:pt x="1284" y="2569"/>
                  </a:cubicBezTo>
                  <a:cubicBezTo>
                    <a:pt x="526" y="2569"/>
                    <a:pt x="0" y="1985"/>
                    <a:pt x="0" y="1227"/>
                  </a:cubicBezTo>
                  <a:cubicBezTo>
                    <a:pt x="0" y="526"/>
                    <a:pt x="584" y="1"/>
                    <a:pt x="1284" y="1"/>
                  </a:cubicBezTo>
                  <a:cubicBezTo>
                    <a:pt x="2043" y="59"/>
                    <a:pt x="2569" y="585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5" name="Google Shape;7835;p18"/>
            <p:cNvSpPr/>
            <p:nvPr/>
          </p:nvSpPr>
          <p:spPr>
            <a:xfrm>
              <a:off x="4859200" y="483275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343" y="0"/>
                  </a:moveTo>
                  <a:cubicBezTo>
                    <a:pt x="2043" y="0"/>
                    <a:pt x="2569" y="584"/>
                    <a:pt x="2569" y="1284"/>
                  </a:cubicBezTo>
                  <a:cubicBezTo>
                    <a:pt x="2569" y="2043"/>
                    <a:pt x="1985" y="2627"/>
                    <a:pt x="1226" y="2569"/>
                  </a:cubicBezTo>
                  <a:cubicBezTo>
                    <a:pt x="526" y="2569"/>
                    <a:pt x="0" y="1985"/>
                    <a:pt x="0" y="1284"/>
                  </a:cubicBezTo>
                  <a:cubicBezTo>
                    <a:pt x="59" y="526"/>
                    <a:pt x="584" y="0"/>
                    <a:pt x="134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6" name="Google Shape;7836;p18"/>
            <p:cNvSpPr/>
            <p:nvPr/>
          </p:nvSpPr>
          <p:spPr>
            <a:xfrm>
              <a:off x="6084975" y="1709050"/>
              <a:ext cx="64225" cy="65700"/>
            </a:xfrm>
            <a:custGeom>
              <a:avLst/>
              <a:gdLst/>
              <a:ahLst/>
              <a:cxnLst/>
              <a:rect l="l" t="t" r="r" b="b"/>
              <a:pathLst>
                <a:path w="2569" h="2628" extrusionOk="0">
                  <a:moveTo>
                    <a:pt x="2569" y="1285"/>
                  </a:moveTo>
                  <a:cubicBezTo>
                    <a:pt x="2569" y="2043"/>
                    <a:pt x="2044" y="2569"/>
                    <a:pt x="1343" y="2569"/>
                  </a:cubicBezTo>
                  <a:cubicBezTo>
                    <a:pt x="584" y="2627"/>
                    <a:pt x="1" y="2043"/>
                    <a:pt x="1" y="1285"/>
                  </a:cubicBezTo>
                  <a:cubicBezTo>
                    <a:pt x="59" y="584"/>
                    <a:pt x="584" y="0"/>
                    <a:pt x="1343" y="59"/>
                  </a:cubicBezTo>
                  <a:cubicBezTo>
                    <a:pt x="2044" y="59"/>
                    <a:pt x="2569" y="584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7" name="Google Shape;7837;p18"/>
            <p:cNvSpPr/>
            <p:nvPr/>
          </p:nvSpPr>
          <p:spPr>
            <a:xfrm>
              <a:off x="2897950" y="5142700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285" y="2627"/>
                  </a:moveTo>
                  <a:cubicBezTo>
                    <a:pt x="584" y="2627"/>
                    <a:pt x="0" y="2102"/>
                    <a:pt x="0" y="1343"/>
                  </a:cubicBezTo>
                  <a:cubicBezTo>
                    <a:pt x="0" y="642"/>
                    <a:pt x="526" y="59"/>
                    <a:pt x="1226" y="59"/>
                  </a:cubicBezTo>
                  <a:cubicBezTo>
                    <a:pt x="1985" y="0"/>
                    <a:pt x="2569" y="584"/>
                    <a:pt x="2569" y="1343"/>
                  </a:cubicBezTo>
                  <a:cubicBezTo>
                    <a:pt x="2569" y="2043"/>
                    <a:pt x="2043" y="2627"/>
                    <a:pt x="1285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8" name="Google Shape;7838;p18"/>
            <p:cNvSpPr/>
            <p:nvPr/>
          </p:nvSpPr>
          <p:spPr>
            <a:xfrm>
              <a:off x="6333050" y="2936300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452" y="1985"/>
                    <a:pt x="1927" y="2510"/>
                    <a:pt x="1168" y="2510"/>
                  </a:cubicBezTo>
                  <a:cubicBezTo>
                    <a:pt x="526" y="2452"/>
                    <a:pt x="1" y="1926"/>
                    <a:pt x="1" y="1226"/>
                  </a:cubicBezTo>
                  <a:cubicBezTo>
                    <a:pt x="1" y="525"/>
                    <a:pt x="584" y="0"/>
                    <a:pt x="1285" y="0"/>
                  </a:cubicBezTo>
                  <a:cubicBezTo>
                    <a:pt x="1985" y="0"/>
                    <a:pt x="2510" y="584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9" name="Google Shape;7839;p18"/>
            <p:cNvSpPr/>
            <p:nvPr/>
          </p:nvSpPr>
          <p:spPr>
            <a:xfrm>
              <a:off x="5597575" y="975050"/>
              <a:ext cx="61325" cy="61300"/>
            </a:xfrm>
            <a:custGeom>
              <a:avLst/>
              <a:gdLst/>
              <a:ahLst/>
              <a:cxnLst/>
              <a:rect l="l" t="t" r="r" b="b"/>
              <a:pathLst>
                <a:path w="2453" h="2452" extrusionOk="0">
                  <a:moveTo>
                    <a:pt x="1227" y="0"/>
                  </a:moveTo>
                  <a:cubicBezTo>
                    <a:pt x="1927" y="0"/>
                    <a:pt x="2452" y="584"/>
                    <a:pt x="2452" y="1226"/>
                  </a:cubicBezTo>
                  <a:cubicBezTo>
                    <a:pt x="2452" y="1868"/>
                    <a:pt x="1869" y="2452"/>
                    <a:pt x="1227" y="2452"/>
                  </a:cubicBezTo>
                  <a:cubicBezTo>
                    <a:pt x="526" y="2452"/>
                    <a:pt x="1" y="1868"/>
                    <a:pt x="1" y="1168"/>
                  </a:cubicBezTo>
                  <a:cubicBezTo>
                    <a:pt x="1" y="525"/>
                    <a:pt x="585" y="0"/>
                    <a:pt x="12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0" name="Google Shape;7840;p18"/>
            <p:cNvSpPr/>
            <p:nvPr/>
          </p:nvSpPr>
          <p:spPr>
            <a:xfrm>
              <a:off x="3634875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1226" y="2510"/>
                  </a:moveTo>
                  <a:cubicBezTo>
                    <a:pt x="526" y="2510"/>
                    <a:pt x="1" y="1926"/>
                    <a:pt x="1" y="1226"/>
                  </a:cubicBezTo>
                  <a:cubicBezTo>
                    <a:pt x="59" y="525"/>
                    <a:pt x="584" y="0"/>
                    <a:pt x="1226" y="0"/>
                  </a:cubicBezTo>
                  <a:cubicBezTo>
                    <a:pt x="1927" y="0"/>
                    <a:pt x="2510" y="584"/>
                    <a:pt x="2452" y="1284"/>
                  </a:cubicBezTo>
                  <a:cubicBezTo>
                    <a:pt x="2452" y="1985"/>
                    <a:pt x="1927" y="2510"/>
                    <a:pt x="1226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1" name="Google Shape;7841;p18"/>
            <p:cNvSpPr/>
            <p:nvPr/>
          </p:nvSpPr>
          <p:spPr>
            <a:xfrm>
              <a:off x="6333050" y="2692600"/>
              <a:ext cx="62775" cy="62775"/>
            </a:xfrm>
            <a:custGeom>
              <a:avLst/>
              <a:gdLst/>
              <a:ahLst/>
              <a:cxnLst/>
              <a:rect l="l" t="t" r="r" b="b"/>
              <a:pathLst>
                <a:path w="2511" h="2511" extrusionOk="0">
                  <a:moveTo>
                    <a:pt x="2510" y="1284"/>
                  </a:moveTo>
                  <a:cubicBezTo>
                    <a:pt x="2510" y="1985"/>
                    <a:pt x="1927" y="2510"/>
                    <a:pt x="1226" y="2510"/>
                  </a:cubicBezTo>
                  <a:cubicBezTo>
                    <a:pt x="526" y="2510"/>
                    <a:pt x="1" y="1985"/>
                    <a:pt x="1" y="1284"/>
                  </a:cubicBezTo>
                  <a:cubicBezTo>
                    <a:pt x="1" y="584"/>
                    <a:pt x="584" y="0"/>
                    <a:pt x="1285" y="59"/>
                  </a:cubicBezTo>
                  <a:cubicBezTo>
                    <a:pt x="1985" y="59"/>
                    <a:pt x="2510" y="584"/>
                    <a:pt x="2510" y="128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2" name="Google Shape;7842;p18"/>
            <p:cNvSpPr/>
            <p:nvPr/>
          </p:nvSpPr>
          <p:spPr>
            <a:xfrm>
              <a:off x="3881500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510" y="1926"/>
                    <a:pt x="1985" y="2452"/>
                    <a:pt x="1284" y="2452"/>
                  </a:cubicBezTo>
                  <a:cubicBezTo>
                    <a:pt x="584" y="2510"/>
                    <a:pt x="0" y="1985"/>
                    <a:pt x="0" y="1226"/>
                  </a:cubicBezTo>
                  <a:cubicBezTo>
                    <a:pt x="0" y="525"/>
                    <a:pt x="584" y="0"/>
                    <a:pt x="1284" y="0"/>
                  </a:cubicBezTo>
                  <a:cubicBezTo>
                    <a:pt x="1985" y="0"/>
                    <a:pt x="2510" y="525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3" name="Google Shape;7843;p18"/>
            <p:cNvSpPr/>
            <p:nvPr/>
          </p:nvSpPr>
          <p:spPr>
            <a:xfrm>
              <a:off x="6333050" y="2447425"/>
              <a:ext cx="61325" cy="59875"/>
            </a:xfrm>
            <a:custGeom>
              <a:avLst/>
              <a:gdLst/>
              <a:ahLst/>
              <a:cxnLst/>
              <a:rect l="l" t="t" r="r" b="b"/>
              <a:pathLst>
                <a:path w="2453" h="2395" extrusionOk="0">
                  <a:moveTo>
                    <a:pt x="2452" y="1168"/>
                  </a:moveTo>
                  <a:cubicBezTo>
                    <a:pt x="2452" y="1810"/>
                    <a:pt x="1868" y="2394"/>
                    <a:pt x="1226" y="2394"/>
                  </a:cubicBezTo>
                  <a:cubicBezTo>
                    <a:pt x="643" y="2394"/>
                    <a:pt x="59" y="1869"/>
                    <a:pt x="59" y="1227"/>
                  </a:cubicBezTo>
                  <a:cubicBezTo>
                    <a:pt x="1" y="585"/>
                    <a:pt x="584" y="1"/>
                    <a:pt x="1226" y="1"/>
                  </a:cubicBezTo>
                  <a:cubicBezTo>
                    <a:pt x="1868" y="1"/>
                    <a:pt x="2452" y="585"/>
                    <a:pt x="2452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4" name="Google Shape;7844;p18"/>
            <p:cNvSpPr/>
            <p:nvPr/>
          </p:nvSpPr>
          <p:spPr>
            <a:xfrm>
              <a:off x="6086425" y="3919825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227" y="1"/>
                  </a:moveTo>
                  <a:cubicBezTo>
                    <a:pt x="1869" y="1"/>
                    <a:pt x="2453" y="584"/>
                    <a:pt x="2453" y="1226"/>
                  </a:cubicBezTo>
                  <a:cubicBezTo>
                    <a:pt x="2453" y="1869"/>
                    <a:pt x="1869" y="2394"/>
                    <a:pt x="1285" y="2452"/>
                  </a:cubicBezTo>
                  <a:cubicBezTo>
                    <a:pt x="585" y="2452"/>
                    <a:pt x="1" y="1869"/>
                    <a:pt x="59" y="1168"/>
                  </a:cubicBezTo>
                  <a:cubicBezTo>
                    <a:pt x="59" y="584"/>
                    <a:pt x="585" y="1"/>
                    <a:pt x="1227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5" name="Google Shape;7845;p18"/>
            <p:cNvSpPr/>
            <p:nvPr/>
          </p:nvSpPr>
          <p:spPr>
            <a:xfrm>
              <a:off x="2657175" y="486175"/>
              <a:ext cx="59850" cy="59875"/>
            </a:xfrm>
            <a:custGeom>
              <a:avLst/>
              <a:gdLst/>
              <a:ahLst/>
              <a:cxnLst/>
              <a:rect l="l" t="t" r="r" b="b"/>
              <a:pathLst>
                <a:path w="2394" h="2395" extrusionOk="0">
                  <a:moveTo>
                    <a:pt x="2394" y="1168"/>
                  </a:moveTo>
                  <a:cubicBezTo>
                    <a:pt x="2394" y="1752"/>
                    <a:pt x="1868" y="2336"/>
                    <a:pt x="1226" y="2394"/>
                  </a:cubicBezTo>
                  <a:cubicBezTo>
                    <a:pt x="584" y="2394"/>
                    <a:pt x="0" y="1810"/>
                    <a:pt x="0" y="1168"/>
                  </a:cubicBezTo>
                  <a:cubicBezTo>
                    <a:pt x="0" y="526"/>
                    <a:pt x="584" y="1"/>
                    <a:pt x="1168" y="1"/>
                  </a:cubicBezTo>
                  <a:cubicBezTo>
                    <a:pt x="1810" y="1"/>
                    <a:pt x="2394" y="526"/>
                    <a:pt x="2394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6" name="Google Shape;7846;p18"/>
            <p:cNvSpPr/>
            <p:nvPr/>
          </p:nvSpPr>
          <p:spPr>
            <a:xfrm>
              <a:off x="4126650" y="239575"/>
              <a:ext cx="58400" cy="59850"/>
            </a:xfrm>
            <a:custGeom>
              <a:avLst/>
              <a:gdLst/>
              <a:ahLst/>
              <a:cxnLst/>
              <a:rect l="l" t="t" r="r" b="b"/>
              <a:pathLst>
                <a:path w="2336" h="2394" extrusionOk="0">
                  <a:moveTo>
                    <a:pt x="1168" y="2335"/>
                  </a:moveTo>
                  <a:cubicBezTo>
                    <a:pt x="526" y="2394"/>
                    <a:pt x="0" y="1810"/>
                    <a:pt x="0" y="1226"/>
                  </a:cubicBezTo>
                  <a:cubicBezTo>
                    <a:pt x="0" y="584"/>
                    <a:pt x="526" y="0"/>
                    <a:pt x="1168" y="0"/>
                  </a:cubicBezTo>
                  <a:cubicBezTo>
                    <a:pt x="1752" y="0"/>
                    <a:pt x="2335" y="526"/>
                    <a:pt x="2335" y="1168"/>
                  </a:cubicBezTo>
                  <a:cubicBezTo>
                    <a:pt x="2335" y="1810"/>
                    <a:pt x="1810" y="2335"/>
                    <a:pt x="1168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7" name="Google Shape;7847;p18"/>
            <p:cNvSpPr/>
            <p:nvPr/>
          </p:nvSpPr>
          <p:spPr>
            <a:xfrm>
              <a:off x="5845650" y="1223125"/>
              <a:ext cx="56950" cy="58375"/>
            </a:xfrm>
            <a:custGeom>
              <a:avLst/>
              <a:gdLst/>
              <a:ahLst/>
              <a:cxnLst/>
              <a:rect l="l" t="t" r="r" b="b"/>
              <a:pathLst>
                <a:path w="2278" h="2335" extrusionOk="0">
                  <a:moveTo>
                    <a:pt x="2277" y="1167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335"/>
                    <a:pt x="1" y="1810"/>
                    <a:pt x="1" y="1109"/>
                  </a:cubicBezTo>
                  <a:cubicBezTo>
                    <a:pt x="59" y="467"/>
                    <a:pt x="526" y="0"/>
                    <a:pt x="1168" y="0"/>
                  </a:cubicBezTo>
                  <a:cubicBezTo>
                    <a:pt x="1810" y="0"/>
                    <a:pt x="2277" y="525"/>
                    <a:pt x="2277" y="116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8" name="Google Shape;7848;p18"/>
            <p:cNvSpPr/>
            <p:nvPr/>
          </p:nvSpPr>
          <p:spPr>
            <a:xfrm>
              <a:off x="3394100" y="241025"/>
              <a:ext cx="58400" cy="56950"/>
            </a:xfrm>
            <a:custGeom>
              <a:avLst/>
              <a:gdLst/>
              <a:ahLst/>
              <a:cxnLst/>
              <a:rect l="l" t="t" r="r" b="b"/>
              <a:pathLst>
                <a:path w="2336" h="2278" extrusionOk="0">
                  <a:moveTo>
                    <a:pt x="2277" y="1168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277"/>
                    <a:pt x="0" y="1752"/>
                    <a:pt x="59" y="1051"/>
                  </a:cubicBezTo>
                  <a:cubicBezTo>
                    <a:pt x="59" y="409"/>
                    <a:pt x="584" y="1"/>
                    <a:pt x="1226" y="1"/>
                  </a:cubicBezTo>
                  <a:cubicBezTo>
                    <a:pt x="1868" y="1"/>
                    <a:pt x="2335" y="526"/>
                    <a:pt x="2277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9" name="Google Shape;7849;p18"/>
            <p:cNvSpPr/>
            <p:nvPr/>
          </p:nvSpPr>
          <p:spPr>
            <a:xfrm>
              <a:off x="6335975" y="3185825"/>
              <a:ext cx="56925" cy="56925"/>
            </a:xfrm>
            <a:custGeom>
              <a:avLst/>
              <a:gdLst/>
              <a:ahLst/>
              <a:cxnLst/>
              <a:rect l="l" t="t" r="r" b="b"/>
              <a:pathLst>
                <a:path w="2277" h="2277" extrusionOk="0">
                  <a:moveTo>
                    <a:pt x="1168" y="2277"/>
                  </a:moveTo>
                  <a:cubicBezTo>
                    <a:pt x="526" y="2277"/>
                    <a:pt x="0" y="1810"/>
                    <a:pt x="0" y="1168"/>
                  </a:cubicBezTo>
                  <a:cubicBezTo>
                    <a:pt x="0" y="467"/>
                    <a:pt x="467" y="0"/>
                    <a:pt x="1168" y="0"/>
                  </a:cubicBezTo>
                  <a:cubicBezTo>
                    <a:pt x="1810" y="0"/>
                    <a:pt x="2277" y="526"/>
                    <a:pt x="2277" y="1109"/>
                  </a:cubicBezTo>
                  <a:cubicBezTo>
                    <a:pt x="2277" y="1751"/>
                    <a:pt x="1751" y="2277"/>
                    <a:pt x="1168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0" name="Google Shape;7850;p18"/>
            <p:cNvSpPr/>
            <p:nvPr/>
          </p:nvSpPr>
          <p:spPr>
            <a:xfrm>
              <a:off x="5356800" y="731350"/>
              <a:ext cx="56950" cy="55475"/>
            </a:xfrm>
            <a:custGeom>
              <a:avLst/>
              <a:gdLst/>
              <a:ahLst/>
              <a:cxnLst/>
              <a:rect l="l" t="t" r="r" b="b"/>
              <a:pathLst>
                <a:path w="2278" h="2219" extrusionOk="0">
                  <a:moveTo>
                    <a:pt x="1168" y="2218"/>
                  </a:moveTo>
                  <a:cubicBezTo>
                    <a:pt x="526" y="2218"/>
                    <a:pt x="59" y="1810"/>
                    <a:pt x="1" y="1168"/>
                  </a:cubicBezTo>
                  <a:cubicBezTo>
                    <a:pt x="1" y="467"/>
                    <a:pt x="468" y="0"/>
                    <a:pt x="1110" y="0"/>
                  </a:cubicBezTo>
                  <a:cubicBezTo>
                    <a:pt x="1752" y="0"/>
                    <a:pt x="2277" y="467"/>
                    <a:pt x="2277" y="1051"/>
                  </a:cubicBezTo>
                  <a:cubicBezTo>
                    <a:pt x="2277" y="1693"/>
                    <a:pt x="1810" y="2218"/>
                    <a:pt x="1168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1" name="Google Shape;7851;p18"/>
            <p:cNvSpPr/>
            <p:nvPr/>
          </p:nvSpPr>
          <p:spPr>
            <a:xfrm>
              <a:off x="1924625" y="979425"/>
              <a:ext cx="52550" cy="52550"/>
            </a:xfrm>
            <a:custGeom>
              <a:avLst/>
              <a:gdLst/>
              <a:ahLst/>
              <a:cxnLst/>
              <a:rect l="l" t="t" r="r" b="b"/>
              <a:pathLst>
                <a:path w="2102" h="2102" extrusionOk="0">
                  <a:moveTo>
                    <a:pt x="2102" y="1051"/>
                  </a:moveTo>
                  <a:cubicBezTo>
                    <a:pt x="2102" y="1576"/>
                    <a:pt x="1635" y="2043"/>
                    <a:pt x="1051" y="2102"/>
                  </a:cubicBezTo>
                  <a:cubicBezTo>
                    <a:pt x="526" y="2102"/>
                    <a:pt x="0" y="1576"/>
                    <a:pt x="0" y="993"/>
                  </a:cubicBezTo>
                  <a:cubicBezTo>
                    <a:pt x="0" y="467"/>
                    <a:pt x="526" y="0"/>
                    <a:pt x="1051" y="0"/>
                  </a:cubicBezTo>
                  <a:cubicBezTo>
                    <a:pt x="1576" y="0"/>
                    <a:pt x="2102" y="467"/>
                    <a:pt x="2102" y="10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2" name="Google Shape;7852;p18"/>
            <p:cNvSpPr/>
            <p:nvPr/>
          </p:nvSpPr>
          <p:spPr>
            <a:xfrm>
              <a:off x="6337425" y="22052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1051" y="0"/>
                  </a:moveTo>
                  <a:cubicBezTo>
                    <a:pt x="1577" y="0"/>
                    <a:pt x="2102" y="467"/>
                    <a:pt x="2102" y="993"/>
                  </a:cubicBezTo>
                  <a:cubicBezTo>
                    <a:pt x="2160" y="1576"/>
                    <a:pt x="1635" y="2102"/>
                    <a:pt x="1051" y="2102"/>
                  </a:cubicBezTo>
                  <a:cubicBezTo>
                    <a:pt x="526" y="2043"/>
                    <a:pt x="1" y="1576"/>
                    <a:pt x="1" y="1051"/>
                  </a:cubicBezTo>
                  <a:cubicBezTo>
                    <a:pt x="1" y="467"/>
                    <a:pt x="526" y="0"/>
                    <a:pt x="105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3" name="Google Shape;7853;p18"/>
            <p:cNvSpPr/>
            <p:nvPr/>
          </p:nvSpPr>
          <p:spPr>
            <a:xfrm>
              <a:off x="1431400" y="171487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2101" y="1052"/>
                  </a:moveTo>
                  <a:cubicBezTo>
                    <a:pt x="2101" y="1635"/>
                    <a:pt x="1635" y="2102"/>
                    <a:pt x="1051" y="2102"/>
                  </a:cubicBezTo>
                  <a:cubicBezTo>
                    <a:pt x="467" y="2102"/>
                    <a:pt x="0" y="1577"/>
                    <a:pt x="0" y="1052"/>
                  </a:cubicBezTo>
                  <a:cubicBezTo>
                    <a:pt x="0" y="468"/>
                    <a:pt x="525" y="1"/>
                    <a:pt x="1051" y="1"/>
                  </a:cubicBezTo>
                  <a:cubicBezTo>
                    <a:pt x="1576" y="59"/>
                    <a:pt x="2101" y="526"/>
                    <a:pt x="2101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4" name="Google Shape;7854;p18"/>
            <p:cNvSpPr/>
            <p:nvPr/>
          </p:nvSpPr>
          <p:spPr>
            <a:xfrm>
              <a:off x="5601950" y="4661125"/>
              <a:ext cx="52575" cy="52575"/>
            </a:xfrm>
            <a:custGeom>
              <a:avLst/>
              <a:gdLst/>
              <a:ahLst/>
              <a:cxnLst/>
              <a:rect l="l" t="t" r="r" b="b"/>
              <a:pathLst>
                <a:path w="2103" h="2103" extrusionOk="0">
                  <a:moveTo>
                    <a:pt x="2102" y="993"/>
                  </a:moveTo>
                  <a:cubicBezTo>
                    <a:pt x="2102" y="1519"/>
                    <a:pt x="1635" y="2044"/>
                    <a:pt x="1052" y="2044"/>
                  </a:cubicBezTo>
                  <a:cubicBezTo>
                    <a:pt x="526" y="2102"/>
                    <a:pt x="1" y="1577"/>
                    <a:pt x="1" y="993"/>
                  </a:cubicBezTo>
                  <a:cubicBezTo>
                    <a:pt x="1" y="468"/>
                    <a:pt x="468" y="1"/>
                    <a:pt x="1052" y="1"/>
                  </a:cubicBezTo>
                  <a:cubicBezTo>
                    <a:pt x="1577" y="1"/>
                    <a:pt x="2044" y="468"/>
                    <a:pt x="2102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5" name="Google Shape;7855;p18"/>
            <p:cNvSpPr/>
            <p:nvPr/>
          </p:nvSpPr>
          <p:spPr>
            <a:xfrm>
              <a:off x="4865025" y="51500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2102" y="992"/>
                  </a:moveTo>
                  <a:cubicBezTo>
                    <a:pt x="2161" y="1518"/>
                    <a:pt x="1694" y="2043"/>
                    <a:pt x="1110" y="2101"/>
                  </a:cubicBezTo>
                  <a:cubicBezTo>
                    <a:pt x="526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2" y="0"/>
                  </a:cubicBezTo>
                  <a:cubicBezTo>
                    <a:pt x="1577" y="0"/>
                    <a:pt x="2102" y="467"/>
                    <a:pt x="2102" y="99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6" name="Google Shape;7856;p18"/>
            <p:cNvSpPr/>
            <p:nvPr/>
          </p:nvSpPr>
          <p:spPr>
            <a:xfrm>
              <a:off x="4376175" y="242500"/>
              <a:ext cx="52575" cy="52550"/>
            </a:xfrm>
            <a:custGeom>
              <a:avLst/>
              <a:gdLst/>
              <a:ahLst/>
              <a:cxnLst/>
              <a:rect l="l" t="t" r="r" b="b"/>
              <a:pathLst>
                <a:path w="2103" h="2102" extrusionOk="0">
                  <a:moveTo>
                    <a:pt x="2102" y="1109"/>
                  </a:moveTo>
                  <a:cubicBezTo>
                    <a:pt x="2044" y="1634"/>
                    <a:pt x="1577" y="2101"/>
                    <a:pt x="1051" y="2101"/>
                  </a:cubicBezTo>
                  <a:cubicBezTo>
                    <a:pt x="468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1" y="58"/>
                  </a:cubicBezTo>
                  <a:cubicBezTo>
                    <a:pt x="1635" y="58"/>
                    <a:pt x="2102" y="525"/>
                    <a:pt x="2102" y="110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7" name="Google Shape;7857;p18"/>
            <p:cNvSpPr/>
            <p:nvPr/>
          </p:nvSpPr>
          <p:spPr>
            <a:xfrm>
              <a:off x="1190625" y="2942125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8"/>
                    <a:pt x="1518" y="1985"/>
                    <a:pt x="992" y="1985"/>
                  </a:cubicBezTo>
                  <a:cubicBezTo>
                    <a:pt x="409" y="1985"/>
                    <a:pt x="0" y="1576"/>
                    <a:pt x="0" y="993"/>
                  </a:cubicBezTo>
                  <a:cubicBezTo>
                    <a:pt x="0" y="409"/>
                    <a:pt x="350" y="117"/>
                    <a:pt x="876" y="59"/>
                  </a:cubicBezTo>
                  <a:cubicBezTo>
                    <a:pt x="1459" y="0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8" name="Google Shape;7858;p18"/>
            <p:cNvSpPr/>
            <p:nvPr/>
          </p:nvSpPr>
          <p:spPr>
            <a:xfrm>
              <a:off x="2169775" y="734250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1927" y="935"/>
                  </a:moveTo>
                  <a:cubicBezTo>
                    <a:pt x="1868" y="1577"/>
                    <a:pt x="1577" y="1927"/>
                    <a:pt x="935" y="1927"/>
                  </a:cubicBezTo>
                  <a:cubicBezTo>
                    <a:pt x="351" y="1927"/>
                    <a:pt x="1" y="1577"/>
                    <a:pt x="1" y="935"/>
                  </a:cubicBezTo>
                  <a:cubicBezTo>
                    <a:pt x="59" y="410"/>
                    <a:pt x="351" y="59"/>
                    <a:pt x="935" y="59"/>
                  </a:cubicBezTo>
                  <a:cubicBezTo>
                    <a:pt x="1577" y="1"/>
                    <a:pt x="1810" y="410"/>
                    <a:pt x="1927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9" name="Google Shape;7859;p18"/>
            <p:cNvSpPr/>
            <p:nvPr/>
          </p:nvSpPr>
          <p:spPr>
            <a:xfrm>
              <a:off x="1190625" y="2695500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9"/>
                    <a:pt x="1518" y="1927"/>
                    <a:pt x="992" y="1985"/>
                  </a:cubicBezTo>
                  <a:cubicBezTo>
                    <a:pt x="409" y="1985"/>
                    <a:pt x="0" y="1577"/>
                    <a:pt x="0" y="993"/>
                  </a:cubicBezTo>
                  <a:cubicBezTo>
                    <a:pt x="0" y="409"/>
                    <a:pt x="350" y="118"/>
                    <a:pt x="876" y="59"/>
                  </a:cubicBezTo>
                  <a:cubicBezTo>
                    <a:pt x="1459" y="1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0" name="Google Shape;7860;p18"/>
            <p:cNvSpPr/>
            <p:nvPr/>
          </p:nvSpPr>
          <p:spPr>
            <a:xfrm>
              <a:off x="6340350" y="3432425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934" y="1927"/>
                  </a:moveTo>
                  <a:cubicBezTo>
                    <a:pt x="409" y="1927"/>
                    <a:pt x="0" y="1519"/>
                    <a:pt x="0" y="935"/>
                  </a:cubicBezTo>
                  <a:cubicBezTo>
                    <a:pt x="0" y="410"/>
                    <a:pt x="467" y="1"/>
                    <a:pt x="993" y="1"/>
                  </a:cubicBezTo>
                  <a:cubicBezTo>
                    <a:pt x="1576" y="59"/>
                    <a:pt x="1868" y="410"/>
                    <a:pt x="1927" y="935"/>
                  </a:cubicBezTo>
                  <a:cubicBezTo>
                    <a:pt x="1927" y="1519"/>
                    <a:pt x="1518" y="1927"/>
                    <a:pt x="934" y="19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1" name="Google Shape;7861;p18"/>
            <p:cNvSpPr/>
            <p:nvPr/>
          </p:nvSpPr>
          <p:spPr>
            <a:xfrm>
              <a:off x="3151850" y="245400"/>
              <a:ext cx="48200" cy="46725"/>
            </a:xfrm>
            <a:custGeom>
              <a:avLst/>
              <a:gdLst/>
              <a:ahLst/>
              <a:cxnLst/>
              <a:rect l="l" t="t" r="r" b="b"/>
              <a:pathLst>
                <a:path w="1928" h="1869" extrusionOk="0">
                  <a:moveTo>
                    <a:pt x="1927" y="993"/>
                  </a:moveTo>
                  <a:cubicBezTo>
                    <a:pt x="1869" y="1518"/>
                    <a:pt x="1577" y="1869"/>
                    <a:pt x="993" y="1869"/>
                  </a:cubicBezTo>
                  <a:cubicBezTo>
                    <a:pt x="410" y="1869"/>
                    <a:pt x="1" y="1402"/>
                    <a:pt x="59" y="876"/>
                  </a:cubicBezTo>
                  <a:cubicBezTo>
                    <a:pt x="118" y="293"/>
                    <a:pt x="468" y="1"/>
                    <a:pt x="1052" y="1"/>
                  </a:cubicBezTo>
                  <a:cubicBezTo>
                    <a:pt x="1635" y="59"/>
                    <a:pt x="1869" y="409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2" name="Google Shape;7862;p18"/>
            <p:cNvSpPr/>
            <p:nvPr/>
          </p:nvSpPr>
          <p:spPr>
            <a:xfrm>
              <a:off x="5850025" y="4415975"/>
              <a:ext cx="48200" cy="48175"/>
            </a:xfrm>
            <a:custGeom>
              <a:avLst/>
              <a:gdLst/>
              <a:ahLst/>
              <a:cxnLst/>
              <a:rect l="l" t="t" r="r" b="b"/>
              <a:pathLst>
                <a:path w="1928" h="1927" extrusionOk="0">
                  <a:moveTo>
                    <a:pt x="935" y="1"/>
                  </a:moveTo>
                  <a:cubicBezTo>
                    <a:pt x="1519" y="1"/>
                    <a:pt x="1927" y="409"/>
                    <a:pt x="1927" y="935"/>
                  </a:cubicBezTo>
                  <a:cubicBezTo>
                    <a:pt x="1927" y="1518"/>
                    <a:pt x="1519" y="1927"/>
                    <a:pt x="993" y="1927"/>
                  </a:cubicBezTo>
                  <a:cubicBezTo>
                    <a:pt x="410" y="1869"/>
                    <a:pt x="59" y="1577"/>
                    <a:pt x="59" y="993"/>
                  </a:cubicBezTo>
                  <a:cubicBezTo>
                    <a:pt x="1" y="468"/>
                    <a:pt x="410" y="1"/>
                    <a:pt x="9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3" name="Google Shape;7863;p18"/>
            <p:cNvSpPr/>
            <p:nvPr/>
          </p:nvSpPr>
          <p:spPr>
            <a:xfrm>
              <a:off x="3640725" y="5393675"/>
              <a:ext cx="49625" cy="49650"/>
            </a:xfrm>
            <a:custGeom>
              <a:avLst/>
              <a:gdLst/>
              <a:ahLst/>
              <a:cxnLst/>
              <a:rect l="l" t="t" r="r" b="b"/>
              <a:pathLst>
                <a:path w="1985" h="1986" extrusionOk="0">
                  <a:moveTo>
                    <a:pt x="934" y="1985"/>
                  </a:moveTo>
                  <a:cubicBezTo>
                    <a:pt x="409" y="1927"/>
                    <a:pt x="0" y="1460"/>
                    <a:pt x="58" y="935"/>
                  </a:cubicBezTo>
                  <a:cubicBezTo>
                    <a:pt x="117" y="351"/>
                    <a:pt x="584" y="1"/>
                    <a:pt x="1109" y="59"/>
                  </a:cubicBezTo>
                  <a:cubicBezTo>
                    <a:pt x="1693" y="118"/>
                    <a:pt x="1985" y="468"/>
                    <a:pt x="1985" y="1052"/>
                  </a:cubicBezTo>
                  <a:cubicBezTo>
                    <a:pt x="1985" y="1577"/>
                    <a:pt x="1518" y="1985"/>
                    <a:pt x="934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4" name="Google Shape;7864;p18"/>
            <p:cNvSpPr/>
            <p:nvPr/>
          </p:nvSpPr>
          <p:spPr>
            <a:xfrm>
              <a:off x="3884400" y="5393675"/>
              <a:ext cx="48200" cy="49650"/>
            </a:xfrm>
            <a:custGeom>
              <a:avLst/>
              <a:gdLst/>
              <a:ahLst/>
              <a:cxnLst/>
              <a:rect l="l" t="t" r="r" b="b"/>
              <a:pathLst>
                <a:path w="1928" h="1986" extrusionOk="0">
                  <a:moveTo>
                    <a:pt x="1927" y="993"/>
                  </a:moveTo>
                  <a:cubicBezTo>
                    <a:pt x="1927" y="1577"/>
                    <a:pt x="1519" y="1985"/>
                    <a:pt x="993" y="1985"/>
                  </a:cubicBezTo>
                  <a:cubicBezTo>
                    <a:pt x="409" y="1985"/>
                    <a:pt x="1" y="1519"/>
                    <a:pt x="1" y="993"/>
                  </a:cubicBezTo>
                  <a:cubicBezTo>
                    <a:pt x="59" y="409"/>
                    <a:pt x="409" y="59"/>
                    <a:pt x="935" y="59"/>
                  </a:cubicBezTo>
                  <a:cubicBezTo>
                    <a:pt x="1519" y="1"/>
                    <a:pt x="1927" y="468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5" name="Google Shape;7865;p18"/>
            <p:cNvSpPr/>
            <p:nvPr/>
          </p:nvSpPr>
          <p:spPr>
            <a:xfrm>
              <a:off x="1190625" y="2454725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1868" y="935"/>
                  </a:moveTo>
                  <a:cubicBezTo>
                    <a:pt x="1809" y="1518"/>
                    <a:pt x="1459" y="1869"/>
                    <a:pt x="934" y="1810"/>
                  </a:cubicBezTo>
                  <a:cubicBezTo>
                    <a:pt x="350" y="1810"/>
                    <a:pt x="0" y="1402"/>
                    <a:pt x="58" y="876"/>
                  </a:cubicBezTo>
                  <a:cubicBezTo>
                    <a:pt x="117" y="351"/>
                    <a:pt x="467" y="1"/>
                    <a:pt x="992" y="1"/>
                  </a:cubicBezTo>
                  <a:cubicBezTo>
                    <a:pt x="1518" y="1"/>
                    <a:pt x="1809" y="409"/>
                    <a:pt x="1868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6" name="Google Shape;7866;p18"/>
            <p:cNvSpPr/>
            <p:nvPr/>
          </p:nvSpPr>
          <p:spPr>
            <a:xfrm>
              <a:off x="1434300" y="39227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460" y="117"/>
                    <a:pt x="1869" y="409"/>
                    <a:pt x="1810" y="993"/>
                  </a:cubicBezTo>
                  <a:cubicBezTo>
                    <a:pt x="1810" y="1518"/>
                    <a:pt x="1460" y="1868"/>
                    <a:pt x="876" y="1868"/>
                  </a:cubicBezTo>
                  <a:cubicBezTo>
                    <a:pt x="351" y="1810"/>
                    <a:pt x="1" y="1460"/>
                    <a:pt x="1" y="934"/>
                  </a:cubicBezTo>
                  <a:cubicBezTo>
                    <a:pt x="1" y="351"/>
                    <a:pt x="351" y="117"/>
                    <a:pt x="9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7" name="Google Shape;7867;p18"/>
            <p:cNvSpPr/>
            <p:nvPr/>
          </p:nvSpPr>
          <p:spPr>
            <a:xfrm>
              <a:off x="1680925" y="122457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934"/>
                  </a:moveTo>
                  <a:cubicBezTo>
                    <a:pt x="1810" y="1460"/>
                    <a:pt x="1518" y="1868"/>
                    <a:pt x="934" y="1868"/>
                  </a:cubicBezTo>
                  <a:cubicBezTo>
                    <a:pt x="351" y="1868"/>
                    <a:pt x="0" y="1518"/>
                    <a:pt x="0" y="934"/>
                  </a:cubicBezTo>
                  <a:cubicBezTo>
                    <a:pt x="0" y="409"/>
                    <a:pt x="351" y="59"/>
                    <a:pt x="876" y="59"/>
                  </a:cubicBezTo>
                  <a:cubicBezTo>
                    <a:pt x="1460" y="0"/>
                    <a:pt x="1752" y="351"/>
                    <a:pt x="1868" y="93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8" name="Google Shape;7868;p18"/>
            <p:cNvSpPr/>
            <p:nvPr/>
          </p:nvSpPr>
          <p:spPr>
            <a:xfrm>
              <a:off x="5358275" y="4906300"/>
              <a:ext cx="45250" cy="45250"/>
            </a:xfrm>
            <a:custGeom>
              <a:avLst/>
              <a:gdLst/>
              <a:ahLst/>
              <a:cxnLst/>
              <a:rect l="l" t="t" r="r" b="b"/>
              <a:pathLst>
                <a:path w="1810" h="1810" extrusionOk="0">
                  <a:moveTo>
                    <a:pt x="876" y="0"/>
                  </a:moveTo>
                  <a:cubicBezTo>
                    <a:pt x="1459" y="59"/>
                    <a:pt x="1810" y="350"/>
                    <a:pt x="1810" y="876"/>
                  </a:cubicBezTo>
                  <a:cubicBezTo>
                    <a:pt x="1810" y="1459"/>
                    <a:pt x="1518" y="1810"/>
                    <a:pt x="934" y="1810"/>
                  </a:cubicBezTo>
                  <a:cubicBezTo>
                    <a:pt x="409" y="1810"/>
                    <a:pt x="58" y="1518"/>
                    <a:pt x="0" y="992"/>
                  </a:cubicBezTo>
                  <a:cubicBezTo>
                    <a:pt x="0" y="409"/>
                    <a:pt x="350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9" name="Google Shape;7869;p18"/>
            <p:cNvSpPr/>
            <p:nvPr/>
          </p:nvSpPr>
          <p:spPr>
            <a:xfrm>
              <a:off x="1192075" y="318582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701"/>
                  </a:moveTo>
                  <a:cubicBezTo>
                    <a:pt x="1751" y="1518"/>
                    <a:pt x="1460" y="1868"/>
                    <a:pt x="876" y="1868"/>
                  </a:cubicBezTo>
                  <a:cubicBezTo>
                    <a:pt x="351" y="1868"/>
                    <a:pt x="0" y="1518"/>
                    <a:pt x="0" y="993"/>
                  </a:cubicBezTo>
                  <a:cubicBezTo>
                    <a:pt x="0" y="409"/>
                    <a:pt x="351" y="0"/>
                    <a:pt x="934" y="117"/>
                  </a:cubicBezTo>
                  <a:cubicBezTo>
                    <a:pt x="1285" y="175"/>
                    <a:pt x="1576" y="526"/>
                    <a:pt x="1868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0" name="Google Shape;7870;p18"/>
            <p:cNvSpPr/>
            <p:nvPr/>
          </p:nvSpPr>
          <p:spPr>
            <a:xfrm>
              <a:off x="2660100" y="5152900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992" y="1869"/>
                  </a:moveTo>
                  <a:cubicBezTo>
                    <a:pt x="409" y="1810"/>
                    <a:pt x="0" y="1518"/>
                    <a:pt x="0" y="935"/>
                  </a:cubicBezTo>
                  <a:cubicBezTo>
                    <a:pt x="0" y="351"/>
                    <a:pt x="350" y="1"/>
                    <a:pt x="934" y="1"/>
                  </a:cubicBezTo>
                  <a:cubicBezTo>
                    <a:pt x="1459" y="1"/>
                    <a:pt x="1810" y="351"/>
                    <a:pt x="1810" y="876"/>
                  </a:cubicBezTo>
                  <a:cubicBezTo>
                    <a:pt x="1868" y="1460"/>
                    <a:pt x="1518" y="1752"/>
                    <a:pt x="992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1" name="Google Shape;7871;p18"/>
            <p:cNvSpPr/>
            <p:nvPr/>
          </p:nvSpPr>
          <p:spPr>
            <a:xfrm>
              <a:off x="3395550" y="53951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518" y="117"/>
                    <a:pt x="1869" y="350"/>
                    <a:pt x="1869" y="934"/>
                  </a:cubicBezTo>
                  <a:cubicBezTo>
                    <a:pt x="1869" y="1518"/>
                    <a:pt x="1518" y="1868"/>
                    <a:pt x="935" y="1868"/>
                  </a:cubicBezTo>
                  <a:cubicBezTo>
                    <a:pt x="409" y="1868"/>
                    <a:pt x="59" y="1518"/>
                    <a:pt x="59" y="993"/>
                  </a:cubicBezTo>
                  <a:cubicBezTo>
                    <a:pt x="1" y="409"/>
                    <a:pt x="409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2" name="Google Shape;7872;p18"/>
            <p:cNvSpPr/>
            <p:nvPr/>
          </p:nvSpPr>
          <p:spPr>
            <a:xfrm>
              <a:off x="4132475" y="5396600"/>
              <a:ext cx="46725" cy="45275"/>
            </a:xfrm>
            <a:custGeom>
              <a:avLst/>
              <a:gdLst/>
              <a:ahLst/>
              <a:cxnLst/>
              <a:rect l="l" t="t" r="r" b="b"/>
              <a:pathLst>
                <a:path w="1869" h="1811" extrusionOk="0">
                  <a:moveTo>
                    <a:pt x="1869" y="876"/>
                  </a:moveTo>
                  <a:cubicBezTo>
                    <a:pt x="1752" y="1460"/>
                    <a:pt x="1460" y="1810"/>
                    <a:pt x="876" y="1810"/>
                  </a:cubicBezTo>
                  <a:cubicBezTo>
                    <a:pt x="351" y="1752"/>
                    <a:pt x="1" y="1402"/>
                    <a:pt x="1" y="818"/>
                  </a:cubicBezTo>
                  <a:cubicBezTo>
                    <a:pt x="59" y="292"/>
                    <a:pt x="409" y="1"/>
                    <a:pt x="935" y="1"/>
                  </a:cubicBezTo>
                  <a:cubicBezTo>
                    <a:pt x="1519" y="1"/>
                    <a:pt x="1752" y="351"/>
                    <a:pt x="1869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3" name="Google Shape;7873;p18"/>
            <p:cNvSpPr/>
            <p:nvPr/>
          </p:nvSpPr>
          <p:spPr>
            <a:xfrm>
              <a:off x="1926075" y="4661125"/>
              <a:ext cx="45275" cy="43825"/>
            </a:xfrm>
            <a:custGeom>
              <a:avLst/>
              <a:gdLst/>
              <a:ahLst/>
              <a:cxnLst/>
              <a:rect l="l" t="t" r="r" b="b"/>
              <a:pathLst>
                <a:path w="1811" h="1753" extrusionOk="0">
                  <a:moveTo>
                    <a:pt x="1810" y="993"/>
                  </a:moveTo>
                  <a:cubicBezTo>
                    <a:pt x="1518" y="1227"/>
                    <a:pt x="1227" y="1577"/>
                    <a:pt x="876" y="1635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293" y="1"/>
                    <a:pt x="818" y="59"/>
                  </a:cubicBezTo>
                  <a:cubicBezTo>
                    <a:pt x="1168" y="118"/>
                    <a:pt x="1460" y="410"/>
                    <a:pt x="1810" y="643"/>
                  </a:cubicBezTo>
                  <a:cubicBezTo>
                    <a:pt x="1810" y="760"/>
                    <a:pt x="1810" y="876"/>
                    <a:pt x="1810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4" name="Google Shape;7874;p18"/>
            <p:cNvSpPr/>
            <p:nvPr/>
          </p:nvSpPr>
          <p:spPr>
            <a:xfrm>
              <a:off x="5117475" y="493475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2"/>
                  </a:moveTo>
                  <a:cubicBezTo>
                    <a:pt x="1519" y="1285"/>
                    <a:pt x="1227" y="1635"/>
                    <a:pt x="877" y="1694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351" y="1"/>
                    <a:pt x="818" y="59"/>
                  </a:cubicBezTo>
                  <a:cubicBezTo>
                    <a:pt x="1168" y="118"/>
                    <a:pt x="1460" y="468"/>
                    <a:pt x="1810" y="701"/>
                  </a:cubicBezTo>
                  <a:cubicBezTo>
                    <a:pt x="1810" y="818"/>
                    <a:pt x="1810" y="935"/>
                    <a:pt x="1810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5" name="Google Shape;7875;p18"/>
            <p:cNvSpPr/>
            <p:nvPr/>
          </p:nvSpPr>
          <p:spPr>
            <a:xfrm>
              <a:off x="6096650" y="1472650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1"/>
                  </a:moveTo>
                  <a:cubicBezTo>
                    <a:pt x="1460" y="1285"/>
                    <a:pt x="1226" y="1635"/>
                    <a:pt x="876" y="1693"/>
                  </a:cubicBezTo>
                  <a:cubicBezTo>
                    <a:pt x="351" y="1752"/>
                    <a:pt x="1" y="1401"/>
                    <a:pt x="1" y="876"/>
                  </a:cubicBezTo>
                  <a:cubicBezTo>
                    <a:pt x="1" y="351"/>
                    <a:pt x="351" y="0"/>
                    <a:pt x="818" y="59"/>
                  </a:cubicBezTo>
                  <a:cubicBezTo>
                    <a:pt x="1168" y="117"/>
                    <a:pt x="1460" y="467"/>
                    <a:pt x="1810" y="701"/>
                  </a:cubicBezTo>
                  <a:lnTo>
                    <a:pt x="1810" y="105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6" name="Google Shape;7876;p18"/>
            <p:cNvSpPr/>
            <p:nvPr/>
          </p:nvSpPr>
          <p:spPr>
            <a:xfrm>
              <a:off x="6098100" y="4173750"/>
              <a:ext cx="37975" cy="42325"/>
            </a:xfrm>
            <a:custGeom>
              <a:avLst/>
              <a:gdLst/>
              <a:ahLst/>
              <a:cxnLst/>
              <a:rect l="l" t="t" r="r" b="b"/>
              <a:pathLst>
                <a:path w="1519" h="1693" extrusionOk="0">
                  <a:moveTo>
                    <a:pt x="643" y="1693"/>
                  </a:moveTo>
                  <a:cubicBezTo>
                    <a:pt x="410" y="1401"/>
                    <a:pt x="1" y="1051"/>
                    <a:pt x="59" y="817"/>
                  </a:cubicBezTo>
                  <a:cubicBezTo>
                    <a:pt x="118" y="526"/>
                    <a:pt x="526" y="117"/>
                    <a:pt x="818" y="59"/>
                  </a:cubicBezTo>
                  <a:cubicBezTo>
                    <a:pt x="993" y="0"/>
                    <a:pt x="1460" y="467"/>
                    <a:pt x="1460" y="759"/>
                  </a:cubicBezTo>
                  <a:cubicBezTo>
                    <a:pt x="1519" y="1051"/>
                    <a:pt x="1168" y="1343"/>
                    <a:pt x="993" y="1635"/>
                  </a:cubicBezTo>
                  <a:cubicBezTo>
                    <a:pt x="876" y="1635"/>
                    <a:pt x="760" y="1635"/>
                    <a:pt x="643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7" name="Google Shape;7877;p18"/>
            <p:cNvSpPr/>
            <p:nvPr/>
          </p:nvSpPr>
          <p:spPr>
            <a:xfrm>
              <a:off x="1196450" y="2212500"/>
              <a:ext cx="40875" cy="37950"/>
            </a:xfrm>
            <a:custGeom>
              <a:avLst/>
              <a:gdLst/>
              <a:ahLst/>
              <a:cxnLst/>
              <a:rect l="l" t="t" r="r" b="b"/>
              <a:pathLst>
                <a:path w="1635" h="1518" extrusionOk="0">
                  <a:moveTo>
                    <a:pt x="1635" y="934"/>
                  </a:moveTo>
                  <a:cubicBezTo>
                    <a:pt x="1285" y="1109"/>
                    <a:pt x="993" y="1518"/>
                    <a:pt x="701" y="1460"/>
                  </a:cubicBezTo>
                  <a:cubicBezTo>
                    <a:pt x="409" y="1401"/>
                    <a:pt x="59" y="993"/>
                    <a:pt x="0" y="701"/>
                  </a:cubicBezTo>
                  <a:cubicBezTo>
                    <a:pt x="0" y="467"/>
                    <a:pt x="467" y="0"/>
                    <a:pt x="701" y="0"/>
                  </a:cubicBezTo>
                  <a:cubicBezTo>
                    <a:pt x="993" y="0"/>
                    <a:pt x="1343" y="350"/>
                    <a:pt x="1635" y="584"/>
                  </a:cubicBezTo>
                  <a:lnTo>
                    <a:pt x="1635" y="934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8" name="Google Shape;7878;p18"/>
            <p:cNvSpPr/>
            <p:nvPr/>
          </p:nvSpPr>
          <p:spPr>
            <a:xfrm>
              <a:off x="6346175" y="1970250"/>
              <a:ext cx="40900" cy="36525"/>
            </a:xfrm>
            <a:custGeom>
              <a:avLst/>
              <a:gdLst/>
              <a:ahLst/>
              <a:cxnLst/>
              <a:rect l="l" t="t" r="r" b="b"/>
              <a:pathLst>
                <a:path w="1636" h="1461" extrusionOk="0">
                  <a:moveTo>
                    <a:pt x="1577" y="935"/>
                  </a:moveTo>
                  <a:cubicBezTo>
                    <a:pt x="1285" y="1110"/>
                    <a:pt x="935" y="1460"/>
                    <a:pt x="701" y="1402"/>
                  </a:cubicBezTo>
                  <a:cubicBezTo>
                    <a:pt x="409" y="1402"/>
                    <a:pt x="59" y="935"/>
                    <a:pt x="1" y="643"/>
                  </a:cubicBezTo>
                  <a:cubicBezTo>
                    <a:pt x="1" y="468"/>
                    <a:pt x="468" y="1"/>
                    <a:pt x="701" y="1"/>
                  </a:cubicBezTo>
                  <a:cubicBezTo>
                    <a:pt x="993" y="1"/>
                    <a:pt x="1285" y="351"/>
                    <a:pt x="1635" y="526"/>
                  </a:cubicBezTo>
                  <a:cubicBezTo>
                    <a:pt x="1635" y="643"/>
                    <a:pt x="1635" y="818"/>
                    <a:pt x="1577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9" name="Google Shape;7879;p18"/>
            <p:cNvSpPr/>
            <p:nvPr/>
          </p:nvSpPr>
          <p:spPr>
            <a:xfrm>
              <a:off x="1685300" y="4417450"/>
              <a:ext cx="37975" cy="40875"/>
            </a:xfrm>
            <a:custGeom>
              <a:avLst/>
              <a:gdLst/>
              <a:ahLst/>
              <a:cxnLst/>
              <a:rect l="l" t="t" r="r" b="b"/>
              <a:pathLst>
                <a:path w="1519" h="1635" extrusionOk="0">
                  <a:moveTo>
                    <a:pt x="935" y="0"/>
                  </a:moveTo>
                  <a:cubicBezTo>
                    <a:pt x="1110" y="292"/>
                    <a:pt x="1518" y="642"/>
                    <a:pt x="1460" y="876"/>
                  </a:cubicBezTo>
                  <a:cubicBezTo>
                    <a:pt x="1401" y="1167"/>
                    <a:pt x="993" y="1576"/>
                    <a:pt x="701" y="1576"/>
                  </a:cubicBezTo>
                  <a:cubicBezTo>
                    <a:pt x="468" y="1634"/>
                    <a:pt x="59" y="1167"/>
                    <a:pt x="1" y="934"/>
                  </a:cubicBezTo>
                  <a:cubicBezTo>
                    <a:pt x="1" y="642"/>
                    <a:pt x="351" y="292"/>
                    <a:pt x="584" y="0"/>
                  </a:cubicBezTo>
                  <a:lnTo>
                    <a:pt x="935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0" name="Google Shape;7880;p18"/>
            <p:cNvSpPr/>
            <p:nvPr/>
          </p:nvSpPr>
          <p:spPr>
            <a:xfrm>
              <a:off x="4630100" y="246875"/>
              <a:ext cx="37950" cy="40875"/>
            </a:xfrm>
            <a:custGeom>
              <a:avLst/>
              <a:gdLst/>
              <a:ahLst/>
              <a:cxnLst/>
              <a:rect l="l" t="t" r="r" b="b"/>
              <a:pathLst>
                <a:path w="1518" h="1635" extrusionOk="0">
                  <a:moveTo>
                    <a:pt x="934" y="0"/>
                  </a:moveTo>
                  <a:cubicBezTo>
                    <a:pt x="1109" y="292"/>
                    <a:pt x="1518" y="642"/>
                    <a:pt x="1459" y="876"/>
                  </a:cubicBezTo>
                  <a:cubicBezTo>
                    <a:pt x="1401" y="1168"/>
                    <a:pt x="993" y="1576"/>
                    <a:pt x="701" y="1576"/>
                  </a:cubicBezTo>
                  <a:cubicBezTo>
                    <a:pt x="526" y="1635"/>
                    <a:pt x="59" y="1168"/>
                    <a:pt x="59" y="934"/>
                  </a:cubicBezTo>
                  <a:cubicBezTo>
                    <a:pt x="0" y="584"/>
                    <a:pt x="350" y="292"/>
                    <a:pt x="584" y="0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1" name="Google Shape;7881;p18"/>
            <p:cNvSpPr/>
            <p:nvPr/>
          </p:nvSpPr>
          <p:spPr>
            <a:xfrm>
              <a:off x="2175625" y="4910675"/>
              <a:ext cx="36500" cy="40875"/>
            </a:xfrm>
            <a:custGeom>
              <a:avLst/>
              <a:gdLst/>
              <a:ahLst/>
              <a:cxnLst/>
              <a:rect l="l" t="t" r="r" b="b"/>
              <a:pathLst>
                <a:path w="1460" h="1635" extrusionOk="0">
                  <a:moveTo>
                    <a:pt x="584" y="1635"/>
                  </a:moveTo>
                  <a:cubicBezTo>
                    <a:pt x="350" y="1343"/>
                    <a:pt x="0" y="1051"/>
                    <a:pt x="0" y="759"/>
                  </a:cubicBezTo>
                  <a:cubicBezTo>
                    <a:pt x="58" y="467"/>
                    <a:pt x="467" y="59"/>
                    <a:pt x="759" y="59"/>
                  </a:cubicBezTo>
                  <a:cubicBezTo>
                    <a:pt x="934" y="0"/>
                    <a:pt x="1401" y="467"/>
                    <a:pt x="1459" y="701"/>
                  </a:cubicBezTo>
                  <a:cubicBezTo>
                    <a:pt x="1459" y="993"/>
                    <a:pt x="1109" y="1343"/>
                    <a:pt x="934" y="1635"/>
                  </a:cubicBezTo>
                  <a:cubicBezTo>
                    <a:pt x="817" y="1635"/>
                    <a:pt x="701" y="1635"/>
                    <a:pt x="584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2" name="Google Shape;7882;p18"/>
            <p:cNvSpPr/>
            <p:nvPr/>
          </p:nvSpPr>
          <p:spPr>
            <a:xfrm>
              <a:off x="4379100" y="5399525"/>
              <a:ext cx="40875" cy="36500"/>
            </a:xfrm>
            <a:custGeom>
              <a:avLst/>
              <a:gdLst/>
              <a:ahLst/>
              <a:cxnLst/>
              <a:rect l="l" t="t" r="r" b="b"/>
              <a:pathLst>
                <a:path w="1635" h="1460" extrusionOk="0">
                  <a:moveTo>
                    <a:pt x="59" y="526"/>
                  </a:moveTo>
                  <a:cubicBezTo>
                    <a:pt x="351" y="351"/>
                    <a:pt x="701" y="0"/>
                    <a:pt x="993" y="59"/>
                  </a:cubicBezTo>
                  <a:cubicBezTo>
                    <a:pt x="1226" y="117"/>
                    <a:pt x="1576" y="526"/>
                    <a:pt x="1635" y="818"/>
                  </a:cubicBezTo>
                  <a:cubicBezTo>
                    <a:pt x="1635" y="1051"/>
                    <a:pt x="1168" y="1460"/>
                    <a:pt x="876" y="1460"/>
                  </a:cubicBezTo>
                  <a:cubicBezTo>
                    <a:pt x="584" y="1460"/>
                    <a:pt x="292" y="1109"/>
                    <a:pt x="0" y="876"/>
                  </a:cubicBezTo>
                  <a:cubicBezTo>
                    <a:pt x="0" y="759"/>
                    <a:pt x="59" y="642"/>
                    <a:pt x="59" y="5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3" name="Google Shape;7883;p18"/>
            <p:cNvSpPr/>
            <p:nvPr/>
          </p:nvSpPr>
          <p:spPr>
            <a:xfrm>
              <a:off x="2422225" y="497850"/>
              <a:ext cx="43800" cy="35050"/>
            </a:xfrm>
            <a:custGeom>
              <a:avLst/>
              <a:gdLst/>
              <a:ahLst/>
              <a:cxnLst/>
              <a:rect l="l" t="t" r="r" b="b"/>
              <a:pathLst>
                <a:path w="1752" h="1402" extrusionOk="0">
                  <a:moveTo>
                    <a:pt x="1752" y="701"/>
                  </a:moveTo>
                  <a:cubicBezTo>
                    <a:pt x="1285" y="1052"/>
                    <a:pt x="993" y="1402"/>
                    <a:pt x="759" y="1402"/>
                  </a:cubicBezTo>
                  <a:cubicBezTo>
                    <a:pt x="468" y="1402"/>
                    <a:pt x="234" y="993"/>
                    <a:pt x="1" y="760"/>
                  </a:cubicBezTo>
                  <a:cubicBezTo>
                    <a:pt x="234" y="468"/>
                    <a:pt x="409" y="59"/>
                    <a:pt x="701" y="59"/>
                  </a:cubicBezTo>
                  <a:cubicBezTo>
                    <a:pt x="935" y="1"/>
                    <a:pt x="1285" y="351"/>
                    <a:pt x="1752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4" name="Google Shape;7884;p18"/>
            <p:cNvSpPr/>
            <p:nvPr/>
          </p:nvSpPr>
          <p:spPr>
            <a:xfrm>
              <a:off x="1203750" y="3439725"/>
              <a:ext cx="27750" cy="36525"/>
            </a:xfrm>
            <a:custGeom>
              <a:avLst/>
              <a:gdLst/>
              <a:ahLst/>
              <a:cxnLst/>
              <a:rect l="l" t="t" r="r" b="b"/>
              <a:pathLst>
                <a:path w="1110" h="1461" extrusionOk="0">
                  <a:moveTo>
                    <a:pt x="351" y="1402"/>
                  </a:moveTo>
                  <a:cubicBezTo>
                    <a:pt x="234" y="1110"/>
                    <a:pt x="59" y="818"/>
                    <a:pt x="0" y="526"/>
                  </a:cubicBezTo>
                  <a:cubicBezTo>
                    <a:pt x="0" y="351"/>
                    <a:pt x="234" y="176"/>
                    <a:pt x="409" y="1"/>
                  </a:cubicBezTo>
                  <a:cubicBezTo>
                    <a:pt x="642" y="234"/>
                    <a:pt x="993" y="409"/>
                    <a:pt x="1051" y="701"/>
                  </a:cubicBezTo>
                  <a:cubicBezTo>
                    <a:pt x="1109" y="876"/>
                    <a:pt x="818" y="1168"/>
                    <a:pt x="642" y="1460"/>
                  </a:cubicBezTo>
                  <a:cubicBezTo>
                    <a:pt x="526" y="1460"/>
                    <a:pt x="467" y="1402"/>
                    <a:pt x="351" y="14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5" name="Google Shape;7885;p18"/>
            <p:cNvSpPr/>
            <p:nvPr/>
          </p:nvSpPr>
          <p:spPr>
            <a:xfrm>
              <a:off x="3159150" y="5402450"/>
              <a:ext cx="42350" cy="27750"/>
            </a:xfrm>
            <a:custGeom>
              <a:avLst/>
              <a:gdLst/>
              <a:ahLst/>
              <a:cxnLst/>
              <a:rect l="l" t="t" r="r" b="b"/>
              <a:pathLst>
                <a:path w="1694" h="1110" extrusionOk="0">
                  <a:moveTo>
                    <a:pt x="1694" y="642"/>
                  </a:moveTo>
                  <a:cubicBezTo>
                    <a:pt x="1285" y="876"/>
                    <a:pt x="1051" y="1109"/>
                    <a:pt x="876" y="1051"/>
                  </a:cubicBezTo>
                  <a:cubicBezTo>
                    <a:pt x="584" y="992"/>
                    <a:pt x="293" y="759"/>
                    <a:pt x="1" y="584"/>
                  </a:cubicBezTo>
                  <a:cubicBezTo>
                    <a:pt x="234" y="409"/>
                    <a:pt x="468" y="0"/>
                    <a:pt x="701" y="0"/>
                  </a:cubicBezTo>
                  <a:cubicBezTo>
                    <a:pt x="935" y="0"/>
                    <a:pt x="1227" y="350"/>
                    <a:pt x="1635" y="64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6" name="Google Shape;7886;p18"/>
            <p:cNvSpPr/>
            <p:nvPr/>
          </p:nvSpPr>
          <p:spPr>
            <a:xfrm>
              <a:off x="2914000" y="258550"/>
              <a:ext cx="36500" cy="26275"/>
            </a:xfrm>
            <a:custGeom>
              <a:avLst/>
              <a:gdLst/>
              <a:ahLst/>
              <a:cxnLst/>
              <a:rect l="l" t="t" r="r" b="b"/>
              <a:pathLst>
                <a:path w="1460" h="1051" extrusionOk="0">
                  <a:moveTo>
                    <a:pt x="1460" y="0"/>
                  </a:moveTo>
                  <a:cubicBezTo>
                    <a:pt x="1285" y="467"/>
                    <a:pt x="1226" y="759"/>
                    <a:pt x="1051" y="934"/>
                  </a:cubicBezTo>
                  <a:cubicBezTo>
                    <a:pt x="876" y="1051"/>
                    <a:pt x="526" y="1051"/>
                    <a:pt x="292" y="992"/>
                  </a:cubicBezTo>
                  <a:cubicBezTo>
                    <a:pt x="176" y="934"/>
                    <a:pt x="117" y="701"/>
                    <a:pt x="1" y="584"/>
                  </a:cubicBezTo>
                  <a:cubicBezTo>
                    <a:pt x="176" y="467"/>
                    <a:pt x="351" y="350"/>
                    <a:pt x="584" y="234"/>
                  </a:cubicBezTo>
                  <a:cubicBezTo>
                    <a:pt x="759" y="175"/>
                    <a:pt x="993" y="117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7" name="Google Shape;7887;p18"/>
            <p:cNvSpPr/>
            <p:nvPr/>
          </p:nvSpPr>
          <p:spPr>
            <a:xfrm>
              <a:off x="6349100" y="3686350"/>
              <a:ext cx="24825" cy="33575"/>
            </a:xfrm>
            <a:custGeom>
              <a:avLst/>
              <a:gdLst/>
              <a:ahLst/>
              <a:cxnLst/>
              <a:rect l="l" t="t" r="r" b="b"/>
              <a:pathLst>
                <a:path w="993" h="1343" extrusionOk="0">
                  <a:moveTo>
                    <a:pt x="993" y="0"/>
                  </a:moveTo>
                  <a:cubicBezTo>
                    <a:pt x="935" y="351"/>
                    <a:pt x="876" y="526"/>
                    <a:pt x="818" y="759"/>
                  </a:cubicBezTo>
                  <a:cubicBezTo>
                    <a:pt x="701" y="934"/>
                    <a:pt x="526" y="1109"/>
                    <a:pt x="409" y="1343"/>
                  </a:cubicBezTo>
                  <a:cubicBezTo>
                    <a:pt x="292" y="1168"/>
                    <a:pt x="1" y="1051"/>
                    <a:pt x="1" y="876"/>
                  </a:cubicBezTo>
                  <a:cubicBezTo>
                    <a:pt x="1" y="584"/>
                    <a:pt x="117" y="292"/>
                    <a:pt x="292" y="117"/>
                  </a:cubicBezTo>
                  <a:cubicBezTo>
                    <a:pt x="409" y="0"/>
                    <a:pt x="643" y="59"/>
                    <a:pt x="9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7888" name="Google Shape;7888;p18"/>
          <p:cNvPicPr preferRelativeResize="0"/>
          <p:nvPr/>
        </p:nvPicPr>
        <p:blipFill rotWithShape="1">
          <a:blip r:embed="rId2">
            <a:alphaModFix/>
          </a:blip>
          <a:srcRect l="21453" r="19185"/>
          <a:stretch/>
        </p:blipFill>
        <p:spPr>
          <a:xfrm rot="10800000">
            <a:off x="-253375" y="-1388075"/>
            <a:ext cx="9386527" cy="4099200"/>
          </a:xfrm>
          <a:prstGeom prst="rect">
            <a:avLst/>
          </a:prstGeom>
          <a:noFill/>
          <a:ln>
            <a:noFill/>
          </a:ln>
        </p:spPr>
      </p:pic>
      <p:sp>
        <p:nvSpPr>
          <p:cNvPr id="7889" name="Google Shape;7889;p18"/>
          <p:cNvSpPr txBox="1">
            <a:spLocks noGrp="1"/>
          </p:cNvSpPr>
          <p:nvPr>
            <p:ph type="title"/>
          </p:nvPr>
        </p:nvSpPr>
        <p:spPr>
          <a:xfrm>
            <a:off x="715100" y="1847225"/>
            <a:ext cx="35862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solidFill>
                  <a:schemeClr val="dk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7890" name="Google Shape;7890;p18"/>
          <p:cNvSpPr txBox="1">
            <a:spLocks noGrp="1"/>
          </p:cNvSpPr>
          <p:nvPr>
            <p:ph type="subTitle" idx="1"/>
          </p:nvPr>
        </p:nvSpPr>
        <p:spPr>
          <a:xfrm>
            <a:off x="715100" y="2582875"/>
            <a:ext cx="3584400" cy="713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>
            <a:endParaRPr/>
          </a:p>
        </p:txBody>
      </p:sp>
      <p:grpSp>
        <p:nvGrpSpPr>
          <p:cNvPr id="7891" name="Google Shape;7891;p18"/>
          <p:cNvGrpSpPr/>
          <p:nvPr/>
        </p:nvGrpSpPr>
        <p:grpSpPr>
          <a:xfrm flipH="1">
            <a:off x="1470462" y="4729627"/>
            <a:ext cx="2795085" cy="780775"/>
            <a:chOff x="2963504" y="1552030"/>
            <a:chExt cx="1890871" cy="528193"/>
          </a:xfrm>
        </p:grpSpPr>
        <p:sp>
          <p:nvSpPr>
            <p:cNvPr id="7892" name="Google Shape;7892;p18"/>
            <p:cNvSpPr/>
            <p:nvPr/>
          </p:nvSpPr>
          <p:spPr>
            <a:xfrm>
              <a:off x="4265095" y="1552030"/>
              <a:ext cx="183669" cy="183669"/>
            </a:xfrm>
            <a:custGeom>
              <a:avLst/>
              <a:gdLst/>
              <a:ahLst/>
              <a:cxnLst/>
              <a:rect l="l" t="t" r="r" b="b"/>
              <a:pathLst>
                <a:path w="20637" h="20637" extrusionOk="0">
                  <a:moveTo>
                    <a:pt x="6319" y="1"/>
                  </a:moveTo>
                  <a:lnTo>
                    <a:pt x="6319" y="6319"/>
                  </a:lnTo>
                  <a:lnTo>
                    <a:pt x="0" y="6319"/>
                  </a:lnTo>
                  <a:lnTo>
                    <a:pt x="0" y="14251"/>
                  </a:lnTo>
                  <a:lnTo>
                    <a:pt x="6319" y="14251"/>
                  </a:lnTo>
                  <a:lnTo>
                    <a:pt x="6319" y="20637"/>
                  </a:lnTo>
                  <a:lnTo>
                    <a:pt x="14251" y="20637"/>
                  </a:lnTo>
                  <a:lnTo>
                    <a:pt x="14251" y="14251"/>
                  </a:lnTo>
                  <a:lnTo>
                    <a:pt x="20637" y="14251"/>
                  </a:lnTo>
                  <a:lnTo>
                    <a:pt x="20637" y="6319"/>
                  </a:lnTo>
                  <a:lnTo>
                    <a:pt x="14251" y="6319"/>
                  </a:lnTo>
                  <a:lnTo>
                    <a:pt x="14251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3" name="Google Shape;7893;p18"/>
            <p:cNvSpPr/>
            <p:nvPr/>
          </p:nvSpPr>
          <p:spPr>
            <a:xfrm>
              <a:off x="2963504" y="1632251"/>
              <a:ext cx="183678" cy="183678"/>
            </a:xfrm>
            <a:custGeom>
              <a:avLst/>
              <a:gdLst/>
              <a:ahLst/>
              <a:cxnLst/>
              <a:rect l="l" t="t" r="r" b="b"/>
              <a:pathLst>
                <a:path w="20638" h="20638" extrusionOk="0">
                  <a:moveTo>
                    <a:pt x="6319" y="1"/>
                  </a:moveTo>
                  <a:lnTo>
                    <a:pt x="6319" y="6319"/>
                  </a:lnTo>
                  <a:lnTo>
                    <a:pt x="1" y="6319"/>
                  </a:lnTo>
                  <a:lnTo>
                    <a:pt x="1" y="14318"/>
                  </a:lnTo>
                  <a:lnTo>
                    <a:pt x="6319" y="14318"/>
                  </a:lnTo>
                  <a:lnTo>
                    <a:pt x="6319" y="20637"/>
                  </a:lnTo>
                  <a:lnTo>
                    <a:pt x="14318" y="20637"/>
                  </a:lnTo>
                  <a:lnTo>
                    <a:pt x="14318" y="14318"/>
                  </a:lnTo>
                  <a:lnTo>
                    <a:pt x="20637" y="14318"/>
                  </a:lnTo>
                  <a:lnTo>
                    <a:pt x="20637" y="6319"/>
                  </a:lnTo>
                  <a:lnTo>
                    <a:pt x="14318" y="6319"/>
                  </a:lnTo>
                  <a:lnTo>
                    <a:pt x="14318" y="1"/>
                  </a:lnTo>
                  <a:close/>
                </a:path>
              </a:pathLst>
            </a:cu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4" name="Google Shape;7894;p18"/>
            <p:cNvSpPr/>
            <p:nvPr/>
          </p:nvSpPr>
          <p:spPr>
            <a:xfrm>
              <a:off x="4620447" y="1846304"/>
              <a:ext cx="233928" cy="233919"/>
            </a:xfrm>
            <a:custGeom>
              <a:avLst/>
              <a:gdLst/>
              <a:ahLst/>
              <a:cxnLst/>
              <a:rect l="l" t="t" r="r" b="b"/>
              <a:pathLst>
                <a:path w="26284" h="26283" extrusionOk="0">
                  <a:moveTo>
                    <a:pt x="8067" y="0"/>
                  </a:moveTo>
                  <a:lnTo>
                    <a:pt x="8067" y="8067"/>
                  </a:lnTo>
                  <a:lnTo>
                    <a:pt x="1" y="8067"/>
                  </a:lnTo>
                  <a:lnTo>
                    <a:pt x="1" y="18217"/>
                  </a:lnTo>
                  <a:lnTo>
                    <a:pt x="8067" y="18217"/>
                  </a:lnTo>
                  <a:lnTo>
                    <a:pt x="8067" y="26283"/>
                  </a:lnTo>
                  <a:lnTo>
                    <a:pt x="18217" y="26283"/>
                  </a:lnTo>
                  <a:lnTo>
                    <a:pt x="18217" y="18217"/>
                  </a:lnTo>
                  <a:lnTo>
                    <a:pt x="26284" y="18217"/>
                  </a:lnTo>
                  <a:lnTo>
                    <a:pt x="26284" y="8067"/>
                  </a:lnTo>
                  <a:lnTo>
                    <a:pt x="18217" y="8067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5" name="Google Shape;7895;p18"/>
            <p:cNvSpPr/>
            <p:nvPr/>
          </p:nvSpPr>
          <p:spPr>
            <a:xfrm>
              <a:off x="3653077" y="1712960"/>
              <a:ext cx="140006" cy="139997"/>
            </a:xfrm>
            <a:custGeom>
              <a:avLst/>
              <a:gdLst/>
              <a:ahLst/>
              <a:cxnLst/>
              <a:rect l="l" t="t" r="r" b="b"/>
              <a:pathLst>
                <a:path w="15731" h="15730" extrusionOk="0">
                  <a:moveTo>
                    <a:pt x="4841" y="1"/>
                  </a:moveTo>
                  <a:lnTo>
                    <a:pt x="4841" y="4840"/>
                  </a:lnTo>
                  <a:lnTo>
                    <a:pt x="1" y="4840"/>
                  </a:lnTo>
                  <a:lnTo>
                    <a:pt x="1" y="10890"/>
                  </a:lnTo>
                  <a:lnTo>
                    <a:pt x="4841" y="10890"/>
                  </a:lnTo>
                  <a:lnTo>
                    <a:pt x="4841" y="15730"/>
                  </a:lnTo>
                  <a:lnTo>
                    <a:pt x="10890" y="15730"/>
                  </a:lnTo>
                  <a:lnTo>
                    <a:pt x="10890" y="10890"/>
                  </a:lnTo>
                  <a:lnTo>
                    <a:pt x="15730" y="10890"/>
                  </a:lnTo>
                  <a:lnTo>
                    <a:pt x="15730" y="4840"/>
                  </a:lnTo>
                  <a:lnTo>
                    <a:pt x="10890" y="4840"/>
                  </a:lnTo>
                  <a:lnTo>
                    <a:pt x="10890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6" name="Google Shape;7896;p18"/>
            <p:cNvSpPr/>
            <p:nvPr/>
          </p:nvSpPr>
          <p:spPr>
            <a:xfrm>
              <a:off x="3624366" y="1615442"/>
              <a:ext cx="56844" cy="56248"/>
            </a:xfrm>
            <a:custGeom>
              <a:avLst/>
              <a:gdLst/>
              <a:ahLst/>
              <a:cxnLst/>
              <a:rect l="l" t="t" r="r" b="b"/>
              <a:pathLst>
                <a:path w="6387" h="6320" extrusionOk="0">
                  <a:moveTo>
                    <a:pt x="1950" y="1"/>
                  </a:moveTo>
                  <a:lnTo>
                    <a:pt x="1950" y="1950"/>
                  </a:lnTo>
                  <a:lnTo>
                    <a:pt x="0" y="1950"/>
                  </a:lnTo>
                  <a:lnTo>
                    <a:pt x="0" y="4370"/>
                  </a:lnTo>
                  <a:lnTo>
                    <a:pt x="1950" y="4370"/>
                  </a:lnTo>
                  <a:lnTo>
                    <a:pt x="1950" y="6320"/>
                  </a:lnTo>
                  <a:lnTo>
                    <a:pt x="4437" y="6320"/>
                  </a:lnTo>
                  <a:lnTo>
                    <a:pt x="4437" y="4370"/>
                  </a:lnTo>
                  <a:lnTo>
                    <a:pt x="6386" y="4370"/>
                  </a:lnTo>
                  <a:lnTo>
                    <a:pt x="6386" y="1950"/>
                  </a:lnTo>
                  <a:lnTo>
                    <a:pt x="4437" y="1950"/>
                  </a:lnTo>
                  <a:lnTo>
                    <a:pt x="4437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7" name="Google Shape;7897;p18"/>
            <p:cNvSpPr/>
            <p:nvPr/>
          </p:nvSpPr>
          <p:spPr>
            <a:xfrm>
              <a:off x="3822382" y="1776977"/>
              <a:ext cx="234524" cy="234524"/>
            </a:xfrm>
            <a:custGeom>
              <a:avLst/>
              <a:gdLst/>
              <a:ahLst/>
              <a:cxnLst/>
              <a:rect l="l" t="t" r="r" b="b"/>
              <a:pathLst>
                <a:path w="26351" h="26351" extrusionOk="0">
                  <a:moveTo>
                    <a:pt x="8067" y="0"/>
                  </a:moveTo>
                  <a:lnTo>
                    <a:pt x="8067" y="8066"/>
                  </a:lnTo>
                  <a:lnTo>
                    <a:pt x="1" y="8066"/>
                  </a:lnTo>
                  <a:lnTo>
                    <a:pt x="1" y="18284"/>
                  </a:lnTo>
                  <a:lnTo>
                    <a:pt x="8067" y="18284"/>
                  </a:lnTo>
                  <a:lnTo>
                    <a:pt x="8067" y="26350"/>
                  </a:lnTo>
                  <a:lnTo>
                    <a:pt x="18217" y="26350"/>
                  </a:lnTo>
                  <a:lnTo>
                    <a:pt x="18217" y="18284"/>
                  </a:lnTo>
                  <a:lnTo>
                    <a:pt x="26351" y="18284"/>
                  </a:lnTo>
                  <a:lnTo>
                    <a:pt x="26351" y="8066"/>
                  </a:lnTo>
                  <a:lnTo>
                    <a:pt x="18217" y="8066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745129762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 and two columns 1">
    <p:spTree>
      <p:nvGrpSpPr>
        <p:cNvPr id="1" name="Shape 78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899" name="Google Shape;7899;p19"/>
          <p:cNvPicPr preferRelativeResize="0"/>
          <p:nvPr/>
        </p:nvPicPr>
        <p:blipFill rotWithShape="1">
          <a:blip r:embed="rId2">
            <a:alphaModFix/>
          </a:blip>
          <a:srcRect l="21453" r="19185"/>
          <a:stretch/>
        </p:blipFill>
        <p:spPr>
          <a:xfrm rot="1628239">
            <a:off x="-3223550" y="3180675"/>
            <a:ext cx="9386526" cy="409919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7900" name="Google Shape;7900;p19"/>
          <p:cNvGrpSpPr/>
          <p:nvPr/>
        </p:nvGrpSpPr>
        <p:grpSpPr>
          <a:xfrm>
            <a:off x="-66775" y="-735698"/>
            <a:ext cx="3288125" cy="3288125"/>
            <a:chOff x="1190625" y="238125"/>
            <a:chExt cx="5205200" cy="5205200"/>
          </a:xfrm>
        </p:grpSpPr>
        <p:sp>
          <p:nvSpPr>
            <p:cNvPr id="7901" name="Google Shape;7901;p19"/>
            <p:cNvSpPr/>
            <p:nvPr/>
          </p:nvSpPr>
          <p:spPr>
            <a:xfrm>
              <a:off x="3537100" y="2352575"/>
              <a:ext cx="739875" cy="745725"/>
            </a:xfrm>
            <a:custGeom>
              <a:avLst/>
              <a:gdLst/>
              <a:ahLst/>
              <a:cxnLst/>
              <a:rect l="l" t="t" r="r" b="b"/>
              <a:pathLst>
                <a:path w="29595" h="29829" extrusionOk="0">
                  <a:moveTo>
                    <a:pt x="19963" y="23699"/>
                  </a:moveTo>
                  <a:cubicBezTo>
                    <a:pt x="20956" y="20839"/>
                    <a:pt x="23057" y="19438"/>
                    <a:pt x="25509" y="19847"/>
                  </a:cubicBezTo>
                  <a:cubicBezTo>
                    <a:pt x="27785" y="20197"/>
                    <a:pt x="29478" y="22123"/>
                    <a:pt x="29536" y="24400"/>
                  </a:cubicBezTo>
                  <a:cubicBezTo>
                    <a:pt x="29595" y="26793"/>
                    <a:pt x="28077" y="28777"/>
                    <a:pt x="25684" y="29303"/>
                  </a:cubicBezTo>
                  <a:cubicBezTo>
                    <a:pt x="23232" y="29828"/>
                    <a:pt x="21189" y="28544"/>
                    <a:pt x="19963" y="25625"/>
                  </a:cubicBezTo>
                  <a:cubicBezTo>
                    <a:pt x="19146" y="28135"/>
                    <a:pt x="17512" y="29595"/>
                    <a:pt x="14768" y="29536"/>
                  </a:cubicBezTo>
                  <a:cubicBezTo>
                    <a:pt x="12609" y="29536"/>
                    <a:pt x="11266" y="28369"/>
                    <a:pt x="10040" y="25567"/>
                  </a:cubicBezTo>
                  <a:cubicBezTo>
                    <a:pt x="9690" y="26910"/>
                    <a:pt x="8990" y="27960"/>
                    <a:pt x="7881" y="28661"/>
                  </a:cubicBezTo>
                  <a:cubicBezTo>
                    <a:pt x="6830" y="29420"/>
                    <a:pt x="5604" y="29711"/>
                    <a:pt x="4320" y="29478"/>
                  </a:cubicBezTo>
                  <a:cubicBezTo>
                    <a:pt x="2044" y="29069"/>
                    <a:pt x="409" y="27201"/>
                    <a:pt x="234" y="25042"/>
                  </a:cubicBezTo>
                  <a:cubicBezTo>
                    <a:pt x="59" y="22532"/>
                    <a:pt x="1402" y="20664"/>
                    <a:pt x="4145" y="19672"/>
                  </a:cubicBezTo>
                  <a:cubicBezTo>
                    <a:pt x="1518" y="18796"/>
                    <a:pt x="1" y="17103"/>
                    <a:pt x="176" y="14243"/>
                  </a:cubicBezTo>
                  <a:cubicBezTo>
                    <a:pt x="351" y="12200"/>
                    <a:pt x="1577" y="10741"/>
                    <a:pt x="4203" y="9749"/>
                  </a:cubicBezTo>
                  <a:cubicBezTo>
                    <a:pt x="2744" y="9340"/>
                    <a:pt x="1635" y="8581"/>
                    <a:pt x="993" y="7355"/>
                  </a:cubicBezTo>
                  <a:cubicBezTo>
                    <a:pt x="293" y="6071"/>
                    <a:pt x="176" y="4787"/>
                    <a:pt x="643" y="3445"/>
                  </a:cubicBezTo>
                  <a:cubicBezTo>
                    <a:pt x="1343" y="1285"/>
                    <a:pt x="3386" y="1"/>
                    <a:pt x="5721" y="234"/>
                  </a:cubicBezTo>
                  <a:cubicBezTo>
                    <a:pt x="7822" y="409"/>
                    <a:pt x="9632" y="2161"/>
                    <a:pt x="9924" y="4320"/>
                  </a:cubicBezTo>
                  <a:cubicBezTo>
                    <a:pt x="10274" y="6713"/>
                    <a:pt x="8990" y="8640"/>
                    <a:pt x="6130" y="9807"/>
                  </a:cubicBezTo>
                  <a:cubicBezTo>
                    <a:pt x="8114" y="10332"/>
                    <a:pt x="9457" y="11558"/>
                    <a:pt x="10040" y="13660"/>
                  </a:cubicBezTo>
                  <a:cubicBezTo>
                    <a:pt x="10683" y="11617"/>
                    <a:pt x="11908" y="10332"/>
                    <a:pt x="13893" y="9749"/>
                  </a:cubicBezTo>
                  <a:cubicBezTo>
                    <a:pt x="11091" y="8581"/>
                    <a:pt x="9807" y="6538"/>
                    <a:pt x="10274" y="4087"/>
                  </a:cubicBezTo>
                  <a:cubicBezTo>
                    <a:pt x="10741" y="1752"/>
                    <a:pt x="12784" y="118"/>
                    <a:pt x="15177" y="176"/>
                  </a:cubicBezTo>
                  <a:cubicBezTo>
                    <a:pt x="17395" y="234"/>
                    <a:pt x="19380" y="1869"/>
                    <a:pt x="19788" y="4087"/>
                  </a:cubicBezTo>
                  <a:cubicBezTo>
                    <a:pt x="20197" y="6597"/>
                    <a:pt x="18913" y="8698"/>
                    <a:pt x="16111" y="9749"/>
                  </a:cubicBezTo>
                  <a:cubicBezTo>
                    <a:pt x="18096" y="10332"/>
                    <a:pt x="19380" y="11617"/>
                    <a:pt x="19963" y="13660"/>
                  </a:cubicBezTo>
                  <a:cubicBezTo>
                    <a:pt x="20430" y="12259"/>
                    <a:pt x="21131" y="11266"/>
                    <a:pt x="22240" y="10566"/>
                  </a:cubicBezTo>
                  <a:cubicBezTo>
                    <a:pt x="23349" y="9924"/>
                    <a:pt x="24575" y="9749"/>
                    <a:pt x="25859" y="10041"/>
                  </a:cubicBezTo>
                  <a:cubicBezTo>
                    <a:pt x="28135" y="10566"/>
                    <a:pt x="29595" y="12492"/>
                    <a:pt x="29536" y="14827"/>
                  </a:cubicBezTo>
                  <a:cubicBezTo>
                    <a:pt x="29536" y="17103"/>
                    <a:pt x="27902" y="19030"/>
                    <a:pt x="25684" y="19438"/>
                  </a:cubicBezTo>
                  <a:cubicBezTo>
                    <a:pt x="23232" y="19964"/>
                    <a:pt x="21248" y="18738"/>
                    <a:pt x="19963" y="15878"/>
                  </a:cubicBezTo>
                  <a:cubicBezTo>
                    <a:pt x="19380" y="17804"/>
                    <a:pt x="18154" y="19030"/>
                    <a:pt x="16111" y="19672"/>
                  </a:cubicBezTo>
                  <a:cubicBezTo>
                    <a:pt x="18154" y="20314"/>
                    <a:pt x="19380" y="21598"/>
                    <a:pt x="19963" y="23641"/>
                  </a:cubicBezTo>
                  <a:close/>
                  <a:moveTo>
                    <a:pt x="10040" y="23758"/>
                  </a:moveTo>
                  <a:cubicBezTo>
                    <a:pt x="10624" y="21598"/>
                    <a:pt x="11850" y="20314"/>
                    <a:pt x="13951" y="19672"/>
                  </a:cubicBezTo>
                  <a:cubicBezTo>
                    <a:pt x="11908" y="19088"/>
                    <a:pt x="10683" y="17804"/>
                    <a:pt x="10040" y="15819"/>
                  </a:cubicBezTo>
                  <a:cubicBezTo>
                    <a:pt x="9398" y="17921"/>
                    <a:pt x="8114" y="19088"/>
                    <a:pt x="6013" y="19672"/>
                  </a:cubicBezTo>
                  <a:cubicBezTo>
                    <a:pt x="8173" y="20255"/>
                    <a:pt x="9457" y="21540"/>
                    <a:pt x="10040" y="237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2" name="Google Shape;7902;p19"/>
            <p:cNvSpPr/>
            <p:nvPr/>
          </p:nvSpPr>
          <p:spPr>
            <a:xfrm>
              <a:off x="3793925" y="3092425"/>
              <a:ext cx="237900" cy="240800"/>
            </a:xfrm>
            <a:custGeom>
              <a:avLst/>
              <a:gdLst/>
              <a:ahLst/>
              <a:cxnLst/>
              <a:rect l="l" t="t" r="r" b="b"/>
              <a:pathLst>
                <a:path w="9516" h="9632" extrusionOk="0">
                  <a:moveTo>
                    <a:pt x="4729" y="9632"/>
                  </a:moveTo>
                  <a:cubicBezTo>
                    <a:pt x="2102" y="9632"/>
                    <a:pt x="1" y="7414"/>
                    <a:pt x="1" y="4845"/>
                  </a:cubicBezTo>
                  <a:cubicBezTo>
                    <a:pt x="1" y="2277"/>
                    <a:pt x="2219" y="1"/>
                    <a:pt x="4787" y="59"/>
                  </a:cubicBezTo>
                  <a:cubicBezTo>
                    <a:pt x="7356" y="117"/>
                    <a:pt x="9515" y="2335"/>
                    <a:pt x="9515" y="4904"/>
                  </a:cubicBezTo>
                  <a:cubicBezTo>
                    <a:pt x="9515" y="7472"/>
                    <a:pt x="7356" y="9632"/>
                    <a:pt x="4729" y="963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3" name="Google Shape;7903;p19"/>
            <p:cNvSpPr/>
            <p:nvPr/>
          </p:nvSpPr>
          <p:spPr>
            <a:xfrm>
              <a:off x="3300700" y="2600650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729" y="9574"/>
                  </a:moveTo>
                  <a:cubicBezTo>
                    <a:pt x="2102" y="9574"/>
                    <a:pt x="1" y="7414"/>
                    <a:pt x="1" y="4787"/>
                  </a:cubicBezTo>
                  <a:cubicBezTo>
                    <a:pt x="1" y="2161"/>
                    <a:pt x="2160" y="1"/>
                    <a:pt x="4729" y="59"/>
                  </a:cubicBezTo>
                  <a:cubicBezTo>
                    <a:pt x="7355" y="59"/>
                    <a:pt x="9573" y="2277"/>
                    <a:pt x="9515" y="4846"/>
                  </a:cubicBezTo>
                  <a:cubicBezTo>
                    <a:pt x="9515" y="7414"/>
                    <a:pt x="7297" y="9574"/>
                    <a:pt x="4729" y="957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4" name="Google Shape;7904;p19"/>
            <p:cNvSpPr/>
            <p:nvPr/>
          </p:nvSpPr>
          <p:spPr>
            <a:xfrm>
              <a:off x="3547325" y="3093900"/>
              <a:ext cx="237875" cy="239325"/>
            </a:xfrm>
            <a:custGeom>
              <a:avLst/>
              <a:gdLst/>
              <a:ahLst/>
              <a:cxnLst/>
              <a:rect l="l" t="t" r="r" b="b"/>
              <a:pathLst>
                <a:path w="9515" h="9573" extrusionOk="0">
                  <a:moveTo>
                    <a:pt x="9515" y="4786"/>
                  </a:moveTo>
                  <a:cubicBezTo>
                    <a:pt x="9515" y="7355"/>
                    <a:pt x="7355" y="9573"/>
                    <a:pt x="4728" y="9573"/>
                  </a:cubicBezTo>
                  <a:cubicBezTo>
                    <a:pt x="2160" y="9573"/>
                    <a:pt x="0" y="7355"/>
                    <a:pt x="0" y="4786"/>
                  </a:cubicBezTo>
                  <a:cubicBezTo>
                    <a:pt x="59" y="2218"/>
                    <a:pt x="2160" y="58"/>
                    <a:pt x="4728" y="58"/>
                  </a:cubicBezTo>
                  <a:cubicBezTo>
                    <a:pt x="7297" y="0"/>
                    <a:pt x="9515" y="2218"/>
                    <a:pt x="9515" y="47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5" name="Google Shape;7905;p19"/>
            <p:cNvSpPr/>
            <p:nvPr/>
          </p:nvSpPr>
          <p:spPr>
            <a:xfrm>
              <a:off x="3299250" y="2848725"/>
              <a:ext cx="239350" cy="237900"/>
            </a:xfrm>
            <a:custGeom>
              <a:avLst/>
              <a:gdLst/>
              <a:ahLst/>
              <a:cxnLst/>
              <a:rect l="l" t="t" r="r" b="b"/>
              <a:pathLst>
                <a:path w="9574" h="9516" extrusionOk="0">
                  <a:moveTo>
                    <a:pt x="9573" y="4729"/>
                  </a:moveTo>
                  <a:cubicBezTo>
                    <a:pt x="9573" y="7355"/>
                    <a:pt x="7355" y="9515"/>
                    <a:pt x="4787" y="9515"/>
                  </a:cubicBezTo>
                  <a:cubicBezTo>
                    <a:pt x="2160" y="9457"/>
                    <a:pt x="0" y="7297"/>
                    <a:pt x="59" y="4729"/>
                  </a:cubicBezTo>
                  <a:cubicBezTo>
                    <a:pt x="117" y="2102"/>
                    <a:pt x="2218" y="1"/>
                    <a:pt x="4787" y="1"/>
                  </a:cubicBezTo>
                  <a:cubicBezTo>
                    <a:pt x="7355" y="1"/>
                    <a:pt x="9573" y="2160"/>
                    <a:pt x="957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6" name="Google Shape;7906;p19"/>
            <p:cNvSpPr/>
            <p:nvPr/>
          </p:nvSpPr>
          <p:spPr>
            <a:xfrm>
              <a:off x="4036175" y="2358425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904" y="59"/>
                  </a:moveTo>
                  <a:cubicBezTo>
                    <a:pt x="7530" y="175"/>
                    <a:pt x="9573" y="2277"/>
                    <a:pt x="9456" y="4903"/>
                  </a:cubicBezTo>
                  <a:cubicBezTo>
                    <a:pt x="9398" y="7530"/>
                    <a:pt x="7238" y="9573"/>
                    <a:pt x="4670" y="9456"/>
                  </a:cubicBezTo>
                  <a:cubicBezTo>
                    <a:pt x="2043" y="9398"/>
                    <a:pt x="0" y="7238"/>
                    <a:pt x="59" y="4670"/>
                  </a:cubicBezTo>
                  <a:cubicBezTo>
                    <a:pt x="176" y="2043"/>
                    <a:pt x="2277" y="0"/>
                    <a:pt x="490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7" name="Google Shape;7907;p19"/>
            <p:cNvSpPr/>
            <p:nvPr/>
          </p:nvSpPr>
          <p:spPr>
            <a:xfrm>
              <a:off x="4039100" y="3098275"/>
              <a:ext cx="232050" cy="232050"/>
            </a:xfrm>
            <a:custGeom>
              <a:avLst/>
              <a:gdLst/>
              <a:ahLst/>
              <a:cxnLst/>
              <a:rect l="l" t="t" r="r" b="b"/>
              <a:pathLst>
                <a:path w="9282" h="9282" extrusionOk="0">
                  <a:moveTo>
                    <a:pt x="4670" y="0"/>
                  </a:moveTo>
                  <a:cubicBezTo>
                    <a:pt x="7238" y="0"/>
                    <a:pt x="9281" y="2043"/>
                    <a:pt x="9281" y="4670"/>
                  </a:cubicBezTo>
                  <a:cubicBezTo>
                    <a:pt x="9281" y="7238"/>
                    <a:pt x="7180" y="9281"/>
                    <a:pt x="4611" y="9281"/>
                  </a:cubicBezTo>
                  <a:cubicBezTo>
                    <a:pt x="2043" y="9223"/>
                    <a:pt x="0" y="7180"/>
                    <a:pt x="0" y="4611"/>
                  </a:cubicBezTo>
                  <a:cubicBezTo>
                    <a:pt x="0" y="2043"/>
                    <a:pt x="2102" y="0"/>
                    <a:pt x="467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8" name="Google Shape;7908;p19"/>
            <p:cNvSpPr/>
            <p:nvPr/>
          </p:nvSpPr>
          <p:spPr>
            <a:xfrm>
              <a:off x="3303625" y="2361350"/>
              <a:ext cx="232050" cy="232025"/>
            </a:xfrm>
            <a:custGeom>
              <a:avLst/>
              <a:gdLst/>
              <a:ahLst/>
              <a:cxnLst/>
              <a:rect l="l" t="t" r="r" b="b"/>
              <a:pathLst>
                <a:path w="9282" h="9281" extrusionOk="0">
                  <a:moveTo>
                    <a:pt x="0" y="4670"/>
                  </a:moveTo>
                  <a:cubicBezTo>
                    <a:pt x="0" y="2101"/>
                    <a:pt x="2043" y="0"/>
                    <a:pt x="4612" y="0"/>
                  </a:cubicBezTo>
                  <a:cubicBezTo>
                    <a:pt x="7238" y="0"/>
                    <a:pt x="9281" y="2101"/>
                    <a:pt x="9281" y="4670"/>
                  </a:cubicBezTo>
                  <a:cubicBezTo>
                    <a:pt x="9223" y="7238"/>
                    <a:pt x="7180" y="9281"/>
                    <a:pt x="4670" y="9281"/>
                  </a:cubicBezTo>
                  <a:cubicBezTo>
                    <a:pt x="2043" y="9281"/>
                    <a:pt x="0" y="7238"/>
                    <a:pt x="0" y="46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9" name="Google Shape;7909;p19"/>
            <p:cNvSpPr/>
            <p:nvPr/>
          </p:nvSpPr>
          <p:spPr>
            <a:xfrm>
              <a:off x="3303625" y="3098275"/>
              <a:ext cx="232050" cy="230575"/>
            </a:xfrm>
            <a:custGeom>
              <a:avLst/>
              <a:gdLst/>
              <a:ahLst/>
              <a:cxnLst/>
              <a:rect l="l" t="t" r="r" b="b"/>
              <a:pathLst>
                <a:path w="9282" h="9223" extrusionOk="0">
                  <a:moveTo>
                    <a:pt x="4670" y="9223"/>
                  </a:moveTo>
                  <a:cubicBezTo>
                    <a:pt x="2160" y="9223"/>
                    <a:pt x="59" y="7180"/>
                    <a:pt x="59" y="4670"/>
                  </a:cubicBezTo>
                  <a:cubicBezTo>
                    <a:pt x="0" y="2160"/>
                    <a:pt x="2102" y="0"/>
                    <a:pt x="4612" y="59"/>
                  </a:cubicBezTo>
                  <a:cubicBezTo>
                    <a:pt x="7122" y="59"/>
                    <a:pt x="9165" y="2101"/>
                    <a:pt x="9223" y="4553"/>
                  </a:cubicBezTo>
                  <a:cubicBezTo>
                    <a:pt x="9281" y="7063"/>
                    <a:pt x="7180" y="9223"/>
                    <a:pt x="4670" y="922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0" name="Google Shape;7910;p19"/>
            <p:cNvSpPr/>
            <p:nvPr/>
          </p:nvSpPr>
          <p:spPr>
            <a:xfrm>
              <a:off x="3798325" y="2116175"/>
              <a:ext cx="229125" cy="230600"/>
            </a:xfrm>
            <a:custGeom>
              <a:avLst/>
              <a:gdLst/>
              <a:ahLst/>
              <a:cxnLst/>
              <a:rect l="l" t="t" r="r" b="b"/>
              <a:pathLst>
                <a:path w="9165" h="9224" extrusionOk="0">
                  <a:moveTo>
                    <a:pt x="9164" y="4612"/>
                  </a:moveTo>
                  <a:cubicBezTo>
                    <a:pt x="9164" y="7122"/>
                    <a:pt x="7063" y="9223"/>
                    <a:pt x="4553" y="9165"/>
                  </a:cubicBezTo>
                  <a:cubicBezTo>
                    <a:pt x="2043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1"/>
                  </a:cubicBezTo>
                  <a:cubicBezTo>
                    <a:pt x="7121" y="59"/>
                    <a:pt x="9164" y="2102"/>
                    <a:pt x="9164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1" name="Google Shape;7911;p19"/>
            <p:cNvSpPr/>
            <p:nvPr/>
          </p:nvSpPr>
          <p:spPr>
            <a:xfrm>
              <a:off x="4287175" y="2605025"/>
              <a:ext cx="230575" cy="230600"/>
            </a:xfrm>
            <a:custGeom>
              <a:avLst/>
              <a:gdLst/>
              <a:ahLst/>
              <a:cxnLst/>
              <a:rect l="l" t="t" r="r" b="b"/>
              <a:pathLst>
                <a:path w="9223" h="9224" extrusionOk="0">
                  <a:moveTo>
                    <a:pt x="9223" y="4612"/>
                  </a:moveTo>
                  <a:cubicBezTo>
                    <a:pt x="9223" y="7122"/>
                    <a:pt x="7063" y="9223"/>
                    <a:pt x="4553" y="9223"/>
                  </a:cubicBezTo>
                  <a:cubicBezTo>
                    <a:pt x="2101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59"/>
                  </a:cubicBezTo>
                  <a:cubicBezTo>
                    <a:pt x="7121" y="59"/>
                    <a:pt x="9164" y="2102"/>
                    <a:pt x="9223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2" name="Google Shape;7912;p19"/>
            <p:cNvSpPr/>
            <p:nvPr/>
          </p:nvSpPr>
          <p:spPr>
            <a:xfrm>
              <a:off x="4287175" y="2853100"/>
              <a:ext cx="229125" cy="229150"/>
            </a:xfrm>
            <a:custGeom>
              <a:avLst/>
              <a:gdLst/>
              <a:ahLst/>
              <a:cxnLst/>
              <a:rect l="l" t="t" r="r" b="b"/>
              <a:pathLst>
                <a:path w="9165" h="9166" extrusionOk="0">
                  <a:moveTo>
                    <a:pt x="4611" y="9165"/>
                  </a:moveTo>
                  <a:cubicBezTo>
                    <a:pt x="2101" y="9107"/>
                    <a:pt x="0" y="7064"/>
                    <a:pt x="59" y="4554"/>
                  </a:cubicBezTo>
                  <a:cubicBezTo>
                    <a:pt x="59" y="2044"/>
                    <a:pt x="2101" y="1"/>
                    <a:pt x="4611" y="1"/>
                  </a:cubicBezTo>
                  <a:cubicBezTo>
                    <a:pt x="7121" y="1"/>
                    <a:pt x="9164" y="2102"/>
                    <a:pt x="9164" y="4554"/>
                  </a:cubicBezTo>
                  <a:cubicBezTo>
                    <a:pt x="9164" y="7064"/>
                    <a:pt x="7063" y="9165"/>
                    <a:pt x="4611" y="91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3" name="Google Shape;7913;p19"/>
            <p:cNvSpPr/>
            <p:nvPr/>
          </p:nvSpPr>
          <p:spPr>
            <a:xfrm>
              <a:off x="3551700" y="2116175"/>
              <a:ext cx="229125" cy="229125"/>
            </a:xfrm>
            <a:custGeom>
              <a:avLst/>
              <a:gdLst/>
              <a:ahLst/>
              <a:cxnLst/>
              <a:rect l="l" t="t" r="r" b="b"/>
              <a:pathLst>
                <a:path w="9165" h="9165" extrusionOk="0">
                  <a:moveTo>
                    <a:pt x="9165" y="4612"/>
                  </a:moveTo>
                  <a:cubicBezTo>
                    <a:pt x="9106" y="7122"/>
                    <a:pt x="7063" y="9165"/>
                    <a:pt x="4553" y="9165"/>
                  </a:cubicBezTo>
                  <a:cubicBezTo>
                    <a:pt x="2043" y="9165"/>
                    <a:pt x="0" y="7064"/>
                    <a:pt x="0" y="4554"/>
                  </a:cubicBezTo>
                  <a:cubicBezTo>
                    <a:pt x="0" y="2044"/>
                    <a:pt x="2102" y="1"/>
                    <a:pt x="4612" y="59"/>
                  </a:cubicBezTo>
                  <a:cubicBezTo>
                    <a:pt x="7122" y="59"/>
                    <a:pt x="9165" y="2102"/>
                    <a:pt x="9165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4" name="Google Shape;7914;p19"/>
            <p:cNvSpPr/>
            <p:nvPr/>
          </p:nvSpPr>
          <p:spPr>
            <a:xfrm>
              <a:off x="3799775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7005" y="8990"/>
                    <a:pt x="4495" y="8990"/>
                  </a:cubicBezTo>
                  <a:cubicBezTo>
                    <a:pt x="1985" y="8990"/>
                    <a:pt x="0" y="7005"/>
                    <a:pt x="0" y="4495"/>
                  </a:cubicBezTo>
                  <a:cubicBezTo>
                    <a:pt x="0" y="1985"/>
                    <a:pt x="1985" y="1"/>
                    <a:pt x="4495" y="1"/>
                  </a:cubicBezTo>
                  <a:cubicBezTo>
                    <a:pt x="7005" y="1"/>
                    <a:pt x="8989" y="1985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5" name="Google Shape;7915;p19"/>
            <p:cNvSpPr/>
            <p:nvPr/>
          </p:nvSpPr>
          <p:spPr>
            <a:xfrm>
              <a:off x="4290075" y="236572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95"/>
                  </a:moveTo>
                  <a:cubicBezTo>
                    <a:pt x="8990" y="7005"/>
                    <a:pt x="7005" y="8989"/>
                    <a:pt x="4495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1985" y="0"/>
                    <a:pt x="4437" y="0"/>
                  </a:cubicBezTo>
                  <a:cubicBezTo>
                    <a:pt x="6947" y="0"/>
                    <a:pt x="8990" y="1985"/>
                    <a:pt x="8990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6" name="Google Shape;7916;p19"/>
            <p:cNvSpPr/>
            <p:nvPr/>
          </p:nvSpPr>
          <p:spPr>
            <a:xfrm>
              <a:off x="3553150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37"/>
                  </a:moveTo>
                  <a:cubicBezTo>
                    <a:pt x="8990" y="6947"/>
                    <a:pt x="7005" y="8990"/>
                    <a:pt x="4495" y="8990"/>
                  </a:cubicBezTo>
                  <a:cubicBezTo>
                    <a:pt x="1985" y="8990"/>
                    <a:pt x="1" y="6947"/>
                    <a:pt x="1" y="4437"/>
                  </a:cubicBezTo>
                  <a:cubicBezTo>
                    <a:pt x="1" y="1985"/>
                    <a:pt x="1985" y="1"/>
                    <a:pt x="4437" y="1"/>
                  </a:cubicBezTo>
                  <a:cubicBezTo>
                    <a:pt x="6947" y="1"/>
                    <a:pt x="8990" y="1985"/>
                    <a:pt x="8990" y="443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7" name="Google Shape;7917;p19"/>
            <p:cNvSpPr/>
            <p:nvPr/>
          </p:nvSpPr>
          <p:spPr>
            <a:xfrm>
              <a:off x="3064300" y="260795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4"/>
                  </a:moveTo>
                  <a:cubicBezTo>
                    <a:pt x="8990" y="7063"/>
                    <a:pt x="6947" y="8990"/>
                    <a:pt x="4437" y="8990"/>
                  </a:cubicBezTo>
                  <a:cubicBezTo>
                    <a:pt x="1927" y="8990"/>
                    <a:pt x="1" y="6947"/>
                    <a:pt x="1" y="4437"/>
                  </a:cubicBezTo>
                  <a:cubicBezTo>
                    <a:pt x="1" y="1985"/>
                    <a:pt x="2044" y="1"/>
                    <a:pt x="4495" y="1"/>
                  </a:cubicBezTo>
                  <a:cubicBezTo>
                    <a:pt x="7005" y="1"/>
                    <a:pt x="8990" y="2044"/>
                    <a:pt x="8990" y="455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8" name="Google Shape;7918;p19"/>
            <p:cNvSpPr/>
            <p:nvPr/>
          </p:nvSpPr>
          <p:spPr>
            <a:xfrm>
              <a:off x="3064300" y="28545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3"/>
                  </a:moveTo>
                  <a:cubicBezTo>
                    <a:pt x="8990" y="7005"/>
                    <a:pt x="6947" y="8989"/>
                    <a:pt x="4437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2044" y="0"/>
                    <a:pt x="4554" y="0"/>
                  </a:cubicBezTo>
                  <a:cubicBezTo>
                    <a:pt x="7005" y="59"/>
                    <a:pt x="8990" y="2043"/>
                    <a:pt x="8990" y="45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9" name="Google Shape;7919;p19"/>
            <p:cNvSpPr/>
            <p:nvPr/>
          </p:nvSpPr>
          <p:spPr>
            <a:xfrm>
              <a:off x="4043475" y="211910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6946" y="8990"/>
                    <a:pt x="4436" y="8990"/>
                  </a:cubicBezTo>
                  <a:cubicBezTo>
                    <a:pt x="1985" y="8931"/>
                    <a:pt x="0" y="6947"/>
                    <a:pt x="0" y="4495"/>
                  </a:cubicBezTo>
                  <a:cubicBezTo>
                    <a:pt x="0" y="1985"/>
                    <a:pt x="2043" y="1"/>
                    <a:pt x="4553" y="1"/>
                  </a:cubicBezTo>
                  <a:cubicBezTo>
                    <a:pt x="7005" y="1"/>
                    <a:pt x="8989" y="2044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0" name="Google Shape;7920;p19"/>
            <p:cNvSpPr/>
            <p:nvPr/>
          </p:nvSpPr>
          <p:spPr>
            <a:xfrm>
              <a:off x="3308000" y="2119100"/>
              <a:ext cx="223300" cy="224750"/>
            </a:xfrm>
            <a:custGeom>
              <a:avLst/>
              <a:gdLst/>
              <a:ahLst/>
              <a:cxnLst/>
              <a:rect l="l" t="t" r="r" b="b"/>
              <a:pathLst>
                <a:path w="8932" h="8990" extrusionOk="0">
                  <a:moveTo>
                    <a:pt x="4495" y="59"/>
                  </a:moveTo>
                  <a:cubicBezTo>
                    <a:pt x="6888" y="59"/>
                    <a:pt x="8931" y="2102"/>
                    <a:pt x="8931" y="4495"/>
                  </a:cubicBezTo>
                  <a:cubicBezTo>
                    <a:pt x="8873" y="6947"/>
                    <a:pt x="6830" y="8990"/>
                    <a:pt x="4378" y="8931"/>
                  </a:cubicBezTo>
                  <a:cubicBezTo>
                    <a:pt x="1985" y="8873"/>
                    <a:pt x="1" y="6888"/>
                    <a:pt x="1" y="4495"/>
                  </a:cubicBezTo>
                  <a:cubicBezTo>
                    <a:pt x="1" y="2044"/>
                    <a:pt x="2044" y="1"/>
                    <a:pt x="449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1" name="Google Shape;7921;p19"/>
            <p:cNvSpPr/>
            <p:nvPr/>
          </p:nvSpPr>
          <p:spPr>
            <a:xfrm>
              <a:off x="4290075" y="3102650"/>
              <a:ext cx="223300" cy="223275"/>
            </a:xfrm>
            <a:custGeom>
              <a:avLst/>
              <a:gdLst/>
              <a:ahLst/>
              <a:cxnLst/>
              <a:rect l="l" t="t" r="r" b="b"/>
              <a:pathLst>
                <a:path w="8932" h="8931" extrusionOk="0">
                  <a:moveTo>
                    <a:pt x="8932" y="4436"/>
                  </a:moveTo>
                  <a:cubicBezTo>
                    <a:pt x="8932" y="6888"/>
                    <a:pt x="6947" y="8931"/>
                    <a:pt x="4495" y="8931"/>
                  </a:cubicBezTo>
                  <a:cubicBezTo>
                    <a:pt x="2044" y="8931"/>
                    <a:pt x="1" y="6888"/>
                    <a:pt x="1" y="4436"/>
                  </a:cubicBezTo>
                  <a:cubicBezTo>
                    <a:pt x="59" y="2043"/>
                    <a:pt x="2044" y="0"/>
                    <a:pt x="4437" y="0"/>
                  </a:cubicBezTo>
                  <a:cubicBezTo>
                    <a:pt x="6889" y="0"/>
                    <a:pt x="8932" y="1985"/>
                    <a:pt x="8932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2" name="Google Shape;7922;p19"/>
            <p:cNvSpPr/>
            <p:nvPr/>
          </p:nvSpPr>
          <p:spPr>
            <a:xfrm>
              <a:off x="4043475" y="3346350"/>
              <a:ext cx="223275" cy="221825"/>
            </a:xfrm>
            <a:custGeom>
              <a:avLst/>
              <a:gdLst/>
              <a:ahLst/>
              <a:cxnLst/>
              <a:rect l="l" t="t" r="r" b="b"/>
              <a:pathLst>
                <a:path w="8931" h="8873" extrusionOk="0">
                  <a:moveTo>
                    <a:pt x="8931" y="4378"/>
                  </a:moveTo>
                  <a:cubicBezTo>
                    <a:pt x="8931" y="6829"/>
                    <a:pt x="6888" y="8872"/>
                    <a:pt x="4495" y="8872"/>
                  </a:cubicBezTo>
                  <a:cubicBezTo>
                    <a:pt x="2043" y="8872"/>
                    <a:pt x="59" y="6888"/>
                    <a:pt x="59" y="4436"/>
                  </a:cubicBezTo>
                  <a:cubicBezTo>
                    <a:pt x="0" y="2043"/>
                    <a:pt x="2043" y="0"/>
                    <a:pt x="4495" y="0"/>
                  </a:cubicBezTo>
                  <a:cubicBezTo>
                    <a:pt x="6888" y="0"/>
                    <a:pt x="8873" y="1985"/>
                    <a:pt x="8931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3" name="Google Shape;7923;p19"/>
            <p:cNvSpPr/>
            <p:nvPr/>
          </p:nvSpPr>
          <p:spPr>
            <a:xfrm>
              <a:off x="3065775" y="2365725"/>
              <a:ext cx="221825" cy="223275"/>
            </a:xfrm>
            <a:custGeom>
              <a:avLst/>
              <a:gdLst/>
              <a:ahLst/>
              <a:cxnLst/>
              <a:rect l="l" t="t" r="r" b="b"/>
              <a:pathLst>
                <a:path w="8873" h="8931" extrusionOk="0">
                  <a:moveTo>
                    <a:pt x="4378" y="8931"/>
                  </a:moveTo>
                  <a:cubicBezTo>
                    <a:pt x="1985" y="8872"/>
                    <a:pt x="0" y="6888"/>
                    <a:pt x="0" y="4495"/>
                  </a:cubicBezTo>
                  <a:cubicBezTo>
                    <a:pt x="0" y="2043"/>
                    <a:pt x="2101" y="0"/>
                    <a:pt x="4495" y="59"/>
                  </a:cubicBezTo>
                  <a:cubicBezTo>
                    <a:pt x="6946" y="117"/>
                    <a:pt x="8872" y="2101"/>
                    <a:pt x="8872" y="4495"/>
                  </a:cubicBezTo>
                  <a:cubicBezTo>
                    <a:pt x="8814" y="6946"/>
                    <a:pt x="6829" y="8931"/>
                    <a:pt x="4378" y="88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4" name="Google Shape;7924;p19"/>
            <p:cNvSpPr/>
            <p:nvPr/>
          </p:nvSpPr>
          <p:spPr>
            <a:xfrm>
              <a:off x="3309450" y="3346350"/>
              <a:ext cx="220375" cy="220375"/>
            </a:xfrm>
            <a:custGeom>
              <a:avLst/>
              <a:gdLst/>
              <a:ahLst/>
              <a:cxnLst/>
              <a:rect l="l" t="t" r="r" b="b"/>
              <a:pathLst>
                <a:path w="8815" h="8815" extrusionOk="0">
                  <a:moveTo>
                    <a:pt x="8757" y="4436"/>
                  </a:moveTo>
                  <a:cubicBezTo>
                    <a:pt x="8757" y="6888"/>
                    <a:pt x="6772" y="8814"/>
                    <a:pt x="4320" y="8814"/>
                  </a:cubicBezTo>
                  <a:cubicBezTo>
                    <a:pt x="1927" y="8756"/>
                    <a:pt x="1" y="6829"/>
                    <a:pt x="1" y="4378"/>
                  </a:cubicBezTo>
                  <a:cubicBezTo>
                    <a:pt x="59" y="1926"/>
                    <a:pt x="1986" y="0"/>
                    <a:pt x="4437" y="58"/>
                  </a:cubicBezTo>
                  <a:cubicBezTo>
                    <a:pt x="6889" y="58"/>
                    <a:pt x="8815" y="2043"/>
                    <a:pt x="8757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5" name="Google Shape;7925;p19"/>
            <p:cNvSpPr/>
            <p:nvPr/>
          </p:nvSpPr>
          <p:spPr>
            <a:xfrm>
              <a:off x="3067225" y="3104100"/>
              <a:ext cx="218900" cy="218925"/>
            </a:xfrm>
            <a:custGeom>
              <a:avLst/>
              <a:gdLst/>
              <a:ahLst/>
              <a:cxnLst/>
              <a:rect l="l" t="t" r="r" b="b"/>
              <a:pathLst>
                <a:path w="8756" h="8757" extrusionOk="0">
                  <a:moveTo>
                    <a:pt x="8756" y="4378"/>
                  </a:moveTo>
                  <a:cubicBezTo>
                    <a:pt x="8756" y="6830"/>
                    <a:pt x="6830" y="8756"/>
                    <a:pt x="4378" y="8756"/>
                  </a:cubicBezTo>
                  <a:cubicBezTo>
                    <a:pt x="1927" y="8756"/>
                    <a:pt x="0" y="6830"/>
                    <a:pt x="0" y="4378"/>
                  </a:cubicBezTo>
                  <a:cubicBezTo>
                    <a:pt x="0" y="1927"/>
                    <a:pt x="1927" y="1"/>
                    <a:pt x="4378" y="1"/>
                  </a:cubicBezTo>
                  <a:cubicBezTo>
                    <a:pt x="6830" y="59"/>
                    <a:pt x="8698" y="1985"/>
                    <a:pt x="8698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6" name="Google Shape;7926;p19"/>
            <p:cNvSpPr/>
            <p:nvPr/>
          </p:nvSpPr>
          <p:spPr>
            <a:xfrm>
              <a:off x="4294475" y="2123475"/>
              <a:ext cx="215975" cy="216000"/>
            </a:xfrm>
            <a:custGeom>
              <a:avLst/>
              <a:gdLst/>
              <a:ahLst/>
              <a:cxnLst/>
              <a:rect l="l" t="t" r="r" b="b"/>
              <a:pathLst>
                <a:path w="8639" h="8640" extrusionOk="0">
                  <a:moveTo>
                    <a:pt x="4319" y="1"/>
                  </a:moveTo>
                  <a:cubicBezTo>
                    <a:pt x="6713" y="1"/>
                    <a:pt x="8639" y="1927"/>
                    <a:pt x="8639" y="4320"/>
                  </a:cubicBezTo>
                  <a:cubicBezTo>
                    <a:pt x="8639" y="6713"/>
                    <a:pt x="6654" y="8639"/>
                    <a:pt x="4261" y="8639"/>
                  </a:cubicBezTo>
                  <a:cubicBezTo>
                    <a:pt x="1868" y="8581"/>
                    <a:pt x="0" y="6655"/>
                    <a:pt x="0" y="4262"/>
                  </a:cubicBezTo>
                  <a:cubicBezTo>
                    <a:pt x="0" y="1869"/>
                    <a:pt x="1926" y="1"/>
                    <a:pt x="431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7" name="Google Shape;7927;p19"/>
            <p:cNvSpPr/>
            <p:nvPr/>
          </p:nvSpPr>
          <p:spPr>
            <a:xfrm>
              <a:off x="3805600" y="1876875"/>
              <a:ext cx="214550" cy="215975"/>
            </a:xfrm>
            <a:custGeom>
              <a:avLst/>
              <a:gdLst/>
              <a:ahLst/>
              <a:cxnLst/>
              <a:rect l="l" t="t" r="r" b="b"/>
              <a:pathLst>
                <a:path w="8582" h="8639" extrusionOk="0">
                  <a:moveTo>
                    <a:pt x="8581" y="4319"/>
                  </a:moveTo>
                  <a:cubicBezTo>
                    <a:pt x="8581" y="6654"/>
                    <a:pt x="6655" y="8581"/>
                    <a:pt x="4320" y="8639"/>
                  </a:cubicBezTo>
                  <a:cubicBezTo>
                    <a:pt x="1927" y="8639"/>
                    <a:pt x="1" y="6654"/>
                    <a:pt x="1" y="4319"/>
                  </a:cubicBezTo>
                  <a:cubicBezTo>
                    <a:pt x="1" y="1926"/>
                    <a:pt x="1927" y="0"/>
                    <a:pt x="4262" y="0"/>
                  </a:cubicBezTo>
                  <a:cubicBezTo>
                    <a:pt x="6655" y="0"/>
                    <a:pt x="8581" y="1926"/>
                    <a:pt x="8581" y="43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8" name="Google Shape;7928;p19"/>
            <p:cNvSpPr/>
            <p:nvPr/>
          </p:nvSpPr>
          <p:spPr>
            <a:xfrm>
              <a:off x="4541075" y="2612325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4320" y="1"/>
                  </a:moveTo>
                  <a:cubicBezTo>
                    <a:pt x="6713" y="1"/>
                    <a:pt x="8639" y="1985"/>
                    <a:pt x="8639" y="4320"/>
                  </a:cubicBezTo>
                  <a:cubicBezTo>
                    <a:pt x="8639" y="6713"/>
                    <a:pt x="6713" y="8640"/>
                    <a:pt x="4320" y="8640"/>
                  </a:cubicBezTo>
                  <a:cubicBezTo>
                    <a:pt x="1927" y="8640"/>
                    <a:pt x="1" y="6713"/>
                    <a:pt x="1" y="4320"/>
                  </a:cubicBezTo>
                  <a:cubicBezTo>
                    <a:pt x="1" y="1985"/>
                    <a:pt x="1927" y="1"/>
                    <a:pt x="432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9" name="Google Shape;7929;p19"/>
            <p:cNvSpPr/>
            <p:nvPr/>
          </p:nvSpPr>
          <p:spPr>
            <a:xfrm>
              <a:off x="4541075" y="2858950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8639" y="4320"/>
                  </a:moveTo>
                  <a:cubicBezTo>
                    <a:pt x="8639" y="6655"/>
                    <a:pt x="6655" y="8639"/>
                    <a:pt x="4320" y="8639"/>
                  </a:cubicBezTo>
                  <a:cubicBezTo>
                    <a:pt x="1927" y="8639"/>
                    <a:pt x="1" y="6713"/>
                    <a:pt x="1" y="4320"/>
                  </a:cubicBezTo>
                  <a:cubicBezTo>
                    <a:pt x="1" y="1985"/>
                    <a:pt x="1927" y="59"/>
                    <a:pt x="4262" y="59"/>
                  </a:cubicBezTo>
                  <a:cubicBezTo>
                    <a:pt x="6655" y="0"/>
                    <a:pt x="8581" y="1927"/>
                    <a:pt x="8639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0" name="Google Shape;7930;p19"/>
            <p:cNvSpPr/>
            <p:nvPr/>
          </p:nvSpPr>
          <p:spPr>
            <a:xfrm>
              <a:off x="3557525" y="1875400"/>
              <a:ext cx="217475" cy="217450"/>
            </a:xfrm>
            <a:custGeom>
              <a:avLst/>
              <a:gdLst/>
              <a:ahLst/>
              <a:cxnLst/>
              <a:rect l="l" t="t" r="r" b="b"/>
              <a:pathLst>
                <a:path w="8699" h="8698" extrusionOk="0">
                  <a:moveTo>
                    <a:pt x="4262" y="8640"/>
                  </a:moveTo>
                  <a:cubicBezTo>
                    <a:pt x="1927" y="8640"/>
                    <a:pt x="1" y="6597"/>
                    <a:pt x="59" y="4262"/>
                  </a:cubicBezTo>
                  <a:cubicBezTo>
                    <a:pt x="118" y="1927"/>
                    <a:pt x="2102" y="1"/>
                    <a:pt x="4379" y="59"/>
                  </a:cubicBezTo>
                  <a:cubicBezTo>
                    <a:pt x="6772" y="117"/>
                    <a:pt x="8698" y="2102"/>
                    <a:pt x="8640" y="4437"/>
                  </a:cubicBezTo>
                  <a:cubicBezTo>
                    <a:pt x="8581" y="6830"/>
                    <a:pt x="6597" y="8698"/>
                    <a:pt x="4262" y="864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1" name="Google Shape;7931;p19"/>
            <p:cNvSpPr/>
            <p:nvPr/>
          </p:nvSpPr>
          <p:spPr>
            <a:xfrm>
              <a:off x="3070150" y="2123475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6" y="8581"/>
                    <a:pt x="0" y="6597"/>
                    <a:pt x="0" y="4262"/>
                  </a:cubicBezTo>
                  <a:cubicBezTo>
                    <a:pt x="0" y="1927"/>
                    <a:pt x="1926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2" name="Google Shape;7932;p19"/>
            <p:cNvSpPr/>
            <p:nvPr/>
          </p:nvSpPr>
          <p:spPr>
            <a:xfrm>
              <a:off x="4295925" y="3349250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7" y="8581"/>
                    <a:pt x="0" y="6597"/>
                    <a:pt x="0" y="4320"/>
                  </a:cubicBezTo>
                  <a:cubicBezTo>
                    <a:pt x="0" y="1985"/>
                    <a:pt x="1927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3" name="Google Shape;7933;p19"/>
            <p:cNvSpPr/>
            <p:nvPr/>
          </p:nvSpPr>
          <p:spPr>
            <a:xfrm>
              <a:off x="4542525" y="2371550"/>
              <a:ext cx="213100" cy="213075"/>
            </a:xfrm>
            <a:custGeom>
              <a:avLst/>
              <a:gdLst/>
              <a:ahLst/>
              <a:cxnLst/>
              <a:rect l="l" t="t" r="r" b="b"/>
              <a:pathLst>
                <a:path w="8524" h="8523" extrusionOk="0">
                  <a:moveTo>
                    <a:pt x="8523" y="4203"/>
                  </a:moveTo>
                  <a:cubicBezTo>
                    <a:pt x="8523" y="6596"/>
                    <a:pt x="6597" y="8523"/>
                    <a:pt x="4262" y="8464"/>
                  </a:cubicBezTo>
                  <a:cubicBezTo>
                    <a:pt x="1927" y="8464"/>
                    <a:pt x="59" y="6596"/>
                    <a:pt x="1" y="4262"/>
                  </a:cubicBezTo>
                  <a:cubicBezTo>
                    <a:pt x="1" y="1927"/>
                    <a:pt x="1927" y="1"/>
                    <a:pt x="4262" y="1"/>
                  </a:cubicBezTo>
                  <a:cubicBezTo>
                    <a:pt x="6597" y="1"/>
                    <a:pt x="8465" y="1868"/>
                    <a:pt x="8523" y="42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4" name="Google Shape;7934;p19"/>
            <p:cNvSpPr/>
            <p:nvPr/>
          </p:nvSpPr>
          <p:spPr>
            <a:xfrm>
              <a:off x="4049300" y="1878325"/>
              <a:ext cx="213075" cy="211625"/>
            </a:xfrm>
            <a:custGeom>
              <a:avLst/>
              <a:gdLst/>
              <a:ahLst/>
              <a:cxnLst/>
              <a:rect l="l" t="t" r="r" b="b"/>
              <a:pathLst>
                <a:path w="8523" h="8465" extrusionOk="0">
                  <a:moveTo>
                    <a:pt x="4203" y="0"/>
                  </a:moveTo>
                  <a:cubicBezTo>
                    <a:pt x="6538" y="0"/>
                    <a:pt x="8464" y="1868"/>
                    <a:pt x="8464" y="4203"/>
                  </a:cubicBezTo>
                  <a:cubicBezTo>
                    <a:pt x="8523" y="6538"/>
                    <a:pt x="6655" y="8464"/>
                    <a:pt x="4262" y="8464"/>
                  </a:cubicBezTo>
                  <a:cubicBezTo>
                    <a:pt x="1927" y="8464"/>
                    <a:pt x="1" y="6596"/>
                    <a:pt x="59" y="4203"/>
                  </a:cubicBezTo>
                  <a:cubicBezTo>
                    <a:pt x="59" y="1868"/>
                    <a:pt x="1869" y="0"/>
                    <a:pt x="42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5" name="Google Shape;7935;p19"/>
            <p:cNvSpPr/>
            <p:nvPr/>
          </p:nvSpPr>
          <p:spPr>
            <a:xfrm>
              <a:off x="3560450" y="3598800"/>
              <a:ext cx="211625" cy="210150"/>
            </a:xfrm>
            <a:custGeom>
              <a:avLst/>
              <a:gdLst/>
              <a:ahLst/>
              <a:cxnLst/>
              <a:rect l="l" t="t" r="r" b="b"/>
              <a:pathLst>
                <a:path w="8465" h="8406" extrusionOk="0">
                  <a:moveTo>
                    <a:pt x="8406" y="4145"/>
                  </a:moveTo>
                  <a:cubicBezTo>
                    <a:pt x="8464" y="6538"/>
                    <a:pt x="6597" y="8406"/>
                    <a:pt x="4262" y="8406"/>
                  </a:cubicBezTo>
                  <a:cubicBezTo>
                    <a:pt x="1927" y="8406"/>
                    <a:pt x="59" y="6596"/>
                    <a:pt x="1" y="4203"/>
                  </a:cubicBezTo>
                  <a:cubicBezTo>
                    <a:pt x="1" y="1868"/>
                    <a:pt x="1869" y="0"/>
                    <a:pt x="4203" y="0"/>
                  </a:cubicBezTo>
                  <a:cubicBezTo>
                    <a:pt x="6538" y="0"/>
                    <a:pt x="8406" y="1810"/>
                    <a:pt x="8406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6" name="Google Shape;7936;p19"/>
            <p:cNvSpPr/>
            <p:nvPr/>
          </p:nvSpPr>
          <p:spPr>
            <a:xfrm>
              <a:off x="3807075" y="3597325"/>
              <a:ext cx="211600" cy="211625"/>
            </a:xfrm>
            <a:custGeom>
              <a:avLst/>
              <a:gdLst/>
              <a:ahLst/>
              <a:cxnLst/>
              <a:rect l="l" t="t" r="r" b="b"/>
              <a:pathLst>
                <a:path w="8464" h="8465" extrusionOk="0">
                  <a:moveTo>
                    <a:pt x="4203" y="8465"/>
                  </a:moveTo>
                  <a:cubicBezTo>
                    <a:pt x="1868" y="8465"/>
                    <a:pt x="0" y="6597"/>
                    <a:pt x="0" y="4204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96" y="1"/>
                    <a:pt x="8464" y="1927"/>
                    <a:pt x="8464" y="4320"/>
                  </a:cubicBezTo>
                  <a:cubicBezTo>
                    <a:pt x="8406" y="6655"/>
                    <a:pt x="6538" y="8465"/>
                    <a:pt x="4203" y="84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7" name="Google Shape;7937;p19"/>
            <p:cNvSpPr/>
            <p:nvPr/>
          </p:nvSpPr>
          <p:spPr>
            <a:xfrm>
              <a:off x="2824975" y="2615250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6"/>
                  </a:moveTo>
                  <a:cubicBezTo>
                    <a:pt x="1869" y="8406"/>
                    <a:pt x="1" y="6596"/>
                    <a:pt x="1" y="4203"/>
                  </a:cubicBezTo>
                  <a:cubicBezTo>
                    <a:pt x="1" y="1868"/>
                    <a:pt x="1869" y="1"/>
                    <a:pt x="4262" y="1"/>
                  </a:cubicBezTo>
                  <a:cubicBezTo>
                    <a:pt x="6597" y="1"/>
                    <a:pt x="8406" y="1927"/>
                    <a:pt x="8406" y="4262"/>
                  </a:cubicBezTo>
                  <a:cubicBezTo>
                    <a:pt x="8406" y="6596"/>
                    <a:pt x="6538" y="8406"/>
                    <a:pt x="4204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8" name="Google Shape;7938;p19"/>
            <p:cNvSpPr/>
            <p:nvPr/>
          </p:nvSpPr>
          <p:spPr>
            <a:xfrm>
              <a:off x="2824975" y="2861875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5"/>
                  </a:moveTo>
                  <a:cubicBezTo>
                    <a:pt x="1810" y="8405"/>
                    <a:pt x="1" y="6538"/>
                    <a:pt x="1" y="4203"/>
                  </a:cubicBezTo>
                  <a:cubicBezTo>
                    <a:pt x="1" y="1868"/>
                    <a:pt x="1869" y="0"/>
                    <a:pt x="4204" y="0"/>
                  </a:cubicBezTo>
                  <a:cubicBezTo>
                    <a:pt x="6538" y="0"/>
                    <a:pt x="8406" y="1868"/>
                    <a:pt x="8406" y="4203"/>
                  </a:cubicBezTo>
                  <a:cubicBezTo>
                    <a:pt x="8406" y="6596"/>
                    <a:pt x="6538" y="8405"/>
                    <a:pt x="4204" y="840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9" name="Google Shape;7939;p19"/>
            <p:cNvSpPr/>
            <p:nvPr/>
          </p:nvSpPr>
          <p:spPr>
            <a:xfrm>
              <a:off x="4544000" y="3108475"/>
              <a:ext cx="210150" cy="210175"/>
            </a:xfrm>
            <a:custGeom>
              <a:avLst/>
              <a:gdLst/>
              <a:ahLst/>
              <a:cxnLst/>
              <a:rect l="l" t="t" r="r" b="b"/>
              <a:pathLst>
                <a:path w="8406" h="8407" extrusionOk="0">
                  <a:moveTo>
                    <a:pt x="4203" y="8406"/>
                  </a:moveTo>
                  <a:cubicBezTo>
                    <a:pt x="1868" y="8406"/>
                    <a:pt x="0" y="6597"/>
                    <a:pt x="0" y="4203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38" y="1"/>
                    <a:pt x="8406" y="1869"/>
                    <a:pt x="8406" y="4203"/>
                  </a:cubicBezTo>
                  <a:cubicBezTo>
                    <a:pt x="8406" y="6538"/>
                    <a:pt x="6596" y="8406"/>
                    <a:pt x="4203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0" name="Google Shape;7940;p19"/>
            <p:cNvSpPr/>
            <p:nvPr/>
          </p:nvSpPr>
          <p:spPr>
            <a:xfrm>
              <a:off x="3313850" y="1879775"/>
              <a:ext cx="210150" cy="208700"/>
            </a:xfrm>
            <a:custGeom>
              <a:avLst/>
              <a:gdLst/>
              <a:ahLst/>
              <a:cxnLst/>
              <a:rect l="l" t="t" r="r" b="b"/>
              <a:pathLst>
                <a:path w="8406" h="8348" extrusionOk="0">
                  <a:moveTo>
                    <a:pt x="4203" y="8348"/>
                  </a:moveTo>
                  <a:cubicBezTo>
                    <a:pt x="1868" y="8348"/>
                    <a:pt x="0" y="6480"/>
                    <a:pt x="58" y="4145"/>
                  </a:cubicBezTo>
                  <a:cubicBezTo>
                    <a:pt x="58" y="1810"/>
                    <a:pt x="1926" y="1"/>
                    <a:pt x="4261" y="1"/>
                  </a:cubicBezTo>
                  <a:cubicBezTo>
                    <a:pt x="6596" y="1"/>
                    <a:pt x="8405" y="1869"/>
                    <a:pt x="8405" y="4203"/>
                  </a:cubicBezTo>
                  <a:cubicBezTo>
                    <a:pt x="8405" y="6538"/>
                    <a:pt x="6538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1" name="Google Shape;7941;p19"/>
            <p:cNvSpPr/>
            <p:nvPr/>
          </p:nvSpPr>
          <p:spPr>
            <a:xfrm>
              <a:off x="3071600" y="3352175"/>
              <a:ext cx="210150" cy="210150"/>
            </a:xfrm>
            <a:custGeom>
              <a:avLst/>
              <a:gdLst/>
              <a:ahLst/>
              <a:cxnLst/>
              <a:rect l="l" t="t" r="r" b="b"/>
              <a:pathLst>
                <a:path w="8406" h="8406" extrusionOk="0">
                  <a:moveTo>
                    <a:pt x="4262" y="8406"/>
                  </a:moveTo>
                  <a:cubicBezTo>
                    <a:pt x="1868" y="8406"/>
                    <a:pt x="1" y="6538"/>
                    <a:pt x="1" y="4203"/>
                  </a:cubicBezTo>
                  <a:cubicBezTo>
                    <a:pt x="1" y="1868"/>
                    <a:pt x="1868" y="1"/>
                    <a:pt x="4203" y="1"/>
                  </a:cubicBezTo>
                  <a:cubicBezTo>
                    <a:pt x="6538" y="1"/>
                    <a:pt x="8348" y="1810"/>
                    <a:pt x="8406" y="4145"/>
                  </a:cubicBezTo>
                  <a:cubicBezTo>
                    <a:pt x="8406" y="6480"/>
                    <a:pt x="6596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2" name="Google Shape;7942;p19"/>
            <p:cNvSpPr/>
            <p:nvPr/>
          </p:nvSpPr>
          <p:spPr>
            <a:xfrm>
              <a:off x="2826450" y="2373025"/>
              <a:ext cx="207225" cy="208675"/>
            </a:xfrm>
            <a:custGeom>
              <a:avLst/>
              <a:gdLst/>
              <a:ahLst/>
              <a:cxnLst/>
              <a:rect l="l" t="t" r="r" b="b"/>
              <a:pathLst>
                <a:path w="8289" h="8347" extrusionOk="0">
                  <a:moveTo>
                    <a:pt x="4145" y="8347"/>
                  </a:moveTo>
                  <a:cubicBezTo>
                    <a:pt x="1810" y="8347"/>
                    <a:pt x="0" y="6479"/>
                    <a:pt x="0" y="4203"/>
                  </a:cubicBezTo>
                  <a:cubicBezTo>
                    <a:pt x="0" y="1868"/>
                    <a:pt x="1868" y="0"/>
                    <a:pt x="4145" y="0"/>
                  </a:cubicBezTo>
                  <a:cubicBezTo>
                    <a:pt x="6421" y="0"/>
                    <a:pt x="8289" y="1868"/>
                    <a:pt x="8289" y="4203"/>
                  </a:cubicBezTo>
                  <a:cubicBezTo>
                    <a:pt x="8289" y="6479"/>
                    <a:pt x="6421" y="8347"/>
                    <a:pt x="4145" y="834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3" name="Google Shape;7943;p19"/>
            <p:cNvSpPr/>
            <p:nvPr/>
          </p:nvSpPr>
          <p:spPr>
            <a:xfrm>
              <a:off x="4050775" y="3598800"/>
              <a:ext cx="208700" cy="208700"/>
            </a:xfrm>
            <a:custGeom>
              <a:avLst/>
              <a:gdLst/>
              <a:ahLst/>
              <a:cxnLst/>
              <a:rect l="l" t="t" r="r" b="b"/>
              <a:pathLst>
                <a:path w="8348" h="8348" extrusionOk="0">
                  <a:moveTo>
                    <a:pt x="8347" y="4145"/>
                  </a:moveTo>
                  <a:cubicBezTo>
                    <a:pt x="8347" y="6479"/>
                    <a:pt x="6538" y="8347"/>
                    <a:pt x="4203" y="8347"/>
                  </a:cubicBezTo>
                  <a:cubicBezTo>
                    <a:pt x="1926" y="8347"/>
                    <a:pt x="59" y="6538"/>
                    <a:pt x="59" y="4203"/>
                  </a:cubicBezTo>
                  <a:cubicBezTo>
                    <a:pt x="0" y="1926"/>
                    <a:pt x="1868" y="59"/>
                    <a:pt x="4144" y="59"/>
                  </a:cubicBezTo>
                  <a:cubicBezTo>
                    <a:pt x="6479" y="0"/>
                    <a:pt x="8347" y="1868"/>
                    <a:pt x="8347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4" name="Google Shape;7944;p19"/>
            <p:cNvSpPr/>
            <p:nvPr/>
          </p:nvSpPr>
          <p:spPr>
            <a:xfrm>
              <a:off x="3315300" y="3598800"/>
              <a:ext cx="207250" cy="208700"/>
            </a:xfrm>
            <a:custGeom>
              <a:avLst/>
              <a:gdLst/>
              <a:ahLst/>
              <a:cxnLst/>
              <a:rect l="l" t="t" r="r" b="b"/>
              <a:pathLst>
                <a:path w="8290" h="8348" extrusionOk="0">
                  <a:moveTo>
                    <a:pt x="4145" y="59"/>
                  </a:moveTo>
                  <a:cubicBezTo>
                    <a:pt x="6421" y="0"/>
                    <a:pt x="8289" y="1926"/>
                    <a:pt x="8289" y="4203"/>
                  </a:cubicBezTo>
                  <a:cubicBezTo>
                    <a:pt x="8289" y="6421"/>
                    <a:pt x="6421" y="8289"/>
                    <a:pt x="4203" y="8347"/>
                  </a:cubicBezTo>
                  <a:cubicBezTo>
                    <a:pt x="1927" y="8347"/>
                    <a:pt x="0" y="6479"/>
                    <a:pt x="0" y="4203"/>
                  </a:cubicBezTo>
                  <a:cubicBezTo>
                    <a:pt x="0" y="1926"/>
                    <a:pt x="1868" y="59"/>
                    <a:pt x="414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5" name="Google Shape;7945;p19"/>
            <p:cNvSpPr/>
            <p:nvPr/>
          </p:nvSpPr>
          <p:spPr>
            <a:xfrm>
              <a:off x="2826450" y="3109950"/>
              <a:ext cx="207225" cy="208700"/>
            </a:xfrm>
            <a:custGeom>
              <a:avLst/>
              <a:gdLst/>
              <a:ahLst/>
              <a:cxnLst/>
              <a:rect l="l" t="t" r="r" b="b"/>
              <a:pathLst>
                <a:path w="8289" h="8348" extrusionOk="0">
                  <a:moveTo>
                    <a:pt x="8289" y="4144"/>
                  </a:moveTo>
                  <a:cubicBezTo>
                    <a:pt x="8289" y="6362"/>
                    <a:pt x="6421" y="8289"/>
                    <a:pt x="4203" y="8289"/>
                  </a:cubicBezTo>
                  <a:cubicBezTo>
                    <a:pt x="1927" y="8347"/>
                    <a:pt x="0" y="6421"/>
                    <a:pt x="0" y="4144"/>
                  </a:cubicBezTo>
                  <a:cubicBezTo>
                    <a:pt x="0" y="1926"/>
                    <a:pt x="1868" y="58"/>
                    <a:pt x="4145" y="0"/>
                  </a:cubicBezTo>
                  <a:cubicBezTo>
                    <a:pt x="6363" y="0"/>
                    <a:pt x="8289" y="1868"/>
                    <a:pt x="8289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6" name="Google Shape;7946;p19"/>
            <p:cNvSpPr/>
            <p:nvPr/>
          </p:nvSpPr>
          <p:spPr>
            <a:xfrm>
              <a:off x="4298850" y="1881250"/>
              <a:ext cx="205775" cy="205775"/>
            </a:xfrm>
            <a:custGeom>
              <a:avLst/>
              <a:gdLst/>
              <a:ahLst/>
              <a:cxnLst/>
              <a:rect l="l" t="t" r="r" b="b"/>
              <a:pathLst>
                <a:path w="8231" h="8231" extrusionOk="0">
                  <a:moveTo>
                    <a:pt x="8230" y="4086"/>
                  </a:moveTo>
                  <a:cubicBezTo>
                    <a:pt x="8230" y="6363"/>
                    <a:pt x="6362" y="8230"/>
                    <a:pt x="4144" y="8230"/>
                  </a:cubicBezTo>
                  <a:cubicBezTo>
                    <a:pt x="1868" y="8230"/>
                    <a:pt x="58" y="6421"/>
                    <a:pt x="58" y="4144"/>
                  </a:cubicBezTo>
                  <a:cubicBezTo>
                    <a:pt x="0" y="1868"/>
                    <a:pt x="1868" y="0"/>
                    <a:pt x="4144" y="0"/>
                  </a:cubicBezTo>
                  <a:cubicBezTo>
                    <a:pt x="6421" y="59"/>
                    <a:pt x="8230" y="1868"/>
                    <a:pt x="8230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7" name="Google Shape;7947;p19"/>
            <p:cNvSpPr/>
            <p:nvPr/>
          </p:nvSpPr>
          <p:spPr>
            <a:xfrm>
              <a:off x="4545450" y="2127850"/>
              <a:ext cx="207250" cy="205775"/>
            </a:xfrm>
            <a:custGeom>
              <a:avLst/>
              <a:gdLst/>
              <a:ahLst/>
              <a:cxnLst/>
              <a:rect l="l" t="t" r="r" b="b"/>
              <a:pathLst>
                <a:path w="8290" h="8231" extrusionOk="0">
                  <a:moveTo>
                    <a:pt x="8231" y="4087"/>
                  </a:moveTo>
                  <a:cubicBezTo>
                    <a:pt x="8289" y="6363"/>
                    <a:pt x="6421" y="8231"/>
                    <a:pt x="4145" y="8231"/>
                  </a:cubicBezTo>
                  <a:cubicBezTo>
                    <a:pt x="1869" y="8231"/>
                    <a:pt x="59" y="6422"/>
                    <a:pt x="59" y="4145"/>
                  </a:cubicBezTo>
                  <a:cubicBezTo>
                    <a:pt x="1" y="1927"/>
                    <a:pt x="1869" y="1"/>
                    <a:pt x="4145" y="59"/>
                  </a:cubicBezTo>
                  <a:cubicBezTo>
                    <a:pt x="6363" y="59"/>
                    <a:pt x="8231" y="1869"/>
                    <a:pt x="8231" y="408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8" name="Google Shape;7948;p19"/>
            <p:cNvSpPr/>
            <p:nvPr/>
          </p:nvSpPr>
          <p:spPr>
            <a:xfrm>
              <a:off x="4548375" y="3355100"/>
              <a:ext cx="202850" cy="202850"/>
            </a:xfrm>
            <a:custGeom>
              <a:avLst/>
              <a:gdLst/>
              <a:ahLst/>
              <a:cxnLst/>
              <a:rect l="l" t="t" r="r" b="b"/>
              <a:pathLst>
                <a:path w="8114" h="8114" extrusionOk="0">
                  <a:moveTo>
                    <a:pt x="8056" y="4028"/>
                  </a:moveTo>
                  <a:cubicBezTo>
                    <a:pt x="8114" y="6304"/>
                    <a:pt x="6304" y="8114"/>
                    <a:pt x="4086" y="8114"/>
                  </a:cubicBezTo>
                  <a:cubicBezTo>
                    <a:pt x="1810" y="8114"/>
                    <a:pt x="0" y="6363"/>
                    <a:pt x="0" y="4086"/>
                  </a:cubicBezTo>
                  <a:cubicBezTo>
                    <a:pt x="0" y="1868"/>
                    <a:pt x="1693" y="59"/>
                    <a:pt x="3911" y="59"/>
                  </a:cubicBezTo>
                  <a:cubicBezTo>
                    <a:pt x="6188" y="0"/>
                    <a:pt x="8056" y="1751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9" name="Google Shape;7949;p19"/>
            <p:cNvSpPr/>
            <p:nvPr/>
          </p:nvSpPr>
          <p:spPr>
            <a:xfrm>
              <a:off x="3075975" y="1882700"/>
              <a:ext cx="201400" cy="202875"/>
            </a:xfrm>
            <a:custGeom>
              <a:avLst/>
              <a:gdLst/>
              <a:ahLst/>
              <a:cxnLst/>
              <a:rect l="l" t="t" r="r" b="b"/>
              <a:pathLst>
                <a:path w="8056" h="8115" extrusionOk="0">
                  <a:moveTo>
                    <a:pt x="8056" y="4086"/>
                  </a:moveTo>
                  <a:cubicBezTo>
                    <a:pt x="8056" y="6363"/>
                    <a:pt x="6246" y="8114"/>
                    <a:pt x="3970" y="8114"/>
                  </a:cubicBezTo>
                  <a:cubicBezTo>
                    <a:pt x="1752" y="8056"/>
                    <a:pt x="1" y="6305"/>
                    <a:pt x="1" y="4028"/>
                  </a:cubicBezTo>
                  <a:cubicBezTo>
                    <a:pt x="1" y="1752"/>
                    <a:pt x="1810" y="1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0" name="Google Shape;7950;p19"/>
            <p:cNvSpPr/>
            <p:nvPr/>
          </p:nvSpPr>
          <p:spPr>
            <a:xfrm>
              <a:off x="2829375" y="21307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5" y="3970"/>
                  </a:moveTo>
                  <a:cubicBezTo>
                    <a:pt x="8055" y="6188"/>
                    <a:pt x="6304" y="7997"/>
                    <a:pt x="4086" y="8056"/>
                  </a:cubicBezTo>
                  <a:cubicBezTo>
                    <a:pt x="1810" y="8056"/>
                    <a:pt x="0" y="6246"/>
                    <a:pt x="0" y="4028"/>
                  </a:cubicBezTo>
                  <a:cubicBezTo>
                    <a:pt x="0" y="1810"/>
                    <a:pt x="1751" y="1"/>
                    <a:pt x="3969" y="1"/>
                  </a:cubicBezTo>
                  <a:cubicBezTo>
                    <a:pt x="6187" y="1"/>
                    <a:pt x="7997" y="1752"/>
                    <a:pt x="805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1" name="Google Shape;7951;p19"/>
            <p:cNvSpPr/>
            <p:nvPr/>
          </p:nvSpPr>
          <p:spPr>
            <a:xfrm>
              <a:off x="4301750" y="36031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6" y="3970"/>
                  </a:moveTo>
                  <a:cubicBezTo>
                    <a:pt x="8056" y="6246"/>
                    <a:pt x="6305" y="7997"/>
                    <a:pt x="4087" y="8055"/>
                  </a:cubicBezTo>
                  <a:cubicBezTo>
                    <a:pt x="1810" y="8055"/>
                    <a:pt x="1" y="6246"/>
                    <a:pt x="1" y="4028"/>
                  </a:cubicBezTo>
                  <a:cubicBezTo>
                    <a:pt x="1" y="1810"/>
                    <a:pt x="1810" y="0"/>
                    <a:pt x="4028" y="0"/>
                  </a:cubicBezTo>
                  <a:cubicBezTo>
                    <a:pt x="6246" y="0"/>
                    <a:pt x="8056" y="1751"/>
                    <a:pt x="8056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2" name="Google Shape;7952;p19"/>
            <p:cNvSpPr/>
            <p:nvPr/>
          </p:nvSpPr>
          <p:spPr>
            <a:xfrm>
              <a:off x="4790600" y="2619625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4029" y="1"/>
                  </a:moveTo>
                  <a:cubicBezTo>
                    <a:pt x="6247" y="1"/>
                    <a:pt x="8056" y="1810"/>
                    <a:pt x="8056" y="4028"/>
                  </a:cubicBezTo>
                  <a:cubicBezTo>
                    <a:pt x="8056" y="6246"/>
                    <a:pt x="6305" y="8056"/>
                    <a:pt x="4087" y="8056"/>
                  </a:cubicBezTo>
                  <a:cubicBezTo>
                    <a:pt x="1810" y="8056"/>
                    <a:pt x="59" y="6305"/>
                    <a:pt x="1" y="4028"/>
                  </a:cubicBezTo>
                  <a:cubicBezTo>
                    <a:pt x="1" y="1810"/>
                    <a:pt x="1810" y="59"/>
                    <a:pt x="402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3" name="Google Shape;7953;p19"/>
            <p:cNvSpPr/>
            <p:nvPr/>
          </p:nvSpPr>
          <p:spPr>
            <a:xfrm>
              <a:off x="3564825" y="1641925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8056" y="4028"/>
                  </a:moveTo>
                  <a:cubicBezTo>
                    <a:pt x="8056" y="6246"/>
                    <a:pt x="6246" y="7997"/>
                    <a:pt x="4028" y="7997"/>
                  </a:cubicBezTo>
                  <a:cubicBezTo>
                    <a:pt x="1810" y="7997"/>
                    <a:pt x="1" y="6129"/>
                    <a:pt x="59" y="3911"/>
                  </a:cubicBezTo>
                  <a:cubicBezTo>
                    <a:pt x="59" y="1752"/>
                    <a:pt x="1869" y="0"/>
                    <a:pt x="4028" y="0"/>
                  </a:cubicBezTo>
                  <a:cubicBezTo>
                    <a:pt x="6246" y="0"/>
                    <a:pt x="8056" y="1752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4" name="Google Shape;7954;p19"/>
            <p:cNvSpPr/>
            <p:nvPr/>
          </p:nvSpPr>
          <p:spPr>
            <a:xfrm>
              <a:off x="3811450" y="16404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4086" y="58"/>
                  </a:moveTo>
                  <a:cubicBezTo>
                    <a:pt x="6304" y="58"/>
                    <a:pt x="8056" y="1868"/>
                    <a:pt x="8056" y="4086"/>
                  </a:cubicBezTo>
                  <a:cubicBezTo>
                    <a:pt x="8056" y="6304"/>
                    <a:pt x="6246" y="8055"/>
                    <a:pt x="4028" y="8055"/>
                  </a:cubicBezTo>
                  <a:cubicBezTo>
                    <a:pt x="1810" y="8055"/>
                    <a:pt x="0" y="6246"/>
                    <a:pt x="59" y="4028"/>
                  </a:cubicBezTo>
                  <a:cubicBezTo>
                    <a:pt x="59" y="1810"/>
                    <a:pt x="1868" y="0"/>
                    <a:pt x="4086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5" name="Google Shape;7955;p19"/>
            <p:cNvSpPr/>
            <p:nvPr/>
          </p:nvSpPr>
          <p:spPr>
            <a:xfrm>
              <a:off x="4790600" y="2866250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8056" y="4086"/>
                  </a:moveTo>
                  <a:cubicBezTo>
                    <a:pt x="8056" y="6304"/>
                    <a:pt x="6247" y="8055"/>
                    <a:pt x="4029" y="8055"/>
                  </a:cubicBezTo>
                  <a:cubicBezTo>
                    <a:pt x="1810" y="8055"/>
                    <a:pt x="1" y="6246"/>
                    <a:pt x="59" y="4028"/>
                  </a:cubicBezTo>
                  <a:cubicBezTo>
                    <a:pt x="59" y="1810"/>
                    <a:pt x="1869" y="0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6" name="Google Shape;7956;p19"/>
            <p:cNvSpPr/>
            <p:nvPr/>
          </p:nvSpPr>
          <p:spPr>
            <a:xfrm>
              <a:off x="2829375" y="3356550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7997" y="4028"/>
                  </a:moveTo>
                  <a:cubicBezTo>
                    <a:pt x="7997" y="6246"/>
                    <a:pt x="6187" y="7997"/>
                    <a:pt x="4028" y="7997"/>
                  </a:cubicBezTo>
                  <a:cubicBezTo>
                    <a:pt x="1810" y="7997"/>
                    <a:pt x="0" y="6130"/>
                    <a:pt x="58" y="3912"/>
                  </a:cubicBezTo>
                  <a:cubicBezTo>
                    <a:pt x="58" y="1752"/>
                    <a:pt x="1926" y="1"/>
                    <a:pt x="4086" y="1"/>
                  </a:cubicBezTo>
                  <a:cubicBezTo>
                    <a:pt x="6246" y="59"/>
                    <a:pt x="8055" y="1869"/>
                    <a:pt x="7997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7" name="Google Shape;7957;p19"/>
            <p:cNvSpPr/>
            <p:nvPr/>
          </p:nvSpPr>
          <p:spPr>
            <a:xfrm>
              <a:off x="3075975" y="3603175"/>
              <a:ext cx="199950" cy="201400"/>
            </a:xfrm>
            <a:custGeom>
              <a:avLst/>
              <a:gdLst/>
              <a:ahLst/>
              <a:cxnLst/>
              <a:rect l="l" t="t" r="r" b="b"/>
              <a:pathLst>
                <a:path w="7998" h="8056" extrusionOk="0">
                  <a:moveTo>
                    <a:pt x="4087" y="0"/>
                  </a:moveTo>
                  <a:cubicBezTo>
                    <a:pt x="6246" y="59"/>
                    <a:pt x="7997" y="1868"/>
                    <a:pt x="7997" y="4028"/>
                  </a:cubicBezTo>
                  <a:cubicBezTo>
                    <a:pt x="7997" y="6246"/>
                    <a:pt x="6130" y="8055"/>
                    <a:pt x="3970" y="7997"/>
                  </a:cubicBezTo>
                  <a:cubicBezTo>
                    <a:pt x="1752" y="7939"/>
                    <a:pt x="1" y="6129"/>
                    <a:pt x="59" y="3970"/>
                  </a:cubicBezTo>
                  <a:cubicBezTo>
                    <a:pt x="59" y="1810"/>
                    <a:pt x="1869" y="0"/>
                    <a:pt x="40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8" name="Google Shape;7958;p19"/>
            <p:cNvSpPr/>
            <p:nvPr/>
          </p:nvSpPr>
          <p:spPr>
            <a:xfrm>
              <a:off x="4056600" y="1641925"/>
              <a:ext cx="198475" cy="198475"/>
            </a:xfrm>
            <a:custGeom>
              <a:avLst/>
              <a:gdLst/>
              <a:ahLst/>
              <a:cxnLst/>
              <a:rect l="l" t="t" r="r" b="b"/>
              <a:pathLst>
                <a:path w="7939" h="7939" extrusionOk="0">
                  <a:moveTo>
                    <a:pt x="3970" y="7939"/>
                  </a:moveTo>
                  <a:cubicBezTo>
                    <a:pt x="1810" y="7939"/>
                    <a:pt x="1" y="6129"/>
                    <a:pt x="1" y="3970"/>
                  </a:cubicBezTo>
                  <a:cubicBezTo>
                    <a:pt x="1" y="1810"/>
                    <a:pt x="1810" y="0"/>
                    <a:pt x="3970" y="0"/>
                  </a:cubicBezTo>
                  <a:cubicBezTo>
                    <a:pt x="6130" y="0"/>
                    <a:pt x="7939" y="1810"/>
                    <a:pt x="7939" y="3970"/>
                  </a:cubicBezTo>
                  <a:cubicBezTo>
                    <a:pt x="7939" y="6188"/>
                    <a:pt x="6130" y="7939"/>
                    <a:pt x="3970" y="793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9" name="Google Shape;7959;p19"/>
            <p:cNvSpPr/>
            <p:nvPr/>
          </p:nvSpPr>
          <p:spPr>
            <a:xfrm>
              <a:off x="4792075" y="2377400"/>
              <a:ext cx="199950" cy="199925"/>
            </a:xfrm>
            <a:custGeom>
              <a:avLst/>
              <a:gdLst/>
              <a:ahLst/>
              <a:cxnLst/>
              <a:rect l="l" t="t" r="r" b="b"/>
              <a:pathLst>
                <a:path w="7998" h="7997" extrusionOk="0">
                  <a:moveTo>
                    <a:pt x="3970" y="58"/>
                  </a:moveTo>
                  <a:cubicBezTo>
                    <a:pt x="6129" y="0"/>
                    <a:pt x="7939" y="1810"/>
                    <a:pt x="7939" y="3969"/>
                  </a:cubicBezTo>
                  <a:cubicBezTo>
                    <a:pt x="7997" y="6129"/>
                    <a:pt x="6188" y="7939"/>
                    <a:pt x="4028" y="7997"/>
                  </a:cubicBezTo>
                  <a:cubicBezTo>
                    <a:pt x="1868" y="7997"/>
                    <a:pt x="59" y="6246"/>
                    <a:pt x="0" y="4028"/>
                  </a:cubicBezTo>
                  <a:cubicBezTo>
                    <a:pt x="0" y="1926"/>
                    <a:pt x="1810" y="58"/>
                    <a:pt x="3970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0" name="Google Shape;7960;p19"/>
            <p:cNvSpPr/>
            <p:nvPr/>
          </p:nvSpPr>
          <p:spPr>
            <a:xfrm>
              <a:off x="4793525" y="31157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70" y="1"/>
                  </a:moveTo>
                  <a:cubicBezTo>
                    <a:pt x="6130" y="1"/>
                    <a:pt x="7881" y="1752"/>
                    <a:pt x="7881" y="3911"/>
                  </a:cubicBezTo>
                  <a:cubicBezTo>
                    <a:pt x="7881" y="6129"/>
                    <a:pt x="6071" y="7881"/>
                    <a:pt x="3853" y="7881"/>
                  </a:cubicBezTo>
                  <a:cubicBezTo>
                    <a:pt x="1693" y="7822"/>
                    <a:pt x="1" y="6071"/>
                    <a:pt x="1" y="3911"/>
                  </a:cubicBezTo>
                  <a:cubicBezTo>
                    <a:pt x="1" y="1693"/>
                    <a:pt x="1752" y="1"/>
                    <a:pt x="39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1" name="Google Shape;7961;p19"/>
            <p:cNvSpPr/>
            <p:nvPr/>
          </p:nvSpPr>
          <p:spPr>
            <a:xfrm>
              <a:off x="2584200" y="2622550"/>
              <a:ext cx="197025" cy="195550"/>
            </a:xfrm>
            <a:custGeom>
              <a:avLst/>
              <a:gdLst/>
              <a:ahLst/>
              <a:cxnLst/>
              <a:rect l="l" t="t" r="r" b="b"/>
              <a:pathLst>
                <a:path w="7881" h="7822" extrusionOk="0">
                  <a:moveTo>
                    <a:pt x="3912" y="7822"/>
                  </a:moveTo>
                  <a:cubicBezTo>
                    <a:pt x="1752" y="7822"/>
                    <a:pt x="1" y="6071"/>
                    <a:pt x="59" y="3911"/>
                  </a:cubicBezTo>
                  <a:cubicBezTo>
                    <a:pt x="59" y="1693"/>
                    <a:pt x="1810" y="0"/>
                    <a:pt x="3970" y="0"/>
                  </a:cubicBezTo>
                  <a:cubicBezTo>
                    <a:pt x="6188" y="0"/>
                    <a:pt x="7881" y="1751"/>
                    <a:pt x="7881" y="3970"/>
                  </a:cubicBezTo>
                  <a:cubicBezTo>
                    <a:pt x="7881" y="6129"/>
                    <a:pt x="6130" y="7822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2" name="Google Shape;7962;p19"/>
            <p:cNvSpPr/>
            <p:nvPr/>
          </p:nvSpPr>
          <p:spPr>
            <a:xfrm>
              <a:off x="3321125" y="16433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12" y="7822"/>
                  </a:moveTo>
                  <a:cubicBezTo>
                    <a:pt x="1694" y="7822"/>
                    <a:pt x="1" y="6071"/>
                    <a:pt x="1" y="3912"/>
                  </a:cubicBezTo>
                  <a:cubicBezTo>
                    <a:pt x="59" y="1694"/>
                    <a:pt x="1810" y="1"/>
                    <a:pt x="3970" y="1"/>
                  </a:cubicBezTo>
                  <a:cubicBezTo>
                    <a:pt x="6130" y="59"/>
                    <a:pt x="7881" y="1810"/>
                    <a:pt x="7823" y="3970"/>
                  </a:cubicBezTo>
                  <a:cubicBezTo>
                    <a:pt x="7823" y="6130"/>
                    <a:pt x="6071" y="7881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3" name="Google Shape;7963;p19"/>
            <p:cNvSpPr/>
            <p:nvPr/>
          </p:nvSpPr>
          <p:spPr>
            <a:xfrm>
              <a:off x="3812900" y="3851250"/>
              <a:ext cx="198500" cy="197025"/>
            </a:xfrm>
            <a:custGeom>
              <a:avLst/>
              <a:gdLst/>
              <a:ahLst/>
              <a:cxnLst/>
              <a:rect l="l" t="t" r="r" b="b"/>
              <a:pathLst>
                <a:path w="7940" h="7881" extrusionOk="0">
                  <a:moveTo>
                    <a:pt x="7939" y="3969"/>
                  </a:moveTo>
                  <a:cubicBezTo>
                    <a:pt x="7881" y="6188"/>
                    <a:pt x="6130" y="7880"/>
                    <a:pt x="3970" y="7880"/>
                  </a:cubicBezTo>
                  <a:cubicBezTo>
                    <a:pt x="1752" y="7880"/>
                    <a:pt x="1" y="6071"/>
                    <a:pt x="59" y="3911"/>
                  </a:cubicBezTo>
                  <a:cubicBezTo>
                    <a:pt x="117" y="1693"/>
                    <a:pt x="1869" y="0"/>
                    <a:pt x="4028" y="59"/>
                  </a:cubicBezTo>
                  <a:cubicBezTo>
                    <a:pt x="6188" y="59"/>
                    <a:pt x="7939" y="1810"/>
                    <a:pt x="7939" y="39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4" name="Google Shape;7964;p19"/>
            <p:cNvSpPr/>
            <p:nvPr/>
          </p:nvSpPr>
          <p:spPr>
            <a:xfrm>
              <a:off x="2585675" y="2869150"/>
              <a:ext cx="195550" cy="195575"/>
            </a:xfrm>
            <a:custGeom>
              <a:avLst/>
              <a:gdLst/>
              <a:ahLst/>
              <a:cxnLst/>
              <a:rect l="l" t="t" r="r" b="b"/>
              <a:pathLst>
                <a:path w="7822" h="7823" extrusionOk="0">
                  <a:moveTo>
                    <a:pt x="7822" y="3912"/>
                  </a:moveTo>
                  <a:cubicBezTo>
                    <a:pt x="7822" y="6071"/>
                    <a:pt x="6129" y="7823"/>
                    <a:pt x="3911" y="7823"/>
                  </a:cubicBezTo>
                  <a:cubicBezTo>
                    <a:pt x="1751" y="7823"/>
                    <a:pt x="0" y="6130"/>
                    <a:pt x="0" y="3970"/>
                  </a:cubicBezTo>
                  <a:cubicBezTo>
                    <a:pt x="0" y="1752"/>
                    <a:pt x="1693" y="59"/>
                    <a:pt x="3853" y="1"/>
                  </a:cubicBezTo>
                  <a:cubicBezTo>
                    <a:pt x="6071" y="1"/>
                    <a:pt x="7763" y="1752"/>
                    <a:pt x="7822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5" name="Google Shape;7965;p19"/>
            <p:cNvSpPr/>
            <p:nvPr/>
          </p:nvSpPr>
          <p:spPr>
            <a:xfrm>
              <a:off x="3567750" y="3851250"/>
              <a:ext cx="197025" cy="198475"/>
            </a:xfrm>
            <a:custGeom>
              <a:avLst/>
              <a:gdLst/>
              <a:ahLst/>
              <a:cxnLst/>
              <a:rect l="l" t="t" r="r" b="b"/>
              <a:pathLst>
                <a:path w="7881" h="7939" extrusionOk="0">
                  <a:moveTo>
                    <a:pt x="4028" y="59"/>
                  </a:moveTo>
                  <a:cubicBezTo>
                    <a:pt x="6188" y="117"/>
                    <a:pt x="7881" y="1868"/>
                    <a:pt x="7822" y="4028"/>
                  </a:cubicBezTo>
                  <a:cubicBezTo>
                    <a:pt x="7822" y="6246"/>
                    <a:pt x="6013" y="7939"/>
                    <a:pt x="3853" y="7880"/>
                  </a:cubicBezTo>
                  <a:cubicBezTo>
                    <a:pt x="1693" y="7822"/>
                    <a:pt x="1" y="6071"/>
                    <a:pt x="1" y="3853"/>
                  </a:cubicBezTo>
                  <a:cubicBezTo>
                    <a:pt x="59" y="1693"/>
                    <a:pt x="1868" y="0"/>
                    <a:pt x="4028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6" name="Google Shape;7966;p19"/>
            <p:cNvSpPr/>
            <p:nvPr/>
          </p:nvSpPr>
          <p:spPr>
            <a:xfrm>
              <a:off x="4551300" y="1891450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7763" y="3912"/>
                  </a:moveTo>
                  <a:cubicBezTo>
                    <a:pt x="7763" y="6071"/>
                    <a:pt x="6071" y="7764"/>
                    <a:pt x="3853" y="7764"/>
                  </a:cubicBezTo>
                  <a:cubicBezTo>
                    <a:pt x="1693" y="7764"/>
                    <a:pt x="0" y="6013"/>
                    <a:pt x="0" y="3853"/>
                  </a:cubicBezTo>
                  <a:cubicBezTo>
                    <a:pt x="0" y="1693"/>
                    <a:pt x="1751" y="1"/>
                    <a:pt x="3969" y="1"/>
                  </a:cubicBezTo>
                  <a:cubicBezTo>
                    <a:pt x="6129" y="1"/>
                    <a:pt x="7822" y="1693"/>
                    <a:pt x="7763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7" name="Google Shape;7967;p19"/>
            <p:cNvSpPr/>
            <p:nvPr/>
          </p:nvSpPr>
          <p:spPr>
            <a:xfrm>
              <a:off x="4059525" y="385270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3794" y="59"/>
                  </a:moveTo>
                  <a:cubicBezTo>
                    <a:pt x="5954" y="1"/>
                    <a:pt x="7705" y="1693"/>
                    <a:pt x="7705" y="3853"/>
                  </a:cubicBezTo>
                  <a:cubicBezTo>
                    <a:pt x="7705" y="6013"/>
                    <a:pt x="6013" y="7764"/>
                    <a:pt x="3853" y="7764"/>
                  </a:cubicBezTo>
                  <a:cubicBezTo>
                    <a:pt x="1693" y="7764"/>
                    <a:pt x="0" y="6071"/>
                    <a:pt x="0" y="3911"/>
                  </a:cubicBezTo>
                  <a:cubicBezTo>
                    <a:pt x="0" y="1752"/>
                    <a:pt x="1693" y="59"/>
                    <a:pt x="379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8" name="Google Shape;7968;p19"/>
            <p:cNvSpPr/>
            <p:nvPr/>
          </p:nvSpPr>
          <p:spPr>
            <a:xfrm>
              <a:off x="2585675" y="2380300"/>
              <a:ext cx="194100" cy="194125"/>
            </a:xfrm>
            <a:custGeom>
              <a:avLst/>
              <a:gdLst/>
              <a:ahLst/>
              <a:cxnLst/>
              <a:rect l="l" t="t" r="r" b="b"/>
              <a:pathLst>
                <a:path w="7764" h="7765" extrusionOk="0">
                  <a:moveTo>
                    <a:pt x="3911" y="59"/>
                  </a:moveTo>
                  <a:cubicBezTo>
                    <a:pt x="6071" y="59"/>
                    <a:pt x="7763" y="1810"/>
                    <a:pt x="7763" y="3912"/>
                  </a:cubicBezTo>
                  <a:cubicBezTo>
                    <a:pt x="7763" y="6071"/>
                    <a:pt x="6012" y="7764"/>
                    <a:pt x="3853" y="7764"/>
                  </a:cubicBezTo>
                  <a:cubicBezTo>
                    <a:pt x="1693" y="7764"/>
                    <a:pt x="0" y="6013"/>
                    <a:pt x="59" y="3853"/>
                  </a:cubicBezTo>
                  <a:cubicBezTo>
                    <a:pt x="59" y="1694"/>
                    <a:pt x="1810" y="1"/>
                    <a:pt x="391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9" name="Google Shape;7969;p19"/>
            <p:cNvSpPr/>
            <p:nvPr/>
          </p:nvSpPr>
          <p:spPr>
            <a:xfrm>
              <a:off x="3322600" y="3854175"/>
              <a:ext cx="192650" cy="192625"/>
            </a:xfrm>
            <a:custGeom>
              <a:avLst/>
              <a:gdLst/>
              <a:ahLst/>
              <a:cxnLst/>
              <a:rect l="l" t="t" r="r" b="b"/>
              <a:pathLst>
                <a:path w="7706" h="7705" extrusionOk="0">
                  <a:moveTo>
                    <a:pt x="7705" y="3852"/>
                  </a:moveTo>
                  <a:cubicBezTo>
                    <a:pt x="7705" y="5954"/>
                    <a:pt x="5954" y="7705"/>
                    <a:pt x="3853" y="7705"/>
                  </a:cubicBezTo>
                  <a:cubicBezTo>
                    <a:pt x="1751" y="7705"/>
                    <a:pt x="0" y="5954"/>
                    <a:pt x="0" y="3852"/>
                  </a:cubicBezTo>
                  <a:cubicBezTo>
                    <a:pt x="0" y="1693"/>
                    <a:pt x="1751" y="0"/>
                    <a:pt x="3911" y="0"/>
                  </a:cubicBezTo>
                  <a:cubicBezTo>
                    <a:pt x="6012" y="0"/>
                    <a:pt x="7705" y="1751"/>
                    <a:pt x="7705" y="38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0" name="Google Shape;7970;p19"/>
            <p:cNvSpPr/>
            <p:nvPr/>
          </p:nvSpPr>
          <p:spPr>
            <a:xfrm>
              <a:off x="2585675" y="3117225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3969" y="1"/>
                  </a:moveTo>
                  <a:cubicBezTo>
                    <a:pt x="6071" y="59"/>
                    <a:pt x="7822" y="1869"/>
                    <a:pt x="7763" y="3970"/>
                  </a:cubicBezTo>
                  <a:cubicBezTo>
                    <a:pt x="7705" y="6071"/>
                    <a:pt x="5954" y="7764"/>
                    <a:pt x="3853" y="7706"/>
                  </a:cubicBezTo>
                  <a:cubicBezTo>
                    <a:pt x="1751" y="7706"/>
                    <a:pt x="0" y="5896"/>
                    <a:pt x="59" y="3795"/>
                  </a:cubicBezTo>
                  <a:cubicBezTo>
                    <a:pt x="117" y="1694"/>
                    <a:pt x="1868" y="1"/>
                    <a:pt x="39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1" name="Google Shape;7971;p19"/>
            <p:cNvSpPr/>
            <p:nvPr/>
          </p:nvSpPr>
          <p:spPr>
            <a:xfrm>
              <a:off x="4795000" y="2133700"/>
              <a:ext cx="192625" cy="194100"/>
            </a:xfrm>
            <a:custGeom>
              <a:avLst/>
              <a:gdLst/>
              <a:ahLst/>
              <a:cxnLst/>
              <a:rect l="l" t="t" r="r" b="b"/>
              <a:pathLst>
                <a:path w="7705" h="7764" extrusionOk="0">
                  <a:moveTo>
                    <a:pt x="3911" y="7764"/>
                  </a:moveTo>
                  <a:cubicBezTo>
                    <a:pt x="1810" y="7764"/>
                    <a:pt x="58" y="6012"/>
                    <a:pt x="0" y="3911"/>
                  </a:cubicBezTo>
                  <a:cubicBezTo>
                    <a:pt x="0" y="1810"/>
                    <a:pt x="1751" y="59"/>
                    <a:pt x="3853" y="59"/>
                  </a:cubicBezTo>
                  <a:cubicBezTo>
                    <a:pt x="5954" y="0"/>
                    <a:pt x="7705" y="1751"/>
                    <a:pt x="7705" y="3911"/>
                  </a:cubicBezTo>
                  <a:cubicBezTo>
                    <a:pt x="7705" y="5954"/>
                    <a:pt x="6012" y="7705"/>
                    <a:pt x="3911" y="776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2" name="Google Shape;7972;p19"/>
            <p:cNvSpPr/>
            <p:nvPr/>
          </p:nvSpPr>
          <p:spPr>
            <a:xfrm>
              <a:off x="4306125" y="164485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7706" y="3911"/>
                  </a:moveTo>
                  <a:cubicBezTo>
                    <a:pt x="7648" y="6012"/>
                    <a:pt x="5896" y="7763"/>
                    <a:pt x="3737" y="7705"/>
                  </a:cubicBezTo>
                  <a:cubicBezTo>
                    <a:pt x="1694" y="7647"/>
                    <a:pt x="1" y="5896"/>
                    <a:pt x="1" y="3794"/>
                  </a:cubicBezTo>
                  <a:cubicBezTo>
                    <a:pt x="1" y="1693"/>
                    <a:pt x="1810" y="0"/>
                    <a:pt x="3912" y="0"/>
                  </a:cubicBezTo>
                  <a:cubicBezTo>
                    <a:pt x="6013" y="59"/>
                    <a:pt x="7706" y="1810"/>
                    <a:pt x="7706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3" name="Google Shape;7973;p19"/>
            <p:cNvSpPr/>
            <p:nvPr/>
          </p:nvSpPr>
          <p:spPr>
            <a:xfrm>
              <a:off x="4546925" y="3606100"/>
              <a:ext cx="195550" cy="194100"/>
            </a:xfrm>
            <a:custGeom>
              <a:avLst/>
              <a:gdLst/>
              <a:ahLst/>
              <a:cxnLst/>
              <a:rect l="l" t="t" r="r" b="b"/>
              <a:pathLst>
                <a:path w="7822" h="7764" extrusionOk="0">
                  <a:moveTo>
                    <a:pt x="3853" y="7763"/>
                  </a:moveTo>
                  <a:cubicBezTo>
                    <a:pt x="1751" y="7705"/>
                    <a:pt x="0" y="5895"/>
                    <a:pt x="58" y="3794"/>
                  </a:cubicBezTo>
                  <a:cubicBezTo>
                    <a:pt x="117" y="1693"/>
                    <a:pt x="1926" y="0"/>
                    <a:pt x="3969" y="58"/>
                  </a:cubicBezTo>
                  <a:cubicBezTo>
                    <a:pt x="6129" y="117"/>
                    <a:pt x="7822" y="1868"/>
                    <a:pt x="7763" y="4028"/>
                  </a:cubicBezTo>
                  <a:cubicBezTo>
                    <a:pt x="7705" y="6071"/>
                    <a:pt x="5954" y="7763"/>
                    <a:pt x="3853" y="77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4" name="Google Shape;7974;p19"/>
            <p:cNvSpPr/>
            <p:nvPr/>
          </p:nvSpPr>
          <p:spPr>
            <a:xfrm>
              <a:off x="2832275" y="1887075"/>
              <a:ext cx="194125" cy="194100"/>
            </a:xfrm>
            <a:custGeom>
              <a:avLst/>
              <a:gdLst/>
              <a:ahLst/>
              <a:cxnLst/>
              <a:rect l="l" t="t" r="r" b="b"/>
              <a:pathLst>
                <a:path w="7765" h="7764" extrusionOk="0">
                  <a:moveTo>
                    <a:pt x="7764" y="3911"/>
                  </a:moveTo>
                  <a:cubicBezTo>
                    <a:pt x="7706" y="6013"/>
                    <a:pt x="5955" y="7764"/>
                    <a:pt x="3912" y="7706"/>
                  </a:cubicBezTo>
                  <a:cubicBezTo>
                    <a:pt x="1752" y="7706"/>
                    <a:pt x="1" y="5954"/>
                    <a:pt x="59" y="3795"/>
                  </a:cubicBezTo>
                  <a:cubicBezTo>
                    <a:pt x="118" y="1693"/>
                    <a:pt x="1869" y="1"/>
                    <a:pt x="3970" y="59"/>
                  </a:cubicBezTo>
                  <a:cubicBezTo>
                    <a:pt x="6071" y="59"/>
                    <a:pt x="7764" y="1810"/>
                    <a:pt x="7764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5" name="Google Shape;7975;p19"/>
            <p:cNvSpPr/>
            <p:nvPr/>
          </p:nvSpPr>
          <p:spPr>
            <a:xfrm>
              <a:off x="4796450" y="3362400"/>
              <a:ext cx="191175" cy="189725"/>
            </a:xfrm>
            <a:custGeom>
              <a:avLst/>
              <a:gdLst/>
              <a:ahLst/>
              <a:cxnLst/>
              <a:rect l="l" t="t" r="r" b="b"/>
              <a:pathLst>
                <a:path w="7647" h="7589" extrusionOk="0">
                  <a:moveTo>
                    <a:pt x="3795" y="0"/>
                  </a:moveTo>
                  <a:cubicBezTo>
                    <a:pt x="5896" y="0"/>
                    <a:pt x="7647" y="1751"/>
                    <a:pt x="7589" y="3794"/>
                  </a:cubicBezTo>
                  <a:cubicBezTo>
                    <a:pt x="7589" y="5896"/>
                    <a:pt x="5896" y="7588"/>
                    <a:pt x="3795" y="7588"/>
                  </a:cubicBezTo>
                  <a:cubicBezTo>
                    <a:pt x="1693" y="7588"/>
                    <a:pt x="0" y="5837"/>
                    <a:pt x="0" y="3736"/>
                  </a:cubicBezTo>
                  <a:cubicBezTo>
                    <a:pt x="0" y="1693"/>
                    <a:pt x="1752" y="0"/>
                    <a:pt x="379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6" name="Google Shape;7976;p19"/>
            <p:cNvSpPr/>
            <p:nvPr/>
          </p:nvSpPr>
          <p:spPr>
            <a:xfrm>
              <a:off x="3081825" y="1646300"/>
              <a:ext cx="189725" cy="191200"/>
            </a:xfrm>
            <a:custGeom>
              <a:avLst/>
              <a:gdLst/>
              <a:ahLst/>
              <a:cxnLst/>
              <a:rect l="l" t="t" r="r" b="b"/>
              <a:pathLst>
                <a:path w="7589" h="7648" extrusionOk="0">
                  <a:moveTo>
                    <a:pt x="3794" y="1"/>
                  </a:moveTo>
                  <a:cubicBezTo>
                    <a:pt x="5837" y="1"/>
                    <a:pt x="7588" y="1752"/>
                    <a:pt x="7588" y="3853"/>
                  </a:cubicBezTo>
                  <a:cubicBezTo>
                    <a:pt x="7588" y="5896"/>
                    <a:pt x="5896" y="7589"/>
                    <a:pt x="3794" y="7589"/>
                  </a:cubicBezTo>
                  <a:cubicBezTo>
                    <a:pt x="1751" y="7647"/>
                    <a:pt x="0" y="5896"/>
                    <a:pt x="0" y="3795"/>
                  </a:cubicBezTo>
                  <a:cubicBezTo>
                    <a:pt x="0" y="1693"/>
                    <a:pt x="1693" y="1"/>
                    <a:pt x="3794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7" name="Google Shape;7977;p19"/>
            <p:cNvSpPr/>
            <p:nvPr/>
          </p:nvSpPr>
          <p:spPr>
            <a:xfrm>
              <a:off x="2835200" y="3609000"/>
              <a:ext cx="189725" cy="189725"/>
            </a:xfrm>
            <a:custGeom>
              <a:avLst/>
              <a:gdLst/>
              <a:ahLst/>
              <a:cxnLst/>
              <a:rect l="l" t="t" r="r" b="b"/>
              <a:pathLst>
                <a:path w="7589" h="7589" extrusionOk="0">
                  <a:moveTo>
                    <a:pt x="3795" y="1"/>
                  </a:moveTo>
                  <a:cubicBezTo>
                    <a:pt x="5896" y="59"/>
                    <a:pt x="7589" y="1752"/>
                    <a:pt x="7530" y="3795"/>
                  </a:cubicBezTo>
                  <a:cubicBezTo>
                    <a:pt x="7530" y="5896"/>
                    <a:pt x="5838" y="7589"/>
                    <a:pt x="3736" y="7531"/>
                  </a:cubicBezTo>
                  <a:cubicBezTo>
                    <a:pt x="1635" y="7531"/>
                    <a:pt x="1" y="5838"/>
                    <a:pt x="1" y="3737"/>
                  </a:cubicBezTo>
                  <a:cubicBezTo>
                    <a:pt x="59" y="1635"/>
                    <a:pt x="1752" y="1"/>
                    <a:pt x="379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8" name="Google Shape;7978;p19"/>
            <p:cNvSpPr/>
            <p:nvPr/>
          </p:nvSpPr>
          <p:spPr>
            <a:xfrm>
              <a:off x="4309050" y="3855625"/>
              <a:ext cx="186825" cy="188275"/>
            </a:xfrm>
            <a:custGeom>
              <a:avLst/>
              <a:gdLst/>
              <a:ahLst/>
              <a:cxnLst/>
              <a:rect l="l" t="t" r="r" b="b"/>
              <a:pathLst>
                <a:path w="7473" h="7531" extrusionOk="0">
                  <a:moveTo>
                    <a:pt x="3736" y="7530"/>
                  </a:moveTo>
                  <a:cubicBezTo>
                    <a:pt x="1635" y="7530"/>
                    <a:pt x="1" y="5896"/>
                    <a:pt x="1" y="3794"/>
                  </a:cubicBezTo>
                  <a:cubicBezTo>
                    <a:pt x="1" y="1693"/>
                    <a:pt x="1635" y="0"/>
                    <a:pt x="3736" y="59"/>
                  </a:cubicBezTo>
                  <a:cubicBezTo>
                    <a:pt x="5838" y="59"/>
                    <a:pt x="7472" y="1693"/>
                    <a:pt x="7472" y="3736"/>
                  </a:cubicBezTo>
                  <a:cubicBezTo>
                    <a:pt x="7472" y="5837"/>
                    <a:pt x="5838" y="7530"/>
                    <a:pt x="3736" y="75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9" name="Google Shape;7979;p19"/>
            <p:cNvSpPr/>
            <p:nvPr/>
          </p:nvSpPr>
          <p:spPr>
            <a:xfrm>
              <a:off x="2590050" y="213660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3736" y="7531"/>
                  </a:moveTo>
                  <a:cubicBezTo>
                    <a:pt x="1635" y="7531"/>
                    <a:pt x="0" y="5896"/>
                    <a:pt x="0" y="3737"/>
                  </a:cubicBezTo>
                  <a:cubicBezTo>
                    <a:pt x="0" y="1694"/>
                    <a:pt x="1635" y="59"/>
                    <a:pt x="3678" y="59"/>
                  </a:cubicBezTo>
                  <a:cubicBezTo>
                    <a:pt x="5837" y="1"/>
                    <a:pt x="7472" y="1694"/>
                    <a:pt x="7472" y="3795"/>
                  </a:cubicBezTo>
                  <a:cubicBezTo>
                    <a:pt x="7472" y="5896"/>
                    <a:pt x="5837" y="7531"/>
                    <a:pt x="3736" y="753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0" name="Google Shape;7980;p19"/>
            <p:cNvSpPr/>
            <p:nvPr/>
          </p:nvSpPr>
          <p:spPr>
            <a:xfrm>
              <a:off x="2590050" y="3363850"/>
              <a:ext cx="186800" cy="186800"/>
            </a:xfrm>
            <a:custGeom>
              <a:avLst/>
              <a:gdLst/>
              <a:ahLst/>
              <a:cxnLst/>
              <a:rect l="l" t="t" r="r" b="b"/>
              <a:pathLst>
                <a:path w="7472" h="7472" extrusionOk="0">
                  <a:moveTo>
                    <a:pt x="3736" y="1"/>
                  </a:moveTo>
                  <a:cubicBezTo>
                    <a:pt x="5837" y="59"/>
                    <a:pt x="7472" y="1693"/>
                    <a:pt x="7413" y="3795"/>
                  </a:cubicBezTo>
                  <a:cubicBezTo>
                    <a:pt x="7413" y="5838"/>
                    <a:pt x="5721" y="7472"/>
                    <a:pt x="3678" y="7414"/>
                  </a:cubicBezTo>
                  <a:cubicBezTo>
                    <a:pt x="1635" y="7414"/>
                    <a:pt x="0" y="5721"/>
                    <a:pt x="0" y="3678"/>
                  </a:cubicBezTo>
                  <a:cubicBezTo>
                    <a:pt x="0" y="1635"/>
                    <a:pt x="1693" y="1"/>
                    <a:pt x="37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1" name="Google Shape;7981;p19"/>
            <p:cNvSpPr/>
            <p:nvPr/>
          </p:nvSpPr>
          <p:spPr>
            <a:xfrm>
              <a:off x="3083275" y="3857075"/>
              <a:ext cx="186800" cy="185350"/>
            </a:xfrm>
            <a:custGeom>
              <a:avLst/>
              <a:gdLst/>
              <a:ahLst/>
              <a:cxnLst/>
              <a:rect l="l" t="t" r="r" b="b"/>
              <a:pathLst>
                <a:path w="7472" h="7414" extrusionOk="0">
                  <a:moveTo>
                    <a:pt x="7414" y="3678"/>
                  </a:moveTo>
                  <a:cubicBezTo>
                    <a:pt x="7472" y="5779"/>
                    <a:pt x="5779" y="7414"/>
                    <a:pt x="3736" y="7414"/>
                  </a:cubicBezTo>
                  <a:cubicBezTo>
                    <a:pt x="1693" y="7414"/>
                    <a:pt x="1" y="5779"/>
                    <a:pt x="59" y="3736"/>
                  </a:cubicBezTo>
                  <a:cubicBezTo>
                    <a:pt x="59" y="1694"/>
                    <a:pt x="1693" y="59"/>
                    <a:pt x="3678" y="1"/>
                  </a:cubicBezTo>
                  <a:cubicBezTo>
                    <a:pt x="5779" y="1"/>
                    <a:pt x="7414" y="1635"/>
                    <a:pt x="7472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2" name="Google Shape;7982;p19"/>
            <p:cNvSpPr/>
            <p:nvPr/>
          </p:nvSpPr>
          <p:spPr>
            <a:xfrm>
              <a:off x="5045975" y="2628375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737" y="7414"/>
                  </a:moveTo>
                  <a:cubicBezTo>
                    <a:pt x="1635" y="7414"/>
                    <a:pt x="1" y="5721"/>
                    <a:pt x="1" y="3678"/>
                  </a:cubicBezTo>
                  <a:cubicBezTo>
                    <a:pt x="1" y="1635"/>
                    <a:pt x="1635" y="1"/>
                    <a:pt x="3737" y="1"/>
                  </a:cubicBez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79" y="7414"/>
                    <a:pt x="3737" y="74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3" name="Google Shape;7983;p19"/>
            <p:cNvSpPr/>
            <p:nvPr/>
          </p:nvSpPr>
          <p:spPr>
            <a:xfrm>
              <a:off x="3818750" y="1401150"/>
              <a:ext cx="188275" cy="186800"/>
            </a:xfrm>
            <a:custGeom>
              <a:avLst/>
              <a:gdLst/>
              <a:ahLst/>
              <a:cxnLst/>
              <a:rect l="l" t="t" r="r" b="b"/>
              <a:pathLst>
                <a:path w="7531" h="7472" extrusionOk="0">
                  <a:moveTo>
                    <a:pt x="59" y="3678"/>
                  </a:moveTo>
                  <a:cubicBezTo>
                    <a:pt x="59" y="1635"/>
                    <a:pt x="1751" y="0"/>
                    <a:pt x="3853" y="59"/>
                  </a:cubicBezTo>
                  <a:cubicBezTo>
                    <a:pt x="5896" y="59"/>
                    <a:pt x="7530" y="1810"/>
                    <a:pt x="7472" y="3853"/>
                  </a:cubicBezTo>
                  <a:cubicBezTo>
                    <a:pt x="7413" y="5837"/>
                    <a:pt x="5721" y="7472"/>
                    <a:pt x="3736" y="7472"/>
                  </a:cubicBezTo>
                  <a:cubicBezTo>
                    <a:pt x="1693" y="7413"/>
                    <a:pt x="0" y="5721"/>
                    <a:pt x="59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4" name="Google Shape;7984;p19"/>
            <p:cNvSpPr/>
            <p:nvPr/>
          </p:nvSpPr>
          <p:spPr>
            <a:xfrm>
              <a:off x="5045975" y="2875000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678" y="0"/>
                  </a:moveTo>
                  <a:cubicBezTo>
                    <a:pt x="5721" y="0"/>
                    <a:pt x="7414" y="1693"/>
                    <a:pt x="7414" y="3736"/>
                  </a:cubicBezTo>
                  <a:cubicBezTo>
                    <a:pt x="7355" y="5721"/>
                    <a:pt x="5721" y="7413"/>
                    <a:pt x="3678" y="7413"/>
                  </a:cubicBezTo>
                  <a:cubicBezTo>
                    <a:pt x="1635" y="7413"/>
                    <a:pt x="1" y="5721"/>
                    <a:pt x="1" y="3678"/>
                  </a:cubicBezTo>
                  <a:cubicBezTo>
                    <a:pt x="1" y="1635"/>
                    <a:pt x="1694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5" name="Google Shape;7985;p19"/>
            <p:cNvSpPr/>
            <p:nvPr/>
          </p:nvSpPr>
          <p:spPr>
            <a:xfrm>
              <a:off x="3573575" y="1402600"/>
              <a:ext cx="185375" cy="185350"/>
            </a:xfrm>
            <a:custGeom>
              <a:avLst/>
              <a:gdLst/>
              <a:ahLst/>
              <a:cxnLst/>
              <a:rect l="l" t="t" r="r" b="b"/>
              <a:pathLst>
                <a:path w="7415" h="7414" extrusionOk="0">
                  <a:moveTo>
                    <a:pt x="3678" y="1"/>
                  </a:move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21" y="7414"/>
                    <a:pt x="3678" y="7355"/>
                  </a:cubicBezTo>
                  <a:cubicBezTo>
                    <a:pt x="1635" y="7355"/>
                    <a:pt x="1" y="5663"/>
                    <a:pt x="1" y="3678"/>
                  </a:cubicBezTo>
                  <a:cubicBezTo>
                    <a:pt x="1" y="1635"/>
                    <a:pt x="1694" y="1"/>
                    <a:pt x="36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6" name="Google Shape;7986;p19"/>
            <p:cNvSpPr/>
            <p:nvPr/>
          </p:nvSpPr>
          <p:spPr>
            <a:xfrm>
              <a:off x="4799375" y="1895825"/>
              <a:ext cx="183875" cy="183900"/>
            </a:xfrm>
            <a:custGeom>
              <a:avLst/>
              <a:gdLst/>
              <a:ahLst/>
              <a:cxnLst/>
              <a:rect l="l" t="t" r="r" b="b"/>
              <a:pathLst>
                <a:path w="7355" h="7356" extrusionOk="0">
                  <a:moveTo>
                    <a:pt x="3678" y="7356"/>
                  </a:moveTo>
                  <a:cubicBezTo>
                    <a:pt x="1693" y="7356"/>
                    <a:pt x="0" y="5663"/>
                    <a:pt x="0" y="3678"/>
                  </a:cubicBezTo>
                  <a:cubicBezTo>
                    <a:pt x="59" y="1635"/>
                    <a:pt x="1751" y="1"/>
                    <a:pt x="3736" y="1"/>
                  </a:cubicBezTo>
                  <a:cubicBezTo>
                    <a:pt x="5720" y="59"/>
                    <a:pt x="7355" y="1694"/>
                    <a:pt x="7355" y="3678"/>
                  </a:cubicBezTo>
                  <a:cubicBezTo>
                    <a:pt x="7355" y="5663"/>
                    <a:pt x="5662" y="7356"/>
                    <a:pt x="3678" y="735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7" name="Google Shape;7987;p19"/>
            <p:cNvSpPr/>
            <p:nvPr/>
          </p:nvSpPr>
          <p:spPr>
            <a:xfrm>
              <a:off x="5045975" y="238615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355" y="3678"/>
                  </a:moveTo>
                  <a:cubicBezTo>
                    <a:pt x="7355" y="5662"/>
                    <a:pt x="5721" y="7355"/>
                    <a:pt x="3678" y="7355"/>
                  </a:cubicBezTo>
                  <a:cubicBezTo>
                    <a:pt x="1694" y="7355"/>
                    <a:pt x="1" y="5662"/>
                    <a:pt x="1" y="3619"/>
                  </a:cubicBezTo>
                  <a:cubicBezTo>
                    <a:pt x="59" y="1693"/>
                    <a:pt x="1694" y="0"/>
                    <a:pt x="3678" y="0"/>
                  </a:cubicBezTo>
                  <a:cubicBezTo>
                    <a:pt x="5663" y="0"/>
                    <a:pt x="7355" y="1635"/>
                    <a:pt x="7355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8" name="Google Shape;7988;p19"/>
            <p:cNvSpPr/>
            <p:nvPr/>
          </p:nvSpPr>
          <p:spPr>
            <a:xfrm>
              <a:off x="4557125" y="1649225"/>
              <a:ext cx="183900" cy="185350"/>
            </a:xfrm>
            <a:custGeom>
              <a:avLst/>
              <a:gdLst/>
              <a:ahLst/>
              <a:cxnLst/>
              <a:rect l="l" t="t" r="r" b="b"/>
              <a:pathLst>
                <a:path w="7356" h="7414" extrusionOk="0">
                  <a:moveTo>
                    <a:pt x="3678" y="0"/>
                  </a:moveTo>
                  <a:cubicBezTo>
                    <a:pt x="5663" y="0"/>
                    <a:pt x="7355" y="1693"/>
                    <a:pt x="7355" y="3736"/>
                  </a:cubicBezTo>
                  <a:cubicBezTo>
                    <a:pt x="7355" y="5721"/>
                    <a:pt x="5663" y="7413"/>
                    <a:pt x="3620" y="7355"/>
                  </a:cubicBezTo>
                  <a:cubicBezTo>
                    <a:pt x="1635" y="7355"/>
                    <a:pt x="1" y="5721"/>
                    <a:pt x="1" y="3736"/>
                  </a:cubicBezTo>
                  <a:cubicBezTo>
                    <a:pt x="1" y="1693"/>
                    <a:pt x="1635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9" name="Google Shape;7989;p19"/>
            <p:cNvSpPr/>
            <p:nvPr/>
          </p:nvSpPr>
          <p:spPr>
            <a:xfrm>
              <a:off x="4062450" y="140115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7355" y="3853"/>
                  </a:moveTo>
                  <a:cubicBezTo>
                    <a:pt x="7296" y="5896"/>
                    <a:pt x="5545" y="7530"/>
                    <a:pt x="3561" y="7413"/>
                  </a:cubicBezTo>
                  <a:cubicBezTo>
                    <a:pt x="1576" y="7297"/>
                    <a:pt x="0" y="5604"/>
                    <a:pt x="58" y="3619"/>
                  </a:cubicBezTo>
                  <a:cubicBezTo>
                    <a:pt x="175" y="1576"/>
                    <a:pt x="1926" y="0"/>
                    <a:pt x="3853" y="117"/>
                  </a:cubicBezTo>
                  <a:cubicBezTo>
                    <a:pt x="5896" y="234"/>
                    <a:pt x="7472" y="1926"/>
                    <a:pt x="7355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0" name="Google Shape;7990;p19"/>
            <p:cNvSpPr/>
            <p:nvPr/>
          </p:nvSpPr>
          <p:spPr>
            <a:xfrm>
              <a:off x="3326975" y="140260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297" y="3795"/>
                  </a:moveTo>
                  <a:cubicBezTo>
                    <a:pt x="7238" y="5838"/>
                    <a:pt x="5604" y="7355"/>
                    <a:pt x="3619" y="7297"/>
                  </a:cubicBezTo>
                  <a:cubicBezTo>
                    <a:pt x="1576" y="7239"/>
                    <a:pt x="0" y="5604"/>
                    <a:pt x="59" y="3620"/>
                  </a:cubicBezTo>
                  <a:cubicBezTo>
                    <a:pt x="117" y="1577"/>
                    <a:pt x="1810" y="1"/>
                    <a:pt x="3794" y="59"/>
                  </a:cubicBezTo>
                  <a:cubicBezTo>
                    <a:pt x="5837" y="117"/>
                    <a:pt x="7355" y="1810"/>
                    <a:pt x="7297" y="37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1" name="Google Shape;7991;p19"/>
            <p:cNvSpPr/>
            <p:nvPr/>
          </p:nvSpPr>
          <p:spPr>
            <a:xfrm>
              <a:off x="5047450" y="3123075"/>
              <a:ext cx="182425" cy="182425"/>
            </a:xfrm>
            <a:custGeom>
              <a:avLst/>
              <a:gdLst/>
              <a:ahLst/>
              <a:cxnLst/>
              <a:rect l="l" t="t" r="r" b="b"/>
              <a:pathLst>
                <a:path w="7297" h="7297" extrusionOk="0">
                  <a:moveTo>
                    <a:pt x="7296" y="3619"/>
                  </a:moveTo>
                  <a:cubicBezTo>
                    <a:pt x="7296" y="5604"/>
                    <a:pt x="5662" y="7238"/>
                    <a:pt x="3678" y="7297"/>
                  </a:cubicBezTo>
                  <a:cubicBezTo>
                    <a:pt x="1635" y="7297"/>
                    <a:pt x="0" y="5662"/>
                    <a:pt x="0" y="3678"/>
                  </a:cubicBezTo>
                  <a:cubicBezTo>
                    <a:pt x="0" y="1635"/>
                    <a:pt x="1635" y="0"/>
                    <a:pt x="3619" y="0"/>
                  </a:cubicBezTo>
                  <a:cubicBezTo>
                    <a:pt x="5604" y="0"/>
                    <a:pt x="7238" y="1635"/>
                    <a:pt x="7296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2" name="Google Shape;7992;p19"/>
            <p:cNvSpPr/>
            <p:nvPr/>
          </p:nvSpPr>
          <p:spPr>
            <a:xfrm>
              <a:off x="3821650" y="4102250"/>
              <a:ext cx="180975" cy="180950"/>
            </a:xfrm>
            <a:custGeom>
              <a:avLst/>
              <a:gdLst/>
              <a:ahLst/>
              <a:cxnLst/>
              <a:rect l="l" t="t" r="r" b="b"/>
              <a:pathLst>
                <a:path w="7239" h="7238" extrusionOk="0">
                  <a:moveTo>
                    <a:pt x="7239" y="3619"/>
                  </a:moveTo>
                  <a:cubicBezTo>
                    <a:pt x="7239" y="5662"/>
                    <a:pt x="5663" y="7238"/>
                    <a:pt x="3620" y="7238"/>
                  </a:cubicBezTo>
                  <a:cubicBezTo>
                    <a:pt x="1577" y="7238"/>
                    <a:pt x="1" y="5604"/>
                    <a:pt x="59" y="3619"/>
                  </a:cubicBezTo>
                  <a:cubicBezTo>
                    <a:pt x="59" y="1634"/>
                    <a:pt x="1635" y="58"/>
                    <a:pt x="3620" y="58"/>
                  </a:cubicBezTo>
                  <a:cubicBezTo>
                    <a:pt x="5605" y="0"/>
                    <a:pt x="7239" y="1634"/>
                    <a:pt x="723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3" name="Google Shape;7993;p19"/>
            <p:cNvSpPr/>
            <p:nvPr/>
          </p:nvSpPr>
          <p:spPr>
            <a:xfrm>
              <a:off x="3576500" y="4103700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546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20" y="0"/>
                  </a:cubicBezTo>
                  <a:cubicBezTo>
                    <a:pt x="5604" y="0"/>
                    <a:pt x="7180" y="1518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4" name="Google Shape;7994;p19"/>
            <p:cNvSpPr/>
            <p:nvPr/>
          </p:nvSpPr>
          <p:spPr>
            <a:xfrm>
              <a:off x="2350725" y="2629850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3561" y="59"/>
                  </a:moveTo>
                  <a:cubicBezTo>
                    <a:pt x="5604" y="0"/>
                    <a:pt x="7180" y="1635"/>
                    <a:pt x="7180" y="3619"/>
                  </a:cubicBezTo>
                  <a:cubicBezTo>
                    <a:pt x="7180" y="5604"/>
                    <a:pt x="5604" y="7180"/>
                    <a:pt x="3619" y="7238"/>
                  </a:cubicBezTo>
                  <a:cubicBezTo>
                    <a:pt x="1577" y="7238"/>
                    <a:pt x="1" y="5662"/>
                    <a:pt x="1" y="3619"/>
                  </a:cubicBezTo>
                  <a:cubicBezTo>
                    <a:pt x="1" y="1635"/>
                    <a:pt x="1577" y="59"/>
                    <a:pt x="35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5" name="Google Shape;7995;p19"/>
            <p:cNvSpPr/>
            <p:nvPr/>
          </p:nvSpPr>
          <p:spPr>
            <a:xfrm>
              <a:off x="4802275" y="3613375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7180" y="3562"/>
                  </a:moveTo>
                  <a:cubicBezTo>
                    <a:pt x="7180" y="5604"/>
                    <a:pt x="5604" y="7239"/>
                    <a:pt x="3562" y="7180"/>
                  </a:cubicBezTo>
                  <a:cubicBezTo>
                    <a:pt x="1577" y="7180"/>
                    <a:pt x="1" y="5604"/>
                    <a:pt x="1" y="3620"/>
                  </a:cubicBezTo>
                  <a:cubicBezTo>
                    <a:pt x="1" y="1577"/>
                    <a:pt x="1577" y="1"/>
                    <a:pt x="3620" y="1"/>
                  </a:cubicBezTo>
                  <a:cubicBezTo>
                    <a:pt x="5604" y="1"/>
                    <a:pt x="7180" y="1577"/>
                    <a:pt x="7180" y="35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6" name="Google Shape;7996;p19"/>
            <p:cNvSpPr/>
            <p:nvPr/>
          </p:nvSpPr>
          <p:spPr>
            <a:xfrm>
              <a:off x="2839575" y="1652125"/>
              <a:ext cx="179525" cy="179525"/>
            </a:xfrm>
            <a:custGeom>
              <a:avLst/>
              <a:gdLst/>
              <a:ahLst/>
              <a:cxnLst/>
              <a:rect l="l" t="t" r="r" b="b"/>
              <a:pathLst>
                <a:path w="7181" h="7181" extrusionOk="0">
                  <a:moveTo>
                    <a:pt x="7180" y="3620"/>
                  </a:moveTo>
                  <a:cubicBezTo>
                    <a:pt x="7180" y="5605"/>
                    <a:pt x="5604" y="7181"/>
                    <a:pt x="3561" y="7181"/>
                  </a:cubicBezTo>
                  <a:cubicBezTo>
                    <a:pt x="1577" y="7122"/>
                    <a:pt x="1" y="5546"/>
                    <a:pt x="59" y="3562"/>
                  </a:cubicBezTo>
                  <a:cubicBezTo>
                    <a:pt x="59" y="1519"/>
                    <a:pt x="1635" y="1"/>
                    <a:pt x="3678" y="1"/>
                  </a:cubicBezTo>
                  <a:cubicBezTo>
                    <a:pt x="5663" y="1"/>
                    <a:pt x="7180" y="1577"/>
                    <a:pt x="7180" y="36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7" name="Google Shape;7997;p19"/>
            <p:cNvSpPr/>
            <p:nvPr/>
          </p:nvSpPr>
          <p:spPr>
            <a:xfrm>
              <a:off x="2594425" y="1894375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03" y="7180"/>
                  </a:moveTo>
                  <a:cubicBezTo>
                    <a:pt x="1518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59"/>
                  </a:cubicBezTo>
                  <a:cubicBezTo>
                    <a:pt x="5546" y="59"/>
                    <a:pt x="7122" y="1635"/>
                    <a:pt x="7122" y="3619"/>
                  </a:cubicBezTo>
                  <a:cubicBezTo>
                    <a:pt x="7122" y="5604"/>
                    <a:pt x="5487" y="7180"/>
                    <a:pt x="3503" y="71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8" name="Google Shape;7998;p19"/>
            <p:cNvSpPr/>
            <p:nvPr/>
          </p:nvSpPr>
          <p:spPr>
            <a:xfrm>
              <a:off x="2350725" y="2877925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604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19" y="0"/>
                  </a:cubicBezTo>
                  <a:cubicBezTo>
                    <a:pt x="5604" y="0"/>
                    <a:pt x="7122" y="1576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9" name="Google Shape;7999;p19"/>
            <p:cNvSpPr/>
            <p:nvPr/>
          </p:nvSpPr>
          <p:spPr>
            <a:xfrm>
              <a:off x="4555675" y="3860000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61" y="59"/>
                  </a:moveTo>
                  <a:cubicBezTo>
                    <a:pt x="5546" y="59"/>
                    <a:pt x="7122" y="1577"/>
                    <a:pt x="7122" y="3619"/>
                  </a:cubicBezTo>
                  <a:cubicBezTo>
                    <a:pt x="7122" y="5604"/>
                    <a:pt x="5546" y="7180"/>
                    <a:pt x="3503" y="7180"/>
                  </a:cubicBezTo>
                  <a:cubicBezTo>
                    <a:pt x="1518" y="7180"/>
                    <a:pt x="0" y="5604"/>
                    <a:pt x="0" y="3561"/>
                  </a:cubicBezTo>
                  <a:cubicBezTo>
                    <a:pt x="0" y="1577"/>
                    <a:pt x="1576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0" name="Google Shape;8000;p19"/>
            <p:cNvSpPr/>
            <p:nvPr/>
          </p:nvSpPr>
          <p:spPr>
            <a:xfrm>
              <a:off x="2352175" y="2389075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61" y="7121"/>
                  </a:moveTo>
                  <a:cubicBezTo>
                    <a:pt x="1577" y="7121"/>
                    <a:pt x="1" y="5545"/>
                    <a:pt x="1" y="3561"/>
                  </a:cubicBezTo>
                  <a:cubicBezTo>
                    <a:pt x="1" y="1576"/>
                    <a:pt x="1577" y="0"/>
                    <a:pt x="3561" y="0"/>
                  </a:cubicBezTo>
                  <a:cubicBezTo>
                    <a:pt x="5488" y="0"/>
                    <a:pt x="7064" y="1576"/>
                    <a:pt x="7064" y="3502"/>
                  </a:cubicBezTo>
                  <a:cubicBezTo>
                    <a:pt x="7064" y="5487"/>
                    <a:pt x="5546" y="7121"/>
                    <a:pt x="3561" y="71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1" name="Google Shape;8001;p19"/>
            <p:cNvSpPr/>
            <p:nvPr/>
          </p:nvSpPr>
          <p:spPr>
            <a:xfrm>
              <a:off x="4066825" y="410370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3561" y="0"/>
                  </a:moveTo>
                  <a:cubicBezTo>
                    <a:pt x="5545" y="0"/>
                    <a:pt x="7121" y="1576"/>
                    <a:pt x="7121" y="3561"/>
                  </a:cubicBezTo>
                  <a:cubicBezTo>
                    <a:pt x="7121" y="5546"/>
                    <a:pt x="5545" y="7122"/>
                    <a:pt x="3561" y="7122"/>
                  </a:cubicBezTo>
                  <a:cubicBezTo>
                    <a:pt x="1576" y="7122"/>
                    <a:pt x="0" y="5546"/>
                    <a:pt x="0" y="3619"/>
                  </a:cubicBezTo>
                  <a:cubicBezTo>
                    <a:pt x="0" y="1635"/>
                    <a:pt x="1576" y="0"/>
                    <a:pt x="356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2" name="Google Shape;8002;p19"/>
            <p:cNvSpPr/>
            <p:nvPr/>
          </p:nvSpPr>
          <p:spPr>
            <a:xfrm>
              <a:off x="5050350" y="214245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0"/>
                  </a:moveTo>
                  <a:cubicBezTo>
                    <a:pt x="5488" y="0"/>
                    <a:pt x="7064" y="1576"/>
                    <a:pt x="7064" y="3503"/>
                  </a:cubicBezTo>
                  <a:cubicBezTo>
                    <a:pt x="7064" y="5487"/>
                    <a:pt x="5488" y="7122"/>
                    <a:pt x="3503" y="7063"/>
                  </a:cubicBezTo>
                  <a:cubicBezTo>
                    <a:pt x="1519" y="7063"/>
                    <a:pt x="1" y="5487"/>
                    <a:pt x="1" y="3503"/>
                  </a:cubicBezTo>
                  <a:cubicBezTo>
                    <a:pt x="1" y="1576"/>
                    <a:pt x="1577" y="0"/>
                    <a:pt x="35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3" name="Google Shape;8003;p19"/>
            <p:cNvSpPr/>
            <p:nvPr/>
          </p:nvSpPr>
          <p:spPr>
            <a:xfrm>
              <a:off x="3331350" y="410370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7122"/>
                  </a:moveTo>
                  <a:cubicBezTo>
                    <a:pt x="1576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0"/>
                  </a:cubicBezTo>
                  <a:cubicBezTo>
                    <a:pt x="5487" y="59"/>
                    <a:pt x="7063" y="1635"/>
                    <a:pt x="7063" y="3619"/>
                  </a:cubicBezTo>
                  <a:cubicBezTo>
                    <a:pt x="7063" y="5546"/>
                    <a:pt x="5487" y="7122"/>
                    <a:pt x="3503" y="71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4" name="Google Shape;8004;p19"/>
            <p:cNvSpPr/>
            <p:nvPr/>
          </p:nvSpPr>
          <p:spPr>
            <a:xfrm>
              <a:off x="4313425" y="1406975"/>
              <a:ext cx="178075" cy="176600"/>
            </a:xfrm>
            <a:custGeom>
              <a:avLst/>
              <a:gdLst/>
              <a:ahLst/>
              <a:cxnLst/>
              <a:rect l="l" t="t" r="r" b="b"/>
              <a:pathLst>
                <a:path w="7123" h="7064" extrusionOk="0">
                  <a:moveTo>
                    <a:pt x="1" y="3503"/>
                  </a:moveTo>
                  <a:cubicBezTo>
                    <a:pt x="1" y="1577"/>
                    <a:pt x="1577" y="1"/>
                    <a:pt x="3561" y="1"/>
                  </a:cubicBezTo>
                  <a:cubicBezTo>
                    <a:pt x="5546" y="1"/>
                    <a:pt x="7122" y="1577"/>
                    <a:pt x="7122" y="3561"/>
                  </a:cubicBezTo>
                  <a:cubicBezTo>
                    <a:pt x="7064" y="5488"/>
                    <a:pt x="5488" y="7064"/>
                    <a:pt x="3503" y="7064"/>
                  </a:cubicBezTo>
                  <a:cubicBezTo>
                    <a:pt x="1577" y="7064"/>
                    <a:pt x="1" y="5429"/>
                    <a:pt x="1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5" name="Google Shape;8005;p19"/>
            <p:cNvSpPr/>
            <p:nvPr/>
          </p:nvSpPr>
          <p:spPr>
            <a:xfrm>
              <a:off x="2352175" y="3126000"/>
              <a:ext cx="176600" cy="176575"/>
            </a:xfrm>
            <a:custGeom>
              <a:avLst/>
              <a:gdLst/>
              <a:ahLst/>
              <a:cxnLst/>
              <a:rect l="l" t="t" r="r" b="b"/>
              <a:pathLst>
                <a:path w="7064" h="7063" extrusionOk="0">
                  <a:moveTo>
                    <a:pt x="3561" y="7063"/>
                  </a:moveTo>
                  <a:cubicBezTo>
                    <a:pt x="1635" y="7063"/>
                    <a:pt x="1" y="5487"/>
                    <a:pt x="1" y="3561"/>
                  </a:cubicBezTo>
                  <a:cubicBezTo>
                    <a:pt x="1" y="1635"/>
                    <a:pt x="1577" y="0"/>
                    <a:pt x="3503" y="0"/>
                  </a:cubicBezTo>
                  <a:cubicBezTo>
                    <a:pt x="5429" y="0"/>
                    <a:pt x="7064" y="1576"/>
                    <a:pt x="7064" y="3502"/>
                  </a:cubicBezTo>
                  <a:cubicBezTo>
                    <a:pt x="7064" y="5429"/>
                    <a:pt x="5488" y="7063"/>
                    <a:pt x="3561" y="70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6" name="Google Shape;8006;p19"/>
            <p:cNvSpPr/>
            <p:nvPr/>
          </p:nvSpPr>
          <p:spPr>
            <a:xfrm>
              <a:off x="2841050" y="3861450"/>
              <a:ext cx="178050" cy="178075"/>
            </a:xfrm>
            <a:custGeom>
              <a:avLst/>
              <a:gdLst/>
              <a:ahLst/>
              <a:cxnLst/>
              <a:rect l="l" t="t" r="r" b="b"/>
              <a:pathLst>
                <a:path w="7122" h="7123" extrusionOk="0">
                  <a:moveTo>
                    <a:pt x="3502" y="1"/>
                  </a:moveTo>
                  <a:cubicBezTo>
                    <a:pt x="5428" y="1"/>
                    <a:pt x="7063" y="1577"/>
                    <a:pt x="7063" y="3503"/>
                  </a:cubicBezTo>
                  <a:cubicBezTo>
                    <a:pt x="7121" y="5429"/>
                    <a:pt x="5545" y="7064"/>
                    <a:pt x="3561" y="7064"/>
                  </a:cubicBezTo>
                  <a:cubicBezTo>
                    <a:pt x="1634" y="7122"/>
                    <a:pt x="58" y="5546"/>
                    <a:pt x="0" y="3561"/>
                  </a:cubicBezTo>
                  <a:cubicBezTo>
                    <a:pt x="0" y="1635"/>
                    <a:pt x="1576" y="59"/>
                    <a:pt x="35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7" name="Google Shape;8007;p19"/>
            <p:cNvSpPr/>
            <p:nvPr/>
          </p:nvSpPr>
          <p:spPr>
            <a:xfrm>
              <a:off x="2594425" y="361485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7063" y="3561"/>
                  </a:moveTo>
                  <a:cubicBezTo>
                    <a:pt x="7063" y="5487"/>
                    <a:pt x="5429" y="7121"/>
                    <a:pt x="3503" y="7063"/>
                  </a:cubicBezTo>
                  <a:cubicBezTo>
                    <a:pt x="1576" y="7063"/>
                    <a:pt x="0" y="5429"/>
                    <a:pt x="0" y="3503"/>
                  </a:cubicBezTo>
                  <a:cubicBezTo>
                    <a:pt x="59" y="1576"/>
                    <a:pt x="1635" y="0"/>
                    <a:pt x="3561" y="0"/>
                  </a:cubicBezTo>
                  <a:cubicBezTo>
                    <a:pt x="5487" y="59"/>
                    <a:pt x="7122" y="1635"/>
                    <a:pt x="7063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8" name="Google Shape;8008;p19"/>
            <p:cNvSpPr/>
            <p:nvPr/>
          </p:nvSpPr>
          <p:spPr>
            <a:xfrm>
              <a:off x="5050350" y="336822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7064" y="3503"/>
                  </a:moveTo>
                  <a:cubicBezTo>
                    <a:pt x="7064" y="5429"/>
                    <a:pt x="5429" y="7064"/>
                    <a:pt x="3503" y="7064"/>
                  </a:cubicBezTo>
                  <a:cubicBezTo>
                    <a:pt x="1635" y="7064"/>
                    <a:pt x="1" y="5487"/>
                    <a:pt x="1" y="3561"/>
                  </a:cubicBezTo>
                  <a:cubicBezTo>
                    <a:pt x="1" y="1635"/>
                    <a:pt x="1635" y="1"/>
                    <a:pt x="3562" y="1"/>
                  </a:cubicBezTo>
                  <a:cubicBezTo>
                    <a:pt x="5429" y="59"/>
                    <a:pt x="7005" y="1635"/>
                    <a:pt x="7064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9" name="Google Shape;8009;p19"/>
            <p:cNvSpPr/>
            <p:nvPr/>
          </p:nvSpPr>
          <p:spPr>
            <a:xfrm>
              <a:off x="3087650" y="140697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3561" y="1"/>
                  </a:moveTo>
                  <a:cubicBezTo>
                    <a:pt x="5487" y="1"/>
                    <a:pt x="7063" y="1635"/>
                    <a:pt x="7063" y="3503"/>
                  </a:cubicBezTo>
                  <a:cubicBezTo>
                    <a:pt x="7063" y="5429"/>
                    <a:pt x="5429" y="7064"/>
                    <a:pt x="3503" y="7005"/>
                  </a:cubicBezTo>
                  <a:cubicBezTo>
                    <a:pt x="1577" y="6947"/>
                    <a:pt x="1" y="5371"/>
                    <a:pt x="59" y="3503"/>
                  </a:cubicBezTo>
                  <a:cubicBezTo>
                    <a:pt x="59" y="1577"/>
                    <a:pt x="1693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0" name="Google Shape;8010;p19"/>
            <p:cNvSpPr/>
            <p:nvPr/>
          </p:nvSpPr>
          <p:spPr>
            <a:xfrm>
              <a:off x="4316350" y="4106625"/>
              <a:ext cx="172225" cy="173675"/>
            </a:xfrm>
            <a:custGeom>
              <a:avLst/>
              <a:gdLst/>
              <a:ahLst/>
              <a:cxnLst/>
              <a:rect l="l" t="t" r="r" b="b"/>
              <a:pathLst>
                <a:path w="6889" h="6947" extrusionOk="0">
                  <a:moveTo>
                    <a:pt x="6888" y="3502"/>
                  </a:moveTo>
                  <a:cubicBezTo>
                    <a:pt x="6888" y="5429"/>
                    <a:pt x="5312" y="6946"/>
                    <a:pt x="3386" y="6888"/>
                  </a:cubicBezTo>
                  <a:cubicBezTo>
                    <a:pt x="1460" y="6888"/>
                    <a:pt x="1" y="5370"/>
                    <a:pt x="1" y="3444"/>
                  </a:cubicBezTo>
                  <a:cubicBezTo>
                    <a:pt x="1" y="1518"/>
                    <a:pt x="1577" y="0"/>
                    <a:pt x="3503" y="0"/>
                  </a:cubicBezTo>
                  <a:cubicBezTo>
                    <a:pt x="5371" y="59"/>
                    <a:pt x="6888" y="1576"/>
                    <a:pt x="6888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1" name="Google Shape;8011;p19"/>
            <p:cNvSpPr/>
            <p:nvPr/>
          </p:nvSpPr>
          <p:spPr>
            <a:xfrm>
              <a:off x="2353650" y="2145375"/>
              <a:ext cx="172200" cy="172200"/>
            </a:xfrm>
            <a:custGeom>
              <a:avLst/>
              <a:gdLst/>
              <a:ahLst/>
              <a:cxnLst/>
              <a:rect l="l" t="t" r="r" b="b"/>
              <a:pathLst>
                <a:path w="6888" h="6888" extrusionOk="0">
                  <a:moveTo>
                    <a:pt x="6888" y="3444"/>
                  </a:moveTo>
                  <a:cubicBezTo>
                    <a:pt x="6888" y="5370"/>
                    <a:pt x="5429" y="6830"/>
                    <a:pt x="3502" y="6888"/>
                  </a:cubicBezTo>
                  <a:cubicBezTo>
                    <a:pt x="1518" y="6888"/>
                    <a:pt x="0" y="5370"/>
                    <a:pt x="59" y="3386"/>
                  </a:cubicBezTo>
                  <a:cubicBezTo>
                    <a:pt x="59" y="1459"/>
                    <a:pt x="1576" y="0"/>
                    <a:pt x="3502" y="0"/>
                  </a:cubicBezTo>
                  <a:cubicBezTo>
                    <a:pt x="5370" y="0"/>
                    <a:pt x="6888" y="1518"/>
                    <a:pt x="6888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2" name="Google Shape;8012;p19"/>
            <p:cNvSpPr/>
            <p:nvPr/>
          </p:nvSpPr>
          <p:spPr>
            <a:xfrm>
              <a:off x="4805200" y="1656525"/>
              <a:ext cx="172225" cy="170750"/>
            </a:xfrm>
            <a:custGeom>
              <a:avLst/>
              <a:gdLst/>
              <a:ahLst/>
              <a:cxnLst/>
              <a:rect l="l" t="t" r="r" b="b"/>
              <a:pathLst>
                <a:path w="6889" h="6830" extrusionOk="0">
                  <a:moveTo>
                    <a:pt x="6888" y="3386"/>
                  </a:moveTo>
                  <a:cubicBezTo>
                    <a:pt x="6888" y="5312"/>
                    <a:pt x="5371" y="6829"/>
                    <a:pt x="3503" y="6829"/>
                  </a:cubicBezTo>
                  <a:cubicBezTo>
                    <a:pt x="1518" y="6829"/>
                    <a:pt x="1" y="5312"/>
                    <a:pt x="59" y="3386"/>
                  </a:cubicBezTo>
                  <a:cubicBezTo>
                    <a:pt x="59" y="1459"/>
                    <a:pt x="1577" y="0"/>
                    <a:pt x="3503" y="0"/>
                  </a:cubicBezTo>
                  <a:cubicBezTo>
                    <a:pt x="5371" y="0"/>
                    <a:pt x="6888" y="1518"/>
                    <a:pt x="6888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3" name="Google Shape;8013;p19"/>
            <p:cNvSpPr/>
            <p:nvPr/>
          </p:nvSpPr>
          <p:spPr>
            <a:xfrm>
              <a:off x="3090575" y="4108075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6830" y="3444"/>
                  </a:moveTo>
                  <a:cubicBezTo>
                    <a:pt x="6830" y="5312"/>
                    <a:pt x="5312" y="6830"/>
                    <a:pt x="3386" y="6830"/>
                  </a:cubicBezTo>
                  <a:cubicBezTo>
                    <a:pt x="1518" y="6771"/>
                    <a:pt x="0" y="5254"/>
                    <a:pt x="59" y="3328"/>
                  </a:cubicBezTo>
                  <a:cubicBezTo>
                    <a:pt x="59" y="1460"/>
                    <a:pt x="1576" y="1"/>
                    <a:pt x="3444" y="1"/>
                  </a:cubicBezTo>
                  <a:cubicBezTo>
                    <a:pt x="5370" y="1"/>
                    <a:pt x="6830" y="1518"/>
                    <a:pt x="6830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4" name="Google Shape;8014;p19"/>
            <p:cNvSpPr/>
            <p:nvPr/>
          </p:nvSpPr>
          <p:spPr>
            <a:xfrm>
              <a:off x="2355100" y="3371150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3444" y="6830"/>
                  </a:moveTo>
                  <a:cubicBezTo>
                    <a:pt x="1518" y="6830"/>
                    <a:pt x="1" y="5312"/>
                    <a:pt x="1" y="3444"/>
                  </a:cubicBezTo>
                  <a:cubicBezTo>
                    <a:pt x="1" y="1518"/>
                    <a:pt x="1518" y="59"/>
                    <a:pt x="3386" y="0"/>
                  </a:cubicBezTo>
                  <a:cubicBezTo>
                    <a:pt x="5312" y="0"/>
                    <a:pt x="6830" y="1518"/>
                    <a:pt x="6830" y="3444"/>
                  </a:cubicBezTo>
                  <a:cubicBezTo>
                    <a:pt x="6830" y="5312"/>
                    <a:pt x="5312" y="6830"/>
                    <a:pt x="3444" y="68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5" name="Google Shape;8015;p19"/>
            <p:cNvSpPr/>
            <p:nvPr/>
          </p:nvSpPr>
          <p:spPr>
            <a:xfrm>
              <a:off x="5053275" y="1903125"/>
              <a:ext cx="170750" cy="170775"/>
            </a:xfrm>
            <a:custGeom>
              <a:avLst/>
              <a:gdLst/>
              <a:ahLst/>
              <a:cxnLst/>
              <a:rect l="l" t="t" r="r" b="b"/>
              <a:pathLst>
                <a:path w="6830" h="6831" extrusionOk="0">
                  <a:moveTo>
                    <a:pt x="3445" y="1"/>
                  </a:moveTo>
                  <a:cubicBezTo>
                    <a:pt x="5312" y="59"/>
                    <a:pt x="6830" y="1577"/>
                    <a:pt x="6772" y="3445"/>
                  </a:cubicBezTo>
                  <a:cubicBezTo>
                    <a:pt x="6772" y="5312"/>
                    <a:pt x="5254" y="6830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59" y="1518"/>
                    <a:pt x="1577" y="1"/>
                    <a:pt x="344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6" name="Google Shape;8016;p19"/>
            <p:cNvSpPr/>
            <p:nvPr/>
          </p:nvSpPr>
          <p:spPr>
            <a:xfrm>
              <a:off x="4564425" y="140990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2" y="3386"/>
                  </a:moveTo>
                  <a:cubicBezTo>
                    <a:pt x="6772" y="5195"/>
                    <a:pt x="5254" y="6771"/>
                    <a:pt x="3386" y="6771"/>
                  </a:cubicBezTo>
                  <a:cubicBezTo>
                    <a:pt x="1577" y="6771"/>
                    <a:pt x="1" y="5254"/>
                    <a:pt x="1" y="3444"/>
                  </a:cubicBezTo>
                  <a:cubicBezTo>
                    <a:pt x="1" y="1576"/>
                    <a:pt x="1518" y="59"/>
                    <a:pt x="3328" y="0"/>
                  </a:cubicBezTo>
                  <a:cubicBezTo>
                    <a:pt x="5196" y="0"/>
                    <a:pt x="6772" y="1518"/>
                    <a:pt x="6772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7" name="Google Shape;8017;p19"/>
            <p:cNvSpPr/>
            <p:nvPr/>
          </p:nvSpPr>
          <p:spPr>
            <a:xfrm>
              <a:off x="5296975" y="2635675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1" y="3386"/>
                  </a:moveTo>
                  <a:cubicBezTo>
                    <a:pt x="6771" y="5196"/>
                    <a:pt x="5254" y="6772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1" y="1577"/>
                    <a:pt x="1518" y="59"/>
                    <a:pt x="3328" y="1"/>
                  </a:cubicBezTo>
                  <a:cubicBezTo>
                    <a:pt x="5137" y="1"/>
                    <a:pt x="6713" y="1518"/>
                    <a:pt x="6771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8" name="Google Shape;8018;p19"/>
            <p:cNvSpPr/>
            <p:nvPr/>
          </p:nvSpPr>
          <p:spPr>
            <a:xfrm>
              <a:off x="4806675" y="3865850"/>
              <a:ext cx="170750" cy="169275"/>
            </a:xfrm>
            <a:custGeom>
              <a:avLst/>
              <a:gdLst/>
              <a:ahLst/>
              <a:cxnLst/>
              <a:rect l="l" t="t" r="r" b="b"/>
              <a:pathLst>
                <a:path w="6830" h="6771" extrusionOk="0">
                  <a:moveTo>
                    <a:pt x="3444" y="6771"/>
                  </a:moveTo>
                  <a:cubicBezTo>
                    <a:pt x="1576" y="6771"/>
                    <a:pt x="58" y="5253"/>
                    <a:pt x="0" y="3385"/>
                  </a:cubicBezTo>
                  <a:cubicBezTo>
                    <a:pt x="0" y="1518"/>
                    <a:pt x="1576" y="0"/>
                    <a:pt x="3444" y="0"/>
                  </a:cubicBezTo>
                  <a:cubicBezTo>
                    <a:pt x="5253" y="0"/>
                    <a:pt x="6771" y="1518"/>
                    <a:pt x="6771" y="3327"/>
                  </a:cubicBezTo>
                  <a:cubicBezTo>
                    <a:pt x="6829" y="5195"/>
                    <a:pt x="5253" y="6713"/>
                    <a:pt x="3444" y="677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9" name="Google Shape;8019;p19"/>
            <p:cNvSpPr/>
            <p:nvPr/>
          </p:nvSpPr>
          <p:spPr>
            <a:xfrm>
              <a:off x="5296975" y="2882300"/>
              <a:ext cx="169300" cy="170750"/>
            </a:xfrm>
            <a:custGeom>
              <a:avLst/>
              <a:gdLst/>
              <a:ahLst/>
              <a:cxnLst/>
              <a:rect l="l" t="t" r="r" b="b"/>
              <a:pathLst>
                <a:path w="6772" h="6830" extrusionOk="0">
                  <a:moveTo>
                    <a:pt x="6713" y="3444"/>
                  </a:moveTo>
                  <a:cubicBezTo>
                    <a:pt x="6713" y="5254"/>
                    <a:pt x="5137" y="6830"/>
                    <a:pt x="3328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9"/>
                  </a:cubicBezTo>
                  <a:cubicBezTo>
                    <a:pt x="5254" y="59"/>
                    <a:pt x="6771" y="1635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0" name="Google Shape;8020;p19"/>
            <p:cNvSpPr/>
            <p:nvPr/>
          </p:nvSpPr>
          <p:spPr>
            <a:xfrm>
              <a:off x="3827500" y="1167650"/>
              <a:ext cx="170750" cy="169300"/>
            </a:xfrm>
            <a:custGeom>
              <a:avLst/>
              <a:gdLst/>
              <a:ahLst/>
              <a:cxnLst/>
              <a:rect l="l" t="t" r="r" b="b"/>
              <a:pathLst>
                <a:path w="6830" h="6772" extrusionOk="0">
                  <a:moveTo>
                    <a:pt x="3386" y="6772"/>
                  </a:moveTo>
                  <a:cubicBezTo>
                    <a:pt x="1518" y="6714"/>
                    <a:pt x="0" y="5138"/>
                    <a:pt x="59" y="3328"/>
                  </a:cubicBezTo>
                  <a:cubicBezTo>
                    <a:pt x="59" y="1519"/>
                    <a:pt x="1635" y="1"/>
                    <a:pt x="3444" y="1"/>
                  </a:cubicBezTo>
                  <a:cubicBezTo>
                    <a:pt x="5254" y="1"/>
                    <a:pt x="6830" y="1635"/>
                    <a:pt x="6771" y="3445"/>
                  </a:cubicBezTo>
                  <a:cubicBezTo>
                    <a:pt x="6713" y="5254"/>
                    <a:pt x="5195" y="6772"/>
                    <a:pt x="3386" y="67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1" name="Google Shape;8021;p19"/>
            <p:cNvSpPr/>
            <p:nvPr/>
          </p:nvSpPr>
          <p:spPr>
            <a:xfrm>
              <a:off x="2603175" y="1656525"/>
              <a:ext cx="167850" cy="170750"/>
            </a:xfrm>
            <a:custGeom>
              <a:avLst/>
              <a:gdLst/>
              <a:ahLst/>
              <a:cxnLst/>
              <a:rect l="l" t="t" r="r" b="b"/>
              <a:pathLst>
                <a:path w="6714" h="6830" extrusionOk="0">
                  <a:moveTo>
                    <a:pt x="6713" y="3444"/>
                  </a:moveTo>
                  <a:cubicBezTo>
                    <a:pt x="6713" y="5253"/>
                    <a:pt x="5137" y="6829"/>
                    <a:pt x="3269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8"/>
                  </a:cubicBezTo>
                  <a:cubicBezTo>
                    <a:pt x="5254" y="58"/>
                    <a:pt x="6713" y="1634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2" name="Google Shape;8022;p19"/>
            <p:cNvSpPr/>
            <p:nvPr/>
          </p:nvSpPr>
          <p:spPr>
            <a:xfrm>
              <a:off x="3580875" y="116765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3445" y="6714"/>
                  </a:moveTo>
                  <a:cubicBezTo>
                    <a:pt x="1577" y="6772"/>
                    <a:pt x="1" y="5196"/>
                    <a:pt x="59" y="3328"/>
                  </a:cubicBezTo>
                  <a:cubicBezTo>
                    <a:pt x="59" y="1519"/>
                    <a:pt x="1577" y="1"/>
                    <a:pt x="3386" y="1"/>
                  </a:cubicBezTo>
                  <a:cubicBezTo>
                    <a:pt x="5254" y="1"/>
                    <a:pt x="6772" y="1577"/>
                    <a:pt x="6772" y="3386"/>
                  </a:cubicBezTo>
                  <a:cubicBezTo>
                    <a:pt x="6772" y="5196"/>
                    <a:pt x="5196" y="6714"/>
                    <a:pt x="3445" y="67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3" name="Google Shape;8023;p19"/>
            <p:cNvSpPr/>
            <p:nvPr/>
          </p:nvSpPr>
          <p:spPr>
            <a:xfrm>
              <a:off x="5054750" y="3620675"/>
              <a:ext cx="166375" cy="166375"/>
            </a:xfrm>
            <a:custGeom>
              <a:avLst/>
              <a:gdLst/>
              <a:ahLst/>
              <a:cxnLst/>
              <a:rect l="l" t="t" r="r" b="b"/>
              <a:pathLst>
                <a:path w="6655" h="6655" extrusionOk="0">
                  <a:moveTo>
                    <a:pt x="6654" y="3328"/>
                  </a:moveTo>
                  <a:cubicBezTo>
                    <a:pt x="6654" y="5196"/>
                    <a:pt x="5137" y="6655"/>
                    <a:pt x="3327" y="6655"/>
                  </a:cubicBezTo>
                  <a:cubicBezTo>
                    <a:pt x="1459" y="6597"/>
                    <a:pt x="0" y="5079"/>
                    <a:pt x="0" y="3270"/>
                  </a:cubicBezTo>
                  <a:cubicBezTo>
                    <a:pt x="58" y="1460"/>
                    <a:pt x="1518" y="1"/>
                    <a:pt x="3327" y="1"/>
                  </a:cubicBezTo>
                  <a:cubicBezTo>
                    <a:pt x="5195" y="1"/>
                    <a:pt x="6654" y="1518"/>
                    <a:pt x="6654" y="33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4" name="Google Shape;8024;p19"/>
            <p:cNvSpPr/>
            <p:nvPr/>
          </p:nvSpPr>
          <p:spPr>
            <a:xfrm>
              <a:off x="5296975" y="2391975"/>
              <a:ext cx="169300" cy="170775"/>
            </a:xfrm>
            <a:custGeom>
              <a:avLst/>
              <a:gdLst/>
              <a:ahLst/>
              <a:cxnLst/>
              <a:rect l="l" t="t" r="r" b="b"/>
              <a:pathLst>
                <a:path w="6772" h="6831" extrusionOk="0">
                  <a:moveTo>
                    <a:pt x="3269" y="6772"/>
                  </a:moveTo>
                  <a:cubicBezTo>
                    <a:pt x="1401" y="6655"/>
                    <a:pt x="1" y="5137"/>
                    <a:pt x="59" y="3328"/>
                  </a:cubicBezTo>
                  <a:cubicBezTo>
                    <a:pt x="176" y="1460"/>
                    <a:pt x="1693" y="1"/>
                    <a:pt x="3503" y="118"/>
                  </a:cubicBezTo>
                  <a:cubicBezTo>
                    <a:pt x="5371" y="234"/>
                    <a:pt x="6771" y="1694"/>
                    <a:pt x="6713" y="3503"/>
                  </a:cubicBezTo>
                  <a:cubicBezTo>
                    <a:pt x="6596" y="5371"/>
                    <a:pt x="5079" y="6830"/>
                    <a:pt x="3269" y="67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5" name="Google Shape;8025;p19"/>
            <p:cNvSpPr/>
            <p:nvPr/>
          </p:nvSpPr>
          <p:spPr>
            <a:xfrm>
              <a:off x="4562975" y="4111000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8"/>
                    <a:pt x="5137" y="6538"/>
                    <a:pt x="3327" y="6538"/>
                  </a:cubicBezTo>
                  <a:cubicBezTo>
                    <a:pt x="1459" y="6596"/>
                    <a:pt x="0" y="5137"/>
                    <a:pt x="0" y="3269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137" y="0"/>
                    <a:pt x="6538" y="1460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6" name="Google Shape;8026;p19"/>
            <p:cNvSpPr/>
            <p:nvPr/>
          </p:nvSpPr>
          <p:spPr>
            <a:xfrm>
              <a:off x="4072650" y="1169125"/>
              <a:ext cx="166375" cy="164925"/>
            </a:xfrm>
            <a:custGeom>
              <a:avLst/>
              <a:gdLst/>
              <a:ahLst/>
              <a:cxnLst/>
              <a:rect l="l" t="t" r="r" b="b"/>
              <a:pathLst>
                <a:path w="6655" h="6597" extrusionOk="0">
                  <a:moveTo>
                    <a:pt x="3328" y="0"/>
                  </a:moveTo>
                  <a:cubicBezTo>
                    <a:pt x="5196" y="0"/>
                    <a:pt x="6655" y="1518"/>
                    <a:pt x="6597" y="3327"/>
                  </a:cubicBezTo>
                  <a:cubicBezTo>
                    <a:pt x="6597" y="5195"/>
                    <a:pt x="5137" y="6596"/>
                    <a:pt x="3328" y="6596"/>
                  </a:cubicBezTo>
                  <a:cubicBezTo>
                    <a:pt x="1460" y="6596"/>
                    <a:pt x="1" y="5137"/>
                    <a:pt x="1" y="3269"/>
                  </a:cubicBezTo>
                  <a:cubicBezTo>
                    <a:pt x="59" y="1460"/>
                    <a:pt x="1518" y="0"/>
                    <a:pt x="33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7" name="Google Shape;8027;p19"/>
            <p:cNvSpPr/>
            <p:nvPr/>
          </p:nvSpPr>
          <p:spPr>
            <a:xfrm>
              <a:off x="2846875" y="1411350"/>
              <a:ext cx="166375" cy="167850"/>
            </a:xfrm>
            <a:custGeom>
              <a:avLst/>
              <a:gdLst/>
              <a:ahLst/>
              <a:cxnLst/>
              <a:rect l="l" t="t" r="r" b="b"/>
              <a:pathLst>
                <a:path w="6655" h="6714" extrusionOk="0">
                  <a:moveTo>
                    <a:pt x="6596" y="3386"/>
                  </a:moveTo>
                  <a:cubicBezTo>
                    <a:pt x="6596" y="5254"/>
                    <a:pt x="5079" y="6713"/>
                    <a:pt x="3269" y="6655"/>
                  </a:cubicBezTo>
                  <a:cubicBezTo>
                    <a:pt x="1401" y="6597"/>
                    <a:pt x="0" y="5137"/>
                    <a:pt x="0" y="3328"/>
                  </a:cubicBezTo>
                  <a:cubicBezTo>
                    <a:pt x="59" y="1460"/>
                    <a:pt x="1576" y="1"/>
                    <a:pt x="3386" y="59"/>
                  </a:cubicBezTo>
                  <a:cubicBezTo>
                    <a:pt x="5195" y="59"/>
                    <a:pt x="6655" y="1577"/>
                    <a:pt x="6596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8" name="Google Shape;8028;p19"/>
            <p:cNvSpPr/>
            <p:nvPr/>
          </p:nvSpPr>
          <p:spPr>
            <a:xfrm>
              <a:off x="5299900" y="3131825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9"/>
                    <a:pt x="5137" y="6538"/>
                    <a:pt x="3327" y="6597"/>
                  </a:cubicBezTo>
                  <a:cubicBezTo>
                    <a:pt x="1460" y="6597"/>
                    <a:pt x="0" y="5137"/>
                    <a:pt x="0" y="3269"/>
                  </a:cubicBezTo>
                  <a:cubicBezTo>
                    <a:pt x="0" y="1460"/>
                    <a:pt x="1401" y="1"/>
                    <a:pt x="3211" y="1"/>
                  </a:cubicBezTo>
                  <a:cubicBezTo>
                    <a:pt x="5078" y="1"/>
                    <a:pt x="6538" y="1402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9" name="Google Shape;8029;p19"/>
            <p:cNvSpPr/>
            <p:nvPr/>
          </p:nvSpPr>
          <p:spPr>
            <a:xfrm>
              <a:off x="2358025" y="1901675"/>
              <a:ext cx="164925" cy="164925"/>
            </a:xfrm>
            <a:custGeom>
              <a:avLst/>
              <a:gdLst/>
              <a:ahLst/>
              <a:cxnLst/>
              <a:rect l="l" t="t" r="r" b="b"/>
              <a:pathLst>
                <a:path w="6597" h="6597" extrusionOk="0">
                  <a:moveTo>
                    <a:pt x="3327" y="6596"/>
                  </a:moveTo>
                  <a:cubicBezTo>
                    <a:pt x="1518" y="6596"/>
                    <a:pt x="59" y="5195"/>
                    <a:pt x="0" y="3327"/>
                  </a:cubicBezTo>
                  <a:cubicBezTo>
                    <a:pt x="0" y="1518"/>
                    <a:pt x="1401" y="59"/>
                    <a:pt x="3269" y="59"/>
                  </a:cubicBezTo>
                  <a:cubicBezTo>
                    <a:pt x="5079" y="0"/>
                    <a:pt x="6538" y="1460"/>
                    <a:pt x="6538" y="3269"/>
                  </a:cubicBezTo>
                  <a:cubicBezTo>
                    <a:pt x="6596" y="5137"/>
                    <a:pt x="5137" y="6538"/>
                    <a:pt x="3327" y="659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0" name="Google Shape;8030;p19"/>
            <p:cNvSpPr/>
            <p:nvPr/>
          </p:nvSpPr>
          <p:spPr>
            <a:xfrm>
              <a:off x="3337175" y="1170575"/>
              <a:ext cx="164925" cy="163475"/>
            </a:xfrm>
            <a:custGeom>
              <a:avLst/>
              <a:gdLst/>
              <a:ahLst/>
              <a:cxnLst/>
              <a:rect l="l" t="t" r="r" b="b"/>
              <a:pathLst>
                <a:path w="6597" h="6539" extrusionOk="0">
                  <a:moveTo>
                    <a:pt x="3270" y="1"/>
                  </a:moveTo>
                  <a:cubicBezTo>
                    <a:pt x="5079" y="1"/>
                    <a:pt x="6538" y="1402"/>
                    <a:pt x="6538" y="3211"/>
                  </a:cubicBezTo>
                  <a:cubicBezTo>
                    <a:pt x="6597" y="5079"/>
                    <a:pt x="5138" y="6538"/>
                    <a:pt x="3328" y="6538"/>
                  </a:cubicBezTo>
                  <a:cubicBezTo>
                    <a:pt x="1460" y="6538"/>
                    <a:pt x="59" y="5137"/>
                    <a:pt x="1" y="3269"/>
                  </a:cubicBezTo>
                  <a:cubicBezTo>
                    <a:pt x="1" y="1460"/>
                    <a:pt x="1402" y="1"/>
                    <a:pt x="32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1" name="Google Shape;8031;p19"/>
            <p:cNvSpPr/>
            <p:nvPr/>
          </p:nvSpPr>
          <p:spPr>
            <a:xfrm>
              <a:off x="2601725" y="3864375"/>
              <a:ext cx="163450" cy="163475"/>
            </a:xfrm>
            <a:custGeom>
              <a:avLst/>
              <a:gdLst/>
              <a:ahLst/>
              <a:cxnLst/>
              <a:rect l="l" t="t" r="r" b="b"/>
              <a:pathLst>
                <a:path w="6538" h="6539" extrusionOk="0">
                  <a:moveTo>
                    <a:pt x="3269" y="1"/>
                  </a:moveTo>
                  <a:cubicBezTo>
                    <a:pt x="5137" y="1"/>
                    <a:pt x="6538" y="1460"/>
                    <a:pt x="6538" y="3328"/>
                  </a:cubicBezTo>
                  <a:cubicBezTo>
                    <a:pt x="6538" y="5137"/>
                    <a:pt x="5078" y="6538"/>
                    <a:pt x="3211" y="6538"/>
                  </a:cubicBezTo>
                  <a:cubicBezTo>
                    <a:pt x="1401" y="6538"/>
                    <a:pt x="0" y="5079"/>
                    <a:pt x="0" y="3269"/>
                  </a:cubicBezTo>
                  <a:cubicBezTo>
                    <a:pt x="0" y="1402"/>
                    <a:pt x="1460" y="1"/>
                    <a:pt x="32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2" name="Google Shape;8032;p19"/>
            <p:cNvSpPr/>
            <p:nvPr/>
          </p:nvSpPr>
          <p:spPr>
            <a:xfrm>
              <a:off x="2112875" y="28866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5020"/>
                    <a:pt x="5020" y="6480"/>
                    <a:pt x="3269" y="6480"/>
                  </a:cubicBezTo>
                  <a:cubicBezTo>
                    <a:pt x="1401" y="6480"/>
                    <a:pt x="0" y="5020"/>
                    <a:pt x="0" y="3211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020" y="0"/>
                    <a:pt x="6479" y="1460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3" name="Google Shape;8033;p19"/>
            <p:cNvSpPr/>
            <p:nvPr/>
          </p:nvSpPr>
          <p:spPr>
            <a:xfrm>
              <a:off x="3585250" y="4357600"/>
              <a:ext cx="162025" cy="163475"/>
            </a:xfrm>
            <a:custGeom>
              <a:avLst/>
              <a:gdLst/>
              <a:ahLst/>
              <a:cxnLst/>
              <a:rect l="l" t="t" r="r" b="b"/>
              <a:pathLst>
                <a:path w="6481" h="6539" extrusionOk="0">
                  <a:moveTo>
                    <a:pt x="3211" y="6538"/>
                  </a:moveTo>
                  <a:cubicBezTo>
                    <a:pt x="1460" y="6538"/>
                    <a:pt x="1" y="5079"/>
                    <a:pt x="1" y="3270"/>
                  </a:cubicBezTo>
                  <a:cubicBezTo>
                    <a:pt x="1" y="1460"/>
                    <a:pt x="1460" y="1"/>
                    <a:pt x="3270" y="59"/>
                  </a:cubicBezTo>
                  <a:cubicBezTo>
                    <a:pt x="5021" y="59"/>
                    <a:pt x="6480" y="1518"/>
                    <a:pt x="6480" y="3328"/>
                  </a:cubicBezTo>
                  <a:cubicBezTo>
                    <a:pt x="6480" y="5079"/>
                    <a:pt x="5021" y="6538"/>
                    <a:pt x="3211" y="653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4" name="Google Shape;8034;p19"/>
            <p:cNvSpPr/>
            <p:nvPr/>
          </p:nvSpPr>
          <p:spPr>
            <a:xfrm>
              <a:off x="383187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5020" y="0"/>
                    <a:pt x="6480" y="1401"/>
                    <a:pt x="6480" y="3269"/>
                  </a:cubicBezTo>
                  <a:cubicBezTo>
                    <a:pt x="6480" y="5020"/>
                    <a:pt x="5020" y="6479"/>
                    <a:pt x="3269" y="6479"/>
                  </a:cubicBezTo>
                  <a:cubicBezTo>
                    <a:pt x="1460" y="6479"/>
                    <a:pt x="1" y="5020"/>
                    <a:pt x="1" y="3211"/>
                  </a:cubicBezTo>
                  <a:cubicBezTo>
                    <a:pt x="1" y="1401"/>
                    <a:pt x="1401" y="0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5" name="Google Shape;8035;p19"/>
            <p:cNvSpPr/>
            <p:nvPr/>
          </p:nvSpPr>
          <p:spPr>
            <a:xfrm>
              <a:off x="2112875" y="26400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4962"/>
                    <a:pt x="5078" y="6422"/>
                    <a:pt x="3269" y="6480"/>
                  </a:cubicBezTo>
                  <a:cubicBezTo>
                    <a:pt x="1459" y="6480"/>
                    <a:pt x="0" y="5021"/>
                    <a:pt x="0" y="3211"/>
                  </a:cubicBezTo>
                  <a:cubicBezTo>
                    <a:pt x="0" y="1460"/>
                    <a:pt x="1459" y="1"/>
                    <a:pt x="3211" y="1"/>
                  </a:cubicBezTo>
                  <a:cubicBezTo>
                    <a:pt x="5020" y="1"/>
                    <a:pt x="6479" y="1402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6" name="Google Shape;8036;p19"/>
            <p:cNvSpPr/>
            <p:nvPr/>
          </p:nvSpPr>
          <p:spPr>
            <a:xfrm>
              <a:off x="2848325" y="41124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70" y="6480"/>
                  </a:moveTo>
                  <a:cubicBezTo>
                    <a:pt x="1518" y="6480"/>
                    <a:pt x="59" y="5020"/>
                    <a:pt x="1" y="3269"/>
                  </a:cubicBezTo>
                  <a:cubicBezTo>
                    <a:pt x="1" y="1460"/>
                    <a:pt x="1460" y="1"/>
                    <a:pt x="3211" y="1"/>
                  </a:cubicBezTo>
                  <a:cubicBezTo>
                    <a:pt x="5021" y="1"/>
                    <a:pt x="6480" y="1402"/>
                    <a:pt x="6480" y="3211"/>
                  </a:cubicBezTo>
                  <a:cubicBezTo>
                    <a:pt x="6480" y="4962"/>
                    <a:pt x="5079" y="6421"/>
                    <a:pt x="3270" y="64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7" name="Google Shape;8037;p19"/>
            <p:cNvSpPr/>
            <p:nvPr/>
          </p:nvSpPr>
          <p:spPr>
            <a:xfrm>
              <a:off x="2359475" y="36221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4962" y="0"/>
                    <a:pt x="6480" y="1459"/>
                    <a:pt x="6480" y="3211"/>
                  </a:cubicBezTo>
                  <a:cubicBezTo>
                    <a:pt x="6480" y="5020"/>
                    <a:pt x="5021" y="6479"/>
                    <a:pt x="3269" y="6479"/>
                  </a:cubicBezTo>
                  <a:cubicBezTo>
                    <a:pt x="1460" y="6479"/>
                    <a:pt x="1" y="5078"/>
                    <a:pt x="1" y="3269"/>
                  </a:cubicBezTo>
                  <a:cubicBezTo>
                    <a:pt x="1" y="1518"/>
                    <a:pt x="1402" y="59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8" name="Google Shape;8038;p19"/>
            <p:cNvSpPr/>
            <p:nvPr/>
          </p:nvSpPr>
          <p:spPr>
            <a:xfrm>
              <a:off x="4320725" y="11705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80" y="3211"/>
                  </a:moveTo>
                  <a:cubicBezTo>
                    <a:pt x="6480" y="5021"/>
                    <a:pt x="5021" y="6480"/>
                    <a:pt x="3269" y="6480"/>
                  </a:cubicBezTo>
                  <a:cubicBezTo>
                    <a:pt x="1518" y="6480"/>
                    <a:pt x="59" y="5021"/>
                    <a:pt x="59" y="3269"/>
                  </a:cubicBezTo>
                  <a:cubicBezTo>
                    <a:pt x="1" y="1518"/>
                    <a:pt x="1518" y="1"/>
                    <a:pt x="3269" y="59"/>
                  </a:cubicBezTo>
                  <a:cubicBezTo>
                    <a:pt x="5021" y="59"/>
                    <a:pt x="6480" y="1518"/>
                    <a:pt x="6480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9" name="Google Shape;8039;p19"/>
            <p:cNvSpPr/>
            <p:nvPr/>
          </p:nvSpPr>
          <p:spPr>
            <a:xfrm>
              <a:off x="407412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0" y="0"/>
                  </a:moveTo>
                  <a:cubicBezTo>
                    <a:pt x="5020" y="0"/>
                    <a:pt x="6479" y="1459"/>
                    <a:pt x="6479" y="3269"/>
                  </a:cubicBezTo>
                  <a:cubicBezTo>
                    <a:pt x="6479" y="4962"/>
                    <a:pt x="5020" y="6421"/>
                    <a:pt x="3269" y="6479"/>
                  </a:cubicBezTo>
                  <a:cubicBezTo>
                    <a:pt x="1518" y="6479"/>
                    <a:pt x="0" y="4962"/>
                    <a:pt x="58" y="3211"/>
                  </a:cubicBezTo>
                  <a:cubicBezTo>
                    <a:pt x="58" y="1459"/>
                    <a:pt x="1518" y="59"/>
                    <a:pt x="321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0" name="Google Shape;8040;p19"/>
            <p:cNvSpPr/>
            <p:nvPr/>
          </p:nvSpPr>
          <p:spPr>
            <a:xfrm>
              <a:off x="5301350" y="2149750"/>
              <a:ext cx="160550" cy="162000"/>
            </a:xfrm>
            <a:custGeom>
              <a:avLst/>
              <a:gdLst/>
              <a:ahLst/>
              <a:cxnLst/>
              <a:rect l="l" t="t" r="r" b="b"/>
              <a:pathLst>
                <a:path w="6422" h="6480" extrusionOk="0">
                  <a:moveTo>
                    <a:pt x="3211" y="6479"/>
                  </a:moveTo>
                  <a:cubicBezTo>
                    <a:pt x="1460" y="6479"/>
                    <a:pt x="1" y="5020"/>
                    <a:pt x="1" y="3269"/>
                  </a:cubicBezTo>
                  <a:cubicBezTo>
                    <a:pt x="1" y="1518"/>
                    <a:pt x="1460" y="59"/>
                    <a:pt x="3153" y="59"/>
                  </a:cubicBezTo>
                  <a:cubicBezTo>
                    <a:pt x="4962" y="0"/>
                    <a:pt x="6421" y="1518"/>
                    <a:pt x="6421" y="3269"/>
                  </a:cubicBezTo>
                  <a:cubicBezTo>
                    <a:pt x="6421" y="5020"/>
                    <a:pt x="4962" y="6479"/>
                    <a:pt x="3211" y="64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1" name="Google Shape;8041;p19"/>
            <p:cNvSpPr/>
            <p:nvPr/>
          </p:nvSpPr>
          <p:spPr>
            <a:xfrm>
              <a:off x="2112875" y="2396350"/>
              <a:ext cx="162000" cy="162025"/>
            </a:xfrm>
            <a:custGeom>
              <a:avLst/>
              <a:gdLst/>
              <a:ahLst/>
              <a:cxnLst/>
              <a:rect l="l" t="t" r="r" b="b"/>
              <a:pathLst>
                <a:path w="6480" h="6481" extrusionOk="0">
                  <a:moveTo>
                    <a:pt x="6421" y="3270"/>
                  </a:moveTo>
                  <a:cubicBezTo>
                    <a:pt x="6421" y="5021"/>
                    <a:pt x="4962" y="6480"/>
                    <a:pt x="3211" y="6480"/>
                  </a:cubicBezTo>
                  <a:cubicBezTo>
                    <a:pt x="1459" y="6422"/>
                    <a:pt x="0" y="4962"/>
                    <a:pt x="0" y="3270"/>
                  </a:cubicBezTo>
                  <a:cubicBezTo>
                    <a:pt x="59" y="1519"/>
                    <a:pt x="1518" y="1"/>
                    <a:pt x="3269" y="59"/>
                  </a:cubicBezTo>
                  <a:cubicBezTo>
                    <a:pt x="5020" y="59"/>
                    <a:pt x="6479" y="1519"/>
                    <a:pt x="6421" y="32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2" name="Google Shape;8042;p19"/>
            <p:cNvSpPr/>
            <p:nvPr/>
          </p:nvSpPr>
          <p:spPr>
            <a:xfrm>
              <a:off x="5301350" y="3376975"/>
              <a:ext cx="159075" cy="160550"/>
            </a:xfrm>
            <a:custGeom>
              <a:avLst/>
              <a:gdLst/>
              <a:ahLst/>
              <a:cxnLst/>
              <a:rect l="l" t="t" r="r" b="b"/>
              <a:pathLst>
                <a:path w="6363" h="6422" extrusionOk="0">
                  <a:moveTo>
                    <a:pt x="6363" y="3211"/>
                  </a:moveTo>
                  <a:cubicBezTo>
                    <a:pt x="6363" y="4962"/>
                    <a:pt x="4904" y="6422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59" y="1402"/>
                    <a:pt x="1460" y="1"/>
                    <a:pt x="3211" y="1"/>
                  </a:cubicBezTo>
                  <a:cubicBezTo>
                    <a:pt x="4904" y="1"/>
                    <a:pt x="6363" y="1460"/>
                    <a:pt x="636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3" name="Google Shape;8043;p19"/>
            <p:cNvSpPr/>
            <p:nvPr/>
          </p:nvSpPr>
          <p:spPr>
            <a:xfrm>
              <a:off x="3340100" y="4360525"/>
              <a:ext cx="159100" cy="159075"/>
            </a:xfrm>
            <a:custGeom>
              <a:avLst/>
              <a:gdLst/>
              <a:ahLst/>
              <a:cxnLst/>
              <a:rect l="l" t="t" r="r" b="b"/>
              <a:pathLst>
                <a:path w="6364" h="6363" extrusionOk="0">
                  <a:moveTo>
                    <a:pt x="6363" y="3153"/>
                  </a:moveTo>
                  <a:cubicBezTo>
                    <a:pt x="6363" y="4904"/>
                    <a:pt x="4904" y="6363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1" y="1460"/>
                    <a:pt x="1460" y="1"/>
                    <a:pt x="3153" y="1"/>
                  </a:cubicBezTo>
                  <a:cubicBezTo>
                    <a:pt x="4904" y="1"/>
                    <a:pt x="6363" y="1460"/>
                    <a:pt x="6363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4" name="Google Shape;8044;p19"/>
            <p:cNvSpPr/>
            <p:nvPr/>
          </p:nvSpPr>
          <p:spPr>
            <a:xfrm>
              <a:off x="2114325" y="3134750"/>
              <a:ext cx="159075" cy="159075"/>
            </a:xfrm>
            <a:custGeom>
              <a:avLst/>
              <a:gdLst/>
              <a:ahLst/>
              <a:cxnLst/>
              <a:rect l="l" t="t" r="r" b="b"/>
              <a:pathLst>
                <a:path w="6363" h="6363" extrusionOk="0">
                  <a:moveTo>
                    <a:pt x="3153" y="6363"/>
                  </a:moveTo>
                  <a:cubicBezTo>
                    <a:pt x="1460" y="6363"/>
                    <a:pt x="1" y="4904"/>
                    <a:pt x="1" y="3152"/>
                  </a:cubicBezTo>
                  <a:cubicBezTo>
                    <a:pt x="1" y="1460"/>
                    <a:pt x="1460" y="0"/>
                    <a:pt x="3153" y="0"/>
                  </a:cubicBezTo>
                  <a:cubicBezTo>
                    <a:pt x="4904" y="0"/>
                    <a:pt x="6363" y="1460"/>
                    <a:pt x="6363" y="3152"/>
                  </a:cubicBezTo>
                  <a:cubicBezTo>
                    <a:pt x="6363" y="4904"/>
                    <a:pt x="4904" y="6363"/>
                    <a:pt x="3153" y="63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5" name="Google Shape;8045;p19"/>
            <p:cNvSpPr/>
            <p:nvPr/>
          </p:nvSpPr>
          <p:spPr>
            <a:xfrm>
              <a:off x="4812500" y="1415725"/>
              <a:ext cx="159075" cy="157625"/>
            </a:xfrm>
            <a:custGeom>
              <a:avLst/>
              <a:gdLst/>
              <a:ahLst/>
              <a:cxnLst/>
              <a:rect l="l" t="t" r="r" b="b"/>
              <a:pathLst>
                <a:path w="6363" h="6305" extrusionOk="0">
                  <a:moveTo>
                    <a:pt x="6305" y="3153"/>
                  </a:moveTo>
                  <a:cubicBezTo>
                    <a:pt x="6363" y="4904"/>
                    <a:pt x="4904" y="6305"/>
                    <a:pt x="3153" y="6305"/>
                  </a:cubicBezTo>
                  <a:cubicBezTo>
                    <a:pt x="1401" y="6305"/>
                    <a:pt x="1" y="4904"/>
                    <a:pt x="1" y="3211"/>
                  </a:cubicBezTo>
                  <a:cubicBezTo>
                    <a:pt x="1" y="1460"/>
                    <a:pt x="1401" y="1"/>
                    <a:pt x="3211" y="1"/>
                  </a:cubicBezTo>
                  <a:cubicBezTo>
                    <a:pt x="4904" y="1"/>
                    <a:pt x="6305" y="1402"/>
                    <a:pt x="6305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6" name="Google Shape;8046;p19"/>
            <p:cNvSpPr/>
            <p:nvPr/>
          </p:nvSpPr>
          <p:spPr>
            <a:xfrm>
              <a:off x="5059125" y="1660900"/>
              <a:ext cx="159075" cy="160525"/>
            </a:xfrm>
            <a:custGeom>
              <a:avLst/>
              <a:gdLst/>
              <a:ahLst/>
              <a:cxnLst/>
              <a:rect l="l" t="t" r="r" b="b"/>
              <a:pathLst>
                <a:path w="6363" h="6421" extrusionOk="0">
                  <a:moveTo>
                    <a:pt x="6363" y="3269"/>
                  </a:moveTo>
                  <a:cubicBezTo>
                    <a:pt x="6304" y="5020"/>
                    <a:pt x="4845" y="6421"/>
                    <a:pt x="3094" y="6363"/>
                  </a:cubicBezTo>
                  <a:cubicBezTo>
                    <a:pt x="1343" y="6363"/>
                    <a:pt x="0" y="4903"/>
                    <a:pt x="0" y="3211"/>
                  </a:cubicBezTo>
                  <a:cubicBezTo>
                    <a:pt x="59" y="1401"/>
                    <a:pt x="1518" y="0"/>
                    <a:pt x="3269" y="59"/>
                  </a:cubicBezTo>
                  <a:cubicBezTo>
                    <a:pt x="4962" y="117"/>
                    <a:pt x="6363" y="1518"/>
                    <a:pt x="6363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7" name="Google Shape;8047;p19"/>
            <p:cNvSpPr/>
            <p:nvPr/>
          </p:nvSpPr>
          <p:spPr>
            <a:xfrm>
              <a:off x="3097875" y="1172050"/>
              <a:ext cx="157625" cy="159075"/>
            </a:xfrm>
            <a:custGeom>
              <a:avLst/>
              <a:gdLst/>
              <a:ahLst/>
              <a:cxnLst/>
              <a:rect l="l" t="t" r="r" b="b"/>
              <a:pathLst>
                <a:path w="6305" h="6363" extrusionOk="0">
                  <a:moveTo>
                    <a:pt x="6304" y="3152"/>
                  </a:moveTo>
                  <a:cubicBezTo>
                    <a:pt x="6304" y="4903"/>
                    <a:pt x="4903" y="6362"/>
                    <a:pt x="3152" y="6362"/>
                  </a:cubicBezTo>
                  <a:cubicBezTo>
                    <a:pt x="1401" y="6362"/>
                    <a:pt x="0" y="4962"/>
                    <a:pt x="0" y="3210"/>
                  </a:cubicBezTo>
                  <a:cubicBezTo>
                    <a:pt x="0" y="1459"/>
                    <a:pt x="1401" y="0"/>
                    <a:pt x="3152" y="58"/>
                  </a:cubicBezTo>
                  <a:cubicBezTo>
                    <a:pt x="4903" y="58"/>
                    <a:pt x="6304" y="1459"/>
                    <a:pt x="6304" y="31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8" name="Google Shape;8048;p19"/>
            <p:cNvSpPr/>
            <p:nvPr/>
          </p:nvSpPr>
          <p:spPr>
            <a:xfrm>
              <a:off x="4323650" y="4361975"/>
              <a:ext cx="156175" cy="156175"/>
            </a:xfrm>
            <a:custGeom>
              <a:avLst/>
              <a:gdLst/>
              <a:ahLst/>
              <a:cxnLst/>
              <a:rect l="l" t="t" r="r" b="b"/>
              <a:pathLst>
                <a:path w="6247" h="6247" extrusionOk="0">
                  <a:moveTo>
                    <a:pt x="3152" y="1"/>
                  </a:moveTo>
                  <a:cubicBezTo>
                    <a:pt x="4904" y="59"/>
                    <a:pt x="6246" y="1460"/>
                    <a:pt x="6246" y="3211"/>
                  </a:cubicBezTo>
                  <a:cubicBezTo>
                    <a:pt x="6188" y="4904"/>
                    <a:pt x="4845" y="6247"/>
                    <a:pt x="3094" y="6188"/>
                  </a:cubicBezTo>
                  <a:cubicBezTo>
                    <a:pt x="1343" y="6188"/>
                    <a:pt x="0" y="4787"/>
                    <a:pt x="59" y="3036"/>
                  </a:cubicBezTo>
                  <a:cubicBezTo>
                    <a:pt x="59" y="1343"/>
                    <a:pt x="1460" y="1"/>
                    <a:pt x="31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9" name="Google Shape;8049;p19"/>
            <p:cNvSpPr/>
            <p:nvPr/>
          </p:nvSpPr>
          <p:spPr>
            <a:xfrm>
              <a:off x="2609025" y="1417200"/>
              <a:ext cx="156150" cy="154700"/>
            </a:xfrm>
            <a:custGeom>
              <a:avLst/>
              <a:gdLst/>
              <a:ahLst/>
              <a:cxnLst/>
              <a:rect l="l" t="t" r="r" b="b"/>
              <a:pathLst>
                <a:path w="6246" h="6188" extrusionOk="0">
                  <a:moveTo>
                    <a:pt x="6187" y="3094"/>
                  </a:moveTo>
                  <a:cubicBezTo>
                    <a:pt x="6246" y="4787"/>
                    <a:pt x="4845" y="6188"/>
                    <a:pt x="3152" y="6188"/>
                  </a:cubicBezTo>
                  <a:cubicBezTo>
                    <a:pt x="1459" y="6188"/>
                    <a:pt x="58" y="4845"/>
                    <a:pt x="58" y="3152"/>
                  </a:cubicBezTo>
                  <a:cubicBezTo>
                    <a:pt x="0" y="1401"/>
                    <a:pt x="1401" y="59"/>
                    <a:pt x="3094" y="0"/>
                  </a:cubicBezTo>
                  <a:cubicBezTo>
                    <a:pt x="4786" y="0"/>
                    <a:pt x="6187" y="1401"/>
                    <a:pt x="618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0" name="Google Shape;8050;p19"/>
            <p:cNvSpPr/>
            <p:nvPr/>
          </p:nvSpPr>
          <p:spPr>
            <a:xfrm>
              <a:off x="5060575" y="387312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4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4"/>
                  </a:cubicBezTo>
                  <a:cubicBezTo>
                    <a:pt x="1" y="1343"/>
                    <a:pt x="1401" y="1"/>
                    <a:pt x="3094" y="1"/>
                  </a:cubicBezTo>
                  <a:cubicBezTo>
                    <a:pt x="4845" y="1"/>
                    <a:pt x="6188" y="1402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1" name="Google Shape;8051;p19"/>
            <p:cNvSpPr/>
            <p:nvPr/>
          </p:nvSpPr>
          <p:spPr>
            <a:xfrm>
              <a:off x="2115775" y="215412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787"/>
                    <a:pt x="4846" y="6129"/>
                    <a:pt x="3153" y="6188"/>
                  </a:cubicBezTo>
                  <a:cubicBezTo>
                    <a:pt x="1402" y="6188"/>
                    <a:pt x="1" y="4787"/>
                    <a:pt x="1" y="3036"/>
                  </a:cubicBezTo>
                  <a:cubicBezTo>
                    <a:pt x="59" y="1343"/>
                    <a:pt x="1402" y="0"/>
                    <a:pt x="3153" y="0"/>
                  </a:cubicBezTo>
                  <a:cubicBezTo>
                    <a:pt x="4846" y="0"/>
                    <a:pt x="6188" y="1343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2" name="Google Shape;8052;p19"/>
            <p:cNvSpPr/>
            <p:nvPr/>
          </p:nvSpPr>
          <p:spPr>
            <a:xfrm>
              <a:off x="4813950" y="411537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845"/>
                    <a:pt x="4787" y="6188"/>
                    <a:pt x="3095" y="6188"/>
                  </a:cubicBezTo>
                  <a:cubicBezTo>
                    <a:pt x="1402" y="6188"/>
                    <a:pt x="1" y="4728"/>
                    <a:pt x="59" y="3036"/>
                  </a:cubicBezTo>
                  <a:cubicBezTo>
                    <a:pt x="59" y="1401"/>
                    <a:pt x="1460" y="0"/>
                    <a:pt x="3095" y="0"/>
                  </a:cubicBezTo>
                  <a:cubicBezTo>
                    <a:pt x="4787" y="0"/>
                    <a:pt x="6188" y="1401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3" name="Google Shape;8053;p19"/>
            <p:cNvSpPr/>
            <p:nvPr/>
          </p:nvSpPr>
          <p:spPr>
            <a:xfrm>
              <a:off x="3099325" y="436197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5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5"/>
                  </a:cubicBezTo>
                  <a:cubicBezTo>
                    <a:pt x="1" y="1460"/>
                    <a:pt x="1343" y="59"/>
                    <a:pt x="3036" y="59"/>
                  </a:cubicBezTo>
                  <a:cubicBezTo>
                    <a:pt x="4729" y="1"/>
                    <a:pt x="6129" y="1402"/>
                    <a:pt x="612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4" name="Google Shape;8054;p19"/>
            <p:cNvSpPr/>
            <p:nvPr/>
          </p:nvSpPr>
          <p:spPr>
            <a:xfrm>
              <a:off x="2115775" y="3378450"/>
              <a:ext cx="156175" cy="156150"/>
            </a:xfrm>
            <a:custGeom>
              <a:avLst/>
              <a:gdLst/>
              <a:ahLst/>
              <a:cxnLst/>
              <a:rect l="l" t="t" r="r" b="b"/>
              <a:pathLst>
                <a:path w="6247" h="6246" extrusionOk="0">
                  <a:moveTo>
                    <a:pt x="3153" y="59"/>
                  </a:moveTo>
                  <a:cubicBezTo>
                    <a:pt x="4846" y="117"/>
                    <a:pt x="6247" y="1576"/>
                    <a:pt x="6188" y="3211"/>
                  </a:cubicBezTo>
                  <a:cubicBezTo>
                    <a:pt x="6130" y="4903"/>
                    <a:pt x="4671" y="6246"/>
                    <a:pt x="3036" y="6188"/>
                  </a:cubicBezTo>
                  <a:cubicBezTo>
                    <a:pt x="1343" y="6129"/>
                    <a:pt x="1" y="4728"/>
                    <a:pt x="59" y="3036"/>
                  </a:cubicBezTo>
                  <a:cubicBezTo>
                    <a:pt x="118" y="1343"/>
                    <a:pt x="1519" y="0"/>
                    <a:pt x="3153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5" name="Google Shape;8055;p19"/>
            <p:cNvSpPr/>
            <p:nvPr/>
          </p:nvSpPr>
          <p:spPr>
            <a:xfrm>
              <a:off x="2362400" y="1663800"/>
              <a:ext cx="156175" cy="154725"/>
            </a:xfrm>
            <a:custGeom>
              <a:avLst/>
              <a:gdLst/>
              <a:ahLst/>
              <a:cxnLst/>
              <a:rect l="l" t="t" r="r" b="b"/>
              <a:pathLst>
                <a:path w="6247" h="6189" extrusionOk="0">
                  <a:moveTo>
                    <a:pt x="59" y="3095"/>
                  </a:moveTo>
                  <a:cubicBezTo>
                    <a:pt x="59" y="1402"/>
                    <a:pt x="1518" y="1"/>
                    <a:pt x="3152" y="59"/>
                  </a:cubicBezTo>
                  <a:cubicBezTo>
                    <a:pt x="4845" y="59"/>
                    <a:pt x="6246" y="1519"/>
                    <a:pt x="6188" y="3211"/>
                  </a:cubicBezTo>
                  <a:cubicBezTo>
                    <a:pt x="6129" y="4846"/>
                    <a:pt x="4729" y="6188"/>
                    <a:pt x="3094" y="6188"/>
                  </a:cubicBezTo>
                  <a:cubicBezTo>
                    <a:pt x="1401" y="6188"/>
                    <a:pt x="0" y="4729"/>
                    <a:pt x="5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6" name="Google Shape;8056;p19"/>
            <p:cNvSpPr/>
            <p:nvPr/>
          </p:nvSpPr>
          <p:spPr>
            <a:xfrm>
              <a:off x="4571725" y="1174950"/>
              <a:ext cx="153250" cy="154725"/>
            </a:xfrm>
            <a:custGeom>
              <a:avLst/>
              <a:gdLst/>
              <a:ahLst/>
              <a:cxnLst/>
              <a:rect l="l" t="t" r="r" b="b"/>
              <a:pathLst>
                <a:path w="6130" h="6189" extrusionOk="0">
                  <a:moveTo>
                    <a:pt x="6129" y="3094"/>
                  </a:moveTo>
                  <a:cubicBezTo>
                    <a:pt x="6129" y="4729"/>
                    <a:pt x="4787" y="6130"/>
                    <a:pt x="3094" y="6130"/>
                  </a:cubicBezTo>
                  <a:cubicBezTo>
                    <a:pt x="1460" y="6188"/>
                    <a:pt x="0" y="4729"/>
                    <a:pt x="59" y="3036"/>
                  </a:cubicBezTo>
                  <a:cubicBezTo>
                    <a:pt x="59" y="1402"/>
                    <a:pt x="1460" y="1"/>
                    <a:pt x="3094" y="1"/>
                  </a:cubicBezTo>
                  <a:cubicBezTo>
                    <a:pt x="4728" y="1"/>
                    <a:pt x="6129" y="1402"/>
                    <a:pt x="6129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7" name="Google Shape;8057;p19"/>
            <p:cNvSpPr/>
            <p:nvPr/>
          </p:nvSpPr>
          <p:spPr>
            <a:xfrm>
              <a:off x="5308650" y="1911875"/>
              <a:ext cx="153250" cy="153250"/>
            </a:xfrm>
            <a:custGeom>
              <a:avLst/>
              <a:gdLst/>
              <a:ahLst/>
              <a:cxnLst/>
              <a:rect l="l" t="t" r="r" b="b"/>
              <a:pathLst>
                <a:path w="6130" h="6130" extrusionOk="0">
                  <a:moveTo>
                    <a:pt x="6129" y="3036"/>
                  </a:moveTo>
                  <a:cubicBezTo>
                    <a:pt x="6129" y="4671"/>
                    <a:pt x="4728" y="6071"/>
                    <a:pt x="3094" y="6130"/>
                  </a:cubicBezTo>
                  <a:cubicBezTo>
                    <a:pt x="1460" y="6130"/>
                    <a:pt x="0" y="4729"/>
                    <a:pt x="0" y="3036"/>
                  </a:cubicBezTo>
                  <a:cubicBezTo>
                    <a:pt x="0" y="1402"/>
                    <a:pt x="1401" y="1"/>
                    <a:pt x="3036" y="1"/>
                  </a:cubicBezTo>
                  <a:cubicBezTo>
                    <a:pt x="4728" y="1"/>
                    <a:pt x="6071" y="1402"/>
                    <a:pt x="6129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8" name="Google Shape;8058;p19"/>
            <p:cNvSpPr/>
            <p:nvPr/>
          </p:nvSpPr>
          <p:spPr>
            <a:xfrm>
              <a:off x="2855625" y="1173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3036"/>
                  </a:moveTo>
                  <a:cubicBezTo>
                    <a:pt x="5955" y="4670"/>
                    <a:pt x="4612" y="5954"/>
                    <a:pt x="2919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285"/>
                    <a:pt x="1343" y="0"/>
                    <a:pt x="2978" y="0"/>
                  </a:cubicBezTo>
                  <a:cubicBezTo>
                    <a:pt x="4670" y="59"/>
                    <a:pt x="5955" y="1343"/>
                    <a:pt x="5955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9" name="Google Shape;8059;p19"/>
            <p:cNvSpPr/>
            <p:nvPr/>
          </p:nvSpPr>
          <p:spPr>
            <a:xfrm>
              <a:off x="5307200" y="3627975"/>
              <a:ext cx="148850" cy="150325"/>
            </a:xfrm>
            <a:custGeom>
              <a:avLst/>
              <a:gdLst/>
              <a:ahLst/>
              <a:cxnLst/>
              <a:rect l="l" t="t" r="r" b="b"/>
              <a:pathLst>
                <a:path w="5954" h="6013" extrusionOk="0">
                  <a:moveTo>
                    <a:pt x="2977" y="6013"/>
                  </a:moveTo>
                  <a:cubicBezTo>
                    <a:pt x="1284" y="6013"/>
                    <a:pt x="0" y="4670"/>
                    <a:pt x="0" y="3036"/>
                  </a:cubicBezTo>
                  <a:cubicBezTo>
                    <a:pt x="0" y="1343"/>
                    <a:pt x="1343" y="1"/>
                    <a:pt x="3035" y="59"/>
                  </a:cubicBezTo>
                  <a:cubicBezTo>
                    <a:pt x="4670" y="59"/>
                    <a:pt x="5954" y="1402"/>
                    <a:pt x="5954" y="3036"/>
                  </a:cubicBezTo>
                  <a:cubicBezTo>
                    <a:pt x="5954" y="4729"/>
                    <a:pt x="4611" y="6013"/>
                    <a:pt x="2977" y="60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0" name="Google Shape;8060;p19"/>
            <p:cNvSpPr/>
            <p:nvPr/>
          </p:nvSpPr>
          <p:spPr>
            <a:xfrm>
              <a:off x="3839175" y="931250"/>
              <a:ext cx="147400" cy="148875"/>
            </a:xfrm>
            <a:custGeom>
              <a:avLst/>
              <a:gdLst/>
              <a:ahLst/>
              <a:cxnLst/>
              <a:rect l="l" t="t" r="r" b="b"/>
              <a:pathLst>
                <a:path w="5896" h="5955" extrusionOk="0">
                  <a:moveTo>
                    <a:pt x="2977" y="5955"/>
                  </a:moveTo>
                  <a:cubicBezTo>
                    <a:pt x="1285" y="5955"/>
                    <a:pt x="0" y="4612"/>
                    <a:pt x="0" y="2978"/>
                  </a:cubicBezTo>
                  <a:cubicBezTo>
                    <a:pt x="0" y="1285"/>
                    <a:pt x="1285" y="1"/>
                    <a:pt x="2977" y="1"/>
                  </a:cubicBezTo>
                  <a:cubicBezTo>
                    <a:pt x="4612" y="1"/>
                    <a:pt x="5896" y="1285"/>
                    <a:pt x="5896" y="2920"/>
                  </a:cubicBezTo>
                  <a:cubicBezTo>
                    <a:pt x="5896" y="4612"/>
                    <a:pt x="4612" y="5896"/>
                    <a:pt x="2977" y="595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1" name="Google Shape;8061;p19"/>
            <p:cNvSpPr/>
            <p:nvPr/>
          </p:nvSpPr>
          <p:spPr>
            <a:xfrm>
              <a:off x="2365325" y="3871675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4" y="2977"/>
                  </a:moveTo>
                  <a:cubicBezTo>
                    <a:pt x="5954" y="4670"/>
                    <a:pt x="4670" y="5954"/>
                    <a:pt x="3035" y="5954"/>
                  </a:cubicBezTo>
                  <a:cubicBezTo>
                    <a:pt x="1343" y="5954"/>
                    <a:pt x="0" y="4612"/>
                    <a:pt x="0" y="2919"/>
                  </a:cubicBezTo>
                  <a:cubicBezTo>
                    <a:pt x="59" y="1285"/>
                    <a:pt x="1343" y="0"/>
                    <a:pt x="3035" y="0"/>
                  </a:cubicBezTo>
                  <a:cubicBezTo>
                    <a:pt x="4670" y="0"/>
                    <a:pt x="5954" y="1343"/>
                    <a:pt x="5954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2" name="Google Shape;8062;p19"/>
            <p:cNvSpPr/>
            <p:nvPr/>
          </p:nvSpPr>
          <p:spPr>
            <a:xfrm>
              <a:off x="2607550" y="4118300"/>
              <a:ext cx="150325" cy="150325"/>
            </a:xfrm>
            <a:custGeom>
              <a:avLst/>
              <a:gdLst/>
              <a:ahLst/>
              <a:cxnLst/>
              <a:rect l="l" t="t" r="r" b="b"/>
              <a:pathLst>
                <a:path w="6013" h="6013" extrusionOk="0">
                  <a:moveTo>
                    <a:pt x="6013" y="2977"/>
                  </a:moveTo>
                  <a:cubicBezTo>
                    <a:pt x="6013" y="4611"/>
                    <a:pt x="4729" y="5954"/>
                    <a:pt x="3036" y="5954"/>
                  </a:cubicBezTo>
                  <a:cubicBezTo>
                    <a:pt x="1343" y="6012"/>
                    <a:pt x="1" y="4670"/>
                    <a:pt x="59" y="2977"/>
                  </a:cubicBezTo>
                  <a:cubicBezTo>
                    <a:pt x="59" y="1284"/>
                    <a:pt x="1343" y="0"/>
                    <a:pt x="3036" y="0"/>
                  </a:cubicBezTo>
                  <a:cubicBezTo>
                    <a:pt x="4670" y="0"/>
                    <a:pt x="6013" y="1343"/>
                    <a:pt x="6013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3" name="Google Shape;8063;p19"/>
            <p:cNvSpPr/>
            <p:nvPr/>
          </p:nvSpPr>
          <p:spPr>
            <a:xfrm>
              <a:off x="5553800" y="2892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1" y="2919"/>
                  </a:moveTo>
                  <a:cubicBezTo>
                    <a:pt x="1" y="1285"/>
                    <a:pt x="1343" y="1"/>
                    <a:pt x="3036" y="59"/>
                  </a:cubicBezTo>
                  <a:cubicBezTo>
                    <a:pt x="4670" y="59"/>
                    <a:pt x="5955" y="1402"/>
                    <a:pt x="5955" y="3095"/>
                  </a:cubicBezTo>
                  <a:cubicBezTo>
                    <a:pt x="5896" y="4729"/>
                    <a:pt x="4612" y="5955"/>
                    <a:pt x="2919" y="5955"/>
                  </a:cubicBezTo>
                  <a:cubicBezTo>
                    <a:pt x="1285" y="5955"/>
                    <a:pt x="1" y="4612"/>
                    <a:pt x="1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4" name="Google Shape;8064;p19"/>
            <p:cNvSpPr/>
            <p:nvPr/>
          </p:nvSpPr>
          <p:spPr>
            <a:xfrm>
              <a:off x="5553800" y="26459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2977"/>
                  </a:moveTo>
                  <a:cubicBezTo>
                    <a:pt x="5955" y="4670"/>
                    <a:pt x="4612" y="5954"/>
                    <a:pt x="2978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343"/>
                    <a:pt x="1285" y="59"/>
                    <a:pt x="2919" y="0"/>
                  </a:cubicBezTo>
                  <a:cubicBezTo>
                    <a:pt x="4612" y="0"/>
                    <a:pt x="5955" y="1284"/>
                    <a:pt x="5955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5" name="Google Shape;8065;p19"/>
            <p:cNvSpPr/>
            <p:nvPr/>
          </p:nvSpPr>
          <p:spPr>
            <a:xfrm>
              <a:off x="3592550" y="931250"/>
              <a:ext cx="147425" cy="148875"/>
            </a:xfrm>
            <a:custGeom>
              <a:avLst/>
              <a:gdLst/>
              <a:ahLst/>
              <a:cxnLst/>
              <a:rect l="l" t="t" r="r" b="b"/>
              <a:pathLst>
                <a:path w="5897" h="5955" extrusionOk="0">
                  <a:moveTo>
                    <a:pt x="5896" y="2978"/>
                  </a:moveTo>
                  <a:cubicBezTo>
                    <a:pt x="5896" y="4612"/>
                    <a:pt x="4612" y="5955"/>
                    <a:pt x="2919" y="5896"/>
                  </a:cubicBezTo>
                  <a:cubicBezTo>
                    <a:pt x="1285" y="5896"/>
                    <a:pt x="1" y="4612"/>
                    <a:pt x="1" y="2978"/>
                  </a:cubicBezTo>
                  <a:cubicBezTo>
                    <a:pt x="1" y="1285"/>
                    <a:pt x="1285" y="1"/>
                    <a:pt x="2978" y="1"/>
                  </a:cubicBezTo>
                  <a:cubicBezTo>
                    <a:pt x="4612" y="1"/>
                    <a:pt x="5896" y="1285"/>
                    <a:pt x="5896" y="29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6" name="Google Shape;8066;p19"/>
            <p:cNvSpPr/>
            <p:nvPr/>
          </p:nvSpPr>
          <p:spPr>
            <a:xfrm>
              <a:off x="4571725" y="4366375"/>
              <a:ext cx="147400" cy="147400"/>
            </a:xfrm>
            <a:custGeom>
              <a:avLst/>
              <a:gdLst/>
              <a:ahLst/>
              <a:cxnLst/>
              <a:rect l="l" t="t" r="r" b="b"/>
              <a:pathLst>
                <a:path w="5896" h="5896" extrusionOk="0">
                  <a:moveTo>
                    <a:pt x="5896" y="2977"/>
                  </a:moveTo>
                  <a:cubicBezTo>
                    <a:pt x="5896" y="4553"/>
                    <a:pt x="4553" y="5895"/>
                    <a:pt x="2919" y="5895"/>
                  </a:cubicBezTo>
                  <a:cubicBezTo>
                    <a:pt x="1285" y="5895"/>
                    <a:pt x="0" y="4553"/>
                    <a:pt x="0" y="2860"/>
                  </a:cubicBezTo>
                  <a:cubicBezTo>
                    <a:pt x="0" y="1226"/>
                    <a:pt x="1343" y="0"/>
                    <a:pt x="2977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7" name="Google Shape;8067;p19"/>
            <p:cNvSpPr/>
            <p:nvPr/>
          </p:nvSpPr>
          <p:spPr>
            <a:xfrm>
              <a:off x="5555275" y="24051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553" y="5837"/>
                    <a:pt x="2919" y="5837"/>
                  </a:cubicBezTo>
                  <a:cubicBezTo>
                    <a:pt x="1284" y="5837"/>
                    <a:pt x="0" y="4553"/>
                    <a:pt x="0" y="2919"/>
                  </a:cubicBezTo>
                  <a:cubicBezTo>
                    <a:pt x="0" y="1284"/>
                    <a:pt x="1284" y="0"/>
                    <a:pt x="2919" y="0"/>
                  </a:cubicBezTo>
                  <a:cubicBezTo>
                    <a:pt x="4495" y="0"/>
                    <a:pt x="5837" y="1284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8" name="Google Shape;8068;p19"/>
            <p:cNvSpPr/>
            <p:nvPr/>
          </p:nvSpPr>
          <p:spPr>
            <a:xfrm>
              <a:off x="2120150" y="1910425"/>
              <a:ext cx="147425" cy="147400"/>
            </a:xfrm>
            <a:custGeom>
              <a:avLst/>
              <a:gdLst/>
              <a:ahLst/>
              <a:cxnLst/>
              <a:rect l="l" t="t" r="r" b="b"/>
              <a:pathLst>
                <a:path w="5897" h="5896" extrusionOk="0">
                  <a:moveTo>
                    <a:pt x="5896" y="2919"/>
                  </a:moveTo>
                  <a:cubicBezTo>
                    <a:pt x="5896" y="4553"/>
                    <a:pt x="4612" y="5896"/>
                    <a:pt x="2978" y="5896"/>
                  </a:cubicBezTo>
                  <a:cubicBezTo>
                    <a:pt x="1344" y="5896"/>
                    <a:pt x="1" y="4612"/>
                    <a:pt x="1" y="2977"/>
                  </a:cubicBezTo>
                  <a:cubicBezTo>
                    <a:pt x="1" y="1343"/>
                    <a:pt x="1285" y="59"/>
                    <a:pt x="2920" y="1"/>
                  </a:cubicBezTo>
                  <a:cubicBezTo>
                    <a:pt x="4554" y="1"/>
                    <a:pt x="5838" y="1285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9" name="Google Shape;8069;p19"/>
            <p:cNvSpPr/>
            <p:nvPr/>
          </p:nvSpPr>
          <p:spPr>
            <a:xfrm>
              <a:off x="4081400" y="93272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5896" y="2919"/>
                  </a:moveTo>
                  <a:cubicBezTo>
                    <a:pt x="5896" y="4553"/>
                    <a:pt x="4554" y="5837"/>
                    <a:pt x="2919" y="5837"/>
                  </a:cubicBezTo>
                  <a:cubicBezTo>
                    <a:pt x="1285" y="5779"/>
                    <a:pt x="1" y="4437"/>
                    <a:pt x="59" y="2861"/>
                  </a:cubicBezTo>
                  <a:cubicBezTo>
                    <a:pt x="59" y="1226"/>
                    <a:pt x="1402" y="0"/>
                    <a:pt x="2978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0" name="Google Shape;8070;p19"/>
            <p:cNvSpPr/>
            <p:nvPr/>
          </p:nvSpPr>
          <p:spPr>
            <a:xfrm>
              <a:off x="5553800" y="314057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2978" y="1"/>
                  </a:moveTo>
                  <a:cubicBezTo>
                    <a:pt x="4554" y="1"/>
                    <a:pt x="5896" y="1402"/>
                    <a:pt x="5896" y="2978"/>
                  </a:cubicBezTo>
                  <a:cubicBezTo>
                    <a:pt x="5838" y="4554"/>
                    <a:pt x="4554" y="5838"/>
                    <a:pt x="2978" y="5838"/>
                  </a:cubicBezTo>
                  <a:cubicBezTo>
                    <a:pt x="1343" y="5838"/>
                    <a:pt x="1" y="4495"/>
                    <a:pt x="59" y="2861"/>
                  </a:cubicBezTo>
                  <a:cubicBezTo>
                    <a:pt x="59" y="1285"/>
                    <a:pt x="1402" y="1"/>
                    <a:pt x="29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1" name="Google Shape;8071;p19"/>
            <p:cNvSpPr/>
            <p:nvPr/>
          </p:nvSpPr>
          <p:spPr>
            <a:xfrm>
              <a:off x="5064950" y="14215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8" y="2977"/>
                  </a:moveTo>
                  <a:cubicBezTo>
                    <a:pt x="5838" y="4553"/>
                    <a:pt x="4495" y="5838"/>
                    <a:pt x="2919" y="5838"/>
                  </a:cubicBezTo>
                  <a:cubicBezTo>
                    <a:pt x="1343" y="5838"/>
                    <a:pt x="1" y="4495"/>
                    <a:pt x="59" y="2919"/>
                  </a:cubicBezTo>
                  <a:cubicBezTo>
                    <a:pt x="59" y="1343"/>
                    <a:pt x="1402" y="0"/>
                    <a:pt x="2978" y="59"/>
                  </a:cubicBezTo>
                  <a:cubicBezTo>
                    <a:pt x="4554" y="59"/>
                    <a:pt x="5838" y="1401"/>
                    <a:pt x="5838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2" name="Google Shape;8072;p19"/>
            <p:cNvSpPr/>
            <p:nvPr/>
          </p:nvSpPr>
          <p:spPr>
            <a:xfrm>
              <a:off x="3345950" y="9327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0" y="4437"/>
                    <a:pt x="0" y="2861"/>
                  </a:cubicBezTo>
                  <a:cubicBezTo>
                    <a:pt x="59" y="1284"/>
                    <a:pt x="1401" y="0"/>
                    <a:pt x="2977" y="0"/>
                  </a:cubicBezTo>
                  <a:cubicBezTo>
                    <a:pt x="4553" y="0"/>
                    <a:pt x="5837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3" name="Google Shape;8073;p19"/>
            <p:cNvSpPr/>
            <p:nvPr/>
          </p:nvSpPr>
          <p:spPr>
            <a:xfrm>
              <a:off x="2857100" y="43663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58" y="4553"/>
                    <a:pt x="0" y="2977"/>
                  </a:cubicBezTo>
                  <a:cubicBezTo>
                    <a:pt x="0" y="1401"/>
                    <a:pt x="1284" y="58"/>
                    <a:pt x="2860" y="58"/>
                  </a:cubicBezTo>
                  <a:cubicBezTo>
                    <a:pt x="4436" y="0"/>
                    <a:pt x="5779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4" name="Google Shape;8074;p19"/>
            <p:cNvSpPr/>
            <p:nvPr/>
          </p:nvSpPr>
          <p:spPr>
            <a:xfrm>
              <a:off x="2121625" y="3630900"/>
              <a:ext cx="144500" cy="145950"/>
            </a:xfrm>
            <a:custGeom>
              <a:avLst/>
              <a:gdLst/>
              <a:ahLst/>
              <a:cxnLst/>
              <a:rect l="l" t="t" r="r" b="b"/>
              <a:pathLst>
                <a:path w="5780" h="5838" extrusionOk="0">
                  <a:moveTo>
                    <a:pt x="2919" y="0"/>
                  </a:moveTo>
                  <a:cubicBezTo>
                    <a:pt x="4437" y="0"/>
                    <a:pt x="5779" y="1343"/>
                    <a:pt x="5779" y="2919"/>
                  </a:cubicBezTo>
                  <a:cubicBezTo>
                    <a:pt x="5779" y="4495"/>
                    <a:pt x="4437" y="5837"/>
                    <a:pt x="2861" y="5779"/>
                  </a:cubicBezTo>
                  <a:cubicBezTo>
                    <a:pt x="1285" y="5779"/>
                    <a:pt x="0" y="4437"/>
                    <a:pt x="0" y="2861"/>
                  </a:cubicBezTo>
                  <a:cubicBezTo>
                    <a:pt x="0" y="1343"/>
                    <a:pt x="1343" y="0"/>
                    <a:pt x="291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5" name="Google Shape;8075;p19"/>
            <p:cNvSpPr/>
            <p:nvPr/>
          </p:nvSpPr>
          <p:spPr>
            <a:xfrm>
              <a:off x="3840625" y="4611525"/>
              <a:ext cx="144500" cy="143025"/>
            </a:xfrm>
            <a:custGeom>
              <a:avLst/>
              <a:gdLst/>
              <a:ahLst/>
              <a:cxnLst/>
              <a:rect l="l" t="t" r="r" b="b"/>
              <a:pathLst>
                <a:path w="5780" h="5721" extrusionOk="0">
                  <a:moveTo>
                    <a:pt x="5779" y="2802"/>
                  </a:moveTo>
                  <a:cubicBezTo>
                    <a:pt x="5779" y="4378"/>
                    <a:pt x="4437" y="5721"/>
                    <a:pt x="2861" y="5721"/>
                  </a:cubicBezTo>
                  <a:cubicBezTo>
                    <a:pt x="1343" y="5721"/>
                    <a:pt x="59" y="4436"/>
                    <a:pt x="1" y="2860"/>
                  </a:cubicBezTo>
                  <a:cubicBezTo>
                    <a:pt x="1" y="1284"/>
                    <a:pt x="1285" y="0"/>
                    <a:pt x="2861" y="0"/>
                  </a:cubicBezTo>
                  <a:cubicBezTo>
                    <a:pt x="4437" y="0"/>
                    <a:pt x="5721" y="1226"/>
                    <a:pt x="5779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6" name="Google Shape;8076;p19"/>
            <p:cNvSpPr/>
            <p:nvPr/>
          </p:nvSpPr>
          <p:spPr>
            <a:xfrm>
              <a:off x="1879375" y="28954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1"/>
                  </a:moveTo>
                  <a:cubicBezTo>
                    <a:pt x="4437" y="1"/>
                    <a:pt x="5663" y="1285"/>
                    <a:pt x="5721" y="2861"/>
                  </a:cubicBezTo>
                  <a:cubicBezTo>
                    <a:pt x="5721" y="4437"/>
                    <a:pt x="4437" y="5721"/>
                    <a:pt x="2861" y="5721"/>
                  </a:cubicBezTo>
                  <a:cubicBezTo>
                    <a:pt x="1285" y="5721"/>
                    <a:pt x="1" y="4437"/>
                    <a:pt x="1" y="2861"/>
                  </a:cubicBezTo>
                  <a:cubicBezTo>
                    <a:pt x="1" y="1285"/>
                    <a:pt x="1285" y="59"/>
                    <a:pt x="28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7" name="Google Shape;8077;p19"/>
            <p:cNvSpPr/>
            <p:nvPr/>
          </p:nvSpPr>
          <p:spPr>
            <a:xfrm>
              <a:off x="1879375" y="26488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5720"/>
                  </a:moveTo>
                  <a:cubicBezTo>
                    <a:pt x="1285" y="5720"/>
                    <a:pt x="1" y="4436"/>
                    <a:pt x="1" y="2860"/>
                  </a:cubicBezTo>
                  <a:cubicBezTo>
                    <a:pt x="1" y="1284"/>
                    <a:pt x="1285" y="0"/>
                    <a:pt x="2919" y="0"/>
                  </a:cubicBezTo>
                  <a:cubicBezTo>
                    <a:pt x="4495" y="58"/>
                    <a:pt x="5721" y="1343"/>
                    <a:pt x="5721" y="2919"/>
                  </a:cubicBezTo>
                  <a:cubicBezTo>
                    <a:pt x="5663" y="4495"/>
                    <a:pt x="4437" y="5720"/>
                    <a:pt x="2861" y="57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8" name="Google Shape;8078;p19"/>
            <p:cNvSpPr/>
            <p:nvPr/>
          </p:nvSpPr>
          <p:spPr>
            <a:xfrm>
              <a:off x="3594025" y="4610050"/>
              <a:ext cx="143025" cy="144500"/>
            </a:xfrm>
            <a:custGeom>
              <a:avLst/>
              <a:gdLst/>
              <a:ahLst/>
              <a:cxnLst/>
              <a:rect l="l" t="t" r="r" b="b"/>
              <a:pathLst>
                <a:path w="5721" h="5780" extrusionOk="0">
                  <a:moveTo>
                    <a:pt x="2860" y="5780"/>
                  </a:moveTo>
                  <a:cubicBezTo>
                    <a:pt x="1284" y="5780"/>
                    <a:pt x="59" y="4495"/>
                    <a:pt x="0" y="2919"/>
                  </a:cubicBezTo>
                  <a:cubicBezTo>
                    <a:pt x="0" y="1343"/>
                    <a:pt x="1343" y="1"/>
                    <a:pt x="2919" y="59"/>
                  </a:cubicBezTo>
                  <a:cubicBezTo>
                    <a:pt x="4495" y="59"/>
                    <a:pt x="5720" y="1343"/>
                    <a:pt x="5720" y="2919"/>
                  </a:cubicBezTo>
                  <a:cubicBezTo>
                    <a:pt x="5720" y="4495"/>
                    <a:pt x="4436" y="5780"/>
                    <a:pt x="2860" y="57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9" name="Google Shape;8079;p19"/>
            <p:cNvSpPr/>
            <p:nvPr/>
          </p:nvSpPr>
          <p:spPr>
            <a:xfrm>
              <a:off x="5556725" y="215995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2802" y="5663"/>
                  </a:moveTo>
                  <a:cubicBezTo>
                    <a:pt x="1226" y="5663"/>
                    <a:pt x="0" y="4379"/>
                    <a:pt x="59" y="2803"/>
                  </a:cubicBezTo>
                  <a:cubicBezTo>
                    <a:pt x="59" y="1227"/>
                    <a:pt x="1343" y="1"/>
                    <a:pt x="2919" y="1"/>
                  </a:cubicBezTo>
                  <a:cubicBezTo>
                    <a:pt x="4495" y="59"/>
                    <a:pt x="5662" y="1285"/>
                    <a:pt x="5662" y="2861"/>
                  </a:cubicBezTo>
                  <a:cubicBezTo>
                    <a:pt x="5662" y="4437"/>
                    <a:pt x="4437" y="5663"/>
                    <a:pt x="2802" y="56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0" name="Google Shape;8080;p19"/>
            <p:cNvSpPr/>
            <p:nvPr/>
          </p:nvSpPr>
          <p:spPr>
            <a:xfrm>
              <a:off x="4821250" y="11808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60"/>
                  </a:moveTo>
                  <a:cubicBezTo>
                    <a:pt x="5663" y="4436"/>
                    <a:pt x="4379" y="5662"/>
                    <a:pt x="2803" y="5662"/>
                  </a:cubicBezTo>
                  <a:cubicBezTo>
                    <a:pt x="1227" y="5662"/>
                    <a:pt x="1" y="4436"/>
                    <a:pt x="1" y="2802"/>
                  </a:cubicBezTo>
                  <a:cubicBezTo>
                    <a:pt x="1" y="1284"/>
                    <a:pt x="1227" y="59"/>
                    <a:pt x="2744" y="59"/>
                  </a:cubicBezTo>
                  <a:cubicBezTo>
                    <a:pt x="4379" y="0"/>
                    <a:pt x="5604" y="1226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1" name="Google Shape;8081;p19"/>
            <p:cNvSpPr/>
            <p:nvPr/>
          </p:nvSpPr>
          <p:spPr>
            <a:xfrm>
              <a:off x="5314475" y="16711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03"/>
                  </a:moveTo>
                  <a:cubicBezTo>
                    <a:pt x="5663" y="4379"/>
                    <a:pt x="4437" y="5663"/>
                    <a:pt x="2803" y="5663"/>
                  </a:cubicBezTo>
                  <a:cubicBezTo>
                    <a:pt x="1227" y="5663"/>
                    <a:pt x="1" y="4379"/>
                    <a:pt x="1" y="2803"/>
                  </a:cubicBezTo>
                  <a:cubicBezTo>
                    <a:pt x="1" y="1227"/>
                    <a:pt x="1227" y="1"/>
                    <a:pt x="2803" y="1"/>
                  </a:cubicBezTo>
                  <a:cubicBezTo>
                    <a:pt x="4379" y="1"/>
                    <a:pt x="5663" y="1227"/>
                    <a:pt x="566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2" name="Google Shape;8082;p19"/>
            <p:cNvSpPr/>
            <p:nvPr/>
          </p:nvSpPr>
          <p:spPr>
            <a:xfrm>
              <a:off x="1880850" y="2408025"/>
              <a:ext cx="140100" cy="140125"/>
            </a:xfrm>
            <a:custGeom>
              <a:avLst/>
              <a:gdLst/>
              <a:ahLst/>
              <a:cxnLst/>
              <a:rect l="l" t="t" r="r" b="b"/>
              <a:pathLst>
                <a:path w="5604" h="5605" extrusionOk="0">
                  <a:moveTo>
                    <a:pt x="5604" y="2803"/>
                  </a:moveTo>
                  <a:cubicBezTo>
                    <a:pt x="5604" y="4379"/>
                    <a:pt x="4378" y="5604"/>
                    <a:pt x="2744" y="5604"/>
                  </a:cubicBezTo>
                  <a:cubicBezTo>
                    <a:pt x="1226" y="5546"/>
                    <a:pt x="0" y="4379"/>
                    <a:pt x="0" y="2803"/>
                  </a:cubicBezTo>
                  <a:cubicBezTo>
                    <a:pt x="0" y="1227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3" name="Google Shape;8083;p19"/>
            <p:cNvSpPr/>
            <p:nvPr/>
          </p:nvSpPr>
          <p:spPr>
            <a:xfrm>
              <a:off x="5067875" y="4122675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2802" y="5604"/>
                  </a:moveTo>
                  <a:cubicBezTo>
                    <a:pt x="1226" y="5604"/>
                    <a:pt x="0" y="4378"/>
                    <a:pt x="0" y="2802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78" y="0"/>
                    <a:pt x="5604" y="1284"/>
                    <a:pt x="5604" y="2860"/>
                  </a:cubicBezTo>
                  <a:cubicBezTo>
                    <a:pt x="5604" y="4378"/>
                    <a:pt x="4378" y="5604"/>
                    <a:pt x="2802" y="56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4" name="Google Shape;8084;p19"/>
            <p:cNvSpPr/>
            <p:nvPr/>
          </p:nvSpPr>
          <p:spPr>
            <a:xfrm>
              <a:off x="4330950" y="934175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2" y="2861"/>
                  </a:moveTo>
                  <a:cubicBezTo>
                    <a:pt x="5662" y="4437"/>
                    <a:pt x="4436" y="5663"/>
                    <a:pt x="2860" y="5663"/>
                  </a:cubicBezTo>
                  <a:cubicBezTo>
                    <a:pt x="1226" y="5663"/>
                    <a:pt x="0" y="4379"/>
                    <a:pt x="59" y="2803"/>
                  </a:cubicBezTo>
                  <a:cubicBezTo>
                    <a:pt x="59" y="1226"/>
                    <a:pt x="1284" y="59"/>
                    <a:pt x="2860" y="59"/>
                  </a:cubicBezTo>
                  <a:cubicBezTo>
                    <a:pt x="4436" y="1"/>
                    <a:pt x="5662" y="1285"/>
                    <a:pt x="5662" y="28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5" name="Google Shape;8085;p19"/>
            <p:cNvSpPr/>
            <p:nvPr/>
          </p:nvSpPr>
          <p:spPr>
            <a:xfrm>
              <a:off x="4085800" y="4617350"/>
              <a:ext cx="140100" cy="138650"/>
            </a:xfrm>
            <a:custGeom>
              <a:avLst/>
              <a:gdLst/>
              <a:ahLst/>
              <a:cxnLst/>
              <a:rect l="l" t="t" r="r" b="b"/>
              <a:pathLst>
                <a:path w="5604" h="5546" extrusionOk="0">
                  <a:moveTo>
                    <a:pt x="2802" y="5546"/>
                  </a:moveTo>
                  <a:cubicBezTo>
                    <a:pt x="1226" y="5546"/>
                    <a:pt x="0" y="4320"/>
                    <a:pt x="0" y="2744"/>
                  </a:cubicBezTo>
                  <a:cubicBezTo>
                    <a:pt x="0" y="1168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ubicBezTo>
                    <a:pt x="5604" y="4379"/>
                    <a:pt x="4378" y="5546"/>
                    <a:pt x="2802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6" name="Google Shape;8086;p19"/>
            <p:cNvSpPr/>
            <p:nvPr/>
          </p:nvSpPr>
          <p:spPr>
            <a:xfrm>
              <a:off x="5558175" y="3387200"/>
              <a:ext cx="140125" cy="140125"/>
            </a:xfrm>
            <a:custGeom>
              <a:avLst/>
              <a:gdLst/>
              <a:ahLst/>
              <a:cxnLst/>
              <a:rect l="l" t="t" r="r" b="b"/>
              <a:pathLst>
                <a:path w="5605" h="5605" extrusionOk="0">
                  <a:moveTo>
                    <a:pt x="2744" y="5546"/>
                  </a:moveTo>
                  <a:cubicBezTo>
                    <a:pt x="1227" y="5546"/>
                    <a:pt x="1" y="4320"/>
                    <a:pt x="1" y="2744"/>
                  </a:cubicBezTo>
                  <a:cubicBezTo>
                    <a:pt x="1" y="1226"/>
                    <a:pt x="1285" y="0"/>
                    <a:pt x="2803" y="0"/>
                  </a:cubicBezTo>
                  <a:cubicBezTo>
                    <a:pt x="4379" y="0"/>
                    <a:pt x="5604" y="1285"/>
                    <a:pt x="5546" y="2802"/>
                  </a:cubicBezTo>
                  <a:cubicBezTo>
                    <a:pt x="5546" y="4378"/>
                    <a:pt x="4320" y="5604"/>
                    <a:pt x="2744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7" name="Google Shape;8087;p19"/>
            <p:cNvSpPr/>
            <p:nvPr/>
          </p:nvSpPr>
          <p:spPr>
            <a:xfrm>
              <a:off x="2369700" y="1424500"/>
              <a:ext cx="141575" cy="140100"/>
            </a:xfrm>
            <a:custGeom>
              <a:avLst/>
              <a:gdLst/>
              <a:ahLst/>
              <a:cxnLst/>
              <a:rect l="l" t="t" r="r" b="b"/>
              <a:pathLst>
                <a:path w="5663" h="5604" extrusionOk="0">
                  <a:moveTo>
                    <a:pt x="5604" y="2860"/>
                  </a:moveTo>
                  <a:cubicBezTo>
                    <a:pt x="5546" y="4436"/>
                    <a:pt x="4320" y="5604"/>
                    <a:pt x="2744" y="5604"/>
                  </a:cubicBezTo>
                  <a:cubicBezTo>
                    <a:pt x="1226" y="5545"/>
                    <a:pt x="0" y="4320"/>
                    <a:pt x="59" y="2744"/>
                  </a:cubicBezTo>
                  <a:cubicBezTo>
                    <a:pt x="59" y="1226"/>
                    <a:pt x="1343" y="0"/>
                    <a:pt x="2860" y="59"/>
                  </a:cubicBezTo>
                  <a:cubicBezTo>
                    <a:pt x="4437" y="59"/>
                    <a:pt x="5662" y="1343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8" name="Google Shape;8088;p19"/>
            <p:cNvSpPr/>
            <p:nvPr/>
          </p:nvSpPr>
          <p:spPr>
            <a:xfrm>
              <a:off x="3350325" y="4612975"/>
              <a:ext cx="138650" cy="138650"/>
            </a:xfrm>
            <a:custGeom>
              <a:avLst/>
              <a:gdLst/>
              <a:ahLst/>
              <a:cxnLst/>
              <a:rect l="l" t="t" r="r" b="b"/>
              <a:pathLst>
                <a:path w="5546" h="5546" extrusionOk="0">
                  <a:moveTo>
                    <a:pt x="2802" y="1"/>
                  </a:moveTo>
                  <a:cubicBezTo>
                    <a:pt x="4320" y="1"/>
                    <a:pt x="5546" y="1226"/>
                    <a:pt x="5546" y="2802"/>
                  </a:cubicBezTo>
                  <a:cubicBezTo>
                    <a:pt x="5546" y="4320"/>
                    <a:pt x="4320" y="5546"/>
                    <a:pt x="2744" y="5546"/>
                  </a:cubicBezTo>
                  <a:cubicBezTo>
                    <a:pt x="1226" y="5546"/>
                    <a:pt x="0" y="4320"/>
                    <a:pt x="0" y="2802"/>
                  </a:cubicBezTo>
                  <a:cubicBezTo>
                    <a:pt x="0" y="1226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9" name="Google Shape;8089;p19"/>
            <p:cNvSpPr/>
            <p:nvPr/>
          </p:nvSpPr>
          <p:spPr>
            <a:xfrm>
              <a:off x="5311575" y="388042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5545" y="2802"/>
                  </a:moveTo>
                  <a:cubicBezTo>
                    <a:pt x="5545" y="4320"/>
                    <a:pt x="4320" y="5604"/>
                    <a:pt x="2744" y="5546"/>
                  </a:cubicBezTo>
                  <a:cubicBezTo>
                    <a:pt x="1284" y="5546"/>
                    <a:pt x="0" y="4320"/>
                    <a:pt x="0" y="2802"/>
                  </a:cubicBezTo>
                  <a:cubicBezTo>
                    <a:pt x="0" y="1285"/>
                    <a:pt x="1284" y="1"/>
                    <a:pt x="2802" y="1"/>
                  </a:cubicBezTo>
                  <a:cubicBezTo>
                    <a:pt x="4320" y="59"/>
                    <a:pt x="5545" y="1285"/>
                    <a:pt x="5545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0" name="Google Shape;8090;p19"/>
            <p:cNvSpPr/>
            <p:nvPr/>
          </p:nvSpPr>
          <p:spPr>
            <a:xfrm>
              <a:off x="3106625" y="935650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5604" y="2802"/>
                  </a:moveTo>
                  <a:cubicBezTo>
                    <a:pt x="5604" y="4320"/>
                    <a:pt x="4320" y="5604"/>
                    <a:pt x="2744" y="5545"/>
                  </a:cubicBezTo>
                  <a:cubicBezTo>
                    <a:pt x="1226" y="5545"/>
                    <a:pt x="0" y="4320"/>
                    <a:pt x="0" y="2744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20" y="0"/>
                    <a:pt x="5604" y="1284"/>
                    <a:pt x="5546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1" name="Google Shape;8091;p19"/>
            <p:cNvSpPr/>
            <p:nvPr/>
          </p:nvSpPr>
          <p:spPr>
            <a:xfrm>
              <a:off x="1876475" y="3144950"/>
              <a:ext cx="140100" cy="138675"/>
            </a:xfrm>
            <a:custGeom>
              <a:avLst/>
              <a:gdLst/>
              <a:ahLst/>
              <a:cxnLst/>
              <a:rect l="l" t="t" r="r" b="b"/>
              <a:pathLst>
                <a:path w="5604" h="5547" extrusionOk="0">
                  <a:moveTo>
                    <a:pt x="2802" y="1"/>
                  </a:moveTo>
                  <a:cubicBezTo>
                    <a:pt x="4320" y="1"/>
                    <a:pt x="5604" y="1227"/>
                    <a:pt x="5604" y="2744"/>
                  </a:cubicBezTo>
                  <a:cubicBezTo>
                    <a:pt x="5604" y="4320"/>
                    <a:pt x="4378" y="5546"/>
                    <a:pt x="2802" y="5546"/>
                  </a:cubicBezTo>
                  <a:cubicBezTo>
                    <a:pt x="1284" y="5546"/>
                    <a:pt x="58" y="4320"/>
                    <a:pt x="58" y="2803"/>
                  </a:cubicBezTo>
                  <a:cubicBezTo>
                    <a:pt x="0" y="1285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2" name="Google Shape;8092;p19"/>
            <p:cNvSpPr/>
            <p:nvPr/>
          </p:nvSpPr>
          <p:spPr>
            <a:xfrm>
              <a:off x="2617775" y="117787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2802" y="59"/>
                  </a:moveTo>
                  <a:cubicBezTo>
                    <a:pt x="4320" y="59"/>
                    <a:pt x="5546" y="1343"/>
                    <a:pt x="5546" y="2802"/>
                  </a:cubicBezTo>
                  <a:cubicBezTo>
                    <a:pt x="5546" y="4378"/>
                    <a:pt x="4203" y="5604"/>
                    <a:pt x="2685" y="5604"/>
                  </a:cubicBezTo>
                  <a:cubicBezTo>
                    <a:pt x="1226" y="5546"/>
                    <a:pt x="0" y="4262"/>
                    <a:pt x="0" y="2744"/>
                  </a:cubicBezTo>
                  <a:cubicBezTo>
                    <a:pt x="59" y="1285"/>
                    <a:pt x="1284" y="1"/>
                    <a:pt x="2802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3" name="Google Shape;8093;p19"/>
            <p:cNvSpPr/>
            <p:nvPr/>
          </p:nvSpPr>
          <p:spPr>
            <a:xfrm>
              <a:off x="4822725" y="4370750"/>
              <a:ext cx="137175" cy="137175"/>
            </a:xfrm>
            <a:custGeom>
              <a:avLst/>
              <a:gdLst/>
              <a:ahLst/>
              <a:cxnLst/>
              <a:rect l="l" t="t" r="r" b="b"/>
              <a:pathLst>
                <a:path w="5487" h="5487" extrusionOk="0">
                  <a:moveTo>
                    <a:pt x="0" y="2744"/>
                  </a:moveTo>
                  <a:cubicBezTo>
                    <a:pt x="0" y="1284"/>
                    <a:pt x="1284" y="0"/>
                    <a:pt x="2802" y="0"/>
                  </a:cubicBezTo>
                  <a:cubicBezTo>
                    <a:pt x="4261" y="0"/>
                    <a:pt x="5487" y="1284"/>
                    <a:pt x="5487" y="2802"/>
                  </a:cubicBezTo>
                  <a:cubicBezTo>
                    <a:pt x="5487" y="4261"/>
                    <a:pt x="4203" y="5487"/>
                    <a:pt x="2744" y="5487"/>
                  </a:cubicBezTo>
                  <a:cubicBezTo>
                    <a:pt x="1284" y="5487"/>
                    <a:pt x="0" y="4203"/>
                    <a:pt x="0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4" name="Google Shape;8094;p19"/>
            <p:cNvSpPr/>
            <p:nvPr/>
          </p:nvSpPr>
          <p:spPr>
            <a:xfrm>
              <a:off x="2124550" y="1672575"/>
              <a:ext cx="138650" cy="137175"/>
            </a:xfrm>
            <a:custGeom>
              <a:avLst/>
              <a:gdLst/>
              <a:ahLst/>
              <a:cxnLst/>
              <a:rect l="l" t="t" r="r" b="b"/>
              <a:pathLst>
                <a:path w="5546" h="5487" extrusionOk="0">
                  <a:moveTo>
                    <a:pt x="5487" y="2744"/>
                  </a:moveTo>
                  <a:cubicBezTo>
                    <a:pt x="5545" y="4203"/>
                    <a:pt x="4261" y="5487"/>
                    <a:pt x="2802" y="5487"/>
                  </a:cubicBezTo>
                  <a:cubicBezTo>
                    <a:pt x="1284" y="5487"/>
                    <a:pt x="0" y="4261"/>
                    <a:pt x="0" y="2744"/>
                  </a:cubicBezTo>
                  <a:cubicBezTo>
                    <a:pt x="0" y="1284"/>
                    <a:pt x="1226" y="59"/>
                    <a:pt x="2685" y="0"/>
                  </a:cubicBezTo>
                  <a:cubicBezTo>
                    <a:pt x="4203" y="0"/>
                    <a:pt x="5487" y="1226"/>
                    <a:pt x="5487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5" name="Google Shape;8095;p19"/>
            <p:cNvSpPr/>
            <p:nvPr/>
          </p:nvSpPr>
          <p:spPr>
            <a:xfrm>
              <a:off x="2372625" y="4124125"/>
              <a:ext cx="135725" cy="137200"/>
            </a:xfrm>
            <a:custGeom>
              <a:avLst/>
              <a:gdLst/>
              <a:ahLst/>
              <a:cxnLst/>
              <a:rect l="l" t="t" r="r" b="b"/>
              <a:pathLst>
                <a:path w="5429" h="5488" extrusionOk="0">
                  <a:moveTo>
                    <a:pt x="5429" y="2744"/>
                  </a:moveTo>
                  <a:cubicBezTo>
                    <a:pt x="5429" y="4262"/>
                    <a:pt x="4144" y="5487"/>
                    <a:pt x="2685" y="5487"/>
                  </a:cubicBezTo>
                  <a:cubicBezTo>
                    <a:pt x="1167" y="5429"/>
                    <a:pt x="0" y="4203"/>
                    <a:pt x="0" y="2744"/>
                  </a:cubicBezTo>
                  <a:cubicBezTo>
                    <a:pt x="0" y="1226"/>
                    <a:pt x="1284" y="1"/>
                    <a:pt x="2743" y="59"/>
                  </a:cubicBezTo>
                  <a:cubicBezTo>
                    <a:pt x="4203" y="59"/>
                    <a:pt x="5429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6" name="Google Shape;8096;p19"/>
            <p:cNvSpPr/>
            <p:nvPr/>
          </p:nvSpPr>
          <p:spPr>
            <a:xfrm>
              <a:off x="1882300" y="2162875"/>
              <a:ext cx="137200" cy="135750"/>
            </a:xfrm>
            <a:custGeom>
              <a:avLst/>
              <a:gdLst/>
              <a:ahLst/>
              <a:cxnLst/>
              <a:rect l="l" t="t" r="r" b="b"/>
              <a:pathLst>
                <a:path w="5488" h="5430" extrusionOk="0">
                  <a:moveTo>
                    <a:pt x="5429" y="2744"/>
                  </a:moveTo>
                  <a:cubicBezTo>
                    <a:pt x="5429" y="4262"/>
                    <a:pt x="4203" y="5429"/>
                    <a:pt x="2744" y="5429"/>
                  </a:cubicBezTo>
                  <a:cubicBezTo>
                    <a:pt x="1226" y="5429"/>
                    <a:pt x="1" y="4145"/>
                    <a:pt x="59" y="2627"/>
                  </a:cubicBezTo>
                  <a:cubicBezTo>
                    <a:pt x="117" y="1168"/>
                    <a:pt x="1343" y="1"/>
                    <a:pt x="2802" y="1"/>
                  </a:cubicBezTo>
                  <a:cubicBezTo>
                    <a:pt x="4262" y="59"/>
                    <a:pt x="5487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7" name="Google Shape;8097;p19"/>
            <p:cNvSpPr/>
            <p:nvPr/>
          </p:nvSpPr>
          <p:spPr>
            <a:xfrm>
              <a:off x="4335325" y="4618825"/>
              <a:ext cx="135725" cy="135725"/>
            </a:xfrm>
            <a:custGeom>
              <a:avLst/>
              <a:gdLst/>
              <a:ahLst/>
              <a:cxnLst/>
              <a:rect l="l" t="t" r="r" b="b"/>
              <a:pathLst>
                <a:path w="5429" h="5429" extrusionOk="0">
                  <a:moveTo>
                    <a:pt x="5370" y="2685"/>
                  </a:moveTo>
                  <a:cubicBezTo>
                    <a:pt x="5429" y="4144"/>
                    <a:pt x="4203" y="5370"/>
                    <a:pt x="2744" y="5429"/>
                  </a:cubicBezTo>
                  <a:cubicBezTo>
                    <a:pt x="1226" y="5429"/>
                    <a:pt x="0" y="4203"/>
                    <a:pt x="0" y="2685"/>
                  </a:cubicBezTo>
                  <a:cubicBezTo>
                    <a:pt x="0" y="1226"/>
                    <a:pt x="1168" y="0"/>
                    <a:pt x="2685" y="0"/>
                  </a:cubicBezTo>
                  <a:cubicBezTo>
                    <a:pt x="4145" y="0"/>
                    <a:pt x="5370" y="1168"/>
                    <a:pt x="5370" y="26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8" name="Google Shape;8098;p19"/>
            <p:cNvSpPr/>
            <p:nvPr/>
          </p:nvSpPr>
          <p:spPr>
            <a:xfrm>
              <a:off x="3109550" y="4615900"/>
              <a:ext cx="134275" cy="134275"/>
            </a:xfrm>
            <a:custGeom>
              <a:avLst/>
              <a:gdLst/>
              <a:ahLst/>
              <a:cxnLst/>
              <a:rect l="l" t="t" r="r" b="b"/>
              <a:pathLst>
                <a:path w="5371" h="5371" extrusionOk="0">
                  <a:moveTo>
                    <a:pt x="2744" y="0"/>
                  </a:moveTo>
                  <a:cubicBezTo>
                    <a:pt x="4203" y="0"/>
                    <a:pt x="5370" y="1226"/>
                    <a:pt x="5312" y="2744"/>
                  </a:cubicBezTo>
                  <a:cubicBezTo>
                    <a:pt x="5312" y="4203"/>
                    <a:pt x="4144" y="5371"/>
                    <a:pt x="2627" y="5312"/>
                  </a:cubicBezTo>
                  <a:cubicBezTo>
                    <a:pt x="1109" y="5312"/>
                    <a:pt x="0" y="4145"/>
                    <a:pt x="0" y="2569"/>
                  </a:cubicBezTo>
                  <a:cubicBezTo>
                    <a:pt x="59" y="1109"/>
                    <a:pt x="1226" y="0"/>
                    <a:pt x="2744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9" name="Google Shape;8099;p19"/>
            <p:cNvSpPr/>
            <p:nvPr/>
          </p:nvSpPr>
          <p:spPr>
            <a:xfrm>
              <a:off x="5561100" y="1922100"/>
              <a:ext cx="134275" cy="132825"/>
            </a:xfrm>
            <a:custGeom>
              <a:avLst/>
              <a:gdLst/>
              <a:ahLst/>
              <a:cxnLst/>
              <a:rect l="l" t="t" r="r" b="b"/>
              <a:pathLst>
                <a:path w="5371" h="5313" extrusionOk="0">
                  <a:moveTo>
                    <a:pt x="2686" y="1"/>
                  </a:moveTo>
                  <a:cubicBezTo>
                    <a:pt x="4203" y="1"/>
                    <a:pt x="5371" y="1226"/>
                    <a:pt x="5312" y="2744"/>
                  </a:cubicBezTo>
                  <a:cubicBezTo>
                    <a:pt x="5312" y="4203"/>
                    <a:pt x="4145" y="5312"/>
                    <a:pt x="2627" y="5312"/>
                  </a:cubicBezTo>
                  <a:cubicBezTo>
                    <a:pt x="1110" y="5312"/>
                    <a:pt x="1" y="4086"/>
                    <a:pt x="1" y="2569"/>
                  </a:cubicBezTo>
                  <a:cubicBezTo>
                    <a:pt x="59" y="1110"/>
                    <a:pt x="1226" y="1"/>
                    <a:pt x="268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0" name="Google Shape;8100;p19"/>
            <p:cNvSpPr/>
            <p:nvPr/>
          </p:nvSpPr>
          <p:spPr>
            <a:xfrm>
              <a:off x="4583400" y="940025"/>
              <a:ext cx="131350" cy="131350"/>
            </a:xfrm>
            <a:custGeom>
              <a:avLst/>
              <a:gdLst/>
              <a:ahLst/>
              <a:cxnLst/>
              <a:rect l="l" t="t" r="r" b="b"/>
              <a:pathLst>
                <a:path w="5254" h="5254" extrusionOk="0">
                  <a:moveTo>
                    <a:pt x="2627" y="0"/>
                  </a:moveTo>
                  <a:cubicBezTo>
                    <a:pt x="4086" y="0"/>
                    <a:pt x="5254" y="1109"/>
                    <a:pt x="5254" y="2569"/>
                  </a:cubicBezTo>
                  <a:cubicBezTo>
                    <a:pt x="5254" y="4086"/>
                    <a:pt x="4086" y="5254"/>
                    <a:pt x="2569" y="5254"/>
                  </a:cubicBezTo>
                  <a:cubicBezTo>
                    <a:pt x="1109" y="5254"/>
                    <a:pt x="0" y="4086"/>
                    <a:pt x="0" y="2627"/>
                  </a:cubicBezTo>
                  <a:cubicBezTo>
                    <a:pt x="0" y="1109"/>
                    <a:pt x="1109" y="0"/>
                    <a:pt x="26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1" name="Google Shape;8101;p19"/>
            <p:cNvSpPr/>
            <p:nvPr/>
          </p:nvSpPr>
          <p:spPr>
            <a:xfrm>
              <a:off x="2127450" y="3880425"/>
              <a:ext cx="132825" cy="132825"/>
            </a:xfrm>
            <a:custGeom>
              <a:avLst/>
              <a:gdLst/>
              <a:ahLst/>
              <a:cxnLst/>
              <a:rect l="l" t="t" r="r" b="b"/>
              <a:pathLst>
                <a:path w="5313" h="5313" extrusionOk="0">
                  <a:moveTo>
                    <a:pt x="2686" y="1"/>
                  </a:moveTo>
                  <a:cubicBezTo>
                    <a:pt x="4145" y="1"/>
                    <a:pt x="5313" y="1168"/>
                    <a:pt x="5313" y="2627"/>
                  </a:cubicBezTo>
                  <a:cubicBezTo>
                    <a:pt x="5313" y="4145"/>
                    <a:pt x="4145" y="5312"/>
                    <a:pt x="2628" y="5312"/>
                  </a:cubicBezTo>
                  <a:cubicBezTo>
                    <a:pt x="1110" y="5254"/>
                    <a:pt x="1" y="4087"/>
                    <a:pt x="1" y="2627"/>
                  </a:cubicBezTo>
                  <a:cubicBezTo>
                    <a:pt x="1" y="1110"/>
                    <a:pt x="1168" y="1"/>
                    <a:pt x="262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2" name="Google Shape;8102;p19"/>
            <p:cNvSpPr/>
            <p:nvPr/>
          </p:nvSpPr>
          <p:spPr>
            <a:xfrm>
              <a:off x="1880850" y="3390125"/>
              <a:ext cx="132800" cy="132800"/>
            </a:xfrm>
            <a:custGeom>
              <a:avLst/>
              <a:gdLst/>
              <a:ahLst/>
              <a:cxnLst/>
              <a:rect l="l" t="t" r="r" b="b"/>
              <a:pathLst>
                <a:path w="5312" h="5312" extrusionOk="0">
                  <a:moveTo>
                    <a:pt x="2627" y="0"/>
                  </a:moveTo>
                  <a:cubicBezTo>
                    <a:pt x="4086" y="0"/>
                    <a:pt x="5254" y="1168"/>
                    <a:pt x="5312" y="2627"/>
                  </a:cubicBezTo>
                  <a:cubicBezTo>
                    <a:pt x="5312" y="4145"/>
                    <a:pt x="4145" y="5312"/>
                    <a:pt x="2627" y="5312"/>
                  </a:cubicBezTo>
                  <a:cubicBezTo>
                    <a:pt x="1168" y="5312"/>
                    <a:pt x="0" y="4145"/>
                    <a:pt x="0" y="2685"/>
                  </a:cubicBezTo>
                  <a:cubicBezTo>
                    <a:pt x="0" y="1168"/>
                    <a:pt x="1168" y="59"/>
                    <a:pt x="2627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3" name="Google Shape;8103;p19"/>
            <p:cNvSpPr/>
            <p:nvPr/>
          </p:nvSpPr>
          <p:spPr>
            <a:xfrm>
              <a:off x="2616300" y="4372200"/>
              <a:ext cx="132825" cy="134275"/>
            </a:xfrm>
            <a:custGeom>
              <a:avLst/>
              <a:gdLst/>
              <a:ahLst/>
              <a:cxnLst/>
              <a:rect l="l" t="t" r="r" b="b"/>
              <a:pathLst>
                <a:path w="5313" h="5371" extrusionOk="0">
                  <a:moveTo>
                    <a:pt x="5313" y="2744"/>
                  </a:moveTo>
                  <a:cubicBezTo>
                    <a:pt x="5313" y="4262"/>
                    <a:pt x="4087" y="5371"/>
                    <a:pt x="2628" y="5371"/>
                  </a:cubicBezTo>
                  <a:cubicBezTo>
                    <a:pt x="1110" y="5312"/>
                    <a:pt x="1" y="4145"/>
                    <a:pt x="1" y="2569"/>
                  </a:cubicBezTo>
                  <a:cubicBezTo>
                    <a:pt x="59" y="1110"/>
                    <a:pt x="1285" y="1"/>
                    <a:pt x="2744" y="59"/>
                  </a:cubicBezTo>
                  <a:cubicBezTo>
                    <a:pt x="4204" y="117"/>
                    <a:pt x="5313" y="1285"/>
                    <a:pt x="5313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4" name="Google Shape;8104;p19"/>
            <p:cNvSpPr/>
            <p:nvPr/>
          </p:nvSpPr>
          <p:spPr>
            <a:xfrm>
              <a:off x="2864375" y="940025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8" y="0"/>
                    <a:pt x="5196" y="1168"/>
                    <a:pt x="5196" y="2627"/>
                  </a:cubicBezTo>
                  <a:cubicBezTo>
                    <a:pt x="5254" y="4028"/>
                    <a:pt x="4028" y="5254"/>
                    <a:pt x="2569" y="5254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5" name="Google Shape;8105;p19"/>
            <p:cNvSpPr/>
            <p:nvPr/>
          </p:nvSpPr>
          <p:spPr>
            <a:xfrm>
              <a:off x="5562550" y="3638200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9" y="0"/>
                    <a:pt x="5196" y="1168"/>
                    <a:pt x="5254" y="2569"/>
                  </a:cubicBezTo>
                  <a:cubicBezTo>
                    <a:pt x="5254" y="4028"/>
                    <a:pt x="4029" y="5254"/>
                    <a:pt x="2628" y="5195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168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6" name="Google Shape;8106;p19"/>
            <p:cNvSpPr/>
            <p:nvPr/>
          </p:nvSpPr>
          <p:spPr>
            <a:xfrm>
              <a:off x="5073700" y="1188100"/>
              <a:ext cx="129900" cy="128425"/>
            </a:xfrm>
            <a:custGeom>
              <a:avLst/>
              <a:gdLst/>
              <a:ahLst/>
              <a:cxnLst/>
              <a:rect l="l" t="t" r="r" b="b"/>
              <a:pathLst>
                <a:path w="5196" h="5137" extrusionOk="0">
                  <a:moveTo>
                    <a:pt x="2569" y="0"/>
                  </a:moveTo>
                  <a:cubicBezTo>
                    <a:pt x="4028" y="0"/>
                    <a:pt x="5196" y="1226"/>
                    <a:pt x="5196" y="2627"/>
                  </a:cubicBezTo>
                  <a:cubicBezTo>
                    <a:pt x="5137" y="3969"/>
                    <a:pt x="3970" y="5137"/>
                    <a:pt x="2569" y="5137"/>
                  </a:cubicBezTo>
                  <a:cubicBezTo>
                    <a:pt x="1168" y="5137"/>
                    <a:pt x="1" y="3911"/>
                    <a:pt x="1" y="2510"/>
                  </a:cubicBezTo>
                  <a:cubicBezTo>
                    <a:pt x="59" y="1109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7" name="Google Shape;8107;p19"/>
            <p:cNvSpPr/>
            <p:nvPr/>
          </p:nvSpPr>
          <p:spPr>
            <a:xfrm>
              <a:off x="5320325" y="1430325"/>
              <a:ext cx="129900" cy="128450"/>
            </a:xfrm>
            <a:custGeom>
              <a:avLst/>
              <a:gdLst/>
              <a:ahLst/>
              <a:cxnLst/>
              <a:rect l="l" t="t" r="r" b="b"/>
              <a:pathLst>
                <a:path w="5196" h="5138" extrusionOk="0">
                  <a:moveTo>
                    <a:pt x="5137" y="2627"/>
                  </a:moveTo>
                  <a:cubicBezTo>
                    <a:pt x="5137" y="4028"/>
                    <a:pt x="3970" y="5137"/>
                    <a:pt x="2569" y="5137"/>
                  </a:cubicBezTo>
                  <a:cubicBezTo>
                    <a:pt x="1168" y="5137"/>
                    <a:pt x="0" y="3912"/>
                    <a:pt x="0" y="2511"/>
                  </a:cubicBezTo>
                  <a:cubicBezTo>
                    <a:pt x="59" y="1110"/>
                    <a:pt x="1285" y="1"/>
                    <a:pt x="2627" y="1"/>
                  </a:cubicBezTo>
                  <a:cubicBezTo>
                    <a:pt x="4028" y="59"/>
                    <a:pt x="5195" y="1226"/>
                    <a:pt x="5137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8" name="Google Shape;8108;p19"/>
            <p:cNvSpPr/>
            <p:nvPr/>
          </p:nvSpPr>
          <p:spPr>
            <a:xfrm>
              <a:off x="1886675" y="1920650"/>
              <a:ext cx="128450" cy="126975"/>
            </a:xfrm>
            <a:custGeom>
              <a:avLst/>
              <a:gdLst/>
              <a:ahLst/>
              <a:cxnLst/>
              <a:rect l="l" t="t" r="r" b="b"/>
              <a:pathLst>
                <a:path w="5138" h="5079" extrusionOk="0">
                  <a:moveTo>
                    <a:pt x="2569" y="0"/>
                  </a:moveTo>
                  <a:cubicBezTo>
                    <a:pt x="3970" y="0"/>
                    <a:pt x="5079" y="1109"/>
                    <a:pt x="5079" y="2510"/>
                  </a:cubicBezTo>
                  <a:cubicBezTo>
                    <a:pt x="5137" y="3969"/>
                    <a:pt x="3970" y="5078"/>
                    <a:pt x="2569" y="5078"/>
                  </a:cubicBezTo>
                  <a:cubicBezTo>
                    <a:pt x="1168" y="5078"/>
                    <a:pt x="59" y="3969"/>
                    <a:pt x="1" y="2568"/>
                  </a:cubicBezTo>
                  <a:cubicBezTo>
                    <a:pt x="1" y="1168"/>
                    <a:pt x="1110" y="59"/>
                    <a:pt x="256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9" name="Google Shape;8109;p19"/>
            <p:cNvSpPr/>
            <p:nvPr/>
          </p:nvSpPr>
          <p:spPr>
            <a:xfrm>
              <a:off x="5812100" y="2904175"/>
              <a:ext cx="125525" cy="127000"/>
            </a:xfrm>
            <a:custGeom>
              <a:avLst/>
              <a:gdLst/>
              <a:ahLst/>
              <a:cxnLst/>
              <a:rect l="l" t="t" r="r" b="b"/>
              <a:pathLst>
                <a:path w="5021" h="5080" extrusionOk="0">
                  <a:moveTo>
                    <a:pt x="2510" y="5021"/>
                  </a:moveTo>
                  <a:cubicBezTo>
                    <a:pt x="1109" y="5079"/>
                    <a:pt x="0" y="3970"/>
                    <a:pt x="0" y="2511"/>
                  </a:cubicBezTo>
                  <a:cubicBezTo>
                    <a:pt x="0" y="1110"/>
                    <a:pt x="1051" y="1"/>
                    <a:pt x="2510" y="1"/>
                  </a:cubicBezTo>
                  <a:cubicBezTo>
                    <a:pt x="3911" y="1"/>
                    <a:pt x="5020" y="1052"/>
                    <a:pt x="5020" y="2452"/>
                  </a:cubicBezTo>
                  <a:cubicBezTo>
                    <a:pt x="5020" y="3912"/>
                    <a:pt x="3969" y="5021"/>
                    <a:pt x="2510" y="50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0" name="Google Shape;8110;p19"/>
            <p:cNvSpPr/>
            <p:nvPr/>
          </p:nvSpPr>
          <p:spPr>
            <a:xfrm>
              <a:off x="5810625" y="2660475"/>
              <a:ext cx="127000" cy="127000"/>
            </a:xfrm>
            <a:custGeom>
              <a:avLst/>
              <a:gdLst/>
              <a:ahLst/>
              <a:cxnLst/>
              <a:rect l="l" t="t" r="r" b="b"/>
              <a:pathLst>
                <a:path w="5080" h="5080" extrusionOk="0">
                  <a:moveTo>
                    <a:pt x="2569" y="5079"/>
                  </a:moveTo>
                  <a:cubicBezTo>
                    <a:pt x="1168" y="5079"/>
                    <a:pt x="59" y="3970"/>
                    <a:pt x="1" y="2569"/>
                  </a:cubicBezTo>
                  <a:cubicBezTo>
                    <a:pt x="1" y="1168"/>
                    <a:pt x="1110" y="59"/>
                    <a:pt x="2569" y="1"/>
                  </a:cubicBezTo>
                  <a:cubicBezTo>
                    <a:pt x="3970" y="1"/>
                    <a:pt x="5079" y="1110"/>
                    <a:pt x="5079" y="2569"/>
                  </a:cubicBezTo>
                  <a:cubicBezTo>
                    <a:pt x="5079" y="3970"/>
                    <a:pt x="3970" y="5079"/>
                    <a:pt x="2569" y="50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1" name="Google Shape;8111;p19"/>
            <p:cNvSpPr/>
            <p:nvPr/>
          </p:nvSpPr>
          <p:spPr>
            <a:xfrm>
              <a:off x="4581925" y="4623200"/>
              <a:ext cx="127000" cy="126975"/>
            </a:xfrm>
            <a:custGeom>
              <a:avLst/>
              <a:gdLst/>
              <a:ahLst/>
              <a:cxnLst/>
              <a:rect l="l" t="t" r="r" b="b"/>
              <a:pathLst>
                <a:path w="5080" h="5079" extrusionOk="0">
                  <a:moveTo>
                    <a:pt x="5079" y="2510"/>
                  </a:moveTo>
                  <a:cubicBezTo>
                    <a:pt x="5079" y="3911"/>
                    <a:pt x="3970" y="5020"/>
                    <a:pt x="2569" y="5079"/>
                  </a:cubicBezTo>
                  <a:cubicBezTo>
                    <a:pt x="1168" y="5079"/>
                    <a:pt x="1" y="3969"/>
                    <a:pt x="1" y="2569"/>
                  </a:cubicBezTo>
                  <a:cubicBezTo>
                    <a:pt x="1" y="1109"/>
                    <a:pt x="1110" y="0"/>
                    <a:pt x="2511" y="0"/>
                  </a:cubicBezTo>
                  <a:cubicBezTo>
                    <a:pt x="3912" y="0"/>
                    <a:pt x="5021" y="1109"/>
                    <a:pt x="5079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2" name="Google Shape;8112;p19"/>
            <p:cNvSpPr/>
            <p:nvPr/>
          </p:nvSpPr>
          <p:spPr>
            <a:xfrm>
              <a:off x="3849400" y="694850"/>
              <a:ext cx="126975" cy="127000"/>
            </a:xfrm>
            <a:custGeom>
              <a:avLst/>
              <a:gdLst/>
              <a:ahLst/>
              <a:cxnLst/>
              <a:rect l="l" t="t" r="r" b="b"/>
              <a:pathLst>
                <a:path w="5079" h="5080" extrusionOk="0">
                  <a:moveTo>
                    <a:pt x="2510" y="59"/>
                  </a:moveTo>
                  <a:cubicBezTo>
                    <a:pt x="3911" y="1"/>
                    <a:pt x="5078" y="1110"/>
                    <a:pt x="5078" y="2569"/>
                  </a:cubicBezTo>
                  <a:cubicBezTo>
                    <a:pt x="5078" y="3970"/>
                    <a:pt x="3969" y="5079"/>
                    <a:pt x="2510" y="5079"/>
                  </a:cubicBezTo>
                  <a:cubicBezTo>
                    <a:pt x="1109" y="5079"/>
                    <a:pt x="58" y="3970"/>
                    <a:pt x="0" y="2628"/>
                  </a:cubicBezTo>
                  <a:cubicBezTo>
                    <a:pt x="0" y="1168"/>
                    <a:pt x="1109" y="59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3" name="Google Shape;8113;p19"/>
            <p:cNvSpPr/>
            <p:nvPr/>
          </p:nvSpPr>
          <p:spPr>
            <a:xfrm>
              <a:off x="36027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5020" y="2452"/>
                  </a:moveTo>
                  <a:cubicBezTo>
                    <a:pt x="5020" y="3911"/>
                    <a:pt x="3970" y="5020"/>
                    <a:pt x="2510" y="5020"/>
                  </a:cubicBezTo>
                  <a:cubicBezTo>
                    <a:pt x="1109" y="5020"/>
                    <a:pt x="59" y="3911"/>
                    <a:pt x="0" y="2510"/>
                  </a:cubicBezTo>
                  <a:cubicBezTo>
                    <a:pt x="0" y="1109"/>
                    <a:pt x="1109" y="0"/>
                    <a:pt x="2510" y="0"/>
                  </a:cubicBezTo>
                  <a:cubicBezTo>
                    <a:pt x="3911" y="0"/>
                    <a:pt x="5020" y="1051"/>
                    <a:pt x="5020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4" name="Google Shape;8114;p19"/>
            <p:cNvSpPr/>
            <p:nvPr/>
          </p:nvSpPr>
          <p:spPr>
            <a:xfrm>
              <a:off x="2867300" y="4620275"/>
              <a:ext cx="124075" cy="124075"/>
            </a:xfrm>
            <a:custGeom>
              <a:avLst/>
              <a:gdLst/>
              <a:ahLst/>
              <a:cxnLst/>
              <a:rect l="l" t="t" r="r" b="b"/>
              <a:pathLst>
                <a:path w="4963" h="4963" extrusionOk="0">
                  <a:moveTo>
                    <a:pt x="2511" y="4962"/>
                  </a:moveTo>
                  <a:cubicBezTo>
                    <a:pt x="1110" y="4962"/>
                    <a:pt x="1" y="3853"/>
                    <a:pt x="1" y="2452"/>
                  </a:cubicBezTo>
                  <a:cubicBezTo>
                    <a:pt x="1" y="1110"/>
                    <a:pt x="1110" y="1"/>
                    <a:pt x="2511" y="1"/>
                  </a:cubicBezTo>
                  <a:cubicBezTo>
                    <a:pt x="3911" y="1"/>
                    <a:pt x="4962" y="1110"/>
                    <a:pt x="4962" y="2510"/>
                  </a:cubicBezTo>
                  <a:cubicBezTo>
                    <a:pt x="4962" y="3911"/>
                    <a:pt x="3911" y="4962"/>
                    <a:pt x="2511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5" name="Google Shape;8115;p19"/>
            <p:cNvSpPr/>
            <p:nvPr/>
          </p:nvSpPr>
          <p:spPr>
            <a:xfrm>
              <a:off x="5812100" y="2415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0" y="1"/>
                  </a:moveTo>
                  <a:cubicBezTo>
                    <a:pt x="3853" y="1"/>
                    <a:pt x="4962" y="1110"/>
                    <a:pt x="4962" y="2511"/>
                  </a:cubicBezTo>
                  <a:cubicBezTo>
                    <a:pt x="5020" y="3853"/>
                    <a:pt x="3911" y="4962"/>
                    <a:pt x="2510" y="4962"/>
                  </a:cubicBezTo>
                  <a:cubicBezTo>
                    <a:pt x="1109" y="5021"/>
                    <a:pt x="0" y="3912"/>
                    <a:pt x="0" y="2511"/>
                  </a:cubicBezTo>
                  <a:cubicBezTo>
                    <a:pt x="0" y="1110"/>
                    <a:pt x="1109" y="1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6" name="Google Shape;8116;p19"/>
            <p:cNvSpPr/>
            <p:nvPr/>
          </p:nvSpPr>
          <p:spPr>
            <a:xfrm>
              <a:off x="5812100" y="3152250"/>
              <a:ext cx="125525" cy="124075"/>
            </a:xfrm>
            <a:custGeom>
              <a:avLst/>
              <a:gdLst/>
              <a:ahLst/>
              <a:cxnLst/>
              <a:rect l="l" t="t" r="r" b="b"/>
              <a:pathLst>
                <a:path w="5021" h="4963" extrusionOk="0">
                  <a:moveTo>
                    <a:pt x="2452" y="4962"/>
                  </a:moveTo>
                  <a:cubicBezTo>
                    <a:pt x="1109" y="4904"/>
                    <a:pt x="0" y="3795"/>
                    <a:pt x="59" y="2394"/>
                  </a:cubicBezTo>
                  <a:cubicBezTo>
                    <a:pt x="59" y="1052"/>
                    <a:pt x="1168" y="1"/>
                    <a:pt x="2510" y="1"/>
                  </a:cubicBezTo>
                  <a:cubicBezTo>
                    <a:pt x="3911" y="1"/>
                    <a:pt x="5020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7" name="Google Shape;8117;p19"/>
            <p:cNvSpPr/>
            <p:nvPr/>
          </p:nvSpPr>
          <p:spPr>
            <a:xfrm>
              <a:off x="2378450" y="1186625"/>
              <a:ext cx="124075" cy="122600"/>
            </a:xfrm>
            <a:custGeom>
              <a:avLst/>
              <a:gdLst/>
              <a:ahLst/>
              <a:cxnLst/>
              <a:rect l="l" t="t" r="r" b="b"/>
              <a:pathLst>
                <a:path w="4963" h="4904" extrusionOk="0">
                  <a:moveTo>
                    <a:pt x="2452" y="4904"/>
                  </a:moveTo>
                  <a:cubicBezTo>
                    <a:pt x="1110" y="4904"/>
                    <a:pt x="1" y="3853"/>
                    <a:pt x="1" y="2452"/>
                  </a:cubicBezTo>
                  <a:cubicBezTo>
                    <a:pt x="1" y="1110"/>
                    <a:pt x="1110" y="1"/>
                    <a:pt x="2510" y="1"/>
                  </a:cubicBezTo>
                  <a:cubicBezTo>
                    <a:pt x="3853" y="1"/>
                    <a:pt x="4962" y="1110"/>
                    <a:pt x="4962" y="2511"/>
                  </a:cubicBezTo>
                  <a:cubicBezTo>
                    <a:pt x="4904" y="3853"/>
                    <a:pt x="3795" y="4904"/>
                    <a:pt x="2452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8" name="Google Shape;8118;p19"/>
            <p:cNvSpPr/>
            <p:nvPr/>
          </p:nvSpPr>
          <p:spPr>
            <a:xfrm>
              <a:off x="40930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1" y="0"/>
                  </a:moveTo>
                  <a:cubicBezTo>
                    <a:pt x="3912" y="59"/>
                    <a:pt x="5021" y="1168"/>
                    <a:pt x="4962" y="2569"/>
                  </a:cubicBezTo>
                  <a:cubicBezTo>
                    <a:pt x="4962" y="3911"/>
                    <a:pt x="3853" y="5020"/>
                    <a:pt x="2452" y="4962"/>
                  </a:cubicBezTo>
                  <a:cubicBezTo>
                    <a:pt x="1052" y="4962"/>
                    <a:pt x="1" y="3853"/>
                    <a:pt x="1" y="2510"/>
                  </a:cubicBezTo>
                  <a:cubicBezTo>
                    <a:pt x="1" y="1109"/>
                    <a:pt x="1110" y="0"/>
                    <a:pt x="25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9" name="Google Shape;8119;p19"/>
            <p:cNvSpPr/>
            <p:nvPr/>
          </p:nvSpPr>
          <p:spPr>
            <a:xfrm>
              <a:off x="1885225" y="3641100"/>
              <a:ext cx="124050" cy="124075"/>
            </a:xfrm>
            <a:custGeom>
              <a:avLst/>
              <a:gdLst/>
              <a:ahLst/>
              <a:cxnLst/>
              <a:rect l="l" t="t" r="r" b="b"/>
              <a:pathLst>
                <a:path w="4962" h="4963" extrusionOk="0">
                  <a:moveTo>
                    <a:pt x="2452" y="1"/>
                  </a:moveTo>
                  <a:cubicBezTo>
                    <a:pt x="3853" y="1"/>
                    <a:pt x="4962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ubicBezTo>
                    <a:pt x="1051" y="4962"/>
                    <a:pt x="0" y="3853"/>
                    <a:pt x="0" y="2453"/>
                  </a:cubicBezTo>
                  <a:cubicBezTo>
                    <a:pt x="0" y="1110"/>
                    <a:pt x="1109" y="1"/>
                    <a:pt x="24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0" name="Google Shape;8120;p19"/>
            <p:cNvSpPr/>
            <p:nvPr/>
          </p:nvSpPr>
          <p:spPr>
            <a:xfrm>
              <a:off x="5318875" y="4129975"/>
              <a:ext cx="124050" cy="125500"/>
            </a:xfrm>
            <a:custGeom>
              <a:avLst/>
              <a:gdLst/>
              <a:ahLst/>
              <a:cxnLst/>
              <a:rect l="l" t="t" r="r" b="b"/>
              <a:pathLst>
                <a:path w="4962" h="5020" extrusionOk="0">
                  <a:moveTo>
                    <a:pt x="58" y="2510"/>
                  </a:moveTo>
                  <a:cubicBezTo>
                    <a:pt x="58" y="1109"/>
                    <a:pt x="1167" y="0"/>
                    <a:pt x="2568" y="58"/>
                  </a:cubicBezTo>
                  <a:cubicBezTo>
                    <a:pt x="3911" y="117"/>
                    <a:pt x="4962" y="1226"/>
                    <a:pt x="4962" y="2568"/>
                  </a:cubicBezTo>
                  <a:cubicBezTo>
                    <a:pt x="4962" y="3911"/>
                    <a:pt x="3794" y="5020"/>
                    <a:pt x="2452" y="5020"/>
                  </a:cubicBezTo>
                  <a:cubicBezTo>
                    <a:pt x="1109" y="4962"/>
                    <a:pt x="0" y="3853"/>
                    <a:pt x="58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1" name="Google Shape;8121;p19"/>
            <p:cNvSpPr/>
            <p:nvPr/>
          </p:nvSpPr>
          <p:spPr>
            <a:xfrm>
              <a:off x="3357625" y="696325"/>
              <a:ext cx="124050" cy="124050"/>
            </a:xfrm>
            <a:custGeom>
              <a:avLst/>
              <a:gdLst/>
              <a:ahLst/>
              <a:cxnLst/>
              <a:rect l="l" t="t" r="r" b="b"/>
              <a:pathLst>
                <a:path w="4962" h="4962" extrusionOk="0">
                  <a:moveTo>
                    <a:pt x="2510" y="4962"/>
                  </a:moveTo>
                  <a:cubicBezTo>
                    <a:pt x="1168" y="4962"/>
                    <a:pt x="59" y="3853"/>
                    <a:pt x="0" y="2510"/>
                  </a:cubicBezTo>
                  <a:cubicBezTo>
                    <a:pt x="0" y="1168"/>
                    <a:pt x="1109" y="59"/>
                    <a:pt x="2452" y="59"/>
                  </a:cubicBezTo>
                  <a:cubicBezTo>
                    <a:pt x="3794" y="0"/>
                    <a:pt x="4903" y="1109"/>
                    <a:pt x="4903" y="2452"/>
                  </a:cubicBezTo>
                  <a:cubicBezTo>
                    <a:pt x="4962" y="3794"/>
                    <a:pt x="3853" y="4903"/>
                    <a:pt x="2510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2" name="Google Shape;8122;p19"/>
            <p:cNvSpPr/>
            <p:nvPr/>
          </p:nvSpPr>
          <p:spPr>
            <a:xfrm>
              <a:off x="5076625" y="43780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1" y="2393"/>
                  </a:moveTo>
                  <a:cubicBezTo>
                    <a:pt x="59" y="1051"/>
                    <a:pt x="1226" y="0"/>
                    <a:pt x="2511" y="0"/>
                  </a:cubicBezTo>
                  <a:cubicBezTo>
                    <a:pt x="3853" y="58"/>
                    <a:pt x="4962" y="1226"/>
                    <a:pt x="4904" y="2510"/>
                  </a:cubicBezTo>
                  <a:cubicBezTo>
                    <a:pt x="4904" y="3852"/>
                    <a:pt x="3736" y="4962"/>
                    <a:pt x="2394" y="4903"/>
                  </a:cubicBezTo>
                  <a:cubicBezTo>
                    <a:pt x="1051" y="4903"/>
                    <a:pt x="1" y="3736"/>
                    <a:pt x="1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3" name="Google Shape;8123;p19"/>
            <p:cNvSpPr/>
            <p:nvPr/>
          </p:nvSpPr>
          <p:spPr>
            <a:xfrm>
              <a:off x="4830000" y="944400"/>
              <a:ext cx="122625" cy="122600"/>
            </a:xfrm>
            <a:custGeom>
              <a:avLst/>
              <a:gdLst/>
              <a:ahLst/>
              <a:cxnLst/>
              <a:rect l="l" t="t" r="r" b="b"/>
              <a:pathLst>
                <a:path w="4905" h="4904" extrusionOk="0">
                  <a:moveTo>
                    <a:pt x="4904" y="2452"/>
                  </a:moveTo>
                  <a:cubicBezTo>
                    <a:pt x="4904" y="3794"/>
                    <a:pt x="3795" y="4903"/>
                    <a:pt x="2453" y="4903"/>
                  </a:cubicBezTo>
                  <a:cubicBezTo>
                    <a:pt x="1110" y="4903"/>
                    <a:pt x="1" y="3736"/>
                    <a:pt x="1" y="2452"/>
                  </a:cubicBezTo>
                  <a:cubicBezTo>
                    <a:pt x="1" y="1109"/>
                    <a:pt x="1168" y="0"/>
                    <a:pt x="2453" y="0"/>
                  </a:cubicBezTo>
                  <a:cubicBezTo>
                    <a:pt x="3795" y="0"/>
                    <a:pt x="4904" y="1109"/>
                    <a:pt x="4904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4" name="Google Shape;8124;p19"/>
            <p:cNvSpPr/>
            <p:nvPr/>
          </p:nvSpPr>
          <p:spPr>
            <a:xfrm>
              <a:off x="2131825" y="14332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3" y="4904"/>
                  </a:moveTo>
                  <a:cubicBezTo>
                    <a:pt x="1110" y="4904"/>
                    <a:pt x="1" y="3795"/>
                    <a:pt x="1" y="2452"/>
                  </a:cubicBezTo>
                  <a:cubicBezTo>
                    <a:pt x="59" y="1109"/>
                    <a:pt x="1168" y="0"/>
                    <a:pt x="2511" y="0"/>
                  </a:cubicBezTo>
                  <a:cubicBezTo>
                    <a:pt x="3853" y="59"/>
                    <a:pt x="4962" y="1168"/>
                    <a:pt x="4904" y="2510"/>
                  </a:cubicBezTo>
                  <a:cubicBezTo>
                    <a:pt x="4904" y="3853"/>
                    <a:pt x="3795" y="4962"/>
                    <a:pt x="2453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5" name="Google Shape;8125;p19"/>
            <p:cNvSpPr/>
            <p:nvPr/>
          </p:nvSpPr>
          <p:spPr>
            <a:xfrm>
              <a:off x="5565475" y="1679875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2" y="0"/>
                  </a:moveTo>
                  <a:cubicBezTo>
                    <a:pt x="3795" y="0"/>
                    <a:pt x="4962" y="1109"/>
                    <a:pt x="4962" y="2452"/>
                  </a:cubicBezTo>
                  <a:cubicBezTo>
                    <a:pt x="4962" y="3794"/>
                    <a:pt x="3853" y="4903"/>
                    <a:pt x="2511" y="4903"/>
                  </a:cubicBezTo>
                  <a:cubicBezTo>
                    <a:pt x="1168" y="4962"/>
                    <a:pt x="59" y="3852"/>
                    <a:pt x="59" y="2510"/>
                  </a:cubicBezTo>
                  <a:cubicBezTo>
                    <a:pt x="1" y="1167"/>
                    <a:pt x="1110" y="58"/>
                    <a:pt x="245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6" name="Google Shape;8126;p19"/>
            <p:cNvSpPr/>
            <p:nvPr/>
          </p:nvSpPr>
          <p:spPr>
            <a:xfrm>
              <a:off x="3847925" y="4868350"/>
              <a:ext cx="121150" cy="121150"/>
            </a:xfrm>
            <a:custGeom>
              <a:avLst/>
              <a:gdLst/>
              <a:ahLst/>
              <a:cxnLst/>
              <a:rect l="l" t="t" r="r" b="b"/>
              <a:pathLst>
                <a:path w="4846" h="4846" extrusionOk="0">
                  <a:moveTo>
                    <a:pt x="4845" y="2394"/>
                  </a:moveTo>
                  <a:cubicBezTo>
                    <a:pt x="4845" y="3736"/>
                    <a:pt x="3795" y="4845"/>
                    <a:pt x="2452" y="4845"/>
                  </a:cubicBezTo>
                  <a:cubicBezTo>
                    <a:pt x="1168" y="4845"/>
                    <a:pt x="59" y="3795"/>
                    <a:pt x="59" y="2452"/>
                  </a:cubicBezTo>
                  <a:cubicBezTo>
                    <a:pt x="1" y="1110"/>
                    <a:pt x="1110" y="59"/>
                    <a:pt x="2394" y="59"/>
                  </a:cubicBezTo>
                  <a:cubicBezTo>
                    <a:pt x="3736" y="1"/>
                    <a:pt x="4845" y="1110"/>
                    <a:pt x="4845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7" name="Google Shape;8127;p19"/>
            <p:cNvSpPr/>
            <p:nvPr/>
          </p:nvSpPr>
          <p:spPr>
            <a:xfrm>
              <a:off x="1644450" y="2660475"/>
              <a:ext cx="119675" cy="119700"/>
            </a:xfrm>
            <a:custGeom>
              <a:avLst/>
              <a:gdLst/>
              <a:ahLst/>
              <a:cxnLst/>
              <a:rect l="l" t="t" r="r" b="b"/>
              <a:pathLst>
                <a:path w="4787" h="4788" extrusionOk="0">
                  <a:moveTo>
                    <a:pt x="2393" y="1"/>
                  </a:moveTo>
                  <a:cubicBezTo>
                    <a:pt x="3678" y="1"/>
                    <a:pt x="4787" y="1052"/>
                    <a:pt x="4787" y="2394"/>
                  </a:cubicBezTo>
                  <a:cubicBezTo>
                    <a:pt x="4787" y="3678"/>
                    <a:pt x="3736" y="4787"/>
                    <a:pt x="2393" y="4787"/>
                  </a:cubicBezTo>
                  <a:cubicBezTo>
                    <a:pt x="1109" y="4787"/>
                    <a:pt x="0" y="3737"/>
                    <a:pt x="0" y="2394"/>
                  </a:cubicBezTo>
                  <a:cubicBezTo>
                    <a:pt x="0" y="1110"/>
                    <a:pt x="1051" y="1"/>
                    <a:pt x="23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8" name="Google Shape;8128;p19"/>
            <p:cNvSpPr/>
            <p:nvPr/>
          </p:nvSpPr>
          <p:spPr>
            <a:xfrm>
              <a:off x="3605700" y="4868350"/>
              <a:ext cx="121125" cy="121150"/>
            </a:xfrm>
            <a:custGeom>
              <a:avLst/>
              <a:gdLst/>
              <a:ahLst/>
              <a:cxnLst/>
              <a:rect l="l" t="t" r="r" b="b"/>
              <a:pathLst>
                <a:path w="4845" h="4846" extrusionOk="0">
                  <a:moveTo>
                    <a:pt x="4787" y="2394"/>
                  </a:moveTo>
                  <a:cubicBezTo>
                    <a:pt x="4845" y="3736"/>
                    <a:pt x="3736" y="4845"/>
                    <a:pt x="2452" y="4845"/>
                  </a:cubicBezTo>
                  <a:cubicBezTo>
                    <a:pt x="1109" y="4845"/>
                    <a:pt x="59" y="3795"/>
                    <a:pt x="0" y="2452"/>
                  </a:cubicBezTo>
                  <a:cubicBezTo>
                    <a:pt x="0" y="1110"/>
                    <a:pt x="1051" y="59"/>
                    <a:pt x="2393" y="59"/>
                  </a:cubicBezTo>
                  <a:cubicBezTo>
                    <a:pt x="3736" y="1"/>
                    <a:pt x="4787" y="1110"/>
                    <a:pt x="4787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9" name="Google Shape;8129;p19"/>
            <p:cNvSpPr/>
            <p:nvPr/>
          </p:nvSpPr>
          <p:spPr>
            <a:xfrm>
              <a:off x="4342625" y="699250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8"/>
                  </a:moveTo>
                  <a:cubicBezTo>
                    <a:pt x="1051" y="4728"/>
                    <a:pt x="59" y="3736"/>
                    <a:pt x="59" y="2393"/>
                  </a:cubicBezTo>
                  <a:cubicBezTo>
                    <a:pt x="0" y="1051"/>
                    <a:pt x="1051" y="0"/>
                    <a:pt x="2452" y="0"/>
                  </a:cubicBezTo>
                  <a:cubicBezTo>
                    <a:pt x="3736" y="58"/>
                    <a:pt x="4787" y="1051"/>
                    <a:pt x="4728" y="2393"/>
                  </a:cubicBezTo>
                  <a:cubicBezTo>
                    <a:pt x="4728" y="3736"/>
                    <a:pt x="3736" y="4728"/>
                    <a:pt x="2393" y="47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0" name="Google Shape;8130;p19"/>
            <p:cNvSpPr/>
            <p:nvPr/>
          </p:nvSpPr>
          <p:spPr>
            <a:xfrm>
              <a:off x="5568400" y="38906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8" y="2393"/>
                  </a:moveTo>
                  <a:cubicBezTo>
                    <a:pt x="4728" y="3736"/>
                    <a:pt x="3736" y="4728"/>
                    <a:pt x="2394" y="4728"/>
                  </a:cubicBezTo>
                  <a:cubicBezTo>
                    <a:pt x="1051" y="4728"/>
                    <a:pt x="0" y="3678"/>
                    <a:pt x="0" y="2335"/>
                  </a:cubicBezTo>
                  <a:cubicBezTo>
                    <a:pt x="59" y="1051"/>
                    <a:pt x="1109" y="0"/>
                    <a:pt x="2394" y="0"/>
                  </a:cubicBezTo>
                  <a:cubicBezTo>
                    <a:pt x="3736" y="59"/>
                    <a:pt x="4728" y="1051"/>
                    <a:pt x="4728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1" name="Google Shape;8131;p19"/>
            <p:cNvSpPr/>
            <p:nvPr/>
          </p:nvSpPr>
          <p:spPr>
            <a:xfrm>
              <a:off x="2134750" y="41343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9" y="2393"/>
                  </a:moveTo>
                  <a:cubicBezTo>
                    <a:pt x="4670" y="3678"/>
                    <a:pt x="3678" y="4728"/>
                    <a:pt x="2336" y="4670"/>
                  </a:cubicBezTo>
                  <a:cubicBezTo>
                    <a:pt x="993" y="4670"/>
                    <a:pt x="1" y="3619"/>
                    <a:pt x="1" y="2277"/>
                  </a:cubicBezTo>
                  <a:cubicBezTo>
                    <a:pt x="59" y="992"/>
                    <a:pt x="1051" y="0"/>
                    <a:pt x="2394" y="0"/>
                  </a:cubicBezTo>
                  <a:cubicBezTo>
                    <a:pt x="3736" y="0"/>
                    <a:pt x="4729" y="1051"/>
                    <a:pt x="4670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2" name="Google Shape;8132;p19"/>
            <p:cNvSpPr/>
            <p:nvPr/>
          </p:nvSpPr>
          <p:spPr>
            <a:xfrm>
              <a:off x="2381375" y="43809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5" y="4729"/>
                  </a:moveTo>
                  <a:cubicBezTo>
                    <a:pt x="993" y="4670"/>
                    <a:pt x="0" y="3678"/>
                    <a:pt x="0" y="2336"/>
                  </a:cubicBezTo>
                  <a:cubicBezTo>
                    <a:pt x="0" y="993"/>
                    <a:pt x="1109" y="1"/>
                    <a:pt x="2452" y="1"/>
                  </a:cubicBezTo>
                  <a:cubicBezTo>
                    <a:pt x="3736" y="59"/>
                    <a:pt x="4728" y="1110"/>
                    <a:pt x="4728" y="2394"/>
                  </a:cubicBezTo>
                  <a:cubicBezTo>
                    <a:pt x="4670" y="3736"/>
                    <a:pt x="3619" y="4729"/>
                    <a:pt x="2335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3" name="Google Shape;8133;p19"/>
            <p:cNvSpPr/>
            <p:nvPr/>
          </p:nvSpPr>
          <p:spPr>
            <a:xfrm>
              <a:off x="4097450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2336" y="0"/>
                  </a:moveTo>
                  <a:cubicBezTo>
                    <a:pt x="3620" y="0"/>
                    <a:pt x="4671" y="993"/>
                    <a:pt x="4671" y="2277"/>
                  </a:cubicBezTo>
                  <a:cubicBezTo>
                    <a:pt x="4671" y="3619"/>
                    <a:pt x="3678" y="4612"/>
                    <a:pt x="2336" y="4670"/>
                  </a:cubicBezTo>
                  <a:cubicBezTo>
                    <a:pt x="1052" y="4670"/>
                    <a:pt x="1" y="3619"/>
                    <a:pt x="1" y="2335"/>
                  </a:cubicBezTo>
                  <a:cubicBezTo>
                    <a:pt x="1" y="993"/>
                    <a:pt x="993" y="0"/>
                    <a:pt x="233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4" name="Google Shape;8134;p19"/>
            <p:cNvSpPr/>
            <p:nvPr/>
          </p:nvSpPr>
          <p:spPr>
            <a:xfrm>
              <a:off x="5815025" y="2171625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9"/>
                  </a:moveTo>
                  <a:cubicBezTo>
                    <a:pt x="1051" y="4729"/>
                    <a:pt x="0" y="3678"/>
                    <a:pt x="0" y="2336"/>
                  </a:cubicBezTo>
                  <a:cubicBezTo>
                    <a:pt x="58" y="1052"/>
                    <a:pt x="1051" y="1"/>
                    <a:pt x="2393" y="1"/>
                  </a:cubicBezTo>
                  <a:cubicBezTo>
                    <a:pt x="3736" y="1"/>
                    <a:pt x="4786" y="1052"/>
                    <a:pt x="4728" y="2394"/>
                  </a:cubicBezTo>
                  <a:cubicBezTo>
                    <a:pt x="4728" y="3737"/>
                    <a:pt x="3677" y="4729"/>
                    <a:pt x="239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5" name="Google Shape;8135;p19"/>
            <p:cNvSpPr/>
            <p:nvPr/>
          </p:nvSpPr>
          <p:spPr>
            <a:xfrm>
              <a:off x="5816475" y="33988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0"/>
                  </a:moveTo>
                  <a:cubicBezTo>
                    <a:pt x="3619" y="0"/>
                    <a:pt x="4670" y="993"/>
                    <a:pt x="4670" y="2335"/>
                  </a:cubicBezTo>
                  <a:cubicBezTo>
                    <a:pt x="4670" y="3619"/>
                    <a:pt x="3619" y="4670"/>
                    <a:pt x="2335" y="4670"/>
                  </a:cubicBezTo>
                  <a:cubicBezTo>
                    <a:pt x="993" y="4670"/>
                    <a:pt x="0" y="3619"/>
                    <a:pt x="0" y="2335"/>
                  </a:cubicBezTo>
                  <a:cubicBezTo>
                    <a:pt x="0" y="993"/>
                    <a:pt x="993" y="0"/>
                    <a:pt x="23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6" name="Google Shape;8136;p19"/>
            <p:cNvSpPr/>
            <p:nvPr/>
          </p:nvSpPr>
          <p:spPr>
            <a:xfrm>
              <a:off x="1644450" y="2907100"/>
              <a:ext cx="118225" cy="119675"/>
            </a:xfrm>
            <a:custGeom>
              <a:avLst/>
              <a:gdLst/>
              <a:ahLst/>
              <a:cxnLst/>
              <a:rect l="l" t="t" r="r" b="b"/>
              <a:pathLst>
                <a:path w="4729" h="4787" extrusionOk="0">
                  <a:moveTo>
                    <a:pt x="2335" y="59"/>
                  </a:moveTo>
                  <a:cubicBezTo>
                    <a:pt x="3678" y="1"/>
                    <a:pt x="4728" y="1051"/>
                    <a:pt x="4728" y="2394"/>
                  </a:cubicBezTo>
                  <a:cubicBezTo>
                    <a:pt x="4728" y="3736"/>
                    <a:pt x="3736" y="4729"/>
                    <a:pt x="2452" y="4787"/>
                  </a:cubicBezTo>
                  <a:cubicBezTo>
                    <a:pt x="1109" y="4787"/>
                    <a:pt x="0" y="3736"/>
                    <a:pt x="0" y="2394"/>
                  </a:cubicBezTo>
                  <a:cubicBezTo>
                    <a:pt x="0" y="1110"/>
                    <a:pt x="1051" y="59"/>
                    <a:pt x="233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7" name="Google Shape;8137;p19"/>
            <p:cNvSpPr/>
            <p:nvPr/>
          </p:nvSpPr>
          <p:spPr>
            <a:xfrm>
              <a:off x="2627975" y="9458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6" y="1"/>
                  </a:moveTo>
                  <a:cubicBezTo>
                    <a:pt x="3678" y="1"/>
                    <a:pt x="4729" y="1051"/>
                    <a:pt x="4729" y="2336"/>
                  </a:cubicBezTo>
                  <a:cubicBezTo>
                    <a:pt x="4729" y="3678"/>
                    <a:pt x="3678" y="4729"/>
                    <a:pt x="2336" y="4729"/>
                  </a:cubicBezTo>
                  <a:cubicBezTo>
                    <a:pt x="993" y="4729"/>
                    <a:pt x="1" y="3678"/>
                    <a:pt x="1" y="2394"/>
                  </a:cubicBezTo>
                  <a:cubicBezTo>
                    <a:pt x="1" y="1051"/>
                    <a:pt x="1052" y="59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8" name="Google Shape;8138;p19"/>
            <p:cNvSpPr/>
            <p:nvPr/>
          </p:nvSpPr>
          <p:spPr>
            <a:xfrm>
              <a:off x="1645900" y="2419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1"/>
                  </a:moveTo>
                  <a:cubicBezTo>
                    <a:pt x="3678" y="1"/>
                    <a:pt x="4670" y="993"/>
                    <a:pt x="4670" y="2336"/>
                  </a:cubicBezTo>
                  <a:cubicBezTo>
                    <a:pt x="4670" y="3620"/>
                    <a:pt x="3620" y="4670"/>
                    <a:pt x="2335" y="4670"/>
                  </a:cubicBezTo>
                  <a:cubicBezTo>
                    <a:pt x="993" y="4670"/>
                    <a:pt x="1" y="3620"/>
                    <a:pt x="1" y="2336"/>
                  </a:cubicBezTo>
                  <a:cubicBezTo>
                    <a:pt x="1" y="993"/>
                    <a:pt x="1051" y="1"/>
                    <a:pt x="23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9" name="Google Shape;8139;p19"/>
            <p:cNvSpPr/>
            <p:nvPr/>
          </p:nvSpPr>
          <p:spPr>
            <a:xfrm>
              <a:off x="3118300" y="700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277" y="4612"/>
                  </a:moveTo>
                  <a:cubicBezTo>
                    <a:pt x="993" y="4612"/>
                    <a:pt x="0" y="3561"/>
                    <a:pt x="0" y="2219"/>
                  </a:cubicBezTo>
                  <a:cubicBezTo>
                    <a:pt x="59" y="993"/>
                    <a:pt x="1109" y="0"/>
                    <a:pt x="2394" y="0"/>
                  </a:cubicBezTo>
                  <a:cubicBezTo>
                    <a:pt x="3678" y="0"/>
                    <a:pt x="4670" y="1109"/>
                    <a:pt x="4670" y="2394"/>
                  </a:cubicBezTo>
                  <a:cubicBezTo>
                    <a:pt x="4612" y="3678"/>
                    <a:pt x="3561" y="4670"/>
                    <a:pt x="2277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0" name="Google Shape;8140;p19"/>
            <p:cNvSpPr/>
            <p:nvPr/>
          </p:nvSpPr>
          <p:spPr>
            <a:xfrm>
              <a:off x="1645900" y="31551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4670" y="2335"/>
                  </a:moveTo>
                  <a:cubicBezTo>
                    <a:pt x="4670" y="3678"/>
                    <a:pt x="3620" y="4670"/>
                    <a:pt x="2277" y="4670"/>
                  </a:cubicBezTo>
                  <a:cubicBezTo>
                    <a:pt x="1051" y="4612"/>
                    <a:pt x="1" y="3620"/>
                    <a:pt x="1" y="2335"/>
                  </a:cubicBezTo>
                  <a:cubicBezTo>
                    <a:pt x="1" y="1051"/>
                    <a:pt x="1051" y="1"/>
                    <a:pt x="2394" y="59"/>
                  </a:cubicBezTo>
                  <a:cubicBezTo>
                    <a:pt x="3620" y="59"/>
                    <a:pt x="4670" y="1110"/>
                    <a:pt x="4670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1" name="Google Shape;8141;p19"/>
            <p:cNvSpPr/>
            <p:nvPr/>
          </p:nvSpPr>
          <p:spPr>
            <a:xfrm>
              <a:off x="1892525" y="1682775"/>
              <a:ext cx="116750" cy="116775"/>
            </a:xfrm>
            <a:custGeom>
              <a:avLst/>
              <a:gdLst/>
              <a:ahLst/>
              <a:cxnLst/>
              <a:rect l="l" t="t" r="r" b="b"/>
              <a:pathLst>
                <a:path w="4670" h="4671" extrusionOk="0">
                  <a:moveTo>
                    <a:pt x="4670" y="2336"/>
                  </a:moveTo>
                  <a:cubicBezTo>
                    <a:pt x="4670" y="3620"/>
                    <a:pt x="3619" y="4670"/>
                    <a:pt x="2277" y="4670"/>
                  </a:cubicBezTo>
                  <a:cubicBezTo>
                    <a:pt x="1051" y="4670"/>
                    <a:pt x="0" y="3620"/>
                    <a:pt x="0" y="2394"/>
                  </a:cubicBezTo>
                  <a:cubicBezTo>
                    <a:pt x="0" y="1051"/>
                    <a:pt x="1051" y="1"/>
                    <a:pt x="2335" y="59"/>
                  </a:cubicBezTo>
                  <a:cubicBezTo>
                    <a:pt x="3619" y="59"/>
                    <a:pt x="4611" y="1051"/>
                    <a:pt x="4670" y="23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2" name="Google Shape;8142;p19"/>
            <p:cNvSpPr/>
            <p:nvPr/>
          </p:nvSpPr>
          <p:spPr>
            <a:xfrm>
              <a:off x="4832925" y="4629025"/>
              <a:ext cx="116775" cy="115325"/>
            </a:xfrm>
            <a:custGeom>
              <a:avLst/>
              <a:gdLst/>
              <a:ahLst/>
              <a:cxnLst/>
              <a:rect l="l" t="t" r="r" b="b"/>
              <a:pathLst>
                <a:path w="4671" h="4613" extrusionOk="0">
                  <a:moveTo>
                    <a:pt x="2336" y="1"/>
                  </a:moveTo>
                  <a:cubicBezTo>
                    <a:pt x="3678" y="1"/>
                    <a:pt x="4670" y="1051"/>
                    <a:pt x="4670" y="2336"/>
                  </a:cubicBezTo>
                  <a:cubicBezTo>
                    <a:pt x="4670" y="3620"/>
                    <a:pt x="3620" y="4612"/>
                    <a:pt x="2336" y="4612"/>
                  </a:cubicBezTo>
                  <a:cubicBezTo>
                    <a:pt x="1051" y="4612"/>
                    <a:pt x="1" y="3561"/>
                    <a:pt x="59" y="2277"/>
                  </a:cubicBezTo>
                  <a:cubicBezTo>
                    <a:pt x="59" y="993"/>
                    <a:pt x="1110" y="1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3" name="Google Shape;8143;p19"/>
            <p:cNvSpPr/>
            <p:nvPr/>
          </p:nvSpPr>
          <p:spPr>
            <a:xfrm>
              <a:off x="3360525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4671" y="2335"/>
                  </a:moveTo>
                  <a:cubicBezTo>
                    <a:pt x="4671" y="3619"/>
                    <a:pt x="3620" y="4670"/>
                    <a:pt x="2277" y="4612"/>
                  </a:cubicBezTo>
                  <a:cubicBezTo>
                    <a:pt x="1052" y="4612"/>
                    <a:pt x="1" y="3561"/>
                    <a:pt x="1" y="2335"/>
                  </a:cubicBezTo>
                  <a:cubicBezTo>
                    <a:pt x="1" y="993"/>
                    <a:pt x="1052" y="0"/>
                    <a:pt x="2394" y="0"/>
                  </a:cubicBezTo>
                  <a:cubicBezTo>
                    <a:pt x="3678" y="0"/>
                    <a:pt x="4671" y="1051"/>
                    <a:pt x="4671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4" name="Google Shape;8144;p19"/>
            <p:cNvSpPr/>
            <p:nvPr/>
          </p:nvSpPr>
          <p:spPr>
            <a:xfrm>
              <a:off x="1889600" y="3890650"/>
              <a:ext cx="113850" cy="112375"/>
            </a:xfrm>
            <a:custGeom>
              <a:avLst/>
              <a:gdLst/>
              <a:ahLst/>
              <a:cxnLst/>
              <a:rect l="l" t="t" r="r" b="b"/>
              <a:pathLst>
                <a:path w="4554" h="4495" extrusionOk="0">
                  <a:moveTo>
                    <a:pt x="4553" y="2277"/>
                  </a:moveTo>
                  <a:cubicBezTo>
                    <a:pt x="4495" y="3503"/>
                    <a:pt x="3503" y="4495"/>
                    <a:pt x="2277" y="4495"/>
                  </a:cubicBezTo>
                  <a:cubicBezTo>
                    <a:pt x="993" y="4436"/>
                    <a:pt x="0" y="3386"/>
                    <a:pt x="59" y="2160"/>
                  </a:cubicBezTo>
                  <a:cubicBezTo>
                    <a:pt x="117" y="934"/>
                    <a:pt x="1109" y="0"/>
                    <a:pt x="2277" y="0"/>
                  </a:cubicBezTo>
                  <a:cubicBezTo>
                    <a:pt x="3561" y="0"/>
                    <a:pt x="4553" y="993"/>
                    <a:pt x="4553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5" name="Google Shape;8145;p19"/>
            <p:cNvSpPr/>
            <p:nvPr/>
          </p:nvSpPr>
          <p:spPr>
            <a:xfrm>
              <a:off x="4345525" y="4872725"/>
              <a:ext cx="112400" cy="112400"/>
            </a:xfrm>
            <a:custGeom>
              <a:avLst/>
              <a:gdLst/>
              <a:ahLst/>
              <a:cxnLst/>
              <a:rect l="l" t="t" r="r" b="b"/>
              <a:pathLst>
                <a:path w="4496" h="4496" extrusionOk="0">
                  <a:moveTo>
                    <a:pt x="2277" y="4495"/>
                  </a:moveTo>
                  <a:cubicBezTo>
                    <a:pt x="993" y="4495"/>
                    <a:pt x="1" y="3444"/>
                    <a:pt x="1" y="2219"/>
                  </a:cubicBezTo>
                  <a:cubicBezTo>
                    <a:pt x="59" y="993"/>
                    <a:pt x="1052" y="1"/>
                    <a:pt x="2336" y="1"/>
                  </a:cubicBezTo>
                  <a:cubicBezTo>
                    <a:pt x="3503" y="59"/>
                    <a:pt x="4495" y="1051"/>
                    <a:pt x="4495" y="2219"/>
                  </a:cubicBezTo>
                  <a:cubicBezTo>
                    <a:pt x="4495" y="3503"/>
                    <a:pt x="3503" y="4495"/>
                    <a:pt x="2277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6" name="Google Shape;8146;p19"/>
            <p:cNvSpPr/>
            <p:nvPr/>
          </p:nvSpPr>
          <p:spPr>
            <a:xfrm>
              <a:off x="2626525" y="4626125"/>
              <a:ext cx="112400" cy="112375"/>
            </a:xfrm>
            <a:custGeom>
              <a:avLst/>
              <a:gdLst/>
              <a:ahLst/>
              <a:cxnLst/>
              <a:rect l="l" t="t" r="r" b="b"/>
              <a:pathLst>
                <a:path w="4496" h="4495" extrusionOk="0">
                  <a:moveTo>
                    <a:pt x="2277" y="0"/>
                  </a:moveTo>
                  <a:cubicBezTo>
                    <a:pt x="3503" y="0"/>
                    <a:pt x="4495" y="1051"/>
                    <a:pt x="4495" y="2276"/>
                  </a:cubicBezTo>
                  <a:cubicBezTo>
                    <a:pt x="4495" y="3502"/>
                    <a:pt x="3444" y="4495"/>
                    <a:pt x="2219" y="4495"/>
                  </a:cubicBezTo>
                  <a:cubicBezTo>
                    <a:pt x="993" y="4495"/>
                    <a:pt x="59" y="3502"/>
                    <a:pt x="1" y="2276"/>
                  </a:cubicBezTo>
                  <a:cubicBezTo>
                    <a:pt x="1" y="1051"/>
                    <a:pt x="1051" y="0"/>
                    <a:pt x="227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7" name="Google Shape;8147;p19"/>
            <p:cNvSpPr/>
            <p:nvPr/>
          </p:nvSpPr>
          <p:spPr>
            <a:xfrm>
              <a:off x="5819400" y="1933775"/>
              <a:ext cx="110925" cy="109475"/>
            </a:xfrm>
            <a:custGeom>
              <a:avLst/>
              <a:gdLst/>
              <a:ahLst/>
              <a:cxnLst/>
              <a:rect l="l" t="t" r="r" b="b"/>
              <a:pathLst>
                <a:path w="4437" h="4379" extrusionOk="0">
                  <a:moveTo>
                    <a:pt x="4436" y="2160"/>
                  </a:moveTo>
                  <a:cubicBezTo>
                    <a:pt x="4436" y="3386"/>
                    <a:pt x="3502" y="4378"/>
                    <a:pt x="2277" y="4378"/>
                  </a:cubicBezTo>
                  <a:cubicBezTo>
                    <a:pt x="992" y="4378"/>
                    <a:pt x="0" y="3444"/>
                    <a:pt x="0" y="2160"/>
                  </a:cubicBezTo>
                  <a:cubicBezTo>
                    <a:pt x="0" y="934"/>
                    <a:pt x="992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8" name="Google Shape;8148;p19"/>
            <p:cNvSpPr/>
            <p:nvPr/>
          </p:nvSpPr>
          <p:spPr>
            <a:xfrm>
              <a:off x="5329075" y="1196850"/>
              <a:ext cx="110925" cy="110925"/>
            </a:xfrm>
            <a:custGeom>
              <a:avLst/>
              <a:gdLst/>
              <a:ahLst/>
              <a:cxnLst/>
              <a:rect l="l" t="t" r="r" b="b"/>
              <a:pathLst>
                <a:path w="4437" h="4437" extrusionOk="0">
                  <a:moveTo>
                    <a:pt x="4437" y="2218"/>
                  </a:moveTo>
                  <a:cubicBezTo>
                    <a:pt x="4437" y="3444"/>
                    <a:pt x="3503" y="4378"/>
                    <a:pt x="2277" y="4437"/>
                  </a:cubicBezTo>
                  <a:cubicBezTo>
                    <a:pt x="993" y="4437"/>
                    <a:pt x="1" y="3444"/>
                    <a:pt x="59" y="2160"/>
                  </a:cubicBezTo>
                  <a:cubicBezTo>
                    <a:pt x="59" y="934"/>
                    <a:pt x="1051" y="0"/>
                    <a:pt x="2277" y="0"/>
                  </a:cubicBezTo>
                  <a:cubicBezTo>
                    <a:pt x="3503" y="0"/>
                    <a:pt x="4437" y="993"/>
                    <a:pt x="4437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9" name="Google Shape;8149;p19"/>
            <p:cNvSpPr/>
            <p:nvPr/>
          </p:nvSpPr>
          <p:spPr>
            <a:xfrm>
              <a:off x="4593600" y="703625"/>
              <a:ext cx="110950" cy="109450"/>
            </a:xfrm>
            <a:custGeom>
              <a:avLst/>
              <a:gdLst/>
              <a:ahLst/>
              <a:cxnLst/>
              <a:rect l="l" t="t" r="r" b="b"/>
              <a:pathLst>
                <a:path w="4438" h="4378" extrusionOk="0">
                  <a:moveTo>
                    <a:pt x="4379" y="2218"/>
                  </a:moveTo>
                  <a:cubicBezTo>
                    <a:pt x="4379" y="3444"/>
                    <a:pt x="3445" y="4378"/>
                    <a:pt x="2219" y="4378"/>
                  </a:cubicBezTo>
                  <a:cubicBezTo>
                    <a:pt x="935" y="4378"/>
                    <a:pt x="1" y="3444"/>
                    <a:pt x="1" y="2160"/>
                  </a:cubicBezTo>
                  <a:cubicBezTo>
                    <a:pt x="59" y="934"/>
                    <a:pt x="993" y="0"/>
                    <a:pt x="2219" y="0"/>
                  </a:cubicBezTo>
                  <a:cubicBezTo>
                    <a:pt x="3445" y="0"/>
                    <a:pt x="4437" y="992"/>
                    <a:pt x="4379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0" name="Google Shape;8150;p19"/>
            <p:cNvSpPr/>
            <p:nvPr/>
          </p:nvSpPr>
          <p:spPr>
            <a:xfrm>
              <a:off x="1648825" y="2174550"/>
              <a:ext cx="110925" cy="112400"/>
            </a:xfrm>
            <a:custGeom>
              <a:avLst/>
              <a:gdLst/>
              <a:ahLst/>
              <a:cxnLst/>
              <a:rect l="l" t="t" r="r" b="b"/>
              <a:pathLst>
                <a:path w="4437" h="4496" extrusionOk="0">
                  <a:moveTo>
                    <a:pt x="4436" y="2277"/>
                  </a:moveTo>
                  <a:cubicBezTo>
                    <a:pt x="4436" y="3503"/>
                    <a:pt x="3503" y="4437"/>
                    <a:pt x="2277" y="4495"/>
                  </a:cubicBezTo>
                  <a:cubicBezTo>
                    <a:pt x="993" y="4495"/>
                    <a:pt x="0" y="3503"/>
                    <a:pt x="0" y="2277"/>
                  </a:cubicBezTo>
                  <a:cubicBezTo>
                    <a:pt x="0" y="993"/>
                    <a:pt x="993" y="1"/>
                    <a:pt x="2218" y="59"/>
                  </a:cubicBezTo>
                  <a:cubicBezTo>
                    <a:pt x="3444" y="59"/>
                    <a:pt x="4436" y="993"/>
                    <a:pt x="4436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1" name="Google Shape;8151;p19"/>
            <p:cNvSpPr/>
            <p:nvPr/>
          </p:nvSpPr>
          <p:spPr>
            <a:xfrm>
              <a:off x="3121225" y="4875650"/>
              <a:ext cx="109450" cy="108000"/>
            </a:xfrm>
            <a:custGeom>
              <a:avLst/>
              <a:gdLst/>
              <a:ahLst/>
              <a:cxnLst/>
              <a:rect l="l" t="t" r="r" b="b"/>
              <a:pathLst>
                <a:path w="4378" h="4320" extrusionOk="0">
                  <a:moveTo>
                    <a:pt x="4378" y="2160"/>
                  </a:moveTo>
                  <a:cubicBezTo>
                    <a:pt x="4378" y="3386"/>
                    <a:pt x="3386" y="4320"/>
                    <a:pt x="2160" y="4320"/>
                  </a:cubicBezTo>
                  <a:cubicBezTo>
                    <a:pt x="934" y="4320"/>
                    <a:pt x="0" y="3327"/>
                    <a:pt x="59" y="2102"/>
                  </a:cubicBezTo>
                  <a:cubicBezTo>
                    <a:pt x="59" y="876"/>
                    <a:pt x="1051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2" name="Google Shape;8152;p19"/>
            <p:cNvSpPr/>
            <p:nvPr/>
          </p:nvSpPr>
          <p:spPr>
            <a:xfrm>
              <a:off x="1648825" y="3401800"/>
              <a:ext cx="110925" cy="109450"/>
            </a:xfrm>
            <a:custGeom>
              <a:avLst/>
              <a:gdLst/>
              <a:ahLst/>
              <a:cxnLst/>
              <a:rect l="l" t="t" r="r" b="b"/>
              <a:pathLst>
                <a:path w="4437" h="4378" extrusionOk="0">
                  <a:moveTo>
                    <a:pt x="59" y="2160"/>
                  </a:moveTo>
                  <a:cubicBezTo>
                    <a:pt x="59" y="934"/>
                    <a:pt x="993" y="0"/>
                    <a:pt x="2277" y="59"/>
                  </a:cubicBezTo>
                  <a:cubicBezTo>
                    <a:pt x="3444" y="59"/>
                    <a:pt x="4436" y="1051"/>
                    <a:pt x="4378" y="2277"/>
                  </a:cubicBezTo>
                  <a:cubicBezTo>
                    <a:pt x="4378" y="3444"/>
                    <a:pt x="3386" y="4378"/>
                    <a:pt x="2218" y="4378"/>
                  </a:cubicBezTo>
                  <a:cubicBezTo>
                    <a:pt x="993" y="4378"/>
                    <a:pt x="0" y="3444"/>
                    <a:pt x="59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3" name="Google Shape;8153;p19"/>
            <p:cNvSpPr/>
            <p:nvPr/>
          </p:nvSpPr>
          <p:spPr>
            <a:xfrm>
              <a:off x="5574225" y="1440550"/>
              <a:ext cx="108025" cy="108000"/>
            </a:xfrm>
            <a:custGeom>
              <a:avLst/>
              <a:gdLst/>
              <a:ahLst/>
              <a:cxnLst/>
              <a:rect l="l" t="t" r="r" b="b"/>
              <a:pathLst>
                <a:path w="4321" h="4320" extrusionOk="0">
                  <a:moveTo>
                    <a:pt x="2161" y="4320"/>
                  </a:moveTo>
                  <a:cubicBezTo>
                    <a:pt x="993" y="4320"/>
                    <a:pt x="1" y="3386"/>
                    <a:pt x="1" y="2218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328" y="0"/>
                    <a:pt x="4320" y="934"/>
                    <a:pt x="4320" y="2160"/>
                  </a:cubicBezTo>
                  <a:cubicBezTo>
                    <a:pt x="4320" y="3327"/>
                    <a:pt x="3386" y="4320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4" name="Google Shape;8154;p19"/>
            <p:cNvSpPr/>
            <p:nvPr/>
          </p:nvSpPr>
          <p:spPr>
            <a:xfrm>
              <a:off x="5820850" y="3649875"/>
              <a:ext cx="108000" cy="108000"/>
            </a:xfrm>
            <a:custGeom>
              <a:avLst/>
              <a:gdLst/>
              <a:ahLst/>
              <a:cxnLst/>
              <a:rect l="l" t="t" r="r" b="b"/>
              <a:pathLst>
                <a:path w="4320" h="4320" extrusionOk="0">
                  <a:moveTo>
                    <a:pt x="2160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1" y="992"/>
                    <a:pt x="993" y="0"/>
                    <a:pt x="2160" y="0"/>
                  </a:cubicBezTo>
                  <a:cubicBezTo>
                    <a:pt x="3328" y="0"/>
                    <a:pt x="4320" y="992"/>
                    <a:pt x="4320" y="2160"/>
                  </a:cubicBezTo>
                  <a:cubicBezTo>
                    <a:pt x="4320" y="3327"/>
                    <a:pt x="3328" y="4320"/>
                    <a:pt x="2160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5" name="Google Shape;8155;p19"/>
            <p:cNvSpPr/>
            <p:nvPr/>
          </p:nvSpPr>
          <p:spPr>
            <a:xfrm>
              <a:off x="5083925" y="950225"/>
              <a:ext cx="109475" cy="109475"/>
            </a:xfrm>
            <a:custGeom>
              <a:avLst/>
              <a:gdLst/>
              <a:ahLst/>
              <a:cxnLst/>
              <a:rect l="l" t="t" r="r" b="b"/>
              <a:pathLst>
                <a:path w="4379" h="4379" extrusionOk="0">
                  <a:moveTo>
                    <a:pt x="4320" y="2161"/>
                  </a:moveTo>
                  <a:cubicBezTo>
                    <a:pt x="4378" y="3328"/>
                    <a:pt x="3386" y="4320"/>
                    <a:pt x="2219" y="4379"/>
                  </a:cubicBezTo>
                  <a:cubicBezTo>
                    <a:pt x="1051" y="4379"/>
                    <a:pt x="59" y="3445"/>
                    <a:pt x="0" y="2219"/>
                  </a:cubicBezTo>
                  <a:cubicBezTo>
                    <a:pt x="0" y="1051"/>
                    <a:pt x="993" y="59"/>
                    <a:pt x="2160" y="59"/>
                  </a:cubicBezTo>
                  <a:cubicBezTo>
                    <a:pt x="3328" y="1"/>
                    <a:pt x="4320" y="993"/>
                    <a:pt x="4320" y="21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6" name="Google Shape;8156;p19"/>
            <p:cNvSpPr/>
            <p:nvPr/>
          </p:nvSpPr>
          <p:spPr>
            <a:xfrm>
              <a:off x="2876050" y="703625"/>
              <a:ext cx="108025" cy="109450"/>
            </a:xfrm>
            <a:custGeom>
              <a:avLst/>
              <a:gdLst/>
              <a:ahLst/>
              <a:cxnLst/>
              <a:rect l="l" t="t" r="r" b="b"/>
              <a:pathLst>
                <a:path w="4321" h="4378" extrusionOk="0">
                  <a:moveTo>
                    <a:pt x="2161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59" y="992"/>
                    <a:pt x="1052" y="0"/>
                    <a:pt x="2219" y="59"/>
                  </a:cubicBezTo>
                  <a:cubicBezTo>
                    <a:pt x="3328" y="59"/>
                    <a:pt x="4320" y="1051"/>
                    <a:pt x="4320" y="2218"/>
                  </a:cubicBezTo>
                  <a:cubicBezTo>
                    <a:pt x="4320" y="3386"/>
                    <a:pt x="3328" y="4378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7" name="Google Shape;8157;p19"/>
            <p:cNvSpPr/>
            <p:nvPr/>
          </p:nvSpPr>
          <p:spPr>
            <a:xfrm>
              <a:off x="5329075" y="4386800"/>
              <a:ext cx="105100" cy="106550"/>
            </a:xfrm>
            <a:custGeom>
              <a:avLst/>
              <a:gdLst/>
              <a:ahLst/>
              <a:cxnLst/>
              <a:rect l="l" t="t" r="r" b="b"/>
              <a:pathLst>
                <a:path w="4204" h="4262" extrusionOk="0">
                  <a:moveTo>
                    <a:pt x="4203" y="2102"/>
                  </a:moveTo>
                  <a:cubicBezTo>
                    <a:pt x="4203" y="3269"/>
                    <a:pt x="3211" y="4203"/>
                    <a:pt x="2102" y="4261"/>
                  </a:cubicBezTo>
                  <a:cubicBezTo>
                    <a:pt x="935" y="4261"/>
                    <a:pt x="1" y="3269"/>
                    <a:pt x="1" y="2102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211" y="0"/>
                    <a:pt x="4203" y="993"/>
                    <a:pt x="4203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8" name="Google Shape;8158;p19"/>
            <p:cNvSpPr/>
            <p:nvPr/>
          </p:nvSpPr>
          <p:spPr>
            <a:xfrm>
              <a:off x="2140600" y="1195400"/>
              <a:ext cx="105075" cy="105075"/>
            </a:xfrm>
            <a:custGeom>
              <a:avLst/>
              <a:gdLst/>
              <a:ahLst/>
              <a:cxnLst/>
              <a:rect l="l" t="t" r="r" b="b"/>
              <a:pathLst>
                <a:path w="4203" h="4203" extrusionOk="0">
                  <a:moveTo>
                    <a:pt x="2102" y="0"/>
                  </a:moveTo>
                  <a:cubicBezTo>
                    <a:pt x="3211" y="0"/>
                    <a:pt x="4203" y="934"/>
                    <a:pt x="4203" y="2101"/>
                  </a:cubicBezTo>
                  <a:cubicBezTo>
                    <a:pt x="4203" y="3269"/>
                    <a:pt x="3269" y="4203"/>
                    <a:pt x="2102" y="4203"/>
                  </a:cubicBezTo>
                  <a:cubicBezTo>
                    <a:pt x="992" y="4203"/>
                    <a:pt x="59" y="3269"/>
                    <a:pt x="0" y="2160"/>
                  </a:cubicBezTo>
                  <a:cubicBezTo>
                    <a:pt x="0" y="992"/>
                    <a:pt x="934" y="58"/>
                    <a:pt x="210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9" name="Google Shape;8159;p19"/>
            <p:cNvSpPr/>
            <p:nvPr/>
          </p:nvSpPr>
          <p:spPr>
            <a:xfrm>
              <a:off x="2388675" y="954600"/>
              <a:ext cx="102175" cy="102175"/>
            </a:xfrm>
            <a:custGeom>
              <a:avLst/>
              <a:gdLst/>
              <a:ahLst/>
              <a:cxnLst/>
              <a:rect l="l" t="t" r="r" b="b"/>
              <a:pathLst>
                <a:path w="4087" h="4087" extrusionOk="0">
                  <a:moveTo>
                    <a:pt x="4086" y="2044"/>
                  </a:moveTo>
                  <a:cubicBezTo>
                    <a:pt x="4086" y="3211"/>
                    <a:pt x="3211" y="4087"/>
                    <a:pt x="2043" y="4087"/>
                  </a:cubicBezTo>
                  <a:cubicBezTo>
                    <a:pt x="876" y="4028"/>
                    <a:pt x="0" y="3153"/>
                    <a:pt x="0" y="1986"/>
                  </a:cubicBezTo>
                  <a:cubicBezTo>
                    <a:pt x="59" y="876"/>
                    <a:pt x="934" y="1"/>
                    <a:pt x="2043" y="1"/>
                  </a:cubicBezTo>
                  <a:cubicBezTo>
                    <a:pt x="3211" y="1"/>
                    <a:pt x="4086" y="876"/>
                    <a:pt x="4086" y="20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0" name="Google Shape;8160;p19"/>
            <p:cNvSpPr/>
            <p:nvPr/>
          </p:nvSpPr>
          <p:spPr>
            <a:xfrm>
              <a:off x="5577150" y="4141650"/>
              <a:ext cx="102175" cy="102150"/>
            </a:xfrm>
            <a:custGeom>
              <a:avLst/>
              <a:gdLst/>
              <a:ahLst/>
              <a:cxnLst/>
              <a:rect l="l" t="t" r="r" b="b"/>
              <a:pathLst>
                <a:path w="4087" h="4086" extrusionOk="0">
                  <a:moveTo>
                    <a:pt x="4087" y="2043"/>
                  </a:moveTo>
                  <a:cubicBezTo>
                    <a:pt x="4087" y="3210"/>
                    <a:pt x="3153" y="4086"/>
                    <a:pt x="2044" y="4086"/>
                  </a:cubicBezTo>
                  <a:cubicBezTo>
                    <a:pt x="876" y="4086"/>
                    <a:pt x="1" y="3210"/>
                    <a:pt x="1" y="2043"/>
                  </a:cubicBezTo>
                  <a:cubicBezTo>
                    <a:pt x="1" y="876"/>
                    <a:pt x="876" y="0"/>
                    <a:pt x="2044" y="0"/>
                  </a:cubicBezTo>
                  <a:cubicBezTo>
                    <a:pt x="3211" y="0"/>
                    <a:pt x="4087" y="934"/>
                    <a:pt x="4087" y="204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1" name="Google Shape;8161;p19"/>
            <p:cNvSpPr/>
            <p:nvPr/>
          </p:nvSpPr>
          <p:spPr>
            <a:xfrm>
              <a:off x="4593600" y="4877100"/>
              <a:ext cx="103650" cy="103650"/>
            </a:xfrm>
            <a:custGeom>
              <a:avLst/>
              <a:gdLst/>
              <a:ahLst/>
              <a:cxnLst/>
              <a:rect l="l" t="t" r="r" b="b"/>
              <a:pathLst>
                <a:path w="4146" h="4146" extrusionOk="0">
                  <a:moveTo>
                    <a:pt x="4087" y="2102"/>
                  </a:moveTo>
                  <a:cubicBezTo>
                    <a:pt x="4087" y="3269"/>
                    <a:pt x="3211" y="4145"/>
                    <a:pt x="2044" y="4145"/>
                  </a:cubicBezTo>
                  <a:cubicBezTo>
                    <a:pt x="877" y="4145"/>
                    <a:pt x="1" y="3211"/>
                    <a:pt x="1" y="2044"/>
                  </a:cubicBezTo>
                  <a:cubicBezTo>
                    <a:pt x="1" y="935"/>
                    <a:pt x="935" y="1"/>
                    <a:pt x="2102" y="59"/>
                  </a:cubicBezTo>
                  <a:cubicBezTo>
                    <a:pt x="3211" y="59"/>
                    <a:pt x="4145" y="935"/>
                    <a:pt x="4087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2" name="Google Shape;8162;p19"/>
            <p:cNvSpPr/>
            <p:nvPr/>
          </p:nvSpPr>
          <p:spPr>
            <a:xfrm>
              <a:off x="1653200" y="1932325"/>
              <a:ext cx="102175" cy="103625"/>
            </a:xfrm>
            <a:custGeom>
              <a:avLst/>
              <a:gdLst/>
              <a:ahLst/>
              <a:cxnLst/>
              <a:rect l="l" t="t" r="r" b="b"/>
              <a:pathLst>
                <a:path w="4087" h="4145" extrusionOk="0">
                  <a:moveTo>
                    <a:pt x="1985" y="4086"/>
                  </a:moveTo>
                  <a:cubicBezTo>
                    <a:pt x="818" y="4086"/>
                    <a:pt x="0" y="3152"/>
                    <a:pt x="0" y="1985"/>
                  </a:cubicBezTo>
                  <a:cubicBezTo>
                    <a:pt x="59" y="876"/>
                    <a:pt x="993" y="0"/>
                    <a:pt x="2160" y="58"/>
                  </a:cubicBezTo>
                  <a:cubicBezTo>
                    <a:pt x="3269" y="117"/>
                    <a:pt x="4086" y="992"/>
                    <a:pt x="4086" y="2160"/>
                  </a:cubicBezTo>
                  <a:cubicBezTo>
                    <a:pt x="4028" y="3269"/>
                    <a:pt x="3152" y="4144"/>
                    <a:pt x="1985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3" name="Google Shape;8163;p19"/>
            <p:cNvSpPr/>
            <p:nvPr/>
          </p:nvSpPr>
          <p:spPr>
            <a:xfrm>
              <a:off x="6067475" y="2673625"/>
              <a:ext cx="100700" cy="100700"/>
            </a:xfrm>
            <a:custGeom>
              <a:avLst/>
              <a:gdLst/>
              <a:ahLst/>
              <a:cxnLst/>
              <a:rect l="l" t="t" r="r" b="b"/>
              <a:pathLst>
                <a:path w="4028" h="4028" extrusionOk="0">
                  <a:moveTo>
                    <a:pt x="2043" y="4028"/>
                  </a:moveTo>
                  <a:cubicBezTo>
                    <a:pt x="934" y="4028"/>
                    <a:pt x="0" y="3152"/>
                    <a:pt x="0" y="2043"/>
                  </a:cubicBezTo>
                  <a:cubicBezTo>
                    <a:pt x="0" y="934"/>
                    <a:pt x="876" y="0"/>
                    <a:pt x="2043" y="59"/>
                  </a:cubicBezTo>
                  <a:cubicBezTo>
                    <a:pt x="3152" y="59"/>
                    <a:pt x="4028" y="934"/>
                    <a:pt x="4028" y="2043"/>
                  </a:cubicBezTo>
                  <a:cubicBezTo>
                    <a:pt x="4028" y="3152"/>
                    <a:pt x="3152" y="4028"/>
                    <a:pt x="2043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4" name="Google Shape;8164;p19"/>
            <p:cNvSpPr/>
            <p:nvPr/>
          </p:nvSpPr>
          <p:spPr>
            <a:xfrm>
              <a:off x="5088300" y="4636325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876" y="4028"/>
                    <a:pt x="1" y="3153"/>
                    <a:pt x="1" y="1985"/>
                  </a:cubicBezTo>
                  <a:cubicBezTo>
                    <a:pt x="1" y="876"/>
                    <a:pt x="876" y="1"/>
                    <a:pt x="1985" y="1"/>
                  </a:cubicBezTo>
                  <a:cubicBezTo>
                    <a:pt x="3153" y="1"/>
                    <a:pt x="4028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5" name="Google Shape;8165;p19"/>
            <p:cNvSpPr/>
            <p:nvPr/>
          </p:nvSpPr>
          <p:spPr>
            <a:xfrm>
              <a:off x="1899825" y="1443475"/>
              <a:ext cx="102150" cy="102150"/>
            </a:xfrm>
            <a:custGeom>
              <a:avLst/>
              <a:gdLst/>
              <a:ahLst/>
              <a:cxnLst/>
              <a:rect l="l" t="t" r="r" b="b"/>
              <a:pathLst>
                <a:path w="4086" h="4086" extrusionOk="0">
                  <a:moveTo>
                    <a:pt x="2101" y="58"/>
                  </a:moveTo>
                  <a:cubicBezTo>
                    <a:pt x="3210" y="58"/>
                    <a:pt x="4086" y="992"/>
                    <a:pt x="4028" y="2101"/>
                  </a:cubicBezTo>
                  <a:cubicBezTo>
                    <a:pt x="4028" y="3210"/>
                    <a:pt x="3094" y="4086"/>
                    <a:pt x="1926" y="4086"/>
                  </a:cubicBezTo>
                  <a:cubicBezTo>
                    <a:pt x="817" y="4028"/>
                    <a:pt x="0" y="3094"/>
                    <a:pt x="58" y="1985"/>
                  </a:cubicBezTo>
                  <a:cubicBezTo>
                    <a:pt x="58" y="876"/>
                    <a:pt x="992" y="0"/>
                    <a:pt x="2101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6" name="Google Shape;8166;p19"/>
            <p:cNvSpPr/>
            <p:nvPr/>
          </p:nvSpPr>
          <p:spPr>
            <a:xfrm>
              <a:off x="6066000" y="2917325"/>
              <a:ext cx="102175" cy="100700"/>
            </a:xfrm>
            <a:custGeom>
              <a:avLst/>
              <a:gdLst/>
              <a:ahLst/>
              <a:cxnLst/>
              <a:rect l="l" t="t" r="r" b="b"/>
              <a:pathLst>
                <a:path w="4087" h="4028" extrusionOk="0">
                  <a:moveTo>
                    <a:pt x="4028" y="2043"/>
                  </a:moveTo>
                  <a:cubicBezTo>
                    <a:pt x="4028" y="3094"/>
                    <a:pt x="3094" y="4028"/>
                    <a:pt x="1985" y="3969"/>
                  </a:cubicBezTo>
                  <a:cubicBezTo>
                    <a:pt x="935" y="3969"/>
                    <a:pt x="1" y="3035"/>
                    <a:pt x="59" y="1926"/>
                  </a:cubicBezTo>
                  <a:cubicBezTo>
                    <a:pt x="118" y="876"/>
                    <a:pt x="993" y="0"/>
                    <a:pt x="2044" y="0"/>
                  </a:cubicBezTo>
                  <a:cubicBezTo>
                    <a:pt x="3153" y="0"/>
                    <a:pt x="4087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7" name="Google Shape;8167;p19"/>
            <p:cNvSpPr/>
            <p:nvPr/>
          </p:nvSpPr>
          <p:spPr>
            <a:xfrm>
              <a:off x="2878975" y="4878575"/>
              <a:ext cx="100725" cy="100700"/>
            </a:xfrm>
            <a:custGeom>
              <a:avLst/>
              <a:gdLst/>
              <a:ahLst/>
              <a:cxnLst/>
              <a:rect l="l" t="t" r="r" b="b"/>
              <a:pathLst>
                <a:path w="4029" h="4028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935" y="4028"/>
                    <a:pt x="1" y="3094"/>
                    <a:pt x="59" y="1985"/>
                  </a:cubicBezTo>
                  <a:cubicBezTo>
                    <a:pt x="59" y="934"/>
                    <a:pt x="935" y="58"/>
                    <a:pt x="1985" y="0"/>
                  </a:cubicBezTo>
                  <a:cubicBezTo>
                    <a:pt x="3094" y="0"/>
                    <a:pt x="4028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8" name="Google Shape;8168;p19"/>
            <p:cNvSpPr/>
            <p:nvPr/>
          </p:nvSpPr>
          <p:spPr>
            <a:xfrm>
              <a:off x="3862525" y="465750"/>
              <a:ext cx="100700" cy="100725"/>
            </a:xfrm>
            <a:custGeom>
              <a:avLst/>
              <a:gdLst/>
              <a:ahLst/>
              <a:cxnLst/>
              <a:rect l="l" t="t" r="r" b="b"/>
              <a:pathLst>
                <a:path w="4028" h="4029" extrusionOk="0">
                  <a:moveTo>
                    <a:pt x="4028" y="1985"/>
                  </a:moveTo>
                  <a:cubicBezTo>
                    <a:pt x="4028" y="3094"/>
                    <a:pt x="3094" y="4028"/>
                    <a:pt x="1985" y="3970"/>
                  </a:cubicBezTo>
                  <a:cubicBezTo>
                    <a:pt x="934" y="3970"/>
                    <a:pt x="0" y="3094"/>
                    <a:pt x="0" y="1985"/>
                  </a:cubicBezTo>
                  <a:cubicBezTo>
                    <a:pt x="0" y="935"/>
                    <a:pt x="934" y="1"/>
                    <a:pt x="1985" y="1"/>
                  </a:cubicBezTo>
                  <a:cubicBezTo>
                    <a:pt x="3036" y="1"/>
                    <a:pt x="3970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9" name="Google Shape;8169;p19"/>
            <p:cNvSpPr/>
            <p:nvPr/>
          </p:nvSpPr>
          <p:spPr>
            <a:xfrm>
              <a:off x="3615900" y="465750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2044" y="4028"/>
                  </a:moveTo>
                  <a:cubicBezTo>
                    <a:pt x="935" y="4028"/>
                    <a:pt x="1" y="3094"/>
                    <a:pt x="1" y="2044"/>
                  </a:cubicBezTo>
                  <a:cubicBezTo>
                    <a:pt x="1" y="935"/>
                    <a:pt x="935" y="1"/>
                    <a:pt x="2044" y="1"/>
                  </a:cubicBezTo>
                  <a:cubicBezTo>
                    <a:pt x="3094" y="1"/>
                    <a:pt x="3970" y="876"/>
                    <a:pt x="4028" y="1985"/>
                  </a:cubicBezTo>
                  <a:cubicBezTo>
                    <a:pt x="4028" y="3036"/>
                    <a:pt x="3153" y="3970"/>
                    <a:pt x="2044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0" name="Google Shape;8170;p19"/>
            <p:cNvSpPr/>
            <p:nvPr/>
          </p:nvSpPr>
          <p:spPr>
            <a:xfrm>
              <a:off x="2143500" y="4389725"/>
              <a:ext cx="100725" cy="99250"/>
            </a:xfrm>
            <a:custGeom>
              <a:avLst/>
              <a:gdLst/>
              <a:ahLst/>
              <a:cxnLst/>
              <a:rect l="l" t="t" r="r" b="b"/>
              <a:pathLst>
                <a:path w="4029" h="3970" extrusionOk="0">
                  <a:moveTo>
                    <a:pt x="3970" y="1985"/>
                  </a:moveTo>
                  <a:cubicBezTo>
                    <a:pt x="4028" y="3035"/>
                    <a:pt x="3095" y="3969"/>
                    <a:pt x="1986" y="3969"/>
                  </a:cubicBezTo>
                  <a:cubicBezTo>
                    <a:pt x="935" y="3969"/>
                    <a:pt x="59" y="3094"/>
                    <a:pt x="1" y="2043"/>
                  </a:cubicBezTo>
                  <a:cubicBezTo>
                    <a:pt x="1" y="934"/>
                    <a:pt x="935" y="0"/>
                    <a:pt x="1986" y="0"/>
                  </a:cubicBezTo>
                  <a:cubicBezTo>
                    <a:pt x="3036" y="0"/>
                    <a:pt x="3970" y="876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1" name="Google Shape;8171;p19"/>
            <p:cNvSpPr/>
            <p:nvPr/>
          </p:nvSpPr>
          <p:spPr>
            <a:xfrm>
              <a:off x="1654650" y="3652775"/>
              <a:ext cx="99250" cy="100725"/>
            </a:xfrm>
            <a:custGeom>
              <a:avLst/>
              <a:gdLst/>
              <a:ahLst/>
              <a:cxnLst/>
              <a:rect l="l" t="t" r="r" b="b"/>
              <a:pathLst>
                <a:path w="3970" h="4029" extrusionOk="0">
                  <a:moveTo>
                    <a:pt x="1985" y="59"/>
                  </a:moveTo>
                  <a:cubicBezTo>
                    <a:pt x="3036" y="1"/>
                    <a:pt x="3970" y="935"/>
                    <a:pt x="3970" y="2044"/>
                  </a:cubicBezTo>
                  <a:cubicBezTo>
                    <a:pt x="3970" y="3095"/>
                    <a:pt x="3094" y="4028"/>
                    <a:pt x="1985" y="4028"/>
                  </a:cubicBezTo>
                  <a:cubicBezTo>
                    <a:pt x="935" y="4028"/>
                    <a:pt x="1" y="3095"/>
                    <a:pt x="1" y="1986"/>
                  </a:cubicBezTo>
                  <a:cubicBezTo>
                    <a:pt x="1" y="935"/>
                    <a:pt x="876" y="59"/>
                    <a:pt x="198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2" name="Google Shape;8172;p19"/>
            <p:cNvSpPr/>
            <p:nvPr/>
          </p:nvSpPr>
          <p:spPr>
            <a:xfrm>
              <a:off x="6067475" y="2428475"/>
              <a:ext cx="99250" cy="99250"/>
            </a:xfrm>
            <a:custGeom>
              <a:avLst/>
              <a:gdLst/>
              <a:ahLst/>
              <a:cxnLst/>
              <a:rect l="l" t="t" r="r" b="b"/>
              <a:pathLst>
                <a:path w="3970" h="3970" extrusionOk="0">
                  <a:moveTo>
                    <a:pt x="1985" y="0"/>
                  </a:moveTo>
                  <a:cubicBezTo>
                    <a:pt x="3035" y="0"/>
                    <a:pt x="3911" y="876"/>
                    <a:pt x="3969" y="1926"/>
                  </a:cubicBezTo>
                  <a:cubicBezTo>
                    <a:pt x="3969" y="2977"/>
                    <a:pt x="3094" y="3911"/>
                    <a:pt x="2043" y="3911"/>
                  </a:cubicBezTo>
                  <a:cubicBezTo>
                    <a:pt x="992" y="3969"/>
                    <a:pt x="59" y="3035"/>
                    <a:pt x="59" y="1985"/>
                  </a:cubicBezTo>
                  <a:cubicBezTo>
                    <a:pt x="0" y="934"/>
                    <a:pt x="934" y="58"/>
                    <a:pt x="198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3" name="Google Shape;8173;p19"/>
            <p:cNvSpPr/>
            <p:nvPr/>
          </p:nvSpPr>
          <p:spPr>
            <a:xfrm>
              <a:off x="4841675" y="709450"/>
              <a:ext cx="99275" cy="99250"/>
            </a:xfrm>
            <a:custGeom>
              <a:avLst/>
              <a:gdLst/>
              <a:ahLst/>
              <a:cxnLst/>
              <a:rect l="l" t="t" r="r" b="b"/>
              <a:pathLst>
                <a:path w="3971" h="3970" extrusionOk="0">
                  <a:moveTo>
                    <a:pt x="3970" y="1985"/>
                  </a:moveTo>
                  <a:cubicBezTo>
                    <a:pt x="3970" y="3036"/>
                    <a:pt x="3036" y="3970"/>
                    <a:pt x="1986" y="3970"/>
                  </a:cubicBezTo>
                  <a:cubicBezTo>
                    <a:pt x="935" y="3911"/>
                    <a:pt x="1" y="2978"/>
                    <a:pt x="59" y="1927"/>
                  </a:cubicBezTo>
                  <a:cubicBezTo>
                    <a:pt x="59" y="876"/>
                    <a:pt x="993" y="1"/>
                    <a:pt x="2044" y="1"/>
                  </a:cubicBezTo>
                  <a:cubicBezTo>
                    <a:pt x="3095" y="1"/>
                    <a:pt x="3970" y="935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4" name="Google Shape;8174;p19"/>
            <p:cNvSpPr/>
            <p:nvPr/>
          </p:nvSpPr>
          <p:spPr>
            <a:xfrm>
              <a:off x="5825225" y="1691525"/>
              <a:ext cx="99250" cy="99275"/>
            </a:xfrm>
            <a:custGeom>
              <a:avLst/>
              <a:gdLst/>
              <a:ahLst/>
              <a:cxnLst/>
              <a:rect l="l" t="t" r="r" b="b"/>
              <a:pathLst>
                <a:path w="3970" h="3971" extrusionOk="0">
                  <a:moveTo>
                    <a:pt x="1985" y="3970"/>
                  </a:moveTo>
                  <a:cubicBezTo>
                    <a:pt x="876" y="3970"/>
                    <a:pt x="1" y="3036"/>
                    <a:pt x="1" y="1986"/>
                  </a:cubicBezTo>
                  <a:cubicBezTo>
                    <a:pt x="1" y="935"/>
                    <a:pt x="935" y="1"/>
                    <a:pt x="1985" y="59"/>
                  </a:cubicBezTo>
                  <a:cubicBezTo>
                    <a:pt x="3036" y="59"/>
                    <a:pt x="3970" y="993"/>
                    <a:pt x="3970" y="2044"/>
                  </a:cubicBezTo>
                  <a:cubicBezTo>
                    <a:pt x="3911" y="3095"/>
                    <a:pt x="3036" y="3970"/>
                    <a:pt x="198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5" name="Google Shape;8175;p19"/>
            <p:cNvSpPr/>
            <p:nvPr/>
          </p:nvSpPr>
          <p:spPr>
            <a:xfrm>
              <a:off x="4106225" y="465750"/>
              <a:ext cx="97800" cy="99250"/>
            </a:xfrm>
            <a:custGeom>
              <a:avLst/>
              <a:gdLst/>
              <a:ahLst/>
              <a:cxnLst/>
              <a:rect l="l" t="t" r="r" b="b"/>
              <a:pathLst>
                <a:path w="3912" h="3970" extrusionOk="0">
                  <a:moveTo>
                    <a:pt x="3911" y="1985"/>
                  </a:moveTo>
                  <a:cubicBezTo>
                    <a:pt x="3911" y="3036"/>
                    <a:pt x="3035" y="3970"/>
                    <a:pt x="1985" y="3970"/>
                  </a:cubicBezTo>
                  <a:cubicBezTo>
                    <a:pt x="934" y="3970"/>
                    <a:pt x="0" y="3036"/>
                    <a:pt x="0" y="1985"/>
                  </a:cubicBezTo>
                  <a:cubicBezTo>
                    <a:pt x="0" y="935"/>
                    <a:pt x="876" y="59"/>
                    <a:pt x="1926" y="59"/>
                  </a:cubicBezTo>
                  <a:cubicBezTo>
                    <a:pt x="2977" y="1"/>
                    <a:pt x="3911" y="935"/>
                    <a:pt x="3911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6" name="Google Shape;8176;p19"/>
            <p:cNvSpPr/>
            <p:nvPr/>
          </p:nvSpPr>
          <p:spPr>
            <a:xfrm>
              <a:off x="2393050" y="4634875"/>
              <a:ext cx="94875" cy="96325"/>
            </a:xfrm>
            <a:custGeom>
              <a:avLst/>
              <a:gdLst/>
              <a:ahLst/>
              <a:cxnLst/>
              <a:rect l="l" t="t" r="r" b="b"/>
              <a:pathLst>
                <a:path w="3795" h="3853" extrusionOk="0">
                  <a:moveTo>
                    <a:pt x="3794" y="1868"/>
                  </a:moveTo>
                  <a:cubicBezTo>
                    <a:pt x="3794" y="2977"/>
                    <a:pt x="2977" y="3794"/>
                    <a:pt x="1926" y="3794"/>
                  </a:cubicBezTo>
                  <a:cubicBezTo>
                    <a:pt x="817" y="3853"/>
                    <a:pt x="0" y="2977"/>
                    <a:pt x="0" y="1868"/>
                  </a:cubicBezTo>
                  <a:cubicBezTo>
                    <a:pt x="0" y="817"/>
                    <a:pt x="817" y="0"/>
                    <a:pt x="1926" y="0"/>
                  </a:cubicBezTo>
                  <a:cubicBezTo>
                    <a:pt x="2977" y="0"/>
                    <a:pt x="3794" y="817"/>
                    <a:pt x="3794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7" name="Google Shape;8177;p19"/>
            <p:cNvSpPr/>
            <p:nvPr/>
          </p:nvSpPr>
          <p:spPr>
            <a:xfrm>
              <a:off x="6068925" y="3165400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3853" y="1985"/>
                  </a:moveTo>
                  <a:cubicBezTo>
                    <a:pt x="3853" y="3035"/>
                    <a:pt x="2977" y="3853"/>
                    <a:pt x="1927" y="3853"/>
                  </a:cubicBezTo>
                  <a:cubicBezTo>
                    <a:pt x="818" y="3853"/>
                    <a:pt x="1" y="2977"/>
                    <a:pt x="59" y="1868"/>
                  </a:cubicBezTo>
                  <a:cubicBezTo>
                    <a:pt x="59" y="817"/>
                    <a:pt x="934" y="0"/>
                    <a:pt x="1985" y="0"/>
                  </a:cubicBezTo>
                  <a:cubicBezTo>
                    <a:pt x="3036" y="59"/>
                    <a:pt x="3853" y="934"/>
                    <a:pt x="3853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8" name="Google Shape;8178;p19"/>
            <p:cNvSpPr/>
            <p:nvPr/>
          </p:nvSpPr>
          <p:spPr>
            <a:xfrm>
              <a:off x="3370750" y="467225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1868" y="3853"/>
                  </a:moveTo>
                  <a:cubicBezTo>
                    <a:pt x="818" y="3794"/>
                    <a:pt x="0" y="2977"/>
                    <a:pt x="59" y="1868"/>
                  </a:cubicBezTo>
                  <a:cubicBezTo>
                    <a:pt x="59" y="817"/>
                    <a:pt x="934" y="0"/>
                    <a:pt x="1985" y="59"/>
                  </a:cubicBezTo>
                  <a:cubicBezTo>
                    <a:pt x="3094" y="59"/>
                    <a:pt x="3853" y="934"/>
                    <a:pt x="3853" y="1985"/>
                  </a:cubicBezTo>
                  <a:cubicBezTo>
                    <a:pt x="3795" y="3094"/>
                    <a:pt x="2977" y="3853"/>
                    <a:pt x="1868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9" name="Google Shape;8179;p19"/>
            <p:cNvSpPr/>
            <p:nvPr/>
          </p:nvSpPr>
          <p:spPr>
            <a:xfrm>
              <a:off x="5828150" y="3902325"/>
              <a:ext cx="93425" cy="94875"/>
            </a:xfrm>
            <a:custGeom>
              <a:avLst/>
              <a:gdLst/>
              <a:ahLst/>
              <a:cxnLst/>
              <a:rect l="l" t="t" r="r" b="b"/>
              <a:pathLst>
                <a:path w="3737" h="3795" extrusionOk="0">
                  <a:moveTo>
                    <a:pt x="3736" y="1926"/>
                  </a:moveTo>
                  <a:cubicBezTo>
                    <a:pt x="3736" y="3036"/>
                    <a:pt x="2861" y="3794"/>
                    <a:pt x="1810" y="3794"/>
                  </a:cubicBezTo>
                  <a:cubicBezTo>
                    <a:pt x="759" y="3736"/>
                    <a:pt x="0" y="2919"/>
                    <a:pt x="0" y="1926"/>
                  </a:cubicBezTo>
                  <a:cubicBezTo>
                    <a:pt x="0" y="817"/>
                    <a:pt x="876" y="0"/>
                    <a:pt x="1927" y="59"/>
                  </a:cubicBezTo>
                  <a:cubicBezTo>
                    <a:pt x="2977" y="59"/>
                    <a:pt x="3736" y="876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0" name="Google Shape;8180;p19"/>
            <p:cNvSpPr/>
            <p:nvPr/>
          </p:nvSpPr>
          <p:spPr>
            <a:xfrm>
              <a:off x="1899825" y="4146025"/>
              <a:ext cx="94875" cy="94875"/>
            </a:xfrm>
            <a:custGeom>
              <a:avLst/>
              <a:gdLst/>
              <a:ahLst/>
              <a:cxnLst/>
              <a:rect l="l" t="t" r="r" b="b"/>
              <a:pathLst>
                <a:path w="3795" h="3795" extrusionOk="0">
                  <a:moveTo>
                    <a:pt x="3794" y="1926"/>
                  </a:moveTo>
                  <a:cubicBezTo>
                    <a:pt x="3736" y="2977"/>
                    <a:pt x="2919" y="3794"/>
                    <a:pt x="1810" y="3794"/>
                  </a:cubicBezTo>
                  <a:cubicBezTo>
                    <a:pt x="759" y="3736"/>
                    <a:pt x="0" y="2919"/>
                    <a:pt x="0" y="1810"/>
                  </a:cubicBezTo>
                  <a:cubicBezTo>
                    <a:pt x="58" y="759"/>
                    <a:pt x="876" y="0"/>
                    <a:pt x="1868" y="0"/>
                  </a:cubicBezTo>
                  <a:cubicBezTo>
                    <a:pt x="2977" y="0"/>
                    <a:pt x="3794" y="817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1" name="Google Shape;8181;p19"/>
            <p:cNvSpPr/>
            <p:nvPr/>
          </p:nvSpPr>
          <p:spPr>
            <a:xfrm>
              <a:off x="2639650" y="712375"/>
              <a:ext cx="94875" cy="93425"/>
            </a:xfrm>
            <a:custGeom>
              <a:avLst/>
              <a:gdLst/>
              <a:ahLst/>
              <a:cxnLst/>
              <a:rect l="l" t="t" r="r" b="b"/>
              <a:pathLst>
                <a:path w="3795" h="3737" extrusionOk="0">
                  <a:moveTo>
                    <a:pt x="1927" y="3736"/>
                  </a:moveTo>
                  <a:cubicBezTo>
                    <a:pt x="876" y="3736"/>
                    <a:pt x="59" y="2919"/>
                    <a:pt x="59" y="1868"/>
                  </a:cubicBezTo>
                  <a:cubicBezTo>
                    <a:pt x="1" y="818"/>
                    <a:pt x="818" y="0"/>
                    <a:pt x="1869" y="0"/>
                  </a:cubicBezTo>
                  <a:cubicBezTo>
                    <a:pt x="2919" y="0"/>
                    <a:pt x="3737" y="818"/>
                    <a:pt x="3737" y="1810"/>
                  </a:cubicBezTo>
                  <a:cubicBezTo>
                    <a:pt x="3795" y="2861"/>
                    <a:pt x="2978" y="3678"/>
                    <a:pt x="1927" y="37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2" name="Google Shape;8182;p19"/>
            <p:cNvSpPr/>
            <p:nvPr/>
          </p:nvSpPr>
          <p:spPr>
            <a:xfrm>
              <a:off x="6070375" y="2184775"/>
              <a:ext cx="93425" cy="91950"/>
            </a:xfrm>
            <a:custGeom>
              <a:avLst/>
              <a:gdLst/>
              <a:ahLst/>
              <a:cxnLst/>
              <a:rect l="l" t="t" r="r" b="b"/>
              <a:pathLst>
                <a:path w="3737" h="3678" extrusionOk="0">
                  <a:moveTo>
                    <a:pt x="3737" y="1868"/>
                  </a:moveTo>
                  <a:cubicBezTo>
                    <a:pt x="3737" y="2860"/>
                    <a:pt x="2861" y="3678"/>
                    <a:pt x="1869" y="3678"/>
                  </a:cubicBezTo>
                  <a:cubicBezTo>
                    <a:pt x="876" y="3678"/>
                    <a:pt x="1" y="2802"/>
                    <a:pt x="59" y="1810"/>
                  </a:cubicBezTo>
                  <a:cubicBezTo>
                    <a:pt x="59" y="817"/>
                    <a:pt x="935" y="0"/>
                    <a:pt x="1927" y="0"/>
                  </a:cubicBezTo>
                  <a:cubicBezTo>
                    <a:pt x="2919" y="59"/>
                    <a:pt x="3737" y="876"/>
                    <a:pt x="3737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3" name="Google Shape;8183;p19"/>
            <p:cNvSpPr/>
            <p:nvPr/>
          </p:nvSpPr>
          <p:spPr>
            <a:xfrm>
              <a:off x="3862525" y="5129550"/>
              <a:ext cx="91950" cy="91975"/>
            </a:xfrm>
            <a:custGeom>
              <a:avLst/>
              <a:gdLst/>
              <a:ahLst/>
              <a:cxnLst/>
              <a:rect l="l" t="t" r="r" b="b"/>
              <a:pathLst>
                <a:path w="3678" h="3679" extrusionOk="0">
                  <a:moveTo>
                    <a:pt x="3678" y="1869"/>
                  </a:moveTo>
                  <a:cubicBezTo>
                    <a:pt x="3678" y="2861"/>
                    <a:pt x="2860" y="3678"/>
                    <a:pt x="1868" y="3678"/>
                  </a:cubicBezTo>
                  <a:cubicBezTo>
                    <a:pt x="876" y="3678"/>
                    <a:pt x="0" y="2803"/>
                    <a:pt x="0" y="1810"/>
                  </a:cubicBezTo>
                  <a:cubicBezTo>
                    <a:pt x="59" y="818"/>
                    <a:pt x="934" y="1"/>
                    <a:pt x="1868" y="59"/>
                  </a:cubicBezTo>
                  <a:cubicBezTo>
                    <a:pt x="2860" y="59"/>
                    <a:pt x="3678" y="876"/>
                    <a:pt x="3678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4" name="Google Shape;8184;p19"/>
            <p:cNvSpPr/>
            <p:nvPr/>
          </p:nvSpPr>
          <p:spPr>
            <a:xfrm>
              <a:off x="4357200" y="470125"/>
              <a:ext cx="91975" cy="91975"/>
            </a:xfrm>
            <a:custGeom>
              <a:avLst/>
              <a:gdLst/>
              <a:ahLst/>
              <a:cxnLst/>
              <a:rect l="l" t="t" r="r" b="b"/>
              <a:pathLst>
                <a:path w="3679" h="3679" extrusionOk="0">
                  <a:moveTo>
                    <a:pt x="3620" y="1810"/>
                  </a:moveTo>
                  <a:cubicBezTo>
                    <a:pt x="3678" y="2744"/>
                    <a:pt x="2861" y="3620"/>
                    <a:pt x="1869" y="3678"/>
                  </a:cubicBezTo>
                  <a:cubicBezTo>
                    <a:pt x="876" y="3678"/>
                    <a:pt x="1" y="2803"/>
                    <a:pt x="1" y="1810"/>
                  </a:cubicBezTo>
                  <a:cubicBezTo>
                    <a:pt x="1" y="876"/>
                    <a:pt x="818" y="1"/>
                    <a:pt x="1810" y="1"/>
                  </a:cubicBezTo>
                  <a:cubicBezTo>
                    <a:pt x="2744" y="1"/>
                    <a:pt x="3620" y="818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5" name="Google Shape;8185;p19"/>
            <p:cNvSpPr/>
            <p:nvPr/>
          </p:nvSpPr>
          <p:spPr>
            <a:xfrm>
              <a:off x="3620275" y="5131025"/>
              <a:ext cx="91975" cy="90500"/>
            </a:xfrm>
            <a:custGeom>
              <a:avLst/>
              <a:gdLst/>
              <a:ahLst/>
              <a:cxnLst/>
              <a:rect l="l" t="t" r="r" b="b"/>
              <a:pathLst>
                <a:path w="3679" h="3620" extrusionOk="0">
                  <a:moveTo>
                    <a:pt x="1869" y="3619"/>
                  </a:moveTo>
                  <a:cubicBezTo>
                    <a:pt x="876" y="3619"/>
                    <a:pt x="1" y="2744"/>
                    <a:pt x="1" y="1810"/>
                  </a:cubicBezTo>
                  <a:cubicBezTo>
                    <a:pt x="1" y="817"/>
                    <a:pt x="876" y="0"/>
                    <a:pt x="1869" y="0"/>
                  </a:cubicBezTo>
                  <a:cubicBezTo>
                    <a:pt x="2803" y="0"/>
                    <a:pt x="3620" y="817"/>
                    <a:pt x="3620" y="1751"/>
                  </a:cubicBezTo>
                  <a:cubicBezTo>
                    <a:pt x="3678" y="2744"/>
                    <a:pt x="2803" y="3619"/>
                    <a:pt x="186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6" name="Google Shape;8186;p19"/>
            <p:cNvSpPr/>
            <p:nvPr/>
          </p:nvSpPr>
          <p:spPr>
            <a:xfrm>
              <a:off x="1412425" y="2921700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19" y="1810"/>
                  </a:moveTo>
                  <a:cubicBezTo>
                    <a:pt x="3619" y="2802"/>
                    <a:pt x="2802" y="3619"/>
                    <a:pt x="1810" y="3619"/>
                  </a:cubicBezTo>
                  <a:cubicBezTo>
                    <a:pt x="818" y="3619"/>
                    <a:pt x="0" y="2802"/>
                    <a:pt x="0" y="1810"/>
                  </a:cubicBezTo>
                  <a:cubicBezTo>
                    <a:pt x="0" y="876"/>
                    <a:pt x="818" y="59"/>
                    <a:pt x="1751" y="0"/>
                  </a:cubicBezTo>
                  <a:cubicBezTo>
                    <a:pt x="2744" y="0"/>
                    <a:pt x="3561" y="817"/>
                    <a:pt x="3619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7" name="Google Shape;8187;p19"/>
            <p:cNvSpPr/>
            <p:nvPr/>
          </p:nvSpPr>
          <p:spPr>
            <a:xfrm>
              <a:off x="4846075" y="4884400"/>
              <a:ext cx="91950" cy="90500"/>
            </a:xfrm>
            <a:custGeom>
              <a:avLst/>
              <a:gdLst/>
              <a:ahLst/>
              <a:cxnLst/>
              <a:rect l="l" t="t" r="r" b="b"/>
              <a:pathLst>
                <a:path w="3678" h="3620" extrusionOk="0">
                  <a:moveTo>
                    <a:pt x="1868" y="1"/>
                  </a:moveTo>
                  <a:cubicBezTo>
                    <a:pt x="2802" y="1"/>
                    <a:pt x="3677" y="876"/>
                    <a:pt x="3619" y="1810"/>
                  </a:cubicBezTo>
                  <a:cubicBezTo>
                    <a:pt x="3619" y="2802"/>
                    <a:pt x="2743" y="3620"/>
                    <a:pt x="1751" y="3620"/>
                  </a:cubicBezTo>
                  <a:cubicBezTo>
                    <a:pt x="817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8" name="Google Shape;8188;p19"/>
            <p:cNvSpPr/>
            <p:nvPr/>
          </p:nvSpPr>
          <p:spPr>
            <a:xfrm>
              <a:off x="1659025" y="1695925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20" y="1810"/>
                  </a:moveTo>
                  <a:cubicBezTo>
                    <a:pt x="3620" y="2802"/>
                    <a:pt x="2803" y="3619"/>
                    <a:pt x="1810" y="3619"/>
                  </a:cubicBezTo>
                  <a:cubicBezTo>
                    <a:pt x="818" y="3619"/>
                    <a:pt x="1" y="2802"/>
                    <a:pt x="1" y="1810"/>
                  </a:cubicBezTo>
                  <a:cubicBezTo>
                    <a:pt x="1" y="876"/>
                    <a:pt x="818" y="58"/>
                    <a:pt x="1752" y="0"/>
                  </a:cubicBezTo>
                  <a:cubicBezTo>
                    <a:pt x="2744" y="0"/>
                    <a:pt x="3562" y="817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9" name="Google Shape;8189;p19"/>
            <p:cNvSpPr/>
            <p:nvPr/>
          </p:nvSpPr>
          <p:spPr>
            <a:xfrm>
              <a:off x="1412425" y="2675075"/>
              <a:ext cx="90500" cy="91975"/>
            </a:xfrm>
            <a:custGeom>
              <a:avLst/>
              <a:gdLst/>
              <a:ahLst/>
              <a:cxnLst/>
              <a:rect l="l" t="t" r="r" b="b"/>
              <a:pathLst>
                <a:path w="3620" h="3679" extrusionOk="0">
                  <a:moveTo>
                    <a:pt x="1810" y="1"/>
                  </a:moveTo>
                  <a:cubicBezTo>
                    <a:pt x="2802" y="59"/>
                    <a:pt x="3619" y="935"/>
                    <a:pt x="3619" y="1869"/>
                  </a:cubicBezTo>
                  <a:cubicBezTo>
                    <a:pt x="3561" y="2861"/>
                    <a:pt x="2685" y="3678"/>
                    <a:pt x="1751" y="3620"/>
                  </a:cubicBezTo>
                  <a:cubicBezTo>
                    <a:pt x="759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0" name="Google Shape;8190;p19"/>
            <p:cNvSpPr/>
            <p:nvPr/>
          </p:nvSpPr>
          <p:spPr>
            <a:xfrm>
              <a:off x="5340750" y="9619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2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744"/>
                    <a:pt x="1" y="1752"/>
                  </a:cubicBezTo>
                  <a:cubicBezTo>
                    <a:pt x="1" y="760"/>
                    <a:pt x="759" y="1"/>
                    <a:pt x="1752" y="1"/>
                  </a:cubicBezTo>
                  <a:cubicBezTo>
                    <a:pt x="2744" y="1"/>
                    <a:pt x="3503" y="760"/>
                    <a:pt x="3503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1" name="Google Shape;8191;p19"/>
            <p:cNvSpPr/>
            <p:nvPr/>
          </p:nvSpPr>
          <p:spPr>
            <a:xfrm>
              <a:off x="5584450" y="120852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1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685"/>
                    <a:pt x="1" y="1751"/>
                  </a:cubicBezTo>
                  <a:cubicBezTo>
                    <a:pt x="1" y="759"/>
                    <a:pt x="759" y="0"/>
                    <a:pt x="1752" y="0"/>
                  </a:cubicBezTo>
                  <a:cubicBezTo>
                    <a:pt x="2744" y="0"/>
                    <a:pt x="3503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2" name="Google Shape;8192;p19"/>
            <p:cNvSpPr/>
            <p:nvPr/>
          </p:nvSpPr>
          <p:spPr>
            <a:xfrm>
              <a:off x="3132900" y="4716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2" y="1751"/>
                  </a:moveTo>
                  <a:cubicBezTo>
                    <a:pt x="3502" y="2744"/>
                    <a:pt x="2744" y="3503"/>
                    <a:pt x="1751" y="3503"/>
                  </a:cubicBezTo>
                  <a:cubicBezTo>
                    <a:pt x="759" y="3503"/>
                    <a:pt x="0" y="2744"/>
                    <a:pt x="0" y="1751"/>
                  </a:cubicBezTo>
                  <a:cubicBezTo>
                    <a:pt x="0" y="817"/>
                    <a:pt x="759" y="0"/>
                    <a:pt x="1751" y="0"/>
                  </a:cubicBezTo>
                  <a:cubicBezTo>
                    <a:pt x="2685" y="0"/>
                    <a:pt x="3502" y="759"/>
                    <a:pt x="3502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3" name="Google Shape;8193;p19"/>
            <p:cNvSpPr/>
            <p:nvPr/>
          </p:nvSpPr>
          <p:spPr>
            <a:xfrm>
              <a:off x="6073300" y="341347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1752" y="3502"/>
                  </a:moveTo>
                  <a:cubicBezTo>
                    <a:pt x="759" y="3502"/>
                    <a:pt x="1" y="2685"/>
                    <a:pt x="1" y="1751"/>
                  </a:cubicBezTo>
                  <a:cubicBezTo>
                    <a:pt x="1" y="759"/>
                    <a:pt x="818" y="0"/>
                    <a:pt x="1810" y="0"/>
                  </a:cubicBezTo>
                  <a:cubicBezTo>
                    <a:pt x="2744" y="0"/>
                    <a:pt x="3503" y="759"/>
                    <a:pt x="3503" y="1751"/>
                  </a:cubicBezTo>
                  <a:cubicBezTo>
                    <a:pt x="3503" y="2744"/>
                    <a:pt x="2744" y="3502"/>
                    <a:pt x="1752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4" name="Google Shape;8194;p19"/>
            <p:cNvSpPr/>
            <p:nvPr/>
          </p:nvSpPr>
          <p:spPr>
            <a:xfrm>
              <a:off x="1413875" y="2434300"/>
              <a:ext cx="87575" cy="86125"/>
            </a:xfrm>
            <a:custGeom>
              <a:avLst/>
              <a:gdLst/>
              <a:ahLst/>
              <a:cxnLst/>
              <a:rect l="l" t="t" r="r" b="b"/>
              <a:pathLst>
                <a:path w="3503" h="3445" extrusionOk="0">
                  <a:moveTo>
                    <a:pt x="1752" y="3444"/>
                  </a:moveTo>
                  <a:cubicBezTo>
                    <a:pt x="760" y="3444"/>
                    <a:pt x="1" y="2744"/>
                    <a:pt x="1" y="1752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744" y="1"/>
                    <a:pt x="3445" y="759"/>
                    <a:pt x="3503" y="1693"/>
                  </a:cubicBezTo>
                  <a:cubicBezTo>
                    <a:pt x="3503" y="2686"/>
                    <a:pt x="2744" y="3444"/>
                    <a:pt x="1752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5" name="Google Shape;8195;p19"/>
            <p:cNvSpPr/>
            <p:nvPr/>
          </p:nvSpPr>
          <p:spPr>
            <a:xfrm>
              <a:off x="4112050" y="5131025"/>
              <a:ext cx="87575" cy="89025"/>
            </a:xfrm>
            <a:custGeom>
              <a:avLst/>
              <a:gdLst/>
              <a:ahLst/>
              <a:cxnLst/>
              <a:rect l="l" t="t" r="r" b="b"/>
              <a:pathLst>
                <a:path w="3503" h="3561" extrusionOk="0">
                  <a:moveTo>
                    <a:pt x="3503" y="1751"/>
                  </a:moveTo>
                  <a:cubicBezTo>
                    <a:pt x="3503" y="2744"/>
                    <a:pt x="2744" y="3561"/>
                    <a:pt x="1752" y="3561"/>
                  </a:cubicBezTo>
                  <a:cubicBezTo>
                    <a:pt x="760" y="3561"/>
                    <a:pt x="1" y="2802"/>
                    <a:pt x="1" y="1810"/>
                  </a:cubicBezTo>
                  <a:cubicBezTo>
                    <a:pt x="1" y="817"/>
                    <a:pt x="701" y="59"/>
                    <a:pt x="1693" y="59"/>
                  </a:cubicBezTo>
                  <a:cubicBezTo>
                    <a:pt x="2686" y="0"/>
                    <a:pt x="3445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6" name="Google Shape;8196;p19"/>
            <p:cNvSpPr/>
            <p:nvPr/>
          </p:nvSpPr>
          <p:spPr>
            <a:xfrm>
              <a:off x="1413875" y="317122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5"/>
                    <a:pt x="1693" y="3445"/>
                  </a:cubicBezTo>
                  <a:cubicBezTo>
                    <a:pt x="760" y="3386"/>
                    <a:pt x="1" y="2627"/>
                    <a:pt x="59" y="1693"/>
                  </a:cubicBezTo>
                  <a:cubicBezTo>
                    <a:pt x="59" y="759"/>
                    <a:pt x="818" y="1"/>
                    <a:pt x="1752" y="1"/>
                  </a:cubicBezTo>
                  <a:cubicBezTo>
                    <a:pt x="2744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7" name="Google Shape;8197;p19"/>
            <p:cNvSpPr/>
            <p:nvPr/>
          </p:nvSpPr>
          <p:spPr>
            <a:xfrm>
              <a:off x="3376575" y="513247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4"/>
                    <a:pt x="1752" y="3444"/>
                  </a:cubicBezTo>
                  <a:cubicBezTo>
                    <a:pt x="760" y="3444"/>
                    <a:pt x="1" y="2686"/>
                    <a:pt x="1" y="1693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686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8" name="Google Shape;8198;p19"/>
            <p:cNvSpPr/>
            <p:nvPr/>
          </p:nvSpPr>
          <p:spPr>
            <a:xfrm>
              <a:off x="2639650" y="4887325"/>
              <a:ext cx="86125" cy="84650"/>
            </a:xfrm>
            <a:custGeom>
              <a:avLst/>
              <a:gdLst/>
              <a:ahLst/>
              <a:cxnLst/>
              <a:rect l="l" t="t" r="r" b="b"/>
              <a:pathLst>
                <a:path w="3445" h="3386" extrusionOk="0">
                  <a:moveTo>
                    <a:pt x="3445" y="1693"/>
                  </a:moveTo>
                  <a:cubicBezTo>
                    <a:pt x="3445" y="2627"/>
                    <a:pt x="2628" y="3386"/>
                    <a:pt x="1694" y="3386"/>
                  </a:cubicBezTo>
                  <a:cubicBezTo>
                    <a:pt x="760" y="3327"/>
                    <a:pt x="1" y="2569"/>
                    <a:pt x="59" y="1635"/>
                  </a:cubicBezTo>
                  <a:cubicBezTo>
                    <a:pt x="59" y="701"/>
                    <a:pt x="818" y="0"/>
                    <a:pt x="1752" y="0"/>
                  </a:cubicBezTo>
                  <a:cubicBezTo>
                    <a:pt x="2686" y="0"/>
                    <a:pt x="3445" y="759"/>
                    <a:pt x="3445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9" name="Google Shape;8199;p19"/>
            <p:cNvSpPr/>
            <p:nvPr/>
          </p:nvSpPr>
          <p:spPr>
            <a:xfrm>
              <a:off x="1661950" y="3903775"/>
              <a:ext cx="84675" cy="86125"/>
            </a:xfrm>
            <a:custGeom>
              <a:avLst/>
              <a:gdLst/>
              <a:ahLst/>
              <a:cxnLst/>
              <a:rect l="l" t="t" r="r" b="b"/>
              <a:pathLst>
                <a:path w="3387" h="3445" extrusionOk="0">
                  <a:moveTo>
                    <a:pt x="1693" y="1"/>
                  </a:moveTo>
                  <a:cubicBezTo>
                    <a:pt x="2627" y="1"/>
                    <a:pt x="3386" y="818"/>
                    <a:pt x="3386" y="1752"/>
                  </a:cubicBezTo>
                  <a:cubicBezTo>
                    <a:pt x="3386" y="2686"/>
                    <a:pt x="2569" y="3444"/>
                    <a:pt x="1635" y="3386"/>
                  </a:cubicBezTo>
                  <a:cubicBezTo>
                    <a:pt x="701" y="3386"/>
                    <a:pt x="1" y="2627"/>
                    <a:pt x="1" y="1693"/>
                  </a:cubicBezTo>
                  <a:cubicBezTo>
                    <a:pt x="1" y="759"/>
                    <a:pt x="759" y="1"/>
                    <a:pt x="16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0" name="Google Shape;8200;p19"/>
            <p:cNvSpPr/>
            <p:nvPr/>
          </p:nvSpPr>
          <p:spPr>
            <a:xfrm>
              <a:off x="5587375" y="4398475"/>
              <a:ext cx="81725" cy="81725"/>
            </a:xfrm>
            <a:custGeom>
              <a:avLst/>
              <a:gdLst/>
              <a:ahLst/>
              <a:cxnLst/>
              <a:rect l="l" t="t" r="r" b="b"/>
              <a:pathLst>
                <a:path w="3269" h="3269" extrusionOk="0">
                  <a:moveTo>
                    <a:pt x="1635" y="3269"/>
                  </a:moveTo>
                  <a:cubicBezTo>
                    <a:pt x="701" y="3269"/>
                    <a:pt x="0" y="2510"/>
                    <a:pt x="0" y="1635"/>
                  </a:cubicBezTo>
                  <a:cubicBezTo>
                    <a:pt x="0" y="759"/>
                    <a:pt x="759" y="0"/>
                    <a:pt x="1693" y="0"/>
                  </a:cubicBezTo>
                  <a:cubicBezTo>
                    <a:pt x="2569" y="59"/>
                    <a:pt x="3269" y="817"/>
                    <a:pt x="3269" y="1693"/>
                  </a:cubicBezTo>
                  <a:cubicBezTo>
                    <a:pt x="3211" y="2569"/>
                    <a:pt x="2510" y="3269"/>
                    <a:pt x="1635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1" name="Google Shape;8201;p19"/>
            <p:cNvSpPr/>
            <p:nvPr/>
          </p:nvSpPr>
          <p:spPr>
            <a:xfrm>
              <a:off x="6076225" y="1948375"/>
              <a:ext cx="81750" cy="81725"/>
            </a:xfrm>
            <a:custGeom>
              <a:avLst/>
              <a:gdLst/>
              <a:ahLst/>
              <a:cxnLst/>
              <a:rect l="l" t="t" r="r" b="b"/>
              <a:pathLst>
                <a:path w="3270" h="3269" extrusionOk="0">
                  <a:moveTo>
                    <a:pt x="1693" y="3211"/>
                  </a:moveTo>
                  <a:cubicBezTo>
                    <a:pt x="818" y="3269"/>
                    <a:pt x="59" y="2510"/>
                    <a:pt x="0" y="1635"/>
                  </a:cubicBezTo>
                  <a:cubicBezTo>
                    <a:pt x="0" y="759"/>
                    <a:pt x="759" y="0"/>
                    <a:pt x="1635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452"/>
                    <a:pt x="2569" y="3211"/>
                    <a:pt x="169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2" name="Google Shape;8202;p19"/>
            <p:cNvSpPr/>
            <p:nvPr/>
          </p:nvSpPr>
          <p:spPr>
            <a:xfrm>
              <a:off x="2152275" y="964825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3269" y="1635"/>
                  </a:moveTo>
                  <a:cubicBezTo>
                    <a:pt x="3269" y="2510"/>
                    <a:pt x="2568" y="3211"/>
                    <a:pt x="1693" y="3269"/>
                  </a:cubicBezTo>
                  <a:cubicBezTo>
                    <a:pt x="759" y="3269"/>
                    <a:pt x="0" y="2510"/>
                    <a:pt x="59" y="1577"/>
                  </a:cubicBezTo>
                  <a:cubicBezTo>
                    <a:pt x="59" y="701"/>
                    <a:pt x="817" y="0"/>
                    <a:pt x="1693" y="0"/>
                  </a:cubicBezTo>
                  <a:cubicBezTo>
                    <a:pt x="2568" y="0"/>
                    <a:pt x="3269" y="759"/>
                    <a:pt x="3269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3" name="Google Shape;8203;p19"/>
            <p:cNvSpPr/>
            <p:nvPr/>
          </p:nvSpPr>
          <p:spPr>
            <a:xfrm>
              <a:off x="5833975" y="1453675"/>
              <a:ext cx="81750" cy="81750"/>
            </a:xfrm>
            <a:custGeom>
              <a:avLst/>
              <a:gdLst/>
              <a:ahLst/>
              <a:cxnLst/>
              <a:rect l="l" t="t" r="r" b="b"/>
              <a:pathLst>
                <a:path w="3270" h="3270" extrusionOk="0">
                  <a:moveTo>
                    <a:pt x="3270" y="1635"/>
                  </a:moveTo>
                  <a:cubicBezTo>
                    <a:pt x="3270" y="2511"/>
                    <a:pt x="2511" y="3269"/>
                    <a:pt x="1635" y="3269"/>
                  </a:cubicBezTo>
                  <a:cubicBezTo>
                    <a:pt x="760" y="3269"/>
                    <a:pt x="1" y="2511"/>
                    <a:pt x="1" y="1635"/>
                  </a:cubicBezTo>
                  <a:cubicBezTo>
                    <a:pt x="1" y="759"/>
                    <a:pt x="760" y="1"/>
                    <a:pt x="1635" y="1"/>
                  </a:cubicBezTo>
                  <a:cubicBezTo>
                    <a:pt x="2511" y="1"/>
                    <a:pt x="3211" y="759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4" name="Google Shape;8204;p19"/>
            <p:cNvSpPr/>
            <p:nvPr/>
          </p:nvSpPr>
          <p:spPr>
            <a:xfrm>
              <a:off x="4361600" y="5135400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1634" y="3269"/>
                  </a:moveTo>
                  <a:cubicBezTo>
                    <a:pt x="759" y="3269"/>
                    <a:pt x="58" y="2569"/>
                    <a:pt x="0" y="1693"/>
                  </a:cubicBezTo>
                  <a:cubicBezTo>
                    <a:pt x="0" y="759"/>
                    <a:pt x="700" y="0"/>
                    <a:pt x="1634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510"/>
                    <a:pt x="2510" y="3211"/>
                    <a:pt x="1634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5" name="Google Shape;8205;p19"/>
            <p:cNvSpPr/>
            <p:nvPr/>
          </p:nvSpPr>
          <p:spPr>
            <a:xfrm>
              <a:off x="3137275" y="5136850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3094"/>
                  </a:moveTo>
                  <a:cubicBezTo>
                    <a:pt x="701" y="3153"/>
                    <a:pt x="0" y="2452"/>
                    <a:pt x="0" y="1577"/>
                  </a:cubicBezTo>
                  <a:cubicBezTo>
                    <a:pt x="0" y="701"/>
                    <a:pt x="642" y="1"/>
                    <a:pt x="1518" y="1"/>
                  </a:cubicBezTo>
                  <a:cubicBezTo>
                    <a:pt x="2452" y="1"/>
                    <a:pt x="3094" y="643"/>
                    <a:pt x="3152" y="1518"/>
                  </a:cubicBezTo>
                  <a:cubicBezTo>
                    <a:pt x="3152" y="2394"/>
                    <a:pt x="2452" y="3094"/>
                    <a:pt x="1576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6" name="Google Shape;8206;p19"/>
            <p:cNvSpPr/>
            <p:nvPr/>
          </p:nvSpPr>
          <p:spPr>
            <a:xfrm>
              <a:off x="1416800" y="2190600"/>
              <a:ext cx="80275" cy="80300"/>
            </a:xfrm>
            <a:custGeom>
              <a:avLst/>
              <a:gdLst/>
              <a:ahLst/>
              <a:cxnLst/>
              <a:rect l="l" t="t" r="r" b="b"/>
              <a:pathLst>
                <a:path w="3211" h="3212" extrusionOk="0">
                  <a:moveTo>
                    <a:pt x="1635" y="1"/>
                  </a:moveTo>
                  <a:cubicBezTo>
                    <a:pt x="2510" y="1"/>
                    <a:pt x="3211" y="701"/>
                    <a:pt x="3211" y="1635"/>
                  </a:cubicBezTo>
                  <a:cubicBezTo>
                    <a:pt x="3211" y="2511"/>
                    <a:pt x="2510" y="3211"/>
                    <a:pt x="1635" y="3211"/>
                  </a:cubicBezTo>
                  <a:cubicBezTo>
                    <a:pt x="759" y="3211"/>
                    <a:pt x="0" y="2511"/>
                    <a:pt x="0" y="1635"/>
                  </a:cubicBezTo>
                  <a:cubicBezTo>
                    <a:pt x="0" y="701"/>
                    <a:pt x="701" y="1"/>
                    <a:pt x="16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7" name="Google Shape;8207;p19"/>
            <p:cNvSpPr/>
            <p:nvPr/>
          </p:nvSpPr>
          <p:spPr>
            <a:xfrm>
              <a:off x="5340750" y="4646550"/>
              <a:ext cx="80275" cy="80275"/>
            </a:xfrm>
            <a:custGeom>
              <a:avLst/>
              <a:gdLst/>
              <a:ahLst/>
              <a:cxnLst/>
              <a:rect l="l" t="t" r="r" b="b"/>
              <a:pathLst>
                <a:path w="3211" h="3211" extrusionOk="0">
                  <a:moveTo>
                    <a:pt x="3211" y="1635"/>
                  </a:moveTo>
                  <a:cubicBezTo>
                    <a:pt x="3211" y="2510"/>
                    <a:pt x="2511" y="3211"/>
                    <a:pt x="1635" y="3211"/>
                  </a:cubicBezTo>
                  <a:cubicBezTo>
                    <a:pt x="701" y="3211"/>
                    <a:pt x="1" y="2510"/>
                    <a:pt x="1" y="1576"/>
                  </a:cubicBezTo>
                  <a:cubicBezTo>
                    <a:pt x="1" y="701"/>
                    <a:pt x="759" y="0"/>
                    <a:pt x="1635" y="0"/>
                  </a:cubicBezTo>
                  <a:cubicBezTo>
                    <a:pt x="2511" y="0"/>
                    <a:pt x="3211" y="701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8" name="Google Shape;8208;p19"/>
            <p:cNvSpPr/>
            <p:nvPr/>
          </p:nvSpPr>
          <p:spPr>
            <a:xfrm>
              <a:off x="1911500" y="1208525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0"/>
                  </a:moveTo>
                  <a:cubicBezTo>
                    <a:pt x="2510" y="0"/>
                    <a:pt x="3152" y="701"/>
                    <a:pt x="3152" y="1635"/>
                  </a:cubicBezTo>
                  <a:cubicBezTo>
                    <a:pt x="3094" y="2510"/>
                    <a:pt x="2452" y="3152"/>
                    <a:pt x="1576" y="3152"/>
                  </a:cubicBezTo>
                  <a:cubicBezTo>
                    <a:pt x="642" y="3152"/>
                    <a:pt x="0" y="2452"/>
                    <a:pt x="0" y="1576"/>
                  </a:cubicBezTo>
                  <a:cubicBezTo>
                    <a:pt x="0" y="701"/>
                    <a:pt x="700" y="0"/>
                    <a:pt x="15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9" name="Google Shape;8209;p19"/>
            <p:cNvSpPr/>
            <p:nvPr/>
          </p:nvSpPr>
          <p:spPr>
            <a:xfrm>
              <a:off x="4608200" y="475975"/>
              <a:ext cx="81750" cy="80275"/>
            </a:xfrm>
            <a:custGeom>
              <a:avLst/>
              <a:gdLst/>
              <a:ahLst/>
              <a:cxnLst/>
              <a:rect l="l" t="t" r="r" b="b"/>
              <a:pathLst>
                <a:path w="3270" h="3211" extrusionOk="0">
                  <a:moveTo>
                    <a:pt x="1693" y="0"/>
                  </a:moveTo>
                  <a:cubicBezTo>
                    <a:pt x="2569" y="0"/>
                    <a:pt x="3269" y="759"/>
                    <a:pt x="3269" y="1635"/>
                  </a:cubicBezTo>
                  <a:cubicBezTo>
                    <a:pt x="3211" y="2510"/>
                    <a:pt x="2511" y="3211"/>
                    <a:pt x="1577" y="3211"/>
                  </a:cubicBezTo>
                  <a:cubicBezTo>
                    <a:pt x="701" y="3152"/>
                    <a:pt x="1" y="2452"/>
                    <a:pt x="1" y="1576"/>
                  </a:cubicBezTo>
                  <a:cubicBezTo>
                    <a:pt x="59" y="642"/>
                    <a:pt x="759" y="0"/>
                    <a:pt x="16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0" name="Google Shape;8210;p19"/>
            <p:cNvSpPr/>
            <p:nvPr/>
          </p:nvSpPr>
          <p:spPr>
            <a:xfrm>
              <a:off x="5098525" y="718200"/>
              <a:ext cx="80275" cy="81750"/>
            </a:xfrm>
            <a:custGeom>
              <a:avLst/>
              <a:gdLst/>
              <a:ahLst/>
              <a:cxnLst/>
              <a:rect l="l" t="t" r="r" b="b"/>
              <a:pathLst>
                <a:path w="3211" h="3270" extrusionOk="0">
                  <a:moveTo>
                    <a:pt x="1635" y="3211"/>
                  </a:moveTo>
                  <a:cubicBezTo>
                    <a:pt x="759" y="3270"/>
                    <a:pt x="0" y="2569"/>
                    <a:pt x="0" y="1635"/>
                  </a:cubicBezTo>
                  <a:cubicBezTo>
                    <a:pt x="0" y="760"/>
                    <a:pt x="701" y="59"/>
                    <a:pt x="1576" y="1"/>
                  </a:cubicBezTo>
                  <a:cubicBezTo>
                    <a:pt x="2452" y="1"/>
                    <a:pt x="3211" y="701"/>
                    <a:pt x="3211" y="1577"/>
                  </a:cubicBezTo>
                  <a:cubicBezTo>
                    <a:pt x="3211" y="2511"/>
                    <a:pt x="2510" y="3211"/>
                    <a:pt x="1635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1" name="Google Shape;8211;p19"/>
            <p:cNvSpPr/>
            <p:nvPr/>
          </p:nvSpPr>
          <p:spPr>
            <a:xfrm>
              <a:off x="6079150" y="3664450"/>
              <a:ext cx="77350" cy="77375"/>
            </a:xfrm>
            <a:custGeom>
              <a:avLst/>
              <a:gdLst/>
              <a:ahLst/>
              <a:cxnLst/>
              <a:rect l="l" t="t" r="r" b="b"/>
              <a:pathLst>
                <a:path w="3094" h="3095" extrusionOk="0">
                  <a:moveTo>
                    <a:pt x="3094" y="1519"/>
                  </a:moveTo>
                  <a:cubicBezTo>
                    <a:pt x="3094" y="2394"/>
                    <a:pt x="2393" y="3095"/>
                    <a:pt x="1576" y="3095"/>
                  </a:cubicBezTo>
                  <a:cubicBezTo>
                    <a:pt x="701" y="3095"/>
                    <a:pt x="0" y="2452"/>
                    <a:pt x="0" y="1577"/>
                  </a:cubicBezTo>
                  <a:cubicBezTo>
                    <a:pt x="0" y="701"/>
                    <a:pt x="642" y="59"/>
                    <a:pt x="1518" y="1"/>
                  </a:cubicBezTo>
                  <a:cubicBezTo>
                    <a:pt x="2335" y="1"/>
                    <a:pt x="3094" y="701"/>
                    <a:pt x="3094" y="15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2" name="Google Shape;8212;p19"/>
            <p:cNvSpPr/>
            <p:nvPr/>
          </p:nvSpPr>
          <p:spPr>
            <a:xfrm>
              <a:off x="1418250" y="3417850"/>
              <a:ext cx="78825" cy="77350"/>
            </a:xfrm>
            <a:custGeom>
              <a:avLst/>
              <a:gdLst/>
              <a:ahLst/>
              <a:cxnLst/>
              <a:rect l="l" t="t" r="r" b="b"/>
              <a:pathLst>
                <a:path w="3153" h="3094" extrusionOk="0">
                  <a:moveTo>
                    <a:pt x="1577" y="3094"/>
                  </a:moveTo>
                  <a:cubicBezTo>
                    <a:pt x="701" y="3094"/>
                    <a:pt x="1" y="2393"/>
                    <a:pt x="1" y="1576"/>
                  </a:cubicBezTo>
                  <a:cubicBezTo>
                    <a:pt x="1" y="701"/>
                    <a:pt x="760" y="0"/>
                    <a:pt x="1577" y="0"/>
                  </a:cubicBezTo>
                  <a:cubicBezTo>
                    <a:pt x="2452" y="59"/>
                    <a:pt x="3094" y="701"/>
                    <a:pt x="3094" y="1518"/>
                  </a:cubicBezTo>
                  <a:cubicBezTo>
                    <a:pt x="3153" y="2393"/>
                    <a:pt x="2452" y="3094"/>
                    <a:pt x="157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3" name="Google Shape;8213;p19"/>
            <p:cNvSpPr/>
            <p:nvPr/>
          </p:nvSpPr>
          <p:spPr>
            <a:xfrm>
              <a:off x="2890650" y="477425"/>
              <a:ext cx="77375" cy="77375"/>
            </a:xfrm>
            <a:custGeom>
              <a:avLst/>
              <a:gdLst/>
              <a:ahLst/>
              <a:cxnLst/>
              <a:rect l="l" t="t" r="r" b="b"/>
              <a:pathLst>
                <a:path w="3095" h="3095" extrusionOk="0">
                  <a:moveTo>
                    <a:pt x="3094" y="1518"/>
                  </a:moveTo>
                  <a:cubicBezTo>
                    <a:pt x="3094" y="2336"/>
                    <a:pt x="2452" y="3036"/>
                    <a:pt x="1577" y="3094"/>
                  </a:cubicBezTo>
                  <a:cubicBezTo>
                    <a:pt x="759" y="3094"/>
                    <a:pt x="1" y="2394"/>
                    <a:pt x="59" y="1518"/>
                  </a:cubicBezTo>
                  <a:cubicBezTo>
                    <a:pt x="59" y="701"/>
                    <a:pt x="759" y="1"/>
                    <a:pt x="1577" y="1"/>
                  </a:cubicBezTo>
                  <a:cubicBezTo>
                    <a:pt x="2394" y="1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4" name="Google Shape;8214;p19"/>
            <p:cNvSpPr/>
            <p:nvPr/>
          </p:nvSpPr>
          <p:spPr>
            <a:xfrm>
              <a:off x="5835450" y="4154775"/>
              <a:ext cx="77350" cy="77350"/>
            </a:xfrm>
            <a:custGeom>
              <a:avLst/>
              <a:gdLst/>
              <a:ahLst/>
              <a:cxnLst/>
              <a:rect l="l" t="t" r="r" b="b"/>
              <a:pathLst>
                <a:path w="3094" h="3094" extrusionOk="0">
                  <a:moveTo>
                    <a:pt x="3094" y="1518"/>
                  </a:moveTo>
                  <a:cubicBezTo>
                    <a:pt x="3094" y="2335"/>
                    <a:pt x="2335" y="3094"/>
                    <a:pt x="1518" y="3036"/>
                  </a:cubicBezTo>
                  <a:cubicBezTo>
                    <a:pt x="701" y="3036"/>
                    <a:pt x="0" y="2277"/>
                    <a:pt x="59" y="1460"/>
                  </a:cubicBezTo>
                  <a:cubicBezTo>
                    <a:pt x="59" y="701"/>
                    <a:pt x="759" y="0"/>
                    <a:pt x="1576" y="0"/>
                  </a:cubicBezTo>
                  <a:cubicBezTo>
                    <a:pt x="2393" y="0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5" name="Google Shape;8215;p19"/>
            <p:cNvSpPr/>
            <p:nvPr/>
          </p:nvSpPr>
          <p:spPr>
            <a:xfrm>
              <a:off x="2401800" y="719675"/>
              <a:ext cx="75900" cy="77350"/>
            </a:xfrm>
            <a:custGeom>
              <a:avLst/>
              <a:gdLst/>
              <a:ahLst/>
              <a:cxnLst/>
              <a:rect l="l" t="t" r="r" b="b"/>
              <a:pathLst>
                <a:path w="3036" h="3094" extrusionOk="0">
                  <a:moveTo>
                    <a:pt x="3036" y="1576"/>
                  </a:moveTo>
                  <a:cubicBezTo>
                    <a:pt x="3036" y="2393"/>
                    <a:pt x="2277" y="3094"/>
                    <a:pt x="1460" y="3036"/>
                  </a:cubicBezTo>
                  <a:cubicBezTo>
                    <a:pt x="643" y="3036"/>
                    <a:pt x="0" y="2277"/>
                    <a:pt x="59" y="1518"/>
                  </a:cubicBezTo>
                  <a:cubicBezTo>
                    <a:pt x="59" y="701"/>
                    <a:pt x="818" y="0"/>
                    <a:pt x="1635" y="59"/>
                  </a:cubicBezTo>
                  <a:cubicBezTo>
                    <a:pt x="2394" y="117"/>
                    <a:pt x="3036" y="817"/>
                    <a:pt x="3036" y="15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6" name="Google Shape;8216;p19"/>
            <p:cNvSpPr/>
            <p:nvPr/>
          </p:nvSpPr>
          <p:spPr>
            <a:xfrm>
              <a:off x="2156650" y="4645075"/>
              <a:ext cx="74450" cy="74450"/>
            </a:xfrm>
            <a:custGeom>
              <a:avLst/>
              <a:gdLst/>
              <a:ahLst/>
              <a:cxnLst/>
              <a:rect l="l" t="t" r="r" b="b"/>
              <a:pathLst>
                <a:path w="2978" h="2978" extrusionOk="0">
                  <a:moveTo>
                    <a:pt x="2919" y="1518"/>
                  </a:moveTo>
                  <a:cubicBezTo>
                    <a:pt x="2919" y="2336"/>
                    <a:pt x="2277" y="2978"/>
                    <a:pt x="1460" y="2978"/>
                  </a:cubicBezTo>
                  <a:cubicBezTo>
                    <a:pt x="642" y="2978"/>
                    <a:pt x="0" y="2277"/>
                    <a:pt x="0" y="1460"/>
                  </a:cubicBezTo>
                  <a:cubicBezTo>
                    <a:pt x="59" y="701"/>
                    <a:pt x="701" y="1"/>
                    <a:pt x="1518" y="59"/>
                  </a:cubicBezTo>
                  <a:cubicBezTo>
                    <a:pt x="2335" y="59"/>
                    <a:pt x="2977" y="701"/>
                    <a:pt x="2919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7" name="Google Shape;8217;p19"/>
            <p:cNvSpPr/>
            <p:nvPr/>
          </p:nvSpPr>
          <p:spPr>
            <a:xfrm>
              <a:off x="1910025" y="4402850"/>
              <a:ext cx="73000" cy="72975"/>
            </a:xfrm>
            <a:custGeom>
              <a:avLst/>
              <a:gdLst/>
              <a:ahLst/>
              <a:cxnLst/>
              <a:rect l="l" t="t" r="r" b="b"/>
              <a:pathLst>
                <a:path w="2920" h="2919" extrusionOk="0">
                  <a:moveTo>
                    <a:pt x="1460" y="0"/>
                  </a:moveTo>
                  <a:cubicBezTo>
                    <a:pt x="2277" y="0"/>
                    <a:pt x="2919" y="642"/>
                    <a:pt x="2919" y="1460"/>
                  </a:cubicBezTo>
                  <a:cubicBezTo>
                    <a:pt x="2919" y="2277"/>
                    <a:pt x="2277" y="2919"/>
                    <a:pt x="1460" y="2919"/>
                  </a:cubicBezTo>
                  <a:cubicBezTo>
                    <a:pt x="643" y="2919"/>
                    <a:pt x="59" y="2335"/>
                    <a:pt x="1" y="1518"/>
                  </a:cubicBezTo>
                  <a:cubicBezTo>
                    <a:pt x="1" y="701"/>
                    <a:pt x="643" y="59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8" name="Google Shape;8218;p19"/>
            <p:cNvSpPr/>
            <p:nvPr/>
          </p:nvSpPr>
          <p:spPr>
            <a:xfrm>
              <a:off x="1669250" y="1459525"/>
              <a:ext cx="70075" cy="71525"/>
            </a:xfrm>
            <a:custGeom>
              <a:avLst/>
              <a:gdLst/>
              <a:ahLst/>
              <a:cxnLst/>
              <a:rect l="l" t="t" r="r" b="b"/>
              <a:pathLst>
                <a:path w="2803" h="2861" extrusionOk="0">
                  <a:moveTo>
                    <a:pt x="1401" y="2802"/>
                  </a:moveTo>
                  <a:cubicBezTo>
                    <a:pt x="584" y="2802"/>
                    <a:pt x="1" y="2218"/>
                    <a:pt x="1" y="1401"/>
                  </a:cubicBezTo>
                  <a:cubicBezTo>
                    <a:pt x="1" y="584"/>
                    <a:pt x="584" y="0"/>
                    <a:pt x="1401" y="0"/>
                  </a:cubicBezTo>
                  <a:cubicBezTo>
                    <a:pt x="2219" y="0"/>
                    <a:pt x="2802" y="642"/>
                    <a:pt x="2802" y="1401"/>
                  </a:cubicBezTo>
                  <a:cubicBezTo>
                    <a:pt x="2802" y="2218"/>
                    <a:pt x="2219" y="2860"/>
                    <a:pt x="1401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9" name="Google Shape;8219;p19"/>
            <p:cNvSpPr/>
            <p:nvPr/>
          </p:nvSpPr>
          <p:spPr>
            <a:xfrm>
              <a:off x="5102900" y="4894625"/>
              <a:ext cx="71525" cy="70050"/>
            </a:xfrm>
            <a:custGeom>
              <a:avLst/>
              <a:gdLst/>
              <a:ahLst/>
              <a:cxnLst/>
              <a:rect l="l" t="t" r="r" b="b"/>
              <a:pathLst>
                <a:path w="2861" h="2802" extrusionOk="0">
                  <a:moveTo>
                    <a:pt x="1460" y="2802"/>
                  </a:moveTo>
                  <a:cubicBezTo>
                    <a:pt x="642" y="2802"/>
                    <a:pt x="0" y="2218"/>
                    <a:pt x="0" y="1401"/>
                  </a:cubicBezTo>
                  <a:cubicBezTo>
                    <a:pt x="0" y="584"/>
                    <a:pt x="584" y="0"/>
                    <a:pt x="1401" y="0"/>
                  </a:cubicBezTo>
                  <a:cubicBezTo>
                    <a:pt x="2218" y="0"/>
                    <a:pt x="2802" y="584"/>
                    <a:pt x="2860" y="1401"/>
                  </a:cubicBezTo>
                  <a:cubicBezTo>
                    <a:pt x="2860" y="2160"/>
                    <a:pt x="2218" y="2802"/>
                    <a:pt x="1460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0" name="Google Shape;8220;p19"/>
            <p:cNvSpPr/>
            <p:nvPr/>
          </p:nvSpPr>
          <p:spPr>
            <a:xfrm>
              <a:off x="1422625" y="1949825"/>
              <a:ext cx="70075" cy="68600"/>
            </a:xfrm>
            <a:custGeom>
              <a:avLst/>
              <a:gdLst/>
              <a:ahLst/>
              <a:cxnLst/>
              <a:rect l="l" t="t" r="r" b="b"/>
              <a:pathLst>
                <a:path w="2803" h="2744" extrusionOk="0">
                  <a:moveTo>
                    <a:pt x="2803" y="1401"/>
                  </a:moveTo>
                  <a:cubicBezTo>
                    <a:pt x="2803" y="2160"/>
                    <a:pt x="2161" y="2744"/>
                    <a:pt x="1402" y="2744"/>
                  </a:cubicBezTo>
                  <a:cubicBezTo>
                    <a:pt x="643" y="2744"/>
                    <a:pt x="1" y="2102"/>
                    <a:pt x="1" y="1343"/>
                  </a:cubicBezTo>
                  <a:cubicBezTo>
                    <a:pt x="59" y="584"/>
                    <a:pt x="701" y="1"/>
                    <a:pt x="1402" y="1"/>
                  </a:cubicBezTo>
                  <a:cubicBezTo>
                    <a:pt x="2161" y="1"/>
                    <a:pt x="2803" y="643"/>
                    <a:pt x="2803" y="14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1" name="Google Shape;8221;p19"/>
            <p:cNvSpPr/>
            <p:nvPr/>
          </p:nvSpPr>
          <p:spPr>
            <a:xfrm>
              <a:off x="4611125" y="5141225"/>
              <a:ext cx="68600" cy="70075"/>
            </a:xfrm>
            <a:custGeom>
              <a:avLst/>
              <a:gdLst/>
              <a:ahLst/>
              <a:cxnLst/>
              <a:rect l="l" t="t" r="r" b="b"/>
              <a:pathLst>
                <a:path w="2744" h="2803" extrusionOk="0">
                  <a:moveTo>
                    <a:pt x="1343" y="2803"/>
                  </a:moveTo>
                  <a:cubicBezTo>
                    <a:pt x="584" y="2744"/>
                    <a:pt x="0" y="2161"/>
                    <a:pt x="0" y="1402"/>
                  </a:cubicBezTo>
                  <a:cubicBezTo>
                    <a:pt x="0" y="643"/>
                    <a:pt x="642" y="1"/>
                    <a:pt x="1401" y="1"/>
                  </a:cubicBezTo>
                  <a:cubicBezTo>
                    <a:pt x="2160" y="59"/>
                    <a:pt x="2744" y="701"/>
                    <a:pt x="2744" y="1460"/>
                  </a:cubicBezTo>
                  <a:cubicBezTo>
                    <a:pt x="2744" y="2161"/>
                    <a:pt x="2102" y="2803"/>
                    <a:pt x="134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2" name="Google Shape;8222;p19"/>
            <p:cNvSpPr/>
            <p:nvPr/>
          </p:nvSpPr>
          <p:spPr>
            <a:xfrm>
              <a:off x="2407625" y="4897525"/>
              <a:ext cx="65700" cy="64250"/>
            </a:xfrm>
            <a:custGeom>
              <a:avLst/>
              <a:gdLst/>
              <a:ahLst/>
              <a:cxnLst/>
              <a:rect l="l" t="t" r="r" b="b"/>
              <a:pathLst>
                <a:path w="2628" h="2570" extrusionOk="0">
                  <a:moveTo>
                    <a:pt x="1343" y="2569"/>
                  </a:moveTo>
                  <a:cubicBezTo>
                    <a:pt x="643" y="2569"/>
                    <a:pt x="59" y="2044"/>
                    <a:pt x="59" y="1343"/>
                  </a:cubicBezTo>
                  <a:cubicBezTo>
                    <a:pt x="1" y="585"/>
                    <a:pt x="585" y="1"/>
                    <a:pt x="1343" y="1"/>
                  </a:cubicBezTo>
                  <a:cubicBezTo>
                    <a:pt x="2044" y="1"/>
                    <a:pt x="2569" y="526"/>
                    <a:pt x="2569" y="1227"/>
                  </a:cubicBezTo>
                  <a:cubicBezTo>
                    <a:pt x="2628" y="1986"/>
                    <a:pt x="2044" y="2511"/>
                    <a:pt x="1343" y="25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3" name="Google Shape;8223;p19"/>
            <p:cNvSpPr/>
            <p:nvPr/>
          </p:nvSpPr>
          <p:spPr>
            <a:xfrm>
              <a:off x="1425550" y="367175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1285" y="1"/>
                  </a:moveTo>
                  <a:cubicBezTo>
                    <a:pt x="1985" y="1"/>
                    <a:pt x="2569" y="526"/>
                    <a:pt x="2569" y="1285"/>
                  </a:cubicBezTo>
                  <a:cubicBezTo>
                    <a:pt x="2569" y="2044"/>
                    <a:pt x="1985" y="2569"/>
                    <a:pt x="1226" y="2569"/>
                  </a:cubicBezTo>
                  <a:cubicBezTo>
                    <a:pt x="526" y="2511"/>
                    <a:pt x="1" y="1985"/>
                    <a:pt x="1" y="1227"/>
                  </a:cubicBezTo>
                  <a:cubicBezTo>
                    <a:pt x="1" y="526"/>
                    <a:pt x="584" y="1"/>
                    <a:pt x="128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4" name="Google Shape;8224;p19"/>
            <p:cNvSpPr/>
            <p:nvPr/>
          </p:nvSpPr>
          <p:spPr>
            <a:xfrm>
              <a:off x="1672175" y="416060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2569" y="1285"/>
                  </a:moveTo>
                  <a:cubicBezTo>
                    <a:pt x="2569" y="2044"/>
                    <a:pt x="1985" y="2569"/>
                    <a:pt x="1284" y="2569"/>
                  </a:cubicBezTo>
                  <a:cubicBezTo>
                    <a:pt x="526" y="2569"/>
                    <a:pt x="0" y="1985"/>
                    <a:pt x="0" y="1227"/>
                  </a:cubicBezTo>
                  <a:cubicBezTo>
                    <a:pt x="0" y="526"/>
                    <a:pt x="584" y="1"/>
                    <a:pt x="1284" y="1"/>
                  </a:cubicBezTo>
                  <a:cubicBezTo>
                    <a:pt x="2043" y="59"/>
                    <a:pt x="2569" y="585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5" name="Google Shape;8225;p19"/>
            <p:cNvSpPr/>
            <p:nvPr/>
          </p:nvSpPr>
          <p:spPr>
            <a:xfrm>
              <a:off x="4859200" y="483275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343" y="0"/>
                  </a:moveTo>
                  <a:cubicBezTo>
                    <a:pt x="2043" y="0"/>
                    <a:pt x="2569" y="584"/>
                    <a:pt x="2569" y="1284"/>
                  </a:cubicBezTo>
                  <a:cubicBezTo>
                    <a:pt x="2569" y="2043"/>
                    <a:pt x="1985" y="2627"/>
                    <a:pt x="1226" y="2569"/>
                  </a:cubicBezTo>
                  <a:cubicBezTo>
                    <a:pt x="526" y="2569"/>
                    <a:pt x="0" y="1985"/>
                    <a:pt x="0" y="1284"/>
                  </a:cubicBezTo>
                  <a:cubicBezTo>
                    <a:pt x="59" y="526"/>
                    <a:pt x="584" y="0"/>
                    <a:pt x="134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6" name="Google Shape;8226;p19"/>
            <p:cNvSpPr/>
            <p:nvPr/>
          </p:nvSpPr>
          <p:spPr>
            <a:xfrm>
              <a:off x="6084975" y="1709050"/>
              <a:ext cx="64225" cy="65700"/>
            </a:xfrm>
            <a:custGeom>
              <a:avLst/>
              <a:gdLst/>
              <a:ahLst/>
              <a:cxnLst/>
              <a:rect l="l" t="t" r="r" b="b"/>
              <a:pathLst>
                <a:path w="2569" h="2628" extrusionOk="0">
                  <a:moveTo>
                    <a:pt x="2569" y="1285"/>
                  </a:moveTo>
                  <a:cubicBezTo>
                    <a:pt x="2569" y="2043"/>
                    <a:pt x="2044" y="2569"/>
                    <a:pt x="1343" y="2569"/>
                  </a:cubicBezTo>
                  <a:cubicBezTo>
                    <a:pt x="584" y="2627"/>
                    <a:pt x="1" y="2043"/>
                    <a:pt x="1" y="1285"/>
                  </a:cubicBezTo>
                  <a:cubicBezTo>
                    <a:pt x="59" y="584"/>
                    <a:pt x="584" y="0"/>
                    <a:pt x="1343" y="59"/>
                  </a:cubicBezTo>
                  <a:cubicBezTo>
                    <a:pt x="2044" y="59"/>
                    <a:pt x="2569" y="584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7" name="Google Shape;8227;p19"/>
            <p:cNvSpPr/>
            <p:nvPr/>
          </p:nvSpPr>
          <p:spPr>
            <a:xfrm>
              <a:off x="2897950" y="5142700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285" y="2627"/>
                  </a:moveTo>
                  <a:cubicBezTo>
                    <a:pt x="584" y="2627"/>
                    <a:pt x="0" y="2102"/>
                    <a:pt x="0" y="1343"/>
                  </a:cubicBezTo>
                  <a:cubicBezTo>
                    <a:pt x="0" y="642"/>
                    <a:pt x="526" y="59"/>
                    <a:pt x="1226" y="59"/>
                  </a:cubicBezTo>
                  <a:cubicBezTo>
                    <a:pt x="1985" y="0"/>
                    <a:pt x="2569" y="584"/>
                    <a:pt x="2569" y="1343"/>
                  </a:cubicBezTo>
                  <a:cubicBezTo>
                    <a:pt x="2569" y="2043"/>
                    <a:pt x="2043" y="2627"/>
                    <a:pt x="1285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8" name="Google Shape;8228;p19"/>
            <p:cNvSpPr/>
            <p:nvPr/>
          </p:nvSpPr>
          <p:spPr>
            <a:xfrm>
              <a:off x="6333050" y="2936300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452" y="1985"/>
                    <a:pt x="1927" y="2510"/>
                    <a:pt x="1168" y="2510"/>
                  </a:cubicBezTo>
                  <a:cubicBezTo>
                    <a:pt x="526" y="2452"/>
                    <a:pt x="1" y="1926"/>
                    <a:pt x="1" y="1226"/>
                  </a:cubicBezTo>
                  <a:cubicBezTo>
                    <a:pt x="1" y="525"/>
                    <a:pt x="584" y="0"/>
                    <a:pt x="1285" y="0"/>
                  </a:cubicBezTo>
                  <a:cubicBezTo>
                    <a:pt x="1985" y="0"/>
                    <a:pt x="2510" y="584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9" name="Google Shape;8229;p19"/>
            <p:cNvSpPr/>
            <p:nvPr/>
          </p:nvSpPr>
          <p:spPr>
            <a:xfrm>
              <a:off x="5597575" y="975050"/>
              <a:ext cx="61325" cy="61300"/>
            </a:xfrm>
            <a:custGeom>
              <a:avLst/>
              <a:gdLst/>
              <a:ahLst/>
              <a:cxnLst/>
              <a:rect l="l" t="t" r="r" b="b"/>
              <a:pathLst>
                <a:path w="2453" h="2452" extrusionOk="0">
                  <a:moveTo>
                    <a:pt x="1227" y="0"/>
                  </a:moveTo>
                  <a:cubicBezTo>
                    <a:pt x="1927" y="0"/>
                    <a:pt x="2452" y="584"/>
                    <a:pt x="2452" y="1226"/>
                  </a:cubicBezTo>
                  <a:cubicBezTo>
                    <a:pt x="2452" y="1868"/>
                    <a:pt x="1869" y="2452"/>
                    <a:pt x="1227" y="2452"/>
                  </a:cubicBezTo>
                  <a:cubicBezTo>
                    <a:pt x="526" y="2452"/>
                    <a:pt x="1" y="1868"/>
                    <a:pt x="1" y="1168"/>
                  </a:cubicBezTo>
                  <a:cubicBezTo>
                    <a:pt x="1" y="525"/>
                    <a:pt x="585" y="0"/>
                    <a:pt x="12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0" name="Google Shape;8230;p19"/>
            <p:cNvSpPr/>
            <p:nvPr/>
          </p:nvSpPr>
          <p:spPr>
            <a:xfrm>
              <a:off x="3634875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1226" y="2510"/>
                  </a:moveTo>
                  <a:cubicBezTo>
                    <a:pt x="526" y="2510"/>
                    <a:pt x="1" y="1926"/>
                    <a:pt x="1" y="1226"/>
                  </a:cubicBezTo>
                  <a:cubicBezTo>
                    <a:pt x="59" y="525"/>
                    <a:pt x="584" y="0"/>
                    <a:pt x="1226" y="0"/>
                  </a:cubicBezTo>
                  <a:cubicBezTo>
                    <a:pt x="1927" y="0"/>
                    <a:pt x="2510" y="584"/>
                    <a:pt x="2452" y="1284"/>
                  </a:cubicBezTo>
                  <a:cubicBezTo>
                    <a:pt x="2452" y="1985"/>
                    <a:pt x="1927" y="2510"/>
                    <a:pt x="1226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1" name="Google Shape;8231;p19"/>
            <p:cNvSpPr/>
            <p:nvPr/>
          </p:nvSpPr>
          <p:spPr>
            <a:xfrm>
              <a:off x="6333050" y="2692600"/>
              <a:ext cx="62775" cy="62775"/>
            </a:xfrm>
            <a:custGeom>
              <a:avLst/>
              <a:gdLst/>
              <a:ahLst/>
              <a:cxnLst/>
              <a:rect l="l" t="t" r="r" b="b"/>
              <a:pathLst>
                <a:path w="2511" h="2511" extrusionOk="0">
                  <a:moveTo>
                    <a:pt x="2510" y="1284"/>
                  </a:moveTo>
                  <a:cubicBezTo>
                    <a:pt x="2510" y="1985"/>
                    <a:pt x="1927" y="2510"/>
                    <a:pt x="1226" y="2510"/>
                  </a:cubicBezTo>
                  <a:cubicBezTo>
                    <a:pt x="526" y="2510"/>
                    <a:pt x="1" y="1985"/>
                    <a:pt x="1" y="1284"/>
                  </a:cubicBezTo>
                  <a:cubicBezTo>
                    <a:pt x="1" y="584"/>
                    <a:pt x="584" y="0"/>
                    <a:pt x="1285" y="59"/>
                  </a:cubicBezTo>
                  <a:cubicBezTo>
                    <a:pt x="1985" y="59"/>
                    <a:pt x="2510" y="584"/>
                    <a:pt x="2510" y="128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2" name="Google Shape;8232;p19"/>
            <p:cNvSpPr/>
            <p:nvPr/>
          </p:nvSpPr>
          <p:spPr>
            <a:xfrm>
              <a:off x="3881500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510" y="1926"/>
                    <a:pt x="1985" y="2452"/>
                    <a:pt x="1284" y="2452"/>
                  </a:cubicBezTo>
                  <a:cubicBezTo>
                    <a:pt x="584" y="2510"/>
                    <a:pt x="0" y="1985"/>
                    <a:pt x="0" y="1226"/>
                  </a:cubicBezTo>
                  <a:cubicBezTo>
                    <a:pt x="0" y="525"/>
                    <a:pt x="584" y="0"/>
                    <a:pt x="1284" y="0"/>
                  </a:cubicBezTo>
                  <a:cubicBezTo>
                    <a:pt x="1985" y="0"/>
                    <a:pt x="2510" y="525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3" name="Google Shape;8233;p19"/>
            <p:cNvSpPr/>
            <p:nvPr/>
          </p:nvSpPr>
          <p:spPr>
            <a:xfrm>
              <a:off x="6333050" y="2447425"/>
              <a:ext cx="61325" cy="59875"/>
            </a:xfrm>
            <a:custGeom>
              <a:avLst/>
              <a:gdLst/>
              <a:ahLst/>
              <a:cxnLst/>
              <a:rect l="l" t="t" r="r" b="b"/>
              <a:pathLst>
                <a:path w="2453" h="2395" extrusionOk="0">
                  <a:moveTo>
                    <a:pt x="2452" y="1168"/>
                  </a:moveTo>
                  <a:cubicBezTo>
                    <a:pt x="2452" y="1810"/>
                    <a:pt x="1868" y="2394"/>
                    <a:pt x="1226" y="2394"/>
                  </a:cubicBezTo>
                  <a:cubicBezTo>
                    <a:pt x="643" y="2394"/>
                    <a:pt x="59" y="1869"/>
                    <a:pt x="59" y="1227"/>
                  </a:cubicBezTo>
                  <a:cubicBezTo>
                    <a:pt x="1" y="585"/>
                    <a:pt x="584" y="1"/>
                    <a:pt x="1226" y="1"/>
                  </a:cubicBezTo>
                  <a:cubicBezTo>
                    <a:pt x="1868" y="1"/>
                    <a:pt x="2452" y="585"/>
                    <a:pt x="2452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4" name="Google Shape;8234;p19"/>
            <p:cNvSpPr/>
            <p:nvPr/>
          </p:nvSpPr>
          <p:spPr>
            <a:xfrm>
              <a:off x="6086425" y="3919825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227" y="1"/>
                  </a:moveTo>
                  <a:cubicBezTo>
                    <a:pt x="1869" y="1"/>
                    <a:pt x="2453" y="584"/>
                    <a:pt x="2453" y="1226"/>
                  </a:cubicBezTo>
                  <a:cubicBezTo>
                    <a:pt x="2453" y="1869"/>
                    <a:pt x="1869" y="2394"/>
                    <a:pt x="1285" y="2452"/>
                  </a:cubicBezTo>
                  <a:cubicBezTo>
                    <a:pt x="585" y="2452"/>
                    <a:pt x="1" y="1869"/>
                    <a:pt x="59" y="1168"/>
                  </a:cubicBezTo>
                  <a:cubicBezTo>
                    <a:pt x="59" y="584"/>
                    <a:pt x="585" y="1"/>
                    <a:pt x="1227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5" name="Google Shape;8235;p19"/>
            <p:cNvSpPr/>
            <p:nvPr/>
          </p:nvSpPr>
          <p:spPr>
            <a:xfrm>
              <a:off x="2657175" y="486175"/>
              <a:ext cx="59850" cy="59875"/>
            </a:xfrm>
            <a:custGeom>
              <a:avLst/>
              <a:gdLst/>
              <a:ahLst/>
              <a:cxnLst/>
              <a:rect l="l" t="t" r="r" b="b"/>
              <a:pathLst>
                <a:path w="2394" h="2395" extrusionOk="0">
                  <a:moveTo>
                    <a:pt x="2394" y="1168"/>
                  </a:moveTo>
                  <a:cubicBezTo>
                    <a:pt x="2394" y="1752"/>
                    <a:pt x="1868" y="2336"/>
                    <a:pt x="1226" y="2394"/>
                  </a:cubicBezTo>
                  <a:cubicBezTo>
                    <a:pt x="584" y="2394"/>
                    <a:pt x="0" y="1810"/>
                    <a:pt x="0" y="1168"/>
                  </a:cubicBezTo>
                  <a:cubicBezTo>
                    <a:pt x="0" y="526"/>
                    <a:pt x="584" y="1"/>
                    <a:pt x="1168" y="1"/>
                  </a:cubicBezTo>
                  <a:cubicBezTo>
                    <a:pt x="1810" y="1"/>
                    <a:pt x="2394" y="526"/>
                    <a:pt x="2394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6" name="Google Shape;8236;p19"/>
            <p:cNvSpPr/>
            <p:nvPr/>
          </p:nvSpPr>
          <p:spPr>
            <a:xfrm>
              <a:off x="4126650" y="239575"/>
              <a:ext cx="58400" cy="59850"/>
            </a:xfrm>
            <a:custGeom>
              <a:avLst/>
              <a:gdLst/>
              <a:ahLst/>
              <a:cxnLst/>
              <a:rect l="l" t="t" r="r" b="b"/>
              <a:pathLst>
                <a:path w="2336" h="2394" extrusionOk="0">
                  <a:moveTo>
                    <a:pt x="1168" y="2335"/>
                  </a:moveTo>
                  <a:cubicBezTo>
                    <a:pt x="526" y="2394"/>
                    <a:pt x="0" y="1810"/>
                    <a:pt x="0" y="1226"/>
                  </a:cubicBezTo>
                  <a:cubicBezTo>
                    <a:pt x="0" y="584"/>
                    <a:pt x="526" y="0"/>
                    <a:pt x="1168" y="0"/>
                  </a:cubicBezTo>
                  <a:cubicBezTo>
                    <a:pt x="1752" y="0"/>
                    <a:pt x="2335" y="526"/>
                    <a:pt x="2335" y="1168"/>
                  </a:cubicBezTo>
                  <a:cubicBezTo>
                    <a:pt x="2335" y="1810"/>
                    <a:pt x="1810" y="2335"/>
                    <a:pt x="1168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7" name="Google Shape;8237;p19"/>
            <p:cNvSpPr/>
            <p:nvPr/>
          </p:nvSpPr>
          <p:spPr>
            <a:xfrm>
              <a:off x="5845650" y="1223125"/>
              <a:ext cx="56950" cy="58375"/>
            </a:xfrm>
            <a:custGeom>
              <a:avLst/>
              <a:gdLst/>
              <a:ahLst/>
              <a:cxnLst/>
              <a:rect l="l" t="t" r="r" b="b"/>
              <a:pathLst>
                <a:path w="2278" h="2335" extrusionOk="0">
                  <a:moveTo>
                    <a:pt x="2277" y="1167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335"/>
                    <a:pt x="1" y="1810"/>
                    <a:pt x="1" y="1109"/>
                  </a:cubicBezTo>
                  <a:cubicBezTo>
                    <a:pt x="59" y="467"/>
                    <a:pt x="526" y="0"/>
                    <a:pt x="1168" y="0"/>
                  </a:cubicBezTo>
                  <a:cubicBezTo>
                    <a:pt x="1810" y="0"/>
                    <a:pt x="2277" y="525"/>
                    <a:pt x="2277" y="116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8" name="Google Shape;8238;p19"/>
            <p:cNvSpPr/>
            <p:nvPr/>
          </p:nvSpPr>
          <p:spPr>
            <a:xfrm>
              <a:off x="3394100" y="241025"/>
              <a:ext cx="58400" cy="56950"/>
            </a:xfrm>
            <a:custGeom>
              <a:avLst/>
              <a:gdLst/>
              <a:ahLst/>
              <a:cxnLst/>
              <a:rect l="l" t="t" r="r" b="b"/>
              <a:pathLst>
                <a:path w="2336" h="2278" extrusionOk="0">
                  <a:moveTo>
                    <a:pt x="2277" y="1168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277"/>
                    <a:pt x="0" y="1752"/>
                    <a:pt x="59" y="1051"/>
                  </a:cubicBezTo>
                  <a:cubicBezTo>
                    <a:pt x="59" y="409"/>
                    <a:pt x="584" y="1"/>
                    <a:pt x="1226" y="1"/>
                  </a:cubicBezTo>
                  <a:cubicBezTo>
                    <a:pt x="1868" y="1"/>
                    <a:pt x="2335" y="526"/>
                    <a:pt x="2277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9" name="Google Shape;8239;p19"/>
            <p:cNvSpPr/>
            <p:nvPr/>
          </p:nvSpPr>
          <p:spPr>
            <a:xfrm>
              <a:off x="6335975" y="3185825"/>
              <a:ext cx="56925" cy="56925"/>
            </a:xfrm>
            <a:custGeom>
              <a:avLst/>
              <a:gdLst/>
              <a:ahLst/>
              <a:cxnLst/>
              <a:rect l="l" t="t" r="r" b="b"/>
              <a:pathLst>
                <a:path w="2277" h="2277" extrusionOk="0">
                  <a:moveTo>
                    <a:pt x="1168" y="2277"/>
                  </a:moveTo>
                  <a:cubicBezTo>
                    <a:pt x="526" y="2277"/>
                    <a:pt x="0" y="1810"/>
                    <a:pt x="0" y="1168"/>
                  </a:cubicBezTo>
                  <a:cubicBezTo>
                    <a:pt x="0" y="467"/>
                    <a:pt x="467" y="0"/>
                    <a:pt x="1168" y="0"/>
                  </a:cubicBezTo>
                  <a:cubicBezTo>
                    <a:pt x="1810" y="0"/>
                    <a:pt x="2277" y="526"/>
                    <a:pt x="2277" y="1109"/>
                  </a:cubicBezTo>
                  <a:cubicBezTo>
                    <a:pt x="2277" y="1751"/>
                    <a:pt x="1751" y="2277"/>
                    <a:pt x="1168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0" name="Google Shape;8240;p19"/>
            <p:cNvSpPr/>
            <p:nvPr/>
          </p:nvSpPr>
          <p:spPr>
            <a:xfrm>
              <a:off x="5356800" y="731350"/>
              <a:ext cx="56950" cy="55475"/>
            </a:xfrm>
            <a:custGeom>
              <a:avLst/>
              <a:gdLst/>
              <a:ahLst/>
              <a:cxnLst/>
              <a:rect l="l" t="t" r="r" b="b"/>
              <a:pathLst>
                <a:path w="2278" h="2219" extrusionOk="0">
                  <a:moveTo>
                    <a:pt x="1168" y="2218"/>
                  </a:moveTo>
                  <a:cubicBezTo>
                    <a:pt x="526" y="2218"/>
                    <a:pt x="59" y="1810"/>
                    <a:pt x="1" y="1168"/>
                  </a:cubicBezTo>
                  <a:cubicBezTo>
                    <a:pt x="1" y="467"/>
                    <a:pt x="468" y="0"/>
                    <a:pt x="1110" y="0"/>
                  </a:cubicBezTo>
                  <a:cubicBezTo>
                    <a:pt x="1752" y="0"/>
                    <a:pt x="2277" y="467"/>
                    <a:pt x="2277" y="1051"/>
                  </a:cubicBezTo>
                  <a:cubicBezTo>
                    <a:pt x="2277" y="1693"/>
                    <a:pt x="1810" y="2218"/>
                    <a:pt x="1168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1" name="Google Shape;8241;p19"/>
            <p:cNvSpPr/>
            <p:nvPr/>
          </p:nvSpPr>
          <p:spPr>
            <a:xfrm>
              <a:off x="1924625" y="979425"/>
              <a:ext cx="52550" cy="52550"/>
            </a:xfrm>
            <a:custGeom>
              <a:avLst/>
              <a:gdLst/>
              <a:ahLst/>
              <a:cxnLst/>
              <a:rect l="l" t="t" r="r" b="b"/>
              <a:pathLst>
                <a:path w="2102" h="2102" extrusionOk="0">
                  <a:moveTo>
                    <a:pt x="2102" y="1051"/>
                  </a:moveTo>
                  <a:cubicBezTo>
                    <a:pt x="2102" y="1576"/>
                    <a:pt x="1635" y="2043"/>
                    <a:pt x="1051" y="2102"/>
                  </a:cubicBezTo>
                  <a:cubicBezTo>
                    <a:pt x="526" y="2102"/>
                    <a:pt x="0" y="1576"/>
                    <a:pt x="0" y="993"/>
                  </a:cubicBezTo>
                  <a:cubicBezTo>
                    <a:pt x="0" y="467"/>
                    <a:pt x="526" y="0"/>
                    <a:pt x="1051" y="0"/>
                  </a:cubicBezTo>
                  <a:cubicBezTo>
                    <a:pt x="1576" y="0"/>
                    <a:pt x="2102" y="467"/>
                    <a:pt x="2102" y="10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2" name="Google Shape;8242;p19"/>
            <p:cNvSpPr/>
            <p:nvPr/>
          </p:nvSpPr>
          <p:spPr>
            <a:xfrm>
              <a:off x="6337425" y="22052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1051" y="0"/>
                  </a:moveTo>
                  <a:cubicBezTo>
                    <a:pt x="1577" y="0"/>
                    <a:pt x="2102" y="467"/>
                    <a:pt x="2102" y="993"/>
                  </a:cubicBezTo>
                  <a:cubicBezTo>
                    <a:pt x="2160" y="1576"/>
                    <a:pt x="1635" y="2102"/>
                    <a:pt x="1051" y="2102"/>
                  </a:cubicBezTo>
                  <a:cubicBezTo>
                    <a:pt x="526" y="2043"/>
                    <a:pt x="1" y="1576"/>
                    <a:pt x="1" y="1051"/>
                  </a:cubicBezTo>
                  <a:cubicBezTo>
                    <a:pt x="1" y="467"/>
                    <a:pt x="526" y="0"/>
                    <a:pt x="105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3" name="Google Shape;8243;p19"/>
            <p:cNvSpPr/>
            <p:nvPr/>
          </p:nvSpPr>
          <p:spPr>
            <a:xfrm>
              <a:off x="1431400" y="171487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2101" y="1052"/>
                  </a:moveTo>
                  <a:cubicBezTo>
                    <a:pt x="2101" y="1635"/>
                    <a:pt x="1635" y="2102"/>
                    <a:pt x="1051" y="2102"/>
                  </a:cubicBezTo>
                  <a:cubicBezTo>
                    <a:pt x="467" y="2102"/>
                    <a:pt x="0" y="1577"/>
                    <a:pt x="0" y="1052"/>
                  </a:cubicBezTo>
                  <a:cubicBezTo>
                    <a:pt x="0" y="468"/>
                    <a:pt x="525" y="1"/>
                    <a:pt x="1051" y="1"/>
                  </a:cubicBezTo>
                  <a:cubicBezTo>
                    <a:pt x="1576" y="59"/>
                    <a:pt x="2101" y="526"/>
                    <a:pt x="2101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4" name="Google Shape;8244;p19"/>
            <p:cNvSpPr/>
            <p:nvPr/>
          </p:nvSpPr>
          <p:spPr>
            <a:xfrm>
              <a:off x="5601950" y="4661125"/>
              <a:ext cx="52575" cy="52575"/>
            </a:xfrm>
            <a:custGeom>
              <a:avLst/>
              <a:gdLst/>
              <a:ahLst/>
              <a:cxnLst/>
              <a:rect l="l" t="t" r="r" b="b"/>
              <a:pathLst>
                <a:path w="2103" h="2103" extrusionOk="0">
                  <a:moveTo>
                    <a:pt x="2102" y="993"/>
                  </a:moveTo>
                  <a:cubicBezTo>
                    <a:pt x="2102" y="1519"/>
                    <a:pt x="1635" y="2044"/>
                    <a:pt x="1052" y="2044"/>
                  </a:cubicBezTo>
                  <a:cubicBezTo>
                    <a:pt x="526" y="2102"/>
                    <a:pt x="1" y="1577"/>
                    <a:pt x="1" y="993"/>
                  </a:cubicBezTo>
                  <a:cubicBezTo>
                    <a:pt x="1" y="468"/>
                    <a:pt x="468" y="1"/>
                    <a:pt x="1052" y="1"/>
                  </a:cubicBezTo>
                  <a:cubicBezTo>
                    <a:pt x="1577" y="1"/>
                    <a:pt x="2044" y="468"/>
                    <a:pt x="2102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5" name="Google Shape;8245;p19"/>
            <p:cNvSpPr/>
            <p:nvPr/>
          </p:nvSpPr>
          <p:spPr>
            <a:xfrm>
              <a:off x="4865025" y="51500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2102" y="992"/>
                  </a:moveTo>
                  <a:cubicBezTo>
                    <a:pt x="2161" y="1518"/>
                    <a:pt x="1694" y="2043"/>
                    <a:pt x="1110" y="2101"/>
                  </a:cubicBezTo>
                  <a:cubicBezTo>
                    <a:pt x="526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2" y="0"/>
                  </a:cubicBezTo>
                  <a:cubicBezTo>
                    <a:pt x="1577" y="0"/>
                    <a:pt x="2102" y="467"/>
                    <a:pt x="2102" y="99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6" name="Google Shape;8246;p19"/>
            <p:cNvSpPr/>
            <p:nvPr/>
          </p:nvSpPr>
          <p:spPr>
            <a:xfrm>
              <a:off x="4376175" y="242500"/>
              <a:ext cx="52575" cy="52550"/>
            </a:xfrm>
            <a:custGeom>
              <a:avLst/>
              <a:gdLst/>
              <a:ahLst/>
              <a:cxnLst/>
              <a:rect l="l" t="t" r="r" b="b"/>
              <a:pathLst>
                <a:path w="2103" h="2102" extrusionOk="0">
                  <a:moveTo>
                    <a:pt x="2102" y="1109"/>
                  </a:moveTo>
                  <a:cubicBezTo>
                    <a:pt x="2044" y="1634"/>
                    <a:pt x="1577" y="2101"/>
                    <a:pt x="1051" y="2101"/>
                  </a:cubicBezTo>
                  <a:cubicBezTo>
                    <a:pt x="468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1" y="58"/>
                  </a:cubicBezTo>
                  <a:cubicBezTo>
                    <a:pt x="1635" y="58"/>
                    <a:pt x="2102" y="525"/>
                    <a:pt x="2102" y="110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7" name="Google Shape;8247;p19"/>
            <p:cNvSpPr/>
            <p:nvPr/>
          </p:nvSpPr>
          <p:spPr>
            <a:xfrm>
              <a:off x="1190625" y="2942125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8"/>
                    <a:pt x="1518" y="1985"/>
                    <a:pt x="992" y="1985"/>
                  </a:cubicBezTo>
                  <a:cubicBezTo>
                    <a:pt x="409" y="1985"/>
                    <a:pt x="0" y="1576"/>
                    <a:pt x="0" y="993"/>
                  </a:cubicBezTo>
                  <a:cubicBezTo>
                    <a:pt x="0" y="409"/>
                    <a:pt x="350" y="117"/>
                    <a:pt x="876" y="59"/>
                  </a:cubicBezTo>
                  <a:cubicBezTo>
                    <a:pt x="1459" y="0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8" name="Google Shape;8248;p19"/>
            <p:cNvSpPr/>
            <p:nvPr/>
          </p:nvSpPr>
          <p:spPr>
            <a:xfrm>
              <a:off x="2169775" y="734250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1927" y="935"/>
                  </a:moveTo>
                  <a:cubicBezTo>
                    <a:pt x="1868" y="1577"/>
                    <a:pt x="1577" y="1927"/>
                    <a:pt x="935" y="1927"/>
                  </a:cubicBezTo>
                  <a:cubicBezTo>
                    <a:pt x="351" y="1927"/>
                    <a:pt x="1" y="1577"/>
                    <a:pt x="1" y="935"/>
                  </a:cubicBezTo>
                  <a:cubicBezTo>
                    <a:pt x="59" y="410"/>
                    <a:pt x="351" y="59"/>
                    <a:pt x="935" y="59"/>
                  </a:cubicBezTo>
                  <a:cubicBezTo>
                    <a:pt x="1577" y="1"/>
                    <a:pt x="1810" y="410"/>
                    <a:pt x="1927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9" name="Google Shape;8249;p19"/>
            <p:cNvSpPr/>
            <p:nvPr/>
          </p:nvSpPr>
          <p:spPr>
            <a:xfrm>
              <a:off x="1190625" y="2695500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9"/>
                    <a:pt x="1518" y="1927"/>
                    <a:pt x="992" y="1985"/>
                  </a:cubicBezTo>
                  <a:cubicBezTo>
                    <a:pt x="409" y="1985"/>
                    <a:pt x="0" y="1577"/>
                    <a:pt x="0" y="993"/>
                  </a:cubicBezTo>
                  <a:cubicBezTo>
                    <a:pt x="0" y="409"/>
                    <a:pt x="350" y="118"/>
                    <a:pt x="876" y="59"/>
                  </a:cubicBezTo>
                  <a:cubicBezTo>
                    <a:pt x="1459" y="1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0" name="Google Shape;8250;p19"/>
            <p:cNvSpPr/>
            <p:nvPr/>
          </p:nvSpPr>
          <p:spPr>
            <a:xfrm>
              <a:off x="6340350" y="3432425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934" y="1927"/>
                  </a:moveTo>
                  <a:cubicBezTo>
                    <a:pt x="409" y="1927"/>
                    <a:pt x="0" y="1519"/>
                    <a:pt x="0" y="935"/>
                  </a:cubicBezTo>
                  <a:cubicBezTo>
                    <a:pt x="0" y="410"/>
                    <a:pt x="467" y="1"/>
                    <a:pt x="993" y="1"/>
                  </a:cubicBezTo>
                  <a:cubicBezTo>
                    <a:pt x="1576" y="59"/>
                    <a:pt x="1868" y="410"/>
                    <a:pt x="1927" y="935"/>
                  </a:cubicBezTo>
                  <a:cubicBezTo>
                    <a:pt x="1927" y="1519"/>
                    <a:pt x="1518" y="1927"/>
                    <a:pt x="934" y="19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1" name="Google Shape;8251;p19"/>
            <p:cNvSpPr/>
            <p:nvPr/>
          </p:nvSpPr>
          <p:spPr>
            <a:xfrm>
              <a:off x="3151850" y="245400"/>
              <a:ext cx="48200" cy="46725"/>
            </a:xfrm>
            <a:custGeom>
              <a:avLst/>
              <a:gdLst/>
              <a:ahLst/>
              <a:cxnLst/>
              <a:rect l="l" t="t" r="r" b="b"/>
              <a:pathLst>
                <a:path w="1928" h="1869" extrusionOk="0">
                  <a:moveTo>
                    <a:pt x="1927" y="993"/>
                  </a:moveTo>
                  <a:cubicBezTo>
                    <a:pt x="1869" y="1518"/>
                    <a:pt x="1577" y="1869"/>
                    <a:pt x="993" y="1869"/>
                  </a:cubicBezTo>
                  <a:cubicBezTo>
                    <a:pt x="410" y="1869"/>
                    <a:pt x="1" y="1402"/>
                    <a:pt x="59" y="876"/>
                  </a:cubicBezTo>
                  <a:cubicBezTo>
                    <a:pt x="118" y="293"/>
                    <a:pt x="468" y="1"/>
                    <a:pt x="1052" y="1"/>
                  </a:cubicBezTo>
                  <a:cubicBezTo>
                    <a:pt x="1635" y="59"/>
                    <a:pt x="1869" y="409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2" name="Google Shape;8252;p19"/>
            <p:cNvSpPr/>
            <p:nvPr/>
          </p:nvSpPr>
          <p:spPr>
            <a:xfrm>
              <a:off x="5850025" y="4415975"/>
              <a:ext cx="48200" cy="48175"/>
            </a:xfrm>
            <a:custGeom>
              <a:avLst/>
              <a:gdLst/>
              <a:ahLst/>
              <a:cxnLst/>
              <a:rect l="l" t="t" r="r" b="b"/>
              <a:pathLst>
                <a:path w="1928" h="1927" extrusionOk="0">
                  <a:moveTo>
                    <a:pt x="935" y="1"/>
                  </a:moveTo>
                  <a:cubicBezTo>
                    <a:pt x="1519" y="1"/>
                    <a:pt x="1927" y="409"/>
                    <a:pt x="1927" y="935"/>
                  </a:cubicBezTo>
                  <a:cubicBezTo>
                    <a:pt x="1927" y="1518"/>
                    <a:pt x="1519" y="1927"/>
                    <a:pt x="993" y="1927"/>
                  </a:cubicBezTo>
                  <a:cubicBezTo>
                    <a:pt x="410" y="1869"/>
                    <a:pt x="59" y="1577"/>
                    <a:pt x="59" y="993"/>
                  </a:cubicBezTo>
                  <a:cubicBezTo>
                    <a:pt x="1" y="468"/>
                    <a:pt x="410" y="1"/>
                    <a:pt x="9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3" name="Google Shape;8253;p19"/>
            <p:cNvSpPr/>
            <p:nvPr/>
          </p:nvSpPr>
          <p:spPr>
            <a:xfrm>
              <a:off x="3640725" y="5393675"/>
              <a:ext cx="49625" cy="49650"/>
            </a:xfrm>
            <a:custGeom>
              <a:avLst/>
              <a:gdLst/>
              <a:ahLst/>
              <a:cxnLst/>
              <a:rect l="l" t="t" r="r" b="b"/>
              <a:pathLst>
                <a:path w="1985" h="1986" extrusionOk="0">
                  <a:moveTo>
                    <a:pt x="934" y="1985"/>
                  </a:moveTo>
                  <a:cubicBezTo>
                    <a:pt x="409" y="1927"/>
                    <a:pt x="0" y="1460"/>
                    <a:pt x="58" y="935"/>
                  </a:cubicBezTo>
                  <a:cubicBezTo>
                    <a:pt x="117" y="351"/>
                    <a:pt x="584" y="1"/>
                    <a:pt x="1109" y="59"/>
                  </a:cubicBezTo>
                  <a:cubicBezTo>
                    <a:pt x="1693" y="118"/>
                    <a:pt x="1985" y="468"/>
                    <a:pt x="1985" y="1052"/>
                  </a:cubicBezTo>
                  <a:cubicBezTo>
                    <a:pt x="1985" y="1577"/>
                    <a:pt x="1518" y="1985"/>
                    <a:pt x="934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4" name="Google Shape;8254;p19"/>
            <p:cNvSpPr/>
            <p:nvPr/>
          </p:nvSpPr>
          <p:spPr>
            <a:xfrm>
              <a:off x="3884400" y="5393675"/>
              <a:ext cx="48200" cy="49650"/>
            </a:xfrm>
            <a:custGeom>
              <a:avLst/>
              <a:gdLst/>
              <a:ahLst/>
              <a:cxnLst/>
              <a:rect l="l" t="t" r="r" b="b"/>
              <a:pathLst>
                <a:path w="1928" h="1986" extrusionOk="0">
                  <a:moveTo>
                    <a:pt x="1927" y="993"/>
                  </a:moveTo>
                  <a:cubicBezTo>
                    <a:pt x="1927" y="1577"/>
                    <a:pt x="1519" y="1985"/>
                    <a:pt x="993" y="1985"/>
                  </a:cubicBezTo>
                  <a:cubicBezTo>
                    <a:pt x="409" y="1985"/>
                    <a:pt x="1" y="1519"/>
                    <a:pt x="1" y="993"/>
                  </a:cubicBezTo>
                  <a:cubicBezTo>
                    <a:pt x="59" y="409"/>
                    <a:pt x="409" y="59"/>
                    <a:pt x="935" y="59"/>
                  </a:cubicBezTo>
                  <a:cubicBezTo>
                    <a:pt x="1519" y="1"/>
                    <a:pt x="1927" y="468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5" name="Google Shape;8255;p19"/>
            <p:cNvSpPr/>
            <p:nvPr/>
          </p:nvSpPr>
          <p:spPr>
            <a:xfrm>
              <a:off x="1190625" y="2454725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1868" y="935"/>
                  </a:moveTo>
                  <a:cubicBezTo>
                    <a:pt x="1809" y="1518"/>
                    <a:pt x="1459" y="1869"/>
                    <a:pt x="934" y="1810"/>
                  </a:cubicBezTo>
                  <a:cubicBezTo>
                    <a:pt x="350" y="1810"/>
                    <a:pt x="0" y="1402"/>
                    <a:pt x="58" y="876"/>
                  </a:cubicBezTo>
                  <a:cubicBezTo>
                    <a:pt x="117" y="351"/>
                    <a:pt x="467" y="1"/>
                    <a:pt x="992" y="1"/>
                  </a:cubicBezTo>
                  <a:cubicBezTo>
                    <a:pt x="1518" y="1"/>
                    <a:pt x="1809" y="409"/>
                    <a:pt x="1868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6" name="Google Shape;8256;p19"/>
            <p:cNvSpPr/>
            <p:nvPr/>
          </p:nvSpPr>
          <p:spPr>
            <a:xfrm>
              <a:off x="1434300" y="39227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460" y="117"/>
                    <a:pt x="1869" y="409"/>
                    <a:pt x="1810" y="993"/>
                  </a:cubicBezTo>
                  <a:cubicBezTo>
                    <a:pt x="1810" y="1518"/>
                    <a:pt x="1460" y="1868"/>
                    <a:pt x="876" y="1868"/>
                  </a:cubicBezTo>
                  <a:cubicBezTo>
                    <a:pt x="351" y="1810"/>
                    <a:pt x="1" y="1460"/>
                    <a:pt x="1" y="934"/>
                  </a:cubicBezTo>
                  <a:cubicBezTo>
                    <a:pt x="1" y="351"/>
                    <a:pt x="351" y="117"/>
                    <a:pt x="9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7" name="Google Shape;8257;p19"/>
            <p:cNvSpPr/>
            <p:nvPr/>
          </p:nvSpPr>
          <p:spPr>
            <a:xfrm>
              <a:off x="1680925" y="122457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934"/>
                  </a:moveTo>
                  <a:cubicBezTo>
                    <a:pt x="1810" y="1460"/>
                    <a:pt x="1518" y="1868"/>
                    <a:pt x="934" y="1868"/>
                  </a:cubicBezTo>
                  <a:cubicBezTo>
                    <a:pt x="351" y="1868"/>
                    <a:pt x="0" y="1518"/>
                    <a:pt x="0" y="934"/>
                  </a:cubicBezTo>
                  <a:cubicBezTo>
                    <a:pt x="0" y="409"/>
                    <a:pt x="351" y="59"/>
                    <a:pt x="876" y="59"/>
                  </a:cubicBezTo>
                  <a:cubicBezTo>
                    <a:pt x="1460" y="0"/>
                    <a:pt x="1752" y="351"/>
                    <a:pt x="1868" y="93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8" name="Google Shape;8258;p19"/>
            <p:cNvSpPr/>
            <p:nvPr/>
          </p:nvSpPr>
          <p:spPr>
            <a:xfrm>
              <a:off x="5358275" y="4906300"/>
              <a:ext cx="45250" cy="45250"/>
            </a:xfrm>
            <a:custGeom>
              <a:avLst/>
              <a:gdLst/>
              <a:ahLst/>
              <a:cxnLst/>
              <a:rect l="l" t="t" r="r" b="b"/>
              <a:pathLst>
                <a:path w="1810" h="1810" extrusionOk="0">
                  <a:moveTo>
                    <a:pt x="876" y="0"/>
                  </a:moveTo>
                  <a:cubicBezTo>
                    <a:pt x="1459" y="59"/>
                    <a:pt x="1810" y="350"/>
                    <a:pt x="1810" y="876"/>
                  </a:cubicBezTo>
                  <a:cubicBezTo>
                    <a:pt x="1810" y="1459"/>
                    <a:pt x="1518" y="1810"/>
                    <a:pt x="934" y="1810"/>
                  </a:cubicBezTo>
                  <a:cubicBezTo>
                    <a:pt x="409" y="1810"/>
                    <a:pt x="58" y="1518"/>
                    <a:pt x="0" y="992"/>
                  </a:cubicBezTo>
                  <a:cubicBezTo>
                    <a:pt x="0" y="409"/>
                    <a:pt x="350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9" name="Google Shape;8259;p19"/>
            <p:cNvSpPr/>
            <p:nvPr/>
          </p:nvSpPr>
          <p:spPr>
            <a:xfrm>
              <a:off x="1192075" y="318582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701"/>
                  </a:moveTo>
                  <a:cubicBezTo>
                    <a:pt x="1751" y="1518"/>
                    <a:pt x="1460" y="1868"/>
                    <a:pt x="876" y="1868"/>
                  </a:cubicBezTo>
                  <a:cubicBezTo>
                    <a:pt x="351" y="1868"/>
                    <a:pt x="0" y="1518"/>
                    <a:pt x="0" y="993"/>
                  </a:cubicBezTo>
                  <a:cubicBezTo>
                    <a:pt x="0" y="409"/>
                    <a:pt x="351" y="0"/>
                    <a:pt x="934" y="117"/>
                  </a:cubicBezTo>
                  <a:cubicBezTo>
                    <a:pt x="1285" y="175"/>
                    <a:pt x="1576" y="526"/>
                    <a:pt x="1868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0" name="Google Shape;8260;p19"/>
            <p:cNvSpPr/>
            <p:nvPr/>
          </p:nvSpPr>
          <p:spPr>
            <a:xfrm>
              <a:off x="2660100" y="5152900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992" y="1869"/>
                  </a:moveTo>
                  <a:cubicBezTo>
                    <a:pt x="409" y="1810"/>
                    <a:pt x="0" y="1518"/>
                    <a:pt x="0" y="935"/>
                  </a:cubicBezTo>
                  <a:cubicBezTo>
                    <a:pt x="0" y="351"/>
                    <a:pt x="350" y="1"/>
                    <a:pt x="934" y="1"/>
                  </a:cubicBezTo>
                  <a:cubicBezTo>
                    <a:pt x="1459" y="1"/>
                    <a:pt x="1810" y="351"/>
                    <a:pt x="1810" y="876"/>
                  </a:cubicBezTo>
                  <a:cubicBezTo>
                    <a:pt x="1868" y="1460"/>
                    <a:pt x="1518" y="1752"/>
                    <a:pt x="992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1" name="Google Shape;8261;p19"/>
            <p:cNvSpPr/>
            <p:nvPr/>
          </p:nvSpPr>
          <p:spPr>
            <a:xfrm>
              <a:off x="3395550" y="53951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518" y="117"/>
                    <a:pt x="1869" y="350"/>
                    <a:pt x="1869" y="934"/>
                  </a:cubicBezTo>
                  <a:cubicBezTo>
                    <a:pt x="1869" y="1518"/>
                    <a:pt x="1518" y="1868"/>
                    <a:pt x="935" y="1868"/>
                  </a:cubicBezTo>
                  <a:cubicBezTo>
                    <a:pt x="409" y="1868"/>
                    <a:pt x="59" y="1518"/>
                    <a:pt x="59" y="993"/>
                  </a:cubicBezTo>
                  <a:cubicBezTo>
                    <a:pt x="1" y="409"/>
                    <a:pt x="409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2" name="Google Shape;8262;p19"/>
            <p:cNvSpPr/>
            <p:nvPr/>
          </p:nvSpPr>
          <p:spPr>
            <a:xfrm>
              <a:off x="4132475" y="5396600"/>
              <a:ext cx="46725" cy="45275"/>
            </a:xfrm>
            <a:custGeom>
              <a:avLst/>
              <a:gdLst/>
              <a:ahLst/>
              <a:cxnLst/>
              <a:rect l="l" t="t" r="r" b="b"/>
              <a:pathLst>
                <a:path w="1869" h="1811" extrusionOk="0">
                  <a:moveTo>
                    <a:pt x="1869" y="876"/>
                  </a:moveTo>
                  <a:cubicBezTo>
                    <a:pt x="1752" y="1460"/>
                    <a:pt x="1460" y="1810"/>
                    <a:pt x="876" y="1810"/>
                  </a:cubicBezTo>
                  <a:cubicBezTo>
                    <a:pt x="351" y="1752"/>
                    <a:pt x="1" y="1402"/>
                    <a:pt x="1" y="818"/>
                  </a:cubicBezTo>
                  <a:cubicBezTo>
                    <a:pt x="59" y="292"/>
                    <a:pt x="409" y="1"/>
                    <a:pt x="935" y="1"/>
                  </a:cubicBezTo>
                  <a:cubicBezTo>
                    <a:pt x="1519" y="1"/>
                    <a:pt x="1752" y="351"/>
                    <a:pt x="1869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3" name="Google Shape;8263;p19"/>
            <p:cNvSpPr/>
            <p:nvPr/>
          </p:nvSpPr>
          <p:spPr>
            <a:xfrm>
              <a:off x="1926075" y="4661125"/>
              <a:ext cx="45275" cy="43825"/>
            </a:xfrm>
            <a:custGeom>
              <a:avLst/>
              <a:gdLst/>
              <a:ahLst/>
              <a:cxnLst/>
              <a:rect l="l" t="t" r="r" b="b"/>
              <a:pathLst>
                <a:path w="1811" h="1753" extrusionOk="0">
                  <a:moveTo>
                    <a:pt x="1810" y="993"/>
                  </a:moveTo>
                  <a:cubicBezTo>
                    <a:pt x="1518" y="1227"/>
                    <a:pt x="1227" y="1577"/>
                    <a:pt x="876" y="1635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293" y="1"/>
                    <a:pt x="818" y="59"/>
                  </a:cubicBezTo>
                  <a:cubicBezTo>
                    <a:pt x="1168" y="118"/>
                    <a:pt x="1460" y="410"/>
                    <a:pt x="1810" y="643"/>
                  </a:cubicBezTo>
                  <a:cubicBezTo>
                    <a:pt x="1810" y="760"/>
                    <a:pt x="1810" y="876"/>
                    <a:pt x="1810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4" name="Google Shape;8264;p19"/>
            <p:cNvSpPr/>
            <p:nvPr/>
          </p:nvSpPr>
          <p:spPr>
            <a:xfrm>
              <a:off x="5117475" y="493475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2"/>
                  </a:moveTo>
                  <a:cubicBezTo>
                    <a:pt x="1519" y="1285"/>
                    <a:pt x="1227" y="1635"/>
                    <a:pt x="877" y="1694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351" y="1"/>
                    <a:pt x="818" y="59"/>
                  </a:cubicBezTo>
                  <a:cubicBezTo>
                    <a:pt x="1168" y="118"/>
                    <a:pt x="1460" y="468"/>
                    <a:pt x="1810" y="701"/>
                  </a:cubicBezTo>
                  <a:cubicBezTo>
                    <a:pt x="1810" y="818"/>
                    <a:pt x="1810" y="935"/>
                    <a:pt x="1810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5" name="Google Shape;8265;p19"/>
            <p:cNvSpPr/>
            <p:nvPr/>
          </p:nvSpPr>
          <p:spPr>
            <a:xfrm>
              <a:off x="6096650" y="1472650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1"/>
                  </a:moveTo>
                  <a:cubicBezTo>
                    <a:pt x="1460" y="1285"/>
                    <a:pt x="1226" y="1635"/>
                    <a:pt x="876" y="1693"/>
                  </a:cubicBezTo>
                  <a:cubicBezTo>
                    <a:pt x="351" y="1752"/>
                    <a:pt x="1" y="1401"/>
                    <a:pt x="1" y="876"/>
                  </a:cubicBezTo>
                  <a:cubicBezTo>
                    <a:pt x="1" y="351"/>
                    <a:pt x="351" y="0"/>
                    <a:pt x="818" y="59"/>
                  </a:cubicBezTo>
                  <a:cubicBezTo>
                    <a:pt x="1168" y="117"/>
                    <a:pt x="1460" y="467"/>
                    <a:pt x="1810" y="701"/>
                  </a:cubicBezTo>
                  <a:lnTo>
                    <a:pt x="1810" y="105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6" name="Google Shape;8266;p19"/>
            <p:cNvSpPr/>
            <p:nvPr/>
          </p:nvSpPr>
          <p:spPr>
            <a:xfrm>
              <a:off x="6098100" y="4173750"/>
              <a:ext cx="37975" cy="42325"/>
            </a:xfrm>
            <a:custGeom>
              <a:avLst/>
              <a:gdLst/>
              <a:ahLst/>
              <a:cxnLst/>
              <a:rect l="l" t="t" r="r" b="b"/>
              <a:pathLst>
                <a:path w="1519" h="1693" extrusionOk="0">
                  <a:moveTo>
                    <a:pt x="643" y="1693"/>
                  </a:moveTo>
                  <a:cubicBezTo>
                    <a:pt x="410" y="1401"/>
                    <a:pt x="1" y="1051"/>
                    <a:pt x="59" y="817"/>
                  </a:cubicBezTo>
                  <a:cubicBezTo>
                    <a:pt x="118" y="526"/>
                    <a:pt x="526" y="117"/>
                    <a:pt x="818" y="59"/>
                  </a:cubicBezTo>
                  <a:cubicBezTo>
                    <a:pt x="993" y="0"/>
                    <a:pt x="1460" y="467"/>
                    <a:pt x="1460" y="759"/>
                  </a:cubicBezTo>
                  <a:cubicBezTo>
                    <a:pt x="1519" y="1051"/>
                    <a:pt x="1168" y="1343"/>
                    <a:pt x="993" y="1635"/>
                  </a:cubicBezTo>
                  <a:cubicBezTo>
                    <a:pt x="876" y="1635"/>
                    <a:pt x="760" y="1635"/>
                    <a:pt x="643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7" name="Google Shape;8267;p19"/>
            <p:cNvSpPr/>
            <p:nvPr/>
          </p:nvSpPr>
          <p:spPr>
            <a:xfrm>
              <a:off x="1196450" y="2212500"/>
              <a:ext cx="40875" cy="37950"/>
            </a:xfrm>
            <a:custGeom>
              <a:avLst/>
              <a:gdLst/>
              <a:ahLst/>
              <a:cxnLst/>
              <a:rect l="l" t="t" r="r" b="b"/>
              <a:pathLst>
                <a:path w="1635" h="1518" extrusionOk="0">
                  <a:moveTo>
                    <a:pt x="1635" y="934"/>
                  </a:moveTo>
                  <a:cubicBezTo>
                    <a:pt x="1285" y="1109"/>
                    <a:pt x="993" y="1518"/>
                    <a:pt x="701" y="1460"/>
                  </a:cubicBezTo>
                  <a:cubicBezTo>
                    <a:pt x="409" y="1401"/>
                    <a:pt x="59" y="993"/>
                    <a:pt x="0" y="701"/>
                  </a:cubicBezTo>
                  <a:cubicBezTo>
                    <a:pt x="0" y="467"/>
                    <a:pt x="467" y="0"/>
                    <a:pt x="701" y="0"/>
                  </a:cubicBezTo>
                  <a:cubicBezTo>
                    <a:pt x="993" y="0"/>
                    <a:pt x="1343" y="350"/>
                    <a:pt x="1635" y="584"/>
                  </a:cubicBezTo>
                  <a:lnTo>
                    <a:pt x="1635" y="934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8" name="Google Shape;8268;p19"/>
            <p:cNvSpPr/>
            <p:nvPr/>
          </p:nvSpPr>
          <p:spPr>
            <a:xfrm>
              <a:off x="6346175" y="1970250"/>
              <a:ext cx="40900" cy="36525"/>
            </a:xfrm>
            <a:custGeom>
              <a:avLst/>
              <a:gdLst/>
              <a:ahLst/>
              <a:cxnLst/>
              <a:rect l="l" t="t" r="r" b="b"/>
              <a:pathLst>
                <a:path w="1636" h="1461" extrusionOk="0">
                  <a:moveTo>
                    <a:pt x="1577" y="935"/>
                  </a:moveTo>
                  <a:cubicBezTo>
                    <a:pt x="1285" y="1110"/>
                    <a:pt x="935" y="1460"/>
                    <a:pt x="701" y="1402"/>
                  </a:cubicBezTo>
                  <a:cubicBezTo>
                    <a:pt x="409" y="1402"/>
                    <a:pt x="59" y="935"/>
                    <a:pt x="1" y="643"/>
                  </a:cubicBezTo>
                  <a:cubicBezTo>
                    <a:pt x="1" y="468"/>
                    <a:pt x="468" y="1"/>
                    <a:pt x="701" y="1"/>
                  </a:cubicBezTo>
                  <a:cubicBezTo>
                    <a:pt x="993" y="1"/>
                    <a:pt x="1285" y="351"/>
                    <a:pt x="1635" y="526"/>
                  </a:cubicBezTo>
                  <a:cubicBezTo>
                    <a:pt x="1635" y="643"/>
                    <a:pt x="1635" y="818"/>
                    <a:pt x="1577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9" name="Google Shape;8269;p19"/>
            <p:cNvSpPr/>
            <p:nvPr/>
          </p:nvSpPr>
          <p:spPr>
            <a:xfrm>
              <a:off x="1685300" y="4417450"/>
              <a:ext cx="37975" cy="40875"/>
            </a:xfrm>
            <a:custGeom>
              <a:avLst/>
              <a:gdLst/>
              <a:ahLst/>
              <a:cxnLst/>
              <a:rect l="l" t="t" r="r" b="b"/>
              <a:pathLst>
                <a:path w="1519" h="1635" extrusionOk="0">
                  <a:moveTo>
                    <a:pt x="935" y="0"/>
                  </a:moveTo>
                  <a:cubicBezTo>
                    <a:pt x="1110" y="292"/>
                    <a:pt x="1518" y="642"/>
                    <a:pt x="1460" y="876"/>
                  </a:cubicBezTo>
                  <a:cubicBezTo>
                    <a:pt x="1401" y="1167"/>
                    <a:pt x="993" y="1576"/>
                    <a:pt x="701" y="1576"/>
                  </a:cubicBezTo>
                  <a:cubicBezTo>
                    <a:pt x="468" y="1634"/>
                    <a:pt x="59" y="1167"/>
                    <a:pt x="1" y="934"/>
                  </a:cubicBezTo>
                  <a:cubicBezTo>
                    <a:pt x="1" y="642"/>
                    <a:pt x="351" y="292"/>
                    <a:pt x="584" y="0"/>
                  </a:cubicBezTo>
                  <a:lnTo>
                    <a:pt x="935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0" name="Google Shape;8270;p19"/>
            <p:cNvSpPr/>
            <p:nvPr/>
          </p:nvSpPr>
          <p:spPr>
            <a:xfrm>
              <a:off x="4630100" y="246875"/>
              <a:ext cx="37950" cy="40875"/>
            </a:xfrm>
            <a:custGeom>
              <a:avLst/>
              <a:gdLst/>
              <a:ahLst/>
              <a:cxnLst/>
              <a:rect l="l" t="t" r="r" b="b"/>
              <a:pathLst>
                <a:path w="1518" h="1635" extrusionOk="0">
                  <a:moveTo>
                    <a:pt x="934" y="0"/>
                  </a:moveTo>
                  <a:cubicBezTo>
                    <a:pt x="1109" y="292"/>
                    <a:pt x="1518" y="642"/>
                    <a:pt x="1459" y="876"/>
                  </a:cubicBezTo>
                  <a:cubicBezTo>
                    <a:pt x="1401" y="1168"/>
                    <a:pt x="993" y="1576"/>
                    <a:pt x="701" y="1576"/>
                  </a:cubicBezTo>
                  <a:cubicBezTo>
                    <a:pt x="526" y="1635"/>
                    <a:pt x="59" y="1168"/>
                    <a:pt x="59" y="934"/>
                  </a:cubicBezTo>
                  <a:cubicBezTo>
                    <a:pt x="0" y="584"/>
                    <a:pt x="350" y="292"/>
                    <a:pt x="584" y="0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1" name="Google Shape;8271;p19"/>
            <p:cNvSpPr/>
            <p:nvPr/>
          </p:nvSpPr>
          <p:spPr>
            <a:xfrm>
              <a:off x="2175625" y="4910675"/>
              <a:ext cx="36500" cy="40875"/>
            </a:xfrm>
            <a:custGeom>
              <a:avLst/>
              <a:gdLst/>
              <a:ahLst/>
              <a:cxnLst/>
              <a:rect l="l" t="t" r="r" b="b"/>
              <a:pathLst>
                <a:path w="1460" h="1635" extrusionOk="0">
                  <a:moveTo>
                    <a:pt x="584" y="1635"/>
                  </a:moveTo>
                  <a:cubicBezTo>
                    <a:pt x="350" y="1343"/>
                    <a:pt x="0" y="1051"/>
                    <a:pt x="0" y="759"/>
                  </a:cubicBezTo>
                  <a:cubicBezTo>
                    <a:pt x="58" y="467"/>
                    <a:pt x="467" y="59"/>
                    <a:pt x="759" y="59"/>
                  </a:cubicBezTo>
                  <a:cubicBezTo>
                    <a:pt x="934" y="0"/>
                    <a:pt x="1401" y="467"/>
                    <a:pt x="1459" y="701"/>
                  </a:cubicBezTo>
                  <a:cubicBezTo>
                    <a:pt x="1459" y="993"/>
                    <a:pt x="1109" y="1343"/>
                    <a:pt x="934" y="1635"/>
                  </a:cubicBezTo>
                  <a:cubicBezTo>
                    <a:pt x="817" y="1635"/>
                    <a:pt x="701" y="1635"/>
                    <a:pt x="584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2" name="Google Shape;8272;p19"/>
            <p:cNvSpPr/>
            <p:nvPr/>
          </p:nvSpPr>
          <p:spPr>
            <a:xfrm>
              <a:off x="4379100" y="5399525"/>
              <a:ext cx="40875" cy="36500"/>
            </a:xfrm>
            <a:custGeom>
              <a:avLst/>
              <a:gdLst/>
              <a:ahLst/>
              <a:cxnLst/>
              <a:rect l="l" t="t" r="r" b="b"/>
              <a:pathLst>
                <a:path w="1635" h="1460" extrusionOk="0">
                  <a:moveTo>
                    <a:pt x="59" y="526"/>
                  </a:moveTo>
                  <a:cubicBezTo>
                    <a:pt x="351" y="351"/>
                    <a:pt x="701" y="0"/>
                    <a:pt x="993" y="59"/>
                  </a:cubicBezTo>
                  <a:cubicBezTo>
                    <a:pt x="1226" y="117"/>
                    <a:pt x="1576" y="526"/>
                    <a:pt x="1635" y="818"/>
                  </a:cubicBezTo>
                  <a:cubicBezTo>
                    <a:pt x="1635" y="1051"/>
                    <a:pt x="1168" y="1460"/>
                    <a:pt x="876" y="1460"/>
                  </a:cubicBezTo>
                  <a:cubicBezTo>
                    <a:pt x="584" y="1460"/>
                    <a:pt x="292" y="1109"/>
                    <a:pt x="0" y="876"/>
                  </a:cubicBezTo>
                  <a:cubicBezTo>
                    <a:pt x="0" y="759"/>
                    <a:pt x="59" y="642"/>
                    <a:pt x="59" y="5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3" name="Google Shape;8273;p19"/>
            <p:cNvSpPr/>
            <p:nvPr/>
          </p:nvSpPr>
          <p:spPr>
            <a:xfrm>
              <a:off x="2422225" y="497850"/>
              <a:ext cx="43800" cy="35050"/>
            </a:xfrm>
            <a:custGeom>
              <a:avLst/>
              <a:gdLst/>
              <a:ahLst/>
              <a:cxnLst/>
              <a:rect l="l" t="t" r="r" b="b"/>
              <a:pathLst>
                <a:path w="1752" h="1402" extrusionOk="0">
                  <a:moveTo>
                    <a:pt x="1752" y="701"/>
                  </a:moveTo>
                  <a:cubicBezTo>
                    <a:pt x="1285" y="1052"/>
                    <a:pt x="993" y="1402"/>
                    <a:pt x="759" y="1402"/>
                  </a:cubicBezTo>
                  <a:cubicBezTo>
                    <a:pt x="468" y="1402"/>
                    <a:pt x="234" y="993"/>
                    <a:pt x="1" y="760"/>
                  </a:cubicBezTo>
                  <a:cubicBezTo>
                    <a:pt x="234" y="468"/>
                    <a:pt x="409" y="59"/>
                    <a:pt x="701" y="59"/>
                  </a:cubicBezTo>
                  <a:cubicBezTo>
                    <a:pt x="935" y="1"/>
                    <a:pt x="1285" y="351"/>
                    <a:pt x="1752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4" name="Google Shape;8274;p19"/>
            <p:cNvSpPr/>
            <p:nvPr/>
          </p:nvSpPr>
          <p:spPr>
            <a:xfrm>
              <a:off x="1203750" y="3439725"/>
              <a:ext cx="27750" cy="36525"/>
            </a:xfrm>
            <a:custGeom>
              <a:avLst/>
              <a:gdLst/>
              <a:ahLst/>
              <a:cxnLst/>
              <a:rect l="l" t="t" r="r" b="b"/>
              <a:pathLst>
                <a:path w="1110" h="1461" extrusionOk="0">
                  <a:moveTo>
                    <a:pt x="351" y="1402"/>
                  </a:moveTo>
                  <a:cubicBezTo>
                    <a:pt x="234" y="1110"/>
                    <a:pt x="59" y="818"/>
                    <a:pt x="0" y="526"/>
                  </a:cubicBezTo>
                  <a:cubicBezTo>
                    <a:pt x="0" y="351"/>
                    <a:pt x="234" y="176"/>
                    <a:pt x="409" y="1"/>
                  </a:cubicBezTo>
                  <a:cubicBezTo>
                    <a:pt x="642" y="234"/>
                    <a:pt x="993" y="409"/>
                    <a:pt x="1051" y="701"/>
                  </a:cubicBezTo>
                  <a:cubicBezTo>
                    <a:pt x="1109" y="876"/>
                    <a:pt x="818" y="1168"/>
                    <a:pt x="642" y="1460"/>
                  </a:cubicBezTo>
                  <a:cubicBezTo>
                    <a:pt x="526" y="1460"/>
                    <a:pt x="467" y="1402"/>
                    <a:pt x="351" y="14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5" name="Google Shape;8275;p19"/>
            <p:cNvSpPr/>
            <p:nvPr/>
          </p:nvSpPr>
          <p:spPr>
            <a:xfrm>
              <a:off x="3159150" y="5402450"/>
              <a:ext cx="42350" cy="27750"/>
            </a:xfrm>
            <a:custGeom>
              <a:avLst/>
              <a:gdLst/>
              <a:ahLst/>
              <a:cxnLst/>
              <a:rect l="l" t="t" r="r" b="b"/>
              <a:pathLst>
                <a:path w="1694" h="1110" extrusionOk="0">
                  <a:moveTo>
                    <a:pt x="1694" y="642"/>
                  </a:moveTo>
                  <a:cubicBezTo>
                    <a:pt x="1285" y="876"/>
                    <a:pt x="1051" y="1109"/>
                    <a:pt x="876" y="1051"/>
                  </a:cubicBezTo>
                  <a:cubicBezTo>
                    <a:pt x="584" y="992"/>
                    <a:pt x="293" y="759"/>
                    <a:pt x="1" y="584"/>
                  </a:cubicBezTo>
                  <a:cubicBezTo>
                    <a:pt x="234" y="409"/>
                    <a:pt x="468" y="0"/>
                    <a:pt x="701" y="0"/>
                  </a:cubicBezTo>
                  <a:cubicBezTo>
                    <a:pt x="935" y="0"/>
                    <a:pt x="1227" y="350"/>
                    <a:pt x="1635" y="64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6" name="Google Shape;8276;p19"/>
            <p:cNvSpPr/>
            <p:nvPr/>
          </p:nvSpPr>
          <p:spPr>
            <a:xfrm>
              <a:off x="2914000" y="258550"/>
              <a:ext cx="36500" cy="26275"/>
            </a:xfrm>
            <a:custGeom>
              <a:avLst/>
              <a:gdLst/>
              <a:ahLst/>
              <a:cxnLst/>
              <a:rect l="l" t="t" r="r" b="b"/>
              <a:pathLst>
                <a:path w="1460" h="1051" extrusionOk="0">
                  <a:moveTo>
                    <a:pt x="1460" y="0"/>
                  </a:moveTo>
                  <a:cubicBezTo>
                    <a:pt x="1285" y="467"/>
                    <a:pt x="1226" y="759"/>
                    <a:pt x="1051" y="934"/>
                  </a:cubicBezTo>
                  <a:cubicBezTo>
                    <a:pt x="876" y="1051"/>
                    <a:pt x="526" y="1051"/>
                    <a:pt x="292" y="992"/>
                  </a:cubicBezTo>
                  <a:cubicBezTo>
                    <a:pt x="176" y="934"/>
                    <a:pt x="117" y="701"/>
                    <a:pt x="1" y="584"/>
                  </a:cubicBezTo>
                  <a:cubicBezTo>
                    <a:pt x="176" y="467"/>
                    <a:pt x="351" y="350"/>
                    <a:pt x="584" y="234"/>
                  </a:cubicBezTo>
                  <a:cubicBezTo>
                    <a:pt x="759" y="175"/>
                    <a:pt x="993" y="117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7" name="Google Shape;8277;p19"/>
            <p:cNvSpPr/>
            <p:nvPr/>
          </p:nvSpPr>
          <p:spPr>
            <a:xfrm>
              <a:off x="6349100" y="3686350"/>
              <a:ext cx="24825" cy="33575"/>
            </a:xfrm>
            <a:custGeom>
              <a:avLst/>
              <a:gdLst/>
              <a:ahLst/>
              <a:cxnLst/>
              <a:rect l="l" t="t" r="r" b="b"/>
              <a:pathLst>
                <a:path w="993" h="1343" extrusionOk="0">
                  <a:moveTo>
                    <a:pt x="993" y="0"/>
                  </a:moveTo>
                  <a:cubicBezTo>
                    <a:pt x="935" y="351"/>
                    <a:pt x="876" y="526"/>
                    <a:pt x="818" y="759"/>
                  </a:cubicBezTo>
                  <a:cubicBezTo>
                    <a:pt x="701" y="934"/>
                    <a:pt x="526" y="1109"/>
                    <a:pt x="409" y="1343"/>
                  </a:cubicBezTo>
                  <a:cubicBezTo>
                    <a:pt x="292" y="1168"/>
                    <a:pt x="1" y="1051"/>
                    <a:pt x="1" y="876"/>
                  </a:cubicBezTo>
                  <a:cubicBezTo>
                    <a:pt x="1" y="584"/>
                    <a:pt x="117" y="292"/>
                    <a:pt x="292" y="117"/>
                  </a:cubicBezTo>
                  <a:cubicBezTo>
                    <a:pt x="409" y="0"/>
                    <a:pt x="643" y="59"/>
                    <a:pt x="9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278" name="Google Shape;8278;p19"/>
          <p:cNvGrpSpPr/>
          <p:nvPr/>
        </p:nvGrpSpPr>
        <p:grpSpPr>
          <a:xfrm>
            <a:off x="6844290" y="1797860"/>
            <a:ext cx="4249005" cy="4249005"/>
            <a:chOff x="1190625" y="238125"/>
            <a:chExt cx="5205200" cy="5205200"/>
          </a:xfrm>
        </p:grpSpPr>
        <p:sp>
          <p:nvSpPr>
            <p:cNvPr id="8279" name="Google Shape;8279;p19"/>
            <p:cNvSpPr/>
            <p:nvPr/>
          </p:nvSpPr>
          <p:spPr>
            <a:xfrm>
              <a:off x="3537100" y="2352575"/>
              <a:ext cx="739875" cy="745725"/>
            </a:xfrm>
            <a:custGeom>
              <a:avLst/>
              <a:gdLst/>
              <a:ahLst/>
              <a:cxnLst/>
              <a:rect l="l" t="t" r="r" b="b"/>
              <a:pathLst>
                <a:path w="29595" h="29829" extrusionOk="0">
                  <a:moveTo>
                    <a:pt x="19963" y="23699"/>
                  </a:moveTo>
                  <a:cubicBezTo>
                    <a:pt x="20956" y="20839"/>
                    <a:pt x="23057" y="19438"/>
                    <a:pt x="25509" y="19847"/>
                  </a:cubicBezTo>
                  <a:cubicBezTo>
                    <a:pt x="27785" y="20197"/>
                    <a:pt x="29478" y="22123"/>
                    <a:pt x="29536" y="24400"/>
                  </a:cubicBezTo>
                  <a:cubicBezTo>
                    <a:pt x="29595" y="26793"/>
                    <a:pt x="28077" y="28777"/>
                    <a:pt x="25684" y="29303"/>
                  </a:cubicBezTo>
                  <a:cubicBezTo>
                    <a:pt x="23232" y="29828"/>
                    <a:pt x="21189" y="28544"/>
                    <a:pt x="19963" y="25625"/>
                  </a:cubicBezTo>
                  <a:cubicBezTo>
                    <a:pt x="19146" y="28135"/>
                    <a:pt x="17512" y="29595"/>
                    <a:pt x="14768" y="29536"/>
                  </a:cubicBezTo>
                  <a:cubicBezTo>
                    <a:pt x="12609" y="29536"/>
                    <a:pt x="11266" y="28369"/>
                    <a:pt x="10040" y="25567"/>
                  </a:cubicBezTo>
                  <a:cubicBezTo>
                    <a:pt x="9690" y="26910"/>
                    <a:pt x="8990" y="27960"/>
                    <a:pt x="7881" y="28661"/>
                  </a:cubicBezTo>
                  <a:cubicBezTo>
                    <a:pt x="6830" y="29420"/>
                    <a:pt x="5604" y="29711"/>
                    <a:pt x="4320" y="29478"/>
                  </a:cubicBezTo>
                  <a:cubicBezTo>
                    <a:pt x="2044" y="29069"/>
                    <a:pt x="409" y="27201"/>
                    <a:pt x="234" y="25042"/>
                  </a:cubicBezTo>
                  <a:cubicBezTo>
                    <a:pt x="59" y="22532"/>
                    <a:pt x="1402" y="20664"/>
                    <a:pt x="4145" y="19672"/>
                  </a:cubicBezTo>
                  <a:cubicBezTo>
                    <a:pt x="1518" y="18796"/>
                    <a:pt x="1" y="17103"/>
                    <a:pt x="176" y="14243"/>
                  </a:cubicBezTo>
                  <a:cubicBezTo>
                    <a:pt x="351" y="12200"/>
                    <a:pt x="1577" y="10741"/>
                    <a:pt x="4203" y="9749"/>
                  </a:cubicBezTo>
                  <a:cubicBezTo>
                    <a:pt x="2744" y="9340"/>
                    <a:pt x="1635" y="8581"/>
                    <a:pt x="993" y="7355"/>
                  </a:cubicBezTo>
                  <a:cubicBezTo>
                    <a:pt x="293" y="6071"/>
                    <a:pt x="176" y="4787"/>
                    <a:pt x="643" y="3445"/>
                  </a:cubicBezTo>
                  <a:cubicBezTo>
                    <a:pt x="1343" y="1285"/>
                    <a:pt x="3386" y="1"/>
                    <a:pt x="5721" y="234"/>
                  </a:cubicBezTo>
                  <a:cubicBezTo>
                    <a:pt x="7822" y="409"/>
                    <a:pt x="9632" y="2161"/>
                    <a:pt x="9924" y="4320"/>
                  </a:cubicBezTo>
                  <a:cubicBezTo>
                    <a:pt x="10274" y="6713"/>
                    <a:pt x="8990" y="8640"/>
                    <a:pt x="6130" y="9807"/>
                  </a:cubicBezTo>
                  <a:cubicBezTo>
                    <a:pt x="8114" y="10332"/>
                    <a:pt x="9457" y="11558"/>
                    <a:pt x="10040" y="13660"/>
                  </a:cubicBezTo>
                  <a:cubicBezTo>
                    <a:pt x="10683" y="11617"/>
                    <a:pt x="11908" y="10332"/>
                    <a:pt x="13893" y="9749"/>
                  </a:cubicBezTo>
                  <a:cubicBezTo>
                    <a:pt x="11091" y="8581"/>
                    <a:pt x="9807" y="6538"/>
                    <a:pt x="10274" y="4087"/>
                  </a:cubicBezTo>
                  <a:cubicBezTo>
                    <a:pt x="10741" y="1752"/>
                    <a:pt x="12784" y="118"/>
                    <a:pt x="15177" y="176"/>
                  </a:cubicBezTo>
                  <a:cubicBezTo>
                    <a:pt x="17395" y="234"/>
                    <a:pt x="19380" y="1869"/>
                    <a:pt x="19788" y="4087"/>
                  </a:cubicBezTo>
                  <a:cubicBezTo>
                    <a:pt x="20197" y="6597"/>
                    <a:pt x="18913" y="8698"/>
                    <a:pt x="16111" y="9749"/>
                  </a:cubicBezTo>
                  <a:cubicBezTo>
                    <a:pt x="18096" y="10332"/>
                    <a:pt x="19380" y="11617"/>
                    <a:pt x="19963" y="13660"/>
                  </a:cubicBezTo>
                  <a:cubicBezTo>
                    <a:pt x="20430" y="12259"/>
                    <a:pt x="21131" y="11266"/>
                    <a:pt x="22240" y="10566"/>
                  </a:cubicBezTo>
                  <a:cubicBezTo>
                    <a:pt x="23349" y="9924"/>
                    <a:pt x="24575" y="9749"/>
                    <a:pt x="25859" y="10041"/>
                  </a:cubicBezTo>
                  <a:cubicBezTo>
                    <a:pt x="28135" y="10566"/>
                    <a:pt x="29595" y="12492"/>
                    <a:pt x="29536" y="14827"/>
                  </a:cubicBezTo>
                  <a:cubicBezTo>
                    <a:pt x="29536" y="17103"/>
                    <a:pt x="27902" y="19030"/>
                    <a:pt x="25684" y="19438"/>
                  </a:cubicBezTo>
                  <a:cubicBezTo>
                    <a:pt x="23232" y="19964"/>
                    <a:pt x="21248" y="18738"/>
                    <a:pt x="19963" y="15878"/>
                  </a:cubicBezTo>
                  <a:cubicBezTo>
                    <a:pt x="19380" y="17804"/>
                    <a:pt x="18154" y="19030"/>
                    <a:pt x="16111" y="19672"/>
                  </a:cubicBezTo>
                  <a:cubicBezTo>
                    <a:pt x="18154" y="20314"/>
                    <a:pt x="19380" y="21598"/>
                    <a:pt x="19963" y="23641"/>
                  </a:cubicBezTo>
                  <a:close/>
                  <a:moveTo>
                    <a:pt x="10040" y="23758"/>
                  </a:moveTo>
                  <a:cubicBezTo>
                    <a:pt x="10624" y="21598"/>
                    <a:pt x="11850" y="20314"/>
                    <a:pt x="13951" y="19672"/>
                  </a:cubicBezTo>
                  <a:cubicBezTo>
                    <a:pt x="11908" y="19088"/>
                    <a:pt x="10683" y="17804"/>
                    <a:pt x="10040" y="15819"/>
                  </a:cubicBezTo>
                  <a:cubicBezTo>
                    <a:pt x="9398" y="17921"/>
                    <a:pt x="8114" y="19088"/>
                    <a:pt x="6013" y="19672"/>
                  </a:cubicBezTo>
                  <a:cubicBezTo>
                    <a:pt x="8173" y="20255"/>
                    <a:pt x="9457" y="21540"/>
                    <a:pt x="10040" y="237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0" name="Google Shape;8280;p19"/>
            <p:cNvSpPr/>
            <p:nvPr/>
          </p:nvSpPr>
          <p:spPr>
            <a:xfrm>
              <a:off x="3793925" y="3092425"/>
              <a:ext cx="237900" cy="240800"/>
            </a:xfrm>
            <a:custGeom>
              <a:avLst/>
              <a:gdLst/>
              <a:ahLst/>
              <a:cxnLst/>
              <a:rect l="l" t="t" r="r" b="b"/>
              <a:pathLst>
                <a:path w="9516" h="9632" extrusionOk="0">
                  <a:moveTo>
                    <a:pt x="4729" y="9632"/>
                  </a:moveTo>
                  <a:cubicBezTo>
                    <a:pt x="2102" y="9632"/>
                    <a:pt x="1" y="7414"/>
                    <a:pt x="1" y="4845"/>
                  </a:cubicBezTo>
                  <a:cubicBezTo>
                    <a:pt x="1" y="2277"/>
                    <a:pt x="2219" y="1"/>
                    <a:pt x="4787" y="59"/>
                  </a:cubicBezTo>
                  <a:cubicBezTo>
                    <a:pt x="7356" y="117"/>
                    <a:pt x="9515" y="2335"/>
                    <a:pt x="9515" y="4904"/>
                  </a:cubicBezTo>
                  <a:cubicBezTo>
                    <a:pt x="9515" y="7472"/>
                    <a:pt x="7356" y="9632"/>
                    <a:pt x="4729" y="963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1" name="Google Shape;8281;p19"/>
            <p:cNvSpPr/>
            <p:nvPr/>
          </p:nvSpPr>
          <p:spPr>
            <a:xfrm>
              <a:off x="3300700" y="2600650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729" y="9574"/>
                  </a:moveTo>
                  <a:cubicBezTo>
                    <a:pt x="2102" y="9574"/>
                    <a:pt x="1" y="7414"/>
                    <a:pt x="1" y="4787"/>
                  </a:cubicBezTo>
                  <a:cubicBezTo>
                    <a:pt x="1" y="2161"/>
                    <a:pt x="2160" y="1"/>
                    <a:pt x="4729" y="59"/>
                  </a:cubicBezTo>
                  <a:cubicBezTo>
                    <a:pt x="7355" y="59"/>
                    <a:pt x="9573" y="2277"/>
                    <a:pt x="9515" y="4846"/>
                  </a:cubicBezTo>
                  <a:cubicBezTo>
                    <a:pt x="9515" y="7414"/>
                    <a:pt x="7297" y="9574"/>
                    <a:pt x="4729" y="957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2" name="Google Shape;8282;p19"/>
            <p:cNvSpPr/>
            <p:nvPr/>
          </p:nvSpPr>
          <p:spPr>
            <a:xfrm>
              <a:off x="3547325" y="3093900"/>
              <a:ext cx="237875" cy="239325"/>
            </a:xfrm>
            <a:custGeom>
              <a:avLst/>
              <a:gdLst/>
              <a:ahLst/>
              <a:cxnLst/>
              <a:rect l="l" t="t" r="r" b="b"/>
              <a:pathLst>
                <a:path w="9515" h="9573" extrusionOk="0">
                  <a:moveTo>
                    <a:pt x="9515" y="4786"/>
                  </a:moveTo>
                  <a:cubicBezTo>
                    <a:pt x="9515" y="7355"/>
                    <a:pt x="7355" y="9573"/>
                    <a:pt x="4728" y="9573"/>
                  </a:cubicBezTo>
                  <a:cubicBezTo>
                    <a:pt x="2160" y="9573"/>
                    <a:pt x="0" y="7355"/>
                    <a:pt x="0" y="4786"/>
                  </a:cubicBezTo>
                  <a:cubicBezTo>
                    <a:pt x="59" y="2218"/>
                    <a:pt x="2160" y="58"/>
                    <a:pt x="4728" y="58"/>
                  </a:cubicBezTo>
                  <a:cubicBezTo>
                    <a:pt x="7297" y="0"/>
                    <a:pt x="9515" y="2218"/>
                    <a:pt x="9515" y="47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3" name="Google Shape;8283;p19"/>
            <p:cNvSpPr/>
            <p:nvPr/>
          </p:nvSpPr>
          <p:spPr>
            <a:xfrm>
              <a:off x="3299250" y="2848725"/>
              <a:ext cx="239350" cy="237900"/>
            </a:xfrm>
            <a:custGeom>
              <a:avLst/>
              <a:gdLst/>
              <a:ahLst/>
              <a:cxnLst/>
              <a:rect l="l" t="t" r="r" b="b"/>
              <a:pathLst>
                <a:path w="9574" h="9516" extrusionOk="0">
                  <a:moveTo>
                    <a:pt x="9573" y="4729"/>
                  </a:moveTo>
                  <a:cubicBezTo>
                    <a:pt x="9573" y="7355"/>
                    <a:pt x="7355" y="9515"/>
                    <a:pt x="4787" y="9515"/>
                  </a:cubicBezTo>
                  <a:cubicBezTo>
                    <a:pt x="2160" y="9457"/>
                    <a:pt x="0" y="7297"/>
                    <a:pt x="59" y="4729"/>
                  </a:cubicBezTo>
                  <a:cubicBezTo>
                    <a:pt x="117" y="2102"/>
                    <a:pt x="2218" y="1"/>
                    <a:pt x="4787" y="1"/>
                  </a:cubicBezTo>
                  <a:cubicBezTo>
                    <a:pt x="7355" y="1"/>
                    <a:pt x="9573" y="2160"/>
                    <a:pt x="957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4" name="Google Shape;8284;p19"/>
            <p:cNvSpPr/>
            <p:nvPr/>
          </p:nvSpPr>
          <p:spPr>
            <a:xfrm>
              <a:off x="4036175" y="2358425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904" y="59"/>
                  </a:moveTo>
                  <a:cubicBezTo>
                    <a:pt x="7530" y="175"/>
                    <a:pt x="9573" y="2277"/>
                    <a:pt x="9456" y="4903"/>
                  </a:cubicBezTo>
                  <a:cubicBezTo>
                    <a:pt x="9398" y="7530"/>
                    <a:pt x="7238" y="9573"/>
                    <a:pt x="4670" y="9456"/>
                  </a:cubicBezTo>
                  <a:cubicBezTo>
                    <a:pt x="2043" y="9398"/>
                    <a:pt x="0" y="7238"/>
                    <a:pt x="59" y="4670"/>
                  </a:cubicBezTo>
                  <a:cubicBezTo>
                    <a:pt x="176" y="2043"/>
                    <a:pt x="2277" y="0"/>
                    <a:pt x="490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5" name="Google Shape;8285;p19"/>
            <p:cNvSpPr/>
            <p:nvPr/>
          </p:nvSpPr>
          <p:spPr>
            <a:xfrm>
              <a:off x="4039100" y="3098275"/>
              <a:ext cx="232050" cy="232050"/>
            </a:xfrm>
            <a:custGeom>
              <a:avLst/>
              <a:gdLst/>
              <a:ahLst/>
              <a:cxnLst/>
              <a:rect l="l" t="t" r="r" b="b"/>
              <a:pathLst>
                <a:path w="9282" h="9282" extrusionOk="0">
                  <a:moveTo>
                    <a:pt x="4670" y="0"/>
                  </a:moveTo>
                  <a:cubicBezTo>
                    <a:pt x="7238" y="0"/>
                    <a:pt x="9281" y="2043"/>
                    <a:pt x="9281" y="4670"/>
                  </a:cubicBezTo>
                  <a:cubicBezTo>
                    <a:pt x="9281" y="7238"/>
                    <a:pt x="7180" y="9281"/>
                    <a:pt x="4611" y="9281"/>
                  </a:cubicBezTo>
                  <a:cubicBezTo>
                    <a:pt x="2043" y="9223"/>
                    <a:pt x="0" y="7180"/>
                    <a:pt x="0" y="4611"/>
                  </a:cubicBezTo>
                  <a:cubicBezTo>
                    <a:pt x="0" y="2043"/>
                    <a:pt x="2102" y="0"/>
                    <a:pt x="467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6" name="Google Shape;8286;p19"/>
            <p:cNvSpPr/>
            <p:nvPr/>
          </p:nvSpPr>
          <p:spPr>
            <a:xfrm>
              <a:off x="3303625" y="2361350"/>
              <a:ext cx="232050" cy="232025"/>
            </a:xfrm>
            <a:custGeom>
              <a:avLst/>
              <a:gdLst/>
              <a:ahLst/>
              <a:cxnLst/>
              <a:rect l="l" t="t" r="r" b="b"/>
              <a:pathLst>
                <a:path w="9282" h="9281" extrusionOk="0">
                  <a:moveTo>
                    <a:pt x="0" y="4670"/>
                  </a:moveTo>
                  <a:cubicBezTo>
                    <a:pt x="0" y="2101"/>
                    <a:pt x="2043" y="0"/>
                    <a:pt x="4612" y="0"/>
                  </a:cubicBezTo>
                  <a:cubicBezTo>
                    <a:pt x="7238" y="0"/>
                    <a:pt x="9281" y="2101"/>
                    <a:pt x="9281" y="4670"/>
                  </a:cubicBezTo>
                  <a:cubicBezTo>
                    <a:pt x="9223" y="7238"/>
                    <a:pt x="7180" y="9281"/>
                    <a:pt x="4670" y="9281"/>
                  </a:cubicBezTo>
                  <a:cubicBezTo>
                    <a:pt x="2043" y="9281"/>
                    <a:pt x="0" y="7238"/>
                    <a:pt x="0" y="46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7" name="Google Shape;8287;p19"/>
            <p:cNvSpPr/>
            <p:nvPr/>
          </p:nvSpPr>
          <p:spPr>
            <a:xfrm>
              <a:off x="3303625" y="3098275"/>
              <a:ext cx="232050" cy="230575"/>
            </a:xfrm>
            <a:custGeom>
              <a:avLst/>
              <a:gdLst/>
              <a:ahLst/>
              <a:cxnLst/>
              <a:rect l="l" t="t" r="r" b="b"/>
              <a:pathLst>
                <a:path w="9282" h="9223" extrusionOk="0">
                  <a:moveTo>
                    <a:pt x="4670" y="9223"/>
                  </a:moveTo>
                  <a:cubicBezTo>
                    <a:pt x="2160" y="9223"/>
                    <a:pt x="59" y="7180"/>
                    <a:pt x="59" y="4670"/>
                  </a:cubicBezTo>
                  <a:cubicBezTo>
                    <a:pt x="0" y="2160"/>
                    <a:pt x="2102" y="0"/>
                    <a:pt x="4612" y="59"/>
                  </a:cubicBezTo>
                  <a:cubicBezTo>
                    <a:pt x="7122" y="59"/>
                    <a:pt x="9165" y="2101"/>
                    <a:pt x="9223" y="4553"/>
                  </a:cubicBezTo>
                  <a:cubicBezTo>
                    <a:pt x="9281" y="7063"/>
                    <a:pt x="7180" y="9223"/>
                    <a:pt x="4670" y="922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8" name="Google Shape;8288;p19"/>
            <p:cNvSpPr/>
            <p:nvPr/>
          </p:nvSpPr>
          <p:spPr>
            <a:xfrm>
              <a:off x="3798325" y="2116175"/>
              <a:ext cx="229125" cy="230600"/>
            </a:xfrm>
            <a:custGeom>
              <a:avLst/>
              <a:gdLst/>
              <a:ahLst/>
              <a:cxnLst/>
              <a:rect l="l" t="t" r="r" b="b"/>
              <a:pathLst>
                <a:path w="9165" h="9224" extrusionOk="0">
                  <a:moveTo>
                    <a:pt x="9164" y="4612"/>
                  </a:moveTo>
                  <a:cubicBezTo>
                    <a:pt x="9164" y="7122"/>
                    <a:pt x="7063" y="9223"/>
                    <a:pt x="4553" y="9165"/>
                  </a:cubicBezTo>
                  <a:cubicBezTo>
                    <a:pt x="2043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1"/>
                  </a:cubicBezTo>
                  <a:cubicBezTo>
                    <a:pt x="7121" y="59"/>
                    <a:pt x="9164" y="2102"/>
                    <a:pt x="9164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9" name="Google Shape;8289;p19"/>
            <p:cNvSpPr/>
            <p:nvPr/>
          </p:nvSpPr>
          <p:spPr>
            <a:xfrm>
              <a:off x="4287175" y="2605025"/>
              <a:ext cx="230575" cy="230600"/>
            </a:xfrm>
            <a:custGeom>
              <a:avLst/>
              <a:gdLst/>
              <a:ahLst/>
              <a:cxnLst/>
              <a:rect l="l" t="t" r="r" b="b"/>
              <a:pathLst>
                <a:path w="9223" h="9224" extrusionOk="0">
                  <a:moveTo>
                    <a:pt x="9223" y="4612"/>
                  </a:moveTo>
                  <a:cubicBezTo>
                    <a:pt x="9223" y="7122"/>
                    <a:pt x="7063" y="9223"/>
                    <a:pt x="4553" y="9223"/>
                  </a:cubicBezTo>
                  <a:cubicBezTo>
                    <a:pt x="2101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59"/>
                  </a:cubicBezTo>
                  <a:cubicBezTo>
                    <a:pt x="7121" y="59"/>
                    <a:pt x="9164" y="2102"/>
                    <a:pt x="9223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0" name="Google Shape;8290;p19"/>
            <p:cNvSpPr/>
            <p:nvPr/>
          </p:nvSpPr>
          <p:spPr>
            <a:xfrm>
              <a:off x="4287175" y="2853100"/>
              <a:ext cx="229125" cy="229150"/>
            </a:xfrm>
            <a:custGeom>
              <a:avLst/>
              <a:gdLst/>
              <a:ahLst/>
              <a:cxnLst/>
              <a:rect l="l" t="t" r="r" b="b"/>
              <a:pathLst>
                <a:path w="9165" h="9166" extrusionOk="0">
                  <a:moveTo>
                    <a:pt x="4611" y="9165"/>
                  </a:moveTo>
                  <a:cubicBezTo>
                    <a:pt x="2101" y="9107"/>
                    <a:pt x="0" y="7064"/>
                    <a:pt x="59" y="4554"/>
                  </a:cubicBezTo>
                  <a:cubicBezTo>
                    <a:pt x="59" y="2044"/>
                    <a:pt x="2101" y="1"/>
                    <a:pt x="4611" y="1"/>
                  </a:cubicBezTo>
                  <a:cubicBezTo>
                    <a:pt x="7121" y="1"/>
                    <a:pt x="9164" y="2102"/>
                    <a:pt x="9164" y="4554"/>
                  </a:cubicBezTo>
                  <a:cubicBezTo>
                    <a:pt x="9164" y="7064"/>
                    <a:pt x="7063" y="9165"/>
                    <a:pt x="4611" y="91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1" name="Google Shape;8291;p19"/>
            <p:cNvSpPr/>
            <p:nvPr/>
          </p:nvSpPr>
          <p:spPr>
            <a:xfrm>
              <a:off x="3551700" y="2116175"/>
              <a:ext cx="229125" cy="229125"/>
            </a:xfrm>
            <a:custGeom>
              <a:avLst/>
              <a:gdLst/>
              <a:ahLst/>
              <a:cxnLst/>
              <a:rect l="l" t="t" r="r" b="b"/>
              <a:pathLst>
                <a:path w="9165" h="9165" extrusionOk="0">
                  <a:moveTo>
                    <a:pt x="9165" y="4612"/>
                  </a:moveTo>
                  <a:cubicBezTo>
                    <a:pt x="9106" y="7122"/>
                    <a:pt x="7063" y="9165"/>
                    <a:pt x="4553" y="9165"/>
                  </a:cubicBezTo>
                  <a:cubicBezTo>
                    <a:pt x="2043" y="9165"/>
                    <a:pt x="0" y="7064"/>
                    <a:pt x="0" y="4554"/>
                  </a:cubicBezTo>
                  <a:cubicBezTo>
                    <a:pt x="0" y="2044"/>
                    <a:pt x="2102" y="1"/>
                    <a:pt x="4612" y="59"/>
                  </a:cubicBezTo>
                  <a:cubicBezTo>
                    <a:pt x="7122" y="59"/>
                    <a:pt x="9165" y="2102"/>
                    <a:pt x="9165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2" name="Google Shape;8292;p19"/>
            <p:cNvSpPr/>
            <p:nvPr/>
          </p:nvSpPr>
          <p:spPr>
            <a:xfrm>
              <a:off x="3799775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7005" y="8990"/>
                    <a:pt x="4495" y="8990"/>
                  </a:cubicBezTo>
                  <a:cubicBezTo>
                    <a:pt x="1985" y="8990"/>
                    <a:pt x="0" y="7005"/>
                    <a:pt x="0" y="4495"/>
                  </a:cubicBezTo>
                  <a:cubicBezTo>
                    <a:pt x="0" y="1985"/>
                    <a:pt x="1985" y="1"/>
                    <a:pt x="4495" y="1"/>
                  </a:cubicBezTo>
                  <a:cubicBezTo>
                    <a:pt x="7005" y="1"/>
                    <a:pt x="8989" y="1985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3" name="Google Shape;8293;p19"/>
            <p:cNvSpPr/>
            <p:nvPr/>
          </p:nvSpPr>
          <p:spPr>
            <a:xfrm>
              <a:off x="4290075" y="236572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95"/>
                  </a:moveTo>
                  <a:cubicBezTo>
                    <a:pt x="8990" y="7005"/>
                    <a:pt x="7005" y="8989"/>
                    <a:pt x="4495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1985" y="0"/>
                    <a:pt x="4437" y="0"/>
                  </a:cubicBezTo>
                  <a:cubicBezTo>
                    <a:pt x="6947" y="0"/>
                    <a:pt x="8990" y="1985"/>
                    <a:pt x="8990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4" name="Google Shape;8294;p19"/>
            <p:cNvSpPr/>
            <p:nvPr/>
          </p:nvSpPr>
          <p:spPr>
            <a:xfrm>
              <a:off x="3553150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37"/>
                  </a:moveTo>
                  <a:cubicBezTo>
                    <a:pt x="8990" y="6947"/>
                    <a:pt x="7005" y="8990"/>
                    <a:pt x="4495" y="8990"/>
                  </a:cubicBezTo>
                  <a:cubicBezTo>
                    <a:pt x="1985" y="8990"/>
                    <a:pt x="1" y="6947"/>
                    <a:pt x="1" y="4437"/>
                  </a:cubicBezTo>
                  <a:cubicBezTo>
                    <a:pt x="1" y="1985"/>
                    <a:pt x="1985" y="1"/>
                    <a:pt x="4437" y="1"/>
                  </a:cubicBezTo>
                  <a:cubicBezTo>
                    <a:pt x="6947" y="1"/>
                    <a:pt x="8990" y="1985"/>
                    <a:pt x="8990" y="443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5" name="Google Shape;8295;p19"/>
            <p:cNvSpPr/>
            <p:nvPr/>
          </p:nvSpPr>
          <p:spPr>
            <a:xfrm>
              <a:off x="3064300" y="260795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4"/>
                  </a:moveTo>
                  <a:cubicBezTo>
                    <a:pt x="8990" y="7063"/>
                    <a:pt x="6947" y="8990"/>
                    <a:pt x="4437" y="8990"/>
                  </a:cubicBezTo>
                  <a:cubicBezTo>
                    <a:pt x="1927" y="8990"/>
                    <a:pt x="1" y="6947"/>
                    <a:pt x="1" y="4437"/>
                  </a:cubicBezTo>
                  <a:cubicBezTo>
                    <a:pt x="1" y="1985"/>
                    <a:pt x="2044" y="1"/>
                    <a:pt x="4495" y="1"/>
                  </a:cubicBezTo>
                  <a:cubicBezTo>
                    <a:pt x="7005" y="1"/>
                    <a:pt x="8990" y="2044"/>
                    <a:pt x="8990" y="455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6" name="Google Shape;8296;p19"/>
            <p:cNvSpPr/>
            <p:nvPr/>
          </p:nvSpPr>
          <p:spPr>
            <a:xfrm>
              <a:off x="3064300" y="28545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3"/>
                  </a:moveTo>
                  <a:cubicBezTo>
                    <a:pt x="8990" y="7005"/>
                    <a:pt x="6947" y="8989"/>
                    <a:pt x="4437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2044" y="0"/>
                    <a:pt x="4554" y="0"/>
                  </a:cubicBezTo>
                  <a:cubicBezTo>
                    <a:pt x="7005" y="59"/>
                    <a:pt x="8990" y="2043"/>
                    <a:pt x="8990" y="45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7" name="Google Shape;8297;p19"/>
            <p:cNvSpPr/>
            <p:nvPr/>
          </p:nvSpPr>
          <p:spPr>
            <a:xfrm>
              <a:off x="4043475" y="211910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6946" y="8990"/>
                    <a:pt x="4436" y="8990"/>
                  </a:cubicBezTo>
                  <a:cubicBezTo>
                    <a:pt x="1985" y="8931"/>
                    <a:pt x="0" y="6947"/>
                    <a:pt x="0" y="4495"/>
                  </a:cubicBezTo>
                  <a:cubicBezTo>
                    <a:pt x="0" y="1985"/>
                    <a:pt x="2043" y="1"/>
                    <a:pt x="4553" y="1"/>
                  </a:cubicBezTo>
                  <a:cubicBezTo>
                    <a:pt x="7005" y="1"/>
                    <a:pt x="8989" y="2044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8" name="Google Shape;8298;p19"/>
            <p:cNvSpPr/>
            <p:nvPr/>
          </p:nvSpPr>
          <p:spPr>
            <a:xfrm>
              <a:off x="3308000" y="2119100"/>
              <a:ext cx="223300" cy="224750"/>
            </a:xfrm>
            <a:custGeom>
              <a:avLst/>
              <a:gdLst/>
              <a:ahLst/>
              <a:cxnLst/>
              <a:rect l="l" t="t" r="r" b="b"/>
              <a:pathLst>
                <a:path w="8932" h="8990" extrusionOk="0">
                  <a:moveTo>
                    <a:pt x="4495" y="59"/>
                  </a:moveTo>
                  <a:cubicBezTo>
                    <a:pt x="6888" y="59"/>
                    <a:pt x="8931" y="2102"/>
                    <a:pt x="8931" y="4495"/>
                  </a:cubicBezTo>
                  <a:cubicBezTo>
                    <a:pt x="8873" y="6947"/>
                    <a:pt x="6830" y="8990"/>
                    <a:pt x="4378" y="8931"/>
                  </a:cubicBezTo>
                  <a:cubicBezTo>
                    <a:pt x="1985" y="8873"/>
                    <a:pt x="1" y="6888"/>
                    <a:pt x="1" y="4495"/>
                  </a:cubicBezTo>
                  <a:cubicBezTo>
                    <a:pt x="1" y="2044"/>
                    <a:pt x="2044" y="1"/>
                    <a:pt x="449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9" name="Google Shape;8299;p19"/>
            <p:cNvSpPr/>
            <p:nvPr/>
          </p:nvSpPr>
          <p:spPr>
            <a:xfrm>
              <a:off x="4290075" y="3102650"/>
              <a:ext cx="223300" cy="223275"/>
            </a:xfrm>
            <a:custGeom>
              <a:avLst/>
              <a:gdLst/>
              <a:ahLst/>
              <a:cxnLst/>
              <a:rect l="l" t="t" r="r" b="b"/>
              <a:pathLst>
                <a:path w="8932" h="8931" extrusionOk="0">
                  <a:moveTo>
                    <a:pt x="8932" y="4436"/>
                  </a:moveTo>
                  <a:cubicBezTo>
                    <a:pt x="8932" y="6888"/>
                    <a:pt x="6947" y="8931"/>
                    <a:pt x="4495" y="8931"/>
                  </a:cubicBezTo>
                  <a:cubicBezTo>
                    <a:pt x="2044" y="8931"/>
                    <a:pt x="1" y="6888"/>
                    <a:pt x="1" y="4436"/>
                  </a:cubicBezTo>
                  <a:cubicBezTo>
                    <a:pt x="59" y="2043"/>
                    <a:pt x="2044" y="0"/>
                    <a:pt x="4437" y="0"/>
                  </a:cubicBezTo>
                  <a:cubicBezTo>
                    <a:pt x="6889" y="0"/>
                    <a:pt x="8932" y="1985"/>
                    <a:pt x="8932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0" name="Google Shape;8300;p19"/>
            <p:cNvSpPr/>
            <p:nvPr/>
          </p:nvSpPr>
          <p:spPr>
            <a:xfrm>
              <a:off x="4043475" y="3346350"/>
              <a:ext cx="223275" cy="221825"/>
            </a:xfrm>
            <a:custGeom>
              <a:avLst/>
              <a:gdLst/>
              <a:ahLst/>
              <a:cxnLst/>
              <a:rect l="l" t="t" r="r" b="b"/>
              <a:pathLst>
                <a:path w="8931" h="8873" extrusionOk="0">
                  <a:moveTo>
                    <a:pt x="8931" y="4378"/>
                  </a:moveTo>
                  <a:cubicBezTo>
                    <a:pt x="8931" y="6829"/>
                    <a:pt x="6888" y="8872"/>
                    <a:pt x="4495" y="8872"/>
                  </a:cubicBezTo>
                  <a:cubicBezTo>
                    <a:pt x="2043" y="8872"/>
                    <a:pt x="59" y="6888"/>
                    <a:pt x="59" y="4436"/>
                  </a:cubicBezTo>
                  <a:cubicBezTo>
                    <a:pt x="0" y="2043"/>
                    <a:pt x="2043" y="0"/>
                    <a:pt x="4495" y="0"/>
                  </a:cubicBezTo>
                  <a:cubicBezTo>
                    <a:pt x="6888" y="0"/>
                    <a:pt x="8873" y="1985"/>
                    <a:pt x="8931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1" name="Google Shape;8301;p19"/>
            <p:cNvSpPr/>
            <p:nvPr/>
          </p:nvSpPr>
          <p:spPr>
            <a:xfrm>
              <a:off x="3065775" y="2365725"/>
              <a:ext cx="221825" cy="223275"/>
            </a:xfrm>
            <a:custGeom>
              <a:avLst/>
              <a:gdLst/>
              <a:ahLst/>
              <a:cxnLst/>
              <a:rect l="l" t="t" r="r" b="b"/>
              <a:pathLst>
                <a:path w="8873" h="8931" extrusionOk="0">
                  <a:moveTo>
                    <a:pt x="4378" y="8931"/>
                  </a:moveTo>
                  <a:cubicBezTo>
                    <a:pt x="1985" y="8872"/>
                    <a:pt x="0" y="6888"/>
                    <a:pt x="0" y="4495"/>
                  </a:cubicBezTo>
                  <a:cubicBezTo>
                    <a:pt x="0" y="2043"/>
                    <a:pt x="2101" y="0"/>
                    <a:pt x="4495" y="59"/>
                  </a:cubicBezTo>
                  <a:cubicBezTo>
                    <a:pt x="6946" y="117"/>
                    <a:pt x="8872" y="2101"/>
                    <a:pt x="8872" y="4495"/>
                  </a:cubicBezTo>
                  <a:cubicBezTo>
                    <a:pt x="8814" y="6946"/>
                    <a:pt x="6829" y="8931"/>
                    <a:pt x="4378" y="88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2" name="Google Shape;8302;p19"/>
            <p:cNvSpPr/>
            <p:nvPr/>
          </p:nvSpPr>
          <p:spPr>
            <a:xfrm>
              <a:off x="3309450" y="3346350"/>
              <a:ext cx="220375" cy="220375"/>
            </a:xfrm>
            <a:custGeom>
              <a:avLst/>
              <a:gdLst/>
              <a:ahLst/>
              <a:cxnLst/>
              <a:rect l="l" t="t" r="r" b="b"/>
              <a:pathLst>
                <a:path w="8815" h="8815" extrusionOk="0">
                  <a:moveTo>
                    <a:pt x="8757" y="4436"/>
                  </a:moveTo>
                  <a:cubicBezTo>
                    <a:pt x="8757" y="6888"/>
                    <a:pt x="6772" y="8814"/>
                    <a:pt x="4320" y="8814"/>
                  </a:cubicBezTo>
                  <a:cubicBezTo>
                    <a:pt x="1927" y="8756"/>
                    <a:pt x="1" y="6829"/>
                    <a:pt x="1" y="4378"/>
                  </a:cubicBezTo>
                  <a:cubicBezTo>
                    <a:pt x="59" y="1926"/>
                    <a:pt x="1986" y="0"/>
                    <a:pt x="4437" y="58"/>
                  </a:cubicBezTo>
                  <a:cubicBezTo>
                    <a:pt x="6889" y="58"/>
                    <a:pt x="8815" y="2043"/>
                    <a:pt x="8757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3" name="Google Shape;8303;p19"/>
            <p:cNvSpPr/>
            <p:nvPr/>
          </p:nvSpPr>
          <p:spPr>
            <a:xfrm>
              <a:off x="3067225" y="3104100"/>
              <a:ext cx="218900" cy="218925"/>
            </a:xfrm>
            <a:custGeom>
              <a:avLst/>
              <a:gdLst/>
              <a:ahLst/>
              <a:cxnLst/>
              <a:rect l="l" t="t" r="r" b="b"/>
              <a:pathLst>
                <a:path w="8756" h="8757" extrusionOk="0">
                  <a:moveTo>
                    <a:pt x="8756" y="4378"/>
                  </a:moveTo>
                  <a:cubicBezTo>
                    <a:pt x="8756" y="6830"/>
                    <a:pt x="6830" y="8756"/>
                    <a:pt x="4378" y="8756"/>
                  </a:cubicBezTo>
                  <a:cubicBezTo>
                    <a:pt x="1927" y="8756"/>
                    <a:pt x="0" y="6830"/>
                    <a:pt x="0" y="4378"/>
                  </a:cubicBezTo>
                  <a:cubicBezTo>
                    <a:pt x="0" y="1927"/>
                    <a:pt x="1927" y="1"/>
                    <a:pt x="4378" y="1"/>
                  </a:cubicBezTo>
                  <a:cubicBezTo>
                    <a:pt x="6830" y="59"/>
                    <a:pt x="8698" y="1985"/>
                    <a:pt x="8698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4" name="Google Shape;8304;p19"/>
            <p:cNvSpPr/>
            <p:nvPr/>
          </p:nvSpPr>
          <p:spPr>
            <a:xfrm>
              <a:off x="4294475" y="2123475"/>
              <a:ext cx="215975" cy="216000"/>
            </a:xfrm>
            <a:custGeom>
              <a:avLst/>
              <a:gdLst/>
              <a:ahLst/>
              <a:cxnLst/>
              <a:rect l="l" t="t" r="r" b="b"/>
              <a:pathLst>
                <a:path w="8639" h="8640" extrusionOk="0">
                  <a:moveTo>
                    <a:pt x="4319" y="1"/>
                  </a:moveTo>
                  <a:cubicBezTo>
                    <a:pt x="6713" y="1"/>
                    <a:pt x="8639" y="1927"/>
                    <a:pt x="8639" y="4320"/>
                  </a:cubicBezTo>
                  <a:cubicBezTo>
                    <a:pt x="8639" y="6713"/>
                    <a:pt x="6654" y="8639"/>
                    <a:pt x="4261" y="8639"/>
                  </a:cubicBezTo>
                  <a:cubicBezTo>
                    <a:pt x="1868" y="8581"/>
                    <a:pt x="0" y="6655"/>
                    <a:pt x="0" y="4262"/>
                  </a:cubicBezTo>
                  <a:cubicBezTo>
                    <a:pt x="0" y="1869"/>
                    <a:pt x="1926" y="1"/>
                    <a:pt x="431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5" name="Google Shape;8305;p19"/>
            <p:cNvSpPr/>
            <p:nvPr/>
          </p:nvSpPr>
          <p:spPr>
            <a:xfrm>
              <a:off x="3805600" y="1876875"/>
              <a:ext cx="214550" cy="215975"/>
            </a:xfrm>
            <a:custGeom>
              <a:avLst/>
              <a:gdLst/>
              <a:ahLst/>
              <a:cxnLst/>
              <a:rect l="l" t="t" r="r" b="b"/>
              <a:pathLst>
                <a:path w="8582" h="8639" extrusionOk="0">
                  <a:moveTo>
                    <a:pt x="8581" y="4319"/>
                  </a:moveTo>
                  <a:cubicBezTo>
                    <a:pt x="8581" y="6654"/>
                    <a:pt x="6655" y="8581"/>
                    <a:pt x="4320" y="8639"/>
                  </a:cubicBezTo>
                  <a:cubicBezTo>
                    <a:pt x="1927" y="8639"/>
                    <a:pt x="1" y="6654"/>
                    <a:pt x="1" y="4319"/>
                  </a:cubicBezTo>
                  <a:cubicBezTo>
                    <a:pt x="1" y="1926"/>
                    <a:pt x="1927" y="0"/>
                    <a:pt x="4262" y="0"/>
                  </a:cubicBezTo>
                  <a:cubicBezTo>
                    <a:pt x="6655" y="0"/>
                    <a:pt x="8581" y="1926"/>
                    <a:pt x="8581" y="43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6" name="Google Shape;8306;p19"/>
            <p:cNvSpPr/>
            <p:nvPr/>
          </p:nvSpPr>
          <p:spPr>
            <a:xfrm>
              <a:off x="4541075" y="2612325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4320" y="1"/>
                  </a:moveTo>
                  <a:cubicBezTo>
                    <a:pt x="6713" y="1"/>
                    <a:pt x="8639" y="1985"/>
                    <a:pt x="8639" y="4320"/>
                  </a:cubicBezTo>
                  <a:cubicBezTo>
                    <a:pt x="8639" y="6713"/>
                    <a:pt x="6713" y="8640"/>
                    <a:pt x="4320" y="8640"/>
                  </a:cubicBezTo>
                  <a:cubicBezTo>
                    <a:pt x="1927" y="8640"/>
                    <a:pt x="1" y="6713"/>
                    <a:pt x="1" y="4320"/>
                  </a:cubicBezTo>
                  <a:cubicBezTo>
                    <a:pt x="1" y="1985"/>
                    <a:pt x="1927" y="1"/>
                    <a:pt x="432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7" name="Google Shape;8307;p19"/>
            <p:cNvSpPr/>
            <p:nvPr/>
          </p:nvSpPr>
          <p:spPr>
            <a:xfrm>
              <a:off x="4541075" y="2858950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8639" y="4320"/>
                  </a:moveTo>
                  <a:cubicBezTo>
                    <a:pt x="8639" y="6655"/>
                    <a:pt x="6655" y="8639"/>
                    <a:pt x="4320" y="8639"/>
                  </a:cubicBezTo>
                  <a:cubicBezTo>
                    <a:pt x="1927" y="8639"/>
                    <a:pt x="1" y="6713"/>
                    <a:pt x="1" y="4320"/>
                  </a:cubicBezTo>
                  <a:cubicBezTo>
                    <a:pt x="1" y="1985"/>
                    <a:pt x="1927" y="59"/>
                    <a:pt x="4262" y="59"/>
                  </a:cubicBezTo>
                  <a:cubicBezTo>
                    <a:pt x="6655" y="0"/>
                    <a:pt x="8581" y="1927"/>
                    <a:pt x="8639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8" name="Google Shape;8308;p19"/>
            <p:cNvSpPr/>
            <p:nvPr/>
          </p:nvSpPr>
          <p:spPr>
            <a:xfrm>
              <a:off x="3557525" y="1875400"/>
              <a:ext cx="217475" cy="217450"/>
            </a:xfrm>
            <a:custGeom>
              <a:avLst/>
              <a:gdLst/>
              <a:ahLst/>
              <a:cxnLst/>
              <a:rect l="l" t="t" r="r" b="b"/>
              <a:pathLst>
                <a:path w="8699" h="8698" extrusionOk="0">
                  <a:moveTo>
                    <a:pt x="4262" y="8640"/>
                  </a:moveTo>
                  <a:cubicBezTo>
                    <a:pt x="1927" y="8640"/>
                    <a:pt x="1" y="6597"/>
                    <a:pt x="59" y="4262"/>
                  </a:cubicBezTo>
                  <a:cubicBezTo>
                    <a:pt x="118" y="1927"/>
                    <a:pt x="2102" y="1"/>
                    <a:pt x="4379" y="59"/>
                  </a:cubicBezTo>
                  <a:cubicBezTo>
                    <a:pt x="6772" y="117"/>
                    <a:pt x="8698" y="2102"/>
                    <a:pt x="8640" y="4437"/>
                  </a:cubicBezTo>
                  <a:cubicBezTo>
                    <a:pt x="8581" y="6830"/>
                    <a:pt x="6597" y="8698"/>
                    <a:pt x="4262" y="864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9" name="Google Shape;8309;p19"/>
            <p:cNvSpPr/>
            <p:nvPr/>
          </p:nvSpPr>
          <p:spPr>
            <a:xfrm>
              <a:off x="3070150" y="2123475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6" y="8581"/>
                    <a:pt x="0" y="6597"/>
                    <a:pt x="0" y="4262"/>
                  </a:cubicBezTo>
                  <a:cubicBezTo>
                    <a:pt x="0" y="1927"/>
                    <a:pt x="1926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0" name="Google Shape;8310;p19"/>
            <p:cNvSpPr/>
            <p:nvPr/>
          </p:nvSpPr>
          <p:spPr>
            <a:xfrm>
              <a:off x="4295925" y="3349250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7" y="8581"/>
                    <a:pt x="0" y="6597"/>
                    <a:pt x="0" y="4320"/>
                  </a:cubicBezTo>
                  <a:cubicBezTo>
                    <a:pt x="0" y="1985"/>
                    <a:pt x="1927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1" name="Google Shape;8311;p19"/>
            <p:cNvSpPr/>
            <p:nvPr/>
          </p:nvSpPr>
          <p:spPr>
            <a:xfrm>
              <a:off x="4542525" y="2371550"/>
              <a:ext cx="213100" cy="213075"/>
            </a:xfrm>
            <a:custGeom>
              <a:avLst/>
              <a:gdLst/>
              <a:ahLst/>
              <a:cxnLst/>
              <a:rect l="l" t="t" r="r" b="b"/>
              <a:pathLst>
                <a:path w="8524" h="8523" extrusionOk="0">
                  <a:moveTo>
                    <a:pt x="8523" y="4203"/>
                  </a:moveTo>
                  <a:cubicBezTo>
                    <a:pt x="8523" y="6596"/>
                    <a:pt x="6597" y="8523"/>
                    <a:pt x="4262" y="8464"/>
                  </a:cubicBezTo>
                  <a:cubicBezTo>
                    <a:pt x="1927" y="8464"/>
                    <a:pt x="59" y="6596"/>
                    <a:pt x="1" y="4262"/>
                  </a:cubicBezTo>
                  <a:cubicBezTo>
                    <a:pt x="1" y="1927"/>
                    <a:pt x="1927" y="1"/>
                    <a:pt x="4262" y="1"/>
                  </a:cubicBezTo>
                  <a:cubicBezTo>
                    <a:pt x="6597" y="1"/>
                    <a:pt x="8465" y="1868"/>
                    <a:pt x="8523" y="42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2" name="Google Shape;8312;p19"/>
            <p:cNvSpPr/>
            <p:nvPr/>
          </p:nvSpPr>
          <p:spPr>
            <a:xfrm>
              <a:off x="4049300" y="1878325"/>
              <a:ext cx="213075" cy="211625"/>
            </a:xfrm>
            <a:custGeom>
              <a:avLst/>
              <a:gdLst/>
              <a:ahLst/>
              <a:cxnLst/>
              <a:rect l="l" t="t" r="r" b="b"/>
              <a:pathLst>
                <a:path w="8523" h="8465" extrusionOk="0">
                  <a:moveTo>
                    <a:pt x="4203" y="0"/>
                  </a:moveTo>
                  <a:cubicBezTo>
                    <a:pt x="6538" y="0"/>
                    <a:pt x="8464" y="1868"/>
                    <a:pt x="8464" y="4203"/>
                  </a:cubicBezTo>
                  <a:cubicBezTo>
                    <a:pt x="8523" y="6538"/>
                    <a:pt x="6655" y="8464"/>
                    <a:pt x="4262" y="8464"/>
                  </a:cubicBezTo>
                  <a:cubicBezTo>
                    <a:pt x="1927" y="8464"/>
                    <a:pt x="1" y="6596"/>
                    <a:pt x="59" y="4203"/>
                  </a:cubicBezTo>
                  <a:cubicBezTo>
                    <a:pt x="59" y="1868"/>
                    <a:pt x="1869" y="0"/>
                    <a:pt x="42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3" name="Google Shape;8313;p19"/>
            <p:cNvSpPr/>
            <p:nvPr/>
          </p:nvSpPr>
          <p:spPr>
            <a:xfrm>
              <a:off x="3560450" y="3598800"/>
              <a:ext cx="211625" cy="210150"/>
            </a:xfrm>
            <a:custGeom>
              <a:avLst/>
              <a:gdLst/>
              <a:ahLst/>
              <a:cxnLst/>
              <a:rect l="l" t="t" r="r" b="b"/>
              <a:pathLst>
                <a:path w="8465" h="8406" extrusionOk="0">
                  <a:moveTo>
                    <a:pt x="8406" y="4145"/>
                  </a:moveTo>
                  <a:cubicBezTo>
                    <a:pt x="8464" y="6538"/>
                    <a:pt x="6597" y="8406"/>
                    <a:pt x="4262" y="8406"/>
                  </a:cubicBezTo>
                  <a:cubicBezTo>
                    <a:pt x="1927" y="8406"/>
                    <a:pt x="59" y="6596"/>
                    <a:pt x="1" y="4203"/>
                  </a:cubicBezTo>
                  <a:cubicBezTo>
                    <a:pt x="1" y="1868"/>
                    <a:pt x="1869" y="0"/>
                    <a:pt x="4203" y="0"/>
                  </a:cubicBezTo>
                  <a:cubicBezTo>
                    <a:pt x="6538" y="0"/>
                    <a:pt x="8406" y="1810"/>
                    <a:pt x="8406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4" name="Google Shape;8314;p19"/>
            <p:cNvSpPr/>
            <p:nvPr/>
          </p:nvSpPr>
          <p:spPr>
            <a:xfrm>
              <a:off x="3807075" y="3597325"/>
              <a:ext cx="211600" cy="211625"/>
            </a:xfrm>
            <a:custGeom>
              <a:avLst/>
              <a:gdLst/>
              <a:ahLst/>
              <a:cxnLst/>
              <a:rect l="l" t="t" r="r" b="b"/>
              <a:pathLst>
                <a:path w="8464" h="8465" extrusionOk="0">
                  <a:moveTo>
                    <a:pt x="4203" y="8465"/>
                  </a:moveTo>
                  <a:cubicBezTo>
                    <a:pt x="1868" y="8465"/>
                    <a:pt x="0" y="6597"/>
                    <a:pt x="0" y="4204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96" y="1"/>
                    <a:pt x="8464" y="1927"/>
                    <a:pt x="8464" y="4320"/>
                  </a:cubicBezTo>
                  <a:cubicBezTo>
                    <a:pt x="8406" y="6655"/>
                    <a:pt x="6538" y="8465"/>
                    <a:pt x="4203" y="84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5" name="Google Shape;8315;p19"/>
            <p:cNvSpPr/>
            <p:nvPr/>
          </p:nvSpPr>
          <p:spPr>
            <a:xfrm>
              <a:off x="2824975" y="2615250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6"/>
                  </a:moveTo>
                  <a:cubicBezTo>
                    <a:pt x="1869" y="8406"/>
                    <a:pt x="1" y="6596"/>
                    <a:pt x="1" y="4203"/>
                  </a:cubicBezTo>
                  <a:cubicBezTo>
                    <a:pt x="1" y="1868"/>
                    <a:pt x="1869" y="1"/>
                    <a:pt x="4262" y="1"/>
                  </a:cubicBezTo>
                  <a:cubicBezTo>
                    <a:pt x="6597" y="1"/>
                    <a:pt x="8406" y="1927"/>
                    <a:pt x="8406" y="4262"/>
                  </a:cubicBezTo>
                  <a:cubicBezTo>
                    <a:pt x="8406" y="6596"/>
                    <a:pt x="6538" y="8406"/>
                    <a:pt x="4204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6" name="Google Shape;8316;p19"/>
            <p:cNvSpPr/>
            <p:nvPr/>
          </p:nvSpPr>
          <p:spPr>
            <a:xfrm>
              <a:off x="2824975" y="2861875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5"/>
                  </a:moveTo>
                  <a:cubicBezTo>
                    <a:pt x="1810" y="8405"/>
                    <a:pt x="1" y="6538"/>
                    <a:pt x="1" y="4203"/>
                  </a:cubicBezTo>
                  <a:cubicBezTo>
                    <a:pt x="1" y="1868"/>
                    <a:pt x="1869" y="0"/>
                    <a:pt x="4204" y="0"/>
                  </a:cubicBezTo>
                  <a:cubicBezTo>
                    <a:pt x="6538" y="0"/>
                    <a:pt x="8406" y="1868"/>
                    <a:pt x="8406" y="4203"/>
                  </a:cubicBezTo>
                  <a:cubicBezTo>
                    <a:pt x="8406" y="6596"/>
                    <a:pt x="6538" y="8405"/>
                    <a:pt x="4204" y="840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7" name="Google Shape;8317;p19"/>
            <p:cNvSpPr/>
            <p:nvPr/>
          </p:nvSpPr>
          <p:spPr>
            <a:xfrm>
              <a:off x="4544000" y="3108475"/>
              <a:ext cx="210150" cy="210175"/>
            </a:xfrm>
            <a:custGeom>
              <a:avLst/>
              <a:gdLst/>
              <a:ahLst/>
              <a:cxnLst/>
              <a:rect l="l" t="t" r="r" b="b"/>
              <a:pathLst>
                <a:path w="8406" h="8407" extrusionOk="0">
                  <a:moveTo>
                    <a:pt x="4203" y="8406"/>
                  </a:moveTo>
                  <a:cubicBezTo>
                    <a:pt x="1868" y="8406"/>
                    <a:pt x="0" y="6597"/>
                    <a:pt x="0" y="4203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38" y="1"/>
                    <a:pt x="8406" y="1869"/>
                    <a:pt x="8406" y="4203"/>
                  </a:cubicBezTo>
                  <a:cubicBezTo>
                    <a:pt x="8406" y="6538"/>
                    <a:pt x="6596" y="8406"/>
                    <a:pt x="4203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8" name="Google Shape;8318;p19"/>
            <p:cNvSpPr/>
            <p:nvPr/>
          </p:nvSpPr>
          <p:spPr>
            <a:xfrm>
              <a:off x="3313850" y="1879775"/>
              <a:ext cx="210150" cy="208700"/>
            </a:xfrm>
            <a:custGeom>
              <a:avLst/>
              <a:gdLst/>
              <a:ahLst/>
              <a:cxnLst/>
              <a:rect l="l" t="t" r="r" b="b"/>
              <a:pathLst>
                <a:path w="8406" h="8348" extrusionOk="0">
                  <a:moveTo>
                    <a:pt x="4203" y="8348"/>
                  </a:moveTo>
                  <a:cubicBezTo>
                    <a:pt x="1868" y="8348"/>
                    <a:pt x="0" y="6480"/>
                    <a:pt x="58" y="4145"/>
                  </a:cubicBezTo>
                  <a:cubicBezTo>
                    <a:pt x="58" y="1810"/>
                    <a:pt x="1926" y="1"/>
                    <a:pt x="4261" y="1"/>
                  </a:cubicBezTo>
                  <a:cubicBezTo>
                    <a:pt x="6596" y="1"/>
                    <a:pt x="8405" y="1869"/>
                    <a:pt x="8405" y="4203"/>
                  </a:cubicBezTo>
                  <a:cubicBezTo>
                    <a:pt x="8405" y="6538"/>
                    <a:pt x="6538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9" name="Google Shape;8319;p19"/>
            <p:cNvSpPr/>
            <p:nvPr/>
          </p:nvSpPr>
          <p:spPr>
            <a:xfrm>
              <a:off x="3071600" y="3352175"/>
              <a:ext cx="210150" cy="210150"/>
            </a:xfrm>
            <a:custGeom>
              <a:avLst/>
              <a:gdLst/>
              <a:ahLst/>
              <a:cxnLst/>
              <a:rect l="l" t="t" r="r" b="b"/>
              <a:pathLst>
                <a:path w="8406" h="8406" extrusionOk="0">
                  <a:moveTo>
                    <a:pt x="4262" y="8406"/>
                  </a:moveTo>
                  <a:cubicBezTo>
                    <a:pt x="1868" y="8406"/>
                    <a:pt x="1" y="6538"/>
                    <a:pt x="1" y="4203"/>
                  </a:cubicBezTo>
                  <a:cubicBezTo>
                    <a:pt x="1" y="1868"/>
                    <a:pt x="1868" y="1"/>
                    <a:pt x="4203" y="1"/>
                  </a:cubicBezTo>
                  <a:cubicBezTo>
                    <a:pt x="6538" y="1"/>
                    <a:pt x="8348" y="1810"/>
                    <a:pt x="8406" y="4145"/>
                  </a:cubicBezTo>
                  <a:cubicBezTo>
                    <a:pt x="8406" y="6480"/>
                    <a:pt x="6596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0" name="Google Shape;8320;p19"/>
            <p:cNvSpPr/>
            <p:nvPr/>
          </p:nvSpPr>
          <p:spPr>
            <a:xfrm>
              <a:off x="2826450" y="2373025"/>
              <a:ext cx="207225" cy="208675"/>
            </a:xfrm>
            <a:custGeom>
              <a:avLst/>
              <a:gdLst/>
              <a:ahLst/>
              <a:cxnLst/>
              <a:rect l="l" t="t" r="r" b="b"/>
              <a:pathLst>
                <a:path w="8289" h="8347" extrusionOk="0">
                  <a:moveTo>
                    <a:pt x="4145" y="8347"/>
                  </a:moveTo>
                  <a:cubicBezTo>
                    <a:pt x="1810" y="8347"/>
                    <a:pt x="0" y="6479"/>
                    <a:pt x="0" y="4203"/>
                  </a:cubicBezTo>
                  <a:cubicBezTo>
                    <a:pt x="0" y="1868"/>
                    <a:pt x="1868" y="0"/>
                    <a:pt x="4145" y="0"/>
                  </a:cubicBezTo>
                  <a:cubicBezTo>
                    <a:pt x="6421" y="0"/>
                    <a:pt x="8289" y="1868"/>
                    <a:pt x="8289" y="4203"/>
                  </a:cubicBezTo>
                  <a:cubicBezTo>
                    <a:pt x="8289" y="6479"/>
                    <a:pt x="6421" y="8347"/>
                    <a:pt x="4145" y="834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1" name="Google Shape;8321;p19"/>
            <p:cNvSpPr/>
            <p:nvPr/>
          </p:nvSpPr>
          <p:spPr>
            <a:xfrm>
              <a:off x="4050775" y="3598800"/>
              <a:ext cx="208700" cy="208700"/>
            </a:xfrm>
            <a:custGeom>
              <a:avLst/>
              <a:gdLst/>
              <a:ahLst/>
              <a:cxnLst/>
              <a:rect l="l" t="t" r="r" b="b"/>
              <a:pathLst>
                <a:path w="8348" h="8348" extrusionOk="0">
                  <a:moveTo>
                    <a:pt x="8347" y="4145"/>
                  </a:moveTo>
                  <a:cubicBezTo>
                    <a:pt x="8347" y="6479"/>
                    <a:pt x="6538" y="8347"/>
                    <a:pt x="4203" y="8347"/>
                  </a:cubicBezTo>
                  <a:cubicBezTo>
                    <a:pt x="1926" y="8347"/>
                    <a:pt x="59" y="6538"/>
                    <a:pt x="59" y="4203"/>
                  </a:cubicBezTo>
                  <a:cubicBezTo>
                    <a:pt x="0" y="1926"/>
                    <a:pt x="1868" y="59"/>
                    <a:pt x="4144" y="59"/>
                  </a:cubicBezTo>
                  <a:cubicBezTo>
                    <a:pt x="6479" y="0"/>
                    <a:pt x="8347" y="1868"/>
                    <a:pt x="8347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2" name="Google Shape;8322;p19"/>
            <p:cNvSpPr/>
            <p:nvPr/>
          </p:nvSpPr>
          <p:spPr>
            <a:xfrm>
              <a:off x="3315300" y="3598800"/>
              <a:ext cx="207250" cy="208700"/>
            </a:xfrm>
            <a:custGeom>
              <a:avLst/>
              <a:gdLst/>
              <a:ahLst/>
              <a:cxnLst/>
              <a:rect l="l" t="t" r="r" b="b"/>
              <a:pathLst>
                <a:path w="8290" h="8348" extrusionOk="0">
                  <a:moveTo>
                    <a:pt x="4145" y="59"/>
                  </a:moveTo>
                  <a:cubicBezTo>
                    <a:pt x="6421" y="0"/>
                    <a:pt x="8289" y="1926"/>
                    <a:pt x="8289" y="4203"/>
                  </a:cubicBezTo>
                  <a:cubicBezTo>
                    <a:pt x="8289" y="6421"/>
                    <a:pt x="6421" y="8289"/>
                    <a:pt x="4203" y="8347"/>
                  </a:cubicBezTo>
                  <a:cubicBezTo>
                    <a:pt x="1927" y="8347"/>
                    <a:pt x="0" y="6479"/>
                    <a:pt x="0" y="4203"/>
                  </a:cubicBezTo>
                  <a:cubicBezTo>
                    <a:pt x="0" y="1926"/>
                    <a:pt x="1868" y="59"/>
                    <a:pt x="414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3" name="Google Shape;8323;p19"/>
            <p:cNvSpPr/>
            <p:nvPr/>
          </p:nvSpPr>
          <p:spPr>
            <a:xfrm>
              <a:off x="2826450" y="3109950"/>
              <a:ext cx="207225" cy="208700"/>
            </a:xfrm>
            <a:custGeom>
              <a:avLst/>
              <a:gdLst/>
              <a:ahLst/>
              <a:cxnLst/>
              <a:rect l="l" t="t" r="r" b="b"/>
              <a:pathLst>
                <a:path w="8289" h="8348" extrusionOk="0">
                  <a:moveTo>
                    <a:pt x="8289" y="4144"/>
                  </a:moveTo>
                  <a:cubicBezTo>
                    <a:pt x="8289" y="6362"/>
                    <a:pt x="6421" y="8289"/>
                    <a:pt x="4203" y="8289"/>
                  </a:cubicBezTo>
                  <a:cubicBezTo>
                    <a:pt x="1927" y="8347"/>
                    <a:pt x="0" y="6421"/>
                    <a:pt x="0" y="4144"/>
                  </a:cubicBezTo>
                  <a:cubicBezTo>
                    <a:pt x="0" y="1926"/>
                    <a:pt x="1868" y="58"/>
                    <a:pt x="4145" y="0"/>
                  </a:cubicBezTo>
                  <a:cubicBezTo>
                    <a:pt x="6363" y="0"/>
                    <a:pt x="8289" y="1868"/>
                    <a:pt x="8289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4" name="Google Shape;8324;p19"/>
            <p:cNvSpPr/>
            <p:nvPr/>
          </p:nvSpPr>
          <p:spPr>
            <a:xfrm>
              <a:off x="4298850" y="1881250"/>
              <a:ext cx="205775" cy="205775"/>
            </a:xfrm>
            <a:custGeom>
              <a:avLst/>
              <a:gdLst/>
              <a:ahLst/>
              <a:cxnLst/>
              <a:rect l="l" t="t" r="r" b="b"/>
              <a:pathLst>
                <a:path w="8231" h="8231" extrusionOk="0">
                  <a:moveTo>
                    <a:pt x="8230" y="4086"/>
                  </a:moveTo>
                  <a:cubicBezTo>
                    <a:pt x="8230" y="6363"/>
                    <a:pt x="6362" y="8230"/>
                    <a:pt x="4144" y="8230"/>
                  </a:cubicBezTo>
                  <a:cubicBezTo>
                    <a:pt x="1868" y="8230"/>
                    <a:pt x="58" y="6421"/>
                    <a:pt x="58" y="4144"/>
                  </a:cubicBezTo>
                  <a:cubicBezTo>
                    <a:pt x="0" y="1868"/>
                    <a:pt x="1868" y="0"/>
                    <a:pt x="4144" y="0"/>
                  </a:cubicBezTo>
                  <a:cubicBezTo>
                    <a:pt x="6421" y="59"/>
                    <a:pt x="8230" y="1868"/>
                    <a:pt x="8230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5" name="Google Shape;8325;p19"/>
            <p:cNvSpPr/>
            <p:nvPr/>
          </p:nvSpPr>
          <p:spPr>
            <a:xfrm>
              <a:off x="4545450" y="2127850"/>
              <a:ext cx="207250" cy="205775"/>
            </a:xfrm>
            <a:custGeom>
              <a:avLst/>
              <a:gdLst/>
              <a:ahLst/>
              <a:cxnLst/>
              <a:rect l="l" t="t" r="r" b="b"/>
              <a:pathLst>
                <a:path w="8290" h="8231" extrusionOk="0">
                  <a:moveTo>
                    <a:pt x="8231" y="4087"/>
                  </a:moveTo>
                  <a:cubicBezTo>
                    <a:pt x="8289" y="6363"/>
                    <a:pt x="6421" y="8231"/>
                    <a:pt x="4145" y="8231"/>
                  </a:cubicBezTo>
                  <a:cubicBezTo>
                    <a:pt x="1869" y="8231"/>
                    <a:pt x="59" y="6422"/>
                    <a:pt x="59" y="4145"/>
                  </a:cubicBezTo>
                  <a:cubicBezTo>
                    <a:pt x="1" y="1927"/>
                    <a:pt x="1869" y="1"/>
                    <a:pt x="4145" y="59"/>
                  </a:cubicBezTo>
                  <a:cubicBezTo>
                    <a:pt x="6363" y="59"/>
                    <a:pt x="8231" y="1869"/>
                    <a:pt x="8231" y="408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6" name="Google Shape;8326;p19"/>
            <p:cNvSpPr/>
            <p:nvPr/>
          </p:nvSpPr>
          <p:spPr>
            <a:xfrm>
              <a:off x="4548375" y="3355100"/>
              <a:ext cx="202850" cy="202850"/>
            </a:xfrm>
            <a:custGeom>
              <a:avLst/>
              <a:gdLst/>
              <a:ahLst/>
              <a:cxnLst/>
              <a:rect l="l" t="t" r="r" b="b"/>
              <a:pathLst>
                <a:path w="8114" h="8114" extrusionOk="0">
                  <a:moveTo>
                    <a:pt x="8056" y="4028"/>
                  </a:moveTo>
                  <a:cubicBezTo>
                    <a:pt x="8114" y="6304"/>
                    <a:pt x="6304" y="8114"/>
                    <a:pt x="4086" y="8114"/>
                  </a:cubicBezTo>
                  <a:cubicBezTo>
                    <a:pt x="1810" y="8114"/>
                    <a:pt x="0" y="6363"/>
                    <a:pt x="0" y="4086"/>
                  </a:cubicBezTo>
                  <a:cubicBezTo>
                    <a:pt x="0" y="1868"/>
                    <a:pt x="1693" y="59"/>
                    <a:pt x="3911" y="59"/>
                  </a:cubicBezTo>
                  <a:cubicBezTo>
                    <a:pt x="6188" y="0"/>
                    <a:pt x="8056" y="1751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7" name="Google Shape;8327;p19"/>
            <p:cNvSpPr/>
            <p:nvPr/>
          </p:nvSpPr>
          <p:spPr>
            <a:xfrm>
              <a:off x="3075975" y="1882700"/>
              <a:ext cx="201400" cy="202875"/>
            </a:xfrm>
            <a:custGeom>
              <a:avLst/>
              <a:gdLst/>
              <a:ahLst/>
              <a:cxnLst/>
              <a:rect l="l" t="t" r="r" b="b"/>
              <a:pathLst>
                <a:path w="8056" h="8115" extrusionOk="0">
                  <a:moveTo>
                    <a:pt x="8056" y="4086"/>
                  </a:moveTo>
                  <a:cubicBezTo>
                    <a:pt x="8056" y="6363"/>
                    <a:pt x="6246" y="8114"/>
                    <a:pt x="3970" y="8114"/>
                  </a:cubicBezTo>
                  <a:cubicBezTo>
                    <a:pt x="1752" y="8056"/>
                    <a:pt x="1" y="6305"/>
                    <a:pt x="1" y="4028"/>
                  </a:cubicBezTo>
                  <a:cubicBezTo>
                    <a:pt x="1" y="1752"/>
                    <a:pt x="1810" y="1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8" name="Google Shape;8328;p19"/>
            <p:cNvSpPr/>
            <p:nvPr/>
          </p:nvSpPr>
          <p:spPr>
            <a:xfrm>
              <a:off x="2829375" y="21307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5" y="3970"/>
                  </a:moveTo>
                  <a:cubicBezTo>
                    <a:pt x="8055" y="6188"/>
                    <a:pt x="6304" y="7997"/>
                    <a:pt x="4086" y="8056"/>
                  </a:cubicBezTo>
                  <a:cubicBezTo>
                    <a:pt x="1810" y="8056"/>
                    <a:pt x="0" y="6246"/>
                    <a:pt x="0" y="4028"/>
                  </a:cubicBezTo>
                  <a:cubicBezTo>
                    <a:pt x="0" y="1810"/>
                    <a:pt x="1751" y="1"/>
                    <a:pt x="3969" y="1"/>
                  </a:cubicBezTo>
                  <a:cubicBezTo>
                    <a:pt x="6187" y="1"/>
                    <a:pt x="7997" y="1752"/>
                    <a:pt x="805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9" name="Google Shape;8329;p19"/>
            <p:cNvSpPr/>
            <p:nvPr/>
          </p:nvSpPr>
          <p:spPr>
            <a:xfrm>
              <a:off x="4301750" y="36031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6" y="3970"/>
                  </a:moveTo>
                  <a:cubicBezTo>
                    <a:pt x="8056" y="6246"/>
                    <a:pt x="6305" y="7997"/>
                    <a:pt x="4087" y="8055"/>
                  </a:cubicBezTo>
                  <a:cubicBezTo>
                    <a:pt x="1810" y="8055"/>
                    <a:pt x="1" y="6246"/>
                    <a:pt x="1" y="4028"/>
                  </a:cubicBezTo>
                  <a:cubicBezTo>
                    <a:pt x="1" y="1810"/>
                    <a:pt x="1810" y="0"/>
                    <a:pt x="4028" y="0"/>
                  </a:cubicBezTo>
                  <a:cubicBezTo>
                    <a:pt x="6246" y="0"/>
                    <a:pt x="8056" y="1751"/>
                    <a:pt x="8056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0" name="Google Shape;8330;p19"/>
            <p:cNvSpPr/>
            <p:nvPr/>
          </p:nvSpPr>
          <p:spPr>
            <a:xfrm>
              <a:off x="4790600" y="2619625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4029" y="1"/>
                  </a:moveTo>
                  <a:cubicBezTo>
                    <a:pt x="6247" y="1"/>
                    <a:pt x="8056" y="1810"/>
                    <a:pt x="8056" y="4028"/>
                  </a:cubicBezTo>
                  <a:cubicBezTo>
                    <a:pt x="8056" y="6246"/>
                    <a:pt x="6305" y="8056"/>
                    <a:pt x="4087" y="8056"/>
                  </a:cubicBezTo>
                  <a:cubicBezTo>
                    <a:pt x="1810" y="8056"/>
                    <a:pt x="59" y="6305"/>
                    <a:pt x="1" y="4028"/>
                  </a:cubicBezTo>
                  <a:cubicBezTo>
                    <a:pt x="1" y="1810"/>
                    <a:pt x="1810" y="59"/>
                    <a:pt x="402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1" name="Google Shape;8331;p19"/>
            <p:cNvSpPr/>
            <p:nvPr/>
          </p:nvSpPr>
          <p:spPr>
            <a:xfrm>
              <a:off x="3564825" y="1641925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8056" y="4028"/>
                  </a:moveTo>
                  <a:cubicBezTo>
                    <a:pt x="8056" y="6246"/>
                    <a:pt x="6246" y="7997"/>
                    <a:pt x="4028" y="7997"/>
                  </a:cubicBezTo>
                  <a:cubicBezTo>
                    <a:pt x="1810" y="7997"/>
                    <a:pt x="1" y="6129"/>
                    <a:pt x="59" y="3911"/>
                  </a:cubicBezTo>
                  <a:cubicBezTo>
                    <a:pt x="59" y="1752"/>
                    <a:pt x="1869" y="0"/>
                    <a:pt x="4028" y="0"/>
                  </a:cubicBezTo>
                  <a:cubicBezTo>
                    <a:pt x="6246" y="0"/>
                    <a:pt x="8056" y="1752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2" name="Google Shape;8332;p19"/>
            <p:cNvSpPr/>
            <p:nvPr/>
          </p:nvSpPr>
          <p:spPr>
            <a:xfrm>
              <a:off x="3811450" y="16404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4086" y="58"/>
                  </a:moveTo>
                  <a:cubicBezTo>
                    <a:pt x="6304" y="58"/>
                    <a:pt x="8056" y="1868"/>
                    <a:pt x="8056" y="4086"/>
                  </a:cubicBezTo>
                  <a:cubicBezTo>
                    <a:pt x="8056" y="6304"/>
                    <a:pt x="6246" y="8055"/>
                    <a:pt x="4028" y="8055"/>
                  </a:cubicBezTo>
                  <a:cubicBezTo>
                    <a:pt x="1810" y="8055"/>
                    <a:pt x="0" y="6246"/>
                    <a:pt x="59" y="4028"/>
                  </a:cubicBezTo>
                  <a:cubicBezTo>
                    <a:pt x="59" y="1810"/>
                    <a:pt x="1868" y="0"/>
                    <a:pt x="4086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3" name="Google Shape;8333;p19"/>
            <p:cNvSpPr/>
            <p:nvPr/>
          </p:nvSpPr>
          <p:spPr>
            <a:xfrm>
              <a:off x="4790600" y="2866250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8056" y="4086"/>
                  </a:moveTo>
                  <a:cubicBezTo>
                    <a:pt x="8056" y="6304"/>
                    <a:pt x="6247" y="8055"/>
                    <a:pt x="4029" y="8055"/>
                  </a:cubicBezTo>
                  <a:cubicBezTo>
                    <a:pt x="1810" y="8055"/>
                    <a:pt x="1" y="6246"/>
                    <a:pt x="59" y="4028"/>
                  </a:cubicBezTo>
                  <a:cubicBezTo>
                    <a:pt x="59" y="1810"/>
                    <a:pt x="1869" y="0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4" name="Google Shape;8334;p19"/>
            <p:cNvSpPr/>
            <p:nvPr/>
          </p:nvSpPr>
          <p:spPr>
            <a:xfrm>
              <a:off x="2829375" y="3356550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7997" y="4028"/>
                  </a:moveTo>
                  <a:cubicBezTo>
                    <a:pt x="7997" y="6246"/>
                    <a:pt x="6187" y="7997"/>
                    <a:pt x="4028" y="7997"/>
                  </a:cubicBezTo>
                  <a:cubicBezTo>
                    <a:pt x="1810" y="7997"/>
                    <a:pt x="0" y="6130"/>
                    <a:pt x="58" y="3912"/>
                  </a:cubicBezTo>
                  <a:cubicBezTo>
                    <a:pt x="58" y="1752"/>
                    <a:pt x="1926" y="1"/>
                    <a:pt x="4086" y="1"/>
                  </a:cubicBezTo>
                  <a:cubicBezTo>
                    <a:pt x="6246" y="59"/>
                    <a:pt x="8055" y="1869"/>
                    <a:pt x="7997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5" name="Google Shape;8335;p19"/>
            <p:cNvSpPr/>
            <p:nvPr/>
          </p:nvSpPr>
          <p:spPr>
            <a:xfrm>
              <a:off x="3075975" y="3603175"/>
              <a:ext cx="199950" cy="201400"/>
            </a:xfrm>
            <a:custGeom>
              <a:avLst/>
              <a:gdLst/>
              <a:ahLst/>
              <a:cxnLst/>
              <a:rect l="l" t="t" r="r" b="b"/>
              <a:pathLst>
                <a:path w="7998" h="8056" extrusionOk="0">
                  <a:moveTo>
                    <a:pt x="4087" y="0"/>
                  </a:moveTo>
                  <a:cubicBezTo>
                    <a:pt x="6246" y="59"/>
                    <a:pt x="7997" y="1868"/>
                    <a:pt x="7997" y="4028"/>
                  </a:cubicBezTo>
                  <a:cubicBezTo>
                    <a:pt x="7997" y="6246"/>
                    <a:pt x="6130" y="8055"/>
                    <a:pt x="3970" y="7997"/>
                  </a:cubicBezTo>
                  <a:cubicBezTo>
                    <a:pt x="1752" y="7939"/>
                    <a:pt x="1" y="6129"/>
                    <a:pt x="59" y="3970"/>
                  </a:cubicBezTo>
                  <a:cubicBezTo>
                    <a:pt x="59" y="1810"/>
                    <a:pt x="1869" y="0"/>
                    <a:pt x="40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6" name="Google Shape;8336;p19"/>
            <p:cNvSpPr/>
            <p:nvPr/>
          </p:nvSpPr>
          <p:spPr>
            <a:xfrm>
              <a:off x="4056600" y="1641925"/>
              <a:ext cx="198475" cy="198475"/>
            </a:xfrm>
            <a:custGeom>
              <a:avLst/>
              <a:gdLst/>
              <a:ahLst/>
              <a:cxnLst/>
              <a:rect l="l" t="t" r="r" b="b"/>
              <a:pathLst>
                <a:path w="7939" h="7939" extrusionOk="0">
                  <a:moveTo>
                    <a:pt x="3970" y="7939"/>
                  </a:moveTo>
                  <a:cubicBezTo>
                    <a:pt x="1810" y="7939"/>
                    <a:pt x="1" y="6129"/>
                    <a:pt x="1" y="3970"/>
                  </a:cubicBezTo>
                  <a:cubicBezTo>
                    <a:pt x="1" y="1810"/>
                    <a:pt x="1810" y="0"/>
                    <a:pt x="3970" y="0"/>
                  </a:cubicBezTo>
                  <a:cubicBezTo>
                    <a:pt x="6130" y="0"/>
                    <a:pt x="7939" y="1810"/>
                    <a:pt x="7939" y="3970"/>
                  </a:cubicBezTo>
                  <a:cubicBezTo>
                    <a:pt x="7939" y="6188"/>
                    <a:pt x="6130" y="7939"/>
                    <a:pt x="3970" y="793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7" name="Google Shape;8337;p19"/>
            <p:cNvSpPr/>
            <p:nvPr/>
          </p:nvSpPr>
          <p:spPr>
            <a:xfrm>
              <a:off x="4792075" y="2377400"/>
              <a:ext cx="199950" cy="199925"/>
            </a:xfrm>
            <a:custGeom>
              <a:avLst/>
              <a:gdLst/>
              <a:ahLst/>
              <a:cxnLst/>
              <a:rect l="l" t="t" r="r" b="b"/>
              <a:pathLst>
                <a:path w="7998" h="7997" extrusionOk="0">
                  <a:moveTo>
                    <a:pt x="3970" y="58"/>
                  </a:moveTo>
                  <a:cubicBezTo>
                    <a:pt x="6129" y="0"/>
                    <a:pt x="7939" y="1810"/>
                    <a:pt x="7939" y="3969"/>
                  </a:cubicBezTo>
                  <a:cubicBezTo>
                    <a:pt x="7997" y="6129"/>
                    <a:pt x="6188" y="7939"/>
                    <a:pt x="4028" y="7997"/>
                  </a:cubicBezTo>
                  <a:cubicBezTo>
                    <a:pt x="1868" y="7997"/>
                    <a:pt x="59" y="6246"/>
                    <a:pt x="0" y="4028"/>
                  </a:cubicBezTo>
                  <a:cubicBezTo>
                    <a:pt x="0" y="1926"/>
                    <a:pt x="1810" y="58"/>
                    <a:pt x="3970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8" name="Google Shape;8338;p19"/>
            <p:cNvSpPr/>
            <p:nvPr/>
          </p:nvSpPr>
          <p:spPr>
            <a:xfrm>
              <a:off x="4793525" y="31157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70" y="1"/>
                  </a:moveTo>
                  <a:cubicBezTo>
                    <a:pt x="6130" y="1"/>
                    <a:pt x="7881" y="1752"/>
                    <a:pt x="7881" y="3911"/>
                  </a:cubicBezTo>
                  <a:cubicBezTo>
                    <a:pt x="7881" y="6129"/>
                    <a:pt x="6071" y="7881"/>
                    <a:pt x="3853" y="7881"/>
                  </a:cubicBezTo>
                  <a:cubicBezTo>
                    <a:pt x="1693" y="7822"/>
                    <a:pt x="1" y="6071"/>
                    <a:pt x="1" y="3911"/>
                  </a:cubicBezTo>
                  <a:cubicBezTo>
                    <a:pt x="1" y="1693"/>
                    <a:pt x="1752" y="1"/>
                    <a:pt x="39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9" name="Google Shape;8339;p19"/>
            <p:cNvSpPr/>
            <p:nvPr/>
          </p:nvSpPr>
          <p:spPr>
            <a:xfrm>
              <a:off x="2584200" y="2622550"/>
              <a:ext cx="197025" cy="195550"/>
            </a:xfrm>
            <a:custGeom>
              <a:avLst/>
              <a:gdLst/>
              <a:ahLst/>
              <a:cxnLst/>
              <a:rect l="l" t="t" r="r" b="b"/>
              <a:pathLst>
                <a:path w="7881" h="7822" extrusionOk="0">
                  <a:moveTo>
                    <a:pt x="3912" y="7822"/>
                  </a:moveTo>
                  <a:cubicBezTo>
                    <a:pt x="1752" y="7822"/>
                    <a:pt x="1" y="6071"/>
                    <a:pt x="59" y="3911"/>
                  </a:cubicBezTo>
                  <a:cubicBezTo>
                    <a:pt x="59" y="1693"/>
                    <a:pt x="1810" y="0"/>
                    <a:pt x="3970" y="0"/>
                  </a:cubicBezTo>
                  <a:cubicBezTo>
                    <a:pt x="6188" y="0"/>
                    <a:pt x="7881" y="1751"/>
                    <a:pt x="7881" y="3970"/>
                  </a:cubicBezTo>
                  <a:cubicBezTo>
                    <a:pt x="7881" y="6129"/>
                    <a:pt x="6130" y="7822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0" name="Google Shape;8340;p19"/>
            <p:cNvSpPr/>
            <p:nvPr/>
          </p:nvSpPr>
          <p:spPr>
            <a:xfrm>
              <a:off x="3321125" y="16433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12" y="7822"/>
                  </a:moveTo>
                  <a:cubicBezTo>
                    <a:pt x="1694" y="7822"/>
                    <a:pt x="1" y="6071"/>
                    <a:pt x="1" y="3912"/>
                  </a:cubicBezTo>
                  <a:cubicBezTo>
                    <a:pt x="59" y="1694"/>
                    <a:pt x="1810" y="1"/>
                    <a:pt x="3970" y="1"/>
                  </a:cubicBezTo>
                  <a:cubicBezTo>
                    <a:pt x="6130" y="59"/>
                    <a:pt x="7881" y="1810"/>
                    <a:pt x="7823" y="3970"/>
                  </a:cubicBezTo>
                  <a:cubicBezTo>
                    <a:pt x="7823" y="6130"/>
                    <a:pt x="6071" y="7881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1" name="Google Shape;8341;p19"/>
            <p:cNvSpPr/>
            <p:nvPr/>
          </p:nvSpPr>
          <p:spPr>
            <a:xfrm>
              <a:off x="3812900" y="3851250"/>
              <a:ext cx="198500" cy="197025"/>
            </a:xfrm>
            <a:custGeom>
              <a:avLst/>
              <a:gdLst/>
              <a:ahLst/>
              <a:cxnLst/>
              <a:rect l="l" t="t" r="r" b="b"/>
              <a:pathLst>
                <a:path w="7940" h="7881" extrusionOk="0">
                  <a:moveTo>
                    <a:pt x="7939" y="3969"/>
                  </a:moveTo>
                  <a:cubicBezTo>
                    <a:pt x="7881" y="6188"/>
                    <a:pt x="6130" y="7880"/>
                    <a:pt x="3970" y="7880"/>
                  </a:cubicBezTo>
                  <a:cubicBezTo>
                    <a:pt x="1752" y="7880"/>
                    <a:pt x="1" y="6071"/>
                    <a:pt x="59" y="3911"/>
                  </a:cubicBezTo>
                  <a:cubicBezTo>
                    <a:pt x="117" y="1693"/>
                    <a:pt x="1869" y="0"/>
                    <a:pt x="4028" y="59"/>
                  </a:cubicBezTo>
                  <a:cubicBezTo>
                    <a:pt x="6188" y="59"/>
                    <a:pt x="7939" y="1810"/>
                    <a:pt x="7939" y="39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2" name="Google Shape;8342;p19"/>
            <p:cNvSpPr/>
            <p:nvPr/>
          </p:nvSpPr>
          <p:spPr>
            <a:xfrm>
              <a:off x="2585675" y="2869150"/>
              <a:ext cx="195550" cy="195575"/>
            </a:xfrm>
            <a:custGeom>
              <a:avLst/>
              <a:gdLst/>
              <a:ahLst/>
              <a:cxnLst/>
              <a:rect l="l" t="t" r="r" b="b"/>
              <a:pathLst>
                <a:path w="7822" h="7823" extrusionOk="0">
                  <a:moveTo>
                    <a:pt x="7822" y="3912"/>
                  </a:moveTo>
                  <a:cubicBezTo>
                    <a:pt x="7822" y="6071"/>
                    <a:pt x="6129" y="7823"/>
                    <a:pt x="3911" y="7823"/>
                  </a:cubicBezTo>
                  <a:cubicBezTo>
                    <a:pt x="1751" y="7823"/>
                    <a:pt x="0" y="6130"/>
                    <a:pt x="0" y="3970"/>
                  </a:cubicBezTo>
                  <a:cubicBezTo>
                    <a:pt x="0" y="1752"/>
                    <a:pt x="1693" y="59"/>
                    <a:pt x="3853" y="1"/>
                  </a:cubicBezTo>
                  <a:cubicBezTo>
                    <a:pt x="6071" y="1"/>
                    <a:pt x="7763" y="1752"/>
                    <a:pt x="7822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3" name="Google Shape;8343;p19"/>
            <p:cNvSpPr/>
            <p:nvPr/>
          </p:nvSpPr>
          <p:spPr>
            <a:xfrm>
              <a:off x="3567750" y="3851250"/>
              <a:ext cx="197025" cy="198475"/>
            </a:xfrm>
            <a:custGeom>
              <a:avLst/>
              <a:gdLst/>
              <a:ahLst/>
              <a:cxnLst/>
              <a:rect l="l" t="t" r="r" b="b"/>
              <a:pathLst>
                <a:path w="7881" h="7939" extrusionOk="0">
                  <a:moveTo>
                    <a:pt x="4028" y="59"/>
                  </a:moveTo>
                  <a:cubicBezTo>
                    <a:pt x="6188" y="117"/>
                    <a:pt x="7881" y="1868"/>
                    <a:pt x="7822" y="4028"/>
                  </a:cubicBezTo>
                  <a:cubicBezTo>
                    <a:pt x="7822" y="6246"/>
                    <a:pt x="6013" y="7939"/>
                    <a:pt x="3853" y="7880"/>
                  </a:cubicBezTo>
                  <a:cubicBezTo>
                    <a:pt x="1693" y="7822"/>
                    <a:pt x="1" y="6071"/>
                    <a:pt x="1" y="3853"/>
                  </a:cubicBezTo>
                  <a:cubicBezTo>
                    <a:pt x="59" y="1693"/>
                    <a:pt x="1868" y="0"/>
                    <a:pt x="4028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4" name="Google Shape;8344;p19"/>
            <p:cNvSpPr/>
            <p:nvPr/>
          </p:nvSpPr>
          <p:spPr>
            <a:xfrm>
              <a:off x="4551300" y="1891450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7763" y="3912"/>
                  </a:moveTo>
                  <a:cubicBezTo>
                    <a:pt x="7763" y="6071"/>
                    <a:pt x="6071" y="7764"/>
                    <a:pt x="3853" y="7764"/>
                  </a:cubicBezTo>
                  <a:cubicBezTo>
                    <a:pt x="1693" y="7764"/>
                    <a:pt x="0" y="6013"/>
                    <a:pt x="0" y="3853"/>
                  </a:cubicBezTo>
                  <a:cubicBezTo>
                    <a:pt x="0" y="1693"/>
                    <a:pt x="1751" y="1"/>
                    <a:pt x="3969" y="1"/>
                  </a:cubicBezTo>
                  <a:cubicBezTo>
                    <a:pt x="6129" y="1"/>
                    <a:pt x="7822" y="1693"/>
                    <a:pt x="7763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5" name="Google Shape;8345;p19"/>
            <p:cNvSpPr/>
            <p:nvPr/>
          </p:nvSpPr>
          <p:spPr>
            <a:xfrm>
              <a:off x="4059525" y="385270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3794" y="59"/>
                  </a:moveTo>
                  <a:cubicBezTo>
                    <a:pt x="5954" y="1"/>
                    <a:pt x="7705" y="1693"/>
                    <a:pt x="7705" y="3853"/>
                  </a:cubicBezTo>
                  <a:cubicBezTo>
                    <a:pt x="7705" y="6013"/>
                    <a:pt x="6013" y="7764"/>
                    <a:pt x="3853" y="7764"/>
                  </a:cubicBezTo>
                  <a:cubicBezTo>
                    <a:pt x="1693" y="7764"/>
                    <a:pt x="0" y="6071"/>
                    <a:pt x="0" y="3911"/>
                  </a:cubicBezTo>
                  <a:cubicBezTo>
                    <a:pt x="0" y="1752"/>
                    <a:pt x="1693" y="59"/>
                    <a:pt x="379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6" name="Google Shape;8346;p19"/>
            <p:cNvSpPr/>
            <p:nvPr/>
          </p:nvSpPr>
          <p:spPr>
            <a:xfrm>
              <a:off x="2585675" y="2380300"/>
              <a:ext cx="194100" cy="194125"/>
            </a:xfrm>
            <a:custGeom>
              <a:avLst/>
              <a:gdLst/>
              <a:ahLst/>
              <a:cxnLst/>
              <a:rect l="l" t="t" r="r" b="b"/>
              <a:pathLst>
                <a:path w="7764" h="7765" extrusionOk="0">
                  <a:moveTo>
                    <a:pt x="3911" y="59"/>
                  </a:moveTo>
                  <a:cubicBezTo>
                    <a:pt x="6071" y="59"/>
                    <a:pt x="7763" y="1810"/>
                    <a:pt x="7763" y="3912"/>
                  </a:cubicBezTo>
                  <a:cubicBezTo>
                    <a:pt x="7763" y="6071"/>
                    <a:pt x="6012" y="7764"/>
                    <a:pt x="3853" y="7764"/>
                  </a:cubicBezTo>
                  <a:cubicBezTo>
                    <a:pt x="1693" y="7764"/>
                    <a:pt x="0" y="6013"/>
                    <a:pt x="59" y="3853"/>
                  </a:cubicBezTo>
                  <a:cubicBezTo>
                    <a:pt x="59" y="1694"/>
                    <a:pt x="1810" y="1"/>
                    <a:pt x="391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7" name="Google Shape;8347;p19"/>
            <p:cNvSpPr/>
            <p:nvPr/>
          </p:nvSpPr>
          <p:spPr>
            <a:xfrm>
              <a:off x="3322600" y="3854175"/>
              <a:ext cx="192650" cy="192625"/>
            </a:xfrm>
            <a:custGeom>
              <a:avLst/>
              <a:gdLst/>
              <a:ahLst/>
              <a:cxnLst/>
              <a:rect l="l" t="t" r="r" b="b"/>
              <a:pathLst>
                <a:path w="7706" h="7705" extrusionOk="0">
                  <a:moveTo>
                    <a:pt x="7705" y="3852"/>
                  </a:moveTo>
                  <a:cubicBezTo>
                    <a:pt x="7705" y="5954"/>
                    <a:pt x="5954" y="7705"/>
                    <a:pt x="3853" y="7705"/>
                  </a:cubicBezTo>
                  <a:cubicBezTo>
                    <a:pt x="1751" y="7705"/>
                    <a:pt x="0" y="5954"/>
                    <a:pt x="0" y="3852"/>
                  </a:cubicBezTo>
                  <a:cubicBezTo>
                    <a:pt x="0" y="1693"/>
                    <a:pt x="1751" y="0"/>
                    <a:pt x="3911" y="0"/>
                  </a:cubicBezTo>
                  <a:cubicBezTo>
                    <a:pt x="6012" y="0"/>
                    <a:pt x="7705" y="1751"/>
                    <a:pt x="7705" y="38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8" name="Google Shape;8348;p19"/>
            <p:cNvSpPr/>
            <p:nvPr/>
          </p:nvSpPr>
          <p:spPr>
            <a:xfrm>
              <a:off x="2585675" y="3117225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3969" y="1"/>
                  </a:moveTo>
                  <a:cubicBezTo>
                    <a:pt x="6071" y="59"/>
                    <a:pt x="7822" y="1869"/>
                    <a:pt x="7763" y="3970"/>
                  </a:cubicBezTo>
                  <a:cubicBezTo>
                    <a:pt x="7705" y="6071"/>
                    <a:pt x="5954" y="7764"/>
                    <a:pt x="3853" y="7706"/>
                  </a:cubicBezTo>
                  <a:cubicBezTo>
                    <a:pt x="1751" y="7706"/>
                    <a:pt x="0" y="5896"/>
                    <a:pt x="59" y="3795"/>
                  </a:cubicBezTo>
                  <a:cubicBezTo>
                    <a:pt x="117" y="1694"/>
                    <a:pt x="1868" y="1"/>
                    <a:pt x="39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9" name="Google Shape;8349;p19"/>
            <p:cNvSpPr/>
            <p:nvPr/>
          </p:nvSpPr>
          <p:spPr>
            <a:xfrm>
              <a:off x="4795000" y="2133700"/>
              <a:ext cx="192625" cy="194100"/>
            </a:xfrm>
            <a:custGeom>
              <a:avLst/>
              <a:gdLst/>
              <a:ahLst/>
              <a:cxnLst/>
              <a:rect l="l" t="t" r="r" b="b"/>
              <a:pathLst>
                <a:path w="7705" h="7764" extrusionOk="0">
                  <a:moveTo>
                    <a:pt x="3911" y="7764"/>
                  </a:moveTo>
                  <a:cubicBezTo>
                    <a:pt x="1810" y="7764"/>
                    <a:pt x="58" y="6012"/>
                    <a:pt x="0" y="3911"/>
                  </a:cubicBezTo>
                  <a:cubicBezTo>
                    <a:pt x="0" y="1810"/>
                    <a:pt x="1751" y="59"/>
                    <a:pt x="3853" y="59"/>
                  </a:cubicBezTo>
                  <a:cubicBezTo>
                    <a:pt x="5954" y="0"/>
                    <a:pt x="7705" y="1751"/>
                    <a:pt x="7705" y="3911"/>
                  </a:cubicBezTo>
                  <a:cubicBezTo>
                    <a:pt x="7705" y="5954"/>
                    <a:pt x="6012" y="7705"/>
                    <a:pt x="3911" y="776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0" name="Google Shape;8350;p19"/>
            <p:cNvSpPr/>
            <p:nvPr/>
          </p:nvSpPr>
          <p:spPr>
            <a:xfrm>
              <a:off x="4306125" y="164485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7706" y="3911"/>
                  </a:moveTo>
                  <a:cubicBezTo>
                    <a:pt x="7648" y="6012"/>
                    <a:pt x="5896" y="7763"/>
                    <a:pt x="3737" y="7705"/>
                  </a:cubicBezTo>
                  <a:cubicBezTo>
                    <a:pt x="1694" y="7647"/>
                    <a:pt x="1" y="5896"/>
                    <a:pt x="1" y="3794"/>
                  </a:cubicBezTo>
                  <a:cubicBezTo>
                    <a:pt x="1" y="1693"/>
                    <a:pt x="1810" y="0"/>
                    <a:pt x="3912" y="0"/>
                  </a:cubicBezTo>
                  <a:cubicBezTo>
                    <a:pt x="6013" y="59"/>
                    <a:pt x="7706" y="1810"/>
                    <a:pt x="7706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1" name="Google Shape;8351;p19"/>
            <p:cNvSpPr/>
            <p:nvPr/>
          </p:nvSpPr>
          <p:spPr>
            <a:xfrm>
              <a:off x="4546925" y="3606100"/>
              <a:ext cx="195550" cy="194100"/>
            </a:xfrm>
            <a:custGeom>
              <a:avLst/>
              <a:gdLst/>
              <a:ahLst/>
              <a:cxnLst/>
              <a:rect l="l" t="t" r="r" b="b"/>
              <a:pathLst>
                <a:path w="7822" h="7764" extrusionOk="0">
                  <a:moveTo>
                    <a:pt x="3853" y="7763"/>
                  </a:moveTo>
                  <a:cubicBezTo>
                    <a:pt x="1751" y="7705"/>
                    <a:pt x="0" y="5895"/>
                    <a:pt x="58" y="3794"/>
                  </a:cubicBezTo>
                  <a:cubicBezTo>
                    <a:pt x="117" y="1693"/>
                    <a:pt x="1926" y="0"/>
                    <a:pt x="3969" y="58"/>
                  </a:cubicBezTo>
                  <a:cubicBezTo>
                    <a:pt x="6129" y="117"/>
                    <a:pt x="7822" y="1868"/>
                    <a:pt x="7763" y="4028"/>
                  </a:cubicBezTo>
                  <a:cubicBezTo>
                    <a:pt x="7705" y="6071"/>
                    <a:pt x="5954" y="7763"/>
                    <a:pt x="3853" y="77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2" name="Google Shape;8352;p19"/>
            <p:cNvSpPr/>
            <p:nvPr/>
          </p:nvSpPr>
          <p:spPr>
            <a:xfrm>
              <a:off x="2832275" y="1887075"/>
              <a:ext cx="194125" cy="194100"/>
            </a:xfrm>
            <a:custGeom>
              <a:avLst/>
              <a:gdLst/>
              <a:ahLst/>
              <a:cxnLst/>
              <a:rect l="l" t="t" r="r" b="b"/>
              <a:pathLst>
                <a:path w="7765" h="7764" extrusionOk="0">
                  <a:moveTo>
                    <a:pt x="7764" y="3911"/>
                  </a:moveTo>
                  <a:cubicBezTo>
                    <a:pt x="7706" y="6013"/>
                    <a:pt x="5955" y="7764"/>
                    <a:pt x="3912" y="7706"/>
                  </a:cubicBezTo>
                  <a:cubicBezTo>
                    <a:pt x="1752" y="7706"/>
                    <a:pt x="1" y="5954"/>
                    <a:pt x="59" y="3795"/>
                  </a:cubicBezTo>
                  <a:cubicBezTo>
                    <a:pt x="118" y="1693"/>
                    <a:pt x="1869" y="1"/>
                    <a:pt x="3970" y="59"/>
                  </a:cubicBezTo>
                  <a:cubicBezTo>
                    <a:pt x="6071" y="59"/>
                    <a:pt x="7764" y="1810"/>
                    <a:pt x="7764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3" name="Google Shape;8353;p19"/>
            <p:cNvSpPr/>
            <p:nvPr/>
          </p:nvSpPr>
          <p:spPr>
            <a:xfrm>
              <a:off x="4796450" y="3362400"/>
              <a:ext cx="191175" cy="189725"/>
            </a:xfrm>
            <a:custGeom>
              <a:avLst/>
              <a:gdLst/>
              <a:ahLst/>
              <a:cxnLst/>
              <a:rect l="l" t="t" r="r" b="b"/>
              <a:pathLst>
                <a:path w="7647" h="7589" extrusionOk="0">
                  <a:moveTo>
                    <a:pt x="3795" y="0"/>
                  </a:moveTo>
                  <a:cubicBezTo>
                    <a:pt x="5896" y="0"/>
                    <a:pt x="7647" y="1751"/>
                    <a:pt x="7589" y="3794"/>
                  </a:cubicBezTo>
                  <a:cubicBezTo>
                    <a:pt x="7589" y="5896"/>
                    <a:pt x="5896" y="7588"/>
                    <a:pt x="3795" y="7588"/>
                  </a:cubicBezTo>
                  <a:cubicBezTo>
                    <a:pt x="1693" y="7588"/>
                    <a:pt x="0" y="5837"/>
                    <a:pt x="0" y="3736"/>
                  </a:cubicBezTo>
                  <a:cubicBezTo>
                    <a:pt x="0" y="1693"/>
                    <a:pt x="1752" y="0"/>
                    <a:pt x="379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4" name="Google Shape;8354;p19"/>
            <p:cNvSpPr/>
            <p:nvPr/>
          </p:nvSpPr>
          <p:spPr>
            <a:xfrm>
              <a:off x="3081825" y="1646300"/>
              <a:ext cx="189725" cy="191200"/>
            </a:xfrm>
            <a:custGeom>
              <a:avLst/>
              <a:gdLst/>
              <a:ahLst/>
              <a:cxnLst/>
              <a:rect l="l" t="t" r="r" b="b"/>
              <a:pathLst>
                <a:path w="7589" h="7648" extrusionOk="0">
                  <a:moveTo>
                    <a:pt x="3794" y="1"/>
                  </a:moveTo>
                  <a:cubicBezTo>
                    <a:pt x="5837" y="1"/>
                    <a:pt x="7588" y="1752"/>
                    <a:pt x="7588" y="3853"/>
                  </a:cubicBezTo>
                  <a:cubicBezTo>
                    <a:pt x="7588" y="5896"/>
                    <a:pt x="5896" y="7589"/>
                    <a:pt x="3794" y="7589"/>
                  </a:cubicBezTo>
                  <a:cubicBezTo>
                    <a:pt x="1751" y="7647"/>
                    <a:pt x="0" y="5896"/>
                    <a:pt x="0" y="3795"/>
                  </a:cubicBezTo>
                  <a:cubicBezTo>
                    <a:pt x="0" y="1693"/>
                    <a:pt x="1693" y="1"/>
                    <a:pt x="3794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5" name="Google Shape;8355;p19"/>
            <p:cNvSpPr/>
            <p:nvPr/>
          </p:nvSpPr>
          <p:spPr>
            <a:xfrm>
              <a:off x="2835200" y="3609000"/>
              <a:ext cx="189725" cy="189725"/>
            </a:xfrm>
            <a:custGeom>
              <a:avLst/>
              <a:gdLst/>
              <a:ahLst/>
              <a:cxnLst/>
              <a:rect l="l" t="t" r="r" b="b"/>
              <a:pathLst>
                <a:path w="7589" h="7589" extrusionOk="0">
                  <a:moveTo>
                    <a:pt x="3795" y="1"/>
                  </a:moveTo>
                  <a:cubicBezTo>
                    <a:pt x="5896" y="59"/>
                    <a:pt x="7589" y="1752"/>
                    <a:pt x="7530" y="3795"/>
                  </a:cubicBezTo>
                  <a:cubicBezTo>
                    <a:pt x="7530" y="5896"/>
                    <a:pt x="5838" y="7589"/>
                    <a:pt x="3736" y="7531"/>
                  </a:cubicBezTo>
                  <a:cubicBezTo>
                    <a:pt x="1635" y="7531"/>
                    <a:pt x="1" y="5838"/>
                    <a:pt x="1" y="3737"/>
                  </a:cubicBezTo>
                  <a:cubicBezTo>
                    <a:pt x="59" y="1635"/>
                    <a:pt x="1752" y="1"/>
                    <a:pt x="379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6" name="Google Shape;8356;p19"/>
            <p:cNvSpPr/>
            <p:nvPr/>
          </p:nvSpPr>
          <p:spPr>
            <a:xfrm>
              <a:off x="4309050" y="3855625"/>
              <a:ext cx="186825" cy="188275"/>
            </a:xfrm>
            <a:custGeom>
              <a:avLst/>
              <a:gdLst/>
              <a:ahLst/>
              <a:cxnLst/>
              <a:rect l="l" t="t" r="r" b="b"/>
              <a:pathLst>
                <a:path w="7473" h="7531" extrusionOk="0">
                  <a:moveTo>
                    <a:pt x="3736" y="7530"/>
                  </a:moveTo>
                  <a:cubicBezTo>
                    <a:pt x="1635" y="7530"/>
                    <a:pt x="1" y="5896"/>
                    <a:pt x="1" y="3794"/>
                  </a:cubicBezTo>
                  <a:cubicBezTo>
                    <a:pt x="1" y="1693"/>
                    <a:pt x="1635" y="0"/>
                    <a:pt x="3736" y="59"/>
                  </a:cubicBezTo>
                  <a:cubicBezTo>
                    <a:pt x="5838" y="59"/>
                    <a:pt x="7472" y="1693"/>
                    <a:pt x="7472" y="3736"/>
                  </a:cubicBezTo>
                  <a:cubicBezTo>
                    <a:pt x="7472" y="5837"/>
                    <a:pt x="5838" y="7530"/>
                    <a:pt x="3736" y="75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7" name="Google Shape;8357;p19"/>
            <p:cNvSpPr/>
            <p:nvPr/>
          </p:nvSpPr>
          <p:spPr>
            <a:xfrm>
              <a:off x="2590050" y="213660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3736" y="7531"/>
                  </a:moveTo>
                  <a:cubicBezTo>
                    <a:pt x="1635" y="7531"/>
                    <a:pt x="0" y="5896"/>
                    <a:pt x="0" y="3737"/>
                  </a:cubicBezTo>
                  <a:cubicBezTo>
                    <a:pt x="0" y="1694"/>
                    <a:pt x="1635" y="59"/>
                    <a:pt x="3678" y="59"/>
                  </a:cubicBezTo>
                  <a:cubicBezTo>
                    <a:pt x="5837" y="1"/>
                    <a:pt x="7472" y="1694"/>
                    <a:pt x="7472" y="3795"/>
                  </a:cubicBezTo>
                  <a:cubicBezTo>
                    <a:pt x="7472" y="5896"/>
                    <a:pt x="5837" y="7531"/>
                    <a:pt x="3736" y="753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8" name="Google Shape;8358;p19"/>
            <p:cNvSpPr/>
            <p:nvPr/>
          </p:nvSpPr>
          <p:spPr>
            <a:xfrm>
              <a:off x="2590050" y="3363850"/>
              <a:ext cx="186800" cy="186800"/>
            </a:xfrm>
            <a:custGeom>
              <a:avLst/>
              <a:gdLst/>
              <a:ahLst/>
              <a:cxnLst/>
              <a:rect l="l" t="t" r="r" b="b"/>
              <a:pathLst>
                <a:path w="7472" h="7472" extrusionOk="0">
                  <a:moveTo>
                    <a:pt x="3736" y="1"/>
                  </a:moveTo>
                  <a:cubicBezTo>
                    <a:pt x="5837" y="59"/>
                    <a:pt x="7472" y="1693"/>
                    <a:pt x="7413" y="3795"/>
                  </a:cubicBezTo>
                  <a:cubicBezTo>
                    <a:pt x="7413" y="5838"/>
                    <a:pt x="5721" y="7472"/>
                    <a:pt x="3678" y="7414"/>
                  </a:cubicBezTo>
                  <a:cubicBezTo>
                    <a:pt x="1635" y="7414"/>
                    <a:pt x="0" y="5721"/>
                    <a:pt x="0" y="3678"/>
                  </a:cubicBezTo>
                  <a:cubicBezTo>
                    <a:pt x="0" y="1635"/>
                    <a:pt x="1693" y="1"/>
                    <a:pt x="37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9" name="Google Shape;8359;p19"/>
            <p:cNvSpPr/>
            <p:nvPr/>
          </p:nvSpPr>
          <p:spPr>
            <a:xfrm>
              <a:off x="3083275" y="3857075"/>
              <a:ext cx="186800" cy="185350"/>
            </a:xfrm>
            <a:custGeom>
              <a:avLst/>
              <a:gdLst/>
              <a:ahLst/>
              <a:cxnLst/>
              <a:rect l="l" t="t" r="r" b="b"/>
              <a:pathLst>
                <a:path w="7472" h="7414" extrusionOk="0">
                  <a:moveTo>
                    <a:pt x="7414" y="3678"/>
                  </a:moveTo>
                  <a:cubicBezTo>
                    <a:pt x="7472" y="5779"/>
                    <a:pt x="5779" y="7414"/>
                    <a:pt x="3736" y="7414"/>
                  </a:cubicBezTo>
                  <a:cubicBezTo>
                    <a:pt x="1693" y="7414"/>
                    <a:pt x="1" y="5779"/>
                    <a:pt x="59" y="3736"/>
                  </a:cubicBezTo>
                  <a:cubicBezTo>
                    <a:pt x="59" y="1694"/>
                    <a:pt x="1693" y="59"/>
                    <a:pt x="3678" y="1"/>
                  </a:cubicBezTo>
                  <a:cubicBezTo>
                    <a:pt x="5779" y="1"/>
                    <a:pt x="7414" y="1635"/>
                    <a:pt x="7472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0" name="Google Shape;8360;p19"/>
            <p:cNvSpPr/>
            <p:nvPr/>
          </p:nvSpPr>
          <p:spPr>
            <a:xfrm>
              <a:off x="5045975" y="2628375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737" y="7414"/>
                  </a:moveTo>
                  <a:cubicBezTo>
                    <a:pt x="1635" y="7414"/>
                    <a:pt x="1" y="5721"/>
                    <a:pt x="1" y="3678"/>
                  </a:cubicBezTo>
                  <a:cubicBezTo>
                    <a:pt x="1" y="1635"/>
                    <a:pt x="1635" y="1"/>
                    <a:pt x="3737" y="1"/>
                  </a:cubicBez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79" y="7414"/>
                    <a:pt x="3737" y="74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1" name="Google Shape;8361;p19"/>
            <p:cNvSpPr/>
            <p:nvPr/>
          </p:nvSpPr>
          <p:spPr>
            <a:xfrm>
              <a:off x="3818750" y="1401150"/>
              <a:ext cx="188275" cy="186800"/>
            </a:xfrm>
            <a:custGeom>
              <a:avLst/>
              <a:gdLst/>
              <a:ahLst/>
              <a:cxnLst/>
              <a:rect l="l" t="t" r="r" b="b"/>
              <a:pathLst>
                <a:path w="7531" h="7472" extrusionOk="0">
                  <a:moveTo>
                    <a:pt x="59" y="3678"/>
                  </a:moveTo>
                  <a:cubicBezTo>
                    <a:pt x="59" y="1635"/>
                    <a:pt x="1751" y="0"/>
                    <a:pt x="3853" y="59"/>
                  </a:cubicBezTo>
                  <a:cubicBezTo>
                    <a:pt x="5896" y="59"/>
                    <a:pt x="7530" y="1810"/>
                    <a:pt x="7472" y="3853"/>
                  </a:cubicBezTo>
                  <a:cubicBezTo>
                    <a:pt x="7413" y="5837"/>
                    <a:pt x="5721" y="7472"/>
                    <a:pt x="3736" y="7472"/>
                  </a:cubicBezTo>
                  <a:cubicBezTo>
                    <a:pt x="1693" y="7413"/>
                    <a:pt x="0" y="5721"/>
                    <a:pt x="59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2" name="Google Shape;8362;p19"/>
            <p:cNvSpPr/>
            <p:nvPr/>
          </p:nvSpPr>
          <p:spPr>
            <a:xfrm>
              <a:off x="5045975" y="2875000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678" y="0"/>
                  </a:moveTo>
                  <a:cubicBezTo>
                    <a:pt x="5721" y="0"/>
                    <a:pt x="7414" y="1693"/>
                    <a:pt x="7414" y="3736"/>
                  </a:cubicBezTo>
                  <a:cubicBezTo>
                    <a:pt x="7355" y="5721"/>
                    <a:pt x="5721" y="7413"/>
                    <a:pt x="3678" y="7413"/>
                  </a:cubicBezTo>
                  <a:cubicBezTo>
                    <a:pt x="1635" y="7413"/>
                    <a:pt x="1" y="5721"/>
                    <a:pt x="1" y="3678"/>
                  </a:cubicBezTo>
                  <a:cubicBezTo>
                    <a:pt x="1" y="1635"/>
                    <a:pt x="1694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3" name="Google Shape;8363;p19"/>
            <p:cNvSpPr/>
            <p:nvPr/>
          </p:nvSpPr>
          <p:spPr>
            <a:xfrm>
              <a:off x="3573575" y="1402600"/>
              <a:ext cx="185375" cy="185350"/>
            </a:xfrm>
            <a:custGeom>
              <a:avLst/>
              <a:gdLst/>
              <a:ahLst/>
              <a:cxnLst/>
              <a:rect l="l" t="t" r="r" b="b"/>
              <a:pathLst>
                <a:path w="7415" h="7414" extrusionOk="0">
                  <a:moveTo>
                    <a:pt x="3678" y="1"/>
                  </a:move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21" y="7414"/>
                    <a:pt x="3678" y="7355"/>
                  </a:cubicBezTo>
                  <a:cubicBezTo>
                    <a:pt x="1635" y="7355"/>
                    <a:pt x="1" y="5663"/>
                    <a:pt x="1" y="3678"/>
                  </a:cubicBezTo>
                  <a:cubicBezTo>
                    <a:pt x="1" y="1635"/>
                    <a:pt x="1694" y="1"/>
                    <a:pt x="36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4" name="Google Shape;8364;p19"/>
            <p:cNvSpPr/>
            <p:nvPr/>
          </p:nvSpPr>
          <p:spPr>
            <a:xfrm>
              <a:off x="4799375" y="1895825"/>
              <a:ext cx="183875" cy="183900"/>
            </a:xfrm>
            <a:custGeom>
              <a:avLst/>
              <a:gdLst/>
              <a:ahLst/>
              <a:cxnLst/>
              <a:rect l="l" t="t" r="r" b="b"/>
              <a:pathLst>
                <a:path w="7355" h="7356" extrusionOk="0">
                  <a:moveTo>
                    <a:pt x="3678" y="7356"/>
                  </a:moveTo>
                  <a:cubicBezTo>
                    <a:pt x="1693" y="7356"/>
                    <a:pt x="0" y="5663"/>
                    <a:pt x="0" y="3678"/>
                  </a:cubicBezTo>
                  <a:cubicBezTo>
                    <a:pt x="59" y="1635"/>
                    <a:pt x="1751" y="1"/>
                    <a:pt x="3736" y="1"/>
                  </a:cubicBezTo>
                  <a:cubicBezTo>
                    <a:pt x="5720" y="59"/>
                    <a:pt x="7355" y="1694"/>
                    <a:pt x="7355" y="3678"/>
                  </a:cubicBezTo>
                  <a:cubicBezTo>
                    <a:pt x="7355" y="5663"/>
                    <a:pt x="5662" y="7356"/>
                    <a:pt x="3678" y="735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5" name="Google Shape;8365;p19"/>
            <p:cNvSpPr/>
            <p:nvPr/>
          </p:nvSpPr>
          <p:spPr>
            <a:xfrm>
              <a:off x="5045975" y="238615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355" y="3678"/>
                  </a:moveTo>
                  <a:cubicBezTo>
                    <a:pt x="7355" y="5662"/>
                    <a:pt x="5721" y="7355"/>
                    <a:pt x="3678" y="7355"/>
                  </a:cubicBezTo>
                  <a:cubicBezTo>
                    <a:pt x="1694" y="7355"/>
                    <a:pt x="1" y="5662"/>
                    <a:pt x="1" y="3619"/>
                  </a:cubicBezTo>
                  <a:cubicBezTo>
                    <a:pt x="59" y="1693"/>
                    <a:pt x="1694" y="0"/>
                    <a:pt x="3678" y="0"/>
                  </a:cubicBezTo>
                  <a:cubicBezTo>
                    <a:pt x="5663" y="0"/>
                    <a:pt x="7355" y="1635"/>
                    <a:pt x="7355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6" name="Google Shape;8366;p19"/>
            <p:cNvSpPr/>
            <p:nvPr/>
          </p:nvSpPr>
          <p:spPr>
            <a:xfrm>
              <a:off x="4557125" y="1649225"/>
              <a:ext cx="183900" cy="185350"/>
            </a:xfrm>
            <a:custGeom>
              <a:avLst/>
              <a:gdLst/>
              <a:ahLst/>
              <a:cxnLst/>
              <a:rect l="l" t="t" r="r" b="b"/>
              <a:pathLst>
                <a:path w="7356" h="7414" extrusionOk="0">
                  <a:moveTo>
                    <a:pt x="3678" y="0"/>
                  </a:moveTo>
                  <a:cubicBezTo>
                    <a:pt x="5663" y="0"/>
                    <a:pt x="7355" y="1693"/>
                    <a:pt x="7355" y="3736"/>
                  </a:cubicBezTo>
                  <a:cubicBezTo>
                    <a:pt x="7355" y="5721"/>
                    <a:pt x="5663" y="7413"/>
                    <a:pt x="3620" y="7355"/>
                  </a:cubicBezTo>
                  <a:cubicBezTo>
                    <a:pt x="1635" y="7355"/>
                    <a:pt x="1" y="5721"/>
                    <a:pt x="1" y="3736"/>
                  </a:cubicBezTo>
                  <a:cubicBezTo>
                    <a:pt x="1" y="1693"/>
                    <a:pt x="1635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7" name="Google Shape;8367;p19"/>
            <p:cNvSpPr/>
            <p:nvPr/>
          </p:nvSpPr>
          <p:spPr>
            <a:xfrm>
              <a:off x="4062450" y="140115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7355" y="3853"/>
                  </a:moveTo>
                  <a:cubicBezTo>
                    <a:pt x="7296" y="5896"/>
                    <a:pt x="5545" y="7530"/>
                    <a:pt x="3561" y="7413"/>
                  </a:cubicBezTo>
                  <a:cubicBezTo>
                    <a:pt x="1576" y="7297"/>
                    <a:pt x="0" y="5604"/>
                    <a:pt x="58" y="3619"/>
                  </a:cubicBezTo>
                  <a:cubicBezTo>
                    <a:pt x="175" y="1576"/>
                    <a:pt x="1926" y="0"/>
                    <a:pt x="3853" y="117"/>
                  </a:cubicBezTo>
                  <a:cubicBezTo>
                    <a:pt x="5896" y="234"/>
                    <a:pt x="7472" y="1926"/>
                    <a:pt x="7355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8" name="Google Shape;8368;p19"/>
            <p:cNvSpPr/>
            <p:nvPr/>
          </p:nvSpPr>
          <p:spPr>
            <a:xfrm>
              <a:off x="3326975" y="140260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297" y="3795"/>
                  </a:moveTo>
                  <a:cubicBezTo>
                    <a:pt x="7238" y="5838"/>
                    <a:pt x="5604" y="7355"/>
                    <a:pt x="3619" y="7297"/>
                  </a:cubicBezTo>
                  <a:cubicBezTo>
                    <a:pt x="1576" y="7239"/>
                    <a:pt x="0" y="5604"/>
                    <a:pt x="59" y="3620"/>
                  </a:cubicBezTo>
                  <a:cubicBezTo>
                    <a:pt x="117" y="1577"/>
                    <a:pt x="1810" y="1"/>
                    <a:pt x="3794" y="59"/>
                  </a:cubicBezTo>
                  <a:cubicBezTo>
                    <a:pt x="5837" y="117"/>
                    <a:pt x="7355" y="1810"/>
                    <a:pt x="7297" y="37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9" name="Google Shape;8369;p19"/>
            <p:cNvSpPr/>
            <p:nvPr/>
          </p:nvSpPr>
          <p:spPr>
            <a:xfrm>
              <a:off x="5047450" y="3123075"/>
              <a:ext cx="182425" cy="182425"/>
            </a:xfrm>
            <a:custGeom>
              <a:avLst/>
              <a:gdLst/>
              <a:ahLst/>
              <a:cxnLst/>
              <a:rect l="l" t="t" r="r" b="b"/>
              <a:pathLst>
                <a:path w="7297" h="7297" extrusionOk="0">
                  <a:moveTo>
                    <a:pt x="7296" y="3619"/>
                  </a:moveTo>
                  <a:cubicBezTo>
                    <a:pt x="7296" y="5604"/>
                    <a:pt x="5662" y="7238"/>
                    <a:pt x="3678" y="7297"/>
                  </a:cubicBezTo>
                  <a:cubicBezTo>
                    <a:pt x="1635" y="7297"/>
                    <a:pt x="0" y="5662"/>
                    <a:pt x="0" y="3678"/>
                  </a:cubicBezTo>
                  <a:cubicBezTo>
                    <a:pt x="0" y="1635"/>
                    <a:pt x="1635" y="0"/>
                    <a:pt x="3619" y="0"/>
                  </a:cubicBezTo>
                  <a:cubicBezTo>
                    <a:pt x="5604" y="0"/>
                    <a:pt x="7238" y="1635"/>
                    <a:pt x="7296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0" name="Google Shape;8370;p19"/>
            <p:cNvSpPr/>
            <p:nvPr/>
          </p:nvSpPr>
          <p:spPr>
            <a:xfrm>
              <a:off x="3821650" y="4102250"/>
              <a:ext cx="180975" cy="180950"/>
            </a:xfrm>
            <a:custGeom>
              <a:avLst/>
              <a:gdLst/>
              <a:ahLst/>
              <a:cxnLst/>
              <a:rect l="l" t="t" r="r" b="b"/>
              <a:pathLst>
                <a:path w="7239" h="7238" extrusionOk="0">
                  <a:moveTo>
                    <a:pt x="7239" y="3619"/>
                  </a:moveTo>
                  <a:cubicBezTo>
                    <a:pt x="7239" y="5662"/>
                    <a:pt x="5663" y="7238"/>
                    <a:pt x="3620" y="7238"/>
                  </a:cubicBezTo>
                  <a:cubicBezTo>
                    <a:pt x="1577" y="7238"/>
                    <a:pt x="1" y="5604"/>
                    <a:pt x="59" y="3619"/>
                  </a:cubicBezTo>
                  <a:cubicBezTo>
                    <a:pt x="59" y="1634"/>
                    <a:pt x="1635" y="58"/>
                    <a:pt x="3620" y="58"/>
                  </a:cubicBezTo>
                  <a:cubicBezTo>
                    <a:pt x="5605" y="0"/>
                    <a:pt x="7239" y="1634"/>
                    <a:pt x="723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1" name="Google Shape;8371;p19"/>
            <p:cNvSpPr/>
            <p:nvPr/>
          </p:nvSpPr>
          <p:spPr>
            <a:xfrm>
              <a:off x="3576500" y="4103700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546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20" y="0"/>
                  </a:cubicBezTo>
                  <a:cubicBezTo>
                    <a:pt x="5604" y="0"/>
                    <a:pt x="7180" y="1518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2" name="Google Shape;8372;p19"/>
            <p:cNvSpPr/>
            <p:nvPr/>
          </p:nvSpPr>
          <p:spPr>
            <a:xfrm>
              <a:off x="2350725" y="2629850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3561" y="59"/>
                  </a:moveTo>
                  <a:cubicBezTo>
                    <a:pt x="5604" y="0"/>
                    <a:pt x="7180" y="1635"/>
                    <a:pt x="7180" y="3619"/>
                  </a:cubicBezTo>
                  <a:cubicBezTo>
                    <a:pt x="7180" y="5604"/>
                    <a:pt x="5604" y="7180"/>
                    <a:pt x="3619" y="7238"/>
                  </a:cubicBezTo>
                  <a:cubicBezTo>
                    <a:pt x="1577" y="7238"/>
                    <a:pt x="1" y="5662"/>
                    <a:pt x="1" y="3619"/>
                  </a:cubicBezTo>
                  <a:cubicBezTo>
                    <a:pt x="1" y="1635"/>
                    <a:pt x="1577" y="59"/>
                    <a:pt x="35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3" name="Google Shape;8373;p19"/>
            <p:cNvSpPr/>
            <p:nvPr/>
          </p:nvSpPr>
          <p:spPr>
            <a:xfrm>
              <a:off x="4802275" y="3613375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7180" y="3562"/>
                  </a:moveTo>
                  <a:cubicBezTo>
                    <a:pt x="7180" y="5604"/>
                    <a:pt x="5604" y="7239"/>
                    <a:pt x="3562" y="7180"/>
                  </a:cubicBezTo>
                  <a:cubicBezTo>
                    <a:pt x="1577" y="7180"/>
                    <a:pt x="1" y="5604"/>
                    <a:pt x="1" y="3620"/>
                  </a:cubicBezTo>
                  <a:cubicBezTo>
                    <a:pt x="1" y="1577"/>
                    <a:pt x="1577" y="1"/>
                    <a:pt x="3620" y="1"/>
                  </a:cubicBezTo>
                  <a:cubicBezTo>
                    <a:pt x="5604" y="1"/>
                    <a:pt x="7180" y="1577"/>
                    <a:pt x="7180" y="35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4" name="Google Shape;8374;p19"/>
            <p:cNvSpPr/>
            <p:nvPr/>
          </p:nvSpPr>
          <p:spPr>
            <a:xfrm>
              <a:off x="2839575" y="1652125"/>
              <a:ext cx="179525" cy="179525"/>
            </a:xfrm>
            <a:custGeom>
              <a:avLst/>
              <a:gdLst/>
              <a:ahLst/>
              <a:cxnLst/>
              <a:rect l="l" t="t" r="r" b="b"/>
              <a:pathLst>
                <a:path w="7181" h="7181" extrusionOk="0">
                  <a:moveTo>
                    <a:pt x="7180" y="3620"/>
                  </a:moveTo>
                  <a:cubicBezTo>
                    <a:pt x="7180" y="5605"/>
                    <a:pt x="5604" y="7181"/>
                    <a:pt x="3561" y="7181"/>
                  </a:cubicBezTo>
                  <a:cubicBezTo>
                    <a:pt x="1577" y="7122"/>
                    <a:pt x="1" y="5546"/>
                    <a:pt x="59" y="3562"/>
                  </a:cubicBezTo>
                  <a:cubicBezTo>
                    <a:pt x="59" y="1519"/>
                    <a:pt x="1635" y="1"/>
                    <a:pt x="3678" y="1"/>
                  </a:cubicBezTo>
                  <a:cubicBezTo>
                    <a:pt x="5663" y="1"/>
                    <a:pt x="7180" y="1577"/>
                    <a:pt x="7180" y="36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5" name="Google Shape;8375;p19"/>
            <p:cNvSpPr/>
            <p:nvPr/>
          </p:nvSpPr>
          <p:spPr>
            <a:xfrm>
              <a:off x="2594425" y="1894375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03" y="7180"/>
                  </a:moveTo>
                  <a:cubicBezTo>
                    <a:pt x="1518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59"/>
                  </a:cubicBezTo>
                  <a:cubicBezTo>
                    <a:pt x="5546" y="59"/>
                    <a:pt x="7122" y="1635"/>
                    <a:pt x="7122" y="3619"/>
                  </a:cubicBezTo>
                  <a:cubicBezTo>
                    <a:pt x="7122" y="5604"/>
                    <a:pt x="5487" y="7180"/>
                    <a:pt x="3503" y="71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6" name="Google Shape;8376;p19"/>
            <p:cNvSpPr/>
            <p:nvPr/>
          </p:nvSpPr>
          <p:spPr>
            <a:xfrm>
              <a:off x="2350725" y="2877925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604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19" y="0"/>
                  </a:cubicBezTo>
                  <a:cubicBezTo>
                    <a:pt x="5604" y="0"/>
                    <a:pt x="7122" y="1576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7" name="Google Shape;8377;p19"/>
            <p:cNvSpPr/>
            <p:nvPr/>
          </p:nvSpPr>
          <p:spPr>
            <a:xfrm>
              <a:off x="4555675" y="3860000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61" y="59"/>
                  </a:moveTo>
                  <a:cubicBezTo>
                    <a:pt x="5546" y="59"/>
                    <a:pt x="7122" y="1577"/>
                    <a:pt x="7122" y="3619"/>
                  </a:cubicBezTo>
                  <a:cubicBezTo>
                    <a:pt x="7122" y="5604"/>
                    <a:pt x="5546" y="7180"/>
                    <a:pt x="3503" y="7180"/>
                  </a:cubicBezTo>
                  <a:cubicBezTo>
                    <a:pt x="1518" y="7180"/>
                    <a:pt x="0" y="5604"/>
                    <a:pt x="0" y="3561"/>
                  </a:cubicBezTo>
                  <a:cubicBezTo>
                    <a:pt x="0" y="1577"/>
                    <a:pt x="1576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8" name="Google Shape;8378;p19"/>
            <p:cNvSpPr/>
            <p:nvPr/>
          </p:nvSpPr>
          <p:spPr>
            <a:xfrm>
              <a:off x="2352175" y="2389075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61" y="7121"/>
                  </a:moveTo>
                  <a:cubicBezTo>
                    <a:pt x="1577" y="7121"/>
                    <a:pt x="1" y="5545"/>
                    <a:pt x="1" y="3561"/>
                  </a:cubicBezTo>
                  <a:cubicBezTo>
                    <a:pt x="1" y="1576"/>
                    <a:pt x="1577" y="0"/>
                    <a:pt x="3561" y="0"/>
                  </a:cubicBezTo>
                  <a:cubicBezTo>
                    <a:pt x="5488" y="0"/>
                    <a:pt x="7064" y="1576"/>
                    <a:pt x="7064" y="3502"/>
                  </a:cubicBezTo>
                  <a:cubicBezTo>
                    <a:pt x="7064" y="5487"/>
                    <a:pt x="5546" y="7121"/>
                    <a:pt x="3561" y="71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9" name="Google Shape;8379;p19"/>
            <p:cNvSpPr/>
            <p:nvPr/>
          </p:nvSpPr>
          <p:spPr>
            <a:xfrm>
              <a:off x="4066825" y="410370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3561" y="0"/>
                  </a:moveTo>
                  <a:cubicBezTo>
                    <a:pt x="5545" y="0"/>
                    <a:pt x="7121" y="1576"/>
                    <a:pt x="7121" y="3561"/>
                  </a:cubicBezTo>
                  <a:cubicBezTo>
                    <a:pt x="7121" y="5546"/>
                    <a:pt x="5545" y="7122"/>
                    <a:pt x="3561" y="7122"/>
                  </a:cubicBezTo>
                  <a:cubicBezTo>
                    <a:pt x="1576" y="7122"/>
                    <a:pt x="0" y="5546"/>
                    <a:pt x="0" y="3619"/>
                  </a:cubicBezTo>
                  <a:cubicBezTo>
                    <a:pt x="0" y="1635"/>
                    <a:pt x="1576" y="0"/>
                    <a:pt x="356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0" name="Google Shape;8380;p19"/>
            <p:cNvSpPr/>
            <p:nvPr/>
          </p:nvSpPr>
          <p:spPr>
            <a:xfrm>
              <a:off x="5050350" y="214245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0"/>
                  </a:moveTo>
                  <a:cubicBezTo>
                    <a:pt x="5488" y="0"/>
                    <a:pt x="7064" y="1576"/>
                    <a:pt x="7064" y="3503"/>
                  </a:cubicBezTo>
                  <a:cubicBezTo>
                    <a:pt x="7064" y="5487"/>
                    <a:pt x="5488" y="7122"/>
                    <a:pt x="3503" y="7063"/>
                  </a:cubicBezTo>
                  <a:cubicBezTo>
                    <a:pt x="1519" y="7063"/>
                    <a:pt x="1" y="5487"/>
                    <a:pt x="1" y="3503"/>
                  </a:cubicBezTo>
                  <a:cubicBezTo>
                    <a:pt x="1" y="1576"/>
                    <a:pt x="1577" y="0"/>
                    <a:pt x="35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1" name="Google Shape;8381;p19"/>
            <p:cNvSpPr/>
            <p:nvPr/>
          </p:nvSpPr>
          <p:spPr>
            <a:xfrm>
              <a:off x="3331350" y="410370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7122"/>
                  </a:moveTo>
                  <a:cubicBezTo>
                    <a:pt x="1576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0"/>
                  </a:cubicBezTo>
                  <a:cubicBezTo>
                    <a:pt x="5487" y="59"/>
                    <a:pt x="7063" y="1635"/>
                    <a:pt x="7063" y="3619"/>
                  </a:cubicBezTo>
                  <a:cubicBezTo>
                    <a:pt x="7063" y="5546"/>
                    <a:pt x="5487" y="7122"/>
                    <a:pt x="3503" y="71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2" name="Google Shape;8382;p19"/>
            <p:cNvSpPr/>
            <p:nvPr/>
          </p:nvSpPr>
          <p:spPr>
            <a:xfrm>
              <a:off x="4313425" y="1406975"/>
              <a:ext cx="178075" cy="176600"/>
            </a:xfrm>
            <a:custGeom>
              <a:avLst/>
              <a:gdLst/>
              <a:ahLst/>
              <a:cxnLst/>
              <a:rect l="l" t="t" r="r" b="b"/>
              <a:pathLst>
                <a:path w="7123" h="7064" extrusionOk="0">
                  <a:moveTo>
                    <a:pt x="1" y="3503"/>
                  </a:moveTo>
                  <a:cubicBezTo>
                    <a:pt x="1" y="1577"/>
                    <a:pt x="1577" y="1"/>
                    <a:pt x="3561" y="1"/>
                  </a:cubicBezTo>
                  <a:cubicBezTo>
                    <a:pt x="5546" y="1"/>
                    <a:pt x="7122" y="1577"/>
                    <a:pt x="7122" y="3561"/>
                  </a:cubicBezTo>
                  <a:cubicBezTo>
                    <a:pt x="7064" y="5488"/>
                    <a:pt x="5488" y="7064"/>
                    <a:pt x="3503" y="7064"/>
                  </a:cubicBezTo>
                  <a:cubicBezTo>
                    <a:pt x="1577" y="7064"/>
                    <a:pt x="1" y="5429"/>
                    <a:pt x="1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3" name="Google Shape;8383;p19"/>
            <p:cNvSpPr/>
            <p:nvPr/>
          </p:nvSpPr>
          <p:spPr>
            <a:xfrm>
              <a:off x="2352175" y="3126000"/>
              <a:ext cx="176600" cy="176575"/>
            </a:xfrm>
            <a:custGeom>
              <a:avLst/>
              <a:gdLst/>
              <a:ahLst/>
              <a:cxnLst/>
              <a:rect l="l" t="t" r="r" b="b"/>
              <a:pathLst>
                <a:path w="7064" h="7063" extrusionOk="0">
                  <a:moveTo>
                    <a:pt x="3561" y="7063"/>
                  </a:moveTo>
                  <a:cubicBezTo>
                    <a:pt x="1635" y="7063"/>
                    <a:pt x="1" y="5487"/>
                    <a:pt x="1" y="3561"/>
                  </a:cubicBezTo>
                  <a:cubicBezTo>
                    <a:pt x="1" y="1635"/>
                    <a:pt x="1577" y="0"/>
                    <a:pt x="3503" y="0"/>
                  </a:cubicBezTo>
                  <a:cubicBezTo>
                    <a:pt x="5429" y="0"/>
                    <a:pt x="7064" y="1576"/>
                    <a:pt x="7064" y="3502"/>
                  </a:cubicBezTo>
                  <a:cubicBezTo>
                    <a:pt x="7064" y="5429"/>
                    <a:pt x="5488" y="7063"/>
                    <a:pt x="3561" y="70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4" name="Google Shape;8384;p19"/>
            <p:cNvSpPr/>
            <p:nvPr/>
          </p:nvSpPr>
          <p:spPr>
            <a:xfrm>
              <a:off x="2841050" y="3861450"/>
              <a:ext cx="178050" cy="178075"/>
            </a:xfrm>
            <a:custGeom>
              <a:avLst/>
              <a:gdLst/>
              <a:ahLst/>
              <a:cxnLst/>
              <a:rect l="l" t="t" r="r" b="b"/>
              <a:pathLst>
                <a:path w="7122" h="7123" extrusionOk="0">
                  <a:moveTo>
                    <a:pt x="3502" y="1"/>
                  </a:moveTo>
                  <a:cubicBezTo>
                    <a:pt x="5428" y="1"/>
                    <a:pt x="7063" y="1577"/>
                    <a:pt x="7063" y="3503"/>
                  </a:cubicBezTo>
                  <a:cubicBezTo>
                    <a:pt x="7121" y="5429"/>
                    <a:pt x="5545" y="7064"/>
                    <a:pt x="3561" y="7064"/>
                  </a:cubicBezTo>
                  <a:cubicBezTo>
                    <a:pt x="1634" y="7122"/>
                    <a:pt x="58" y="5546"/>
                    <a:pt x="0" y="3561"/>
                  </a:cubicBezTo>
                  <a:cubicBezTo>
                    <a:pt x="0" y="1635"/>
                    <a:pt x="1576" y="59"/>
                    <a:pt x="35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5" name="Google Shape;8385;p19"/>
            <p:cNvSpPr/>
            <p:nvPr/>
          </p:nvSpPr>
          <p:spPr>
            <a:xfrm>
              <a:off x="2594425" y="361485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7063" y="3561"/>
                  </a:moveTo>
                  <a:cubicBezTo>
                    <a:pt x="7063" y="5487"/>
                    <a:pt x="5429" y="7121"/>
                    <a:pt x="3503" y="7063"/>
                  </a:cubicBezTo>
                  <a:cubicBezTo>
                    <a:pt x="1576" y="7063"/>
                    <a:pt x="0" y="5429"/>
                    <a:pt x="0" y="3503"/>
                  </a:cubicBezTo>
                  <a:cubicBezTo>
                    <a:pt x="59" y="1576"/>
                    <a:pt x="1635" y="0"/>
                    <a:pt x="3561" y="0"/>
                  </a:cubicBezTo>
                  <a:cubicBezTo>
                    <a:pt x="5487" y="59"/>
                    <a:pt x="7122" y="1635"/>
                    <a:pt x="7063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6" name="Google Shape;8386;p19"/>
            <p:cNvSpPr/>
            <p:nvPr/>
          </p:nvSpPr>
          <p:spPr>
            <a:xfrm>
              <a:off x="5050350" y="336822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7064" y="3503"/>
                  </a:moveTo>
                  <a:cubicBezTo>
                    <a:pt x="7064" y="5429"/>
                    <a:pt x="5429" y="7064"/>
                    <a:pt x="3503" y="7064"/>
                  </a:cubicBezTo>
                  <a:cubicBezTo>
                    <a:pt x="1635" y="7064"/>
                    <a:pt x="1" y="5487"/>
                    <a:pt x="1" y="3561"/>
                  </a:cubicBezTo>
                  <a:cubicBezTo>
                    <a:pt x="1" y="1635"/>
                    <a:pt x="1635" y="1"/>
                    <a:pt x="3562" y="1"/>
                  </a:cubicBezTo>
                  <a:cubicBezTo>
                    <a:pt x="5429" y="59"/>
                    <a:pt x="7005" y="1635"/>
                    <a:pt x="7064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7" name="Google Shape;8387;p19"/>
            <p:cNvSpPr/>
            <p:nvPr/>
          </p:nvSpPr>
          <p:spPr>
            <a:xfrm>
              <a:off x="3087650" y="140697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3561" y="1"/>
                  </a:moveTo>
                  <a:cubicBezTo>
                    <a:pt x="5487" y="1"/>
                    <a:pt x="7063" y="1635"/>
                    <a:pt x="7063" y="3503"/>
                  </a:cubicBezTo>
                  <a:cubicBezTo>
                    <a:pt x="7063" y="5429"/>
                    <a:pt x="5429" y="7064"/>
                    <a:pt x="3503" y="7005"/>
                  </a:cubicBezTo>
                  <a:cubicBezTo>
                    <a:pt x="1577" y="6947"/>
                    <a:pt x="1" y="5371"/>
                    <a:pt x="59" y="3503"/>
                  </a:cubicBezTo>
                  <a:cubicBezTo>
                    <a:pt x="59" y="1577"/>
                    <a:pt x="1693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8" name="Google Shape;8388;p19"/>
            <p:cNvSpPr/>
            <p:nvPr/>
          </p:nvSpPr>
          <p:spPr>
            <a:xfrm>
              <a:off x="4316350" y="4106625"/>
              <a:ext cx="172225" cy="173675"/>
            </a:xfrm>
            <a:custGeom>
              <a:avLst/>
              <a:gdLst/>
              <a:ahLst/>
              <a:cxnLst/>
              <a:rect l="l" t="t" r="r" b="b"/>
              <a:pathLst>
                <a:path w="6889" h="6947" extrusionOk="0">
                  <a:moveTo>
                    <a:pt x="6888" y="3502"/>
                  </a:moveTo>
                  <a:cubicBezTo>
                    <a:pt x="6888" y="5429"/>
                    <a:pt x="5312" y="6946"/>
                    <a:pt x="3386" y="6888"/>
                  </a:cubicBezTo>
                  <a:cubicBezTo>
                    <a:pt x="1460" y="6888"/>
                    <a:pt x="1" y="5370"/>
                    <a:pt x="1" y="3444"/>
                  </a:cubicBezTo>
                  <a:cubicBezTo>
                    <a:pt x="1" y="1518"/>
                    <a:pt x="1577" y="0"/>
                    <a:pt x="3503" y="0"/>
                  </a:cubicBezTo>
                  <a:cubicBezTo>
                    <a:pt x="5371" y="59"/>
                    <a:pt x="6888" y="1576"/>
                    <a:pt x="6888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9" name="Google Shape;8389;p19"/>
            <p:cNvSpPr/>
            <p:nvPr/>
          </p:nvSpPr>
          <p:spPr>
            <a:xfrm>
              <a:off x="2353650" y="2145375"/>
              <a:ext cx="172200" cy="172200"/>
            </a:xfrm>
            <a:custGeom>
              <a:avLst/>
              <a:gdLst/>
              <a:ahLst/>
              <a:cxnLst/>
              <a:rect l="l" t="t" r="r" b="b"/>
              <a:pathLst>
                <a:path w="6888" h="6888" extrusionOk="0">
                  <a:moveTo>
                    <a:pt x="6888" y="3444"/>
                  </a:moveTo>
                  <a:cubicBezTo>
                    <a:pt x="6888" y="5370"/>
                    <a:pt x="5429" y="6830"/>
                    <a:pt x="3502" y="6888"/>
                  </a:cubicBezTo>
                  <a:cubicBezTo>
                    <a:pt x="1518" y="6888"/>
                    <a:pt x="0" y="5370"/>
                    <a:pt x="59" y="3386"/>
                  </a:cubicBezTo>
                  <a:cubicBezTo>
                    <a:pt x="59" y="1459"/>
                    <a:pt x="1576" y="0"/>
                    <a:pt x="3502" y="0"/>
                  </a:cubicBezTo>
                  <a:cubicBezTo>
                    <a:pt x="5370" y="0"/>
                    <a:pt x="6888" y="1518"/>
                    <a:pt x="6888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0" name="Google Shape;8390;p19"/>
            <p:cNvSpPr/>
            <p:nvPr/>
          </p:nvSpPr>
          <p:spPr>
            <a:xfrm>
              <a:off x="4805200" y="1656525"/>
              <a:ext cx="172225" cy="170750"/>
            </a:xfrm>
            <a:custGeom>
              <a:avLst/>
              <a:gdLst/>
              <a:ahLst/>
              <a:cxnLst/>
              <a:rect l="l" t="t" r="r" b="b"/>
              <a:pathLst>
                <a:path w="6889" h="6830" extrusionOk="0">
                  <a:moveTo>
                    <a:pt x="6888" y="3386"/>
                  </a:moveTo>
                  <a:cubicBezTo>
                    <a:pt x="6888" y="5312"/>
                    <a:pt x="5371" y="6829"/>
                    <a:pt x="3503" y="6829"/>
                  </a:cubicBezTo>
                  <a:cubicBezTo>
                    <a:pt x="1518" y="6829"/>
                    <a:pt x="1" y="5312"/>
                    <a:pt x="59" y="3386"/>
                  </a:cubicBezTo>
                  <a:cubicBezTo>
                    <a:pt x="59" y="1459"/>
                    <a:pt x="1577" y="0"/>
                    <a:pt x="3503" y="0"/>
                  </a:cubicBezTo>
                  <a:cubicBezTo>
                    <a:pt x="5371" y="0"/>
                    <a:pt x="6888" y="1518"/>
                    <a:pt x="6888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1" name="Google Shape;8391;p19"/>
            <p:cNvSpPr/>
            <p:nvPr/>
          </p:nvSpPr>
          <p:spPr>
            <a:xfrm>
              <a:off x="3090575" y="4108075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6830" y="3444"/>
                  </a:moveTo>
                  <a:cubicBezTo>
                    <a:pt x="6830" y="5312"/>
                    <a:pt x="5312" y="6830"/>
                    <a:pt x="3386" y="6830"/>
                  </a:cubicBezTo>
                  <a:cubicBezTo>
                    <a:pt x="1518" y="6771"/>
                    <a:pt x="0" y="5254"/>
                    <a:pt x="59" y="3328"/>
                  </a:cubicBezTo>
                  <a:cubicBezTo>
                    <a:pt x="59" y="1460"/>
                    <a:pt x="1576" y="1"/>
                    <a:pt x="3444" y="1"/>
                  </a:cubicBezTo>
                  <a:cubicBezTo>
                    <a:pt x="5370" y="1"/>
                    <a:pt x="6830" y="1518"/>
                    <a:pt x="6830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2" name="Google Shape;8392;p19"/>
            <p:cNvSpPr/>
            <p:nvPr/>
          </p:nvSpPr>
          <p:spPr>
            <a:xfrm>
              <a:off x="2355100" y="3371150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3444" y="6830"/>
                  </a:moveTo>
                  <a:cubicBezTo>
                    <a:pt x="1518" y="6830"/>
                    <a:pt x="1" y="5312"/>
                    <a:pt x="1" y="3444"/>
                  </a:cubicBezTo>
                  <a:cubicBezTo>
                    <a:pt x="1" y="1518"/>
                    <a:pt x="1518" y="59"/>
                    <a:pt x="3386" y="0"/>
                  </a:cubicBezTo>
                  <a:cubicBezTo>
                    <a:pt x="5312" y="0"/>
                    <a:pt x="6830" y="1518"/>
                    <a:pt x="6830" y="3444"/>
                  </a:cubicBezTo>
                  <a:cubicBezTo>
                    <a:pt x="6830" y="5312"/>
                    <a:pt x="5312" y="6830"/>
                    <a:pt x="3444" y="68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3" name="Google Shape;8393;p19"/>
            <p:cNvSpPr/>
            <p:nvPr/>
          </p:nvSpPr>
          <p:spPr>
            <a:xfrm>
              <a:off x="5053275" y="1903125"/>
              <a:ext cx="170750" cy="170775"/>
            </a:xfrm>
            <a:custGeom>
              <a:avLst/>
              <a:gdLst/>
              <a:ahLst/>
              <a:cxnLst/>
              <a:rect l="l" t="t" r="r" b="b"/>
              <a:pathLst>
                <a:path w="6830" h="6831" extrusionOk="0">
                  <a:moveTo>
                    <a:pt x="3445" y="1"/>
                  </a:moveTo>
                  <a:cubicBezTo>
                    <a:pt x="5312" y="59"/>
                    <a:pt x="6830" y="1577"/>
                    <a:pt x="6772" y="3445"/>
                  </a:cubicBezTo>
                  <a:cubicBezTo>
                    <a:pt x="6772" y="5312"/>
                    <a:pt x="5254" y="6830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59" y="1518"/>
                    <a:pt x="1577" y="1"/>
                    <a:pt x="344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4" name="Google Shape;8394;p19"/>
            <p:cNvSpPr/>
            <p:nvPr/>
          </p:nvSpPr>
          <p:spPr>
            <a:xfrm>
              <a:off x="4564425" y="140990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2" y="3386"/>
                  </a:moveTo>
                  <a:cubicBezTo>
                    <a:pt x="6772" y="5195"/>
                    <a:pt x="5254" y="6771"/>
                    <a:pt x="3386" y="6771"/>
                  </a:cubicBezTo>
                  <a:cubicBezTo>
                    <a:pt x="1577" y="6771"/>
                    <a:pt x="1" y="5254"/>
                    <a:pt x="1" y="3444"/>
                  </a:cubicBezTo>
                  <a:cubicBezTo>
                    <a:pt x="1" y="1576"/>
                    <a:pt x="1518" y="59"/>
                    <a:pt x="3328" y="0"/>
                  </a:cubicBezTo>
                  <a:cubicBezTo>
                    <a:pt x="5196" y="0"/>
                    <a:pt x="6772" y="1518"/>
                    <a:pt x="6772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5" name="Google Shape;8395;p19"/>
            <p:cNvSpPr/>
            <p:nvPr/>
          </p:nvSpPr>
          <p:spPr>
            <a:xfrm>
              <a:off x="5296975" y="2635675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1" y="3386"/>
                  </a:moveTo>
                  <a:cubicBezTo>
                    <a:pt x="6771" y="5196"/>
                    <a:pt x="5254" y="6772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1" y="1577"/>
                    <a:pt x="1518" y="59"/>
                    <a:pt x="3328" y="1"/>
                  </a:cubicBezTo>
                  <a:cubicBezTo>
                    <a:pt x="5137" y="1"/>
                    <a:pt x="6713" y="1518"/>
                    <a:pt x="6771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6" name="Google Shape;8396;p19"/>
            <p:cNvSpPr/>
            <p:nvPr/>
          </p:nvSpPr>
          <p:spPr>
            <a:xfrm>
              <a:off x="4806675" y="3865850"/>
              <a:ext cx="170750" cy="169275"/>
            </a:xfrm>
            <a:custGeom>
              <a:avLst/>
              <a:gdLst/>
              <a:ahLst/>
              <a:cxnLst/>
              <a:rect l="l" t="t" r="r" b="b"/>
              <a:pathLst>
                <a:path w="6830" h="6771" extrusionOk="0">
                  <a:moveTo>
                    <a:pt x="3444" y="6771"/>
                  </a:moveTo>
                  <a:cubicBezTo>
                    <a:pt x="1576" y="6771"/>
                    <a:pt x="58" y="5253"/>
                    <a:pt x="0" y="3385"/>
                  </a:cubicBezTo>
                  <a:cubicBezTo>
                    <a:pt x="0" y="1518"/>
                    <a:pt x="1576" y="0"/>
                    <a:pt x="3444" y="0"/>
                  </a:cubicBezTo>
                  <a:cubicBezTo>
                    <a:pt x="5253" y="0"/>
                    <a:pt x="6771" y="1518"/>
                    <a:pt x="6771" y="3327"/>
                  </a:cubicBezTo>
                  <a:cubicBezTo>
                    <a:pt x="6829" y="5195"/>
                    <a:pt x="5253" y="6713"/>
                    <a:pt x="3444" y="677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7" name="Google Shape;8397;p19"/>
            <p:cNvSpPr/>
            <p:nvPr/>
          </p:nvSpPr>
          <p:spPr>
            <a:xfrm>
              <a:off x="5296975" y="2882300"/>
              <a:ext cx="169300" cy="170750"/>
            </a:xfrm>
            <a:custGeom>
              <a:avLst/>
              <a:gdLst/>
              <a:ahLst/>
              <a:cxnLst/>
              <a:rect l="l" t="t" r="r" b="b"/>
              <a:pathLst>
                <a:path w="6772" h="6830" extrusionOk="0">
                  <a:moveTo>
                    <a:pt x="6713" y="3444"/>
                  </a:moveTo>
                  <a:cubicBezTo>
                    <a:pt x="6713" y="5254"/>
                    <a:pt x="5137" y="6830"/>
                    <a:pt x="3328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9"/>
                  </a:cubicBezTo>
                  <a:cubicBezTo>
                    <a:pt x="5254" y="59"/>
                    <a:pt x="6771" y="1635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8" name="Google Shape;8398;p19"/>
            <p:cNvSpPr/>
            <p:nvPr/>
          </p:nvSpPr>
          <p:spPr>
            <a:xfrm>
              <a:off x="3827500" y="1167650"/>
              <a:ext cx="170750" cy="169300"/>
            </a:xfrm>
            <a:custGeom>
              <a:avLst/>
              <a:gdLst/>
              <a:ahLst/>
              <a:cxnLst/>
              <a:rect l="l" t="t" r="r" b="b"/>
              <a:pathLst>
                <a:path w="6830" h="6772" extrusionOk="0">
                  <a:moveTo>
                    <a:pt x="3386" y="6772"/>
                  </a:moveTo>
                  <a:cubicBezTo>
                    <a:pt x="1518" y="6714"/>
                    <a:pt x="0" y="5138"/>
                    <a:pt x="59" y="3328"/>
                  </a:cubicBezTo>
                  <a:cubicBezTo>
                    <a:pt x="59" y="1519"/>
                    <a:pt x="1635" y="1"/>
                    <a:pt x="3444" y="1"/>
                  </a:cubicBezTo>
                  <a:cubicBezTo>
                    <a:pt x="5254" y="1"/>
                    <a:pt x="6830" y="1635"/>
                    <a:pt x="6771" y="3445"/>
                  </a:cubicBezTo>
                  <a:cubicBezTo>
                    <a:pt x="6713" y="5254"/>
                    <a:pt x="5195" y="6772"/>
                    <a:pt x="3386" y="67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9" name="Google Shape;8399;p19"/>
            <p:cNvSpPr/>
            <p:nvPr/>
          </p:nvSpPr>
          <p:spPr>
            <a:xfrm>
              <a:off x="2603175" y="1656525"/>
              <a:ext cx="167850" cy="170750"/>
            </a:xfrm>
            <a:custGeom>
              <a:avLst/>
              <a:gdLst/>
              <a:ahLst/>
              <a:cxnLst/>
              <a:rect l="l" t="t" r="r" b="b"/>
              <a:pathLst>
                <a:path w="6714" h="6830" extrusionOk="0">
                  <a:moveTo>
                    <a:pt x="6713" y="3444"/>
                  </a:moveTo>
                  <a:cubicBezTo>
                    <a:pt x="6713" y="5253"/>
                    <a:pt x="5137" y="6829"/>
                    <a:pt x="3269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8"/>
                  </a:cubicBezTo>
                  <a:cubicBezTo>
                    <a:pt x="5254" y="58"/>
                    <a:pt x="6713" y="1634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0" name="Google Shape;8400;p19"/>
            <p:cNvSpPr/>
            <p:nvPr/>
          </p:nvSpPr>
          <p:spPr>
            <a:xfrm>
              <a:off x="3580875" y="116765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3445" y="6714"/>
                  </a:moveTo>
                  <a:cubicBezTo>
                    <a:pt x="1577" y="6772"/>
                    <a:pt x="1" y="5196"/>
                    <a:pt x="59" y="3328"/>
                  </a:cubicBezTo>
                  <a:cubicBezTo>
                    <a:pt x="59" y="1519"/>
                    <a:pt x="1577" y="1"/>
                    <a:pt x="3386" y="1"/>
                  </a:cubicBezTo>
                  <a:cubicBezTo>
                    <a:pt x="5254" y="1"/>
                    <a:pt x="6772" y="1577"/>
                    <a:pt x="6772" y="3386"/>
                  </a:cubicBezTo>
                  <a:cubicBezTo>
                    <a:pt x="6772" y="5196"/>
                    <a:pt x="5196" y="6714"/>
                    <a:pt x="3445" y="67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1" name="Google Shape;8401;p19"/>
            <p:cNvSpPr/>
            <p:nvPr/>
          </p:nvSpPr>
          <p:spPr>
            <a:xfrm>
              <a:off x="5054750" y="3620675"/>
              <a:ext cx="166375" cy="166375"/>
            </a:xfrm>
            <a:custGeom>
              <a:avLst/>
              <a:gdLst/>
              <a:ahLst/>
              <a:cxnLst/>
              <a:rect l="l" t="t" r="r" b="b"/>
              <a:pathLst>
                <a:path w="6655" h="6655" extrusionOk="0">
                  <a:moveTo>
                    <a:pt x="6654" y="3328"/>
                  </a:moveTo>
                  <a:cubicBezTo>
                    <a:pt x="6654" y="5196"/>
                    <a:pt x="5137" y="6655"/>
                    <a:pt x="3327" y="6655"/>
                  </a:cubicBezTo>
                  <a:cubicBezTo>
                    <a:pt x="1459" y="6597"/>
                    <a:pt x="0" y="5079"/>
                    <a:pt x="0" y="3270"/>
                  </a:cubicBezTo>
                  <a:cubicBezTo>
                    <a:pt x="58" y="1460"/>
                    <a:pt x="1518" y="1"/>
                    <a:pt x="3327" y="1"/>
                  </a:cubicBezTo>
                  <a:cubicBezTo>
                    <a:pt x="5195" y="1"/>
                    <a:pt x="6654" y="1518"/>
                    <a:pt x="6654" y="33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2" name="Google Shape;8402;p19"/>
            <p:cNvSpPr/>
            <p:nvPr/>
          </p:nvSpPr>
          <p:spPr>
            <a:xfrm>
              <a:off x="5296975" y="2391975"/>
              <a:ext cx="169300" cy="170775"/>
            </a:xfrm>
            <a:custGeom>
              <a:avLst/>
              <a:gdLst/>
              <a:ahLst/>
              <a:cxnLst/>
              <a:rect l="l" t="t" r="r" b="b"/>
              <a:pathLst>
                <a:path w="6772" h="6831" extrusionOk="0">
                  <a:moveTo>
                    <a:pt x="3269" y="6772"/>
                  </a:moveTo>
                  <a:cubicBezTo>
                    <a:pt x="1401" y="6655"/>
                    <a:pt x="1" y="5137"/>
                    <a:pt x="59" y="3328"/>
                  </a:cubicBezTo>
                  <a:cubicBezTo>
                    <a:pt x="176" y="1460"/>
                    <a:pt x="1693" y="1"/>
                    <a:pt x="3503" y="118"/>
                  </a:cubicBezTo>
                  <a:cubicBezTo>
                    <a:pt x="5371" y="234"/>
                    <a:pt x="6771" y="1694"/>
                    <a:pt x="6713" y="3503"/>
                  </a:cubicBezTo>
                  <a:cubicBezTo>
                    <a:pt x="6596" y="5371"/>
                    <a:pt x="5079" y="6830"/>
                    <a:pt x="3269" y="67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3" name="Google Shape;8403;p19"/>
            <p:cNvSpPr/>
            <p:nvPr/>
          </p:nvSpPr>
          <p:spPr>
            <a:xfrm>
              <a:off x="4562975" y="4111000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8"/>
                    <a:pt x="5137" y="6538"/>
                    <a:pt x="3327" y="6538"/>
                  </a:cubicBezTo>
                  <a:cubicBezTo>
                    <a:pt x="1459" y="6596"/>
                    <a:pt x="0" y="5137"/>
                    <a:pt x="0" y="3269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137" y="0"/>
                    <a:pt x="6538" y="1460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4" name="Google Shape;8404;p19"/>
            <p:cNvSpPr/>
            <p:nvPr/>
          </p:nvSpPr>
          <p:spPr>
            <a:xfrm>
              <a:off x="4072650" y="1169125"/>
              <a:ext cx="166375" cy="164925"/>
            </a:xfrm>
            <a:custGeom>
              <a:avLst/>
              <a:gdLst/>
              <a:ahLst/>
              <a:cxnLst/>
              <a:rect l="l" t="t" r="r" b="b"/>
              <a:pathLst>
                <a:path w="6655" h="6597" extrusionOk="0">
                  <a:moveTo>
                    <a:pt x="3328" y="0"/>
                  </a:moveTo>
                  <a:cubicBezTo>
                    <a:pt x="5196" y="0"/>
                    <a:pt x="6655" y="1518"/>
                    <a:pt x="6597" y="3327"/>
                  </a:cubicBezTo>
                  <a:cubicBezTo>
                    <a:pt x="6597" y="5195"/>
                    <a:pt x="5137" y="6596"/>
                    <a:pt x="3328" y="6596"/>
                  </a:cubicBezTo>
                  <a:cubicBezTo>
                    <a:pt x="1460" y="6596"/>
                    <a:pt x="1" y="5137"/>
                    <a:pt x="1" y="3269"/>
                  </a:cubicBezTo>
                  <a:cubicBezTo>
                    <a:pt x="59" y="1460"/>
                    <a:pt x="1518" y="0"/>
                    <a:pt x="33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5" name="Google Shape;8405;p19"/>
            <p:cNvSpPr/>
            <p:nvPr/>
          </p:nvSpPr>
          <p:spPr>
            <a:xfrm>
              <a:off x="2846875" y="1411350"/>
              <a:ext cx="166375" cy="167850"/>
            </a:xfrm>
            <a:custGeom>
              <a:avLst/>
              <a:gdLst/>
              <a:ahLst/>
              <a:cxnLst/>
              <a:rect l="l" t="t" r="r" b="b"/>
              <a:pathLst>
                <a:path w="6655" h="6714" extrusionOk="0">
                  <a:moveTo>
                    <a:pt x="6596" y="3386"/>
                  </a:moveTo>
                  <a:cubicBezTo>
                    <a:pt x="6596" y="5254"/>
                    <a:pt x="5079" y="6713"/>
                    <a:pt x="3269" y="6655"/>
                  </a:cubicBezTo>
                  <a:cubicBezTo>
                    <a:pt x="1401" y="6597"/>
                    <a:pt x="0" y="5137"/>
                    <a:pt x="0" y="3328"/>
                  </a:cubicBezTo>
                  <a:cubicBezTo>
                    <a:pt x="59" y="1460"/>
                    <a:pt x="1576" y="1"/>
                    <a:pt x="3386" y="59"/>
                  </a:cubicBezTo>
                  <a:cubicBezTo>
                    <a:pt x="5195" y="59"/>
                    <a:pt x="6655" y="1577"/>
                    <a:pt x="6596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6" name="Google Shape;8406;p19"/>
            <p:cNvSpPr/>
            <p:nvPr/>
          </p:nvSpPr>
          <p:spPr>
            <a:xfrm>
              <a:off x="5299900" y="3131825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9"/>
                    <a:pt x="5137" y="6538"/>
                    <a:pt x="3327" y="6597"/>
                  </a:cubicBezTo>
                  <a:cubicBezTo>
                    <a:pt x="1460" y="6597"/>
                    <a:pt x="0" y="5137"/>
                    <a:pt x="0" y="3269"/>
                  </a:cubicBezTo>
                  <a:cubicBezTo>
                    <a:pt x="0" y="1460"/>
                    <a:pt x="1401" y="1"/>
                    <a:pt x="3211" y="1"/>
                  </a:cubicBezTo>
                  <a:cubicBezTo>
                    <a:pt x="5078" y="1"/>
                    <a:pt x="6538" y="1402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7" name="Google Shape;8407;p19"/>
            <p:cNvSpPr/>
            <p:nvPr/>
          </p:nvSpPr>
          <p:spPr>
            <a:xfrm>
              <a:off x="2358025" y="1901675"/>
              <a:ext cx="164925" cy="164925"/>
            </a:xfrm>
            <a:custGeom>
              <a:avLst/>
              <a:gdLst/>
              <a:ahLst/>
              <a:cxnLst/>
              <a:rect l="l" t="t" r="r" b="b"/>
              <a:pathLst>
                <a:path w="6597" h="6597" extrusionOk="0">
                  <a:moveTo>
                    <a:pt x="3327" y="6596"/>
                  </a:moveTo>
                  <a:cubicBezTo>
                    <a:pt x="1518" y="6596"/>
                    <a:pt x="59" y="5195"/>
                    <a:pt x="0" y="3327"/>
                  </a:cubicBezTo>
                  <a:cubicBezTo>
                    <a:pt x="0" y="1518"/>
                    <a:pt x="1401" y="59"/>
                    <a:pt x="3269" y="59"/>
                  </a:cubicBezTo>
                  <a:cubicBezTo>
                    <a:pt x="5079" y="0"/>
                    <a:pt x="6538" y="1460"/>
                    <a:pt x="6538" y="3269"/>
                  </a:cubicBezTo>
                  <a:cubicBezTo>
                    <a:pt x="6596" y="5137"/>
                    <a:pt x="5137" y="6538"/>
                    <a:pt x="3327" y="659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8" name="Google Shape;8408;p19"/>
            <p:cNvSpPr/>
            <p:nvPr/>
          </p:nvSpPr>
          <p:spPr>
            <a:xfrm>
              <a:off x="3337175" y="1170575"/>
              <a:ext cx="164925" cy="163475"/>
            </a:xfrm>
            <a:custGeom>
              <a:avLst/>
              <a:gdLst/>
              <a:ahLst/>
              <a:cxnLst/>
              <a:rect l="l" t="t" r="r" b="b"/>
              <a:pathLst>
                <a:path w="6597" h="6539" extrusionOk="0">
                  <a:moveTo>
                    <a:pt x="3270" y="1"/>
                  </a:moveTo>
                  <a:cubicBezTo>
                    <a:pt x="5079" y="1"/>
                    <a:pt x="6538" y="1402"/>
                    <a:pt x="6538" y="3211"/>
                  </a:cubicBezTo>
                  <a:cubicBezTo>
                    <a:pt x="6597" y="5079"/>
                    <a:pt x="5138" y="6538"/>
                    <a:pt x="3328" y="6538"/>
                  </a:cubicBezTo>
                  <a:cubicBezTo>
                    <a:pt x="1460" y="6538"/>
                    <a:pt x="59" y="5137"/>
                    <a:pt x="1" y="3269"/>
                  </a:cubicBezTo>
                  <a:cubicBezTo>
                    <a:pt x="1" y="1460"/>
                    <a:pt x="1402" y="1"/>
                    <a:pt x="32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9" name="Google Shape;8409;p19"/>
            <p:cNvSpPr/>
            <p:nvPr/>
          </p:nvSpPr>
          <p:spPr>
            <a:xfrm>
              <a:off x="2601725" y="3864375"/>
              <a:ext cx="163450" cy="163475"/>
            </a:xfrm>
            <a:custGeom>
              <a:avLst/>
              <a:gdLst/>
              <a:ahLst/>
              <a:cxnLst/>
              <a:rect l="l" t="t" r="r" b="b"/>
              <a:pathLst>
                <a:path w="6538" h="6539" extrusionOk="0">
                  <a:moveTo>
                    <a:pt x="3269" y="1"/>
                  </a:moveTo>
                  <a:cubicBezTo>
                    <a:pt x="5137" y="1"/>
                    <a:pt x="6538" y="1460"/>
                    <a:pt x="6538" y="3328"/>
                  </a:cubicBezTo>
                  <a:cubicBezTo>
                    <a:pt x="6538" y="5137"/>
                    <a:pt x="5078" y="6538"/>
                    <a:pt x="3211" y="6538"/>
                  </a:cubicBezTo>
                  <a:cubicBezTo>
                    <a:pt x="1401" y="6538"/>
                    <a:pt x="0" y="5079"/>
                    <a:pt x="0" y="3269"/>
                  </a:cubicBezTo>
                  <a:cubicBezTo>
                    <a:pt x="0" y="1402"/>
                    <a:pt x="1460" y="1"/>
                    <a:pt x="32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0" name="Google Shape;8410;p19"/>
            <p:cNvSpPr/>
            <p:nvPr/>
          </p:nvSpPr>
          <p:spPr>
            <a:xfrm>
              <a:off x="2112875" y="28866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5020"/>
                    <a:pt x="5020" y="6480"/>
                    <a:pt x="3269" y="6480"/>
                  </a:cubicBezTo>
                  <a:cubicBezTo>
                    <a:pt x="1401" y="6480"/>
                    <a:pt x="0" y="5020"/>
                    <a:pt x="0" y="3211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020" y="0"/>
                    <a:pt x="6479" y="1460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1" name="Google Shape;8411;p19"/>
            <p:cNvSpPr/>
            <p:nvPr/>
          </p:nvSpPr>
          <p:spPr>
            <a:xfrm>
              <a:off x="3585250" y="4357600"/>
              <a:ext cx="162025" cy="163475"/>
            </a:xfrm>
            <a:custGeom>
              <a:avLst/>
              <a:gdLst/>
              <a:ahLst/>
              <a:cxnLst/>
              <a:rect l="l" t="t" r="r" b="b"/>
              <a:pathLst>
                <a:path w="6481" h="6539" extrusionOk="0">
                  <a:moveTo>
                    <a:pt x="3211" y="6538"/>
                  </a:moveTo>
                  <a:cubicBezTo>
                    <a:pt x="1460" y="6538"/>
                    <a:pt x="1" y="5079"/>
                    <a:pt x="1" y="3270"/>
                  </a:cubicBezTo>
                  <a:cubicBezTo>
                    <a:pt x="1" y="1460"/>
                    <a:pt x="1460" y="1"/>
                    <a:pt x="3270" y="59"/>
                  </a:cubicBezTo>
                  <a:cubicBezTo>
                    <a:pt x="5021" y="59"/>
                    <a:pt x="6480" y="1518"/>
                    <a:pt x="6480" y="3328"/>
                  </a:cubicBezTo>
                  <a:cubicBezTo>
                    <a:pt x="6480" y="5079"/>
                    <a:pt x="5021" y="6538"/>
                    <a:pt x="3211" y="653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2" name="Google Shape;8412;p19"/>
            <p:cNvSpPr/>
            <p:nvPr/>
          </p:nvSpPr>
          <p:spPr>
            <a:xfrm>
              <a:off x="383187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5020" y="0"/>
                    <a:pt x="6480" y="1401"/>
                    <a:pt x="6480" y="3269"/>
                  </a:cubicBezTo>
                  <a:cubicBezTo>
                    <a:pt x="6480" y="5020"/>
                    <a:pt x="5020" y="6479"/>
                    <a:pt x="3269" y="6479"/>
                  </a:cubicBezTo>
                  <a:cubicBezTo>
                    <a:pt x="1460" y="6479"/>
                    <a:pt x="1" y="5020"/>
                    <a:pt x="1" y="3211"/>
                  </a:cubicBezTo>
                  <a:cubicBezTo>
                    <a:pt x="1" y="1401"/>
                    <a:pt x="1401" y="0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3" name="Google Shape;8413;p19"/>
            <p:cNvSpPr/>
            <p:nvPr/>
          </p:nvSpPr>
          <p:spPr>
            <a:xfrm>
              <a:off x="2112875" y="26400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4962"/>
                    <a:pt x="5078" y="6422"/>
                    <a:pt x="3269" y="6480"/>
                  </a:cubicBezTo>
                  <a:cubicBezTo>
                    <a:pt x="1459" y="6480"/>
                    <a:pt x="0" y="5021"/>
                    <a:pt x="0" y="3211"/>
                  </a:cubicBezTo>
                  <a:cubicBezTo>
                    <a:pt x="0" y="1460"/>
                    <a:pt x="1459" y="1"/>
                    <a:pt x="3211" y="1"/>
                  </a:cubicBezTo>
                  <a:cubicBezTo>
                    <a:pt x="5020" y="1"/>
                    <a:pt x="6479" y="1402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4" name="Google Shape;8414;p19"/>
            <p:cNvSpPr/>
            <p:nvPr/>
          </p:nvSpPr>
          <p:spPr>
            <a:xfrm>
              <a:off x="2848325" y="41124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70" y="6480"/>
                  </a:moveTo>
                  <a:cubicBezTo>
                    <a:pt x="1518" y="6480"/>
                    <a:pt x="59" y="5020"/>
                    <a:pt x="1" y="3269"/>
                  </a:cubicBezTo>
                  <a:cubicBezTo>
                    <a:pt x="1" y="1460"/>
                    <a:pt x="1460" y="1"/>
                    <a:pt x="3211" y="1"/>
                  </a:cubicBezTo>
                  <a:cubicBezTo>
                    <a:pt x="5021" y="1"/>
                    <a:pt x="6480" y="1402"/>
                    <a:pt x="6480" y="3211"/>
                  </a:cubicBezTo>
                  <a:cubicBezTo>
                    <a:pt x="6480" y="4962"/>
                    <a:pt x="5079" y="6421"/>
                    <a:pt x="3270" y="64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5" name="Google Shape;8415;p19"/>
            <p:cNvSpPr/>
            <p:nvPr/>
          </p:nvSpPr>
          <p:spPr>
            <a:xfrm>
              <a:off x="2359475" y="36221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4962" y="0"/>
                    <a:pt x="6480" y="1459"/>
                    <a:pt x="6480" y="3211"/>
                  </a:cubicBezTo>
                  <a:cubicBezTo>
                    <a:pt x="6480" y="5020"/>
                    <a:pt x="5021" y="6479"/>
                    <a:pt x="3269" y="6479"/>
                  </a:cubicBezTo>
                  <a:cubicBezTo>
                    <a:pt x="1460" y="6479"/>
                    <a:pt x="1" y="5078"/>
                    <a:pt x="1" y="3269"/>
                  </a:cubicBezTo>
                  <a:cubicBezTo>
                    <a:pt x="1" y="1518"/>
                    <a:pt x="1402" y="59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6" name="Google Shape;8416;p19"/>
            <p:cNvSpPr/>
            <p:nvPr/>
          </p:nvSpPr>
          <p:spPr>
            <a:xfrm>
              <a:off x="4320725" y="11705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80" y="3211"/>
                  </a:moveTo>
                  <a:cubicBezTo>
                    <a:pt x="6480" y="5021"/>
                    <a:pt x="5021" y="6480"/>
                    <a:pt x="3269" y="6480"/>
                  </a:cubicBezTo>
                  <a:cubicBezTo>
                    <a:pt x="1518" y="6480"/>
                    <a:pt x="59" y="5021"/>
                    <a:pt x="59" y="3269"/>
                  </a:cubicBezTo>
                  <a:cubicBezTo>
                    <a:pt x="1" y="1518"/>
                    <a:pt x="1518" y="1"/>
                    <a:pt x="3269" y="59"/>
                  </a:cubicBezTo>
                  <a:cubicBezTo>
                    <a:pt x="5021" y="59"/>
                    <a:pt x="6480" y="1518"/>
                    <a:pt x="6480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7" name="Google Shape;8417;p19"/>
            <p:cNvSpPr/>
            <p:nvPr/>
          </p:nvSpPr>
          <p:spPr>
            <a:xfrm>
              <a:off x="407412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0" y="0"/>
                  </a:moveTo>
                  <a:cubicBezTo>
                    <a:pt x="5020" y="0"/>
                    <a:pt x="6479" y="1459"/>
                    <a:pt x="6479" y="3269"/>
                  </a:cubicBezTo>
                  <a:cubicBezTo>
                    <a:pt x="6479" y="4962"/>
                    <a:pt x="5020" y="6421"/>
                    <a:pt x="3269" y="6479"/>
                  </a:cubicBezTo>
                  <a:cubicBezTo>
                    <a:pt x="1518" y="6479"/>
                    <a:pt x="0" y="4962"/>
                    <a:pt x="58" y="3211"/>
                  </a:cubicBezTo>
                  <a:cubicBezTo>
                    <a:pt x="58" y="1459"/>
                    <a:pt x="1518" y="59"/>
                    <a:pt x="321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8" name="Google Shape;8418;p19"/>
            <p:cNvSpPr/>
            <p:nvPr/>
          </p:nvSpPr>
          <p:spPr>
            <a:xfrm>
              <a:off x="5301350" y="2149750"/>
              <a:ext cx="160550" cy="162000"/>
            </a:xfrm>
            <a:custGeom>
              <a:avLst/>
              <a:gdLst/>
              <a:ahLst/>
              <a:cxnLst/>
              <a:rect l="l" t="t" r="r" b="b"/>
              <a:pathLst>
                <a:path w="6422" h="6480" extrusionOk="0">
                  <a:moveTo>
                    <a:pt x="3211" y="6479"/>
                  </a:moveTo>
                  <a:cubicBezTo>
                    <a:pt x="1460" y="6479"/>
                    <a:pt x="1" y="5020"/>
                    <a:pt x="1" y="3269"/>
                  </a:cubicBezTo>
                  <a:cubicBezTo>
                    <a:pt x="1" y="1518"/>
                    <a:pt x="1460" y="59"/>
                    <a:pt x="3153" y="59"/>
                  </a:cubicBezTo>
                  <a:cubicBezTo>
                    <a:pt x="4962" y="0"/>
                    <a:pt x="6421" y="1518"/>
                    <a:pt x="6421" y="3269"/>
                  </a:cubicBezTo>
                  <a:cubicBezTo>
                    <a:pt x="6421" y="5020"/>
                    <a:pt x="4962" y="6479"/>
                    <a:pt x="3211" y="64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9" name="Google Shape;8419;p19"/>
            <p:cNvSpPr/>
            <p:nvPr/>
          </p:nvSpPr>
          <p:spPr>
            <a:xfrm>
              <a:off x="2112875" y="2396350"/>
              <a:ext cx="162000" cy="162025"/>
            </a:xfrm>
            <a:custGeom>
              <a:avLst/>
              <a:gdLst/>
              <a:ahLst/>
              <a:cxnLst/>
              <a:rect l="l" t="t" r="r" b="b"/>
              <a:pathLst>
                <a:path w="6480" h="6481" extrusionOk="0">
                  <a:moveTo>
                    <a:pt x="6421" y="3270"/>
                  </a:moveTo>
                  <a:cubicBezTo>
                    <a:pt x="6421" y="5021"/>
                    <a:pt x="4962" y="6480"/>
                    <a:pt x="3211" y="6480"/>
                  </a:cubicBezTo>
                  <a:cubicBezTo>
                    <a:pt x="1459" y="6422"/>
                    <a:pt x="0" y="4962"/>
                    <a:pt x="0" y="3270"/>
                  </a:cubicBezTo>
                  <a:cubicBezTo>
                    <a:pt x="59" y="1519"/>
                    <a:pt x="1518" y="1"/>
                    <a:pt x="3269" y="59"/>
                  </a:cubicBezTo>
                  <a:cubicBezTo>
                    <a:pt x="5020" y="59"/>
                    <a:pt x="6479" y="1519"/>
                    <a:pt x="6421" y="32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0" name="Google Shape;8420;p19"/>
            <p:cNvSpPr/>
            <p:nvPr/>
          </p:nvSpPr>
          <p:spPr>
            <a:xfrm>
              <a:off x="5301350" y="3376975"/>
              <a:ext cx="159075" cy="160550"/>
            </a:xfrm>
            <a:custGeom>
              <a:avLst/>
              <a:gdLst/>
              <a:ahLst/>
              <a:cxnLst/>
              <a:rect l="l" t="t" r="r" b="b"/>
              <a:pathLst>
                <a:path w="6363" h="6422" extrusionOk="0">
                  <a:moveTo>
                    <a:pt x="6363" y="3211"/>
                  </a:moveTo>
                  <a:cubicBezTo>
                    <a:pt x="6363" y="4962"/>
                    <a:pt x="4904" y="6422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59" y="1402"/>
                    <a:pt x="1460" y="1"/>
                    <a:pt x="3211" y="1"/>
                  </a:cubicBezTo>
                  <a:cubicBezTo>
                    <a:pt x="4904" y="1"/>
                    <a:pt x="6363" y="1460"/>
                    <a:pt x="636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1" name="Google Shape;8421;p19"/>
            <p:cNvSpPr/>
            <p:nvPr/>
          </p:nvSpPr>
          <p:spPr>
            <a:xfrm>
              <a:off x="3340100" y="4360525"/>
              <a:ext cx="159100" cy="159075"/>
            </a:xfrm>
            <a:custGeom>
              <a:avLst/>
              <a:gdLst/>
              <a:ahLst/>
              <a:cxnLst/>
              <a:rect l="l" t="t" r="r" b="b"/>
              <a:pathLst>
                <a:path w="6364" h="6363" extrusionOk="0">
                  <a:moveTo>
                    <a:pt x="6363" y="3153"/>
                  </a:moveTo>
                  <a:cubicBezTo>
                    <a:pt x="6363" y="4904"/>
                    <a:pt x="4904" y="6363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1" y="1460"/>
                    <a:pt x="1460" y="1"/>
                    <a:pt x="3153" y="1"/>
                  </a:cubicBezTo>
                  <a:cubicBezTo>
                    <a:pt x="4904" y="1"/>
                    <a:pt x="6363" y="1460"/>
                    <a:pt x="6363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2" name="Google Shape;8422;p19"/>
            <p:cNvSpPr/>
            <p:nvPr/>
          </p:nvSpPr>
          <p:spPr>
            <a:xfrm>
              <a:off x="2114325" y="3134750"/>
              <a:ext cx="159075" cy="159075"/>
            </a:xfrm>
            <a:custGeom>
              <a:avLst/>
              <a:gdLst/>
              <a:ahLst/>
              <a:cxnLst/>
              <a:rect l="l" t="t" r="r" b="b"/>
              <a:pathLst>
                <a:path w="6363" h="6363" extrusionOk="0">
                  <a:moveTo>
                    <a:pt x="3153" y="6363"/>
                  </a:moveTo>
                  <a:cubicBezTo>
                    <a:pt x="1460" y="6363"/>
                    <a:pt x="1" y="4904"/>
                    <a:pt x="1" y="3152"/>
                  </a:cubicBezTo>
                  <a:cubicBezTo>
                    <a:pt x="1" y="1460"/>
                    <a:pt x="1460" y="0"/>
                    <a:pt x="3153" y="0"/>
                  </a:cubicBezTo>
                  <a:cubicBezTo>
                    <a:pt x="4904" y="0"/>
                    <a:pt x="6363" y="1460"/>
                    <a:pt x="6363" y="3152"/>
                  </a:cubicBezTo>
                  <a:cubicBezTo>
                    <a:pt x="6363" y="4904"/>
                    <a:pt x="4904" y="6363"/>
                    <a:pt x="3153" y="63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3" name="Google Shape;8423;p19"/>
            <p:cNvSpPr/>
            <p:nvPr/>
          </p:nvSpPr>
          <p:spPr>
            <a:xfrm>
              <a:off x="4812500" y="1415725"/>
              <a:ext cx="159075" cy="157625"/>
            </a:xfrm>
            <a:custGeom>
              <a:avLst/>
              <a:gdLst/>
              <a:ahLst/>
              <a:cxnLst/>
              <a:rect l="l" t="t" r="r" b="b"/>
              <a:pathLst>
                <a:path w="6363" h="6305" extrusionOk="0">
                  <a:moveTo>
                    <a:pt x="6305" y="3153"/>
                  </a:moveTo>
                  <a:cubicBezTo>
                    <a:pt x="6363" y="4904"/>
                    <a:pt x="4904" y="6305"/>
                    <a:pt x="3153" y="6305"/>
                  </a:cubicBezTo>
                  <a:cubicBezTo>
                    <a:pt x="1401" y="6305"/>
                    <a:pt x="1" y="4904"/>
                    <a:pt x="1" y="3211"/>
                  </a:cubicBezTo>
                  <a:cubicBezTo>
                    <a:pt x="1" y="1460"/>
                    <a:pt x="1401" y="1"/>
                    <a:pt x="3211" y="1"/>
                  </a:cubicBezTo>
                  <a:cubicBezTo>
                    <a:pt x="4904" y="1"/>
                    <a:pt x="6305" y="1402"/>
                    <a:pt x="6305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4" name="Google Shape;8424;p19"/>
            <p:cNvSpPr/>
            <p:nvPr/>
          </p:nvSpPr>
          <p:spPr>
            <a:xfrm>
              <a:off x="5059125" y="1660900"/>
              <a:ext cx="159075" cy="160525"/>
            </a:xfrm>
            <a:custGeom>
              <a:avLst/>
              <a:gdLst/>
              <a:ahLst/>
              <a:cxnLst/>
              <a:rect l="l" t="t" r="r" b="b"/>
              <a:pathLst>
                <a:path w="6363" h="6421" extrusionOk="0">
                  <a:moveTo>
                    <a:pt x="6363" y="3269"/>
                  </a:moveTo>
                  <a:cubicBezTo>
                    <a:pt x="6304" y="5020"/>
                    <a:pt x="4845" y="6421"/>
                    <a:pt x="3094" y="6363"/>
                  </a:cubicBezTo>
                  <a:cubicBezTo>
                    <a:pt x="1343" y="6363"/>
                    <a:pt x="0" y="4903"/>
                    <a:pt x="0" y="3211"/>
                  </a:cubicBezTo>
                  <a:cubicBezTo>
                    <a:pt x="59" y="1401"/>
                    <a:pt x="1518" y="0"/>
                    <a:pt x="3269" y="59"/>
                  </a:cubicBezTo>
                  <a:cubicBezTo>
                    <a:pt x="4962" y="117"/>
                    <a:pt x="6363" y="1518"/>
                    <a:pt x="6363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5" name="Google Shape;8425;p19"/>
            <p:cNvSpPr/>
            <p:nvPr/>
          </p:nvSpPr>
          <p:spPr>
            <a:xfrm>
              <a:off x="3097875" y="1172050"/>
              <a:ext cx="157625" cy="159075"/>
            </a:xfrm>
            <a:custGeom>
              <a:avLst/>
              <a:gdLst/>
              <a:ahLst/>
              <a:cxnLst/>
              <a:rect l="l" t="t" r="r" b="b"/>
              <a:pathLst>
                <a:path w="6305" h="6363" extrusionOk="0">
                  <a:moveTo>
                    <a:pt x="6304" y="3152"/>
                  </a:moveTo>
                  <a:cubicBezTo>
                    <a:pt x="6304" y="4903"/>
                    <a:pt x="4903" y="6362"/>
                    <a:pt x="3152" y="6362"/>
                  </a:cubicBezTo>
                  <a:cubicBezTo>
                    <a:pt x="1401" y="6362"/>
                    <a:pt x="0" y="4962"/>
                    <a:pt x="0" y="3210"/>
                  </a:cubicBezTo>
                  <a:cubicBezTo>
                    <a:pt x="0" y="1459"/>
                    <a:pt x="1401" y="0"/>
                    <a:pt x="3152" y="58"/>
                  </a:cubicBezTo>
                  <a:cubicBezTo>
                    <a:pt x="4903" y="58"/>
                    <a:pt x="6304" y="1459"/>
                    <a:pt x="6304" y="31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6" name="Google Shape;8426;p19"/>
            <p:cNvSpPr/>
            <p:nvPr/>
          </p:nvSpPr>
          <p:spPr>
            <a:xfrm>
              <a:off x="4323650" y="4361975"/>
              <a:ext cx="156175" cy="156175"/>
            </a:xfrm>
            <a:custGeom>
              <a:avLst/>
              <a:gdLst/>
              <a:ahLst/>
              <a:cxnLst/>
              <a:rect l="l" t="t" r="r" b="b"/>
              <a:pathLst>
                <a:path w="6247" h="6247" extrusionOk="0">
                  <a:moveTo>
                    <a:pt x="3152" y="1"/>
                  </a:moveTo>
                  <a:cubicBezTo>
                    <a:pt x="4904" y="59"/>
                    <a:pt x="6246" y="1460"/>
                    <a:pt x="6246" y="3211"/>
                  </a:cubicBezTo>
                  <a:cubicBezTo>
                    <a:pt x="6188" y="4904"/>
                    <a:pt x="4845" y="6247"/>
                    <a:pt x="3094" y="6188"/>
                  </a:cubicBezTo>
                  <a:cubicBezTo>
                    <a:pt x="1343" y="6188"/>
                    <a:pt x="0" y="4787"/>
                    <a:pt x="59" y="3036"/>
                  </a:cubicBezTo>
                  <a:cubicBezTo>
                    <a:pt x="59" y="1343"/>
                    <a:pt x="1460" y="1"/>
                    <a:pt x="31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7" name="Google Shape;8427;p19"/>
            <p:cNvSpPr/>
            <p:nvPr/>
          </p:nvSpPr>
          <p:spPr>
            <a:xfrm>
              <a:off x="2609025" y="1417200"/>
              <a:ext cx="156150" cy="154700"/>
            </a:xfrm>
            <a:custGeom>
              <a:avLst/>
              <a:gdLst/>
              <a:ahLst/>
              <a:cxnLst/>
              <a:rect l="l" t="t" r="r" b="b"/>
              <a:pathLst>
                <a:path w="6246" h="6188" extrusionOk="0">
                  <a:moveTo>
                    <a:pt x="6187" y="3094"/>
                  </a:moveTo>
                  <a:cubicBezTo>
                    <a:pt x="6246" y="4787"/>
                    <a:pt x="4845" y="6188"/>
                    <a:pt x="3152" y="6188"/>
                  </a:cubicBezTo>
                  <a:cubicBezTo>
                    <a:pt x="1459" y="6188"/>
                    <a:pt x="58" y="4845"/>
                    <a:pt x="58" y="3152"/>
                  </a:cubicBezTo>
                  <a:cubicBezTo>
                    <a:pt x="0" y="1401"/>
                    <a:pt x="1401" y="59"/>
                    <a:pt x="3094" y="0"/>
                  </a:cubicBezTo>
                  <a:cubicBezTo>
                    <a:pt x="4786" y="0"/>
                    <a:pt x="6187" y="1401"/>
                    <a:pt x="618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8" name="Google Shape;8428;p19"/>
            <p:cNvSpPr/>
            <p:nvPr/>
          </p:nvSpPr>
          <p:spPr>
            <a:xfrm>
              <a:off x="5060575" y="387312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4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4"/>
                  </a:cubicBezTo>
                  <a:cubicBezTo>
                    <a:pt x="1" y="1343"/>
                    <a:pt x="1401" y="1"/>
                    <a:pt x="3094" y="1"/>
                  </a:cubicBezTo>
                  <a:cubicBezTo>
                    <a:pt x="4845" y="1"/>
                    <a:pt x="6188" y="1402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9" name="Google Shape;8429;p19"/>
            <p:cNvSpPr/>
            <p:nvPr/>
          </p:nvSpPr>
          <p:spPr>
            <a:xfrm>
              <a:off x="2115775" y="215412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787"/>
                    <a:pt x="4846" y="6129"/>
                    <a:pt x="3153" y="6188"/>
                  </a:cubicBezTo>
                  <a:cubicBezTo>
                    <a:pt x="1402" y="6188"/>
                    <a:pt x="1" y="4787"/>
                    <a:pt x="1" y="3036"/>
                  </a:cubicBezTo>
                  <a:cubicBezTo>
                    <a:pt x="59" y="1343"/>
                    <a:pt x="1402" y="0"/>
                    <a:pt x="3153" y="0"/>
                  </a:cubicBezTo>
                  <a:cubicBezTo>
                    <a:pt x="4846" y="0"/>
                    <a:pt x="6188" y="1343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0" name="Google Shape;8430;p19"/>
            <p:cNvSpPr/>
            <p:nvPr/>
          </p:nvSpPr>
          <p:spPr>
            <a:xfrm>
              <a:off x="4813950" y="411537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845"/>
                    <a:pt x="4787" y="6188"/>
                    <a:pt x="3095" y="6188"/>
                  </a:cubicBezTo>
                  <a:cubicBezTo>
                    <a:pt x="1402" y="6188"/>
                    <a:pt x="1" y="4728"/>
                    <a:pt x="59" y="3036"/>
                  </a:cubicBezTo>
                  <a:cubicBezTo>
                    <a:pt x="59" y="1401"/>
                    <a:pt x="1460" y="0"/>
                    <a:pt x="3095" y="0"/>
                  </a:cubicBezTo>
                  <a:cubicBezTo>
                    <a:pt x="4787" y="0"/>
                    <a:pt x="6188" y="1401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1" name="Google Shape;8431;p19"/>
            <p:cNvSpPr/>
            <p:nvPr/>
          </p:nvSpPr>
          <p:spPr>
            <a:xfrm>
              <a:off x="3099325" y="436197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5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5"/>
                  </a:cubicBezTo>
                  <a:cubicBezTo>
                    <a:pt x="1" y="1460"/>
                    <a:pt x="1343" y="59"/>
                    <a:pt x="3036" y="59"/>
                  </a:cubicBezTo>
                  <a:cubicBezTo>
                    <a:pt x="4729" y="1"/>
                    <a:pt x="6129" y="1402"/>
                    <a:pt x="612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2" name="Google Shape;8432;p19"/>
            <p:cNvSpPr/>
            <p:nvPr/>
          </p:nvSpPr>
          <p:spPr>
            <a:xfrm>
              <a:off x="2115775" y="3378450"/>
              <a:ext cx="156175" cy="156150"/>
            </a:xfrm>
            <a:custGeom>
              <a:avLst/>
              <a:gdLst/>
              <a:ahLst/>
              <a:cxnLst/>
              <a:rect l="l" t="t" r="r" b="b"/>
              <a:pathLst>
                <a:path w="6247" h="6246" extrusionOk="0">
                  <a:moveTo>
                    <a:pt x="3153" y="59"/>
                  </a:moveTo>
                  <a:cubicBezTo>
                    <a:pt x="4846" y="117"/>
                    <a:pt x="6247" y="1576"/>
                    <a:pt x="6188" y="3211"/>
                  </a:cubicBezTo>
                  <a:cubicBezTo>
                    <a:pt x="6130" y="4903"/>
                    <a:pt x="4671" y="6246"/>
                    <a:pt x="3036" y="6188"/>
                  </a:cubicBezTo>
                  <a:cubicBezTo>
                    <a:pt x="1343" y="6129"/>
                    <a:pt x="1" y="4728"/>
                    <a:pt x="59" y="3036"/>
                  </a:cubicBezTo>
                  <a:cubicBezTo>
                    <a:pt x="118" y="1343"/>
                    <a:pt x="1519" y="0"/>
                    <a:pt x="3153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3" name="Google Shape;8433;p19"/>
            <p:cNvSpPr/>
            <p:nvPr/>
          </p:nvSpPr>
          <p:spPr>
            <a:xfrm>
              <a:off x="2362400" y="1663800"/>
              <a:ext cx="156175" cy="154725"/>
            </a:xfrm>
            <a:custGeom>
              <a:avLst/>
              <a:gdLst/>
              <a:ahLst/>
              <a:cxnLst/>
              <a:rect l="l" t="t" r="r" b="b"/>
              <a:pathLst>
                <a:path w="6247" h="6189" extrusionOk="0">
                  <a:moveTo>
                    <a:pt x="59" y="3095"/>
                  </a:moveTo>
                  <a:cubicBezTo>
                    <a:pt x="59" y="1402"/>
                    <a:pt x="1518" y="1"/>
                    <a:pt x="3152" y="59"/>
                  </a:cubicBezTo>
                  <a:cubicBezTo>
                    <a:pt x="4845" y="59"/>
                    <a:pt x="6246" y="1519"/>
                    <a:pt x="6188" y="3211"/>
                  </a:cubicBezTo>
                  <a:cubicBezTo>
                    <a:pt x="6129" y="4846"/>
                    <a:pt x="4729" y="6188"/>
                    <a:pt x="3094" y="6188"/>
                  </a:cubicBezTo>
                  <a:cubicBezTo>
                    <a:pt x="1401" y="6188"/>
                    <a:pt x="0" y="4729"/>
                    <a:pt x="5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4" name="Google Shape;8434;p19"/>
            <p:cNvSpPr/>
            <p:nvPr/>
          </p:nvSpPr>
          <p:spPr>
            <a:xfrm>
              <a:off x="4571725" y="1174950"/>
              <a:ext cx="153250" cy="154725"/>
            </a:xfrm>
            <a:custGeom>
              <a:avLst/>
              <a:gdLst/>
              <a:ahLst/>
              <a:cxnLst/>
              <a:rect l="l" t="t" r="r" b="b"/>
              <a:pathLst>
                <a:path w="6130" h="6189" extrusionOk="0">
                  <a:moveTo>
                    <a:pt x="6129" y="3094"/>
                  </a:moveTo>
                  <a:cubicBezTo>
                    <a:pt x="6129" y="4729"/>
                    <a:pt x="4787" y="6130"/>
                    <a:pt x="3094" y="6130"/>
                  </a:cubicBezTo>
                  <a:cubicBezTo>
                    <a:pt x="1460" y="6188"/>
                    <a:pt x="0" y="4729"/>
                    <a:pt x="59" y="3036"/>
                  </a:cubicBezTo>
                  <a:cubicBezTo>
                    <a:pt x="59" y="1402"/>
                    <a:pt x="1460" y="1"/>
                    <a:pt x="3094" y="1"/>
                  </a:cubicBezTo>
                  <a:cubicBezTo>
                    <a:pt x="4728" y="1"/>
                    <a:pt x="6129" y="1402"/>
                    <a:pt x="6129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5" name="Google Shape;8435;p19"/>
            <p:cNvSpPr/>
            <p:nvPr/>
          </p:nvSpPr>
          <p:spPr>
            <a:xfrm>
              <a:off x="5308650" y="1911875"/>
              <a:ext cx="153250" cy="153250"/>
            </a:xfrm>
            <a:custGeom>
              <a:avLst/>
              <a:gdLst/>
              <a:ahLst/>
              <a:cxnLst/>
              <a:rect l="l" t="t" r="r" b="b"/>
              <a:pathLst>
                <a:path w="6130" h="6130" extrusionOk="0">
                  <a:moveTo>
                    <a:pt x="6129" y="3036"/>
                  </a:moveTo>
                  <a:cubicBezTo>
                    <a:pt x="6129" y="4671"/>
                    <a:pt x="4728" y="6071"/>
                    <a:pt x="3094" y="6130"/>
                  </a:cubicBezTo>
                  <a:cubicBezTo>
                    <a:pt x="1460" y="6130"/>
                    <a:pt x="0" y="4729"/>
                    <a:pt x="0" y="3036"/>
                  </a:cubicBezTo>
                  <a:cubicBezTo>
                    <a:pt x="0" y="1402"/>
                    <a:pt x="1401" y="1"/>
                    <a:pt x="3036" y="1"/>
                  </a:cubicBezTo>
                  <a:cubicBezTo>
                    <a:pt x="4728" y="1"/>
                    <a:pt x="6071" y="1402"/>
                    <a:pt x="6129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6" name="Google Shape;8436;p19"/>
            <p:cNvSpPr/>
            <p:nvPr/>
          </p:nvSpPr>
          <p:spPr>
            <a:xfrm>
              <a:off x="2855625" y="1173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3036"/>
                  </a:moveTo>
                  <a:cubicBezTo>
                    <a:pt x="5955" y="4670"/>
                    <a:pt x="4612" y="5954"/>
                    <a:pt x="2919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285"/>
                    <a:pt x="1343" y="0"/>
                    <a:pt x="2978" y="0"/>
                  </a:cubicBezTo>
                  <a:cubicBezTo>
                    <a:pt x="4670" y="59"/>
                    <a:pt x="5955" y="1343"/>
                    <a:pt x="5955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7" name="Google Shape;8437;p19"/>
            <p:cNvSpPr/>
            <p:nvPr/>
          </p:nvSpPr>
          <p:spPr>
            <a:xfrm>
              <a:off x="5307200" y="3627975"/>
              <a:ext cx="148850" cy="150325"/>
            </a:xfrm>
            <a:custGeom>
              <a:avLst/>
              <a:gdLst/>
              <a:ahLst/>
              <a:cxnLst/>
              <a:rect l="l" t="t" r="r" b="b"/>
              <a:pathLst>
                <a:path w="5954" h="6013" extrusionOk="0">
                  <a:moveTo>
                    <a:pt x="2977" y="6013"/>
                  </a:moveTo>
                  <a:cubicBezTo>
                    <a:pt x="1284" y="6013"/>
                    <a:pt x="0" y="4670"/>
                    <a:pt x="0" y="3036"/>
                  </a:cubicBezTo>
                  <a:cubicBezTo>
                    <a:pt x="0" y="1343"/>
                    <a:pt x="1343" y="1"/>
                    <a:pt x="3035" y="59"/>
                  </a:cubicBezTo>
                  <a:cubicBezTo>
                    <a:pt x="4670" y="59"/>
                    <a:pt x="5954" y="1402"/>
                    <a:pt x="5954" y="3036"/>
                  </a:cubicBezTo>
                  <a:cubicBezTo>
                    <a:pt x="5954" y="4729"/>
                    <a:pt x="4611" y="6013"/>
                    <a:pt x="2977" y="60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8" name="Google Shape;8438;p19"/>
            <p:cNvSpPr/>
            <p:nvPr/>
          </p:nvSpPr>
          <p:spPr>
            <a:xfrm>
              <a:off x="3839175" y="931250"/>
              <a:ext cx="147400" cy="148875"/>
            </a:xfrm>
            <a:custGeom>
              <a:avLst/>
              <a:gdLst/>
              <a:ahLst/>
              <a:cxnLst/>
              <a:rect l="l" t="t" r="r" b="b"/>
              <a:pathLst>
                <a:path w="5896" h="5955" extrusionOk="0">
                  <a:moveTo>
                    <a:pt x="2977" y="5955"/>
                  </a:moveTo>
                  <a:cubicBezTo>
                    <a:pt x="1285" y="5955"/>
                    <a:pt x="0" y="4612"/>
                    <a:pt x="0" y="2978"/>
                  </a:cubicBezTo>
                  <a:cubicBezTo>
                    <a:pt x="0" y="1285"/>
                    <a:pt x="1285" y="1"/>
                    <a:pt x="2977" y="1"/>
                  </a:cubicBezTo>
                  <a:cubicBezTo>
                    <a:pt x="4612" y="1"/>
                    <a:pt x="5896" y="1285"/>
                    <a:pt x="5896" y="2920"/>
                  </a:cubicBezTo>
                  <a:cubicBezTo>
                    <a:pt x="5896" y="4612"/>
                    <a:pt x="4612" y="5896"/>
                    <a:pt x="2977" y="595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9" name="Google Shape;8439;p19"/>
            <p:cNvSpPr/>
            <p:nvPr/>
          </p:nvSpPr>
          <p:spPr>
            <a:xfrm>
              <a:off x="2365325" y="3871675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4" y="2977"/>
                  </a:moveTo>
                  <a:cubicBezTo>
                    <a:pt x="5954" y="4670"/>
                    <a:pt x="4670" y="5954"/>
                    <a:pt x="3035" y="5954"/>
                  </a:cubicBezTo>
                  <a:cubicBezTo>
                    <a:pt x="1343" y="5954"/>
                    <a:pt x="0" y="4612"/>
                    <a:pt x="0" y="2919"/>
                  </a:cubicBezTo>
                  <a:cubicBezTo>
                    <a:pt x="59" y="1285"/>
                    <a:pt x="1343" y="0"/>
                    <a:pt x="3035" y="0"/>
                  </a:cubicBezTo>
                  <a:cubicBezTo>
                    <a:pt x="4670" y="0"/>
                    <a:pt x="5954" y="1343"/>
                    <a:pt x="5954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0" name="Google Shape;8440;p19"/>
            <p:cNvSpPr/>
            <p:nvPr/>
          </p:nvSpPr>
          <p:spPr>
            <a:xfrm>
              <a:off x="2607550" y="4118300"/>
              <a:ext cx="150325" cy="150325"/>
            </a:xfrm>
            <a:custGeom>
              <a:avLst/>
              <a:gdLst/>
              <a:ahLst/>
              <a:cxnLst/>
              <a:rect l="l" t="t" r="r" b="b"/>
              <a:pathLst>
                <a:path w="6013" h="6013" extrusionOk="0">
                  <a:moveTo>
                    <a:pt x="6013" y="2977"/>
                  </a:moveTo>
                  <a:cubicBezTo>
                    <a:pt x="6013" y="4611"/>
                    <a:pt x="4729" y="5954"/>
                    <a:pt x="3036" y="5954"/>
                  </a:cubicBezTo>
                  <a:cubicBezTo>
                    <a:pt x="1343" y="6012"/>
                    <a:pt x="1" y="4670"/>
                    <a:pt x="59" y="2977"/>
                  </a:cubicBezTo>
                  <a:cubicBezTo>
                    <a:pt x="59" y="1284"/>
                    <a:pt x="1343" y="0"/>
                    <a:pt x="3036" y="0"/>
                  </a:cubicBezTo>
                  <a:cubicBezTo>
                    <a:pt x="4670" y="0"/>
                    <a:pt x="6013" y="1343"/>
                    <a:pt x="6013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1" name="Google Shape;8441;p19"/>
            <p:cNvSpPr/>
            <p:nvPr/>
          </p:nvSpPr>
          <p:spPr>
            <a:xfrm>
              <a:off x="5553800" y="2892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1" y="2919"/>
                  </a:moveTo>
                  <a:cubicBezTo>
                    <a:pt x="1" y="1285"/>
                    <a:pt x="1343" y="1"/>
                    <a:pt x="3036" y="59"/>
                  </a:cubicBezTo>
                  <a:cubicBezTo>
                    <a:pt x="4670" y="59"/>
                    <a:pt x="5955" y="1402"/>
                    <a:pt x="5955" y="3095"/>
                  </a:cubicBezTo>
                  <a:cubicBezTo>
                    <a:pt x="5896" y="4729"/>
                    <a:pt x="4612" y="5955"/>
                    <a:pt x="2919" y="5955"/>
                  </a:cubicBezTo>
                  <a:cubicBezTo>
                    <a:pt x="1285" y="5955"/>
                    <a:pt x="1" y="4612"/>
                    <a:pt x="1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2" name="Google Shape;8442;p19"/>
            <p:cNvSpPr/>
            <p:nvPr/>
          </p:nvSpPr>
          <p:spPr>
            <a:xfrm>
              <a:off x="5553800" y="26459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2977"/>
                  </a:moveTo>
                  <a:cubicBezTo>
                    <a:pt x="5955" y="4670"/>
                    <a:pt x="4612" y="5954"/>
                    <a:pt x="2978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343"/>
                    <a:pt x="1285" y="59"/>
                    <a:pt x="2919" y="0"/>
                  </a:cubicBezTo>
                  <a:cubicBezTo>
                    <a:pt x="4612" y="0"/>
                    <a:pt x="5955" y="1284"/>
                    <a:pt x="5955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3" name="Google Shape;8443;p19"/>
            <p:cNvSpPr/>
            <p:nvPr/>
          </p:nvSpPr>
          <p:spPr>
            <a:xfrm>
              <a:off x="3592550" y="931250"/>
              <a:ext cx="147425" cy="148875"/>
            </a:xfrm>
            <a:custGeom>
              <a:avLst/>
              <a:gdLst/>
              <a:ahLst/>
              <a:cxnLst/>
              <a:rect l="l" t="t" r="r" b="b"/>
              <a:pathLst>
                <a:path w="5897" h="5955" extrusionOk="0">
                  <a:moveTo>
                    <a:pt x="5896" y="2978"/>
                  </a:moveTo>
                  <a:cubicBezTo>
                    <a:pt x="5896" y="4612"/>
                    <a:pt x="4612" y="5955"/>
                    <a:pt x="2919" y="5896"/>
                  </a:cubicBezTo>
                  <a:cubicBezTo>
                    <a:pt x="1285" y="5896"/>
                    <a:pt x="1" y="4612"/>
                    <a:pt x="1" y="2978"/>
                  </a:cubicBezTo>
                  <a:cubicBezTo>
                    <a:pt x="1" y="1285"/>
                    <a:pt x="1285" y="1"/>
                    <a:pt x="2978" y="1"/>
                  </a:cubicBezTo>
                  <a:cubicBezTo>
                    <a:pt x="4612" y="1"/>
                    <a:pt x="5896" y="1285"/>
                    <a:pt x="5896" y="29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4" name="Google Shape;8444;p19"/>
            <p:cNvSpPr/>
            <p:nvPr/>
          </p:nvSpPr>
          <p:spPr>
            <a:xfrm>
              <a:off x="4571725" y="4366375"/>
              <a:ext cx="147400" cy="147400"/>
            </a:xfrm>
            <a:custGeom>
              <a:avLst/>
              <a:gdLst/>
              <a:ahLst/>
              <a:cxnLst/>
              <a:rect l="l" t="t" r="r" b="b"/>
              <a:pathLst>
                <a:path w="5896" h="5896" extrusionOk="0">
                  <a:moveTo>
                    <a:pt x="5896" y="2977"/>
                  </a:moveTo>
                  <a:cubicBezTo>
                    <a:pt x="5896" y="4553"/>
                    <a:pt x="4553" y="5895"/>
                    <a:pt x="2919" y="5895"/>
                  </a:cubicBezTo>
                  <a:cubicBezTo>
                    <a:pt x="1285" y="5895"/>
                    <a:pt x="0" y="4553"/>
                    <a:pt x="0" y="2860"/>
                  </a:cubicBezTo>
                  <a:cubicBezTo>
                    <a:pt x="0" y="1226"/>
                    <a:pt x="1343" y="0"/>
                    <a:pt x="2977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5" name="Google Shape;8445;p19"/>
            <p:cNvSpPr/>
            <p:nvPr/>
          </p:nvSpPr>
          <p:spPr>
            <a:xfrm>
              <a:off x="5555275" y="24051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553" y="5837"/>
                    <a:pt x="2919" y="5837"/>
                  </a:cubicBezTo>
                  <a:cubicBezTo>
                    <a:pt x="1284" y="5837"/>
                    <a:pt x="0" y="4553"/>
                    <a:pt x="0" y="2919"/>
                  </a:cubicBezTo>
                  <a:cubicBezTo>
                    <a:pt x="0" y="1284"/>
                    <a:pt x="1284" y="0"/>
                    <a:pt x="2919" y="0"/>
                  </a:cubicBezTo>
                  <a:cubicBezTo>
                    <a:pt x="4495" y="0"/>
                    <a:pt x="5837" y="1284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6" name="Google Shape;8446;p19"/>
            <p:cNvSpPr/>
            <p:nvPr/>
          </p:nvSpPr>
          <p:spPr>
            <a:xfrm>
              <a:off x="2120150" y="1910425"/>
              <a:ext cx="147425" cy="147400"/>
            </a:xfrm>
            <a:custGeom>
              <a:avLst/>
              <a:gdLst/>
              <a:ahLst/>
              <a:cxnLst/>
              <a:rect l="l" t="t" r="r" b="b"/>
              <a:pathLst>
                <a:path w="5897" h="5896" extrusionOk="0">
                  <a:moveTo>
                    <a:pt x="5896" y="2919"/>
                  </a:moveTo>
                  <a:cubicBezTo>
                    <a:pt x="5896" y="4553"/>
                    <a:pt x="4612" y="5896"/>
                    <a:pt x="2978" y="5896"/>
                  </a:cubicBezTo>
                  <a:cubicBezTo>
                    <a:pt x="1344" y="5896"/>
                    <a:pt x="1" y="4612"/>
                    <a:pt x="1" y="2977"/>
                  </a:cubicBezTo>
                  <a:cubicBezTo>
                    <a:pt x="1" y="1343"/>
                    <a:pt x="1285" y="59"/>
                    <a:pt x="2920" y="1"/>
                  </a:cubicBezTo>
                  <a:cubicBezTo>
                    <a:pt x="4554" y="1"/>
                    <a:pt x="5838" y="1285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7" name="Google Shape;8447;p19"/>
            <p:cNvSpPr/>
            <p:nvPr/>
          </p:nvSpPr>
          <p:spPr>
            <a:xfrm>
              <a:off x="4081400" y="93272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5896" y="2919"/>
                  </a:moveTo>
                  <a:cubicBezTo>
                    <a:pt x="5896" y="4553"/>
                    <a:pt x="4554" y="5837"/>
                    <a:pt x="2919" y="5837"/>
                  </a:cubicBezTo>
                  <a:cubicBezTo>
                    <a:pt x="1285" y="5779"/>
                    <a:pt x="1" y="4437"/>
                    <a:pt x="59" y="2861"/>
                  </a:cubicBezTo>
                  <a:cubicBezTo>
                    <a:pt x="59" y="1226"/>
                    <a:pt x="1402" y="0"/>
                    <a:pt x="2978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8" name="Google Shape;8448;p19"/>
            <p:cNvSpPr/>
            <p:nvPr/>
          </p:nvSpPr>
          <p:spPr>
            <a:xfrm>
              <a:off x="5553800" y="314057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2978" y="1"/>
                  </a:moveTo>
                  <a:cubicBezTo>
                    <a:pt x="4554" y="1"/>
                    <a:pt x="5896" y="1402"/>
                    <a:pt x="5896" y="2978"/>
                  </a:cubicBezTo>
                  <a:cubicBezTo>
                    <a:pt x="5838" y="4554"/>
                    <a:pt x="4554" y="5838"/>
                    <a:pt x="2978" y="5838"/>
                  </a:cubicBezTo>
                  <a:cubicBezTo>
                    <a:pt x="1343" y="5838"/>
                    <a:pt x="1" y="4495"/>
                    <a:pt x="59" y="2861"/>
                  </a:cubicBezTo>
                  <a:cubicBezTo>
                    <a:pt x="59" y="1285"/>
                    <a:pt x="1402" y="1"/>
                    <a:pt x="29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9" name="Google Shape;8449;p19"/>
            <p:cNvSpPr/>
            <p:nvPr/>
          </p:nvSpPr>
          <p:spPr>
            <a:xfrm>
              <a:off x="5064950" y="14215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8" y="2977"/>
                  </a:moveTo>
                  <a:cubicBezTo>
                    <a:pt x="5838" y="4553"/>
                    <a:pt x="4495" y="5838"/>
                    <a:pt x="2919" y="5838"/>
                  </a:cubicBezTo>
                  <a:cubicBezTo>
                    <a:pt x="1343" y="5838"/>
                    <a:pt x="1" y="4495"/>
                    <a:pt x="59" y="2919"/>
                  </a:cubicBezTo>
                  <a:cubicBezTo>
                    <a:pt x="59" y="1343"/>
                    <a:pt x="1402" y="0"/>
                    <a:pt x="2978" y="59"/>
                  </a:cubicBezTo>
                  <a:cubicBezTo>
                    <a:pt x="4554" y="59"/>
                    <a:pt x="5838" y="1401"/>
                    <a:pt x="5838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0" name="Google Shape;8450;p19"/>
            <p:cNvSpPr/>
            <p:nvPr/>
          </p:nvSpPr>
          <p:spPr>
            <a:xfrm>
              <a:off x="3345950" y="9327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0" y="4437"/>
                    <a:pt x="0" y="2861"/>
                  </a:cubicBezTo>
                  <a:cubicBezTo>
                    <a:pt x="59" y="1284"/>
                    <a:pt x="1401" y="0"/>
                    <a:pt x="2977" y="0"/>
                  </a:cubicBezTo>
                  <a:cubicBezTo>
                    <a:pt x="4553" y="0"/>
                    <a:pt x="5837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1" name="Google Shape;8451;p19"/>
            <p:cNvSpPr/>
            <p:nvPr/>
          </p:nvSpPr>
          <p:spPr>
            <a:xfrm>
              <a:off x="2857100" y="43663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58" y="4553"/>
                    <a:pt x="0" y="2977"/>
                  </a:cubicBezTo>
                  <a:cubicBezTo>
                    <a:pt x="0" y="1401"/>
                    <a:pt x="1284" y="58"/>
                    <a:pt x="2860" y="58"/>
                  </a:cubicBezTo>
                  <a:cubicBezTo>
                    <a:pt x="4436" y="0"/>
                    <a:pt x="5779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2" name="Google Shape;8452;p19"/>
            <p:cNvSpPr/>
            <p:nvPr/>
          </p:nvSpPr>
          <p:spPr>
            <a:xfrm>
              <a:off x="2121625" y="3630900"/>
              <a:ext cx="144500" cy="145950"/>
            </a:xfrm>
            <a:custGeom>
              <a:avLst/>
              <a:gdLst/>
              <a:ahLst/>
              <a:cxnLst/>
              <a:rect l="l" t="t" r="r" b="b"/>
              <a:pathLst>
                <a:path w="5780" h="5838" extrusionOk="0">
                  <a:moveTo>
                    <a:pt x="2919" y="0"/>
                  </a:moveTo>
                  <a:cubicBezTo>
                    <a:pt x="4437" y="0"/>
                    <a:pt x="5779" y="1343"/>
                    <a:pt x="5779" y="2919"/>
                  </a:cubicBezTo>
                  <a:cubicBezTo>
                    <a:pt x="5779" y="4495"/>
                    <a:pt x="4437" y="5837"/>
                    <a:pt x="2861" y="5779"/>
                  </a:cubicBezTo>
                  <a:cubicBezTo>
                    <a:pt x="1285" y="5779"/>
                    <a:pt x="0" y="4437"/>
                    <a:pt x="0" y="2861"/>
                  </a:cubicBezTo>
                  <a:cubicBezTo>
                    <a:pt x="0" y="1343"/>
                    <a:pt x="1343" y="0"/>
                    <a:pt x="291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3" name="Google Shape;8453;p19"/>
            <p:cNvSpPr/>
            <p:nvPr/>
          </p:nvSpPr>
          <p:spPr>
            <a:xfrm>
              <a:off x="3840625" y="4611525"/>
              <a:ext cx="144500" cy="143025"/>
            </a:xfrm>
            <a:custGeom>
              <a:avLst/>
              <a:gdLst/>
              <a:ahLst/>
              <a:cxnLst/>
              <a:rect l="l" t="t" r="r" b="b"/>
              <a:pathLst>
                <a:path w="5780" h="5721" extrusionOk="0">
                  <a:moveTo>
                    <a:pt x="5779" y="2802"/>
                  </a:moveTo>
                  <a:cubicBezTo>
                    <a:pt x="5779" y="4378"/>
                    <a:pt x="4437" y="5721"/>
                    <a:pt x="2861" y="5721"/>
                  </a:cubicBezTo>
                  <a:cubicBezTo>
                    <a:pt x="1343" y="5721"/>
                    <a:pt x="59" y="4436"/>
                    <a:pt x="1" y="2860"/>
                  </a:cubicBezTo>
                  <a:cubicBezTo>
                    <a:pt x="1" y="1284"/>
                    <a:pt x="1285" y="0"/>
                    <a:pt x="2861" y="0"/>
                  </a:cubicBezTo>
                  <a:cubicBezTo>
                    <a:pt x="4437" y="0"/>
                    <a:pt x="5721" y="1226"/>
                    <a:pt x="5779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4" name="Google Shape;8454;p19"/>
            <p:cNvSpPr/>
            <p:nvPr/>
          </p:nvSpPr>
          <p:spPr>
            <a:xfrm>
              <a:off x="1879375" y="28954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1"/>
                  </a:moveTo>
                  <a:cubicBezTo>
                    <a:pt x="4437" y="1"/>
                    <a:pt x="5663" y="1285"/>
                    <a:pt x="5721" y="2861"/>
                  </a:cubicBezTo>
                  <a:cubicBezTo>
                    <a:pt x="5721" y="4437"/>
                    <a:pt x="4437" y="5721"/>
                    <a:pt x="2861" y="5721"/>
                  </a:cubicBezTo>
                  <a:cubicBezTo>
                    <a:pt x="1285" y="5721"/>
                    <a:pt x="1" y="4437"/>
                    <a:pt x="1" y="2861"/>
                  </a:cubicBezTo>
                  <a:cubicBezTo>
                    <a:pt x="1" y="1285"/>
                    <a:pt x="1285" y="59"/>
                    <a:pt x="28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5" name="Google Shape;8455;p19"/>
            <p:cNvSpPr/>
            <p:nvPr/>
          </p:nvSpPr>
          <p:spPr>
            <a:xfrm>
              <a:off x="1879375" y="26488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5720"/>
                  </a:moveTo>
                  <a:cubicBezTo>
                    <a:pt x="1285" y="5720"/>
                    <a:pt x="1" y="4436"/>
                    <a:pt x="1" y="2860"/>
                  </a:cubicBezTo>
                  <a:cubicBezTo>
                    <a:pt x="1" y="1284"/>
                    <a:pt x="1285" y="0"/>
                    <a:pt x="2919" y="0"/>
                  </a:cubicBezTo>
                  <a:cubicBezTo>
                    <a:pt x="4495" y="58"/>
                    <a:pt x="5721" y="1343"/>
                    <a:pt x="5721" y="2919"/>
                  </a:cubicBezTo>
                  <a:cubicBezTo>
                    <a:pt x="5663" y="4495"/>
                    <a:pt x="4437" y="5720"/>
                    <a:pt x="2861" y="57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6" name="Google Shape;8456;p19"/>
            <p:cNvSpPr/>
            <p:nvPr/>
          </p:nvSpPr>
          <p:spPr>
            <a:xfrm>
              <a:off x="3594025" y="4610050"/>
              <a:ext cx="143025" cy="144500"/>
            </a:xfrm>
            <a:custGeom>
              <a:avLst/>
              <a:gdLst/>
              <a:ahLst/>
              <a:cxnLst/>
              <a:rect l="l" t="t" r="r" b="b"/>
              <a:pathLst>
                <a:path w="5721" h="5780" extrusionOk="0">
                  <a:moveTo>
                    <a:pt x="2860" y="5780"/>
                  </a:moveTo>
                  <a:cubicBezTo>
                    <a:pt x="1284" y="5780"/>
                    <a:pt x="59" y="4495"/>
                    <a:pt x="0" y="2919"/>
                  </a:cubicBezTo>
                  <a:cubicBezTo>
                    <a:pt x="0" y="1343"/>
                    <a:pt x="1343" y="1"/>
                    <a:pt x="2919" y="59"/>
                  </a:cubicBezTo>
                  <a:cubicBezTo>
                    <a:pt x="4495" y="59"/>
                    <a:pt x="5720" y="1343"/>
                    <a:pt x="5720" y="2919"/>
                  </a:cubicBezTo>
                  <a:cubicBezTo>
                    <a:pt x="5720" y="4495"/>
                    <a:pt x="4436" y="5780"/>
                    <a:pt x="2860" y="57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7" name="Google Shape;8457;p19"/>
            <p:cNvSpPr/>
            <p:nvPr/>
          </p:nvSpPr>
          <p:spPr>
            <a:xfrm>
              <a:off x="5556725" y="215995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2802" y="5663"/>
                  </a:moveTo>
                  <a:cubicBezTo>
                    <a:pt x="1226" y="5663"/>
                    <a:pt x="0" y="4379"/>
                    <a:pt x="59" y="2803"/>
                  </a:cubicBezTo>
                  <a:cubicBezTo>
                    <a:pt x="59" y="1227"/>
                    <a:pt x="1343" y="1"/>
                    <a:pt x="2919" y="1"/>
                  </a:cubicBezTo>
                  <a:cubicBezTo>
                    <a:pt x="4495" y="59"/>
                    <a:pt x="5662" y="1285"/>
                    <a:pt x="5662" y="2861"/>
                  </a:cubicBezTo>
                  <a:cubicBezTo>
                    <a:pt x="5662" y="4437"/>
                    <a:pt x="4437" y="5663"/>
                    <a:pt x="2802" y="56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8" name="Google Shape;8458;p19"/>
            <p:cNvSpPr/>
            <p:nvPr/>
          </p:nvSpPr>
          <p:spPr>
            <a:xfrm>
              <a:off x="4821250" y="11808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60"/>
                  </a:moveTo>
                  <a:cubicBezTo>
                    <a:pt x="5663" y="4436"/>
                    <a:pt x="4379" y="5662"/>
                    <a:pt x="2803" y="5662"/>
                  </a:cubicBezTo>
                  <a:cubicBezTo>
                    <a:pt x="1227" y="5662"/>
                    <a:pt x="1" y="4436"/>
                    <a:pt x="1" y="2802"/>
                  </a:cubicBezTo>
                  <a:cubicBezTo>
                    <a:pt x="1" y="1284"/>
                    <a:pt x="1227" y="59"/>
                    <a:pt x="2744" y="59"/>
                  </a:cubicBezTo>
                  <a:cubicBezTo>
                    <a:pt x="4379" y="0"/>
                    <a:pt x="5604" y="1226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9" name="Google Shape;8459;p19"/>
            <p:cNvSpPr/>
            <p:nvPr/>
          </p:nvSpPr>
          <p:spPr>
            <a:xfrm>
              <a:off x="5314475" y="16711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03"/>
                  </a:moveTo>
                  <a:cubicBezTo>
                    <a:pt x="5663" y="4379"/>
                    <a:pt x="4437" y="5663"/>
                    <a:pt x="2803" y="5663"/>
                  </a:cubicBezTo>
                  <a:cubicBezTo>
                    <a:pt x="1227" y="5663"/>
                    <a:pt x="1" y="4379"/>
                    <a:pt x="1" y="2803"/>
                  </a:cubicBezTo>
                  <a:cubicBezTo>
                    <a:pt x="1" y="1227"/>
                    <a:pt x="1227" y="1"/>
                    <a:pt x="2803" y="1"/>
                  </a:cubicBezTo>
                  <a:cubicBezTo>
                    <a:pt x="4379" y="1"/>
                    <a:pt x="5663" y="1227"/>
                    <a:pt x="566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0" name="Google Shape;8460;p19"/>
            <p:cNvSpPr/>
            <p:nvPr/>
          </p:nvSpPr>
          <p:spPr>
            <a:xfrm>
              <a:off x="1880850" y="2408025"/>
              <a:ext cx="140100" cy="140125"/>
            </a:xfrm>
            <a:custGeom>
              <a:avLst/>
              <a:gdLst/>
              <a:ahLst/>
              <a:cxnLst/>
              <a:rect l="l" t="t" r="r" b="b"/>
              <a:pathLst>
                <a:path w="5604" h="5605" extrusionOk="0">
                  <a:moveTo>
                    <a:pt x="5604" y="2803"/>
                  </a:moveTo>
                  <a:cubicBezTo>
                    <a:pt x="5604" y="4379"/>
                    <a:pt x="4378" y="5604"/>
                    <a:pt x="2744" y="5604"/>
                  </a:cubicBezTo>
                  <a:cubicBezTo>
                    <a:pt x="1226" y="5546"/>
                    <a:pt x="0" y="4379"/>
                    <a:pt x="0" y="2803"/>
                  </a:cubicBezTo>
                  <a:cubicBezTo>
                    <a:pt x="0" y="1227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1" name="Google Shape;8461;p19"/>
            <p:cNvSpPr/>
            <p:nvPr/>
          </p:nvSpPr>
          <p:spPr>
            <a:xfrm>
              <a:off x="5067875" y="4122675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2802" y="5604"/>
                  </a:moveTo>
                  <a:cubicBezTo>
                    <a:pt x="1226" y="5604"/>
                    <a:pt x="0" y="4378"/>
                    <a:pt x="0" y="2802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78" y="0"/>
                    <a:pt x="5604" y="1284"/>
                    <a:pt x="5604" y="2860"/>
                  </a:cubicBezTo>
                  <a:cubicBezTo>
                    <a:pt x="5604" y="4378"/>
                    <a:pt x="4378" y="5604"/>
                    <a:pt x="2802" y="56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2" name="Google Shape;8462;p19"/>
            <p:cNvSpPr/>
            <p:nvPr/>
          </p:nvSpPr>
          <p:spPr>
            <a:xfrm>
              <a:off x="4330950" y="934175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2" y="2861"/>
                  </a:moveTo>
                  <a:cubicBezTo>
                    <a:pt x="5662" y="4437"/>
                    <a:pt x="4436" y="5663"/>
                    <a:pt x="2860" y="5663"/>
                  </a:cubicBezTo>
                  <a:cubicBezTo>
                    <a:pt x="1226" y="5663"/>
                    <a:pt x="0" y="4379"/>
                    <a:pt x="59" y="2803"/>
                  </a:cubicBezTo>
                  <a:cubicBezTo>
                    <a:pt x="59" y="1226"/>
                    <a:pt x="1284" y="59"/>
                    <a:pt x="2860" y="59"/>
                  </a:cubicBezTo>
                  <a:cubicBezTo>
                    <a:pt x="4436" y="1"/>
                    <a:pt x="5662" y="1285"/>
                    <a:pt x="5662" y="28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3" name="Google Shape;8463;p19"/>
            <p:cNvSpPr/>
            <p:nvPr/>
          </p:nvSpPr>
          <p:spPr>
            <a:xfrm>
              <a:off x="4085800" y="4617350"/>
              <a:ext cx="140100" cy="138650"/>
            </a:xfrm>
            <a:custGeom>
              <a:avLst/>
              <a:gdLst/>
              <a:ahLst/>
              <a:cxnLst/>
              <a:rect l="l" t="t" r="r" b="b"/>
              <a:pathLst>
                <a:path w="5604" h="5546" extrusionOk="0">
                  <a:moveTo>
                    <a:pt x="2802" y="5546"/>
                  </a:moveTo>
                  <a:cubicBezTo>
                    <a:pt x="1226" y="5546"/>
                    <a:pt x="0" y="4320"/>
                    <a:pt x="0" y="2744"/>
                  </a:cubicBezTo>
                  <a:cubicBezTo>
                    <a:pt x="0" y="1168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ubicBezTo>
                    <a:pt x="5604" y="4379"/>
                    <a:pt x="4378" y="5546"/>
                    <a:pt x="2802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4" name="Google Shape;8464;p19"/>
            <p:cNvSpPr/>
            <p:nvPr/>
          </p:nvSpPr>
          <p:spPr>
            <a:xfrm>
              <a:off x="5558175" y="3387200"/>
              <a:ext cx="140125" cy="140125"/>
            </a:xfrm>
            <a:custGeom>
              <a:avLst/>
              <a:gdLst/>
              <a:ahLst/>
              <a:cxnLst/>
              <a:rect l="l" t="t" r="r" b="b"/>
              <a:pathLst>
                <a:path w="5605" h="5605" extrusionOk="0">
                  <a:moveTo>
                    <a:pt x="2744" y="5546"/>
                  </a:moveTo>
                  <a:cubicBezTo>
                    <a:pt x="1227" y="5546"/>
                    <a:pt x="1" y="4320"/>
                    <a:pt x="1" y="2744"/>
                  </a:cubicBezTo>
                  <a:cubicBezTo>
                    <a:pt x="1" y="1226"/>
                    <a:pt x="1285" y="0"/>
                    <a:pt x="2803" y="0"/>
                  </a:cubicBezTo>
                  <a:cubicBezTo>
                    <a:pt x="4379" y="0"/>
                    <a:pt x="5604" y="1285"/>
                    <a:pt x="5546" y="2802"/>
                  </a:cubicBezTo>
                  <a:cubicBezTo>
                    <a:pt x="5546" y="4378"/>
                    <a:pt x="4320" y="5604"/>
                    <a:pt x="2744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5" name="Google Shape;8465;p19"/>
            <p:cNvSpPr/>
            <p:nvPr/>
          </p:nvSpPr>
          <p:spPr>
            <a:xfrm>
              <a:off x="2369700" y="1424500"/>
              <a:ext cx="141575" cy="140100"/>
            </a:xfrm>
            <a:custGeom>
              <a:avLst/>
              <a:gdLst/>
              <a:ahLst/>
              <a:cxnLst/>
              <a:rect l="l" t="t" r="r" b="b"/>
              <a:pathLst>
                <a:path w="5663" h="5604" extrusionOk="0">
                  <a:moveTo>
                    <a:pt x="5604" y="2860"/>
                  </a:moveTo>
                  <a:cubicBezTo>
                    <a:pt x="5546" y="4436"/>
                    <a:pt x="4320" y="5604"/>
                    <a:pt x="2744" y="5604"/>
                  </a:cubicBezTo>
                  <a:cubicBezTo>
                    <a:pt x="1226" y="5545"/>
                    <a:pt x="0" y="4320"/>
                    <a:pt x="59" y="2744"/>
                  </a:cubicBezTo>
                  <a:cubicBezTo>
                    <a:pt x="59" y="1226"/>
                    <a:pt x="1343" y="0"/>
                    <a:pt x="2860" y="59"/>
                  </a:cubicBezTo>
                  <a:cubicBezTo>
                    <a:pt x="4437" y="59"/>
                    <a:pt x="5662" y="1343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6" name="Google Shape;8466;p19"/>
            <p:cNvSpPr/>
            <p:nvPr/>
          </p:nvSpPr>
          <p:spPr>
            <a:xfrm>
              <a:off x="3350325" y="4612975"/>
              <a:ext cx="138650" cy="138650"/>
            </a:xfrm>
            <a:custGeom>
              <a:avLst/>
              <a:gdLst/>
              <a:ahLst/>
              <a:cxnLst/>
              <a:rect l="l" t="t" r="r" b="b"/>
              <a:pathLst>
                <a:path w="5546" h="5546" extrusionOk="0">
                  <a:moveTo>
                    <a:pt x="2802" y="1"/>
                  </a:moveTo>
                  <a:cubicBezTo>
                    <a:pt x="4320" y="1"/>
                    <a:pt x="5546" y="1226"/>
                    <a:pt x="5546" y="2802"/>
                  </a:cubicBezTo>
                  <a:cubicBezTo>
                    <a:pt x="5546" y="4320"/>
                    <a:pt x="4320" y="5546"/>
                    <a:pt x="2744" y="5546"/>
                  </a:cubicBezTo>
                  <a:cubicBezTo>
                    <a:pt x="1226" y="5546"/>
                    <a:pt x="0" y="4320"/>
                    <a:pt x="0" y="2802"/>
                  </a:cubicBezTo>
                  <a:cubicBezTo>
                    <a:pt x="0" y="1226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7" name="Google Shape;8467;p19"/>
            <p:cNvSpPr/>
            <p:nvPr/>
          </p:nvSpPr>
          <p:spPr>
            <a:xfrm>
              <a:off x="5311575" y="388042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5545" y="2802"/>
                  </a:moveTo>
                  <a:cubicBezTo>
                    <a:pt x="5545" y="4320"/>
                    <a:pt x="4320" y="5604"/>
                    <a:pt x="2744" y="5546"/>
                  </a:cubicBezTo>
                  <a:cubicBezTo>
                    <a:pt x="1284" y="5546"/>
                    <a:pt x="0" y="4320"/>
                    <a:pt x="0" y="2802"/>
                  </a:cubicBezTo>
                  <a:cubicBezTo>
                    <a:pt x="0" y="1285"/>
                    <a:pt x="1284" y="1"/>
                    <a:pt x="2802" y="1"/>
                  </a:cubicBezTo>
                  <a:cubicBezTo>
                    <a:pt x="4320" y="59"/>
                    <a:pt x="5545" y="1285"/>
                    <a:pt x="5545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8" name="Google Shape;8468;p19"/>
            <p:cNvSpPr/>
            <p:nvPr/>
          </p:nvSpPr>
          <p:spPr>
            <a:xfrm>
              <a:off x="3106625" y="935650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5604" y="2802"/>
                  </a:moveTo>
                  <a:cubicBezTo>
                    <a:pt x="5604" y="4320"/>
                    <a:pt x="4320" y="5604"/>
                    <a:pt x="2744" y="5545"/>
                  </a:cubicBezTo>
                  <a:cubicBezTo>
                    <a:pt x="1226" y="5545"/>
                    <a:pt x="0" y="4320"/>
                    <a:pt x="0" y="2744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20" y="0"/>
                    <a:pt x="5604" y="1284"/>
                    <a:pt x="5546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9" name="Google Shape;8469;p19"/>
            <p:cNvSpPr/>
            <p:nvPr/>
          </p:nvSpPr>
          <p:spPr>
            <a:xfrm>
              <a:off x="1876475" y="3144950"/>
              <a:ext cx="140100" cy="138675"/>
            </a:xfrm>
            <a:custGeom>
              <a:avLst/>
              <a:gdLst/>
              <a:ahLst/>
              <a:cxnLst/>
              <a:rect l="l" t="t" r="r" b="b"/>
              <a:pathLst>
                <a:path w="5604" h="5547" extrusionOk="0">
                  <a:moveTo>
                    <a:pt x="2802" y="1"/>
                  </a:moveTo>
                  <a:cubicBezTo>
                    <a:pt x="4320" y="1"/>
                    <a:pt x="5604" y="1227"/>
                    <a:pt x="5604" y="2744"/>
                  </a:cubicBezTo>
                  <a:cubicBezTo>
                    <a:pt x="5604" y="4320"/>
                    <a:pt x="4378" y="5546"/>
                    <a:pt x="2802" y="5546"/>
                  </a:cubicBezTo>
                  <a:cubicBezTo>
                    <a:pt x="1284" y="5546"/>
                    <a:pt x="58" y="4320"/>
                    <a:pt x="58" y="2803"/>
                  </a:cubicBezTo>
                  <a:cubicBezTo>
                    <a:pt x="0" y="1285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0" name="Google Shape;8470;p19"/>
            <p:cNvSpPr/>
            <p:nvPr/>
          </p:nvSpPr>
          <p:spPr>
            <a:xfrm>
              <a:off x="2617775" y="117787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2802" y="59"/>
                  </a:moveTo>
                  <a:cubicBezTo>
                    <a:pt x="4320" y="59"/>
                    <a:pt x="5546" y="1343"/>
                    <a:pt x="5546" y="2802"/>
                  </a:cubicBezTo>
                  <a:cubicBezTo>
                    <a:pt x="5546" y="4378"/>
                    <a:pt x="4203" y="5604"/>
                    <a:pt x="2685" y="5604"/>
                  </a:cubicBezTo>
                  <a:cubicBezTo>
                    <a:pt x="1226" y="5546"/>
                    <a:pt x="0" y="4262"/>
                    <a:pt x="0" y="2744"/>
                  </a:cubicBezTo>
                  <a:cubicBezTo>
                    <a:pt x="59" y="1285"/>
                    <a:pt x="1284" y="1"/>
                    <a:pt x="2802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1" name="Google Shape;8471;p19"/>
            <p:cNvSpPr/>
            <p:nvPr/>
          </p:nvSpPr>
          <p:spPr>
            <a:xfrm>
              <a:off x="4822725" y="4370750"/>
              <a:ext cx="137175" cy="137175"/>
            </a:xfrm>
            <a:custGeom>
              <a:avLst/>
              <a:gdLst/>
              <a:ahLst/>
              <a:cxnLst/>
              <a:rect l="l" t="t" r="r" b="b"/>
              <a:pathLst>
                <a:path w="5487" h="5487" extrusionOk="0">
                  <a:moveTo>
                    <a:pt x="0" y="2744"/>
                  </a:moveTo>
                  <a:cubicBezTo>
                    <a:pt x="0" y="1284"/>
                    <a:pt x="1284" y="0"/>
                    <a:pt x="2802" y="0"/>
                  </a:cubicBezTo>
                  <a:cubicBezTo>
                    <a:pt x="4261" y="0"/>
                    <a:pt x="5487" y="1284"/>
                    <a:pt x="5487" y="2802"/>
                  </a:cubicBezTo>
                  <a:cubicBezTo>
                    <a:pt x="5487" y="4261"/>
                    <a:pt x="4203" y="5487"/>
                    <a:pt x="2744" y="5487"/>
                  </a:cubicBezTo>
                  <a:cubicBezTo>
                    <a:pt x="1284" y="5487"/>
                    <a:pt x="0" y="4203"/>
                    <a:pt x="0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2" name="Google Shape;8472;p19"/>
            <p:cNvSpPr/>
            <p:nvPr/>
          </p:nvSpPr>
          <p:spPr>
            <a:xfrm>
              <a:off x="2124550" y="1672575"/>
              <a:ext cx="138650" cy="137175"/>
            </a:xfrm>
            <a:custGeom>
              <a:avLst/>
              <a:gdLst/>
              <a:ahLst/>
              <a:cxnLst/>
              <a:rect l="l" t="t" r="r" b="b"/>
              <a:pathLst>
                <a:path w="5546" h="5487" extrusionOk="0">
                  <a:moveTo>
                    <a:pt x="5487" y="2744"/>
                  </a:moveTo>
                  <a:cubicBezTo>
                    <a:pt x="5545" y="4203"/>
                    <a:pt x="4261" y="5487"/>
                    <a:pt x="2802" y="5487"/>
                  </a:cubicBezTo>
                  <a:cubicBezTo>
                    <a:pt x="1284" y="5487"/>
                    <a:pt x="0" y="4261"/>
                    <a:pt x="0" y="2744"/>
                  </a:cubicBezTo>
                  <a:cubicBezTo>
                    <a:pt x="0" y="1284"/>
                    <a:pt x="1226" y="59"/>
                    <a:pt x="2685" y="0"/>
                  </a:cubicBezTo>
                  <a:cubicBezTo>
                    <a:pt x="4203" y="0"/>
                    <a:pt x="5487" y="1226"/>
                    <a:pt x="5487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3" name="Google Shape;8473;p19"/>
            <p:cNvSpPr/>
            <p:nvPr/>
          </p:nvSpPr>
          <p:spPr>
            <a:xfrm>
              <a:off x="2372625" y="4124125"/>
              <a:ext cx="135725" cy="137200"/>
            </a:xfrm>
            <a:custGeom>
              <a:avLst/>
              <a:gdLst/>
              <a:ahLst/>
              <a:cxnLst/>
              <a:rect l="l" t="t" r="r" b="b"/>
              <a:pathLst>
                <a:path w="5429" h="5488" extrusionOk="0">
                  <a:moveTo>
                    <a:pt x="5429" y="2744"/>
                  </a:moveTo>
                  <a:cubicBezTo>
                    <a:pt x="5429" y="4262"/>
                    <a:pt x="4144" y="5487"/>
                    <a:pt x="2685" y="5487"/>
                  </a:cubicBezTo>
                  <a:cubicBezTo>
                    <a:pt x="1167" y="5429"/>
                    <a:pt x="0" y="4203"/>
                    <a:pt x="0" y="2744"/>
                  </a:cubicBezTo>
                  <a:cubicBezTo>
                    <a:pt x="0" y="1226"/>
                    <a:pt x="1284" y="1"/>
                    <a:pt x="2743" y="59"/>
                  </a:cubicBezTo>
                  <a:cubicBezTo>
                    <a:pt x="4203" y="59"/>
                    <a:pt x="5429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4" name="Google Shape;8474;p19"/>
            <p:cNvSpPr/>
            <p:nvPr/>
          </p:nvSpPr>
          <p:spPr>
            <a:xfrm>
              <a:off x="1882300" y="2162875"/>
              <a:ext cx="137200" cy="135750"/>
            </a:xfrm>
            <a:custGeom>
              <a:avLst/>
              <a:gdLst/>
              <a:ahLst/>
              <a:cxnLst/>
              <a:rect l="l" t="t" r="r" b="b"/>
              <a:pathLst>
                <a:path w="5488" h="5430" extrusionOk="0">
                  <a:moveTo>
                    <a:pt x="5429" y="2744"/>
                  </a:moveTo>
                  <a:cubicBezTo>
                    <a:pt x="5429" y="4262"/>
                    <a:pt x="4203" y="5429"/>
                    <a:pt x="2744" y="5429"/>
                  </a:cubicBezTo>
                  <a:cubicBezTo>
                    <a:pt x="1226" y="5429"/>
                    <a:pt x="1" y="4145"/>
                    <a:pt x="59" y="2627"/>
                  </a:cubicBezTo>
                  <a:cubicBezTo>
                    <a:pt x="117" y="1168"/>
                    <a:pt x="1343" y="1"/>
                    <a:pt x="2802" y="1"/>
                  </a:cubicBezTo>
                  <a:cubicBezTo>
                    <a:pt x="4262" y="59"/>
                    <a:pt x="5487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5" name="Google Shape;8475;p19"/>
            <p:cNvSpPr/>
            <p:nvPr/>
          </p:nvSpPr>
          <p:spPr>
            <a:xfrm>
              <a:off x="4335325" y="4618825"/>
              <a:ext cx="135725" cy="135725"/>
            </a:xfrm>
            <a:custGeom>
              <a:avLst/>
              <a:gdLst/>
              <a:ahLst/>
              <a:cxnLst/>
              <a:rect l="l" t="t" r="r" b="b"/>
              <a:pathLst>
                <a:path w="5429" h="5429" extrusionOk="0">
                  <a:moveTo>
                    <a:pt x="5370" y="2685"/>
                  </a:moveTo>
                  <a:cubicBezTo>
                    <a:pt x="5429" y="4144"/>
                    <a:pt x="4203" y="5370"/>
                    <a:pt x="2744" y="5429"/>
                  </a:cubicBezTo>
                  <a:cubicBezTo>
                    <a:pt x="1226" y="5429"/>
                    <a:pt x="0" y="4203"/>
                    <a:pt x="0" y="2685"/>
                  </a:cubicBezTo>
                  <a:cubicBezTo>
                    <a:pt x="0" y="1226"/>
                    <a:pt x="1168" y="0"/>
                    <a:pt x="2685" y="0"/>
                  </a:cubicBezTo>
                  <a:cubicBezTo>
                    <a:pt x="4145" y="0"/>
                    <a:pt x="5370" y="1168"/>
                    <a:pt x="5370" y="26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6" name="Google Shape;8476;p19"/>
            <p:cNvSpPr/>
            <p:nvPr/>
          </p:nvSpPr>
          <p:spPr>
            <a:xfrm>
              <a:off x="3109550" y="4615900"/>
              <a:ext cx="134275" cy="134275"/>
            </a:xfrm>
            <a:custGeom>
              <a:avLst/>
              <a:gdLst/>
              <a:ahLst/>
              <a:cxnLst/>
              <a:rect l="l" t="t" r="r" b="b"/>
              <a:pathLst>
                <a:path w="5371" h="5371" extrusionOk="0">
                  <a:moveTo>
                    <a:pt x="2744" y="0"/>
                  </a:moveTo>
                  <a:cubicBezTo>
                    <a:pt x="4203" y="0"/>
                    <a:pt x="5370" y="1226"/>
                    <a:pt x="5312" y="2744"/>
                  </a:cubicBezTo>
                  <a:cubicBezTo>
                    <a:pt x="5312" y="4203"/>
                    <a:pt x="4144" y="5371"/>
                    <a:pt x="2627" y="5312"/>
                  </a:cubicBezTo>
                  <a:cubicBezTo>
                    <a:pt x="1109" y="5312"/>
                    <a:pt x="0" y="4145"/>
                    <a:pt x="0" y="2569"/>
                  </a:cubicBezTo>
                  <a:cubicBezTo>
                    <a:pt x="59" y="1109"/>
                    <a:pt x="1226" y="0"/>
                    <a:pt x="2744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7" name="Google Shape;8477;p19"/>
            <p:cNvSpPr/>
            <p:nvPr/>
          </p:nvSpPr>
          <p:spPr>
            <a:xfrm>
              <a:off x="5561100" y="1922100"/>
              <a:ext cx="134275" cy="132825"/>
            </a:xfrm>
            <a:custGeom>
              <a:avLst/>
              <a:gdLst/>
              <a:ahLst/>
              <a:cxnLst/>
              <a:rect l="l" t="t" r="r" b="b"/>
              <a:pathLst>
                <a:path w="5371" h="5313" extrusionOk="0">
                  <a:moveTo>
                    <a:pt x="2686" y="1"/>
                  </a:moveTo>
                  <a:cubicBezTo>
                    <a:pt x="4203" y="1"/>
                    <a:pt x="5371" y="1226"/>
                    <a:pt x="5312" y="2744"/>
                  </a:cubicBezTo>
                  <a:cubicBezTo>
                    <a:pt x="5312" y="4203"/>
                    <a:pt x="4145" y="5312"/>
                    <a:pt x="2627" y="5312"/>
                  </a:cubicBezTo>
                  <a:cubicBezTo>
                    <a:pt x="1110" y="5312"/>
                    <a:pt x="1" y="4086"/>
                    <a:pt x="1" y="2569"/>
                  </a:cubicBezTo>
                  <a:cubicBezTo>
                    <a:pt x="59" y="1110"/>
                    <a:pt x="1226" y="1"/>
                    <a:pt x="268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8" name="Google Shape;8478;p19"/>
            <p:cNvSpPr/>
            <p:nvPr/>
          </p:nvSpPr>
          <p:spPr>
            <a:xfrm>
              <a:off x="4583400" y="940025"/>
              <a:ext cx="131350" cy="131350"/>
            </a:xfrm>
            <a:custGeom>
              <a:avLst/>
              <a:gdLst/>
              <a:ahLst/>
              <a:cxnLst/>
              <a:rect l="l" t="t" r="r" b="b"/>
              <a:pathLst>
                <a:path w="5254" h="5254" extrusionOk="0">
                  <a:moveTo>
                    <a:pt x="2627" y="0"/>
                  </a:moveTo>
                  <a:cubicBezTo>
                    <a:pt x="4086" y="0"/>
                    <a:pt x="5254" y="1109"/>
                    <a:pt x="5254" y="2569"/>
                  </a:cubicBezTo>
                  <a:cubicBezTo>
                    <a:pt x="5254" y="4086"/>
                    <a:pt x="4086" y="5254"/>
                    <a:pt x="2569" y="5254"/>
                  </a:cubicBezTo>
                  <a:cubicBezTo>
                    <a:pt x="1109" y="5254"/>
                    <a:pt x="0" y="4086"/>
                    <a:pt x="0" y="2627"/>
                  </a:cubicBezTo>
                  <a:cubicBezTo>
                    <a:pt x="0" y="1109"/>
                    <a:pt x="1109" y="0"/>
                    <a:pt x="26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9" name="Google Shape;8479;p19"/>
            <p:cNvSpPr/>
            <p:nvPr/>
          </p:nvSpPr>
          <p:spPr>
            <a:xfrm>
              <a:off x="2127450" y="3880425"/>
              <a:ext cx="132825" cy="132825"/>
            </a:xfrm>
            <a:custGeom>
              <a:avLst/>
              <a:gdLst/>
              <a:ahLst/>
              <a:cxnLst/>
              <a:rect l="l" t="t" r="r" b="b"/>
              <a:pathLst>
                <a:path w="5313" h="5313" extrusionOk="0">
                  <a:moveTo>
                    <a:pt x="2686" y="1"/>
                  </a:moveTo>
                  <a:cubicBezTo>
                    <a:pt x="4145" y="1"/>
                    <a:pt x="5313" y="1168"/>
                    <a:pt x="5313" y="2627"/>
                  </a:cubicBezTo>
                  <a:cubicBezTo>
                    <a:pt x="5313" y="4145"/>
                    <a:pt x="4145" y="5312"/>
                    <a:pt x="2628" y="5312"/>
                  </a:cubicBezTo>
                  <a:cubicBezTo>
                    <a:pt x="1110" y="5254"/>
                    <a:pt x="1" y="4087"/>
                    <a:pt x="1" y="2627"/>
                  </a:cubicBezTo>
                  <a:cubicBezTo>
                    <a:pt x="1" y="1110"/>
                    <a:pt x="1168" y="1"/>
                    <a:pt x="262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0" name="Google Shape;8480;p19"/>
            <p:cNvSpPr/>
            <p:nvPr/>
          </p:nvSpPr>
          <p:spPr>
            <a:xfrm>
              <a:off x="1880850" y="3390125"/>
              <a:ext cx="132800" cy="132800"/>
            </a:xfrm>
            <a:custGeom>
              <a:avLst/>
              <a:gdLst/>
              <a:ahLst/>
              <a:cxnLst/>
              <a:rect l="l" t="t" r="r" b="b"/>
              <a:pathLst>
                <a:path w="5312" h="5312" extrusionOk="0">
                  <a:moveTo>
                    <a:pt x="2627" y="0"/>
                  </a:moveTo>
                  <a:cubicBezTo>
                    <a:pt x="4086" y="0"/>
                    <a:pt x="5254" y="1168"/>
                    <a:pt x="5312" y="2627"/>
                  </a:cubicBezTo>
                  <a:cubicBezTo>
                    <a:pt x="5312" y="4145"/>
                    <a:pt x="4145" y="5312"/>
                    <a:pt x="2627" y="5312"/>
                  </a:cubicBezTo>
                  <a:cubicBezTo>
                    <a:pt x="1168" y="5312"/>
                    <a:pt x="0" y="4145"/>
                    <a:pt x="0" y="2685"/>
                  </a:cubicBezTo>
                  <a:cubicBezTo>
                    <a:pt x="0" y="1168"/>
                    <a:pt x="1168" y="59"/>
                    <a:pt x="2627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1" name="Google Shape;8481;p19"/>
            <p:cNvSpPr/>
            <p:nvPr/>
          </p:nvSpPr>
          <p:spPr>
            <a:xfrm>
              <a:off x="2616300" y="4372200"/>
              <a:ext cx="132825" cy="134275"/>
            </a:xfrm>
            <a:custGeom>
              <a:avLst/>
              <a:gdLst/>
              <a:ahLst/>
              <a:cxnLst/>
              <a:rect l="l" t="t" r="r" b="b"/>
              <a:pathLst>
                <a:path w="5313" h="5371" extrusionOk="0">
                  <a:moveTo>
                    <a:pt x="5313" y="2744"/>
                  </a:moveTo>
                  <a:cubicBezTo>
                    <a:pt x="5313" y="4262"/>
                    <a:pt x="4087" y="5371"/>
                    <a:pt x="2628" y="5371"/>
                  </a:cubicBezTo>
                  <a:cubicBezTo>
                    <a:pt x="1110" y="5312"/>
                    <a:pt x="1" y="4145"/>
                    <a:pt x="1" y="2569"/>
                  </a:cubicBezTo>
                  <a:cubicBezTo>
                    <a:pt x="59" y="1110"/>
                    <a:pt x="1285" y="1"/>
                    <a:pt x="2744" y="59"/>
                  </a:cubicBezTo>
                  <a:cubicBezTo>
                    <a:pt x="4204" y="117"/>
                    <a:pt x="5313" y="1285"/>
                    <a:pt x="5313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2" name="Google Shape;8482;p19"/>
            <p:cNvSpPr/>
            <p:nvPr/>
          </p:nvSpPr>
          <p:spPr>
            <a:xfrm>
              <a:off x="2864375" y="940025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8" y="0"/>
                    <a:pt x="5196" y="1168"/>
                    <a:pt x="5196" y="2627"/>
                  </a:cubicBezTo>
                  <a:cubicBezTo>
                    <a:pt x="5254" y="4028"/>
                    <a:pt x="4028" y="5254"/>
                    <a:pt x="2569" y="5254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3" name="Google Shape;8483;p19"/>
            <p:cNvSpPr/>
            <p:nvPr/>
          </p:nvSpPr>
          <p:spPr>
            <a:xfrm>
              <a:off x="5562550" y="3638200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9" y="0"/>
                    <a:pt x="5196" y="1168"/>
                    <a:pt x="5254" y="2569"/>
                  </a:cubicBezTo>
                  <a:cubicBezTo>
                    <a:pt x="5254" y="4028"/>
                    <a:pt x="4029" y="5254"/>
                    <a:pt x="2628" y="5195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168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4" name="Google Shape;8484;p19"/>
            <p:cNvSpPr/>
            <p:nvPr/>
          </p:nvSpPr>
          <p:spPr>
            <a:xfrm>
              <a:off x="5073700" y="1188100"/>
              <a:ext cx="129900" cy="128425"/>
            </a:xfrm>
            <a:custGeom>
              <a:avLst/>
              <a:gdLst/>
              <a:ahLst/>
              <a:cxnLst/>
              <a:rect l="l" t="t" r="r" b="b"/>
              <a:pathLst>
                <a:path w="5196" h="5137" extrusionOk="0">
                  <a:moveTo>
                    <a:pt x="2569" y="0"/>
                  </a:moveTo>
                  <a:cubicBezTo>
                    <a:pt x="4028" y="0"/>
                    <a:pt x="5196" y="1226"/>
                    <a:pt x="5196" y="2627"/>
                  </a:cubicBezTo>
                  <a:cubicBezTo>
                    <a:pt x="5137" y="3969"/>
                    <a:pt x="3970" y="5137"/>
                    <a:pt x="2569" y="5137"/>
                  </a:cubicBezTo>
                  <a:cubicBezTo>
                    <a:pt x="1168" y="5137"/>
                    <a:pt x="1" y="3911"/>
                    <a:pt x="1" y="2510"/>
                  </a:cubicBezTo>
                  <a:cubicBezTo>
                    <a:pt x="59" y="1109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5" name="Google Shape;8485;p19"/>
            <p:cNvSpPr/>
            <p:nvPr/>
          </p:nvSpPr>
          <p:spPr>
            <a:xfrm>
              <a:off x="5320325" y="1430325"/>
              <a:ext cx="129900" cy="128450"/>
            </a:xfrm>
            <a:custGeom>
              <a:avLst/>
              <a:gdLst/>
              <a:ahLst/>
              <a:cxnLst/>
              <a:rect l="l" t="t" r="r" b="b"/>
              <a:pathLst>
                <a:path w="5196" h="5138" extrusionOk="0">
                  <a:moveTo>
                    <a:pt x="5137" y="2627"/>
                  </a:moveTo>
                  <a:cubicBezTo>
                    <a:pt x="5137" y="4028"/>
                    <a:pt x="3970" y="5137"/>
                    <a:pt x="2569" y="5137"/>
                  </a:cubicBezTo>
                  <a:cubicBezTo>
                    <a:pt x="1168" y="5137"/>
                    <a:pt x="0" y="3912"/>
                    <a:pt x="0" y="2511"/>
                  </a:cubicBezTo>
                  <a:cubicBezTo>
                    <a:pt x="59" y="1110"/>
                    <a:pt x="1285" y="1"/>
                    <a:pt x="2627" y="1"/>
                  </a:cubicBezTo>
                  <a:cubicBezTo>
                    <a:pt x="4028" y="59"/>
                    <a:pt x="5195" y="1226"/>
                    <a:pt x="5137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6" name="Google Shape;8486;p19"/>
            <p:cNvSpPr/>
            <p:nvPr/>
          </p:nvSpPr>
          <p:spPr>
            <a:xfrm>
              <a:off x="1886675" y="1920650"/>
              <a:ext cx="128450" cy="126975"/>
            </a:xfrm>
            <a:custGeom>
              <a:avLst/>
              <a:gdLst/>
              <a:ahLst/>
              <a:cxnLst/>
              <a:rect l="l" t="t" r="r" b="b"/>
              <a:pathLst>
                <a:path w="5138" h="5079" extrusionOk="0">
                  <a:moveTo>
                    <a:pt x="2569" y="0"/>
                  </a:moveTo>
                  <a:cubicBezTo>
                    <a:pt x="3970" y="0"/>
                    <a:pt x="5079" y="1109"/>
                    <a:pt x="5079" y="2510"/>
                  </a:cubicBezTo>
                  <a:cubicBezTo>
                    <a:pt x="5137" y="3969"/>
                    <a:pt x="3970" y="5078"/>
                    <a:pt x="2569" y="5078"/>
                  </a:cubicBezTo>
                  <a:cubicBezTo>
                    <a:pt x="1168" y="5078"/>
                    <a:pt x="59" y="3969"/>
                    <a:pt x="1" y="2568"/>
                  </a:cubicBezTo>
                  <a:cubicBezTo>
                    <a:pt x="1" y="1168"/>
                    <a:pt x="1110" y="59"/>
                    <a:pt x="256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7" name="Google Shape;8487;p19"/>
            <p:cNvSpPr/>
            <p:nvPr/>
          </p:nvSpPr>
          <p:spPr>
            <a:xfrm>
              <a:off x="5812100" y="2904175"/>
              <a:ext cx="125525" cy="127000"/>
            </a:xfrm>
            <a:custGeom>
              <a:avLst/>
              <a:gdLst/>
              <a:ahLst/>
              <a:cxnLst/>
              <a:rect l="l" t="t" r="r" b="b"/>
              <a:pathLst>
                <a:path w="5021" h="5080" extrusionOk="0">
                  <a:moveTo>
                    <a:pt x="2510" y="5021"/>
                  </a:moveTo>
                  <a:cubicBezTo>
                    <a:pt x="1109" y="5079"/>
                    <a:pt x="0" y="3970"/>
                    <a:pt x="0" y="2511"/>
                  </a:cubicBezTo>
                  <a:cubicBezTo>
                    <a:pt x="0" y="1110"/>
                    <a:pt x="1051" y="1"/>
                    <a:pt x="2510" y="1"/>
                  </a:cubicBezTo>
                  <a:cubicBezTo>
                    <a:pt x="3911" y="1"/>
                    <a:pt x="5020" y="1052"/>
                    <a:pt x="5020" y="2452"/>
                  </a:cubicBezTo>
                  <a:cubicBezTo>
                    <a:pt x="5020" y="3912"/>
                    <a:pt x="3969" y="5021"/>
                    <a:pt x="2510" y="50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8" name="Google Shape;8488;p19"/>
            <p:cNvSpPr/>
            <p:nvPr/>
          </p:nvSpPr>
          <p:spPr>
            <a:xfrm>
              <a:off x="5810625" y="2660475"/>
              <a:ext cx="127000" cy="127000"/>
            </a:xfrm>
            <a:custGeom>
              <a:avLst/>
              <a:gdLst/>
              <a:ahLst/>
              <a:cxnLst/>
              <a:rect l="l" t="t" r="r" b="b"/>
              <a:pathLst>
                <a:path w="5080" h="5080" extrusionOk="0">
                  <a:moveTo>
                    <a:pt x="2569" y="5079"/>
                  </a:moveTo>
                  <a:cubicBezTo>
                    <a:pt x="1168" y="5079"/>
                    <a:pt x="59" y="3970"/>
                    <a:pt x="1" y="2569"/>
                  </a:cubicBezTo>
                  <a:cubicBezTo>
                    <a:pt x="1" y="1168"/>
                    <a:pt x="1110" y="59"/>
                    <a:pt x="2569" y="1"/>
                  </a:cubicBezTo>
                  <a:cubicBezTo>
                    <a:pt x="3970" y="1"/>
                    <a:pt x="5079" y="1110"/>
                    <a:pt x="5079" y="2569"/>
                  </a:cubicBezTo>
                  <a:cubicBezTo>
                    <a:pt x="5079" y="3970"/>
                    <a:pt x="3970" y="5079"/>
                    <a:pt x="2569" y="50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9" name="Google Shape;8489;p19"/>
            <p:cNvSpPr/>
            <p:nvPr/>
          </p:nvSpPr>
          <p:spPr>
            <a:xfrm>
              <a:off x="4581925" y="4623200"/>
              <a:ext cx="127000" cy="126975"/>
            </a:xfrm>
            <a:custGeom>
              <a:avLst/>
              <a:gdLst/>
              <a:ahLst/>
              <a:cxnLst/>
              <a:rect l="l" t="t" r="r" b="b"/>
              <a:pathLst>
                <a:path w="5080" h="5079" extrusionOk="0">
                  <a:moveTo>
                    <a:pt x="5079" y="2510"/>
                  </a:moveTo>
                  <a:cubicBezTo>
                    <a:pt x="5079" y="3911"/>
                    <a:pt x="3970" y="5020"/>
                    <a:pt x="2569" y="5079"/>
                  </a:cubicBezTo>
                  <a:cubicBezTo>
                    <a:pt x="1168" y="5079"/>
                    <a:pt x="1" y="3969"/>
                    <a:pt x="1" y="2569"/>
                  </a:cubicBezTo>
                  <a:cubicBezTo>
                    <a:pt x="1" y="1109"/>
                    <a:pt x="1110" y="0"/>
                    <a:pt x="2511" y="0"/>
                  </a:cubicBezTo>
                  <a:cubicBezTo>
                    <a:pt x="3912" y="0"/>
                    <a:pt x="5021" y="1109"/>
                    <a:pt x="5079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0" name="Google Shape;8490;p19"/>
            <p:cNvSpPr/>
            <p:nvPr/>
          </p:nvSpPr>
          <p:spPr>
            <a:xfrm>
              <a:off x="3849400" y="694850"/>
              <a:ext cx="126975" cy="127000"/>
            </a:xfrm>
            <a:custGeom>
              <a:avLst/>
              <a:gdLst/>
              <a:ahLst/>
              <a:cxnLst/>
              <a:rect l="l" t="t" r="r" b="b"/>
              <a:pathLst>
                <a:path w="5079" h="5080" extrusionOk="0">
                  <a:moveTo>
                    <a:pt x="2510" y="59"/>
                  </a:moveTo>
                  <a:cubicBezTo>
                    <a:pt x="3911" y="1"/>
                    <a:pt x="5078" y="1110"/>
                    <a:pt x="5078" y="2569"/>
                  </a:cubicBezTo>
                  <a:cubicBezTo>
                    <a:pt x="5078" y="3970"/>
                    <a:pt x="3969" y="5079"/>
                    <a:pt x="2510" y="5079"/>
                  </a:cubicBezTo>
                  <a:cubicBezTo>
                    <a:pt x="1109" y="5079"/>
                    <a:pt x="58" y="3970"/>
                    <a:pt x="0" y="2628"/>
                  </a:cubicBezTo>
                  <a:cubicBezTo>
                    <a:pt x="0" y="1168"/>
                    <a:pt x="1109" y="59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1" name="Google Shape;8491;p19"/>
            <p:cNvSpPr/>
            <p:nvPr/>
          </p:nvSpPr>
          <p:spPr>
            <a:xfrm>
              <a:off x="36027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5020" y="2452"/>
                  </a:moveTo>
                  <a:cubicBezTo>
                    <a:pt x="5020" y="3911"/>
                    <a:pt x="3970" y="5020"/>
                    <a:pt x="2510" y="5020"/>
                  </a:cubicBezTo>
                  <a:cubicBezTo>
                    <a:pt x="1109" y="5020"/>
                    <a:pt x="59" y="3911"/>
                    <a:pt x="0" y="2510"/>
                  </a:cubicBezTo>
                  <a:cubicBezTo>
                    <a:pt x="0" y="1109"/>
                    <a:pt x="1109" y="0"/>
                    <a:pt x="2510" y="0"/>
                  </a:cubicBezTo>
                  <a:cubicBezTo>
                    <a:pt x="3911" y="0"/>
                    <a:pt x="5020" y="1051"/>
                    <a:pt x="5020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2" name="Google Shape;8492;p19"/>
            <p:cNvSpPr/>
            <p:nvPr/>
          </p:nvSpPr>
          <p:spPr>
            <a:xfrm>
              <a:off x="2867300" y="4620275"/>
              <a:ext cx="124075" cy="124075"/>
            </a:xfrm>
            <a:custGeom>
              <a:avLst/>
              <a:gdLst/>
              <a:ahLst/>
              <a:cxnLst/>
              <a:rect l="l" t="t" r="r" b="b"/>
              <a:pathLst>
                <a:path w="4963" h="4963" extrusionOk="0">
                  <a:moveTo>
                    <a:pt x="2511" y="4962"/>
                  </a:moveTo>
                  <a:cubicBezTo>
                    <a:pt x="1110" y="4962"/>
                    <a:pt x="1" y="3853"/>
                    <a:pt x="1" y="2452"/>
                  </a:cubicBezTo>
                  <a:cubicBezTo>
                    <a:pt x="1" y="1110"/>
                    <a:pt x="1110" y="1"/>
                    <a:pt x="2511" y="1"/>
                  </a:cubicBezTo>
                  <a:cubicBezTo>
                    <a:pt x="3911" y="1"/>
                    <a:pt x="4962" y="1110"/>
                    <a:pt x="4962" y="2510"/>
                  </a:cubicBezTo>
                  <a:cubicBezTo>
                    <a:pt x="4962" y="3911"/>
                    <a:pt x="3911" y="4962"/>
                    <a:pt x="2511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3" name="Google Shape;8493;p19"/>
            <p:cNvSpPr/>
            <p:nvPr/>
          </p:nvSpPr>
          <p:spPr>
            <a:xfrm>
              <a:off x="5812100" y="2415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0" y="1"/>
                  </a:moveTo>
                  <a:cubicBezTo>
                    <a:pt x="3853" y="1"/>
                    <a:pt x="4962" y="1110"/>
                    <a:pt x="4962" y="2511"/>
                  </a:cubicBezTo>
                  <a:cubicBezTo>
                    <a:pt x="5020" y="3853"/>
                    <a:pt x="3911" y="4962"/>
                    <a:pt x="2510" y="4962"/>
                  </a:cubicBezTo>
                  <a:cubicBezTo>
                    <a:pt x="1109" y="5021"/>
                    <a:pt x="0" y="3912"/>
                    <a:pt x="0" y="2511"/>
                  </a:cubicBezTo>
                  <a:cubicBezTo>
                    <a:pt x="0" y="1110"/>
                    <a:pt x="1109" y="1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4" name="Google Shape;8494;p19"/>
            <p:cNvSpPr/>
            <p:nvPr/>
          </p:nvSpPr>
          <p:spPr>
            <a:xfrm>
              <a:off x="5812100" y="3152250"/>
              <a:ext cx="125525" cy="124075"/>
            </a:xfrm>
            <a:custGeom>
              <a:avLst/>
              <a:gdLst/>
              <a:ahLst/>
              <a:cxnLst/>
              <a:rect l="l" t="t" r="r" b="b"/>
              <a:pathLst>
                <a:path w="5021" h="4963" extrusionOk="0">
                  <a:moveTo>
                    <a:pt x="2452" y="4962"/>
                  </a:moveTo>
                  <a:cubicBezTo>
                    <a:pt x="1109" y="4904"/>
                    <a:pt x="0" y="3795"/>
                    <a:pt x="59" y="2394"/>
                  </a:cubicBezTo>
                  <a:cubicBezTo>
                    <a:pt x="59" y="1052"/>
                    <a:pt x="1168" y="1"/>
                    <a:pt x="2510" y="1"/>
                  </a:cubicBezTo>
                  <a:cubicBezTo>
                    <a:pt x="3911" y="1"/>
                    <a:pt x="5020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5" name="Google Shape;8495;p19"/>
            <p:cNvSpPr/>
            <p:nvPr/>
          </p:nvSpPr>
          <p:spPr>
            <a:xfrm>
              <a:off x="2378450" y="1186625"/>
              <a:ext cx="124075" cy="122600"/>
            </a:xfrm>
            <a:custGeom>
              <a:avLst/>
              <a:gdLst/>
              <a:ahLst/>
              <a:cxnLst/>
              <a:rect l="l" t="t" r="r" b="b"/>
              <a:pathLst>
                <a:path w="4963" h="4904" extrusionOk="0">
                  <a:moveTo>
                    <a:pt x="2452" y="4904"/>
                  </a:moveTo>
                  <a:cubicBezTo>
                    <a:pt x="1110" y="4904"/>
                    <a:pt x="1" y="3853"/>
                    <a:pt x="1" y="2452"/>
                  </a:cubicBezTo>
                  <a:cubicBezTo>
                    <a:pt x="1" y="1110"/>
                    <a:pt x="1110" y="1"/>
                    <a:pt x="2510" y="1"/>
                  </a:cubicBezTo>
                  <a:cubicBezTo>
                    <a:pt x="3853" y="1"/>
                    <a:pt x="4962" y="1110"/>
                    <a:pt x="4962" y="2511"/>
                  </a:cubicBezTo>
                  <a:cubicBezTo>
                    <a:pt x="4904" y="3853"/>
                    <a:pt x="3795" y="4904"/>
                    <a:pt x="2452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6" name="Google Shape;8496;p19"/>
            <p:cNvSpPr/>
            <p:nvPr/>
          </p:nvSpPr>
          <p:spPr>
            <a:xfrm>
              <a:off x="40930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1" y="0"/>
                  </a:moveTo>
                  <a:cubicBezTo>
                    <a:pt x="3912" y="59"/>
                    <a:pt x="5021" y="1168"/>
                    <a:pt x="4962" y="2569"/>
                  </a:cubicBezTo>
                  <a:cubicBezTo>
                    <a:pt x="4962" y="3911"/>
                    <a:pt x="3853" y="5020"/>
                    <a:pt x="2452" y="4962"/>
                  </a:cubicBezTo>
                  <a:cubicBezTo>
                    <a:pt x="1052" y="4962"/>
                    <a:pt x="1" y="3853"/>
                    <a:pt x="1" y="2510"/>
                  </a:cubicBezTo>
                  <a:cubicBezTo>
                    <a:pt x="1" y="1109"/>
                    <a:pt x="1110" y="0"/>
                    <a:pt x="25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7" name="Google Shape;8497;p19"/>
            <p:cNvSpPr/>
            <p:nvPr/>
          </p:nvSpPr>
          <p:spPr>
            <a:xfrm>
              <a:off x="1885225" y="3641100"/>
              <a:ext cx="124050" cy="124075"/>
            </a:xfrm>
            <a:custGeom>
              <a:avLst/>
              <a:gdLst/>
              <a:ahLst/>
              <a:cxnLst/>
              <a:rect l="l" t="t" r="r" b="b"/>
              <a:pathLst>
                <a:path w="4962" h="4963" extrusionOk="0">
                  <a:moveTo>
                    <a:pt x="2452" y="1"/>
                  </a:moveTo>
                  <a:cubicBezTo>
                    <a:pt x="3853" y="1"/>
                    <a:pt x="4962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ubicBezTo>
                    <a:pt x="1051" y="4962"/>
                    <a:pt x="0" y="3853"/>
                    <a:pt x="0" y="2453"/>
                  </a:cubicBezTo>
                  <a:cubicBezTo>
                    <a:pt x="0" y="1110"/>
                    <a:pt x="1109" y="1"/>
                    <a:pt x="24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8" name="Google Shape;8498;p19"/>
            <p:cNvSpPr/>
            <p:nvPr/>
          </p:nvSpPr>
          <p:spPr>
            <a:xfrm>
              <a:off x="5318875" y="4129975"/>
              <a:ext cx="124050" cy="125500"/>
            </a:xfrm>
            <a:custGeom>
              <a:avLst/>
              <a:gdLst/>
              <a:ahLst/>
              <a:cxnLst/>
              <a:rect l="l" t="t" r="r" b="b"/>
              <a:pathLst>
                <a:path w="4962" h="5020" extrusionOk="0">
                  <a:moveTo>
                    <a:pt x="58" y="2510"/>
                  </a:moveTo>
                  <a:cubicBezTo>
                    <a:pt x="58" y="1109"/>
                    <a:pt x="1167" y="0"/>
                    <a:pt x="2568" y="58"/>
                  </a:cubicBezTo>
                  <a:cubicBezTo>
                    <a:pt x="3911" y="117"/>
                    <a:pt x="4962" y="1226"/>
                    <a:pt x="4962" y="2568"/>
                  </a:cubicBezTo>
                  <a:cubicBezTo>
                    <a:pt x="4962" y="3911"/>
                    <a:pt x="3794" y="5020"/>
                    <a:pt x="2452" y="5020"/>
                  </a:cubicBezTo>
                  <a:cubicBezTo>
                    <a:pt x="1109" y="4962"/>
                    <a:pt x="0" y="3853"/>
                    <a:pt x="58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9" name="Google Shape;8499;p19"/>
            <p:cNvSpPr/>
            <p:nvPr/>
          </p:nvSpPr>
          <p:spPr>
            <a:xfrm>
              <a:off x="3357625" y="696325"/>
              <a:ext cx="124050" cy="124050"/>
            </a:xfrm>
            <a:custGeom>
              <a:avLst/>
              <a:gdLst/>
              <a:ahLst/>
              <a:cxnLst/>
              <a:rect l="l" t="t" r="r" b="b"/>
              <a:pathLst>
                <a:path w="4962" h="4962" extrusionOk="0">
                  <a:moveTo>
                    <a:pt x="2510" y="4962"/>
                  </a:moveTo>
                  <a:cubicBezTo>
                    <a:pt x="1168" y="4962"/>
                    <a:pt x="59" y="3853"/>
                    <a:pt x="0" y="2510"/>
                  </a:cubicBezTo>
                  <a:cubicBezTo>
                    <a:pt x="0" y="1168"/>
                    <a:pt x="1109" y="59"/>
                    <a:pt x="2452" y="59"/>
                  </a:cubicBezTo>
                  <a:cubicBezTo>
                    <a:pt x="3794" y="0"/>
                    <a:pt x="4903" y="1109"/>
                    <a:pt x="4903" y="2452"/>
                  </a:cubicBezTo>
                  <a:cubicBezTo>
                    <a:pt x="4962" y="3794"/>
                    <a:pt x="3853" y="4903"/>
                    <a:pt x="2510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0" name="Google Shape;8500;p19"/>
            <p:cNvSpPr/>
            <p:nvPr/>
          </p:nvSpPr>
          <p:spPr>
            <a:xfrm>
              <a:off x="5076625" y="43780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1" y="2393"/>
                  </a:moveTo>
                  <a:cubicBezTo>
                    <a:pt x="59" y="1051"/>
                    <a:pt x="1226" y="0"/>
                    <a:pt x="2511" y="0"/>
                  </a:cubicBezTo>
                  <a:cubicBezTo>
                    <a:pt x="3853" y="58"/>
                    <a:pt x="4962" y="1226"/>
                    <a:pt x="4904" y="2510"/>
                  </a:cubicBezTo>
                  <a:cubicBezTo>
                    <a:pt x="4904" y="3852"/>
                    <a:pt x="3736" y="4962"/>
                    <a:pt x="2394" y="4903"/>
                  </a:cubicBezTo>
                  <a:cubicBezTo>
                    <a:pt x="1051" y="4903"/>
                    <a:pt x="1" y="3736"/>
                    <a:pt x="1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1" name="Google Shape;8501;p19"/>
            <p:cNvSpPr/>
            <p:nvPr/>
          </p:nvSpPr>
          <p:spPr>
            <a:xfrm>
              <a:off x="4830000" y="944400"/>
              <a:ext cx="122625" cy="122600"/>
            </a:xfrm>
            <a:custGeom>
              <a:avLst/>
              <a:gdLst/>
              <a:ahLst/>
              <a:cxnLst/>
              <a:rect l="l" t="t" r="r" b="b"/>
              <a:pathLst>
                <a:path w="4905" h="4904" extrusionOk="0">
                  <a:moveTo>
                    <a:pt x="4904" y="2452"/>
                  </a:moveTo>
                  <a:cubicBezTo>
                    <a:pt x="4904" y="3794"/>
                    <a:pt x="3795" y="4903"/>
                    <a:pt x="2453" y="4903"/>
                  </a:cubicBezTo>
                  <a:cubicBezTo>
                    <a:pt x="1110" y="4903"/>
                    <a:pt x="1" y="3736"/>
                    <a:pt x="1" y="2452"/>
                  </a:cubicBezTo>
                  <a:cubicBezTo>
                    <a:pt x="1" y="1109"/>
                    <a:pt x="1168" y="0"/>
                    <a:pt x="2453" y="0"/>
                  </a:cubicBezTo>
                  <a:cubicBezTo>
                    <a:pt x="3795" y="0"/>
                    <a:pt x="4904" y="1109"/>
                    <a:pt x="4904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2" name="Google Shape;8502;p19"/>
            <p:cNvSpPr/>
            <p:nvPr/>
          </p:nvSpPr>
          <p:spPr>
            <a:xfrm>
              <a:off x="2131825" y="14332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3" y="4904"/>
                  </a:moveTo>
                  <a:cubicBezTo>
                    <a:pt x="1110" y="4904"/>
                    <a:pt x="1" y="3795"/>
                    <a:pt x="1" y="2452"/>
                  </a:cubicBezTo>
                  <a:cubicBezTo>
                    <a:pt x="59" y="1109"/>
                    <a:pt x="1168" y="0"/>
                    <a:pt x="2511" y="0"/>
                  </a:cubicBezTo>
                  <a:cubicBezTo>
                    <a:pt x="3853" y="59"/>
                    <a:pt x="4962" y="1168"/>
                    <a:pt x="4904" y="2510"/>
                  </a:cubicBezTo>
                  <a:cubicBezTo>
                    <a:pt x="4904" y="3853"/>
                    <a:pt x="3795" y="4962"/>
                    <a:pt x="2453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3" name="Google Shape;8503;p19"/>
            <p:cNvSpPr/>
            <p:nvPr/>
          </p:nvSpPr>
          <p:spPr>
            <a:xfrm>
              <a:off x="5565475" y="1679875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2" y="0"/>
                  </a:moveTo>
                  <a:cubicBezTo>
                    <a:pt x="3795" y="0"/>
                    <a:pt x="4962" y="1109"/>
                    <a:pt x="4962" y="2452"/>
                  </a:cubicBezTo>
                  <a:cubicBezTo>
                    <a:pt x="4962" y="3794"/>
                    <a:pt x="3853" y="4903"/>
                    <a:pt x="2511" y="4903"/>
                  </a:cubicBezTo>
                  <a:cubicBezTo>
                    <a:pt x="1168" y="4962"/>
                    <a:pt x="59" y="3852"/>
                    <a:pt x="59" y="2510"/>
                  </a:cubicBezTo>
                  <a:cubicBezTo>
                    <a:pt x="1" y="1167"/>
                    <a:pt x="1110" y="58"/>
                    <a:pt x="245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4" name="Google Shape;8504;p19"/>
            <p:cNvSpPr/>
            <p:nvPr/>
          </p:nvSpPr>
          <p:spPr>
            <a:xfrm>
              <a:off x="3847925" y="4868350"/>
              <a:ext cx="121150" cy="121150"/>
            </a:xfrm>
            <a:custGeom>
              <a:avLst/>
              <a:gdLst/>
              <a:ahLst/>
              <a:cxnLst/>
              <a:rect l="l" t="t" r="r" b="b"/>
              <a:pathLst>
                <a:path w="4846" h="4846" extrusionOk="0">
                  <a:moveTo>
                    <a:pt x="4845" y="2394"/>
                  </a:moveTo>
                  <a:cubicBezTo>
                    <a:pt x="4845" y="3736"/>
                    <a:pt x="3795" y="4845"/>
                    <a:pt x="2452" y="4845"/>
                  </a:cubicBezTo>
                  <a:cubicBezTo>
                    <a:pt x="1168" y="4845"/>
                    <a:pt x="59" y="3795"/>
                    <a:pt x="59" y="2452"/>
                  </a:cubicBezTo>
                  <a:cubicBezTo>
                    <a:pt x="1" y="1110"/>
                    <a:pt x="1110" y="59"/>
                    <a:pt x="2394" y="59"/>
                  </a:cubicBezTo>
                  <a:cubicBezTo>
                    <a:pt x="3736" y="1"/>
                    <a:pt x="4845" y="1110"/>
                    <a:pt x="4845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5" name="Google Shape;8505;p19"/>
            <p:cNvSpPr/>
            <p:nvPr/>
          </p:nvSpPr>
          <p:spPr>
            <a:xfrm>
              <a:off x="1644450" y="2660475"/>
              <a:ext cx="119675" cy="119700"/>
            </a:xfrm>
            <a:custGeom>
              <a:avLst/>
              <a:gdLst/>
              <a:ahLst/>
              <a:cxnLst/>
              <a:rect l="l" t="t" r="r" b="b"/>
              <a:pathLst>
                <a:path w="4787" h="4788" extrusionOk="0">
                  <a:moveTo>
                    <a:pt x="2393" y="1"/>
                  </a:moveTo>
                  <a:cubicBezTo>
                    <a:pt x="3678" y="1"/>
                    <a:pt x="4787" y="1052"/>
                    <a:pt x="4787" y="2394"/>
                  </a:cubicBezTo>
                  <a:cubicBezTo>
                    <a:pt x="4787" y="3678"/>
                    <a:pt x="3736" y="4787"/>
                    <a:pt x="2393" y="4787"/>
                  </a:cubicBezTo>
                  <a:cubicBezTo>
                    <a:pt x="1109" y="4787"/>
                    <a:pt x="0" y="3737"/>
                    <a:pt x="0" y="2394"/>
                  </a:cubicBezTo>
                  <a:cubicBezTo>
                    <a:pt x="0" y="1110"/>
                    <a:pt x="1051" y="1"/>
                    <a:pt x="23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6" name="Google Shape;8506;p19"/>
            <p:cNvSpPr/>
            <p:nvPr/>
          </p:nvSpPr>
          <p:spPr>
            <a:xfrm>
              <a:off x="3605700" y="4868350"/>
              <a:ext cx="121125" cy="121150"/>
            </a:xfrm>
            <a:custGeom>
              <a:avLst/>
              <a:gdLst/>
              <a:ahLst/>
              <a:cxnLst/>
              <a:rect l="l" t="t" r="r" b="b"/>
              <a:pathLst>
                <a:path w="4845" h="4846" extrusionOk="0">
                  <a:moveTo>
                    <a:pt x="4787" y="2394"/>
                  </a:moveTo>
                  <a:cubicBezTo>
                    <a:pt x="4845" y="3736"/>
                    <a:pt x="3736" y="4845"/>
                    <a:pt x="2452" y="4845"/>
                  </a:cubicBezTo>
                  <a:cubicBezTo>
                    <a:pt x="1109" y="4845"/>
                    <a:pt x="59" y="3795"/>
                    <a:pt x="0" y="2452"/>
                  </a:cubicBezTo>
                  <a:cubicBezTo>
                    <a:pt x="0" y="1110"/>
                    <a:pt x="1051" y="59"/>
                    <a:pt x="2393" y="59"/>
                  </a:cubicBezTo>
                  <a:cubicBezTo>
                    <a:pt x="3736" y="1"/>
                    <a:pt x="4787" y="1110"/>
                    <a:pt x="4787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7" name="Google Shape;8507;p19"/>
            <p:cNvSpPr/>
            <p:nvPr/>
          </p:nvSpPr>
          <p:spPr>
            <a:xfrm>
              <a:off x="4342625" y="699250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8"/>
                  </a:moveTo>
                  <a:cubicBezTo>
                    <a:pt x="1051" y="4728"/>
                    <a:pt x="59" y="3736"/>
                    <a:pt x="59" y="2393"/>
                  </a:cubicBezTo>
                  <a:cubicBezTo>
                    <a:pt x="0" y="1051"/>
                    <a:pt x="1051" y="0"/>
                    <a:pt x="2452" y="0"/>
                  </a:cubicBezTo>
                  <a:cubicBezTo>
                    <a:pt x="3736" y="58"/>
                    <a:pt x="4787" y="1051"/>
                    <a:pt x="4728" y="2393"/>
                  </a:cubicBezTo>
                  <a:cubicBezTo>
                    <a:pt x="4728" y="3736"/>
                    <a:pt x="3736" y="4728"/>
                    <a:pt x="2393" y="47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8" name="Google Shape;8508;p19"/>
            <p:cNvSpPr/>
            <p:nvPr/>
          </p:nvSpPr>
          <p:spPr>
            <a:xfrm>
              <a:off x="5568400" y="38906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8" y="2393"/>
                  </a:moveTo>
                  <a:cubicBezTo>
                    <a:pt x="4728" y="3736"/>
                    <a:pt x="3736" y="4728"/>
                    <a:pt x="2394" y="4728"/>
                  </a:cubicBezTo>
                  <a:cubicBezTo>
                    <a:pt x="1051" y="4728"/>
                    <a:pt x="0" y="3678"/>
                    <a:pt x="0" y="2335"/>
                  </a:cubicBezTo>
                  <a:cubicBezTo>
                    <a:pt x="59" y="1051"/>
                    <a:pt x="1109" y="0"/>
                    <a:pt x="2394" y="0"/>
                  </a:cubicBezTo>
                  <a:cubicBezTo>
                    <a:pt x="3736" y="59"/>
                    <a:pt x="4728" y="1051"/>
                    <a:pt x="4728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9" name="Google Shape;8509;p19"/>
            <p:cNvSpPr/>
            <p:nvPr/>
          </p:nvSpPr>
          <p:spPr>
            <a:xfrm>
              <a:off x="2134750" y="41343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9" y="2393"/>
                  </a:moveTo>
                  <a:cubicBezTo>
                    <a:pt x="4670" y="3678"/>
                    <a:pt x="3678" y="4728"/>
                    <a:pt x="2336" y="4670"/>
                  </a:cubicBezTo>
                  <a:cubicBezTo>
                    <a:pt x="993" y="4670"/>
                    <a:pt x="1" y="3619"/>
                    <a:pt x="1" y="2277"/>
                  </a:cubicBezTo>
                  <a:cubicBezTo>
                    <a:pt x="59" y="992"/>
                    <a:pt x="1051" y="0"/>
                    <a:pt x="2394" y="0"/>
                  </a:cubicBezTo>
                  <a:cubicBezTo>
                    <a:pt x="3736" y="0"/>
                    <a:pt x="4729" y="1051"/>
                    <a:pt x="4670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0" name="Google Shape;8510;p19"/>
            <p:cNvSpPr/>
            <p:nvPr/>
          </p:nvSpPr>
          <p:spPr>
            <a:xfrm>
              <a:off x="2381375" y="43809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5" y="4729"/>
                  </a:moveTo>
                  <a:cubicBezTo>
                    <a:pt x="993" y="4670"/>
                    <a:pt x="0" y="3678"/>
                    <a:pt x="0" y="2336"/>
                  </a:cubicBezTo>
                  <a:cubicBezTo>
                    <a:pt x="0" y="993"/>
                    <a:pt x="1109" y="1"/>
                    <a:pt x="2452" y="1"/>
                  </a:cubicBezTo>
                  <a:cubicBezTo>
                    <a:pt x="3736" y="59"/>
                    <a:pt x="4728" y="1110"/>
                    <a:pt x="4728" y="2394"/>
                  </a:cubicBezTo>
                  <a:cubicBezTo>
                    <a:pt x="4670" y="3736"/>
                    <a:pt x="3619" y="4729"/>
                    <a:pt x="2335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1" name="Google Shape;8511;p19"/>
            <p:cNvSpPr/>
            <p:nvPr/>
          </p:nvSpPr>
          <p:spPr>
            <a:xfrm>
              <a:off x="4097450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2336" y="0"/>
                  </a:moveTo>
                  <a:cubicBezTo>
                    <a:pt x="3620" y="0"/>
                    <a:pt x="4671" y="993"/>
                    <a:pt x="4671" y="2277"/>
                  </a:cubicBezTo>
                  <a:cubicBezTo>
                    <a:pt x="4671" y="3619"/>
                    <a:pt x="3678" y="4612"/>
                    <a:pt x="2336" y="4670"/>
                  </a:cubicBezTo>
                  <a:cubicBezTo>
                    <a:pt x="1052" y="4670"/>
                    <a:pt x="1" y="3619"/>
                    <a:pt x="1" y="2335"/>
                  </a:cubicBezTo>
                  <a:cubicBezTo>
                    <a:pt x="1" y="993"/>
                    <a:pt x="993" y="0"/>
                    <a:pt x="233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2" name="Google Shape;8512;p19"/>
            <p:cNvSpPr/>
            <p:nvPr/>
          </p:nvSpPr>
          <p:spPr>
            <a:xfrm>
              <a:off x="5815025" y="2171625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9"/>
                  </a:moveTo>
                  <a:cubicBezTo>
                    <a:pt x="1051" y="4729"/>
                    <a:pt x="0" y="3678"/>
                    <a:pt x="0" y="2336"/>
                  </a:cubicBezTo>
                  <a:cubicBezTo>
                    <a:pt x="58" y="1052"/>
                    <a:pt x="1051" y="1"/>
                    <a:pt x="2393" y="1"/>
                  </a:cubicBezTo>
                  <a:cubicBezTo>
                    <a:pt x="3736" y="1"/>
                    <a:pt x="4786" y="1052"/>
                    <a:pt x="4728" y="2394"/>
                  </a:cubicBezTo>
                  <a:cubicBezTo>
                    <a:pt x="4728" y="3737"/>
                    <a:pt x="3677" y="4729"/>
                    <a:pt x="239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3" name="Google Shape;8513;p19"/>
            <p:cNvSpPr/>
            <p:nvPr/>
          </p:nvSpPr>
          <p:spPr>
            <a:xfrm>
              <a:off x="5816475" y="33988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0"/>
                  </a:moveTo>
                  <a:cubicBezTo>
                    <a:pt x="3619" y="0"/>
                    <a:pt x="4670" y="993"/>
                    <a:pt x="4670" y="2335"/>
                  </a:cubicBezTo>
                  <a:cubicBezTo>
                    <a:pt x="4670" y="3619"/>
                    <a:pt x="3619" y="4670"/>
                    <a:pt x="2335" y="4670"/>
                  </a:cubicBezTo>
                  <a:cubicBezTo>
                    <a:pt x="993" y="4670"/>
                    <a:pt x="0" y="3619"/>
                    <a:pt x="0" y="2335"/>
                  </a:cubicBezTo>
                  <a:cubicBezTo>
                    <a:pt x="0" y="993"/>
                    <a:pt x="993" y="0"/>
                    <a:pt x="23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4" name="Google Shape;8514;p19"/>
            <p:cNvSpPr/>
            <p:nvPr/>
          </p:nvSpPr>
          <p:spPr>
            <a:xfrm>
              <a:off x="1644450" y="2907100"/>
              <a:ext cx="118225" cy="119675"/>
            </a:xfrm>
            <a:custGeom>
              <a:avLst/>
              <a:gdLst/>
              <a:ahLst/>
              <a:cxnLst/>
              <a:rect l="l" t="t" r="r" b="b"/>
              <a:pathLst>
                <a:path w="4729" h="4787" extrusionOk="0">
                  <a:moveTo>
                    <a:pt x="2335" y="59"/>
                  </a:moveTo>
                  <a:cubicBezTo>
                    <a:pt x="3678" y="1"/>
                    <a:pt x="4728" y="1051"/>
                    <a:pt x="4728" y="2394"/>
                  </a:cubicBezTo>
                  <a:cubicBezTo>
                    <a:pt x="4728" y="3736"/>
                    <a:pt x="3736" y="4729"/>
                    <a:pt x="2452" y="4787"/>
                  </a:cubicBezTo>
                  <a:cubicBezTo>
                    <a:pt x="1109" y="4787"/>
                    <a:pt x="0" y="3736"/>
                    <a:pt x="0" y="2394"/>
                  </a:cubicBezTo>
                  <a:cubicBezTo>
                    <a:pt x="0" y="1110"/>
                    <a:pt x="1051" y="59"/>
                    <a:pt x="233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5" name="Google Shape;8515;p19"/>
            <p:cNvSpPr/>
            <p:nvPr/>
          </p:nvSpPr>
          <p:spPr>
            <a:xfrm>
              <a:off x="2627975" y="9458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6" y="1"/>
                  </a:moveTo>
                  <a:cubicBezTo>
                    <a:pt x="3678" y="1"/>
                    <a:pt x="4729" y="1051"/>
                    <a:pt x="4729" y="2336"/>
                  </a:cubicBezTo>
                  <a:cubicBezTo>
                    <a:pt x="4729" y="3678"/>
                    <a:pt x="3678" y="4729"/>
                    <a:pt x="2336" y="4729"/>
                  </a:cubicBezTo>
                  <a:cubicBezTo>
                    <a:pt x="993" y="4729"/>
                    <a:pt x="1" y="3678"/>
                    <a:pt x="1" y="2394"/>
                  </a:cubicBezTo>
                  <a:cubicBezTo>
                    <a:pt x="1" y="1051"/>
                    <a:pt x="1052" y="59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6" name="Google Shape;8516;p19"/>
            <p:cNvSpPr/>
            <p:nvPr/>
          </p:nvSpPr>
          <p:spPr>
            <a:xfrm>
              <a:off x="1645900" y="2419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1"/>
                  </a:moveTo>
                  <a:cubicBezTo>
                    <a:pt x="3678" y="1"/>
                    <a:pt x="4670" y="993"/>
                    <a:pt x="4670" y="2336"/>
                  </a:cubicBezTo>
                  <a:cubicBezTo>
                    <a:pt x="4670" y="3620"/>
                    <a:pt x="3620" y="4670"/>
                    <a:pt x="2335" y="4670"/>
                  </a:cubicBezTo>
                  <a:cubicBezTo>
                    <a:pt x="993" y="4670"/>
                    <a:pt x="1" y="3620"/>
                    <a:pt x="1" y="2336"/>
                  </a:cubicBezTo>
                  <a:cubicBezTo>
                    <a:pt x="1" y="993"/>
                    <a:pt x="1051" y="1"/>
                    <a:pt x="23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7" name="Google Shape;8517;p19"/>
            <p:cNvSpPr/>
            <p:nvPr/>
          </p:nvSpPr>
          <p:spPr>
            <a:xfrm>
              <a:off x="3118300" y="700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277" y="4612"/>
                  </a:moveTo>
                  <a:cubicBezTo>
                    <a:pt x="993" y="4612"/>
                    <a:pt x="0" y="3561"/>
                    <a:pt x="0" y="2219"/>
                  </a:cubicBezTo>
                  <a:cubicBezTo>
                    <a:pt x="59" y="993"/>
                    <a:pt x="1109" y="0"/>
                    <a:pt x="2394" y="0"/>
                  </a:cubicBezTo>
                  <a:cubicBezTo>
                    <a:pt x="3678" y="0"/>
                    <a:pt x="4670" y="1109"/>
                    <a:pt x="4670" y="2394"/>
                  </a:cubicBezTo>
                  <a:cubicBezTo>
                    <a:pt x="4612" y="3678"/>
                    <a:pt x="3561" y="4670"/>
                    <a:pt x="2277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8" name="Google Shape;8518;p19"/>
            <p:cNvSpPr/>
            <p:nvPr/>
          </p:nvSpPr>
          <p:spPr>
            <a:xfrm>
              <a:off x="1645900" y="31551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4670" y="2335"/>
                  </a:moveTo>
                  <a:cubicBezTo>
                    <a:pt x="4670" y="3678"/>
                    <a:pt x="3620" y="4670"/>
                    <a:pt x="2277" y="4670"/>
                  </a:cubicBezTo>
                  <a:cubicBezTo>
                    <a:pt x="1051" y="4612"/>
                    <a:pt x="1" y="3620"/>
                    <a:pt x="1" y="2335"/>
                  </a:cubicBezTo>
                  <a:cubicBezTo>
                    <a:pt x="1" y="1051"/>
                    <a:pt x="1051" y="1"/>
                    <a:pt x="2394" y="59"/>
                  </a:cubicBezTo>
                  <a:cubicBezTo>
                    <a:pt x="3620" y="59"/>
                    <a:pt x="4670" y="1110"/>
                    <a:pt x="4670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9" name="Google Shape;8519;p19"/>
            <p:cNvSpPr/>
            <p:nvPr/>
          </p:nvSpPr>
          <p:spPr>
            <a:xfrm>
              <a:off x="1892525" y="1682775"/>
              <a:ext cx="116750" cy="116775"/>
            </a:xfrm>
            <a:custGeom>
              <a:avLst/>
              <a:gdLst/>
              <a:ahLst/>
              <a:cxnLst/>
              <a:rect l="l" t="t" r="r" b="b"/>
              <a:pathLst>
                <a:path w="4670" h="4671" extrusionOk="0">
                  <a:moveTo>
                    <a:pt x="4670" y="2336"/>
                  </a:moveTo>
                  <a:cubicBezTo>
                    <a:pt x="4670" y="3620"/>
                    <a:pt x="3619" y="4670"/>
                    <a:pt x="2277" y="4670"/>
                  </a:cubicBezTo>
                  <a:cubicBezTo>
                    <a:pt x="1051" y="4670"/>
                    <a:pt x="0" y="3620"/>
                    <a:pt x="0" y="2394"/>
                  </a:cubicBezTo>
                  <a:cubicBezTo>
                    <a:pt x="0" y="1051"/>
                    <a:pt x="1051" y="1"/>
                    <a:pt x="2335" y="59"/>
                  </a:cubicBezTo>
                  <a:cubicBezTo>
                    <a:pt x="3619" y="59"/>
                    <a:pt x="4611" y="1051"/>
                    <a:pt x="4670" y="23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0" name="Google Shape;8520;p19"/>
            <p:cNvSpPr/>
            <p:nvPr/>
          </p:nvSpPr>
          <p:spPr>
            <a:xfrm>
              <a:off x="4832925" y="4629025"/>
              <a:ext cx="116775" cy="115325"/>
            </a:xfrm>
            <a:custGeom>
              <a:avLst/>
              <a:gdLst/>
              <a:ahLst/>
              <a:cxnLst/>
              <a:rect l="l" t="t" r="r" b="b"/>
              <a:pathLst>
                <a:path w="4671" h="4613" extrusionOk="0">
                  <a:moveTo>
                    <a:pt x="2336" y="1"/>
                  </a:moveTo>
                  <a:cubicBezTo>
                    <a:pt x="3678" y="1"/>
                    <a:pt x="4670" y="1051"/>
                    <a:pt x="4670" y="2336"/>
                  </a:cubicBezTo>
                  <a:cubicBezTo>
                    <a:pt x="4670" y="3620"/>
                    <a:pt x="3620" y="4612"/>
                    <a:pt x="2336" y="4612"/>
                  </a:cubicBezTo>
                  <a:cubicBezTo>
                    <a:pt x="1051" y="4612"/>
                    <a:pt x="1" y="3561"/>
                    <a:pt x="59" y="2277"/>
                  </a:cubicBezTo>
                  <a:cubicBezTo>
                    <a:pt x="59" y="993"/>
                    <a:pt x="1110" y="1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1" name="Google Shape;8521;p19"/>
            <p:cNvSpPr/>
            <p:nvPr/>
          </p:nvSpPr>
          <p:spPr>
            <a:xfrm>
              <a:off x="3360525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4671" y="2335"/>
                  </a:moveTo>
                  <a:cubicBezTo>
                    <a:pt x="4671" y="3619"/>
                    <a:pt x="3620" y="4670"/>
                    <a:pt x="2277" y="4612"/>
                  </a:cubicBezTo>
                  <a:cubicBezTo>
                    <a:pt x="1052" y="4612"/>
                    <a:pt x="1" y="3561"/>
                    <a:pt x="1" y="2335"/>
                  </a:cubicBezTo>
                  <a:cubicBezTo>
                    <a:pt x="1" y="993"/>
                    <a:pt x="1052" y="0"/>
                    <a:pt x="2394" y="0"/>
                  </a:cubicBezTo>
                  <a:cubicBezTo>
                    <a:pt x="3678" y="0"/>
                    <a:pt x="4671" y="1051"/>
                    <a:pt x="4671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2" name="Google Shape;8522;p19"/>
            <p:cNvSpPr/>
            <p:nvPr/>
          </p:nvSpPr>
          <p:spPr>
            <a:xfrm>
              <a:off x="1889600" y="3890650"/>
              <a:ext cx="113850" cy="112375"/>
            </a:xfrm>
            <a:custGeom>
              <a:avLst/>
              <a:gdLst/>
              <a:ahLst/>
              <a:cxnLst/>
              <a:rect l="l" t="t" r="r" b="b"/>
              <a:pathLst>
                <a:path w="4554" h="4495" extrusionOk="0">
                  <a:moveTo>
                    <a:pt x="4553" y="2277"/>
                  </a:moveTo>
                  <a:cubicBezTo>
                    <a:pt x="4495" y="3503"/>
                    <a:pt x="3503" y="4495"/>
                    <a:pt x="2277" y="4495"/>
                  </a:cubicBezTo>
                  <a:cubicBezTo>
                    <a:pt x="993" y="4436"/>
                    <a:pt x="0" y="3386"/>
                    <a:pt x="59" y="2160"/>
                  </a:cubicBezTo>
                  <a:cubicBezTo>
                    <a:pt x="117" y="934"/>
                    <a:pt x="1109" y="0"/>
                    <a:pt x="2277" y="0"/>
                  </a:cubicBezTo>
                  <a:cubicBezTo>
                    <a:pt x="3561" y="0"/>
                    <a:pt x="4553" y="993"/>
                    <a:pt x="4553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3" name="Google Shape;8523;p19"/>
            <p:cNvSpPr/>
            <p:nvPr/>
          </p:nvSpPr>
          <p:spPr>
            <a:xfrm>
              <a:off x="4345525" y="4872725"/>
              <a:ext cx="112400" cy="112400"/>
            </a:xfrm>
            <a:custGeom>
              <a:avLst/>
              <a:gdLst/>
              <a:ahLst/>
              <a:cxnLst/>
              <a:rect l="l" t="t" r="r" b="b"/>
              <a:pathLst>
                <a:path w="4496" h="4496" extrusionOk="0">
                  <a:moveTo>
                    <a:pt x="2277" y="4495"/>
                  </a:moveTo>
                  <a:cubicBezTo>
                    <a:pt x="993" y="4495"/>
                    <a:pt x="1" y="3444"/>
                    <a:pt x="1" y="2219"/>
                  </a:cubicBezTo>
                  <a:cubicBezTo>
                    <a:pt x="59" y="993"/>
                    <a:pt x="1052" y="1"/>
                    <a:pt x="2336" y="1"/>
                  </a:cubicBezTo>
                  <a:cubicBezTo>
                    <a:pt x="3503" y="59"/>
                    <a:pt x="4495" y="1051"/>
                    <a:pt x="4495" y="2219"/>
                  </a:cubicBezTo>
                  <a:cubicBezTo>
                    <a:pt x="4495" y="3503"/>
                    <a:pt x="3503" y="4495"/>
                    <a:pt x="2277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4" name="Google Shape;8524;p19"/>
            <p:cNvSpPr/>
            <p:nvPr/>
          </p:nvSpPr>
          <p:spPr>
            <a:xfrm>
              <a:off x="2626525" y="4626125"/>
              <a:ext cx="112400" cy="112375"/>
            </a:xfrm>
            <a:custGeom>
              <a:avLst/>
              <a:gdLst/>
              <a:ahLst/>
              <a:cxnLst/>
              <a:rect l="l" t="t" r="r" b="b"/>
              <a:pathLst>
                <a:path w="4496" h="4495" extrusionOk="0">
                  <a:moveTo>
                    <a:pt x="2277" y="0"/>
                  </a:moveTo>
                  <a:cubicBezTo>
                    <a:pt x="3503" y="0"/>
                    <a:pt x="4495" y="1051"/>
                    <a:pt x="4495" y="2276"/>
                  </a:cubicBezTo>
                  <a:cubicBezTo>
                    <a:pt x="4495" y="3502"/>
                    <a:pt x="3444" y="4495"/>
                    <a:pt x="2219" y="4495"/>
                  </a:cubicBezTo>
                  <a:cubicBezTo>
                    <a:pt x="993" y="4495"/>
                    <a:pt x="59" y="3502"/>
                    <a:pt x="1" y="2276"/>
                  </a:cubicBezTo>
                  <a:cubicBezTo>
                    <a:pt x="1" y="1051"/>
                    <a:pt x="1051" y="0"/>
                    <a:pt x="227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5" name="Google Shape;8525;p19"/>
            <p:cNvSpPr/>
            <p:nvPr/>
          </p:nvSpPr>
          <p:spPr>
            <a:xfrm>
              <a:off x="5819400" y="1933775"/>
              <a:ext cx="110925" cy="109475"/>
            </a:xfrm>
            <a:custGeom>
              <a:avLst/>
              <a:gdLst/>
              <a:ahLst/>
              <a:cxnLst/>
              <a:rect l="l" t="t" r="r" b="b"/>
              <a:pathLst>
                <a:path w="4437" h="4379" extrusionOk="0">
                  <a:moveTo>
                    <a:pt x="4436" y="2160"/>
                  </a:moveTo>
                  <a:cubicBezTo>
                    <a:pt x="4436" y="3386"/>
                    <a:pt x="3502" y="4378"/>
                    <a:pt x="2277" y="4378"/>
                  </a:cubicBezTo>
                  <a:cubicBezTo>
                    <a:pt x="992" y="4378"/>
                    <a:pt x="0" y="3444"/>
                    <a:pt x="0" y="2160"/>
                  </a:cubicBezTo>
                  <a:cubicBezTo>
                    <a:pt x="0" y="934"/>
                    <a:pt x="992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6" name="Google Shape;8526;p19"/>
            <p:cNvSpPr/>
            <p:nvPr/>
          </p:nvSpPr>
          <p:spPr>
            <a:xfrm>
              <a:off x="5329075" y="1196850"/>
              <a:ext cx="110925" cy="110925"/>
            </a:xfrm>
            <a:custGeom>
              <a:avLst/>
              <a:gdLst/>
              <a:ahLst/>
              <a:cxnLst/>
              <a:rect l="l" t="t" r="r" b="b"/>
              <a:pathLst>
                <a:path w="4437" h="4437" extrusionOk="0">
                  <a:moveTo>
                    <a:pt x="4437" y="2218"/>
                  </a:moveTo>
                  <a:cubicBezTo>
                    <a:pt x="4437" y="3444"/>
                    <a:pt x="3503" y="4378"/>
                    <a:pt x="2277" y="4437"/>
                  </a:cubicBezTo>
                  <a:cubicBezTo>
                    <a:pt x="993" y="4437"/>
                    <a:pt x="1" y="3444"/>
                    <a:pt x="59" y="2160"/>
                  </a:cubicBezTo>
                  <a:cubicBezTo>
                    <a:pt x="59" y="934"/>
                    <a:pt x="1051" y="0"/>
                    <a:pt x="2277" y="0"/>
                  </a:cubicBezTo>
                  <a:cubicBezTo>
                    <a:pt x="3503" y="0"/>
                    <a:pt x="4437" y="993"/>
                    <a:pt x="4437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7" name="Google Shape;8527;p19"/>
            <p:cNvSpPr/>
            <p:nvPr/>
          </p:nvSpPr>
          <p:spPr>
            <a:xfrm>
              <a:off x="4593600" y="703625"/>
              <a:ext cx="110950" cy="109450"/>
            </a:xfrm>
            <a:custGeom>
              <a:avLst/>
              <a:gdLst/>
              <a:ahLst/>
              <a:cxnLst/>
              <a:rect l="l" t="t" r="r" b="b"/>
              <a:pathLst>
                <a:path w="4438" h="4378" extrusionOk="0">
                  <a:moveTo>
                    <a:pt x="4379" y="2218"/>
                  </a:moveTo>
                  <a:cubicBezTo>
                    <a:pt x="4379" y="3444"/>
                    <a:pt x="3445" y="4378"/>
                    <a:pt x="2219" y="4378"/>
                  </a:cubicBezTo>
                  <a:cubicBezTo>
                    <a:pt x="935" y="4378"/>
                    <a:pt x="1" y="3444"/>
                    <a:pt x="1" y="2160"/>
                  </a:cubicBezTo>
                  <a:cubicBezTo>
                    <a:pt x="59" y="934"/>
                    <a:pt x="993" y="0"/>
                    <a:pt x="2219" y="0"/>
                  </a:cubicBezTo>
                  <a:cubicBezTo>
                    <a:pt x="3445" y="0"/>
                    <a:pt x="4437" y="992"/>
                    <a:pt x="4379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8" name="Google Shape;8528;p19"/>
            <p:cNvSpPr/>
            <p:nvPr/>
          </p:nvSpPr>
          <p:spPr>
            <a:xfrm>
              <a:off x="1648825" y="2174550"/>
              <a:ext cx="110925" cy="112400"/>
            </a:xfrm>
            <a:custGeom>
              <a:avLst/>
              <a:gdLst/>
              <a:ahLst/>
              <a:cxnLst/>
              <a:rect l="l" t="t" r="r" b="b"/>
              <a:pathLst>
                <a:path w="4437" h="4496" extrusionOk="0">
                  <a:moveTo>
                    <a:pt x="4436" y="2277"/>
                  </a:moveTo>
                  <a:cubicBezTo>
                    <a:pt x="4436" y="3503"/>
                    <a:pt x="3503" y="4437"/>
                    <a:pt x="2277" y="4495"/>
                  </a:cubicBezTo>
                  <a:cubicBezTo>
                    <a:pt x="993" y="4495"/>
                    <a:pt x="0" y="3503"/>
                    <a:pt x="0" y="2277"/>
                  </a:cubicBezTo>
                  <a:cubicBezTo>
                    <a:pt x="0" y="993"/>
                    <a:pt x="993" y="1"/>
                    <a:pt x="2218" y="59"/>
                  </a:cubicBezTo>
                  <a:cubicBezTo>
                    <a:pt x="3444" y="59"/>
                    <a:pt x="4436" y="993"/>
                    <a:pt x="4436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9" name="Google Shape;8529;p19"/>
            <p:cNvSpPr/>
            <p:nvPr/>
          </p:nvSpPr>
          <p:spPr>
            <a:xfrm>
              <a:off x="3121225" y="4875650"/>
              <a:ext cx="109450" cy="108000"/>
            </a:xfrm>
            <a:custGeom>
              <a:avLst/>
              <a:gdLst/>
              <a:ahLst/>
              <a:cxnLst/>
              <a:rect l="l" t="t" r="r" b="b"/>
              <a:pathLst>
                <a:path w="4378" h="4320" extrusionOk="0">
                  <a:moveTo>
                    <a:pt x="4378" y="2160"/>
                  </a:moveTo>
                  <a:cubicBezTo>
                    <a:pt x="4378" y="3386"/>
                    <a:pt x="3386" y="4320"/>
                    <a:pt x="2160" y="4320"/>
                  </a:cubicBezTo>
                  <a:cubicBezTo>
                    <a:pt x="934" y="4320"/>
                    <a:pt x="0" y="3327"/>
                    <a:pt x="59" y="2102"/>
                  </a:cubicBezTo>
                  <a:cubicBezTo>
                    <a:pt x="59" y="876"/>
                    <a:pt x="1051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0" name="Google Shape;8530;p19"/>
            <p:cNvSpPr/>
            <p:nvPr/>
          </p:nvSpPr>
          <p:spPr>
            <a:xfrm>
              <a:off x="1648825" y="3401800"/>
              <a:ext cx="110925" cy="109450"/>
            </a:xfrm>
            <a:custGeom>
              <a:avLst/>
              <a:gdLst/>
              <a:ahLst/>
              <a:cxnLst/>
              <a:rect l="l" t="t" r="r" b="b"/>
              <a:pathLst>
                <a:path w="4437" h="4378" extrusionOk="0">
                  <a:moveTo>
                    <a:pt x="59" y="2160"/>
                  </a:moveTo>
                  <a:cubicBezTo>
                    <a:pt x="59" y="934"/>
                    <a:pt x="993" y="0"/>
                    <a:pt x="2277" y="59"/>
                  </a:cubicBezTo>
                  <a:cubicBezTo>
                    <a:pt x="3444" y="59"/>
                    <a:pt x="4436" y="1051"/>
                    <a:pt x="4378" y="2277"/>
                  </a:cubicBezTo>
                  <a:cubicBezTo>
                    <a:pt x="4378" y="3444"/>
                    <a:pt x="3386" y="4378"/>
                    <a:pt x="2218" y="4378"/>
                  </a:cubicBezTo>
                  <a:cubicBezTo>
                    <a:pt x="993" y="4378"/>
                    <a:pt x="0" y="3444"/>
                    <a:pt x="59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1" name="Google Shape;8531;p19"/>
            <p:cNvSpPr/>
            <p:nvPr/>
          </p:nvSpPr>
          <p:spPr>
            <a:xfrm>
              <a:off x="5574225" y="1440550"/>
              <a:ext cx="108025" cy="108000"/>
            </a:xfrm>
            <a:custGeom>
              <a:avLst/>
              <a:gdLst/>
              <a:ahLst/>
              <a:cxnLst/>
              <a:rect l="l" t="t" r="r" b="b"/>
              <a:pathLst>
                <a:path w="4321" h="4320" extrusionOk="0">
                  <a:moveTo>
                    <a:pt x="2161" y="4320"/>
                  </a:moveTo>
                  <a:cubicBezTo>
                    <a:pt x="993" y="4320"/>
                    <a:pt x="1" y="3386"/>
                    <a:pt x="1" y="2218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328" y="0"/>
                    <a:pt x="4320" y="934"/>
                    <a:pt x="4320" y="2160"/>
                  </a:cubicBezTo>
                  <a:cubicBezTo>
                    <a:pt x="4320" y="3327"/>
                    <a:pt x="3386" y="4320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2" name="Google Shape;8532;p19"/>
            <p:cNvSpPr/>
            <p:nvPr/>
          </p:nvSpPr>
          <p:spPr>
            <a:xfrm>
              <a:off x="5820850" y="3649875"/>
              <a:ext cx="108000" cy="108000"/>
            </a:xfrm>
            <a:custGeom>
              <a:avLst/>
              <a:gdLst/>
              <a:ahLst/>
              <a:cxnLst/>
              <a:rect l="l" t="t" r="r" b="b"/>
              <a:pathLst>
                <a:path w="4320" h="4320" extrusionOk="0">
                  <a:moveTo>
                    <a:pt x="2160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1" y="992"/>
                    <a:pt x="993" y="0"/>
                    <a:pt x="2160" y="0"/>
                  </a:cubicBezTo>
                  <a:cubicBezTo>
                    <a:pt x="3328" y="0"/>
                    <a:pt x="4320" y="992"/>
                    <a:pt x="4320" y="2160"/>
                  </a:cubicBezTo>
                  <a:cubicBezTo>
                    <a:pt x="4320" y="3327"/>
                    <a:pt x="3328" y="4320"/>
                    <a:pt x="2160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3" name="Google Shape;8533;p19"/>
            <p:cNvSpPr/>
            <p:nvPr/>
          </p:nvSpPr>
          <p:spPr>
            <a:xfrm>
              <a:off x="5083925" y="950225"/>
              <a:ext cx="109475" cy="109475"/>
            </a:xfrm>
            <a:custGeom>
              <a:avLst/>
              <a:gdLst/>
              <a:ahLst/>
              <a:cxnLst/>
              <a:rect l="l" t="t" r="r" b="b"/>
              <a:pathLst>
                <a:path w="4379" h="4379" extrusionOk="0">
                  <a:moveTo>
                    <a:pt x="4320" y="2161"/>
                  </a:moveTo>
                  <a:cubicBezTo>
                    <a:pt x="4378" y="3328"/>
                    <a:pt x="3386" y="4320"/>
                    <a:pt x="2219" y="4379"/>
                  </a:cubicBezTo>
                  <a:cubicBezTo>
                    <a:pt x="1051" y="4379"/>
                    <a:pt x="59" y="3445"/>
                    <a:pt x="0" y="2219"/>
                  </a:cubicBezTo>
                  <a:cubicBezTo>
                    <a:pt x="0" y="1051"/>
                    <a:pt x="993" y="59"/>
                    <a:pt x="2160" y="59"/>
                  </a:cubicBezTo>
                  <a:cubicBezTo>
                    <a:pt x="3328" y="1"/>
                    <a:pt x="4320" y="993"/>
                    <a:pt x="4320" y="21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4" name="Google Shape;8534;p19"/>
            <p:cNvSpPr/>
            <p:nvPr/>
          </p:nvSpPr>
          <p:spPr>
            <a:xfrm>
              <a:off x="2876050" y="703625"/>
              <a:ext cx="108025" cy="109450"/>
            </a:xfrm>
            <a:custGeom>
              <a:avLst/>
              <a:gdLst/>
              <a:ahLst/>
              <a:cxnLst/>
              <a:rect l="l" t="t" r="r" b="b"/>
              <a:pathLst>
                <a:path w="4321" h="4378" extrusionOk="0">
                  <a:moveTo>
                    <a:pt x="2161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59" y="992"/>
                    <a:pt x="1052" y="0"/>
                    <a:pt x="2219" y="59"/>
                  </a:cubicBezTo>
                  <a:cubicBezTo>
                    <a:pt x="3328" y="59"/>
                    <a:pt x="4320" y="1051"/>
                    <a:pt x="4320" y="2218"/>
                  </a:cubicBezTo>
                  <a:cubicBezTo>
                    <a:pt x="4320" y="3386"/>
                    <a:pt x="3328" y="4378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5" name="Google Shape;8535;p19"/>
            <p:cNvSpPr/>
            <p:nvPr/>
          </p:nvSpPr>
          <p:spPr>
            <a:xfrm>
              <a:off x="5329075" y="4386800"/>
              <a:ext cx="105100" cy="106550"/>
            </a:xfrm>
            <a:custGeom>
              <a:avLst/>
              <a:gdLst/>
              <a:ahLst/>
              <a:cxnLst/>
              <a:rect l="l" t="t" r="r" b="b"/>
              <a:pathLst>
                <a:path w="4204" h="4262" extrusionOk="0">
                  <a:moveTo>
                    <a:pt x="4203" y="2102"/>
                  </a:moveTo>
                  <a:cubicBezTo>
                    <a:pt x="4203" y="3269"/>
                    <a:pt x="3211" y="4203"/>
                    <a:pt x="2102" y="4261"/>
                  </a:cubicBezTo>
                  <a:cubicBezTo>
                    <a:pt x="935" y="4261"/>
                    <a:pt x="1" y="3269"/>
                    <a:pt x="1" y="2102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211" y="0"/>
                    <a:pt x="4203" y="993"/>
                    <a:pt x="4203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6" name="Google Shape;8536;p19"/>
            <p:cNvSpPr/>
            <p:nvPr/>
          </p:nvSpPr>
          <p:spPr>
            <a:xfrm>
              <a:off x="2140600" y="1195400"/>
              <a:ext cx="105075" cy="105075"/>
            </a:xfrm>
            <a:custGeom>
              <a:avLst/>
              <a:gdLst/>
              <a:ahLst/>
              <a:cxnLst/>
              <a:rect l="l" t="t" r="r" b="b"/>
              <a:pathLst>
                <a:path w="4203" h="4203" extrusionOk="0">
                  <a:moveTo>
                    <a:pt x="2102" y="0"/>
                  </a:moveTo>
                  <a:cubicBezTo>
                    <a:pt x="3211" y="0"/>
                    <a:pt x="4203" y="934"/>
                    <a:pt x="4203" y="2101"/>
                  </a:cubicBezTo>
                  <a:cubicBezTo>
                    <a:pt x="4203" y="3269"/>
                    <a:pt x="3269" y="4203"/>
                    <a:pt x="2102" y="4203"/>
                  </a:cubicBezTo>
                  <a:cubicBezTo>
                    <a:pt x="992" y="4203"/>
                    <a:pt x="59" y="3269"/>
                    <a:pt x="0" y="2160"/>
                  </a:cubicBezTo>
                  <a:cubicBezTo>
                    <a:pt x="0" y="992"/>
                    <a:pt x="934" y="58"/>
                    <a:pt x="210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7" name="Google Shape;8537;p19"/>
            <p:cNvSpPr/>
            <p:nvPr/>
          </p:nvSpPr>
          <p:spPr>
            <a:xfrm>
              <a:off x="2388675" y="954600"/>
              <a:ext cx="102175" cy="102175"/>
            </a:xfrm>
            <a:custGeom>
              <a:avLst/>
              <a:gdLst/>
              <a:ahLst/>
              <a:cxnLst/>
              <a:rect l="l" t="t" r="r" b="b"/>
              <a:pathLst>
                <a:path w="4087" h="4087" extrusionOk="0">
                  <a:moveTo>
                    <a:pt x="4086" y="2044"/>
                  </a:moveTo>
                  <a:cubicBezTo>
                    <a:pt x="4086" y="3211"/>
                    <a:pt x="3211" y="4087"/>
                    <a:pt x="2043" y="4087"/>
                  </a:cubicBezTo>
                  <a:cubicBezTo>
                    <a:pt x="876" y="4028"/>
                    <a:pt x="0" y="3153"/>
                    <a:pt x="0" y="1986"/>
                  </a:cubicBezTo>
                  <a:cubicBezTo>
                    <a:pt x="59" y="876"/>
                    <a:pt x="934" y="1"/>
                    <a:pt x="2043" y="1"/>
                  </a:cubicBezTo>
                  <a:cubicBezTo>
                    <a:pt x="3211" y="1"/>
                    <a:pt x="4086" y="876"/>
                    <a:pt x="4086" y="20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8" name="Google Shape;8538;p19"/>
            <p:cNvSpPr/>
            <p:nvPr/>
          </p:nvSpPr>
          <p:spPr>
            <a:xfrm>
              <a:off x="5577150" y="4141650"/>
              <a:ext cx="102175" cy="102150"/>
            </a:xfrm>
            <a:custGeom>
              <a:avLst/>
              <a:gdLst/>
              <a:ahLst/>
              <a:cxnLst/>
              <a:rect l="l" t="t" r="r" b="b"/>
              <a:pathLst>
                <a:path w="4087" h="4086" extrusionOk="0">
                  <a:moveTo>
                    <a:pt x="4087" y="2043"/>
                  </a:moveTo>
                  <a:cubicBezTo>
                    <a:pt x="4087" y="3210"/>
                    <a:pt x="3153" y="4086"/>
                    <a:pt x="2044" y="4086"/>
                  </a:cubicBezTo>
                  <a:cubicBezTo>
                    <a:pt x="876" y="4086"/>
                    <a:pt x="1" y="3210"/>
                    <a:pt x="1" y="2043"/>
                  </a:cubicBezTo>
                  <a:cubicBezTo>
                    <a:pt x="1" y="876"/>
                    <a:pt x="876" y="0"/>
                    <a:pt x="2044" y="0"/>
                  </a:cubicBezTo>
                  <a:cubicBezTo>
                    <a:pt x="3211" y="0"/>
                    <a:pt x="4087" y="934"/>
                    <a:pt x="4087" y="204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9" name="Google Shape;8539;p19"/>
            <p:cNvSpPr/>
            <p:nvPr/>
          </p:nvSpPr>
          <p:spPr>
            <a:xfrm>
              <a:off x="4593600" y="4877100"/>
              <a:ext cx="103650" cy="103650"/>
            </a:xfrm>
            <a:custGeom>
              <a:avLst/>
              <a:gdLst/>
              <a:ahLst/>
              <a:cxnLst/>
              <a:rect l="l" t="t" r="r" b="b"/>
              <a:pathLst>
                <a:path w="4146" h="4146" extrusionOk="0">
                  <a:moveTo>
                    <a:pt x="4087" y="2102"/>
                  </a:moveTo>
                  <a:cubicBezTo>
                    <a:pt x="4087" y="3269"/>
                    <a:pt x="3211" y="4145"/>
                    <a:pt x="2044" y="4145"/>
                  </a:cubicBezTo>
                  <a:cubicBezTo>
                    <a:pt x="877" y="4145"/>
                    <a:pt x="1" y="3211"/>
                    <a:pt x="1" y="2044"/>
                  </a:cubicBezTo>
                  <a:cubicBezTo>
                    <a:pt x="1" y="935"/>
                    <a:pt x="935" y="1"/>
                    <a:pt x="2102" y="59"/>
                  </a:cubicBezTo>
                  <a:cubicBezTo>
                    <a:pt x="3211" y="59"/>
                    <a:pt x="4145" y="935"/>
                    <a:pt x="4087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0" name="Google Shape;8540;p19"/>
            <p:cNvSpPr/>
            <p:nvPr/>
          </p:nvSpPr>
          <p:spPr>
            <a:xfrm>
              <a:off x="1653200" y="1932325"/>
              <a:ext cx="102175" cy="103625"/>
            </a:xfrm>
            <a:custGeom>
              <a:avLst/>
              <a:gdLst/>
              <a:ahLst/>
              <a:cxnLst/>
              <a:rect l="l" t="t" r="r" b="b"/>
              <a:pathLst>
                <a:path w="4087" h="4145" extrusionOk="0">
                  <a:moveTo>
                    <a:pt x="1985" y="4086"/>
                  </a:moveTo>
                  <a:cubicBezTo>
                    <a:pt x="818" y="4086"/>
                    <a:pt x="0" y="3152"/>
                    <a:pt x="0" y="1985"/>
                  </a:cubicBezTo>
                  <a:cubicBezTo>
                    <a:pt x="59" y="876"/>
                    <a:pt x="993" y="0"/>
                    <a:pt x="2160" y="58"/>
                  </a:cubicBezTo>
                  <a:cubicBezTo>
                    <a:pt x="3269" y="117"/>
                    <a:pt x="4086" y="992"/>
                    <a:pt x="4086" y="2160"/>
                  </a:cubicBezTo>
                  <a:cubicBezTo>
                    <a:pt x="4028" y="3269"/>
                    <a:pt x="3152" y="4144"/>
                    <a:pt x="1985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1" name="Google Shape;8541;p19"/>
            <p:cNvSpPr/>
            <p:nvPr/>
          </p:nvSpPr>
          <p:spPr>
            <a:xfrm>
              <a:off x="6067475" y="2673625"/>
              <a:ext cx="100700" cy="100700"/>
            </a:xfrm>
            <a:custGeom>
              <a:avLst/>
              <a:gdLst/>
              <a:ahLst/>
              <a:cxnLst/>
              <a:rect l="l" t="t" r="r" b="b"/>
              <a:pathLst>
                <a:path w="4028" h="4028" extrusionOk="0">
                  <a:moveTo>
                    <a:pt x="2043" y="4028"/>
                  </a:moveTo>
                  <a:cubicBezTo>
                    <a:pt x="934" y="4028"/>
                    <a:pt x="0" y="3152"/>
                    <a:pt x="0" y="2043"/>
                  </a:cubicBezTo>
                  <a:cubicBezTo>
                    <a:pt x="0" y="934"/>
                    <a:pt x="876" y="0"/>
                    <a:pt x="2043" y="59"/>
                  </a:cubicBezTo>
                  <a:cubicBezTo>
                    <a:pt x="3152" y="59"/>
                    <a:pt x="4028" y="934"/>
                    <a:pt x="4028" y="2043"/>
                  </a:cubicBezTo>
                  <a:cubicBezTo>
                    <a:pt x="4028" y="3152"/>
                    <a:pt x="3152" y="4028"/>
                    <a:pt x="2043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2" name="Google Shape;8542;p19"/>
            <p:cNvSpPr/>
            <p:nvPr/>
          </p:nvSpPr>
          <p:spPr>
            <a:xfrm>
              <a:off x="5088300" y="4636325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876" y="4028"/>
                    <a:pt x="1" y="3153"/>
                    <a:pt x="1" y="1985"/>
                  </a:cubicBezTo>
                  <a:cubicBezTo>
                    <a:pt x="1" y="876"/>
                    <a:pt x="876" y="1"/>
                    <a:pt x="1985" y="1"/>
                  </a:cubicBezTo>
                  <a:cubicBezTo>
                    <a:pt x="3153" y="1"/>
                    <a:pt x="4028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3" name="Google Shape;8543;p19"/>
            <p:cNvSpPr/>
            <p:nvPr/>
          </p:nvSpPr>
          <p:spPr>
            <a:xfrm>
              <a:off x="1899825" y="1443475"/>
              <a:ext cx="102150" cy="102150"/>
            </a:xfrm>
            <a:custGeom>
              <a:avLst/>
              <a:gdLst/>
              <a:ahLst/>
              <a:cxnLst/>
              <a:rect l="l" t="t" r="r" b="b"/>
              <a:pathLst>
                <a:path w="4086" h="4086" extrusionOk="0">
                  <a:moveTo>
                    <a:pt x="2101" y="58"/>
                  </a:moveTo>
                  <a:cubicBezTo>
                    <a:pt x="3210" y="58"/>
                    <a:pt x="4086" y="992"/>
                    <a:pt x="4028" y="2101"/>
                  </a:cubicBezTo>
                  <a:cubicBezTo>
                    <a:pt x="4028" y="3210"/>
                    <a:pt x="3094" y="4086"/>
                    <a:pt x="1926" y="4086"/>
                  </a:cubicBezTo>
                  <a:cubicBezTo>
                    <a:pt x="817" y="4028"/>
                    <a:pt x="0" y="3094"/>
                    <a:pt x="58" y="1985"/>
                  </a:cubicBezTo>
                  <a:cubicBezTo>
                    <a:pt x="58" y="876"/>
                    <a:pt x="992" y="0"/>
                    <a:pt x="2101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4" name="Google Shape;8544;p19"/>
            <p:cNvSpPr/>
            <p:nvPr/>
          </p:nvSpPr>
          <p:spPr>
            <a:xfrm>
              <a:off x="6066000" y="2917325"/>
              <a:ext cx="102175" cy="100700"/>
            </a:xfrm>
            <a:custGeom>
              <a:avLst/>
              <a:gdLst/>
              <a:ahLst/>
              <a:cxnLst/>
              <a:rect l="l" t="t" r="r" b="b"/>
              <a:pathLst>
                <a:path w="4087" h="4028" extrusionOk="0">
                  <a:moveTo>
                    <a:pt x="4028" y="2043"/>
                  </a:moveTo>
                  <a:cubicBezTo>
                    <a:pt x="4028" y="3094"/>
                    <a:pt x="3094" y="4028"/>
                    <a:pt x="1985" y="3969"/>
                  </a:cubicBezTo>
                  <a:cubicBezTo>
                    <a:pt x="935" y="3969"/>
                    <a:pt x="1" y="3035"/>
                    <a:pt x="59" y="1926"/>
                  </a:cubicBezTo>
                  <a:cubicBezTo>
                    <a:pt x="118" y="876"/>
                    <a:pt x="993" y="0"/>
                    <a:pt x="2044" y="0"/>
                  </a:cubicBezTo>
                  <a:cubicBezTo>
                    <a:pt x="3153" y="0"/>
                    <a:pt x="4087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5" name="Google Shape;8545;p19"/>
            <p:cNvSpPr/>
            <p:nvPr/>
          </p:nvSpPr>
          <p:spPr>
            <a:xfrm>
              <a:off x="2878975" y="4878575"/>
              <a:ext cx="100725" cy="100700"/>
            </a:xfrm>
            <a:custGeom>
              <a:avLst/>
              <a:gdLst/>
              <a:ahLst/>
              <a:cxnLst/>
              <a:rect l="l" t="t" r="r" b="b"/>
              <a:pathLst>
                <a:path w="4029" h="4028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935" y="4028"/>
                    <a:pt x="1" y="3094"/>
                    <a:pt x="59" y="1985"/>
                  </a:cubicBezTo>
                  <a:cubicBezTo>
                    <a:pt x="59" y="934"/>
                    <a:pt x="935" y="58"/>
                    <a:pt x="1985" y="0"/>
                  </a:cubicBezTo>
                  <a:cubicBezTo>
                    <a:pt x="3094" y="0"/>
                    <a:pt x="4028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6" name="Google Shape;8546;p19"/>
            <p:cNvSpPr/>
            <p:nvPr/>
          </p:nvSpPr>
          <p:spPr>
            <a:xfrm>
              <a:off x="3862525" y="465750"/>
              <a:ext cx="100700" cy="100725"/>
            </a:xfrm>
            <a:custGeom>
              <a:avLst/>
              <a:gdLst/>
              <a:ahLst/>
              <a:cxnLst/>
              <a:rect l="l" t="t" r="r" b="b"/>
              <a:pathLst>
                <a:path w="4028" h="4029" extrusionOk="0">
                  <a:moveTo>
                    <a:pt x="4028" y="1985"/>
                  </a:moveTo>
                  <a:cubicBezTo>
                    <a:pt x="4028" y="3094"/>
                    <a:pt x="3094" y="4028"/>
                    <a:pt x="1985" y="3970"/>
                  </a:cubicBezTo>
                  <a:cubicBezTo>
                    <a:pt x="934" y="3970"/>
                    <a:pt x="0" y="3094"/>
                    <a:pt x="0" y="1985"/>
                  </a:cubicBezTo>
                  <a:cubicBezTo>
                    <a:pt x="0" y="935"/>
                    <a:pt x="934" y="1"/>
                    <a:pt x="1985" y="1"/>
                  </a:cubicBezTo>
                  <a:cubicBezTo>
                    <a:pt x="3036" y="1"/>
                    <a:pt x="3970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7" name="Google Shape;8547;p19"/>
            <p:cNvSpPr/>
            <p:nvPr/>
          </p:nvSpPr>
          <p:spPr>
            <a:xfrm>
              <a:off x="3615900" y="465750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2044" y="4028"/>
                  </a:moveTo>
                  <a:cubicBezTo>
                    <a:pt x="935" y="4028"/>
                    <a:pt x="1" y="3094"/>
                    <a:pt x="1" y="2044"/>
                  </a:cubicBezTo>
                  <a:cubicBezTo>
                    <a:pt x="1" y="935"/>
                    <a:pt x="935" y="1"/>
                    <a:pt x="2044" y="1"/>
                  </a:cubicBezTo>
                  <a:cubicBezTo>
                    <a:pt x="3094" y="1"/>
                    <a:pt x="3970" y="876"/>
                    <a:pt x="4028" y="1985"/>
                  </a:cubicBezTo>
                  <a:cubicBezTo>
                    <a:pt x="4028" y="3036"/>
                    <a:pt x="3153" y="3970"/>
                    <a:pt x="2044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8" name="Google Shape;8548;p19"/>
            <p:cNvSpPr/>
            <p:nvPr/>
          </p:nvSpPr>
          <p:spPr>
            <a:xfrm>
              <a:off x="2143500" y="4389725"/>
              <a:ext cx="100725" cy="99250"/>
            </a:xfrm>
            <a:custGeom>
              <a:avLst/>
              <a:gdLst/>
              <a:ahLst/>
              <a:cxnLst/>
              <a:rect l="l" t="t" r="r" b="b"/>
              <a:pathLst>
                <a:path w="4029" h="3970" extrusionOk="0">
                  <a:moveTo>
                    <a:pt x="3970" y="1985"/>
                  </a:moveTo>
                  <a:cubicBezTo>
                    <a:pt x="4028" y="3035"/>
                    <a:pt x="3095" y="3969"/>
                    <a:pt x="1986" y="3969"/>
                  </a:cubicBezTo>
                  <a:cubicBezTo>
                    <a:pt x="935" y="3969"/>
                    <a:pt x="59" y="3094"/>
                    <a:pt x="1" y="2043"/>
                  </a:cubicBezTo>
                  <a:cubicBezTo>
                    <a:pt x="1" y="934"/>
                    <a:pt x="935" y="0"/>
                    <a:pt x="1986" y="0"/>
                  </a:cubicBezTo>
                  <a:cubicBezTo>
                    <a:pt x="3036" y="0"/>
                    <a:pt x="3970" y="876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9" name="Google Shape;8549;p19"/>
            <p:cNvSpPr/>
            <p:nvPr/>
          </p:nvSpPr>
          <p:spPr>
            <a:xfrm>
              <a:off x="1654650" y="3652775"/>
              <a:ext cx="99250" cy="100725"/>
            </a:xfrm>
            <a:custGeom>
              <a:avLst/>
              <a:gdLst/>
              <a:ahLst/>
              <a:cxnLst/>
              <a:rect l="l" t="t" r="r" b="b"/>
              <a:pathLst>
                <a:path w="3970" h="4029" extrusionOk="0">
                  <a:moveTo>
                    <a:pt x="1985" y="59"/>
                  </a:moveTo>
                  <a:cubicBezTo>
                    <a:pt x="3036" y="1"/>
                    <a:pt x="3970" y="935"/>
                    <a:pt x="3970" y="2044"/>
                  </a:cubicBezTo>
                  <a:cubicBezTo>
                    <a:pt x="3970" y="3095"/>
                    <a:pt x="3094" y="4028"/>
                    <a:pt x="1985" y="4028"/>
                  </a:cubicBezTo>
                  <a:cubicBezTo>
                    <a:pt x="935" y="4028"/>
                    <a:pt x="1" y="3095"/>
                    <a:pt x="1" y="1986"/>
                  </a:cubicBezTo>
                  <a:cubicBezTo>
                    <a:pt x="1" y="935"/>
                    <a:pt x="876" y="59"/>
                    <a:pt x="198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0" name="Google Shape;8550;p19"/>
            <p:cNvSpPr/>
            <p:nvPr/>
          </p:nvSpPr>
          <p:spPr>
            <a:xfrm>
              <a:off x="6067475" y="2428475"/>
              <a:ext cx="99250" cy="99250"/>
            </a:xfrm>
            <a:custGeom>
              <a:avLst/>
              <a:gdLst/>
              <a:ahLst/>
              <a:cxnLst/>
              <a:rect l="l" t="t" r="r" b="b"/>
              <a:pathLst>
                <a:path w="3970" h="3970" extrusionOk="0">
                  <a:moveTo>
                    <a:pt x="1985" y="0"/>
                  </a:moveTo>
                  <a:cubicBezTo>
                    <a:pt x="3035" y="0"/>
                    <a:pt x="3911" y="876"/>
                    <a:pt x="3969" y="1926"/>
                  </a:cubicBezTo>
                  <a:cubicBezTo>
                    <a:pt x="3969" y="2977"/>
                    <a:pt x="3094" y="3911"/>
                    <a:pt x="2043" y="3911"/>
                  </a:cubicBezTo>
                  <a:cubicBezTo>
                    <a:pt x="992" y="3969"/>
                    <a:pt x="59" y="3035"/>
                    <a:pt x="59" y="1985"/>
                  </a:cubicBezTo>
                  <a:cubicBezTo>
                    <a:pt x="0" y="934"/>
                    <a:pt x="934" y="58"/>
                    <a:pt x="198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1" name="Google Shape;8551;p19"/>
            <p:cNvSpPr/>
            <p:nvPr/>
          </p:nvSpPr>
          <p:spPr>
            <a:xfrm>
              <a:off x="4841675" y="709450"/>
              <a:ext cx="99275" cy="99250"/>
            </a:xfrm>
            <a:custGeom>
              <a:avLst/>
              <a:gdLst/>
              <a:ahLst/>
              <a:cxnLst/>
              <a:rect l="l" t="t" r="r" b="b"/>
              <a:pathLst>
                <a:path w="3971" h="3970" extrusionOk="0">
                  <a:moveTo>
                    <a:pt x="3970" y="1985"/>
                  </a:moveTo>
                  <a:cubicBezTo>
                    <a:pt x="3970" y="3036"/>
                    <a:pt x="3036" y="3970"/>
                    <a:pt x="1986" y="3970"/>
                  </a:cubicBezTo>
                  <a:cubicBezTo>
                    <a:pt x="935" y="3911"/>
                    <a:pt x="1" y="2978"/>
                    <a:pt x="59" y="1927"/>
                  </a:cubicBezTo>
                  <a:cubicBezTo>
                    <a:pt x="59" y="876"/>
                    <a:pt x="993" y="1"/>
                    <a:pt x="2044" y="1"/>
                  </a:cubicBezTo>
                  <a:cubicBezTo>
                    <a:pt x="3095" y="1"/>
                    <a:pt x="3970" y="935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2" name="Google Shape;8552;p19"/>
            <p:cNvSpPr/>
            <p:nvPr/>
          </p:nvSpPr>
          <p:spPr>
            <a:xfrm>
              <a:off x="5825225" y="1691525"/>
              <a:ext cx="99250" cy="99275"/>
            </a:xfrm>
            <a:custGeom>
              <a:avLst/>
              <a:gdLst/>
              <a:ahLst/>
              <a:cxnLst/>
              <a:rect l="l" t="t" r="r" b="b"/>
              <a:pathLst>
                <a:path w="3970" h="3971" extrusionOk="0">
                  <a:moveTo>
                    <a:pt x="1985" y="3970"/>
                  </a:moveTo>
                  <a:cubicBezTo>
                    <a:pt x="876" y="3970"/>
                    <a:pt x="1" y="3036"/>
                    <a:pt x="1" y="1986"/>
                  </a:cubicBezTo>
                  <a:cubicBezTo>
                    <a:pt x="1" y="935"/>
                    <a:pt x="935" y="1"/>
                    <a:pt x="1985" y="59"/>
                  </a:cubicBezTo>
                  <a:cubicBezTo>
                    <a:pt x="3036" y="59"/>
                    <a:pt x="3970" y="993"/>
                    <a:pt x="3970" y="2044"/>
                  </a:cubicBezTo>
                  <a:cubicBezTo>
                    <a:pt x="3911" y="3095"/>
                    <a:pt x="3036" y="3970"/>
                    <a:pt x="198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3" name="Google Shape;8553;p19"/>
            <p:cNvSpPr/>
            <p:nvPr/>
          </p:nvSpPr>
          <p:spPr>
            <a:xfrm>
              <a:off x="4106225" y="465750"/>
              <a:ext cx="97800" cy="99250"/>
            </a:xfrm>
            <a:custGeom>
              <a:avLst/>
              <a:gdLst/>
              <a:ahLst/>
              <a:cxnLst/>
              <a:rect l="l" t="t" r="r" b="b"/>
              <a:pathLst>
                <a:path w="3912" h="3970" extrusionOk="0">
                  <a:moveTo>
                    <a:pt x="3911" y="1985"/>
                  </a:moveTo>
                  <a:cubicBezTo>
                    <a:pt x="3911" y="3036"/>
                    <a:pt x="3035" y="3970"/>
                    <a:pt x="1985" y="3970"/>
                  </a:cubicBezTo>
                  <a:cubicBezTo>
                    <a:pt x="934" y="3970"/>
                    <a:pt x="0" y="3036"/>
                    <a:pt x="0" y="1985"/>
                  </a:cubicBezTo>
                  <a:cubicBezTo>
                    <a:pt x="0" y="935"/>
                    <a:pt x="876" y="59"/>
                    <a:pt x="1926" y="59"/>
                  </a:cubicBezTo>
                  <a:cubicBezTo>
                    <a:pt x="2977" y="1"/>
                    <a:pt x="3911" y="935"/>
                    <a:pt x="3911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4" name="Google Shape;8554;p19"/>
            <p:cNvSpPr/>
            <p:nvPr/>
          </p:nvSpPr>
          <p:spPr>
            <a:xfrm>
              <a:off x="2393050" y="4634875"/>
              <a:ext cx="94875" cy="96325"/>
            </a:xfrm>
            <a:custGeom>
              <a:avLst/>
              <a:gdLst/>
              <a:ahLst/>
              <a:cxnLst/>
              <a:rect l="l" t="t" r="r" b="b"/>
              <a:pathLst>
                <a:path w="3795" h="3853" extrusionOk="0">
                  <a:moveTo>
                    <a:pt x="3794" y="1868"/>
                  </a:moveTo>
                  <a:cubicBezTo>
                    <a:pt x="3794" y="2977"/>
                    <a:pt x="2977" y="3794"/>
                    <a:pt x="1926" y="3794"/>
                  </a:cubicBezTo>
                  <a:cubicBezTo>
                    <a:pt x="817" y="3853"/>
                    <a:pt x="0" y="2977"/>
                    <a:pt x="0" y="1868"/>
                  </a:cubicBezTo>
                  <a:cubicBezTo>
                    <a:pt x="0" y="817"/>
                    <a:pt x="817" y="0"/>
                    <a:pt x="1926" y="0"/>
                  </a:cubicBezTo>
                  <a:cubicBezTo>
                    <a:pt x="2977" y="0"/>
                    <a:pt x="3794" y="817"/>
                    <a:pt x="3794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5" name="Google Shape;8555;p19"/>
            <p:cNvSpPr/>
            <p:nvPr/>
          </p:nvSpPr>
          <p:spPr>
            <a:xfrm>
              <a:off x="6068925" y="3165400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3853" y="1985"/>
                  </a:moveTo>
                  <a:cubicBezTo>
                    <a:pt x="3853" y="3035"/>
                    <a:pt x="2977" y="3853"/>
                    <a:pt x="1927" y="3853"/>
                  </a:cubicBezTo>
                  <a:cubicBezTo>
                    <a:pt x="818" y="3853"/>
                    <a:pt x="1" y="2977"/>
                    <a:pt x="59" y="1868"/>
                  </a:cubicBezTo>
                  <a:cubicBezTo>
                    <a:pt x="59" y="817"/>
                    <a:pt x="934" y="0"/>
                    <a:pt x="1985" y="0"/>
                  </a:cubicBezTo>
                  <a:cubicBezTo>
                    <a:pt x="3036" y="59"/>
                    <a:pt x="3853" y="934"/>
                    <a:pt x="3853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6" name="Google Shape;8556;p19"/>
            <p:cNvSpPr/>
            <p:nvPr/>
          </p:nvSpPr>
          <p:spPr>
            <a:xfrm>
              <a:off x="3370750" y="467225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1868" y="3853"/>
                  </a:moveTo>
                  <a:cubicBezTo>
                    <a:pt x="818" y="3794"/>
                    <a:pt x="0" y="2977"/>
                    <a:pt x="59" y="1868"/>
                  </a:cubicBezTo>
                  <a:cubicBezTo>
                    <a:pt x="59" y="817"/>
                    <a:pt x="934" y="0"/>
                    <a:pt x="1985" y="59"/>
                  </a:cubicBezTo>
                  <a:cubicBezTo>
                    <a:pt x="3094" y="59"/>
                    <a:pt x="3853" y="934"/>
                    <a:pt x="3853" y="1985"/>
                  </a:cubicBezTo>
                  <a:cubicBezTo>
                    <a:pt x="3795" y="3094"/>
                    <a:pt x="2977" y="3853"/>
                    <a:pt x="1868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7" name="Google Shape;8557;p19"/>
            <p:cNvSpPr/>
            <p:nvPr/>
          </p:nvSpPr>
          <p:spPr>
            <a:xfrm>
              <a:off x="5828150" y="3902325"/>
              <a:ext cx="93425" cy="94875"/>
            </a:xfrm>
            <a:custGeom>
              <a:avLst/>
              <a:gdLst/>
              <a:ahLst/>
              <a:cxnLst/>
              <a:rect l="l" t="t" r="r" b="b"/>
              <a:pathLst>
                <a:path w="3737" h="3795" extrusionOk="0">
                  <a:moveTo>
                    <a:pt x="3736" y="1926"/>
                  </a:moveTo>
                  <a:cubicBezTo>
                    <a:pt x="3736" y="3036"/>
                    <a:pt x="2861" y="3794"/>
                    <a:pt x="1810" y="3794"/>
                  </a:cubicBezTo>
                  <a:cubicBezTo>
                    <a:pt x="759" y="3736"/>
                    <a:pt x="0" y="2919"/>
                    <a:pt x="0" y="1926"/>
                  </a:cubicBezTo>
                  <a:cubicBezTo>
                    <a:pt x="0" y="817"/>
                    <a:pt x="876" y="0"/>
                    <a:pt x="1927" y="59"/>
                  </a:cubicBezTo>
                  <a:cubicBezTo>
                    <a:pt x="2977" y="59"/>
                    <a:pt x="3736" y="876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8" name="Google Shape;8558;p19"/>
            <p:cNvSpPr/>
            <p:nvPr/>
          </p:nvSpPr>
          <p:spPr>
            <a:xfrm>
              <a:off x="1899825" y="4146025"/>
              <a:ext cx="94875" cy="94875"/>
            </a:xfrm>
            <a:custGeom>
              <a:avLst/>
              <a:gdLst/>
              <a:ahLst/>
              <a:cxnLst/>
              <a:rect l="l" t="t" r="r" b="b"/>
              <a:pathLst>
                <a:path w="3795" h="3795" extrusionOk="0">
                  <a:moveTo>
                    <a:pt x="3794" y="1926"/>
                  </a:moveTo>
                  <a:cubicBezTo>
                    <a:pt x="3736" y="2977"/>
                    <a:pt x="2919" y="3794"/>
                    <a:pt x="1810" y="3794"/>
                  </a:cubicBezTo>
                  <a:cubicBezTo>
                    <a:pt x="759" y="3736"/>
                    <a:pt x="0" y="2919"/>
                    <a:pt x="0" y="1810"/>
                  </a:cubicBezTo>
                  <a:cubicBezTo>
                    <a:pt x="58" y="759"/>
                    <a:pt x="876" y="0"/>
                    <a:pt x="1868" y="0"/>
                  </a:cubicBezTo>
                  <a:cubicBezTo>
                    <a:pt x="2977" y="0"/>
                    <a:pt x="3794" y="817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9" name="Google Shape;8559;p19"/>
            <p:cNvSpPr/>
            <p:nvPr/>
          </p:nvSpPr>
          <p:spPr>
            <a:xfrm>
              <a:off x="2639650" y="712375"/>
              <a:ext cx="94875" cy="93425"/>
            </a:xfrm>
            <a:custGeom>
              <a:avLst/>
              <a:gdLst/>
              <a:ahLst/>
              <a:cxnLst/>
              <a:rect l="l" t="t" r="r" b="b"/>
              <a:pathLst>
                <a:path w="3795" h="3737" extrusionOk="0">
                  <a:moveTo>
                    <a:pt x="1927" y="3736"/>
                  </a:moveTo>
                  <a:cubicBezTo>
                    <a:pt x="876" y="3736"/>
                    <a:pt x="59" y="2919"/>
                    <a:pt x="59" y="1868"/>
                  </a:cubicBezTo>
                  <a:cubicBezTo>
                    <a:pt x="1" y="818"/>
                    <a:pt x="818" y="0"/>
                    <a:pt x="1869" y="0"/>
                  </a:cubicBezTo>
                  <a:cubicBezTo>
                    <a:pt x="2919" y="0"/>
                    <a:pt x="3737" y="818"/>
                    <a:pt x="3737" y="1810"/>
                  </a:cubicBezTo>
                  <a:cubicBezTo>
                    <a:pt x="3795" y="2861"/>
                    <a:pt x="2978" y="3678"/>
                    <a:pt x="1927" y="37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0" name="Google Shape;8560;p19"/>
            <p:cNvSpPr/>
            <p:nvPr/>
          </p:nvSpPr>
          <p:spPr>
            <a:xfrm>
              <a:off x="6070375" y="2184775"/>
              <a:ext cx="93425" cy="91950"/>
            </a:xfrm>
            <a:custGeom>
              <a:avLst/>
              <a:gdLst/>
              <a:ahLst/>
              <a:cxnLst/>
              <a:rect l="l" t="t" r="r" b="b"/>
              <a:pathLst>
                <a:path w="3737" h="3678" extrusionOk="0">
                  <a:moveTo>
                    <a:pt x="3737" y="1868"/>
                  </a:moveTo>
                  <a:cubicBezTo>
                    <a:pt x="3737" y="2860"/>
                    <a:pt x="2861" y="3678"/>
                    <a:pt x="1869" y="3678"/>
                  </a:cubicBezTo>
                  <a:cubicBezTo>
                    <a:pt x="876" y="3678"/>
                    <a:pt x="1" y="2802"/>
                    <a:pt x="59" y="1810"/>
                  </a:cubicBezTo>
                  <a:cubicBezTo>
                    <a:pt x="59" y="817"/>
                    <a:pt x="935" y="0"/>
                    <a:pt x="1927" y="0"/>
                  </a:cubicBezTo>
                  <a:cubicBezTo>
                    <a:pt x="2919" y="59"/>
                    <a:pt x="3737" y="876"/>
                    <a:pt x="3737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1" name="Google Shape;8561;p19"/>
            <p:cNvSpPr/>
            <p:nvPr/>
          </p:nvSpPr>
          <p:spPr>
            <a:xfrm>
              <a:off x="3862525" y="5129550"/>
              <a:ext cx="91950" cy="91975"/>
            </a:xfrm>
            <a:custGeom>
              <a:avLst/>
              <a:gdLst/>
              <a:ahLst/>
              <a:cxnLst/>
              <a:rect l="l" t="t" r="r" b="b"/>
              <a:pathLst>
                <a:path w="3678" h="3679" extrusionOk="0">
                  <a:moveTo>
                    <a:pt x="3678" y="1869"/>
                  </a:moveTo>
                  <a:cubicBezTo>
                    <a:pt x="3678" y="2861"/>
                    <a:pt x="2860" y="3678"/>
                    <a:pt x="1868" y="3678"/>
                  </a:cubicBezTo>
                  <a:cubicBezTo>
                    <a:pt x="876" y="3678"/>
                    <a:pt x="0" y="2803"/>
                    <a:pt x="0" y="1810"/>
                  </a:cubicBezTo>
                  <a:cubicBezTo>
                    <a:pt x="59" y="818"/>
                    <a:pt x="934" y="1"/>
                    <a:pt x="1868" y="59"/>
                  </a:cubicBezTo>
                  <a:cubicBezTo>
                    <a:pt x="2860" y="59"/>
                    <a:pt x="3678" y="876"/>
                    <a:pt x="3678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2" name="Google Shape;8562;p19"/>
            <p:cNvSpPr/>
            <p:nvPr/>
          </p:nvSpPr>
          <p:spPr>
            <a:xfrm>
              <a:off x="4357200" y="470125"/>
              <a:ext cx="91975" cy="91975"/>
            </a:xfrm>
            <a:custGeom>
              <a:avLst/>
              <a:gdLst/>
              <a:ahLst/>
              <a:cxnLst/>
              <a:rect l="l" t="t" r="r" b="b"/>
              <a:pathLst>
                <a:path w="3679" h="3679" extrusionOk="0">
                  <a:moveTo>
                    <a:pt x="3620" y="1810"/>
                  </a:moveTo>
                  <a:cubicBezTo>
                    <a:pt x="3678" y="2744"/>
                    <a:pt x="2861" y="3620"/>
                    <a:pt x="1869" y="3678"/>
                  </a:cubicBezTo>
                  <a:cubicBezTo>
                    <a:pt x="876" y="3678"/>
                    <a:pt x="1" y="2803"/>
                    <a:pt x="1" y="1810"/>
                  </a:cubicBezTo>
                  <a:cubicBezTo>
                    <a:pt x="1" y="876"/>
                    <a:pt x="818" y="1"/>
                    <a:pt x="1810" y="1"/>
                  </a:cubicBezTo>
                  <a:cubicBezTo>
                    <a:pt x="2744" y="1"/>
                    <a:pt x="3620" y="818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3" name="Google Shape;8563;p19"/>
            <p:cNvSpPr/>
            <p:nvPr/>
          </p:nvSpPr>
          <p:spPr>
            <a:xfrm>
              <a:off x="3620275" y="5131025"/>
              <a:ext cx="91975" cy="90500"/>
            </a:xfrm>
            <a:custGeom>
              <a:avLst/>
              <a:gdLst/>
              <a:ahLst/>
              <a:cxnLst/>
              <a:rect l="l" t="t" r="r" b="b"/>
              <a:pathLst>
                <a:path w="3679" h="3620" extrusionOk="0">
                  <a:moveTo>
                    <a:pt x="1869" y="3619"/>
                  </a:moveTo>
                  <a:cubicBezTo>
                    <a:pt x="876" y="3619"/>
                    <a:pt x="1" y="2744"/>
                    <a:pt x="1" y="1810"/>
                  </a:cubicBezTo>
                  <a:cubicBezTo>
                    <a:pt x="1" y="817"/>
                    <a:pt x="876" y="0"/>
                    <a:pt x="1869" y="0"/>
                  </a:cubicBezTo>
                  <a:cubicBezTo>
                    <a:pt x="2803" y="0"/>
                    <a:pt x="3620" y="817"/>
                    <a:pt x="3620" y="1751"/>
                  </a:cubicBezTo>
                  <a:cubicBezTo>
                    <a:pt x="3678" y="2744"/>
                    <a:pt x="2803" y="3619"/>
                    <a:pt x="186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4" name="Google Shape;8564;p19"/>
            <p:cNvSpPr/>
            <p:nvPr/>
          </p:nvSpPr>
          <p:spPr>
            <a:xfrm>
              <a:off x="1412425" y="2921700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19" y="1810"/>
                  </a:moveTo>
                  <a:cubicBezTo>
                    <a:pt x="3619" y="2802"/>
                    <a:pt x="2802" y="3619"/>
                    <a:pt x="1810" y="3619"/>
                  </a:cubicBezTo>
                  <a:cubicBezTo>
                    <a:pt x="818" y="3619"/>
                    <a:pt x="0" y="2802"/>
                    <a:pt x="0" y="1810"/>
                  </a:cubicBezTo>
                  <a:cubicBezTo>
                    <a:pt x="0" y="876"/>
                    <a:pt x="818" y="59"/>
                    <a:pt x="1751" y="0"/>
                  </a:cubicBezTo>
                  <a:cubicBezTo>
                    <a:pt x="2744" y="0"/>
                    <a:pt x="3561" y="817"/>
                    <a:pt x="3619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5" name="Google Shape;8565;p19"/>
            <p:cNvSpPr/>
            <p:nvPr/>
          </p:nvSpPr>
          <p:spPr>
            <a:xfrm>
              <a:off x="4846075" y="4884400"/>
              <a:ext cx="91950" cy="90500"/>
            </a:xfrm>
            <a:custGeom>
              <a:avLst/>
              <a:gdLst/>
              <a:ahLst/>
              <a:cxnLst/>
              <a:rect l="l" t="t" r="r" b="b"/>
              <a:pathLst>
                <a:path w="3678" h="3620" extrusionOk="0">
                  <a:moveTo>
                    <a:pt x="1868" y="1"/>
                  </a:moveTo>
                  <a:cubicBezTo>
                    <a:pt x="2802" y="1"/>
                    <a:pt x="3677" y="876"/>
                    <a:pt x="3619" y="1810"/>
                  </a:cubicBezTo>
                  <a:cubicBezTo>
                    <a:pt x="3619" y="2802"/>
                    <a:pt x="2743" y="3620"/>
                    <a:pt x="1751" y="3620"/>
                  </a:cubicBezTo>
                  <a:cubicBezTo>
                    <a:pt x="817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6" name="Google Shape;8566;p19"/>
            <p:cNvSpPr/>
            <p:nvPr/>
          </p:nvSpPr>
          <p:spPr>
            <a:xfrm>
              <a:off x="1659025" y="1695925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20" y="1810"/>
                  </a:moveTo>
                  <a:cubicBezTo>
                    <a:pt x="3620" y="2802"/>
                    <a:pt x="2803" y="3619"/>
                    <a:pt x="1810" y="3619"/>
                  </a:cubicBezTo>
                  <a:cubicBezTo>
                    <a:pt x="818" y="3619"/>
                    <a:pt x="1" y="2802"/>
                    <a:pt x="1" y="1810"/>
                  </a:cubicBezTo>
                  <a:cubicBezTo>
                    <a:pt x="1" y="876"/>
                    <a:pt x="818" y="58"/>
                    <a:pt x="1752" y="0"/>
                  </a:cubicBezTo>
                  <a:cubicBezTo>
                    <a:pt x="2744" y="0"/>
                    <a:pt x="3562" y="817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7" name="Google Shape;8567;p19"/>
            <p:cNvSpPr/>
            <p:nvPr/>
          </p:nvSpPr>
          <p:spPr>
            <a:xfrm>
              <a:off x="1412425" y="2675075"/>
              <a:ext cx="90500" cy="91975"/>
            </a:xfrm>
            <a:custGeom>
              <a:avLst/>
              <a:gdLst/>
              <a:ahLst/>
              <a:cxnLst/>
              <a:rect l="l" t="t" r="r" b="b"/>
              <a:pathLst>
                <a:path w="3620" h="3679" extrusionOk="0">
                  <a:moveTo>
                    <a:pt x="1810" y="1"/>
                  </a:moveTo>
                  <a:cubicBezTo>
                    <a:pt x="2802" y="59"/>
                    <a:pt x="3619" y="935"/>
                    <a:pt x="3619" y="1869"/>
                  </a:cubicBezTo>
                  <a:cubicBezTo>
                    <a:pt x="3561" y="2861"/>
                    <a:pt x="2685" y="3678"/>
                    <a:pt x="1751" y="3620"/>
                  </a:cubicBezTo>
                  <a:cubicBezTo>
                    <a:pt x="759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8" name="Google Shape;8568;p19"/>
            <p:cNvSpPr/>
            <p:nvPr/>
          </p:nvSpPr>
          <p:spPr>
            <a:xfrm>
              <a:off x="5340750" y="9619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2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744"/>
                    <a:pt x="1" y="1752"/>
                  </a:cubicBezTo>
                  <a:cubicBezTo>
                    <a:pt x="1" y="760"/>
                    <a:pt x="759" y="1"/>
                    <a:pt x="1752" y="1"/>
                  </a:cubicBezTo>
                  <a:cubicBezTo>
                    <a:pt x="2744" y="1"/>
                    <a:pt x="3503" y="760"/>
                    <a:pt x="3503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9" name="Google Shape;8569;p19"/>
            <p:cNvSpPr/>
            <p:nvPr/>
          </p:nvSpPr>
          <p:spPr>
            <a:xfrm>
              <a:off x="5584450" y="120852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1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685"/>
                    <a:pt x="1" y="1751"/>
                  </a:cubicBezTo>
                  <a:cubicBezTo>
                    <a:pt x="1" y="759"/>
                    <a:pt x="759" y="0"/>
                    <a:pt x="1752" y="0"/>
                  </a:cubicBezTo>
                  <a:cubicBezTo>
                    <a:pt x="2744" y="0"/>
                    <a:pt x="3503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0" name="Google Shape;8570;p19"/>
            <p:cNvSpPr/>
            <p:nvPr/>
          </p:nvSpPr>
          <p:spPr>
            <a:xfrm>
              <a:off x="3132900" y="4716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2" y="1751"/>
                  </a:moveTo>
                  <a:cubicBezTo>
                    <a:pt x="3502" y="2744"/>
                    <a:pt x="2744" y="3503"/>
                    <a:pt x="1751" y="3503"/>
                  </a:cubicBezTo>
                  <a:cubicBezTo>
                    <a:pt x="759" y="3503"/>
                    <a:pt x="0" y="2744"/>
                    <a:pt x="0" y="1751"/>
                  </a:cubicBezTo>
                  <a:cubicBezTo>
                    <a:pt x="0" y="817"/>
                    <a:pt x="759" y="0"/>
                    <a:pt x="1751" y="0"/>
                  </a:cubicBezTo>
                  <a:cubicBezTo>
                    <a:pt x="2685" y="0"/>
                    <a:pt x="3502" y="759"/>
                    <a:pt x="3502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1" name="Google Shape;8571;p19"/>
            <p:cNvSpPr/>
            <p:nvPr/>
          </p:nvSpPr>
          <p:spPr>
            <a:xfrm>
              <a:off x="6073300" y="341347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1752" y="3502"/>
                  </a:moveTo>
                  <a:cubicBezTo>
                    <a:pt x="759" y="3502"/>
                    <a:pt x="1" y="2685"/>
                    <a:pt x="1" y="1751"/>
                  </a:cubicBezTo>
                  <a:cubicBezTo>
                    <a:pt x="1" y="759"/>
                    <a:pt x="818" y="0"/>
                    <a:pt x="1810" y="0"/>
                  </a:cubicBezTo>
                  <a:cubicBezTo>
                    <a:pt x="2744" y="0"/>
                    <a:pt x="3503" y="759"/>
                    <a:pt x="3503" y="1751"/>
                  </a:cubicBezTo>
                  <a:cubicBezTo>
                    <a:pt x="3503" y="2744"/>
                    <a:pt x="2744" y="3502"/>
                    <a:pt x="1752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2" name="Google Shape;8572;p19"/>
            <p:cNvSpPr/>
            <p:nvPr/>
          </p:nvSpPr>
          <p:spPr>
            <a:xfrm>
              <a:off x="1413875" y="2434300"/>
              <a:ext cx="87575" cy="86125"/>
            </a:xfrm>
            <a:custGeom>
              <a:avLst/>
              <a:gdLst/>
              <a:ahLst/>
              <a:cxnLst/>
              <a:rect l="l" t="t" r="r" b="b"/>
              <a:pathLst>
                <a:path w="3503" h="3445" extrusionOk="0">
                  <a:moveTo>
                    <a:pt x="1752" y="3444"/>
                  </a:moveTo>
                  <a:cubicBezTo>
                    <a:pt x="760" y="3444"/>
                    <a:pt x="1" y="2744"/>
                    <a:pt x="1" y="1752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744" y="1"/>
                    <a:pt x="3445" y="759"/>
                    <a:pt x="3503" y="1693"/>
                  </a:cubicBezTo>
                  <a:cubicBezTo>
                    <a:pt x="3503" y="2686"/>
                    <a:pt x="2744" y="3444"/>
                    <a:pt x="1752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3" name="Google Shape;8573;p19"/>
            <p:cNvSpPr/>
            <p:nvPr/>
          </p:nvSpPr>
          <p:spPr>
            <a:xfrm>
              <a:off x="4112050" y="5131025"/>
              <a:ext cx="87575" cy="89025"/>
            </a:xfrm>
            <a:custGeom>
              <a:avLst/>
              <a:gdLst/>
              <a:ahLst/>
              <a:cxnLst/>
              <a:rect l="l" t="t" r="r" b="b"/>
              <a:pathLst>
                <a:path w="3503" h="3561" extrusionOk="0">
                  <a:moveTo>
                    <a:pt x="3503" y="1751"/>
                  </a:moveTo>
                  <a:cubicBezTo>
                    <a:pt x="3503" y="2744"/>
                    <a:pt x="2744" y="3561"/>
                    <a:pt x="1752" y="3561"/>
                  </a:cubicBezTo>
                  <a:cubicBezTo>
                    <a:pt x="760" y="3561"/>
                    <a:pt x="1" y="2802"/>
                    <a:pt x="1" y="1810"/>
                  </a:cubicBezTo>
                  <a:cubicBezTo>
                    <a:pt x="1" y="817"/>
                    <a:pt x="701" y="59"/>
                    <a:pt x="1693" y="59"/>
                  </a:cubicBezTo>
                  <a:cubicBezTo>
                    <a:pt x="2686" y="0"/>
                    <a:pt x="3445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4" name="Google Shape;8574;p19"/>
            <p:cNvSpPr/>
            <p:nvPr/>
          </p:nvSpPr>
          <p:spPr>
            <a:xfrm>
              <a:off x="1413875" y="317122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5"/>
                    <a:pt x="1693" y="3445"/>
                  </a:cubicBezTo>
                  <a:cubicBezTo>
                    <a:pt x="760" y="3386"/>
                    <a:pt x="1" y="2627"/>
                    <a:pt x="59" y="1693"/>
                  </a:cubicBezTo>
                  <a:cubicBezTo>
                    <a:pt x="59" y="759"/>
                    <a:pt x="818" y="1"/>
                    <a:pt x="1752" y="1"/>
                  </a:cubicBezTo>
                  <a:cubicBezTo>
                    <a:pt x="2744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5" name="Google Shape;8575;p19"/>
            <p:cNvSpPr/>
            <p:nvPr/>
          </p:nvSpPr>
          <p:spPr>
            <a:xfrm>
              <a:off x="3376575" y="513247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4"/>
                    <a:pt x="1752" y="3444"/>
                  </a:cubicBezTo>
                  <a:cubicBezTo>
                    <a:pt x="760" y="3444"/>
                    <a:pt x="1" y="2686"/>
                    <a:pt x="1" y="1693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686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6" name="Google Shape;8576;p19"/>
            <p:cNvSpPr/>
            <p:nvPr/>
          </p:nvSpPr>
          <p:spPr>
            <a:xfrm>
              <a:off x="2639650" y="4887325"/>
              <a:ext cx="86125" cy="84650"/>
            </a:xfrm>
            <a:custGeom>
              <a:avLst/>
              <a:gdLst/>
              <a:ahLst/>
              <a:cxnLst/>
              <a:rect l="l" t="t" r="r" b="b"/>
              <a:pathLst>
                <a:path w="3445" h="3386" extrusionOk="0">
                  <a:moveTo>
                    <a:pt x="3445" y="1693"/>
                  </a:moveTo>
                  <a:cubicBezTo>
                    <a:pt x="3445" y="2627"/>
                    <a:pt x="2628" y="3386"/>
                    <a:pt x="1694" y="3386"/>
                  </a:cubicBezTo>
                  <a:cubicBezTo>
                    <a:pt x="760" y="3327"/>
                    <a:pt x="1" y="2569"/>
                    <a:pt x="59" y="1635"/>
                  </a:cubicBezTo>
                  <a:cubicBezTo>
                    <a:pt x="59" y="701"/>
                    <a:pt x="818" y="0"/>
                    <a:pt x="1752" y="0"/>
                  </a:cubicBezTo>
                  <a:cubicBezTo>
                    <a:pt x="2686" y="0"/>
                    <a:pt x="3445" y="759"/>
                    <a:pt x="3445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7" name="Google Shape;8577;p19"/>
            <p:cNvSpPr/>
            <p:nvPr/>
          </p:nvSpPr>
          <p:spPr>
            <a:xfrm>
              <a:off x="1661950" y="3903775"/>
              <a:ext cx="84675" cy="86125"/>
            </a:xfrm>
            <a:custGeom>
              <a:avLst/>
              <a:gdLst/>
              <a:ahLst/>
              <a:cxnLst/>
              <a:rect l="l" t="t" r="r" b="b"/>
              <a:pathLst>
                <a:path w="3387" h="3445" extrusionOk="0">
                  <a:moveTo>
                    <a:pt x="1693" y="1"/>
                  </a:moveTo>
                  <a:cubicBezTo>
                    <a:pt x="2627" y="1"/>
                    <a:pt x="3386" y="818"/>
                    <a:pt x="3386" y="1752"/>
                  </a:cubicBezTo>
                  <a:cubicBezTo>
                    <a:pt x="3386" y="2686"/>
                    <a:pt x="2569" y="3444"/>
                    <a:pt x="1635" y="3386"/>
                  </a:cubicBezTo>
                  <a:cubicBezTo>
                    <a:pt x="701" y="3386"/>
                    <a:pt x="1" y="2627"/>
                    <a:pt x="1" y="1693"/>
                  </a:cubicBezTo>
                  <a:cubicBezTo>
                    <a:pt x="1" y="759"/>
                    <a:pt x="759" y="1"/>
                    <a:pt x="16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8" name="Google Shape;8578;p19"/>
            <p:cNvSpPr/>
            <p:nvPr/>
          </p:nvSpPr>
          <p:spPr>
            <a:xfrm>
              <a:off x="5587375" y="4398475"/>
              <a:ext cx="81725" cy="81725"/>
            </a:xfrm>
            <a:custGeom>
              <a:avLst/>
              <a:gdLst/>
              <a:ahLst/>
              <a:cxnLst/>
              <a:rect l="l" t="t" r="r" b="b"/>
              <a:pathLst>
                <a:path w="3269" h="3269" extrusionOk="0">
                  <a:moveTo>
                    <a:pt x="1635" y="3269"/>
                  </a:moveTo>
                  <a:cubicBezTo>
                    <a:pt x="701" y="3269"/>
                    <a:pt x="0" y="2510"/>
                    <a:pt x="0" y="1635"/>
                  </a:cubicBezTo>
                  <a:cubicBezTo>
                    <a:pt x="0" y="759"/>
                    <a:pt x="759" y="0"/>
                    <a:pt x="1693" y="0"/>
                  </a:cubicBezTo>
                  <a:cubicBezTo>
                    <a:pt x="2569" y="59"/>
                    <a:pt x="3269" y="817"/>
                    <a:pt x="3269" y="1693"/>
                  </a:cubicBezTo>
                  <a:cubicBezTo>
                    <a:pt x="3211" y="2569"/>
                    <a:pt x="2510" y="3269"/>
                    <a:pt x="1635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9" name="Google Shape;8579;p19"/>
            <p:cNvSpPr/>
            <p:nvPr/>
          </p:nvSpPr>
          <p:spPr>
            <a:xfrm>
              <a:off x="6076225" y="1948375"/>
              <a:ext cx="81750" cy="81725"/>
            </a:xfrm>
            <a:custGeom>
              <a:avLst/>
              <a:gdLst/>
              <a:ahLst/>
              <a:cxnLst/>
              <a:rect l="l" t="t" r="r" b="b"/>
              <a:pathLst>
                <a:path w="3270" h="3269" extrusionOk="0">
                  <a:moveTo>
                    <a:pt x="1693" y="3211"/>
                  </a:moveTo>
                  <a:cubicBezTo>
                    <a:pt x="818" y="3269"/>
                    <a:pt x="59" y="2510"/>
                    <a:pt x="0" y="1635"/>
                  </a:cubicBezTo>
                  <a:cubicBezTo>
                    <a:pt x="0" y="759"/>
                    <a:pt x="759" y="0"/>
                    <a:pt x="1635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452"/>
                    <a:pt x="2569" y="3211"/>
                    <a:pt x="169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0" name="Google Shape;8580;p19"/>
            <p:cNvSpPr/>
            <p:nvPr/>
          </p:nvSpPr>
          <p:spPr>
            <a:xfrm>
              <a:off x="2152275" y="964825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3269" y="1635"/>
                  </a:moveTo>
                  <a:cubicBezTo>
                    <a:pt x="3269" y="2510"/>
                    <a:pt x="2568" y="3211"/>
                    <a:pt x="1693" y="3269"/>
                  </a:cubicBezTo>
                  <a:cubicBezTo>
                    <a:pt x="759" y="3269"/>
                    <a:pt x="0" y="2510"/>
                    <a:pt x="59" y="1577"/>
                  </a:cubicBezTo>
                  <a:cubicBezTo>
                    <a:pt x="59" y="701"/>
                    <a:pt x="817" y="0"/>
                    <a:pt x="1693" y="0"/>
                  </a:cubicBezTo>
                  <a:cubicBezTo>
                    <a:pt x="2568" y="0"/>
                    <a:pt x="3269" y="759"/>
                    <a:pt x="3269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1" name="Google Shape;8581;p19"/>
            <p:cNvSpPr/>
            <p:nvPr/>
          </p:nvSpPr>
          <p:spPr>
            <a:xfrm>
              <a:off x="5833975" y="1453675"/>
              <a:ext cx="81750" cy="81750"/>
            </a:xfrm>
            <a:custGeom>
              <a:avLst/>
              <a:gdLst/>
              <a:ahLst/>
              <a:cxnLst/>
              <a:rect l="l" t="t" r="r" b="b"/>
              <a:pathLst>
                <a:path w="3270" h="3270" extrusionOk="0">
                  <a:moveTo>
                    <a:pt x="3270" y="1635"/>
                  </a:moveTo>
                  <a:cubicBezTo>
                    <a:pt x="3270" y="2511"/>
                    <a:pt x="2511" y="3269"/>
                    <a:pt x="1635" y="3269"/>
                  </a:cubicBezTo>
                  <a:cubicBezTo>
                    <a:pt x="760" y="3269"/>
                    <a:pt x="1" y="2511"/>
                    <a:pt x="1" y="1635"/>
                  </a:cubicBezTo>
                  <a:cubicBezTo>
                    <a:pt x="1" y="759"/>
                    <a:pt x="760" y="1"/>
                    <a:pt x="1635" y="1"/>
                  </a:cubicBezTo>
                  <a:cubicBezTo>
                    <a:pt x="2511" y="1"/>
                    <a:pt x="3211" y="759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2" name="Google Shape;8582;p19"/>
            <p:cNvSpPr/>
            <p:nvPr/>
          </p:nvSpPr>
          <p:spPr>
            <a:xfrm>
              <a:off x="4361600" y="5135400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1634" y="3269"/>
                  </a:moveTo>
                  <a:cubicBezTo>
                    <a:pt x="759" y="3269"/>
                    <a:pt x="58" y="2569"/>
                    <a:pt x="0" y="1693"/>
                  </a:cubicBezTo>
                  <a:cubicBezTo>
                    <a:pt x="0" y="759"/>
                    <a:pt x="700" y="0"/>
                    <a:pt x="1634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510"/>
                    <a:pt x="2510" y="3211"/>
                    <a:pt x="1634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3" name="Google Shape;8583;p19"/>
            <p:cNvSpPr/>
            <p:nvPr/>
          </p:nvSpPr>
          <p:spPr>
            <a:xfrm>
              <a:off x="3137275" y="5136850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3094"/>
                  </a:moveTo>
                  <a:cubicBezTo>
                    <a:pt x="701" y="3153"/>
                    <a:pt x="0" y="2452"/>
                    <a:pt x="0" y="1577"/>
                  </a:cubicBezTo>
                  <a:cubicBezTo>
                    <a:pt x="0" y="701"/>
                    <a:pt x="642" y="1"/>
                    <a:pt x="1518" y="1"/>
                  </a:cubicBezTo>
                  <a:cubicBezTo>
                    <a:pt x="2452" y="1"/>
                    <a:pt x="3094" y="643"/>
                    <a:pt x="3152" y="1518"/>
                  </a:cubicBezTo>
                  <a:cubicBezTo>
                    <a:pt x="3152" y="2394"/>
                    <a:pt x="2452" y="3094"/>
                    <a:pt x="1576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4" name="Google Shape;8584;p19"/>
            <p:cNvSpPr/>
            <p:nvPr/>
          </p:nvSpPr>
          <p:spPr>
            <a:xfrm>
              <a:off x="1416800" y="2190600"/>
              <a:ext cx="80275" cy="80300"/>
            </a:xfrm>
            <a:custGeom>
              <a:avLst/>
              <a:gdLst/>
              <a:ahLst/>
              <a:cxnLst/>
              <a:rect l="l" t="t" r="r" b="b"/>
              <a:pathLst>
                <a:path w="3211" h="3212" extrusionOk="0">
                  <a:moveTo>
                    <a:pt x="1635" y="1"/>
                  </a:moveTo>
                  <a:cubicBezTo>
                    <a:pt x="2510" y="1"/>
                    <a:pt x="3211" y="701"/>
                    <a:pt x="3211" y="1635"/>
                  </a:cubicBezTo>
                  <a:cubicBezTo>
                    <a:pt x="3211" y="2511"/>
                    <a:pt x="2510" y="3211"/>
                    <a:pt x="1635" y="3211"/>
                  </a:cubicBezTo>
                  <a:cubicBezTo>
                    <a:pt x="759" y="3211"/>
                    <a:pt x="0" y="2511"/>
                    <a:pt x="0" y="1635"/>
                  </a:cubicBezTo>
                  <a:cubicBezTo>
                    <a:pt x="0" y="701"/>
                    <a:pt x="701" y="1"/>
                    <a:pt x="16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5" name="Google Shape;8585;p19"/>
            <p:cNvSpPr/>
            <p:nvPr/>
          </p:nvSpPr>
          <p:spPr>
            <a:xfrm>
              <a:off x="5340750" y="4646550"/>
              <a:ext cx="80275" cy="80275"/>
            </a:xfrm>
            <a:custGeom>
              <a:avLst/>
              <a:gdLst/>
              <a:ahLst/>
              <a:cxnLst/>
              <a:rect l="l" t="t" r="r" b="b"/>
              <a:pathLst>
                <a:path w="3211" h="3211" extrusionOk="0">
                  <a:moveTo>
                    <a:pt x="3211" y="1635"/>
                  </a:moveTo>
                  <a:cubicBezTo>
                    <a:pt x="3211" y="2510"/>
                    <a:pt x="2511" y="3211"/>
                    <a:pt x="1635" y="3211"/>
                  </a:cubicBezTo>
                  <a:cubicBezTo>
                    <a:pt x="701" y="3211"/>
                    <a:pt x="1" y="2510"/>
                    <a:pt x="1" y="1576"/>
                  </a:cubicBezTo>
                  <a:cubicBezTo>
                    <a:pt x="1" y="701"/>
                    <a:pt x="759" y="0"/>
                    <a:pt x="1635" y="0"/>
                  </a:cubicBezTo>
                  <a:cubicBezTo>
                    <a:pt x="2511" y="0"/>
                    <a:pt x="3211" y="701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6" name="Google Shape;8586;p19"/>
            <p:cNvSpPr/>
            <p:nvPr/>
          </p:nvSpPr>
          <p:spPr>
            <a:xfrm>
              <a:off x="1911500" y="1208525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0"/>
                  </a:moveTo>
                  <a:cubicBezTo>
                    <a:pt x="2510" y="0"/>
                    <a:pt x="3152" y="701"/>
                    <a:pt x="3152" y="1635"/>
                  </a:cubicBezTo>
                  <a:cubicBezTo>
                    <a:pt x="3094" y="2510"/>
                    <a:pt x="2452" y="3152"/>
                    <a:pt x="1576" y="3152"/>
                  </a:cubicBezTo>
                  <a:cubicBezTo>
                    <a:pt x="642" y="3152"/>
                    <a:pt x="0" y="2452"/>
                    <a:pt x="0" y="1576"/>
                  </a:cubicBezTo>
                  <a:cubicBezTo>
                    <a:pt x="0" y="701"/>
                    <a:pt x="700" y="0"/>
                    <a:pt x="15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7" name="Google Shape;8587;p19"/>
            <p:cNvSpPr/>
            <p:nvPr/>
          </p:nvSpPr>
          <p:spPr>
            <a:xfrm>
              <a:off x="4608200" y="475975"/>
              <a:ext cx="81750" cy="80275"/>
            </a:xfrm>
            <a:custGeom>
              <a:avLst/>
              <a:gdLst/>
              <a:ahLst/>
              <a:cxnLst/>
              <a:rect l="l" t="t" r="r" b="b"/>
              <a:pathLst>
                <a:path w="3270" h="3211" extrusionOk="0">
                  <a:moveTo>
                    <a:pt x="1693" y="0"/>
                  </a:moveTo>
                  <a:cubicBezTo>
                    <a:pt x="2569" y="0"/>
                    <a:pt x="3269" y="759"/>
                    <a:pt x="3269" y="1635"/>
                  </a:cubicBezTo>
                  <a:cubicBezTo>
                    <a:pt x="3211" y="2510"/>
                    <a:pt x="2511" y="3211"/>
                    <a:pt x="1577" y="3211"/>
                  </a:cubicBezTo>
                  <a:cubicBezTo>
                    <a:pt x="701" y="3152"/>
                    <a:pt x="1" y="2452"/>
                    <a:pt x="1" y="1576"/>
                  </a:cubicBezTo>
                  <a:cubicBezTo>
                    <a:pt x="59" y="642"/>
                    <a:pt x="759" y="0"/>
                    <a:pt x="16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8" name="Google Shape;8588;p19"/>
            <p:cNvSpPr/>
            <p:nvPr/>
          </p:nvSpPr>
          <p:spPr>
            <a:xfrm>
              <a:off x="5098525" y="718200"/>
              <a:ext cx="80275" cy="81750"/>
            </a:xfrm>
            <a:custGeom>
              <a:avLst/>
              <a:gdLst/>
              <a:ahLst/>
              <a:cxnLst/>
              <a:rect l="l" t="t" r="r" b="b"/>
              <a:pathLst>
                <a:path w="3211" h="3270" extrusionOk="0">
                  <a:moveTo>
                    <a:pt x="1635" y="3211"/>
                  </a:moveTo>
                  <a:cubicBezTo>
                    <a:pt x="759" y="3270"/>
                    <a:pt x="0" y="2569"/>
                    <a:pt x="0" y="1635"/>
                  </a:cubicBezTo>
                  <a:cubicBezTo>
                    <a:pt x="0" y="760"/>
                    <a:pt x="701" y="59"/>
                    <a:pt x="1576" y="1"/>
                  </a:cubicBezTo>
                  <a:cubicBezTo>
                    <a:pt x="2452" y="1"/>
                    <a:pt x="3211" y="701"/>
                    <a:pt x="3211" y="1577"/>
                  </a:cubicBezTo>
                  <a:cubicBezTo>
                    <a:pt x="3211" y="2511"/>
                    <a:pt x="2510" y="3211"/>
                    <a:pt x="1635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9" name="Google Shape;8589;p19"/>
            <p:cNvSpPr/>
            <p:nvPr/>
          </p:nvSpPr>
          <p:spPr>
            <a:xfrm>
              <a:off x="6079150" y="3664450"/>
              <a:ext cx="77350" cy="77375"/>
            </a:xfrm>
            <a:custGeom>
              <a:avLst/>
              <a:gdLst/>
              <a:ahLst/>
              <a:cxnLst/>
              <a:rect l="l" t="t" r="r" b="b"/>
              <a:pathLst>
                <a:path w="3094" h="3095" extrusionOk="0">
                  <a:moveTo>
                    <a:pt x="3094" y="1519"/>
                  </a:moveTo>
                  <a:cubicBezTo>
                    <a:pt x="3094" y="2394"/>
                    <a:pt x="2393" y="3095"/>
                    <a:pt x="1576" y="3095"/>
                  </a:cubicBezTo>
                  <a:cubicBezTo>
                    <a:pt x="701" y="3095"/>
                    <a:pt x="0" y="2452"/>
                    <a:pt x="0" y="1577"/>
                  </a:cubicBezTo>
                  <a:cubicBezTo>
                    <a:pt x="0" y="701"/>
                    <a:pt x="642" y="59"/>
                    <a:pt x="1518" y="1"/>
                  </a:cubicBezTo>
                  <a:cubicBezTo>
                    <a:pt x="2335" y="1"/>
                    <a:pt x="3094" y="701"/>
                    <a:pt x="3094" y="15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0" name="Google Shape;8590;p19"/>
            <p:cNvSpPr/>
            <p:nvPr/>
          </p:nvSpPr>
          <p:spPr>
            <a:xfrm>
              <a:off x="1418250" y="3417850"/>
              <a:ext cx="78825" cy="77350"/>
            </a:xfrm>
            <a:custGeom>
              <a:avLst/>
              <a:gdLst/>
              <a:ahLst/>
              <a:cxnLst/>
              <a:rect l="l" t="t" r="r" b="b"/>
              <a:pathLst>
                <a:path w="3153" h="3094" extrusionOk="0">
                  <a:moveTo>
                    <a:pt x="1577" y="3094"/>
                  </a:moveTo>
                  <a:cubicBezTo>
                    <a:pt x="701" y="3094"/>
                    <a:pt x="1" y="2393"/>
                    <a:pt x="1" y="1576"/>
                  </a:cubicBezTo>
                  <a:cubicBezTo>
                    <a:pt x="1" y="701"/>
                    <a:pt x="760" y="0"/>
                    <a:pt x="1577" y="0"/>
                  </a:cubicBezTo>
                  <a:cubicBezTo>
                    <a:pt x="2452" y="59"/>
                    <a:pt x="3094" y="701"/>
                    <a:pt x="3094" y="1518"/>
                  </a:cubicBezTo>
                  <a:cubicBezTo>
                    <a:pt x="3153" y="2393"/>
                    <a:pt x="2452" y="3094"/>
                    <a:pt x="157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1" name="Google Shape;8591;p19"/>
            <p:cNvSpPr/>
            <p:nvPr/>
          </p:nvSpPr>
          <p:spPr>
            <a:xfrm>
              <a:off x="2890650" y="477425"/>
              <a:ext cx="77375" cy="77375"/>
            </a:xfrm>
            <a:custGeom>
              <a:avLst/>
              <a:gdLst/>
              <a:ahLst/>
              <a:cxnLst/>
              <a:rect l="l" t="t" r="r" b="b"/>
              <a:pathLst>
                <a:path w="3095" h="3095" extrusionOk="0">
                  <a:moveTo>
                    <a:pt x="3094" y="1518"/>
                  </a:moveTo>
                  <a:cubicBezTo>
                    <a:pt x="3094" y="2336"/>
                    <a:pt x="2452" y="3036"/>
                    <a:pt x="1577" y="3094"/>
                  </a:cubicBezTo>
                  <a:cubicBezTo>
                    <a:pt x="759" y="3094"/>
                    <a:pt x="1" y="2394"/>
                    <a:pt x="59" y="1518"/>
                  </a:cubicBezTo>
                  <a:cubicBezTo>
                    <a:pt x="59" y="701"/>
                    <a:pt x="759" y="1"/>
                    <a:pt x="1577" y="1"/>
                  </a:cubicBezTo>
                  <a:cubicBezTo>
                    <a:pt x="2394" y="1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2" name="Google Shape;8592;p19"/>
            <p:cNvSpPr/>
            <p:nvPr/>
          </p:nvSpPr>
          <p:spPr>
            <a:xfrm>
              <a:off x="5835450" y="4154775"/>
              <a:ext cx="77350" cy="77350"/>
            </a:xfrm>
            <a:custGeom>
              <a:avLst/>
              <a:gdLst/>
              <a:ahLst/>
              <a:cxnLst/>
              <a:rect l="l" t="t" r="r" b="b"/>
              <a:pathLst>
                <a:path w="3094" h="3094" extrusionOk="0">
                  <a:moveTo>
                    <a:pt x="3094" y="1518"/>
                  </a:moveTo>
                  <a:cubicBezTo>
                    <a:pt x="3094" y="2335"/>
                    <a:pt x="2335" y="3094"/>
                    <a:pt x="1518" y="3036"/>
                  </a:cubicBezTo>
                  <a:cubicBezTo>
                    <a:pt x="701" y="3036"/>
                    <a:pt x="0" y="2277"/>
                    <a:pt x="59" y="1460"/>
                  </a:cubicBezTo>
                  <a:cubicBezTo>
                    <a:pt x="59" y="701"/>
                    <a:pt x="759" y="0"/>
                    <a:pt x="1576" y="0"/>
                  </a:cubicBezTo>
                  <a:cubicBezTo>
                    <a:pt x="2393" y="0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3" name="Google Shape;8593;p19"/>
            <p:cNvSpPr/>
            <p:nvPr/>
          </p:nvSpPr>
          <p:spPr>
            <a:xfrm>
              <a:off x="2401800" y="719675"/>
              <a:ext cx="75900" cy="77350"/>
            </a:xfrm>
            <a:custGeom>
              <a:avLst/>
              <a:gdLst/>
              <a:ahLst/>
              <a:cxnLst/>
              <a:rect l="l" t="t" r="r" b="b"/>
              <a:pathLst>
                <a:path w="3036" h="3094" extrusionOk="0">
                  <a:moveTo>
                    <a:pt x="3036" y="1576"/>
                  </a:moveTo>
                  <a:cubicBezTo>
                    <a:pt x="3036" y="2393"/>
                    <a:pt x="2277" y="3094"/>
                    <a:pt x="1460" y="3036"/>
                  </a:cubicBezTo>
                  <a:cubicBezTo>
                    <a:pt x="643" y="3036"/>
                    <a:pt x="0" y="2277"/>
                    <a:pt x="59" y="1518"/>
                  </a:cubicBezTo>
                  <a:cubicBezTo>
                    <a:pt x="59" y="701"/>
                    <a:pt x="818" y="0"/>
                    <a:pt x="1635" y="59"/>
                  </a:cubicBezTo>
                  <a:cubicBezTo>
                    <a:pt x="2394" y="117"/>
                    <a:pt x="3036" y="817"/>
                    <a:pt x="3036" y="15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4" name="Google Shape;8594;p19"/>
            <p:cNvSpPr/>
            <p:nvPr/>
          </p:nvSpPr>
          <p:spPr>
            <a:xfrm>
              <a:off x="2156650" y="4645075"/>
              <a:ext cx="74450" cy="74450"/>
            </a:xfrm>
            <a:custGeom>
              <a:avLst/>
              <a:gdLst/>
              <a:ahLst/>
              <a:cxnLst/>
              <a:rect l="l" t="t" r="r" b="b"/>
              <a:pathLst>
                <a:path w="2978" h="2978" extrusionOk="0">
                  <a:moveTo>
                    <a:pt x="2919" y="1518"/>
                  </a:moveTo>
                  <a:cubicBezTo>
                    <a:pt x="2919" y="2336"/>
                    <a:pt x="2277" y="2978"/>
                    <a:pt x="1460" y="2978"/>
                  </a:cubicBezTo>
                  <a:cubicBezTo>
                    <a:pt x="642" y="2978"/>
                    <a:pt x="0" y="2277"/>
                    <a:pt x="0" y="1460"/>
                  </a:cubicBezTo>
                  <a:cubicBezTo>
                    <a:pt x="59" y="701"/>
                    <a:pt x="701" y="1"/>
                    <a:pt x="1518" y="59"/>
                  </a:cubicBezTo>
                  <a:cubicBezTo>
                    <a:pt x="2335" y="59"/>
                    <a:pt x="2977" y="701"/>
                    <a:pt x="2919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5" name="Google Shape;8595;p19"/>
            <p:cNvSpPr/>
            <p:nvPr/>
          </p:nvSpPr>
          <p:spPr>
            <a:xfrm>
              <a:off x="1910025" y="4402850"/>
              <a:ext cx="73000" cy="72975"/>
            </a:xfrm>
            <a:custGeom>
              <a:avLst/>
              <a:gdLst/>
              <a:ahLst/>
              <a:cxnLst/>
              <a:rect l="l" t="t" r="r" b="b"/>
              <a:pathLst>
                <a:path w="2920" h="2919" extrusionOk="0">
                  <a:moveTo>
                    <a:pt x="1460" y="0"/>
                  </a:moveTo>
                  <a:cubicBezTo>
                    <a:pt x="2277" y="0"/>
                    <a:pt x="2919" y="642"/>
                    <a:pt x="2919" y="1460"/>
                  </a:cubicBezTo>
                  <a:cubicBezTo>
                    <a:pt x="2919" y="2277"/>
                    <a:pt x="2277" y="2919"/>
                    <a:pt x="1460" y="2919"/>
                  </a:cubicBezTo>
                  <a:cubicBezTo>
                    <a:pt x="643" y="2919"/>
                    <a:pt x="59" y="2335"/>
                    <a:pt x="1" y="1518"/>
                  </a:cubicBezTo>
                  <a:cubicBezTo>
                    <a:pt x="1" y="701"/>
                    <a:pt x="643" y="59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6" name="Google Shape;8596;p19"/>
            <p:cNvSpPr/>
            <p:nvPr/>
          </p:nvSpPr>
          <p:spPr>
            <a:xfrm>
              <a:off x="1669250" y="1459525"/>
              <a:ext cx="70075" cy="71525"/>
            </a:xfrm>
            <a:custGeom>
              <a:avLst/>
              <a:gdLst/>
              <a:ahLst/>
              <a:cxnLst/>
              <a:rect l="l" t="t" r="r" b="b"/>
              <a:pathLst>
                <a:path w="2803" h="2861" extrusionOk="0">
                  <a:moveTo>
                    <a:pt x="1401" y="2802"/>
                  </a:moveTo>
                  <a:cubicBezTo>
                    <a:pt x="584" y="2802"/>
                    <a:pt x="1" y="2218"/>
                    <a:pt x="1" y="1401"/>
                  </a:cubicBezTo>
                  <a:cubicBezTo>
                    <a:pt x="1" y="584"/>
                    <a:pt x="584" y="0"/>
                    <a:pt x="1401" y="0"/>
                  </a:cubicBezTo>
                  <a:cubicBezTo>
                    <a:pt x="2219" y="0"/>
                    <a:pt x="2802" y="642"/>
                    <a:pt x="2802" y="1401"/>
                  </a:cubicBezTo>
                  <a:cubicBezTo>
                    <a:pt x="2802" y="2218"/>
                    <a:pt x="2219" y="2860"/>
                    <a:pt x="1401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7" name="Google Shape;8597;p19"/>
            <p:cNvSpPr/>
            <p:nvPr/>
          </p:nvSpPr>
          <p:spPr>
            <a:xfrm>
              <a:off x="5102900" y="4894625"/>
              <a:ext cx="71525" cy="70050"/>
            </a:xfrm>
            <a:custGeom>
              <a:avLst/>
              <a:gdLst/>
              <a:ahLst/>
              <a:cxnLst/>
              <a:rect l="l" t="t" r="r" b="b"/>
              <a:pathLst>
                <a:path w="2861" h="2802" extrusionOk="0">
                  <a:moveTo>
                    <a:pt x="1460" y="2802"/>
                  </a:moveTo>
                  <a:cubicBezTo>
                    <a:pt x="642" y="2802"/>
                    <a:pt x="0" y="2218"/>
                    <a:pt x="0" y="1401"/>
                  </a:cubicBezTo>
                  <a:cubicBezTo>
                    <a:pt x="0" y="584"/>
                    <a:pt x="584" y="0"/>
                    <a:pt x="1401" y="0"/>
                  </a:cubicBezTo>
                  <a:cubicBezTo>
                    <a:pt x="2218" y="0"/>
                    <a:pt x="2802" y="584"/>
                    <a:pt x="2860" y="1401"/>
                  </a:cubicBezTo>
                  <a:cubicBezTo>
                    <a:pt x="2860" y="2160"/>
                    <a:pt x="2218" y="2802"/>
                    <a:pt x="1460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8" name="Google Shape;8598;p19"/>
            <p:cNvSpPr/>
            <p:nvPr/>
          </p:nvSpPr>
          <p:spPr>
            <a:xfrm>
              <a:off x="1422625" y="1949825"/>
              <a:ext cx="70075" cy="68600"/>
            </a:xfrm>
            <a:custGeom>
              <a:avLst/>
              <a:gdLst/>
              <a:ahLst/>
              <a:cxnLst/>
              <a:rect l="l" t="t" r="r" b="b"/>
              <a:pathLst>
                <a:path w="2803" h="2744" extrusionOk="0">
                  <a:moveTo>
                    <a:pt x="2803" y="1401"/>
                  </a:moveTo>
                  <a:cubicBezTo>
                    <a:pt x="2803" y="2160"/>
                    <a:pt x="2161" y="2744"/>
                    <a:pt x="1402" y="2744"/>
                  </a:cubicBezTo>
                  <a:cubicBezTo>
                    <a:pt x="643" y="2744"/>
                    <a:pt x="1" y="2102"/>
                    <a:pt x="1" y="1343"/>
                  </a:cubicBezTo>
                  <a:cubicBezTo>
                    <a:pt x="59" y="584"/>
                    <a:pt x="701" y="1"/>
                    <a:pt x="1402" y="1"/>
                  </a:cubicBezTo>
                  <a:cubicBezTo>
                    <a:pt x="2161" y="1"/>
                    <a:pt x="2803" y="643"/>
                    <a:pt x="2803" y="14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9" name="Google Shape;8599;p19"/>
            <p:cNvSpPr/>
            <p:nvPr/>
          </p:nvSpPr>
          <p:spPr>
            <a:xfrm>
              <a:off x="4611125" y="5141225"/>
              <a:ext cx="68600" cy="70075"/>
            </a:xfrm>
            <a:custGeom>
              <a:avLst/>
              <a:gdLst/>
              <a:ahLst/>
              <a:cxnLst/>
              <a:rect l="l" t="t" r="r" b="b"/>
              <a:pathLst>
                <a:path w="2744" h="2803" extrusionOk="0">
                  <a:moveTo>
                    <a:pt x="1343" y="2803"/>
                  </a:moveTo>
                  <a:cubicBezTo>
                    <a:pt x="584" y="2744"/>
                    <a:pt x="0" y="2161"/>
                    <a:pt x="0" y="1402"/>
                  </a:cubicBezTo>
                  <a:cubicBezTo>
                    <a:pt x="0" y="643"/>
                    <a:pt x="642" y="1"/>
                    <a:pt x="1401" y="1"/>
                  </a:cubicBezTo>
                  <a:cubicBezTo>
                    <a:pt x="2160" y="59"/>
                    <a:pt x="2744" y="701"/>
                    <a:pt x="2744" y="1460"/>
                  </a:cubicBezTo>
                  <a:cubicBezTo>
                    <a:pt x="2744" y="2161"/>
                    <a:pt x="2102" y="2803"/>
                    <a:pt x="134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0" name="Google Shape;8600;p19"/>
            <p:cNvSpPr/>
            <p:nvPr/>
          </p:nvSpPr>
          <p:spPr>
            <a:xfrm>
              <a:off x="2407625" y="4897525"/>
              <a:ext cx="65700" cy="64250"/>
            </a:xfrm>
            <a:custGeom>
              <a:avLst/>
              <a:gdLst/>
              <a:ahLst/>
              <a:cxnLst/>
              <a:rect l="l" t="t" r="r" b="b"/>
              <a:pathLst>
                <a:path w="2628" h="2570" extrusionOk="0">
                  <a:moveTo>
                    <a:pt x="1343" y="2569"/>
                  </a:moveTo>
                  <a:cubicBezTo>
                    <a:pt x="643" y="2569"/>
                    <a:pt x="59" y="2044"/>
                    <a:pt x="59" y="1343"/>
                  </a:cubicBezTo>
                  <a:cubicBezTo>
                    <a:pt x="1" y="585"/>
                    <a:pt x="585" y="1"/>
                    <a:pt x="1343" y="1"/>
                  </a:cubicBezTo>
                  <a:cubicBezTo>
                    <a:pt x="2044" y="1"/>
                    <a:pt x="2569" y="526"/>
                    <a:pt x="2569" y="1227"/>
                  </a:cubicBezTo>
                  <a:cubicBezTo>
                    <a:pt x="2628" y="1986"/>
                    <a:pt x="2044" y="2511"/>
                    <a:pt x="1343" y="25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1" name="Google Shape;8601;p19"/>
            <p:cNvSpPr/>
            <p:nvPr/>
          </p:nvSpPr>
          <p:spPr>
            <a:xfrm>
              <a:off x="1425550" y="367175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1285" y="1"/>
                  </a:moveTo>
                  <a:cubicBezTo>
                    <a:pt x="1985" y="1"/>
                    <a:pt x="2569" y="526"/>
                    <a:pt x="2569" y="1285"/>
                  </a:cubicBezTo>
                  <a:cubicBezTo>
                    <a:pt x="2569" y="2044"/>
                    <a:pt x="1985" y="2569"/>
                    <a:pt x="1226" y="2569"/>
                  </a:cubicBezTo>
                  <a:cubicBezTo>
                    <a:pt x="526" y="2511"/>
                    <a:pt x="1" y="1985"/>
                    <a:pt x="1" y="1227"/>
                  </a:cubicBezTo>
                  <a:cubicBezTo>
                    <a:pt x="1" y="526"/>
                    <a:pt x="584" y="1"/>
                    <a:pt x="128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2" name="Google Shape;8602;p19"/>
            <p:cNvSpPr/>
            <p:nvPr/>
          </p:nvSpPr>
          <p:spPr>
            <a:xfrm>
              <a:off x="1672175" y="416060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2569" y="1285"/>
                  </a:moveTo>
                  <a:cubicBezTo>
                    <a:pt x="2569" y="2044"/>
                    <a:pt x="1985" y="2569"/>
                    <a:pt x="1284" y="2569"/>
                  </a:cubicBezTo>
                  <a:cubicBezTo>
                    <a:pt x="526" y="2569"/>
                    <a:pt x="0" y="1985"/>
                    <a:pt x="0" y="1227"/>
                  </a:cubicBezTo>
                  <a:cubicBezTo>
                    <a:pt x="0" y="526"/>
                    <a:pt x="584" y="1"/>
                    <a:pt x="1284" y="1"/>
                  </a:cubicBezTo>
                  <a:cubicBezTo>
                    <a:pt x="2043" y="59"/>
                    <a:pt x="2569" y="585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3" name="Google Shape;8603;p19"/>
            <p:cNvSpPr/>
            <p:nvPr/>
          </p:nvSpPr>
          <p:spPr>
            <a:xfrm>
              <a:off x="4859200" y="483275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343" y="0"/>
                  </a:moveTo>
                  <a:cubicBezTo>
                    <a:pt x="2043" y="0"/>
                    <a:pt x="2569" y="584"/>
                    <a:pt x="2569" y="1284"/>
                  </a:cubicBezTo>
                  <a:cubicBezTo>
                    <a:pt x="2569" y="2043"/>
                    <a:pt x="1985" y="2627"/>
                    <a:pt x="1226" y="2569"/>
                  </a:cubicBezTo>
                  <a:cubicBezTo>
                    <a:pt x="526" y="2569"/>
                    <a:pt x="0" y="1985"/>
                    <a:pt x="0" y="1284"/>
                  </a:cubicBezTo>
                  <a:cubicBezTo>
                    <a:pt x="59" y="526"/>
                    <a:pt x="584" y="0"/>
                    <a:pt x="134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4" name="Google Shape;8604;p19"/>
            <p:cNvSpPr/>
            <p:nvPr/>
          </p:nvSpPr>
          <p:spPr>
            <a:xfrm>
              <a:off x="6084975" y="1709050"/>
              <a:ext cx="64225" cy="65700"/>
            </a:xfrm>
            <a:custGeom>
              <a:avLst/>
              <a:gdLst/>
              <a:ahLst/>
              <a:cxnLst/>
              <a:rect l="l" t="t" r="r" b="b"/>
              <a:pathLst>
                <a:path w="2569" h="2628" extrusionOk="0">
                  <a:moveTo>
                    <a:pt x="2569" y="1285"/>
                  </a:moveTo>
                  <a:cubicBezTo>
                    <a:pt x="2569" y="2043"/>
                    <a:pt x="2044" y="2569"/>
                    <a:pt x="1343" y="2569"/>
                  </a:cubicBezTo>
                  <a:cubicBezTo>
                    <a:pt x="584" y="2627"/>
                    <a:pt x="1" y="2043"/>
                    <a:pt x="1" y="1285"/>
                  </a:cubicBezTo>
                  <a:cubicBezTo>
                    <a:pt x="59" y="584"/>
                    <a:pt x="584" y="0"/>
                    <a:pt x="1343" y="59"/>
                  </a:cubicBezTo>
                  <a:cubicBezTo>
                    <a:pt x="2044" y="59"/>
                    <a:pt x="2569" y="584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5" name="Google Shape;8605;p19"/>
            <p:cNvSpPr/>
            <p:nvPr/>
          </p:nvSpPr>
          <p:spPr>
            <a:xfrm>
              <a:off x="2897950" y="5142700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285" y="2627"/>
                  </a:moveTo>
                  <a:cubicBezTo>
                    <a:pt x="584" y="2627"/>
                    <a:pt x="0" y="2102"/>
                    <a:pt x="0" y="1343"/>
                  </a:cubicBezTo>
                  <a:cubicBezTo>
                    <a:pt x="0" y="642"/>
                    <a:pt x="526" y="59"/>
                    <a:pt x="1226" y="59"/>
                  </a:cubicBezTo>
                  <a:cubicBezTo>
                    <a:pt x="1985" y="0"/>
                    <a:pt x="2569" y="584"/>
                    <a:pt x="2569" y="1343"/>
                  </a:cubicBezTo>
                  <a:cubicBezTo>
                    <a:pt x="2569" y="2043"/>
                    <a:pt x="2043" y="2627"/>
                    <a:pt x="1285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6" name="Google Shape;8606;p19"/>
            <p:cNvSpPr/>
            <p:nvPr/>
          </p:nvSpPr>
          <p:spPr>
            <a:xfrm>
              <a:off x="6333050" y="2936300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452" y="1985"/>
                    <a:pt x="1927" y="2510"/>
                    <a:pt x="1168" y="2510"/>
                  </a:cubicBezTo>
                  <a:cubicBezTo>
                    <a:pt x="526" y="2452"/>
                    <a:pt x="1" y="1926"/>
                    <a:pt x="1" y="1226"/>
                  </a:cubicBezTo>
                  <a:cubicBezTo>
                    <a:pt x="1" y="525"/>
                    <a:pt x="584" y="0"/>
                    <a:pt x="1285" y="0"/>
                  </a:cubicBezTo>
                  <a:cubicBezTo>
                    <a:pt x="1985" y="0"/>
                    <a:pt x="2510" y="584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7" name="Google Shape;8607;p19"/>
            <p:cNvSpPr/>
            <p:nvPr/>
          </p:nvSpPr>
          <p:spPr>
            <a:xfrm>
              <a:off x="5597575" y="975050"/>
              <a:ext cx="61325" cy="61300"/>
            </a:xfrm>
            <a:custGeom>
              <a:avLst/>
              <a:gdLst/>
              <a:ahLst/>
              <a:cxnLst/>
              <a:rect l="l" t="t" r="r" b="b"/>
              <a:pathLst>
                <a:path w="2453" h="2452" extrusionOk="0">
                  <a:moveTo>
                    <a:pt x="1227" y="0"/>
                  </a:moveTo>
                  <a:cubicBezTo>
                    <a:pt x="1927" y="0"/>
                    <a:pt x="2452" y="584"/>
                    <a:pt x="2452" y="1226"/>
                  </a:cubicBezTo>
                  <a:cubicBezTo>
                    <a:pt x="2452" y="1868"/>
                    <a:pt x="1869" y="2452"/>
                    <a:pt x="1227" y="2452"/>
                  </a:cubicBezTo>
                  <a:cubicBezTo>
                    <a:pt x="526" y="2452"/>
                    <a:pt x="1" y="1868"/>
                    <a:pt x="1" y="1168"/>
                  </a:cubicBezTo>
                  <a:cubicBezTo>
                    <a:pt x="1" y="525"/>
                    <a:pt x="585" y="0"/>
                    <a:pt x="12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8" name="Google Shape;8608;p19"/>
            <p:cNvSpPr/>
            <p:nvPr/>
          </p:nvSpPr>
          <p:spPr>
            <a:xfrm>
              <a:off x="3634875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1226" y="2510"/>
                  </a:moveTo>
                  <a:cubicBezTo>
                    <a:pt x="526" y="2510"/>
                    <a:pt x="1" y="1926"/>
                    <a:pt x="1" y="1226"/>
                  </a:cubicBezTo>
                  <a:cubicBezTo>
                    <a:pt x="59" y="525"/>
                    <a:pt x="584" y="0"/>
                    <a:pt x="1226" y="0"/>
                  </a:cubicBezTo>
                  <a:cubicBezTo>
                    <a:pt x="1927" y="0"/>
                    <a:pt x="2510" y="584"/>
                    <a:pt x="2452" y="1284"/>
                  </a:cubicBezTo>
                  <a:cubicBezTo>
                    <a:pt x="2452" y="1985"/>
                    <a:pt x="1927" y="2510"/>
                    <a:pt x="1226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9" name="Google Shape;8609;p19"/>
            <p:cNvSpPr/>
            <p:nvPr/>
          </p:nvSpPr>
          <p:spPr>
            <a:xfrm>
              <a:off x="6333050" y="2692600"/>
              <a:ext cx="62775" cy="62775"/>
            </a:xfrm>
            <a:custGeom>
              <a:avLst/>
              <a:gdLst/>
              <a:ahLst/>
              <a:cxnLst/>
              <a:rect l="l" t="t" r="r" b="b"/>
              <a:pathLst>
                <a:path w="2511" h="2511" extrusionOk="0">
                  <a:moveTo>
                    <a:pt x="2510" y="1284"/>
                  </a:moveTo>
                  <a:cubicBezTo>
                    <a:pt x="2510" y="1985"/>
                    <a:pt x="1927" y="2510"/>
                    <a:pt x="1226" y="2510"/>
                  </a:cubicBezTo>
                  <a:cubicBezTo>
                    <a:pt x="526" y="2510"/>
                    <a:pt x="1" y="1985"/>
                    <a:pt x="1" y="1284"/>
                  </a:cubicBezTo>
                  <a:cubicBezTo>
                    <a:pt x="1" y="584"/>
                    <a:pt x="584" y="0"/>
                    <a:pt x="1285" y="59"/>
                  </a:cubicBezTo>
                  <a:cubicBezTo>
                    <a:pt x="1985" y="59"/>
                    <a:pt x="2510" y="584"/>
                    <a:pt x="2510" y="128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0" name="Google Shape;8610;p19"/>
            <p:cNvSpPr/>
            <p:nvPr/>
          </p:nvSpPr>
          <p:spPr>
            <a:xfrm>
              <a:off x="3881500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510" y="1926"/>
                    <a:pt x="1985" y="2452"/>
                    <a:pt x="1284" y="2452"/>
                  </a:cubicBezTo>
                  <a:cubicBezTo>
                    <a:pt x="584" y="2510"/>
                    <a:pt x="0" y="1985"/>
                    <a:pt x="0" y="1226"/>
                  </a:cubicBezTo>
                  <a:cubicBezTo>
                    <a:pt x="0" y="525"/>
                    <a:pt x="584" y="0"/>
                    <a:pt x="1284" y="0"/>
                  </a:cubicBezTo>
                  <a:cubicBezTo>
                    <a:pt x="1985" y="0"/>
                    <a:pt x="2510" y="525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1" name="Google Shape;8611;p19"/>
            <p:cNvSpPr/>
            <p:nvPr/>
          </p:nvSpPr>
          <p:spPr>
            <a:xfrm>
              <a:off x="6333050" y="2447425"/>
              <a:ext cx="61325" cy="59875"/>
            </a:xfrm>
            <a:custGeom>
              <a:avLst/>
              <a:gdLst/>
              <a:ahLst/>
              <a:cxnLst/>
              <a:rect l="l" t="t" r="r" b="b"/>
              <a:pathLst>
                <a:path w="2453" h="2395" extrusionOk="0">
                  <a:moveTo>
                    <a:pt x="2452" y="1168"/>
                  </a:moveTo>
                  <a:cubicBezTo>
                    <a:pt x="2452" y="1810"/>
                    <a:pt x="1868" y="2394"/>
                    <a:pt x="1226" y="2394"/>
                  </a:cubicBezTo>
                  <a:cubicBezTo>
                    <a:pt x="643" y="2394"/>
                    <a:pt x="59" y="1869"/>
                    <a:pt x="59" y="1227"/>
                  </a:cubicBezTo>
                  <a:cubicBezTo>
                    <a:pt x="1" y="585"/>
                    <a:pt x="584" y="1"/>
                    <a:pt x="1226" y="1"/>
                  </a:cubicBezTo>
                  <a:cubicBezTo>
                    <a:pt x="1868" y="1"/>
                    <a:pt x="2452" y="585"/>
                    <a:pt x="2452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2" name="Google Shape;8612;p19"/>
            <p:cNvSpPr/>
            <p:nvPr/>
          </p:nvSpPr>
          <p:spPr>
            <a:xfrm>
              <a:off x="6086425" y="3919825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227" y="1"/>
                  </a:moveTo>
                  <a:cubicBezTo>
                    <a:pt x="1869" y="1"/>
                    <a:pt x="2453" y="584"/>
                    <a:pt x="2453" y="1226"/>
                  </a:cubicBezTo>
                  <a:cubicBezTo>
                    <a:pt x="2453" y="1869"/>
                    <a:pt x="1869" y="2394"/>
                    <a:pt x="1285" y="2452"/>
                  </a:cubicBezTo>
                  <a:cubicBezTo>
                    <a:pt x="585" y="2452"/>
                    <a:pt x="1" y="1869"/>
                    <a:pt x="59" y="1168"/>
                  </a:cubicBezTo>
                  <a:cubicBezTo>
                    <a:pt x="59" y="584"/>
                    <a:pt x="585" y="1"/>
                    <a:pt x="1227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3" name="Google Shape;8613;p19"/>
            <p:cNvSpPr/>
            <p:nvPr/>
          </p:nvSpPr>
          <p:spPr>
            <a:xfrm>
              <a:off x="2657175" y="486175"/>
              <a:ext cx="59850" cy="59875"/>
            </a:xfrm>
            <a:custGeom>
              <a:avLst/>
              <a:gdLst/>
              <a:ahLst/>
              <a:cxnLst/>
              <a:rect l="l" t="t" r="r" b="b"/>
              <a:pathLst>
                <a:path w="2394" h="2395" extrusionOk="0">
                  <a:moveTo>
                    <a:pt x="2394" y="1168"/>
                  </a:moveTo>
                  <a:cubicBezTo>
                    <a:pt x="2394" y="1752"/>
                    <a:pt x="1868" y="2336"/>
                    <a:pt x="1226" y="2394"/>
                  </a:cubicBezTo>
                  <a:cubicBezTo>
                    <a:pt x="584" y="2394"/>
                    <a:pt x="0" y="1810"/>
                    <a:pt x="0" y="1168"/>
                  </a:cubicBezTo>
                  <a:cubicBezTo>
                    <a:pt x="0" y="526"/>
                    <a:pt x="584" y="1"/>
                    <a:pt x="1168" y="1"/>
                  </a:cubicBezTo>
                  <a:cubicBezTo>
                    <a:pt x="1810" y="1"/>
                    <a:pt x="2394" y="526"/>
                    <a:pt x="2394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4" name="Google Shape;8614;p19"/>
            <p:cNvSpPr/>
            <p:nvPr/>
          </p:nvSpPr>
          <p:spPr>
            <a:xfrm>
              <a:off x="4126650" y="239575"/>
              <a:ext cx="58400" cy="59850"/>
            </a:xfrm>
            <a:custGeom>
              <a:avLst/>
              <a:gdLst/>
              <a:ahLst/>
              <a:cxnLst/>
              <a:rect l="l" t="t" r="r" b="b"/>
              <a:pathLst>
                <a:path w="2336" h="2394" extrusionOk="0">
                  <a:moveTo>
                    <a:pt x="1168" y="2335"/>
                  </a:moveTo>
                  <a:cubicBezTo>
                    <a:pt x="526" y="2394"/>
                    <a:pt x="0" y="1810"/>
                    <a:pt x="0" y="1226"/>
                  </a:cubicBezTo>
                  <a:cubicBezTo>
                    <a:pt x="0" y="584"/>
                    <a:pt x="526" y="0"/>
                    <a:pt x="1168" y="0"/>
                  </a:cubicBezTo>
                  <a:cubicBezTo>
                    <a:pt x="1752" y="0"/>
                    <a:pt x="2335" y="526"/>
                    <a:pt x="2335" y="1168"/>
                  </a:cubicBezTo>
                  <a:cubicBezTo>
                    <a:pt x="2335" y="1810"/>
                    <a:pt x="1810" y="2335"/>
                    <a:pt x="1168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5" name="Google Shape;8615;p19"/>
            <p:cNvSpPr/>
            <p:nvPr/>
          </p:nvSpPr>
          <p:spPr>
            <a:xfrm>
              <a:off x="5845650" y="1223125"/>
              <a:ext cx="56950" cy="58375"/>
            </a:xfrm>
            <a:custGeom>
              <a:avLst/>
              <a:gdLst/>
              <a:ahLst/>
              <a:cxnLst/>
              <a:rect l="l" t="t" r="r" b="b"/>
              <a:pathLst>
                <a:path w="2278" h="2335" extrusionOk="0">
                  <a:moveTo>
                    <a:pt x="2277" y="1167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335"/>
                    <a:pt x="1" y="1810"/>
                    <a:pt x="1" y="1109"/>
                  </a:cubicBezTo>
                  <a:cubicBezTo>
                    <a:pt x="59" y="467"/>
                    <a:pt x="526" y="0"/>
                    <a:pt x="1168" y="0"/>
                  </a:cubicBezTo>
                  <a:cubicBezTo>
                    <a:pt x="1810" y="0"/>
                    <a:pt x="2277" y="525"/>
                    <a:pt x="2277" y="116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6" name="Google Shape;8616;p19"/>
            <p:cNvSpPr/>
            <p:nvPr/>
          </p:nvSpPr>
          <p:spPr>
            <a:xfrm>
              <a:off x="3394100" y="241025"/>
              <a:ext cx="58400" cy="56950"/>
            </a:xfrm>
            <a:custGeom>
              <a:avLst/>
              <a:gdLst/>
              <a:ahLst/>
              <a:cxnLst/>
              <a:rect l="l" t="t" r="r" b="b"/>
              <a:pathLst>
                <a:path w="2336" h="2278" extrusionOk="0">
                  <a:moveTo>
                    <a:pt x="2277" y="1168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277"/>
                    <a:pt x="0" y="1752"/>
                    <a:pt x="59" y="1051"/>
                  </a:cubicBezTo>
                  <a:cubicBezTo>
                    <a:pt x="59" y="409"/>
                    <a:pt x="584" y="1"/>
                    <a:pt x="1226" y="1"/>
                  </a:cubicBezTo>
                  <a:cubicBezTo>
                    <a:pt x="1868" y="1"/>
                    <a:pt x="2335" y="526"/>
                    <a:pt x="2277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7" name="Google Shape;8617;p19"/>
            <p:cNvSpPr/>
            <p:nvPr/>
          </p:nvSpPr>
          <p:spPr>
            <a:xfrm>
              <a:off x="6335975" y="3185825"/>
              <a:ext cx="56925" cy="56925"/>
            </a:xfrm>
            <a:custGeom>
              <a:avLst/>
              <a:gdLst/>
              <a:ahLst/>
              <a:cxnLst/>
              <a:rect l="l" t="t" r="r" b="b"/>
              <a:pathLst>
                <a:path w="2277" h="2277" extrusionOk="0">
                  <a:moveTo>
                    <a:pt x="1168" y="2277"/>
                  </a:moveTo>
                  <a:cubicBezTo>
                    <a:pt x="526" y="2277"/>
                    <a:pt x="0" y="1810"/>
                    <a:pt x="0" y="1168"/>
                  </a:cubicBezTo>
                  <a:cubicBezTo>
                    <a:pt x="0" y="467"/>
                    <a:pt x="467" y="0"/>
                    <a:pt x="1168" y="0"/>
                  </a:cubicBezTo>
                  <a:cubicBezTo>
                    <a:pt x="1810" y="0"/>
                    <a:pt x="2277" y="526"/>
                    <a:pt x="2277" y="1109"/>
                  </a:cubicBezTo>
                  <a:cubicBezTo>
                    <a:pt x="2277" y="1751"/>
                    <a:pt x="1751" y="2277"/>
                    <a:pt x="1168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8" name="Google Shape;8618;p19"/>
            <p:cNvSpPr/>
            <p:nvPr/>
          </p:nvSpPr>
          <p:spPr>
            <a:xfrm>
              <a:off x="5356800" y="731350"/>
              <a:ext cx="56950" cy="55475"/>
            </a:xfrm>
            <a:custGeom>
              <a:avLst/>
              <a:gdLst/>
              <a:ahLst/>
              <a:cxnLst/>
              <a:rect l="l" t="t" r="r" b="b"/>
              <a:pathLst>
                <a:path w="2278" h="2219" extrusionOk="0">
                  <a:moveTo>
                    <a:pt x="1168" y="2218"/>
                  </a:moveTo>
                  <a:cubicBezTo>
                    <a:pt x="526" y="2218"/>
                    <a:pt x="59" y="1810"/>
                    <a:pt x="1" y="1168"/>
                  </a:cubicBezTo>
                  <a:cubicBezTo>
                    <a:pt x="1" y="467"/>
                    <a:pt x="468" y="0"/>
                    <a:pt x="1110" y="0"/>
                  </a:cubicBezTo>
                  <a:cubicBezTo>
                    <a:pt x="1752" y="0"/>
                    <a:pt x="2277" y="467"/>
                    <a:pt x="2277" y="1051"/>
                  </a:cubicBezTo>
                  <a:cubicBezTo>
                    <a:pt x="2277" y="1693"/>
                    <a:pt x="1810" y="2218"/>
                    <a:pt x="1168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9" name="Google Shape;8619;p19"/>
            <p:cNvSpPr/>
            <p:nvPr/>
          </p:nvSpPr>
          <p:spPr>
            <a:xfrm>
              <a:off x="1924625" y="979425"/>
              <a:ext cx="52550" cy="52550"/>
            </a:xfrm>
            <a:custGeom>
              <a:avLst/>
              <a:gdLst/>
              <a:ahLst/>
              <a:cxnLst/>
              <a:rect l="l" t="t" r="r" b="b"/>
              <a:pathLst>
                <a:path w="2102" h="2102" extrusionOk="0">
                  <a:moveTo>
                    <a:pt x="2102" y="1051"/>
                  </a:moveTo>
                  <a:cubicBezTo>
                    <a:pt x="2102" y="1576"/>
                    <a:pt x="1635" y="2043"/>
                    <a:pt x="1051" y="2102"/>
                  </a:cubicBezTo>
                  <a:cubicBezTo>
                    <a:pt x="526" y="2102"/>
                    <a:pt x="0" y="1576"/>
                    <a:pt x="0" y="993"/>
                  </a:cubicBezTo>
                  <a:cubicBezTo>
                    <a:pt x="0" y="467"/>
                    <a:pt x="526" y="0"/>
                    <a:pt x="1051" y="0"/>
                  </a:cubicBezTo>
                  <a:cubicBezTo>
                    <a:pt x="1576" y="0"/>
                    <a:pt x="2102" y="467"/>
                    <a:pt x="2102" y="10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0" name="Google Shape;8620;p19"/>
            <p:cNvSpPr/>
            <p:nvPr/>
          </p:nvSpPr>
          <p:spPr>
            <a:xfrm>
              <a:off x="6337425" y="22052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1051" y="0"/>
                  </a:moveTo>
                  <a:cubicBezTo>
                    <a:pt x="1577" y="0"/>
                    <a:pt x="2102" y="467"/>
                    <a:pt x="2102" y="993"/>
                  </a:cubicBezTo>
                  <a:cubicBezTo>
                    <a:pt x="2160" y="1576"/>
                    <a:pt x="1635" y="2102"/>
                    <a:pt x="1051" y="2102"/>
                  </a:cubicBezTo>
                  <a:cubicBezTo>
                    <a:pt x="526" y="2043"/>
                    <a:pt x="1" y="1576"/>
                    <a:pt x="1" y="1051"/>
                  </a:cubicBezTo>
                  <a:cubicBezTo>
                    <a:pt x="1" y="467"/>
                    <a:pt x="526" y="0"/>
                    <a:pt x="105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1" name="Google Shape;8621;p19"/>
            <p:cNvSpPr/>
            <p:nvPr/>
          </p:nvSpPr>
          <p:spPr>
            <a:xfrm>
              <a:off x="1431400" y="171487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2101" y="1052"/>
                  </a:moveTo>
                  <a:cubicBezTo>
                    <a:pt x="2101" y="1635"/>
                    <a:pt x="1635" y="2102"/>
                    <a:pt x="1051" y="2102"/>
                  </a:cubicBezTo>
                  <a:cubicBezTo>
                    <a:pt x="467" y="2102"/>
                    <a:pt x="0" y="1577"/>
                    <a:pt x="0" y="1052"/>
                  </a:cubicBezTo>
                  <a:cubicBezTo>
                    <a:pt x="0" y="468"/>
                    <a:pt x="525" y="1"/>
                    <a:pt x="1051" y="1"/>
                  </a:cubicBezTo>
                  <a:cubicBezTo>
                    <a:pt x="1576" y="59"/>
                    <a:pt x="2101" y="526"/>
                    <a:pt x="2101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2" name="Google Shape;8622;p19"/>
            <p:cNvSpPr/>
            <p:nvPr/>
          </p:nvSpPr>
          <p:spPr>
            <a:xfrm>
              <a:off x="5601950" y="4661125"/>
              <a:ext cx="52575" cy="52575"/>
            </a:xfrm>
            <a:custGeom>
              <a:avLst/>
              <a:gdLst/>
              <a:ahLst/>
              <a:cxnLst/>
              <a:rect l="l" t="t" r="r" b="b"/>
              <a:pathLst>
                <a:path w="2103" h="2103" extrusionOk="0">
                  <a:moveTo>
                    <a:pt x="2102" y="993"/>
                  </a:moveTo>
                  <a:cubicBezTo>
                    <a:pt x="2102" y="1519"/>
                    <a:pt x="1635" y="2044"/>
                    <a:pt x="1052" y="2044"/>
                  </a:cubicBezTo>
                  <a:cubicBezTo>
                    <a:pt x="526" y="2102"/>
                    <a:pt x="1" y="1577"/>
                    <a:pt x="1" y="993"/>
                  </a:cubicBezTo>
                  <a:cubicBezTo>
                    <a:pt x="1" y="468"/>
                    <a:pt x="468" y="1"/>
                    <a:pt x="1052" y="1"/>
                  </a:cubicBezTo>
                  <a:cubicBezTo>
                    <a:pt x="1577" y="1"/>
                    <a:pt x="2044" y="468"/>
                    <a:pt x="2102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3" name="Google Shape;8623;p19"/>
            <p:cNvSpPr/>
            <p:nvPr/>
          </p:nvSpPr>
          <p:spPr>
            <a:xfrm>
              <a:off x="4865025" y="51500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2102" y="992"/>
                  </a:moveTo>
                  <a:cubicBezTo>
                    <a:pt x="2161" y="1518"/>
                    <a:pt x="1694" y="2043"/>
                    <a:pt x="1110" y="2101"/>
                  </a:cubicBezTo>
                  <a:cubicBezTo>
                    <a:pt x="526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2" y="0"/>
                  </a:cubicBezTo>
                  <a:cubicBezTo>
                    <a:pt x="1577" y="0"/>
                    <a:pt x="2102" y="467"/>
                    <a:pt x="2102" y="99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4" name="Google Shape;8624;p19"/>
            <p:cNvSpPr/>
            <p:nvPr/>
          </p:nvSpPr>
          <p:spPr>
            <a:xfrm>
              <a:off x="4376175" y="242500"/>
              <a:ext cx="52575" cy="52550"/>
            </a:xfrm>
            <a:custGeom>
              <a:avLst/>
              <a:gdLst/>
              <a:ahLst/>
              <a:cxnLst/>
              <a:rect l="l" t="t" r="r" b="b"/>
              <a:pathLst>
                <a:path w="2103" h="2102" extrusionOk="0">
                  <a:moveTo>
                    <a:pt x="2102" y="1109"/>
                  </a:moveTo>
                  <a:cubicBezTo>
                    <a:pt x="2044" y="1634"/>
                    <a:pt x="1577" y="2101"/>
                    <a:pt x="1051" y="2101"/>
                  </a:cubicBezTo>
                  <a:cubicBezTo>
                    <a:pt x="468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1" y="58"/>
                  </a:cubicBezTo>
                  <a:cubicBezTo>
                    <a:pt x="1635" y="58"/>
                    <a:pt x="2102" y="525"/>
                    <a:pt x="2102" y="110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5" name="Google Shape;8625;p19"/>
            <p:cNvSpPr/>
            <p:nvPr/>
          </p:nvSpPr>
          <p:spPr>
            <a:xfrm>
              <a:off x="1190625" y="2942125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8"/>
                    <a:pt x="1518" y="1985"/>
                    <a:pt x="992" y="1985"/>
                  </a:cubicBezTo>
                  <a:cubicBezTo>
                    <a:pt x="409" y="1985"/>
                    <a:pt x="0" y="1576"/>
                    <a:pt x="0" y="993"/>
                  </a:cubicBezTo>
                  <a:cubicBezTo>
                    <a:pt x="0" y="409"/>
                    <a:pt x="350" y="117"/>
                    <a:pt x="876" y="59"/>
                  </a:cubicBezTo>
                  <a:cubicBezTo>
                    <a:pt x="1459" y="0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6" name="Google Shape;8626;p19"/>
            <p:cNvSpPr/>
            <p:nvPr/>
          </p:nvSpPr>
          <p:spPr>
            <a:xfrm>
              <a:off x="2169775" y="734250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1927" y="935"/>
                  </a:moveTo>
                  <a:cubicBezTo>
                    <a:pt x="1868" y="1577"/>
                    <a:pt x="1577" y="1927"/>
                    <a:pt x="935" y="1927"/>
                  </a:cubicBezTo>
                  <a:cubicBezTo>
                    <a:pt x="351" y="1927"/>
                    <a:pt x="1" y="1577"/>
                    <a:pt x="1" y="935"/>
                  </a:cubicBezTo>
                  <a:cubicBezTo>
                    <a:pt x="59" y="410"/>
                    <a:pt x="351" y="59"/>
                    <a:pt x="935" y="59"/>
                  </a:cubicBezTo>
                  <a:cubicBezTo>
                    <a:pt x="1577" y="1"/>
                    <a:pt x="1810" y="410"/>
                    <a:pt x="1927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7" name="Google Shape;8627;p19"/>
            <p:cNvSpPr/>
            <p:nvPr/>
          </p:nvSpPr>
          <p:spPr>
            <a:xfrm>
              <a:off x="1190625" y="2695500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9"/>
                    <a:pt x="1518" y="1927"/>
                    <a:pt x="992" y="1985"/>
                  </a:cubicBezTo>
                  <a:cubicBezTo>
                    <a:pt x="409" y="1985"/>
                    <a:pt x="0" y="1577"/>
                    <a:pt x="0" y="993"/>
                  </a:cubicBezTo>
                  <a:cubicBezTo>
                    <a:pt x="0" y="409"/>
                    <a:pt x="350" y="118"/>
                    <a:pt x="876" y="59"/>
                  </a:cubicBezTo>
                  <a:cubicBezTo>
                    <a:pt x="1459" y="1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8" name="Google Shape;8628;p19"/>
            <p:cNvSpPr/>
            <p:nvPr/>
          </p:nvSpPr>
          <p:spPr>
            <a:xfrm>
              <a:off x="6340350" y="3432425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934" y="1927"/>
                  </a:moveTo>
                  <a:cubicBezTo>
                    <a:pt x="409" y="1927"/>
                    <a:pt x="0" y="1519"/>
                    <a:pt x="0" y="935"/>
                  </a:cubicBezTo>
                  <a:cubicBezTo>
                    <a:pt x="0" y="410"/>
                    <a:pt x="467" y="1"/>
                    <a:pt x="993" y="1"/>
                  </a:cubicBezTo>
                  <a:cubicBezTo>
                    <a:pt x="1576" y="59"/>
                    <a:pt x="1868" y="410"/>
                    <a:pt x="1927" y="935"/>
                  </a:cubicBezTo>
                  <a:cubicBezTo>
                    <a:pt x="1927" y="1519"/>
                    <a:pt x="1518" y="1927"/>
                    <a:pt x="934" y="19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9" name="Google Shape;8629;p19"/>
            <p:cNvSpPr/>
            <p:nvPr/>
          </p:nvSpPr>
          <p:spPr>
            <a:xfrm>
              <a:off x="3151850" y="245400"/>
              <a:ext cx="48200" cy="46725"/>
            </a:xfrm>
            <a:custGeom>
              <a:avLst/>
              <a:gdLst/>
              <a:ahLst/>
              <a:cxnLst/>
              <a:rect l="l" t="t" r="r" b="b"/>
              <a:pathLst>
                <a:path w="1928" h="1869" extrusionOk="0">
                  <a:moveTo>
                    <a:pt x="1927" y="993"/>
                  </a:moveTo>
                  <a:cubicBezTo>
                    <a:pt x="1869" y="1518"/>
                    <a:pt x="1577" y="1869"/>
                    <a:pt x="993" y="1869"/>
                  </a:cubicBezTo>
                  <a:cubicBezTo>
                    <a:pt x="410" y="1869"/>
                    <a:pt x="1" y="1402"/>
                    <a:pt x="59" y="876"/>
                  </a:cubicBezTo>
                  <a:cubicBezTo>
                    <a:pt x="118" y="293"/>
                    <a:pt x="468" y="1"/>
                    <a:pt x="1052" y="1"/>
                  </a:cubicBezTo>
                  <a:cubicBezTo>
                    <a:pt x="1635" y="59"/>
                    <a:pt x="1869" y="409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0" name="Google Shape;8630;p19"/>
            <p:cNvSpPr/>
            <p:nvPr/>
          </p:nvSpPr>
          <p:spPr>
            <a:xfrm>
              <a:off x="5850025" y="4415975"/>
              <a:ext cx="48200" cy="48175"/>
            </a:xfrm>
            <a:custGeom>
              <a:avLst/>
              <a:gdLst/>
              <a:ahLst/>
              <a:cxnLst/>
              <a:rect l="l" t="t" r="r" b="b"/>
              <a:pathLst>
                <a:path w="1928" h="1927" extrusionOk="0">
                  <a:moveTo>
                    <a:pt x="935" y="1"/>
                  </a:moveTo>
                  <a:cubicBezTo>
                    <a:pt x="1519" y="1"/>
                    <a:pt x="1927" y="409"/>
                    <a:pt x="1927" y="935"/>
                  </a:cubicBezTo>
                  <a:cubicBezTo>
                    <a:pt x="1927" y="1518"/>
                    <a:pt x="1519" y="1927"/>
                    <a:pt x="993" y="1927"/>
                  </a:cubicBezTo>
                  <a:cubicBezTo>
                    <a:pt x="410" y="1869"/>
                    <a:pt x="59" y="1577"/>
                    <a:pt x="59" y="993"/>
                  </a:cubicBezTo>
                  <a:cubicBezTo>
                    <a:pt x="1" y="468"/>
                    <a:pt x="410" y="1"/>
                    <a:pt x="9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1" name="Google Shape;8631;p19"/>
            <p:cNvSpPr/>
            <p:nvPr/>
          </p:nvSpPr>
          <p:spPr>
            <a:xfrm>
              <a:off x="3640725" y="5393675"/>
              <a:ext cx="49625" cy="49650"/>
            </a:xfrm>
            <a:custGeom>
              <a:avLst/>
              <a:gdLst/>
              <a:ahLst/>
              <a:cxnLst/>
              <a:rect l="l" t="t" r="r" b="b"/>
              <a:pathLst>
                <a:path w="1985" h="1986" extrusionOk="0">
                  <a:moveTo>
                    <a:pt x="934" y="1985"/>
                  </a:moveTo>
                  <a:cubicBezTo>
                    <a:pt x="409" y="1927"/>
                    <a:pt x="0" y="1460"/>
                    <a:pt x="58" y="935"/>
                  </a:cubicBezTo>
                  <a:cubicBezTo>
                    <a:pt x="117" y="351"/>
                    <a:pt x="584" y="1"/>
                    <a:pt x="1109" y="59"/>
                  </a:cubicBezTo>
                  <a:cubicBezTo>
                    <a:pt x="1693" y="118"/>
                    <a:pt x="1985" y="468"/>
                    <a:pt x="1985" y="1052"/>
                  </a:cubicBezTo>
                  <a:cubicBezTo>
                    <a:pt x="1985" y="1577"/>
                    <a:pt x="1518" y="1985"/>
                    <a:pt x="934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2" name="Google Shape;8632;p19"/>
            <p:cNvSpPr/>
            <p:nvPr/>
          </p:nvSpPr>
          <p:spPr>
            <a:xfrm>
              <a:off x="3884400" y="5393675"/>
              <a:ext cx="48200" cy="49650"/>
            </a:xfrm>
            <a:custGeom>
              <a:avLst/>
              <a:gdLst/>
              <a:ahLst/>
              <a:cxnLst/>
              <a:rect l="l" t="t" r="r" b="b"/>
              <a:pathLst>
                <a:path w="1928" h="1986" extrusionOk="0">
                  <a:moveTo>
                    <a:pt x="1927" y="993"/>
                  </a:moveTo>
                  <a:cubicBezTo>
                    <a:pt x="1927" y="1577"/>
                    <a:pt x="1519" y="1985"/>
                    <a:pt x="993" y="1985"/>
                  </a:cubicBezTo>
                  <a:cubicBezTo>
                    <a:pt x="409" y="1985"/>
                    <a:pt x="1" y="1519"/>
                    <a:pt x="1" y="993"/>
                  </a:cubicBezTo>
                  <a:cubicBezTo>
                    <a:pt x="59" y="409"/>
                    <a:pt x="409" y="59"/>
                    <a:pt x="935" y="59"/>
                  </a:cubicBezTo>
                  <a:cubicBezTo>
                    <a:pt x="1519" y="1"/>
                    <a:pt x="1927" y="468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3" name="Google Shape;8633;p19"/>
            <p:cNvSpPr/>
            <p:nvPr/>
          </p:nvSpPr>
          <p:spPr>
            <a:xfrm>
              <a:off x="1190625" y="2454725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1868" y="935"/>
                  </a:moveTo>
                  <a:cubicBezTo>
                    <a:pt x="1809" y="1518"/>
                    <a:pt x="1459" y="1869"/>
                    <a:pt x="934" y="1810"/>
                  </a:cubicBezTo>
                  <a:cubicBezTo>
                    <a:pt x="350" y="1810"/>
                    <a:pt x="0" y="1402"/>
                    <a:pt x="58" y="876"/>
                  </a:cubicBezTo>
                  <a:cubicBezTo>
                    <a:pt x="117" y="351"/>
                    <a:pt x="467" y="1"/>
                    <a:pt x="992" y="1"/>
                  </a:cubicBezTo>
                  <a:cubicBezTo>
                    <a:pt x="1518" y="1"/>
                    <a:pt x="1809" y="409"/>
                    <a:pt x="1868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4" name="Google Shape;8634;p19"/>
            <p:cNvSpPr/>
            <p:nvPr/>
          </p:nvSpPr>
          <p:spPr>
            <a:xfrm>
              <a:off x="1434300" y="39227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460" y="117"/>
                    <a:pt x="1869" y="409"/>
                    <a:pt x="1810" y="993"/>
                  </a:cubicBezTo>
                  <a:cubicBezTo>
                    <a:pt x="1810" y="1518"/>
                    <a:pt x="1460" y="1868"/>
                    <a:pt x="876" y="1868"/>
                  </a:cubicBezTo>
                  <a:cubicBezTo>
                    <a:pt x="351" y="1810"/>
                    <a:pt x="1" y="1460"/>
                    <a:pt x="1" y="934"/>
                  </a:cubicBezTo>
                  <a:cubicBezTo>
                    <a:pt x="1" y="351"/>
                    <a:pt x="351" y="117"/>
                    <a:pt x="9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5" name="Google Shape;8635;p19"/>
            <p:cNvSpPr/>
            <p:nvPr/>
          </p:nvSpPr>
          <p:spPr>
            <a:xfrm>
              <a:off x="1680925" y="122457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934"/>
                  </a:moveTo>
                  <a:cubicBezTo>
                    <a:pt x="1810" y="1460"/>
                    <a:pt x="1518" y="1868"/>
                    <a:pt x="934" y="1868"/>
                  </a:cubicBezTo>
                  <a:cubicBezTo>
                    <a:pt x="351" y="1868"/>
                    <a:pt x="0" y="1518"/>
                    <a:pt x="0" y="934"/>
                  </a:cubicBezTo>
                  <a:cubicBezTo>
                    <a:pt x="0" y="409"/>
                    <a:pt x="351" y="59"/>
                    <a:pt x="876" y="59"/>
                  </a:cubicBezTo>
                  <a:cubicBezTo>
                    <a:pt x="1460" y="0"/>
                    <a:pt x="1752" y="351"/>
                    <a:pt x="1868" y="93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6" name="Google Shape;8636;p19"/>
            <p:cNvSpPr/>
            <p:nvPr/>
          </p:nvSpPr>
          <p:spPr>
            <a:xfrm>
              <a:off x="5358275" y="4906300"/>
              <a:ext cx="45250" cy="45250"/>
            </a:xfrm>
            <a:custGeom>
              <a:avLst/>
              <a:gdLst/>
              <a:ahLst/>
              <a:cxnLst/>
              <a:rect l="l" t="t" r="r" b="b"/>
              <a:pathLst>
                <a:path w="1810" h="1810" extrusionOk="0">
                  <a:moveTo>
                    <a:pt x="876" y="0"/>
                  </a:moveTo>
                  <a:cubicBezTo>
                    <a:pt x="1459" y="59"/>
                    <a:pt x="1810" y="350"/>
                    <a:pt x="1810" y="876"/>
                  </a:cubicBezTo>
                  <a:cubicBezTo>
                    <a:pt x="1810" y="1459"/>
                    <a:pt x="1518" y="1810"/>
                    <a:pt x="934" y="1810"/>
                  </a:cubicBezTo>
                  <a:cubicBezTo>
                    <a:pt x="409" y="1810"/>
                    <a:pt x="58" y="1518"/>
                    <a:pt x="0" y="992"/>
                  </a:cubicBezTo>
                  <a:cubicBezTo>
                    <a:pt x="0" y="409"/>
                    <a:pt x="350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7" name="Google Shape;8637;p19"/>
            <p:cNvSpPr/>
            <p:nvPr/>
          </p:nvSpPr>
          <p:spPr>
            <a:xfrm>
              <a:off x="1192075" y="318582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701"/>
                  </a:moveTo>
                  <a:cubicBezTo>
                    <a:pt x="1751" y="1518"/>
                    <a:pt x="1460" y="1868"/>
                    <a:pt x="876" y="1868"/>
                  </a:cubicBezTo>
                  <a:cubicBezTo>
                    <a:pt x="351" y="1868"/>
                    <a:pt x="0" y="1518"/>
                    <a:pt x="0" y="993"/>
                  </a:cubicBezTo>
                  <a:cubicBezTo>
                    <a:pt x="0" y="409"/>
                    <a:pt x="351" y="0"/>
                    <a:pt x="934" y="117"/>
                  </a:cubicBezTo>
                  <a:cubicBezTo>
                    <a:pt x="1285" y="175"/>
                    <a:pt x="1576" y="526"/>
                    <a:pt x="1868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8" name="Google Shape;8638;p19"/>
            <p:cNvSpPr/>
            <p:nvPr/>
          </p:nvSpPr>
          <p:spPr>
            <a:xfrm>
              <a:off x="2660100" y="5152900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992" y="1869"/>
                  </a:moveTo>
                  <a:cubicBezTo>
                    <a:pt x="409" y="1810"/>
                    <a:pt x="0" y="1518"/>
                    <a:pt x="0" y="935"/>
                  </a:cubicBezTo>
                  <a:cubicBezTo>
                    <a:pt x="0" y="351"/>
                    <a:pt x="350" y="1"/>
                    <a:pt x="934" y="1"/>
                  </a:cubicBezTo>
                  <a:cubicBezTo>
                    <a:pt x="1459" y="1"/>
                    <a:pt x="1810" y="351"/>
                    <a:pt x="1810" y="876"/>
                  </a:cubicBezTo>
                  <a:cubicBezTo>
                    <a:pt x="1868" y="1460"/>
                    <a:pt x="1518" y="1752"/>
                    <a:pt x="992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9" name="Google Shape;8639;p19"/>
            <p:cNvSpPr/>
            <p:nvPr/>
          </p:nvSpPr>
          <p:spPr>
            <a:xfrm>
              <a:off x="3395550" y="53951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518" y="117"/>
                    <a:pt x="1869" y="350"/>
                    <a:pt x="1869" y="934"/>
                  </a:cubicBezTo>
                  <a:cubicBezTo>
                    <a:pt x="1869" y="1518"/>
                    <a:pt x="1518" y="1868"/>
                    <a:pt x="935" y="1868"/>
                  </a:cubicBezTo>
                  <a:cubicBezTo>
                    <a:pt x="409" y="1868"/>
                    <a:pt x="59" y="1518"/>
                    <a:pt x="59" y="993"/>
                  </a:cubicBezTo>
                  <a:cubicBezTo>
                    <a:pt x="1" y="409"/>
                    <a:pt x="409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0" name="Google Shape;8640;p19"/>
            <p:cNvSpPr/>
            <p:nvPr/>
          </p:nvSpPr>
          <p:spPr>
            <a:xfrm>
              <a:off x="4132475" y="5396600"/>
              <a:ext cx="46725" cy="45275"/>
            </a:xfrm>
            <a:custGeom>
              <a:avLst/>
              <a:gdLst/>
              <a:ahLst/>
              <a:cxnLst/>
              <a:rect l="l" t="t" r="r" b="b"/>
              <a:pathLst>
                <a:path w="1869" h="1811" extrusionOk="0">
                  <a:moveTo>
                    <a:pt x="1869" y="876"/>
                  </a:moveTo>
                  <a:cubicBezTo>
                    <a:pt x="1752" y="1460"/>
                    <a:pt x="1460" y="1810"/>
                    <a:pt x="876" y="1810"/>
                  </a:cubicBezTo>
                  <a:cubicBezTo>
                    <a:pt x="351" y="1752"/>
                    <a:pt x="1" y="1402"/>
                    <a:pt x="1" y="818"/>
                  </a:cubicBezTo>
                  <a:cubicBezTo>
                    <a:pt x="59" y="292"/>
                    <a:pt x="409" y="1"/>
                    <a:pt x="935" y="1"/>
                  </a:cubicBezTo>
                  <a:cubicBezTo>
                    <a:pt x="1519" y="1"/>
                    <a:pt x="1752" y="351"/>
                    <a:pt x="1869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1" name="Google Shape;8641;p19"/>
            <p:cNvSpPr/>
            <p:nvPr/>
          </p:nvSpPr>
          <p:spPr>
            <a:xfrm>
              <a:off x="1926075" y="4661125"/>
              <a:ext cx="45275" cy="43825"/>
            </a:xfrm>
            <a:custGeom>
              <a:avLst/>
              <a:gdLst/>
              <a:ahLst/>
              <a:cxnLst/>
              <a:rect l="l" t="t" r="r" b="b"/>
              <a:pathLst>
                <a:path w="1811" h="1753" extrusionOk="0">
                  <a:moveTo>
                    <a:pt x="1810" y="993"/>
                  </a:moveTo>
                  <a:cubicBezTo>
                    <a:pt x="1518" y="1227"/>
                    <a:pt x="1227" y="1577"/>
                    <a:pt x="876" y="1635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293" y="1"/>
                    <a:pt x="818" y="59"/>
                  </a:cubicBezTo>
                  <a:cubicBezTo>
                    <a:pt x="1168" y="118"/>
                    <a:pt x="1460" y="410"/>
                    <a:pt x="1810" y="643"/>
                  </a:cubicBezTo>
                  <a:cubicBezTo>
                    <a:pt x="1810" y="760"/>
                    <a:pt x="1810" y="876"/>
                    <a:pt x="1810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2" name="Google Shape;8642;p19"/>
            <p:cNvSpPr/>
            <p:nvPr/>
          </p:nvSpPr>
          <p:spPr>
            <a:xfrm>
              <a:off x="5117475" y="493475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2"/>
                  </a:moveTo>
                  <a:cubicBezTo>
                    <a:pt x="1519" y="1285"/>
                    <a:pt x="1227" y="1635"/>
                    <a:pt x="877" y="1694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351" y="1"/>
                    <a:pt x="818" y="59"/>
                  </a:cubicBezTo>
                  <a:cubicBezTo>
                    <a:pt x="1168" y="118"/>
                    <a:pt x="1460" y="468"/>
                    <a:pt x="1810" y="701"/>
                  </a:cubicBezTo>
                  <a:cubicBezTo>
                    <a:pt x="1810" y="818"/>
                    <a:pt x="1810" y="935"/>
                    <a:pt x="1810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3" name="Google Shape;8643;p19"/>
            <p:cNvSpPr/>
            <p:nvPr/>
          </p:nvSpPr>
          <p:spPr>
            <a:xfrm>
              <a:off x="6096650" y="1472650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1"/>
                  </a:moveTo>
                  <a:cubicBezTo>
                    <a:pt x="1460" y="1285"/>
                    <a:pt x="1226" y="1635"/>
                    <a:pt x="876" y="1693"/>
                  </a:cubicBezTo>
                  <a:cubicBezTo>
                    <a:pt x="351" y="1752"/>
                    <a:pt x="1" y="1401"/>
                    <a:pt x="1" y="876"/>
                  </a:cubicBezTo>
                  <a:cubicBezTo>
                    <a:pt x="1" y="351"/>
                    <a:pt x="351" y="0"/>
                    <a:pt x="818" y="59"/>
                  </a:cubicBezTo>
                  <a:cubicBezTo>
                    <a:pt x="1168" y="117"/>
                    <a:pt x="1460" y="467"/>
                    <a:pt x="1810" y="701"/>
                  </a:cubicBezTo>
                  <a:lnTo>
                    <a:pt x="1810" y="105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4" name="Google Shape;8644;p19"/>
            <p:cNvSpPr/>
            <p:nvPr/>
          </p:nvSpPr>
          <p:spPr>
            <a:xfrm>
              <a:off x="6098100" y="4173750"/>
              <a:ext cx="37975" cy="42325"/>
            </a:xfrm>
            <a:custGeom>
              <a:avLst/>
              <a:gdLst/>
              <a:ahLst/>
              <a:cxnLst/>
              <a:rect l="l" t="t" r="r" b="b"/>
              <a:pathLst>
                <a:path w="1519" h="1693" extrusionOk="0">
                  <a:moveTo>
                    <a:pt x="643" y="1693"/>
                  </a:moveTo>
                  <a:cubicBezTo>
                    <a:pt x="410" y="1401"/>
                    <a:pt x="1" y="1051"/>
                    <a:pt x="59" y="817"/>
                  </a:cubicBezTo>
                  <a:cubicBezTo>
                    <a:pt x="118" y="526"/>
                    <a:pt x="526" y="117"/>
                    <a:pt x="818" y="59"/>
                  </a:cubicBezTo>
                  <a:cubicBezTo>
                    <a:pt x="993" y="0"/>
                    <a:pt x="1460" y="467"/>
                    <a:pt x="1460" y="759"/>
                  </a:cubicBezTo>
                  <a:cubicBezTo>
                    <a:pt x="1519" y="1051"/>
                    <a:pt x="1168" y="1343"/>
                    <a:pt x="993" y="1635"/>
                  </a:cubicBezTo>
                  <a:cubicBezTo>
                    <a:pt x="876" y="1635"/>
                    <a:pt x="760" y="1635"/>
                    <a:pt x="643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5" name="Google Shape;8645;p19"/>
            <p:cNvSpPr/>
            <p:nvPr/>
          </p:nvSpPr>
          <p:spPr>
            <a:xfrm>
              <a:off x="1196450" y="2212500"/>
              <a:ext cx="40875" cy="37950"/>
            </a:xfrm>
            <a:custGeom>
              <a:avLst/>
              <a:gdLst/>
              <a:ahLst/>
              <a:cxnLst/>
              <a:rect l="l" t="t" r="r" b="b"/>
              <a:pathLst>
                <a:path w="1635" h="1518" extrusionOk="0">
                  <a:moveTo>
                    <a:pt x="1635" y="934"/>
                  </a:moveTo>
                  <a:cubicBezTo>
                    <a:pt x="1285" y="1109"/>
                    <a:pt x="993" y="1518"/>
                    <a:pt x="701" y="1460"/>
                  </a:cubicBezTo>
                  <a:cubicBezTo>
                    <a:pt x="409" y="1401"/>
                    <a:pt x="59" y="993"/>
                    <a:pt x="0" y="701"/>
                  </a:cubicBezTo>
                  <a:cubicBezTo>
                    <a:pt x="0" y="467"/>
                    <a:pt x="467" y="0"/>
                    <a:pt x="701" y="0"/>
                  </a:cubicBezTo>
                  <a:cubicBezTo>
                    <a:pt x="993" y="0"/>
                    <a:pt x="1343" y="350"/>
                    <a:pt x="1635" y="584"/>
                  </a:cubicBezTo>
                  <a:lnTo>
                    <a:pt x="1635" y="934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6" name="Google Shape;8646;p19"/>
            <p:cNvSpPr/>
            <p:nvPr/>
          </p:nvSpPr>
          <p:spPr>
            <a:xfrm>
              <a:off x="6346175" y="1970250"/>
              <a:ext cx="40900" cy="36525"/>
            </a:xfrm>
            <a:custGeom>
              <a:avLst/>
              <a:gdLst/>
              <a:ahLst/>
              <a:cxnLst/>
              <a:rect l="l" t="t" r="r" b="b"/>
              <a:pathLst>
                <a:path w="1636" h="1461" extrusionOk="0">
                  <a:moveTo>
                    <a:pt x="1577" y="935"/>
                  </a:moveTo>
                  <a:cubicBezTo>
                    <a:pt x="1285" y="1110"/>
                    <a:pt x="935" y="1460"/>
                    <a:pt x="701" y="1402"/>
                  </a:cubicBezTo>
                  <a:cubicBezTo>
                    <a:pt x="409" y="1402"/>
                    <a:pt x="59" y="935"/>
                    <a:pt x="1" y="643"/>
                  </a:cubicBezTo>
                  <a:cubicBezTo>
                    <a:pt x="1" y="468"/>
                    <a:pt x="468" y="1"/>
                    <a:pt x="701" y="1"/>
                  </a:cubicBezTo>
                  <a:cubicBezTo>
                    <a:pt x="993" y="1"/>
                    <a:pt x="1285" y="351"/>
                    <a:pt x="1635" y="526"/>
                  </a:cubicBezTo>
                  <a:cubicBezTo>
                    <a:pt x="1635" y="643"/>
                    <a:pt x="1635" y="818"/>
                    <a:pt x="1577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7" name="Google Shape;8647;p19"/>
            <p:cNvSpPr/>
            <p:nvPr/>
          </p:nvSpPr>
          <p:spPr>
            <a:xfrm>
              <a:off x="1685300" y="4417450"/>
              <a:ext cx="37975" cy="40875"/>
            </a:xfrm>
            <a:custGeom>
              <a:avLst/>
              <a:gdLst/>
              <a:ahLst/>
              <a:cxnLst/>
              <a:rect l="l" t="t" r="r" b="b"/>
              <a:pathLst>
                <a:path w="1519" h="1635" extrusionOk="0">
                  <a:moveTo>
                    <a:pt x="935" y="0"/>
                  </a:moveTo>
                  <a:cubicBezTo>
                    <a:pt x="1110" y="292"/>
                    <a:pt x="1518" y="642"/>
                    <a:pt x="1460" y="876"/>
                  </a:cubicBezTo>
                  <a:cubicBezTo>
                    <a:pt x="1401" y="1167"/>
                    <a:pt x="993" y="1576"/>
                    <a:pt x="701" y="1576"/>
                  </a:cubicBezTo>
                  <a:cubicBezTo>
                    <a:pt x="468" y="1634"/>
                    <a:pt x="59" y="1167"/>
                    <a:pt x="1" y="934"/>
                  </a:cubicBezTo>
                  <a:cubicBezTo>
                    <a:pt x="1" y="642"/>
                    <a:pt x="351" y="292"/>
                    <a:pt x="584" y="0"/>
                  </a:cubicBezTo>
                  <a:lnTo>
                    <a:pt x="935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8" name="Google Shape;8648;p19"/>
            <p:cNvSpPr/>
            <p:nvPr/>
          </p:nvSpPr>
          <p:spPr>
            <a:xfrm>
              <a:off x="4630100" y="246875"/>
              <a:ext cx="37950" cy="40875"/>
            </a:xfrm>
            <a:custGeom>
              <a:avLst/>
              <a:gdLst/>
              <a:ahLst/>
              <a:cxnLst/>
              <a:rect l="l" t="t" r="r" b="b"/>
              <a:pathLst>
                <a:path w="1518" h="1635" extrusionOk="0">
                  <a:moveTo>
                    <a:pt x="934" y="0"/>
                  </a:moveTo>
                  <a:cubicBezTo>
                    <a:pt x="1109" y="292"/>
                    <a:pt x="1518" y="642"/>
                    <a:pt x="1459" y="876"/>
                  </a:cubicBezTo>
                  <a:cubicBezTo>
                    <a:pt x="1401" y="1168"/>
                    <a:pt x="993" y="1576"/>
                    <a:pt x="701" y="1576"/>
                  </a:cubicBezTo>
                  <a:cubicBezTo>
                    <a:pt x="526" y="1635"/>
                    <a:pt x="59" y="1168"/>
                    <a:pt x="59" y="934"/>
                  </a:cubicBezTo>
                  <a:cubicBezTo>
                    <a:pt x="0" y="584"/>
                    <a:pt x="350" y="292"/>
                    <a:pt x="584" y="0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9" name="Google Shape;8649;p19"/>
            <p:cNvSpPr/>
            <p:nvPr/>
          </p:nvSpPr>
          <p:spPr>
            <a:xfrm>
              <a:off x="2175625" y="4910675"/>
              <a:ext cx="36500" cy="40875"/>
            </a:xfrm>
            <a:custGeom>
              <a:avLst/>
              <a:gdLst/>
              <a:ahLst/>
              <a:cxnLst/>
              <a:rect l="l" t="t" r="r" b="b"/>
              <a:pathLst>
                <a:path w="1460" h="1635" extrusionOk="0">
                  <a:moveTo>
                    <a:pt x="584" y="1635"/>
                  </a:moveTo>
                  <a:cubicBezTo>
                    <a:pt x="350" y="1343"/>
                    <a:pt x="0" y="1051"/>
                    <a:pt x="0" y="759"/>
                  </a:cubicBezTo>
                  <a:cubicBezTo>
                    <a:pt x="58" y="467"/>
                    <a:pt x="467" y="59"/>
                    <a:pt x="759" y="59"/>
                  </a:cubicBezTo>
                  <a:cubicBezTo>
                    <a:pt x="934" y="0"/>
                    <a:pt x="1401" y="467"/>
                    <a:pt x="1459" y="701"/>
                  </a:cubicBezTo>
                  <a:cubicBezTo>
                    <a:pt x="1459" y="993"/>
                    <a:pt x="1109" y="1343"/>
                    <a:pt x="934" y="1635"/>
                  </a:cubicBezTo>
                  <a:cubicBezTo>
                    <a:pt x="817" y="1635"/>
                    <a:pt x="701" y="1635"/>
                    <a:pt x="584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0" name="Google Shape;8650;p19"/>
            <p:cNvSpPr/>
            <p:nvPr/>
          </p:nvSpPr>
          <p:spPr>
            <a:xfrm>
              <a:off x="4379100" y="5399525"/>
              <a:ext cx="40875" cy="36500"/>
            </a:xfrm>
            <a:custGeom>
              <a:avLst/>
              <a:gdLst/>
              <a:ahLst/>
              <a:cxnLst/>
              <a:rect l="l" t="t" r="r" b="b"/>
              <a:pathLst>
                <a:path w="1635" h="1460" extrusionOk="0">
                  <a:moveTo>
                    <a:pt x="59" y="526"/>
                  </a:moveTo>
                  <a:cubicBezTo>
                    <a:pt x="351" y="351"/>
                    <a:pt x="701" y="0"/>
                    <a:pt x="993" y="59"/>
                  </a:cubicBezTo>
                  <a:cubicBezTo>
                    <a:pt x="1226" y="117"/>
                    <a:pt x="1576" y="526"/>
                    <a:pt x="1635" y="818"/>
                  </a:cubicBezTo>
                  <a:cubicBezTo>
                    <a:pt x="1635" y="1051"/>
                    <a:pt x="1168" y="1460"/>
                    <a:pt x="876" y="1460"/>
                  </a:cubicBezTo>
                  <a:cubicBezTo>
                    <a:pt x="584" y="1460"/>
                    <a:pt x="292" y="1109"/>
                    <a:pt x="0" y="876"/>
                  </a:cubicBezTo>
                  <a:cubicBezTo>
                    <a:pt x="0" y="759"/>
                    <a:pt x="59" y="642"/>
                    <a:pt x="59" y="5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1" name="Google Shape;8651;p19"/>
            <p:cNvSpPr/>
            <p:nvPr/>
          </p:nvSpPr>
          <p:spPr>
            <a:xfrm>
              <a:off x="2422225" y="497850"/>
              <a:ext cx="43800" cy="35050"/>
            </a:xfrm>
            <a:custGeom>
              <a:avLst/>
              <a:gdLst/>
              <a:ahLst/>
              <a:cxnLst/>
              <a:rect l="l" t="t" r="r" b="b"/>
              <a:pathLst>
                <a:path w="1752" h="1402" extrusionOk="0">
                  <a:moveTo>
                    <a:pt x="1752" y="701"/>
                  </a:moveTo>
                  <a:cubicBezTo>
                    <a:pt x="1285" y="1052"/>
                    <a:pt x="993" y="1402"/>
                    <a:pt x="759" y="1402"/>
                  </a:cubicBezTo>
                  <a:cubicBezTo>
                    <a:pt x="468" y="1402"/>
                    <a:pt x="234" y="993"/>
                    <a:pt x="1" y="760"/>
                  </a:cubicBezTo>
                  <a:cubicBezTo>
                    <a:pt x="234" y="468"/>
                    <a:pt x="409" y="59"/>
                    <a:pt x="701" y="59"/>
                  </a:cubicBezTo>
                  <a:cubicBezTo>
                    <a:pt x="935" y="1"/>
                    <a:pt x="1285" y="351"/>
                    <a:pt x="1752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2" name="Google Shape;8652;p19"/>
            <p:cNvSpPr/>
            <p:nvPr/>
          </p:nvSpPr>
          <p:spPr>
            <a:xfrm>
              <a:off x="1203750" y="3439725"/>
              <a:ext cx="27750" cy="36525"/>
            </a:xfrm>
            <a:custGeom>
              <a:avLst/>
              <a:gdLst/>
              <a:ahLst/>
              <a:cxnLst/>
              <a:rect l="l" t="t" r="r" b="b"/>
              <a:pathLst>
                <a:path w="1110" h="1461" extrusionOk="0">
                  <a:moveTo>
                    <a:pt x="351" y="1402"/>
                  </a:moveTo>
                  <a:cubicBezTo>
                    <a:pt x="234" y="1110"/>
                    <a:pt x="59" y="818"/>
                    <a:pt x="0" y="526"/>
                  </a:cubicBezTo>
                  <a:cubicBezTo>
                    <a:pt x="0" y="351"/>
                    <a:pt x="234" y="176"/>
                    <a:pt x="409" y="1"/>
                  </a:cubicBezTo>
                  <a:cubicBezTo>
                    <a:pt x="642" y="234"/>
                    <a:pt x="993" y="409"/>
                    <a:pt x="1051" y="701"/>
                  </a:cubicBezTo>
                  <a:cubicBezTo>
                    <a:pt x="1109" y="876"/>
                    <a:pt x="818" y="1168"/>
                    <a:pt x="642" y="1460"/>
                  </a:cubicBezTo>
                  <a:cubicBezTo>
                    <a:pt x="526" y="1460"/>
                    <a:pt x="467" y="1402"/>
                    <a:pt x="351" y="14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3" name="Google Shape;8653;p19"/>
            <p:cNvSpPr/>
            <p:nvPr/>
          </p:nvSpPr>
          <p:spPr>
            <a:xfrm>
              <a:off x="3159150" y="5402450"/>
              <a:ext cx="42350" cy="27750"/>
            </a:xfrm>
            <a:custGeom>
              <a:avLst/>
              <a:gdLst/>
              <a:ahLst/>
              <a:cxnLst/>
              <a:rect l="l" t="t" r="r" b="b"/>
              <a:pathLst>
                <a:path w="1694" h="1110" extrusionOk="0">
                  <a:moveTo>
                    <a:pt x="1694" y="642"/>
                  </a:moveTo>
                  <a:cubicBezTo>
                    <a:pt x="1285" y="876"/>
                    <a:pt x="1051" y="1109"/>
                    <a:pt x="876" y="1051"/>
                  </a:cubicBezTo>
                  <a:cubicBezTo>
                    <a:pt x="584" y="992"/>
                    <a:pt x="293" y="759"/>
                    <a:pt x="1" y="584"/>
                  </a:cubicBezTo>
                  <a:cubicBezTo>
                    <a:pt x="234" y="409"/>
                    <a:pt x="468" y="0"/>
                    <a:pt x="701" y="0"/>
                  </a:cubicBezTo>
                  <a:cubicBezTo>
                    <a:pt x="935" y="0"/>
                    <a:pt x="1227" y="350"/>
                    <a:pt x="1635" y="64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4" name="Google Shape;8654;p19"/>
            <p:cNvSpPr/>
            <p:nvPr/>
          </p:nvSpPr>
          <p:spPr>
            <a:xfrm>
              <a:off x="2914000" y="258550"/>
              <a:ext cx="36500" cy="26275"/>
            </a:xfrm>
            <a:custGeom>
              <a:avLst/>
              <a:gdLst/>
              <a:ahLst/>
              <a:cxnLst/>
              <a:rect l="l" t="t" r="r" b="b"/>
              <a:pathLst>
                <a:path w="1460" h="1051" extrusionOk="0">
                  <a:moveTo>
                    <a:pt x="1460" y="0"/>
                  </a:moveTo>
                  <a:cubicBezTo>
                    <a:pt x="1285" y="467"/>
                    <a:pt x="1226" y="759"/>
                    <a:pt x="1051" y="934"/>
                  </a:cubicBezTo>
                  <a:cubicBezTo>
                    <a:pt x="876" y="1051"/>
                    <a:pt x="526" y="1051"/>
                    <a:pt x="292" y="992"/>
                  </a:cubicBezTo>
                  <a:cubicBezTo>
                    <a:pt x="176" y="934"/>
                    <a:pt x="117" y="701"/>
                    <a:pt x="1" y="584"/>
                  </a:cubicBezTo>
                  <a:cubicBezTo>
                    <a:pt x="176" y="467"/>
                    <a:pt x="351" y="350"/>
                    <a:pt x="584" y="234"/>
                  </a:cubicBezTo>
                  <a:cubicBezTo>
                    <a:pt x="759" y="175"/>
                    <a:pt x="993" y="117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5" name="Google Shape;8655;p19"/>
            <p:cNvSpPr/>
            <p:nvPr/>
          </p:nvSpPr>
          <p:spPr>
            <a:xfrm>
              <a:off x="6349100" y="3686350"/>
              <a:ext cx="24825" cy="33575"/>
            </a:xfrm>
            <a:custGeom>
              <a:avLst/>
              <a:gdLst/>
              <a:ahLst/>
              <a:cxnLst/>
              <a:rect l="l" t="t" r="r" b="b"/>
              <a:pathLst>
                <a:path w="993" h="1343" extrusionOk="0">
                  <a:moveTo>
                    <a:pt x="993" y="0"/>
                  </a:moveTo>
                  <a:cubicBezTo>
                    <a:pt x="935" y="351"/>
                    <a:pt x="876" y="526"/>
                    <a:pt x="818" y="759"/>
                  </a:cubicBezTo>
                  <a:cubicBezTo>
                    <a:pt x="701" y="934"/>
                    <a:pt x="526" y="1109"/>
                    <a:pt x="409" y="1343"/>
                  </a:cubicBezTo>
                  <a:cubicBezTo>
                    <a:pt x="292" y="1168"/>
                    <a:pt x="1" y="1051"/>
                    <a:pt x="1" y="876"/>
                  </a:cubicBezTo>
                  <a:cubicBezTo>
                    <a:pt x="1" y="584"/>
                    <a:pt x="117" y="292"/>
                    <a:pt x="292" y="117"/>
                  </a:cubicBezTo>
                  <a:cubicBezTo>
                    <a:pt x="409" y="0"/>
                    <a:pt x="643" y="59"/>
                    <a:pt x="9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656" name="Google Shape;8656;p19"/>
          <p:cNvSpPr txBox="1">
            <a:spLocks noGrp="1"/>
          </p:cNvSpPr>
          <p:nvPr>
            <p:ph type="subTitle" idx="1"/>
          </p:nvPr>
        </p:nvSpPr>
        <p:spPr>
          <a:xfrm>
            <a:off x="1181425" y="3053500"/>
            <a:ext cx="2907600" cy="466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400" b="1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8657" name="Google Shape;8657;p19"/>
          <p:cNvSpPr txBox="1">
            <a:spLocks noGrp="1"/>
          </p:cNvSpPr>
          <p:nvPr>
            <p:ph type="subTitle" idx="2"/>
          </p:nvPr>
        </p:nvSpPr>
        <p:spPr>
          <a:xfrm>
            <a:off x="4836300" y="3053500"/>
            <a:ext cx="2907600" cy="466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400" b="1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8658" name="Google Shape;8658;p19"/>
          <p:cNvSpPr txBox="1">
            <a:spLocks noGrp="1"/>
          </p:cNvSpPr>
          <p:nvPr>
            <p:ph type="subTitle" idx="3"/>
          </p:nvPr>
        </p:nvSpPr>
        <p:spPr>
          <a:xfrm>
            <a:off x="1181425" y="3357400"/>
            <a:ext cx="2907600" cy="71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659" name="Google Shape;8659;p19"/>
          <p:cNvSpPr txBox="1">
            <a:spLocks noGrp="1"/>
          </p:cNvSpPr>
          <p:nvPr>
            <p:ph type="subTitle" idx="4"/>
          </p:nvPr>
        </p:nvSpPr>
        <p:spPr>
          <a:xfrm>
            <a:off x="4836300" y="3357400"/>
            <a:ext cx="2907600" cy="71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660" name="Google Shape;8660;p19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solidFill>
                  <a:schemeClr val="dk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grpSp>
        <p:nvGrpSpPr>
          <p:cNvPr id="8661" name="Google Shape;8661;p19"/>
          <p:cNvGrpSpPr/>
          <p:nvPr/>
        </p:nvGrpSpPr>
        <p:grpSpPr>
          <a:xfrm flipH="1">
            <a:off x="6426137" y="-104948"/>
            <a:ext cx="2283803" cy="1317677"/>
            <a:chOff x="3301910" y="1552030"/>
            <a:chExt cx="1544989" cy="891406"/>
          </a:xfrm>
        </p:grpSpPr>
        <p:sp>
          <p:nvSpPr>
            <p:cNvPr id="8662" name="Google Shape;8662;p19"/>
            <p:cNvSpPr/>
            <p:nvPr/>
          </p:nvSpPr>
          <p:spPr>
            <a:xfrm>
              <a:off x="3822382" y="1776977"/>
              <a:ext cx="234524" cy="234524"/>
            </a:xfrm>
            <a:custGeom>
              <a:avLst/>
              <a:gdLst/>
              <a:ahLst/>
              <a:cxnLst/>
              <a:rect l="l" t="t" r="r" b="b"/>
              <a:pathLst>
                <a:path w="26351" h="26351" extrusionOk="0">
                  <a:moveTo>
                    <a:pt x="8067" y="0"/>
                  </a:moveTo>
                  <a:lnTo>
                    <a:pt x="8067" y="8066"/>
                  </a:lnTo>
                  <a:lnTo>
                    <a:pt x="1" y="8066"/>
                  </a:lnTo>
                  <a:lnTo>
                    <a:pt x="1" y="18284"/>
                  </a:lnTo>
                  <a:lnTo>
                    <a:pt x="8067" y="18284"/>
                  </a:lnTo>
                  <a:lnTo>
                    <a:pt x="8067" y="26350"/>
                  </a:lnTo>
                  <a:lnTo>
                    <a:pt x="18217" y="26350"/>
                  </a:lnTo>
                  <a:lnTo>
                    <a:pt x="18217" y="18284"/>
                  </a:lnTo>
                  <a:lnTo>
                    <a:pt x="26351" y="18284"/>
                  </a:lnTo>
                  <a:lnTo>
                    <a:pt x="26351" y="8066"/>
                  </a:lnTo>
                  <a:lnTo>
                    <a:pt x="18217" y="8066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3" name="Google Shape;8663;p19"/>
            <p:cNvSpPr/>
            <p:nvPr/>
          </p:nvSpPr>
          <p:spPr>
            <a:xfrm>
              <a:off x="4265095" y="1552030"/>
              <a:ext cx="183669" cy="183669"/>
            </a:xfrm>
            <a:custGeom>
              <a:avLst/>
              <a:gdLst/>
              <a:ahLst/>
              <a:cxnLst/>
              <a:rect l="l" t="t" r="r" b="b"/>
              <a:pathLst>
                <a:path w="20637" h="20637" extrusionOk="0">
                  <a:moveTo>
                    <a:pt x="6319" y="1"/>
                  </a:moveTo>
                  <a:lnTo>
                    <a:pt x="6319" y="6319"/>
                  </a:lnTo>
                  <a:lnTo>
                    <a:pt x="0" y="6319"/>
                  </a:lnTo>
                  <a:lnTo>
                    <a:pt x="0" y="14251"/>
                  </a:lnTo>
                  <a:lnTo>
                    <a:pt x="6319" y="14251"/>
                  </a:lnTo>
                  <a:lnTo>
                    <a:pt x="6319" y="20637"/>
                  </a:lnTo>
                  <a:lnTo>
                    <a:pt x="14251" y="20637"/>
                  </a:lnTo>
                  <a:lnTo>
                    <a:pt x="14251" y="14251"/>
                  </a:lnTo>
                  <a:lnTo>
                    <a:pt x="20637" y="14251"/>
                  </a:lnTo>
                  <a:lnTo>
                    <a:pt x="20637" y="6319"/>
                  </a:lnTo>
                  <a:lnTo>
                    <a:pt x="14251" y="6319"/>
                  </a:lnTo>
                  <a:lnTo>
                    <a:pt x="14251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4" name="Google Shape;8664;p19"/>
            <p:cNvSpPr/>
            <p:nvPr/>
          </p:nvSpPr>
          <p:spPr>
            <a:xfrm>
              <a:off x="4612972" y="1671683"/>
              <a:ext cx="233928" cy="233919"/>
            </a:xfrm>
            <a:custGeom>
              <a:avLst/>
              <a:gdLst/>
              <a:ahLst/>
              <a:cxnLst/>
              <a:rect l="l" t="t" r="r" b="b"/>
              <a:pathLst>
                <a:path w="26284" h="26283" extrusionOk="0">
                  <a:moveTo>
                    <a:pt x="8067" y="0"/>
                  </a:moveTo>
                  <a:lnTo>
                    <a:pt x="8067" y="8067"/>
                  </a:lnTo>
                  <a:lnTo>
                    <a:pt x="1" y="8067"/>
                  </a:lnTo>
                  <a:lnTo>
                    <a:pt x="1" y="18217"/>
                  </a:lnTo>
                  <a:lnTo>
                    <a:pt x="8067" y="18217"/>
                  </a:lnTo>
                  <a:lnTo>
                    <a:pt x="8067" y="26283"/>
                  </a:lnTo>
                  <a:lnTo>
                    <a:pt x="18217" y="26283"/>
                  </a:lnTo>
                  <a:lnTo>
                    <a:pt x="18217" y="18217"/>
                  </a:lnTo>
                  <a:lnTo>
                    <a:pt x="26284" y="18217"/>
                  </a:lnTo>
                  <a:lnTo>
                    <a:pt x="26284" y="8067"/>
                  </a:lnTo>
                  <a:lnTo>
                    <a:pt x="18217" y="8067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5" name="Google Shape;8665;p19"/>
            <p:cNvSpPr/>
            <p:nvPr/>
          </p:nvSpPr>
          <p:spPr>
            <a:xfrm>
              <a:off x="3653077" y="1712960"/>
              <a:ext cx="140006" cy="139997"/>
            </a:xfrm>
            <a:custGeom>
              <a:avLst/>
              <a:gdLst/>
              <a:ahLst/>
              <a:cxnLst/>
              <a:rect l="l" t="t" r="r" b="b"/>
              <a:pathLst>
                <a:path w="15731" h="15730" extrusionOk="0">
                  <a:moveTo>
                    <a:pt x="4841" y="1"/>
                  </a:moveTo>
                  <a:lnTo>
                    <a:pt x="4841" y="4840"/>
                  </a:lnTo>
                  <a:lnTo>
                    <a:pt x="1" y="4840"/>
                  </a:lnTo>
                  <a:lnTo>
                    <a:pt x="1" y="10890"/>
                  </a:lnTo>
                  <a:lnTo>
                    <a:pt x="4841" y="10890"/>
                  </a:lnTo>
                  <a:lnTo>
                    <a:pt x="4841" y="15730"/>
                  </a:lnTo>
                  <a:lnTo>
                    <a:pt x="10890" y="15730"/>
                  </a:lnTo>
                  <a:lnTo>
                    <a:pt x="10890" y="10890"/>
                  </a:lnTo>
                  <a:lnTo>
                    <a:pt x="15730" y="10890"/>
                  </a:lnTo>
                  <a:lnTo>
                    <a:pt x="15730" y="4840"/>
                  </a:lnTo>
                  <a:lnTo>
                    <a:pt x="10890" y="4840"/>
                  </a:lnTo>
                  <a:lnTo>
                    <a:pt x="10890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6" name="Google Shape;8666;p19"/>
            <p:cNvSpPr/>
            <p:nvPr/>
          </p:nvSpPr>
          <p:spPr>
            <a:xfrm>
              <a:off x="3301910" y="1921754"/>
              <a:ext cx="56835" cy="56844"/>
            </a:xfrm>
            <a:custGeom>
              <a:avLst/>
              <a:gdLst/>
              <a:ahLst/>
              <a:cxnLst/>
              <a:rect l="l" t="t" r="r" b="b"/>
              <a:pathLst>
                <a:path w="6386" h="6387" extrusionOk="0">
                  <a:moveTo>
                    <a:pt x="1949" y="0"/>
                  </a:moveTo>
                  <a:lnTo>
                    <a:pt x="1949" y="1950"/>
                  </a:lnTo>
                  <a:lnTo>
                    <a:pt x="0" y="1950"/>
                  </a:lnTo>
                  <a:lnTo>
                    <a:pt x="0" y="4437"/>
                  </a:lnTo>
                  <a:lnTo>
                    <a:pt x="1949" y="4437"/>
                  </a:lnTo>
                  <a:lnTo>
                    <a:pt x="1949" y="6386"/>
                  </a:lnTo>
                  <a:lnTo>
                    <a:pt x="4436" y="6386"/>
                  </a:lnTo>
                  <a:lnTo>
                    <a:pt x="4436" y="4437"/>
                  </a:lnTo>
                  <a:lnTo>
                    <a:pt x="6386" y="4437"/>
                  </a:lnTo>
                  <a:lnTo>
                    <a:pt x="6386" y="1950"/>
                  </a:lnTo>
                  <a:lnTo>
                    <a:pt x="4436" y="1950"/>
                  </a:lnTo>
                  <a:lnTo>
                    <a:pt x="4436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7" name="Google Shape;8667;p19"/>
            <p:cNvSpPr/>
            <p:nvPr/>
          </p:nvSpPr>
          <p:spPr>
            <a:xfrm>
              <a:off x="3624366" y="1615442"/>
              <a:ext cx="56844" cy="56248"/>
            </a:xfrm>
            <a:custGeom>
              <a:avLst/>
              <a:gdLst/>
              <a:ahLst/>
              <a:cxnLst/>
              <a:rect l="l" t="t" r="r" b="b"/>
              <a:pathLst>
                <a:path w="6387" h="6320" extrusionOk="0">
                  <a:moveTo>
                    <a:pt x="1950" y="1"/>
                  </a:moveTo>
                  <a:lnTo>
                    <a:pt x="1950" y="1950"/>
                  </a:lnTo>
                  <a:lnTo>
                    <a:pt x="0" y="1950"/>
                  </a:lnTo>
                  <a:lnTo>
                    <a:pt x="0" y="4370"/>
                  </a:lnTo>
                  <a:lnTo>
                    <a:pt x="1950" y="4370"/>
                  </a:lnTo>
                  <a:lnTo>
                    <a:pt x="1950" y="6320"/>
                  </a:lnTo>
                  <a:lnTo>
                    <a:pt x="4437" y="6320"/>
                  </a:lnTo>
                  <a:lnTo>
                    <a:pt x="4437" y="4370"/>
                  </a:lnTo>
                  <a:lnTo>
                    <a:pt x="6386" y="4370"/>
                  </a:lnTo>
                  <a:lnTo>
                    <a:pt x="6386" y="1950"/>
                  </a:lnTo>
                  <a:lnTo>
                    <a:pt x="4437" y="1950"/>
                  </a:lnTo>
                  <a:lnTo>
                    <a:pt x="4437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8" name="Google Shape;8668;p19"/>
            <p:cNvSpPr/>
            <p:nvPr/>
          </p:nvSpPr>
          <p:spPr>
            <a:xfrm>
              <a:off x="3403014" y="2303439"/>
              <a:ext cx="140593" cy="139997"/>
            </a:xfrm>
            <a:custGeom>
              <a:avLst/>
              <a:gdLst/>
              <a:ahLst/>
              <a:cxnLst/>
              <a:rect l="l" t="t" r="r" b="b"/>
              <a:pathLst>
                <a:path w="15797" h="15730" extrusionOk="0">
                  <a:moveTo>
                    <a:pt x="4840" y="0"/>
                  </a:moveTo>
                  <a:lnTo>
                    <a:pt x="4840" y="4840"/>
                  </a:lnTo>
                  <a:lnTo>
                    <a:pt x="0" y="4840"/>
                  </a:lnTo>
                  <a:lnTo>
                    <a:pt x="0" y="10890"/>
                  </a:lnTo>
                  <a:lnTo>
                    <a:pt x="4840" y="10890"/>
                  </a:lnTo>
                  <a:lnTo>
                    <a:pt x="4840" y="15729"/>
                  </a:lnTo>
                  <a:lnTo>
                    <a:pt x="10957" y="15729"/>
                  </a:lnTo>
                  <a:lnTo>
                    <a:pt x="10957" y="10890"/>
                  </a:lnTo>
                  <a:lnTo>
                    <a:pt x="15797" y="10890"/>
                  </a:lnTo>
                  <a:lnTo>
                    <a:pt x="15797" y="4840"/>
                  </a:lnTo>
                  <a:lnTo>
                    <a:pt x="10957" y="4840"/>
                  </a:lnTo>
                  <a:lnTo>
                    <a:pt x="1095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634800810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2">
  <p:cSld name="Title and two columns 2">
    <p:spTree>
      <p:nvGrpSpPr>
        <p:cNvPr id="1" name="Shape 86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670" name="Google Shape;8670;p20"/>
          <p:cNvGrpSpPr/>
          <p:nvPr/>
        </p:nvGrpSpPr>
        <p:grpSpPr>
          <a:xfrm>
            <a:off x="293774" y="4069153"/>
            <a:ext cx="3570247" cy="3277714"/>
            <a:chOff x="1190625" y="238125"/>
            <a:chExt cx="5205200" cy="5205200"/>
          </a:xfrm>
        </p:grpSpPr>
        <p:sp>
          <p:nvSpPr>
            <p:cNvPr id="8671" name="Google Shape;8671;p20"/>
            <p:cNvSpPr/>
            <p:nvPr/>
          </p:nvSpPr>
          <p:spPr>
            <a:xfrm>
              <a:off x="3537100" y="2352575"/>
              <a:ext cx="739875" cy="745725"/>
            </a:xfrm>
            <a:custGeom>
              <a:avLst/>
              <a:gdLst/>
              <a:ahLst/>
              <a:cxnLst/>
              <a:rect l="l" t="t" r="r" b="b"/>
              <a:pathLst>
                <a:path w="29595" h="29829" extrusionOk="0">
                  <a:moveTo>
                    <a:pt x="19963" y="23699"/>
                  </a:moveTo>
                  <a:cubicBezTo>
                    <a:pt x="20956" y="20839"/>
                    <a:pt x="23057" y="19438"/>
                    <a:pt x="25509" y="19847"/>
                  </a:cubicBezTo>
                  <a:cubicBezTo>
                    <a:pt x="27785" y="20197"/>
                    <a:pt x="29478" y="22123"/>
                    <a:pt x="29536" y="24400"/>
                  </a:cubicBezTo>
                  <a:cubicBezTo>
                    <a:pt x="29595" y="26793"/>
                    <a:pt x="28077" y="28777"/>
                    <a:pt x="25684" y="29303"/>
                  </a:cubicBezTo>
                  <a:cubicBezTo>
                    <a:pt x="23232" y="29828"/>
                    <a:pt x="21189" y="28544"/>
                    <a:pt x="19963" y="25625"/>
                  </a:cubicBezTo>
                  <a:cubicBezTo>
                    <a:pt x="19146" y="28135"/>
                    <a:pt x="17512" y="29595"/>
                    <a:pt x="14768" y="29536"/>
                  </a:cubicBezTo>
                  <a:cubicBezTo>
                    <a:pt x="12609" y="29536"/>
                    <a:pt x="11266" y="28369"/>
                    <a:pt x="10040" y="25567"/>
                  </a:cubicBezTo>
                  <a:cubicBezTo>
                    <a:pt x="9690" y="26910"/>
                    <a:pt x="8990" y="27960"/>
                    <a:pt x="7881" y="28661"/>
                  </a:cubicBezTo>
                  <a:cubicBezTo>
                    <a:pt x="6830" y="29420"/>
                    <a:pt x="5604" y="29711"/>
                    <a:pt x="4320" y="29478"/>
                  </a:cubicBezTo>
                  <a:cubicBezTo>
                    <a:pt x="2044" y="29069"/>
                    <a:pt x="409" y="27201"/>
                    <a:pt x="234" y="25042"/>
                  </a:cubicBezTo>
                  <a:cubicBezTo>
                    <a:pt x="59" y="22532"/>
                    <a:pt x="1402" y="20664"/>
                    <a:pt x="4145" y="19672"/>
                  </a:cubicBezTo>
                  <a:cubicBezTo>
                    <a:pt x="1518" y="18796"/>
                    <a:pt x="1" y="17103"/>
                    <a:pt x="176" y="14243"/>
                  </a:cubicBezTo>
                  <a:cubicBezTo>
                    <a:pt x="351" y="12200"/>
                    <a:pt x="1577" y="10741"/>
                    <a:pt x="4203" y="9749"/>
                  </a:cubicBezTo>
                  <a:cubicBezTo>
                    <a:pt x="2744" y="9340"/>
                    <a:pt x="1635" y="8581"/>
                    <a:pt x="993" y="7355"/>
                  </a:cubicBezTo>
                  <a:cubicBezTo>
                    <a:pt x="293" y="6071"/>
                    <a:pt x="176" y="4787"/>
                    <a:pt x="643" y="3445"/>
                  </a:cubicBezTo>
                  <a:cubicBezTo>
                    <a:pt x="1343" y="1285"/>
                    <a:pt x="3386" y="1"/>
                    <a:pt x="5721" y="234"/>
                  </a:cubicBezTo>
                  <a:cubicBezTo>
                    <a:pt x="7822" y="409"/>
                    <a:pt x="9632" y="2161"/>
                    <a:pt x="9924" y="4320"/>
                  </a:cubicBezTo>
                  <a:cubicBezTo>
                    <a:pt x="10274" y="6713"/>
                    <a:pt x="8990" y="8640"/>
                    <a:pt x="6130" y="9807"/>
                  </a:cubicBezTo>
                  <a:cubicBezTo>
                    <a:pt x="8114" y="10332"/>
                    <a:pt x="9457" y="11558"/>
                    <a:pt x="10040" y="13660"/>
                  </a:cubicBezTo>
                  <a:cubicBezTo>
                    <a:pt x="10683" y="11617"/>
                    <a:pt x="11908" y="10332"/>
                    <a:pt x="13893" y="9749"/>
                  </a:cubicBezTo>
                  <a:cubicBezTo>
                    <a:pt x="11091" y="8581"/>
                    <a:pt x="9807" y="6538"/>
                    <a:pt x="10274" y="4087"/>
                  </a:cubicBezTo>
                  <a:cubicBezTo>
                    <a:pt x="10741" y="1752"/>
                    <a:pt x="12784" y="118"/>
                    <a:pt x="15177" y="176"/>
                  </a:cubicBezTo>
                  <a:cubicBezTo>
                    <a:pt x="17395" y="234"/>
                    <a:pt x="19380" y="1869"/>
                    <a:pt x="19788" y="4087"/>
                  </a:cubicBezTo>
                  <a:cubicBezTo>
                    <a:pt x="20197" y="6597"/>
                    <a:pt x="18913" y="8698"/>
                    <a:pt x="16111" y="9749"/>
                  </a:cubicBezTo>
                  <a:cubicBezTo>
                    <a:pt x="18096" y="10332"/>
                    <a:pt x="19380" y="11617"/>
                    <a:pt x="19963" y="13660"/>
                  </a:cubicBezTo>
                  <a:cubicBezTo>
                    <a:pt x="20430" y="12259"/>
                    <a:pt x="21131" y="11266"/>
                    <a:pt x="22240" y="10566"/>
                  </a:cubicBezTo>
                  <a:cubicBezTo>
                    <a:pt x="23349" y="9924"/>
                    <a:pt x="24575" y="9749"/>
                    <a:pt x="25859" y="10041"/>
                  </a:cubicBezTo>
                  <a:cubicBezTo>
                    <a:pt x="28135" y="10566"/>
                    <a:pt x="29595" y="12492"/>
                    <a:pt x="29536" y="14827"/>
                  </a:cubicBezTo>
                  <a:cubicBezTo>
                    <a:pt x="29536" y="17103"/>
                    <a:pt x="27902" y="19030"/>
                    <a:pt x="25684" y="19438"/>
                  </a:cubicBezTo>
                  <a:cubicBezTo>
                    <a:pt x="23232" y="19964"/>
                    <a:pt x="21248" y="18738"/>
                    <a:pt x="19963" y="15878"/>
                  </a:cubicBezTo>
                  <a:cubicBezTo>
                    <a:pt x="19380" y="17804"/>
                    <a:pt x="18154" y="19030"/>
                    <a:pt x="16111" y="19672"/>
                  </a:cubicBezTo>
                  <a:cubicBezTo>
                    <a:pt x="18154" y="20314"/>
                    <a:pt x="19380" y="21598"/>
                    <a:pt x="19963" y="23641"/>
                  </a:cubicBezTo>
                  <a:close/>
                  <a:moveTo>
                    <a:pt x="10040" y="23758"/>
                  </a:moveTo>
                  <a:cubicBezTo>
                    <a:pt x="10624" y="21598"/>
                    <a:pt x="11850" y="20314"/>
                    <a:pt x="13951" y="19672"/>
                  </a:cubicBezTo>
                  <a:cubicBezTo>
                    <a:pt x="11908" y="19088"/>
                    <a:pt x="10683" y="17804"/>
                    <a:pt x="10040" y="15819"/>
                  </a:cubicBezTo>
                  <a:cubicBezTo>
                    <a:pt x="9398" y="17921"/>
                    <a:pt x="8114" y="19088"/>
                    <a:pt x="6013" y="19672"/>
                  </a:cubicBezTo>
                  <a:cubicBezTo>
                    <a:pt x="8173" y="20255"/>
                    <a:pt x="9457" y="21540"/>
                    <a:pt x="10040" y="237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2" name="Google Shape;8672;p20"/>
            <p:cNvSpPr/>
            <p:nvPr/>
          </p:nvSpPr>
          <p:spPr>
            <a:xfrm>
              <a:off x="3793925" y="3092425"/>
              <a:ext cx="237900" cy="240800"/>
            </a:xfrm>
            <a:custGeom>
              <a:avLst/>
              <a:gdLst/>
              <a:ahLst/>
              <a:cxnLst/>
              <a:rect l="l" t="t" r="r" b="b"/>
              <a:pathLst>
                <a:path w="9516" h="9632" extrusionOk="0">
                  <a:moveTo>
                    <a:pt x="4729" y="9632"/>
                  </a:moveTo>
                  <a:cubicBezTo>
                    <a:pt x="2102" y="9632"/>
                    <a:pt x="1" y="7414"/>
                    <a:pt x="1" y="4845"/>
                  </a:cubicBezTo>
                  <a:cubicBezTo>
                    <a:pt x="1" y="2277"/>
                    <a:pt x="2219" y="1"/>
                    <a:pt x="4787" y="59"/>
                  </a:cubicBezTo>
                  <a:cubicBezTo>
                    <a:pt x="7356" y="117"/>
                    <a:pt x="9515" y="2335"/>
                    <a:pt x="9515" y="4904"/>
                  </a:cubicBezTo>
                  <a:cubicBezTo>
                    <a:pt x="9515" y="7472"/>
                    <a:pt x="7356" y="9632"/>
                    <a:pt x="4729" y="963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3" name="Google Shape;8673;p20"/>
            <p:cNvSpPr/>
            <p:nvPr/>
          </p:nvSpPr>
          <p:spPr>
            <a:xfrm>
              <a:off x="3300700" y="2600650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729" y="9574"/>
                  </a:moveTo>
                  <a:cubicBezTo>
                    <a:pt x="2102" y="9574"/>
                    <a:pt x="1" y="7414"/>
                    <a:pt x="1" y="4787"/>
                  </a:cubicBezTo>
                  <a:cubicBezTo>
                    <a:pt x="1" y="2161"/>
                    <a:pt x="2160" y="1"/>
                    <a:pt x="4729" y="59"/>
                  </a:cubicBezTo>
                  <a:cubicBezTo>
                    <a:pt x="7355" y="59"/>
                    <a:pt x="9573" y="2277"/>
                    <a:pt x="9515" y="4846"/>
                  </a:cubicBezTo>
                  <a:cubicBezTo>
                    <a:pt x="9515" y="7414"/>
                    <a:pt x="7297" y="9574"/>
                    <a:pt x="4729" y="957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4" name="Google Shape;8674;p20"/>
            <p:cNvSpPr/>
            <p:nvPr/>
          </p:nvSpPr>
          <p:spPr>
            <a:xfrm>
              <a:off x="3547325" y="3093900"/>
              <a:ext cx="237875" cy="239325"/>
            </a:xfrm>
            <a:custGeom>
              <a:avLst/>
              <a:gdLst/>
              <a:ahLst/>
              <a:cxnLst/>
              <a:rect l="l" t="t" r="r" b="b"/>
              <a:pathLst>
                <a:path w="9515" h="9573" extrusionOk="0">
                  <a:moveTo>
                    <a:pt x="9515" y="4786"/>
                  </a:moveTo>
                  <a:cubicBezTo>
                    <a:pt x="9515" y="7355"/>
                    <a:pt x="7355" y="9573"/>
                    <a:pt x="4728" y="9573"/>
                  </a:cubicBezTo>
                  <a:cubicBezTo>
                    <a:pt x="2160" y="9573"/>
                    <a:pt x="0" y="7355"/>
                    <a:pt x="0" y="4786"/>
                  </a:cubicBezTo>
                  <a:cubicBezTo>
                    <a:pt x="59" y="2218"/>
                    <a:pt x="2160" y="58"/>
                    <a:pt x="4728" y="58"/>
                  </a:cubicBezTo>
                  <a:cubicBezTo>
                    <a:pt x="7297" y="0"/>
                    <a:pt x="9515" y="2218"/>
                    <a:pt x="9515" y="47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5" name="Google Shape;8675;p20"/>
            <p:cNvSpPr/>
            <p:nvPr/>
          </p:nvSpPr>
          <p:spPr>
            <a:xfrm>
              <a:off x="3299250" y="2848725"/>
              <a:ext cx="239350" cy="237900"/>
            </a:xfrm>
            <a:custGeom>
              <a:avLst/>
              <a:gdLst/>
              <a:ahLst/>
              <a:cxnLst/>
              <a:rect l="l" t="t" r="r" b="b"/>
              <a:pathLst>
                <a:path w="9574" h="9516" extrusionOk="0">
                  <a:moveTo>
                    <a:pt x="9573" y="4729"/>
                  </a:moveTo>
                  <a:cubicBezTo>
                    <a:pt x="9573" y="7355"/>
                    <a:pt x="7355" y="9515"/>
                    <a:pt x="4787" y="9515"/>
                  </a:cubicBezTo>
                  <a:cubicBezTo>
                    <a:pt x="2160" y="9457"/>
                    <a:pt x="0" y="7297"/>
                    <a:pt x="59" y="4729"/>
                  </a:cubicBezTo>
                  <a:cubicBezTo>
                    <a:pt x="117" y="2102"/>
                    <a:pt x="2218" y="1"/>
                    <a:pt x="4787" y="1"/>
                  </a:cubicBezTo>
                  <a:cubicBezTo>
                    <a:pt x="7355" y="1"/>
                    <a:pt x="9573" y="2160"/>
                    <a:pt x="957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6" name="Google Shape;8676;p20"/>
            <p:cNvSpPr/>
            <p:nvPr/>
          </p:nvSpPr>
          <p:spPr>
            <a:xfrm>
              <a:off x="4036175" y="2358425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904" y="59"/>
                  </a:moveTo>
                  <a:cubicBezTo>
                    <a:pt x="7530" y="175"/>
                    <a:pt x="9573" y="2277"/>
                    <a:pt x="9456" y="4903"/>
                  </a:cubicBezTo>
                  <a:cubicBezTo>
                    <a:pt x="9398" y="7530"/>
                    <a:pt x="7238" y="9573"/>
                    <a:pt x="4670" y="9456"/>
                  </a:cubicBezTo>
                  <a:cubicBezTo>
                    <a:pt x="2043" y="9398"/>
                    <a:pt x="0" y="7238"/>
                    <a:pt x="59" y="4670"/>
                  </a:cubicBezTo>
                  <a:cubicBezTo>
                    <a:pt x="176" y="2043"/>
                    <a:pt x="2277" y="0"/>
                    <a:pt x="490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7" name="Google Shape;8677;p20"/>
            <p:cNvSpPr/>
            <p:nvPr/>
          </p:nvSpPr>
          <p:spPr>
            <a:xfrm>
              <a:off x="4039100" y="3098275"/>
              <a:ext cx="232050" cy="232050"/>
            </a:xfrm>
            <a:custGeom>
              <a:avLst/>
              <a:gdLst/>
              <a:ahLst/>
              <a:cxnLst/>
              <a:rect l="l" t="t" r="r" b="b"/>
              <a:pathLst>
                <a:path w="9282" h="9282" extrusionOk="0">
                  <a:moveTo>
                    <a:pt x="4670" y="0"/>
                  </a:moveTo>
                  <a:cubicBezTo>
                    <a:pt x="7238" y="0"/>
                    <a:pt x="9281" y="2043"/>
                    <a:pt x="9281" y="4670"/>
                  </a:cubicBezTo>
                  <a:cubicBezTo>
                    <a:pt x="9281" y="7238"/>
                    <a:pt x="7180" y="9281"/>
                    <a:pt x="4611" y="9281"/>
                  </a:cubicBezTo>
                  <a:cubicBezTo>
                    <a:pt x="2043" y="9223"/>
                    <a:pt x="0" y="7180"/>
                    <a:pt x="0" y="4611"/>
                  </a:cubicBezTo>
                  <a:cubicBezTo>
                    <a:pt x="0" y="2043"/>
                    <a:pt x="2102" y="0"/>
                    <a:pt x="467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8" name="Google Shape;8678;p20"/>
            <p:cNvSpPr/>
            <p:nvPr/>
          </p:nvSpPr>
          <p:spPr>
            <a:xfrm>
              <a:off x="3303625" y="2361350"/>
              <a:ext cx="232050" cy="232025"/>
            </a:xfrm>
            <a:custGeom>
              <a:avLst/>
              <a:gdLst/>
              <a:ahLst/>
              <a:cxnLst/>
              <a:rect l="l" t="t" r="r" b="b"/>
              <a:pathLst>
                <a:path w="9282" h="9281" extrusionOk="0">
                  <a:moveTo>
                    <a:pt x="0" y="4670"/>
                  </a:moveTo>
                  <a:cubicBezTo>
                    <a:pt x="0" y="2101"/>
                    <a:pt x="2043" y="0"/>
                    <a:pt x="4612" y="0"/>
                  </a:cubicBezTo>
                  <a:cubicBezTo>
                    <a:pt x="7238" y="0"/>
                    <a:pt x="9281" y="2101"/>
                    <a:pt x="9281" y="4670"/>
                  </a:cubicBezTo>
                  <a:cubicBezTo>
                    <a:pt x="9223" y="7238"/>
                    <a:pt x="7180" y="9281"/>
                    <a:pt x="4670" y="9281"/>
                  </a:cubicBezTo>
                  <a:cubicBezTo>
                    <a:pt x="2043" y="9281"/>
                    <a:pt x="0" y="7238"/>
                    <a:pt x="0" y="46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9" name="Google Shape;8679;p20"/>
            <p:cNvSpPr/>
            <p:nvPr/>
          </p:nvSpPr>
          <p:spPr>
            <a:xfrm>
              <a:off x="3303625" y="3098275"/>
              <a:ext cx="232050" cy="230575"/>
            </a:xfrm>
            <a:custGeom>
              <a:avLst/>
              <a:gdLst/>
              <a:ahLst/>
              <a:cxnLst/>
              <a:rect l="l" t="t" r="r" b="b"/>
              <a:pathLst>
                <a:path w="9282" h="9223" extrusionOk="0">
                  <a:moveTo>
                    <a:pt x="4670" y="9223"/>
                  </a:moveTo>
                  <a:cubicBezTo>
                    <a:pt x="2160" y="9223"/>
                    <a:pt x="59" y="7180"/>
                    <a:pt x="59" y="4670"/>
                  </a:cubicBezTo>
                  <a:cubicBezTo>
                    <a:pt x="0" y="2160"/>
                    <a:pt x="2102" y="0"/>
                    <a:pt x="4612" y="59"/>
                  </a:cubicBezTo>
                  <a:cubicBezTo>
                    <a:pt x="7122" y="59"/>
                    <a:pt x="9165" y="2101"/>
                    <a:pt x="9223" y="4553"/>
                  </a:cubicBezTo>
                  <a:cubicBezTo>
                    <a:pt x="9281" y="7063"/>
                    <a:pt x="7180" y="9223"/>
                    <a:pt x="4670" y="922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0" name="Google Shape;8680;p20"/>
            <p:cNvSpPr/>
            <p:nvPr/>
          </p:nvSpPr>
          <p:spPr>
            <a:xfrm>
              <a:off x="3798325" y="2116175"/>
              <a:ext cx="229125" cy="230600"/>
            </a:xfrm>
            <a:custGeom>
              <a:avLst/>
              <a:gdLst/>
              <a:ahLst/>
              <a:cxnLst/>
              <a:rect l="l" t="t" r="r" b="b"/>
              <a:pathLst>
                <a:path w="9165" h="9224" extrusionOk="0">
                  <a:moveTo>
                    <a:pt x="9164" y="4612"/>
                  </a:moveTo>
                  <a:cubicBezTo>
                    <a:pt x="9164" y="7122"/>
                    <a:pt x="7063" y="9223"/>
                    <a:pt x="4553" y="9165"/>
                  </a:cubicBezTo>
                  <a:cubicBezTo>
                    <a:pt x="2043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1"/>
                  </a:cubicBezTo>
                  <a:cubicBezTo>
                    <a:pt x="7121" y="59"/>
                    <a:pt x="9164" y="2102"/>
                    <a:pt x="9164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1" name="Google Shape;8681;p20"/>
            <p:cNvSpPr/>
            <p:nvPr/>
          </p:nvSpPr>
          <p:spPr>
            <a:xfrm>
              <a:off x="4287175" y="2605025"/>
              <a:ext cx="230575" cy="230600"/>
            </a:xfrm>
            <a:custGeom>
              <a:avLst/>
              <a:gdLst/>
              <a:ahLst/>
              <a:cxnLst/>
              <a:rect l="l" t="t" r="r" b="b"/>
              <a:pathLst>
                <a:path w="9223" h="9224" extrusionOk="0">
                  <a:moveTo>
                    <a:pt x="9223" y="4612"/>
                  </a:moveTo>
                  <a:cubicBezTo>
                    <a:pt x="9223" y="7122"/>
                    <a:pt x="7063" y="9223"/>
                    <a:pt x="4553" y="9223"/>
                  </a:cubicBezTo>
                  <a:cubicBezTo>
                    <a:pt x="2101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59"/>
                  </a:cubicBezTo>
                  <a:cubicBezTo>
                    <a:pt x="7121" y="59"/>
                    <a:pt x="9164" y="2102"/>
                    <a:pt x="9223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2" name="Google Shape;8682;p20"/>
            <p:cNvSpPr/>
            <p:nvPr/>
          </p:nvSpPr>
          <p:spPr>
            <a:xfrm>
              <a:off x="4287175" y="2853100"/>
              <a:ext cx="229125" cy="229150"/>
            </a:xfrm>
            <a:custGeom>
              <a:avLst/>
              <a:gdLst/>
              <a:ahLst/>
              <a:cxnLst/>
              <a:rect l="l" t="t" r="r" b="b"/>
              <a:pathLst>
                <a:path w="9165" h="9166" extrusionOk="0">
                  <a:moveTo>
                    <a:pt x="4611" y="9165"/>
                  </a:moveTo>
                  <a:cubicBezTo>
                    <a:pt x="2101" y="9107"/>
                    <a:pt x="0" y="7064"/>
                    <a:pt x="59" y="4554"/>
                  </a:cubicBezTo>
                  <a:cubicBezTo>
                    <a:pt x="59" y="2044"/>
                    <a:pt x="2101" y="1"/>
                    <a:pt x="4611" y="1"/>
                  </a:cubicBezTo>
                  <a:cubicBezTo>
                    <a:pt x="7121" y="1"/>
                    <a:pt x="9164" y="2102"/>
                    <a:pt x="9164" y="4554"/>
                  </a:cubicBezTo>
                  <a:cubicBezTo>
                    <a:pt x="9164" y="7064"/>
                    <a:pt x="7063" y="9165"/>
                    <a:pt x="4611" y="91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3" name="Google Shape;8683;p20"/>
            <p:cNvSpPr/>
            <p:nvPr/>
          </p:nvSpPr>
          <p:spPr>
            <a:xfrm>
              <a:off x="3551700" y="2116175"/>
              <a:ext cx="229125" cy="229125"/>
            </a:xfrm>
            <a:custGeom>
              <a:avLst/>
              <a:gdLst/>
              <a:ahLst/>
              <a:cxnLst/>
              <a:rect l="l" t="t" r="r" b="b"/>
              <a:pathLst>
                <a:path w="9165" h="9165" extrusionOk="0">
                  <a:moveTo>
                    <a:pt x="9165" y="4612"/>
                  </a:moveTo>
                  <a:cubicBezTo>
                    <a:pt x="9106" y="7122"/>
                    <a:pt x="7063" y="9165"/>
                    <a:pt x="4553" y="9165"/>
                  </a:cubicBezTo>
                  <a:cubicBezTo>
                    <a:pt x="2043" y="9165"/>
                    <a:pt x="0" y="7064"/>
                    <a:pt x="0" y="4554"/>
                  </a:cubicBezTo>
                  <a:cubicBezTo>
                    <a:pt x="0" y="2044"/>
                    <a:pt x="2102" y="1"/>
                    <a:pt x="4612" y="59"/>
                  </a:cubicBezTo>
                  <a:cubicBezTo>
                    <a:pt x="7122" y="59"/>
                    <a:pt x="9165" y="2102"/>
                    <a:pt x="9165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4" name="Google Shape;8684;p20"/>
            <p:cNvSpPr/>
            <p:nvPr/>
          </p:nvSpPr>
          <p:spPr>
            <a:xfrm>
              <a:off x="3799775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7005" y="8990"/>
                    <a:pt x="4495" y="8990"/>
                  </a:cubicBezTo>
                  <a:cubicBezTo>
                    <a:pt x="1985" y="8990"/>
                    <a:pt x="0" y="7005"/>
                    <a:pt x="0" y="4495"/>
                  </a:cubicBezTo>
                  <a:cubicBezTo>
                    <a:pt x="0" y="1985"/>
                    <a:pt x="1985" y="1"/>
                    <a:pt x="4495" y="1"/>
                  </a:cubicBezTo>
                  <a:cubicBezTo>
                    <a:pt x="7005" y="1"/>
                    <a:pt x="8989" y="1985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5" name="Google Shape;8685;p20"/>
            <p:cNvSpPr/>
            <p:nvPr/>
          </p:nvSpPr>
          <p:spPr>
            <a:xfrm>
              <a:off x="4290075" y="236572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95"/>
                  </a:moveTo>
                  <a:cubicBezTo>
                    <a:pt x="8990" y="7005"/>
                    <a:pt x="7005" y="8989"/>
                    <a:pt x="4495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1985" y="0"/>
                    <a:pt x="4437" y="0"/>
                  </a:cubicBezTo>
                  <a:cubicBezTo>
                    <a:pt x="6947" y="0"/>
                    <a:pt x="8990" y="1985"/>
                    <a:pt x="8990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6" name="Google Shape;8686;p20"/>
            <p:cNvSpPr/>
            <p:nvPr/>
          </p:nvSpPr>
          <p:spPr>
            <a:xfrm>
              <a:off x="3553150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37"/>
                  </a:moveTo>
                  <a:cubicBezTo>
                    <a:pt x="8990" y="6947"/>
                    <a:pt x="7005" y="8990"/>
                    <a:pt x="4495" y="8990"/>
                  </a:cubicBezTo>
                  <a:cubicBezTo>
                    <a:pt x="1985" y="8990"/>
                    <a:pt x="1" y="6947"/>
                    <a:pt x="1" y="4437"/>
                  </a:cubicBezTo>
                  <a:cubicBezTo>
                    <a:pt x="1" y="1985"/>
                    <a:pt x="1985" y="1"/>
                    <a:pt x="4437" y="1"/>
                  </a:cubicBezTo>
                  <a:cubicBezTo>
                    <a:pt x="6947" y="1"/>
                    <a:pt x="8990" y="1985"/>
                    <a:pt x="8990" y="443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7" name="Google Shape;8687;p20"/>
            <p:cNvSpPr/>
            <p:nvPr/>
          </p:nvSpPr>
          <p:spPr>
            <a:xfrm>
              <a:off x="3064300" y="260795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4"/>
                  </a:moveTo>
                  <a:cubicBezTo>
                    <a:pt x="8990" y="7063"/>
                    <a:pt x="6947" y="8990"/>
                    <a:pt x="4437" y="8990"/>
                  </a:cubicBezTo>
                  <a:cubicBezTo>
                    <a:pt x="1927" y="8990"/>
                    <a:pt x="1" y="6947"/>
                    <a:pt x="1" y="4437"/>
                  </a:cubicBezTo>
                  <a:cubicBezTo>
                    <a:pt x="1" y="1985"/>
                    <a:pt x="2044" y="1"/>
                    <a:pt x="4495" y="1"/>
                  </a:cubicBezTo>
                  <a:cubicBezTo>
                    <a:pt x="7005" y="1"/>
                    <a:pt x="8990" y="2044"/>
                    <a:pt x="8990" y="455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8" name="Google Shape;8688;p20"/>
            <p:cNvSpPr/>
            <p:nvPr/>
          </p:nvSpPr>
          <p:spPr>
            <a:xfrm>
              <a:off x="3064300" y="28545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3"/>
                  </a:moveTo>
                  <a:cubicBezTo>
                    <a:pt x="8990" y="7005"/>
                    <a:pt x="6947" y="8989"/>
                    <a:pt x="4437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2044" y="0"/>
                    <a:pt x="4554" y="0"/>
                  </a:cubicBezTo>
                  <a:cubicBezTo>
                    <a:pt x="7005" y="59"/>
                    <a:pt x="8990" y="2043"/>
                    <a:pt x="8990" y="45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9" name="Google Shape;8689;p20"/>
            <p:cNvSpPr/>
            <p:nvPr/>
          </p:nvSpPr>
          <p:spPr>
            <a:xfrm>
              <a:off x="4043475" y="211910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6946" y="8990"/>
                    <a:pt x="4436" y="8990"/>
                  </a:cubicBezTo>
                  <a:cubicBezTo>
                    <a:pt x="1985" y="8931"/>
                    <a:pt x="0" y="6947"/>
                    <a:pt x="0" y="4495"/>
                  </a:cubicBezTo>
                  <a:cubicBezTo>
                    <a:pt x="0" y="1985"/>
                    <a:pt x="2043" y="1"/>
                    <a:pt x="4553" y="1"/>
                  </a:cubicBezTo>
                  <a:cubicBezTo>
                    <a:pt x="7005" y="1"/>
                    <a:pt x="8989" y="2044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0" name="Google Shape;8690;p20"/>
            <p:cNvSpPr/>
            <p:nvPr/>
          </p:nvSpPr>
          <p:spPr>
            <a:xfrm>
              <a:off x="3308000" y="2119100"/>
              <a:ext cx="223300" cy="224750"/>
            </a:xfrm>
            <a:custGeom>
              <a:avLst/>
              <a:gdLst/>
              <a:ahLst/>
              <a:cxnLst/>
              <a:rect l="l" t="t" r="r" b="b"/>
              <a:pathLst>
                <a:path w="8932" h="8990" extrusionOk="0">
                  <a:moveTo>
                    <a:pt x="4495" y="59"/>
                  </a:moveTo>
                  <a:cubicBezTo>
                    <a:pt x="6888" y="59"/>
                    <a:pt x="8931" y="2102"/>
                    <a:pt x="8931" y="4495"/>
                  </a:cubicBezTo>
                  <a:cubicBezTo>
                    <a:pt x="8873" y="6947"/>
                    <a:pt x="6830" y="8990"/>
                    <a:pt x="4378" y="8931"/>
                  </a:cubicBezTo>
                  <a:cubicBezTo>
                    <a:pt x="1985" y="8873"/>
                    <a:pt x="1" y="6888"/>
                    <a:pt x="1" y="4495"/>
                  </a:cubicBezTo>
                  <a:cubicBezTo>
                    <a:pt x="1" y="2044"/>
                    <a:pt x="2044" y="1"/>
                    <a:pt x="449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1" name="Google Shape;8691;p20"/>
            <p:cNvSpPr/>
            <p:nvPr/>
          </p:nvSpPr>
          <p:spPr>
            <a:xfrm>
              <a:off x="4290075" y="3102650"/>
              <a:ext cx="223300" cy="223275"/>
            </a:xfrm>
            <a:custGeom>
              <a:avLst/>
              <a:gdLst/>
              <a:ahLst/>
              <a:cxnLst/>
              <a:rect l="l" t="t" r="r" b="b"/>
              <a:pathLst>
                <a:path w="8932" h="8931" extrusionOk="0">
                  <a:moveTo>
                    <a:pt x="8932" y="4436"/>
                  </a:moveTo>
                  <a:cubicBezTo>
                    <a:pt x="8932" y="6888"/>
                    <a:pt x="6947" y="8931"/>
                    <a:pt x="4495" y="8931"/>
                  </a:cubicBezTo>
                  <a:cubicBezTo>
                    <a:pt x="2044" y="8931"/>
                    <a:pt x="1" y="6888"/>
                    <a:pt x="1" y="4436"/>
                  </a:cubicBezTo>
                  <a:cubicBezTo>
                    <a:pt x="59" y="2043"/>
                    <a:pt x="2044" y="0"/>
                    <a:pt x="4437" y="0"/>
                  </a:cubicBezTo>
                  <a:cubicBezTo>
                    <a:pt x="6889" y="0"/>
                    <a:pt x="8932" y="1985"/>
                    <a:pt x="8932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2" name="Google Shape;8692;p20"/>
            <p:cNvSpPr/>
            <p:nvPr/>
          </p:nvSpPr>
          <p:spPr>
            <a:xfrm>
              <a:off x="4043475" y="3346350"/>
              <a:ext cx="223275" cy="221825"/>
            </a:xfrm>
            <a:custGeom>
              <a:avLst/>
              <a:gdLst/>
              <a:ahLst/>
              <a:cxnLst/>
              <a:rect l="l" t="t" r="r" b="b"/>
              <a:pathLst>
                <a:path w="8931" h="8873" extrusionOk="0">
                  <a:moveTo>
                    <a:pt x="8931" y="4378"/>
                  </a:moveTo>
                  <a:cubicBezTo>
                    <a:pt x="8931" y="6829"/>
                    <a:pt x="6888" y="8872"/>
                    <a:pt x="4495" y="8872"/>
                  </a:cubicBezTo>
                  <a:cubicBezTo>
                    <a:pt x="2043" y="8872"/>
                    <a:pt x="59" y="6888"/>
                    <a:pt x="59" y="4436"/>
                  </a:cubicBezTo>
                  <a:cubicBezTo>
                    <a:pt x="0" y="2043"/>
                    <a:pt x="2043" y="0"/>
                    <a:pt x="4495" y="0"/>
                  </a:cubicBezTo>
                  <a:cubicBezTo>
                    <a:pt x="6888" y="0"/>
                    <a:pt x="8873" y="1985"/>
                    <a:pt x="8931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3" name="Google Shape;8693;p20"/>
            <p:cNvSpPr/>
            <p:nvPr/>
          </p:nvSpPr>
          <p:spPr>
            <a:xfrm>
              <a:off x="3065775" y="2365725"/>
              <a:ext cx="221825" cy="223275"/>
            </a:xfrm>
            <a:custGeom>
              <a:avLst/>
              <a:gdLst/>
              <a:ahLst/>
              <a:cxnLst/>
              <a:rect l="l" t="t" r="r" b="b"/>
              <a:pathLst>
                <a:path w="8873" h="8931" extrusionOk="0">
                  <a:moveTo>
                    <a:pt x="4378" y="8931"/>
                  </a:moveTo>
                  <a:cubicBezTo>
                    <a:pt x="1985" y="8872"/>
                    <a:pt x="0" y="6888"/>
                    <a:pt x="0" y="4495"/>
                  </a:cubicBezTo>
                  <a:cubicBezTo>
                    <a:pt x="0" y="2043"/>
                    <a:pt x="2101" y="0"/>
                    <a:pt x="4495" y="59"/>
                  </a:cubicBezTo>
                  <a:cubicBezTo>
                    <a:pt x="6946" y="117"/>
                    <a:pt x="8872" y="2101"/>
                    <a:pt x="8872" y="4495"/>
                  </a:cubicBezTo>
                  <a:cubicBezTo>
                    <a:pt x="8814" y="6946"/>
                    <a:pt x="6829" y="8931"/>
                    <a:pt x="4378" y="88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4" name="Google Shape;8694;p20"/>
            <p:cNvSpPr/>
            <p:nvPr/>
          </p:nvSpPr>
          <p:spPr>
            <a:xfrm>
              <a:off x="3309450" y="3346350"/>
              <a:ext cx="220375" cy="220375"/>
            </a:xfrm>
            <a:custGeom>
              <a:avLst/>
              <a:gdLst/>
              <a:ahLst/>
              <a:cxnLst/>
              <a:rect l="l" t="t" r="r" b="b"/>
              <a:pathLst>
                <a:path w="8815" h="8815" extrusionOk="0">
                  <a:moveTo>
                    <a:pt x="8757" y="4436"/>
                  </a:moveTo>
                  <a:cubicBezTo>
                    <a:pt x="8757" y="6888"/>
                    <a:pt x="6772" y="8814"/>
                    <a:pt x="4320" y="8814"/>
                  </a:cubicBezTo>
                  <a:cubicBezTo>
                    <a:pt x="1927" y="8756"/>
                    <a:pt x="1" y="6829"/>
                    <a:pt x="1" y="4378"/>
                  </a:cubicBezTo>
                  <a:cubicBezTo>
                    <a:pt x="59" y="1926"/>
                    <a:pt x="1986" y="0"/>
                    <a:pt x="4437" y="58"/>
                  </a:cubicBezTo>
                  <a:cubicBezTo>
                    <a:pt x="6889" y="58"/>
                    <a:pt x="8815" y="2043"/>
                    <a:pt x="8757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5" name="Google Shape;8695;p20"/>
            <p:cNvSpPr/>
            <p:nvPr/>
          </p:nvSpPr>
          <p:spPr>
            <a:xfrm>
              <a:off x="3067225" y="3104100"/>
              <a:ext cx="218900" cy="218925"/>
            </a:xfrm>
            <a:custGeom>
              <a:avLst/>
              <a:gdLst/>
              <a:ahLst/>
              <a:cxnLst/>
              <a:rect l="l" t="t" r="r" b="b"/>
              <a:pathLst>
                <a:path w="8756" h="8757" extrusionOk="0">
                  <a:moveTo>
                    <a:pt x="8756" y="4378"/>
                  </a:moveTo>
                  <a:cubicBezTo>
                    <a:pt x="8756" y="6830"/>
                    <a:pt x="6830" y="8756"/>
                    <a:pt x="4378" y="8756"/>
                  </a:cubicBezTo>
                  <a:cubicBezTo>
                    <a:pt x="1927" y="8756"/>
                    <a:pt x="0" y="6830"/>
                    <a:pt x="0" y="4378"/>
                  </a:cubicBezTo>
                  <a:cubicBezTo>
                    <a:pt x="0" y="1927"/>
                    <a:pt x="1927" y="1"/>
                    <a:pt x="4378" y="1"/>
                  </a:cubicBezTo>
                  <a:cubicBezTo>
                    <a:pt x="6830" y="59"/>
                    <a:pt x="8698" y="1985"/>
                    <a:pt x="8698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6" name="Google Shape;8696;p20"/>
            <p:cNvSpPr/>
            <p:nvPr/>
          </p:nvSpPr>
          <p:spPr>
            <a:xfrm>
              <a:off x="4294475" y="2123475"/>
              <a:ext cx="215975" cy="216000"/>
            </a:xfrm>
            <a:custGeom>
              <a:avLst/>
              <a:gdLst/>
              <a:ahLst/>
              <a:cxnLst/>
              <a:rect l="l" t="t" r="r" b="b"/>
              <a:pathLst>
                <a:path w="8639" h="8640" extrusionOk="0">
                  <a:moveTo>
                    <a:pt x="4319" y="1"/>
                  </a:moveTo>
                  <a:cubicBezTo>
                    <a:pt x="6713" y="1"/>
                    <a:pt x="8639" y="1927"/>
                    <a:pt x="8639" y="4320"/>
                  </a:cubicBezTo>
                  <a:cubicBezTo>
                    <a:pt x="8639" y="6713"/>
                    <a:pt x="6654" y="8639"/>
                    <a:pt x="4261" y="8639"/>
                  </a:cubicBezTo>
                  <a:cubicBezTo>
                    <a:pt x="1868" y="8581"/>
                    <a:pt x="0" y="6655"/>
                    <a:pt x="0" y="4262"/>
                  </a:cubicBezTo>
                  <a:cubicBezTo>
                    <a:pt x="0" y="1869"/>
                    <a:pt x="1926" y="1"/>
                    <a:pt x="431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7" name="Google Shape;8697;p20"/>
            <p:cNvSpPr/>
            <p:nvPr/>
          </p:nvSpPr>
          <p:spPr>
            <a:xfrm>
              <a:off x="3805600" y="1876875"/>
              <a:ext cx="214550" cy="215975"/>
            </a:xfrm>
            <a:custGeom>
              <a:avLst/>
              <a:gdLst/>
              <a:ahLst/>
              <a:cxnLst/>
              <a:rect l="l" t="t" r="r" b="b"/>
              <a:pathLst>
                <a:path w="8582" h="8639" extrusionOk="0">
                  <a:moveTo>
                    <a:pt x="8581" y="4319"/>
                  </a:moveTo>
                  <a:cubicBezTo>
                    <a:pt x="8581" y="6654"/>
                    <a:pt x="6655" y="8581"/>
                    <a:pt x="4320" y="8639"/>
                  </a:cubicBezTo>
                  <a:cubicBezTo>
                    <a:pt x="1927" y="8639"/>
                    <a:pt x="1" y="6654"/>
                    <a:pt x="1" y="4319"/>
                  </a:cubicBezTo>
                  <a:cubicBezTo>
                    <a:pt x="1" y="1926"/>
                    <a:pt x="1927" y="0"/>
                    <a:pt x="4262" y="0"/>
                  </a:cubicBezTo>
                  <a:cubicBezTo>
                    <a:pt x="6655" y="0"/>
                    <a:pt x="8581" y="1926"/>
                    <a:pt x="8581" y="43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8" name="Google Shape;8698;p20"/>
            <p:cNvSpPr/>
            <p:nvPr/>
          </p:nvSpPr>
          <p:spPr>
            <a:xfrm>
              <a:off x="4541075" y="2612325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4320" y="1"/>
                  </a:moveTo>
                  <a:cubicBezTo>
                    <a:pt x="6713" y="1"/>
                    <a:pt x="8639" y="1985"/>
                    <a:pt x="8639" y="4320"/>
                  </a:cubicBezTo>
                  <a:cubicBezTo>
                    <a:pt x="8639" y="6713"/>
                    <a:pt x="6713" y="8640"/>
                    <a:pt x="4320" y="8640"/>
                  </a:cubicBezTo>
                  <a:cubicBezTo>
                    <a:pt x="1927" y="8640"/>
                    <a:pt x="1" y="6713"/>
                    <a:pt x="1" y="4320"/>
                  </a:cubicBezTo>
                  <a:cubicBezTo>
                    <a:pt x="1" y="1985"/>
                    <a:pt x="1927" y="1"/>
                    <a:pt x="432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9" name="Google Shape;8699;p20"/>
            <p:cNvSpPr/>
            <p:nvPr/>
          </p:nvSpPr>
          <p:spPr>
            <a:xfrm>
              <a:off x="4541075" y="2858950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8639" y="4320"/>
                  </a:moveTo>
                  <a:cubicBezTo>
                    <a:pt x="8639" y="6655"/>
                    <a:pt x="6655" y="8639"/>
                    <a:pt x="4320" y="8639"/>
                  </a:cubicBezTo>
                  <a:cubicBezTo>
                    <a:pt x="1927" y="8639"/>
                    <a:pt x="1" y="6713"/>
                    <a:pt x="1" y="4320"/>
                  </a:cubicBezTo>
                  <a:cubicBezTo>
                    <a:pt x="1" y="1985"/>
                    <a:pt x="1927" y="59"/>
                    <a:pt x="4262" y="59"/>
                  </a:cubicBezTo>
                  <a:cubicBezTo>
                    <a:pt x="6655" y="0"/>
                    <a:pt x="8581" y="1927"/>
                    <a:pt x="8639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0" name="Google Shape;8700;p20"/>
            <p:cNvSpPr/>
            <p:nvPr/>
          </p:nvSpPr>
          <p:spPr>
            <a:xfrm>
              <a:off x="3557525" y="1875400"/>
              <a:ext cx="217475" cy="217450"/>
            </a:xfrm>
            <a:custGeom>
              <a:avLst/>
              <a:gdLst/>
              <a:ahLst/>
              <a:cxnLst/>
              <a:rect l="l" t="t" r="r" b="b"/>
              <a:pathLst>
                <a:path w="8699" h="8698" extrusionOk="0">
                  <a:moveTo>
                    <a:pt x="4262" y="8640"/>
                  </a:moveTo>
                  <a:cubicBezTo>
                    <a:pt x="1927" y="8640"/>
                    <a:pt x="1" y="6597"/>
                    <a:pt x="59" y="4262"/>
                  </a:cubicBezTo>
                  <a:cubicBezTo>
                    <a:pt x="118" y="1927"/>
                    <a:pt x="2102" y="1"/>
                    <a:pt x="4379" y="59"/>
                  </a:cubicBezTo>
                  <a:cubicBezTo>
                    <a:pt x="6772" y="117"/>
                    <a:pt x="8698" y="2102"/>
                    <a:pt x="8640" y="4437"/>
                  </a:cubicBezTo>
                  <a:cubicBezTo>
                    <a:pt x="8581" y="6830"/>
                    <a:pt x="6597" y="8698"/>
                    <a:pt x="4262" y="864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1" name="Google Shape;8701;p20"/>
            <p:cNvSpPr/>
            <p:nvPr/>
          </p:nvSpPr>
          <p:spPr>
            <a:xfrm>
              <a:off x="3070150" y="2123475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6" y="8581"/>
                    <a:pt x="0" y="6597"/>
                    <a:pt x="0" y="4262"/>
                  </a:cubicBezTo>
                  <a:cubicBezTo>
                    <a:pt x="0" y="1927"/>
                    <a:pt x="1926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2" name="Google Shape;8702;p20"/>
            <p:cNvSpPr/>
            <p:nvPr/>
          </p:nvSpPr>
          <p:spPr>
            <a:xfrm>
              <a:off x="4295925" y="3349250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7" y="8581"/>
                    <a:pt x="0" y="6597"/>
                    <a:pt x="0" y="4320"/>
                  </a:cubicBezTo>
                  <a:cubicBezTo>
                    <a:pt x="0" y="1985"/>
                    <a:pt x="1927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3" name="Google Shape;8703;p20"/>
            <p:cNvSpPr/>
            <p:nvPr/>
          </p:nvSpPr>
          <p:spPr>
            <a:xfrm>
              <a:off x="4542525" y="2371550"/>
              <a:ext cx="213100" cy="213075"/>
            </a:xfrm>
            <a:custGeom>
              <a:avLst/>
              <a:gdLst/>
              <a:ahLst/>
              <a:cxnLst/>
              <a:rect l="l" t="t" r="r" b="b"/>
              <a:pathLst>
                <a:path w="8524" h="8523" extrusionOk="0">
                  <a:moveTo>
                    <a:pt x="8523" y="4203"/>
                  </a:moveTo>
                  <a:cubicBezTo>
                    <a:pt x="8523" y="6596"/>
                    <a:pt x="6597" y="8523"/>
                    <a:pt x="4262" y="8464"/>
                  </a:cubicBezTo>
                  <a:cubicBezTo>
                    <a:pt x="1927" y="8464"/>
                    <a:pt x="59" y="6596"/>
                    <a:pt x="1" y="4262"/>
                  </a:cubicBezTo>
                  <a:cubicBezTo>
                    <a:pt x="1" y="1927"/>
                    <a:pt x="1927" y="1"/>
                    <a:pt x="4262" y="1"/>
                  </a:cubicBezTo>
                  <a:cubicBezTo>
                    <a:pt x="6597" y="1"/>
                    <a:pt x="8465" y="1868"/>
                    <a:pt x="8523" y="42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4" name="Google Shape;8704;p20"/>
            <p:cNvSpPr/>
            <p:nvPr/>
          </p:nvSpPr>
          <p:spPr>
            <a:xfrm>
              <a:off x="4049300" y="1878325"/>
              <a:ext cx="213075" cy="211625"/>
            </a:xfrm>
            <a:custGeom>
              <a:avLst/>
              <a:gdLst/>
              <a:ahLst/>
              <a:cxnLst/>
              <a:rect l="l" t="t" r="r" b="b"/>
              <a:pathLst>
                <a:path w="8523" h="8465" extrusionOk="0">
                  <a:moveTo>
                    <a:pt x="4203" y="0"/>
                  </a:moveTo>
                  <a:cubicBezTo>
                    <a:pt x="6538" y="0"/>
                    <a:pt x="8464" y="1868"/>
                    <a:pt x="8464" y="4203"/>
                  </a:cubicBezTo>
                  <a:cubicBezTo>
                    <a:pt x="8523" y="6538"/>
                    <a:pt x="6655" y="8464"/>
                    <a:pt x="4262" y="8464"/>
                  </a:cubicBezTo>
                  <a:cubicBezTo>
                    <a:pt x="1927" y="8464"/>
                    <a:pt x="1" y="6596"/>
                    <a:pt x="59" y="4203"/>
                  </a:cubicBezTo>
                  <a:cubicBezTo>
                    <a:pt x="59" y="1868"/>
                    <a:pt x="1869" y="0"/>
                    <a:pt x="42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5" name="Google Shape;8705;p20"/>
            <p:cNvSpPr/>
            <p:nvPr/>
          </p:nvSpPr>
          <p:spPr>
            <a:xfrm>
              <a:off x="3560450" y="3598800"/>
              <a:ext cx="211625" cy="210150"/>
            </a:xfrm>
            <a:custGeom>
              <a:avLst/>
              <a:gdLst/>
              <a:ahLst/>
              <a:cxnLst/>
              <a:rect l="l" t="t" r="r" b="b"/>
              <a:pathLst>
                <a:path w="8465" h="8406" extrusionOk="0">
                  <a:moveTo>
                    <a:pt x="8406" y="4145"/>
                  </a:moveTo>
                  <a:cubicBezTo>
                    <a:pt x="8464" y="6538"/>
                    <a:pt x="6597" y="8406"/>
                    <a:pt x="4262" y="8406"/>
                  </a:cubicBezTo>
                  <a:cubicBezTo>
                    <a:pt x="1927" y="8406"/>
                    <a:pt x="59" y="6596"/>
                    <a:pt x="1" y="4203"/>
                  </a:cubicBezTo>
                  <a:cubicBezTo>
                    <a:pt x="1" y="1868"/>
                    <a:pt x="1869" y="0"/>
                    <a:pt x="4203" y="0"/>
                  </a:cubicBezTo>
                  <a:cubicBezTo>
                    <a:pt x="6538" y="0"/>
                    <a:pt x="8406" y="1810"/>
                    <a:pt x="8406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6" name="Google Shape;8706;p20"/>
            <p:cNvSpPr/>
            <p:nvPr/>
          </p:nvSpPr>
          <p:spPr>
            <a:xfrm>
              <a:off x="3807075" y="3597325"/>
              <a:ext cx="211600" cy="211625"/>
            </a:xfrm>
            <a:custGeom>
              <a:avLst/>
              <a:gdLst/>
              <a:ahLst/>
              <a:cxnLst/>
              <a:rect l="l" t="t" r="r" b="b"/>
              <a:pathLst>
                <a:path w="8464" h="8465" extrusionOk="0">
                  <a:moveTo>
                    <a:pt x="4203" y="8465"/>
                  </a:moveTo>
                  <a:cubicBezTo>
                    <a:pt x="1868" y="8465"/>
                    <a:pt x="0" y="6597"/>
                    <a:pt x="0" y="4204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96" y="1"/>
                    <a:pt x="8464" y="1927"/>
                    <a:pt x="8464" y="4320"/>
                  </a:cubicBezTo>
                  <a:cubicBezTo>
                    <a:pt x="8406" y="6655"/>
                    <a:pt x="6538" y="8465"/>
                    <a:pt x="4203" y="84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7" name="Google Shape;8707;p20"/>
            <p:cNvSpPr/>
            <p:nvPr/>
          </p:nvSpPr>
          <p:spPr>
            <a:xfrm>
              <a:off x="2824975" y="2615250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6"/>
                  </a:moveTo>
                  <a:cubicBezTo>
                    <a:pt x="1869" y="8406"/>
                    <a:pt x="1" y="6596"/>
                    <a:pt x="1" y="4203"/>
                  </a:cubicBezTo>
                  <a:cubicBezTo>
                    <a:pt x="1" y="1868"/>
                    <a:pt x="1869" y="1"/>
                    <a:pt x="4262" y="1"/>
                  </a:cubicBezTo>
                  <a:cubicBezTo>
                    <a:pt x="6597" y="1"/>
                    <a:pt x="8406" y="1927"/>
                    <a:pt x="8406" y="4262"/>
                  </a:cubicBezTo>
                  <a:cubicBezTo>
                    <a:pt x="8406" y="6596"/>
                    <a:pt x="6538" y="8406"/>
                    <a:pt x="4204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8" name="Google Shape;8708;p20"/>
            <p:cNvSpPr/>
            <p:nvPr/>
          </p:nvSpPr>
          <p:spPr>
            <a:xfrm>
              <a:off x="2824975" y="2861875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5"/>
                  </a:moveTo>
                  <a:cubicBezTo>
                    <a:pt x="1810" y="8405"/>
                    <a:pt x="1" y="6538"/>
                    <a:pt x="1" y="4203"/>
                  </a:cubicBezTo>
                  <a:cubicBezTo>
                    <a:pt x="1" y="1868"/>
                    <a:pt x="1869" y="0"/>
                    <a:pt x="4204" y="0"/>
                  </a:cubicBezTo>
                  <a:cubicBezTo>
                    <a:pt x="6538" y="0"/>
                    <a:pt x="8406" y="1868"/>
                    <a:pt x="8406" y="4203"/>
                  </a:cubicBezTo>
                  <a:cubicBezTo>
                    <a:pt x="8406" y="6596"/>
                    <a:pt x="6538" y="8405"/>
                    <a:pt x="4204" y="840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9" name="Google Shape;8709;p20"/>
            <p:cNvSpPr/>
            <p:nvPr/>
          </p:nvSpPr>
          <p:spPr>
            <a:xfrm>
              <a:off x="4544000" y="3108475"/>
              <a:ext cx="210150" cy="210175"/>
            </a:xfrm>
            <a:custGeom>
              <a:avLst/>
              <a:gdLst/>
              <a:ahLst/>
              <a:cxnLst/>
              <a:rect l="l" t="t" r="r" b="b"/>
              <a:pathLst>
                <a:path w="8406" h="8407" extrusionOk="0">
                  <a:moveTo>
                    <a:pt x="4203" y="8406"/>
                  </a:moveTo>
                  <a:cubicBezTo>
                    <a:pt x="1868" y="8406"/>
                    <a:pt x="0" y="6597"/>
                    <a:pt x="0" y="4203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38" y="1"/>
                    <a:pt x="8406" y="1869"/>
                    <a:pt x="8406" y="4203"/>
                  </a:cubicBezTo>
                  <a:cubicBezTo>
                    <a:pt x="8406" y="6538"/>
                    <a:pt x="6596" y="8406"/>
                    <a:pt x="4203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0" name="Google Shape;8710;p20"/>
            <p:cNvSpPr/>
            <p:nvPr/>
          </p:nvSpPr>
          <p:spPr>
            <a:xfrm>
              <a:off x="3313850" y="1879775"/>
              <a:ext cx="210150" cy="208700"/>
            </a:xfrm>
            <a:custGeom>
              <a:avLst/>
              <a:gdLst/>
              <a:ahLst/>
              <a:cxnLst/>
              <a:rect l="l" t="t" r="r" b="b"/>
              <a:pathLst>
                <a:path w="8406" h="8348" extrusionOk="0">
                  <a:moveTo>
                    <a:pt x="4203" y="8348"/>
                  </a:moveTo>
                  <a:cubicBezTo>
                    <a:pt x="1868" y="8348"/>
                    <a:pt x="0" y="6480"/>
                    <a:pt x="58" y="4145"/>
                  </a:cubicBezTo>
                  <a:cubicBezTo>
                    <a:pt x="58" y="1810"/>
                    <a:pt x="1926" y="1"/>
                    <a:pt x="4261" y="1"/>
                  </a:cubicBezTo>
                  <a:cubicBezTo>
                    <a:pt x="6596" y="1"/>
                    <a:pt x="8405" y="1869"/>
                    <a:pt x="8405" y="4203"/>
                  </a:cubicBezTo>
                  <a:cubicBezTo>
                    <a:pt x="8405" y="6538"/>
                    <a:pt x="6538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1" name="Google Shape;8711;p20"/>
            <p:cNvSpPr/>
            <p:nvPr/>
          </p:nvSpPr>
          <p:spPr>
            <a:xfrm>
              <a:off x="3071600" y="3352175"/>
              <a:ext cx="210150" cy="210150"/>
            </a:xfrm>
            <a:custGeom>
              <a:avLst/>
              <a:gdLst/>
              <a:ahLst/>
              <a:cxnLst/>
              <a:rect l="l" t="t" r="r" b="b"/>
              <a:pathLst>
                <a:path w="8406" h="8406" extrusionOk="0">
                  <a:moveTo>
                    <a:pt x="4262" y="8406"/>
                  </a:moveTo>
                  <a:cubicBezTo>
                    <a:pt x="1868" y="8406"/>
                    <a:pt x="1" y="6538"/>
                    <a:pt x="1" y="4203"/>
                  </a:cubicBezTo>
                  <a:cubicBezTo>
                    <a:pt x="1" y="1868"/>
                    <a:pt x="1868" y="1"/>
                    <a:pt x="4203" y="1"/>
                  </a:cubicBezTo>
                  <a:cubicBezTo>
                    <a:pt x="6538" y="1"/>
                    <a:pt x="8348" y="1810"/>
                    <a:pt x="8406" y="4145"/>
                  </a:cubicBezTo>
                  <a:cubicBezTo>
                    <a:pt x="8406" y="6480"/>
                    <a:pt x="6596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2" name="Google Shape;8712;p20"/>
            <p:cNvSpPr/>
            <p:nvPr/>
          </p:nvSpPr>
          <p:spPr>
            <a:xfrm>
              <a:off x="2826450" y="2373025"/>
              <a:ext cx="207225" cy="208675"/>
            </a:xfrm>
            <a:custGeom>
              <a:avLst/>
              <a:gdLst/>
              <a:ahLst/>
              <a:cxnLst/>
              <a:rect l="l" t="t" r="r" b="b"/>
              <a:pathLst>
                <a:path w="8289" h="8347" extrusionOk="0">
                  <a:moveTo>
                    <a:pt x="4145" y="8347"/>
                  </a:moveTo>
                  <a:cubicBezTo>
                    <a:pt x="1810" y="8347"/>
                    <a:pt x="0" y="6479"/>
                    <a:pt x="0" y="4203"/>
                  </a:cubicBezTo>
                  <a:cubicBezTo>
                    <a:pt x="0" y="1868"/>
                    <a:pt x="1868" y="0"/>
                    <a:pt x="4145" y="0"/>
                  </a:cubicBezTo>
                  <a:cubicBezTo>
                    <a:pt x="6421" y="0"/>
                    <a:pt x="8289" y="1868"/>
                    <a:pt x="8289" y="4203"/>
                  </a:cubicBezTo>
                  <a:cubicBezTo>
                    <a:pt x="8289" y="6479"/>
                    <a:pt x="6421" y="8347"/>
                    <a:pt x="4145" y="834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3" name="Google Shape;8713;p20"/>
            <p:cNvSpPr/>
            <p:nvPr/>
          </p:nvSpPr>
          <p:spPr>
            <a:xfrm>
              <a:off x="4050775" y="3598800"/>
              <a:ext cx="208700" cy="208700"/>
            </a:xfrm>
            <a:custGeom>
              <a:avLst/>
              <a:gdLst/>
              <a:ahLst/>
              <a:cxnLst/>
              <a:rect l="l" t="t" r="r" b="b"/>
              <a:pathLst>
                <a:path w="8348" h="8348" extrusionOk="0">
                  <a:moveTo>
                    <a:pt x="8347" y="4145"/>
                  </a:moveTo>
                  <a:cubicBezTo>
                    <a:pt x="8347" y="6479"/>
                    <a:pt x="6538" y="8347"/>
                    <a:pt x="4203" y="8347"/>
                  </a:cubicBezTo>
                  <a:cubicBezTo>
                    <a:pt x="1926" y="8347"/>
                    <a:pt x="59" y="6538"/>
                    <a:pt x="59" y="4203"/>
                  </a:cubicBezTo>
                  <a:cubicBezTo>
                    <a:pt x="0" y="1926"/>
                    <a:pt x="1868" y="59"/>
                    <a:pt x="4144" y="59"/>
                  </a:cubicBezTo>
                  <a:cubicBezTo>
                    <a:pt x="6479" y="0"/>
                    <a:pt x="8347" y="1868"/>
                    <a:pt x="8347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4" name="Google Shape;8714;p20"/>
            <p:cNvSpPr/>
            <p:nvPr/>
          </p:nvSpPr>
          <p:spPr>
            <a:xfrm>
              <a:off x="3315300" y="3598800"/>
              <a:ext cx="207250" cy="208700"/>
            </a:xfrm>
            <a:custGeom>
              <a:avLst/>
              <a:gdLst/>
              <a:ahLst/>
              <a:cxnLst/>
              <a:rect l="l" t="t" r="r" b="b"/>
              <a:pathLst>
                <a:path w="8290" h="8348" extrusionOk="0">
                  <a:moveTo>
                    <a:pt x="4145" y="59"/>
                  </a:moveTo>
                  <a:cubicBezTo>
                    <a:pt x="6421" y="0"/>
                    <a:pt x="8289" y="1926"/>
                    <a:pt x="8289" y="4203"/>
                  </a:cubicBezTo>
                  <a:cubicBezTo>
                    <a:pt x="8289" y="6421"/>
                    <a:pt x="6421" y="8289"/>
                    <a:pt x="4203" y="8347"/>
                  </a:cubicBezTo>
                  <a:cubicBezTo>
                    <a:pt x="1927" y="8347"/>
                    <a:pt x="0" y="6479"/>
                    <a:pt x="0" y="4203"/>
                  </a:cubicBezTo>
                  <a:cubicBezTo>
                    <a:pt x="0" y="1926"/>
                    <a:pt x="1868" y="59"/>
                    <a:pt x="414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5" name="Google Shape;8715;p20"/>
            <p:cNvSpPr/>
            <p:nvPr/>
          </p:nvSpPr>
          <p:spPr>
            <a:xfrm>
              <a:off x="2826450" y="3109950"/>
              <a:ext cx="207225" cy="208700"/>
            </a:xfrm>
            <a:custGeom>
              <a:avLst/>
              <a:gdLst/>
              <a:ahLst/>
              <a:cxnLst/>
              <a:rect l="l" t="t" r="r" b="b"/>
              <a:pathLst>
                <a:path w="8289" h="8348" extrusionOk="0">
                  <a:moveTo>
                    <a:pt x="8289" y="4144"/>
                  </a:moveTo>
                  <a:cubicBezTo>
                    <a:pt x="8289" y="6362"/>
                    <a:pt x="6421" y="8289"/>
                    <a:pt x="4203" y="8289"/>
                  </a:cubicBezTo>
                  <a:cubicBezTo>
                    <a:pt x="1927" y="8347"/>
                    <a:pt x="0" y="6421"/>
                    <a:pt x="0" y="4144"/>
                  </a:cubicBezTo>
                  <a:cubicBezTo>
                    <a:pt x="0" y="1926"/>
                    <a:pt x="1868" y="58"/>
                    <a:pt x="4145" y="0"/>
                  </a:cubicBezTo>
                  <a:cubicBezTo>
                    <a:pt x="6363" y="0"/>
                    <a:pt x="8289" y="1868"/>
                    <a:pt x="8289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6" name="Google Shape;8716;p20"/>
            <p:cNvSpPr/>
            <p:nvPr/>
          </p:nvSpPr>
          <p:spPr>
            <a:xfrm>
              <a:off x="4298850" y="1881250"/>
              <a:ext cx="205775" cy="205775"/>
            </a:xfrm>
            <a:custGeom>
              <a:avLst/>
              <a:gdLst/>
              <a:ahLst/>
              <a:cxnLst/>
              <a:rect l="l" t="t" r="r" b="b"/>
              <a:pathLst>
                <a:path w="8231" h="8231" extrusionOk="0">
                  <a:moveTo>
                    <a:pt x="8230" y="4086"/>
                  </a:moveTo>
                  <a:cubicBezTo>
                    <a:pt x="8230" y="6363"/>
                    <a:pt x="6362" y="8230"/>
                    <a:pt x="4144" y="8230"/>
                  </a:cubicBezTo>
                  <a:cubicBezTo>
                    <a:pt x="1868" y="8230"/>
                    <a:pt x="58" y="6421"/>
                    <a:pt x="58" y="4144"/>
                  </a:cubicBezTo>
                  <a:cubicBezTo>
                    <a:pt x="0" y="1868"/>
                    <a:pt x="1868" y="0"/>
                    <a:pt x="4144" y="0"/>
                  </a:cubicBezTo>
                  <a:cubicBezTo>
                    <a:pt x="6421" y="59"/>
                    <a:pt x="8230" y="1868"/>
                    <a:pt x="8230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7" name="Google Shape;8717;p20"/>
            <p:cNvSpPr/>
            <p:nvPr/>
          </p:nvSpPr>
          <p:spPr>
            <a:xfrm>
              <a:off x="4545450" y="2127850"/>
              <a:ext cx="207250" cy="205775"/>
            </a:xfrm>
            <a:custGeom>
              <a:avLst/>
              <a:gdLst/>
              <a:ahLst/>
              <a:cxnLst/>
              <a:rect l="l" t="t" r="r" b="b"/>
              <a:pathLst>
                <a:path w="8290" h="8231" extrusionOk="0">
                  <a:moveTo>
                    <a:pt x="8231" y="4087"/>
                  </a:moveTo>
                  <a:cubicBezTo>
                    <a:pt x="8289" y="6363"/>
                    <a:pt x="6421" y="8231"/>
                    <a:pt x="4145" y="8231"/>
                  </a:cubicBezTo>
                  <a:cubicBezTo>
                    <a:pt x="1869" y="8231"/>
                    <a:pt x="59" y="6422"/>
                    <a:pt x="59" y="4145"/>
                  </a:cubicBezTo>
                  <a:cubicBezTo>
                    <a:pt x="1" y="1927"/>
                    <a:pt x="1869" y="1"/>
                    <a:pt x="4145" y="59"/>
                  </a:cubicBezTo>
                  <a:cubicBezTo>
                    <a:pt x="6363" y="59"/>
                    <a:pt x="8231" y="1869"/>
                    <a:pt x="8231" y="408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8" name="Google Shape;8718;p20"/>
            <p:cNvSpPr/>
            <p:nvPr/>
          </p:nvSpPr>
          <p:spPr>
            <a:xfrm>
              <a:off x="4548375" y="3355100"/>
              <a:ext cx="202850" cy="202850"/>
            </a:xfrm>
            <a:custGeom>
              <a:avLst/>
              <a:gdLst/>
              <a:ahLst/>
              <a:cxnLst/>
              <a:rect l="l" t="t" r="r" b="b"/>
              <a:pathLst>
                <a:path w="8114" h="8114" extrusionOk="0">
                  <a:moveTo>
                    <a:pt x="8056" y="4028"/>
                  </a:moveTo>
                  <a:cubicBezTo>
                    <a:pt x="8114" y="6304"/>
                    <a:pt x="6304" y="8114"/>
                    <a:pt x="4086" y="8114"/>
                  </a:cubicBezTo>
                  <a:cubicBezTo>
                    <a:pt x="1810" y="8114"/>
                    <a:pt x="0" y="6363"/>
                    <a:pt x="0" y="4086"/>
                  </a:cubicBezTo>
                  <a:cubicBezTo>
                    <a:pt x="0" y="1868"/>
                    <a:pt x="1693" y="59"/>
                    <a:pt x="3911" y="59"/>
                  </a:cubicBezTo>
                  <a:cubicBezTo>
                    <a:pt x="6188" y="0"/>
                    <a:pt x="8056" y="1751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9" name="Google Shape;8719;p20"/>
            <p:cNvSpPr/>
            <p:nvPr/>
          </p:nvSpPr>
          <p:spPr>
            <a:xfrm>
              <a:off x="3075975" y="1882700"/>
              <a:ext cx="201400" cy="202875"/>
            </a:xfrm>
            <a:custGeom>
              <a:avLst/>
              <a:gdLst/>
              <a:ahLst/>
              <a:cxnLst/>
              <a:rect l="l" t="t" r="r" b="b"/>
              <a:pathLst>
                <a:path w="8056" h="8115" extrusionOk="0">
                  <a:moveTo>
                    <a:pt x="8056" y="4086"/>
                  </a:moveTo>
                  <a:cubicBezTo>
                    <a:pt x="8056" y="6363"/>
                    <a:pt x="6246" y="8114"/>
                    <a:pt x="3970" y="8114"/>
                  </a:cubicBezTo>
                  <a:cubicBezTo>
                    <a:pt x="1752" y="8056"/>
                    <a:pt x="1" y="6305"/>
                    <a:pt x="1" y="4028"/>
                  </a:cubicBezTo>
                  <a:cubicBezTo>
                    <a:pt x="1" y="1752"/>
                    <a:pt x="1810" y="1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0" name="Google Shape;8720;p20"/>
            <p:cNvSpPr/>
            <p:nvPr/>
          </p:nvSpPr>
          <p:spPr>
            <a:xfrm>
              <a:off x="2829375" y="21307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5" y="3970"/>
                  </a:moveTo>
                  <a:cubicBezTo>
                    <a:pt x="8055" y="6188"/>
                    <a:pt x="6304" y="7997"/>
                    <a:pt x="4086" y="8056"/>
                  </a:cubicBezTo>
                  <a:cubicBezTo>
                    <a:pt x="1810" y="8056"/>
                    <a:pt x="0" y="6246"/>
                    <a:pt x="0" y="4028"/>
                  </a:cubicBezTo>
                  <a:cubicBezTo>
                    <a:pt x="0" y="1810"/>
                    <a:pt x="1751" y="1"/>
                    <a:pt x="3969" y="1"/>
                  </a:cubicBezTo>
                  <a:cubicBezTo>
                    <a:pt x="6187" y="1"/>
                    <a:pt x="7997" y="1752"/>
                    <a:pt x="805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1" name="Google Shape;8721;p20"/>
            <p:cNvSpPr/>
            <p:nvPr/>
          </p:nvSpPr>
          <p:spPr>
            <a:xfrm>
              <a:off x="4301750" y="36031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6" y="3970"/>
                  </a:moveTo>
                  <a:cubicBezTo>
                    <a:pt x="8056" y="6246"/>
                    <a:pt x="6305" y="7997"/>
                    <a:pt x="4087" y="8055"/>
                  </a:cubicBezTo>
                  <a:cubicBezTo>
                    <a:pt x="1810" y="8055"/>
                    <a:pt x="1" y="6246"/>
                    <a:pt x="1" y="4028"/>
                  </a:cubicBezTo>
                  <a:cubicBezTo>
                    <a:pt x="1" y="1810"/>
                    <a:pt x="1810" y="0"/>
                    <a:pt x="4028" y="0"/>
                  </a:cubicBezTo>
                  <a:cubicBezTo>
                    <a:pt x="6246" y="0"/>
                    <a:pt x="8056" y="1751"/>
                    <a:pt x="8056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2" name="Google Shape;8722;p20"/>
            <p:cNvSpPr/>
            <p:nvPr/>
          </p:nvSpPr>
          <p:spPr>
            <a:xfrm>
              <a:off x="4790600" y="2619625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4029" y="1"/>
                  </a:moveTo>
                  <a:cubicBezTo>
                    <a:pt x="6247" y="1"/>
                    <a:pt x="8056" y="1810"/>
                    <a:pt x="8056" y="4028"/>
                  </a:cubicBezTo>
                  <a:cubicBezTo>
                    <a:pt x="8056" y="6246"/>
                    <a:pt x="6305" y="8056"/>
                    <a:pt x="4087" y="8056"/>
                  </a:cubicBezTo>
                  <a:cubicBezTo>
                    <a:pt x="1810" y="8056"/>
                    <a:pt x="59" y="6305"/>
                    <a:pt x="1" y="4028"/>
                  </a:cubicBezTo>
                  <a:cubicBezTo>
                    <a:pt x="1" y="1810"/>
                    <a:pt x="1810" y="59"/>
                    <a:pt x="402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3" name="Google Shape;8723;p20"/>
            <p:cNvSpPr/>
            <p:nvPr/>
          </p:nvSpPr>
          <p:spPr>
            <a:xfrm>
              <a:off x="3564825" y="1641925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8056" y="4028"/>
                  </a:moveTo>
                  <a:cubicBezTo>
                    <a:pt x="8056" y="6246"/>
                    <a:pt x="6246" y="7997"/>
                    <a:pt x="4028" y="7997"/>
                  </a:cubicBezTo>
                  <a:cubicBezTo>
                    <a:pt x="1810" y="7997"/>
                    <a:pt x="1" y="6129"/>
                    <a:pt x="59" y="3911"/>
                  </a:cubicBezTo>
                  <a:cubicBezTo>
                    <a:pt x="59" y="1752"/>
                    <a:pt x="1869" y="0"/>
                    <a:pt x="4028" y="0"/>
                  </a:cubicBezTo>
                  <a:cubicBezTo>
                    <a:pt x="6246" y="0"/>
                    <a:pt x="8056" y="1752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4" name="Google Shape;8724;p20"/>
            <p:cNvSpPr/>
            <p:nvPr/>
          </p:nvSpPr>
          <p:spPr>
            <a:xfrm>
              <a:off x="3811450" y="16404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4086" y="58"/>
                  </a:moveTo>
                  <a:cubicBezTo>
                    <a:pt x="6304" y="58"/>
                    <a:pt x="8056" y="1868"/>
                    <a:pt x="8056" y="4086"/>
                  </a:cubicBezTo>
                  <a:cubicBezTo>
                    <a:pt x="8056" y="6304"/>
                    <a:pt x="6246" y="8055"/>
                    <a:pt x="4028" y="8055"/>
                  </a:cubicBezTo>
                  <a:cubicBezTo>
                    <a:pt x="1810" y="8055"/>
                    <a:pt x="0" y="6246"/>
                    <a:pt x="59" y="4028"/>
                  </a:cubicBezTo>
                  <a:cubicBezTo>
                    <a:pt x="59" y="1810"/>
                    <a:pt x="1868" y="0"/>
                    <a:pt x="4086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5" name="Google Shape;8725;p20"/>
            <p:cNvSpPr/>
            <p:nvPr/>
          </p:nvSpPr>
          <p:spPr>
            <a:xfrm>
              <a:off x="4790600" y="2866250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8056" y="4086"/>
                  </a:moveTo>
                  <a:cubicBezTo>
                    <a:pt x="8056" y="6304"/>
                    <a:pt x="6247" y="8055"/>
                    <a:pt x="4029" y="8055"/>
                  </a:cubicBezTo>
                  <a:cubicBezTo>
                    <a:pt x="1810" y="8055"/>
                    <a:pt x="1" y="6246"/>
                    <a:pt x="59" y="4028"/>
                  </a:cubicBezTo>
                  <a:cubicBezTo>
                    <a:pt x="59" y="1810"/>
                    <a:pt x="1869" y="0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6" name="Google Shape;8726;p20"/>
            <p:cNvSpPr/>
            <p:nvPr/>
          </p:nvSpPr>
          <p:spPr>
            <a:xfrm>
              <a:off x="2829375" y="3356550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7997" y="4028"/>
                  </a:moveTo>
                  <a:cubicBezTo>
                    <a:pt x="7997" y="6246"/>
                    <a:pt x="6187" y="7997"/>
                    <a:pt x="4028" y="7997"/>
                  </a:cubicBezTo>
                  <a:cubicBezTo>
                    <a:pt x="1810" y="7997"/>
                    <a:pt x="0" y="6130"/>
                    <a:pt x="58" y="3912"/>
                  </a:cubicBezTo>
                  <a:cubicBezTo>
                    <a:pt x="58" y="1752"/>
                    <a:pt x="1926" y="1"/>
                    <a:pt x="4086" y="1"/>
                  </a:cubicBezTo>
                  <a:cubicBezTo>
                    <a:pt x="6246" y="59"/>
                    <a:pt x="8055" y="1869"/>
                    <a:pt x="7997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7" name="Google Shape;8727;p20"/>
            <p:cNvSpPr/>
            <p:nvPr/>
          </p:nvSpPr>
          <p:spPr>
            <a:xfrm>
              <a:off x="3075975" y="3603175"/>
              <a:ext cx="199950" cy="201400"/>
            </a:xfrm>
            <a:custGeom>
              <a:avLst/>
              <a:gdLst/>
              <a:ahLst/>
              <a:cxnLst/>
              <a:rect l="l" t="t" r="r" b="b"/>
              <a:pathLst>
                <a:path w="7998" h="8056" extrusionOk="0">
                  <a:moveTo>
                    <a:pt x="4087" y="0"/>
                  </a:moveTo>
                  <a:cubicBezTo>
                    <a:pt x="6246" y="59"/>
                    <a:pt x="7997" y="1868"/>
                    <a:pt x="7997" y="4028"/>
                  </a:cubicBezTo>
                  <a:cubicBezTo>
                    <a:pt x="7997" y="6246"/>
                    <a:pt x="6130" y="8055"/>
                    <a:pt x="3970" y="7997"/>
                  </a:cubicBezTo>
                  <a:cubicBezTo>
                    <a:pt x="1752" y="7939"/>
                    <a:pt x="1" y="6129"/>
                    <a:pt x="59" y="3970"/>
                  </a:cubicBezTo>
                  <a:cubicBezTo>
                    <a:pt x="59" y="1810"/>
                    <a:pt x="1869" y="0"/>
                    <a:pt x="40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8" name="Google Shape;8728;p20"/>
            <p:cNvSpPr/>
            <p:nvPr/>
          </p:nvSpPr>
          <p:spPr>
            <a:xfrm>
              <a:off x="4056600" y="1641925"/>
              <a:ext cx="198475" cy="198475"/>
            </a:xfrm>
            <a:custGeom>
              <a:avLst/>
              <a:gdLst/>
              <a:ahLst/>
              <a:cxnLst/>
              <a:rect l="l" t="t" r="r" b="b"/>
              <a:pathLst>
                <a:path w="7939" h="7939" extrusionOk="0">
                  <a:moveTo>
                    <a:pt x="3970" y="7939"/>
                  </a:moveTo>
                  <a:cubicBezTo>
                    <a:pt x="1810" y="7939"/>
                    <a:pt x="1" y="6129"/>
                    <a:pt x="1" y="3970"/>
                  </a:cubicBezTo>
                  <a:cubicBezTo>
                    <a:pt x="1" y="1810"/>
                    <a:pt x="1810" y="0"/>
                    <a:pt x="3970" y="0"/>
                  </a:cubicBezTo>
                  <a:cubicBezTo>
                    <a:pt x="6130" y="0"/>
                    <a:pt x="7939" y="1810"/>
                    <a:pt x="7939" y="3970"/>
                  </a:cubicBezTo>
                  <a:cubicBezTo>
                    <a:pt x="7939" y="6188"/>
                    <a:pt x="6130" y="7939"/>
                    <a:pt x="3970" y="793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9" name="Google Shape;8729;p20"/>
            <p:cNvSpPr/>
            <p:nvPr/>
          </p:nvSpPr>
          <p:spPr>
            <a:xfrm>
              <a:off x="4792075" y="2377400"/>
              <a:ext cx="199950" cy="199925"/>
            </a:xfrm>
            <a:custGeom>
              <a:avLst/>
              <a:gdLst/>
              <a:ahLst/>
              <a:cxnLst/>
              <a:rect l="l" t="t" r="r" b="b"/>
              <a:pathLst>
                <a:path w="7998" h="7997" extrusionOk="0">
                  <a:moveTo>
                    <a:pt x="3970" y="58"/>
                  </a:moveTo>
                  <a:cubicBezTo>
                    <a:pt x="6129" y="0"/>
                    <a:pt x="7939" y="1810"/>
                    <a:pt x="7939" y="3969"/>
                  </a:cubicBezTo>
                  <a:cubicBezTo>
                    <a:pt x="7997" y="6129"/>
                    <a:pt x="6188" y="7939"/>
                    <a:pt x="4028" y="7997"/>
                  </a:cubicBezTo>
                  <a:cubicBezTo>
                    <a:pt x="1868" y="7997"/>
                    <a:pt x="59" y="6246"/>
                    <a:pt x="0" y="4028"/>
                  </a:cubicBezTo>
                  <a:cubicBezTo>
                    <a:pt x="0" y="1926"/>
                    <a:pt x="1810" y="58"/>
                    <a:pt x="3970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0" name="Google Shape;8730;p20"/>
            <p:cNvSpPr/>
            <p:nvPr/>
          </p:nvSpPr>
          <p:spPr>
            <a:xfrm>
              <a:off x="4793525" y="31157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70" y="1"/>
                  </a:moveTo>
                  <a:cubicBezTo>
                    <a:pt x="6130" y="1"/>
                    <a:pt x="7881" y="1752"/>
                    <a:pt x="7881" y="3911"/>
                  </a:cubicBezTo>
                  <a:cubicBezTo>
                    <a:pt x="7881" y="6129"/>
                    <a:pt x="6071" y="7881"/>
                    <a:pt x="3853" y="7881"/>
                  </a:cubicBezTo>
                  <a:cubicBezTo>
                    <a:pt x="1693" y="7822"/>
                    <a:pt x="1" y="6071"/>
                    <a:pt x="1" y="3911"/>
                  </a:cubicBezTo>
                  <a:cubicBezTo>
                    <a:pt x="1" y="1693"/>
                    <a:pt x="1752" y="1"/>
                    <a:pt x="39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1" name="Google Shape;8731;p20"/>
            <p:cNvSpPr/>
            <p:nvPr/>
          </p:nvSpPr>
          <p:spPr>
            <a:xfrm>
              <a:off x="2584200" y="2622550"/>
              <a:ext cx="197025" cy="195550"/>
            </a:xfrm>
            <a:custGeom>
              <a:avLst/>
              <a:gdLst/>
              <a:ahLst/>
              <a:cxnLst/>
              <a:rect l="l" t="t" r="r" b="b"/>
              <a:pathLst>
                <a:path w="7881" h="7822" extrusionOk="0">
                  <a:moveTo>
                    <a:pt x="3912" y="7822"/>
                  </a:moveTo>
                  <a:cubicBezTo>
                    <a:pt x="1752" y="7822"/>
                    <a:pt x="1" y="6071"/>
                    <a:pt x="59" y="3911"/>
                  </a:cubicBezTo>
                  <a:cubicBezTo>
                    <a:pt x="59" y="1693"/>
                    <a:pt x="1810" y="0"/>
                    <a:pt x="3970" y="0"/>
                  </a:cubicBezTo>
                  <a:cubicBezTo>
                    <a:pt x="6188" y="0"/>
                    <a:pt x="7881" y="1751"/>
                    <a:pt x="7881" y="3970"/>
                  </a:cubicBezTo>
                  <a:cubicBezTo>
                    <a:pt x="7881" y="6129"/>
                    <a:pt x="6130" y="7822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2" name="Google Shape;8732;p20"/>
            <p:cNvSpPr/>
            <p:nvPr/>
          </p:nvSpPr>
          <p:spPr>
            <a:xfrm>
              <a:off x="3321125" y="16433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12" y="7822"/>
                  </a:moveTo>
                  <a:cubicBezTo>
                    <a:pt x="1694" y="7822"/>
                    <a:pt x="1" y="6071"/>
                    <a:pt x="1" y="3912"/>
                  </a:cubicBezTo>
                  <a:cubicBezTo>
                    <a:pt x="59" y="1694"/>
                    <a:pt x="1810" y="1"/>
                    <a:pt x="3970" y="1"/>
                  </a:cubicBezTo>
                  <a:cubicBezTo>
                    <a:pt x="6130" y="59"/>
                    <a:pt x="7881" y="1810"/>
                    <a:pt x="7823" y="3970"/>
                  </a:cubicBezTo>
                  <a:cubicBezTo>
                    <a:pt x="7823" y="6130"/>
                    <a:pt x="6071" y="7881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3" name="Google Shape;8733;p20"/>
            <p:cNvSpPr/>
            <p:nvPr/>
          </p:nvSpPr>
          <p:spPr>
            <a:xfrm>
              <a:off x="3812900" y="3851250"/>
              <a:ext cx="198500" cy="197025"/>
            </a:xfrm>
            <a:custGeom>
              <a:avLst/>
              <a:gdLst/>
              <a:ahLst/>
              <a:cxnLst/>
              <a:rect l="l" t="t" r="r" b="b"/>
              <a:pathLst>
                <a:path w="7940" h="7881" extrusionOk="0">
                  <a:moveTo>
                    <a:pt x="7939" y="3969"/>
                  </a:moveTo>
                  <a:cubicBezTo>
                    <a:pt x="7881" y="6188"/>
                    <a:pt x="6130" y="7880"/>
                    <a:pt x="3970" y="7880"/>
                  </a:cubicBezTo>
                  <a:cubicBezTo>
                    <a:pt x="1752" y="7880"/>
                    <a:pt x="1" y="6071"/>
                    <a:pt x="59" y="3911"/>
                  </a:cubicBezTo>
                  <a:cubicBezTo>
                    <a:pt x="117" y="1693"/>
                    <a:pt x="1869" y="0"/>
                    <a:pt x="4028" y="59"/>
                  </a:cubicBezTo>
                  <a:cubicBezTo>
                    <a:pt x="6188" y="59"/>
                    <a:pt x="7939" y="1810"/>
                    <a:pt x="7939" y="39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4" name="Google Shape;8734;p20"/>
            <p:cNvSpPr/>
            <p:nvPr/>
          </p:nvSpPr>
          <p:spPr>
            <a:xfrm>
              <a:off x="2585675" y="2869150"/>
              <a:ext cx="195550" cy="195575"/>
            </a:xfrm>
            <a:custGeom>
              <a:avLst/>
              <a:gdLst/>
              <a:ahLst/>
              <a:cxnLst/>
              <a:rect l="l" t="t" r="r" b="b"/>
              <a:pathLst>
                <a:path w="7822" h="7823" extrusionOk="0">
                  <a:moveTo>
                    <a:pt x="7822" y="3912"/>
                  </a:moveTo>
                  <a:cubicBezTo>
                    <a:pt x="7822" y="6071"/>
                    <a:pt x="6129" y="7823"/>
                    <a:pt x="3911" y="7823"/>
                  </a:cubicBezTo>
                  <a:cubicBezTo>
                    <a:pt x="1751" y="7823"/>
                    <a:pt x="0" y="6130"/>
                    <a:pt x="0" y="3970"/>
                  </a:cubicBezTo>
                  <a:cubicBezTo>
                    <a:pt x="0" y="1752"/>
                    <a:pt x="1693" y="59"/>
                    <a:pt x="3853" y="1"/>
                  </a:cubicBezTo>
                  <a:cubicBezTo>
                    <a:pt x="6071" y="1"/>
                    <a:pt x="7763" y="1752"/>
                    <a:pt x="7822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5" name="Google Shape;8735;p20"/>
            <p:cNvSpPr/>
            <p:nvPr/>
          </p:nvSpPr>
          <p:spPr>
            <a:xfrm>
              <a:off x="3567750" y="3851250"/>
              <a:ext cx="197025" cy="198475"/>
            </a:xfrm>
            <a:custGeom>
              <a:avLst/>
              <a:gdLst/>
              <a:ahLst/>
              <a:cxnLst/>
              <a:rect l="l" t="t" r="r" b="b"/>
              <a:pathLst>
                <a:path w="7881" h="7939" extrusionOk="0">
                  <a:moveTo>
                    <a:pt x="4028" y="59"/>
                  </a:moveTo>
                  <a:cubicBezTo>
                    <a:pt x="6188" y="117"/>
                    <a:pt x="7881" y="1868"/>
                    <a:pt x="7822" y="4028"/>
                  </a:cubicBezTo>
                  <a:cubicBezTo>
                    <a:pt x="7822" y="6246"/>
                    <a:pt x="6013" y="7939"/>
                    <a:pt x="3853" y="7880"/>
                  </a:cubicBezTo>
                  <a:cubicBezTo>
                    <a:pt x="1693" y="7822"/>
                    <a:pt x="1" y="6071"/>
                    <a:pt x="1" y="3853"/>
                  </a:cubicBezTo>
                  <a:cubicBezTo>
                    <a:pt x="59" y="1693"/>
                    <a:pt x="1868" y="0"/>
                    <a:pt x="4028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6" name="Google Shape;8736;p20"/>
            <p:cNvSpPr/>
            <p:nvPr/>
          </p:nvSpPr>
          <p:spPr>
            <a:xfrm>
              <a:off x="4551300" y="1891450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7763" y="3912"/>
                  </a:moveTo>
                  <a:cubicBezTo>
                    <a:pt x="7763" y="6071"/>
                    <a:pt x="6071" y="7764"/>
                    <a:pt x="3853" y="7764"/>
                  </a:cubicBezTo>
                  <a:cubicBezTo>
                    <a:pt x="1693" y="7764"/>
                    <a:pt x="0" y="6013"/>
                    <a:pt x="0" y="3853"/>
                  </a:cubicBezTo>
                  <a:cubicBezTo>
                    <a:pt x="0" y="1693"/>
                    <a:pt x="1751" y="1"/>
                    <a:pt x="3969" y="1"/>
                  </a:cubicBezTo>
                  <a:cubicBezTo>
                    <a:pt x="6129" y="1"/>
                    <a:pt x="7822" y="1693"/>
                    <a:pt x="7763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7" name="Google Shape;8737;p20"/>
            <p:cNvSpPr/>
            <p:nvPr/>
          </p:nvSpPr>
          <p:spPr>
            <a:xfrm>
              <a:off x="4059525" y="385270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3794" y="59"/>
                  </a:moveTo>
                  <a:cubicBezTo>
                    <a:pt x="5954" y="1"/>
                    <a:pt x="7705" y="1693"/>
                    <a:pt x="7705" y="3853"/>
                  </a:cubicBezTo>
                  <a:cubicBezTo>
                    <a:pt x="7705" y="6013"/>
                    <a:pt x="6013" y="7764"/>
                    <a:pt x="3853" y="7764"/>
                  </a:cubicBezTo>
                  <a:cubicBezTo>
                    <a:pt x="1693" y="7764"/>
                    <a:pt x="0" y="6071"/>
                    <a:pt x="0" y="3911"/>
                  </a:cubicBezTo>
                  <a:cubicBezTo>
                    <a:pt x="0" y="1752"/>
                    <a:pt x="1693" y="59"/>
                    <a:pt x="379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8" name="Google Shape;8738;p20"/>
            <p:cNvSpPr/>
            <p:nvPr/>
          </p:nvSpPr>
          <p:spPr>
            <a:xfrm>
              <a:off x="2585675" y="2380300"/>
              <a:ext cx="194100" cy="194125"/>
            </a:xfrm>
            <a:custGeom>
              <a:avLst/>
              <a:gdLst/>
              <a:ahLst/>
              <a:cxnLst/>
              <a:rect l="l" t="t" r="r" b="b"/>
              <a:pathLst>
                <a:path w="7764" h="7765" extrusionOk="0">
                  <a:moveTo>
                    <a:pt x="3911" y="59"/>
                  </a:moveTo>
                  <a:cubicBezTo>
                    <a:pt x="6071" y="59"/>
                    <a:pt x="7763" y="1810"/>
                    <a:pt x="7763" y="3912"/>
                  </a:cubicBezTo>
                  <a:cubicBezTo>
                    <a:pt x="7763" y="6071"/>
                    <a:pt x="6012" y="7764"/>
                    <a:pt x="3853" y="7764"/>
                  </a:cubicBezTo>
                  <a:cubicBezTo>
                    <a:pt x="1693" y="7764"/>
                    <a:pt x="0" y="6013"/>
                    <a:pt x="59" y="3853"/>
                  </a:cubicBezTo>
                  <a:cubicBezTo>
                    <a:pt x="59" y="1694"/>
                    <a:pt x="1810" y="1"/>
                    <a:pt x="391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9" name="Google Shape;8739;p20"/>
            <p:cNvSpPr/>
            <p:nvPr/>
          </p:nvSpPr>
          <p:spPr>
            <a:xfrm>
              <a:off x="3322600" y="3854175"/>
              <a:ext cx="192650" cy="192625"/>
            </a:xfrm>
            <a:custGeom>
              <a:avLst/>
              <a:gdLst/>
              <a:ahLst/>
              <a:cxnLst/>
              <a:rect l="l" t="t" r="r" b="b"/>
              <a:pathLst>
                <a:path w="7706" h="7705" extrusionOk="0">
                  <a:moveTo>
                    <a:pt x="7705" y="3852"/>
                  </a:moveTo>
                  <a:cubicBezTo>
                    <a:pt x="7705" y="5954"/>
                    <a:pt x="5954" y="7705"/>
                    <a:pt x="3853" y="7705"/>
                  </a:cubicBezTo>
                  <a:cubicBezTo>
                    <a:pt x="1751" y="7705"/>
                    <a:pt x="0" y="5954"/>
                    <a:pt x="0" y="3852"/>
                  </a:cubicBezTo>
                  <a:cubicBezTo>
                    <a:pt x="0" y="1693"/>
                    <a:pt x="1751" y="0"/>
                    <a:pt x="3911" y="0"/>
                  </a:cubicBezTo>
                  <a:cubicBezTo>
                    <a:pt x="6012" y="0"/>
                    <a:pt x="7705" y="1751"/>
                    <a:pt x="7705" y="38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0" name="Google Shape;8740;p20"/>
            <p:cNvSpPr/>
            <p:nvPr/>
          </p:nvSpPr>
          <p:spPr>
            <a:xfrm>
              <a:off x="2585675" y="3117225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3969" y="1"/>
                  </a:moveTo>
                  <a:cubicBezTo>
                    <a:pt x="6071" y="59"/>
                    <a:pt x="7822" y="1869"/>
                    <a:pt x="7763" y="3970"/>
                  </a:cubicBezTo>
                  <a:cubicBezTo>
                    <a:pt x="7705" y="6071"/>
                    <a:pt x="5954" y="7764"/>
                    <a:pt x="3853" y="7706"/>
                  </a:cubicBezTo>
                  <a:cubicBezTo>
                    <a:pt x="1751" y="7706"/>
                    <a:pt x="0" y="5896"/>
                    <a:pt x="59" y="3795"/>
                  </a:cubicBezTo>
                  <a:cubicBezTo>
                    <a:pt x="117" y="1694"/>
                    <a:pt x="1868" y="1"/>
                    <a:pt x="39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1" name="Google Shape;8741;p20"/>
            <p:cNvSpPr/>
            <p:nvPr/>
          </p:nvSpPr>
          <p:spPr>
            <a:xfrm>
              <a:off x="4795000" y="2133700"/>
              <a:ext cx="192625" cy="194100"/>
            </a:xfrm>
            <a:custGeom>
              <a:avLst/>
              <a:gdLst/>
              <a:ahLst/>
              <a:cxnLst/>
              <a:rect l="l" t="t" r="r" b="b"/>
              <a:pathLst>
                <a:path w="7705" h="7764" extrusionOk="0">
                  <a:moveTo>
                    <a:pt x="3911" y="7764"/>
                  </a:moveTo>
                  <a:cubicBezTo>
                    <a:pt x="1810" y="7764"/>
                    <a:pt x="58" y="6012"/>
                    <a:pt x="0" y="3911"/>
                  </a:cubicBezTo>
                  <a:cubicBezTo>
                    <a:pt x="0" y="1810"/>
                    <a:pt x="1751" y="59"/>
                    <a:pt x="3853" y="59"/>
                  </a:cubicBezTo>
                  <a:cubicBezTo>
                    <a:pt x="5954" y="0"/>
                    <a:pt x="7705" y="1751"/>
                    <a:pt x="7705" y="3911"/>
                  </a:cubicBezTo>
                  <a:cubicBezTo>
                    <a:pt x="7705" y="5954"/>
                    <a:pt x="6012" y="7705"/>
                    <a:pt x="3911" y="776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2" name="Google Shape;8742;p20"/>
            <p:cNvSpPr/>
            <p:nvPr/>
          </p:nvSpPr>
          <p:spPr>
            <a:xfrm>
              <a:off x="4306125" y="164485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7706" y="3911"/>
                  </a:moveTo>
                  <a:cubicBezTo>
                    <a:pt x="7648" y="6012"/>
                    <a:pt x="5896" y="7763"/>
                    <a:pt x="3737" y="7705"/>
                  </a:cubicBezTo>
                  <a:cubicBezTo>
                    <a:pt x="1694" y="7647"/>
                    <a:pt x="1" y="5896"/>
                    <a:pt x="1" y="3794"/>
                  </a:cubicBezTo>
                  <a:cubicBezTo>
                    <a:pt x="1" y="1693"/>
                    <a:pt x="1810" y="0"/>
                    <a:pt x="3912" y="0"/>
                  </a:cubicBezTo>
                  <a:cubicBezTo>
                    <a:pt x="6013" y="59"/>
                    <a:pt x="7706" y="1810"/>
                    <a:pt x="7706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3" name="Google Shape;8743;p20"/>
            <p:cNvSpPr/>
            <p:nvPr/>
          </p:nvSpPr>
          <p:spPr>
            <a:xfrm>
              <a:off x="4546925" y="3606100"/>
              <a:ext cx="195550" cy="194100"/>
            </a:xfrm>
            <a:custGeom>
              <a:avLst/>
              <a:gdLst/>
              <a:ahLst/>
              <a:cxnLst/>
              <a:rect l="l" t="t" r="r" b="b"/>
              <a:pathLst>
                <a:path w="7822" h="7764" extrusionOk="0">
                  <a:moveTo>
                    <a:pt x="3853" y="7763"/>
                  </a:moveTo>
                  <a:cubicBezTo>
                    <a:pt x="1751" y="7705"/>
                    <a:pt x="0" y="5895"/>
                    <a:pt x="58" y="3794"/>
                  </a:cubicBezTo>
                  <a:cubicBezTo>
                    <a:pt x="117" y="1693"/>
                    <a:pt x="1926" y="0"/>
                    <a:pt x="3969" y="58"/>
                  </a:cubicBezTo>
                  <a:cubicBezTo>
                    <a:pt x="6129" y="117"/>
                    <a:pt x="7822" y="1868"/>
                    <a:pt x="7763" y="4028"/>
                  </a:cubicBezTo>
                  <a:cubicBezTo>
                    <a:pt x="7705" y="6071"/>
                    <a:pt x="5954" y="7763"/>
                    <a:pt x="3853" y="77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4" name="Google Shape;8744;p20"/>
            <p:cNvSpPr/>
            <p:nvPr/>
          </p:nvSpPr>
          <p:spPr>
            <a:xfrm>
              <a:off x="2832275" y="1887075"/>
              <a:ext cx="194125" cy="194100"/>
            </a:xfrm>
            <a:custGeom>
              <a:avLst/>
              <a:gdLst/>
              <a:ahLst/>
              <a:cxnLst/>
              <a:rect l="l" t="t" r="r" b="b"/>
              <a:pathLst>
                <a:path w="7765" h="7764" extrusionOk="0">
                  <a:moveTo>
                    <a:pt x="7764" y="3911"/>
                  </a:moveTo>
                  <a:cubicBezTo>
                    <a:pt x="7706" y="6013"/>
                    <a:pt x="5955" y="7764"/>
                    <a:pt x="3912" y="7706"/>
                  </a:cubicBezTo>
                  <a:cubicBezTo>
                    <a:pt x="1752" y="7706"/>
                    <a:pt x="1" y="5954"/>
                    <a:pt x="59" y="3795"/>
                  </a:cubicBezTo>
                  <a:cubicBezTo>
                    <a:pt x="118" y="1693"/>
                    <a:pt x="1869" y="1"/>
                    <a:pt x="3970" y="59"/>
                  </a:cubicBezTo>
                  <a:cubicBezTo>
                    <a:pt x="6071" y="59"/>
                    <a:pt x="7764" y="1810"/>
                    <a:pt x="7764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5" name="Google Shape;8745;p20"/>
            <p:cNvSpPr/>
            <p:nvPr/>
          </p:nvSpPr>
          <p:spPr>
            <a:xfrm>
              <a:off x="4796450" y="3362400"/>
              <a:ext cx="191175" cy="189725"/>
            </a:xfrm>
            <a:custGeom>
              <a:avLst/>
              <a:gdLst/>
              <a:ahLst/>
              <a:cxnLst/>
              <a:rect l="l" t="t" r="r" b="b"/>
              <a:pathLst>
                <a:path w="7647" h="7589" extrusionOk="0">
                  <a:moveTo>
                    <a:pt x="3795" y="0"/>
                  </a:moveTo>
                  <a:cubicBezTo>
                    <a:pt x="5896" y="0"/>
                    <a:pt x="7647" y="1751"/>
                    <a:pt x="7589" y="3794"/>
                  </a:cubicBezTo>
                  <a:cubicBezTo>
                    <a:pt x="7589" y="5896"/>
                    <a:pt x="5896" y="7588"/>
                    <a:pt x="3795" y="7588"/>
                  </a:cubicBezTo>
                  <a:cubicBezTo>
                    <a:pt x="1693" y="7588"/>
                    <a:pt x="0" y="5837"/>
                    <a:pt x="0" y="3736"/>
                  </a:cubicBezTo>
                  <a:cubicBezTo>
                    <a:pt x="0" y="1693"/>
                    <a:pt x="1752" y="0"/>
                    <a:pt x="379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6" name="Google Shape;8746;p20"/>
            <p:cNvSpPr/>
            <p:nvPr/>
          </p:nvSpPr>
          <p:spPr>
            <a:xfrm>
              <a:off x="3081825" y="1646300"/>
              <a:ext cx="189725" cy="191200"/>
            </a:xfrm>
            <a:custGeom>
              <a:avLst/>
              <a:gdLst/>
              <a:ahLst/>
              <a:cxnLst/>
              <a:rect l="l" t="t" r="r" b="b"/>
              <a:pathLst>
                <a:path w="7589" h="7648" extrusionOk="0">
                  <a:moveTo>
                    <a:pt x="3794" y="1"/>
                  </a:moveTo>
                  <a:cubicBezTo>
                    <a:pt x="5837" y="1"/>
                    <a:pt x="7588" y="1752"/>
                    <a:pt x="7588" y="3853"/>
                  </a:cubicBezTo>
                  <a:cubicBezTo>
                    <a:pt x="7588" y="5896"/>
                    <a:pt x="5896" y="7589"/>
                    <a:pt x="3794" y="7589"/>
                  </a:cubicBezTo>
                  <a:cubicBezTo>
                    <a:pt x="1751" y="7647"/>
                    <a:pt x="0" y="5896"/>
                    <a:pt x="0" y="3795"/>
                  </a:cubicBezTo>
                  <a:cubicBezTo>
                    <a:pt x="0" y="1693"/>
                    <a:pt x="1693" y="1"/>
                    <a:pt x="3794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7" name="Google Shape;8747;p20"/>
            <p:cNvSpPr/>
            <p:nvPr/>
          </p:nvSpPr>
          <p:spPr>
            <a:xfrm>
              <a:off x="2835200" y="3609000"/>
              <a:ext cx="189725" cy="189725"/>
            </a:xfrm>
            <a:custGeom>
              <a:avLst/>
              <a:gdLst/>
              <a:ahLst/>
              <a:cxnLst/>
              <a:rect l="l" t="t" r="r" b="b"/>
              <a:pathLst>
                <a:path w="7589" h="7589" extrusionOk="0">
                  <a:moveTo>
                    <a:pt x="3795" y="1"/>
                  </a:moveTo>
                  <a:cubicBezTo>
                    <a:pt x="5896" y="59"/>
                    <a:pt x="7589" y="1752"/>
                    <a:pt x="7530" y="3795"/>
                  </a:cubicBezTo>
                  <a:cubicBezTo>
                    <a:pt x="7530" y="5896"/>
                    <a:pt x="5838" y="7589"/>
                    <a:pt x="3736" y="7531"/>
                  </a:cubicBezTo>
                  <a:cubicBezTo>
                    <a:pt x="1635" y="7531"/>
                    <a:pt x="1" y="5838"/>
                    <a:pt x="1" y="3737"/>
                  </a:cubicBezTo>
                  <a:cubicBezTo>
                    <a:pt x="59" y="1635"/>
                    <a:pt x="1752" y="1"/>
                    <a:pt x="379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8" name="Google Shape;8748;p20"/>
            <p:cNvSpPr/>
            <p:nvPr/>
          </p:nvSpPr>
          <p:spPr>
            <a:xfrm>
              <a:off x="4309050" y="3855625"/>
              <a:ext cx="186825" cy="188275"/>
            </a:xfrm>
            <a:custGeom>
              <a:avLst/>
              <a:gdLst/>
              <a:ahLst/>
              <a:cxnLst/>
              <a:rect l="l" t="t" r="r" b="b"/>
              <a:pathLst>
                <a:path w="7473" h="7531" extrusionOk="0">
                  <a:moveTo>
                    <a:pt x="3736" y="7530"/>
                  </a:moveTo>
                  <a:cubicBezTo>
                    <a:pt x="1635" y="7530"/>
                    <a:pt x="1" y="5896"/>
                    <a:pt x="1" y="3794"/>
                  </a:cubicBezTo>
                  <a:cubicBezTo>
                    <a:pt x="1" y="1693"/>
                    <a:pt x="1635" y="0"/>
                    <a:pt x="3736" y="59"/>
                  </a:cubicBezTo>
                  <a:cubicBezTo>
                    <a:pt x="5838" y="59"/>
                    <a:pt x="7472" y="1693"/>
                    <a:pt x="7472" y="3736"/>
                  </a:cubicBezTo>
                  <a:cubicBezTo>
                    <a:pt x="7472" y="5837"/>
                    <a:pt x="5838" y="7530"/>
                    <a:pt x="3736" y="75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9" name="Google Shape;8749;p20"/>
            <p:cNvSpPr/>
            <p:nvPr/>
          </p:nvSpPr>
          <p:spPr>
            <a:xfrm>
              <a:off x="2590050" y="213660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3736" y="7531"/>
                  </a:moveTo>
                  <a:cubicBezTo>
                    <a:pt x="1635" y="7531"/>
                    <a:pt x="0" y="5896"/>
                    <a:pt x="0" y="3737"/>
                  </a:cubicBezTo>
                  <a:cubicBezTo>
                    <a:pt x="0" y="1694"/>
                    <a:pt x="1635" y="59"/>
                    <a:pt x="3678" y="59"/>
                  </a:cubicBezTo>
                  <a:cubicBezTo>
                    <a:pt x="5837" y="1"/>
                    <a:pt x="7472" y="1694"/>
                    <a:pt x="7472" y="3795"/>
                  </a:cubicBezTo>
                  <a:cubicBezTo>
                    <a:pt x="7472" y="5896"/>
                    <a:pt x="5837" y="7531"/>
                    <a:pt x="3736" y="753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0" name="Google Shape;8750;p20"/>
            <p:cNvSpPr/>
            <p:nvPr/>
          </p:nvSpPr>
          <p:spPr>
            <a:xfrm>
              <a:off x="2590050" y="3363850"/>
              <a:ext cx="186800" cy="186800"/>
            </a:xfrm>
            <a:custGeom>
              <a:avLst/>
              <a:gdLst/>
              <a:ahLst/>
              <a:cxnLst/>
              <a:rect l="l" t="t" r="r" b="b"/>
              <a:pathLst>
                <a:path w="7472" h="7472" extrusionOk="0">
                  <a:moveTo>
                    <a:pt x="3736" y="1"/>
                  </a:moveTo>
                  <a:cubicBezTo>
                    <a:pt x="5837" y="59"/>
                    <a:pt x="7472" y="1693"/>
                    <a:pt x="7413" y="3795"/>
                  </a:cubicBezTo>
                  <a:cubicBezTo>
                    <a:pt x="7413" y="5838"/>
                    <a:pt x="5721" y="7472"/>
                    <a:pt x="3678" y="7414"/>
                  </a:cubicBezTo>
                  <a:cubicBezTo>
                    <a:pt x="1635" y="7414"/>
                    <a:pt x="0" y="5721"/>
                    <a:pt x="0" y="3678"/>
                  </a:cubicBezTo>
                  <a:cubicBezTo>
                    <a:pt x="0" y="1635"/>
                    <a:pt x="1693" y="1"/>
                    <a:pt x="37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1" name="Google Shape;8751;p20"/>
            <p:cNvSpPr/>
            <p:nvPr/>
          </p:nvSpPr>
          <p:spPr>
            <a:xfrm>
              <a:off x="3083275" y="3857075"/>
              <a:ext cx="186800" cy="185350"/>
            </a:xfrm>
            <a:custGeom>
              <a:avLst/>
              <a:gdLst/>
              <a:ahLst/>
              <a:cxnLst/>
              <a:rect l="l" t="t" r="r" b="b"/>
              <a:pathLst>
                <a:path w="7472" h="7414" extrusionOk="0">
                  <a:moveTo>
                    <a:pt x="7414" y="3678"/>
                  </a:moveTo>
                  <a:cubicBezTo>
                    <a:pt x="7472" y="5779"/>
                    <a:pt x="5779" y="7414"/>
                    <a:pt x="3736" y="7414"/>
                  </a:cubicBezTo>
                  <a:cubicBezTo>
                    <a:pt x="1693" y="7414"/>
                    <a:pt x="1" y="5779"/>
                    <a:pt x="59" y="3736"/>
                  </a:cubicBezTo>
                  <a:cubicBezTo>
                    <a:pt x="59" y="1694"/>
                    <a:pt x="1693" y="59"/>
                    <a:pt x="3678" y="1"/>
                  </a:cubicBezTo>
                  <a:cubicBezTo>
                    <a:pt x="5779" y="1"/>
                    <a:pt x="7414" y="1635"/>
                    <a:pt x="7472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2" name="Google Shape;8752;p20"/>
            <p:cNvSpPr/>
            <p:nvPr/>
          </p:nvSpPr>
          <p:spPr>
            <a:xfrm>
              <a:off x="5045975" y="2628375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737" y="7414"/>
                  </a:moveTo>
                  <a:cubicBezTo>
                    <a:pt x="1635" y="7414"/>
                    <a:pt x="1" y="5721"/>
                    <a:pt x="1" y="3678"/>
                  </a:cubicBezTo>
                  <a:cubicBezTo>
                    <a:pt x="1" y="1635"/>
                    <a:pt x="1635" y="1"/>
                    <a:pt x="3737" y="1"/>
                  </a:cubicBez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79" y="7414"/>
                    <a:pt x="3737" y="74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3" name="Google Shape;8753;p20"/>
            <p:cNvSpPr/>
            <p:nvPr/>
          </p:nvSpPr>
          <p:spPr>
            <a:xfrm>
              <a:off x="3818750" y="1401150"/>
              <a:ext cx="188275" cy="186800"/>
            </a:xfrm>
            <a:custGeom>
              <a:avLst/>
              <a:gdLst/>
              <a:ahLst/>
              <a:cxnLst/>
              <a:rect l="l" t="t" r="r" b="b"/>
              <a:pathLst>
                <a:path w="7531" h="7472" extrusionOk="0">
                  <a:moveTo>
                    <a:pt x="59" y="3678"/>
                  </a:moveTo>
                  <a:cubicBezTo>
                    <a:pt x="59" y="1635"/>
                    <a:pt x="1751" y="0"/>
                    <a:pt x="3853" y="59"/>
                  </a:cubicBezTo>
                  <a:cubicBezTo>
                    <a:pt x="5896" y="59"/>
                    <a:pt x="7530" y="1810"/>
                    <a:pt x="7472" y="3853"/>
                  </a:cubicBezTo>
                  <a:cubicBezTo>
                    <a:pt x="7413" y="5837"/>
                    <a:pt x="5721" y="7472"/>
                    <a:pt x="3736" y="7472"/>
                  </a:cubicBezTo>
                  <a:cubicBezTo>
                    <a:pt x="1693" y="7413"/>
                    <a:pt x="0" y="5721"/>
                    <a:pt x="59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4" name="Google Shape;8754;p20"/>
            <p:cNvSpPr/>
            <p:nvPr/>
          </p:nvSpPr>
          <p:spPr>
            <a:xfrm>
              <a:off x="5045975" y="2875000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678" y="0"/>
                  </a:moveTo>
                  <a:cubicBezTo>
                    <a:pt x="5721" y="0"/>
                    <a:pt x="7414" y="1693"/>
                    <a:pt x="7414" y="3736"/>
                  </a:cubicBezTo>
                  <a:cubicBezTo>
                    <a:pt x="7355" y="5721"/>
                    <a:pt x="5721" y="7413"/>
                    <a:pt x="3678" y="7413"/>
                  </a:cubicBezTo>
                  <a:cubicBezTo>
                    <a:pt x="1635" y="7413"/>
                    <a:pt x="1" y="5721"/>
                    <a:pt x="1" y="3678"/>
                  </a:cubicBezTo>
                  <a:cubicBezTo>
                    <a:pt x="1" y="1635"/>
                    <a:pt x="1694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5" name="Google Shape;8755;p20"/>
            <p:cNvSpPr/>
            <p:nvPr/>
          </p:nvSpPr>
          <p:spPr>
            <a:xfrm>
              <a:off x="3573575" y="1402600"/>
              <a:ext cx="185375" cy="185350"/>
            </a:xfrm>
            <a:custGeom>
              <a:avLst/>
              <a:gdLst/>
              <a:ahLst/>
              <a:cxnLst/>
              <a:rect l="l" t="t" r="r" b="b"/>
              <a:pathLst>
                <a:path w="7415" h="7414" extrusionOk="0">
                  <a:moveTo>
                    <a:pt x="3678" y="1"/>
                  </a:move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21" y="7414"/>
                    <a:pt x="3678" y="7355"/>
                  </a:cubicBezTo>
                  <a:cubicBezTo>
                    <a:pt x="1635" y="7355"/>
                    <a:pt x="1" y="5663"/>
                    <a:pt x="1" y="3678"/>
                  </a:cubicBezTo>
                  <a:cubicBezTo>
                    <a:pt x="1" y="1635"/>
                    <a:pt x="1694" y="1"/>
                    <a:pt x="36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6" name="Google Shape;8756;p20"/>
            <p:cNvSpPr/>
            <p:nvPr/>
          </p:nvSpPr>
          <p:spPr>
            <a:xfrm>
              <a:off x="4799375" y="1895825"/>
              <a:ext cx="183875" cy="183900"/>
            </a:xfrm>
            <a:custGeom>
              <a:avLst/>
              <a:gdLst/>
              <a:ahLst/>
              <a:cxnLst/>
              <a:rect l="l" t="t" r="r" b="b"/>
              <a:pathLst>
                <a:path w="7355" h="7356" extrusionOk="0">
                  <a:moveTo>
                    <a:pt x="3678" y="7356"/>
                  </a:moveTo>
                  <a:cubicBezTo>
                    <a:pt x="1693" y="7356"/>
                    <a:pt x="0" y="5663"/>
                    <a:pt x="0" y="3678"/>
                  </a:cubicBezTo>
                  <a:cubicBezTo>
                    <a:pt x="59" y="1635"/>
                    <a:pt x="1751" y="1"/>
                    <a:pt x="3736" y="1"/>
                  </a:cubicBezTo>
                  <a:cubicBezTo>
                    <a:pt x="5720" y="59"/>
                    <a:pt x="7355" y="1694"/>
                    <a:pt x="7355" y="3678"/>
                  </a:cubicBezTo>
                  <a:cubicBezTo>
                    <a:pt x="7355" y="5663"/>
                    <a:pt x="5662" y="7356"/>
                    <a:pt x="3678" y="735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7" name="Google Shape;8757;p20"/>
            <p:cNvSpPr/>
            <p:nvPr/>
          </p:nvSpPr>
          <p:spPr>
            <a:xfrm>
              <a:off x="5045975" y="238615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355" y="3678"/>
                  </a:moveTo>
                  <a:cubicBezTo>
                    <a:pt x="7355" y="5662"/>
                    <a:pt x="5721" y="7355"/>
                    <a:pt x="3678" y="7355"/>
                  </a:cubicBezTo>
                  <a:cubicBezTo>
                    <a:pt x="1694" y="7355"/>
                    <a:pt x="1" y="5662"/>
                    <a:pt x="1" y="3619"/>
                  </a:cubicBezTo>
                  <a:cubicBezTo>
                    <a:pt x="59" y="1693"/>
                    <a:pt x="1694" y="0"/>
                    <a:pt x="3678" y="0"/>
                  </a:cubicBezTo>
                  <a:cubicBezTo>
                    <a:pt x="5663" y="0"/>
                    <a:pt x="7355" y="1635"/>
                    <a:pt x="7355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8" name="Google Shape;8758;p20"/>
            <p:cNvSpPr/>
            <p:nvPr/>
          </p:nvSpPr>
          <p:spPr>
            <a:xfrm>
              <a:off x="4557125" y="1649225"/>
              <a:ext cx="183900" cy="185350"/>
            </a:xfrm>
            <a:custGeom>
              <a:avLst/>
              <a:gdLst/>
              <a:ahLst/>
              <a:cxnLst/>
              <a:rect l="l" t="t" r="r" b="b"/>
              <a:pathLst>
                <a:path w="7356" h="7414" extrusionOk="0">
                  <a:moveTo>
                    <a:pt x="3678" y="0"/>
                  </a:moveTo>
                  <a:cubicBezTo>
                    <a:pt x="5663" y="0"/>
                    <a:pt x="7355" y="1693"/>
                    <a:pt x="7355" y="3736"/>
                  </a:cubicBezTo>
                  <a:cubicBezTo>
                    <a:pt x="7355" y="5721"/>
                    <a:pt x="5663" y="7413"/>
                    <a:pt x="3620" y="7355"/>
                  </a:cubicBezTo>
                  <a:cubicBezTo>
                    <a:pt x="1635" y="7355"/>
                    <a:pt x="1" y="5721"/>
                    <a:pt x="1" y="3736"/>
                  </a:cubicBezTo>
                  <a:cubicBezTo>
                    <a:pt x="1" y="1693"/>
                    <a:pt x="1635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9" name="Google Shape;8759;p20"/>
            <p:cNvSpPr/>
            <p:nvPr/>
          </p:nvSpPr>
          <p:spPr>
            <a:xfrm>
              <a:off x="4062450" y="140115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7355" y="3853"/>
                  </a:moveTo>
                  <a:cubicBezTo>
                    <a:pt x="7296" y="5896"/>
                    <a:pt x="5545" y="7530"/>
                    <a:pt x="3561" y="7413"/>
                  </a:cubicBezTo>
                  <a:cubicBezTo>
                    <a:pt x="1576" y="7297"/>
                    <a:pt x="0" y="5604"/>
                    <a:pt x="58" y="3619"/>
                  </a:cubicBezTo>
                  <a:cubicBezTo>
                    <a:pt x="175" y="1576"/>
                    <a:pt x="1926" y="0"/>
                    <a:pt x="3853" y="117"/>
                  </a:cubicBezTo>
                  <a:cubicBezTo>
                    <a:pt x="5896" y="234"/>
                    <a:pt x="7472" y="1926"/>
                    <a:pt x="7355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0" name="Google Shape;8760;p20"/>
            <p:cNvSpPr/>
            <p:nvPr/>
          </p:nvSpPr>
          <p:spPr>
            <a:xfrm>
              <a:off x="3326975" y="140260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297" y="3795"/>
                  </a:moveTo>
                  <a:cubicBezTo>
                    <a:pt x="7238" y="5838"/>
                    <a:pt x="5604" y="7355"/>
                    <a:pt x="3619" y="7297"/>
                  </a:cubicBezTo>
                  <a:cubicBezTo>
                    <a:pt x="1576" y="7239"/>
                    <a:pt x="0" y="5604"/>
                    <a:pt x="59" y="3620"/>
                  </a:cubicBezTo>
                  <a:cubicBezTo>
                    <a:pt x="117" y="1577"/>
                    <a:pt x="1810" y="1"/>
                    <a:pt x="3794" y="59"/>
                  </a:cubicBezTo>
                  <a:cubicBezTo>
                    <a:pt x="5837" y="117"/>
                    <a:pt x="7355" y="1810"/>
                    <a:pt x="7297" y="37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1" name="Google Shape;8761;p20"/>
            <p:cNvSpPr/>
            <p:nvPr/>
          </p:nvSpPr>
          <p:spPr>
            <a:xfrm>
              <a:off x="5047450" y="3123075"/>
              <a:ext cx="182425" cy="182425"/>
            </a:xfrm>
            <a:custGeom>
              <a:avLst/>
              <a:gdLst/>
              <a:ahLst/>
              <a:cxnLst/>
              <a:rect l="l" t="t" r="r" b="b"/>
              <a:pathLst>
                <a:path w="7297" h="7297" extrusionOk="0">
                  <a:moveTo>
                    <a:pt x="7296" y="3619"/>
                  </a:moveTo>
                  <a:cubicBezTo>
                    <a:pt x="7296" y="5604"/>
                    <a:pt x="5662" y="7238"/>
                    <a:pt x="3678" y="7297"/>
                  </a:cubicBezTo>
                  <a:cubicBezTo>
                    <a:pt x="1635" y="7297"/>
                    <a:pt x="0" y="5662"/>
                    <a:pt x="0" y="3678"/>
                  </a:cubicBezTo>
                  <a:cubicBezTo>
                    <a:pt x="0" y="1635"/>
                    <a:pt x="1635" y="0"/>
                    <a:pt x="3619" y="0"/>
                  </a:cubicBezTo>
                  <a:cubicBezTo>
                    <a:pt x="5604" y="0"/>
                    <a:pt x="7238" y="1635"/>
                    <a:pt x="7296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2" name="Google Shape;8762;p20"/>
            <p:cNvSpPr/>
            <p:nvPr/>
          </p:nvSpPr>
          <p:spPr>
            <a:xfrm>
              <a:off x="3821650" y="4102250"/>
              <a:ext cx="180975" cy="180950"/>
            </a:xfrm>
            <a:custGeom>
              <a:avLst/>
              <a:gdLst/>
              <a:ahLst/>
              <a:cxnLst/>
              <a:rect l="l" t="t" r="r" b="b"/>
              <a:pathLst>
                <a:path w="7239" h="7238" extrusionOk="0">
                  <a:moveTo>
                    <a:pt x="7239" y="3619"/>
                  </a:moveTo>
                  <a:cubicBezTo>
                    <a:pt x="7239" y="5662"/>
                    <a:pt x="5663" y="7238"/>
                    <a:pt x="3620" y="7238"/>
                  </a:cubicBezTo>
                  <a:cubicBezTo>
                    <a:pt x="1577" y="7238"/>
                    <a:pt x="1" y="5604"/>
                    <a:pt x="59" y="3619"/>
                  </a:cubicBezTo>
                  <a:cubicBezTo>
                    <a:pt x="59" y="1634"/>
                    <a:pt x="1635" y="58"/>
                    <a:pt x="3620" y="58"/>
                  </a:cubicBezTo>
                  <a:cubicBezTo>
                    <a:pt x="5605" y="0"/>
                    <a:pt x="7239" y="1634"/>
                    <a:pt x="723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3" name="Google Shape;8763;p20"/>
            <p:cNvSpPr/>
            <p:nvPr/>
          </p:nvSpPr>
          <p:spPr>
            <a:xfrm>
              <a:off x="3576500" y="4103700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546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20" y="0"/>
                  </a:cubicBezTo>
                  <a:cubicBezTo>
                    <a:pt x="5604" y="0"/>
                    <a:pt x="7180" y="1518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4" name="Google Shape;8764;p20"/>
            <p:cNvSpPr/>
            <p:nvPr/>
          </p:nvSpPr>
          <p:spPr>
            <a:xfrm>
              <a:off x="2350725" y="2629850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3561" y="59"/>
                  </a:moveTo>
                  <a:cubicBezTo>
                    <a:pt x="5604" y="0"/>
                    <a:pt x="7180" y="1635"/>
                    <a:pt x="7180" y="3619"/>
                  </a:cubicBezTo>
                  <a:cubicBezTo>
                    <a:pt x="7180" y="5604"/>
                    <a:pt x="5604" y="7180"/>
                    <a:pt x="3619" y="7238"/>
                  </a:cubicBezTo>
                  <a:cubicBezTo>
                    <a:pt x="1577" y="7238"/>
                    <a:pt x="1" y="5662"/>
                    <a:pt x="1" y="3619"/>
                  </a:cubicBezTo>
                  <a:cubicBezTo>
                    <a:pt x="1" y="1635"/>
                    <a:pt x="1577" y="59"/>
                    <a:pt x="35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5" name="Google Shape;8765;p20"/>
            <p:cNvSpPr/>
            <p:nvPr/>
          </p:nvSpPr>
          <p:spPr>
            <a:xfrm>
              <a:off x="4802275" y="3613375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7180" y="3562"/>
                  </a:moveTo>
                  <a:cubicBezTo>
                    <a:pt x="7180" y="5604"/>
                    <a:pt x="5604" y="7239"/>
                    <a:pt x="3562" y="7180"/>
                  </a:cubicBezTo>
                  <a:cubicBezTo>
                    <a:pt x="1577" y="7180"/>
                    <a:pt x="1" y="5604"/>
                    <a:pt x="1" y="3620"/>
                  </a:cubicBezTo>
                  <a:cubicBezTo>
                    <a:pt x="1" y="1577"/>
                    <a:pt x="1577" y="1"/>
                    <a:pt x="3620" y="1"/>
                  </a:cubicBezTo>
                  <a:cubicBezTo>
                    <a:pt x="5604" y="1"/>
                    <a:pt x="7180" y="1577"/>
                    <a:pt x="7180" y="35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6" name="Google Shape;8766;p20"/>
            <p:cNvSpPr/>
            <p:nvPr/>
          </p:nvSpPr>
          <p:spPr>
            <a:xfrm>
              <a:off x="2839575" y="1652125"/>
              <a:ext cx="179525" cy="179525"/>
            </a:xfrm>
            <a:custGeom>
              <a:avLst/>
              <a:gdLst/>
              <a:ahLst/>
              <a:cxnLst/>
              <a:rect l="l" t="t" r="r" b="b"/>
              <a:pathLst>
                <a:path w="7181" h="7181" extrusionOk="0">
                  <a:moveTo>
                    <a:pt x="7180" y="3620"/>
                  </a:moveTo>
                  <a:cubicBezTo>
                    <a:pt x="7180" y="5605"/>
                    <a:pt x="5604" y="7181"/>
                    <a:pt x="3561" y="7181"/>
                  </a:cubicBezTo>
                  <a:cubicBezTo>
                    <a:pt x="1577" y="7122"/>
                    <a:pt x="1" y="5546"/>
                    <a:pt x="59" y="3562"/>
                  </a:cubicBezTo>
                  <a:cubicBezTo>
                    <a:pt x="59" y="1519"/>
                    <a:pt x="1635" y="1"/>
                    <a:pt x="3678" y="1"/>
                  </a:cubicBezTo>
                  <a:cubicBezTo>
                    <a:pt x="5663" y="1"/>
                    <a:pt x="7180" y="1577"/>
                    <a:pt x="7180" y="36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7" name="Google Shape;8767;p20"/>
            <p:cNvSpPr/>
            <p:nvPr/>
          </p:nvSpPr>
          <p:spPr>
            <a:xfrm>
              <a:off x="2594425" y="1894375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03" y="7180"/>
                  </a:moveTo>
                  <a:cubicBezTo>
                    <a:pt x="1518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59"/>
                  </a:cubicBezTo>
                  <a:cubicBezTo>
                    <a:pt x="5546" y="59"/>
                    <a:pt x="7122" y="1635"/>
                    <a:pt x="7122" y="3619"/>
                  </a:cubicBezTo>
                  <a:cubicBezTo>
                    <a:pt x="7122" y="5604"/>
                    <a:pt x="5487" y="7180"/>
                    <a:pt x="3503" y="71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8" name="Google Shape;8768;p20"/>
            <p:cNvSpPr/>
            <p:nvPr/>
          </p:nvSpPr>
          <p:spPr>
            <a:xfrm>
              <a:off x="2350725" y="2877925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604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19" y="0"/>
                  </a:cubicBezTo>
                  <a:cubicBezTo>
                    <a:pt x="5604" y="0"/>
                    <a:pt x="7122" y="1576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9" name="Google Shape;8769;p20"/>
            <p:cNvSpPr/>
            <p:nvPr/>
          </p:nvSpPr>
          <p:spPr>
            <a:xfrm>
              <a:off x="4555675" y="3860000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61" y="59"/>
                  </a:moveTo>
                  <a:cubicBezTo>
                    <a:pt x="5546" y="59"/>
                    <a:pt x="7122" y="1577"/>
                    <a:pt x="7122" y="3619"/>
                  </a:cubicBezTo>
                  <a:cubicBezTo>
                    <a:pt x="7122" y="5604"/>
                    <a:pt x="5546" y="7180"/>
                    <a:pt x="3503" y="7180"/>
                  </a:cubicBezTo>
                  <a:cubicBezTo>
                    <a:pt x="1518" y="7180"/>
                    <a:pt x="0" y="5604"/>
                    <a:pt x="0" y="3561"/>
                  </a:cubicBezTo>
                  <a:cubicBezTo>
                    <a:pt x="0" y="1577"/>
                    <a:pt x="1576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0" name="Google Shape;8770;p20"/>
            <p:cNvSpPr/>
            <p:nvPr/>
          </p:nvSpPr>
          <p:spPr>
            <a:xfrm>
              <a:off x="2352175" y="2389075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61" y="7121"/>
                  </a:moveTo>
                  <a:cubicBezTo>
                    <a:pt x="1577" y="7121"/>
                    <a:pt x="1" y="5545"/>
                    <a:pt x="1" y="3561"/>
                  </a:cubicBezTo>
                  <a:cubicBezTo>
                    <a:pt x="1" y="1576"/>
                    <a:pt x="1577" y="0"/>
                    <a:pt x="3561" y="0"/>
                  </a:cubicBezTo>
                  <a:cubicBezTo>
                    <a:pt x="5488" y="0"/>
                    <a:pt x="7064" y="1576"/>
                    <a:pt x="7064" y="3502"/>
                  </a:cubicBezTo>
                  <a:cubicBezTo>
                    <a:pt x="7064" y="5487"/>
                    <a:pt x="5546" y="7121"/>
                    <a:pt x="3561" y="71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1" name="Google Shape;8771;p20"/>
            <p:cNvSpPr/>
            <p:nvPr/>
          </p:nvSpPr>
          <p:spPr>
            <a:xfrm>
              <a:off x="4066825" y="410370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3561" y="0"/>
                  </a:moveTo>
                  <a:cubicBezTo>
                    <a:pt x="5545" y="0"/>
                    <a:pt x="7121" y="1576"/>
                    <a:pt x="7121" y="3561"/>
                  </a:cubicBezTo>
                  <a:cubicBezTo>
                    <a:pt x="7121" y="5546"/>
                    <a:pt x="5545" y="7122"/>
                    <a:pt x="3561" y="7122"/>
                  </a:cubicBezTo>
                  <a:cubicBezTo>
                    <a:pt x="1576" y="7122"/>
                    <a:pt x="0" y="5546"/>
                    <a:pt x="0" y="3619"/>
                  </a:cubicBezTo>
                  <a:cubicBezTo>
                    <a:pt x="0" y="1635"/>
                    <a:pt x="1576" y="0"/>
                    <a:pt x="356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2" name="Google Shape;8772;p20"/>
            <p:cNvSpPr/>
            <p:nvPr/>
          </p:nvSpPr>
          <p:spPr>
            <a:xfrm>
              <a:off x="5050350" y="214245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0"/>
                  </a:moveTo>
                  <a:cubicBezTo>
                    <a:pt x="5488" y="0"/>
                    <a:pt x="7064" y="1576"/>
                    <a:pt x="7064" y="3503"/>
                  </a:cubicBezTo>
                  <a:cubicBezTo>
                    <a:pt x="7064" y="5487"/>
                    <a:pt x="5488" y="7122"/>
                    <a:pt x="3503" y="7063"/>
                  </a:cubicBezTo>
                  <a:cubicBezTo>
                    <a:pt x="1519" y="7063"/>
                    <a:pt x="1" y="5487"/>
                    <a:pt x="1" y="3503"/>
                  </a:cubicBezTo>
                  <a:cubicBezTo>
                    <a:pt x="1" y="1576"/>
                    <a:pt x="1577" y="0"/>
                    <a:pt x="35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3" name="Google Shape;8773;p20"/>
            <p:cNvSpPr/>
            <p:nvPr/>
          </p:nvSpPr>
          <p:spPr>
            <a:xfrm>
              <a:off x="3331350" y="410370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7122"/>
                  </a:moveTo>
                  <a:cubicBezTo>
                    <a:pt x="1576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0"/>
                  </a:cubicBezTo>
                  <a:cubicBezTo>
                    <a:pt x="5487" y="59"/>
                    <a:pt x="7063" y="1635"/>
                    <a:pt x="7063" y="3619"/>
                  </a:cubicBezTo>
                  <a:cubicBezTo>
                    <a:pt x="7063" y="5546"/>
                    <a:pt x="5487" y="7122"/>
                    <a:pt x="3503" y="71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4" name="Google Shape;8774;p20"/>
            <p:cNvSpPr/>
            <p:nvPr/>
          </p:nvSpPr>
          <p:spPr>
            <a:xfrm>
              <a:off x="4313425" y="1406975"/>
              <a:ext cx="178075" cy="176600"/>
            </a:xfrm>
            <a:custGeom>
              <a:avLst/>
              <a:gdLst/>
              <a:ahLst/>
              <a:cxnLst/>
              <a:rect l="l" t="t" r="r" b="b"/>
              <a:pathLst>
                <a:path w="7123" h="7064" extrusionOk="0">
                  <a:moveTo>
                    <a:pt x="1" y="3503"/>
                  </a:moveTo>
                  <a:cubicBezTo>
                    <a:pt x="1" y="1577"/>
                    <a:pt x="1577" y="1"/>
                    <a:pt x="3561" y="1"/>
                  </a:cubicBezTo>
                  <a:cubicBezTo>
                    <a:pt x="5546" y="1"/>
                    <a:pt x="7122" y="1577"/>
                    <a:pt x="7122" y="3561"/>
                  </a:cubicBezTo>
                  <a:cubicBezTo>
                    <a:pt x="7064" y="5488"/>
                    <a:pt x="5488" y="7064"/>
                    <a:pt x="3503" y="7064"/>
                  </a:cubicBezTo>
                  <a:cubicBezTo>
                    <a:pt x="1577" y="7064"/>
                    <a:pt x="1" y="5429"/>
                    <a:pt x="1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5" name="Google Shape;8775;p20"/>
            <p:cNvSpPr/>
            <p:nvPr/>
          </p:nvSpPr>
          <p:spPr>
            <a:xfrm>
              <a:off x="2352175" y="3126000"/>
              <a:ext cx="176600" cy="176575"/>
            </a:xfrm>
            <a:custGeom>
              <a:avLst/>
              <a:gdLst/>
              <a:ahLst/>
              <a:cxnLst/>
              <a:rect l="l" t="t" r="r" b="b"/>
              <a:pathLst>
                <a:path w="7064" h="7063" extrusionOk="0">
                  <a:moveTo>
                    <a:pt x="3561" y="7063"/>
                  </a:moveTo>
                  <a:cubicBezTo>
                    <a:pt x="1635" y="7063"/>
                    <a:pt x="1" y="5487"/>
                    <a:pt x="1" y="3561"/>
                  </a:cubicBezTo>
                  <a:cubicBezTo>
                    <a:pt x="1" y="1635"/>
                    <a:pt x="1577" y="0"/>
                    <a:pt x="3503" y="0"/>
                  </a:cubicBezTo>
                  <a:cubicBezTo>
                    <a:pt x="5429" y="0"/>
                    <a:pt x="7064" y="1576"/>
                    <a:pt x="7064" y="3502"/>
                  </a:cubicBezTo>
                  <a:cubicBezTo>
                    <a:pt x="7064" y="5429"/>
                    <a:pt x="5488" y="7063"/>
                    <a:pt x="3561" y="70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6" name="Google Shape;8776;p20"/>
            <p:cNvSpPr/>
            <p:nvPr/>
          </p:nvSpPr>
          <p:spPr>
            <a:xfrm>
              <a:off x="2841050" y="3861450"/>
              <a:ext cx="178050" cy="178075"/>
            </a:xfrm>
            <a:custGeom>
              <a:avLst/>
              <a:gdLst/>
              <a:ahLst/>
              <a:cxnLst/>
              <a:rect l="l" t="t" r="r" b="b"/>
              <a:pathLst>
                <a:path w="7122" h="7123" extrusionOk="0">
                  <a:moveTo>
                    <a:pt x="3502" y="1"/>
                  </a:moveTo>
                  <a:cubicBezTo>
                    <a:pt x="5428" y="1"/>
                    <a:pt x="7063" y="1577"/>
                    <a:pt x="7063" y="3503"/>
                  </a:cubicBezTo>
                  <a:cubicBezTo>
                    <a:pt x="7121" y="5429"/>
                    <a:pt x="5545" y="7064"/>
                    <a:pt x="3561" y="7064"/>
                  </a:cubicBezTo>
                  <a:cubicBezTo>
                    <a:pt x="1634" y="7122"/>
                    <a:pt x="58" y="5546"/>
                    <a:pt x="0" y="3561"/>
                  </a:cubicBezTo>
                  <a:cubicBezTo>
                    <a:pt x="0" y="1635"/>
                    <a:pt x="1576" y="59"/>
                    <a:pt x="35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7" name="Google Shape;8777;p20"/>
            <p:cNvSpPr/>
            <p:nvPr/>
          </p:nvSpPr>
          <p:spPr>
            <a:xfrm>
              <a:off x="2594425" y="361485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7063" y="3561"/>
                  </a:moveTo>
                  <a:cubicBezTo>
                    <a:pt x="7063" y="5487"/>
                    <a:pt x="5429" y="7121"/>
                    <a:pt x="3503" y="7063"/>
                  </a:cubicBezTo>
                  <a:cubicBezTo>
                    <a:pt x="1576" y="7063"/>
                    <a:pt x="0" y="5429"/>
                    <a:pt x="0" y="3503"/>
                  </a:cubicBezTo>
                  <a:cubicBezTo>
                    <a:pt x="59" y="1576"/>
                    <a:pt x="1635" y="0"/>
                    <a:pt x="3561" y="0"/>
                  </a:cubicBezTo>
                  <a:cubicBezTo>
                    <a:pt x="5487" y="59"/>
                    <a:pt x="7122" y="1635"/>
                    <a:pt x="7063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8" name="Google Shape;8778;p20"/>
            <p:cNvSpPr/>
            <p:nvPr/>
          </p:nvSpPr>
          <p:spPr>
            <a:xfrm>
              <a:off x="5050350" y="336822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7064" y="3503"/>
                  </a:moveTo>
                  <a:cubicBezTo>
                    <a:pt x="7064" y="5429"/>
                    <a:pt x="5429" y="7064"/>
                    <a:pt x="3503" y="7064"/>
                  </a:cubicBezTo>
                  <a:cubicBezTo>
                    <a:pt x="1635" y="7064"/>
                    <a:pt x="1" y="5487"/>
                    <a:pt x="1" y="3561"/>
                  </a:cubicBezTo>
                  <a:cubicBezTo>
                    <a:pt x="1" y="1635"/>
                    <a:pt x="1635" y="1"/>
                    <a:pt x="3562" y="1"/>
                  </a:cubicBezTo>
                  <a:cubicBezTo>
                    <a:pt x="5429" y="59"/>
                    <a:pt x="7005" y="1635"/>
                    <a:pt x="7064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9" name="Google Shape;8779;p20"/>
            <p:cNvSpPr/>
            <p:nvPr/>
          </p:nvSpPr>
          <p:spPr>
            <a:xfrm>
              <a:off x="3087650" y="140697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3561" y="1"/>
                  </a:moveTo>
                  <a:cubicBezTo>
                    <a:pt x="5487" y="1"/>
                    <a:pt x="7063" y="1635"/>
                    <a:pt x="7063" y="3503"/>
                  </a:cubicBezTo>
                  <a:cubicBezTo>
                    <a:pt x="7063" y="5429"/>
                    <a:pt x="5429" y="7064"/>
                    <a:pt x="3503" y="7005"/>
                  </a:cubicBezTo>
                  <a:cubicBezTo>
                    <a:pt x="1577" y="6947"/>
                    <a:pt x="1" y="5371"/>
                    <a:pt x="59" y="3503"/>
                  </a:cubicBezTo>
                  <a:cubicBezTo>
                    <a:pt x="59" y="1577"/>
                    <a:pt x="1693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0" name="Google Shape;8780;p20"/>
            <p:cNvSpPr/>
            <p:nvPr/>
          </p:nvSpPr>
          <p:spPr>
            <a:xfrm>
              <a:off x="4316350" y="4106625"/>
              <a:ext cx="172225" cy="173675"/>
            </a:xfrm>
            <a:custGeom>
              <a:avLst/>
              <a:gdLst/>
              <a:ahLst/>
              <a:cxnLst/>
              <a:rect l="l" t="t" r="r" b="b"/>
              <a:pathLst>
                <a:path w="6889" h="6947" extrusionOk="0">
                  <a:moveTo>
                    <a:pt x="6888" y="3502"/>
                  </a:moveTo>
                  <a:cubicBezTo>
                    <a:pt x="6888" y="5429"/>
                    <a:pt x="5312" y="6946"/>
                    <a:pt x="3386" y="6888"/>
                  </a:cubicBezTo>
                  <a:cubicBezTo>
                    <a:pt x="1460" y="6888"/>
                    <a:pt x="1" y="5370"/>
                    <a:pt x="1" y="3444"/>
                  </a:cubicBezTo>
                  <a:cubicBezTo>
                    <a:pt x="1" y="1518"/>
                    <a:pt x="1577" y="0"/>
                    <a:pt x="3503" y="0"/>
                  </a:cubicBezTo>
                  <a:cubicBezTo>
                    <a:pt x="5371" y="59"/>
                    <a:pt x="6888" y="1576"/>
                    <a:pt x="6888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1" name="Google Shape;8781;p20"/>
            <p:cNvSpPr/>
            <p:nvPr/>
          </p:nvSpPr>
          <p:spPr>
            <a:xfrm>
              <a:off x="2353650" y="2145375"/>
              <a:ext cx="172200" cy="172200"/>
            </a:xfrm>
            <a:custGeom>
              <a:avLst/>
              <a:gdLst/>
              <a:ahLst/>
              <a:cxnLst/>
              <a:rect l="l" t="t" r="r" b="b"/>
              <a:pathLst>
                <a:path w="6888" h="6888" extrusionOk="0">
                  <a:moveTo>
                    <a:pt x="6888" y="3444"/>
                  </a:moveTo>
                  <a:cubicBezTo>
                    <a:pt x="6888" y="5370"/>
                    <a:pt x="5429" y="6830"/>
                    <a:pt x="3502" y="6888"/>
                  </a:cubicBezTo>
                  <a:cubicBezTo>
                    <a:pt x="1518" y="6888"/>
                    <a:pt x="0" y="5370"/>
                    <a:pt x="59" y="3386"/>
                  </a:cubicBezTo>
                  <a:cubicBezTo>
                    <a:pt x="59" y="1459"/>
                    <a:pt x="1576" y="0"/>
                    <a:pt x="3502" y="0"/>
                  </a:cubicBezTo>
                  <a:cubicBezTo>
                    <a:pt x="5370" y="0"/>
                    <a:pt x="6888" y="1518"/>
                    <a:pt x="6888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2" name="Google Shape;8782;p20"/>
            <p:cNvSpPr/>
            <p:nvPr/>
          </p:nvSpPr>
          <p:spPr>
            <a:xfrm>
              <a:off x="4805200" y="1656525"/>
              <a:ext cx="172225" cy="170750"/>
            </a:xfrm>
            <a:custGeom>
              <a:avLst/>
              <a:gdLst/>
              <a:ahLst/>
              <a:cxnLst/>
              <a:rect l="l" t="t" r="r" b="b"/>
              <a:pathLst>
                <a:path w="6889" h="6830" extrusionOk="0">
                  <a:moveTo>
                    <a:pt x="6888" y="3386"/>
                  </a:moveTo>
                  <a:cubicBezTo>
                    <a:pt x="6888" y="5312"/>
                    <a:pt x="5371" y="6829"/>
                    <a:pt x="3503" y="6829"/>
                  </a:cubicBezTo>
                  <a:cubicBezTo>
                    <a:pt x="1518" y="6829"/>
                    <a:pt x="1" y="5312"/>
                    <a:pt x="59" y="3386"/>
                  </a:cubicBezTo>
                  <a:cubicBezTo>
                    <a:pt x="59" y="1459"/>
                    <a:pt x="1577" y="0"/>
                    <a:pt x="3503" y="0"/>
                  </a:cubicBezTo>
                  <a:cubicBezTo>
                    <a:pt x="5371" y="0"/>
                    <a:pt x="6888" y="1518"/>
                    <a:pt x="6888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3" name="Google Shape;8783;p20"/>
            <p:cNvSpPr/>
            <p:nvPr/>
          </p:nvSpPr>
          <p:spPr>
            <a:xfrm>
              <a:off x="3090575" y="4108075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6830" y="3444"/>
                  </a:moveTo>
                  <a:cubicBezTo>
                    <a:pt x="6830" y="5312"/>
                    <a:pt x="5312" y="6830"/>
                    <a:pt x="3386" y="6830"/>
                  </a:cubicBezTo>
                  <a:cubicBezTo>
                    <a:pt x="1518" y="6771"/>
                    <a:pt x="0" y="5254"/>
                    <a:pt x="59" y="3328"/>
                  </a:cubicBezTo>
                  <a:cubicBezTo>
                    <a:pt x="59" y="1460"/>
                    <a:pt x="1576" y="1"/>
                    <a:pt x="3444" y="1"/>
                  </a:cubicBezTo>
                  <a:cubicBezTo>
                    <a:pt x="5370" y="1"/>
                    <a:pt x="6830" y="1518"/>
                    <a:pt x="6830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4" name="Google Shape;8784;p20"/>
            <p:cNvSpPr/>
            <p:nvPr/>
          </p:nvSpPr>
          <p:spPr>
            <a:xfrm>
              <a:off x="2355100" y="3371150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3444" y="6830"/>
                  </a:moveTo>
                  <a:cubicBezTo>
                    <a:pt x="1518" y="6830"/>
                    <a:pt x="1" y="5312"/>
                    <a:pt x="1" y="3444"/>
                  </a:cubicBezTo>
                  <a:cubicBezTo>
                    <a:pt x="1" y="1518"/>
                    <a:pt x="1518" y="59"/>
                    <a:pt x="3386" y="0"/>
                  </a:cubicBezTo>
                  <a:cubicBezTo>
                    <a:pt x="5312" y="0"/>
                    <a:pt x="6830" y="1518"/>
                    <a:pt x="6830" y="3444"/>
                  </a:cubicBezTo>
                  <a:cubicBezTo>
                    <a:pt x="6830" y="5312"/>
                    <a:pt x="5312" y="6830"/>
                    <a:pt x="3444" y="68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5" name="Google Shape;8785;p20"/>
            <p:cNvSpPr/>
            <p:nvPr/>
          </p:nvSpPr>
          <p:spPr>
            <a:xfrm>
              <a:off x="5053275" y="1903125"/>
              <a:ext cx="170750" cy="170775"/>
            </a:xfrm>
            <a:custGeom>
              <a:avLst/>
              <a:gdLst/>
              <a:ahLst/>
              <a:cxnLst/>
              <a:rect l="l" t="t" r="r" b="b"/>
              <a:pathLst>
                <a:path w="6830" h="6831" extrusionOk="0">
                  <a:moveTo>
                    <a:pt x="3445" y="1"/>
                  </a:moveTo>
                  <a:cubicBezTo>
                    <a:pt x="5312" y="59"/>
                    <a:pt x="6830" y="1577"/>
                    <a:pt x="6772" y="3445"/>
                  </a:cubicBezTo>
                  <a:cubicBezTo>
                    <a:pt x="6772" y="5312"/>
                    <a:pt x="5254" y="6830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59" y="1518"/>
                    <a:pt x="1577" y="1"/>
                    <a:pt x="344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6" name="Google Shape;8786;p20"/>
            <p:cNvSpPr/>
            <p:nvPr/>
          </p:nvSpPr>
          <p:spPr>
            <a:xfrm>
              <a:off x="4564425" y="140990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2" y="3386"/>
                  </a:moveTo>
                  <a:cubicBezTo>
                    <a:pt x="6772" y="5195"/>
                    <a:pt x="5254" y="6771"/>
                    <a:pt x="3386" y="6771"/>
                  </a:cubicBezTo>
                  <a:cubicBezTo>
                    <a:pt x="1577" y="6771"/>
                    <a:pt x="1" y="5254"/>
                    <a:pt x="1" y="3444"/>
                  </a:cubicBezTo>
                  <a:cubicBezTo>
                    <a:pt x="1" y="1576"/>
                    <a:pt x="1518" y="59"/>
                    <a:pt x="3328" y="0"/>
                  </a:cubicBezTo>
                  <a:cubicBezTo>
                    <a:pt x="5196" y="0"/>
                    <a:pt x="6772" y="1518"/>
                    <a:pt x="6772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7" name="Google Shape;8787;p20"/>
            <p:cNvSpPr/>
            <p:nvPr/>
          </p:nvSpPr>
          <p:spPr>
            <a:xfrm>
              <a:off x="5296975" y="2635675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1" y="3386"/>
                  </a:moveTo>
                  <a:cubicBezTo>
                    <a:pt x="6771" y="5196"/>
                    <a:pt x="5254" y="6772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1" y="1577"/>
                    <a:pt x="1518" y="59"/>
                    <a:pt x="3328" y="1"/>
                  </a:cubicBezTo>
                  <a:cubicBezTo>
                    <a:pt x="5137" y="1"/>
                    <a:pt x="6713" y="1518"/>
                    <a:pt x="6771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8" name="Google Shape;8788;p20"/>
            <p:cNvSpPr/>
            <p:nvPr/>
          </p:nvSpPr>
          <p:spPr>
            <a:xfrm>
              <a:off x="4806675" y="3865850"/>
              <a:ext cx="170750" cy="169275"/>
            </a:xfrm>
            <a:custGeom>
              <a:avLst/>
              <a:gdLst/>
              <a:ahLst/>
              <a:cxnLst/>
              <a:rect l="l" t="t" r="r" b="b"/>
              <a:pathLst>
                <a:path w="6830" h="6771" extrusionOk="0">
                  <a:moveTo>
                    <a:pt x="3444" y="6771"/>
                  </a:moveTo>
                  <a:cubicBezTo>
                    <a:pt x="1576" y="6771"/>
                    <a:pt x="58" y="5253"/>
                    <a:pt x="0" y="3385"/>
                  </a:cubicBezTo>
                  <a:cubicBezTo>
                    <a:pt x="0" y="1518"/>
                    <a:pt x="1576" y="0"/>
                    <a:pt x="3444" y="0"/>
                  </a:cubicBezTo>
                  <a:cubicBezTo>
                    <a:pt x="5253" y="0"/>
                    <a:pt x="6771" y="1518"/>
                    <a:pt x="6771" y="3327"/>
                  </a:cubicBezTo>
                  <a:cubicBezTo>
                    <a:pt x="6829" y="5195"/>
                    <a:pt x="5253" y="6713"/>
                    <a:pt x="3444" y="677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9" name="Google Shape;8789;p20"/>
            <p:cNvSpPr/>
            <p:nvPr/>
          </p:nvSpPr>
          <p:spPr>
            <a:xfrm>
              <a:off x="5296975" y="2882300"/>
              <a:ext cx="169300" cy="170750"/>
            </a:xfrm>
            <a:custGeom>
              <a:avLst/>
              <a:gdLst/>
              <a:ahLst/>
              <a:cxnLst/>
              <a:rect l="l" t="t" r="r" b="b"/>
              <a:pathLst>
                <a:path w="6772" h="6830" extrusionOk="0">
                  <a:moveTo>
                    <a:pt x="6713" y="3444"/>
                  </a:moveTo>
                  <a:cubicBezTo>
                    <a:pt x="6713" y="5254"/>
                    <a:pt x="5137" y="6830"/>
                    <a:pt x="3328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9"/>
                  </a:cubicBezTo>
                  <a:cubicBezTo>
                    <a:pt x="5254" y="59"/>
                    <a:pt x="6771" y="1635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0" name="Google Shape;8790;p20"/>
            <p:cNvSpPr/>
            <p:nvPr/>
          </p:nvSpPr>
          <p:spPr>
            <a:xfrm>
              <a:off x="3827500" y="1167650"/>
              <a:ext cx="170750" cy="169300"/>
            </a:xfrm>
            <a:custGeom>
              <a:avLst/>
              <a:gdLst/>
              <a:ahLst/>
              <a:cxnLst/>
              <a:rect l="l" t="t" r="r" b="b"/>
              <a:pathLst>
                <a:path w="6830" h="6772" extrusionOk="0">
                  <a:moveTo>
                    <a:pt x="3386" y="6772"/>
                  </a:moveTo>
                  <a:cubicBezTo>
                    <a:pt x="1518" y="6714"/>
                    <a:pt x="0" y="5138"/>
                    <a:pt x="59" y="3328"/>
                  </a:cubicBezTo>
                  <a:cubicBezTo>
                    <a:pt x="59" y="1519"/>
                    <a:pt x="1635" y="1"/>
                    <a:pt x="3444" y="1"/>
                  </a:cubicBezTo>
                  <a:cubicBezTo>
                    <a:pt x="5254" y="1"/>
                    <a:pt x="6830" y="1635"/>
                    <a:pt x="6771" y="3445"/>
                  </a:cubicBezTo>
                  <a:cubicBezTo>
                    <a:pt x="6713" y="5254"/>
                    <a:pt x="5195" y="6772"/>
                    <a:pt x="3386" y="67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1" name="Google Shape;8791;p20"/>
            <p:cNvSpPr/>
            <p:nvPr/>
          </p:nvSpPr>
          <p:spPr>
            <a:xfrm>
              <a:off x="2603175" y="1656525"/>
              <a:ext cx="167850" cy="170750"/>
            </a:xfrm>
            <a:custGeom>
              <a:avLst/>
              <a:gdLst/>
              <a:ahLst/>
              <a:cxnLst/>
              <a:rect l="l" t="t" r="r" b="b"/>
              <a:pathLst>
                <a:path w="6714" h="6830" extrusionOk="0">
                  <a:moveTo>
                    <a:pt x="6713" y="3444"/>
                  </a:moveTo>
                  <a:cubicBezTo>
                    <a:pt x="6713" y="5253"/>
                    <a:pt x="5137" y="6829"/>
                    <a:pt x="3269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8"/>
                  </a:cubicBezTo>
                  <a:cubicBezTo>
                    <a:pt x="5254" y="58"/>
                    <a:pt x="6713" y="1634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2" name="Google Shape;8792;p20"/>
            <p:cNvSpPr/>
            <p:nvPr/>
          </p:nvSpPr>
          <p:spPr>
            <a:xfrm>
              <a:off x="3580875" y="116765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3445" y="6714"/>
                  </a:moveTo>
                  <a:cubicBezTo>
                    <a:pt x="1577" y="6772"/>
                    <a:pt x="1" y="5196"/>
                    <a:pt x="59" y="3328"/>
                  </a:cubicBezTo>
                  <a:cubicBezTo>
                    <a:pt x="59" y="1519"/>
                    <a:pt x="1577" y="1"/>
                    <a:pt x="3386" y="1"/>
                  </a:cubicBezTo>
                  <a:cubicBezTo>
                    <a:pt x="5254" y="1"/>
                    <a:pt x="6772" y="1577"/>
                    <a:pt x="6772" y="3386"/>
                  </a:cubicBezTo>
                  <a:cubicBezTo>
                    <a:pt x="6772" y="5196"/>
                    <a:pt x="5196" y="6714"/>
                    <a:pt x="3445" y="67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3" name="Google Shape;8793;p20"/>
            <p:cNvSpPr/>
            <p:nvPr/>
          </p:nvSpPr>
          <p:spPr>
            <a:xfrm>
              <a:off x="5054750" y="3620675"/>
              <a:ext cx="166375" cy="166375"/>
            </a:xfrm>
            <a:custGeom>
              <a:avLst/>
              <a:gdLst/>
              <a:ahLst/>
              <a:cxnLst/>
              <a:rect l="l" t="t" r="r" b="b"/>
              <a:pathLst>
                <a:path w="6655" h="6655" extrusionOk="0">
                  <a:moveTo>
                    <a:pt x="6654" y="3328"/>
                  </a:moveTo>
                  <a:cubicBezTo>
                    <a:pt x="6654" y="5196"/>
                    <a:pt x="5137" y="6655"/>
                    <a:pt x="3327" y="6655"/>
                  </a:cubicBezTo>
                  <a:cubicBezTo>
                    <a:pt x="1459" y="6597"/>
                    <a:pt x="0" y="5079"/>
                    <a:pt x="0" y="3270"/>
                  </a:cubicBezTo>
                  <a:cubicBezTo>
                    <a:pt x="58" y="1460"/>
                    <a:pt x="1518" y="1"/>
                    <a:pt x="3327" y="1"/>
                  </a:cubicBezTo>
                  <a:cubicBezTo>
                    <a:pt x="5195" y="1"/>
                    <a:pt x="6654" y="1518"/>
                    <a:pt x="6654" y="33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4" name="Google Shape;8794;p20"/>
            <p:cNvSpPr/>
            <p:nvPr/>
          </p:nvSpPr>
          <p:spPr>
            <a:xfrm>
              <a:off x="5296975" y="2391975"/>
              <a:ext cx="169300" cy="170775"/>
            </a:xfrm>
            <a:custGeom>
              <a:avLst/>
              <a:gdLst/>
              <a:ahLst/>
              <a:cxnLst/>
              <a:rect l="l" t="t" r="r" b="b"/>
              <a:pathLst>
                <a:path w="6772" h="6831" extrusionOk="0">
                  <a:moveTo>
                    <a:pt x="3269" y="6772"/>
                  </a:moveTo>
                  <a:cubicBezTo>
                    <a:pt x="1401" y="6655"/>
                    <a:pt x="1" y="5137"/>
                    <a:pt x="59" y="3328"/>
                  </a:cubicBezTo>
                  <a:cubicBezTo>
                    <a:pt x="176" y="1460"/>
                    <a:pt x="1693" y="1"/>
                    <a:pt x="3503" y="118"/>
                  </a:cubicBezTo>
                  <a:cubicBezTo>
                    <a:pt x="5371" y="234"/>
                    <a:pt x="6771" y="1694"/>
                    <a:pt x="6713" y="3503"/>
                  </a:cubicBezTo>
                  <a:cubicBezTo>
                    <a:pt x="6596" y="5371"/>
                    <a:pt x="5079" y="6830"/>
                    <a:pt x="3269" y="67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5" name="Google Shape;8795;p20"/>
            <p:cNvSpPr/>
            <p:nvPr/>
          </p:nvSpPr>
          <p:spPr>
            <a:xfrm>
              <a:off x="4562975" y="4111000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8"/>
                    <a:pt x="5137" y="6538"/>
                    <a:pt x="3327" y="6538"/>
                  </a:cubicBezTo>
                  <a:cubicBezTo>
                    <a:pt x="1459" y="6596"/>
                    <a:pt x="0" y="5137"/>
                    <a:pt x="0" y="3269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137" y="0"/>
                    <a:pt x="6538" y="1460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6" name="Google Shape;8796;p20"/>
            <p:cNvSpPr/>
            <p:nvPr/>
          </p:nvSpPr>
          <p:spPr>
            <a:xfrm>
              <a:off x="4072650" y="1169125"/>
              <a:ext cx="166375" cy="164925"/>
            </a:xfrm>
            <a:custGeom>
              <a:avLst/>
              <a:gdLst/>
              <a:ahLst/>
              <a:cxnLst/>
              <a:rect l="l" t="t" r="r" b="b"/>
              <a:pathLst>
                <a:path w="6655" h="6597" extrusionOk="0">
                  <a:moveTo>
                    <a:pt x="3328" y="0"/>
                  </a:moveTo>
                  <a:cubicBezTo>
                    <a:pt x="5196" y="0"/>
                    <a:pt x="6655" y="1518"/>
                    <a:pt x="6597" y="3327"/>
                  </a:cubicBezTo>
                  <a:cubicBezTo>
                    <a:pt x="6597" y="5195"/>
                    <a:pt x="5137" y="6596"/>
                    <a:pt x="3328" y="6596"/>
                  </a:cubicBezTo>
                  <a:cubicBezTo>
                    <a:pt x="1460" y="6596"/>
                    <a:pt x="1" y="5137"/>
                    <a:pt x="1" y="3269"/>
                  </a:cubicBezTo>
                  <a:cubicBezTo>
                    <a:pt x="59" y="1460"/>
                    <a:pt x="1518" y="0"/>
                    <a:pt x="33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7" name="Google Shape;8797;p20"/>
            <p:cNvSpPr/>
            <p:nvPr/>
          </p:nvSpPr>
          <p:spPr>
            <a:xfrm>
              <a:off x="2846875" y="1411350"/>
              <a:ext cx="166375" cy="167850"/>
            </a:xfrm>
            <a:custGeom>
              <a:avLst/>
              <a:gdLst/>
              <a:ahLst/>
              <a:cxnLst/>
              <a:rect l="l" t="t" r="r" b="b"/>
              <a:pathLst>
                <a:path w="6655" h="6714" extrusionOk="0">
                  <a:moveTo>
                    <a:pt x="6596" y="3386"/>
                  </a:moveTo>
                  <a:cubicBezTo>
                    <a:pt x="6596" y="5254"/>
                    <a:pt x="5079" y="6713"/>
                    <a:pt x="3269" y="6655"/>
                  </a:cubicBezTo>
                  <a:cubicBezTo>
                    <a:pt x="1401" y="6597"/>
                    <a:pt x="0" y="5137"/>
                    <a:pt x="0" y="3328"/>
                  </a:cubicBezTo>
                  <a:cubicBezTo>
                    <a:pt x="59" y="1460"/>
                    <a:pt x="1576" y="1"/>
                    <a:pt x="3386" y="59"/>
                  </a:cubicBezTo>
                  <a:cubicBezTo>
                    <a:pt x="5195" y="59"/>
                    <a:pt x="6655" y="1577"/>
                    <a:pt x="6596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8" name="Google Shape;8798;p20"/>
            <p:cNvSpPr/>
            <p:nvPr/>
          </p:nvSpPr>
          <p:spPr>
            <a:xfrm>
              <a:off x="5299900" y="3131825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9"/>
                    <a:pt x="5137" y="6538"/>
                    <a:pt x="3327" y="6597"/>
                  </a:cubicBezTo>
                  <a:cubicBezTo>
                    <a:pt x="1460" y="6597"/>
                    <a:pt x="0" y="5137"/>
                    <a:pt x="0" y="3269"/>
                  </a:cubicBezTo>
                  <a:cubicBezTo>
                    <a:pt x="0" y="1460"/>
                    <a:pt x="1401" y="1"/>
                    <a:pt x="3211" y="1"/>
                  </a:cubicBezTo>
                  <a:cubicBezTo>
                    <a:pt x="5078" y="1"/>
                    <a:pt x="6538" y="1402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9" name="Google Shape;8799;p20"/>
            <p:cNvSpPr/>
            <p:nvPr/>
          </p:nvSpPr>
          <p:spPr>
            <a:xfrm>
              <a:off x="2358025" y="1901675"/>
              <a:ext cx="164925" cy="164925"/>
            </a:xfrm>
            <a:custGeom>
              <a:avLst/>
              <a:gdLst/>
              <a:ahLst/>
              <a:cxnLst/>
              <a:rect l="l" t="t" r="r" b="b"/>
              <a:pathLst>
                <a:path w="6597" h="6597" extrusionOk="0">
                  <a:moveTo>
                    <a:pt x="3327" y="6596"/>
                  </a:moveTo>
                  <a:cubicBezTo>
                    <a:pt x="1518" y="6596"/>
                    <a:pt x="59" y="5195"/>
                    <a:pt x="0" y="3327"/>
                  </a:cubicBezTo>
                  <a:cubicBezTo>
                    <a:pt x="0" y="1518"/>
                    <a:pt x="1401" y="59"/>
                    <a:pt x="3269" y="59"/>
                  </a:cubicBezTo>
                  <a:cubicBezTo>
                    <a:pt x="5079" y="0"/>
                    <a:pt x="6538" y="1460"/>
                    <a:pt x="6538" y="3269"/>
                  </a:cubicBezTo>
                  <a:cubicBezTo>
                    <a:pt x="6596" y="5137"/>
                    <a:pt x="5137" y="6538"/>
                    <a:pt x="3327" y="659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0" name="Google Shape;8800;p20"/>
            <p:cNvSpPr/>
            <p:nvPr/>
          </p:nvSpPr>
          <p:spPr>
            <a:xfrm>
              <a:off x="3337175" y="1170575"/>
              <a:ext cx="164925" cy="163475"/>
            </a:xfrm>
            <a:custGeom>
              <a:avLst/>
              <a:gdLst/>
              <a:ahLst/>
              <a:cxnLst/>
              <a:rect l="l" t="t" r="r" b="b"/>
              <a:pathLst>
                <a:path w="6597" h="6539" extrusionOk="0">
                  <a:moveTo>
                    <a:pt x="3270" y="1"/>
                  </a:moveTo>
                  <a:cubicBezTo>
                    <a:pt x="5079" y="1"/>
                    <a:pt x="6538" y="1402"/>
                    <a:pt x="6538" y="3211"/>
                  </a:cubicBezTo>
                  <a:cubicBezTo>
                    <a:pt x="6597" y="5079"/>
                    <a:pt x="5138" y="6538"/>
                    <a:pt x="3328" y="6538"/>
                  </a:cubicBezTo>
                  <a:cubicBezTo>
                    <a:pt x="1460" y="6538"/>
                    <a:pt x="59" y="5137"/>
                    <a:pt x="1" y="3269"/>
                  </a:cubicBezTo>
                  <a:cubicBezTo>
                    <a:pt x="1" y="1460"/>
                    <a:pt x="1402" y="1"/>
                    <a:pt x="32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1" name="Google Shape;8801;p20"/>
            <p:cNvSpPr/>
            <p:nvPr/>
          </p:nvSpPr>
          <p:spPr>
            <a:xfrm>
              <a:off x="2601725" y="3864375"/>
              <a:ext cx="163450" cy="163475"/>
            </a:xfrm>
            <a:custGeom>
              <a:avLst/>
              <a:gdLst/>
              <a:ahLst/>
              <a:cxnLst/>
              <a:rect l="l" t="t" r="r" b="b"/>
              <a:pathLst>
                <a:path w="6538" h="6539" extrusionOk="0">
                  <a:moveTo>
                    <a:pt x="3269" y="1"/>
                  </a:moveTo>
                  <a:cubicBezTo>
                    <a:pt x="5137" y="1"/>
                    <a:pt x="6538" y="1460"/>
                    <a:pt x="6538" y="3328"/>
                  </a:cubicBezTo>
                  <a:cubicBezTo>
                    <a:pt x="6538" y="5137"/>
                    <a:pt x="5078" y="6538"/>
                    <a:pt x="3211" y="6538"/>
                  </a:cubicBezTo>
                  <a:cubicBezTo>
                    <a:pt x="1401" y="6538"/>
                    <a:pt x="0" y="5079"/>
                    <a:pt x="0" y="3269"/>
                  </a:cubicBezTo>
                  <a:cubicBezTo>
                    <a:pt x="0" y="1402"/>
                    <a:pt x="1460" y="1"/>
                    <a:pt x="32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2" name="Google Shape;8802;p20"/>
            <p:cNvSpPr/>
            <p:nvPr/>
          </p:nvSpPr>
          <p:spPr>
            <a:xfrm>
              <a:off x="2112875" y="28866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5020"/>
                    <a:pt x="5020" y="6480"/>
                    <a:pt x="3269" y="6480"/>
                  </a:cubicBezTo>
                  <a:cubicBezTo>
                    <a:pt x="1401" y="6480"/>
                    <a:pt x="0" y="5020"/>
                    <a:pt x="0" y="3211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020" y="0"/>
                    <a:pt x="6479" y="1460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3" name="Google Shape;8803;p20"/>
            <p:cNvSpPr/>
            <p:nvPr/>
          </p:nvSpPr>
          <p:spPr>
            <a:xfrm>
              <a:off x="3585250" y="4357600"/>
              <a:ext cx="162025" cy="163475"/>
            </a:xfrm>
            <a:custGeom>
              <a:avLst/>
              <a:gdLst/>
              <a:ahLst/>
              <a:cxnLst/>
              <a:rect l="l" t="t" r="r" b="b"/>
              <a:pathLst>
                <a:path w="6481" h="6539" extrusionOk="0">
                  <a:moveTo>
                    <a:pt x="3211" y="6538"/>
                  </a:moveTo>
                  <a:cubicBezTo>
                    <a:pt x="1460" y="6538"/>
                    <a:pt x="1" y="5079"/>
                    <a:pt x="1" y="3270"/>
                  </a:cubicBezTo>
                  <a:cubicBezTo>
                    <a:pt x="1" y="1460"/>
                    <a:pt x="1460" y="1"/>
                    <a:pt x="3270" y="59"/>
                  </a:cubicBezTo>
                  <a:cubicBezTo>
                    <a:pt x="5021" y="59"/>
                    <a:pt x="6480" y="1518"/>
                    <a:pt x="6480" y="3328"/>
                  </a:cubicBezTo>
                  <a:cubicBezTo>
                    <a:pt x="6480" y="5079"/>
                    <a:pt x="5021" y="6538"/>
                    <a:pt x="3211" y="653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4" name="Google Shape;8804;p20"/>
            <p:cNvSpPr/>
            <p:nvPr/>
          </p:nvSpPr>
          <p:spPr>
            <a:xfrm>
              <a:off x="383187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5020" y="0"/>
                    <a:pt x="6480" y="1401"/>
                    <a:pt x="6480" y="3269"/>
                  </a:cubicBezTo>
                  <a:cubicBezTo>
                    <a:pt x="6480" y="5020"/>
                    <a:pt x="5020" y="6479"/>
                    <a:pt x="3269" y="6479"/>
                  </a:cubicBezTo>
                  <a:cubicBezTo>
                    <a:pt x="1460" y="6479"/>
                    <a:pt x="1" y="5020"/>
                    <a:pt x="1" y="3211"/>
                  </a:cubicBezTo>
                  <a:cubicBezTo>
                    <a:pt x="1" y="1401"/>
                    <a:pt x="1401" y="0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5" name="Google Shape;8805;p20"/>
            <p:cNvSpPr/>
            <p:nvPr/>
          </p:nvSpPr>
          <p:spPr>
            <a:xfrm>
              <a:off x="2112875" y="26400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4962"/>
                    <a:pt x="5078" y="6422"/>
                    <a:pt x="3269" y="6480"/>
                  </a:cubicBezTo>
                  <a:cubicBezTo>
                    <a:pt x="1459" y="6480"/>
                    <a:pt x="0" y="5021"/>
                    <a:pt x="0" y="3211"/>
                  </a:cubicBezTo>
                  <a:cubicBezTo>
                    <a:pt x="0" y="1460"/>
                    <a:pt x="1459" y="1"/>
                    <a:pt x="3211" y="1"/>
                  </a:cubicBezTo>
                  <a:cubicBezTo>
                    <a:pt x="5020" y="1"/>
                    <a:pt x="6479" y="1402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6" name="Google Shape;8806;p20"/>
            <p:cNvSpPr/>
            <p:nvPr/>
          </p:nvSpPr>
          <p:spPr>
            <a:xfrm>
              <a:off x="2848325" y="41124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70" y="6480"/>
                  </a:moveTo>
                  <a:cubicBezTo>
                    <a:pt x="1518" y="6480"/>
                    <a:pt x="59" y="5020"/>
                    <a:pt x="1" y="3269"/>
                  </a:cubicBezTo>
                  <a:cubicBezTo>
                    <a:pt x="1" y="1460"/>
                    <a:pt x="1460" y="1"/>
                    <a:pt x="3211" y="1"/>
                  </a:cubicBezTo>
                  <a:cubicBezTo>
                    <a:pt x="5021" y="1"/>
                    <a:pt x="6480" y="1402"/>
                    <a:pt x="6480" y="3211"/>
                  </a:cubicBezTo>
                  <a:cubicBezTo>
                    <a:pt x="6480" y="4962"/>
                    <a:pt x="5079" y="6421"/>
                    <a:pt x="3270" y="64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7" name="Google Shape;8807;p20"/>
            <p:cNvSpPr/>
            <p:nvPr/>
          </p:nvSpPr>
          <p:spPr>
            <a:xfrm>
              <a:off x="2359475" y="36221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4962" y="0"/>
                    <a:pt x="6480" y="1459"/>
                    <a:pt x="6480" y="3211"/>
                  </a:cubicBezTo>
                  <a:cubicBezTo>
                    <a:pt x="6480" y="5020"/>
                    <a:pt x="5021" y="6479"/>
                    <a:pt x="3269" y="6479"/>
                  </a:cubicBezTo>
                  <a:cubicBezTo>
                    <a:pt x="1460" y="6479"/>
                    <a:pt x="1" y="5078"/>
                    <a:pt x="1" y="3269"/>
                  </a:cubicBezTo>
                  <a:cubicBezTo>
                    <a:pt x="1" y="1518"/>
                    <a:pt x="1402" y="59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8" name="Google Shape;8808;p20"/>
            <p:cNvSpPr/>
            <p:nvPr/>
          </p:nvSpPr>
          <p:spPr>
            <a:xfrm>
              <a:off x="4320725" y="11705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80" y="3211"/>
                  </a:moveTo>
                  <a:cubicBezTo>
                    <a:pt x="6480" y="5021"/>
                    <a:pt x="5021" y="6480"/>
                    <a:pt x="3269" y="6480"/>
                  </a:cubicBezTo>
                  <a:cubicBezTo>
                    <a:pt x="1518" y="6480"/>
                    <a:pt x="59" y="5021"/>
                    <a:pt x="59" y="3269"/>
                  </a:cubicBezTo>
                  <a:cubicBezTo>
                    <a:pt x="1" y="1518"/>
                    <a:pt x="1518" y="1"/>
                    <a:pt x="3269" y="59"/>
                  </a:cubicBezTo>
                  <a:cubicBezTo>
                    <a:pt x="5021" y="59"/>
                    <a:pt x="6480" y="1518"/>
                    <a:pt x="6480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9" name="Google Shape;8809;p20"/>
            <p:cNvSpPr/>
            <p:nvPr/>
          </p:nvSpPr>
          <p:spPr>
            <a:xfrm>
              <a:off x="407412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0" y="0"/>
                  </a:moveTo>
                  <a:cubicBezTo>
                    <a:pt x="5020" y="0"/>
                    <a:pt x="6479" y="1459"/>
                    <a:pt x="6479" y="3269"/>
                  </a:cubicBezTo>
                  <a:cubicBezTo>
                    <a:pt x="6479" y="4962"/>
                    <a:pt x="5020" y="6421"/>
                    <a:pt x="3269" y="6479"/>
                  </a:cubicBezTo>
                  <a:cubicBezTo>
                    <a:pt x="1518" y="6479"/>
                    <a:pt x="0" y="4962"/>
                    <a:pt x="58" y="3211"/>
                  </a:cubicBezTo>
                  <a:cubicBezTo>
                    <a:pt x="58" y="1459"/>
                    <a:pt x="1518" y="59"/>
                    <a:pt x="321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0" name="Google Shape;8810;p20"/>
            <p:cNvSpPr/>
            <p:nvPr/>
          </p:nvSpPr>
          <p:spPr>
            <a:xfrm>
              <a:off x="5301350" y="2149750"/>
              <a:ext cx="160550" cy="162000"/>
            </a:xfrm>
            <a:custGeom>
              <a:avLst/>
              <a:gdLst/>
              <a:ahLst/>
              <a:cxnLst/>
              <a:rect l="l" t="t" r="r" b="b"/>
              <a:pathLst>
                <a:path w="6422" h="6480" extrusionOk="0">
                  <a:moveTo>
                    <a:pt x="3211" y="6479"/>
                  </a:moveTo>
                  <a:cubicBezTo>
                    <a:pt x="1460" y="6479"/>
                    <a:pt x="1" y="5020"/>
                    <a:pt x="1" y="3269"/>
                  </a:cubicBezTo>
                  <a:cubicBezTo>
                    <a:pt x="1" y="1518"/>
                    <a:pt x="1460" y="59"/>
                    <a:pt x="3153" y="59"/>
                  </a:cubicBezTo>
                  <a:cubicBezTo>
                    <a:pt x="4962" y="0"/>
                    <a:pt x="6421" y="1518"/>
                    <a:pt x="6421" y="3269"/>
                  </a:cubicBezTo>
                  <a:cubicBezTo>
                    <a:pt x="6421" y="5020"/>
                    <a:pt x="4962" y="6479"/>
                    <a:pt x="3211" y="64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1" name="Google Shape;8811;p20"/>
            <p:cNvSpPr/>
            <p:nvPr/>
          </p:nvSpPr>
          <p:spPr>
            <a:xfrm>
              <a:off x="2112875" y="2396350"/>
              <a:ext cx="162000" cy="162025"/>
            </a:xfrm>
            <a:custGeom>
              <a:avLst/>
              <a:gdLst/>
              <a:ahLst/>
              <a:cxnLst/>
              <a:rect l="l" t="t" r="r" b="b"/>
              <a:pathLst>
                <a:path w="6480" h="6481" extrusionOk="0">
                  <a:moveTo>
                    <a:pt x="6421" y="3270"/>
                  </a:moveTo>
                  <a:cubicBezTo>
                    <a:pt x="6421" y="5021"/>
                    <a:pt x="4962" y="6480"/>
                    <a:pt x="3211" y="6480"/>
                  </a:cubicBezTo>
                  <a:cubicBezTo>
                    <a:pt x="1459" y="6422"/>
                    <a:pt x="0" y="4962"/>
                    <a:pt x="0" y="3270"/>
                  </a:cubicBezTo>
                  <a:cubicBezTo>
                    <a:pt x="59" y="1519"/>
                    <a:pt x="1518" y="1"/>
                    <a:pt x="3269" y="59"/>
                  </a:cubicBezTo>
                  <a:cubicBezTo>
                    <a:pt x="5020" y="59"/>
                    <a:pt x="6479" y="1519"/>
                    <a:pt x="6421" y="32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2" name="Google Shape;8812;p20"/>
            <p:cNvSpPr/>
            <p:nvPr/>
          </p:nvSpPr>
          <p:spPr>
            <a:xfrm>
              <a:off x="5301350" y="3376975"/>
              <a:ext cx="159075" cy="160550"/>
            </a:xfrm>
            <a:custGeom>
              <a:avLst/>
              <a:gdLst/>
              <a:ahLst/>
              <a:cxnLst/>
              <a:rect l="l" t="t" r="r" b="b"/>
              <a:pathLst>
                <a:path w="6363" h="6422" extrusionOk="0">
                  <a:moveTo>
                    <a:pt x="6363" y="3211"/>
                  </a:moveTo>
                  <a:cubicBezTo>
                    <a:pt x="6363" y="4962"/>
                    <a:pt x="4904" y="6422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59" y="1402"/>
                    <a:pt x="1460" y="1"/>
                    <a:pt x="3211" y="1"/>
                  </a:cubicBezTo>
                  <a:cubicBezTo>
                    <a:pt x="4904" y="1"/>
                    <a:pt x="6363" y="1460"/>
                    <a:pt x="636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3" name="Google Shape;8813;p20"/>
            <p:cNvSpPr/>
            <p:nvPr/>
          </p:nvSpPr>
          <p:spPr>
            <a:xfrm>
              <a:off x="3340100" y="4360525"/>
              <a:ext cx="159100" cy="159075"/>
            </a:xfrm>
            <a:custGeom>
              <a:avLst/>
              <a:gdLst/>
              <a:ahLst/>
              <a:cxnLst/>
              <a:rect l="l" t="t" r="r" b="b"/>
              <a:pathLst>
                <a:path w="6364" h="6363" extrusionOk="0">
                  <a:moveTo>
                    <a:pt x="6363" y="3153"/>
                  </a:moveTo>
                  <a:cubicBezTo>
                    <a:pt x="6363" y="4904"/>
                    <a:pt x="4904" y="6363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1" y="1460"/>
                    <a:pt x="1460" y="1"/>
                    <a:pt x="3153" y="1"/>
                  </a:cubicBezTo>
                  <a:cubicBezTo>
                    <a:pt x="4904" y="1"/>
                    <a:pt x="6363" y="1460"/>
                    <a:pt x="6363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4" name="Google Shape;8814;p20"/>
            <p:cNvSpPr/>
            <p:nvPr/>
          </p:nvSpPr>
          <p:spPr>
            <a:xfrm>
              <a:off x="2114325" y="3134750"/>
              <a:ext cx="159075" cy="159075"/>
            </a:xfrm>
            <a:custGeom>
              <a:avLst/>
              <a:gdLst/>
              <a:ahLst/>
              <a:cxnLst/>
              <a:rect l="l" t="t" r="r" b="b"/>
              <a:pathLst>
                <a:path w="6363" h="6363" extrusionOk="0">
                  <a:moveTo>
                    <a:pt x="3153" y="6363"/>
                  </a:moveTo>
                  <a:cubicBezTo>
                    <a:pt x="1460" y="6363"/>
                    <a:pt x="1" y="4904"/>
                    <a:pt x="1" y="3152"/>
                  </a:cubicBezTo>
                  <a:cubicBezTo>
                    <a:pt x="1" y="1460"/>
                    <a:pt x="1460" y="0"/>
                    <a:pt x="3153" y="0"/>
                  </a:cubicBezTo>
                  <a:cubicBezTo>
                    <a:pt x="4904" y="0"/>
                    <a:pt x="6363" y="1460"/>
                    <a:pt x="6363" y="3152"/>
                  </a:cubicBezTo>
                  <a:cubicBezTo>
                    <a:pt x="6363" y="4904"/>
                    <a:pt x="4904" y="6363"/>
                    <a:pt x="3153" y="63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5" name="Google Shape;8815;p20"/>
            <p:cNvSpPr/>
            <p:nvPr/>
          </p:nvSpPr>
          <p:spPr>
            <a:xfrm>
              <a:off x="4812500" y="1415725"/>
              <a:ext cx="159075" cy="157625"/>
            </a:xfrm>
            <a:custGeom>
              <a:avLst/>
              <a:gdLst/>
              <a:ahLst/>
              <a:cxnLst/>
              <a:rect l="l" t="t" r="r" b="b"/>
              <a:pathLst>
                <a:path w="6363" h="6305" extrusionOk="0">
                  <a:moveTo>
                    <a:pt x="6305" y="3153"/>
                  </a:moveTo>
                  <a:cubicBezTo>
                    <a:pt x="6363" y="4904"/>
                    <a:pt x="4904" y="6305"/>
                    <a:pt x="3153" y="6305"/>
                  </a:cubicBezTo>
                  <a:cubicBezTo>
                    <a:pt x="1401" y="6305"/>
                    <a:pt x="1" y="4904"/>
                    <a:pt x="1" y="3211"/>
                  </a:cubicBezTo>
                  <a:cubicBezTo>
                    <a:pt x="1" y="1460"/>
                    <a:pt x="1401" y="1"/>
                    <a:pt x="3211" y="1"/>
                  </a:cubicBezTo>
                  <a:cubicBezTo>
                    <a:pt x="4904" y="1"/>
                    <a:pt x="6305" y="1402"/>
                    <a:pt x="6305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6" name="Google Shape;8816;p20"/>
            <p:cNvSpPr/>
            <p:nvPr/>
          </p:nvSpPr>
          <p:spPr>
            <a:xfrm>
              <a:off x="5059125" y="1660900"/>
              <a:ext cx="159075" cy="160525"/>
            </a:xfrm>
            <a:custGeom>
              <a:avLst/>
              <a:gdLst/>
              <a:ahLst/>
              <a:cxnLst/>
              <a:rect l="l" t="t" r="r" b="b"/>
              <a:pathLst>
                <a:path w="6363" h="6421" extrusionOk="0">
                  <a:moveTo>
                    <a:pt x="6363" y="3269"/>
                  </a:moveTo>
                  <a:cubicBezTo>
                    <a:pt x="6304" y="5020"/>
                    <a:pt x="4845" y="6421"/>
                    <a:pt x="3094" y="6363"/>
                  </a:cubicBezTo>
                  <a:cubicBezTo>
                    <a:pt x="1343" y="6363"/>
                    <a:pt x="0" y="4903"/>
                    <a:pt x="0" y="3211"/>
                  </a:cubicBezTo>
                  <a:cubicBezTo>
                    <a:pt x="59" y="1401"/>
                    <a:pt x="1518" y="0"/>
                    <a:pt x="3269" y="59"/>
                  </a:cubicBezTo>
                  <a:cubicBezTo>
                    <a:pt x="4962" y="117"/>
                    <a:pt x="6363" y="1518"/>
                    <a:pt x="6363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7" name="Google Shape;8817;p20"/>
            <p:cNvSpPr/>
            <p:nvPr/>
          </p:nvSpPr>
          <p:spPr>
            <a:xfrm>
              <a:off x="3097875" y="1172050"/>
              <a:ext cx="157625" cy="159075"/>
            </a:xfrm>
            <a:custGeom>
              <a:avLst/>
              <a:gdLst/>
              <a:ahLst/>
              <a:cxnLst/>
              <a:rect l="l" t="t" r="r" b="b"/>
              <a:pathLst>
                <a:path w="6305" h="6363" extrusionOk="0">
                  <a:moveTo>
                    <a:pt x="6304" y="3152"/>
                  </a:moveTo>
                  <a:cubicBezTo>
                    <a:pt x="6304" y="4903"/>
                    <a:pt x="4903" y="6362"/>
                    <a:pt x="3152" y="6362"/>
                  </a:cubicBezTo>
                  <a:cubicBezTo>
                    <a:pt x="1401" y="6362"/>
                    <a:pt x="0" y="4962"/>
                    <a:pt x="0" y="3210"/>
                  </a:cubicBezTo>
                  <a:cubicBezTo>
                    <a:pt x="0" y="1459"/>
                    <a:pt x="1401" y="0"/>
                    <a:pt x="3152" y="58"/>
                  </a:cubicBezTo>
                  <a:cubicBezTo>
                    <a:pt x="4903" y="58"/>
                    <a:pt x="6304" y="1459"/>
                    <a:pt x="6304" y="31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8" name="Google Shape;8818;p20"/>
            <p:cNvSpPr/>
            <p:nvPr/>
          </p:nvSpPr>
          <p:spPr>
            <a:xfrm>
              <a:off x="4323650" y="4361975"/>
              <a:ext cx="156175" cy="156175"/>
            </a:xfrm>
            <a:custGeom>
              <a:avLst/>
              <a:gdLst/>
              <a:ahLst/>
              <a:cxnLst/>
              <a:rect l="l" t="t" r="r" b="b"/>
              <a:pathLst>
                <a:path w="6247" h="6247" extrusionOk="0">
                  <a:moveTo>
                    <a:pt x="3152" y="1"/>
                  </a:moveTo>
                  <a:cubicBezTo>
                    <a:pt x="4904" y="59"/>
                    <a:pt x="6246" y="1460"/>
                    <a:pt x="6246" y="3211"/>
                  </a:cubicBezTo>
                  <a:cubicBezTo>
                    <a:pt x="6188" y="4904"/>
                    <a:pt x="4845" y="6247"/>
                    <a:pt x="3094" y="6188"/>
                  </a:cubicBezTo>
                  <a:cubicBezTo>
                    <a:pt x="1343" y="6188"/>
                    <a:pt x="0" y="4787"/>
                    <a:pt x="59" y="3036"/>
                  </a:cubicBezTo>
                  <a:cubicBezTo>
                    <a:pt x="59" y="1343"/>
                    <a:pt x="1460" y="1"/>
                    <a:pt x="31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9" name="Google Shape;8819;p20"/>
            <p:cNvSpPr/>
            <p:nvPr/>
          </p:nvSpPr>
          <p:spPr>
            <a:xfrm>
              <a:off x="2609025" y="1417200"/>
              <a:ext cx="156150" cy="154700"/>
            </a:xfrm>
            <a:custGeom>
              <a:avLst/>
              <a:gdLst/>
              <a:ahLst/>
              <a:cxnLst/>
              <a:rect l="l" t="t" r="r" b="b"/>
              <a:pathLst>
                <a:path w="6246" h="6188" extrusionOk="0">
                  <a:moveTo>
                    <a:pt x="6187" y="3094"/>
                  </a:moveTo>
                  <a:cubicBezTo>
                    <a:pt x="6246" y="4787"/>
                    <a:pt x="4845" y="6188"/>
                    <a:pt x="3152" y="6188"/>
                  </a:cubicBezTo>
                  <a:cubicBezTo>
                    <a:pt x="1459" y="6188"/>
                    <a:pt x="58" y="4845"/>
                    <a:pt x="58" y="3152"/>
                  </a:cubicBezTo>
                  <a:cubicBezTo>
                    <a:pt x="0" y="1401"/>
                    <a:pt x="1401" y="59"/>
                    <a:pt x="3094" y="0"/>
                  </a:cubicBezTo>
                  <a:cubicBezTo>
                    <a:pt x="4786" y="0"/>
                    <a:pt x="6187" y="1401"/>
                    <a:pt x="618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0" name="Google Shape;8820;p20"/>
            <p:cNvSpPr/>
            <p:nvPr/>
          </p:nvSpPr>
          <p:spPr>
            <a:xfrm>
              <a:off x="5060575" y="387312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4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4"/>
                  </a:cubicBezTo>
                  <a:cubicBezTo>
                    <a:pt x="1" y="1343"/>
                    <a:pt x="1401" y="1"/>
                    <a:pt x="3094" y="1"/>
                  </a:cubicBezTo>
                  <a:cubicBezTo>
                    <a:pt x="4845" y="1"/>
                    <a:pt x="6188" y="1402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1" name="Google Shape;8821;p20"/>
            <p:cNvSpPr/>
            <p:nvPr/>
          </p:nvSpPr>
          <p:spPr>
            <a:xfrm>
              <a:off x="2115775" y="215412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787"/>
                    <a:pt x="4846" y="6129"/>
                    <a:pt x="3153" y="6188"/>
                  </a:cubicBezTo>
                  <a:cubicBezTo>
                    <a:pt x="1402" y="6188"/>
                    <a:pt x="1" y="4787"/>
                    <a:pt x="1" y="3036"/>
                  </a:cubicBezTo>
                  <a:cubicBezTo>
                    <a:pt x="59" y="1343"/>
                    <a:pt x="1402" y="0"/>
                    <a:pt x="3153" y="0"/>
                  </a:cubicBezTo>
                  <a:cubicBezTo>
                    <a:pt x="4846" y="0"/>
                    <a:pt x="6188" y="1343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2" name="Google Shape;8822;p20"/>
            <p:cNvSpPr/>
            <p:nvPr/>
          </p:nvSpPr>
          <p:spPr>
            <a:xfrm>
              <a:off x="4813950" y="411537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845"/>
                    <a:pt x="4787" y="6188"/>
                    <a:pt x="3095" y="6188"/>
                  </a:cubicBezTo>
                  <a:cubicBezTo>
                    <a:pt x="1402" y="6188"/>
                    <a:pt x="1" y="4728"/>
                    <a:pt x="59" y="3036"/>
                  </a:cubicBezTo>
                  <a:cubicBezTo>
                    <a:pt x="59" y="1401"/>
                    <a:pt x="1460" y="0"/>
                    <a:pt x="3095" y="0"/>
                  </a:cubicBezTo>
                  <a:cubicBezTo>
                    <a:pt x="4787" y="0"/>
                    <a:pt x="6188" y="1401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3" name="Google Shape;8823;p20"/>
            <p:cNvSpPr/>
            <p:nvPr/>
          </p:nvSpPr>
          <p:spPr>
            <a:xfrm>
              <a:off x="3099325" y="436197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5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5"/>
                  </a:cubicBezTo>
                  <a:cubicBezTo>
                    <a:pt x="1" y="1460"/>
                    <a:pt x="1343" y="59"/>
                    <a:pt x="3036" y="59"/>
                  </a:cubicBezTo>
                  <a:cubicBezTo>
                    <a:pt x="4729" y="1"/>
                    <a:pt x="6129" y="1402"/>
                    <a:pt x="612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4" name="Google Shape;8824;p20"/>
            <p:cNvSpPr/>
            <p:nvPr/>
          </p:nvSpPr>
          <p:spPr>
            <a:xfrm>
              <a:off x="2115775" y="3378450"/>
              <a:ext cx="156175" cy="156150"/>
            </a:xfrm>
            <a:custGeom>
              <a:avLst/>
              <a:gdLst/>
              <a:ahLst/>
              <a:cxnLst/>
              <a:rect l="l" t="t" r="r" b="b"/>
              <a:pathLst>
                <a:path w="6247" h="6246" extrusionOk="0">
                  <a:moveTo>
                    <a:pt x="3153" y="59"/>
                  </a:moveTo>
                  <a:cubicBezTo>
                    <a:pt x="4846" y="117"/>
                    <a:pt x="6247" y="1576"/>
                    <a:pt x="6188" y="3211"/>
                  </a:cubicBezTo>
                  <a:cubicBezTo>
                    <a:pt x="6130" y="4903"/>
                    <a:pt x="4671" y="6246"/>
                    <a:pt x="3036" y="6188"/>
                  </a:cubicBezTo>
                  <a:cubicBezTo>
                    <a:pt x="1343" y="6129"/>
                    <a:pt x="1" y="4728"/>
                    <a:pt x="59" y="3036"/>
                  </a:cubicBezTo>
                  <a:cubicBezTo>
                    <a:pt x="118" y="1343"/>
                    <a:pt x="1519" y="0"/>
                    <a:pt x="3153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5" name="Google Shape;8825;p20"/>
            <p:cNvSpPr/>
            <p:nvPr/>
          </p:nvSpPr>
          <p:spPr>
            <a:xfrm>
              <a:off x="2362400" y="1663800"/>
              <a:ext cx="156175" cy="154725"/>
            </a:xfrm>
            <a:custGeom>
              <a:avLst/>
              <a:gdLst/>
              <a:ahLst/>
              <a:cxnLst/>
              <a:rect l="l" t="t" r="r" b="b"/>
              <a:pathLst>
                <a:path w="6247" h="6189" extrusionOk="0">
                  <a:moveTo>
                    <a:pt x="59" y="3095"/>
                  </a:moveTo>
                  <a:cubicBezTo>
                    <a:pt x="59" y="1402"/>
                    <a:pt x="1518" y="1"/>
                    <a:pt x="3152" y="59"/>
                  </a:cubicBezTo>
                  <a:cubicBezTo>
                    <a:pt x="4845" y="59"/>
                    <a:pt x="6246" y="1519"/>
                    <a:pt x="6188" y="3211"/>
                  </a:cubicBezTo>
                  <a:cubicBezTo>
                    <a:pt x="6129" y="4846"/>
                    <a:pt x="4729" y="6188"/>
                    <a:pt x="3094" y="6188"/>
                  </a:cubicBezTo>
                  <a:cubicBezTo>
                    <a:pt x="1401" y="6188"/>
                    <a:pt x="0" y="4729"/>
                    <a:pt x="5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6" name="Google Shape;8826;p20"/>
            <p:cNvSpPr/>
            <p:nvPr/>
          </p:nvSpPr>
          <p:spPr>
            <a:xfrm>
              <a:off x="4571725" y="1174950"/>
              <a:ext cx="153250" cy="154725"/>
            </a:xfrm>
            <a:custGeom>
              <a:avLst/>
              <a:gdLst/>
              <a:ahLst/>
              <a:cxnLst/>
              <a:rect l="l" t="t" r="r" b="b"/>
              <a:pathLst>
                <a:path w="6130" h="6189" extrusionOk="0">
                  <a:moveTo>
                    <a:pt x="6129" y="3094"/>
                  </a:moveTo>
                  <a:cubicBezTo>
                    <a:pt x="6129" y="4729"/>
                    <a:pt x="4787" y="6130"/>
                    <a:pt x="3094" y="6130"/>
                  </a:cubicBezTo>
                  <a:cubicBezTo>
                    <a:pt x="1460" y="6188"/>
                    <a:pt x="0" y="4729"/>
                    <a:pt x="59" y="3036"/>
                  </a:cubicBezTo>
                  <a:cubicBezTo>
                    <a:pt x="59" y="1402"/>
                    <a:pt x="1460" y="1"/>
                    <a:pt x="3094" y="1"/>
                  </a:cubicBezTo>
                  <a:cubicBezTo>
                    <a:pt x="4728" y="1"/>
                    <a:pt x="6129" y="1402"/>
                    <a:pt x="6129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7" name="Google Shape;8827;p20"/>
            <p:cNvSpPr/>
            <p:nvPr/>
          </p:nvSpPr>
          <p:spPr>
            <a:xfrm>
              <a:off x="5308650" y="1911875"/>
              <a:ext cx="153250" cy="153250"/>
            </a:xfrm>
            <a:custGeom>
              <a:avLst/>
              <a:gdLst/>
              <a:ahLst/>
              <a:cxnLst/>
              <a:rect l="l" t="t" r="r" b="b"/>
              <a:pathLst>
                <a:path w="6130" h="6130" extrusionOk="0">
                  <a:moveTo>
                    <a:pt x="6129" y="3036"/>
                  </a:moveTo>
                  <a:cubicBezTo>
                    <a:pt x="6129" y="4671"/>
                    <a:pt x="4728" y="6071"/>
                    <a:pt x="3094" y="6130"/>
                  </a:cubicBezTo>
                  <a:cubicBezTo>
                    <a:pt x="1460" y="6130"/>
                    <a:pt x="0" y="4729"/>
                    <a:pt x="0" y="3036"/>
                  </a:cubicBezTo>
                  <a:cubicBezTo>
                    <a:pt x="0" y="1402"/>
                    <a:pt x="1401" y="1"/>
                    <a:pt x="3036" y="1"/>
                  </a:cubicBezTo>
                  <a:cubicBezTo>
                    <a:pt x="4728" y="1"/>
                    <a:pt x="6071" y="1402"/>
                    <a:pt x="6129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8" name="Google Shape;8828;p20"/>
            <p:cNvSpPr/>
            <p:nvPr/>
          </p:nvSpPr>
          <p:spPr>
            <a:xfrm>
              <a:off x="2855625" y="1173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3036"/>
                  </a:moveTo>
                  <a:cubicBezTo>
                    <a:pt x="5955" y="4670"/>
                    <a:pt x="4612" y="5954"/>
                    <a:pt x="2919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285"/>
                    <a:pt x="1343" y="0"/>
                    <a:pt x="2978" y="0"/>
                  </a:cubicBezTo>
                  <a:cubicBezTo>
                    <a:pt x="4670" y="59"/>
                    <a:pt x="5955" y="1343"/>
                    <a:pt x="5955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9" name="Google Shape;8829;p20"/>
            <p:cNvSpPr/>
            <p:nvPr/>
          </p:nvSpPr>
          <p:spPr>
            <a:xfrm>
              <a:off x="5307200" y="3627975"/>
              <a:ext cx="148850" cy="150325"/>
            </a:xfrm>
            <a:custGeom>
              <a:avLst/>
              <a:gdLst/>
              <a:ahLst/>
              <a:cxnLst/>
              <a:rect l="l" t="t" r="r" b="b"/>
              <a:pathLst>
                <a:path w="5954" h="6013" extrusionOk="0">
                  <a:moveTo>
                    <a:pt x="2977" y="6013"/>
                  </a:moveTo>
                  <a:cubicBezTo>
                    <a:pt x="1284" y="6013"/>
                    <a:pt x="0" y="4670"/>
                    <a:pt x="0" y="3036"/>
                  </a:cubicBezTo>
                  <a:cubicBezTo>
                    <a:pt x="0" y="1343"/>
                    <a:pt x="1343" y="1"/>
                    <a:pt x="3035" y="59"/>
                  </a:cubicBezTo>
                  <a:cubicBezTo>
                    <a:pt x="4670" y="59"/>
                    <a:pt x="5954" y="1402"/>
                    <a:pt x="5954" y="3036"/>
                  </a:cubicBezTo>
                  <a:cubicBezTo>
                    <a:pt x="5954" y="4729"/>
                    <a:pt x="4611" y="6013"/>
                    <a:pt x="2977" y="60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0" name="Google Shape;8830;p20"/>
            <p:cNvSpPr/>
            <p:nvPr/>
          </p:nvSpPr>
          <p:spPr>
            <a:xfrm>
              <a:off x="3839175" y="931250"/>
              <a:ext cx="147400" cy="148875"/>
            </a:xfrm>
            <a:custGeom>
              <a:avLst/>
              <a:gdLst/>
              <a:ahLst/>
              <a:cxnLst/>
              <a:rect l="l" t="t" r="r" b="b"/>
              <a:pathLst>
                <a:path w="5896" h="5955" extrusionOk="0">
                  <a:moveTo>
                    <a:pt x="2977" y="5955"/>
                  </a:moveTo>
                  <a:cubicBezTo>
                    <a:pt x="1285" y="5955"/>
                    <a:pt x="0" y="4612"/>
                    <a:pt x="0" y="2978"/>
                  </a:cubicBezTo>
                  <a:cubicBezTo>
                    <a:pt x="0" y="1285"/>
                    <a:pt x="1285" y="1"/>
                    <a:pt x="2977" y="1"/>
                  </a:cubicBezTo>
                  <a:cubicBezTo>
                    <a:pt x="4612" y="1"/>
                    <a:pt x="5896" y="1285"/>
                    <a:pt x="5896" y="2920"/>
                  </a:cubicBezTo>
                  <a:cubicBezTo>
                    <a:pt x="5896" y="4612"/>
                    <a:pt x="4612" y="5896"/>
                    <a:pt x="2977" y="595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1" name="Google Shape;8831;p20"/>
            <p:cNvSpPr/>
            <p:nvPr/>
          </p:nvSpPr>
          <p:spPr>
            <a:xfrm>
              <a:off x="2365325" y="3871675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4" y="2977"/>
                  </a:moveTo>
                  <a:cubicBezTo>
                    <a:pt x="5954" y="4670"/>
                    <a:pt x="4670" y="5954"/>
                    <a:pt x="3035" y="5954"/>
                  </a:cubicBezTo>
                  <a:cubicBezTo>
                    <a:pt x="1343" y="5954"/>
                    <a:pt x="0" y="4612"/>
                    <a:pt x="0" y="2919"/>
                  </a:cubicBezTo>
                  <a:cubicBezTo>
                    <a:pt x="59" y="1285"/>
                    <a:pt x="1343" y="0"/>
                    <a:pt x="3035" y="0"/>
                  </a:cubicBezTo>
                  <a:cubicBezTo>
                    <a:pt x="4670" y="0"/>
                    <a:pt x="5954" y="1343"/>
                    <a:pt x="5954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2" name="Google Shape;8832;p20"/>
            <p:cNvSpPr/>
            <p:nvPr/>
          </p:nvSpPr>
          <p:spPr>
            <a:xfrm>
              <a:off x="2607550" y="4118300"/>
              <a:ext cx="150325" cy="150325"/>
            </a:xfrm>
            <a:custGeom>
              <a:avLst/>
              <a:gdLst/>
              <a:ahLst/>
              <a:cxnLst/>
              <a:rect l="l" t="t" r="r" b="b"/>
              <a:pathLst>
                <a:path w="6013" h="6013" extrusionOk="0">
                  <a:moveTo>
                    <a:pt x="6013" y="2977"/>
                  </a:moveTo>
                  <a:cubicBezTo>
                    <a:pt x="6013" y="4611"/>
                    <a:pt x="4729" y="5954"/>
                    <a:pt x="3036" y="5954"/>
                  </a:cubicBezTo>
                  <a:cubicBezTo>
                    <a:pt x="1343" y="6012"/>
                    <a:pt x="1" y="4670"/>
                    <a:pt x="59" y="2977"/>
                  </a:cubicBezTo>
                  <a:cubicBezTo>
                    <a:pt x="59" y="1284"/>
                    <a:pt x="1343" y="0"/>
                    <a:pt x="3036" y="0"/>
                  </a:cubicBezTo>
                  <a:cubicBezTo>
                    <a:pt x="4670" y="0"/>
                    <a:pt x="6013" y="1343"/>
                    <a:pt x="6013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3" name="Google Shape;8833;p20"/>
            <p:cNvSpPr/>
            <p:nvPr/>
          </p:nvSpPr>
          <p:spPr>
            <a:xfrm>
              <a:off x="5553800" y="2892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1" y="2919"/>
                  </a:moveTo>
                  <a:cubicBezTo>
                    <a:pt x="1" y="1285"/>
                    <a:pt x="1343" y="1"/>
                    <a:pt x="3036" y="59"/>
                  </a:cubicBezTo>
                  <a:cubicBezTo>
                    <a:pt x="4670" y="59"/>
                    <a:pt x="5955" y="1402"/>
                    <a:pt x="5955" y="3095"/>
                  </a:cubicBezTo>
                  <a:cubicBezTo>
                    <a:pt x="5896" y="4729"/>
                    <a:pt x="4612" y="5955"/>
                    <a:pt x="2919" y="5955"/>
                  </a:cubicBezTo>
                  <a:cubicBezTo>
                    <a:pt x="1285" y="5955"/>
                    <a:pt x="1" y="4612"/>
                    <a:pt x="1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4" name="Google Shape;8834;p20"/>
            <p:cNvSpPr/>
            <p:nvPr/>
          </p:nvSpPr>
          <p:spPr>
            <a:xfrm>
              <a:off x="5553800" y="26459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2977"/>
                  </a:moveTo>
                  <a:cubicBezTo>
                    <a:pt x="5955" y="4670"/>
                    <a:pt x="4612" y="5954"/>
                    <a:pt x="2978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343"/>
                    <a:pt x="1285" y="59"/>
                    <a:pt x="2919" y="0"/>
                  </a:cubicBezTo>
                  <a:cubicBezTo>
                    <a:pt x="4612" y="0"/>
                    <a:pt x="5955" y="1284"/>
                    <a:pt x="5955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5" name="Google Shape;8835;p20"/>
            <p:cNvSpPr/>
            <p:nvPr/>
          </p:nvSpPr>
          <p:spPr>
            <a:xfrm>
              <a:off x="3592550" y="931250"/>
              <a:ext cx="147425" cy="148875"/>
            </a:xfrm>
            <a:custGeom>
              <a:avLst/>
              <a:gdLst/>
              <a:ahLst/>
              <a:cxnLst/>
              <a:rect l="l" t="t" r="r" b="b"/>
              <a:pathLst>
                <a:path w="5897" h="5955" extrusionOk="0">
                  <a:moveTo>
                    <a:pt x="5896" y="2978"/>
                  </a:moveTo>
                  <a:cubicBezTo>
                    <a:pt x="5896" y="4612"/>
                    <a:pt x="4612" y="5955"/>
                    <a:pt x="2919" y="5896"/>
                  </a:cubicBezTo>
                  <a:cubicBezTo>
                    <a:pt x="1285" y="5896"/>
                    <a:pt x="1" y="4612"/>
                    <a:pt x="1" y="2978"/>
                  </a:cubicBezTo>
                  <a:cubicBezTo>
                    <a:pt x="1" y="1285"/>
                    <a:pt x="1285" y="1"/>
                    <a:pt x="2978" y="1"/>
                  </a:cubicBezTo>
                  <a:cubicBezTo>
                    <a:pt x="4612" y="1"/>
                    <a:pt x="5896" y="1285"/>
                    <a:pt x="5896" y="29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6" name="Google Shape;8836;p20"/>
            <p:cNvSpPr/>
            <p:nvPr/>
          </p:nvSpPr>
          <p:spPr>
            <a:xfrm>
              <a:off x="4571725" y="4366375"/>
              <a:ext cx="147400" cy="147400"/>
            </a:xfrm>
            <a:custGeom>
              <a:avLst/>
              <a:gdLst/>
              <a:ahLst/>
              <a:cxnLst/>
              <a:rect l="l" t="t" r="r" b="b"/>
              <a:pathLst>
                <a:path w="5896" h="5896" extrusionOk="0">
                  <a:moveTo>
                    <a:pt x="5896" y="2977"/>
                  </a:moveTo>
                  <a:cubicBezTo>
                    <a:pt x="5896" y="4553"/>
                    <a:pt x="4553" y="5895"/>
                    <a:pt x="2919" y="5895"/>
                  </a:cubicBezTo>
                  <a:cubicBezTo>
                    <a:pt x="1285" y="5895"/>
                    <a:pt x="0" y="4553"/>
                    <a:pt x="0" y="2860"/>
                  </a:cubicBezTo>
                  <a:cubicBezTo>
                    <a:pt x="0" y="1226"/>
                    <a:pt x="1343" y="0"/>
                    <a:pt x="2977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7" name="Google Shape;8837;p20"/>
            <p:cNvSpPr/>
            <p:nvPr/>
          </p:nvSpPr>
          <p:spPr>
            <a:xfrm>
              <a:off x="5555275" y="24051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553" y="5837"/>
                    <a:pt x="2919" y="5837"/>
                  </a:cubicBezTo>
                  <a:cubicBezTo>
                    <a:pt x="1284" y="5837"/>
                    <a:pt x="0" y="4553"/>
                    <a:pt x="0" y="2919"/>
                  </a:cubicBezTo>
                  <a:cubicBezTo>
                    <a:pt x="0" y="1284"/>
                    <a:pt x="1284" y="0"/>
                    <a:pt x="2919" y="0"/>
                  </a:cubicBezTo>
                  <a:cubicBezTo>
                    <a:pt x="4495" y="0"/>
                    <a:pt x="5837" y="1284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8" name="Google Shape;8838;p20"/>
            <p:cNvSpPr/>
            <p:nvPr/>
          </p:nvSpPr>
          <p:spPr>
            <a:xfrm>
              <a:off x="2120150" y="1910425"/>
              <a:ext cx="147425" cy="147400"/>
            </a:xfrm>
            <a:custGeom>
              <a:avLst/>
              <a:gdLst/>
              <a:ahLst/>
              <a:cxnLst/>
              <a:rect l="l" t="t" r="r" b="b"/>
              <a:pathLst>
                <a:path w="5897" h="5896" extrusionOk="0">
                  <a:moveTo>
                    <a:pt x="5896" y="2919"/>
                  </a:moveTo>
                  <a:cubicBezTo>
                    <a:pt x="5896" y="4553"/>
                    <a:pt x="4612" y="5896"/>
                    <a:pt x="2978" y="5896"/>
                  </a:cubicBezTo>
                  <a:cubicBezTo>
                    <a:pt x="1344" y="5896"/>
                    <a:pt x="1" y="4612"/>
                    <a:pt x="1" y="2977"/>
                  </a:cubicBezTo>
                  <a:cubicBezTo>
                    <a:pt x="1" y="1343"/>
                    <a:pt x="1285" y="59"/>
                    <a:pt x="2920" y="1"/>
                  </a:cubicBezTo>
                  <a:cubicBezTo>
                    <a:pt x="4554" y="1"/>
                    <a:pt x="5838" y="1285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9" name="Google Shape;8839;p20"/>
            <p:cNvSpPr/>
            <p:nvPr/>
          </p:nvSpPr>
          <p:spPr>
            <a:xfrm>
              <a:off x="4081400" y="93272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5896" y="2919"/>
                  </a:moveTo>
                  <a:cubicBezTo>
                    <a:pt x="5896" y="4553"/>
                    <a:pt x="4554" y="5837"/>
                    <a:pt x="2919" y="5837"/>
                  </a:cubicBezTo>
                  <a:cubicBezTo>
                    <a:pt x="1285" y="5779"/>
                    <a:pt x="1" y="4437"/>
                    <a:pt x="59" y="2861"/>
                  </a:cubicBezTo>
                  <a:cubicBezTo>
                    <a:pt x="59" y="1226"/>
                    <a:pt x="1402" y="0"/>
                    <a:pt x="2978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0" name="Google Shape;8840;p20"/>
            <p:cNvSpPr/>
            <p:nvPr/>
          </p:nvSpPr>
          <p:spPr>
            <a:xfrm>
              <a:off x="5553800" y="314057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2978" y="1"/>
                  </a:moveTo>
                  <a:cubicBezTo>
                    <a:pt x="4554" y="1"/>
                    <a:pt x="5896" y="1402"/>
                    <a:pt x="5896" y="2978"/>
                  </a:cubicBezTo>
                  <a:cubicBezTo>
                    <a:pt x="5838" y="4554"/>
                    <a:pt x="4554" y="5838"/>
                    <a:pt x="2978" y="5838"/>
                  </a:cubicBezTo>
                  <a:cubicBezTo>
                    <a:pt x="1343" y="5838"/>
                    <a:pt x="1" y="4495"/>
                    <a:pt x="59" y="2861"/>
                  </a:cubicBezTo>
                  <a:cubicBezTo>
                    <a:pt x="59" y="1285"/>
                    <a:pt x="1402" y="1"/>
                    <a:pt x="29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1" name="Google Shape;8841;p20"/>
            <p:cNvSpPr/>
            <p:nvPr/>
          </p:nvSpPr>
          <p:spPr>
            <a:xfrm>
              <a:off x="5064950" y="14215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8" y="2977"/>
                  </a:moveTo>
                  <a:cubicBezTo>
                    <a:pt x="5838" y="4553"/>
                    <a:pt x="4495" y="5838"/>
                    <a:pt x="2919" y="5838"/>
                  </a:cubicBezTo>
                  <a:cubicBezTo>
                    <a:pt x="1343" y="5838"/>
                    <a:pt x="1" y="4495"/>
                    <a:pt x="59" y="2919"/>
                  </a:cubicBezTo>
                  <a:cubicBezTo>
                    <a:pt x="59" y="1343"/>
                    <a:pt x="1402" y="0"/>
                    <a:pt x="2978" y="59"/>
                  </a:cubicBezTo>
                  <a:cubicBezTo>
                    <a:pt x="4554" y="59"/>
                    <a:pt x="5838" y="1401"/>
                    <a:pt x="5838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2" name="Google Shape;8842;p20"/>
            <p:cNvSpPr/>
            <p:nvPr/>
          </p:nvSpPr>
          <p:spPr>
            <a:xfrm>
              <a:off x="3345950" y="9327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0" y="4437"/>
                    <a:pt x="0" y="2861"/>
                  </a:cubicBezTo>
                  <a:cubicBezTo>
                    <a:pt x="59" y="1284"/>
                    <a:pt x="1401" y="0"/>
                    <a:pt x="2977" y="0"/>
                  </a:cubicBezTo>
                  <a:cubicBezTo>
                    <a:pt x="4553" y="0"/>
                    <a:pt x="5837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3" name="Google Shape;8843;p20"/>
            <p:cNvSpPr/>
            <p:nvPr/>
          </p:nvSpPr>
          <p:spPr>
            <a:xfrm>
              <a:off x="2857100" y="43663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58" y="4553"/>
                    <a:pt x="0" y="2977"/>
                  </a:cubicBezTo>
                  <a:cubicBezTo>
                    <a:pt x="0" y="1401"/>
                    <a:pt x="1284" y="58"/>
                    <a:pt x="2860" y="58"/>
                  </a:cubicBezTo>
                  <a:cubicBezTo>
                    <a:pt x="4436" y="0"/>
                    <a:pt x="5779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4" name="Google Shape;8844;p20"/>
            <p:cNvSpPr/>
            <p:nvPr/>
          </p:nvSpPr>
          <p:spPr>
            <a:xfrm>
              <a:off x="2121625" y="3630900"/>
              <a:ext cx="144500" cy="145950"/>
            </a:xfrm>
            <a:custGeom>
              <a:avLst/>
              <a:gdLst/>
              <a:ahLst/>
              <a:cxnLst/>
              <a:rect l="l" t="t" r="r" b="b"/>
              <a:pathLst>
                <a:path w="5780" h="5838" extrusionOk="0">
                  <a:moveTo>
                    <a:pt x="2919" y="0"/>
                  </a:moveTo>
                  <a:cubicBezTo>
                    <a:pt x="4437" y="0"/>
                    <a:pt x="5779" y="1343"/>
                    <a:pt x="5779" y="2919"/>
                  </a:cubicBezTo>
                  <a:cubicBezTo>
                    <a:pt x="5779" y="4495"/>
                    <a:pt x="4437" y="5837"/>
                    <a:pt x="2861" y="5779"/>
                  </a:cubicBezTo>
                  <a:cubicBezTo>
                    <a:pt x="1285" y="5779"/>
                    <a:pt x="0" y="4437"/>
                    <a:pt x="0" y="2861"/>
                  </a:cubicBezTo>
                  <a:cubicBezTo>
                    <a:pt x="0" y="1343"/>
                    <a:pt x="1343" y="0"/>
                    <a:pt x="291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5" name="Google Shape;8845;p20"/>
            <p:cNvSpPr/>
            <p:nvPr/>
          </p:nvSpPr>
          <p:spPr>
            <a:xfrm>
              <a:off x="3840625" y="4611525"/>
              <a:ext cx="144500" cy="143025"/>
            </a:xfrm>
            <a:custGeom>
              <a:avLst/>
              <a:gdLst/>
              <a:ahLst/>
              <a:cxnLst/>
              <a:rect l="l" t="t" r="r" b="b"/>
              <a:pathLst>
                <a:path w="5780" h="5721" extrusionOk="0">
                  <a:moveTo>
                    <a:pt x="5779" y="2802"/>
                  </a:moveTo>
                  <a:cubicBezTo>
                    <a:pt x="5779" y="4378"/>
                    <a:pt x="4437" y="5721"/>
                    <a:pt x="2861" y="5721"/>
                  </a:cubicBezTo>
                  <a:cubicBezTo>
                    <a:pt x="1343" y="5721"/>
                    <a:pt x="59" y="4436"/>
                    <a:pt x="1" y="2860"/>
                  </a:cubicBezTo>
                  <a:cubicBezTo>
                    <a:pt x="1" y="1284"/>
                    <a:pt x="1285" y="0"/>
                    <a:pt x="2861" y="0"/>
                  </a:cubicBezTo>
                  <a:cubicBezTo>
                    <a:pt x="4437" y="0"/>
                    <a:pt x="5721" y="1226"/>
                    <a:pt x="5779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6" name="Google Shape;8846;p20"/>
            <p:cNvSpPr/>
            <p:nvPr/>
          </p:nvSpPr>
          <p:spPr>
            <a:xfrm>
              <a:off x="1879375" y="28954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1"/>
                  </a:moveTo>
                  <a:cubicBezTo>
                    <a:pt x="4437" y="1"/>
                    <a:pt x="5663" y="1285"/>
                    <a:pt x="5721" y="2861"/>
                  </a:cubicBezTo>
                  <a:cubicBezTo>
                    <a:pt x="5721" y="4437"/>
                    <a:pt x="4437" y="5721"/>
                    <a:pt x="2861" y="5721"/>
                  </a:cubicBezTo>
                  <a:cubicBezTo>
                    <a:pt x="1285" y="5721"/>
                    <a:pt x="1" y="4437"/>
                    <a:pt x="1" y="2861"/>
                  </a:cubicBezTo>
                  <a:cubicBezTo>
                    <a:pt x="1" y="1285"/>
                    <a:pt x="1285" y="59"/>
                    <a:pt x="28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7" name="Google Shape;8847;p20"/>
            <p:cNvSpPr/>
            <p:nvPr/>
          </p:nvSpPr>
          <p:spPr>
            <a:xfrm>
              <a:off x="1879375" y="26488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5720"/>
                  </a:moveTo>
                  <a:cubicBezTo>
                    <a:pt x="1285" y="5720"/>
                    <a:pt x="1" y="4436"/>
                    <a:pt x="1" y="2860"/>
                  </a:cubicBezTo>
                  <a:cubicBezTo>
                    <a:pt x="1" y="1284"/>
                    <a:pt x="1285" y="0"/>
                    <a:pt x="2919" y="0"/>
                  </a:cubicBezTo>
                  <a:cubicBezTo>
                    <a:pt x="4495" y="58"/>
                    <a:pt x="5721" y="1343"/>
                    <a:pt x="5721" y="2919"/>
                  </a:cubicBezTo>
                  <a:cubicBezTo>
                    <a:pt x="5663" y="4495"/>
                    <a:pt x="4437" y="5720"/>
                    <a:pt x="2861" y="57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8" name="Google Shape;8848;p20"/>
            <p:cNvSpPr/>
            <p:nvPr/>
          </p:nvSpPr>
          <p:spPr>
            <a:xfrm>
              <a:off x="3594025" y="4610050"/>
              <a:ext cx="143025" cy="144500"/>
            </a:xfrm>
            <a:custGeom>
              <a:avLst/>
              <a:gdLst/>
              <a:ahLst/>
              <a:cxnLst/>
              <a:rect l="l" t="t" r="r" b="b"/>
              <a:pathLst>
                <a:path w="5721" h="5780" extrusionOk="0">
                  <a:moveTo>
                    <a:pt x="2860" y="5780"/>
                  </a:moveTo>
                  <a:cubicBezTo>
                    <a:pt x="1284" y="5780"/>
                    <a:pt x="59" y="4495"/>
                    <a:pt x="0" y="2919"/>
                  </a:cubicBezTo>
                  <a:cubicBezTo>
                    <a:pt x="0" y="1343"/>
                    <a:pt x="1343" y="1"/>
                    <a:pt x="2919" y="59"/>
                  </a:cubicBezTo>
                  <a:cubicBezTo>
                    <a:pt x="4495" y="59"/>
                    <a:pt x="5720" y="1343"/>
                    <a:pt x="5720" y="2919"/>
                  </a:cubicBezTo>
                  <a:cubicBezTo>
                    <a:pt x="5720" y="4495"/>
                    <a:pt x="4436" y="5780"/>
                    <a:pt x="2860" y="57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9" name="Google Shape;8849;p20"/>
            <p:cNvSpPr/>
            <p:nvPr/>
          </p:nvSpPr>
          <p:spPr>
            <a:xfrm>
              <a:off x="5556725" y="215995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2802" y="5663"/>
                  </a:moveTo>
                  <a:cubicBezTo>
                    <a:pt x="1226" y="5663"/>
                    <a:pt x="0" y="4379"/>
                    <a:pt x="59" y="2803"/>
                  </a:cubicBezTo>
                  <a:cubicBezTo>
                    <a:pt x="59" y="1227"/>
                    <a:pt x="1343" y="1"/>
                    <a:pt x="2919" y="1"/>
                  </a:cubicBezTo>
                  <a:cubicBezTo>
                    <a:pt x="4495" y="59"/>
                    <a:pt x="5662" y="1285"/>
                    <a:pt x="5662" y="2861"/>
                  </a:cubicBezTo>
                  <a:cubicBezTo>
                    <a:pt x="5662" y="4437"/>
                    <a:pt x="4437" y="5663"/>
                    <a:pt x="2802" y="56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0" name="Google Shape;8850;p20"/>
            <p:cNvSpPr/>
            <p:nvPr/>
          </p:nvSpPr>
          <p:spPr>
            <a:xfrm>
              <a:off x="4821250" y="11808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60"/>
                  </a:moveTo>
                  <a:cubicBezTo>
                    <a:pt x="5663" y="4436"/>
                    <a:pt x="4379" y="5662"/>
                    <a:pt x="2803" y="5662"/>
                  </a:cubicBezTo>
                  <a:cubicBezTo>
                    <a:pt x="1227" y="5662"/>
                    <a:pt x="1" y="4436"/>
                    <a:pt x="1" y="2802"/>
                  </a:cubicBezTo>
                  <a:cubicBezTo>
                    <a:pt x="1" y="1284"/>
                    <a:pt x="1227" y="59"/>
                    <a:pt x="2744" y="59"/>
                  </a:cubicBezTo>
                  <a:cubicBezTo>
                    <a:pt x="4379" y="0"/>
                    <a:pt x="5604" y="1226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1" name="Google Shape;8851;p20"/>
            <p:cNvSpPr/>
            <p:nvPr/>
          </p:nvSpPr>
          <p:spPr>
            <a:xfrm>
              <a:off x="5314475" y="16711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03"/>
                  </a:moveTo>
                  <a:cubicBezTo>
                    <a:pt x="5663" y="4379"/>
                    <a:pt x="4437" y="5663"/>
                    <a:pt x="2803" y="5663"/>
                  </a:cubicBezTo>
                  <a:cubicBezTo>
                    <a:pt x="1227" y="5663"/>
                    <a:pt x="1" y="4379"/>
                    <a:pt x="1" y="2803"/>
                  </a:cubicBezTo>
                  <a:cubicBezTo>
                    <a:pt x="1" y="1227"/>
                    <a:pt x="1227" y="1"/>
                    <a:pt x="2803" y="1"/>
                  </a:cubicBezTo>
                  <a:cubicBezTo>
                    <a:pt x="4379" y="1"/>
                    <a:pt x="5663" y="1227"/>
                    <a:pt x="566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2" name="Google Shape;8852;p20"/>
            <p:cNvSpPr/>
            <p:nvPr/>
          </p:nvSpPr>
          <p:spPr>
            <a:xfrm>
              <a:off x="1880850" y="2408025"/>
              <a:ext cx="140100" cy="140125"/>
            </a:xfrm>
            <a:custGeom>
              <a:avLst/>
              <a:gdLst/>
              <a:ahLst/>
              <a:cxnLst/>
              <a:rect l="l" t="t" r="r" b="b"/>
              <a:pathLst>
                <a:path w="5604" h="5605" extrusionOk="0">
                  <a:moveTo>
                    <a:pt x="5604" y="2803"/>
                  </a:moveTo>
                  <a:cubicBezTo>
                    <a:pt x="5604" y="4379"/>
                    <a:pt x="4378" y="5604"/>
                    <a:pt x="2744" y="5604"/>
                  </a:cubicBezTo>
                  <a:cubicBezTo>
                    <a:pt x="1226" y="5546"/>
                    <a:pt x="0" y="4379"/>
                    <a:pt x="0" y="2803"/>
                  </a:cubicBezTo>
                  <a:cubicBezTo>
                    <a:pt x="0" y="1227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3" name="Google Shape;8853;p20"/>
            <p:cNvSpPr/>
            <p:nvPr/>
          </p:nvSpPr>
          <p:spPr>
            <a:xfrm>
              <a:off x="5067875" y="4122675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2802" y="5604"/>
                  </a:moveTo>
                  <a:cubicBezTo>
                    <a:pt x="1226" y="5604"/>
                    <a:pt x="0" y="4378"/>
                    <a:pt x="0" y="2802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78" y="0"/>
                    <a:pt x="5604" y="1284"/>
                    <a:pt x="5604" y="2860"/>
                  </a:cubicBezTo>
                  <a:cubicBezTo>
                    <a:pt x="5604" y="4378"/>
                    <a:pt x="4378" y="5604"/>
                    <a:pt x="2802" y="56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4" name="Google Shape;8854;p20"/>
            <p:cNvSpPr/>
            <p:nvPr/>
          </p:nvSpPr>
          <p:spPr>
            <a:xfrm>
              <a:off x="4330950" y="934175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2" y="2861"/>
                  </a:moveTo>
                  <a:cubicBezTo>
                    <a:pt x="5662" y="4437"/>
                    <a:pt x="4436" y="5663"/>
                    <a:pt x="2860" y="5663"/>
                  </a:cubicBezTo>
                  <a:cubicBezTo>
                    <a:pt x="1226" y="5663"/>
                    <a:pt x="0" y="4379"/>
                    <a:pt x="59" y="2803"/>
                  </a:cubicBezTo>
                  <a:cubicBezTo>
                    <a:pt x="59" y="1226"/>
                    <a:pt x="1284" y="59"/>
                    <a:pt x="2860" y="59"/>
                  </a:cubicBezTo>
                  <a:cubicBezTo>
                    <a:pt x="4436" y="1"/>
                    <a:pt x="5662" y="1285"/>
                    <a:pt x="5662" y="28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5" name="Google Shape;8855;p20"/>
            <p:cNvSpPr/>
            <p:nvPr/>
          </p:nvSpPr>
          <p:spPr>
            <a:xfrm>
              <a:off x="4085800" y="4617350"/>
              <a:ext cx="140100" cy="138650"/>
            </a:xfrm>
            <a:custGeom>
              <a:avLst/>
              <a:gdLst/>
              <a:ahLst/>
              <a:cxnLst/>
              <a:rect l="l" t="t" r="r" b="b"/>
              <a:pathLst>
                <a:path w="5604" h="5546" extrusionOk="0">
                  <a:moveTo>
                    <a:pt x="2802" y="5546"/>
                  </a:moveTo>
                  <a:cubicBezTo>
                    <a:pt x="1226" y="5546"/>
                    <a:pt x="0" y="4320"/>
                    <a:pt x="0" y="2744"/>
                  </a:cubicBezTo>
                  <a:cubicBezTo>
                    <a:pt x="0" y="1168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ubicBezTo>
                    <a:pt x="5604" y="4379"/>
                    <a:pt x="4378" y="5546"/>
                    <a:pt x="2802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6" name="Google Shape;8856;p20"/>
            <p:cNvSpPr/>
            <p:nvPr/>
          </p:nvSpPr>
          <p:spPr>
            <a:xfrm>
              <a:off x="5558175" y="3387200"/>
              <a:ext cx="140125" cy="140125"/>
            </a:xfrm>
            <a:custGeom>
              <a:avLst/>
              <a:gdLst/>
              <a:ahLst/>
              <a:cxnLst/>
              <a:rect l="l" t="t" r="r" b="b"/>
              <a:pathLst>
                <a:path w="5605" h="5605" extrusionOk="0">
                  <a:moveTo>
                    <a:pt x="2744" y="5546"/>
                  </a:moveTo>
                  <a:cubicBezTo>
                    <a:pt x="1227" y="5546"/>
                    <a:pt x="1" y="4320"/>
                    <a:pt x="1" y="2744"/>
                  </a:cubicBezTo>
                  <a:cubicBezTo>
                    <a:pt x="1" y="1226"/>
                    <a:pt x="1285" y="0"/>
                    <a:pt x="2803" y="0"/>
                  </a:cubicBezTo>
                  <a:cubicBezTo>
                    <a:pt x="4379" y="0"/>
                    <a:pt x="5604" y="1285"/>
                    <a:pt x="5546" y="2802"/>
                  </a:cubicBezTo>
                  <a:cubicBezTo>
                    <a:pt x="5546" y="4378"/>
                    <a:pt x="4320" y="5604"/>
                    <a:pt x="2744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7" name="Google Shape;8857;p20"/>
            <p:cNvSpPr/>
            <p:nvPr/>
          </p:nvSpPr>
          <p:spPr>
            <a:xfrm>
              <a:off x="2369700" y="1424500"/>
              <a:ext cx="141575" cy="140100"/>
            </a:xfrm>
            <a:custGeom>
              <a:avLst/>
              <a:gdLst/>
              <a:ahLst/>
              <a:cxnLst/>
              <a:rect l="l" t="t" r="r" b="b"/>
              <a:pathLst>
                <a:path w="5663" h="5604" extrusionOk="0">
                  <a:moveTo>
                    <a:pt x="5604" y="2860"/>
                  </a:moveTo>
                  <a:cubicBezTo>
                    <a:pt x="5546" y="4436"/>
                    <a:pt x="4320" y="5604"/>
                    <a:pt x="2744" y="5604"/>
                  </a:cubicBezTo>
                  <a:cubicBezTo>
                    <a:pt x="1226" y="5545"/>
                    <a:pt x="0" y="4320"/>
                    <a:pt x="59" y="2744"/>
                  </a:cubicBezTo>
                  <a:cubicBezTo>
                    <a:pt x="59" y="1226"/>
                    <a:pt x="1343" y="0"/>
                    <a:pt x="2860" y="59"/>
                  </a:cubicBezTo>
                  <a:cubicBezTo>
                    <a:pt x="4437" y="59"/>
                    <a:pt x="5662" y="1343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8" name="Google Shape;8858;p20"/>
            <p:cNvSpPr/>
            <p:nvPr/>
          </p:nvSpPr>
          <p:spPr>
            <a:xfrm>
              <a:off x="3350325" y="4612975"/>
              <a:ext cx="138650" cy="138650"/>
            </a:xfrm>
            <a:custGeom>
              <a:avLst/>
              <a:gdLst/>
              <a:ahLst/>
              <a:cxnLst/>
              <a:rect l="l" t="t" r="r" b="b"/>
              <a:pathLst>
                <a:path w="5546" h="5546" extrusionOk="0">
                  <a:moveTo>
                    <a:pt x="2802" y="1"/>
                  </a:moveTo>
                  <a:cubicBezTo>
                    <a:pt x="4320" y="1"/>
                    <a:pt x="5546" y="1226"/>
                    <a:pt x="5546" y="2802"/>
                  </a:cubicBezTo>
                  <a:cubicBezTo>
                    <a:pt x="5546" y="4320"/>
                    <a:pt x="4320" y="5546"/>
                    <a:pt x="2744" y="5546"/>
                  </a:cubicBezTo>
                  <a:cubicBezTo>
                    <a:pt x="1226" y="5546"/>
                    <a:pt x="0" y="4320"/>
                    <a:pt x="0" y="2802"/>
                  </a:cubicBezTo>
                  <a:cubicBezTo>
                    <a:pt x="0" y="1226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9" name="Google Shape;8859;p20"/>
            <p:cNvSpPr/>
            <p:nvPr/>
          </p:nvSpPr>
          <p:spPr>
            <a:xfrm>
              <a:off x="5311575" y="388042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5545" y="2802"/>
                  </a:moveTo>
                  <a:cubicBezTo>
                    <a:pt x="5545" y="4320"/>
                    <a:pt x="4320" y="5604"/>
                    <a:pt x="2744" y="5546"/>
                  </a:cubicBezTo>
                  <a:cubicBezTo>
                    <a:pt x="1284" y="5546"/>
                    <a:pt x="0" y="4320"/>
                    <a:pt x="0" y="2802"/>
                  </a:cubicBezTo>
                  <a:cubicBezTo>
                    <a:pt x="0" y="1285"/>
                    <a:pt x="1284" y="1"/>
                    <a:pt x="2802" y="1"/>
                  </a:cubicBezTo>
                  <a:cubicBezTo>
                    <a:pt x="4320" y="59"/>
                    <a:pt x="5545" y="1285"/>
                    <a:pt x="5545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0" name="Google Shape;8860;p20"/>
            <p:cNvSpPr/>
            <p:nvPr/>
          </p:nvSpPr>
          <p:spPr>
            <a:xfrm>
              <a:off x="3106625" y="935650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5604" y="2802"/>
                  </a:moveTo>
                  <a:cubicBezTo>
                    <a:pt x="5604" y="4320"/>
                    <a:pt x="4320" y="5604"/>
                    <a:pt x="2744" y="5545"/>
                  </a:cubicBezTo>
                  <a:cubicBezTo>
                    <a:pt x="1226" y="5545"/>
                    <a:pt x="0" y="4320"/>
                    <a:pt x="0" y="2744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20" y="0"/>
                    <a:pt x="5604" y="1284"/>
                    <a:pt x="5546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1" name="Google Shape;8861;p20"/>
            <p:cNvSpPr/>
            <p:nvPr/>
          </p:nvSpPr>
          <p:spPr>
            <a:xfrm>
              <a:off x="1876475" y="3144950"/>
              <a:ext cx="140100" cy="138675"/>
            </a:xfrm>
            <a:custGeom>
              <a:avLst/>
              <a:gdLst/>
              <a:ahLst/>
              <a:cxnLst/>
              <a:rect l="l" t="t" r="r" b="b"/>
              <a:pathLst>
                <a:path w="5604" h="5547" extrusionOk="0">
                  <a:moveTo>
                    <a:pt x="2802" y="1"/>
                  </a:moveTo>
                  <a:cubicBezTo>
                    <a:pt x="4320" y="1"/>
                    <a:pt x="5604" y="1227"/>
                    <a:pt x="5604" y="2744"/>
                  </a:cubicBezTo>
                  <a:cubicBezTo>
                    <a:pt x="5604" y="4320"/>
                    <a:pt x="4378" y="5546"/>
                    <a:pt x="2802" y="5546"/>
                  </a:cubicBezTo>
                  <a:cubicBezTo>
                    <a:pt x="1284" y="5546"/>
                    <a:pt x="58" y="4320"/>
                    <a:pt x="58" y="2803"/>
                  </a:cubicBezTo>
                  <a:cubicBezTo>
                    <a:pt x="0" y="1285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2" name="Google Shape;8862;p20"/>
            <p:cNvSpPr/>
            <p:nvPr/>
          </p:nvSpPr>
          <p:spPr>
            <a:xfrm>
              <a:off x="2617775" y="117787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2802" y="59"/>
                  </a:moveTo>
                  <a:cubicBezTo>
                    <a:pt x="4320" y="59"/>
                    <a:pt x="5546" y="1343"/>
                    <a:pt x="5546" y="2802"/>
                  </a:cubicBezTo>
                  <a:cubicBezTo>
                    <a:pt x="5546" y="4378"/>
                    <a:pt x="4203" y="5604"/>
                    <a:pt x="2685" y="5604"/>
                  </a:cubicBezTo>
                  <a:cubicBezTo>
                    <a:pt x="1226" y="5546"/>
                    <a:pt x="0" y="4262"/>
                    <a:pt x="0" y="2744"/>
                  </a:cubicBezTo>
                  <a:cubicBezTo>
                    <a:pt x="59" y="1285"/>
                    <a:pt x="1284" y="1"/>
                    <a:pt x="2802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3" name="Google Shape;8863;p20"/>
            <p:cNvSpPr/>
            <p:nvPr/>
          </p:nvSpPr>
          <p:spPr>
            <a:xfrm>
              <a:off x="4822725" y="4370750"/>
              <a:ext cx="137175" cy="137175"/>
            </a:xfrm>
            <a:custGeom>
              <a:avLst/>
              <a:gdLst/>
              <a:ahLst/>
              <a:cxnLst/>
              <a:rect l="l" t="t" r="r" b="b"/>
              <a:pathLst>
                <a:path w="5487" h="5487" extrusionOk="0">
                  <a:moveTo>
                    <a:pt x="0" y="2744"/>
                  </a:moveTo>
                  <a:cubicBezTo>
                    <a:pt x="0" y="1284"/>
                    <a:pt x="1284" y="0"/>
                    <a:pt x="2802" y="0"/>
                  </a:cubicBezTo>
                  <a:cubicBezTo>
                    <a:pt x="4261" y="0"/>
                    <a:pt x="5487" y="1284"/>
                    <a:pt x="5487" y="2802"/>
                  </a:cubicBezTo>
                  <a:cubicBezTo>
                    <a:pt x="5487" y="4261"/>
                    <a:pt x="4203" y="5487"/>
                    <a:pt x="2744" y="5487"/>
                  </a:cubicBezTo>
                  <a:cubicBezTo>
                    <a:pt x="1284" y="5487"/>
                    <a:pt x="0" y="4203"/>
                    <a:pt x="0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4" name="Google Shape;8864;p20"/>
            <p:cNvSpPr/>
            <p:nvPr/>
          </p:nvSpPr>
          <p:spPr>
            <a:xfrm>
              <a:off x="2124550" y="1672575"/>
              <a:ext cx="138650" cy="137175"/>
            </a:xfrm>
            <a:custGeom>
              <a:avLst/>
              <a:gdLst/>
              <a:ahLst/>
              <a:cxnLst/>
              <a:rect l="l" t="t" r="r" b="b"/>
              <a:pathLst>
                <a:path w="5546" h="5487" extrusionOk="0">
                  <a:moveTo>
                    <a:pt x="5487" y="2744"/>
                  </a:moveTo>
                  <a:cubicBezTo>
                    <a:pt x="5545" y="4203"/>
                    <a:pt x="4261" y="5487"/>
                    <a:pt x="2802" y="5487"/>
                  </a:cubicBezTo>
                  <a:cubicBezTo>
                    <a:pt x="1284" y="5487"/>
                    <a:pt x="0" y="4261"/>
                    <a:pt x="0" y="2744"/>
                  </a:cubicBezTo>
                  <a:cubicBezTo>
                    <a:pt x="0" y="1284"/>
                    <a:pt x="1226" y="59"/>
                    <a:pt x="2685" y="0"/>
                  </a:cubicBezTo>
                  <a:cubicBezTo>
                    <a:pt x="4203" y="0"/>
                    <a:pt x="5487" y="1226"/>
                    <a:pt x="5487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5" name="Google Shape;8865;p20"/>
            <p:cNvSpPr/>
            <p:nvPr/>
          </p:nvSpPr>
          <p:spPr>
            <a:xfrm>
              <a:off x="2372625" y="4124125"/>
              <a:ext cx="135725" cy="137200"/>
            </a:xfrm>
            <a:custGeom>
              <a:avLst/>
              <a:gdLst/>
              <a:ahLst/>
              <a:cxnLst/>
              <a:rect l="l" t="t" r="r" b="b"/>
              <a:pathLst>
                <a:path w="5429" h="5488" extrusionOk="0">
                  <a:moveTo>
                    <a:pt x="5429" y="2744"/>
                  </a:moveTo>
                  <a:cubicBezTo>
                    <a:pt x="5429" y="4262"/>
                    <a:pt x="4144" y="5487"/>
                    <a:pt x="2685" y="5487"/>
                  </a:cubicBezTo>
                  <a:cubicBezTo>
                    <a:pt x="1167" y="5429"/>
                    <a:pt x="0" y="4203"/>
                    <a:pt x="0" y="2744"/>
                  </a:cubicBezTo>
                  <a:cubicBezTo>
                    <a:pt x="0" y="1226"/>
                    <a:pt x="1284" y="1"/>
                    <a:pt x="2743" y="59"/>
                  </a:cubicBezTo>
                  <a:cubicBezTo>
                    <a:pt x="4203" y="59"/>
                    <a:pt x="5429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6" name="Google Shape;8866;p20"/>
            <p:cNvSpPr/>
            <p:nvPr/>
          </p:nvSpPr>
          <p:spPr>
            <a:xfrm>
              <a:off x="1882300" y="2162875"/>
              <a:ext cx="137200" cy="135750"/>
            </a:xfrm>
            <a:custGeom>
              <a:avLst/>
              <a:gdLst/>
              <a:ahLst/>
              <a:cxnLst/>
              <a:rect l="l" t="t" r="r" b="b"/>
              <a:pathLst>
                <a:path w="5488" h="5430" extrusionOk="0">
                  <a:moveTo>
                    <a:pt x="5429" y="2744"/>
                  </a:moveTo>
                  <a:cubicBezTo>
                    <a:pt x="5429" y="4262"/>
                    <a:pt x="4203" y="5429"/>
                    <a:pt x="2744" y="5429"/>
                  </a:cubicBezTo>
                  <a:cubicBezTo>
                    <a:pt x="1226" y="5429"/>
                    <a:pt x="1" y="4145"/>
                    <a:pt x="59" y="2627"/>
                  </a:cubicBezTo>
                  <a:cubicBezTo>
                    <a:pt x="117" y="1168"/>
                    <a:pt x="1343" y="1"/>
                    <a:pt x="2802" y="1"/>
                  </a:cubicBezTo>
                  <a:cubicBezTo>
                    <a:pt x="4262" y="59"/>
                    <a:pt x="5487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7" name="Google Shape;8867;p20"/>
            <p:cNvSpPr/>
            <p:nvPr/>
          </p:nvSpPr>
          <p:spPr>
            <a:xfrm>
              <a:off x="4335325" y="4618825"/>
              <a:ext cx="135725" cy="135725"/>
            </a:xfrm>
            <a:custGeom>
              <a:avLst/>
              <a:gdLst/>
              <a:ahLst/>
              <a:cxnLst/>
              <a:rect l="l" t="t" r="r" b="b"/>
              <a:pathLst>
                <a:path w="5429" h="5429" extrusionOk="0">
                  <a:moveTo>
                    <a:pt x="5370" y="2685"/>
                  </a:moveTo>
                  <a:cubicBezTo>
                    <a:pt x="5429" y="4144"/>
                    <a:pt x="4203" y="5370"/>
                    <a:pt x="2744" y="5429"/>
                  </a:cubicBezTo>
                  <a:cubicBezTo>
                    <a:pt x="1226" y="5429"/>
                    <a:pt x="0" y="4203"/>
                    <a:pt x="0" y="2685"/>
                  </a:cubicBezTo>
                  <a:cubicBezTo>
                    <a:pt x="0" y="1226"/>
                    <a:pt x="1168" y="0"/>
                    <a:pt x="2685" y="0"/>
                  </a:cubicBezTo>
                  <a:cubicBezTo>
                    <a:pt x="4145" y="0"/>
                    <a:pt x="5370" y="1168"/>
                    <a:pt x="5370" y="26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8" name="Google Shape;8868;p20"/>
            <p:cNvSpPr/>
            <p:nvPr/>
          </p:nvSpPr>
          <p:spPr>
            <a:xfrm>
              <a:off x="3109550" y="4615900"/>
              <a:ext cx="134275" cy="134275"/>
            </a:xfrm>
            <a:custGeom>
              <a:avLst/>
              <a:gdLst/>
              <a:ahLst/>
              <a:cxnLst/>
              <a:rect l="l" t="t" r="r" b="b"/>
              <a:pathLst>
                <a:path w="5371" h="5371" extrusionOk="0">
                  <a:moveTo>
                    <a:pt x="2744" y="0"/>
                  </a:moveTo>
                  <a:cubicBezTo>
                    <a:pt x="4203" y="0"/>
                    <a:pt x="5370" y="1226"/>
                    <a:pt x="5312" y="2744"/>
                  </a:cubicBezTo>
                  <a:cubicBezTo>
                    <a:pt x="5312" y="4203"/>
                    <a:pt x="4144" y="5371"/>
                    <a:pt x="2627" y="5312"/>
                  </a:cubicBezTo>
                  <a:cubicBezTo>
                    <a:pt x="1109" y="5312"/>
                    <a:pt x="0" y="4145"/>
                    <a:pt x="0" y="2569"/>
                  </a:cubicBezTo>
                  <a:cubicBezTo>
                    <a:pt x="59" y="1109"/>
                    <a:pt x="1226" y="0"/>
                    <a:pt x="2744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9" name="Google Shape;8869;p20"/>
            <p:cNvSpPr/>
            <p:nvPr/>
          </p:nvSpPr>
          <p:spPr>
            <a:xfrm>
              <a:off x="5561100" y="1922100"/>
              <a:ext cx="134275" cy="132825"/>
            </a:xfrm>
            <a:custGeom>
              <a:avLst/>
              <a:gdLst/>
              <a:ahLst/>
              <a:cxnLst/>
              <a:rect l="l" t="t" r="r" b="b"/>
              <a:pathLst>
                <a:path w="5371" h="5313" extrusionOk="0">
                  <a:moveTo>
                    <a:pt x="2686" y="1"/>
                  </a:moveTo>
                  <a:cubicBezTo>
                    <a:pt x="4203" y="1"/>
                    <a:pt x="5371" y="1226"/>
                    <a:pt x="5312" y="2744"/>
                  </a:cubicBezTo>
                  <a:cubicBezTo>
                    <a:pt x="5312" y="4203"/>
                    <a:pt x="4145" y="5312"/>
                    <a:pt x="2627" y="5312"/>
                  </a:cubicBezTo>
                  <a:cubicBezTo>
                    <a:pt x="1110" y="5312"/>
                    <a:pt x="1" y="4086"/>
                    <a:pt x="1" y="2569"/>
                  </a:cubicBezTo>
                  <a:cubicBezTo>
                    <a:pt x="59" y="1110"/>
                    <a:pt x="1226" y="1"/>
                    <a:pt x="268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0" name="Google Shape;8870;p20"/>
            <p:cNvSpPr/>
            <p:nvPr/>
          </p:nvSpPr>
          <p:spPr>
            <a:xfrm>
              <a:off x="4583400" y="940025"/>
              <a:ext cx="131350" cy="131350"/>
            </a:xfrm>
            <a:custGeom>
              <a:avLst/>
              <a:gdLst/>
              <a:ahLst/>
              <a:cxnLst/>
              <a:rect l="l" t="t" r="r" b="b"/>
              <a:pathLst>
                <a:path w="5254" h="5254" extrusionOk="0">
                  <a:moveTo>
                    <a:pt x="2627" y="0"/>
                  </a:moveTo>
                  <a:cubicBezTo>
                    <a:pt x="4086" y="0"/>
                    <a:pt x="5254" y="1109"/>
                    <a:pt x="5254" y="2569"/>
                  </a:cubicBezTo>
                  <a:cubicBezTo>
                    <a:pt x="5254" y="4086"/>
                    <a:pt x="4086" y="5254"/>
                    <a:pt x="2569" y="5254"/>
                  </a:cubicBezTo>
                  <a:cubicBezTo>
                    <a:pt x="1109" y="5254"/>
                    <a:pt x="0" y="4086"/>
                    <a:pt x="0" y="2627"/>
                  </a:cubicBezTo>
                  <a:cubicBezTo>
                    <a:pt x="0" y="1109"/>
                    <a:pt x="1109" y="0"/>
                    <a:pt x="26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1" name="Google Shape;8871;p20"/>
            <p:cNvSpPr/>
            <p:nvPr/>
          </p:nvSpPr>
          <p:spPr>
            <a:xfrm>
              <a:off x="2127450" y="3880425"/>
              <a:ext cx="132825" cy="132825"/>
            </a:xfrm>
            <a:custGeom>
              <a:avLst/>
              <a:gdLst/>
              <a:ahLst/>
              <a:cxnLst/>
              <a:rect l="l" t="t" r="r" b="b"/>
              <a:pathLst>
                <a:path w="5313" h="5313" extrusionOk="0">
                  <a:moveTo>
                    <a:pt x="2686" y="1"/>
                  </a:moveTo>
                  <a:cubicBezTo>
                    <a:pt x="4145" y="1"/>
                    <a:pt x="5313" y="1168"/>
                    <a:pt x="5313" y="2627"/>
                  </a:cubicBezTo>
                  <a:cubicBezTo>
                    <a:pt x="5313" y="4145"/>
                    <a:pt x="4145" y="5312"/>
                    <a:pt x="2628" y="5312"/>
                  </a:cubicBezTo>
                  <a:cubicBezTo>
                    <a:pt x="1110" y="5254"/>
                    <a:pt x="1" y="4087"/>
                    <a:pt x="1" y="2627"/>
                  </a:cubicBezTo>
                  <a:cubicBezTo>
                    <a:pt x="1" y="1110"/>
                    <a:pt x="1168" y="1"/>
                    <a:pt x="262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2" name="Google Shape;8872;p20"/>
            <p:cNvSpPr/>
            <p:nvPr/>
          </p:nvSpPr>
          <p:spPr>
            <a:xfrm>
              <a:off x="1880850" y="3390125"/>
              <a:ext cx="132800" cy="132800"/>
            </a:xfrm>
            <a:custGeom>
              <a:avLst/>
              <a:gdLst/>
              <a:ahLst/>
              <a:cxnLst/>
              <a:rect l="l" t="t" r="r" b="b"/>
              <a:pathLst>
                <a:path w="5312" h="5312" extrusionOk="0">
                  <a:moveTo>
                    <a:pt x="2627" y="0"/>
                  </a:moveTo>
                  <a:cubicBezTo>
                    <a:pt x="4086" y="0"/>
                    <a:pt x="5254" y="1168"/>
                    <a:pt x="5312" y="2627"/>
                  </a:cubicBezTo>
                  <a:cubicBezTo>
                    <a:pt x="5312" y="4145"/>
                    <a:pt x="4145" y="5312"/>
                    <a:pt x="2627" y="5312"/>
                  </a:cubicBezTo>
                  <a:cubicBezTo>
                    <a:pt x="1168" y="5312"/>
                    <a:pt x="0" y="4145"/>
                    <a:pt x="0" y="2685"/>
                  </a:cubicBezTo>
                  <a:cubicBezTo>
                    <a:pt x="0" y="1168"/>
                    <a:pt x="1168" y="59"/>
                    <a:pt x="2627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3" name="Google Shape;8873;p20"/>
            <p:cNvSpPr/>
            <p:nvPr/>
          </p:nvSpPr>
          <p:spPr>
            <a:xfrm>
              <a:off x="2616300" y="4372200"/>
              <a:ext cx="132825" cy="134275"/>
            </a:xfrm>
            <a:custGeom>
              <a:avLst/>
              <a:gdLst/>
              <a:ahLst/>
              <a:cxnLst/>
              <a:rect l="l" t="t" r="r" b="b"/>
              <a:pathLst>
                <a:path w="5313" h="5371" extrusionOk="0">
                  <a:moveTo>
                    <a:pt x="5313" y="2744"/>
                  </a:moveTo>
                  <a:cubicBezTo>
                    <a:pt x="5313" y="4262"/>
                    <a:pt x="4087" y="5371"/>
                    <a:pt x="2628" y="5371"/>
                  </a:cubicBezTo>
                  <a:cubicBezTo>
                    <a:pt x="1110" y="5312"/>
                    <a:pt x="1" y="4145"/>
                    <a:pt x="1" y="2569"/>
                  </a:cubicBezTo>
                  <a:cubicBezTo>
                    <a:pt x="59" y="1110"/>
                    <a:pt x="1285" y="1"/>
                    <a:pt x="2744" y="59"/>
                  </a:cubicBezTo>
                  <a:cubicBezTo>
                    <a:pt x="4204" y="117"/>
                    <a:pt x="5313" y="1285"/>
                    <a:pt x="5313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4" name="Google Shape;8874;p20"/>
            <p:cNvSpPr/>
            <p:nvPr/>
          </p:nvSpPr>
          <p:spPr>
            <a:xfrm>
              <a:off x="2864375" y="940025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8" y="0"/>
                    <a:pt x="5196" y="1168"/>
                    <a:pt x="5196" y="2627"/>
                  </a:cubicBezTo>
                  <a:cubicBezTo>
                    <a:pt x="5254" y="4028"/>
                    <a:pt x="4028" y="5254"/>
                    <a:pt x="2569" y="5254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5" name="Google Shape;8875;p20"/>
            <p:cNvSpPr/>
            <p:nvPr/>
          </p:nvSpPr>
          <p:spPr>
            <a:xfrm>
              <a:off x="5562550" y="3638200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9" y="0"/>
                    <a:pt x="5196" y="1168"/>
                    <a:pt x="5254" y="2569"/>
                  </a:cubicBezTo>
                  <a:cubicBezTo>
                    <a:pt x="5254" y="4028"/>
                    <a:pt x="4029" y="5254"/>
                    <a:pt x="2628" y="5195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168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6" name="Google Shape;8876;p20"/>
            <p:cNvSpPr/>
            <p:nvPr/>
          </p:nvSpPr>
          <p:spPr>
            <a:xfrm>
              <a:off x="5073700" y="1188100"/>
              <a:ext cx="129900" cy="128425"/>
            </a:xfrm>
            <a:custGeom>
              <a:avLst/>
              <a:gdLst/>
              <a:ahLst/>
              <a:cxnLst/>
              <a:rect l="l" t="t" r="r" b="b"/>
              <a:pathLst>
                <a:path w="5196" h="5137" extrusionOk="0">
                  <a:moveTo>
                    <a:pt x="2569" y="0"/>
                  </a:moveTo>
                  <a:cubicBezTo>
                    <a:pt x="4028" y="0"/>
                    <a:pt x="5196" y="1226"/>
                    <a:pt x="5196" y="2627"/>
                  </a:cubicBezTo>
                  <a:cubicBezTo>
                    <a:pt x="5137" y="3969"/>
                    <a:pt x="3970" y="5137"/>
                    <a:pt x="2569" y="5137"/>
                  </a:cubicBezTo>
                  <a:cubicBezTo>
                    <a:pt x="1168" y="5137"/>
                    <a:pt x="1" y="3911"/>
                    <a:pt x="1" y="2510"/>
                  </a:cubicBezTo>
                  <a:cubicBezTo>
                    <a:pt x="59" y="1109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7" name="Google Shape;8877;p20"/>
            <p:cNvSpPr/>
            <p:nvPr/>
          </p:nvSpPr>
          <p:spPr>
            <a:xfrm>
              <a:off x="5320325" y="1430325"/>
              <a:ext cx="129900" cy="128450"/>
            </a:xfrm>
            <a:custGeom>
              <a:avLst/>
              <a:gdLst/>
              <a:ahLst/>
              <a:cxnLst/>
              <a:rect l="l" t="t" r="r" b="b"/>
              <a:pathLst>
                <a:path w="5196" h="5138" extrusionOk="0">
                  <a:moveTo>
                    <a:pt x="5137" y="2627"/>
                  </a:moveTo>
                  <a:cubicBezTo>
                    <a:pt x="5137" y="4028"/>
                    <a:pt x="3970" y="5137"/>
                    <a:pt x="2569" y="5137"/>
                  </a:cubicBezTo>
                  <a:cubicBezTo>
                    <a:pt x="1168" y="5137"/>
                    <a:pt x="0" y="3912"/>
                    <a:pt x="0" y="2511"/>
                  </a:cubicBezTo>
                  <a:cubicBezTo>
                    <a:pt x="59" y="1110"/>
                    <a:pt x="1285" y="1"/>
                    <a:pt x="2627" y="1"/>
                  </a:cubicBezTo>
                  <a:cubicBezTo>
                    <a:pt x="4028" y="59"/>
                    <a:pt x="5195" y="1226"/>
                    <a:pt x="5137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8" name="Google Shape;8878;p20"/>
            <p:cNvSpPr/>
            <p:nvPr/>
          </p:nvSpPr>
          <p:spPr>
            <a:xfrm>
              <a:off x="1886675" y="1920650"/>
              <a:ext cx="128450" cy="126975"/>
            </a:xfrm>
            <a:custGeom>
              <a:avLst/>
              <a:gdLst/>
              <a:ahLst/>
              <a:cxnLst/>
              <a:rect l="l" t="t" r="r" b="b"/>
              <a:pathLst>
                <a:path w="5138" h="5079" extrusionOk="0">
                  <a:moveTo>
                    <a:pt x="2569" y="0"/>
                  </a:moveTo>
                  <a:cubicBezTo>
                    <a:pt x="3970" y="0"/>
                    <a:pt x="5079" y="1109"/>
                    <a:pt x="5079" y="2510"/>
                  </a:cubicBezTo>
                  <a:cubicBezTo>
                    <a:pt x="5137" y="3969"/>
                    <a:pt x="3970" y="5078"/>
                    <a:pt x="2569" y="5078"/>
                  </a:cubicBezTo>
                  <a:cubicBezTo>
                    <a:pt x="1168" y="5078"/>
                    <a:pt x="59" y="3969"/>
                    <a:pt x="1" y="2568"/>
                  </a:cubicBezTo>
                  <a:cubicBezTo>
                    <a:pt x="1" y="1168"/>
                    <a:pt x="1110" y="59"/>
                    <a:pt x="256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9" name="Google Shape;8879;p20"/>
            <p:cNvSpPr/>
            <p:nvPr/>
          </p:nvSpPr>
          <p:spPr>
            <a:xfrm>
              <a:off x="5812100" y="2904175"/>
              <a:ext cx="125525" cy="127000"/>
            </a:xfrm>
            <a:custGeom>
              <a:avLst/>
              <a:gdLst/>
              <a:ahLst/>
              <a:cxnLst/>
              <a:rect l="l" t="t" r="r" b="b"/>
              <a:pathLst>
                <a:path w="5021" h="5080" extrusionOk="0">
                  <a:moveTo>
                    <a:pt x="2510" y="5021"/>
                  </a:moveTo>
                  <a:cubicBezTo>
                    <a:pt x="1109" y="5079"/>
                    <a:pt x="0" y="3970"/>
                    <a:pt x="0" y="2511"/>
                  </a:cubicBezTo>
                  <a:cubicBezTo>
                    <a:pt x="0" y="1110"/>
                    <a:pt x="1051" y="1"/>
                    <a:pt x="2510" y="1"/>
                  </a:cubicBezTo>
                  <a:cubicBezTo>
                    <a:pt x="3911" y="1"/>
                    <a:pt x="5020" y="1052"/>
                    <a:pt x="5020" y="2452"/>
                  </a:cubicBezTo>
                  <a:cubicBezTo>
                    <a:pt x="5020" y="3912"/>
                    <a:pt x="3969" y="5021"/>
                    <a:pt x="2510" y="50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0" name="Google Shape;8880;p20"/>
            <p:cNvSpPr/>
            <p:nvPr/>
          </p:nvSpPr>
          <p:spPr>
            <a:xfrm>
              <a:off x="5810625" y="2660475"/>
              <a:ext cx="127000" cy="127000"/>
            </a:xfrm>
            <a:custGeom>
              <a:avLst/>
              <a:gdLst/>
              <a:ahLst/>
              <a:cxnLst/>
              <a:rect l="l" t="t" r="r" b="b"/>
              <a:pathLst>
                <a:path w="5080" h="5080" extrusionOk="0">
                  <a:moveTo>
                    <a:pt x="2569" y="5079"/>
                  </a:moveTo>
                  <a:cubicBezTo>
                    <a:pt x="1168" y="5079"/>
                    <a:pt x="59" y="3970"/>
                    <a:pt x="1" y="2569"/>
                  </a:cubicBezTo>
                  <a:cubicBezTo>
                    <a:pt x="1" y="1168"/>
                    <a:pt x="1110" y="59"/>
                    <a:pt x="2569" y="1"/>
                  </a:cubicBezTo>
                  <a:cubicBezTo>
                    <a:pt x="3970" y="1"/>
                    <a:pt x="5079" y="1110"/>
                    <a:pt x="5079" y="2569"/>
                  </a:cubicBezTo>
                  <a:cubicBezTo>
                    <a:pt x="5079" y="3970"/>
                    <a:pt x="3970" y="5079"/>
                    <a:pt x="2569" y="50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1" name="Google Shape;8881;p20"/>
            <p:cNvSpPr/>
            <p:nvPr/>
          </p:nvSpPr>
          <p:spPr>
            <a:xfrm>
              <a:off x="4581925" y="4623200"/>
              <a:ext cx="127000" cy="126975"/>
            </a:xfrm>
            <a:custGeom>
              <a:avLst/>
              <a:gdLst/>
              <a:ahLst/>
              <a:cxnLst/>
              <a:rect l="l" t="t" r="r" b="b"/>
              <a:pathLst>
                <a:path w="5080" h="5079" extrusionOk="0">
                  <a:moveTo>
                    <a:pt x="5079" y="2510"/>
                  </a:moveTo>
                  <a:cubicBezTo>
                    <a:pt x="5079" y="3911"/>
                    <a:pt x="3970" y="5020"/>
                    <a:pt x="2569" y="5079"/>
                  </a:cubicBezTo>
                  <a:cubicBezTo>
                    <a:pt x="1168" y="5079"/>
                    <a:pt x="1" y="3969"/>
                    <a:pt x="1" y="2569"/>
                  </a:cubicBezTo>
                  <a:cubicBezTo>
                    <a:pt x="1" y="1109"/>
                    <a:pt x="1110" y="0"/>
                    <a:pt x="2511" y="0"/>
                  </a:cubicBezTo>
                  <a:cubicBezTo>
                    <a:pt x="3912" y="0"/>
                    <a:pt x="5021" y="1109"/>
                    <a:pt x="5079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2" name="Google Shape;8882;p20"/>
            <p:cNvSpPr/>
            <p:nvPr/>
          </p:nvSpPr>
          <p:spPr>
            <a:xfrm>
              <a:off x="3849400" y="694850"/>
              <a:ext cx="126975" cy="127000"/>
            </a:xfrm>
            <a:custGeom>
              <a:avLst/>
              <a:gdLst/>
              <a:ahLst/>
              <a:cxnLst/>
              <a:rect l="l" t="t" r="r" b="b"/>
              <a:pathLst>
                <a:path w="5079" h="5080" extrusionOk="0">
                  <a:moveTo>
                    <a:pt x="2510" y="59"/>
                  </a:moveTo>
                  <a:cubicBezTo>
                    <a:pt x="3911" y="1"/>
                    <a:pt x="5078" y="1110"/>
                    <a:pt x="5078" y="2569"/>
                  </a:cubicBezTo>
                  <a:cubicBezTo>
                    <a:pt x="5078" y="3970"/>
                    <a:pt x="3969" y="5079"/>
                    <a:pt x="2510" y="5079"/>
                  </a:cubicBezTo>
                  <a:cubicBezTo>
                    <a:pt x="1109" y="5079"/>
                    <a:pt x="58" y="3970"/>
                    <a:pt x="0" y="2628"/>
                  </a:cubicBezTo>
                  <a:cubicBezTo>
                    <a:pt x="0" y="1168"/>
                    <a:pt x="1109" y="59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3" name="Google Shape;8883;p20"/>
            <p:cNvSpPr/>
            <p:nvPr/>
          </p:nvSpPr>
          <p:spPr>
            <a:xfrm>
              <a:off x="36027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5020" y="2452"/>
                  </a:moveTo>
                  <a:cubicBezTo>
                    <a:pt x="5020" y="3911"/>
                    <a:pt x="3970" y="5020"/>
                    <a:pt x="2510" y="5020"/>
                  </a:cubicBezTo>
                  <a:cubicBezTo>
                    <a:pt x="1109" y="5020"/>
                    <a:pt x="59" y="3911"/>
                    <a:pt x="0" y="2510"/>
                  </a:cubicBezTo>
                  <a:cubicBezTo>
                    <a:pt x="0" y="1109"/>
                    <a:pt x="1109" y="0"/>
                    <a:pt x="2510" y="0"/>
                  </a:cubicBezTo>
                  <a:cubicBezTo>
                    <a:pt x="3911" y="0"/>
                    <a:pt x="5020" y="1051"/>
                    <a:pt x="5020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4" name="Google Shape;8884;p20"/>
            <p:cNvSpPr/>
            <p:nvPr/>
          </p:nvSpPr>
          <p:spPr>
            <a:xfrm>
              <a:off x="2867300" y="4620275"/>
              <a:ext cx="124075" cy="124075"/>
            </a:xfrm>
            <a:custGeom>
              <a:avLst/>
              <a:gdLst/>
              <a:ahLst/>
              <a:cxnLst/>
              <a:rect l="l" t="t" r="r" b="b"/>
              <a:pathLst>
                <a:path w="4963" h="4963" extrusionOk="0">
                  <a:moveTo>
                    <a:pt x="2511" y="4962"/>
                  </a:moveTo>
                  <a:cubicBezTo>
                    <a:pt x="1110" y="4962"/>
                    <a:pt x="1" y="3853"/>
                    <a:pt x="1" y="2452"/>
                  </a:cubicBezTo>
                  <a:cubicBezTo>
                    <a:pt x="1" y="1110"/>
                    <a:pt x="1110" y="1"/>
                    <a:pt x="2511" y="1"/>
                  </a:cubicBezTo>
                  <a:cubicBezTo>
                    <a:pt x="3911" y="1"/>
                    <a:pt x="4962" y="1110"/>
                    <a:pt x="4962" y="2510"/>
                  </a:cubicBezTo>
                  <a:cubicBezTo>
                    <a:pt x="4962" y="3911"/>
                    <a:pt x="3911" y="4962"/>
                    <a:pt x="2511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5" name="Google Shape;8885;p20"/>
            <p:cNvSpPr/>
            <p:nvPr/>
          </p:nvSpPr>
          <p:spPr>
            <a:xfrm>
              <a:off x="5812100" y="2415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0" y="1"/>
                  </a:moveTo>
                  <a:cubicBezTo>
                    <a:pt x="3853" y="1"/>
                    <a:pt x="4962" y="1110"/>
                    <a:pt x="4962" y="2511"/>
                  </a:cubicBezTo>
                  <a:cubicBezTo>
                    <a:pt x="5020" y="3853"/>
                    <a:pt x="3911" y="4962"/>
                    <a:pt x="2510" y="4962"/>
                  </a:cubicBezTo>
                  <a:cubicBezTo>
                    <a:pt x="1109" y="5021"/>
                    <a:pt x="0" y="3912"/>
                    <a:pt x="0" y="2511"/>
                  </a:cubicBezTo>
                  <a:cubicBezTo>
                    <a:pt x="0" y="1110"/>
                    <a:pt x="1109" y="1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6" name="Google Shape;8886;p20"/>
            <p:cNvSpPr/>
            <p:nvPr/>
          </p:nvSpPr>
          <p:spPr>
            <a:xfrm>
              <a:off x="5812100" y="3152250"/>
              <a:ext cx="125525" cy="124075"/>
            </a:xfrm>
            <a:custGeom>
              <a:avLst/>
              <a:gdLst/>
              <a:ahLst/>
              <a:cxnLst/>
              <a:rect l="l" t="t" r="r" b="b"/>
              <a:pathLst>
                <a:path w="5021" h="4963" extrusionOk="0">
                  <a:moveTo>
                    <a:pt x="2452" y="4962"/>
                  </a:moveTo>
                  <a:cubicBezTo>
                    <a:pt x="1109" y="4904"/>
                    <a:pt x="0" y="3795"/>
                    <a:pt x="59" y="2394"/>
                  </a:cubicBezTo>
                  <a:cubicBezTo>
                    <a:pt x="59" y="1052"/>
                    <a:pt x="1168" y="1"/>
                    <a:pt x="2510" y="1"/>
                  </a:cubicBezTo>
                  <a:cubicBezTo>
                    <a:pt x="3911" y="1"/>
                    <a:pt x="5020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7" name="Google Shape;8887;p20"/>
            <p:cNvSpPr/>
            <p:nvPr/>
          </p:nvSpPr>
          <p:spPr>
            <a:xfrm>
              <a:off x="2378450" y="1186625"/>
              <a:ext cx="124075" cy="122600"/>
            </a:xfrm>
            <a:custGeom>
              <a:avLst/>
              <a:gdLst/>
              <a:ahLst/>
              <a:cxnLst/>
              <a:rect l="l" t="t" r="r" b="b"/>
              <a:pathLst>
                <a:path w="4963" h="4904" extrusionOk="0">
                  <a:moveTo>
                    <a:pt x="2452" y="4904"/>
                  </a:moveTo>
                  <a:cubicBezTo>
                    <a:pt x="1110" y="4904"/>
                    <a:pt x="1" y="3853"/>
                    <a:pt x="1" y="2452"/>
                  </a:cubicBezTo>
                  <a:cubicBezTo>
                    <a:pt x="1" y="1110"/>
                    <a:pt x="1110" y="1"/>
                    <a:pt x="2510" y="1"/>
                  </a:cubicBezTo>
                  <a:cubicBezTo>
                    <a:pt x="3853" y="1"/>
                    <a:pt x="4962" y="1110"/>
                    <a:pt x="4962" y="2511"/>
                  </a:cubicBezTo>
                  <a:cubicBezTo>
                    <a:pt x="4904" y="3853"/>
                    <a:pt x="3795" y="4904"/>
                    <a:pt x="2452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8" name="Google Shape;8888;p20"/>
            <p:cNvSpPr/>
            <p:nvPr/>
          </p:nvSpPr>
          <p:spPr>
            <a:xfrm>
              <a:off x="40930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1" y="0"/>
                  </a:moveTo>
                  <a:cubicBezTo>
                    <a:pt x="3912" y="59"/>
                    <a:pt x="5021" y="1168"/>
                    <a:pt x="4962" y="2569"/>
                  </a:cubicBezTo>
                  <a:cubicBezTo>
                    <a:pt x="4962" y="3911"/>
                    <a:pt x="3853" y="5020"/>
                    <a:pt x="2452" y="4962"/>
                  </a:cubicBezTo>
                  <a:cubicBezTo>
                    <a:pt x="1052" y="4962"/>
                    <a:pt x="1" y="3853"/>
                    <a:pt x="1" y="2510"/>
                  </a:cubicBezTo>
                  <a:cubicBezTo>
                    <a:pt x="1" y="1109"/>
                    <a:pt x="1110" y="0"/>
                    <a:pt x="25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9" name="Google Shape;8889;p20"/>
            <p:cNvSpPr/>
            <p:nvPr/>
          </p:nvSpPr>
          <p:spPr>
            <a:xfrm>
              <a:off x="1885225" y="3641100"/>
              <a:ext cx="124050" cy="124075"/>
            </a:xfrm>
            <a:custGeom>
              <a:avLst/>
              <a:gdLst/>
              <a:ahLst/>
              <a:cxnLst/>
              <a:rect l="l" t="t" r="r" b="b"/>
              <a:pathLst>
                <a:path w="4962" h="4963" extrusionOk="0">
                  <a:moveTo>
                    <a:pt x="2452" y="1"/>
                  </a:moveTo>
                  <a:cubicBezTo>
                    <a:pt x="3853" y="1"/>
                    <a:pt x="4962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ubicBezTo>
                    <a:pt x="1051" y="4962"/>
                    <a:pt x="0" y="3853"/>
                    <a:pt x="0" y="2453"/>
                  </a:cubicBezTo>
                  <a:cubicBezTo>
                    <a:pt x="0" y="1110"/>
                    <a:pt x="1109" y="1"/>
                    <a:pt x="24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0" name="Google Shape;8890;p20"/>
            <p:cNvSpPr/>
            <p:nvPr/>
          </p:nvSpPr>
          <p:spPr>
            <a:xfrm>
              <a:off x="5318875" y="4129975"/>
              <a:ext cx="124050" cy="125500"/>
            </a:xfrm>
            <a:custGeom>
              <a:avLst/>
              <a:gdLst/>
              <a:ahLst/>
              <a:cxnLst/>
              <a:rect l="l" t="t" r="r" b="b"/>
              <a:pathLst>
                <a:path w="4962" h="5020" extrusionOk="0">
                  <a:moveTo>
                    <a:pt x="58" y="2510"/>
                  </a:moveTo>
                  <a:cubicBezTo>
                    <a:pt x="58" y="1109"/>
                    <a:pt x="1167" y="0"/>
                    <a:pt x="2568" y="58"/>
                  </a:cubicBezTo>
                  <a:cubicBezTo>
                    <a:pt x="3911" y="117"/>
                    <a:pt x="4962" y="1226"/>
                    <a:pt x="4962" y="2568"/>
                  </a:cubicBezTo>
                  <a:cubicBezTo>
                    <a:pt x="4962" y="3911"/>
                    <a:pt x="3794" y="5020"/>
                    <a:pt x="2452" y="5020"/>
                  </a:cubicBezTo>
                  <a:cubicBezTo>
                    <a:pt x="1109" y="4962"/>
                    <a:pt x="0" y="3853"/>
                    <a:pt x="58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1" name="Google Shape;8891;p20"/>
            <p:cNvSpPr/>
            <p:nvPr/>
          </p:nvSpPr>
          <p:spPr>
            <a:xfrm>
              <a:off x="3357625" y="696325"/>
              <a:ext cx="124050" cy="124050"/>
            </a:xfrm>
            <a:custGeom>
              <a:avLst/>
              <a:gdLst/>
              <a:ahLst/>
              <a:cxnLst/>
              <a:rect l="l" t="t" r="r" b="b"/>
              <a:pathLst>
                <a:path w="4962" h="4962" extrusionOk="0">
                  <a:moveTo>
                    <a:pt x="2510" y="4962"/>
                  </a:moveTo>
                  <a:cubicBezTo>
                    <a:pt x="1168" y="4962"/>
                    <a:pt x="59" y="3853"/>
                    <a:pt x="0" y="2510"/>
                  </a:cubicBezTo>
                  <a:cubicBezTo>
                    <a:pt x="0" y="1168"/>
                    <a:pt x="1109" y="59"/>
                    <a:pt x="2452" y="59"/>
                  </a:cubicBezTo>
                  <a:cubicBezTo>
                    <a:pt x="3794" y="0"/>
                    <a:pt x="4903" y="1109"/>
                    <a:pt x="4903" y="2452"/>
                  </a:cubicBezTo>
                  <a:cubicBezTo>
                    <a:pt x="4962" y="3794"/>
                    <a:pt x="3853" y="4903"/>
                    <a:pt x="2510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2" name="Google Shape;8892;p20"/>
            <p:cNvSpPr/>
            <p:nvPr/>
          </p:nvSpPr>
          <p:spPr>
            <a:xfrm>
              <a:off x="5076625" y="43780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1" y="2393"/>
                  </a:moveTo>
                  <a:cubicBezTo>
                    <a:pt x="59" y="1051"/>
                    <a:pt x="1226" y="0"/>
                    <a:pt x="2511" y="0"/>
                  </a:cubicBezTo>
                  <a:cubicBezTo>
                    <a:pt x="3853" y="58"/>
                    <a:pt x="4962" y="1226"/>
                    <a:pt x="4904" y="2510"/>
                  </a:cubicBezTo>
                  <a:cubicBezTo>
                    <a:pt x="4904" y="3852"/>
                    <a:pt x="3736" y="4962"/>
                    <a:pt x="2394" y="4903"/>
                  </a:cubicBezTo>
                  <a:cubicBezTo>
                    <a:pt x="1051" y="4903"/>
                    <a:pt x="1" y="3736"/>
                    <a:pt x="1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3" name="Google Shape;8893;p20"/>
            <p:cNvSpPr/>
            <p:nvPr/>
          </p:nvSpPr>
          <p:spPr>
            <a:xfrm>
              <a:off x="4830000" y="944400"/>
              <a:ext cx="122625" cy="122600"/>
            </a:xfrm>
            <a:custGeom>
              <a:avLst/>
              <a:gdLst/>
              <a:ahLst/>
              <a:cxnLst/>
              <a:rect l="l" t="t" r="r" b="b"/>
              <a:pathLst>
                <a:path w="4905" h="4904" extrusionOk="0">
                  <a:moveTo>
                    <a:pt x="4904" y="2452"/>
                  </a:moveTo>
                  <a:cubicBezTo>
                    <a:pt x="4904" y="3794"/>
                    <a:pt x="3795" y="4903"/>
                    <a:pt x="2453" y="4903"/>
                  </a:cubicBezTo>
                  <a:cubicBezTo>
                    <a:pt x="1110" y="4903"/>
                    <a:pt x="1" y="3736"/>
                    <a:pt x="1" y="2452"/>
                  </a:cubicBezTo>
                  <a:cubicBezTo>
                    <a:pt x="1" y="1109"/>
                    <a:pt x="1168" y="0"/>
                    <a:pt x="2453" y="0"/>
                  </a:cubicBezTo>
                  <a:cubicBezTo>
                    <a:pt x="3795" y="0"/>
                    <a:pt x="4904" y="1109"/>
                    <a:pt x="4904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4" name="Google Shape;8894;p20"/>
            <p:cNvSpPr/>
            <p:nvPr/>
          </p:nvSpPr>
          <p:spPr>
            <a:xfrm>
              <a:off x="2131825" y="14332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3" y="4904"/>
                  </a:moveTo>
                  <a:cubicBezTo>
                    <a:pt x="1110" y="4904"/>
                    <a:pt x="1" y="3795"/>
                    <a:pt x="1" y="2452"/>
                  </a:cubicBezTo>
                  <a:cubicBezTo>
                    <a:pt x="59" y="1109"/>
                    <a:pt x="1168" y="0"/>
                    <a:pt x="2511" y="0"/>
                  </a:cubicBezTo>
                  <a:cubicBezTo>
                    <a:pt x="3853" y="59"/>
                    <a:pt x="4962" y="1168"/>
                    <a:pt x="4904" y="2510"/>
                  </a:cubicBezTo>
                  <a:cubicBezTo>
                    <a:pt x="4904" y="3853"/>
                    <a:pt x="3795" y="4962"/>
                    <a:pt x="2453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5" name="Google Shape;8895;p20"/>
            <p:cNvSpPr/>
            <p:nvPr/>
          </p:nvSpPr>
          <p:spPr>
            <a:xfrm>
              <a:off x="5565475" y="1679875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2" y="0"/>
                  </a:moveTo>
                  <a:cubicBezTo>
                    <a:pt x="3795" y="0"/>
                    <a:pt x="4962" y="1109"/>
                    <a:pt x="4962" y="2452"/>
                  </a:cubicBezTo>
                  <a:cubicBezTo>
                    <a:pt x="4962" y="3794"/>
                    <a:pt x="3853" y="4903"/>
                    <a:pt x="2511" y="4903"/>
                  </a:cubicBezTo>
                  <a:cubicBezTo>
                    <a:pt x="1168" y="4962"/>
                    <a:pt x="59" y="3852"/>
                    <a:pt x="59" y="2510"/>
                  </a:cubicBezTo>
                  <a:cubicBezTo>
                    <a:pt x="1" y="1167"/>
                    <a:pt x="1110" y="58"/>
                    <a:pt x="245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6" name="Google Shape;8896;p20"/>
            <p:cNvSpPr/>
            <p:nvPr/>
          </p:nvSpPr>
          <p:spPr>
            <a:xfrm>
              <a:off x="3847925" y="4868350"/>
              <a:ext cx="121150" cy="121150"/>
            </a:xfrm>
            <a:custGeom>
              <a:avLst/>
              <a:gdLst/>
              <a:ahLst/>
              <a:cxnLst/>
              <a:rect l="l" t="t" r="r" b="b"/>
              <a:pathLst>
                <a:path w="4846" h="4846" extrusionOk="0">
                  <a:moveTo>
                    <a:pt x="4845" y="2394"/>
                  </a:moveTo>
                  <a:cubicBezTo>
                    <a:pt x="4845" y="3736"/>
                    <a:pt x="3795" y="4845"/>
                    <a:pt x="2452" y="4845"/>
                  </a:cubicBezTo>
                  <a:cubicBezTo>
                    <a:pt x="1168" y="4845"/>
                    <a:pt x="59" y="3795"/>
                    <a:pt x="59" y="2452"/>
                  </a:cubicBezTo>
                  <a:cubicBezTo>
                    <a:pt x="1" y="1110"/>
                    <a:pt x="1110" y="59"/>
                    <a:pt x="2394" y="59"/>
                  </a:cubicBezTo>
                  <a:cubicBezTo>
                    <a:pt x="3736" y="1"/>
                    <a:pt x="4845" y="1110"/>
                    <a:pt x="4845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7" name="Google Shape;8897;p20"/>
            <p:cNvSpPr/>
            <p:nvPr/>
          </p:nvSpPr>
          <p:spPr>
            <a:xfrm>
              <a:off x="1644450" y="2660475"/>
              <a:ext cx="119675" cy="119700"/>
            </a:xfrm>
            <a:custGeom>
              <a:avLst/>
              <a:gdLst/>
              <a:ahLst/>
              <a:cxnLst/>
              <a:rect l="l" t="t" r="r" b="b"/>
              <a:pathLst>
                <a:path w="4787" h="4788" extrusionOk="0">
                  <a:moveTo>
                    <a:pt x="2393" y="1"/>
                  </a:moveTo>
                  <a:cubicBezTo>
                    <a:pt x="3678" y="1"/>
                    <a:pt x="4787" y="1052"/>
                    <a:pt x="4787" y="2394"/>
                  </a:cubicBezTo>
                  <a:cubicBezTo>
                    <a:pt x="4787" y="3678"/>
                    <a:pt x="3736" y="4787"/>
                    <a:pt x="2393" y="4787"/>
                  </a:cubicBezTo>
                  <a:cubicBezTo>
                    <a:pt x="1109" y="4787"/>
                    <a:pt x="0" y="3737"/>
                    <a:pt x="0" y="2394"/>
                  </a:cubicBezTo>
                  <a:cubicBezTo>
                    <a:pt x="0" y="1110"/>
                    <a:pt x="1051" y="1"/>
                    <a:pt x="23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8" name="Google Shape;8898;p20"/>
            <p:cNvSpPr/>
            <p:nvPr/>
          </p:nvSpPr>
          <p:spPr>
            <a:xfrm>
              <a:off x="3605700" y="4868350"/>
              <a:ext cx="121125" cy="121150"/>
            </a:xfrm>
            <a:custGeom>
              <a:avLst/>
              <a:gdLst/>
              <a:ahLst/>
              <a:cxnLst/>
              <a:rect l="l" t="t" r="r" b="b"/>
              <a:pathLst>
                <a:path w="4845" h="4846" extrusionOk="0">
                  <a:moveTo>
                    <a:pt x="4787" y="2394"/>
                  </a:moveTo>
                  <a:cubicBezTo>
                    <a:pt x="4845" y="3736"/>
                    <a:pt x="3736" y="4845"/>
                    <a:pt x="2452" y="4845"/>
                  </a:cubicBezTo>
                  <a:cubicBezTo>
                    <a:pt x="1109" y="4845"/>
                    <a:pt x="59" y="3795"/>
                    <a:pt x="0" y="2452"/>
                  </a:cubicBezTo>
                  <a:cubicBezTo>
                    <a:pt x="0" y="1110"/>
                    <a:pt x="1051" y="59"/>
                    <a:pt x="2393" y="59"/>
                  </a:cubicBezTo>
                  <a:cubicBezTo>
                    <a:pt x="3736" y="1"/>
                    <a:pt x="4787" y="1110"/>
                    <a:pt x="4787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9" name="Google Shape;8899;p20"/>
            <p:cNvSpPr/>
            <p:nvPr/>
          </p:nvSpPr>
          <p:spPr>
            <a:xfrm>
              <a:off x="4342625" y="699250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8"/>
                  </a:moveTo>
                  <a:cubicBezTo>
                    <a:pt x="1051" y="4728"/>
                    <a:pt x="59" y="3736"/>
                    <a:pt x="59" y="2393"/>
                  </a:cubicBezTo>
                  <a:cubicBezTo>
                    <a:pt x="0" y="1051"/>
                    <a:pt x="1051" y="0"/>
                    <a:pt x="2452" y="0"/>
                  </a:cubicBezTo>
                  <a:cubicBezTo>
                    <a:pt x="3736" y="58"/>
                    <a:pt x="4787" y="1051"/>
                    <a:pt x="4728" y="2393"/>
                  </a:cubicBezTo>
                  <a:cubicBezTo>
                    <a:pt x="4728" y="3736"/>
                    <a:pt x="3736" y="4728"/>
                    <a:pt x="2393" y="47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0" name="Google Shape;8900;p20"/>
            <p:cNvSpPr/>
            <p:nvPr/>
          </p:nvSpPr>
          <p:spPr>
            <a:xfrm>
              <a:off x="5568400" y="38906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8" y="2393"/>
                  </a:moveTo>
                  <a:cubicBezTo>
                    <a:pt x="4728" y="3736"/>
                    <a:pt x="3736" y="4728"/>
                    <a:pt x="2394" y="4728"/>
                  </a:cubicBezTo>
                  <a:cubicBezTo>
                    <a:pt x="1051" y="4728"/>
                    <a:pt x="0" y="3678"/>
                    <a:pt x="0" y="2335"/>
                  </a:cubicBezTo>
                  <a:cubicBezTo>
                    <a:pt x="59" y="1051"/>
                    <a:pt x="1109" y="0"/>
                    <a:pt x="2394" y="0"/>
                  </a:cubicBezTo>
                  <a:cubicBezTo>
                    <a:pt x="3736" y="59"/>
                    <a:pt x="4728" y="1051"/>
                    <a:pt x="4728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1" name="Google Shape;8901;p20"/>
            <p:cNvSpPr/>
            <p:nvPr/>
          </p:nvSpPr>
          <p:spPr>
            <a:xfrm>
              <a:off x="2134750" y="41343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9" y="2393"/>
                  </a:moveTo>
                  <a:cubicBezTo>
                    <a:pt x="4670" y="3678"/>
                    <a:pt x="3678" y="4728"/>
                    <a:pt x="2336" y="4670"/>
                  </a:cubicBezTo>
                  <a:cubicBezTo>
                    <a:pt x="993" y="4670"/>
                    <a:pt x="1" y="3619"/>
                    <a:pt x="1" y="2277"/>
                  </a:cubicBezTo>
                  <a:cubicBezTo>
                    <a:pt x="59" y="992"/>
                    <a:pt x="1051" y="0"/>
                    <a:pt x="2394" y="0"/>
                  </a:cubicBezTo>
                  <a:cubicBezTo>
                    <a:pt x="3736" y="0"/>
                    <a:pt x="4729" y="1051"/>
                    <a:pt x="4670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2" name="Google Shape;8902;p20"/>
            <p:cNvSpPr/>
            <p:nvPr/>
          </p:nvSpPr>
          <p:spPr>
            <a:xfrm>
              <a:off x="2381375" y="43809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5" y="4729"/>
                  </a:moveTo>
                  <a:cubicBezTo>
                    <a:pt x="993" y="4670"/>
                    <a:pt x="0" y="3678"/>
                    <a:pt x="0" y="2336"/>
                  </a:cubicBezTo>
                  <a:cubicBezTo>
                    <a:pt x="0" y="993"/>
                    <a:pt x="1109" y="1"/>
                    <a:pt x="2452" y="1"/>
                  </a:cubicBezTo>
                  <a:cubicBezTo>
                    <a:pt x="3736" y="59"/>
                    <a:pt x="4728" y="1110"/>
                    <a:pt x="4728" y="2394"/>
                  </a:cubicBezTo>
                  <a:cubicBezTo>
                    <a:pt x="4670" y="3736"/>
                    <a:pt x="3619" y="4729"/>
                    <a:pt x="2335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3" name="Google Shape;8903;p20"/>
            <p:cNvSpPr/>
            <p:nvPr/>
          </p:nvSpPr>
          <p:spPr>
            <a:xfrm>
              <a:off x="4097450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2336" y="0"/>
                  </a:moveTo>
                  <a:cubicBezTo>
                    <a:pt x="3620" y="0"/>
                    <a:pt x="4671" y="993"/>
                    <a:pt x="4671" y="2277"/>
                  </a:cubicBezTo>
                  <a:cubicBezTo>
                    <a:pt x="4671" y="3619"/>
                    <a:pt x="3678" y="4612"/>
                    <a:pt x="2336" y="4670"/>
                  </a:cubicBezTo>
                  <a:cubicBezTo>
                    <a:pt x="1052" y="4670"/>
                    <a:pt x="1" y="3619"/>
                    <a:pt x="1" y="2335"/>
                  </a:cubicBezTo>
                  <a:cubicBezTo>
                    <a:pt x="1" y="993"/>
                    <a:pt x="993" y="0"/>
                    <a:pt x="233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4" name="Google Shape;8904;p20"/>
            <p:cNvSpPr/>
            <p:nvPr/>
          </p:nvSpPr>
          <p:spPr>
            <a:xfrm>
              <a:off x="5815025" y="2171625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9"/>
                  </a:moveTo>
                  <a:cubicBezTo>
                    <a:pt x="1051" y="4729"/>
                    <a:pt x="0" y="3678"/>
                    <a:pt x="0" y="2336"/>
                  </a:cubicBezTo>
                  <a:cubicBezTo>
                    <a:pt x="58" y="1052"/>
                    <a:pt x="1051" y="1"/>
                    <a:pt x="2393" y="1"/>
                  </a:cubicBezTo>
                  <a:cubicBezTo>
                    <a:pt x="3736" y="1"/>
                    <a:pt x="4786" y="1052"/>
                    <a:pt x="4728" y="2394"/>
                  </a:cubicBezTo>
                  <a:cubicBezTo>
                    <a:pt x="4728" y="3737"/>
                    <a:pt x="3677" y="4729"/>
                    <a:pt x="239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5" name="Google Shape;8905;p20"/>
            <p:cNvSpPr/>
            <p:nvPr/>
          </p:nvSpPr>
          <p:spPr>
            <a:xfrm>
              <a:off x="5816475" y="33988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0"/>
                  </a:moveTo>
                  <a:cubicBezTo>
                    <a:pt x="3619" y="0"/>
                    <a:pt x="4670" y="993"/>
                    <a:pt x="4670" y="2335"/>
                  </a:cubicBezTo>
                  <a:cubicBezTo>
                    <a:pt x="4670" y="3619"/>
                    <a:pt x="3619" y="4670"/>
                    <a:pt x="2335" y="4670"/>
                  </a:cubicBezTo>
                  <a:cubicBezTo>
                    <a:pt x="993" y="4670"/>
                    <a:pt x="0" y="3619"/>
                    <a:pt x="0" y="2335"/>
                  </a:cubicBezTo>
                  <a:cubicBezTo>
                    <a:pt x="0" y="993"/>
                    <a:pt x="993" y="0"/>
                    <a:pt x="23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6" name="Google Shape;8906;p20"/>
            <p:cNvSpPr/>
            <p:nvPr/>
          </p:nvSpPr>
          <p:spPr>
            <a:xfrm>
              <a:off x="1644450" y="2907100"/>
              <a:ext cx="118225" cy="119675"/>
            </a:xfrm>
            <a:custGeom>
              <a:avLst/>
              <a:gdLst/>
              <a:ahLst/>
              <a:cxnLst/>
              <a:rect l="l" t="t" r="r" b="b"/>
              <a:pathLst>
                <a:path w="4729" h="4787" extrusionOk="0">
                  <a:moveTo>
                    <a:pt x="2335" y="59"/>
                  </a:moveTo>
                  <a:cubicBezTo>
                    <a:pt x="3678" y="1"/>
                    <a:pt x="4728" y="1051"/>
                    <a:pt x="4728" y="2394"/>
                  </a:cubicBezTo>
                  <a:cubicBezTo>
                    <a:pt x="4728" y="3736"/>
                    <a:pt x="3736" y="4729"/>
                    <a:pt x="2452" y="4787"/>
                  </a:cubicBezTo>
                  <a:cubicBezTo>
                    <a:pt x="1109" y="4787"/>
                    <a:pt x="0" y="3736"/>
                    <a:pt x="0" y="2394"/>
                  </a:cubicBezTo>
                  <a:cubicBezTo>
                    <a:pt x="0" y="1110"/>
                    <a:pt x="1051" y="59"/>
                    <a:pt x="233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7" name="Google Shape;8907;p20"/>
            <p:cNvSpPr/>
            <p:nvPr/>
          </p:nvSpPr>
          <p:spPr>
            <a:xfrm>
              <a:off x="2627975" y="9458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6" y="1"/>
                  </a:moveTo>
                  <a:cubicBezTo>
                    <a:pt x="3678" y="1"/>
                    <a:pt x="4729" y="1051"/>
                    <a:pt x="4729" y="2336"/>
                  </a:cubicBezTo>
                  <a:cubicBezTo>
                    <a:pt x="4729" y="3678"/>
                    <a:pt x="3678" y="4729"/>
                    <a:pt x="2336" y="4729"/>
                  </a:cubicBezTo>
                  <a:cubicBezTo>
                    <a:pt x="993" y="4729"/>
                    <a:pt x="1" y="3678"/>
                    <a:pt x="1" y="2394"/>
                  </a:cubicBezTo>
                  <a:cubicBezTo>
                    <a:pt x="1" y="1051"/>
                    <a:pt x="1052" y="59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8" name="Google Shape;8908;p20"/>
            <p:cNvSpPr/>
            <p:nvPr/>
          </p:nvSpPr>
          <p:spPr>
            <a:xfrm>
              <a:off x="1645900" y="2419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1"/>
                  </a:moveTo>
                  <a:cubicBezTo>
                    <a:pt x="3678" y="1"/>
                    <a:pt x="4670" y="993"/>
                    <a:pt x="4670" y="2336"/>
                  </a:cubicBezTo>
                  <a:cubicBezTo>
                    <a:pt x="4670" y="3620"/>
                    <a:pt x="3620" y="4670"/>
                    <a:pt x="2335" y="4670"/>
                  </a:cubicBezTo>
                  <a:cubicBezTo>
                    <a:pt x="993" y="4670"/>
                    <a:pt x="1" y="3620"/>
                    <a:pt x="1" y="2336"/>
                  </a:cubicBezTo>
                  <a:cubicBezTo>
                    <a:pt x="1" y="993"/>
                    <a:pt x="1051" y="1"/>
                    <a:pt x="23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9" name="Google Shape;8909;p20"/>
            <p:cNvSpPr/>
            <p:nvPr/>
          </p:nvSpPr>
          <p:spPr>
            <a:xfrm>
              <a:off x="3118300" y="700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277" y="4612"/>
                  </a:moveTo>
                  <a:cubicBezTo>
                    <a:pt x="993" y="4612"/>
                    <a:pt x="0" y="3561"/>
                    <a:pt x="0" y="2219"/>
                  </a:cubicBezTo>
                  <a:cubicBezTo>
                    <a:pt x="59" y="993"/>
                    <a:pt x="1109" y="0"/>
                    <a:pt x="2394" y="0"/>
                  </a:cubicBezTo>
                  <a:cubicBezTo>
                    <a:pt x="3678" y="0"/>
                    <a:pt x="4670" y="1109"/>
                    <a:pt x="4670" y="2394"/>
                  </a:cubicBezTo>
                  <a:cubicBezTo>
                    <a:pt x="4612" y="3678"/>
                    <a:pt x="3561" y="4670"/>
                    <a:pt x="2277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0" name="Google Shape;8910;p20"/>
            <p:cNvSpPr/>
            <p:nvPr/>
          </p:nvSpPr>
          <p:spPr>
            <a:xfrm>
              <a:off x="1645900" y="31551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4670" y="2335"/>
                  </a:moveTo>
                  <a:cubicBezTo>
                    <a:pt x="4670" y="3678"/>
                    <a:pt x="3620" y="4670"/>
                    <a:pt x="2277" y="4670"/>
                  </a:cubicBezTo>
                  <a:cubicBezTo>
                    <a:pt x="1051" y="4612"/>
                    <a:pt x="1" y="3620"/>
                    <a:pt x="1" y="2335"/>
                  </a:cubicBezTo>
                  <a:cubicBezTo>
                    <a:pt x="1" y="1051"/>
                    <a:pt x="1051" y="1"/>
                    <a:pt x="2394" y="59"/>
                  </a:cubicBezTo>
                  <a:cubicBezTo>
                    <a:pt x="3620" y="59"/>
                    <a:pt x="4670" y="1110"/>
                    <a:pt x="4670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1" name="Google Shape;8911;p20"/>
            <p:cNvSpPr/>
            <p:nvPr/>
          </p:nvSpPr>
          <p:spPr>
            <a:xfrm>
              <a:off x="1892525" y="1682775"/>
              <a:ext cx="116750" cy="116775"/>
            </a:xfrm>
            <a:custGeom>
              <a:avLst/>
              <a:gdLst/>
              <a:ahLst/>
              <a:cxnLst/>
              <a:rect l="l" t="t" r="r" b="b"/>
              <a:pathLst>
                <a:path w="4670" h="4671" extrusionOk="0">
                  <a:moveTo>
                    <a:pt x="4670" y="2336"/>
                  </a:moveTo>
                  <a:cubicBezTo>
                    <a:pt x="4670" y="3620"/>
                    <a:pt x="3619" y="4670"/>
                    <a:pt x="2277" y="4670"/>
                  </a:cubicBezTo>
                  <a:cubicBezTo>
                    <a:pt x="1051" y="4670"/>
                    <a:pt x="0" y="3620"/>
                    <a:pt x="0" y="2394"/>
                  </a:cubicBezTo>
                  <a:cubicBezTo>
                    <a:pt x="0" y="1051"/>
                    <a:pt x="1051" y="1"/>
                    <a:pt x="2335" y="59"/>
                  </a:cubicBezTo>
                  <a:cubicBezTo>
                    <a:pt x="3619" y="59"/>
                    <a:pt x="4611" y="1051"/>
                    <a:pt x="4670" y="23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2" name="Google Shape;8912;p20"/>
            <p:cNvSpPr/>
            <p:nvPr/>
          </p:nvSpPr>
          <p:spPr>
            <a:xfrm>
              <a:off x="4832925" y="4629025"/>
              <a:ext cx="116775" cy="115325"/>
            </a:xfrm>
            <a:custGeom>
              <a:avLst/>
              <a:gdLst/>
              <a:ahLst/>
              <a:cxnLst/>
              <a:rect l="l" t="t" r="r" b="b"/>
              <a:pathLst>
                <a:path w="4671" h="4613" extrusionOk="0">
                  <a:moveTo>
                    <a:pt x="2336" y="1"/>
                  </a:moveTo>
                  <a:cubicBezTo>
                    <a:pt x="3678" y="1"/>
                    <a:pt x="4670" y="1051"/>
                    <a:pt x="4670" y="2336"/>
                  </a:cubicBezTo>
                  <a:cubicBezTo>
                    <a:pt x="4670" y="3620"/>
                    <a:pt x="3620" y="4612"/>
                    <a:pt x="2336" y="4612"/>
                  </a:cubicBezTo>
                  <a:cubicBezTo>
                    <a:pt x="1051" y="4612"/>
                    <a:pt x="1" y="3561"/>
                    <a:pt x="59" y="2277"/>
                  </a:cubicBezTo>
                  <a:cubicBezTo>
                    <a:pt x="59" y="993"/>
                    <a:pt x="1110" y="1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3" name="Google Shape;8913;p20"/>
            <p:cNvSpPr/>
            <p:nvPr/>
          </p:nvSpPr>
          <p:spPr>
            <a:xfrm>
              <a:off x="3360525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4671" y="2335"/>
                  </a:moveTo>
                  <a:cubicBezTo>
                    <a:pt x="4671" y="3619"/>
                    <a:pt x="3620" y="4670"/>
                    <a:pt x="2277" y="4612"/>
                  </a:cubicBezTo>
                  <a:cubicBezTo>
                    <a:pt x="1052" y="4612"/>
                    <a:pt x="1" y="3561"/>
                    <a:pt x="1" y="2335"/>
                  </a:cubicBezTo>
                  <a:cubicBezTo>
                    <a:pt x="1" y="993"/>
                    <a:pt x="1052" y="0"/>
                    <a:pt x="2394" y="0"/>
                  </a:cubicBezTo>
                  <a:cubicBezTo>
                    <a:pt x="3678" y="0"/>
                    <a:pt x="4671" y="1051"/>
                    <a:pt x="4671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4" name="Google Shape;8914;p20"/>
            <p:cNvSpPr/>
            <p:nvPr/>
          </p:nvSpPr>
          <p:spPr>
            <a:xfrm>
              <a:off x="1889600" y="3890650"/>
              <a:ext cx="113850" cy="112375"/>
            </a:xfrm>
            <a:custGeom>
              <a:avLst/>
              <a:gdLst/>
              <a:ahLst/>
              <a:cxnLst/>
              <a:rect l="l" t="t" r="r" b="b"/>
              <a:pathLst>
                <a:path w="4554" h="4495" extrusionOk="0">
                  <a:moveTo>
                    <a:pt x="4553" y="2277"/>
                  </a:moveTo>
                  <a:cubicBezTo>
                    <a:pt x="4495" y="3503"/>
                    <a:pt x="3503" y="4495"/>
                    <a:pt x="2277" y="4495"/>
                  </a:cubicBezTo>
                  <a:cubicBezTo>
                    <a:pt x="993" y="4436"/>
                    <a:pt x="0" y="3386"/>
                    <a:pt x="59" y="2160"/>
                  </a:cubicBezTo>
                  <a:cubicBezTo>
                    <a:pt x="117" y="934"/>
                    <a:pt x="1109" y="0"/>
                    <a:pt x="2277" y="0"/>
                  </a:cubicBezTo>
                  <a:cubicBezTo>
                    <a:pt x="3561" y="0"/>
                    <a:pt x="4553" y="993"/>
                    <a:pt x="4553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5" name="Google Shape;8915;p20"/>
            <p:cNvSpPr/>
            <p:nvPr/>
          </p:nvSpPr>
          <p:spPr>
            <a:xfrm>
              <a:off x="4345525" y="4872725"/>
              <a:ext cx="112400" cy="112400"/>
            </a:xfrm>
            <a:custGeom>
              <a:avLst/>
              <a:gdLst/>
              <a:ahLst/>
              <a:cxnLst/>
              <a:rect l="l" t="t" r="r" b="b"/>
              <a:pathLst>
                <a:path w="4496" h="4496" extrusionOk="0">
                  <a:moveTo>
                    <a:pt x="2277" y="4495"/>
                  </a:moveTo>
                  <a:cubicBezTo>
                    <a:pt x="993" y="4495"/>
                    <a:pt x="1" y="3444"/>
                    <a:pt x="1" y="2219"/>
                  </a:cubicBezTo>
                  <a:cubicBezTo>
                    <a:pt x="59" y="993"/>
                    <a:pt x="1052" y="1"/>
                    <a:pt x="2336" y="1"/>
                  </a:cubicBezTo>
                  <a:cubicBezTo>
                    <a:pt x="3503" y="59"/>
                    <a:pt x="4495" y="1051"/>
                    <a:pt x="4495" y="2219"/>
                  </a:cubicBezTo>
                  <a:cubicBezTo>
                    <a:pt x="4495" y="3503"/>
                    <a:pt x="3503" y="4495"/>
                    <a:pt x="2277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6" name="Google Shape;8916;p20"/>
            <p:cNvSpPr/>
            <p:nvPr/>
          </p:nvSpPr>
          <p:spPr>
            <a:xfrm>
              <a:off x="2626525" y="4626125"/>
              <a:ext cx="112400" cy="112375"/>
            </a:xfrm>
            <a:custGeom>
              <a:avLst/>
              <a:gdLst/>
              <a:ahLst/>
              <a:cxnLst/>
              <a:rect l="l" t="t" r="r" b="b"/>
              <a:pathLst>
                <a:path w="4496" h="4495" extrusionOk="0">
                  <a:moveTo>
                    <a:pt x="2277" y="0"/>
                  </a:moveTo>
                  <a:cubicBezTo>
                    <a:pt x="3503" y="0"/>
                    <a:pt x="4495" y="1051"/>
                    <a:pt x="4495" y="2276"/>
                  </a:cubicBezTo>
                  <a:cubicBezTo>
                    <a:pt x="4495" y="3502"/>
                    <a:pt x="3444" y="4495"/>
                    <a:pt x="2219" y="4495"/>
                  </a:cubicBezTo>
                  <a:cubicBezTo>
                    <a:pt x="993" y="4495"/>
                    <a:pt x="59" y="3502"/>
                    <a:pt x="1" y="2276"/>
                  </a:cubicBezTo>
                  <a:cubicBezTo>
                    <a:pt x="1" y="1051"/>
                    <a:pt x="1051" y="0"/>
                    <a:pt x="227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7" name="Google Shape;8917;p20"/>
            <p:cNvSpPr/>
            <p:nvPr/>
          </p:nvSpPr>
          <p:spPr>
            <a:xfrm>
              <a:off x="5819400" y="1933775"/>
              <a:ext cx="110925" cy="109475"/>
            </a:xfrm>
            <a:custGeom>
              <a:avLst/>
              <a:gdLst/>
              <a:ahLst/>
              <a:cxnLst/>
              <a:rect l="l" t="t" r="r" b="b"/>
              <a:pathLst>
                <a:path w="4437" h="4379" extrusionOk="0">
                  <a:moveTo>
                    <a:pt x="4436" y="2160"/>
                  </a:moveTo>
                  <a:cubicBezTo>
                    <a:pt x="4436" y="3386"/>
                    <a:pt x="3502" y="4378"/>
                    <a:pt x="2277" y="4378"/>
                  </a:cubicBezTo>
                  <a:cubicBezTo>
                    <a:pt x="992" y="4378"/>
                    <a:pt x="0" y="3444"/>
                    <a:pt x="0" y="2160"/>
                  </a:cubicBezTo>
                  <a:cubicBezTo>
                    <a:pt x="0" y="934"/>
                    <a:pt x="992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8" name="Google Shape;8918;p20"/>
            <p:cNvSpPr/>
            <p:nvPr/>
          </p:nvSpPr>
          <p:spPr>
            <a:xfrm>
              <a:off x="5329075" y="1196850"/>
              <a:ext cx="110925" cy="110925"/>
            </a:xfrm>
            <a:custGeom>
              <a:avLst/>
              <a:gdLst/>
              <a:ahLst/>
              <a:cxnLst/>
              <a:rect l="l" t="t" r="r" b="b"/>
              <a:pathLst>
                <a:path w="4437" h="4437" extrusionOk="0">
                  <a:moveTo>
                    <a:pt x="4437" y="2218"/>
                  </a:moveTo>
                  <a:cubicBezTo>
                    <a:pt x="4437" y="3444"/>
                    <a:pt x="3503" y="4378"/>
                    <a:pt x="2277" y="4437"/>
                  </a:cubicBezTo>
                  <a:cubicBezTo>
                    <a:pt x="993" y="4437"/>
                    <a:pt x="1" y="3444"/>
                    <a:pt x="59" y="2160"/>
                  </a:cubicBezTo>
                  <a:cubicBezTo>
                    <a:pt x="59" y="934"/>
                    <a:pt x="1051" y="0"/>
                    <a:pt x="2277" y="0"/>
                  </a:cubicBezTo>
                  <a:cubicBezTo>
                    <a:pt x="3503" y="0"/>
                    <a:pt x="4437" y="993"/>
                    <a:pt x="4437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9" name="Google Shape;8919;p20"/>
            <p:cNvSpPr/>
            <p:nvPr/>
          </p:nvSpPr>
          <p:spPr>
            <a:xfrm>
              <a:off x="4593600" y="703625"/>
              <a:ext cx="110950" cy="109450"/>
            </a:xfrm>
            <a:custGeom>
              <a:avLst/>
              <a:gdLst/>
              <a:ahLst/>
              <a:cxnLst/>
              <a:rect l="l" t="t" r="r" b="b"/>
              <a:pathLst>
                <a:path w="4438" h="4378" extrusionOk="0">
                  <a:moveTo>
                    <a:pt x="4379" y="2218"/>
                  </a:moveTo>
                  <a:cubicBezTo>
                    <a:pt x="4379" y="3444"/>
                    <a:pt x="3445" y="4378"/>
                    <a:pt x="2219" y="4378"/>
                  </a:cubicBezTo>
                  <a:cubicBezTo>
                    <a:pt x="935" y="4378"/>
                    <a:pt x="1" y="3444"/>
                    <a:pt x="1" y="2160"/>
                  </a:cubicBezTo>
                  <a:cubicBezTo>
                    <a:pt x="59" y="934"/>
                    <a:pt x="993" y="0"/>
                    <a:pt x="2219" y="0"/>
                  </a:cubicBezTo>
                  <a:cubicBezTo>
                    <a:pt x="3445" y="0"/>
                    <a:pt x="4437" y="992"/>
                    <a:pt x="4379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0" name="Google Shape;8920;p20"/>
            <p:cNvSpPr/>
            <p:nvPr/>
          </p:nvSpPr>
          <p:spPr>
            <a:xfrm>
              <a:off x="1648825" y="2174550"/>
              <a:ext cx="110925" cy="112400"/>
            </a:xfrm>
            <a:custGeom>
              <a:avLst/>
              <a:gdLst/>
              <a:ahLst/>
              <a:cxnLst/>
              <a:rect l="l" t="t" r="r" b="b"/>
              <a:pathLst>
                <a:path w="4437" h="4496" extrusionOk="0">
                  <a:moveTo>
                    <a:pt x="4436" y="2277"/>
                  </a:moveTo>
                  <a:cubicBezTo>
                    <a:pt x="4436" y="3503"/>
                    <a:pt x="3503" y="4437"/>
                    <a:pt x="2277" y="4495"/>
                  </a:cubicBezTo>
                  <a:cubicBezTo>
                    <a:pt x="993" y="4495"/>
                    <a:pt x="0" y="3503"/>
                    <a:pt x="0" y="2277"/>
                  </a:cubicBezTo>
                  <a:cubicBezTo>
                    <a:pt x="0" y="993"/>
                    <a:pt x="993" y="1"/>
                    <a:pt x="2218" y="59"/>
                  </a:cubicBezTo>
                  <a:cubicBezTo>
                    <a:pt x="3444" y="59"/>
                    <a:pt x="4436" y="993"/>
                    <a:pt x="4436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1" name="Google Shape;8921;p20"/>
            <p:cNvSpPr/>
            <p:nvPr/>
          </p:nvSpPr>
          <p:spPr>
            <a:xfrm>
              <a:off x="3121225" y="4875650"/>
              <a:ext cx="109450" cy="108000"/>
            </a:xfrm>
            <a:custGeom>
              <a:avLst/>
              <a:gdLst/>
              <a:ahLst/>
              <a:cxnLst/>
              <a:rect l="l" t="t" r="r" b="b"/>
              <a:pathLst>
                <a:path w="4378" h="4320" extrusionOk="0">
                  <a:moveTo>
                    <a:pt x="4378" y="2160"/>
                  </a:moveTo>
                  <a:cubicBezTo>
                    <a:pt x="4378" y="3386"/>
                    <a:pt x="3386" y="4320"/>
                    <a:pt x="2160" y="4320"/>
                  </a:cubicBezTo>
                  <a:cubicBezTo>
                    <a:pt x="934" y="4320"/>
                    <a:pt x="0" y="3327"/>
                    <a:pt x="59" y="2102"/>
                  </a:cubicBezTo>
                  <a:cubicBezTo>
                    <a:pt x="59" y="876"/>
                    <a:pt x="1051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2" name="Google Shape;8922;p20"/>
            <p:cNvSpPr/>
            <p:nvPr/>
          </p:nvSpPr>
          <p:spPr>
            <a:xfrm>
              <a:off x="1648825" y="3401800"/>
              <a:ext cx="110925" cy="109450"/>
            </a:xfrm>
            <a:custGeom>
              <a:avLst/>
              <a:gdLst/>
              <a:ahLst/>
              <a:cxnLst/>
              <a:rect l="l" t="t" r="r" b="b"/>
              <a:pathLst>
                <a:path w="4437" h="4378" extrusionOk="0">
                  <a:moveTo>
                    <a:pt x="59" y="2160"/>
                  </a:moveTo>
                  <a:cubicBezTo>
                    <a:pt x="59" y="934"/>
                    <a:pt x="993" y="0"/>
                    <a:pt x="2277" y="59"/>
                  </a:cubicBezTo>
                  <a:cubicBezTo>
                    <a:pt x="3444" y="59"/>
                    <a:pt x="4436" y="1051"/>
                    <a:pt x="4378" y="2277"/>
                  </a:cubicBezTo>
                  <a:cubicBezTo>
                    <a:pt x="4378" y="3444"/>
                    <a:pt x="3386" y="4378"/>
                    <a:pt x="2218" y="4378"/>
                  </a:cubicBezTo>
                  <a:cubicBezTo>
                    <a:pt x="993" y="4378"/>
                    <a:pt x="0" y="3444"/>
                    <a:pt x="59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3" name="Google Shape;8923;p20"/>
            <p:cNvSpPr/>
            <p:nvPr/>
          </p:nvSpPr>
          <p:spPr>
            <a:xfrm>
              <a:off x="5574225" y="1440550"/>
              <a:ext cx="108025" cy="108000"/>
            </a:xfrm>
            <a:custGeom>
              <a:avLst/>
              <a:gdLst/>
              <a:ahLst/>
              <a:cxnLst/>
              <a:rect l="l" t="t" r="r" b="b"/>
              <a:pathLst>
                <a:path w="4321" h="4320" extrusionOk="0">
                  <a:moveTo>
                    <a:pt x="2161" y="4320"/>
                  </a:moveTo>
                  <a:cubicBezTo>
                    <a:pt x="993" y="4320"/>
                    <a:pt x="1" y="3386"/>
                    <a:pt x="1" y="2218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328" y="0"/>
                    <a:pt x="4320" y="934"/>
                    <a:pt x="4320" y="2160"/>
                  </a:cubicBezTo>
                  <a:cubicBezTo>
                    <a:pt x="4320" y="3327"/>
                    <a:pt x="3386" y="4320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4" name="Google Shape;8924;p20"/>
            <p:cNvSpPr/>
            <p:nvPr/>
          </p:nvSpPr>
          <p:spPr>
            <a:xfrm>
              <a:off x="5820850" y="3649875"/>
              <a:ext cx="108000" cy="108000"/>
            </a:xfrm>
            <a:custGeom>
              <a:avLst/>
              <a:gdLst/>
              <a:ahLst/>
              <a:cxnLst/>
              <a:rect l="l" t="t" r="r" b="b"/>
              <a:pathLst>
                <a:path w="4320" h="4320" extrusionOk="0">
                  <a:moveTo>
                    <a:pt x="2160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1" y="992"/>
                    <a:pt x="993" y="0"/>
                    <a:pt x="2160" y="0"/>
                  </a:cubicBezTo>
                  <a:cubicBezTo>
                    <a:pt x="3328" y="0"/>
                    <a:pt x="4320" y="992"/>
                    <a:pt x="4320" y="2160"/>
                  </a:cubicBezTo>
                  <a:cubicBezTo>
                    <a:pt x="4320" y="3327"/>
                    <a:pt x="3328" y="4320"/>
                    <a:pt x="2160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5" name="Google Shape;8925;p20"/>
            <p:cNvSpPr/>
            <p:nvPr/>
          </p:nvSpPr>
          <p:spPr>
            <a:xfrm>
              <a:off x="5083925" y="950225"/>
              <a:ext cx="109475" cy="109475"/>
            </a:xfrm>
            <a:custGeom>
              <a:avLst/>
              <a:gdLst/>
              <a:ahLst/>
              <a:cxnLst/>
              <a:rect l="l" t="t" r="r" b="b"/>
              <a:pathLst>
                <a:path w="4379" h="4379" extrusionOk="0">
                  <a:moveTo>
                    <a:pt x="4320" y="2161"/>
                  </a:moveTo>
                  <a:cubicBezTo>
                    <a:pt x="4378" y="3328"/>
                    <a:pt x="3386" y="4320"/>
                    <a:pt x="2219" y="4379"/>
                  </a:cubicBezTo>
                  <a:cubicBezTo>
                    <a:pt x="1051" y="4379"/>
                    <a:pt x="59" y="3445"/>
                    <a:pt x="0" y="2219"/>
                  </a:cubicBezTo>
                  <a:cubicBezTo>
                    <a:pt x="0" y="1051"/>
                    <a:pt x="993" y="59"/>
                    <a:pt x="2160" y="59"/>
                  </a:cubicBezTo>
                  <a:cubicBezTo>
                    <a:pt x="3328" y="1"/>
                    <a:pt x="4320" y="993"/>
                    <a:pt x="4320" y="21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6" name="Google Shape;8926;p20"/>
            <p:cNvSpPr/>
            <p:nvPr/>
          </p:nvSpPr>
          <p:spPr>
            <a:xfrm>
              <a:off x="2876050" y="703625"/>
              <a:ext cx="108025" cy="109450"/>
            </a:xfrm>
            <a:custGeom>
              <a:avLst/>
              <a:gdLst/>
              <a:ahLst/>
              <a:cxnLst/>
              <a:rect l="l" t="t" r="r" b="b"/>
              <a:pathLst>
                <a:path w="4321" h="4378" extrusionOk="0">
                  <a:moveTo>
                    <a:pt x="2161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59" y="992"/>
                    <a:pt x="1052" y="0"/>
                    <a:pt x="2219" y="59"/>
                  </a:cubicBezTo>
                  <a:cubicBezTo>
                    <a:pt x="3328" y="59"/>
                    <a:pt x="4320" y="1051"/>
                    <a:pt x="4320" y="2218"/>
                  </a:cubicBezTo>
                  <a:cubicBezTo>
                    <a:pt x="4320" y="3386"/>
                    <a:pt x="3328" y="4378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7" name="Google Shape;8927;p20"/>
            <p:cNvSpPr/>
            <p:nvPr/>
          </p:nvSpPr>
          <p:spPr>
            <a:xfrm>
              <a:off x="5329075" y="4386800"/>
              <a:ext cx="105100" cy="106550"/>
            </a:xfrm>
            <a:custGeom>
              <a:avLst/>
              <a:gdLst/>
              <a:ahLst/>
              <a:cxnLst/>
              <a:rect l="l" t="t" r="r" b="b"/>
              <a:pathLst>
                <a:path w="4204" h="4262" extrusionOk="0">
                  <a:moveTo>
                    <a:pt x="4203" y="2102"/>
                  </a:moveTo>
                  <a:cubicBezTo>
                    <a:pt x="4203" y="3269"/>
                    <a:pt x="3211" y="4203"/>
                    <a:pt x="2102" y="4261"/>
                  </a:cubicBezTo>
                  <a:cubicBezTo>
                    <a:pt x="935" y="4261"/>
                    <a:pt x="1" y="3269"/>
                    <a:pt x="1" y="2102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211" y="0"/>
                    <a:pt x="4203" y="993"/>
                    <a:pt x="4203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8" name="Google Shape;8928;p20"/>
            <p:cNvSpPr/>
            <p:nvPr/>
          </p:nvSpPr>
          <p:spPr>
            <a:xfrm>
              <a:off x="2140600" y="1195400"/>
              <a:ext cx="105075" cy="105075"/>
            </a:xfrm>
            <a:custGeom>
              <a:avLst/>
              <a:gdLst/>
              <a:ahLst/>
              <a:cxnLst/>
              <a:rect l="l" t="t" r="r" b="b"/>
              <a:pathLst>
                <a:path w="4203" h="4203" extrusionOk="0">
                  <a:moveTo>
                    <a:pt x="2102" y="0"/>
                  </a:moveTo>
                  <a:cubicBezTo>
                    <a:pt x="3211" y="0"/>
                    <a:pt x="4203" y="934"/>
                    <a:pt x="4203" y="2101"/>
                  </a:cubicBezTo>
                  <a:cubicBezTo>
                    <a:pt x="4203" y="3269"/>
                    <a:pt x="3269" y="4203"/>
                    <a:pt x="2102" y="4203"/>
                  </a:cubicBezTo>
                  <a:cubicBezTo>
                    <a:pt x="992" y="4203"/>
                    <a:pt x="59" y="3269"/>
                    <a:pt x="0" y="2160"/>
                  </a:cubicBezTo>
                  <a:cubicBezTo>
                    <a:pt x="0" y="992"/>
                    <a:pt x="934" y="58"/>
                    <a:pt x="210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9" name="Google Shape;8929;p20"/>
            <p:cNvSpPr/>
            <p:nvPr/>
          </p:nvSpPr>
          <p:spPr>
            <a:xfrm>
              <a:off x="2388675" y="954600"/>
              <a:ext cx="102175" cy="102175"/>
            </a:xfrm>
            <a:custGeom>
              <a:avLst/>
              <a:gdLst/>
              <a:ahLst/>
              <a:cxnLst/>
              <a:rect l="l" t="t" r="r" b="b"/>
              <a:pathLst>
                <a:path w="4087" h="4087" extrusionOk="0">
                  <a:moveTo>
                    <a:pt x="4086" y="2044"/>
                  </a:moveTo>
                  <a:cubicBezTo>
                    <a:pt x="4086" y="3211"/>
                    <a:pt x="3211" y="4087"/>
                    <a:pt x="2043" y="4087"/>
                  </a:cubicBezTo>
                  <a:cubicBezTo>
                    <a:pt x="876" y="4028"/>
                    <a:pt x="0" y="3153"/>
                    <a:pt x="0" y="1986"/>
                  </a:cubicBezTo>
                  <a:cubicBezTo>
                    <a:pt x="59" y="876"/>
                    <a:pt x="934" y="1"/>
                    <a:pt x="2043" y="1"/>
                  </a:cubicBezTo>
                  <a:cubicBezTo>
                    <a:pt x="3211" y="1"/>
                    <a:pt x="4086" y="876"/>
                    <a:pt x="4086" y="20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0" name="Google Shape;8930;p20"/>
            <p:cNvSpPr/>
            <p:nvPr/>
          </p:nvSpPr>
          <p:spPr>
            <a:xfrm>
              <a:off x="5577150" y="4141650"/>
              <a:ext cx="102175" cy="102150"/>
            </a:xfrm>
            <a:custGeom>
              <a:avLst/>
              <a:gdLst/>
              <a:ahLst/>
              <a:cxnLst/>
              <a:rect l="l" t="t" r="r" b="b"/>
              <a:pathLst>
                <a:path w="4087" h="4086" extrusionOk="0">
                  <a:moveTo>
                    <a:pt x="4087" y="2043"/>
                  </a:moveTo>
                  <a:cubicBezTo>
                    <a:pt x="4087" y="3210"/>
                    <a:pt x="3153" y="4086"/>
                    <a:pt x="2044" y="4086"/>
                  </a:cubicBezTo>
                  <a:cubicBezTo>
                    <a:pt x="876" y="4086"/>
                    <a:pt x="1" y="3210"/>
                    <a:pt x="1" y="2043"/>
                  </a:cubicBezTo>
                  <a:cubicBezTo>
                    <a:pt x="1" y="876"/>
                    <a:pt x="876" y="0"/>
                    <a:pt x="2044" y="0"/>
                  </a:cubicBezTo>
                  <a:cubicBezTo>
                    <a:pt x="3211" y="0"/>
                    <a:pt x="4087" y="934"/>
                    <a:pt x="4087" y="204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1" name="Google Shape;8931;p20"/>
            <p:cNvSpPr/>
            <p:nvPr/>
          </p:nvSpPr>
          <p:spPr>
            <a:xfrm>
              <a:off x="4593600" y="4877100"/>
              <a:ext cx="103650" cy="103650"/>
            </a:xfrm>
            <a:custGeom>
              <a:avLst/>
              <a:gdLst/>
              <a:ahLst/>
              <a:cxnLst/>
              <a:rect l="l" t="t" r="r" b="b"/>
              <a:pathLst>
                <a:path w="4146" h="4146" extrusionOk="0">
                  <a:moveTo>
                    <a:pt x="4087" y="2102"/>
                  </a:moveTo>
                  <a:cubicBezTo>
                    <a:pt x="4087" y="3269"/>
                    <a:pt x="3211" y="4145"/>
                    <a:pt x="2044" y="4145"/>
                  </a:cubicBezTo>
                  <a:cubicBezTo>
                    <a:pt x="877" y="4145"/>
                    <a:pt x="1" y="3211"/>
                    <a:pt x="1" y="2044"/>
                  </a:cubicBezTo>
                  <a:cubicBezTo>
                    <a:pt x="1" y="935"/>
                    <a:pt x="935" y="1"/>
                    <a:pt x="2102" y="59"/>
                  </a:cubicBezTo>
                  <a:cubicBezTo>
                    <a:pt x="3211" y="59"/>
                    <a:pt x="4145" y="935"/>
                    <a:pt x="4087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2" name="Google Shape;8932;p20"/>
            <p:cNvSpPr/>
            <p:nvPr/>
          </p:nvSpPr>
          <p:spPr>
            <a:xfrm>
              <a:off x="1653200" y="1932325"/>
              <a:ext cx="102175" cy="103625"/>
            </a:xfrm>
            <a:custGeom>
              <a:avLst/>
              <a:gdLst/>
              <a:ahLst/>
              <a:cxnLst/>
              <a:rect l="l" t="t" r="r" b="b"/>
              <a:pathLst>
                <a:path w="4087" h="4145" extrusionOk="0">
                  <a:moveTo>
                    <a:pt x="1985" y="4086"/>
                  </a:moveTo>
                  <a:cubicBezTo>
                    <a:pt x="818" y="4086"/>
                    <a:pt x="0" y="3152"/>
                    <a:pt x="0" y="1985"/>
                  </a:cubicBezTo>
                  <a:cubicBezTo>
                    <a:pt x="59" y="876"/>
                    <a:pt x="993" y="0"/>
                    <a:pt x="2160" y="58"/>
                  </a:cubicBezTo>
                  <a:cubicBezTo>
                    <a:pt x="3269" y="117"/>
                    <a:pt x="4086" y="992"/>
                    <a:pt x="4086" y="2160"/>
                  </a:cubicBezTo>
                  <a:cubicBezTo>
                    <a:pt x="4028" y="3269"/>
                    <a:pt x="3152" y="4144"/>
                    <a:pt x="1985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3" name="Google Shape;8933;p20"/>
            <p:cNvSpPr/>
            <p:nvPr/>
          </p:nvSpPr>
          <p:spPr>
            <a:xfrm>
              <a:off x="6067475" y="2673625"/>
              <a:ext cx="100700" cy="100700"/>
            </a:xfrm>
            <a:custGeom>
              <a:avLst/>
              <a:gdLst/>
              <a:ahLst/>
              <a:cxnLst/>
              <a:rect l="l" t="t" r="r" b="b"/>
              <a:pathLst>
                <a:path w="4028" h="4028" extrusionOk="0">
                  <a:moveTo>
                    <a:pt x="2043" y="4028"/>
                  </a:moveTo>
                  <a:cubicBezTo>
                    <a:pt x="934" y="4028"/>
                    <a:pt x="0" y="3152"/>
                    <a:pt x="0" y="2043"/>
                  </a:cubicBezTo>
                  <a:cubicBezTo>
                    <a:pt x="0" y="934"/>
                    <a:pt x="876" y="0"/>
                    <a:pt x="2043" y="59"/>
                  </a:cubicBezTo>
                  <a:cubicBezTo>
                    <a:pt x="3152" y="59"/>
                    <a:pt x="4028" y="934"/>
                    <a:pt x="4028" y="2043"/>
                  </a:cubicBezTo>
                  <a:cubicBezTo>
                    <a:pt x="4028" y="3152"/>
                    <a:pt x="3152" y="4028"/>
                    <a:pt x="2043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4" name="Google Shape;8934;p20"/>
            <p:cNvSpPr/>
            <p:nvPr/>
          </p:nvSpPr>
          <p:spPr>
            <a:xfrm>
              <a:off x="5088300" y="4636325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876" y="4028"/>
                    <a:pt x="1" y="3153"/>
                    <a:pt x="1" y="1985"/>
                  </a:cubicBezTo>
                  <a:cubicBezTo>
                    <a:pt x="1" y="876"/>
                    <a:pt x="876" y="1"/>
                    <a:pt x="1985" y="1"/>
                  </a:cubicBezTo>
                  <a:cubicBezTo>
                    <a:pt x="3153" y="1"/>
                    <a:pt x="4028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5" name="Google Shape;8935;p20"/>
            <p:cNvSpPr/>
            <p:nvPr/>
          </p:nvSpPr>
          <p:spPr>
            <a:xfrm>
              <a:off x="1899825" y="1443475"/>
              <a:ext cx="102150" cy="102150"/>
            </a:xfrm>
            <a:custGeom>
              <a:avLst/>
              <a:gdLst/>
              <a:ahLst/>
              <a:cxnLst/>
              <a:rect l="l" t="t" r="r" b="b"/>
              <a:pathLst>
                <a:path w="4086" h="4086" extrusionOk="0">
                  <a:moveTo>
                    <a:pt x="2101" y="58"/>
                  </a:moveTo>
                  <a:cubicBezTo>
                    <a:pt x="3210" y="58"/>
                    <a:pt x="4086" y="992"/>
                    <a:pt x="4028" y="2101"/>
                  </a:cubicBezTo>
                  <a:cubicBezTo>
                    <a:pt x="4028" y="3210"/>
                    <a:pt x="3094" y="4086"/>
                    <a:pt x="1926" y="4086"/>
                  </a:cubicBezTo>
                  <a:cubicBezTo>
                    <a:pt x="817" y="4028"/>
                    <a:pt x="0" y="3094"/>
                    <a:pt x="58" y="1985"/>
                  </a:cubicBezTo>
                  <a:cubicBezTo>
                    <a:pt x="58" y="876"/>
                    <a:pt x="992" y="0"/>
                    <a:pt x="2101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6" name="Google Shape;8936;p20"/>
            <p:cNvSpPr/>
            <p:nvPr/>
          </p:nvSpPr>
          <p:spPr>
            <a:xfrm>
              <a:off x="6066000" y="2917325"/>
              <a:ext cx="102175" cy="100700"/>
            </a:xfrm>
            <a:custGeom>
              <a:avLst/>
              <a:gdLst/>
              <a:ahLst/>
              <a:cxnLst/>
              <a:rect l="l" t="t" r="r" b="b"/>
              <a:pathLst>
                <a:path w="4087" h="4028" extrusionOk="0">
                  <a:moveTo>
                    <a:pt x="4028" y="2043"/>
                  </a:moveTo>
                  <a:cubicBezTo>
                    <a:pt x="4028" y="3094"/>
                    <a:pt x="3094" y="4028"/>
                    <a:pt x="1985" y="3969"/>
                  </a:cubicBezTo>
                  <a:cubicBezTo>
                    <a:pt x="935" y="3969"/>
                    <a:pt x="1" y="3035"/>
                    <a:pt x="59" y="1926"/>
                  </a:cubicBezTo>
                  <a:cubicBezTo>
                    <a:pt x="118" y="876"/>
                    <a:pt x="993" y="0"/>
                    <a:pt x="2044" y="0"/>
                  </a:cubicBezTo>
                  <a:cubicBezTo>
                    <a:pt x="3153" y="0"/>
                    <a:pt x="4087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7" name="Google Shape;8937;p20"/>
            <p:cNvSpPr/>
            <p:nvPr/>
          </p:nvSpPr>
          <p:spPr>
            <a:xfrm>
              <a:off x="2878975" y="4878575"/>
              <a:ext cx="100725" cy="100700"/>
            </a:xfrm>
            <a:custGeom>
              <a:avLst/>
              <a:gdLst/>
              <a:ahLst/>
              <a:cxnLst/>
              <a:rect l="l" t="t" r="r" b="b"/>
              <a:pathLst>
                <a:path w="4029" h="4028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935" y="4028"/>
                    <a:pt x="1" y="3094"/>
                    <a:pt x="59" y="1985"/>
                  </a:cubicBezTo>
                  <a:cubicBezTo>
                    <a:pt x="59" y="934"/>
                    <a:pt x="935" y="58"/>
                    <a:pt x="1985" y="0"/>
                  </a:cubicBezTo>
                  <a:cubicBezTo>
                    <a:pt x="3094" y="0"/>
                    <a:pt x="4028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8" name="Google Shape;8938;p20"/>
            <p:cNvSpPr/>
            <p:nvPr/>
          </p:nvSpPr>
          <p:spPr>
            <a:xfrm>
              <a:off x="3862525" y="465750"/>
              <a:ext cx="100700" cy="100725"/>
            </a:xfrm>
            <a:custGeom>
              <a:avLst/>
              <a:gdLst/>
              <a:ahLst/>
              <a:cxnLst/>
              <a:rect l="l" t="t" r="r" b="b"/>
              <a:pathLst>
                <a:path w="4028" h="4029" extrusionOk="0">
                  <a:moveTo>
                    <a:pt x="4028" y="1985"/>
                  </a:moveTo>
                  <a:cubicBezTo>
                    <a:pt x="4028" y="3094"/>
                    <a:pt x="3094" y="4028"/>
                    <a:pt x="1985" y="3970"/>
                  </a:cubicBezTo>
                  <a:cubicBezTo>
                    <a:pt x="934" y="3970"/>
                    <a:pt x="0" y="3094"/>
                    <a:pt x="0" y="1985"/>
                  </a:cubicBezTo>
                  <a:cubicBezTo>
                    <a:pt x="0" y="935"/>
                    <a:pt x="934" y="1"/>
                    <a:pt x="1985" y="1"/>
                  </a:cubicBezTo>
                  <a:cubicBezTo>
                    <a:pt x="3036" y="1"/>
                    <a:pt x="3970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9" name="Google Shape;8939;p20"/>
            <p:cNvSpPr/>
            <p:nvPr/>
          </p:nvSpPr>
          <p:spPr>
            <a:xfrm>
              <a:off x="3615900" y="465750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2044" y="4028"/>
                  </a:moveTo>
                  <a:cubicBezTo>
                    <a:pt x="935" y="4028"/>
                    <a:pt x="1" y="3094"/>
                    <a:pt x="1" y="2044"/>
                  </a:cubicBezTo>
                  <a:cubicBezTo>
                    <a:pt x="1" y="935"/>
                    <a:pt x="935" y="1"/>
                    <a:pt x="2044" y="1"/>
                  </a:cubicBezTo>
                  <a:cubicBezTo>
                    <a:pt x="3094" y="1"/>
                    <a:pt x="3970" y="876"/>
                    <a:pt x="4028" y="1985"/>
                  </a:cubicBezTo>
                  <a:cubicBezTo>
                    <a:pt x="4028" y="3036"/>
                    <a:pt x="3153" y="3970"/>
                    <a:pt x="2044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0" name="Google Shape;8940;p20"/>
            <p:cNvSpPr/>
            <p:nvPr/>
          </p:nvSpPr>
          <p:spPr>
            <a:xfrm>
              <a:off x="2143500" y="4389725"/>
              <a:ext cx="100725" cy="99250"/>
            </a:xfrm>
            <a:custGeom>
              <a:avLst/>
              <a:gdLst/>
              <a:ahLst/>
              <a:cxnLst/>
              <a:rect l="l" t="t" r="r" b="b"/>
              <a:pathLst>
                <a:path w="4029" h="3970" extrusionOk="0">
                  <a:moveTo>
                    <a:pt x="3970" y="1985"/>
                  </a:moveTo>
                  <a:cubicBezTo>
                    <a:pt x="4028" y="3035"/>
                    <a:pt x="3095" y="3969"/>
                    <a:pt x="1986" y="3969"/>
                  </a:cubicBezTo>
                  <a:cubicBezTo>
                    <a:pt x="935" y="3969"/>
                    <a:pt x="59" y="3094"/>
                    <a:pt x="1" y="2043"/>
                  </a:cubicBezTo>
                  <a:cubicBezTo>
                    <a:pt x="1" y="934"/>
                    <a:pt x="935" y="0"/>
                    <a:pt x="1986" y="0"/>
                  </a:cubicBezTo>
                  <a:cubicBezTo>
                    <a:pt x="3036" y="0"/>
                    <a:pt x="3970" y="876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1" name="Google Shape;8941;p20"/>
            <p:cNvSpPr/>
            <p:nvPr/>
          </p:nvSpPr>
          <p:spPr>
            <a:xfrm>
              <a:off x="1654650" y="3652775"/>
              <a:ext cx="99250" cy="100725"/>
            </a:xfrm>
            <a:custGeom>
              <a:avLst/>
              <a:gdLst/>
              <a:ahLst/>
              <a:cxnLst/>
              <a:rect l="l" t="t" r="r" b="b"/>
              <a:pathLst>
                <a:path w="3970" h="4029" extrusionOk="0">
                  <a:moveTo>
                    <a:pt x="1985" y="59"/>
                  </a:moveTo>
                  <a:cubicBezTo>
                    <a:pt x="3036" y="1"/>
                    <a:pt x="3970" y="935"/>
                    <a:pt x="3970" y="2044"/>
                  </a:cubicBezTo>
                  <a:cubicBezTo>
                    <a:pt x="3970" y="3095"/>
                    <a:pt x="3094" y="4028"/>
                    <a:pt x="1985" y="4028"/>
                  </a:cubicBezTo>
                  <a:cubicBezTo>
                    <a:pt x="935" y="4028"/>
                    <a:pt x="1" y="3095"/>
                    <a:pt x="1" y="1986"/>
                  </a:cubicBezTo>
                  <a:cubicBezTo>
                    <a:pt x="1" y="935"/>
                    <a:pt x="876" y="59"/>
                    <a:pt x="198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2" name="Google Shape;8942;p20"/>
            <p:cNvSpPr/>
            <p:nvPr/>
          </p:nvSpPr>
          <p:spPr>
            <a:xfrm>
              <a:off x="6067475" y="2428475"/>
              <a:ext cx="99250" cy="99250"/>
            </a:xfrm>
            <a:custGeom>
              <a:avLst/>
              <a:gdLst/>
              <a:ahLst/>
              <a:cxnLst/>
              <a:rect l="l" t="t" r="r" b="b"/>
              <a:pathLst>
                <a:path w="3970" h="3970" extrusionOk="0">
                  <a:moveTo>
                    <a:pt x="1985" y="0"/>
                  </a:moveTo>
                  <a:cubicBezTo>
                    <a:pt x="3035" y="0"/>
                    <a:pt x="3911" y="876"/>
                    <a:pt x="3969" y="1926"/>
                  </a:cubicBezTo>
                  <a:cubicBezTo>
                    <a:pt x="3969" y="2977"/>
                    <a:pt x="3094" y="3911"/>
                    <a:pt x="2043" y="3911"/>
                  </a:cubicBezTo>
                  <a:cubicBezTo>
                    <a:pt x="992" y="3969"/>
                    <a:pt x="59" y="3035"/>
                    <a:pt x="59" y="1985"/>
                  </a:cubicBezTo>
                  <a:cubicBezTo>
                    <a:pt x="0" y="934"/>
                    <a:pt x="934" y="58"/>
                    <a:pt x="198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3" name="Google Shape;8943;p20"/>
            <p:cNvSpPr/>
            <p:nvPr/>
          </p:nvSpPr>
          <p:spPr>
            <a:xfrm>
              <a:off x="4841675" y="709450"/>
              <a:ext cx="99275" cy="99250"/>
            </a:xfrm>
            <a:custGeom>
              <a:avLst/>
              <a:gdLst/>
              <a:ahLst/>
              <a:cxnLst/>
              <a:rect l="l" t="t" r="r" b="b"/>
              <a:pathLst>
                <a:path w="3971" h="3970" extrusionOk="0">
                  <a:moveTo>
                    <a:pt x="3970" y="1985"/>
                  </a:moveTo>
                  <a:cubicBezTo>
                    <a:pt x="3970" y="3036"/>
                    <a:pt x="3036" y="3970"/>
                    <a:pt x="1986" y="3970"/>
                  </a:cubicBezTo>
                  <a:cubicBezTo>
                    <a:pt x="935" y="3911"/>
                    <a:pt x="1" y="2978"/>
                    <a:pt x="59" y="1927"/>
                  </a:cubicBezTo>
                  <a:cubicBezTo>
                    <a:pt x="59" y="876"/>
                    <a:pt x="993" y="1"/>
                    <a:pt x="2044" y="1"/>
                  </a:cubicBezTo>
                  <a:cubicBezTo>
                    <a:pt x="3095" y="1"/>
                    <a:pt x="3970" y="935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4" name="Google Shape;8944;p20"/>
            <p:cNvSpPr/>
            <p:nvPr/>
          </p:nvSpPr>
          <p:spPr>
            <a:xfrm>
              <a:off x="5825225" y="1691525"/>
              <a:ext cx="99250" cy="99275"/>
            </a:xfrm>
            <a:custGeom>
              <a:avLst/>
              <a:gdLst/>
              <a:ahLst/>
              <a:cxnLst/>
              <a:rect l="l" t="t" r="r" b="b"/>
              <a:pathLst>
                <a:path w="3970" h="3971" extrusionOk="0">
                  <a:moveTo>
                    <a:pt x="1985" y="3970"/>
                  </a:moveTo>
                  <a:cubicBezTo>
                    <a:pt x="876" y="3970"/>
                    <a:pt x="1" y="3036"/>
                    <a:pt x="1" y="1986"/>
                  </a:cubicBezTo>
                  <a:cubicBezTo>
                    <a:pt x="1" y="935"/>
                    <a:pt x="935" y="1"/>
                    <a:pt x="1985" y="59"/>
                  </a:cubicBezTo>
                  <a:cubicBezTo>
                    <a:pt x="3036" y="59"/>
                    <a:pt x="3970" y="993"/>
                    <a:pt x="3970" y="2044"/>
                  </a:cubicBezTo>
                  <a:cubicBezTo>
                    <a:pt x="3911" y="3095"/>
                    <a:pt x="3036" y="3970"/>
                    <a:pt x="198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5" name="Google Shape;8945;p20"/>
            <p:cNvSpPr/>
            <p:nvPr/>
          </p:nvSpPr>
          <p:spPr>
            <a:xfrm>
              <a:off x="4106225" y="465750"/>
              <a:ext cx="97800" cy="99250"/>
            </a:xfrm>
            <a:custGeom>
              <a:avLst/>
              <a:gdLst/>
              <a:ahLst/>
              <a:cxnLst/>
              <a:rect l="l" t="t" r="r" b="b"/>
              <a:pathLst>
                <a:path w="3912" h="3970" extrusionOk="0">
                  <a:moveTo>
                    <a:pt x="3911" y="1985"/>
                  </a:moveTo>
                  <a:cubicBezTo>
                    <a:pt x="3911" y="3036"/>
                    <a:pt x="3035" y="3970"/>
                    <a:pt x="1985" y="3970"/>
                  </a:cubicBezTo>
                  <a:cubicBezTo>
                    <a:pt x="934" y="3970"/>
                    <a:pt x="0" y="3036"/>
                    <a:pt x="0" y="1985"/>
                  </a:cubicBezTo>
                  <a:cubicBezTo>
                    <a:pt x="0" y="935"/>
                    <a:pt x="876" y="59"/>
                    <a:pt x="1926" y="59"/>
                  </a:cubicBezTo>
                  <a:cubicBezTo>
                    <a:pt x="2977" y="1"/>
                    <a:pt x="3911" y="935"/>
                    <a:pt x="3911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6" name="Google Shape;8946;p20"/>
            <p:cNvSpPr/>
            <p:nvPr/>
          </p:nvSpPr>
          <p:spPr>
            <a:xfrm>
              <a:off x="2393050" y="4634875"/>
              <a:ext cx="94875" cy="96325"/>
            </a:xfrm>
            <a:custGeom>
              <a:avLst/>
              <a:gdLst/>
              <a:ahLst/>
              <a:cxnLst/>
              <a:rect l="l" t="t" r="r" b="b"/>
              <a:pathLst>
                <a:path w="3795" h="3853" extrusionOk="0">
                  <a:moveTo>
                    <a:pt x="3794" y="1868"/>
                  </a:moveTo>
                  <a:cubicBezTo>
                    <a:pt x="3794" y="2977"/>
                    <a:pt x="2977" y="3794"/>
                    <a:pt x="1926" y="3794"/>
                  </a:cubicBezTo>
                  <a:cubicBezTo>
                    <a:pt x="817" y="3853"/>
                    <a:pt x="0" y="2977"/>
                    <a:pt x="0" y="1868"/>
                  </a:cubicBezTo>
                  <a:cubicBezTo>
                    <a:pt x="0" y="817"/>
                    <a:pt x="817" y="0"/>
                    <a:pt x="1926" y="0"/>
                  </a:cubicBezTo>
                  <a:cubicBezTo>
                    <a:pt x="2977" y="0"/>
                    <a:pt x="3794" y="817"/>
                    <a:pt x="3794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7" name="Google Shape;8947;p20"/>
            <p:cNvSpPr/>
            <p:nvPr/>
          </p:nvSpPr>
          <p:spPr>
            <a:xfrm>
              <a:off x="6068925" y="3165400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3853" y="1985"/>
                  </a:moveTo>
                  <a:cubicBezTo>
                    <a:pt x="3853" y="3035"/>
                    <a:pt x="2977" y="3853"/>
                    <a:pt x="1927" y="3853"/>
                  </a:cubicBezTo>
                  <a:cubicBezTo>
                    <a:pt x="818" y="3853"/>
                    <a:pt x="1" y="2977"/>
                    <a:pt x="59" y="1868"/>
                  </a:cubicBezTo>
                  <a:cubicBezTo>
                    <a:pt x="59" y="817"/>
                    <a:pt x="934" y="0"/>
                    <a:pt x="1985" y="0"/>
                  </a:cubicBezTo>
                  <a:cubicBezTo>
                    <a:pt x="3036" y="59"/>
                    <a:pt x="3853" y="934"/>
                    <a:pt x="3853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8" name="Google Shape;8948;p20"/>
            <p:cNvSpPr/>
            <p:nvPr/>
          </p:nvSpPr>
          <p:spPr>
            <a:xfrm>
              <a:off x="3370750" y="467225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1868" y="3853"/>
                  </a:moveTo>
                  <a:cubicBezTo>
                    <a:pt x="818" y="3794"/>
                    <a:pt x="0" y="2977"/>
                    <a:pt x="59" y="1868"/>
                  </a:cubicBezTo>
                  <a:cubicBezTo>
                    <a:pt x="59" y="817"/>
                    <a:pt x="934" y="0"/>
                    <a:pt x="1985" y="59"/>
                  </a:cubicBezTo>
                  <a:cubicBezTo>
                    <a:pt x="3094" y="59"/>
                    <a:pt x="3853" y="934"/>
                    <a:pt x="3853" y="1985"/>
                  </a:cubicBezTo>
                  <a:cubicBezTo>
                    <a:pt x="3795" y="3094"/>
                    <a:pt x="2977" y="3853"/>
                    <a:pt x="1868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9" name="Google Shape;8949;p20"/>
            <p:cNvSpPr/>
            <p:nvPr/>
          </p:nvSpPr>
          <p:spPr>
            <a:xfrm>
              <a:off x="5828150" y="3902325"/>
              <a:ext cx="93425" cy="94875"/>
            </a:xfrm>
            <a:custGeom>
              <a:avLst/>
              <a:gdLst/>
              <a:ahLst/>
              <a:cxnLst/>
              <a:rect l="l" t="t" r="r" b="b"/>
              <a:pathLst>
                <a:path w="3737" h="3795" extrusionOk="0">
                  <a:moveTo>
                    <a:pt x="3736" y="1926"/>
                  </a:moveTo>
                  <a:cubicBezTo>
                    <a:pt x="3736" y="3036"/>
                    <a:pt x="2861" y="3794"/>
                    <a:pt x="1810" y="3794"/>
                  </a:cubicBezTo>
                  <a:cubicBezTo>
                    <a:pt x="759" y="3736"/>
                    <a:pt x="0" y="2919"/>
                    <a:pt x="0" y="1926"/>
                  </a:cubicBezTo>
                  <a:cubicBezTo>
                    <a:pt x="0" y="817"/>
                    <a:pt x="876" y="0"/>
                    <a:pt x="1927" y="59"/>
                  </a:cubicBezTo>
                  <a:cubicBezTo>
                    <a:pt x="2977" y="59"/>
                    <a:pt x="3736" y="876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0" name="Google Shape;8950;p20"/>
            <p:cNvSpPr/>
            <p:nvPr/>
          </p:nvSpPr>
          <p:spPr>
            <a:xfrm>
              <a:off x="1899825" y="4146025"/>
              <a:ext cx="94875" cy="94875"/>
            </a:xfrm>
            <a:custGeom>
              <a:avLst/>
              <a:gdLst/>
              <a:ahLst/>
              <a:cxnLst/>
              <a:rect l="l" t="t" r="r" b="b"/>
              <a:pathLst>
                <a:path w="3795" h="3795" extrusionOk="0">
                  <a:moveTo>
                    <a:pt x="3794" y="1926"/>
                  </a:moveTo>
                  <a:cubicBezTo>
                    <a:pt x="3736" y="2977"/>
                    <a:pt x="2919" y="3794"/>
                    <a:pt x="1810" y="3794"/>
                  </a:cubicBezTo>
                  <a:cubicBezTo>
                    <a:pt x="759" y="3736"/>
                    <a:pt x="0" y="2919"/>
                    <a:pt x="0" y="1810"/>
                  </a:cubicBezTo>
                  <a:cubicBezTo>
                    <a:pt x="58" y="759"/>
                    <a:pt x="876" y="0"/>
                    <a:pt x="1868" y="0"/>
                  </a:cubicBezTo>
                  <a:cubicBezTo>
                    <a:pt x="2977" y="0"/>
                    <a:pt x="3794" y="817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1" name="Google Shape;8951;p20"/>
            <p:cNvSpPr/>
            <p:nvPr/>
          </p:nvSpPr>
          <p:spPr>
            <a:xfrm>
              <a:off x="2639650" y="712375"/>
              <a:ext cx="94875" cy="93425"/>
            </a:xfrm>
            <a:custGeom>
              <a:avLst/>
              <a:gdLst/>
              <a:ahLst/>
              <a:cxnLst/>
              <a:rect l="l" t="t" r="r" b="b"/>
              <a:pathLst>
                <a:path w="3795" h="3737" extrusionOk="0">
                  <a:moveTo>
                    <a:pt x="1927" y="3736"/>
                  </a:moveTo>
                  <a:cubicBezTo>
                    <a:pt x="876" y="3736"/>
                    <a:pt x="59" y="2919"/>
                    <a:pt x="59" y="1868"/>
                  </a:cubicBezTo>
                  <a:cubicBezTo>
                    <a:pt x="1" y="818"/>
                    <a:pt x="818" y="0"/>
                    <a:pt x="1869" y="0"/>
                  </a:cubicBezTo>
                  <a:cubicBezTo>
                    <a:pt x="2919" y="0"/>
                    <a:pt x="3737" y="818"/>
                    <a:pt x="3737" y="1810"/>
                  </a:cubicBezTo>
                  <a:cubicBezTo>
                    <a:pt x="3795" y="2861"/>
                    <a:pt x="2978" y="3678"/>
                    <a:pt x="1927" y="37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2" name="Google Shape;8952;p20"/>
            <p:cNvSpPr/>
            <p:nvPr/>
          </p:nvSpPr>
          <p:spPr>
            <a:xfrm>
              <a:off x="6070375" y="2184775"/>
              <a:ext cx="93425" cy="91950"/>
            </a:xfrm>
            <a:custGeom>
              <a:avLst/>
              <a:gdLst/>
              <a:ahLst/>
              <a:cxnLst/>
              <a:rect l="l" t="t" r="r" b="b"/>
              <a:pathLst>
                <a:path w="3737" h="3678" extrusionOk="0">
                  <a:moveTo>
                    <a:pt x="3737" y="1868"/>
                  </a:moveTo>
                  <a:cubicBezTo>
                    <a:pt x="3737" y="2860"/>
                    <a:pt x="2861" y="3678"/>
                    <a:pt x="1869" y="3678"/>
                  </a:cubicBezTo>
                  <a:cubicBezTo>
                    <a:pt x="876" y="3678"/>
                    <a:pt x="1" y="2802"/>
                    <a:pt x="59" y="1810"/>
                  </a:cubicBezTo>
                  <a:cubicBezTo>
                    <a:pt x="59" y="817"/>
                    <a:pt x="935" y="0"/>
                    <a:pt x="1927" y="0"/>
                  </a:cubicBezTo>
                  <a:cubicBezTo>
                    <a:pt x="2919" y="59"/>
                    <a:pt x="3737" y="876"/>
                    <a:pt x="3737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3" name="Google Shape;8953;p20"/>
            <p:cNvSpPr/>
            <p:nvPr/>
          </p:nvSpPr>
          <p:spPr>
            <a:xfrm>
              <a:off x="3862525" y="5129550"/>
              <a:ext cx="91950" cy="91975"/>
            </a:xfrm>
            <a:custGeom>
              <a:avLst/>
              <a:gdLst/>
              <a:ahLst/>
              <a:cxnLst/>
              <a:rect l="l" t="t" r="r" b="b"/>
              <a:pathLst>
                <a:path w="3678" h="3679" extrusionOk="0">
                  <a:moveTo>
                    <a:pt x="3678" y="1869"/>
                  </a:moveTo>
                  <a:cubicBezTo>
                    <a:pt x="3678" y="2861"/>
                    <a:pt x="2860" y="3678"/>
                    <a:pt x="1868" y="3678"/>
                  </a:cubicBezTo>
                  <a:cubicBezTo>
                    <a:pt x="876" y="3678"/>
                    <a:pt x="0" y="2803"/>
                    <a:pt x="0" y="1810"/>
                  </a:cubicBezTo>
                  <a:cubicBezTo>
                    <a:pt x="59" y="818"/>
                    <a:pt x="934" y="1"/>
                    <a:pt x="1868" y="59"/>
                  </a:cubicBezTo>
                  <a:cubicBezTo>
                    <a:pt x="2860" y="59"/>
                    <a:pt x="3678" y="876"/>
                    <a:pt x="3678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4" name="Google Shape;8954;p20"/>
            <p:cNvSpPr/>
            <p:nvPr/>
          </p:nvSpPr>
          <p:spPr>
            <a:xfrm>
              <a:off x="4357200" y="470125"/>
              <a:ext cx="91975" cy="91975"/>
            </a:xfrm>
            <a:custGeom>
              <a:avLst/>
              <a:gdLst/>
              <a:ahLst/>
              <a:cxnLst/>
              <a:rect l="l" t="t" r="r" b="b"/>
              <a:pathLst>
                <a:path w="3679" h="3679" extrusionOk="0">
                  <a:moveTo>
                    <a:pt x="3620" y="1810"/>
                  </a:moveTo>
                  <a:cubicBezTo>
                    <a:pt x="3678" y="2744"/>
                    <a:pt x="2861" y="3620"/>
                    <a:pt x="1869" y="3678"/>
                  </a:cubicBezTo>
                  <a:cubicBezTo>
                    <a:pt x="876" y="3678"/>
                    <a:pt x="1" y="2803"/>
                    <a:pt x="1" y="1810"/>
                  </a:cubicBezTo>
                  <a:cubicBezTo>
                    <a:pt x="1" y="876"/>
                    <a:pt x="818" y="1"/>
                    <a:pt x="1810" y="1"/>
                  </a:cubicBezTo>
                  <a:cubicBezTo>
                    <a:pt x="2744" y="1"/>
                    <a:pt x="3620" y="818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5" name="Google Shape;8955;p20"/>
            <p:cNvSpPr/>
            <p:nvPr/>
          </p:nvSpPr>
          <p:spPr>
            <a:xfrm>
              <a:off x="3620275" y="5131025"/>
              <a:ext cx="91975" cy="90500"/>
            </a:xfrm>
            <a:custGeom>
              <a:avLst/>
              <a:gdLst/>
              <a:ahLst/>
              <a:cxnLst/>
              <a:rect l="l" t="t" r="r" b="b"/>
              <a:pathLst>
                <a:path w="3679" h="3620" extrusionOk="0">
                  <a:moveTo>
                    <a:pt x="1869" y="3619"/>
                  </a:moveTo>
                  <a:cubicBezTo>
                    <a:pt x="876" y="3619"/>
                    <a:pt x="1" y="2744"/>
                    <a:pt x="1" y="1810"/>
                  </a:cubicBezTo>
                  <a:cubicBezTo>
                    <a:pt x="1" y="817"/>
                    <a:pt x="876" y="0"/>
                    <a:pt x="1869" y="0"/>
                  </a:cubicBezTo>
                  <a:cubicBezTo>
                    <a:pt x="2803" y="0"/>
                    <a:pt x="3620" y="817"/>
                    <a:pt x="3620" y="1751"/>
                  </a:cubicBezTo>
                  <a:cubicBezTo>
                    <a:pt x="3678" y="2744"/>
                    <a:pt x="2803" y="3619"/>
                    <a:pt x="186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6" name="Google Shape;8956;p20"/>
            <p:cNvSpPr/>
            <p:nvPr/>
          </p:nvSpPr>
          <p:spPr>
            <a:xfrm>
              <a:off x="1412425" y="2921700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19" y="1810"/>
                  </a:moveTo>
                  <a:cubicBezTo>
                    <a:pt x="3619" y="2802"/>
                    <a:pt x="2802" y="3619"/>
                    <a:pt x="1810" y="3619"/>
                  </a:cubicBezTo>
                  <a:cubicBezTo>
                    <a:pt x="818" y="3619"/>
                    <a:pt x="0" y="2802"/>
                    <a:pt x="0" y="1810"/>
                  </a:cubicBezTo>
                  <a:cubicBezTo>
                    <a:pt x="0" y="876"/>
                    <a:pt x="818" y="59"/>
                    <a:pt x="1751" y="0"/>
                  </a:cubicBezTo>
                  <a:cubicBezTo>
                    <a:pt x="2744" y="0"/>
                    <a:pt x="3561" y="817"/>
                    <a:pt x="3619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7" name="Google Shape;8957;p20"/>
            <p:cNvSpPr/>
            <p:nvPr/>
          </p:nvSpPr>
          <p:spPr>
            <a:xfrm>
              <a:off x="4846075" y="4884400"/>
              <a:ext cx="91950" cy="90500"/>
            </a:xfrm>
            <a:custGeom>
              <a:avLst/>
              <a:gdLst/>
              <a:ahLst/>
              <a:cxnLst/>
              <a:rect l="l" t="t" r="r" b="b"/>
              <a:pathLst>
                <a:path w="3678" h="3620" extrusionOk="0">
                  <a:moveTo>
                    <a:pt x="1868" y="1"/>
                  </a:moveTo>
                  <a:cubicBezTo>
                    <a:pt x="2802" y="1"/>
                    <a:pt x="3677" y="876"/>
                    <a:pt x="3619" y="1810"/>
                  </a:cubicBezTo>
                  <a:cubicBezTo>
                    <a:pt x="3619" y="2802"/>
                    <a:pt x="2743" y="3620"/>
                    <a:pt x="1751" y="3620"/>
                  </a:cubicBezTo>
                  <a:cubicBezTo>
                    <a:pt x="817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8" name="Google Shape;8958;p20"/>
            <p:cNvSpPr/>
            <p:nvPr/>
          </p:nvSpPr>
          <p:spPr>
            <a:xfrm>
              <a:off x="1659025" y="1695925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20" y="1810"/>
                  </a:moveTo>
                  <a:cubicBezTo>
                    <a:pt x="3620" y="2802"/>
                    <a:pt x="2803" y="3619"/>
                    <a:pt x="1810" y="3619"/>
                  </a:cubicBezTo>
                  <a:cubicBezTo>
                    <a:pt x="818" y="3619"/>
                    <a:pt x="1" y="2802"/>
                    <a:pt x="1" y="1810"/>
                  </a:cubicBezTo>
                  <a:cubicBezTo>
                    <a:pt x="1" y="876"/>
                    <a:pt x="818" y="58"/>
                    <a:pt x="1752" y="0"/>
                  </a:cubicBezTo>
                  <a:cubicBezTo>
                    <a:pt x="2744" y="0"/>
                    <a:pt x="3562" y="817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9" name="Google Shape;8959;p20"/>
            <p:cNvSpPr/>
            <p:nvPr/>
          </p:nvSpPr>
          <p:spPr>
            <a:xfrm>
              <a:off x="1412425" y="2675075"/>
              <a:ext cx="90500" cy="91975"/>
            </a:xfrm>
            <a:custGeom>
              <a:avLst/>
              <a:gdLst/>
              <a:ahLst/>
              <a:cxnLst/>
              <a:rect l="l" t="t" r="r" b="b"/>
              <a:pathLst>
                <a:path w="3620" h="3679" extrusionOk="0">
                  <a:moveTo>
                    <a:pt x="1810" y="1"/>
                  </a:moveTo>
                  <a:cubicBezTo>
                    <a:pt x="2802" y="59"/>
                    <a:pt x="3619" y="935"/>
                    <a:pt x="3619" y="1869"/>
                  </a:cubicBezTo>
                  <a:cubicBezTo>
                    <a:pt x="3561" y="2861"/>
                    <a:pt x="2685" y="3678"/>
                    <a:pt x="1751" y="3620"/>
                  </a:cubicBezTo>
                  <a:cubicBezTo>
                    <a:pt x="759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0" name="Google Shape;8960;p20"/>
            <p:cNvSpPr/>
            <p:nvPr/>
          </p:nvSpPr>
          <p:spPr>
            <a:xfrm>
              <a:off x="5340750" y="9619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2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744"/>
                    <a:pt x="1" y="1752"/>
                  </a:cubicBezTo>
                  <a:cubicBezTo>
                    <a:pt x="1" y="760"/>
                    <a:pt x="759" y="1"/>
                    <a:pt x="1752" y="1"/>
                  </a:cubicBezTo>
                  <a:cubicBezTo>
                    <a:pt x="2744" y="1"/>
                    <a:pt x="3503" y="760"/>
                    <a:pt x="3503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1" name="Google Shape;8961;p20"/>
            <p:cNvSpPr/>
            <p:nvPr/>
          </p:nvSpPr>
          <p:spPr>
            <a:xfrm>
              <a:off x="5584450" y="120852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1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685"/>
                    <a:pt x="1" y="1751"/>
                  </a:cubicBezTo>
                  <a:cubicBezTo>
                    <a:pt x="1" y="759"/>
                    <a:pt x="759" y="0"/>
                    <a:pt x="1752" y="0"/>
                  </a:cubicBezTo>
                  <a:cubicBezTo>
                    <a:pt x="2744" y="0"/>
                    <a:pt x="3503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2" name="Google Shape;8962;p20"/>
            <p:cNvSpPr/>
            <p:nvPr/>
          </p:nvSpPr>
          <p:spPr>
            <a:xfrm>
              <a:off x="3132900" y="4716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2" y="1751"/>
                  </a:moveTo>
                  <a:cubicBezTo>
                    <a:pt x="3502" y="2744"/>
                    <a:pt x="2744" y="3503"/>
                    <a:pt x="1751" y="3503"/>
                  </a:cubicBezTo>
                  <a:cubicBezTo>
                    <a:pt x="759" y="3503"/>
                    <a:pt x="0" y="2744"/>
                    <a:pt x="0" y="1751"/>
                  </a:cubicBezTo>
                  <a:cubicBezTo>
                    <a:pt x="0" y="817"/>
                    <a:pt x="759" y="0"/>
                    <a:pt x="1751" y="0"/>
                  </a:cubicBezTo>
                  <a:cubicBezTo>
                    <a:pt x="2685" y="0"/>
                    <a:pt x="3502" y="759"/>
                    <a:pt x="3502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3" name="Google Shape;8963;p20"/>
            <p:cNvSpPr/>
            <p:nvPr/>
          </p:nvSpPr>
          <p:spPr>
            <a:xfrm>
              <a:off x="6073300" y="341347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1752" y="3502"/>
                  </a:moveTo>
                  <a:cubicBezTo>
                    <a:pt x="759" y="3502"/>
                    <a:pt x="1" y="2685"/>
                    <a:pt x="1" y="1751"/>
                  </a:cubicBezTo>
                  <a:cubicBezTo>
                    <a:pt x="1" y="759"/>
                    <a:pt x="818" y="0"/>
                    <a:pt x="1810" y="0"/>
                  </a:cubicBezTo>
                  <a:cubicBezTo>
                    <a:pt x="2744" y="0"/>
                    <a:pt x="3503" y="759"/>
                    <a:pt x="3503" y="1751"/>
                  </a:cubicBezTo>
                  <a:cubicBezTo>
                    <a:pt x="3503" y="2744"/>
                    <a:pt x="2744" y="3502"/>
                    <a:pt x="1752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4" name="Google Shape;8964;p20"/>
            <p:cNvSpPr/>
            <p:nvPr/>
          </p:nvSpPr>
          <p:spPr>
            <a:xfrm>
              <a:off x="1413875" y="2434300"/>
              <a:ext cx="87575" cy="86125"/>
            </a:xfrm>
            <a:custGeom>
              <a:avLst/>
              <a:gdLst/>
              <a:ahLst/>
              <a:cxnLst/>
              <a:rect l="l" t="t" r="r" b="b"/>
              <a:pathLst>
                <a:path w="3503" h="3445" extrusionOk="0">
                  <a:moveTo>
                    <a:pt x="1752" y="3444"/>
                  </a:moveTo>
                  <a:cubicBezTo>
                    <a:pt x="760" y="3444"/>
                    <a:pt x="1" y="2744"/>
                    <a:pt x="1" y="1752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744" y="1"/>
                    <a:pt x="3445" y="759"/>
                    <a:pt x="3503" y="1693"/>
                  </a:cubicBezTo>
                  <a:cubicBezTo>
                    <a:pt x="3503" y="2686"/>
                    <a:pt x="2744" y="3444"/>
                    <a:pt x="1752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5" name="Google Shape;8965;p20"/>
            <p:cNvSpPr/>
            <p:nvPr/>
          </p:nvSpPr>
          <p:spPr>
            <a:xfrm>
              <a:off x="4112050" y="5131025"/>
              <a:ext cx="87575" cy="89025"/>
            </a:xfrm>
            <a:custGeom>
              <a:avLst/>
              <a:gdLst/>
              <a:ahLst/>
              <a:cxnLst/>
              <a:rect l="l" t="t" r="r" b="b"/>
              <a:pathLst>
                <a:path w="3503" h="3561" extrusionOk="0">
                  <a:moveTo>
                    <a:pt x="3503" y="1751"/>
                  </a:moveTo>
                  <a:cubicBezTo>
                    <a:pt x="3503" y="2744"/>
                    <a:pt x="2744" y="3561"/>
                    <a:pt x="1752" y="3561"/>
                  </a:cubicBezTo>
                  <a:cubicBezTo>
                    <a:pt x="760" y="3561"/>
                    <a:pt x="1" y="2802"/>
                    <a:pt x="1" y="1810"/>
                  </a:cubicBezTo>
                  <a:cubicBezTo>
                    <a:pt x="1" y="817"/>
                    <a:pt x="701" y="59"/>
                    <a:pt x="1693" y="59"/>
                  </a:cubicBezTo>
                  <a:cubicBezTo>
                    <a:pt x="2686" y="0"/>
                    <a:pt x="3445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6" name="Google Shape;8966;p20"/>
            <p:cNvSpPr/>
            <p:nvPr/>
          </p:nvSpPr>
          <p:spPr>
            <a:xfrm>
              <a:off x="1413875" y="317122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5"/>
                    <a:pt x="1693" y="3445"/>
                  </a:cubicBezTo>
                  <a:cubicBezTo>
                    <a:pt x="760" y="3386"/>
                    <a:pt x="1" y="2627"/>
                    <a:pt x="59" y="1693"/>
                  </a:cubicBezTo>
                  <a:cubicBezTo>
                    <a:pt x="59" y="759"/>
                    <a:pt x="818" y="1"/>
                    <a:pt x="1752" y="1"/>
                  </a:cubicBezTo>
                  <a:cubicBezTo>
                    <a:pt x="2744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7" name="Google Shape;8967;p20"/>
            <p:cNvSpPr/>
            <p:nvPr/>
          </p:nvSpPr>
          <p:spPr>
            <a:xfrm>
              <a:off x="3376575" y="513247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4"/>
                    <a:pt x="1752" y="3444"/>
                  </a:cubicBezTo>
                  <a:cubicBezTo>
                    <a:pt x="760" y="3444"/>
                    <a:pt x="1" y="2686"/>
                    <a:pt x="1" y="1693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686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8" name="Google Shape;8968;p20"/>
            <p:cNvSpPr/>
            <p:nvPr/>
          </p:nvSpPr>
          <p:spPr>
            <a:xfrm>
              <a:off x="2639650" y="4887325"/>
              <a:ext cx="86125" cy="84650"/>
            </a:xfrm>
            <a:custGeom>
              <a:avLst/>
              <a:gdLst/>
              <a:ahLst/>
              <a:cxnLst/>
              <a:rect l="l" t="t" r="r" b="b"/>
              <a:pathLst>
                <a:path w="3445" h="3386" extrusionOk="0">
                  <a:moveTo>
                    <a:pt x="3445" y="1693"/>
                  </a:moveTo>
                  <a:cubicBezTo>
                    <a:pt x="3445" y="2627"/>
                    <a:pt x="2628" y="3386"/>
                    <a:pt x="1694" y="3386"/>
                  </a:cubicBezTo>
                  <a:cubicBezTo>
                    <a:pt x="760" y="3327"/>
                    <a:pt x="1" y="2569"/>
                    <a:pt x="59" y="1635"/>
                  </a:cubicBezTo>
                  <a:cubicBezTo>
                    <a:pt x="59" y="701"/>
                    <a:pt x="818" y="0"/>
                    <a:pt x="1752" y="0"/>
                  </a:cubicBezTo>
                  <a:cubicBezTo>
                    <a:pt x="2686" y="0"/>
                    <a:pt x="3445" y="759"/>
                    <a:pt x="3445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9" name="Google Shape;8969;p20"/>
            <p:cNvSpPr/>
            <p:nvPr/>
          </p:nvSpPr>
          <p:spPr>
            <a:xfrm>
              <a:off x="1661950" y="3903775"/>
              <a:ext cx="84675" cy="86125"/>
            </a:xfrm>
            <a:custGeom>
              <a:avLst/>
              <a:gdLst/>
              <a:ahLst/>
              <a:cxnLst/>
              <a:rect l="l" t="t" r="r" b="b"/>
              <a:pathLst>
                <a:path w="3387" h="3445" extrusionOk="0">
                  <a:moveTo>
                    <a:pt x="1693" y="1"/>
                  </a:moveTo>
                  <a:cubicBezTo>
                    <a:pt x="2627" y="1"/>
                    <a:pt x="3386" y="818"/>
                    <a:pt x="3386" y="1752"/>
                  </a:cubicBezTo>
                  <a:cubicBezTo>
                    <a:pt x="3386" y="2686"/>
                    <a:pt x="2569" y="3444"/>
                    <a:pt x="1635" y="3386"/>
                  </a:cubicBezTo>
                  <a:cubicBezTo>
                    <a:pt x="701" y="3386"/>
                    <a:pt x="1" y="2627"/>
                    <a:pt x="1" y="1693"/>
                  </a:cubicBezTo>
                  <a:cubicBezTo>
                    <a:pt x="1" y="759"/>
                    <a:pt x="759" y="1"/>
                    <a:pt x="16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0" name="Google Shape;8970;p20"/>
            <p:cNvSpPr/>
            <p:nvPr/>
          </p:nvSpPr>
          <p:spPr>
            <a:xfrm>
              <a:off x="5587375" y="4398475"/>
              <a:ext cx="81725" cy="81725"/>
            </a:xfrm>
            <a:custGeom>
              <a:avLst/>
              <a:gdLst/>
              <a:ahLst/>
              <a:cxnLst/>
              <a:rect l="l" t="t" r="r" b="b"/>
              <a:pathLst>
                <a:path w="3269" h="3269" extrusionOk="0">
                  <a:moveTo>
                    <a:pt x="1635" y="3269"/>
                  </a:moveTo>
                  <a:cubicBezTo>
                    <a:pt x="701" y="3269"/>
                    <a:pt x="0" y="2510"/>
                    <a:pt x="0" y="1635"/>
                  </a:cubicBezTo>
                  <a:cubicBezTo>
                    <a:pt x="0" y="759"/>
                    <a:pt x="759" y="0"/>
                    <a:pt x="1693" y="0"/>
                  </a:cubicBezTo>
                  <a:cubicBezTo>
                    <a:pt x="2569" y="59"/>
                    <a:pt x="3269" y="817"/>
                    <a:pt x="3269" y="1693"/>
                  </a:cubicBezTo>
                  <a:cubicBezTo>
                    <a:pt x="3211" y="2569"/>
                    <a:pt x="2510" y="3269"/>
                    <a:pt x="1635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1" name="Google Shape;8971;p20"/>
            <p:cNvSpPr/>
            <p:nvPr/>
          </p:nvSpPr>
          <p:spPr>
            <a:xfrm>
              <a:off x="6076225" y="1948375"/>
              <a:ext cx="81750" cy="81725"/>
            </a:xfrm>
            <a:custGeom>
              <a:avLst/>
              <a:gdLst/>
              <a:ahLst/>
              <a:cxnLst/>
              <a:rect l="l" t="t" r="r" b="b"/>
              <a:pathLst>
                <a:path w="3270" h="3269" extrusionOk="0">
                  <a:moveTo>
                    <a:pt x="1693" y="3211"/>
                  </a:moveTo>
                  <a:cubicBezTo>
                    <a:pt x="818" y="3269"/>
                    <a:pt x="59" y="2510"/>
                    <a:pt x="0" y="1635"/>
                  </a:cubicBezTo>
                  <a:cubicBezTo>
                    <a:pt x="0" y="759"/>
                    <a:pt x="759" y="0"/>
                    <a:pt x="1635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452"/>
                    <a:pt x="2569" y="3211"/>
                    <a:pt x="169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2" name="Google Shape;8972;p20"/>
            <p:cNvSpPr/>
            <p:nvPr/>
          </p:nvSpPr>
          <p:spPr>
            <a:xfrm>
              <a:off x="2152275" y="964825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3269" y="1635"/>
                  </a:moveTo>
                  <a:cubicBezTo>
                    <a:pt x="3269" y="2510"/>
                    <a:pt x="2568" y="3211"/>
                    <a:pt x="1693" y="3269"/>
                  </a:cubicBezTo>
                  <a:cubicBezTo>
                    <a:pt x="759" y="3269"/>
                    <a:pt x="0" y="2510"/>
                    <a:pt x="59" y="1577"/>
                  </a:cubicBezTo>
                  <a:cubicBezTo>
                    <a:pt x="59" y="701"/>
                    <a:pt x="817" y="0"/>
                    <a:pt x="1693" y="0"/>
                  </a:cubicBezTo>
                  <a:cubicBezTo>
                    <a:pt x="2568" y="0"/>
                    <a:pt x="3269" y="759"/>
                    <a:pt x="3269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3" name="Google Shape;8973;p20"/>
            <p:cNvSpPr/>
            <p:nvPr/>
          </p:nvSpPr>
          <p:spPr>
            <a:xfrm>
              <a:off x="5833975" y="1453675"/>
              <a:ext cx="81750" cy="81750"/>
            </a:xfrm>
            <a:custGeom>
              <a:avLst/>
              <a:gdLst/>
              <a:ahLst/>
              <a:cxnLst/>
              <a:rect l="l" t="t" r="r" b="b"/>
              <a:pathLst>
                <a:path w="3270" h="3270" extrusionOk="0">
                  <a:moveTo>
                    <a:pt x="3270" y="1635"/>
                  </a:moveTo>
                  <a:cubicBezTo>
                    <a:pt x="3270" y="2511"/>
                    <a:pt x="2511" y="3269"/>
                    <a:pt x="1635" y="3269"/>
                  </a:cubicBezTo>
                  <a:cubicBezTo>
                    <a:pt x="760" y="3269"/>
                    <a:pt x="1" y="2511"/>
                    <a:pt x="1" y="1635"/>
                  </a:cubicBezTo>
                  <a:cubicBezTo>
                    <a:pt x="1" y="759"/>
                    <a:pt x="760" y="1"/>
                    <a:pt x="1635" y="1"/>
                  </a:cubicBezTo>
                  <a:cubicBezTo>
                    <a:pt x="2511" y="1"/>
                    <a:pt x="3211" y="759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4" name="Google Shape;8974;p20"/>
            <p:cNvSpPr/>
            <p:nvPr/>
          </p:nvSpPr>
          <p:spPr>
            <a:xfrm>
              <a:off x="4361600" y="5135400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1634" y="3269"/>
                  </a:moveTo>
                  <a:cubicBezTo>
                    <a:pt x="759" y="3269"/>
                    <a:pt x="58" y="2569"/>
                    <a:pt x="0" y="1693"/>
                  </a:cubicBezTo>
                  <a:cubicBezTo>
                    <a:pt x="0" y="759"/>
                    <a:pt x="700" y="0"/>
                    <a:pt x="1634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510"/>
                    <a:pt x="2510" y="3211"/>
                    <a:pt x="1634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5" name="Google Shape;8975;p20"/>
            <p:cNvSpPr/>
            <p:nvPr/>
          </p:nvSpPr>
          <p:spPr>
            <a:xfrm>
              <a:off x="3137275" y="5136850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3094"/>
                  </a:moveTo>
                  <a:cubicBezTo>
                    <a:pt x="701" y="3153"/>
                    <a:pt x="0" y="2452"/>
                    <a:pt x="0" y="1577"/>
                  </a:cubicBezTo>
                  <a:cubicBezTo>
                    <a:pt x="0" y="701"/>
                    <a:pt x="642" y="1"/>
                    <a:pt x="1518" y="1"/>
                  </a:cubicBezTo>
                  <a:cubicBezTo>
                    <a:pt x="2452" y="1"/>
                    <a:pt x="3094" y="643"/>
                    <a:pt x="3152" y="1518"/>
                  </a:cubicBezTo>
                  <a:cubicBezTo>
                    <a:pt x="3152" y="2394"/>
                    <a:pt x="2452" y="3094"/>
                    <a:pt x="1576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6" name="Google Shape;8976;p20"/>
            <p:cNvSpPr/>
            <p:nvPr/>
          </p:nvSpPr>
          <p:spPr>
            <a:xfrm>
              <a:off x="1416800" y="2190600"/>
              <a:ext cx="80275" cy="80300"/>
            </a:xfrm>
            <a:custGeom>
              <a:avLst/>
              <a:gdLst/>
              <a:ahLst/>
              <a:cxnLst/>
              <a:rect l="l" t="t" r="r" b="b"/>
              <a:pathLst>
                <a:path w="3211" h="3212" extrusionOk="0">
                  <a:moveTo>
                    <a:pt x="1635" y="1"/>
                  </a:moveTo>
                  <a:cubicBezTo>
                    <a:pt x="2510" y="1"/>
                    <a:pt x="3211" y="701"/>
                    <a:pt x="3211" y="1635"/>
                  </a:cubicBezTo>
                  <a:cubicBezTo>
                    <a:pt x="3211" y="2511"/>
                    <a:pt x="2510" y="3211"/>
                    <a:pt x="1635" y="3211"/>
                  </a:cubicBezTo>
                  <a:cubicBezTo>
                    <a:pt x="759" y="3211"/>
                    <a:pt x="0" y="2511"/>
                    <a:pt x="0" y="1635"/>
                  </a:cubicBezTo>
                  <a:cubicBezTo>
                    <a:pt x="0" y="701"/>
                    <a:pt x="701" y="1"/>
                    <a:pt x="16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7" name="Google Shape;8977;p20"/>
            <p:cNvSpPr/>
            <p:nvPr/>
          </p:nvSpPr>
          <p:spPr>
            <a:xfrm>
              <a:off x="5340750" y="4646550"/>
              <a:ext cx="80275" cy="80275"/>
            </a:xfrm>
            <a:custGeom>
              <a:avLst/>
              <a:gdLst/>
              <a:ahLst/>
              <a:cxnLst/>
              <a:rect l="l" t="t" r="r" b="b"/>
              <a:pathLst>
                <a:path w="3211" h="3211" extrusionOk="0">
                  <a:moveTo>
                    <a:pt x="3211" y="1635"/>
                  </a:moveTo>
                  <a:cubicBezTo>
                    <a:pt x="3211" y="2510"/>
                    <a:pt x="2511" y="3211"/>
                    <a:pt x="1635" y="3211"/>
                  </a:cubicBezTo>
                  <a:cubicBezTo>
                    <a:pt x="701" y="3211"/>
                    <a:pt x="1" y="2510"/>
                    <a:pt x="1" y="1576"/>
                  </a:cubicBezTo>
                  <a:cubicBezTo>
                    <a:pt x="1" y="701"/>
                    <a:pt x="759" y="0"/>
                    <a:pt x="1635" y="0"/>
                  </a:cubicBezTo>
                  <a:cubicBezTo>
                    <a:pt x="2511" y="0"/>
                    <a:pt x="3211" y="701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8" name="Google Shape;8978;p20"/>
            <p:cNvSpPr/>
            <p:nvPr/>
          </p:nvSpPr>
          <p:spPr>
            <a:xfrm>
              <a:off x="1911500" y="1208525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0"/>
                  </a:moveTo>
                  <a:cubicBezTo>
                    <a:pt x="2510" y="0"/>
                    <a:pt x="3152" y="701"/>
                    <a:pt x="3152" y="1635"/>
                  </a:cubicBezTo>
                  <a:cubicBezTo>
                    <a:pt x="3094" y="2510"/>
                    <a:pt x="2452" y="3152"/>
                    <a:pt x="1576" y="3152"/>
                  </a:cubicBezTo>
                  <a:cubicBezTo>
                    <a:pt x="642" y="3152"/>
                    <a:pt x="0" y="2452"/>
                    <a:pt x="0" y="1576"/>
                  </a:cubicBezTo>
                  <a:cubicBezTo>
                    <a:pt x="0" y="701"/>
                    <a:pt x="700" y="0"/>
                    <a:pt x="15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9" name="Google Shape;8979;p20"/>
            <p:cNvSpPr/>
            <p:nvPr/>
          </p:nvSpPr>
          <p:spPr>
            <a:xfrm>
              <a:off x="4608200" y="475975"/>
              <a:ext cx="81750" cy="80275"/>
            </a:xfrm>
            <a:custGeom>
              <a:avLst/>
              <a:gdLst/>
              <a:ahLst/>
              <a:cxnLst/>
              <a:rect l="l" t="t" r="r" b="b"/>
              <a:pathLst>
                <a:path w="3270" h="3211" extrusionOk="0">
                  <a:moveTo>
                    <a:pt x="1693" y="0"/>
                  </a:moveTo>
                  <a:cubicBezTo>
                    <a:pt x="2569" y="0"/>
                    <a:pt x="3269" y="759"/>
                    <a:pt x="3269" y="1635"/>
                  </a:cubicBezTo>
                  <a:cubicBezTo>
                    <a:pt x="3211" y="2510"/>
                    <a:pt x="2511" y="3211"/>
                    <a:pt x="1577" y="3211"/>
                  </a:cubicBezTo>
                  <a:cubicBezTo>
                    <a:pt x="701" y="3152"/>
                    <a:pt x="1" y="2452"/>
                    <a:pt x="1" y="1576"/>
                  </a:cubicBezTo>
                  <a:cubicBezTo>
                    <a:pt x="59" y="642"/>
                    <a:pt x="759" y="0"/>
                    <a:pt x="16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0" name="Google Shape;8980;p20"/>
            <p:cNvSpPr/>
            <p:nvPr/>
          </p:nvSpPr>
          <p:spPr>
            <a:xfrm>
              <a:off x="5098525" y="718200"/>
              <a:ext cx="80275" cy="81750"/>
            </a:xfrm>
            <a:custGeom>
              <a:avLst/>
              <a:gdLst/>
              <a:ahLst/>
              <a:cxnLst/>
              <a:rect l="l" t="t" r="r" b="b"/>
              <a:pathLst>
                <a:path w="3211" h="3270" extrusionOk="0">
                  <a:moveTo>
                    <a:pt x="1635" y="3211"/>
                  </a:moveTo>
                  <a:cubicBezTo>
                    <a:pt x="759" y="3270"/>
                    <a:pt x="0" y="2569"/>
                    <a:pt x="0" y="1635"/>
                  </a:cubicBezTo>
                  <a:cubicBezTo>
                    <a:pt x="0" y="760"/>
                    <a:pt x="701" y="59"/>
                    <a:pt x="1576" y="1"/>
                  </a:cubicBezTo>
                  <a:cubicBezTo>
                    <a:pt x="2452" y="1"/>
                    <a:pt x="3211" y="701"/>
                    <a:pt x="3211" y="1577"/>
                  </a:cubicBezTo>
                  <a:cubicBezTo>
                    <a:pt x="3211" y="2511"/>
                    <a:pt x="2510" y="3211"/>
                    <a:pt x="1635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1" name="Google Shape;8981;p20"/>
            <p:cNvSpPr/>
            <p:nvPr/>
          </p:nvSpPr>
          <p:spPr>
            <a:xfrm>
              <a:off x="6079150" y="3664450"/>
              <a:ext cx="77350" cy="77375"/>
            </a:xfrm>
            <a:custGeom>
              <a:avLst/>
              <a:gdLst/>
              <a:ahLst/>
              <a:cxnLst/>
              <a:rect l="l" t="t" r="r" b="b"/>
              <a:pathLst>
                <a:path w="3094" h="3095" extrusionOk="0">
                  <a:moveTo>
                    <a:pt x="3094" y="1519"/>
                  </a:moveTo>
                  <a:cubicBezTo>
                    <a:pt x="3094" y="2394"/>
                    <a:pt x="2393" y="3095"/>
                    <a:pt x="1576" y="3095"/>
                  </a:cubicBezTo>
                  <a:cubicBezTo>
                    <a:pt x="701" y="3095"/>
                    <a:pt x="0" y="2452"/>
                    <a:pt x="0" y="1577"/>
                  </a:cubicBezTo>
                  <a:cubicBezTo>
                    <a:pt x="0" y="701"/>
                    <a:pt x="642" y="59"/>
                    <a:pt x="1518" y="1"/>
                  </a:cubicBezTo>
                  <a:cubicBezTo>
                    <a:pt x="2335" y="1"/>
                    <a:pt x="3094" y="701"/>
                    <a:pt x="3094" y="15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2" name="Google Shape;8982;p20"/>
            <p:cNvSpPr/>
            <p:nvPr/>
          </p:nvSpPr>
          <p:spPr>
            <a:xfrm>
              <a:off x="1418250" y="3417850"/>
              <a:ext cx="78825" cy="77350"/>
            </a:xfrm>
            <a:custGeom>
              <a:avLst/>
              <a:gdLst/>
              <a:ahLst/>
              <a:cxnLst/>
              <a:rect l="l" t="t" r="r" b="b"/>
              <a:pathLst>
                <a:path w="3153" h="3094" extrusionOk="0">
                  <a:moveTo>
                    <a:pt x="1577" y="3094"/>
                  </a:moveTo>
                  <a:cubicBezTo>
                    <a:pt x="701" y="3094"/>
                    <a:pt x="1" y="2393"/>
                    <a:pt x="1" y="1576"/>
                  </a:cubicBezTo>
                  <a:cubicBezTo>
                    <a:pt x="1" y="701"/>
                    <a:pt x="760" y="0"/>
                    <a:pt x="1577" y="0"/>
                  </a:cubicBezTo>
                  <a:cubicBezTo>
                    <a:pt x="2452" y="59"/>
                    <a:pt x="3094" y="701"/>
                    <a:pt x="3094" y="1518"/>
                  </a:cubicBezTo>
                  <a:cubicBezTo>
                    <a:pt x="3153" y="2393"/>
                    <a:pt x="2452" y="3094"/>
                    <a:pt x="157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3" name="Google Shape;8983;p20"/>
            <p:cNvSpPr/>
            <p:nvPr/>
          </p:nvSpPr>
          <p:spPr>
            <a:xfrm>
              <a:off x="2890650" y="477425"/>
              <a:ext cx="77375" cy="77375"/>
            </a:xfrm>
            <a:custGeom>
              <a:avLst/>
              <a:gdLst/>
              <a:ahLst/>
              <a:cxnLst/>
              <a:rect l="l" t="t" r="r" b="b"/>
              <a:pathLst>
                <a:path w="3095" h="3095" extrusionOk="0">
                  <a:moveTo>
                    <a:pt x="3094" y="1518"/>
                  </a:moveTo>
                  <a:cubicBezTo>
                    <a:pt x="3094" y="2336"/>
                    <a:pt x="2452" y="3036"/>
                    <a:pt x="1577" y="3094"/>
                  </a:cubicBezTo>
                  <a:cubicBezTo>
                    <a:pt x="759" y="3094"/>
                    <a:pt x="1" y="2394"/>
                    <a:pt x="59" y="1518"/>
                  </a:cubicBezTo>
                  <a:cubicBezTo>
                    <a:pt x="59" y="701"/>
                    <a:pt x="759" y="1"/>
                    <a:pt x="1577" y="1"/>
                  </a:cubicBezTo>
                  <a:cubicBezTo>
                    <a:pt x="2394" y="1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4" name="Google Shape;8984;p20"/>
            <p:cNvSpPr/>
            <p:nvPr/>
          </p:nvSpPr>
          <p:spPr>
            <a:xfrm>
              <a:off x="5835450" y="4154775"/>
              <a:ext cx="77350" cy="77350"/>
            </a:xfrm>
            <a:custGeom>
              <a:avLst/>
              <a:gdLst/>
              <a:ahLst/>
              <a:cxnLst/>
              <a:rect l="l" t="t" r="r" b="b"/>
              <a:pathLst>
                <a:path w="3094" h="3094" extrusionOk="0">
                  <a:moveTo>
                    <a:pt x="3094" y="1518"/>
                  </a:moveTo>
                  <a:cubicBezTo>
                    <a:pt x="3094" y="2335"/>
                    <a:pt x="2335" y="3094"/>
                    <a:pt x="1518" y="3036"/>
                  </a:cubicBezTo>
                  <a:cubicBezTo>
                    <a:pt x="701" y="3036"/>
                    <a:pt x="0" y="2277"/>
                    <a:pt x="59" y="1460"/>
                  </a:cubicBezTo>
                  <a:cubicBezTo>
                    <a:pt x="59" y="701"/>
                    <a:pt x="759" y="0"/>
                    <a:pt x="1576" y="0"/>
                  </a:cubicBezTo>
                  <a:cubicBezTo>
                    <a:pt x="2393" y="0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5" name="Google Shape;8985;p20"/>
            <p:cNvSpPr/>
            <p:nvPr/>
          </p:nvSpPr>
          <p:spPr>
            <a:xfrm>
              <a:off x="2401800" y="719675"/>
              <a:ext cx="75900" cy="77350"/>
            </a:xfrm>
            <a:custGeom>
              <a:avLst/>
              <a:gdLst/>
              <a:ahLst/>
              <a:cxnLst/>
              <a:rect l="l" t="t" r="r" b="b"/>
              <a:pathLst>
                <a:path w="3036" h="3094" extrusionOk="0">
                  <a:moveTo>
                    <a:pt x="3036" y="1576"/>
                  </a:moveTo>
                  <a:cubicBezTo>
                    <a:pt x="3036" y="2393"/>
                    <a:pt x="2277" y="3094"/>
                    <a:pt x="1460" y="3036"/>
                  </a:cubicBezTo>
                  <a:cubicBezTo>
                    <a:pt x="643" y="3036"/>
                    <a:pt x="0" y="2277"/>
                    <a:pt x="59" y="1518"/>
                  </a:cubicBezTo>
                  <a:cubicBezTo>
                    <a:pt x="59" y="701"/>
                    <a:pt x="818" y="0"/>
                    <a:pt x="1635" y="59"/>
                  </a:cubicBezTo>
                  <a:cubicBezTo>
                    <a:pt x="2394" y="117"/>
                    <a:pt x="3036" y="817"/>
                    <a:pt x="3036" y="15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6" name="Google Shape;8986;p20"/>
            <p:cNvSpPr/>
            <p:nvPr/>
          </p:nvSpPr>
          <p:spPr>
            <a:xfrm>
              <a:off x="2156650" y="4645075"/>
              <a:ext cx="74450" cy="74450"/>
            </a:xfrm>
            <a:custGeom>
              <a:avLst/>
              <a:gdLst/>
              <a:ahLst/>
              <a:cxnLst/>
              <a:rect l="l" t="t" r="r" b="b"/>
              <a:pathLst>
                <a:path w="2978" h="2978" extrusionOk="0">
                  <a:moveTo>
                    <a:pt x="2919" y="1518"/>
                  </a:moveTo>
                  <a:cubicBezTo>
                    <a:pt x="2919" y="2336"/>
                    <a:pt x="2277" y="2978"/>
                    <a:pt x="1460" y="2978"/>
                  </a:cubicBezTo>
                  <a:cubicBezTo>
                    <a:pt x="642" y="2978"/>
                    <a:pt x="0" y="2277"/>
                    <a:pt x="0" y="1460"/>
                  </a:cubicBezTo>
                  <a:cubicBezTo>
                    <a:pt x="59" y="701"/>
                    <a:pt x="701" y="1"/>
                    <a:pt x="1518" y="59"/>
                  </a:cubicBezTo>
                  <a:cubicBezTo>
                    <a:pt x="2335" y="59"/>
                    <a:pt x="2977" y="701"/>
                    <a:pt x="2919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7" name="Google Shape;8987;p20"/>
            <p:cNvSpPr/>
            <p:nvPr/>
          </p:nvSpPr>
          <p:spPr>
            <a:xfrm>
              <a:off x="1910025" y="4402850"/>
              <a:ext cx="73000" cy="72975"/>
            </a:xfrm>
            <a:custGeom>
              <a:avLst/>
              <a:gdLst/>
              <a:ahLst/>
              <a:cxnLst/>
              <a:rect l="l" t="t" r="r" b="b"/>
              <a:pathLst>
                <a:path w="2920" h="2919" extrusionOk="0">
                  <a:moveTo>
                    <a:pt x="1460" y="0"/>
                  </a:moveTo>
                  <a:cubicBezTo>
                    <a:pt x="2277" y="0"/>
                    <a:pt x="2919" y="642"/>
                    <a:pt x="2919" y="1460"/>
                  </a:cubicBezTo>
                  <a:cubicBezTo>
                    <a:pt x="2919" y="2277"/>
                    <a:pt x="2277" y="2919"/>
                    <a:pt x="1460" y="2919"/>
                  </a:cubicBezTo>
                  <a:cubicBezTo>
                    <a:pt x="643" y="2919"/>
                    <a:pt x="59" y="2335"/>
                    <a:pt x="1" y="1518"/>
                  </a:cubicBezTo>
                  <a:cubicBezTo>
                    <a:pt x="1" y="701"/>
                    <a:pt x="643" y="59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8" name="Google Shape;8988;p20"/>
            <p:cNvSpPr/>
            <p:nvPr/>
          </p:nvSpPr>
          <p:spPr>
            <a:xfrm>
              <a:off x="1669250" y="1459525"/>
              <a:ext cx="70075" cy="71525"/>
            </a:xfrm>
            <a:custGeom>
              <a:avLst/>
              <a:gdLst/>
              <a:ahLst/>
              <a:cxnLst/>
              <a:rect l="l" t="t" r="r" b="b"/>
              <a:pathLst>
                <a:path w="2803" h="2861" extrusionOk="0">
                  <a:moveTo>
                    <a:pt x="1401" y="2802"/>
                  </a:moveTo>
                  <a:cubicBezTo>
                    <a:pt x="584" y="2802"/>
                    <a:pt x="1" y="2218"/>
                    <a:pt x="1" y="1401"/>
                  </a:cubicBezTo>
                  <a:cubicBezTo>
                    <a:pt x="1" y="584"/>
                    <a:pt x="584" y="0"/>
                    <a:pt x="1401" y="0"/>
                  </a:cubicBezTo>
                  <a:cubicBezTo>
                    <a:pt x="2219" y="0"/>
                    <a:pt x="2802" y="642"/>
                    <a:pt x="2802" y="1401"/>
                  </a:cubicBezTo>
                  <a:cubicBezTo>
                    <a:pt x="2802" y="2218"/>
                    <a:pt x="2219" y="2860"/>
                    <a:pt x="1401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9" name="Google Shape;8989;p20"/>
            <p:cNvSpPr/>
            <p:nvPr/>
          </p:nvSpPr>
          <p:spPr>
            <a:xfrm>
              <a:off x="5102900" y="4894625"/>
              <a:ext cx="71525" cy="70050"/>
            </a:xfrm>
            <a:custGeom>
              <a:avLst/>
              <a:gdLst/>
              <a:ahLst/>
              <a:cxnLst/>
              <a:rect l="l" t="t" r="r" b="b"/>
              <a:pathLst>
                <a:path w="2861" h="2802" extrusionOk="0">
                  <a:moveTo>
                    <a:pt x="1460" y="2802"/>
                  </a:moveTo>
                  <a:cubicBezTo>
                    <a:pt x="642" y="2802"/>
                    <a:pt x="0" y="2218"/>
                    <a:pt x="0" y="1401"/>
                  </a:cubicBezTo>
                  <a:cubicBezTo>
                    <a:pt x="0" y="584"/>
                    <a:pt x="584" y="0"/>
                    <a:pt x="1401" y="0"/>
                  </a:cubicBezTo>
                  <a:cubicBezTo>
                    <a:pt x="2218" y="0"/>
                    <a:pt x="2802" y="584"/>
                    <a:pt x="2860" y="1401"/>
                  </a:cubicBezTo>
                  <a:cubicBezTo>
                    <a:pt x="2860" y="2160"/>
                    <a:pt x="2218" y="2802"/>
                    <a:pt x="1460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0" name="Google Shape;8990;p20"/>
            <p:cNvSpPr/>
            <p:nvPr/>
          </p:nvSpPr>
          <p:spPr>
            <a:xfrm>
              <a:off x="1422625" y="1949825"/>
              <a:ext cx="70075" cy="68600"/>
            </a:xfrm>
            <a:custGeom>
              <a:avLst/>
              <a:gdLst/>
              <a:ahLst/>
              <a:cxnLst/>
              <a:rect l="l" t="t" r="r" b="b"/>
              <a:pathLst>
                <a:path w="2803" h="2744" extrusionOk="0">
                  <a:moveTo>
                    <a:pt x="2803" y="1401"/>
                  </a:moveTo>
                  <a:cubicBezTo>
                    <a:pt x="2803" y="2160"/>
                    <a:pt x="2161" y="2744"/>
                    <a:pt x="1402" y="2744"/>
                  </a:cubicBezTo>
                  <a:cubicBezTo>
                    <a:pt x="643" y="2744"/>
                    <a:pt x="1" y="2102"/>
                    <a:pt x="1" y="1343"/>
                  </a:cubicBezTo>
                  <a:cubicBezTo>
                    <a:pt x="59" y="584"/>
                    <a:pt x="701" y="1"/>
                    <a:pt x="1402" y="1"/>
                  </a:cubicBezTo>
                  <a:cubicBezTo>
                    <a:pt x="2161" y="1"/>
                    <a:pt x="2803" y="643"/>
                    <a:pt x="2803" y="14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1" name="Google Shape;8991;p20"/>
            <p:cNvSpPr/>
            <p:nvPr/>
          </p:nvSpPr>
          <p:spPr>
            <a:xfrm>
              <a:off x="4611125" y="5141225"/>
              <a:ext cx="68600" cy="70075"/>
            </a:xfrm>
            <a:custGeom>
              <a:avLst/>
              <a:gdLst/>
              <a:ahLst/>
              <a:cxnLst/>
              <a:rect l="l" t="t" r="r" b="b"/>
              <a:pathLst>
                <a:path w="2744" h="2803" extrusionOk="0">
                  <a:moveTo>
                    <a:pt x="1343" y="2803"/>
                  </a:moveTo>
                  <a:cubicBezTo>
                    <a:pt x="584" y="2744"/>
                    <a:pt x="0" y="2161"/>
                    <a:pt x="0" y="1402"/>
                  </a:cubicBezTo>
                  <a:cubicBezTo>
                    <a:pt x="0" y="643"/>
                    <a:pt x="642" y="1"/>
                    <a:pt x="1401" y="1"/>
                  </a:cubicBezTo>
                  <a:cubicBezTo>
                    <a:pt x="2160" y="59"/>
                    <a:pt x="2744" y="701"/>
                    <a:pt x="2744" y="1460"/>
                  </a:cubicBezTo>
                  <a:cubicBezTo>
                    <a:pt x="2744" y="2161"/>
                    <a:pt x="2102" y="2803"/>
                    <a:pt x="134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2" name="Google Shape;8992;p20"/>
            <p:cNvSpPr/>
            <p:nvPr/>
          </p:nvSpPr>
          <p:spPr>
            <a:xfrm>
              <a:off x="2407625" y="4897525"/>
              <a:ext cx="65700" cy="64250"/>
            </a:xfrm>
            <a:custGeom>
              <a:avLst/>
              <a:gdLst/>
              <a:ahLst/>
              <a:cxnLst/>
              <a:rect l="l" t="t" r="r" b="b"/>
              <a:pathLst>
                <a:path w="2628" h="2570" extrusionOk="0">
                  <a:moveTo>
                    <a:pt x="1343" y="2569"/>
                  </a:moveTo>
                  <a:cubicBezTo>
                    <a:pt x="643" y="2569"/>
                    <a:pt x="59" y="2044"/>
                    <a:pt x="59" y="1343"/>
                  </a:cubicBezTo>
                  <a:cubicBezTo>
                    <a:pt x="1" y="585"/>
                    <a:pt x="585" y="1"/>
                    <a:pt x="1343" y="1"/>
                  </a:cubicBezTo>
                  <a:cubicBezTo>
                    <a:pt x="2044" y="1"/>
                    <a:pt x="2569" y="526"/>
                    <a:pt x="2569" y="1227"/>
                  </a:cubicBezTo>
                  <a:cubicBezTo>
                    <a:pt x="2628" y="1986"/>
                    <a:pt x="2044" y="2511"/>
                    <a:pt x="1343" y="25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3" name="Google Shape;8993;p20"/>
            <p:cNvSpPr/>
            <p:nvPr/>
          </p:nvSpPr>
          <p:spPr>
            <a:xfrm>
              <a:off x="1425550" y="367175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1285" y="1"/>
                  </a:moveTo>
                  <a:cubicBezTo>
                    <a:pt x="1985" y="1"/>
                    <a:pt x="2569" y="526"/>
                    <a:pt x="2569" y="1285"/>
                  </a:cubicBezTo>
                  <a:cubicBezTo>
                    <a:pt x="2569" y="2044"/>
                    <a:pt x="1985" y="2569"/>
                    <a:pt x="1226" y="2569"/>
                  </a:cubicBezTo>
                  <a:cubicBezTo>
                    <a:pt x="526" y="2511"/>
                    <a:pt x="1" y="1985"/>
                    <a:pt x="1" y="1227"/>
                  </a:cubicBezTo>
                  <a:cubicBezTo>
                    <a:pt x="1" y="526"/>
                    <a:pt x="584" y="1"/>
                    <a:pt x="128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4" name="Google Shape;8994;p20"/>
            <p:cNvSpPr/>
            <p:nvPr/>
          </p:nvSpPr>
          <p:spPr>
            <a:xfrm>
              <a:off x="1672175" y="416060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2569" y="1285"/>
                  </a:moveTo>
                  <a:cubicBezTo>
                    <a:pt x="2569" y="2044"/>
                    <a:pt x="1985" y="2569"/>
                    <a:pt x="1284" y="2569"/>
                  </a:cubicBezTo>
                  <a:cubicBezTo>
                    <a:pt x="526" y="2569"/>
                    <a:pt x="0" y="1985"/>
                    <a:pt x="0" y="1227"/>
                  </a:cubicBezTo>
                  <a:cubicBezTo>
                    <a:pt x="0" y="526"/>
                    <a:pt x="584" y="1"/>
                    <a:pt x="1284" y="1"/>
                  </a:cubicBezTo>
                  <a:cubicBezTo>
                    <a:pt x="2043" y="59"/>
                    <a:pt x="2569" y="585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5" name="Google Shape;8995;p20"/>
            <p:cNvSpPr/>
            <p:nvPr/>
          </p:nvSpPr>
          <p:spPr>
            <a:xfrm>
              <a:off x="4859200" y="483275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343" y="0"/>
                  </a:moveTo>
                  <a:cubicBezTo>
                    <a:pt x="2043" y="0"/>
                    <a:pt x="2569" y="584"/>
                    <a:pt x="2569" y="1284"/>
                  </a:cubicBezTo>
                  <a:cubicBezTo>
                    <a:pt x="2569" y="2043"/>
                    <a:pt x="1985" y="2627"/>
                    <a:pt x="1226" y="2569"/>
                  </a:cubicBezTo>
                  <a:cubicBezTo>
                    <a:pt x="526" y="2569"/>
                    <a:pt x="0" y="1985"/>
                    <a:pt x="0" y="1284"/>
                  </a:cubicBezTo>
                  <a:cubicBezTo>
                    <a:pt x="59" y="526"/>
                    <a:pt x="584" y="0"/>
                    <a:pt x="134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6" name="Google Shape;8996;p20"/>
            <p:cNvSpPr/>
            <p:nvPr/>
          </p:nvSpPr>
          <p:spPr>
            <a:xfrm>
              <a:off x="6084975" y="1709050"/>
              <a:ext cx="64225" cy="65700"/>
            </a:xfrm>
            <a:custGeom>
              <a:avLst/>
              <a:gdLst/>
              <a:ahLst/>
              <a:cxnLst/>
              <a:rect l="l" t="t" r="r" b="b"/>
              <a:pathLst>
                <a:path w="2569" h="2628" extrusionOk="0">
                  <a:moveTo>
                    <a:pt x="2569" y="1285"/>
                  </a:moveTo>
                  <a:cubicBezTo>
                    <a:pt x="2569" y="2043"/>
                    <a:pt x="2044" y="2569"/>
                    <a:pt x="1343" y="2569"/>
                  </a:cubicBezTo>
                  <a:cubicBezTo>
                    <a:pt x="584" y="2627"/>
                    <a:pt x="1" y="2043"/>
                    <a:pt x="1" y="1285"/>
                  </a:cubicBezTo>
                  <a:cubicBezTo>
                    <a:pt x="59" y="584"/>
                    <a:pt x="584" y="0"/>
                    <a:pt x="1343" y="59"/>
                  </a:cubicBezTo>
                  <a:cubicBezTo>
                    <a:pt x="2044" y="59"/>
                    <a:pt x="2569" y="584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7" name="Google Shape;8997;p20"/>
            <p:cNvSpPr/>
            <p:nvPr/>
          </p:nvSpPr>
          <p:spPr>
            <a:xfrm>
              <a:off x="2897950" y="5142700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285" y="2627"/>
                  </a:moveTo>
                  <a:cubicBezTo>
                    <a:pt x="584" y="2627"/>
                    <a:pt x="0" y="2102"/>
                    <a:pt x="0" y="1343"/>
                  </a:cubicBezTo>
                  <a:cubicBezTo>
                    <a:pt x="0" y="642"/>
                    <a:pt x="526" y="59"/>
                    <a:pt x="1226" y="59"/>
                  </a:cubicBezTo>
                  <a:cubicBezTo>
                    <a:pt x="1985" y="0"/>
                    <a:pt x="2569" y="584"/>
                    <a:pt x="2569" y="1343"/>
                  </a:cubicBezTo>
                  <a:cubicBezTo>
                    <a:pt x="2569" y="2043"/>
                    <a:pt x="2043" y="2627"/>
                    <a:pt x="1285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8" name="Google Shape;8998;p20"/>
            <p:cNvSpPr/>
            <p:nvPr/>
          </p:nvSpPr>
          <p:spPr>
            <a:xfrm>
              <a:off x="6333050" y="2936300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452" y="1985"/>
                    <a:pt x="1927" y="2510"/>
                    <a:pt x="1168" y="2510"/>
                  </a:cubicBezTo>
                  <a:cubicBezTo>
                    <a:pt x="526" y="2452"/>
                    <a:pt x="1" y="1926"/>
                    <a:pt x="1" y="1226"/>
                  </a:cubicBezTo>
                  <a:cubicBezTo>
                    <a:pt x="1" y="525"/>
                    <a:pt x="584" y="0"/>
                    <a:pt x="1285" y="0"/>
                  </a:cubicBezTo>
                  <a:cubicBezTo>
                    <a:pt x="1985" y="0"/>
                    <a:pt x="2510" y="584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9" name="Google Shape;8999;p20"/>
            <p:cNvSpPr/>
            <p:nvPr/>
          </p:nvSpPr>
          <p:spPr>
            <a:xfrm>
              <a:off x="5597575" y="975050"/>
              <a:ext cx="61325" cy="61300"/>
            </a:xfrm>
            <a:custGeom>
              <a:avLst/>
              <a:gdLst/>
              <a:ahLst/>
              <a:cxnLst/>
              <a:rect l="l" t="t" r="r" b="b"/>
              <a:pathLst>
                <a:path w="2453" h="2452" extrusionOk="0">
                  <a:moveTo>
                    <a:pt x="1227" y="0"/>
                  </a:moveTo>
                  <a:cubicBezTo>
                    <a:pt x="1927" y="0"/>
                    <a:pt x="2452" y="584"/>
                    <a:pt x="2452" y="1226"/>
                  </a:cubicBezTo>
                  <a:cubicBezTo>
                    <a:pt x="2452" y="1868"/>
                    <a:pt x="1869" y="2452"/>
                    <a:pt x="1227" y="2452"/>
                  </a:cubicBezTo>
                  <a:cubicBezTo>
                    <a:pt x="526" y="2452"/>
                    <a:pt x="1" y="1868"/>
                    <a:pt x="1" y="1168"/>
                  </a:cubicBezTo>
                  <a:cubicBezTo>
                    <a:pt x="1" y="525"/>
                    <a:pt x="585" y="0"/>
                    <a:pt x="12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0" name="Google Shape;9000;p20"/>
            <p:cNvSpPr/>
            <p:nvPr/>
          </p:nvSpPr>
          <p:spPr>
            <a:xfrm>
              <a:off x="3634875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1226" y="2510"/>
                  </a:moveTo>
                  <a:cubicBezTo>
                    <a:pt x="526" y="2510"/>
                    <a:pt x="1" y="1926"/>
                    <a:pt x="1" y="1226"/>
                  </a:cubicBezTo>
                  <a:cubicBezTo>
                    <a:pt x="59" y="525"/>
                    <a:pt x="584" y="0"/>
                    <a:pt x="1226" y="0"/>
                  </a:cubicBezTo>
                  <a:cubicBezTo>
                    <a:pt x="1927" y="0"/>
                    <a:pt x="2510" y="584"/>
                    <a:pt x="2452" y="1284"/>
                  </a:cubicBezTo>
                  <a:cubicBezTo>
                    <a:pt x="2452" y="1985"/>
                    <a:pt x="1927" y="2510"/>
                    <a:pt x="1226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1" name="Google Shape;9001;p20"/>
            <p:cNvSpPr/>
            <p:nvPr/>
          </p:nvSpPr>
          <p:spPr>
            <a:xfrm>
              <a:off x="6333050" y="2692600"/>
              <a:ext cx="62775" cy="62775"/>
            </a:xfrm>
            <a:custGeom>
              <a:avLst/>
              <a:gdLst/>
              <a:ahLst/>
              <a:cxnLst/>
              <a:rect l="l" t="t" r="r" b="b"/>
              <a:pathLst>
                <a:path w="2511" h="2511" extrusionOk="0">
                  <a:moveTo>
                    <a:pt x="2510" y="1284"/>
                  </a:moveTo>
                  <a:cubicBezTo>
                    <a:pt x="2510" y="1985"/>
                    <a:pt x="1927" y="2510"/>
                    <a:pt x="1226" y="2510"/>
                  </a:cubicBezTo>
                  <a:cubicBezTo>
                    <a:pt x="526" y="2510"/>
                    <a:pt x="1" y="1985"/>
                    <a:pt x="1" y="1284"/>
                  </a:cubicBezTo>
                  <a:cubicBezTo>
                    <a:pt x="1" y="584"/>
                    <a:pt x="584" y="0"/>
                    <a:pt x="1285" y="59"/>
                  </a:cubicBezTo>
                  <a:cubicBezTo>
                    <a:pt x="1985" y="59"/>
                    <a:pt x="2510" y="584"/>
                    <a:pt x="2510" y="128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2" name="Google Shape;9002;p20"/>
            <p:cNvSpPr/>
            <p:nvPr/>
          </p:nvSpPr>
          <p:spPr>
            <a:xfrm>
              <a:off x="3881500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510" y="1926"/>
                    <a:pt x="1985" y="2452"/>
                    <a:pt x="1284" y="2452"/>
                  </a:cubicBezTo>
                  <a:cubicBezTo>
                    <a:pt x="584" y="2510"/>
                    <a:pt x="0" y="1985"/>
                    <a:pt x="0" y="1226"/>
                  </a:cubicBezTo>
                  <a:cubicBezTo>
                    <a:pt x="0" y="525"/>
                    <a:pt x="584" y="0"/>
                    <a:pt x="1284" y="0"/>
                  </a:cubicBezTo>
                  <a:cubicBezTo>
                    <a:pt x="1985" y="0"/>
                    <a:pt x="2510" y="525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3" name="Google Shape;9003;p20"/>
            <p:cNvSpPr/>
            <p:nvPr/>
          </p:nvSpPr>
          <p:spPr>
            <a:xfrm>
              <a:off x="6333050" y="2447425"/>
              <a:ext cx="61325" cy="59875"/>
            </a:xfrm>
            <a:custGeom>
              <a:avLst/>
              <a:gdLst/>
              <a:ahLst/>
              <a:cxnLst/>
              <a:rect l="l" t="t" r="r" b="b"/>
              <a:pathLst>
                <a:path w="2453" h="2395" extrusionOk="0">
                  <a:moveTo>
                    <a:pt x="2452" y="1168"/>
                  </a:moveTo>
                  <a:cubicBezTo>
                    <a:pt x="2452" y="1810"/>
                    <a:pt x="1868" y="2394"/>
                    <a:pt x="1226" y="2394"/>
                  </a:cubicBezTo>
                  <a:cubicBezTo>
                    <a:pt x="643" y="2394"/>
                    <a:pt x="59" y="1869"/>
                    <a:pt x="59" y="1227"/>
                  </a:cubicBezTo>
                  <a:cubicBezTo>
                    <a:pt x="1" y="585"/>
                    <a:pt x="584" y="1"/>
                    <a:pt x="1226" y="1"/>
                  </a:cubicBezTo>
                  <a:cubicBezTo>
                    <a:pt x="1868" y="1"/>
                    <a:pt x="2452" y="585"/>
                    <a:pt x="2452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4" name="Google Shape;9004;p20"/>
            <p:cNvSpPr/>
            <p:nvPr/>
          </p:nvSpPr>
          <p:spPr>
            <a:xfrm>
              <a:off x="6086425" y="3919825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227" y="1"/>
                  </a:moveTo>
                  <a:cubicBezTo>
                    <a:pt x="1869" y="1"/>
                    <a:pt x="2453" y="584"/>
                    <a:pt x="2453" y="1226"/>
                  </a:cubicBezTo>
                  <a:cubicBezTo>
                    <a:pt x="2453" y="1869"/>
                    <a:pt x="1869" y="2394"/>
                    <a:pt x="1285" y="2452"/>
                  </a:cubicBezTo>
                  <a:cubicBezTo>
                    <a:pt x="585" y="2452"/>
                    <a:pt x="1" y="1869"/>
                    <a:pt x="59" y="1168"/>
                  </a:cubicBezTo>
                  <a:cubicBezTo>
                    <a:pt x="59" y="584"/>
                    <a:pt x="585" y="1"/>
                    <a:pt x="1227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5" name="Google Shape;9005;p20"/>
            <p:cNvSpPr/>
            <p:nvPr/>
          </p:nvSpPr>
          <p:spPr>
            <a:xfrm>
              <a:off x="2657175" y="486175"/>
              <a:ext cx="59850" cy="59875"/>
            </a:xfrm>
            <a:custGeom>
              <a:avLst/>
              <a:gdLst/>
              <a:ahLst/>
              <a:cxnLst/>
              <a:rect l="l" t="t" r="r" b="b"/>
              <a:pathLst>
                <a:path w="2394" h="2395" extrusionOk="0">
                  <a:moveTo>
                    <a:pt x="2394" y="1168"/>
                  </a:moveTo>
                  <a:cubicBezTo>
                    <a:pt x="2394" y="1752"/>
                    <a:pt x="1868" y="2336"/>
                    <a:pt x="1226" y="2394"/>
                  </a:cubicBezTo>
                  <a:cubicBezTo>
                    <a:pt x="584" y="2394"/>
                    <a:pt x="0" y="1810"/>
                    <a:pt x="0" y="1168"/>
                  </a:cubicBezTo>
                  <a:cubicBezTo>
                    <a:pt x="0" y="526"/>
                    <a:pt x="584" y="1"/>
                    <a:pt x="1168" y="1"/>
                  </a:cubicBezTo>
                  <a:cubicBezTo>
                    <a:pt x="1810" y="1"/>
                    <a:pt x="2394" y="526"/>
                    <a:pt x="2394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6" name="Google Shape;9006;p20"/>
            <p:cNvSpPr/>
            <p:nvPr/>
          </p:nvSpPr>
          <p:spPr>
            <a:xfrm>
              <a:off x="4126650" y="239575"/>
              <a:ext cx="58400" cy="59850"/>
            </a:xfrm>
            <a:custGeom>
              <a:avLst/>
              <a:gdLst/>
              <a:ahLst/>
              <a:cxnLst/>
              <a:rect l="l" t="t" r="r" b="b"/>
              <a:pathLst>
                <a:path w="2336" h="2394" extrusionOk="0">
                  <a:moveTo>
                    <a:pt x="1168" y="2335"/>
                  </a:moveTo>
                  <a:cubicBezTo>
                    <a:pt x="526" y="2394"/>
                    <a:pt x="0" y="1810"/>
                    <a:pt x="0" y="1226"/>
                  </a:cubicBezTo>
                  <a:cubicBezTo>
                    <a:pt x="0" y="584"/>
                    <a:pt x="526" y="0"/>
                    <a:pt x="1168" y="0"/>
                  </a:cubicBezTo>
                  <a:cubicBezTo>
                    <a:pt x="1752" y="0"/>
                    <a:pt x="2335" y="526"/>
                    <a:pt x="2335" y="1168"/>
                  </a:cubicBezTo>
                  <a:cubicBezTo>
                    <a:pt x="2335" y="1810"/>
                    <a:pt x="1810" y="2335"/>
                    <a:pt x="1168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7" name="Google Shape;9007;p20"/>
            <p:cNvSpPr/>
            <p:nvPr/>
          </p:nvSpPr>
          <p:spPr>
            <a:xfrm>
              <a:off x="5845650" y="1223125"/>
              <a:ext cx="56950" cy="58375"/>
            </a:xfrm>
            <a:custGeom>
              <a:avLst/>
              <a:gdLst/>
              <a:ahLst/>
              <a:cxnLst/>
              <a:rect l="l" t="t" r="r" b="b"/>
              <a:pathLst>
                <a:path w="2278" h="2335" extrusionOk="0">
                  <a:moveTo>
                    <a:pt x="2277" y="1167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335"/>
                    <a:pt x="1" y="1810"/>
                    <a:pt x="1" y="1109"/>
                  </a:cubicBezTo>
                  <a:cubicBezTo>
                    <a:pt x="59" y="467"/>
                    <a:pt x="526" y="0"/>
                    <a:pt x="1168" y="0"/>
                  </a:cubicBezTo>
                  <a:cubicBezTo>
                    <a:pt x="1810" y="0"/>
                    <a:pt x="2277" y="525"/>
                    <a:pt x="2277" y="116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8" name="Google Shape;9008;p20"/>
            <p:cNvSpPr/>
            <p:nvPr/>
          </p:nvSpPr>
          <p:spPr>
            <a:xfrm>
              <a:off x="3394100" y="241025"/>
              <a:ext cx="58400" cy="56950"/>
            </a:xfrm>
            <a:custGeom>
              <a:avLst/>
              <a:gdLst/>
              <a:ahLst/>
              <a:cxnLst/>
              <a:rect l="l" t="t" r="r" b="b"/>
              <a:pathLst>
                <a:path w="2336" h="2278" extrusionOk="0">
                  <a:moveTo>
                    <a:pt x="2277" y="1168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277"/>
                    <a:pt x="0" y="1752"/>
                    <a:pt x="59" y="1051"/>
                  </a:cubicBezTo>
                  <a:cubicBezTo>
                    <a:pt x="59" y="409"/>
                    <a:pt x="584" y="1"/>
                    <a:pt x="1226" y="1"/>
                  </a:cubicBezTo>
                  <a:cubicBezTo>
                    <a:pt x="1868" y="1"/>
                    <a:pt x="2335" y="526"/>
                    <a:pt x="2277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9" name="Google Shape;9009;p20"/>
            <p:cNvSpPr/>
            <p:nvPr/>
          </p:nvSpPr>
          <p:spPr>
            <a:xfrm>
              <a:off x="6335975" y="3185825"/>
              <a:ext cx="56925" cy="56925"/>
            </a:xfrm>
            <a:custGeom>
              <a:avLst/>
              <a:gdLst/>
              <a:ahLst/>
              <a:cxnLst/>
              <a:rect l="l" t="t" r="r" b="b"/>
              <a:pathLst>
                <a:path w="2277" h="2277" extrusionOk="0">
                  <a:moveTo>
                    <a:pt x="1168" y="2277"/>
                  </a:moveTo>
                  <a:cubicBezTo>
                    <a:pt x="526" y="2277"/>
                    <a:pt x="0" y="1810"/>
                    <a:pt x="0" y="1168"/>
                  </a:cubicBezTo>
                  <a:cubicBezTo>
                    <a:pt x="0" y="467"/>
                    <a:pt x="467" y="0"/>
                    <a:pt x="1168" y="0"/>
                  </a:cubicBezTo>
                  <a:cubicBezTo>
                    <a:pt x="1810" y="0"/>
                    <a:pt x="2277" y="526"/>
                    <a:pt x="2277" y="1109"/>
                  </a:cubicBezTo>
                  <a:cubicBezTo>
                    <a:pt x="2277" y="1751"/>
                    <a:pt x="1751" y="2277"/>
                    <a:pt x="1168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0" name="Google Shape;9010;p20"/>
            <p:cNvSpPr/>
            <p:nvPr/>
          </p:nvSpPr>
          <p:spPr>
            <a:xfrm>
              <a:off x="5356800" y="731350"/>
              <a:ext cx="56950" cy="55475"/>
            </a:xfrm>
            <a:custGeom>
              <a:avLst/>
              <a:gdLst/>
              <a:ahLst/>
              <a:cxnLst/>
              <a:rect l="l" t="t" r="r" b="b"/>
              <a:pathLst>
                <a:path w="2278" h="2219" extrusionOk="0">
                  <a:moveTo>
                    <a:pt x="1168" y="2218"/>
                  </a:moveTo>
                  <a:cubicBezTo>
                    <a:pt x="526" y="2218"/>
                    <a:pt x="59" y="1810"/>
                    <a:pt x="1" y="1168"/>
                  </a:cubicBezTo>
                  <a:cubicBezTo>
                    <a:pt x="1" y="467"/>
                    <a:pt x="468" y="0"/>
                    <a:pt x="1110" y="0"/>
                  </a:cubicBezTo>
                  <a:cubicBezTo>
                    <a:pt x="1752" y="0"/>
                    <a:pt x="2277" y="467"/>
                    <a:pt x="2277" y="1051"/>
                  </a:cubicBezTo>
                  <a:cubicBezTo>
                    <a:pt x="2277" y="1693"/>
                    <a:pt x="1810" y="2218"/>
                    <a:pt x="1168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1" name="Google Shape;9011;p20"/>
            <p:cNvSpPr/>
            <p:nvPr/>
          </p:nvSpPr>
          <p:spPr>
            <a:xfrm>
              <a:off x="1924625" y="979425"/>
              <a:ext cx="52550" cy="52550"/>
            </a:xfrm>
            <a:custGeom>
              <a:avLst/>
              <a:gdLst/>
              <a:ahLst/>
              <a:cxnLst/>
              <a:rect l="l" t="t" r="r" b="b"/>
              <a:pathLst>
                <a:path w="2102" h="2102" extrusionOk="0">
                  <a:moveTo>
                    <a:pt x="2102" y="1051"/>
                  </a:moveTo>
                  <a:cubicBezTo>
                    <a:pt x="2102" y="1576"/>
                    <a:pt x="1635" y="2043"/>
                    <a:pt x="1051" y="2102"/>
                  </a:cubicBezTo>
                  <a:cubicBezTo>
                    <a:pt x="526" y="2102"/>
                    <a:pt x="0" y="1576"/>
                    <a:pt x="0" y="993"/>
                  </a:cubicBezTo>
                  <a:cubicBezTo>
                    <a:pt x="0" y="467"/>
                    <a:pt x="526" y="0"/>
                    <a:pt x="1051" y="0"/>
                  </a:cubicBezTo>
                  <a:cubicBezTo>
                    <a:pt x="1576" y="0"/>
                    <a:pt x="2102" y="467"/>
                    <a:pt x="2102" y="10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2" name="Google Shape;9012;p20"/>
            <p:cNvSpPr/>
            <p:nvPr/>
          </p:nvSpPr>
          <p:spPr>
            <a:xfrm>
              <a:off x="6337425" y="22052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1051" y="0"/>
                  </a:moveTo>
                  <a:cubicBezTo>
                    <a:pt x="1577" y="0"/>
                    <a:pt x="2102" y="467"/>
                    <a:pt x="2102" y="993"/>
                  </a:cubicBezTo>
                  <a:cubicBezTo>
                    <a:pt x="2160" y="1576"/>
                    <a:pt x="1635" y="2102"/>
                    <a:pt x="1051" y="2102"/>
                  </a:cubicBezTo>
                  <a:cubicBezTo>
                    <a:pt x="526" y="2043"/>
                    <a:pt x="1" y="1576"/>
                    <a:pt x="1" y="1051"/>
                  </a:cubicBezTo>
                  <a:cubicBezTo>
                    <a:pt x="1" y="467"/>
                    <a:pt x="526" y="0"/>
                    <a:pt x="105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3" name="Google Shape;9013;p20"/>
            <p:cNvSpPr/>
            <p:nvPr/>
          </p:nvSpPr>
          <p:spPr>
            <a:xfrm>
              <a:off x="1431400" y="171487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2101" y="1052"/>
                  </a:moveTo>
                  <a:cubicBezTo>
                    <a:pt x="2101" y="1635"/>
                    <a:pt x="1635" y="2102"/>
                    <a:pt x="1051" y="2102"/>
                  </a:cubicBezTo>
                  <a:cubicBezTo>
                    <a:pt x="467" y="2102"/>
                    <a:pt x="0" y="1577"/>
                    <a:pt x="0" y="1052"/>
                  </a:cubicBezTo>
                  <a:cubicBezTo>
                    <a:pt x="0" y="468"/>
                    <a:pt x="525" y="1"/>
                    <a:pt x="1051" y="1"/>
                  </a:cubicBezTo>
                  <a:cubicBezTo>
                    <a:pt x="1576" y="59"/>
                    <a:pt x="2101" y="526"/>
                    <a:pt x="2101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4" name="Google Shape;9014;p20"/>
            <p:cNvSpPr/>
            <p:nvPr/>
          </p:nvSpPr>
          <p:spPr>
            <a:xfrm>
              <a:off x="5601950" y="4661125"/>
              <a:ext cx="52575" cy="52575"/>
            </a:xfrm>
            <a:custGeom>
              <a:avLst/>
              <a:gdLst/>
              <a:ahLst/>
              <a:cxnLst/>
              <a:rect l="l" t="t" r="r" b="b"/>
              <a:pathLst>
                <a:path w="2103" h="2103" extrusionOk="0">
                  <a:moveTo>
                    <a:pt x="2102" y="993"/>
                  </a:moveTo>
                  <a:cubicBezTo>
                    <a:pt x="2102" y="1519"/>
                    <a:pt x="1635" y="2044"/>
                    <a:pt x="1052" y="2044"/>
                  </a:cubicBezTo>
                  <a:cubicBezTo>
                    <a:pt x="526" y="2102"/>
                    <a:pt x="1" y="1577"/>
                    <a:pt x="1" y="993"/>
                  </a:cubicBezTo>
                  <a:cubicBezTo>
                    <a:pt x="1" y="468"/>
                    <a:pt x="468" y="1"/>
                    <a:pt x="1052" y="1"/>
                  </a:cubicBezTo>
                  <a:cubicBezTo>
                    <a:pt x="1577" y="1"/>
                    <a:pt x="2044" y="468"/>
                    <a:pt x="2102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5" name="Google Shape;9015;p20"/>
            <p:cNvSpPr/>
            <p:nvPr/>
          </p:nvSpPr>
          <p:spPr>
            <a:xfrm>
              <a:off x="4865025" y="51500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2102" y="992"/>
                  </a:moveTo>
                  <a:cubicBezTo>
                    <a:pt x="2161" y="1518"/>
                    <a:pt x="1694" y="2043"/>
                    <a:pt x="1110" y="2101"/>
                  </a:cubicBezTo>
                  <a:cubicBezTo>
                    <a:pt x="526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2" y="0"/>
                  </a:cubicBezTo>
                  <a:cubicBezTo>
                    <a:pt x="1577" y="0"/>
                    <a:pt x="2102" y="467"/>
                    <a:pt x="2102" y="99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6" name="Google Shape;9016;p20"/>
            <p:cNvSpPr/>
            <p:nvPr/>
          </p:nvSpPr>
          <p:spPr>
            <a:xfrm>
              <a:off x="4376175" y="242500"/>
              <a:ext cx="52575" cy="52550"/>
            </a:xfrm>
            <a:custGeom>
              <a:avLst/>
              <a:gdLst/>
              <a:ahLst/>
              <a:cxnLst/>
              <a:rect l="l" t="t" r="r" b="b"/>
              <a:pathLst>
                <a:path w="2103" h="2102" extrusionOk="0">
                  <a:moveTo>
                    <a:pt x="2102" y="1109"/>
                  </a:moveTo>
                  <a:cubicBezTo>
                    <a:pt x="2044" y="1634"/>
                    <a:pt x="1577" y="2101"/>
                    <a:pt x="1051" y="2101"/>
                  </a:cubicBezTo>
                  <a:cubicBezTo>
                    <a:pt x="468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1" y="58"/>
                  </a:cubicBezTo>
                  <a:cubicBezTo>
                    <a:pt x="1635" y="58"/>
                    <a:pt x="2102" y="525"/>
                    <a:pt x="2102" y="110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7" name="Google Shape;9017;p20"/>
            <p:cNvSpPr/>
            <p:nvPr/>
          </p:nvSpPr>
          <p:spPr>
            <a:xfrm>
              <a:off x="1190625" y="2942125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8"/>
                    <a:pt x="1518" y="1985"/>
                    <a:pt x="992" y="1985"/>
                  </a:cubicBezTo>
                  <a:cubicBezTo>
                    <a:pt x="409" y="1985"/>
                    <a:pt x="0" y="1576"/>
                    <a:pt x="0" y="993"/>
                  </a:cubicBezTo>
                  <a:cubicBezTo>
                    <a:pt x="0" y="409"/>
                    <a:pt x="350" y="117"/>
                    <a:pt x="876" y="59"/>
                  </a:cubicBezTo>
                  <a:cubicBezTo>
                    <a:pt x="1459" y="0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8" name="Google Shape;9018;p20"/>
            <p:cNvSpPr/>
            <p:nvPr/>
          </p:nvSpPr>
          <p:spPr>
            <a:xfrm>
              <a:off x="2169775" y="734250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1927" y="935"/>
                  </a:moveTo>
                  <a:cubicBezTo>
                    <a:pt x="1868" y="1577"/>
                    <a:pt x="1577" y="1927"/>
                    <a:pt x="935" y="1927"/>
                  </a:cubicBezTo>
                  <a:cubicBezTo>
                    <a:pt x="351" y="1927"/>
                    <a:pt x="1" y="1577"/>
                    <a:pt x="1" y="935"/>
                  </a:cubicBezTo>
                  <a:cubicBezTo>
                    <a:pt x="59" y="410"/>
                    <a:pt x="351" y="59"/>
                    <a:pt x="935" y="59"/>
                  </a:cubicBezTo>
                  <a:cubicBezTo>
                    <a:pt x="1577" y="1"/>
                    <a:pt x="1810" y="410"/>
                    <a:pt x="1927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9" name="Google Shape;9019;p20"/>
            <p:cNvSpPr/>
            <p:nvPr/>
          </p:nvSpPr>
          <p:spPr>
            <a:xfrm>
              <a:off x="1190625" y="2695500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9"/>
                    <a:pt x="1518" y="1927"/>
                    <a:pt x="992" y="1985"/>
                  </a:cubicBezTo>
                  <a:cubicBezTo>
                    <a:pt x="409" y="1985"/>
                    <a:pt x="0" y="1577"/>
                    <a:pt x="0" y="993"/>
                  </a:cubicBezTo>
                  <a:cubicBezTo>
                    <a:pt x="0" y="409"/>
                    <a:pt x="350" y="118"/>
                    <a:pt x="876" y="59"/>
                  </a:cubicBezTo>
                  <a:cubicBezTo>
                    <a:pt x="1459" y="1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0" name="Google Shape;9020;p20"/>
            <p:cNvSpPr/>
            <p:nvPr/>
          </p:nvSpPr>
          <p:spPr>
            <a:xfrm>
              <a:off x="6340350" y="3432425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934" y="1927"/>
                  </a:moveTo>
                  <a:cubicBezTo>
                    <a:pt x="409" y="1927"/>
                    <a:pt x="0" y="1519"/>
                    <a:pt x="0" y="935"/>
                  </a:cubicBezTo>
                  <a:cubicBezTo>
                    <a:pt x="0" y="410"/>
                    <a:pt x="467" y="1"/>
                    <a:pt x="993" y="1"/>
                  </a:cubicBezTo>
                  <a:cubicBezTo>
                    <a:pt x="1576" y="59"/>
                    <a:pt x="1868" y="410"/>
                    <a:pt x="1927" y="935"/>
                  </a:cubicBezTo>
                  <a:cubicBezTo>
                    <a:pt x="1927" y="1519"/>
                    <a:pt x="1518" y="1927"/>
                    <a:pt x="934" y="19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1" name="Google Shape;9021;p20"/>
            <p:cNvSpPr/>
            <p:nvPr/>
          </p:nvSpPr>
          <p:spPr>
            <a:xfrm>
              <a:off x="3151850" y="245400"/>
              <a:ext cx="48200" cy="46725"/>
            </a:xfrm>
            <a:custGeom>
              <a:avLst/>
              <a:gdLst/>
              <a:ahLst/>
              <a:cxnLst/>
              <a:rect l="l" t="t" r="r" b="b"/>
              <a:pathLst>
                <a:path w="1928" h="1869" extrusionOk="0">
                  <a:moveTo>
                    <a:pt x="1927" y="993"/>
                  </a:moveTo>
                  <a:cubicBezTo>
                    <a:pt x="1869" y="1518"/>
                    <a:pt x="1577" y="1869"/>
                    <a:pt x="993" y="1869"/>
                  </a:cubicBezTo>
                  <a:cubicBezTo>
                    <a:pt x="410" y="1869"/>
                    <a:pt x="1" y="1402"/>
                    <a:pt x="59" y="876"/>
                  </a:cubicBezTo>
                  <a:cubicBezTo>
                    <a:pt x="118" y="293"/>
                    <a:pt x="468" y="1"/>
                    <a:pt x="1052" y="1"/>
                  </a:cubicBezTo>
                  <a:cubicBezTo>
                    <a:pt x="1635" y="59"/>
                    <a:pt x="1869" y="409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2" name="Google Shape;9022;p20"/>
            <p:cNvSpPr/>
            <p:nvPr/>
          </p:nvSpPr>
          <p:spPr>
            <a:xfrm>
              <a:off x="5850025" y="4415975"/>
              <a:ext cx="48200" cy="48175"/>
            </a:xfrm>
            <a:custGeom>
              <a:avLst/>
              <a:gdLst/>
              <a:ahLst/>
              <a:cxnLst/>
              <a:rect l="l" t="t" r="r" b="b"/>
              <a:pathLst>
                <a:path w="1928" h="1927" extrusionOk="0">
                  <a:moveTo>
                    <a:pt x="935" y="1"/>
                  </a:moveTo>
                  <a:cubicBezTo>
                    <a:pt x="1519" y="1"/>
                    <a:pt x="1927" y="409"/>
                    <a:pt x="1927" y="935"/>
                  </a:cubicBezTo>
                  <a:cubicBezTo>
                    <a:pt x="1927" y="1518"/>
                    <a:pt x="1519" y="1927"/>
                    <a:pt x="993" y="1927"/>
                  </a:cubicBezTo>
                  <a:cubicBezTo>
                    <a:pt x="410" y="1869"/>
                    <a:pt x="59" y="1577"/>
                    <a:pt x="59" y="993"/>
                  </a:cubicBezTo>
                  <a:cubicBezTo>
                    <a:pt x="1" y="468"/>
                    <a:pt x="410" y="1"/>
                    <a:pt x="9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3" name="Google Shape;9023;p20"/>
            <p:cNvSpPr/>
            <p:nvPr/>
          </p:nvSpPr>
          <p:spPr>
            <a:xfrm>
              <a:off x="3640725" y="5393675"/>
              <a:ext cx="49625" cy="49650"/>
            </a:xfrm>
            <a:custGeom>
              <a:avLst/>
              <a:gdLst/>
              <a:ahLst/>
              <a:cxnLst/>
              <a:rect l="l" t="t" r="r" b="b"/>
              <a:pathLst>
                <a:path w="1985" h="1986" extrusionOk="0">
                  <a:moveTo>
                    <a:pt x="934" y="1985"/>
                  </a:moveTo>
                  <a:cubicBezTo>
                    <a:pt x="409" y="1927"/>
                    <a:pt x="0" y="1460"/>
                    <a:pt x="58" y="935"/>
                  </a:cubicBezTo>
                  <a:cubicBezTo>
                    <a:pt x="117" y="351"/>
                    <a:pt x="584" y="1"/>
                    <a:pt x="1109" y="59"/>
                  </a:cubicBezTo>
                  <a:cubicBezTo>
                    <a:pt x="1693" y="118"/>
                    <a:pt x="1985" y="468"/>
                    <a:pt x="1985" y="1052"/>
                  </a:cubicBezTo>
                  <a:cubicBezTo>
                    <a:pt x="1985" y="1577"/>
                    <a:pt x="1518" y="1985"/>
                    <a:pt x="934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4" name="Google Shape;9024;p20"/>
            <p:cNvSpPr/>
            <p:nvPr/>
          </p:nvSpPr>
          <p:spPr>
            <a:xfrm>
              <a:off x="3884400" y="5393675"/>
              <a:ext cx="48200" cy="49650"/>
            </a:xfrm>
            <a:custGeom>
              <a:avLst/>
              <a:gdLst/>
              <a:ahLst/>
              <a:cxnLst/>
              <a:rect l="l" t="t" r="r" b="b"/>
              <a:pathLst>
                <a:path w="1928" h="1986" extrusionOk="0">
                  <a:moveTo>
                    <a:pt x="1927" y="993"/>
                  </a:moveTo>
                  <a:cubicBezTo>
                    <a:pt x="1927" y="1577"/>
                    <a:pt x="1519" y="1985"/>
                    <a:pt x="993" y="1985"/>
                  </a:cubicBezTo>
                  <a:cubicBezTo>
                    <a:pt x="409" y="1985"/>
                    <a:pt x="1" y="1519"/>
                    <a:pt x="1" y="993"/>
                  </a:cubicBezTo>
                  <a:cubicBezTo>
                    <a:pt x="59" y="409"/>
                    <a:pt x="409" y="59"/>
                    <a:pt x="935" y="59"/>
                  </a:cubicBezTo>
                  <a:cubicBezTo>
                    <a:pt x="1519" y="1"/>
                    <a:pt x="1927" y="468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5" name="Google Shape;9025;p20"/>
            <p:cNvSpPr/>
            <p:nvPr/>
          </p:nvSpPr>
          <p:spPr>
            <a:xfrm>
              <a:off x="1190625" y="2454725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1868" y="935"/>
                  </a:moveTo>
                  <a:cubicBezTo>
                    <a:pt x="1809" y="1518"/>
                    <a:pt x="1459" y="1869"/>
                    <a:pt x="934" y="1810"/>
                  </a:cubicBezTo>
                  <a:cubicBezTo>
                    <a:pt x="350" y="1810"/>
                    <a:pt x="0" y="1402"/>
                    <a:pt x="58" y="876"/>
                  </a:cubicBezTo>
                  <a:cubicBezTo>
                    <a:pt x="117" y="351"/>
                    <a:pt x="467" y="1"/>
                    <a:pt x="992" y="1"/>
                  </a:cubicBezTo>
                  <a:cubicBezTo>
                    <a:pt x="1518" y="1"/>
                    <a:pt x="1809" y="409"/>
                    <a:pt x="1868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6" name="Google Shape;9026;p20"/>
            <p:cNvSpPr/>
            <p:nvPr/>
          </p:nvSpPr>
          <p:spPr>
            <a:xfrm>
              <a:off x="1434300" y="39227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460" y="117"/>
                    <a:pt x="1869" y="409"/>
                    <a:pt x="1810" y="993"/>
                  </a:cubicBezTo>
                  <a:cubicBezTo>
                    <a:pt x="1810" y="1518"/>
                    <a:pt x="1460" y="1868"/>
                    <a:pt x="876" y="1868"/>
                  </a:cubicBezTo>
                  <a:cubicBezTo>
                    <a:pt x="351" y="1810"/>
                    <a:pt x="1" y="1460"/>
                    <a:pt x="1" y="934"/>
                  </a:cubicBezTo>
                  <a:cubicBezTo>
                    <a:pt x="1" y="351"/>
                    <a:pt x="351" y="117"/>
                    <a:pt x="9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7" name="Google Shape;9027;p20"/>
            <p:cNvSpPr/>
            <p:nvPr/>
          </p:nvSpPr>
          <p:spPr>
            <a:xfrm>
              <a:off x="1680925" y="122457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934"/>
                  </a:moveTo>
                  <a:cubicBezTo>
                    <a:pt x="1810" y="1460"/>
                    <a:pt x="1518" y="1868"/>
                    <a:pt x="934" y="1868"/>
                  </a:cubicBezTo>
                  <a:cubicBezTo>
                    <a:pt x="351" y="1868"/>
                    <a:pt x="0" y="1518"/>
                    <a:pt x="0" y="934"/>
                  </a:cubicBezTo>
                  <a:cubicBezTo>
                    <a:pt x="0" y="409"/>
                    <a:pt x="351" y="59"/>
                    <a:pt x="876" y="59"/>
                  </a:cubicBezTo>
                  <a:cubicBezTo>
                    <a:pt x="1460" y="0"/>
                    <a:pt x="1752" y="351"/>
                    <a:pt x="1868" y="93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8" name="Google Shape;9028;p20"/>
            <p:cNvSpPr/>
            <p:nvPr/>
          </p:nvSpPr>
          <p:spPr>
            <a:xfrm>
              <a:off x="5358275" y="4906300"/>
              <a:ext cx="45250" cy="45250"/>
            </a:xfrm>
            <a:custGeom>
              <a:avLst/>
              <a:gdLst/>
              <a:ahLst/>
              <a:cxnLst/>
              <a:rect l="l" t="t" r="r" b="b"/>
              <a:pathLst>
                <a:path w="1810" h="1810" extrusionOk="0">
                  <a:moveTo>
                    <a:pt x="876" y="0"/>
                  </a:moveTo>
                  <a:cubicBezTo>
                    <a:pt x="1459" y="59"/>
                    <a:pt x="1810" y="350"/>
                    <a:pt x="1810" y="876"/>
                  </a:cubicBezTo>
                  <a:cubicBezTo>
                    <a:pt x="1810" y="1459"/>
                    <a:pt x="1518" y="1810"/>
                    <a:pt x="934" y="1810"/>
                  </a:cubicBezTo>
                  <a:cubicBezTo>
                    <a:pt x="409" y="1810"/>
                    <a:pt x="58" y="1518"/>
                    <a:pt x="0" y="992"/>
                  </a:cubicBezTo>
                  <a:cubicBezTo>
                    <a:pt x="0" y="409"/>
                    <a:pt x="350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9" name="Google Shape;9029;p20"/>
            <p:cNvSpPr/>
            <p:nvPr/>
          </p:nvSpPr>
          <p:spPr>
            <a:xfrm>
              <a:off x="1192075" y="318582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701"/>
                  </a:moveTo>
                  <a:cubicBezTo>
                    <a:pt x="1751" y="1518"/>
                    <a:pt x="1460" y="1868"/>
                    <a:pt x="876" y="1868"/>
                  </a:cubicBezTo>
                  <a:cubicBezTo>
                    <a:pt x="351" y="1868"/>
                    <a:pt x="0" y="1518"/>
                    <a:pt x="0" y="993"/>
                  </a:cubicBezTo>
                  <a:cubicBezTo>
                    <a:pt x="0" y="409"/>
                    <a:pt x="351" y="0"/>
                    <a:pt x="934" y="117"/>
                  </a:cubicBezTo>
                  <a:cubicBezTo>
                    <a:pt x="1285" y="175"/>
                    <a:pt x="1576" y="526"/>
                    <a:pt x="1868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0" name="Google Shape;9030;p20"/>
            <p:cNvSpPr/>
            <p:nvPr/>
          </p:nvSpPr>
          <p:spPr>
            <a:xfrm>
              <a:off x="2660100" y="5152900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992" y="1869"/>
                  </a:moveTo>
                  <a:cubicBezTo>
                    <a:pt x="409" y="1810"/>
                    <a:pt x="0" y="1518"/>
                    <a:pt x="0" y="935"/>
                  </a:cubicBezTo>
                  <a:cubicBezTo>
                    <a:pt x="0" y="351"/>
                    <a:pt x="350" y="1"/>
                    <a:pt x="934" y="1"/>
                  </a:cubicBezTo>
                  <a:cubicBezTo>
                    <a:pt x="1459" y="1"/>
                    <a:pt x="1810" y="351"/>
                    <a:pt x="1810" y="876"/>
                  </a:cubicBezTo>
                  <a:cubicBezTo>
                    <a:pt x="1868" y="1460"/>
                    <a:pt x="1518" y="1752"/>
                    <a:pt x="992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1" name="Google Shape;9031;p20"/>
            <p:cNvSpPr/>
            <p:nvPr/>
          </p:nvSpPr>
          <p:spPr>
            <a:xfrm>
              <a:off x="3395550" y="53951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518" y="117"/>
                    <a:pt x="1869" y="350"/>
                    <a:pt x="1869" y="934"/>
                  </a:cubicBezTo>
                  <a:cubicBezTo>
                    <a:pt x="1869" y="1518"/>
                    <a:pt x="1518" y="1868"/>
                    <a:pt x="935" y="1868"/>
                  </a:cubicBezTo>
                  <a:cubicBezTo>
                    <a:pt x="409" y="1868"/>
                    <a:pt x="59" y="1518"/>
                    <a:pt x="59" y="993"/>
                  </a:cubicBezTo>
                  <a:cubicBezTo>
                    <a:pt x="1" y="409"/>
                    <a:pt x="409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2" name="Google Shape;9032;p20"/>
            <p:cNvSpPr/>
            <p:nvPr/>
          </p:nvSpPr>
          <p:spPr>
            <a:xfrm>
              <a:off x="4132475" y="5396600"/>
              <a:ext cx="46725" cy="45275"/>
            </a:xfrm>
            <a:custGeom>
              <a:avLst/>
              <a:gdLst/>
              <a:ahLst/>
              <a:cxnLst/>
              <a:rect l="l" t="t" r="r" b="b"/>
              <a:pathLst>
                <a:path w="1869" h="1811" extrusionOk="0">
                  <a:moveTo>
                    <a:pt x="1869" y="876"/>
                  </a:moveTo>
                  <a:cubicBezTo>
                    <a:pt x="1752" y="1460"/>
                    <a:pt x="1460" y="1810"/>
                    <a:pt x="876" y="1810"/>
                  </a:cubicBezTo>
                  <a:cubicBezTo>
                    <a:pt x="351" y="1752"/>
                    <a:pt x="1" y="1402"/>
                    <a:pt x="1" y="818"/>
                  </a:cubicBezTo>
                  <a:cubicBezTo>
                    <a:pt x="59" y="292"/>
                    <a:pt x="409" y="1"/>
                    <a:pt x="935" y="1"/>
                  </a:cubicBezTo>
                  <a:cubicBezTo>
                    <a:pt x="1519" y="1"/>
                    <a:pt x="1752" y="351"/>
                    <a:pt x="1869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3" name="Google Shape;9033;p20"/>
            <p:cNvSpPr/>
            <p:nvPr/>
          </p:nvSpPr>
          <p:spPr>
            <a:xfrm>
              <a:off x="1926075" y="4661125"/>
              <a:ext cx="45275" cy="43825"/>
            </a:xfrm>
            <a:custGeom>
              <a:avLst/>
              <a:gdLst/>
              <a:ahLst/>
              <a:cxnLst/>
              <a:rect l="l" t="t" r="r" b="b"/>
              <a:pathLst>
                <a:path w="1811" h="1753" extrusionOk="0">
                  <a:moveTo>
                    <a:pt x="1810" y="993"/>
                  </a:moveTo>
                  <a:cubicBezTo>
                    <a:pt x="1518" y="1227"/>
                    <a:pt x="1227" y="1577"/>
                    <a:pt x="876" y="1635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293" y="1"/>
                    <a:pt x="818" y="59"/>
                  </a:cubicBezTo>
                  <a:cubicBezTo>
                    <a:pt x="1168" y="118"/>
                    <a:pt x="1460" y="410"/>
                    <a:pt x="1810" y="643"/>
                  </a:cubicBezTo>
                  <a:cubicBezTo>
                    <a:pt x="1810" y="760"/>
                    <a:pt x="1810" y="876"/>
                    <a:pt x="1810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4" name="Google Shape;9034;p20"/>
            <p:cNvSpPr/>
            <p:nvPr/>
          </p:nvSpPr>
          <p:spPr>
            <a:xfrm>
              <a:off x="5117475" y="493475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2"/>
                  </a:moveTo>
                  <a:cubicBezTo>
                    <a:pt x="1519" y="1285"/>
                    <a:pt x="1227" y="1635"/>
                    <a:pt x="877" y="1694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351" y="1"/>
                    <a:pt x="818" y="59"/>
                  </a:cubicBezTo>
                  <a:cubicBezTo>
                    <a:pt x="1168" y="118"/>
                    <a:pt x="1460" y="468"/>
                    <a:pt x="1810" y="701"/>
                  </a:cubicBezTo>
                  <a:cubicBezTo>
                    <a:pt x="1810" y="818"/>
                    <a:pt x="1810" y="935"/>
                    <a:pt x="1810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5" name="Google Shape;9035;p20"/>
            <p:cNvSpPr/>
            <p:nvPr/>
          </p:nvSpPr>
          <p:spPr>
            <a:xfrm>
              <a:off x="6096650" y="1472650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1"/>
                  </a:moveTo>
                  <a:cubicBezTo>
                    <a:pt x="1460" y="1285"/>
                    <a:pt x="1226" y="1635"/>
                    <a:pt x="876" y="1693"/>
                  </a:cubicBezTo>
                  <a:cubicBezTo>
                    <a:pt x="351" y="1752"/>
                    <a:pt x="1" y="1401"/>
                    <a:pt x="1" y="876"/>
                  </a:cubicBezTo>
                  <a:cubicBezTo>
                    <a:pt x="1" y="351"/>
                    <a:pt x="351" y="0"/>
                    <a:pt x="818" y="59"/>
                  </a:cubicBezTo>
                  <a:cubicBezTo>
                    <a:pt x="1168" y="117"/>
                    <a:pt x="1460" y="467"/>
                    <a:pt x="1810" y="701"/>
                  </a:cubicBezTo>
                  <a:lnTo>
                    <a:pt x="1810" y="105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6" name="Google Shape;9036;p20"/>
            <p:cNvSpPr/>
            <p:nvPr/>
          </p:nvSpPr>
          <p:spPr>
            <a:xfrm>
              <a:off x="6098100" y="4173750"/>
              <a:ext cx="37975" cy="42325"/>
            </a:xfrm>
            <a:custGeom>
              <a:avLst/>
              <a:gdLst/>
              <a:ahLst/>
              <a:cxnLst/>
              <a:rect l="l" t="t" r="r" b="b"/>
              <a:pathLst>
                <a:path w="1519" h="1693" extrusionOk="0">
                  <a:moveTo>
                    <a:pt x="643" y="1693"/>
                  </a:moveTo>
                  <a:cubicBezTo>
                    <a:pt x="410" y="1401"/>
                    <a:pt x="1" y="1051"/>
                    <a:pt x="59" y="817"/>
                  </a:cubicBezTo>
                  <a:cubicBezTo>
                    <a:pt x="118" y="526"/>
                    <a:pt x="526" y="117"/>
                    <a:pt x="818" y="59"/>
                  </a:cubicBezTo>
                  <a:cubicBezTo>
                    <a:pt x="993" y="0"/>
                    <a:pt x="1460" y="467"/>
                    <a:pt x="1460" y="759"/>
                  </a:cubicBezTo>
                  <a:cubicBezTo>
                    <a:pt x="1519" y="1051"/>
                    <a:pt x="1168" y="1343"/>
                    <a:pt x="993" y="1635"/>
                  </a:cubicBezTo>
                  <a:cubicBezTo>
                    <a:pt x="876" y="1635"/>
                    <a:pt x="760" y="1635"/>
                    <a:pt x="643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7" name="Google Shape;9037;p20"/>
            <p:cNvSpPr/>
            <p:nvPr/>
          </p:nvSpPr>
          <p:spPr>
            <a:xfrm>
              <a:off x="1196450" y="2212500"/>
              <a:ext cx="40875" cy="37950"/>
            </a:xfrm>
            <a:custGeom>
              <a:avLst/>
              <a:gdLst/>
              <a:ahLst/>
              <a:cxnLst/>
              <a:rect l="l" t="t" r="r" b="b"/>
              <a:pathLst>
                <a:path w="1635" h="1518" extrusionOk="0">
                  <a:moveTo>
                    <a:pt x="1635" y="934"/>
                  </a:moveTo>
                  <a:cubicBezTo>
                    <a:pt x="1285" y="1109"/>
                    <a:pt x="993" y="1518"/>
                    <a:pt x="701" y="1460"/>
                  </a:cubicBezTo>
                  <a:cubicBezTo>
                    <a:pt x="409" y="1401"/>
                    <a:pt x="59" y="993"/>
                    <a:pt x="0" y="701"/>
                  </a:cubicBezTo>
                  <a:cubicBezTo>
                    <a:pt x="0" y="467"/>
                    <a:pt x="467" y="0"/>
                    <a:pt x="701" y="0"/>
                  </a:cubicBezTo>
                  <a:cubicBezTo>
                    <a:pt x="993" y="0"/>
                    <a:pt x="1343" y="350"/>
                    <a:pt x="1635" y="584"/>
                  </a:cubicBezTo>
                  <a:lnTo>
                    <a:pt x="1635" y="934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8" name="Google Shape;9038;p20"/>
            <p:cNvSpPr/>
            <p:nvPr/>
          </p:nvSpPr>
          <p:spPr>
            <a:xfrm>
              <a:off x="6346175" y="1970250"/>
              <a:ext cx="40900" cy="36525"/>
            </a:xfrm>
            <a:custGeom>
              <a:avLst/>
              <a:gdLst/>
              <a:ahLst/>
              <a:cxnLst/>
              <a:rect l="l" t="t" r="r" b="b"/>
              <a:pathLst>
                <a:path w="1636" h="1461" extrusionOk="0">
                  <a:moveTo>
                    <a:pt x="1577" y="935"/>
                  </a:moveTo>
                  <a:cubicBezTo>
                    <a:pt x="1285" y="1110"/>
                    <a:pt x="935" y="1460"/>
                    <a:pt x="701" y="1402"/>
                  </a:cubicBezTo>
                  <a:cubicBezTo>
                    <a:pt x="409" y="1402"/>
                    <a:pt x="59" y="935"/>
                    <a:pt x="1" y="643"/>
                  </a:cubicBezTo>
                  <a:cubicBezTo>
                    <a:pt x="1" y="468"/>
                    <a:pt x="468" y="1"/>
                    <a:pt x="701" y="1"/>
                  </a:cubicBezTo>
                  <a:cubicBezTo>
                    <a:pt x="993" y="1"/>
                    <a:pt x="1285" y="351"/>
                    <a:pt x="1635" y="526"/>
                  </a:cubicBezTo>
                  <a:cubicBezTo>
                    <a:pt x="1635" y="643"/>
                    <a:pt x="1635" y="818"/>
                    <a:pt x="1577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9" name="Google Shape;9039;p20"/>
            <p:cNvSpPr/>
            <p:nvPr/>
          </p:nvSpPr>
          <p:spPr>
            <a:xfrm>
              <a:off x="1685300" y="4417450"/>
              <a:ext cx="37975" cy="40875"/>
            </a:xfrm>
            <a:custGeom>
              <a:avLst/>
              <a:gdLst/>
              <a:ahLst/>
              <a:cxnLst/>
              <a:rect l="l" t="t" r="r" b="b"/>
              <a:pathLst>
                <a:path w="1519" h="1635" extrusionOk="0">
                  <a:moveTo>
                    <a:pt x="935" y="0"/>
                  </a:moveTo>
                  <a:cubicBezTo>
                    <a:pt x="1110" y="292"/>
                    <a:pt x="1518" y="642"/>
                    <a:pt x="1460" y="876"/>
                  </a:cubicBezTo>
                  <a:cubicBezTo>
                    <a:pt x="1401" y="1167"/>
                    <a:pt x="993" y="1576"/>
                    <a:pt x="701" y="1576"/>
                  </a:cubicBezTo>
                  <a:cubicBezTo>
                    <a:pt x="468" y="1634"/>
                    <a:pt x="59" y="1167"/>
                    <a:pt x="1" y="934"/>
                  </a:cubicBezTo>
                  <a:cubicBezTo>
                    <a:pt x="1" y="642"/>
                    <a:pt x="351" y="292"/>
                    <a:pt x="584" y="0"/>
                  </a:cubicBezTo>
                  <a:lnTo>
                    <a:pt x="935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0" name="Google Shape;9040;p20"/>
            <p:cNvSpPr/>
            <p:nvPr/>
          </p:nvSpPr>
          <p:spPr>
            <a:xfrm>
              <a:off x="4630100" y="246875"/>
              <a:ext cx="37950" cy="40875"/>
            </a:xfrm>
            <a:custGeom>
              <a:avLst/>
              <a:gdLst/>
              <a:ahLst/>
              <a:cxnLst/>
              <a:rect l="l" t="t" r="r" b="b"/>
              <a:pathLst>
                <a:path w="1518" h="1635" extrusionOk="0">
                  <a:moveTo>
                    <a:pt x="934" y="0"/>
                  </a:moveTo>
                  <a:cubicBezTo>
                    <a:pt x="1109" y="292"/>
                    <a:pt x="1518" y="642"/>
                    <a:pt x="1459" y="876"/>
                  </a:cubicBezTo>
                  <a:cubicBezTo>
                    <a:pt x="1401" y="1168"/>
                    <a:pt x="993" y="1576"/>
                    <a:pt x="701" y="1576"/>
                  </a:cubicBezTo>
                  <a:cubicBezTo>
                    <a:pt x="526" y="1635"/>
                    <a:pt x="59" y="1168"/>
                    <a:pt x="59" y="934"/>
                  </a:cubicBezTo>
                  <a:cubicBezTo>
                    <a:pt x="0" y="584"/>
                    <a:pt x="350" y="292"/>
                    <a:pt x="584" y="0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1" name="Google Shape;9041;p20"/>
            <p:cNvSpPr/>
            <p:nvPr/>
          </p:nvSpPr>
          <p:spPr>
            <a:xfrm>
              <a:off x="2175625" y="4910675"/>
              <a:ext cx="36500" cy="40875"/>
            </a:xfrm>
            <a:custGeom>
              <a:avLst/>
              <a:gdLst/>
              <a:ahLst/>
              <a:cxnLst/>
              <a:rect l="l" t="t" r="r" b="b"/>
              <a:pathLst>
                <a:path w="1460" h="1635" extrusionOk="0">
                  <a:moveTo>
                    <a:pt x="584" y="1635"/>
                  </a:moveTo>
                  <a:cubicBezTo>
                    <a:pt x="350" y="1343"/>
                    <a:pt x="0" y="1051"/>
                    <a:pt x="0" y="759"/>
                  </a:cubicBezTo>
                  <a:cubicBezTo>
                    <a:pt x="58" y="467"/>
                    <a:pt x="467" y="59"/>
                    <a:pt x="759" y="59"/>
                  </a:cubicBezTo>
                  <a:cubicBezTo>
                    <a:pt x="934" y="0"/>
                    <a:pt x="1401" y="467"/>
                    <a:pt x="1459" y="701"/>
                  </a:cubicBezTo>
                  <a:cubicBezTo>
                    <a:pt x="1459" y="993"/>
                    <a:pt x="1109" y="1343"/>
                    <a:pt x="934" y="1635"/>
                  </a:cubicBezTo>
                  <a:cubicBezTo>
                    <a:pt x="817" y="1635"/>
                    <a:pt x="701" y="1635"/>
                    <a:pt x="584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2" name="Google Shape;9042;p20"/>
            <p:cNvSpPr/>
            <p:nvPr/>
          </p:nvSpPr>
          <p:spPr>
            <a:xfrm>
              <a:off x="4379100" y="5399525"/>
              <a:ext cx="40875" cy="36500"/>
            </a:xfrm>
            <a:custGeom>
              <a:avLst/>
              <a:gdLst/>
              <a:ahLst/>
              <a:cxnLst/>
              <a:rect l="l" t="t" r="r" b="b"/>
              <a:pathLst>
                <a:path w="1635" h="1460" extrusionOk="0">
                  <a:moveTo>
                    <a:pt x="59" y="526"/>
                  </a:moveTo>
                  <a:cubicBezTo>
                    <a:pt x="351" y="351"/>
                    <a:pt x="701" y="0"/>
                    <a:pt x="993" y="59"/>
                  </a:cubicBezTo>
                  <a:cubicBezTo>
                    <a:pt x="1226" y="117"/>
                    <a:pt x="1576" y="526"/>
                    <a:pt x="1635" y="818"/>
                  </a:cubicBezTo>
                  <a:cubicBezTo>
                    <a:pt x="1635" y="1051"/>
                    <a:pt x="1168" y="1460"/>
                    <a:pt x="876" y="1460"/>
                  </a:cubicBezTo>
                  <a:cubicBezTo>
                    <a:pt x="584" y="1460"/>
                    <a:pt x="292" y="1109"/>
                    <a:pt x="0" y="876"/>
                  </a:cubicBezTo>
                  <a:cubicBezTo>
                    <a:pt x="0" y="759"/>
                    <a:pt x="59" y="642"/>
                    <a:pt x="59" y="5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3" name="Google Shape;9043;p20"/>
            <p:cNvSpPr/>
            <p:nvPr/>
          </p:nvSpPr>
          <p:spPr>
            <a:xfrm>
              <a:off x="2422225" y="497850"/>
              <a:ext cx="43800" cy="35050"/>
            </a:xfrm>
            <a:custGeom>
              <a:avLst/>
              <a:gdLst/>
              <a:ahLst/>
              <a:cxnLst/>
              <a:rect l="l" t="t" r="r" b="b"/>
              <a:pathLst>
                <a:path w="1752" h="1402" extrusionOk="0">
                  <a:moveTo>
                    <a:pt x="1752" y="701"/>
                  </a:moveTo>
                  <a:cubicBezTo>
                    <a:pt x="1285" y="1052"/>
                    <a:pt x="993" y="1402"/>
                    <a:pt x="759" y="1402"/>
                  </a:cubicBezTo>
                  <a:cubicBezTo>
                    <a:pt x="468" y="1402"/>
                    <a:pt x="234" y="993"/>
                    <a:pt x="1" y="760"/>
                  </a:cubicBezTo>
                  <a:cubicBezTo>
                    <a:pt x="234" y="468"/>
                    <a:pt x="409" y="59"/>
                    <a:pt x="701" y="59"/>
                  </a:cubicBezTo>
                  <a:cubicBezTo>
                    <a:pt x="935" y="1"/>
                    <a:pt x="1285" y="351"/>
                    <a:pt x="1752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4" name="Google Shape;9044;p20"/>
            <p:cNvSpPr/>
            <p:nvPr/>
          </p:nvSpPr>
          <p:spPr>
            <a:xfrm>
              <a:off x="1203750" y="3439725"/>
              <a:ext cx="27750" cy="36525"/>
            </a:xfrm>
            <a:custGeom>
              <a:avLst/>
              <a:gdLst/>
              <a:ahLst/>
              <a:cxnLst/>
              <a:rect l="l" t="t" r="r" b="b"/>
              <a:pathLst>
                <a:path w="1110" h="1461" extrusionOk="0">
                  <a:moveTo>
                    <a:pt x="351" y="1402"/>
                  </a:moveTo>
                  <a:cubicBezTo>
                    <a:pt x="234" y="1110"/>
                    <a:pt x="59" y="818"/>
                    <a:pt x="0" y="526"/>
                  </a:cubicBezTo>
                  <a:cubicBezTo>
                    <a:pt x="0" y="351"/>
                    <a:pt x="234" y="176"/>
                    <a:pt x="409" y="1"/>
                  </a:cubicBezTo>
                  <a:cubicBezTo>
                    <a:pt x="642" y="234"/>
                    <a:pt x="993" y="409"/>
                    <a:pt x="1051" y="701"/>
                  </a:cubicBezTo>
                  <a:cubicBezTo>
                    <a:pt x="1109" y="876"/>
                    <a:pt x="818" y="1168"/>
                    <a:pt x="642" y="1460"/>
                  </a:cubicBezTo>
                  <a:cubicBezTo>
                    <a:pt x="526" y="1460"/>
                    <a:pt x="467" y="1402"/>
                    <a:pt x="351" y="14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5" name="Google Shape;9045;p20"/>
            <p:cNvSpPr/>
            <p:nvPr/>
          </p:nvSpPr>
          <p:spPr>
            <a:xfrm>
              <a:off x="3159150" y="5402450"/>
              <a:ext cx="42350" cy="27750"/>
            </a:xfrm>
            <a:custGeom>
              <a:avLst/>
              <a:gdLst/>
              <a:ahLst/>
              <a:cxnLst/>
              <a:rect l="l" t="t" r="r" b="b"/>
              <a:pathLst>
                <a:path w="1694" h="1110" extrusionOk="0">
                  <a:moveTo>
                    <a:pt x="1694" y="642"/>
                  </a:moveTo>
                  <a:cubicBezTo>
                    <a:pt x="1285" y="876"/>
                    <a:pt x="1051" y="1109"/>
                    <a:pt x="876" y="1051"/>
                  </a:cubicBezTo>
                  <a:cubicBezTo>
                    <a:pt x="584" y="992"/>
                    <a:pt x="293" y="759"/>
                    <a:pt x="1" y="584"/>
                  </a:cubicBezTo>
                  <a:cubicBezTo>
                    <a:pt x="234" y="409"/>
                    <a:pt x="468" y="0"/>
                    <a:pt x="701" y="0"/>
                  </a:cubicBezTo>
                  <a:cubicBezTo>
                    <a:pt x="935" y="0"/>
                    <a:pt x="1227" y="350"/>
                    <a:pt x="1635" y="64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6" name="Google Shape;9046;p20"/>
            <p:cNvSpPr/>
            <p:nvPr/>
          </p:nvSpPr>
          <p:spPr>
            <a:xfrm>
              <a:off x="2914000" y="258550"/>
              <a:ext cx="36500" cy="26275"/>
            </a:xfrm>
            <a:custGeom>
              <a:avLst/>
              <a:gdLst/>
              <a:ahLst/>
              <a:cxnLst/>
              <a:rect l="l" t="t" r="r" b="b"/>
              <a:pathLst>
                <a:path w="1460" h="1051" extrusionOk="0">
                  <a:moveTo>
                    <a:pt x="1460" y="0"/>
                  </a:moveTo>
                  <a:cubicBezTo>
                    <a:pt x="1285" y="467"/>
                    <a:pt x="1226" y="759"/>
                    <a:pt x="1051" y="934"/>
                  </a:cubicBezTo>
                  <a:cubicBezTo>
                    <a:pt x="876" y="1051"/>
                    <a:pt x="526" y="1051"/>
                    <a:pt x="292" y="992"/>
                  </a:cubicBezTo>
                  <a:cubicBezTo>
                    <a:pt x="176" y="934"/>
                    <a:pt x="117" y="701"/>
                    <a:pt x="1" y="584"/>
                  </a:cubicBezTo>
                  <a:cubicBezTo>
                    <a:pt x="176" y="467"/>
                    <a:pt x="351" y="350"/>
                    <a:pt x="584" y="234"/>
                  </a:cubicBezTo>
                  <a:cubicBezTo>
                    <a:pt x="759" y="175"/>
                    <a:pt x="993" y="117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7" name="Google Shape;9047;p20"/>
            <p:cNvSpPr/>
            <p:nvPr/>
          </p:nvSpPr>
          <p:spPr>
            <a:xfrm>
              <a:off x="6349100" y="3686350"/>
              <a:ext cx="24825" cy="33575"/>
            </a:xfrm>
            <a:custGeom>
              <a:avLst/>
              <a:gdLst/>
              <a:ahLst/>
              <a:cxnLst/>
              <a:rect l="l" t="t" r="r" b="b"/>
              <a:pathLst>
                <a:path w="993" h="1343" extrusionOk="0">
                  <a:moveTo>
                    <a:pt x="993" y="0"/>
                  </a:moveTo>
                  <a:cubicBezTo>
                    <a:pt x="935" y="351"/>
                    <a:pt x="876" y="526"/>
                    <a:pt x="818" y="759"/>
                  </a:cubicBezTo>
                  <a:cubicBezTo>
                    <a:pt x="701" y="934"/>
                    <a:pt x="526" y="1109"/>
                    <a:pt x="409" y="1343"/>
                  </a:cubicBezTo>
                  <a:cubicBezTo>
                    <a:pt x="292" y="1168"/>
                    <a:pt x="1" y="1051"/>
                    <a:pt x="1" y="876"/>
                  </a:cubicBezTo>
                  <a:cubicBezTo>
                    <a:pt x="1" y="584"/>
                    <a:pt x="117" y="292"/>
                    <a:pt x="292" y="117"/>
                  </a:cubicBezTo>
                  <a:cubicBezTo>
                    <a:pt x="409" y="0"/>
                    <a:pt x="643" y="59"/>
                    <a:pt x="9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9048" name="Google Shape;9048;p20"/>
          <p:cNvPicPr preferRelativeResize="0"/>
          <p:nvPr/>
        </p:nvPicPr>
        <p:blipFill rotWithShape="1">
          <a:blip r:embed="rId2">
            <a:alphaModFix/>
          </a:blip>
          <a:srcRect l="21453" r="19185"/>
          <a:stretch/>
        </p:blipFill>
        <p:spPr>
          <a:xfrm rot="10520431" flipH="1">
            <a:off x="-142704" y="-1563594"/>
            <a:ext cx="9332932" cy="3265140"/>
          </a:xfrm>
          <a:prstGeom prst="rect">
            <a:avLst/>
          </a:prstGeom>
          <a:noFill/>
          <a:ln>
            <a:noFill/>
          </a:ln>
        </p:spPr>
      </p:pic>
      <p:pic>
        <p:nvPicPr>
          <p:cNvPr id="9049" name="Google Shape;9049;p20"/>
          <p:cNvPicPr preferRelativeResize="0"/>
          <p:nvPr/>
        </p:nvPicPr>
        <p:blipFill rotWithShape="1">
          <a:blip r:embed="rId2">
            <a:alphaModFix/>
          </a:blip>
          <a:srcRect l="21453" r="19185"/>
          <a:stretch/>
        </p:blipFill>
        <p:spPr>
          <a:xfrm flipH="1">
            <a:off x="0" y="3556525"/>
            <a:ext cx="9589176" cy="2650176"/>
          </a:xfrm>
          <a:prstGeom prst="rect">
            <a:avLst/>
          </a:prstGeom>
          <a:noFill/>
          <a:ln>
            <a:noFill/>
          </a:ln>
        </p:spPr>
      </p:pic>
      <p:sp>
        <p:nvSpPr>
          <p:cNvPr id="9050" name="Google Shape;9050;p20"/>
          <p:cNvSpPr txBox="1">
            <a:spLocks noGrp="1"/>
          </p:cNvSpPr>
          <p:nvPr>
            <p:ph type="subTitle" idx="1"/>
          </p:nvPr>
        </p:nvSpPr>
        <p:spPr>
          <a:xfrm>
            <a:off x="1138950" y="2077400"/>
            <a:ext cx="3211200" cy="466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400" b="1"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9051" name="Google Shape;9051;p20"/>
          <p:cNvSpPr txBox="1">
            <a:spLocks noGrp="1"/>
          </p:cNvSpPr>
          <p:nvPr>
            <p:ph type="subTitle" idx="2"/>
          </p:nvPr>
        </p:nvSpPr>
        <p:spPr>
          <a:xfrm>
            <a:off x="4793850" y="2077400"/>
            <a:ext cx="3211200" cy="466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400" b="1"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9052" name="Google Shape;9052;p20"/>
          <p:cNvSpPr txBox="1">
            <a:spLocks noGrp="1"/>
          </p:cNvSpPr>
          <p:nvPr>
            <p:ph type="subTitle" idx="3"/>
          </p:nvPr>
        </p:nvSpPr>
        <p:spPr>
          <a:xfrm>
            <a:off x="1138950" y="2447125"/>
            <a:ext cx="3211200" cy="136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053" name="Google Shape;9053;p20"/>
          <p:cNvSpPr txBox="1">
            <a:spLocks noGrp="1"/>
          </p:cNvSpPr>
          <p:nvPr>
            <p:ph type="subTitle" idx="4"/>
          </p:nvPr>
        </p:nvSpPr>
        <p:spPr>
          <a:xfrm>
            <a:off x="4793850" y="2447125"/>
            <a:ext cx="3211200" cy="1364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054" name="Google Shape;9054;p20"/>
          <p:cNvGrpSpPr/>
          <p:nvPr/>
        </p:nvGrpSpPr>
        <p:grpSpPr>
          <a:xfrm>
            <a:off x="4504974" y="-2550147"/>
            <a:ext cx="3570247" cy="3277714"/>
            <a:chOff x="1190625" y="238125"/>
            <a:chExt cx="5205200" cy="5205200"/>
          </a:xfrm>
        </p:grpSpPr>
        <p:sp>
          <p:nvSpPr>
            <p:cNvPr id="9055" name="Google Shape;9055;p20"/>
            <p:cNvSpPr/>
            <p:nvPr/>
          </p:nvSpPr>
          <p:spPr>
            <a:xfrm>
              <a:off x="3537100" y="2352575"/>
              <a:ext cx="739875" cy="745725"/>
            </a:xfrm>
            <a:custGeom>
              <a:avLst/>
              <a:gdLst/>
              <a:ahLst/>
              <a:cxnLst/>
              <a:rect l="l" t="t" r="r" b="b"/>
              <a:pathLst>
                <a:path w="29595" h="29829" extrusionOk="0">
                  <a:moveTo>
                    <a:pt x="19963" y="23699"/>
                  </a:moveTo>
                  <a:cubicBezTo>
                    <a:pt x="20956" y="20839"/>
                    <a:pt x="23057" y="19438"/>
                    <a:pt x="25509" y="19847"/>
                  </a:cubicBezTo>
                  <a:cubicBezTo>
                    <a:pt x="27785" y="20197"/>
                    <a:pt x="29478" y="22123"/>
                    <a:pt x="29536" y="24400"/>
                  </a:cubicBezTo>
                  <a:cubicBezTo>
                    <a:pt x="29595" y="26793"/>
                    <a:pt x="28077" y="28777"/>
                    <a:pt x="25684" y="29303"/>
                  </a:cubicBezTo>
                  <a:cubicBezTo>
                    <a:pt x="23232" y="29828"/>
                    <a:pt x="21189" y="28544"/>
                    <a:pt x="19963" y="25625"/>
                  </a:cubicBezTo>
                  <a:cubicBezTo>
                    <a:pt x="19146" y="28135"/>
                    <a:pt x="17512" y="29595"/>
                    <a:pt x="14768" y="29536"/>
                  </a:cubicBezTo>
                  <a:cubicBezTo>
                    <a:pt x="12609" y="29536"/>
                    <a:pt x="11266" y="28369"/>
                    <a:pt x="10040" y="25567"/>
                  </a:cubicBezTo>
                  <a:cubicBezTo>
                    <a:pt x="9690" y="26910"/>
                    <a:pt x="8990" y="27960"/>
                    <a:pt x="7881" y="28661"/>
                  </a:cubicBezTo>
                  <a:cubicBezTo>
                    <a:pt x="6830" y="29420"/>
                    <a:pt x="5604" y="29711"/>
                    <a:pt x="4320" y="29478"/>
                  </a:cubicBezTo>
                  <a:cubicBezTo>
                    <a:pt x="2044" y="29069"/>
                    <a:pt x="409" y="27201"/>
                    <a:pt x="234" y="25042"/>
                  </a:cubicBezTo>
                  <a:cubicBezTo>
                    <a:pt x="59" y="22532"/>
                    <a:pt x="1402" y="20664"/>
                    <a:pt x="4145" y="19672"/>
                  </a:cubicBezTo>
                  <a:cubicBezTo>
                    <a:pt x="1518" y="18796"/>
                    <a:pt x="1" y="17103"/>
                    <a:pt x="176" y="14243"/>
                  </a:cubicBezTo>
                  <a:cubicBezTo>
                    <a:pt x="351" y="12200"/>
                    <a:pt x="1577" y="10741"/>
                    <a:pt x="4203" y="9749"/>
                  </a:cubicBezTo>
                  <a:cubicBezTo>
                    <a:pt x="2744" y="9340"/>
                    <a:pt x="1635" y="8581"/>
                    <a:pt x="993" y="7355"/>
                  </a:cubicBezTo>
                  <a:cubicBezTo>
                    <a:pt x="293" y="6071"/>
                    <a:pt x="176" y="4787"/>
                    <a:pt x="643" y="3445"/>
                  </a:cubicBezTo>
                  <a:cubicBezTo>
                    <a:pt x="1343" y="1285"/>
                    <a:pt x="3386" y="1"/>
                    <a:pt x="5721" y="234"/>
                  </a:cubicBezTo>
                  <a:cubicBezTo>
                    <a:pt x="7822" y="409"/>
                    <a:pt x="9632" y="2161"/>
                    <a:pt x="9924" y="4320"/>
                  </a:cubicBezTo>
                  <a:cubicBezTo>
                    <a:pt x="10274" y="6713"/>
                    <a:pt x="8990" y="8640"/>
                    <a:pt x="6130" y="9807"/>
                  </a:cubicBezTo>
                  <a:cubicBezTo>
                    <a:pt x="8114" y="10332"/>
                    <a:pt x="9457" y="11558"/>
                    <a:pt x="10040" y="13660"/>
                  </a:cubicBezTo>
                  <a:cubicBezTo>
                    <a:pt x="10683" y="11617"/>
                    <a:pt x="11908" y="10332"/>
                    <a:pt x="13893" y="9749"/>
                  </a:cubicBezTo>
                  <a:cubicBezTo>
                    <a:pt x="11091" y="8581"/>
                    <a:pt x="9807" y="6538"/>
                    <a:pt x="10274" y="4087"/>
                  </a:cubicBezTo>
                  <a:cubicBezTo>
                    <a:pt x="10741" y="1752"/>
                    <a:pt x="12784" y="118"/>
                    <a:pt x="15177" y="176"/>
                  </a:cubicBezTo>
                  <a:cubicBezTo>
                    <a:pt x="17395" y="234"/>
                    <a:pt x="19380" y="1869"/>
                    <a:pt x="19788" y="4087"/>
                  </a:cubicBezTo>
                  <a:cubicBezTo>
                    <a:pt x="20197" y="6597"/>
                    <a:pt x="18913" y="8698"/>
                    <a:pt x="16111" y="9749"/>
                  </a:cubicBezTo>
                  <a:cubicBezTo>
                    <a:pt x="18096" y="10332"/>
                    <a:pt x="19380" y="11617"/>
                    <a:pt x="19963" y="13660"/>
                  </a:cubicBezTo>
                  <a:cubicBezTo>
                    <a:pt x="20430" y="12259"/>
                    <a:pt x="21131" y="11266"/>
                    <a:pt x="22240" y="10566"/>
                  </a:cubicBezTo>
                  <a:cubicBezTo>
                    <a:pt x="23349" y="9924"/>
                    <a:pt x="24575" y="9749"/>
                    <a:pt x="25859" y="10041"/>
                  </a:cubicBezTo>
                  <a:cubicBezTo>
                    <a:pt x="28135" y="10566"/>
                    <a:pt x="29595" y="12492"/>
                    <a:pt x="29536" y="14827"/>
                  </a:cubicBezTo>
                  <a:cubicBezTo>
                    <a:pt x="29536" y="17103"/>
                    <a:pt x="27902" y="19030"/>
                    <a:pt x="25684" y="19438"/>
                  </a:cubicBezTo>
                  <a:cubicBezTo>
                    <a:pt x="23232" y="19964"/>
                    <a:pt x="21248" y="18738"/>
                    <a:pt x="19963" y="15878"/>
                  </a:cubicBezTo>
                  <a:cubicBezTo>
                    <a:pt x="19380" y="17804"/>
                    <a:pt x="18154" y="19030"/>
                    <a:pt x="16111" y="19672"/>
                  </a:cubicBezTo>
                  <a:cubicBezTo>
                    <a:pt x="18154" y="20314"/>
                    <a:pt x="19380" y="21598"/>
                    <a:pt x="19963" y="23641"/>
                  </a:cubicBezTo>
                  <a:close/>
                  <a:moveTo>
                    <a:pt x="10040" y="23758"/>
                  </a:moveTo>
                  <a:cubicBezTo>
                    <a:pt x="10624" y="21598"/>
                    <a:pt x="11850" y="20314"/>
                    <a:pt x="13951" y="19672"/>
                  </a:cubicBezTo>
                  <a:cubicBezTo>
                    <a:pt x="11908" y="19088"/>
                    <a:pt x="10683" y="17804"/>
                    <a:pt x="10040" y="15819"/>
                  </a:cubicBezTo>
                  <a:cubicBezTo>
                    <a:pt x="9398" y="17921"/>
                    <a:pt x="8114" y="19088"/>
                    <a:pt x="6013" y="19672"/>
                  </a:cubicBezTo>
                  <a:cubicBezTo>
                    <a:pt x="8173" y="20255"/>
                    <a:pt x="9457" y="21540"/>
                    <a:pt x="10040" y="237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6" name="Google Shape;9056;p20"/>
            <p:cNvSpPr/>
            <p:nvPr/>
          </p:nvSpPr>
          <p:spPr>
            <a:xfrm>
              <a:off x="3793925" y="3092425"/>
              <a:ext cx="237900" cy="240800"/>
            </a:xfrm>
            <a:custGeom>
              <a:avLst/>
              <a:gdLst/>
              <a:ahLst/>
              <a:cxnLst/>
              <a:rect l="l" t="t" r="r" b="b"/>
              <a:pathLst>
                <a:path w="9516" h="9632" extrusionOk="0">
                  <a:moveTo>
                    <a:pt x="4729" y="9632"/>
                  </a:moveTo>
                  <a:cubicBezTo>
                    <a:pt x="2102" y="9632"/>
                    <a:pt x="1" y="7414"/>
                    <a:pt x="1" y="4845"/>
                  </a:cubicBezTo>
                  <a:cubicBezTo>
                    <a:pt x="1" y="2277"/>
                    <a:pt x="2219" y="1"/>
                    <a:pt x="4787" y="59"/>
                  </a:cubicBezTo>
                  <a:cubicBezTo>
                    <a:pt x="7356" y="117"/>
                    <a:pt x="9515" y="2335"/>
                    <a:pt x="9515" y="4904"/>
                  </a:cubicBezTo>
                  <a:cubicBezTo>
                    <a:pt x="9515" y="7472"/>
                    <a:pt x="7356" y="9632"/>
                    <a:pt x="4729" y="963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7" name="Google Shape;9057;p20"/>
            <p:cNvSpPr/>
            <p:nvPr/>
          </p:nvSpPr>
          <p:spPr>
            <a:xfrm>
              <a:off x="3300700" y="2600650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729" y="9574"/>
                  </a:moveTo>
                  <a:cubicBezTo>
                    <a:pt x="2102" y="9574"/>
                    <a:pt x="1" y="7414"/>
                    <a:pt x="1" y="4787"/>
                  </a:cubicBezTo>
                  <a:cubicBezTo>
                    <a:pt x="1" y="2161"/>
                    <a:pt x="2160" y="1"/>
                    <a:pt x="4729" y="59"/>
                  </a:cubicBezTo>
                  <a:cubicBezTo>
                    <a:pt x="7355" y="59"/>
                    <a:pt x="9573" y="2277"/>
                    <a:pt x="9515" y="4846"/>
                  </a:cubicBezTo>
                  <a:cubicBezTo>
                    <a:pt x="9515" y="7414"/>
                    <a:pt x="7297" y="9574"/>
                    <a:pt x="4729" y="957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8" name="Google Shape;9058;p20"/>
            <p:cNvSpPr/>
            <p:nvPr/>
          </p:nvSpPr>
          <p:spPr>
            <a:xfrm>
              <a:off x="3547325" y="3093900"/>
              <a:ext cx="237875" cy="239325"/>
            </a:xfrm>
            <a:custGeom>
              <a:avLst/>
              <a:gdLst/>
              <a:ahLst/>
              <a:cxnLst/>
              <a:rect l="l" t="t" r="r" b="b"/>
              <a:pathLst>
                <a:path w="9515" h="9573" extrusionOk="0">
                  <a:moveTo>
                    <a:pt x="9515" y="4786"/>
                  </a:moveTo>
                  <a:cubicBezTo>
                    <a:pt x="9515" y="7355"/>
                    <a:pt x="7355" y="9573"/>
                    <a:pt x="4728" y="9573"/>
                  </a:cubicBezTo>
                  <a:cubicBezTo>
                    <a:pt x="2160" y="9573"/>
                    <a:pt x="0" y="7355"/>
                    <a:pt x="0" y="4786"/>
                  </a:cubicBezTo>
                  <a:cubicBezTo>
                    <a:pt x="59" y="2218"/>
                    <a:pt x="2160" y="58"/>
                    <a:pt x="4728" y="58"/>
                  </a:cubicBezTo>
                  <a:cubicBezTo>
                    <a:pt x="7297" y="0"/>
                    <a:pt x="9515" y="2218"/>
                    <a:pt x="9515" y="47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9" name="Google Shape;9059;p20"/>
            <p:cNvSpPr/>
            <p:nvPr/>
          </p:nvSpPr>
          <p:spPr>
            <a:xfrm>
              <a:off x="3299250" y="2848725"/>
              <a:ext cx="239350" cy="237900"/>
            </a:xfrm>
            <a:custGeom>
              <a:avLst/>
              <a:gdLst/>
              <a:ahLst/>
              <a:cxnLst/>
              <a:rect l="l" t="t" r="r" b="b"/>
              <a:pathLst>
                <a:path w="9574" h="9516" extrusionOk="0">
                  <a:moveTo>
                    <a:pt x="9573" y="4729"/>
                  </a:moveTo>
                  <a:cubicBezTo>
                    <a:pt x="9573" y="7355"/>
                    <a:pt x="7355" y="9515"/>
                    <a:pt x="4787" y="9515"/>
                  </a:cubicBezTo>
                  <a:cubicBezTo>
                    <a:pt x="2160" y="9457"/>
                    <a:pt x="0" y="7297"/>
                    <a:pt x="59" y="4729"/>
                  </a:cubicBezTo>
                  <a:cubicBezTo>
                    <a:pt x="117" y="2102"/>
                    <a:pt x="2218" y="1"/>
                    <a:pt x="4787" y="1"/>
                  </a:cubicBezTo>
                  <a:cubicBezTo>
                    <a:pt x="7355" y="1"/>
                    <a:pt x="9573" y="2160"/>
                    <a:pt x="957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0" name="Google Shape;9060;p20"/>
            <p:cNvSpPr/>
            <p:nvPr/>
          </p:nvSpPr>
          <p:spPr>
            <a:xfrm>
              <a:off x="4036175" y="2358425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904" y="59"/>
                  </a:moveTo>
                  <a:cubicBezTo>
                    <a:pt x="7530" y="175"/>
                    <a:pt x="9573" y="2277"/>
                    <a:pt x="9456" y="4903"/>
                  </a:cubicBezTo>
                  <a:cubicBezTo>
                    <a:pt x="9398" y="7530"/>
                    <a:pt x="7238" y="9573"/>
                    <a:pt x="4670" y="9456"/>
                  </a:cubicBezTo>
                  <a:cubicBezTo>
                    <a:pt x="2043" y="9398"/>
                    <a:pt x="0" y="7238"/>
                    <a:pt x="59" y="4670"/>
                  </a:cubicBezTo>
                  <a:cubicBezTo>
                    <a:pt x="176" y="2043"/>
                    <a:pt x="2277" y="0"/>
                    <a:pt x="490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1" name="Google Shape;9061;p20"/>
            <p:cNvSpPr/>
            <p:nvPr/>
          </p:nvSpPr>
          <p:spPr>
            <a:xfrm>
              <a:off x="4039100" y="3098275"/>
              <a:ext cx="232050" cy="232050"/>
            </a:xfrm>
            <a:custGeom>
              <a:avLst/>
              <a:gdLst/>
              <a:ahLst/>
              <a:cxnLst/>
              <a:rect l="l" t="t" r="r" b="b"/>
              <a:pathLst>
                <a:path w="9282" h="9282" extrusionOk="0">
                  <a:moveTo>
                    <a:pt x="4670" y="0"/>
                  </a:moveTo>
                  <a:cubicBezTo>
                    <a:pt x="7238" y="0"/>
                    <a:pt x="9281" y="2043"/>
                    <a:pt x="9281" y="4670"/>
                  </a:cubicBezTo>
                  <a:cubicBezTo>
                    <a:pt x="9281" y="7238"/>
                    <a:pt x="7180" y="9281"/>
                    <a:pt x="4611" y="9281"/>
                  </a:cubicBezTo>
                  <a:cubicBezTo>
                    <a:pt x="2043" y="9223"/>
                    <a:pt x="0" y="7180"/>
                    <a:pt x="0" y="4611"/>
                  </a:cubicBezTo>
                  <a:cubicBezTo>
                    <a:pt x="0" y="2043"/>
                    <a:pt x="2102" y="0"/>
                    <a:pt x="467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2" name="Google Shape;9062;p20"/>
            <p:cNvSpPr/>
            <p:nvPr/>
          </p:nvSpPr>
          <p:spPr>
            <a:xfrm>
              <a:off x="3303625" y="2361350"/>
              <a:ext cx="232050" cy="232025"/>
            </a:xfrm>
            <a:custGeom>
              <a:avLst/>
              <a:gdLst/>
              <a:ahLst/>
              <a:cxnLst/>
              <a:rect l="l" t="t" r="r" b="b"/>
              <a:pathLst>
                <a:path w="9282" h="9281" extrusionOk="0">
                  <a:moveTo>
                    <a:pt x="0" y="4670"/>
                  </a:moveTo>
                  <a:cubicBezTo>
                    <a:pt x="0" y="2101"/>
                    <a:pt x="2043" y="0"/>
                    <a:pt x="4612" y="0"/>
                  </a:cubicBezTo>
                  <a:cubicBezTo>
                    <a:pt x="7238" y="0"/>
                    <a:pt x="9281" y="2101"/>
                    <a:pt x="9281" y="4670"/>
                  </a:cubicBezTo>
                  <a:cubicBezTo>
                    <a:pt x="9223" y="7238"/>
                    <a:pt x="7180" y="9281"/>
                    <a:pt x="4670" y="9281"/>
                  </a:cubicBezTo>
                  <a:cubicBezTo>
                    <a:pt x="2043" y="9281"/>
                    <a:pt x="0" y="7238"/>
                    <a:pt x="0" y="46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3" name="Google Shape;9063;p20"/>
            <p:cNvSpPr/>
            <p:nvPr/>
          </p:nvSpPr>
          <p:spPr>
            <a:xfrm>
              <a:off x="3303625" y="3098275"/>
              <a:ext cx="232050" cy="230575"/>
            </a:xfrm>
            <a:custGeom>
              <a:avLst/>
              <a:gdLst/>
              <a:ahLst/>
              <a:cxnLst/>
              <a:rect l="l" t="t" r="r" b="b"/>
              <a:pathLst>
                <a:path w="9282" h="9223" extrusionOk="0">
                  <a:moveTo>
                    <a:pt x="4670" y="9223"/>
                  </a:moveTo>
                  <a:cubicBezTo>
                    <a:pt x="2160" y="9223"/>
                    <a:pt x="59" y="7180"/>
                    <a:pt x="59" y="4670"/>
                  </a:cubicBezTo>
                  <a:cubicBezTo>
                    <a:pt x="0" y="2160"/>
                    <a:pt x="2102" y="0"/>
                    <a:pt x="4612" y="59"/>
                  </a:cubicBezTo>
                  <a:cubicBezTo>
                    <a:pt x="7122" y="59"/>
                    <a:pt x="9165" y="2101"/>
                    <a:pt x="9223" y="4553"/>
                  </a:cubicBezTo>
                  <a:cubicBezTo>
                    <a:pt x="9281" y="7063"/>
                    <a:pt x="7180" y="9223"/>
                    <a:pt x="4670" y="922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4" name="Google Shape;9064;p20"/>
            <p:cNvSpPr/>
            <p:nvPr/>
          </p:nvSpPr>
          <p:spPr>
            <a:xfrm>
              <a:off x="3798325" y="2116175"/>
              <a:ext cx="229125" cy="230600"/>
            </a:xfrm>
            <a:custGeom>
              <a:avLst/>
              <a:gdLst/>
              <a:ahLst/>
              <a:cxnLst/>
              <a:rect l="l" t="t" r="r" b="b"/>
              <a:pathLst>
                <a:path w="9165" h="9224" extrusionOk="0">
                  <a:moveTo>
                    <a:pt x="9164" y="4612"/>
                  </a:moveTo>
                  <a:cubicBezTo>
                    <a:pt x="9164" y="7122"/>
                    <a:pt x="7063" y="9223"/>
                    <a:pt x="4553" y="9165"/>
                  </a:cubicBezTo>
                  <a:cubicBezTo>
                    <a:pt x="2043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1"/>
                  </a:cubicBezTo>
                  <a:cubicBezTo>
                    <a:pt x="7121" y="59"/>
                    <a:pt x="9164" y="2102"/>
                    <a:pt x="9164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5" name="Google Shape;9065;p20"/>
            <p:cNvSpPr/>
            <p:nvPr/>
          </p:nvSpPr>
          <p:spPr>
            <a:xfrm>
              <a:off x="4287175" y="2605025"/>
              <a:ext cx="230575" cy="230600"/>
            </a:xfrm>
            <a:custGeom>
              <a:avLst/>
              <a:gdLst/>
              <a:ahLst/>
              <a:cxnLst/>
              <a:rect l="l" t="t" r="r" b="b"/>
              <a:pathLst>
                <a:path w="9223" h="9224" extrusionOk="0">
                  <a:moveTo>
                    <a:pt x="9223" y="4612"/>
                  </a:moveTo>
                  <a:cubicBezTo>
                    <a:pt x="9223" y="7122"/>
                    <a:pt x="7063" y="9223"/>
                    <a:pt x="4553" y="9223"/>
                  </a:cubicBezTo>
                  <a:cubicBezTo>
                    <a:pt x="2101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59"/>
                  </a:cubicBezTo>
                  <a:cubicBezTo>
                    <a:pt x="7121" y="59"/>
                    <a:pt x="9164" y="2102"/>
                    <a:pt x="9223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6" name="Google Shape;9066;p20"/>
            <p:cNvSpPr/>
            <p:nvPr/>
          </p:nvSpPr>
          <p:spPr>
            <a:xfrm>
              <a:off x="4287175" y="2853100"/>
              <a:ext cx="229125" cy="229150"/>
            </a:xfrm>
            <a:custGeom>
              <a:avLst/>
              <a:gdLst/>
              <a:ahLst/>
              <a:cxnLst/>
              <a:rect l="l" t="t" r="r" b="b"/>
              <a:pathLst>
                <a:path w="9165" h="9166" extrusionOk="0">
                  <a:moveTo>
                    <a:pt x="4611" y="9165"/>
                  </a:moveTo>
                  <a:cubicBezTo>
                    <a:pt x="2101" y="9107"/>
                    <a:pt x="0" y="7064"/>
                    <a:pt x="59" y="4554"/>
                  </a:cubicBezTo>
                  <a:cubicBezTo>
                    <a:pt x="59" y="2044"/>
                    <a:pt x="2101" y="1"/>
                    <a:pt x="4611" y="1"/>
                  </a:cubicBezTo>
                  <a:cubicBezTo>
                    <a:pt x="7121" y="1"/>
                    <a:pt x="9164" y="2102"/>
                    <a:pt x="9164" y="4554"/>
                  </a:cubicBezTo>
                  <a:cubicBezTo>
                    <a:pt x="9164" y="7064"/>
                    <a:pt x="7063" y="9165"/>
                    <a:pt x="4611" y="91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7" name="Google Shape;9067;p20"/>
            <p:cNvSpPr/>
            <p:nvPr/>
          </p:nvSpPr>
          <p:spPr>
            <a:xfrm>
              <a:off x="3551700" y="2116175"/>
              <a:ext cx="229125" cy="229125"/>
            </a:xfrm>
            <a:custGeom>
              <a:avLst/>
              <a:gdLst/>
              <a:ahLst/>
              <a:cxnLst/>
              <a:rect l="l" t="t" r="r" b="b"/>
              <a:pathLst>
                <a:path w="9165" h="9165" extrusionOk="0">
                  <a:moveTo>
                    <a:pt x="9165" y="4612"/>
                  </a:moveTo>
                  <a:cubicBezTo>
                    <a:pt x="9106" y="7122"/>
                    <a:pt x="7063" y="9165"/>
                    <a:pt x="4553" y="9165"/>
                  </a:cubicBezTo>
                  <a:cubicBezTo>
                    <a:pt x="2043" y="9165"/>
                    <a:pt x="0" y="7064"/>
                    <a:pt x="0" y="4554"/>
                  </a:cubicBezTo>
                  <a:cubicBezTo>
                    <a:pt x="0" y="2044"/>
                    <a:pt x="2102" y="1"/>
                    <a:pt x="4612" y="59"/>
                  </a:cubicBezTo>
                  <a:cubicBezTo>
                    <a:pt x="7122" y="59"/>
                    <a:pt x="9165" y="2102"/>
                    <a:pt x="9165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8" name="Google Shape;9068;p20"/>
            <p:cNvSpPr/>
            <p:nvPr/>
          </p:nvSpPr>
          <p:spPr>
            <a:xfrm>
              <a:off x="3799775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7005" y="8990"/>
                    <a:pt x="4495" y="8990"/>
                  </a:cubicBezTo>
                  <a:cubicBezTo>
                    <a:pt x="1985" y="8990"/>
                    <a:pt x="0" y="7005"/>
                    <a:pt x="0" y="4495"/>
                  </a:cubicBezTo>
                  <a:cubicBezTo>
                    <a:pt x="0" y="1985"/>
                    <a:pt x="1985" y="1"/>
                    <a:pt x="4495" y="1"/>
                  </a:cubicBezTo>
                  <a:cubicBezTo>
                    <a:pt x="7005" y="1"/>
                    <a:pt x="8989" y="1985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9" name="Google Shape;9069;p20"/>
            <p:cNvSpPr/>
            <p:nvPr/>
          </p:nvSpPr>
          <p:spPr>
            <a:xfrm>
              <a:off x="4290075" y="236572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95"/>
                  </a:moveTo>
                  <a:cubicBezTo>
                    <a:pt x="8990" y="7005"/>
                    <a:pt x="7005" y="8989"/>
                    <a:pt x="4495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1985" y="0"/>
                    <a:pt x="4437" y="0"/>
                  </a:cubicBezTo>
                  <a:cubicBezTo>
                    <a:pt x="6947" y="0"/>
                    <a:pt x="8990" y="1985"/>
                    <a:pt x="8990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0" name="Google Shape;9070;p20"/>
            <p:cNvSpPr/>
            <p:nvPr/>
          </p:nvSpPr>
          <p:spPr>
            <a:xfrm>
              <a:off x="3553150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37"/>
                  </a:moveTo>
                  <a:cubicBezTo>
                    <a:pt x="8990" y="6947"/>
                    <a:pt x="7005" y="8990"/>
                    <a:pt x="4495" y="8990"/>
                  </a:cubicBezTo>
                  <a:cubicBezTo>
                    <a:pt x="1985" y="8990"/>
                    <a:pt x="1" y="6947"/>
                    <a:pt x="1" y="4437"/>
                  </a:cubicBezTo>
                  <a:cubicBezTo>
                    <a:pt x="1" y="1985"/>
                    <a:pt x="1985" y="1"/>
                    <a:pt x="4437" y="1"/>
                  </a:cubicBezTo>
                  <a:cubicBezTo>
                    <a:pt x="6947" y="1"/>
                    <a:pt x="8990" y="1985"/>
                    <a:pt x="8990" y="443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1" name="Google Shape;9071;p20"/>
            <p:cNvSpPr/>
            <p:nvPr/>
          </p:nvSpPr>
          <p:spPr>
            <a:xfrm>
              <a:off x="3064300" y="260795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4"/>
                  </a:moveTo>
                  <a:cubicBezTo>
                    <a:pt x="8990" y="7063"/>
                    <a:pt x="6947" y="8990"/>
                    <a:pt x="4437" y="8990"/>
                  </a:cubicBezTo>
                  <a:cubicBezTo>
                    <a:pt x="1927" y="8990"/>
                    <a:pt x="1" y="6947"/>
                    <a:pt x="1" y="4437"/>
                  </a:cubicBezTo>
                  <a:cubicBezTo>
                    <a:pt x="1" y="1985"/>
                    <a:pt x="2044" y="1"/>
                    <a:pt x="4495" y="1"/>
                  </a:cubicBezTo>
                  <a:cubicBezTo>
                    <a:pt x="7005" y="1"/>
                    <a:pt x="8990" y="2044"/>
                    <a:pt x="8990" y="455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2" name="Google Shape;9072;p20"/>
            <p:cNvSpPr/>
            <p:nvPr/>
          </p:nvSpPr>
          <p:spPr>
            <a:xfrm>
              <a:off x="3064300" y="28545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3"/>
                  </a:moveTo>
                  <a:cubicBezTo>
                    <a:pt x="8990" y="7005"/>
                    <a:pt x="6947" y="8989"/>
                    <a:pt x="4437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2044" y="0"/>
                    <a:pt x="4554" y="0"/>
                  </a:cubicBezTo>
                  <a:cubicBezTo>
                    <a:pt x="7005" y="59"/>
                    <a:pt x="8990" y="2043"/>
                    <a:pt x="8990" y="45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3" name="Google Shape;9073;p20"/>
            <p:cNvSpPr/>
            <p:nvPr/>
          </p:nvSpPr>
          <p:spPr>
            <a:xfrm>
              <a:off x="4043475" y="211910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6946" y="8990"/>
                    <a:pt x="4436" y="8990"/>
                  </a:cubicBezTo>
                  <a:cubicBezTo>
                    <a:pt x="1985" y="8931"/>
                    <a:pt x="0" y="6947"/>
                    <a:pt x="0" y="4495"/>
                  </a:cubicBezTo>
                  <a:cubicBezTo>
                    <a:pt x="0" y="1985"/>
                    <a:pt x="2043" y="1"/>
                    <a:pt x="4553" y="1"/>
                  </a:cubicBezTo>
                  <a:cubicBezTo>
                    <a:pt x="7005" y="1"/>
                    <a:pt x="8989" y="2044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4" name="Google Shape;9074;p20"/>
            <p:cNvSpPr/>
            <p:nvPr/>
          </p:nvSpPr>
          <p:spPr>
            <a:xfrm>
              <a:off x="3308000" y="2119100"/>
              <a:ext cx="223300" cy="224750"/>
            </a:xfrm>
            <a:custGeom>
              <a:avLst/>
              <a:gdLst/>
              <a:ahLst/>
              <a:cxnLst/>
              <a:rect l="l" t="t" r="r" b="b"/>
              <a:pathLst>
                <a:path w="8932" h="8990" extrusionOk="0">
                  <a:moveTo>
                    <a:pt x="4495" y="59"/>
                  </a:moveTo>
                  <a:cubicBezTo>
                    <a:pt x="6888" y="59"/>
                    <a:pt x="8931" y="2102"/>
                    <a:pt x="8931" y="4495"/>
                  </a:cubicBezTo>
                  <a:cubicBezTo>
                    <a:pt x="8873" y="6947"/>
                    <a:pt x="6830" y="8990"/>
                    <a:pt x="4378" y="8931"/>
                  </a:cubicBezTo>
                  <a:cubicBezTo>
                    <a:pt x="1985" y="8873"/>
                    <a:pt x="1" y="6888"/>
                    <a:pt x="1" y="4495"/>
                  </a:cubicBezTo>
                  <a:cubicBezTo>
                    <a:pt x="1" y="2044"/>
                    <a:pt x="2044" y="1"/>
                    <a:pt x="449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5" name="Google Shape;9075;p20"/>
            <p:cNvSpPr/>
            <p:nvPr/>
          </p:nvSpPr>
          <p:spPr>
            <a:xfrm>
              <a:off x="4290075" y="3102650"/>
              <a:ext cx="223300" cy="223275"/>
            </a:xfrm>
            <a:custGeom>
              <a:avLst/>
              <a:gdLst/>
              <a:ahLst/>
              <a:cxnLst/>
              <a:rect l="l" t="t" r="r" b="b"/>
              <a:pathLst>
                <a:path w="8932" h="8931" extrusionOk="0">
                  <a:moveTo>
                    <a:pt x="8932" y="4436"/>
                  </a:moveTo>
                  <a:cubicBezTo>
                    <a:pt x="8932" y="6888"/>
                    <a:pt x="6947" y="8931"/>
                    <a:pt x="4495" y="8931"/>
                  </a:cubicBezTo>
                  <a:cubicBezTo>
                    <a:pt x="2044" y="8931"/>
                    <a:pt x="1" y="6888"/>
                    <a:pt x="1" y="4436"/>
                  </a:cubicBezTo>
                  <a:cubicBezTo>
                    <a:pt x="59" y="2043"/>
                    <a:pt x="2044" y="0"/>
                    <a:pt x="4437" y="0"/>
                  </a:cubicBezTo>
                  <a:cubicBezTo>
                    <a:pt x="6889" y="0"/>
                    <a:pt x="8932" y="1985"/>
                    <a:pt x="8932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6" name="Google Shape;9076;p20"/>
            <p:cNvSpPr/>
            <p:nvPr/>
          </p:nvSpPr>
          <p:spPr>
            <a:xfrm>
              <a:off x="4043475" y="3346350"/>
              <a:ext cx="223275" cy="221825"/>
            </a:xfrm>
            <a:custGeom>
              <a:avLst/>
              <a:gdLst/>
              <a:ahLst/>
              <a:cxnLst/>
              <a:rect l="l" t="t" r="r" b="b"/>
              <a:pathLst>
                <a:path w="8931" h="8873" extrusionOk="0">
                  <a:moveTo>
                    <a:pt x="8931" y="4378"/>
                  </a:moveTo>
                  <a:cubicBezTo>
                    <a:pt x="8931" y="6829"/>
                    <a:pt x="6888" y="8872"/>
                    <a:pt x="4495" y="8872"/>
                  </a:cubicBezTo>
                  <a:cubicBezTo>
                    <a:pt x="2043" y="8872"/>
                    <a:pt x="59" y="6888"/>
                    <a:pt x="59" y="4436"/>
                  </a:cubicBezTo>
                  <a:cubicBezTo>
                    <a:pt x="0" y="2043"/>
                    <a:pt x="2043" y="0"/>
                    <a:pt x="4495" y="0"/>
                  </a:cubicBezTo>
                  <a:cubicBezTo>
                    <a:pt x="6888" y="0"/>
                    <a:pt x="8873" y="1985"/>
                    <a:pt x="8931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7" name="Google Shape;9077;p20"/>
            <p:cNvSpPr/>
            <p:nvPr/>
          </p:nvSpPr>
          <p:spPr>
            <a:xfrm>
              <a:off x="3065775" y="2365725"/>
              <a:ext cx="221825" cy="223275"/>
            </a:xfrm>
            <a:custGeom>
              <a:avLst/>
              <a:gdLst/>
              <a:ahLst/>
              <a:cxnLst/>
              <a:rect l="l" t="t" r="r" b="b"/>
              <a:pathLst>
                <a:path w="8873" h="8931" extrusionOk="0">
                  <a:moveTo>
                    <a:pt x="4378" y="8931"/>
                  </a:moveTo>
                  <a:cubicBezTo>
                    <a:pt x="1985" y="8872"/>
                    <a:pt x="0" y="6888"/>
                    <a:pt x="0" y="4495"/>
                  </a:cubicBezTo>
                  <a:cubicBezTo>
                    <a:pt x="0" y="2043"/>
                    <a:pt x="2101" y="0"/>
                    <a:pt x="4495" y="59"/>
                  </a:cubicBezTo>
                  <a:cubicBezTo>
                    <a:pt x="6946" y="117"/>
                    <a:pt x="8872" y="2101"/>
                    <a:pt x="8872" y="4495"/>
                  </a:cubicBezTo>
                  <a:cubicBezTo>
                    <a:pt x="8814" y="6946"/>
                    <a:pt x="6829" y="8931"/>
                    <a:pt x="4378" y="88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8" name="Google Shape;9078;p20"/>
            <p:cNvSpPr/>
            <p:nvPr/>
          </p:nvSpPr>
          <p:spPr>
            <a:xfrm>
              <a:off x="3309450" y="3346350"/>
              <a:ext cx="220375" cy="220375"/>
            </a:xfrm>
            <a:custGeom>
              <a:avLst/>
              <a:gdLst/>
              <a:ahLst/>
              <a:cxnLst/>
              <a:rect l="l" t="t" r="r" b="b"/>
              <a:pathLst>
                <a:path w="8815" h="8815" extrusionOk="0">
                  <a:moveTo>
                    <a:pt x="8757" y="4436"/>
                  </a:moveTo>
                  <a:cubicBezTo>
                    <a:pt x="8757" y="6888"/>
                    <a:pt x="6772" y="8814"/>
                    <a:pt x="4320" y="8814"/>
                  </a:cubicBezTo>
                  <a:cubicBezTo>
                    <a:pt x="1927" y="8756"/>
                    <a:pt x="1" y="6829"/>
                    <a:pt x="1" y="4378"/>
                  </a:cubicBezTo>
                  <a:cubicBezTo>
                    <a:pt x="59" y="1926"/>
                    <a:pt x="1986" y="0"/>
                    <a:pt x="4437" y="58"/>
                  </a:cubicBezTo>
                  <a:cubicBezTo>
                    <a:pt x="6889" y="58"/>
                    <a:pt x="8815" y="2043"/>
                    <a:pt x="8757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9" name="Google Shape;9079;p20"/>
            <p:cNvSpPr/>
            <p:nvPr/>
          </p:nvSpPr>
          <p:spPr>
            <a:xfrm>
              <a:off x="3067225" y="3104100"/>
              <a:ext cx="218900" cy="218925"/>
            </a:xfrm>
            <a:custGeom>
              <a:avLst/>
              <a:gdLst/>
              <a:ahLst/>
              <a:cxnLst/>
              <a:rect l="l" t="t" r="r" b="b"/>
              <a:pathLst>
                <a:path w="8756" h="8757" extrusionOk="0">
                  <a:moveTo>
                    <a:pt x="8756" y="4378"/>
                  </a:moveTo>
                  <a:cubicBezTo>
                    <a:pt x="8756" y="6830"/>
                    <a:pt x="6830" y="8756"/>
                    <a:pt x="4378" y="8756"/>
                  </a:cubicBezTo>
                  <a:cubicBezTo>
                    <a:pt x="1927" y="8756"/>
                    <a:pt x="0" y="6830"/>
                    <a:pt x="0" y="4378"/>
                  </a:cubicBezTo>
                  <a:cubicBezTo>
                    <a:pt x="0" y="1927"/>
                    <a:pt x="1927" y="1"/>
                    <a:pt x="4378" y="1"/>
                  </a:cubicBezTo>
                  <a:cubicBezTo>
                    <a:pt x="6830" y="59"/>
                    <a:pt x="8698" y="1985"/>
                    <a:pt x="8698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0" name="Google Shape;9080;p20"/>
            <p:cNvSpPr/>
            <p:nvPr/>
          </p:nvSpPr>
          <p:spPr>
            <a:xfrm>
              <a:off x="4294475" y="2123475"/>
              <a:ext cx="215975" cy="216000"/>
            </a:xfrm>
            <a:custGeom>
              <a:avLst/>
              <a:gdLst/>
              <a:ahLst/>
              <a:cxnLst/>
              <a:rect l="l" t="t" r="r" b="b"/>
              <a:pathLst>
                <a:path w="8639" h="8640" extrusionOk="0">
                  <a:moveTo>
                    <a:pt x="4319" y="1"/>
                  </a:moveTo>
                  <a:cubicBezTo>
                    <a:pt x="6713" y="1"/>
                    <a:pt x="8639" y="1927"/>
                    <a:pt x="8639" y="4320"/>
                  </a:cubicBezTo>
                  <a:cubicBezTo>
                    <a:pt x="8639" y="6713"/>
                    <a:pt x="6654" y="8639"/>
                    <a:pt x="4261" y="8639"/>
                  </a:cubicBezTo>
                  <a:cubicBezTo>
                    <a:pt x="1868" y="8581"/>
                    <a:pt x="0" y="6655"/>
                    <a:pt x="0" y="4262"/>
                  </a:cubicBezTo>
                  <a:cubicBezTo>
                    <a:pt x="0" y="1869"/>
                    <a:pt x="1926" y="1"/>
                    <a:pt x="431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1" name="Google Shape;9081;p20"/>
            <p:cNvSpPr/>
            <p:nvPr/>
          </p:nvSpPr>
          <p:spPr>
            <a:xfrm>
              <a:off x="3805600" y="1876875"/>
              <a:ext cx="214550" cy="215975"/>
            </a:xfrm>
            <a:custGeom>
              <a:avLst/>
              <a:gdLst/>
              <a:ahLst/>
              <a:cxnLst/>
              <a:rect l="l" t="t" r="r" b="b"/>
              <a:pathLst>
                <a:path w="8582" h="8639" extrusionOk="0">
                  <a:moveTo>
                    <a:pt x="8581" y="4319"/>
                  </a:moveTo>
                  <a:cubicBezTo>
                    <a:pt x="8581" y="6654"/>
                    <a:pt x="6655" y="8581"/>
                    <a:pt x="4320" y="8639"/>
                  </a:cubicBezTo>
                  <a:cubicBezTo>
                    <a:pt x="1927" y="8639"/>
                    <a:pt x="1" y="6654"/>
                    <a:pt x="1" y="4319"/>
                  </a:cubicBezTo>
                  <a:cubicBezTo>
                    <a:pt x="1" y="1926"/>
                    <a:pt x="1927" y="0"/>
                    <a:pt x="4262" y="0"/>
                  </a:cubicBezTo>
                  <a:cubicBezTo>
                    <a:pt x="6655" y="0"/>
                    <a:pt x="8581" y="1926"/>
                    <a:pt x="8581" y="43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2" name="Google Shape;9082;p20"/>
            <p:cNvSpPr/>
            <p:nvPr/>
          </p:nvSpPr>
          <p:spPr>
            <a:xfrm>
              <a:off x="4541075" y="2612325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4320" y="1"/>
                  </a:moveTo>
                  <a:cubicBezTo>
                    <a:pt x="6713" y="1"/>
                    <a:pt x="8639" y="1985"/>
                    <a:pt x="8639" y="4320"/>
                  </a:cubicBezTo>
                  <a:cubicBezTo>
                    <a:pt x="8639" y="6713"/>
                    <a:pt x="6713" y="8640"/>
                    <a:pt x="4320" y="8640"/>
                  </a:cubicBezTo>
                  <a:cubicBezTo>
                    <a:pt x="1927" y="8640"/>
                    <a:pt x="1" y="6713"/>
                    <a:pt x="1" y="4320"/>
                  </a:cubicBezTo>
                  <a:cubicBezTo>
                    <a:pt x="1" y="1985"/>
                    <a:pt x="1927" y="1"/>
                    <a:pt x="432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3" name="Google Shape;9083;p20"/>
            <p:cNvSpPr/>
            <p:nvPr/>
          </p:nvSpPr>
          <p:spPr>
            <a:xfrm>
              <a:off x="4541075" y="2858950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8639" y="4320"/>
                  </a:moveTo>
                  <a:cubicBezTo>
                    <a:pt x="8639" y="6655"/>
                    <a:pt x="6655" y="8639"/>
                    <a:pt x="4320" y="8639"/>
                  </a:cubicBezTo>
                  <a:cubicBezTo>
                    <a:pt x="1927" y="8639"/>
                    <a:pt x="1" y="6713"/>
                    <a:pt x="1" y="4320"/>
                  </a:cubicBezTo>
                  <a:cubicBezTo>
                    <a:pt x="1" y="1985"/>
                    <a:pt x="1927" y="59"/>
                    <a:pt x="4262" y="59"/>
                  </a:cubicBezTo>
                  <a:cubicBezTo>
                    <a:pt x="6655" y="0"/>
                    <a:pt x="8581" y="1927"/>
                    <a:pt x="8639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4" name="Google Shape;9084;p20"/>
            <p:cNvSpPr/>
            <p:nvPr/>
          </p:nvSpPr>
          <p:spPr>
            <a:xfrm>
              <a:off x="3557525" y="1875400"/>
              <a:ext cx="217475" cy="217450"/>
            </a:xfrm>
            <a:custGeom>
              <a:avLst/>
              <a:gdLst/>
              <a:ahLst/>
              <a:cxnLst/>
              <a:rect l="l" t="t" r="r" b="b"/>
              <a:pathLst>
                <a:path w="8699" h="8698" extrusionOk="0">
                  <a:moveTo>
                    <a:pt x="4262" y="8640"/>
                  </a:moveTo>
                  <a:cubicBezTo>
                    <a:pt x="1927" y="8640"/>
                    <a:pt x="1" y="6597"/>
                    <a:pt x="59" y="4262"/>
                  </a:cubicBezTo>
                  <a:cubicBezTo>
                    <a:pt x="118" y="1927"/>
                    <a:pt x="2102" y="1"/>
                    <a:pt x="4379" y="59"/>
                  </a:cubicBezTo>
                  <a:cubicBezTo>
                    <a:pt x="6772" y="117"/>
                    <a:pt x="8698" y="2102"/>
                    <a:pt x="8640" y="4437"/>
                  </a:cubicBezTo>
                  <a:cubicBezTo>
                    <a:pt x="8581" y="6830"/>
                    <a:pt x="6597" y="8698"/>
                    <a:pt x="4262" y="864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5" name="Google Shape;9085;p20"/>
            <p:cNvSpPr/>
            <p:nvPr/>
          </p:nvSpPr>
          <p:spPr>
            <a:xfrm>
              <a:off x="3070150" y="2123475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6" y="8581"/>
                    <a:pt x="0" y="6597"/>
                    <a:pt x="0" y="4262"/>
                  </a:cubicBezTo>
                  <a:cubicBezTo>
                    <a:pt x="0" y="1927"/>
                    <a:pt x="1926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6" name="Google Shape;9086;p20"/>
            <p:cNvSpPr/>
            <p:nvPr/>
          </p:nvSpPr>
          <p:spPr>
            <a:xfrm>
              <a:off x="4295925" y="3349250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7" y="8581"/>
                    <a:pt x="0" y="6597"/>
                    <a:pt x="0" y="4320"/>
                  </a:cubicBezTo>
                  <a:cubicBezTo>
                    <a:pt x="0" y="1985"/>
                    <a:pt x="1927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7" name="Google Shape;9087;p20"/>
            <p:cNvSpPr/>
            <p:nvPr/>
          </p:nvSpPr>
          <p:spPr>
            <a:xfrm>
              <a:off x="4542525" y="2371550"/>
              <a:ext cx="213100" cy="213075"/>
            </a:xfrm>
            <a:custGeom>
              <a:avLst/>
              <a:gdLst/>
              <a:ahLst/>
              <a:cxnLst/>
              <a:rect l="l" t="t" r="r" b="b"/>
              <a:pathLst>
                <a:path w="8524" h="8523" extrusionOk="0">
                  <a:moveTo>
                    <a:pt x="8523" y="4203"/>
                  </a:moveTo>
                  <a:cubicBezTo>
                    <a:pt x="8523" y="6596"/>
                    <a:pt x="6597" y="8523"/>
                    <a:pt x="4262" y="8464"/>
                  </a:cubicBezTo>
                  <a:cubicBezTo>
                    <a:pt x="1927" y="8464"/>
                    <a:pt x="59" y="6596"/>
                    <a:pt x="1" y="4262"/>
                  </a:cubicBezTo>
                  <a:cubicBezTo>
                    <a:pt x="1" y="1927"/>
                    <a:pt x="1927" y="1"/>
                    <a:pt x="4262" y="1"/>
                  </a:cubicBezTo>
                  <a:cubicBezTo>
                    <a:pt x="6597" y="1"/>
                    <a:pt x="8465" y="1868"/>
                    <a:pt x="8523" y="42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8" name="Google Shape;9088;p20"/>
            <p:cNvSpPr/>
            <p:nvPr/>
          </p:nvSpPr>
          <p:spPr>
            <a:xfrm>
              <a:off x="4049300" y="1878325"/>
              <a:ext cx="213075" cy="211625"/>
            </a:xfrm>
            <a:custGeom>
              <a:avLst/>
              <a:gdLst/>
              <a:ahLst/>
              <a:cxnLst/>
              <a:rect l="l" t="t" r="r" b="b"/>
              <a:pathLst>
                <a:path w="8523" h="8465" extrusionOk="0">
                  <a:moveTo>
                    <a:pt x="4203" y="0"/>
                  </a:moveTo>
                  <a:cubicBezTo>
                    <a:pt x="6538" y="0"/>
                    <a:pt x="8464" y="1868"/>
                    <a:pt x="8464" y="4203"/>
                  </a:cubicBezTo>
                  <a:cubicBezTo>
                    <a:pt x="8523" y="6538"/>
                    <a:pt x="6655" y="8464"/>
                    <a:pt x="4262" y="8464"/>
                  </a:cubicBezTo>
                  <a:cubicBezTo>
                    <a:pt x="1927" y="8464"/>
                    <a:pt x="1" y="6596"/>
                    <a:pt x="59" y="4203"/>
                  </a:cubicBezTo>
                  <a:cubicBezTo>
                    <a:pt x="59" y="1868"/>
                    <a:pt x="1869" y="0"/>
                    <a:pt x="42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9" name="Google Shape;9089;p20"/>
            <p:cNvSpPr/>
            <p:nvPr/>
          </p:nvSpPr>
          <p:spPr>
            <a:xfrm>
              <a:off x="3560450" y="3598800"/>
              <a:ext cx="211625" cy="210150"/>
            </a:xfrm>
            <a:custGeom>
              <a:avLst/>
              <a:gdLst/>
              <a:ahLst/>
              <a:cxnLst/>
              <a:rect l="l" t="t" r="r" b="b"/>
              <a:pathLst>
                <a:path w="8465" h="8406" extrusionOk="0">
                  <a:moveTo>
                    <a:pt x="8406" y="4145"/>
                  </a:moveTo>
                  <a:cubicBezTo>
                    <a:pt x="8464" y="6538"/>
                    <a:pt x="6597" y="8406"/>
                    <a:pt x="4262" y="8406"/>
                  </a:cubicBezTo>
                  <a:cubicBezTo>
                    <a:pt x="1927" y="8406"/>
                    <a:pt x="59" y="6596"/>
                    <a:pt x="1" y="4203"/>
                  </a:cubicBezTo>
                  <a:cubicBezTo>
                    <a:pt x="1" y="1868"/>
                    <a:pt x="1869" y="0"/>
                    <a:pt x="4203" y="0"/>
                  </a:cubicBezTo>
                  <a:cubicBezTo>
                    <a:pt x="6538" y="0"/>
                    <a:pt x="8406" y="1810"/>
                    <a:pt x="8406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0" name="Google Shape;9090;p20"/>
            <p:cNvSpPr/>
            <p:nvPr/>
          </p:nvSpPr>
          <p:spPr>
            <a:xfrm>
              <a:off x="3807075" y="3597325"/>
              <a:ext cx="211600" cy="211625"/>
            </a:xfrm>
            <a:custGeom>
              <a:avLst/>
              <a:gdLst/>
              <a:ahLst/>
              <a:cxnLst/>
              <a:rect l="l" t="t" r="r" b="b"/>
              <a:pathLst>
                <a:path w="8464" h="8465" extrusionOk="0">
                  <a:moveTo>
                    <a:pt x="4203" y="8465"/>
                  </a:moveTo>
                  <a:cubicBezTo>
                    <a:pt x="1868" y="8465"/>
                    <a:pt x="0" y="6597"/>
                    <a:pt x="0" y="4204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96" y="1"/>
                    <a:pt x="8464" y="1927"/>
                    <a:pt x="8464" y="4320"/>
                  </a:cubicBezTo>
                  <a:cubicBezTo>
                    <a:pt x="8406" y="6655"/>
                    <a:pt x="6538" y="8465"/>
                    <a:pt x="4203" y="84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1" name="Google Shape;9091;p20"/>
            <p:cNvSpPr/>
            <p:nvPr/>
          </p:nvSpPr>
          <p:spPr>
            <a:xfrm>
              <a:off x="2824975" y="2615250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6"/>
                  </a:moveTo>
                  <a:cubicBezTo>
                    <a:pt x="1869" y="8406"/>
                    <a:pt x="1" y="6596"/>
                    <a:pt x="1" y="4203"/>
                  </a:cubicBezTo>
                  <a:cubicBezTo>
                    <a:pt x="1" y="1868"/>
                    <a:pt x="1869" y="1"/>
                    <a:pt x="4262" y="1"/>
                  </a:cubicBezTo>
                  <a:cubicBezTo>
                    <a:pt x="6597" y="1"/>
                    <a:pt x="8406" y="1927"/>
                    <a:pt x="8406" y="4262"/>
                  </a:cubicBezTo>
                  <a:cubicBezTo>
                    <a:pt x="8406" y="6596"/>
                    <a:pt x="6538" y="8406"/>
                    <a:pt x="4204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2" name="Google Shape;9092;p20"/>
            <p:cNvSpPr/>
            <p:nvPr/>
          </p:nvSpPr>
          <p:spPr>
            <a:xfrm>
              <a:off x="2824975" y="2861875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5"/>
                  </a:moveTo>
                  <a:cubicBezTo>
                    <a:pt x="1810" y="8405"/>
                    <a:pt x="1" y="6538"/>
                    <a:pt x="1" y="4203"/>
                  </a:cubicBezTo>
                  <a:cubicBezTo>
                    <a:pt x="1" y="1868"/>
                    <a:pt x="1869" y="0"/>
                    <a:pt x="4204" y="0"/>
                  </a:cubicBezTo>
                  <a:cubicBezTo>
                    <a:pt x="6538" y="0"/>
                    <a:pt x="8406" y="1868"/>
                    <a:pt x="8406" y="4203"/>
                  </a:cubicBezTo>
                  <a:cubicBezTo>
                    <a:pt x="8406" y="6596"/>
                    <a:pt x="6538" y="8405"/>
                    <a:pt x="4204" y="840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3" name="Google Shape;9093;p20"/>
            <p:cNvSpPr/>
            <p:nvPr/>
          </p:nvSpPr>
          <p:spPr>
            <a:xfrm>
              <a:off x="4544000" y="3108475"/>
              <a:ext cx="210150" cy="210175"/>
            </a:xfrm>
            <a:custGeom>
              <a:avLst/>
              <a:gdLst/>
              <a:ahLst/>
              <a:cxnLst/>
              <a:rect l="l" t="t" r="r" b="b"/>
              <a:pathLst>
                <a:path w="8406" h="8407" extrusionOk="0">
                  <a:moveTo>
                    <a:pt x="4203" y="8406"/>
                  </a:moveTo>
                  <a:cubicBezTo>
                    <a:pt x="1868" y="8406"/>
                    <a:pt x="0" y="6597"/>
                    <a:pt x="0" y="4203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38" y="1"/>
                    <a:pt x="8406" y="1869"/>
                    <a:pt x="8406" y="4203"/>
                  </a:cubicBezTo>
                  <a:cubicBezTo>
                    <a:pt x="8406" y="6538"/>
                    <a:pt x="6596" y="8406"/>
                    <a:pt x="4203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4" name="Google Shape;9094;p20"/>
            <p:cNvSpPr/>
            <p:nvPr/>
          </p:nvSpPr>
          <p:spPr>
            <a:xfrm>
              <a:off x="3313850" y="1879775"/>
              <a:ext cx="210150" cy="208700"/>
            </a:xfrm>
            <a:custGeom>
              <a:avLst/>
              <a:gdLst/>
              <a:ahLst/>
              <a:cxnLst/>
              <a:rect l="l" t="t" r="r" b="b"/>
              <a:pathLst>
                <a:path w="8406" h="8348" extrusionOk="0">
                  <a:moveTo>
                    <a:pt x="4203" y="8348"/>
                  </a:moveTo>
                  <a:cubicBezTo>
                    <a:pt x="1868" y="8348"/>
                    <a:pt x="0" y="6480"/>
                    <a:pt x="58" y="4145"/>
                  </a:cubicBezTo>
                  <a:cubicBezTo>
                    <a:pt x="58" y="1810"/>
                    <a:pt x="1926" y="1"/>
                    <a:pt x="4261" y="1"/>
                  </a:cubicBezTo>
                  <a:cubicBezTo>
                    <a:pt x="6596" y="1"/>
                    <a:pt x="8405" y="1869"/>
                    <a:pt x="8405" y="4203"/>
                  </a:cubicBezTo>
                  <a:cubicBezTo>
                    <a:pt x="8405" y="6538"/>
                    <a:pt x="6538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5" name="Google Shape;9095;p20"/>
            <p:cNvSpPr/>
            <p:nvPr/>
          </p:nvSpPr>
          <p:spPr>
            <a:xfrm>
              <a:off x="3071600" y="3352175"/>
              <a:ext cx="210150" cy="210150"/>
            </a:xfrm>
            <a:custGeom>
              <a:avLst/>
              <a:gdLst/>
              <a:ahLst/>
              <a:cxnLst/>
              <a:rect l="l" t="t" r="r" b="b"/>
              <a:pathLst>
                <a:path w="8406" h="8406" extrusionOk="0">
                  <a:moveTo>
                    <a:pt x="4262" y="8406"/>
                  </a:moveTo>
                  <a:cubicBezTo>
                    <a:pt x="1868" y="8406"/>
                    <a:pt x="1" y="6538"/>
                    <a:pt x="1" y="4203"/>
                  </a:cubicBezTo>
                  <a:cubicBezTo>
                    <a:pt x="1" y="1868"/>
                    <a:pt x="1868" y="1"/>
                    <a:pt x="4203" y="1"/>
                  </a:cubicBezTo>
                  <a:cubicBezTo>
                    <a:pt x="6538" y="1"/>
                    <a:pt x="8348" y="1810"/>
                    <a:pt x="8406" y="4145"/>
                  </a:cubicBezTo>
                  <a:cubicBezTo>
                    <a:pt x="8406" y="6480"/>
                    <a:pt x="6596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6" name="Google Shape;9096;p20"/>
            <p:cNvSpPr/>
            <p:nvPr/>
          </p:nvSpPr>
          <p:spPr>
            <a:xfrm>
              <a:off x="2826450" y="2373025"/>
              <a:ext cx="207225" cy="208675"/>
            </a:xfrm>
            <a:custGeom>
              <a:avLst/>
              <a:gdLst/>
              <a:ahLst/>
              <a:cxnLst/>
              <a:rect l="l" t="t" r="r" b="b"/>
              <a:pathLst>
                <a:path w="8289" h="8347" extrusionOk="0">
                  <a:moveTo>
                    <a:pt x="4145" y="8347"/>
                  </a:moveTo>
                  <a:cubicBezTo>
                    <a:pt x="1810" y="8347"/>
                    <a:pt x="0" y="6479"/>
                    <a:pt x="0" y="4203"/>
                  </a:cubicBezTo>
                  <a:cubicBezTo>
                    <a:pt x="0" y="1868"/>
                    <a:pt x="1868" y="0"/>
                    <a:pt x="4145" y="0"/>
                  </a:cubicBezTo>
                  <a:cubicBezTo>
                    <a:pt x="6421" y="0"/>
                    <a:pt x="8289" y="1868"/>
                    <a:pt x="8289" y="4203"/>
                  </a:cubicBezTo>
                  <a:cubicBezTo>
                    <a:pt x="8289" y="6479"/>
                    <a:pt x="6421" y="8347"/>
                    <a:pt x="4145" y="834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7" name="Google Shape;9097;p20"/>
            <p:cNvSpPr/>
            <p:nvPr/>
          </p:nvSpPr>
          <p:spPr>
            <a:xfrm>
              <a:off x="4050775" y="3598800"/>
              <a:ext cx="208700" cy="208700"/>
            </a:xfrm>
            <a:custGeom>
              <a:avLst/>
              <a:gdLst/>
              <a:ahLst/>
              <a:cxnLst/>
              <a:rect l="l" t="t" r="r" b="b"/>
              <a:pathLst>
                <a:path w="8348" h="8348" extrusionOk="0">
                  <a:moveTo>
                    <a:pt x="8347" y="4145"/>
                  </a:moveTo>
                  <a:cubicBezTo>
                    <a:pt x="8347" y="6479"/>
                    <a:pt x="6538" y="8347"/>
                    <a:pt x="4203" y="8347"/>
                  </a:cubicBezTo>
                  <a:cubicBezTo>
                    <a:pt x="1926" y="8347"/>
                    <a:pt x="59" y="6538"/>
                    <a:pt x="59" y="4203"/>
                  </a:cubicBezTo>
                  <a:cubicBezTo>
                    <a:pt x="0" y="1926"/>
                    <a:pt x="1868" y="59"/>
                    <a:pt x="4144" y="59"/>
                  </a:cubicBezTo>
                  <a:cubicBezTo>
                    <a:pt x="6479" y="0"/>
                    <a:pt x="8347" y="1868"/>
                    <a:pt x="8347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8" name="Google Shape;9098;p20"/>
            <p:cNvSpPr/>
            <p:nvPr/>
          </p:nvSpPr>
          <p:spPr>
            <a:xfrm>
              <a:off x="3315300" y="3598800"/>
              <a:ext cx="207250" cy="208700"/>
            </a:xfrm>
            <a:custGeom>
              <a:avLst/>
              <a:gdLst/>
              <a:ahLst/>
              <a:cxnLst/>
              <a:rect l="l" t="t" r="r" b="b"/>
              <a:pathLst>
                <a:path w="8290" h="8348" extrusionOk="0">
                  <a:moveTo>
                    <a:pt x="4145" y="59"/>
                  </a:moveTo>
                  <a:cubicBezTo>
                    <a:pt x="6421" y="0"/>
                    <a:pt x="8289" y="1926"/>
                    <a:pt x="8289" y="4203"/>
                  </a:cubicBezTo>
                  <a:cubicBezTo>
                    <a:pt x="8289" y="6421"/>
                    <a:pt x="6421" y="8289"/>
                    <a:pt x="4203" y="8347"/>
                  </a:cubicBezTo>
                  <a:cubicBezTo>
                    <a:pt x="1927" y="8347"/>
                    <a:pt x="0" y="6479"/>
                    <a:pt x="0" y="4203"/>
                  </a:cubicBezTo>
                  <a:cubicBezTo>
                    <a:pt x="0" y="1926"/>
                    <a:pt x="1868" y="59"/>
                    <a:pt x="414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9" name="Google Shape;9099;p20"/>
            <p:cNvSpPr/>
            <p:nvPr/>
          </p:nvSpPr>
          <p:spPr>
            <a:xfrm>
              <a:off x="2826450" y="3109950"/>
              <a:ext cx="207225" cy="208700"/>
            </a:xfrm>
            <a:custGeom>
              <a:avLst/>
              <a:gdLst/>
              <a:ahLst/>
              <a:cxnLst/>
              <a:rect l="l" t="t" r="r" b="b"/>
              <a:pathLst>
                <a:path w="8289" h="8348" extrusionOk="0">
                  <a:moveTo>
                    <a:pt x="8289" y="4144"/>
                  </a:moveTo>
                  <a:cubicBezTo>
                    <a:pt x="8289" y="6362"/>
                    <a:pt x="6421" y="8289"/>
                    <a:pt x="4203" y="8289"/>
                  </a:cubicBezTo>
                  <a:cubicBezTo>
                    <a:pt x="1927" y="8347"/>
                    <a:pt x="0" y="6421"/>
                    <a:pt x="0" y="4144"/>
                  </a:cubicBezTo>
                  <a:cubicBezTo>
                    <a:pt x="0" y="1926"/>
                    <a:pt x="1868" y="58"/>
                    <a:pt x="4145" y="0"/>
                  </a:cubicBezTo>
                  <a:cubicBezTo>
                    <a:pt x="6363" y="0"/>
                    <a:pt x="8289" y="1868"/>
                    <a:pt x="8289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0" name="Google Shape;9100;p20"/>
            <p:cNvSpPr/>
            <p:nvPr/>
          </p:nvSpPr>
          <p:spPr>
            <a:xfrm>
              <a:off x="4298850" y="1881250"/>
              <a:ext cx="205775" cy="205775"/>
            </a:xfrm>
            <a:custGeom>
              <a:avLst/>
              <a:gdLst/>
              <a:ahLst/>
              <a:cxnLst/>
              <a:rect l="l" t="t" r="r" b="b"/>
              <a:pathLst>
                <a:path w="8231" h="8231" extrusionOk="0">
                  <a:moveTo>
                    <a:pt x="8230" y="4086"/>
                  </a:moveTo>
                  <a:cubicBezTo>
                    <a:pt x="8230" y="6363"/>
                    <a:pt x="6362" y="8230"/>
                    <a:pt x="4144" y="8230"/>
                  </a:cubicBezTo>
                  <a:cubicBezTo>
                    <a:pt x="1868" y="8230"/>
                    <a:pt x="58" y="6421"/>
                    <a:pt x="58" y="4144"/>
                  </a:cubicBezTo>
                  <a:cubicBezTo>
                    <a:pt x="0" y="1868"/>
                    <a:pt x="1868" y="0"/>
                    <a:pt x="4144" y="0"/>
                  </a:cubicBezTo>
                  <a:cubicBezTo>
                    <a:pt x="6421" y="59"/>
                    <a:pt x="8230" y="1868"/>
                    <a:pt x="8230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1" name="Google Shape;9101;p20"/>
            <p:cNvSpPr/>
            <p:nvPr/>
          </p:nvSpPr>
          <p:spPr>
            <a:xfrm>
              <a:off x="4545450" y="2127850"/>
              <a:ext cx="207250" cy="205775"/>
            </a:xfrm>
            <a:custGeom>
              <a:avLst/>
              <a:gdLst/>
              <a:ahLst/>
              <a:cxnLst/>
              <a:rect l="l" t="t" r="r" b="b"/>
              <a:pathLst>
                <a:path w="8290" h="8231" extrusionOk="0">
                  <a:moveTo>
                    <a:pt x="8231" y="4087"/>
                  </a:moveTo>
                  <a:cubicBezTo>
                    <a:pt x="8289" y="6363"/>
                    <a:pt x="6421" y="8231"/>
                    <a:pt x="4145" y="8231"/>
                  </a:cubicBezTo>
                  <a:cubicBezTo>
                    <a:pt x="1869" y="8231"/>
                    <a:pt x="59" y="6422"/>
                    <a:pt x="59" y="4145"/>
                  </a:cubicBezTo>
                  <a:cubicBezTo>
                    <a:pt x="1" y="1927"/>
                    <a:pt x="1869" y="1"/>
                    <a:pt x="4145" y="59"/>
                  </a:cubicBezTo>
                  <a:cubicBezTo>
                    <a:pt x="6363" y="59"/>
                    <a:pt x="8231" y="1869"/>
                    <a:pt x="8231" y="408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2" name="Google Shape;9102;p20"/>
            <p:cNvSpPr/>
            <p:nvPr/>
          </p:nvSpPr>
          <p:spPr>
            <a:xfrm>
              <a:off x="4548375" y="3355100"/>
              <a:ext cx="202850" cy="202850"/>
            </a:xfrm>
            <a:custGeom>
              <a:avLst/>
              <a:gdLst/>
              <a:ahLst/>
              <a:cxnLst/>
              <a:rect l="l" t="t" r="r" b="b"/>
              <a:pathLst>
                <a:path w="8114" h="8114" extrusionOk="0">
                  <a:moveTo>
                    <a:pt x="8056" y="4028"/>
                  </a:moveTo>
                  <a:cubicBezTo>
                    <a:pt x="8114" y="6304"/>
                    <a:pt x="6304" y="8114"/>
                    <a:pt x="4086" y="8114"/>
                  </a:cubicBezTo>
                  <a:cubicBezTo>
                    <a:pt x="1810" y="8114"/>
                    <a:pt x="0" y="6363"/>
                    <a:pt x="0" y="4086"/>
                  </a:cubicBezTo>
                  <a:cubicBezTo>
                    <a:pt x="0" y="1868"/>
                    <a:pt x="1693" y="59"/>
                    <a:pt x="3911" y="59"/>
                  </a:cubicBezTo>
                  <a:cubicBezTo>
                    <a:pt x="6188" y="0"/>
                    <a:pt x="8056" y="1751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3" name="Google Shape;9103;p20"/>
            <p:cNvSpPr/>
            <p:nvPr/>
          </p:nvSpPr>
          <p:spPr>
            <a:xfrm>
              <a:off x="3075975" y="1882700"/>
              <a:ext cx="201400" cy="202875"/>
            </a:xfrm>
            <a:custGeom>
              <a:avLst/>
              <a:gdLst/>
              <a:ahLst/>
              <a:cxnLst/>
              <a:rect l="l" t="t" r="r" b="b"/>
              <a:pathLst>
                <a:path w="8056" h="8115" extrusionOk="0">
                  <a:moveTo>
                    <a:pt x="8056" y="4086"/>
                  </a:moveTo>
                  <a:cubicBezTo>
                    <a:pt x="8056" y="6363"/>
                    <a:pt x="6246" y="8114"/>
                    <a:pt x="3970" y="8114"/>
                  </a:cubicBezTo>
                  <a:cubicBezTo>
                    <a:pt x="1752" y="8056"/>
                    <a:pt x="1" y="6305"/>
                    <a:pt x="1" y="4028"/>
                  </a:cubicBezTo>
                  <a:cubicBezTo>
                    <a:pt x="1" y="1752"/>
                    <a:pt x="1810" y="1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4" name="Google Shape;9104;p20"/>
            <p:cNvSpPr/>
            <p:nvPr/>
          </p:nvSpPr>
          <p:spPr>
            <a:xfrm>
              <a:off x="2829375" y="21307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5" y="3970"/>
                  </a:moveTo>
                  <a:cubicBezTo>
                    <a:pt x="8055" y="6188"/>
                    <a:pt x="6304" y="7997"/>
                    <a:pt x="4086" y="8056"/>
                  </a:cubicBezTo>
                  <a:cubicBezTo>
                    <a:pt x="1810" y="8056"/>
                    <a:pt x="0" y="6246"/>
                    <a:pt x="0" y="4028"/>
                  </a:cubicBezTo>
                  <a:cubicBezTo>
                    <a:pt x="0" y="1810"/>
                    <a:pt x="1751" y="1"/>
                    <a:pt x="3969" y="1"/>
                  </a:cubicBezTo>
                  <a:cubicBezTo>
                    <a:pt x="6187" y="1"/>
                    <a:pt x="7997" y="1752"/>
                    <a:pt x="805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5" name="Google Shape;9105;p20"/>
            <p:cNvSpPr/>
            <p:nvPr/>
          </p:nvSpPr>
          <p:spPr>
            <a:xfrm>
              <a:off x="4301750" y="36031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6" y="3970"/>
                  </a:moveTo>
                  <a:cubicBezTo>
                    <a:pt x="8056" y="6246"/>
                    <a:pt x="6305" y="7997"/>
                    <a:pt x="4087" y="8055"/>
                  </a:cubicBezTo>
                  <a:cubicBezTo>
                    <a:pt x="1810" y="8055"/>
                    <a:pt x="1" y="6246"/>
                    <a:pt x="1" y="4028"/>
                  </a:cubicBezTo>
                  <a:cubicBezTo>
                    <a:pt x="1" y="1810"/>
                    <a:pt x="1810" y="0"/>
                    <a:pt x="4028" y="0"/>
                  </a:cubicBezTo>
                  <a:cubicBezTo>
                    <a:pt x="6246" y="0"/>
                    <a:pt x="8056" y="1751"/>
                    <a:pt x="8056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6" name="Google Shape;9106;p20"/>
            <p:cNvSpPr/>
            <p:nvPr/>
          </p:nvSpPr>
          <p:spPr>
            <a:xfrm>
              <a:off x="4790600" y="2619625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4029" y="1"/>
                  </a:moveTo>
                  <a:cubicBezTo>
                    <a:pt x="6247" y="1"/>
                    <a:pt x="8056" y="1810"/>
                    <a:pt x="8056" y="4028"/>
                  </a:cubicBezTo>
                  <a:cubicBezTo>
                    <a:pt x="8056" y="6246"/>
                    <a:pt x="6305" y="8056"/>
                    <a:pt x="4087" y="8056"/>
                  </a:cubicBezTo>
                  <a:cubicBezTo>
                    <a:pt x="1810" y="8056"/>
                    <a:pt x="59" y="6305"/>
                    <a:pt x="1" y="4028"/>
                  </a:cubicBezTo>
                  <a:cubicBezTo>
                    <a:pt x="1" y="1810"/>
                    <a:pt x="1810" y="59"/>
                    <a:pt x="402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7" name="Google Shape;9107;p20"/>
            <p:cNvSpPr/>
            <p:nvPr/>
          </p:nvSpPr>
          <p:spPr>
            <a:xfrm>
              <a:off x="3564825" y="1641925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8056" y="4028"/>
                  </a:moveTo>
                  <a:cubicBezTo>
                    <a:pt x="8056" y="6246"/>
                    <a:pt x="6246" y="7997"/>
                    <a:pt x="4028" y="7997"/>
                  </a:cubicBezTo>
                  <a:cubicBezTo>
                    <a:pt x="1810" y="7997"/>
                    <a:pt x="1" y="6129"/>
                    <a:pt x="59" y="3911"/>
                  </a:cubicBezTo>
                  <a:cubicBezTo>
                    <a:pt x="59" y="1752"/>
                    <a:pt x="1869" y="0"/>
                    <a:pt x="4028" y="0"/>
                  </a:cubicBezTo>
                  <a:cubicBezTo>
                    <a:pt x="6246" y="0"/>
                    <a:pt x="8056" y="1752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8" name="Google Shape;9108;p20"/>
            <p:cNvSpPr/>
            <p:nvPr/>
          </p:nvSpPr>
          <p:spPr>
            <a:xfrm>
              <a:off x="3811450" y="16404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4086" y="58"/>
                  </a:moveTo>
                  <a:cubicBezTo>
                    <a:pt x="6304" y="58"/>
                    <a:pt x="8056" y="1868"/>
                    <a:pt x="8056" y="4086"/>
                  </a:cubicBezTo>
                  <a:cubicBezTo>
                    <a:pt x="8056" y="6304"/>
                    <a:pt x="6246" y="8055"/>
                    <a:pt x="4028" y="8055"/>
                  </a:cubicBezTo>
                  <a:cubicBezTo>
                    <a:pt x="1810" y="8055"/>
                    <a:pt x="0" y="6246"/>
                    <a:pt x="59" y="4028"/>
                  </a:cubicBezTo>
                  <a:cubicBezTo>
                    <a:pt x="59" y="1810"/>
                    <a:pt x="1868" y="0"/>
                    <a:pt x="4086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9" name="Google Shape;9109;p20"/>
            <p:cNvSpPr/>
            <p:nvPr/>
          </p:nvSpPr>
          <p:spPr>
            <a:xfrm>
              <a:off x="4790600" y="2866250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8056" y="4086"/>
                  </a:moveTo>
                  <a:cubicBezTo>
                    <a:pt x="8056" y="6304"/>
                    <a:pt x="6247" y="8055"/>
                    <a:pt x="4029" y="8055"/>
                  </a:cubicBezTo>
                  <a:cubicBezTo>
                    <a:pt x="1810" y="8055"/>
                    <a:pt x="1" y="6246"/>
                    <a:pt x="59" y="4028"/>
                  </a:cubicBezTo>
                  <a:cubicBezTo>
                    <a:pt x="59" y="1810"/>
                    <a:pt x="1869" y="0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0" name="Google Shape;9110;p20"/>
            <p:cNvSpPr/>
            <p:nvPr/>
          </p:nvSpPr>
          <p:spPr>
            <a:xfrm>
              <a:off x="2829375" y="3356550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7997" y="4028"/>
                  </a:moveTo>
                  <a:cubicBezTo>
                    <a:pt x="7997" y="6246"/>
                    <a:pt x="6187" y="7997"/>
                    <a:pt x="4028" y="7997"/>
                  </a:cubicBezTo>
                  <a:cubicBezTo>
                    <a:pt x="1810" y="7997"/>
                    <a:pt x="0" y="6130"/>
                    <a:pt x="58" y="3912"/>
                  </a:cubicBezTo>
                  <a:cubicBezTo>
                    <a:pt x="58" y="1752"/>
                    <a:pt x="1926" y="1"/>
                    <a:pt x="4086" y="1"/>
                  </a:cubicBezTo>
                  <a:cubicBezTo>
                    <a:pt x="6246" y="59"/>
                    <a:pt x="8055" y="1869"/>
                    <a:pt x="7997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1" name="Google Shape;9111;p20"/>
            <p:cNvSpPr/>
            <p:nvPr/>
          </p:nvSpPr>
          <p:spPr>
            <a:xfrm>
              <a:off x="3075975" y="3603175"/>
              <a:ext cx="199950" cy="201400"/>
            </a:xfrm>
            <a:custGeom>
              <a:avLst/>
              <a:gdLst/>
              <a:ahLst/>
              <a:cxnLst/>
              <a:rect l="l" t="t" r="r" b="b"/>
              <a:pathLst>
                <a:path w="7998" h="8056" extrusionOk="0">
                  <a:moveTo>
                    <a:pt x="4087" y="0"/>
                  </a:moveTo>
                  <a:cubicBezTo>
                    <a:pt x="6246" y="59"/>
                    <a:pt x="7997" y="1868"/>
                    <a:pt x="7997" y="4028"/>
                  </a:cubicBezTo>
                  <a:cubicBezTo>
                    <a:pt x="7997" y="6246"/>
                    <a:pt x="6130" y="8055"/>
                    <a:pt x="3970" y="7997"/>
                  </a:cubicBezTo>
                  <a:cubicBezTo>
                    <a:pt x="1752" y="7939"/>
                    <a:pt x="1" y="6129"/>
                    <a:pt x="59" y="3970"/>
                  </a:cubicBezTo>
                  <a:cubicBezTo>
                    <a:pt x="59" y="1810"/>
                    <a:pt x="1869" y="0"/>
                    <a:pt x="40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2" name="Google Shape;9112;p20"/>
            <p:cNvSpPr/>
            <p:nvPr/>
          </p:nvSpPr>
          <p:spPr>
            <a:xfrm>
              <a:off x="4056600" y="1641925"/>
              <a:ext cx="198475" cy="198475"/>
            </a:xfrm>
            <a:custGeom>
              <a:avLst/>
              <a:gdLst/>
              <a:ahLst/>
              <a:cxnLst/>
              <a:rect l="l" t="t" r="r" b="b"/>
              <a:pathLst>
                <a:path w="7939" h="7939" extrusionOk="0">
                  <a:moveTo>
                    <a:pt x="3970" y="7939"/>
                  </a:moveTo>
                  <a:cubicBezTo>
                    <a:pt x="1810" y="7939"/>
                    <a:pt x="1" y="6129"/>
                    <a:pt x="1" y="3970"/>
                  </a:cubicBezTo>
                  <a:cubicBezTo>
                    <a:pt x="1" y="1810"/>
                    <a:pt x="1810" y="0"/>
                    <a:pt x="3970" y="0"/>
                  </a:cubicBezTo>
                  <a:cubicBezTo>
                    <a:pt x="6130" y="0"/>
                    <a:pt x="7939" y="1810"/>
                    <a:pt x="7939" y="3970"/>
                  </a:cubicBezTo>
                  <a:cubicBezTo>
                    <a:pt x="7939" y="6188"/>
                    <a:pt x="6130" y="7939"/>
                    <a:pt x="3970" y="793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3" name="Google Shape;9113;p20"/>
            <p:cNvSpPr/>
            <p:nvPr/>
          </p:nvSpPr>
          <p:spPr>
            <a:xfrm>
              <a:off x="4792075" y="2377400"/>
              <a:ext cx="199950" cy="199925"/>
            </a:xfrm>
            <a:custGeom>
              <a:avLst/>
              <a:gdLst/>
              <a:ahLst/>
              <a:cxnLst/>
              <a:rect l="l" t="t" r="r" b="b"/>
              <a:pathLst>
                <a:path w="7998" h="7997" extrusionOk="0">
                  <a:moveTo>
                    <a:pt x="3970" y="58"/>
                  </a:moveTo>
                  <a:cubicBezTo>
                    <a:pt x="6129" y="0"/>
                    <a:pt x="7939" y="1810"/>
                    <a:pt x="7939" y="3969"/>
                  </a:cubicBezTo>
                  <a:cubicBezTo>
                    <a:pt x="7997" y="6129"/>
                    <a:pt x="6188" y="7939"/>
                    <a:pt x="4028" y="7997"/>
                  </a:cubicBezTo>
                  <a:cubicBezTo>
                    <a:pt x="1868" y="7997"/>
                    <a:pt x="59" y="6246"/>
                    <a:pt x="0" y="4028"/>
                  </a:cubicBezTo>
                  <a:cubicBezTo>
                    <a:pt x="0" y="1926"/>
                    <a:pt x="1810" y="58"/>
                    <a:pt x="3970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4" name="Google Shape;9114;p20"/>
            <p:cNvSpPr/>
            <p:nvPr/>
          </p:nvSpPr>
          <p:spPr>
            <a:xfrm>
              <a:off x="4793525" y="31157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70" y="1"/>
                  </a:moveTo>
                  <a:cubicBezTo>
                    <a:pt x="6130" y="1"/>
                    <a:pt x="7881" y="1752"/>
                    <a:pt x="7881" y="3911"/>
                  </a:cubicBezTo>
                  <a:cubicBezTo>
                    <a:pt x="7881" y="6129"/>
                    <a:pt x="6071" y="7881"/>
                    <a:pt x="3853" y="7881"/>
                  </a:cubicBezTo>
                  <a:cubicBezTo>
                    <a:pt x="1693" y="7822"/>
                    <a:pt x="1" y="6071"/>
                    <a:pt x="1" y="3911"/>
                  </a:cubicBezTo>
                  <a:cubicBezTo>
                    <a:pt x="1" y="1693"/>
                    <a:pt x="1752" y="1"/>
                    <a:pt x="39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5" name="Google Shape;9115;p20"/>
            <p:cNvSpPr/>
            <p:nvPr/>
          </p:nvSpPr>
          <p:spPr>
            <a:xfrm>
              <a:off x="2584200" y="2622550"/>
              <a:ext cx="197025" cy="195550"/>
            </a:xfrm>
            <a:custGeom>
              <a:avLst/>
              <a:gdLst/>
              <a:ahLst/>
              <a:cxnLst/>
              <a:rect l="l" t="t" r="r" b="b"/>
              <a:pathLst>
                <a:path w="7881" h="7822" extrusionOk="0">
                  <a:moveTo>
                    <a:pt x="3912" y="7822"/>
                  </a:moveTo>
                  <a:cubicBezTo>
                    <a:pt x="1752" y="7822"/>
                    <a:pt x="1" y="6071"/>
                    <a:pt x="59" y="3911"/>
                  </a:cubicBezTo>
                  <a:cubicBezTo>
                    <a:pt x="59" y="1693"/>
                    <a:pt x="1810" y="0"/>
                    <a:pt x="3970" y="0"/>
                  </a:cubicBezTo>
                  <a:cubicBezTo>
                    <a:pt x="6188" y="0"/>
                    <a:pt x="7881" y="1751"/>
                    <a:pt x="7881" y="3970"/>
                  </a:cubicBezTo>
                  <a:cubicBezTo>
                    <a:pt x="7881" y="6129"/>
                    <a:pt x="6130" y="7822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6" name="Google Shape;9116;p20"/>
            <p:cNvSpPr/>
            <p:nvPr/>
          </p:nvSpPr>
          <p:spPr>
            <a:xfrm>
              <a:off x="3321125" y="16433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12" y="7822"/>
                  </a:moveTo>
                  <a:cubicBezTo>
                    <a:pt x="1694" y="7822"/>
                    <a:pt x="1" y="6071"/>
                    <a:pt x="1" y="3912"/>
                  </a:cubicBezTo>
                  <a:cubicBezTo>
                    <a:pt x="59" y="1694"/>
                    <a:pt x="1810" y="1"/>
                    <a:pt x="3970" y="1"/>
                  </a:cubicBezTo>
                  <a:cubicBezTo>
                    <a:pt x="6130" y="59"/>
                    <a:pt x="7881" y="1810"/>
                    <a:pt x="7823" y="3970"/>
                  </a:cubicBezTo>
                  <a:cubicBezTo>
                    <a:pt x="7823" y="6130"/>
                    <a:pt x="6071" y="7881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7" name="Google Shape;9117;p20"/>
            <p:cNvSpPr/>
            <p:nvPr/>
          </p:nvSpPr>
          <p:spPr>
            <a:xfrm>
              <a:off x="3812900" y="3851250"/>
              <a:ext cx="198500" cy="197025"/>
            </a:xfrm>
            <a:custGeom>
              <a:avLst/>
              <a:gdLst/>
              <a:ahLst/>
              <a:cxnLst/>
              <a:rect l="l" t="t" r="r" b="b"/>
              <a:pathLst>
                <a:path w="7940" h="7881" extrusionOk="0">
                  <a:moveTo>
                    <a:pt x="7939" y="3969"/>
                  </a:moveTo>
                  <a:cubicBezTo>
                    <a:pt x="7881" y="6188"/>
                    <a:pt x="6130" y="7880"/>
                    <a:pt x="3970" y="7880"/>
                  </a:cubicBezTo>
                  <a:cubicBezTo>
                    <a:pt x="1752" y="7880"/>
                    <a:pt x="1" y="6071"/>
                    <a:pt x="59" y="3911"/>
                  </a:cubicBezTo>
                  <a:cubicBezTo>
                    <a:pt x="117" y="1693"/>
                    <a:pt x="1869" y="0"/>
                    <a:pt x="4028" y="59"/>
                  </a:cubicBezTo>
                  <a:cubicBezTo>
                    <a:pt x="6188" y="59"/>
                    <a:pt x="7939" y="1810"/>
                    <a:pt x="7939" y="39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8" name="Google Shape;9118;p20"/>
            <p:cNvSpPr/>
            <p:nvPr/>
          </p:nvSpPr>
          <p:spPr>
            <a:xfrm>
              <a:off x="2585675" y="2869150"/>
              <a:ext cx="195550" cy="195575"/>
            </a:xfrm>
            <a:custGeom>
              <a:avLst/>
              <a:gdLst/>
              <a:ahLst/>
              <a:cxnLst/>
              <a:rect l="l" t="t" r="r" b="b"/>
              <a:pathLst>
                <a:path w="7822" h="7823" extrusionOk="0">
                  <a:moveTo>
                    <a:pt x="7822" y="3912"/>
                  </a:moveTo>
                  <a:cubicBezTo>
                    <a:pt x="7822" y="6071"/>
                    <a:pt x="6129" y="7823"/>
                    <a:pt x="3911" y="7823"/>
                  </a:cubicBezTo>
                  <a:cubicBezTo>
                    <a:pt x="1751" y="7823"/>
                    <a:pt x="0" y="6130"/>
                    <a:pt x="0" y="3970"/>
                  </a:cubicBezTo>
                  <a:cubicBezTo>
                    <a:pt x="0" y="1752"/>
                    <a:pt x="1693" y="59"/>
                    <a:pt x="3853" y="1"/>
                  </a:cubicBezTo>
                  <a:cubicBezTo>
                    <a:pt x="6071" y="1"/>
                    <a:pt x="7763" y="1752"/>
                    <a:pt x="7822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9" name="Google Shape;9119;p20"/>
            <p:cNvSpPr/>
            <p:nvPr/>
          </p:nvSpPr>
          <p:spPr>
            <a:xfrm>
              <a:off x="3567750" y="3851250"/>
              <a:ext cx="197025" cy="198475"/>
            </a:xfrm>
            <a:custGeom>
              <a:avLst/>
              <a:gdLst/>
              <a:ahLst/>
              <a:cxnLst/>
              <a:rect l="l" t="t" r="r" b="b"/>
              <a:pathLst>
                <a:path w="7881" h="7939" extrusionOk="0">
                  <a:moveTo>
                    <a:pt x="4028" y="59"/>
                  </a:moveTo>
                  <a:cubicBezTo>
                    <a:pt x="6188" y="117"/>
                    <a:pt x="7881" y="1868"/>
                    <a:pt x="7822" y="4028"/>
                  </a:cubicBezTo>
                  <a:cubicBezTo>
                    <a:pt x="7822" y="6246"/>
                    <a:pt x="6013" y="7939"/>
                    <a:pt x="3853" y="7880"/>
                  </a:cubicBezTo>
                  <a:cubicBezTo>
                    <a:pt x="1693" y="7822"/>
                    <a:pt x="1" y="6071"/>
                    <a:pt x="1" y="3853"/>
                  </a:cubicBezTo>
                  <a:cubicBezTo>
                    <a:pt x="59" y="1693"/>
                    <a:pt x="1868" y="0"/>
                    <a:pt x="4028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0" name="Google Shape;9120;p20"/>
            <p:cNvSpPr/>
            <p:nvPr/>
          </p:nvSpPr>
          <p:spPr>
            <a:xfrm>
              <a:off x="4551300" y="1891450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7763" y="3912"/>
                  </a:moveTo>
                  <a:cubicBezTo>
                    <a:pt x="7763" y="6071"/>
                    <a:pt x="6071" y="7764"/>
                    <a:pt x="3853" y="7764"/>
                  </a:cubicBezTo>
                  <a:cubicBezTo>
                    <a:pt x="1693" y="7764"/>
                    <a:pt x="0" y="6013"/>
                    <a:pt x="0" y="3853"/>
                  </a:cubicBezTo>
                  <a:cubicBezTo>
                    <a:pt x="0" y="1693"/>
                    <a:pt x="1751" y="1"/>
                    <a:pt x="3969" y="1"/>
                  </a:cubicBezTo>
                  <a:cubicBezTo>
                    <a:pt x="6129" y="1"/>
                    <a:pt x="7822" y="1693"/>
                    <a:pt x="7763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1" name="Google Shape;9121;p20"/>
            <p:cNvSpPr/>
            <p:nvPr/>
          </p:nvSpPr>
          <p:spPr>
            <a:xfrm>
              <a:off x="4059525" y="385270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3794" y="59"/>
                  </a:moveTo>
                  <a:cubicBezTo>
                    <a:pt x="5954" y="1"/>
                    <a:pt x="7705" y="1693"/>
                    <a:pt x="7705" y="3853"/>
                  </a:cubicBezTo>
                  <a:cubicBezTo>
                    <a:pt x="7705" y="6013"/>
                    <a:pt x="6013" y="7764"/>
                    <a:pt x="3853" y="7764"/>
                  </a:cubicBezTo>
                  <a:cubicBezTo>
                    <a:pt x="1693" y="7764"/>
                    <a:pt x="0" y="6071"/>
                    <a:pt x="0" y="3911"/>
                  </a:cubicBezTo>
                  <a:cubicBezTo>
                    <a:pt x="0" y="1752"/>
                    <a:pt x="1693" y="59"/>
                    <a:pt x="379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2" name="Google Shape;9122;p20"/>
            <p:cNvSpPr/>
            <p:nvPr/>
          </p:nvSpPr>
          <p:spPr>
            <a:xfrm>
              <a:off x="2585675" y="2380300"/>
              <a:ext cx="194100" cy="194125"/>
            </a:xfrm>
            <a:custGeom>
              <a:avLst/>
              <a:gdLst/>
              <a:ahLst/>
              <a:cxnLst/>
              <a:rect l="l" t="t" r="r" b="b"/>
              <a:pathLst>
                <a:path w="7764" h="7765" extrusionOk="0">
                  <a:moveTo>
                    <a:pt x="3911" y="59"/>
                  </a:moveTo>
                  <a:cubicBezTo>
                    <a:pt x="6071" y="59"/>
                    <a:pt x="7763" y="1810"/>
                    <a:pt x="7763" y="3912"/>
                  </a:cubicBezTo>
                  <a:cubicBezTo>
                    <a:pt x="7763" y="6071"/>
                    <a:pt x="6012" y="7764"/>
                    <a:pt x="3853" y="7764"/>
                  </a:cubicBezTo>
                  <a:cubicBezTo>
                    <a:pt x="1693" y="7764"/>
                    <a:pt x="0" y="6013"/>
                    <a:pt x="59" y="3853"/>
                  </a:cubicBezTo>
                  <a:cubicBezTo>
                    <a:pt x="59" y="1694"/>
                    <a:pt x="1810" y="1"/>
                    <a:pt x="391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3" name="Google Shape;9123;p20"/>
            <p:cNvSpPr/>
            <p:nvPr/>
          </p:nvSpPr>
          <p:spPr>
            <a:xfrm>
              <a:off x="3322600" y="3854175"/>
              <a:ext cx="192650" cy="192625"/>
            </a:xfrm>
            <a:custGeom>
              <a:avLst/>
              <a:gdLst/>
              <a:ahLst/>
              <a:cxnLst/>
              <a:rect l="l" t="t" r="r" b="b"/>
              <a:pathLst>
                <a:path w="7706" h="7705" extrusionOk="0">
                  <a:moveTo>
                    <a:pt x="7705" y="3852"/>
                  </a:moveTo>
                  <a:cubicBezTo>
                    <a:pt x="7705" y="5954"/>
                    <a:pt x="5954" y="7705"/>
                    <a:pt x="3853" y="7705"/>
                  </a:cubicBezTo>
                  <a:cubicBezTo>
                    <a:pt x="1751" y="7705"/>
                    <a:pt x="0" y="5954"/>
                    <a:pt x="0" y="3852"/>
                  </a:cubicBezTo>
                  <a:cubicBezTo>
                    <a:pt x="0" y="1693"/>
                    <a:pt x="1751" y="0"/>
                    <a:pt x="3911" y="0"/>
                  </a:cubicBezTo>
                  <a:cubicBezTo>
                    <a:pt x="6012" y="0"/>
                    <a:pt x="7705" y="1751"/>
                    <a:pt x="7705" y="38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4" name="Google Shape;9124;p20"/>
            <p:cNvSpPr/>
            <p:nvPr/>
          </p:nvSpPr>
          <p:spPr>
            <a:xfrm>
              <a:off x="2585675" y="3117225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3969" y="1"/>
                  </a:moveTo>
                  <a:cubicBezTo>
                    <a:pt x="6071" y="59"/>
                    <a:pt x="7822" y="1869"/>
                    <a:pt x="7763" y="3970"/>
                  </a:cubicBezTo>
                  <a:cubicBezTo>
                    <a:pt x="7705" y="6071"/>
                    <a:pt x="5954" y="7764"/>
                    <a:pt x="3853" y="7706"/>
                  </a:cubicBezTo>
                  <a:cubicBezTo>
                    <a:pt x="1751" y="7706"/>
                    <a:pt x="0" y="5896"/>
                    <a:pt x="59" y="3795"/>
                  </a:cubicBezTo>
                  <a:cubicBezTo>
                    <a:pt x="117" y="1694"/>
                    <a:pt x="1868" y="1"/>
                    <a:pt x="39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5" name="Google Shape;9125;p20"/>
            <p:cNvSpPr/>
            <p:nvPr/>
          </p:nvSpPr>
          <p:spPr>
            <a:xfrm>
              <a:off x="4795000" y="2133700"/>
              <a:ext cx="192625" cy="194100"/>
            </a:xfrm>
            <a:custGeom>
              <a:avLst/>
              <a:gdLst/>
              <a:ahLst/>
              <a:cxnLst/>
              <a:rect l="l" t="t" r="r" b="b"/>
              <a:pathLst>
                <a:path w="7705" h="7764" extrusionOk="0">
                  <a:moveTo>
                    <a:pt x="3911" y="7764"/>
                  </a:moveTo>
                  <a:cubicBezTo>
                    <a:pt x="1810" y="7764"/>
                    <a:pt x="58" y="6012"/>
                    <a:pt x="0" y="3911"/>
                  </a:cubicBezTo>
                  <a:cubicBezTo>
                    <a:pt x="0" y="1810"/>
                    <a:pt x="1751" y="59"/>
                    <a:pt x="3853" y="59"/>
                  </a:cubicBezTo>
                  <a:cubicBezTo>
                    <a:pt x="5954" y="0"/>
                    <a:pt x="7705" y="1751"/>
                    <a:pt x="7705" y="3911"/>
                  </a:cubicBezTo>
                  <a:cubicBezTo>
                    <a:pt x="7705" y="5954"/>
                    <a:pt x="6012" y="7705"/>
                    <a:pt x="3911" y="776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6" name="Google Shape;9126;p20"/>
            <p:cNvSpPr/>
            <p:nvPr/>
          </p:nvSpPr>
          <p:spPr>
            <a:xfrm>
              <a:off x="4306125" y="164485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7706" y="3911"/>
                  </a:moveTo>
                  <a:cubicBezTo>
                    <a:pt x="7648" y="6012"/>
                    <a:pt x="5896" y="7763"/>
                    <a:pt x="3737" y="7705"/>
                  </a:cubicBezTo>
                  <a:cubicBezTo>
                    <a:pt x="1694" y="7647"/>
                    <a:pt x="1" y="5896"/>
                    <a:pt x="1" y="3794"/>
                  </a:cubicBezTo>
                  <a:cubicBezTo>
                    <a:pt x="1" y="1693"/>
                    <a:pt x="1810" y="0"/>
                    <a:pt x="3912" y="0"/>
                  </a:cubicBezTo>
                  <a:cubicBezTo>
                    <a:pt x="6013" y="59"/>
                    <a:pt x="7706" y="1810"/>
                    <a:pt x="7706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7" name="Google Shape;9127;p20"/>
            <p:cNvSpPr/>
            <p:nvPr/>
          </p:nvSpPr>
          <p:spPr>
            <a:xfrm>
              <a:off x="4546925" y="3606100"/>
              <a:ext cx="195550" cy="194100"/>
            </a:xfrm>
            <a:custGeom>
              <a:avLst/>
              <a:gdLst/>
              <a:ahLst/>
              <a:cxnLst/>
              <a:rect l="l" t="t" r="r" b="b"/>
              <a:pathLst>
                <a:path w="7822" h="7764" extrusionOk="0">
                  <a:moveTo>
                    <a:pt x="3853" y="7763"/>
                  </a:moveTo>
                  <a:cubicBezTo>
                    <a:pt x="1751" y="7705"/>
                    <a:pt x="0" y="5895"/>
                    <a:pt x="58" y="3794"/>
                  </a:cubicBezTo>
                  <a:cubicBezTo>
                    <a:pt x="117" y="1693"/>
                    <a:pt x="1926" y="0"/>
                    <a:pt x="3969" y="58"/>
                  </a:cubicBezTo>
                  <a:cubicBezTo>
                    <a:pt x="6129" y="117"/>
                    <a:pt x="7822" y="1868"/>
                    <a:pt x="7763" y="4028"/>
                  </a:cubicBezTo>
                  <a:cubicBezTo>
                    <a:pt x="7705" y="6071"/>
                    <a:pt x="5954" y="7763"/>
                    <a:pt x="3853" y="77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8" name="Google Shape;9128;p20"/>
            <p:cNvSpPr/>
            <p:nvPr/>
          </p:nvSpPr>
          <p:spPr>
            <a:xfrm>
              <a:off x="2832275" y="1887075"/>
              <a:ext cx="194125" cy="194100"/>
            </a:xfrm>
            <a:custGeom>
              <a:avLst/>
              <a:gdLst/>
              <a:ahLst/>
              <a:cxnLst/>
              <a:rect l="l" t="t" r="r" b="b"/>
              <a:pathLst>
                <a:path w="7765" h="7764" extrusionOk="0">
                  <a:moveTo>
                    <a:pt x="7764" y="3911"/>
                  </a:moveTo>
                  <a:cubicBezTo>
                    <a:pt x="7706" y="6013"/>
                    <a:pt x="5955" y="7764"/>
                    <a:pt x="3912" y="7706"/>
                  </a:cubicBezTo>
                  <a:cubicBezTo>
                    <a:pt x="1752" y="7706"/>
                    <a:pt x="1" y="5954"/>
                    <a:pt x="59" y="3795"/>
                  </a:cubicBezTo>
                  <a:cubicBezTo>
                    <a:pt x="118" y="1693"/>
                    <a:pt x="1869" y="1"/>
                    <a:pt x="3970" y="59"/>
                  </a:cubicBezTo>
                  <a:cubicBezTo>
                    <a:pt x="6071" y="59"/>
                    <a:pt x="7764" y="1810"/>
                    <a:pt x="7764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9" name="Google Shape;9129;p20"/>
            <p:cNvSpPr/>
            <p:nvPr/>
          </p:nvSpPr>
          <p:spPr>
            <a:xfrm>
              <a:off x="4796450" y="3362400"/>
              <a:ext cx="191175" cy="189725"/>
            </a:xfrm>
            <a:custGeom>
              <a:avLst/>
              <a:gdLst/>
              <a:ahLst/>
              <a:cxnLst/>
              <a:rect l="l" t="t" r="r" b="b"/>
              <a:pathLst>
                <a:path w="7647" h="7589" extrusionOk="0">
                  <a:moveTo>
                    <a:pt x="3795" y="0"/>
                  </a:moveTo>
                  <a:cubicBezTo>
                    <a:pt x="5896" y="0"/>
                    <a:pt x="7647" y="1751"/>
                    <a:pt x="7589" y="3794"/>
                  </a:cubicBezTo>
                  <a:cubicBezTo>
                    <a:pt x="7589" y="5896"/>
                    <a:pt x="5896" y="7588"/>
                    <a:pt x="3795" y="7588"/>
                  </a:cubicBezTo>
                  <a:cubicBezTo>
                    <a:pt x="1693" y="7588"/>
                    <a:pt x="0" y="5837"/>
                    <a:pt x="0" y="3736"/>
                  </a:cubicBezTo>
                  <a:cubicBezTo>
                    <a:pt x="0" y="1693"/>
                    <a:pt x="1752" y="0"/>
                    <a:pt x="379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0" name="Google Shape;9130;p20"/>
            <p:cNvSpPr/>
            <p:nvPr/>
          </p:nvSpPr>
          <p:spPr>
            <a:xfrm>
              <a:off x="3081825" y="1646300"/>
              <a:ext cx="189725" cy="191200"/>
            </a:xfrm>
            <a:custGeom>
              <a:avLst/>
              <a:gdLst/>
              <a:ahLst/>
              <a:cxnLst/>
              <a:rect l="l" t="t" r="r" b="b"/>
              <a:pathLst>
                <a:path w="7589" h="7648" extrusionOk="0">
                  <a:moveTo>
                    <a:pt x="3794" y="1"/>
                  </a:moveTo>
                  <a:cubicBezTo>
                    <a:pt x="5837" y="1"/>
                    <a:pt x="7588" y="1752"/>
                    <a:pt x="7588" y="3853"/>
                  </a:cubicBezTo>
                  <a:cubicBezTo>
                    <a:pt x="7588" y="5896"/>
                    <a:pt x="5896" y="7589"/>
                    <a:pt x="3794" y="7589"/>
                  </a:cubicBezTo>
                  <a:cubicBezTo>
                    <a:pt x="1751" y="7647"/>
                    <a:pt x="0" y="5896"/>
                    <a:pt x="0" y="3795"/>
                  </a:cubicBezTo>
                  <a:cubicBezTo>
                    <a:pt x="0" y="1693"/>
                    <a:pt x="1693" y="1"/>
                    <a:pt x="3794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1" name="Google Shape;9131;p20"/>
            <p:cNvSpPr/>
            <p:nvPr/>
          </p:nvSpPr>
          <p:spPr>
            <a:xfrm>
              <a:off x="2835200" y="3609000"/>
              <a:ext cx="189725" cy="189725"/>
            </a:xfrm>
            <a:custGeom>
              <a:avLst/>
              <a:gdLst/>
              <a:ahLst/>
              <a:cxnLst/>
              <a:rect l="l" t="t" r="r" b="b"/>
              <a:pathLst>
                <a:path w="7589" h="7589" extrusionOk="0">
                  <a:moveTo>
                    <a:pt x="3795" y="1"/>
                  </a:moveTo>
                  <a:cubicBezTo>
                    <a:pt x="5896" y="59"/>
                    <a:pt x="7589" y="1752"/>
                    <a:pt x="7530" y="3795"/>
                  </a:cubicBezTo>
                  <a:cubicBezTo>
                    <a:pt x="7530" y="5896"/>
                    <a:pt x="5838" y="7589"/>
                    <a:pt x="3736" y="7531"/>
                  </a:cubicBezTo>
                  <a:cubicBezTo>
                    <a:pt x="1635" y="7531"/>
                    <a:pt x="1" y="5838"/>
                    <a:pt x="1" y="3737"/>
                  </a:cubicBezTo>
                  <a:cubicBezTo>
                    <a:pt x="59" y="1635"/>
                    <a:pt x="1752" y="1"/>
                    <a:pt x="379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2" name="Google Shape;9132;p20"/>
            <p:cNvSpPr/>
            <p:nvPr/>
          </p:nvSpPr>
          <p:spPr>
            <a:xfrm>
              <a:off x="4309050" y="3855625"/>
              <a:ext cx="186825" cy="188275"/>
            </a:xfrm>
            <a:custGeom>
              <a:avLst/>
              <a:gdLst/>
              <a:ahLst/>
              <a:cxnLst/>
              <a:rect l="l" t="t" r="r" b="b"/>
              <a:pathLst>
                <a:path w="7473" h="7531" extrusionOk="0">
                  <a:moveTo>
                    <a:pt x="3736" y="7530"/>
                  </a:moveTo>
                  <a:cubicBezTo>
                    <a:pt x="1635" y="7530"/>
                    <a:pt x="1" y="5896"/>
                    <a:pt x="1" y="3794"/>
                  </a:cubicBezTo>
                  <a:cubicBezTo>
                    <a:pt x="1" y="1693"/>
                    <a:pt x="1635" y="0"/>
                    <a:pt x="3736" y="59"/>
                  </a:cubicBezTo>
                  <a:cubicBezTo>
                    <a:pt x="5838" y="59"/>
                    <a:pt x="7472" y="1693"/>
                    <a:pt x="7472" y="3736"/>
                  </a:cubicBezTo>
                  <a:cubicBezTo>
                    <a:pt x="7472" y="5837"/>
                    <a:pt x="5838" y="7530"/>
                    <a:pt x="3736" y="75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3" name="Google Shape;9133;p20"/>
            <p:cNvSpPr/>
            <p:nvPr/>
          </p:nvSpPr>
          <p:spPr>
            <a:xfrm>
              <a:off x="2590050" y="213660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3736" y="7531"/>
                  </a:moveTo>
                  <a:cubicBezTo>
                    <a:pt x="1635" y="7531"/>
                    <a:pt x="0" y="5896"/>
                    <a:pt x="0" y="3737"/>
                  </a:cubicBezTo>
                  <a:cubicBezTo>
                    <a:pt x="0" y="1694"/>
                    <a:pt x="1635" y="59"/>
                    <a:pt x="3678" y="59"/>
                  </a:cubicBezTo>
                  <a:cubicBezTo>
                    <a:pt x="5837" y="1"/>
                    <a:pt x="7472" y="1694"/>
                    <a:pt x="7472" y="3795"/>
                  </a:cubicBezTo>
                  <a:cubicBezTo>
                    <a:pt x="7472" y="5896"/>
                    <a:pt x="5837" y="7531"/>
                    <a:pt x="3736" y="753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4" name="Google Shape;9134;p20"/>
            <p:cNvSpPr/>
            <p:nvPr/>
          </p:nvSpPr>
          <p:spPr>
            <a:xfrm>
              <a:off x="2590050" y="3363850"/>
              <a:ext cx="186800" cy="186800"/>
            </a:xfrm>
            <a:custGeom>
              <a:avLst/>
              <a:gdLst/>
              <a:ahLst/>
              <a:cxnLst/>
              <a:rect l="l" t="t" r="r" b="b"/>
              <a:pathLst>
                <a:path w="7472" h="7472" extrusionOk="0">
                  <a:moveTo>
                    <a:pt x="3736" y="1"/>
                  </a:moveTo>
                  <a:cubicBezTo>
                    <a:pt x="5837" y="59"/>
                    <a:pt x="7472" y="1693"/>
                    <a:pt x="7413" y="3795"/>
                  </a:cubicBezTo>
                  <a:cubicBezTo>
                    <a:pt x="7413" y="5838"/>
                    <a:pt x="5721" y="7472"/>
                    <a:pt x="3678" y="7414"/>
                  </a:cubicBezTo>
                  <a:cubicBezTo>
                    <a:pt x="1635" y="7414"/>
                    <a:pt x="0" y="5721"/>
                    <a:pt x="0" y="3678"/>
                  </a:cubicBezTo>
                  <a:cubicBezTo>
                    <a:pt x="0" y="1635"/>
                    <a:pt x="1693" y="1"/>
                    <a:pt x="37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5" name="Google Shape;9135;p20"/>
            <p:cNvSpPr/>
            <p:nvPr/>
          </p:nvSpPr>
          <p:spPr>
            <a:xfrm>
              <a:off x="3083275" y="3857075"/>
              <a:ext cx="186800" cy="185350"/>
            </a:xfrm>
            <a:custGeom>
              <a:avLst/>
              <a:gdLst/>
              <a:ahLst/>
              <a:cxnLst/>
              <a:rect l="l" t="t" r="r" b="b"/>
              <a:pathLst>
                <a:path w="7472" h="7414" extrusionOk="0">
                  <a:moveTo>
                    <a:pt x="7414" y="3678"/>
                  </a:moveTo>
                  <a:cubicBezTo>
                    <a:pt x="7472" y="5779"/>
                    <a:pt x="5779" y="7414"/>
                    <a:pt x="3736" y="7414"/>
                  </a:cubicBezTo>
                  <a:cubicBezTo>
                    <a:pt x="1693" y="7414"/>
                    <a:pt x="1" y="5779"/>
                    <a:pt x="59" y="3736"/>
                  </a:cubicBezTo>
                  <a:cubicBezTo>
                    <a:pt x="59" y="1694"/>
                    <a:pt x="1693" y="59"/>
                    <a:pt x="3678" y="1"/>
                  </a:cubicBezTo>
                  <a:cubicBezTo>
                    <a:pt x="5779" y="1"/>
                    <a:pt x="7414" y="1635"/>
                    <a:pt x="7472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6" name="Google Shape;9136;p20"/>
            <p:cNvSpPr/>
            <p:nvPr/>
          </p:nvSpPr>
          <p:spPr>
            <a:xfrm>
              <a:off x="5045975" y="2628375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737" y="7414"/>
                  </a:moveTo>
                  <a:cubicBezTo>
                    <a:pt x="1635" y="7414"/>
                    <a:pt x="1" y="5721"/>
                    <a:pt x="1" y="3678"/>
                  </a:cubicBezTo>
                  <a:cubicBezTo>
                    <a:pt x="1" y="1635"/>
                    <a:pt x="1635" y="1"/>
                    <a:pt x="3737" y="1"/>
                  </a:cubicBez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79" y="7414"/>
                    <a:pt x="3737" y="74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7" name="Google Shape;9137;p20"/>
            <p:cNvSpPr/>
            <p:nvPr/>
          </p:nvSpPr>
          <p:spPr>
            <a:xfrm>
              <a:off x="3818750" y="1401150"/>
              <a:ext cx="188275" cy="186800"/>
            </a:xfrm>
            <a:custGeom>
              <a:avLst/>
              <a:gdLst/>
              <a:ahLst/>
              <a:cxnLst/>
              <a:rect l="l" t="t" r="r" b="b"/>
              <a:pathLst>
                <a:path w="7531" h="7472" extrusionOk="0">
                  <a:moveTo>
                    <a:pt x="59" y="3678"/>
                  </a:moveTo>
                  <a:cubicBezTo>
                    <a:pt x="59" y="1635"/>
                    <a:pt x="1751" y="0"/>
                    <a:pt x="3853" y="59"/>
                  </a:cubicBezTo>
                  <a:cubicBezTo>
                    <a:pt x="5896" y="59"/>
                    <a:pt x="7530" y="1810"/>
                    <a:pt x="7472" y="3853"/>
                  </a:cubicBezTo>
                  <a:cubicBezTo>
                    <a:pt x="7413" y="5837"/>
                    <a:pt x="5721" y="7472"/>
                    <a:pt x="3736" y="7472"/>
                  </a:cubicBezTo>
                  <a:cubicBezTo>
                    <a:pt x="1693" y="7413"/>
                    <a:pt x="0" y="5721"/>
                    <a:pt x="59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8" name="Google Shape;9138;p20"/>
            <p:cNvSpPr/>
            <p:nvPr/>
          </p:nvSpPr>
          <p:spPr>
            <a:xfrm>
              <a:off x="5045975" y="2875000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678" y="0"/>
                  </a:moveTo>
                  <a:cubicBezTo>
                    <a:pt x="5721" y="0"/>
                    <a:pt x="7414" y="1693"/>
                    <a:pt x="7414" y="3736"/>
                  </a:cubicBezTo>
                  <a:cubicBezTo>
                    <a:pt x="7355" y="5721"/>
                    <a:pt x="5721" y="7413"/>
                    <a:pt x="3678" y="7413"/>
                  </a:cubicBezTo>
                  <a:cubicBezTo>
                    <a:pt x="1635" y="7413"/>
                    <a:pt x="1" y="5721"/>
                    <a:pt x="1" y="3678"/>
                  </a:cubicBezTo>
                  <a:cubicBezTo>
                    <a:pt x="1" y="1635"/>
                    <a:pt x="1694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9" name="Google Shape;9139;p20"/>
            <p:cNvSpPr/>
            <p:nvPr/>
          </p:nvSpPr>
          <p:spPr>
            <a:xfrm>
              <a:off x="3573575" y="1402600"/>
              <a:ext cx="185375" cy="185350"/>
            </a:xfrm>
            <a:custGeom>
              <a:avLst/>
              <a:gdLst/>
              <a:ahLst/>
              <a:cxnLst/>
              <a:rect l="l" t="t" r="r" b="b"/>
              <a:pathLst>
                <a:path w="7415" h="7414" extrusionOk="0">
                  <a:moveTo>
                    <a:pt x="3678" y="1"/>
                  </a:move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21" y="7414"/>
                    <a:pt x="3678" y="7355"/>
                  </a:cubicBezTo>
                  <a:cubicBezTo>
                    <a:pt x="1635" y="7355"/>
                    <a:pt x="1" y="5663"/>
                    <a:pt x="1" y="3678"/>
                  </a:cubicBezTo>
                  <a:cubicBezTo>
                    <a:pt x="1" y="1635"/>
                    <a:pt x="1694" y="1"/>
                    <a:pt x="36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0" name="Google Shape;9140;p20"/>
            <p:cNvSpPr/>
            <p:nvPr/>
          </p:nvSpPr>
          <p:spPr>
            <a:xfrm>
              <a:off x="4799375" y="1895825"/>
              <a:ext cx="183875" cy="183900"/>
            </a:xfrm>
            <a:custGeom>
              <a:avLst/>
              <a:gdLst/>
              <a:ahLst/>
              <a:cxnLst/>
              <a:rect l="l" t="t" r="r" b="b"/>
              <a:pathLst>
                <a:path w="7355" h="7356" extrusionOk="0">
                  <a:moveTo>
                    <a:pt x="3678" y="7356"/>
                  </a:moveTo>
                  <a:cubicBezTo>
                    <a:pt x="1693" y="7356"/>
                    <a:pt x="0" y="5663"/>
                    <a:pt x="0" y="3678"/>
                  </a:cubicBezTo>
                  <a:cubicBezTo>
                    <a:pt x="59" y="1635"/>
                    <a:pt x="1751" y="1"/>
                    <a:pt x="3736" y="1"/>
                  </a:cubicBezTo>
                  <a:cubicBezTo>
                    <a:pt x="5720" y="59"/>
                    <a:pt x="7355" y="1694"/>
                    <a:pt x="7355" y="3678"/>
                  </a:cubicBezTo>
                  <a:cubicBezTo>
                    <a:pt x="7355" y="5663"/>
                    <a:pt x="5662" y="7356"/>
                    <a:pt x="3678" y="735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1" name="Google Shape;9141;p20"/>
            <p:cNvSpPr/>
            <p:nvPr/>
          </p:nvSpPr>
          <p:spPr>
            <a:xfrm>
              <a:off x="5045975" y="238615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355" y="3678"/>
                  </a:moveTo>
                  <a:cubicBezTo>
                    <a:pt x="7355" y="5662"/>
                    <a:pt x="5721" y="7355"/>
                    <a:pt x="3678" y="7355"/>
                  </a:cubicBezTo>
                  <a:cubicBezTo>
                    <a:pt x="1694" y="7355"/>
                    <a:pt x="1" y="5662"/>
                    <a:pt x="1" y="3619"/>
                  </a:cubicBezTo>
                  <a:cubicBezTo>
                    <a:pt x="59" y="1693"/>
                    <a:pt x="1694" y="0"/>
                    <a:pt x="3678" y="0"/>
                  </a:cubicBezTo>
                  <a:cubicBezTo>
                    <a:pt x="5663" y="0"/>
                    <a:pt x="7355" y="1635"/>
                    <a:pt x="7355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2" name="Google Shape;9142;p20"/>
            <p:cNvSpPr/>
            <p:nvPr/>
          </p:nvSpPr>
          <p:spPr>
            <a:xfrm>
              <a:off x="4557125" y="1649225"/>
              <a:ext cx="183900" cy="185350"/>
            </a:xfrm>
            <a:custGeom>
              <a:avLst/>
              <a:gdLst/>
              <a:ahLst/>
              <a:cxnLst/>
              <a:rect l="l" t="t" r="r" b="b"/>
              <a:pathLst>
                <a:path w="7356" h="7414" extrusionOk="0">
                  <a:moveTo>
                    <a:pt x="3678" y="0"/>
                  </a:moveTo>
                  <a:cubicBezTo>
                    <a:pt x="5663" y="0"/>
                    <a:pt x="7355" y="1693"/>
                    <a:pt x="7355" y="3736"/>
                  </a:cubicBezTo>
                  <a:cubicBezTo>
                    <a:pt x="7355" y="5721"/>
                    <a:pt x="5663" y="7413"/>
                    <a:pt x="3620" y="7355"/>
                  </a:cubicBezTo>
                  <a:cubicBezTo>
                    <a:pt x="1635" y="7355"/>
                    <a:pt x="1" y="5721"/>
                    <a:pt x="1" y="3736"/>
                  </a:cubicBezTo>
                  <a:cubicBezTo>
                    <a:pt x="1" y="1693"/>
                    <a:pt x="1635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3" name="Google Shape;9143;p20"/>
            <p:cNvSpPr/>
            <p:nvPr/>
          </p:nvSpPr>
          <p:spPr>
            <a:xfrm>
              <a:off x="4062450" y="140115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7355" y="3853"/>
                  </a:moveTo>
                  <a:cubicBezTo>
                    <a:pt x="7296" y="5896"/>
                    <a:pt x="5545" y="7530"/>
                    <a:pt x="3561" y="7413"/>
                  </a:cubicBezTo>
                  <a:cubicBezTo>
                    <a:pt x="1576" y="7297"/>
                    <a:pt x="0" y="5604"/>
                    <a:pt x="58" y="3619"/>
                  </a:cubicBezTo>
                  <a:cubicBezTo>
                    <a:pt x="175" y="1576"/>
                    <a:pt x="1926" y="0"/>
                    <a:pt x="3853" y="117"/>
                  </a:cubicBezTo>
                  <a:cubicBezTo>
                    <a:pt x="5896" y="234"/>
                    <a:pt x="7472" y="1926"/>
                    <a:pt x="7355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4" name="Google Shape;9144;p20"/>
            <p:cNvSpPr/>
            <p:nvPr/>
          </p:nvSpPr>
          <p:spPr>
            <a:xfrm>
              <a:off x="3326975" y="140260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297" y="3795"/>
                  </a:moveTo>
                  <a:cubicBezTo>
                    <a:pt x="7238" y="5838"/>
                    <a:pt x="5604" y="7355"/>
                    <a:pt x="3619" y="7297"/>
                  </a:cubicBezTo>
                  <a:cubicBezTo>
                    <a:pt x="1576" y="7239"/>
                    <a:pt x="0" y="5604"/>
                    <a:pt x="59" y="3620"/>
                  </a:cubicBezTo>
                  <a:cubicBezTo>
                    <a:pt x="117" y="1577"/>
                    <a:pt x="1810" y="1"/>
                    <a:pt x="3794" y="59"/>
                  </a:cubicBezTo>
                  <a:cubicBezTo>
                    <a:pt x="5837" y="117"/>
                    <a:pt x="7355" y="1810"/>
                    <a:pt x="7297" y="37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5" name="Google Shape;9145;p20"/>
            <p:cNvSpPr/>
            <p:nvPr/>
          </p:nvSpPr>
          <p:spPr>
            <a:xfrm>
              <a:off x="5047450" y="3123075"/>
              <a:ext cx="182425" cy="182425"/>
            </a:xfrm>
            <a:custGeom>
              <a:avLst/>
              <a:gdLst/>
              <a:ahLst/>
              <a:cxnLst/>
              <a:rect l="l" t="t" r="r" b="b"/>
              <a:pathLst>
                <a:path w="7297" h="7297" extrusionOk="0">
                  <a:moveTo>
                    <a:pt x="7296" y="3619"/>
                  </a:moveTo>
                  <a:cubicBezTo>
                    <a:pt x="7296" y="5604"/>
                    <a:pt x="5662" y="7238"/>
                    <a:pt x="3678" y="7297"/>
                  </a:cubicBezTo>
                  <a:cubicBezTo>
                    <a:pt x="1635" y="7297"/>
                    <a:pt x="0" y="5662"/>
                    <a:pt x="0" y="3678"/>
                  </a:cubicBezTo>
                  <a:cubicBezTo>
                    <a:pt x="0" y="1635"/>
                    <a:pt x="1635" y="0"/>
                    <a:pt x="3619" y="0"/>
                  </a:cubicBezTo>
                  <a:cubicBezTo>
                    <a:pt x="5604" y="0"/>
                    <a:pt x="7238" y="1635"/>
                    <a:pt x="7296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6" name="Google Shape;9146;p20"/>
            <p:cNvSpPr/>
            <p:nvPr/>
          </p:nvSpPr>
          <p:spPr>
            <a:xfrm>
              <a:off x="3821650" y="4102250"/>
              <a:ext cx="180975" cy="180950"/>
            </a:xfrm>
            <a:custGeom>
              <a:avLst/>
              <a:gdLst/>
              <a:ahLst/>
              <a:cxnLst/>
              <a:rect l="l" t="t" r="r" b="b"/>
              <a:pathLst>
                <a:path w="7239" h="7238" extrusionOk="0">
                  <a:moveTo>
                    <a:pt x="7239" y="3619"/>
                  </a:moveTo>
                  <a:cubicBezTo>
                    <a:pt x="7239" y="5662"/>
                    <a:pt x="5663" y="7238"/>
                    <a:pt x="3620" y="7238"/>
                  </a:cubicBezTo>
                  <a:cubicBezTo>
                    <a:pt x="1577" y="7238"/>
                    <a:pt x="1" y="5604"/>
                    <a:pt x="59" y="3619"/>
                  </a:cubicBezTo>
                  <a:cubicBezTo>
                    <a:pt x="59" y="1634"/>
                    <a:pt x="1635" y="58"/>
                    <a:pt x="3620" y="58"/>
                  </a:cubicBezTo>
                  <a:cubicBezTo>
                    <a:pt x="5605" y="0"/>
                    <a:pt x="7239" y="1634"/>
                    <a:pt x="723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7" name="Google Shape;9147;p20"/>
            <p:cNvSpPr/>
            <p:nvPr/>
          </p:nvSpPr>
          <p:spPr>
            <a:xfrm>
              <a:off x="3576500" y="4103700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546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20" y="0"/>
                  </a:cubicBezTo>
                  <a:cubicBezTo>
                    <a:pt x="5604" y="0"/>
                    <a:pt x="7180" y="1518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8" name="Google Shape;9148;p20"/>
            <p:cNvSpPr/>
            <p:nvPr/>
          </p:nvSpPr>
          <p:spPr>
            <a:xfrm>
              <a:off x="2350725" y="2629850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3561" y="59"/>
                  </a:moveTo>
                  <a:cubicBezTo>
                    <a:pt x="5604" y="0"/>
                    <a:pt x="7180" y="1635"/>
                    <a:pt x="7180" y="3619"/>
                  </a:cubicBezTo>
                  <a:cubicBezTo>
                    <a:pt x="7180" y="5604"/>
                    <a:pt x="5604" y="7180"/>
                    <a:pt x="3619" y="7238"/>
                  </a:cubicBezTo>
                  <a:cubicBezTo>
                    <a:pt x="1577" y="7238"/>
                    <a:pt x="1" y="5662"/>
                    <a:pt x="1" y="3619"/>
                  </a:cubicBezTo>
                  <a:cubicBezTo>
                    <a:pt x="1" y="1635"/>
                    <a:pt x="1577" y="59"/>
                    <a:pt x="35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9" name="Google Shape;9149;p20"/>
            <p:cNvSpPr/>
            <p:nvPr/>
          </p:nvSpPr>
          <p:spPr>
            <a:xfrm>
              <a:off x="4802275" y="3613375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7180" y="3562"/>
                  </a:moveTo>
                  <a:cubicBezTo>
                    <a:pt x="7180" y="5604"/>
                    <a:pt x="5604" y="7239"/>
                    <a:pt x="3562" y="7180"/>
                  </a:cubicBezTo>
                  <a:cubicBezTo>
                    <a:pt x="1577" y="7180"/>
                    <a:pt x="1" y="5604"/>
                    <a:pt x="1" y="3620"/>
                  </a:cubicBezTo>
                  <a:cubicBezTo>
                    <a:pt x="1" y="1577"/>
                    <a:pt x="1577" y="1"/>
                    <a:pt x="3620" y="1"/>
                  </a:cubicBezTo>
                  <a:cubicBezTo>
                    <a:pt x="5604" y="1"/>
                    <a:pt x="7180" y="1577"/>
                    <a:pt x="7180" y="35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0" name="Google Shape;9150;p20"/>
            <p:cNvSpPr/>
            <p:nvPr/>
          </p:nvSpPr>
          <p:spPr>
            <a:xfrm>
              <a:off x="2839575" y="1652125"/>
              <a:ext cx="179525" cy="179525"/>
            </a:xfrm>
            <a:custGeom>
              <a:avLst/>
              <a:gdLst/>
              <a:ahLst/>
              <a:cxnLst/>
              <a:rect l="l" t="t" r="r" b="b"/>
              <a:pathLst>
                <a:path w="7181" h="7181" extrusionOk="0">
                  <a:moveTo>
                    <a:pt x="7180" y="3620"/>
                  </a:moveTo>
                  <a:cubicBezTo>
                    <a:pt x="7180" y="5605"/>
                    <a:pt x="5604" y="7181"/>
                    <a:pt x="3561" y="7181"/>
                  </a:cubicBezTo>
                  <a:cubicBezTo>
                    <a:pt x="1577" y="7122"/>
                    <a:pt x="1" y="5546"/>
                    <a:pt x="59" y="3562"/>
                  </a:cubicBezTo>
                  <a:cubicBezTo>
                    <a:pt x="59" y="1519"/>
                    <a:pt x="1635" y="1"/>
                    <a:pt x="3678" y="1"/>
                  </a:cubicBezTo>
                  <a:cubicBezTo>
                    <a:pt x="5663" y="1"/>
                    <a:pt x="7180" y="1577"/>
                    <a:pt x="7180" y="36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1" name="Google Shape;9151;p20"/>
            <p:cNvSpPr/>
            <p:nvPr/>
          </p:nvSpPr>
          <p:spPr>
            <a:xfrm>
              <a:off x="2594425" y="1894375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03" y="7180"/>
                  </a:moveTo>
                  <a:cubicBezTo>
                    <a:pt x="1518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59"/>
                  </a:cubicBezTo>
                  <a:cubicBezTo>
                    <a:pt x="5546" y="59"/>
                    <a:pt x="7122" y="1635"/>
                    <a:pt x="7122" y="3619"/>
                  </a:cubicBezTo>
                  <a:cubicBezTo>
                    <a:pt x="7122" y="5604"/>
                    <a:pt x="5487" y="7180"/>
                    <a:pt x="3503" y="71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2" name="Google Shape;9152;p20"/>
            <p:cNvSpPr/>
            <p:nvPr/>
          </p:nvSpPr>
          <p:spPr>
            <a:xfrm>
              <a:off x="2350725" y="2877925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604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19" y="0"/>
                  </a:cubicBezTo>
                  <a:cubicBezTo>
                    <a:pt x="5604" y="0"/>
                    <a:pt x="7122" y="1576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3" name="Google Shape;9153;p20"/>
            <p:cNvSpPr/>
            <p:nvPr/>
          </p:nvSpPr>
          <p:spPr>
            <a:xfrm>
              <a:off x="4555675" y="3860000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61" y="59"/>
                  </a:moveTo>
                  <a:cubicBezTo>
                    <a:pt x="5546" y="59"/>
                    <a:pt x="7122" y="1577"/>
                    <a:pt x="7122" y="3619"/>
                  </a:cubicBezTo>
                  <a:cubicBezTo>
                    <a:pt x="7122" y="5604"/>
                    <a:pt x="5546" y="7180"/>
                    <a:pt x="3503" y="7180"/>
                  </a:cubicBezTo>
                  <a:cubicBezTo>
                    <a:pt x="1518" y="7180"/>
                    <a:pt x="0" y="5604"/>
                    <a:pt x="0" y="3561"/>
                  </a:cubicBezTo>
                  <a:cubicBezTo>
                    <a:pt x="0" y="1577"/>
                    <a:pt x="1576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4" name="Google Shape;9154;p20"/>
            <p:cNvSpPr/>
            <p:nvPr/>
          </p:nvSpPr>
          <p:spPr>
            <a:xfrm>
              <a:off x="2352175" y="2389075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61" y="7121"/>
                  </a:moveTo>
                  <a:cubicBezTo>
                    <a:pt x="1577" y="7121"/>
                    <a:pt x="1" y="5545"/>
                    <a:pt x="1" y="3561"/>
                  </a:cubicBezTo>
                  <a:cubicBezTo>
                    <a:pt x="1" y="1576"/>
                    <a:pt x="1577" y="0"/>
                    <a:pt x="3561" y="0"/>
                  </a:cubicBezTo>
                  <a:cubicBezTo>
                    <a:pt x="5488" y="0"/>
                    <a:pt x="7064" y="1576"/>
                    <a:pt x="7064" y="3502"/>
                  </a:cubicBezTo>
                  <a:cubicBezTo>
                    <a:pt x="7064" y="5487"/>
                    <a:pt x="5546" y="7121"/>
                    <a:pt x="3561" y="71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5" name="Google Shape;9155;p20"/>
            <p:cNvSpPr/>
            <p:nvPr/>
          </p:nvSpPr>
          <p:spPr>
            <a:xfrm>
              <a:off x="4066825" y="410370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3561" y="0"/>
                  </a:moveTo>
                  <a:cubicBezTo>
                    <a:pt x="5545" y="0"/>
                    <a:pt x="7121" y="1576"/>
                    <a:pt x="7121" y="3561"/>
                  </a:cubicBezTo>
                  <a:cubicBezTo>
                    <a:pt x="7121" y="5546"/>
                    <a:pt x="5545" y="7122"/>
                    <a:pt x="3561" y="7122"/>
                  </a:cubicBezTo>
                  <a:cubicBezTo>
                    <a:pt x="1576" y="7122"/>
                    <a:pt x="0" y="5546"/>
                    <a:pt x="0" y="3619"/>
                  </a:cubicBezTo>
                  <a:cubicBezTo>
                    <a:pt x="0" y="1635"/>
                    <a:pt x="1576" y="0"/>
                    <a:pt x="356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6" name="Google Shape;9156;p20"/>
            <p:cNvSpPr/>
            <p:nvPr/>
          </p:nvSpPr>
          <p:spPr>
            <a:xfrm>
              <a:off x="5050350" y="214245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0"/>
                  </a:moveTo>
                  <a:cubicBezTo>
                    <a:pt x="5488" y="0"/>
                    <a:pt x="7064" y="1576"/>
                    <a:pt x="7064" y="3503"/>
                  </a:cubicBezTo>
                  <a:cubicBezTo>
                    <a:pt x="7064" y="5487"/>
                    <a:pt x="5488" y="7122"/>
                    <a:pt x="3503" y="7063"/>
                  </a:cubicBezTo>
                  <a:cubicBezTo>
                    <a:pt x="1519" y="7063"/>
                    <a:pt x="1" y="5487"/>
                    <a:pt x="1" y="3503"/>
                  </a:cubicBezTo>
                  <a:cubicBezTo>
                    <a:pt x="1" y="1576"/>
                    <a:pt x="1577" y="0"/>
                    <a:pt x="35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7" name="Google Shape;9157;p20"/>
            <p:cNvSpPr/>
            <p:nvPr/>
          </p:nvSpPr>
          <p:spPr>
            <a:xfrm>
              <a:off x="3331350" y="410370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7122"/>
                  </a:moveTo>
                  <a:cubicBezTo>
                    <a:pt x="1576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0"/>
                  </a:cubicBezTo>
                  <a:cubicBezTo>
                    <a:pt x="5487" y="59"/>
                    <a:pt x="7063" y="1635"/>
                    <a:pt x="7063" y="3619"/>
                  </a:cubicBezTo>
                  <a:cubicBezTo>
                    <a:pt x="7063" y="5546"/>
                    <a:pt x="5487" y="7122"/>
                    <a:pt x="3503" y="71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8" name="Google Shape;9158;p20"/>
            <p:cNvSpPr/>
            <p:nvPr/>
          </p:nvSpPr>
          <p:spPr>
            <a:xfrm>
              <a:off x="4313425" y="1406975"/>
              <a:ext cx="178075" cy="176600"/>
            </a:xfrm>
            <a:custGeom>
              <a:avLst/>
              <a:gdLst/>
              <a:ahLst/>
              <a:cxnLst/>
              <a:rect l="l" t="t" r="r" b="b"/>
              <a:pathLst>
                <a:path w="7123" h="7064" extrusionOk="0">
                  <a:moveTo>
                    <a:pt x="1" y="3503"/>
                  </a:moveTo>
                  <a:cubicBezTo>
                    <a:pt x="1" y="1577"/>
                    <a:pt x="1577" y="1"/>
                    <a:pt x="3561" y="1"/>
                  </a:cubicBezTo>
                  <a:cubicBezTo>
                    <a:pt x="5546" y="1"/>
                    <a:pt x="7122" y="1577"/>
                    <a:pt x="7122" y="3561"/>
                  </a:cubicBezTo>
                  <a:cubicBezTo>
                    <a:pt x="7064" y="5488"/>
                    <a:pt x="5488" y="7064"/>
                    <a:pt x="3503" y="7064"/>
                  </a:cubicBezTo>
                  <a:cubicBezTo>
                    <a:pt x="1577" y="7064"/>
                    <a:pt x="1" y="5429"/>
                    <a:pt x="1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9" name="Google Shape;9159;p20"/>
            <p:cNvSpPr/>
            <p:nvPr/>
          </p:nvSpPr>
          <p:spPr>
            <a:xfrm>
              <a:off x="2352175" y="3126000"/>
              <a:ext cx="176600" cy="176575"/>
            </a:xfrm>
            <a:custGeom>
              <a:avLst/>
              <a:gdLst/>
              <a:ahLst/>
              <a:cxnLst/>
              <a:rect l="l" t="t" r="r" b="b"/>
              <a:pathLst>
                <a:path w="7064" h="7063" extrusionOk="0">
                  <a:moveTo>
                    <a:pt x="3561" y="7063"/>
                  </a:moveTo>
                  <a:cubicBezTo>
                    <a:pt x="1635" y="7063"/>
                    <a:pt x="1" y="5487"/>
                    <a:pt x="1" y="3561"/>
                  </a:cubicBezTo>
                  <a:cubicBezTo>
                    <a:pt x="1" y="1635"/>
                    <a:pt x="1577" y="0"/>
                    <a:pt x="3503" y="0"/>
                  </a:cubicBezTo>
                  <a:cubicBezTo>
                    <a:pt x="5429" y="0"/>
                    <a:pt x="7064" y="1576"/>
                    <a:pt x="7064" y="3502"/>
                  </a:cubicBezTo>
                  <a:cubicBezTo>
                    <a:pt x="7064" y="5429"/>
                    <a:pt x="5488" y="7063"/>
                    <a:pt x="3561" y="70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0" name="Google Shape;9160;p20"/>
            <p:cNvSpPr/>
            <p:nvPr/>
          </p:nvSpPr>
          <p:spPr>
            <a:xfrm>
              <a:off x="2841050" y="3861450"/>
              <a:ext cx="178050" cy="178075"/>
            </a:xfrm>
            <a:custGeom>
              <a:avLst/>
              <a:gdLst/>
              <a:ahLst/>
              <a:cxnLst/>
              <a:rect l="l" t="t" r="r" b="b"/>
              <a:pathLst>
                <a:path w="7122" h="7123" extrusionOk="0">
                  <a:moveTo>
                    <a:pt x="3502" y="1"/>
                  </a:moveTo>
                  <a:cubicBezTo>
                    <a:pt x="5428" y="1"/>
                    <a:pt x="7063" y="1577"/>
                    <a:pt x="7063" y="3503"/>
                  </a:cubicBezTo>
                  <a:cubicBezTo>
                    <a:pt x="7121" y="5429"/>
                    <a:pt x="5545" y="7064"/>
                    <a:pt x="3561" y="7064"/>
                  </a:cubicBezTo>
                  <a:cubicBezTo>
                    <a:pt x="1634" y="7122"/>
                    <a:pt x="58" y="5546"/>
                    <a:pt x="0" y="3561"/>
                  </a:cubicBezTo>
                  <a:cubicBezTo>
                    <a:pt x="0" y="1635"/>
                    <a:pt x="1576" y="59"/>
                    <a:pt x="35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1" name="Google Shape;9161;p20"/>
            <p:cNvSpPr/>
            <p:nvPr/>
          </p:nvSpPr>
          <p:spPr>
            <a:xfrm>
              <a:off x="2594425" y="361485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7063" y="3561"/>
                  </a:moveTo>
                  <a:cubicBezTo>
                    <a:pt x="7063" y="5487"/>
                    <a:pt x="5429" y="7121"/>
                    <a:pt x="3503" y="7063"/>
                  </a:cubicBezTo>
                  <a:cubicBezTo>
                    <a:pt x="1576" y="7063"/>
                    <a:pt x="0" y="5429"/>
                    <a:pt x="0" y="3503"/>
                  </a:cubicBezTo>
                  <a:cubicBezTo>
                    <a:pt x="59" y="1576"/>
                    <a:pt x="1635" y="0"/>
                    <a:pt x="3561" y="0"/>
                  </a:cubicBezTo>
                  <a:cubicBezTo>
                    <a:pt x="5487" y="59"/>
                    <a:pt x="7122" y="1635"/>
                    <a:pt x="7063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2" name="Google Shape;9162;p20"/>
            <p:cNvSpPr/>
            <p:nvPr/>
          </p:nvSpPr>
          <p:spPr>
            <a:xfrm>
              <a:off x="5050350" y="336822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7064" y="3503"/>
                  </a:moveTo>
                  <a:cubicBezTo>
                    <a:pt x="7064" y="5429"/>
                    <a:pt x="5429" y="7064"/>
                    <a:pt x="3503" y="7064"/>
                  </a:cubicBezTo>
                  <a:cubicBezTo>
                    <a:pt x="1635" y="7064"/>
                    <a:pt x="1" y="5487"/>
                    <a:pt x="1" y="3561"/>
                  </a:cubicBezTo>
                  <a:cubicBezTo>
                    <a:pt x="1" y="1635"/>
                    <a:pt x="1635" y="1"/>
                    <a:pt x="3562" y="1"/>
                  </a:cubicBezTo>
                  <a:cubicBezTo>
                    <a:pt x="5429" y="59"/>
                    <a:pt x="7005" y="1635"/>
                    <a:pt x="7064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3" name="Google Shape;9163;p20"/>
            <p:cNvSpPr/>
            <p:nvPr/>
          </p:nvSpPr>
          <p:spPr>
            <a:xfrm>
              <a:off x="3087650" y="140697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3561" y="1"/>
                  </a:moveTo>
                  <a:cubicBezTo>
                    <a:pt x="5487" y="1"/>
                    <a:pt x="7063" y="1635"/>
                    <a:pt x="7063" y="3503"/>
                  </a:cubicBezTo>
                  <a:cubicBezTo>
                    <a:pt x="7063" y="5429"/>
                    <a:pt x="5429" y="7064"/>
                    <a:pt x="3503" y="7005"/>
                  </a:cubicBezTo>
                  <a:cubicBezTo>
                    <a:pt x="1577" y="6947"/>
                    <a:pt x="1" y="5371"/>
                    <a:pt x="59" y="3503"/>
                  </a:cubicBezTo>
                  <a:cubicBezTo>
                    <a:pt x="59" y="1577"/>
                    <a:pt x="1693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4" name="Google Shape;9164;p20"/>
            <p:cNvSpPr/>
            <p:nvPr/>
          </p:nvSpPr>
          <p:spPr>
            <a:xfrm>
              <a:off x="4316350" y="4106625"/>
              <a:ext cx="172225" cy="173675"/>
            </a:xfrm>
            <a:custGeom>
              <a:avLst/>
              <a:gdLst/>
              <a:ahLst/>
              <a:cxnLst/>
              <a:rect l="l" t="t" r="r" b="b"/>
              <a:pathLst>
                <a:path w="6889" h="6947" extrusionOk="0">
                  <a:moveTo>
                    <a:pt x="6888" y="3502"/>
                  </a:moveTo>
                  <a:cubicBezTo>
                    <a:pt x="6888" y="5429"/>
                    <a:pt x="5312" y="6946"/>
                    <a:pt x="3386" y="6888"/>
                  </a:cubicBezTo>
                  <a:cubicBezTo>
                    <a:pt x="1460" y="6888"/>
                    <a:pt x="1" y="5370"/>
                    <a:pt x="1" y="3444"/>
                  </a:cubicBezTo>
                  <a:cubicBezTo>
                    <a:pt x="1" y="1518"/>
                    <a:pt x="1577" y="0"/>
                    <a:pt x="3503" y="0"/>
                  </a:cubicBezTo>
                  <a:cubicBezTo>
                    <a:pt x="5371" y="59"/>
                    <a:pt x="6888" y="1576"/>
                    <a:pt x="6888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5" name="Google Shape;9165;p20"/>
            <p:cNvSpPr/>
            <p:nvPr/>
          </p:nvSpPr>
          <p:spPr>
            <a:xfrm>
              <a:off x="2353650" y="2145375"/>
              <a:ext cx="172200" cy="172200"/>
            </a:xfrm>
            <a:custGeom>
              <a:avLst/>
              <a:gdLst/>
              <a:ahLst/>
              <a:cxnLst/>
              <a:rect l="l" t="t" r="r" b="b"/>
              <a:pathLst>
                <a:path w="6888" h="6888" extrusionOk="0">
                  <a:moveTo>
                    <a:pt x="6888" y="3444"/>
                  </a:moveTo>
                  <a:cubicBezTo>
                    <a:pt x="6888" y="5370"/>
                    <a:pt x="5429" y="6830"/>
                    <a:pt x="3502" y="6888"/>
                  </a:cubicBezTo>
                  <a:cubicBezTo>
                    <a:pt x="1518" y="6888"/>
                    <a:pt x="0" y="5370"/>
                    <a:pt x="59" y="3386"/>
                  </a:cubicBezTo>
                  <a:cubicBezTo>
                    <a:pt x="59" y="1459"/>
                    <a:pt x="1576" y="0"/>
                    <a:pt x="3502" y="0"/>
                  </a:cubicBezTo>
                  <a:cubicBezTo>
                    <a:pt x="5370" y="0"/>
                    <a:pt x="6888" y="1518"/>
                    <a:pt x="6888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6" name="Google Shape;9166;p20"/>
            <p:cNvSpPr/>
            <p:nvPr/>
          </p:nvSpPr>
          <p:spPr>
            <a:xfrm>
              <a:off x="4805200" y="1656525"/>
              <a:ext cx="172225" cy="170750"/>
            </a:xfrm>
            <a:custGeom>
              <a:avLst/>
              <a:gdLst/>
              <a:ahLst/>
              <a:cxnLst/>
              <a:rect l="l" t="t" r="r" b="b"/>
              <a:pathLst>
                <a:path w="6889" h="6830" extrusionOk="0">
                  <a:moveTo>
                    <a:pt x="6888" y="3386"/>
                  </a:moveTo>
                  <a:cubicBezTo>
                    <a:pt x="6888" y="5312"/>
                    <a:pt x="5371" y="6829"/>
                    <a:pt x="3503" y="6829"/>
                  </a:cubicBezTo>
                  <a:cubicBezTo>
                    <a:pt x="1518" y="6829"/>
                    <a:pt x="1" y="5312"/>
                    <a:pt x="59" y="3386"/>
                  </a:cubicBezTo>
                  <a:cubicBezTo>
                    <a:pt x="59" y="1459"/>
                    <a:pt x="1577" y="0"/>
                    <a:pt x="3503" y="0"/>
                  </a:cubicBezTo>
                  <a:cubicBezTo>
                    <a:pt x="5371" y="0"/>
                    <a:pt x="6888" y="1518"/>
                    <a:pt x="6888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7" name="Google Shape;9167;p20"/>
            <p:cNvSpPr/>
            <p:nvPr/>
          </p:nvSpPr>
          <p:spPr>
            <a:xfrm>
              <a:off x="3090575" y="4108075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6830" y="3444"/>
                  </a:moveTo>
                  <a:cubicBezTo>
                    <a:pt x="6830" y="5312"/>
                    <a:pt x="5312" y="6830"/>
                    <a:pt x="3386" y="6830"/>
                  </a:cubicBezTo>
                  <a:cubicBezTo>
                    <a:pt x="1518" y="6771"/>
                    <a:pt x="0" y="5254"/>
                    <a:pt x="59" y="3328"/>
                  </a:cubicBezTo>
                  <a:cubicBezTo>
                    <a:pt x="59" y="1460"/>
                    <a:pt x="1576" y="1"/>
                    <a:pt x="3444" y="1"/>
                  </a:cubicBezTo>
                  <a:cubicBezTo>
                    <a:pt x="5370" y="1"/>
                    <a:pt x="6830" y="1518"/>
                    <a:pt x="6830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8" name="Google Shape;9168;p20"/>
            <p:cNvSpPr/>
            <p:nvPr/>
          </p:nvSpPr>
          <p:spPr>
            <a:xfrm>
              <a:off x="2355100" y="3371150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3444" y="6830"/>
                  </a:moveTo>
                  <a:cubicBezTo>
                    <a:pt x="1518" y="6830"/>
                    <a:pt x="1" y="5312"/>
                    <a:pt x="1" y="3444"/>
                  </a:cubicBezTo>
                  <a:cubicBezTo>
                    <a:pt x="1" y="1518"/>
                    <a:pt x="1518" y="59"/>
                    <a:pt x="3386" y="0"/>
                  </a:cubicBezTo>
                  <a:cubicBezTo>
                    <a:pt x="5312" y="0"/>
                    <a:pt x="6830" y="1518"/>
                    <a:pt x="6830" y="3444"/>
                  </a:cubicBezTo>
                  <a:cubicBezTo>
                    <a:pt x="6830" y="5312"/>
                    <a:pt x="5312" y="6830"/>
                    <a:pt x="3444" y="68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9" name="Google Shape;9169;p20"/>
            <p:cNvSpPr/>
            <p:nvPr/>
          </p:nvSpPr>
          <p:spPr>
            <a:xfrm>
              <a:off x="5053275" y="1903125"/>
              <a:ext cx="170750" cy="170775"/>
            </a:xfrm>
            <a:custGeom>
              <a:avLst/>
              <a:gdLst/>
              <a:ahLst/>
              <a:cxnLst/>
              <a:rect l="l" t="t" r="r" b="b"/>
              <a:pathLst>
                <a:path w="6830" h="6831" extrusionOk="0">
                  <a:moveTo>
                    <a:pt x="3445" y="1"/>
                  </a:moveTo>
                  <a:cubicBezTo>
                    <a:pt x="5312" y="59"/>
                    <a:pt x="6830" y="1577"/>
                    <a:pt x="6772" y="3445"/>
                  </a:cubicBezTo>
                  <a:cubicBezTo>
                    <a:pt x="6772" y="5312"/>
                    <a:pt x="5254" y="6830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59" y="1518"/>
                    <a:pt x="1577" y="1"/>
                    <a:pt x="344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0" name="Google Shape;9170;p20"/>
            <p:cNvSpPr/>
            <p:nvPr/>
          </p:nvSpPr>
          <p:spPr>
            <a:xfrm>
              <a:off x="4564425" y="140990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2" y="3386"/>
                  </a:moveTo>
                  <a:cubicBezTo>
                    <a:pt x="6772" y="5195"/>
                    <a:pt x="5254" y="6771"/>
                    <a:pt x="3386" y="6771"/>
                  </a:cubicBezTo>
                  <a:cubicBezTo>
                    <a:pt x="1577" y="6771"/>
                    <a:pt x="1" y="5254"/>
                    <a:pt x="1" y="3444"/>
                  </a:cubicBezTo>
                  <a:cubicBezTo>
                    <a:pt x="1" y="1576"/>
                    <a:pt x="1518" y="59"/>
                    <a:pt x="3328" y="0"/>
                  </a:cubicBezTo>
                  <a:cubicBezTo>
                    <a:pt x="5196" y="0"/>
                    <a:pt x="6772" y="1518"/>
                    <a:pt x="6772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1" name="Google Shape;9171;p20"/>
            <p:cNvSpPr/>
            <p:nvPr/>
          </p:nvSpPr>
          <p:spPr>
            <a:xfrm>
              <a:off x="5296975" y="2635675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1" y="3386"/>
                  </a:moveTo>
                  <a:cubicBezTo>
                    <a:pt x="6771" y="5196"/>
                    <a:pt x="5254" y="6772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1" y="1577"/>
                    <a:pt x="1518" y="59"/>
                    <a:pt x="3328" y="1"/>
                  </a:cubicBezTo>
                  <a:cubicBezTo>
                    <a:pt x="5137" y="1"/>
                    <a:pt x="6713" y="1518"/>
                    <a:pt x="6771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2" name="Google Shape;9172;p20"/>
            <p:cNvSpPr/>
            <p:nvPr/>
          </p:nvSpPr>
          <p:spPr>
            <a:xfrm>
              <a:off x="4806675" y="3865850"/>
              <a:ext cx="170750" cy="169275"/>
            </a:xfrm>
            <a:custGeom>
              <a:avLst/>
              <a:gdLst/>
              <a:ahLst/>
              <a:cxnLst/>
              <a:rect l="l" t="t" r="r" b="b"/>
              <a:pathLst>
                <a:path w="6830" h="6771" extrusionOk="0">
                  <a:moveTo>
                    <a:pt x="3444" y="6771"/>
                  </a:moveTo>
                  <a:cubicBezTo>
                    <a:pt x="1576" y="6771"/>
                    <a:pt x="58" y="5253"/>
                    <a:pt x="0" y="3385"/>
                  </a:cubicBezTo>
                  <a:cubicBezTo>
                    <a:pt x="0" y="1518"/>
                    <a:pt x="1576" y="0"/>
                    <a:pt x="3444" y="0"/>
                  </a:cubicBezTo>
                  <a:cubicBezTo>
                    <a:pt x="5253" y="0"/>
                    <a:pt x="6771" y="1518"/>
                    <a:pt x="6771" y="3327"/>
                  </a:cubicBezTo>
                  <a:cubicBezTo>
                    <a:pt x="6829" y="5195"/>
                    <a:pt x="5253" y="6713"/>
                    <a:pt x="3444" y="677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3" name="Google Shape;9173;p20"/>
            <p:cNvSpPr/>
            <p:nvPr/>
          </p:nvSpPr>
          <p:spPr>
            <a:xfrm>
              <a:off x="5296975" y="2882300"/>
              <a:ext cx="169300" cy="170750"/>
            </a:xfrm>
            <a:custGeom>
              <a:avLst/>
              <a:gdLst/>
              <a:ahLst/>
              <a:cxnLst/>
              <a:rect l="l" t="t" r="r" b="b"/>
              <a:pathLst>
                <a:path w="6772" h="6830" extrusionOk="0">
                  <a:moveTo>
                    <a:pt x="6713" y="3444"/>
                  </a:moveTo>
                  <a:cubicBezTo>
                    <a:pt x="6713" y="5254"/>
                    <a:pt x="5137" y="6830"/>
                    <a:pt x="3328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9"/>
                  </a:cubicBezTo>
                  <a:cubicBezTo>
                    <a:pt x="5254" y="59"/>
                    <a:pt x="6771" y="1635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4" name="Google Shape;9174;p20"/>
            <p:cNvSpPr/>
            <p:nvPr/>
          </p:nvSpPr>
          <p:spPr>
            <a:xfrm>
              <a:off x="3827500" y="1167650"/>
              <a:ext cx="170750" cy="169300"/>
            </a:xfrm>
            <a:custGeom>
              <a:avLst/>
              <a:gdLst/>
              <a:ahLst/>
              <a:cxnLst/>
              <a:rect l="l" t="t" r="r" b="b"/>
              <a:pathLst>
                <a:path w="6830" h="6772" extrusionOk="0">
                  <a:moveTo>
                    <a:pt x="3386" y="6772"/>
                  </a:moveTo>
                  <a:cubicBezTo>
                    <a:pt x="1518" y="6714"/>
                    <a:pt x="0" y="5138"/>
                    <a:pt x="59" y="3328"/>
                  </a:cubicBezTo>
                  <a:cubicBezTo>
                    <a:pt x="59" y="1519"/>
                    <a:pt x="1635" y="1"/>
                    <a:pt x="3444" y="1"/>
                  </a:cubicBezTo>
                  <a:cubicBezTo>
                    <a:pt x="5254" y="1"/>
                    <a:pt x="6830" y="1635"/>
                    <a:pt x="6771" y="3445"/>
                  </a:cubicBezTo>
                  <a:cubicBezTo>
                    <a:pt x="6713" y="5254"/>
                    <a:pt x="5195" y="6772"/>
                    <a:pt x="3386" y="67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5" name="Google Shape;9175;p20"/>
            <p:cNvSpPr/>
            <p:nvPr/>
          </p:nvSpPr>
          <p:spPr>
            <a:xfrm>
              <a:off x="2603175" y="1656525"/>
              <a:ext cx="167850" cy="170750"/>
            </a:xfrm>
            <a:custGeom>
              <a:avLst/>
              <a:gdLst/>
              <a:ahLst/>
              <a:cxnLst/>
              <a:rect l="l" t="t" r="r" b="b"/>
              <a:pathLst>
                <a:path w="6714" h="6830" extrusionOk="0">
                  <a:moveTo>
                    <a:pt x="6713" y="3444"/>
                  </a:moveTo>
                  <a:cubicBezTo>
                    <a:pt x="6713" y="5253"/>
                    <a:pt x="5137" y="6829"/>
                    <a:pt x="3269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8"/>
                  </a:cubicBezTo>
                  <a:cubicBezTo>
                    <a:pt x="5254" y="58"/>
                    <a:pt x="6713" y="1634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6" name="Google Shape;9176;p20"/>
            <p:cNvSpPr/>
            <p:nvPr/>
          </p:nvSpPr>
          <p:spPr>
            <a:xfrm>
              <a:off x="3580875" y="116765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3445" y="6714"/>
                  </a:moveTo>
                  <a:cubicBezTo>
                    <a:pt x="1577" y="6772"/>
                    <a:pt x="1" y="5196"/>
                    <a:pt x="59" y="3328"/>
                  </a:cubicBezTo>
                  <a:cubicBezTo>
                    <a:pt x="59" y="1519"/>
                    <a:pt x="1577" y="1"/>
                    <a:pt x="3386" y="1"/>
                  </a:cubicBezTo>
                  <a:cubicBezTo>
                    <a:pt x="5254" y="1"/>
                    <a:pt x="6772" y="1577"/>
                    <a:pt x="6772" y="3386"/>
                  </a:cubicBezTo>
                  <a:cubicBezTo>
                    <a:pt x="6772" y="5196"/>
                    <a:pt x="5196" y="6714"/>
                    <a:pt x="3445" y="67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7" name="Google Shape;9177;p20"/>
            <p:cNvSpPr/>
            <p:nvPr/>
          </p:nvSpPr>
          <p:spPr>
            <a:xfrm>
              <a:off x="5054750" y="3620675"/>
              <a:ext cx="166375" cy="166375"/>
            </a:xfrm>
            <a:custGeom>
              <a:avLst/>
              <a:gdLst/>
              <a:ahLst/>
              <a:cxnLst/>
              <a:rect l="l" t="t" r="r" b="b"/>
              <a:pathLst>
                <a:path w="6655" h="6655" extrusionOk="0">
                  <a:moveTo>
                    <a:pt x="6654" y="3328"/>
                  </a:moveTo>
                  <a:cubicBezTo>
                    <a:pt x="6654" y="5196"/>
                    <a:pt x="5137" y="6655"/>
                    <a:pt x="3327" y="6655"/>
                  </a:cubicBezTo>
                  <a:cubicBezTo>
                    <a:pt x="1459" y="6597"/>
                    <a:pt x="0" y="5079"/>
                    <a:pt x="0" y="3270"/>
                  </a:cubicBezTo>
                  <a:cubicBezTo>
                    <a:pt x="58" y="1460"/>
                    <a:pt x="1518" y="1"/>
                    <a:pt x="3327" y="1"/>
                  </a:cubicBezTo>
                  <a:cubicBezTo>
                    <a:pt x="5195" y="1"/>
                    <a:pt x="6654" y="1518"/>
                    <a:pt x="6654" y="33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8" name="Google Shape;9178;p20"/>
            <p:cNvSpPr/>
            <p:nvPr/>
          </p:nvSpPr>
          <p:spPr>
            <a:xfrm>
              <a:off x="5296975" y="2391975"/>
              <a:ext cx="169300" cy="170775"/>
            </a:xfrm>
            <a:custGeom>
              <a:avLst/>
              <a:gdLst/>
              <a:ahLst/>
              <a:cxnLst/>
              <a:rect l="l" t="t" r="r" b="b"/>
              <a:pathLst>
                <a:path w="6772" h="6831" extrusionOk="0">
                  <a:moveTo>
                    <a:pt x="3269" y="6772"/>
                  </a:moveTo>
                  <a:cubicBezTo>
                    <a:pt x="1401" y="6655"/>
                    <a:pt x="1" y="5137"/>
                    <a:pt x="59" y="3328"/>
                  </a:cubicBezTo>
                  <a:cubicBezTo>
                    <a:pt x="176" y="1460"/>
                    <a:pt x="1693" y="1"/>
                    <a:pt x="3503" y="118"/>
                  </a:cubicBezTo>
                  <a:cubicBezTo>
                    <a:pt x="5371" y="234"/>
                    <a:pt x="6771" y="1694"/>
                    <a:pt x="6713" y="3503"/>
                  </a:cubicBezTo>
                  <a:cubicBezTo>
                    <a:pt x="6596" y="5371"/>
                    <a:pt x="5079" y="6830"/>
                    <a:pt x="3269" y="67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9" name="Google Shape;9179;p20"/>
            <p:cNvSpPr/>
            <p:nvPr/>
          </p:nvSpPr>
          <p:spPr>
            <a:xfrm>
              <a:off x="4562975" y="4111000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8"/>
                    <a:pt x="5137" y="6538"/>
                    <a:pt x="3327" y="6538"/>
                  </a:cubicBezTo>
                  <a:cubicBezTo>
                    <a:pt x="1459" y="6596"/>
                    <a:pt x="0" y="5137"/>
                    <a:pt x="0" y="3269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137" y="0"/>
                    <a:pt x="6538" y="1460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0" name="Google Shape;9180;p20"/>
            <p:cNvSpPr/>
            <p:nvPr/>
          </p:nvSpPr>
          <p:spPr>
            <a:xfrm>
              <a:off x="4072650" y="1169125"/>
              <a:ext cx="166375" cy="164925"/>
            </a:xfrm>
            <a:custGeom>
              <a:avLst/>
              <a:gdLst/>
              <a:ahLst/>
              <a:cxnLst/>
              <a:rect l="l" t="t" r="r" b="b"/>
              <a:pathLst>
                <a:path w="6655" h="6597" extrusionOk="0">
                  <a:moveTo>
                    <a:pt x="3328" y="0"/>
                  </a:moveTo>
                  <a:cubicBezTo>
                    <a:pt x="5196" y="0"/>
                    <a:pt x="6655" y="1518"/>
                    <a:pt x="6597" y="3327"/>
                  </a:cubicBezTo>
                  <a:cubicBezTo>
                    <a:pt x="6597" y="5195"/>
                    <a:pt x="5137" y="6596"/>
                    <a:pt x="3328" y="6596"/>
                  </a:cubicBezTo>
                  <a:cubicBezTo>
                    <a:pt x="1460" y="6596"/>
                    <a:pt x="1" y="5137"/>
                    <a:pt x="1" y="3269"/>
                  </a:cubicBezTo>
                  <a:cubicBezTo>
                    <a:pt x="59" y="1460"/>
                    <a:pt x="1518" y="0"/>
                    <a:pt x="33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1" name="Google Shape;9181;p20"/>
            <p:cNvSpPr/>
            <p:nvPr/>
          </p:nvSpPr>
          <p:spPr>
            <a:xfrm>
              <a:off x="2846875" y="1411350"/>
              <a:ext cx="166375" cy="167850"/>
            </a:xfrm>
            <a:custGeom>
              <a:avLst/>
              <a:gdLst/>
              <a:ahLst/>
              <a:cxnLst/>
              <a:rect l="l" t="t" r="r" b="b"/>
              <a:pathLst>
                <a:path w="6655" h="6714" extrusionOk="0">
                  <a:moveTo>
                    <a:pt x="6596" y="3386"/>
                  </a:moveTo>
                  <a:cubicBezTo>
                    <a:pt x="6596" y="5254"/>
                    <a:pt x="5079" y="6713"/>
                    <a:pt x="3269" y="6655"/>
                  </a:cubicBezTo>
                  <a:cubicBezTo>
                    <a:pt x="1401" y="6597"/>
                    <a:pt x="0" y="5137"/>
                    <a:pt x="0" y="3328"/>
                  </a:cubicBezTo>
                  <a:cubicBezTo>
                    <a:pt x="59" y="1460"/>
                    <a:pt x="1576" y="1"/>
                    <a:pt x="3386" y="59"/>
                  </a:cubicBezTo>
                  <a:cubicBezTo>
                    <a:pt x="5195" y="59"/>
                    <a:pt x="6655" y="1577"/>
                    <a:pt x="6596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2" name="Google Shape;9182;p20"/>
            <p:cNvSpPr/>
            <p:nvPr/>
          </p:nvSpPr>
          <p:spPr>
            <a:xfrm>
              <a:off x="5299900" y="3131825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9"/>
                    <a:pt x="5137" y="6538"/>
                    <a:pt x="3327" y="6597"/>
                  </a:cubicBezTo>
                  <a:cubicBezTo>
                    <a:pt x="1460" y="6597"/>
                    <a:pt x="0" y="5137"/>
                    <a:pt x="0" y="3269"/>
                  </a:cubicBezTo>
                  <a:cubicBezTo>
                    <a:pt x="0" y="1460"/>
                    <a:pt x="1401" y="1"/>
                    <a:pt x="3211" y="1"/>
                  </a:cubicBezTo>
                  <a:cubicBezTo>
                    <a:pt x="5078" y="1"/>
                    <a:pt x="6538" y="1402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3" name="Google Shape;9183;p20"/>
            <p:cNvSpPr/>
            <p:nvPr/>
          </p:nvSpPr>
          <p:spPr>
            <a:xfrm>
              <a:off x="2358025" y="1901675"/>
              <a:ext cx="164925" cy="164925"/>
            </a:xfrm>
            <a:custGeom>
              <a:avLst/>
              <a:gdLst/>
              <a:ahLst/>
              <a:cxnLst/>
              <a:rect l="l" t="t" r="r" b="b"/>
              <a:pathLst>
                <a:path w="6597" h="6597" extrusionOk="0">
                  <a:moveTo>
                    <a:pt x="3327" y="6596"/>
                  </a:moveTo>
                  <a:cubicBezTo>
                    <a:pt x="1518" y="6596"/>
                    <a:pt x="59" y="5195"/>
                    <a:pt x="0" y="3327"/>
                  </a:cubicBezTo>
                  <a:cubicBezTo>
                    <a:pt x="0" y="1518"/>
                    <a:pt x="1401" y="59"/>
                    <a:pt x="3269" y="59"/>
                  </a:cubicBezTo>
                  <a:cubicBezTo>
                    <a:pt x="5079" y="0"/>
                    <a:pt x="6538" y="1460"/>
                    <a:pt x="6538" y="3269"/>
                  </a:cubicBezTo>
                  <a:cubicBezTo>
                    <a:pt x="6596" y="5137"/>
                    <a:pt x="5137" y="6538"/>
                    <a:pt x="3327" y="659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4" name="Google Shape;9184;p20"/>
            <p:cNvSpPr/>
            <p:nvPr/>
          </p:nvSpPr>
          <p:spPr>
            <a:xfrm>
              <a:off x="3337175" y="1170575"/>
              <a:ext cx="164925" cy="163475"/>
            </a:xfrm>
            <a:custGeom>
              <a:avLst/>
              <a:gdLst/>
              <a:ahLst/>
              <a:cxnLst/>
              <a:rect l="l" t="t" r="r" b="b"/>
              <a:pathLst>
                <a:path w="6597" h="6539" extrusionOk="0">
                  <a:moveTo>
                    <a:pt x="3270" y="1"/>
                  </a:moveTo>
                  <a:cubicBezTo>
                    <a:pt x="5079" y="1"/>
                    <a:pt x="6538" y="1402"/>
                    <a:pt x="6538" y="3211"/>
                  </a:cubicBezTo>
                  <a:cubicBezTo>
                    <a:pt x="6597" y="5079"/>
                    <a:pt x="5138" y="6538"/>
                    <a:pt x="3328" y="6538"/>
                  </a:cubicBezTo>
                  <a:cubicBezTo>
                    <a:pt x="1460" y="6538"/>
                    <a:pt x="59" y="5137"/>
                    <a:pt x="1" y="3269"/>
                  </a:cubicBezTo>
                  <a:cubicBezTo>
                    <a:pt x="1" y="1460"/>
                    <a:pt x="1402" y="1"/>
                    <a:pt x="32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5" name="Google Shape;9185;p20"/>
            <p:cNvSpPr/>
            <p:nvPr/>
          </p:nvSpPr>
          <p:spPr>
            <a:xfrm>
              <a:off x="2601725" y="3864375"/>
              <a:ext cx="163450" cy="163475"/>
            </a:xfrm>
            <a:custGeom>
              <a:avLst/>
              <a:gdLst/>
              <a:ahLst/>
              <a:cxnLst/>
              <a:rect l="l" t="t" r="r" b="b"/>
              <a:pathLst>
                <a:path w="6538" h="6539" extrusionOk="0">
                  <a:moveTo>
                    <a:pt x="3269" y="1"/>
                  </a:moveTo>
                  <a:cubicBezTo>
                    <a:pt x="5137" y="1"/>
                    <a:pt x="6538" y="1460"/>
                    <a:pt x="6538" y="3328"/>
                  </a:cubicBezTo>
                  <a:cubicBezTo>
                    <a:pt x="6538" y="5137"/>
                    <a:pt x="5078" y="6538"/>
                    <a:pt x="3211" y="6538"/>
                  </a:cubicBezTo>
                  <a:cubicBezTo>
                    <a:pt x="1401" y="6538"/>
                    <a:pt x="0" y="5079"/>
                    <a:pt x="0" y="3269"/>
                  </a:cubicBezTo>
                  <a:cubicBezTo>
                    <a:pt x="0" y="1402"/>
                    <a:pt x="1460" y="1"/>
                    <a:pt x="32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6" name="Google Shape;9186;p20"/>
            <p:cNvSpPr/>
            <p:nvPr/>
          </p:nvSpPr>
          <p:spPr>
            <a:xfrm>
              <a:off x="2112875" y="28866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5020"/>
                    <a:pt x="5020" y="6480"/>
                    <a:pt x="3269" y="6480"/>
                  </a:cubicBezTo>
                  <a:cubicBezTo>
                    <a:pt x="1401" y="6480"/>
                    <a:pt x="0" y="5020"/>
                    <a:pt x="0" y="3211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020" y="0"/>
                    <a:pt x="6479" y="1460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7" name="Google Shape;9187;p20"/>
            <p:cNvSpPr/>
            <p:nvPr/>
          </p:nvSpPr>
          <p:spPr>
            <a:xfrm>
              <a:off x="3585250" y="4357600"/>
              <a:ext cx="162025" cy="163475"/>
            </a:xfrm>
            <a:custGeom>
              <a:avLst/>
              <a:gdLst/>
              <a:ahLst/>
              <a:cxnLst/>
              <a:rect l="l" t="t" r="r" b="b"/>
              <a:pathLst>
                <a:path w="6481" h="6539" extrusionOk="0">
                  <a:moveTo>
                    <a:pt x="3211" y="6538"/>
                  </a:moveTo>
                  <a:cubicBezTo>
                    <a:pt x="1460" y="6538"/>
                    <a:pt x="1" y="5079"/>
                    <a:pt x="1" y="3270"/>
                  </a:cubicBezTo>
                  <a:cubicBezTo>
                    <a:pt x="1" y="1460"/>
                    <a:pt x="1460" y="1"/>
                    <a:pt x="3270" y="59"/>
                  </a:cubicBezTo>
                  <a:cubicBezTo>
                    <a:pt x="5021" y="59"/>
                    <a:pt x="6480" y="1518"/>
                    <a:pt x="6480" y="3328"/>
                  </a:cubicBezTo>
                  <a:cubicBezTo>
                    <a:pt x="6480" y="5079"/>
                    <a:pt x="5021" y="6538"/>
                    <a:pt x="3211" y="653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8" name="Google Shape;9188;p20"/>
            <p:cNvSpPr/>
            <p:nvPr/>
          </p:nvSpPr>
          <p:spPr>
            <a:xfrm>
              <a:off x="383187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5020" y="0"/>
                    <a:pt x="6480" y="1401"/>
                    <a:pt x="6480" y="3269"/>
                  </a:cubicBezTo>
                  <a:cubicBezTo>
                    <a:pt x="6480" y="5020"/>
                    <a:pt x="5020" y="6479"/>
                    <a:pt x="3269" y="6479"/>
                  </a:cubicBezTo>
                  <a:cubicBezTo>
                    <a:pt x="1460" y="6479"/>
                    <a:pt x="1" y="5020"/>
                    <a:pt x="1" y="3211"/>
                  </a:cubicBezTo>
                  <a:cubicBezTo>
                    <a:pt x="1" y="1401"/>
                    <a:pt x="1401" y="0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9" name="Google Shape;9189;p20"/>
            <p:cNvSpPr/>
            <p:nvPr/>
          </p:nvSpPr>
          <p:spPr>
            <a:xfrm>
              <a:off x="2112875" y="26400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4962"/>
                    <a:pt x="5078" y="6422"/>
                    <a:pt x="3269" y="6480"/>
                  </a:cubicBezTo>
                  <a:cubicBezTo>
                    <a:pt x="1459" y="6480"/>
                    <a:pt x="0" y="5021"/>
                    <a:pt x="0" y="3211"/>
                  </a:cubicBezTo>
                  <a:cubicBezTo>
                    <a:pt x="0" y="1460"/>
                    <a:pt x="1459" y="1"/>
                    <a:pt x="3211" y="1"/>
                  </a:cubicBezTo>
                  <a:cubicBezTo>
                    <a:pt x="5020" y="1"/>
                    <a:pt x="6479" y="1402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0" name="Google Shape;9190;p20"/>
            <p:cNvSpPr/>
            <p:nvPr/>
          </p:nvSpPr>
          <p:spPr>
            <a:xfrm>
              <a:off x="2848325" y="41124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70" y="6480"/>
                  </a:moveTo>
                  <a:cubicBezTo>
                    <a:pt x="1518" y="6480"/>
                    <a:pt x="59" y="5020"/>
                    <a:pt x="1" y="3269"/>
                  </a:cubicBezTo>
                  <a:cubicBezTo>
                    <a:pt x="1" y="1460"/>
                    <a:pt x="1460" y="1"/>
                    <a:pt x="3211" y="1"/>
                  </a:cubicBezTo>
                  <a:cubicBezTo>
                    <a:pt x="5021" y="1"/>
                    <a:pt x="6480" y="1402"/>
                    <a:pt x="6480" y="3211"/>
                  </a:cubicBezTo>
                  <a:cubicBezTo>
                    <a:pt x="6480" y="4962"/>
                    <a:pt x="5079" y="6421"/>
                    <a:pt x="3270" y="64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1" name="Google Shape;9191;p20"/>
            <p:cNvSpPr/>
            <p:nvPr/>
          </p:nvSpPr>
          <p:spPr>
            <a:xfrm>
              <a:off x="2359475" y="36221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4962" y="0"/>
                    <a:pt x="6480" y="1459"/>
                    <a:pt x="6480" y="3211"/>
                  </a:cubicBezTo>
                  <a:cubicBezTo>
                    <a:pt x="6480" y="5020"/>
                    <a:pt x="5021" y="6479"/>
                    <a:pt x="3269" y="6479"/>
                  </a:cubicBezTo>
                  <a:cubicBezTo>
                    <a:pt x="1460" y="6479"/>
                    <a:pt x="1" y="5078"/>
                    <a:pt x="1" y="3269"/>
                  </a:cubicBezTo>
                  <a:cubicBezTo>
                    <a:pt x="1" y="1518"/>
                    <a:pt x="1402" y="59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2" name="Google Shape;9192;p20"/>
            <p:cNvSpPr/>
            <p:nvPr/>
          </p:nvSpPr>
          <p:spPr>
            <a:xfrm>
              <a:off x="4320725" y="11705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80" y="3211"/>
                  </a:moveTo>
                  <a:cubicBezTo>
                    <a:pt x="6480" y="5021"/>
                    <a:pt x="5021" y="6480"/>
                    <a:pt x="3269" y="6480"/>
                  </a:cubicBezTo>
                  <a:cubicBezTo>
                    <a:pt x="1518" y="6480"/>
                    <a:pt x="59" y="5021"/>
                    <a:pt x="59" y="3269"/>
                  </a:cubicBezTo>
                  <a:cubicBezTo>
                    <a:pt x="1" y="1518"/>
                    <a:pt x="1518" y="1"/>
                    <a:pt x="3269" y="59"/>
                  </a:cubicBezTo>
                  <a:cubicBezTo>
                    <a:pt x="5021" y="59"/>
                    <a:pt x="6480" y="1518"/>
                    <a:pt x="6480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3" name="Google Shape;9193;p20"/>
            <p:cNvSpPr/>
            <p:nvPr/>
          </p:nvSpPr>
          <p:spPr>
            <a:xfrm>
              <a:off x="407412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0" y="0"/>
                  </a:moveTo>
                  <a:cubicBezTo>
                    <a:pt x="5020" y="0"/>
                    <a:pt x="6479" y="1459"/>
                    <a:pt x="6479" y="3269"/>
                  </a:cubicBezTo>
                  <a:cubicBezTo>
                    <a:pt x="6479" y="4962"/>
                    <a:pt x="5020" y="6421"/>
                    <a:pt x="3269" y="6479"/>
                  </a:cubicBezTo>
                  <a:cubicBezTo>
                    <a:pt x="1518" y="6479"/>
                    <a:pt x="0" y="4962"/>
                    <a:pt x="58" y="3211"/>
                  </a:cubicBezTo>
                  <a:cubicBezTo>
                    <a:pt x="58" y="1459"/>
                    <a:pt x="1518" y="59"/>
                    <a:pt x="321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4" name="Google Shape;9194;p20"/>
            <p:cNvSpPr/>
            <p:nvPr/>
          </p:nvSpPr>
          <p:spPr>
            <a:xfrm>
              <a:off x="5301350" y="2149750"/>
              <a:ext cx="160550" cy="162000"/>
            </a:xfrm>
            <a:custGeom>
              <a:avLst/>
              <a:gdLst/>
              <a:ahLst/>
              <a:cxnLst/>
              <a:rect l="l" t="t" r="r" b="b"/>
              <a:pathLst>
                <a:path w="6422" h="6480" extrusionOk="0">
                  <a:moveTo>
                    <a:pt x="3211" y="6479"/>
                  </a:moveTo>
                  <a:cubicBezTo>
                    <a:pt x="1460" y="6479"/>
                    <a:pt x="1" y="5020"/>
                    <a:pt x="1" y="3269"/>
                  </a:cubicBezTo>
                  <a:cubicBezTo>
                    <a:pt x="1" y="1518"/>
                    <a:pt x="1460" y="59"/>
                    <a:pt x="3153" y="59"/>
                  </a:cubicBezTo>
                  <a:cubicBezTo>
                    <a:pt x="4962" y="0"/>
                    <a:pt x="6421" y="1518"/>
                    <a:pt x="6421" y="3269"/>
                  </a:cubicBezTo>
                  <a:cubicBezTo>
                    <a:pt x="6421" y="5020"/>
                    <a:pt x="4962" y="6479"/>
                    <a:pt x="3211" y="64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5" name="Google Shape;9195;p20"/>
            <p:cNvSpPr/>
            <p:nvPr/>
          </p:nvSpPr>
          <p:spPr>
            <a:xfrm>
              <a:off x="2112875" y="2396350"/>
              <a:ext cx="162000" cy="162025"/>
            </a:xfrm>
            <a:custGeom>
              <a:avLst/>
              <a:gdLst/>
              <a:ahLst/>
              <a:cxnLst/>
              <a:rect l="l" t="t" r="r" b="b"/>
              <a:pathLst>
                <a:path w="6480" h="6481" extrusionOk="0">
                  <a:moveTo>
                    <a:pt x="6421" y="3270"/>
                  </a:moveTo>
                  <a:cubicBezTo>
                    <a:pt x="6421" y="5021"/>
                    <a:pt x="4962" y="6480"/>
                    <a:pt x="3211" y="6480"/>
                  </a:cubicBezTo>
                  <a:cubicBezTo>
                    <a:pt x="1459" y="6422"/>
                    <a:pt x="0" y="4962"/>
                    <a:pt x="0" y="3270"/>
                  </a:cubicBezTo>
                  <a:cubicBezTo>
                    <a:pt x="59" y="1519"/>
                    <a:pt x="1518" y="1"/>
                    <a:pt x="3269" y="59"/>
                  </a:cubicBezTo>
                  <a:cubicBezTo>
                    <a:pt x="5020" y="59"/>
                    <a:pt x="6479" y="1519"/>
                    <a:pt x="6421" y="32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6" name="Google Shape;9196;p20"/>
            <p:cNvSpPr/>
            <p:nvPr/>
          </p:nvSpPr>
          <p:spPr>
            <a:xfrm>
              <a:off x="5301350" y="3376975"/>
              <a:ext cx="159075" cy="160550"/>
            </a:xfrm>
            <a:custGeom>
              <a:avLst/>
              <a:gdLst/>
              <a:ahLst/>
              <a:cxnLst/>
              <a:rect l="l" t="t" r="r" b="b"/>
              <a:pathLst>
                <a:path w="6363" h="6422" extrusionOk="0">
                  <a:moveTo>
                    <a:pt x="6363" y="3211"/>
                  </a:moveTo>
                  <a:cubicBezTo>
                    <a:pt x="6363" y="4962"/>
                    <a:pt x="4904" y="6422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59" y="1402"/>
                    <a:pt x="1460" y="1"/>
                    <a:pt x="3211" y="1"/>
                  </a:cubicBezTo>
                  <a:cubicBezTo>
                    <a:pt x="4904" y="1"/>
                    <a:pt x="6363" y="1460"/>
                    <a:pt x="636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7" name="Google Shape;9197;p20"/>
            <p:cNvSpPr/>
            <p:nvPr/>
          </p:nvSpPr>
          <p:spPr>
            <a:xfrm>
              <a:off x="3340100" y="4360525"/>
              <a:ext cx="159100" cy="159075"/>
            </a:xfrm>
            <a:custGeom>
              <a:avLst/>
              <a:gdLst/>
              <a:ahLst/>
              <a:cxnLst/>
              <a:rect l="l" t="t" r="r" b="b"/>
              <a:pathLst>
                <a:path w="6364" h="6363" extrusionOk="0">
                  <a:moveTo>
                    <a:pt x="6363" y="3153"/>
                  </a:moveTo>
                  <a:cubicBezTo>
                    <a:pt x="6363" y="4904"/>
                    <a:pt x="4904" y="6363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1" y="1460"/>
                    <a:pt x="1460" y="1"/>
                    <a:pt x="3153" y="1"/>
                  </a:cubicBezTo>
                  <a:cubicBezTo>
                    <a:pt x="4904" y="1"/>
                    <a:pt x="6363" y="1460"/>
                    <a:pt x="6363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8" name="Google Shape;9198;p20"/>
            <p:cNvSpPr/>
            <p:nvPr/>
          </p:nvSpPr>
          <p:spPr>
            <a:xfrm>
              <a:off x="2114325" y="3134750"/>
              <a:ext cx="159075" cy="159075"/>
            </a:xfrm>
            <a:custGeom>
              <a:avLst/>
              <a:gdLst/>
              <a:ahLst/>
              <a:cxnLst/>
              <a:rect l="l" t="t" r="r" b="b"/>
              <a:pathLst>
                <a:path w="6363" h="6363" extrusionOk="0">
                  <a:moveTo>
                    <a:pt x="3153" y="6363"/>
                  </a:moveTo>
                  <a:cubicBezTo>
                    <a:pt x="1460" y="6363"/>
                    <a:pt x="1" y="4904"/>
                    <a:pt x="1" y="3152"/>
                  </a:cubicBezTo>
                  <a:cubicBezTo>
                    <a:pt x="1" y="1460"/>
                    <a:pt x="1460" y="0"/>
                    <a:pt x="3153" y="0"/>
                  </a:cubicBezTo>
                  <a:cubicBezTo>
                    <a:pt x="4904" y="0"/>
                    <a:pt x="6363" y="1460"/>
                    <a:pt x="6363" y="3152"/>
                  </a:cubicBezTo>
                  <a:cubicBezTo>
                    <a:pt x="6363" y="4904"/>
                    <a:pt x="4904" y="6363"/>
                    <a:pt x="3153" y="63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9" name="Google Shape;9199;p20"/>
            <p:cNvSpPr/>
            <p:nvPr/>
          </p:nvSpPr>
          <p:spPr>
            <a:xfrm>
              <a:off x="4812500" y="1415725"/>
              <a:ext cx="159075" cy="157625"/>
            </a:xfrm>
            <a:custGeom>
              <a:avLst/>
              <a:gdLst/>
              <a:ahLst/>
              <a:cxnLst/>
              <a:rect l="l" t="t" r="r" b="b"/>
              <a:pathLst>
                <a:path w="6363" h="6305" extrusionOk="0">
                  <a:moveTo>
                    <a:pt x="6305" y="3153"/>
                  </a:moveTo>
                  <a:cubicBezTo>
                    <a:pt x="6363" y="4904"/>
                    <a:pt x="4904" y="6305"/>
                    <a:pt x="3153" y="6305"/>
                  </a:cubicBezTo>
                  <a:cubicBezTo>
                    <a:pt x="1401" y="6305"/>
                    <a:pt x="1" y="4904"/>
                    <a:pt x="1" y="3211"/>
                  </a:cubicBezTo>
                  <a:cubicBezTo>
                    <a:pt x="1" y="1460"/>
                    <a:pt x="1401" y="1"/>
                    <a:pt x="3211" y="1"/>
                  </a:cubicBezTo>
                  <a:cubicBezTo>
                    <a:pt x="4904" y="1"/>
                    <a:pt x="6305" y="1402"/>
                    <a:pt x="6305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0" name="Google Shape;9200;p20"/>
            <p:cNvSpPr/>
            <p:nvPr/>
          </p:nvSpPr>
          <p:spPr>
            <a:xfrm>
              <a:off x="5059125" y="1660900"/>
              <a:ext cx="159075" cy="160525"/>
            </a:xfrm>
            <a:custGeom>
              <a:avLst/>
              <a:gdLst/>
              <a:ahLst/>
              <a:cxnLst/>
              <a:rect l="l" t="t" r="r" b="b"/>
              <a:pathLst>
                <a:path w="6363" h="6421" extrusionOk="0">
                  <a:moveTo>
                    <a:pt x="6363" y="3269"/>
                  </a:moveTo>
                  <a:cubicBezTo>
                    <a:pt x="6304" y="5020"/>
                    <a:pt x="4845" y="6421"/>
                    <a:pt x="3094" y="6363"/>
                  </a:cubicBezTo>
                  <a:cubicBezTo>
                    <a:pt x="1343" y="6363"/>
                    <a:pt x="0" y="4903"/>
                    <a:pt x="0" y="3211"/>
                  </a:cubicBezTo>
                  <a:cubicBezTo>
                    <a:pt x="59" y="1401"/>
                    <a:pt x="1518" y="0"/>
                    <a:pt x="3269" y="59"/>
                  </a:cubicBezTo>
                  <a:cubicBezTo>
                    <a:pt x="4962" y="117"/>
                    <a:pt x="6363" y="1518"/>
                    <a:pt x="6363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1" name="Google Shape;9201;p20"/>
            <p:cNvSpPr/>
            <p:nvPr/>
          </p:nvSpPr>
          <p:spPr>
            <a:xfrm>
              <a:off x="3097875" y="1172050"/>
              <a:ext cx="157625" cy="159075"/>
            </a:xfrm>
            <a:custGeom>
              <a:avLst/>
              <a:gdLst/>
              <a:ahLst/>
              <a:cxnLst/>
              <a:rect l="l" t="t" r="r" b="b"/>
              <a:pathLst>
                <a:path w="6305" h="6363" extrusionOk="0">
                  <a:moveTo>
                    <a:pt x="6304" y="3152"/>
                  </a:moveTo>
                  <a:cubicBezTo>
                    <a:pt x="6304" y="4903"/>
                    <a:pt x="4903" y="6362"/>
                    <a:pt x="3152" y="6362"/>
                  </a:cubicBezTo>
                  <a:cubicBezTo>
                    <a:pt x="1401" y="6362"/>
                    <a:pt x="0" y="4962"/>
                    <a:pt x="0" y="3210"/>
                  </a:cubicBezTo>
                  <a:cubicBezTo>
                    <a:pt x="0" y="1459"/>
                    <a:pt x="1401" y="0"/>
                    <a:pt x="3152" y="58"/>
                  </a:cubicBezTo>
                  <a:cubicBezTo>
                    <a:pt x="4903" y="58"/>
                    <a:pt x="6304" y="1459"/>
                    <a:pt x="6304" y="31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2" name="Google Shape;9202;p20"/>
            <p:cNvSpPr/>
            <p:nvPr/>
          </p:nvSpPr>
          <p:spPr>
            <a:xfrm>
              <a:off x="4323650" y="4361975"/>
              <a:ext cx="156175" cy="156175"/>
            </a:xfrm>
            <a:custGeom>
              <a:avLst/>
              <a:gdLst/>
              <a:ahLst/>
              <a:cxnLst/>
              <a:rect l="l" t="t" r="r" b="b"/>
              <a:pathLst>
                <a:path w="6247" h="6247" extrusionOk="0">
                  <a:moveTo>
                    <a:pt x="3152" y="1"/>
                  </a:moveTo>
                  <a:cubicBezTo>
                    <a:pt x="4904" y="59"/>
                    <a:pt x="6246" y="1460"/>
                    <a:pt x="6246" y="3211"/>
                  </a:cubicBezTo>
                  <a:cubicBezTo>
                    <a:pt x="6188" y="4904"/>
                    <a:pt x="4845" y="6247"/>
                    <a:pt x="3094" y="6188"/>
                  </a:cubicBezTo>
                  <a:cubicBezTo>
                    <a:pt x="1343" y="6188"/>
                    <a:pt x="0" y="4787"/>
                    <a:pt x="59" y="3036"/>
                  </a:cubicBezTo>
                  <a:cubicBezTo>
                    <a:pt x="59" y="1343"/>
                    <a:pt x="1460" y="1"/>
                    <a:pt x="31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3" name="Google Shape;9203;p20"/>
            <p:cNvSpPr/>
            <p:nvPr/>
          </p:nvSpPr>
          <p:spPr>
            <a:xfrm>
              <a:off x="2609025" y="1417200"/>
              <a:ext cx="156150" cy="154700"/>
            </a:xfrm>
            <a:custGeom>
              <a:avLst/>
              <a:gdLst/>
              <a:ahLst/>
              <a:cxnLst/>
              <a:rect l="l" t="t" r="r" b="b"/>
              <a:pathLst>
                <a:path w="6246" h="6188" extrusionOk="0">
                  <a:moveTo>
                    <a:pt x="6187" y="3094"/>
                  </a:moveTo>
                  <a:cubicBezTo>
                    <a:pt x="6246" y="4787"/>
                    <a:pt x="4845" y="6188"/>
                    <a:pt x="3152" y="6188"/>
                  </a:cubicBezTo>
                  <a:cubicBezTo>
                    <a:pt x="1459" y="6188"/>
                    <a:pt x="58" y="4845"/>
                    <a:pt x="58" y="3152"/>
                  </a:cubicBezTo>
                  <a:cubicBezTo>
                    <a:pt x="0" y="1401"/>
                    <a:pt x="1401" y="59"/>
                    <a:pt x="3094" y="0"/>
                  </a:cubicBezTo>
                  <a:cubicBezTo>
                    <a:pt x="4786" y="0"/>
                    <a:pt x="6187" y="1401"/>
                    <a:pt x="618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4" name="Google Shape;9204;p20"/>
            <p:cNvSpPr/>
            <p:nvPr/>
          </p:nvSpPr>
          <p:spPr>
            <a:xfrm>
              <a:off x="5060575" y="387312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4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4"/>
                  </a:cubicBezTo>
                  <a:cubicBezTo>
                    <a:pt x="1" y="1343"/>
                    <a:pt x="1401" y="1"/>
                    <a:pt x="3094" y="1"/>
                  </a:cubicBezTo>
                  <a:cubicBezTo>
                    <a:pt x="4845" y="1"/>
                    <a:pt x="6188" y="1402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5" name="Google Shape;9205;p20"/>
            <p:cNvSpPr/>
            <p:nvPr/>
          </p:nvSpPr>
          <p:spPr>
            <a:xfrm>
              <a:off x="2115775" y="215412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787"/>
                    <a:pt x="4846" y="6129"/>
                    <a:pt x="3153" y="6188"/>
                  </a:cubicBezTo>
                  <a:cubicBezTo>
                    <a:pt x="1402" y="6188"/>
                    <a:pt x="1" y="4787"/>
                    <a:pt x="1" y="3036"/>
                  </a:cubicBezTo>
                  <a:cubicBezTo>
                    <a:pt x="59" y="1343"/>
                    <a:pt x="1402" y="0"/>
                    <a:pt x="3153" y="0"/>
                  </a:cubicBezTo>
                  <a:cubicBezTo>
                    <a:pt x="4846" y="0"/>
                    <a:pt x="6188" y="1343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6" name="Google Shape;9206;p20"/>
            <p:cNvSpPr/>
            <p:nvPr/>
          </p:nvSpPr>
          <p:spPr>
            <a:xfrm>
              <a:off x="4813950" y="411537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845"/>
                    <a:pt x="4787" y="6188"/>
                    <a:pt x="3095" y="6188"/>
                  </a:cubicBezTo>
                  <a:cubicBezTo>
                    <a:pt x="1402" y="6188"/>
                    <a:pt x="1" y="4728"/>
                    <a:pt x="59" y="3036"/>
                  </a:cubicBezTo>
                  <a:cubicBezTo>
                    <a:pt x="59" y="1401"/>
                    <a:pt x="1460" y="0"/>
                    <a:pt x="3095" y="0"/>
                  </a:cubicBezTo>
                  <a:cubicBezTo>
                    <a:pt x="4787" y="0"/>
                    <a:pt x="6188" y="1401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7" name="Google Shape;9207;p20"/>
            <p:cNvSpPr/>
            <p:nvPr/>
          </p:nvSpPr>
          <p:spPr>
            <a:xfrm>
              <a:off x="3099325" y="436197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5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5"/>
                  </a:cubicBezTo>
                  <a:cubicBezTo>
                    <a:pt x="1" y="1460"/>
                    <a:pt x="1343" y="59"/>
                    <a:pt x="3036" y="59"/>
                  </a:cubicBezTo>
                  <a:cubicBezTo>
                    <a:pt x="4729" y="1"/>
                    <a:pt x="6129" y="1402"/>
                    <a:pt x="612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8" name="Google Shape;9208;p20"/>
            <p:cNvSpPr/>
            <p:nvPr/>
          </p:nvSpPr>
          <p:spPr>
            <a:xfrm>
              <a:off x="2115775" y="3378450"/>
              <a:ext cx="156175" cy="156150"/>
            </a:xfrm>
            <a:custGeom>
              <a:avLst/>
              <a:gdLst/>
              <a:ahLst/>
              <a:cxnLst/>
              <a:rect l="l" t="t" r="r" b="b"/>
              <a:pathLst>
                <a:path w="6247" h="6246" extrusionOk="0">
                  <a:moveTo>
                    <a:pt x="3153" y="59"/>
                  </a:moveTo>
                  <a:cubicBezTo>
                    <a:pt x="4846" y="117"/>
                    <a:pt x="6247" y="1576"/>
                    <a:pt x="6188" y="3211"/>
                  </a:cubicBezTo>
                  <a:cubicBezTo>
                    <a:pt x="6130" y="4903"/>
                    <a:pt x="4671" y="6246"/>
                    <a:pt x="3036" y="6188"/>
                  </a:cubicBezTo>
                  <a:cubicBezTo>
                    <a:pt x="1343" y="6129"/>
                    <a:pt x="1" y="4728"/>
                    <a:pt x="59" y="3036"/>
                  </a:cubicBezTo>
                  <a:cubicBezTo>
                    <a:pt x="118" y="1343"/>
                    <a:pt x="1519" y="0"/>
                    <a:pt x="3153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9" name="Google Shape;9209;p20"/>
            <p:cNvSpPr/>
            <p:nvPr/>
          </p:nvSpPr>
          <p:spPr>
            <a:xfrm>
              <a:off x="2362400" y="1663800"/>
              <a:ext cx="156175" cy="154725"/>
            </a:xfrm>
            <a:custGeom>
              <a:avLst/>
              <a:gdLst/>
              <a:ahLst/>
              <a:cxnLst/>
              <a:rect l="l" t="t" r="r" b="b"/>
              <a:pathLst>
                <a:path w="6247" h="6189" extrusionOk="0">
                  <a:moveTo>
                    <a:pt x="59" y="3095"/>
                  </a:moveTo>
                  <a:cubicBezTo>
                    <a:pt x="59" y="1402"/>
                    <a:pt x="1518" y="1"/>
                    <a:pt x="3152" y="59"/>
                  </a:cubicBezTo>
                  <a:cubicBezTo>
                    <a:pt x="4845" y="59"/>
                    <a:pt x="6246" y="1519"/>
                    <a:pt x="6188" y="3211"/>
                  </a:cubicBezTo>
                  <a:cubicBezTo>
                    <a:pt x="6129" y="4846"/>
                    <a:pt x="4729" y="6188"/>
                    <a:pt x="3094" y="6188"/>
                  </a:cubicBezTo>
                  <a:cubicBezTo>
                    <a:pt x="1401" y="6188"/>
                    <a:pt x="0" y="4729"/>
                    <a:pt x="5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0" name="Google Shape;9210;p20"/>
            <p:cNvSpPr/>
            <p:nvPr/>
          </p:nvSpPr>
          <p:spPr>
            <a:xfrm>
              <a:off x="4571725" y="1174950"/>
              <a:ext cx="153250" cy="154725"/>
            </a:xfrm>
            <a:custGeom>
              <a:avLst/>
              <a:gdLst/>
              <a:ahLst/>
              <a:cxnLst/>
              <a:rect l="l" t="t" r="r" b="b"/>
              <a:pathLst>
                <a:path w="6130" h="6189" extrusionOk="0">
                  <a:moveTo>
                    <a:pt x="6129" y="3094"/>
                  </a:moveTo>
                  <a:cubicBezTo>
                    <a:pt x="6129" y="4729"/>
                    <a:pt x="4787" y="6130"/>
                    <a:pt x="3094" y="6130"/>
                  </a:cubicBezTo>
                  <a:cubicBezTo>
                    <a:pt x="1460" y="6188"/>
                    <a:pt x="0" y="4729"/>
                    <a:pt x="59" y="3036"/>
                  </a:cubicBezTo>
                  <a:cubicBezTo>
                    <a:pt x="59" y="1402"/>
                    <a:pt x="1460" y="1"/>
                    <a:pt x="3094" y="1"/>
                  </a:cubicBezTo>
                  <a:cubicBezTo>
                    <a:pt x="4728" y="1"/>
                    <a:pt x="6129" y="1402"/>
                    <a:pt x="6129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1" name="Google Shape;9211;p20"/>
            <p:cNvSpPr/>
            <p:nvPr/>
          </p:nvSpPr>
          <p:spPr>
            <a:xfrm>
              <a:off x="5308650" y="1911875"/>
              <a:ext cx="153250" cy="153250"/>
            </a:xfrm>
            <a:custGeom>
              <a:avLst/>
              <a:gdLst/>
              <a:ahLst/>
              <a:cxnLst/>
              <a:rect l="l" t="t" r="r" b="b"/>
              <a:pathLst>
                <a:path w="6130" h="6130" extrusionOk="0">
                  <a:moveTo>
                    <a:pt x="6129" y="3036"/>
                  </a:moveTo>
                  <a:cubicBezTo>
                    <a:pt x="6129" y="4671"/>
                    <a:pt x="4728" y="6071"/>
                    <a:pt x="3094" y="6130"/>
                  </a:cubicBezTo>
                  <a:cubicBezTo>
                    <a:pt x="1460" y="6130"/>
                    <a:pt x="0" y="4729"/>
                    <a:pt x="0" y="3036"/>
                  </a:cubicBezTo>
                  <a:cubicBezTo>
                    <a:pt x="0" y="1402"/>
                    <a:pt x="1401" y="1"/>
                    <a:pt x="3036" y="1"/>
                  </a:cubicBezTo>
                  <a:cubicBezTo>
                    <a:pt x="4728" y="1"/>
                    <a:pt x="6071" y="1402"/>
                    <a:pt x="6129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2" name="Google Shape;9212;p20"/>
            <p:cNvSpPr/>
            <p:nvPr/>
          </p:nvSpPr>
          <p:spPr>
            <a:xfrm>
              <a:off x="2855625" y="1173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3036"/>
                  </a:moveTo>
                  <a:cubicBezTo>
                    <a:pt x="5955" y="4670"/>
                    <a:pt x="4612" y="5954"/>
                    <a:pt x="2919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285"/>
                    <a:pt x="1343" y="0"/>
                    <a:pt x="2978" y="0"/>
                  </a:cubicBezTo>
                  <a:cubicBezTo>
                    <a:pt x="4670" y="59"/>
                    <a:pt x="5955" y="1343"/>
                    <a:pt x="5955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3" name="Google Shape;9213;p20"/>
            <p:cNvSpPr/>
            <p:nvPr/>
          </p:nvSpPr>
          <p:spPr>
            <a:xfrm>
              <a:off x="5307200" y="3627975"/>
              <a:ext cx="148850" cy="150325"/>
            </a:xfrm>
            <a:custGeom>
              <a:avLst/>
              <a:gdLst/>
              <a:ahLst/>
              <a:cxnLst/>
              <a:rect l="l" t="t" r="r" b="b"/>
              <a:pathLst>
                <a:path w="5954" h="6013" extrusionOk="0">
                  <a:moveTo>
                    <a:pt x="2977" y="6013"/>
                  </a:moveTo>
                  <a:cubicBezTo>
                    <a:pt x="1284" y="6013"/>
                    <a:pt x="0" y="4670"/>
                    <a:pt x="0" y="3036"/>
                  </a:cubicBezTo>
                  <a:cubicBezTo>
                    <a:pt x="0" y="1343"/>
                    <a:pt x="1343" y="1"/>
                    <a:pt x="3035" y="59"/>
                  </a:cubicBezTo>
                  <a:cubicBezTo>
                    <a:pt x="4670" y="59"/>
                    <a:pt x="5954" y="1402"/>
                    <a:pt x="5954" y="3036"/>
                  </a:cubicBezTo>
                  <a:cubicBezTo>
                    <a:pt x="5954" y="4729"/>
                    <a:pt x="4611" y="6013"/>
                    <a:pt x="2977" y="60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4" name="Google Shape;9214;p20"/>
            <p:cNvSpPr/>
            <p:nvPr/>
          </p:nvSpPr>
          <p:spPr>
            <a:xfrm>
              <a:off x="3839175" y="931250"/>
              <a:ext cx="147400" cy="148875"/>
            </a:xfrm>
            <a:custGeom>
              <a:avLst/>
              <a:gdLst/>
              <a:ahLst/>
              <a:cxnLst/>
              <a:rect l="l" t="t" r="r" b="b"/>
              <a:pathLst>
                <a:path w="5896" h="5955" extrusionOk="0">
                  <a:moveTo>
                    <a:pt x="2977" y="5955"/>
                  </a:moveTo>
                  <a:cubicBezTo>
                    <a:pt x="1285" y="5955"/>
                    <a:pt x="0" y="4612"/>
                    <a:pt x="0" y="2978"/>
                  </a:cubicBezTo>
                  <a:cubicBezTo>
                    <a:pt x="0" y="1285"/>
                    <a:pt x="1285" y="1"/>
                    <a:pt x="2977" y="1"/>
                  </a:cubicBezTo>
                  <a:cubicBezTo>
                    <a:pt x="4612" y="1"/>
                    <a:pt x="5896" y="1285"/>
                    <a:pt x="5896" y="2920"/>
                  </a:cubicBezTo>
                  <a:cubicBezTo>
                    <a:pt x="5896" y="4612"/>
                    <a:pt x="4612" y="5896"/>
                    <a:pt x="2977" y="595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5" name="Google Shape;9215;p20"/>
            <p:cNvSpPr/>
            <p:nvPr/>
          </p:nvSpPr>
          <p:spPr>
            <a:xfrm>
              <a:off x="2365325" y="3871675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4" y="2977"/>
                  </a:moveTo>
                  <a:cubicBezTo>
                    <a:pt x="5954" y="4670"/>
                    <a:pt x="4670" y="5954"/>
                    <a:pt x="3035" y="5954"/>
                  </a:cubicBezTo>
                  <a:cubicBezTo>
                    <a:pt x="1343" y="5954"/>
                    <a:pt x="0" y="4612"/>
                    <a:pt x="0" y="2919"/>
                  </a:cubicBezTo>
                  <a:cubicBezTo>
                    <a:pt x="59" y="1285"/>
                    <a:pt x="1343" y="0"/>
                    <a:pt x="3035" y="0"/>
                  </a:cubicBezTo>
                  <a:cubicBezTo>
                    <a:pt x="4670" y="0"/>
                    <a:pt x="5954" y="1343"/>
                    <a:pt x="5954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6" name="Google Shape;9216;p20"/>
            <p:cNvSpPr/>
            <p:nvPr/>
          </p:nvSpPr>
          <p:spPr>
            <a:xfrm>
              <a:off x="2607550" y="4118300"/>
              <a:ext cx="150325" cy="150325"/>
            </a:xfrm>
            <a:custGeom>
              <a:avLst/>
              <a:gdLst/>
              <a:ahLst/>
              <a:cxnLst/>
              <a:rect l="l" t="t" r="r" b="b"/>
              <a:pathLst>
                <a:path w="6013" h="6013" extrusionOk="0">
                  <a:moveTo>
                    <a:pt x="6013" y="2977"/>
                  </a:moveTo>
                  <a:cubicBezTo>
                    <a:pt x="6013" y="4611"/>
                    <a:pt x="4729" y="5954"/>
                    <a:pt x="3036" y="5954"/>
                  </a:cubicBezTo>
                  <a:cubicBezTo>
                    <a:pt x="1343" y="6012"/>
                    <a:pt x="1" y="4670"/>
                    <a:pt x="59" y="2977"/>
                  </a:cubicBezTo>
                  <a:cubicBezTo>
                    <a:pt x="59" y="1284"/>
                    <a:pt x="1343" y="0"/>
                    <a:pt x="3036" y="0"/>
                  </a:cubicBezTo>
                  <a:cubicBezTo>
                    <a:pt x="4670" y="0"/>
                    <a:pt x="6013" y="1343"/>
                    <a:pt x="6013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7" name="Google Shape;9217;p20"/>
            <p:cNvSpPr/>
            <p:nvPr/>
          </p:nvSpPr>
          <p:spPr>
            <a:xfrm>
              <a:off x="5553800" y="2892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1" y="2919"/>
                  </a:moveTo>
                  <a:cubicBezTo>
                    <a:pt x="1" y="1285"/>
                    <a:pt x="1343" y="1"/>
                    <a:pt x="3036" y="59"/>
                  </a:cubicBezTo>
                  <a:cubicBezTo>
                    <a:pt x="4670" y="59"/>
                    <a:pt x="5955" y="1402"/>
                    <a:pt x="5955" y="3095"/>
                  </a:cubicBezTo>
                  <a:cubicBezTo>
                    <a:pt x="5896" y="4729"/>
                    <a:pt x="4612" y="5955"/>
                    <a:pt x="2919" y="5955"/>
                  </a:cubicBezTo>
                  <a:cubicBezTo>
                    <a:pt x="1285" y="5955"/>
                    <a:pt x="1" y="4612"/>
                    <a:pt x="1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8" name="Google Shape;9218;p20"/>
            <p:cNvSpPr/>
            <p:nvPr/>
          </p:nvSpPr>
          <p:spPr>
            <a:xfrm>
              <a:off x="5553800" y="26459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2977"/>
                  </a:moveTo>
                  <a:cubicBezTo>
                    <a:pt x="5955" y="4670"/>
                    <a:pt x="4612" y="5954"/>
                    <a:pt x="2978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343"/>
                    <a:pt x="1285" y="59"/>
                    <a:pt x="2919" y="0"/>
                  </a:cubicBezTo>
                  <a:cubicBezTo>
                    <a:pt x="4612" y="0"/>
                    <a:pt x="5955" y="1284"/>
                    <a:pt x="5955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9" name="Google Shape;9219;p20"/>
            <p:cNvSpPr/>
            <p:nvPr/>
          </p:nvSpPr>
          <p:spPr>
            <a:xfrm>
              <a:off x="3592550" y="931250"/>
              <a:ext cx="147425" cy="148875"/>
            </a:xfrm>
            <a:custGeom>
              <a:avLst/>
              <a:gdLst/>
              <a:ahLst/>
              <a:cxnLst/>
              <a:rect l="l" t="t" r="r" b="b"/>
              <a:pathLst>
                <a:path w="5897" h="5955" extrusionOk="0">
                  <a:moveTo>
                    <a:pt x="5896" y="2978"/>
                  </a:moveTo>
                  <a:cubicBezTo>
                    <a:pt x="5896" y="4612"/>
                    <a:pt x="4612" y="5955"/>
                    <a:pt x="2919" y="5896"/>
                  </a:cubicBezTo>
                  <a:cubicBezTo>
                    <a:pt x="1285" y="5896"/>
                    <a:pt x="1" y="4612"/>
                    <a:pt x="1" y="2978"/>
                  </a:cubicBezTo>
                  <a:cubicBezTo>
                    <a:pt x="1" y="1285"/>
                    <a:pt x="1285" y="1"/>
                    <a:pt x="2978" y="1"/>
                  </a:cubicBezTo>
                  <a:cubicBezTo>
                    <a:pt x="4612" y="1"/>
                    <a:pt x="5896" y="1285"/>
                    <a:pt x="5896" y="29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0" name="Google Shape;9220;p20"/>
            <p:cNvSpPr/>
            <p:nvPr/>
          </p:nvSpPr>
          <p:spPr>
            <a:xfrm>
              <a:off x="4571725" y="4366375"/>
              <a:ext cx="147400" cy="147400"/>
            </a:xfrm>
            <a:custGeom>
              <a:avLst/>
              <a:gdLst/>
              <a:ahLst/>
              <a:cxnLst/>
              <a:rect l="l" t="t" r="r" b="b"/>
              <a:pathLst>
                <a:path w="5896" h="5896" extrusionOk="0">
                  <a:moveTo>
                    <a:pt x="5896" y="2977"/>
                  </a:moveTo>
                  <a:cubicBezTo>
                    <a:pt x="5896" y="4553"/>
                    <a:pt x="4553" y="5895"/>
                    <a:pt x="2919" y="5895"/>
                  </a:cubicBezTo>
                  <a:cubicBezTo>
                    <a:pt x="1285" y="5895"/>
                    <a:pt x="0" y="4553"/>
                    <a:pt x="0" y="2860"/>
                  </a:cubicBezTo>
                  <a:cubicBezTo>
                    <a:pt x="0" y="1226"/>
                    <a:pt x="1343" y="0"/>
                    <a:pt x="2977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1" name="Google Shape;9221;p20"/>
            <p:cNvSpPr/>
            <p:nvPr/>
          </p:nvSpPr>
          <p:spPr>
            <a:xfrm>
              <a:off x="5555275" y="24051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553" y="5837"/>
                    <a:pt x="2919" y="5837"/>
                  </a:cubicBezTo>
                  <a:cubicBezTo>
                    <a:pt x="1284" y="5837"/>
                    <a:pt x="0" y="4553"/>
                    <a:pt x="0" y="2919"/>
                  </a:cubicBezTo>
                  <a:cubicBezTo>
                    <a:pt x="0" y="1284"/>
                    <a:pt x="1284" y="0"/>
                    <a:pt x="2919" y="0"/>
                  </a:cubicBezTo>
                  <a:cubicBezTo>
                    <a:pt x="4495" y="0"/>
                    <a:pt x="5837" y="1284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2" name="Google Shape;9222;p20"/>
            <p:cNvSpPr/>
            <p:nvPr/>
          </p:nvSpPr>
          <p:spPr>
            <a:xfrm>
              <a:off x="2120150" y="1910425"/>
              <a:ext cx="147425" cy="147400"/>
            </a:xfrm>
            <a:custGeom>
              <a:avLst/>
              <a:gdLst/>
              <a:ahLst/>
              <a:cxnLst/>
              <a:rect l="l" t="t" r="r" b="b"/>
              <a:pathLst>
                <a:path w="5897" h="5896" extrusionOk="0">
                  <a:moveTo>
                    <a:pt x="5896" y="2919"/>
                  </a:moveTo>
                  <a:cubicBezTo>
                    <a:pt x="5896" y="4553"/>
                    <a:pt x="4612" y="5896"/>
                    <a:pt x="2978" y="5896"/>
                  </a:cubicBezTo>
                  <a:cubicBezTo>
                    <a:pt x="1344" y="5896"/>
                    <a:pt x="1" y="4612"/>
                    <a:pt x="1" y="2977"/>
                  </a:cubicBezTo>
                  <a:cubicBezTo>
                    <a:pt x="1" y="1343"/>
                    <a:pt x="1285" y="59"/>
                    <a:pt x="2920" y="1"/>
                  </a:cubicBezTo>
                  <a:cubicBezTo>
                    <a:pt x="4554" y="1"/>
                    <a:pt x="5838" y="1285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3" name="Google Shape;9223;p20"/>
            <p:cNvSpPr/>
            <p:nvPr/>
          </p:nvSpPr>
          <p:spPr>
            <a:xfrm>
              <a:off x="4081400" y="93272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5896" y="2919"/>
                  </a:moveTo>
                  <a:cubicBezTo>
                    <a:pt x="5896" y="4553"/>
                    <a:pt x="4554" y="5837"/>
                    <a:pt x="2919" y="5837"/>
                  </a:cubicBezTo>
                  <a:cubicBezTo>
                    <a:pt x="1285" y="5779"/>
                    <a:pt x="1" y="4437"/>
                    <a:pt x="59" y="2861"/>
                  </a:cubicBezTo>
                  <a:cubicBezTo>
                    <a:pt x="59" y="1226"/>
                    <a:pt x="1402" y="0"/>
                    <a:pt x="2978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4" name="Google Shape;9224;p20"/>
            <p:cNvSpPr/>
            <p:nvPr/>
          </p:nvSpPr>
          <p:spPr>
            <a:xfrm>
              <a:off x="5553800" y="314057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2978" y="1"/>
                  </a:moveTo>
                  <a:cubicBezTo>
                    <a:pt x="4554" y="1"/>
                    <a:pt x="5896" y="1402"/>
                    <a:pt x="5896" y="2978"/>
                  </a:cubicBezTo>
                  <a:cubicBezTo>
                    <a:pt x="5838" y="4554"/>
                    <a:pt x="4554" y="5838"/>
                    <a:pt x="2978" y="5838"/>
                  </a:cubicBezTo>
                  <a:cubicBezTo>
                    <a:pt x="1343" y="5838"/>
                    <a:pt x="1" y="4495"/>
                    <a:pt x="59" y="2861"/>
                  </a:cubicBezTo>
                  <a:cubicBezTo>
                    <a:pt x="59" y="1285"/>
                    <a:pt x="1402" y="1"/>
                    <a:pt x="29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5" name="Google Shape;9225;p20"/>
            <p:cNvSpPr/>
            <p:nvPr/>
          </p:nvSpPr>
          <p:spPr>
            <a:xfrm>
              <a:off x="5064950" y="14215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8" y="2977"/>
                  </a:moveTo>
                  <a:cubicBezTo>
                    <a:pt x="5838" y="4553"/>
                    <a:pt x="4495" y="5838"/>
                    <a:pt x="2919" y="5838"/>
                  </a:cubicBezTo>
                  <a:cubicBezTo>
                    <a:pt x="1343" y="5838"/>
                    <a:pt x="1" y="4495"/>
                    <a:pt x="59" y="2919"/>
                  </a:cubicBezTo>
                  <a:cubicBezTo>
                    <a:pt x="59" y="1343"/>
                    <a:pt x="1402" y="0"/>
                    <a:pt x="2978" y="59"/>
                  </a:cubicBezTo>
                  <a:cubicBezTo>
                    <a:pt x="4554" y="59"/>
                    <a:pt x="5838" y="1401"/>
                    <a:pt x="5838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6" name="Google Shape;9226;p20"/>
            <p:cNvSpPr/>
            <p:nvPr/>
          </p:nvSpPr>
          <p:spPr>
            <a:xfrm>
              <a:off x="3345950" y="9327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0" y="4437"/>
                    <a:pt x="0" y="2861"/>
                  </a:cubicBezTo>
                  <a:cubicBezTo>
                    <a:pt x="59" y="1284"/>
                    <a:pt x="1401" y="0"/>
                    <a:pt x="2977" y="0"/>
                  </a:cubicBezTo>
                  <a:cubicBezTo>
                    <a:pt x="4553" y="0"/>
                    <a:pt x="5837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7" name="Google Shape;9227;p20"/>
            <p:cNvSpPr/>
            <p:nvPr/>
          </p:nvSpPr>
          <p:spPr>
            <a:xfrm>
              <a:off x="2857100" y="43663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58" y="4553"/>
                    <a:pt x="0" y="2977"/>
                  </a:cubicBezTo>
                  <a:cubicBezTo>
                    <a:pt x="0" y="1401"/>
                    <a:pt x="1284" y="58"/>
                    <a:pt x="2860" y="58"/>
                  </a:cubicBezTo>
                  <a:cubicBezTo>
                    <a:pt x="4436" y="0"/>
                    <a:pt x="5779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8" name="Google Shape;9228;p20"/>
            <p:cNvSpPr/>
            <p:nvPr/>
          </p:nvSpPr>
          <p:spPr>
            <a:xfrm>
              <a:off x="2121625" y="3630900"/>
              <a:ext cx="144500" cy="145950"/>
            </a:xfrm>
            <a:custGeom>
              <a:avLst/>
              <a:gdLst/>
              <a:ahLst/>
              <a:cxnLst/>
              <a:rect l="l" t="t" r="r" b="b"/>
              <a:pathLst>
                <a:path w="5780" h="5838" extrusionOk="0">
                  <a:moveTo>
                    <a:pt x="2919" y="0"/>
                  </a:moveTo>
                  <a:cubicBezTo>
                    <a:pt x="4437" y="0"/>
                    <a:pt x="5779" y="1343"/>
                    <a:pt x="5779" y="2919"/>
                  </a:cubicBezTo>
                  <a:cubicBezTo>
                    <a:pt x="5779" y="4495"/>
                    <a:pt x="4437" y="5837"/>
                    <a:pt x="2861" y="5779"/>
                  </a:cubicBezTo>
                  <a:cubicBezTo>
                    <a:pt x="1285" y="5779"/>
                    <a:pt x="0" y="4437"/>
                    <a:pt x="0" y="2861"/>
                  </a:cubicBezTo>
                  <a:cubicBezTo>
                    <a:pt x="0" y="1343"/>
                    <a:pt x="1343" y="0"/>
                    <a:pt x="291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9" name="Google Shape;9229;p20"/>
            <p:cNvSpPr/>
            <p:nvPr/>
          </p:nvSpPr>
          <p:spPr>
            <a:xfrm>
              <a:off x="3840625" y="4611525"/>
              <a:ext cx="144500" cy="143025"/>
            </a:xfrm>
            <a:custGeom>
              <a:avLst/>
              <a:gdLst/>
              <a:ahLst/>
              <a:cxnLst/>
              <a:rect l="l" t="t" r="r" b="b"/>
              <a:pathLst>
                <a:path w="5780" h="5721" extrusionOk="0">
                  <a:moveTo>
                    <a:pt x="5779" y="2802"/>
                  </a:moveTo>
                  <a:cubicBezTo>
                    <a:pt x="5779" y="4378"/>
                    <a:pt x="4437" y="5721"/>
                    <a:pt x="2861" y="5721"/>
                  </a:cubicBezTo>
                  <a:cubicBezTo>
                    <a:pt x="1343" y="5721"/>
                    <a:pt x="59" y="4436"/>
                    <a:pt x="1" y="2860"/>
                  </a:cubicBezTo>
                  <a:cubicBezTo>
                    <a:pt x="1" y="1284"/>
                    <a:pt x="1285" y="0"/>
                    <a:pt x="2861" y="0"/>
                  </a:cubicBezTo>
                  <a:cubicBezTo>
                    <a:pt x="4437" y="0"/>
                    <a:pt x="5721" y="1226"/>
                    <a:pt x="5779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0" name="Google Shape;9230;p20"/>
            <p:cNvSpPr/>
            <p:nvPr/>
          </p:nvSpPr>
          <p:spPr>
            <a:xfrm>
              <a:off x="1879375" y="28954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1"/>
                  </a:moveTo>
                  <a:cubicBezTo>
                    <a:pt x="4437" y="1"/>
                    <a:pt x="5663" y="1285"/>
                    <a:pt x="5721" y="2861"/>
                  </a:cubicBezTo>
                  <a:cubicBezTo>
                    <a:pt x="5721" y="4437"/>
                    <a:pt x="4437" y="5721"/>
                    <a:pt x="2861" y="5721"/>
                  </a:cubicBezTo>
                  <a:cubicBezTo>
                    <a:pt x="1285" y="5721"/>
                    <a:pt x="1" y="4437"/>
                    <a:pt x="1" y="2861"/>
                  </a:cubicBezTo>
                  <a:cubicBezTo>
                    <a:pt x="1" y="1285"/>
                    <a:pt x="1285" y="59"/>
                    <a:pt x="28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1" name="Google Shape;9231;p20"/>
            <p:cNvSpPr/>
            <p:nvPr/>
          </p:nvSpPr>
          <p:spPr>
            <a:xfrm>
              <a:off x="1879375" y="26488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5720"/>
                  </a:moveTo>
                  <a:cubicBezTo>
                    <a:pt x="1285" y="5720"/>
                    <a:pt x="1" y="4436"/>
                    <a:pt x="1" y="2860"/>
                  </a:cubicBezTo>
                  <a:cubicBezTo>
                    <a:pt x="1" y="1284"/>
                    <a:pt x="1285" y="0"/>
                    <a:pt x="2919" y="0"/>
                  </a:cubicBezTo>
                  <a:cubicBezTo>
                    <a:pt x="4495" y="58"/>
                    <a:pt x="5721" y="1343"/>
                    <a:pt x="5721" y="2919"/>
                  </a:cubicBezTo>
                  <a:cubicBezTo>
                    <a:pt x="5663" y="4495"/>
                    <a:pt x="4437" y="5720"/>
                    <a:pt x="2861" y="57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2" name="Google Shape;9232;p20"/>
            <p:cNvSpPr/>
            <p:nvPr/>
          </p:nvSpPr>
          <p:spPr>
            <a:xfrm>
              <a:off x="3594025" y="4610050"/>
              <a:ext cx="143025" cy="144500"/>
            </a:xfrm>
            <a:custGeom>
              <a:avLst/>
              <a:gdLst/>
              <a:ahLst/>
              <a:cxnLst/>
              <a:rect l="l" t="t" r="r" b="b"/>
              <a:pathLst>
                <a:path w="5721" h="5780" extrusionOk="0">
                  <a:moveTo>
                    <a:pt x="2860" y="5780"/>
                  </a:moveTo>
                  <a:cubicBezTo>
                    <a:pt x="1284" y="5780"/>
                    <a:pt x="59" y="4495"/>
                    <a:pt x="0" y="2919"/>
                  </a:cubicBezTo>
                  <a:cubicBezTo>
                    <a:pt x="0" y="1343"/>
                    <a:pt x="1343" y="1"/>
                    <a:pt x="2919" y="59"/>
                  </a:cubicBezTo>
                  <a:cubicBezTo>
                    <a:pt x="4495" y="59"/>
                    <a:pt x="5720" y="1343"/>
                    <a:pt x="5720" y="2919"/>
                  </a:cubicBezTo>
                  <a:cubicBezTo>
                    <a:pt x="5720" y="4495"/>
                    <a:pt x="4436" y="5780"/>
                    <a:pt x="2860" y="57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3" name="Google Shape;9233;p20"/>
            <p:cNvSpPr/>
            <p:nvPr/>
          </p:nvSpPr>
          <p:spPr>
            <a:xfrm>
              <a:off x="5556725" y="215995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2802" y="5663"/>
                  </a:moveTo>
                  <a:cubicBezTo>
                    <a:pt x="1226" y="5663"/>
                    <a:pt x="0" y="4379"/>
                    <a:pt x="59" y="2803"/>
                  </a:cubicBezTo>
                  <a:cubicBezTo>
                    <a:pt x="59" y="1227"/>
                    <a:pt x="1343" y="1"/>
                    <a:pt x="2919" y="1"/>
                  </a:cubicBezTo>
                  <a:cubicBezTo>
                    <a:pt x="4495" y="59"/>
                    <a:pt x="5662" y="1285"/>
                    <a:pt x="5662" y="2861"/>
                  </a:cubicBezTo>
                  <a:cubicBezTo>
                    <a:pt x="5662" y="4437"/>
                    <a:pt x="4437" y="5663"/>
                    <a:pt x="2802" y="56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4" name="Google Shape;9234;p20"/>
            <p:cNvSpPr/>
            <p:nvPr/>
          </p:nvSpPr>
          <p:spPr>
            <a:xfrm>
              <a:off x="4821250" y="11808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60"/>
                  </a:moveTo>
                  <a:cubicBezTo>
                    <a:pt x="5663" y="4436"/>
                    <a:pt x="4379" y="5662"/>
                    <a:pt x="2803" y="5662"/>
                  </a:cubicBezTo>
                  <a:cubicBezTo>
                    <a:pt x="1227" y="5662"/>
                    <a:pt x="1" y="4436"/>
                    <a:pt x="1" y="2802"/>
                  </a:cubicBezTo>
                  <a:cubicBezTo>
                    <a:pt x="1" y="1284"/>
                    <a:pt x="1227" y="59"/>
                    <a:pt x="2744" y="59"/>
                  </a:cubicBezTo>
                  <a:cubicBezTo>
                    <a:pt x="4379" y="0"/>
                    <a:pt x="5604" y="1226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5" name="Google Shape;9235;p20"/>
            <p:cNvSpPr/>
            <p:nvPr/>
          </p:nvSpPr>
          <p:spPr>
            <a:xfrm>
              <a:off x="5314475" y="16711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03"/>
                  </a:moveTo>
                  <a:cubicBezTo>
                    <a:pt x="5663" y="4379"/>
                    <a:pt x="4437" y="5663"/>
                    <a:pt x="2803" y="5663"/>
                  </a:cubicBezTo>
                  <a:cubicBezTo>
                    <a:pt x="1227" y="5663"/>
                    <a:pt x="1" y="4379"/>
                    <a:pt x="1" y="2803"/>
                  </a:cubicBezTo>
                  <a:cubicBezTo>
                    <a:pt x="1" y="1227"/>
                    <a:pt x="1227" y="1"/>
                    <a:pt x="2803" y="1"/>
                  </a:cubicBezTo>
                  <a:cubicBezTo>
                    <a:pt x="4379" y="1"/>
                    <a:pt x="5663" y="1227"/>
                    <a:pt x="566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6" name="Google Shape;9236;p20"/>
            <p:cNvSpPr/>
            <p:nvPr/>
          </p:nvSpPr>
          <p:spPr>
            <a:xfrm>
              <a:off x="1880850" y="2408025"/>
              <a:ext cx="140100" cy="140125"/>
            </a:xfrm>
            <a:custGeom>
              <a:avLst/>
              <a:gdLst/>
              <a:ahLst/>
              <a:cxnLst/>
              <a:rect l="l" t="t" r="r" b="b"/>
              <a:pathLst>
                <a:path w="5604" h="5605" extrusionOk="0">
                  <a:moveTo>
                    <a:pt x="5604" y="2803"/>
                  </a:moveTo>
                  <a:cubicBezTo>
                    <a:pt x="5604" y="4379"/>
                    <a:pt x="4378" y="5604"/>
                    <a:pt x="2744" y="5604"/>
                  </a:cubicBezTo>
                  <a:cubicBezTo>
                    <a:pt x="1226" y="5546"/>
                    <a:pt x="0" y="4379"/>
                    <a:pt x="0" y="2803"/>
                  </a:cubicBezTo>
                  <a:cubicBezTo>
                    <a:pt x="0" y="1227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7" name="Google Shape;9237;p20"/>
            <p:cNvSpPr/>
            <p:nvPr/>
          </p:nvSpPr>
          <p:spPr>
            <a:xfrm>
              <a:off x="5067875" y="4122675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2802" y="5604"/>
                  </a:moveTo>
                  <a:cubicBezTo>
                    <a:pt x="1226" y="5604"/>
                    <a:pt x="0" y="4378"/>
                    <a:pt x="0" y="2802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78" y="0"/>
                    <a:pt x="5604" y="1284"/>
                    <a:pt x="5604" y="2860"/>
                  </a:cubicBezTo>
                  <a:cubicBezTo>
                    <a:pt x="5604" y="4378"/>
                    <a:pt x="4378" y="5604"/>
                    <a:pt x="2802" y="56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8" name="Google Shape;9238;p20"/>
            <p:cNvSpPr/>
            <p:nvPr/>
          </p:nvSpPr>
          <p:spPr>
            <a:xfrm>
              <a:off x="4330950" y="934175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2" y="2861"/>
                  </a:moveTo>
                  <a:cubicBezTo>
                    <a:pt x="5662" y="4437"/>
                    <a:pt x="4436" y="5663"/>
                    <a:pt x="2860" y="5663"/>
                  </a:cubicBezTo>
                  <a:cubicBezTo>
                    <a:pt x="1226" y="5663"/>
                    <a:pt x="0" y="4379"/>
                    <a:pt x="59" y="2803"/>
                  </a:cubicBezTo>
                  <a:cubicBezTo>
                    <a:pt x="59" y="1226"/>
                    <a:pt x="1284" y="59"/>
                    <a:pt x="2860" y="59"/>
                  </a:cubicBezTo>
                  <a:cubicBezTo>
                    <a:pt x="4436" y="1"/>
                    <a:pt x="5662" y="1285"/>
                    <a:pt x="5662" y="28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9" name="Google Shape;9239;p20"/>
            <p:cNvSpPr/>
            <p:nvPr/>
          </p:nvSpPr>
          <p:spPr>
            <a:xfrm>
              <a:off x="4085800" y="4617350"/>
              <a:ext cx="140100" cy="138650"/>
            </a:xfrm>
            <a:custGeom>
              <a:avLst/>
              <a:gdLst/>
              <a:ahLst/>
              <a:cxnLst/>
              <a:rect l="l" t="t" r="r" b="b"/>
              <a:pathLst>
                <a:path w="5604" h="5546" extrusionOk="0">
                  <a:moveTo>
                    <a:pt x="2802" y="5546"/>
                  </a:moveTo>
                  <a:cubicBezTo>
                    <a:pt x="1226" y="5546"/>
                    <a:pt x="0" y="4320"/>
                    <a:pt x="0" y="2744"/>
                  </a:cubicBezTo>
                  <a:cubicBezTo>
                    <a:pt x="0" y="1168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ubicBezTo>
                    <a:pt x="5604" y="4379"/>
                    <a:pt x="4378" y="5546"/>
                    <a:pt x="2802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0" name="Google Shape;9240;p20"/>
            <p:cNvSpPr/>
            <p:nvPr/>
          </p:nvSpPr>
          <p:spPr>
            <a:xfrm>
              <a:off x="5558175" y="3387200"/>
              <a:ext cx="140125" cy="140125"/>
            </a:xfrm>
            <a:custGeom>
              <a:avLst/>
              <a:gdLst/>
              <a:ahLst/>
              <a:cxnLst/>
              <a:rect l="l" t="t" r="r" b="b"/>
              <a:pathLst>
                <a:path w="5605" h="5605" extrusionOk="0">
                  <a:moveTo>
                    <a:pt x="2744" y="5546"/>
                  </a:moveTo>
                  <a:cubicBezTo>
                    <a:pt x="1227" y="5546"/>
                    <a:pt x="1" y="4320"/>
                    <a:pt x="1" y="2744"/>
                  </a:cubicBezTo>
                  <a:cubicBezTo>
                    <a:pt x="1" y="1226"/>
                    <a:pt x="1285" y="0"/>
                    <a:pt x="2803" y="0"/>
                  </a:cubicBezTo>
                  <a:cubicBezTo>
                    <a:pt x="4379" y="0"/>
                    <a:pt x="5604" y="1285"/>
                    <a:pt x="5546" y="2802"/>
                  </a:cubicBezTo>
                  <a:cubicBezTo>
                    <a:pt x="5546" y="4378"/>
                    <a:pt x="4320" y="5604"/>
                    <a:pt x="2744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1" name="Google Shape;9241;p20"/>
            <p:cNvSpPr/>
            <p:nvPr/>
          </p:nvSpPr>
          <p:spPr>
            <a:xfrm>
              <a:off x="2369700" y="1424500"/>
              <a:ext cx="141575" cy="140100"/>
            </a:xfrm>
            <a:custGeom>
              <a:avLst/>
              <a:gdLst/>
              <a:ahLst/>
              <a:cxnLst/>
              <a:rect l="l" t="t" r="r" b="b"/>
              <a:pathLst>
                <a:path w="5663" h="5604" extrusionOk="0">
                  <a:moveTo>
                    <a:pt x="5604" y="2860"/>
                  </a:moveTo>
                  <a:cubicBezTo>
                    <a:pt x="5546" y="4436"/>
                    <a:pt x="4320" y="5604"/>
                    <a:pt x="2744" y="5604"/>
                  </a:cubicBezTo>
                  <a:cubicBezTo>
                    <a:pt x="1226" y="5545"/>
                    <a:pt x="0" y="4320"/>
                    <a:pt x="59" y="2744"/>
                  </a:cubicBezTo>
                  <a:cubicBezTo>
                    <a:pt x="59" y="1226"/>
                    <a:pt x="1343" y="0"/>
                    <a:pt x="2860" y="59"/>
                  </a:cubicBezTo>
                  <a:cubicBezTo>
                    <a:pt x="4437" y="59"/>
                    <a:pt x="5662" y="1343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2" name="Google Shape;9242;p20"/>
            <p:cNvSpPr/>
            <p:nvPr/>
          </p:nvSpPr>
          <p:spPr>
            <a:xfrm>
              <a:off x="3350325" y="4612975"/>
              <a:ext cx="138650" cy="138650"/>
            </a:xfrm>
            <a:custGeom>
              <a:avLst/>
              <a:gdLst/>
              <a:ahLst/>
              <a:cxnLst/>
              <a:rect l="l" t="t" r="r" b="b"/>
              <a:pathLst>
                <a:path w="5546" h="5546" extrusionOk="0">
                  <a:moveTo>
                    <a:pt x="2802" y="1"/>
                  </a:moveTo>
                  <a:cubicBezTo>
                    <a:pt x="4320" y="1"/>
                    <a:pt x="5546" y="1226"/>
                    <a:pt x="5546" y="2802"/>
                  </a:cubicBezTo>
                  <a:cubicBezTo>
                    <a:pt x="5546" y="4320"/>
                    <a:pt x="4320" y="5546"/>
                    <a:pt x="2744" y="5546"/>
                  </a:cubicBezTo>
                  <a:cubicBezTo>
                    <a:pt x="1226" y="5546"/>
                    <a:pt x="0" y="4320"/>
                    <a:pt x="0" y="2802"/>
                  </a:cubicBezTo>
                  <a:cubicBezTo>
                    <a:pt x="0" y="1226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3" name="Google Shape;9243;p20"/>
            <p:cNvSpPr/>
            <p:nvPr/>
          </p:nvSpPr>
          <p:spPr>
            <a:xfrm>
              <a:off x="5311575" y="388042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5545" y="2802"/>
                  </a:moveTo>
                  <a:cubicBezTo>
                    <a:pt x="5545" y="4320"/>
                    <a:pt x="4320" y="5604"/>
                    <a:pt x="2744" y="5546"/>
                  </a:cubicBezTo>
                  <a:cubicBezTo>
                    <a:pt x="1284" y="5546"/>
                    <a:pt x="0" y="4320"/>
                    <a:pt x="0" y="2802"/>
                  </a:cubicBezTo>
                  <a:cubicBezTo>
                    <a:pt x="0" y="1285"/>
                    <a:pt x="1284" y="1"/>
                    <a:pt x="2802" y="1"/>
                  </a:cubicBezTo>
                  <a:cubicBezTo>
                    <a:pt x="4320" y="59"/>
                    <a:pt x="5545" y="1285"/>
                    <a:pt x="5545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4" name="Google Shape;9244;p20"/>
            <p:cNvSpPr/>
            <p:nvPr/>
          </p:nvSpPr>
          <p:spPr>
            <a:xfrm>
              <a:off x="3106625" y="935650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5604" y="2802"/>
                  </a:moveTo>
                  <a:cubicBezTo>
                    <a:pt x="5604" y="4320"/>
                    <a:pt x="4320" y="5604"/>
                    <a:pt x="2744" y="5545"/>
                  </a:cubicBezTo>
                  <a:cubicBezTo>
                    <a:pt x="1226" y="5545"/>
                    <a:pt x="0" y="4320"/>
                    <a:pt x="0" y="2744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20" y="0"/>
                    <a:pt x="5604" y="1284"/>
                    <a:pt x="5546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5" name="Google Shape;9245;p20"/>
            <p:cNvSpPr/>
            <p:nvPr/>
          </p:nvSpPr>
          <p:spPr>
            <a:xfrm>
              <a:off x="1876475" y="3144950"/>
              <a:ext cx="140100" cy="138675"/>
            </a:xfrm>
            <a:custGeom>
              <a:avLst/>
              <a:gdLst/>
              <a:ahLst/>
              <a:cxnLst/>
              <a:rect l="l" t="t" r="r" b="b"/>
              <a:pathLst>
                <a:path w="5604" h="5547" extrusionOk="0">
                  <a:moveTo>
                    <a:pt x="2802" y="1"/>
                  </a:moveTo>
                  <a:cubicBezTo>
                    <a:pt x="4320" y="1"/>
                    <a:pt x="5604" y="1227"/>
                    <a:pt x="5604" y="2744"/>
                  </a:cubicBezTo>
                  <a:cubicBezTo>
                    <a:pt x="5604" y="4320"/>
                    <a:pt x="4378" y="5546"/>
                    <a:pt x="2802" y="5546"/>
                  </a:cubicBezTo>
                  <a:cubicBezTo>
                    <a:pt x="1284" y="5546"/>
                    <a:pt x="58" y="4320"/>
                    <a:pt x="58" y="2803"/>
                  </a:cubicBezTo>
                  <a:cubicBezTo>
                    <a:pt x="0" y="1285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6" name="Google Shape;9246;p20"/>
            <p:cNvSpPr/>
            <p:nvPr/>
          </p:nvSpPr>
          <p:spPr>
            <a:xfrm>
              <a:off x="2617775" y="117787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2802" y="59"/>
                  </a:moveTo>
                  <a:cubicBezTo>
                    <a:pt x="4320" y="59"/>
                    <a:pt x="5546" y="1343"/>
                    <a:pt x="5546" y="2802"/>
                  </a:cubicBezTo>
                  <a:cubicBezTo>
                    <a:pt x="5546" y="4378"/>
                    <a:pt x="4203" y="5604"/>
                    <a:pt x="2685" y="5604"/>
                  </a:cubicBezTo>
                  <a:cubicBezTo>
                    <a:pt x="1226" y="5546"/>
                    <a:pt x="0" y="4262"/>
                    <a:pt x="0" y="2744"/>
                  </a:cubicBezTo>
                  <a:cubicBezTo>
                    <a:pt x="59" y="1285"/>
                    <a:pt x="1284" y="1"/>
                    <a:pt x="2802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7" name="Google Shape;9247;p20"/>
            <p:cNvSpPr/>
            <p:nvPr/>
          </p:nvSpPr>
          <p:spPr>
            <a:xfrm>
              <a:off x="4822725" y="4370750"/>
              <a:ext cx="137175" cy="137175"/>
            </a:xfrm>
            <a:custGeom>
              <a:avLst/>
              <a:gdLst/>
              <a:ahLst/>
              <a:cxnLst/>
              <a:rect l="l" t="t" r="r" b="b"/>
              <a:pathLst>
                <a:path w="5487" h="5487" extrusionOk="0">
                  <a:moveTo>
                    <a:pt x="0" y="2744"/>
                  </a:moveTo>
                  <a:cubicBezTo>
                    <a:pt x="0" y="1284"/>
                    <a:pt x="1284" y="0"/>
                    <a:pt x="2802" y="0"/>
                  </a:cubicBezTo>
                  <a:cubicBezTo>
                    <a:pt x="4261" y="0"/>
                    <a:pt x="5487" y="1284"/>
                    <a:pt x="5487" y="2802"/>
                  </a:cubicBezTo>
                  <a:cubicBezTo>
                    <a:pt x="5487" y="4261"/>
                    <a:pt x="4203" y="5487"/>
                    <a:pt x="2744" y="5487"/>
                  </a:cubicBezTo>
                  <a:cubicBezTo>
                    <a:pt x="1284" y="5487"/>
                    <a:pt x="0" y="4203"/>
                    <a:pt x="0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8" name="Google Shape;9248;p20"/>
            <p:cNvSpPr/>
            <p:nvPr/>
          </p:nvSpPr>
          <p:spPr>
            <a:xfrm>
              <a:off x="2124550" y="1672575"/>
              <a:ext cx="138650" cy="137175"/>
            </a:xfrm>
            <a:custGeom>
              <a:avLst/>
              <a:gdLst/>
              <a:ahLst/>
              <a:cxnLst/>
              <a:rect l="l" t="t" r="r" b="b"/>
              <a:pathLst>
                <a:path w="5546" h="5487" extrusionOk="0">
                  <a:moveTo>
                    <a:pt x="5487" y="2744"/>
                  </a:moveTo>
                  <a:cubicBezTo>
                    <a:pt x="5545" y="4203"/>
                    <a:pt x="4261" y="5487"/>
                    <a:pt x="2802" y="5487"/>
                  </a:cubicBezTo>
                  <a:cubicBezTo>
                    <a:pt x="1284" y="5487"/>
                    <a:pt x="0" y="4261"/>
                    <a:pt x="0" y="2744"/>
                  </a:cubicBezTo>
                  <a:cubicBezTo>
                    <a:pt x="0" y="1284"/>
                    <a:pt x="1226" y="59"/>
                    <a:pt x="2685" y="0"/>
                  </a:cubicBezTo>
                  <a:cubicBezTo>
                    <a:pt x="4203" y="0"/>
                    <a:pt x="5487" y="1226"/>
                    <a:pt x="5487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9" name="Google Shape;9249;p20"/>
            <p:cNvSpPr/>
            <p:nvPr/>
          </p:nvSpPr>
          <p:spPr>
            <a:xfrm>
              <a:off x="2372625" y="4124125"/>
              <a:ext cx="135725" cy="137200"/>
            </a:xfrm>
            <a:custGeom>
              <a:avLst/>
              <a:gdLst/>
              <a:ahLst/>
              <a:cxnLst/>
              <a:rect l="l" t="t" r="r" b="b"/>
              <a:pathLst>
                <a:path w="5429" h="5488" extrusionOk="0">
                  <a:moveTo>
                    <a:pt x="5429" y="2744"/>
                  </a:moveTo>
                  <a:cubicBezTo>
                    <a:pt x="5429" y="4262"/>
                    <a:pt x="4144" y="5487"/>
                    <a:pt x="2685" y="5487"/>
                  </a:cubicBezTo>
                  <a:cubicBezTo>
                    <a:pt x="1167" y="5429"/>
                    <a:pt x="0" y="4203"/>
                    <a:pt x="0" y="2744"/>
                  </a:cubicBezTo>
                  <a:cubicBezTo>
                    <a:pt x="0" y="1226"/>
                    <a:pt x="1284" y="1"/>
                    <a:pt x="2743" y="59"/>
                  </a:cubicBezTo>
                  <a:cubicBezTo>
                    <a:pt x="4203" y="59"/>
                    <a:pt x="5429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0" name="Google Shape;9250;p20"/>
            <p:cNvSpPr/>
            <p:nvPr/>
          </p:nvSpPr>
          <p:spPr>
            <a:xfrm>
              <a:off x="1882300" y="2162875"/>
              <a:ext cx="137200" cy="135750"/>
            </a:xfrm>
            <a:custGeom>
              <a:avLst/>
              <a:gdLst/>
              <a:ahLst/>
              <a:cxnLst/>
              <a:rect l="l" t="t" r="r" b="b"/>
              <a:pathLst>
                <a:path w="5488" h="5430" extrusionOk="0">
                  <a:moveTo>
                    <a:pt x="5429" y="2744"/>
                  </a:moveTo>
                  <a:cubicBezTo>
                    <a:pt x="5429" y="4262"/>
                    <a:pt x="4203" y="5429"/>
                    <a:pt x="2744" y="5429"/>
                  </a:cubicBezTo>
                  <a:cubicBezTo>
                    <a:pt x="1226" y="5429"/>
                    <a:pt x="1" y="4145"/>
                    <a:pt x="59" y="2627"/>
                  </a:cubicBezTo>
                  <a:cubicBezTo>
                    <a:pt x="117" y="1168"/>
                    <a:pt x="1343" y="1"/>
                    <a:pt x="2802" y="1"/>
                  </a:cubicBezTo>
                  <a:cubicBezTo>
                    <a:pt x="4262" y="59"/>
                    <a:pt x="5487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1" name="Google Shape;9251;p20"/>
            <p:cNvSpPr/>
            <p:nvPr/>
          </p:nvSpPr>
          <p:spPr>
            <a:xfrm>
              <a:off x="4335325" y="4618825"/>
              <a:ext cx="135725" cy="135725"/>
            </a:xfrm>
            <a:custGeom>
              <a:avLst/>
              <a:gdLst/>
              <a:ahLst/>
              <a:cxnLst/>
              <a:rect l="l" t="t" r="r" b="b"/>
              <a:pathLst>
                <a:path w="5429" h="5429" extrusionOk="0">
                  <a:moveTo>
                    <a:pt x="5370" y="2685"/>
                  </a:moveTo>
                  <a:cubicBezTo>
                    <a:pt x="5429" y="4144"/>
                    <a:pt x="4203" y="5370"/>
                    <a:pt x="2744" y="5429"/>
                  </a:cubicBezTo>
                  <a:cubicBezTo>
                    <a:pt x="1226" y="5429"/>
                    <a:pt x="0" y="4203"/>
                    <a:pt x="0" y="2685"/>
                  </a:cubicBezTo>
                  <a:cubicBezTo>
                    <a:pt x="0" y="1226"/>
                    <a:pt x="1168" y="0"/>
                    <a:pt x="2685" y="0"/>
                  </a:cubicBezTo>
                  <a:cubicBezTo>
                    <a:pt x="4145" y="0"/>
                    <a:pt x="5370" y="1168"/>
                    <a:pt x="5370" y="26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2" name="Google Shape;9252;p20"/>
            <p:cNvSpPr/>
            <p:nvPr/>
          </p:nvSpPr>
          <p:spPr>
            <a:xfrm>
              <a:off x="3109550" y="4615900"/>
              <a:ext cx="134275" cy="134275"/>
            </a:xfrm>
            <a:custGeom>
              <a:avLst/>
              <a:gdLst/>
              <a:ahLst/>
              <a:cxnLst/>
              <a:rect l="l" t="t" r="r" b="b"/>
              <a:pathLst>
                <a:path w="5371" h="5371" extrusionOk="0">
                  <a:moveTo>
                    <a:pt x="2744" y="0"/>
                  </a:moveTo>
                  <a:cubicBezTo>
                    <a:pt x="4203" y="0"/>
                    <a:pt x="5370" y="1226"/>
                    <a:pt x="5312" y="2744"/>
                  </a:cubicBezTo>
                  <a:cubicBezTo>
                    <a:pt x="5312" y="4203"/>
                    <a:pt x="4144" y="5371"/>
                    <a:pt x="2627" y="5312"/>
                  </a:cubicBezTo>
                  <a:cubicBezTo>
                    <a:pt x="1109" y="5312"/>
                    <a:pt x="0" y="4145"/>
                    <a:pt x="0" y="2569"/>
                  </a:cubicBezTo>
                  <a:cubicBezTo>
                    <a:pt x="59" y="1109"/>
                    <a:pt x="1226" y="0"/>
                    <a:pt x="2744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3" name="Google Shape;9253;p20"/>
            <p:cNvSpPr/>
            <p:nvPr/>
          </p:nvSpPr>
          <p:spPr>
            <a:xfrm>
              <a:off x="5561100" y="1922100"/>
              <a:ext cx="134275" cy="132825"/>
            </a:xfrm>
            <a:custGeom>
              <a:avLst/>
              <a:gdLst/>
              <a:ahLst/>
              <a:cxnLst/>
              <a:rect l="l" t="t" r="r" b="b"/>
              <a:pathLst>
                <a:path w="5371" h="5313" extrusionOk="0">
                  <a:moveTo>
                    <a:pt x="2686" y="1"/>
                  </a:moveTo>
                  <a:cubicBezTo>
                    <a:pt x="4203" y="1"/>
                    <a:pt x="5371" y="1226"/>
                    <a:pt x="5312" y="2744"/>
                  </a:cubicBezTo>
                  <a:cubicBezTo>
                    <a:pt x="5312" y="4203"/>
                    <a:pt x="4145" y="5312"/>
                    <a:pt x="2627" y="5312"/>
                  </a:cubicBezTo>
                  <a:cubicBezTo>
                    <a:pt x="1110" y="5312"/>
                    <a:pt x="1" y="4086"/>
                    <a:pt x="1" y="2569"/>
                  </a:cubicBezTo>
                  <a:cubicBezTo>
                    <a:pt x="59" y="1110"/>
                    <a:pt x="1226" y="1"/>
                    <a:pt x="268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4" name="Google Shape;9254;p20"/>
            <p:cNvSpPr/>
            <p:nvPr/>
          </p:nvSpPr>
          <p:spPr>
            <a:xfrm>
              <a:off x="4583400" y="940025"/>
              <a:ext cx="131350" cy="131350"/>
            </a:xfrm>
            <a:custGeom>
              <a:avLst/>
              <a:gdLst/>
              <a:ahLst/>
              <a:cxnLst/>
              <a:rect l="l" t="t" r="r" b="b"/>
              <a:pathLst>
                <a:path w="5254" h="5254" extrusionOk="0">
                  <a:moveTo>
                    <a:pt x="2627" y="0"/>
                  </a:moveTo>
                  <a:cubicBezTo>
                    <a:pt x="4086" y="0"/>
                    <a:pt x="5254" y="1109"/>
                    <a:pt x="5254" y="2569"/>
                  </a:cubicBezTo>
                  <a:cubicBezTo>
                    <a:pt x="5254" y="4086"/>
                    <a:pt x="4086" y="5254"/>
                    <a:pt x="2569" y="5254"/>
                  </a:cubicBezTo>
                  <a:cubicBezTo>
                    <a:pt x="1109" y="5254"/>
                    <a:pt x="0" y="4086"/>
                    <a:pt x="0" y="2627"/>
                  </a:cubicBezTo>
                  <a:cubicBezTo>
                    <a:pt x="0" y="1109"/>
                    <a:pt x="1109" y="0"/>
                    <a:pt x="26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5" name="Google Shape;9255;p20"/>
            <p:cNvSpPr/>
            <p:nvPr/>
          </p:nvSpPr>
          <p:spPr>
            <a:xfrm>
              <a:off x="2127450" y="3880425"/>
              <a:ext cx="132825" cy="132825"/>
            </a:xfrm>
            <a:custGeom>
              <a:avLst/>
              <a:gdLst/>
              <a:ahLst/>
              <a:cxnLst/>
              <a:rect l="l" t="t" r="r" b="b"/>
              <a:pathLst>
                <a:path w="5313" h="5313" extrusionOk="0">
                  <a:moveTo>
                    <a:pt x="2686" y="1"/>
                  </a:moveTo>
                  <a:cubicBezTo>
                    <a:pt x="4145" y="1"/>
                    <a:pt x="5313" y="1168"/>
                    <a:pt x="5313" y="2627"/>
                  </a:cubicBezTo>
                  <a:cubicBezTo>
                    <a:pt x="5313" y="4145"/>
                    <a:pt x="4145" y="5312"/>
                    <a:pt x="2628" y="5312"/>
                  </a:cubicBezTo>
                  <a:cubicBezTo>
                    <a:pt x="1110" y="5254"/>
                    <a:pt x="1" y="4087"/>
                    <a:pt x="1" y="2627"/>
                  </a:cubicBezTo>
                  <a:cubicBezTo>
                    <a:pt x="1" y="1110"/>
                    <a:pt x="1168" y="1"/>
                    <a:pt x="262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6" name="Google Shape;9256;p20"/>
            <p:cNvSpPr/>
            <p:nvPr/>
          </p:nvSpPr>
          <p:spPr>
            <a:xfrm>
              <a:off x="1880850" y="3390125"/>
              <a:ext cx="132800" cy="132800"/>
            </a:xfrm>
            <a:custGeom>
              <a:avLst/>
              <a:gdLst/>
              <a:ahLst/>
              <a:cxnLst/>
              <a:rect l="l" t="t" r="r" b="b"/>
              <a:pathLst>
                <a:path w="5312" h="5312" extrusionOk="0">
                  <a:moveTo>
                    <a:pt x="2627" y="0"/>
                  </a:moveTo>
                  <a:cubicBezTo>
                    <a:pt x="4086" y="0"/>
                    <a:pt x="5254" y="1168"/>
                    <a:pt x="5312" y="2627"/>
                  </a:cubicBezTo>
                  <a:cubicBezTo>
                    <a:pt x="5312" y="4145"/>
                    <a:pt x="4145" y="5312"/>
                    <a:pt x="2627" y="5312"/>
                  </a:cubicBezTo>
                  <a:cubicBezTo>
                    <a:pt x="1168" y="5312"/>
                    <a:pt x="0" y="4145"/>
                    <a:pt x="0" y="2685"/>
                  </a:cubicBezTo>
                  <a:cubicBezTo>
                    <a:pt x="0" y="1168"/>
                    <a:pt x="1168" y="59"/>
                    <a:pt x="2627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7" name="Google Shape;9257;p20"/>
            <p:cNvSpPr/>
            <p:nvPr/>
          </p:nvSpPr>
          <p:spPr>
            <a:xfrm>
              <a:off x="2616300" y="4372200"/>
              <a:ext cx="132825" cy="134275"/>
            </a:xfrm>
            <a:custGeom>
              <a:avLst/>
              <a:gdLst/>
              <a:ahLst/>
              <a:cxnLst/>
              <a:rect l="l" t="t" r="r" b="b"/>
              <a:pathLst>
                <a:path w="5313" h="5371" extrusionOk="0">
                  <a:moveTo>
                    <a:pt x="5313" y="2744"/>
                  </a:moveTo>
                  <a:cubicBezTo>
                    <a:pt x="5313" y="4262"/>
                    <a:pt x="4087" y="5371"/>
                    <a:pt x="2628" y="5371"/>
                  </a:cubicBezTo>
                  <a:cubicBezTo>
                    <a:pt x="1110" y="5312"/>
                    <a:pt x="1" y="4145"/>
                    <a:pt x="1" y="2569"/>
                  </a:cubicBezTo>
                  <a:cubicBezTo>
                    <a:pt x="59" y="1110"/>
                    <a:pt x="1285" y="1"/>
                    <a:pt x="2744" y="59"/>
                  </a:cubicBezTo>
                  <a:cubicBezTo>
                    <a:pt x="4204" y="117"/>
                    <a:pt x="5313" y="1285"/>
                    <a:pt x="5313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8" name="Google Shape;9258;p20"/>
            <p:cNvSpPr/>
            <p:nvPr/>
          </p:nvSpPr>
          <p:spPr>
            <a:xfrm>
              <a:off x="2864375" y="940025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8" y="0"/>
                    <a:pt x="5196" y="1168"/>
                    <a:pt x="5196" y="2627"/>
                  </a:cubicBezTo>
                  <a:cubicBezTo>
                    <a:pt x="5254" y="4028"/>
                    <a:pt x="4028" y="5254"/>
                    <a:pt x="2569" y="5254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9" name="Google Shape;9259;p20"/>
            <p:cNvSpPr/>
            <p:nvPr/>
          </p:nvSpPr>
          <p:spPr>
            <a:xfrm>
              <a:off x="5562550" y="3638200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9" y="0"/>
                    <a:pt x="5196" y="1168"/>
                    <a:pt x="5254" y="2569"/>
                  </a:cubicBezTo>
                  <a:cubicBezTo>
                    <a:pt x="5254" y="4028"/>
                    <a:pt x="4029" y="5254"/>
                    <a:pt x="2628" y="5195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168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0" name="Google Shape;9260;p20"/>
            <p:cNvSpPr/>
            <p:nvPr/>
          </p:nvSpPr>
          <p:spPr>
            <a:xfrm>
              <a:off x="5073700" y="1188100"/>
              <a:ext cx="129900" cy="128425"/>
            </a:xfrm>
            <a:custGeom>
              <a:avLst/>
              <a:gdLst/>
              <a:ahLst/>
              <a:cxnLst/>
              <a:rect l="l" t="t" r="r" b="b"/>
              <a:pathLst>
                <a:path w="5196" h="5137" extrusionOk="0">
                  <a:moveTo>
                    <a:pt x="2569" y="0"/>
                  </a:moveTo>
                  <a:cubicBezTo>
                    <a:pt x="4028" y="0"/>
                    <a:pt x="5196" y="1226"/>
                    <a:pt x="5196" y="2627"/>
                  </a:cubicBezTo>
                  <a:cubicBezTo>
                    <a:pt x="5137" y="3969"/>
                    <a:pt x="3970" y="5137"/>
                    <a:pt x="2569" y="5137"/>
                  </a:cubicBezTo>
                  <a:cubicBezTo>
                    <a:pt x="1168" y="5137"/>
                    <a:pt x="1" y="3911"/>
                    <a:pt x="1" y="2510"/>
                  </a:cubicBezTo>
                  <a:cubicBezTo>
                    <a:pt x="59" y="1109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1" name="Google Shape;9261;p20"/>
            <p:cNvSpPr/>
            <p:nvPr/>
          </p:nvSpPr>
          <p:spPr>
            <a:xfrm>
              <a:off x="5320325" y="1430325"/>
              <a:ext cx="129900" cy="128450"/>
            </a:xfrm>
            <a:custGeom>
              <a:avLst/>
              <a:gdLst/>
              <a:ahLst/>
              <a:cxnLst/>
              <a:rect l="l" t="t" r="r" b="b"/>
              <a:pathLst>
                <a:path w="5196" h="5138" extrusionOk="0">
                  <a:moveTo>
                    <a:pt x="5137" y="2627"/>
                  </a:moveTo>
                  <a:cubicBezTo>
                    <a:pt x="5137" y="4028"/>
                    <a:pt x="3970" y="5137"/>
                    <a:pt x="2569" y="5137"/>
                  </a:cubicBezTo>
                  <a:cubicBezTo>
                    <a:pt x="1168" y="5137"/>
                    <a:pt x="0" y="3912"/>
                    <a:pt x="0" y="2511"/>
                  </a:cubicBezTo>
                  <a:cubicBezTo>
                    <a:pt x="59" y="1110"/>
                    <a:pt x="1285" y="1"/>
                    <a:pt x="2627" y="1"/>
                  </a:cubicBezTo>
                  <a:cubicBezTo>
                    <a:pt x="4028" y="59"/>
                    <a:pt x="5195" y="1226"/>
                    <a:pt x="5137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2" name="Google Shape;9262;p20"/>
            <p:cNvSpPr/>
            <p:nvPr/>
          </p:nvSpPr>
          <p:spPr>
            <a:xfrm>
              <a:off x="1886675" y="1920650"/>
              <a:ext cx="128450" cy="126975"/>
            </a:xfrm>
            <a:custGeom>
              <a:avLst/>
              <a:gdLst/>
              <a:ahLst/>
              <a:cxnLst/>
              <a:rect l="l" t="t" r="r" b="b"/>
              <a:pathLst>
                <a:path w="5138" h="5079" extrusionOk="0">
                  <a:moveTo>
                    <a:pt x="2569" y="0"/>
                  </a:moveTo>
                  <a:cubicBezTo>
                    <a:pt x="3970" y="0"/>
                    <a:pt x="5079" y="1109"/>
                    <a:pt x="5079" y="2510"/>
                  </a:cubicBezTo>
                  <a:cubicBezTo>
                    <a:pt x="5137" y="3969"/>
                    <a:pt x="3970" y="5078"/>
                    <a:pt x="2569" y="5078"/>
                  </a:cubicBezTo>
                  <a:cubicBezTo>
                    <a:pt x="1168" y="5078"/>
                    <a:pt x="59" y="3969"/>
                    <a:pt x="1" y="2568"/>
                  </a:cubicBezTo>
                  <a:cubicBezTo>
                    <a:pt x="1" y="1168"/>
                    <a:pt x="1110" y="59"/>
                    <a:pt x="256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3" name="Google Shape;9263;p20"/>
            <p:cNvSpPr/>
            <p:nvPr/>
          </p:nvSpPr>
          <p:spPr>
            <a:xfrm>
              <a:off x="5812100" y="2904175"/>
              <a:ext cx="125525" cy="127000"/>
            </a:xfrm>
            <a:custGeom>
              <a:avLst/>
              <a:gdLst/>
              <a:ahLst/>
              <a:cxnLst/>
              <a:rect l="l" t="t" r="r" b="b"/>
              <a:pathLst>
                <a:path w="5021" h="5080" extrusionOk="0">
                  <a:moveTo>
                    <a:pt x="2510" y="5021"/>
                  </a:moveTo>
                  <a:cubicBezTo>
                    <a:pt x="1109" y="5079"/>
                    <a:pt x="0" y="3970"/>
                    <a:pt x="0" y="2511"/>
                  </a:cubicBezTo>
                  <a:cubicBezTo>
                    <a:pt x="0" y="1110"/>
                    <a:pt x="1051" y="1"/>
                    <a:pt x="2510" y="1"/>
                  </a:cubicBezTo>
                  <a:cubicBezTo>
                    <a:pt x="3911" y="1"/>
                    <a:pt x="5020" y="1052"/>
                    <a:pt x="5020" y="2452"/>
                  </a:cubicBezTo>
                  <a:cubicBezTo>
                    <a:pt x="5020" y="3912"/>
                    <a:pt x="3969" y="5021"/>
                    <a:pt x="2510" y="50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4" name="Google Shape;9264;p20"/>
            <p:cNvSpPr/>
            <p:nvPr/>
          </p:nvSpPr>
          <p:spPr>
            <a:xfrm>
              <a:off x="5810625" y="2660475"/>
              <a:ext cx="127000" cy="127000"/>
            </a:xfrm>
            <a:custGeom>
              <a:avLst/>
              <a:gdLst/>
              <a:ahLst/>
              <a:cxnLst/>
              <a:rect l="l" t="t" r="r" b="b"/>
              <a:pathLst>
                <a:path w="5080" h="5080" extrusionOk="0">
                  <a:moveTo>
                    <a:pt x="2569" y="5079"/>
                  </a:moveTo>
                  <a:cubicBezTo>
                    <a:pt x="1168" y="5079"/>
                    <a:pt x="59" y="3970"/>
                    <a:pt x="1" y="2569"/>
                  </a:cubicBezTo>
                  <a:cubicBezTo>
                    <a:pt x="1" y="1168"/>
                    <a:pt x="1110" y="59"/>
                    <a:pt x="2569" y="1"/>
                  </a:cubicBezTo>
                  <a:cubicBezTo>
                    <a:pt x="3970" y="1"/>
                    <a:pt x="5079" y="1110"/>
                    <a:pt x="5079" y="2569"/>
                  </a:cubicBezTo>
                  <a:cubicBezTo>
                    <a:pt x="5079" y="3970"/>
                    <a:pt x="3970" y="5079"/>
                    <a:pt x="2569" y="50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5" name="Google Shape;9265;p20"/>
            <p:cNvSpPr/>
            <p:nvPr/>
          </p:nvSpPr>
          <p:spPr>
            <a:xfrm>
              <a:off x="4581925" y="4623200"/>
              <a:ext cx="127000" cy="126975"/>
            </a:xfrm>
            <a:custGeom>
              <a:avLst/>
              <a:gdLst/>
              <a:ahLst/>
              <a:cxnLst/>
              <a:rect l="l" t="t" r="r" b="b"/>
              <a:pathLst>
                <a:path w="5080" h="5079" extrusionOk="0">
                  <a:moveTo>
                    <a:pt x="5079" y="2510"/>
                  </a:moveTo>
                  <a:cubicBezTo>
                    <a:pt x="5079" y="3911"/>
                    <a:pt x="3970" y="5020"/>
                    <a:pt x="2569" y="5079"/>
                  </a:cubicBezTo>
                  <a:cubicBezTo>
                    <a:pt x="1168" y="5079"/>
                    <a:pt x="1" y="3969"/>
                    <a:pt x="1" y="2569"/>
                  </a:cubicBezTo>
                  <a:cubicBezTo>
                    <a:pt x="1" y="1109"/>
                    <a:pt x="1110" y="0"/>
                    <a:pt x="2511" y="0"/>
                  </a:cubicBezTo>
                  <a:cubicBezTo>
                    <a:pt x="3912" y="0"/>
                    <a:pt x="5021" y="1109"/>
                    <a:pt x="5079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6" name="Google Shape;9266;p20"/>
            <p:cNvSpPr/>
            <p:nvPr/>
          </p:nvSpPr>
          <p:spPr>
            <a:xfrm>
              <a:off x="3849400" y="694850"/>
              <a:ext cx="126975" cy="127000"/>
            </a:xfrm>
            <a:custGeom>
              <a:avLst/>
              <a:gdLst/>
              <a:ahLst/>
              <a:cxnLst/>
              <a:rect l="l" t="t" r="r" b="b"/>
              <a:pathLst>
                <a:path w="5079" h="5080" extrusionOk="0">
                  <a:moveTo>
                    <a:pt x="2510" y="59"/>
                  </a:moveTo>
                  <a:cubicBezTo>
                    <a:pt x="3911" y="1"/>
                    <a:pt x="5078" y="1110"/>
                    <a:pt x="5078" y="2569"/>
                  </a:cubicBezTo>
                  <a:cubicBezTo>
                    <a:pt x="5078" y="3970"/>
                    <a:pt x="3969" y="5079"/>
                    <a:pt x="2510" y="5079"/>
                  </a:cubicBezTo>
                  <a:cubicBezTo>
                    <a:pt x="1109" y="5079"/>
                    <a:pt x="58" y="3970"/>
                    <a:pt x="0" y="2628"/>
                  </a:cubicBezTo>
                  <a:cubicBezTo>
                    <a:pt x="0" y="1168"/>
                    <a:pt x="1109" y="59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7" name="Google Shape;9267;p20"/>
            <p:cNvSpPr/>
            <p:nvPr/>
          </p:nvSpPr>
          <p:spPr>
            <a:xfrm>
              <a:off x="36027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5020" y="2452"/>
                  </a:moveTo>
                  <a:cubicBezTo>
                    <a:pt x="5020" y="3911"/>
                    <a:pt x="3970" y="5020"/>
                    <a:pt x="2510" y="5020"/>
                  </a:cubicBezTo>
                  <a:cubicBezTo>
                    <a:pt x="1109" y="5020"/>
                    <a:pt x="59" y="3911"/>
                    <a:pt x="0" y="2510"/>
                  </a:cubicBezTo>
                  <a:cubicBezTo>
                    <a:pt x="0" y="1109"/>
                    <a:pt x="1109" y="0"/>
                    <a:pt x="2510" y="0"/>
                  </a:cubicBezTo>
                  <a:cubicBezTo>
                    <a:pt x="3911" y="0"/>
                    <a:pt x="5020" y="1051"/>
                    <a:pt x="5020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8" name="Google Shape;9268;p20"/>
            <p:cNvSpPr/>
            <p:nvPr/>
          </p:nvSpPr>
          <p:spPr>
            <a:xfrm>
              <a:off x="2867300" y="4620275"/>
              <a:ext cx="124075" cy="124075"/>
            </a:xfrm>
            <a:custGeom>
              <a:avLst/>
              <a:gdLst/>
              <a:ahLst/>
              <a:cxnLst/>
              <a:rect l="l" t="t" r="r" b="b"/>
              <a:pathLst>
                <a:path w="4963" h="4963" extrusionOk="0">
                  <a:moveTo>
                    <a:pt x="2511" y="4962"/>
                  </a:moveTo>
                  <a:cubicBezTo>
                    <a:pt x="1110" y="4962"/>
                    <a:pt x="1" y="3853"/>
                    <a:pt x="1" y="2452"/>
                  </a:cubicBezTo>
                  <a:cubicBezTo>
                    <a:pt x="1" y="1110"/>
                    <a:pt x="1110" y="1"/>
                    <a:pt x="2511" y="1"/>
                  </a:cubicBezTo>
                  <a:cubicBezTo>
                    <a:pt x="3911" y="1"/>
                    <a:pt x="4962" y="1110"/>
                    <a:pt x="4962" y="2510"/>
                  </a:cubicBezTo>
                  <a:cubicBezTo>
                    <a:pt x="4962" y="3911"/>
                    <a:pt x="3911" y="4962"/>
                    <a:pt x="2511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9" name="Google Shape;9269;p20"/>
            <p:cNvSpPr/>
            <p:nvPr/>
          </p:nvSpPr>
          <p:spPr>
            <a:xfrm>
              <a:off x="5812100" y="2415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0" y="1"/>
                  </a:moveTo>
                  <a:cubicBezTo>
                    <a:pt x="3853" y="1"/>
                    <a:pt x="4962" y="1110"/>
                    <a:pt x="4962" y="2511"/>
                  </a:cubicBezTo>
                  <a:cubicBezTo>
                    <a:pt x="5020" y="3853"/>
                    <a:pt x="3911" y="4962"/>
                    <a:pt x="2510" y="4962"/>
                  </a:cubicBezTo>
                  <a:cubicBezTo>
                    <a:pt x="1109" y="5021"/>
                    <a:pt x="0" y="3912"/>
                    <a:pt x="0" y="2511"/>
                  </a:cubicBezTo>
                  <a:cubicBezTo>
                    <a:pt x="0" y="1110"/>
                    <a:pt x="1109" y="1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0" name="Google Shape;9270;p20"/>
            <p:cNvSpPr/>
            <p:nvPr/>
          </p:nvSpPr>
          <p:spPr>
            <a:xfrm>
              <a:off x="5812100" y="3152250"/>
              <a:ext cx="125525" cy="124075"/>
            </a:xfrm>
            <a:custGeom>
              <a:avLst/>
              <a:gdLst/>
              <a:ahLst/>
              <a:cxnLst/>
              <a:rect l="l" t="t" r="r" b="b"/>
              <a:pathLst>
                <a:path w="5021" h="4963" extrusionOk="0">
                  <a:moveTo>
                    <a:pt x="2452" y="4962"/>
                  </a:moveTo>
                  <a:cubicBezTo>
                    <a:pt x="1109" y="4904"/>
                    <a:pt x="0" y="3795"/>
                    <a:pt x="59" y="2394"/>
                  </a:cubicBezTo>
                  <a:cubicBezTo>
                    <a:pt x="59" y="1052"/>
                    <a:pt x="1168" y="1"/>
                    <a:pt x="2510" y="1"/>
                  </a:cubicBezTo>
                  <a:cubicBezTo>
                    <a:pt x="3911" y="1"/>
                    <a:pt x="5020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1" name="Google Shape;9271;p20"/>
            <p:cNvSpPr/>
            <p:nvPr/>
          </p:nvSpPr>
          <p:spPr>
            <a:xfrm>
              <a:off x="2378450" y="1186625"/>
              <a:ext cx="124075" cy="122600"/>
            </a:xfrm>
            <a:custGeom>
              <a:avLst/>
              <a:gdLst/>
              <a:ahLst/>
              <a:cxnLst/>
              <a:rect l="l" t="t" r="r" b="b"/>
              <a:pathLst>
                <a:path w="4963" h="4904" extrusionOk="0">
                  <a:moveTo>
                    <a:pt x="2452" y="4904"/>
                  </a:moveTo>
                  <a:cubicBezTo>
                    <a:pt x="1110" y="4904"/>
                    <a:pt x="1" y="3853"/>
                    <a:pt x="1" y="2452"/>
                  </a:cubicBezTo>
                  <a:cubicBezTo>
                    <a:pt x="1" y="1110"/>
                    <a:pt x="1110" y="1"/>
                    <a:pt x="2510" y="1"/>
                  </a:cubicBezTo>
                  <a:cubicBezTo>
                    <a:pt x="3853" y="1"/>
                    <a:pt x="4962" y="1110"/>
                    <a:pt x="4962" y="2511"/>
                  </a:cubicBezTo>
                  <a:cubicBezTo>
                    <a:pt x="4904" y="3853"/>
                    <a:pt x="3795" y="4904"/>
                    <a:pt x="2452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2" name="Google Shape;9272;p20"/>
            <p:cNvSpPr/>
            <p:nvPr/>
          </p:nvSpPr>
          <p:spPr>
            <a:xfrm>
              <a:off x="40930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1" y="0"/>
                  </a:moveTo>
                  <a:cubicBezTo>
                    <a:pt x="3912" y="59"/>
                    <a:pt x="5021" y="1168"/>
                    <a:pt x="4962" y="2569"/>
                  </a:cubicBezTo>
                  <a:cubicBezTo>
                    <a:pt x="4962" y="3911"/>
                    <a:pt x="3853" y="5020"/>
                    <a:pt x="2452" y="4962"/>
                  </a:cubicBezTo>
                  <a:cubicBezTo>
                    <a:pt x="1052" y="4962"/>
                    <a:pt x="1" y="3853"/>
                    <a:pt x="1" y="2510"/>
                  </a:cubicBezTo>
                  <a:cubicBezTo>
                    <a:pt x="1" y="1109"/>
                    <a:pt x="1110" y="0"/>
                    <a:pt x="25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3" name="Google Shape;9273;p20"/>
            <p:cNvSpPr/>
            <p:nvPr/>
          </p:nvSpPr>
          <p:spPr>
            <a:xfrm>
              <a:off x="1885225" y="3641100"/>
              <a:ext cx="124050" cy="124075"/>
            </a:xfrm>
            <a:custGeom>
              <a:avLst/>
              <a:gdLst/>
              <a:ahLst/>
              <a:cxnLst/>
              <a:rect l="l" t="t" r="r" b="b"/>
              <a:pathLst>
                <a:path w="4962" h="4963" extrusionOk="0">
                  <a:moveTo>
                    <a:pt x="2452" y="1"/>
                  </a:moveTo>
                  <a:cubicBezTo>
                    <a:pt x="3853" y="1"/>
                    <a:pt x="4962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ubicBezTo>
                    <a:pt x="1051" y="4962"/>
                    <a:pt x="0" y="3853"/>
                    <a:pt x="0" y="2453"/>
                  </a:cubicBezTo>
                  <a:cubicBezTo>
                    <a:pt x="0" y="1110"/>
                    <a:pt x="1109" y="1"/>
                    <a:pt x="24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4" name="Google Shape;9274;p20"/>
            <p:cNvSpPr/>
            <p:nvPr/>
          </p:nvSpPr>
          <p:spPr>
            <a:xfrm>
              <a:off x="5318875" y="4129975"/>
              <a:ext cx="124050" cy="125500"/>
            </a:xfrm>
            <a:custGeom>
              <a:avLst/>
              <a:gdLst/>
              <a:ahLst/>
              <a:cxnLst/>
              <a:rect l="l" t="t" r="r" b="b"/>
              <a:pathLst>
                <a:path w="4962" h="5020" extrusionOk="0">
                  <a:moveTo>
                    <a:pt x="58" y="2510"/>
                  </a:moveTo>
                  <a:cubicBezTo>
                    <a:pt x="58" y="1109"/>
                    <a:pt x="1167" y="0"/>
                    <a:pt x="2568" y="58"/>
                  </a:cubicBezTo>
                  <a:cubicBezTo>
                    <a:pt x="3911" y="117"/>
                    <a:pt x="4962" y="1226"/>
                    <a:pt x="4962" y="2568"/>
                  </a:cubicBezTo>
                  <a:cubicBezTo>
                    <a:pt x="4962" y="3911"/>
                    <a:pt x="3794" y="5020"/>
                    <a:pt x="2452" y="5020"/>
                  </a:cubicBezTo>
                  <a:cubicBezTo>
                    <a:pt x="1109" y="4962"/>
                    <a:pt x="0" y="3853"/>
                    <a:pt x="58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5" name="Google Shape;9275;p20"/>
            <p:cNvSpPr/>
            <p:nvPr/>
          </p:nvSpPr>
          <p:spPr>
            <a:xfrm>
              <a:off x="3357625" y="696325"/>
              <a:ext cx="124050" cy="124050"/>
            </a:xfrm>
            <a:custGeom>
              <a:avLst/>
              <a:gdLst/>
              <a:ahLst/>
              <a:cxnLst/>
              <a:rect l="l" t="t" r="r" b="b"/>
              <a:pathLst>
                <a:path w="4962" h="4962" extrusionOk="0">
                  <a:moveTo>
                    <a:pt x="2510" y="4962"/>
                  </a:moveTo>
                  <a:cubicBezTo>
                    <a:pt x="1168" y="4962"/>
                    <a:pt x="59" y="3853"/>
                    <a:pt x="0" y="2510"/>
                  </a:cubicBezTo>
                  <a:cubicBezTo>
                    <a:pt x="0" y="1168"/>
                    <a:pt x="1109" y="59"/>
                    <a:pt x="2452" y="59"/>
                  </a:cubicBezTo>
                  <a:cubicBezTo>
                    <a:pt x="3794" y="0"/>
                    <a:pt x="4903" y="1109"/>
                    <a:pt x="4903" y="2452"/>
                  </a:cubicBezTo>
                  <a:cubicBezTo>
                    <a:pt x="4962" y="3794"/>
                    <a:pt x="3853" y="4903"/>
                    <a:pt x="2510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6" name="Google Shape;9276;p20"/>
            <p:cNvSpPr/>
            <p:nvPr/>
          </p:nvSpPr>
          <p:spPr>
            <a:xfrm>
              <a:off x="5076625" y="43780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1" y="2393"/>
                  </a:moveTo>
                  <a:cubicBezTo>
                    <a:pt x="59" y="1051"/>
                    <a:pt x="1226" y="0"/>
                    <a:pt x="2511" y="0"/>
                  </a:cubicBezTo>
                  <a:cubicBezTo>
                    <a:pt x="3853" y="58"/>
                    <a:pt x="4962" y="1226"/>
                    <a:pt x="4904" y="2510"/>
                  </a:cubicBezTo>
                  <a:cubicBezTo>
                    <a:pt x="4904" y="3852"/>
                    <a:pt x="3736" y="4962"/>
                    <a:pt x="2394" y="4903"/>
                  </a:cubicBezTo>
                  <a:cubicBezTo>
                    <a:pt x="1051" y="4903"/>
                    <a:pt x="1" y="3736"/>
                    <a:pt x="1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7" name="Google Shape;9277;p20"/>
            <p:cNvSpPr/>
            <p:nvPr/>
          </p:nvSpPr>
          <p:spPr>
            <a:xfrm>
              <a:off x="4830000" y="944400"/>
              <a:ext cx="122625" cy="122600"/>
            </a:xfrm>
            <a:custGeom>
              <a:avLst/>
              <a:gdLst/>
              <a:ahLst/>
              <a:cxnLst/>
              <a:rect l="l" t="t" r="r" b="b"/>
              <a:pathLst>
                <a:path w="4905" h="4904" extrusionOk="0">
                  <a:moveTo>
                    <a:pt x="4904" y="2452"/>
                  </a:moveTo>
                  <a:cubicBezTo>
                    <a:pt x="4904" y="3794"/>
                    <a:pt x="3795" y="4903"/>
                    <a:pt x="2453" y="4903"/>
                  </a:cubicBezTo>
                  <a:cubicBezTo>
                    <a:pt x="1110" y="4903"/>
                    <a:pt x="1" y="3736"/>
                    <a:pt x="1" y="2452"/>
                  </a:cubicBezTo>
                  <a:cubicBezTo>
                    <a:pt x="1" y="1109"/>
                    <a:pt x="1168" y="0"/>
                    <a:pt x="2453" y="0"/>
                  </a:cubicBezTo>
                  <a:cubicBezTo>
                    <a:pt x="3795" y="0"/>
                    <a:pt x="4904" y="1109"/>
                    <a:pt x="4904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8" name="Google Shape;9278;p20"/>
            <p:cNvSpPr/>
            <p:nvPr/>
          </p:nvSpPr>
          <p:spPr>
            <a:xfrm>
              <a:off x="2131825" y="14332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3" y="4904"/>
                  </a:moveTo>
                  <a:cubicBezTo>
                    <a:pt x="1110" y="4904"/>
                    <a:pt x="1" y="3795"/>
                    <a:pt x="1" y="2452"/>
                  </a:cubicBezTo>
                  <a:cubicBezTo>
                    <a:pt x="59" y="1109"/>
                    <a:pt x="1168" y="0"/>
                    <a:pt x="2511" y="0"/>
                  </a:cubicBezTo>
                  <a:cubicBezTo>
                    <a:pt x="3853" y="59"/>
                    <a:pt x="4962" y="1168"/>
                    <a:pt x="4904" y="2510"/>
                  </a:cubicBezTo>
                  <a:cubicBezTo>
                    <a:pt x="4904" y="3853"/>
                    <a:pt x="3795" y="4962"/>
                    <a:pt x="2453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9" name="Google Shape;9279;p20"/>
            <p:cNvSpPr/>
            <p:nvPr/>
          </p:nvSpPr>
          <p:spPr>
            <a:xfrm>
              <a:off x="5565475" y="1679875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2" y="0"/>
                  </a:moveTo>
                  <a:cubicBezTo>
                    <a:pt x="3795" y="0"/>
                    <a:pt x="4962" y="1109"/>
                    <a:pt x="4962" y="2452"/>
                  </a:cubicBezTo>
                  <a:cubicBezTo>
                    <a:pt x="4962" y="3794"/>
                    <a:pt x="3853" y="4903"/>
                    <a:pt x="2511" y="4903"/>
                  </a:cubicBezTo>
                  <a:cubicBezTo>
                    <a:pt x="1168" y="4962"/>
                    <a:pt x="59" y="3852"/>
                    <a:pt x="59" y="2510"/>
                  </a:cubicBezTo>
                  <a:cubicBezTo>
                    <a:pt x="1" y="1167"/>
                    <a:pt x="1110" y="58"/>
                    <a:pt x="245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0" name="Google Shape;9280;p20"/>
            <p:cNvSpPr/>
            <p:nvPr/>
          </p:nvSpPr>
          <p:spPr>
            <a:xfrm>
              <a:off x="3847925" y="4868350"/>
              <a:ext cx="121150" cy="121150"/>
            </a:xfrm>
            <a:custGeom>
              <a:avLst/>
              <a:gdLst/>
              <a:ahLst/>
              <a:cxnLst/>
              <a:rect l="l" t="t" r="r" b="b"/>
              <a:pathLst>
                <a:path w="4846" h="4846" extrusionOk="0">
                  <a:moveTo>
                    <a:pt x="4845" y="2394"/>
                  </a:moveTo>
                  <a:cubicBezTo>
                    <a:pt x="4845" y="3736"/>
                    <a:pt x="3795" y="4845"/>
                    <a:pt x="2452" y="4845"/>
                  </a:cubicBezTo>
                  <a:cubicBezTo>
                    <a:pt x="1168" y="4845"/>
                    <a:pt x="59" y="3795"/>
                    <a:pt x="59" y="2452"/>
                  </a:cubicBezTo>
                  <a:cubicBezTo>
                    <a:pt x="1" y="1110"/>
                    <a:pt x="1110" y="59"/>
                    <a:pt x="2394" y="59"/>
                  </a:cubicBezTo>
                  <a:cubicBezTo>
                    <a:pt x="3736" y="1"/>
                    <a:pt x="4845" y="1110"/>
                    <a:pt x="4845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1" name="Google Shape;9281;p20"/>
            <p:cNvSpPr/>
            <p:nvPr/>
          </p:nvSpPr>
          <p:spPr>
            <a:xfrm>
              <a:off x="1644450" y="2660475"/>
              <a:ext cx="119675" cy="119700"/>
            </a:xfrm>
            <a:custGeom>
              <a:avLst/>
              <a:gdLst/>
              <a:ahLst/>
              <a:cxnLst/>
              <a:rect l="l" t="t" r="r" b="b"/>
              <a:pathLst>
                <a:path w="4787" h="4788" extrusionOk="0">
                  <a:moveTo>
                    <a:pt x="2393" y="1"/>
                  </a:moveTo>
                  <a:cubicBezTo>
                    <a:pt x="3678" y="1"/>
                    <a:pt x="4787" y="1052"/>
                    <a:pt x="4787" y="2394"/>
                  </a:cubicBezTo>
                  <a:cubicBezTo>
                    <a:pt x="4787" y="3678"/>
                    <a:pt x="3736" y="4787"/>
                    <a:pt x="2393" y="4787"/>
                  </a:cubicBezTo>
                  <a:cubicBezTo>
                    <a:pt x="1109" y="4787"/>
                    <a:pt x="0" y="3737"/>
                    <a:pt x="0" y="2394"/>
                  </a:cubicBezTo>
                  <a:cubicBezTo>
                    <a:pt x="0" y="1110"/>
                    <a:pt x="1051" y="1"/>
                    <a:pt x="23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2" name="Google Shape;9282;p20"/>
            <p:cNvSpPr/>
            <p:nvPr/>
          </p:nvSpPr>
          <p:spPr>
            <a:xfrm>
              <a:off x="3605700" y="4868350"/>
              <a:ext cx="121125" cy="121150"/>
            </a:xfrm>
            <a:custGeom>
              <a:avLst/>
              <a:gdLst/>
              <a:ahLst/>
              <a:cxnLst/>
              <a:rect l="l" t="t" r="r" b="b"/>
              <a:pathLst>
                <a:path w="4845" h="4846" extrusionOk="0">
                  <a:moveTo>
                    <a:pt x="4787" y="2394"/>
                  </a:moveTo>
                  <a:cubicBezTo>
                    <a:pt x="4845" y="3736"/>
                    <a:pt x="3736" y="4845"/>
                    <a:pt x="2452" y="4845"/>
                  </a:cubicBezTo>
                  <a:cubicBezTo>
                    <a:pt x="1109" y="4845"/>
                    <a:pt x="59" y="3795"/>
                    <a:pt x="0" y="2452"/>
                  </a:cubicBezTo>
                  <a:cubicBezTo>
                    <a:pt x="0" y="1110"/>
                    <a:pt x="1051" y="59"/>
                    <a:pt x="2393" y="59"/>
                  </a:cubicBezTo>
                  <a:cubicBezTo>
                    <a:pt x="3736" y="1"/>
                    <a:pt x="4787" y="1110"/>
                    <a:pt x="4787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3" name="Google Shape;9283;p20"/>
            <p:cNvSpPr/>
            <p:nvPr/>
          </p:nvSpPr>
          <p:spPr>
            <a:xfrm>
              <a:off x="4342625" y="699250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8"/>
                  </a:moveTo>
                  <a:cubicBezTo>
                    <a:pt x="1051" y="4728"/>
                    <a:pt x="59" y="3736"/>
                    <a:pt x="59" y="2393"/>
                  </a:cubicBezTo>
                  <a:cubicBezTo>
                    <a:pt x="0" y="1051"/>
                    <a:pt x="1051" y="0"/>
                    <a:pt x="2452" y="0"/>
                  </a:cubicBezTo>
                  <a:cubicBezTo>
                    <a:pt x="3736" y="58"/>
                    <a:pt x="4787" y="1051"/>
                    <a:pt x="4728" y="2393"/>
                  </a:cubicBezTo>
                  <a:cubicBezTo>
                    <a:pt x="4728" y="3736"/>
                    <a:pt x="3736" y="4728"/>
                    <a:pt x="2393" y="47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4" name="Google Shape;9284;p20"/>
            <p:cNvSpPr/>
            <p:nvPr/>
          </p:nvSpPr>
          <p:spPr>
            <a:xfrm>
              <a:off x="5568400" y="38906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8" y="2393"/>
                  </a:moveTo>
                  <a:cubicBezTo>
                    <a:pt x="4728" y="3736"/>
                    <a:pt x="3736" y="4728"/>
                    <a:pt x="2394" y="4728"/>
                  </a:cubicBezTo>
                  <a:cubicBezTo>
                    <a:pt x="1051" y="4728"/>
                    <a:pt x="0" y="3678"/>
                    <a:pt x="0" y="2335"/>
                  </a:cubicBezTo>
                  <a:cubicBezTo>
                    <a:pt x="59" y="1051"/>
                    <a:pt x="1109" y="0"/>
                    <a:pt x="2394" y="0"/>
                  </a:cubicBezTo>
                  <a:cubicBezTo>
                    <a:pt x="3736" y="59"/>
                    <a:pt x="4728" y="1051"/>
                    <a:pt x="4728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5" name="Google Shape;9285;p20"/>
            <p:cNvSpPr/>
            <p:nvPr/>
          </p:nvSpPr>
          <p:spPr>
            <a:xfrm>
              <a:off x="2134750" y="41343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9" y="2393"/>
                  </a:moveTo>
                  <a:cubicBezTo>
                    <a:pt x="4670" y="3678"/>
                    <a:pt x="3678" y="4728"/>
                    <a:pt x="2336" y="4670"/>
                  </a:cubicBezTo>
                  <a:cubicBezTo>
                    <a:pt x="993" y="4670"/>
                    <a:pt x="1" y="3619"/>
                    <a:pt x="1" y="2277"/>
                  </a:cubicBezTo>
                  <a:cubicBezTo>
                    <a:pt x="59" y="992"/>
                    <a:pt x="1051" y="0"/>
                    <a:pt x="2394" y="0"/>
                  </a:cubicBezTo>
                  <a:cubicBezTo>
                    <a:pt x="3736" y="0"/>
                    <a:pt x="4729" y="1051"/>
                    <a:pt x="4670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6" name="Google Shape;9286;p20"/>
            <p:cNvSpPr/>
            <p:nvPr/>
          </p:nvSpPr>
          <p:spPr>
            <a:xfrm>
              <a:off x="2381375" y="43809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5" y="4729"/>
                  </a:moveTo>
                  <a:cubicBezTo>
                    <a:pt x="993" y="4670"/>
                    <a:pt x="0" y="3678"/>
                    <a:pt x="0" y="2336"/>
                  </a:cubicBezTo>
                  <a:cubicBezTo>
                    <a:pt x="0" y="993"/>
                    <a:pt x="1109" y="1"/>
                    <a:pt x="2452" y="1"/>
                  </a:cubicBezTo>
                  <a:cubicBezTo>
                    <a:pt x="3736" y="59"/>
                    <a:pt x="4728" y="1110"/>
                    <a:pt x="4728" y="2394"/>
                  </a:cubicBezTo>
                  <a:cubicBezTo>
                    <a:pt x="4670" y="3736"/>
                    <a:pt x="3619" y="4729"/>
                    <a:pt x="2335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7" name="Google Shape;9287;p20"/>
            <p:cNvSpPr/>
            <p:nvPr/>
          </p:nvSpPr>
          <p:spPr>
            <a:xfrm>
              <a:off x="4097450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2336" y="0"/>
                  </a:moveTo>
                  <a:cubicBezTo>
                    <a:pt x="3620" y="0"/>
                    <a:pt x="4671" y="993"/>
                    <a:pt x="4671" y="2277"/>
                  </a:cubicBezTo>
                  <a:cubicBezTo>
                    <a:pt x="4671" y="3619"/>
                    <a:pt x="3678" y="4612"/>
                    <a:pt x="2336" y="4670"/>
                  </a:cubicBezTo>
                  <a:cubicBezTo>
                    <a:pt x="1052" y="4670"/>
                    <a:pt x="1" y="3619"/>
                    <a:pt x="1" y="2335"/>
                  </a:cubicBezTo>
                  <a:cubicBezTo>
                    <a:pt x="1" y="993"/>
                    <a:pt x="993" y="0"/>
                    <a:pt x="233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8" name="Google Shape;9288;p20"/>
            <p:cNvSpPr/>
            <p:nvPr/>
          </p:nvSpPr>
          <p:spPr>
            <a:xfrm>
              <a:off x="5815025" y="2171625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9"/>
                  </a:moveTo>
                  <a:cubicBezTo>
                    <a:pt x="1051" y="4729"/>
                    <a:pt x="0" y="3678"/>
                    <a:pt x="0" y="2336"/>
                  </a:cubicBezTo>
                  <a:cubicBezTo>
                    <a:pt x="58" y="1052"/>
                    <a:pt x="1051" y="1"/>
                    <a:pt x="2393" y="1"/>
                  </a:cubicBezTo>
                  <a:cubicBezTo>
                    <a:pt x="3736" y="1"/>
                    <a:pt x="4786" y="1052"/>
                    <a:pt x="4728" y="2394"/>
                  </a:cubicBezTo>
                  <a:cubicBezTo>
                    <a:pt x="4728" y="3737"/>
                    <a:pt x="3677" y="4729"/>
                    <a:pt x="239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9" name="Google Shape;9289;p20"/>
            <p:cNvSpPr/>
            <p:nvPr/>
          </p:nvSpPr>
          <p:spPr>
            <a:xfrm>
              <a:off x="5816475" y="33988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0"/>
                  </a:moveTo>
                  <a:cubicBezTo>
                    <a:pt x="3619" y="0"/>
                    <a:pt x="4670" y="993"/>
                    <a:pt x="4670" y="2335"/>
                  </a:cubicBezTo>
                  <a:cubicBezTo>
                    <a:pt x="4670" y="3619"/>
                    <a:pt x="3619" y="4670"/>
                    <a:pt x="2335" y="4670"/>
                  </a:cubicBezTo>
                  <a:cubicBezTo>
                    <a:pt x="993" y="4670"/>
                    <a:pt x="0" y="3619"/>
                    <a:pt x="0" y="2335"/>
                  </a:cubicBezTo>
                  <a:cubicBezTo>
                    <a:pt x="0" y="993"/>
                    <a:pt x="993" y="0"/>
                    <a:pt x="23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0" name="Google Shape;9290;p20"/>
            <p:cNvSpPr/>
            <p:nvPr/>
          </p:nvSpPr>
          <p:spPr>
            <a:xfrm>
              <a:off x="1644450" y="2907100"/>
              <a:ext cx="118225" cy="119675"/>
            </a:xfrm>
            <a:custGeom>
              <a:avLst/>
              <a:gdLst/>
              <a:ahLst/>
              <a:cxnLst/>
              <a:rect l="l" t="t" r="r" b="b"/>
              <a:pathLst>
                <a:path w="4729" h="4787" extrusionOk="0">
                  <a:moveTo>
                    <a:pt x="2335" y="59"/>
                  </a:moveTo>
                  <a:cubicBezTo>
                    <a:pt x="3678" y="1"/>
                    <a:pt x="4728" y="1051"/>
                    <a:pt x="4728" y="2394"/>
                  </a:cubicBezTo>
                  <a:cubicBezTo>
                    <a:pt x="4728" y="3736"/>
                    <a:pt x="3736" y="4729"/>
                    <a:pt x="2452" y="4787"/>
                  </a:cubicBezTo>
                  <a:cubicBezTo>
                    <a:pt x="1109" y="4787"/>
                    <a:pt x="0" y="3736"/>
                    <a:pt x="0" y="2394"/>
                  </a:cubicBezTo>
                  <a:cubicBezTo>
                    <a:pt x="0" y="1110"/>
                    <a:pt x="1051" y="59"/>
                    <a:pt x="233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1" name="Google Shape;9291;p20"/>
            <p:cNvSpPr/>
            <p:nvPr/>
          </p:nvSpPr>
          <p:spPr>
            <a:xfrm>
              <a:off x="2627975" y="9458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6" y="1"/>
                  </a:moveTo>
                  <a:cubicBezTo>
                    <a:pt x="3678" y="1"/>
                    <a:pt x="4729" y="1051"/>
                    <a:pt x="4729" y="2336"/>
                  </a:cubicBezTo>
                  <a:cubicBezTo>
                    <a:pt x="4729" y="3678"/>
                    <a:pt x="3678" y="4729"/>
                    <a:pt x="2336" y="4729"/>
                  </a:cubicBezTo>
                  <a:cubicBezTo>
                    <a:pt x="993" y="4729"/>
                    <a:pt x="1" y="3678"/>
                    <a:pt x="1" y="2394"/>
                  </a:cubicBezTo>
                  <a:cubicBezTo>
                    <a:pt x="1" y="1051"/>
                    <a:pt x="1052" y="59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2" name="Google Shape;9292;p20"/>
            <p:cNvSpPr/>
            <p:nvPr/>
          </p:nvSpPr>
          <p:spPr>
            <a:xfrm>
              <a:off x="1645900" y="2419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1"/>
                  </a:moveTo>
                  <a:cubicBezTo>
                    <a:pt x="3678" y="1"/>
                    <a:pt x="4670" y="993"/>
                    <a:pt x="4670" y="2336"/>
                  </a:cubicBezTo>
                  <a:cubicBezTo>
                    <a:pt x="4670" y="3620"/>
                    <a:pt x="3620" y="4670"/>
                    <a:pt x="2335" y="4670"/>
                  </a:cubicBezTo>
                  <a:cubicBezTo>
                    <a:pt x="993" y="4670"/>
                    <a:pt x="1" y="3620"/>
                    <a:pt x="1" y="2336"/>
                  </a:cubicBezTo>
                  <a:cubicBezTo>
                    <a:pt x="1" y="993"/>
                    <a:pt x="1051" y="1"/>
                    <a:pt x="23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3" name="Google Shape;9293;p20"/>
            <p:cNvSpPr/>
            <p:nvPr/>
          </p:nvSpPr>
          <p:spPr>
            <a:xfrm>
              <a:off x="3118300" y="700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277" y="4612"/>
                  </a:moveTo>
                  <a:cubicBezTo>
                    <a:pt x="993" y="4612"/>
                    <a:pt x="0" y="3561"/>
                    <a:pt x="0" y="2219"/>
                  </a:cubicBezTo>
                  <a:cubicBezTo>
                    <a:pt x="59" y="993"/>
                    <a:pt x="1109" y="0"/>
                    <a:pt x="2394" y="0"/>
                  </a:cubicBezTo>
                  <a:cubicBezTo>
                    <a:pt x="3678" y="0"/>
                    <a:pt x="4670" y="1109"/>
                    <a:pt x="4670" y="2394"/>
                  </a:cubicBezTo>
                  <a:cubicBezTo>
                    <a:pt x="4612" y="3678"/>
                    <a:pt x="3561" y="4670"/>
                    <a:pt x="2277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4" name="Google Shape;9294;p20"/>
            <p:cNvSpPr/>
            <p:nvPr/>
          </p:nvSpPr>
          <p:spPr>
            <a:xfrm>
              <a:off x="1645900" y="31551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4670" y="2335"/>
                  </a:moveTo>
                  <a:cubicBezTo>
                    <a:pt x="4670" y="3678"/>
                    <a:pt x="3620" y="4670"/>
                    <a:pt x="2277" y="4670"/>
                  </a:cubicBezTo>
                  <a:cubicBezTo>
                    <a:pt x="1051" y="4612"/>
                    <a:pt x="1" y="3620"/>
                    <a:pt x="1" y="2335"/>
                  </a:cubicBezTo>
                  <a:cubicBezTo>
                    <a:pt x="1" y="1051"/>
                    <a:pt x="1051" y="1"/>
                    <a:pt x="2394" y="59"/>
                  </a:cubicBezTo>
                  <a:cubicBezTo>
                    <a:pt x="3620" y="59"/>
                    <a:pt x="4670" y="1110"/>
                    <a:pt x="4670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5" name="Google Shape;9295;p20"/>
            <p:cNvSpPr/>
            <p:nvPr/>
          </p:nvSpPr>
          <p:spPr>
            <a:xfrm>
              <a:off x="1892525" y="1682775"/>
              <a:ext cx="116750" cy="116775"/>
            </a:xfrm>
            <a:custGeom>
              <a:avLst/>
              <a:gdLst/>
              <a:ahLst/>
              <a:cxnLst/>
              <a:rect l="l" t="t" r="r" b="b"/>
              <a:pathLst>
                <a:path w="4670" h="4671" extrusionOk="0">
                  <a:moveTo>
                    <a:pt x="4670" y="2336"/>
                  </a:moveTo>
                  <a:cubicBezTo>
                    <a:pt x="4670" y="3620"/>
                    <a:pt x="3619" y="4670"/>
                    <a:pt x="2277" y="4670"/>
                  </a:cubicBezTo>
                  <a:cubicBezTo>
                    <a:pt x="1051" y="4670"/>
                    <a:pt x="0" y="3620"/>
                    <a:pt x="0" y="2394"/>
                  </a:cubicBezTo>
                  <a:cubicBezTo>
                    <a:pt x="0" y="1051"/>
                    <a:pt x="1051" y="1"/>
                    <a:pt x="2335" y="59"/>
                  </a:cubicBezTo>
                  <a:cubicBezTo>
                    <a:pt x="3619" y="59"/>
                    <a:pt x="4611" y="1051"/>
                    <a:pt x="4670" y="23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6" name="Google Shape;9296;p20"/>
            <p:cNvSpPr/>
            <p:nvPr/>
          </p:nvSpPr>
          <p:spPr>
            <a:xfrm>
              <a:off x="4832925" y="4629025"/>
              <a:ext cx="116775" cy="115325"/>
            </a:xfrm>
            <a:custGeom>
              <a:avLst/>
              <a:gdLst/>
              <a:ahLst/>
              <a:cxnLst/>
              <a:rect l="l" t="t" r="r" b="b"/>
              <a:pathLst>
                <a:path w="4671" h="4613" extrusionOk="0">
                  <a:moveTo>
                    <a:pt x="2336" y="1"/>
                  </a:moveTo>
                  <a:cubicBezTo>
                    <a:pt x="3678" y="1"/>
                    <a:pt x="4670" y="1051"/>
                    <a:pt x="4670" y="2336"/>
                  </a:cubicBezTo>
                  <a:cubicBezTo>
                    <a:pt x="4670" y="3620"/>
                    <a:pt x="3620" y="4612"/>
                    <a:pt x="2336" y="4612"/>
                  </a:cubicBezTo>
                  <a:cubicBezTo>
                    <a:pt x="1051" y="4612"/>
                    <a:pt x="1" y="3561"/>
                    <a:pt x="59" y="2277"/>
                  </a:cubicBezTo>
                  <a:cubicBezTo>
                    <a:pt x="59" y="993"/>
                    <a:pt x="1110" y="1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7" name="Google Shape;9297;p20"/>
            <p:cNvSpPr/>
            <p:nvPr/>
          </p:nvSpPr>
          <p:spPr>
            <a:xfrm>
              <a:off x="3360525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4671" y="2335"/>
                  </a:moveTo>
                  <a:cubicBezTo>
                    <a:pt x="4671" y="3619"/>
                    <a:pt x="3620" y="4670"/>
                    <a:pt x="2277" y="4612"/>
                  </a:cubicBezTo>
                  <a:cubicBezTo>
                    <a:pt x="1052" y="4612"/>
                    <a:pt x="1" y="3561"/>
                    <a:pt x="1" y="2335"/>
                  </a:cubicBezTo>
                  <a:cubicBezTo>
                    <a:pt x="1" y="993"/>
                    <a:pt x="1052" y="0"/>
                    <a:pt x="2394" y="0"/>
                  </a:cubicBezTo>
                  <a:cubicBezTo>
                    <a:pt x="3678" y="0"/>
                    <a:pt x="4671" y="1051"/>
                    <a:pt x="4671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8" name="Google Shape;9298;p20"/>
            <p:cNvSpPr/>
            <p:nvPr/>
          </p:nvSpPr>
          <p:spPr>
            <a:xfrm>
              <a:off x="1889600" y="3890650"/>
              <a:ext cx="113850" cy="112375"/>
            </a:xfrm>
            <a:custGeom>
              <a:avLst/>
              <a:gdLst/>
              <a:ahLst/>
              <a:cxnLst/>
              <a:rect l="l" t="t" r="r" b="b"/>
              <a:pathLst>
                <a:path w="4554" h="4495" extrusionOk="0">
                  <a:moveTo>
                    <a:pt x="4553" y="2277"/>
                  </a:moveTo>
                  <a:cubicBezTo>
                    <a:pt x="4495" y="3503"/>
                    <a:pt x="3503" y="4495"/>
                    <a:pt x="2277" y="4495"/>
                  </a:cubicBezTo>
                  <a:cubicBezTo>
                    <a:pt x="993" y="4436"/>
                    <a:pt x="0" y="3386"/>
                    <a:pt x="59" y="2160"/>
                  </a:cubicBezTo>
                  <a:cubicBezTo>
                    <a:pt x="117" y="934"/>
                    <a:pt x="1109" y="0"/>
                    <a:pt x="2277" y="0"/>
                  </a:cubicBezTo>
                  <a:cubicBezTo>
                    <a:pt x="3561" y="0"/>
                    <a:pt x="4553" y="993"/>
                    <a:pt x="4553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9" name="Google Shape;9299;p20"/>
            <p:cNvSpPr/>
            <p:nvPr/>
          </p:nvSpPr>
          <p:spPr>
            <a:xfrm>
              <a:off x="4345525" y="4872725"/>
              <a:ext cx="112400" cy="112400"/>
            </a:xfrm>
            <a:custGeom>
              <a:avLst/>
              <a:gdLst/>
              <a:ahLst/>
              <a:cxnLst/>
              <a:rect l="l" t="t" r="r" b="b"/>
              <a:pathLst>
                <a:path w="4496" h="4496" extrusionOk="0">
                  <a:moveTo>
                    <a:pt x="2277" y="4495"/>
                  </a:moveTo>
                  <a:cubicBezTo>
                    <a:pt x="993" y="4495"/>
                    <a:pt x="1" y="3444"/>
                    <a:pt x="1" y="2219"/>
                  </a:cubicBezTo>
                  <a:cubicBezTo>
                    <a:pt x="59" y="993"/>
                    <a:pt x="1052" y="1"/>
                    <a:pt x="2336" y="1"/>
                  </a:cubicBezTo>
                  <a:cubicBezTo>
                    <a:pt x="3503" y="59"/>
                    <a:pt x="4495" y="1051"/>
                    <a:pt x="4495" y="2219"/>
                  </a:cubicBezTo>
                  <a:cubicBezTo>
                    <a:pt x="4495" y="3503"/>
                    <a:pt x="3503" y="4495"/>
                    <a:pt x="2277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0" name="Google Shape;9300;p20"/>
            <p:cNvSpPr/>
            <p:nvPr/>
          </p:nvSpPr>
          <p:spPr>
            <a:xfrm>
              <a:off x="2626525" y="4626125"/>
              <a:ext cx="112400" cy="112375"/>
            </a:xfrm>
            <a:custGeom>
              <a:avLst/>
              <a:gdLst/>
              <a:ahLst/>
              <a:cxnLst/>
              <a:rect l="l" t="t" r="r" b="b"/>
              <a:pathLst>
                <a:path w="4496" h="4495" extrusionOk="0">
                  <a:moveTo>
                    <a:pt x="2277" y="0"/>
                  </a:moveTo>
                  <a:cubicBezTo>
                    <a:pt x="3503" y="0"/>
                    <a:pt x="4495" y="1051"/>
                    <a:pt x="4495" y="2276"/>
                  </a:cubicBezTo>
                  <a:cubicBezTo>
                    <a:pt x="4495" y="3502"/>
                    <a:pt x="3444" y="4495"/>
                    <a:pt x="2219" y="4495"/>
                  </a:cubicBezTo>
                  <a:cubicBezTo>
                    <a:pt x="993" y="4495"/>
                    <a:pt x="59" y="3502"/>
                    <a:pt x="1" y="2276"/>
                  </a:cubicBezTo>
                  <a:cubicBezTo>
                    <a:pt x="1" y="1051"/>
                    <a:pt x="1051" y="0"/>
                    <a:pt x="227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1" name="Google Shape;9301;p20"/>
            <p:cNvSpPr/>
            <p:nvPr/>
          </p:nvSpPr>
          <p:spPr>
            <a:xfrm>
              <a:off x="5819400" y="1933775"/>
              <a:ext cx="110925" cy="109475"/>
            </a:xfrm>
            <a:custGeom>
              <a:avLst/>
              <a:gdLst/>
              <a:ahLst/>
              <a:cxnLst/>
              <a:rect l="l" t="t" r="r" b="b"/>
              <a:pathLst>
                <a:path w="4437" h="4379" extrusionOk="0">
                  <a:moveTo>
                    <a:pt x="4436" y="2160"/>
                  </a:moveTo>
                  <a:cubicBezTo>
                    <a:pt x="4436" y="3386"/>
                    <a:pt x="3502" y="4378"/>
                    <a:pt x="2277" y="4378"/>
                  </a:cubicBezTo>
                  <a:cubicBezTo>
                    <a:pt x="992" y="4378"/>
                    <a:pt x="0" y="3444"/>
                    <a:pt x="0" y="2160"/>
                  </a:cubicBezTo>
                  <a:cubicBezTo>
                    <a:pt x="0" y="934"/>
                    <a:pt x="992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2" name="Google Shape;9302;p20"/>
            <p:cNvSpPr/>
            <p:nvPr/>
          </p:nvSpPr>
          <p:spPr>
            <a:xfrm>
              <a:off x="5329075" y="1196850"/>
              <a:ext cx="110925" cy="110925"/>
            </a:xfrm>
            <a:custGeom>
              <a:avLst/>
              <a:gdLst/>
              <a:ahLst/>
              <a:cxnLst/>
              <a:rect l="l" t="t" r="r" b="b"/>
              <a:pathLst>
                <a:path w="4437" h="4437" extrusionOk="0">
                  <a:moveTo>
                    <a:pt x="4437" y="2218"/>
                  </a:moveTo>
                  <a:cubicBezTo>
                    <a:pt x="4437" y="3444"/>
                    <a:pt x="3503" y="4378"/>
                    <a:pt x="2277" y="4437"/>
                  </a:cubicBezTo>
                  <a:cubicBezTo>
                    <a:pt x="993" y="4437"/>
                    <a:pt x="1" y="3444"/>
                    <a:pt x="59" y="2160"/>
                  </a:cubicBezTo>
                  <a:cubicBezTo>
                    <a:pt x="59" y="934"/>
                    <a:pt x="1051" y="0"/>
                    <a:pt x="2277" y="0"/>
                  </a:cubicBezTo>
                  <a:cubicBezTo>
                    <a:pt x="3503" y="0"/>
                    <a:pt x="4437" y="993"/>
                    <a:pt x="4437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3" name="Google Shape;9303;p20"/>
            <p:cNvSpPr/>
            <p:nvPr/>
          </p:nvSpPr>
          <p:spPr>
            <a:xfrm>
              <a:off x="4593600" y="703625"/>
              <a:ext cx="110950" cy="109450"/>
            </a:xfrm>
            <a:custGeom>
              <a:avLst/>
              <a:gdLst/>
              <a:ahLst/>
              <a:cxnLst/>
              <a:rect l="l" t="t" r="r" b="b"/>
              <a:pathLst>
                <a:path w="4438" h="4378" extrusionOk="0">
                  <a:moveTo>
                    <a:pt x="4379" y="2218"/>
                  </a:moveTo>
                  <a:cubicBezTo>
                    <a:pt x="4379" y="3444"/>
                    <a:pt x="3445" y="4378"/>
                    <a:pt x="2219" y="4378"/>
                  </a:cubicBezTo>
                  <a:cubicBezTo>
                    <a:pt x="935" y="4378"/>
                    <a:pt x="1" y="3444"/>
                    <a:pt x="1" y="2160"/>
                  </a:cubicBezTo>
                  <a:cubicBezTo>
                    <a:pt x="59" y="934"/>
                    <a:pt x="993" y="0"/>
                    <a:pt x="2219" y="0"/>
                  </a:cubicBezTo>
                  <a:cubicBezTo>
                    <a:pt x="3445" y="0"/>
                    <a:pt x="4437" y="992"/>
                    <a:pt x="4379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4" name="Google Shape;9304;p20"/>
            <p:cNvSpPr/>
            <p:nvPr/>
          </p:nvSpPr>
          <p:spPr>
            <a:xfrm>
              <a:off x="1648825" y="2174550"/>
              <a:ext cx="110925" cy="112400"/>
            </a:xfrm>
            <a:custGeom>
              <a:avLst/>
              <a:gdLst/>
              <a:ahLst/>
              <a:cxnLst/>
              <a:rect l="l" t="t" r="r" b="b"/>
              <a:pathLst>
                <a:path w="4437" h="4496" extrusionOk="0">
                  <a:moveTo>
                    <a:pt x="4436" y="2277"/>
                  </a:moveTo>
                  <a:cubicBezTo>
                    <a:pt x="4436" y="3503"/>
                    <a:pt x="3503" y="4437"/>
                    <a:pt x="2277" y="4495"/>
                  </a:cubicBezTo>
                  <a:cubicBezTo>
                    <a:pt x="993" y="4495"/>
                    <a:pt x="0" y="3503"/>
                    <a:pt x="0" y="2277"/>
                  </a:cubicBezTo>
                  <a:cubicBezTo>
                    <a:pt x="0" y="993"/>
                    <a:pt x="993" y="1"/>
                    <a:pt x="2218" y="59"/>
                  </a:cubicBezTo>
                  <a:cubicBezTo>
                    <a:pt x="3444" y="59"/>
                    <a:pt x="4436" y="993"/>
                    <a:pt x="4436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5" name="Google Shape;9305;p20"/>
            <p:cNvSpPr/>
            <p:nvPr/>
          </p:nvSpPr>
          <p:spPr>
            <a:xfrm>
              <a:off x="3121225" y="4875650"/>
              <a:ext cx="109450" cy="108000"/>
            </a:xfrm>
            <a:custGeom>
              <a:avLst/>
              <a:gdLst/>
              <a:ahLst/>
              <a:cxnLst/>
              <a:rect l="l" t="t" r="r" b="b"/>
              <a:pathLst>
                <a:path w="4378" h="4320" extrusionOk="0">
                  <a:moveTo>
                    <a:pt x="4378" y="2160"/>
                  </a:moveTo>
                  <a:cubicBezTo>
                    <a:pt x="4378" y="3386"/>
                    <a:pt x="3386" y="4320"/>
                    <a:pt x="2160" y="4320"/>
                  </a:cubicBezTo>
                  <a:cubicBezTo>
                    <a:pt x="934" y="4320"/>
                    <a:pt x="0" y="3327"/>
                    <a:pt x="59" y="2102"/>
                  </a:cubicBezTo>
                  <a:cubicBezTo>
                    <a:pt x="59" y="876"/>
                    <a:pt x="1051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6" name="Google Shape;9306;p20"/>
            <p:cNvSpPr/>
            <p:nvPr/>
          </p:nvSpPr>
          <p:spPr>
            <a:xfrm>
              <a:off x="1648825" y="3401800"/>
              <a:ext cx="110925" cy="109450"/>
            </a:xfrm>
            <a:custGeom>
              <a:avLst/>
              <a:gdLst/>
              <a:ahLst/>
              <a:cxnLst/>
              <a:rect l="l" t="t" r="r" b="b"/>
              <a:pathLst>
                <a:path w="4437" h="4378" extrusionOk="0">
                  <a:moveTo>
                    <a:pt x="59" y="2160"/>
                  </a:moveTo>
                  <a:cubicBezTo>
                    <a:pt x="59" y="934"/>
                    <a:pt x="993" y="0"/>
                    <a:pt x="2277" y="59"/>
                  </a:cubicBezTo>
                  <a:cubicBezTo>
                    <a:pt x="3444" y="59"/>
                    <a:pt x="4436" y="1051"/>
                    <a:pt x="4378" y="2277"/>
                  </a:cubicBezTo>
                  <a:cubicBezTo>
                    <a:pt x="4378" y="3444"/>
                    <a:pt x="3386" y="4378"/>
                    <a:pt x="2218" y="4378"/>
                  </a:cubicBezTo>
                  <a:cubicBezTo>
                    <a:pt x="993" y="4378"/>
                    <a:pt x="0" y="3444"/>
                    <a:pt x="59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7" name="Google Shape;9307;p20"/>
            <p:cNvSpPr/>
            <p:nvPr/>
          </p:nvSpPr>
          <p:spPr>
            <a:xfrm>
              <a:off x="5574225" y="1440550"/>
              <a:ext cx="108025" cy="108000"/>
            </a:xfrm>
            <a:custGeom>
              <a:avLst/>
              <a:gdLst/>
              <a:ahLst/>
              <a:cxnLst/>
              <a:rect l="l" t="t" r="r" b="b"/>
              <a:pathLst>
                <a:path w="4321" h="4320" extrusionOk="0">
                  <a:moveTo>
                    <a:pt x="2161" y="4320"/>
                  </a:moveTo>
                  <a:cubicBezTo>
                    <a:pt x="993" y="4320"/>
                    <a:pt x="1" y="3386"/>
                    <a:pt x="1" y="2218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328" y="0"/>
                    <a:pt x="4320" y="934"/>
                    <a:pt x="4320" y="2160"/>
                  </a:cubicBezTo>
                  <a:cubicBezTo>
                    <a:pt x="4320" y="3327"/>
                    <a:pt x="3386" y="4320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8" name="Google Shape;9308;p20"/>
            <p:cNvSpPr/>
            <p:nvPr/>
          </p:nvSpPr>
          <p:spPr>
            <a:xfrm>
              <a:off x="5820850" y="3649875"/>
              <a:ext cx="108000" cy="108000"/>
            </a:xfrm>
            <a:custGeom>
              <a:avLst/>
              <a:gdLst/>
              <a:ahLst/>
              <a:cxnLst/>
              <a:rect l="l" t="t" r="r" b="b"/>
              <a:pathLst>
                <a:path w="4320" h="4320" extrusionOk="0">
                  <a:moveTo>
                    <a:pt x="2160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1" y="992"/>
                    <a:pt x="993" y="0"/>
                    <a:pt x="2160" y="0"/>
                  </a:cubicBezTo>
                  <a:cubicBezTo>
                    <a:pt x="3328" y="0"/>
                    <a:pt x="4320" y="992"/>
                    <a:pt x="4320" y="2160"/>
                  </a:cubicBezTo>
                  <a:cubicBezTo>
                    <a:pt x="4320" y="3327"/>
                    <a:pt x="3328" y="4320"/>
                    <a:pt x="2160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9" name="Google Shape;9309;p20"/>
            <p:cNvSpPr/>
            <p:nvPr/>
          </p:nvSpPr>
          <p:spPr>
            <a:xfrm>
              <a:off x="5083925" y="950225"/>
              <a:ext cx="109475" cy="109475"/>
            </a:xfrm>
            <a:custGeom>
              <a:avLst/>
              <a:gdLst/>
              <a:ahLst/>
              <a:cxnLst/>
              <a:rect l="l" t="t" r="r" b="b"/>
              <a:pathLst>
                <a:path w="4379" h="4379" extrusionOk="0">
                  <a:moveTo>
                    <a:pt x="4320" y="2161"/>
                  </a:moveTo>
                  <a:cubicBezTo>
                    <a:pt x="4378" y="3328"/>
                    <a:pt x="3386" y="4320"/>
                    <a:pt x="2219" y="4379"/>
                  </a:cubicBezTo>
                  <a:cubicBezTo>
                    <a:pt x="1051" y="4379"/>
                    <a:pt x="59" y="3445"/>
                    <a:pt x="0" y="2219"/>
                  </a:cubicBezTo>
                  <a:cubicBezTo>
                    <a:pt x="0" y="1051"/>
                    <a:pt x="993" y="59"/>
                    <a:pt x="2160" y="59"/>
                  </a:cubicBezTo>
                  <a:cubicBezTo>
                    <a:pt x="3328" y="1"/>
                    <a:pt x="4320" y="993"/>
                    <a:pt x="4320" y="21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0" name="Google Shape;9310;p20"/>
            <p:cNvSpPr/>
            <p:nvPr/>
          </p:nvSpPr>
          <p:spPr>
            <a:xfrm>
              <a:off x="2876050" y="703625"/>
              <a:ext cx="108025" cy="109450"/>
            </a:xfrm>
            <a:custGeom>
              <a:avLst/>
              <a:gdLst/>
              <a:ahLst/>
              <a:cxnLst/>
              <a:rect l="l" t="t" r="r" b="b"/>
              <a:pathLst>
                <a:path w="4321" h="4378" extrusionOk="0">
                  <a:moveTo>
                    <a:pt x="2161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59" y="992"/>
                    <a:pt x="1052" y="0"/>
                    <a:pt x="2219" y="59"/>
                  </a:cubicBezTo>
                  <a:cubicBezTo>
                    <a:pt x="3328" y="59"/>
                    <a:pt x="4320" y="1051"/>
                    <a:pt x="4320" y="2218"/>
                  </a:cubicBezTo>
                  <a:cubicBezTo>
                    <a:pt x="4320" y="3386"/>
                    <a:pt x="3328" y="4378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1" name="Google Shape;9311;p20"/>
            <p:cNvSpPr/>
            <p:nvPr/>
          </p:nvSpPr>
          <p:spPr>
            <a:xfrm>
              <a:off x="5329075" y="4386800"/>
              <a:ext cx="105100" cy="106550"/>
            </a:xfrm>
            <a:custGeom>
              <a:avLst/>
              <a:gdLst/>
              <a:ahLst/>
              <a:cxnLst/>
              <a:rect l="l" t="t" r="r" b="b"/>
              <a:pathLst>
                <a:path w="4204" h="4262" extrusionOk="0">
                  <a:moveTo>
                    <a:pt x="4203" y="2102"/>
                  </a:moveTo>
                  <a:cubicBezTo>
                    <a:pt x="4203" y="3269"/>
                    <a:pt x="3211" y="4203"/>
                    <a:pt x="2102" y="4261"/>
                  </a:cubicBezTo>
                  <a:cubicBezTo>
                    <a:pt x="935" y="4261"/>
                    <a:pt x="1" y="3269"/>
                    <a:pt x="1" y="2102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211" y="0"/>
                    <a:pt x="4203" y="993"/>
                    <a:pt x="4203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2" name="Google Shape;9312;p20"/>
            <p:cNvSpPr/>
            <p:nvPr/>
          </p:nvSpPr>
          <p:spPr>
            <a:xfrm>
              <a:off x="2140600" y="1195400"/>
              <a:ext cx="105075" cy="105075"/>
            </a:xfrm>
            <a:custGeom>
              <a:avLst/>
              <a:gdLst/>
              <a:ahLst/>
              <a:cxnLst/>
              <a:rect l="l" t="t" r="r" b="b"/>
              <a:pathLst>
                <a:path w="4203" h="4203" extrusionOk="0">
                  <a:moveTo>
                    <a:pt x="2102" y="0"/>
                  </a:moveTo>
                  <a:cubicBezTo>
                    <a:pt x="3211" y="0"/>
                    <a:pt x="4203" y="934"/>
                    <a:pt x="4203" y="2101"/>
                  </a:cubicBezTo>
                  <a:cubicBezTo>
                    <a:pt x="4203" y="3269"/>
                    <a:pt x="3269" y="4203"/>
                    <a:pt x="2102" y="4203"/>
                  </a:cubicBezTo>
                  <a:cubicBezTo>
                    <a:pt x="992" y="4203"/>
                    <a:pt x="59" y="3269"/>
                    <a:pt x="0" y="2160"/>
                  </a:cubicBezTo>
                  <a:cubicBezTo>
                    <a:pt x="0" y="992"/>
                    <a:pt x="934" y="58"/>
                    <a:pt x="210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3" name="Google Shape;9313;p20"/>
            <p:cNvSpPr/>
            <p:nvPr/>
          </p:nvSpPr>
          <p:spPr>
            <a:xfrm>
              <a:off x="2388675" y="954600"/>
              <a:ext cx="102175" cy="102175"/>
            </a:xfrm>
            <a:custGeom>
              <a:avLst/>
              <a:gdLst/>
              <a:ahLst/>
              <a:cxnLst/>
              <a:rect l="l" t="t" r="r" b="b"/>
              <a:pathLst>
                <a:path w="4087" h="4087" extrusionOk="0">
                  <a:moveTo>
                    <a:pt x="4086" y="2044"/>
                  </a:moveTo>
                  <a:cubicBezTo>
                    <a:pt x="4086" y="3211"/>
                    <a:pt x="3211" y="4087"/>
                    <a:pt x="2043" y="4087"/>
                  </a:cubicBezTo>
                  <a:cubicBezTo>
                    <a:pt x="876" y="4028"/>
                    <a:pt x="0" y="3153"/>
                    <a:pt x="0" y="1986"/>
                  </a:cubicBezTo>
                  <a:cubicBezTo>
                    <a:pt x="59" y="876"/>
                    <a:pt x="934" y="1"/>
                    <a:pt x="2043" y="1"/>
                  </a:cubicBezTo>
                  <a:cubicBezTo>
                    <a:pt x="3211" y="1"/>
                    <a:pt x="4086" y="876"/>
                    <a:pt x="4086" y="20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4" name="Google Shape;9314;p20"/>
            <p:cNvSpPr/>
            <p:nvPr/>
          </p:nvSpPr>
          <p:spPr>
            <a:xfrm>
              <a:off x="5577150" y="4141650"/>
              <a:ext cx="102175" cy="102150"/>
            </a:xfrm>
            <a:custGeom>
              <a:avLst/>
              <a:gdLst/>
              <a:ahLst/>
              <a:cxnLst/>
              <a:rect l="l" t="t" r="r" b="b"/>
              <a:pathLst>
                <a:path w="4087" h="4086" extrusionOk="0">
                  <a:moveTo>
                    <a:pt x="4087" y="2043"/>
                  </a:moveTo>
                  <a:cubicBezTo>
                    <a:pt x="4087" y="3210"/>
                    <a:pt x="3153" y="4086"/>
                    <a:pt x="2044" y="4086"/>
                  </a:cubicBezTo>
                  <a:cubicBezTo>
                    <a:pt x="876" y="4086"/>
                    <a:pt x="1" y="3210"/>
                    <a:pt x="1" y="2043"/>
                  </a:cubicBezTo>
                  <a:cubicBezTo>
                    <a:pt x="1" y="876"/>
                    <a:pt x="876" y="0"/>
                    <a:pt x="2044" y="0"/>
                  </a:cubicBezTo>
                  <a:cubicBezTo>
                    <a:pt x="3211" y="0"/>
                    <a:pt x="4087" y="934"/>
                    <a:pt x="4087" y="204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5" name="Google Shape;9315;p20"/>
            <p:cNvSpPr/>
            <p:nvPr/>
          </p:nvSpPr>
          <p:spPr>
            <a:xfrm>
              <a:off x="4593600" y="4877100"/>
              <a:ext cx="103650" cy="103650"/>
            </a:xfrm>
            <a:custGeom>
              <a:avLst/>
              <a:gdLst/>
              <a:ahLst/>
              <a:cxnLst/>
              <a:rect l="l" t="t" r="r" b="b"/>
              <a:pathLst>
                <a:path w="4146" h="4146" extrusionOk="0">
                  <a:moveTo>
                    <a:pt x="4087" y="2102"/>
                  </a:moveTo>
                  <a:cubicBezTo>
                    <a:pt x="4087" y="3269"/>
                    <a:pt x="3211" y="4145"/>
                    <a:pt x="2044" y="4145"/>
                  </a:cubicBezTo>
                  <a:cubicBezTo>
                    <a:pt x="877" y="4145"/>
                    <a:pt x="1" y="3211"/>
                    <a:pt x="1" y="2044"/>
                  </a:cubicBezTo>
                  <a:cubicBezTo>
                    <a:pt x="1" y="935"/>
                    <a:pt x="935" y="1"/>
                    <a:pt x="2102" y="59"/>
                  </a:cubicBezTo>
                  <a:cubicBezTo>
                    <a:pt x="3211" y="59"/>
                    <a:pt x="4145" y="935"/>
                    <a:pt x="4087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6" name="Google Shape;9316;p20"/>
            <p:cNvSpPr/>
            <p:nvPr/>
          </p:nvSpPr>
          <p:spPr>
            <a:xfrm>
              <a:off x="1653200" y="1932325"/>
              <a:ext cx="102175" cy="103625"/>
            </a:xfrm>
            <a:custGeom>
              <a:avLst/>
              <a:gdLst/>
              <a:ahLst/>
              <a:cxnLst/>
              <a:rect l="l" t="t" r="r" b="b"/>
              <a:pathLst>
                <a:path w="4087" h="4145" extrusionOk="0">
                  <a:moveTo>
                    <a:pt x="1985" y="4086"/>
                  </a:moveTo>
                  <a:cubicBezTo>
                    <a:pt x="818" y="4086"/>
                    <a:pt x="0" y="3152"/>
                    <a:pt x="0" y="1985"/>
                  </a:cubicBezTo>
                  <a:cubicBezTo>
                    <a:pt x="59" y="876"/>
                    <a:pt x="993" y="0"/>
                    <a:pt x="2160" y="58"/>
                  </a:cubicBezTo>
                  <a:cubicBezTo>
                    <a:pt x="3269" y="117"/>
                    <a:pt x="4086" y="992"/>
                    <a:pt x="4086" y="2160"/>
                  </a:cubicBezTo>
                  <a:cubicBezTo>
                    <a:pt x="4028" y="3269"/>
                    <a:pt x="3152" y="4144"/>
                    <a:pt x="1985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7" name="Google Shape;9317;p20"/>
            <p:cNvSpPr/>
            <p:nvPr/>
          </p:nvSpPr>
          <p:spPr>
            <a:xfrm>
              <a:off x="6067475" y="2673625"/>
              <a:ext cx="100700" cy="100700"/>
            </a:xfrm>
            <a:custGeom>
              <a:avLst/>
              <a:gdLst/>
              <a:ahLst/>
              <a:cxnLst/>
              <a:rect l="l" t="t" r="r" b="b"/>
              <a:pathLst>
                <a:path w="4028" h="4028" extrusionOk="0">
                  <a:moveTo>
                    <a:pt x="2043" y="4028"/>
                  </a:moveTo>
                  <a:cubicBezTo>
                    <a:pt x="934" y="4028"/>
                    <a:pt x="0" y="3152"/>
                    <a:pt x="0" y="2043"/>
                  </a:cubicBezTo>
                  <a:cubicBezTo>
                    <a:pt x="0" y="934"/>
                    <a:pt x="876" y="0"/>
                    <a:pt x="2043" y="59"/>
                  </a:cubicBezTo>
                  <a:cubicBezTo>
                    <a:pt x="3152" y="59"/>
                    <a:pt x="4028" y="934"/>
                    <a:pt x="4028" y="2043"/>
                  </a:cubicBezTo>
                  <a:cubicBezTo>
                    <a:pt x="4028" y="3152"/>
                    <a:pt x="3152" y="4028"/>
                    <a:pt x="2043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8" name="Google Shape;9318;p20"/>
            <p:cNvSpPr/>
            <p:nvPr/>
          </p:nvSpPr>
          <p:spPr>
            <a:xfrm>
              <a:off x="5088300" y="4636325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876" y="4028"/>
                    <a:pt x="1" y="3153"/>
                    <a:pt x="1" y="1985"/>
                  </a:cubicBezTo>
                  <a:cubicBezTo>
                    <a:pt x="1" y="876"/>
                    <a:pt x="876" y="1"/>
                    <a:pt x="1985" y="1"/>
                  </a:cubicBezTo>
                  <a:cubicBezTo>
                    <a:pt x="3153" y="1"/>
                    <a:pt x="4028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9" name="Google Shape;9319;p20"/>
            <p:cNvSpPr/>
            <p:nvPr/>
          </p:nvSpPr>
          <p:spPr>
            <a:xfrm>
              <a:off x="1899825" y="1443475"/>
              <a:ext cx="102150" cy="102150"/>
            </a:xfrm>
            <a:custGeom>
              <a:avLst/>
              <a:gdLst/>
              <a:ahLst/>
              <a:cxnLst/>
              <a:rect l="l" t="t" r="r" b="b"/>
              <a:pathLst>
                <a:path w="4086" h="4086" extrusionOk="0">
                  <a:moveTo>
                    <a:pt x="2101" y="58"/>
                  </a:moveTo>
                  <a:cubicBezTo>
                    <a:pt x="3210" y="58"/>
                    <a:pt x="4086" y="992"/>
                    <a:pt x="4028" y="2101"/>
                  </a:cubicBezTo>
                  <a:cubicBezTo>
                    <a:pt x="4028" y="3210"/>
                    <a:pt x="3094" y="4086"/>
                    <a:pt x="1926" y="4086"/>
                  </a:cubicBezTo>
                  <a:cubicBezTo>
                    <a:pt x="817" y="4028"/>
                    <a:pt x="0" y="3094"/>
                    <a:pt x="58" y="1985"/>
                  </a:cubicBezTo>
                  <a:cubicBezTo>
                    <a:pt x="58" y="876"/>
                    <a:pt x="992" y="0"/>
                    <a:pt x="2101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0" name="Google Shape;9320;p20"/>
            <p:cNvSpPr/>
            <p:nvPr/>
          </p:nvSpPr>
          <p:spPr>
            <a:xfrm>
              <a:off x="6066000" y="2917325"/>
              <a:ext cx="102175" cy="100700"/>
            </a:xfrm>
            <a:custGeom>
              <a:avLst/>
              <a:gdLst/>
              <a:ahLst/>
              <a:cxnLst/>
              <a:rect l="l" t="t" r="r" b="b"/>
              <a:pathLst>
                <a:path w="4087" h="4028" extrusionOk="0">
                  <a:moveTo>
                    <a:pt x="4028" y="2043"/>
                  </a:moveTo>
                  <a:cubicBezTo>
                    <a:pt x="4028" y="3094"/>
                    <a:pt x="3094" y="4028"/>
                    <a:pt x="1985" y="3969"/>
                  </a:cubicBezTo>
                  <a:cubicBezTo>
                    <a:pt x="935" y="3969"/>
                    <a:pt x="1" y="3035"/>
                    <a:pt x="59" y="1926"/>
                  </a:cubicBezTo>
                  <a:cubicBezTo>
                    <a:pt x="118" y="876"/>
                    <a:pt x="993" y="0"/>
                    <a:pt x="2044" y="0"/>
                  </a:cubicBezTo>
                  <a:cubicBezTo>
                    <a:pt x="3153" y="0"/>
                    <a:pt x="4087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1" name="Google Shape;9321;p20"/>
            <p:cNvSpPr/>
            <p:nvPr/>
          </p:nvSpPr>
          <p:spPr>
            <a:xfrm>
              <a:off x="2878975" y="4878575"/>
              <a:ext cx="100725" cy="100700"/>
            </a:xfrm>
            <a:custGeom>
              <a:avLst/>
              <a:gdLst/>
              <a:ahLst/>
              <a:cxnLst/>
              <a:rect l="l" t="t" r="r" b="b"/>
              <a:pathLst>
                <a:path w="4029" h="4028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935" y="4028"/>
                    <a:pt x="1" y="3094"/>
                    <a:pt x="59" y="1985"/>
                  </a:cubicBezTo>
                  <a:cubicBezTo>
                    <a:pt x="59" y="934"/>
                    <a:pt x="935" y="58"/>
                    <a:pt x="1985" y="0"/>
                  </a:cubicBezTo>
                  <a:cubicBezTo>
                    <a:pt x="3094" y="0"/>
                    <a:pt x="4028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2" name="Google Shape;9322;p20"/>
            <p:cNvSpPr/>
            <p:nvPr/>
          </p:nvSpPr>
          <p:spPr>
            <a:xfrm>
              <a:off x="3862525" y="465750"/>
              <a:ext cx="100700" cy="100725"/>
            </a:xfrm>
            <a:custGeom>
              <a:avLst/>
              <a:gdLst/>
              <a:ahLst/>
              <a:cxnLst/>
              <a:rect l="l" t="t" r="r" b="b"/>
              <a:pathLst>
                <a:path w="4028" h="4029" extrusionOk="0">
                  <a:moveTo>
                    <a:pt x="4028" y="1985"/>
                  </a:moveTo>
                  <a:cubicBezTo>
                    <a:pt x="4028" y="3094"/>
                    <a:pt x="3094" y="4028"/>
                    <a:pt x="1985" y="3970"/>
                  </a:cubicBezTo>
                  <a:cubicBezTo>
                    <a:pt x="934" y="3970"/>
                    <a:pt x="0" y="3094"/>
                    <a:pt x="0" y="1985"/>
                  </a:cubicBezTo>
                  <a:cubicBezTo>
                    <a:pt x="0" y="935"/>
                    <a:pt x="934" y="1"/>
                    <a:pt x="1985" y="1"/>
                  </a:cubicBezTo>
                  <a:cubicBezTo>
                    <a:pt x="3036" y="1"/>
                    <a:pt x="3970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3" name="Google Shape;9323;p20"/>
            <p:cNvSpPr/>
            <p:nvPr/>
          </p:nvSpPr>
          <p:spPr>
            <a:xfrm>
              <a:off x="3615900" y="465750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2044" y="4028"/>
                  </a:moveTo>
                  <a:cubicBezTo>
                    <a:pt x="935" y="4028"/>
                    <a:pt x="1" y="3094"/>
                    <a:pt x="1" y="2044"/>
                  </a:cubicBezTo>
                  <a:cubicBezTo>
                    <a:pt x="1" y="935"/>
                    <a:pt x="935" y="1"/>
                    <a:pt x="2044" y="1"/>
                  </a:cubicBezTo>
                  <a:cubicBezTo>
                    <a:pt x="3094" y="1"/>
                    <a:pt x="3970" y="876"/>
                    <a:pt x="4028" y="1985"/>
                  </a:cubicBezTo>
                  <a:cubicBezTo>
                    <a:pt x="4028" y="3036"/>
                    <a:pt x="3153" y="3970"/>
                    <a:pt x="2044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4" name="Google Shape;9324;p20"/>
            <p:cNvSpPr/>
            <p:nvPr/>
          </p:nvSpPr>
          <p:spPr>
            <a:xfrm>
              <a:off x="2143500" y="4389725"/>
              <a:ext cx="100725" cy="99250"/>
            </a:xfrm>
            <a:custGeom>
              <a:avLst/>
              <a:gdLst/>
              <a:ahLst/>
              <a:cxnLst/>
              <a:rect l="l" t="t" r="r" b="b"/>
              <a:pathLst>
                <a:path w="4029" h="3970" extrusionOk="0">
                  <a:moveTo>
                    <a:pt x="3970" y="1985"/>
                  </a:moveTo>
                  <a:cubicBezTo>
                    <a:pt x="4028" y="3035"/>
                    <a:pt x="3095" y="3969"/>
                    <a:pt x="1986" y="3969"/>
                  </a:cubicBezTo>
                  <a:cubicBezTo>
                    <a:pt x="935" y="3969"/>
                    <a:pt x="59" y="3094"/>
                    <a:pt x="1" y="2043"/>
                  </a:cubicBezTo>
                  <a:cubicBezTo>
                    <a:pt x="1" y="934"/>
                    <a:pt x="935" y="0"/>
                    <a:pt x="1986" y="0"/>
                  </a:cubicBezTo>
                  <a:cubicBezTo>
                    <a:pt x="3036" y="0"/>
                    <a:pt x="3970" y="876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5" name="Google Shape;9325;p20"/>
            <p:cNvSpPr/>
            <p:nvPr/>
          </p:nvSpPr>
          <p:spPr>
            <a:xfrm>
              <a:off x="1654650" y="3652775"/>
              <a:ext cx="99250" cy="100725"/>
            </a:xfrm>
            <a:custGeom>
              <a:avLst/>
              <a:gdLst/>
              <a:ahLst/>
              <a:cxnLst/>
              <a:rect l="l" t="t" r="r" b="b"/>
              <a:pathLst>
                <a:path w="3970" h="4029" extrusionOk="0">
                  <a:moveTo>
                    <a:pt x="1985" y="59"/>
                  </a:moveTo>
                  <a:cubicBezTo>
                    <a:pt x="3036" y="1"/>
                    <a:pt x="3970" y="935"/>
                    <a:pt x="3970" y="2044"/>
                  </a:cubicBezTo>
                  <a:cubicBezTo>
                    <a:pt x="3970" y="3095"/>
                    <a:pt x="3094" y="4028"/>
                    <a:pt x="1985" y="4028"/>
                  </a:cubicBezTo>
                  <a:cubicBezTo>
                    <a:pt x="935" y="4028"/>
                    <a:pt x="1" y="3095"/>
                    <a:pt x="1" y="1986"/>
                  </a:cubicBezTo>
                  <a:cubicBezTo>
                    <a:pt x="1" y="935"/>
                    <a:pt x="876" y="59"/>
                    <a:pt x="198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6" name="Google Shape;9326;p20"/>
            <p:cNvSpPr/>
            <p:nvPr/>
          </p:nvSpPr>
          <p:spPr>
            <a:xfrm>
              <a:off x="6067475" y="2428475"/>
              <a:ext cx="99250" cy="99250"/>
            </a:xfrm>
            <a:custGeom>
              <a:avLst/>
              <a:gdLst/>
              <a:ahLst/>
              <a:cxnLst/>
              <a:rect l="l" t="t" r="r" b="b"/>
              <a:pathLst>
                <a:path w="3970" h="3970" extrusionOk="0">
                  <a:moveTo>
                    <a:pt x="1985" y="0"/>
                  </a:moveTo>
                  <a:cubicBezTo>
                    <a:pt x="3035" y="0"/>
                    <a:pt x="3911" y="876"/>
                    <a:pt x="3969" y="1926"/>
                  </a:cubicBezTo>
                  <a:cubicBezTo>
                    <a:pt x="3969" y="2977"/>
                    <a:pt x="3094" y="3911"/>
                    <a:pt x="2043" y="3911"/>
                  </a:cubicBezTo>
                  <a:cubicBezTo>
                    <a:pt x="992" y="3969"/>
                    <a:pt x="59" y="3035"/>
                    <a:pt x="59" y="1985"/>
                  </a:cubicBezTo>
                  <a:cubicBezTo>
                    <a:pt x="0" y="934"/>
                    <a:pt x="934" y="58"/>
                    <a:pt x="198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7" name="Google Shape;9327;p20"/>
            <p:cNvSpPr/>
            <p:nvPr/>
          </p:nvSpPr>
          <p:spPr>
            <a:xfrm>
              <a:off x="4841675" y="709450"/>
              <a:ext cx="99275" cy="99250"/>
            </a:xfrm>
            <a:custGeom>
              <a:avLst/>
              <a:gdLst/>
              <a:ahLst/>
              <a:cxnLst/>
              <a:rect l="l" t="t" r="r" b="b"/>
              <a:pathLst>
                <a:path w="3971" h="3970" extrusionOk="0">
                  <a:moveTo>
                    <a:pt x="3970" y="1985"/>
                  </a:moveTo>
                  <a:cubicBezTo>
                    <a:pt x="3970" y="3036"/>
                    <a:pt x="3036" y="3970"/>
                    <a:pt x="1986" y="3970"/>
                  </a:cubicBezTo>
                  <a:cubicBezTo>
                    <a:pt x="935" y="3911"/>
                    <a:pt x="1" y="2978"/>
                    <a:pt x="59" y="1927"/>
                  </a:cubicBezTo>
                  <a:cubicBezTo>
                    <a:pt x="59" y="876"/>
                    <a:pt x="993" y="1"/>
                    <a:pt x="2044" y="1"/>
                  </a:cubicBezTo>
                  <a:cubicBezTo>
                    <a:pt x="3095" y="1"/>
                    <a:pt x="3970" y="935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8" name="Google Shape;9328;p20"/>
            <p:cNvSpPr/>
            <p:nvPr/>
          </p:nvSpPr>
          <p:spPr>
            <a:xfrm>
              <a:off x="5825225" y="1691525"/>
              <a:ext cx="99250" cy="99275"/>
            </a:xfrm>
            <a:custGeom>
              <a:avLst/>
              <a:gdLst/>
              <a:ahLst/>
              <a:cxnLst/>
              <a:rect l="l" t="t" r="r" b="b"/>
              <a:pathLst>
                <a:path w="3970" h="3971" extrusionOk="0">
                  <a:moveTo>
                    <a:pt x="1985" y="3970"/>
                  </a:moveTo>
                  <a:cubicBezTo>
                    <a:pt x="876" y="3970"/>
                    <a:pt x="1" y="3036"/>
                    <a:pt x="1" y="1986"/>
                  </a:cubicBezTo>
                  <a:cubicBezTo>
                    <a:pt x="1" y="935"/>
                    <a:pt x="935" y="1"/>
                    <a:pt x="1985" y="59"/>
                  </a:cubicBezTo>
                  <a:cubicBezTo>
                    <a:pt x="3036" y="59"/>
                    <a:pt x="3970" y="993"/>
                    <a:pt x="3970" y="2044"/>
                  </a:cubicBezTo>
                  <a:cubicBezTo>
                    <a:pt x="3911" y="3095"/>
                    <a:pt x="3036" y="3970"/>
                    <a:pt x="198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9" name="Google Shape;9329;p20"/>
            <p:cNvSpPr/>
            <p:nvPr/>
          </p:nvSpPr>
          <p:spPr>
            <a:xfrm>
              <a:off x="4106225" y="465750"/>
              <a:ext cx="97800" cy="99250"/>
            </a:xfrm>
            <a:custGeom>
              <a:avLst/>
              <a:gdLst/>
              <a:ahLst/>
              <a:cxnLst/>
              <a:rect l="l" t="t" r="r" b="b"/>
              <a:pathLst>
                <a:path w="3912" h="3970" extrusionOk="0">
                  <a:moveTo>
                    <a:pt x="3911" y="1985"/>
                  </a:moveTo>
                  <a:cubicBezTo>
                    <a:pt x="3911" y="3036"/>
                    <a:pt x="3035" y="3970"/>
                    <a:pt x="1985" y="3970"/>
                  </a:cubicBezTo>
                  <a:cubicBezTo>
                    <a:pt x="934" y="3970"/>
                    <a:pt x="0" y="3036"/>
                    <a:pt x="0" y="1985"/>
                  </a:cubicBezTo>
                  <a:cubicBezTo>
                    <a:pt x="0" y="935"/>
                    <a:pt x="876" y="59"/>
                    <a:pt x="1926" y="59"/>
                  </a:cubicBezTo>
                  <a:cubicBezTo>
                    <a:pt x="2977" y="1"/>
                    <a:pt x="3911" y="935"/>
                    <a:pt x="3911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0" name="Google Shape;9330;p20"/>
            <p:cNvSpPr/>
            <p:nvPr/>
          </p:nvSpPr>
          <p:spPr>
            <a:xfrm>
              <a:off x="2393050" y="4634875"/>
              <a:ext cx="94875" cy="96325"/>
            </a:xfrm>
            <a:custGeom>
              <a:avLst/>
              <a:gdLst/>
              <a:ahLst/>
              <a:cxnLst/>
              <a:rect l="l" t="t" r="r" b="b"/>
              <a:pathLst>
                <a:path w="3795" h="3853" extrusionOk="0">
                  <a:moveTo>
                    <a:pt x="3794" y="1868"/>
                  </a:moveTo>
                  <a:cubicBezTo>
                    <a:pt x="3794" y="2977"/>
                    <a:pt x="2977" y="3794"/>
                    <a:pt x="1926" y="3794"/>
                  </a:cubicBezTo>
                  <a:cubicBezTo>
                    <a:pt x="817" y="3853"/>
                    <a:pt x="0" y="2977"/>
                    <a:pt x="0" y="1868"/>
                  </a:cubicBezTo>
                  <a:cubicBezTo>
                    <a:pt x="0" y="817"/>
                    <a:pt x="817" y="0"/>
                    <a:pt x="1926" y="0"/>
                  </a:cubicBezTo>
                  <a:cubicBezTo>
                    <a:pt x="2977" y="0"/>
                    <a:pt x="3794" y="817"/>
                    <a:pt x="3794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1" name="Google Shape;9331;p20"/>
            <p:cNvSpPr/>
            <p:nvPr/>
          </p:nvSpPr>
          <p:spPr>
            <a:xfrm>
              <a:off x="6068925" y="3165400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3853" y="1985"/>
                  </a:moveTo>
                  <a:cubicBezTo>
                    <a:pt x="3853" y="3035"/>
                    <a:pt x="2977" y="3853"/>
                    <a:pt x="1927" y="3853"/>
                  </a:cubicBezTo>
                  <a:cubicBezTo>
                    <a:pt x="818" y="3853"/>
                    <a:pt x="1" y="2977"/>
                    <a:pt x="59" y="1868"/>
                  </a:cubicBezTo>
                  <a:cubicBezTo>
                    <a:pt x="59" y="817"/>
                    <a:pt x="934" y="0"/>
                    <a:pt x="1985" y="0"/>
                  </a:cubicBezTo>
                  <a:cubicBezTo>
                    <a:pt x="3036" y="59"/>
                    <a:pt x="3853" y="934"/>
                    <a:pt x="3853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2" name="Google Shape;9332;p20"/>
            <p:cNvSpPr/>
            <p:nvPr/>
          </p:nvSpPr>
          <p:spPr>
            <a:xfrm>
              <a:off x="3370750" y="467225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1868" y="3853"/>
                  </a:moveTo>
                  <a:cubicBezTo>
                    <a:pt x="818" y="3794"/>
                    <a:pt x="0" y="2977"/>
                    <a:pt x="59" y="1868"/>
                  </a:cubicBezTo>
                  <a:cubicBezTo>
                    <a:pt x="59" y="817"/>
                    <a:pt x="934" y="0"/>
                    <a:pt x="1985" y="59"/>
                  </a:cubicBezTo>
                  <a:cubicBezTo>
                    <a:pt x="3094" y="59"/>
                    <a:pt x="3853" y="934"/>
                    <a:pt x="3853" y="1985"/>
                  </a:cubicBezTo>
                  <a:cubicBezTo>
                    <a:pt x="3795" y="3094"/>
                    <a:pt x="2977" y="3853"/>
                    <a:pt x="1868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3" name="Google Shape;9333;p20"/>
            <p:cNvSpPr/>
            <p:nvPr/>
          </p:nvSpPr>
          <p:spPr>
            <a:xfrm>
              <a:off x="5828150" y="3902325"/>
              <a:ext cx="93425" cy="94875"/>
            </a:xfrm>
            <a:custGeom>
              <a:avLst/>
              <a:gdLst/>
              <a:ahLst/>
              <a:cxnLst/>
              <a:rect l="l" t="t" r="r" b="b"/>
              <a:pathLst>
                <a:path w="3737" h="3795" extrusionOk="0">
                  <a:moveTo>
                    <a:pt x="3736" y="1926"/>
                  </a:moveTo>
                  <a:cubicBezTo>
                    <a:pt x="3736" y="3036"/>
                    <a:pt x="2861" y="3794"/>
                    <a:pt x="1810" y="3794"/>
                  </a:cubicBezTo>
                  <a:cubicBezTo>
                    <a:pt x="759" y="3736"/>
                    <a:pt x="0" y="2919"/>
                    <a:pt x="0" y="1926"/>
                  </a:cubicBezTo>
                  <a:cubicBezTo>
                    <a:pt x="0" y="817"/>
                    <a:pt x="876" y="0"/>
                    <a:pt x="1927" y="59"/>
                  </a:cubicBezTo>
                  <a:cubicBezTo>
                    <a:pt x="2977" y="59"/>
                    <a:pt x="3736" y="876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4" name="Google Shape;9334;p20"/>
            <p:cNvSpPr/>
            <p:nvPr/>
          </p:nvSpPr>
          <p:spPr>
            <a:xfrm>
              <a:off x="1899825" y="4146025"/>
              <a:ext cx="94875" cy="94875"/>
            </a:xfrm>
            <a:custGeom>
              <a:avLst/>
              <a:gdLst/>
              <a:ahLst/>
              <a:cxnLst/>
              <a:rect l="l" t="t" r="r" b="b"/>
              <a:pathLst>
                <a:path w="3795" h="3795" extrusionOk="0">
                  <a:moveTo>
                    <a:pt x="3794" y="1926"/>
                  </a:moveTo>
                  <a:cubicBezTo>
                    <a:pt x="3736" y="2977"/>
                    <a:pt x="2919" y="3794"/>
                    <a:pt x="1810" y="3794"/>
                  </a:cubicBezTo>
                  <a:cubicBezTo>
                    <a:pt x="759" y="3736"/>
                    <a:pt x="0" y="2919"/>
                    <a:pt x="0" y="1810"/>
                  </a:cubicBezTo>
                  <a:cubicBezTo>
                    <a:pt x="58" y="759"/>
                    <a:pt x="876" y="0"/>
                    <a:pt x="1868" y="0"/>
                  </a:cubicBezTo>
                  <a:cubicBezTo>
                    <a:pt x="2977" y="0"/>
                    <a:pt x="3794" y="817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5" name="Google Shape;9335;p20"/>
            <p:cNvSpPr/>
            <p:nvPr/>
          </p:nvSpPr>
          <p:spPr>
            <a:xfrm>
              <a:off x="2639650" y="712375"/>
              <a:ext cx="94875" cy="93425"/>
            </a:xfrm>
            <a:custGeom>
              <a:avLst/>
              <a:gdLst/>
              <a:ahLst/>
              <a:cxnLst/>
              <a:rect l="l" t="t" r="r" b="b"/>
              <a:pathLst>
                <a:path w="3795" h="3737" extrusionOk="0">
                  <a:moveTo>
                    <a:pt x="1927" y="3736"/>
                  </a:moveTo>
                  <a:cubicBezTo>
                    <a:pt x="876" y="3736"/>
                    <a:pt x="59" y="2919"/>
                    <a:pt x="59" y="1868"/>
                  </a:cubicBezTo>
                  <a:cubicBezTo>
                    <a:pt x="1" y="818"/>
                    <a:pt x="818" y="0"/>
                    <a:pt x="1869" y="0"/>
                  </a:cubicBezTo>
                  <a:cubicBezTo>
                    <a:pt x="2919" y="0"/>
                    <a:pt x="3737" y="818"/>
                    <a:pt x="3737" y="1810"/>
                  </a:cubicBezTo>
                  <a:cubicBezTo>
                    <a:pt x="3795" y="2861"/>
                    <a:pt x="2978" y="3678"/>
                    <a:pt x="1927" y="37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6" name="Google Shape;9336;p20"/>
            <p:cNvSpPr/>
            <p:nvPr/>
          </p:nvSpPr>
          <p:spPr>
            <a:xfrm>
              <a:off x="6070375" y="2184775"/>
              <a:ext cx="93425" cy="91950"/>
            </a:xfrm>
            <a:custGeom>
              <a:avLst/>
              <a:gdLst/>
              <a:ahLst/>
              <a:cxnLst/>
              <a:rect l="l" t="t" r="r" b="b"/>
              <a:pathLst>
                <a:path w="3737" h="3678" extrusionOk="0">
                  <a:moveTo>
                    <a:pt x="3737" y="1868"/>
                  </a:moveTo>
                  <a:cubicBezTo>
                    <a:pt x="3737" y="2860"/>
                    <a:pt x="2861" y="3678"/>
                    <a:pt x="1869" y="3678"/>
                  </a:cubicBezTo>
                  <a:cubicBezTo>
                    <a:pt x="876" y="3678"/>
                    <a:pt x="1" y="2802"/>
                    <a:pt x="59" y="1810"/>
                  </a:cubicBezTo>
                  <a:cubicBezTo>
                    <a:pt x="59" y="817"/>
                    <a:pt x="935" y="0"/>
                    <a:pt x="1927" y="0"/>
                  </a:cubicBezTo>
                  <a:cubicBezTo>
                    <a:pt x="2919" y="59"/>
                    <a:pt x="3737" y="876"/>
                    <a:pt x="3737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7" name="Google Shape;9337;p20"/>
            <p:cNvSpPr/>
            <p:nvPr/>
          </p:nvSpPr>
          <p:spPr>
            <a:xfrm>
              <a:off x="3862525" y="5129550"/>
              <a:ext cx="91950" cy="91975"/>
            </a:xfrm>
            <a:custGeom>
              <a:avLst/>
              <a:gdLst/>
              <a:ahLst/>
              <a:cxnLst/>
              <a:rect l="l" t="t" r="r" b="b"/>
              <a:pathLst>
                <a:path w="3678" h="3679" extrusionOk="0">
                  <a:moveTo>
                    <a:pt x="3678" y="1869"/>
                  </a:moveTo>
                  <a:cubicBezTo>
                    <a:pt x="3678" y="2861"/>
                    <a:pt x="2860" y="3678"/>
                    <a:pt x="1868" y="3678"/>
                  </a:cubicBezTo>
                  <a:cubicBezTo>
                    <a:pt x="876" y="3678"/>
                    <a:pt x="0" y="2803"/>
                    <a:pt x="0" y="1810"/>
                  </a:cubicBezTo>
                  <a:cubicBezTo>
                    <a:pt x="59" y="818"/>
                    <a:pt x="934" y="1"/>
                    <a:pt x="1868" y="59"/>
                  </a:cubicBezTo>
                  <a:cubicBezTo>
                    <a:pt x="2860" y="59"/>
                    <a:pt x="3678" y="876"/>
                    <a:pt x="3678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8" name="Google Shape;9338;p20"/>
            <p:cNvSpPr/>
            <p:nvPr/>
          </p:nvSpPr>
          <p:spPr>
            <a:xfrm>
              <a:off x="4357200" y="470125"/>
              <a:ext cx="91975" cy="91975"/>
            </a:xfrm>
            <a:custGeom>
              <a:avLst/>
              <a:gdLst/>
              <a:ahLst/>
              <a:cxnLst/>
              <a:rect l="l" t="t" r="r" b="b"/>
              <a:pathLst>
                <a:path w="3679" h="3679" extrusionOk="0">
                  <a:moveTo>
                    <a:pt x="3620" y="1810"/>
                  </a:moveTo>
                  <a:cubicBezTo>
                    <a:pt x="3678" y="2744"/>
                    <a:pt x="2861" y="3620"/>
                    <a:pt x="1869" y="3678"/>
                  </a:cubicBezTo>
                  <a:cubicBezTo>
                    <a:pt x="876" y="3678"/>
                    <a:pt x="1" y="2803"/>
                    <a:pt x="1" y="1810"/>
                  </a:cubicBezTo>
                  <a:cubicBezTo>
                    <a:pt x="1" y="876"/>
                    <a:pt x="818" y="1"/>
                    <a:pt x="1810" y="1"/>
                  </a:cubicBezTo>
                  <a:cubicBezTo>
                    <a:pt x="2744" y="1"/>
                    <a:pt x="3620" y="818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9" name="Google Shape;9339;p20"/>
            <p:cNvSpPr/>
            <p:nvPr/>
          </p:nvSpPr>
          <p:spPr>
            <a:xfrm>
              <a:off x="3620275" y="5131025"/>
              <a:ext cx="91975" cy="90500"/>
            </a:xfrm>
            <a:custGeom>
              <a:avLst/>
              <a:gdLst/>
              <a:ahLst/>
              <a:cxnLst/>
              <a:rect l="l" t="t" r="r" b="b"/>
              <a:pathLst>
                <a:path w="3679" h="3620" extrusionOk="0">
                  <a:moveTo>
                    <a:pt x="1869" y="3619"/>
                  </a:moveTo>
                  <a:cubicBezTo>
                    <a:pt x="876" y="3619"/>
                    <a:pt x="1" y="2744"/>
                    <a:pt x="1" y="1810"/>
                  </a:cubicBezTo>
                  <a:cubicBezTo>
                    <a:pt x="1" y="817"/>
                    <a:pt x="876" y="0"/>
                    <a:pt x="1869" y="0"/>
                  </a:cubicBezTo>
                  <a:cubicBezTo>
                    <a:pt x="2803" y="0"/>
                    <a:pt x="3620" y="817"/>
                    <a:pt x="3620" y="1751"/>
                  </a:cubicBezTo>
                  <a:cubicBezTo>
                    <a:pt x="3678" y="2744"/>
                    <a:pt x="2803" y="3619"/>
                    <a:pt x="186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0" name="Google Shape;9340;p20"/>
            <p:cNvSpPr/>
            <p:nvPr/>
          </p:nvSpPr>
          <p:spPr>
            <a:xfrm>
              <a:off x="1412425" y="2921700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19" y="1810"/>
                  </a:moveTo>
                  <a:cubicBezTo>
                    <a:pt x="3619" y="2802"/>
                    <a:pt x="2802" y="3619"/>
                    <a:pt x="1810" y="3619"/>
                  </a:cubicBezTo>
                  <a:cubicBezTo>
                    <a:pt x="818" y="3619"/>
                    <a:pt x="0" y="2802"/>
                    <a:pt x="0" y="1810"/>
                  </a:cubicBezTo>
                  <a:cubicBezTo>
                    <a:pt x="0" y="876"/>
                    <a:pt x="818" y="59"/>
                    <a:pt x="1751" y="0"/>
                  </a:cubicBezTo>
                  <a:cubicBezTo>
                    <a:pt x="2744" y="0"/>
                    <a:pt x="3561" y="817"/>
                    <a:pt x="3619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1" name="Google Shape;9341;p20"/>
            <p:cNvSpPr/>
            <p:nvPr/>
          </p:nvSpPr>
          <p:spPr>
            <a:xfrm>
              <a:off x="4846075" y="4884400"/>
              <a:ext cx="91950" cy="90500"/>
            </a:xfrm>
            <a:custGeom>
              <a:avLst/>
              <a:gdLst/>
              <a:ahLst/>
              <a:cxnLst/>
              <a:rect l="l" t="t" r="r" b="b"/>
              <a:pathLst>
                <a:path w="3678" h="3620" extrusionOk="0">
                  <a:moveTo>
                    <a:pt x="1868" y="1"/>
                  </a:moveTo>
                  <a:cubicBezTo>
                    <a:pt x="2802" y="1"/>
                    <a:pt x="3677" y="876"/>
                    <a:pt x="3619" y="1810"/>
                  </a:cubicBezTo>
                  <a:cubicBezTo>
                    <a:pt x="3619" y="2802"/>
                    <a:pt x="2743" y="3620"/>
                    <a:pt x="1751" y="3620"/>
                  </a:cubicBezTo>
                  <a:cubicBezTo>
                    <a:pt x="817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2" name="Google Shape;9342;p20"/>
            <p:cNvSpPr/>
            <p:nvPr/>
          </p:nvSpPr>
          <p:spPr>
            <a:xfrm>
              <a:off x="1659025" y="1695925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20" y="1810"/>
                  </a:moveTo>
                  <a:cubicBezTo>
                    <a:pt x="3620" y="2802"/>
                    <a:pt x="2803" y="3619"/>
                    <a:pt x="1810" y="3619"/>
                  </a:cubicBezTo>
                  <a:cubicBezTo>
                    <a:pt x="818" y="3619"/>
                    <a:pt x="1" y="2802"/>
                    <a:pt x="1" y="1810"/>
                  </a:cubicBezTo>
                  <a:cubicBezTo>
                    <a:pt x="1" y="876"/>
                    <a:pt x="818" y="58"/>
                    <a:pt x="1752" y="0"/>
                  </a:cubicBezTo>
                  <a:cubicBezTo>
                    <a:pt x="2744" y="0"/>
                    <a:pt x="3562" y="817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3" name="Google Shape;9343;p20"/>
            <p:cNvSpPr/>
            <p:nvPr/>
          </p:nvSpPr>
          <p:spPr>
            <a:xfrm>
              <a:off x="1412425" y="2675075"/>
              <a:ext cx="90500" cy="91975"/>
            </a:xfrm>
            <a:custGeom>
              <a:avLst/>
              <a:gdLst/>
              <a:ahLst/>
              <a:cxnLst/>
              <a:rect l="l" t="t" r="r" b="b"/>
              <a:pathLst>
                <a:path w="3620" h="3679" extrusionOk="0">
                  <a:moveTo>
                    <a:pt x="1810" y="1"/>
                  </a:moveTo>
                  <a:cubicBezTo>
                    <a:pt x="2802" y="59"/>
                    <a:pt x="3619" y="935"/>
                    <a:pt x="3619" y="1869"/>
                  </a:cubicBezTo>
                  <a:cubicBezTo>
                    <a:pt x="3561" y="2861"/>
                    <a:pt x="2685" y="3678"/>
                    <a:pt x="1751" y="3620"/>
                  </a:cubicBezTo>
                  <a:cubicBezTo>
                    <a:pt x="759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4" name="Google Shape;9344;p20"/>
            <p:cNvSpPr/>
            <p:nvPr/>
          </p:nvSpPr>
          <p:spPr>
            <a:xfrm>
              <a:off x="5340750" y="9619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2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744"/>
                    <a:pt x="1" y="1752"/>
                  </a:cubicBezTo>
                  <a:cubicBezTo>
                    <a:pt x="1" y="760"/>
                    <a:pt x="759" y="1"/>
                    <a:pt x="1752" y="1"/>
                  </a:cubicBezTo>
                  <a:cubicBezTo>
                    <a:pt x="2744" y="1"/>
                    <a:pt x="3503" y="760"/>
                    <a:pt x="3503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5" name="Google Shape;9345;p20"/>
            <p:cNvSpPr/>
            <p:nvPr/>
          </p:nvSpPr>
          <p:spPr>
            <a:xfrm>
              <a:off x="5584450" y="120852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1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685"/>
                    <a:pt x="1" y="1751"/>
                  </a:cubicBezTo>
                  <a:cubicBezTo>
                    <a:pt x="1" y="759"/>
                    <a:pt x="759" y="0"/>
                    <a:pt x="1752" y="0"/>
                  </a:cubicBezTo>
                  <a:cubicBezTo>
                    <a:pt x="2744" y="0"/>
                    <a:pt x="3503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6" name="Google Shape;9346;p20"/>
            <p:cNvSpPr/>
            <p:nvPr/>
          </p:nvSpPr>
          <p:spPr>
            <a:xfrm>
              <a:off x="3132900" y="4716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2" y="1751"/>
                  </a:moveTo>
                  <a:cubicBezTo>
                    <a:pt x="3502" y="2744"/>
                    <a:pt x="2744" y="3503"/>
                    <a:pt x="1751" y="3503"/>
                  </a:cubicBezTo>
                  <a:cubicBezTo>
                    <a:pt x="759" y="3503"/>
                    <a:pt x="0" y="2744"/>
                    <a:pt x="0" y="1751"/>
                  </a:cubicBezTo>
                  <a:cubicBezTo>
                    <a:pt x="0" y="817"/>
                    <a:pt x="759" y="0"/>
                    <a:pt x="1751" y="0"/>
                  </a:cubicBezTo>
                  <a:cubicBezTo>
                    <a:pt x="2685" y="0"/>
                    <a:pt x="3502" y="759"/>
                    <a:pt x="3502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7" name="Google Shape;9347;p20"/>
            <p:cNvSpPr/>
            <p:nvPr/>
          </p:nvSpPr>
          <p:spPr>
            <a:xfrm>
              <a:off x="6073300" y="341347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1752" y="3502"/>
                  </a:moveTo>
                  <a:cubicBezTo>
                    <a:pt x="759" y="3502"/>
                    <a:pt x="1" y="2685"/>
                    <a:pt x="1" y="1751"/>
                  </a:cubicBezTo>
                  <a:cubicBezTo>
                    <a:pt x="1" y="759"/>
                    <a:pt x="818" y="0"/>
                    <a:pt x="1810" y="0"/>
                  </a:cubicBezTo>
                  <a:cubicBezTo>
                    <a:pt x="2744" y="0"/>
                    <a:pt x="3503" y="759"/>
                    <a:pt x="3503" y="1751"/>
                  </a:cubicBezTo>
                  <a:cubicBezTo>
                    <a:pt x="3503" y="2744"/>
                    <a:pt x="2744" y="3502"/>
                    <a:pt x="1752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8" name="Google Shape;9348;p20"/>
            <p:cNvSpPr/>
            <p:nvPr/>
          </p:nvSpPr>
          <p:spPr>
            <a:xfrm>
              <a:off x="1413875" y="2434300"/>
              <a:ext cx="87575" cy="86125"/>
            </a:xfrm>
            <a:custGeom>
              <a:avLst/>
              <a:gdLst/>
              <a:ahLst/>
              <a:cxnLst/>
              <a:rect l="l" t="t" r="r" b="b"/>
              <a:pathLst>
                <a:path w="3503" h="3445" extrusionOk="0">
                  <a:moveTo>
                    <a:pt x="1752" y="3444"/>
                  </a:moveTo>
                  <a:cubicBezTo>
                    <a:pt x="760" y="3444"/>
                    <a:pt x="1" y="2744"/>
                    <a:pt x="1" y="1752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744" y="1"/>
                    <a:pt x="3445" y="759"/>
                    <a:pt x="3503" y="1693"/>
                  </a:cubicBezTo>
                  <a:cubicBezTo>
                    <a:pt x="3503" y="2686"/>
                    <a:pt x="2744" y="3444"/>
                    <a:pt x="1752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9" name="Google Shape;9349;p20"/>
            <p:cNvSpPr/>
            <p:nvPr/>
          </p:nvSpPr>
          <p:spPr>
            <a:xfrm>
              <a:off x="4112050" y="5131025"/>
              <a:ext cx="87575" cy="89025"/>
            </a:xfrm>
            <a:custGeom>
              <a:avLst/>
              <a:gdLst/>
              <a:ahLst/>
              <a:cxnLst/>
              <a:rect l="l" t="t" r="r" b="b"/>
              <a:pathLst>
                <a:path w="3503" h="3561" extrusionOk="0">
                  <a:moveTo>
                    <a:pt x="3503" y="1751"/>
                  </a:moveTo>
                  <a:cubicBezTo>
                    <a:pt x="3503" y="2744"/>
                    <a:pt x="2744" y="3561"/>
                    <a:pt x="1752" y="3561"/>
                  </a:cubicBezTo>
                  <a:cubicBezTo>
                    <a:pt x="760" y="3561"/>
                    <a:pt x="1" y="2802"/>
                    <a:pt x="1" y="1810"/>
                  </a:cubicBezTo>
                  <a:cubicBezTo>
                    <a:pt x="1" y="817"/>
                    <a:pt x="701" y="59"/>
                    <a:pt x="1693" y="59"/>
                  </a:cubicBezTo>
                  <a:cubicBezTo>
                    <a:pt x="2686" y="0"/>
                    <a:pt x="3445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0" name="Google Shape;9350;p20"/>
            <p:cNvSpPr/>
            <p:nvPr/>
          </p:nvSpPr>
          <p:spPr>
            <a:xfrm>
              <a:off x="1413875" y="317122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5"/>
                    <a:pt x="1693" y="3445"/>
                  </a:cubicBezTo>
                  <a:cubicBezTo>
                    <a:pt x="760" y="3386"/>
                    <a:pt x="1" y="2627"/>
                    <a:pt x="59" y="1693"/>
                  </a:cubicBezTo>
                  <a:cubicBezTo>
                    <a:pt x="59" y="759"/>
                    <a:pt x="818" y="1"/>
                    <a:pt x="1752" y="1"/>
                  </a:cubicBezTo>
                  <a:cubicBezTo>
                    <a:pt x="2744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1" name="Google Shape;9351;p20"/>
            <p:cNvSpPr/>
            <p:nvPr/>
          </p:nvSpPr>
          <p:spPr>
            <a:xfrm>
              <a:off x="3376575" y="513247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4"/>
                    <a:pt x="1752" y="3444"/>
                  </a:cubicBezTo>
                  <a:cubicBezTo>
                    <a:pt x="760" y="3444"/>
                    <a:pt x="1" y="2686"/>
                    <a:pt x="1" y="1693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686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2" name="Google Shape;9352;p20"/>
            <p:cNvSpPr/>
            <p:nvPr/>
          </p:nvSpPr>
          <p:spPr>
            <a:xfrm>
              <a:off x="2639650" y="4887325"/>
              <a:ext cx="86125" cy="84650"/>
            </a:xfrm>
            <a:custGeom>
              <a:avLst/>
              <a:gdLst/>
              <a:ahLst/>
              <a:cxnLst/>
              <a:rect l="l" t="t" r="r" b="b"/>
              <a:pathLst>
                <a:path w="3445" h="3386" extrusionOk="0">
                  <a:moveTo>
                    <a:pt x="3445" y="1693"/>
                  </a:moveTo>
                  <a:cubicBezTo>
                    <a:pt x="3445" y="2627"/>
                    <a:pt x="2628" y="3386"/>
                    <a:pt x="1694" y="3386"/>
                  </a:cubicBezTo>
                  <a:cubicBezTo>
                    <a:pt x="760" y="3327"/>
                    <a:pt x="1" y="2569"/>
                    <a:pt x="59" y="1635"/>
                  </a:cubicBezTo>
                  <a:cubicBezTo>
                    <a:pt x="59" y="701"/>
                    <a:pt x="818" y="0"/>
                    <a:pt x="1752" y="0"/>
                  </a:cubicBezTo>
                  <a:cubicBezTo>
                    <a:pt x="2686" y="0"/>
                    <a:pt x="3445" y="759"/>
                    <a:pt x="3445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3" name="Google Shape;9353;p20"/>
            <p:cNvSpPr/>
            <p:nvPr/>
          </p:nvSpPr>
          <p:spPr>
            <a:xfrm>
              <a:off x="1661950" y="3903775"/>
              <a:ext cx="84675" cy="86125"/>
            </a:xfrm>
            <a:custGeom>
              <a:avLst/>
              <a:gdLst/>
              <a:ahLst/>
              <a:cxnLst/>
              <a:rect l="l" t="t" r="r" b="b"/>
              <a:pathLst>
                <a:path w="3387" h="3445" extrusionOk="0">
                  <a:moveTo>
                    <a:pt x="1693" y="1"/>
                  </a:moveTo>
                  <a:cubicBezTo>
                    <a:pt x="2627" y="1"/>
                    <a:pt x="3386" y="818"/>
                    <a:pt x="3386" y="1752"/>
                  </a:cubicBezTo>
                  <a:cubicBezTo>
                    <a:pt x="3386" y="2686"/>
                    <a:pt x="2569" y="3444"/>
                    <a:pt x="1635" y="3386"/>
                  </a:cubicBezTo>
                  <a:cubicBezTo>
                    <a:pt x="701" y="3386"/>
                    <a:pt x="1" y="2627"/>
                    <a:pt x="1" y="1693"/>
                  </a:cubicBezTo>
                  <a:cubicBezTo>
                    <a:pt x="1" y="759"/>
                    <a:pt x="759" y="1"/>
                    <a:pt x="16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4" name="Google Shape;9354;p20"/>
            <p:cNvSpPr/>
            <p:nvPr/>
          </p:nvSpPr>
          <p:spPr>
            <a:xfrm>
              <a:off x="5587375" y="4398475"/>
              <a:ext cx="81725" cy="81725"/>
            </a:xfrm>
            <a:custGeom>
              <a:avLst/>
              <a:gdLst/>
              <a:ahLst/>
              <a:cxnLst/>
              <a:rect l="l" t="t" r="r" b="b"/>
              <a:pathLst>
                <a:path w="3269" h="3269" extrusionOk="0">
                  <a:moveTo>
                    <a:pt x="1635" y="3269"/>
                  </a:moveTo>
                  <a:cubicBezTo>
                    <a:pt x="701" y="3269"/>
                    <a:pt x="0" y="2510"/>
                    <a:pt x="0" y="1635"/>
                  </a:cubicBezTo>
                  <a:cubicBezTo>
                    <a:pt x="0" y="759"/>
                    <a:pt x="759" y="0"/>
                    <a:pt x="1693" y="0"/>
                  </a:cubicBezTo>
                  <a:cubicBezTo>
                    <a:pt x="2569" y="59"/>
                    <a:pt x="3269" y="817"/>
                    <a:pt x="3269" y="1693"/>
                  </a:cubicBezTo>
                  <a:cubicBezTo>
                    <a:pt x="3211" y="2569"/>
                    <a:pt x="2510" y="3269"/>
                    <a:pt x="1635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5" name="Google Shape;9355;p20"/>
            <p:cNvSpPr/>
            <p:nvPr/>
          </p:nvSpPr>
          <p:spPr>
            <a:xfrm>
              <a:off x="6076225" y="1948375"/>
              <a:ext cx="81750" cy="81725"/>
            </a:xfrm>
            <a:custGeom>
              <a:avLst/>
              <a:gdLst/>
              <a:ahLst/>
              <a:cxnLst/>
              <a:rect l="l" t="t" r="r" b="b"/>
              <a:pathLst>
                <a:path w="3270" h="3269" extrusionOk="0">
                  <a:moveTo>
                    <a:pt x="1693" y="3211"/>
                  </a:moveTo>
                  <a:cubicBezTo>
                    <a:pt x="818" y="3269"/>
                    <a:pt x="59" y="2510"/>
                    <a:pt x="0" y="1635"/>
                  </a:cubicBezTo>
                  <a:cubicBezTo>
                    <a:pt x="0" y="759"/>
                    <a:pt x="759" y="0"/>
                    <a:pt x="1635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452"/>
                    <a:pt x="2569" y="3211"/>
                    <a:pt x="169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6" name="Google Shape;9356;p20"/>
            <p:cNvSpPr/>
            <p:nvPr/>
          </p:nvSpPr>
          <p:spPr>
            <a:xfrm>
              <a:off x="2152275" y="964825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3269" y="1635"/>
                  </a:moveTo>
                  <a:cubicBezTo>
                    <a:pt x="3269" y="2510"/>
                    <a:pt x="2568" y="3211"/>
                    <a:pt x="1693" y="3269"/>
                  </a:cubicBezTo>
                  <a:cubicBezTo>
                    <a:pt x="759" y="3269"/>
                    <a:pt x="0" y="2510"/>
                    <a:pt x="59" y="1577"/>
                  </a:cubicBezTo>
                  <a:cubicBezTo>
                    <a:pt x="59" y="701"/>
                    <a:pt x="817" y="0"/>
                    <a:pt x="1693" y="0"/>
                  </a:cubicBezTo>
                  <a:cubicBezTo>
                    <a:pt x="2568" y="0"/>
                    <a:pt x="3269" y="759"/>
                    <a:pt x="3269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7" name="Google Shape;9357;p20"/>
            <p:cNvSpPr/>
            <p:nvPr/>
          </p:nvSpPr>
          <p:spPr>
            <a:xfrm>
              <a:off x="5833975" y="1453675"/>
              <a:ext cx="81750" cy="81750"/>
            </a:xfrm>
            <a:custGeom>
              <a:avLst/>
              <a:gdLst/>
              <a:ahLst/>
              <a:cxnLst/>
              <a:rect l="l" t="t" r="r" b="b"/>
              <a:pathLst>
                <a:path w="3270" h="3270" extrusionOk="0">
                  <a:moveTo>
                    <a:pt x="3270" y="1635"/>
                  </a:moveTo>
                  <a:cubicBezTo>
                    <a:pt x="3270" y="2511"/>
                    <a:pt x="2511" y="3269"/>
                    <a:pt x="1635" y="3269"/>
                  </a:cubicBezTo>
                  <a:cubicBezTo>
                    <a:pt x="760" y="3269"/>
                    <a:pt x="1" y="2511"/>
                    <a:pt x="1" y="1635"/>
                  </a:cubicBezTo>
                  <a:cubicBezTo>
                    <a:pt x="1" y="759"/>
                    <a:pt x="760" y="1"/>
                    <a:pt x="1635" y="1"/>
                  </a:cubicBezTo>
                  <a:cubicBezTo>
                    <a:pt x="2511" y="1"/>
                    <a:pt x="3211" y="759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8" name="Google Shape;9358;p20"/>
            <p:cNvSpPr/>
            <p:nvPr/>
          </p:nvSpPr>
          <p:spPr>
            <a:xfrm>
              <a:off x="4361600" y="5135400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1634" y="3269"/>
                  </a:moveTo>
                  <a:cubicBezTo>
                    <a:pt x="759" y="3269"/>
                    <a:pt x="58" y="2569"/>
                    <a:pt x="0" y="1693"/>
                  </a:cubicBezTo>
                  <a:cubicBezTo>
                    <a:pt x="0" y="759"/>
                    <a:pt x="700" y="0"/>
                    <a:pt x="1634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510"/>
                    <a:pt x="2510" y="3211"/>
                    <a:pt x="1634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9" name="Google Shape;9359;p20"/>
            <p:cNvSpPr/>
            <p:nvPr/>
          </p:nvSpPr>
          <p:spPr>
            <a:xfrm>
              <a:off x="3137275" y="5136850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3094"/>
                  </a:moveTo>
                  <a:cubicBezTo>
                    <a:pt x="701" y="3153"/>
                    <a:pt x="0" y="2452"/>
                    <a:pt x="0" y="1577"/>
                  </a:cubicBezTo>
                  <a:cubicBezTo>
                    <a:pt x="0" y="701"/>
                    <a:pt x="642" y="1"/>
                    <a:pt x="1518" y="1"/>
                  </a:cubicBezTo>
                  <a:cubicBezTo>
                    <a:pt x="2452" y="1"/>
                    <a:pt x="3094" y="643"/>
                    <a:pt x="3152" y="1518"/>
                  </a:cubicBezTo>
                  <a:cubicBezTo>
                    <a:pt x="3152" y="2394"/>
                    <a:pt x="2452" y="3094"/>
                    <a:pt x="1576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0" name="Google Shape;9360;p20"/>
            <p:cNvSpPr/>
            <p:nvPr/>
          </p:nvSpPr>
          <p:spPr>
            <a:xfrm>
              <a:off x="1416800" y="2190600"/>
              <a:ext cx="80275" cy="80300"/>
            </a:xfrm>
            <a:custGeom>
              <a:avLst/>
              <a:gdLst/>
              <a:ahLst/>
              <a:cxnLst/>
              <a:rect l="l" t="t" r="r" b="b"/>
              <a:pathLst>
                <a:path w="3211" h="3212" extrusionOk="0">
                  <a:moveTo>
                    <a:pt x="1635" y="1"/>
                  </a:moveTo>
                  <a:cubicBezTo>
                    <a:pt x="2510" y="1"/>
                    <a:pt x="3211" y="701"/>
                    <a:pt x="3211" y="1635"/>
                  </a:cubicBezTo>
                  <a:cubicBezTo>
                    <a:pt x="3211" y="2511"/>
                    <a:pt x="2510" y="3211"/>
                    <a:pt x="1635" y="3211"/>
                  </a:cubicBezTo>
                  <a:cubicBezTo>
                    <a:pt x="759" y="3211"/>
                    <a:pt x="0" y="2511"/>
                    <a:pt x="0" y="1635"/>
                  </a:cubicBezTo>
                  <a:cubicBezTo>
                    <a:pt x="0" y="701"/>
                    <a:pt x="701" y="1"/>
                    <a:pt x="16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1" name="Google Shape;9361;p20"/>
            <p:cNvSpPr/>
            <p:nvPr/>
          </p:nvSpPr>
          <p:spPr>
            <a:xfrm>
              <a:off x="5340750" y="4646550"/>
              <a:ext cx="80275" cy="80275"/>
            </a:xfrm>
            <a:custGeom>
              <a:avLst/>
              <a:gdLst/>
              <a:ahLst/>
              <a:cxnLst/>
              <a:rect l="l" t="t" r="r" b="b"/>
              <a:pathLst>
                <a:path w="3211" h="3211" extrusionOk="0">
                  <a:moveTo>
                    <a:pt x="3211" y="1635"/>
                  </a:moveTo>
                  <a:cubicBezTo>
                    <a:pt x="3211" y="2510"/>
                    <a:pt x="2511" y="3211"/>
                    <a:pt x="1635" y="3211"/>
                  </a:cubicBezTo>
                  <a:cubicBezTo>
                    <a:pt x="701" y="3211"/>
                    <a:pt x="1" y="2510"/>
                    <a:pt x="1" y="1576"/>
                  </a:cubicBezTo>
                  <a:cubicBezTo>
                    <a:pt x="1" y="701"/>
                    <a:pt x="759" y="0"/>
                    <a:pt x="1635" y="0"/>
                  </a:cubicBezTo>
                  <a:cubicBezTo>
                    <a:pt x="2511" y="0"/>
                    <a:pt x="3211" y="701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2" name="Google Shape;9362;p20"/>
            <p:cNvSpPr/>
            <p:nvPr/>
          </p:nvSpPr>
          <p:spPr>
            <a:xfrm>
              <a:off x="1911500" y="1208525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0"/>
                  </a:moveTo>
                  <a:cubicBezTo>
                    <a:pt x="2510" y="0"/>
                    <a:pt x="3152" y="701"/>
                    <a:pt x="3152" y="1635"/>
                  </a:cubicBezTo>
                  <a:cubicBezTo>
                    <a:pt x="3094" y="2510"/>
                    <a:pt x="2452" y="3152"/>
                    <a:pt x="1576" y="3152"/>
                  </a:cubicBezTo>
                  <a:cubicBezTo>
                    <a:pt x="642" y="3152"/>
                    <a:pt x="0" y="2452"/>
                    <a:pt x="0" y="1576"/>
                  </a:cubicBezTo>
                  <a:cubicBezTo>
                    <a:pt x="0" y="701"/>
                    <a:pt x="700" y="0"/>
                    <a:pt x="15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3" name="Google Shape;9363;p20"/>
            <p:cNvSpPr/>
            <p:nvPr/>
          </p:nvSpPr>
          <p:spPr>
            <a:xfrm>
              <a:off x="4608200" y="475975"/>
              <a:ext cx="81750" cy="80275"/>
            </a:xfrm>
            <a:custGeom>
              <a:avLst/>
              <a:gdLst/>
              <a:ahLst/>
              <a:cxnLst/>
              <a:rect l="l" t="t" r="r" b="b"/>
              <a:pathLst>
                <a:path w="3270" h="3211" extrusionOk="0">
                  <a:moveTo>
                    <a:pt x="1693" y="0"/>
                  </a:moveTo>
                  <a:cubicBezTo>
                    <a:pt x="2569" y="0"/>
                    <a:pt x="3269" y="759"/>
                    <a:pt x="3269" y="1635"/>
                  </a:cubicBezTo>
                  <a:cubicBezTo>
                    <a:pt x="3211" y="2510"/>
                    <a:pt x="2511" y="3211"/>
                    <a:pt x="1577" y="3211"/>
                  </a:cubicBezTo>
                  <a:cubicBezTo>
                    <a:pt x="701" y="3152"/>
                    <a:pt x="1" y="2452"/>
                    <a:pt x="1" y="1576"/>
                  </a:cubicBezTo>
                  <a:cubicBezTo>
                    <a:pt x="59" y="642"/>
                    <a:pt x="759" y="0"/>
                    <a:pt x="16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4" name="Google Shape;9364;p20"/>
            <p:cNvSpPr/>
            <p:nvPr/>
          </p:nvSpPr>
          <p:spPr>
            <a:xfrm>
              <a:off x="5098525" y="718200"/>
              <a:ext cx="80275" cy="81750"/>
            </a:xfrm>
            <a:custGeom>
              <a:avLst/>
              <a:gdLst/>
              <a:ahLst/>
              <a:cxnLst/>
              <a:rect l="l" t="t" r="r" b="b"/>
              <a:pathLst>
                <a:path w="3211" h="3270" extrusionOk="0">
                  <a:moveTo>
                    <a:pt x="1635" y="3211"/>
                  </a:moveTo>
                  <a:cubicBezTo>
                    <a:pt x="759" y="3270"/>
                    <a:pt x="0" y="2569"/>
                    <a:pt x="0" y="1635"/>
                  </a:cubicBezTo>
                  <a:cubicBezTo>
                    <a:pt x="0" y="760"/>
                    <a:pt x="701" y="59"/>
                    <a:pt x="1576" y="1"/>
                  </a:cubicBezTo>
                  <a:cubicBezTo>
                    <a:pt x="2452" y="1"/>
                    <a:pt x="3211" y="701"/>
                    <a:pt x="3211" y="1577"/>
                  </a:cubicBezTo>
                  <a:cubicBezTo>
                    <a:pt x="3211" y="2511"/>
                    <a:pt x="2510" y="3211"/>
                    <a:pt x="1635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5" name="Google Shape;9365;p20"/>
            <p:cNvSpPr/>
            <p:nvPr/>
          </p:nvSpPr>
          <p:spPr>
            <a:xfrm>
              <a:off x="6079150" y="3664450"/>
              <a:ext cx="77350" cy="77375"/>
            </a:xfrm>
            <a:custGeom>
              <a:avLst/>
              <a:gdLst/>
              <a:ahLst/>
              <a:cxnLst/>
              <a:rect l="l" t="t" r="r" b="b"/>
              <a:pathLst>
                <a:path w="3094" h="3095" extrusionOk="0">
                  <a:moveTo>
                    <a:pt x="3094" y="1519"/>
                  </a:moveTo>
                  <a:cubicBezTo>
                    <a:pt x="3094" y="2394"/>
                    <a:pt x="2393" y="3095"/>
                    <a:pt x="1576" y="3095"/>
                  </a:cubicBezTo>
                  <a:cubicBezTo>
                    <a:pt x="701" y="3095"/>
                    <a:pt x="0" y="2452"/>
                    <a:pt x="0" y="1577"/>
                  </a:cubicBezTo>
                  <a:cubicBezTo>
                    <a:pt x="0" y="701"/>
                    <a:pt x="642" y="59"/>
                    <a:pt x="1518" y="1"/>
                  </a:cubicBezTo>
                  <a:cubicBezTo>
                    <a:pt x="2335" y="1"/>
                    <a:pt x="3094" y="701"/>
                    <a:pt x="3094" y="15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6" name="Google Shape;9366;p20"/>
            <p:cNvSpPr/>
            <p:nvPr/>
          </p:nvSpPr>
          <p:spPr>
            <a:xfrm>
              <a:off x="1418250" y="3417850"/>
              <a:ext cx="78825" cy="77350"/>
            </a:xfrm>
            <a:custGeom>
              <a:avLst/>
              <a:gdLst/>
              <a:ahLst/>
              <a:cxnLst/>
              <a:rect l="l" t="t" r="r" b="b"/>
              <a:pathLst>
                <a:path w="3153" h="3094" extrusionOk="0">
                  <a:moveTo>
                    <a:pt x="1577" y="3094"/>
                  </a:moveTo>
                  <a:cubicBezTo>
                    <a:pt x="701" y="3094"/>
                    <a:pt x="1" y="2393"/>
                    <a:pt x="1" y="1576"/>
                  </a:cubicBezTo>
                  <a:cubicBezTo>
                    <a:pt x="1" y="701"/>
                    <a:pt x="760" y="0"/>
                    <a:pt x="1577" y="0"/>
                  </a:cubicBezTo>
                  <a:cubicBezTo>
                    <a:pt x="2452" y="59"/>
                    <a:pt x="3094" y="701"/>
                    <a:pt x="3094" y="1518"/>
                  </a:cubicBezTo>
                  <a:cubicBezTo>
                    <a:pt x="3153" y="2393"/>
                    <a:pt x="2452" y="3094"/>
                    <a:pt x="157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7" name="Google Shape;9367;p20"/>
            <p:cNvSpPr/>
            <p:nvPr/>
          </p:nvSpPr>
          <p:spPr>
            <a:xfrm>
              <a:off x="2890650" y="477425"/>
              <a:ext cx="77375" cy="77375"/>
            </a:xfrm>
            <a:custGeom>
              <a:avLst/>
              <a:gdLst/>
              <a:ahLst/>
              <a:cxnLst/>
              <a:rect l="l" t="t" r="r" b="b"/>
              <a:pathLst>
                <a:path w="3095" h="3095" extrusionOk="0">
                  <a:moveTo>
                    <a:pt x="3094" y="1518"/>
                  </a:moveTo>
                  <a:cubicBezTo>
                    <a:pt x="3094" y="2336"/>
                    <a:pt x="2452" y="3036"/>
                    <a:pt x="1577" y="3094"/>
                  </a:cubicBezTo>
                  <a:cubicBezTo>
                    <a:pt x="759" y="3094"/>
                    <a:pt x="1" y="2394"/>
                    <a:pt x="59" y="1518"/>
                  </a:cubicBezTo>
                  <a:cubicBezTo>
                    <a:pt x="59" y="701"/>
                    <a:pt x="759" y="1"/>
                    <a:pt x="1577" y="1"/>
                  </a:cubicBezTo>
                  <a:cubicBezTo>
                    <a:pt x="2394" y="1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8" name="Google Shape;9368;p20"/>
            <p:cNvSpPr/>
            <p:nvPr/>
          </p:nvSpPr>
          <p:spPr>
            <a:xfrm>
              <a:off x="5835450" y="4154775"/>
              <a:ext cx="77350" cy="77350"/>
            </a:xfrm>
            <a:custGeom>
              <a:avLst/>
              <a:gdLst/>
              <a:ahLst/>
              <a:cxnLst/>
              <a:rect l="l" t="t" r="r" b="b"/>
              <a:pathLst>
                <a:path w="3094" h="3094" extrusionOk="0">
                  <a:moveTo>
                    <a:pt x="3094" y="1518"/>
                  </a:moveTo>
                  <a:cubicBezTo>
                    <a:pt x="3094" y="2335"/>
                    <a:pt x="2335" y="3094"/>
                    <a:pt x="1518" y="3036"/>
                  </a:cubicBezTo>
                  <a:cubicBezTo>
                    <a:pt x="701" y="3036"/>
                    <a:pt x="0" y="2277"/>
                    <a:pt x="59" y="1460"/>
                  </a:cubicBezTo>
                  <a:cubicBezTo>
                    <a:pt x="59" y="701"/>
                    <a:pt x="759" y="0"/>
                    <a:pt x="1576" y="0"/>
                  </a:cubicBezTo>
                  <a:cubicBezTo>
                    <a:pt x="2393" y="0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9" name="Google Shape;9369;p20"/>
            <p:cNvSpPr/>
            <p:nvPr/>
          </p:nvSpPr>
          <p:spPr>
            <a:xfrm>
              <a:off x="2401800" y="719675"/>
              <a:ext cx="75900" cy="77350"/>
            </a:xfrm>
            <a:custGeom>
              <a:avLst/>
              <a:gdLst/>
              <a:ahLst/>
              <a:cxnLst/>
              <a:rect l="l" t="t" r="r" b="b"/>
              <a:pathLst>
                <a:path w="3036" h="3094" extrusionOk="0">
                  <a:moveTo>
                    <a:pt x="3036" y="1576"/>
                  </a:moveTo>
                  <a:cubicBezTo>
                    <a:pt x="3036" y="2393"/>
                    <a:pt x="2277" y="3094"/>
                    <a:pt x="1460" y="3036"/>
                  </a:cubicBezTo>
                  <a:cubicBezTo>
                    <a:pt x="643" y="3036"/>
                    <a:pt x="0" y="2277"/>
                    <a:pt x="59" y="1518"/>
                  </a:cubicBezTo>
                  <a:cubicBezTo>
                    <a:pt x="59" y="701"/>
                    <a:pt x="818" y="0"/>
                    <a:pt x="1635" y="59"/>
                  </a:cubicBezTo>
                  <a:cubicBezTo>
                    <a:pt x="2394" y="117"/>
                    <a:pt x="3036" y="817"/>
                    <a:pt x="3036" y="15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0" name="Google Shape;9370;p20"/>
            <p:cNvSpPr/>
            <p:nvPr/>
          </p:nvSpPr>
          <p:spPr>
            <a:xfrm>
              <a:off x="2156650" y="4645075"/>
              <a:ext cx="74450" cy="74450"/>
            </a:xfrm>
            <a:custGeom>
              <a:avLst/>
              <a:gdLst/>
              <a:ahLst/>
              <a:cxnLst/>
              <a:rect l="l" t="t" r="r" b="b"/>
              <a:pathLst>
                <a:path w="2978" h="2978" extrusionOk="0">
                  <a:moveTo>
                    <a:pt x="2919" y="1518"/>
                  </a:moveTo>
                  <a:cubicBezTo>
                    <a:pt x="2919" y="2336"/>
                    <a:pt x="2277" y="2978"/>
                    <a:pt x="1460" y="2978"/>
                  </a:cubicBezTo>
                  <a:cubicBezTo>
                    <a:pt x="642" y="2978"/>
                    <a:pt x="0" y="2277"/>
                    <a:pt x="0" y="1460"/>
                  </a:cubicBezTo>
                  <a:cubicBezTo>
                    <a:pt x="59" y="701"/>
                    <a:pt x="701" y="1"/>
                    <a:pt x="1518" y="59"/>
                  </a:cubicBezTo>
                  <a:cubicBezTo>
                    <a:pt x="2335" y="59"/>
                    <a:pt x="2977" y="701"/>
                    <a:pt x="2919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1" name="Google Shape;9371;p20"/>
            <p:cNvSpPr/>
            <p:nvPr/>
          </p:nvSpPr>
          <p:spPr>
            <a:xfrm>
              <a:off x="1910025" y="4402850"/>
              <a:ext cx="73000" cy="72975"/>
            </a:xfrm>
            <a:custGeom>
              <a:avLst/>
              <a:gdLst/>
              <a:ahLst/>
              <a:cxnLst/>
              <a:rect l="l" t="t" r="r" b="b"/>
              <a:pathLst>
                <a:path w="2920" h="2919" extrusionOk="0">
                  <a:moveTo>
                    <a:pt x="1460" y="0"/>
                  </a:moveTo>
                  <a:cubicBezTo>
                    <a:pt x="2277" y="0"/>
                    <a:pt x="2919" y="642"/>
                    <a:pt x="2919" y="1460"/>
                  </a:cubicBezTo>
                  <a:cubicBezTo>
                    <a:pt x="2919" y="2277"/>
                    <a:pt x="2277" y="2919"/>
                    <a:pt x="1460" y="2919"/>
                  </a:cubicBezTo>
                  <a:cubicBezTo>
                    <a:pt x="643" y="2919"/>
                    <a:pt x="59" y="2335"/>
                    <a:pt x="1" y="1518"/>
                  </a:cubicBezTo>
                  <a:cubicBezTo>
                    <a:pt x="1" y="701"/>
                    <a:pt x="643" y="59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2" name="Google Shape;9372;p20"/>
            <p:cNvSpPr/>
            <p:nvPr/>
          </p:nvSpPr>
          <p:spPr>
            <a:xfrm>
              <a:off x="1669250" y="1459525"/>
              <a:ext cx="70075" cy="71525"/>
            </a:xfrm>
            <a:custGeom>
              <a:avLst/>
              <a:gdLst/>
              <a:ahLst/>
              <a:cxnLst/>
              <a:rect l="l" t="t" r="r" b="b"/>
              <a:pathLst>
                <a:path w="2803" h="2861" extrusionOk="0">
                  <a:moveTo>
                    <a:pt x="1401" y="2802"/>
                  </a:moveTo>
                  <a:cubicBezTo>
                    <a:pt x="584" y="2802"/>
                    <a:pt x="1" y="2218"/>
                    <a:pt x="1" y="1401"/>
                  </a:cubicBezTo>
                  <a:cubicBezTo>
                    <a:pt x="1" y="584"/>
                    <a:pt x="584" y="0"/>
                    <a:pt x="1401" y="0"/>
                  </a:cubicBezTo>
                  <a:cubicBezTo>
                    <a:pt x="2219" y="0"/>
                    <a:pt x="2802" y="642"/>
                    <a:pt x="2802" y="1401"/>
                  </a:cubicBezTo>
                  <a:cubicBezTo>
                    <a:pt x="2802" y="2218"/>
                    <a:pt x="2219" y="2860"/>
                    <a:pt x="1401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3" name="Google Shape;9373;p20"/>
            <p:cNvSpPr/>
            <p:nvPr/>
          </p:nvSpPr>
          <p:spPr>
            <a:xfrm>
              <a:off x="5102900" y="4894625"/>
              <a:ext cx="71525" cy="70050"/>
            </a:xfrm>
            <a:custGeom>
              <a:avLst/>
              <a:gdLst/>
              <a:ahLst/>
              <a:cxnLst/>
              <a:rect l="l" t="t" r="r" b="b"/>
              <a:pathLst>
                <a:path w="2861" h="2802" extrusionOk="0">
                  <a:moveTo>
                    <a:pt x="1460" y="2802"/>
                  </a:moveTo>
                  <a:cubicBezTo>
                    <a:pt x="642" y="2802"/>
                    <a:pt x="0" y="2218"/>
                    <a:pt x="0" y="1401"/>
                  </a:cubicBezTo>
                  <a:cubicBezTo>
                    <a:pt x="0" y="584"/>
                    <a:pt x="584" y="0"/>
                    <a:pt x="1401" y="0"/>
                  </a:cubicBezTo>
                  <a:cubicBezTo>
                    <a:pt x="2218" y="0"/>
                    <a:pt x="2802" y="584"/>
                    <a:pt x="2860" y="1401"/>
                  </a:cubicBezTo>
                  <a:cubicBezTo>
                    <a:pt x="2860" y="2160"/>
                    <a:pt x="2218" y="2802"/>
                    <a:pt x="1460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4" name="Google Shape;9374;p20"/>
            <p:cNvSpPr/>
            <p:nvPr/>
          </p:nvSpPr>
          <p:spPr>
            <a:xfrm>
              <a:off x="1422625" y="1949825"/>
              <a:ext cx="70075" cy="68600"/>
            </a:xfrm>
            <a:custGeom>
              <a:avLst/>
              <a:gdLst/>
              <a:ahLst/>
              <a:cxnLst/>
              <a:rect l="l" t="t" r="r" b="b"/>
              <a:pathLst>
                <a:path w="2803" h="2744" extrusionOk="0">
                  <a:moveTo>
                    <a:pt x="2803" y="1401"/>
                  </a:moveTo>
                  <a:cubicBezTo>
                    <a:pt x="2803" y="2160"/>
                    <a:pt x="2161" y="2744"/>
                    <a:pt x="1402" y="2744"/>
                  </a:cubicBezTo>
                  <a:cubicBezTo>
                    <a:pt x="643" y="2744"/>
                    <a:pt x="1" y="2102"/>
                    <a:pt x="1" y="1343"/>
                  </a:cubicBezTo>
                  <a:cubicBezTo>
                    <a:pt x="59" y="584"/>
                    <a:pt x="701" y="1"/>
                    <a:pt x="1402" y="1"/>
                  </a:cubicBezTo>
                  <a:cubicBezTo>
                    <a:pt x="2161" y="1"/>
                    <a:pt x="2803" y="643"/>
                    <a:pt x="2803" y="14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5" name="Google Shape;9375;p20"/>
            <p:cNvSpPr/>
            <p:nvPr/>
          </p:nvSpPr>
          <p:spPr>
            <a:xfrm>
              <a:off x="4611125" y="5141225"/>
              <a:ext cx="68600" cy="70075"/>
            </a:xfrm>
            <a:custGeom>
              <a:avLst/>
              <a:gdLst/>
              <a:ahLst/>
              <a:cxnLst/>
              <a:rect l="l" t="t" r="r" b="b"/>
              <a:pathLst>
                <a:path w="2744" h="2803" extrusionOk="0">
                  <a:moveTo>
                    <a:pt x="1343" y="2803"/>
                  </a:moveTo>
                  <a:cubicBezTo>
                    <a:pt x="584" y="2744"/>
                    <a:pt x="0" y="2161"/>
                    <a:pt x="0" y="1402"/>
                  </a:cubicBezTo>
                  <a:cubicBezTo>
                    <a:pt x="0" y="643"/>
                    <a:pt x="642" y="1"/>
                    <a:pt x="1401" y="1"/>
                  </a:cubicBezTo>
                  <a:cubicBezTo>
                    <a:pt x="2160" y="59"/>
                    <a:pt x="2744" y="701"/>
                    <a:pt x="2744" y="1460"/>
                  </a:cubicBezTo>
                  <a:cubicBezTo>
                    <a:pt x="2744" y="2161"/>
                    <a:pt x="2102" y="2803"/>
                    <a:pt x="134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6" name="Google Shape;9376;p20"/>
            <p:cNvSpPr/>
            <p:nvPr/>
          </p:nvSpPr>
          <p:spPr>
            <a:xfrm>
              <a:off x="2407625" y="4897525"/>
              <a:ext cx="65700" cy="64250"/>
            </a:xfrm>
            <a:custGeom>
              <a:avLst/>
              <a:gdLst/>
              <a:ahLst/>
              <a:cxnLst/>
              <a:rect l="l" t="t" r="r" b="b"/>
              <a:pathLst>
                <a:path w="2628" h="2570" extrusionOk="0">
                  <a:moveTo>
                    <a:pt x="1343" y="2569"/>
                  </a:moveTo>
                  <a:cubicBezTo>
                    <a:pt x="643" y="2569"/>
                    <a:pt x="59" y="2044"/>
                    <a:pt x="59" y="1343"/>
                  </a:cubicBezTo>
                  <a:cubicBezTo>
                    <a:pt x="1" y="585"/>
                    <a:pt x="585" y="1"/>
                    <a:pt x="1343" y="1"/>
                  </a:cubicBezTo>
                  <a:cubicBezTo>
                    <a:pt x="2044" y="1"/>
                    <a:pt x="2569" y="526"/>
                    <a:pt x="2569" y="1227"/>
                  </a:cubicBezTo>
                  <a:cubicBezTo>
                    <a:pt x="2628" y="1986"/>
                    <a:pt x="2044" y="2511"/>
                    <a:pt x="1343" y="25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7" name="Google Shape;9377;p20"/>
            <p:cNvSpPr/>
            <p:nvPr/>
          </p:nvSpPr>
          <p:spPr>
            <a:xfrm>
              <a:off x="1425550" y="367175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1285" y="1"/>
                  </a:moveTo>
                  <a:cubicBezTo>
                    <a:pt x="1985" y="1"/>
                    <a:pt x="2569" y="526"/>
                    <a:pt x="2569" y="1285"/>
                  </a:cubicBezTo>
                  <a:cubicBezTo>
                    <a:pt x="2569" y="2044"/>
                    <a:pt x="1985" y="2569"/>
                    <a:pt x="1226" y="2569"/>
                  </a:cubicBezTo>
                  <a:cubicBezTo>
                    <a:pt x="526" y="2511"/>
                    <a:pt x="1" y="1985"/>
                    <a:pt x="1" y="1227"/>
                  </a:cubicBezTo>
                  <a:cubicBezTo>
                    <a:pt x="1" y="526"/>
                    <a:pt x="584" y="1"/>
                    <a:pt x="128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8" name="Google Shape;9378;p20"/>
            <p:cNvSpPr/>
            <p:nvPr/>
          </p:nvSpPr>
          <p:spPr>
            <a:xfrm>
              <a:off x="1672175" y="416060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2569" y="1285"/>
                  </a:moveTo>
                  <a:cubicBezTo>
                    <a:pt x="2569" y="2044"/>
                    <a:pt x="1985" y="2569"/>
                    <a:pt x="1284" y="2569"/>
                  </a:cubicBezTo>
                  <a:cubicBezTo>
                    <a:pt x="526" y="2569"/>
                    <a:pt x="0" y="1985"/>
                    <a:pt x="0" y="1227"/>
                  </a:cubicBezTo>
                  <a:cubicBezTo>
                    <a:pt x="0" y="526"/>
                    <a:pt x="584" y="1"/>
                    <a:pt x="1284" y="1"/>
                  </a:cubicBezTo>
                  <a:cubicBezTo>
                    <a:pt x="2043" y="59"/>
                    <a:pt x="2569" y="585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9" name="Google Shape;9379;p20"/>
            <p:cNvSpPr/>
            <p:nvPr/>
          </p:nvSpPr>
          <p:spPr>
            <a:xfrm>
              <a:off x="4859200" y="483275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343" y="0"/>
                  </a:moveTo>
                  <a:cubicBezTo>
                    <a:pt x="2043" y="0"/>
                    <a:pt x="2569" y="584"/>
                    <a:pt x="2569" y="1284"/>
                  </a:cubicBezTo>
                  <a:cubicBezTo>
                    <a:pt x="2569" y="2043"/>
                    <a:pt x="1985" y="2627"/>
                    <a:pt x="1226" y="2569"/>
                  </a:cubicBezTo>
                  <a:cubicBezTo>
                    <a:pt x="526" y="2569"/>
                    <a:pt x="0" y="1985"/>
                    <a:pt x="0" y="1284"/>
                  </a:cubicBezTo>
                  <a:cubicBezTo>
                    <a:pt x="59" y="526"/>
                    <a:pt x="584" y="0"/>
                    <a:pt x="134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0" name="Google Shape;9380;p20"/>
            <p:cNvSpPr/>
            <p:nvPr/>
          </p:nvSpPr>
          <p:spPr>
            <a:xfrm>
              <a:off x="6084975" y="1709050"/>
              <a:ext cx="64225" cy="65700"/>
            </a:xfrm>
            <a:custGeom>
              <a:avLst/>
              <a:gdLst/>
              <a:ahLst/>
              <a:cxnLst/>
              <a:rect l="l" t="t" r="r" b="b"/>
              <a:pathLst>
                <a:path w="2569" h="2628" extrusionOk="0">
                  <a:moveTo>
                    <a:pt x="2569" y="1285"/>
                  </a:moveTo>
                  <a:cubicBezTo>
                    <a:pt x="2569" y="2043"/>
                    <a:pt x="2044" y="2569"/>
                    <a:pt x="1343" y="2569"/>
                  </a:cubicBezTo>
                  <a:cubicBezTo>
                    <a:pt x="584" y="2627"/>
                    <a:pt x="1" y="2043"/>
                    <a:pt x="1" y="1285"/>
                  </a:cubicBezTo>
                  <a:cubicBezTo>
                    <a:pt x="59" y="584"/>
                    <a:pt x="584" y="0"/>
                    <a:pt x="1343" y="59"/>
                  </a:cubicBezTo>
                  <a:cubicBezTo>
                    <a:pt x="2044" y="59"/>
                    <a:pt x="2569" y="584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1" name="Google Shape;9381;p20"/>
            <p:cNvSpPr/>
            <p:nvPr/>
          </p:nvSpPr>
          <p:spPr>
            <a:xfrm>
              <a:off x="2897950" y="5142700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285" y="2627"/>
                  </a:moveTo>
                  <a:cubicBezTo>
                    <a:pt x="584" y="2627"/>
                    <a:pt x="0" y="2102"/>
                    <a:pt x="0" y="1343"/>
                  </a:cubicBezTo>
                  <a:cubicBezTo>
                    <a:pt x="0" y="642"/>
                    <a:pt x="526" y="59"/>
                    <a:pt x="1226" y="59"/>
                  </a:cubicBezTo>
                  <a:cubicBezTo>
                    <a:pt x="1985" y="0"/>
                    <a:pt x="2569" y="584"/>
                    <a:pt x="2569" y="1343"/>
                  </a:cubicBezTo>
                  <a:cubicBezTo>
                    <a:pt x="2569" y="2043"/>
                    <a:pt x="2043" y="2627"/>
                    <a:pt x="1285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2" name="Google Shape;9382;p20"/>
            <p:cNvSpPr/>
            <p:nvPr/>
          </p:nvSpPr>
          <p:spPr>
            <a:xfrm>
              <a:off x="6333050" y="2936300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452" y="1985"/>
                    <a:pt x="1927" y="2510"/>
                    <a:pt x="1168" y="2510"/>
                  </a:cubicBezTo>
                  <a:cubicBezTo>
                    <a:pt x="526" y="2452"/>
                    <a:pt x="1" y="1926"/>
                    <a:pt x="1" y="1226"/>
                  </a:cubicBezTo>
                  <a:cubicBezTo>
                    <a:pt x="1" y="525"/>
                    <a:pt x="584" y="0"/>
                    <a:pt x="1285" y="0"/>
                  </a:cubicBezTo>
                  <a:cubicBezTo>
                    <a:pt x="1985" y="0"/>
                    <a:pt x="2510" y="584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3" name="Google Shape;9383;p20"/>
            <p:cNvSpPr/>
            <p:nvPr/>
          </p:nvSpPr>
          <p:spPr>
            <a:xfrm>
              <a:off x="5597575" y="975050"/>
              <a:ext cx="61325" cy="61300"/>
            </a:xfrm>
            <a:custGeom>
              <a:avLst/>
              <a:gdLst/>
              <a:ahLst/>
              <a:cxnLst/>
              <a:rect l="l" t="t" r="r" b="b"/>
              <a:pathLst>
                <a:path w="2453" h="2452" extrusionOk="0">
                  <a:moveTo>
                    <a:pt x="1227" y="0"/>
                  </a:moveTo>
                  <a:cubicBezTo>
                    <a:pt x="1927" y="0"/>
                    <a:pt x="2452" y="584"/>
                    <a:pt x="2452" y="1226"/>
                  </a:cubicBezTo>
                  <a:cubicBezTo>
                    <a:pt x="2452" y="1868"/>
                    <a:pt x="1869" y="2452"/>
                    <a:pt x="1227" y="2452"/>
                  </a:cubicBezTo>
                  <a:cubicBezTo>
                    <a:pt x="526" y="2452"/>
                    <a:pt x="1" y="1868"/>
                    <a:pt x="1" y="1168"/>
                  </a:cubicBezTo>
                  <a:cubicBezTo>
                    <a:pt x="1" y="525"/>
                    <a:pt x="585" y="0"/>
                    <a:pt x="12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4" name="Google Shape;9384;p20"/>
            <p:cNvSpPr/>
            <p:nvPr/>
          </p:nvSpPr>
          <p:spPr>
            <a:xfrm>
              <a:off x="3634875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1226" y="2510"/>
                  </a:moveTo>
                  <a:cubicBezTo>
                    <a:pt x="526" y="2510"/>
                    <a:pt x="1" y="1926"/>
                    <a:pt x="1" y="1226"/>
                  </a:cubicBezTo>
                  <a:cubicBezTo>
                    <a:pt x="59" y="525"/>
                    <a:pt x="584" y="0"/>
                    <a:pt x="1226" y="0"/>
                  </a:cubicBezTo>
                  <a:cubicBezTo>
                    <a:pt x="1927" y="0"/>
                    <a:pt x="2510" y="584"/>
                    <a:pt x="2452" y="1284"/>
                  </a:cubicBezTo>
                  <a:cubicBezTo>
                    <a:pt x="2452" y="1985"/>
                    <a:pt x="1927" y="2510"/>
                    <a:pt x="1226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5" name="Google Shape;9385;p20"/>
            <p:cNvSpPr/>
            <p:nvPr/>
          </p:nvSpPr>
          <p:spPr>
            <a:xfrm>
              <a:off x="6333050" y="2692600"/>
              <a:ext cx="62775" cy="62775"/>
            </a:xfrm>
            <a:custGeom>
              <a:avLst/>
              <a:gdLst/>
              <a:ahLst/>
              <a:cxnLst/>
              <a:rect l="l" t="t" r="r" b="b"/>
              <a:pathLst>
                <a:path w="2511" h="2511" extrusionOk="0">
                  <a:moveTo>
                    <a:pt x="2510" y="1284"/>
                  </a:moveTo>
                  <a:cubicBezTo>
                    <a:pt x="2510" y="1985"/>
                    <a:pt x="1927" y="2510"/>
                    <a:pt x="1226" y="2510"/>
                  </a:cubicBezTo>
                  <a:cubicBezTo>
                    <a:pt x="526" y="2510"/>
                    <a:pt x="1" y="1985"/>
                    <a:pt x="1" y="1284"/>
                  </a:cubicBezTo>
                  <a:cubicBezTo>
                    <a:pt x="1" y="584"/>
                    <a:pt x="584" y="0"/>
                    <a:pt x="1285" y="59"/>
                  </a:cubicBezTo>
                  <a:cubicBezTo>
                    <a:pt x="1985" y="59"/>
                    <a:pt x="2510" y="584"/>
                    <a:pt x="2510" y="128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6" name="Google Shape;9386;p20"/>
            <p:cNvSpPr/>
            <p:nvPr/>
          </p:nvSpPr>
          <p:spPr>
            <a:xfrm>
              <a:off x="3881500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510" y="1926"/>
                    <a:pt x="1985" y="2452"/>
                    <a:pt x="1284" y="2452"/>
                  </a:cubicBezTo>
                  <a:cubicBezTo>
                    <a:pt x="584" y="2510"/>
                    <a:pt x="0" y="1985"/>
                    <a:pt x="0" y="1226"/>
                  </a:cubicBezTo>
                  <a:cubicBezTo>
                    <a:pt x="0" y="525"/>
                    <a:pt x="584" y="0"/>
                    <a:pt x="1284" y="0"/>
                  </a:cubicBezTo>
                  <a:cubicBezTo>
                    <a:pt x="1985" y="0"/>
                    <a:pt x="2510" y="525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7" name="Google Shape;9387;p20"/>
            <p:cNvSpPr/>
            <p:nvPr/>
          </p:nvSpPr>
          <p:spPr>
            <a:xfrm>
              <a:off x="6333050" y="2447425"/>
              <a:ext cx="61325" cy="59875"/>
            </a:xfrm>
            <a:custGeom>
              <a:avLst/>
              <a:gdLst/>
              <a:ahLst/>
              <a:cxnLst/>
              <a:rect l="l" t="t" r="r" b="b"/>
              <a:pathLst>
                <a:path w="2453" h="2395" extrusionOk="0">
                  <a:moveTo>
                    <a:pt x="2452" y="1168"/>
                  </a:moveTo>
                  <a:cubicBezTo>
                    <a:pt x="2452" y="1810"/>
                    <a:pt x="1868" y="2394"/>
                    <a:pt x="1226" y="2394"/>
                  </a:cubicBezTo>
                  <a:cubicBezTo>
                    <a:pt x="643" y="2394"/>
                    <a:pt x="59" y="1869"/>
                    <a:pt x="59" y="1227"/>
                  </a:cubicBezTo>
                  <a:cubicBezTo>
                    <a:pt x="1" y="585"/>
                    <a:pt x="584" y="1"/>
                    <a:pt x="1226" y="1"/>
                  </a:cubicBezTo>
                  <a:cubicBezTo>
                    <a:pt x="1868" y="1"/>
                    <a:pt x="2452" y="585"/>
                    <a:pt x="2452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8" name="Google Shape;9388;p20"/>
            <p:cNvSpPr/>
            <p:nvPr/>
          </p:nvSpPr>
          <p:spPr>
            <a:xfrm>
              <a:off x="6086425" y="3919825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227" y="1"/>
                  </a:moveTo>
                  <a:cubicBezTo>
                    <a:pt x="1869" y="1"/>
                    <a:pt x="2453" y="584"/>
                    <a:pt x="2453" y="1226"/>
                  </a:cubicBezTo>
                  <a:cubicBezTo>
                    <a:pt x="2453" y="1869"/>
                    <a:pt x="1869" y="2394"/>
                    <a:pt x="1285" y="2452"/>
                  </a:cubicBezTo>
                  <a:cubicBezTo>
                    <a:pt x="585" y="2452"/>
                    <a:pt x="1" y="1869"/>
                    <a:pt x="59" y="1168"/>
                  </a:cubicBezTo>
                  <a:cubicBezTo>
                    <a:pt x="59" y="584"/>
                    <a:pt x="585" y="1"/>
                    <a:pt x="1227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9" name="Google Shape;9389;p20"/>
            <p:cNvSpPr/>
            <p:nvPr/>
          </p:nvSpPr>
          <p:spPr>
            <a:xfrm>
              <a:off x="2657175" y="486175"/>
              <a:ext cx="59850" cy="59875"/>
            </a:xfrm>
            <a:custGeom>
              <a:avLst/>
              <a:gdLst/>
              <a:ahLst/>
              <a:cxnLst/>
              <a:rect l="l" t="t" r="r" b="b"/>
              <a:pathLst>
                <a:path w="2394" h="2395" extrusionOk="0">
                  <a:moveTo>
                    <a:pt x="2394" y="1168"/>
                  </a:moveTo>
                  <a:cubicBezTo>
                    <a:pt x="2394" y="1752"/>
                    <a:pt x="1868" y="2336"/>
                    <a:pt x="1226" y="2394"/>
                  </a:cubicBezTo>
                  <a:cubicBezTo>
                    <a:pt x="584" y="2394"/>
                    <a:pt x="0" y="1810"/>
                    <a:pt x="0" y="1168"/>
                  </a:cubicBezTo>
                  <a:cubicBezTo>
                    <a:pt x="0" y="526"/>
                    <a:pt x="584" y="1"/>
                    <a:pt x="1168" y="1"/>
                  </a:cubicBezTo>
                  <a:cubicBezTo>
                    <a:pt x="1810" y="1"/>
                    <a:pt x="2394" y="526"/>
                    <a:pt x="2394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0" name="Google Shape;9390;p20"/>
            <p:cNvSpPr/>
            <p:nvPr/>
          </p:nvSpPr>
          <p:spPr>
            <a:xfrm>
              <a:off x="4126650" y="239575"/>
              <a:ext cx="58400" cy="59850"/>
            </a:xfrm>
            <a:custGeom>
              <a:avLst/>
              <a:gdLst/>
              <a:ahLst/>
              <a:cxnLst/>
              <a:rect l="l" t="t" r="r" b="b"/>
              <a:pathLst>
                <a:path w="2336" h="2394" extrusionOk="0">
                  <a:moveTo>
                    <a:pt x="1168" y="2335"/>
                  </a:moveTo>
                  <a:cubicBezTo>
                    <a:pt x="526" y="2394"/>
                    <a:pt x="0" y="1810"/>
                    <a:pt x="0" y="1226"/>
                  </a:cubicBezTo>
                  <a:cubicBezTo>
                    <a:pt x="0" y="584"/>
                    <a:pt x="526" y="0"/>
                    <a:pt x="1168" y="0"/>
                  </a:cubicBezTo>
                  <a:cubicBezTo>
                    <a:pt x="1752" y="0"/>
                    <a:pt x="2335" y="526"/>
                    <a:pt x="2335" y="1168"/>
                  </a:cubicBezTo>
                  <a:cubicBezTo>
                    <a:pt x="2335" y="1810"/>
                    <a:pt x="1810" y="2335"/>
                    <a:pt x="1168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1" name="Google Shape;9391;p20"/>
            <p:cNvSpPr/>
            <p:nvPr/>
          </p:nvSpPr>
          <p:spPr>
            <a:xfrm>
              <a:off x="5845650" y="1223125"/>
              <a:ext cx="56950" cy="58375"/>
            </a:xfrm>
            <a:custGeom>
              <a:avLst/>
              <a:gdLst/>
              <a:ahLst/>
              <a:cxnLst/>
              <a:rect l="l" t="t" r="r" b="b"/>
              <a:pathLst>
                <a:path w="2278" h="2335" extrusionOk="0">
                  <a:moveTo>
                    <a:pt x="2277" y="1167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335"/>
                    <a:pt x="1" y="1810"/>
                    <a:pt x="1" y="1109"/>
                  </a:cubicBezTo>
                  <a:cubicBezTo>
                    <a:pt x="59" y="467"/>
                    <a:pt x="526" y="0"/>
                    <a:pt x="1168" y="0"/>
                  </a:cubicBezTo>
                  <a:cubicBezTo>
                    <a:pt x="1810" y="0"/>
                    <a:pt x="2277" y="525"/>
                    <a:pt x="2277" y="116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2" name="Google Shape;9392;p20"/>
            <p:cNvSpPr/>
            <p:nvPr/>
          </p:nvSpPr>
          <p:spPr>
            <a:xfrm>
              <a:off x="3394100" y="241025"/>
              <a:ext cx="58400" cy="56950"/>
            </a:xfrm>
            <a:custGeom>
              <a:avLst/>
              <a:gdLst/>
              <a:ahLst/>
              <a:cxnLst/>
              <a:rect l="l" t="t" r="r" b="b"/>
              <a:pathLst>
                <a:path w="2336" h="2278" extrusionOk="0">
                  <a:moveTo>
                    <a:pt x="2277" y="1168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277"/>
                    <a:pt x="0" y="1752"/>
                    <a:pt x="59" y="1051"/>
                  </a:cubicBezTo>
                  <a:cubicBezTo>
                    <a:pt x="59" y="409"/>
                    <a:pt x="584" y="1"/>
                    <a:pt x="1226" y="1"/>
                  </a:cubicBezTo>
                  <a:cubicBezTo>
                    <a:pt x="1868" y="1"/>
                    <a:pt x="2335" y="526"/>
                    <a:pt x="2277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3" name="Google Shape;9393;p20"/>
            <p:cNvSpPr/>
            <p:nvPr/>
          </p:nvSpPr>
          <p:spPr>
            <a:xfrm>
              <a:off x="6335975" y="3185825"/>
              <a:ext cx="56925" cy="56925"/>
            </a:xfrm>
            <a:custGeom>
              <a:avLst/>
              <a:gdLst/>
              <a:ahLst/>
              <a:cxnLst/>
              <a:rect l="l" t="t" r="r" b="b"/>
              <a:pathLst>
                <a:path w="2277" h="2277" extrusionOk="0">
                  <a:moveTo>
                    <a:pt x="1168" y="2277"/>
                  </a:moveTo>
                  <a:cubicBezTo>
                    <a:pt x="526" y="2277"/>
                    <a:pt x="0" y="1810"/>
                    <a:pt x="0" y="1168"/>
                  </a:cubicBezTo>
                  <a:cubicBezTo>
                    <a:pt x="0" y="467"/>
                    <a:pt x="467" y="0"/>
                    <a:pt x="1168" y="0"/>
                  </a:cubicBezTo>
                  <a:cubicBezTo>
                    <a:pt x="1810" y="0"/>
                    <a:pt x="2277" y="526"/>
                    <a:pt x="2277" y="1109"/>
                  </a:cubicBezTo>
                  <a:cubicBezTo>
                    <a:pt x="2277" y="1751"/>
                    <a:pt x="1751" y="2277"/>
                    <a:pt x="1168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4" name="Google Shape;9394;p20"/>
            <p:cNvSpPr/>
            <p:nvPr/>
          </p:nvSpPr>
          <p:spPr>
            <a:xfrm>
              <a:off x="5356800" y="731350"/>
              <a:ext cx="56950" cy="55475"/>
            </a:xfrm>
            <a:custGeom>
              <a:avLst/>
              <a:gdLst/>
              <a:ahLst/>
              <a:cxnLst/>
              <a:rect l="l" t="t" r="r" b="b"/>
              <a:pathLst>
                <a:path w="2278" h="2219" extrusionOk="0">
                  <a:moveTo>
                    <a:pt x="1168" y="2218"/>
                  </a:moveTo>
                  <a:cubicBezTo>
                    <a:pt x="526" y="2218"/>
                    <a:pt x="59" y="1810"/>
                    <a:pt x="1" y="1168"/>
                  </a:cubicBezTo>
                  <a:cubicBezTo>
                    <a:pt x="1" y="467"/>
                    <a:pt x="468" y="0"/>
                    <a:pt x="1110" y="0"/>
                  </a:cubicBezTo>
                  <a:cubicBezTo>
                    <a:pt x="1752" y="0"/>
                    <a:pt x="2277" y="467"/>
                    <a:pt x="2277" y="1051"/>
                  </a:cubicBezTo>
                  <a:cubicBezTo>
                    <a:pt x="2277" y="1693"/>
                    <a:pt x="1810" y="2218"/>
                    <a:pt x="1168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5" name="Google Shape;9395;p20"/>
            <p:cNvSpPr/>
            <p:nvPr/>
          </p:nvSpPr>
          <p:spPr>
            <a:xfrm>
              <a:off x="1924625" y="979425"/>
              <a:ext cx="52550" cy="52550"/>
            </a:xfrm>
            <a:custGeom>
              <a:avLst/>
              <a:gdLst/>
              <a:ahLst/>
              <a:cxnLst/>
              <a:rect l="l" t="t" r="r" b="b"/>
              <a:pathLst>
                <a:path w="2102" h="2102" extrusionOk="0">
                  <a:moveTo>
                    <a:pt x="2102" y="1051"/>
                  </a:moveTo>
                  <a:cubicBezTo>
                    <a:pt x="2102" y="1576"/>
                    <a:pt x="1635" y="2043"/>
                    <a:pt x="1051" y="2102"/>
                  </a:cubicBezTo>
                  <a:cubicBezTo>
                    <a:pt x="526" y="2102"/>
                    <a:pt x="0" y="1576"/>
                    <a:pt x="0" y="993"/>
                  </a:cubicBezTo>
                  <a:cubicBezTo>
                    <a:pt x="0" y="467"/>
                    <a:pt x="526" y="0"/>
                    <a:pt x="1051" y="0"/>
                  </a:cubicBezTo>
                  <a:cubicBezTo>
                    <a:pt x="1576" y="0"/>
                    <a:pt x="2102" y="467"/>
                    <a:pt x="2102" y="10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6" name="Google Shape;9396;p20"/>
            <p:cNvSpPr/>
            <p:nvPr/>
          </p:nvSpPr>
          <p:spPr>
            <a:xfrm>
              <a:off x="6337425" y="22052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1051" y="0"/>
                  </a:moveTo>
                  <a:cubicBezTo>
                    <a:pt x="1577" y="0"/>
                    <a:pt x="2102" y="467"/>
                    <a:pt x="2102" y="993"/>
                  </a:cubicBezTo>
                  <a:cubicBezTo>
                    <a:pt x="2160" y="1576"/>
                    <a:pt x="1635" y="2102"/>
                    <a:pt x="1051" y="2102"/>
                  </a:cubicBezTo>
                  <a:cubicBezTo>
                    <a:pt x="526" y="2043"/>
                    <a:pt x="1" y="1576"/>
                    <a:pt x="1" y="1051"/>
                  </a:cubicBezTo>
                  <a:cubicBezTo>
                    <a:pt x="1" y="467"/>
                    <a:pt x="526" y="0"/>
                    <a:pt x="105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7" name="Google Shape;9397;p20"/>
            <p:cNvSpPr/>
            <p:nvPr/>
          </p:nvSpPr>
          <p:spPr>
            <a:xfrm>
              <a:off x="1431400" y="171487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2101" y="1052"/>
                  </a:moveTo>
                  <a:cubicBezTo>
                    <a:pt x="2101" y="1635"/>
                    <a:pt x="1635" y="2102"/>
                    <a:pt x="1051" y="2102"/>
                  </a:cubicBezTo>
                  <a:cubicBezTo>
                    <a:pt x="467" y="2102"/>
                    <a:pt x="0" y="1577"/>
                    <a:pt x="0" y="1052"/>
                  </a:cubicBezTo>
                  <a:cubicBezTo>
                    <a:pt x="0" y="468"/>
                    <a:pt x="525" y="1"/>
                    <a:pt x="1051" y="1"/>
                  </a:cubicBezTo>
                  <a:cubicBezTo>
                    <a:pt x="1576" y="59"/>
                    <a:pt x="2101" y="526"/>
                    <a:pt x="2101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8" name="Google Shape;9398;p20"/>
            <p:cNvSpPr/>
            <p:nvPr/>
          </p:nvSpPr>
          <p:spPr>
            <a:xfrm>
              <a:off x="5601950" y="4661125"/>
              <a:ext cx="52575" cy="52575"/>
            </a:xfrm>
            <a:custGeom>
              <a:avLst/>
              <a:gdLst/>
              <a:ahLst/>
              <a:cxnLst/>
              <a:rect l="l" t="t" r="r" b="b"/>
              <a:pathLst>
                <a:path w="2103" h="2103" extrusionOk="0">
                  <a:moveTo>
                    <a:pt x="2102" y="993"/>
                  </a:moveTo>
                  <a:cubicBezTo>
                    <a:pt x="2102" y="1519"/>
                    <a:pt x="1635" y="2044"/>
                    <a:pt x="1052" y="2044"/>
                  </a:cubicBezTo>
                  <a:cubicBezTo>
                    <a:pt x="526" y="2102"/>
                    <a:pt x="1" y="1577"/>
                    <a:pt x="1" y="993"/>
                  </a:cubicBezTo>
                  <a:cubicBezTo>
                    <a:pt x="1" y="468"/>
                    <a:pt x="468" y="1"/>
                    <a:pt x="1052" y="1"/>
                  </a:cubicBezTo>
                  <a:cubicBezTo>
                    <a:pt x="1577" y="1"/>
                    <a:pt x="2044" y="468"/>
                    <a:pt x="2102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9" name="Google Shape;9399;p20"/>
            <p:cNvSpPr/>
            <p:nvPr/>
          </p:nvSpPr>
          <p:spPr>
            <a:xfrm>
              <a:off x="4865025" y="51500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2102" y="992"/>
                  </a:moveTo>
                  <a:cubicBezTo>
                    <a:pt x="2161" y="1518"/>
                    <a:pt x="1694" y="2043"/>
                    <a:pt x="1110" y="2101"/>
                  </a:cubicBezTo>
                  <a:cubicBezTo>
                    <a:pt x="526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2" y="0"/>
                  </a:cubicBezTo>
                  <a:cubicBezTo>
                    <a:pt x="1577" y="0"/>
                    <a:pt x="2102" y="467"/>
                    <a:pt x="2102" y="99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0" name="Google Shape;9400;p20"/>
            <p:cNvSpPr/>
            <p:nvPr/>
          </p:nvSpPr>
          <p:spPr>
            <a:xfrm>
              <a:off x="4376175" y="242500"/>
              <a:ext cx="52575" cy="52550"/>
            </a:xfrm>
            <a:custGeom>
              <a:avLst/>
              <a:gdLst/>
              <a:ahLst/>
              <a:cxnLst/>
              <a:rect l="l" t="t" r="r" b="b"/>
              <a:pathLst>
                <a:path w="2103" h="2102" extrusionOk="0">
                  <a:moveTo>
                    <a:pt x="2102" y="1109"/>
                  </a:moveTo>
                  <a:cubicBezTo>
                    <a:pt x="2044" y="1634"/>
                    <a:pt x="1577" y="2101"/>
                    <a:pt x="1051" y="2101"/>
                  </a:cubicBezTo>
                  <a:cubicBezTo>
                    <a:pt x="468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1" y="58"/>
                  </a:cubicBezTo>
                  <a:cubicBezTo>
                    <a:pt x="1635" y="58"/>
                    <a:pt x="2102" y="525"/>
                    <a:pt x="2102" y="110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1" name="Google Shape;9401;p20"/>
            <p:cNvSpPr/>
            <p:nvPr/>
          </p:nvSpPr>
          <p:spPr>
            <a:xfrm>
              <a:off x="1190625" y="2942125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8"/>
                    <a:pt x="1518" y="1985"/>
                    <a:pt x="992" y="1985"/>
                  </a:cubicBezTo>
                  <a:cubicBezTo>
                    <a:pt x="409" y="1985"/>
                    <a:pt x="0" y="1576"/>
                    <a:pt x="0" y="993"/>
                  </a:cubicBezTo>
                  <a:cubicBezTo>
                    <a:pt x="0" y="409"/>
                    <a:pt x="350" y="117"/>
                    <a:pt x="876" y="59"/>
                  </a:cubicBezTo>
                  <a:cubicBezTo>
                    <a:pt x="1459" y="0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2" name="Google Shape;9402;p20"/>
            <p:cNvSpPr/>
            <p:nvPr/>
          </p:nvSpPr>
          <p:spPr>
            <a:xfrm>
              <a:off x="2169775" y="734250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1927" y="935"/>
                  </a:moveTo>
                  <a:cubicBezTo>
                    <a:pt x="1868" y="1577"/>
                    <a:pt x="1577" y="1927"/>
                    <a:pt x="935" y="1927"/>
                  </a:cubicBezTo>
                  <a:cubicBezTo>
                    <a:pt x="351" y="1927"/>
                    <a:pt x="1" y="1577"/>
                    <a:pt x="1" y="935"/>
                  </a:cubicBezTo>
                  <a:cubicBezTo>
                    <a:pt x="59" y="410"/>
                    <a:pt x="351" y="59"/>
                    <a:pt x="935" y="59"/>
                  </a:cubicBezTo>
                  <a:cubicBezTo>
                    <a:pt x="1577" y="1"/>
                    <a:pt x="1810" y="410"/>
                    <a:pt x="1927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3" name="Google Shape;9403;p20"/>
            <p:cNvSpPr/>
            <p:nvPr/>
          </p:nvSpPr>
          <p:spPr>
            <a:xfrm>
              <a:off x="1190625" y="2695500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9"/>
                    <a:pt x="1518" y="1927"/>
                    <a:pt x="992" y="1985"/>
                  </a:cubicBezTo>
                  <a:cubicBezTo>
                    <a:pt x="409" y="1985"/>
                    <a:pt x="0" y="1577"/>
                    <a:pt x="0" y="993"/>
                  </a:cubicBezTo>
                  <a:cubicBezTo>
                    <a:pt x="0" y="409"/>
                    <a:pt x="350" y="118"/>
                    <a:pt x="876" y="59"/>
                  </a:cubicBezTo>
                  <a:cubicBezTo>
                    <a:pt x="1459" y="1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4" name="Google Shape;9404;p20"/>
            <p:cNvSpPr/>
            <p:nvPr/>
          </p:nvSpPr>
          <p:spPr>
            <a:xfrm>
              <a:off x="6340350" y="3432425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934" y="1927"/>
                  </a:moveTo>
                  <a:cubicBezTo>
                    <a:pt x="409" y="1927"/>
                    <a:pt x="0" y="1519"/>
                    <a:pt x="0" y="935"/>
                  </a:cubicBezTo>
                  <a:cubicBezTo>
                    <a:pt x="0" y="410"/>
                    <a:pt x="467" y="1"/>
                    <a:pt x="993" y="1"/>
                  </a:cubicBezTo>
                  <a:cubicBezTo>
                    <a:pt x="1576" y="59"/>
                    <a:pt x="1868" y="410"/>
                    <a:pt x="1927" y="935"/>
                  </a:cubicBezTo>
                  <a:cubicBezTo>
                    <a:pt x="1927" y="1519"/>
                    <a:pt x="1518" y="1927"/>
                    <a:pt x="934" y="19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5" name="Google Shape;9405;p20"/>
            <p:cNvSpPr/>
            <p:nvPr/>
          </p:nvSpPr>
          <p:spPr>
            <a:xfrm>
              <a:off x="3151850" y="245400"/>
              <a:ext cx="48200" cy="46725"/>
            </a:xfrm>
            <a:custGeom>
              <a:avLst/>
              <a:gdLst/>
              <a:ahLst/>
              <a:cxnLst/>
              <a:rect l="l" t="t" r="r" b="b"/>
              <a:pathLst>
                <a:path w="1928" h="1869" extrusionOk="0">
                  <a:moveTo>
                    <a:pt x="1927" y="993"/>
                  </a:moveTo>
                  <a:cubicBezTo>
                    <a:pt x="1869" y="1518"/>
                    <a:pt x="1577" y="1869"/>
                    <a:pt x="993" y="1869"/>
                  </a:cubicBezTo>
                  <a:cubicBezTo>
                    <a:pt x="410" y="1869"/>
                    <a:pt x="1" y="1402"/>
                    <a:pt x="59" y="876"/>
                  </a:cubicBezTo>
                  <a:cubicBezTo>
                    <a:pt x="118" y="293"/>
                    <a:pt x="468" y="1"/>
                    <a:pt x="1052" y="1"/>
                  </a:cubicBezTo>
                  <a:cubicBezTo>
                    <a:pt x="1635" y="59"/>
                    <a:pt x="1869" y="409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6" name="Google Shape;9406;p20"/>
            <p:cNvSpPr/>
            <p:nvPr/>
          </p:nvSpPr>
          <p:spPr>
            <a:xfrm>
              <a:off x="5850025" y="4415975"/>
              <a:ext cx="48200" cy="48175"/>
            </a:xfrm>
            <a:custGeom>
              <a:avLst/>
              <a:gdLst/>
              <a:ahLst/>
              <a:cxnLst/>
              <a:rect l="l" t="t" r="r" b="b"/>
              <a:pathLst>
                <a:path w="1928" h="1927" extrusionOk="0">
                  <a:moveTo>
                    <a:pt x="935" y="1"/>
                  </a:moveTo>
                  <a:cubicBezTo>
                    <a:pt x="1519" y="1"/>
                    <a:pt x="1927" y="409"/>
                    <a:pt x="1927" y="935"/>
                  </a:cubicBezTo>
                  <a:cubicBezTo>
                    <a:pt x="1927" y="1518"/>
                    <a:pt x="1519" y="1927"/>
                    <a:pt x="993" y="1927"/>
                  </a:cubicBezTo>
                  <a:cubicBezTo>
                    <a:pt x="410" y="1869"/>
                    <a:pt x="59" y="1577"/>
                    <a:pt x="59" y="993"/>
                  </a:cubicBezTo>
                  <a:cubicBezTo>
                    <a:pt x="1" y="468"/>
                    <a:pt x="410" y="1"/>
                    <a:pt x="9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7" name="Google Shape;9407;p20"/>
            <p:cNvSpPr/>
            <p:nvPr/>
          </p:nvSpPr>
          <p:spPr>
            <a:xfrm>
              <a:off x="3640725" y="5393675"/>
              <a:ext cx="49625" cy="49650"/>
            </a:xfrm>
            <a:custGeom>
              <a:avLst/>
              <a:gdLst/>
              <a:ahLst/>
              <a:cxnLst/>
              <a:rect l="l" t="t" r="r" b="b"/>
              <a:pathLst>
                <a:path w="1985" h="1986" extrusionOk="0">
                  <a:moveTo>
                    <a:pt x="934" y="1985"/>
                  </a:moveTo>
                  <a:cubicBezTo>
                    <a:pt x="409" y="1927"/>
                    <a:pt x="0" y="1460"/>
                    <a:pt x="58" y="935"/>
                  </a:cubicBezTo>
                  <a:cubicBezTo>
                    <a:pt x="117" y="351"/>
                    <a:pt x="584" y="1"/>
                    <a:pt x="1109" y="59"/>
                  </a:cubicBezTo>
                  <a:cubicBezTo>
                    <a:pt x="1693" y="118"/>
                    <a:pt x="1985" y="468"/>
                    <a:pt x="1985" y="1052"/>
                  </a:cubicBezTo>
                  <a:cubicBezTo>
                    <a:pt x="1985" y="1577"/>
                    <a:pt x="1518" y="1985"/>
                    <a:pt x="934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8" name="Google Shape;9408;p20"/>
            <p:cNvSpPr/>
            <p:nvPr/>
          </p:nvSpPr>
          <p:spPr>
            <a:xfrm>
              <a:off x="3884400" y="5393675"/>
              <a:ext cx="48200" cy="49650"/>
            </a:xfrm>
            <a:custGeom>
              <a:avLst/>
              <a:gdLst/>
              <a:ahLst/>
              <a:cxnLst/>
              <a:rect l="l" t="t" r="r" b="b"/>
              <a:pathLst>
                <a:path w="1928" h="1986" extrusionOk="0">
                  <a:moveTo>
                    <a:pt x="1927" y="993"/>
                  </a:moveTo>
                  <a:cubicBezTo>
                    <a:pt x="1927" y="1577"/>
                    <a:pt x="1519" y="1985"/>
                    <a:pt x="993" y="1985"/>
                  </a:cubicBezTo>
                  <a:cubicBezTo>
                    <a:pt x="409" y="1985"/>
                    <a:pt x="1" y="1519"/>
                    <a:pt x="1" y="993"/>
                  </a:cubicBezTo>
                  <a:cubicBezTo>
                    <a:pt x="59" y="409"/>
                    <a:pt x="409" y="59"/>
                    <a:pt x="935" y="59"/>
                  </a:cubicBezTo>
                  <a:cubicBezTo>
                    <a:pt x="1519" y="1"/>
                    <a:pt x="1927" y="468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9" name="Google Shape;9409;p20"/>
            <p:cNvSpPr/>
            <p:nvPr/>
          </p:nvSpPr>
          <p:spPr>
            <a:xfrm>
              <a:off x="1190625" y="2454725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1868" y="935"/>
                  </a:moveTo>
                  <a:cubicBezTo>
                    <a:pt x="1809" y="1518"/>
                    <a:pt x="1459" y="1869"/>
                    <a:pt x="934" y="1810"/>
                  </a:cubicBezTo>
                  <a:cubicBezTo>
                    <a:pt x="350" y="1810"/>
                    <a:pt x="0" y="1402"/>
                    <a:pt x="58" y="876"/>
                  </a:cubicBezTo>
                  <a:cubicBezTo>
                    <a:pt x="117" y="351"/>
                    <a:pt x="467" y="1"/>
                    <a:pt x="992" y="1"/>
                  </a:cubicBezTo>
                  <a:cubicBezTo>
                    <a:pt x="1518" y="1"/>
                    <a:pt x="1809" y="409"/>
                    <a:pt x="1868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0" name="Google Shape;9410;p20"/>
            <p:cNvSpPr/>
            <p:nvPr/>
          </p:nvSpPr>
          <p:spPr>
            <a:xfrm>
              <a:off x="1434300" y="39227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460" y="117"/>
                    <a:pt x="1869" y="409"/>
                    <a:pt x="1810" y="993"/>
                  </a:cubicBezTo>
                  <a:cubicBezTo>
                    <a:pt x="1810" y="1518"/>
                    <a:pt x="1460" y="1868"/>
                    <a:pt x="876" y="1868"/>
                  </a:cubicBezTo>
                  <a:cubicBezTo>
                    <a:pt x="351" y="1810"/>
                    <a:pt x="1" y="1460"/>
                    <a:pt x="1" y="934"/>
                  </a:cubicBezTo>
                  <a:cubicBezTo>
                    <a:pt x="1" y="351"/>
                    <a:pt x="351" y="117"/>
                    <a:pt x="9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1" name="Google Shape;9411;p20"/>
            <p:cNvSpPr/>
            <p:nvPr/>
          </p:nvSpPr>
          <p:spPr>
            <a:xfrm>
              <a:off x="1680925" y="122457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934"/>
                  </a:moveTo>
                  <a:cubicBezTo>
                    <a:pt x="1810" y="1460"/>
                    <a:pt x="1518" y="1868"/>
                    <a:pt x="934" y="1868"/>
                  </a:cubicBezTo>
                  <a:cubicBezTo>
                    <a:pt x="351" y="1868"/>
                    <a:pt x="0" y="1518"/>
                    <a:pt x="0" y="934"/>
                  </a:cubicBezTo>
                  <a:cubicBezTo>
                    <a:pt x="0" y="409"/>
                    <a:pt x="351" y="59"/>
                    <a:pt x="876" y="59"/>
                  </a:cubicBezTo>
                  <a:cubicBezTo>
                    <a:pt x="1460" y="0"/>
                    <a:pt x="1752" y="351"/>
                    <a:pt x="1868" y="93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2" name="Google Shape;9412;p20"/>
            <p:cNvSpPr/>
            <p:nvPr/>
          </p:nvSpPr>
          <p:spPr>
            <a:xfrm>
              <a:off x="5358275" y="4906300"/>
              <a:ext cx="45250" cy="45250"/>
            </a:xfrm>
            <a:custGeom>
              <a:avLst/>
              <a:gdLst/>
              <a:ahLst/>
              <a:cxnLst/>
              <a:rect l="l" t="t" r="r" b="b"/>
              <a:pathLst>
                <a:path w="1810" h="1810" extrusionOk="0">
                  <a:moveTo>
                    <a:pt x="876" y="0"/>
                  </a:moveTo>
                  <a:cubicBezTo>
                    <a:pt x="1459" y="59"/>
                    <a:pt x="1810" y="350"/>
                    <a:pt x="1810" y="876"/>
                  </a:cubicBezTo>
                  <a:cubicBezTo>
                    <a:pt x="1810" y="1459"/>
                    <a:pt x="1518" y="1810"/>
                    <a:pt x="934" y="1810"/>
                  </a:cubicBezTo>
                  <a:cubicBezTo>
                    <a:pt x="409" y="1810"/>
                    <a:pt x="58" y="1518"/>
                    <a:pt x="0" y="992"/>
                  </a:cubicBezTo>
                  <a:cubicBezTo>
                    <a:pt x="0" y="409"/>
                    <a:pt x="350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3" name="Google Shape;9413;p20"/>
            <p:cNvSpPr/>
            <p:nvPr/>
          </p:nvSpPr>
          <p:spPr>
            <a:xfrm>
              <a:off x="1192075" y="318582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701"/>
                  </a:moveTo>
                  <a:cubicBezTo>
                    <a:pt x="1751" y="1518"/>
                    <a:pt x="1460" y="1868"/>
                    <a:pt x="876" y="1868"/>
                  </a:cubicBezTo>
                  <a:cubicBezTo>
                    <a:pt x="351" y="1868"/>
                    <a:pt x="0" y="1518"/>
                    <a:pt x="0" y="993"/>
                  </a:cubicBezTo>
                  <a:cubicBezTo>
                    <a:pt x="0" y="409"/>
                    <a:pt x="351" y="0"/>
                    <a:pt x="934" y="117"/>
                  </a:cubicBezTo>
                  <a:cubicBezTo>
                    <a:pt x="1285" y="175"/>
                    <a:pt x="1576" y="526"/>
                    <a:pt x="1868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4" name="Google Shape;9414;p20"/>
            <p:cNvSpPr/>
            <p:nvPr/>
          </p:nvSpPr>
          <p:spPr>
            <a:xfrm>
              <a:off x="2660100" y="5152900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992" y="1869"/>
                  </a:moveTo>
                  <a:cubicBezTo>
                    <a:pt x="409" y="1810"/>
                    <a:pt x="0" y="1518"/>
                    <a:pt x="0" y="935"/>
                  </a:cubicBezTo>
                  <a:cubicBezTo>
                    <a:pt x="0" y="351"/>
                    <a:pt x="350" y="1"/>
                    <a:pt x="934" y="1"/>
                  </a:cubicBezTo>
                  <a:cubicBezTo>
                    <a:pt x="1459" y="1"/>
                    <a:pt x="1810" y="351"/>
                    <a:pt x="1810" y="876"/>
                  </a:cubicBezTo>
                  <a:cubicBezTo>
                    <a:pt x="1868" y="1460"/>
                    <a:pt x="1518" y="1752"/>
                    <a:pt x="992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5" name="Google Shape;9415;p20"/>
            <p:cNvSpPr/>
            <p:nvPr/>
          </p:nvSpPr>
          <p:spPr>
            <a:xfrm>
              <a:off x="3395550" y="53951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518" y="117"/>
                    <a:pt x="1869" y="350"/>
                    <a:pt x="1869" y="934"/>
                  </a:cubicBezTo>
                  <a:cubicBezTo>
                    <a:pt x="1869" y="1518"/>
                    <a:pt x="1518" y="1868"/>
                    <a:pt x="935" y="1868"/>
                  </a:cubicBezTo>
                  <a:cubicBezTo>
                    <a:pt x="409" y="1868"/>
                    <a:pt x="59" y="1518"/>
                    <a:pt x="59" y="993"/>
                  </a:cubicBezTo>
                  <a:cubicBezTo>
                    <a:pt x="1" y="409"/>
                    <a:pt x="409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6" name="Google Shape;9416;p20"/>
            <p:cNvSpPr/>
            <p:nvPr/>
          </p:nvSpPr>
          <p:spPr>
            <a:xfrm>
              <a:off x="4132475" y="5396600"/>
              <a:ext cx="46725" cy="45275"/>
            </a:xfrm>
            <a:custGeom>
              <a:avLst/>
              <a:gdLst/>
              <a:ahLst/>
              <a:cxnLst/>
              <a:rect l="l" t="t" r="r" b="b"/>
              <a:pathLst>
                <a:path w="1869" h="1811" extrusionOk="0">
                  <a:moveTo>
                    <a:pt x="1869" y="876"/>
                  </a:moveTo>
                  <a:cubicBezTo>
                    <a:pt x="1752" y="1460"/>
                    <a:pt x="1460" y="1810"/>
                    <a:pt x="876" y="1810"/>
                  </a:cubicBezTo>
                  <a:cubicBezTo>
                    <a:pt x="351" y="1752"/>
                    <a:pt x="1" y="1402"/>
                    <a:pt x="1" y="818"/>
                  </a:cubicBezTo>
                  <a:cubicBezTo>
                    <a:pt x="59" y="292"/>
                    <a:pt x="409" y="1"/>
                    <a:pt x="935" y="1"/>
                  </a:cubicBezTo>
                  <a:cubicBezTo>
                    <a:pt x="1519" y="1"/>
                    <a:pt x="1752" y="351"/>
                    <a:pt x="1869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7" name="Google Shape;9417;p20"/>
            <p:cNvSpPr/>
            <p:nvPr/>
          </p:nvSpPr>
          <p:spPr>
            <a:xfrm>
              <a:off x="1926075" y="4661125"/>
              <a:ext cx="45275" cy="43825"/>
            </a:xfrm>
            <a:custGeom>
              <a:avLst/>
              <a:gdLst/>
              <a:ahLst/>
              <a:cxnLst/>
              <a:rect l="l" t="t" r="r" b="b"/>
              <a:pathLst>
                <a:path w="1811" h="1753" extrusionOk="0">
                  <a:moveTo>
                    <a:pt x="1810" y="993"/>
                  </a:moveTo>
                  <a:cubicBezTo>
                    <a:pt x="1518" y="1227"/>
                    <a:pt x="1227" y="1577"/>
                    <a:pt x="876" y="1635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293" y="1"/>
                    <a:pt x="818" y="59"/>
                  </a:cubicBezTo>
                  <a:cubicBezTo>
                    <a:pt x="1168" y="118"/>
                    <a:pt x="1460" y="410"/>
                    <a:pt x="1810" y="643"/>
                  </a:cubicBezTo>
                  <a:cubicBezTo>
                    <a:pt x="1810" y="760"/>
                    <a:pt x="1810" y="876"/>
                    <a:pt x="1810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8" name="Google Shape;9418;p20"/>
            <p:cNvSpPr/>
            <p:nvPr/>
          </p:nvSpPr>
          <p:spPr>
            <a:xfrm>
              <a:off x="5117475" y="493475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2"/>
                  </a:moveTo>
                  <a:cubicBezTo>
                    <a:pt x="1519" y="1285"/>
                    <a:pt x="1227" y="1635"/>
                    <a:pt x="877" y="1694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351" y="1"/>
                    <a:pt x="818" y="59"/>
                  </a:cubicBezTo>
                  <a:cubicBezTo>
                    <a:pt x="1168" y="118"/>
                    <a:pt x="1460" y="468"/>
                    <a:pt x="1810" y="701"/>
                  </a:cubicBezTo>
                  <a:cubicBezTo>
                    <a:pt x="1810" y="818"/>
                    <a:pt x="1810" y="935"/>
                    <a:pt x="1810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9" name="Google Shape;9419;p20"/>
            <p:cNvSpPr/>
            <p:nvPr/>
          </p:nvSpPr>
          <p:spPr>
            <a:xfrm>
              <a:off x="6096650" y="1472650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1"/>
                  </a:moveTo>
                  <a:cubicBezTo>
                    <a:pt x="1460" y="1285"/>
                    <a:pt x="1226" y="1635"/>
                    <a:pt x="876" y="1693"/>
                  </a:cubicBezTo>
                  <a:cubicBezTo>
                    <a:pt x="351" y="1752"/>
                    <a:pt x="1" y="1401"/>
                    <a:pt x="1" y="876"/>
                  </a:cubicBezTo>
                  <a:cubicBezTo>
                    <a:pt x="1" y="351"/>
                    <a:pt x="351" y="0"/>
                    <a:pt x="818" y="59"/>
                  </a:cubicBezTo>
                  <a:cubicBezTo>
                    <a:pt x="1168" y="117"/>
                    <a:pt x="1460" y="467"/>
                    <a:pt x="1810" y="701"/>
                  </a:cubicBezTo>
                  <a:lnTo>
                    <a:pt x="1810" y="105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0" name="Google Shape;9420;p20"/>
            <p:cNvSpPr/>
            <p:nvPr/>
          </p:nvSpPr>
          <p:spPr>
            <a:xfrm>
              <a:off x="6098100" y="4173750"/>
              <a:ext cx="37975" cy="42325"/>
            </a:xfrm>
            <a:custGeom>
              <a:avLst/>
              <a:gdLst/>
              <a:ahLst/>
              <a:cxnLst/>
              <a:rect l="l" t="t" r="r" b="b"/>
              <a:pathLst>
                <a:path w="1519" h="1693" extrusionOk="0">
                  <a:moveTo>
                    <a:pt x="643" y="1693"/>
                  </a:moveTo>
                  <a:cubicBezTo>
                    <a:pt x="410" y="1401"/>
                    <a:pt x="1" y="1051"/>
                    <a:pt x="59" y="817"/>
                  </a:cubicBezTo>
                  <a:cubicBezTo>
                    <a:pt x="118" y="526"/>
                    <a:pt x="526" y="117"/>
                    <a:pt x="818" y="59"/>
                  </a:cubicBezTo>
                  <a:cubicBezTo>
                    <a:pt x="993" y="0"/>
                    <a:pt x="1460" y="467"/>
                    <a:pt x="1460" y="759"/>
                  </a:cubicBezTo>
                  <a:cubicBezTo>
                    <a:pt x="1519" y="1051"/>
                    <a:pt x="1168" y="1343"/>
                    <a:pt x="993" y="1635"/>
                  </a:cubicBezTo>
                  <a:cubicBezTo>
                    <a:pt x="876" y="1635"/>
                    <a:pt x="760" y="1635"/>
                    <a:pt x="643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1" name="Google Shape;9421;p20"/>
            <p:cNvSpPr/>
            <p:nvPr/>
          </p:nvSpPr>
          <p:spPr>
            <a:xfrm>
              <a:off x="1196450" y="2212500"/>
              <a:ext cx="40875" cy="37950"/>
            </a:xfrm>
            <a:custGeom>
              <a:avLst/>
              <a:gdLst/>
              <a:ahLst/>
              <a:cxnLst/>
              <a:rect l="l" t="t" r="r" b="b"/>
              <a:pathLst>
                <a:path w="1635" h="1518" extrusionOk="0">
                  <a:moveTo>
                    <a:pt x="1635" y="934"/>
                  </a:moveTo>
                  <a:cubicBezTo>
                    <a:pt x="1285" y="1109"/>
                    <a:pt x="993" y="1518"/>
                    <a:pt x="701" y="1460"/>
                  </a:cubicBezTo>
                  <a:cubicBezTo>
                    <a:pt x="409" y="1401"/>
                    <a:pt x="59" y="993"/>
                    <a:pt x="0" y="701"/>
                  </a:cubicBezTo>
                  <a:cubicBezTo>
                    <a:pt x="0" y="467"/>
                    <a:pt x="467" y="0"/>
                    <a:pt x="701" y="0"/>
                  </a:cubicBezTo>
                  <a:cubicBezTo>
                    <a:pt x="993" y="0"/>
                    <a:pt x="1343" y="350"/>
                    <a:pt x="1635" y="584"/>
                  </a:cubicBezTo>
                  <a:lnTo>
                    <a:pt x="1635" y="934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2" name="Google Shape;9422;p20"/>
            <p:cNvSpPr/>
            <p:nvPr/>
          </p:nvSpPr>
          <p:spPr>
            <a:xfrm>
              <a:off x="6346175" y="1970250"/>
              <a:ext cx="40900" cy="36525"/>
            </a:xfrm>
            <a:custGeom>
              <a:avLst/>
              <a:gdLst/>
              <a:ahLst/>
              <a:cxnLst/>
              <a:rect l="l" t="t" r="r" b="b"/>
              <a:pathLst>
                <a:path w="1636" h="1461" extrusionOk="0">
                  <a:moveTo>
                    <a:pt x="1577" y="935"/>
                  </a:moveTo>
                  <a:cubicBezTo>
                    <a:pt x="1285" y="1110"/>
                    <a:pt x="935" y="1460"/>
                    <a:pt x="701" y="1402"/>
                  </a:cubicBezTo>
                  <a:cubicBezTo>
                    <a:pt x="409" y="1402"/>
                    <a:pt x="59" y="935"/>
                    <a:pt x="1" y="643"/>
                  </a:cubicBezTo>
                  <a:cubicBezTo>
                    <a:pt x="1" y="468"/>
                    <a:pt x="468" y="1"/>
                    <a:pt x="701" y="1"/>
                  </a:cubicBezTo>
                  <a:cubicBezTo>
                    <a:pt x="993" y="1"/>
                    <a:pt x="1285" y="351"/>
                    <a:pt x="1635" y="526"/>
                  </a:cubicBezTo>
                  <a:cubicBezTo>
                    <a:pt x="1635" y="643"/>
                    <a:pt x="1635" y="818"/>
                    <a:pt x="1577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3" name="Google Shape;9423;p20"/>
            <p:cNvSpPr/>
            <p:nvPr/>
          </p:nvSpPr>
          <p:spPr>
            <a:xfrm>
              <a:off x="1685300" y="4417450"/>
              <a:ext cx="37975" cy="40875"/>
            </a:xfrm>
            <a:custGeom>
              <a:avLst/>
              <a:gdLst/>
              <a:ahLst/>
              <a:cxnLst/>
              <a:rect l="l" t="t" r="r" b="b"/>
              <a:pathLst>
                <a:path w="1519" h="1635" extrusionOk="0">
                  <a:moveTo>
                    <a:pt x="935" y="0"/>
                  </a:moveTo>
                  <a:cubicBezTo>
                    <a:pt x="1110" y="292"/>
                    <a:pt x="1518" y="642"/>
                    <a:pt x="1460" y="876"/>
                  </a:cubicBezTo>
                  <a:cubicBezTo>
                    <a:pt x="1401" y="1167"/>
                    <a:pt x="993" y="1576"/>
                    <a:pt x="701" y="1576"/>
                  </a:cubicBezTo>
                  <a:cubicBezTo>
                    <a:pt x="468" y="1634"/>
                    <a:pt x="59" y="1167"/>
                    <a:pt x="1" y="934"/>
                  </a:cubicBezTo>
                  <a:cubicBezTo>
                    <a:pt x="1" y="642"/>
                    <a:pt x="351" y="292"/>
                    <a:pt x="584" y="0"/>
                  </a:cubicBezTo>
                  <a:lnTo>
                    <a:pt x="935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4" name="Google Shape;9424;p20"/>
            <p:cNvSpPr/>
            <p:nvPr/>
          </p:nvSpPr>
          <p:spPr>
            <a:xfrm>
              <a:off x="4630100" y="246875"/>
              <a:ext cx="37950" cy="40875"/>
            </a:xfrm>
            <a:custGeom>
              <a:avLst/>
              <a:gdLst/>
              <a:ahLst/>
              <a:cxnLst/>
              <a:rect l="l" t="t" r="r" b="b"/>
              <a:pathLst>
                <a:path w="1518" h="1635" extrusionOk="0">
                  <a:moveTo>
                    <a:pt x="934" y="0"/>
                  </a:moveTo>
                  <a:cubicBezTo>
                    <a:pt x="1109" y="292"/>
                    <a:pt x="1518" y="642"/>
                    <a:pt x="1459" y="876"/>
                  </a:cubicBezTo>
                  <a:cubicBezTo>
                    <a:pt x="1401" y="1168"/>
                    <a:pt x="993" y="1576"/>
                    <a:pt x="701" y="1576"/>
                  </a:cubicBezTo>
                  <a:cubicBezTo>
                    <a:pt x="526" y="1635"/>
                    <a:pt x="59" y="1168"/>
                    <a:pt x="59" y="934"/>
                  </a:cubicBezTo>
                  <a:cubicBezTo>
                    <a:pt x="0" y="584"/>
                    <a:pt x="350" y="292"/>
                    <a:pt x="584" y="0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5" name="Google Shape;9425;p20"/>
            <p:cNvSpPr/>
            <p:nvPr/>
          </p:nvSpPr>
          <p:spPr>
            <a:xfrm>
              <a:off x="2175625" y="4910675"/>
              <a:ext cx="36500" cy="40875"/>
            </a:xfrm>
            <a:custGeom>
              <a:avLst/>
              <a:gdLst/>
              <a:ahLst/>
              <a:cxnLst/>
              <a:rect l="l" t="t" r="r" b="b"/>
              <a:pathLst>
                <a:path w="1460" h="1635" extrusionOk="0">
                  <a:moveTo>
                    <a:pt x="584" y="1635"/>
                  </a:moveTo>
                  <a:cubicBezTo>
                    <a:pt x="350" y="1343"/>
                    <a:pt x="0" y="1051"/>
                    <a:pt x="0" y="759"/>
                  </a:cubicBezTo>
                  <a:cubicBezTo>
                    <a:pt x="58" y="467"/>
                    <a:pt x="467" y="59"/>
                    <a:pt x="759" y="59"/>
                  </a:cubicBezTo>
                  <a:cubicBezTo>
                    <a:pt x="934" y="0"/>
                    <a:pt x="1401" y="467"/>
                    <a:pt x="1459" y="701"/>
                  </a:cubicBezTo>
                  <a:cubicBezTo>
                    <a:pt x="1459" y="993"/>
                    <a:pt x="1109" y="1343"/>
                    <a:pt x="934" y="1635"/>
                  </a:cubicBezTo>
                  <a:cubicBezTo>
                    <a:pt x="817" y="1635"/>
                    <a:pt x="701" y="1635"/>
                    <a:pt x="584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6" name="Google Shape;9426;p20"/>
            <p:cNvSpPr/>
            <p:nvPr/>
          </p:nvSpPr>
          <p:spPr>
            <a:xfrm>
              <a:off x="4379100" y="5399525"/>
              <a:ext cx="40875" cy="36500"/>
            </a:xfrm>
            <a:custGeom>
              <a:avLst/>
              <a:gdLst/>
              <a:ahLst/>
              <a:cxnLst/>
              <a:rect l="l" t="t" r="r" b="b"/>
              <a:pathLst>
                <a:path w="1635" h="1460" extrusionOk="0">
                  <a:moveTo>
                    <a:pt x="59" y="526"/>
                  </a:moveTo>
                  <a:cubicBezTo>
                    <a:pt x="351" y="351"/>
                    <a:pt x="701" y="0"/>
                    <a:pt x="993" y="59"/>
                  </a:cubicBezTo>
                  <a:cubicBezTo>
                    <a:pt x="1226" y="117"/>
                    <a:pt x="1576" y="526"/>
                    <a:pt x="1635" y="818"/>
                  </a:cubicBezTo>
                  <a:cubicBezTo>
                    <a:pt x="1635" y="1051"/>
                    <a:pt x="1168" y="1460"/>
                    <a:pt x="876" y="1460"/>
                  </a:cubicBezTo>
                  <a:cubicBezTo>
                    <a:pt x="584" y="1460"/>
                    <a:pt x="292" y="1109"/>
                    <a:pt x="0" y="876"/>
                  </a:cubicBezTo>
                  <a:cubicBezTo>
                    <a:pt x="0" y="759"/>
                    <a:pt x="59" y="642"/>
                    <a:pt x="59" y="5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7" name="Google Shape;9427;p20"/>
            <p:cNvSpPr/>
            <p:nvPr/>
          </p:nvSpPr>
          <p:spPr>
            <a:xfrm>
              <a:off x="2422225" y="497850"/>
              <a:ext cx="43800" cy="35050"/>
            </a:xfrm>
            <a:custGeom>
              <a:avLst/>
              <a:gdLst/>
              <a:ahLst/>
              <a:cxnLst/>
              <a:rect l="l" t="t" r="r" b="b"/>
              <a:pathLst>
                <a:path w="1752" h="1402" extrusionOk="0">
                  <a:moveTo>
                    <a:pt x="1752" y="701"/>
                  </a:moveTo>
                  <a:cubicBezTo>
                    <a:pt x="1285" y="1052"/>
                    <a:pt x="993" y="1402"/>
                    <a:pt x="759" y="1402"/>
                  </a:cubicBezTo>
                  <a:cubicBezTo>
                    <a:pt x="468" y="1402"/>
                    <a:pt x="234" y="993"/>
                    <a:pt x="1" y="760"/>
                  </a:cubicBezTo>
                  <a:cubicBezTo>
                    <a:pt x="234" y="468"/>
                    <a:pt x="409" y="59"/>
                    <a:pt x="701" y="59"/>
                  </a:cubicBezTo>
                  <a:cubicBezTo>
                    <a:pt x="935" y="1"/>
                    <a:pt x="1285" y="351"/>
                    <a:pt x="1752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8" name="Google Shape;9428;p20"/>
            <p:cNvSpPr/>
            <p:nvPr/>
          </p:nvSpPr>
          <p:spPr>
            <a:xfrm>
              <a:off x="1203750" y="3439725"/>
              <a:ext cx="27750" cy="36525"/>
            </a:xfrm>
            <a:custGeom>
              <a:avLst/>
              <a:gdLst/>
              <a:ahLst/>
              <a:cxnLst/>
              <a:rect l="l" t="t" r="r" b="b"/>
              <a:pathLst>
                <a:path w="1110" h="1461" extrusionOk="0">
                  <a:moveTo>
                    <a:pt x="351" y="1402"/>
                  </a:moveTo>
                  <a:cubicBezTo>
                    <a:pt x="234" y="1110"/>
                    <a:pt x="59" y="818"/>
                    <a:pt x="0" y="526"/>
                  </a:cubicBezTo>
                  <a:cubicBezTo>
                    <a:pt x="0" y="351"/>
                    <a:pt x="234" y="176"/>
                    <a:pt x="409" y="1"/>
                  </a:cubicBezTo>
                  <a:cubicBezTo>
                    <a:pt x="642" y="234"/>
                    <a:pt x="993" y="409"/>
                    <a:pt x="1051" y="701"/>
                  </a:cubicBezTo>
                  <a:cubicBezTo>
                    <a:pt x="1109" y="876"/>
                    <a:pt x="818" y="1168"/>
                    <a:pt x="642" y="1460"/>
                  </a:cubicBezTo>
                  <a:cubicBezTo>
                    <a:pt x="526" y="1460"/>
                    <a:pt x="467" y="1402"/>
                    <a:pt x="351" y="14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9" name="Google Shape;9429;p20"/>
            <p:cNvSpPr/>
            <p:nvPr/>
          </p:nvSpPr>
          <p:spPr>
            <a:xfrm>
              <a:off x="3159150" y="5402450"/>
              <a:ext cx="42350" cy="27750"/>
            </a:xfrm>
            <a:custGeom>
              <a:avLst/>
              <a:gdLst/>
              <a:ahLst/>
              <a:cxnLst/>
              <a:rect l="l" t="t" r="r" b="b"/>
              <a:pathLst>
                <a:path w="1694" h="1110" extrusionOk="0">
                  <a:moveTo>
                    <a:pt x="1694" y="642"/>
                  </a:moveTo>
                  <a:cubicBezTo>
                    <a:pt x="1285" y="876"/>
                    <a:pt x="1051" y="1109"/>
                    <a:pt x="876" y="1051"/>
                  </a:cubicBezTo>
                  <a:cubicBezTo>
                    <a:pt x="584" y="992"/>
                    <a:pt x="293" y="759"/>
                    <a:pt x="1" y="584"/>
                  </a:cubicBezTo>
                  <a:cubicBezTo>
                    <a:pt x="234" y="409"/>
                    <a:pt x="468" y="0"/>
                    <a:pt x="701" y="0"/>
                  </a:cubicBezTo>
                  <a:cubicBezTo>
                    <a:pt x="935" y="0"/>
                    <a:pt x="1227" y="350"/>
                    <a:pt x="1635" y="64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0" name="Google Shape;9430;p20"/>
            <p:cNvSpPr/>
            <p:nvPr/>
          </p:nvSpPr>
          <p:spPr>
            <a:xfrm>
              <a:off x="2914000" y="258550"/>
              <a:ext cx="36500" cy="26275"/>
            </a:xfrm>
            <a:custGeom>
              <a:avLst/>
              <a:gdLst/>
              <a:ahLst/>
              <a:cxnLst/>
              <a:rect l="l" t="t" r="r" b="b"/>
              <a:pathLst>
                <a:path w="1460" h="1051" extrusionOk="0">
                  <a:moveTo>
                    <a:pt x="1460" y="0"/>
                  </a:moveTo>
                  <a:cubicBezTo>
                    <a:pt x="1285" y="467"/>
                    <a:pt x="1226" y="759"/>
                    <a:pt x="1051" y="934"/>
                  </a:cubicBezTo>
                  <a:cubicBezTo>
                    <a:pt x="876" y="1051"/>
                    <a:pt x="526" y="1051"/>
                    <a:pt x="292" y="992"/>
                  </a:cubicBezTo>
                  <a:cubicBezTo>
                    <a:pt x="176" y="934"/>
                    <a:pt x="117" y="701"/>
                    <a:pt x="1" y="584"/>
                  </a:cubicBezTo>
                  <a:cubicBezTo>
                    <a:pt x="176" y="467"/>
                    <a:pt x="351" y="350"/>
                    <a:pt x="584" y="234"/>
                  </a:cubicBezTo>
                  <a:cubicBezTo>
                    <a:pt x="759" y="175"/>
                    <a:pt x="993" y="117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1" name="Google Shape;9431;p20"/>
            <p:cNvSpPr/>
            <p:nvPr/>
          </p:nvSpPr>
          <p:spPr>
            <a:xfrm>
              <a:off x="6349100" y="3686350"/>
              <a:ext cx="24825" cy="33575"/>
            </a:xfrm>
            <a:custGeom>
              <a:avLst/>
              <a:gdLst/>
              <a:ahLst/>
              <a:cxnLst/>
              <a:rect l="l" t="t" r="r" b="b"/>
              <a:pathLst>
                <a:path w="993" h="1343" extrusionOk="0">
                  <a:moveTo>
                    <a:pt x="993" y="0"/>
                  </a:moveTo>
                  <a:cubicBezTo>
                    <a:pt x="935" y="351"/>
                    <a:pt x="876" y="526"/>
                    <a:pt x="818" y="759"/>
                  </a:cubicBezTo>
                  <a:cubicBezTo>
                    <a:pt x="701" y="934"/>
                    <a:pt x="526" y="1109"/>
                    <a:pt x="409" y="1343"/>
                  </a:cubicBezTo>
                  <a:cubicBezTo>
                    <a:pt x="292" y="1168"/>
                    <a:pt x="1" y="1051"/>
                    <a:pt x="1" y="876"/>
                  </a:cubicBezTo>
                  <a:cubicBezTo>
                    <a:pt x="1" y="584"/>
                    <a:pt x="117" y="292"/>
                    <a:pt x="292" y="117"/>
                  </a:cubicBezTo>
                  <a:cubicBezTo>
                    <a:pt x="409" y="0"/>
                    <a:pt x="643" y="59"/>
                    <a:pt x="9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432" name="Google Shape;9432;p20"/>
          <p:cNvGrpSpPr/>
          <p:nvPr/>
        </p:nvGrpSpPr>
        <p:grpSpPr>
          <a:xfrm>
            <a:off x="-42098" y="1511713"/>
            <a:ext cx="718833" cy="2871856"/>
            <a:chOff x="3991695" y="982492"/>
            <a:chExt cx="601433" cy="2402825"/>
          </a:xfrm>
        </p:grpSpPr>
        <p:sp>
          <p:nvSpPr>
            <p:cNvPr id="9433" name="Google Shape;9433;p20"/>
            <p:cNvSpPr/>
            <p:nvPr/>
          </p:nvSpPr>
          <p:spPr>
            <a:xfrm>
              <a:off x="3991697" y="1710686"/>
              <a:ext cx="218681" cy="218675"/>
            </a:xfrm>
            <a:custGeom>
              <a:avLst/>
              <a:gdLst/>
              <a:ahLst/>
              <a:cxnLst/>
              <a:rect l="l" t="t" r="r" b="b"/>
              <a:pathLst>
                <a:path w="38048" h="38047" extrusionOk="0">
                  <a:moveTo>
                    <a:pt x="11630" y="0"/>
                  </a:moveTo>
                  <a:lnTo>
                    <a:pt x="11630" y="11697"/>
                  </a:lnTo>
                  <a:lnTo>
                    <a:pt x="1" y="11697"/>
                  </a:lnTo>
                  <a:lnTo>
                    <a:pt x="1" y="26418"/>
                  </a:lnTo>
                  <a:lnTo>
                    <a:pt x="11630" y="26418"/>
                  </a:lnTo>
                  <a:lnTo>
                    <a:pt x="11630" y="38047"/>
                  </a:lnTo>
                  <a:lnTo>
                    <a:pt x="26351" y="38047"/>
                  </a:lnTo>
                  <a:lnTo>
                    <a:pt x="26351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351" y="11697"/>
                  </a:lnTo>
                  <a:lnTo>
                    <a:pt x="26351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4" name="Google Shape;9434;p20"/>
            <p:cNvSpPr/>
            <p:nvPr/>
          </p:nvSpPr>
          <p:spPr>
            <a:xfrm>
              <a:off x="4265095" y="1552030"/>
              <a:ext cx="183669" cy="183669"/>
            </a:xfrm>
            <a:custGeom>
              <a:avLst/>
              <a:gdLst/>
              <a:ahLst/>
              <a:cxnLst/>
              <a:rect l="l" t="t" r="r" b="b"/>
              <a:pathLst>
                <a:path w="20637" h="20637" extrusionOk="0">
                  <a:moveTo>
                    <a:pt x="6319" y="1"/>
                  </a:moveTo>
                  <a:lnTo>
                    <a:pt x="6319" y="6319"/>
                  </a:lnTo>
                  <a:lnTo>
                    <a:pt x="0" y="6319"/>
                  </a:lnTo>
                  <a:lnTo>
                    <a:pt x="0" y="14251"/>
                  </a:lnTo>
                  <a:lnTo>
                    <a:pt x="6319" y="14251"/>
                  </a:lnTo>
                  <a:lnTo>
                    <a:pt x="6319" y="20637"/>
                  </a:lnTo>
                  <a:lnTo>
                    <a:pt x="14251" y="20637"/>
                  </a:lnTo>
                  <a:lnTo>
                    <a:pt x="14251" y="14251"/>
                  </a:lnTo>
                  <a:lnTo>
                    <a:pt x="20637" y="14251"/>
                  </a:lnTo>
                  <a:lnTo>
                    <a:pt x="20637" y="6319"/>
                  </a:lnTo>
                  <a:lnTo>
                    <a:pt x="14251" y="6319"/>
                  </a:lnTo>
                  <a:lnTo>
                    <a:pt x="14251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5" name="Google Shape;9435;p20"/>
            <p:cNvSpPr/>
            <p:nvPr/>
          </p:nvSpPr>
          <p:spPr>
            <a:xfrm>
              <a:off x="4409450" y="3201639"/>
              <a:ext cx="183678" cy="183678"/>
            </a:xfrm>
            <a:custGeom>
              <a:avLst/>
              <a:gdLst/>
              <a:ahLst/>
              <a:cxnLst/>
              <a:rect l="l" t="t" r="r" b="b"/>
              <a:pathLst>
                <a:path w="20638" h="20638" extrusionOk="0">
                  <a:moveTo>
                    <a:pt x="6319" y="1"/>
                  </a:moveTo>
                  <a:lnTo>
                    <a:pt x="6319" y="6319"/>
                  </a:lnTo>
                  <a:lnTo>
                    <a:pt x="1" y="6319"/>
                  </a:lnTo>
                  <a:lnTo>
                    <a:pt x="1" y="14318"/>
                  </a:lnTo>
                  <a:lnTo>
                    <a:pt x="6319" y="14318"/>
                  </a:lnTo>
                  <a:lnTo>
                    <a:pt x="6319" y="20637"/>
                  </a:lnTo>
                  <a:lnTo>
                    <a:pt x="14318" y="20637"/>
                  </a:lnTo>
                  <a:lnTo>
                    <a:pt x="14318" y="14318"/>
                  </a:lnTo>
                  <a:lnTo>
                    <a:pt x="20637" y="14318"/>
                  </a:lnTo>
                  <a:lnTo>
                    <a:pt x="20637" y="6319"/>
                  </a:lnTo>
                  <a:lnTo>
                    <a:pt x="14318" y="6319"/>
                  </a:lnTo>
                  <a:lnTo>
                    <a:pt x="14318" y="1"/>
                  </a:lnTo>
                  <a:close/>
                </a:path>
              </a:pathLst>
            </a:cu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6" name="Google Shape;9436;p20"/>
            <p:cNvSpPr/>
            <p:nvPr/>
          </p:nvSpPr>
          <p:spPr>
            <a:xfrm>
              <a:off x="4331497" y="2456590"/>
              <a:ext cx="233928" cy="233919"/>
            </a:xfrm>
            <a:custGeom>
              <a:avLst/>
              <a:gdLst/>
              <a:ahLst/>
              <a:cxnLst/>
              <a:rect l="l" t="t" r="r" b="b"/>
              <a:pathLst>
                <a:path w="26284" h="26283" extrusionOk="0">
                  <a:moveTo>
                    <a:pt x="8067" y="0"/>
                  </a:moveTo>
                  <a:lnTo>
                    <a:pt x="8067" y="8067"/>
                  </a:lnTo>
                  <a:lnTo>
                    <a:pt x="1" y="8067"/>
                  </a:lnTo>
                  <a:lnTo>
                    <a:pt x="1" y="18217"/>
                  </a:lnTo>
                  <a:lnTo>
                    <a:pt x="8067" y="18217"/>
                  </a:lnTo>
                  <a:lnTo>
                    <a:pt x="8067" y="26283"/>
                  </a:lnTo>
                  <a:lnTo>
                    <a:pt x="18217" y="26283"/>
                  </a:lnTo>
                  <a:lnTo>
                    <a:pt x="18217" y="18217"/>
                  </a:lnTo>
                  <a:lnTo>
                    <a:pt x="26284" y="18217"/>
                  </a:lnTo>
                  <a:lnTo>
                    <a:pt x="26284" y="8067"/>
                  </a:lnTo>
                  <a:lnTo>
                    <a:pt x="18217" y="8067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7" name="Google Shape;9437;p20"/>
            <p:cNvSpPr/>
            <p:nvPr/>
          </p:nvSpPr>
          <p:spPr>
            <a:xfrm>
              <a:off x="3991695" y="1039327"/>
              <a:ext cx="333830" cy="333839"/>
            </a:xfrm>
            <a:custGeom>
              <a:avLst/>
              <a:gdLst/>
              <a:ahLst/>
              <a:cxnLst/>
              <a:rect l="l" t="t" r="r" b="b"/>
              <a:pathLst>
                <a:path w="37509" h="37510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5"/>
                  </a:lnTo>
                  <a:lnTo>
                    <a:pt x="11495" y="26015"/>
                  </a:lnTo>
                  <a:lnTo>
                    <a:pt x="11495" y="37509"/>
                  </a:lnTo>
                  <a:lnTo>
                    <a:pt x="26014" y="37509"/>
                  </a:lnTo>
                  <a:lnTo>
                    <a:pt x="26014" y="26015"/>
                  </a:lnTo>
                  <a:lnTo>
                    <a:pt x="37509" y="26015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8" name="Google Shape;9438;p20"/>
            <p:cNvSpPr/>
            <p:nvPr/>
          </p:nvSpPr>
          <p:spPr>
            <a:xfrm>
              <a:off x="4028185" y="2070117"/>
              <a:ext cx="333830" cy="334435"/>
            </a:xfrm>
            <a:custGeom>
              <a:avLst/>
              <a:gdLst/>
              <a:ahLst/>
              <a:cxnLst/>
              <a:rect l="l" t="t" r="r" b="b"/>
              <a:pathLst>
                <a:path w="37509" h="37577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4"/>
                  </a:lnTo>
                  <a:lnTo>
                    <a:pt x="11495" y="26014"/>
                  </a:lnTo>
                  <a:lnTo>
                    <a:pt x="11495" y="37576"/>
                  </a:lnTo>
                  <a:lnTo>
                    <a:pt x="26014" y="37576"/>
                  </a:lnTo>
                  <a:lnTo>
                    <a:pt x="26014" y="26014"/>
                  </a:lnTo>
                  <a:lnTo>
                    <a:pt x="37509" y="26014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9" name="Google Shape;9439;p20"/>
            <p:cNvSpPr/>
            <p:nvPr/>
          </p:nvSpPr>
          <p:spPr>
            <a:xfrm>
              <a:off x="4056910" y="2903863"/>
              <a:ext cx="114267" cy="114276"/>
            </a:xfrm>
            <a:custGeom>
              <a:avLst/>
              <a:gdLst/>
              <a:ahLst/>
              <a:cxnLst/>
              <a:rect l="l" t="t" r="r" b="b"/>
              <a:pathLst>
                <a:path w="12839" h="12840" extrusionOk="0">
                  <a:moveTo>
                    <a:pt x="3899" y="1"/>
                  </a:moveTo>
                  <a:lnTo>
                    <a:pt x="3899" y="3967"/>
                  </a:lnTo>
                  <a:lnTo>
                    <a:pt x="0" y="3967"/>
                  </a:lnTo>
                  <a:lnTo>
                    <a:pt x="0" y="8874"/>
                  </a:lnTo>
                  <a:lnTo>
                    <a:pt x="3899" y="8874"/>
                  </a:lnTo>
                  <a:lnTo>
                    <a:pt x="3899" y="12840"/>
                  </a:lnTo>
                  <a:lnTo>
                    <a:pt x="8873" y="12840"/>
                  </a:lnTo>
                  <a:lnTo>
                    <a:pt x="8873" y="8874"/>
                  </a:lnTo>
                  <a:lnTo>
                    <a:pt x="12839" y="8874"/>
                  </a:lnTo>
                  <a:lnTo>
                    <a:pt x="12839" y="3967"/>
                  </a:lnTo>
                  <a:lnTo>
                    <a:pt x="8873" y="3967"/>
                  </a:lnTo>
                  <a:lnTo>
                    <a:pt x="8873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0" name="Google Shape;9440;p20"/>
            <p:cNvSpPr/>
            <p:nvPr/>
          </p:nvSpPr>
          <p:spPr>
            <a:xfrm>
              <a:off x="4300392" y="982492"/>
              <a:ext cx="56239" cy="56844"/>
            </a:xfrm>
            <a:custGeom>
              <a:avLst/>
              <a:gdLst/>
              <a:ahLst/>
              <a:cxnLst/>
              <a:rect l="l" t="t" r="r" b="b"/>
              <a:pathLst>
                <a:path w="6319" h="6387" extrusionOk="0">
                  <a:moveTo>
                    <a:pt x="1950" y="1"/>
                  </a:moveTo>
                  <a:lnTo>
                    <a:pt x="1950" y="1950"/>
                  </a:lnTo>
                  <a:lnTo>
                    <a:pt x="0" y="1950"/>
                  </a:lnTo>
                  <a:lnTo>
                    <a:pt x="0" y="4437"/>
                  </a:lnTo>
                  <a:lnTo>
                    <a:pt x="1950" y="4437"/>
                  </a:lnTo>
                  <a:lnTo>
                    <a:pt x="1950" y="6387"/>
                  </a:lnTo>
                  <a:lnTo>
                    <a:pt x="4370" y="6387"/>
                  </a:lnTo>
                  <a:lnTo>
                    <a:pt x="4370" y="4437"/>
                  </a:lnTo>
                  <a:lnTo>
                    <a:pt x="6319" y="4437"/>
                  </a:lnTo>
                  <a:lnTo>
                    <a:pt x="6319" y="1950"/>
                  </a:lnTo>
                  <a:lnTo>
                    <a:pt x="4370" y="1950"/>
                  </a:lnTo>
                  <a:lnTo>
                    <a:pt x="4370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441" name="Google Shape;9441;p20"/>
          <p:cNvGrpSpPr/>
          <p:nvPr/>
        </p:nvGrpSpPr>
        <p:grpSpPr>
          <a:xfrm>
            <a:off x="8469652" y="166613"/>
            <a:ext cx="718833" cy="2871856"/>
            <a:chOff x="3991695" y="982492"/>
            <a:chExt cx="601433" cy="2402825"/>
          </a:xfrm>
        </p:grpSpPr>
        <p:sp>
          <p:nvSpPr>
            <p:cNvPr id="9442" name="Google Shape;9442;p20"/>
            <p:cNvSpPr/>
            <p:nvPr/>
          </p:nvSpPr>
          <p:spPr>
            <a:xfrm>
              <a:off x="3991697" y="1710686"/>
              <a:ext cx="218681" cy="218675"/>
            </a:xfrm>
            <a:custGeom>
              <a:avLst/>
              <a:gdLst/>
              <a:ahLst/>
              <a:cxnLst/>
              <a:rect l="l" t="t" r="r" b="b"/>
              <a:pathLst>
                <a:path w="38048" h="38047" extrusionOk="0">
                  <a:moveTo>
                    <a:pt x="11630" y="0"/>
                  </a:moveTo>
                  <a:lnTo>
                    <a:pt x="11630" y="11697"/>
                  </a:lnTo>
                  <a:lnTo>
                    <a:pt x="1" y="11697"/>
                  </a:lnTo>
                  <a:lnTo>
                    <a:pt x="1" y="26418"/>
                  </a:lnTo>
                  <a:lnTo>
                    <a:pt x="11630" y="26418"/>
                  </a:lnTo>
                  <a:lnTo>
                    <a:pt x="11630" y="38047"/>
                  </a:lnTo>
                  <a:lnTo>
                    <a:pt x="26351" y="38047"/>
                  </a:lnTo>
                  <a:lnTo>
                    <a:pt x="26351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351" y="11697"/>
                  </a:lnTo>
                  <a:lnTo>
                    <a:pt x="26351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3" name="Google Shape;9443;p20"/>
            <p:cNvSpPr/>
            <p:nvPr/>
          </p:nvSpPr>
          <p:spPr>
            <a:xfrm>
              <a:off x="4265095" y="1552030"/>
              <a:ext cx="183669" cy="183669"/>
            </a:xfrm>
            <a:custGeom>
              <a:avLst/>
              <a:gdLst/>
              <a:ahLst/>
              <a:cxnLst/>
              <a:rect l="l" t="t" r="r" b="b"/>
              <a:pathLst>
                <a:path w="20637" h="20637" extrusionOk="0">
                  <a:moveTo>
                    <a:pt x="6319" y="1"/>
                  </a:moveTo>
                  <a:lnTo>
                    <a:pt x="6319" y="6319"/>
                  </a:lnTo>
                  <a:lnTo>
                    <a:pt x="0" y="6319"/>
                  </a:lnTo>
                  <a:lnTo>
                    <a:pt x="0" y="14251"/>
                  </a:lnTo>
                  <a:lnTo>
                    <a:pt x="6319" y="14251"/>
                  </a:lnTo>
                  <a:lnTo>
                    <a:pt x="6319" y="20637"/>
                  </a:lnTo>
                  <a:lnTo>
                    <a:pt x="14251" y="20637"/>
                  </a:lnTo>
                  <a:lnTo>
                    <a:pt x="14251" y="14251"/>
                  </a:lnTo>
                  <a:lnTo>
                    <a:pt x="20637" y="14251"/>
                  </a:lnTo>
                  <a:lnTo>
                    <a:pt x="20637" y="6319"/>
                  </a:lnTo>
                  <a:lnTo>
                    <a:pt x="14251" y="6319"/>
                  </a:lnTo>
                  <a:lnTo>
                    <a:pt x="14251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4" name="Google Shape;9444;p20"/>
            <p:cNvSpPr/>
            <p:nvPr/>
          </p:nvSpPr>
          <p:spPr>
            <a:xfrm>
              <a:off x="4409450" y="3201639"/>
              <a:ext cx="183678" cy="183678"/>
            </a:xfrm>
            <a:custGeom>
              <a:avLst/>
              <a:gdLst/>
              <a:ahLst/>
              <a:cxnLst/>
              <a:rect l="l" t="t" r="r" b="b"/>
              <a:pathLst>
                <a:path w="20638" h="20638" extrusionOk="0">
                  <a:moveTo>
                    <a:pt x="6319" y="1"/>
                  </a:moveTo>
                  <a:lnTo>
                    <a:pt x="6319" y="6319"/>
                  </a:lnTo>
                  <a:lnTo>
                    <a:pt x="1" y="6319"/>
                  </a:lnTo>
                  <a:lnTo>
                    <a:pt x="1" y="14318"/>
                  </a:lnTo>
                  <a:lnTo>
                    <a:pt x="6319" y="14318"/>
                  </a:lnTo>
                  <a:lnTo>
                    <a:pt x="6319" y="20637"/>
                  </a:lnTo>
                  <a:lnTo>
                    <a:pt x="14318" y="20637"/>
                  </a:lnTo>
                  <a:lnTo>
                    <a:pt x="14318" y="14318"/>
                  </a:lnTo>
                  <a:lnTo>
                    <a:pt x="20637" y="14318"/>
                  </a:lnTo>
                  <a:lnTo>
                    <a:pt x="20637" y="6319"/>
                  </a:lnTo>
                  <a:lnTo>
                    <a:pt x="14318" y="6319"/>
                  </a:lnTo>
                  <a:lnTo>
                    <a:pt x="14318" y="1"/>
                  </a:lnTo>
                  <a:close/>
                </a:path>
              </a:pathLst>
            </a:cu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5" name="Google Shape;9445;p20"/>
            <p:cNvSpPr/>
            <p:nvPr/>
          </p:nvSpPr>
          <p:spPr>
            <a:xfrm>
              <a:off x="4331497" y="2456590"/>
              <a:ext cx="233928" cy="233919"/>
            </a:xfrm>
            <a:custGeom>
              <a:avLst/>
              <a:gdLst/>
              <a:ahLst/>
              <a:cxnLst/>
              <a:rect l="l" t="t" r="r" b="b"/>
              <a:pathLst>
                <a:path w="26284" h="26283" extrusionOk="0">
                  <a:moveTo>
                    <a:pt x="8067" y="0"/>
                  </a:moveTo>
                  <a:lnTo>
                    <a:pt x="8067" y="8067"/>
                  </a:lnTo>
                  <a:lnTo>
                    <a:pt x="1" y="8067"/>
                  </a:lnTo>
                  <a:lnTo>
                    <a:pt x="1" y="18217"/>
                  </a:lnTo>
                  <a:lnTo>
                    <a:pt x="8067" y="18217"/>
                  </a:lnTo>
                  <a:lnTo>
                    <a:pt x="8067" y="26283"/>
                  </a:lnTo>
                  <a:lnTo>
                    <a:pt x="18217" y="26283"/>
                  </a:lnTo>
                  <a:lnTo>
                    <a:pt x="18217" y="18217"/>
                  </a:lnTo>
                  <a:lnTo>
                    <a:pt x="26284" y="18217"/>
                  </a:lnTo>
                  <a:lnTo>
                    <a:pt x="26284" y="8067"/>
                  </a:lnTo>
                  <a:lnTo>
                    <a:pt x="18217" y="8067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6" name="Google Shape;9446;p20"/>
            <p:cNvSpPr/>
            <p:nvPr/>
          </p:nvSpPr>
          <p:spPr>
            <a:xfrm>
              <a:off x="3991695" y="1039327"/>
              <a:ext cx="333830" cy="333839"/>
            </a:xfrm>
            <a:custGeom>
              <a:avLst/>
              <a:gdLst/>
              <a:ahLst/>
              <a:cxnLst/>
              <a:rect l="l" t="t" r="r" b="b"/>
              <a:pathLst>
                <a:path w="37509" h="37510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5"/>
                  </a:lnTo>
                  <a:lnTo>
                    <a:pt x="11495" y="26015"/>
                  </a:lnTo>
                  <a:lnTo>
                    <a:pt x="11495" y="37509"/>
                  </a:lnTo>
                  <a:lnTo>
                    <a:pt x="26014" y="37509"/>
                  </a:lnTo>
                  <a:lnTo>
                    <a:pt x="26014" y="26015"/>
                  </a:lnTo>
                  <a:lnTo>
                    <a:pt x="37509" y="26015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7" name="Google Shape;9447;p20"/>
            <p:cNvSpPr/>
            <p:nvPr/>
          </p:nvSpPr>
          <p:spPr>
            <a:xfrm>
              <a:off x="4028185" y="2070117"/>
              <a:ext cx="333830" cy="334435"/>
            </a:xfrm>
            <a:custGeom>
              <a:avLst/>
              <a:gdLst/>
              <a:ahLst/>
              <a:cxnLst/>
              <a:rect l="l" t="t" r="r" b="b"/>
              <a:pathLst>
                <a:path w="37509" h="37577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4"/>
                  </a:lnTo>
                  <a:lnTo>
                    <a:pt x="11495" y="26014"/>
                  </a:lnTo>
                  <a:lnTo>
                    <a:pt x="11495" y="37576"/>
                  </a:lnTo>
                  <a:lnTo>
                    <a:pt x="26014" y="37576"/>
                  </a:lnTo>
                  <a:lnTo>
                    <a:pt x="26014" y="26014"/>
                  </a:lnTo>
                  <a:lnTo>
                    <a:pt x="37509" y="26014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8" name="Google Shape;9448;p20"/>
            <p:cNvSpPr/>
            <p:nvPr/>
          </p:nvSpPr>
          <p:spPr>
            <a:xfrm>
              <a:off x="4056910" y="2903863"/>
              <a:ext cx="114267" cy="114276"/>
            </a:xfrm>
            <a:custGeom>
              <a:avLst/>
              <a:gdLst/>
              <a:ahLst/>
              <a:cxnLst/>
              <a:rect l="l" t="t" r="r" b="b"/>
              <a:pathLst>
                <a:path w="12839" h="12840" extrusionOk="0">
                  <a:moveTo>
                    <a:pt x="3899" y="1"/>
                  </a:moveTo>
                  <a:lnTo>
                    <a:pt x="3899" y="3967"/>
                  </a:lnTo>
                  <a:lnTo>
                    <a:pt x="0" y="3967"/>
                  </a:lnTo>
                  <a:lnTo>
                    <a:pt x="0" y="8874"/>
                  </a:lnTo>
                  <a:lnTo>
                    <a:pt x="3899" y="8874"/>
                  </a:lnTo>
                  <a:lnTo>
                    <a:pt x="3899" y="12840"/>
                  </a:lnTo>
                  <a:lnTo>
                    <a:pt x="8873" y="12840"/>
                  </a:lnTo>
                  <a:lnTo>
                    <a:pt x="8873" y="8874"/>
                  </a:lnTo>
                  <a:lnTo>
                    <a:pt x="12839" y="8874"/>
                  </a:lnTo>
                  <a:lnTo>
                    <a:pt x="12839" y="3967"/>
                  </a:lnTo>
                  <a:lnTo>
                    <a:pt x="8873" y="3967"/>
                  </a:lnTo>
                  <a:lnTo>
                    <a:pt x="8873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9" name="Google Shape;9449;p20"/>
            <p:cNvSpPr/>
            <p:nvPr/>
          </p:nvSpPr>
          <p:spPr>
            <a:xfrm>
              <a:off x="4300392" y="982492"/>
              <a:ext cx="56239" cy="56844"/>
            </a:xfrm>
            <a:custGeom>
              <a:avLst/>
              <a:gdLst/>
              <a:ahLst/>
              <a:cxnLst/>
              <a:rect l="l" t="t" r="r" b="b"/>
              <a:pathLst>
                <a:path w="6319" h="6387" extrusionOk="0">
                  <a:moveTo>
                    <a:pt x="1950" y="1"/>
                  </a:moveTo>
                  <a:lnTo>
                    <a:pt x="1950" y="1950"/>
                  </a:lnTo>
                  <a:lnTo>
                    <a:pt x="0" y="1950"/>
                  </a:lnTo>
                  <a:lnTo>
                    <a:pt x="0" y="4437"/>
                  </a:lnTo>
                  <a:lnTo>
                    <a:pt x="1950" y="4437"/>
                  </a:lnTo>
                  <a:lnTo>
                    <a:pt x="1950" y="6387"/>
                  </a:lnTo>
                  <a:lnTo>
                    <a:pt x="4370" y="6387"/>
                  </a:lnTo>
                  <a:lnTo>
                    <a:pt x="4370" y="4437"/>
                  </a:lnTo>
                  <a:lnTo>
                    <a:pt x="6319" y="4437"/>
                  </a:lnTo>
                  <a:lnTo>
                    <a:pt x="6319" y="1950"/>
                  </a:lnTo>
                  <a:lnTo>
                    <a:pt x="4370" y="1950"/>
                  </a:lnTo>
                  <a:lnTo>
                    <a:pt x="4370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450" name="Google Shape;9450;p20"/>
          <p:cNvSpPr/>
          <p:nvPr/>
        </p:nvSpPr>
        <p:spPr>
          <a:xfrm>
            <a:off x="8513283" y="3276955"/>
            <a:ext cx="279596" cy="279585"/>
          </a:xfrm>
          <a:custGeom>
            <a:avLst/>
            <a:gdLst/>
            <a:ahLst/>
            <a:cxnLst/>
            <a:rect l="l" t="t" r="r" b="b"/>
            <a:pathLst>
              <a:path w="26284" h="26283" extrusionOk="0">
                <a:moveTo>
                  <a:pt x="8067" y="0"/>
                </a:moveTo>
                <a:lnTo>
                  <a:pt x="8067" y="8067"/>
                </a:lnTo>
                <a:lnTo>
                  <a:pt x="1" y="8067"/>
                </a:lnTo>
                <a:lnTo>
                  <a:pt x="1" y="18217"/>
                </a:lnTo>
                <a:lnTo>
                  <a:pt x="8067" y="18217"/>
                </a:lnTo>
                <a:lnTo>
                  <a:pt x="8067" y="26283"/>
                </a:lnTo>
                <a:lnTo>
                  <a:pt x="18217" y="26283"/>
                </a:lnTo>
                <a:lnTo>
                  <a:pt x="18217" y="18217"/>
                </a:lnTo>
                <a:lnTo>
                  <a:pt x="26284" y="18217"/>
                </a:lnTo>
                <a:lnTo>
                  <a:pt x="26284" y="8067"/>
                </a:lnTo>
                <a:lnTo>
                  <a:pt x="18217" y="8067"/>
                </a:lnTo>
                <a:lnTo>
                  <a:pt x="18217" y="0"/>
                </a:lnTo>
                <a:close/>
              </a:path>
            </a:pathLst>
          </a:custGeom>
          <a:solidFill>
            <a:srgbClr val="29ABD9">
              <a:alpha val="3333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016923395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3">
  <p:cSld name="Title and two columns 3">
    <p:spTree>
      <p:nvGrpSpPr>
        <p:cNvPr id="1" name="Shape 94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52" name="Google Shape;9452;p21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solidFill>
                  <a:schemeClr val="dk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9453" name="Google Shape;9453;p21"/>
          <p:cNvSpPr txBox="1">
            <a:spLocks noGrp="1"/>
          </p:cNvSpPr>
          <p:nvPr>
            <p:ph type="body" idx="1"/>
          </p:nvPr>
        </p:nvSpPr>
        <p:spPr>
          <a:xfrm>
            <a:off x="720000" y="1292150"/>
            <a:ext cx="3707400" cy="3276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●"/>
              <a:defRPr sz="1400">
                <a:solidFill>
                  <a:srgbClr val="434343"/>
                </a:solidFill>
              </a:defRPr>
            </a:lvl1pPr>
            <a:lvl2pPr marL="914400" lvl="1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○"/>
              <a:defRPr>
                <a:solidFill>
                  <a:srgbClr val="434343"/>
                </a:solidFill>
              </a:defRPr>
            </a:lvl2pPr>
            <a:lvl3pPr marL="1371600" lvl="2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■"/>
              <a:defRPr>
                <a:solidFill>
                  <a:srgbClr val="434343"/>
                </a:solidFill>
              </a:defRPr>
            </a:lvl3pPr>
            <a:lvl4pPr marL="1828800" lvl="3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●"/>
              <a:defRPr>
                <a:solidFill>
                  <a:srgbClr val="434343"/>
                </a:solidFill>
              </a:defRPr>
            </a:lvl4pPr>
            <a:lvl5pPr marL="2286000" lvl="4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○"/>
              <a:defRPr>
                <a:solidFill>
                  <a:srgbClr val="434343"/>
                </a:solidFill>
              </a:defRPr>
            </a:lvl5pPr>
            <a:lvl6pPr marL="2743200" lvl="5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■"/>
              <a:defRPr>
                <a:solidFill>
                  <a:srgbClr val="434343"/>
                </a:solidFill>
              </a:defRPr>
            </a:lvl6pPr>
            <a:lvl7pPr marL="3200400" lvl="6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●"/>
              <a:defRPr>
                <a:solidFill>
                  <a:srgbClr val="434343"/>
                </a:solidFill>
              </a:defRPr>
            </a:lvl7pPr>
            <a:lvl8pPr marL="3657600" lvl="7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○"/>
              <a:defRPr>
                <a:solidFill>
                  <a:srgbClr val="434343"/>
                </a:solidFill>
              </a:defRPr>
            </a:lvl8pPr>
            <a:lvl9pPr marL="4114800" lvl="8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■"/>
              <a:defRPr>
                <a:solidFill>
                  <a:srgbClr val="434343"/>
                </a:solidFill>
              </a:defRPr>
            </a:lvl9pPr>
          </a:lstStyle>
          <a:p>
            <a:endParaRPr/>
          </a:p>
        </p:txBody>
      </p:sp>
      <p:sp>
        <p:nvSpPr>
          <p:cNvPr id="9454" name="Google Shape;9454;p21"/>
          <p:cNvSpPr txBox="1">
            <a:spLocks noGrp="1"/>
          </p:cNvSpPr>
          <p:nvPr>
            <p:ph type="body" idx="2"/>
          </p:nvPr>
        </p:nvSpPr>
        <p:spPr>
          <a:xfrm>
            <a:off x="4721500" y="1292150"/>
            <a:ext cx="3707400" cy="3276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●"/>
              <a:defRPr sz="1400">
                <a:solidFill>
                  <a:srgbClr val="434343"/>
                </a:solidFill>
              </a:defRPr>
            </a:lvl1pPr>
            <a:lvl2pPr marL="914400" lvl="1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○"/>
              <a:defRPr>
                <a:solidFill>
                  <a:srgbClr val="434343"/>
                </a:solidFill>
              </a:defRPr>
            </a:lvl2pPr>
            <a:lvl3pPr marL="1371600" lvl="2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■"/>
              <a:defRPr>
                <a:solidFill>
                  <a:srgbClr val="434343"/>
                </a:solidFill>
              </a:defRPr>
            </a:lvl3pPr>
            <a:lvl4pPr marL="1828800" lvl="3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●"/>
              <a:defRPr>
                <a:solidFill>
                  <a:srgbClr val="434343"/>
                </a:solidFill>
              </a:defRPr>
            </a:lvl4pPr>
            <a:lvl5pPr marL="2286000" lvl="4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○"/>
              <a:defRPr>
                <a:solidFill>
                  <a:srgbClr val="434343"/>
                </a:solidFill>
              </a:defRPr>
            </a:lvl5pPr>
            <a:lvl6pPr marL="2743200" lvl="5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■"/>
              <a:defRPr>
                <a:solidFill>
                  <a:srgbClr val="434343"/>
                </a:solidFill>
              </a:defRPr>
            </a:lvl6pPr>
            <a:lvl7pPr marL="3200400" lvl="6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●"/>
              <a:defRPr>
                <a:solidFill>
                  <a:srgbClr val="434343"/>
                </a:solidFill>
              </a:defRPr>
            </a:lvl7pPr>
            <a:lvl8pPr marL="3657600" lvl="7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○"/>
              <a:defRPr>
                <a:solidFill>
                  <a:srgbClr val="434343"/>
                </a:solidFill>
              </a:defRPr>
            </a:lvl8pPr>
            <a:lvl9pPr marL="4114800" lvl="8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■"/>
              <a:defRPr>
                <a:solidFill>
                  <a:srgbClr val="434343"/>
                </a:solidFill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091485874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spTree>
      <p:nvGrpSpPr>
        <p:cNvPr id="1" name="Shape 94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456" name="Google Shape;9456;p22"/>
          <p:cNvPicPr preferRelativeResize="0"/>
          <p:nvPr/>
        </p:nvPicPr>
        <p:blipFill rotWithShape="1">
          <a:blip r:embed="rId2">
            <a:alphaModFix/>
          </a:blip>
          <a:srcRect l="21453" r="19185"/>
          <a:stretch/>
        </p:blipFill>
        <p:spPr>
          <a:xfrm rot="486719">
            <a:off x="-358925" y="3619450"/>
            <a:ext cx="8021851" cy="291405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9457" name="Google Shape;9457;p22"/>
          <p:cNvGrpSpPr/>
          <p:nvPr/>
        </p:nvGrpSpPr>
        <p:grpSpPr>
          <a:xfrm>
            <a:off x="-1606095" y="-2299316"/>
            <a:ext cx="3429186" cy="3429186"/>
            <a:chOff x="1190625" y="238125"/>
            <a:chExt cx="5205200" cy="5205200"/>
          </a:xfrm>
        </p:grpSpPr>
        <p:sp>
          <p:nvSpPr>
            <p:cNvPr id="9458" name="Google Shape;9458;p22"/>
            <p:cNvSpPr/>
            <p:nvPr/>
          </p:nvSpPr>
          <p:spPr>
            <a:xfrm>
              <a:off x="3537100" y="2352575"/>
              <a:ext cx="739875" cy="745725"/>
            </a:xfrm>
            <a:custGeom>
              <a:avLst/>
              <a:gdLst/>
              <a:ahLst/>
              <a:cxnLst/>
              <a:rect l="l" t="t" r="r" b="b"/>
              <a:pathLst>
                <a:path w="29595" h="29829" extrusionOk="0">
                  <a:moveTo>
                    <a:pt x="19963" y="23699"/>
                  </a:moveTo>
                  <a:cubicBezTo>
                    <a:pt x="20956" y="20839"/>
                    <a:pt x="23057" y="19438"/>
                    <a:pt x="25509" y="19847"/>
                  </a:cubicBezTo>
                  <a:cubicBezTo>
                    <a:pt x="27785" y="20197"/>
                    <a:pt x="29478" y="22123"/>
                    <a:pt x="29536" y="24400"/>
                  </a:cubicBezTo>
                  <a:cubicBezTo>
                    <a:pt x="29595" y="26793"/>
                    <a:pt x="28077" y="28777"/>
                    <a:pt x="25684" y="29303"/>
                  </a:cubicBezTo>
                  <a:cubicBezTo>
                    <a:pt x="23232" y="29828"/>
                    <a:pt x="21189" y="28544"/>
                    <a:pt x="19963" y="25625"/>
                  </a:cubicBezTo>
                  <a:cubicBezTo>
                    <a:pt x="19146" y="28135"/>
                    <a:pt x="17512" y="29595"/>
                    <a:pt x="14768" y="29536"/>
                  </a:cubicBezTo>
                  <a:cubicBezTo>
                    <a:pt x="12609" y="29536"/>
                    <a:pt x="11266" y="28369"/>
                    <a:pt x="10040" y="25567"/>
                  </a:cubicBezTo>
                  <a:cubicBezTo>
                    <a:pt x="9690" y="26910"/>
                    <a:pt x="8990" y="27960"/>
                    <a:pt x="7881" y="28661"/>
                  </a:cubicBezTo>
                  <a:cubicBezTo>
                    <a:pt x="6830" y="29420"/>
                    <a:pt x="5604" y="29711"/>
                    <a:pt x="4320" y="29478"/>
                  </a:cubicBezTo>
                  <a:cubicBezTo>
                    <a:pt x="2044" y="29069"/>
                    <a:pt x="409" y="27201"/>
                    <a:pt x="234" y="25042"/>
                  </a:cubicBezTo>
                  <a:cubicBezTo>
                    <a:pt x="59" y="22532"/>
                    <a:pt x="1402" y="20664"/>
                    <a:pt x="4145" y="19672"/>
                  </a:cubicBezTo>
                  <a:cubicBezTo>
                    <a:pt x="1518" y="18796"/>
                    <a:pt x="1" y="17103"/>
                    <a:pt x="176" y="14243"/>
                  </a:cubicBezTo>
                  <a:cubicBezTo>
                    <a:pt x="351" y="12200"/>
                    <a:pt x="1577" y="10741"/>
                    <a:pt x="4203" y="9749"/>
                  </a:cubicBezTo>
                  <a:cubicBezTo>
                    <a:pt x="2744" y="9340"/>
                    <a:pt x="1635" y="8581"/>
                    <a:pt x="993" y="7355"/>
                  </a:cubicBezTo>
                  <a:cubicBezTo>
                    <a:pt x="293" y="6071"/>
                    <a:pt x="176" y="4787"/>
                    <a:pt x="643" y="3445"/>
                  </a:cubicBezTo>
                  <a:cubicBezTo>
                    <a:pt x="1343" y="1285"/>
                    <a:pt x="3386" y="1"/>
                    <a:pt x="5721" y="234"/>
                  </a:cubicBezTo>
                  <a:cubicBezTo>
                    <a:pt x="7822" y="409"/>
                    <a:pt x="9632" y="2161"/>
                    <a:pt x="9924" y="4320"/>
                  </a:cubicBezTo>
                  <a:cubicBezTo>
                    <a:pt x="10274" y="6713"/>
                    <a:pt x="8990" y="8640"/>
                    <a:pt x="6130" y="9807"/>
                  </a:cubicBezTo>
                  <a:cubicBezTo>
                    <a:pt x="8114" y="10332"/>
                    <a:pt x="9457" y="11558"/>
                    <a:pt x="10040" y="13660"/>
                  </a:cubicBezTo>
                  <a:cubicBezTo>
                    <a:pt x="10683" y="11617"/>
                    <a:pt x="11908" y="10332"/>
                    <a:pt x="13893" y="9749"/>
                  </a:cubicBezTo>
                  <a:cubicBezTo>
                    <a:pt x="11091" y="8581"/>
                    <a:pt x="9807" y="6538"/>
                    <a:pt x="10274" y="4087"/>
                  </a:cubicBezTo>
                  <a:cubicBezTo>
                    <a:pt x="10741" y="1752"/>
                    <a:pt x="12784" y="118"/>
                    <a:pt x="15177" y="176"/>
                  </a:cubicBezTo>
                  <a:cubicBezTo>
                    <a:pt x="17395" y="234"/>
                    <a:pt x="19380" y="1869"/>
                    <a:pt x="19788" y="4087"/>
                  </a:cubicBezTo>
                  <a:cubicBezTo>
                    <a:pt x="20197" y="6597"/>
                    <a:pt x="18913" y="8698"/>
                    <a:pt x="16111" y="9749"/>
                  </a:cubicBezTo>
                  <a:cubicBezTo>
                    <a:pt x="18096" y="10332"/>
                    <a:pt x="19380" y="11617"/>
                    <a:pt x="19963" y="13660"/>
                  </a:cubicBezTo>
                  <a:cubicBezTo>
                    <a:pt x="20430" y="12259"/>
                    <a:pt x="21131" y="11266"/>
                    <a:pt x="22240" y="10566"/>
                  </a:cubicBezTo>
                  <a:cubicBezTo>
                    <a:pt x="23349" y="9924"/>
                    <a:pt x="24575" y="9749"/>
                    <a:pt x="25859" y="10041"/>
                  </a:cubicBezTo>
                  <a:cubicBezTo>
                    <a:pt x="28135" y="10566"/>
                    <a:pt x="29595" y="12492"/>
                    <a:pt x="29536" y="14827"/>
                  </a:cubicBezTo>
                  <a:cubicBezTo>
                    <a:pt x="29536" y="17103"/>
                    <a:pt x="27902" y="19030"/>
                    <a:pt x="25684" y="19438"/>
                  </a:cubicBezTo>
                  <a:cubicBezTo>
                    <a:pt x="23232" y="19964"/>
                    <a:pt x="21248" y="18738"/>
                    <a:pt x="19963" y="15878"/>
                  </a:cubicBezTo>
                  <a:cubicBezTo>
                    <a:pt x="19380" y="17804"/>
                    <a:pt x="18154" y="19030"/>
                    <a:pt x="16111" y="19672"/>
                  </a:cubicBezTo>
                  <a:cubicBezTo>
                    <a:pt x="18154" y="20314"/>
                    <a:pt x="19380" y="21598"/>
                    <a:pt x="19963" y="23641"/>
                  </a:cubicBezTo>
                  <a:close/>
                  <a:moveTo>
                    <a:pt x="10040" y="23758"/>
                  </a:moveTo>
                  <a:cubicBezTo>
                    <a:pt x="10624" y="21598"/>
                    <a:pt x="11850" y="20314"/>
                    <a:pt x="13951" y="19672"/>
                  </a:cubicBezTo>
                  <a:cubicBezTo>
                    <a:pt x="11908" y="19088"/>
                    <a:pt x="10683" y="17804"/>
                    <a:pt x="10040" y="15819"/>
                  </a:cubicBezTo>
                  <a:cubicBezTo>
                    <a:pt x="9398" y="17921"/>
                    <a:pt x="8114" y="19088"/>
                    <a:pt x="6013" y="19672"/>
                  </a:cubicBezTo>
                  <a:cubicBezTo>
                    <a:pt x="8173" y="20255"/>
                    <a:pt x="9457" y="21540"/>
                    <a:pt x="10040" y="237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9" name="Google Shape;9459;p22"/>
            <p:cNvSpPr/>
            <p:nvPr/>
          </p:nvSpPr>
          <p:spPr>
            <a:xfrm>
              <a:off x="3793925" y="3092425"/>
              <a:ext cx="237900" cy="240800"/>
            </a:xfrm>
            <a:custGeom>
              <a:avLst/>
              <a:gdLst/>
              <a:ahLst/>
              <a:cxnLst/>
              <a:rect l="l" t="t" r="r" b="b"/>
              <a:pathLst>
                <a:path w="9516" h="9632" extrusionOk="0">
                  <a:moveTo>
                    <a:pt x="4729" y="9632"/>
                  </a:moveTo>
                  <a:cubicBezTo>
                    <a:pt x="2102" y="9632"/>
                    <a:pt x="1" y="7414"/>
                    <a:pt x="1" y="4845"/>
                  </a:cubicBezTo>
                  <a:cubicBezTo>
                    <a:pt x="1" y="2277"/>
                    <a:pt x="2219" y="1"/>
                    <a:pt x="4787" y="59"/>
                  </a:cubicBezTo>
                  <a:cubicBezTo>
                    <a:pt x="7356" y="117"/>
                    <a:pt x="9515" y="2335"/>
                    <a:pt x="9515" y="4904"/>
                  </a:cubicBezTo>
                  <a:cubicBezTo>
                    <a:pt x="9515" y="7472"/>
                    <a:pt x="7356" y="9632"/>
                    <a:pt x="4729" y="963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0" name="Google Shape;9460;p22"/>
            <p:cNvSpPr/>
            <p:nvPr/>
          </p:nvSpPr>
          <p:spPr>
            <a:xfrm>
              <a:off x="3300700" y="2600650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729" y="9574"/>
                  </a:moveTo>
                  <a:cubicBezTo>
                    <a:pt x="2102" y="9574"/>
                    <a:pt x="1" y="7414"/>
                    <a:pt x="1" y="4787"/>
                  </a:cubicBezTo>
                  <a:cubicBezTo>
                    <a:pt x="1" y="2161"/>
                    <a:pt x="2160" y="1"/>
                    <a:pt x="4729" y="59"/>
                  </a:cubicBezTo>
                  <a:cubicBezTo>
                    <a:pt x="7355" y="59"/>
                    <a:pt x="9573" y="2277"/>
                    <a:pt x="9515" y="4846"/>
                  </a:cubicBezTo>
                  <a:cubicBezTo>
                    <a:pt x="9515" y="7414"/>
                    <a:pt x="7297" y="9574"/>
                    <a:pt x="4729" y="957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1" name="Google Shape;9461;p22"/>
            <p:cNvSpPr/>
            <p:nvPr/>
          </p:nvSpPr>
          <p:spPr>
            <a:xfrm>
              <a:off x="3547325" y="3093900"/>
              <a:ext cx="237875" cy="239325"/>
            </a:xfrm>
            <a:custGeom>
              <a:avLst/>
              <a:gdLst/>
              <a:ahLst/>
              <a:cxnLst/>
              <a:rect l="l" t="t" r="r" b="b"/>
              <a:pathLst>
                <a:path w="9515" h="9573" extrusionOk="0">
                  <a:moveTo>
                    <a:pt x="9515" y="4786"/>
                  </a:moveTo>
                  <a:cubicBezTo>
                    <a:pt x="9515" y="7355"/>
                    <a:pt x="7355" y="9573"/>
                    <a:pt x="4728" y="9573"/>
                  </a:cubicBezTo>
                  <a:cubicBezTo>
                    <a:pt x="2160" y="9573"/>
                    <a:pt x="0" y="7355"/>
                    <a:pt x="0" y="4786"/>
                  </a:cubicBezTo>
                  <a:cubicBezTo>
                    <a:pt x="59" y="2218"/>
                    <a:pt x="2160" y="58"/>
                    <a:pt x="4728" y="58"/>
                  </a:cubicBezTo>
                  <a:cubicBezTo>
                    <a:pt x="7297" y="0"/>
                    <a:pt x="9515" y="2218"/>
                    <a:pt x="9515" y="47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2" name="Google Shape;9462;p22"/>
            <p:cNvSpPr/>
            <p:nvPr/>
          </p:nvSpPr>
          <p:spPr>
            <a:xfrm>
              <a:off x="3299250" y="2848725"/>
              <a:ext cx="239350" cy="237900"/>
            </a:xfrm>
            <a:custGeom>
              <a:avLst/>
              <a:gdLst/>
              <a:ahLst/>
              <a:cxnLst/>
              <a:rect l="l" t="t" r="r" b="b"/>
              <a:pathLst>
                <a:path w="9574" h="9516" extrusionOk="0">
                  <a:moveTo>
                    <a:pt x="9573" y="4729"/>
                  </a:moveTo>
                  <a:cubicBezTo>
                    <a:pt x="9573" y="7355"/>
                    <a:pt x="7355" y="9515"/>
                    <a:pt x="4787" y="9515"/>
                  </a:cubicBezTo>
                  <a:cubicBezTo>
                    <a:pt x="2160" y="9457"/>
                    <a:pt x="0" y="7297"/>
                    <a:pt x="59" y="4729"/>
                  </a:cubicBezTo>
                  <a:cubicBezTo>
                    <a:pt x="117" y="2102"/>
                    <a:pt x="2218" y="1"/>
                    <a:pt x="4787" y="1"/>
                  </a:cubicBezTo>
                  <a:cubicBezTo>
                    <a:pt x="7355" y="1"/>
                    <a:pt x="9573" y="2160"/>
                    <a:pt x="957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3" name="Google Shape;9463;p22"/>
            <p:cNvSpPr/>
            <p:nvPr/>
          </p:nvSpPr>
          <p:spPr>
            <a:xfrm>
              <a:off x="4036175" y="2358425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904" y="59"/>
                  </a:moveTo>
                  <a:cubicBezTo>
                    <a:pt x="7530" y="175"/>
                    <a:pt x="9573" y="2277"/>
                    <a:pt x="9456" y="4903"/>
                  </a:cubicBezTo>
                  <a:cubicBezTo>
                    <a:pt x="9398" y="7530"/>
                    <a:pt x="7238" y="9573"/>
                    <a:pt x="4670" y="9456"/>
                  </a:cubicBezTo>
                  <a:cubicBezTo>
                    <a:pt x="2043" y="9398"/>
                    <a:pt x="0" y="7238"/>
                    <a:pt x="59" y="4670"/>
                  </a:cubicBezTo>
                  <a:cubicBezTo>
                    <a:pt x="176" y="2043"/>
                    <a:pt x="2277" y="0"/>
                    <a:pt x="490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4" name="Google Shape;9464;p22"/>
            <p:cNvSpPr/>
            <p:nvPr/>
          </p:nvSpPr>
          <p:spPr>
            <a:xfrm>
              <a:off x="4039100" y="3098275"/>
              <a:ext cx="232050" cy="232050"/>
            </a:xfrm>
            <a:custGeom>
              <a:avLst/>
              <a:gdLst/>
              <a:ahLst/>
              <a:cxnLst/>
              <a:rect l="l" t="t" r="r" b="b"/>
              <a:pathLst>
                <a:path w="9282" h="9282" extrusionOk="0">
                  <a:moveTo>
                    <a:pt x="4670" y="0"/>
                  </a:moveTo>
                  <a:cubicBezTo>
                    <a:pt x="7238" y="0"/>
                    <a:pt x="9281" y="2043"/>
                    <a:pt x="9281" y="4670"/>
                  </a:cubicBezTo>
                  <a:cubicBezTo>
                    <a:pt x="9281" y="7238"/>
                    <a:pt x="7180" y="9281"/>
                    <a:pt x="4611" y="9281"/>
                  </a:cubicBezTo>
                  <a:cubicBezTo>
                    <a:pt x="2043" y="9223"/>
                    <a:pt x="0" y="7180"/>
                    <a:pt x="0" y="4611"/>
                  </a:cubicBezTo>
                  <a:cubicBezTo>
                    <a:pt x="0" y="2043"/>
                    <a:pt x="2102" y="0"/>
                    <a:pt x="467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5" name="Google Shape;9465;p22"/>
            <p:cNvSpPr/>
            <p:nvPr/>
          </p:nvSpPr>
          <p:spPr>
            <a:xfrm>
              <a:off x="3303625" y="2361350"/>
              <a:ext cx="232050" cy="232025"/>
            </a:xfrm>
            <a:custGeom>
              <a:avLst/>
              <a:gdLst/>
              <a:ahLst/>
              <a:cxnLst/>
              <a:rect l="l" t="t" r="r" b="b"/>
              <a:pathLst>
                <a:path w="9282" h="9281" extrusionOk="0">
                  <a:moveTo>
                    <a:pt x="0" y="4670"/>
                  </a:moveTo>
                  <a:cubicBezTo>
                    <a:pt x="0" y="2101"/>
                    <a:pt x="2043" y="0"/>
                    <a:pt x="4612" y="0"/>
                  </a:cubicBezTo>
                  <a:cubicBezTo>
                    <a:pt x="7238" y="0"/>
                    <a:pt x="9281" y="2101"/>
                    <a:pt x="9281" y="4670"/>
                  </a:cubicBezTo>
                  <a:cubicBezTo>
                    <a:pt x="9223" y="7238"/>
                    <a:pt x="7180" y="9281"/>
                    <a:pt x="4670" y="9281"/>
                  </a:cubicBezTo>
                  <a:cubicBezTo>
                    <a:pt x="2043" y="9281"/>
                    <a:pt x="0" y="7238"/>
                    <a:pt x="0" y="46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6" name="Google Shape;9466;p22"/>
            <p:cNvSpPr/>
            <p:nvPr/>
          </p:nvSpPr>
          <p:spPr>
            <a:xfrm>
              <a:off x="3303625" y="3098275"/>
              <a:ext cx="232050" cy="230575"/>
            </a:xfrm>
            <a:custGeom>
              <a:avLst/>
              <a:gdLst/>
              <a:ahLst/>
              <a:cxnLst/>
              <a:rect l="l" t="t" r="r" b="b"/>
              <a:pathLst>
                <a:path w="9282" h="9223" extrusionOk="0">
                  <a:moveTo>
                    <a:pt x="4670" y="9223"/>
                  </a:moveTo>
                  <a:cubicBezTo>
                    <a:pt x="2160" y="9223"/>
                    <a:pt x="59" y="7180"/>
                    <a:pt x="59" y="4670"/>
                  </a:cubicBezTo>
                  <a:cubicBezTo>
                    <a:pt x="0" y="2160"/>
                    <a:pt x="2102" y="0"/>
                    <a:pt x="4612" y="59"/>
                  </a:cubicBezTo>
                  <a:cubicBezTo>
                    <a:pt x="7122" y="59"/>
                    <a:pt x="9165" y="2101"/>
                    <a:pt x="9223" y="4553"/>
                  </a:cubicBezTo>
                  <a:cubicBezTo>
                    <a:pt x="9281" y="7063"/>
                    <a:pt x="7180" y="9223"/>
                    <a:pt x="4670" y="922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7" name="Google Shape;9467;p22"/>
            <p:cNvSpPr/>
            <p:nvPr/>
          </p:nvSpPr>
          <p:spPr>
            <a:xfrm>
              <a:off x="3798325" y="2116175"/>
              <a:ext cx="229125" cy="230600"/>
            </a:xfrm>
            <a:custGeom>
              <a:avLst/>
              <a:gdLst/>
              <a:ahLst/>
              <a:cxnLst/>
              <a:rect l="l" t="t" r="r" b="b"/>
              <a:pathLst>
                <a:path w="9165" h="9224" extrusionOk="0">
                  <a:moveTo>
                    <a:pt x="9164" y="4612"/>
                  </a:moveTo>
                  <a:cubicBezTo>
                    <a:pt x="9164" y="7122"/>
                    <a:pt x="7063" y="9223"/>
                    <a:pt x="4553" y="9165"/>
                  </a:cubicBezTo>
                  <a:cubicBezTo>
                    <a:pt x="2043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1"/>
                  </a:cubicBezTo>
                  <a:cubicBezTo>
                    <a:pt x="7121" y="59"/>
                    <a:pt x="9164" y="2102"/>
                    <a:pt x="9164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8" name="Google Shape;9468;p22"/>
            <p:cNvSpPr/>
            <p:nvPr/>
          </p:nvSpPr>
          <p:spPr>
            <a:xfrm>
              <a:off x="4287175" y="2605025"/>
              <a:ext cx="230575" cy="230600"/>
            </a:xfrm>
            <a:custGeom>
              <a:avLst/>
              <a:gdLst/>
              <a:ahLst/>
              <a:cxnLst/>
              <a:rect l="l" t="t" r="r" b="b"/>
              <a:pathLst>
                <a:path w="9223" h="9224" extrusionOk="0">
                  <a:moveTo>
                    <a:pt x="9223" y="4612"/>
                  </a:moveTo>
                  <a:cubicBezTo>
                    <a:pt x="9223" y="7122"/>
                    <a:pt x="7063" y="9223"/>
                    <a:pt x="4553" y="9223"/>
                  </a:cubicBezTo>
                  <a:cubicBezTo>
                    <a:pt x="2101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59"/>
                  </a:cubicBezTo>
                  <a:cubicBezTo>
                    <a:pt x="7121" y="59"/>
                    <a:pt x="9164" y="2102"/>
                    <a:pt x="9223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9" name="Google Shape;9469;p22"/>
            <p:cNvSpPr/>
            <p:nvPr/>
          </p:nvSpPr>
          <p:spPr>
            <a:xfrm>
              <a:off x="4287175" y="2853100"/>
              <a:ext cx="229125" cy="229150"/>
            </a:xfrm>
            <a:custGeom>
              <a:avLst/>
              <a:gdLst/>
              <a:ahLst/>
              <a:cxnLst/>
              <a:rect l="l" t="t" r="r" b="b"/>
              <a:pathLst>
                <a:path w="9165" h="9166" extrusionOk="0">
                  <a:moveTo>
                    <a:pt x="4611" y="9165"/>
                  </a:moveTo>
                  <a:cubicBezTo>
                    <a:pt x="2101" y="9107"/>
                    <a:pt x="0" y="7064"/>
                    <a:pt x="59" y="4554"/>
                  </a:cubicBezTo>
                  <a:cubicBezTo>
                    <a:pt x="59" y="2044"/>
                    <a:pt x="2101" y="1"/>
                    <a:pt x="4611" y="1"/>
                  </a:cubicBezTo>
                  <a:cubicBezTo>
                    <a:pt x="7121" y="1"/>
                    <a:pt x="9164" y="2102"/>
                    <a:pt x="9164" y="4554"/>
                  </a:cubicBezTo>
                  <a:cubicBezTo>
                    <a:pt x="9164" y="7064"/>
                    <a:pt x="7063" y="9165"/>
                    <a:pt x="4611" y="91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0" name="Google Shape;9470;p22"/>
            <p:cNvSpPr/>
            <p:nvPr/>
          </p:nvSpPr>
          <p:spPr>
            <a:xfrm>
              <a:off x="3551700" y="2116175"/>
              <a:ext cx="229125" cy="229125"/>
            </a:xfrm>
            <a:custGeom>
              <a:avLst/>
              <a:gdLst/>
              <a:ahLst/>
              <a:cxnLst/>
              <a:rect l="l" t="t" r="r" b="b"/>
              <a:pathLst>
                <a:path w="9165" h="9165" extrusionOk="0">
                  <a:moveTo>
                    <a:pt x="9165" y="4612"/>
                  </a:moveTo>
                  <a:cubicBezTo>
                    <a:pt x="9106" y="7122"/>
                    <a:pt x="7063" y="9165"/>
                    <a:pt x="4553" y="9165"/>
                  </a:cubicBezTo>
                  <a:cubicBezTo>
                    <a:pt x="2043" y="9165"/>
                    <a:pt x="0" y="7064"/>
                    <a:pt x="0" y="4554"/>
                  </a:cubicBezTo>
                  <a:cubicBezTo>
                    <a:pt x="0" y="2044"/>
                    <a:pt x="2102" y="1"/>
                    <a:pt x="4612" y="59"/>
                  </a:cubicBezTo>
                  <a:cubicBezTo>
                    <a:pt x="7122" y="59"/>
                    <a:pt x="9165" y="2102"/>
                    <a:pt x="9165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1" name="Google Shape;9471;p22"/>
            <p:cNvSpPr/>
            <p:nvPr/>
          </p:nvSpPr>
          <p:spPr>
            <a:xfrm>
              <a:off x="3799775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7005" y="8990"/>
                    <a:pt x="4495" y="8990"/>
                  </a:cubicBezTo>
                  <a:cubicBezTo>
                    <a:pt x="1985" y="8990"/>
                    <a:pt x="0" y="7005"/>
                    <a:pt x="0" y="4495"/>
                  </a:cubicBezTo>
                  <a:cubicBezTo>
                    <a:pt x="0" y="1985"/>
                    <a:pt x="1985" y="1"/>
                    <a:pt x="4495" y="1"/>
                  </a:cubicBezTo>
                  <a:cubicBezTo>
                    <a:pt x="7005" y="1"/>
                    <a:pt x="8989" y="1985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2" name="Google Shape;9472;p22"/>
            <p:cNvSpPr/>
            <p:nvPr/>
          </p:nvSpPr>
          <p:spPr>
            <a:xfrm>
              <a:off x="4290075" y="236572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95"/>
                  </a:moveTo>
                  <a:cubicBezTo>
                    <a:pt x="8990" y="7005"/>
                    <a:pt x="7005" y="8989"/>
                    <a:pt x="4495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1985" y="0"/>
                    <a:pt x="4437" y="0"/>
                  </a:cubicBezTo>
                  <a:cubicBezTo>
                    <a:pt x="6947" y="0"/>
                    <a:pt x="8990" y="1985"/>
                    <a:pt x="8990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3" name="Google Shape;9473;p22"/>
            <p:cNvSpPr/>
            <p:nvPr/>
          </p:nvSpPr>
          <p:spPr>
            <a:xfrm>
              <a:off x="3553150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37"/>
                  </a:moveTo>
                  <a:cubicBezTo>
                    <a:pt x="8990" y="6947"/>
                    <a:pt x="7005" y="8990"/>
                    <a:pt x="4495" y="8990"/>
                  </a:cubicBezTo>
                  <a:cubicBezTo>
                    <a:pt x="1985" y="8990"/>
                    <a:pt x="1" y="6947"/>
                    <a:pt x="1" y="4437"/>
                  </a:cubicBezTo>
                  <a:cubicBezTo>
                    <a:pt x="1" y="1985"/>
                    <a:pt x="1985" y="1"/>
                    <a:pt x="4437" y="1"/>
                  </a:cubicBezTo>
                  <a:cubicBezTo>
                    <a:pt x="6947" y="1"/>
                    <a:pt x="8990" y="1985"/>
                    <a:pt x="8990" y="443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4" name="Google Shape;9474;p22"/>
            <p:cNvSpPr/>
            <p:nvPr/>
          </p:nvSpPr>
          <p:spPr>
            <a:xfrm>
              <a:off x="3064300" y="260795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4"/>
                  </a:moveTo>
                  <a:cubicBezTo>
                    <a:pt x="8990" y="7063"/>
                    <a:pt x="6947" y="8990"/>
                    <a:pt x="4437" y="8990"/>
                  </a:cubicBezTo>
                  <a:cubicBezTo>
                    <a:pt x="1927" y="8990"/>
                    <a:pt x="1" y="6947"/>
                    <a:pt x="1" y="4437"/>
                  </a:cubicBezTo>
                  <a:cubicBezTo>
                    <a:pt x="1" y="1985"/>
                    <a:pt x="2044" y="1"/>
                    <a:pt x="4495" y="1"/>
                  </a:cubicBezTo>
                  <a:cubicBezTo>
                    <a:pt x="7005" y="1"/>
                    <a:pt x="8990" y="2044"/>
                    <a:pt x="8990" y="455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5" name="Google Shape;9475;p22"/>
            <p:cNvSpPr/>
            <p:nvPr/>
          </p:nvSpPr>
          <p:spPr>
            <a:xfrm>
              <a:off x="3064300" y="28545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3"/>
                  </a:moveTo>
                  <a:cubicBezTo>
                    <a:pt x="8990" y="7005"/>
                    <a:pt x="6947" y="8989"/>
                    <a:pt x="4437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2044" y="0"/>
                    <a:pt x="4554" y="0"/>
                  </a:cubicBezTo>
                  <a:cubicBezTo>
                    <a:pt x="7005" y="59"/>
                    <a:pt x="8990" y="2043"/>
                    <a:pt x="8990" y="45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6" name="Google Shape;9476;p22"/>
            <p:cNvSpPr/>
            <p:nvPr/>
          </p:nvSpPr>
          <p:spPr>
            <a:xfrm>
              <a:off x="4043475" y="211910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6946" y="8990"/>
                    <a:pt x="4436" y="8990"/>
                  </a:cubicBezTo>
                  <a:cubicBezTo>
                    <a:pt x="1985" y="8931"/>
                    <a:pt x="0" y="6947"/>
                    <a:pt x="0" y="4495"/>
                  </a:cubicBezTo>
                  <a:cubicBezTo>
                    <a:pt x="0" y="1985"/>
                    <a:pt x="2043" y="1"/>
                    <a:pt x="4553" y="1"/>
                  </a:cubicBezTo>
                  <a:cubicBezTo>
                    <a:pt x="7005" y="1"/>
                    <a:pt x="8989" y="2044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7" name="Google Shape;9477;p22"/>
            <p:cNvSpPr/>
            <p:nvPr/>
          </p:nvSpPr>
          <p:spPr>
            <a:xfrm>
              <a:off x="3308000" y="2119100"/>
              <a:ext cx="223300" cy="224750"/>
            </a:xfrm>
            <a:custGeom>
              <a:avLst/>
              <a:gdLst/>
              <a:ahLst/>
              <a:cxnLst/>
              <a:rect l="l" t="t" r="r" b="b"/>
              <a:pathLst>
                <a:path w="8932" h="8990" extrusionOk="0">
                  <a:moveTo>
                    <a:pt x="4495" y="59"/>
                  </a:moveTo>
                  <a:cubicBezTo>
                    <a:pt x="6888" y="59"/>
                    <a:pt x="8931" y="2102"/>
                    <a:pt x="8931" y="4495"/>
                  </a:cubicBezTo>
                  <a:cubicBezTo>
                    <a:pt x="8873" y="6947"/>
                    <a:pt x="6830" y="8990"/>
                    <a:pt x="4378" y="8931"/>
                  </a:cubicBezTo>
                  <a:cubicBezTo>
                    <a:pt x="1985" y="8873"/>
                    <a:pt x="1" y="6888"/>
                    <a:pt x="1" y="4495"/>
                  </a:cubicBezTo>
                  <a:cubicBezTo>
                    <a:pt x="1" y="2044"/>
                    <a:pt x="2044" y="1"/>
                    <a:pt x="449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8" name="Google Shape;9478;p22"/>
            <p:cNvSpPr/>
            <p:nvPr/>
          </p:nvSpPr>
          <p:spPr>
            <a:xfrm>
              <a:off x="4290075" y="3102650"/>
              <a:ext cx="223300" cy="223275"/>
            </a:xfrm>
            <a:custGeom>
              <a:avLst/>
              <a:gdLst/>
              <a:ahLst/>
              <a:cxnLst/>
              <a:rect l="l" t="t" r="r" b="b"/>
              <a:pathLst>
                <a:path w="8932" h="8931" extrusionOk="0">
                  <a:moveTo>
                    <a:pt x="8932" y="4436"/>
                  </a:moveTo>
                  <a:cubicBezTo>
                    <a:pt x="8932" y="6888"/>
                    <a:pt x="6947" y="8931"/>
                    <a:pt x="4495" y="8931"/>
                  </a:cubicBezTo>
                  <a:cubicBezTo>
                    <a:pt x="2044" y="8931"/>
                    <a:pt x="1" y="6888"/>
                    <a:pt x="1" y="4436"/>
                  </a:cubicBezTo>
                  <a:cubicBezTo>
                    <a:pt x="59" y="2043"/>
                    <a:pt x="2044" y="0"/>
                    <a:pt x="4437" y="0"/>
                  </a:cubicBezTo>
                  <a:cubicBezTo>
                    <a:pt x="6889" y="0"/>
                    <a:pt x="8932" y="1985"/>
                    <a:pt x="8932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9" name="Google Shape;9479;p22"/>
            <p:cNvSpPr/>
            <p:nvPr/>
          </p:nvSpPr>
          <p:spPr>
            <a:xfrm>
              <a:off x="4043475" y="3346350"/>
              <a:ext cx="223275" cy="221825"/>
            </a:xfrm>
            <a:custGeom>
              <a:avLst/>
              <a:gdLst/>
              <a:ahLst/>
              <a:cxnLst/>
              <a:rect l="l" t="t" r="r" b="b"/>
              <a:pathLst>
                <a:path w="8931" h="8873" extrusionOk="0">
                  <a:moveTo>
                    <a:pt x="8931" y="4378"/>
                  </a:moveTo>
                  <a:cubicBezTo>
                    <a:pt x="8931" y="6829"/>
                    <a:pt x="6888" y="8872"/>
                    <a:pt x="4495" y="8872"/>
                  </a:cubicBezTo>
                  <a:cubicBezTo>
                    <a:pt x="2043" y="8872"/>
                    <a:pt x="59" y="6888"/>
                    <a:pt x="59" y="4436"/>
                  </a:cubicBezTo>
                  <a:cubicBezTo>
                    <a:pt x="0" y="2043"/>
                    <a:pt x="2043" y="0"/>
                    <a:pt x="4495" y="0"/>
                  </a:cubicBezTo>
                  <a:cubicBezTo>
                    <a:pt x="6888" y="0"/>
                    <a:pt x="8873" y="1985"/>
                    <a:pt x="8931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0" name="Google Shape;9480;p22"/>
            <p:cNvSpPr/>
            <p:nvPr/>
          </p:nvSpPr>
          <p:spPr>
            <a:xfrm>
              <a:off x="3065775" y="2365725"/>
              <a:ext cx="221825" cy="223275"/>
            </a:xfrm>
            <a:custGeom>
              <a:avLst/>
              <a:gdLst/>
              <a:ahLst/>
              <a:cxnLst/>
              <a:rect l="l" t="t" r="r" b="b"/>
              <a:pathLst>
                <a:path w="8873" h="8931" extrusionOk="0">
                  <a:moveTo>
                    <a:pt x="4378" y="8931"/>
                  </a:moveTo>
                  <a:cubicBezTo>
                    <a:pt x="1985" y="8872"/>
                    <a:pt x="0" y="6888"/>
                    <a:pt x="0" y="4495"/>
                  </a:cubicBezTo>
                  <a:cubicBezTo>
                    <a:pt x="0" y="2043"/>
                    <a:pt x="2101" y="0"/>
                    <a:pt x="4495" y="59"/>
                  </a:cubicBezTo>
                  <a:cubicBezTo>
                    <a:pt x="6946" y="117"/>
                    <a:pt x="8872" y="2101"/>
                    <a:pt x="8872" y="4495"/>
                  </a:cubicBezTo>
                  <a:cubicBezTo>
                    <a:pt x="8814" y="6946"/>
                    <a:pt x="6829" y="8931"/>
                    <a:pt x="4378" y="88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1" name="Google Shape;9481;p22"/>
            <p:cNvSpPr/>
            <p:nvPr/>
          </p:nvSpPr>
          <p:spPr>
            <a:xfrm>
              <a:off x="3309450" y="3346350"/>
              <a:ext cx="220375" cy="220375"/>
            </a:xfrm>
            <a:custGeom>
              <a:avLst/>
              <a:gdLst/>
              <a:ahLst/>
              <a:cxnLst/>
              <a:rect l="l" t="t" r="r" b="b"/>
              <a:pathLst>
                <a:path w="8815" h="8815" extrusionOk="0">
                  <a:moveTo>
                    <a:pt x="8757" y="4436"/>
                  </a:moveTo>
                  <a:cubicBezTo>
                    <a:pt x="8757" y="6888"/>
                    <a:pt x="6772" y="8814"/>
                    <a:pt x="4320" y="8814"/>
                  </a:cubicBezTo>
                  <a:cubicBezTo>
                    <a:pt x="1927" y="8756"/>
                    <a:pt x="1" y="6829"/>
                    <a:pt x="1" y="4378"/>
                  </a:cubicBezTo>
                  <a:cubicBezTo>
                    <a:pt x="59" y="1926"/>
                    <a:pt x="1986" y="0"/>
                    <a:pt x="4437" y="58"/>
                  </a:cubicBezTo>
                  <a:cubicBezTo>
                    <a:pt x="6889" y="58"/>
                    <a:pt x="8815" y="2043"/>
                    <a:pt x="8757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2" name="Google Shape;9482;p22"/>
            <p:cNvSpPr/>
            <p:nvPr/>
          </p:nvSpPr>
          <p:spPr>
            <a:xfrm>
              <a:off x="3067225" y="3104100"/>
              <a:ext cx="218900" cy="218925"/>
            </a:xfrm>
            <a:custGeom>
              <a:avLst/>
              <a:gdLst/>
              <a:ahLst/>
              <a:cxnLst/>
              <a:rect l="l" t="t" r="r" b="b"/>
              <a:pathLst>
                <a:path w="8756" h="8757" extrusionOk="0">
                  <a:moveTo>
                    <a:pt x="8756" y="4378"/>
                  </a:moveTo>
                  <a:cubicBezTo>
                    <a:pt x="8756" y="6830"/>
                    <a:pt x="6830" y="8756"/>
                    <a:pt x="4378" y="8756"/>
                  </a:cubicBezTo>
                  <a:cubicBezTo>
                    <a:pt x="1927" y="8756"/>
                    <a:pt x="0" y="6830"/>
                    <a:pt x="0" y="4378"/>
                  </a:cubicBezTo>
                  <a:cubicBezTo>
                    <a:pt x="0" y="1927"/>
                    <a:pt x="1927" y="1"/>
                    <a:pt x="4378" y="1"/>
                  </a:cubicBezTo>
                  <a:cubicBezTo>
                    <a:pt x="6830" y="59"/>
                    <a:pt x="8698" y="1985"/>
                    <a:pt x="8698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3" name="Google Shape;9483;p22"/>
            <p:cNvSpPr/>
            <p:nvPr/>
          </p:nvSpPr>
          <p:spPr>
            <a:xfrm>
              <a:off x="4294475" y="2123475"/>
              <a:ext cx="215975" cy="216000"/>
            </a:xfrm>
            <a:custGeom>
              <a:avLst/>
              <a:gdLst/>
              <a:ahLst/>
              <a:cxnLst/>
              <a:rect l="l" t="t" r="r" b="b"/>
              <a:pathLst>
                <a:path w="8639" h="8640" extrusionOk="0">
                  <a:moveTo>
                    <a:pt x="4319" y="1"/>
                  </a:moveTo>
                  <a:cubicBezTo>
                    <a:pt x="6713" y="1"/>
                    <a:pt x="8639" y="1927"/>
                    <a:pt x="8639" y="4320"/>
                  </a:cubicBezTo>
                  <a:cubicBezTo>
                    <a:pt x="8639" y="6713"/>
                    <a:pt x="6654" y="8639"/>
                    <a:pt x="4261" y="8639"/>
                  </a:cubicBezTo>
                  <a:cubicBezTo>
                    <a:pt x="1868" y="8581"/>
                    <a:pt x="0" y="6655"/>
                    <a:pt x="0" y="4262"/>
                  </a:cubicBezTo>
                  <a:cubicBezTo>
                    <a:pt x="0" y="1869"/>
                    <a:pt x="1926" y="1"/>
                    <a:pt x="431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4" name="Google Shape;9484;p22"/>
            <p:cNvSpPr/>
            <p:nvPr/>
          </p:nvSpPr>
          <p:spPr>
            <a:xfrm>
              <a:off x="3805600" y="1876875"/>
              <a:ext cx="214550" cy="215975"/>
            </a:xfrm>
            <a:custGeom>
              <a:avLst/>
              <a:gdLst/>
              <a:ahLst/>
              <a:cxnLst/>
              <a:rect l="l" t="t" r="r" b="b"/>
              <a:pathLst>
                <a:path w="8582" h="8639" extrusionOk="0">
                  <a:moveTo>
                    <a:pt x="8581" y="4319"/>
                  </a:moveTo>
                  <a:cubicBezTo>
                    <a:pt x="8581" y="6654"/>
                    <a:pt x="6655" y="8581"/>
                    <a:pt x="4320" y="8639"/>
                  </a:cubicBezTo>
                  <a:cubicBezTo>
                    <a:pt x="1927" y="8639"/>
                    <a:pt x="1" y="6654"/>
                    <a:pt x="1" y="4319"/>
                  </a:cubicBezTo>
                  <a:cubicBezTo>
                    <a:pt x="1" y="1926"/>
                    <a:pt x="1927" y="0"/>
                    <a:pt x="4262" y="0"/>
                  </a:cubicBezTo>
                  <a:cubicBezTo>
                    <a:pt x="6655" y="0"/>
                    <a:pt x="8581" y="1926"/>
                    <a:pt x="8581" y="43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5" name="Google Shape;9485;p22"/>
            <p:cNvSpPr/>
            <p:nvPr/>
          </p:nvSpPr>
          <p:spPr>
            <a:xfrm>
              <a:off x="4541075" y="2612325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4320" y="1"/>
                  </a:moveTo>
                  <a:cubicBezTo>
                    <a:pt x="6713" y="1"/>
                    <a:pt x="8639" y="1985"/>
                    <a:pt x="8639" y="4320"/>
                  </a:cubicBezTo>
                  <a:cubicBezTo>
                    <a:pt x="8639" y="6713"/>
                    <a:pt x="6713" y="8640"/>
                    <a:pt x="4320" y="8640"/>
                  </a:cubicBezTo>
                  <a:cubicBezTo>
                    <a:pt x="1927" y="8640"/>
                    <a:pt x="1" y="6713"/>
                    <a:pt x="1" y="4320"/>
                  </a:cubicBezTo>
                  <a:cubicBezTo>
                    <a:pt x="1" y="1985"/>
                    <a:pt x="1927" y="1"/>
                    <a:pt x="432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6" name="Google Shape;9486;p22"/>
            <p:cNvSpPr/>
            <p:nvPr/>
          </p:nvSpPr>
          <p:spPr>
            <a:xfrm>
              <a:off x="4541075" y="2858950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8639" y="4320"/>
                  </a:moveTo>
                  <a:cubicBezTo>
                    <a:pt x="8639" y="6655"/>
                    <a:pt x="6655" y="8639"/>
                    <a:pt x="4320" y="8639"/>
                  </a:cubicBezTo>
                  <a:cubicBezTo>
                    <a:pt x="1927" y="8639"/>
                    <a:pt x="1" y="6713"/>
                    <a:pt x="1" y="4320"/>
                  </a:cubicBezTo>
                  <a:cubicBezTo>
                    <a:pt x="1" y="1985"/>
                    <a:pt x="1927" y="59"/>
                    <a:pt x="4262" y="59"/>
                  </a:cubicBezTo>
                  <a:cubicBezTo>
                    <a:pt x="6655" y="0"/>
                    <a:pt x="8581" y="1927"/>
                    <a:pt x="8639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7" name="Google Shape;9487;p22"/>
            <p:cNvSpPr/>
            <p:nvPr/>
          </p:nvSpPr>
          <p:spPr>
            <a:xfrm>
              <a:off x="3557525" y="1875400"/>
              <a:ext cx="217475" cy="217450"/>
            </a:xfrm>
            <a:custGeom>
              <a:avLst/>
              <a:gdLst/>
              <a:ahLst/>
              <a:cxnLst/>
              <a:rect l="l" t="t" r="r" b="b"/>
              <a:pathLst>
                <a:path w="8699" h="8698" extrusionOk="0">
                  <a:moveTo>
                    <a:pt x="4262" y="8640"/>
                  </a:moveTo>
                  <a:cubicBezTo>
                    <a:pt x="1927" y="8640"/>
                    <a:pt x="1" y="6597"/>
                    <a:pt x="59" y="4262"/>
                  </a:cubicBezTo>
                  <a:cubicBezTo>
                    <a:pt x="118" y="1927"/>
                    <a:pt x="2102" y="1"/>
                    <a:pt x="4379" y="59"/>
                  </a:cubicBezTo>
                  <a:cubicBezTo>
                    <a:pt x="6772" y="117"/>
                    <a:pt x="8698" y="2102"/>
                    <a:pt x="8640" y="4437"/>
                  </a:cubicBezTo>
                  <a:cubicBezTo>
                    <a:pt x="8581" y="6830"/>
                    <a:pt x="6597" y="8698"/>
                    <a:pt x="4262" y="864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8" name="Google Shape;9488;p22"/>
            <p:cNvSpPr/>
            <p:nvPr/>
          </p:nvSpPr>
          <p:spPr>
            <a:xfrm>
              <a:off x="3070150" y="2123475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6" y="8581"/>
                    <a:pt x="0" y="6597"/>
                    <a:pt x="0" y="4262"/>
                  </a:cubicBezTo>
                  <a:cubicBezTo>
                    <a:pt x="0" y="1927"/>
                    <a:pt x="1926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9" name="Google Shape;9489;p22"/>
            <p:cNvSpPr/>
            <p:nvPr/>
          </p:nvSpPr>
          <p:spPr>
            <a:xfrm>
              <a:off x="4295925" y="3349250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7" y="8581"/>
                    <a:pt x="0" y="6597"/>
                    <a:pt x="0" y="4320"/>
                  </a:cubicBezTo>
                  <a:cubicBezTo>
                    <a:pt x="0" y="1985"/>
                    <a:pt x="1927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0" name="Google Shape;9490;p22"/>
            <p:cNvSpPr/>
            <p:nvPr/>
          </p:nvSpPr>
          <p:spPr>
            <a:xfrm>
              <a:off x="4542525" y="2371550"/>
              <a:ext cx="213100" cy="213075"/>
            </a:xfrm>
            <a:custGeom>
              <a:avLst/>
              <a:gdLst/>
              <a:ahLst/>
              <a:cxnLst/>
              <a:rect l="l" t="t" r="r" b="b"/>
              <a:pathLst>
                <a:path w="8524" h="8523" extrusionOk="0">
                  <a:moveTo>
                    <a:pt x="8523" y="4203"/>
                  </a:moveTo>
                  <a:cubicBezTo>
                    <a:pt x="8523" y="6596"/>
                    <a:pt x="6597" y="8523"/>
                    <a:pt x="4262" y="8464"/>
                  </a:cubicBezTo>
                  <a:cubicBezTo>
                    <a:pt x="1927" y="8464"/>
                    <a:pt x="59" y="6596"/>
                    <a:pt x="1" y="4262"/>
                  </a:cubicBezTo>
                  <a:cubicBezTo>
                    <a:pt x="1" y="1927"/>
                    <a:pt x="1927" y="1"/>
                    <a:pt x="4262" y="1"/>
                  </a:cubicBezTo>
                  <a:cubicBezTo>
                    <a:pt x="6597" y="1"/>
                    <a:pt x="8465" y="1868"/>
                    <a:pt x="8523" y="42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1" name="Google Shape;9491;p22"/>
            <p:cNvSpPr/>
            <p:nvPr/>
          </p:nvSpPr>
          <p:spPr>
            <a:xfrm>
              <a:off x="4049300" y="1878325"/>
              <a:ext cx="213075" cy="211625"/>
            </a:xfrm>
            <a:custGeom>
              <a:avLst/>
              <a:gdLst/>
              <a:ahLst/>
              <a:cxnLst/>
              <a:rect l="l" t="t" r="r" b="b"/>
              <a:pathLst>
                <a:path w="8523" h="8465" extrusionOk="0">
                  <a:moveTo>
                    <a:pt x="4203" y="0"/>
                  </a:moveTo>
                  <a:cubicBezTo>
                    <a:pt x="6538" y="0"/>
                    <a:pt x="8464" y="1868"/>
                    <a:pt x="8464" y="4203"/>
                  </a:cubicBezTo>
                  <a:cubicBezTo>
                    <a:pt x="8523" y="6538"/>
                    <a:pt x="6655" y="8464"/>
                    <a:pt x="4262" y="8464"/>
                  </a:cubicBezTo>
                  <a:cubicBezTo>
                    <a:pt x="1927" y="8464"/>
                    <a:pt x="1" y="6596"/>
                    <a:pt x="59" y="4203"/>
                  </a:cubicBezTo>
                  <a:cubicBezTo>
                    <a:pt x="59" y="1868"/>
                    <a:pt x="1869" y="0"/>
                    <a:pt x="42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2" name="Google Shape;9492;p22"/>
            <p:cNvSpPr/>
            <p:nvPr/>
          </p:nvSpPr>
          <p:spPr>
            <a:xfrm>
              <a:off x="3560450" y="3598800"/>
              <a:ext cx="211625" cy="210150"/>
            </a:xfrm>
            <a:custGeom>
              <a:avLst/>
              <a:gdLst/>
              <a:ahLst/>
              <a:cxnLst/>
              <a:rect l="l" t="t" r="r" b="b"/>
              <a:pathLst>
                <a:path w="8465" h="8406" extrusionOk="0">
                  <a:moveTo>
                    <a:pt x="8406" y="4145"/>
                  </a:moveTo>
                  <a:cubicBezTo>
                    <a:pt x="8464" y="6538"/>
                    <a:pt x="6597" y="8406"/>
                    <a:pt x="4262" y="8406"/>
                  </a:cubicBezTo>
                  <a:cubicBezTo>
                    <a:pt x="1927" y="8406"/>
                    <a:pt x="59" y="6596"/>
                    <a:pt x="1" y="4203"/>
                  </a:cubicBezTo>
                  <a:cubicBezTo>
                    <a:pt x="1" y="1868"/>
                    <a:pt x="1869" y="0"/>
                    <a:pt x="4203" y="0"/>
                  </a:cubicBezTo>
                  <a:cubicBezTo>
                    <a:pt x="6538" y="0"/>
                    <a:pt x="8406" y="1810"/>
                    <a:pt x="8406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3" name="Google Shape;9493;p22"/>
            <p:cNvSpPr/>
            <p:nvPr/>
          </p:nvSpPr>
          <p:spPr>
            <a:xfrm>
              <a:off x="3807075" y="3597325"/>
              <a:ext cx="211600" cy="211625"/>
            </a:xfrm>
            <a:custGeom>
              <a:avLst/>
              <a:gdLst/>
              <a:ahLst/>
              <a:cxnLst/>
              <a:rect l="l" t="t" r="r" b="b"/>
              <a:pathLst>
                <a:path w="8464" h="8465" extrusionOk="0">
                  <a:moveTo>
                    <a:pt x="4203" y="8465"/>
                  </a:moveTo>
                  <a:cubicBezTo>
                    <a:pt x="1868" y="8465"/>
                    <a:pt x="0" y="6597"/>
                    <a:pt x="0" y="4204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96" y="1"/>
                    <a:pt x="8464" y="1927"/>
                    <a:pt x="8464" y="4320"/>
                  </a:cubicBezTo>
                  <a:cubicBezTo>
                    <a:pt x="8406" y="6655"/>
                    <a:pt x="6538" y="8465"/>
                    <a:pt x="4203" y="84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4" name="Google Shape;9494;p22"/>
            <p:cNvSpPr/>
            <p:nvPr/>
          </p:nvSpPr>
          <p:spPr>
            <a:xfrm>
              <a:off x="2824975" y="2615250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6"/>
                  </a:moveTo>
                  <a:cubicBezTo>
                    <a:pt x="1869" y="8406"/>
                    <a:pt x="1" y="6596"/>
                    <a:pt x="1" y="4203"/>
                  </a:cubicBezTo>
                  <a:cubicBezTo>
                    <a:pt x="1" y="1868"/>
                    <a:pt x="1869" y="1"/>
                    <a:pt x="4262" y="1"/>
                  </a:cubicBezTo>
                  <a:cubicBezTo>
                    <a:pt x="6597" y="1"/>
                    <a:pt x="8406" y="1927"/>
                    <a:pt x="8406" y="4262"/>
                  </a:cubicBezTo>
                  <a:cubicBezTo>
                    <a:pt x="8406" y="6596"/>
                    <a:pt x="6538" y="8406"/>
                    <a:pt x="4204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5" name="Google Shape;9495;p22"/>
            <p:cNvSpPr/>
            <p:nvPr/>
          </p:nvSpPr>
          <p:spPr>
            <a:xfrm>
              <a:off x="2824975" y="2861875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5"/>
                  </a:moveTo>
                  <a:cubicBezTo>
                    <a:pt x="1810" y="8405"/>
                    <a:pt x="1" y="6538"/>
                    <a:pt x="1" y="4203"/>
                  </a:cubicBezTo>
                  <a:cubicBezTo>
                    <a:pt x="1" y="1868"/>
                    <a:pt x="1869" y="0"/>
                    <a:pt x="4204" y="0"/>
                  </a:cubicBezTo>
                  <a:cubicBezTo>
                    <a:pt x="6538" y="0"/>
                    <a:pt x="8406" y="1868"/>
                    <a:pt x="8406" y="4203"/>
                  </a:cubicBezTo>
                  <a:cubicBezTo>
                    <a:pt x="8406" y="6596"/>
                    <a:pt x="6538" y="8405"/>
                    <a:pt x="4204" y="840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6" name="Google Shape;9496;p22"/>
            <p:cNvSpPr/>
            <p:nvPr/>
          </p:nvSpPr>
          <p:spPr>
            <a:xfrm>
              <a:off x="4544000" y="3108475"/>
              <a:ext cx="210150" cy="210175"/>
            </a:xfrm>
            <a:custGeom>
              <a:avLst/>
              <a:gdLst/>
              <a:ahLst/>
              <a:cxnLst/>
              <a:rect l="l" t="t" r="r" b="b"/>
              <a:pathLst>
                <a:path w="8406" h="8407" extrusionOk="0">
                  <a:moveTo>
                    <a:pt x="4203" y="8406"/>
                  </a:moveTo>
                  <a:cubicBezTo>
                    <a:pt x="1868" y="8406"/>
                    <a:pt x="0" y="6597"/>
                    <a:pt x="0" y="4203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38" y="1"/>
                    <a:pt x="8406" y="1869"/>
                    <a:pt x="8406" y="4203"/>
                  </a:cubicBezTo>
                  <a:cubicBezTo>
                    <a:pt x="8406" y="6538"/>
                    <a:pt x="6596" y="8406"/>
                    <a:pt x="4203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7" name="Google Shape;9497;p22"/>
            <p:cNvSpPr/>
            <p:nvPr/>
          </p:nvSpPr>
          <p:spPr>
            <a:xfrm>
              <a:off x="3313850" y="1879775"/>
              <a:ext cx="210150" cy="208700"/>
            </a:xfrm>
            <a:custGeom>
              <a:avLst/>
              <a:gdLst/>
              <a:ahLst/>
              <a:cxnLst/>
              <a:rect l="l" t="t" r="r" b="b"/>
              <a:pathLst>
                <a:path w="8406" h="8348" extrusionOk="0">
                  <a:moveTo>
                    <a:pt x="4203" y="8348"/>
                  </a:moveTo>
                  <a:cubicBezTo>
                    <a:pt x="1868" y="8348"/>
                    <a:pt x="0" y="6480"/>
                    <a:pt x="58" y="4145"/>
                  </a:cubicBezTo>
                  <a:cubicBezTo>
                    <a:pt x="58" y="1810"/>
                    <a:pt x="1926" y="1"/>
                    <a:pt x="4261" y="1"/>
                  </a:cubicBezTo>
                  <a:cubicBezTo>
                    <a:pt x="6596" y="1"/>
                    <a:pt x="8405" y="1869"/>
                    <a:pt x="8405" y="4203"/>
                  </a:cubicBezTo>
                  <a:cubicBezTo>
                    <a:pt x="8405" y="6538"/>
                    <a:pt x="6538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8" name="Google Shape;9498;p22"/>
            <p:cNvSpPr/>
            <p:nvPr/>
          </p:nvSpPr>
          <p:spPr>
            <a:xfrm>
              <a:off x="3071600" y="3352175"/>
              <a:ext cx="210150" cy="210150"/>
            </a:xfrm>
            <a:custGeom>
              <a:avLst/>
              <a:gdLst/>
              <a:ahLst/>
              <a:cxnLst/>
              <a:rect l="l" t="t" r="r" b="b"/>
              <a:pathLst>
                <a:path w="8406" h="8406" extrusionOk="0">
                  <a:moveTo>
                    <a:pt x="4262" y="8406"/>
                  </a:moveTo>
                  <a:cubicBezTo>
                    <a:pt x="1868" y="8406"/>
                    <a:pt x="1" y="6538"/>
                    <a:pt x="1" y="4203"/>
                  </a:cubicBezTo>
                  <a:cubicBezTo>
                    <a:pt x="1" y="1868"/>
                    <a:pt x="1868" y="1"/>
                    <a:pt x="4203" y="1"/>
                  </a:cubicBezTo>
                  <a:cubicBezTo>
                    <a:pt x="6538" y="1"/>
                    <a:pt x="8348" y="1810"/>
                    <a:pt x="8406" y="4145"/>
                  </a:cubicBezTo>
                  <a:cubicBezTo>
                    <a:pt x="8406" y="6480"/>
                    <a:pt x="6596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9" name="Google Shape;9499;p22"/>
            <p:cNvSpPr/>
            <p:nvPr/>
          </p:nvSpPr>
          <p:spPr>
            <a:xfrm>
              <a:off x="2826450" y="2373025"/>
              <a:ext cx="207225" cy="208675"/>
            </a:xfrm>
            <a:custGeom>
              <a:avLst/>
              <a:gdLst/>
              <a:ahLst/>
              <a:cxnLst/>
              <a:rect l="l" t="t" r="r" b="b"/>
              <a:pathLst>
                <a:path w="8289" h="8347" extrusionOk="0">
                  <a:moveTo>
                    <a:pt x="4145" y="8347"/>
                  </a:moveTo>
                  <a:cubicBezTo>
                    <a:pt x="1810" y="8347"/>
                    <a:pt x="0" y="6479"/>
                    <a:pt x="0" y="4203"/>
                  </a:cubicBezTo>
                  <a:cubicBezTo>
                    <a:pt x="0" y="1868"/>
                    <a:pt x="1868" y="0"/>
                    <a:pt x="4145" y="0"/>
                  </a:cubicBezTo>
                  <a:cubicBezTo>
                    <a:pt x="6421" y="0"/>
                    <a:pt x="8289" y="1868"/>
                    <a:pt x="8289" y="4203"/>
                  </a:cubicBezTo>
                  <a:cubicBezTo>
                    <a:pt x="8289" y="6479"/>
                    <a:pt x="6421" y="8347"/>
                    <a:pt x="4145" y="834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0" name="Google Shape;9500;p22"/>
            <p:cNvSpPr/>
            <p:nvPr/>
          </p:nvSpPr>
          <p:spPr>
            <a:xfrm>
              <a:off x="4050775" y="3598800"/>
              <a:ext cx="208700" cy="208700"/>
            </a:xfrm>
            <a:custGeom>
              <a:avLst/>
              <a:gdLst/>
              <a:ahLst/>
              <a:cxnLst/>
              <a:rect l="l" t="t" r="r" b="b"/>
              <a:pathLst>
                <a:path w="8348" h="8348" extrusionOk="0">
                  <a:moveTo>
                    <a:pt x="8347" y="4145"/>
                  </a:moveTo>
                  <a:cubicBezTo>
                    <a:pt x="8347" y="6479"/>
                    <a:pt x="6538" y="8347"/>
                    <a:pt x="4203" y="8347"/>
                  </a:cubicBezTo>
                  <a:cubicBezTo>
                    <a:pt x="1926" y="8347"/>
                    <a:pt x="59" y="6538"/>
                    <a:pt x="59" y="4203"/>
                  </a:cubicBezTo>
                  <a:cubicBezTo>
                    <a:pt x="0" y="1926"/>
                    <a:pt x="1868" y="59"/>
                    <a:pt x="4144" y="59"/>
                  </a:cubicBezTo>
                  <a:cubicBezTo>
                    <a:pt x="6479" y="0"/>
                    <a:pt x="8347" y="1868"/>
                    <a:pt x="8347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1" name="Google Shape;9501;p22"/>
            <p:cNvSpPr/>
            <p:nvPr/>
          </p:nvSpPr>
          <p:spPr>
            <a:xfrm>
              <a:off x="3315300" y="3598800"/>
              <a:ext cx="207250" cy="208700"/>
            </a:xfrm>
            <a:custGeom>
              <a:avLst/>
              <a:gdLst/>
              <a:ahLst/>
              <a:cxnLst/>
              <a:rect l="l" t="t" r="r" b="b"/>
              <a:pathLst>
                <a:path w="8290" h="8348" extrusionOk="0">
                  <a:moveTo>
                    <a:pt x="4145" y="59"/>
                  </a:moveTo>
                  <a:cubicBezTo>
                    <a:pt x="6421" y="0"/>
                    <a:pt x="8289" y="1926"/>
                    <a:pt x="8289" y="4203"/>
                  </a:cubicBezTo>
                  <a:cubicBezTo>
                    <a:pt x="8289" y="6421"/>
                    <a:pt x="6421" y="8289"/>
                    <a:pt x="4203" y="8347"/>
                  </a:cubicBezTo>
                  <a:cubicBezTo>
                    <a:pt x="1927" y="8347"/>
                    <a:pt x="0" y="6479"/>
                    <a:pt x="0" y="4203"/>
                  </a:cubicBezTo>
                  <a:cubicBezTo>
                    <a:pt x="0" y="1926"/>
                    <a:pt x="1868" y="59"/>
                    <a:pt x="414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2" name="Google Shape;9502;p22"/>
            <p:cNvSpPr/>
            <p:nvPr/>
          </p:nvSpPr>
          <p:spPr>
            <a:xfrm>
              <a:off x="2826450" y="3109950"/>
              <a:ext cx="207225" cy="208700"/>
            </a:xfrm>
            <a:custGeom>
              <a:avLst/>
              <a:gdLst/>
              <a:ahLst/>
              <a:cxnLst/>
              <a:rect l="l" t="t" r="r" b="b"/>
              <a:pathLst>
                <a:path w="8289" h="8348" extrusionOk="0">
                  <a:moveTo>
                    <a:pt x="8289" y="4144"/>
                  </a:moveTo>
                  <a:cubicBezTo>
                    <a:pt x="8289" y="6362"/>
                    <a:pt x="6421" y="8289"/>
                    <a:pt x="4203" y="8289"/>
                  </a:cubicBezTo>
                  <a:cubicBezTo>
                    <a:pt x="1927" y="8347"/>
                    <a:pt x="0" y="6421"/>
                    <a:pt x="0" y="4144"/>
                  </a:cubicBezTo>
                  <a:cubicBezTo>
                    <a:pt x="0" y="1926"/>
                    <a:pt x="1868" y="58"/>
                    <a:pt x="4145" y="0"/>
                  </a:cubicBezTo>
                  <a:cubicBezTo>
                    <a:pt x="6363" y="0"/>
                    <a:pt x="8289" y="1868"/>
                    <a:pt x="8289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3" name="Google Shape;9503;p22"/>
            <p:cNvSpPr/>
            <p:nvPr/>
          </p:nvSpPr>
          <p:spPr>
            <a:xfrm>
              <a:off x="4298850" y="1881250"/>
              <a:ext cx="205775" cy="205775"/>
            </a:xfrm>
            <a:custGeom>
              <a:avLst/>
              <a:gdLst/>
              <a:ahLst/>
              <a:cxnLst/>
              <a:rect l="l" t="t" r="r" b="b"/>
              <a:pathLst>
                <a:path w="8231" h="8231" extrusionOk="0">
                  <a:moveTo>
                    <a:pt x="8230" y="4086"/>
                  </a:moveTo>
                  <a:cubicBezTo>
                    <a:pt x="8230" y="6363"/>
                    <a:pt x="6362" y="8230"/>
                    <a:pt x="4144" y="8230"/>
                  </a:cubicBezTo>
                  <a:cubicBezTo>
                    <a:pt x="1868" y="8230"/>
                    <a:pt x="58" y="6421"/>
                    <a:pt x="58" y="4144"/>
                  </a:cubicBezTo>
                  <a:cubicBezTo>
                    <a:pt x="0" y="1868"/>
                    <a:pt x="1868" y="0"/>
                    <a:pt x="4144" y="0"/>
                  </a:cubicBezTo>
                  <a:cubicBezTo>
                    <a:pt x="6421" y="59"/>
                    <a:pt x="8230" y="1868"/>
                    <a:pt x="8230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4" name="Google Shape;9504;p22"/>
            <p:cNvSpPr/>
            <p:nvPr/>
          </p:nvSpPr>
          <p:spPr>
            <a:xfrm>
              <a:off x="4545450" y="2127850"/>
              <a:ext cx="207250" cy="205775"/>
            </a:xfrm>
            <a:custGeom>
              <a:avLst/>
              <a:gdLst/>
              <a:ahLst/>
              <a:cxnLst/>
              <a:rect l="l" t="t" r="r" b="b"/>
              <a:pathLst>
                <a:path w="8290" h="8231" extrusionOk="0">
                  <a:moveTo>
                    <a:pt x="8231" y="4087"/>
                  </a:moveTo>
                  <a:cubicBezTo>
                    <a:pt x="8289" y="6363"/>
                    <a:pt x="6421" y="8231"/>
                    <a:pt x="4145" y="8231"/>
                  </a:cubicBezTo>
                  <a:cubicBezTo>
                    <a:pt x="1869" y="8231"/>
                    <a:pt x="59" y="6422"/>
                    <a:pt x="59" y="4145"/>
                  </a:cubicBezTo>
                  <a:cubicBezTo>
                    <a:pt x="1" y="1927"/>
                    <a:pt x="1869" y="1"/>
                    <a:pt x="4145" y="59"/>
                  </a:cubicBezTo>
                  <a:cubicBezTo>
                    <a:pt x="6363" y="59"/>
                    <a:pt x="8231" y="1869"/>
                    <a:pt x="8231" y="408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5" name="Google Shape;9505;p22"/>
            <p:cNvSpPr/>
            <p:nvPr/>
          </p:nvSpPr>
          <p:spPr>
            <a:xfrm>
              <a:off x="4548375" y="3355100"/>
              <a:ext cx="202850" cy="202850"/>
            </a:xfrm>
            <a:custGeom>
              <a:avLst/>
              <a:gdLst/>
              <a:ahLst/>
              <a:cxnLst/>
              <a:rect l="l" t="t" r="r" b="b"/>
              <a:pathLst>
                <a:path w="8114" h="8114" extrusionOk="0">
                  <a:moveTo>
                    <a:pt x="8056" y="4028"/>
                  </a:moveTo>
                  <a:cubicBezTo>
                    <a:pt x="8114" y="6304"/>
                    <a:pt x="6304" y="8114"/>
                    <a:pt x="4086" y="8114"/>
                  </a:cubicBezTo>
                  <a:cubicBezTo>
                    <a:pt x="1810" y="8114"/>
                    <a:pt x="0" y="6363"/>
                    <a:pt x="0" y="4086"/>
                  </a:cubicBezTo>
                  <a:cubicBezTo>
                    <a:pt x="0" y="1868"/>
                    <a:pt x="1693" y="59"/>
                    <a:pt x="3911" y="59"/>
                  </a:cubicBezTo>
                  <a:cubicBezTo>
                    <a:pt x="6188" y="0"/>
                    <a:pt x="8056" y="1751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6" name="Google Shape;9506;p22"/>
            <p:cNvSpPr/>
            <p:nvPr/>
          </p:nvSpPr>
          <p:spPr>
            <a:xfrm>
              <a:off x="3075975" y="1882700"/>
              <a:ext cx="201400" cy="202875"/>
            </a:xfrm>
            <a:custGeom>
              <a:avLst/>
              <a:gdLst/>
              <a:ahLst/>
              <a:cxnLst/>
              <a:rect l="l" t="t" r="r" b="b"/>
              <a:pathLst>
                <a:path w="8056" h="8115" extrusionOk="0">
                  <a:moveTo>
                    <a:pt x="8056" y="4086"/>
                  </a:moveTo>
                  <a:cubicBezTo>
                    <a:pt x="8056" y="6363"/>
                    <a:pt x="6246" y="8114"/>
                    <a:pt x="3970" y="8114"/>
                  </a:cubicBezTo>
                  <a:cubicBezTo>
                    <a:pt x="1752" y="8056"/>
                    <a:pt x="1" y="6305"/>
                    <a:pt x="1" y="4028"/>
                  </a:cubicBezTo>
                  <a:cubicBezTo>
                    <a:pt x="1" y="1752"/>
                    <a:pt x="1810" y="1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7" name="Google Shape;9507;p22"/>
            <p:cNvSpPr/>
            <p:nvPr/>
          </p:nvSpPr>
          <p:spPr>
            <a:xfrm>
              <a:off x="2829375" y="21307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5" y="3970"/>
                  </a:moveTo>
                  <a:cubicBezTo>
                    <a:pt x="8055" y="6188"/>
                    <a:pt x="6304" y="7997"/>
                    <a:pt x="4086" y="8056"/>
                  </a:cubicBezTo>
                  <a:cubicBezTo>
                    <a:pt x="1810" y="8056"/>
                    <a:pt x="0" y="6246"/>
                    <a:pt x="0" y="4028"/>
                  </a:cubicBezTo>
                  <a:cubicBezTo>
                    <a:pt x="0" y="1810"/>
                    <a:pt x="1751" y="1"/>
                    <a:pt x="3969" y="1"/>
                  </a:cubicBezTo>
                  <a:cubicBezTo>
                    <a:pt x="6187" y="1"/>
                    <a:pt x="7997" y="1752"/>
                    <a:pt x="805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8" name="Google Shape;9508;p22"/>
            <p:cNvSpPr/>
            <p:nvPr/>
          </p:nvSpPr>
          <p:spPr>
            <a:xfrm>
              <a:off x="4301750" y="36031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6" y="3970"/>
                  </a:moveTo>
                  <a:cubicBezTo>
                    <a:pt x="8056" y="6246"/>
                    <a:pt x="6305" y="7997"/>
                    <a:pt x="4087" y="8055"/>
                  </a:cubicBezTo>
                  <a:cubicBezTo>
                    <a:pt x="1810" y="8055"/>
                    <a:pt x="1" y="6246"/>
                    <a:pt x="1" y="4028"/>
                  </a:cubicBezTo>
                  <a:cubicBezTo>
                    <a:pt x="1" y="1810"/>
                    <a:pt x="1810" y="0"/>
                    <a:pt x="4028" y="0"/>
                  </a:cubicBezTo>
                  <a:cubicBezTo>
                    <a:pt x="6246" y="0"/>
                    <a:pt x="8056" y="1751"/>
                    <a:pt x="8056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9" name="Google Shape;9509;p22"/>
            <p:cNvSpPr/>
            <p:nvPr/>
          </p:nvSpPr>
          <p:spPr>
            <a:xfrm>
              <a:off x="4790600" y="2619625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4029" y="1"/>
                  </a:moveTo>
                  <a:cubicBezTo>
                    <a:pt x="6247" y="1"/>
                    <a:pt x="8056" y="1810"/>
                    <a:pt x="8056" y="4028"/>
                  </a:cubicBezTo>
                  <a:cubicBezTo>
                    <a:pt x="8056" y="6246"/>
                    <a:pt x="6305" y="8056"/>
                    <a:pt x="4087" y="8056"/>
                  </a:cubicBezTo>
                  <a:cubicBezTo>
                    <a:pt x="1810" y="8056"/>
                    <a:pt x="59" y="6305"/>
                    <a:pt x="1" y="4028"/>
                  </a:cubicBezTo>
                  <a:cubicBezTo>
                    <a:pt x="1" y="1810"/>
                    <a:pt x="1810" y="59"/>
                    <a:pt x="402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0" name="Google Shape;9510;p22"/>
            <p:cNvSpPr/>
            <p:nvPr/>
          </p:nvSpPr>
          <p:spPr>
            <a:xfrm>
              <a:off x="3564825" y="1641925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8056" y="4028"/>
                  </a:moveTo>
                  <a:cubicBezTo>
                    <a:pt x="8056" y="6246"/>
                    <a:pt x="6246" y="7997"/>
                    <a:pt x="4028" y="7997"/>
                  </a:cubicBezTo>
                  <a:cubicBezTo>
                    <a:pt x="1810" y="7997"/>
                    <a:pt x="1" y="6129"/>
                    <a:pt x="59" y="3911"/>
                  </a:cubicBezTo>
                  <a:cubicBezTo>
                    <a:pt x="59" y="1752"/>
                    <a:pt x="1869" y="0"/>
                    <a:pt x="4028" y="0"/>
                  </a:cubicBezTo>
                  <a:cubicBezTo>
                    <a:pt x="6246" y="0"/>
                    <a:pt x="8056" y="1752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1" name="Google Shape;9511;p22"/>
            <p:cNvSpPr/>
            <p:nvPr/>
          </p:nvSpPr>
          <p:spPr>
            <a:xfrm>
              <a:off x="3811450" y="16404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4086" y="58"/>
                  </a:moveTo>
                  <a:cubicBezTo>
                    <a:pt x="6304" y="58"/>
                    <a:pt x="8056" y="1868"/>
                    <a:pt x="8056" y="4086"/>
                  </a:cubicBezTo>
                  <a:cubicBezTo>
                    <a:pt x="8056" y="6304"/>
                    <a:pt x="6246" y="8055"/>
                    <a:pt x="4028" y="8055"/>
                  </a:cubicBezTo>
                  <a:cubicBezTo>
                    <a:pt x="1810" y="8055"/>
                    <a:pt x="0" y="6246"/>
                    <a:pt x="59" y="4028"/>
                  </a:cubicBezTo>
                  <a:cubicBezTo>
                    <a:pt x="59" y="1810"/>
                    <a:pt x="1868" y="0"/>
                    <a:pt x="4086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2" name="Google Shape;9512;p22"/>
            <p:cNvSpPr/>
            <p:nvPr/>
          </p:nvSpPr>
          <p:spPr>
            <a:xfrm>
              <a:off x="4790600" y="2866250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8056" y="4086"/>
                  </a:moveTo>
                  <a:cubicBezTo>
                    <a:pt x="8056" y="6304"/>
                    <a:pt x="6247" y="8055"/>
                    <a:pt x="4029" y="8055"/>
                  </a:cubicBezTo>
                  <a:cubicBezTo>
                    <a:pt x="1810" y="8055"/>
                    <a:pt x="1" y="6246"/>
                    <a:pt x="59" y="4028"/>
                  </a:cubicBezTo>
                  <a:cubicBezTo>
                    <a:pt x="59" y="1810"/>
                    <a:pt x="1869" y="0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3" name="Google Shape;9513;p22"/>
            <p:cNvSpPr/>
            <p:nvPr/>
          </p:nvSpPr>
          <p:spPr>
            <a:xfrm>
              <a:off x="2829375" y="3356550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7997" y="4028"/>
                  </a:moveTo>
                  <a:cubicBezTo>
                    <a:pt x="7997" y="6246"/>
                    <a:pt x="6187" y="7997"/>
                    <a:pt x="4028" y="7997"/>
                  </a:cubicBezTo>
                  <a:cubicBezTo>
                    <a:pt x="1810" y="7997"/>
                    <a:pt x="0" y="6130"/>
                    <a:pt x="58" y="3912"/>
                  </a:cubicBezTo>
                  <a:cubicBezTo>
                    <a:pt x="58" y="1752"/>
                    <a:pt x="1926" y="1"/>
                    <a:pt x="4086" y="1"/>
                  </a:cubicBezTo>
                  <a:cubicBezTo>
                    <a:pt x="6246" y="59"/>
                    <a:pt x="8055" y="1869"/>
                    <a:pt x="7997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4" name="Google Shape;9514;p22"/>
            <p:cNvSpPr/>
            <p:nvPr/>
          </p:nvSpPr>
          <p:spPr>
            <a:xfrm>
              <a:off x="3075975" y="3603175"/>
              <a:ext cx="199950" cy="201400"/>
            </a:xfrm>
            <a:custGeom>
              <a:avLst/>
              <a:gdLst/>
              <a:ahLst/>
              <a:cxnLst/>
              <a:rect l="l" t="t" r="r" b="b"/>
              <a:pathLst>
                <a:path w="7998" h="8056" extrusionOk="0">
                  <a:moveTo>
                    <a:pt x="4087" y="0"/>
                  </a:moveTo>
                  <a:cubicBezTo>
                    <a:pt x="6246" y="59"/>
                    <a:pt x="7997" y="1868"/>
                    <a:pt x="7997" y="4028"/>
                  </a:cubicBezTo>
                  <a:cubicBezTo>
                    <a:pt x="7997" y="6246"/>
                    <a:pt x="6130" y="8055"/>
                    <a:pt x="3970" y="7997"/>
                  </a:cubicBezTo>
                  <a:cubicBezTo>
                    <a:pt x="1752" y="7939"/>
                    <a:pt x="1" y="6129"/>
                    <a:pt x="59" y="3970"/>
                  </a:cubicBezTo>
                  <a:cubicBezTo>
                    <a:pt x="59" y="1810"/>
                    <a:pt x="1869" y="0"/>
                    <a:pt x="40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5" name="Google Shape;9515;p22"/>
            <p:cNvSpPr/>
            <p:nvPr/>
          </p:nvSpPr>
          <p:spPr>
            <a:xfrm>
              <a:off x="4056600" y="1641925"/>
              <a:ext cx="198475" cy="198475"/>
            </a:xfrm>
            <a:custGeom>
              <a:avLst/>
              <a:gdLst/>
              <a:ahLst/>
              <a:cxnLst/>
              <a:rect l="l" t="t" r="r" b="b"/>
              <a:pathLst>
                <a:path w="7939" h="7939" extrusionOk="0">
                  <a:moveTo>
                    <a:pt x="3970" y="7939"/>
                  </a:moveTo>
                  <a:cubicBezTo>
                    <a:pt x="1810" y="7939"/>
                    <a:pt x="1" y="6129"/>
                    <a:pt x="1" y="3970"/>
                  </a:cubicBezTo>
                  <a:cubicBezTo>
                    <a:pt x="1" y="1810"/>
                    <a:pt x="1810" y="0"/>
                    <a:pt x="3970" y="0"/>
                  </a:cubicBezTo>
                  <a:cubicBezTo>
                    <a:pt x="6130" y="0"/>
                    <a:pt x="7939" y="1810"/>
                    <a:pt x="7939" y="3970"/>
                  </a:cubicBezTo>
                  <a:cubicBezTo>
                    <a:pt x="7939" y="6188"/>
                    <a:pt x="6130" y="7939"/>
                    <a:pt x="3970" y="793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6" name="Google Shape;9516;p22"/>
            <p:cNvSpPr/>
            <p:nvPr/>
          </p:nvSpPr>
          <p:spPr>
            <a:xfrm>
              <a:off x="4792075" y="2377400"/>
              <a:ext cx="199950" cy="199925"/>
            </a:xfrm>
            <a:custGeom>
              <a:avLst/>
              <a:gdLst/>
              <a:ahLst/>
              <a:cxnLst/>
              <a:rect l="l" t="t" r="r" b="b"/>
              <a:pathLst>
                <a:path w="7998" h="7997" extrusionOk="0">
                  <a:moveTo>
                    <a:pt x="3970" y="58"/>
                  </a:moveTo>
                  <a:cubicBezTo>
                    <a:pt x="6129" y="0"/>
                    <a:pt x="7939" y="1810"/>
                    <a:pt x="7939" y="3969"/>
                  </a:cubicBezTo>
                  <a:cubicBezTo>
                    <a:pt x="7997" y="6129"/>
                    <a:pt x="6188" y="7939"/>
                    <a:pt x="4028" y="7997"/>
                  </a:cubicBezTo>
                  <a:cubicBezTo>
                    <a:pt x="1868" y="7997"/>
                    <a:pt x="59" y="6246"/>
                    <a:pt x="0" y="4028"/>
                  </a:cubicBezTo>
                  <a:cubicBezTo>
                    <a:pt x="0" y="1926"/>
                    <a:pt x="1810" y="58"/>
                    <a:pt x="3970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7" name="Google Shape;9517;p22"/>
            <p:cNvSpPr/>
            <p:nvPr/>
          </p:nvSpPr>
          <p:spPr>
            <a:xfrm>
              <a:off x="4793525" y="31157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70" y="1"/>
                  </a:moveTo>
                  <a:cubicBezTo>
                    <a:pt x="6130" y="1"/>
                    <a:pt x="7881" y="1752"/>
                    <a:pt x="7881" y="3911"/>
                  </a:cubicBezTo>
                  <a:cubicBezTo>
                    <a:pt x="7881" y="6129"/>
                    <a:pt x="6071" y="7881"/>
                    <a:pt x="3853" y="7881"/>
                  </a:cubicBezTo>
                  <a:cubicBezTo>
                    <a:pt x="1693" y="7822"/>
                    <a:pt x="1" y="6071"/>
                    <a:pt x="1" y="3911"/>
                  </a:cubicBezTo>
                  <a:cubicBezTo>
                    <a:pt x="1" y="1693"/>
                    <a:pt x="1752" y="1"/>
                    <a:pt x="39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8" name="Google Shape;9518;p22"/>
            <p:cNvSpPr/>
            <p:nvPr/>
          </p:nvSpPr>
          <p:spPr>
            <a:xfrm>
              <a:off x="2584200" y="2622550"/>
              <a:ext cx="197025" cy="195550"/>
            </a:xfrm>
            <a:custGeom>
              <a:avLst/>
              <a:gdLst/>
              <a:ahLst/>
              <a:cxnLst/>
              <a:rect l="l" t="t" r="r" b="b"/>
              <a:pathLst>
                <a:path w="7881" h="7822" extrusionOk="0">
                  <a:moveTo>
                    <a:pt x="3912" y="7822"/>
                  </a:moveTo>
                  <a:cubicBezTo>
                    <a:pt x="1752" y="7822"/>
                    <a:pt x="1" y="6071"/>
                    <a:pt x="59" y="3911"/>
                  </a:cubicBezTo>
                  <a:cubicBezTo>
                    <a:pt x="59" y="1693"/>
                    <a:pt x="1810" y="0"/>
                    <a:pt x="3970" y="0"/>
                  </a:cubicBezTo>
                  <a:cubicBezTo>
                    <a:pt x="6188" y="0"/>
                    <a:pt x="7881" y="1751"/>
                    <a:pt x="7881" y="3970"/>
                  </a:cubicBezTo>
                  <a:cubicBezTo>
                    <a:pt x="7881" y="6129"/>
                    <a:pt x="6130" y="7822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9" name="Google Shape;9519;p22"/>
            <p:cNvSpPr/>
            <p:nvPr/>
          </p:nvSpPr>
          <p:spPr>
            <a:xfrm>
              <a:off x="3321125" y="16433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12" y="7822"/>
                  </a:moveTo>
                  <a:cubicBezTo>
                    <a:pt x="1694" y="7822"/>
                    <a:pt x="1" y="6071"/>
                    <a:pt x="1" y="3912"/>
                  </a:cubicBezTo>
                  <a:cubicBezTo>
                    <a:pt x="59" y="1694"/>
                    <a:pt x="1810" y="1"/>
                    <a:pt x="3970" y="1"/>
                  </a:cubicBezTo>
                  <a:cubicBezTo>
                    <a:pt x="6130" y="59"/>
                    <a:pt x="7881" y="1810"/>
                    <a:pt x="7823" y="3970"/>
                  </a:cubicBezTo>
                  <a:cubicBezTo>
                    <a:pt x="7823" y="6130"/>
                    <a:pt x="6071" y="7881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0" name="Google Shape;9520;p22"/>
            <p:cNvSpPr/>
            <p:nvPr/>
          </p:nvSpPr>
          <p:spPr>
            <a:xfrm>
              <a:off x="3812900" y="3851250"/>
              <a:ext cx="198500" cy="197025"/>
            </a:xfrm>
            <a:custGeom>
              <a:avLst/>
              <a:gdLst/>
              <a:ahLst/>
              <a:cxnLst/>
              <a:rect l="l" t="t" r="r" b="b"/>
              <a:pathLst>
                <a:path w="7940" h="7881" extrusionOk="0">
                  <a:moveTo>
                    <a:pt x="7939" y="3969"/>
                  </a:moveTo>
                  <a:cubicBezTo>
                    <a:pt x="7881" y="6188"/>
                    <a:pt x="6130" y="7880"/>
                    <a:pt x="3970" y="7880"/>
                  </a:cubicBezTo>
                  <a:cubicBezTo>
                    <a:pt x="1752" y="7880"/>
                    <a:pt x="1" y="6071"/>
                    <a:pt x="59" y="3911"/>
                  </a:cubicBezTo>
                  <a:cubicBezTo>
                    <a:pt x="117" y="1693"/>
                    <a:pt x="1869" y="0"/>
                    <a:pt x="4028" y="59"/>
                  </a:cubicBezTo>
                  <a:cubicBezTo>
                    <a:pt x="6188" y="59"/>
                    <a:pt x="7939" y="1810"/>
                    <a:pt x="7939" y="39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1" name="Google Shape;9521;p22"/>
            <p:cNvSpPr/>
            <p:nvPr/>
          </p:nvSpPr>
          <p:spPr>
            <a:xfrm>
              <a:off x="2585675" y="2869150"/>
              <a:ext cx="195550" cy="195575"/>
            </a:xfrm>
            <a:custGeom>
              <a:avLst/>
              <a:gdLst/>
              <a:ahLst/>
              <a:cxnLst/>
              <a:rect l="l" t="t" r="r" b="b"/>
              <a:pathLst>
                <a:path w="7822" h="7823" extrusionOk="0">
                  <a:moveTo>
                    <a:pt x="7822" y="3912"/>
                  </a:moveTo>
                  <a:cubicBezTo>
                    <a:pt x="7822" y="6071"/>
                    <a:pt x="6129" y="7823"/>
                    <a:pt x="3911" y="7823"/>
                  </a:cubicBezTo>
                  <a:cubicBezTo>
                    <a:pt x="1751" y="7823"/>
                    <a:pt x="0" y="6130"/>
                    <a:pt x="0" y="3970"/>
                  </a:cubicBezTo>
                  <a:cubicBezTo>
                    <a:pt x="0" y="1752"/>
                    <a:pt x="1693" y="59"/>
                    <a:pt x="3853" y="1"/>
                  </a:cubicBezTo>
                  <a:cubicBezTo>
                    <a:pt x="6071" y="1"/>
                    <a:pt x="7763" y="1752"/>
                    <a:pt x="7822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2" name="Google Shape;9522;p22"/>
            <p:cNvSpPr/>
            <p:nvPr/>
          </p:nvSpPr>
          <p:spPr>
            <a:xfrm>
              <a:off x="3567750" y="3851250"/>
              <a:ext cx="197025" cy="198475"/>
            </a:xfrm>
            <a:custGeom>
              <a:avLst/>
              <a:gdLst/>
              <a:ahLst/>
              <a:cxnLst/>
              <a:rect l="l" t="t" r="r" b="b"/>
              <a:pathLst>
                <a:path w="7881" h="7939" extrusionOk="0">
                  <a:moveTo>
                    <a:pt x="4028" y="59"/>
                  </a:moveTo>
                  <a:cubicBezTo>
                    <a:pt x="6188" y="117"/>
                    <a:pt x="7881" y="1868"/>
                    <a:pt x="7822" y="4028"/>
                  </a:cubicBezTo>
                  <a:cubicBezTo>
                    <a:pt x="7822" y="6246"/>
                    <a:pt x="6013" y="7939"/>
                    <a:pt x="3853" y="7880"/>
                  </a:cubicBezTo>
                  <a:cubicBezTo>
                    <a:pt x="1693" y="7822"/>
                    <a:pt x="1" y="6071"/>
                    <a:pt x="1" y="3853"/>
                  </a:cubicBezTo>
                  <a:cubicBezTo>
                    <a:pt x="59" y="1693"/>
                    <a:pt x="1868" y="0"/>
                    <a:pt x="4028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3" name="Google Shape;9523;p22"/>
            <p:cNvSpPr/>
            <p:nvPr/>
          </p:nvSpPr>
          <p:spPr>
            <a:xfrm>
              <a:off x="4551300" y="1891450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7763" y="3912"/>
                  </a:moveTo>
                  <a:cubicBezTo>
                    <a:pt x="7763" y="6071"/>
                    <a:pt x="6071" y="7764"/>
                    <a:pt x="3853" y="7764"/>
                  </a:cubicBezTo>
                  <a:cubicBezTo>
                    <a:pt x="1693" y="7764"/>
                    <a:pt x="0" y="6013"/>
                    <a:pt x="0" y="3853"/>
                  </a:cubicBezTo>
                  <a:cubicBezTo>
                    <a:pt x="0" y="1693"/>
                    <a:pt x="1751" y="1"/>
                    <a:pt x="3969" y="1"/>
                  </a:cubicBezTo>
                  <a:cubicBezTo>
                    <a:pt x="6129" y="1"/>
                    <a:pt x="7822" y="1693"/>
                    <a:pt x="7763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4" name="Google Shape;9524;p22"/>
            <p:cNvSpPr/>
            <p:nvPr/>
          </p:nvSpPr>
          <p:spPr>
            <a:xfrm>
              <a:off x="4059525" y="385270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3794" y="59"/>
                  </a:moveTo>
                  <a:cubicBezTo>
                    <a:pt x="5954" y="1"/>
                    <a:pt x="7705" y="1693"/>
                    <a:pt x="7705" y="3853"/>
                  </a:cubicBezTo>
                  <a:cubicBezTo>
                    <a:pt x="7705" y="6013"/>
                    <a:pt x="6013" y="7764"/>
                    <a:pt x="3853" y="7764"/>
                  </a:cubicBezTo>
                  <a:cubicBezTo>
                    <a:pt x="1693" y="7764"/>
                    <a:pt x="0" y="6071"/>
                    <a:pt x="0" y="3911"/>
                  </a:cubicBezTo>
                  <a:cubicBezTo>
                    <a:pt x="0" y="1752"/>
                    <a:pt x="1693" y="59"/>
                    <a:pt x="379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5" name="Google Shape;9525;p22"/>
            <p:cNvSpPr/>
            <p:nvPr/>
          </p:nvSpPr>
          <p:spPr>
            <a:xfrm>
              <a:off x="2585675" y="2380300"/>
              <a:ext cx="194100" cy="194125"/>
            </a:xfrm>
            <a:custGeom>
              <a:avLst/>
              <a:gdLst/>
              <a:ahLst/>
              <a:cxnLst/>
              <a:rect l="l" t="t" r="r" b="b"/>
              <a:pathLst>
                <a:path w="7764" h="7765" extrusionOk="0">
                  <a:moveTo>
                    <a:pt x="3911" y="59"/>
                  </a:moveTo>
                  <a:cubicBezTo>
                    <a:pt x="6071" y="59"/>
                    <a:pt x="7763" y="1810"/>
                    <a:pt x="7763" y="3912"/>
                  </a:cubicBezTo>
                  <a:cubicBezTo>
                    <a:pt x="7763" y="6071"/>
                    <a:pt x="6012" y="7764"/>
                    <a:pt x="3853" y="7764"/>
                  </a:cubicBezTo>
                  <a:cubicBezTo>
                    <a:pt x="1693" y="7764"/>
                    <a:pt x="0" y="6013"/>
                    <a:pt x="59" y="3853"/>
                  </a:cubicBezTo>
                  <a:cubicBezTo>
                    <a:pt x="59" y="1694"/>
                    <a:pt x="1810" y="1"/>
                    <a:pt x="391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6" name="Google Shape;9526;p22"/>
            <p:cNvSpPr/>
            <p:nvPr/>
          </p:nvSpPr>
          <p:spPr>
            <a:xfrm>
              <a:off x="3322600" y="3854175"/>
              <a:ext cx="192650" cy="192625"/>
            </a:xfrm>
            <a:custGeom>
              <a:avLst/>
              <a:gdLst/>
              <a:ahLst/>
              <a:cxnLst/>
              <a:rect l="l" t="t" r="r" b="b"/>
              <a:pathLst>
                <a:path w="7706" h="7705" extrusionOk="0">
                  <a:moveTo>
                    <a:pt x="7705" y="3852"/>
                  </a:moveTo>
                  <a:cubicBezTo>
                    <a:pt x="7705" y="5954"/>
                    <a:pt x="5954" y="7705"/>
                    <a:pt x="3853" y="7705"/>
                  </a:cubicBezTo>
                  <a:cubicBezTo>
                    <a:pt x="1751" y="7705"/>
                    <a:pt x="0" y="5954"/>
                    <a:pt x="0" y="3852"/>
                  </a:cubicBezTo>
                  <a:cubicBezTo>
                    <a:pt x="0" y="1693"/>
                    <a:pt x="1751" y="0"/>
                    <a:pt x="3911" y="0"/>
                  </a:cubicBezTo>
                  <a:cubicBezTo>
                    <a:pt x="6012" y="0"/>
                    <a:pt x="7705" y="1751"/>
                    <a:pt x="7705" y="38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7" name="Google Shape;9527;p22"/>
            <p:cNvSpPr/>
            <p:nvPr/>
          </p:nvSpPr>
          <p:spPr>
            <a:xfrm>
              <a:off x="2585675" y="3117225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3969" y="1"/>
                  </a:moveTo>
                  <a:cubicBezTo>
                    <a:pt x="6071" y="59"/>
                    <a:pt x="7822" y="1869"/>
                    <a:pt x="7763" y="3970"/>
                  </a:cubicBezTo>
                  <a:cubicBezTo>
                    <a:pt x="7705" y="6071"/>
                    <a:pt x="5954" y="7764"/>
                    <a:pt x="3853" y="7706"/>
                  </a:cubicBezTo>
                  <a:cubicBezTo>
                    <a:pt x="1751" y="7706"/>
                    <a:pt x="0" y="5896"/>
                    <a:pt x="59" y="3795"/>
                  </a:cubicBezTo>
                  <a:cubicBezTo>
                    <a:pt x="117" y="1694"/>
                    <a:pt x="1868" y="1"/>
                    <a:pt x="39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8" name="Google Shape;9528;p22"/>
            <p:cNvSpPr/>
            <p:nvPr/>
          </p:nvSpPr>
          <p:spPr>
            <a:xfrm>
              <a:off x="4795000" y="2133700"/>
              <a:ext cx="192625" cy="194100"/>
            </a:xfrm>
            <a:custGeom>
              <a:avLst/>
              <a:gdLst/>
              <a:ahLst/>
              <a:cxnLst/>
              <a:rect l="l" t="t" r="r" b="b"/>
              <a:pathLst>
                <a:path w="7705" h="7764" extrusionOk="0">
                  <a:moveTo>
                    <a:pt x="3911" y="7764"/>
                  </a:moveTo>
                  <a:cubicBezTo>
                    <a:pt x="1810" y="7764"/>
                    <a:pt x="58" y="6012"/>
                    <a:pt x="0" y="3911"/>
                  </a:cubicBezTo>
                  <a:cubicBezTo>
                    <a:pt x="0" y="1810"/>
                    <a:pt x="1751" y="59"/>
                    <a:pt x="3853" y="59"/>
                  </a:cubicBezTo>
                  <a:cubicBezTo>
                    <a:pt x="5954" y="0"/>
                    <a:pt x="7705" y="1751"/>
                    <a:pt x="7705" y="3911"/>
                  </a:cubicBezTo>
                  <a:cubicBezTo>
                    <a:pt x="7705" y="5954"/>
                    <a:pt x="6012" y="7705"/>
                    <a:pt x="3911" y="776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9" name="Google Shape;9529;p22"/>
            <p:cNvSpPr/>
            <p:nvPr/>
          </p:nvSpPr>
          <p:spPr>
            <a:xfrm>
              <a:off x="4306125" y="164485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7706" y="3911"/>
                  </a:moveTo>
                  <a:cubicBezTo>
                    <a:pt x="7648" y="6012"/>
                    <a:pt x="5896" y="7763"/>
                    <a:pt x="3737" y="7705"/>
                  </a:cubicBezTo>
                  <a:cubicBezTo>
                    <a:pt x="1694" y="7647"/>
                    <a:pt x="1" y="5896"/>
                    <a:pt x="1" y="3794"/>
                  </a:cubicBezTo>
                  <a:cubicBezTo>
                    <a:pt x="1" y="1693"/>
                    <a:pt x="1810" y="0"/>
                    <a:pt x="3912" y="0"/>
                  </a:cubicBezTo>
                  <a:cubicBezTo>
                    <a:pt x="6013" y="59"/>
                    <a:pt x="7706" y="1810"/>
                    <a:pt x="7706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0" name="Google Shape;9530;p22"/>
            <p:cNvSpPr/>
            <p:nvPr/>
          </p:nvSpPr>
          <p:spPr>
            <a:xfrm>
              <a:off x="4546925" y="3606100"/>
              <a:ext cx="195550" cy="194100"/>
            </a:xfrm>
            <a:custGeom>
              <a:avLst/>
              <a:gdLst/>
              <a:ahLst/>
              <a:cxnLst/>
              <a:rect l="l" t="t" r="r" b="b"/>
              <a:pathLst>
                <a:path w="7822" h="7764" extrusionOk="0">
                  <a:moveTo>
                    <a:pt x="3853" y="7763"/>
                  </a:moveTo>
                  <a:cubicBezTo>
                    <a:pt x="1751" y="7705"/>
                    <a:pt x="0" y="5895"/>
                    <a:pt x="58" y="3794"/>
                  </a:cubicBezTo>
                  <a:cubicBezTo>
                    <a:pt x="117" y="1693"/>
                    <a:pt x="1926" y="0"/>
                    <a:pt x="3969" y="58"/>
                  </a:cubicBezTo>
                  <a:cubicBezTo>
                    <a:pt x="6129" y="117"/>
                    <a:pt x="7822" y="1868"/>
                    <a:pt x="7763" y="4028"/>
                  </a:cubicBezTo>
                  <a:cubicBezTo>
                    <a:pt x="7705" y="6071"/>
                    <a:pt x="5954" y="7763"/>
                    <a:pt x="3853" y="77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1" name="Google Shape;9531;p22"/>
            <p:cNvSpPr/>
            <p:nvPr/>
          </p:nvSpPr>
          <p:spPr>
            <a:xfrm>
              <a:off x="2832275" y="1887075"/>
              <a:ext cx="194125" cy="194100"/>
            </a:xfrm>
            <a:custGeom>
              <a:avLst/>
              <a:gdLst/>
              <a:ahLst/>
              <a:cxnLst/>
              <a:rect l="l" t="t" r="r" b="b"/>
              <a:pathLst>
                <a:path w="7765" h="7764" extrusionOk="0">
                  <a:moveTo>
                    <a:pt x="7764" y="3911"/>
                  </a:moveTo>
                  <a:cubicBezTo>
                    <a:pt x="7706" y="6013"/>
                    <a:pt x="5955" y="7764"/>
                    <a:pt x="3912" y="7706"/>
                  </a:cubicBezTo>
                  <a:cubicBezTo>
                    <a:pt x="1752" y="7706"/>
                    <a:pt x="1" y="5954"/>
                    <a:pt x="59" y="3795"/>
                  </a:cubicBezTo>
                  <a:cubicBezTo>
                    <a:pt x="118" y="1693"/>
                    <a:pt x="1869" y="1"/>
                    <a:pt x="3970" y="59"/>
                  </a:cubicBezTo>
                  <a:cubicBezTo>
                    <a:pt x="6071" y="59"/>
                    <a:pt x="7764" y="1810"/>
                    <a:pt x="7764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2" name="Google Shape;9532;p22"/>
            <p:cNvSpPr/>
            <p:nvPr/>
          </p:nvSpPr>
          <p:spPr>
            <a:xfrm>
              <a:off x="4796450" y="3362400"/>
              <a:ext cx="191175" cy="189725"/>
            </a:xfrm>
            <a:custGeom>
              <a:avLst/>
              <a:gdLst/>
              <a:ahLst/>
              <a:cxnLst/>
              <a:rect l="l" t="t" r="r" b="b"/>
              <a:pathLst>
                <a:path w="7647" h="7589" extrusionOk="0">
                  <a:moveTo>
                    <a:pt x="3795" y="0"/>
                  </a:moveTo>
                  <a:cubicBezTo>
                    <a:pt x="5896" y="0"/>
                    <a:pt x="7647" y="1751"/>
                    <a:pt x="7589" y="3794"/>
                  </a:cubicBezTo>
                  <a:cubicBezTo>
                    <a:pt x="7589" y="5896"/>
                    <a:pt x="5896" y="7588"/>
                    <a:pt x="3795" y="7588"/>
                  </a:cubicBezTo>
                  <a:cubicBezTo>
                    <a:pt x="1693" y="7588"/>
                    <a:pt x="0" y="5837"/>
                    <a:pt x="0" y="3736"/>
                  </a:cubicBezTo>
                  <a:cubicBezTo>
                    <a:pt x="0" y="1693"/>
                    <a:pt x="1752" y="0"/>
                    <a:pt x="379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3" name="Google Shape;9533;p22"/>
            <p:cNvSpPr/>
            <p:nvPr/>
          </p:nvSpPr>
          <p:spPr>
            <a:xfrm>
              <a:off x="3081825" y="1646300"/>
              <a:ext cx="189725" cy="191200"/>
            </a:xfrm>
            <a:custGeom>
              <a:avLst/>
              <a:gdLst/>
              <a:ahLst/>
              <a:cxnLst/>
              <a:rect l="l" t="t" r="r" b="b"/>
              <a:pathLst>
                <a:path w="7589" h="7648" extrusionOk="0">
                  <a:moveTo>
                    <a:pt x="3794" y="1"/>
                  </a:moveTo>
                  <a:cubicBezTo>
                    <a:pt x="5837" y="1"/>
                    <a:pt x="7588" y="1752"/>
                    <a:pt x="7588" y="3853"/>
                  </a:cubicBezTo>
                  <a:cubicBezTo>
                    <a:pt x="7588" y="5896"/>
                    <a:pt x="5896" y="7589"/>
                    <a:pt x="3794" y="7589"/>
                  </a:cubicBezTo>
                  <a:cubicBezTo>
                    <a:pt x="1751" y="7647"/>
                    <a:pt x="0" y="5896"/>
                    <a:pt x="0" y="3795"/>
                  </a:cubicBezTo>
                  <a:cubicBezTo>
                    <a:pt x="0" y="1693"/>
                    <a:pt x="1693" y="1"/>
                    <a:pt x="3794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4" name="Google Shape;9534;p22"/>
            <p:cNvSpPr/>
            <p:nvPr/>
          </p:nvSpPr>
          <p:spPr>
            <a:xfrm>
              <a:off x="2835200" y="3609000"/>
              <a:ext cx="189725" cy="189725"/>
            </a:xfrm>
            <a:custGeom>
              <a:avLst/>
              <a:gdLst/>
              <a:ahLst/>
              <a:cxnLst/>
              <a:rect l="l" t="t" r="r" b="b"/>
              <a:pathLst>
                <a:path w="7589" h="7589" extrusionOk="0">
                  <a:moveTo>
                    <a:pt x="3795" y="1"/>
                  </a:moveTo>
                  <a:cubicBezTo>
                    <a:pt x="5896" y="59"/>
                    <a:pt x="7589" y="1752"/>
                    <a:pt x="7530" y="3795"/>
                  </a:cubicBezTo>
                  <a:cubicBezTo>
                    <a:pt x="7530" y="5896"/>
                    <a:pt x="5838" y="7589"/>
                    <a:pt x="3736" y="7531"/>
                  </a:cubicBezTo>
                  <a:cubicBezTo>
                    <a:pt x="1635" y="7531"/>
                    <a:pt x="1" y="5838"/>
                    <a:pt x="1" y="3737"/>
                  </a:cubicBezTo>
                  <a:cubicBezTo>
                    <a:pt x="59" y="1635"/>
                    <a:pt x="1752" y="1"/>
                    <a:pt x="379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5" name="Google Shape;9535;p22"/>
            <p:cNvSpPr/>
            <p:nvPr/>
          </p:nvSpPr>
          <p:spPr>
            <a:xfrm>
              <a:off x="4309050" y="3855625"/>
              <a:ext cx="186825" cy="188275"/>
            </a:xfrm>
            <a:custGeom>
              <a:avLst/>
              <a:gdLst/>
              <a:ahLst/>
              <a:cxnLst/>
              <a:rect l="l" t="t" r="r" b="b"/>
              <a:pathLst>
                <a:path w="7473" h="7531" extrusionOk="0">
                  <a:moveTo>
                    <a:pt x="3736" y="7530"/>
                  </a:moveTo>
                  <a:cubicBezTo>
                    <a:pt x="1635" y="7530"/>
                    <a:pt x="1" y="5896"/>
                    <a:pt x="1" y="3794"/>
                  </a:cubicBezTo>
                  <a:cubicBezTo>
                    <a:pt x="1" y="1693"/>
                    <a:pt x="1635" y="0"/>
                    <a:pt x="3736" y="59"/>
                  </a:cubicBezTo>
                  <a:cubicBezTo>
                    <a:pt x="5838" y="59"/>
                    <a:pt x="7472" y="1693"/>
                    <a:pt x="7472" y="3736"/>
                  </a:cubicBezTo>
                  <a:cubicBezTo>
                    <a:pt x="7472" y="5837"/>
                    <a:pt x="5838" y="7530"/>
                    <a:pt x="3736" y="75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6" name="Google Shape;9536;p22"/>
            <p:cNvSpPr/>
            <p:nvPr/>
          </p:nvSpPr>
          <p:spPr>
            <a:xfrm>
              <a:off x="2590050" y="213660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3736" y="7531"/>
                  </a:moveTo>
                  <a:cubicBezTo>
                    <a:pt x="1635" y="7531"/>
                    <a:pt x="0" y="5896"/>
                    <a:pt x="0" y="3737"/>
                  </a:cubicBezTo>
                  <a:cubicBezTo>
                    <a:pt x="0" y="1694"/>
                    <a:pt x="1635" y="59"/>
                    <a:pt x="3678" y="59"/>
                  </a:cubicBezTo>
                  <a:cubicBezTo>
                    <a:pt x="5837" y="1"/>
                    <a:pt x="7472" y="1694"/>
                    <a:pt x="7472" y="3795"/>
                  </a:cubicBezTo>
                  <a:cubicBezTo>
                    <a:pt x="7472" y="5896"/>
                    <a:pt x="5837" y="7531"/>
                    <a:pt x="3736" y="753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7" name="Google Shape;9537;p22"/>
            <p:cNvSpPr/>
            <p:nvPr/>
          </p:nvSpPr>
          <p:spPr>
            <a:xfrm>
              <a:off x="2590050" y="3363850"/>
              <a:ext cx="186800" cy="186800"/>
            </a:xfrm>
            <a:custGeom>
              <a:avLst/>
              <a:gdLst/>
              <a:ahLst/>
              <a:cxnLst/>
              <a:rect l="l" t="t" r="r" b="b"/>
              <a:pathLst>
                <a:path w="7472" h="7472" extrusionOk="0">
                  <a:moveTo>
                    <a:pt x="3736" y="1"/>
                  </a:moveTo>
                  <a:cubicBezTo>
                    <a:pt x="5837" y="59"/>
                    <a:pt x="7472" y="1693"/>
                    <a:pt x="7413" y="3795"/>
                  </a:cubicBezTo>
                  <a:cubicBezTo>
                    <a:pt x="7413" y="5838"/>
                    <a:pt x="5721" y="7472"/>
                    <a:pt x="3678" y="7414"/>
                  </a:cubicBezTo>
                  <a:cubicBezTo>
                    <a:pt x="1635" y="7414"/>
                    <a:pt x="0" y="5721"/>
                    <a:pt x="0" y="3678"/>
                  </a:cubicBezTo>
                  <a:cubicBezTo>
                    <a:pt x="0" y="1635"/>
                    <a:pt x="1693" y="1"/>
                    <a:pt x="37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8" name="Google Shape;9538;p22"/>
            <p:cNvSpPr/>
            <p:nvPr/>
          </p:nvSpPr>
          <p:spPr>
            <a:xfrm>
              <a:off x="3083275" y="3857075"/>
              <a:ext cx="186800" cy="185350"/>
            </a:xfrm>
            <a:custGeom>
              <a:avLst/>
              <a:gdLst/>
              <a:ahLst/>
              <a:cxnLst/>
              <a:rect l="l" t="t" r="r" b="b"/>
              <a:pathLst>
                <a:path w="7472" h="7414" extrusionOk="0">
                  <a:moveTo>
                    <a:pt x="7414" y="3678"/>
                  </a:moveTo>
                  <a:cubicBezTo>
                    <a:pt x="7472" y="5779"/>
                    <a:pt x="5779" y="7414"/>
                    <a:pt x="3736" y="7414"/>
                  </a:cubicBezTo>
                  <a:cubicBezTo>
                    <a:pt x="1693" y="7414"/>
                    <a:pt x="1" y="5779"/>
                    <a:pt x="59" y="3736"/>
                  </a:cubicBezTo>
                  <a:cubicBezTo>
                    <a:pt x="59" y="1694"/>
                    <a:pt x="1693" y="59"/>
                    <a:pt x="3678" y="1"/>
                  </a:cubicBezTo>
                  <a:cubicBezTo>
                    <a:pt x="5779" y="1"/>
                    <a:pt x="7414" y="1635"/>
                    <a:pt x="7472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9" name="Google Shape;9539;p22"/>
            <p:cNvSpPr/>
            <p:nvPr/>
          </p:nvSpPr>
          <p:spPr>
            <a:xfrm>
              <a:off x="5045975" y="2628375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737" y="7414"/>
                  </a:moveTo>
                  <a:cubicBezTo>
                    <a:pt x="1635" y="7414"/>
                    <a:pt x="1" y="5721"/>
                    <a:pt x="1" y="3678"/>
                  </a:cubicBezTo>
                  <a:cubicBezTo>
                    <a:pt x="1" y="1635"/>
                    <a:pt x="1635" y="1"/>
                    <a:pt x="3737" y="1"/>
                  </a:cubicBez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79" y="7414"/>
                    <a:pt x="3737" y="74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0" name="Google Shape;9540;p22"/>
            <p:cNvSpPr/>
            <p:nvPr/>
          </p:nvSpPr>
          <p:spPr>
            <a:xfrm>
              <a:off x="3818750" y="1401150"/>
              <a:ext cx="188275" cy="186800"/>
            </a:xfrm>
            <a:custGeom>
              <a:avLst/>
              <a:gdLst/>
              <a:ahLst/>
              <a:cxnLst/>
              <a:rect l="l" t="t" r="r" b="b"/>
              <a:pathLst>
                <a:path w="7531" h="7472" extrusionOk="0">
                  <a:moveTo>
                    <a:pt x="59" y="3678"/>
                  </a:moveTo>
                  <a:cubicBezTo>
                    <a:pt x="59" y="1635"/>
                    <a:pt x="1751" y="0"/>
                    <a:pt x="3853" y="59"/>
                  </a:cubicBezTo>
                  <a:cubicBezTo>
                    <a:pt x="5896" y="59"/>
                    <a:pt x="7530" y="1810"/>
                    <a:pt x="7472" y="3853"/>
                  </a:cubicBezTo>
                  <a:cubicBezTo>
                    <a:pt x="7413" y="5837"/>
                    <a:pt x="5721" y="7472"/>
                    <a:pt x="3736" y="7472"/>
                  </a:cubicBezTo>
                  <a:cubicBezTo>
                    <a:pt x="1693" y="7413"/>
                    <a:pt x="0" y="5721"/>
                    <a:pt x="59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1" name="Google Shape;9541;p22"/>
            <p:cNvSpPr/>
            <p:nvPr/>
          </p:nvSpPr>
          <p:spPr>
            <a:xfrm>
              <a:off x="5045975" y="2875000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678" y="0"/>
                  </a:moveTo>
                  <a:cubicBezTo>
                    <a:pt x="5721" y="0"/>
                    <a:pt x="7414" y="1693"/>
                    <a:pt x="7414" y="3736"/>
                  </a:cubicBezTo>
                  <a:cubicBezTo>
                    <a:pt x="7355" y="5721"/>
                    <a:pt x="5721" y="7413"/>
                    <a:pt x="3678" y="7413"/>
                  </a:cubicBezTo>
                  <a:cubicBezTo>
                    <a:pt x="1635" y="7413"/>
                    <a:pt x="1" y="5721"/>
                    <a:pt x="1" y="3678"/>
                  </a:cubicBezTo>
                  <a:cubicBezTo>
                    <a:pt x="1" y="1635"/>
                    <a:pt x="1694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2" name="Google Shape;9542;p22"/>
            <p:cNvSpPr/>
            <p:nvPr/>
          </p:nvSpPr>
          <p:spPr>
            <a:xfrm>
              <a:off x="3573575" y="1402600"/>
              <a:ext cx="185375" cy="185350"/>
            </a:xfrm>
            <a:custGeom>
              <a:avLst/>
              <a:gdLst/>
              <a:ahLst/>
              <a:cxnLst/>
              <a:rect l="l" t="t" r="r" b="b"/>
              <a:pathLst>
                <a:path w="7415" h="7414" extrusionOk="0">
                  <a:moveTo>
                    <a:pt x="3678" y="1"/>
                  </a:move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21" y="7414"/>
                    <a:pt x="3678" y="7355"/>
                  </a:cubicBezTo>
                  <a:cubicBezTo>
                    <a:pt x="1635" y="7355"/>
                    <a:pt x="1" y="5663"/>
                    <a:pt x="1" y="3678"/>
                  </a:cubicBezTo>
                  <a:cubicBezTo>
                    <a:pt x="1" y="1635"/>
                    <a:pt x="1694" y="1"/>
                    <a:pt x="36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3" name="Google Shape;9543;p22"/>
            <p:cNvSpPr/>
            <p:nvPr/>
          </p:nvSpPr>
          <p:spPr>
            <a:xfrm>
              <a:off x="4799375" y="1895825"/>
              <a:ext cx="183875" cy="183900"/>
            </a:xfrm>
            <a:custGeom>
              <a:avLst/>
              <a:gdLst/>
              <a:ahLst/>
              <a:cxnLst/>
              <a:rect l="l" t="t" r="r" b="b"/>
              <a:pathLst>
                <a:path w="7355" h="7356" extrusionOk="0">
                  <a:moveTo>
                    <a:pt x="3678" y="7356"/>
                  </a:moveTo>
                  <a:cubicBezTo>
                    <a:pt x="1693" y="7356"/>
                    <a:pt x="0" y="5663"/>
                    <a:pt x="0" y="3678"/>
                  </a:cubicBezTo>
                  <a:cubicBezTo>
                    <a:pt x="59" y="1635"/>
                    <a:pt x="1751" y="1"/>
                    <a:pt x="3736" y="1"/>
                  </a:cubicBezTo>
                  <a:cubicBezTo>
                    <a:pt x="5720" y="59"/>
                    <a:pt x="7355" y="1694"/>
                    <a:pt x="7355" y="3678"/>
                  </a:cubicBezTo>
                  <a:cubicBezTo>
                    <a:pt x="7355" y="5663"/>
                    <a:pt x="5662" y="7356"/>
                    <a:pt x="3678" y="735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4" name="Google Shape;9544;p22"/>
            <p:cNvSpPr/>
            <p:nvPr/>
          </p:nvSpPr>
          <p:spPr>
            <a:xfrm>
              <a:off x="5045975" y="238615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355" y="3678"/>
                  </a:moveTo>
                  <a:cubicBezTo>
                    <a:pt x="7355" y="5662"/>
                    <a:pt x="5721" y="7355"/>
                    <a:pt x="3678" y="7355"/>
                  </a:cubicBezTo>
                  <a:cubicBezTo>
                    <a:pt x="1694" y="7355"/>
                    <a:pt x="1" y="5662"/>
                    <a:pt x="1" y="3619"/>
                  </a:cubicBezTo>
                  <a:cubicBezTo>
                    <a:pt x="59" y="1693"/>
                    <a:pt x="1694" y="0"/>
                    <a:pt x="3678" y="0"/>
                  </a:cubicBezTo>
                  <a:cubicBezTo>
                    <a:pt x="5663" y="0"/>
                    <a:pt x="7355" y="1635"/>
                    <a:pt x="7355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5" name="Google Shape;9545;p22"/>
            <p:cNvSpPr/>
            <p:nvPr/>
          </p:nvSpPr>
          <p:spPr>
            <a:xfrm>
              <a:off x="4557125" y="1649225"/>
              <a:ext cx="183900" cy="185350"/>
            </a:xfrm>
            <a:custGeom>
              <a:avLst/>
              <a:gdLst/>
              <a:ahLst/>
              <a:cxnLst/>
              <a:rect l="l" t="t" r="r" b="b"/>
              <a:pathLst>
                <a:path w="7356" h="7414" extrusionOk="0">
                  <a:moveTo>
                    <a:pt x="3678" y="0"/>
                  </a:moveTo>
                  <a:cubicBezTo>
                    <a:pt x="5663" y="0"/>
                    <a:pt x="7355" y="1693"/>
                    <a:pt x="7355" y="3736"/>
                  </a:cubicBezTo>
                  <a:cubicBezTo>
                    <a:pt x="7355" y="5721"/>
                    <a:pt x="5663" y="7413"/>
                    <a:pt x="3620" y="7355"/>
                  </a:cubicBezTo>
                  <a:cubicBezTo>
                    <a:pt x="1635" y="7355"/>
                    <a:pt x="1" y="5721"/>
                    <a:pt x="1" y="3736"/>
                  </a:cubicBezTo>
                  <a:cubicBezTo>
                    <a:pt x="1" y="1693"/>
                    <a:pt x="1635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6" name="Google Shape;9546;p22"/>
            <p:cNvSpPr/>
            <p:nvPr/>
          </p:nvSpPr>
          <p:spPr>
            <a:xfrm>
              <a:off x="4062450" y="140115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7355" y="3853"/>
                  </a:moveTo>
                  <a:cubicBezTo>
                    <a:pt x="7296" y="5896"/>
                    <a:pt x="5545" y="7530"/>
                    <a:pt x="3561" y="7413"/>
                  </a:cubicBezTo>
                  <a:cubicBezTo>
                    <a:pt x="1576" y="7297"/>
                    <a:pt x="0" y="5604"/>
                    <a:pt x="58" y="3619"/>
                  </a:cubicBezTo>
                  <a:cubicBezTo>
                    <a:pt x="175" y="1576"/>
                    <a:pt x="1926" y="0"/>
                    <a:pt x="3853" y="117"/>
                  </a:cubicBezTo>
                  <a:cubicBezTo>
                    <a:pt x="5896" y="234"/>
                    <a:pt x="7472" y="1926"/>
                    <a:pt x="7355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7" name="Google Shape;9547;p22"/>
            <p:cNvSpPr/>
            <p:nvPr/>
          </p:nvSpPr>
          <p:spPr>
            <a:xfrm>
              <a:off x="3326975" y="140260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297" y="3795"/>
                  </a:moveTo>
                  <a:cubicBezTo>
                    <a:pt x="7238" y="5838"/>
                    <a:pt x="5604" y="7355"/>
                    <a:pt x="3619" y="7297"/>
                  </a:cubicBezTo>
                  <a:cubicBezTo>
                    <a:pt x="1576" y="7239"/>
                    <a:pt x="0" y="5604"/>
                    <a:pt x="59" y="3620"/>
                  </a:cubicBezTo>
                  <a:cubicBezTo>
                    <a:pt x="117" y="1577"/>
                    <a:pt x="1810" y="1"/>
                    <a:pt x="3794" y="59"/>
                  </a:cubicBezTo>
                  <a:cubicBezTo>
                    <a:pt x="5837" y="117"/>
                    <a:pt x="7355" y="1810"/>
                    <a:pt x="7297" y="37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8" name="Google Shape;9548;p22"/>
            <p:cNvSpPr/>
            <p:nvPr/>
          </p:nvSpPr>
          <p:spPr>
            <a:xfrm>
              <a:off x="5047450" y="3123075"/>
              <a:ext cx="182425" cy="182425"/>
            </a:xfrm>
            <a:custGeom>
              <a:avLst/>
              <a:gdLst/>
              <a:ahLst/>
              <a:cxnLst/>
              <a:rect l="l" t="t" r="r" b="b"/>
              <a:pathLst>
                <a:path w="7297" h="7297" extrusionOk="0">
                  <a:moveTo>
                    <a:pt x="7296" y="3619"/>
                  </a:moveTo>
                  <a:cubicBezTo>
                    <a:pt x="7296" y="5604"/>
                    <a:pt x="5662" y="7238"/>
                    <a:pt x="3678" y="7297"/>
                  </a:cubicBezTo>
                  <a:cubicBezTo>
                    <a:pt x="1635" y="7297"/>
                    <a:pt x="0" y="5662"/>
                    <a:pt x="0" y="3678"/>
                  </a:cubicBezTo>
                  <a:cubicBezTo>
                    <a:pt x="0" y="1635"/>
                    <a:pt x="1635" y="0"/>
                    <a:pt x="3619" y="0"/>
                  </a:cubicBezTo>
                  <a:cubicBezTo>
                    <a:pt x="5604" y="0"/>
                    <a:pt x="7238" y="1635"/>
                    <a:pt x="7296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9" name="Google Shape;9549;p22"/>
            <p:cNvSpPr/>
            <p:nvPr/>
          </p:nvSpPr>
          <p:spPr>
            <a:xfrm>
              <a:off x="3821650" y="4102250"/>
              <a:ext cx="180975" cy="180950"/>
            </a:xfrm>
            <a:custGeom>
              <a:avLst/>
              <a:gdLst/>
              <a:ahLst/>
              <a:cxnLst/>
              <a:rect l="l" t="t" r="r" b="b"/>
              <a:pathLst>
                <a:path w="7239" h="7238" extrusionOk="0">
                  <a:moveTo>
                    <a:pt x="7239" y="3619"/>
                  </a:moveTo>
                  <a:cubicBezTo>
                    <a:pt x="7239" y="5662"/>
                    <a:pt x="5663" y="7238"/>
                    <a:pt x="3620" y="7238"/>
                  </a:cubicBezTo>
                  <a:cubicBezTo>
                    <a:pt x="1577" y="7238"/>
                    <a:pt x="1" y="5604"/>
                    <a:pt x="59" y="3619"/>
                  </a:cubicBezTo>
                  <a:cubicBezTo>
                    <a:pt x="59" y="1634"/>
                    <a:pt x="1635" y="58"/>
                    <a:pt x="3620" y="58"/>
                  </a:cubicBezTo>
                  <a:cubicBezTo>
                    <a:pt x="5605" y="0"/>
                    <a:pt x="7239" y="1634"/>
                    <a:pt x="723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0" name="Google Shape;9550;p22"/>
            <p:cNvSpPr/>
            <p:nvPr/>
          </p:nvSpPr>
          <p:spPr>
            <a:xfrm>
              <a:off x="3576500" y="4103700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546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20" y="0"/>
                  </a:cubicBezTo>
                  <a:cubicBezTo>
                    <a:pt x="5604" y="0"/>
                    <a:pt x="7180" y="1518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1" name="Google Shape;9551;p22"/>
            <p:cNvSpPr/>
            <p:nvPr/>
          </p:nvSpPr>
          <p:spPr>
            <a:xfrm>
              <a:off x="2350725" y="2629850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3561" y="59"/>
                  </a:moveTo>
                  <a:cubicBezTo>
                    <a:pt x="5604" y="0"/>
                    <a:pt x="7180" y="1635"/>
                    <a:pt x="7180" y="3619"/>
                  </a:cubicBezTo>
                  <a:cubicBezTo>
                    <a:pt x="7180" y="5604"/>
                    <a:pt x="5604" y="7180"/>
                    <a:pt x="3619" y="7238"/>
                  </a:cubicBezTo>
                  <a:cubicBezTo>
                    <a:pt x="1577" y="7238"/>
                    <a:pt x="1" y="5662"/>
                    <a:pt x="1" y="3619"/>
                  </a:cubicBezTo>
                  <a:cubicBezTo>
                    <a:pt x="1" y="1635"/>
                    <a:pt x="1577" y="59"/>
                    <a:pt x="35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2" name="Google Shape;9552;p22"/>
            <p:cNvSpPr/>
            <p:nvPr/>
          </p:nvSpPr>
          <p:spPr>
            <a:xfrm>
              <a:off x="4802275" y="3613375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7180" y="3562"/>
                  </a:moveTo>
                  <a:cubicBezTo>
                    <a:pt x="7180" y="5604"/>
                    <a:pt x="5604" y="7239"/>
                    <a:pt x="3562" y="7180"/>
                  </a:cubicBezTo>
                  <a:cubicBezTo>
                    <a:pt x="1577" y="7180"/>
                    <a:pt x="1" y="5604"/>
                    <a:pt x="1" y="3620"/>
                  </a:cubicBezTo>
                  <a:cubicBezTo>
                    <a:pt x="1" y="1577"/>
                    <a:pt x="1577" y="1"/>
                    <a:pt x="3620" y="1"/>
                  </a:cubicBezTo>
                  <a:cubicBezTo>
                    <a:pt x="5604" y="1"/>
                    <a:pt x="7180" y="1577"/>
                    <a:pt x="7180" y="35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3" name="Google Shape;9553;p22"/>
            <p:cNvSpPr/>
            <p:nvPr/>
          </p:nvSpPr>
          <p:spPr>
            <a:xfrm>
              <a:off x="2839575" y="1652125"/>
              <a:ext cx="179525" cy="179525"/>
            </a:xfrm>
            <a:custGeom>
              <a:avLst/>
              <a:gdLst/>
              <a:ahLst/>
              <a:cxnLst/>
              <a:rect l="l" t="t" r="r" b="b"/>
              <a:pathLst>
                <a:path w="7181" h="7181" extrusionOk="0">
                  <a:moveTo>
                    <a:pt x="7180" y="3620"/>
                  </a:moveTo>
                  <a:cubicBezTo>
                    <a:pt x="7180" y="5605"/>
                    <a:pt x="5604" y="7181"/>
                    <a:pt x="3561" y="7181"/>
                  </a:cubicBezTo>
                  <a:cubicBezTo>
                    <a:pt x="1577" y="7122"/>
                    <a:pt x="1" y="5546"/>
                    <a:pt x="59" y="3562"/>
                  </a:cubicBezTo>
                  <a:cubicBezTo>
                    <a:pt x="59" y="1519"/>
                    <a:pt x="1635" y="1"/>
                    <a:pt x="3678" y="1"/>
                  </a:cubicBezTo>
                  <a:cubicBezTo>
                    <a:pt x="5663" y="1"/>
                    <a:pt x="7180" y="1577"/>
                    <a:pt x="7180" y="36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4" name="Google Shape;9554;p22"/>
            <p:cNvSpPr/>
            <p:nvPr/>
          </p:nvSpPr>
          <p:spPr>
            <a:xfrm>
              <a:off x="2594425" y="1894375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03" y="7180"/>
                  </a:moveTo>
                  <a:cubicBezTo>
                    <a:pt x="1518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59"/>
                  </a:cubicBezTo>
                  <a:cubicBezTo>
                    <a:pt x="5546" y="59"/>
                    <a:pt x="7122" y="1635"/>
                    <a:pt x="7122" y="3619"/>
                  </a:cubicBezTo>
                  <a:cubicBezTo>
                    <a:pt x="7122" y="5604"/>
                    <a:pt x="5487" y="7180"/>
                    <a:pt x="3503" y="71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5" name="Google Shape;9555;p22"/>
            <p:cNvSpPr/>
            <p:nvPr/>
          </p:nvSpPr>
          <p:spPr>
            <a:xfrm>
              <a:off x="2350725" y="2877925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604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19" y="0"/>
                  </a:cubicBezTo>
                  <a:cubicBezTo>
                    <a:pt x="5604" y="0"/>
                    <a:pt x="7122" y="1576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6" name="Google Shape;9556;p22"/>
            <p:cNvSpPr/>
            <p:nvPr/>
          </p:nvSpPr>
          <p:spPr>
            <a:xfrm>
              <a:off x="4555675" y="3860000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61" y="59"/>
                  </a:moveTo>
                  <a:cubicBezTo>
                    <a:pt x="5546" y="59"/>
                    <a:pt x="7122" y="1577"/>
                    <a:pt x="7122" y="3619"/>
                  </a:cubicBezTo>
                  <a:cubicBezTo>
                    <a:pt x="7122" y="5604"/>
                    <a:pt x="5546" y="7180"/>
                    <a:pt x="3503" y="7180"/>
                  </a:cubicBezTo>
                  <a:cubicBezTo>
                    <a:pt x="1518" y="7180"/>
                    <a:pt x="0" y="5604"/>
                    <a:pt x="0" y="3561"/>
                  </a:cubicBezTo>
                  <a:cubicBezTo>
                    <a:pt x="0" y="1577"/>
                    <a:pt x="1576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7" name="Google Shape;9557;p22"/>
            <p:cNvSpPr/>
            <p:nvPr/>
          </p:nvSpPr>
          <p:spPr>
            <a:xfrm>
              <a:off x="2352175" y="2389075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61" y="7121"/>
                  </a:moveTo>
                  <a:cubicBezTo>
                    <a:pt x="1577" y="7121"/>
                    <a:pt x="1" y="5545"/>
                    <a:pt x="1" y="3561"/>
                  </a:cubicBezTo>
                  <a:cubicBezTo>
                    <a:pt x="1" y="1576"/>
                    <a:pt x="1577" y="0"/>
                    <a:pt x="3561" y="0"/>
                  </a:cubicBezTo>
                  <a:cubicBezTo>
                    <a:pt x="5488" y="0"/>
                    <a:pt x="7064" y="1576"/>
                    <a:pt x="7064" y="3502"/>
                  </a:cubicBezTo>
                  <a:cubicBezTo>
                    <a:pt x="7064" y="5487"/>
                    <a:pt x="5546" y="7121"/>
                    <a:pt x="3561" y="71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8" name="Google Shape;9558;p22"/>
            <p:cNvSpPr/>
            <p:nvPr/>
          </p:nvSpPr>
          <p:spPr>
            <a:xfrm>
              <a:off x="4066825" y="410370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3561" y="0"/>
                  </a:moveTo>
                  <a:cubicBezTo>
                    <a:pt x="5545" y="0"/>
                    <a:pt x="7121" y="1576"/>
                    <a:pt x="7121" y="3561"/>
                  </a:cubicBezTo>
                  <a:cubicBezTo>
                    <a:pt x="7121" y="5546"/>
                    <a:pt x="5545" y="7122"/>
                    <a:pt x="3561" y="7122"/>
                  </a:cubicBezTo>
                  <a:cubicBezTo>
                    <a:pt x="1576" y="7122"/>
                    <a:pt x="0" y="5546"/>
                    <a:pt x="0" y="3619"/>
                  </a:cubicBezTo>
                  <a:cubicBezTo>
                    <a:pt x="0" y="1635"/>
                    <a:pt x="1576" y="0"/>
                    <a:pt x="356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9" name="Google Shape;9559;p22"/>
            <p:cNvSpPr/>
            <p:nvPr/>
          </p:nvSpPr>
          <p:spPr>
            <a:xfrm>
              <a:off x="5050350" y="214245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0"/>
                  </a:moveTo>
                  <a:cubicBezTo>
                    <a:pt x="5488" y="0"/>
                    <a:pt x="7064" y="1576"/>
                    <a:pt x="7064" y="3503"/>
                  </a:cubicBezTo>
                  <a:cubicBezTo>
                    <a:pt x="7064" y="5487"/>
                    <a:pt x="5488" y="7122"/>
                    <a:pt x="3503" y="7063"/>
                  </a:cubicBezTo>
                  <a:cubicBezTo>
                    <a:pt x="1519" y="7063"/>
                    <a:pt x="1" y="5487"/>
                    <a:pt x="1" y="3503"/>
                  </a:cubicBezTo>
                  <a:cubicBezTo>
                    <a:pt x="1" y="1576"/>
                    <a:pt x="1577" y="0"/>
                    <a:pt x="35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0" name="Google Shape;9560;p22"/>
            <p:cNvSpPr/>
            <p:nvPr/>
          </p:nvSpPr>
          <p:spPr>
            <a:xfrm>
              <a:off x="3331350" y="410370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7122"/>
                  </a:moveTo>
                  <a:cubicBezTo>
                    <a:pt x="1576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0"/>
                  </a:cubicBezTo>
                  <a:cubicBezTo>
                    <a:pt x="5487" y="59"/>
                    <a:pt x="7063" y="1635"/>
                    <a:pt x="7063" y="3619"/>
                  </a:cubicBezTo>
                  <a:cubicBezTo>
                    <a:pt x="7063" y="5546"/>
                    <a:pt x="5487" y="7122"/>
                    <a:pt x="3503" y="71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1" name="Google Shape;9561;p22"/>
            <p:cNvSpPr/>
            <p:nvPr/>
          </p:nvSpPr>
          <p:spPr>
            <a:xfrm>
              <a:off x="4313425" y="1406975"/>
              <a:ext cx="178075" cy="176600"/>
            </a:xfrm>
            <a:custGeom>
              <a:avLst/>
              <a:gdLst/>
              <a:ahLst/>
              <a:cxnLst/>
              <a:rect l="l" t="t" r="r" b="b"/>
              <a:pathLst>
                <a:path w="7123" h="7064" extrusionOk="0">
                  <a:moveTo>
                    <a:pt x="1" y="3503"/>
                  </a:moveTo>
                  <a:cubicBezTo>
                    <a:pt x="1" y="1577"/>
                    <a:pt x="1577" y="1"/>
                    <a:pt x="3561" y="1"/>
                  </a:cubicBezTo>
                  <a:cubicBezTo>
                    <a:pt x="5546" y="1"/>
                    <a:pt x="7122" y="1577"/>
                    <a:pt x="7122" y="3561"/>
                  </a:cubicBezTo>
                  <a:cubicBezTo>
                    <a:pt x="7064" y="5488"/>
                    <a:pt x="5488" y="7064"/>
                    <a:pt x="3503" y="7064"/>
                  </a:cubicBezTo>
                  <a:cubicBezTo>
                    <a:pt x="1577" y="7064"/>
                    <a:pt x="1" y="5429"/>
                    <a:pt x="1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2" name="Google Shape;9562;p22"/>
            <p:cNvSpPr/>
            <p:nvPr/>
          </p:nvSpPr>
          <p:spPr>
            <a:xfrm>
              <a:off x="2352175" y="3126000"/>
              <a:ext cx="176600" cy="176575"/>
            </a:xfrm>
            <a:custGeom>
              <a:avLst/>
              <a:gdLst/>
              <a:ahLst/>
              <a:cxnLst/>
              <a:rect l="l" t="t" r="r" b="b"/>
              <a:pathLst>
                <a:path w="7064" h="7063" extrusionOk="0">
                  <a:moveTo>
                    <a:pt x="3561" y="7063"/>
                  </a:moveTo>
                  <a:cubicBezTo>
                    <a:pt x="1635" y="7063"/>
                    <a:pt x="1" y="5487"/>
                    <a:pt x="1" y="3561"/>
                  </a:cubicBezTo>
                  <a:cubicBezTo>
                    <a:pt x="1" y="1635"/>
                    <a:pt x="1577" y="0"/>
                    <a:pt x="3503" y="0"/>
                  </a:cubicBezTo>
                  <a:cubicBezTo>
                    <a:pt x="5429" y="0"/>
                    <a:pt x="7064" y="1576"/>
                    <a:pt x="7064" y="3502"/>
                  </a:cubicBezTo>
                  <a:cubicBezTo>
                    <a:pt x="7064" y="5429"/>
                    <a:pt x="5488" y="7063"/>
                    <a:pt x="3561" y="70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3" name="Google Shape;9563;p22"/>
            <p:cNvSpPr/>
            <p:nvPr/>
          </p:nvSpPr>
          <p:spPr>
            <a:xfrm>
              <a:off x="2841050" y="3861450"/>
              <a:ext cx="178050" cy="178075"/>
            </a:xfrm>
            <a:custGeom>
              <a:avLst/>
              <a:gdLst/>
              <a:ahLst/>
              <a:cxnLst/>
              <a:rect l="l" t="t" r="r" b="b"/>
              <a:pathLst>
                <a:path w="7122" h="7123" extrusionOk="0">
                  <a:moveTo>
                    <a:pt x="3502" y="1"/>
                  </a:moveTo>
                  <a:cubicBezTo>
                    <a:pt x="5428" y="1"/>
                    <a:pt x="7063" y="1577"/>
                    <a:pt x="7063" y="3503"/>
                  </a:cubicBezTo>
                  <a:cubicBezTo>
                    <a:pt x="7121" y="5429"/>
                    <a:pt x="5545" y="7064"/>
                    <a:pt x="3561" y="7064"/>
                  </a:cubicBezTo>
                  <a:cubicBezTo>
                    <a:pt x="1634" y="7122"/>
                    <a:pt x="58" y="5546"/>
                    <a:pt x="0" y="3561"/>
                  </a:cubicBezTo>
                  <a:cubicBezTo>
                    <a:pt x="0" y="1635"/>
                    <a:pt x="1576" y="59"/>
                    <a:pt x="35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4" name="Google Shape;9564;p22"/>
            <p:cNvSpPr/>
            <p:nvPr/>
          </p:nvSpPr>
          <p:spPr>
            <a:xfrm>
              <a:off x="2594425" y="361485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7063" y="3561"/>
                  </a:moveTo>
                  <a:cubicBezTo>
                    <a:pt x="7063" y="5487"/>
                    <a:pt x="5429" y="7121"/>
                    <a:pt x="3503" y="7063"/>
                  </a:cubicBezTo>
                  <a:cubicBezTo>
                    <a:pt x="1576" y="7063"/>
                    <a:pt x="0" y="5429"/>
                    <a:pt x="0" y="3503"/>
                  </a:cubicBezTo>
                  <a:cubicBezTo>
                    <a:pt x="59" y="1576"/>
                    <a:pt x="1635" y="0"/>
                    <a:pt x="3561" y="0"/>
                  </a:cubicBezTo>
                  <a:cubicBezTo>
                    <a:pt x="5487" y="59"/>
                    <a:pt x="7122" y="1635"/>
                    <a:pt x="7063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5" name="Google Shape;9565;p22"/>
            <p:cNvSpPr/>
            <p:nvPr/>
          </p:nvSpPr>
          <p:spPr>
            <a:xfrm>
              <a:off x="5050350" y="336822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7064" y="3503"/>
                  </a:moveTo>
                  <a:cubicBezTo>
                    <a:pt x="7064" y="5429"/>
                    <a:pt x="5429" y="7064"/>
                    <a:pt x="3503" y="7064"/>
                  </a:cubicBezTo>
                  <a:cubicBezTo>
                    <a:pt x="1635" y="7064"/>
                    <a:pt x="1" y="5487"/>
                    <a:pt x="1" y="3561"/>
                  </a:cubicBezTo>
                  <a:cubicBezTo>
                    <a:pt x="1" y="1635"/>
                    <a:pt x="1635" y="1"/>
                    <a:pt x="3562" y="1"/>
                  </a:cubicBezTo>
                  <a:cubicBezTo>
                    <a:pt x="5429" y="59"/>
                    <a:pt x="7005" y="1635"/>
                    <a:pt x="7064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6" name="Google Shape;9566;p22"/>
            <p:cNvSpPr/>
            <p:nvPr/>
          </p:nvSpPr>
          <p:spPr>
            <a:xfrm>
              <a:off x="3087650" y="140697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3561" y="1"/>
                  </a:moveTo>
                  <a:cubicBezTo>
                    <a:pt x="5487" y="1"/>
                    <a:pt x="7063" y="1635"/>
                    <a:pt x="7063" y="3503"/>
                  </a:cubicBezTo>
                  <a:cubicBezTo>
                    <a:pt x="7063" y="5429"/>
                    <a:pt x="5429" y="7064"/>
                    <a:pt x="3503" y="7005"/>
                  </a:cubicBezTo>
                  <a:cubicBezTo>
                    <a:pt x="1577" y="6947"/>
                    <a:pt x="1" y="5371"/>
                    <a:pt x="59" y="3503"/>
                  </a:cubicBezTo>
                  <a:cubicBezTo>
                    <a:pt x="59" y="1577"/>
                    <a:pt x="1693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7" name="Google Shape;9567;p22"/>
            <p:cNvSpPr/>
            <p:nvPr/>
          </p:nvSpPr>
          <p:spPr>
            <a:xfrm>
              <a:off x="4316350" y="4106625"/>
              <a:ext cx="172225" cy="173675"/>
            </a:xfrm>
            <a:custGeom>
              <a:avLst/>
              <a:gdLst/>
              <a:ahLst/>
              <a:cxnLst/>
              <a:rect l="l" t="t" r="r" b="b"/>
              <a:pathLst>
                <a:path w="6889" h="6947" extrusionOk="0">
                  <a:moveTo>
                    <a:pt x="6888" y="3502"/>
                  </a:moveTo>
                  <a:cubicBezTo>
                    <a:pt x="6888" y="5429"/>
                    <a:pt x="5312" y="6946"/>
                    <a:pt x="3386" y="6888"/>
                  </a:cubicBezTo>
                  <a:cubicBezTo>
                    <a:pt x="1460" y="6888"/>
                    <a:pt x="1" y="5370"/>
                    <a:pt x="1" y="3444"/>
                  </a:cubicBezTo>
                  <a:cubicBezTo>
                    <a:pt x="1" y="1518"/>
                    <a:pt x="1577" y="0"/>
                    <a:pt x="3503" y="0"/>
                  </a:cubicBezTo>
                  <a:cubicBezTo>
                    <a:pt x="5371" y="59"/>
                    <a:pt x="6888" y="1576"/>
                    <a:pt x="6888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8" name="Google Shape;9568;p22"/>
            <p:cNvSpPr/>
            <p:nvPr/>
          </p:nvSpPr>
          <p:spPr>
            <a:xfrm>
              <a:off x="2353650" y="2145375"/>
              <a:ext cx="172200" cy="172200"/>
            </a:xfrm>
            <a:custGeom>
              <a:avLst/>
              <a:gdLst/>
              <a:ahLst/>
              <a:cxnLst/>
              <a:rect l="l" t="t" r="r" b="b"/>
              <a:pathLst>
                <a:path w="6888" h="6888" extrusionOk="0">
                  <a:moveTo>
                    <a:pt x="6888" y="3444"/>
                  </a:moveTo>
                  <a:cubicBezTo>
                    <a:pt x="6888" y="5370"/>
                    <a:pt x="5429" y="6830"/>
                    <a:pt x="3502" y="6888"/>
                  </a:cubicBezTo>
                  <a:cubicBezTo>
                    <a:pt x="1518" y="6888"/>
                    <a:pt x="0" y="5370"/>
                    <a:pt x="59" y="3386"/>
                  </a:cubicBezTo>
                  <a:cubicBezTo>
                    <a:pt x="59" y="1459"/>
                    <a:pt x="1576" y="0"/>
                    <a:pt x="3502" y="0"/>
                  </a:cubicBezTo>
                  <a:cubicBezTo>
                    <a:pt x="5370" y="0"/>
                    <a:pt x="6888" y="1518"/>
                    <a:pt x="6888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9" name="Google Shape;9569;p22"/>
            <p:cNvSpPr/>
            <p:nvPr/>
          </p:nvSpPr>
          <p:spPr>
            <a:xfrm>
              <a:off x="4805200" y="1656525"/>
              <a:ext cx="172225" cy="170750"/>
            </a:xfrm>
            <a:custGeom>
              <a:avLst/>
              <a:gdLst/>
              <a:ahLst/>
              <a:cxnLst/>
              <a:rect l="l" t="t" r="r" b="b"/>
              <a:pathLst>
                <a:path w="6889" h="6830" extrusionOk="0">
                  <a:moveTo>
                    <a:pt x="6888" y="3386"/>
                  </a:moveTo>
                  <a:cubicBezTo>
                    <a:pt x="6888" y="5312"/>
                    <a:pt x="5371" y="6829"/>
                    <a:pt x="3503" y="6829"/>
                  </a:cubicBezTo>
                  <a:cubicBezTo>
                    <a:pt x="1518" y="6829"/>
                    <a:pt x="1" y="5312"/>
                    <a:pt x="59" y="3386"/>
                  </a:cubicBezTo>
                  <a:cubicBezTo>
                    <a:pt x="59" y="1459"/>
                    <a:pt x="1577" y="0"/>
                    <a:pt x="3503" y="0"/>
                  </a:cubicBezTo>
                  <a:cubicBezTo>
                    <a:pt x="5371" y="0"/>
                    <a:pt x="6888" y="1518"/>
                    <a:pt x="6888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0" name="Google Shape;9570;p22"/>
            <p:cNvSpPr/>
            <p:nvPr/>
          </p:nvSpPr>
          <p:spPr>
            <a:xfrm>
              <a:off x="3090575" y="4108075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6830" y="3444"/>
                  </a:moveTo>
                  <a:cubicBezTo>
                    <a:pt x="6830" y="5312"/>
                    <a:pt x="5312" y="6830"/>
                    <a:pt x="3386" y="6830"/>
                  </a:cubicBezTo>
                  <a:cubicBezTo>
                    <a:pt x="1518" y="6771"/>
                    <a:pt x="0" y="5254"/>
                    <a:pt x="59" y="3328"/>
                  </a:cubicBezTo>
                  <a:cubicBezTo>
                    <a:pt x="59" y="1460"/>
                    <a:pt x="1576" y="1"/>
                    <a:pt x="3444" y="1"/>
                  </a:cubicBezTo>
                  <a:cubicBezTo>
                    <a:pt x="5370" y="1"/>
                    <a:pt x="6830" y="1518"/>
                    <a:pt x="6830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1" name="Google Shape;9571;p22"/>
            <p:cNvSpPr/>
            <p:nvPr/>
          </p:nvSpPr>
          <p:spPr>
            <a:xfrm>
              <a:off x="2355100" y="3371150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3444" y="6830"/>
                  </a:moveTo>
                  <a:cubicBezTo>
                    <a:pt x="1518" y="6830"/>
                    <a:pt x="1" y="5312"/>
                    <a:pt x="1" y="3444"/>
                  </a:cubicBezTo>
                  <a:cubicBezTo>
                    <a:pt x="1" y="1518"/>
                    <a:pt x="1518" y="59"/>
                    <a:pt x="3386" y="0"/>
                  </a:cubicBezTo>
                  <a:cubicBezTo>
                    <a:pt x="5312" y="0"/>
                    <a:pt x="6830" y="1518"/>
                    <a:pt x="6830" y="3444"/>
                  </a:cubicBezTo>
                  <a:cubicBezTo>
                    <a:pt x="6830" y="5312"/>
                    <a:pt x="5312" y="6830"/>
                    <a:pt x="3444" y="68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2" name="Google Shape;9572;p22"/>
            <p:cNvSpPr/>
            <p:nvPr/>
          </p:nvSpPr>
          <p:spPr>
            <a:xfrm>
              <a:off x="5053275" y="1903125"/>
              <a:ext cx="170750" cy="170775"/>
            </a:xfrm>
            <a:custGeom>
              <a:avLst/>
              <a:gdLst/>
              <a:ahLst/>
              <a:cxnLst/>
              <a:rect l="l" t="t" r="r" b="b"/>
              <a:pathLst>
                <a:path w="6830" h="6831" extrusionOk="0">
                  <a:moveTo>
                    <a:pt x="3445" y="1"/>
                  </a:moveTo>
                  <a:cubicBezTo>
                    <a:pt x="5312" y="59"/>
                    <a:pt x="6830" y="1577"/>
                    <a:pt x="6772" y="3445"/>
                  </a:cubicBezTo>
                  <a:cubicBezTo>
                    <a:pt x="6772" y="5312"/>
                    <a:pt x="5254" y="6830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59" y="1518"/>
                    <a:pt x="1577" y="1"/>
                    <a:pt x="344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3" name="Google Shape;9573;p22"/>
            <p:cNvSpPr/>
            <p:nvPr/>
          </p:nvSpPr>
          <p:spPr>
            <a:xfrm>
              <a:off x="4564425" y="140990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2" y="3386"/>
                  </a:moveTo>
                  <a:cubicBezTo>
                    <a:pt x="6772" y="5195"/>
                    <a:pt x="5254" y="6771"/>
                    <a:pt x="3386" y="6771"/>
                  </a:cubicBezTo>
                  <a:cubicBezTo>
                    <a:pt x="1577" y="6771"/>
                    <a:pt x="1" y="5254"/>
                    <a:pt x="1" y="3444"/>
                  </a:cubicBezTo>
                  <a:cubicBezTo>
                    <a:pt x="1" y="1576"/>
                    <a:pt x="1518" y="59"/>
                    <a:pt x="3328" y="0"/>
                  </a:cubicBezTo>
                  <a:cubicBezTo>
                    <a:pt x="5196" y="0"/>
                    <a:pt x="6772" y="1518"/>
                    <a:pt x="6772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4" name="Google Shape;9574;p22"/>
            <p:cNvSpPr/>
            <p:nvPr/>
          </p:nvSpPr>
          <p:spPr>
            <a:xfrm>
              <a:off x="5296975" y="2635675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1" y="3386"/>
                  </a:moveTo>
                  <a:cubicBezTo>
                    <a:pt x="6771" y="5196"/>
                    <a:pt x="5254" y="6772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1" y="1577"/>
                    <a:pt x="1518" y="59"/>
                    <a:pt x="3328" y="1"/>
                  </a:cubicBezTo>
                  <a:cubicBezTo>
                    <a:pt x="5137" y="1"/>
                    <a:pt x="6713" y="1518"/>
                    <a:pt x="6771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5" name="Google Shape;9575;p22"/>
            <p:cNvSpPr/>
            <p:nvPr/>
          </p:nvSpPr>
          <p:spPr>
            <a:xfrm>
              <a:off x="4806675" y="3865850"/>
              <a:ext cx="170750" cy="169275"/>
            </a:xfrm>
            <a:custGeom>
              <a:avLst/>
              <a:gdLst/>
              <a:ahLst/>
              <a:cxnLst/>
              <a:rect l="l" t="t" r="r" b="b"/>
              <a:pathLst>
                <a:path w="6830" h="6771" extrusionOk="0">
                  <a:moveTo>
                    <a:pt x="3444" y="6771"/>
                  </a:moveTo>
                  <a:cubicBezTo>
                    <a:pt x="1576" y="6771"/>
                    <a:pt x="58" y="5253"/>
                    <a:pt x="0" y="3385"/>
                  </a:cubicBezTo>
                  <a:cubicBezTo>
                    <a:pt x="0" y="1518"/>
                    <a:pt x="1576" y="0"/>
                    <a:pt x="3444" y="0"/>
                  </a:cubicBezTo>
                  <a:cubicBezTo>
                    <a:pt x="5253" y="0"/>
                    <a:pt x="6771" y="1518"/>
                    <a:pt x="6771" y="3327"/>
                  </a:cubicBezTo>
                  <a:cubicBezTo>
                    <a:pt x="6829" y="5195"/>
                    <a:pt x="5253" y="6713"/>
                    <a:pt x="3444" y="677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6" name="Google Shape;9576;p22"/>
            <p:cNvSpPr/>
            <p:nvPr/>
          </p:nvSpPr>
          <p:spPr>
            <a:xfrm>
              <a:off x="5296975" y="2882300"/>
              <a:ext cx="169300" cy="170750"/>
            </a:xfrm>
            <a:custGeom>
              <a:avLst/>
              <a:gdLst/>
              <a:ahLst/>
              <a:cxnLst/>
              <a:rect l="l" t="t" r="r" b="b"/>
              <a:pathLst>
                <a:path w="6772" h="6830" extrusionOk="0">
                  <a:moveTo>
                    <a:pt x="6713" y="3444"/>
                  </a:moveTo>
                  <a:cubicBezTo>
                    <a:pt x="6713" y="5254"/>
                    <a:pt x="5137" y="6830"/>
                    <a:pt x="3328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9"/>
                  </a:cubicBezTo>
                  <a:cubicBezTo>
                    <a:pt x="5254" y="59"/>
                    <a:pt x="6771" y="1635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7" name="Google Shape;9577;p22"/>
            <p:cNvSpPr/>
            <p:nvPr/>
          </p:nvSpPr>
          <p:spPr>
            <a:xfrm>
              <a:off x="3827500" y="1167650"/>
              <a:ext cx="170750" cy="169300"/>
            </a:xfrm>
            <a:custGeom>
              <a:avLst/>
              <a:gdLst/>
              <a:ahLst/>
              <a:cxnLst/>
              <a:rect l="l" t="t" r="r" b="b"/>
              <a:pathLst>
                <a:path w="6830" h="6772" extrusionOk="0">
                  <a:moveTo>
                    <a:pt x="3386" y="6772"/>
                  </a:moveTo>
                  <a:cubicBezTo>
                    <a:pt x="1518" y="6714"/>
                    <a:pt x="0" y="5138"/>
                    <a:pt x="59" y="3328"/>
                  </a:cubicBezTo>
                  <a:cubicBezTo>
                    <a:pt x="59" y="1519"/>
                    <a:pt x="1635" y="1"/>
                    <a:pt x="3444" y="1"/>
                  </a:cubicBezTo>
                  <a:cubicBezTo>
                    <a:pt x="5254" y="1"/>
                    <a:pt x="6830" y="1635"/>
                    <a:pt x="6771" y="3445"/>
                  </a:cubicBezTo>
                  <a:cubicBezTo>
                    <a:pt x="6713" y="5254"/>
                    <a:pt x="5195" y="6772"/>
                    <a:pt x="3386" y="67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8" name="Google Shape;9578;p22"/>
            <p:cNvSpPr/>
            <p:nvPr/>
          </p:nvSpPr>
          <p:spPr>
            <a:xfrm>
              <a:off x="2603175" y="1656525"/>
              <a:ext cx="167850" cy="170750"/>
            </a:xfrm>
            <a:custGeom>
              <a:avLst/>
              <a:gdLst/>
              <a:ahLst/>
              <a:cxnLst/>
              <a:rect l="l" t="t" r="r" b="b"/>
              <a:pathLst>
                <a:path w="6714" h="6830" extrusionOk="0">
                  <a:moveTo>
                    <a:pt x="6713" y="3444"/>
                  </a:moveTo>
                  <a:cubicBezTo>
                    <a:pt x="6713" y="5253"/>
                    <a:pt x="5137" y="6829"/>
                    <a:pt x="3269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8"/>
                  </a:cubicBezTo>
                  <a:cubicBezTo>
                    <a:pt x="5254" y="58"/>
                    <a:pt x="6713" y="1634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9" name="Google Shape;9579;p22"/>
            <p:cNvSpPr/>
            <p:nvPr/>
          </p:nvSpPr>
          <p:spPr>
            <a:xfrm>
              <a:off x="3580875" y="116765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3445" y="6714"/>
                  </a:moveTo>
                  <a:cubicBezTo>
                    <a:pt x="1577" y="6772"/>
                    <a:pt x="1" y="5196"/>
                    <a:pt x="59" y="3328"/>
                  </a:cubicBezTo>
                  <a:cubicBezTo>
                    <a:pt x="59" y="1519"/>
                    <a:pt x="1577" y="1"/>
                    <a:pt x="3386" y="1"/>
                  </a:cubicBezTo>
                  <a:cubicBezTo>
                    <a:pt x="5254" y="1"/>
                    <a:pt x="6772" y="1577"/>
                    <a:pt x="6772" y="3386"/>
                  </a:cubicBezTo>
                  <a:cubicBezTo>
                    <a:pt x="6772" y="5196"/>
                    <a:pt x="5196" y="6714"/>
                    <a:pt x="3445" y="67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0" name="Google Shape;9580;p22"/>
            <p:cNvSpPr/>
            <p:nvPr/>
          </p:nvSpPr>
          <p:spPr>
            <a:xfrm>
              <a:off x="5054750" y="3620675"/>
              <a:ext cx="166375" cy="166375"/>
            </a:xfrm>
            <a:custGeom>
              <a:avLst/>
              <a:gdLst/>
              <a:ahLst/>
              <a:cxnLst/>
              <a:rect l="l" t="t" r="r" b="b"/>
              <a:pathLst>
                <a:path w="6655" h="6655" extrusionOk="0">
                  <a:moveTo>
                    <a:pt x="6654" y="3328"/>
                  </a:moveTo>
                  <a:cubicBezTo>
                    <a:pt x="6654" y="5196"/>
                    <a:pt x="5137" y="6655"/>
                    <a:pt x="3327" y="6655"/>
                  </a:cubicBezTo>
                  <a:cubicBezTo>
                    <a:pt x="1459" y="6597"/>
                    <a:pt x="0" y="5079"/>
                    <a:pt x="0" y="3270"/>
                  </a:cubicBezTo>
                  <a:cubicBezTo>
                    <a:pt x="58" y="1460"/>
                    <a:pt x="1518" y="1"/>
                    <a:pt x="3327" y="1"/>
                  </a:cubicBezTo>
                  <a:cubicBezTo>
                    <a:pt x="5195" y="1"/>
                    <a:pt x="6654" y="1518"/>
                    <a:pt x="6654" y="33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1" name="Google Shape;9581;p22"/>
            <p:cNvSpPr/>
            <p:nvPr/>
          </p:nvSpPr>
          <p:spPr>
            <a:xfrm>
              <a:off x="5296975" y="2391975"/>
              <a:ext cx="169300" cy="170775"/>
            </a:xfrm>
            <a:custGeom>
              <a:avLst/>
              <a:gdLst/>
              <a:ahLst/>
              <a:cxnLst/>
              <a:rect l="l" t="t" r="r" b="b"/>
              <a:pathLst>
                <a:path w="6772" h="6831" extrusionOk="0">
                  <a:moveTo>
                    <a:pt x="3269" y="6772"/>
                  </a:moveTo>
                  <a:cubicBezTo>
                    <a:pt x="1401" y="6655"/>
                    <a:pt x="1" y="5137"/>
                    <a:pt x="59" y="3328"/>
                  </a:cubicBezTo>
                  <a:cubicBezTo>
                    <a:pt x="176" y="1460"/>
                    <a:pt x="1693" y="1"/>
                    <a:pt x="3503" y="118"/>
                  </a:cubicBezTo>
                  <a:cubicBezTo>
                    <a:pt x="5371" y="234"/>
                    <a:pt x="6771" y="1694"/>
                    <a:pt x="6713" y="3503"/>
                  </a:cubicBezTo>
                  <a:cubicBezTo>
                    <a:pt x="6596" y="5371"/>
                    <a:pt x="5079" y="6830"/>
                    <a:pt x="3269" y="67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2" name="Google Shape;9582;p22"/>
            <p:cNvSpPr/>
            <p:nvPr/>
          </p:nvSpPr>
          <p:spPr>
            <a:xfrm>
              <a:off x="4562975" y="4111000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8"/>
                    <a:pt x="5137" y="6538"/>
                    <a:pt x="3327" y="6538"/>
                  </a:cubicBezTo>
                  <a:cubicBezTo>
                    <a:pt x="1459" y="6596"/>
                    <a:pt x="0" y="5137"/>
                    <a:pt x="0" y="3269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137" y="0"/>
                    <a:pt x="6538" y="1460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3" name="Google Shape;9583;p22"/>
            <p:cNvSpPr/>
            <p:nvPr/>
          </p:nvSpPr>
          <p:spPr>
            <a:xfrm>
              <a:off x="4072650" y="1169125"/>
              <a:ext cx="166375" cy="164925"/>
            </a:xfrm>
            <a:custGeom>
              <a:avLst/>
              <a:gdLst/>
              <a:ahLst/>
              <a:cxnLst/>
              <a:rect l="l" t="t" r="r" b="b"/>
              <a:pathLst>
                <a:path w="6655" h="6597" extrusionOk="0">
                  <a:moveTo>
                    <a:pt x="3328" y="0"/>
                  </a:moveTo>
                  <a:cubicBezTo>
                    <a:pt x="5196" y="0"/>
                    <a:pt x="6655" y="1518"/>
                    <a:pt x="6597" y="3327"/>
                  </a:cubicBezTo>
                  <a:cubicBezTo>
                    <a:pt x="6597" y="5195"/>
                    <a:pt x="5137" y="6596"/>
                    <a:pt x="3328" y="6596"/>
                  </a:cubicBezTo>
                  <a:cubicBezTo>
                    <a:pt x="1460" y="6596"/>
                    <a:pt x="1" y="5137"/>
                    <a:pt x="1" y="3269"/>
                  </a:cubicBezTo>
                  <a:cubicBezTo>
                    <a:pt x="59" y="1460"/>
                    <a:pt x="1518" y="0"/>
                    <a:pt x="33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4" name="Google Shape;9584;p22"/>
            <p:cNvSpPr/>
            <p:nvPr/>
          </p:nvSpPr>
          <p:spPr>
            <a:xfrm>
              <a:off x="2846875" y="1411350"/>
              <a:ext cx="166375" cy="167850"/>
            </a:xfrm>
            <a:custGeom>
              <a:avLst/>
              <a:gdLst/>
              <a:ahLst/>
              <a:cxnLst/>
              <a:rect l="l" t="t" r="r" b="b"/>
              <a:pathLst>
                <a:path w="6655" h="6714" extrusionOk="0">
                  <a:moveTo>
                    <a:pt x="6596" y="3386"/>
                  </a:moveTo>
                  <a:cubicBezTo>
                    <a:pt x="6596" y="5254"/>
                    <a:pt x="5079" y="6713"/>
                    <a:pt x="3269" y="6655"/>
                  </a:cubicBezTo>
                  <a:cubicBezTo>
                    <a:pt x="1401" y="6597"/>
                    <a:pt x="0" y="5137"/>
                    <a:pt x="0" y="3328"/>
                  </a:cubicBezTo>
                  <a:cubicBezTo>
                    <a:pt x="59" y="1460"/>
                    <a:pt x="1576" y="1"/>
                    <a:pt x="3386" y="59"/>
                  </a:cubicBezTo>
                  <a:cubicBezTo>
                    <a:pt x="5195" y="59"/>
                    <a:pt x="6655" y="1577"/>
                    <a:pt x="6596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5" name="Google Shape;9585;p22"/>
            <p:cNvSpPr/>
            <p:nvPr/>
          </p:nvSpPr>
          <p:spPr>
            <a:xfrm>
              <a:off x="5299900" y="3131825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9"/>
                    <a:pt x="5137" y="6538"/>
                    <a:pt x="3327" y="6597"/>
                  </a:cubicBezTo>
                  <a:cubicBezTo>
                    <a:pt x="1460" y="6597"/>
                    <a:pt x="0" y="5137"/>
                    <a:pt x="0" y="3269"/>
                  </a:cubicBezTo>
                  <a:cubicBezTo>
                    <a:pt x="0" y="1460"/>
                    <a:pt x="1401" y="1"/>
                    <a:pt x="3211" y="1"/>
                  </a:cubicBezTo>
                  <a:cubicBezTo>
                    <a:pt x="5078" y="1"/>
                    <a:pt x="6538" y="1402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6" name="Google Shape;9586;p22"/>
            <p:cNvSpPr/>
            <p:nvPr/>
          </p:nvSpPr>
          <p:spPr>
            <a:xfrm>
              <a:off x="2358025" y="1901675"/>
              <a:ext cx="164925" cy="164925"/>
            </a:xfrm>
            <a:custGeom>
              <a:avLst/>
              <a:gdLst/>
              <a:ahLst/>
              <a:cxnLst/>
              <a:rect l="l" t="t" r="r" b="b"/>
              <a:pathLst>
                <a:path w="6597" h="6597" extrusionOk="0">
                  <a:moveTo>
                    <a:pt x="3327" y="6596"/>
                  </a:moveTo>
                  <a:cubicBezTo>
                    <a:pt x="1518" y="6596"/>
                    <a:pt x="59" y="5195"/>
                    <a:pt x="0" y="3327"/>
                  </a:cubicBezTo>
                  <a:cubicBezTo>
                    <a:pt x="0" y="1518"/>
                    <a:pt x="1401" y="59"/>
                    <a:pt x="3269" y="59"/>
                  </a:cubicBezTo>
                  <a:cubicBezTo>
                    <a:pt x="5079" y="0"/>
                    <a:pt x="6538" y="1460"/>
                    <a:pt x="6538" y="3269"/>
                  </a:cubicBezTo>
                  <a:cubicBezTo>
                    <a:pt x="6596" y="5137"/>
                    <a:pt x="5137" y="6538"/>
                    <a:pt x="3327" y="659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7" name="Google Shape;9587;p22"/>
            <p:cNvSpPr/>
            <p:nvPr/>
          </p:nvSpPr>
          <p:spPr>
            <a:xfrm>
              <a:off x="3337175" y="1170575"/>
              <a:ext cx="164925" cy="163475"/>
            </a:xfrm>
            <a:custGeom>
              <a:avLst/>
              <a:gdLst/>
              <a:ahLst/>
              <a:cxnLst/>
              <a:rect l="l" t="t" r="r" b="b"/>
              <a:pathLst>
                <a:path w="6597" h="6539" extrusionOk="0">
                  <a:moveTo>
                    <a:pt x="3270" y="1"/>
                  </a:moveTo>
                  <a:cubicBezTo>
                    <a:pt x="5079" y="1"/>
                    <a:pt x="6538" y="1402"/>
                    <a:pt x="6538" y="3211"/>
                  </a:cubicBezTo>
                  <a:cubicBezTo>
                    <a:pt x="6597" y="5079"/>
                    <a:pt x="5138" y="6538"/>
                    <a:pt x="3328" y="6538"/>
                  </a:cubicBezTo>
                  <a:cubicBezTo>
                    <a:pt x="1460" y="6538"/>
                    <a:pt x="59" y="5137"/>
                    <a:pt x="1" y="3269"/>
                  </a:cubicBezTo>
                  <a:cubicBezTo>
                    <a:pt x="1" y="1460"/>
                    <a:pt x="1402" y="1"/>
                    <a:pt x="32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8" name="Google Shape;9588;p22"/>
            <p:cNvSpPr/>
            <p:nvPr/>
          </p:nvSpPr>
          <p:spPr>
            <a:xfrm>
              <a:off x="2601725" y="3864375"/>
              <a:ext cx="163450" cy="163475"/>
            </a:xfrm>
            <a:custGeom>
              <a:avLst/>
              <a:gdLst/>
              <a:ahLst/>
              <a:cxnLst/>
              <a:rect l="l" t="t" r="r" b="b"/>
              <a:pathLst>
                <a:path w="6538" h="6539" extrusionOk="0">
                  <a:moveTo>
                    <a:pt x="3269" y="1"/>
                  </a:moveTo>
                  <a:cubicBezTo>
                    <a:pt x="5137" y="1"/>
                    <a:pt x="6538" y="1460"/>
                    <a:pt x="6538" y="3328"/>
                  </a:cubicBezTo>
                  <a:cubicBezTo>
                    <a:pt x="6538" y="5137"/>
                    <a:pt x="5078" y="6538"/>
                    <a:pt x="3211" y="6538"/>
                  </a:cubicBezTo>
                  <a:cubicBezTo>
                    <a:pt x="1401" y="6538"/>
                    <a:pt x="0" y="5079"/>
                    <a:pt x="0" y="3269"/>
                  </a:cubicBezTo>
                  <a:cubicBezTo>
                    <a:pt x="0" y="1402"/>
                    <a:pt x="1460" y="1"/>
                    <a:pt x="32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9" name="Google Shape;9589;p22"/>
            <p:cNvSpPr/>
            <p:nvPr/>
          </p:nvSpPr>
          <p:spPr>
            <a:xfrm>
              <a:off x="2112875" y="28866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5020"/>
                    <a:pt x="5020" y="6480"/>
                    <a:pt x="3269" y="6480"/>
                  </a:cubicBezTo>
                  <a:cubicBezTo>
                    <a:pt x="1401" y="6480"/>
                    <a:pt x="0" y="5020"/>
                    <a:pt x="0" y="3211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020" y="0"/>
                    <a:pt x="6479" y="1460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0" name="Google Shape;9590;p22"/>
            <p:cNvSpPr/>
            <p:nvPr/>
          </p:nvSpPr>
          <p:spPr>
            <a:xfrm>
              <a:off x="3585250" y="4357600"/>
              <a:ext cx="162025" cy="163475"/>
            </a:xfrm>
            <a:custGeom>
              <a:avLst/>
              <a:gdLst/>
              <a:ahLst/>
              <a:cxnLst/>
              <a:rect l="l" t="t" r="r" b="b"/>
              <a:pathLst>
                <a:path w="6481" h="6539" extrusionOk="0">
                  <a:moveTo>
                    <a:pt x="3211" y="6538"/>
                  </a:moveTo>
                  <a:cubicBezTo>
                    <a:pt x="1460" y="6538"/>
                    <a:pt x="1" y="5079"/>
                    <a:pt x="1" y="3270"/>
                  </a:cubicBezTo>
                  <a:cubicBezTo>
                    <a:pt x="1" y="1460"/>
                    <a:pt x="1460" y="1"/>
                    <a:pt x="3270" y="59"/>
                  </a:cubicBezTo>
                  <a:cubicBezTo>
                    <a:pt x="5021" y="59"/>
                    <a:pt x="6480" y="1518"/>
                    <a:pt x="6480" y="3328"/>
                  </a:cubicBezTo>
                  <a:cubicBezTo>
                    <a:pt x="6480" y="5079"/>
                    <a:pt x="5021" y="6538"/>
                    <a:pt x="3211" y="653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1" name="Google Shape;9591;p22"/>
            <p:cNvSpPr/>
            <p:nvPr/>
          </p:nvSpPr>
          <p:spPr>
            <a:xfrm>
              <a:off x="383187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5020" y="0"/>
                    <a:pt x="6480" y="1401"/>
                    <a:pt x="6480" y="3269"/>
                  </a:cubicBezTo>
                  <a:cubicBezTo>
                    <a:pt x="6480" y="5020"/>
                    <a:pt x="5020" y="6479"/>
                    <a:pt x="3269" y="6479"/>
                  </a:cubicBezTo>
                  <a:cubicBezTo>
                    <a:pt x="1460" y="6479"/>
                    <a:pt x="1" y="5020"/>
                    <a:pt x="1" y="3211"/>
                  </a:cubicBezTo>
                  <a:cubicBezTo>
                    <a:pt x="1" y="1401"/>
                    <a:pt x="1401" y="0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2" name="Google Shape;9592;p22"/>
            <p:cNvSpPr/>
            <p:nvPr/>
          </p:nvSpPr>
          <p:spPr>
            <a:xfrm>
              <a:off x="2112875" y="26400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4962"/>
                    <a:pt x="5078" y="6422"/>
                    <a:pt x="3269" y="6480"/>
                  </a:cubicBezTo>
                  <a:cubicBezTo>
                    <a:pt x="1459" y="6480"/>
                    <a:pt x="0" y="5021"/>
                    <a:pt x="0" y="3211"/>
                  </a:cubicBezTo>
                  <a:cubicBezTo>
                    <a:pt x="0" y="1460"/>
                    <a:pt x="1459" y="1"/>
                    <a:pt x="3211" y="1"/>
                  </a:cubicBezTo>
                  <a:cubicBezTo>
                    <a:pt x="5020" y="1"/>
                    <a:pt x="6479" y="1402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3" name="Google Shape;9593;p22"/>
            <p:cNvSpPr/>
            <p:nvPr/>
          </p:nvSpPr>
          <p:spPr>
            <a:xfrm>
              <a:off x="2848325" y="41124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70" y="6480"/>
                  </a:moveTo>
                  <a:cubicBezTo>
                    <a:pt x="1518" y="6480"/>
                    <a:pt x="59" y="5020"/>
                    <a:pt x="1" y="3269"/>
                  </a:cubicBezTo>
                  <a:cubicBezTo>
                    <a:pt x="1" y="1460"/>
                    <a:pt x="1460" y="1"/>
                    <a:pt x="3211" y="1"/>
                  </a:cubicBezTo>
                  <a:cubicBezTo>
                    <a:pt x="5021" y="1"/>
                    <a:pt x="6480" y="1402"/>
                    <a:pt x="6480" y="3211"/>
                  </a:cubicBezTo>
                  <a:cubicBezTo>
                    <a:pt x="6480" y="4962"/>
                    <a:pt x="5079" y="6421"/>
                    <a:pt x="3270" y="64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4" name="Google Shape;9594;p22"/>
            <p:cNvSpPr/>
            <p:nvPr/>
          </p:nvSpPr>
          <p:spPr>
            <a:xfrm>
              <a:off x="2359475" y="36221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4962" y="0"/>
                    <a:pt x="6480" y="1459"/>
                    <a:pt x="6480" y="3211"/>
                  </a:cubicBezTo>
                  <a:cubicBezTo>
                    <a:pt x="6480" y="5020"/>
                    <a:pt x="5021" y="6479"/>
                    <a:pt x="3269" y="6479"/>
                  </a:cubicBezTo>
                  <a:cubicBezTo>
                    <a:pt x="1460" y="6479"/>
                    <a:pt x="1" y="5078"/>
                    <a:pt x="1" y="3269"/>
                  </a:cubicBezTo>
                  <a:cubicBezTo>
                    <a:pt x="1" y="1518"/>
                    <a:pt x="1402" y="59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5" name="Google Shape;9595;p22"/>
            <p:cNvSpPr/>
            <p:nvPr/>
          </p:nvSpPr>
          <p:spPr>
            <a:xfrm>
              <a:off x="4320725" y="11705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80" y="3211"/>
                  </a:moveTo>
                  <a:cubicBezTo>
                    <a:pt x="6480" y="5021"/>
                    <a:pt x="5021" y="6480"/>
                    <a:pt x="3269" y="6480"/>
                  </a:cubicBezTo>
                  <a:cubicBezTo>
                    <a:pt x="1518" y="6480"/>
                    <a:pt x="59" y="5021"/>
                    <a:pt x="59" y="3269"/>
                  </a:cubicBezTo>
                  <a:cubicBezTo>
                    <a:pt x="1" y="1518"/>
                    <a:pt x="1518" y="1"/>
                    <a:pt x="3269" y="59"/>
                  </a:cubicBezTo>
                  <a:cubicBezTo>
                    <a:pt x="5021" y="59"/>
                    <a:pt x="6480" y="1518"/>
                    <a:pt x="6480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6" name="Google Shape;9596;p22"/>
            <p:cNvSpPr/>
            <p:nvPr/>
          </p:nvSpPr>
          <p:spPr>
            <a:xfrm>
              <a:off x="407412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0" y="0"/>
                  </a:moveTo>
                  <a:cubicBezTo>
                    <a:pt x="5020" y="0"/>
                    <a:pt x="6479" y="1459"/>
                    <a:pt x="6479" y="3269"/>
                  </a:cubicBezTo>
                  <a:cubicBezTo>
                    <a:pt x="6479" y="4962"/>
                    <a:pt x="5020" y="6421"/>
                    <a:pt x="3269" y="6479"/>
                  </a:cubicBezTo>
                  <a:cubicBezTo>
                    <a:pt x="1518" y="6479"/>
                    <a:pt x="0" y="4962"/>
                    <a:pt x="58" y="3211"/>
                  </a:cubicBezTo>
                  <a:cubicBezTo>
                    <a:pt x="58" y="1459"/>
                    <a:pt x="1518" y="59"/>
                    <a:pt x="321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7" name="Google Shape;9597;p22"/>
            <p:cNvSpPr/>
            <p:nvPr/>
          </p:nvSpPr>
          <p:spPr>
            <a:xfrm>
              <a:off x="5301350" y="2149750"/>
              <a:ext cx="160550" cy="162000"/>
            </a:xfrm>
            <a:custGeom>
              <a:avLst/>
              <a:gdLst/>
              <a:ahLst/>
              <a:cxnLst/>
              <a:rect l="l" t="t" r="r" b="b"/>
              <a:pathLst>
                <a:path w="6422" h="6480" extrusionOk="0">
                  <a:moveTo>
                    <a:pt x="3211" y="6479"/>
                  </a:moveTo>
                  <a:cubicBezTo>
                    <a:pt x="1460" y="6479"/>
                    <a:pt x="1" y="5020"/>
                    <a:pt x="1" y="3269"/>
                  </a:cubicBezTo>
                  <a:cubicBezTo>
                    <a:pt x="1" y="1518"/>
                    <a:pt x="1460" y="59"/>
                    <a:pt x="3153" y="59"/>
                  </a:cubicBezTo>
                  <a:cubicBezTo>
                    <a:pt x="4962" y="0"/>
                    <a:pt x="6421" y="1518"/>
                    <a:pt x="6421" y="3269"/>
                  </a:cubicBezTo>
                  <a:cubicBezTo>
                    <a:pt x="6421" y="5020"/>
                    <a:pt x="4962" y="6479"/>
                    <a:pt x="3211" y="64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8" name="Google Shape;9598;p22"/>
            <p:cNvSpPr/>
            <p:nvPr/>
          </p:nvSpPr>
          <p:spPr>
            <a:xfrm>
              <a:off x="2112875" y="2396350"/>
              <a:ext cx="162000" cy="162025"/>
            </a:xfrm>
            <a:custGeom>
              <a:avLst/>
              <a:gdLst/>
              <a:ahLst/>
              <a:cxnLst/>
              <a:rect l="l" t="t" r="r" b="b"/>
              <a:pathLst>
                <a:path w="6480" h="6481" extrusionOk="0">
                  <a:moveTo>
                    <a:pt x="6421" y="3270"/>
                  </a:moveTo>
                  <a:cubicBezTo>
                    <a:pt x="6421" y="5021"/>
                    <a:pt x="4962" y="6480"/>
                    <a:pt x="3211" y="6480"/>
                  </a:cubicBezTo>
                  <a:cubicBezTo>
                    <a:pt x="1459" y="6422"/>
                    <a:pt x="0" y="4962"/>
                    <a:pt x="0" y="3270"/>
                  </a:cubicBezTo>
                  <a:cubicBezTo>
                    <a:pt x="59" y="1519"/>
                    <a:pt x="1518" y="1"/>
                    <a:pt x="3269" y="59"/>
                  </a:cubicBezTo>
                  <a:cubicBezTo>
                    <a:pt x="5020" y="59"/>
                    <a:pt x="6479" y="1519"/>
                    <a:pt x="6421" y="32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9" name="Google Shape;9599;p22"/>
            <p:cNvSpPr/>
            <p:nvPr/>
          </p:nvSpPr>
          <p:spPr>
            <a:xfrm>
              <a:off x="5301350" y="3376975"/>
              <a:ext cx="159075" cy="160550"/>
            </a:xfrm>
            <a:custGeom>
              <a:avLst/>
              <a:gdLst/>
              <a:ahLst/>
              <a:cxnLst/>
              <a:rect l="l" t="t" r="r" b="b"/>
              <a:pathLst>
                <a:path w="6363" h="6422" extrusionOk="0">
                  <a:moveTo>
                    <a:pt x="6363" y="3211"/>
                  </a:moveTo>
                  <a:cubicBezTo>
                    <a:pt x="6363" y="4962"/>
                    <a:pt x="4904" y="6422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59" y="1402"/>
                    <a:pt x="1460" y="1"/>
                    <a:pt x="3211" y="1"/>
                  </a:cubicBezTo>
                  <a:cubicBezTo>
                    <a:pt x="4904" y="1"/>
                    <a:pt x="6363" y="1460"/>
                    <a:pt x="636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0" name="Google Shape;9600;p22"/>
            <p:cNvSpPr/>
            <p:nvPr/>
          </p:nvSpPr>
          <p:spPr>
            <a:xfrm>
              <a:off x="3340100" y="4360525"/>
              <a:ext cx="159100" cy="159075"/>
            </a:xfrm>
            <a:custGeom>
              <a:avLst/>
              <a:gdLst/>
              <a:ahLst/>
              <a:cxnLst/>
              <a:rect l="l" t="t" r="r" b="b"/>
              <a:pathLst>
                <a:path w="6364" h="6363" extrusionOk="0">
                  <a:moveTo>
                    <a:pt x="6363" y="3153"/>
                  </a:moveTo>
                  <a:cubicBezTo>
                    <a:pt x="6363" y="4904"/>
                    <a:pt x="4904" y="6363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1" y="1460"/>
                    <a:pt x="1460" y="1"/>
                    <a:pt x="3153" y="1"/>
                  </a:cubicBezTo>
                  <a:cubicBezTo>
                    <a:pt x="4904" y="1"/>
                    <a:pt x="6363" y="1460"/>
                    <a:pt x="6363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1" name="Google Shape;9601;p22"/>
            <p:cNvSpPr/>
            <p:nvPr/>
          </p:nvSpPr>
          <p:spPr>
            <a:xfrm>
              <a:off x="2114325" y="3134750"/>
              <a:ext cx="159075" cy="159075"/>
            </a:xfrm>
            <a:custGeom>
              <a:avLst/>
              <a:gdLst/>
              <a:ahLst/>
              <a:cxnLst/>
              <a:rect l="l" t="t" r="r" b="b"/>
              <a:pathLst>
                <a:path w="6363" h="6363" extrusionOk="0">
                  <a:moveTo>
                    <a:pt x="3153" y="6363"/>
                  </a:moveTo>
                  <a:cubicBezTo>
                    <a:pt x="1460" y="6363"/>
                    <a:pt x="1" y="4904"/>
                    <a:pt x="1" y="3152"/>
                  </a:cubicBezTo>
                  <a:cubicBezTo>
                    <a:pt x="1" y="1460"/>
                    <a:pt x="1460" y="0"/>
                    <a:pt x="3153" y="0"/>
                  </a:cubicBezTo>
                  <a:cubicBezTo>
                    <a:pt x="4904" y="0"/>
                    <a:pt x="6363" y="1460"/>
                    <a:pt x="6363" y="3152"/>
                  </a:cubicBezTo>
                  <a:cubicBezTo>
                    <a:pt x="6363" y="4904"/>
                    <a:pt x="4904" y="6363"/>
                    <a:pt x="3153" y="63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2" name="Google Shape;9602;p22"/>
            <p:cNvSpPr/>
            <p:nvPr/>
          </p:nvSpPr>
          <p:spPr>
            <a:xfrm>
              <a:off x="4812500" y="1415725"/>
              <a:ext cx="159075" cy="157625"/>
            </a:xfrm>
            <a:custGeom>
              <a:avLst/>
              <a:gdLst/>
              <a:ahLst/>
              <a:cxnLst/>
              <a:rect l="l" t="t" r="r" b="b"/>
              <a:pathLst>
                <a:path w="6363" h="6305" extrusionOk="0">
                  <a:moveTo>
                    <a:pt x="6305" y="3153"/>
                  </a:moveTo>
                  <a:cubicBezTo>
                    <a:pt x="6363" y="4904"/>
                    <a:pt x="4904" y="6305"/>
                    <a:pt x="3153" y="6305"/>
                  </a:cubicBezTo>
                  <a:cubicBezTo>
                    <a:pt x="1401" y="6305"/>
                    <a:pt x="1" y="4904"/>
                    <a:pt x="1" y="3211"/>
                  </a:cubicBezTo>
                  <a:cubicBezTo>
                    <a:pt x="1" y="1460"/>
                    <a:pt x="1401" y="1"/>
                    <a:pt x="3211" y="1"/>
                  </a:cubicBezTo>
                  <a:cubicBezTo>
                    <a:pt x="4904" y="1"/>
                    <a:pt x="6305" y="1402"/>
                    <a:pt x="6305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3" name="Google Shape;9603;p22"/>
            <p:cNvSpPr/>
            <p:nvPr/>
          </p:nvSpPr>
          <p:spPr>
            <a:xfrm>
              <a:off x="5059125" y="1660900"/>
              <a:ext cx="159075" cy="160525"/>
            </a:xfrm>
            <a:custGeom>
              <a:avLst/>
              <a:gdLst/>
              <a:ahLst/>
              <a:cxnLst/>
              <a:rect l="l" t="t" r="r" b="b"/>
              <a:pathLst>
                <a:path w="6363" h="6421" extrusionOk="0">
                  <a:moveTo>
                    <a:pt x="6363" y="3269"/>
                  </a:moveTo>
                  <a:cubicBezTo>
                    <a:pt x="6304" y="5020"/>
                    <a:pt x="4845" y="6421"/>
                    <a:pt x="3094" y="6363"/>
                  </a:cubicBezTo>
                  <a:cubicBezTo>
                    <a:pt x="1343" y="6363"/>
                    <a:pt x="0" y="4903"/>
                    <a:pt x="0" y="3211"/>
                  </a:cubicBezTo>
                  <a:cubicBezTo>
                    <a:pt x="59" y="1401"/>
                    <a:pt x="1518" y="0"/>
                    <a:pt x="3269" y="59"/>
                  </a:cubicBezTo>
                  <a:cubicBezTo>
                    <a:pt x="4962" y="117"/>
                    <a:pt x="6363" y="1518"/>
                    <a:pt x="6363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4" name="Google Shape;9604;p22"/>
            <p:cNvSpPr/>
            <p:nvPr/>
          </p:nvSpPr>
          <p:spPr>
            <a:xfrm>
              <a:off x="3097875" y="1172050"/>
              <a:ext cx="157625" cy="159075"/>
            </a:xfrm>
            <a:custGeom>
              <a:avLst/>
              <a:gdLst/>
              <a:ahLst/>
              <a:cxnLst/>
              <a:rect l="l" t="t" r="r" b="b"/>
              <a:pathLst>
                <a:path w="6305" h="6363" extrusionOk="0">
                  <a:moveTo>
                    <a:pt x="6304" y="3152"/>
                  </a:moveTo>
                  <a:cubicBezTo>
                    <a:pt x="6304" y="4903"/>
                    <a:pt x="4903" y="6362"/>
                    <a:pt x="3152" y="6362"/>
                  </a:cubicBezTo>
                  <a:cubicBezTo>
                    <a:pt x="1401" y="6362"/>
                    <a:pt x="0" y="4962"/>
                    <a:pt x="0" y="3210"/>
                  </a:cubicBezTo>
                  <a:cubicBezTo>
                    <a:pt x="0" y="1459"/>
                    <a:pt x="1401" y="0"/>
                    <a:pt x="3152" y="58"/>
                  </a:cubicBezTo>
                  <a:cubicBezTo>
                    <a:pt x="4903" y="58"/>
                    <a:pt x="6304" y="1459"/>
                    <a:pt x="6304" y="31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5" name="Google Shape;9605;p22"/>
            <p:cNvSpPr/>
            <p:nvPr/>
          </p:nvSpPr>
          <p:spPr>
            <a:xfrm>
              <a:off x="4323650" y="4361975"/>
              <a:ext cx="156175" cy="156175"/>
            </a:xfrm>
            <a:custGeom>
              <a:avLst/>
              <a:gdLst/>
              <a:ahLst/>
              <a:cxnLst/>
              <a:rect l="l" t="t" r="r" b="b"/>
              <a:pathLst>
                <a:path w="6247" h="6247" extrusionOk="0">
                  <a:moveTo>
                    <a:pt x="3152" y="1"/>
                  </a:moveTo>
                  <a:cubicBezTo>
                    <a:pt x="4904" y="59"/>
                    <a:pt x="6246" y="1460"/>
                    <a:pt x="6246" y="3211"/>
                  </a:cubicBezTo>
                  <a:cubicBezTo>
                    <a:pt x="6188" y="4904"/>
                    <a:pt x="4845" y="6247"/>
                    <a:pt x="3094" y="6188"/>
                  </a:cubicBezTo>
                  <a:cubicBezTo>
                    <a:pt x="1343" y="6188"/>
                    <a:pt x="0" y="4787"/>
                    <a:pt x="59" y="3036"/>
                  </a:cubicBezTo>
                  <a:cubicBezTo>
                    <a:pt x="59" y="1343"/>
                    <a:pt x="1460" y="1"/>
                    <a:pt x="31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6" name="Google Shape;9606;p22"/>
            <p:cNvSpPr/>
            <p:nvPr/>
          </p:nvSpPr>
          <p:spPr>
            <a:xfrm>
              <a:off x="2609025" y="1417200"/>
              <a:ext cx="156150" cy="154700"/>
            </a:xfrm>
            <a:custGeom>
              <a:avLst/>
              <a:gdLst/>
              <a:ahLst/>
              <a:cxnLst/>
              <a:rect l="l" t="t" r="r" b="b"/>
              <a:pathLst>
                <a:path w="6246" h="6188" extrusionOk="0">
                  <a:moveTo>
                    <a:pt x="6187" y="3094"/>
                  </a:moveTo>
                  <a:cubicBezTo>
                    <a:pt x="6246" y="4787"/>
                    <a:pt x="4845" y="6188"/>
                    <a:pt x="3152" y="6188"/>
                  </a:cubicBezTo>
                  <a:cubicBezTo>
                    <a:pt x="1459" y="6188"/>
                    <a:pt x="58" y="4845"/>
                    <a:pt x="58" y="3152"/>
                  </a:cubicBezTo>
                  <a:cubicBezTo>
                    <a:pt x="0" y="1401"/>
                    <a:pt x="1401" y="59"/>
                    <a:pt x="3094" y="0"/>
                  </a:cubicBezTo>
                  <a:cubicBezTo>
                    <a:pt x="4786" y="0"/>
                    <a:pt x="6187" y="1401"/>
                    <a:pt x="618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7" name="Google Shape;9607;p22"/>
            <p:cNvSpPr/>
            <p:nvPr/>
          </p:nvSpPr>
          <p:spPr>
            <a:xfrm>
              <a:off x="5060575" y="387312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4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4"/>
                  </a:cubicBezTo>
                  <a:cubicBezTo>
                    <a:pt x="1" y="1343"/>
                    <a:pt x="1401" y="1"/>
                    <a:pt x="3094" y="1"/>
                  </a:cubicBezTo>
                  <a:cubicBezTo>
                    <a:pt x="4845" y="1"/>
                    <a:pt x="6188" y="1402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8" name="Google Shape;9608;p22"/>
            <p:cNvSpPr/>
            <p:nvPr/>
          </p:nvSpPr>
          <p:spPr>
            <a:xfrm>
              <a:off x="2115775" y="215412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787"/>
                    <a:pt x="4846" y="6129"/>
                    <a:pt x="3153" y="6188"/>
                  </a:cubicBezTo>
                  <a:cubicBezTo>
                    <a:pt x="1402" y="6188"/>
                    <a:pt x="1" y="4787"/>
                    <a:pt x="1" y="3036"/>
                  </a:cubicBezTo>
                  <a:cubicBezTo>
                    <a:pt x="59" y="1343"/>
                    <a:pt x="1402" y="0"/>
                    <a:pt x="3153" y="0"/>
                  </a:cubicBezTo>
                  <a:cubicBezTo>
                    <a:pt x="4846" y="0"/>
                    <a:pt x="6188" y="1343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9" name="Google Shape;9609;p22"/>
            <p:cNvSpPr/>
            <p:nvPr/>
          </p:nvSpPr>
          <p:spPr>
            <a:xfrm>
              <a:off x="4813950" y="411537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845"/>
                    <a:pt x="4787" y="6188"/>
                    <a:pt x="3095" y="6188"/>
                  </a:cubicBezTo>
                  <a:cubicBezTo>
                    <a:pt x="1402" y="6188"/>
                    <a:pt x="1" y="4728"/>
                    <a:pt x="59" y="3036"/>
                  </a:cubicBezTo>
                  <a:cubicBezTo>
                    <a:pt x="59" y="1401"/>
                    <a:pt x="1460" y="0"/>
                    <a:pt x="3095" y="0"/>
                  </a:cubicBezTo>
                  <a:cubicBezTo>
                    <a:pt x="4787" y="0"/>
                    <a:pt x="6188" y="1401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0" name="Google Shape;9610;p22"/>
            <p:cNvSpPr/>
            <p:nvPr/>
          </p:nvSpPr>
          <p:spPr>
            <a:xfrm>
              <a:off x="3099325" y="436197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5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5"/>
                  </a:cubicBezTo>
                  <a:cubicBezTo>
                    <a:pt x="1" y="1460"/>
                    <a:pt x="1343" y="59"/>
                    <a:pt x="3036" y="59"/>
                  </a:cubicBezTo>
                  <a:cubicBezTo>
                    <a:pt x="4729" y="1"/>
                    <a:pt x="6129" y="1402"/>
                    <a:pt x="612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1" name="Google Shape;9611;p22"/>
            <p:cNvSpPr/>
            <p:nvPr/>
          </p:nvSpPr>
          <p:spPr>
            <a:xfrm>
              <a:off x="2115775" y="3378450"/>
              <a:ext cx="156175" cy="156150"/>
            </a:xfrm>
            <a:custGeom>
              <a:avLst/>
              <a:gdLst/>
              <a:ahLst/>
              <a:cxnLst/>
              <a:rect l="l" t="t" r="r" b="b"/>
              <a:pathLst>
                <a:path w="6247" h="6246" extrusionOk="0">
                  <a:moveTo>
                    <a:pt x="3153" y="59"/>
                  </a:moveTo>
                  <a:cubicBezTo>
                    <a:pt x="4846" y="117"/>
                    <a:pt x="6247" y="1576"/>
                    <a:pt x="6188" y="3211"/>
                  </a:cubicBezTo>
                  <a:cubicBezTo>
                    <a:pt x="6130" y="4903"/>
                    <a:pt x="4671" y="6246"/>
                    <a:pt x="3036" y="6188"/>
                  </a:cubicBezTo>
                  <a:cubicBezTo>
                    <a:pt x="1343" y="6129"/>
                    <a:pt x="1" y="4728"/>
                    <a:pt x="59" y="3036"/>
                  </a:cubicBezTo>
                  <a:cubicBezTo>
                    <a:pt x="118" y="1343"/>
                    <a:pt x="1519" y="0"/>
                    <a:pt x="3153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2" name="Google Shape;9612;p22"/>
            <p:cNvSpPr/>
            <p:nvPr/>
          </p:nvSpPr>
          <p:spPr>
            <a:xfrm>
              <a:off x="2362400" y="1663800"/>
              <a:ext cx="156175" cy="154725"/>
            </a:xfrm>
            <a:custGeom>
              <a:avLst/>
              <a:gdLst/>
              <a:ahLst/>
              <a:cxnLst/>
              <a:rect l="l" t="t" r="r" b="b"/>
              <a:pathLst>
                <a:path w="6247" h="6189" extrusionOk="0">
                  <a:moveTo>
                    <a:pt x="59" y="3095"/>
                  </a:moveTo>
                  <a:cubicBezTo>
                    <a:pt x="59" y="1402"/>
                    <a:pt x="1518" y="1"/>
                    <a:pt x="3152" y="59"/>
                  </a:cubicBezTo>
                  <a:cubicBezTo>
                    <a:pt x="4845" y="59"/>
                    <a:pt x="6246" y="1519"/>
                    <a:pt x="6188" y="3211"/>
                  </a:cubicBezTo>
                  <a:cubicBezTo>
                    <a:pt x="6129" y="4846"/>
                    <a:pt x="4729" y="6188"/>
                    <a:pt x="3094" y="6188"/>
                  </a:cubicBezTo>
                  <a:cubicBezTo>
                    <a:pt x="1401" y="6188"/>
                    <a:pt x="0" y="4729"/>
                    <a:pt x="5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3" name="Google Shape;9613;p22"/>
            <p:cNvSpPr/>
            <p:nvPr/>
          </p:nvSpPr>
          <p:spPr>
            <a:xfrm>
              <a:off x="4571725" y="1174950"/>
              <a:ext cx="153250" cy="154725"/>
            </a:xfrm>
            <a:custGeom>
              <a:avLst/>
              <a:gdLst/>
              <a:ahLst/>
              <a:cxnLst/>
              <a:rect l="l" t="t" r="r" b="b"/>
              <a:pathLst>
                <a:path w="6130" h="6189" extrusionOk="0">
                  <a:moveTo>
                    <a:pt x="6129" y="3094"/>
                  </a:moveTo>
                  <a:cubicBezTo>
                    <a:pt x="6129" y="4729"/>
                    <a:pt x="4787" y="6130"/>
                    <a:pt x="3094" y="6130"/>
                  </a:cubicBezTo>
                  <a:cubicBezTo>
                    <a:pt x="1460" y="6188"/>
                    <a:pt x="0" y="4729"/>
                    <a:pt x="59" y="3036"/>
                  </a:cubicBezTo>
                  <a:cubicBezTo>
                    <a:pt x="59" y="1402"/>
                    <a:pt x="1460" y="1"/>
                    <a:pt x="3094" y="1"/>
                  </a:cubicBezTo>
                  <a:cubicBezTo>
                    <a:pt x="4728" y="1"/>
                    <a:pt x="6129" y="1402"/>
                    <a:pt x="6129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4" name="Google Shape;9614;p22"/>
            <p:cNvSpPr/>
            <p:nvPr/>
          </p:nvSpPr>
          <p:spPr>
            <a:xfrm>
              <a:off x="5308650" y="1911875"/>
              <a:ext cx="153250" cy="153250"/>
            </a:xfrm>
            <a:custGeom>
              <a:avLst/>
              <a:gdLst/>
              <a:ahLst/>
              <a:cxnLst/>
              <a:rect l="l" t="t" r="r" b="b"/>
              <a:pathLst>
                <a:path w="6130" h="6130" extrusionOk="0">
                  <a:moveTo>
                    <a:pt x="6129" y="3036"/>
                  </a:moveTo>
                  <a:cubicBezTo>
                    <a:pt x="6129" y="4671"/>
                    <a:pt x="4728" y="6071"/>
                    <a:pt x="3094" y="6130"/>
                  </a:cubicBezTo>
                  <a:cubicBezTo>
                    <a:pt x="1460" y="6130"/>
                    <a:pt x="0" y="4729"/>
                    <a:pt x="0" y="3036"/>
                  </a:cubicBezTo>
                  <a:cubicBezTo>
                    <a:pt x="0" y="1402"/>
                    <a:pt x="1401" y="1"/>
                    <a:pt x="3036" y="1"/>
                  </a:cubicBezTo>
                  <a:cubicBezTo>
                    <a:pt x="4728" y="1"/>
                    <a:pt x="6071" y="1402"/>
                    <a:pt x="6129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5" name="Google Shape;9615;p22"/>
            <p:cNvSpPr/>
            <p:nvPr/>
          </p:nvSpPr>
          <p:spPr>
            <a:xfrm>
              <a:off x="2855625" y="1173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3036"/>
                  </a:moveTo>
                  <a:cubicBezTo>
                    <a:pt x="5955" y="4670"/>
                    <a:pt x="4612" y="5954"/>
                    <a:pt x="2919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285"/>
                    <a:pt x="1343" y="0"/>
                    <a:pt x="2978" y="0"/>
                  </a:cubicBezTo>
                  <a:cubicBezTo>
                    <a:pt x="4670" y="59"/>
                    <a:pt x="5955" y="1343"/>
                    <a:pt x="5955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6" name="Google Shape;9616;p22"/>
            <p:cNvSpPr/>
            <p:nvPr/>
          </p:nvSpPr>
          <p:spPr>
            <a:xfrm>
              <a:off x="5307200" y="3627975"/>
              <a:ext cx="148850" cy="150325"/>
            </a:xfrm>
            <a:custGeom>
              <a:avLst/>
              <a:gdLst/>
              <a:ahLst/>
              <a:cxnLst/>
              <a:rect l="l" t="t" r="r" b="b"/>
              <a:pathLst>
                <a:path w="5954" h="6013" extrusionOk="0">
                  <a:moveTo>
                    <a:pt x="2977" y="6013"/>
                  </a:moveTo>
                  <a:cubicBezTo>
                    <a:pt x="1284" y="6013"/>
                    <a:pt x="0" y="4670"/>
                    <a:pt x="0" y="3036"/>
                  </a:cubicBezTo>
                  <a:cubicBezTo>
                    <a:pt x="0" y="1343"/>
                    <a:pt x="1343" y="1"/>
                    <a:pt x="3035" y="59"/>
                  </a:cubicBezTo>
                  <a:cubicBezTo>
                    <a:pt x="4670" y="59"/>
                    <a:pt x="5954" y="1402"/>
                    <a:pt x="5954" y="3036"/>
                  </a:cubicBezTo>
                  <a:cubicBezTo>
                    <a:pt x="5954" y="4729"/>
                    <a:pt x="4611" y="6013"/>
                    <a:pt x="2977" y="60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7" name="Google Shape;9617;p22"/>
            <p:cNvSpPr/>
            <p:nvPr/>
          </p:nvSpPr>
          <p:spPr>
            <a:xfrm>
              <a:off x="3839175" y="931250"/>
              <a:ext cx="147400" cy="148875"/>
            </a:xfrm>
            <a:custGeom>
              <a:avLst/>
              <a:gdLst/>
              <a:ahLst/>
              <a:cxnLst/>
              <a:rect l="l" t="t" r="r" b="b"/>
              <a:pathLst>
                <a:path w="5896" h="5955" extrusionOk="0">
                  <a:moveTo>
                    <a:pt x="2977" y="5955"/>
                  </a:moveTo>
                  <a:cubicBezTo>
                    <a:pt x="1285" y="5955"/>
                    <a:pt x="0" y="4612"/>
                    <a:pt x="0" y="2978"/>
                  </a:cubicBezTo>
                  <a:cubicBezTo>
                    <a:pt x="0" y="1285"/>
                    <a:pt x="1285" y="1"/>
                    <a:pt x="2977" y="1"/>
                  </a:cubicBezTo>
                  <a:cubicBezTo>
                    <a:pt x="4612" y="1"/>
                    <a:pt x="5896" y="1285"/>
                    <a:pt x="5896" y="2920"/>
                  </a:cubicBezTo>
                  <a:cubicBezTo>
                    <a:pt x="5896" y="4612"/>
                    <a:pt x="4612" y="5896"/>
                    <a:pt x="2977" y="595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8" name="Google Shape;9618;p22"/>
            <p:cNvSpPr/>
            <p:nvPr/>
          </p:nvSpPr>
          <p:spPr>
            <a:xfrm>
              <a:off x="2365325" y="3871675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4" y="2977"/>
                  </a:moveTo>
                  <a:cubicBezTo>
                    <a:pt x="5954" y="4670"/>
                    <a:pt x="4670" y="5954"/>
                    <a:pt x="3035" y="5954"/>
                  </a:cubicBezTo>
                  <a:cubicBezTo>
                    <a:pt x="1343" y="5954"/>
                    <a:pt x="0" y="4612"/>
                    <a:pt x="0" y="2919"/>
                  </a:cubicBezTo>
                  <a:cubicBezTo>
                    <a:pt x="59" y="1285"/>
                    <a:pt x="1343" y="0"/>
                    <a:pt x="3035" y="0"/>
                  </a:cubicBezTo>
                  <a:cubicBezTo>
                    <a:pt x="4670" y="0"/>
                    <a:pt x="5954" y="1343"/>
                    <a:pt x="5954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9" name="Google Shape;9619;p22"/>
            <p:cNvSpPr/>
            <p:nvPr/>
          </p:nvSpPr>
          <p:spPr>
            <a:xfrm>
              <a:off x="2607550" y="4118300"/>
              <a:ext cx="150325" cy="150325"/>
            </a:xfrm>
            <a:custGeom>
              <a:avLst/>
              <a:gdLst/>
              <a:ahLst/>
              <a:cxnLst/>
              <a:rect l="l" t="t" r="r" b="b"/>
              <a:pathLst>
                <a:path w="6013" h="6013" extrusionOk="0">
                  <a:moveTo>
                    <a:pt x="6013" y="2977"/>
                  </a:moveTo>
                  <a:cubicBezTo>
                    <a:pt x="6013" y="4611"/>
                    <a:pt x="4729" y="5954"/>
                    <a:pt x="3036" y="5954"/>
                  </a:cubicBezTo>
                  <a:cubicBezTo>
                    <a:pt x="1343" y="6012"/>
                    <a:pt x="1" y="4670"/>
                    <a:pt x="59" y="2977"/>
                  </a:cubicBezTo>
                  <a:cubicBezTo>
                    <a:pt x="59" y="1284"/>
                    <a:pt x="1343" y="0"/>
                    <a:pt x="3036" y="0"/>
                  </a:cubicBezTo>
                  <a:cubicBezTo>
                    <a:pt x="4670" y="0"/>
                    <a:pt x="6013" y="1343"/>
                    <a:pt x="6013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0" name="Google Shape;9620;p22"/>
            <p:cNvSpPr/>
            <p:nvPr/>
          </p:nvSpPr>
          <p:spPr>
            <a:xfrm>
              <a:off x="5553800" y="2892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1" y="2919"/>
                  </a:moveTo>
                  <a:cubicBezTo>
                    <a:pt x="1" y="1285"/>
                    <a:pt x="1343" y="1"/>
                    <a:pt x="3036" y="59"/>
                  </a:cubicBezTo>
                  <a:cubicBezTo>
                    <a:pt x="4670" y="59"/>
                    <a:pt x="5955" y="1402"/>
                    <a:pt x="5955" y="3095"/>
                  </a:cubicBezTo>
                  <a:cubicBezTo>
                    <a:pt x="5896" y="4729"/>
                    <a:pt x="4612" y="5955"/>
                    <a:pt x="2919" y="5955"/>
                  </a:cubicBezTo>
                  <a:cubicBezTo>
                    <a:pt x="1285" y="5955"/>
                    <a:pt x="1" y="4612"/>
                    <a:pt x="1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1" name="Google Shape;9621;p22"/>
            <p:cNvSpPr/>
            <p:nvPr/>
          </p:nvSpPr>
          <p:spPr>
            <a:xfrm>
              <a:off x="5553800" y="26459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2977"/>
                  </a:moveTo>
                  <a:cubicBezTo>
                    <a:pt x="5955" y="4670"/>
                    <a:pt x="4612" y="5954"/>
                    <a:pt x="2978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343"/>
                    <a:pt x="1285" y="59"/>
                    <a:pt x="2919" y="0"/>
                  </a:cubicBezTo>
                  <a:cubicBezTo>
                    <a:pt x="4612" y="0"/>
                    <a:pt x="5955" y="1284"/>
                    <a:pt x="5955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2" name="Google Shape;9622;p22"/>
            <p:cNvSpPr/>
            <p:nvPr/>
          </p:nvSpPr>
          <p:spPr>
            <a:xfrm>
              <a:off x="3592550" y="931250"/>
              <a:ext cx="147425" cy="148875"/>
            </a:xfrm>
            <a:custGeom>
              <a:avLst/>
              <a:gdLst/>
              <a:ahLst/>
              <a:cxnLst/>
              <a:rect l="l" t="t" r="r" b="b"/>
              <a:pathLst>
                <a:path w="5897" h="5955" extrusionOk="0">
                  <a:moveTo>
                    <a:pt x="5896" y="2978"/>
                  </a:moveTo>
                  <a:cubicBezTo>
                    <a:pt x="5896" y="4612"/>
                    <a:pt x="4612" y="5955"/>
                    <a:pt x="2919" y="5896"/>
                  </a:cubicBezTo>
                  <a:cubicBezTo>
                    <a:pt x="1285" y="5896"/>
                    <a:pt x="1" y="4612"/>
                    <a:pt x="1" y="2978"/>
                  </a:cubicBezTo>
                  <a:cubicBezTo>
                    <a:pt x="1" y="1285"/>
                    <a:pt x="1285" y="1"/>
                    <a:pt x="2978" y="1"/>
                  </a:cubicBezTo>
                  <a:cubicBezTo>
                    <a:pt x="4612" y="1"/>
                    <a:pt x="5896" y="1285"/>
                    <a:pt x="5896" y="29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3" name="Google Shape;9623;p22"/>
            <p:cNvSpPr/>
            <p:nvPr/>
          </p:nvSpPr>
          <p:spPr>
            <a:xfrm>
              <a:off x="4571725" y="4366375"/>
              <a:ext cx="147400" cy="147400"/>
            </a:xfrm>
            <a:custGeom>
              <a:avLst/>
              <a:gdLst/>
              <a:ahLst/>
              <a:cxnLst/>
              <a:rect l="l" t="t" r="r" b="b"/>
              <a:pathLst>
                <a:path w="5896" h="5896" extrusionOk="0">
                  <a:moveTo>
                    <a:pt x="5896" y="2977"/>
                  </a:moveTo>
                  <a:cubicBezTo>
                    <a:pt x="5896" y="4553"/>
                    <a:pt x="4553" y="5895"/>
                    <a:pt x="2919" y="5895"/>
                  </a:cubicBezTo>
                  <a:cubicBezTo>
                    <a:pt x="1285" y="5895"/>
                    <a:pt x="0" y="4553"/>
                    <a:pt x="0" y="2860"/>
                  </a:cubicBezTo>
                  <a:cubicBezTo>
                    <a:pt x="0" y="1226"/>
                    <a:pt x="1343" y="0"/>
                    <a:pt x="2977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4" name="Google Shape;9624;p22"/>
            <p:cNvSpPr/>
            <p:nvPr/>
          </p:nvSpPr>
          <p:spPr>
            <a:xfrm>
              <a:off x="5555275" y="24051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553" y="5837"/>
                    <a:pt x="2919" y="5837"/>
                  </a:cubicBezTo>
                  <a:cubicBezTo>
                    <a:pt x="1284" y="5837"/>
                    <a:pt x="0" y="4553"/>
                    <a:pt x="0" y="2919"/>
                  </a:cubicBezTo>
                  <a:cubicBezTo>
                    <a:pt x="0" y="1284"/>
                    <a:pt x="1284" y="0"/>
                    <a:pt x="2919" y="0"/>
                  </a:cubicBezTo>
                  <a:cubicBezTo>
                    <a:pt x="4495" y="0"/>
                    <a:pt x="5837" y="1284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5" name="Google Shape;9625;p22"/>
            <p:cNvSpPr/>
            <p:nvPr/>
          </p:nvSpPr>
          <p:spPr>
            <a:xfrm>
              <a:off x="2120150" y="1910425"/>
              <a:ext cx="147425" cy="147400"/>
            </a:xfrm>
            <a:custGeom>
              <a:avLst/>
              <a:gdLst/>
              <a:ahLst/>
              <a:cxnLst/>
              <a:rect l="l" t="t" r="r" b="b"/>
              <a:pathLst>
                <a:path w="5897" h="5896" extrusionOk="0">
                  <a:moveTo>
                    <a:pt x="5896" y="2919"/>
                  </a:moveTo>
                  <a:cubicBezTo>
                    <a:pt x="5896" y="4553"/>
                    <a:pt x="4612" y="5896"/>
                    <a:pt x="2978" y="5896"/>
                  </a:cubicBezTo>
                  <a:cubicBezTo>
                    <a:pt x="1344" y="5896"/>
                    <a:pt x="1" y="4612"/>
                    <a:pt x="1" y="2977"/>
                  </a:cubicBezTo>
                  <a:cubicBezTo>
                    <a:pt x="1" y="1343"/>
                    <a:pt x="1285" y="59"/>
                    <a:pt x="2920" y="1"/>
                  </a:cubicBezTo>
                  <a:cubicBezTo>
                    <a:pt x="4554" y="1"/>
                    <a:pt x="5838" y="1285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6" name="Google Shape;9626;p22"/>
            <p:cNvSpPr/>
            <p:nvPr/>
          </p:nvSpPr>
          <p:spPr>
            <a:xfrm>
              <a:off x="4081400" y="93272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5896" y="2919"/>
                  </a:moveTo>
                  <a:cubicBezTo>
                    <a:pt x="5896" y="4553"/>
                    <a:pt x="4554" y="5837"/>
                    <a:pt x="2919" y="5837"/>
                  </a:cubicBezTo>
                  <a:cubicBezTo>
                    <a:pt x="1285" y="5779"/>
                    <a:pt x="1" y="4437"/>
                    <a:pt x="59" y="2861"/>
                  </a:cubicBezTo>
                  <a:cubicBezTo>
                    <a:pt x="59" y="1226"/>
                    <a:pt x="1402" y="0"/>
                    <a:pt x="2978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7" name="Google Shape;9627;p22"/>
            <p:cNvSpPr/>
            <p:nvPr/>
          </p:nvSpPr>
          <p:spPr>
            <a:xfrm>
              <a:off x="5553800" y="314057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2978" y="1"/>
                  </a:moveTo>
                  <a:cubicBezTo>
                    <a:pt x="4554" y="1"/>
                    <a:pt x="5896" y="1402"/>
                    <a:pt x="5896" y="2978"/>
                  </a:cubicBezTo>
                  <a:cubicBezTo>
                    <a:pt x="5838" y="4554"/>
                    <a:pt x="4554" y="5838"/>
                    <a:pt x="2978" y="5838"/>
                  </a:cubicBezTo>
                  <a:cubicBezTo>
                    <a:pt x="1343" y="5838"/>
                    <a:pt x="1" y="4495"/>
                    <a:pt x="59" y="2861"/>
                  </a:cubicBezTo>
                  <a:cubicBezTo>
                    <a:pt x="59" y="1285"/>
                    <a:pt x="1402" y="1"/>
                    <a:pt x="29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8" name="Google Shape;9628;p22"/>
            <p:cNvSpPr/>
            <p:nvPr/>
          </p:nvSpPr>
          <p:spPr>
            <a:xfrm>
              <a:off x="5064950" y="14215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8" y="2977"/>
                  </a:moveTo>
                  <a:cubicBezTo>
                    <a:pt x="5838" y="4553"/>
                    <a:pt x="4495" y="5838"/>
                    <a:pt x="2919" y="5838"/>
                  </a:cubicBezTo>
                  <a:cubicBezTo>
                    <a:pt x="1343" y="5838"/>
                    <a:pt x="1" y="4495"/>
                    <a:pt x="59" y="2919"/>
                  </a:cubicBezTo>
                  <a:cubicBezTo>
                    <a:pt x="59" y="1343"/>
                    <a:pt x="1402" y="0"/>
                    <a:pt x="2978" y="59"/>
                  </a:cubicBezTo>
                  <a:cubicBezTo>
                    <a:pt x="4554" y="59"/>
                    <a:pt x="5838" y="1401"/>
                    <a:pt x="5838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9" name="Google Shape;9629;p22"/>
            <p:cNvSpPr/>
            <p:nvPr/>
          </p:nvSpPr>
          <p:spPr>
            <a:xfrm>
              <a:off x="3345950" y="9327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0" y="4437"/>
                    <a:pt x="0" y="2861"/>
                  </a:cubicBezTo>
                  <a:cubicBezTo>
                    <a:pt x="59" y="1284"/>
                    <a:pt x="1401" y="0"/>
                    <a:pt x="2977" y="0"/>
                  </a:cubicBezTo>
                  <a:cubicBezTo>
                    <a:pt x="4553" y="0"/>
                    <a:pt x="5837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0" name="Google Shape;9630;p22"/>
            <p:cNvSpPr/>
            <p:nvPr/>
          </p:nvSpPr>
          <p:spPr>
            <a:xfrm>
              <a:off x="2857100" y="43663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58" y="4553"/>
                    <a:pt x="0" y="2977"/>
                  </a:cubicBezTo>
                  <a:cubicBezTo>
                    <a:pt x="0" y="1401"/>
                    <a:pt x="1284" y="58"/>
                    <a:pt x="2860" y="58"/>
                  </a:cubicBezTo>
                  <a:cubicBezTo>
                    <a:pt x="4436" y="0"/>
                    <a:pt x="5779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1" name="Google Shape;9631;p22"/>
            <p:cNvSpPr/>
            <p:nvPr/>
          </p:nvSpPr>
          <p:spPr>
            <a:xfrm>
              <a:off x="2121625" y="3630900"/>
              <a:ext cx="144500" cy="145950"/>
            </a:xfrm>
            <a:custGeom>
              <a:avLst/>
              <a:gdLst/>
              <a:ahLst/>
              <a:cxnLst/>
              <a:rect l="l" t="t" r="r" b="b"/>
              <a:pathLst>
                <a:path w="5780" h="5838" extrusionOk="0">
                  <a:moveTo>
                    <a:pt x="2919" y="0"/>
                  </a:moveTo>
                  <a:cubicBezTo>
                    <a:pt x="4437" y="0"/>
                    <a:pt x="5779" y="1343"/>
                    <a:pt x="5779" y="2919"/>
                  </a:cubicBezTo>
                  <a:cubicBezTo>
                    <a:pt x="5779" y="4495"/>
                    <a:pt x="4437" y="5837"/>
                    <a:pt x="2861" y="5779"/>
                  </a:cubicBezTo>
                  <a:cubicBezTo>
                    <a:pt x="1285" y="5779"/>
                    <a:pt x="0" y="4437"/>
                    <a:pt x="0" y="2861"/>
                  </a:cubicBezTo>
                  <a:cubicBezTo>
                    <a:pt x="0" y="1343"/>
                    <a:pt x="1343" y="0"/>
                    <a:pt x="291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2" name="Google Shape;9632;p22"/>
            <p:cNvSpPr/>
            <p:nvPr/>
          </p:nvSpPr>
          <p:spPr>
            <a:xfrm>
              <a:off x="3840625" y="4611525"/>
              <a:ext cx="144500" cy="143025"/>
            </a:xfrm>
            <a:custGeom>
              <a:avLst/>
              <a:gdLst/>
              <a:ahLst/>
              <a:cxnLst/>
              <a:rect l="l" t="t" r="r" b="b"/>
              <a:pathLst>
                <a:path w="5780" h="5721" extrusionOk="0">
                  <a:moveTo>
                    <a:pt x="5779" y="2802"/>
                  </a:moveTo>
                  <a:cubicBezTo>
                    <a:pt x="5779" y="4378"/>
                    <a:pt x="4437" y="5721"/>
                    <a:pt x="2861" y="5721"/>
                  </a:cubicBezTo>
                  <a:cubicBezTo>
                    <a:pt x="1343" y="5721"/>
                    <a:pt x="59" y="4436"/>
                    <a:pt x="1" y="2860"/>
                  </a:cubicBezTo>
                  <a:cubicBezTo>
                    <a:pt x="1" y="1284"/>
                    <a:pt x="1285" y="0"/>
                    <a:pt x="2861" y="0"/>
                  </a:cubicBezTo>
                  <a:cubicBezTo>
                    <a:pt x="4437" y="0"/>
                    <a:pt x="5721" y="1226"/>
                    <a:pt x="5779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3" name="Google Shape;9633;p22"/>
            <p:cNvSpPr/>
            <p:nvPr/>
          </p:nvSpPr>
          <p:spPr>
            <a:xfrm>
              <a:off x="1879375" y="28954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1"/>
                  </a:moveTo>
                  <a:cubicBezTo>
                    <a:pt x="4437" y="1"/>
                    <a:pt x="5663" y="1285"/>
                    <a:pt x="5721" y="2861"/>
                  </a:cubicBezTo>
                  <a:cubicBezTo>
                    <a:pt x="5721" y="4437"/>
                    <a:pt x="4437" y="5721"/>
                    <a:pt x="2861" y="5721"/>
                  </a:cubicBezTo>
                  <a:cubicBezTo>
                    <a:pt x="1285" y="5721"/>
                    <a:pt x="1" y="4437"/>
                    <a:pt x="1" y="2861"/>
                  </a:cubicBezTo>
                  <a:cubicBezTo>
                    <a:pt x="1" y="1285"/>
                    <a:pt x="1285" y="59"/>
                    <a:pt x="28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4" name="Google Shape;9634;p22"/>
            <p:cNvSpPr/>
            <p:nvPr/>
          </p:nvSpPr>
          <p:spPr>
            <a:xfrm>
              <a:off x="1879375" y="26488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5720"/>
                  </a:moveTo>
                  <a:cubicBezTo>
                    <a:pt x="1285" y="5720"/>
                    <a:pt x="1" y="4436"/>
                    <a:pt x="1" y="2860"/>
                  </a:cubicBezTo>
                  <a:cubicBezTo>
                    <a:pt x="1" y="1284"/>
                    <a:pt x="1285" y="0"/>
                    <a:pt x="2919" y="0"/>
                  </a:cubicBezTo>
                  <a:cubicBezTo>
                    <a:pt x="4495" y="58"/>
                    <a:pt x="5721" y="1343"/>
                    <a:pt x="5721" y="2919"/>
                  </a:cubicBezTo>
                  <a:cubicBezTo>
                    <a:pt x="5663" y="4495"/>
                    <a:pt x="4437" y="5720"/>
                    <a:pt x="2861" y="57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5" name="Google Shape;9635;p22"/>
            <p:cNvSpPr/>
            <p:nvPr/>
          </p:nvSpPr>
          <p:spPr>
            <a:xfrm>
              <a:off x="3594025" y="4610050"/>
              <a:ext cx="143025" cy="144500"/>
            </a:xfrm>
            <a:custGeom>
              <a:avLst/>
              <a:gdLst/>
              <a:ahLst/>
              <a:cxnLst/>
              <a:rect l="l" t="t" r="r" b="b"/>
              <a:pathLst>
                <a:path w="5721" h="5780" extrusionOk="0">
                  <a:moveTo>
                    <a:pt x="2860" y="5780"/>
                  </a:moveTo>
                  <a:cubicBezTo>
                    <a:pt x="1284" y="5780"/>
                    <a:pt x="59" y="4495"/>
                    <a:pt x="0" y="2919"/>
                  </a:cubicBezTo>
                  <a:cubicBezTo>
                    <a:pt x="0" y="1343"/>
                    <a:pt x="1343" y="1"/>
                    <a:pt x="2919" y="59"/>
                  </a:cubicBezTo>
                  <a:cubicBezTo>
                    <a:pt x="4495" y="59"/>
                    <a:pt x="5720" y="1343"/>
                    <a:pt x="5720" y="2919"/>
                  </a:cubicBezTo>
                  <a:cubicBezTo>
                    <a:pt x="5720" y="4495"/>
                    <a:pt x="4436" y="5780"/>
                    <a:pt x="2860" y="57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6" name="Google Shape;9636;p22"/>
            <p:cNvSpPr/>
            <p:nvPr/>
          </p:nvSpPr>
          <p:spPr>
            <a:xfrm>
              <a:off x="5556725" y="215995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2802" y="5663"/>
                  </a:moveTo>
                  <a:cubicBezTo>
                    <a:pt x="1226" y="5663"/>
                    <a:pt x="0" y="4379"/>
                    <a:pt x="59" y="2803"/>
                  </a:cubicBezTo>
                  <a:cubicBezTo>
                    <a:pt x="59" y="1227"/>
                    <a:pt x="1343" y="1"/>
                    <a:pt x="2919" y="1"/>
                  </a:cubicBezTo>
                  <a:cubicBezTo>
                    <a:pt x="4495" y="59"/>
                    <a:pt x="5662" y="1285"/>
                    <a:pt x="5662" y="2861"/>
                  </a:cubicBezTo>
                  <a:cubicBezTo>
                    <a:pt x="5662" y="4437"/>
                    <a:pt x="4437" y="5663"/>
                    <a:pt x="2802" y="56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7" name="Google Shape;9637;p22"/>
            <p:cNvSpPr/>
            <p:nvPr/>
          </p:nvSpPr>
          <p:spPr>
            <a:xfrm>
              <a:off x="4821250" y="11808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60"/>
                  </a:moveTo>
                  <a:cubicBezTo>
                    <a:pt x="5663" y="4436"/>
                    <a:pt x="4379" y="5662"/>
                    <a:pt x="2803" y="5662"/>
                  </a:cubicBezTo>
                  <a:cubicBezTo>
                    <a:pt x="1227" y="5662"/>
                    <a:pt x="1" y="4436"/>
                    <a:pt x="1" y="2802"/>
                  </a:cubicBezTo>
                  <a:cubicBezTo>
                    <a:pt x="1" y="1284"/>
                    <a:pt x="1227" y="59"/>
                    <a:pt x="2744" y="59"/>
                  </a:cubicBezTo>
                  <a:cubicBezTo>
                    <a:pt x="4379" y="0"/>
                    <a:pt x="5604" y="1226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8" name="Google Shape;9638;p22"/>
            <p:cNvSpPr/>
            <p:nvPr/>
          </p:nvSpPr>
          <p:spPr>
            <a:xfrm>
              <a:off x="5314475" y="16711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03"/>
                  </a:moveTo>
                  <a:cubicBezTo>
                    <a:pt x="5663" y="4379"/>
                    <a:pt x="4437" y="5663"/>
                    <a:pt x="2803" y="5663"/>
                  </a:cubicBezTo>
                  <a:cubicBezTo>
                    <a:pt x="1227" y="5663"/>
                    <a:pt x="1" y="4379"/>
                    <a:pt x="1" y="2803"/>
                  </a:cubicBezTo>
                  <a:cubicBezTo>
                    <a:pt x="1" y="1227"/>
                    <a:pt x="1227" y="1"/>
                    <a:pt x="2803" y="1"/>
                  </a:cubicBezTo>
                  <a:cubicBezTo>
                    <a:pt x="4379" y="1"/>
                    <a:pt x="5663" y="1227"/>
                    <a:pt x="566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9" name="Google Shape;9639;p22"/>
            <p:cNvSpPr/>
            <p:nvPr/>
          </p:nvSpPr>
          <p:spPr>
            <a:xfrm>
              <a:off x="1880850" y="2408025"/>
              <a:ext cx="140100" cy="140125"/>
            </a:xfrm>
            <a:custGeom>
              <a:avLst/>
              <a:gdLst/>
              <a:ahLst/>
              <a:cxnLst/>
              <a:rect l="l" t="t" r="r" b="b"/>
              <a:pathLst>
                <a:path w="5604" h="5605" extrusionOk="0">
                  <a:moveTo>
                    <a:pt x="5604" y="2803"/>
                  </a:moveTo>
                  <a:cubicBezTo>
                    <a:pt x="5604" y="4379"/>
                    <a:pt x="4378" y="5604"/>
                    <a:pt x="2744" y="5604"/>
                  </a:cubicBezTo>
                  <a:cubicBezTo>
                    <a:pt x="1226" y="5546"/>
                    <a:pt x="0" y="4379"/>
                    <a:pt x="0" y="2803"/>
                  </a:cubicBezTo>
                  <a:cubicBezTo>
                    <a:pt x="0" y="1227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0" name="Google Shape;9640;p22"/>
            <p:cNvSpPr/>
            <p:nvPr/>
          </p:nvSpPr>
          <p:spPr>
            <a:xfrm>
              <a:off x="5067875" y="4122675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2802" y="5604"/>
                  </a:moveTo>
                  <a:cubicBezTo>
                    <a:pt x="1226" y="5604"/>
                    <a:pt x="0" y="4378"/>
                    <a:pt x="0" y="2802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78" y="0"/>
                    <a:pt x="5604" y="1284"/>
                    <a:pt x="5604" y="2860"/>
                  </a:cubicBezTo>
                  <a:cubicBezTo>
                    <a:pt x="5604" y="4378"/>
                    <a:pt x="4378" y="5604"/>
                    <a:pt x="2802" y="56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1" name="Google Shape;9641;p22"/>
            <p:cNvSpPr/>
            <p:nvPr/>
          </p:nvSpPr>
          <p:spPr>
            <a:xfrm>
              <a:off x="4330950" y="934175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2" y="2861"/>
                  </a:moveTo>
                  <a:cubicBezTo>
                    <a:pt x="5662" y="4437"/>
                    <a:pt x="4436" y="5663"/>
                    <a:pt x="2860" y="5663"/>
                  </a:cubicBezTo>
                  <a:cubicBezTo>
                    <a:pt x="1226" y="5663"/>
                    <a:pt x="0" y="4379"/>
                    <a:pt x="59" y="2803"/>
                  </a:cubicBezTo>
                  <a:cubicBezTo>
                    <a:pt x="59" y="1226"/>
                    <a:pt x="1284" y="59"/>
                    <a:pt x="2860" y="59"/>
                  </a:cubicBezTo>
                  <a:cubicBezTo>
                    <a:pt x="4436" y="1"/>
                    <a:pt x="5662" y="1285"/>
                    <a:pt x="5662" y="28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2" name="Google Shape;9642;p22"/>
            <p:cNvSpPr/>
            <p:nvPr/>
          </p:nvSpPr>
          <p:spPr>
            <a:xfrm>
              <a:off x="4085800" y="4617350"/>
              <a:ext cx="140100" cy="138650"/>
            </a:xfrm>
            <a:custGeom>
              <a:avLst/>
              <a:gdLst/>
              <a:ahLst/>
              <a:cxnLst/>
              <a:rect l="l" t="t" r="r" b="b"/>
              <a:pathLst>
                <a:path w="5604" h="5546" extrusionOk="0">
                  <a:moveTo>
                    <a:pt x="2802" y="5546"/>
                  </a:moveTo>
                  <a:cubicBezTo>
                    <a:pt x="1226" y="5546"/>
                    <a:pt x="0" y="4320"/>
                    <a:pt x="0" y="2744"/>
                  </a:cubicBezTo>
                  <a:cubicBezTo>
                    <a:pt x="0" y="1168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ubicBezTo>
                    <a:pt x="5604" y="4379"/>
                    <a:pt x="4378" y="5546"/>
                    <a:pt x="2802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3" name="Google Shape;9643;p22"/>
            <p:cNvSpPr/>
            <p:nvPr/>
          </p:nvSpPr>
          <p:spPr>
            <a:xfrm>
              <a:off x="5558175" y="3387200"/>
              <a:ext cx="140125" cy="140125"/>
            </a:xfrm>
            <a:custGeom>
              <a:avLst/>
              <a:gdLst/>
              <a:ahLst/>
              <a:cxnLst/>
              <a:rect l="l" t="t" r="r" b="b"/>
              <a:pathLst>
                <a:path w="5605" h="5605" extrusionOk="0">
                  <a:moveTo>
                    <a:pt x="2744" y="5546"/>
                  </a:moveTo>
                  <a:cubicBezTo>
                    <a:pt x="1227" y="5546"/>
                    <a:pt x="1" y="4320"/>
                    <a:pt x="1" y="2744"/>
                  </a:cubicBezTo>
                  <a:cubicBezTo>
                    <a:pt x="1" y="1226"/>
                    <a:pt x="1285" y="0"/>
                    <a:pt x="2803" y="0"/>
                  </a:cubicBezTo>
                  <a:cubicBezTo>
                    <a:pt x="4379" y="0"/>
                    <a:pt x="5604" y="1285"/>
                    <a:pt x="5546" y="2802"/>
                  </a:cubicBezTo>
                  <a:cubicBezTo>
                    <a:pt x="5546" y="4378"/>
                    <a:pt x="4320" y="5604"/>
                    <a:pt x="2744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4" name="Google Shape;9644;p22"/>
            <p:cNvSpPr/>
            <p:nvPr/>
          </p:nvSpPr>
          <p:spPr>
            <a:xfrm>
              <a:off x="2369700" y="1424500"/>
              <a:ext cx="141575" cy="140100"/>
            </a:xfrm>
            <a:custGeom>
              <a:avLst/>
              <a:gdLst/>
              <a:ahLst/>
              <a:cxnLst/>
              <a:rect l="l" t="t" r="r" b="b"/>
              <a:pathLst>
                <a:path w="5663" h="5604" extrusionOk="0">
                  <a:moveTo>
                    <a:pt x="5604" y="2860"/>
                  </a:moveTo>
                  <a:cubicBezTo>
                    <a:pt x="5546" y="4436"/>
                    <a:pt x="4320" y="5604"/>
                    <a:pt x="2744" y="5604"/>
                  </a:cubicBezTo>
                  <a:cubicBezTo>
                    <a:pt x="1226" y="5545"/>
                    <a:pt x="0" y="4320"/>
                    <a:pt x="59" y="2744"/>
                  </a:cubicBezTo>
                  <a:cubicBezTo>
                    <a:pt x="59" y="1226"/>
                    <a:pt x="1343" y="0"/>
                    <a:pt x="2860" y="59"/>
                  </a:cubicBezTo>
                  <a:cubicBezTo>
                    <a:pt x="4437" y="59"/>
                    <a:pt x="5662" y="1343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5" name="Google Shape;9645;p22"/>
            <p:cNvSpPr/>
            <p:nvPr/>
          </p:nvSpPr>
          <p:spPr>
            <a:xfrm>
              <a:off x="3350325" y="4612975"/>
              <a:ext cx="138650" cy="138650"/>
            </a:xfrm>
            <a:custGeom>
              <a:avLst/>
              <a:gdLst/>
              <a:ahLst/>
              <a:cxnLst/>
              <a:rect l="l" t="t" r="r" b="b"/>
              <a:pathLst>
                <a:path w="5546" h="5546" extrusionOk="0">
                  <a:moveTo>
                    <a:pt x="2802" y="1"/>
                  </a:moveTo>
                  <a:cubicBezTo>
                    <a:pt x="4320" y="1"/>
                    <a:pt x="5546" y="1226"/>
                    <a:pt x="5546" y="2802"/>
                  </a:cubicBezTo>
                  <a:cubicBezTo>
                    <a:pt x="5546" y="4320"/>
                    <a:pt x="4320" y="5546"/>
                    <a:pt x="2744" y="5546"/>
                  </a:cubicBezTo>
                  <a:cubicBezTo>
                    <a:pt x="1226" y="5546"/>
                    <a:pt x="0" y="4320"/>
                    <a:pt x="0" y="2802"/>
                  </a:cubicBezTo>
                  <a:cubicBezTo>
                    <a:pt x="0" y="1226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6" name="Google Shape;9646;p22"/>
            <p:cNvSpPr/>
            <p:nvPr/>
          </p:nvSpPr>
          <p:spPr>
            <a:xfrm>
              <a:off x="5311575" y="388042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5545" y="2802"/>
                  </a:moveTo>
                  <a:cubicBezTo>
                    <a:pt x="5545" y="4320"/>
                    <a:pt x="4320" y="5604"/>
                    <a:pt x="2744" y="5546"/>
                  </a:cubicBezTo>
                  <a:cubicBezTo>
                    <a:pt x="1284" y="5546"/>
                    <a:pt x="0" y="4320"/>
                    <a:pt x="0" y="2802"/>
                  </a:cubicBezTo>
                  <a:cubicBezTo>
                    <a:pt x="0" y="1285"/>
                    <a:pt x="1284" y="1"/>
                    <a:pt x="2802" y="1"/>
                  </a:cubicBezTo>
                  <a:cubicBezTo>
                    <a:pt x="4320" y="59"/>
                    <a:pt x="5545" y="1285"/>
                    <a:pt x="5545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7" name="Google Shape;9647;p22"/>
            <p:cNvSpPr/>
            <p:nvPr/>
          </p:nvSpPr>
          <p:spPr>
            <a:xfrm>
              <a:off x="3106625" y="935650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5604" y="2802"/>
                  </a:moveTo>
                  <a:cubicBezTo>
                    <a:pt x="5604" y="4320"/>
                    <a:pt x="4320" y="5604"/>
                    <a:pt x="2744" y="5545"/>
                  </a:cubicBezTo>
                  <a:cubicBezTo>
                    <a:pt x="1226" y="5545"/>
                    <a:pt x="0" y="4320"/>
                    <a:pt x="0" y="2744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20" y="0"/>
                    <a:pt x="5604" y="1284"/>
                    <a:pt x="5546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8" name="Google Shape;9648;p22"/>
            <p:cNvSpPr/>
            <p:nvPr/>
          </p:nvSpPr>
          <p:spPr>
            <a:xfrm>
              <a:off x="1876475" y="3144950"/>
              <a:ext cx="140100" cy="138675"/>
            </a:xfrm>
            <a:custGeom>
              <a:avLst/>
              <a:gdLst/>
              <a:ahLst/>
              <a:cxnLst/>
              <a:rect l="l" t="t" r="r" b="b"/>
              <a:pathLst>
                <a:path w="5604" h="5547" extrusionOk="0">
                  <a:moveTo>
                    <a:pt x="2802" y="1"/>
                  </a:moveTo>
                  <a:cubicBezTo>
                    <a:pt x="4320" y="1"/>
                    <a:pt x="5604" y="1227"/>
                    <a:pt x="5604" y="2744"/>
                  </a:cubicBezTo>
                  <a:cubicBezTo>
                    <a:pt x="5604" y="4320"/>
                    <a:pt x="4378" y="5546"/>
                    <a:pt x="2802" y="5546"/>
                  </a:cubicBezTo>
                  <a:cubicBezTo>
                    <a:pt x="1284" y="5546"/>
                    <a:pt x="58" y="4320"/>
                    <a:pt x="58" y="2803"/>
                  </a:cubicBezTo>
                  <a:cubicBezTo>
                    <a:pt x="0" y="1285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9" name="Google Shape;9649;p22"/>
            <p:cNvSpPr/>
            <p:nvPr/>
          </p:nvSpPr>
          <p:spPr>
            <a:xfrm>
              <a:off x="2617775" y="117787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2802" y="59"/>
                  </a:moveTo>
                  <a:cubicBezTo>
                    <a:pt x="4320" y="59"/>
                    <a:pt x="5546" y="1343"/>
                    <a:pt x="5546" y="2802"/>
                  </a:cubicBezTo>
                  <a:cubicBezTo>
                    <a:pt x="5546" y="4378"/>
                    <a:pt x="4203" y="5604"/>
                    <a:pt x="2685" y="5604"/>
                  </a:cubicBezTo>
                  <a:cubicBezTo>
                    <a:pt x="1226" y="5546"/>
                    <a:pt x="0" y="4262"/>
                    <a:pt x="0" y="2744"/>
                  </a:cubicBezTo>
                  <a:cubicBezTo>
                    <a:pt x="59" y="1285"/>
                    <a:pt x="1284" y="1"/>
                    <a:pt x="2802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0" name="Google Shape;9650;p22"/>
            <p:cNvSpPr/>
            <p:nvPr/>
          </p:nvSpPr>
          <p:spPr>
            <a:xfrm>
              <a:off x="4822725" y="4370750"/>
              <a:ext cx="137175" cy="137175"/>
            </a:xfrm>
            <a:custGeom>
              <a:avLst/>
              <a:gdLst/>
              <a:ahLst/>
              <a:cxnLst/>
              <a:rect l="l" t="t" r="r" b="b"/>
              <a:pathLst>
                <a:path w="5487" h="5487" extrusionOk="0">
                  <a:moveTo>
                    <a:pt x="0" y="2744"/>
                  </a:moveTo>
                  <a:cubicBezTo>
                    <a:pt x="0" y="1284"/>
                    <a:pt x="1284" y="0"/>
                    <a:pt x="2802" y="0"/>
                  </a:cubicBezTo>
                  <a:cubicBezTo>
                    <a:pt x="4261" y="0"/>
                    <a:pt x="5487" y="1284"/>
                    <a:pt x="5487" y="2802"/>
                  </a:cubicBezTo>
                  <a:cubicBezTo>
                    <a:pt x="5487" y="4261"/>
                    <a:pt x="4203" y="5487"/>
                    <a:pt x="2744" y="5487"/>
                  </a:cubicBezTo>
                  <a:cubicBezTo>
                    <a:pt x="1284" y="5487"/>
                    <a:pt x="0" y="4203"/>
                    <a:pt x="0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1" name="Google Shape;9651;p22"/>
            <p:cNvSpPr/>
            <p:nvPr/>
          </p:nvSpPr>
          <p:spPr>
            <a:xfrm>
              <a:off x="2124550" y="1672575"/>
              <a:ext cx="138650" cy="137175"/>
            </a:xfrm>
            <a:custGeom>
              <a:avLst/>
              <a:gdLst/>
              <a:ahLst/>
              <a:cxnLst/>
              <a:rect l="l" t="t" r="r" b="b"/>
              <a:pathLst>
                <a:path w="5546" h="5487" extrusionOk="0">
                  <a:moveTo>
                    <a:pt x="5487" y="2744"/>
                  </a:moveTo>
                  <a:cubicBezTo>
                    <a:pt x="5545" y="4203"/>
                    <a:pt x="4261" y="5487"/>
                    <a:pt x="2802" y="5487"/>
                  </a:cubicBezTo>
                  <a:cubicBezTo>
                    <a:pt x="1284" y="5487"/>
                    <a:pt x="0" y="4261"/>
                    <a:pt x="0" y="2744"/>
                  </a:cubicBezTo>
                  <a:cubicBezTo>
                    <a:pt x="0" y="1284"/>
                    <a:pt x="1226" y="59"/>
                    <a:pt x="2685" y="0"/>
                  </a:cubicBezTo>
                  <a:cubicBezTo>
                    <a:pt x="4203" y="0"/>
                    <a:pt x="5487" y="1226"/>
                    <a:pt x="5487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2" name="Google Shape;9652;p22"/>
            <p:cNvSpPr/>
            <p:nvPr/>
          </p:nvSpPr>
          <p:spPr>
            <a:xfrm>
              <a:off x="2372625" y="4124125"/>
              <a:ext cx="135725" cy="137200"/>
            </a:xfrm>
            <a:custGeom>
              <a:avLst/>
              <a:gdLst/>
              <a:ahLst/>
              <a:cxnLst/>
              <a:rect l="l" t="t" r="r" b="b"/>
              <a:pathLst>
                <a:path w="5429" h="5488" extrusionOk="0">
                  <a:moveTo>
                    <a:pt x="5429" y="2744"/>
                  </a:moveTo>
                  <a:cubicBezTo>
                    <a:pt x="5429" y="4262"/>
                    <a:pt x="4144" y="5487"/>
                    <a:pt x="2685" y="5487"/>
                  </a:cubicBezTo>
                  <a:cubicBezTo>
                    <a:pt x="1167" y="5429"/>
                    <a:pt x="0" y="4203"/>
                    <a:pt x="0" y="2744"/>
                  </a:cubicBezTo>
                  <a:cubicBezTo>
                    <a:pt x="0" y="1226"/>
                    <a:pt x="1284" y="1"/>
                    <a:pt x="2743" y="59"/>
                  </a:cubicBezTo>
                  <a:cubicBezTo>
                    <a:pt x="4203" y="59"/>
                    <a:pt x="5429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3" name="Google Shape;9653;p22"/>
            <p:cNvSpPr/>
            <p:nvPr/>
          </p:nvSpPr>
          <p:spPr>
            <a:xfrm>
              <a:off x="1882300" y="2162875"/>
              <a:ext cx="137200" cy="135750"/>
            </a:xfrm>
            <a:custGeom>
              <a:avLst/>
              <a:gdLst/>
              <a:ahLst/>
              <a:cxnLst/>
              <a:rect l="l" t="t" r="r" b="b"/>
              <a:pathLst>
                <a:path w="5488" h="5430" extrusionOk="0">
                  <a:moveTo>
                    <a:pt x="5429" y="2744"/>
                  </a:moveTo>
                  <a:cubicBezTo>
                    <a:pt x="5429" y="4262"/>
                    <a:pt x="4203" y="5429"/>
                    <a:pt x="2744" y="5429"/>
                  </a:cubicBezTo>
                  <a:cubicBezTo>
                    <a:pt x="1226" y="5429"/>
                    <a:pt x="1" y="4145"/>
                    <a:pt x="59" y="2627"/>
                  </a:cubicBezTo>
                  <a:cubicBezTo>
                    <a:pt x="117" y="1168"/>
                    <a:pt x="1343" y="1"/>
                    <a:pt x="2802" y="1"/>
                  </a:cubicBezTo>
                  <a:cubicBezTo>
                    <a:pt x="4262" y="59"/>
                    <a:pt x="5487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4" name="Google Shape;9654;p22"/>
            <p:cNvSpPr/>
            <p:nvPr/>
          </p:nvSpPr>
          <p:spPr>
            <a:xfrm>
              <a:off x="4335325" y="4618825"/>
              <a:ext cx="135725" cy="135725"/>
            </a:xfrm>
            <a:custGeom>
              <a:avLst/>
              <a:gdLst/>
              <a:ahLst/>
              <a:cxnLst/>
              <a:rect l="l" t="t" r="r" b="b"/>
              <a:pathLst>
                <a:path w="5429" h="5429" extrusionOk="0">
                  <a:moveTo>
                    <a:pt x="5370" y="2685"/>
                  </a:moveTo>
                  <a:cubicBezTo>
                    <a:pt x="5429" y="4144"/>
                    <a:pt x="4203" y="5370"/>
                    <a:pt x="2744" y="5429"/>
                  </a:cubicBezTo>
                  <a:cubicBezTo>
                    <a:pt x="1226" y="5429"/>
                    <a:pt x="0" y="4203"/>
                    <a:pt x="0" y="2685"/>
                  </a:cubicBezTo>
                  <a:cubicBezTo>
                    <a:pt x="0" y="1226"/>
                    <a:pt x="1168" y="0"/>
                    <a:pt x="2685" y="0"/>
                  </a:cubicBezTo>
                  <a:cubicBezTo>
                    <a:pt x="4145" y="0"/>
                    <a:pt x="5370" y="1168"/>
                    <a:pt x="5370" y="26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5" name="Google Shape;9655;p22"/>
            <p:cNvSpPr/>
            <p:nvPr/>
          </p:nvSpPr>
          <p:spPr>
            <a:xfrm>
              <a:off x="3109550" y="4615900"/>
              <a:ext cx="134275" cy="134275"/>
            </a:xfrm>
            <a:custGeom>
              <a:avLst/>
              <a:gdLst/>
              <a:ahLst/>
              <a:cxnLst/>
              <a:rect l="l" t="t" r="r" b="b"/>
              <a:pathLst>
                <a:path w="5371" h="5371" extrusionOk="0">
                  <a:moveTo>
                    <a:pt x="2744" y="0"/>
                  </a:moveTo>
                  <a:cubicBezTo>
                    <a:pt x="4203" y="0"/>
                    <a:pt x="5370" y="1226"/>
                    <a:pt x="5312" y="2744"/>
                  </a:cubicBezTo>
                  <a:cubicBezTo>
                    <a:pt x="5312" y="4203"/>
                    <a:pt x="4144" y="5371"/>
                    <a:pt x="2627" y="5312"/>
                  </a:cubicBezTo>
                  <a:cubicBezTo>
                    <a:pt x="1109" y="5312"/>
                    <a:pt x="0" y="4145"/>
                    <a:pt x="0" y="2569"/>
                  </a:cubicBezTo>
                  <a:cubicBezTo>
                    <a:pt x="59" y="1109"/>
                    <a:pt x="1226" y="0"/>
                    <a:pt x="2744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6" name="Google Shape;9656;p22"/>
            <p:cNvSpPr/>
            <p:nvPr/>
          </p:nvSpPr>
          <p:spPr>
            <a:xfrm>
              <a:off x="5561100" y="1922100"/>
              <a:ext cx="134275" cy="132825"/>
            </a:xfrm>
            <a:custGeom>
              <a:avLst/>
              <a:gdLst/>
              <a:ahLst/>
              <a:cxnLst/>
              <a:rect l="l" t="t" r="r" b="b"/>
              <a:pathLst>
                <a:path w="5371" h="5313" extrusionOk="0">
                  <a:moveTo>
                    <a:pt x="2686" y="1"/>
                  </a:moveTo>
                  <a:cubicBezTo>
                    <a:pt x="4203" y="1"/>
                    <a:pt x="5371" y="1226"/>
                    <a:pt x="5312" y="2744"/>
                  </a:cubicBezTo>
                  <a:cubicBezTo>
                    <a:pt x="5312" y="4203"/>
                    <a:pt x="4145" y="5312"/>
                    <a:pt x="2627" y="5312"/>
                  </a:cubicBezTo>
                  <a:cubicBezTo>
                    <a:pt x="1110" y="5312"/>
                    <a:pt x="1" y="4086"/>
                    <a:pt x="1" y="2569"/>
                  </a:cubicBezTo>
                  <a:cubicBezTo>
                    <a:pt x="59" y="1110"/>
                    <a:pt x="1226" y="1"/>
                    <a:pt x="268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7" name="Google Shape;9657;p22"/>
            <p:cNvSpPr/>
            <p:nvPr/>
          </p:nvSpPr>
          <p:spPr>
            <a:xfrm>
              <a:off x="4583400" y="940025"/>
              <a:ext cx="131350" cy="131350"/>
            </a:xfrm>
            <a:custGeom>
              <a:avLst/>
              <a:gdLst/>
              <a:ahLst/>
              <a:cxnLst/>
              <a:rect l="l" t="t" r="r" b="b"/>
              <a:pathLst>
                <a:path w="5254" h="5254" extrusionOk="0">
                  <a:moveTo>
                    <a:pt x="2627" y="0"/>
                  </a:moveTo>
                  <a:cubicBezTo>
                    <a:pt x="4086" y="0"/>
                    <a:pt x="5254" y="1109"/>
                    <a:pt x="5254" y="2569"/>
                  </a:cubicBezTo>
                  <a:cubicBezTo>
                    <a:pt x="5254" y="4086"/>
                    <a:pt x="4086" y="5254"/>
                    <a:pt x="2569" y="5254"/>
                  </a:cubicBezTo>
                  <a:cubicBezTo>
                    <a:pt x="1109" y="5254"/>
                    <a:pt x="0" y="4086"/>
                    <a:pt x="0" y="2627"/>
                  </a:cubicBezTo>
                  <a:cubicBezTo>
                    <a:pt x="0" y="1109"/>
                    <a:pt x="1109" y="0"/>
                    <a:pt x="26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8" name="Google Shape;9658;p22"/>
            <p:cNvSpPr/>
            <p:nvPr/>
          </p:nvSpPr>
          <p:spPr>
            <a:xfrm>
              <a:off x="2127450" y="3880425"/>
              <a:ext cx="132825" cy="132825"/>
            </a:xfrm>
            <a:custGeom>
              <a:avLst/>
              <a:gdLst/>
              <a:ahLst/>
              <a:cxnLst/>
              <a:rect l="l" t="t" r="r" b="b"/>
              <a:pathLst>
                <a:path w="5313" h="5313" extrusionOk="0">
                  <a:moveTo>
                    <a:pt x="2686" y="1"/>
                  </a:moveTo>
                  <a:cubicBezTo>
                    <a:pt x="4145" y="1"/>
                    <a:pt x="5313" y="1168"/>
                    <a:pt x="5313" y="2627"/>
                  </a:cubicBezTo>
                  <a:cubicBezTo>
                    <a:pt x="5313" y="4145"/>
                    <a:pt x="4145" y="5312"/>
                    <a:pt x="2628" y="5312"/>
                  </a:cubicBezTo>
                  <a:cubicBezTo>
                    <a:pt x="1110" y="5254"/>
                    <a:pt x="1" y="4087"/>
                    <a:pt x="1" y="2627"/>
                  </a:cubicBezTo>
                  <a:cubicBezTo>
                    <a:pt x="1" y="1110"/>
                    <a:pt x="1168" y="1"/>
                    <a:pt x="262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9" name="Google Shape;9659;p22"/>
            <p:cNvSpPr/>
            <p:nvPr/>
          </p:nvSpPr>
          <p:spPr>
            <a:xfrm>
              <a:off x="1880850" y="3390125"/>
              <a:ext cx="132800" cy="132800"/>
            </a:xfrm>
            <a:custGeom>
              <a:avLst/>
              <a:gdLst/>
              <a:ahLst/>
              <a:cxnLst/>
              <a:rect l="l" t="t" r="r" b="b"/>
              <a:pathLst>
                <a:path w="5312" h="5312" extrusionOk="0">
                  <a:moveTo>
                    <a:pt x="2627" y="0"/>
                  </a:moveTo>
                  <a:cubicBezTo>
                    <a:pt x="4086" y="0"/>
                    <a:pt x="5254" y="1168"/>
                    <a:pt x="5312" y="2627"/>
                  </a:cubicBezTo>
                  <a:cubicBezTo>
                    <a:pt x="5312" y="4145"/>
                    <a:pt x="4145" y="5312"/>
                    <a:pt x="2627" y="5312"/>
                  </a:cubicBezTo>
                  <a:cubicBezTo>
                    <a:pt x="1168" y="5312"/>
                    <a:pt x="0" y="4145"/>
                    <a:pt x="0" y="2685"/>
                  </a:cubicBezTo>
                  <a:cubicBezTo>
                    <a:pt x="0" y="1168"/>
                    <a:pt x="1168" y="59"/>
                    <a:pt x="2627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0" name="Google Shape;9660;p22"/>
            <p:cNvSpPr/>
            <p:nvPr/>
          </p:nvSpPr>
          <p:spPr>
            <a:xfrm>
              <a:off x="2616300" y="4372200"/>
              <a:ext cx="132825" cy="134275"/>
            </a:xfrm>
            <a:custGeom>
              <a:avLst/>
              <a:gdLst/>
              <a:ahLst/>
              <a:cxnLst/>
              <a:rect l="l" t="t" r="r" b="b"/>
              <a:pathLst>
                <a:path w="5313" h="5371" extrusionOk="0">
                  <a:moveTo>
                    <a:pt x="5313" y="2744"/>
                  </a:moveTo>
                  <a:cubicBezTo>
                    <a:pt x="5313" y="4262"/>
                    <a:pt x="4087" y="5371"/>
                    <a:pt x="2628" y="5371"/>
                  </a:cubicBezTo>
                  <a:cubicBezTo>
                    <a:pt x="1110" y="5312"/>
                    <a:pt x="1" y="4145"/>
                    <a:pt x="1" y="2569"/>
                  </a:cubicBezTo>
                  <a:cubicBezTo>
                    <a:pt x="59" y="1110"/>
                    <a:pt x="1285" y="1"/>
                    <a:pt x="2744" y="59"/>
                  </a:cubicBezTo>
                  <a:cubicBezTo>
                    <a:pt x="4204" y="117"/>
                    <a:pt x="5313" y="1285"/>
                    <a:pt x="5313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1" name="Google Shape;9661;p22"/>
            <p:cNvSpPr/>
            <p:nvPr/>
          </p:nvSpPr>
          <p:spPr>
            <a:xfrm>
              <a:off x="2864375" y="940025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8" y="0"/>
                    <a:pt x="5196" y="1168"/>
                    <a:pt x="5196" y="2627"/>
                  </a:cubicBezTo>
                  <a:cubicBezTo>
                    <a:pt x="5254" y="4028"/>
                    <a:pt x="4028" y="5254"/>
                    <a:pt x="2569" y="5254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2" name="Google Shape;9662;p22"/>
            <p:cNvSpPr/>
            <p:nvPr/>
          </p:nvSpPr>
          <p:spPr>
            <a:xfrm>
              <a:off x="5562550" y="3638200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9" y="0"/>
                    <a:pt x="5196" y="1168"/>
                    <a:pt x="5254" y="2569"/>
                  </a:cubicBezTo>
                  <a:cubicBezTo>
                    <a:pt x="5254" y="4028"/>
                    <a:pt x="4029" y="5254"/>
                    <a:pt x="2628" y="5195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168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3" name="Google Shape;9663;p22"/>
            <p:cNvSpPr/>
            <p:nvPr/>
          </p:nvSpPr>
          <p:spPr>
            <a:xfrm>
              <a:off x="5073700" y="1188100"/>
              <a:ext cx="129900" cy="128425"/>
            </a:xfrm>
            <a:custGeom>
              <a:avLst/>
              <a:gdLst/>
              <a:ahLst/>
              <a:cxnLst/>
              <a:rect l="l" t="t" r="r" b="b"/>
              <a:pathLst>
                <a:path w="5196" h="5137" extrusionOk="0">
                  <a:moveTo>
                    <a:pt x="2569" y="0"/>
                  </a:moveTo>
                  <a:cubicBezTo>
                    <a:pt x="4028" y="0"/>
                    <a:pt x="5196" y="1226"/>
                    <a:pt x="5196" y="2627"/>
                  </a:cubicBezTo>
                  <a:cubicBezTo>
                    <a:pt x="5137" y="3969"/>
                    <a:pt x="3970" y="5137"/>
                    <a:pt x="2569" y="5137"/>
                  </a:cubicBezTo>
                  <a:cubicBezTo>
                    <a:pt x="1168" y="5137"/>
                    <a:pt x="1" y="3911"/>
                    <a:pt x="1" y="2510"/>
                  </a:cubicBezTo>
                  <a:cubicBezTo>
                    <a:pt x="59" y="1109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4" name="Google Shape;9664;p22"/>
            <p:cNvSpPr/>
            <p:nvPr/>
          </p:nvSpPr>
          <p:spPr>
            <a:xfrm>
              <a:off x="5320325" y="1430325"/>
              <a:ext cx="129900" cy="128450"/>
            </a:xfrm>
            <a:custGeom>
              <a:avLst/>
              <a:gdLst/>
              <a:ahLst/>
              <a:cxnLst/>
              <a:rect l="l" t="t" r="r" b="b"/>
              <a:pathLst>
                <a:path w="5196" h="5138" extrusionOk="0">
                  <a:moveTo>
                    <a:pt x="5137" y="2627"/>
                  </a:moveTo>
                  <a:cubicBezTo>
                    <a:pt x="5137" y="4028"/>
                    <a:pt x="3970" y="5137"/>
                    <a:pt x="2569" y="5137"/>
                  </a:cubicBezTo>
                  <a:cubicBezTo>
                    <a:pt x="1168" y="5137"/>
                    <a:pt x="0" y="3912"/>
                    <a:pt x="0" y="2511"/>
                  </a:cubicBezTo>
                  <a:cubicBezTo>
                    <a:pt x="59" y="1110"/>
                    <a:pt x="1285" y="1"/>
                    <a:pt x="2627" y="1"/>
                  </a:cubicBezTo>
                  <a:cubicBezTo>
                    <a:pt x="4028" y="59"/>
                    <a:pt x="5195" y="1226"/>
                    <a:pt x="5137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5" name="Google Shape;9665;p22"/>
            <p:cNvSpPr/>
            <p:nvPr/>
          </p:nvSpPr>
          <p:spPr>
            <a:xfrm>
              <a:off x="1886675" y="1920650"/>
              <a:ext cx="128450" cy="126975"/>
            </a:xfrm>
            <a:custGeom>
              <a:avLst/>
              <a:gdLst/>
              <a:ahLst/>
              <a:cxnLst/>
              <a:rect l="l" t="t" r="r" b="b"/>
              <a:pathLst>
                <a:path w="5138" h="5079" extrusionOk="0">
                  <a:moveTo>
                    <a:pt x="2569" y="0"/>
                  </a:moveTo>
                  <a:cubicBezTo>
                    <a:pt x="3970" y="0"/>
                    <a:pt x="5079" y="1109"/>
                    <a:pt x="5079" y="2510"/>
                  </a:cubicBezTo>
                  <a:cubicBezTo>
                    <a:pt x="5137" y="3969"/>
                    <a:pt x="3970" y="5078"/>
                    <a:pt x="2569" y="5078"/>
                  </a:cubicBezTo>
                  <a:cubicBezTo>
                    <a:pt x="1168" y="5078"/>
                    <a:pt x="59" y="3969"/>
                    <a:pt x="1" y="2568"/>
                  </a:cubicBezTo>
                  <a:cubicBezTo>
                    <a:pt x="1" y="1168"/>
                    <a:pt x="1110" y="59"/>
                    <a:pt x="256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6" name="Google Shape;9666;p22"/>
            <p:cNvSpPr/>
            <p:nvPr/>
          </p:nvSpPr>
          <p:spPr>
            <a:xfrm>
              <a:off x="5812100" y="2904175"/>
              <a:ext cx="125525" cy="127000"/>
            </a:xfrm>
            <a:custGeom>
              <a:avLst/>
              <a:gdLst/>
              <a:ahLst/>
              <a:cxnLst/>
              <a:rect l="l" t="t" r="r" b="b"/>
              <a:pathLst>
                <a:path w="5021" h="5080" extrusionOk="0">
                  <a:moveTo>
                    <a:pt x="2510" y="5021"/>
                  </a:moveTo>
                  <a:cubicBezTo>
                    <a:pt x="1109" y="5079"/>
                    <a:pt x="0" y="3970"/>
                    <a:pt x="0" y="2511"/>
                  </a:cubicBezTo>
                  <a:cubicBezTo>
                    <a:pt x="0" y="1110"/>
                    <a:pt x="1051" y="1"/>
                    <a:pt x="2510" y="1"/>
                  </a:cubicBezTo>
                  <a:cubicBezTo>
                    <a:pt x="3911" y="1"/>
                    <a:pt x="5020" y="1052"/>
                    <a:pt x="5020" y="2452"/>
                  </a:cubicBezTo>
                  <a:cubicBezTo>
                    <a:pt x="5020" y="3912"/>
                    <a:pt x="3969" y="5021"/>
                    <a:pt x="2510" y="50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7" name="Google Shape;9667;p22"/>
            <p:cNvSpPr/>
            <p:nvPr/>
          </p:nvSpPr>
          <p:spPr>
            <a:xfrm>
              <a:off x="5810625" y="2660475"/>
              <a:ext cx="127000" cy="127000"/>
            </a:xfrm>
            <a:custGeom>
              <a:avLst/>
              <a:gdLst/>
              <a:ahLst/>
              <a:cxnLst/>
              <a:rect l="l" t="t" r="r" b="b"/>
              <a:pathLst>
                <a:path w="5080" h="5080" extrusionOk="0">
                  <a:moveTo>
                    <a:pt x="2569" y="5079"/>
                  </a:moveTo>
                  <a:cubicBezTo>
                    <a:pt x="1168" y="5079"/>
                    <a:pt x="59" y="3970"/>
                    <a:pt x="1" y="2569"/>
                  </a:cubicBezTo>
                  <a:cubicBezTo>
                    <a:pt x="1" y="1168"/>
                    <a:pt x="1110" y="59"/>
                    <a:pt x="2569" y="1"/>
                  </a:cubicBezTo>
                  <a:cubicBezTo>
                    <a:pt x="3970" y="1"/>
                    <a:pt x="5079" y="1110"/>
                    <a:pt x="5079" y="2569"/>
                  </a:cubicBezTo>
                  <a:cubicBezTo>
                    <a:pt x="5079" y="3970"/>
                    <a:pt x="3970" y="5079"/>
                    <a:pt x="2569" y="50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8" name="Google Shape;9668;p22"/>
            <p:cNvSpPr/>
            <p:nvPr/>
          </p:nvSpPr>
          <p:spPr>
            <a:xfrm>
              <a:off x="4581925" y="4623200"/>
              <a:ext cx="127000" cy="126975"/>
            </a:xfrm>
            <a:custGeom>
              <a:avLst/>
              <a:gdLst/>
              <a:ahLst/>
              <a:cxnLst/>
              <a:rect l="l" t="t" r="r" b="b"/>
              <a:pathLst>
                <a:path w="5080" h="5079" extrusionOk="0">
                  <a:moveTo>
                    <a:pt x="5079" y="2510"/>
                  </a:moveTo>
                  <a:cubicBezTo>
                    <a:pt x="5079" y="3911"/>
                    <a:pt x="3970" y="5020"/>
                    <a:pt x="2569" y="5079"/>
                  </a:cubicBezTo>
                  <a:cubicBezTo>
                    <a:pt x="1168" y="5079"/>
                    <a:pt x="1" y="3969"/>
                    <a:pt x="1" y="2569"/>
                  </a:cubicBezTo>
                  <a:cubicBezTo>
                    <a:pt x="1" y="1109"/>
                    <a:pt x="1110" y="0"/>
                    <a:pt x="2511" y="0"/>
                  </a:cubicBezTo>
                  <a:cubicBezTo>
                    <a:pt x="3912" y="0"/>
                    <a:pt x="5021" y="1109"/>
                    <a:pt x="5079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9" name="Google Shape;9669;p22"/>
            <p:cNvSpPr/>
            <p:nvPr/>
          </p:nvSpPr>
          <p:spPr>
            <a:xfrm>
              <a:off x="3849400" y="694850"/>
              <a:ext cx="126975" cy="127000"/>
            </a:xfrm>
            <a:custGeom>
              <a:avLst/>
              <a:gdLst/>
              <a:ahLst/>
              <a:cxnLst/>
              <a:rect l="l" t="t" r="r" b="b"/>
              <a:pathLst>
                <a:path w="5079" h="5080" extrusionOk="0">
                  <a:moveTo>
                    <a:pt x="2510" y="59"/>
                  </a:moveTo>
                  <a:cubicBezTo>
                    <a:pt x="3911" y="1"/>
                    <a:pt x="5078" y="1110"/>
                    <a:pt x="5078" y="2569"/>
                  </a:cubicBezTo>
                  <a:cubicBezTo>
                    <a:pt x="5078" y="3970"/>
                    <a:pt x="3969" y="5079"/>
                    <a:pt x="2510" y="5079"/>
                  </a:cubicBezTo>
                  <a:cubicBezTo>
                    <a:pt x="1109" y="5079"/>
                    <a:pt x="58" y="3970"/>
                    <a:pt x="0" y="2628"/>
                  </a:cubicBezTo>
                  <a:cubicBezTo>
                    <a:pt x="0" y="1168"/>
                    <a:pt x="1109" y="59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0" name="Google Shape;9670;p22"/>
            <p:cNvSpPr/>
            <p:nvPr/>
          </p:nvSpPr>
          <p:spPr>
            <a:xfrm>
              <a:off x="36027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5020" y="2452"/>
                  </a:moveTo>
                  <a:cubicBezTo>
                    <a:pt x="5020" y="3911"/>
                    <a:pt x="3970" y="5020"/>
                    <a:pt x="2510" y="5020"/>
                  </a:cubicBezTo>
                  <a:cubicBezTo>
                    <a:pt x="1109" y="5020"/>
                    <a:pt x="59" y="3911"/>
                    <a:pt x="0" y="2510"/>
                  </a:cubicBezTo>
                  <a:cubicBezTo>
                    <a:pt x="0" y="1109"/>
                    <a:pt x="1109" y="0"/>
                    <a:pt x="2510" y="0"/>
                  </a:cubicBezTo>
                  <a:cubicBezTo>
                    <a:pt x="3911" y="0"/>
                    <a:pt x="5020" y="1051"/>
                    <a:pt x="5020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1" name="Google Shape;9671;p22"/>
            <p:cNvSpPr/>
            <p:nvPr/>
          </p:nvSpPr>
          <p:spPr>
            <a:xfrm>
              <a:off x="2867300" y="4620275"/>
              <a:ext cx="124075" cy="124075"/>
            </a:xfrm>
            <a:custGeom>
              <a:avLst/>
              <a:gdLst/>
              <a:ahLst/>
              <a:cxnLst/>
              <a:rect l="l" t="t" r="r" b="b"/>
              <a:pathLst>
                <a:path w="4963" h="4963" extrusionOk="0">
                  <a:moveTo>
                    <a:pt x="2511" y="4962"/>
                  </a:moveTo>
                  <a:cubicBezTo>
                    <a:pt x="1110" y="4962"/>
                    <a:pt x="1" y="3853"/>
                    <a:pt x="1" y="2452"/>
                  </a:cubicBezTo>
                  <a:cubicBezTo>
                    <a:pt x="1" y="1110"/>
                    <a:pt x="1110" y="1"/>
                    <a:pt x="2511" y="1"/>
                  </a:cubicBezTo>
                  <a:cubicBezTo>
                    <a:pt x="3911" y="1"/>
                    <a:pt x="4962" y="1110"/>
                    <a:pt x="4962" y="2510"/>
                  </a:cubicBezTo>
                  <a:cubicBezTo>
                    <a:pt x="4962" y="3911"/>
                    <a:pt x="3911" y="4962"/>
                    <a:pt x="2511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2" name="Google Shape;9672;p22"/>
            <p:cNvSpPr/>
            <p:nvPr/>
          </p:nvSpPr>
          <p:spPr>
            <a:xfrm>
              <a:off x="5812100" y="2415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0" y="1"/>
                  </a:moveTo>
                  <a:cubicBezTo>
                    <a:pt x="3853" y="1"/>
                    <a:pt x="4962" y="1110"/>
                    <a:pt x="4962" y="2511"/>
                  </a:cubicBezTo>
                  <a:cubicBezTo>
                    <a:pt x="5020" y="3853"/>
                    <a:pt x="3911" y="4962"/>
                    <a:pt x="2510" y="4962"/>
                  </a:cubicBezTo>
                  <a:cubicBezTo>
                    <a:pt x="1109" y="5021"/>
                    <a:pt x="0" y="3912"/>
                    <a:pt x="0" y="2511"/>
                  </a:cubicBezTo>
                  <a:cubicBezTo>
                    <a:pt x="0" y="1110"/>
                    <a:pt x="1109" y="1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3" name="Google Shape;9673;p22"/>
            <p:cNvSpPr/>
            <p:nvPr/>
          </p:nvSpPr>
          <p:spPr>
            <a:xfrm>
              <a:off x="5812100" y="3152250"/>
              <a:ext cx="125525" cy="124075"/>
            </a:xfrm>
            <a:custGeom>
              <a:avLst/>
              <a:gdLst/>
              <a:ahLst/>
              <a:cxnLst/>
              <a:rect l="l" t="t" r="r" b="b"/>
              <a:pathLst>
                <a:path w="5021" h="4963" extrusionOk="0">
                  <a:moveTo>
                    <a:pt x="2452" y="4962"/>
                  </a:moveTo>
                  <a:cubicBezTo>
                    <a:pt x="1109" y="4904"/>
                    <a:pt x="0" y="3795"/>
                    <a:pt x="59" y="2394"/>
                  </a:cubicBezTo>
                  <a:cubicBezTo>
                    <a:pt x="59" y="1052"/>
                    <a:pt x="1168" y="1"/>
                    <a:pt x="2510" y="1"/>
                  </a:cubicBezTo>
                  <a:cubicBezTo>
                    <a:pt x="3911" y="1"/>
                    <a:pt x="5020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4" name="Google Shape;9674;p22"/>
            <p:cNvSpPr/>
            <p:nvPr/>
          </p:nvSpPr>
          <p:spPr>
            <a:xfrm>
              <a:off x="2378450" y="1186625"/>
              <a:ext cx="124075" cy="122600"/>
            </a:xfrm>
            <a:custGeom>
              <a:avLst/>
              <a:gdLst/>
              <a:ahLst/>
              <a:cxnLst/>
              <a:rect l="l" t="t" r="r" b="b"/>
              <a:pathLst>
                <a:path w="4963" h="4904" extrusionOk="0">
                  <a:moveTo>
                    <a:pt x="2452" y="4904"/>
                  </a:moveTo>
                  <a:cubicBezTo>
                    <a:pt x="1110" y="4904"/>
                    <a:pt x="1" y="3853"/>
                    <a:pt x="1" y="2452"/>
                  </a:cubicBezTo>
                  <a:cubicBezTo>
                    <a:pt x="1" y="1110"/>
                    <a:pt x="1110" y="1"/>
                    <a:pt x="2510" y="1"/>
                  </a:cubicBezTo>
                  <a:cubicBezTo>
                    <a:pt x="3853" y="1"/>
                    <a:pt x="4962" y="1110"/>
                    <a:pt x="4962" y="2511"/>
                  </a:cubicBezTo>
                  <a:cubicBezTo>
                    <a:pt x="4904" y="3853"/>
                    <a:pt x="3795" y="4904"/>
                    <a:pt x="2452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5" name="Google Shape;9675;p22"/>
            <p:cNvSpPr/>
            <p:nvPr/>
          </p:nvSpPr>
          <p:spPr>
            <a:xfrm>
              <a:off x="40930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1" y="0"/>
                  </a:moveTo>
                  <a:cubicBezTo>
                    <a:pt x="3912" y="59"/>
                    <a:pt x="5021" y="1168"/>
                    <a:pt x="4962" y="2569"/>
                  </a:cubicBezTo>
                  <a:cubicBezTo>
                    <a:pt x="4962" y="3911"/>
                    <a:pt x="3853" y="5020"/>
                    <a:pt x="2452" y="4962"/>
                  </a:cubicBezTo>
                  <a:cubicBezTo>
                    <a:pt x="1052" y="4962"/>
                    <a:pt x="1" y="3853"/>
                    <a:pt x="1" y="2510"/>
                  </a:cubicBezTo>
                  <a:cubicBezTo>
                    <a:pt x="1" y="1109"/>
                    <a:pt x="1110" y="0"/>
                    <a:pt x="25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6" name="Google Shape;9676;p22"/>
            <p:cNvSpPr/>
            <p:nvPr/>
          </p:nvSpPr>
          <p:spPr>
            <a:xfrm>
              <a:off x="1885225" y="3641100"/>
              <a:ext cx="124050" cy="124075"/>
            </a:xfrm>
            <a:custGeom>
              <a:avLst/>
              <a:gdLst/>
              <a:ahLst/>
              <a:cxnLst/>
              <a:rect l="l" t="t" r="r" b="b"/>
              <a:pathLst>
                <a:path w="4962" h="4963" extrusionOk="0">
                  <a:moveTo>
                    <a:pt x="2452" y="1"/>
                  </a:moveTo>
                  <a:cubicBezTo>
                    <a:pt x="3853" y="1"/>
                    <a:pt x="4962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ubicBezTo>
                    <a:pt x="1051" y="4962"/>
                    <a:pt x="0" y="3853"/>
                    <a:pt x="0" y="2453"/>
                  </a:cubicBezTo>
                  <a:cubicBezTo>
                    <a:pt x="0" y="1110"/>
                    <a:pt x="1109" y="1"/>
                    <a:pt x="24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7" name="Google Shape;9677;p22"/>
            <p:cNvSpPr/>
            <p:nvPr/>
          </p:nvSpPr>
          <p:spPr>
            <a:xfrm>
              <a:off x="5318875" y="4129975"/>
              <a:ext cx="124050" cy="125500"/>
            </a:xfrm>
            <a:custGeom>
              <a:avLst/>
              <a:gdLst/>
              <a:ahLst/>
              <a:cxnLst/>
              <a:rect l="l" t="t" r="r" b="b"/>
              <a:pathLst>
                <a:path w="4962" h="5020" extrusionOk="0">
                  <a:moveTo>
                    <a:pt x="58" y="2510"/>
                  </a:moveTo>
                  <a:cubicBezTo>
                    <a:pt x="58" y="1109"/>
                    <a:pt x="1167" y="0"/>
                    <a:pt x="2568" y="58"/>
                  </a:cubicBezTo>
                  <a:cubicBezTo>
                    <a:pt x="3911" y="117"/>
                    <a:pt x="4962" y="1226"/>
                    <a:pt x="4962" y="2568"/>
                  </a:cubicBezTo>
                  <a:cubicBezTo>
                    <a:pt x="4962" y="3911"/>
                    <a:pt x="3794" y="5020"/>
                    <a:pt x="2452" y="5020"/>
                  </a:cubicBezTo>
                  <a:cubicBezTo>
                    <a:pt x="1109" y="4962"/>
                    <a:pt x="0" y="3853"/>
                    <a:pt x="58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8" name="Google Shape;9678;p22"/>
            <p:cNvSpPr/>
            <p:nvPr/>
          </p:nvSpPr>
          <p:spPr>
            <a:xfrm>
              <a:off x="3357625" y="696325"/>
              <a:ext cx="124050" cy="124050"/>
            </a:xfrm>
            <a:custGeom>
              <a:avLst/>
              <a:gdLst/>
              <a:ahLst/>
              <a:cxnLst/>
              <a:rect l="l" t="t" r="r" b="b"/>
              <a:pathLst>
                <a:path w="4962" h="4962" extrusionOk="0">
                  <a:moveTo>
                    <a:pt x="2510" y="4962"/>
                  </a:moveTo>
                  <a:cubicBezTo>
                    <a:pt x="1168" y="4962"/>
                    <a:pt x="59" y="3853"/>
                    <a:pt x="0" y="2510"/>
                  </a:cubicBezTo>
                  <a:cubicBezTo>
                    <a:pt x="0" y="1168"/>
                    <a:pt x="1109" y="59"/>
                    <a:pt x="2452" y="59"/>
                  </a:cubicBezTo>
                  <a:cubicBezTo>
                    <a:pt x="3794" y="0"/>
                    <a:pt x="4903" y="1109"/>
                    <a:pt x="4903" y="2452"/>
                  </a:cubicBezTo>
                  <a:cubicBezTo>
                    <a:pt x="4962" y="3794"/>
                    <a:pt x="3853" y="4903"/>
                    <a:pt x="2510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9" name="Google Shape;9679;p22"/>
            <p:cNvSpPr/>
            <p:nvPr/>
          </p:nvSpPr>
          <p:spPr>
            <a:xfrm>
              <a:off x="5076625" y="43780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1" y="2393"/>
                  </a:moveTo>
                  <a:cubicBezTo>
                    <a:pt x="59" y="1051"/>
                    <a:pt x="1226" y="0"/>
                    <a:pt x="2511" y="0"/>
                  </a:cubicBezTo>
                  <a:cubicBezTo>
                    <a:pt x="3853" y="58"/>
                    <a:pt x="4962" y="1226"/>
                    <a:pt x="4904" y="2510"/>
                  </a:cubicBezTo>
                  <a:cubicBezTo>
                    <a:pt x="4904" y="3852"/>
                    <a:pt x="3736" y="4962"/>
                    <a:pt x="2394" y="4903"/>
                  </a:cubicBezTo>
                  <a:cubicBezTo>
                    <a:pt x="1051" y="4903"/>
                    <a:pt x="1" y="3736"/>
                    <a:pt x="1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0" name="Google Shape;9680;p22"/>
            <p:cNvSpPr/>
            <p:nvPr/>
          </p:nvSpPr>
          <p:spPr>
            <a:xfrm>
              <a:off x="4830000" y="944400"/>
              <a:ext cx="122625" cy="122600"/>
            </a:xfrm>
            <a:custGeom>
              <a:avLst/>
              <a:gdLst/>
              <a:ahLst/>
              <a:cxnLst/>
              <a:rect l="l" t="t" r="r" b="b"/>
              <a:pathLst>
                <a:path w="4905" h="4904" extrusionOk="0">
                  <a:moveTo>
                    <a:pt x="4904" y="2452"/>
                  </a:moveTo>
                  <a:cubicBezTo>
                    <a:pt x="4904" y="3794"/>
                    <a:pt x="3795" y="4903"/>
                    <a:pt x="2453" y="4903"/>
                  </a:cubicBezTo>
                  <a:cubicBezTo>
                    <a:pt x="1110" y="4903"/>
                    <a:pt x="1" y="3736"/>
                    <a:pt x="1" y="2452"/>
                  </a:cubicBezTo>
                  <a:cubicBezTo>
                    <a:pt x="1" y="1109"/>
                    <a:pt x="1168" y="0"/>
                    <a:pt x="2453" y="0"/>
                  </a:cubicBezTo>
                  <a:cubicBezTo>
                    <a:pt x="3795" y="0"/>
                    <a:pt x="4904" y="1109"/>
                    <a:pt x="4904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1" name="Google Shape;9681;p22"/>
            <p:cNvSpPr/>
            <p:nvPr/>
          </p:nvSpPr>
          <p:spPr>
            <a:xfrm>
              <a:off x="2131825" y="14332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3" y="4904"/>
                  </a:moveTo>
                  <a:cubicBezTo>
                    <a:pt x="1110" y="4904"/>
                    <a:pt x="1" y="3795"/>
                    <a:pt x="1" y="2452"/>
                  </a:cubicBezTo>
                  <a:cubicBezTo>
                    <a:pt x="59" y="1109"/>
                    <a:pt x="1168" y="0"/>
                    <a:pt x="2511" y="0"/>
                  </a:cubicBezTo>
                  <a:cubicBezTo>
                    <a:pt x="3853" y="59"/>
                    <a:pt x="4962" y="1168"/>
                    <a:pt x="4904" y="2510"/>
                  </a:cubicBezTo>
                  <a:cubicBezTo>
                    <a:pt x="4904" y="3853"/>
                    <a:pt x="3795" y="4962"/>
                    <a:pt x="2453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2" name="Google Shape;9682;p22"/>
            <p:cNvSpPr/>
            <p:nvPr/>
          </p:nvSpPr>
          <p:spPr>
            <a:xfrm>
              <a:off x="5565475" y="1679875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2" y="0"/>
                  </a:moveTo>
                  <a:cubicBezTo>
                    <a:pt x="3795" y="0"/>
                    <a:pt x="4962" y="1109"/>
                    <a:pt x="4962" y="2452"/>
                  </a:cubicBezTo>
                  <a:cubicBezTo>
                    <a:pt x="4962" y="3794"/>
                    <a:pt x="3853" y="4903"/>
                    <a:pt x="2511" y="4903"/>
                  </a:cubicBezTo>
                  <a:cubicBezTo>
                    <a:pt x="1168" y="4962"/>
                    <a:pt x="59" y="3852"/>
                    <a:pt x="59" y="2510"/>
                  </a:cubicBezTo>
                  <a:cubicBezTo>
                    <a:pt x="1" y="1167"/>
                    <a:pt x="1110" y="58"/>
                    <a:pt x="245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3" name="Google Shape;9683;p22"/>
            <p:cNvSpPr/>
            <p:nvPr/>
          </p:nvSpPr>
          <p:spPr>
            <a:xfrm>
              <a:off x="3847925" y="4868350"/>
              <a:ext cx="121150" cy="121150"/>
            </a:xfrm>
            <a:custGeom>
              <a:avLst/>
              <a:gdLst/>
              <a:ahLst/>
              <a:cxnLst/>
              <a:rect l="l" t="t" r="r" b="b"/>
              <a:pathLst>
                <a:path w="4846" h="4846" extrusionOk="0">
                  <a:moveTo>
                    <a:pt x="4845" y="2394"/>
                  </a:moveTo>
                  <a:cubicBezTo>
                    <a:pt x="4845" y="3736"/>
                    <a:pt x="3795" y="4845"/>
                    <a:pt x="2452" y="4845"/>
                  </a:cubicBezTo>
                  <a:cubicBezTo>
                    <a:pt x="1168" y="4845"/>
                    <a:pt x="59" y="3795"/>
                    <a:pt x="59" y="2452"/>
                  </a:cubicBezTo>
                  <a:cubicBezTo>
                    <a:pt x="1" y="1110"/>
                    <a:pt x="1110" y="59"/>
                    <a:pt x="2394" y="59"/>
                  </a:cubicBezTo>
                  <a:cubicBezTo>
                    <a:pt x="3736" y="1"/>
                    <a:pt x="4845" y="1110"/>
                    <a:pt x="4845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4" name="Google Shape;9684;p22"/>
            <p:cNvSpPr/>
            <p:nvPr/>
          </p:nvSpPr>
          <p:spPr>
            <a:xfrm>
              <a:off x="1644450" y="2660475"/>
              <a:ext cx="119675" cy="119700"/>
            </a:xfrm>
            <a:custGeom>
              <a:avLst/>
              <a:gdLst/>
              <a:ahLst/>
              <a:cxnLst/>
              <a:rect l="l" t="t" r="r" b="b"/>
              <a:pathLst>
                <a:path w="4787" h="4788" extrusionOk="0">
                  <a:moveTo>
                    <a:pt x="2393" y="1"/>
                  </a:moveTo>
                  <a:cubicBezTo>
                    <a:pt x="3678" y="1"/>
                    <a:pt x="4787" y="1052"/>
                    <a:pt x="4787" y="2394"/>
                  </a:cubicBezTo>
                  <a:cubicBezTo>
                    <a:pt x="4787" y="3678"/>
                    <a:pt x="3736" y="4787"/>
                    <a:pt x="2393" y="4787"/>
                  </a:cubicBezTo>
                  <a:cubicBezTo>
                    <a:pt x="1109" y="4787"/>
                    <a:pt x="0" y="3737"/>
                    <a:pt x="0" y="2394"/>
                  </a:cubicBezTo>
                  <a:cubicBezTo>
                    <a:pt x="0" y="1110"/>
                    <a:pt x="1051" y="1"/>
                    <a:pt x="23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5" name="Google Shape;9685;p22"/>
            <p:cNvSpPr/>
            <p:nvPr/>
          </p:nvSpPr>
          <p:spPr>
            <a:xfrm>
              <a:off x="3605700" y="4868350"/>
              <a:ext cx="121125" cy="121150"/>
            </a:xfrm>
            <a:custGeom>
              <a:avLst/>
              <a:gdLst/>
              <a:ahLst/>
              <a:cxnLst/>
              <a:rect l="l" t="t" r="r" b="b"/>
              <a:pathLst>
                <a:path w="4845" h="4846" extrusionOk="0">
                  <a:moveTo>
                    <a:pt x="4787" y="2394"/>
                  </a:moveTo>
                  <a:cubicBezTo>
                    <a:pt x="4845" y="3736"/>
                    <a:pt x="3736" y="4845"/>
                    <a:pt x="2452" y="4845"/>
                  </a:cubicBezTo>
                  <a:cubicBezTo>
                    <a:pt x="1109" y="4845"/>
                    <a:pt x="59" y="3795"/>
                    <a:pt x="0" y="2452"/>
                  </a:cubicBezTo>
                  <a:cubicBezTo>
                    <a:pt x="0" y="1110"/>
                    <a:pt x="1051" y="59"/>
                    <a:pt x="2393" y="59"/>
                  </a:cubicBezTo>
                  <a:cubicBezTo>
                    <a:pt x="3736" y="1"/>
                    <a:pt x="4787" y="1110"/>
                    <a:pt x="4787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6" name="Google Shape;9686;p22"/>
            <p:cNvSpPr/>
            <p:nvPr/>
          </p:nvSpPr>
          <p:spPr>
            <a:xfrm>
              <a:off x="4342625" y="699250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8"/>
                  </a:moveTo>
                  <a:cubicBezTo>
                    <a:pt x="1051" y="4728"/>
                    <a:pt x="59" y="3736"/>
                    <a:pt x="59" y="2393"/>
                  </a:cubicBezTo>
                  <a:cubicBezTo>
                    <a:pt x="0" y="1051"/>
                    <a:pt x="1051" y="0"/>
                    <a:pt x="2452" y="0"/>
                  </a:cubicBezTo>
                  <a:cubicBezTo>
                    <a:pt x="3736" y="58"/>
                    <a:pt x="4787" y="1051"/>
                    <a:pt x="4728" y="2393"/>
                  </a:cubicBezTo>
                  <a:cubicBezTo>
                    <a:pt x="4728" y="3736"/>
                    <a:pt x="3736" y="4728"/>
                    <a:pt x="2393" y="47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7" name="Google Shape;9687;p22"/>
            <p:cNvSpPr/>
            <p:nvPr/>
          </p:nvSpPr>
          <p:spPr>
            <a:xfrm>
              <a:off x="5568400" y="38906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8" y="2393"/>
                  </a:moveTo>
                  <a:cubicBezTo>
                    <a:pt x="4728" y="3736"/>
                    <a:pt x="3736" y="4728"/>
                    <a:pt x="2394" y="4728"/>
                  </a:cubicBezTo>
                  <a:cubicBezTo>
                    <a:pt x="1051" y="4728"/>
                    <a:pt x="0" y="3678"/>
                    <a:pt x="0" y="2335"/>
                  </a:cubicBezTo>
                  <a:cubicBezTo>
                    <a:pt x="59" y="1051"/>
                    <a:pt x="1109" y="0"/>
                    <a:pt x="2394" y="0"/>
                  </a:cubicBezTo>
                  <a:cubicBezTo>
                    <a:pt x="3736" y="59"/>
                    <a:pt x="4728" y="1051"/>
                    <a:pt x="4728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8" name="Google Shape;9688;p22"/>
            <p:cNvSpPr/>
            <p:nvPr/>
          </p:nvSpPr>
          <p:spPr>
            <a:xfrm>
              <a:off x="2134750" y="41343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9" y="2393"/>
                  </a:moveTo>
                  <a:cubicBezTo>
                    <a:pt x="4670" y="3678"/>
                    <a:pt x="3678" y="4728"/>
                    <a:pt x="2336" y="4670"/>
                  </a:cubicBezTo>
                  <a:cubicBezTo>
                    <a:pt x="993" y="4670"/>
                    <a:pt x="1" y="3619"/>
                    <a:pt x="1" y="2277"/>
                  </a:cubicBezTo>
                  <a:cubicBezTo>
                    <a:pt x="59" y="992"/>
                    <a:pt x="1051" y="0"/>
                    <a:pt x="2394" y="0"/>
                  </a:cubicBezTo>
                  <a:cubicBezTo>
                    <a:pt x="3736" y="0"/>
                    <a:pt x="4729" y="1051"/>
                    <a:pt x="4670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9" name="Google Shape;9689;p22"/>
            <p:cNvSpPr/>
            <p:nvPr/>
          </p:nvSpPr>
          <p:spPr>
            <a:xfrm>
              <a:off x="2381375" y="43809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5" y="4729"/>
                  </a:moveTo>
                  <a:cubicBezTo>
                    <a:pt x="993" y="4670"/>
                    <a:pt x="0" y="3678"/>
                    <a:pt x="0" y="2336"/>
                  </a:cubicBezTo>
                  <a:cubicBezTo>
                    <a:pt x="0" y="993"/>
                    <a:pt x="1109" y="1"/>
                    <a:pt x="2452" y="1"/>
                  </a:cubicBezTo>
                  <a:cubicBezTo>
                    <a:pt x="3736" y="59"/>
                    <a:pt x="4728" y="1110"/>
                    <a:pt x="4728" y="2394"/>
                  </a:cubicBezTo>
                  <a:cubicBezTo>
                    <a:pt x="4670" y="3736"/>
                    <a:pt x="3619" y="4729"/>
                    <a:pt x="2335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0" name="Google Shape;9690;p22"/>
            <p:cNvSpPr/>
            <p:nvPr/>
          </p:nvSpPr>
          <p:spPr>
            <a:xfrm>
              <a:off x="4097450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2336" y="0"/>
                  </a:moveTo>
                  <a:cubicBezTo>
                    <a:pt x="3620" y="0"/>
                    <a:pt x="4671" y="993"/>
                    <a:pt x="4671" y="2277"/>
                  </a:cubicBezTo>
                  <a:cubicBezTo>
                    <a:pt x="4671" y="3619"/>
                    <a:pt x="3678" y="4612"/>
                    <a:pt x="2336" y="4670"/>
                  </a:cubicBezTo>
                  <a:cubicBezTo>
                    <a:pt x="1052" y="4670"/>
                    <a:pt x="1" y="3619"/>
                    <a:pt x="1" y="2335"/>
                  </a:cubicBezTo>
                  <a:cubicBezTo>
                    <a:pt x="1" y="993"/>
                    <a:pt x="993" y="0"/>
                    <a:pt x="233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1" name="Google Shape;9691;p22"/>
            <p:cNvSpPr/>
            <p:nvPr/>
          </p:nvSpPr>
          <p:spPr>
            <a:xfrm>
              <a:off x="5815025" y="2171625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9"/>
                  </a:moveTo>
                  <a:cubicBezTo>
                    <a:pt x="1051" y="4729"/>
                    <a:pt x="0" y="3678"/>
                    <a:pt x="0" y="2336"/>
                  </a:cubicBezTo>
                  <a:cubicBezTo>
                    <a:pt x="58" y="1052"/>
                    <a:pt x="1051" y="1"/>
                    <a:pt x="2393" y="1"/>
                  </a:cubicBezTo>
                  <a:cubicBezTo>
                    <a:pt x="3736" y="1"/>
                    <a:pt x="4786" y="1052"/>
                    <a:pt x="4728" y="2394"/>
                  </a:cubicBezTo>
                  <a:cubicBezTo>
                    <a:pt x="4728" y="3737"/>
                    <a:pt x="3677" y="4729"/>
                    <a:pt x="239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2" name="Google Shape;9692;p22"/>
            <p:cNvSpPr/>
            <p:nvPr/>
          </p:nvSpPr>
          <p:spPr>
            <a:xfrm>
              <a:off x="5816475" y="33988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0"/>
                  </a:moveTo>
                  <a:cubicBezTo>
                    <a:pt x="3619" y="0"/>
                    <a:pt x="4670" y="993"/>
                    <a:pt x="4670" y="2335"/>
                  </a:cubicBezTo>
                  <a:cubicBezTo>
                    <a:pt x="4670" y="3619"/>
                    <a:pt x="3619" y="4670"/>
                    <a:pt x="2335" y="4670"/>
                  </a:cubicBezTo>
                  <a:cubicBezTo>
                    <a:pt x="993" y="4670"/>
                    <a:pt x="0" y="3619"/>
                    <a:pt x="0" y="2335"/>
                  </a:cubicBezTo>
                  <a:cubicBezTo>
                    <a:pt x="0" y="993"/>
                    <a:pt x="993" y="0"/>
                    <a:pt x="23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3" name="Google Shape;9693;p22"/>
            <p:cNvSpPr/>
            <p:nvPr/>
          </p:nvSpPr>
          <p:spPr>
            <a:xfrm>
              <a:off x="1644450" y="2907100"/>
              <a:ext cx="118225" cy="119675"/>
            </a:xfrm>
            <a:custGeom>
              <a:avLst/>
              <a:gdLst/>
              <a:ahLst/>
              <a:cxnLst/>
              <a:rect l="l" t="t" r="r" b="b"/>
              <a:pathLst>
                <a:path w="4729" h="4787" extrusionOk="0">
                  <a:moveTo>
                    <a:pt x="2335" y="59"/>
                  </a:moveTo>
                  <a:cubicBezTo>
                    <a:pt x="3678" y="1"/>
                    <a:pt x="4728" y="1051"/>
                    <a:pt x="4728" y="2394"/>
                  </a:cubicBezTo>
                  <a:cubicBezTo>
                    <a:pt x="4728" y="3736"/>
                    <a:pt x="3736" y="4729"/>
                    <a:pt x="2452" y="4787"/>
                  </a:cubicBezTo>
                  <a:cubicBezTo>
                    <a:pt x="1109" y="4787"/>
                    <a:pt x="0" y="3736"/>
                    <a:pt x="0" y="2394"/>
                  </a:cubicBezTo>
                  <a:cubicBezTo>
                    <a:pt x="0" y="1110"/>
                    <a:pt x="1051" y="59"/>
                    <a:pt x="233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4" name="Google Shape;9694;p22"/>
            <p:cNvSpPr/>
            <p:nvPr/>
          </p:nvSpPr>
          <p:spPr>
            <a:xfrm>
              <a:off x="2627975" y="9458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6" y="1"/>
                  </a:moveTo>
                  <a:cubicBezTo>
                    <a:pt x="3678" y="1"/>
                    <a:pt x="4729" y="1051"/>
                    <a:pt x="4729" y="2336"/>
                  </a:cubicBezTo>
                  <a:cubicBezTo>
                    <a:pt x="4729" y="3678"/>
                    <a:pt x="3678" y="4729"/>
                    <a:pt x="2336" y="4729"/>
                  </a:cubicBezTo>
                  <a:cubicBezTo>
                    <a:pt x="993" y="4729"/>
                    <a:pt x="1" y="3678"/>
                    <a:pt x="1" y="2394"/>
                  </a:cubicBezTo>
                  <a:cubicBezTo>
                    <a:pt x="1" y="1051"/>
                    <a:pt x="1052" y="59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5" name="Google Shape;9695;p22"/>
            <p:cNvSpPr/>
            <p:nvPr/>
          </p:nvSpPr>
          <p:spPr>
            <a:xfrm>
              <a:off x="1645900" y="2419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1"/>
                  </a:moveTo>
                  <a:cubicBezTo>
                    <a:pt x="3678" y="1"/>
                    <a:pt x="4670" y="993"/>
                    <a:pt x="4670" y="2336"/>
                  </a:cubicBezTo>
                  <a:cubicBezTo>
                    <a:pt x="4670" y="3620"/>
                    <a:pt x="3620" y="4670"/>
                    <a:pt x="2335" y="4670"/>
                  </a:cubicBezTo>
                  <a:cubicBezTo>
                    <a:pt x="993" y="4670"/>
                    <a:pt x="1" y="3620"/>
                    <a:pt x="1" y="2336"/>
                  </a:cubicBezTo>
                  <a:cubicBezTo>
                    <a:pt x="1" y="993"/>
                    <a:pt x="1051" y="1"/>
                    <a:pt x="23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6" name="Google Shape;9696;p22"/>
            <p:cNvSpPr/>
            <p:nvPr/>
          </p:nvSpPr>
          <p:spPr>
            <a:xfrm>
              <a:off x="3118300" y="700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277" y="4612"/>
                  </a:moveTo>
                  <a:cubicBezTo>
                    <a:pt x="993" y="4612"/>
                    <a:pt x="0" y="3561"/>
                    <a:pt x="0" y="2219"/>
                  </a:cubicBezTo>
                  <a:cubicBezTo>
                    <a:pt x="59" y="993"/>
                    <a:pt x="1109" y="0"/>
                    <a:pt x="2394" y="0"/>
                  </a:cubicBezTo>
                  <a:cubicBezTo>
                    <a:pt x="3678" y="0"/>
                    <a:pt x="4670" y="1109"/>
                    <a:pt x="4670" y="2394"/>
                  </a:cubicBezTo>
                  <a:cubicBezTo>
                    <a:pt x="4612" y="3678"/>
                    <a:pt x="3561" y="4670"/>
                    <a:pt x="2277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7" name="Google Shape;9697;p22"/>
            <p:cNvSpPr/>
            <p:nvPr/>
          </p:nvSpPr>
          <p:spPr>
            <a:xfrm>
              <a:off x="1645900" y="31551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4670" y="2335"/>
                  </a:moveTo>
                  <a:cubicBezTo>
                    <a:pt x="4670" y="3678"/>
                    <a:pt x="3620" y="4670"/>
                    <a:pt x="2277" y="4670"/>
                  </a:cubicBezTo>
                  <a:cubicBezTo>
                    <a:pt x="1051" y="4612"/>
                    <a:pt x="1" y="3620"/>
                    <a:pt x="1" y="2335"/>
                  </a:cubicBezTo>
                  <a:cubicBezTo>
                    <a:pt x="1" y="1051"/>
                    <a:pt x="1051" y="1"/>
                    <a:pt x="2394" y="59"/>
                  </a:cubicBezTo>
                  <a:cubicBezTo>
                    <a:pt x="3620" y="59"/>
                    <a:pt x="4670" y="1110"/>
                    <a:pt x="4670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8" name="Google Shape;9698;p22"/>
            <p:cNvSpPr/>
            <p:nvPr/>
          </p:nvSpPr>
          <p:spPr>
            <a:xfrm>
              <a:off x="1892525" y="1682775"/>
              <a:ext cx="116750" cy="116775"/>
            </a:xfrm>
            <a:custGeom>
              <a:avLst/>
              <a:gdLst/>
              <a:ahLst/>
              <a:cxnLst/>
              <a:rect l="l" t="t" r="r" b="b"/>
              <a:pathLst>
                <a:path w="4670" h="4671" extrusionOk="0">
                  <a:moveTo>
                    <a:pt x="4670" y="2336"/>
                  </a:moveTo>
                  <a:cubicBezTo>
                    <a:pt x="4670" y="3620"/>
                    <a:pt x="3619" y="4670"/>
                    <a:pt x="2277" y="4670"/>
                  </a:cubicBezTo>
                  <a:cubicBezTo>
                    <a:pt x="1051" y="4670"/>
                    <a:pt x="0" y="3620"/>
                    <a:pt x="0" y="2394"/>
                  </a:cubicBezTo>
                  <a:cubicBezTo>
                    <a:pt x="0" y="1051"/>
                    <a:pt x="1051" y="1"/>
                    <a:pt x="2335" y="59"/>
                  </a:cubicBezTo>
                  <a:cubicBezTo>
                    <a:pt x="3619" y="59"/>
                    <a:pt x="4611" y="1051"/>
                    <a:pt x="4670" y="23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9" name="Google Shape;9699;p22"/>
            <p:cNvSpPr/>
            <p:nvPr/>
          </p:nvSpPr>
          <p:spPr>
            <a:xfrm>
              <a:off x="4832925" y="4629025"/>
              <a:ext cx="116775" cy="115325"/>
            </a:xfrm>
            <a:custGeom>
              <a:avLst/>
              <a:gdLst/>
              <a:ahLst/>
              <a:cxnLst/>
              <a:rect l="l" t="t" r="r" b="b"/>
              <a:pathLst>
                <a:path w="4671" h="4613" extrusionOk="0">
                  <a:moveTo>
                    <a:pt x="2336" y="1"/>
                  </a:moveTo>
                  <a:cubicBezTo>
                    <a:pt x="3678" y="1"/>
                    <a:pt x="4670" y="1051"/>
                    <a:pt x="4670" y="2336"/>
                  </a:cubicBezTo>
                  <a:cubicBezTo>
                    <a:pt x="4670" y="3620"/>
                    <a:pt x="3620" y="4612"/>
                    <a:pt x="2336" y="4612"/>
                  </a:cubicBezTo>
                  <a:cubicBezTo>
                    <a:pt x="1051" y="4612"/>
                    <a:pt x="1" y="3561"/>
                    <a:pt x="59" y="2277"/>
                  </a:cubicBezTo>
                  <a:cubicBezTo>
                    <a:pt x="59" y="993"/>
                    <a:pt x="1110" y="1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0" name="Google Shape;9700;p22"/>
            <p:cNvSpPr/>
            <p:nvPr/>
          </p:nvSpPr>
          <p:spPr>
            <a:xfrm>
              <a:off x="3360525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4671" y="2335"/>
                  </a:moveTo>
                  <a:cubicBezTo>
                    <a:pt x="4671" y="3619"/>
                    <a:pt x="3620" y="4670"/>
                    <a:pt x="2277" y="4612"/>
                  </a:cubicBezTo>
                  <a:cubicBezTo>
                    <a:pt x="1052" y="4612"/>
                    <a:pt x="1" y="3561"/>
                    <a:pt x="1" y="2335"/>
                  </a:cubicBezTo>
                  <a:cubicBezTo>
                    <a:pt x="1" y="993"/>
                    <a:pt x="1052" y="0"/>
                    <a:pt x="2394" y="0"/>
                  </a:cubicBezTo>
                  <a:cubicBezTo>
                    <a:pt x="3678" y="0"/>
                    <a:pt x="4671" y="1051"/>
                    <a:pt x="4671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1" name="Google Shape;9701;p22"/>
            <p:cNvSpPr/>
            <p:nvPr/>
          </p:nvSpPr>
          <p:spPr>
            <a:xfrm>
              <a:off x="1889600" y="3890650"/>
              <a:ext cx="113850" cy="112375"/>
            </a:xfrm>
            <a:custGeom>
              <a:avLst/>
              <a:gdLst/>
              <a:ahLst/>
              <a:cxnLst/>
              <a:rect l="l" t="t" r="r" b="b"/>
              <a:pathLst>
                <a:path w="4554" h="4495" extrusionOk="0">
                  <a:moveTo>
                    <a:pt x="4553" y="2277"/>
                  </a:moveTo>
                  <a:cubicBezTo>
                    <a:pt x="4495" y="3503"/>
                    <a:pt x="3503" y="4495"/>
                    <a:pt x="2277" y="4495"/>
                  </a:cubicBezTo>
                  <a:cubicBezTo>
                    <a:pt x="993" y="4436"/>
                    <a:pt x="0" y="3386"/>
                    <a:pt x="59" y="2160"/>
                  </a:cubicBezTo>
                  <a:cubicBezTo>
                    <a:pt x="117" y="934"/>
                    <a:pt x="1109" y="0"/>
                    <a:pt x="2277" y="0"/>
                  </a:cubicBezTo>
                  <a:cubicBezTo>
                    <a:pt x="3561" y="0"/>
                    <a:pt x="4553" y="993"/>
                    <a:pt x="4553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2" name="Google Shape;9702;p22"/>
            <p:cNvSpPr/>
            <p:nvPr/>
          </p:nvSpPr>
          <p:spPr>
            <a:xfrm>
              <a:off x="4345525" y="4872725"/>
              <a:ext cx="112400" cy="112400"/>
            </a:xfrm>
            <a:custGeom>
              <a:avLst/>
              <a:gdLst/>
              <a:ahLst/>
              <a:cxnLst/>
              <a:rect l="l" t="t" r="r" b="b"/>
              <a:pathLst>
                <a:path w="4496" h="4496" extrusionOk="0">
                  <a:moveTo>
                    <a:pt x="2277" y="4495"/>
                  </a:moveTo>
                  <a:cubicBezTo>
                    <a:pt x="993" y="4495"/>
                    <a:pt x="1" y="3444"/>
                    <a:pt x="1" y="2219"/>
                  </a:cubicBezTo>
                  <a:cubicBezTo>
                    <a:pt x="59" y="993"/>
                    <a:pt x="1052" y="1"/>
                    <a:pt x="2336" y="1"/>
                  </a:cubicBezTo>
                  <a:cubicBezTo>
                    <a:pt x="3503" y="59"/>
                    <a:pt x="4495" y="1051"/>
                    <a:pt x="4495" y="2219"/>
                  </a:cubicBezTo>
                  <a:cubicBezTo>
                    <a:pt x="4495" y="3503"/>
                    <a:pt x="3503" y="4495"/>
                    <a:pt x="2277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3" name="Google Shape;9703;p22"/>
            <p:cNvSpPr/>
            <p:nvPr/>
          </p:nvSpPr>
          <p:spPr>
            <a:xfrm>
              <a:off x="2626525" y="4626125"/>
              <a:ext cx="112400" cy="112375"/>
            </a:xfrm>
            <a:custGeom>
              <a:avLst/>
              <a:gdLst/>
              <a:ahLst/>
              <a:cxnLst/>
              <a:rect l="l" t="t" r="r" b="b"/>
              <a:pathLst>
                <a:path w="4496" h="4495" extrusionOk="0">
                  <a:moveTo>
                    <a:pt x="2277" y="0"/>
                  </a:moveTo>
                  <a:cubicBezTo>
                    <a:pt x="3503" y="0"/>
                    <a:pt x="4495" y="1051"/>
                    <a:pt x="4495" y="2276"/>
                  </a:cubicBezTo>
                  <a:cubicBezTo>
                    <a:pt x="4495" y="3502"/>
                    <a:pt x="3444" y="4495"/>
                    <a:pt x="2219" y="4495"/>
                  </a:cubicBezTo>
                  <a:cubicBezTo>
                    <a:pt x="993" y="4495"/>
                    <a:pt x="59" y="3502"/>
                    <a:pt x="1" y="2276"/>
                  </a:cubicBezTo>
                  <a:cubicBezTo>
                    <a:pt x="1" y="1051"/>
                    <a:pt x="1051" y="0"/>
                    <a:pt x="227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4" name="Google Shape;9704;p22"/>
            <p:cNvSpPr/>
            <p:nvPr/>
          </p:nvSpPr>
          <p:spPr>
            <a:xfrm>
              <a:off x="5819400" y="1933775"/>
              <a:ext cx="110925" cy="109475"/>
            </a:xfrm>
            <a:custGeom>
              <a:avLst/>
              <a:gdLst/>
              <a:ahLst/>
              <a:cxnLst/>
              <a:rect l="l" t="t" r="r" b="b"/>
              <a:pathLst>
                <a:path w="4437" h="4379" extrusionOk="0">
                  <a:moveTo>
                    <a:pt x="4436" y="2160"/>
                  </a:moveTo>
                  <a:cubicBezTo>
                    <a:pt x="4436" y="3386"/>
                    <a:pt x="3502" y="4378"/>
                    <a:pt x="2277" y="4378"/>
                  </a:cubicBezTo>
                  <a:cubicBezTo>
                    <a:pt x="992" y="4378"/>
                    <a:pt x="0" y="3444"/>
                    <a:pt x="0" y="2160"/>
                  </a:cubicBezTo>
                  <a:cubicBezTo>
                    <a:pt x="0" y="934"/>
                    <a:pt x="992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5" name="Google Shape;9705;p22"/>
            <p:cNvSpPr/>
            <p:nvPr/>
          </p:nvSpPr>
          <p:spPr>
            <a:xfrm>
              <a:off x="5329075" y="1196850"/>
              <a:ext cx="110925" cy="110925"/>
            </a:xfrm>
            <a:custGeom>
              <a:avLst/>
              <a:gdLst/>
              <a:ahLst/>
              <a:cxnLst/>
              <a:rect l="l" t="t" r="r" b="b"/>
              <a:pathLst>
                <a:path w="4437" h="4437" extrusionOk="0">
                  <a:moveTo>
                    <a:pt x="4437" y="2218"/>
                  </a:moveTo>
                  <a:cubicBezTo>
                    <a:pt x="4437" y="3444"/>
                    <a:pt x="3503" y="4378"/>
                    <a:pt x="2277" y="4437"/>
                  </a:cubicBezTo>
                  <a:cubicBezTo>
                    <a:pt x="993" y="4437"/>
                    <a:pt x="1" y="3444"/>
                    <a:pt x="59" y="2160"/>
                  </a:cubicBezTo>
                  <a:cubicBezTo>
                    <a:pt x="59" y="934"/>
                    <a:pt x="1051" y="0"/>
                    <a:pt x="2277" y="0"/>
                  </a:cubicBezTo>
                  <a:cubicBezTo>
                    <a:pt x="3503" y="0"/>
                    <a:pt x="4437" y="993"/>
                    <a:pt x="4437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6" name="Google Shape;9706;p22"/>
            <p:cNvSpPr/>
            <p:nvPr/>
          </p:nvSpPr>
          <p:spPr>
            <a:xfrm>
              <a:off x="4593600" y="703625"/>
              <a:ext cx="110950" cy="109450"/>
            </a:xfrm>
            <a:custGeom>
              <a:avLst/>
              <a:gdLst/>
              <a:ahLst/>
              <a:cxnLst/>
              <a:rect l="l" t="t" r="r" b="b"/>
              <a:pathLst>
                <a:path w="4438" h="4378" extrusionOk="0">
                  <a:moveTo>
                    <a:pt x="4379" y="2218"/>
                  </a:moveTo>
                  <a:cubicBezTo>
                    <a:pt x="4379" y="3444"/>
                    <a:pt x="3445" y="4378"/>
                    <a:pt x="2219" y="4378"/>
                  </a:cubicBezTo>
                  <a:cubicBezTo>
                    <a:pt x="935" y="4378"/>
                    <a:pt x="1" y="3444"/>
                    <a:pt x="1" y="2160"/>
                  </a:cubicBezTo>
                  <a:cubicBezTo>
                    <a:pt x="59" y="934"/>
                    <a:pt x="993" y="0"/>
                    <a:pt x="2219" y="0"/>
                  </a:cubicBezTo>
                  <a:cubicBezTo>
                    <a:pt x="3445" y="0"/>
                    <a:pt x="4437" y="992"/>
                    <a:pt x="4379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7" name="Google Shape;9707;p22"/>
            <p:cNvSpPr/>
            <p:nvPr/>
          </p:nvSpPr>
          <p:spPr>
            <a:xfrm>
              <a:off x="1648825" y="2174550"/>
              <a:ext cx="110925" cy="112400"/>
            </a:xfrm>
            <a:custGeom>
              <a:avLst/>
              <a:gdLst/>
              <a:ahLst/>
              <a:cxnLst/>
              <a:rect l="l" t="t" r="r" b="b"/>
              <a:pathLst>
                <a:path w="4437" h="4496" extrusionOk="0">
                  <a:moveTo>
                    <a:pt x="4436" y="2277"/>
                  </a:moveTo>
                  <a:cubicBezTo>
                    <a:pt x="4436" y="3503"/>
                    <a:pt x="3503" y="4437"/>
                    <a:pt x="2277" y="4495"/>
                  </a:cubicBezTo>
                  <a:cubicBezTo>
                    <a:pt x="993" y="4495"/>
                    <a:pt x="0" y="3503"/>
                    <a:pt x="0" y="2277"/>
                  </a:cubicBezTo>
                  <a:cubicBezTo>
                    <a:pt x="0" y="993"/>
                    <a:pt x="993" y="1"/>
                    <a:pt x="2218" y="59"/>
                  </a:cubicBezTo>
                  <a:cubicBezTo>
                    <a:pt x="3444" y="59"/>
                    <a:pt x="4436" y="993"/>
                    <a:pt x="4436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8" name="Google Shape;9708;p22"/>
            <p:cNvSpPr/>
            <p:nvPr/>
          </p:nvSpPr>
          <p:spPr>
            <a:xfrm>
              <a:off x="3121225" y="4875650"/>
              <a:ext cx="109450" cy="108000"/>
            </a:xfrm>
            <a:custGeom>
              <a:avLst/>
              <a:gdLst/>
              <a:ahLst/>
              <a:cxnLst/>
              <a:rect l="l" t="t" r="r" b="b"/>
              <a:pathLst>
                <a:path w="4378" h="4320" extrusionOk="0">
                  <a:moveTo>
                    <a:pt x="4378" y="2160"/>
                  </a:moveTo>
                  <a:cubicBezTo>
                    <a:pt x="4378" y="3386"/>
                    <a:pt x="3386" y="4320"/>
                    <a:pt x="2160" y="4320"/>
                  </a:cubicBezTo>
                  <a:cubicBezTo>
                    <a:pt x="934" y="4320"/>
                    <a:pt x="0" y="3327"/>
                    <a:pt x="59" y="2102"/>
                  </a:cubicBezTo>
                  <a:cubicBezTo>
                    <a:pt x="59" y="876"/>
                    <a:pt x="1051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9" name="Google Shape;9709;p22"/>
            <p:cNvSpPr/>
            <p:nvPr/>
          </p:nvSpPr>
          <p:spPr>
            <a:xfrm>
              <a:off x="1648825" y="3401800"/>
              <a:ext cx="110925" cy="109450"/>
            </a:xfrm>
            <a:custGeom>
              <a:avLst/>
              <a:gdLst/>
              <a:ahLst/>
              <a:cxnLst/>
              <a:rect l="l" t="t" r="r" b="b"/>
              <a:pathLst>
                <a:path w="4437" h="4378" extrusionOk="0">
                  <a:moveTo>
                    <a:pt x="59" y="2160"/>
                  </a:moveTo>
                  <a:cubicBezTo>
                    <a:pt x="59" y="934"/>
                    <a:pt x="993" y="0"/>
                    <a:pt x="2277" y="59"/>
                  </a:cubicBezTo>
                  <a:cubicBezTo>
                    <a:pt x="3444" y="59"/>
                    <a:pt x="4436" y="1051"/>
                    <a:pt x="4378" y="2277"/>
                  </a:cubicBezTo>
                  <a:cubicBezTo>
                    <a:pt x="4378" y="3444"/>
                    <a:pt x="3386" y="4378"/>
                    <a:pt x="2218" y="4378"/>
                  </a:cubicBezTo>
                  <a:cubicBezTo>
                    <a:pt x="993" y="4378"/>
                    <a:pt x="0" y="3444"/>
                    <a:pt x="59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0" name="Google Shape;9710;p22"/>
            <p:cNvSpPr/>
            <p:nvPr/>
          </p:nvSpPr>
          <p:spPr>
            <a:xfrm>
              <a:off x="5574225" y="1440550"/>
              <a:ext cx="108025" cy="108000"/>
            </a:xfrm>
            <a:custGeom>
              <a:avLst/>
              <a:gdLst/>
              <a:ahLst/>
              <a:cxnLst/>
              <a:rect l="l" t="t" r="r" b="b"/>
              <a:pathLst>
                <a:path w="4321" h="4320" extrusionOk="0">
                  <a:moveTo>
                    <a:pt x="2161" y="4320"/>
                  </a:moveTo>
                  <a:cubicBezTo>
                    <a:pt x="993" y="4320"/>
                    <a:pt x="1" y="3386"/>
                    <a:pt x="1" y="2218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328" y="0"/>
                    <a:pt x="4320" y="934"/>
                    <a:pt x="4320" y="2160"/>
                  </a:cubicBezTo>
                  <a:cubicBezTo>
                    <a:pt x="4320" y="3327"/>
                    <a:pt x="3386" y="4320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1" name="Google Shape;9711;p22"/>
            <p:cNvSpPr/>
            <p:nvPr/>
          </p:nvSpPr>
          <p:spPr>
            <a:xfrm>
              <a:off x="5820850" y="3649875"/>
              <a:ext cx="108000" cy="108000"/>
            </a:xfrm>
            <a:custGeom>
              <a:avLst/>
              <a:gdLst/>
              <a:ahLst/>
              <a:cxnLst/>
              <a:rect l="l" t="t" r="r" b="b"/>
              <a:pathLst>
                <a:path w="4320" h="4320" extrusionOk="0">
                  <a:moveTo>
                    <a:pt x="2160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1" y="992"/>
                    <a:pt x="993" y="0"/>
                    <a:pt x="2160" y="0"/>
                  </a:cubicBezTo>
                  <a:cubicBezTo>
                    <a:pt x="3328" y="0"/>
                    <a:pt x="4320" y="992"/>
                    <a:pt x="4320" y="2160"/>
                  </a:cubicBezTo>
                  <a:cubicBezTo>
                    <a:pt x="4320" y="3327"/>
                    <a:pt x="3328" y="4320"/>
                    <a:pt x="2160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2" name="Google Shape;9712;p22"/>
            <p:cNvSpPr/>
            <p:nvPr/>
          </p:nvSpPr>
          <p:spPr>
            <a:xfrm>
              <a:off x="5083925" y="950225"/>
              <a:ext cx="109475" cy="109475"/>
            </a:xfrm>
            <a:custGeom>
              <a:avLst/>
              <a:gdLst/>
              <a:ahLst/>
              <a:cxnLst/>
              <a:rect l="l" t="t" r="r" b="b"/>
              <a:pathLst>
                <a:path w="4379" h="4379" extrusionOk="0">
                  <a:moveTo>
                    <a:pt x="4320" y="2161"/>
                  </a:moveTo>
                  <a:cubicBezTo>
                    <a:pt x="4378" y="3328"/>
                    <a:pt x="3386" y="4320"/>
                    <a:pt x="2219" y="4379"/>
                  </a:cubicBezTo>
                  <a:cubicBezTo>
                    <a:pt x="1051" y="4379"/>
                    <a:pt x="59" y="3445"/>
                    <a:pt x="0" y="2219"/>
                  </a:cubicBezTo>
                  <a:cubicBezTo>
                    <a:pt x="0" y="1051"/>
                    <a:pt x="993" y="59"/>
                    <a:pt x="2160" y="59"/>
                  </a:cubicBezTo>
                  <a:cubicBezTo>
                    <a:pt x="3328" y="1"/>
                    <a:pt x="4320" y="993"/>
                    <a:pt x="4320" y="21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3" name="Google Shape;9713;p22"/>
            <p:cNvSpPr/>
            <p:nvPr/>
          </p:nvSpPr>
          <p:spPr>
            <a:xfrm>
              <a:off x="2876050" y="703625"/>
              <a:ext cx="108025" cy="109450"/>
            </a:xfrm>
            <a:custGeom>
              <a:avLst/>
              <a:gdLst/>
              <a:ahLst/>
              <a:cxnLst/>
              <a:rect l="l" t="t" r="r" b="b"/>
              <a:pathLst>
                <a:path w="4321" h="4378" extrusionOk="0">
                  <a:moveTo>
                    <a:pt x="2161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59" y="992"/>
                    <a:pt x="1052" y="0"/>
                    <a:pt x="2219" y="59"/>
                  </a:cubicBezTo>
                  <a:cubicBezTo>
                    <a:pt x="3328" y="59"/>
                    <a:pt x="4320" y="1051"/>
                    <a:pt x="4320" y="2218"/>
                  </a:cubicBezTo>
                  <a:cubicBezTo>
                    <a:pt x="4320" y="3386"/>
                    <a:pt x="3328" y="4378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4" name="Google Shape;9714;p22"/>
            <p:cNvSpPr/>
            <p:nvPr/>
          </p:nvSpPr>
          <p:spPr>
            <a:xfrm>
              <a:off x="5329075" y="4386800"/>
              <a:ext cx="105100" cy="106550"/>
            </a:xfrm>
            <a:custGeom>
              <a:avLst/>
              <a:gdLst/>
              <a:ahLst/>
              <a:cxnLst/>
              <a:rect l="l" t="t" r="r" b="b"/>
              <a:pathLst>
                <a:path w="4204" h="4262" extrusionOk="0">
                  <a:moveTo>
                    <a:pt x="4203" y="2102"/>
                  </a:moveTo>
                  <a:cubicBezTo>
                    <a:pt x="4203" y="3269"/>
                    <a:pt x="3211" y="4203"/>
                    <a:pt x="2102" y="4261"/>
                  </a:cubicBezTo>
                  <a:cubicBezTo>
                    <a:pt x="935" y="4261"/>
                    <a:pt x="1" y="3269"/>
                    <a:pt x="1" y="2102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211" y="0"/>
                    <a:pt x="4203" y="993"/>
                    <a:pt x="4203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5" name="Google Shape;9715;p22"/>
            <p:cNvSpPr/>
            <p:nvPr/>
          </p:nvSpPr>
          <p:spPr>
            <a:xfrm>
              <a:off x="2140600" y="1195400"/>
              <a:ext cx="105075" cy="105075"/>
            </a:xfrm>
            <a:custGeom>
              <a:avLst/>
              <a:gdLst/>
              <a:ahLst/>
              <a:cxnLst/>
              <a:rect l="l" t="t" r="r" b="b"/>
              <a:pathLst>
                <a:path w="4203" h="4203" extrusionOk="0">
                  <a:moveTo>
                    <a:pt x="2102" y="0"/>
                  </a:moveTo>
                  <a:cubicBezTo>
                    <a:pt x="3211" y="0"/>
                    <a:pt x="4203" y="934"/>
                    <a:pt x="4203" y="2101"/>
                  </a:cubicBezTo>
                  <a:cubicBezTo>
                    <a:pt x="4203" y="3269"/>
                    <a:pt x="3269" y="4203"/>
                    <a:pt x="2102" y="4203"/>
                  </a:cubicBezTo>
                  <a:cubicBezTo>
                    <a:pt x="992" y="4203"/>
                    <a:pt x="59" y="3269"/>
                    <a:pt x="0" y="2160"/>
                  </a:cubicBezTo>
                  <a:cubicBezTo>
                    <a:pt x="0" y="992"/>
                    <a:pt x="934" y="58"/>
                    <a:pt x="210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6" name="Google Shape;9716;p22"/>
            <p:cNvSpPr/>
            <p:nvPr/>
          </p:nvSpPr>
          <p:spPr>
            <a:xfrm>
              <a:off x="2388675" y="954600"/>
              <a:ext cx="102175" cy="102175"/>
            </a:xfrm>
            <a:custGeom>
              <a:avLst/>
              <a:gdLst/>
              <a:ahLst/>
              <a:cxnLst/>
              <a:rect l="l" t="t" r="r" b="b"/>
              <a:pathLst>
                <a:path w="4087" h="4087" extrusionOk="0">
                  <a:moveTo>
                    <a:pt x="4086" y="2044"/>
                  </a:moveTo>
                  <a:cubicBezTo>
                    <a:pt x="4086" y="3211"/>
                    <a:pt x="3211" y="4087"/>
                    <a:pt x="2043" y="4087"/>
                  </a:cubicBezTo>
                  <a:cubicBezTo>
                    <a:pt x="876" y="4028"/>
                    <a:pt x="0" y="3153"/>
                    <a:pt x="0" y="1986"/>
                  </a:cubicBezTo>
                  <a:cubicBezTo>
                    <a:pt x="59" y="876"/>
                    <a:pt x="934" y="1"/>
                    <a:pt x="2043" y="1"/>
                  </a:cubicBezTo>
                  <a:cubicBezTo>
                    <a:pt x="3211" y="1"/>
                    <a:pt x="4086" y="876"/>
                    <a:pt x="4086" y="20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7" name="Google Shape;9717;p22"/>
            <p:cNvSpPr/>
            <p:nvPr/>
          </p:nvSpPr>
          <p:spPr>
            <a:xfrm>
              <a:off x="5577150" y="4141650"/>
              <a:ext cx="102175" cy="102150"/>
            </a:xfrm>
            <a:custGeom>
              <a:avLst/>
              <a:gdLst/>
              <a:ahLst/>
              <a:cxnLst/>
              <a:rect l="l" t="t" r="r" b="b"/>
              <a:pathLst>
                <a:path w="4087" h="4086" extrusionOk="0">
                  <a:moveTo>
                    <a:pt x="4087" y="2043"/>
                  </a:moveTo>
                  <a:cubicBezTo>
                    <a:pt x="4087" y="3210"/>
                    <a:pt x="3153" y="4086"/>
                    <a:pt x="2044" y="4086"/>
                  </a:cubicBezTo>
                  <a:cubicBezTo>
                    <a:pt x="876" y="4086"/>
                    <a:pt x="1" y="3210"/>
                    <a:pt x="1" y="2043"/>
                  </a:cubicBezTo>
                  <a:cubicBezTo>
                    <a:pt x="1" y="876"/>
                    <a:pt x="876" y="0"/>
                    <a:pt x="2044" y="0"/>
                  </a:cubicBezTo>
                  <a:cubicBezTo>
                    <a:pt x="3211" y="0"/>
                    <a:pt x="4087" y="934"/>
                    <a:pt x="4087" y="204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8" name="Google Shape;9718;p22"/>
            <p:cNvSpPr/>
            <p:nvPr/>
          </p:nvSpPr>
          <p:spPr>
            <a:xfrm>
              <a:off x="4593600" y="4877100"/>
              <a:ext cx="103650" cy="103650"/>
            </a:xfrm>
            <a:custGeom>
              <a:avLst/>
              <a:gdLst/>
              <a:ahLst/>
              <a:cxnLst/>
              <a:rect l="l" t="t" r="r" b="b"/>
              <a:pathLst>
                <a:path w="4146" h="4146" extrusionOk="0">
                  <a:moveTo>
                    <a:pt x="4087" y="2102"/>
                  </a:moveTo>
                  <a:cubicBezTo>
                    <a:pt x="4087" y="3269"/>
                    <a:pt x="3211" y="4145"/>
                    <a:pt x="2044" y="4145"/>
                  </a:cubicBezTo>
                  <a:cubicBezTo>
                    <a:pt x="877" y="4145"/>
                    <a:pt x="1" y="3211"/>
                    <a:pt x="1" y="2044"/>
                  </a:cubicBezTo>
                  <a:cubicBezTo>
                    <a:pt x="1" y="935"/>
                    <a:pt x="935" y="1"/>
                    <a:pt x="2102" y="59"/>
                  </a:cubicBezTo>
                  <a:cubicBezTo>
                    <a:pt x="3211" y="59"/>
                    <a:pt x="4145" y="935"/>
                    <a:pt x="4087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9" name="Google Shape;9719;p22"/>
            <p:cNvSpPr/>
            <p:nvPr/>
          </p:nvSpPr>
          <p:spPr>
            <a:xfrm>
              <a:off x="1653200" y="1932325"/>
              <a:ext cx="102175" cy="103625"/>
            </a:xfrm>
            <a:custGeom>
              <a:avLst/>
              <a:gdLst/>
              <a:ahLst/>
              <a:cxnLst/>
              <a:rect l="l" t="t" r="r" b="b"/>
              <a:pathLst>
                <a:path w="4087" h="4145" extrusionOk="0">
                  <a:moveTo>
                    <a:pt x="1985" y="4086"/>
                  </a:moveTo>
                  <a:cubicBezTo>
                    <a:pt x="818" y="4086"/>
                    <a:pt x="0" y="3152"/>
                    <a:pt x="0" y="1985"/>
                  </a:cubicBezTo>
                  <a:cubicBezTo>
                    <a:pt x="59" y="876"/>
                    <a:pt x="993" y="0"/>
                    <a:pt x="2160" y="58"/>
                  </a:cubicBezTo>
                  <a:cubicBezTo>
                    <a:pt x="3269" y="117"/>
                    <a:pt x="4086" y="992"/>
                    <a:pt x="4086" y="2160"/>
                  </a:cubicBezTo>
                  <a:cubicBezTo>
                    <a:pt x="4028" y="3269"/>
                    <a:pt x="3152" y="4144"/>
                    <a:pt x="1985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0" name="Google Shape;9720;p22"/>
            <p:cNvSpPr/>
            <p:nvPr/>
          </p:nvSpPr>
          <p:spPr>
            <a:xfrm>
              <a:off x="6067475" y="2673625"/>
              <a:ext cx="100700" cy="100700"/>
            </a:xfrm>
            <a:custGeom>
              <a:avLst/>
              <a:gdLst/>
              <a:ahLst/>
              <a:cxnLst/>
              <a:rect l="l" t="t" r="r" b="b"/>
              <a:pathLst>
                <a:path w="4028" h="4028" extrusionOk="0">
                  <a:moveTo>
                    <a:pt x="2043" y="4028"/>
                  </a:moveTo>
                  <a:cubicBezTo>
                    <a:pt x="934" y="4028"/>
                    <a:pt x="0" y="3152"/>
                    <a:pt x="0" y="2043"/>
                  </a:cubicBezTo>
                  <a:cubicBezTo>
                    <a:pt x="0" y="934"/>
                    <a:pt x="876" y="0"/>
                    <a:pt x="2043" y="59"/>
                  </a:cubicBezTo>
                  <a:cubicBezTo>
                    <a:pt x="3152" y="59"/>
                    <a:pt x="4028" y="934"/>
                    <a:pt x="4028" y="2043"/>
                  </a:cubicBezTo>
                  <a:cubicBezTo>
                    <a:pt x="4028" y="3152"/>
                    <a:pt x="3152" y="4028"/>
                    <a:pt x="2043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1" name="Google Shape;9721;p22"/>
            <p:cNvSpPr/>
            <p:nvPr/>
          </p:nvSpPr>
          <p:spPr>
            <a:xfrm>
              <a:off x="5088300" y="4636325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876" y="4028"/>
                    <a:pt x="1" y="3153"/>
                    <a:pt x="1" y="1985"/>
                  </a:cubicBezTo>
                  <a:cubicBezTo>
                    <a:pt x="1" y="876"/>
                    <a:pt x="876" y="1"/>
                    <a:pt x="1985" y="1"/>
                  </a:cubicBezTo>
                  <a:cubicBezTo>
                    <a:pt x="3153" y="1"/>
                    <a:pt x="4028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2" name="Google Shape;9722;p22"/>
            <p:cNvSpPr/>
            <p:nvPr/>
          </p:nvSpPr>
          <p:spPr>
            <a:xfrm>
              <a:off x="1899825" y="1443475"/>
              <a:ext cx="102150" cy="102150"/>
            </a:xfrm>
            <a:custGeom>
              <a:avLst/>
              <a:gdLst/>
              <a:ahLst/>
              <a:cxnLst/>
              <a:rect l="l" t="t" r="r" b="b"/>
              <a:pathLst>
                <a:path w="4086" h="4086" extrusionOk="0">
                  <a:moveTo>
                    <a:pt x="2101" y="58"/>
                  </a:moveTo>
                  <a:cubicBezTo>
                    <a:pt x="3210" y="58"/>
                    <a:pt x="4086" y="992"/>
                    <a:pt x="4028" y="2101"/>
                  </a:cubicBezTo>
                  <a:cubicBezTo>
                    <a:pt x="4028" y="3210"/>
                    <a:pt x="3094" y="4086"/>
                    <a:pt x="1926" y="4086"/>
                  </a:cubicBezTo>
                  <a:cubicBezTo>
                    <a:pt x="817" y="4028"/>
                    <a:pt x="0" y="3094"/>
                    <a:pt x="58" y="1985"/>
                  </a:cubicBezTo>
                  <a:cubicBezTo>
                    <a:pt x="58" y="876"/>
                    <a:pt x="992" y="0"/>
                    <a:pt x="2101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3" name="Google Shape;9723;p22"/>
            <p:cNvSpPr/>
            <p:nvPr/>
          </p:nvSpPr>
          <p:spPr>
            <a:xfrm>
              <a:off x="6066000" y="2917325"/>
              <a:ext cx="102175" cy="100700"/>
            </a:xfrm>
            <a:custGeom>
              <a:avLst/>
              <a:gdLst/>
              <a:ahLst/>
              <a:cxnLst/>
              <a:rect l="l" t="t" r="r" b="b"/>
              <a:pathLst>
                <a:path w="4087" h="4028" extrusionOk="0">
                  <a:moveTo>
                    <a:pt x="4028" y="2043"/>
                  </a:moveTo>
                  <a:cubicBezTo>
                    <a:pt x="4028" y="3094"/>
                    <a:pt x="3094" y="4028"/>
                    <a:pt x="1985" y="3969"/>
                  </a:cubicBezTo>
                  <a:cubicBezTo>
                    <a:pt x="935" y="3969"/>
                    <a:pt x="1" y="3035"/>
                    <a:pt x="59" y="1926"/>
                  </a:cubicBezTo>
                  <a:cubicBezTo>
                    <a:pt x="118" y="876"/>
                    <a:pt x="993" y="0"/>
                    <a:pt x="2044" y="0"/>
                  </a:cubicBezTo>
                  <a:cubicBezTo>
                    <a:pt x="3153" y="0"/>
                    <a:pt x="4087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4" name="Google Shape;9724;p22"/>
            <p:cNvSpPr/>
            <p:nvPr/>
          </p:nvSpPr>
          <p:spPr>
            <a:xfrm>
              <a:off x="2878975" y="4878575"/>
              <a:ext cx="100725" cy="100700"/>
            </a:xfrm>
            <a:custGeom>
              <a:avLst/>
              <a:gdLst/>
              <a:ahLst/>
              <a:cxnLst/>
              <a:rect l="l" t="t" r="r" b="b"/>
              <a:pathLst>
                <a:path w="4029" h="4028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935" y="4028"/>
                    <a:pt x="1" y="3094"/>
                    <a:pt x="59" y="1985"/>
                  </a:cubicBezTo>
                  <a:cubicBezTo>
                    <a:pt x="59" y="934"/>
                    <a:pt x="935" y="58"/>
                    <a:pt x="1985" y="0"/>
                  </a:cubicBezTo>
                  <a:cubicBezTo>
                    <a:pt x="3094" y="0"/>
                    <a:pt x="4028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5" name="Google Shape;9725;p22"/>
            <p:cNvSpPr/>
            <p:nvPr/>
          </p:nvSpPr>
          <p:spPr>
            <a:xfrm>
              <a:off x="3862525" y="465750"/>
              <a:ext cx="100700" cy="100725"/>
            </a:xfrm>
            <a:custGeom>
              <a:avLst/>
              <a:gdLst/>
              <a:ahLst/>
              <a:cxnLst/>
              <a:rect l="l" t="t" r="r" b="b"/>
              <a:pathLst>
                <a:path w="4028" h="4029" extrusionOk="0">
                  <a:moveTo>
                    <a:pt x="4028" y="1985"/>
                  </a:moveTo>
                  <a:cubicBezTo>
                    <a:pt x="4028" y="3094"/>
                    <a:pt x="3094" y="4028"/>
                    <a:pt x="1985" y="3970"/>
                  </a:cubicBezTo>
                  <a:cubicBezTo>
                    <a:pt x="934" y="3970"/>
                    <a:pt x="0" y="3094"/>
                    <a:pt x="0" y="1985"/>
                  </a:cubicBezTo>
                  <a:cubicBezTo>
                    <a:pt x="0" y="935"/>
                    <a:pt x="934" y="1"/>
                    <a:pt x="1985" y="1"/>
                  </a:cubicBezTo>
                  <a:cubicBezTo>
                    <a:pt x="3036" y="1"/>
                    <a:pt x="3970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6" name="Google Shape;9726;p22"/>
            <p:cNvSpPr/>
            <p:nvPr/>
          </p:nvSpPr>
          <p:spPr>
            <a:xfrm>
              <a:off x="3615900" y="465750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2044" y="4028"/>
                  </a:moveTo>
                  <a:cubicBezTo>
                    <a:pt x="935" y="4028"/>
                    <a:pt x="1" y="3094"/>
                    <a:pt x="1" y="2044"/>
                  </a:cubicBezTo>
                  <a:cubicBezTo>
                    <a:pt x="1" y="935"/>
                    <a:pt x="935" y="1"/>
                    <a:pt x="2044" y="1"/>
                  </a:cubicBezTo>
                  <a:cubicBezTo>
                    <a:pt x="3094" y="1"/>
                    <a:pt x="3970" y="876"/>
                    <a:pt x="4028" y="1985"/>
                  </a:cubicBezTo>
                  <a:cubicBezTo>
                    <a:pt x="4028" y="3036"/>
                    <a:pt x="3153" y="3970"/>
                    <a:pt x="2044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7" name="Google Shape;9727;p22"/>
            <p:cNvSpPr/>
            <p:nvPr/>
          </p:nvSpPr>
          <p:spPr>
            <a:xfrm>
              <a:off x="2143500" y="4389725"/>
              <a:ext cx="100725" cy="99250"/>
            </a:xfrm>
            <a:custGeom>
              <a:avLst/>
              <a:gdLst/>
              <a:ahLst/>
              <a:cxnLst/>
              <a:rect l="l" t="t" r="r" b="b"/>
              <a:pathLst>
                <a:path w="4029" h="3970" extrusionOk="0">
                  <a:moveTo>
                    <a:pt x="3970" y="1985"/>
                  </a:moveTo>
                  <a:cubicBezTo>
                    <a:pt x="4028" y="3035"/>
                    <a:pt x="3095" y="3969"/>
                    <a:pt x="1986" y="3969"/>
                  </a:cubicBezTo>
                  <a:cubicBezTo>
                    <a:pt x="935" y="3969"/>
                    <a:pt x="59" y="3094"/>
                    <a:pt x="1" y="2043"/>
                  </a:cubicBezTo>
                  <a:cubicBezTo>
                    <a:pt x="1" y="934"/>
                    <a:pt x="935" y="0"/>
                    <a:pt x="1986" y="0"/>
                  </a:cubicBezTo>
                  <a:cubicBezTo>
                    <a:pt x="3036" y="0"/>
                    <a:pt x="3970" y="876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8" name="Google Shape;9728;p22"/>
            <p:cNvSpPr/>
            <p:nvPr/>
          </p:nvSpPr>
          <p:spPr>
            <a:xfrm>
              <a:off x="1654650" y="3652775"/>
              <a:ext cx="99250" cy="100725"/>
            </a:xfrm>
            <a:custGeom>
              <a:avLst/>
              <a:gdLst/>
              <a:ahLst/>
              <a:cxnLst/>
              <a:rect l="l" t="t" r="r" b="b"/>
              <a:pathLst>
                <a:path w="3970" h="4029" extrusionOk="0">
                  <a:moveTo>
                    <a:pt x="1985" y="59"/>
                  </a:moveTo>
                  <a:cubicBezTo>
                    <a:pt x="3036" y="1"/>
                    <a:pt x="3970" y="935"/>
                    <a:pt x="3970" y="2044"/>
                  </a:cubicBezTo>
                  <a:cubicBezTo>
                    <a:pt x="3970" y="3095"/>
                    <a:pt x="3094" y="4028"/>
                    <a:pt x="1985" y="4028"/>
                  </a:cubicBezTo>
                  <a:cubicBezTo>
                    <a:pt x="935" y="4028"/>
                    <a:pt x="1" y="3095"/>
                    <a:pt x="1" y="1986"/>
                  </a:cubicBezTo>
                  <a:cubicBezTo>
                    <a:pt x="1" y="935"/>
                    <a:pt x="876" y="59"/>
                    <a:pt x="198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9" name="Google Shape;9729;p22"/>
            <p:cNvSpPr/>
            <p:nvPr/>
          </p:nvSpPr>
          <p:spPr>
            <a:xfrm>
              <a:off x="6067475" y="2428475"/>
              <a:ext cx="99250" cy="99250"/>
            </a:xfrm>
            <a:custGeom>
              <a:avLst/>
              <a:gdLst/>
              <a:ahLst/>
              <a:cxnLst/>
              <a:rect l="l" t="t" r="r" b="b"/>
              <a:pathLst>
                <a:path w="3970" h="3970" extrusionOk="0">
                  <a:moveTo>
                    <a:pt x="1985" y="0"/>
                  </a:moveTo>
                  <a:cubicBezTo>
                    <a:pt x="3035" y="0"/>
                    <a:pt x="3911" y="876"/>
                    <a:pt x="3969" y="1926"/>
                  </a:cubicBezTo>
                  <a:cubicBezTo>
                    <a:pt x="3969" y="2977"/>
                    <a:pt x="3094" y="3911"/>
                    <a:pt x="2043" y="3911"/>
                  </a:cubicBezTo>
                  <a:cubicBezTo>
                    <a:pt x="992" y="3969"/>
                    <a:pt x="59" y="3035"/>
                    <a:pt x="59" y="1985"/>
                  </a:cubicBezTo>
                  <a:cubicBezTo>
                    <a:pt x="0" y="934"/>
                    <a:pt x="934" y="58"/>
                    <a:pt x="198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0" name="Google Shape;9730;p22"/>
            <p:cNvSpPr/>
            <p:nvPr/>
          </p:nvSpPr>
          <p:spPr>
            <a:xfrm>
              <a:off x="4841675" y="709450"/>
              <a:ext cx="99275" cy="99250"/>
            </a:xfrm>
            <a:custGeom>
              <a:avLst/>
              <a:gdLst/>
              <a:ahLst/>
              <a:cxnLst/>
              <a:rect l="l" t="t" r="r" b="b"/>
              <a:pathLst>
                <a:path w="3971" h="3970" extrusionOk="0">
                  <a:moveTo>
                    <a:pt x="3970" y="1985"/>
                  </a:moveTo>
                  <a:cubicBezTo>
                    <a:pt x="3970" y="3036"/>
                    <a:pt x="3036" y="3970"/>
                    <a:pt x="1986" y="3970"/>
                  </a:cubicBezTo>
                  <a:cubicBezTo>
                    <a:pt x="935" y="3911"/>
                    <a:pt x="1" y="2978"/>
                    <a:pt x="59" y="1927"/>
                  </a:cubicBezTo>
                  <a:cubicBezTo>
                    <a:pt x="59" y="876"/>
                    <a:pt x="993" y="1"/>
                    <a:pt x="2044" y="1"/>
                  </a:cubicBezTo>
                  <a:cubicBezTo>
                    <a:pt x="3095" y="1"/>
                    <a:pt x="3970" y="935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1" name="Google Shape;9731;p22"/>
            <p:cNvSpPr/>
            <p:nvPr/>
          </p:nvSpPr>
          <p:spPr>
            <a:xfrm>
              <a:off x="5825225" y="1691525"/>
              <a:ext cx="99250" cy="99275"/>
            </a:xfrm>
            <a:custGeom>
              <a:avLst/>
              <a:gdLst/>
              <a:ahLst/>
              <a:cxnLst/>
              <a:rect l="l" t="t" r="r" b="b"/>
              <a:pathLst>
                <a:path w="3970" h="3971" extrusionOk="0">
                  <a:moveTo>
                    <a:pt x="1985" y="3970"/>
                  </a:moveTo>
                  <a:cubicBezTo>
                    <a:pt x="876" y="3970"/>
                    <a:pt x="1" y="3036"/>
                    <a:pt x="1" y="1986"/>
                  </a:cubicBezTo>
                  <a:cubicBezTo>
                    <a:pt x="1" y="935"/>
                    <a:pt x="935" y="1"/>
                    <a:pt x="1985" y="59"/>
                  </a:cubicBezTo>
                  <a:cubicBezTo>
                    <a:pt x="3036" y="59"/>
                    <a:pt x="3970" y="993"/>
                    <a:pt x="3970" y="2044"/>
                  </a:cubicBezTo>
                  <a:cubicBezTo>
                    <a:pt x="3911" y="3095"/>
                    <a:pt x="3036" y="3970"/>
                    <a:pt x="198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2" name="Google Shape;9732;p22"/>
            <p:cNvSpPr/>
            <p:nvPr/>
          </p:nvSpPr>
          <p:spPr>
            <a:xfrm>
              <a:off x="4106225" y="465750"/>
              <a:ext cx="97800" cy="99250"/>
            </a:xfrm>
            <a:custGeom>
              <a:avLst/>
              <a:gdLst/>
              <a:ahLst/>
              <a:cxnLst/>
              <a:rect l="l" t="t" r="r" b="b"/>
              <a:pathLst>
                <a:path w="3912" h="3970" extrusionOk="0">
                  <a:moveTo>
                    <a:pt x="3911" y="1985"/>
                  </a:moveTo>
                  <a:cubicBezTo>
                    <a:pt x="3911" y="3036"/>
                    <a:pt x="3035" y="3970"/>
                    <a:pt x="1985" y="3970"/>
                  </a:cubicBezTo>
                  <a:cubicBezTo>
                    <a:pt x="934" y="3970"/>
                    <a:pt x="0" y="3036"/>
                    <a:pt x="0" y="1985"/>
                  </a:cubicBezTo>
                  <a:cubicBezTo>
                    <a:pt x="0" y="935"/>
                    <a:pt x="876" y="59"/>
                    <a:pt x="1926" y="59"/>
                  </a:cubicBezTo>
                  <a:cubicBezTo>
                    <a:pt x="2977" y="1"/>
                    <a:pt x="3911" y="935"/>
                    <a:pt x="3911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3" name="Google Shape;9733;p22"/>
            <p:cNvSpPr/>
            <p:nvPr/>
          </p:nvSpPr>
          <p:spPr>
            <a:xfrm>
              <a:off x="2393050" y="4634875"/>
              <a:ext cx="94875" cy="96325"/>
            </a:xfrm>
            <a:custGeom>
              <a:avLst/>
              <a:gdLst/>
              <a:ahLst/>
              <a:cxnLst/>
              <a:rect l="l" t="t" r="r" b="b"/>
              <a:pathLst>
                <a:path w="3795" h="3853" extrusionOk="0">
                  <a:moveTo>
                    <a:pt x="3794" y="1868"/>
                  </a:moveTo>
                  <a:cubicBezTo>
                    <a:pt x="3794" y="2977"/>
                    <a:pt x="2977" y="3794"/>
                    <a:pt x="1926" y="3794"/>
                  </a:cubicBezTo>
                  <a:cubicBezTo>
                    <a:pt x="817" y="3853"/>
                    <a:pt x="0" y="2977"/>
                    <a:pt x="0" y="1868"/>
                  </a:cubicBezTo>
                  <a:cubicBezTo>
                    <a:pt x="0" y="817"/>
                    <a:pt x="817" y="0"/>
                    <a:pt x="1926" y="0"/>
                  </a:cubicBezTo>
                  <a:cubicBezTo>
                    <a:pt x="2977" y="0"/>
                    <a:pt x="3794" y="817"/>
                    <a:pt x="3794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4" name="Google Shape;9734;p22"/>
            <p:cNvSpPr/>
            <p:nvPr/>
          </p:nvSpPr>
          <p:spPr>
            <a:xfrm>
              <a:off x="6068925" y="3165400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3853" y="1985"/>
                  </a:moveTo>
                  <a:cubicBezTo>
                    <a:pt x="3853" y="3035"/>
                    <a:pt x="2977" y="3853"/>
                    <a:pt x="1927" y="3853"/>
                  </a:cubicBezTo>
                  <a:cubicBezTo>
                    <a:pt x="818" y="3853"/>
                    <a:pt x="1" y="2977"/>
                    <a:pt x="59" y="1868"/>
                  </a:cubicBezTo>
                  <a:cubicBezTo>
                    <a:pt x="59" y="817"/>
                    <a:pt x="934" y="0"/>
                    <a:pt x="1985" y="0"/>
                  </a:cubicBezTo>
                  <a:cubicBezTo>
                    <a:pt x="3036" y="59"/>
                    <a:pt x="3853" y="934"/>
                    <a:pt x="3853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5" name="Google Shape;9735;p22"/>
            <p:cNvSpPr/>
            <p:nvPr/>
          </p:nvSpPr>
          <p:spPr>
            <a:xfrm>
              <a:off x="3370750" y="467225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1868" y="3853"/>
                  </a:moveTo>
                  <a:cubicBezTo>
                    <a:pt x="818" y="3794"/>
                    <a:pt x="0" y="2977"/>
                    <a:pt x="59" y="1868"/>
                  </a:cubicBezTo>
                  <a:cubicBezTo>
                    <a:pt x="59" y="817"/>
                    <a:pt x="934" y="0"/>
                    <a:pt x="1985" y="59"/>
                  </a:cubicBezTo>
                  <a:cubicBezTo>
                    <a:pt x="3094" y="59"/>
                    <a:pt x="3853" y="934"/>
                    <a:pt x="3853" y="1985"/>
                  </a:cubicBezTo>
                  <a:cubicBezTo>
                    <a:pt x="3795" y="3094"/>
                    <a:pt x="2977" y="3853"/>
                    <a:pt x="1868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6" name="Google Shape;9736;p22"/>
            <p:cNvSpPr/>
            <p:nvPr/>
          </p:nvSpPr>
          <p:spPr>
            <a:xfrm>
              <a:off x="5828150" y="3902325"/>
              <a:ext cx="93425" cy="94875"/>
            </a:xfrm>
            <a:custGeom>
              <a:avLst/>
              <a:gdLst/>
              <a:ahLst/>
              <a:cxnLst/>
              <a:rect l="l" t="t" r="r" b="b"/>
              <a:pathLst>
                <a:path w="3737" h="3795" extrusionOk="0">
                  <a:moveTo>
                    <a:pt x="3736" y="1926"/>
                  </a:moveTo>
                  <a:cubicBezTo>
                    <a:pt x="3736" y="3036"/>
                    <a:pt x="2861" y="3794"/>
                    <a:pt x="1810" y="3794"/>
                  </a:cubicBezTo>
                  <a:cubicBezTo>
                    <a:pt x="759" y="3736"/>
                    <a:pt x="0" y="2919"/>
                    <a:pt x="0" y="1926"/>
                  </a:cubicBezTo>
                  <a:cubicBezTo>
                    <a:pt x="0" y="817"/>
                    <a:pt x="876" y="0"/>
                    <a:pt x="1927" y="59"/>
                  </a:cubicBezTo>
                  <a:cubicBezTo>
                    <a:pt x="2977" y="59"/>
                    <a:pt x="3736" y="876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7" name="Google Shape;9737;p22"/>
            <p:cNvSpPr/>
            <p:nvPr/>
          </p:nvSpPr>
          <p:spPr>
            <a:xfrm>
              <a:off x="1899825" y="4146025"/>
              <a:ext cx="94875" cy="94875"/>
            </a:xfrm>
            <a:custGeom>
              <a:avLst/>
              <a:gdLst/>
              <a:ahLst/>
              <a:cxnLst/>
              <a:rect l="l" t="t" r="r" b="b"/>
              <a:pathLst>
                <a:path w="3795" h="3795" extrusionOk="0">
                  <a:moveTo>
                    <a:pt x="3794" y="1926"/>
                  </a:moveTo>
                  <a:cubicBezTo>
                    <a:pt x="3736" y="2977"/>
                    <a:pt x="2919" y="3794"/>
                    <a:pt x="1810" y="3794"/>
                  </a:cubicBezTo>
                  <a:cubicBezTo>
                    <a:pt x="759" y="3736"/>
                    <a:pt x="0" y="2919"/>
                    <a:pt x="0" y="1810"/>
                  </a:cubicBezTo>
                  <a:cubicBezTo>
                    <a:pt x="58" y="759"/>
                    <a:pt x="876" y="0"/>
                    <a:pt x="1868" y="0"/>
                  </a:cubicBezTo>
                  <a:cubicBezTo>
                    <a:pt x="2977" y="0"/>
                    <a:pt x="3794" y="817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8" name="Google Shape;9738;p22"/>
            <p:cNvSpPr/>
            <p:nvPr/>
          </p:nvSpPr>
          <p:spPr>
            <a:xfrm>
              <a:off x="2639650" y="712375"/>
              <a:ext cx="94875" cy="93425"/>
            </a:xfrm>
            <a:custGeom>
              <a:avLst/>
              <a:gdLst/>
              <a:ahLst/>
              <a:cxnLst/>
              <a:rect l="l" t="t" r="r" b="b"/>
              <a:pathLst>
                <a:path w="3795" h="3737" extrusionOk="0">
                  <a:moveTo>
                    <a:pt x="1927" y="3736"/>
                  </a:moveTo>
                  <a:cubicBezTo>
                    <a:pt x="876" y="3736"/>
                    <a:pt x="59" y="2919"/>
                    <a:pt x="59" y="1868"/>
                  </a:cubicBezTo>
                  <a:cubicBezTo>
                    <a:pt x="1" y="818"/>
                    <a:pt x="818" y="0"/>
                    <a:pt x="1869" y="0"/>
                  </a:cubicBezTo>
                  <a:cubicBezTo>
                    <a:pt x="2919" y="0"/>
                    <a:pt x="3737" y="818"/>
                    <a:pt x="3737" y="1810"/>
                  </a:cubicBezTo>
                  <a:cubicBezTo>
                    <a:pt x="3795" y="2861"/>
                    <a:pt x="2978" y="3678"/>
                    <a:pt x="1927" y="37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9" name="Google Shape;9739;p22"/>
            <p:cNvSpPr/>
            <p:nvPr/>
          </p:nvSpPr>
          <p:spPr>
            <a:xfrm>
              <a:off x="6070375" y="2184775"/>
              <a:ext cx="93425" cy="91950"/>
            </a:xfrm>
            <a:custGeom>
              <a:avLst/>
              <a:gdLst/>
              <a:ahLst/>
              <a:cxnLst/>
              <a:rect l="l" t="t" r="r" b="b"/>
              <a:pathLst>
                <a:path w="3737" h="3678" extrusionOk="0">
                  <a:moveTo>
                    <a:pt x="3737" y="1868"/>
                  </a:moveTo>
                  <a:cubicBezTo>
                    <a:pt x="3737" y="2860"/>
                    <a:pt x="2861" y="3678"/>
                    <a:pt x="1869" y="3678"/>
                  </a:cubicBezTo>
                  <a:cubicBezTo>
                    <a:pt x="876" y="3678"/>
                    <a:pt x="1" y="2802"/>
                    <a:pt x="59" y="1810"/>
                  </a:cubicBezTo>
                  <a:cubicBezTo>
                    <a:pt x="59" y="817"/>
                    <a:pt x="935" y="0"/>
                    <a:pt x="1927" y="0"/>
                  </a:cubicBezTo>
                  <a:cubicBezTo>
                    <a:pt x="2919" y="59"/>
                    <a:pt x="3737" y="876"/>
                    <a:pt x="3737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0" name="Google Shape;9740;p22"/>
            <p:cNvSpPr/>
            <p:nvPr/>
          </p:nvSpPr>
          <p:spPr>
            <a:xfrm>
              <a:off x="3862525" y="5129550"/>
              <a:ext cx="91950" cy="91975"/>
            </a:xfrm>
            <a:custGeom>
              <a:avLst/>
              <a:gdLst/>
              <a:ahLst/>
              <a:cxnLst/>
              <a:rect l="l" t="t" r="r" b="b"/>
              <a:pathLst>
                <a:path w="3678" h="3679" extrusionOk="0">
                  <a:moveTo>
                    <a:pt x="3678" y="1869"/>
                  </a:moveTo>
                  <a:cubicBezTo>
                    <a:pt x="3678" y="2861"/>
                    <a:pt x="2860" y="3678"/>
                    <a:pt x="1868" y="3678"/>
                  </a:cubicBezTo>
                  <a:cubicBezTo>
                    <a:pt x="876" y="3678"/>
                    <a:pt x="0" y="2803"/>
                    <a:pt x="0" y="1810"/>
                  </a:cubicBezTo>
                  <a:cubicBezTo>
                    <a:pt x="59" y="818"/>
                    <a:pt x="934" y="1"/>
                    <a:pt x="1868" y="59"/>
                  </a:cubicBezTo>
                  <a:cubicBezTo>
                    <a:pt x="2860" y="59"/>
                    <a:pt x="3678" y="876"/>
                    <a:pt x="3678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1" name="Google Shape;9741;p22"/>
            <p:cNvSpPr/>
            <p:nvPr/>
          </p:nvSpPr>
          <p:spPr>
            <a:xfrm>
              <a:off x="4357200" y="470125"/>
              <a:ext cx="91975" cy="91975"/>
            </a:xfrm>
            <a:custGeom>
              <a:avLst/>
              <a:gdLst/>
              <a:ahLst/>
              <a:cxnLst/>
              <a:rect l="l" t="t" r="r" b="b"/>
              <a:pathLst>
                <a:path w="3679" h="3679" extrusionOk="0">
                  <a:moveTo>
                    <a:pt x="3620" y="1810"/>
                  </a:moveTo>
                  <a:cubicBezTo>
                    <a:pt x="3678" y="2744"/>
                    <a:pt x="2861" y="3620"/>
                    <a:pt x="1869" y="3678"/>
                  </a:cubicBezTo>
                  <a:cubicBezTo>
                    <a:pt x="876" y="3678"/>
                    <a:pt x="1" y="2803"/>
                    <a:pt x="1" y="1810"/>
                  </a:cubicBezTo>
                  <a:cubicBezTo>
                    <a:pt x="1" y="876"/>
                    <a:pt x="818" y="1"/>
                    <a:pt x="1810" y="1"/>
                  </a:cubicBezTo>
                  <a:cubicBezTo>
                    <a:pt x="2744" y="1"/>
                    <a:pt x="3620" y="818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2" name="Google Shape;9742;p22"/>
            <p:cNvSpPr/>
            <p:nvPr/>
          </p:nvSpPr>
          <p:spPr>
            <a:xfrm>
              <a:off x="3620275" y="5131025"/>
              <a:ext cx="91975" cy="90500"/>
            </a:xfrm>
            <a:custGeom>
              <a:avLst/>
              <a:gdLst/>
              <a:ahLst/>
              <a:cxnLst/>
              <a:rect l="l" t="t" r="r" b="b"/>
              <a:pathLst>
                <a:path w="3679" h="3620" extrusionOk="0">
                  <a:moveTo>
                    <a:pt x="1869" y="3619"/>
                  </a:moveTo>
                  <a:cubicBezTo>
                    <a:pt x="876" y="3619"/>
                    <a:pt x="1" y="2744"/>
                    <a:pt x="1" y="1810"/>
                  </a:cubicBezTo>
                  <a:cubicBezTo>
                    <a:pt x="1" y="817"/>
                    <a:pt x="876" y="0"/>
                    <a:pt x="1869" y="0"/>
                  </a:cubicBezTo>
                  <a:cubicBezTo>
                    <a:pt x="2803" y="0"/>
                    <a:pt x="3620" y="817"/>
                    <a:pt x="3620" y="1751"/>
                  </a:cubicBezTo>
                  <a:cubicBezTo>
                    <a:pt x="3678" y="2744"/>
                    <a:pt x="2803" y="3619"/>
                    <a:pt x="186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3" name="Google Shape;9743;p22"/>
            <p:cNvSpPr/>
            <p:nvPr/>
          </p:nvSpPr>
          <p:spPr>
            <a:xfrm>
              <a:off x="1412425" y="2921700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19" y="1810"/>
                  </a:moveTo>
                  <a:cubicBezTo>
                    <a:pt x="3619" y="2802"/>
                    <a:pt x="2802" y="3619"/>
                    <a:pt x="1810" y="3619"/>
                  </a:cubicBezTo>
                  <a:cubicBezTo>
                    <a:pt x="818" y="3619"/>
                    <a:pt x="0" y="2802"/>
                    <a:pt x="0" y="1810"/>
                  </a:cubicBezTo>
                  <a:cubicBezTo>
                    <a:pt x="0" y="876"/>
                    <a:pt x="818" y="59"/>
                    <a:pt x="1751" y="0"/>
                  </a:cubicBezTo>
                  <a:cubicBezTo>
                    <a:pt x="2744" y="0"/>
                    <a:pt x="3561" y="817"/>
                    <a:pt x="3619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4" name="Google Shape;9744;p22"/>
            <p:cNvSpPr/>
            <p:nvPr/>
          </p:nvSpPr>
          <p:spPr>
            <a:xfrm>
              <a:off x="4846075" y="4884400"/>
              <a:ext cx="91950" cy="90500"/>
            </a:xfrm>
            <a:custGeom>
              <a:avLst/>
              <a:gdLst/>
              <a:ahLst/>
              <a:cxnLst/>
              <a:rect l="l" t="t" r="r" b="b"/>
              <a:pathLst>
                <a:path w="3678" h="3620" extrusionOk="0">
                  <a:moveTo>
                    <a:pt x="1868" y="1"/>
                  </a:moveTo>
                  <a:cubicBezTo>
                    <a:pt x="2802" y="1"/>
                    <a:pt x="3677" y="876"/>
                    <a:pt x="3619" y="1810"/>
                  </a:cubicBezTo>
                  <a:cubicBezTo>
                    <a:pt x="3619" y="2802"/>
                    <a:pt x="2743" y="3620"/>
                    <a:pt x="1751" y="3620"/>
                  </a:cubicBezTo>
                  <a:cubicBezTo>
                    <a:pt x="817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5" name="Google Shape;9745;p22"/>
            <p:cNvSpPr/>
            <p:nvPr/>
          </p:nvSpPr>
          <p:spPr>
            <a:xfrm>
              <a:off x="1659025" y="1695925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20" y="1810"/>
                  </a:moveTo>
                  <a:cubicBezTo>
                    <a:pt x="3620" y="2802"/>
                    <a:pt x="2803" y="3619"/>
                    <a:pt x="1810" y="3619"/>
                  </a:cubicBezTo>
                  <a:cubicBezTo>
                    <a:pt x="818" y="3619"/>
                    <a:pt x="1" y="2802"/>
                    <a:pt x="1" y="1810"/>
                  </a:cubicBezTo>
                  <a:cubicBezTo>
                    <a:pt x="1" y="876"/>
                    <a:pt x="818" y="58"/>
                    <a:pt x="1752" y="0"/>
                  </a:cubicBezTo>
                  <a:cubicBezTo>
                    <a:pt x="2744" y="0"/>
                    <a:pt x="3562" y="817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6" name="Google Shape;9746;p22"/>
            <p:cNvSpPr/>
            <p:nvPr/>
          </p:nvSpPr>
          <p:spPr>
            <a:xfrm>
              <a:off x="1412425" y="2675075"/>
              <a:ext cx="90500" cy="91975"/>
            </a:xfrm>
            <a:custGeom>
              <a:avLst/>
              <a:gdLst/>
              <a:ahLst/>
              <a:cxnLst/>
              <a:rect l="l" t="t" r="r" b="b"/>
              <a:pathLst>
                <a:path w="3620" h="3679" extrusionOk="0">
                  <a:moveTo>
                    <a:pt x="1810" y="1"/>
                  </a:moveTo>
                  <a:cubicBezTo>
                    <a:pt x="2802" y="59"/>
                    <a:pt x="3619" y="935"/>
                    <a:pt x="3619" y="1869"/>
                  </a:cubicBezTo>
                  <a:cubicBezTo>
                    <a:pt x="3561" y="2861"/>
                    <a:pt x="2685" y="3678"/>
                    <a:pt x="1751" y="3620"/>
                  </a:cubicBezTo>
                  <a:cubicBezTo>
                    <a:pt x="759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7" name="Google Shape;9747;p22"/>
            <p:cNvSpPr/>
            <p:nvPr/>
          </p:nvSpPr>
          <p:spPr>
            <a:xfrm>
              <a:off x="5340750" y="9619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2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744"/>
                    <a:pt x="1" y="1752"/>
                  </a:cubicBezTo>
                  <a:cubicBezTo>
                    <a:pt x="1" y="760"/>
                    <a:pt x="759" y="1"/>
                    <a:pt x="1752" y="1"/>
                  </a:cubicBezTo>
                  <a:cubicBezTo>
                    <a:pt x="2744" y="1"/>
                    <a:pt x="3503" y="760"/>
                    <a:pt x="3503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8" name="Google Shape;9748;p22"/>
            <p:cNvSpPr/>
            <p:nvPr/>
          </p:nvSpPr>
          <p:spPr>
            <a:xfrm>
              <a:off x="5584450" y="120852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1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685"/>
                    <a:pt x="1" y="1751"/>
                  </a:cubicBezTo>
                  <a:cubicBezTo>
                    <a:pt x="1" y="759"/>
                    <a:pt x="759" y="0"/>
                    <a:pt x="1752" y="0"/>
                  </a:cubicBezTo>
                  <a:cubicBezTo>
                    <a:pt x="2744" y="0"/>
                    <a:pt x="3503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9" name="Google Shape;9749;p22"/>
            <p:cNvSpPr/>
            <p:nvPr/>
          </p:nvSpPr>
          <p:spPr>
            <a:xfrm>
              <a:off x="3132900" y="4716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2" y="1751"/>
                  </a:moveTo>
                  <a:cubicBezTo>
                    <a:pt x="3502" y="2744"/>
                    <a:pt x="2744" y="3503"/>
                    <a:pt x="1751" y="3503"/>
                  </a:cubicBezTo>
                  <a:cubicBezTo>
                    <a:pt x="759" y="3503"/>
                    <a:pt x="0" y="2744"/>
                    <a:pt x="0" y="1751"/>
                  </a:cubicBezTo>
                  <a:cubicBezTo>
                    <a:pt x="0" y="817"/>
                    <a:pt x="759" y="0"/>
                    <a:pt x="1751" y="0"/>
                  </a:cubicBezTo>
                  <a:cubicBezTo>
                    <a:pt x="2685" y="0"/>
                    <a:pt x="3502" y="759"/>
                    <a:pt x="3502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0" name="Google Shape;9750;p22"/>
            <p:cNvSpPr/>
            <p:nvPr/>
          </p:nvSpPr>
          <p:spPr>
            <a:xfrm>
              <a:off x="6073300" y="341347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1752" y="3502"/>
                  </a:moveTo>
                  <a:cubicBezTo>
                    <a:pt x="759" y="3502"/>
                    <a:pt x="1" y="2685"/>
                    <a:pt x="1" y="1751"/>
                  </a:cubicBezTo>
                  <a:cubicBezTo>
                    <a:pt x="1" y="759"/>
                    <a:pt x="818" y="0"/>
                    <a:pt x="1810" y="0"/>
                  </a:cubicBezTo>
                  <a:cubicBezTo>
                    <a:pt x="2744" y="0"/>
                    <a:pt x="3503" y="759"/>
                    <a:pt x="3503" y="1751"/>
                  </a:cubicBezTo>
                  <a:cubicBezTo>
                    <a:pt x="3503" y="2744"/>
                    <a:pt x="2744" y="3502"/>
                    <a:pt x="1752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1" name="Google Shape;9751;p22"/>
            <p:cNvSpPr/>
            <p:nvPr/>
          </p:nvSpPr>
          <p:spPr>
            <a:xfrm>
              <a:off x="1413875" y="2434300"/>
              <a:ext cx="87575" cy="86125"/>
            </a:xfrm>
            <a:custGeom>
              <a:avLst/>
              <a:gdLst/>
              <a:ahLst/>
              <a:cxnLst/>
              <a:rect l="l" t="t" r="r" b="b"/>
              <a:pathLst>
                <a:path w="3503" h="3445" extrusionOk="0">
                  <a:moveTo>
                    <a:pt x="1752" y="3444"/>
                  </a:moveTo>
                  <a:cubicBezTo>
                    <a:pt x="760" y="3444"/>
                    <a:pt x="1" y="2744"/>
                    <a:pt x="1" y="1752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744" y="1"/>
                    <a:pt x="3445" y="759"/>
                    <a:pt x="3503" y="1693"/>
                  </a:cubicBezTo>
                  <a:cubicBezTo>
                    <a:pt x="3503" y="2686"/>
                    <a:pt x="2744" y="3444"/>
                    <a:pt x="1752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2" name="Google Shape;9752;p22"/>
            <p:cNvSpPr/>
            <p:nvPr/>
          </p:nvSpPr>
          <p:spPr>
            <a:xfrm>
              <a:off x="4112050" y="5131025"/>
              <a:ext cx="87575" cy="89025"/>
            </a:xfrm>
            <a:custGeom>
              <a:avLst/>
              <a:gdLst/>
              <a:ahLst/>
              <a:cxnLst/>
              <a:rect l="l" t="t" r="r" b="b"/>
              <a:pathLst>
                <a:path w="3503" h="3561" extrusionOk="0">
                  <a:moveTo>
                    <a:pt x="3503" y="1751"/>
                  </a:moveTo>
                  <a:cubicBezTo>
                    <a:pt x="3503" y="2744"/>
                    <a:pt x="2744" y="3561"/>
                    <a:pt x="1752" y="3561"/>
                  </a:cubicBezTo>
                  <a:cubicBezTo>
                    <a:pt x="760" y="3561"/>
                    <a:pt x="1" y="2802"/>
                    <a:pt x="1" y="1810"/>
                  </a:cubicBezTo>
                  <a:cubicBezTo>
                    <a:pt x="1" y="817"/>
                    <a:pt x="701" y="59"/>
                    <a:pt x="1693" y="59"/>
                  </a:cubicBezTo>
                  <a:cubicBezTo>
                    <a:pt x="2686" y="0"/>
                    <a:pt x="3445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3" name="Google Shape;9753;p22"/>
            <p:cNvSpPr/>
            <p:nvPr/>
          </p:nvSpPr>
          <p:spPr>
            <a:xfrm>
              <a:off x="1413875" y="317122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5"/>
                    <a:pt x="1693" y="3445"/>
                  </a:cubicBezTo>
                  <a:cubicBezTo>
                    <a:pt x="760" y="3386"/>
                    <a:pt x="1" y="2627"/>
                    <a:pt x="59" y="1693"/>
                  </a:cubicBezTo>
                  <a:cubicBezTo>
                    <a:pt x="59" y="759"/>
                    <a:pt x="818" y="1"/>
                    <a:pt x="1752" y="1"/>
                  </a:cubicBezTo>
                  <a:cubicBezTo>
                    <a:pt x="2744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4" name="Google Shape;9754;p22"/>
            <p:cNvSpPr/>
            <p:nvPr/>
          </p:nvSpPr>
          <p:spPr>
            <a:xfrm>
              <a:off x="3376575" y="513247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4"/>
                    <a:pt x="1752" y="3444"/>
                  </a:cubicBezTo>
                  <a:cubicBezTo>
                    <a:pt x="760" y="3444"/>
                    <a:pt x="1" y="2686"/>
                    <a:pt x="1" y="1693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686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5" name="Google Shape;9755;p22"/>
            <p:cNvSpPr/>
            <p:nvPr/>
          </p:nvSpPr>
          <p:spPr>
            <a:xfrm>
              <a:off x="2639650" y="4887325"/>
              <a:ext cx="86125" cy="84650"/>
            </a:xfrm>
            <a:custGeom>
              <a:avLst/>
              <a:gdLst/>
              <a:ahLst/>
              <a:cxnLst/>
              <a:rect l="l" t="t" r="r" b="b"/>
              <a:pathLst>
                <a:path w="3445" h="3386" extrusionOk="0">
                  <a:moveTo>
                    <a:pt x="3445" y="1693"/>
                  </a:moveTo>
                  <a:cubicBezTo>
                    <a:pt x="3445" y="2627"/>
                    <a:pt x="2628" y="3386"/>
                    <a:pt x="1694" y="3386"/>
                  </a:cubicBezTo>
                  <a:cubicBezTo>
                    <a:pt x="760" y="3327"/>
                    <a:pt x="1" y="2569"/>
                    <a:pt x="59" y="1635"/>
                  </a:cubicBezTo>
                  <a:cubicBezTo>
                    <a:pt x="59" y="701"/>
                    <a:pt x="818" y="0"/>
                    <a:pt x="1752" y="0"/>
                  </a:cubicBezTo>
                  <a:cubicBezTo>
                    <a:pt x="2686" y="0"/>
                    <a:pt x="3445" y="759"/>
                    <a:pt x="3445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6" name="Google Shape;9756;p22"/>
            <p:cNvSpPr/>
            <p:nvPr/>
          </p:nvSpPr>
          <p:spPr>
            <a:xfrm>
              <a:off x="1661950" y="3903775"/>
              <a:ext cx="84675" cy="86125"/>
            </a:xfrm>
            <a:custGeom>
              <a:avLst/>
              <a:gdLst/>
              <a:ahLst/>
              <a:cxnLst/>
              <a:rect l="l" t="t" r="r" b="b"/>
              <a:pathLst>
                <a:path w="3387" h="3445" extrusionOk="0">
                  <a:moveTo>
                    <a:pt x="1693" y="1"/>
                  </a:moveTo>
                  <a:cubicBezTo>
                    <a:pt x="2627" y="1"/>
                    <a:pt x="3386" y="818"/>
                    <a:pt x="3386" y="1752"/>
                  </a:cubicBezTo>
                  <a:cubicBezTo>
                    <a:pt x="3386" y="2686"/>
                    <a:pt x="2569" y="3444"/>
                    <a:pt x="1635" y="3386"/>
                  </a:cubicBezTo>
                  <a:cubicBezTo>
                    <a:pt x="701" y="3386"/>
                    <a:pt x="1" y="2627"/>
                    <a:pt x="1" y="1693"/>
                  </a:cubicBezTo>
                  <a:cubicBezTo>
                    <a:pt x="1" y="759"/>
                    <a:pt x="759" y="1"/>
                    <a:pt x="16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7" name="Google Shape;9757;p22"/>
            <p:cNvSpPr/>
            <p:nvPr/>
          </p:nvSpPr>
          <p:spPr>
            <a:xfrm>
              <a:off x="5587375" y="4398475"/>
              <a:ext cx="81725" cy="81725"/>
            </a:xfrm>
            <a:custGeom>
              <a:avLst/>
              <a:gdLst/>
              <a:ahLst/>
              <a:cxnLst/>
              <a:rect l="l" t="t" r="r" b="b"/>
              <a:pathLst>
                <a:path w="3269" h="3269" extrusionOk="0">
                  <a:moveTo>
                    <a:pt x="1635" y="3269"/>
                  </a:moveTo>
                  <a:cubicBezTo>
                    <a:pt x="701" y="3269"/>
                    <a:pt x="0" y="2510"/>
                    <a:pt x="0" y="1635"/>
                  </a:cubicBezTo>
                  <a:cubicBezTo>
                    <a:pt x="0" y="759"/>
                    <a:pt x="759" y="0"/>
                    <a:pt x="1693" y="0"/>
                  </a:cubicBezTo>
                  <a:cubicBezTo>
                    <a:pt x="2569" y="59"/>
                    <a:pt x="3269" y="817"/>
                    <a:pt x="3269" y="1693"/>
                  </a:cubicBezTo>
                  <a:cubicBezTo>
                    <a:pt x="3211" y="2569"/>
                    <a:pt x="2510" y="3269"/>
                    <a:pt x="1635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8" name="Google Shape;9758;p22"/>
            <p:cNvSpPr/>
            <p:nvPr/>
          </p:nvSpPr>
          <p:spPr>
            <a:xfrm>
              <a:off x="6076225" y="1948375"/>
              <a:ext cx="81750" cy="81725"/>
            </a:xfrm>
            <a:custGeom>
              <a:avLst/>
              <a:gdLst/>
              <a:ahLst/>
              <a:cxnLst/>
              <a:rect l="l" t="t" r="r" b="b"/>
              <a:pathLst>
                <a:path w="3270" h="3269" extrusionOk="0">
                  <a:moveTo>
                    <a:pt x="1693" y="3211"/>
                  </a:moveTo>
                  <a:cubicBezTo>
                    <a:pt x="818" y="3269"/>
                    <a:pt x="59" y="2510"/>
                    <a:pt x="0" y="1635"/>
                  </a:cubicBezTo>
                  <a:cubicBezTo>
                    <a:pt x="0" y="759"/>
                    <a:pt x="759" y="0"/>
                    <a:pt x="1635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452"/>
                    <a:pt x="2569" y="3211"/>
                    <a:pt x="169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9" name="Google Shape;9759;p22"/>
            <p:cNvSpPr/>
            <p:nvPr/>
          </p:nvSpPr>
          <p:spPr>
            <a:xfrm>
              <a:off x="2152275" y="964825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3269" y="1635"/>
                  </a:moveTo>
                  <a:cubicBezTo>
                    <a:pt x="3269" y="2510"/>
                    <a:pt x="2568" y="3211"/>
                    <a:pt x="1693" y="3269"/>
                  </a:cubicBezTo>
                  <a:cubicBezTo>
                    <a:pt x="759" y="3269"/>
                    <a:pt x="0" y="2510"/>
                    <a:pt x="59" y="1577"/>
                  </a:cubicBezTo>
                  <a:cubicBezTo>
                    <a:pt x="59" y="701"/>
                    <a:pt x="817" y="0"/>
                    <a:pt x="1693" y="0"/>
                  </a:cubicBezTo>
                  <a:cubicBezTo>
                    <a:pt x="2568" y="0"/>
                    <a:pt x="3269" y="759"/>
                    <a:pt x="3269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0" name="Google Shape;9760;p22"/>
            <p:cNvSpPr/>
            <p:nvPr/>
          </p:nvSpPr>
          <p:spPr>
            <a:xfrm>
              <a:off x="5833975" y="1453675"/>
              <a:ext cx="81750" cy="81750"/>
            </a:xfrm>
            <a:custGeom>
              <a:avLst/>
              <a:gdLst/>
              <a:ahLst/>
              <a:cxnLst/>
              <a:rect l="l" t="t" r="r" b="b"/>
              <a:pathLst>
                <a:path w="3270" h="3270" extrusionOk="0">
                  <a:moveTo>
                    <a:pt x="3270" y="1635"/>
                  </a:moveTo>
                  <a:cubicBezTo>
                    <a:pt x="3270" y="2511"/>
                    <a:pt x="2511" y="3269"/>
                    <a:pt x="1635" y="3269"/>
                  </a:cubicBezTo>
                  <a:cubicBezTo>
                    <a:pt x="760" y="3269"/>
                    <a:pt x="1" y="2511"/>
                    <a:pt x="1" y="1635"/>
                  </a:cubicBezTo>
                  <a:cubicBezTo>
                    <a:pt x="1" y="759"/>
                    <a:pt x="760" y="1"/>
                    <a:pt x="1635" y="1"/>
                  </a:cubicBezTo>
                  <a:cubicBezTo>
                    <a:pt x="2511" y="1"/>
                    <a:pt x="3211" y="759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1" name="Google Shape;9761;p22"/>
            <p:cNvSpPr/>
            <p:nvPr/>
          </p:nvSpPr>
          <p:spPr>
            <a:xfrm>
              <a:off x="4361600" y="5135400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1634" y="3269"/>
                  </a:moveTo>
                  <a:cubicBezTo>
                    <a:pt x="759" y="3269"/>
                    <a:pt x="58" y="2569"/>
                    <a:pt x="0" y="1693"/>
                  </a:cubicBezTo>
                  <a:cubicBezTo>
                    <a:pt x="0" y="759"/>
                    <a:pt x="700" y="0"/>
                    <a:pt x="1634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510"/>
                    <a:pt x="2510" y="3211"/>
                    <a:pt x="1634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2" name="Google Shape;9762;p22"/>
            <p:cNvSpPr/>
            <p:nvPr/>
          </p:nvSpPr>
          <p:spPr>
            <a:xfrm>
              <a:off x="3137275" y="5136850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3094"/>
                  </a:moveTo>
                  <a:cubicBezTo>
                    <a:pt x="701" y="3153"/>
                    <a:pt x="0" y="2452"/>
                    <a:pt x="0" y="1577"/>
                  </a:cubicBezTo>
                  <a:cubicBezTo>
                    <a:pt x="0" y="701"/>
                    <a:pt x="642" y="1"/>
                    <a:pt x="1518" y="1"/>
                  </a:cubicBezTo>
                  <a:cubicBezTo>
                    <a:pt x="2452" y="1"/>
                    <a:pt x="3094" y="643"/>
                    <a:pt x="3152" y="1518"/>
                  </a:cubicBezTo>
                  <a:cubicBezTo>
                    <a:pt x="3152" y="2394"/>
                    <a:pt x="2452" y="3094"/>
                    <a:pt x="1576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3" name="Google Shape;9763;p22"/>
            <p:cNvSpPr/>
            <p:nvPr/>
          </p:nvSpPr>
          <p:spPr>
            <a:xfrm>
              <a:off x="1416800" y="2190600"/>
              <a:ext cx="80275" cy="80300"/>
            </a:xfrm>
            <a:custGeom>
              <a:avLst/>
              <a:gdLst/>
              <a:ahLst/>
              <a:cxnLst/>
              <a:rect l="l" t="t" r="r" b="b"/>
              <a:pathLst>
                <a:path w="3211" h="3212" extrusionOk="0">
                  <a:moveTo>
                    <a:pt x="1635" y="1"/>
                  </a:moveTo>
                  <a:cubicBezTo>
                    <a:pt x="2510" y="1"/>
                    <a:pt x="3211" y="701"/>
                    <a:pt x="3211" y="1635"/>
                  </a:cubicBezTo>
                  <a:cubicBezTo>
                    <a:pt x="3211" y="2511"/>
                    <a:pt x="2510" y="3211"/>
                    <a:pt x="1635" y="3211"/>
                  </a:cubicBezTo>
                  <a:cubicBezTo>
                    <a:pt x="759" y="3211"/>
                    <a:pt x="0" y="2511"/>
                    <a:pt x="0" y="1635"/>
                  </a:cubicBezTo>
                  <a:cubicBezTo>
                    <a:pt x="0" y="701"/>
                    <a:pt x="701" y="1"/>
                    <a:pt x="16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4" name="Google Shape;9764;p22"/>
            <p:cNvSpPr/>
            <p:nvPr/>
          </p:nvSpPr>
          <p:spPr>
            <a:xfrm>
              <a:off x="5340750" y="4646550"/>
              <a:ext cx="80275" cy="80275"/>
            </a:xfrm>
            <a:custGeom>
              <a:avLst/>
              <a:gdLst/>
              <a:ahLst/>
              <a:cxnLst/>
              <a:rect l="l" t="t" r="r" b="b"/>
              <a:pathLst>
                <a:path w="3211" h="3211" extrusionOk="0">
                  <a:moveTo>
                    <a:pt x="3211" y="1635"/>
                  </a:moveTo>
                  <a:cubicBezTo>
                    <a:pt x="3211" y="2510"/>
                    <a:pt x="2511" y="3211"/>
                    <a:pt x="1635" y="3211"/>
                  </a:cubicBezTo>
                  <a:cubicBezTo>
                    <a:pt x="701" y="3211"/>
                    <a:pt x="1" y="2510"/>
                    <a:pt x="1" y="1576"/>
                  </a:cubicBezTo>
                  <a:cubicBezTo>
                    <a:pt x="1" y="701"/>
                    <a:pt x="759" y="0"/>
                    <a:pt x="1635" y="0"/>
                  </a:cubicBezTo>
                  <a:cubicBezTo>
                    <a:pt x="2511" y="0"/>
                    <a:pt x="3211" y="701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5" name="Google Shape;9765;p22"/>
            <p:cNvSpPr/>
            <p:nvPr/>
          </p:nvSpPr>
          <p:spPr>
            <a:xfrm>
              <a:off x="1911500" y="1208525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0"/>
                  </a:moveTo>
                  <a:cubicBezTo>
                    <a:pt x="2510" y="0"/>
                    <a:pt x="3152" y="701"/>
                    <a:pt x="3152" y="1635"/>
                  </a:cubicBezTo>
                  <a:cubicBezTo>
                    <a:pt x="3094" y="2510"/>
                    <a:pt x="2452" y="3152"/>
                    <a:pt x="1576" y="3152"/>
                  </a:cubicBezTo>
                  <a:cubicBezTo>
                    <a:pt x="642" y="3152"/>
                    <a:pt x="0" y="2452"/>
                    <a:pt x="0" y="1576"/>
                  </a:cubicBezTo>
                  <a:cubicBezTo>
                    <a:pt x="0" y="701"/>
                    <a:pt x="700" y="0"/>
                    <a:pt x="15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6" name="Google Shape;9766;p22"/>
            <p:cNvSpPr/>
            <p:nvPr/>
          </p:nvSpPr>
          <p:spPr>
            <a:xfrm>
              <a:off x="4608200" y="475975"/>
              <a:ext cx="81750" cy="80275"/>
            </a:xfrm>
            <a:custGeom>
              <a:avLst/>
              <a:gdLst/>
              <a:ahLst/>
              <a:cxnLst/>
              <a:rect l="l" t="t" r="r" b="b"/>
              <a:pathLst>
                <a:path w="3270" h="3211" extrusionOk="0">
                  <a:moveTo>
                    <a:pt x="1693" y="0"/>
                  </a:moveTo>
                  <a:cubicBezTo>
                    <a:pt x="2569" y="0"/>
                    <a:pt x="3269" y="759"/>
                    <a:pt x="3269" y="1635"/>
                  </a:cubicBezTo>
                  <a:cubicBezTo>
                    <a:pt x="3211" y="2510"/>
                    <a:pt x="2511" y="3211"/>
                    <a:pt x="1577" y="3211"/>
                  </a:cubicBezTo>
                  <a:cubicBezTo>
                    <a:pt x="701" y="3152"/>
                    <a:pt x="1" y="2452"/>
                    <a:pt x="1" y="1576"/>
                  </a:cubicBezTo>
                  <a:cubicBezTo>
                    <a:pt x="59" y="642"/>
                    <a:pt x="759" y="0"/>
                    <a:pt x="16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7" name="Google Shape;9767;p22"/>
            <p:cNvSpPr/>
            <p:nvPr/>
          </p:nvSpPr>
          <p:spPr>
            <a:xfrm>
              <a:off x="5098525" y="718200"/>
              <a:ext cx="80275" cy="81750"/>
            </a:xfrm>
            <a:custGeom>
              <a:avLst/>
              <a:gdLst/>
              <a:ahLst/>
              <a:cxnLst/>
              <a:rect l="l" t="t" r="r" b="b"/>
              <a:pathLst>
                <a:path w="3211" h="3270" extrusionOk="0">
                  <a:moveTo>
                    <a:pt x="1635" y="3211"/>
                  </a:moveTo>
                  <a:cubicBezTo>
                    <a:pt x="759" y="3270"/>
                    <a:pt x="0" y="2569"/>
                    <a:pt x="0" y="1635"/>
                  </a:cubicBezTo>
                  <a:cubicBezTo>
                    <a:pt x="0" y="760"/>
                    <a:pt x="701" y="59"/>
                    <a:pt x="1576" y="1"/>
                  </a:cubicBezTo>
                  <a:cubicBezTo>
                    <a:pt x="2452" y="1"/>
                    <a:pt x="3211" y="701"/>
                    <a:pt x="3211" y="1577"/>
                  </a:cubicBezTo>
                  <a:cubicBezTo>
                    <a:pt x="3211" y="2511"/>
                    <a:pt x="2510" y="3211"/>
                    <a:pt x="1635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8" name="Google Shape;9768;p22"/>
            <p:cNvSpPr/>
            <p:nvPr/>
          </p:nvSpPr>
          <p:spPr>
            <a:xfrm>
              <a:off x="6079150" y="3664450"/>
              <a:ext cx="77350" cy="77375"/>
            </a:xfrm>
            <a:custGeom>
              <a:avLst/>
              <a:gdLst/>
              <a:ahLst/>
              <a:cxnLst/>
              <a:rect l="l" t="t" r="r" b="b"/>
              <a:pathLst>
                <a:path w="3094" h="3095" extrusionOk="0">
                  <a:moveTo>
                    <a:pt x="3094" y="1519"/>
                  </a:moveTo>
                  <a:cubicBezTo>
                    <a:pt x="3094" y="2394"/>
                    <a:pt x="2393" y="3095"/>
                    <a:pt x="1576" y="3095"/>
                  </a:cubicBezTo>
                  <a:cubicBezTo>
                    <a:pt x="701" y="3095"/>
                    <a:pt x="0" y="2452"/>
                    <a:pt x="0" y="1577"/>
                  </a:cubicBezTo>
                  <a:cubicBezTo>
                    <a:pt x="0" y="701"/>
                    <a:pt x="642" y="59"/>
                    <a:pt x="1518" y="1"/>
                  </a:cubicBezTo>
                  <a:cubicBezTo>
                    <a:pt x="2335" y="1"/>
                    <a:pt x="3094" y="701"/>
                    <a:pt x="3094" y="15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9" name="Google Shape;9769;p22"/>
            <p:cNvSpPr/>
            <p:nvPr/>
          </p:nvSpPr>
          <p:spPr>
            <a:xfrm>
              <a:off x="1418250" y="3417850"/>
              <a:ext cx="78825" cy="77350"/>
            </a:xfrm>
            <a:custGeom>
              <a:avLst/>
              <a:gdLst/>
              <a:ahLst/>
              <a:cxnLst/>
              <a:rect l="l" t="t" r="r" b="b"/>
              <a:pathLst>
                <a:path w="3153" h="3094" extrusionOk="0">
                  <a:moveTo>
                    <a:pt x="1577" y="3094"/>
                  </a:moveTo>
                  <a:cubicBezTo>
                    <a:pt x="701" y="3094"/>
                    <a:pt x="1" y="2393"/>
                    <a:pt x="1" y="1576"/>
                  </a:cubicBezTo>
                  <a:cubicBezTo>
                    <a:pt x="1" y="701"/>
                    <a:pt x="760" y="0"/>
                    <a:pt x="1577" y="0"/>
                  </a:cubicBezTo>
                  <a:cubicBezTo>
                    <a:pt x="2452" y="59"/>
                    <a:pt x="3094" y="701"/>
                    <a:pt x="3094" y="1518"/>
                  </a:cubicBezTo>
                  <a:cubicBezTo>
                    <a:pt x="3153" y="2393"/>
                    <a:pt x="2452" y="3094"/>
                    <a:pt x="157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0" name="Google Shape;9770;p22"/>
            <p:cNvSpPr/>
            <p:nvPr/>
          </p:nvSpPr>
          <p:spPr>
            <a:xfrm>
              <a:off x="2890650" y="477425"/>
              <a:ext cx="77375" cy="77375"/>
            </a:xfrm>
            <a:custGeom>
              <a:avLst/>
              <a:gdLst/>
              <a:ahLst/>
              <a:cxnLst/>
              <a:rect l="l" t="t" r="r" b="b"/>
              <a:pathLst>
                <a:path w="3095" h="3095" extrusionOk="0">
                  <a:moveTo>
                    <a:pt x="3094" y="1518"/>
                  </a:moveTo>
                  <a:cubicBezTo>
                    <a:pt x="3094" y="2336"/>
                    <a:pt x="2452" y="3036"/>
                    <a:pt x="1577" y="3094"/>
                  </a:cubicBezTo>
                  <a:cubicBezTo>
                    <a:pt x="759" y="3094"/>
                    <a:pt x="1" y="2394"/>
                    <a:pt x="59" y="1518"/>
                  </a:cubicBezTo>
                  <a:cubicBezTo>
                    <a:pt x="59" y="701"/>
                    <a:pt x="759" y="1"/>
                    <a:pt x="1577" y="1"/>
                  </a:cubicBezTo>
                  <a:cubicBezTo>
                    <a:pt x="2394" y="1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1" name="Google Shape;9771;p22"/>
            <p:cNvSpPr/>
            <p:nvPr/>
          </p:nvSpPr>
          <p:spPr>
            <a:xfrm>
              <a:off x="5835450" y="4154775"/>
              <a:ext cx="77350" cy="77350"/>
            </a:xfrm>
            <a:custGeom>
              <a:avLst/>
              <a:gdLst/>
              <a:ahLst/>
              <a:cxnLst/>
              <a:rect l="l" t="t" r="r" b="b"/>
              <a:pathLst>
                <a:path w="3094" h="3094" extrusionOk="0">
                  <a:moveTo>
                    <a:pt x="3094" y="1518"/>
                  </a:moveTo>
                  <a:cubicBezTo>
                    <a:pt x="3094" y="2335"/>
                    <a:pt x="2335" y="3094"/>
                    <a:pt x="1518" y="3036"/>
                  </a:cubicBezTo>
                  <a:cubicBezTo>
                    <a:pt x="701" y="3036"/>
                    <a:pt x="0" y="2277"/>
                    <a:pt x="59" y="1460"/>
                  </a:cubicBezTo>
                  <a:cubicBezTo>
                    <a:pt x="59" y="701"/>
                    <a:pt x="759" y="0"/>
                    <a:pt x="1576" y="0"/>
                  </a:cubicBezTo>
                  <a:cubicBezTo>
                    <a:pt x="2393" y="0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2" name="Google Shape;9772;p22"/>
            <p:cNvSpPr/>
            <p:nvPr/>
          </p:nvSpPr>
          <p:spPr>
            <a:xfrm>
              <a:off x="2401800" y="719675"/>
              <a:ext cx="75900" cy="77350"/>
            </a:xfrm>
            <a:custGeom>
              <a:avLst/>
              <a:gdLst/>
              <a:ahLst/>
              <a:cxnLst/>
              <a:rect l="l" t="t" r="r" b="b"/>
              <a:pathLst>
                <a:path w="3036" h="3094" extrusionOk="0">
                  <a:moveTo>
                    <a:pt x="3036" y="1576"/>
                  </a:moveTo>
                  <a:cubicBezTo>
                    <a:pt x="3036" y="2393"/>
                    <a:pt x="2277" y="3094"/>
                    <a:pt x="1460" y="3036"/>
                  </a:cubicBezTo>
                  <a:cubicBezTo>
                    <a:pt x="643" y="3036"/>
                    <a:pt x="0" y="2277"/>
                    <a:pt x="59" y="1518"/>
                  </a:cubicBezTo>
                  <a:cubicBezTo>
                    <a:pt x="59" y="701"/>
                    <a:pt x="818" y="0"/>
                    <a:pt x="1635" y="59"/>
                  </a:cubicBezTo>
                  <a:cubicBezTo>
                    <a:pt x="2394" y="117"/>
                    <a:pt x="3036" y="817"/>
                    <a:pt x="3036" y="15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3" name="Google Shape;9773;p22"/>
            <p:cNvSpPr/>
            <p:nvPr/>
          </p:nvSpPr>
          <p:spPr>
            <a:xfrm>
              <a:off x="2156650" y="4645075"/>
              <a:ext cx="74450" cy="74450"/>
            </a:xfrm>
            <a:custGeom>
              <a:avLst/>
              <a:gdLst/>
              <a:ahLst/>
              <a:cxnLst/>
              <a:rect l="l" t="t" r="r" b="b"/>
              <a:pathLst>
                <a:path w="2978" h="2978" extrusionOk="0">
                  <a:moveTo>
                    <a:pt x="2919" y="1518"/>
                  </a:moveTo>
                  <a:cubicBezTo>
                    <a:pt x="2919" y="2336"/>
                    <a:pt x="2277" y="2978"/>
                    <a:pt x="1460" y="2978"/>
                  </a:cubicBezTo>
                  <a:cubicBezTo>
                    <a:pt x="642" y="2978"/>
                    <a:pt x="0" y="2277"/>
                    <a:pt x="0" y="1460"/>
                  </a:cubicBezTo>
                  <a:cubicBezTo>
                    <a:pt x="59" y="701"/>
                    <a:pt x="701" y="1"/>
                    <a:pt x="1518" y="59"/>
                  </a:cubicBezTo>
                  <a:cubicBezTo>
                    <a:pt x="2335" y="59"/>
                    <a:pt x="2977" y="701"/>
                    <a:pt x="2919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4" name="Google Shape;9774;p22"/>
            <p:cNvSpPr/>
            <p:nvPr/>
          </p:nvSpPr>
          <p:spPr>
            <a:xfrm>
              <a:off x="1910025" y="4402850"/>
              <a:ext cx="73000" cy="72975"/>
            </a:xfrm>
            <a:custGeom>
              <a:avLst/>
              <a:gdLst/>
              <a:ahLst/>
              <a:cxnLst/>
              <a:rect l="l" t="t" r="r" b="b"/>
              <a:pathLst>
                <a:path w="2920" h="2919" extrusionOk="0">
                  <a:moveTo>
                    <a:pt x="1460" y="0"/>
                  </a:moveTo>
                  <a:cubicBezTo>
                    <a:pt x="2277" y="0"/>
                    <a:pt x="2919" y="642"/>
                    <a:pt x="2919" y="1460"/>
                  </a:cubicBezTo>
                  <a:cubicBezTo>
                    <a:pt x="2919" y="2277"/>
                    <a:pt x="2277" y="2919"/>
                    <a:pt x="1460" y="2919"/>
                  </a:cubicBezTo>
                  <a:cubicBezTo>
                    <a:pt x="643" y="2919"/>
                    <a:pt x="59" y="2335"/>
                    <a:pt x="1" y="1518"/>
                  </a:cubicBezTo>
                  <a:cubicBezTo>
                    <a:pt x="1" y="701"/>
                    <a:pt x="643" y="59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5" name="Google Shape;9775;p22"/>
            <p:cNvSpPr/>
            <p:nvPr/>
          </p:nvSpPr>
          <p:spPr>
            <a:xfrm>
              <a:off x="1669250" y="1459525"/>
              <a:ext cx="70075" cy="71525"/>
            </a:xfrm>
            <a:custGeom>
              <a:avLst/>
              <a:gdLst/>
              <a:ahLst/>
              <a:cxnLst/>
              <a:rect l="l" t="t" r="r" b="b"/>
              <a:pathLst>
                <a:path w="2803" h="2861" extrusionOk="0">
                  <a:moveTo>
                    <a:pt x="1401" y="2802"/>
                  </a:moveTo>
                  <a:cubicBezTo>
                    <a:pt x="584" y="2802"/>
                    <a:pt x="1" y="2218"/>
                    <a:pt x="1" y="1401"/>
                  </a:cubicBezTo>
                  <a:cubicBezTo>
                    <a:pt x="1" y="584"/>
                    <a:pt x="584" y="0"/>
                    <a:pt x="1401" y="0"/>
                  </a:cubicBezTo>
                  <a:cubicBezTo>
                    <a:pt x="2219" y="0"/>
                    <a:pt x="2802" y="642"/>
                    <a:pt x="2802" y="1401"/>
                  </a:cubicBezTo>
                  <a:cubicBezTo>
                    <a:pt x="2802" y="2218"/>
                    <a:pt x="2219" y="2860"/>
                    <a:pt x="1401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6" name="Google Shape;9776;p22"/>
            <p:cNvSpPr/>
            <p:nvPr/>
          </p:nvSpPr>
          <p:spPr>
            <a:xfrm>
              <a:off x="5102900" y="4894625"/>
              <a:ext cx="71525" cy="70050"/>
            </a:xfrm>
            <a:custGeom>
              <a:avLst/>
              <a:gdLst/>
              <a:ahLst/>
              <a:cxnLst/>
              <a:rect l="l" t="t" r="r" b="b"/>
              <a:pathLst>
                <a:path w="2861" h="2802" extrusionOk="0">
                  <a:moveTo>
                    <a:pt x="1460" y="2802"/>
                  </a:moveTo>
                  <a:cubicBezTo>
                    <a:pt x="642" y="2802"/>
                    <a:pt x="0" y="2218"/>
                    <a:pt x="0" y="1401"/>
                  </a:cubicBezTo>
                  <a:cubicBezTo>
                    <a:pt x="0" y="584"/>
                    <a:pt x="584" y="0"/>
                    <a:pt x="1401" y="0"/>
                  </a:cubicBezTo>
                  <a:cubicBezTo>
                    <a:pt x="2218" y="0"/>
                    <a:pt x="2802" y="584"/>
                    <a:pt x="2860" y="1401"/>
                  </a:cubicBezTo>
                  <a:cubicBezTo>
                    <a:pt x="2860" y="2160"/>
                    <a:pt x="2218" y="2802"/>
                    <a:pt x="1460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7" name="Google Shape;9777;p22"/>
            <p:cNvSpPr/>
            <p:nvPr/>
          </p:nvSpPr>
          <p:spPr>
            <a:xfrm>
              <a:off x="1422625" y="1949825"/>
              <a:ext cx="70075" cy="68600"/>
            </a:xfrm>
            <a:custGeom>
              <a:avLst/>
              <a:gdLst/>
              <a:ahLst/>
              <a:cxnLst/>
              <a:rect l="l" t="t" r="r" b="b"/>
              <a:pathLst>
                <a:path w="2803" h="2744" extrusionOk="0">
                  <a:moveTo>
                    <a:pt x="2803" y="1401"/>
                  </a:moveTo>
                  <a:cubicBezTo>
                    <a:pt x="2803" y="2160"/>
                    <a:pt x="2161" y="2744"/>
                    <a:pt x="1402" y="2744"/>
                  </a:cubicBezTo>
                  <a:cubicBezTo>
                    <a:pt x="643" y="2744"/>
                    <a:pt x="1" y="2102"/>
                    <a:pt x="1" y="1343"/>
                  </a:cubicBezTo>
                  <a:cubicBezTo>
                    <a:pt x="59" y="584"/>
                    <a:pt x="701" y="1"/>
                    <a:pt x="1402" y="1"/>
                  </a:cubicBezTo>
                  <a:cubicBezTo>
                    <a:pt x="2161" y="1"/>
                    <a:pt x="2803" y="643"/>
                    <a:pt x="2803" y="14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8" name="Google Shape;9778;p22"/>
            <p:cNvSpPr/>
            <p:nvPr/>
          </p:nvSpPr>
          <p:spPr>
            <a:xfrm>
              <a:off x="4611125" y="5141225"/>
              <a:ext cx="68600" cy="70075"/>
            </a:xfrm>
            <a:custGeom>
              <a:avLst/>
              <a:gdLst/>
              <a:ahLst/>
              <a:cxnLst/>
              <a:rect l="l" t="t" r="r" b="b"/>
              <a:pathLst>
                <a:path w="2744" h="2803" extrusionOk="0">
                  <a:moveTo>
                    <a:pt x="1343" y="2803"/>
                  </a:moveTo>
                  <a:cubicBezTo>
                    <a:pt x="584" y="2744"/>
                    <a:pt x="0" y="2161"/>
                    <a:pt x="0" y="1402"/>
                  </a:cubicBezTo>
                  <a:cubicBezTo>
                    <a:pt x="0" y="643"/>
                    <a:pt x="642" y="1"/>
                    <a:pt x="1401" y="1"/>
                  </a:cubicBezTo>
                  <a:cubicBezTo>
                    <a:pt x="2160" y="59"/>
                    <a:pt x="2744" y="701"/>
                    <a:pt x="2744" y="1460"/>
                  </a:cubicBezTo>
                  <a:cubicBezTo>
                    <a:pt x="2744" y="2161"/>
                    <a:pt x="2102" y="2803"/>
                    <a:pt x="134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9" name="Google Shape;9779;p22"/>
            <p:cNvSpPr/>
            <p:nvPr/>
          </p:nvSpPr>
          <p:spPr>
            <a:xfrm>
              <a:off x="2407625" y="4897525"/>
              <a:ext cx="65700" cy="64250"/>
            </a:xfrm>
            <a:custGeom>
              <a:avLst/>
              <a:gdLst/>
              <a:ahLst/>
              <a:cxnLst/>
              <a:rect l="l" t="t" r="r" b="b"/>
              <a:pathLst>
                <a:path w="2628" h="2570" extrusionOk="0">
                  <a:moveTo>
                    <a:pt x="1343" y="2569"/>
                  </a:moveTo>
                  <a:cubicBezTo>
                    <a:pt x="643" y="2569"/>
                    <a:pt x="59" y="2044"/>
                    <a:pt x="59" y="1343"/>
                  </a:cubicBezTo>
                  <a:cubicBezTo>
                    <a:pt x="1" y="585"/>
                    <a:pt x="585" y="1"/>
                    <a:pt x="1343" y="1"/>
                  </a:cubicBezTo>
                  <a:cubicBezTo>
                    <a:pt x="2044" y="1"/>
                    <a:pt x="2569" y="526"/>
                    <a:pt x="2569" y="1227"/>
                  </a:cubicBezTo>
                  <a:cubicBezTo>
                    <a:pt x="2628" y="1986"/>
                    <a:pt x="2044" y="2511"/>
                    <a:pt x="1343" y="25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0" name="Google Shape;9780;p22"/>
            <p:cNvSpPr/>
            <p:nvPr/>
          </p:nvSpPr>
          <p:spPr>
            <a:xfrm>
              <a:off x="1425550" y="367175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1285" y="1"/>
                  </a:moveTo>
                  <a:cubicBezTo>
                    <a:pt x="1985" y="1"/>
                    <a:pt x="2569" y="526"/>
                    <a:pt x="2569" y="1285"/>
                  </a:cubicBezTo>
                  <a:cubicBezTo>
                    <a:pt x="2569" y="2044"/>
                    <a:pt x="1985" y="2569"/>
                    <a:pt x="1226" y="2569"/>
                  </a:cubicBezTo>
                  <a:cubicBezTo>
                    <a:pt x="526" y="2511"/>
                    <a:pt x="1" y="1985"/>
                    <a:pt x="1" y="1227"/>
                  </a:cubicBezTo>
                  <a:cubicBezTo>
                    <a:pt x="1" y="526"/>
                    <a:pt x="584" y="1"/>
                    <a:pt x="128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1" name="Google Shape;9781;p22"/>
            <p:cNvSpPr/>
            <p:nvPr/>
          </p:nvSpPr>
          <p:spPr>
            <a:xfrm>
              <a:off x="1672175" y="416060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2569" y="1285"/>
                  </a:moveTo>
                  <a:cubicBezTo>
                    <a:pt x="2569" y="2044"/>
                    <a:pt x="1985" y="2569"/>
                    <a:pt x="1284" y="2569"/>
                  </a:cubicBezTo>
                  <a:cubicBezTo>
                    <a:pt x="526" y="2569"/>
                    <a:pt x="0" y="1985"/>
                    <a:pt x="0" y="1227"/>
                  </a:cubicBezTo>
                  <a:cubicBezTo>
                    <a:pt x="0" y="526"/>
                    <a:pt x="584" y="1"/>
                    <a:pt x="1284" y="1"/>
                  </a:cubicBezTo>
                  <a:cubicBezTo>
                    <a:pt x="2043" y="59"/>
                    <a:pt x="2569" y="585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2" name="Google Shape;9782;p22"/>
            <p:cNvSpPr/>
            <p:nvPr/>
          </p:nvSpPr>
          <p:spPr>
            <a:xfrm>
              <a:off x="4859200" y="483275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343" y="0"/>
                  </a:moveTo>
                  <a:cubicBezTo>
                    <a:pt x="2043" y="0"/>
                    <a:pt x="2569" y="584"/>
                    <a:pt x="2569" y="1284"/>
                  </a:cubicBezTo>
                  <a:cubicBezTo>
                    <a:pt x="2569" y="2043"/>
                    <a:pt x="1985" y="2627"/>
                    <a:pt x="1226" y="2569"/>
                  </a:cubicBezTo>
                  <a:cubicBezTo>
                    <a:pt x="526" y="2569"/>
                    <a:pt x="0" y="1985"/>
                    <a:pt x="0" y="1284"/>
                  </a:cubicBezTo>
                  <a:cubicBezTo>
                    <a:pt x="59" y="526"/>
                    <a:pt x="584" y="0"/>
                    <a:pt x="134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3" name="Google Shape;9783;p22"/>
            <p:cNvSpPr/>
            <p:nvPr/>
          </p:nvSpPr>
          <p:spPr>
            <a:xfrm>
              <a:off x="6084975" y="1709050"/>
              <a:ext cx="64225" cy="65700"/>
            </a:xfrm>
            <a:custGeom>
              <a:avLst/>
              <a:gdLst/>
              <a:ahLst/>
              <a:cxnLst/>
              <a:rect l="l" t="t" r="r" b="b"/>
              <a:pathLst>
                <a:path w="2569" h="2628" extrusionOk="0">
                  <a:moveTo>
                    <a:pt x="2569" y="1285"/>
                  </a:moveTo>
                  <a:cubicBezTo>
                    <a:pt x="2569" y="2043"/>
                    <a:pt x="2044" y="2569"/>
                    <a:pt x="1343" y="2569"/>
                  </a:cubicBezTo>
                  <a:cubicBezTo>
                    <a:pt x="584" y="2627"/>
                    <a:pt x="1" y="2043"/>
                    <a:pt x="1" y="1285"/>
                  </a:cubicBezTo>
                  <a:cubicBezTo>
                    <a:pt x="59" y="584"/>
                    <a:pt x="584" y="0"/>
                    <a:pt x="1343" y="59"/>
                  </a:cubicBezTo>
                  <a:cubicBezTo>
                    <a:pt x="2044" y="59"/>
                    <a:pt x="2569" y="584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4" name="Google Shape;9784;p22"/>
            <p:cNvSpPr/>
            <p:nvPr/>
          </p:nvSpPr>
          <p:spPr>
            <a:xfrm>
              <a:off x="2897950" y="5142700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285" y="2627"/>
                  </a:moveTo>
                  <a:cubicBezTo>
                    <a:pt x="584" y="2627"/>
                    <a:pt x="0" y="2102"/>
                    <a:pt x="0" y="1343"/>
                  </a:cubicBezTo>
                  <a:cubicBezTo>
                    <a:pt x="0" y="642"/>
                    <a:pt x="526" y="59"/>
                    <a:pt x="1226" y="59"/>
                  </a:cubicBezTo>
                  <a:cubicBezTo>
                    <a:pt x="1985" y="0"/>
                    <a:pt x="2569" y="584"/>
                    <a:pt x="2569" y="1343"/>
                  </a:cubicBezTo>
                  <a:cubicBezTo>
                    <a:pt x="2569" y="2043"/>
                    <a:pt x="2043" y="2627"/>
                    <a:pt x="1285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5" name="Google Shape;9785;p22"/>
            <p:cNvSpPr/>
            <p:nvPr/>
          </p:nvSpPr>
          <p:spPr>
            <a:xfrm>
              <a:off x="6333050" y="2936300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452" y="1985"/>
                    <a:pt x="1927" y="2510"/>
                    <a:pt x="1168" y="2510"/>
                  </a:cubicBezTo>
                  <a:cubicBezTo>
                    <a:pt x="526" y="2452"/>
                    <a:pt x="1" y="1926"/>
                    <a:pt x="1" y="1226"/>
                  </a:cubicBezTo>
                  <a:cubicBezTo>
                    <a:pt x="1" y="525"/>
                    <a:pt x="584" y="0"/>
                    <a:pt x="1285" y="0"/>
                  </a:cubicBezTo>
                  <a:cubicBezTo>
                    <a:pt x="1985" y="0"/>
                    <a:pt x="2510" y="584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6" name="Google Shape;9786;p22"/>
            <p:cNvSpPr/>
            <p:nvPr/>
          </p:nvSpPr>
          <p:spPr>
            <a:xfrm>
              <a:off x="5597575" y="975050"/>
              <a:ext cx="61325" cy="61300"/>
            </a:xfrm>
            <a:custGeom>
              <a:avLst/>
              <a:gdLst/>
              <a:ahLst/>
              <a:cxnLst/>
              <a:rect l="l" t="t" r="r" b="b"/>
              <a:pathLst>
                <a:path w="2453" h="2452" extrusionOk="0">
                  <a:moveTo>
                    <a:pt x="1227" y="0"/>
                  </a:moveTo>
                  <a:cubicBezTo>
                    <a:pt x="1927" y="0"/>
                    <a:pt x="2452" y="584"/>
                    <a:pt x="2452" y="1226"/>
                  </a:cubicBezTo>
                  <a:cubicBezTo>
                    <a:pt x="2452" y="1868"/>
                    <a:pt x="1869" y="2452"/>
                    <a:pt x="1227" y="2452"/>
                  </a:cubicBezTo>
                  <a:cubicBezTo>
                    <a:pt x="526" y="2452"/>
                    <a:pt x="1" y="1868"/>
                    <a:pt x="1" y="1168"/>
                  </a:cubicBezTo>
                  <a:cubicBezTo>
                    <a:pt x="1" y="525"/>
                    <a:pt x="585" y="0"/>
                    <a:pt x="12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7" name="Google Shape;9787;p22"/>
            <p:cNvSpPr/>
            <p:nvPr/>
          </p:nvSpPr>
          <p:spPr>
            <a:xfrm>
              <a:off x="3634875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1226" y="2510"/>
                  </a:moveTo>
                  <a:cubicBezTo>
                    <a:pt x="526" y="2510"/>
                    <a:pt x="1" y="1926"/>
                    <a:pt x="1" y="1226"/>
                  </a:cubicBezTo>
                  <a:cubicBezTo>
                    <a:pt x="59" y="525"/>
                    <a:pt x="584" y="0"/>
                    <a:pt x="1226" y="0"/>
                  </a:cubicBezTo>
                  <a:cubicBezTo>
                    <a:pt x="1927" y="0"/>
                    <a:pt x="2510" y="584"/>
                    <a:pt x="2452" y="1284"/>
                  </a:cubicBezTo>
                  <a:cubicBezTo>
                    <a:pt x="2452" y="1985"/>
                    <a:pt x="1927" y="2510"/>
                    <a:pt x="1226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8" name="Google Shape;9788;p22"/>
            <p:cNvSpPr/>
            <p:nvPr/>
          </p:nvSpPr>
          <p:spPr>
            <a:xfrm>
              <a:off x="6333050" y="2692600"/>
              <a:ext cx="62775" cy="62775"/>
            </a:xfrm>
            <a:custGeom>
              <a:avLst/>
              <a:gdLst/>
              <a:ahLst/>
              <a:cxnLst/>
              <a:rect l="l" t="t" r="r" b="b"/>
              <a:pathLst>
                <a:path w="2511" h="2511" extrusionOk="0">
                  <a:moveTo>
                    <a:pt x="2510" y="1284"/>
                  </a:moveTo>
                  <a:cubicBezTo>
                    <a:pt x="2510" y="1985"/>
                    <a:pt x="1927" y="2510"/>
                    <a:pt x="1226" y="2510"/>
                  </a:cubicBezTo>
                  <a:cubicBezTo>
                    <a:pt x="526" y="2510"/>
                    <a:pt x="1" y="1985"/>
                    <a:pt x="1" y="1284"/>
                  </a:cubicBezTo>
                  <a:cubicBezTo>
                    <a:pt x="1" y="584"/>
                    <a:pt x="584" y="0"/>
                    <a:pt x="1285" y="59"/>
                  </a:cubicBezTo>
                  <a:cubicBezTo>
                    <a:pt x="1985" y="59"/>
                    <a:pt x="2510" y="584"/>
                    <a:pt x="2510" y="128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9" name="Google Shape;9789;p22"/>
            <p:cNvSpPr/>
            <p:nvPr/>
          </p:nvSpPr>
          <p:spPr>
            <a:xfrm>
              <a:off x="3881500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510" y="1926"/>
                    <a:pt x="1985" y="2452"/>
                    <a:pt x="1284" y="2452"/>
                  </a:cubicBezTo>
                  <a:cubicBezTo>
                    <a:pt x="584" y="2510"/>
                    <a:pt x="0" y="1985"/>
                    <a:pt x="0" y="1226"/>
                  </a:cubicBezTo>
                  <a:cubicBezTo>
                    <a:pt x="0" y="525"/>
                    <a:pt x="584" y="0"/>
                    <a:pt x="1284" y="0"/>
                  </a:cubicBezTo>
                  <a:cubicBezTo>
                    <a:pt x="1985" y="0"/>
                    <a:pt x="2510" y="525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0" name="Google Shape;9790;p22"/>
            <p:cNvSpPr/>
            <p:nvPr/>
          </p:nvSpPr>
          <p:spPr>
            <a:xfrm>
              <a:off x="6333050" y="2447425"/>
              <a:ext cx="61325" cy="59875"/>
            </a:xfrm>
            <a:custGeom>
              <a:avLst/>
              <a:gdLst/>
              <a:ahLst/>
              <a:cxnLst/>
              <a:rect l="l" t="t" r="r" b="b"/>
              <a:pathLst>
                <a:path w="2453" h="2395" extrusionOk="0">
                  <a:moveTo>
                    <a:pt x="2452" y="1168"/>
                  </a:moveTo>
                  <a:cubicBezTo>
                    <a:pt x="2452" y="1810"/>
                    <a:pt x="1868" y="2394"/>
                    <a:pt x="1226" y="2394"/>
                  </a:cubicBezTo>
                  <a:cubicBezTo>
                    <a:pt x="643" y="2394"/>
                    <a:pt x="59" y="1869"/>
                    <a:pt x="59" y="1227"/>
                  </a:cubicBezTo>
                  <a:cubicBezTo>
                    <a:pt x="1" y="585"/>
                    <a:pt x="584" y="1"/>
                    <a:pt x="1226" y="1"/>
                  </a:cubicBezTo>
                  <a:cubicBezTo>
                    <a:pt x="1868" y="1"/>
                    <a:pt x="2452" y="585"/>
                    <a:pt x="2452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1" name="Google Shape;9791;p22"/>
            <p:cNvSpPr/>
            <p:nvPr/>
          </p:nvSpPr>
          <p:spPr>
            <a:xfrm>
              <a:off x="6086425" y="3919825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227" y="1"/>
                  </a:moveTo>
                  <a:cubicBezTo>
                    <a:pt x="1869" y="1"/>
                    <a:pt x="2453" y="584"/>
                    <a:pt x="2453" y="1226"/>
                  </a:cubicBezTo>
                  <a:cubicBezTo>
                    <a:pt x="2453" y="1869"/>
                    <a:pt x="1869" y="2394"/>
                    <a:pt x="1285" y="2452"/>
                  </a:cubicBezTo>
                  <a:cubicBezTo>
                    <a:pt x="585" y="2452"/>
                    <a:pt x="1" y="1869"/>
                    <a:pt x="59" y="1168"/>
                  </a:cubicBezTo>
                  <a:cubicBezTo>
                    <a:pt x="59" y="584"/>
                    <a:pt x="585" y="1"/>
                    <a:pt x="1227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2" name="Google Shape;9792;p22"/>
            <p:cNvSpPr/>
            <p:nvPr/>
          </p:nvSpPr>
          <p:spPr>
            <a:xfrm>
              <a:off x="2657175" y="486175"/>
              <a:ext cx="59850" cy="59875"/>
            </a:xfrm>
            <a:custGeom>
              <a:avLst/>
              <a:gdLst/>
              <a:ahLst/>
              <a:cxnLst/>
              <a:rect l="l" t="t" r="r" b="b"/>
              <a:pathLst>
                <a:path w="2394" h="2395" extrusionOk="0">
                  <a:moveTo>
                    <a:pt x="2394" y="1168"/>
                  </a:moveTo>
                  <a:cubicBezTo>
                    <a:pt x="2394" y="1752"/>
                    <a:pt x="1868" y="2336"/>
                    <a:pt x="1226" y="2394"/>
                  </a:cubicBezTo>
                  <a:cubicBezTo>
                    <a:pt x="584" y="2394"/>
                    <a:pt x="0" y="1810"/>
                    <a:pt x="0" y="1168"/>
                  </a:cubicBezTo>
                  <a:cubicBezTo>
                    <a:pt x="0" y="526"/>
                    <a:pt x="584" y="1"/>
                    <a:pt x="1168" y="1"/>
                  </a:cubicBezTo>
                  <a:cubicBezTo>
                    <a:pt x="1810" y="1"/>
                    <a:pt x="2394" y="526"/>
                    <a:pt x="2394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3" name="Google Shape;9793;p22"/>
            <p:cNvSpPr/>
            <p:nvPr/>
          </p:nvSpPr>
          <p:spPr>
            <a:xfrm>
              <a:off x="4126650" y="239575"/>
              <a:ext cx="58400" cy="59850"/>
            </a:xfrm>
            <a:custGeom>
              <a:avLst/>
              <a:gdLst/>
              <a:ahLst/>
              <a:cxnLst/>
              <a:rect l="l" t="t" r="r" b="b"/>
              <a:pathLst>
                <a:path w="2336" h="2394" extrusionOk="0">
                  <a:moveTo>
                    <a:pt x="1168" y="2335"/>
                  </a:moveTo>
                  <a:cubicBezTo>
                    <a:pt x="526" y="2394"/>
                    <a:pt x="0" y="1810"/>
                    <a:pt x="0" y="1226"/>
                  </a:cubicBezTo>
                  <a:cubicBezTo>
                    <a:pt x="0" y="584"/>
                    <a:pt x="526" y="0"/>
                    <a:pt x="1168" y="0"/>
                  </a:cubicBezTo>
                  <a:cubicBezTo>
                    <a:pt x="1752" y="0"/>
                    <a:pt x="2335" y="526"/>
                    <a:pt x="2335" y="1168"/>
                  </a:cubicBezTo>
                  <a:cubicBezTo>
                    <a:pt x="2335" y="1810"/>
                    <a:pt x="1810" y="2335"/>
                    <a:pt x="1168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4" name="Google Shape;9794;p22"/>
            <p:cNvSpPr/>
            <p:nvPr/>
          </p:nvSpPr>
          <p:spPr>
            <a:xfrm>
              <a:off x="5845650" y="1223125"/>
              <a:ext cx="56950" cy="58375"/>
            </a:xfrm>
            <a:custGeom>
              <a:avLst/>
              <a:gdLst/>
              <a:ahLst/>
              <a:cxnLst/>
              <a:rect l="l" t="t" r="r" b="b"/>
              <a:pathLst>
                <a:path w="2278" h="2335" extrusionOk="0">
                  <a:moveTo>
                    <a:pt x="2277" y="1167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335"/>
                    <a:pt x="1" y="1810"/>
                    <a:pt x="1" y="1109"/>
                  </a:cubicBezTo>
                  <a:cubicBezTo>
                    <a:pt x="59" y="467"/>
                    <a:pt x="526" y="0"/>
                    <a:pt x="1168" y="0"/>
                  </a:cubicBezTo>
                  <a:cubicBezTo>
                    <a:pt x="1810" y="0"/>
                    <a:pt x="2277" y="525"/>
                    <a:pt x="2277" y="116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5" name="Google Shape;9795;p22"/>
            <p:cNvSpPr/>
            <p:nvPr/>
          </p:nvSpPr>
          <p:spPr>
            <a:xfrm>
              <a:off x="3394100" y="241025"/>
              <a:ext cx="58400" cy="56950"/>
            </a:xfrm>
            <a:custGeom>
              <a:avLst/>
              <a:gdLst/>
              <a:ahLst/>
              <a:cxnLst/>
              <a:rect l="l" t="t" r="r" b="b"/>
              <a:pathLst>
                <a:path w="2336" h="2278" extrusionOk="0">
                  <a:moveTo>
                    <a:pt x="2277" y="1168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277"/>
                    <a:pt x="0" y="1752"/>
                    <a:pt x="59" y="1051"/>
                  </a:cubicBezTo>
                  <a:cubicBezTo>
                    <a:pt x="59" y="409"/>
                    <a:pt x="584" y="1"/>
                    <a:pt x="1226" y="1"/>
                  </a:cubicBezTo>
                  <a:cubicBezTo>
                    <a:pt x="1868" y="1"/>
                    <a:pt x="2335" y="526"/>
                    <a:pt x="2277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6" name="Google Shape;9796;p22"/>
            <p:cNvSpPr/>
            <p:nvPr/>
          </p:nvSpPr>
          <p:spPr>
            <a:xfrm>
              <a:off x="6335975" y="3185825"/>
              <a:ext cx="56925" cy="56925"/>
            </a:xfrm>
            <a:custGeom>
              <a:avLst/>
              <a:gdLst/>
              <a:ahLst/>
              <a:cxnLst/>
              <a:rect l="l" t="t" r="r" b="b"/>
              <a:pathLst>
                <a:path w="2277" h="2277" extrusionOk="0">
                  <a:moveTo>
                    <a:pt x="1168" y="2277"/>
                  </a:moveTo>
                  <a:cubicBezTo>
                    <a:pt x="526" y="2277"/>
                    <a:pt x="0" y="1810"/>
                    <a:pt x="0" y="1168"/>
                  </a:cubicBezTo>
                  <a:cubicBezTo>
                    <a:pt x="0" y="467"/>
                    <a:pt x="467" y="0"/>
                    <a:pt x="1168" y="0"/>
                  </a:cubicBezTo>
                  <a:cubicBezTo>
                    <a:pt x="1810" y="0"/>
                    <a:pt x="2277" y="526"/>
                    <a:pt x="2277" y="1109"/>
                  </a:cubicBezTo>
                  <a:cubicBezTo>
                    <a:pt x="2277" y="1751"/>
                    <a:pt x="1751" y="2277"/>
                    <a:pt x="1168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7" name="Google Shape;9797;p22"/>
            <p:cNvSpPr/>
            <p:nvPr/>
          </p:nvSpPr>
          <p:spPr>
            <a:xfrm>
              <a:off x="5356800" y="731350"/>
              <a:ext cx="56950" cy="55475"/>
            </a:xfrm>
            <a:custGeom>
              <a:avLst/>
              <a:gdLst/>
              <a:ahLst/>
              <a:cxnLst/>
              <a:rect l="l" t="t" r="r" b="b"/>
              <a:pathLst>
                <a:path w="2278" h="2219" extrusionOk="0">
                  <a:moveTo>
                    <a:pt x="1168" y="2218"/>
                  </a:moveTo>
                  <a:cubicBezTo>
                    <a:pt x="526" y="2218"/>
                    <a:pt x="59" y="1810"/>
                    <a:pt x="1" y="1168"/>
                  </a:cubicBezTo>
                  <a:cubicBezTo>
                    <a:pt x="1" y="467"/>
                    <a:pt x="468" y="0"/>
                    <a:pt x="1110" y="0"/>
                  </a:cubicBezTo>
                  <a:cubicBezTo>
                    <a:pt x="1752" y="0"/>
                    <a:pt x="2277" y="467"/>
                    <a:pt x="2277" y="1051"/>
                  </a:cubicBezTo>
                  <a:cubicBezTo>
                    <a:pt x="2277" y="1693"/>
                    <a:pt x="1810" y="2218"/>
                    <a:pt x="1168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8" name="Google Shape;9798;p22"/>
            <p:cNvSpPr/>
            <p:nvPr/>
          </p:nvSpPr>
          <p:spPr>
            <a:xfrm>
              <a:off x="1924625" y="979425"/>
              <a:ext cx="52550" cy="52550"/>
            </a:xfrm>
            <a:custGeom>
              <a:avLst/>
              <a:gdLst/>
              <a:ahLst/>
              <a:cxnLst/>
              <a:rect l="l" t="t" r="r" b="b"/>
              <a:pathLst>
                <a:path w="2102" h="2102" extrusionOk="0">
                  <a:moveTo>
                    <a:pt x="2102" y="1051"/>
                  </a:moveTo>
                  <a:cubicBezTo>
                    <a:pt x="2102" y="1576"/>
                    <a:pt x="1635" y="2043"/>
                    <a:pt x="1051" y="2102"/>
                  </a:cubicBezTo>
                  <a:cubicBezTo>
                    <a:pt x="526" y="2102"/>
                    <a:pt x="0" y="1576"/>
                    <a:pt x="0" y="993"/>
                  </a:cubicBezTo>
                  <a:cubicBezTo>
                    <a:pt x="0" y="467"/>
                    <a:pt x="526" y="0"/>
                    <a:pt x="1051" y="0"/>
                  </a:cubicBezTo>
                  <a:cubicBezTo>
                    <a:pt x="1576" y="0"/>
                    <a:pt x="2102" y="467"/>
                    <a:pt x="2102" y="10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9" name="Google Shape;9799;p22"/>
            <p:cNvSpPr/>
            <p:nvPr/>
          </p:nvSpPr>
          <p:spPr>
            <a:xfrm>
              <a:off x="6337425" y="22052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1051" y="0"/>
                  </a:moveTo>
                  <a:cubicBezTo>
                    <a:pt x="1577" y="0"/>
                    <a:pt x="2102" y="467"/>
                    <a:pt x="2102" y="993"/>
                  </a:cubicBezTo>
                  <a:cubicBezTo>
                    <a:pt x="2160" y="1576"/>
                    <a:pt x="1635" y="2102"/>
                    <a:pt x="1051" y="2102"/>
                  </a:cubicBezTo>
                  <a:cubicBezTo>
                    <a:pt x="526" y="2043"/>
                    <a:pt x="1" y="1576"/>
                    <a:pt x="1" y="1051"/>
                  </a:cubicBezTo>
                  <a:cubicBezTo>
                    <a:pt x="1" y="467"/>
                    <a:pt x="526" y="0"/>
                    <a:pt x="105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0" name="Google Shape;9800;p22"/>
            <p:cNvSpPr/>
            <p:nvPr/>
          </p:nvSpPr>
          <p:spPr>
            <a:xfrm>
              <a:off x="1431400" y="171487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2101" y="1052"/>
                  </a:moveTo>
                  <a:cubicBezTo>
                    <a:pt x="2101" y="1635"/>
                    <a:pt x="1635" y="2102"/>
                    <a:pt x="1051" y="2102"/>
                  </a:cubicBezTo>
                  <a:cubicBezTo>
                    <a:pt x="467" y="2102"/>
                    <a:pt x="0" y="1577"/>
                    <a:pt x="0" y="1052"/>
                  </a:cubicBezTo>
                  <a:cubicBezTo>
                    <a:pt x="0" y="468"/>
                    <a:pt x="525" y="1"/>
                    <a:pt x="1051" y="1"/>
                  </a:cubicBezTo>
                  <a:cubicBezTo>
                    <a:pt x="1576" y="59"/>
                    <a:pt x="2101" y="526"/>
                    <a:pt x="2101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1" name="Google Shape;9801;p22"/>
            <p:cNvSpPr/>
            <p:nvPr/>
          </p:nvSpPr>
          <p:spPr>
            <a:xfrm>
              <a:off x="5601950" y="4661125"/>
              <a:ext cx="52575" cy="52575"/>
            </a:xfrm>
            <a:custGeom>
              <a:avLst/>
              <a:gdLst/>
              <a:ahLst/>
              <a:cxnLst/>
              <a:rect l="l" t="t" r="r" b="b"/>
              <a:pathLst>
                <a:path w="2103" h="2103" extrusionOk="0">
                  <a:moveTo>
                    <a:pt x="2102" y="993"/>
                  </a:moveTo>
                  <a:cubicBezTo>
                    <a:pt x="2102" y="1519"/>
                    <a:pt x="1635" y="2044"/>
                    <a:pt x="1052" y="2044"/>
                  </a:cubicBezTo>
                  <a:cubicBezTo>
                    <a:pt x="526" y="2102"/>
                    <a:pt x="1" y="1577"/>
                    <a:pt x="1" y="993"/>
                  </a:cubicBezTo>
                  <a:cubicBezTo>
                    <a:pt x="1" y="468"/>
                    <a:pt x="468" y="1"/>
                    <a:pt x="1052" y="1"/>
                  </a:cubicBezTo>
                  <a:cubicBezTo>
                    <a:pt x="1577" y="1"/>
                    <a:pt x="2044" y="468"/>
                    <a:pt x="2102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2" name="Google Shape;9802;p22"/>
            <p:cNvSpPr/>
            <p:nvPr/>
          </p:nvSpPr>
          <p:spPr>
            <a:xfrm>
              <a:off x="4865025" y="51500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2102" y="992"/>
                  </a:moveTo>
                  <a:cubicBezTo>
                    <a:pt x="2161" y="1518"/>
                    <a:pt x="1694" y="2043"/>
                    <a:pt x="1110" y="2101"/>
                  </a:cubicBezTo>
                  <a:cubicBezTo>
                    <a:pt x="526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2" y="0"/>
                  </a:cubicBezTo>
                  <a:cubicBezTo>
                    <a:pt x="1577" y="0"/>
                    <a:pt x="2102" y="467"/>
                    <a:pt x="2102" y="99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3" name="Google Shape;9803;p22"/>
            <p:cNvSpPr/>
            <p:nvPr/>
          </p:nvSpPr>
          <p:spPr>
            <a:xfrm>
              <a:off x="4376175" y="242500"/>
              <a:ext cx="52575" cy="52550"/>
            </a:xfrm>
            <a:custGeom>
              <a:avLst/>
              <a:gdLst/>
              <a:ahLst/>
              <a:cxnLst/>
              <a:rect l="l" t="t" r="r" b="b"/>
              <a:pathLst>
                <a:path w="2103" h="2102" extrusionOk="0">
                  <a:moveTo>
                    <a:pt x="2102" y="1109"/>
                  </a:moveTo>
                  <a:cubicBezTo>
                    <a:pt x="2044" y="1634"/>
                    <a:pt x="1577" y="2101"/>
                    <a:pt x="1051" y="2101"/>
                  </a:cubicBezTo>
                  <a:cubicBezTo>
                    <a:pt x="468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1" y="58"/>
                  </a:cubicBezTo>
                  <a:cubicBezTo>
                    <a:pt x="1635" y="58"/>
                    <a:pt x="2102" y="525"/>
                    <a:pt x="2102" y="110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4" name="Google Shape;9804;p22"/>
            <p:cNvSpPr/>
            <p:nvPr/>
          </p:nvSpPr>
          <p:spPr>
            <a:xfrm>
              <a:off x="1190625" y="2942125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8"/>
                    <a:pt x="1518" y="1985"/>
                    <a:pt x="992" y="1985"/>
                  </a:cubicBezTo>
                  <a:cubicBezTo>
                    <a:pt x="409" y="1985"/>
                    <a:pt x="0" y="1576"/>
                    <a:pt x="0" y="993"/>
                  </a:cubicBezTo>
                  <a:cubicBezTo>
                    <a:pt x="0" y="409"/>
                    <a:pt x="350" y="117"/>
                    <a:pt x="876" y="59"/>
                  </a:cubicBezTo>
                  <a:cubicBezTo>
                    <a:pt x="1459" y="0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5" name="Google Shape;9805;p22"/>
            <p:cNvSpPr/>
            <p:nvPr/>
          </p:nvSpPr>
          <p:spPr>
            <a:xfrm>
              <a:off x="2169775" y="734250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1927" y="935"/>
                  </a:moveTo>
                  <a:cubicBezTo>
                    <a:pt x="1868" y="1577"/>
                    <a:pt x="1577" y="1927"/>
                    <a:pt x="935" y="1927"/>
                  </a:cubicBezTo>
                  <a:cubicBezTo>
                    <a:pt x="351" y="1927"/>
                    <a:pt x="1" y="1577"/>
                    <a:pt x="1" y="935"/>
                  </a:cubicBezTo>
                  <a:cubicBezTo>
                    <a:pt x="59" y="410"/>
                    <a:pt x="351" y="59"/>
                    <a:pt x="935" y="59"/>
                  </a:cubicBezTo>
                  <a:cubicBezTo>
                    <a:pt x="1577" y="1"/>
                    <a:pt x="1810" y="410"/>
                    <a:pt x="1927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6" name="Google Shape;9806;p22"/>
            <p:cNvSpPr/>
            <p:nvPr/>
          </p:nvSpPr>
          <p:spPr>
            <a:xfrm>
              <a:off x="1190625" y="2695500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9"/>
                    <a:pt x="1518" y="1927"/>
                    <a:pt x="992" y="1985"/>
                  </a:cubicBezTo>
                  <a:cubicBezTo>
                    <a:pt x="409" y="1985"/>
                    <a:pt x="0" y="1577"/>
                    <a:pt x="0" y="993"/>
                  </a:cubicBezTo>
                  <a:cubicBezTo>
                    <a:pt x="0" y="409"/>
                    <a:pt x="350" y="118"/>
                    <a:pt x="876" y="59"/>
                  </a:cubicBezTo>
                  <a:cubicBezTo>
                    <a:pt x="1459" y="1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7" name="Google Shape;9807;p22"/>
            <p:cNvSpPr/>
            <p:nvPr/>
          </p:nvSpPr>
          <p:spPr>
            <a:xfrm>
              <a:off x="6340350" y="3432425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934" y="1927"/>
                  </a:moveTo>
                  <a:cubicBezTo>
                    <a:pt x="409" y="1927"/>
                    <a:pt x="0" y="1519"/>
                    <a:pt x="0" y="935"/>
                  </a:cubicBezTo>
                  <a:cubicBezTo>
                    <a:pt x="0" y="410"/>
                    <a:pt x="467" y="1"/>
                    <a:pt x="993" y="1"/>
                  </a:cubicBezTo>
                  <a:cubicBezTo>
                    <a:pt x="1576" y="59"/>
                    <a:pt x="1868" y="410"/>
                    <a:pt x="1927" y="935"/>
                  </a:cubicBezTo>
                  <a:cubicBezTo>
                    <a:pt x="1927" y="1519"/>
                    <a:pt x="1518" y="1927"/>
                    <a:pt x="934" y="19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8" name="Google Shape;9808;p22"/>
            <p:cNvSpPr/>
            <p:nvPr/>
          </p:nvSpPr>
          <p:spPr>
            <a:xfrm>
              <a:off x="3151850" y="245400"/>
              <a:ext cx="48200" cy="46725"/>
            </a:xfrm>
            <a:custGeom>
              <a:avLst/>
              <a:gdLst/>
              <a:ahLst/>
              <a:cxnLst/>
              <a:rect l="l" t="t" r="r" b="b"/>
              <a:pathLst>
                <a:path w="1928" h="1869" extrusionOk="0">
                  <a:moveTo>
                    <a:pt x="1927" y="993"/>
                  </a:moveTo>
                  <a:cubicBezTo>
                    <a:pt x="1869" y="1518"/>
                    <a:pt x="1577" y="1869"/>
                    <a:pt x="993" y="1869"/>
                  </a:cubicBezTo>
                  <a:cubicBezTo>
                    <a:pt x="410" y="1869"/>
                    <a:pt x="1" y="1402"/>
                    <a:pt x="59" y="876"/>
                  </a:cubicBezTo>
                  <a:cubicBezTo>
                    <a:pt x="118" y="293"/>
                    <a:pt x="468" y="1"/>
                    <a:pt x="1052" y="1"/>
                  </a:cubicBezTo>
                  <a:cubicBezTo>
                    <a:pt x="1635" y="59"/>
                    <a:pt x="1869" y="409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9" name="Google Shape;9809;p22"/>
            <p:cNvSpPr/>
            <p:nvPr/>
          </p:nvSpPr>
          <p:spPr>
            <a:xfrm>
              <a:off x="5850025" y="4415975"/>
              <a:ext cx="48200" cy="48175"/>
            </a:xfrm>
            <a:custGeom>
              <a:avLst/>
              <a:gdLst/>
              <a:ahLst/>
              <a:cxnLst/>
              <a:rect l="l" t="t" r="r" b="b"/>
              <a:pathLst>
                <a:path w="1928" h="1927" extrusionOk="0">
                  <a:moveTo>
                    <a:pt x="935" y="1"/>
                  </a:moveTo>
                  <a:cubicBezTo>
                    <a:pt x="1519" y="1"/>
                    <a:pt x="1927" y="409"/>
                    <a:pt x="1927" y="935"/>
                  </a:cubicBezTo>
                  <a:cubicBezTo>
                    <a:pt x="1927" y="1518"/>
                    <a:pt x="1519" y="1927"/>
                    <a:pt x="993" y="1927"/>
                  </a:cubicBezTo>
                  <a:cubicBezTo>
                    <a:pt x="410" y="1869"/>
                    <a:pt x="59" y="1577"/>
                    <a:pt x="59" y="993"/>
                  </a:cubicBezTo>
                  <a:cubicBezTo>
                    <a:pt x="1" y="468"/>
                    <a:pt x="410" y="1"/>
                    <a:pt x="9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0" name="Google Shape;9810;p22"/>
            <p:cNvSpPr/>
            <p:nvPr/>
          </p:nvSpPr>
          <p:spPr>
            <a:xfrm>
              <a:off x="3640725" y="5393675"/>
              <a:ext cx="49625" cy="49650"/>
            </a:xfrm>
            <a:custGeom>
              <a:avLst/>
              <a:gdLst/>
              <a:ahLst/>
              <a:cxnLst/>
              <a:rect l="l" t="t" r="r" b="b"/>
              <a:pathLst>
                <a:path w="1985" h="1986" extrusionOk="0">
                  <a:moveTo>
                    <a:pt x="934" y="1985"/>
                  </a:moveTo>
                  <a:cubicBezTo>
                    <a:pt x="409" y="1927"/>
                    <a:pt x="0" y="1460"/>
                    <a:pt x="58" y="935"/>
                  </a:cubicBezTo>
                  <a:cubicBezTo>
                    <a:pt x="117" y="351"/>
                    <a:pt x="584" y="1"/>
                    <a:pt x="1109" y="59"/>
                  </a:cubicBezTo>
                  <a:cubicBezTo>
                    <a:pt x="1693" y="118"/>
                    <a:pt x="1985" y="468"/>
                    <a:pt x="1985" y="1052"/>
                  </a:cubicBezTo>
                  <a:cubicBezTo>
                    <a:pt x="1985" y="1577"/>
                    <a:pt x="1518" y="1985"/>
                    <a:pt x="934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1" name="Google Shape;9811;p22"/>
            <p:cNvSpPr/>
            <p:nvPr/>
          </p:nvSpPr>
          <p:spPr>
            <a:xfrm>
              <a:off x="3884400" y="5393675"/>
              <a:ext cx="48200" cy="49650"/>
            </a:xfrm>
            <a:custGeom>
              <a:avLst/>
              <a:gdLst/>
              <a:ahLst/>
              <a:cxnLst/>
              <a:rect l="l" t="t" r="r" b="b"/>
              <a:pathLst>
                <a:path w="1928" h="1986" extrusionOk="0">
                  <a:moveTo>
                    <a:pt x="1927" y="993"/>
                  </a:moveTo>
                  <a:cubicBezTo>
                    <a:pt x="1927" y="1577"/>
                    <a:pt x="1519" y="1985"/>
                    <a:pt x="993" y="1985"/>
                  </a:cubicBezTo>
                  <a:cubicBezTo>
                    <a:pt x="409" y="1985"/>
                    <a:pt x="1" y="1519"/>
                    <a:pt x="1" y="993"/>
                  </a:cubicBezTo>
                  <a:cubicBezTo>
                    <a:pt x="59" y="409"/>
                    <a:pt x="409" y="59"/>
                    <a:pt x="935" y="59"/>
                  </a:cubicBezTo>
                  <a:cubicBezTo>
                    <a:pt x="1519" y="1"/>
                    <a:pt x="1927" y="468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2" name="Google Shape;9812;p22"/>
            <p:cNvSpPr/>
            <p:nvPr/>
          </p:nvSpPr>
          <p:spPr>
            <a:xfrm>
              <a:off x="1190625" y="2454725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1868" y="935"/>
                  </a:moveTo>
                  <a:cubicBezTo>
                    <a:pt x="1809" y="1518"/>
                    <a:pt x="1459" y="1869"/>
                    <a:pt x="934" y="1810"/>
                  </a:cubicBezTo>
                  <a:cubicBezTo>
                    <a:pt x="350" y="1810"/>
                    <a:pt x="0" y="1402"/>
                    <a:pt x="58" y="876"/>
                  </a:cubicBezTo>
                  <a:cubicBezTo>
                    <a:pt x="117" y="351"/>
                    <a:pt x="467" y="1"/>
                    <a:pt x="992" y="1"/>
                  </a:cubicBezTo>
                  <a:cubicBezTo>
                    <a:pt x="1518" y="1"/>
                    <a:pt x="1809" y="409"/>
                    <a:pt x="1868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3" name="Google Shape;9813;p22"/>
            <p:cNvSpPr/>
            <p:nvPr/>
          </p:nvSpPr>
          <p:spPr>
            <a:xfrm>
              <a:off x="1434300" y="39227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460" y="117"/>
                    <a:pt x="1869" y="409"/>
                    <a:pt x="1810" y="993"/>
                  </a:cubicBezTo>
                  <a:cubicBezTo>
                    <a:pt x="1810" y="1518"/>
                    <a:pt x="1460" y="1868"/>
                    <a:pt x="876" y="1868"/>
                  </a:cubicBezTo>
                  <a:cubicBezTo>
                    <a:pt x="351" y="1810"/>
                    <a:pt x="1" y="1460"/>
                    <a:pt x="1" y="934"/>
                  </a:cubicBezTo>
                  <a:cubicBezTo>
                    <a:pt x="1" y="351"/>
                    <a:pt x="351" y="117"/>
                    <a:pt x="9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4" name="Google Shape;9814;p22"/>
            <p:cNvSpPr/>
            <p:nvPr/>
          </p:nvSpPr>
          <p:spPr>
            <a:xfrm>
              <a:off x="1680925" y="122457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934"/>
                  </a:moveTo>
                  <a:cubicBezTo>
                    <a:pt x="1810" y="1460"/>
                    <a:pt x="1518" y="1868"/>
                    <a:pt x="934" y="1868"/>
                  </a:cubicBezTo>
                  <a:cubicBezTo>
                    <a:pt x="351" y="1868"/>
                    <a:pt x="0" y="1518"/>
                    <a:pt x="0" y="934"/>
                  </a:cubicBezTo>
                  <a:cubicBezTo>
                    <a:pt x="0" y="409"/>
                    <a:pt x="351" y="59"/>
                    <a:pt x="876" y="59"/>
                  </a:cubicBezTo>
                  <a:cubicBezTo>
                    <a:pt x="1460" y="0"/>
                    <a:pt x="1752" y="351"/>
                    <a:pt x="1868" y="93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5" name="Google Shape;9815;p22"/>
            <p:cNvSpPr/>
            <p:nvPr/>
          </p:nvSpPr>
          <p:spPr>
            <a:xfrm>
              <a:off x="5358275" y="4906300"/>
              <a:ext cx="45250" cy="45250"/>
            </a:xfrm>
            <a:custGeom>
              <a:avLst/>
              <a:gdLst/>
              <a:ahLst/>
              <a:cxnLst/>
              <a:rect l="l" t="t" r="r" b="b"/>
              <a:pathLst>
                <a:path w="1810" h="1810" extrusionOk="0">
                  <a:moveTo>
                    <a:pt x="876" y="0"/>
                  </a:moveTo>
                  <a:cubicBezTo>
                    <a:pt x="1459" y="59"/>
                    <a:pt x="1810" y="350"/>
                    <a:pt x="1810" y="876"/>
                  </a:cubicBezTo>
                  <a:cubicBezTo>
                    <a:pt x="1810" y="1459"/>
                    <a:pt x="1518" y="1810"/>
                    <a:pt x="934" y="1810"/>
                  </a:cubicBezTo>
                  <a:cubicBezTo>
                    <a:pt x="409" y="1810"/>
                    <a:pt x="58" y="1518"/>
                    <a:pt x="0" y="992"/>
                  </a:cubicBezTo>
                  <a:cubicBezTo>
                    <a:pt x="0" y="409"/>
                    <a:pt x="350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6" name="Google Shape;9816;p22"/>
            <p:cNvSpPr/>
            <p:nvPr/>
          </p:nvSpPr>
          <p:spPr>
            <a:xfrm>
              <a:off x="1192075" y="318582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701"/>
                  </a:moveTo>
                  <a:cubicBezTo>
                    <a:pt x="1751" y="1518"/>
                    <a:pt x="1460" y="1868"/>
                    <a:pt x="876" y="1868"/>
                  </a:cubicBezTo>
                  <a:cubicBezTo>
                    <a:pt x="351" y="1868"/>
                    <a:pt x="0" y="1518"/>
                    <a:pt x="0" y="993"/>
                  </a:cubicBezTo>
                  <a:cubicBezTo>
                    <a:pt x="0" y="409"/>
                    <a:pt x="351" y="0"/>
                    <a:pt x="934" y="117"/>
                  </a:cubicBezTo>
                  <a:cubicBezTo>
                    <a:pt x="1285" y="175"/>
                    <a:pt x="1576" y="526"/>
                    <a:pt x="1868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7" name="Google Shape;9817;p22"/>
            <p:cNvSpPr/>
            <p:nvPr/>
          </p:nvSpPr>
          <p:spPr>
            <a:xfrm>
              <a:off x="2660100" y="5152900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992" y="1869"/>
                  </a:moveTo>
                  <a:cubicBezTo>
                    <a:pt x="409" y="1810"/>
                    <a:pt x="0" y="1518"/>
                    <a:pt x="0" y="935"/>
                  </a:cubicBezTo>
                  <a:cubicBezTo>
                    <a:pt x="0" y="351"/>
                    <a:pt x="350" y="1"/>
                    <a:pt x="934" y="1"/>
                  </a:cubicBezTo>
                  <a:cubicBezTo>
                    <a:pt x="1459" y="1"/>
                    <a:pt x="1810" y="351"/>
                    <a:pt x="1810" y="876"/>
                  </a:cubicBezTo>
                  <a:cubicBezTo>
                    <a:pt x="1868" y="1460"/>
                    <a:pt x="1518" y="1752"/>
                    <a:pt x="992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8" name="Google Shape;9818;p22"/>
            <p:cNvSpPr/>
            <p:nvPr/>
          </p:nvSpPr>
          <p:spPr>
            <a:xfrm>
              <a:off x="3395550" y="53951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518" y="117"/>
                    <a:pt x="1869" y="350"/>
                    <a:pt x="1869" y="934"/>
                  </a:cubicBezTo>
                  <a:cubicBezTo>
                    <a:pt x="1869" y="1518"/>
                    <a:pt x="1518" y="1868"/>
                    <a:pt x="935" y="1868"/>
                  </a:cubicBezTo>
                  <a:cubicBezTo>
                    <a:pt x="409" y="1868"/>
                    <a:pt x="59" y="1518"/>
                    <a:pt x="59" y="993"/>
                  </a:cubicBezTo>
                  <a:cubicBezTo>
                    <a:pt x="1" y="409"/>
                    <a:pt x="409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9" name="Google Shape;9819;p22"/>
            <p:cNvSpPr/>
            <p:nvPr/>
          </p:nvSpPr>
          <p:spPr>
            <a:xfrm>
              <a:off x="4132475" y="5396600"/>
              <a:ext cx="46725" cy="45275"/>
            </a:xfrm>
            <a:custGeom>
              <a:avLst/>
              <a:gdLst/>
              <a:ahLst/>
              <a:cxnLst/>
              <a:rect l="l" t="t" r="r" b="b"/>
              <a:pathLst>
                <a:path w="1869" h="1811" extrusionOk="0">
                  <a:moveTo>
                    <a:pt x="1869" y="876"/>
                  </a:moveTo>
                  <a:cubicBezTo>
                    <a:pt x="1752" y="1460"/>
                    <a:pt x="1460" y="1810"/>
                    <a:pt x="876" y="1810"/>
                  </a:cubicBezTo>
                  <a:cubicBezTo>
                    <a:pt x="351" y="1752"/>
                    <a:pt x="1" y="1402"/>
                    <a:pt x="1" y="818"/>
                  </a:cubicBezTo>
                  <a:cubicBezTo>
                    <a:pt x="59" y="292"/>
                    <a:pt x="409" y="1"/>
                    <a:pt x="935" y="1"/>
                  </a:cubicBezTo>
                  <a:cubicBezTo>
                    <a:pt x="1519" y="1"/>
                    <a:pt x="1752" y="351"/>
                    <a:pt x="1869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0" name="Google Shape;9820;p22"/>
            <p:cNvSpPr/>
            <p:nvPr/>
          </p:nvSpPr>
          <p:spPr>
            <a:xfrm>
              <a:off x="1926075" y="4661125"/>
              <a:ext cx="45275" cy="43825"/>
            </a:xfrm>
            <a:custGeom>
              <a:avLst/>
              <a:gdLst/>
              <a:ahLst/>
              <a:cxnLst/>
              <a:rect l="l" t="t" r="r" b="b"/>
              <a:pathLst>
                <a:path w="1811" h="1753" extrusionOk="0">
                  <a:moveTo>
                    <a:pt x="1810" y="993"/>
                  </a:moveTo>
                  <a:cubicBezTo>
                    <a:pt x="1518" y="1227"/>
                    <a:pt x="1227" y="1577"/>
                    <a:pt x="876" y="1635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293" y="1"/>
                    <a:pt x="818" y="59"/>
                  </a:cubicBezTo>
                  <a:cubicBezTo>
                    <a:pt x="1168" y="118"/>
                    <a:pt x="1460" y="410"/>
                    <a:pt x="1810" y="643"/>
                  </a:cubicBezTo>
                  <a:cubicBezTo>
                    <a:pt x="1810" y="760"/>
                    <a:pt x="1810" y="876"/>
                    <a:pt x="1810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1" name="Google Shape;9821;p22"/>
            <p:cNvSpPr/>
            <p:nvPr/>
          </p:nvSpPr>
          <p:spPr>
            <a:xfrm>
              <a:off x="5117475" y="493475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2"/>
                  </a:moveTo>
                  <a:cubicBezTo>
                    <a:pt x="1519" y="1285"/>
                    <a:pt x="1227" y="1635"/>
                    <a:pt x="877" y="1694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351" y="1"/>
                    <a:pt x="818" y="59"/>
                  </a:cubicBezTo>
                  <a:cubicBezTo>
                    <a:pt x="1168" y="118"/>
                    <a:pt x="1460" y="468"/>
                    <a:pt x="1810" y="701"/>
                  </a:cubicBezTo>
                  <a:cubicBezTo>
                    <a:pt x="1810" y="818"/>
                    <a:pt x="1810" y="935"/>
                    <a:pt x="1810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2" name="Google Shape;9822;p22"/>
            <p:cNvSpPr/>
            <p:nvPr/>
          </p:nvSpPr>
          <p:spPr>
            <a:xfrm>
              <a:off x="6096650" y="1472650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1"/>
                  </a:moveTo>
                  <a:cubicBezTo>
                    <a:pt x="1460" y="1285"/>
                    <a:pt x="1226" y="1635"/>
                    <a:pt x="876" y="1693"/>
                  </a:cubicBezTo>
                  <a:cubicBezTo>
                    <a:pt x="351" y="1752"/>
                    <a:pt x="1" y="1401"/>
                    <a:pt x="1" y="876"/>
                  </a:cubicBezTo>
                  <a:cubicBezTo>
                    <a:pt x="1" y="351"/>
                    <a:pt x="351" y="0"/>
                    <a:pt x="818" y="59"/>
                  </a:cubicBezTo>
                  <a:cubicBezTo>
                    <a:pt x="1168" y="117"/>
                    <a:pt x="1460" y="467"/>
                    <a:pt x="1810" y="701"/>
                  </a:cubicBezTo>
                  <a:lnTo>
                    <a:pt x="1810" y="105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3" name="Google Shape;9823;p22"/>
            <p:cNvSpPr/>
            <p:nvPr/>
          </p:nvSpPr>
          <p:spPr>
            <a:xfrm>
              <a:off x="6098100" y="4173750"/>
              <a:ext cx="37975" cy="42325"/>
            </a:xfrm>
            <a:custGeom>
              <a:avLst/>
              <a:gdLst/>
              <a:ahLst/>
              <a:cxnLst/>
              <a:rect l="l" t="t" r="r" b="b"/>
              <a:pathLst>
                <a:path w="1519" h="1693" extrusionOk="0">
                  <a:moveTo>
                    <a:pt x="643" y="1693"/>
                  </a:moveTo>
                  <a:cubicBezTo>
                    <a:pt x="410" y="1401"/>
                    <a:pt x="1" y="1051"/>
                    <a:pt x="59" y="817"/>
                  </a:cubicBezTo>
                  <a:cubicBezTo>
                    <a:pt x="118" y="526"/>
                    <a:pt x="526" y="117"/>
                    <a:pt x="818" y="59"/>
                  </a:cubicBezTo>
                  <a:cubicBezTo>
                    <a:pt x="993" y="0"/>
                    <a:pt x="1460" y="467"/>
                    <a:pt x="1460" y="759"/>
                  </a:cubicBezTo>
                  <a:cubicBezTo>
                    <a:pt x="1519" y="1051"/>
                    <a:pt x="1168" y="1343"/>
                    <a:pt x="993" y="1635"/>
                  </a:cubicBezTo>
                  <a:cubicBezTo>
                    <a:pt x="876" y="1635"/>
                    <a:pt x="760" y="1635"/>
                    <a:pt x="643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4" name="Google Shape;9824;p22"/>
            <p:cNvSpPr/>
            <p:nvPr/>
          </p:nvSpPr>
          <p:spPr>
            <a:xfrm>
              <a:off x="1196450" y="2212500"/>
              <a:ext cx="40875" cy="37950"/>
            </a:xfrm>
            <a:custGeom>
              <a:avLst/>
              <a:gdLst/>
              <a:ahLst/>
              <a:cxnLst/>
              <a:rect l="l" t="t" r="r" b="b"/>
              <a:pathLst>
                <a:path w="1635" h="1518" extrusionOk="0">
                  <a:moveTo>
                    <a:pt x="1635" y="934"/>
                  </a:moveTo>
                  <a:cubicBezTo>
                    <a:pt x="1285" y="1109"/>
                    <a:pt x="993" y="1518"/>
                    <a:pt x="701" y="1460"/>
                  </a:cubicBezTo>
                  <a:cubicBezTo>
                    <a:pt x="409" y="1401"/>
                    <a:pt x="59" y="993"/>
                    <a:pt x="0" y="701"/>
                  </a:cubicBezTo>
                  <a:cubicBezTo>
                    <a:pt x="0" y="467"/>
                    <a:pt x="467" y="0"/>
                    <a:pt x="701" y="0"/>
                  </a:cubicBezTo>
                  <a:cubicBezTo>
                    <a:pt x="993" y="0"/>
                    <a:pt x="1343" y="350"/>
                    <a:pt x="1635" y="584"/>
                  </a:cubicBezTo>
                  <a:lnTo>
                    <a:pt x="1635" y="934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5" name="Google Shape;9825;p22"/>
            <p:cNvSpPr/>
            <p:nvPr/>
          </p:nvSpPr>
          <p:spPr>
            <a:xfrm>
              <a:off x="6346175" y="1970250"/>
              <a:ext cx="40900" cy="36525"/>
            </a:xfrm>
            <a:custGeom>
              <a:avLst/>
              <a:gdLst/>
              <a:ahLst/>
              <a:cxnLst/>
              <a:rect l="l" t="t" r="r" b="b"/>
              <a:pathLst>
                <a:path w="1636" h="1461" extrusionOk="0">
                  <a:moveTo>
                    <a:pt x="1577" y="935"/>
                  </a:moveTo>
                  <a:cubicBezTo>
                    <a:pt x="1285" y="1110"/>
                    <a:pt x="935" y="1460"/>
                    <a:pt x="701" y="1402"/>
                  </a:cubicBezTo>
                  <a:cubicBezTo>
                    <a:pt x="409" y="1402"/>
                    <a:pt x="59" y="935"/>
                    <a:pt x="1" y="643"/>
                  </a:cubicBezTo>
                  <a:cubicBezTo>
                    <a:pt x="1" y="468"/>
                    <a:pt x="468" y="1"/>
                    <a:pt x="701" y="1"/>
                  </a:cubicBezTo>
                  <a:cubicBezTo>
                    <a:pt x="993" y="1"/>
                    <a:pt x="1285" y="351"/>
                    <a:pt x="1635" y="526"/>
                  </a:cubicBezTo>
                  <a:cubicBezTo>
                    <a:pt x="1635" y="643"/>
                    <a:pt x="1635" y="818"/>
                    <a:pt x="1577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6" name="Google Shape;9826;p22"/>
            <p:cNvSpPr/>
            <p:nvPr/>
          </p:nvSpPr>
          <p:spPr>
            <a:xfrm>
              <a:off x="1685300" y="4417450"/>
              <a:ext cx="37975" cy="40875"/>
            </a:xfrm>
            <a:custGeom>
              <a:avLst/>
              <a:gdLst/>
              <a:ahLst/>
              <a:cxnLst/>
              <a:rect l="l" t="t" r="r" b="b"/>
              <a:pathLst>
                <a:path w="1519" h="1635" extrusionOk="0">
                  <a:moveTo>
                    <a:pt x="935" y="0"/>
                  </a:moveTo>
                  <a:cubicBezTo>
                    <a:pt x="1110" y="292"/>
                    <a:pt x="1518" y="642"/>
                    <a:pt x="1460" y="876"/>
                  </a:cubicBezTo>
                  <a:cubicBezTo>
                    <a:pt x="1401" y="1167"/>
                    <a:pt x="993" y="1576"/>
                    <a:pt x="701" y="1576"/>
                  </a:cubicBezTo>
                  <a:cubicBezTo>
                    <a:pt x="468" y="1634"/>
                    <a:pt x="59" y="1167"/>
                    <a:pt x="1" y="934"/>
                  </a:cubicBezTo>
                  <a:cubicBezTo>
                    <a:pt x="1" y="642"/>
                    <a:pt x="351" y="292"/>
                    <a:pt x="584" y="0"/>
                  </a:cubicBezTo>
                  <a:lnTo>
                    <a:pt x="935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7" name="Google Shape;9827;p22"/>
            <p:cNvSpPr/>
            <p:nvPr/>
          </p:nvSpPr>
          <p:spPr>
            <a:xfrm>
              <a:off x="4630100" y="246875"/>
              <a:ext cx="37950" cy="40875"/>
            </a:xfrm>
            <a:custGeom>
              <a:avLst/>
              <a:gdLst/>
              <a:ahLst/>
              <a:cxnLst/>
              <a:rect l="l" t="t" r="r" b="b"/>
              <a:pathLst>
                <a:path w="1518" h="1635" extrusionOk="0">
                  <a:moveTo>
                    <a:pt x="934" y="0"/>
                  </a:moveTo>
                  <a:cubicBezTo>
                    <a:pt x="1109" y="292"/>
                    <a:pt x="1518" y="642"/>
                    <a:pt x="1459" y="876"/>
                  </a:cubicBezTo>
                  <a:cubicBezTo>
                    <a:pt x="1401" y="1168"/>
                    <a:pt x="993" y="1576"/>
                    <a:pt x="701" y="1576"/>
                  </a:cubicBezTo>
                  <a:cubicBezTo>
                    <a:pt x="526" y="1635"/>
                    <a:pt x="59" y="1168"/>
                    <a:pt x="59" y="934"/>
                  </a:cubicBezTo>
                  <a:cubicBezTo>
                    <a:pt x="0" y="584"/>
                    <a:pt x="350" y="292"/>
                    <a:pt x="584" y="0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8" name="Google Shape;9828;p22"/>
            <p:cNvSpPr/>
            <p:nvPr/>
          </p:nvSpPr>
          <p:spPr>
            <a:xfrm>
              <a:off x="2175625" y="4910675"/>
              <a:ext cx="36500" cy="40875"/>
            </a:xfrm>
            <a:custGeom>
              <a:avLst/>
              <a:gdLst/>
              <a:ahLst/>
              <a:cxnLst/>
              <a:rect l="l" t="t" r="r" b="b"/>
              <a:pathLst>
                <a:path w="1460" h="1635" extrusionOk="0">
                  <a:moveTo>
                    <a:pt x="584" y="1635"/>
                  </a:moveTo>
                  <a:cubicBezTo>
                    <a:pt x="350" y="1343"/>
                    <a:pt x="0" y="1051"/>
                    <a:pt x="0" y="759"/>
                  </a:cubicBezTo>
                  <a:cubicBezTo>
                    <a:pt x="58" y="467"/>
                    <a:pt x="467" y="59"/>
                    <a:pt x="759" y="59"/>
                  </a:cubicBezTo>
                  <a:cubicBezTo>
                    <a:pt x="934" y="0"/>
                    <a:pt x="1401" y="467"/>
                    <a:pt x="1459" y="701"/>
                  </a:cubicBezTo>
                  <a:cubicBezTo>
                    <a:pt x="1459" y="993"/>
                    <a:pt x="1109" y="1343"/>
                    <a:pt x="934" y="1635"/>
                  </a:cubicBezTo>
                  <a:cubicBezTo>
                    <a:pt x="817" y="1635"/>
                    <a:pt x="701" y="1635"/>
                    <a:pt x="584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9" name="Google Shape;9829;p22"/>
            <p:cNvSpPr/>
            <p:nvPr/>
          </p:nvSpPr>
          <p:spPr>
            <a:xfrm>
              <a:off x="4379100" y="5399525"/>
              <a:ext cx="40875" cy="36500"/>
            </a:xfrm>
            <a:custGeom>
              <a:avLst/>
              <a:gdLst/>
              <a:ahLst/>
              <a:cxnLst/>
              <a:rect l="l" t="t" r="r" b="b"/>
              <a:pathLst>
                <a:path w="1635" h="1460" extrusionOk="0">
                  <a:moveTo>
                    <a:pt x="59" y="526"/>
                  </a:moveTo>
                  <a:cubicBezTo>
                    <a:pt x="351" y="351"/>
                    <a:pt x="701" y="0"/>
                    <a:pt x="993" y="59"/>
                  </a:cubicBezTo>
                  <a:cubicBezTo>
                    <a:pt x="1226" y="117"/>
                    <a:pt x="1576" y="526"/>
                    <a:pt x="1635" y="818"/>
                  </a:cubicBezTo>
                  <a:cubicBezTo>
                    <a:pt x="1635" y="1051"/>
                    <a:pt x="1168" y="1460"/>
                    <a:pt x="876" y="1460"/>
                  </a:cubicBezTo>
                  <a:cubicBezTo>
                    <a:pt x="584" y="1460"/>
                    <a:pt x="292" y="1109"/>
                    <a:pt x="0" y="876"/>
                  </a:cubicBezTo>
                  <a:cubicBezTo>
                    <a:pt x="0" y="759"/>
                    <a:pt x="59" y="642"/>
                    <a:pt x="59" y="5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0" name="Google Shape;9830;p22"/>
            <p:cNvSpPr/>
            <p:nvPr/>
          </p:nvSpPr>
          <p:spPr>
            <a:xfrm>
              <a:off x="2422225" y="497850"/>
              <a:ext cx="43800" cy="35050"/>
            </a:xfrm>
            <a:custGeom>
              <a:avLst/>
              <a:gdLst/>
              <a:ahLst/>
              <a:cxnLst/>
              <a:rect l="l" t="t" r="r" b="b"/>
              <a:pathLst>
                <a:path w="1752" h="1402" extrusionOk="0">
                  <a:moveTo>
                    <a:pt x="1752" y="701"/>
                  </a:moveTo>
                  <a:cubicBezTo>
                    <a:pt x="1285" y="1052"/>
                    <a:pt x="993" y="1402"/>
                    <a:pt x="759" y="1402"/>
                  </a:cubicBezTo>
                  <a:cubicBezTo>
                    <a:pt x="468" y="1402"/>
                    <a:pt x="234" y="993"/>
                    <a:pt x="1" y="760"/>
                  </a:cubicBezTo>
                  <a:cubicBezTo>
                    <a:pt x="234" y="468"/>
                    <a:pt x="409" y="59"/>
                    <a:pt x="701" y="59"/>
                  </a:cubicBezTo>
                  <a:cubicBezTo>
                    <a:pt x="935" y="1"/>
                    <a:pt x="1285" y="351"/>
                    <a:pt x="1752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1" name="Google Shape;9831;p22"/>
            <p:cNvSpPr/>
            <p:nvPr/>
          </p:nvSpPr>
          <p:spPr>
            <a:xfrm>
              <a:off x="1203750" y="3439725"/>
              <a:ext cx="27750" cy="36525"/>
            </a:xfrm>
            <a:custGeom>
              <a:avLst/>
              <a:gdLst/>
              <a:ahLst/>
              <a:cxnLst/>
              <a:rect l="l" t="t" r="r" b="b"/>
              <a:pathLst>
                <a:path w="1110" h="1461" extrusionOk="0">
                  <a:moveTo>
                    <a:pt x="351" y="1402"/>
                  </a:moveTo>
                  <a:cubicBezTo>
                    <a:pt x="234" y="1110"/>
                    <a:pt x="59" y="818"/>
                    <a:pt x="0" y="526"/>
                  </a:cubicBezTo>
                  <a:cubicBezTo>
                    <a:pt x="0" y="351"/>
                    <a:pt x="234" y="176"/>
                    <a:pt x="409" y="1"/>
                  </a:cubicBezTo>
                  <a:cubicBezTo>
                    <a:pt x="642" y="234"/>
                    <a:pt x="993" y="409"/>
                    <a:pt x="1051" y="701"/>
                  </a:cubicBezTo>
                  <a:cubicBezTo>
                    <a:pt x="1109" y="876"/>
                    <a:pt x="818" y="1168"/>
                    <a:pt x="642" y="1460"/>
                  </a:cubicBezTo>
                  <a:cubicBezTo>
                    <a:pt x="526" y="1460"/>
                    <a:pt x="467" y="1402"/>
                    <a:pt x="351" y="14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2" name="Google Shape;9832;p22"/>
            <p:cNvSpPr/>
            <p:nvPr/>
          </p:nvSpPr>
          <p:spPr>
            <a:xfrm>
              <a:off x="3159150" y="5402450"/>
              <a:ext cx="42350" cy="27750"/>
            </a:xfrm>
            <a:custGeom>
              <a:avLst/>
              <a:gdLst/>
              <a:ahLst/>
              <a:cxnLst/>
              <a:rect l="l" t="t" r="r" b="b"/>
              <a:pathLst>
                <a:path w="1694" h="1110" extrusionOk="0">
                  <a:moveTo>
                    <a:pt x="1694" y="642"/>
                  </a:moveTo>
                  <a:cubicBezTo>
                    <a:pt x="1285" y="876"/>
                    <a:pt x="1051" y="1109"/>
                    <a:pt x="876" y="1051"/>
                  </a:cubicBezTo>
                  <a:cubicBezTo>
                    <a:pt x="584" y="992"/>
                    <a:pt x="293" y="759"/>
                    <a:pt x="1" y="584"/>
                  </a:cubicBezTo>
                  <a:cubicBezTo>
                    <a:pt x="234" y="409"/>
                    <a:pt x="468" y="0"/>
                    <a:pt x="701" y="0"/>
                  </a:cubicBezTo>
                  <a:cubicBezTo>
                    <a:pt x="935" y="0"/>
                    <a:pt x="1227" y="350"/>
                    <a:pt x="1635" y="64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3" name="Google Shape;9833;p22"/>
            <p:cNvSpPr/>
            <p:nvPr/>
          </p:nvSpPr>
          <p:spPr>
            <a:xfrm>
              <a:off x="2914000" y="258550"/>
              <a:ext cx="36500" cy="26275"/>
            </a:xfrm>
            <a:custGeom>
              <a:avLst/>
              <a:gdLst/>
              <a:ahLst/>
              <a:cxnLst/>
              <a:rect l="l" t="t" r="r" b="b"/>
              <a:pathLst>
                <a:path w="1460" h="1051" extrusionOk="0">
                  <a:moveTo>
                    <a:pt x="1460" y="0"/>
                  </a:moveTo>
                  <a:cubicBezTo>
                    <a:pt x="1285" y="467"/>
                    <a:pt x="1226" y="759"/>
                    <a:pt x="1051" y="934"/>
                  </a:cubicBezTo>
                  <a:cubicBezTo>
                    <a:pt x="876" y="1051"/>
                    <a:pt x="526" y="1051"/>
                    <a:pt x="292" y="992"/>
                  </a:cubicBezTo>
                  <a:cubicBezTo>
                    <a:pt x="176" y="934"/>
                    <a:pt x="117" y="701"/>
                    <a:pt x="1" y="584"/>
                  </a:cubicBezTo>
                  <a:cubicBezTo>
                    <a:pt x="176" y="467"/>
                    <a:pt x="351" y="350"/>
                    <a:pt x="584" y="234"/>
                  </a:cubicBezTo>
                  <a:cubicBezTo>
                    <a:pt x="759" y="175"/>
                    <a:pt x="993" y="117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4" name="Google Shape;9834;p22"/>
            <p:cNvSpPr/>
            <p:nvPr/>
          </p:nvSpPr>
          <p:spPr>
            <a:xfrm>
              <a:off x="6349100" y="3686350"/>
              <a:ext cx="24825" cy="33575"/>
            </a:xfrm>
            <a:custGeom>
              <a:avLst/>
              <a:gdLst/>
              <a:ahLst/>
              <a:cxnLst/>
              <a:rect l="l" t="t" r="r" b="b"/>
              <a:pathLst>
                <a:path w="993" h="1343" extrusionOk="0">
                  <a:moveTo>
                    <a:pt x="993" y="0"/>
                  </a:moveTo>
                  <a:cubicBezTo>
                    <a:pt x="935" y="351"/>
                    <a:pt x="876" y="526"/>
                    <a:pt x="818" y="759"/>
                  </a:cubicBezTo>
                  <a:cubicBezTo>
                    <a:pt x="701" y="934"/>
                    <a:pt x="526" y="1109"/>
                    <a:pt x="409" y="1343"/>
                  </a:cubicBezTo>
                  <a:cubicBezTo>
                    <a:pt x="292" y="1168"/>
                    <a:pt x="1" y="1051"/>
                    <a:pt x="1" y="876"/>
                  </a:cubicBezTo>
                  <a:cubicBezTo>
                    <a:pt x="1" y="584"/>
                    <a:pt x="117" y="292"/>
                    <a:pt x="292" y="117"/>
                  </a:cubicBezTo>
                  <a:cubicBezTo>
                    <a:pt x="409" y="0"/>
                    <a:pt x="643" y="59"/>
                    <a:pt x="9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835" name="Google Shape;9835;p22"/>
          <p:cNvGrpSpPr/>
          <p:nvPr/>
        </p:nvGrpSpPr>
        <p:grpSpPr>
          <a:xfrm>
            <a:off x="4892555" y="4032959"/>
            <a:ext cx="3429186" cy="3429186"/>
            <a:chOff x="1190625" y="238125"/>
            <a:chExt cx="5205200" cy="5205200"/>
          </a:xfrm>
        </p:grpSpPr>
        <p:sp>
          <p:nvSpPr>
            <p:cNvPr id="9836" name="Google Shape;9836;p22"/>
            <p:cNvSpPr/>
            <p:nvPr/>
          </p:nvSpPr>
          <p:spPr>
            <a:xfrm>
              <a:off x="3537100" y="2352575"/>
              <a:ext cx="739875" cy="745725"/>
            </a:xfrm>
            <a:custGeom>
              <a:avLst/>
              <a:gdLst/>
              <a:ahLst/>
              <a:cxnLst/>
              <a:rect l="l" t="t" r="r" b="b"/>
              <a:pathLst>
                <a:path w="29595" h="29829" extrusionOk="0">
                  <a:moveTo>
                    <a:pt x="19963" y="23699"/>
                  </a:moveTo>
                  <a:cubicBezTo>
                    <a:pt x="20956" y="20839"/>
                    <a:pt x="23057" y="19438"/>
                    <a:pt x="25509" y="19847"/>
                  </a:cubicBezTo>
                  <a:cubicBezTo>
                    <a:pt x="27785" y="20197"/>
                    <a:pt x="29478" y="22123"/>
                    <a:pt x="29536" y="24400"/>
                  </a:cubicBezTo>
                  <a:cubicBezTo>
                    <a:pt x="29595" y="26793"/>
                    <a:pt x="28077" y="28777"/>
                    <a:pt x="25684" y="29303"/>
                  </a:cubicBezTo>
                  <a:cubicBezTo>
                    <a:pt x="23232" y="29828"/>
                    <a:pt x="21189" y="28544"/>
                    <a:pt x="19963" y="25625"/>
                  </a:cubicBezTo>
                  <a:cubicBezTo>
                    <a:pt x="19146" y="28135"/>
                    <a:pt x="17512" y="29595"/>
                    <a:pt x="14768" y="29536"/>
                  </a:cubicBezTo>
                  <a:cubicBezTo>
                    <a:pt x="12609" y="29536"/>
                    <a:pt x="11266" y="28369"/>
                    <a:pt x="10040" y="25567"/>
                  </a:cubicBezTo>
                  <a:cubicBezTo>
                    <a:pt x="9690" y="26910"/>
                    <a:pt x="8990" y="27960"/>
                    <a:pt x="7881" y="28661"/>
                  </a:cubicBezTo>
                  <a:cubicBezTo>
                    <a:pt x="6830" y="29420"/>
                    <a:pt x="5604" y="29711"/>
                    <a:pt x="4320" y="29478"/>
                  </a:cubicBezTo>
                  <a:cubicBezTo>
                    <a:pt x="2044" y="29069"/>
                    <a:pt x="409" y="27201"/>
                    <a:pt x="234" y="25042"/>
                  </a:cubicBezTo>
                  <a:cubicBezTo>
                    <a:pt x="59" y="22532"/>
                    <a:pt x="1402" y="20664"/>
                    <a:pt x="4145" y="19672"/>
                  </a:cubicBezTo>
                  <a:cubicBezTo>
                    <a:pt x="1518" y="18796"/>
                    <a:pt x="1" y="17103"/>
                    <a:pt x="176" y="14243"/>
                  </a:cubicBezTo>
                  <a:cubicBezTo>
                    <a:pt x="351" y="12200"/>
                    <a:pt x="1577" y="10741"/>
                    <a:pt x="4203" y="9749"/>
                  </a:cubicBezTo>
                  <a:cubicBezTo>
                    <a:pt x="2744" y="9340"/>
                    <a:pt x="1635" y="8581"/>
                    <a:pt x="993" y="7355"/>
                  </a:cubicBezTo>
                  <a:cubicBezTo>
                    <a:pt x="293" y="6071"/>
                    <a:pt x="176" y="4787"/>
                    <a:pt x="643" y="3445"/>
                  </a:cubicBezTo>
                  <a:cubicBezTo>
                    <a:pt x="1343" y="1285"/>
                    <a:pt x="3386" y="1"/>
                    <a:pt x="5721" y="234"/>
                  </a:cubicBezTo>
                  <a:cubicBezTo>
                    <a:pt x="7822" y="409"/>
                    <a:pt x="9632" y="2161"/>
                    <a:pt x="9924" y="4320"/>
                  </a:cubicBezTo>
                  <a:cubicBezTo>
                    <a:pt x="10274" y="6713"/>
                    <a:pt x="8990" y="8640"/>
                    <a:pt x="6130" y="9807"/>
                  </a:cubicBezTo>
                  <a:cubicBezTo>
                    <a:pt x="8114" y="10332"/>
                    <a:pt x="9457" y="11558"/>
                    <a:pt x="10040" y="13660"/>
                  </a:cubicBezTo>
                  <a:cubicBezTo>
                    <a:pt x="10683" y="11617"/>
                    <a:pt x="11908" y="10332"/>
                    <a:pt x="13893" y="9749"/>
                  </a:cubicBezTo>
                  <a:cubicBezTo>
                    <a:pt x="11091" y="8581"/>
                    <a:pt x="9807" y="6538"/>
                    <a:pt x="10274" y="4087"/>
                  </a:cubicBezTo>
                  <a:cubicBezTo>
                    <a:pt x="10741" y="1752"/>
                    <a:pt x="12784" y="118"/>
                    <a:pt x="15177" y="176"/>
                  </a:cubicBezTo>
                  <a:cubicBezTo>
                    <a:pt x="17395" y="234"/>
                    <a:pt x="19380" y="1869"/>
                    <a:pt x="19788" y="4087"/>
                  </a:cubicBezTo>
                  <a:cubicBezTo>
                    <a:pt x="20197" y="6597"/>
                    <a:pt x="18913" y="8698"/>
                    <a:pt x="16111" y="9749"/>
                  </a:cubicBezTo>
                  <a:cubicBezTo>
                    <a:pt x="18096" y="10332"/>
                    <a:pt x="19380" y="11617"/>
                    <a:pt x="19963" y="13660"/>
                  </a:cubicBezTo>
                  <a:cubicBezTo>
                    <a:pt x="20430" y="12259"/>
                    <a:pt x="21131" y="11266"/>
                    <a:pt x="22240" y="10566"/>
                  </a:cubicBezTo>
                  <a:cubicBezTo>
                    <a:pt x="23349" y="9924"/>
                    <a:pt x="24575" y="9749"/>
                    <a:pt x="25859" y="10041"/>
                  </a:cubicBezTo>
                  <a:cubicBezTo>
                    <a:pt x="28135" y="10566"/>
                    <a:pt x="29595" y="12492"/>
                    <a:pt x="29536" y="14827"/>
                  </a:cubicBezTo>
                  <a:cubicBezTo>
                    <a:pt x="29536" y="17103"/>
                    <a:pt x="27902" y="19030"/>
                    <a:pt x="25684" y="19438"/>
                  </a:cubicBezTo>
                  <a:cubicBezTo>
                    <a:pt x="23232" y="19964"/>
                    <a:pt x="21248" y="18738"/>
                    <a:pt x="19963" y="15878"/>
                  </a:cubicBezTo>
                  <a:cubicBezTo>
                    <a:pt x="19380" y="17804"/>
                    <a:pt x="18154" y="19030"/>
                    <a:pt x="16111" y="19672"/>
                  </a:cubicBezTo>
                  <a:cubicBezTo>
                    <a:pt x="18154" y="20314"/>
                    <a:pt x="19380" y="21598"/>
                    <a:pt x="19963" y="23641"/>
                  </a:cubicBezTo>
                  <a:close/>
                  <a:moveTo>
                    <a:pt x="10040" y="23758"/>
                  </a:moveTo>
                  <a:cubicBezTo>
                    <a:pt x="10624" y="21598"/>
                    <a:pt x="11850" y="20314"/>
                    <a:pt x="13951" y="19672"/>
                  </a:cubicBezTo>
                  <a:cubicBezTo>
                    <a:pt x="11908" y="19088"/>
                    <a:pt x="10683" y="17804"/>
                    <a:pt x="10040" y="15819"/>
                  </a:cubicBezTo>
                  <a:cubicBezTo>
                    <a:pt x="9398" y="17921"/>
                    <a:pt x="8114" y="19088"/>
                    <a:pt x="6013" y="19672"/>
                  </a:cubicBezTo>
                  <a:cubicBezTo>
                    <a:pt x="8173" y="20255"/>
                    <a:pt x="9457" y="21540"/>
                    <a:pt x="10040" y="237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7" name="Google Shape;9837;p22"/>
            <p:cNvSpPr/>
            <p:nvPr/>
          </p:nvSpPr>
          <p:spPr>
            <a:xfrm>
              <a:off x="3793925" y="3092425"/>
              <a:ext cx="237900" cy="240800"/>
            </a:xfrm>
            <a:custGeom>
              <a:avLst/>
              <a:gdLst/>
              <a:ahLst/>
              <a:cxnLst/>
              <a:rect l="l" t="t" r="r" b="b"/>
              <a:pathLst>
                <a:path w="9516" h="9632" extrusionOk="0">
                  <a:moveTo>
                    <a:pt x="4729" y="9632"/>
                  </a:moveTo>
                  <a:cubicBezTo>
                    <a:pt x="2102" y="9632"/>
                    <a:pt x="1" y="7414"/>
                    <a:pt x="1" y="4845"/>
                  </a:cubicBezTo>
                  <a:cubicBezTo>
                    <a:pt x="1" y="2277"/>
                    <a:pt x="2219" y="1"/>
                    <a:pt x="4787" y="59"/>
                  </a:cubicBezTo>
                  <a:cubicBezTo>
                    <a:pt x="7356" y="117"/>
                    <a:pt x="9515" y="2335"/>
                    <a:pt x="9515" y="4904"/>
                  </a:cubicBezTo>
                  <a:cubicBezTo>
                    <a:pt x="9515" y="7472"/>
                    <a:pt x="7356" y="9632"/>
                    <a:pt x="4729" y="963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8" name="Google Shape;9838;p22"/>
            <p:cNvSpPr/>
            <p:nvPr/>
          </p:nvSpPr>
          <p:spPr>
            <a:xfrm>
              <a:off x="3300700" y="2600650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729" y="9574"/>
                  </a:moveTo>
                  <a:cubicBezTo>
                    <a:pt x="2102" y="9574"/>
                    <a:pt x="1" y="7414"/>
                    <a:pt x="1" y="4787"/>
                  </a:cubicBezTo>
                  <a:cubicBezTo>
                    <a:pt x="1" y="2161"/>
                    <a:pt x="2160" y="1"/>
                    <a:pt x="4729" y="59"/>
                  </a:cubicBezTo>
                  <a:cubicBezTo>
                    <a:pt x="7355" y="59"/>
                    <a:pt x="9573" y="2277"/>
                    <a:pt x="9515" y="4846"/>
                  </a:cubicBezTo>
                  <a:cubicBezTo>
                    <a:pt x="9515" y="7414"/>
                    <a:pt x="7297" y="9574"/>
                    <a:pt x="4729" y="957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9" name="Google Shape;9839;p22"/>
            <p:cNvSpPr/>
            <p:nvPr/>
          </p:nvSpPr>
          <p:spPr>
            <a:xfrm>
              <a:off x="3547325" y="3093900"/>
              <a:ext cx="237875" cy="239325"/>
            </a:xfrm>
            <a:custGeom>
              <a:avLst/>
              <a:gdLst/>
              <a:ahLst/>
              <a:cxnLst/>
              <a:rect l="l" t="t" r="r" b="b"/>
              <a:pathLst>
                <a:path w="9515" h="9573" extrusionOk="0">
                  <a:moveTo>
                    <a:pt x="9515" y="4786"/>
                  </a:moveTo>
                  <a:cubicBezTo>
                    <a:pt x="9515" y="7355"/>
                    <a:pt x="7355" y="9573"/>
                    <a:pt x="4728" y="9573"/>
                  </a:cubicBezTo>
                  <a:cubicBezTo>
                    <a:pt x="2160" y="9573"/>
                    <a:pt x="0" y="7355"/>
                    <a:pt x="0" y="4786"/>
                  </a:cubicBezTo>
                  <a:cubicBezTo>
                    <a:pt x="59" y="2218"/>
                    <a:pt x="2160" y="58"/>
                    <a:pt x="4728" y="58"/>
                  </a:cubicBezTo>
                  <a:cubicBezTo>
                    <a:pt x="7297" y="0"/>
                    <a:pt x="9515" y="2218"/>
                    <a:pt x="9515" y="47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0" name="Google Shape;9840;p22"/>
            <p:cNvSpPr/>
            <p:nvPr/>
          </p:nvSpPr>
          <p:spPr>
            <a:xfrm>
              <a:off x="3299250" y="2848725"/>
              <a:ext cx="239350" cy="237900"/>
            </a:xfrm>
            <a:custGeom>
              <a:avLst/>
              <a:gdLst/>
              <a:ahLst/>
              <a:cxnLst/>
              <a:rect l="l" t="t" r="r" b="b"/>
              <a:pathLst>
                <a:path w="9574" h="9516" extrusionOk="0">
                  <a:moveTo>
                    <a:pt x="9573" y="4729"/>
                  </a:moveTo>
                  <a:cubicBezTo>
                    <a:pt x="9573" y="7355"/>
                    <a:pt x="7355" y="9515"/>
                    <a:pt x="4787" y="9515"/>
                  </a:cubicBezTo>
                  <a:cubicBezTo>
                    <a:pt x="2160" y="9457"/>
                    <a:pt x="0" y="7297"/>
                    <a:pt x="59" y="4729"/>
                  </a:cubicBezTo>
                  <a:cubicBezTo>
                    <a:pt x="117" y="2102"/>
                    <a:pt x="2218" y="1"/>
                    <a:pt x="4787" y="1"/>
                  </a:cubicBezTo>
                  <a:cubicBezTo>
                    <a:pt x="7355" y="1"/>
                    <a:pt x="9573" y="2160"/>
                    <a:pt x="957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1" name="Google Shape;9841;p22"/>
            <p:cNvSpPr/>
            <p:nvPr/>
          </p:nvSpPr>
          <p:spPr>
            <a:xfrm>
              <a:off x="4036175" y="2358425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904" y="59"/>
                  </a:moveTo>
                  <a:cubicBezTo>
                    <a:pt x="7530" y="175"/>
                    <a:pt x="9573" y="2277"/>
                    <a:pt x="9456" y="4903"/>
                  </a:cubicBezTo>
                  <a:cubicBezTo>
                    <a:pt x="9398" y="7530"/>
                    <a:pt x="7238" y="9573"/>
                    <a:pt x="4670" y="9456"/>
                  </a:cubicBezTo>
                  <a:cubicBezTo>
                    <a:pt x="2043" y="9398"/>
                    <a:pt x="0" y="7238"/>
                    <a:pt x="59" y="4670"/>
                  </a:cubicBezTo>
                  <a:cubicBezTo>
                    <a:pt x="176" y="2043"/>
                    <a:pt x="2277" y="0"/>
                    <a:pt x="490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2" name="Google Shape;9842;p22"/>
            <p:cNvSpPr/>
            <p:nvPr/>
          </p:nvSpPr>
          <p:spPr>
            <a:xfrm>
              <a:off x="4039100" y="3098275"/>
              <a:ext cx="232050" cy="232050"/>
            </a:xfrm>
            <a:custGeom>
              <a:avLst/>
              <a:gdLst/>
              <a:ahLst/>
              <a:cxnLst/>
              <a:rect l="l" t="t" r="r" b="b"/>
              <a:pathLst>
                <a:path w="9282" h="9282" extrusionOk="0">
                  <a:moveTo>
                    <a:pt x="4670" y="0"/>
                  </a:moveTo>
                  <a:cubicBezTo>
                    <a:pt x="7238" y="0"/>
                    <a:pt x="9281" y="2043"/>
                    <a:pt x="9281" y="4670"/>
                  </a:cubicBezTo>
                  <a:cubicBezTo>
                    <a:pt x="9281" y="7238"/>
                    <a:pt x="7180" y="9281"/>
                    <a:pt x="4611" y="9281"/>
                  </a:cubicBezTo>
                  <a:cubicBezTo>
                    <a:pt x="2043" y="9223"/>
                    <a:pt x="0" y="7180"/>
                    <a:pt x="0" y="4611"/>
                  </a:cubicBezTo>
                  <a:cubicBezTo>
                    <a:pt x="0" y="2043"/>
                    <a:pt x="2102" y="0"/>
                    <a:pt x="467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3" name="Google Shape;9843;p22"/>
            <p:cNvSpPr/>
            <p:nvPr/>
          </p:nvSpPr>
          <p:spPr>
            <a:xfrm>
              <a:off x="3303625" y="2361350"/>
              <a:ext cx="232050" cy="232025"/>
            </a:xfrm>
            <a:custGeom>
              <a:avLst/>
              <a:gdLst/>
              <a:ahLst/>
              <a:cxnLst/>
              <a:rect l="l" t="t" r="r" b="b"/>
              <a:pathLst>
                <a:path w="9282" h="9281" extrusionOk="0">
                  <a:moveTo>
                    <a:pt x="0" y="4670"/>
                  </a:moveTo>
                  <a:cubicBezTo>
                    <a:pt x="0" y="2101"/>
                    <a:pt x="2043" y="0"/>
                    <a:pt x="4612" y="0"/>
                  </a:cubicBezTo>
                  <a:cubicBezTo>
                    <a:pt x="7238" y="0"/>
                    <a:pt x="9281" y="2101"/>
                    <a:pt x="9281" y="4670"/>
                  </a:cubicBezTo>
                  <a:cubicBezTo>
                    <a:pt x="9223" y="7238"/>
                    <a:pt x="7180" y="9281"/>
                    <a:pt x="4670" y="9281"/>
                  </a:cubicBezTo>
                  <a:cubicBezTo>
                    <a:pt x="2043" y="9281"/>
                    <a:pt x="0" y="7238"/>
                    <a:pt x="0" y="46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4" name="Google Shape;9844;p22"/>
            <p:cNvSpPr/>
            <p:nvPr/>
          </p:nvSpPr>
          <p:spPr>
            <a:xfrm>
              <a:off x="3303625" y="3098275"/>
              <a:ext cx="232050" cy="230575"/>
            </a:xfrm>
            <a:custGeom>
              <a:avLst/>
              <a:gdLst/>
              <a:ahLst/>
              <a:cxnLst/>
              <a:rect l="l" t="t" r="r" b="b"/>
              <a:pathLst>
                <a:path w="9282" h="9223" extrusionOk="0">
                  <a:moveTo>
                    <a:pt x="4670" y="9223"/>
                  </a:moveTo>
                  <a:cubicBezTo>
                    <a:pt x="2160" y="9223"/>
                    <a:pt x="59" y="7180"/>
                    <a:pt x="59" y="4670"/>
                  </a:cubicBezTo>
                  <a:cubicBezTo>
                    <a:pt x="0" y="2160"/>
                    <a:pt x="2102" y="0"/>
                    <a:pt x="4612" y="59"/>
                  </a:cubicBezTo>
                  <a:cubicBezTo>
                    <a:pt x="7122" y="59"/>
                    <a:pt x="9165" y="2101"/>
                    <a:pt x="9223" y="4553"/>
                  </a:cubicBezTo>
                  <a:cubicBezTo>
                    <a:pt x="9281" y="7063"/>
                    <a:pt x="7180" y="9223"/>
                    <a:pt x="4670" y="922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5" name="Google Shape;9845;p22"/>
            <p:cNvSpPr/>
            <p:nvPr/>
          </p:nvSpPr>
          <p:spPr>
            <a:xfrm>
              <a:off x="3798325" y="2116175"/>
              <a:ext cx="229125" cy="230600"/>
            </a:xfrm>
            <a:custGeom>
              <a:avLst/>
              <a:gdLst/>
              <a:ahLst/>
              <a:cxnLst/>
              <a:rect l="l" t="t" r="r" b="b"/>
              <a:pathLst>
                <a:path w="9165" h="9224" extrusionOk="0">
                  <a:moveTo>
                    <a:pt x="9164" y="4612"/>
                  </a:moveTo>
                  <a:cubicBezTo>
                    <a:pt x="9164" y="7122"/>
                    <a:pt x="7063" y="9223"/>
                    <a:pt x="4553" y="9165"/>
                  </a:cubicBezTo>
                  <a:cubicBezTo>
                    <a:pt x="2043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1"/>
                  </a:cubicBezTo>
                  <a:cubicBezTo>
                    <a:pt x="7121" y="59"/>
                    <a:pt x="9164" y="2102"/>
                    <a:pt x="9164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6" name="Google Shape;9846;p22"/>
            <p:cNvSpPr/>
            <p:nvPr/>
          </p:nvSpPr>
          <p:spPr>
            <a:xfrm>
              <a:off x="4287175" y="2605025"/>
              <a:ext cx="230575" cy="230600"/>
            </a:xfrm>
            <a:custGeom>
              <a:avLst/>
              <a:gdLst/>
              <a:ahLst/>
              <a:cxnLst/>
              <a:rect l="l" t="t" r="r" b="b"/>
              <a:pathLst>
                <a:path w="9223" h="9224" extrusionOk="0">
                  <a:moveTo>
                    <a:pt x="9223" y="4612"/>
                  </a:moveTo>
                  <a:cubicBezTo>
                    <a:pt x="9223" y="7122"/>
                    <a:pt x="7063" y="9223"/>
                    <a:pt x="4553" y="9223"/>
                  </a:cubicBezTo>
                  <a:cubicBezTo>
                    <a:pt x="2101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59"/>
                  </a:cubicBezTo>
                  <a:cubicBezTo>
                    <a:pt x="7121" y="59"/>
                    <a:pt x="9164" y="2102"/>
                    <a:pt x="9223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7" name="Google Shape;9847;p22"/>
            <p:cNvSpPr/>
            <p:nvPr/>
          </p:nvSpPr>
          <p:spPr>
            <a:xfrm>
              <a:off x="4287175" y="2853100"/>
              <a:ext cx="229125" cy="229150"/>
            </a:xfrm>
            <a:custGeom>
              <a:avLst/>
              <a:gdLst/>
              <a:ahLst/>
              <a:cxnLst/>
              <a:rect l="l" t="t" r="r" b="b"/>
              <a:pathLst>
                <a:path w="9165" h="9166" extrusionOk="0">
                  <a:moveTo>
                    <a:pt x="4611" y="9165"/>
                  </a:moveTo>
                  <a:cubicBezTo>
                    <a:pt x="2101" y="9107"/>
                    <a:pt x="0" y="7064"/>
                    <a:pt x="59" y="4554"/>
                  </a:cubicBezTo>
                  <a:cubicBezTo>
                    <a:pt x="59" y="2044"/>
                    <a:pt x="2101" y="1"/>
                    <a:pt x="4611" y="1"/>
                  </a:cubicBezTo>
                  <a:cubicBezTo>
                    <a:pt x="7121" y="1"/>
                    <a:pt x="9164" y="2102"/>
                    <a:pt x="9164" y="4554"/>
                  </a:cubicBezTo>
                  <a:cubicBezTo>
                    <a:pt x="9164" y="7064"/>
                    <a:pt x="7063" y="9165"/>
                    <a:pt x="4611" y="91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8" name="Google Shape;9848;p22"/>
            <p:cNvSpPr/>
            <p:nvPr/>
          </p:nvSpPr>
          <p:spPr>
            <a:xfrm>
              <a:off x="3551700" y="2116175"/>
              <a:ext cx="229125" cy="229125"/>
            </a:xfrm>
            <a:custGeom>
              <a:avLst/>
              <a:gdLst/>
              <a:ahLst/>
              <a:cxnLst/>
              <a:rect l="l" t="t" r="r" b="b"/>
              <a:pathLst>
                <a:path w="9165" h="9165" extrusionOk="0">
                  <a:moveTo>
                    <a:pt x="9165" y="4612"/>
                  </a:moveTo>
                  <a:cubicBezTo>
                    <a:pt x="9106" y="7122"/>
                    <a:pt x="7063" y="9165"/>
                    <a:pt x="4553" y="9165"/>
                  </a:cubicBezTo>
                  <a:cubicBezTo>
                    <a:pt x="2043" y="9165"/>
                    <a:pt x="0" y="7064"/>
                    <a:pt x="0" y="4554"/>
                  </a:cubicBezTo>
                  <a:cubicBezTo>
                    <a:pt x="0" y="2044"/>
                    <a:pt x="2102" y="1"/>
                    <a:pt x="4612" y="59"/>
                  </a:cubicBezTo>
                  <a:cubicBezTo>
                    <a:pt x="7122" y="59"/>
                    <a:pt x="9165" y="2102"/>
                    <a:pt x="9165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9" name="Google Shape;9849;p22"/>
            <p:cNvSpPr/>
            <p:nvPr/>
          </p:nvSpPr>
          <p:spPr>
            <a:xfrm>
              <a:off x="3799775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7005" y="8990"/>
                    <a:pt x="4495" y="8990"/>
                  </a:cubicBezTo>
                  <a:cubicBezTo>
                    <a:pt x="1985" y="8990"/>
                    <a:pt x="0" y="7005"/>
                    <a:pt x="0" y="4495"/>
                  </a:cubicBezTo>
                  <a:cubicBezTo>
                    <a:pt x="0" y="1985"/>
                    <a:pt x="1985" y="1"/>
                    <a:pt x="4495" y="1"/>
                  </a:cubicBezTo>
                  <a:cubicBezTo>
                    <a:pt x="7005" y="1"/>
                    <a:pt x="8989" y="1985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0" name="Google Shape;9850;p22"/>
            <p:cNvSpPr/>
            <p:nvPr/>
          </p:nvSpPr>
          <p:spPr>
            <a:xfrm>
              <a:off x="4290075" y="236572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95"/>
                  </a:moveTo>
                  <a:cubicBezTo>
                    <a:pt x="8990" y="7005"/>
                    <a:pt x="7005" y="8989"/>
                    <a:pt x="4495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1985" y="0"/>
                    <a:pt x="4437" y="0"/>
                  </a:cubicBezTo>
                  <a:cubicBezTo>
                    <a:pt x="6947" y="0"/>
                    <a:pt x="8990" y="1985"/>
                    <a:pt x="8990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1" name="Google Shape;9851;p22"/>
            <p:cNvSpPr/>
            <p:nvPr/>
          </p:nvSpPr>
          <p:spPr>
            <a:xfrm>
              <a:off x="3553150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37"/>
                  </a:moveTo>
                  <a:cubicBezTo>
                    <a:pt x="8990" y="6947"/>
                    <a:pt x="7005" y="8990"/>
                    <a:pt x="4495" y="8990"/>
                  </a:cubicBezTo>
                  <a:cubicBezTo>
                    <a:pt x="1985" y="8990"/>
                    <a:pt x="1" y="6947"/>
                    <a:pt x="1" y="4437"/>
                  </a:cubicBezTo>
                  <a:cubicBezTo>
                    <a:pt x="1" y="1985"/>
                    <a:pt x="1985" y="1"/>
                    <a:pt x="4437" y="1"/>
                  </a:cubicBezTo>
                  <a:cubicBezTo>
                    <a:pt x="6947" y="1"/>
                    <a:pt x="8990" y="1985"/>
                    <a:pt x="8990" y="443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2" name="Google Shape;9852;p22"/>
            <p:cNvSpPr/>
            <p:nvPr/>
          </p:nvSpPr>
          <p:spPr>
            <a:xfrm>
              <a:off x="3064300" y="260795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4"/>
                  </a:moveTo>
                  <a:cubicBezTo>
                    <a:pt x="8990" y="7063"/>
                    <a:pt x="6947" y="8990"/>
                    <a:pt x="4437" y="8990"/>
                  </a:cubicBezTo>
                  <a:cubicBezTo>
                    <a:pt x="1927" y="8990"/>
                    <a:pt x="1" y="6947"/>
                    <a:pt x="1" y="4437"/>
                  </a:cubicBezTo>
                  <a:cubicBezTo>
                    <a:pt x="1" y="1985"/>
                    <a:pt x="2044" y="1"/>
                    <a:pt x="4495" y="1"/>
                  </a:cubicBezTo>
                  <a:cubicBezTo>
                    <a:pt x="7005" y="1"/>
                    <a:pt x="8990" y="2044"/>
                    <a:pt x="8990" y="455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3" name="Google Shape;9853;p22"/>
            <p:cNvSpPr/>
            <p:nvPr/>
          </p:nvSpPr>
          <p:spPr>
            <a:xfrm>
              <a:off x="3064300" y="28545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3"/>
                  </a:moveTo>
                  <a:cubicBezTo>
                    <a:pt x="8990" y="7005"/>
                    <a:pt x="6947" y="8989"/>
                    <a:pt x="4437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2044" y="0"/>
                    <a:pt x="4554" y="0"/>
                  </a:cubicBezTo>
                  <a:cubicBezTo>
                    <a:pt x="7005" y="59"/>
                    <a:pt x="8990" y="2043"/>
                    <a:pt x="8990" y="45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4" name="Google Shape;9854;p22"/>
            <p:cNvSpPr/>
            <p:nvPr/>
          </p:nvSpPr>
          <p:spPr>
            <a:xfrm>
              <a:off x="4043475" y="211910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6946" y="8990"/>
                    <a:pt x="4436" y="8990"/>
                  </a:cubicBezTo>
                  <a:cubicBezTo>
                    <a:pt x="1985" y="8931"/>
                    <a:pt x="0" y="6947"/>
                    <a:pt x="0" y="4495"/>
                  </a:cubicBezTo>
                  <a:cubicBezTo>
                    <a:pt x="0" y="1985"/>
                    <a:pt x="2043" y="1"/>
                    <a:pt x="4553" y="1"/>
                  </a:cubicBezTo>
                  <a:cubicBezTo>
                    <a:pt x="7005" y="1"/>
                    <a:pt x="8989" y="2044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5" name="Google Shape;9855;p22"/>
            <p:cNvSpPr/>
            <p:nvPr/>
          </p:nvSpPr>
          <p:spPr>
            <a:xfrm>
              <a:off x="3308000" y="2119100"/>
              <a:ext cx="223300" cy="224750"/>
            </a:xfrm>
            <a:custGeom>
              <a:avLst/>
              <a:gdLst/>
              <a:ahLst/>
              <a:cxnLst/>
              <a:rect l="l" t="t" r="r" b="b"/>
              <a:pathLst>
                <a:path w="8932" h="8990" extrusionOk="0">
                  <a:moveTo>
                    <a:pt x="4495" y="59"/>
                  </a:moveTo>
                  <a:cubicBezTo>
                    <a:pt x="6888" y="59"/>
                    <a:pt x="8931" y="2102"/>
                    <a:pt x="8931" y="4495"/>
                  </a:cubicBezTo>
                  <a:cubicBezTo>
                    <a:pt x="8873" y="6947"/>
                    <a:pt x="6830" y="8990"/>
                    <a:pt x="4378" y="8931"/>
                  </a:cubicBezTo>
                  <a:cubicBezTo>
                    <a:pt x="1985" y="8873"/>
                    <a:pt x="1" y="6888"/>
                    <a:pt x="1" y="4495"/>
                  </a:cubicBezTo>
                  <a:cubicBezTo>
                    <a:pt x="1" y="2044"/>
                    <a:pt x="2044" y="1"/>
                    <a:pt x="449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6" name="Google Shape;9856;p22"/>
            <p:cNvSpPr/>
            <p:nvPr/>
          </p:nvSpPr>
          <p:spPr>
            <a:xfrm>
              <a:off x="4290075" y="3102650"/>
              <a:ext cx="223300" cy="223275"/>
            </a:xfrm>
            <a:custGeom>
              <a:avLst/>
              <a:gdLst/>
              <a:ahLst/>
              <a:cxnLst/>
              <a:rect l="l" t="t" r="r" b="b"/>
              <a:pathLst>
                <a:path w="8932" h="8931" extrusionOk="0">
                  <a:moveTo>
                    <a:pt x="8932" y="4436"/>
                  </a:moveTo>
                  <a:cubicBezTo>
                    <a:pt x="8932" y="6888"/>
                    <a:pt x="6947" y="8931"/>
                    <a:pt x="4495" y="8931"/>
                  </a:cubicBezTo>
                  <a:cubicBezTo>
                    <a:pt x="2044" y="8931"/>
                    <a:pt x="1" y="6888"/>
                    <a:pt x="1" y="4436"/>
                  </a:cubicBezTo>
                  <a:cubicBezTo>
                    <a:pt x="59" y="2043"/>
                    <a:pt x="2044" y="0"/>
                    <a:pt x="4437" y="0"/>
                  </a:cubicBezTo>
                  <a:cubicBezTo>
                    <a:pt x="6889" y="0"/>
                    <a:pt x="8932" y="1985"/>
                    <a:pt x="8932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7" name="Google Shape;9857;p22"/>
            <p:cNvSpPr/>
            <p:nvPr/>
          </p:nvSpPr>
          <p:spPr>
            <a:xfrm>
              <a:off x="4043475" y="3346350"/>
              <a:ext cx="223275" cy="221825"/>
            </a:xfrm>
            <a:custGeom>
              <a:avLst/>
              <a:gdLst/>
              <a:ahLst/>
              <a:cxnLst/>
              <a:rect l="l" t="t" r="r" b="b"/>
              <a:pathLst>
                <a:path w="8931" h="8873" extrusionOk="0">
                  <a:moveTo>
                    <a:pt x="8931" y="4378"/>
                  </a:moveTo>
                  <a:cubicBezTo>
                    <a:pt x="8931" y="6829"/>
                    <a:pt x="6888" y="8872"/>
                    <a:pt x="4495" y="8872"/>
                  </a:cubicBezTo>
                  <a:cubicBezTo>
                    <a:pt x="2043" y="8872"/>
                    <a:pt x="59" y="6888"/>
                    <a:pt x="59" y="4436"/>
                  </a:cubicBezTo>
                  <a:cubicBezTo>
                    <a:pt x="0" y="2043"/>
                    <a:pt x="2043" y="0"/>
                    <a:pt x="4495" y="0"/>
                  </a:cubicBezTo>
                  <a:cubicBezTo>
                    <a:pt x="6888" y="0"/>
                    <a:pt x="8873" y="1985"/>
                    <a:pt x="8931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8" name="Google Shape;9858;p22"/>
            <p:cNvSpPr/>
            <p:nvPr/>
          </p:nvSpPr>
          <p:spPr>
            <a:xfrm>
              <a:off x="3065775" y="2365725"/>
              <a:ext cx="221825" cy="223275"/>
            </a:xfrm>
            <a:custGeom>
              <a:avLst/>
              <a:gdLst/>
              <a:ahLst/>
              <a:cxnLst/>
              <a:rect l="l" t="t" r="r" b="b"/>
              <a:pathLst>
                <a:path w="8873" h="8931" extrusionOk="0">
                  <a:moveTo>
                    <a:pt x="4378" y="8931"/>
                  </a:moveTo>
                  <a:cubicBezTo>
                    <a:pt x="1985" y="8872"/>
                    <a:pt x="0" y="6888"/>
                    <a:pt x="0" y="4495"/>
                  </a:cubicBezTo>
                  <a:cubicBezTo>
                    <a:pt x="0" y="2043"/>
                    <a:pt x="2101" y="0"/>
                    <a:pt x="4495" y="59"/>
                  </a:cubicBezTo>
                  <a:cubicBezTo>
                    <a:pt x="6946" y="117"/>
                    <a:pt x="8872" y="2101"/>
                    <a:pt x="8872" y="4495"/>
                  </a:cubicBezTo>
                  <a:cubicBezTo>
                    <a:pt x="8814" y="6946"/>
                    <a:pt x="6829" y="8931"/>
                    <a:pt x="4378" y="88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9" name="Google Shape;9859;p22"/>
            <p:cNvSpPr/>
            <p:nvPr/>
          </p:nvSpPr>
          <p:spPr>
            <a:xfrm>
              <a:off x="3309450" y="3346350"/>
              <a:ext cx="220375" cy="220375"/>
            </a:xfrm>
            <a:custGeom>
              <a:avLst/>
              <a:gdLst/>
              <a:ahLst/>
              <a:cxnLst/>
              <a:rect l="l" t="t" r="r" b="b"/>
              <a:pathLst>
                <a:path w="8815" h="8815" extrusionOk="0">
                  <a:moveTo>
                    <a:pt x="8757" y="4436"/>
                  </a:moveTo>
                  <a:cubicBezTo>
                    <a:pt x="8757" y="6888"/>
                    <a:pt x="6772" y="8814"/>
                    <a:pt x="4320" y="8814"/>
                  </a:cubicBezTo>
                  <a:cubicBezTo>
                    <a:pt x="1927" y="8756"/>
                    <a:pt x="1" y="6829"/>
                    <a:pt x="1" y="4378"/>
                  </a:cubicBezTo>
                  <a:cubicBezTo>
                    <a:pt x="59" y="1926"/>
                    <a:pt x="1986" y="0"/>
                    <a:pt x="4437" y="58"/>
                  </a:cubicBezTo>
                  <a:cubicBezTo>
                    <a:pt x="6889" y="58"/>
                    <a:pt x="8815" y="2043"/>
                    <a:pt x="8757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0" name="Google Shape;9860;p22"/>
            <p:cNvSpPr/>
            <p:nvPr/>
          </p:nvSpPr>
          <p:spPr>
            <a:xfrm>
              <a:off x="3067225" y="3104100"/>
              <a:ext cx="218900" cy="218925"/>
            </a:xfrm>
            <a:custGeom>
              <a:avLst/>
              <a:gdLst/>
              <a:ahLst/>
              <a:cxnLst/>
              <a:rect l="l" t="t" r="r" b="b"/>
              <a:pathLst>
                <a:path w="8756" h="8757" extrusionOk="0">
                  <a:moveTo>
                    <a:pt x="8756" y="4378"/>
                  </a:moveTo>
                  <a:cubicBezTo>
                    <a:pt x="8756" y="6830"/>
                    <a:pt x="6830" y="8756"/>
                    <a:pt x="4378" y="8756"/>
                  </a:cubicBezTo>
                  <a:cubicBezTo>
                    <a:pt x="1927" y="8756"/>
                    <a:pt x="0" y="6830"/>
                    <a:pt x="0" y="4378"/>
                  </a:cubicBezTo>
                  <a:cubicBezTo>
                    <a:pt x="0" y="1927"/>
                    <a:pt x="1927" y="1"/>
                    <a:pt x="4378" y="1"/>
                  </a:cubicBezTo>
                  <a:cubicBezTo>
                    <a:pt x="6830" y="59"/>
                    <a:pt x="8698" y="1985"/>
                    <a:pt x="8698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1" name="Google Shape;9861;p22"/>
            <p:cNvSpPr/>
            <p:nvPr/>
          </p:nvSpPr>
          <p:spPr>
            <a:xfrm>
              <a:off x="4294475" y="2123475"/>
              <a:ext cx="215975" cy="216000"/>
            </a:xfrm>
            <a:custGeom>
              <a:avLst/>
              <a:gdLst/>
              <a:ahLst/>
              <a:cxnLst/>
              <a:rect l="l" t="t" r="r" b="b"/>
              <a:pathLst>
                <a:path w="8639" h="8640" extrusionOk="0">
                  <a:moveTo>
                    <a:pt x="4319" y="1"/>
                  </a:moveTo>
                  <a:cubicBezTo>
                    <a:pt x="6713" y="1"/>
                    <a:pt x="8639" y="1927"/>
                    <a:pt x="8639" y="4320"/>
                  </a:cubicBezTo>
                  <a:cubicBezTo>
                    <a:pt x="8639" y="6713"/>
                    <a:pt x="6654" y="8639"/>
                    <a:pt x="4261" y="8639"/>
                  </a:cubicBezTo>
                  <a:cubicBezTo>
                    <a:pt x="1868" y="8581"/>
                    <a:pt x="0" y="6655"/>
                    <a:pt x="0" y="4262"/>
                  </a:cubicBezTo>
                  <a:cubicBezTo>
                    <a:pt x="0" y="1869"/>
                    <a:pt x="1926" y="1"/>
                    <a:pt x="431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2" name="Google Shape;9862;p22"/>
            <p:cNvSpPr/>
            <p:nvPr/>
          </p:nvSpPr>
          <p:spPr>
            <a:xfrm>
              <a:off x="3805600" y="1876875"/>
              <a:ext cx="214550" cy="215975"/>
            </a:xfrm>
            <a:custGeom>
              <a:avLst/>
              <a:gdLst/>
              <a:ahLst/>
              <a:cxnLst/>
              <a:rect l="l" t="t" r="r" b="b"/>
              <a:pathLst>
                <a:path w="8582" h="8639" extrusionOk="0">
                  <a:moveTo>
                    <a:pt x="8581" y="4319"/>
                  </a:moveTo>
                  <a:cubicBezTo>
                    <a:pt x="8581" y="6654"/>
                    <a:pt x="6655" y="8581"/>
                    <a:pt x="4320" y="8639"/>
                  </a:cubicBezTo>
                  <a:cubicBezTo>
                    <a:pt x="1927" y="8639"/>
                    <a:pt x="1" y="6654"/>
                    <a:pt x="1" y="4319"/>
                  </a:cubicBezTo>
                  <a:cubicBezTo>
                    <a:pt x="1" y="1926"/>
                    <a:pt x="1927" y="0"/>
                    <a:pt x="4262" y="0"/>
                  </a:cubicBezTo>
                  <a:cubicBezTo>
                    <a:pt x="6655" y="0"/>
                    <a:pt x="8581" y="1926"/>
                    <a:pt x="8581" y="43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3" name="Google Shape;9863;p22"/>
            <p:cNvSpPr/>
            <p:nvPr/>
          </p:nvSpPr>
          <p:spPr>
            <a:xfrm>
              <a:off x="4541075" y="2612325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4320" y="1"/>
                  </a:moveTo>
                  <a:cubicBezTo>
                    <a:pt x="6713" y="1"/>
                    <a:pt x="8639" y="1985"/>
                    <a:pt x="8639" y="4320"/>
                  </a:cubicBezTo>
                  <a:cubicBezTo>
                    <a:pt x="8639" y="6713"/>
                    <a:pt x="6713" y="8640"/>
                    <a:pt x="4320" y="8640"/>
                  </a:cubicBezTo>
                  <a:cubicBezTo>
                    <a:pt x="1927" y="8640"/>
                    <a:pt x="1" y="6713"/>
                    <a:pt x="1" y="4320"/>
                  </a:cubicBezTo>
                  <a:cubicBezTo>
                    <a:pt x="1" y="1985"/>
                    <a:pt x="1927" y="1"/>
                    <a:pt x="432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4" name="Google Shape;9864;p22"/>
            <p:cNvSpPr/>
            <p:nvPr/>
          </p:nvSpPr>
          <p:spPr>
            <a:xfrm>
              <a:off x="4541075" y="2858950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8639" y="4320"/>
                  </a:moveTo>
                  <a:cubicBezTo>
                    <a:pt x="8639" y="6655"/>
                    <a:pt x="6655" y="8639"/>
                    <a:pt x="4320" y="8639"/>
                  </a:cubicBezTo>
                  <a:cubicBezTo>
                    <a:pt x="1927" y="8639"/>
                    <a:pt x="1" y="6713"/>
                    <a:pt x="1" y="4320"/>
                  </a:cubicBezTo>
                  <a:cubicBezTo>
                    <a:pt x="1" y="1985"/>
                    <a:pt x="1927" y="59"/>
                    <a:pt x="4262" y="59"/>
                  </a:cubicBezTo>
                  <a:cubicBezTo>
                    <a:pt x="6655" y="0"/>
                    <a:pt x="8581" y="1927"/>
                    <a:pt x="8639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5" name="Google Shape;9865;p22"/>
            <p:cNvSpPr/>
            <p:nvPr/>
          </p:nvSpPr>
          <p:spPr>
            <a:xfrm>
              <a:off x="3557525" y="1875400"/>
              <a:ext cx="217475" cy="217450"/>
            </a:xfrm>
            <a:custGeom>
              <a:avLst/>
              <a:gdLst/>
              <a:ahLst/>
              <a:cxnLst/>
              <a:rect l="l" t="t" r="r" b="b"/>
              <a:pathLst>
                <a:path w="8699" h="8698" extrusionOk="0">
                  <a:moveTo>
                    <a:pt x="4262" y="8640"/>
                  </a:moveTo>
                  <a:cubicBezTo>
                    <a:pt x="1927" y="8640"/>
                    <a:pt x="1" y="6597"/>
                    <a:pt x="59" y="4262"/>
                  </a:cubicBezTo>
                  <a:cubicBezTo>
                    <a:pt x="118" y="1927"/>
                    <a:pt x="2102" y="1"/>
                    <a:pt x="4379" y="59"/>
                  </a:cubicBezTo>
                  <a:cubicBezTo>
                    <a:pt x="6772" y="117"/>
                    <a:pt x="8698" y="2102"/>
                    <a:pt x="8640" y="4437"/>
                  </a:cubicBezTo>
                  <a:cubicBezTo>
                    <a:pt x="8581" y="6830"/>
                    <a:pt x="6597" y="8698"/>
                    <a:pt x="4262" y="864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6" name="Google Shape;9866;p22"/>
            <p:cNvSpPr/>
            <p:nvPr/>
          </p:nvSpPr>
          <p:spPr>
            <a:xfrm>
              <a:off x="3070150" y="2123475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6" y="8581"/>
                    <a:pt x="0" y="6597"/>
                    <a:pt x="0" y="4262"/>
                  </a:cubicBezTo>
                  <a:cubicBezTo>
                    <a:pt x="0" y="1927"/>
                    <a:pt x="1926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7" name="Google Shape;9867;p22"/>
            <p:cNvSpPr/>
            <p:nvPr/>
          </p:nvSpPr>
          <p:spPr>
            <a:xfrm>
              <a:off x="4295925" y="3349250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7" y="8581"/>
                    <a:pt x="0" y="6597"/>
                    <a:pt x="0" y="4320"/>
                  </a:cubicBezTo>
                  <a:cubicBezTo>
                    <a:pt x="0" y="1985"/>
                    <a:pt x="1927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8" name="Google Shape;9868;p22"/>
            <p:cNvSpPr/>
            <p:nvPr/>
          </p:nvSpPr>
          <p:spPr>
            <a:xfrm>
              <a:off x="4542525" y="2371550"/>
              <a:ext cx="213100" cy="213075"/>
            </a:xfrm>
            <a:custGeom>
              <a:avLst/>
              <a:gdLst/>
              <a:ahLst/>
              <a:cxnLst/>
              <a:rect l="l" t="t" r="r" b="b"/>
              <a:pathLst>
                <a:path w="8524" h="8523" extrusionOk="0">
                  <a:moveTo>
                    <a:pt x="8523" y="4203"/>
                  </a:moveTo>
                  <a:cubicBezTo>
                    <a:pt x="8523" y="6596"/>
                    <a:pt x="6597" y="8523"/>
                    <a:pt x="4262" y="8464"/>
                  </a:cubicBezTo>
                  <a:cubicBezTo>
                    <a:pt x="1927" y="8464"/>
                    <a:pt x="59" y="6596"/>
                    <a:pt x="1" y="4262"/>
                  </a:cubicBezTo>
                  <a:cubicBezTo>
                    <a:pt x="1" y="1927"/>
                    <a:pt x="1927" y="1"/>
                    <a:pt x="4262" y="1"/>
                  </a:cubicBezTo>
                  <a:cubicBezTo>
                    <a:pt x="6597" y="1"/>
                    <a:pt x="8465" y="1868"/>
                    <a:pt x="8523" y="42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9" name="Google Shape;9869;p22"/>
            <p:cNvSpPr/>
            <p:nvPr/>
          </p:nvSpPr>
          <p:spPr>
            <a:xfrm>
              <a:off x="4049300" y="1878325"/>
              <a:ext cx="213075" cy="211625"/>
            </a:xfrm>
            <a:custGeom>
              <a:avLst/>
              <a:gdLst/>
              <a:ahLst/>
              <a:cxnLst/>
              <a:rect l="l" t="t" r="r" b="b"/>
              <a:pathLst>
                <a:path w="8523" h="8465" extrusionOk="0">
                  <a:moveTo>
                    <a:pt x="4203" y="0"/>
                  </a:moveTo>
                  <a:cubicBezTo>
                    <a:pt x="6538" y="0"/>
                    <a:pt x="8464" y="1868"/>
                    <a:pt x="8464" y="4203"/>
                  </a:cubicBezTo>
                  <a:cubicBezTo>
                    <a:pt x="8523" y="6538"/>
                    <a:pt x="6655" y="8464"/>
                    <a:pt x="4262" y="8464"/>
                  </a:cubicBezTo>
                  <a:cubicBezTo>
                    <a:pt x="1927" y="8464"/>
                    <a:pt x="1" y="6596"/>
                    <a:pt x="59" y="4203"/>
                  </a:cubicBezTo>
                  <a:cubicBezTo>
                    <a:pt x="59" y="1868"/>
                    <a:pt x="1869" y="0"/>
                    <a:pt x="42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0" name="Google Shape;9870;p22"/>
            <p:cNvSpPr/>
            <p:nvPr/>
          </p:nvSpPr>
          <p:spPr>
            <a:xfrm>
              <a:off x="3560450" y="3598800"/>
              <a:ext cx="211625" cy="210150"/>
            </a:xfrm>
            <a:custGeom>
              <a:avLst/>
              <a:gdLst/>
              <a:ahLst/>
              <a:cxnLst/>
              <a:rect l="l" t="t" r="r" b="b"/>
              <a:pathLst>
                <a:path w="8465" h="8406" extrusionOk="0">
                  <a:moveTo>
                    <a:pt x="8406" y="4145"/>
                  </a:moveTo>
                  <a:cubicBezTo>
                    <a:pt x="8464" y="6538"/>
                    <a:pt x="6597" y="8406"/>
                    <a:pt x="4262" y="8406"/>
                  </a:cubicBezTo>
                  <a:cubicBezTo>
                    <a:pt x="1927" y="8406"/>
                    <a:pt x="59" y="6596"/>
                    <a:pt x="1" y="4203"/>
                  </a:cubicBezTo>
                  <a:cubicBezTo>
                    <a:pt x="1" y="1868"/>
                    <a:pt x="1869" y="0"/>
                    <a:pt x="4203" y="0"/>
                  </a:cubicBezTo>
                  <a:cubicBezTo>
                    <a:pt x="6538" y="0"/>
                    <a:pt x="8406" y="1810"/>
                    <a:pt x="8406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1" name="Google Shape;9871;p22"/>
            <p:cNvSpPr/>
            <p:nvPr/>
          </p:nvSpPr>
          <p:spPr>
            <a:xfrm>
              <a:off x="3807075" y="3597325"/>
              <a:ext cx="211600" cy="211625"/>
            </a:xfrm>
            <a:custGeom>
              <a:avLst/>
              <a:gdLst/>
              <a:ahLst/>
              <a:cxnLst/>
              <a:rect l="l" t="t" r="r" b="b"/>
              <a:pathLst>
                <a:path w="8464" h="8465" extrusionOk="0">
                  <a:moveTo>
                    <a:pt x="4203" y="8465"/>
                  </a:moveTo>
                  <a:cubicBezTo>
                    <a:pt x="1868" y="8465"/>
                    <a:pt x="0" y="6597"/>
                    <a:pt x="0" y="4204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96" y="1"/>
                    <a:pt x="8464" y="1927"/>
                    <a:pt x="8464" y="4320"/>
                  </a:cubicBezTo>
                  <a:cubicBezTo>
                    <a:pt x="8406" y="6655"/>
                    <a:pt x="6538" y="8465"/>
                    <a:pt x="4203" y="84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2" name="Google Shape;9872;p22"/>
            <p:cNvSpPr/>
            <p:nvPr/>
          </p:nvSpPr>
          <p:spPr>
            <a:xfrm>
              <a:off x="2824975" y="2615250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6"/>
                  </a:moveTo>
                  <a:cubicBezTo>
                    <a:pt x="1869" y="8406"/>
                    <a:pt x="1" y="6596"/>
                    <a:pt x="1" y="4203"/>
                  </a:cubicBezTo>
                  <a:cubicBezTo>
                    <a:pt x="1" y="1868"/>
                    <a:pt x="1869" y="1"/>
                    <a:pt x="4262" y="1"/>
                  </a:cubicBezTo>
                  <a:cubicBezTo>
                    <a:pt x="6597" y="1"/>
                    <a:pt x="8406" y="1927"/>
                    <a:pt x="8406" y="4262"/>
                  </a:cubicBezTo>
                  <a:cubicBezTo>
                    <a:pt x="8406" y="6596"/>
                    <a:pt x="6538" y="8406"/>
                    <a:pt x="4204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3" name="Google Shape;9873;p22"/>
            <p:cNvSpPr/>
            <p:nvPr/>
          </p:nvSpPr>
          <p:spPr>
            <a:xfrm>
              <a:off x="2824975" y="2861875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5"/>
                  </a:moveTo>
                  <a:cubicBezTo>
                    <a:pt x="1810" y="8405"/>
                    <a:pt x="1" y="6538"/>
                    <a:pt x="1" y="4203"/>
                  </a:cubicBezTo>
                  <a:cubicBezTo>
                    <a:pt x="1" y="1868"/>
                    <a:pt x="1869" y="0"/>
                    <a:pt x="4204" y="0"/>
                  </a:cubicBezTo>
                  <a:cubicBezTo>
                    <a:pt x="6538" y="0"/>
                    <a:pt x="8406" y="1868"/>
                    <a:pt x="8406" y="4203"/>
                  </a:cubicBezTo>
                  <a:cubicBezTo>
                    <a:pt x="8406" y="6596"/>
                    <a:pt x="6538" y="8405"/>
                    <a:pt x="4204" y="840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4" name="Google Shape;9874;p22"/>
            <p:cNvSpPr/>
            <p:nvPr/>
          </p:nvSpPr>
          <p:spPr>
            <a:xfrm>
              <a:off x="4544000" y="3108475"/>
              <a:ext cx="210150" cy="210175"/>
            </a:xfrm>
            <a:custGeom>
              <a:avLst/>
              <a:gdLst/>
              <a:ahLst/>
              <a:cxnLst/>
              <a:rect l="l" t="t" r="r" b="b"/>
              <a:pathLst>
                <a:path w="8406" h="8407" extrusionOk="0">
                  <a:moveTo>
                    <a:pt x="4203" y="8406"/>
                  </a:moveTo>
                  <a:cubicBezTo>
                    <a:pt x="1868" y="8406"/>
                    <a:pt x="0" y="6597"/>
                    <a:pt x="0" y="4203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38" y="1"/>
                    <a:pt x="8406" y="1869"/>
                    <a:pt x="8406" y="4203"/>
                  </a:cubicBezTo>
                  <a:cubicBezTo>
                    <a:pt x="8406" y="6538"/>
                    <a:pt x="6596" y="8406"/>
                    <a:pt x="4203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5" name="Google Shape;9875;p22"/>
            <p:cNvSpPr/>
            <p:nvPr/>
          </p:nvSpPr>
          <p:spPr>
            <a:xfrm>
              <a:off x="3313850" y="1879775"/>
              <a:ext cx="210150" cy="208700"/>
            </a:xfrm>
            <a:custGeom>
              <a:avLst/>
              <a:gdLst/>
              <a:ahLst/>
              <a:cxnLst/>
              <a:rect l="l" t="t" r="r" b="b"/>
              <a:pathLst>
                <a:path w="8406" h="8348" extrusionOk="0">
                  <a:moveTo>
                    <a:pt x="4203" y="8348"/>
                  </a:moveTo>
                  <a:cubicBezTo>
                    <a:pt x="1868" y="8348"/>
                    <a:pt x="0" y="6480"/>
                    <a:pt x="58" y="4145"/>
                  </a:cubicBezTo>
                  <a:cubicBezTo>
                    <a:pt x="58" y="1810"/>
                    <a:pt x="1926" y="1"/>
                    <a:pt x="4261" y="1"/>
                  </a:cubicBezTo>
                  <a:cubicBezTo>
                    <a:pt x="6596" y="1"/>
                    <a:pt x="8405" y="1869"/>
                    <a:pt x="8405" y="4203"/>
                  </a:cubicBezTo>
                  <a:cubicBezTo>
                    <a:pt x="8405" y="6538"/>
                    <a:pt x="6538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6" name="Google Shape;9876;p22"/>
            <p:cNvSpPr/>
            <p:nvPr/>
          </p:nvSpPr>
          <p:spPr>
            <a:xfrm>
              <a:off x="3071600" y="3352175"/>
              <a:ext cx="210150" cy="210150"/>
            </a:xfrm>
            <a:custGeom>
              <a:avLst/>
              <a:gdLst/>
              <a:ahLst/>
              <a:cxnLst/>
              <a:rect l="l" t="t" r="r" b="b"/>
              <a:pathLst>
                <a:path w="8406" h="8406" extrusionOk="0">
                  <a:moveTo>
                    <a:pt x="4262" y="8406"/>
                  </a:moveTo>
                  <a:cubicBezTo>
                    <a:pt x="1868" y="8406"/>
                    <a:pt x="1" y="6538"/>
                    <a:pt x="1" y="4203"/>
                  </a:cubicBezTo>
                  <a:cubicBezTo>
                    <a:pt x="1" y="1868"/>
                    <a:pt x="1868" y="1"/>
                    <a:pt x="4203" y="1"/>
                  </a:cubicBezTo>
                  <a:cubicBezTo>
                    <a:pt x="6538" y="1"/>
                    <a:pt x="8348" y="1810"/>
                    <a:pt x="8406" y="4145"/>
                  </a:cubicBezTo>
                  <a:cubicBezTo>
                    <a:pt x="8406" y="6480"/>
                    <a:pt x="6596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7" name="Google Shape;9877;p22"/>
            <p:cNvSpPr/>
            <p:nvPr/>
          </p:nvSpPr>
          <p:spPr>
            <a:xfrm>
              <a:off x="2826450" y="2373025"/>
              <a:ext cx="207225" cy="208675"/>
            </a:xfrm>
            <a:custGeom>
              <a:avLst/>
              <a:gdLst/>
              <a:ahLst/>
              <a:cxnLst/>
              <a:rect l="l" t="t" r="r" b="b"/>
              <a:pathLst>
                <a:path w="8289" h="8347" extrusionOk="0">
                  <a:moveTo>
                    <a:pt x="4145" y="8347"/>
                  </a:moveTo>
                  <a:cubicBezTo>
                    <a:pt x="1810" y="8347"/>
                    <a:pt x="0" y="6479"/>
                    <a:pt x="0" y="4203"/>
                  </a:cubicBezTo>
                  <a:cubicBezTo>
                    <a:pt x="0" y="1868"/>
                    <a:pt x="1868" y="0"/>
                    <a:pt x="4145" y="0"/>
                  </a:cubicBezTo>
                  <a:cubicBezTo>
                    <a:pt x="6421" y="0"/>
                    <a:pt x="8289" y="1868"/>
                    <a:pt x="8289" y="4203"/>
                  </a:cubicBezTo>
                  <a:cubicBezTo>
                    <a:pt x="8289" y="6479"/>
                    <a:pt x="6421" y="8347"/>
                    <a:pt x="4145" y="834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8" name="Google Shape;9878;p22"/>
            <p:cNvSpPr/>
            <p:nvPr/>
          </p:nvSpPr>
          <p:spPr>
            <a:xfrm>
              <a:off x="4050775" y="3598800"/>
              <a:ext cx="208700" cy="208700"/>
            </a:xfrm>
            <a:custGeom>
              <a:avLst/>
              <a:gdLst/>
              <a:ahLst/>
              <a:cxnLst/>
              <a:rect l="l" t="t" r="r" b="b"/>
              <a:pathLst>
                <a:path w="8348" h="8348" extrusionOk="0">
                  <a:moveTo>
                    <a:pt x="8347" y="4145"/>
                  </a:moveTo>
                  <a:cubicBezTo>
                    <a:pt x="8347" y="6479"/>
                    <a:pt x="6538" y="8347"/>
                    <a:pt x="4203" y="8347"/>
                  </a:cubicBezTo>
                  <a:cubicBezTo>
                    <a:pt x="1926" y="8347"/>
                    <a:pt x="59" y="6538"/>
                    <a:pt x="59" y="4203"/>
                  </a:cubicBezTo>
                  <a:cubicBezTo>
                    <a:pt x="0" y="1926"/>
                    <a:pt x="1868" y="59"/>
                    <a:pt x="4144" y="59"/>
                  </a:cubicBezTo>
                  <a:cubicBezTo>
                    <a:pt x="6479" y="0"/>
                    <a:pt x="8347" y="1868"/>
                    <a:pt x="8347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9" name="Google Shape;9879;p22"/>
            <p:cNvSpPr/>
            <p:nvPr/>
          </p:nvSpPr>
          <p:spPr>
            <a:xfrm>
              <a:off x="3315300" y="3598800"/>
              <a:ext cx="207250" cy="208700"/>
            </a:xfrm>
            <a:custGeom>
              <a:avLst/>
              <a:gdLst/>
              <a:ahLst/>
              <a:cxnLst/>
              <a:rect l="l" t="t" r="r" b="b"/>
              <a:pathLst>
                <a:path w="8290" h="8348" extrusionOk="0">
                  <a:moveTo>
                    <a:pt x="4145" y="59"/>
                  </a:moveTo>
                  <a:cubicBezTo>
                    <a:pt x="6421" y="0"/>
                    <a:pt x="8289" y="1926"/>
                    <a:pt x="8289" y="4203"/>
                  </a:cubicBezTo>
                  <a:cubicBezTo>
                    <a:pt x="8289" y="6421"/>
                    <a:pt x="6421" y="8289"/>
                    <a:pt x="4203" y="8347"/>
                  </a:cubicBezTo>
                  <a:cubicBezTo>
                    <a:pt x="1927" y="8347"/>
                    <a:pt x="0" y="6479"/>
                    <a:pt x="0" y="4203"/>
                  </a:cubicBezTo>
                  <a:cubicBezTo>
                    <a:pt x="0" y="1926"/>
                    <a:pt x="1868" y="59"/>
                    <a:pt x="414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0" name="Google Shape;9880;p22"/>
            <p:cNvSpPr/>
            <p:nvPr/>
          </p:nvSpPr>
          <p:spPr>
            <a:xfrm>
              <a:off x="2826450" y="3109950"/>
              <a:ext cx="207225" cy="208700"/>
            </a:xfrm>
            <a:custGeom>
              <a:avLst/>
              <a:gdLst/>
              <a:ahLst/>
              <a:cxnLst/>
              <a:rect l="l" t="t" r="r" b="b"/>
              <a:pathLst>
                <a:path w="8289" h="8348" extrusionOk="0">
                  <a:moveTo>
                    <a:pt x="8289" y="4144"/>
                  </a:moveTo>
                  <a:cubicBezTo>
                    <a:pt x="8289" y="6362"/>
                    <a:pt x="6421" y="8289"/>
                    <a:pt x="4203" y="8289"/>
                  </a:cubicBezTo>
                  <a:cubicBezTo>
                    <a:pt x="1927" y="8347"/>
                    <a:pt x="0" y="6421"/>
                    <a:pt x="0" y="4144"/>
                  </a:cubicBezTo>
                  <a:cubicBezTo>
                    <a:pt x="0" y="1926"/>
                    <a:pt x="1868" y="58"/>
                    <a:pt x="4145" y="0"/>
                  </a:cubicBezTo>
                  <a:cubicBezTo>
                    <a:pt x="6363" y="0"/>
                    <a:pt x="8289" y="1868"/>
                    <a:pt x="8289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1" name="Google Shape;9881;p22"/>
            <p:cNvSpPr/>
            <p:nvPr/>
          </p:nvSpPr>
          <p:spPr>
            <a:xfrm>
              <a:off x="4298850" y="1881250"/>
              <a:ext cx="205775" cy="205775"/>
            </a:xfrm>
            <a:custGeom>
              <a:avLst/>
              <a:gdLst/>
              <a:ahLst/>
              <a:cxnLst/>
              <a:rect l="l" t="t" r="r" b="b"/>
              <a:pathLst>
                <a:path w="8231" h="8231" extrusionOk="0">
                  <a:moveTo>
                    <a:pt x="8230" y="4086"/>
                  </a:moveTo>
                  <a:cubicBezTo>
                    <a:pt x="8230" y="6363"/>
                    <a:pt x="6362" y="8230"/>
                    <a:pt x="4144" y="8230"/>
                  </a:cubicBezTo>
                  <a:cubicBezTo>
                    <a:pt x="1868" y="8230"/>
                    <a:pt x="58" y="6421"/>
                    <a:pt x="58" y="4144"/>
                  </a:cubicBezTo>
                  <a:cubicBezTo>
                    <a:pt x="0" y="1868"/>
                    <a:pt x="1868" y="0"/>
                    <a:pt x="4144" y="0"/>
                  </a:cubicBezTo>
                  <a:cubicBezTo>
                    <a:pt x="6421" y="59"/>
                    <a:pt x="8230" y="1868"/>
                    <a:pt x="8230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2" name="Google Shape;9882;p22"/>
            <p:cNvSpPr/>
            <p:nvPr/>
          </p:nvSpPr>
          <p:spPr>
            <a:xfrm>
              <a:off x="4545450" y="2127850"/>
              <a:ext cx="207250" cy="205775"/>
            </a:xfrm>
            <a:custGeom>
              <a:avLst/>
              <a:gdLst/>
              <a:ahLst/>
              <a:cxnLst/>
              <a:rect l="l" t="t" r="r" b="b"/>
              <a:pathLst>
                <a:path w="8290" h="8231" extrusionOk="0">
                  <a:moveTo>
                    <a:pt x="8231" y="4087"/>
                  </a:moveTo>
                  <a:cubicBezTo>
                    <a:pt x="8289" y="6363"/>
                    <a:pt x="6421" y="8231"/>
                    <a:pt x="4145" y="8231"/>
                  </a:cubicBezTo>
                  <a:cubicBezTo>
                    <a:pt x="1869" y="8231"/>
                    <a:pt x="59" y="6422"/>
                    <a:pt x="59" y="4145"/>
                  </a:cubicBezTo>
                  <a:cubicBezTo>
                    <a:pt x="1" y="1927"/>
                    <a:pt x="1869" y="1"/>
                    <a:pt x="4145" y="59"/>
                  </a:cubicBezTo>
                  <a:cubicBezTo>
                    <a:pt x="6363" y="59"/>
                    <a:pt x="8231" y="1869"/>
                    <a:pt x="8231" y="408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3" name="Google Shape;9883;p22"/>
            <p:cNvSpPr/>
            <p:nvPr/>
          </p:nvSpPr>
          <p:spPr>
            <a:xfrm>
              <a:off x="4548375" y="3355100"/>
              <a:ext cx="202850" cy="202850"/>
            </a:xfrm>
            <a:custGeom>
              <a:avLst/>
              <a:gdLst/>
              <a:ahLst/>
              <a:cxnLst/>
              <a:rect l="l" t="t" r="r" b="b"/>
              <a:pathLst>
                <a:path w="8114" h="8114" extrusionOk="0">
                  <a:moveTo>
                    <a:pt x="8056" y="4028"/>
                  </a:moveTo>
                  <a:cubicBezTo>
                    <a:pt x="8114" y="6304"/>
                    <a:pt x="6304" y="8114"/>
                    <a:pt x="4086" y="8114"/>
                  </a:cubicBezTo>
                  <a:cubicBezTo>
                    <a:pt x="1810" y="8114"/>
                    <a:pt x="0" y="6363"/>
                    <a:pt x="0" y="4086"/>
                  </a:cubicBezTo>
                  <a:cubicBezTo>
                    <a:pt x="0" y="1868"/>
                    <a:pt x="1693" y="59"/>
                    <a:pt x="3911" y="59"/>
                  </a:cubicBezTo>
                  <a:cubicBezTo>
                    <a:pt x="6188" y="0"/>
                    <a:pt x="8056" y="1751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4" name="Google Shape;9884;p22"/>
            <p:cNvSpPr/>
            <p:nvPr/>
          </p:nvSpPr>
          <p:spPr>
            <a:xfrm>
              <a:off x="3075975" y="1882700"/>
              <a:ext cx="201400" cy="202875"/>
            </a:xfrm>
            <a:custGeom>
              <a:avLst/>
              <a:gdLst/>
              <a:ahLst/>
              <a:cxnLst/>
              <a:rect l="l" t="t" r="r" b="b"/>
              <a:pathLst>
                <a:path w="8056" h="8115" extrusionOk="0">
                  <a:moveTo>
                    <a:pt x="8056" y="4086"/>
                  </a:moveTo>
                  <a:cubicBezTo>
                    <a:pt x="8056" y="6363"/>
                    <a:pt x="6246" y="8114"/>
                    <a:pt x="3970" y="8114"/>
                  </a:cubicBezTo>
                  <a:cubicBezTo>
                    <a:pt x="1752" y="8056"/>
                    <a:pt x="1" y="6305"/>
                    <a:pt x="1" y="4028"/>
                  </a:cubicBezTo>
                  <a:cubicBezTo>
                    <a:pt x="1" y="1752"/>
                    <a:pt x="1810" y="1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5" name="Google Shape;9885;p22"/>
            <p:cNvSpPr/>
            <p:nvPr/>
          </p:nvSpPr>
          <p:spPr>
            <a:xfrm>
              <a:off x="2829375" y="21307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5" y="3970"/>
                  </a:moveTo>
                  <a:cubicBezTo>
                    <a:pt x="8055" y="6188"/>
                    <a:pt x="6304" y="7997"/>
                    <a:pt x="4086" y="8056"/>
                  </a:cubicBezTo>
                  <a:cubicBezTo>
                    <a:pt x="1810" y="8056"/>
                    <a:pt x="0" y="6246"/>
                    <a:pt x="0" y="4028"/>
                  </a:cubicBezTo>
                  <a:cubicBezTo>
                    <a:pt x="0" y="1810"/>
                    <a:pt x="1751" y="1"/>
                    <a:pt x="3969" y="1"/>
                  </a:cubicBezTo>
                  <a:cubicBezTo>
                    <a:pt x="6187" y="1"/>
                    <a:pt x="7997" y="1752"/>
                    <a:pt x="805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6" name="Google Shape;9886;p22"/>
            <p:cNvSpPr/>
            <p:nvPr/>
          </p:nvSpPr>
          <p:spPr>
            <a:xfrm>
              <a:off x="4301750" y="36031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6" y="3970"/>
                  </a:moveTo>
                  <a:cubicBezTo>
                    <a:pt x="8056" y="6246"/>
                    <a:pt x="6305" y="7997"/>
                    <a:pt x="4087" y="8055"/>
                  </a:cubicBezTo>
                  <a:cubicBezTo>
                    <a:pt x="1810" y="8055"/>
                    <a:pt x="1" y="6246"/>
                    <a:pt x="1" y="4028"/>
                  </a:cubicBezTo>
                  <a:cubicBezTo>
                    <a:pt x="1" y="1810"/>
                    <a:pt x="1810" y="0"/>
                    <a:pt x="4028" y="0"/>
                  </a:cubicBezTo>
                  <a:cubicBezTo>
                    <a:pt x="6246" y="0"/>
                    <a:pt x="8056" y="1751"/>
                    <a:pt x="8056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7" name="Google Shape;9887;p22"/>
            <p:cNvSpPr/>
            <p:nvPr/>
          </p:nvSpPr>
          <p:spPr>
            <a:xfrm>
              <a:off x="4790600" y="2619625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4029" y="1"/>
                  </a:moveTo>
                  <a:cubicBezTo>
                    <a:pt x="6247" y="1"/>
                    <a:pt x="8056" y="1810"/>
                    <a:pt x="8056" y="4028"/>
                  </a:cubicBezTo>
                  <a:cubicBezTo>
                    <a:pt x="8056" y="6246"/>
                    <a:pt x="6305" y="8056"/>
                    <a:pt x="4087" y="8056"/>
                  </a:cubicBezTo>
                  <a:cubicBezTo>
                    <a:pt x="1810" y="8056"/>
                    <a:pt x="59" y="6305"/>
                    <a:pt x="1" y="4028"/>
                  </a:cubicBezTo>
                  <a:cubicBezTo>
                    <a:pt x="1" y="1810"/>
                    <a:pt x="1810" y="59"/>
                    <a:pt x="402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8" name="Google Shape;9888;p22"/>
            <p:cNvSpPr/>
            <p:nvPr/>
          </p:nvSpPr>
          <p:spPr>
            <a:xfrm>
              <a:off x="3564825" y="1641925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8056" y="4028"/>
                  </a:moveTo>
                  <a:cubicBezTo>
                    <a:pt x="8056" y="6246"/>
                    <a:pt x="6246" y="7997"/>
                    <a:pt x="4028" y="7997"/>
                  </a:cubicBezTo>
                  <a:cubicBezTo>
                    <a:pt x="1810" y="7997"/>
                    <a:pt x="1" y="6129"/>
                    <a:pt x="59" y="3911"/>
                  </a:cubicBezTo>
                  <a:cubicBezTo>
                    <a:pt x="59" y="1752"/>
                    <a:pt x="1869" y="0"/>
                    <a:pt x="4028" y="0"/>
                  </a:cubicBezTo>
                  <a:cubicBezTo>
                    <a:pt x="6246" y="0"/>
                    <a:pt x="8056" y="1752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9" name="Google Shape;9889;p22"/>
            <p:cNvSpPr/>
            <p:nvPr/>
          </p:nvSpPr>
          <p:spPr>
            <a:xfrm>
              <a:off x="3811450" y="16404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4086" y="58"/>
                  </a:moveTo>
                  <a:cubicBezTo>
                    <a:pt x="6304" y="58"/>
                    <a:pt x="8056" y="1868"/>
                    <a:pt x="8056" y="4086"/>
                  </a:cubicBezTo>
                  <a:cubicBezTo>
                    <a:pt x="8056" y="6304"/>
                    <a:pt x="6246" y="8055"/>
                    <a:pt x="4028" y="8055"/>
                  </a:cubicBezTo>
                  <a:cubicBezTo>
                    <a:pt x="1810" y="8055"/>
                    <a:pt x="0" y="6246"/>
                    <a:pt x="59" y="4028"/>
                  </a:cubicBezTo>
                  <a:cubicBezTo>
                    <a:pt x="59" y="1810"/>
                    <a:pt x="1868" y="0"/>
                    <a:pt x="4086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0" name="Google Shape;9890;p22"/>
            <p:cNvSpPr/>
            <p:nvPr/>
          </p:nvSpPr>
          <p:spPr>
            <a:xfrm>
              <a:off x="4790600" y="2866250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8056" y="4086"/>
                  </a:moveTo>
                  <a:cubicBezTo>
                    <a:pt x="8056" y="6304"/>
                    <a:pt x="6247" y="8055"/>
                    <a:pt x="4029" y="8055"/>
                  </a:cubicBezTo>
                  <a:cubicBezTo>
                    <a:pt x="1810" y="8055"/>
                    <a:pt x="1" y="6246"/>
                    <a:pt x="59" y="4028"/>
                  </a:cubicBezTo>
                  <a:cubicBezTo>
                    <a:pt x="59" y="1810"/>
                    <a:pt x="1869" y="0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1" name="Google Shape;9891;p22"/>
            <p:cNvSpPr/>
            <p:nvPr/>
          </p:nvSpPr>
          <p:spPr>
            <a:xfrm>
              <a:off x="2829375" y="3356550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7997" y="4028"/>
                  </a:moveTo>
                  <a:cubicBezTo>
                    <a:pt x="7997" y="6246"/>
                    <a:pt x="6187" y="7997"/>
                    <a:pt x="4028" y="7997"/>
                  </a:cubicBezTo>
                  <a:cubicBezTo>
                    <a:pt x="1810" y="7997"/>
                    <a:pt x="0" y="6130"/>
                    <a:pt x="58" y="3912"/>
                  </a:cubicBezTo>
                  <a:cubicBezTo>
                    <a:pt x="58" y="1752"/>
                    <a:pt x="1926" y="1"/>
                    <a:pt x="4086" y="1"/>
                  </a:cubicBezTo>
                  <a:cubicBezTo>
                    <a:pt x="6246" y="59"/>
                    <a:pt x="8055" y="1869"/>
                    <a:pt x="7997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2" name="Google Shape;9892;p22"/>
            <p:cNvSpPr/>
            <p:nvPr/>
          </p:nvSpPr>
          <p:spPr>
            <a:xfrm>
              <a:off x="3075975" y="3603175"/>
              <a:ext cx="199950" cy="201400"/>
            </a:xfrm>
            <a:custGeom>
              <a:avLst/>
              <a:gdLst/>
              <a:ahLst/>
              <a:cxnLst/>
              <a:rect l="l" t="t" r="r" b="b"/>
              <a:pathLst>
                <a:path w="7998" h="8056" extrusionOk="0">
                  <a:moveTo>
                    <a:pt x="4087" y="0"/>
                  </a:moveTo>
                  <a:cubicBezTo>
                    <a:pt x="6246" y="59"/>
                    <a:pt x="7997" y="1868"/>
                    <a:pt x="7997" y="4028"/>
                  </a:cubicBezTo>
                  <a:cubicBezTo>
                    <a:pt x="7997" y="6246"/>
                    <a:pt x="6130" y="8055"/>
                    <a:pt x="3970" y="7997"/>
                  </a:cubicBezTo>
                  <a:cubicBezTo>
                    <a:pt x="1752" y="7939"/>
                    <a:pt x="1" y="6129"/>
                    <a:pt x="59" y="3970"/>
                  </a:cubicBezTo>
                  <a:cubicBezTo>
                    <a:pt x="59" y="1810"/>
                    <a:pt x="1869" y="0"/>
                    <a:pt x="40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3" name="Google Shape;9893;p22"/>
            <p:cNvSpPr/>
            <p:nvPr/>
          </p:nvSpPr>
          <p:spPr>
            <a:xfrm>
              <a:off x="4056600" y="1641925"/>
              <a:ext cx="198475" cy="198475"/>
            </a:xfrm>
            <a:custGeom>
              <a:avLst/>
              <a:gdLst/>
              <a:ahLst/>
              <a:cxnLst/>
              <a:rect l="l" t="t" r="r" b="b"/>
              <a:pathLst>
                <a:path w="7939" h="7939" extrusionOk="0">
                  <a:moveTo>
                    <a:pt x="3970" y="7939"/>
                  </a:moveTo>
                  <a:cubicBezTo>
                    <a:pt x="1810" y="7939"/>
                    <a:pt x="1" y="6129"/>
                    <a:pt x="1" y="3970"/>
                  </a:cubicBezTo>
                  <a:cubicBezTo>
                    <a:pt x="1" y="1810"/>
                    <a:pt x="1810" y="0"/>
                    <a:pt x="3970" y="0"/>
                  </a:cubicBezTo>
                  <a:cubicBezTo>
                    <a:pt x="6130" y="0"/>
                    <a:pt x="7939" y="1810"/>
                    <a:pt x="7939" y="3970"/>
                  </a:cubicBezTo>
                  <a:cubicBezTo>
                    <a:pt x="7939" y="6188"/>
                    <a:pt x="6130" y="7939"/>
                    <a:pt x="3970" y="793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4" name="Google Shape;9894;p22"/>
            <p:cNvSpPr/>
            <p:nvPr/>
          </p:nvSpPr>
          <p:spPr>
            <a:xfrm>
              <a:off x="4792075" y="2377400"/>
              <a:ext cx="199950" cy="199925"/>
            </a:xfrm>
            <a:custGeom>
              <a:avLst/>
              <a:gdLst/>
              <a:ahLst/>
              <a:cxnLst/>
              <a:rect l="l" t="t" r="r" b="b"/>
              <a:pathLst>
                <a:path w="7998" h="7997" extrusionOk="0">
                  <a:moveTo>
                    <a:pt x="3970" y="58"/>
                  </a:moveTo>
                  <a:cubicBezTo>
                    <a:pt x="6129" y="0"/>
                    <a:pt x="7939" y="1810"/>
                    <a:pt x="7939" y="3969"/>
                  </a:cubicBezTo>
                  <a:cubicBezTo>
                    <a:pt x="7997" y="6129"/>
                    <a:pt x="6188" y="7939"/>
                    <a:pt x="4028" y="7997"/>
                  </a:cubicBezTo>
                  <a:cubicBezTo>
                    <a:pt x="1868" y="7997"/>
                    <a:pt x="59" y="6246"/>
                    <a:pt x="0" y="4028"/>
                  </a:cubicBezTo>
                  <a:cubicBezTo>
                    <a:pt x="0" y="1926"/>
                    <a:pt x="1810" y="58"/>
                    <a:pt x="3970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5" name="Google Shape;9895;p22"/>
            <p:cNvSpPr/>
            <p:nvPr/>
          </p:nvSpPr>
          <p:spPr>
            <a:xfrm>
              <a:off x="4793525" y="31157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70" y="1"/>
                  </a:moveTo>
                  <a:cubicBezTo>
                    <a:pt x="6130" y="1"/>
                    <a:pt x="7881" y="1752"/>
                    <a:pt x="7881" y="3911"/>
                  </a:cubicBezTo>
                  <a:cubicBezTo>
                    <a:pt x="7881" y="6129"/>
                    <a:pt x="6071" y="7881"/>
                    <a:pt x="3853" y="7881"/>
                  </a:cubicBezTo>
                  <a:cubicBezTo>
                    <a:pt x="1693" y="7822"/>
                    <a:pt x="1" y="6071"/>
                    <a:pt x="1" y="3911"/>
                  </a:cubicBezTo>
                  <a:cubicBezTo>
                    <a:pt x="1" y="1693"/>
                    <a:pt x="1752" y="1"/>
                    <a:pt x="39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6" name="Google Shape;9896;p22"/>
            <p:cNvSpPr/>
            <p:nvPr/>
          </p:nvSpPr>
          <p:spPr>
            <a:xfrm>
              <a:off x="2584200" y="2622550"/>
              <a:ext cx="197025" cy="195550"/>
            </a:xfrm>
            <a:custGeom>
              <a:avLst/>
              <a:gdLst/>
              <a:ahLst/>
              <a:cxnLst/>
              <a:rect l="l" t="t" r="r" b="b"/>
              <a:pathLst>
                <a:path w="7881" h="7822" extrusionOk="0">
                  <a:moveTo>
                    <a:pt x="3912" y="7822"/>
                  </a:moveTo>
                  <a:cubicBezTo>
                    <a:pt x="1752" y="7822"/>
                    <a:pt x="1" y="6071"/>
                    <a:pt x="59" y="3911"/>
                  </a:cubicBezTo>
                  <a:cubicBezTo>
                    <a:pt x="59" y="1693"/>
                    <a:pt x="1810" y="0"/>
                    <a:pt x="3970" y="0"/>
                  </a:cubicBezTo>
                  <a:cubicBezTo>
                    <a:pt x="6188" y="0"/>
                    <a:pt x="7881" y="1751"/>
                    <a:pt x="7881" y="3970"/>
                  </a:cubicBezTo>
                  <a:cubicBezTo>
                    <a:pt x="7881" y="6129"/>
                    <a:pt x="6130" y="7822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7" name="Google Shape;9897;p22"/>
            <p:cNvSpPr/>
            <p:nvPr/>
          </p:nvSpPr>
          <p:spPr>
            <a:xfrm>
              <a:off x="3321125" y="16433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12" y="7822"/>
                  </a:moveTo>
                  <a:cubicBezTo>
                    <a:pt x="1694" y="7822"/>
                    <a:pt x="1" y="6071"/>
                    <a:pt x="1" y="3912"/>
                  </a:cubicBezTo>
                  <a:cubicBezTo>
                    <a:pt x="59" y="1694"/>
                    <a:pt x="1810" y="1"/>
                    <a:pt x="3970" y="1"/>
                  </a:cubicBezTo>
                  <a:cubicBezTo>
                    <a:pt x="6130" y="59"/>
                    <a:pt x="7881" y="1810"/>
                    <a:pt x="7823" y="3970"/>
                  </a:cubicBezTo>
                  <a:cubicBezTo>
                    <a:pt x="7823" y="6130"/>
                    <a:pt x="6071" y="7881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8" name="Google Shape;9898;p22"/>
            <p:cNvSpPr/>
            <p:nvPr/>
          </p:nvSpPr>
          <p:spPr>
            <a:xfrm>
              <a:off x="3812900" y="3851250"/>
              <a:ext cx="198500" cy="197025"/>
            </a:xfrm>
            <a:custGeom>
              <a:avLst/>
              <a:gdLst/>
              <a:ahLst/>
              <a:cxnLst/>
              <a:rect l="l" t="t" r="r" b="b"/>
              <a:pathLst>
                <a:path w="7940" h="7881" extrusionOk="0">
                  <a:moveTo>
                    <a:pt x="7939" y="3969"/>
                  </a:moveTo>
                  <a:cubicBezTo>
                    <a:pt x="7881" y="6188"/>
                    <a:pt x="6130" y="7880"/>
                    <a:pt x="3970" y="7880"/>
                  </a:cubicBezTo>
                  <a:cubicBezTo>
                    <a:pt x="1752" y="7880"/>
                    <a:pt x="1" y="6071"/>
                    <a:pt x="59" y="3911"/>
                  </a:cubicBezTo>
                  <a:cubicBezTo>
                    <a:pt x="117" y="1693"/>
                    <a:pt x="1869" y="0"/>
                    <a:pt x="4028" y="59"/>
                  </a:cubicBezTo>
                  <a:cubicBezTo>
                    <a:pt x="6188" y="59"/>
                    <a:pt x="7939" y="1810"/>
                    <a:pt x="7939" y="39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9" name="Google Shape;9899;p22"/>
            <p:cNvSpPr/>
            <p:nvPr/>
          </p:nvSpPr>
          <p:spPr>
            <a:xfrm>
              <a:off x="2585675" y="2869150"/>
              <a:ext cx="195550" cy="195575"/>
            </a:xfrm>
            <a:custGeom>
              <a:avLst/>
              <a:gdLst/>
              <a:ahLst/>
              <a:cxnLst/>
              <a:rect l="l" t="t" r="r" b="b"/>
              <a:pathLst>
                <a:path w="7822" h="7823" extrusionOk="0">
                  <a:moveTo>
                    <a:pt x="7822" y="3912"/>
                  </a:moveTo>
                  <a:cubicBezTo>
                    <a:pt x="7822" y="6071"/>
                    <a:pt x="6129" y="7823"/>
                    <a:pt x="3911" y="7823"/>
                  </a:cubicBezTo>
                  <a:cubicBezTo>
                    <a:pt x="1751" y="7823"/>
                    <a:pt x="0" y="6130"/>
                    <a:pt x="0" y="3970"/>
                  </a:cubicBezTo>
                  <a:cubicBezTo>
                    <a:pt x="0" y="1752"/>
                    <a:pt x="1693" y="59"/>
                    <a:pt x="3853" y="1"/>
                  </a:cubicBezTo>
                  <a:cubicBezTo>
                    <a:pt x="6071" y="1"/>
                    <a:pt x="7763" y="1752"/>
                    <a:pt x="7822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0" name="Google Shape;9900;p22"/>
            <p:cNvSpPr/>
            <p:nvPr/>
          </p:nvSpPr>
          <p:spPr>
            <a:xfrm>
              <a:off x="3567750" y="3851250"/>
              <a:ext cx="197025" cy="198475"/>
            </a:xfrm>
            <a:custGeom>
              <a:avLst/>
              <a:gdLst/>
              <a:ahLst/>
              <a:cxnLst/>
              <a:rect l="l" t="t" r="r" b="b"/>
              <a:pathLst>
                <a:path w="7881" h="7939" extrusionOk="0">
                  <a:moveTo>
                    <a:pt x="4028" y="59"/>
                  </a:moveTo>
                  <a:cubicBezTo>
                    <a:pt x="6188" y="117"/>
                    <a:pt x="7881" y="1868"/>
                    <a:pt x="7822" y="4028"/>
                  </a:cubicBezTo>
                  <a:cubicBezTo>
                    <a:pt x="7822" y="6246"/>
                    <a:pt x="6013" y="7939"/>
                    <a:pt x="3853" y="7880"/>
                  </a:cubicBezTo>
                  <a:cubicBezTo>
                    <a:pt x="1693" y="7822"/>
                    <a:pt x="1" y="6071"/>
                    <a:pt x="1" y="3853"/>
                  </a:cubicBezTo>
                  <a:cubicBezTo>
                    <a:pt x="59" y="1693"/>
                    <a:pt x="1868" y="0"/>
                    <a:pt x="4028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1" name="Google Shape;9901;p22"/>
            <p:cNvSpPr/>
            <p:nvPr/>
          </p:nvSpPr>
          <p:spPr>
            <a:xfrm>
              <a:off x="4551300" y="1891450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7763" y="3912"/>
                  </a:moveTo>
                  <a:cubicBezTo>
                    <a:pt x="7763" y="6071"/>
                    <a:pt x="6071" y="7764"/>
                    <a:pt x="3853" y="7764"/>
                  </a:cubicBezTo>
                  <a:cubicBezTo>
                    <a:pt x="1693" y="7764"/>
                    <a:pt x="0" y="6013"/>
                    <a:pt x="0" y="3853"/>
                  </a:cubicBezTo>
                  <a:cubicBezTo>
                    <a:pt x="0" y="1693"/>
                    <a:pt x="1751" y="1"/>
                    <a:pt x="3969" y="1"/>
                  </a:cubicBezTo>
                  <a:cubicBezTo>
                    <a:pt x="6129" y="1"/>
                    <a:pt x="7822" y="1693"/>
                    <a:pt x="7763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2" name="Google Shape;9902;p22"/>
            <p:cNvSpPr/>
            <p:nvPr/>
          </p:nvSpPr>
          <p:spPr>
            <a:xfrm>
              <a:off x="4059525" y="385270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3794" y="59"/>
                  </a:moveTo>
                  <a:cubicBezTo>
                    <a:pt x="5954" y="1"/>
                    <a:pt x="7705" y="1693"/>
                    <a:pt x="7705" y="3853"/>
                  </a:cubicBezTo>
                  <a:cubicBezTo>
                    <a:pt x="7705" y="6013"/>
                    <a:pt x="6013" y="7764"/>
                    <a:pt x="3853" y="7764"/>
                  </a:cubicBezTo>
                  <a:cubicBezTo>
                    <a:pt x="1693" y="7764"/>
                    <a:pt x="0" y="6071"/>
                    <a:pt x="0" y="3911"/>
                  </a:cubicBezTo>
                  <a:cubicBezTo>
                    <a:pt x="0" y="1752"/>
                    <a:pt x="1693" y="59"/>
                    <a:pt x="379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3" name="Google Shape;9903;p22"/>
            <p:cNvSpPr/>
            <p:nvPr/>
          </p:nvSpPr>
          <p:spPr>
            <a:xfrm>
              <a:off x="2585675" y="2380300"/>
              <a:ext cx="194100" cy="194125"/>
            </a:xfrm>
            <a:custGeom>
              <a:avLst/>
              <a:gdLst/>
              <a:ahLst/>
              <a:cxnLst/>
              <a:rect l="l" t="t" r="r" b="b"/>
              <a:pathLst>
                <a:path w="7764" h="7765" extrusionOk="0">
                  <a:moveTo>
                    <a:pt x="3911" y="59"/>
                  </a:moveTo>
                  <a:cubicBezTo>
                    <a:pt x="6071" y="59"/>
                    <a:pt x="7763" y="1810"/>
                    <a:pt x="7763" y="3912"/>
                  </a:cubicBezTo>
                  <a:cubicBezTo>
                    <a:pt x="7763" y="6071"/>
                    <a:pt x="6012" y="7764"/>
                    <a:pt x="3853" y="7764"/>
                  </a:cubicBezTo>
                  <a:cubicBezTo>
                    <a:pt x="1693" y="7764"/>
                    <a:pt x="0" y="6013"/>
                    <a:pt x="59" y="3853"/>
                  </a:cubicBezTo>
                  <a:cubicBezTo>
                    <a:pt x="59" y="1694"/>
                    <a:pt x="1810" y="1"/>
                    <a:pt x="391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4" name="Google Shape;9904;p22"/>
            <p:cNvSpPr/>
            <p:nvPr/>
          </p:nvSpPr>
          <p:spPr>
            <a:xfrm>
              <a:off x="3322600" y="3854175"/>
              <a:ext cx="192650" cy="192625"/>
            </a:xfrm>
            <a:custGeom>
              <a:avLst/>
              <a:gdLst/>
              <a:ahLst/>
              <a:cxnLst/>
              <a:rect l="l" t="t" r="r" b="b"/>
              <a:pathLst>
                <a:path w="7706" h="7705" extrusionOk="0">
                  <a:moveTo>
                    <a:pt x="7705" y="3852"/>
                  </a:moveTo>
                  <a:cubicBezTo>
                    <a:pt x="7705" y="5954"/>
                    <a:pt x="5954" y="7705"/>
                    <a:pt x="3853" y="7705"/>
                  </a:cubicBezTo>
                  <a:cubicBezTo>
                    <a:pt x="1751" y="7705"/>
                    <a:pt x="0" y="5954"/>
                    <a:pt x="0" y="3852"/>
                  </a:cubicBezTo>
                  <a:cubicBezTo>
                    <a:pt x="0" y="1693"/>
                    <a:pt x="1751" y="0"/>
                    <a:pt x="3911" y="0"/>
                  </a:cubicBezTo>
                  <a:cubicBezTo>
                    <a:pt x="6012" y="0"/>
                    <a:pt x="7705" y="1751"/>
                    <a:pt x="7705" y="38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5" name="Google Shape;9905;p22"/>
            <p:cNvSpPr/>
            <p:nvPr/>
          </p:nvSpPr>
          <p:spPr>
            <a:xfrm>
              <a:off x="2585675" y="3117225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3969" y="1"/>
                  </a:moveTo>
                  <a:cubicBezTo>
                    <a:pt x="6071" y="59"/>
                    <a:pt x="7822" y="1869"/>
                    <a:pt x="7763" y="3970"/>
                  </a:cubicBezTo>
                  <a:cubicBezTo>
                    <a:pt x="7705" y="6071"/>
                    <a:pt x="5954" y="7764"/>
                    <a:pt x="3853" y="7706"/>
                  </a:cubicBezTo>
                  <a:cubicBezTo>
                    <a:pt x="1751" y="7706"/>
                    <a:pt x="0" y="5896"/>
                    <a:pt x="59" y="3795"/>
                  </a:cubicBezTo>
                  <a:cubicBezTo>
                    <a:pt x="117" y="1694"/>
                    <a:pt x="1868" y="1"/>
                    <a:pt x="39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6" name="Google Shape;9906;p22"/>
            <p:cNvSpPr/>
            <p:nvPr/>
          </p:nvSpPr>
          <p:spPr>
            <a:xfrm>
              <a:off x="4795000" y="2133700"/>
              <a:ext cx="192625" cy="194100"/>
            </a:xfrm>
            <a:custGeom>
              <a:avLst/>
              <a:gdLst/>
              <a:ahLst/>
              <a:cxnLst/>
              <a:rect l="l" t="t" r="r" b="b"/>
              <a:pathLst>
                <a:path w="7705" h="7764" extrusionOk="0">
                  <a:moveTo>
                    <a:pt x="3911" y="7764"/>
                  </a:moveTo>
                  <a:cubicBezTo>
                    <a:pt x="1810" y="7764"/>
                    <a:pt x="58" y="6012"/>
                    <a:pt x="0" y="3911"/>
                  </a:cubicBezTo>
                  <a:cubicBezTo>
                    <a:pt x="0" y="1810"/>
                    <a:pt x="1751" y="59"/>
                    <a:pt x="3853" y="59"/>
                  </a:cubicBezTo>
                  <a:cubicBezTo>
                    <a:pt x="5954" y="0"/>
                    <a:pt x="7705" y="1751"/>
                    <a:pt x="7705" y="3911"/>
                  </a:cubicBezTo>
                  <a:cubicBezTo>
                    <a:pt x="7705" y="5954"/>
                    <a:pt x="6012" y="7705"/>
                    <a:pt x="3911" y="776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7" name="Google Shape;9907;p22"/>
            <p:cNvSpPr/>
            <p:nvPr/>
          </p:nvSpPr>
          <p:spPr>
            <a:xfrm>
              <a:off x="4306125" y="164485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7706" y="3911"/>
                  </a:moveTo>
                  <a:cubicBezTo>
                    <a:pt x="7648" y="6012"/>
                    <a:pt x="5896" y="7763"/>
                    <a:pt x="3737" y="7705"/>
                  </a:cubicBezTo>
                  <a:cubicBezTo>
                    <a:pt x="1694" y="7647"/>
                    <a:pt x="1" y="5896"/>
                    <a:pt x="1" y="3794"/>
                  </a:cubicBezTo>
                  <a:cubicBezTo>
                    <a:pt x="1" y="1693"/>
                    <a:pt x="1810" y="0"/>
                    <a:pt x="3912" y="0"/>
                  </a:cubicBezTo>
                  <a:cubicBezTo>
                    <a:pt x="6013" y="59"/>
                    <a:pt x="7706" y="1810"/>
                    <a:pt x="7706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8" name="Google Shape;9908;p22"/>
            <p:cNvSpPr/>
            <p:nvPr/>
          </p:nvSpPr>
          <p:spPr>
            <a:xfrm>
              <a:off x="4546925" y="3606100"/>
              <a:ext cx="195550" cy="194100"/>
            </a:xfrm>
            <a:custGeom>
              <a:avLst/>
              <a:gdLst/>
              <a:ahLst/>
              <a:cxnLst/>
              <a:rect l="l" t="t" r="r" b="b"/>
              <a:pathLst>
                <a:path w="7822" h="7764" extrusionOk="0">
                  <a:moveTo>
                    <a:pt x="3853" y="7763"/>
                  </a:moveTo>
                  <a:cubicBezTo>
                    <a:pt x="1751" y="7705"/>
                    <a:pt x="0" y="5895"/>
                    <a:pt x="58" y="3794"/>
                  </a:cubicBezTo>
                  <a:cubicBezTo>
                    <a:pt x="117" y="1693"/>
                    <a:pt x="1926" y="0"/>
                    <a:pt x="3969" y="58"/>
                  </a:cubicBezTo>
                  <a:cubicBezTo>
                    <a:pt x="6129" y="117"/>
                    <a:pt x="7822" y="1868"/>
                    <a:pt x="7763" y="4028"/>
                  </a:cubicBezTo>
                  <a:cubicBezTo>
                    <a:pt x="7705" y="6071"/>
                    <a:pt x="5954" y="7763"/>
                    <a:pt x="3853" y="77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9" name="Google Shape;9909;p22"/>
            <p:cNvSpPr/>
            <p:nvPr/>
          </p:nvSpPr>
          <p:spPr>
            <a:xfrm>
              <a:off x="2832275" y="1887075"/>
              <a:ext cx="194125" cy="194100"/>
            </a:xfrm>
            <a:custGeom>
              <a:avLst/>
              <a:gdLst/>
              <a:ahLst/>
              <a:cxnLst/>
              <a:rect l="l" t="t" r="r" b="b"/>
              <a:pathLst>
                <a:path w="7765" h="7764" extrusionOk="0">
                  <a:moveTo>
                    <a:pt x="7764" y="3911"/>
                  </a:moveTo>
                  <a:cubicBezTo>
                    <a:pt x="7706" y="6013"/>
                    <a:pt x="5955" y="7764"/>
                    <a:pt x="3912" y="7706"/>
                  </a:cubicBezTo>
                  <a:cubicBezTo>
                    <a:pt x="1752" y="7706"/>
                    <a:pt x="1" y="5954"/>
                    <a:pt x="59" y="3795"/>
                  </a:cubicBezTo>
                  <a:cubicBezTo>
                    <a:pt x="118" y="1693"/>
                    <a:pt x="1869" y="1"/>
                    <a:pt x="3970" y="59"/>
                  </a:cubicBezTo>
                  <a:cubicBezTo>
                    <a:pt x="6071" y="59"/>
                    <a:pt x="7764" y="1810"/>
                    <a:pt x="7764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0" name="Google Shape;9910;p22"/>
            <p:cNvSpPr/>
            <p:nvPr/>
          </p:nvSpPr>
          <p:spPr>
            <a:xfrm>
              <a:off x="4796450" y="3362400"/>
              <a:ext cx="191175" cy="189725"/>
            </a:xfrm>
            <a:custGeom>
              <a:avLst/>
              <a:gdLst/>
              <a:ahLst/>
              <a:cxnLst/>
              <a:rect l="l" t="t" r="r" b="b"/>
              <a:pathLst>
                <a:path w="7647" h="7589" extrusionOk="0">
                  <a:moveTo>
                    <a:pt x="3795" y="0"/>
                  </a:moveTo>
                  <a:cubicBezTo>
                    <a:pt x="5896" y="0"/>
                    <a:pt x="7647" y="1751"/>
                    <a:pt x="7589" y="3794"/>
                  </a:cubicBezTo>
                  <a:cubicBezTo>
                    <a:pt x="7589" y="5896"/>
                    <a:pt x="5896" y="7588"/>
                    <a:pt x="3795" y="7588"/>
                  </a:cubicBezTo>
                  <a:cubicBezTo>
                    <a:pt x="1693" y="7588"/>
                    <a:pt x="0" y="5837"/>
                    <a:pt x="0" y="3736"/>
                  </a:cubicBezTo>
                  <a:cubicBezTo>
                    <a:pt x="0" y="1693"/>
                    <a:pt x="1752" y="0"/>
                    <a:pt x="379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1" name="Google Shape;9911;p22"/>
            <p:cNvSpPr/>
            <p:nvPr/>
          </p:nvSpPr>
          <p:spPr>
            <a:xfrm>
              <a:off x="3081825" y="1646300"/>
              <a:ext cx="189725" cy="191200"/>
            </a:xfrm>
            <a:custGeom>
              <a:avLst/>
              <a:gdLst/>
              <a:ahLst/>
              <a:cxnLst/>
              <a:rect l="l" t="t" r="r" b="b"/>
              <a:pathLst>
                <a:path w="7589" h="7648" extrusionOk="0">
                  <a:moveTo>
                    <a:pt x="3794" y="1"/>
                  </a:moveTo>
                  <a:cubicBezTo>
                    <a:pt x="5837" y="1"/>
                    <a:pt x="7588" y="1752"/>
                    <a:pt x="7588" y="3853"/>
                  </a:cubicBezTo>
                  <a:cubicBezTo>
                    <a:pt x="7588" y="5896"/>
                    <a:pt x="5896" y="7589"/>
                    <a:pt x="3794" y="7589"/>
                  </a:cubicBezTo>
                  <a:cubicBezTo>
                    <a:pt x="1751" y="7647"/>
                    <a:pt x="0" y="5896"/>
                    <a:pt x="0" y="3795"/>
                  </a:cubicBezTo>
                  <a:cubicBezTo>
                    <a:pt x="0" y="1693"/>
                    <a:pt x="1693" y="1"/>
                    <a:pt x="3794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2" name="Google Shape;9912;p22"/>
            <p:cNvSpPr/>
            <p:nvPr/>
          </p:nvSpPr>
          <p:spPr>
            <a:xfrm>
              <a:off x="2835200" y="3609000"/>
              <a:ext cx="189725" cy="189725"/>
            </a:xfrm>
            <a:custGeom>
              <a:avLst/>
              <a:gdLst/>
              <a:ahLst/>
              <a:cxnLst/>
              <a:rect l="l" t="t" r="r" b="b"/>
              <a:pathLst>
                <a:path w="7589" h="7589" extrusionOk="0">
                  <a:moveTo>
                    <a:pt x="3795" y="1"/>
                  </a:moveTo>
                  <a:cubicBezTo>
                    <a:pt x="5896" y="59"/>
                    <a:pt x="7589" y="1752"/>
                    <a:pt x="7530" y="3795"/>
                  </a:cubicBezTo>
                  <a:cubicBezTo>
                    <a:pt x="7530" y="5896"/>
                    <a:pt x="5838" y="7589"/>
                    <a:pt x="3736" y="7531"/>
                  </a:cubicBezTo>
                  <a:cubicBezTo>
                    <a:pt x="1635" y="7531"/>
                    <a:pt x="1" y="5838"/>
                    <a:pt x="1" y="3737"/>
                  </a:cubicBezTo>
                  <a:cubicBezTo>
                    <a:pt x="59" y="1635"/>
                    <a:pt x="1752" y="1"/>
                    <a:pt x="379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3" name="Google Shape;9913;p22"/>
            <p:cNvSpPr/>
            <p:nvPr/>
          </p:nvSpPr>
          <p:spPr>
            <a:xfrm>
              <a:off x="4309050" y="3855625"/>
              <a:ext cx="186825" cy="188275"/>
            </a:xfrm>
            <a:custGeom>
              <a:avLst/>
              <a:gdLst/>
              <a:ahLst/>
              <a:cxnLst/>
              <a:rect l="l" t="t" r="r" b="b"/>
              <a:pathLst>
                <a:path w="7473" h="7531" extrusionOk="0">
                  <a:moveTo>
                    <a:pt x="3736" y="7530"/>
                  </a:moveTo>
                  <a:cubicBezTo>
                    <a:pt x="1635" y="7530"/>
                    <a:pt x="1" y="5896"/>
                    <a:pt x="1" y="3794"/>
                  </a:cubicBezTo>
                  <a:cubicBezTo>
                    <a:pt x="1" y="1693"/>
                    <a:pt x="1635" y="0"/>
                    <a:pt x="3736" y="59"/>
                  </a:cubicBezTo>
                  <a:cubicBezTo>
                    <a:pt x="5838" y="59"/>
                    <a:pt x="7472" y="1693"/>
                    <a:pt x="7472" y="3736"/>
                  </a:cubicBezTo>
                  <a:cubicBezTo>
                    <a:pt x="7472" y="5837"/>
                    <a:pt x="5838" y="7530"/>
                    <a:pt x="3736" y="75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4" name="Google Shape;9914;p22"/>
            <p:cNvSpPr/>
            <p:nvPr/>
          </p:nvSpPr>
          <p:spPr>
            <a:xfrm>
              <a:off x="2590050" y="213660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3736" y="7531"/>
                  </a:moveTo>
                  <a:cubicBezTo>
                    <a:pt x="1635" y="7531"/>
                    <a:pt x="0" y="5896"/>
                    <a:pt x="0" y="3737"/>
                  </a:cubicBezTo>
                  <a:cubicBezTo>
                    <a:pt x="0" y="1694"/>
                    <a:pt x="1635" y="59"/>
                    <a:pt x="3678" y="59"/>
                  </a:cubicBezTo>
                  <a:cubicBezTo>
                    <a:pt x="5837" y="1"/>
                    <a:pt x="7472" y="1694"/>
                    <a:pt x="7472" y="3795"/>
                  </a:cubicBezTo>
                  <a:cubicBezTo>
                    <a:pt x="7472" y="5896"/>
                    <a:pt x="5837" y="7531"/>
                    <a:pt x="3736" y="753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5" name="Google Shape;9915;p22"/>
            <p:cNvSpPr/>
            <p:nvPr/>
          </p:nvSpPr>
          <p:spPr>
            <a:xfrm>
              <a:off x="2590050" y="3363850"/>
              <a:ext cx="186800" cy="186800"/>
            </a:xfrm>
            <a:custGeom>
              <a:avLst/>
              <a:gdLst/>
              <a:ahLst/>
              <a:cxnLst/>
              <a:rect l="l" t="t" r="r" b="b"/>
              <a:pathLst>
                <a:path w="7472" h="7472" extrusionOk="0">
                  <a:moveTo>
                    <a:pt x="3736" y="1"/>
                  </a:moveTo>
                  <a:cubicBezTo>
                    <a:pt x="5837" y="59"/>
                    <a:pt x="7472" y="1693"/>
                    <a:pt x="7413" y="3795"/>
                  </a:cubicBezTo>
                  <a:cubicBezTo>
                    <a:pt x="7413" y="5838"/>
                    <a:pt x="5721" y="7472"/>
                    <a:pt x="3678" y="7414"/>
                  </a:cubicBezTo>
                  <a:cubicBezTo>
                    <a:pt x="1635" y="7414"/>
                    <a:pt x="0" y="5721"/>
                    <a:pt x="0" y="3678"/>
                  </a:cubicBezTo>
                  <a:cubicBezTo>
                    <a:pt x="0" y="1635"/>
                    <a:pt x="1693" y="1"/>
                    <a:pt x="37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6" name="Google Shape;9916;p22"/>
            <p:cNvSpPr/>
            <p:nvPr/>
          </p:nvSpPr>
          <p:spPr>
            <a:xfrm>
              <a:off x="3083275" y="3857075"/>
              <a:ext cx="186800" cy="185350"/>
            </a:xfrm>
            <a:custGeom>
              <a:avLst/>
              <a:gdLst/>
              <a:ahLst/>
              <a:cxnLst/>
              <a:rect l="l" t="t" r="r" b="b"/>
              <a:pathLst>
                <a:path w="7472" h="7414" extrusionOk="0">
                  <a:moveTo>
                    <a:pt x="7414" y="3678"/>
                  </a:moveTo>
                  <a:cubicBezTo>
                    <a:pt x="7472" y="5779"/>
                    <a:pt x="5779" y="7414"/>
                    <a:pt x="3736" y="7414"/>
                  </a:cubicBezTo>
                  <a:cubicBezTo>
                    <a:pt x="1693" y="7414"/>
                    <a:pt x="1" y="5779"/>
                    <a:pt x="59" y="3736"/>
                  </a:cubicBezTo>
                  <a:cubicBezTo>
                    <a:pt x="59" y="1694"/>
                    <a:pt x="1693" y="59"/>
                    <a:pt x="3678" y="1"/>
                  </a:cubicBezTo>
                  <a:cubicBezTo>
                    <a:pt x="5779" y="1"/>
                    <a:pt x="7414" y="1635"/>
                    <a:pt x="7472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7" name="Google Shape;9917;p22"/>
            <p:cNvSpPr/>
            <p:nvPr/>
          </p:nvSpPr>
          <p:spPr>
            <a:xfrm>
              <a:off x="5045975" y="2628375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737" y="7414"/>
                  </a:moveTo>
                  <a:cubicBezTo>
                    <a:pt x="1635" y="7414"/>
                    <a:pt x="1" y="5721"/>
                    <a:pt x="1" y="3678"/>
                  </a:cubicBezTo>
                  <a:cubicBezTo>
                    <a:pt x="1" y="1635"/>
                    <a:pt x="1635" y="1"/>
                    <a:pt x="3737" y="1"/>
                  </a:cubicBez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79" y="7414"/>
                    <a:pt x="3737" y="74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8" name="Google Shape;9918;p22"/>
            <p:cNvSpPr/>
            <p:nvPr/>
          </p:nvSpPr>
          <p:spPr>
            <a:xfrm>
              <a:off x="3818750" y="1401150"/>
              <a:ext cx="188275" cy="186800"/>
            </a:xfrm>
            <a:custGeom>
              <a:avLst/>
              <a:gdLst/>
              <a:ahLst/>
              <a:cxnLst/>
              <a:rect l="l" t="t" r="r" b="b"/>
              <a:pathLst>
                <a:path w="7531" h="7472" extrusionOk="0">
                  <a:moveTo>
                    <a:pt x="59" y="3678"/>
                  </a:moveTo>
                  <a:cubicBezTo>
                    <a:pt x="59" y="1635"/>
                    <a:pt x="1751" y="0"/>
                    <a:pt x="3853" y="59"/>
                  </a:cubicBezTo>
                  <a:cubicBezTo>
                    <a:pt x="5896" y="59"/>
                    <a:pt x="7530" y="1810"/>
                    <a:pt x="7472" y="3853"/>
                  </a:cubicBezTo>
                  <a:cubicBezTo>
                    <a:pt x="7413" y="5837"/>
                    <a:pt x="5721" y="7472"/>
                    <a:pt x="3736" y="7472"/>
                  </a:cubicBezTo>
                  <a:cubicBezTo>
                    <a:pt x="1693" y="7413"/>
                    <a:pt x="0" y="5721"/>
                    <a:pt x="59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9" name="Google Shape;9919;p22"/>
            <p:cNvSpPr/>
            <p:nvPr/>
          </p:nvSpPr>
          <p:spPr>
            <a:xfrm>
              <a:off x="5045975" y="2875000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678" y="0"/>
                  </a:moveTo>
                  <a:cubicBezTo>
                    <a:pt x="5721" y="0"/>
                    <a:pt x="7414" y="1693"/>
                    <a:pt x="7414" y="3736"/>
                  </a:cubicBezTo>
                  <a:cubicBezTo>
                    <a:pt x="7355" y="5721"/>
                    <a:pt x="5721" y="7413"/>
                    <a:pt x="3678" y="7413"/>
                  </a:cubicBezTo>
                  <a:cubicBezTo>
                    <a:pt x="1635" y="7413"/>
                    <a:pt x="1" y="5721"/>
                    <a:pt x="1" y="3678"/>
                  </a:cubicBezTo>
                  <a:cubicBezTo>
                    <a:pt x="1" y="1635"/>
                    <a:pt x="1694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0" name="Google Shape;9920;p22"/>
            <p:cNvSpPr/>
            <p:nvPr/>
          </p:nvSpPr>
          <p:spPr>
            <a:xfrm>
              <a:off x="3573575" y="1402600"/>
              <a:ext cx="185375" cy="185350"/>
            </a:xfrm>
            <a:custGeom>
              <a:avLst/>
              <a:gdLst/>
              <a:ahLst/>
              <a:cxnLst/>
              <a:rect l="l" t="t" r="r" b="b"/>
              <a:pathLst>
                <a:path w="7415" h="7414" extrusionOk="0">
                  <a:moveTo>
                    <a:pt x="3678" y="1"/>
                  </a:move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21" y="7414"/>
                    <a:pt x="3678" y="7355"/>
                  </a:cubicBezTo>
                  <a:cubicBezTo>
                    <a:pt x="1635" y="7355"/>
                    <a:pt x="1" y="5663"/>
                    <a:pt x="1" y="3678"/>
                  </a:cubicBezTo>
                  <a:cubicBezTo>
                    <a:pt x="1" y="1635"/>
                    <a:pt x="1694" y="1"/>
                    <a:pt x="36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1" name="Google Shape;9921;p22"/>
            <p:cNvSpPr/>
            <p:nvPr/>
          </p:nvSpPr>
          <p:spPr>
            <a:xfrm>
              <a:off x="4799375" y="1895825"/>
              <a:ext cx="183875" cy="183900"/>
            </a:xfrm>
            <a:custGeom>
              <a:avLst/>
              <a:gdLst/>
              <a:ahLst/>
              <a:cxnLst/>
              <a:rect l="l" t="t" r="r" b="b"/>
              <a:pathLst>
                <a:path w="7355" h="7356" extrusionOk="0">
                  <a:moveTo>
                    <a:pt x="3678" y="7356"/>
                  </a:moveTo>
                  <a:cubicBezTo>
                    <a:pt x="1693" y="7356"/>
                    <a:pt x="0" y="5663"/>
                    <a:pt x="0" y="3678"/>
                  </a:cubicBezTo>
                  <a:cubicBezTo>
                    <a:pt x="59" y="1635"/>
                    <a:pt x="1751" y="1"/>
                    <a:pt x="3736" y="1"/>
                  </a:cubicBezTo>
                  <a:cubicBezTo>
                    <a:pt x="5720" y="59"/>
                    <a:pt x="7355" y="1694"/>
                    <a:pt x="7355" y="3678"/>
                  </a:cubicBezTo>
                  <a:cubicBezTo>
                    <a:pt x="7355" y="5663"/>
                    <a:pt x="5662" y="7356"/>
                    <a:pt x="3678" y="735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2" name="Google Shape;9922;p22"/>
            <p:cNvSpPr/>
            <p:nvPr/>
          </p:nvSpPr>
          <p:spPr>
            <a:xfrm>
              <a:off x="5045975" y="238615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355" y="3678"/>
                  </a:moveTo>
                  <a:cubicBezTo>
                    <a:pt x="7355" y="5662"/>
                    <a:pt x="5721" y="7355"/>
                    <a:pt x="3678" y="7355"/>
                  </a:cubicBezTo>
                  <a:cubicBezTo>
                    <a:pt x="1694" y="7355"/>
                    <a:pt x="1" y="5662"/>
                    <a:pt x="1" y="3619"/>
                  </a:cubicBezTo>
                  <a:cubicBezTo>
                    <a:pt x="59" y="1693"/>
                    <a:pt x="1694" y="0"/>
                    <a:pt x="3678" y="0"/>
                  </a:cubicBezTo>
                  <a:cubicBezTo>
                    <a:pt x="5663" y="0"/>
                    <a:pt x="7355" y="1635"/>
                    <a:pt x="7355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3" name="Google Shape;9923;p22"/>
            <p:cNvSpPr/>
            <p:nvPr/>
          </p:nvSpPr>
          <p:spPr>
            <a:xfrm>
              <a:off x="4557125" y="1649225"/>
              <a:ext cx="183900" cy="185350"/>
            </a:xfrm>
            <a:custGeom>
              <a:avLst/>
              <a:gdLst/>
              <a:ahLst/>
              <a:cxnLst/>
              <a:rect l="l" t="t" r="r" b="b"/>
              <a:pathLst>
                <a:path w="7356" h="7414" extrusionOk="0">
                  <a:moveTo>
                    <a:pt x="3678" y="0"/>
                  </a:moveTo>
                  <a:cubicBezTo>
                    <a:pt x="5663" y="0"/>
                    <a:pt x="7355" y="1693"/>
                    <a:pt x="7355" y="3736"/>
                  </a:cubicBezTo>
                  <a:cubicBezTo>
                    <a:pt x="7355" y="5721"/>
                    <a:pt x="5663" y="7413"/>
                    <a:pt x="3620" y="7355"/>
                  </a:cubicBezTo>
                  <a:cubicBezTo>
                    <a:pt x="1635" y="7355"/>
                    <a:pt x="1" y="5721"/>
                    <a:pt x="1" y="3736"/>
                  </a:cubicBezTo>
                  <a:cubicBezTo>
                    <a:pt x="1" y="1693"/>
                    <a:pt x="1635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4" name="Google Shape;9924;p22"/>
            <p:cNvSpPr/>
            <p:nvPr/>
          </p:nvSpPr>
          <p:spPr>
            <a:xfrm>
              <a:off x="4062450" y="140115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7355" y="3853"/>
                  </a:moveTo>
                  <a:cubicBezTo>
                    <a:pt x="7296" y="5896"/>
                    <a:pt x="5545" y="7530"/>
                    <a:pt x="3561" y="7413"/>
                  </a:cubicBezTo>
                  <a:cubicBezTo>
                    <a:pt x="1576" y="7297"/>
                    <a:pt x="0" y="5604"/>
                    <a:pt x="58" y="3619"/>
                  </a:cubicBezTo>
                  <a:cubicBezTo>
                    <a:pt x="175" y="1576"/>
                    <a:pt x="1926" y="0"/>
                    <a:pt x="3853" y="117"/>
                  </a:cubicBezTo>
                  <a:cubicBezTo>
                    <a:pt x="5896" y="234"/>
                    <a:pt x="7472" y="1926"/>
                    <a:pt x="7355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5" name="Google Shape;9925;p22"/>
            <p:cNvSpPr/>
            <p:nvPr/>
          </p:nvSpPr>
          <p:spPr>
            <a:xfrm>
              <a:off x="3326975" y="140260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297" y="3795"/>
                  </a:moveTo>
                  <a:cubicBezTo>
                    <a:pt x="7238" y="5838"/>
                    <a:pt x="5604" y="7355"/>
                    <a:pt x="3619" y="7297"/>
                  </a:cubicBezTo>
                  <a:cubicBezTo>
                    <a:pt x="1576" y="7239"/>
                    <a:pt x="0" y="5604"/>
                    <a:pt x="59" y="3620"/>
                  </a:cubicBezTo>
                  <a:cubicBezTo>
                    <a:pt x="117" y="1577"/>
                    <a:pt x="1810" y="1"/>
                    <a:pt x="3794" y="59"/>
                  </a:cubicBezTo>
                  <a:cubicBezTo>
                    <a:pt x="5837" y="117"/>
                    <a:pt x="7355" y="1810"/>
                    <a:pt x="7297" y="37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6" name="Google Shape;9926;p22"/>
            <p:cNvSpPr/>
            <p:nvPr/>
          </p:nvSpPr>
          <p:spPr>
            <a:xfrm>
              <a:off x="5047450" y="3123075"/>
              <a:ext cx="182425" cy="182425"/>
            </a:xfrm>
            <a:custGeom>
              <a:avLst/>
              <a:gdLst/>
              <a:ahLst/>
              <a:cxnLst/>
              <a:rect l="l" t="t" r="r" b="b"/>
              <a:pathLst>
                <a:path w="7297" h="7297" extrusionOk="0">
                  <a:moveTo>
                    <a:pt x="7296" y="3619"/>
                  </a:moveTo>
                  <a:cubicBezTo>
                    <a:pt x="7296" y="5604"/>
                    <a:pt x="5662" y="7238"/>
                    <a:pt x="3678" y="7297"/>
                  </a:cubicBezTo>
                  <a:cubicBezTo>
                    <a:pt x="1635" y="7297"/>
                    <a:pt x="0" y="5662"/>
                    <a:pt x="0" y="3678"/>
                  </a:cubicBezTo>
                  <a:cubicBezTo>
                    <a:pt x="0" y="1635"/>
                    <a:pt x="1635" y="0"/>
                    <a:pt x="3619" y="0"/>
                  </a:cubicBezTo>
                  <a:cubicBezTo>
                    <a:pt x="5604" y="0"/>
                    <a:pt x="7238" y="1635"/>
                    <a:pt x="7296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7" name="Google Shape;9927;p22"/>
            <p:cNvSpPr/>
            <p:nvPr/>
          </p:nvSpPr>
          <p:spPr>
            <a:xfrm>
              <a:off x="3821650" y="4102250"/>
              <a:ext cx="180975" cy="180950"/>
            </a:xfrm>
            <a:custGeom>
              <a:avLst/>
              <a:gdLst/>
              <a:ahLst/>
              <a:cxnLst/>
              <a:rect l="l" t="t" r="r" b="b"/>
              <a:pathLst>
                <a:path w="7239" h="7238" extrusionOk="0">
                  <a:moveTo>
                    <a:pt x="7239" y="3619"/>
                  </a:moveTo>
                  <a:cubicBezTo>
                    <a:pt x="7239" y="5662"/>
                    <a:pt x="5663" y="7238"/>
                    <a:pt x="3620" y="7238"/>
                  </a:cubicBezTo>
                  <a:cubicBezTo>
                    <a:pt x="1577" y="7238"/>
                    <a:pt x="1" y="5604"/>
                    <a:pt x="59" y="3619"/>
                  </a:cubicBezTo>
                  <a:cubicBezTo>
                    <a:pt x="59" y="1634"/>
                    <a:pt x="1635" y="58"/>
                    <a:pt x="3620" y="58"/>
                  </a:cubicBezTo>
                  <a:cubicBezTo>
                    <a:pt x="5605" y="0"/>
                    <a:pt x="7239" y="1634"/>
                    <a:pt x="723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8" name="Google Shape;9928;p22"/>
            <p:cNvSpPr/>
            <p:nvPr/>
          </p:nvSpPr>
          <p:spPr>
            <a:xfrm>
              <a:off x="3576500" y="4103700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546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20" y="0"/>
                  </a:cubicBezTo>
                  <a:cubicBezTo>
                    <a:pt x="5604" y="0"/>
                    <a:pt x="7180" y="1518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9" name="Google Shape;9929;p22"/>
            <p:cNvSpPr/>
            <p:nvPr/>
          </p:nvSpPr>
          <p:spPr>
            <a:xfrm>
              <a:off x="2350725" y="2629850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3561" y="59"/>
                  </a:moveTo>
                  <a:cubicBezTo>
                    <a:pt x="5604" y="0"/>
                    <a:pt x="7180" y="1635"/>
                    <a:pt x="7180" y="3619"/>
                  </a:cubicBezTo>
                  <a:cubicBezTo>
                    <a:pt x="7180" y="5604"/>
                    <a:pt x="5604" y="7180"/>
                    <a:pt x="3619" y="7238"/>
                  </a:cubicBezTo>
                  <a:cubicBezTo>
                    <a:pt x="1577" y="7238"/>
                    <a:pt x="1" y="5662"/>
                    <a:pt x="1" y="3619"/>
                  </a:cubicBezTo>
                  <a:cubicBezTo>
                    <a:pt x="1" y="1635"/>
                    <a:pt x="1577" y="59"/>
                    <a:pt x="35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0" name="Google Shape;9930;p22"/>
            <p:cNvSpPr/>
            <p:nvPr/>
          </p:nvSpPr>
          <p:spPr>
            <a:xfrm>
              <a:off x="4802275" y="3613375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7180" y="3562"/>
                  </a:moveTo>
                  <a:cubicBezTo>
                    <a:pt x="7180" y="5604"/>
                    <a:pt x="5604" y="7239"/>
                    <a:pt x="3562" y="7180"/>
                  </a:cubicBezTo>
                  <a:cubicBezTo>
                    <a:pt x="1577" y="7180"/>
                    <a:pt x="1" y="5604"/>
                    <a:pt x="1" y="3620"/>
                  </a:cubicBezTo>
                  <a:cubicBezTo>
                    <a:pt x="1" y="1577"/>
                    <a:pt x="1577" y="1"/>
                    <a:pt x="3620" y="1"/>
                  </a:cubicBezTo>
                  <a:cubicBezTo>
                    <a:pt x="5604" y="1"/>
                    <a:pt x="7180" y="1577"/>
                    <a:pt x="7180" y="35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1" name="Google Shape;9931;p22"/>
            <p:cNvSpPr/>
            <p:nvPr/>
          </p:nvSpPr>
          <p:spPr>
            <a:xfrm>
              <a:off x="2839575" y="1652125"/>
              <a:ext cx="179525" cy="179525"/>
            </a:xfrm>
            <a:custGeom>
              <a:avLst/>
              <a:gdLst/>
              <a:ahLst/>
              <a:cxnLst/>
              <a:rect l="l" t="t" r="r" b="b"/>
              <a:pathLst>
                <a:path w="7181" h="7181" extrusionOk="0">
                  <a:moveTo>
                    <a:pt x="7180" y="3620"/>
                  </a:moveTo>
                  <a:cubicBezTo>
                    <a:pt x="7180" y="5605"/>
                    <a:pt x="5604" y="7181"/>
                    <a:pt x="3561" y="7181"/>
                  </a:cubicBezTo>
                  <a:cubicBezTo>
                    <a:pt x="1577" y="7122"/>
                    <a:pt x="1" y="5546"/>
                    <a:pt x="59" y="3562"/>
                  </a:cubicBezTo>
                  <a:cubicBezTo>
                    <a:pt x="59" y="1519"/>
                    <a:pt x="1635" y="1"/>
                    <a:pt x="3678" y="1"/>
                  </a:cubicBezTo>
                  <a:cubicBezTo>
                    <a:pt x="5663" y="1"/>
                    <a:pt x="7180" y="1577"/>
                    <a:pt x="7180" y="36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2" name="Google Shape;9932;p22"/>
            <p:cNvSpPr/>
            <p:nvPr/>
          </p:nvSpPr>
          <p:spPr>
            <a:xfrm>
              <a:off x="2594425" y="1894375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03" y="7180"/>
                  </a:moveTo>
                  <a:cubicBezTo>
                    <a:pt x="1518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59"/>
                  </a:cubicBezTo>
                  <a:cubicBezTo>
                    <a:pt x="5546" y="59"/>
                    <a:pt x="7122" y="1635"/>
                    <a:pt x="7122" y="3619"/>
                  </a:cubicBezTo>
                  <a:cubicBezTo>
                    <a:pt x="7122" y="5604"/>
                    <a:pt x="5487" y="7180"/>
                    <a:pt x="3503" y="71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3" name="Google Shape;9933;p22"/>
            <p:cNvSpPr/>
            <p:nvPr/>
          </p:nvSpPr>
          <p:spPr>
            <a:xfrm>
              <a:off x="2350725" y="2877925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604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19" y="0"/>
                  </a:cubicBezTo>
                  <a:cubicBezTo>
                    <a:pt x="5604" y="0"/>
                    <a:pt x="7122" y="1576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4" name="Google Shape;9934;p22"/>
            <p:cNvSpPr/>
            <p:nvPr/>
          </p:nvSpPr>
          <p:spPr>
            <a:xfrm>
              <a:off x="4555675" y="3860000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61" y="59"/>
                  </a:moveTo>
                  <a:cubicBezTo>
                    <a:pt x="5546" y="59"/>
                    <a:pt x="7122" y="1577"/>
                    <a:pt x="7122" y="3619"/>
                  </a:cubicBezTo>
                  <a:cubicBezTo>
                    <a:pt x="7122" y="5604"/>
                    <a:pt x="5546" y="7180"/>
                    <a:pt x="3503" y="7180"/>
                  </a:cubicBezTo>
                  <a:cubicBezTo>
                    <a:pt x="1518" y="7180"/>
                    <a:pt x="0" y="5604"/>
                    <a:pt x="0" y="3561"/>
                  </a:cubicBezTo>
                  <a:cubicBezTo>
                    <a:pt x="0" y="1577"/>
                    <a:pt x="1576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5" name="Google Shape;9935;p22"/>
            <p:cNvSpPr/>
            <p:nvPr/>
          </p:nvSpPr>
          <p:spPr>
            <a:xfrm>
              <a:off x="2352175" y="2389075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61" y="7121"/>
                  </a:moveTo>
                  <a:cubicBezTo>
                    <a:pt x="1577" y="7121"/>
                    <a:pt x="1" y="5545"/>
                    <a:pt x="1" y="3561"/>
                  </a:cubicBezTo>
                  <a:cubicBezTo>
                    <a:pt x="1" y="1576"/>
                    <a:pt x="1577" y="0"/>
                    <a:pt x="3561" y="0"/>
                  </a:cubicBezTo>
                  <a:cubicBezTo>
                    <a:pt x="5488" y="0"/>
                    <a:pt x="7064" y="1576"/>
                    <a:pt x="7064" y="3502"/>
                  </a:cubicBezTo>
                  <a:cubicBezTo>
                    <a:pt x="7064" y="5487"/>
                    <a:pt x="5546" y="7121"/>
                    <a:pt x="3561" y="71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6" name="Google Shape;9936;p22"/>
            <p:cNvSpPr/>
            <p:nvPr/>
          </p:nvSpPr>
          <p:spPr>
            <a:xfrm>
              <a:off x="4066825" y="410370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3561" y="0"/>
                  </a:moveTo>
                  <a:cubicBezTo>
                    <a:pt x="5545" y="0"/>
                    <a:pt x="7121" y="1576"/>
                    <a:pt x="7121" y="3561"/>
                  </a:cubicBezTo>
                  <a:cubicBezTo>
                    <a:pt x="7121" y="5546"/>
                    <a:pt x="5545" y="7122"/>
                    <a:pt x="3561" y="7122"/>
                  </a:cubicBezTo>
                  <a:cubicBezTo>
                    <a:pt x="1576" y="7122"/>
                    <a:pt x="0" y="5546"/>
                    <a:pt x="0" y="3619"/>
                  </a:cubicBezTo>
                  <a:cubicBezTo>
                    <a:pt x="0" y="1635"/>
                    <a:pt x="1576" y="0"/>
                    <a:pt x="356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7" name="Google Shape;9937;p22"/>
            <p:cNvSpPr/>
            <p:nvPr/>
          </p:nvSpPr>
          <p:spPr>
            <a:xfrm>
              <a:off x="5050350" y="214245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0"/>
                  </a:moveTo>
                  <a:cubicBezTo>
                    <a:pt x="5488" y="0"/>
                    <a:pt x="7064" y="1576"/>
                    <a:pt x="7064" y="3503"/>
                  </a:cubicBezTo>
                  <a:cubicBezTo>
                    <a:pt x="7064" y="5487"/>
                    <a:pt x="5488" y="7122"/>
                    <a:pt x="3503" y="7063"/>
                  </a:cubicBezTo>
                  <a:cubicBezTo>
                    <a:pt x="1519" y="7063"/>
                    <a:pt x="1" y="5487"/>
                    <a:pt x="1" y="3503"/>
                  </a:cubicBezTo>
                  <a:cubicBezTo>
                    <a:pt x="1" y="1576"/>
                    <a:pt x="1577" y="0"/>
                    <a:pt x="35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8" name="Google Shape;9938;p22"/>
            <p:cNvSpPr/>
            <p:nvPr/>
          </p:nvSpPr>
          <p:spPr>
            <a:xfrm>
              <a:off x="3331350" y="410370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7122"/>
                  </a:moveTo>
                  <a:cubicBezTo>
                    <a:pt x="1576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0"/>
                  </a:cubicBezTo>
                  <a:cubicBezTo>
                    <a:pt x="5487" y="59"/>
                    <a:pt x="7063" y="1635"/>
                    <a:pt x="7063" y="3619"/>
                  </a:cubicBezTo>
                  <a:cubicBezTo>
                    <a:pt x="7063" y="5546"/>
                    <a:pt x="5487" y="7122"/>
                    <a:pt x="3503" y="71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9" name="Google Shape;9939;p22"/>
            <p:cNvSpPr/>
            <p:nvPr/>
          </p:nvSpPr>
          <p:spPr>
            <a:xfrm>
              <a:off x="4313425" y="1406975"/>
              <a:ext cx="178075" cy="176600"/>
            </a:xfrm>
            <a:custGeom>
              <a:avLst/>
              <a:gdLst/>
              <a:ahLst/>
              <a:cxnLst/>
              <a:rect l="l" t="t" r="r" b="b"/>
              <a:pathLst>
                <a:path w="7123" h="7064" extrusionOk="0">
                  <a:moveTo>
                    <a:pt x="1" y="3503"/>
                  </a:moveTo>
                  <a:cubicBezTo>
                    <a:pt x="1" y="1577"/>
                    <a:pt x="1577" y="1"/>
                    <a:pt x="3561" y="1"/>
                  </a:cubicBezTo>
                  <a:cubicBezTo>
                    <a:pt x="5546" y="1"/>
                    <a:pt x="7122" y="1577"/>
                    <a:pt x="7122" y="3561"/>
                  </a:cubicBezTo>
                  <a:cubicBezTo>
                    <a:pt x="7064" y="5488"/>
                    <a:pt x="5488" y="7064"/>
                    <a:pt x="3503" y="7064"/>
                  </a:cubicBezTo>
                  <a:cubicBezTo>
                    <a:pt x="1577" y="7064"/>
                    <a:pt x="1" y="5429"/>
                    <a:pt x="1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0" name="Google Shape;9940;p22"/>
            <p:cNvSpPr/>
            <p:nvPr/>
          </p:nvSpPr>
          <p:spPr>
            <a:xfrm>
              <a:off x="2352175" y="3126000"/>
              <a:ext cx="176600" cy="176575"/>
            </a:xfrm>
            <a:custGeom>
              <a:avLst/>
              <a:gdLst/>
              <a:ahLst/>
              <a:cxnLst/>
              <a:rect l="l" t="t" r="r" b="b"/>
              <a:pathLst>
                <a:path w="7064" h="7063" extrusionOk="0">
                  <a:moveTo>
                    <a:pt x="3561" y="7063"/>
                  </a:moveTo>
                  <a:cubicBezTo>
                    <a:pt x="1635" y="7063"/>
                    <a:pt x="1" y="5487"/>
                    <a:pt x="1" y="3561"/>
                  </a:cubicBezTo>
                  <a:cubicBezTo>
                    <a:pt x="1" y="1635"/>
                    <a:pt x="1577" y="0"/>
                    <a:pt x="3503" y="0"/>
                  </a:cubicBezTo>
                  <a:cubicBezTo>
                    <a:pt x="5429" y="0"/>
                    <a:pt x="7064" y="1576"/>
                    <a:pt x="7064" y="3502"/>
                  </a:cubicBezTo>
                  <a:cubicBezTo>
                    <a:pt x="7064" y="5429"/>
                    <a:pt x="5488" y="7063"/>
                    <a:pt x="3561" y="70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1" name="Google Shape;9941;p22"/>
            <p:cNvSpPr/>
            <p:nvPr/>
          </p:nvSpPr>
          <p:spPr>
            <a:xfrm>
              <a:off x="2841050" y="3861450"/>
              <a:ext cx="178050" cy="178075"/>
            </a:xfrm>
            <a:custGeom>
              <a:avLst/>
              <a:gdLst/>
              <a:ahLst/>
              <a:cxnLst/>
              <a:rect l="l" t="t" r="r" b="b"/>
              <a:pathLst>
                <a:path w="7122" h="7123" extrusionOk="0">
                  <a:moveTo>
                    <a:pt x="3502" y="1"/>
                  </a:moveTo>
                  <a:cubicBezTo>
                    <a:pt x="5428" y="1"/>
                    <a:pt x="7063" y="1577"/>
                    <a:pt x="7063" y="3503"/>
                  </a:cubicBezTo>
                  <a:cubicBezTo>
                    <a:pt x="7121" y="5429"/>
                    <a:pt x="5545" y="7064"/>
                    <a:pt x="3561" y="7064"/>
                  </a:cubicBezTo>
                  <a:cubicBezTo>
                    <a:pt x="1634" y="7122"/>
                    <a:pt x="58" y="5546"/>
                    <a:pt x="0" y="3561"/>
                  </a:cubicBezTo>
                  <a:cubicBezTo>
                    <a:pt x="0" y="1635"/>
                    <a:pt x="1576" y="59"/>
                    <a:pt x="35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2" name="Google Shape;9942;p22"/>
            <p:cNvSpPr/>
            <p:nvPr/>
          </p:nvSpPr>
          <p:spPr>
            <a:xfrm>
              <a:off x="2594425" y="361485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7063" y="3561"/>
                  </a:moveTo>
                  <a:cubicBezTo>
                    <a:pt x="7063" y="5487"/>
                    <a:pt x="5429" y="7121"/>
                    <a:pt x="3503" y="7063"/>
                  </a:cubicBezTo>
                  <a:cubicBezTo>
                    <a:pt x="1576" y="7063"/>
                    <a:pt x="0" y="5429"/>
                    <a:pt x="0" y="3503"/>
                  </a:cubicBezTo>
                  <a:cubicBezTo>
                    <a:pt x="59" y="1576"/>
                    <a:pt x="1635" y="0"/>
                    <a:pt x="3561" y="0"/>
                  </a:cubicBezTo>
                  <a:cubicBezTo>
                    <a:pt x="5487" y="59"/>
                    <a:pt x="7122" y="1635"/>
                    <a:pt x="7063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3" name="Google Shape;9943;p22"/>
            <p:cNvSpPr/>
            <p:nvPr/>
          </p:nvSpPr>
          <p:spPr>
            <a:xfrm>
              <a:off x="5050350" y="336822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7064" y="3503"/>
                  </a:moveTo>
                  <a:cubicBezTo>
                    <a:pt x="7064" y="5429"/>
                    <a:pt x="5429" y="7064"/>
                    <a:pt x="3503" y="7064"/>
                  </a:cubicBezTo>
                  <a:cubicBezTo>
                    <a:pt x="1635" y="7064"/>
                    <a:pt x="1" y="5487"/>
                    <a:pt x="1" y="3561"/>
                  </a:cubicBezTo>
                  <a:cubicBezTo>
                    <a:pt x="1" y="1635"/>
                    <a:pt x="1635" y="1"/>
                    <a:pt x="3562" y="1"/>
                  </a:cubicBezTo>
                  <a:cubicBezTo>
                    <a:pt x="5429" y="59"/>
                    <a:pt x="7005" y="1635"/>
                    <a:pt x="7064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4" name="Google Shape;9944;p22"/>
            <p:cNvSpPr/>
            <p:nvPr/>
          </p:nvSpPr>
          <p:spPr>
            <a:xfrm>
              <a:off x="3087650" y="140697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3561" y="1"/>
                  </a:moveTo>
                  <a:cubicBezTo>
                    <a:pt x="5487" y="1"/>
                    <a:pt x="7063" y="1635"/>
                    <a:pt x="7063" y="3503"/>
                  </a:cubicBezTo>
                  <a:cubicBezTo>
                    <a:pt x="7063" y="5429"/>
                    <a:pt x="5429" y="7064"/>
                    <a:pt x="3503" y="7005"/>
                  </a:cubicBezTo>
                  <a:cubicBezTo>
                    <a:pt x="1577" y="6947"/>
                    <a:pt x="1" y="5371"/>
                    <a:pt x="59" y="3503"/>
                  </a:cubicBezTo>
                  <a:cubicBezTo>
                    <a:pt x="59" y="1577"/>
                    <a:pt x="1693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5" name="Google Shape;9945;p22"/>
            <p:cNvSpPr/>
            <p:nvPr/>
          </p:nvSpPr>
          <p:spPr>
            <a:xfrm>
              <a:off x="4316350" y="4106625"/>
              <a:ext cx="172225" cy="173675"/>
            </a:xfrm>
            <a:custGeom>
              <a:avLst/>
              <a:gdLst/>
              <a:ahLst/>
              <a:cxnLst/>
              <a:rect l="l" t="t" r="r" b="b"/>
              <a:pathLst>
                <a:path w="6889" h="6947" extrusionOk="0">
                  <a:moveTo>
                    <a:pt x="6888" y="3502"/>
                  </a:moveTo>
                  <a:cubicBezTo>
                    <a:pt x="6888" y="5429"/>
                    <a:pt x="5312" y="6946"/>
                    <a:pt x="3386" y="6888"/>
                  </a:cubicBezTo>
                  <a:cubicBezTo>
                    <a:pt x="1460" y="6888"/>
                    <a:pt x="1" y="5370"/>
                    <a:pt x="1" y="3444"/>
                  </a:cubicBezTo>
                  <a:cubicBezTo>
                    <a:pt x="1" y="1518"/>
                    <a:pt x="1577" y="0"/>
                    <a:pt x="3503" y="0"/>
                  </a:cubicBezTo>
                  <a:cubicBezTo>
                    <a:pt x="5371" y="59"/>
                    <a:pt x="6888" y="1576"/>
                    <a:pt x="6888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6" name="Google Shape;9946;p22"/>
            <p:cNvSpPr/>
            <p:nvPr/>
          </p:nvSpPr>
          <p:spPr>
            <a:xfrm>
              <a:off x="2353650" y="2145375"/>
              <a:ext cx="172200" cy="172200"/>
            </a:xfrm>
            <a:custGeom>
              <a:avLst/>
              <a:gdLst/>
              <a:ahLst/>
              <a:cxnLst/>
              <a:rect l="l" t="t" r="r" b="b"/>
              <a:pathLst>
                <a:path w="6888" h="6888" extrusionOk="0">
                  <a:moveTo>
                    <a:pt x="6888" y="3444"/>
                  </a:moveTo>
                  <a:cubicBezTo>
                    <a:pt x="6888" y="5370"/>
                    <a:pt x="5429" y="6830"/>
                    <a:pt x="3502" y="6888"/>
                  </a:cubicBezTo>
                  <a:cubicBezTo>
                    <a:pt x="1518" y="6888"/>
                    <a:pt x="0" y="5370"/>
                    <a:pt x="59" y="3386"/>
                  </a:cubicBezTo>
                  <a:cubicBezTo>
                    <a:pt x="59" y="1459"/>
                    <a:pt x="1576" y="0"/>
                    <a:pt x="3502" y="0"/>
                  </a:cubicBezTo>
                  <a:cubicBezTo>
                    <a:pt x="5370" y="0"/>
                    <a:pt x="6888" y="1518"/>
                    <a:pt x="6888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7" name="Google Shape;9947;p22"/>
            <p:cNvSpPr/>
            <p:nvPr/>
          </p:nvSpPr>
          <p:spPr>
            <a:xfrm>
              <a:off x="4805200" y="1656525"/>
              <a:ext cx="172225" cy="170750"/>
            </a:xfrm>
            <a:custGeom>
              <a:avLst/>
              <a:gdLst/>
              <a:ahLst/>
              <a:cxnLst/>
              <a:rect l="l" t="t" r="r" b="b"/>
              <a:pathLst>
                <a:path w="6889" h="6830" extrusionOk="0">
                  <a:moveTo>
                    <a:pt x="6888" y="3386"/>
                  </a:moveTo>
                  <a:cubicBezTo>
                    <a:pt x="6888" y="5312"/>
                    <a:pt x="5371" y="6829"/>
                    <a:pt x="3503" y="6829"/>
                  </a:cubicBezTo>
                  <a:cubicBezTo>
                    <a:pt x="1518" y="6829"/>
                    <a:pt x="1" y="5312"/>
                    <a:pt x="59" y="3386"/>
                  </a:cubicBezTo>
                  <a:cubicBezTo>
                    <a:pt x="59" y="1459"/>
                    <a:pt x="1577" y="0"/>
                    <a:pt x="3503" y="0"/>
                  </a:cubicBezTo>
                  <a:cubicBezTo>
                    <a:pt x="5371" y="0"/>
                    <a:pt x="6888" y="1518"/>
                    <a:pt x="6888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8" name="Google Shape;9948;p22"/>
            <p:cNvSpPr/>
            <p:nvPr/>
          </p:nvSpPr>
          <p:spPr>
            <a:xfrm>
              <a:off x="3090575" y="4108075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6830" y="3444"/>
                  </a:moveTo>
                  <a:cubicBezTo>
                    <a:pt x="6830" y="5312"/>
                    <a:pt x="5312" y="6830"/>
                    <a:pt x="3386" y="6830"/>
                  </a:cubicBezTo>
                  <a:cubicBezTo>
                    <a:pt x="1518" y="6771"/>
                    <a:pt x="0" y="5254"/>
                    <a:pt x="59" y="3328"/>
                  </a:cubicBezTo>
                  <a:cubicBezTo>
                    <a:pt x="59" y="1460"/>
                    <a:pt x="1576" y="1"/>
                    <a:pt x="3444" y="1"/>
                  </a:cubicBezTo>
                  <a:cubicBezTo>
                    <a:pt x="5370" y="1"/>
                    <a:pt x="6830" y="1518"/>
                    <a:pt x="6830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9" name="Google Shape;9949;p22"/>
            <p:cNvSpPr/>
            <p:nvPr/>
          </p:nvSpPr>
          <p:spPr>
            <a:xfrm>
              <a:off x="2355100" y="3371150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3444" y="6830"/>
                  </a:moveTo>
                  <a:cubicBezTo>
                    <a:pt x="1518" y="6830"/>
                    <a:pt x="1" y="5312"/>
                    <a:pt x="1" y="3444"/>
                  </a:cubicBezTo>
                  <a:cubicBezTo>
                    <a:pt x="1" y="1518"/>
                    <a:pt x="1518" y="59"/>
                    <a:pt x="3386" y="0"/>
                  </a:cubicBezTo>
                  <a:cubicBezTo>
                    <a:pt x="5312" y="0"/>
                    <a:pt x="6830" y="1518"/>
                    <a:pt x="6830" y="3444"/>
                  </a:cubicBezTo>
                  <a:cubicBezTo>
                    <a:pt x="6830" y="5312"/>
                    <a:pt x="5312" y="6830"/>
                    <a:pt x="3444" y="68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0" name="Google Shape;9950;p22"/>
            <p:cNvSpPr/>
            <p:nvPr/>
          </p:nvSpPr>
          <p:spPr>
            <a:xfrm>
              <a:off x="5053275" y="1903125"/>
              <a:ext cx="170750" cy="170775"/>
            </a:xfrm>
            <a:custGeom>
              <a:avLst/>
              <a:gdLst/>
              <a:ahLst/>
              <a:cxnLst/>
              <a:rect l="l" t="t" r="r" b="b"/>
              <a:pathLst>
                <a:path w="6830" h="6831" extrusionOk="0">
                  <a:moveTo>
                    <a:pt x="3445" y="1"/>
                  </a:moveTo>
                  <a:cubicBezTo>
                    <a:pt x="5312" y="59"/>
                    <a:pt x="6830" y="1577"/>
                    <a:pt x="6772" y="3445"/>
                  </a:cubicBezTo>
                  <a:cubicBezTo>
                    <a:pt x="6772" y="5312"/>
                    <a:pt x="5254" y="6830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59" y="1518"/>
                    <a:pt x="1577" y="1"/>
                    <a:pt x="344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1" name="Google Shape;9951;p22"/>
            <p:cNvSpPr/>
            <p:nvPr/>
          </p:nvSpPr>
          <p:spPr>
            <a:xfrm>
              <a:off x="4564425" y="140990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2" y="3386"/>
                  </a:moveTo>
                  <a:cubicBezTo>
                    <a:pt x="6772" y="5195"/>
                    <a:pt x="5254" y="6771"/>
                    <a:pt x="3386" y="6771"/>
                  </a:cubicBezTo>
                  <a:cubicBezTo>
                    <a:pt x="1577" y="6771"/>
                    <a:pt x="1" y="5254"/>
                    <a:pt x="1" y="3444"/>
                  </a:cubicBezTo>
                  <a:cubicBezTo>
                    <a:pt x="1" y="1576"/>
                    <a:pt x="1518" y="59"/>
                    <a:pt x="3328" y="0"/>
                  </a:cubicBezTo>
                  <a:cubicBezTo>
                    <a:pt x="5196" y="0"/>
                    <a:pt x="6772" y="1518"/>
                    <a:pt x="6772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2" name="Google Shape;9952;p22"/>
            <p:cNvSpPr/>
            <p:nvPr/>
          </p:nvSpPr>
          <p:spPr>
            <a:xfrm>
              <a:off x="5296975" y="2635675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1" y="3386"/>
                  </a:moveTo>
                  <a:cubicBezTo>
                    <a:pt x="6771" y="5196"/>
                    <a:pt x="5254" y="6772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1" y="1577"/>
                    <a:pt x="1518" y="59"/>
                    <a:pt x="3328" y="1"/>
                  </a:cubicBezTo>
                  <a:cubicBezTo>
                    <a:pt x="5137" y="1"/>
                    <a:pt x="6713" y="1518"/>
                    <a:pt x="6771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3" name="Google Shape;9953;p22"/>
            <p:cNvSpPr/>
            <p:nvPr/>
          </p:nvSpPr>
          <p:spPr>
            <a:xfrm>
              <a:off x="4806675" y="3865850"/>
              <a:ext cx="170750" cy="169275"/>
            </a:xfrm>
            <a:custGeom>
              <a:avLst/>
              <a:gdLst/>
              <a:ahLst/>
              <a:cxnLst/>
              <a:rect l="l" t="t" r="r" b="b"/>
              <a:pathLst>
                <a:path w="6830" h="6771" extrusionOk="0">
                  <a:moveTo>
                    <a:pt x="3444" y="6771"/>
                  </a:moveTo>
                  <a:cubicBezTo>
                    <a:pt x="1576" y="6771"/>
                    <a:pt x="58" y="5253"/>
                    <a:pt x="0" y="3385"/>
                  </a:cubicBezTo>
                  <a:cubicBezTo>
                    <a:pt x="0" y="1518"/>
                    <a:pt x="1576" y="0"/>
                    <a:pt x="3444" y="0"/>
                  </a:cubicBezTo>
                  <a:cubicBezTo>
                    <a:pt x="5253" y="0"/>
                    <a:pt x="6771" y="1518"/>
                    <a:pt x="6771" y="3327"/>
                  </a:cubicBezTo>
                  <a:cubicBezTo>
                    <a:pt x="6829" y="5195"/>
                    <a:pt x="5253" y="6713"/>
                    <a:pt x="3444" y="677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4" name="Google Shape;9954;p22"/>
            <p:cNvSpPr/>
            <p:nvPr/>
          </p:nvSpPr>
          <p:spPr>
            <a:xfrm>
              <a:off x="5296975" y="2882300"/>
              <a:ext cx="169300" cy="170750"/>
            </a:xfrm>
            <a:custGeom>
              <a:avLst/>
              <a:gdLst/>
              <a:ahLst/>
              <a:cxnLst/>
              <a:rect l="l" t="t" r="r" b="b"/>
              <a:pathLst>
                <a:path w="6772" h="6830" extrusionOk="0">
                  <a:moveTo>
                    <a:pt x="6713" y="3444"/>
                  </a:moveTo>
                  <a:cubicBezTo>
                    <a:pt x="6713" y="5254"/>
                    <a:pt x="5137" y="6830"/>
                    <a:pt x="3328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9"/>
                  </a:cubicBezTo>
                  <a:cubicBezTo>
                    <a:pt x="5254" y="59"/>
                    <a:pt x="6771" y="1635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5" name="Google Shape;9955;p22"/>
            <p:cNvSpPr/>
            <p:nvPr/>
          </p:nvSpPr>
          <p:spPr>
            <a:xfrm>
              <a:off x="3827500" y="1167650"/>
              <a:ext cx="170750" cy="169300"/>
            </a:xfrm>
            <a:custGeom>
              <a:avLst/>
              <a:gdLst/>
              <a:ahLst/>
              <a:cxnLst/>
              <a:rect l="l" t="t" r="r" b="b"/>
              <a:pathLst>
                <a:path w="6830" h="6772" extrusionOk="0">
                  <a:moveTo>
                    <a:pt x="3386" y="6772"/>
                  </a:moveTo>
                  <a:cubicBezTo>
                    <a:pt x="1518" y="6714"/>
                    <a:pt x="0" y="5138"/>
                    <a:pt x="59" y="3328"/>
                  </a:cubicBezTo>
                  <a:cubicBezTo>
                    <a:pt x="59" y="1519"/>
                    <a:pt x="1635" y="1"/>
                    <a:pt x="3444" y="1"/>
                  </a:cubicBezTo>
                  <a:cubicBezTo>
                    <a:pt x="5254" y="1"/>
                    <a:pt x="6830" y="1635"/>
                    <a:pt x="6771" y="3445"/>
                  </a:cubicBezTo>
                  <a:cubicBezTo>
                    <a:pt x="6713" y="5254"/>
                    <a:pt x="5195" y="6772"/>
                    <a:pt x="3386" y="67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6" name="Google Shape;9956;p22"/>
            <p:cNvSpPr/>
            <p:nvPr/>
          </p:nvSpPr>
          <p:spPr>
            <a:xfrm>
              <a:off x="2603175" y="1656525"/>
              <a:ext cx="167850" cy="170750"/>
            </a:xfrm>
            <a:custGeom>
              <a:avLst/>
              <a:gdLst/>
              <a:ahLst/>
              <a:cxnLst/>
              <a:rect l="l" t="t" r="r" b="b"/>
              <a:pathLst>
                <a:path w="6714" h="6830" extrusionOk="0">
                  <a:moveTo>
                    <a:pt x="6713" y="3444"/>
                  </a:moveTo>
                  <a:cubicBezTo>
                    <a:pt x="6713" y="5253"/>
                    <a:pt x="5137" y="6829"/>
                    <a:pt x="3269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8"/>
                  </a:cubicBezTo>
                  <a:cubicBezTo>
                    <a:pt x="5254" y="58"/>
                    <a:pt x="6713" y="1634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7" name="Google Shape;9957;p22"/>
            <p:cNvSpPr/>
            <p:nvPr/>
          </p:nvSpPr>
          <p:spPr>
            <a:xfrm>
              <a:off x="3580875" y="116765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3445" y="6714"/>
                  </a:moveTo>
                  <a:cubicBezTo>
                    <a:pt x="1577" y="6772"/>
                    <a:pt x="1" y="5196"/>
                    <a:pt x="59" y="3328"/>
                  </a:cubicBezTo>
                  <a:cubicBezTo>
                    <a:pt x="59" y="1519"/>
                    <a:pt x="1577" y="1"/>
                    <a:pt x="3386" y="1"/>
                  </a:cubicBezTo>
                  <a:cubicBezTo>
                    <a:pt x="5254" y="1"/>
                    <a:pt x="6772" y="1577"/>
                    <a:pt x="6772" y="3386"/>
                  </a:cubicBezTo>
                  <a:cubicBezTo>
                    <a:pt x="6772" y="5196"/>
                    <a:pt x="5196" y="6714"/>
                    <a:pt x="3445" y="67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8" name="Google Shape;9958;p22"/>
            <p:cNvSpPr/>
            <p:nvPr/>
          </p:nvSpPr>
          <p:spPr>
            <a:xfrm>
              <a:off x="5054750" y="3620675"/>
              <a:ext cx="166375" cy="166375"/>
            </a:xfrm>
            <a:custGeom>
              <a:avLst/>
              <a:gdLst/>
              <a:ahLst/>
              <a:cxnLst/>
              <a:rect l="l" t="t" r="r" b="b"/>
              <a:pathLst>
                <a:path w="6655" h="6655" extrusionOk="0">
                  <a:moveTo>
                    <a:pt x="6654" y="3328"/>
                  </a:moveTo>
                  <a:cubicBezTo>
                    <a:pt x="6654" y="5196"/>
                    <a:pt x="5137" y="6655"/>
                    <a:pt x="3327" y="6655"/>
                  </a:cubicBezTo>
                  <a:cubicBezTo>
                    <a:pt x="1459" y="6597"/>
                    <a:pt x="0" y="5079"/>
                    <a:pt x="0" y="3270"/>
                  </a:cubicBezTo>
                  <a:cubicBezTo>
                    <a:pt x="58" y="1460"/>
                    <a:pt x="1518" y="1"/>
                    <a:pt x="3327" y="1"/>
                  </a:cubicBezTo>
                  <a:cubicBezTo>
                    <a:pt x="5195" y="1"/>
                    <a:pt x="6654" y="1518"/>
                    <a:pt x="6654" y="33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9" name="Google Shape;9959;p22"/>
            <p:cNvSpPr/>
            <p:nvPr/>
          </p:nvSpPr>
          <p:spPr>
            <a:xfrm>
              <a:off x="5296975" y="2391975"/>
              <a:ext cx="169300" cy="170775"/>
            </a:xfrm>
            <a:custGeom>
              <a:avLst/>
              <a:gdLst/>
              <a:ahLst/>
              <a:cxnLst/>
              <a:rect l="l" t="t" r="r" b="b"/>
              <a:pathLst>
                <a:path w="6772" h="6831" extrusionOk="0">
                  <a:moveTo>
                    <a:pt x="3269" y="6772"/>
                  </a:moveTo>
                  <a:cubicBezTo>
                    <a:pt x="1401" y="6655"/>
                    <a:pt x="1" y="5137"/>
                    <a:pt x="59" y="3328"/>
                  </a:cubicBezTo>
                  <a:cubicBezTo>
                    <a:pt x="176" y="1460"/>
                    <a:pt x="1693" y="1"/>
                    <a:pt x="3503" y="118"/>
                  </a:cubicBezTo>
                  <a:cubicBezTo>
                    <a:pt x="5371" y="234"/>
                    <a:pt x="6771" y="1694"/>
                    <a:pt x="6713" y="3503"/>
                  </a:cubicBezTo>
                  <a:cubicBezTo>
                    <a:pt x="6596" y="5371"/>
                    <a:pt x="5079" y="6830"/>
                    <a:pt x="3269" y="67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0" name="Google Shape;9960;p22"/>
            <p:cNvSpPr/>
            <p:nvPr/>
          </p:nvSpPr>
          <p:spPr>
            <a:xfrm>
              <a:off x="4562975" y="4111000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8"/>
                    <a:pt x="5137" y="6538"/>
                    <a:pt x="3327" y="6538"/>
                  </a:cubicBezTo>
                  <a:cubicBezTo>
                    <a:pt x="1459" y="6596"/>
                    <a:pt x="0" y="5137"/>
                    <a:pt x="0" y="3269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137" y="0"/>
                    <a:pt x="6538" y="1460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1" name="Google Shape;9961;p22"/>
            <p:cNvSpPr/>
            <p:nvPr/>
          </p:nvSpPr>
          <p:spPr>
            <a:xfrm>
              <a:off x="4072650" y="1169125"/>
              <a:ext cx="166375" cy="164925"/>
            </a:xfrm>
            <a:custGeom>
              <a:avLst/>
              <a:gdLst/>
              <a:ahLst/>
              <a:cxnLst/>
              <a:rect l="l" t="t" r="r" b="b"/>
              <a:pathLst>
                <a:path w="6655" h="6597" extrusionOk="0">
                  <a:moveTo>
                    <a:pt x="3328" y="0"/>
                  </a:moveTo>
                  <a:cubicBezTo>
                    <a:pt x="5196" y="0"/>
                    <a:pt x="6655" y="1518"/>
                    <a:pt x="6597" y="3327"/>
                  </a:cubicBezTo>
                  <a:cubicBezTo>
                    <a:pt x="6597" y="5195"/>
                    <a:pt x="5137" y="6596"/>
                    <a:pt x="3328" y="6596"/>
                  </a:cubicBezTo>
                  <a:cubicBezTo>
                    <a:pt x="1460" y="6596"/>
                    <a:pt x="1" y="5137"/>
                    <a:pt x="1" y="3269"/>
                  </a:cubicBezTo>
                  <a:cubicBezTo>
                    <a:pt x="59" y="1460"/>
                    <a:pt x="1518" y="0"/>
                    <a:pt x="33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2" name="Google Shape;9962;p22"/>
            <p:cNvSpPr/>
            <p:nvPr/>
          </p:nvSpPr>
          <p:spPr>
            <a:xfrm>
              <a:off x="2846875" y="1411350"/>
              <a:ext cx="166375" cy="167850"/>
            </a:xfrm>
            <a:custGeom>
              <a:avLst/>
              <a:gdLst/>
              <a:ahLst/>
              <a:cxnLst/>
              <a:rect l="l" t="t" r="r" b="b"/>
              <a:pathLst>
                <a:path w="6655" h="6714" extrusionOk="0">
                  <a:moveTo>
                    <a:pt x="6596" y="3386"/>
                  </a:moveTo>
                  <a:cubicBezTo>
                    <a:pt x="6596" y="5254"/>
                    <a:pt x="5079" y="6713"/>
                    <a:pt x="3269" y="6655"/>
                  </a:cubicBezTo>
                  <a:cubicBezTo>
                    <a:pt x="1401" y="6597"/>
                    <a:pt x="0" y="5137"/>
                    <a:pt x="0" y="3328"/>
                  </a:cubicBezTo>
                  <a:cubicBezTo>
                    <a:pt x="59" y="1460"/>
                    <a:pt x="1576" y="1"/>
                    <a:pt x="3386" y="59"/>
                  </a:cubicBezTo>
                  <a:cubicBezTo>
                    <a:pt x="5195" y="59"/>
                    <a:pt x="6655" y="1577"/>
                    <a:pt x="6596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3" name="Google Shape;9963;p22"/>
            <p:cNvSpPr/>
            <p:nvPr/>
          </p:nvSpPr>
          <p:spPr>
            <a:xfrm>
              <a:off x="5299900" y="3131825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9"/>
                    <a:pt x="5137" y="6538"/>
                    <a:pt x="3327" y="6597"/>
                  </a:cubicBezTo>
                  <a:cubicBezTo>
                    <a:pt x="1460" y="6597"/>
                    <a:pt x="0" y="5137"/>
                    <a:pt x="0" y="3269"/>
                  </a:cubicBezTo>
                  <a:cubicBezTo>
                    <a:pt x="0" y="1460"/>
                    <a:pt x="1401" y="1"/>
                    <a:pt x="3211" y="1"/>
                  </a:cubicBezTo>
                  <a:cubicBezTo>
                    <a:pt x="5078" y="1"/>
                    <a:pt x="6538" y="1402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4" name="Google Shape;9964;p22"/>
            <p:cNvSpPr/>
            <p:nvPr/>
          </p:nvSpPr>
          <p:spPr>
            <a:xfrm>
              <a:off x="2358025" y="1901675"/>
              <a:ext cx="164925" cy="164925"/>
            </a:xfrm>
            <a:custGeom>
              <a:avLst/>
              <a:gdLst/>
              <a:ahLst/>
              <a:cxnLst/>
              <a:rect l="l" t="t" r="r" b="b"/>
              <a:pathLst>
                <a:path w="6597" h="6597" extrusionOk="0">
                  <a:moveTo>
                    <a:pt x="3327" y="6596"/>
                  </a:moveTo>
                  <a:cubicBezTo>
                    <a:pt x="1518" y="6596"/>
                    <a:pt x="59" y="5195"/>
                    <a:pt x="0" y="3327"/>
                  </a:cubicBezTo>
                  <a:cubicBezTo>
                    <a:pt x="0" y="1518"/>
                    <a:pt x="1401" y="59"/>
                    <a:pt x="3269" y="59"/>
                  </a:cubicBezTo>
                  <a:cubicBezTo>
                    <a:pt x="5079" y="0"/>
                    <a:pt x="6538" y="1460"/>
                    <a:pt x="6538" y="3269"/>
                  </a:cubicBezTo>
                  <a:cubicBezTo>
                    <a:pt x="6596" y="5137"/>
                    <a:pt x="5137" y="6538"/>
                    <a:pt x="3327" y="659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5" name="Google Shape;9965;p22"/>
            <p:cNvSpPr/>
            <p:nvPr/>
          </p:nvSpPr>
          <p:spPr>
            <a:xfrm>
              <a:off x="3337175" y="1170575"/>
              <a:ext cx="164925" cy="163475"/>
            </a:xfrm>
            <a:custGeom>
              <a:avLst/>
              <a:gdLst/>
              <a:ahLst/>
              <a:cxnLst/>
              <a:rect l="l" t="t" r="r" b="b"/>
              <a:pathLst>
                <a:path w="6597" h="6539" extrusionOk="0">
                  <a:moveTo>
                    <a:pt x="3270" y="1"/>
                  </a:moveTo>
                  <a:cubicBezTo>
                    <a:pt x="5079" y="1"/>
                    <a:pt x="6538" y="1402"/>
                    <a:pt x="6538" y="3211"/>
                  </a:cubicBezTo>
                  <a:cubicBezTo>
                    <a:pt x="6597" y="5079"/>
                    <a:pt x="5138" y="6538"/>
                    <a:pt x="3328" y="6538"/>
                  </a:cubicBezTo>
                  <a:cubicBezTo>
                    <a:pt x="1460" y="6538"/>
                    <a:pt x="59" y="5137"/>
                    <a:pt x="1" y="3269"/>
                  </a:cubicBezTo>
                  <a:cubicBezTo>
                    <a:pt x="1" y="1460"/>
                    <a:pt x="1402" y="1"/>
                    <a:pt x="32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6" name="Google Shape;9966;p22"/>
            <p:cNvSpPr/>
            <p:nvPr/>
          </p:nvSpPr>
          <p:spPr>
            <a:xfrm>
              <a:off x="2601725" y="3864375"/>
              <a:ext cx="163450" cy="163475"/>
            </a:xfrm>
            <a:custGeom>
              <a:avLst/>
              <a:gdLst/>
              <a:ahLst/>
              <a:cxnLst/>
              <a:rect l="l" t="t" r="r" b="b"/>
              <a:pathLst>
                <a:path w="6538" h="6539" extrusionOk="0">
                  <a:moveTo>
                    <a:pt x="3269" y="1"/>
                  </a:moveTo>
                  <a:cubicBezTo>
                    <a:pt x="5137" y="1"/>
                    <a:pt x="6538" y="1460"/>
                    <a:pt x="6538" y="3328"/>
                  </a:cubicBezTo>
                  <a:cubicBezTo>
                    <a:pt x="6538" y="5137"/>
                    <a:pt x="5078" y="6538"/>
                    <a:pt x="3211" y="6538"/>
                  </a:cubicBezTo>
                  <a:cubicBezTo>
                    <a:pt x="1401" y="6538"/>
                    <a:pt x="0" y="5079"/>
                    <a:pt x="0" y="3269"/>
                  </a:cubicBezTo>
                  <a:cubicBezTo>
                    <a:pt x="0" y="1402"/>
                    <a:pt x="1460" y="1"/>
                    <a:pt x="32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7" name="Google Shape;9967;p22"/>
            <p:cNvSpPr/>
            <p:nvPr/>
          </p:nvSpPr>
          <p:spPr>
            <a:xfrm>
              <a:off x="2112875" y="28866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5020"/>
                    <a:pt x="5020" y="6480"/>
                    <a:pt x="3269" y="6480"/>
                  </a:cubicBezTo>
                  <a:cubicBezTo>
                    <a:pt x="1401" y="6480"/>
                    <a:pt x="0" y="5020"/>
                    <a:pt x="0" y="3211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020" y="0"/>
                    <a:pt x="6479" y="1460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8" name="Google Shape;9968;p22"/>
            <p:cNvSpPr/>
            <p:nvPr/>
          </p:nvSpPr>
          <p:spPr>
            <a:xfrm>
              <a:off x="3585250" y="4357600"/>
              <a:ext cx="162025" cy="163475"/>
            </a:xfrm>
            <a:custGeom>
              <a:avLst/>
              <a:gdLst/>
              <a:ahLst/>
              <a:cxnLst/>
              <a:rect l="l" t="t" r="r" b="b"/>
              <a:pathLst>
                <a:path w="6481" h="6539" extrusionOk="0">
                  <a:moveTo>
                    <a:pt x="3211" y="6538"/>
                  </a:moveTo>
                  <a:cubicBezTo>
                    <a:pt x="1460" y="6538"/>
                    <a:pt x="1" y="5079"/>
                    <a:pt x="1" y="3270"/>
                  </a:cubicBezTo>
                  <a:cubicBezTo>
                    <a:pt x="1" y="1460"/>
                    <a:pt x="1460" y="1"/>
                    <a:pt x="3270" y="59"/>
                  </a:cubicBezTo>
                  <a:cubicBezTo>
                    <a:pt x="5021" y="59"/>
                    <a:pt x="6480" y="1518"/>
                    <a:pt x="6480" y="3328"/>
                  </a:cubicBezTo>
                  <a:cubicBezTo>
                    <a:pt x="6480" y="5079"/>
                    <a:pt x="5021" y="6538"/>
                    <a:pt x="3211" y="653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9" name="Google Shape;9969;p22"/>
            <p:cNvSpPr/>
            <p:nvPr/>
          </p:nvSpPr>
          <p:spPr>
            <a:xfrm>
              <a:off x="383187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5020" y="0"/>
                    <a:pt x="6480" y="1401"/>
                    <a:pt x="6480" y="3269"/>
                  </a:cubicBezTo>
                  <a:cubicBezTo>
                    <a:pt x="6480" y="5020"/>
                    <a:pt x="5020" y="6479"/>
                    <a:pt x="3269" y="6479"/>
                  </a:cubicBezTo>
                  <a:cubicBezTo>
                    <a:pt x="1460" y="6479"/>
                    <a:pt x="1" y="5020"/>
                    <a:pt x="1" y="3211"/>
                  </a:cubicBezTo>
                  <a:cubicBezTo>
                    <a:pt x="1" y="1401"/>
                    <a:pt x="1401" y="0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0" name="Google Shape;9970;p22"/>
            <p:cNvSpPr/>
            <p:nvPr/>
          </p:nvSpPr>
          <p:spPr>
            <a:xfrm>
              <a:off x="2112875" y="26400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4962"/>
                    <a:pt x="5078" y="6422"/>
                    <a:pt x="3269" y="6480"/>
                  </a:cubicBezTo>
                  <a:cubicBezTo>
                    <a:pt x="1459" y="6480"/>
                    <a:pt x="0" y="5021"/>
                    <a:pt x="0" y="3211"/>
                  </a:cubicBezTo>
                  <a:cubicBezTo>
                    <a:pt x="0" y="1460"/>
                    <a:pt x="1459" y="1"/>
                    <a:pt x="3211" y="1"/>
                  </a:cubicBezTo>
                  <a:cubicBezTo>
                    <a:pt x="5020" y="1"/>
                    <a:pt x="6479" y="1402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1" name="Google Shape;9971;p22"/>
            <p:cNvSpPr/>
            <p:nvPr/>
          </p:nvSpPr>
          <p:spPr>
            <a:xfrm>
              <a:off x="2848325" y="41124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70" y="6480"/>
                  </a:moveTo>
                  <a:cubicBezTo>
                    <a:pt x="1518" y="6480"/>
                    <a:pt x="59" y="5020"/>
                    <a:pt x="1" y="3269"/>
                  </a:cubicBezTo>
                  <a:cubicBezTo>
                    <a:pt x="1" y="1460"/>
                    <a:pt x="1460" y="1"/>
                    <a:pt x="3211" y="1"/>
                  </a:cubicBezTo>
                  <a:cubicBezTo>
                    <a:pt x="5021" y="1"/>
                    <a:pt x="6480" y="1402"/>
                    <a:pt x="6480" y="3211"/>
                  </a:cubicBezTo>
                  <a:cubicBezTo>
                    <a:pt x="6480" y="4962"/>
                    <a:pt x="5079" y="6421"/>
                    <a:pt x="3270" y="64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2" name="Google Shape;9972;p22"/>
            <p:cNvSpPr/>
            <p:nvPr/>
          </p:nvSpPr>
          <p:spPr>
            <a:xfrm>
              <a:off x="2359475" y="36221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4962" y="0"/>
                    <a:pt x="6480" y="1459"/>
                    <a:pt x="6480" y="3211"/>
                  </a:cubicBezTo>
                  <a:cubicBezTo>
                    <a:pt x="6480" y="5020"/>
                    <a:pt x="5021" y="6479"/>
                    <a:pt x="3269" y="6479"/>
                  </a:cubicBezTo>
                  <a:cubicBezTo>
                    <a:pt x="1460" y="6479"/>
                    <a:pt x="1" y="5078"/>
                    <a:pt x="1" y="3269"/>
                  </a:cubicBezTo>
                  <a:cubicBezTo>
                    <a:pt x="1" y="1518"/>
                    <a:pt x="1402" y="59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3" name="Google Shape;9973;p22"/>
            <p:cNvSpPr/>
            <p:nvPr/>
          </p:nvSpPr>
          <p:spPr>
            <a:xfrm>
              <a:off x="4320725" y="11705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80" y="3211"/>
                  </a:moveTo>
                  <a:cubicBezTo>
                    <a:pt x="6480" y="5021"/>
                    <a:pt x="5021" y="6480"/>
                    <a:pt x="3269" y="6480"/>
                  </a:cubicBezTo>
                  <a:cubicBezTo>
                    <a:pt x="1518" y="6480"/>
                    <a:pt x="59" y="5021"/>
                    <a:pt x="59" y="3269"/>
                  </a:cubicBezTo>
                  <a:cubicBezTo>
                    <a:pt x="1" y="1518"/>
                    <a:pt x="1518" y="1"/>
                    <a:pt x="3269" y="59"/>
                  </a:cubicBezTo>
                  <a:cubicBezTo>
                    <a:pt x="5021" y="59"/>
                    <a:pt x="6480" y="1518"/>
                    <a:pt x="6480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4" name="Google Shape;9974;p22"/>
            <p:cNvSpPr/>
            <p:nvPr/>
          </p:nvSpPr>
          <p:spPr>
            <a:xfrm>
              <a:off x="407412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0" y="0"/>
                  </a:moveTo>
                  <a:cubicBezTo>
                    <a:pt x="5020" y="0"/>
                    <a:pt x="6479" y="1459"/>
                    <a:pt x="6479" y="3269"/>
                  </a:cubicBezTo>
                  <a:cubicBezTo>
                    <a:pt x="6479" y="4962"/>
                    <a:pt x="5020" y="6421"/>
                    <a:pt x="3269" y="6479"/>
                  </a:cubicBezTo>
                  <a:cubicBezTo>
                    <a:pt x="1518" y="6479"/>
                    <a:pt x="0" y="4962"/>
                    <a:pt x="58" y="3211"/>
                  </a:cubicBezTo>
                  <a:cubicBezTo>
                    <a:pt x="58" y="1459"/>
                    <a:pt x="1518" y="59"/>
                    <a:pt x="321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5" name="Google Shape;9975;p22"/>
            <p:cNvSpPr/>
            <p:nvPr/>
          </p:nvSpPr>
          <p:spPr>
            <a:xfrm>
              <a:off x="5301350" y="2149750"/>
              <a:ext cx="160550" cy="162000"/>
            </a:xfrm>
            <a:custGeom>
              <a:avLst/>
              <a:gdLst/>
              <a:ahLst/>
              <a:cxnLst/>
              <a:rect l="l" t="t" r="r" b="b"/>
              <a:pathLst>
                <a:path w="6422" h="6480" extrusionOk="0">
                  <a:moveTo>
                    <a:pt x="3211" y="6479"/>
                  </a:moveTo>
                  <a:cubicBezTo>
                    <a:pt x="1460" y="6479"/>
                    <a:pt x="1" y="5020"/>
                    <a:pt x="1" y="3269"/>
                  </a:cubicBezTo>
                  <a:cubicBezTo>
                    <a:pt x="1" y="1518"/>
                    <a:pt x="1460" y="59"/>
                    <a:pt x="3153" y="59"/>
                  </a:cubicBezTo>
                  <a:cubicBezTo>
                    <a:pt x="4962" y="0"/>
                    <a:pt x="6421" y="1518"/>
                    <a:pt x="6421" y="3269"/>
                  </a:cubicBezTo>
                  <a:cubicBezTo>
                    <a:pt x="6421" y="5020"/>
                    <a:pt x="4962" y="6479"/>
                    <a:pt x="3211" y="64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6" name="Google Shape;9976;p22"/>
            <p:cNvSpPr/>
            <p:nvPr/>
          </p:nvSpPr>
          <p:spPr>
            <a:xfrm>
              <a:off x="2112875" y="2396350"/>
              <a:ext cx="162000" cy="162025"/>
            </a:xfrm>
            <a:custGeom>
              <a:avLst/>
              <a:gdLst/>
              <a:ahLst/>
              <a:cxnLst/>
              <a:rect l="l" t="t" r="r" b="b"/>
              <a:pathLst>
                <a:path w="6480" h="6481" extrusionOk="0">
                  <a:moveTo>
                    <a:pt x="6421" y="3270"/>
                  </a:moveTo>
                  <a:cubicBezTo>
                    <a:pt x="6421" y="5021"/>
                    <a:pt x="4962" y="6480"/>
                    <a:pt x="3211" y="6480"/>
                  </a:cubicBezTo>
                  <a:cubicBezTo>
                    <a:pt x="1459" y="6422"/>
                    <a:pt x="0" y="4962"/>
                    <a:pt x="0" y="3270"/>
                  </a:cubicBezTo>
                  <a:cubicBezTo>
                    <a:pt x="59" y="1519"/>
                    <a:pt x="1518" y="1"/>
                    <a:pt x="3269" y="59"/>
                  </a:cubicBezTo>
                  <a:cubicBezTo>
                    <a:pt x="5020" y="59"/>
                    <a:pt x="6479" y="1519"/>
                    <a:pt x="6421" y="32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7" name="Google Shape;9977;p22"/>
            <p:cNvSpPr/>
            <p:nvPr/>
          </p:nvSpPr>
          <p:spPr>
            <a:xfrm>
              <a:off x="5301350" y="3376975"/>
              <a:ext cx="159075" cy="160550"/>
            </a:xfrm>
            <a:custGeom>
              <a:avLst/>
              <a:gdLst/>
              <a:ahLst/>
              <a:cxnLst/>
              <a:rect l="l" t="t" r="r" b="b"/>
              <a:pathLst>
                <a:path w="6363" h="6422" extrusionOk="0">
                  <a:moveTo>
                    <a:pt x="6363" y="3211"/>
                  </a:moveTo>
                  <a:cubicBezTo>
                    <a:pt x="6363" y="4962"/>
                    <a:pt x="4904" y="6422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59" y="1402"/>
                    <a:pt x="1460" y="1"/>
                    <a:pt x="3211" y="1"/>
                  </a:cubicBezTo>
                  <a:cubicBezTo>
                    <a:pt x="4904" y="1"/>
                    <a:pt x="6363" y="1460"/>
                    <a:pt x="636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8" name="Google Shape;9978;p22"/>
            <p:cNvSpPr/>
            <p:nvPr/>
          </p:nvSpPr>
          <p:spPr>
            <a:xfrm>
              <a:off x="3340100" y="4360525"/>
              <a:ext cx="159100" cy="159075"/>
            </a:xfrm>
            <a:custGeom>
              <a:avLst/>
              <a:gdLst/>
              <a:ahLst/>
              <a:cxnLst/>
              <a:rect l="l" t="t" r="r" b="b"/>
              <a:pathLst>
                <a:path w="6364" h="6363" extrusionOk="0">
                  <a:moveTo>
                    <a:pt x="6363" y="3153"/>
                  </a:moveTo>
                  <a:cubicBezTo>
                    <a:pt x="6363" y="4904"/>
                    <a:pt x="4904" y="6363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1" y="1460"/>
                    <a:pt x="1460" y="1"/>
                    <a:pt x="3153" y="1"/>
                  </a:cubicBezTo>
                  <a:cubicBezTo>
                    <a:pt x="4904" y="1"/>
                    <a:pt x="6363" y="1460"/>
                    <a:pt x="6363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9" name="Google Shape;9979;p22"/>
            <p:cNvSpPr/>
            <p:nvPr/>
          </p:nvSpPr>
          <p:spPr>
            <a:xfrm>
              <a:off x="2114325" y="3134750"/>
              <a:ext cx="159075" cy="159075"/>
            </a:xfrm>
            <a:custGeom>
              <a:avLst/>
              <a:gdLst/>
              <a:ahLst/>
              <a:cxnLst/>
              <a:rect l="l" t="t" r="r" b="b"/>
              <a:pathLst>
                <a:path w="6363" h="6363" extrusionOk="0">
                  <a:moveTo>
                    <a:pt x="3153" y="6363"/>
                  </a:moveTo>
                  <a:cubicBezTo>
                    <a:pt x="1460" y="6363"/>
                    <a:pt x="1" y="4904"/>
                    <a:pt x="1" y="3152"/>
                  </a:cubicBezTo>
                  <a:cubicBezTo>
                    <a:pt x="1" y="1460"/>
                    <a:pt x="1460" y="0"/>
                    <a:pt x="3153" y="0"/>
                  </a:cubicBezTo>
                  <a:cubicBezTo>
                    <a:pt x="4904" y="0"/>
                    <a:pt x="6363" y="1460"/>
                    <a:pt x="6363" y="3152"/>
                  </a:cubicBezTo>
                  <a:cubicBezTo>
                    <a:pt x="6363" y="4904"/>
                    <a:pt x="4904" y="6363"/>
                    <a:pt x="3153" y="63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0" name="Google Shape;9980;p22"/>
            <p:cNvSpPr/>
            <p:nvPr/>
          </p:nvSpPr>
          <p:spPr>
            <a:xfrm>
              <a:off x="4812500" y="1415725"/>
              <a:ext cx="159075" cy="157625"/>
            </a:xfrm>
            <a:custGeom>
              <a:avLst/>
              <a:gdLst/>
              <a:ahLst/>
              <a:cxnLst/>
              <a:rect l="l" t="t" r="r" b="b"/>
              <a:pathLst>
                <a:path w="6363" h="6305" extrusionOk="0">
                  <a:moveTo>
                    <a:pt x="6305" y="3153"/>
                  </a:moveTo>
                  <a:cubicBezTo>
                    <a:pt x="6363" y="4904"/>
                    <a:pt x="4904" y="6305"/>
                    <a:pt x="3153" y="6305"/>
                  </a:cubicBezTo>
                  <a:cubicBezTo>
                    <a:pt x="1401" y="6305"/>
                    <a:pt x="1" y="4904"/>
                    <a:pt x="1" y="3211"/>
                  </a:cubicBezTo>
                  <a:cubicBezTo>
                    <a:pt x="1" y="1460"/>
                    <a:pt x="1401" y="1"/>
                    <a:pt x="3211" y="1"/>
                  </a:cubicBezTo>
                  <a:cubicBezTo>
                    <a:pt x="4904" y="1"/>
                    <a:pt x="6305" y="1402"/>
                    <a:pt x="6305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1" name="Google Shape;9981;p22"/>
            <p:cNvSpPr/>
            <p:nvPr/>
          </p:nvSpPr>
          <p:spPr>
            <a:xfrm>
              <a:off x="5059125" y="1660900"/>
              <a:ext cx="159075" cy="160525"/>
            </a:xfrm>
            <a:custGeom>
              <a:avLst/>
              <a:gdLst/>
              <a:ahLst/>
              <a:cxnLst/>
              <a:rect l="l" t="t" r="r" b="b"/>
              <a:pathLst>
                <a:path w="6363" h="6421" extrusionOk="0">
                  <a:moveTo>
                    <a:pt x="6363" y="3269"/>
                  </a:moveTo>
                  <a:cubicBezTo>
                    <a:pt x="6304" y="5020"/>
                    <a:pt x="4845" y="6421"/>
                    <a:pt x="3094" y="6363"/>
                  </a:cubicBezTo>
                  <a:cubicBezTo>
                    <a:pt x="1343" y="6363"/>
                    <a:pt x="0" y="4903"/>
                    <a:pt x="0" y="3211"/>
                  </a:cubicBezTo>
                  <a:cubicBezTo>
                    <a:pt x="59" y="1401"/>
                    <a:pt x="1518" y="0"/>
                    <a:pt x="3269" y="59"/>
                  </a:cubicBezTo>
                  <a:cubicBezTo>
                    <a:pt x="4962" y="117"/>
                    <a:pt x="6363" y="1518"/>
                    <a:pt x="6363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2" name="Google Shape;9982;p22"/>
            <p:cNvSpPr/>
            <p:nvPr/>
          </p:nvSpPr>
          <p:spPr>
            <a:xfrm>
              <a:off x="3097875" y="1172050"/>
              <a:ext cx="157625" cy="159075"/>
            </a:xfrm>
            <a:custGeom>
              <a:avLst/>
              <a:gdLst/>
              <a:ahLst/>
              <a:cxnLst/>
              <a:rect l="l" t="t" r="r" b="b"/>
              <a:pathLst>
                <a:path w="6305" h="6363" extrusionOk="0">
                  <a:moveTo>
                    <a:pt x="6304" y="3152"/>
                  </a:moveTo>
                  <a:cubicBezTo>
                    <a:pt x="6304" y="4903"/>
                    <a:pt x="4903" y="6362"/>
                    <a:pt x="3152" y="6362"/>
                  </a:cubicBezTo>
                  <a:cubicBezTo>
                    <a:pt x="1401" y="6362"/>
                    <a:pt x="0" y="4962"/>
                    <a:pt x="0" y="3210"/>
                  </a:cubicBezTo>
                  <a:cubicBezTo>
                    <a:pt x="0" y="1459"/>
                    <a:pt x="1401" y="0"/>
                    <a:pt x="3152" y="58"/>
                  </a:cubicBezTo>
                  <a:cubicBezTo>
                    <a:pt x="4903" y="58"/>
                    <a:pt x="6304" y="1459"/>
                    <a:pt x="6304" y="31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3" name="Google Shape;9983;p22"/>
            <p:cNvSpPr/>
            <p:nvPr/>
          </p:nvSpPr>
          <p:spPr>
            <a:xfrm>
              <a:off x="4323650" y="4361975"/>
              <a:ext cx="156175" cy="156175"/>
            </a:xfrm>
            <a:custGeom>
              <a:avLst/>
              <a:gdLst/>
              <a:ahLst/>
              <a:cxnLst/>
              <a:rect l="l" t="t" r="r" b="b"/>
              <a:pathLst>
                <a:path w="6247" h="6247" extrusionOk="0">
                  <a:moveTo>
                    <a:pt x="3152" y="1"/>
                  </a:moveTo>
                  <a:cubicBezTo>
                    <a:pt x="4904" y="59"/>
                    <a:pt x="6246" y="1460"/>
                    <a:pt x="6246" y="3211"/>
                  </a:cubicBezTo>
                  <a:cubicBezTo>
                    <a:pt x="6188" y="4904"/>
                    <a:pt x="4845" y="6247"/>
                    <a:pt x="3094" y="6188"/>
                  </a:cubicBezTo>
                  <a:cubicBezTo>
                    <a:pt x="1343" y="6188"/>
                    <a:pt x="0" y="4787"/>
                    <a:pt x="59" y="3036"/>
                  </a:cubicBezTo>
                  <a:cubicBezTo>
                    <a:pt x="59" y="1343"/>
                    <a:pt x="1460" y="1"/>
                    <a:pt x="31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4" name="Google Shape;9984;p22"/>
            <p:cNvSpPr/>
            <p:nvPr/>
          </p:nvSpPr>
          <p:spPr>
            <a:xfrm>
              <a:off x="2609025" y="1417200"/>
              <a:ext cx="156150" cy="154700"/>
            </a:xfrm>
            <a:custGeom>
              <a:avLst/>
              <a:gdLst/>
              <a:ahLst/>
              <a:cxnLst/>
              <a:rect l="l" t="t" r="r" b="b"/>
              <a:pathLst>
                <a:path w="6246" h="6188" extrusionOk="0">
                  <a:moveTo>
                    <a:pt x="6187" y="3094"/>
                  </a:moveTo>
                  <a:cubicBezTo>
                    <a:pt x="6246" y="4787"/>
                    <a:pt x="4845" y="6188"/>
                    <a:pt x="3152" y="6188"/>
                  </a:cubicBezTo>
                  <a:cubicBezTo>
                    <a:pt x="1459" y="6188"/>
                    <a:pt x="58" y="4845"/>
                    <a:pt x="58" y="3152"/>
                  </a:cubicBezTo>
                  <a:cubicBezTo>
                    <a:pt x="0" y="1401"/>
                    <a:pt x="1401" y="59"/>
                    <a:pt x="3094" y="0"/>
                  </a:cubicBezTo>
                  <a:cubicBezTo>
                    <a:pt x="4786" y="0"/>
                    <a:pt x="6187" y="1401"/>
                    <a:pt x="618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5" name="Google Shape;9985;p22"/>
            <p:cNvSpPr/>
            <p:nvPr/>
          </p:nvSpPr>
          <p:spPr>
            <a:xfrm>
              <a:off x="5060575" y="387312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4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4"/>
                  </a:cubicBezTo>
                  <a:cubicBezTo>
                    <a:pt x="1" y="1343"/>
                    <a:pt x="1401" y="1"/>
                    <a:pt x="3094" y="1"/>
                  </a:cubicBezTo>
                  <a:cubicBezTo>
                    <a:pt x="4845" y="1"/>
                    <a:pt x="6188" y="1402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6" name="Google Shape;9986;p22"/>
            <p:cNvSpPr/>
            <p:nvPr/>
          </p:nvSpPr>
          <p:spPr>
            <a:xfrm>
              <a:off x="2115775" y="215412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787"/>
                    <a:pt x="4846" y="6129"/>
                    <a:pt x="3153" y="6188"/>
                  </a:cubicBezTo>
                  <a:cubicBezTo>
                    <a:pt x="1402" y="6188"/>
                    <a:pt x="1" y="4787"/>
                    <a:pt x="1" y="3036"/>
                  </a:cubicBezTo>
                  <a:cubicBezTo>
                    <a:pt x="59" y="1343"/>
                    <a:pt x="1402" y="0"/>
                    <a:pt x="3153" y="0"/>
                  </a:cubicBezTo>
                  <a:cubicBezTo>
                    <a:pt x="4846" y="0"/>
                    <a:pt x="6188" y="1343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7" name="Google Shape;9987;p22"/>
            <p:cNvSpPr/>
            <p:nvPr/>
          </p:nvSpPr>
          <p:spPr>
            <a:xfrm>
              <a:off x="4813950" y="411537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845"/>
                    <a:pt x="4787" y="6188"/>
                    <a:pt x="3095" y="6188"/>
                  </a:cubicBezTo>
                  <a:cubicBezTo>
                    <a:pt x="1402" y="6188"/>
                    <a:pt x="1" y="4728"/>
                    <a:pt x="59" y="3036"/>
                  </a:cubicBezTo>
                  <a:cubicBezTo>
                    <a:pt x="59" y="1401"/>
                    <a:pt x="1460" y="0"/>
                    <a:pt x="3095" y="0"/>
                  </a:cubicBezTo>
                  <a:cubicBezTo>
                    <a:pt x="4787" y="0"/>
                    <a:pt x="6188" y="1401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8" name="Google Shape;9988;p22"/>
            <p:cNvSpPr/>
            <p:nvPr/>
          </p:nvSpPr>
          <p:spPr>
            <a:xfrm>
              <a:off x="3099325" y="436197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5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5"/>
                  </a:cubicBezTo>
                  <a:cubicBezTo>
                    <a:pt x="1" y="1460"/>
                    <a:pt x="1343" y="59"/>
                    <a:pt x="3036" y="59"/>
                  </a:cubicBezTo>
                  <a:cubicBezTo>
                    <a:pt x="4729" y="1"/>
                    <a:pt x="6129" y="1402"/>
                    <a:pt x="612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9" name="Google Shape;9989;p22"/>
            <p:cNvSpPr/>
            <p:nvPr/>
          </p:nvSpPr>
          <p:spPr>
            <a:xfrm>
              <a:off x="2115775" y="3378450"/>
              <a:ext cx="156175" cy="156150"/>
            </a:xfrm>
            <a:custGeom>
              <a:avLst/>
              <a:gdLst/>
              <a:ahLst/>
              <a:cxnLst/>
              <a:rect l="l" t="t" r="r" b="b"/>
              <a:pathLst>
                <a:path w="6247" h="6246" extrusionOk="0">
                  <a:moveTo>
                    <a:pt x="3153" y="59"/>
                  </a:moveTo>
                  <a:cubicBezTo>
                    <a:pt x="4846" y="117"/>
                    <a:pt x="6247" y="1576"/>
                    <a:pt x="6188" y="3211"/>
                  </a:cubicBezTo>
                  <a:cubicBezTo>
                    <a:pt x="6130" y="4903"/>
                    <a:pt x="4671" y="6246"/>
                    <a:pt x="3036" y="6188"/>
                  </a:cubicBezTo>
                  <a:cubicBezTo>
                    <a:pt x="1343" y="6129"/>
                    <a:pt x="1" y="4728"/>
                    <a:pt x="59" y="3036"/>
                  </a:cubicBezTo>
                  <a:cubicBezTo>
                    <a:pt x="118" y="1343"/>
                    <a:pt x="1519" y="0"/>
                    <a:pt x="3153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0" name="Google Shape;9990;p22"/>
            <p:cNvSpPr/>
            <p:nvPr/>
          </p:nvSpPr>
          <p:spPr>
            <a:xfrm>
              <a:off x="2362400" y="1663800"/>
              <a:ext cx="156175" cy="154725"/>
            </a:xfrm>
            <a:custGeom>
              <a:avLst/>
              <a:gdLst/>
              <a:ahLst/>
              <a:cxnLst/>
              <a:rect l="l" t="t" r="r" b="b"/>
              <a:pathLst>
                <a:path w="6247" h="6189" extrusionOk="0">
                  <a:moveTo>
                    <a:pt x="59" y="3095"/>
                  </a:moveTo>
                  <a:cubicBezTo>
                    <a:pt x="59" y="1402"/>
                    <a:pt x="1518" y="1"/>
                    <a:pt x="3152" y="59"/>
                  </a:cubicBezTo>
                  <a:cubicBezTo>
                    <a:pt x="4845" y="59"/>
                    <a:pt x="6246" y="1519"/>
                    <a:pt x="6188" y="3211"/>
                  </a:cubicBezTo>
                  <a:cubicBezTo>
                    <a:pt x="6129" y="4846"/>
                    <a:pt x="4729" y="6188"/>
                    <a:pt x="3094" y="6188"/>
                  </a:cubicBezTo>
                  <a:cubicBezTo>
                    <a:pt x="1401" y="6188"/>
                    <a:pt x="0" y="4729"/>
                    <a:pt x="5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1" name="Google Shape;9991;p22"/>
            <p:cNvSpPr/>
            <p:nvPr/>
          </p:nvSpPr>
          <p:spPr>
            <a:xfrm>
              <a:off x="4571725" y="1174950"/>
              <a:ext cx="153250" cy="154725"/>
            </a:xfrm>
            <a:custGeom>
              <a:avLst/>
              <a:gdLst/>
              <a:ahLst/>
              <a:cxnLst/>
              <a:rect l="l" t="t" r="r" b="b"/>
              <a:pathLst>
                <a:path w="6130" h="6189" extrusionOk="0">
                  <a:moveTo>
                    <a:pt x="6129" y="3094"/>
                  </a:moveTo>
                  <a:cubicBezTo>
                    <a:pt x="6129" y="4729"/>
                    <a:pt x="4787" y="6130"/>
                    <a:pt x="3094" y="6130"/>
                  </a:cubicBezTo>
                  <a:cubicBezTo>
                    <a:pt x="1460" y="6188"/>
                    <a:pt x="0" y="4729"/>
                    <a:pt x="59" y="3036"/>
                  </a:cubicBezTo>
                  <a:cubicBezTo>
                    <a:pt x="59" y="1402"/>
                    <a:pt x="1460" y="1"/>
                    <a:pt x="3094" y="1"/>
                  </a:cubicBezTo>
                  <a:cubicBezTo>
                    <a:pt x="4728" y="1"/>
                    <a:pt x="6129" y="1402"/>
                    <a:pt x="6129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2" name="Google Shape;9992;p22"/>
            <p:cNvSpPr/>
            <p:nvPr/>
          </p:nvSpPr>
          <p:spPr>
            <a:xfrm>
              <a:off x="5308650" y="1911875"/>
              <a:ext cx="153250" cy="153250"/>
            </a:xfrm>
            <a:custGeom>
              <a:avLst/>
              <a:gdLst/>
              <a:ahLst/>
              <a:cxnLst/>
              <a:rect l="l" t="t" r="r" b="b"/>
              <a:pathLst>
                <a:path w="6130" h="6130" extrusionOk="0">
                  <a:moveTo>
                    <a:pt x="6129" y="3036"/>
                  </a:moveTo>
                  <a:cubicBezTo>
                    <a:pt x="6129" y="4671"/>
                    <a:pt x="4728" y="6071"/>
                    <a:pt x="3094" y="6130"/>
                  </a:cubicBezTo>
                  <a:cubicBezTo>
                    <a:pt x="1460" y="6130"/>
                    <a:pt x="0" y="4729"/>
                    <a:pt x="0" y="3036"/>
                  </a:cubicBezTo>
                  <a:cubicBezTo>
                    <a:pt x="0" y="1402"/>
                    <a:pt x="1401" y="1"/>
                    <a:pt x="3036" y="1"/>
                  </a:cubicBezTo>
                  <a:cubicBezTo>
                    <a:pt x="4728" y="1"/>
                    <a:pt x="6071" y="1402"/>
                    <a:pt x="6129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3" name="Google Shape;9993;p22"/>
            <p:cNvSpPr/>
            <p:nvPr/>
          </p:nvSpPr>
          <p:spPr>
            <a:xfrm>
              <a:off x="2855625" y="1173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3036"/>
                  </a:moveTo>
                  <a:cubicBezTo>
                    <a:pt x="5955" y="4670"/>
                    <a:pt x="4612" y="5954"/>
                    <a:pt x="2919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285"/>
                    <a:pt x="1343" y="0"/>
                    <a:pt x="2978" y="0"/>
                  </a:cubicBezTo>
                  <a:cubicBezTo>
                    <a:pt x="4670" y="59"/>
                    <a:pt x="5955" y="1343"/>
                    <a:pt x="5955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4" name="Google Shape;9994;p22"/>
            <p:cNvSpPr/>
            <p:nvPr/>
          </p:nvSpPr>
          <p:spPr>
            <a:xfrm>
              <a:off x="5307200" y="3627975"/>
              <a:ext cx="148850" cy="150325"/>
            </a:xfrm>
            <a:custGeom>
              <a:avLst/>
              <a:gdLst/>
              <a:ahLst/>
              <a:cxnLst/>
              <a:rect l="l" t="t" r="r" b="b"/>
              <a:pathLst>
                <a:path w="5954" h="6013" extrusionOk="0">
                  <a:moveTo>
                    <a:pt x="2977" y="6013"/>
                  </a:moveTo>
                  <a:cubicBezTo>
                    <a:pt x="1284" y="6013"/>
                    <a:pt x="0" y="4670"/>
                    <a:pt x="0" y="3036"/>
                  </a:cubicBezTo>
                  <a:cubicBezTo>
                    <a:pt x="0" y="1343"/>
                    <a:pt x="1343" y="1"/>
                    <a:pt x="3035" y="59"/>
                  </a:cubicBezTo>
                  <a:cubicBezTo>
                    <a:pt x="4670" y="59"/>
                    <a:pt x="5954" y="1402"/>
                    <a:pt x="5954" y="3036"/>
                  </a:cubicBezTo>
                  <a:cubicBezTo>
                    <a:pt x="5954" y="4729"/>
                    <a:pt x="4611" y="6013"/>
                    <a:pt x="2977" y="60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5" name="Google Shape;9995;p22"/>
            <p:cNvSpPr/>
            <p:nvPr/>
          </p:nvSpPr>
          <p:spPr>
            <a:xfrm>
              <a:off x="3839175" y="931250"/>
              <a:ext cx="147400" cy="148875"/>
            </a:xfrm>
            <a:custGeom>
              <a:avLst/>
              <a:gdLst/>
              <a:ahLst/>
              <a:cxnLst/>
              <a:rect l="l" t="t" r="r" b="b"/>
              <a:pathLst>
                <a:path w="5896" h="5955" extrusionOk="0">
                  <a:moveTo>
                    <a:pt x="2977" y="5955"/>
                  </a:moveTo>
                  <a:cubicBezTo>
                    <a:pt x="1285" y="5955"/>
                    <a:pt x="0" y="4612"/>
                    <a:pt x="0" y="2978"/>
                  </a:cubicBezTo>
                  <a:cubicBezTo>
                    <a:pt x="0" y="1285"/>
                    <a:pt x="1285" y="1"/>
                    <a:pt x="2977" y="1"/>
                  </a:cubicBezTo>
                  <a:cubicBezTo>
                    <a:pt x="4612" y="1"/>
                    <a:pt x="5896" y="1285"/>
                    <a:pt x="5896" y="2920"/>
                  </a:cubicBezTo>
                  <a:cubicBezTo>
                    <a:pt x="5896" y="4612"/>
                    <a:pt x="4612" y="5896"/>
                    <a:pt x="2977" y="595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6" name="Google Shape;9996;p22"/>
            <p:cNvSpPr/>
            <p:nvPr/>
          </p:nvSpPr>
          <p:spPr>
            <a:xfrm>
              <a:off x="2365325" y="3871675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4" y="2977"/>
                  </a:moveTo>
                  <a:cubicBezTo>
                    <a:pt x="5954" y="4670"/>
                    <a:pt x="4670" y="5954"/>
                    <a:pt x="3035" y="5954"/>
                  </a:cubicBezTo>
                  <a:cubicBezTo>
                    <a:pt x="1343" y="5954"/>
                    <a:pt x="0" y="4612"/>
                    <a:pt x="0" y="2919"/>
                  </a:cubicBezTo>
                  <a:cubicBezTo>
                    <a:pt x="59" y="1285"/>
                    <a:pt x="1343" y="0"/>
                    <a:pt x="3035" y="0"/>
                  </a:cubicBezTo>
                  <a:cubicBezTo>
                    <a:pt x="4670" y="0"/>
                    <a:pt x="5954" y="1343"/>
                    <a:pt x="5954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7" name="Google Shape;9997;p22"/>
            <p:cNvSpPr/>
            <p:nvPr/>
          </p:nvSpPr>
          <p:spPr>
            <a:xfrm>
              <a:off x="2607550" y="4118300"/>
              <a:ext cx="150325" cy="150325"/>
            </a:xfrm>
            <a:custGeom>
              <a:avLst/>
              <a:gdLst/>
              <a:ahLst/>
              <a:cxnLst/>
              <a:rect l="l" t="t" r="r" b="b"/>
              <a:pathLst>
                <a:path w="6013" h="6013" extrusionOk="0">
                  <a:moveTo>
                    <a:pt x="6013" y="2977"/>
                  </a:moveTo>
                  <a:cubicBezTo>
                    <a:pt x="6013" y="4611"/>
                    <a:pt x="4729" y="5954"/>
                    <a:pt x="3036" y="5954"/>
                  </a:cubicBezTo>
                  <a:cubicBezTo>
                    <a:pt x="1343" y="6012"/>
                    <a:pt x="1" y="4670"/>
                    <a:pt x="59" y="2977"/>
                  </a:cubicBezTo>
                  <a:cubicBezTo>
                    <a:pt x="59" y="1284"/>
                    <a:pt x="1343" y="0"/>
                    <a:pt x="3036" y="0"/>
                  </a:cubicBezTo>
                  <a:cubicBezTo>
                    <a:pt x="4670" y="0"/>
                    <a:pt x="6013" y="1343"/>
                    <a:pt x="6013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8" name="Google Shape;9998;p22"/>
            <p:cNvSpPr/>
            <p:nvPr/>
          </p:nvSpPr>
          <p:spPr>
            <a:xfrm>
              <a:off x="5553800" y="2892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1" y="2919"/>
                  </a:moveTo>
                  <a:cubicBezTo>
                    <a:pt x="1" y="1285"/>
                    <a:pt x="1343" y="1"/>
                    <a:pt x="3036" y="59"/>
                  </a:cubicBezTo>
                  <a:cubicBezTo>
                    <a:pt x="4670" y="59"/>
                    <a:pt x="5955" y="1402"/>
                    <a:pt x="5955" y="3095"/>
                  </a:cubicBezTo>
                  <a:cubicBezTo>
                    <a:pt x="5896" y="4729"/>
                    <a:pt x="4612" y="5955"/>
                    <a:pt x="2919" y="5955"/>
                  </a:cubicBezTo>
                  <a:cubicBezTo>
                    <a:pt x="1285" y="5955"/>
                    <a:pt x="1" y="4612"/>
                    <a:pt x="1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9" name="Google Shape;9999;p22"/>
            <p:cNvSpPr/>
            <p:nvPr/>
          </p:nvSpPr>
          <p:spPr>
            <a:xfrm>
              <a:off x="5553800" y="26459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2977"/>
                  </a:moveTo>
                  <a:cubicBezTo>
                    <a:pt x="5955" y="4670"/>
                    <a:pt x="4612" y="5954"/>
                    <a:pt x="2978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343"/>
                    <a:pt x="1285" y="59"/>
                    <a:pt x="2919" y="0"/>
                  </a:cubicBezTo>
                  <a:cubicBezTo>
                    <a:pt x="4612" y="0"/>
                    <a:pt x="5955" y="1284"/>
                    <a:pt x="5955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0" name="Google Shape;10000;p22"/>
            <p:cNvSpPr/>
            <p:nvPr/>
          </p:nvSpPr>
          <p:spPr>
            <a:xfrm>
              <a:off x="3592550" y="931250"/>
              <a:ext cx="147425" cy="148875"/>
            </a:xfrm>
            <a:custGeom>
              <a:avLst/>
              <a:gdLst/>
              <a:ahLst/>
              <a:cxnLst/>
              <a:rect l="l" t="t" r="r" b="b"/>
              <a:pathLst>
                <a:path w="5897" h="5955" extrusionOk="0">
                  <a:moveTo>
                    <a:pt x="5896" y="2978"/>
                  </a:moveTo>
                  <a:cubicBezTo>
                    <a:pt x="5896" y="4612"/>
                    <a:pt x="4612" y="5955"/>
                    <a:pt x="2919" y="5896"/>
                  </a:cubicBezTo>
                  <a:cubicBezTo>
                    <a:pt x="1285" y="5896"/>
                    <a:pt x="1" y="4612"/>
                    <a:pt x="1" y="2978"/>
                  </a:cubicBezTo>
                  <a:cubicBezTo>
                    <a:pt x="1" y="1285"/>
                    <a:pt x="1285" y="1"/>
                    <a:pt x="2978" y="1"/>
                  </a:cubicBezTo>
                  <a:cubicBezTo>
                    <a:pt x="4612" y="1"/>
                    <a:pt x="5896" y="1285"/>
                    <a:pt x="5896" y="29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1" name="Google Shape;10001;p22"/>
            <p:cNvSpPr/>
            <p:nvPr/>
          </p:nvSpPr>
          <p:spPr>
            <a:xfrm>
              <a:off x="4571725" y="4366375"/>
              <a:ext cx="147400" cy="147400"/>
            </a:xfrm>
            <a:custGeom>
              <a:avLst/>
              <a:gdLst/>
              <a:ahLst/>
              <a:cxnLst/>
              <a:rect l="l" t="t" r="r" b="b"/>
              <a:pathLst>
                <a:path w="5896" h="5896" extrusionOk="0">
                  <a:moveTo>
                    <a:pt x="5896" y="2977"/>
                  </a:moveTo>
                  <a:cubicBezTo>
                    <a:pt x="5896" y="4553"/>
                    <a:pt x="4553" y="5895"/>
                    <a:pt x="2919" y="5895"/>
                  </a:cubicBezTo>
                  <a:cubicBezTo>
                    <a:pt x="1285" y="5895"/>
                    <a:pt x="0" y="4553"/>
                    <a:pt x="0" y="2860"/>
                  </a:cubicBezTo>
                  <a:cubicBezTo>
                    <a:pt x="0" y="1226"/>
                    <a:pt x="1343" y="0"/>
                    <a:pt x="2977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2" name="Google Shape;10002;p22"/>
            <p:cNvSpPr/>
            <p:nvPr/>
          </p:nvSpPr>
          <p:spPr>
            <a:xfrm>
              <a:off x="5555275" y="24051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553" y="5837"/>
                    <a:pt x="2919" y="5837"/>
                  </a:cubicBezTo>
                  <a:cubicBezTo>
                    <a:pt x="1284" y="5837"/>
                    <a:pt x="0" y="4553"/>
                    <a:pt x="0" y="2919"/>
                  </a:cubicBezTo>
                  <a:cubicBezTo>
                    <a:pt x="0" y="1284"/>
                    <a:pt x="1284" y="0"/>
                    <a:pt x="2919" y="0"/>
                  </a:cubicBezTo>
                  <a:cubicBezTo>
                    <a:pt x="4495" y="0"/>
                    <a:pt x="5837" y="1284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3" name="Google Shape;10003;p22"/>
            <p:cNvSpPr/>
            <p:nvPr/>
          </p:nvSpPr>
          <p:spPr>
            <a:xfrm>
              <a:off x="2120150" y="1910425"/>
              <a:ext cx="147425" cy="147400"/>
            </a:xfrm>
            <a:custGeom>
              <a:avLst/>
              <a:gdLst/>
              <a:ahLst/>
              <a:cxnLst/>
              <a:rect l="l" t="t" r="r" b="b"/>
              <a:pathLst>
                <a:path w="5897" h="5896" extrusionOk="0">
                  <a:moveTo>
                    <a:pt x="5896" y="2919"/>
                  </a:moveTo>
                  <a:cubicBezTo>
                    <a:pt x="5896" y="4553"/>
                    <a:pt x="4612" y="5896"/>
                    <a:pt x="2978" y="5896"/>
                  </a:cubicBezTo>
                  <a:cubicBezTo>
                    <a:pt x="1344" y="5896"/>
                    <a:pt x="1" y="4612"/>
                    <a:pt x="1" y="2977"/>
                  </a:cubicBezTo>
                  <a:cubicBezTo>
                    <a:pt x="1" y="1343"/>
                    <a:pt x="1285" y="59"/>
                    <a:pt x="2920" y="1"/>
                  </a:cubicBezTo>
                  <a:cubicBezTo>
                    <a:pt x="4554" y="1"/>
                    <a:pt x="5838" y="1285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4" name="Google Shape;10004;p22"/>
            <p:cNvSpPr/>
            <p:nvPr/>
          </p:nvSpPr>
          <p:spPr>
            <a:xfrm>
              <a:off x="4081400" y="93272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5896" y="2919"/>
                  </a:moveTo>
                  <a:cubicBezTo>
                    <a:pt x="5896" y="4553"/>
                    <a:pt x="4554" y="5837"/>
                    <a:pt x="2919" y="5837"/>
                  </a:cubicBezTo>
                  <a:cubicBezTo>
                    <a:pt x="1285" y="5779"/>
                    <a:pt x="1" y="4437"/>
                    <a:pt x="59" y="2861"/>
                  </a:cubicBezTo>
                  <a:cubicBezTo>
                    <a:pt x="59" y="1226"/>
                    <a:pt x="1402" y="0"/>
                    <a:pt x="2978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5" name="Google Shape;10005;p22"/>
            <p:cNvSpPr/>
            <p:nvPr/>
          </p:nvSpPr>
          <p:spPr>
            <a:xfrm>
              <a:off x="5553800" y="314057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2978" y="1"/>
                  </a:moveTo>
                  <a:cubicBezTo>
                    <a:pt x="4554" y="1"/>
                    <a:pt x="5896" y="1402"/>
                    <a:pt x="5896" y="2978"/>
                  </a:cubicBezTo>
                  <a:cubicBezTo>
                    <a:pt x="5838" y="4554"/>
                    <a:pt x="4554" y="5838"/>
                    <a:pt x="2978" y="5838"/>
                  </a:cubicBezTo>
                  <a:cubicBezTo>
                    <a:pt x="1343" y="5838"/>
                    <a:pt x="1" y="4495"/>
                    <a:pt x="59" y="2861"/>
                  </a:cubicBezTo>
                  <a:cubicBezTo>
                    <a:pt x="59" y="1285"/>
                    <a:pt x="1402" y="1"/>
                    <a:pt x="29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6" name="Google Shape;10006;p22"/>
            <p:cNvSpPr/>
            <p:nvPr/>
          </p:nvSpPr>
          <p:spPr>
            <a:xfrm>
              <a:off x="5064950" y="14215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8" y="2977"/>
                  </a:moveTo>
                  <a:cubicBezTo>
                    <a:pt x="5838" y="4553"/>
                    <a:pt x="4495" y="5838"/>
                    <a:pt x="2919" y="5838"/>
                  </a:cubicBezTo>
                  <a:cubicBezTo>
                    <a:pt x="1343" y="5838"/>
                    <a:pt x="1" y="4495"/>
                    <a:pt x="59" y="2919"/>
                  </a:cubicBezTo>
                  <a:cubicBezTo>
                    <a:pt x="59" y="1343"/>
                    <a:pt x="1402" y="0"/>
                    <a:pt x="2978" y="59"/>
                  </a:cubicBezTo>
                  <a:cubicBezTo>
                    <a:pt x="4554" y="59"/>
                    <a:pt x="5838" y="1401"/>
                    <a:pt x="5838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7" name="Google Shape;10007;p22"/>
            <p:cNvSpPr/>
            <p:nvPr/>
          </p:nvSpPr>
          <p:spPr>
            <a:xfrm>
              <a:off x="3345950" y="9327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0" y="4437"/>
                    <a:pt x="0" y="2861"/>
                  </a:cubicBezTo>
                  <a:cubicBezTo>
                    <a:pt x="59" y="1284"/>
                    <a:pt x="1401" y="0"/>
                    <a:pt x="2977" y="0"/>
                  </a:cubicBezTo>
                  <a:cubicBezTo>
                    <a:pt x="4553" y="0"/>
                    <a:pt x="5837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8" name="Google Shape;10008;p22"/>
            <p:cNvSpPr/>
            <p:nvPr/>
          </p:nvSpPr>
          <p:spPr>
            <a:xfrm>
              <a:off x="2857100" y="43663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58" y="4553"/>
                    <a:pt x="0" y="2977"/>
                  </a:cubicBezTo>
                  <a:cubicBezTo>
                    <a:pt x="0" y="1401"/>
                    <a:pt x="1284" y="58"/>
                    <a:pt x="2860" y="58"/>
                  </a:cubicBezTo>
                  <a:cubicBezTo>
                    <a:pt x="4436" y="0"/>
                    <a:pt x="5779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9" name="Google Shape;10009;p22"/>
            <p:cNvSpPr/>
            <p:nvPr/>
          </p:nvSpPr>
          <p:spPr>
            <a:xfrm>
              <a:off x="2121625" y="3630900"/>
              <a:ext cx="144500" cy="145950"/>
            </a:xfrm>
            <a:custGeom>
              <a:avLst/>
              <a:gdLst/>
              <a:ahLst/>
              <a:cxnLst/>
              <a:rect l="l" t="t" r="r" b="b"/>
              <a:pathLst>
                <a:path w="5780" h="5838" extrusionOk="0">
                  <a:moveTo>
                    <a:pt x="2919" y="0"/>
                  </a:moveTo>
                  <a:cubicBezTo>
                    <a:pt x="4437" y="0"/>
                    <a:pt x="5779" y="1343"/>
                    <a:pt x="5779" y="2919"/>
                  </a:cubicBezTo>
                  <a:cubicBezTo>
                    <a:pt x="5779" y="4495"/>
                    <a:pt x="4437" y="5837"/>
                    <a:pt x="2861" y="5779"/>
                  </a:cubicBezTo>
                  <a:cubicBezTo>
                    <a:pt x="1285" y="5779"/>
                    <a:pt x="0" y="4437"/>
                    <a:pt x="0" y="2861"/>
                  </a:cubicBezTo>
                  <a:cubicBezTo>
                    <a:pt x="0" y="1343"/>
                    <a:pt x="1343" y="0"/>
                    <a:pt x="291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0" name="Google Shape;10010;p22"/>
            <p:cNvSpPr/>
            <p:nvPr/>
          </p:nvSpPr>
          <p:spPr>
            <a:xfrm>
              <a:off x="3840625" y="4611525"/>
              <a:ext cx="144500" cy="143025"/>
            </a:xfrm>
            <a:custGeom>
              <a:avLst/>
              <a:gdLst/>
              <a:ahLst/>
              <a:cxnLst/>
              <a:rect l="l" t="t" r="r" b="b"/>
              <a:pathLst>
                <a:path w="5780" h="5721" extrusionOk="0">
                  <a:moveTo>
                    <a:pt x="5779" y="2802"/>
                  </a:moveTo>
                  <a:cubicBezTo>
                    <a:pt x="5779" y="4378"/>
                    <a:pt x="4437" y="5721"/>
                    <a:pt x="2861" y="5721"/>
                  </a:cubicBezTo>
                  <a:cubicBezTo>
                    <a:pt x="1343" y="5721"/>
                    <a:pt x="59" y="4436"/>
                    <a:pt x="1" y="2860"/>
                  </a:cubicBezTo>
                  <a:cubicBezTo>
                    <a:pt x="1" y="1284"/>
                    <a:pt x="1285" y="0"/>
                    <a:pt x="2861" y="0"/>
                  </a:cubicBezTo>
                  <a:cubicBezTo>
                    <a:pt x="4437" y="0"/>
                    <a:pt x="5721" y="1226"/>
                    <a:pt x="5779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1" name="Google Shape;10011;p22"/>
            <p:cNvSpPr/>
            <p:nvPr/>
          </p:nvSpPr>
          <p:spPr>
            <a:xfrm>
              <a:off x="1879375" y="28954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1"/>
                  </a:moveTo>
                  <a:cubicBezTo>
                    <a:pt x="4437" y="1"/>
                    <a:pt x="5663" y="1285"/>
                    <a:pt x="5721" y="2861"/>
                  </a:cubicBezTo>
                  <a:cubicBezTo>
                    <a:pt x="5721" y="4437"/>
                    <a:pt x="4437" y="5721"/>
                    <a:pt x="2861" y="5721"/>
                  </a:cubicBezTo>
                  <a:cubicBezTo>
                    <a:pt x="1285" y="5721"/>
                    <a:pt x="1" y="4437"/>
                    <a:pt x="1" y="2861"/>
                  </a:cubicBezTo>
                  <a:cubicBezTo>
                    <a:pt x="1" y="1285"/>
                    <a:pt x="1285" y="59"/>
                    <a:pt x="28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2" name="Google Shape;10012;p22"/>
            <p:cNvSpPr/>
            <p:nvPr/>
          </p:nvSpPr>
          <p:spPr>
            <a:xfrm>
              <a:off x="1879375" y="26488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5720"/>
                  </a:moveTo>
                  <a:cubicBezTo>
                    <a:pt x="1285" y="5720"/>
                    <a:pt x="1" y="4436"/>
                    <a:pt x="1" y="2860"/>
                  </a:cubicBezTo>
                  <a:cubicBezTo>
                    <a:pt x="1" y="1284"/>
                    <a:pt x="1285" y="0"/>
                    <a:pt x="2919" y="0"/>
                  </a:cubicBezTo>
                  <a:cubicBezTo>
                    <a:pt x="4495" y="58"/>
                    <a:pt x="5721" y="1343"/>
                    <a:pt x="5721" y="2919"/>
                  </a:cubicBezTo>
                  <a:cubicBezTo>
                    <a:pt x="5663" y="4495"/>
                    <a:pt x="4437" y="5720"/>
                    <a:pt x="2861" y="57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3" name="Google Shape;10013;p22"/>
            <p:cNvSpPr/>
            <p:nvPr/>
          </p:nvSpPr>
          <p:spPr>
            <a:xfrm>
              <a:off x="3594025" y="4610050"/>
              <a:ext cx="143025" cy="144500"/>
            </a:xfrm>
            <a:custGeom>
              <a:avLst/>
              <a:gdLst/>
              <a:ahLst/>
              <a:cxnLst/>
              <a:rect l="l" t="t" r="r" b="b"/>
              <a:pathLst>
                <a:path w="5721" h="5780" extrusionOk="0">
                  <a:moveTo>
                    <a:pt x="2860" y="5780"/>
                  </a:moveTo>
                  <a:cubicBezTo>
                    <a:pt x="1284" y="5780"/>
                    <a:pt x="59" y="4495"/>
                    <a:pt x="0" y="2919"/>
                  </a:cubicBezTo>
                  <a:cubicBezTo>
                    <a:pt x="0" y="1343"/>
                    <a:pt x="1343" y="1"/>
                    <a:pt x="2919" y="59"/>
                  </a:cubicBezTo>
                  <a:cubicBezTo>
                    <a:pt x="4495" y="59"/>
                    <a:pt x="5720" y="1343"/>
                    <a:pt x="5720" y="2919"/>
                  </a:cubicBezTo>
                  <a:cubicBezTo>
                    <a:pt x="5720" y="4495"/>
                    <a:pt x="4436" y="5780"/>
                    <a:pt x="2860" y="57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4" name="Google Shape;10014;p22"/>
            <p:cNvSpPr/>
            <p:nvPr/>
          </p:nvSpPr>
          <p:spPr>
            <a:xfrm>
              <a:off x="5556725" y="215995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2802" y="5663"/>
                  </a:moveTo>
                  <a:cubicBezTo>
                    <a:pt x="1226" y="5663"/>
                    <a:pt x="0" y="4379"/>
                    <a:pt x="59" y="2803"/>
                  </a:cubicBezTo>
                  <a:cubicBezTo>
                    <a:pt x="59" y="1227"/>
                    <a:pt x="1343" y="1"/>
                    <a:pt x="2919" y="1"/>
                  </a:cubicBezTo>
                  <a:cubicBezTo>
                    <a:pt x="4495" y="59"/>
                    <a:pt x="5662" y="1285"/>
                    <a:pt x="5662" y="2861"/>
                  </a:cubicBezTo>
                  <a:cubicBezTo>
                    <a:pt x="5662" y="4437"/>
                    <a:pt x="4437" y="5663"/>
                    <a:pt x="2802" y="56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5" name="Google Shape;10015;p22"/>
            <p:cNvSpPr/>
            <p:nvPr/>
          </p:nvSpPr>
          <p:spPr>
            <a:xfrm>
              <a:off x="4821250" y="11808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60"/>
                  </a:moveTo>
                  <a:cubicBezTo>
                    <a:pt x="5663" y="4436"/>
                    <a:pt x="4379" y="5662"/>
                    <a:pt x="2803" y="5662"/>
                  </a:cubicBezTo>
                  <a:cubicBezTo>
                    <a:pt x="1227" y="5662"/>
                    <a:pt x="1" y="4436"/>
                    <a:pt x="1" y="2802"/>
                  </a:cubicBezTo>
                  <a:cubicBezTo>
                    <a:pt x="1" y="1284"/>
                    <a:pt x="1227" y="59"/>
                    <a:pt x="2744" y="59"/>
                  </a:cubicBezTo>
                  <a:cubicBezTo>
                    <a:pt x="4379" y="0"/>
                    <a:pt x="5604" y="1226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6" name="Google Shape;10016;p22"/>
            <p:cNvSpPr/>
            <p:nvPr/>
          </p:nvSpPr>
          <p:spPr>
            <a:xfrm>
              <a:off x="5314475" y="16711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03"/>
                  </a:moveTo>
                  <a:cubicBezTo>
                    <a:pt x="5663" y="4379"/>
                    <a:pt x="4437" y="5663"/>
                    <a:pt x="2803" y="5663"/>
                  </a:cubicBezTo>
                  <a:cubicBezTo>
                    <a:pt x="1227" y="5663"/>
                    <a:pt x="1" y="4379"/>
                    <a:pt x="1" y="2803"/>
                  </a:cubicBezTo>
                  <a:cubicBezTo>
                    <a:pt x="1" y="1227"/>
                    <a:pt x="1227" y="1"/>
                    <a:pt x="2803" y="1"/>
                  </a:cubicBezTo>
                  <a:cubicBezTo>
                    <a:pt x="4379" y="1"/>
                    <a:pt x="5663" y="1227"/>
                    <a:pt x="566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7" name="Google Shape;10017;p22"/>
            <p:cNvSpPr/>
            <p:nvPr/>
          </p:nvSpPr>
          <p:spPr>
            <a:xfrm>
              <a:off x="1880850" y="2408025"/>
              <a:ext cx="140100" cy="140125"/>
            </a:xfrm>
            <a:custGeom>
              <a:avLst/>
              <a:gdLst/>
              <a:ahLst/>
              <a:cxnLst/>
              <a:rect l="l" t="t" r="r" b="b"/>
              <a:pathLst>
                <a:path w="5604" h="5605" extrusionOk="0">
                  <a:moveTo>
                    <a:pt x="5604" y="2803"/>
                  </a:moveTo>
                  <a:cubicBezTo>
                    <a:pt x="5604" y="4379"/>
                    <a:pt x="4378" y="5604"/>
                    <a:pt x="2744" y="5604"/>
                  </a:cubicBezTo>
                  <a:cubicBezTo>
                    <a:pt x="1226" y="5546"/>
                    <a:pt x="0" y="4379"/>
                    <a:pt x="0" y="2803"/>
                  </a:cubicBezTo>
                  <a:cubicBezTo>
                    <a:pt x="0" y="1227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8" name="Google Shape;10018;p22"/>
            <p:cNvSpPr/>
            <p:nvPr/>
          </p:nvSpPr>
          <p:spPr>
            <a:xfrm>
              <a:off x="5067875" y="4122675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2802" y="5604"/>
                  </a:moveTo>
                  <a:cubicBezTo>
                    <a:pt x="1226" y="5604"/>
                    <a:pt x="0" y="4378"/>
                    <a:pt x="0" y="2802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78" y="0"/>
                    <a:pt x="5604" y="1284"/>
                    <a:pt x="5604" y="2860"/>
                  </a:cubicBezTo>
                  <a:cubicBezTo>
                    <a:pt x="5604" y="4378"/>
                    <a:pt x="4378" y="5604"/>
                    <a:pt x="2802" y="56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9" name="Google Shape;10019;p22"/>
            <p:cNvSpPr/>
            <p:nvPr/>
          </p:nvSpPr>
          <p:spPr>
            <a:xfrm>
              <a:off x="4330950" y="934175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2" y="2861"/>
                  </a:moveTo>
                  <a:cubicBezTo>
                    <a:pt x="5662" y="4437"/>
                    <a:pt x="4436" y="5663"/>
                    <a:pt x="2860" y="5663"/>
                  </a:cubicBezTo>
                  <a:cubicBezTo>
                    <a:pt x="1226" y="5663"/>
                    <a:pt x="0" y="4379"/>
                    <a:pt x="59" y="2803"/>
                  </a:cubicBezTo>
                  <a:cubicBezTo>
                    <a:pt x="59" y="1226"/>
                    <a:pt x="1284" y="59"/>
                    <a:pt x="2860" y="59"/>
                  </a:cubicBezTo>
                  <a:cubicBezTo>
                    <a:pt x="4436" y="1"/>
                    <a:pt x="5662" y="1285"/>
                    <a:pt x="5662" y="28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0" name="Google Shape;10020;p22"/>
            <p:cNvSpPr/>
            <p:nvPr/>
          </p:nvSpPr>
          <p:spPr>
            <a:xfrm>
              <a:off x="4085800" y="4617350"/>
              <a:ext cx="140100" cy="138650"/>
            </a:xfrm>
            <a:custGeom>
              <a:avLst/>
              <a:gdLst/>
              <a:ahLst/>
              <a:cxnLst/>
              <a:rect l="l" t="t" r="r" b="b"/>
              <a:pathLst>
                <a:path w="5604" h="5546" extrusionOk="0">
                  <a:moveTo>
                    <a:pt x="2802" y="5546"/>
                  </a:moveTo>
                  <a:cubicBezTo>
                    <a:pt x="1226" y="5546"/>
                    <a:pt x="0" y="4320"/>
                    <a:pt x="0" y="2744"/>
                  </a:cubicBezTo>
                  <a:cubicBezTo>
                    <a:pt x="0" y="1168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ubicBezTo>
                    <a:pt x="5604" y="4379"/>
                    <a:pt x="4378" y="5546"/>
                    <a:pt x="2802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1" name="Google Shape;10021;p22"/>
            <p:cNvSpPr/>
            <p:nvPr/>
          </p:nvSpPr>
          <p:spPr>
            <a:xfrm>
              <a:off x="5558175" y="3387200"/>
              <a:ext cx="140125" cy="140125"/>
            </a:xfrm>
            <a:custGeom>
              <a:avLst/>
              <a:gdLst/>
              <a:ahLst/>
              <a:cxnLst/>
              <a:rect l="l" t="t" r="r" b="b"/>
              <a:pathLst>
                <a:path w="5605" h="5605" extrusionOk="0">
                  <a:moveTo>
                    <a:pt x="2744" y="5546"/>
                  </a:moveTo>
                  <a:cubicBezTo>
                    <a:pt x="1227" y="5546"/>
                    <a:pt x="1" y="4320"/>
                    <a:pt x="1" y="2744"/>
                  </a:cubicBezTo>
                  <a:cubicBezTo>
                    <a:pt x="1" y="1226"/>
                    <a:pt x="1285" y="0"/>
                    <a:pt x="2803" y="0"/>
                  </a:cubicBezTo>
                  <a:cubicBezTo>
                    <a:pt x="4379" y="0"/>
                    <a:pt x="5604" y="1285"/>
                    <a:pt x="5546" y="2802"/>
                  </a:cubicBezTo>
                  <a:cubicBezTo>
                    <a:pt x="5546" y="4378"/>
                    <a:pt x="4320" y="5604"/>
                    <a:pt x="2744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2" name="Google Shape;10022;p22"/>
            <p:cNvSpPr/>
            <p:nvPr/>
          </p:nvSpPr>
          <p:spPr>
            <a:xfrm>
              <a:off x="2369700" y="1424500"/>
              <a:ext cx="141575" cy="140100"/>
            </a:xfrm>
            <a:custGeom>
              <a:avLst/>
              <a:gdLst/>
              <a:ahLst/>
              <a:cxnLst/>
              <a:rect l="l" t="t" r="r" b="b"/>
              <a:pathLst>
                <a:path w="5663" h="5604" extrusionOk="0">
                  <a:moveTo>
                    <a:pt x="5604" y="2860"/>
                  </a:moveTo>
                  <a:cubicBezTo>
                    <a:pt x="5546" y="4436"/>
                    <a:pt x="4320" y="5604"/>
                    <a:pt x="2744" y="5604"/>
                  </a:cubicBezTo>
                  <a:cubicBezTo>
                    <a:pt x="1226" y="5545"/>
                    <a:pt x="0" y="4320"/>
                    <a:pt x="59" y="2744"/>
                  </a:cubicBezTo>
                  <a:cubicBezTo>
                    <a:pt x="59" y="1226"/>
                    <a:pt x="1343" y="0"/>
                    <a:pt x="2860" y="59"/>
                  </a:cubicBezTo>
                  <a:cubicBezTo>
                    <a:pt x="4437" y="59"/>
                    <a:pt x="5662" y="1343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3" name="Google Shape;10023;p22"/>
            <p:cNvSpPr/>
            <p:nvPr/>
          </p:nvSpPr>
          <p:spPr>
            <a:xfrm>
              <a:off x="3350325" y="4612975"/>
              <a:ext cx="138650" cy="138650"/>
            </a:xfrm>
            <a:custGeom>
              <a:avLst/>
              <a:gdLst/>
              <a:ahLst/>
              <a:cxnLst/>
              <a:rect l="l" t="t" r="r" b="b"/>
              <a:pathLst>
                <a:path w="5546" h="5546" extrusionOk="0">
                  <a:moveTo>
                    <a:pt x="2802" y="1"/>
                  </a:moveTo>
                  <a:cubicBezTo>
                    <a:pt x="4320" y="1"/>
                    <a:pt x="5546" y="1226"/>
                    <a:pt x="5546" y="2802"/>
                  </a:cubicBezTo>
                  <a:cubicBezTo>
                    <a:pt x="5546" y="4320"/>
                    <a:pt x="4320" y="5546"/>
                    <a:pt x="2744" y="5546"/>
                  </a:cubicBezTo>
                  <a:cubicBezTo>
                    <a:pt x="1226" y="5546"/>
                    <a:pt x="0" y="4320"/>
                    <a:pt x="0" y="2802"/>
                  </a:cubicBezTo>
                  <a:cubicBezTo>
                    <a:pt x="0" y="1226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4" name="Google Shape;10024;p22"/>
            <p:cNvSpPr/>
            <p:nvPr/>
          </p:nvSpPr>
          <p:spPr>
            <a:xfrm>
              <a:off x="5311575" y="388042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5545" y="2802"/>
                  </a:moveTo>
                  <a:cubicBezTo>
                    <a:pt x="5545" y="4320"/>
                    <a:pt x="4320" y="5604"/>
                    <a:pt x="2744" y="5546"/>
                  </a:cubicBezTo>
                  <a:cubicBezTo>
                    <a:pt x="1284" y="5546"/>
                    <a:pt x="0" y="4320"/>
                    <a:pt x="0" y="2802"/>
                  </a:cubicBezTo>
                  <a:cubicBezTo>
                    <a:pt x="0" y="1285"/>
                    <a:pt x="1284" y="1"/>
                    <a:pt x="2802" y="1"/>
                  </a:cubicBezTo>
                  <a:cubicBezTo>
                    <a:pt x="4320" y="59"/>
                    <a:pt x="5545" y="1285"/>
                    <a:pt x="5545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5" name="Google Shape;10025;p22"/>
            <p:cNvSpPr/>
            <p:nvPr/>
          </p:nvSpPr>
          <p:spPr>
            <a:xfrm>
              <a:off x="3106625" y="935650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5604" y="2802"/>
                  </a:moveTo>
                  <a:cubicBezTo>
                    <a:pt x="5604" y="4320"/>
                    <a:pt x="4320" y="5604"/>
                    <a:pt x="2744" y="5545"/>
                  </a:cubicBezTo>
                  <a:cubicBezTo>
                    <a:pt x="1226" y="5545"/>
                    <a:pt x="0" y="4320"/>
                    <a:pt x="0" y="2744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20" y="0"/>
                    <a:pt x="5604" y="1284"/>
                    <a:pt x="5546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6" name="Google Shape;10026;p22"/>
            <p:cNvSpPr/>
            <p:nvPr/>
          </p:nvSpPr>
          <p:spPr>
            <a:xfrm>
              <a:off x="1876475" y="3144950"/>
              <a:ext cx="140100" cy="138675"/>
            </a:xfrm>
            <a:custGeom>
              <a:avLst/>
              <a:gdLst/>
              <a:ahLst/>
              <a:cxnLst/>
              <a:rect l="l" t="t" r="r" b="b"/>
              <a:pathLst>
                <a:path w="5604" h="5547" extrusionOk="0">
                  <a:moveTo>
                    <a:pt x="2802" y="1"/>
                  </a:moveTo>
                  <a:cubicBezTo>
                    <a:pt x="4320" y="1"/>
                    <a:pt x="5604" y="1227"/>
                    <a:pt x="5604" y="2744"/>
                  </a:cubicBezTo>
                  <a:cubicBezTo>
                    <a:pt x="5604" y="4320"/>
                    <a:pt x="4378" y="5546"/>
                    <a:pt x="2802" y="5546"/>
                  </a:cubicBezTo>
                  <a:cubicBezTo>
                    <a:pt x="1284" y="5546"/>
                    <a:pt x="58" y="4320"/>
                    <a:pt x="58" y="2803"/>
                  </a:cubicBezTo>
                  <a:cubicBezTo>
                    <a:pt x="0" y="1285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7" name="Google Shape;10027;p22"/>
            <p:cNvSpPr/>
            <p:nvPr/>
          </p:nvSpPr>
          <p:spPr>
            <a:xfrm>
              <a:off x="2617775" y="117787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2802" y="59"/>
                  </a:moveTo>
                  <a:cubicBezTo>
                    <a:pt x="4320" y="59"/>
                    <a:pt x="5546" y="1343"/>
                    <a:pt x="5546" y="2802"/>
                  </a:cubicBezTo>
                  <a:cubicBezTo>
                    <a:pt x="5546" y="4378"/>
                    <a:pt x="4203" y="5604"/>
                    <a:pt x="2685" y="5604"/>
                  </a:cubicBezTo>
                  <a:cubicBezTo>
                    <a:pt x="1226" y="5546"/>
                    <a:pt x="0" y="4262"/>
                    <a:pt x="0" y="2744"/>
                  </a:cubicBezTo>
                  <a:cubicBezTo>
                    <a:pt x="59" y="1285"/>
                    <a:pt x="1284" y="1"/>
                    <a:pt x="2802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8" name="Google Shape;10028;p22"/>
            <p:cNvSpPr/>
            <p:nvPr/>
          </p:nvSpPr>
          <p:spPr>
            <a:xfrm>
              <a:off x="4822725" y="4370750"/>
              <a:ext cx="137175" cy="137175"/>
            </a:xfrm>
            <a:custGeom>
              <a:avLst/>
              <a:gdLst/>
              <a:ahLst/>
              <a:cxnLst/>
              <a:rect l="l" t="t" r="r" b="b"/>
              <a:pathLst>
                <a:path w="5487" h="5487" extrusionOk="0">
                  <a:moveTo>
                    <a:pt x="0" y="2744"/>
                  </a:moveTo>
                  <a:cubicBezTo>
                    <a:pt x="0" y="1284"/>
                    <a:pt x="1284" y="0"/>
                    <a:pt x="2802" y="0"/>
                  </a:cubicBezTo>
                  <a:cubicBezTo>
                    <a:pt x="4261" y="0"/>
                    <a:pt x="5487" y="1284"/>
                    <a:pt x="5487" y="2802"/>
                  </a:cubicBezTo>
                  <a:cubicBezTo>
                    <a:pt x="5487" y="4261"/>
                    <a:pt x="4203" y="5487"/>
                    <a:pt x="2744" y="5487"/>
                  </a:cubicBezTo>
                  <a:cubicBezTo>
                    <a:pt x="1284" y="5487"/>
                    <a:pt x="0" y="4203"/>
                    <a:pt x="0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9" name="Google Shape;10029;p22"/>
            <p:cNvSpPr/>
            <p:nvPr/>
          </p:nvSpPr>
          <p:spPr>
            <a:xfrm>
              <a:off x="2124550" y="1672575"/>
              <a:ext cx="138650" cy="137175"/>
            </a:xfrm>
            <a:custGeom>
              <a:avLst/>
              <a:gdLst/>
              <a:ahLst/>
              <a:cxnLst/>
              <a:rect l="l" t="t" r="r" b="b"/>
              <a:pathLst>
                <a:path w="5546" h="5487" extrusionOk="0">
                  <a:moveTo>
                    <a:pt x="5487" y="2744"/>
                  </a:moveTo>
                  <a:cubicBezTo>
                    <a:pt x="5545" y="4203"/>
                    <a:pt x="4261" y="5487"/>
                    <a:pt x="2802" y="5487"/>
                  </a:cubicBezTo>
                  <a:cubicBezTo>
                    <a:pt x="1284" y="5487"/>
                    <a:pt x="0" y="4261"/>
                    <a:pt x="0" y="2744"/>
                  </a:cubicBezTo>
                  <a:cubicBezTo>
                    <a:pt x="0" y="1284"/>
                    <a:pt x="1226" y="59"/>
                    <a:pt x="2685" y="0"/>
                  </a:cubicBezTo>
                  <a:cubicBezTo>
                    <a:pt x="4203" y="0"/>
                    <a:pt x="5487" y="1226"/>
                    <a:pt x="5487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0" name="Google Shape;10030;p22"/>
            <p:cNvSpPr/>
            <p:nvPr/>
          </p:nvSpPr>
          <p:spPr>
            <a:xfrm>
              <a:off x="2372625" y="4124125"/>
              <a:ext cx="135725" cy="137200"/>
            </a:xfrm>
            <a:custGeom>
              <a:avLst/>
              <a:gdLst/>
              <a:ahLst/>
              <a:cxnLst/>
              <a:rect l="l" t="t" r="r" b="b"/>
              <a:pathLst>
                <a:path w="5429" h="5488" extrusionOk="0">
                  <a:moveTo>
                    <a:pt x="5429" y="2744"/>
                  </a:moveTo>
                  <a:cubicBezTo>
                    <a:pt x="5429" y="4262"/>
                    <a:pt x="4144" y="5487"/>
                    <a:pt x="2685" y="5487"/>
                  </a:cubicBezTo>
                  <a:cubicBezTo>
                    <a:pt x="1167" y="5429"/>
                    <a:pt x="0" y="4203"/>
                    <a:pt x="0" y="2744"/>
                  </a:cubicBezTo>
                  <a:cubicBezTo>
                    <a:pt x="0" y="1226"/>
                    <a:pt x="1284" y="1"/>
                    <a:pt x="2743" y="59"/>
                  </a:cubicBezTo>
                  <a:cubicBezTo>
                    <a:pt x="4203" y="59"/>
                    <a:pt x="5429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1" name="Google Shape;10031;p22"/>
            <p:cNvSpPr/>
            <p:nvPr/>
          </p:nvSpPr>
          <p:spPr>
            <a:xfrm>
              <a:off x="1882300" y="2162875"/>
              <a:ext cx="137200" cy="135750"/>
            </a:xfrm>
            <a:custGeom>
              <a:avLst/>
              <a:gdLst/>
              <a:ahLst/>
              <a:cxnLst/>
              <a:rect l="l" t="t" r="r" b="b"/>
              <a:pathLst>
                <a:path w="5488" h="5430" extrusionOk="0">
                  <a:moveTo>
                    <a:pt x="5429" y="2744"/>
                  </a:moveTo>
                  <a:cubicBezTo>
                    <a:pt x="5429" y="4262"/>
                    <a:pt x="4203" y="5429"/>
                    <a:pt x="2744" y="5429"/>
                  </a:cubicBezTo>
                  <a:cubicBezTo>
                    <a:pt x="1226" y="5429"/>
                    <a:pt x="1" y="4145"/>
                    <a:pt x="59" y="2627"/>
                  </a:cubicBezTo>
                  <a:cubicBezTo>
                    <a:pt x="117" y="1168"/>
                    <a:pt x="1343" y="1"/>
                    <a:pt x="2802" y="1"/>
                  </a:cubicBezTo>
                  <a:cubicBezTo>
                    <a:pt x="4262" y="59"/>
                    <a:pt x="5487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2" name="Google Shape;10032;p22"/>
            <p:cNvSpPr/>
            <p:nvPr/>
          </p:nvSpPr>
          <p:spPr>
            <a:xfrm>
              <a:off x="4335325" y="4618825"/>
              <a:ext cx="135725" cy="135725"/>
            </a:xfrm>
            <a:custGeom>
              <a:avLst/>
              <a:gdLst/>
              <a:ahLst/>
              <a:cxnLst/>
              <a:rect l="l" t="t" r="r" b="b"/>
              <a:pathLst>
                <a:path w="5429" h="5429" extrusionOk="0">
                  <a:moveTo>
                    <a:pt x="5370" y="2685"/>
                  </a:moveTo>
                  <a:cubicBezTo>
                    <a:pt x="5429" y="4144"/>
                    <a:pt x="4203" y="5370"/>
                    <a:pt x="2744" y="5429"/>
                  </a:cubicBezTo>
                  <a:cubicBezTo>
                    <a:pt x="1226" y="5429"/>
                    <a:pt x="0" y="4203"/>
                    <a:pt x="0" y="2685"/>
                  </a:cubicBezTo>
                  <a:cubicBezTo>
                    <a:pt x="0" y="1226"/>
                    <a:pt x="1168" y="0"/>
                    <a:pt x="2685" y="0"/>
                  </a:cubicBezTo>
                  <a:cubicBezTo>
                    <a:pt x="4145" y="0"/>
                    <a:pt x="5370" y="1168"/>
                    <a:pt x="5370" y="26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3" name="Google Shape;10033;p22"/>
            <p:cNvSpPr/>
            <p:nvPr/>
          </p:nvSpPr>
          <p:spPr>
            <a:xfrm>
              <a:off x="3109550" y="4615900"/>
              <a:ext cx="134275" cy="134275"/>
            </a:xfrm>
            <a:custGeom>
              <a:avLst/>
              <a:gdLst/>
              <a:ahLst/>
              <a:cxnLst/>
              <a:rect l="l" t="t" r="r" b="b"/>
              <a:pathLst>
                <a:path w="5371" h="5371" extrusionOk="0">
                  <a:moveTo>
                    <a:pt x="2744" y="0"/>
                  </a:moveTo>
                  <a:cubicBezTo>
                    <a:pt x="4203" y="0"/>
                    <a:pt x="5370" y="1226"/>
                    <a:pt x="5312" y="2744"/>
                  </a:cubicBezTo>
                  <a:cubicBezTo>
                    <a:pt x="5312" y="4203"/>
                    <a:pt x="4144" y="5371"/>
                    <a:pt x="2627" y="5312"/>
                  </a:cubicBezTo>
                  <a:cubicBezTo>
                    <a:pt x="1109" y="5312"/>
                    <a:pt x="0" y="4145"/>
                    <a:pt x="0" y="2569"/>
                  </a:cubicBezTo>
                  <a:cubicBezTo>
                    <a:pt x="59" y="1109"/>
                    <a:pt x="1226" y="0"/>
                    <a:pt x="2744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4" name="Google Shape;10034;p22"/>
            <p:cNvSpPr/>
            <p:nvPr/>
          </p:nvSpPr>
          <p:spPr>
            <a:xfrm>
              <a:off x="5561100" y="1922100"/>
              <a:ext cx="134275" cy="132825"/>
            </a:xfrm>
            <a:custGeom>
              <a:avLst/>
              <a:gdLst/>
              <a:ahLst/>
              <a:cxnLst/>
              <a:rect l="l" t="t" r="r" b="b"/>
              <a:pathLst>
                <a:path w="5371" h="5313" extrusionOk="0">
                  <a:moveTo>
                    <a:pt x="2686" y="1"/>
                  </a:moveTo>
                  <a:cubicBezTo>
                    <a:pt x="4203" y="1"/>
                    <a:pt x="5371" y="1226"/>
                    <a:pt x="5312" y="2744"/>
                  </a:cubicBezTo>
                  <a:cubicBezTo>
                    <a:pt x="5312" y="4203"/>
                    <a:pt x="4145" y="5312"/>
                    <a:pt x="2627" y="5312"/>
                  </a:cubicBezTo>
                  <a:cubicBezTo>
                    <a:pt x="1110" y="5312"/>
                    <a:pt x="1" y="4086"/>
                    <a:pt x="1" y="2569"/>
                  </a:cubicBezTo>
                  <a:cubicBezTo>
                    <a:pt x="59" y="1110"/>
                    <a:pt x="1226" y="1"/>
                    <a:pt x="268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5" name="Google Shape;10035;p22"/>
            <p:cNvSpPr/>
            <p:nvPr/>
          </p:nvSpPr>
          <p:spPr>
            <a:xfrm>
              <a:off x="4583400" y="940025"/>
              <a:ext cx="131350" cy="131350"/>
            </a:xfrm>
            <a:custGeom>
              <a:avLst/>
              <a:gdLst/>
              <a:ahLst/>
              <a:cxnLst/>
              <a:rect l="l" t="t" r="r" b="b"/>
              <a:pathLst>
                <a:path w="5254" h="5254" extrusionOk="0">
                  <a:moveTo>
                    <a:pt x="2627" y="0"/>
                  </a:moveTo>
                  <a:cubicBezTo>
                    <a:pt x="4086" y="0"/>
                    <a:pt x="5254" y="1109"/>
                    <a:pt x="5254" y="2569"/>
                  </a:cubicBezTo>
                  <a:cubicBezTo>
                    <a:pt x="5254" y="4086"/>
                    <a:pt x="4086" y="5254"/>
                    <a:pt x="2569" y="5254"/>
                  </a:cubicBezTo>
                  <a:cubicBezTo>
                    <a:pt x="1109" y="5254"/>
                    <a:pt x="0" y="4086"/>
                    <a:pt x="0" y="2627"/>
                  </a:cubicBezTo>
                  <a:cubicBezTo>
                    <a:pt x="0" y="1109"/>
                    <a:pt x="1109" y="0"/>
                    <a:pt x="26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6" name="Google Shape;10036;p22"/>
            <p:cNvSpPr/>
            <p:nvPr/>
          </p:nvSpPr>
          <p:spPr>
            <a:xfrm>
              <a:off x="2127450" y="3880425"/>
              <a:ext cx="132825" cy="132825"/>
            </a:xfrm>
            <a:custGeom>
              <a:avLst/>
              <a:gdLst/>
              <a:ahLst/>
              <a:cxnLst/>
              <a:rect l="l" t="t" r="r" b="b"/>
              <a:pathLst>
                <a:path w="5313" h="5313" extrusionOk="0">
                  <a:moveTo>
                    <a:pt x="2686" y="1"/>
                  </a:moveTo>
                  <a:cubicBezTo>
                    <a:pt x="4145" y="1"/>
                    <a:pt x="5313" y="1168"/>
                    <a:pt x="5313" y="2627"/>
                  </a:cubicBezTo>
                  <a:cubicBezTo>
                    <a:pt x="5313" y="4145"/>
                    <a:pt x="4145" y="5312"/>
                    <a:pt x="2628" y="5312"/>
                  </a:cubicBezTo>
                  <a:cubicBezTo>
                    <a:pt x="1110" y="5254"/>
                    <a:pt x="1" y="4087"/>
                    <a:pt x="1" y="2627"/>
                  </a:cubicBezTo>
                  <a:cubicBezTo>
                    <a:pt x="1" y="1110"/>
                    <a:pt x="1168" y="1"/>
                    <a:pt x="262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7" name="Google Shape;10037;p22"/>
            <p:cNvSpPr/>
            <p:nvPr/>
          </p:nvSpPr>
          <p:spPr>
            <a:xfrm>
              <a:off x="1880850" y="3390125"/>
              <a:ext cx="132800" cy="132800"/>
            </a:xfrm>
            <a:custGeom>
              <a:avLst/>
              <a:gdLst/>
              <a:ahLst/>
              <a:cxnLst/>
              <a:rect l="l" t="t" r="r" b="b"/>
              <a:pathLst>
                <a:path w="5312" h="5312" extrusionOk="0">
                  <a:moveTo>
                    <a:pt x="2627" y="0"/>
                  </a:moveTo>
                  <a:cubicBezTo>
                    <a:pt x="4086" y="0"/>
                    <a:pt x="5254" y="1168"/>
                    <a:pt x="5312" y="2627"/>
                  </a:cubicBezTo>
                  <a:cubicBezTo>
                    <a:pt x="5312" y="4145"/>
                    <a:pt x="4145" y="5312"/>
                    <a:pt x="2627" y="5312"/>
                  </a:cubicBezTo>
                  <a:cubicBezTo>
                    <a:pt x="1168" y="5312"/>
                    <a:pt x="0" y="4145"/>
                    <a:pt x="0" y="2685"/>
                  </a:cubicBezTo>
                  <a:cubicBezTo>
                    <a:pt x="0" y="1168"/>
                    <a:pt x="1168" y="59"/>
                    <a:pt x="2627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8" name="Google Shape;10038;p22"/>
            <p:cNvSpPr/>
            <p:nvPr/>
          </p:nvSpPr>
          <p:spPr>
            <a:xfrm>
              <a:off x="2616300" y="4372200"/>
              <a:ext cx="132825" cy="134275"/>
            </a:xfrm>
            <a:custGeom>
              <a:avLst/>
              <a:gdLst/>
              <a:ahLst/>
              <a:cxnLst/>
              <a:rect l="l" t="t" r="r" b="b"/>
              <a:pathLst>
                <a:path w="5313" h="5371" extrusionOk="0">
                  <a:moveTo>
                    <a:pt x="5313" y="2744"/>
                  </a:moveTo>
                  <a:cubicBezTo>
                    <a:pt x="5313" y="4262"/>
                    <a:pt x="4087" y="5371"/>
                    <a:pt x="2628" y="5371"/>
                  </a:cubicBezTo>
                  <a:cubicBezTo>
                    <a:pt x="1110" y="5312"/>
                    <a:pt x="1" y="4145"/>
                    <a:pt x="1" y="2569"/>
                  </a:cubicBezTo>
                  <a:cubicBezTo>
                    <a:pt x="59" y="1110"/>
                    <a:pt x="1285" y="1"/>
                    <a:pt x="2744" y="59"/>
                  </a:cubicBezTo>
                  <a:cubicBezTo>
                    <a:pt x="4204" y="117"/>
                    <a:pt x="5313" y="1285"/>
                    <a:pt x="5313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9" name="Google Shape;10039;p22"/>
            <p:cNvSpPr/>
            <p:nvPr/>
          </p:nvSpPr>
          <p:spPr>
            <a:xfrm>
              <a:off x="2864375" y="940025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8" y="0"/>
                    <a:pt x="5196" y="1168"/>
                    <a:pt x="5196" y="2627"/>
                  </a:cubicBezTo>
                  <a:cubicBezTo>
                    <a:pt x="5254" y="4028"/>
                    <a:pt x="4028" y="5254"/>
                    <a:pt x="2569" y="5254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0" name="Google Shape;10040;p22"/>
            <p:cNvSpPr/>
            <p:nvPr/>
          </p:nvSpPr>
          <p:spPr>
            <a:xfrm>
              <a:off x="5562550" y="3638200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9" y="0"/>
                    <a:pt x="5196" y="1168"/>
                    <a:pt x="5254" y="2569"/>
                  </a:cubicBezTo>
                  <a:cubicBezTo>
                    <a:pt x="5254" y="4028"/>
                    <a:pt x="4029" y="5254"/>
                    <a:pt x="2628" y="5195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168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1" name="Google Shape;10041;p22"/>
            <p:cNvSpPr/>
            <p:nvPr/>
          </p:nvSpPr>
          <p:spPr>
            <a:xfrm>
              <a:off x="5073700" y="1188100"/>
              <a:ext cx="129900" cy="128425"/>
            </a:xfrm>
            <a:custGeom>
              <a:avLst/>
              <a:gdLst/>
              <a:ahLst/>
              <a:cxnLst/>
              <a:rect l="l" t="t" r="r" b="b"/>
              <a:pathLst>
                <a:path w="5196" h="5137" extrusionOk="0">
                  <a:moveTo>
                    <a:pt x="2569" y="0"/>
                  </a:moveTo>
                  <a:cubicBezTo>
                    <a:pt x="4028" y="0"/>
                    <a:pt x="5196" y="1226"/>
                    <a:pt x="5196" y="2627"/>
                  </a:cubicBezTo>
                  <a:cubicBezTo>
                    <a:pt x="5137" y="3969"/>
                    <a:pt x="3970" y="5137"/>
                    <a:pt x="2569" y="5137"/>
                  </a:cubicBezTo>
                  <a:cubicBezTo>
                    <a:pt x="1168" y="5137"/>
                    <a:pt x="1" y="3911"/>
                    <a:pt x="1" y="2510"/>
                  </a:cubicBezTo>
                  <a:cubicBezTo>
                    <a:pt x="59" y="1109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2" name="Google Shape;10042;p22"/>
            <p:cNvSpPr/>
            <p:nvPr/>
          </p:nvSpPr>
          <p:spPr>
            <a:xfrm>
              <a:off x="5320325" y="1430325"/>
              <a:ext cx="129900" cy="128450"/>
            </a:xfrm>
            <a:custGeom>
              <a:avLst/>
              <a:gdLst/>
              <a:ahLst/>
              <a:cxnLst/>
              <a:rect l="l" t="t" r="r" b="b"/>
              <a:pathLst>
                <a:path w="5196" h="5138" extrusionOk="0">
                  <a:moveTo>
                    <a:pt x="5137" y="2627"/>
                  </a:moveTo>
                  <a:cubicBezTo>
                    <a:pt x="5137" y="4028"/>
                    <a:pt x="3970" y="5137"/>
                    <a:pt x="2569" y="5137"/>
                  </a:cubicBezTo>
                  <a:cubicBezTo>
                    <a:pt x="1168" y="5137"/>
                    <a:pt x="0" y="3912"/>
                    <a:pt x="0" y="2511"/>
                  </a:cubicBezTo>
                  <a:cubicBezTo>
                    <a:pt x="59" y="1110"/>
                    <a:pt x="1285" y="1"/>
                    <a:pt x="2627" y="1"/>
                  </a:cubicBezTo>
                  <a:cubicBezTo>
                    <a:pt x="4028" y="59"/>
                    <a:pt x="5195" y="1226"/>
                    <a:pt x="5137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3" name="Google Shape;10043;p22"/>
            <p:cNvSpPr/>
            <p:nvPr/>
          </p:nvSpPr>
          <p:spPr>
            <a:xfrm>
              <a:off x="1886675" y="1920650"/>
              <a:ext cx="128450" cy="126975"/>
            </a:xfrm>
            <a:custGeom>
              <a:avLst/>
              <a:gdLst/>
              <a:ahLst/>
              <a:cxnLst/>
              <a:rect l="l" t="t" r="r" b="b"/>
              <a:pathLst>
                <a:path w="5138" h="5079" extrusionOk="0">
                  <a:moveTo>
                    <a:pt x="2569" y="0"/>
                  </a:moveTo>
                  <a:cubicBezTo>
                    <a:pt x="3970" y="0"/>
                    <a:pt x="5079" y="1109"/>
                    <a:pt x="5079" y="2510"/>
                  </a:cubicBezTo>
                  <a:cubicBezTo>
                    <a:pt x="5137" y="3969"/>
                    <a:pt x="3970" y="5078"/>
                    <a:pt x="2569" y="5078"/>
                  </a:cubicBezTo>
                  <a:cubicBezTo>
                    <a:pt x="1168" y="5078"/>
                    <a:pt x="59" y="3969"/>
                    <a:pt x="1" y="2568"/>
                  </a:cubicBezTo>
                  <a:cubicBezTo>
                    <a:pt x="1" y="1168"/>
                    <a:pt x="1110" y="59"/>
                    <a:pt x="256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4" name="Google Shape;10044;p22"/>
            <p:cNvSpPr/>
            <p:nvPr/>
          </p:nvSpPr>
          <p:spPr>
            <a:xfrm>
              <a:off x="5812100" y="2904175"/>
              <a:ext cx="125525" cy="127000"/>
            </a:xfrm>
            <a:custGeom>
              <a:avLst/>
              <a:gdLst/>
              <a:ahLst/>
              <a:cxnLst/>
              <a:rect l="l" t="t" r="r" b="b"/>
              <a:pathLst>
                <a:path w="5021" h="5080" extrusionOk="0">
                  <a:moveTo>
                    <a:pt x="2510" y="5021"/>
                  </a:moveTo>
                  <a:cubicBezTo>
                    <a:pt x="1109" y="5079"/>
                    <a:pt x="0" y="3970"/>
                    <a:pt x="0" y="2511"/>
                  </a:cubicBezTo>
                  <a:cubicBezTo>
                    <a:pt x="0" y="1110"/>
                    <a:pt x="1051" y="1"/>
                    <a:pt x="2510" y="1"/>
                  </a:cubicBezTo>
                  <a:cubicBezTo>
                    <a:pt x="3911" y="1"/>
                    <a:pt x="5020" y="1052"/>
                    <a:pt x="5020" y="2452"/>
                  </a:cubicBezTo>
                  <a:cubicBezTo>
                    <a:pt x="5020" y="3912"/>
                    <a:pt x="3969" y="5021"/>
                    <a:pt x="2510" y="50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5" name="Google Shape;10045;p22"/>
            <p:cNvSpPr/>
            <p:nvPr/>
          </p:nvSpPr>
          <p:spPr>
            <a:xfrm>
              <a:off x="5810625" y="2660475"/>
              <a:ext cx="127000" cy="127000"/>
            </a:xfrm>
            <a:custGeom>
              <a:avLst/>
              <a:gdLst/>
              <a:ahLst/>
              <a:cxnLst/>
              <a:rect l="l" t="t" r="r" b="b"/>
              <a:pathLst>
                <a:path w="5080" h="5080" extrusionOk="0">
                  <a:moveTo>
                    <a:pt x="2569" y="5079"/>
                  </a:moveTo>
                  <a:cubicBezTo>
                    <a:pt x="1168" y="5079"/>
                    <a:pt x="59" y="3970"/>
                    <a:pt x="1" y="2569"/>
                  </a:cubicBezTo>
                  <a:cubicBezTo>
                    <a:pt x="1" y="1168"/>
                    <a:pt x="1110" y="59"/>
                    <a:pt x="2569" y="1"/>
                  </a:cubicBezTo>
                  <a:cubicBezTo>
                    <a:pt x="3970" y="1"/>
                    <a:pt x="5079" y="1110"/>
                    <a:pt x="5079" y="2569"/>
                  </a:cubicBezTo>
                  <a:cubicBezTo>
                    <a:pt x="5079" y="3970"/>
                    <a:pt x="3970" y="5079"/>
                    <a:pt x="2569" y="50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6" name="Google Shape;10046;p22"/>
            <p:cNvSpPr/>
            <p:nvPr/>
          </p:nvSpPr>
          <p:spPr>
            <a:xfrm>
              <a:off x="4581925" y="4623200"/>
              <a:ext cx="127000" cy="126975"/>
            </a:xfrm>
            <a:custGeom>
              <a:avLst/>
              <a:gdLst/>
              <a:ahLst/>
              <a:cxnLst/>
              <a:rect l="l" t="t" r="r" b="b"/>
              <a:pathLst>
                <a:path w="5080" h="5079" extrusionOk="0">
                  <a:moveTo>
                    <a:pt x="5079" y="2510"/>
                  </a:moveTo>
                  <a:cubicBezTo>
                    <a:pt x="5079" y="3911"/>
                    <a:pt x="3970" y="5020"/>
                    <a:pt x="2569" y="5079"/>
                  </a:cubicBezTo>
                  <a:cubicBezTo>
                    <a:pt x="1168" y="5079"/>
                    <a:pt x="1" y="3969"/>
                    <a:pt x="1" y="2569"/>
                  </a:cubicBezTo>
                  <a:cubicBezTo>
                    <a:pt x="1" y="1109"/>
                    <a:pt x="1110" y="0"/>
                    <a:pt x="2511" y="0"/>
                  </a:cubicBezTo>
                  <a:cubicBezTo>
                    <a:pt x="3912" y="0"/>
                    <a:pt x="5021" y="1109"/>
                    <a:pt x="5079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7" name="Google Shape;10047;p22"/>
            <p:cNvSpPr/>
            <p:nvPr/>
          </p:nvSpPr>
          <p:spPr>
            <a:xfrm>
              <a:off x="3849400" y="694850"/>
              <a:ext cx="126975" cy="127000"/>
            </a:xfrm>
            <a:custGeom>
              <a:avLst/>
              <a:gdLst/>
              <a:ahLst/>
              <a:cxnLst/>
              <a:rect l="l" t="t" r="r" b="b"/>
              <a:pathLst>
                <a:path w="5079" h="5080" extrusionOk="0">
                  <a:moveTo>
                    <a:pt x="2510" y="59"/>
                  </a:moveTo>
                  <a:cubicBezTo>
                    <a:pt x="3911" y="1"/>
                    <a:pt x="5078" y="1110"/>
                    <a:pt x="5078" y="2569"/>
                  </a:cubicBezTo>
                  <a:cubicBezTo>
                    <a:pt x="5078" y="3970"/>
                    <a:pt x="3969" y="5079"/>
                    <a:pt x="2510" y="5079"/>
                  </a:cubicBezTo>
                  <a:cubicBezTo>
                    <a:pt x="1109" y="5079"/>
                    <a:pt x="58" y="3970"/>
                    <a:pt x="0" y="2628"/>
                  </a:cubicBezTo>
                  <a:cubicBezTo>
                    <a:pt x="0" y="1168"/>
                    <a:pt x="1109" y="59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8" name="Google Shape;10048;p22"/>
            <p:cNvSpPr/>
            <p:nvPr/>
          </p:nvSpPr>
          <p:spPr>
            <a:xfrm>
              <a:off x="36027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5020" y="2452"/>
                  </a:moveTo>
                  <a:cubicBezTo>
                    <a:pt x="5020" y="3911"/>
                    <a:pt x="3970" y="5020"/>
                    <a:pt x="2510" y="5020"/>
                  </a:cubicBezTo>
                  <a:cubicBezTo>
                    <a:pt x="1109" y="5020"/>
                    <a:pt x="59" y="3911"/>
                    <a:pt x="0" y="2510"/>
                  </a:cubicBezTo>
                  <a:cubicBezTo>
                    <a:pt x="0" y="1109"/>
                    <a:pt x="1109" y="0"/>
                    <a:pt x="2510" y="0"/>
                  </a:cubicBezTo>
                  <a:cubicBezTo>
                    <a:pt x="3911" y="0"/>
                    <a:pt x="5020" y="1051"/>
                    <a:pt x="5020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9" name="Google Shape;10049;p22"/>
            <p:cNvSpPr/>
            <p:nvPr/>
          </p:nvSpPr>
          <p:spPr>
            <a:xfrm>
              <a:off x="2867300" y="4620275"/>
              <a:ext cx="124075" cy="124075"/>
            </a:xfrm>
            <a:custGeom>
              <a:avLst/>
              <a:gdLst/>
              <a:ahLst/>
              <a:cxnLst/>
              <a:rect l="l" t="t" r="r" b="b"/>
              <a:pathLst>
                <a:path w="4963" h="4963" extrusionOk="0">
                  <a:moveTo>
                    <a:pt x="2511" y="4962"/>
                  </a:moveTo>
                  <a:cubicBezTo>
                    <a:pt x="1110" y="4962"/>
                    <a:pt x="1" y="3853"/>
                    <a:pt x="1" y="2452"/>
                  </a:cubicBezTo>
                  <a:cubicBezTo>
                    <a:pt x="1" y="1110"/>
                    <a:pt x="1110" y="1"/>
                    <a:pt x="2511" y="1"/>
                  </a:cubicBezTo>
                  <a:cubicBezTo>
                    <a:pt x="3911" y="1"/>
                    <a:pt x="4962" y="1110"/>
                    <a:pt x="4962" y="2510"/>
                  </a:cubicBezTo>
                  <a:cubicBezTo>
                    <a:pt x="4962" y="3911"/>
                    <a:pt x="3911" y="4962"/>
                    <a:pt x="2511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0" name="Google Shape;10050;p22"/>
            <p:cNvSpPr/>
            <p:nvPr/>
          </p:nvSpPr>
          <p:spPr>
            <a:xfrm>
              <a:off x="5812100" y="2415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0" y="1"/>
                  </a:moveTo>
                  <a:cubicBezTo>
                    <a:pt x="3853" y="1"/>
                    <a:pt x="4962" y="1110"/>
                    <a:pt x="4962" y="2511"/>
                  </a:cubicBezTo>
                  <a:cubicBezTo>
                    <a:pt x="5020" y="3853"/>
                    <a:pt x="3911" y="4962"/>
                    <a:pt x="2510" y="4962"/>
                  </a:cubicBezTo>
                  <a:cubicBezTo>
                    <a:pt x="1109" y="5021"/>
                    <a:pt x="0" y="3912"/>
                    <a:pt x="0" y="2511"/>
                  </a:cubicBezTo>
                  <a:cubicBezTo>
                    <a:pt x="0" y="1110"/>
                    <a:pt x="1109" y="1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1" name="Google Shape;10051;p22"/>
            <p:cNvSpPr/>
            <p:nvPr/>
          </p:nvSpPr>
          <p:spPr>
            <a:xfrm>
              <a:off x="5812100" y="3152250"/>
              <a:ext cx="125525" cy="124075"/>
            </a:xfrm>
            <a:custGeom>
              <a:avLst/>
              <a:gdLst/>
              <a:ahLst/>
              <a:cxnLst/>
              <a:rect l="l" t="t" r="r" b="b"/>
              <a:pathLst>
                <a:path w="5021" h="4963" extrusionOk="0">
                  <a:moveTo>
                    <a:pt x="2452" y="4962"/>
                  </a:moveTo>
                  <a:cubicBezTo>
                    <a:pt x="1109" y="4904"/>
                    <a:pt x="0" y="3795"/>
                    <a:pt x="59" y="2394"/>
                  </a:cubicBezTo>
                  <a:cubicBezTo>
                    <a:pt x="59" y="1052"/>
                    <a:pt x="1168" y="1"/>
                    <a:pt x="2510" y="1"/>
                  </a:cubicBezTo>
                  <a:cubicBezTo>
                    <a:pt x="3911" y="1"/>
                    <a:pt x="5020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2" name="Google Shape;10052;p22"/>
            <p:cNvSpPr/>
            <p:nvPr/>
          </p:nvSpPr>
          <p:spPr>
            <a:xfrm>
              <a:off x="2378450" y="1186625"/>
              <a:ext cx="124075" cy="122600"/>
            </a:xfrm>
            <a:custGeom>
              <a:avLst/>
              <a:gdLst/>
              <a:ahLst/>
              <a:cxnLst/>
              <a:rect l="l" t="t" r="r" b="b"/>
              <a:pathLst>
                <a:path w="4963" h="4904" extrusionOk="0">
                  <a:moveTo>
                    <a:pt x="2452" y="4904"/>
                  </a:moveTo>
                  <a:cubicBezTo>
                    <a:pt x="1110" y="4904"/>
                    <a:pt x="1" y="3853"/>
                    <a:pt x="1" y="2452"/>
                  </a:cubicBezTo>
                  <a:cubicBezTo>
                    <a:pt x="1" y="1110"/>
                    <a:pt x="1110" y="1"/>
                    <a:pt x="2510" y="1"/>
                  </a:cubicBezTo>
                  <a:cubicBezTo>
                    <a:pt x="3853" y="1"/>
                    <a:pt x="4962" y="1110"/>
                    <a:pt x="4962" y="2511"/>
                  </a:cubicBezTo>
                  <a:cubicBezTo>
                    <a:pt x="4904" y="3853"/>
                    <a:pt x="3795" y="4904"/>
                    <a:pt x="2452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3" name="Google Shape;10053;p22"/>
            <p:cNvSpPr/>
            <p:nvPr/>
          </p:nvSpPr>
          <p:spPr>
            <a:xfrm>
              <a:off x="40930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1" y="0"/>
                  </a:moveTo>
                  <a:cubicBezTo>
                    <a:pt x="3912" y="59"/>
                    <a:pt x="5021" y="1168"/>
                    <a:pt x="4962" y="2569"/>
                  </a:cubicBezTo>
                  <a:cubicBezTo>
                    <a:pt x="4962" y="3911"/>
                    <a:pt x="3853" y="5020"/>
                    <a:pt x="2452" y="4962"/>
                  </a:cubicBezTo>
                  <a:cubicBezTo>
                    <a:pt x="1052" y="4962"/>
                    <a:pt x="1" y="3853"/>
                    <a:pt x="1" y="2510"/>
                  </a:cubicBezTo>
                  <a:cubicBezTo>
                    <a:pt x="1" y="1109"/>
                    <a:pt x="1110" y="0"/>
                    <a:pt x="25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4" name="Google Shape;10054;p22"/>
            <p:cNvSpPr/>
            <p:nvPr/>
          </p:nvSpPr>
          <p:spPr>
            <a:xfrm>
              <a:off x="1885225" y="3641100"/>
              <a:ext cx="124050" cy="124075"/>
            </a:xfrm>
            <a:custGeom>
              <a:avLst/>
              <a:gdLst/>
              <a:ahLst/>
              <a:cxnLst/>
              <a:rect l="l" t="t" r="r" b="b"/>
              <a:pathLst>
                <a:path w="4962" h="4963" extrusionOk="0">
                  <a:moveTo>
                    <a:pt x="2452" y="1"/>
                  </a:moveTo>
                  <a:cubicBezTo>
                    <a:pt x="3853" y="1"/>
                    <a:pt x="4962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ubicBezTo>
                    <a:pt x="1051" y="4962"/>
                    <a:pt x="0" y="3853"/>
                    <a:pt x="0" y="2453"/>
                  </a:cubicBezTo>
                  <a:cubicBezTo>
                    <a:pt x="0" y="1110"/>
                    <a:pt x="1109" y="1"/>
                    <a:pt x="24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5" name="Google Shape;10055;p22"/>
            <p:cNvSpPr/>
            <p:nvPr/>
          </p:nvSpPr>
          <p:spPr>
            <a:xfrm>
              <a:off x="5318875" y="4129975"/>
              <a:ext cx="124050" cy="125500"/>
            </a:xfrm>
            <a:custGeom>
              <a:avLst/>
              <a:gdLst/>
              <a:ahLst/>
              <a:cxnLst/>
              <a:rect l="l" t="t" r="r" b="b"/>
              <a:pathLst>
                <a:path w="4962" h="5020" extrusionOk="0">
                  <a:moveTo>
                    <a:pt x="58" y="2510"/>
                  </a:moveTo>
                  <a:cubicBezTo>
                    <a:pt x="58" y="1109"/>
                    <a:pt x="1167" y="0"/>
                    <a:pt x="2568" y="58"/>
                  </a:cubicBezTo>
                  <a:cubicBezTo>
                    <a:pt x="3911" y="117"/>
                    <a:pt x="4962" y="1226"/>
                    <a:pt x="4962" y="2568"/>
                  </a:cubicBezTo>
                  <a:cubicBezTo>
                    <a:pt x="4962" y="3911"/>
                    <a:pt x="3794" y="5020"/>
                    <a:pt x="2452" y="5020"/>
                  </a:cubicBezTo>
                  <a:cubicBezTo>
                    <a:pt x="1109" y="4962"/>
                    <a:pt x="0" y="3853"/>
                    <a:pt x="58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6" name="Google Shape;10056;p22"/>
            <p:cNvSpPr/>
            <p:nvPr/>
          </p:nvSpPr>
          <p:spPr>
            <a:xfrm>
              <a:off x="3357625" y="696325"/>
              <a:ext cx="124050" cy="124050"/>
            </a:xfrm>
            <a:custGeom>
              <a:avLst/>
              <a:gdLst/>
              <a:ahLst/>
              <a:cxnLst/>
              <a:rect l="l" t="t" r="r" b="b"/>
              <a:pathLst>
                <a:path w="4962" h="4962" extrusionOk="0">
                  <a:moveTo>
                    <a:pt x="2510" y="4962"/>
                  </a:moveTo>
                  <a:cubicBezTo>
                    <a:pt x="1168" y="4962"/>
                    <a:pt x="59" y="3853"/>
                    <a:pt x="0" y="2510"/>
                  </a:cubicBezTo>
                  <a:cubicBezTo>
                    <a:pt x="0" y="1168"/>
                    <a:pt x="1109" y="59"/>
                    <a:pt x="2452" y="59"/>
                  </a:cubicBezTo>
                  <a:cubicBezTo>
                    <a:pt x="3794" y="0"/>
                    <a:pt x="4903" y="1109"/>
                    <a:pt x="4903" y="2452"/>
                  </a:cubicBezTo>
                  <a:cubicBezTo>
                    <a:pt x="4962" y="3794"/>
                    <a:pt x="3853" y="4903"/>
                    <a:pt x="2510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7" name="Google Shape;10057;p22"/>
            <p:cNvSpPr/>
            <p:nvPr/>
          </p:nvSpPr>
          <p:spPr>
            <a:xfrm>
              <a:off x="5076625" y="43780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1" y="2393"/>
                  </a:moveTo>
                  <a:cubicBezTo>
                    <a:pt x="59" y="1051"/>
                    <a:pt x="1226" y="0"/>
                    <a:pt x="2511" y="0"/>
                  </a:cubicBezTo>
                  <a:cubicBezTo>
                    <a:pt x="3853" y="58"/>
                    <a:pt x="4962" y="1226"/>
                    <a:pt x="4904" y="2510"/>
                  </a:cubicBezTo>
                  <a:cubicBezTo>
                    <a:pt x="4904" y="3852"/>
                    <a:pt x="3736" y="4962"/>
                    <a:pt x="2394" y="4903"/>
                  </a:cubicBezTo>
                  <a:cubicBezTo>
                    <a:pt x="1051" y="4903"/>
                    <a:pt x="1" y="3736"/>
                    <a:pt x="1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8" name="Google Shape;10058;p22"/>
            <p:cNvSpPr/>
            <p:nvPr/>
          </p:nvSpPr>
          <p:spPr>
            <a:xfrm>
              <a:off x="4830000" y="944400"/>
              <a:ext cx="122625" cy="122600"/>
            </a:xfrm>
            <a:custGeom>
              <a:avLst/>
              <a:gdLst/>
              <a:ahLst/>
              <a:cxnLst/>
              <a:rect l="l" t="t" r="r" b="b"/>
              <a:pathLst>
                <a:path w="4905" h="4904" extrusionOk="0">
                  <a:moveTo>
                    <a:pt x="4904" y="2452"/>
                  </a:moveTo>
                  <a:cubicBezTo>
                    <a:pt x="4904" y="3794"/>
                    <a:pt x="3795" y="4903"/>
                    <a:pt x="2453" y="4903"/>
                  </a:cubicBezTo>
                  <a:cubicBezTo>
                    <a:pt x="1110" y="4903"/>
                    <a:pt x="1" y="3736"/>
                    <a:pt x="1" y="2452"/>
                  </a:cubicBezTo>
                  <a:cubicBezTo>
                    <a:pt x="1" y="1109"/>
                    <a:pt x="1168" y="0"/>
                    <a:pt x="2453" y="0"/>
                  </a:cubicBezTo>
                  <a:cubicBezTo>
                    <a:pt x="3795" y="0"/>
                    <a:pt x="4904" y="1109"/>
                    <a:pt x="4904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9" name="Google Shape;10059;p22"/>
            <p:cNvSpPr/>
            <p:nvPr/>
          </p:nvSpPr>
          <p:spPr>
            <a:xfrm>
              <a:off x="2131825" y="14332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3" y="4904"/>
                  </a:moveTo>
                  <a:cubicBezTo>
                    <a:pt x="1110" y="4904"/>
                    <a:pt x="1" y="3795"/>
                    <a:pt x="1" y="2452"/>
                  </a:cubicBezTo>
                  <a:cubicBezTo>
                    <a:pt x="59" y="1109"/>
                    <a:pt x="1168" y="0"/>
                    <a:pt x="2511" y="0"/>
                  </a:cubicBezTo>
                  <a:cubicBezTo>
                    <a:pt x="3853" y="59"/>
                    <a:pt x="4962" y="1168"/>
                    <a:pt x="4904" y="2510"/>
                  </a:cubicBezTo>
                  <a:cubicBezTo>
                    <a:pt x="4904" y="3853"/>
                    <a:pt x="3795" y="4962"/>
                    <a:pt x="2453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0" name="Google Shape;10060;p22"/>
            <p:cNvSpPr/>
            <p:nvPr/>
          </p:nvSpPr>
          <p:spPr>
            <a:xfrm>
              <a:off x="5565475" y="1679875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2" y="0"/>
                  </a:moveTo>
                  <a:cubicBezTo>
                    <a:pt x="3795" y="0"/>
                    <a:pt x="4962" y="1109"/>
                    <a:pt x="4962" y="2452"/>
                  </a:cubicBezTo>
                  <a:cubicBezTo>
                    <a:pt x="4962" y="3794"/>
                    <a:pt x="3853" y="4903"/>
                    <a:pt x="2511" y="4903"/>
                  </a:cubicBezTo>
                  <a:cubicBezTo>
                    <a:pt x="1168" y="4962"/>
                    <a:pt x="59" y="3852"/>
                    <a:pt x="59" y="2510"/>
                  </a:cubicBezTo>
                  <a:cubicBezTo>
                    <a:pt x="1" y="1167"/>
                    <a:pt x="1110" y="58"/>
                    <a:pt x="245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1" name="Google Shape;10061;p22"/>
            <p:cNvSpPr/>
            <p:nvPr/>
          </p:nvSpPr>
          <p:spPr>
            <a:xfrm>
              <a:off x="3847925" y="4868350"/>
              <a:ext cx="121150" cy="121150"/>
            </a:xfrm>
            <a:custGeom>
              <a:avLst/>
              <a:gdLst/>
              <a:ahLst/>
              <a:cxnLst/>
              <a:rect l="l" t="t" r="r" b="b"/>
              <a:pathLst>
                <a:path w="4846" h="4846" extrusionOk="0">
                  <a:moveTo>
                    <a:pt x="4845" y="2394"/>
                  </a:moveTo>
                  <a:cubicBezTo>
                    <a:pt x="4845" y="3736"/>
                    <a:pt x="3795" y="4845"/>
                    <a:pt x="2452" y="4845"/>
                  </a:cubicBezTo>
                  <a:cubicBezTo>
                    <a:pt x="1168" y="4845"/>
                    <a:pt x="59" y="3795"/>
                    <a:pt x="59" y="2452"/>
                  </a:cubicBezTo>
                  <a:cubicBezTo>
                    <a:pt x="1" y="1110"/>
                    <a:pt x="1110" y="59"/>
                    <a:pt x="2394" y="59"/>
                  </a:cubicBezTo>
                  <a:cubicBezTo>
                    <a:pt x="3736" y="1"/>
                    <a:pt x="4845" y="1110"/>
                    <a:pt x="4845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2" name="Google Shape;10062;p22"/>
            <p:cNvSpPr/>
            <p:nvPr/>
          </p:nvSpPr>
          <p:spPr>
            <a:xfrm>
              <a:off x="1644450" y="2660475"/>
              <a:ext cx="119675" cy="119700"/>
            </a:xfrm>
            <a:custGeom>
              <a:avLst/>
              <a:gdLst/>
              <a:ahLst/>
              <a:cxnLst/>
              <a:rect l="l" t="t" r="r" b="b"/>
              <a:pathLst>
                <a:path w="4787" h="4788" extrusionOk="0">
                  <a:moveTo>
                    <a:pt x="2393" y="1"/>
                  </a:moveTo>
                  <a:cubicBezTo>
                    <a:pt x="3678" y="1"/>
                    <a:pt x="4787" y="1052"/>
                    <a:pt x="4787" y="2394"/>
                  </a:cubicBezTo>
                  <a:cubicBezTo>
                    <a:pt x="4787" y="3678"/>
                    <a:pt x="3736" y="4787"/>
                    <a:pt x="2393" y="4787"/>
                  </a:cubicBezTo>
                  <a:cubicBezTo>
                    <a:pt x="1109" y="4787"/>
                    <a:pt x="0" y="3737"/>
                    <a:pt x="0" y="2394"/>
                  </a:cubicBezTo>
                  <a:cubicBezTo>
                    <a:pt x="0" y="1110"/>
                    <a:pt x="1051" y="1"/>
                    <a:pt x="23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3" name="Google Shape;10063;p22"/>
            <p:cNvSpPr/>
            <p:nvPr/>
          </p:nvSpPr>
          <p:spPr>
            <a:xfrm>
              <a:off x="3605700" y="4868350"/>
              <a:ext cx="121125" cy="121150"/>
            </a:xfrm>
            <a:custGeom>
              <a:avLst/>
              <a:gdLst/>
              <a:ahLst/>
              <a:cxnLst/>
              <a:rect l="l" t="t" r="r" b="b"/>
              <a:pathLst>
                <a:path w="4845" h="4846" extrusionOk="0">
                  <a:moveTo>
                    <a:pt x="4787" y="2394"/>
                  </a:moveTo>
                  <a:cubicBezTo>
                    <a:pt x="4845" y="3736"/>
                    <a:pt x="3736" y="4845"/>
                    <a:pt x="2452" y="4845"/>
                  </a:cubicBezTo>
                  <a:cubicBezTo>
                    <a:pt x="1109" y="4845"/>
                    <a:pt x="59" y="3795"/>
                    <a:pt x="0" y="2452"/>
                  </a:cubicBezTo>
                  <a:cubicBezTo>
                    <a:pt x="0" y="1110"/>
                    <a:pt x="1051" y="59"/>
                    <a:pt x="2393" y="59"/>
                  </a:cubicBezTo>
                  <a:cubicBezTo>
                    <a:pt x="3736" y="1"/>
                    <a:pt x="4787" y="1110"/>
                    <a:pt x="4787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4" name="Google Shape;10064;p22"/>
            <p:cNvSpPr/>
            <p:nvPr/>
          </p:nvSpPr>
          <p:spPr>
            <a:xfrm>
              <a:off x="4342625" y="699250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8"/>
                  </a:moveTo>
                  <a:cubicBezTo>
                    <a:pt x="1051" y="4728"/>
                    <a:pt x="59" y="3736"/>
                    <a:pt x="59" y="2393"/>
                  </a:cubicBezTo>
                  <a:cubicBezTo>
                    <a:pt x="0" y="1051"/>
                    <a:pt x="1051" y="0"/>
                    <a:pt x="2452" y="0"/>
                  </a:cubicBezTo>
                  <a:cubicBezTo>
                    <a:pt x="3736" y="58"/>
                    <a:pt x="4787" y="1051"/>
                    <a:pt x="4728" y="2393"/>
                  </a:cubicBezTo>
                  <a:cubicBezTo>
                    <a:pt x="4728" y="3736"/>
                    <a:pt x="3736" y="4728"/>
                    <a:pt x="2393" y="47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5" name="Google Shape;10065;p22"/>
            <p:cNvSpPr/>
            <p:nvPr/>
          </p:nvSpPr>
          <p:spPr>
            <a:xfrm>
              <a:off x="5568400" y="38906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8" y="2393"/>
                  </a:moveTo>
                  <a:cubicBezTo>
                    <a:pt x="4728" y="3736"/>
                    <a:pt x="3736" y="4728"/>
                    <a:pt x="2394" y="4728"/>
                  </a:cubicBezTo>
                  <a:cubicBezTo>
                    <a:pt x="1051" y="4728"/>
                    <a:pt x="0" y="3678"/>
                    <a:pt x="0" y="2335"/>
                  </a:cubicBezTo>
                  <a:cubicBezTo>
                    <a:pt x="59" y="1051"/>
                    <a:pt x="1109" y="0"/>
                    <a:pt x="2394" y="0"/>
                  </a:cubicBezTo>
                  <a:cubicBezTo>
                    <a:pt x="3736" y="59"/>
                    <a:pt x="4728" y="1051"/>
                    <a:pt x="4728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6" name="Google Shape;10066;p22"/>
            <p:cNvSpPr/>
            <p:nvPr/>
          </p:nvSpPr>
          <p:spPr>
            <a:xfrm>
              <a:off x="2134750" y="41343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9" y="2393"/>
                  </a:moveTo>
                  <a:cubicBezTo>
                    <a:pt x="4670" y="3678"/>
                    <a:pt x="3678" y="4728"/>
                    <a:pt x="2336" y="4670"/>
                  </a:cubicBezTo>
                  <a:cubicBezTo>
                    <a:pt x="993" y="4670"/>
                    <a:pt x="1" y="3619"/>
                    <a:pt x="1" y="2277"/>
                  </a:cubicBezTo>
                  <a:cubicBezTo>
                    <a:pt x="59" y="992"/>
                    <a:pt x="1051" y="0"/>
                    <a:pt x="2394" y="0"/>
                  </a:cubicBezTo>
                  <a:cubicBezTo>
                    <a:pt x="3736" y="0"/>
                    <a:pt x="4729" y="1051"/>
                    <a:pt x="4670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7" name="Google Shape;10067;p22"/>
            <p:cNvSpPr/>
            <p:nvPr/>
          </p:nvSpPr>
          <p:spPr>
            <a:xfrm>
              <a:off x="2381375" y="43809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5" y="4729"/>
                  </a:moveTo>
                  <a:cubicBezTo>
                    <a:pt x="993" y="4670"/>
                    <a:pt x="0" y="3678"/>
                    <a:pt x="0" y="2336"/>
                  </a:cubicBezTo>
                  <a:cubicBezTo>
                    <a:pt x="0" y="993"/>
                    <a:pt x="1109" y="1"/>
                    <a:pt x="2452" y="1"/>
                  </a:cubicBezTo>
                  <a:cubicBezTo>
                    <a:pt x="3736" y="59"/>
                    <a:pt x="4728" y="1110"/>
                    <a:pt x="4728" y="2394"/>
                  </a:cubicBezTo>
                  <a:cubicBezTo>
                    <a:pt x="4670" y="3736"/>
                    <a:pt x="3619" y="4729"/>
                    <a:pt x="2335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8" name="Google Shape;10068;p22"/>
            <p:cNvSpPr/>
            <p:nvPr/>
          </p:nvSpPr>
          <p:spPr>
            <a:xfrm>
              <a:off x="4097450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2336" y="0"/>
                  </a:moveTo>
                  <a:cubicBezTo>
                    <a:pt x="3620" y="0"/>
                    <a:pt x="4671" y="993"/>
                    <a:pt x="4671" y="2277"/>
                  </a:cubicBezTo>
                  <a:cubicBezTo>
                    <a:pt x="4671" y="3619"/>
                    <a:pt x="3678" y="4612"/>
                    <a:pt x="2336" y="4670"/>
                  </a:cubicBezTo>
                  <a:cubicBezTo>
                    <a:pt x="1052" y="4670"/>
                    <a:pt x="1" y="3619"/>
                    <a:pt x="1" y="2335"/>
                  </a:cubicBezTo>
                  <a:cubicBezTo>
                    <a:pt x="1" y="993"/>
                    <a:pt x="993" y="0"/>
                    <a:pt x="233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9" name="Google Shape;10069;p22"/>
            <p:cNvSpPr/>
            <p:nvPr/>
          </p:nvSpPr>
          <p:spPr>
            <a:xfrm>
              <a:off x="5815025" y="2171625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9"/>
                  </a:moveTo>
                  <a:cubicBezTo>
                    <a:pt x="1051" y="4729"/>
                    <a:pt x="0" y="3678"/>
                    <a:pt x="0" y="2336"/>
                  </a:cubicBezTo>
                  <a:cubicBezTo>
                    <a:pt x="58" y="1052"/>
                    <a:pt x="1051" y="1"/>
                    <a:pt x="2393" y="1"/>
                  </a:cubicBezTo>
                  <a:cubicBezTo>
                    <a:pt x="3736" y="1"/>
                    <a:pt x="4786" y="1052"/>
                    <a:pt x="4728" y="2394"/>
                  </a:cubicBezTo>
                  <a:cubicBezTo>
                    <a:pt x="4728" y="3737"/>
                    <a:pt x="3677" y="4729"/>
                    <a:pt x="239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0" name="Google Shape;10070;p22"/>
            <p:cNvSpPr/>
            <p:nvPr/>
          </p:nvSpPr>
          <p:spPr>
            <a:xfrm>
              <a:off x="5816475" y="33988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0"/>
                  </a:moveTo>
                  <a:cubicBezTo>
                    <a:pt x="3619" y="0"/>
                    <a:pt x="4670" y="993"/>
                    <a:pt x="4670" y="2335"/>
                  </a:cubicBezTo>
                  <a:cubicBezTo>
                    <a:pt x="4670" y="3619"/>
                    <a:pt x="3619" y="4670"/>
                    <a:pt x="2335" y="4670"/>
                  </a:cubicBezTo>
                  <a:cubicBezTo>
                    <a:pt x="993" y="4670"/>
                    <a:pt x="0" y="3619"/>
                    <a:pt x="0" y="2335"/>
                  </a:cubicBezTo>
                  <a:cubicBezTo>
                    <a:pt x="0" y="993"/>
                    <a:pt x="993" y="0"/>
                    <a:pt x="23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1" name="Google Shape;10071;p22"/>
            <p:cNvSpPr/>
            <p:nvPr/>
          </p:nvSpPr>
          <p:spPr>
            <a:xfrm>
              <a:off x="1644450" y="2907100"/>
              <a:ext cx="118225" cy="119675"/>
            </a:xfrm>
            <a:custGeom>
              <a:avLst/>
              <a:gdLst/>
              <a:ahLst/>
              <a:cxnLst/>
              <a:rect l="l" t="t" r="r" b="b"/>
              <a:pathLst>
                <a:path w="4729" h="4787" extrusionOk="0">
                  <a:moveTo>
                    <a:pt x="2335" y="59"/>
                  </a:moveTo>
                  <a:cubicBezTo>
                    <a:pt x="3678" y="1"/>
                    <a:pt x="4728" y="1051"/>
                    <a:pt x="4728" y="2394"/>
                  </a:cubicBezTo>
                  <a:cubicBezTo>
                    <a:pt x="4728" y="3736"/>
                    <a:pt x="3736" y="4729"/>
                    <a:pt x="2452" y="4787"/>
                  </a:cubicBezTo>
                  <a:cubicBezTo>
                    <a:pt x="1109" y="4787"/>
                    <a:pt x="0" y="3736"/>
                    <a:pt x="0" y="2394"/>
                  </a:cubicBezTo>
                  <a:cubicBezTo>
                    <a:pt x="0" y="1110"/>
                    <a:pt x="1051" y="59"/>
                    <a:pt x="233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2" name="Google Shape;10072;p22"/>
            <p:cNvSpPr/>
            <p:nvPr/>
          </p:nvSpPr>
          <p:spPr>
            <a:xfrm>
              <a:off x="2627975" y="9458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6" y="1"/>
                  </a:moveTo>
                  <a:cubicBezTo>
                    <a:pt x="3678" y="1"/>
                    <a:pt x="4729" y="1051"/>
                    <a:pt x="4729" y="2336"/>
                  </a:cubicBezTo>
                  <a:cubicBezTo>
                    <a:pt x="4729" y="3678"/>
                    <a:pt x="3678" y="4729"/>
                    <a:pt x="2336" y="4729"/>
                  </a:cubicBezTo>
                  <a:cubicBezTo>
                    <a:pt x="993" y="4729"/>
                    <a:pt x="1" y="3678"/>
                    <a:pt x="1" y="2394"/>
                  </a:cubicBezTo>
                  <a:cubicBezTo>
                    <a:pt x="1" y="1051"/>
                    <a:pt x="1052" y="59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3" name="Google Shape;10073;p22"/>
            <p:cNvSpPr/>
            <p:nvPr/>
          </p:nvSpPr>
          <p:spPr>
            <a:xfrm>
              <a:off x="1645900" y="2419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1"/>
                  </a:moveTo>
                  <a:cubicBezTo>
                    <a:pt x="3678" y="1"/>
                    <a:pt x="4670" y="993"/>
                    <a:pt x="4670" y="2336"/>
                  </a:cubicBezTo>
                  <a:cubicBezTo>
                    <a:pt x="4670" y="3620"/>
                    <a:pt x="3620" y="4670"/>
                    <a:pt x="2335" y="4670"/>
                  </a:cubicBezTo>
                  <a:cubicBezTo>
                    <a:pt x="993" y="4670"/>
                    <a:pt x="1" y="3620"/>
                    <a:pt x="1" y="2336"/>
                  </a:cubicBezTo>
                  <a:cubicBezTo>
                    <a:pt x="1" y="993"/>
                    <a:pt x="1051" y="1"/>
                    <a:pt x="23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4" name="Google Shape;10074;p22"/>
            <p:cNvSpPr/>
            <p:nvPr/>
          </p:nvSpPr>
          <p:spPr>
            <a:xfrm>
              <a:off x="3118300" y="700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277" y="4612"/>
                  </a:moveTo>
                  <a:cubicBezTo>
                    <a:pt x="993" y="4612"/>
                    <a:pt x="0" y="3561"/>
                    <a:pt x="0" y="2219"/>
                  </a:cubicBezTo>
                  <a:cubicBezTo>
                    <a:pt x="59" y="993"/>
                    <a:pt x="1109" y="0"/>
                    <a:pt x="2394" y="0"/>
                  </a:cubicBezTo>
                  <a:cubicBezTo>
                    <a:pt x="3678" y="0"/>
                    <a:pt x="4670" y="1109"/>
                    <a:pt x="4670" y="2394"/>
                  </a:cubicBezTo>
                  <a:cubicBezTo>
                    <a:pt x="4612" y="3678"/>
                    <a:pt x="3561" y="4670"/>
                    <a:pt x="2277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5" name="Google Shape;10075;p22"/>
            <p:cNvSpPr/>
            <p:nvPr/>
          </p:nvSpPr>
          <p:spPr>
            <a:xfrm>
              <a:off x="1645900" y="31551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4670" y="2335"/>
                  </a:moveTo>
                  <a:cubicBezTo>
                    <a:pt x="4670" y="3678"/>
                    <a:pt x="3620" y="4670"/>
                    <a:pt x="2277" y="4670"/>
                  </a:cubicBezTo>
                  <a:cubicBezTo>
                    <a:pt x="1051" y="4612"/>
                    <a:pt x="1" y="3620"/>
                    <a:pt x="1" y="2335"/>
                  </a:cubicBezTo>
                  <a:cubicBezTo>
                    <a:pt x="1" y="1051"/>
                    <a:pt x="1051" y="1"/>
                    <a:pt x="2394" y="59"/>
                  </a:cubicBezTo>
                  <a:cubicBezTo>
                    <a:pt x="3620" y="59"/>
                    <a:pt x="4670" y="1110"/>
                    <a:pt x="4670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6" name="Google Shape;10076;p22"/>
            <p:cNvSpPr/>
            <p:nvPr/>
          </p:nvSpPr>
          <p:spPr>
            <a:xfrm>
              <a:off x="1892525" y="1682775"/>
              <a:ext cx="116750" cy="116775"/>
            </a:xfrm>
            <a:custGeom>
              <a:avLst/>
              <a:gdLst/>
              <a:ahLst/>
              <a:cxnLst/>
              <a:rect l="l" t="t" r="r" b="b"/>
              <a:pathLst>
                <a:path w="4670" h="4671" extrusionOk="0">
                  <a:moveTo>
                    <a:pt x="4670" y="2336"/>
                  </a:moveTo>
                  <a:cubicBezTo>
                    <a:pt x="4670" y="3620"/>
                    <a:pt x="3619" y="4670"/>
                    <a:pt x="2277" y="4670"/>
                  </a:cubicBezTo>
                  <a:cubicBezTo>
                    <a:pt x="1051" y="4670"/>
                    <a:pt x="0" y="3620"/>
                    <a:pt x="0" y="2394"/>
                  </a:cubicBezTo>
                  <a:cubicBezTo>
                    <a:pt x="0" y="1051"/>
                    <a:pt x="1051" y="1"/>
                    <a:pt x="2335" y="59"/>
                  </a:cubicBezTo>
                  <a:cubicBezTo>
                    <a:pt x="3619" y="59"/>
                    <a:pt x="4611" y="1051"/>
                    <a:pt x="4670" y="23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7" name="Google Shape;10077;p22"/>
            <p:cNvSpPr/>
            <p:nvPr/>
          </p:nvSpPr>
          <p:spPr>
            <a:xfrm>
              <a:off x="4832925" y="4629025"/>
              <a:ext cx="116775" cy="115325"/>
            </a:xfrm>
            <a:custGeom>
              <a:avLst/>
              <a:gdLst/>
              <a:ahLst/>
              <a:cxnLst/>
              <a:rect l="l" t="t" r="r" b="b"/>
              <a:pathLst>
                <a:path w="4671" h="4613" extrusionOk="0">
                  <a:moveTo>
                    <a:pt x="2336" y="1"/>
                  </a:moveTo>
                  <a:cubicBezTo>
                    <a:pt x="3678" y="1"/>
                    <a:pt x="4670" y="1051"/>
                    <a:pt x="4670" y="2336"/>
                  </a:cubicBezTo>
                  <a:cubicBezTo>
                    <a:pt x="4670" y="3620"/>
                    <a:pt x="3620" y="4612"/>
                    <a:pt x="2336" y="4612"/>
                  </a:cubicBezTo>
                  <a:cubicBezTo>
                    <a:pt x="1051" y="4612"/>
                    <a:pt x="1" y="3561"/>
                    <a:pt x="59" y="2277"/>
                  </a:cubicBezTo>
                  <a:cubicBezTo>
                    <a:pt x="59" y="993"/>
                    <a:pt x="1110" y="1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8" name="Google Shape;10078;p22"/>
            <p:cNvSpPr/>
            <p:nvPr/>
          </p:nvSpPr>
          <p:spPr>
            <a:xfrm>
              <a:off x="3360525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4671" y="2335"/>
                  </a:moveTo>
                  <a:cubicBezTo>
                    <a:pt x="4671" y="3619"/>
                    <a:pt x="3620" y="4670"/>
                    <a:pt x="2277" y="4612"/>
                  </a:cubicBezTo>
                  <a:cubicBezTo>
                    <a:pt x="1052" y="4612"/>
                    <a:pt x="1" y="3561"/>
                    <a:pt x="1" y="2335"/>
                  </a:cubicBezTo>
                  <a:cubicBezTo>
                    <a:pt x="1" y="993"/>
                    <a:pt x="1052" y="0"/>
                    <a:pt x="2394" y="0"/>
                  </a:cubicBezTo>
                  <a:cubicBezTo>
                    <a:pt x="3678" y="0"/>
                    <a:pt x="4671" y="1051"/>
                    <a:pt x="4671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9" name="Google Shape;10079;p22"/>
            <p:cNvSpPr/>
            <p:nvPr/>
          </p:nvSpPr>
          <p:spPr>
            <a:xfrm>
              <a:off x="1889600" y="3890650"/>
              <a:ext cx="113850" cy="112375"/>
            </a:xfrm>
            <a:custGeom>
              <a:avLst/>
              <a:gdLst/>
              <a:ahLst/>
              <a:cxnLst/>
              <a:rect l="l" t="t" r="r" b="b"/>
              <a:pathLst>
                <a:path w="4554" h="4495" extrusionOk="0">
                  <a:moveTo>
                    <a:pt x="4553" y="2277"/>
                  </a:moveTo>
                  <a:cubicBezTo>
                    <a:pt x="4495" y="3503"/>
                    <a:pt x="3503" y="4495"/>
                    <a:pt x="2277" y="4495"/>
                  </a:cubicBezTo>
                  <a:cubicBezTo>
                    <a:pt x="993" y="4436"/>
                    <a:pt x="0" y="3386"/>
                    <a:pt x="59" y="2160"/>
                  </a:cubicBezTo>
                  <a:cubicBezTo>
                    <a:pt x="117" y="934"/>
                    <a:pt x="1109" y="0"/>
                    <a:pt x="2277" y="0"/>
                  </a:cubicBezTo>
                  <a:cubicBezTo>
                    <a:pt x="3561" y="0"/>
                    <a:pt x="4553" y="993"/>
                    <a:pt x="4553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0" name="Google Shape;10080;p22"/>
            <p:cNvSpPr/>
            <p:nvPr/>
          </p:nvSpPr>
          <p:spPr>
            <a:xfrm>
              <a:off x="4345525" y="4872725"/>
              <a:ext cx="112400" cy="112400"/>
            </a:xfrm>
            <a:custGeom>
              <a:avLst/>
              <a:gdLst/>
              <a:ahLst/>
              <a:cxnLst/>
              <a:rect l="l" t="t" r="r" b="b"/>
              <a:pathLst>
                <a:path w="4496" h="4496" extrusionOk="0">
                  <a:moveTo>
                    <a:pt x="2277" y="4495"/>
                  </a:moveTo>
                  <a:cubicBezTo>
                    <a:pt x="993" y="4495"/>
                    <a:pt x="1" y="3444"/>
                    <a:pt x="1" y="2219"/>
                  </a:cubicBezTo>
                  <a:cubicBezTo>
                    <a:pt x="59" y="993"/>
                    <a:pt x="1052" y="1"/>
                    <a:pt x="2336" y="1"/>
                  </a:cubicBezTo>
                  <a:cubicBezTo>
                    <a:pt x="3503" y="59"/>
                    <a:pt x="4495" y="1051"/>
                    <a:pt x="4495" y="2219"/>
                  </a:cubicBezTo>
                  <a:cubicBezTo>
                    <a:pt x="4495" y="3503"/>
                    <a:pt x="3503" y="4495"/>
                    <a:pt x="2277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1" name="Google Shape;10081;p22"/>
            <p:cNvSpPr/>
            <p:nvPr/>
          </p:nvSpPr>
          <p:spPr>
            <a:xfrm>
              <a:off x="2626525" y="4626125"/>
              <a:ext cx="112400" cy="112375"/>
            </a:xfrm>
            <a:custGeom>
              <a:avLst/>
              <a:gdLst/>
              <a:ahLst/>
              <a:cxnLst/>
              <a:rect l="l" t="t" r="r" b="b"/>
              <a:pathLst>
                <a:path w="4496" h="4495" extrusionOk="0">
                  <a:moveTo>
                    <a:pt x="2277" y="0"/>
                  </a:moveTo>
                  <a:cubicBezTo>
                    <a:pt x="3503" y="0"/>
                    <a:pt x="4495" y="1051"/>
                    <a:pt x="4495" y="2276"/>
                  </a:cubicBezTo>
                  <a:cubicBezTo>
                    <a:pt x="4495" y="3502"/>
                    <a:pt x="3444" y="4495"/>
                    <a:pt x="2219" y="4495"/>
                  </a:cubicBezTo>
                  <a:cubicBezTo>
                    <a:pt x="993" y="4495"/>
                    <a:pt x="59" y="3502"/>
                    <a:pt x="1" y="2276"/>
                  </a:cubicBezTo>
                  <a:cubicBezTo>
                    <a:pt x="1" y="1051"/>
                    <a:pt x="1051" y="0"/>
                    <a:pt x="227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2" name="Google Shape;10082;p22"/>
            <p:cNvSpPr/>
            <p:nvPr/>
          </p:nvSpPr>
          <p:spPr>
            <a:xfrm>
              <a:off x="5819400" y="1933775"/>
              <a:ext cx="110925" cy="109475"/>
            </a:xfrm>
            <a:custGeom>
              <a:avLst/>
              <a:gdLst/>
              <a:ahLst/>
              <a:cxnLst/>
              <a:rect l="l" t="t" r="r" b="b"/>
              <a:pathLst>
                <a:path w="4437" h="4379" extrusionOk="0">
                  <a:moveTo>
                    <a:pt x="4436" y="2160"/>
                  </a:moveTo>
                  <a:cubicBezTo>
                    <a:pt x="4436" y="3386"/>
                    <a:pt x="3502" y="4378"/>
                    <a:pt x="2277" y="4378"/>
                  </a:cubicBezTo>
                  <a:cubicBezTo>
                    <a:pt x="992" y="4378"/>
                    <a:pt x="0" y="3444"/>
                    <a:pt x="0" y="2160"/>
                  </a:cubicBezTo>
                  <a:cubicBezTo>
                    <a:pt x="0" y="934"/>
                    <a:pt x="992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3" name="Google Shape;10083;p22"/>
            <p:cNvSpPr/>
            <p:nvPr/>
          </p:nvSpPr>
          <p:spPr>
            <a:xfrm>
              <a:off x="5329075" y="1196850"/>
              <a:ext cx="110925" cy="110925"/>
            </a:xfrm>
            <a:custGeom>
              <a:avLst/>
              <a:gdLst/>
              <a:ahLst/>
              <a:cxnLst/>
              <a:rect l="l" t="t" r="r" b="b"/>
              <a:pathLst>
                <a:path w="4437" h="4437" extrusionOk="0">
                  <a:moveTo>
                    <a:pt x="4437" y="2218"/>
                  </a:moveTo>
                  <a:cubicBezTo>
                    <a:pt x="4437" y="3444"/>
                    <a:pt x="3503" y="4378"/>
                    <a:pt x="2277" y="4437"/>
                  </a:cubicBezTo>
                  <a:cubicBezTo>
                    <a:pt x="993" y="4437"/>
                    <a:pt x="1" y="3444"/>
                    <a:pt x="59" y="2160"/>
                  </a:cubicBezTo>
                  <a:cubicBezTo>
                    <a:pt x="59" y="934"/>
                    <a:pt x="1051" y="0"/>
                    <a:pt x="2277" y="0"/>
                  </a:cubicBezTo>
                  <a:cubicBezTo>
                    <a:pt x="3503" y="0"/>
                    <a:pt x="4437" y="993"/>
                    <a:pt x="4437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4" name="Google Shape;10084;p22"/>
            <p:cNvSpPr/>
            <p:nvPr/>
          </p:nvSpPr>
          <p:spPr>
            <a:xfrm>
              <a:off x="4593600" y="703625"/>
              <a:ext cx="110950" cy="109450"/>
            </a:xfrm>
            <a:custGeom>
              <a:avLst/>
              <a:gdLst/>
              <a:ahLst/>
              <a:cxnLst/>
              <a:rect l="l" t="t" r="r" b="b"/>
              <a:pathLst>
                <a:path w="4438" h="4378" extrusionOk="0">
                  <a:moveTo>
                    <a:pt x="4379" y="2218"/>
                  </a:moveTo>
                  <a:cubicBezTo>
                    <a:pt x="4379" y="3444"/>
                    <a:pt x="3445" y="4378"/>
                    <a:pt x="2219" y="4378"/>
                  </a:cubicBezTo>
                  <a:cubicBezTo>
                    <a:pt x="935" y="4378"/>
                    <a:pt x="1" y="3444"/>
                    <a:pt x="1" y="2160"/>
                  </a:cubicBezTo>
                  <a:cubicBezTo>
                    <a:pt x="59" y="934"/>
                    <a:pt x="993" y="0"/>
                    <a:pt x="2219" y="0"/>
                  </a:cubicBezTo>
                  <a:cubicBezTo>
                    <a:pt x="3445" y="0"/>
                    <a:pt x="4437" y="992"/>
                    <a:pt x="4379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5" name="Google Shape;10085;p22"/>
            <p:cNvSpPr/>
            <p:nvPr/>
          </p:nvSpPr>
          <p:spPr>
            <a:xfrm>
              <a:off x="1648825" y="2174550"/>
              <a:ext cx="110925" cy="112400"/>
            </a:xfrm>
            <a:custGeom>
              <a:avLst/>
              <a:gdLst/>
              <a:ahLst/>
              <a:cxnLst/>
              <a:rect l="l" t="t" r="r" b="b"/>
              <a:pathLst>
                <a:path w="4437" h="4496" extrusionOk="0">
                  <a:moveTo>
                    <a:pt x="4436" y="2277"/>
                  </a:moveTo>
                  <a:cubicBezTo>
                    <a:pt x="4436" y="3503"/>
                    <a:pt x="3503" y="4437"/>
                    <a:pt x="2277" y="4495"/>
                  </a:cubicBezTo>
                  <a:cubicBezTo>
                    <a:pt x="993" y="4495"/>
                    <a:pt x="0" y="3503"/>
                    <a:pt x="0" y="2277"/>
                  </a:cubicBezTo>
                  <a:cubicBezTo>
                    <a:pt x="0" y="993"/>
                    <a:pt x="993" y="1"/>
                    <a:pt x="2218" y="59"/>
                  </a:cubicBezTo>
                  <a:cubicBezTo>
                    <a:pt x="3444" y="59"/>
                    <a:pt x="4436" y="993"/>
                    <a:pt x="4436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6" name="Google Shape;10086;p22"/>
            <p:cNvSpPr/>
            <p:nvPr/>
          </p:nvSpPr>
          <p:spPr>
            <a:xfrm>
              <a:off x="3121225" y="4875650"/>
              <a:ext cx="109450" cy="108000"/>
            </a:xfrm>
            <a:custGeom>
              <a:avLst/>
              <a:gdLst/>
              <a:ahLst/>
              <a:cxnLst/>
              <a:rect l="l" t="t" r="r" b="b"/>
              <a:pathLst>
                <a:path w="4378" h="4320" extrusionOk="0">
                  <a:moveTo>
                    <a:pt x="4378" y="2160"/>
                  </a:moveTo>
                  <a:cubicBezTo>
                    <a:pt x="4378" y="3386"/>
                    <a:pt x="3386" y="4320"/>
                    <a:pt x="2160" y="4320"/>
                  </a:cubicBezTo>
                  <a:cubicBezTo>
                    <a:pt x="934" y="4320"/>
                    <a:pt x="0" y="3327"/>
                    <a:pt x="59" y="2102"/>
                  </a:cubicBezTo>
                  <a:cubicBezTo>
                    <a:pt x="59" y="876"/>
                    <a:pt x="1051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7" name="Google Shape;10087;p22"/>
            <p:cNvSpPr/>
            <p:nvPr/>
          </p:nvSpPr>
          <p:spPr>
            <a:xfrm>
              <a:off x="1648825" y="3401800"/>
              <a:ext cx="110925" cy="109450"/>
            </a:xfrm>
            <a:custGeom>
              <a:avLst/>
              <a:gdLst/>
              <a:ahLst/>
              <a:cxnLst/>
              <a:rect l="l" t="t" r="r" b="b"/>
              <a:pathLst>
                <a:path w="4437" h="4378" extrusionOk="0">
                  <a:moveTo>
                    <a:pt x="59" y="2160"/>
                  </a:moveTo>
                  <a:cubicBezTo>
                    <a:pt x="59" y="934"/>
                    <a:pt x="993" y="0"/>
                    <a:pt x="2277" y="59"/>
                  </a:cubicBezTo>
                  <a:cubicBezTo>
                    <a:pt x="3444" y="59"/>
                    <a:pt x="4436" y="1051"/>
                    <a:pt x="4378" y="2277"/>
                  </a:cubicBezTo>
                  <a:cubicBezTo>
                    <a:pt x="4378" y="3444"/>
                    <a:pt x="3386" y="4378"/>
                    <a:pt x="2218" y="4378"/>
                  </a:cubicBezTo>
                  <a:cubicBezTo>
                    <a:pt x="993" y="4378"/>
                    <a:pt x="0" y="3444"/>
                    <a:pt x="59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8" name="Google Shape;10088;p22"/>
            <p:cNvSpPr/>
            <p:nvPr/>
          </p:nvSpPr>
          <p:spPr>
            <a:xfrm>
              <a:off x="5574225" y="1440550"/>
              <a:ext cx="108025" cy="108000"/>
            </a:xfrm>
            <a:custGeom>
              <a:avLst/>
              <a:gdLst/>
              <a:ahLst/>
              <a:cxnLst/>
              <a:rect l="l" t="t" r="r" b="b"/>
              <a:pathLst>
                <a:path w="4321" h="4320" extrusionOk="0">
                  <a:moveTo>
                    <a:pt x="2161" y="4320"/>
                  </a:moveTo>
                  <a:cubicBezTo>
                    <a:pt x="993" y="4320"/>
                    <a:pt x="1" y="3386"/>
                    <a:pt x="1" y="2218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328" y="0"/>
                    <a:pt x="4320" y="934"/>
                    <a:pt x="4320" y="2160"/>
                  </a:cubicBezTo>
                  <a:cubicBezTo>
                    <a:pt x="4320" y="3327"/>
                    <a:pt x="3386" y="4320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9" name="Google Shape;10089;p22"/>
            <p:cNvSpPr/>
            <p:nvPr/>
          </p:nvSpPr>
          <p:spPr>
            <a:xfrm>
              <a:off x="5820850" y="3649875"/>
              <a:ext cx="108000" cy="108000"/>
            </a:xfrm>
            <a:custGeom>
              <a:avLst/>
              <a:gdLst/>
              <a:ahLst/>
              <a:cxnLst/>
              <a:rect l="l" t="t" r="r" b="b"/>
              <a:pathLst>
                <a:path w="4320" h="4320" extrusionOk="0">
                  <a:moveTo>
                    <a:pt x="2160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1" y="992"/>
                    <a:pt x="993" y="0"/>
                    <a:pt x="2160" y="0"/>
                  </a:cubicBezTo>
                  <a:cubicBezTo>
                    <a:pt x="3328" y="0"/>
                    <a:pt x="4320" y="992"/>
                    <a:pt x="4320" y="2160"/>
                  </a:cubicBezTo>
                  <a:cubicBezTo>
                    <a:pt x="4320" y="3327"/>
                    <a:pt x="3328" y="4320"/>
                    <a:pt x="2160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0" name="Google Shape;10090;p22"/>
            <p:cNvSpPr/>
            <p:nvPr/>
          </p:nvSpPr>
          <p:spPr>
            <a:xfrm>
              <a:off x="5083925" y="950225"/>
              <a:ext cx="109475" cy="109475"/>
            </a:xfrm>
            <a:custGeom>
              <a:avLst/>
              <a:gdLst/>
              <a:ahLst/>
              <a:cxnLst/>
              <a:rect l="l" t="t" r="r" b="b"/>
              <a:pathLst>
                <a:path w="4379" h="4379" extrusionOk="0">
                  <a:moveTo>
                    <a:pt x="4320" y="2161"/>
                  </a:moveTo>
                  <a:cubicBezTo>
                    <a:pt x="4378" y="3328"/>
                    <a:pt x="3386" y="4320"/>
                    <a:pt x="2219" y="4379"/>
                  </a:cubicBezTo>
                  <a:cubicBezTo>
                    <a:pt x="1051" y="4379"/>
                    <a:pt x="59" y="3445"/>
                    <a:pt x="0" y="2219"/>
                  </a:cubicBezTo>
                  <a:cubicBezTo>
                    <a:pt x="0" y="1051"/>
                    <a:pt x="993" y="59"/>
                    <a:pt x="2160" y="59"/>
                  </a:cubicBezTo>
                  <a:cubicBezTo>
                    <a:pt x="3328" y="1"/>
                    <a:pt x="4320" y="993"/>
                    <a:pt x="4320" y="21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1" name="Google Shape;10091;p22"/>
            <p:cNvSpPr/>
            <p:nvPr/>
          </p:nvSpPr>
          <p:spPr>
            <a:xfrm>
              <a:off x="2876050" y="703625"/>
              <a:ext cx="108025" cy="109450"/>
            </a:xfrm>
            <a:custGeom>
              <a:avLst/>
              <a:gdLst/>
              <a:ahLst/>
              <a:cxnLst/>
              <a:rect l="l" t="t" r="r" b="b"/>
              <a:pathLst>
                <a:path w="4321" h="4378" extrusionOk="0">
                  <a:moveTo>
                    <a:pt x="2161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59" y="992"/>
                    <a:pt x="1052" y="0"/>
                    <a:pt x="2219" y="59"/>
                  </a:cubicBezTo>
                  <a:cubicBezTo>
                    <a:pt x="3328" y="59"/>
                    <a:pt x="4320" y="1051"/>
                    <a:pt x="4320" y="2218"/>
                  </a:cubicBezTo>
                  <a:cubicBezTo>
                    <a:pt x="4320" y="3386"/>
                    <a:pt x="3328" y="4378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2" name="Google Shape;10092;p22"/>
            <p:cNvSpPr/>
            <p:nvPr/>
          </p:nvSpPr>
          <p:spPr>
            <a:xfrm>
              <a:off x="5329075" y="4386800"/>
              <a:ext cx="105100" cy="106550"/>
            </a:xfrm>
            <a:custGeom>
              <a:avLst/>
              <a:gdLst/>
              <a:ahLst/>
              <a:cxnLst/>
              <a:rect l="l" t="t" r="r" b="b"/>
              <a:pathLst>
                <a:path w="4204" h="4262" extrusionOk="0">
                  <a:moveTo>
                    <a:pt x="4203" y="2102"/>
                  </a:moveTo>
                  <a:cubicBezTo>
                    <a:pt x="4203" y="3269"/>
                    <a:pt x="3211" y="4203"/>
                    <a:pt x="2102" y="4261"/>
                  </a:cubicBezTo>
                  <a:cubicBezTo>
                    <a:pt x="935" y="4261"/>
                    <a:pt x="1" y="3269"/>
                    <a:pt x="1" y="2102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211" y="0"/>
                    <a:pt x="4203" y="993"/>
                    <a:pt x="4203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3" name="Google Shape;10093;p22"/>
            <p:cNvSpPr/>
            <p:nvPr/>
          </p:nvSpPr>
          <p:spPr>
            <a:xfrm>
              <a:off x="2140600" y="1195400"/>
              <a:ext cx="105075" cy="105075"/>
            </a:xfrm>
            <a:custGeom>
              <a:avLst/>
              <a:gdLst/>
              <a:ahLst/>
              <a:cxnLst/>
              <a:rect l="l" t="t" r="r" b="b"/>
              <a:pathLst>
                <a:path w="4203" h="4203" extrusionOk="0">
                  <a:moveTo>
                    <a:pt x="2102" y="0"/>
                  </a:moveTo>
                  <a:cubicBezTo>
                    <a:pt x="3211" y="0"/>
                    <a:pt x="4203" y="934"/>
                    <a:pt x="4203" y="2101"/>
                  </a:cubicBezTo>
                  <a:cubicBezTo>
                    <a:pt x="4203" y="3269"/>
                    <a:pt x="3269" y="4203"/>
                    <a:pt x="2102" y="4203"/>
                  </a:cubicBezTo>
                  <a:cubicBezTo>
                    <a:pt x="992" y="4203"/>
                    <a:pt x="59" y="3269"/>
                    <a:pt x="0" y="2160"/>
                  </a:cubicBezTo>
                  <a:cubicBezTo>
                    <a:pt x="0" y="992"/>
                    <a:pt x="934" y="58"/>
                    <a:pt x="210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4" name="Google Shape;10094;p22"/>
            <p:cNvSpPr/>
            <p:nvPr/>
          </p:nvSpPr>
          <p:spPr>
            <a:xfrm>
              <a:off x="2388675" y="954600"/>
              <a:ext cx="102175" cy="102175"/>
            </a:xfrm>
            <a:custGeom>
              <a:avLst/>
              <a:gdLst/>
              <a:ahLst/>
              <a:cxnLst/>
              <a:rect l="l" t="t" r="r" b="b"/>
              <a:pathLst>
                <a:path w="4087" h="4087" extrusionOk="0">
                  <a:moveTo>
                    <a:pt x="4086" y="2044"/>
                  </a:moveTo>
                  <a:cubicBezTo>
                    <a:pt x="4086" y="3211"/>
                    <a:pt x="3211" y="4087"/>
                    <a:pt x="2043" y="4087"/>
                  </a:cubicBezTo>
                  <a:cubicBezTo>
                    <a:pt x="876" y="4028"/>
                    <a:pt x="0" y="3153"/>
                    <a:pt x="0" y="1986"/>
                  </a:cubicBezTo>
                  <a:cubicBezTo>
                    <a:pt x="59" y="876"/>
                    <a:pt x="934" y="1"/>
                    <a:pt x="2043" y="1"/>
                  </a:cubicBezTo>
                  <a:cubicBezTo>
                    <a:pt x="3211" y="1"/>
                    <a:pt x="4086" y="876"/>
                    <a:pt x="4086" y="20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5" name="Google Shape;10095;p22"/>
            <p:cNvSpPr/>
            <p:nvPr/>
          </p:nvSpPr>
          <p:spPr>
            <a:xfrm>
              <a:off x="5577150" y="4141650"/>
              <a:ext cx="102175" cy="102150"/>
            </a:xfrm>
            <a:custGeom>
              <a:avLst/>
              <a:gdLst/>
              <a:ahLst/>
              <a:cxnLst/>
              <a:rect l="l" t="t" r="r" b="b"/>
              <a:pathLst>
                <a:path w="4087" h="4086" extrusionOk="0">
                  <a:moveTo>
                    <a:pt x="4087" y="2043"/>
                  </a:moveTo>
                  <a:cubicBezTo>
                    <a:pt x="4087" y="3210"/>
                    <a:pt x="3153" y="4086"/>
                    <a:pt x="2044" y="4086"/>
                  </a:cubicBezTo>
                  <a:cubicBezTo>
                    <a:pt x="876" y="4086"/>
                    <a:pt x="1" y="3210"/>
                    <a:pt x="1" y="2043"/>
                  </a:cubicBezTo>
                  <a:cubicBezTo>
                    <a:pt x="1" y="876"/>
                    <a:pt x="876" y="0"/>
                    <a:pt x="2044" y="0"/>
                  </a:cubicBezTo>
                  <a:cubicBezTo>
                    <a:pt x="3211" y="0"/>
                    <a:pt x="4087" y="934"/>
                    <a:pt x="4087" y="204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6" name="Google Shape;10096;p22"/>
            <p:cNvSpPr/>
            <p:nvPr/>
          </p:nvSpPr>
          <p:spPr>
            <a:xfrm>
              <a:off x="4593600" y="4877100"/>
              <a:ext cx="103650" cy="103650"/>
            </a:xfrm>
            <a:custGeom>
              <a:avLst/>
              <a:gdLst/>
              <a:ahLst/>
              <a:cxnLst/>
              <a:rect l="l" t="t" r="r" b="b"/>
              <a:pathLst>
                <a:path w="4146" h="4146" extrusionOk="0">
                  <a:moveTo>
                    <a:pt x="4087" y="2102"/>
                  </a:moveTo>
                  <a:cubicBezTo>
                    <a:pt x="4087" y="3269"/>
                    <a:pt x="3211" y="4145"/>
                    <a:pt x="2044" y="4145"/>
                  </a:cubicBezTo>
                  <a:cubicBezTo>
                    <a:pt x="877" y="4145"/>
                    <a:pt x="1" y="3211"/>
                    <a:pt x="1" y="2044"/>
                  </a:cubicBezTo>
                  <a:cubicBezTo>
                    <a:pt x="1" y="935"/>
                    <a:pt x="935" y="1"/>
                    <a:pt x="2102" y="59"/>
                  </a:cubicBezTo>
                  <a:cubicBezTo>
                    <a:pt x="3211" y="59"/>
                    <a:pt x="4145" y="935"/>
                    <a:pt x="4087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7" name="Google Shape;10097;p22"/>
            <p:cNvSpPr/>
            <p:nvPr/>
          </p:nvSpPr>
          <p:spPr>
            <a:xfrm>
              <a:off x="1653200" y="1932325"/>
              <a:ext cx="102175" cy="103625"/>
            </a:xfrm>
            <a:custGeom>
              <a:avLst/>
              <a:gdLst/>
              <a:ahLst/>
              <a:cxnLst/>
              <a:rect l="l" t="t" r="r" b="b"/>
              <a:pathLst>
                <a:path w="4087" h="4145" extrusionOk="0">
                  <a:moveTo>
                    <a:pt x="1985" y="4086"/>
                  </a:moveTo>
                  <a:cubicBezTo>
                    <a:pt x="818" y="4086"/>
                    <a:pt x="0" y="3152"/>
                    <a:pt x="0" y="1985"/>
                  </a:cubicBezTo>
                  <a:cubicBezTo>
                    <a:pt x="59" y="876"/>
                    <a:pt x="993" y="0"/>
                    <a:pt x="2160" y="58"/>
                  </a:cubicBezTo>
                  <a:cubicBezTo>
                    <a:pt x="3269" y="117"/>
                    <a:pt x="4086" y="992"/>
                    <a:pt x="4086" y="2160"/>
                  </a:cubicBezTo>
                  <a:cubicBezTo>
                    <a:pt x="4028" y="3269"/>
                    <a:pt x="3152" y="4144"/>
                    <a:pt x="1985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8" name="Google Shape;10098;p22"/>
            <p:cNvSpPr/>
            <p:nvPr/>
          </p:nvSpPr>
          <p:spPr>
            <a:xfrm>
              <a:off x="6067475" y="2673625"/>
              <a:ext cx="100700" cy="100700"/>
            </a:xfrm>
            <a:custGeom>
              <a:avLst/>
              <a:gdLst/>
              <a:ahLst/>
              <a:cxnLst/>
              <a:rect l="l" t="t" r="r" b="b"/>
              <a:pathLst>
                <a:path w="4028" h="4028" extrusionOk="0">
                  <a:moveTo>
                    <a:pt x="2043" y="4028"/>
                  </a:moveTo>
                  <a:cubicBezTo>
                    <a:pt x="934" y="4028"/>
                    <a:pt x="0" y="3152"/>
                    <a:pt x="0" y="2043"/>
                  </a:cubicBezTo>
                  <a:cubicBezTo>
                    <a:pt x="0" y="934"/>
                    <a:pt x="876" y="0"/>
                    <a:pt x="2043" y="59"/>
                  </a:cubicBezTo>
                  <a:cubicBezTo>
                    <a:pt x="3152" y="59"/>
                    <a:pt x="4028" y="934"/>
                    <a:pt x="4028" y="2043"/>
                  </a:cubicBezTo>
                  <a:cubicBezTo>
                    <a:pt x="4028" y="3152"/>
                    <a:pt x="3152" y="4028"/>
                    <a:pt x="2043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9" name="Google Shape;10099;p22"/>
            <p:cNvSpPr/>
            <p:nvPr/>
          </p:nvSpPr>
          <p:spPr>
            <a:xfrm>
              <a:off x="5088300" y="4636325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876" y="4028"/>
                    <a:pt x="1" y="3153"/>
                    <a:pt x="1" y="1985"/>
                  </a:cubicBezTo>
                  <a:cubicBezTo>
                    <a:pt x="1" y="876"/>
                    <a:pt x="876" y="1"/>
                    <a:pt x="1985" y="1"/>
                  </a:cubicBezTo>
                  <a:cubicBezTo>
                    <a:pt x="3153" y="1"/>
                    <a:pt x="4028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0" name="Google Shape;10100;p22"/>
            <p:cNvSpPr/>
            <p:nvPr/>
          </p:nvSpPr>
          <p:spPr>
            <a:xfrm>
              <a:off x="1899825" y="1443475"/>
              <a:ext cx="102150" cy="102150"/>
            </a:xfrm>
            <a:custGeom>
              <a:avLst/>
              <a:gdLst/>
              <a:ahLst/>
              <a:cxnLst/>
              <a:rect l="l" t="t" r="r" b="b"/>
              <a:pathLst>
                <a:path w="4086" h="4086" extrusionOk="0">
                  <a:moveTo>
                    <a:pt x="2101" y="58"/>
                  </a:moveTo>
                  <a:cubicBezTo>
                    <a:pt x="3210" y="58"/>
                    <a:pt x="4086" y="992"/>
                    <a:pt x="4028" y="2101"/>
                  </a:cubicBezTo>
                  <a:cubicBezTo>
                    <a:pt x="4028" y="3210"/>
                    <a:pt x="3094" y="4086"/>
                    <a:pt x="1926" y="4086"/>
                  </a:cubicBezTo>
                  <a:cubicBezTo>
                    <a:pt x="817" y="4028"/>
                    <a:pt x="0" y="3094"/>
                    <a:pt x="58" y="1985"/>
                  </a:cubicBezTo>
                  <a:cubicBezTo>
                    <a:pt x="58" y="876"/>
                    <a:pt x="992" y="0"/>
                    <a:pt x="2101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1" name="Google Shape;10101;p22"/>
            <p:cNvSpPr/>
            <p:nvPr/>
          </p:nvSpPr>
          <p:spPr>
            <a:xfrm>
              <a:off x="6066000" y="2917325"/>
              <a:ext cx="102175" cy="100700"/>
            </a:xfrm>
            <a:custGeom>
              <a:avLst/>
              <a:gdLst/>
              <a:ahLst/>
              <a:cxnLst/>
              <a:rect l="l" t="t" r="r" b="b"/>
              <a:pathLst>
                <a:path w="4087" h="4028" extrusionOk="0">
                  <a:moveTo>
                    <a:pt x="4028" y="2043"/>
                  </a:moveTo>
                  <a:cubicBezTo>
                    <a:pt x="4028" y="3094"/>
                    <a:pt x="3094" y="4028"/>
                    <a:pt x="1985" y="3969"/>
                  </a:cubicBezTo>
                  <a:cubicBezTo>
                    <a:pt x="935" y="3969"/>
                    <a:pt x="1" y="3035"/>
                    <a:pt x="59" y="1926"/>
                  </a:cubicBezTo>
                  <a:cubicBezTo>
                    <a:pt x="118" y="876"/>
                    <a:pt x="993" y="0"/>
                    <a:pt x="2044" y="0"/>
                  </a:cubicBezTo>
                  <a:cubicBezTo>
                    <a:pt x="3153" y="0"/>
                    <a:pt x="4087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2" name="Google Shape;10102;p22"/>
            <p:cNvSpPr/>
            <p:nvPr/>
          </p:nvSpPr>
          <p:spPr>
            <a:xfrm>
              <a:off x="2878975" y="4878575"/>
              <a:ext cx="100725" cy="100700"/>
            </a:xfrm>
            <a:custGeom>
              <a:avLst/>
              <a:gdLst/>
              <a:ahLst/>
              <a:cxnLst/>
              <a:rect l="l" t="t" r="r" b="b"/>
              <a:pathLst>
                <a:path w="4029" h="4028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935" y="4028"/>
                    <a:pt x="1" y="3094"/>
                    <a:pt x="59" y="1985"/>
                  </a:cubicBezTo>
                  <a:cubicBezTo>
                    <a:pt x="59" y="934"/>
                    <a:pt x="935" y="58"/>
                    <a:pt x="1985" y="0"/>
                  </a:cubicBezTo>
                  <a:cubicBezTo>
                    <a:pt x="3094" y="0"/>
                    <a:pt x="4028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3" name="Google Shape;10103;p22"/>
            <p:cNvSpPr/>
            <p:nvPr/>
          </p:nvSpPr>
          <p:spPr>
            <a:xfrm>
              <a:off x="3862525" y="465750"/>
              <a:ext cx="100700" cy="100725"/>
            </a:xfrm>
            <a:custGeom>
              <a:avLst/>
              <a:gdLst/>
              <a:ahLst/>
              <a:cxnLst/>
              <a:rect l="l" t="t" r="r" b="b"/>
              <a:pathLst>
                <a:path w="4028" h="4029" extrusionOk="0">
                  <a:moveTo>
                    <a:pt x="4028" y="1985"/>
                  </a:moveTo>
                  <a:cubicBezTo>
                    <a:pt x="4028" y="3094"/>
                    <a:pt x="3094" y="4028"/>
                    <a:pt x="1985" y="3970"/>
                  </a:cubicBezTo>
                  <a:cubicBezTo>
                    <a:pt x="934" y="3970"/>
                    <a:pt x="0" y="3094"/>
                    <a:pt x="0" y="1985"/>
                  </a:cubicBezTo>
                  <a:cubicBezTo>
                    <a:pt x="0" y="935"/>
                    <a:pt x="934" y="1"/>
                    <a:pt x="1985" y="1"/>
                  </a:cubicBezTo>
                  <a:cubicBezTo>
                    <a:pt x="3036" y="1"/>
                    <a:pt x="3970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4" name="Google Shape;10104;p22"/>
            <p:cNvSpPr/>
            <p:nvPr/>
          </p:nvSpPr>
          <p:spPr>
            <a:xfrm>
              <a:off x="3615900" y="465750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2044" y="4028"/>
                  </a:moveTo>
                  <a:cubicBezTo>
                    <a:pt x="935" y="4028"/>
                    <a:pt x="1" y="3094"/>
                    <a:pt x="1" y="2044"/>
                  </a:cubicBezTo>
                  <a:cubicBezTo>
                    <a:pt x="1" y="935"/>
                    <a:pt x="935" y="1"/>
                    <a:pt x="2044" y="1"/>
                  </a:cubicBezTo>
                  <a:cubicBezTo>
                    <a:pt x="3094" y="1"/>
                    <a:pt x="3970" y="876"/>
                    <a:pt x="4028" y="1985"/>
                  </a:cubicBezTo>
                  <a:cubicBezTo>
                    <a:pt x="4028" y="3036"/>
                    <a:pt x="3153" y="3970"/>
                    <a:pt x="2044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5" name="Google Shape;10105;p22"/>
            <p:cNvSpPr/>
            <p:nvPr/>
          </p:nvSpPr>
          <p:spPr>
            <a:xfrm>
              <a:off x="2143500" y="4389725"/>
              <a:ext cx="100725" cy="99250"/>
            </a:xfrm>
            <a:custGeom>
              <a:avLst/>
              <a:gdLst/>
              <a:ahLst/>
              <a:cxnLst/>
              <a:rect l="l" t="t" r="r" b="b"/>
              <a:pathLst>
                <a:path w="4029" h="3970" extrusionOk="0">
                  <a:moveTo>
                    <a:pt x="3970" y="1985"/>
                  </a:moveTo>
                  <a:cubicBezTo>
                    <a:pt x="4028" y="3035"/>
                    <a:pt x="3095" y="3969"/>
                    <a:pt x="1986" y="3969"/>
                  </a:cubicBezTo>
                  <a:cubicBezTo>
                    <a:pt x="935" y="3969"/>
                    <a:pt x="59" y="3094"/>
                    <a:pt x="1" y="2043"/>
                  </a:cubicBezTo>
                  <a:cubicBezTo>
                    <a:pt x="1" y="934"/>
                    <a:pt x="935" y="0"/>
                    <a:pt x="1986" y="0"/>
                  </a:cubicBezTo>
                  <a:cubicBezTo>
                    <a:pt x="3036" y="0"/>
                    <a:pt x="3970" y="876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6" name="Google Shape;10106;p22"/>
            <p:cNvSpPr/>
            <p:nvPr/>
          </p:nvSpPr>
          <p:spPr>
            <a:xfrm>
              <a:off x="1654650" y="3652775"/>
              <a:ext cx="99250" cy="100725"/>
            </a:xfrm>
            <a:custGeom>
              <a:avLst/>
              <a:gdLst/>
              <a:ahLst/>
              <a:cxnLst/>
              <a:rect l="l" t="t" r="r" b="b"/>
              <a:pathLst>
                <a:path w="3970" h="4029" extrusionOk="0">
                  <a:moveTo>
                    <a:pt x="1985" y="59"/>
                  </a:moveTo>
                  <a:cubicBezTo>
                    <a:pt x="3036" y="1"/>
                    <a:pt x="3970" y="935"/>
                    <a:pt x="3970" y="2044"/>
                  </a:cubicBezTo>
                  <a:cubicBezTo>
                    <a:pt x="3970" y="3095"/>
                    <a:pt x="3094" y="4028"/>
                    <a:pt x="1985" y="4028"/>
                  </a:cubicBezTo>
                  <a:cubicBezTo>
                    <a:pt x="935" y="4028"/>
                    <a:pt x="1" y="3095"/>
                    <a:pt x="1" y="1986"/>
                  </a:cubicBezTo>
                  <a:cubicBezTo>
                    <a:pt x="1" y="935"/>
                    <a:pt x="876" y="59"/>
                    <a:pt x="198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7" name="Google Shape;10107;p22"/>
            <p:cNvSpPr/>
            <p:nvPr/>
          </p:nvSpPr>
          <p:spPr>
            <a:xfrm>
              <a:off x="6067475" y="2428475"/>
              <a:ext cx="99250" cy="99250"/>
            </a:xfrm>
            <a:custGeom>
              <a:avLst/>
              <a:gdLst/>
              <a:ahLst/>
              <a:cxnLst/>
              <a:rect l="l" t="t" r="r" b="b"/>
              <a:pathLst>
                <a:path w="3970" h="3970" extrusionOk="0">
                  <a:moveTo>
                    <a:pt x="1985" y="0"/>
                  </a:moveTo>
                  <a:cubicBezTo>
                    <a:pt x="3035" y="0"/>
                    <a:pt x="3911" y="876"/>
                    <a:pt x="3969" y="1926"/>
                  </a:cubicBezTo>
                  <a:cubicBezTo>
                    <a:pt x="3969" y="2977"/>
                    <a:pt x="3094" y="3911"/>
                    <a:pt x="2043" y="3911"/>
                  </a:cubicBezTo>
                  <a:cubicBezTo>
                    <a:pt x="992" y="3969"/>
                    <a:pt x="59" y="3035"/>
                    <a:pt x="59" y="1985"/>
                  </a:cubicBezTo>
                  <a:cubicBezTo>
                    <a:pt x="0" y="934"/>
                    <a:pt x="934" y="58"/>
                    <a:pt x="198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8" name="Google Shape;10108;p22"/>
            <p:cNvSpPr/>
            <p:nvPr/>
          </p:nvSpPr>
          <p:spPr>
            <a:xfrm>
              <a:off x="4841675" y="709450"/>
              <a:ext cx="99275" cy="99250"/>
            </a:xfrm>
            <a:custGeom>
              <a:avLst/>
              <a:gdLst/>
              <a:ahLst/>
              <a:cxnLst/>
              <a:rect l="l" t="t" r="r" b="b"/>
              <a:pathLst>
                <a:path w="3971" h="3970" extrusionOk="0">
                  <a:moveTo>
                    <a:pt x="3970" y="1985"/>
                  </a:moveTo>
                  <a:cubicBezTo>
                    <a:pt x="3970" y="3036"/>
                    <a:pt x="3036" y="3970"/>
                    <a:pt x="1986" y="3970"/>
                  </a:cubicBezTo>
                  <a:cubicBezTo>
                    <a:pt x="935" y="3911"/>
                    <a:pt x="1" y="2978"/>
                    <a:pt x="59" y="1927"/>
                  </a:cubicBezTo>
                  <a:cubicBezTo>
                    <a:pt x="59" y="876"/>
                    <a:pt x="993" y="1"/>
                    <a:pt x="2044" y="1"/>
                  </a:cubicBezTo>
                  <a:cubicBezTo>
                    <a:pt x="3095" y="1"/>
                    <a:pt x="3970" y="935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9" name="Google Shape;10109;p22"/>
            <p:cNvSpPr/>
            <p:nvPr/>
          </p:nvSpPr>
          <p:spPr>
            <a:xfrm>
              <a:off x="5825225" y="1691525"/>
              <a:ext cx="99250" cy="99275"/>
            </a:xfrm>
            <a:custGeom>
              <a:avLst/>
              <a:gdLst/>
              <a:ahLst/>
              <a:cxnLst/>
              <a:rect l="l" t="t" r="r" b="b"/>
              <a:pathLst>
                <a:path w="3970" h="3971" extrusionOk="0">
                  <a:moveTo>
                    <a:pt x="1985" y="3970"/>
                  </a:moveTo>
                  <a:cubicBezTo>
                    <a:pt x="876" y="3970"/>
                    <a:pt x="1" y="3036"/>
                    <a:pt x="1" y="1986"/>
                  </a:cubicBezTo>
                  <a:cubicBezTo>
                    <a:pt x="1" y="935"/>
                    <a:pt x="935" y="1"/>
                    <a:pt x="1985" y="59"/>
                  </a:cubicBezTo>
                  <a:cubicBezTo>
                    <a:pt x="3036" y="59"/>
                    <a:pt x="3970" y="993"/>
                    <a:pt x="3970" y="2044"/>
                  </a:cubicBezTo>
                  <a:cubicBezTo>
                    <a:pt x="3911" y="3095"/>
                    <a:pt x="3036" y="3970"/>
                    <a:pt x="198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0" name="Google Shape;10110;p22"/>
            <p:cNvSpPr/>
            <p:nvPr/>
          </p:nvSpPr>
          <p:spPr>
            <a:xfrm>
              <a:off x="4106225" y="465750"/>
              <a:ext cx="97800" cy="99250"/>
            </a:xfrm>
            <a:custGeom>
              <a:avLst/>
              <a:gdLst/>
              <a:ahLst/>
              <a:cxnLst/>
              <a:rect l="l" t="t" r="r" b="b"/>
              <a:pathLst>
                <a:path w="3912" h="3970" extrusionOk="0">
                  <a:moveTo>
                    <a:pt x="3911" y="1985"/>
                  </a:moveTo>
                  <a:cubicBezTo>
                    <a:pt x="3911" y="3036"/>
                    <a:pt x="3035" y="3970"/>
                    <a:pt x="1985" y="3970"/>
                  </a:cubicBezTo>
                  <a:cubicBezTo>
                    <a:pt x="934" y="3970"/>
                    <a:pt x="0" y="3036"/>
                    <a:pt x="0" y="1985"/>
                  </a:cubicBezTo>
                  <a:cubicBezTo>
                    <a:pt x="0" y="935"/>
                    <a:pt x="876" y="59"/>
                    <a:pt x="1926" y="59"/>
                  </a:cubicBezTo>
                  <a:cubicBezTo>
                    <a:pt x="2977" y="1"/>
                    <a:pt x="3911" y="935"/>
                    <a:pt x="3911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1" name="Google Shape;10111;p22"/>
            <p:cNvSpPr/>
            <p:nvPr/>
          </p:nvSpPr>
          <p:spPr>
            <a:xfrm>
              <a:off x="2393050" y="4634875"/>
              <a:ext cx="94875" cy="96325"/>
            </a:xfrm>
            <a:custGeom>
              <a:avLst/>
              <a:gdLst/>
              <a:ahLst/>
              <a:cxnLst/>
              <a:rect l="l" t="t" r="r" b="b"/>
              <a:pathLst>
                <a:path w="3795" h="3853" extrusionOk="0">
                  <a:moveTo>
                    <a:pt x="3794" y="1868"/>
                  </a:moveTo>
                  <a:cubicBezTo>
                    <a:pt x="3794" y="2977"/>
                    <a:pt x="2977" y="3794"/>
                    <a:pt x="1926" y="3794"/>
                  </a:cubicBezTo>
                  <a:cubicBezTo>
                    <a:pt x="817" y="3853"/>
                    <a:pt x="0" y="2977"/>
                    <a:pt x="0" y="1868"/>
                  </a:cubicBezTo>
                  <a:cubicBezTo>
                    <a:pt x="0" y="817"/>
                    <a:pt x="817" y="0"/>
                    <a:pt x="1926" y="0"/>
                  </a:cubicBezTo>
                  <a:cubicBezTo>
                    <a:pt x="2977" y="0"/>
                    <a:pt x="3794" y="817"/>
                    <a:pt x="3794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2" name="Google Shape;10112;p22"/>
            <p:cNvSpPr/>
            <p:nvPr/>
          </p:nvSpPr>
          <p:spPr>
            <a:xfrm>
              <a:off x="6068925" y="3165400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3853" y="1985"/>
                  </a:moveTo>
                  <a:cubicBezTo>
                    <a:pt x="3853" y="3035"/>
                    <a:pt x="2977" y="3853"/>
                    <a:pt x="1927" y="3853"/>
                  </a:cubicBezTo>
                  <a:cubicBezTo>
                    <a:pt x="818" y="3853"/>
                    <a:pt x="1" y="2977"/>
                    <a:pt x="59" y="1868"/>
                  </a:cubicBezTo>
                  <a:cubicBezTo>
                    <a:pt x="59" y="817"/>
                    <a:pt x="934" y="0"/>
                    <a:pt x="1985" y="0"/>
                  </a:cubicBezTo>
                  <a:cubicBezTo>
                    <a:pt x="3036" y="59"/>
                    <a:pt x="3853" y="934"/>
                    <a:pt x="3853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3" name="Google Shape;10113;p22"/>
            <p:cNvSpPr/>
            <p:nvPr/>
          </p:nvSpPr>
          <p:spPr>
            <a:xfrm>
              <a:off x="3370750" y="467225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1868" y="3853"/>
                  </a:moveTo>
                  <a:cubicBezTo>
                    <a:pt x="818" y="3794"/>
                    <a:pt x="0" y="2977"/>
                    <a:pt x="59" y="1868"/>
                  </a:cubicBezTo>
                  <a:cubicBezTo>
                    <a:pt x="59" y="817"/>
                    <a:pt x="934" y="0"/>
                    <a:pt x="1985" y="59"/>
                  </a:cubicBezTo>
                  <a:cubicBezTo>
                    <a:pt x="3094" y="59"/>
                    <a:pt x="3853" y="934"/>
                    <a:pt x="3853" y="1985"/>
                  </a:cubicBezTo>
                  <a:cubicBezTo>
                    <a:pt x="3795" y="3094"/>
                    <a:pt x="2977" y="3853"/>
                    <a:pt x="1868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4" name="Google Shape;10114;p22"/>
            <p:cNvSpPr/>
            <p:nvPr/>
          </p:nvSpPr>
          <p:spPr>
            <a:xfrm>
              <a:off x="5828150" y="3902325"/>
              <a:ext cx="93425" cy="94875"/>
            </a:xfrm>
            <a:custGeom>
              <a:avLst/>
              <a:gdLst/>
              <a:ahLst/>
              <a:cxnLst/>
              <a:rect l="l" t="t" r="r" b="b"/>
              <a:pathLst>
                <a:path w="3737" h="3795" extrusionOk="0">
                  <a:moveTo>
                    <a:pt x="3736" y="1926"/>
                  </a:moveTo>
                  <a:cubicBezTo>
                    <a:pt x="3736" y="3036"/>
                    <a:pt x="2861" y="3794"/>
                    <a:pt x="1810" y="3794"/>
                  </a:cubicBezTo>
                  <a:cubicBezTo>
                    <a:pt x="759" y="3736"/>
                    <a:pt x="0" y="2919"/>
                    <a:pt x="0" y="1926"/>
                  </a:cubicBezTo>
                  <a:cubicBezTo>
                    <a:pt x="0" y="817"/>
                    <a:pt x="876" y="0"/>
                    <a:pt x="1927" y="59"/>
                  </a:cubicBezTo>
                  <a:cubicBezTo>
                    <a:pt x="2977" y="59"/>
                    <a:pt x="3736" y="876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5" name="Google Shape;10115;p22"/>
            <p:cNvSpPr/>
            <p:nvPr/>
          </p:nvSpPr>
          <p:spPr>
            <a:xfrm>
              <a:off x="1899825" y="4146025"/>
              <a:ext cx="94875" cy="94875"/>
            </a:xfrm>
            <a:custGeom>
              <a:avLst/>
              <a:gdLst/>
              <a:ahLst/>
              <a:cxnLst/>
              <a:rect l="l" t="t" r="r" b="b"/>
              <a:pathLst>
                <a:path w="3795" h="3795" extrusionOk="0">
                  <a:moveTo>
                    <a:pt x="3794" y="1926"/>
                  </a:moveTo>
                  <a:cubicBezTo>
                    <a:pt x="3736" y="2977"/>
                    <a:pt x="2919" y="3794"/>
                    <a:pt x="1810" y="3794"/>
                  </a:cubicBezTo>
                  <a:cubicBezTo>
                    <a:pt x="759" y="3736"/>
                    <a:pt x="0" y="2919"/>
                    <a:pt x="0" y="1810"/>
                  </a:cubicBezTo>
                  <a:cubicBezTo>
                    <a:pt x="58" y="759"/>
                    <a:pt x="876" y="0"/>
                    <a:pt x="1868" y="0"/>
                  </a:cubicBezTo>
                  <a:cubicBezTo>
                    <a:pt x="2977" y="0"/>
                    <a:pt x="3794" y="817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6" name="Google Shape;10116;p22"/>
            <p:cNvSpPr/>
            <p:nvPr/>
          </p:nvSpPr>
          <p:spPr>
            <a:xfrm>
              <a:off x="2639650" y="712375"/>
              <a:ext cx="94875" cy="93425"/>
            </a:xfrm>
            <a:custGeom>
              <a:avLst/>
              <a:gdLst/>
              <a:ahLst/>
              <a:cxnLst/>
              <a:rect l="l" t="t" r="r" b="b"/>
              <a:pathLst>
                <a:path w="3795" h="3737" extrusionOk="0">
                  <a:moveTo>
                    <a:pt x="1927" y="3736"/>
                  </a:moveTo>
                  <a:cubicBezTo>
                    <a:pt x="876" y="3736"/>
                    <a:pt x="59" y="2919"/>
                    <a:pt x="59" y="1868"/>
                  </a:cubicBezTo>
                  <a:cubicBezTo>
                    <a:pt x="1" y="818"/>
                    <a:pt x="818" y="0"/>
                    <a:pt x="1869" y="0"/>
                  </a:cubicBezTo>
                  <a:cubicBezTo>
                    <a:pt x="2919" y="0"/>
                    <a:pt x="3737" y="818"/>
                    <a:pt x="3737" y="1810"/>
                  </a:cubicBezTo>
                  <a:cubicBezTo>
                    <a:pt x="3795" y="2861"/>
                    <a:pt x="2978" y="3678"/>
                    <a:pt x="1927" y="37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7" name="Google Shape;10117;p22"/>
            <p:cNvSpPr/>
            <p:nvPr/>
          </p:nvSpPr>
          <p:spPr>
            <a:xfrm>
              <a:off x="6070375" y="2184775"/>
              <a:ext cx="93425" cy="91950"/>
            </a:xfrm>
            <a:custGeom>
              <a:avLst/>
              <a:gdLst/>
              <a:ahLst/>
              <a:cxnLst/>
              <a:rect l="l" t="t" r="r" b="b"/>
              <a:pathLst>
                <a:path w="3737" h="3678" extrusionOk="0">
                  <a:moveTo>
                    <a:pt x="3737" y="1868"/>
                  </a:moveTo>
                  <a:cubicBezTo>
                    <a:pt x="3737" y="2860"/>
                    <a:pt x="2861" y="3678"/>
                    <a:pt x="1869" y="3678"/>
                  </a:cubicBezTo>
                  <a:cubicBezTo>
                    <a:pt x="876" y="3678"/>
                    <a:pt x="1" y="2802"/>
                    <a:pt x="59" y="1810"/>
                  </a:cubicBezTo>
                  <a:cubicBezTo>
                    <a:pt x="59" y="817"/>
                    <a:pt x="935" y="0"/>
                    <a:pt x="1927" y="0"/>
                  </a:cubicBezTo>
                  <a:cubicBezTo>
                    <a:pt x="2919" y="59"/>
                    <a:pt x="3737" y="876"/>
                    <a:pt x="3737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8" name="Google Shape;10118;p22"/>
            <p:cNvSpPr/>
            <p:nvPr/>
          </p:nvSpPr>
          <p:spPr>
            <a:xfrm>
              <a:off x="3862525" y="5129550"/>
              <a:ext cx="91950" cy="91975"/>
            </a:xfrm>
            <a:custGeom>
              <a:avLst/>
              <a:gdLst/>
              <a:ahLst/>
              <a:cxnLst/>
              <a:rect l="l" t="t" r="r" b="b"/>
              <a:pathLst>
                <a:path w="3678" h="3679" extrusionOk="0">
                  <a:moveTo>
                    <a:pt x="3678" y="1869"/>
                  </a:moveTo>
                  <a:cubicBezTo>
                    <a:pt x="3678" y="2861"/>
                    <a:pt x="2860" y="3678"/>
                    <a:pt x="1868" y="3678"/>
                  </a:cubicBezTo>
                  <a:cubicBezTo>
                    <a:pt x="876" y="3678"/>
                    <a:pt x="0" y="2803"/>
                    <a:pt x="0" y="1810"/>
                  </a:cubicBezTo>
                  <a:cubicBezTo>
                    <a:pt x="59" y="818"/>
                    <a:pt x="934" y="1"/>
                    <a:pt x="1868" y="59"/>
                  </a:cubicBezTo>
                  <a:cubicBezTo>
                    <a:pt x="2860" y="59"/>
                    <a:pt x="3678" y="876"/>
                    <a:pt x="3678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9" name="Google Shape;10119;p22"/>
            <p:cNvSpPr/>
            <p:nvPr/>
          </p:nvSpPr>
          <p:spPr>
            <a:xfrm>
              <a:off x="4357200" y="470125"/>
              <a:ext cx="91975" cy="91975"/>
            </a:xfrm>
            <a:custGeom>
              <a:avLst/>
              <a:gdLst/>
              <a:ahLst/>
              <a:cxnLst/>
              <a:rect l="l" t="t" r="r" b="b"/>
              <a:pathLst>
                <a:path w="3679" h="3679" extrusionOk="0">
                  <a:moveTo>
                    <a:pt x="3620" y="1810"/>
                  </a:moveTo>
                  <a:cubicBezTo>
                    <a:pt x="3678" y="2744"/>
                    <a:pt x="2861" y="3620"/>
                    <a:pt x="1869" y="3678"/>
                  </a:cubicBezTo>
                  <a:cubicBezTo>
                    <a:pt x="876" y="3678"/>
                    <a:pt x="1" y="2803"/>
                    <a:pt x="1" y="1810"/>
                  </a:cubicBezTo>
                  <a:cubicBezTo>
                    <a:pt x="1" y="876"/>
                    <a:pt x="818" y="1"/>
                    <a:pt x="1810" y="1"/>
                  </a:cubicBezTo>
                  <a:cubicBezTo>
                    <a:pt x="2744" y="1"/>
                    <a:pt x="3620" y="818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0" name="Google Shape;10120;p22"/>
            <p:cNvSpPr/>
            <p:nvPr/>
          </p:nvSpPr>
          <p:spPr>
            <a:xfrm>
              <a:off x="3620275" y="5131025"/>
              <a:ext cx="91975" cy="90500"/>
            </a:xfrm>
            <a:custGeom>
              <a:avLst/>
              <a:gdLst/>
              <a:ahLst/>
              <a:cxnLst/>
              <a:rect l="l" t="t" r="r" b="b"/>
              <a:pathLst>
                <a:path w="3679" h="3620" extrusionOk="0">
                  <a:moveTo>
                    <a:pt x="1869" y="3619"/>
                  </a:moveTo>
                  <a:cubicBezTo>
                    <a:pt x="876" y="3619"/>
                    <a:pt x="1" y="2744"/>
                    <a:pt x="1" y="1810"/>
                  </a:cubicBezTo>
                  <a:cubicBezTo>
                    <a:pt x="1" y="817"/>
                    <a:pt x="876" y="0"/>
                    <a:pt x="1869" y="0"/>
                  </a:cubicBezTo>
                  <a:cubicBezTo>
                    <a:pt x="2803" y="0"/>
                    <a:pt x="3620" y="817"/>
                    <a:pt x="3620" y="1751"/>
                  </a:cubicBezTo>
                  <a:cubicBezTo>
                    <a:pt x="3678" y="2744"/>
                    <a:pt x="2803" y="3619"/>
                    <a:pt x="186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1" name="Google Shape;10121;p22"/>
            <p:cNvSpPr/>
            <p:nvPr/>
          </p:nvSpPr>
          <p:spPr>
            <a:xfrm>
              <a:off x="1412425" y="2921700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19" y="1810"/>
                  </a:moveTo>
                  <a:cubicBezTo>
                    <a:pt x="3619" y="2802"/>
                    <a:pt x="2802" y="3619"/>
                    <a:pt x="1810" y="3619"/>
                  </a:cubicBezTo>
                  <a:cubicBezTo>
                    <a:pt x="818" y="3619"/>
                    <a:pt x="0" y="2802"/>
                    <a:pt x="0" y="1810"/>
                  </a:cubicBezTo>
                  <a:cubicBezTo>
                    <a:pt x="0" y="876"/>
                    <a:pt x="818" y="59"/>
                    <a:pt x="1751" y="0"/>
                  </a:cubicBezTo>
                  <a:cubicBezTo>
                    <a:pt x="2744" y="0"/>
                    <a:pt x="3561" y="817"/>
                    <a:pt x="3619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2" name="Google Shape;10122;p22"/>
            <p:cNvSpPr/>
            <p:nvPr/>
          </p:nvSpPr>
          <p:spPr>
            <a:xfrm>
              <a:off x="4846075" y="4884400"/>
              <a:ext cx="91950" cy="90500"/>
            </a:xfrm>
            <a:custGeom>
              <a:avLst/>
              <a:gdLst/>
              <a:ahLst/>
              <a:cxnLst/>
              <a:rect l="l" t="t" r="r" b="b"/>
              <a:pathLst>
                <a:path w="3678" h="3620" extrusionOk="0">
                  <a:moveTo>
                    <a:pt x="1868" y="1"/>
                  </a:moveTo>
                  <a:cubicBezTo>
                    <a:pt x="2802" y="1"/>
                    <a:pt x="3677" y="876"/>
                    <a:pt x="3619" y="1810"/>
                  </a:cubicBezTo>
                  <a:cubicBezTo>
                    <a:pt x="3619" y="2802"/>
                    <a:pt x="2743" y="3620"/>
                    <a:pt x="1751" y="3620"/>
                  </a:cubicBezTo>
                  <a:cubicBezTo>
                    <a:pt x="817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3" name="Google Shape;10123;p22"/>
            <p:cNvSpPr/>
            <p:nvPr/>
          </p:nvSpPr>
          <p:spPr>
            <a:xfrm>
              <a:off x="1659025" y="1695925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20" y="1810"/>
                  </a:moveTo>
                  <a:cubicBezTo>
                    <a:pt x="3620" y="2802"/>
                    <a:pt x="2803" y="3619"/>
                    <a:pt x="1810" y="3619"/>
                  </a:cubicBezTo>
                  <a:cubicBezTo>
                    <a:pt x="818" y="3619"/>
                    <a:pt x="1" y="2802"/>
                    <a:pt x="1" y="1810"/>
                  </a:cubicBezTo>
                  <a:cubicBezTo>
                    <a:pt x="1" y="876"/>
                    <a:pt x="818" y="58"/>
                    <a:pt x="1752" y="0"/>
                  </a:cubicBezTo>
                  <a:cubicBezTo>
                    <a:pt x="2744" y="0"/>
                    <a:pt x="3562" y="817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4" name="Google Shape;10124;p22"/>
            <p:cNvSpPr/>
            <p:nvPr/>
          </p:nvSpPr>
          <p:spPr>
            <a:xfrm>
              <a:off x="1412425" y="2675075"/>
              <a:ext cx="90500" cy="91975"/>
            </a:xfrm>
            <a:custGeom>
              <a:avLst/>
              <a:gdLst/>
              <a:ahLst/>
              <a:cxnLst/>
              <a:rect l="l" t="t" r="r" b="b"/>
              <a:pathLst>
                <a:path w="3620" h="3679" extrusionOk="0">
                  <a:moveTo>
                    <a:pt x="1810" y="1"/>
                  </a:moveTo>
                  <a:cubicBezTo>
                    <a:pt x="2802" y="59"/>
                    <a:pt x="3619" y="935"/>
                    <a:pt x="3619" y="1869"/>
                  </a:cubicBezTo>
                  <a:cubicBezTo>
                    <a:pt x="3561" y="2861"/>
                    <a:pt x="2685" y="3678"/>
                    <a:pt x="1751" y="3620"/>
                  </a:cubicBezTo>
                  <a:cubicBezTo>
                    <a:pt x="759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5" name="Google Shape;10125;p22"/>
            <p:cNvSpPr/>
            <p:nvPr/>
          </p:nvSpPr>
          <p:spPr>
            <a:xfrm>
              <a:off x="5340750" y="9619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2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744"/>
                    <a:pt x="1" y="1752"/>
                  </a:cubicBezTo>
                  <a:cubicBezTo>
                    <a:pt x="1" y="760"/>
                    <a:pt x="759" y="1"/>
                    <a:pt x="1752" y="1"/>
                  </a:cubicBezTo>
                  <a:cubicBezTo>
                    <a:pt x="2744" y="1"/>
                    <a:pt x="3503" y="760"/>
                    <a:pt x="3503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6" name="Google Shape;10126;p22"/>
            <p:cNvSpPr/>
            <p:nvPr/>
          </p:nvSpPr>
          <p:spPr>
            <a:xfrm>
              <a:off x="5584450" y="120852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1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685"/>
                    <a:pt x="1" y="1751"/>
                  </a:cubicBezTo>
                  <a:cubicBezTo>
                    <a:pt x="1" y="759"/>
                    <a:pt x="759" y="0"/>
                    <a:pt x="1752" y="0"/>
                  </a:cubicBezTo>
                  <a:cubicBezTo>
                    <a:pt x="2744" y="0"/>
                    <a:pt x="3503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7" name="Google Shape;10127;p22"/>
            <p:cNvSpPr/>
            <p:nvPr/>
          </p:nvSpPr>
          <p:spPr>
            <a:xfrm>
              <a:off x="3132900" y="4716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2" y="1751"/>
                  </a:moveTo>
                  <a:cubicBezTo>
                    <a:pt x="3502" y="2744"/>
                    <a:pt x="2744" y="3503"/>
                    <a:pt x="1751" y="3503"/>
                  </a:cubicBezTo>
                  <a:cubicBezTo>
                    <a:pt x="759" y="3503"/>
                    <a:pt x="0" y="2744"/>
                    <a:pt x="0" y="1751"/>
                  </a:cubicBezTo>
                  <a:cubicBezTo>
                    <a:pt x="0" y="817"/>
                    <a:pt x="759" y="0"/>
                    <a:pt x="1751" y="0"/>
                  </a:cubicBezTo>
                  <a:cubicBezTo>
                    <a:pt x="2685" y="0"/>
                    <a:pt x="3502" y="759"/>
                    <a:pt x="3502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8" name="Google Shape;10128;p22"/>
            <p:cNvSpPr/>
            <p:nvPr/>
          </p:nvSpPr>
          <p:spPr>
            <a:xfrm>
              <a:off x="6073300" y="341347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1752" y="3502"/>
                  </a:moveTo>
                  <a:cubicBezTo>
                    <a:pt x="759" y="3502"/>
                    <a:pt x="1" y="2685"/>
                    <a:pt x="1" y="1751"/>
                  </a:cubicBezTo>
                  <a:cubicBezTo>
                    <a:pt x="1" y="759"/>
                    <a:pt x="818" y="0"/>
                    <a:pt x="1810" y="0"/>
                  </a:cubicBezTo>
                  <a:cubicBezTo>
                    <a:pt x="2744" y="0"/>
                    <a:pt x="3503" y="759"/>
                    <a:pt x="3503" y="1751"/>
                  </a:cubicBezTo>
                  <a:cubicBezTo>
                    <a:pt x="3503" y="2744"/>
                    <a:pt x="2744" y="3502"/>
                    <a:pt x="1752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9" name="Google Shape;10129;p22"/>
            <p:cNvSpPr/>
            <p:nvPr/>
          </p:nvSpPr>
          <p:spPr>
            <a:xfrm>
              <a:off x="1413875" y="2434300"/>
              <a:ext cx="87575" cy="86125"/>
            </a:xfrm>
            <a:custGeom>
              <a:avLst/>
              <a:gdLst/>
              <a:ahLst/>
              <a:cxnLst/>
              <a:rect l="l" t="t" r="r" b="b"/>
              <a:pathLst>
                <a:path w="3503" h="3445" extrusionOk="0">
                  <a:moveTo>
                    <a:pt x="1752" y="3444"/>
                  </a:moveTo>
                  <a:cubicBezTo>
                    <a:pt x="760" y="3444"/>
                    <a:pt x="1" y="2744"/>
                    <a:pt x="1" y="1752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744" y="1"/>
                    <a:pt x="3445" y="759"/>
                    <a:pt x="3503" y="1693"/>
                  </a:cubicBezTo>
                  <a:cubicBezTo>
                    <a:pt x="3503" y="2686"/>
                    <a:pt x="2744" y="3444"/>
                    <a:pt x="1752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0" name="Google Shape;10130;p22"/>
            <p:cNvSpPr/>
            <p:nvPr/>
          </p:nvSpPr>
          <p:spPr>
            <a:xfrm>
              <a:off x="4112050" y="5131025"/>
              <a:ext cx="87575" cy="89025"/>
            </a:xfrm>
            <a:custGeom>
              <a:avLst/>
              <a:gdLst/>
              <a:ahLst/>
              <a:cxnLst/>
              <a:rect l="l" t="t" r="r" b="b"/>
              <a:pathLst>
                <a:path w="3503" h="3561" extrusionOk="0">
                  <a:moveTo>
                    <a:pt x="3503" y="1751"/>
                  </a:moveTo>
                  <a:cubicBezTo>
                    <a:pt x="3503" y="2744"/>
                    <a:pt x="2744" y="3561"/>
                    <a:pt x="1752" y="3561"/>
                  </a:cubicBezTo>
                  <a:cubicBezTo>
                    <a:pt x="760" y="3561"/>
                    <a:pt x="1" y="2802"/>
                    <a:pt x="1" y="1810"/>
                  </a:cubicBezTo>
                  <a:cubicBezTo>
                    <a:pt x="1" y="817"/>
                    <a:pt x="701" y="59"/>
                    <a:pt x="1693" y="59"/>
                  </a:cubicBezTo>
                  <a:cubicBezTo>
                    <a:pt x="2686" y="0"/>
                    <a:pt x="3445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1" name="Google Shape;10131;p22"/>
            <p:cNvSpPr/>
            <p:nvPr/>
          </p:nvSpPr>
          <p:spPr>
            <a:xfrm>
              <a:off x="1413875" y="317122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5"/>
                    <a:pt x="1693" y="3445"/>
                  </a:cubicBezTo>
                  <a:cubicBezTo>
                    <a:pt x="760" y="3386"/>
                    <a:pt x="1" y="2627"/>
                    <a:pt x="59" y="1693"/>
                  </a:cubicBezTo>
                  <a:cubicBezTo>
                    <a:pt x="59" y="759"/>
                    <a:pt x="818" y="1"/>
                    <a:pt x="1752" y="1"/>
                  </a:cubicBezTo>
                  <a:cubicBezTo>
                    <a:pt x="2744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2" name="Google Shape;10132;p22"/>
            <p:cNvSpPr/>
            <p:nvPr/>
          </p:nvSpPr>
          <p:spPr>
            <a:xfrm>
              <a:off x="3376575" y="513247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4"/>
                    <a:pt x="1752" y="3444"/>
                  </a:cubicBezTo>
                  <a:cubicBezTo>
                    <a:pt x="760" y="3444"/>
                    <a:pt x="1" y="2686"/>
                    <a:pt x="1" y="1693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686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3" name="Google Shape;10133;p22"/>
            <p:cNvSpPr/>
            <p:nvPr/>
          </p:nvSpPr>
          <p:spPr>
            <a:xfrm>
              <a:off x="2639650" y="4887325"/>
              <a:ext cx="86125" cy="84650"/>
            </a:xfrm>
            <a:custGeom>
              <a:avLst/>
              <a:gdLst/>
              <a:ahLst/>
              <a:cxnLst/>
              <a:rect l="l" t="t" r="r" b="b"/>
              <a:pathLst>
                <a:path w="3445" h="3386" extrusionOk="0">
                  <a:moveTo>
                    <a:pt x="3445" y="1693"/>
                  </a:moveTo>
                  <a:cubicBezTo>
                    <a:pt x="3445" y="2627"/>
                    <a:pt x="2628" y="3386"/>
                    <a:pt x="1694" y="3386"/>
                  </a:cubicBezTo>
                  <a:cubicBezTo>
                    <a:pt x="760" y="3327"/>
                    <a:pt x="1" y="2569"/>
                    <a:pt x="59" y="1635"/>
                  </a:cubicBezTo>
                  <a:cubicBezTo>
                    <a:pt x="59" y="701"/>
                    <a:pt x="818" y="0"/>
                    <a:pt x="1752" y="0"/>
                  </a:cubicBezTo>
                  <a:cubicBezTo>
                    <a:pt x="2686" y="0"/>
                    <a:pt x="3445" y="759"/>
                    <a:pt x="3445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4" name="Google Shape;10134;p22"/>
            <p:cNvSpPr/>
            <p:nvPr/>
          </p:nvSpPr>
          <p:spPr>
            <a:xfrm>
              <a:off x="1661950" y="3903775"/>
              <a:ext cx="84675" cy="86125"/>
            </a:xfrm>
            <a:custGeom>
              <a:avLst/>
              <a:gdLst/>
              <a:ahLst/>
              <a:cxnLst/>
              <a:rect l="l" t="t" r="r" b="b"/>
              <a:pathLst>
                <a:path w="3387" h="3445" extrusionOk="0">
                  <a:moveTo>
                    <a:pt x="1693" y="1"/>
                  </a:moveTo>
                  <a:cubicBezTo>
                    <a:pt x="2627" y="1"/>
                    <a:pt x="3386" y="818"/>
                    <a:pt x="3386" y="1752"/>
                  </a:cubicBezTo>
                  <a:cubicBezTo>
                    <a:pt x="3386" y="2686"/>
                    <a:pt x="2569" y="3444"/>
                    <a:pt x="1635" y="3386"/>
                  </a:cubicBezTo>
                  <a:cubicBezTo>
                    <a:pt x="701" y="3386"/>
                    <a:pt x="1" y="2627"/>
                    <a:pt x="1" y="1693"/>
                  </a:cubicBezTo>
                  <a:cubicBezTo>
                    <a:pt x="1" y="759"/>
                    <a:pt x="759" y="1"/>
                    <a:pt x="16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5" name="Google Shape;10135;p22"/>
            <p:cNvSpPr/>
            <p:nvPr/>
          </p:nvSpPr>
          <p:spPr>
            <a:xfrm>
              <a:off x="5587375" y="4398475"/>
              <a:ext cx="81725" cy="81725"/>
            </a:xfrm>
            <a:custGeom>
              <a:avLst/>
              <a:gdLst/>
              <a:ahLst/>
              <a:cxnLst/>
              <a:rect l="l" t="t" r="r" b="b"/>
              <a:pathLst>
                <a:path w="3269" h="3269" extrusionOk="0">
                  <a:moveTo>
                    <a:pt x="1635" y="3269"/>
                  </a:moveTo>
                  <a:cubicBezTo>
                    <a:pt x="701" y="3269"/>
                    <a:pt x="0" y="2510"/>
                    <a:pt x="0" y="1635"/>
                  </a:cubicBezTo>
                  <a:cubicBezTo>
                    <a:pt x="0" y="759"/>
                    <a:pt x="759" y="0"/>
                    <a:pt x="1693" y="0"/>
                  </a:cubicBezTo>
                  <a:cubicBezTo>
                    <a:pt x="2569" y="59"/>
                    <a:pt x="3269" y="817"/>
                    <a:pt x="3269" y="1693"/>
                  </a:cubicBezTo>
                  <a:cubicBezTo>
                    <a:pt x="3211" y="2569"/>
                    <a:pt x="2510" y="3269"/>
                    <a:pt x="1635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6" name="Google Shape;10136;p22"/>
            <p:cNvSpPr/>
            <p:nvPr/>
          </p:nvSpPr>
          <p:spPr>
            <a:xfrm>
              <a:off x="6076225" y="1948375"/>
              <a:ext cx="81750" cy="81725"/>
            </a:xfrm>
            <a:custGeom>
              <a:avLst/>
              <a:gdLst/>
              <a:ahLst/>
              <a:cxnLst/>
              <a:rect l="l" t="t" r="r" b="b"/>
              <a:pathLst>
                <a:path w="3270" h="3269" extrusionOk="0">
                  <a:moveTo>
                    <a:pt x="1693" y="3211"/>
                  </a:moveTo>
                  <a:cubicBezTo>
                    <a:pt x="818" y="3269"/>
                    <a:pt x="59" y="2510"/>
                    <a:pt x="0" y="1635"/>
                  </a:cubicBezTo>
                  <a:cubicBezTo>
                    <a:pt x="0" y="759"/>
                    <a:pt x="759" y="0"/>
                    <a:pt x="1635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452"/>
                    <a:pt x="2569" y="3211"/>
                    <a:pt x="169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7" name="Google Shape;10137;p22"/>
            <p:cNvSpPr/>
            <p:nvPr/>
          </p:nvSpPr>
          <p:spPr>
            <a:xfrm>
              <a:off x="2152275" y="964825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3269" y="1635"/>
                  </a:moveTo>
                  <a:cubicBezTo>
                    <a:pt x="3269" y="2510"/>
                    <a:pt x="2568" y="3211"/>
                    <a:pt x="1693" y="3269"/>
                  </a:cubicBezTo>
                  <a:cubicBezTo>
                    <a:pt x="759" y="3269"/>
                    <a:pt x="0" y="2510"/>
                    <a:pt x="59" y="1577"/>
                  </a:cubicBezTo>
                  <a:cubicBezTo>
                    <a:pt x="59" y="701"/>
                    <a:pt x="817" y="0"/>
                    <a:pt x="1693" y="0"/>
                  </a:cubicBezTo>
                  <a:cubicBezTo>
                    <a:pt x="2568" y="0"/>
                    <a:pt x="3269" y="759"/>
                    <a:pt x="3269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8" name="Google Shape;10138;p22"/>
            <p:cNvSpPr/>
            <p:nvPr/>
          </p:nvSpPr>
          <p:spPr>
            <a:xfrm>
              <a:off x="5833975" y="1453675"/>
              <a:ext cx="81750" cy="81750"/>
            </a:xfrm>
            <a:custGeom>
              <a:avLst/>
              <a:gdLst/>
              <a:ahLst/>
              <a:cxnLst/>
              <a:rect l="l" t="t" r="r" b="b"/>
              <a:pathLst>
                <a:path w="3270" h="3270" extrusionOk="0">
                  <a:moveTo>
                    <a:pt x="3270" y="1635"/>
                  </a:moveTo>
                  <a:cubicBezTo>
                    <a:pt x="3270" y="2511"/>
                    <a:pt x="2511" y="3269"/>
                    <a:pt x="1635" y="3269"/>
                  </a:cubicBezTo>
                  <a:cubicBezTo>
                    <a:pt x="760" y="3269"/>
                    <a:pt x="1" y="2511"/>
                    <a:pt x="1" y="1635"/>
                  </a:cubicBezTo>
                  <a:cubicBezTo>
                    <a:pt x="1" y="759"/>
                    <a:pt x="760" y="1"/>
                    <a:pt x="1635" y="1"/>
                  </a:cubicBezTo>
                  <a:cubicBezTo>
                    <a:pt x="2511" y="1"/>
                    <a:pt x="3211" y="759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9" name="Google Shape;10139;p22"/>
            <p:cNvSpPr/>
            <p:nvPr/>
          </p:nvSpPr>
          <p:spPr>
            <a:xfrm>
              <a:off x="4361600" y="5135400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1634" y="3269"/>
                  </a:moveTo>
                  <a:cubicBezTo>
                    <a:pt x="759" y="3269"/>
                    <a:pt x="58" y="2569"/>
                    <a:pt x="0" y="1693"/>
                  </a:cubicBezTo>
                  <a:cubicBezTo>
                    <a:pt x="0" y="759"/>
                    <a:pt x="700" y="0"/>
                    <a:pt x="1634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510"/>
                    <a:pt x="2510" y="3211"/>
                    <a:pt x="1634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0" name="Google Shape;10140;p22"/>
            <p:cNvSpPr/>
            <p:nvPr/>
          </p:nvSpPr>
          <p:spPr>
            <a:xfrm>
              <a:off x="3137275" y="5136850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3094"/>
                  </a:moveTo>
                  <a:cubicBezTo>
                    <a:pt x="701" y="3153"/>
                    <a:pt x="0" y="2452"/>
                    <a:pt x="0" y="1577"/>
                  </a:cubicBezTo>
                  <a:cubicBezTo>
                    <a:pt x="0" y="701"/>
                    <a:pt x="642" y="1"/>
                    <a:pt x="1518" y="1"/>
                  </a:cubicBezTo>
                  <a:cubicBezTo>
                    <a:pt x="2452" y="1"/>
                    <a:pt x="3094" y="643"/>
                    <a:pt x="3152" y="1518"/>
                  </a:cubicBezTo>
                  <a:cubicBezTo>
                    <a:pt x="3152" y="2394"/>
                    <a:pt x="2452" y="3094"/>
                    <a:pt x="1576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1" name="Google Shape;10141;p22"/>
            <p:cNvSpPr/>
            <p:nvPr/>
          </p:nvSpPr>
          <p:spPr>
            <a:xfrm>
              <a:off x="1416800" y="2190600"/>
              <a:ext cx="80275" cy="80300"/>
            </a:xfrm>
            <a:custGeom>
              <a:avLst/>
              <a:gdLst/>
              <a:ahLst/>
              <a:cxnLst/>
              <a:rect l="l" t="t" r="r" b="b"/>
              <a:pathLst>
                <a:path w="3211" h="3212" extrusionOk="0">
                  <a:moveTo>
                    <a:pt x="1635" y="1"/>
                  </a:moveTo>
                  <a:cubicBezTo>
                    <a:pt x="2510" y="1"/>
                    <a:pt x="3211" y="701"/>
                    <a:pt x="3211" y="1635"/>
                  </a:cubicBezTo>
                  <a:cubicBezTo>
                    <a:pt x="3211" y="2511"/>
                    <a:pt x="2510" y="3211"/>
                    <a:pt x="1635" y="3211"/>
                  </a:cubicBezTo>
                  <a:cubicBezTo>
                    <a:pt x="759" y="3211"/>
                    <a:pt x="0" y="2511"/>
                    <a:pt x="0" y="1635"/>
                  </a:cubicBezTo>
                  <a:cubicBezTo>
                    <a:pt x="0" y="701"/>
                    <a:pt x="701" y="1"/>
                    <a:pt x="16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2" name="Google Shape;10142;p22"/>
            <p:cNvSpPr/>
            <p:nvPr/>
          </p:nvSpPr>
          <p:spPr>
            <a:xfrm>
              <a:off x="5340750" y="4646550"/>
              <a:ext cx="80275" cy="80275"/>
            </a:xfrm>
            <a:custGeom>
              <a:avLst/>
              <a:gdLst/>
              <a:ahLst/>
              <a:cxnLst/>
              <a:rect l="l" t="t" r="r" b="b"/>
              <a:pathLst>
                <a:path w="3211" h="3211" extrusionOk="0">
                  <a:moveTo>
                    <a:pt x="3211" y="1635"/>
                  </a:moveTo>
                  <a:cubicBezTo>
                    <a:pt x="3211" y="2510"/>
                    <a:pt x="2511" y="3211"/>
                    <a:pt x="1635" y="3211"/>
                  </a:cubicBezTo>
                  <a:cubicBezTo>
                    <a:pt x="701" y="3211"/>
                    <a:pt x="1" y="2510"/>
                    <a:pt x="1" y="1576"/>
                  </a:cubicBezTo>
                  <a:cubicBezTo>
                    <a:pt x="1" y="701"/>
                    <a:pt x="759" y="0"/>
                    <a:pt x="1635" y="0"/>
                  </a:cubicBezTo>
                  <a:cubicBezTo>
                    <a:pt x="2511" y="0"/>
                    <a:pt x="3211" y="701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3" name="Google Shape;10143;p22"/>
            <p:cNvSpPr/>
            <p:nvPr/>
          </p:nvSpPr>
          <p:spPr>
            <a:xfrm>
              <a:off x="1911500" y="1208525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0"/>
                  </a:moveTo>
                  <a:cubicBezTo>
                    <a:pt x="2510" y="0"/>
                    <a:pt x="3152" y="701"/>
                    <a:pt x="3152" y="1635"/>
                  </a:cubicBezTo>
                  <a:cubicBezTo>
                    <a:pt x="3094" y="2510"/>
                    <a:pt x="2452" y="3152"/>
                    <a:pt x="1576" y="3152"/>
                  </a:cubicBezTo>
                  <a:cubicBezTo>
                    <a:pt x="642" y="3152"/>
                    <a:pt x="0" y="2452"/>
                    <a:pt x="0" y="1576"/>
                  </a:cubicBezTo>
                  <a:cubicBezTo>
                    <a:pt x="0" y="701"/>
                    <a:pt x="700" y="0"/>
                    <a:pt x="15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4" name="Google Shape;10144;p22"/>
            <p:cNvSpPr/>
            <p:nvPr/>
          </p:nvSpPr>
          <p:spPr>
            <a:xfrm>
              <a:off x="4608200" y="475975"/>
              <a:ext cx="81750" cy="80275"/>
            </a:xfrm>
            <a:custGeom>
              <a:avLst/>
              <a:gdLst/>
              <a:ahLst/>
              <a:cxnLst/>
              <a:rect l="l" t="t" r="r" b="b"/>
              <a:pathLst>
                <a:path w="3270" h="3211" extrusionOk="0">
                  <a:moveTo>
                    <a:pt x="1693" y="0"/>
                  </a:moveTo>
                  <a:cubicBezTo>
                    <a:pt x="2569" y="0"/>
                    <a:pt x="3269" y="759"/>
                    <a:pt x="3269" y="1635"/>
                  </a:cubicBezTo>
                  <a:cubicBezTo>
                    <a:pt x="3211" y="2510"/>
                    <a:pt x="2511" y="3211"/>
                    <a:pt x="1577" y="3211"/>
                  </a:cubicBezTo>
                  <a:cubicBezTo>
                    <a:pt x="701" y="3152"/>
                    <a:pt x="1" y="2452"/>
                    <a:pt x="1" y="1576"/>
                  </a:cubicBezTo>
                  <a:cubicBezTo>
                    <a:pt x="59" y="642"/>
                    <a:pt x="759" y="0"/>
                    <a:pt x="16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5" name="Google Shape;10145;p22"/>
            <p:cNvSpPr/>
            <p:nvPr/>
          </p:nvSpPr>
          <p:spPr>
            <a:xfrm>
              <a:off x="5098525" y="718200"/>
              <a:ext cx="80275" cy="81750"/>
            </a:xfrm>
            <a:custGeom>
              <a:avLst/>
              <a:gdLst/>
              <a:ahLst/>
              <a:cxnLst/>
              <a:rect l="l" t="t" r="r" b="b"/>
              <a:pathLst>
                <a:path w="3211" h="3270" extrusionOk="0">
                  <a:moveTo>
                    <a:pt x="1635" y="3211"/>
                  </a:moveTo>
                  <a:cubicBezTo>
                    <a:pt x="759" y="3270"/>
                    <a:pt x="0" y="2569"/>
                    <a:pt x="0" y="1635"/>
                  </a:cubicBezTo>
                  <a:cubicBezTo>
                    <a:pt x="0" y="760"/>
                    <a:pt x="701" y="59"/>
                    <a:pt x="1576" y="1"/>
                  </a:cubicBezTo>
                  <a:cubicBezTo>
                    <a:pt x="2452" y="1"/>
                    <a:pt x="3211" y="701"/>
                    <a:pt x="3211" y="1577"/>
                  </a:cubicBezTo>
                  <a:cubicBezTo>
                    <a:pt x="3211" y="2511"/>
                    <a:pt x="2510" y="3211"/>
                    <a:pt x="1635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6" name="Google Shape;10146;p22"/>
            <p:cNvSpPr/>
            <p:nvPr/>
          </p:nvSpPr>
          <p:spPr>
            <a:xfrm>
              <a:off x="6079150" y="3664450"/>
              <a:ext cx="77350" cy="77375"/>
            </a:xfrm>
            <a:custGeom>
              <a:avLst/>
              <a:gdLst/>
              <a:ahLst/>
              <a:cxnLst/>
              <a:rect l="l" t="t" r="r" b="b"/>
              <a:pathLst>
                <a:path w="3094" h="3095" extrusionOk="0">
                  <a:moveTo>
                    <a:pt x="3094" y="1519"/>
                  </a:moveTo>
                  <a:cubicBezTo>
                    <a:pt x="3094" y="2394"/>
                    <a:pt x="2393" y="3095"/>
                    <a:pt x="1576" y="3095"/>
                  </a:cubicBezTo>
                  <a:cubicBezTo>
                    <a:pt x="701" y="3095"/>
                    <a:pt x="0" y="2452"/>
                    <a:pt x="0" y="1577"/>
                  </a:cubicBezTo>
                  <a:cubicBezTo>
                    <a:pt x="0" y="701"/>
                    <a:pt x="642" y="59"/>
                    <a:pt x="1518" y="1"/>
                  </a:cubicBezTo>
                  <a:cubicBezTo>
                    <a:pt x="2335" y="1"/>
                    <a:pt x="3094" y="701"/>
                    <a:pt x="3094" y="15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7" name="Google Shape;10147;p22"/>
            <p:cNvSpPr/>
            <p:nvPr/>
          </p:nvSpPr>
          <p:spPr>
            <a:xfrm>
              <a:off x="1418250" y="3417850"/>
              <a:ext cx="78825" cy="77350"/>
            </a:xfrm>
            <a:custGeom>
              <a:avLst/>
              <a:gdLst/>
              <a:ahLst/>
              <a:cxnLst/>
              <a:rect l="l" t="t" r="r" b="b"/>
              <a:pathLst>
                <a:path w="3153" h="3094" extrusionOk="0">
                  <a:moveTo>
                    <a:pt x="1577" y="3094"/>
                  </a:moveTo>
                  <a:cubicBezTo>
                    <a:pt x="701" y="3094"/>
                    <a:pt x="1" y="2393"/>
                    <a:pt x="1" y="1576"/>
                  </a:cubicBezTo>
                  <a:cubicBezTo>
                    <a:pt x="1" y="701"/>
                    <a:pt x="760" y="0"/>
                    <a:pt x="1577" y="0"/>
                  </a:cubicBezTo>
                  <a:cubicBezTo>
                    <a:pt x="2452" y="59"/>
                    <a:pt x="3094" y="701"/>
                    <a:pt x="3094" y="1518"/>
                  </a:cubicBezTo>
                  <a:cubicBezTo>
                    <a:pt x="3153" y="2393"/>
                    <a:pt x="2452" y="3094"/>
                    <a:pt x="157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8" name="Google Shape;10148;p22"/>
            <p:cNvSpPr/>
            <p:nvPr/>
          </p:nvSpPr>
          <p:spPr>
            <a:xfrm>
              <a:off x="2890650" y="477425"/>
              <a:ext cx="77375" cy="77375"/>
            </a:xfrm>
            <a:custGeom>
              <a:avLst/>
              <a:gdLst/>
              <a:ahLst/>
              <a:cxnLst/>
              <a:rect l="l" t="t" r="r" b="b"/>
              <a:pathLst>
                <a:path w="3095" h="3095" extrusionOk="0">
                  <a:moveTo>
                    <a:pt x="3094" y="1518"/>
                  </a:moveTo>
                  <a:cubicBezTo>
                    <a:pt x="3094" y="2336"/>
                    <a:pt x="2452" y="3036"/>
                    <a:pt x="1577" y="3094"/>
                  </a:cubicBezTo>
                  <a:cubicBezTo>
                    <a:pt x="759" y="3094"/>
                    <a:pt x="1" y="2394"/>
                    <a:pt x="59" y="1518"/>
                  </a:cubicBezTo>
                  <a:cubicBezTo>
                    <a:pt x="59" y="701"/>
                    <a:pt x="759" y="1"/>
                    <a:pt x="1577" y="1"/>
                  </a:cubicBezTo>
                  <a:cubicBezTo>
                    <a:pt x="2394" y="1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9" name="Google Shape;10149;p22"/>
            <p:cNvSpPr/>
            <p:nvPr/>
          </p:nvSpPr>
          <p:spPr>
            <a:xfrm>
              <a:off x="5835450" y="4154775"/>
              <a:ext cx="77350" cy="77350"/>
            </a:xfrm>
            <a:custGeom>
              <a:avLst/>
              <a:gdLst/>
              <a:ahLst/>
              <a:cxnLst/>
              <a:rect l="l" t="t" r="r" b="b"/>
              <a:pathLst>
                <a:path w="3094" h="3094" extrusionOk="0">
                  <a:moveTo>
                    <a:pt x="3094" y="1518"/>
                  </a:moveTo>
                  <a:cubicBezTo>
                    <a:pt x="3094" y="2335"/>
                    <a:pt x="2335" y="3094"/>
                    <a:pt x="1518" y="3036"/>
                  </a:cubicBezTo>
                  <a:cubicBezTo>
                    <a:pt x="701" y="3036"/>
                    <a:pt x="0" y="2277"/>
                    <a:pt x="59" y="1460"/>
                  </a:cubicBezTo>
                  <a:cubicBezTo>
                    <a:pt x="59" y="701"/>
                    <a:pt x="759" y="0"/>
                    <a:pt x="1576" y="0"/>
                  </a:cubicBezTo>
                  <a:cubicBezTo>
                    <a:pt x="2393" y="0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0" name="Google Shape;10150;p22"/>
            <p:cNvSpPr/>
            <p:nvPr/>
          </p:nvSpPr>
          <p:spPr>
            <a:xfrm>
              <a:off x="2401800" y="719675"/>
              <a:ext cx="75900" cy="77350"/>
            </a:xfrm>
            <a:custGeom>
              <a:avLst/>
              <a:gdLst/>
              <a:ahLst/>
              <a:cxnLst/>
              <a:rect l="l" t="t" r="r" b="b"/>
              <a:pathLst>
                <a:path w="3036" h="3094" extrusionOk="0">
                  <a:moveTo>
                    <a:pt x="3036" y="1576"/>
                  </a:moveTo>
                  <a:cubicBezTo>
                    <a:pt x="3036" y="2393"/>
                    <a:pt x="2277" y="3094"/>
                    <a:pt x="1460" y="3036"/>
                  </a:cubicBezTo>
                  <a:cubicBezTo>
                    <a:pt x="643" y="3036"/>
                    <a:pt x="0" y="2277"/>
                    <a:pt x="59" y="1518"/>
                  </a:cubicBezTo>
                  <a:cubicBezTo>
                    <a:pt x="59" y="701"/>
                    <a:pt x="818" y="0"/>
                    <a:pt x="1635" y="59"/>
                  </a:cubicBezTo>
                  <a:cubicBezTo>
                    <a:pt x="2394" y="117"/>
                    <a:pt x="3036" y="817"/>
                    <a:pt x="3036" y="15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1" name="Google Shape;10151;p22"/>
            <p:cNvSpPr/>
            <p:nvPr/>
          </p:nvSpPr>
          <p:spPr>
            <a:xfrm>
              <a:off x="2156650" y="4645075"/>
              <a:ext cx="74450" cy="74450"/>
            </a:xfrm>
            <a:custGeom>
              <a:avLst/>
              <a:gdLst/>
              <a:ahLst/>
              <a:cxnLst/>
              <a:rect l="l" t="t" r="r" b="b"/>
              <a:pathLst>
                <a:path w="2978" h="2978" extrusionOk="0">
                  <a:moveTo>
                    <a:pt x="2919" y="1518"/>
                  </a:moveTo>
                  <a:cubicBezTo>
                    <a:pt x="2919" y="2336"/>
                    <a:pt x="2277" y="2978"/>
                    <a:pt x="1460" y="2978"/>
                  </a:cubicBezTo>
                  <a:cubicBezTo>
                    <a:pt x="642" y="2978"/>
                    <a:pt x="0" y="2277"/>
                    <a:pt x="0" y="1460"/>
                  </a:cubicBezTo>
                  <a:cubicBezTo>
                    <a:pt x="59" y="701"/>
                    <a:pt x="701" y="1"/>
                    <a:pt x="1518" y="59"/>
                  </a:cubicBezTo>
                  <a:cubicBezTo>
                    <a:pt x="2335" y="59"/>
                    <a:pt x="2977" y="701"/>
                    <a:pt x="2919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2" name="Google Shape;10152;p22"/>
            <p:cNvSpPr/>
            <p:nvPr/>
          </p:nvSpPr>
          <p:spPr>
            <a:xfrm>
              <a:off x="1910025" y="4402850"/>
              <a:ext cx="73000" cy="72975"/>
            </a:xfrm>
            <a:custGeom>
              <a:avLst/>
              <a:gdLst/>
              <a:ahLst/>
              <a:cxnLst/>
              <a:rect l="l" t="t" r="r" b="b"/>
              <a:pathLst>
                <a:path w="2920" h="2919" extrusionOk="0">
                  <a:moveTo>
                    <a:pt x="1460" y="0"/>
                  </a:moveTo>
                  <a:cubicBezTo>
                    <a:pt x="2277" y="0"/>
                    <a:pt x="2919" y="642"/>
                    <a:pt x="2919" y="1460"/>
                  </a:cubicBezTo>
                  <a:cubicBezTo>
                    <a:pt x="2919" y="2277"/>
                    <a:pt x="2277" y="2919"/>
                    <a:pt x="1460" y="2919"/>
                  </a:cubicBezTo>
                  <a:cubicBezTo>
                    <a:pt x="643" y="2919"/>
                    <a:pt x="59" y="2335"/>
                    <a:pt x="1" y="1518"/>
                  </a:cubicBezTo>
                  <a:cubicBezTo>
                    <a:pt x="1" y="701"/>
                    <a:pt x="643" y="59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3" name="Google Shape;10153;p22"/>
            <p:cNvSpPr/>
            <p:nvPr/>
          </p:nvSpPr>
          <p:spPr>
            <a:xfrm>
              <a:off x="1669250" y="1459525"/>
              <a:ext cx="70075" cy="71525"/>
            </a:xfrm>
            <a:custGeom>
              <a:avLst/>
              <a:gdLst/>
              <a:ahLst/>
              <a:cxnLst/>
              <a:rect l="l" t="t" r="r" b="b"/>
              <a:pathLst>
                <a:path w="2803" h="2861" extrusionOk="0">
                  <a:moveTo>
                    <a:pt x="1401" y="2802"/>
                  </a:moveTo>
                  <a:cubicBezTo>
                    <a:pt x="584" y="2802"/>
                    <a:pt x="1" y="2218"/>
                    <a:pt x="1" y="1401"/>
                  </a:cubicBezTo>
                  <a:cubicBezTo>
                    <a:pt x="1" y="584"/>
                    <a:pt x="584" y="0"/>
                    <a:pt x="1401" y="0"/>
                  </a:cubicBezTo>
                  <a:cubicBezTo>
                    <a:pt x="2219" y="0"/>
                    <a:pt x="2802" y="642"/>
                    <a:pt x="2802" y="1401"/>
                  </a:cubicBezTo>
                  <a:cubicBezTo>
                    <a:pt x="2802" y="2218"/>
                    <a:pt x="2219" y="2860"/>
                    <a:pt x="1401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4" name="Google Shape;10154;p22"/>
            <p:cNvSpPr/>
            <p:nvPr/>
          </p:nvSpPr>
          <p:spPr>
            <a:xfrm>
              <a:off x="5102900" y="4894625"/>
              <a:ext cx="71525" cy="70050"/>
            </a:xfrm>
            <a:custGeom>
              <a:avLst/>
              <a:gdLst/>
              <a:ahLst/>
              <a:cxnLst/>
              <a:rect l="l" t="t" r="r" b="b"/>
              <a:pathLst>
                <a:path w="2861" h="2802" extrusionOk="0">
                  <a:moveTo>
                    <a:pt x="1460" y="2802"/>
                  </a:moveTo>
                  <a:cubicBezTo>
                    <a:pt x="642" y="2802"/>
                    <a:pt x="0" y="2218"/>
                    <a:pt x="0" y="1401"/>
                  </a:cubicBezTo>
                  <a:cubicBezTo>
                    <a:pt x="0" y="584"/>
                    <a:pt x="584" y="0"/>
                    <a:pt x="1401" y="0"/>
                  </a:cubicBezTo>
                  <a:cubicBezTo>
                    <a:pt x="2218" y="0"/>
                    <a:pt x="2802" y="584"/>
                    <a:pt x="2860" y="1401"/>
                  </a:cubicBezTo>
                  <a:cubicBezTo>
                    <a:pt x="2860" y="2160"/>
                    <a:pt x="2218" y="2802"/>
                    <a:pt x="1460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5" name="Google Shape;10155;p22"/>
            <p:cNvSpPr/>
            <p:nvPr/>
          </p:nvSpPr>
          <p:spPr>
            <a:xfrm>
              <a:off x="1422625" y="1949825"/>
              <a:ext cx="70075" cy="68600"/>
            </a:xfrm>
            <a:custGeom>
              <a:avLst/>
              <a:gdLst/>
              <a:ahLst/>
              <a:cxnLst/>
              <a:rect l="l" t="t" r="r" b="b"/>
              <a:pathLst>
                <a:path w="2803" h="2744" extrusionOk="0">
                  <a:moveTo>
                    <a:pt x="2803" y="1401"/>
                  </a:moveTo>
                  <a:cubicBezTo>
                    <a:pt x="2803" y="2160"/>
                    <a:pt x="2161" y="2744"/>
                    <a:pt x="1402" y="2744"/>
                  </a:cubicBezTo>
                  <a:cubicBezTo>
                    <a:pt x="643" y="2744"/>
                    <a:pt x="1" y="2102"/>
                    <a:pt x="1" y="1343"/>
                  </a:cubicBezTo>
                  <a:cubicBezTo>
                    <a:pt x="59" y="584"/>
                    <a:pt x="701" y="1"/>
                    <a:pt x="1402" y="1"/>
                  </a:cubicBezTo>
                  <a:cubicBezTo>
                    <a:pt x="2161" y="1"/>
                    <a:pt x="2803" y="643"/>
                    <a:pt x="2803" y="14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6" name="Google Shape;10156;p22"/>
            <p:cNvSpPr/>
            <p:nvPr/>
          </p:nvSpPr>
          <p:spPr>
            <a:xfrm>
              <a:off x="4611125" y="5141225"/>
              <a:ext cx="68600" cy="70075"/>
            </a:xfrm>
            <a:custGeom>
              <a:avLst/>
              <a:gdLst/>
              <a:ahLst/>
              <a:cxnLst/>
              <a:rect l="l" t="t" r="r" b="b"/>
              <a:pathLst>
                <a:path w="2744" h="2803" extrusionOk="0">
                  <a:moveTo>
                    <a:pt x="1343" y="2803"/>
                  </a:moveTo>
                  <a:cubicBezTo>
                    <a:pt x="584" y="2744"/>
                    <a:pt x="0" y="2161"/>
                    <a:pt x="0" y="1402"/>
                  </a:cubicBezTo>
                  <a:cubicBezTo>
                    <a:pt x="0" y="643"/>
                    <a:pt x="642" y="1"/>
                    <a:pt x="1401" y="1"/>
                  </a:cubicBezTo>
                  <a:cubicBezTo>
                    <a:pt x="2160" y="59"/>
                    <a:pt x="2744" y="701"/>
                    <a:pt x="2744" y="1460"/>
                  </a:cubicBezTo>
                  <a:cubicBezTo>
                    <a:pt x="2744" y="2161"/>
                    <a:pt x="2102" y="2803"/>
                    <a:pt x="134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7" name="Google Shape;10157;p22"/>
            <p:cNvSpPr/>
            <p:nvPr/>
          </p:nvSpPr>
          <p:spPr>
            <a:xfrm>
              <a:off x="2407625" y="4897525"/>
              <a:ext cx="65700" cy="64250"/>
            </a:xfrm>
            <a:custGeom>
              <a:avLst/>
              <a:gdLst/>
              <a:ahLst/>
              <a:cxnLst/>
              <a:rect l="l" t="t" r="r" b="b"/>
              <a:pathLst>
                <a:path w="2628" h="2570" extrusionOk="0">
                  <a:moveTo>
                    <a:pt x="1343" y="2569"/>
                  </a:moveTo>
                  <a:cubicBezTo>
                    <a:pt x="643" y="2569"/>
                    <a:pt x="59" y="2044"/>
                    <a:pt x="59" y="1343"/>
                  </a:cubicBezTo>
                  <a:cubicBezTo>
                    <a:pt x="1" y="585"/>
                    <a:pt x="585" y="1"/>
                    <a:pt x="1343" y="1"/>
                  </a:cubicBezTo>
                  <a:cubicBezTo>
                    <a:pt x="2044" y="1"/>
                    <a:pt x="2569" y="526"/>
                    <a:pt x="2569" y="1227"/>
                  </a:cubicBezTo>
                  <a:cubicBezTo>
                    <a:pt x="2628" y="1986"/>
                    <a:pt x="2044" y="2511"/>
                    <a:pt x="1343" y="25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8" name="Google Shape;10158;p22"/>
            <p:cNvSpPr/>
            <p:nvPr/>
          </p:nvSpPr>
          <p:spPr>
            <a:xfrm>
              <a:off x="1425550" y="367175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1285" y="1"/>
                  </a:moveTo>
                  <a:cubicBezTo>
                    <a:pt x="1985" y="1"/>
                    <a:pt x="2569" y="526"/>
                    <a:pt x="2569" y="1285"/>
                  </a:cubicBezTo>
                  <a:cubicBezTo>
                    <a:pt x="2569" y="2044"/>
                    <a:pt x="1985" y="2569"/>
                    <a:pt x="1226" y="2569"/>
                  </a:cubicBezTo>
                  <a:cubicBezTo>
                    <a:pt x="526" y="2511"/>
                    <a:pt x="1" y="1985"/>
                    <a:pt x="1" y="1227"/>
                  </a:cubicBezTo>
                  <a:cubicBezTo>
                    <a:pt x="1" y="526"/>
                    <a:pt x="584" y="1"/>
                    <a:pt x="128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9" name="Google Shape;10159;p22"/>
            <p:cNvSpPr/>
            <p:nvPr/>
          </p:nvSpPr>
          <p:spPr>
            <a:xfrm>
              <a:off x="1672175" y="416060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2569" y="1285"/>
                  </a:moveTo>
                  <a:cubicBezTo>
                    <a:pt x="2569" y="2044"/>
                    <a:pt x="1985" y="2569"/>
                    <a:pt x="1284" y="2569"/>
                  </a:cubicBezTo>
                  <a:cubicBezTo>
                    <a:pt x="526" y="2569"/>
                    <a:pt x="0" y="1985"/>
                    <a:pt x="0" y="1227"/>
                  </a:cubicBezTo>
                  <a:cubicBezTo>
                    <a:pt x="0" y="526"/>
                    <a:pt x="584" y="1"/>
                    <a:pt x="1284" y="1"/>
                  </a:cubicBezTo>
                  <a:cubicBezTo>
                    <a:pt x="2043" y="59"/>
                    <a:pt x="2569" y="585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0" name="Google Shape;10160;p22"/>
            <p:cNvSpPr/>
            <p:nvPr/>
          </p:nvSpPr>
          <p:spPr>
            <a:xfrm>
              <a:off x="4859200" y="483275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343" y="0"/>
                  </a:moveTo>
                  <a:cubicBezTo>
                    <a:pt x="2043" y="0"/>
                    <a:pt x="2569" y="584"/>
                    <a:pt x="2569" y="1284"/>
                  </a:cubicBezTo>
                  <a:cubicBezTo>
                    <a:pt x="2569" y="2043"/>
                    <a:pt x="1985" y="2627"/>
                    <a:pt x="1226" y="2569"/>
                  </a:cubicBezTo>
                  <a:cubicBezTo>
                    <a:pt x="526" y="2569"/>
                    <a:pt x="0" y="1985"/>
                    <a:pt x="0" y="1284"/>
                  </a:cubicBezTo>
                  <a:cubicBezTo>
                    <a:pt x="59" y="526"/>
                    <a:pt x="584" y="0"/>
                    <a:pt x="134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1" name="Google Shape;10161;p22"/>
            <p:cNvSpPr/>
            <p:nvPr/>
          </p:nvSpPr>
          <p:spPr>
            <a:xfrm>
              <a:off x="6084975" y="1709050"/>
              <a:ext cx="64225" cy="65700"/>
            </a:xfrm>
            <a:custGeom>
              <a:avLst/>
              <a:gdLst/>
              <a:ahLst/>
              <a:cxnLst/>
              <a:rect l="l" t="t" r="r" b="b"/>
              <a:pathLst>
                <a:path w="2569" h="2628" extrusionOk="0">
                  <a:moveTo>
                    <a:pt x="2569" y="1285"/>
                  </a:moveTo>
                  <a:cubicBezTo>
                    <a:pt x="2569" y="2043"/>
                    <a:pt x="2044" y="2569"/>
                    <a:pt x="1343" y="2569"/>
                  </a:cubicBezTo>
                  <a:cubicBezTo>
                    <a:pt x="584" y="2627"/>
                    <a:pt x="1" y="2043"/>
                    <a:pt x="1" y="1285"/>
                  </a:cubicBezTo>
                  <a:cubicBezTo>
                    <a:pt x="59" y="584"/>
                    <a:pt x="584" y="0"/>
                    <a:pt x="1343" y="59"/>
                  </a:cubicBezTo>
                  <a:cubicBezTo>
                    <a:pt x="2044" y="59"/>
                    <a:pt x="2569" y="584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2" name="Google Shape;10162;p22"/>
            <p:cNvSpPr/>
            <p:nvPr/>
          </p:nvSpPr>
          <p:spPr>
            <a:xfrm>
              <a:off x="2897950" y="5142700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285" y="2627"/>
                  </a:moveTo>
                  <a:cubicBezTo>
                    <a:pt x="584" y="2627"/>
                    <a:pt x="0" y="2102"/>
                    <a:pt x="0" y="1343"/>
                  </a:cubicBezTo>
                  <a:cubicBezTo>
                    <a:pt x="0" y="642"/>
                    <a:pt x="526" y="59"/>
                    <a:pt x="1226" y="59"/>
                  </a:cubicBezTo>
                  <a:cubicBezTo>
                    <a:pt x="1985" y="0"/>
                    <a:pt x="2569" y="584"/>
                    <a:pt x="2569" y="1343"/>
                  </a:cubicBezTo>
                  <a:cubicBezTo>
                    <a:pt x="2569" y="2043"/>
                    <a:pt x="2043" y="2627"/>
                    <a:pt x="1285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3" name="Google Shape;10163;p22"/>
            <p:cNvSpPr/>
            <p:nvPr/>
          </p:nvSpPr>
          <p:spPr>
            <a:xfrm>
              <a:off x="6333050" y="2936300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452" y="1985"/>
                    <a:pt x="1927" y="2510"/>
                    <a:pt x="1168" y="2510"/>
                  </a:cubicBezTo>
                  <a:cubicBezTo>
                    <a:pt x="526" y="2452"/>
                    <a:pt x="1" y="1926"/>
                    <a:pt x="1" y="1226"/>
                  </a:cubicBezTo>
                  <a:cubicBezTo>
                    <a:pt x="1" y="525"/>
                    <a:pt x="584" y="0"/>
                    <a:pt x="1285" y="0"/>
                  </a:cubicBezTo>
                  <a:cubicBezTo>
                    <a:pt x="1985" y="0"/>
                    <a:pt x="2510" y="584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4" name="Google Shape;10164;p22"/>
            <p:cNvSpPr/>
            <p:nvPr/>
          </p:nvSpPr>
          <p:spPr>
            <a:xfrm>
              <a:off x="5597575" y="975050"/>
              <a:ext cx="61325" cy="61300"/>
            </a:xfrm>
            <a:custGeom>
              <a:avLst/>
              <a:gdLst/>
              <a:ahLst/>
              <a:cxnLst/>
              <a:rect l="l" t="t" r="r" b="b"/>
              <a:pathLst>
                <a:path w="2453" h="2452" extrusionOk="0">
                  <a:moveTo>
                    <a:pt x="1227" y="0"/>
                  </a:moveTo>
                  <a:cubicBezTo>
                    <a:pt x="1927" y="0"/>
                    <a:pt x="2452" y="584"/>
                    <a:pt x="2452" y="1226"/>
                  </a:cubicBezTo>
                  <a:cubicBezTo>
                    <a:pt x="2452" y="1868"/>
                    <a:pt x="1869" y="2452"/>
                    <a:pt x="1227" y="2452"/>
                  </a:cubicBezTo>
                  <a:cubicBezTo>
                    <a:pt x="526" y="2452"/>
                    <a:pt x="1" y="1868"/>
                    <a:pt x="1" y="1168"/>
                  </a:cubicBezTo>
                  <a:cubicBezTo>
                    <a:pt x="1" y="525"/>
                    <a:pt x="585" y="0"/>
                    <a:pt x="12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5" name="Google Shape;10165;p22"/>
            <p:cNvSpPr/>
            <p:nvPr/>
          </p:nvSpPr>
          <p:spPr>
            <a:xfrm>
              <a:off x="3634875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1226" y="2510"/>
                  </a:moveTo>
                  <a:cubicBezTo>
                    <a:pt x="526" y="2510"/>
                    <a:pt x="1" y="1926"/>
                    <a:pt x="1" y="1226"/>
                  </a:cubicBezTo>
                  <a:cubicBezTo>
                    <a:pt x="59" y="525"/>
                    <a:pt x="584" y="0"/>
                    <a:pt x="1226" y="0"/>
                  </a:cubicBezTo>
                  <a:cubicBezTo>
                    <a:pt x="1927" y="0"/>
                    <a:pt x="2510" y="584"/>
                    <a:pt x="2452" y="1284"/>
                  </a:cubicBezTo>
                  <a:cubicBezTo>
                    <a:pt x="2452" y="1985"/>
                    <a:pt x="1927" y="2510"/>
                    <a:pt x="1226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6" name="Google Shape;10166;p22"/>
            <p:cNvSpPr/>
            <p:nvPr/>
          </p:nvSpPr>
          <p:spPr>
            <a:xfrm>
              <a:off x="6333050" y="2692600"/>
              <a:ext cx="62775" cy="62775"/>
            </a:xfrm>
            <a:custGeom>
              <a:avLst/>
              <a:gdLst/>
              <a:ahLst/>
              <a:cxnLst/>
              <a:rect l="l" t="t" r="r" b="b"/>
              <a:pathLst>
                <a:path w="2511" h="2511" extrusionOk="0">
                  <a:moveTo>
                    <a:pt x="2510" y="1284"/>
                  </a:moveTo>
                  <a:cubicBezTo>
                    <a:pt x="2510" y="1985"/>
                    <a:pt x="1927" y="2510"/>
                    <a:pt x="1226" y="2510"/>
                  </a:cubicBezTo>
                  <a:cubicBezTo>
                    <a:pt x="526" y="2510"/>
                    <a:pt x="1" y="1985"/>
                    <a:pt x="1" y="1284"/>
                  </a:cubicBezTo>
                  <a:cubicBezTo>
                    <a:pt x="1" y="584"/>
                    <a:pt x="584" y="0"/>
                    <a:pt x="1285" y="59"/>
                  </a:cubicBezTo>
                  <a:cubicBezTo>
                    <a:pt x="1985" y="59"/>
                    <a:pt x="2510" y="584"/>
                    <a:pt x="2510" y="128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7" name="Google Shape;10167;p22"/>
            <p:cNvSpPr/>
            <p:nvPr/>
          </p:nvSpPr>
          <p:spPr>
            <a:xfrm>
              <a:off x="3881500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510" y="1926"/>
                    <a:pt x="1985" y="2452"/>
                    <a:pt x="1284" y="2452"/>
                  </a:cubicBezTo>
                  <a:cubicBezTo>
                    <a:pt x="584" y="2510"/>
                    <a:pt x="0" y="1985"/>
                    <a:pt x="0" y="1226"/>
                  </a:cubicBezTo>
                  <a:cubicBezTo>
                    <a:pt x="0" y="525"/>
                    <a:pt x="584" y="0"/>
                    <a:pt x="1284" y="0"/>
                  </a:cubicBezTo>
                  <a:cubicBezTo>
                    <a:pt x="1985" y="0"/>
                    <a:pt x="2510" y="525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8" name="Google Shape;10168;p22"/>
            <p:cNvSpPr/>
            <p:nvPr/>
          </p:nvSpPr>
          <p:spPr>
            <a:xfrm>
              <a:off x="6333050" y="2447425"/>
              <a:ext cx="61325" cy="59875"/>
            </a:xfrm>
            <a:custGeom>
              <a:avLst/>
              <a:gdLst/>
              <a:ahLst/>
              <a:cxnLst/>
              <a:rect l="l" t="t" r="r" b="b"/>
              <a:pathLst>
                <a:path w="2453" h="2395" extrusionOk="0">
                  <a:moveTo>
                    <a:pt x="2452" y="1168"/>
                  </a:moveTo>
                  <a:cubicBezTo>
                    <a:pt x="2452" y="1810"/>
                    <a:pt x="1868" y="2394"/>
                    <a:pt x="1226" y="2394"/>
                  </a:cubicBezTo>
                  <a:cubicBezTo>
                    <a:pt x="643" y="2394"/>
                    <a:pt x="59" y="1869"/>
                    <a:pt x="59" y="1227"/>
                  </a:cubicBezTo>
                  <a:cubicBezTo>
                    <a:pt x="1" y="585"/>
                    <a:pt x="584" y="1"/>
                    <a:pt x="1226" y="1"/>
                  </a:cubicBezTo>
                  <a:cubicBezTo>
                    <a:pt x="1868" y="1"/>
                    <a:pt x="2452" y="585"/>
                    <a:pt x="2452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9" name="Google Shape;10169;p22"/>
            <p:cNvSpPr/>
            <p:nvPr/>
          </p:nvSpPr>
          <p:spPr>
            <a:xfrm>
              <a:off x="6086425" y="3919825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227" y="1"/>
                  </a:moveTo>
                  <a:cubicBezTo>
                    <a:pt x="1869" y="1"/>
                    <a:pt x="2453" y="584"/>
                    <a:pt x="2453" y="1226"/>
                  </a:cubicBezTo>
                  <a:cubicBezTo>
                    <a:pt x="2453" y="1869"/>
                    <a:pt x="1869" y="2394"/>
                    <a:pt x="1285" y="2452"/>
                  </a:cubicBezTo>
                  <a:cubicBezTo>
                    <a:pt x="585" y="2452"/>
                    <a:pt x="1" y="1869"/>
                    <a:pt x="59" y="1168"/>
                  </a:cubicBezTo>
                  <a:cubicBezTo>
                    <a:pt x="59" y="584"/>
                    <a:pt x="585" y="1"/>
                    <a:pt x="1227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0" name="Google Shape;10170;p22"/>
            <p:cNvSpPr/>
            <p:nvPr/>
          </p:nvSpPr>
          <p:spPr>
            <a:xfrm>
              <a:off x="2657175" y="486175"/>
              <a:ext cx="59850" cy="59875"/>
            </a:xfrm>
            <a:custGeom>
              <a:avLst/>
              <a:gdLst/>
              <a:ahLst/>
              <a:cxnLst/>
              <a:rect l="l" t="t" r="r" b="b"/>
              <a:pathLst>
                <a:path w="2394" h="2395" extrusionOk="0">
                  <a:moveTo>
                    <a:pt x="2394" y="1168"/>
                  </a:moveTo>
                  <a:cubicBezTo>
                    <a:pt x="2394" y="1752"/>
                    <a:pt x="1868" y="2336"/>
                    <a:pt x="1226" y="2394"/>
                  </a:cubicBezTo>
                  <a:cubicBezTo>
                    <a:pt x="584" y="2394"/>
                    <a:pt x="0" y="1810"/>
                    <a:pt x="0" y="1168"/>
                  </a:cubicBezTo>
                  <a:cubicBezTo>
                    <a:pt x="0" y="526"/>
                    <a:pt x="584" y="1"/>
                    <a:pt x="1168" y="1"/>
                  </a:cubicBezTo>
                  <a:cubicBezTo>
                    <a:pt x="1810" y="1"/>
                    <a:pt x="2394" y="526"/>
                    <a:pt x="2394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1" name="Google Shape;10171;p22"/>
            <p:cNvSpPr/>
            <p:nvPr/>
          </p:nvSpPr>
          <p:spPr>
            <a:xfrm>
              <a:off x="4126650" y="239575"/>
              <a:ext cx="58400" cy="59850"/>
            </a:xfrm>
            <a:custGeom>
              <a:avLst/>
              <a:gdLst/>
              <a:ahLst/>
              <a:cxnLst/>
              <a:rect l="l" t="t" r="r" b="b"/>
              <a:pathLst>
                <a:path w="2336" h="2394" extrusionOk="0">
                  <a:moveTo>
                    <a:pt x="1168" y="2335"/>
                  </a:moveTo>
                  <a:cubicBezTo>
                    <a:pt x="526" y="2394"/>
                    <a:pt x="0" y="1810"/>
                    <a:pt x="0" y="1226"/>
                  </a:cubicBezTo>
                  <a:cubicBezTo>
                    <a:pt x="0" y="584"/>
                    <a:pt x="526" y="0"/>
                    <a:pt x="1168" y="0"/>
                  </a:cubicBezTo>
                  <a:cubicBezTo>
                    <a:pt x="1752" y="0"/>
                    <a:pt x="2335" y="526"/>
                    <a:pt x="2335" y="1168"/>
                  </a:cubicBezTo>
                  <a:cubicBezTo>
                    <a:pt x="2335" y="1810"/>
                    <a:pt x="1810" y="2335"/>
                    <a:pt x="1168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2" name="Google Shape;10172;p22"/>
            <p:cNvSpPr/>
            <p:nvPr/>
          </p:nvSpPr>
          <p:spPr>
            <a:xfrm>
              <a:off x="5845650" y="1223125"/>
              <a:ext cx="56950" cy="58375"/>
            </a:xfrm>
            <a:custGeom>
              <a:avLst/>
              <a:gdLst/>
              <a:ahLst/>
              <a:cxnLst/>
              <a:rect l="l" t="t" r="r" b="b"/>
              <a:pathLst>
                <a:path w="2278" h="2335" extrusionOk="0">
                  <a:moveTo>
                    <a:pt x="2277" y="1167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335"/>
                    <a:pt x="1" y="1810"/>
                    <a:pt x="1" y="1109"/>
                  </a:cubicBezTo>
                  <a:cubicBezTo>
                    <a:pt x="59" y="467"/>
                    <a:pt x="526" y="0"/>
                    <a:pt x="1168" y="0"/>
                  </a:cubicBezTo>
                  <a:cubicBezTo>
                    <a:pt x="1810" y="0"/>
                    <a:pt x="2277" y="525"/>
                    <a:pt x="2277" y="116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3" name="Google Shape;10173;p22"/>
            <p:cNvSpPr/>
            <p:nvPr/>
          </p:nvSpPr>
          <p:spPr>
            <a:xfrm>
              <a:off x="3394100" y="241025"/>
              <a:ext cx="58400" cy="56950"/>
            </a:xfrm>
            <a:custGeom>
              <a:avLst/>
              <a:gdLst/>
              <a:ahLst/>
              <a:cxnLst/>
              <a:rect l="l" t="t" r="r" b="b"/>
              <a:pathLst>
                <a:path w="2336" h="2278" extrusionOk="0">
                  <a:moveTo>
                    <a:pt x="2277" y="1168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277"/>
                    <a:pt x="0" y="1752"/>
                    <a:pt x="59" y="1051"/>
                  </a:cubicBezTo>
                  <a:cubicBezTo>
                    <a:pt x="59" y="409"/>
                    <a:pt x="584" y="1"/>
                    <a:pt x="1226" y="1"/>
                  </a:cubicBezTo>
                  <a:cubicBezTo>
                    <a:pt x="1868" y="1"/>
                    <a:pt x="2335" y="526"/>
                    <a:pt x="2277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4" name="Google Shape;10174;p22"/>
            <p:cNvSpPr/>
            <p:nvPr/>
          </p:nvSpPr>
          <p:spPr>
            <a:xfrm>
              <a:off x="6335975" y="3185825"/>
              <a:ext cx="56925" cy="56925"/>
            </a:xfrm>
            <a:custGeom>
              <a:avLst/>
              <a:gdLst/>
              <a:ahLst/>
              <a:cxnLst/>
              <a:rect l="l" t="t" r="r" b="b"/>
              <a:pathLst>
                <a:path w="2277" h="2277" extrusionOk="0">
                  <a:moveTo>
                    <a:pt x="1168" y="2277"/>
                  </a:moveTo>
                  <a:cubicBezTo>
                    <a:pt x="526" y="2277"/>
                    <a:pt x="0" y="1810"/>
                    <a:pt x="0" y="1168"/>
                  </a:cubicBezTo>
                  <a:cubicBezTo>
                    <a:pt x="0" y="467"/>
                    <a:pt x="467" y="0"/>
                    <a:pt x="1168" y="0"/>
                  </a:cubicBezTo>
                  <a:cubicBezTo>
                    <a:pt x="1810" y="0"/>
                    <a:pt x="2277" y="526"/>
                    <a:pt x="2277" y="1109"/>
                  </a:cubicBezTo>
                  <a:cubicBezTo>
                    <a:pt x="2277" y="1751"/>
                    <a:pt x="1751" y="2277"/>
                    <a:pt x="1168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5" name="Google Shape;10175;p22"/>
            <p:cNvSpPr/>
            <p:nvPr/>
          </p:nvSpPr>
          <p:spPr>
            <a:xfrm>
              <a:off x="5356800" y="731350"/>
              <a:ext cx="56950" cy="55475"/>
            </a:xfrm>
            <a:custGeom>
              <a:avLst/>
              <a:gdLst/>
              <a:ahLst/>
              <a:cxnLst/>
              <a:rect l="l" t="t" r="r" b="b"/>
              <a:pathLst>
                <a:path w="2278" h="2219" extrusionOk="0">
                  <a:moveTo>
                    <a:pt x="1168" y="2218"/>
                  </a:moveTo>
                  <a:cubicBezTo>
                    <a:pt x="526" y="2218"/>
                    <a:pt x="59" y="1810"/>
                    <a:pt x="1" y="1168"/>
                  </a:cubicBezTo>
                  <a:cubicBezTo>
                    <a:pt x="1" y="467"/>
                    <a:pt x="468" y="0"/>
                    <a:pt x="1110" y="0"/>
                  </a:cubicBezTo>
                  <a:cubicBezTo>
                    <a:pt x="1752" y="0"/>
                    <a:pt x="2277" y="467"/>
                    <a:pt x="2277" y="1051"/>
                  </a:cubicBezTo>
                  <a:cubicBezTo>
                    <a:pt x="2277" y="1693"/>
                    <a:pt x="1810" y="2218"/>
                    <a:pt x="1168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6" name="Google Shape;10176;p22"/>
            <p:cNvSpPr/>
            <p:nvPr/>
          </p:nvSpPr>
          <p:spPr>
            <a:xfrm>
              <a:off x="1924625" y="979425"/>
              <a:ext cx="52550" cy="52550"/>
            </a:xfrm>
            <a:custGeom>
              <a:avLst/>
              <a:gdLst/>
              <a:ahLst/>
              <a:cxnLst/>
              <a:rect l="l" t="t" r="r" b="b"/>
              <a:pathLst>
                <a:path w="2102" h="2102" extrusionOk="0">
                  <a:moveTo>
                    <a:pt x="2102" y="1051"/>
                  </a:moveTo>
                  <a:cubicBezTo>
                    <a:pt x="2102" y="1576"/>
                    <a:pt x="1635" y="2043"/>
                    <a:pt x="1051" y="2102"/>
                  </a:cubicBezTo>
                  <a:cubicBezTo>
                    <a:pt x="526" y="2102"/>
                    <a:pt x="0" y="1576"/>
                    <a:pt x="0" y="993"/>
                  </a:cubicBezTo>
                  <a:cubicBezTo>
                    <a:pt x="0" y="467"/>
                    <a:pt x="526" y="0"/>
                    <a:pt x="1051" y="0"/>
                  </a:cubicBezTo>
                  <a:cubicBezTo>
                    <a:pt x="1576" y="0"/>
                    <a:pt x="2102" y="467"/>
                    <a:pt x="2102" y="10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7" name="Google Shape;10177;p22"/>
            <p:cNvSpPr/>
            <p:nvPr/>
          </p:nvSpPr>
          <p:spPr>
            <a:xfrm>
              <a:off x="6337425" y="22052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1051" y="0"/>
                  </a:moveTo>
                  <a:cubicBezTo>
                    <a:pt x="1577" y="0"/>
                    <a:pt x="2102" y="467"/>
                    <a:pt x="2102" y="993"/>
                  </a:cubicBezTo>
                  <a:cubicBezTo>
                    <a:pt x="2160" y="1576"/>
                    <a:pt x="1635" y="2102"/>
                    <a:pt x="1051" y="2102"/>
                  </a:cubicBezTo>
                  <a:cubicBezTo>
                    <a:pt x="526" y="2043"/>
                    <a:pt x="1" y="1576"/>
                    <a:pt x="1" y="1051"/>
                  </a:cubicBezTo>
                  <a:cubicBezTo>
                    <a:pt x="1" y="467"/>
                    <a:pt x="526" y="0"/>
                    <a:pt x="105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8" name="Google Shape;10178;p22"/>
            <p:cNvSpPr/>
            <p:nvPr/>
          </p:nvSpPr>
          <p:spPr>
            <a:xfrm>
              <a:off x="1431400" y="171487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2101" y="1052"/>
                  </a:moveTo>
                  <a:cubicBezTo>
                    <a:pt x="2101" y="1635"/>
                    <a:pt x="1635" y="2102"/>
                    <a:pt x="1051" y="2102"/>
                  </a:cubicBezTo>
                  <a:cubicBezTo>
                    <a:pt x="467" y="2102"/>
                    <a:pt x="0" y="1577"/>
                    <a:pt x="0" y="1052"/>
                  </a:cubicBezTo>
                  <a:cubicBezTo>
                    <a:pt x="0" y="468"/>
                    <a:pt x="525" y="1"/>
                    <a:pt x="1051" y="1"/>
                  </a:cubicBezTo>
                  <a:cubicBezTo>
                    <a:pt x="1576" y="59"/>
                    <a:pt x="2101" y="526"/>
                    <a:pt x="2101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9" name="Google Shape;10179;p22"/>
            <p:cNvSpPr/>
            <p:nvPr/>
          </p:nvSpPr>
          <p:spPr>
            <a:xfrm>
              <a:off x="5601950" y="4661125"/>
              <a:ext cx="52575" cy="52575"/>
            </a:xfrm>
            <a:custGeom>
              <a:avLst/>
              <a:gdLst/>
              <a:ahLst/>
              <a:cxnLst/>
              <a:rect l="l" t="t" r="r" b="b"/>
              <a:pathLst>
                <a:path w="2103" h="2103" extrusionOk="0">
                  <a:moveTo>
                    <a:pt x="2102" y="993"/>
                  </a:moveTo>
                  <a:cubicBezTo>
                    <a:pt x="2102" y="1519"/>
                    <a:pt x="1635" y="2044"/>
                    <a:pt x="1052" y="2044"/>
                  </a:cubicBezTo>
                  <a:cubicBezTo>
                    <a:pt x="526" y="2102"/>
                    <a:pt x="1" y="1577"/>
                    <a:pt x="1" y="993"/>
                  </a:cubicBezTo>
                  <a:cubicBezTo>
                    <a:pt x="1" y="468"/>
                    <a:pt x="468" y="1"/>
                    <a:pt x="1052" y="1"/>
                  </a:cubicBezTo>
                  <a:cubicBezTo>
                    <a:pt x="1577" y="1"/>
                    <a:pt x="2044" y="468"/>
                    <a:pt x="2102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0" name="Google Shape;10180;p22"/>
            <p:cNvSpPr/>
            <p:nvPr/>
          </p:nvSpPr>
          <p:spPr>
            <a:xfrm>
              <a:off x="4865025" y="51500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2102" y="992"/>
                  </a:moveTo>
                  <a:cubicBezTo>
                    <a:pt x="2161" y="1518"/>
                    <a:pt x="1694" y="2043"/>
                    <a:pt x="1110" y="2101"/>
                  </a:cubicBezTo>
                  <a:cubicBezTo>
                    <a:pt x="526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2" y="0"/>
                  </a:cubicBezTo>
                  <a:cubicBezTo>
                    <a:pt x="1577" y="0"/>
                    <a:pt x="2102" y="467"/>
                    <a:pt x="2102" y="99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1" name="Google Shape;10181;p22"/>
            <p:cNvSpPr/>
            <p:nvPr/>
          </p:nvSpPr>
          <p:spPr>
            <a:xfrm>
              <a:off x="4376175" y="242500"/>
              <a:ext cx="52575" cy="52550"/>
            </a:xfrm>
            <a:custGeom>
              <a:avLst/>
              <a:gdLst/>
              <a:ahLst/>
              <a:cxnLst/>
              <a:rect l="l" t="t" r="r" b="b"/>
              <a:pathLst>
                <a:path w="2103" h="2102" extrusionOk="0">
                  <a:moveTo>
                    <a:pt x="2102" y="1109"/>
                  </a:moveTo>
                  <a:cubicBezTo>
                    <a:pt x="2044" y="1634"/>
                    <a:pt x="1577" y="2101"/>
                    <a:pt x="1051" y="2101"/>
                  </a:cubicBezTo>
                  <a:cubicBezTo>
                    <a:pt x="468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1" y="58"/>
                  </a:cubicBezTo>
                  <a:cubicBezTo>
                    <a:pt x="1635" y="58"/>
                    <a:pt x="2102" y="525"/>
                    <a:pt x="2102" y="110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2" name="Google Shape;10182;p22"/>
            <p:cNvSpPr/>
            <p:nvPr/>
          </p:nvSpPr>
          <p:spPr>
            <a:xfrm>
              <a:off x="1190625" y="2942125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8"/>
                    <a:pt x="1518" y="1985"/>
                    <a:pt x="992" y="1985"/>
                  </a:cubicBezTo>
                  <a:cubicBezTo>
                    <a:pt x="409" y="1985"/>
                    <a:pt x="0" y="1576"/>
                    <a:pt x="0" y="993"/>
                  </a:cubicBezTo>
                  <a:cubicBezTo>
                    <a:pt x="0" y="409"/>
                    <a:pt x="350" y="117"/>
                    <a:pt x="876" y="59"/>
                  </a:cubicBezTo>
                  <a:cubicBezTo>
                    <a:pt x="1459" y="0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3" name="Google Shape;10183;p22"/>
            <p:cNvSpPr/>
            <p:nvPr/>
          </p:nvSpPr>
          <p:spPr>
            <a:xfrm>
              <a:off x="2169775" y="734250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1927" y="935"/>
                  </a:moveTo>
                  <a:cubicBezTo>
                    <a:pt x="1868" y="1577"/>
                    <a:pt x="1577" y="1927"/>
                    <a:pt x="935" y="1927"/>
                  </a:cubicBezTo>
                  <a:cubicBezTo>
                    <a:pt x="351" y="1927"/>
                    <a:pt x="1" y="1577"/>
                    <a:pt x="1" y="935"/>
                  </a:cubicBezTo>
                  <a:cubicBezTo>
                    <a:pt x="59" y="410"/>
                    <a:pt x="351" y="59"/>
                    <a:pt x="935" y="59"/>
                  </a:cubicBezTo>
                  <a:cubicBezTo>
                    <a:pt x="1577" y="1"/>
                    <a:pt x="1810" y="410"/>
                    <a:pt x="1927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4" name="Google Shape;10184;p22"/>
            <p:cNvSpPr/>
            <p:nvPr/>
          </p:nvSpPr>
          <p:spPr>
            <a:xfrm>
              <a:off x="1190625" y="2695500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9"/>
                    <a:pt x="1518" y="1927"/>
                    <a:pt x="992" y="1985"/>
                  </a:cubicBezTo>
                  <a:cubicBezTo>
                    <a:pt x="409" y="1985"/>
                    <a:pt x="0" y="1577"/>
                    <a:pt x="0" y="993"/>
                  </a:cubicBezTo>
                  <a:cubicBezTo>
                    <a:pt x="0" y="409"/>
                    <a:pt x="350" y="118"/>
                    <a:pt x="876" y="59"/>
                  </a:cubicBezTo>
                  <a:cubicBezTo>
                    <a:pt x="1459" y="1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5" name="Google Shape;10185;p22"/>
            <p:cNvSpPr/>
            <p:nvPr/>
          </p:nvSpPr>
          <p:spPr>
            <a:xfrm>
              <a:off x="6340350" y="3432425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934" y="1927"/>
                  </a:moveTo>
                  <a:cubicBezTo>
                    <a:pt x="409" y="1927"/>
                    <a:pt x="0" y="1519"/>
                    <a:pt x="0" y="935"/>
                  </a:cubicBezTo>
                  <a:cubicBezTo>
                    <a:pt x="0" y="410"/>
                    <a:pt x="467" y="1"/>
                    <a:pt x="993" y="1"/>
                  </a:cubicBezTo>
                  <a:cubicBezTo>
                    <a:pt x="1576" y="59"/>
                    <a:pt x="1868" y="410"/>
                    <a:pt x="1927" y="935"/>
                  </a:cubicBezTo>
                  <a:cubicBezTo>
                    <a:pt x="1927" y="1519"/>
                    <a:pt x="1518" y="1927"/>
                    <a:pt x="934" y="19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6" name="Google Shape;10186;p22"/>
            <p:cNvSpPr/>
            <p:nvPr/>
          </p:nvSpPr>
          <p:spPr>
            <a:xfrm>
              <a:off x="3151850" y="245400"/>
              <a:ext cx="48200" cy="46725"/>
            </a:xfrm>
            <a:custGeom>
              <a:avLst/>
              <a:gdLst/>
              <a:ahLst/>
              <a:cxnLst/>
              <a:rect l="l" t="t" r="r" b="b"/>
              <a:pathLst>
                <a:path w="1928" h="1869" extrusionOk="0">
                  <a:moveTo>
                    <a:pt x="1927" y="993"/>
                  </a:moveTo>
                  <a:cubicBezTo>
                    <a:pt x="1869" y="1518"/>
                    <a:pt x="1577" y="1869"/>
                    <a:pt x="993" y="1869"/>
                  </a:cubicBezTo>
                  <a:cubicBezTo>
                    <a:pt x="410" y="1869"/>
                    <a:pt x="1" y="1402"/>
                    <a:pt x="59" y="876"/>
                  </a:cubicBezTo>
                  <a:cubicBezTo>
                    <a:pt x="118" y="293"/>
                    <a:pt x="468" y="1"/>
                    <a:pt x="1052" y="1"/>
                  </a:cubicBezTo>
                  <a:cubicBezTo>
                    <a:pt x="1635" y="59"/>
                    <a:pt x="1869" y="409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7" name="Google Shape;10187;p22"/>
            <p:cNvSpPr/>
            <p:nvPr/>
          </p:nvSpPr>
          <p:spPr>
            <a:xfrm>
              <a:off x="5850025" y="4415975"/>
              <a:ext cx="48200" cy="48175"/>
            </a:xfrm>
            <a:custGeom>
              <a:avLst/>
              <a:gdLst/>
              <a:ahLst/>
              <a:cxnLst/>
              <a:rect l="l" t="t" r="r" b="b"/>
              <a:pathLst>
                <a:path w="1928" h="1927" extrusionOk="0">
                  <a:moveTo>
                    <a:pt x="935" y="1"/>
                  </a:moveTo>
                  <a:cubicBezTo>
                    <a:pt x="1519" y="1"/>
                    <a:pt x="1927" y="409"/>
                    <a:pt x="1927" y="935"/>
                  </a:cubicBezTo>
                  <a:cubicBezTo>
                    <a:pt x="1927" y="1518"/>
                    <a:pt x="1519" y="1927"/>
                    <a:pt x="993" y="1927"/>
                  </a:cubicBezTo>
                  <a:cubicBezTo>
                    <a:pt x="410" y="1869"/>
                    <a:pt x="59" y="1577"/>
                    <a:pt x="59" y="993"/>
                  </a:cubicBezTo>
                  <a:cubicBezTo>
                    <a:pt x="1" y="468"/>
                    <a:pt x="410" y="1"/>
                    <a:pt x="9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8" name="Google Shape;10188;p22"/>
            <p:cNvSpPr/>
            <p:nvPr/>
          </p:nvSpPr>
          <p:spPr>
            <a:xfrm>
              <a:off x="3640725" y="5393675"/>
              <a:ext cx="49625" cy="49650"/>
            </a:xfrm>
            <a:custGeom>
              <a:avLst/>
              <a:gdLst/>
              <a:ahLst/>
              <a:cxnLst/>
              <a:rect l="l" t="t" r="r" b="b"/>
              <a:pathLst>
                <a:path w="1985" h="1986" extrusionOk="0">
                  <a:moveTo>
                    <a:pt x="934" y="1985"/>
                  </a:moveTo>
                  <a:cubicBezTo>
                    <a:pt x="409" y="1927"/>
                    <a:pt x="0" y="1460"/>
                    <a:pt x="58" y="935"/>
                  </a:cubicBezTo>
                  <a:cubicBezTo>
                    <a:pt x="117" y="351"/>
                    <a:pt x="584" y="1"/>
                    <a:pt x="1109" y="59"/>
                  </a:cubicBezTo>
                  <a:cubicBezTo>
                    <a:pt x="1693" y="118"/>
                    <a:pt x="1985" y="468"/>
                    <a:pt x="1985" y="1052"/>
                  </a:cubicBezTo>
                  <a:cubicBezTo>
                    <a:pt x="1985" y="1577"/>
                    <a:pt x="1518" y="1985"/>
                    <a:pt x="934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9" name="Google Shape;10189;p22"/>
            <p:cNvSpPr/>
            <p:nvPr/>
          </p:nvSpPr>
          <p:spPr>
            <a:xfrm>
              <a:off x="3884400" y="5393675"/>
              <a:ext cx="48200" cy="49650"/>
            </a:xfrm>
            <a:custGeom>
              <a:avLst/>
              <a:gdLst/>
              <a:ahLst/>
              <a:cxnLst/>
              <a:rect l="l" t="t" r="r" b="b"/>
              <a:pathLst>
                <a:path w="1928" h="1986" extrusionOk="0">
                  <a:moveTo>
                    <a:pt x="1927" y="993"/>
                  </a:moveTo>
                  <a:cubicBezTo>
                    <a:pt x="1927" y="1577"/>
                    <a:pt x="1519" y="1985"/>
                    <a:pt x="993" y="1985"/>
                  </a:cubicBezTo>
                  <a:cubicBezTo>
                    <a:pt x="409" y="1985"/>
                    <a:pt x="1" y="1519"/>
                    <a:pt x="1" y="993"/>
                  </a:cubicBezTo>
                  <a:cubicBezTo>
                    <a:pt x="59" y="409"/>
                    <a:pt x="409" y="59"/>
                    <a:pt x="935" y="59"/>
                  </a:cubicBezTo>
                  <a:cubicBezTo>
                    <a:pt x="1519" y="1"/>
                    <a:pt x="1927" y="468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0" name="Google Shape;10190;p22"/>
            <p:cNvSpPr/>
            <p:nvPr/>
          </p:nvSpPr>
          <p:spPr>
            <a:xfrm>
              <a:off x="1190625" y="2454725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1868" y="935"/>
                  </a:moveTo>
                  <a:cubicBezTo>
                    <a:pt x="1809" y="1518"/>
                    <a:pt x="1459" y="1869"/>
                    <a:pt x="934" y="1810"/>
                  </a:cubicBezTo>
                  <a:cubicBezTo>
                    <a:pt x="350" y="1810"/>
                    <a:pt x="0" y="1402"/>
                    <a:pt x="58" y="876"/>
                  </a:cubicBezTo>
                  <a:cubicBezTo>
                    <a:pt x="117" y="351"/>
                    <a:pt x="467" y="1"/>
                    <a:pt x="992" y="1"/>
                  </a:cubicBezTo>
                  <a:cubicBezTo>
                    <a:pt x="1518" y="1"/>
                    <a:pt x="1809" y="409"/>
                    <a:pt x="1868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1" name="Google Shape;10191;p22"/>
            <p:cNvSpPr/>
            <p:nvPr/>
          </p:nvSpPr>
          <p:spPr>
            <a:xfrm>
              <a:off x="1434300" y="39227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460" y="117"/>
                    <a:pt x="1869" y="409"/>
                    <a:pt x="1810" y="993"/>
                  </a:cubicBezTo>
                  <a:cubicBezTo>
                    <a:pt x="1810" y="1518"/>
                    <a:pt x="1460" y="1868"/>
                    <a:pt x="876" y="1868"/>
                  </a:cubicBezTo>
                  <a:cubicBezTo>
                    <a:pt x="351" y="1810"/>
                    <a:pt x="1" y="1460"/>
                    <a:pt x="1" y="934"/>
                  </a:cubicBezTo>
                  <a:cubicBezTo>
                    <a:pt x="1" y="351"/>
                    <a:pt x="351" y="117"/>
                    <a:pt x="9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2" name="Google Shape;10192;p22"/>
            <p:cNvSpPr/>
            <p:nvPr/>
          </p:nvSpPr>
          <p:spPr>
            <a:xfrm>
              <a:off x="1680925" y="122457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934"/>
                  </a:moveTo>
                  <a:cubicBezTo>
                    <a:pt x="1810" y="1460"/>
                    <a:pt x="1518" y="1868"/>
                    <a:pt x="934" y="1868"/>
                  </a:cubicBezTo>
                  <a:cubicBezTo>
                    <a:pt x="351" y="1868"/>
                    <a:pt x="0" y="1518"/>
                    <a:pt x="0" y="934"/>
                  </a:cubicBezTo>
                  <a:cubicBezTo>
                    <a:pt x="0" y="409"/>
                    <a:pt x="351" y="59"/>
                    <a:pt x="876" y="59"/>
                  </a:cubicBezTo>
                  <a:cubicBezTo>
                    <a:pt x="1460" y="0"/>
                    <a:pt x="1752" y="351"/>
                    <a:pt x="1868" y="93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3" name="Google Shape;10193;p22"/>
            <p:cNvSpPr/>
            <p:nvPr/>
          </p:nvSpPr>
          <p:spPr>
            <a:xfrm>
              <a:off x="5358275" y="4906300"/>
              <a:ext cx="45250" cy="45250"/>
            </a:xfrm>
            <a:custGeom>
              <a:avLst/>
              <a:gdLst/>
              <a:ahLst/>
              <a:cxnLst/>
              <a:rect l="l" t="t" r="r" b="b"/>
              <a:pathLst>
                <a:path w="1810" h="1810" extrusionOk="0">
                  <a:moveTo>
                    <a:pt x="876" y="0"/>
                  </a:moveTo>
                  <a:cubicBezTo>
                    <a:pt x="1459" y="59"/>
                    <a:pt x="1810" y="350"/>
                    <a:pt x="1810" y="876"/>
                  </a:cubicBezTo>
                  <a:cubicBezTo>
                    <a:pt x="1810" y="1459"/>
                    <a:pt x="1518" y="1810"/>
                    <a:pt x="934" y="1810"/>
                  </a:cubicBezTo>
                  <a:cubicBezTo>
                    <a:pt x="409" y="1810"/>
                    <a:pt x="58" y="1518"/>
                    <a:pt x="0" y="992"/>
                  </a:cubicBezTo>
                  <a:cubicBezTo>
                    <a:pt x="0" y="409"/>
                    <a:pt x="350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4" name="Google Shape;10194;p22"/>
            <p:cNvSpPr/>
            <p:nvPr/>
          </p:nvSpPr>
          <p:spPr>
            <a:xfrm>
              <a:off x="1192075" y="318582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701"/>
                  </a:moveTo>
                  <a:cubicBezTo>
                    <a:pt x="1751" y="1518"/>
                    <a:pt x="1460" y="1868"/>
                    <a:pt x="876" y="1868"/>
                  </a:cubicBezTo>
                  <a:cubicBezTo>
                    <a:pt x="351" y="1868"/>
                    <a:pt x="0" y="1518"/>
                    <a:pt x="0" y="993"/>
                  </a:cubicBezTo>
                  <a:cubicBezTo>
                    <a:pt x="0" y="409"/>
                    <a:pt x="351" y="0"/>
                    <a:pt x="934" y="117"/>
                  </a:cubicBezTo>
                  <a:cubicBezTo>
                    <a:pt x="1285" y="175"/>
                    <a:pt x="1576" y="526"/>
                    <a:pt x="1868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5" name="Google Shape;10195;p22"/>
            <p:cNvSpPr/>
            <p:nvPr/>
          </p:nvSpPr>
          <p:spPr>
            <a:xfrm>
              <a:off x="2660100" y="5152900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992" y="1869"/>
                  </a:moveTo>
                  <a:cubicBezTo>
                    <a:pt x="409" y="1810"/>
                    <a:pt x="0" y="1518"/>
                    <a:pt x="0" y="935"/>
                  </a:cubicBezTo>
                  <a:cubicBezTo>
                    <a:pt x="0" y="351"/>
                    <a:pt x="350" y="1"/>
                    <a:pt x="934" y="1"/>
                  </a:cubicBezTo>
                  <a:cubicBezTo>
                    <a:pt x="1459" y="1"/>
                    <a:pt x="1810" y="351"/>
                    <a:pt x="1810" y="876"/>
                  </a:cubicBezTo>
                  <a:cubicBezTo>
                    <a:pt x="1868" y="1460"/>
                    <a:pt x="1518" y="1752"/>
                    <a:pt x="992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6" name="Google Shape;10196;p22"/>
            <p:cNvSpPr/>
            <p:nvPr/>
          </p:nvSpPr>
          <p:spPr>
            <a:xfrm>
              <a:off x="3395550" y="53951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518" y="117"/>
                    <a:pt x="1869" y="350"/>
                    <a:pt x="1869" y="934"/>
                  </a:cubicBezTo>
                  <a:cubicBezTo>
                    <a:pt x="1869" y="1518"/>
                    <a:pt x="1518" y="1868"/>
                    <a:pt x="935" y="1868"/>
                  </a:cubicBezTo>
                  <a:cubicBezTo>
                    <a:pt x="409" y="1868"/>
                    <a:pt x="59" y="1518"/>
                    <a:pt x="59" y="993"/>
                  </a:cubicBezTo>
                  <a:cubicBezTo>
                    <a:pt x="1" y="409"/>
                    <a:pt x="409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7" name="Google Shape;10197;p22"/>
            <p:cNvSpPr/>
            <p:nvPr/>
          </p:nvSpPr>
          <p:spPr>
            <a:xfrm>
              <a:off x="4132475" y="5396600"/>
              <a:ext cx="46725" cy="45275"/>
            </a:xfrm>
            <a:custGeom>
              <a:avLst/>
              <a:gdLst/>
              <a:ahLst/>
              <a:cxnLst/>
              <a:rect l="l" t="t" r="r" b="b"/>
              <a:pathLst>
                <a:path w="1869" h="1811" extrusionOk="0">
                  <a:moveTo>
                    <a:pt x="1869" y="876"/>
                  </a:moveTo>
                  <a:cubicBezTo>
                    <a:pt x="1752" y="1460"/>
                    <a:pt x="1460" y="1810"/>
                    <a:pt x="876" y="1810"/>
                  </a:cubicBezTo>
                  <a:cubicBezTo>
                    <a:pt x="351" y="1752"/>
                    <a:pt x="1" y="1402"/>
                    <a:pt x="1" y="818"/>
                  </a:cubicBezTo>
                  <a:cubicBezTo>
                    <a:pt x="59" y="292"/>
                    <a:pt x="409" y="1"/>
                    <a:pt x="935" y="1"/>
                  </a:cubicBezTo>
                  <a:cubicBezTo>
                    <a:pt x="1519" y="1"/>
                    <a:pt x="1752" y="351"/>
                    <a:pt x="1869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8" name="Google Shape;10198;p22"/>
            <p:cNvSpPr/>
            <p:nvPr/>
          </p:nvSpPr>
          <p:spPr>
            <a:xfrm>
              <a:off x="1926075" y="4661125"/>
              <a:ext cx="45275" cy="43825"/>
            </a:xfrm>
            <a:custGeom>
              <a:avLst/>
              <a:gdLst/>
              <a:ahLst/>
              <a:cxnLst/>
              <a:rect l="l" t="t" r="r" b="b"/>
              <a:pathLst>
                <a:path w="1811" h="1753" extrusionOk="0">
                  <a:moveTo>
                    <a:pt x="1810" y="993"/>
                  </a:moveTo>
                  <a:cubicBezTo>
                    <a:pt x="1518" y="1227"/>
                    <a:pt x="1227" y="1577"/>
                    <a:pt x="876" y="1635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293" y="1"/>
                    <a:pt x="818" y="59"/>
                  </a:cubicBezTo>
                  <a:cubicBezTo>
                    <a:pt x="1168" y="118"/>
                    <a:pt x="1460" y="410"/>
                    <a:pt x="1810" y="643"/>
                  </a:cubicBezTo>
                  <a:cubicBezTo>
                    <a:pt x="1810" y="760"/>
                    <a:pt x="1810" y="876"/>
                    <a:pt x="1810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9" name="Google Shape;10199;p22"/>
            <p:cNvSpPr/>
            <p:nvPr/>
          </p:nvSpPr>
          <p:spPr>
            <a:xfrm>
              <a:off x="5117475" y="493475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2"/>
                  </a:moveTo>
                  <a:cubicBezTo>
                    <a:pt x="1519" y="1285"/>
                    <a:pt x="1227" y="1635"/>
                    <a:pt x="877" y="1694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351" y="1"/>
                    <a:pt x="818" y="59"/>
                  </a:cubicBezTo>
                  <a:cubicBezTo>
                    <a:pt x="1168" y="118"/>
                    <a:pt x="1460" y="468"/>
                    <a:pt x="1810" y="701"/>
                  </a:cubicBezTo>
                  <a:cubicBezTo>
                    <a:pt x="1810" y="818"/>
                    <a:pt x="1810" y="935"/>
                    <a:pt x="1810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0" name="Google Shape;10200;p22"/>
            <p:cNvSpPr/>
            <p:nvPr/>
          </p:nvSpPr>
          <p:spPr>
            <a:xfrm>
              <a:off x="6096650" y="1472650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1"/>
                  </a:moveTo>
                  <a:cubicBezTo>
                    <a:pt x="1460" y="1285"/>
                    <a:pt x="1226" y="1635"/>
                    <a:pt x="876" y="1693"/>
                  </a:cubicBezTo>
                  <a:cubicBezTo>
                    <a:pt x="351" y="1752"/>
                    <a:pt x="1" y="1401"/>
                    <a:pt x="1" y="876"/>
                  </a:cubicBezTo>
                  <a:cubicBezTo>
                    <a:pt x="1" y="351"/>
                    <a:pt x="351" y="0"/>
                    <a:pt x="818" y="59"/>
                  </a:cubicBezTo>
                  <a:cubicBezTo>
                    <a:pt x="1168" y="117"/>
                    <a:pt x="1460" y="467"/>
                    <a:pt x="1810" y="701"/>
                  </a:cubicBezTo>
                  <a:lnTo>
                    <a:pt x="1810" y="105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1" name="Google Shape;10201;p22"/>
            <p:cNvSpPr/>
            <p:nvPr/>
          </p:nvSpPr>
          <p:spPr>
            <a:xfrm>
              <a:off x="6098100" y="4173750"/>
              <a:ext cx="37975" cy="42325"/>
            </a:xfrm>
            <a:custGeom>
              <a:avLst/>
              <a:gdLst/>
              <a:ahLst/>
              <a:cxnLst/>
              <a:rect l="l" t="t" r="r" b="b"/>
              <a:pathLst>
                <a:path w="1519" h="1693" extrusionOk="0">
                  <a:moveTo>
                    <a:pt x="643" y="1693"/>
                  </a:moveTo>
                  <a:cubicBezTo>
                    <a:pt x="410" y="1401"/>
                    <a:pt x="1" y="1051"/>
                    <a:pt x="59" y="817"/>
                  </a:cubicBezTo>
                  <a:cubicBezTo>
                    <a:pt x="118" y="526"/>
                    <a:pt x="526" y="117"/>
                    <a:pt x="818" y="59"/>
                  </a:cubicBezTo>
                  <a:cubicBezTo>
                    <a:pt x="993" y="0"/>
                    <a:pt x="1460" y="467"/>
                    <a:pt x="1460" y="759"/>
                  </a:cubicBezTo>
                  <a:cubicBezTo>
                    <a:pt x="1519" y="1051"/>
                    <a:pt x="1168" y="1343"/>
                    <a:pt x="993" y="1635"/>
                  </a:cubicBezTo>
                  <a:cubicBezTo>
                    <a:pt x="876" y="1635"/>
                    <a:pt x="760" y="1635"/>
                    <a:pt x="643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2" name="Google Shape;10202;p22"/>
            <p:cNvSpPr/>
            <p:nvPr/>
          </p:nvSpPr>
          <p:spPr>
            <a:xfrm>
              <a:off x="1196450" y="2212500"/>
              <a:ext cx="40875" cy="37950"/>
            </a:xfrm>
            <a:custGeom>
              <a:avLst/>
              <a:gdLst/>
              <a:ahLst/>
              <a:cxnLst/>
              <a:rect l="l" t="t" r="r" b="b"/>
              <a:pathLst>
                <a:path w="1635" h="1518" extrusionOk="0">
                  <a:moveTo>
                    <a:pt x="1635" y="934"/>
                  </a:moveTo>
                  <a:cubicBezTo>
                    <a:pt x="1285" y="1109"/>
                    <a:pt x="993" y="1518"/>
                    <a:pt x="701" y="1460"/>
                  </a:cubicBezTo>
                  <a:cubicBezTo>
                    <a:pt x="409" y="1401"/>
                    <a:pt x="59" y="993"/>
                    <a:pt x="0" y="701"/>
                  </a:cubicBezTo>
                  <a:cubicBezTo>
                    <a:pt x="0" y="467"/>
                    <a:pt x="467" y="0"/>
                    <a:pt x="701" y="0"/>
                  </a:cubicBezTo>
                  <a:cubicBezTo>
                    <a:pt x="993" y="0"/>
                    <a:pt x="1343" y="350"/>
                    <a:pt x="1635" y="584"/>
                  </a:cubicBezTo>
                  <a:lnTo>
                    <a:pt x="1635" y="934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3" name="Google Shape;10203;p22"/>
            <p:cNvSpPr/>
            <p:nvPr/>
          </p:nvSpPr>
          <p:spPr>
            <a:xfrm>
              <a:off x="6346175" y="1970250"/>
              <a:ext cx="40900" cy="36525"/>
            </a:xfrm>
            <a:custGeom>
              <a:avLst/>
              <a:gdLst/>
              <a:ahLst/>
              <a:cxnLst/>
              <a:rect l="l" t="t" r="r" b="b"/>
              <a:pathLst>
                <a:path w="1636" h="1461" extrusionOk="0">
                  <a:moveTo>
                    <a:pt x="1577" y="935"/>
                  </a:moveTo>
                  <a:cubicBezTo>
                    <a:pt x="1285" y="1110"/>
                    <a:pt x="935" y="1460"/>
                    <a:pt x="701" y="1402"/>
                  </a:cubicBezTo>
                  <a:cubicBezTo>
                    <a:pt x="409" y="1402"/>
                    <a:pt x="59" y="935"/>
                    <a:pt x="1" y="643"/>
                  </a:cubicBezTo>
                  <a:cubicBezTo>
                    <a:pt x="1" y="468"/>
                    <a:pt x="468" y="1"/>
                    <a:pt x="701" y="1"/>
                  </a:cubicBezTo>
                  <a:cubicBezTo>
                    <a:pt x="993" y="1"/>
                    <a:pt x="1285" y="351"/>
                    <a:pt x="1635" y="526"/>
                  </a:cubicBezTo>
                  <a:cubicBezTo>
                    <a:pt x="1635" y="643"/>
                    <a:pt x="1635" y="818"/>
                    <a:pt x="1577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4" name="Google Shape;10204;p22"/>
            <p:cNvSpPr/>
            <p:nvPr/>
          </p:nvSpPr>
          <p:spPr>
            <a:xfrm>
              <a:off x="1685300" y="4417450"/>
              <a:ext cx="37975" cy="40875"/>
            </a:xfrm>
            <a:custGeom>
              <a:avLst/>
              <a:gdLst/>
              <a:ahLst/>
              <a:cxnLst/>
              <a:rect l="l" t="t" r="r" b="b"/>
              <a:pathLst>
                <a:path w="1519" h="1635" extrusionOk="0">
                  <a:moveTo>
                    <a:pt x="935" y="0"/>
                  </a:moveTo>
                  <a:cubicBezTo>
                    <a:pt x="1110" y="292"/>
                    <a:pt x="1518" y="642"/>
                    <a:pt x="1460" y="876"/>
                  </a:cubicBezTo>
                  <a:cubicBezTo>
                    <a:pt x="1401" y="1167"/>
                    <a:pt x="993" y="1576"/>
                    <a:pt x="701" y="1576"/>
                  </a:cubicBezTo>
                  <a:cubicBezTo>
                    <a:pt x="468" y="1634"/>
                    <a:pt x="59" y="1167"/>
                    <a:pt x="1" y="934"/>
                  </a:cubicBezTo>
                  <a:cubicBezTo>
                    <a:pt x="1" y="642"/>
                    <a:pt x="351" y="292"/>
                    <a:pt x="584" y="0"/>
                  </a:cubicBezTo>
                  <a:lnTo>
                    <a:pt x="935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5" name="Google Shape;10205;p22"/>
            <p:cNvSpPr/>
            <p:nvPr/>
          </p:nvSpPr>
          <p:spPr>
            <a:xfrm>
              <a:off x="4630100" y="246875"/>
              <a:ext cx="37950" cy="40875"/>
            </a:xfrm>
            <a:custGeom>
              <a:avLst/>
              <a:gdLst/>
              <a:ahLst/>
              <a:cxnLst/>
              <a:rect l="l" t="t" r="r" b="b"/>
              <a:pathLst>
                <a:path w="1518" h="1635" extrusionOk="0">
                  <a:moveTo>
                    <a:pt x="934" y="0"/>
                  </a:moveTo>
                  <a:cubicBezTo>
                    <a:pt x="1109" y="292"/>
                    <a:pt x="1518" y="642"/>
                    <a:pt x="1459" y="876"/>
                  </a:cubicBezTo>
                  <a:cubicBezTo>
                    <a:pt x="1401" y="1168"/>
                    <a:pt x="993" y="1576"/>
                    <a:pt x="701" y="1576"/>
                  </a:cubicBezTo>
                  <a:cubicBezTo>
                    <a:pt x="526" y="1635"/>
                    <a:pt x="59" y="1168"/>
                    <a:pt x="59" y="934"/>
                  </a:cubicBezTo>
                  <a:cubicBezTo>
                    <a:pt x="0" y="584"/>
                    <a:pt x="350" y="292"/>
                    <a:pt x="584" y="0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6" name="Google Shape;10206;p22"/>
            <p:cNvSpPr/>
            <p:nvPr/>
          </p:nvSpPr>
          <p:spPr>
            <a:xfrm>
              <a:off x="2175625" y="4910675"/>
              <a:ext cx="36500" cy="40875"/>
            </a:xfrm>
            <a:custGeom>
              <a:avLst/>
              <a:gdLst/>
              <a:ahLst/>
              <a:cxnLst/>
              <a:rect l="l" t="t" r="r" b="b"/>
              <a:pathLst>
                <a:path w="1460" h="1635" extrusionOk="0">
                  <a:moveTo>
                    <a:pt x="584" y="1635"/>
                  </a:moveTo>
                  <a:cubicBezTo>
                    <a:pt x="350" y="1343"/>
                    <a:pt x="0" y="1051"/>
                    <a:pt x="0" y="759"/>
                  </a:cubicBezTo>
                  <a:cubicBezTo>
                    <a:pt x="58" y="467"/>
                    <a:pt x="467" y="59"/>
                    <a:pt x="759" y="59"/>
                  </a:cubicBezTo>
                  <a:cubicBezTo>
                    <a:pt x="934" y="0"/>
                    <a:pt x="1401" y="467"/>
                    <a:pt x="1459" y="701"/>
                  </a:cubicBezTo>
                  <a:cubicBezTo>
                    <a:pt x="1459" y="993"/>
                    <a:pt x="1109" y="1343"/>
                    <a:pt x="934" y="1635"/>
                  </a:cubicBezTo>
                  <a:cubicBezTo>
                    <a:pt x="817" y="1635"/>
                    <a:pt x="701" y="1635"/>
                    <a:pt x="584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7" name="Google Shape;10207;p22"/>
            <p:cNvSpPr/>
            <p:nvPr/>
          </p:nvSpPr>
          <p:spPr>
            <a:xfrm>
              <a:off x="4379100" y="5399525"/>
              <a:ext cx="40875" cy="36500"/>
            </a:xfrm>
            <a:custGeom>
              <a:avLst/>
              <a:gdLst/>
              <a:ahLst/>
              <a:cxnLst/>
              <a:rect l="l" t="t" r="r" b="b"/>
              <a:pathLst>
                <a:path w="1635" h="1460" extrusionOk="0">
                  <a:moveTo>
                    <a:pt x="59" y="526"/>
                  </a:moveTo>
                  <a:cubicBezTo>
                    <a:pt x="351" y="351"/>
                    <a:pt x="701" y="0"/>
                    <a:pt x="993" y="59"/>
                  </a:cubicBezTo>
                  <a:cubicBezTo>
                    <a:pt x="1226" y="117"/>
                    <a:pt x="1576" y="526"/>
                    <a:pt x="1635" y="818"/>
                  </a:cubicBezTo>
                  <a:cubicBezTo>
                    <a:pt x="1635" y="1051"/>
                    <a:pt x="1168" y="1460"/>
                    <a:pt x="876" y="1460"/>
                  </a:cubicBezTo>
                  <a:cubicBezTo>
                    <a:pt x="584" y="1460"/>
                    <a:pt x="292" y="1109"/>
                    <a:pt x="0" y="876"/>
                  </a:cubicBezTo>
                  <a:cubicBezTo>
                    <a:pt x="0" y="759"/>
                    <a:pt x="59" y="642"/>
                    <a:pt x="59" y="5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8" name="Google Shape;10208;p22"/>
            <p:cNvSpPr/>
            <p:nvPr/>
          </p:nvSpPr>
          <p:spPr>
            <a:xfrm>
              <a:off x="2422225" y="497850"/>
              <a:ext cx="43800" cy="35050"/>
            </a:xfrm>
            <a:custGeom>
              <a:avLst/>
              <a:gdLst/>
              <a:ahLst/>
              <a:cxnLst/>
              <a:rect l="l" t="t" r="r" b="b"/>
              <a:pathLst>
                <a:path w="1752" h="1402" extrusionOk="0">
                  <a:moveTo>
                    <a:pt x="1752" y="701"/>
                  </a:moveTo>
                  <a:cubicBezTo>
                    <a:pt x="1285" y="1052"/>
                    <a:pt x="993" y="1402"/>
                    <a:pt x="759" y="1402"/>
                  </a:cubicBezTo>
                  <a:cubicBezTo>
                    <a:pt x="468" y="1402"/>
                    <a:pt x="234" y="993"/>
                    <a:pt x="1" y="760"/>
                  </a:cubicBezTo>
                  <a:cubicBezTo>
                    <a:pt x="234" y="468"/>
                    <a:pt x="409" y="59"/>
                    <a:pt x="701" y="59"/>
                  </a:cubicBezTo>
                  <a:cubicBezTo>
                    <a:pt x="935" y="1"/>
                    <a:pt x="1285" y="351"/>
                    <a:pt x="1752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9" name="Google Shape;10209;p22"/>
            <p:cNvSpPr/>
            <p:nvPr/>
          </p:nvSpPr>
          <p:spPr>
            <a:xfrm>
              <a:off x="1203750" y="3439725"/>
              <a:ext cx="27750" cy="36525"/>
            </a:xfrm>
            <a:custGeom>
              <a:avLst/>
              <a:gdLst/>
              <a:ahLst/>
              <a:cxnLst/>
              <a:rect l="l" t="t" r="r" b="b"/>
              <a:pathLst>
                <a:path w="1110" h="1461" extrusionOk="0">
                  <a:moveTo>
                    <a:pt x="351" y="1402"/>
                  </a:moveTo>
                  <a:cubicBezTo>
                    <a:pt x="234" y="1110"/>
                    <a:pt x="59" y="818"/>
                    <a:pt x="0" y="526"/>
                  </a:cubicBezTo>
                  <a:cubicBezTo>
                    <a:pt x="0" y="351"/>
                    <a:pt x="234" y="176"/>
                    <a:pt x="409" y="1"/>
                  </a:cubicBezTo>
                  <a:cubicBezTo>
                    <a:pt x="642" y="234"/>
                    <a:pt x="993" y="409"/>
                    <a:pt x="1051" y="701"/>
                  </a:cubicBezTo>
                  <a:cubicBezTo>
                    <a:pt x="1109" y="876"/>
                    <a:pt x="818" y="1168"/>
                    <a:pt x="642" y="1460"/>
                  </a:cubicBezTo>
                  <a:cubicBezTo>
                    <a:pt x="526" y="1460"/>
                    <a:pt x="467" y="1402"/>
                    <a:pt x="351" y="14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0" name="Google Shape;10210;p22"/>
            <p:cNvSpPr/>
            <p:nvPr/>
          </p:nvSpPr>
          <p:spPr>
            <a:xfrm>
              <a:off x="3159150" y="5402450"/>
              <a:ext cx="42350" cy="27750"/>
            </a:xfrm>
            <a:custGeom>
              <a:avLst/>
              <a:gdLst/>
              <a:ahLst/>
              <a:cxnLst/>
              <a:rect l="l" t="t" r="r" b="b"/>
              <a:pathLst>
                <a:path w="1694" h="1110" extrusionOk="0">
                  <a:moveTo>
                    <a:pt x="1694" y="642"/>
                  </a:moveTo>
                  <a:cubicBezTo>
                    <a:pt x="1285" y="876"/>
                    <a:pt x="1051" y="1109"/>
                    <a:pt x="876" y="1051"/>
                  </a:cubicBezTo>
                  <a:cubicBezTo>
                    <a:pt x="584" y="992"/>
                    <a:pt x="293" y="759"/>
                    <a:pt x="1" y="584"/>
                  </a:cubicBezTo>
                  <a:cubicBezTo>
                    <a:pt x="234" y="409"/>
                    <a:pt x="468" y="0"/>
                    <a:pt x="701" y="0"/>
                  </a:cubicBezTo>
                  <a:cubicBezTo>
                    <a:pt x="935" y="0"/>
                    <a:pt x="1227" y="350"/>
                    <a:pt x="1635" y="64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1" name="Google Shape;10211;p22"/>
            <p:cNvSpPr/>
            <p:nvPr/>
          </p:nvSpPr>
          <p:spPr>
            <a:xfrm>
              <a:off x="2914000" y="258550"/>
              <a:ext cx="36500" cy="26275"/>
            </a:xfrm>
            <a:custGeom>
              <a:avLst/>
              <a:gdLst/>
              <a:ahLst/>
              <a:cxnLst/>
              <a:rect l="l" t="t" r="r" b="b"/>
              <a:pathLst>
                <a:path w="1460" h="1051" extrusionOk="0">
                  <a:moveTo>
                    <a:pt x="1460" y="0"/>
                  </a:moveTo>
                  <a:cubicBezTo>
                    <a:pt x="1285" y="467"/>
                    <a:pt x="1226" y="759"/>
                    <a:pt x="1051" y="934"/>
                  </a:cubicBezTo>
                  <a:cubicBezTo>
                    <a:pt x="876" y="1051"/>
                    <a:pt x="526" y="1051"/>
                    <a:pt x="292" y="992"/>
                  </a:cubicBezTo>
                  <a:cubicBezTo>
                    <a:pt x="176" y="934"/>
                    <a:pt x="117" y="701"/>
                    <a:pt x="1" y="584"/>
                  </a:cubicBezTo>
                  <a:cubicBezTo>
                    <a:pt x="176" y="467"/>
                    <a:pt x="351" y="350"/>
                    <a:pt x="584" y="234"/>
                  </a:cubicBezTo>
                  <a:cubicBezTo>
                    <a:pt x="759" y="175"/>
                    <a:pt x="993" y="117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2" name="Google Shape;10212;p22"/>
            <p:cNvSpPr/>
            <p:nvPr/>
          </p:nvSpPr>
          <p:spPr>
            <a:xfrm>
              <a:off x="6349100" y="3686350"/>
              <a:ext cx="24825" cy="33575"/>
            </a:xfrm>
            <a:custGeom>
              <a:avLst/>
              <a:gdLst/>
              <a:ahLst/>
              <a:cxnLst/>
              <a:rect l="l" t="t" r="r" b="b"/>
              <a:pathLst>
                <a:path w="993" h="1343" extrusionOk="0">
                  <a:moveTo>
                    <a:pt x="993" y="0"/>
                  </a:moveTo>
                  <a:cubicBezTo>
                    <a:pt x="935" y="351"/>
                    <a:pt x="876" y="526"/>
                    <a:pt x="818" y="759"/>
                  </a:cubicBezTo>
                  <a:cubicBezTo>
                    <a:pt x="701" y="934"/>
                    <a:pt x="526" y="1109"/>
                    <a:pt x="409" y="1343"/>
                  </a:cubicBezTo>
                  <a:cubicBezTo>
                    <a:pt x="292" y="1168"/>
                    <a:pt x="1" y="1051"/>
                    <a:pt x="1" y="876"/>
                  </a:cubicBezTo>
                  <a:cubicBezTo>
                    <a:pt x="1" y="584"/>
                    <a:pt x="117" y="292"/>
                    <a:pt x="292" y="117"/>
                  </a:cubicBezTo>
                  <a:cubicBezTo>
                    <a:pt x="409" y="0"/>
                    <a:pt x="643" y="59"/>
                    <a:pt x="9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213" name="Google Shape;10213;p22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0214" name="Google Shape;10214;p22"/>
          <p:cNvSpPr txBox="1">
            <a:spLocks noGrp="1"/>
          </p:cNvSpPr>
          <p:nvPr>
            <p:ph type="subTitle" idx="1"/>
          </p:nvPr>
        </p:nvSpPr>
        <p:spPr>
          <a:xfrm>
            <a:off x="720000" y="2554637"/>
            <a:ext cx="2336400" cy="4896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 b="1"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0215" name="Google Shape;10215;p22"/>
          <p:cNvSpPr txBox="1">
            <a:spLocks noGrp="1"/>
          </p:cNvSpPr>
          <p:nvPr>
            <p:ph type="subTitle" idx="2"/>
          </p:nvPr>
        </p:nvSpPr>
        <p:spPr>
          <a:xfrm>
            <a:off x="720000" y="2950788"/>
            <a:ext cx="2336400" cy="774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216" name="Google Shape;10216;p22"/>
          <p:cNvSpPr txBox="1">
            <a:spLocks noGrp="1"/>
          </p:cNvSpPr>
          <p:nvPr>
            <p:ph type="subTitle" idx="3"/>
          </p:nvPr>
        </p:nvSpPr>
        <p:spPr>
          <a:xfrm>
            <a:off x="3403800" y="2950788"/>
            <a:ext cx="2336400" cy="774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217" name="Google Shape;10217;p22"/>
          <p:cNvSpPr txBox="1">
            <a:spLocks noGrp="1"/>
          </p:cNvSpPr>
          <p:nvPr>
            <p:ph type="subTitle" idx="4"/>
          </p:nvPr>
        </p:nvSpPr>
        <p:spPr>
          <a:xfrm>
            <a:off x="6087600" y="2950788"/>
            <a:ext cx="2336400" cy="774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218" name="Google Shape;10218;p22"/>
          <p:cNvSpPr txBox="1">
            <a:spLocks noGrp="1"/>
          </p:cNvSpPr>
          <p:nvPr>
            <p:ph type="subTitle" idx="5"/>
          </p:nvPr>
        </p:nvSpPr>
        <p:spPr>
          <a:xfrm>
            <a:off x="3403800" y="2554637"/>
            <a:ext cx="2336400" cy="4896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 b="1"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0219" name="Google Shape;10219;p22"/>
          <p:cNvSpPr txBox="1">
            <a:spLocks noGrp="1"/>
          </p:cNvSpPr>
          <p:nvPr>
            <p:ph type="subTitle" idx="6"/>
          </p:nvPr>
        </p:nvSpPr>
        <p:spPr>
          <a:xfrm>
            <a:off x="6087600" y="2554637"/>
            <a:ext cx="2336400" cy="4896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 b="1"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grpSp>
        <p:nvGrpSpPr>
          <p:cNvPr id="10220" name="Google Shape;10220;p22"/>
          <p:cNvGrpSpPr/>
          <p:nvPr/>
        </p:nvGrpSpPr>
        <p:grpSpPr>
          <a:xfrm>
            <a:off x="-28817" y="931374"/>
            <a:ext cx="748816" cy="3920870"/>
            <a:chOff x="4331497" y="606539"/>
            <a:chExt cx="626519" cy="3280513"/>
          </a:xfrm>
        </p:grpSpPr>
        <p:sp>
          <p:nvSpPr>
            <p:cNvPr id="10221" name="Google Shape;10221;p22"/>
            <p:cNvSpPr/>
            <p:nvPr/>
          </p:nvSpPr>
          <p:spPr>
            <a:xfrm>
              <a:off x="4432828" y="606539"/>
              <a:ext cx="183669" cy="183669"/>
            </a:xfrm>
            <a:custGeom>
              <a:avLst/>
              <a:gdLst/>
              <a:ahLst/>
              <a:cxnLst/>
              <a:rect l="l" t="t" r="r" b="b"/>
              <a:pathLst>
                <a:path w="20637" h="20637" extrusionOk="0">
                  <a:moveTo>
                    <a:pt x="6319" y="1"/>
                  </a:moveTo>
                  <a:lnTo>
                    <a:pt x="6319" y="6319"/>
                  </a:lnTo>
                  <a:lnTo>
                    <a:pt x="0" y="6319"/>
                  </a:lnTo>
                  <a:lnTo>
                    <a:pt x="0" y="14251"/>
                  </a:lnTo>
                  <a:lnTo>
                    <a:pt x="6319" y="14251"/>
                  </a:lnTo>
                  <a:lnTo>
                    <a:pt x="6319" y="20637"/>
                  </a:lnTo>
                  <a:lnTo>
                    <a:pt x="14251" y="20637"/>
                  </a:lnTo>
                  <a:lnTo>
                    <a:pt x="14251" y="14251"/>
                  </a:lnTo>
                  <a:lnTo>
                    <a:pt x="20637" y="14251"/>
                  </a:lnTo>
                  <a:lnTo>
                    <a:pt x="20637" y="6319"/>
                  </a:lnTo>
                  <a:lnTo>
                    <a:pt x="14251" y="6319"/>
                  </a:lnTo>
                  <a:lnTo>
                    <a:pt x="14251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2" name="Google Shape;10222;p22"/>
            <p:cNvSpPr/>
            <p:nvPr/>
          </p:nvSpPr>
          <p:spPr>
            <a:xfrm>
              <a:off x="4409450" y="3201639"/>
              <a:ext cx="183678" cy="183678"/>
            </a:xfrm>
            <a:custGeom>
              <a:avLst/>
              <a:gdLst/>
              <a:ahLst/>
              <a:cxnLst/>
              <a:rect l="l" t="t" r="r" b="b"/>
              <a:pathLst>
                <a:path w="20638" h="20638" extrusionOk="0">
                  <a:moveTo>
                    <a:pt x="6319" y="1"/>
                  </a:moveTo>
                  <a:lnTo>
                    <a:pt x="6319" y="6319"/>
                  </a:lnTo>
                  <a:lnTo>
                    <a:pt x="1" y="6319"/>
                  </a:lnTo>
                  <a:lnTo>
                    <a:pt x="1" y="14318"/>
                  </a:lnTo>
                  <a:lnTo>
                    <a:pt x="6319" y="14318"/>
                  </a:lnTo>
                  <a:lnTo>
                    <a:pt x="6319" y="20637"/>
                  </a:lnTo>
                  <a:lnTo>
                    <a:pt x="14318" y="20637"/>
                  </a:lnTo>
                  <a:lnTo>
                    <a:pt x="14318" y="14318"/>
                  </a:lnTo>
                  <a:lnTo>
                    <a:pt x="20637" y="14318"/>
                  </a:lnTo>
                  <a:lnTo>
                    <a:pt x="20637" y="6319"/>
                  </a:lnTo>
                  <a:lnTo>
                    <a:pt x="14318" y="6319"/>
                  </a:lnTo>
                  <a:lnTo>
                    <a:pt x="14318" y="1"/>
                  </a:lnTo>
                  <a:close/>
                </a:path>
              </a:pathLst>
            </a:cu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3" name="Google Shape;10223;p22"/>
            <p:cNvSpPr/>
            <p:nvPr/>
          </p:nvSpPr>
          <p:spPr>
            <a:xfrm>
              <a:off x="4331497" y="2456590"/>
              <a:ext cx="233928" cy="233919"/>
            </a:xfrm>
            <a:custGeom>
              <a:avLst/>
              <a:gdLst/>
              <a:ahLst/>
              <a:cxnLst/>
              <a:rect l="l" t="t" r="r" b="b"/>
              <a:pathLst>
                <a:path w="26284" h="26283" extrusionOk="0">
                  <a:moveTo>
                    <a:pt x="8067" y="0"/>
                  </a:moveTo>
                  <a:lnTo>
                    <a:pt x="8067" y="8067"/>
                  </a:lnTo>
                  <a:lnTo>
                    <a:pt x="1" y="8067"/>
                  </a:lnTo>
                  <a:lnTo>
                    <a:pt x="1" y="18217"/>
                  </a:lnTo>
                  <a:lnTo>
                    <a:pt x="8067" y="18217"/>
                  </a:lnTo>
                  <a:lnTo>
                    <a:pt x="8067" y="26283"/>
                  </a:lnTo>
                  <a:lnTo>
                    <a:pt x="18217" y="26283"/>
                  </a:lnTo>
                  <a:lnTo>
                    <a:pt x="18217" y="18217"/>
                  </a:lnTo>
                  <a:lnTo>
                    <a:pt x="26284" y="18217"/>
                  </a:lnTo>
                  <a:lnTo>
                    <a:pt x="26284" y="8067"/>
                  </a:lnTo>
                  <a:lnTo>
                    <a:pt x="18217" y="8067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4" name="Google Shape;10224;p22"/>
            <p:cNvSpPr/>
            <p:nvPr/>
          </p:nvSpPr>
          <p:spPr>
            <a:xfrm>
              <a:off x="4473466" y="1456475"/>
              <a:ext cx="333830" cy="333839"/>
            </a:xfrm>
            <a:custGeom>
              <a:avLst/>
              <a:gdLst/>
              <a:ahLst/>
              <a:cxnLst/>
              <a:rect l="l" t="t" r="r" b="b"/>
              <a:pathLst>
                <a:path w="37509" h="37510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5"/>
                  </a:lnTo>
                  <a:lnTo>
                    <a:pt x="11495" y="26015"/>
                  </a:lnTo>
                  <a:lnTo>
                    <a:pt x="11495" y="37509"/>
                  </a:lnTo>
                  <a:lnTo>
                    <a:pt x="26014" y="37509"/>
                  </a:lnTo>
                  <a:lnTo>
                    <a:pt x="26014" y="26015"/>
                  </a:lnTo>
                  <a:lnTo>
                    <a:pt x="37509" y="26015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5" name="Google Shape;10225;p22"/>
            <p:cNvSpPr/>
            <p:nvPr/>
          </p:nvSpPr>
          <p:spPr>
            <a:xfrm>
              <a:off x="4720801" y="2194458"/>
              <a:ext cx="161758" cy="162051"/>
            </a:xfrm>
            <a:custGeom>
              <a:avLst/>
              <a:gdLst/>
              <a:ahLst/>
              <a:cxnLst/>
              <a:rect l="l" t="t" r="r" b="b"/>
              <a:pathLst>
                <a:path w="37509" h="37577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4"/>
                  </a:lnTo>
                  <a:lnTo>
                    <a:pt x="11495" y="26014"/>
                  </a:lnTo>
                  <a:lnTo>
                    <a:pt x="11495" y="37576"/>
                  </a:lnTo>
                  <a:lnTo>
                    <a:pt x="26014" y="37576"/>
                  </a:lnTo>
                  <a:lnTo>
                    <a:pt x="26014" y="26014"/>
                  </a:lnTo>
                  <a:lnTo>
                    <a:pt x="37509" y="26014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6" name="Google Shape;10226;p22"/>
            <p:cNvSpPr/>
            <p:nvPr/>
          </p:nvSpPr>
          <p:spPr>
            <a:xfrm>
              <a:off x="4843740" y="1148815"/>
              <a:ext cx="114276" cy="114872"/>
            </a:xfrm>
            <a:custGeom>
              <a:avLst/>
              <a:gdLst/>
              <a:ahLst/>
              <a:cxnLst/>
              <a:rect l="l" t="t" r="r" b="b"/>
              <a:pathLst>
                <a:path w="12840" h="12907" extrusionOk="0">
                  <a:moveTo>
                    <a:pt x="3967" y="0"/>
                  </a:moveTo>
                  <a:lnTo>
                    <a:pt x="3967" y="3966"/>
                  </a:lnTo>
                  <a:lnTo>
                    <a:pt x="1" y="3966"/>
                  </a:lnTo>
                  <a:lnTo>
                    <a:pt x="1" y="8941"/>
                  </a:lnTo>
                  <a:lnTo>
                    <a:pt x="3967" y="8941"/>
                  </a:lnTo>
                  <a:lnTo>
                    <a:pt x="3967" y="12907"/>
                  </a:lnTo>
                  <a:lnTo>
                    <a:pt x="8941" y="12907"/>
                  </a:lnTo>
                  <a:lnTo>
                    <a:pt x="8941" y="8941"/>
                  </a:lnTo>
                  <a:lnTo>
                    <a:pt x="12840" y="8941"/>
                  </a:lnTo>
                  <a:lnTo>
                    <a:pt x="12840" y="3966"/>
                  </a:lnTo>
                  <a:lnTo>
                    <a:pt x="8941" y="3966"/>
                  </a:lnTo>
                  <a:lnTo>
                    <a:pt x="8941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7" name="Google Shape;10227;p22"/>
            <p:cNvSpPr/>
            <p:nvPr/>
          </p:nvSpPr>
          <p:spPr>
            <a:xfrm>
              <a:off x="4565416" y="3548434"/>
              <a:ext cx="338618" cy="338618"/>
            </a:xfrm>
            <a:custGeom>
              <a:avLst/>
              <a:gdLst/>
              <a:ahLst/>
              <a:cxnLst/>
              <a:rect l="l" t="t" r="r" b="b"/>
              <a:pathLst>
                <a:path w="38047" h="38047" extrusionOk="0">
                  <a:moveTo>
                    <a:pt x="11697" y="1"/>
                  </a:moveTo>
                  <a:lnTo>
                    <a:pt x="11697" y="11697"/>
                  </a:lnTo>
                  <a:lnTo>
                    <a:pt x="0" y="11697"/>
                  </a:lnTo>
                  <a:lnTo>
                    <a:pt x="0" y="26418"/>
                  </a:lnTo>
                  <a:lnTo>
                    <a:pt x="11697" y="26418"/>
                  </a:lnTo>
                  <a:lnTo>
                    <a:pt x="11697" y="38047"/>
                  </a:lnTo>
                  <a:lnTo>
                    <a:pt x="26418" y="38047"/>
                  </a:lnTo>
                  <a:lnTo>
                    <a:pt x="26418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418" y="11697"/>
                  </a:lnTo>
                  <a:lnTo>
                    <a:pt x="26418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228" name="Google Shape;10228;p22"/>
          <p:cNvSpPr/>
          <p:nvPr/>
        </p:nvSpPr>
        <p:spPr>
          <a:xfrm>
            <a:off x="8521398" y="201840"/>
            <a:ext cx="407755" cy="407755"/>
          </a:xfrm>
          <a:custGeom>
            <a:avLst/>
            <a:gdLst/>
            <a:ahLst/>
            <a:cxnLst/>
            <a:rect l="l" t="t" r="r" b="b"/>
            <a:pathLst>
              <a:path w="20638" h="20638" extrusionOk="0">
                <a:moveTo>
                  <a:pt x="6319" y="1"/>
                </a:moveTo>
                <a:lnTo>
                  <a:pt x="6319" y="6319"/>
                </a:lnTo>
                <a:lnTo>
                  <a:pt x="1" y="6319"/>
                </a:lnTo>
                <a:lnTo>
                  <a:pt x="1" y="14318"/>
                </a:lnTo>
                <a:lnTo>
                  <a:pt x="6319" y="14318"/>
                </a:lnTo>
                <a:lnTo>
                  <a:pt x="6319" y="20637"/>
                </a:lnTo>
                <a:lnTo>
                  <a:pt x="14318" y="20637"/>
                </a:lnTo>
                <a:lnTo>
                  <a:pt x="14318" y="14318"/>
                </a:lnTo>
                <a:lnTo>
                  <a:pt x="20637" y="14318"/>
                </a:lnTo>
                <a:lnTo>
                  <a:pt x="20637" y="6319"/>
                </a:lnTo>
                <a:lnTo>
                  <a:pt x="14318" y="6319"/>
                </a:lnTo>
                <a:lnTo>
                  <a:pt x="14318" y="1"/>
                </a:lnTo>
                <a:close/>
              </a:path>
            </a:pathLst>
          </a:cu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29" name="Google Shape;10229;p22"/>
          <p:cNvSpPr/>
          <p:nvPr/>
        </p:nvSpPr>
        <p:spPr>
          <a:xfrm>
            <a:off x="8485451" y="1066248"/>
            <a:ext cx="254157" cy="254157"/>
          </a:xfrm>
          <a:custGeom>
            <a:avLst/>
            <a:gdLst/>
            <a:ahLst/>
            <a:cxnLst/>
            <a:rect l="l" t="t" r="r" b="b"/>
            <a:pathLst>
              <a:path w="20638" h="20638" extrusionOk="0">
                <a:moveTo>
                  <a:pt x="6319" y="1"/>
                </a:moveTo>
                <a:lnTo>
                  <a:pt x="6319" y="6319"/>
                </a:lnTo>
                <a:lnTo>
                  <a:pt x="1" y="6319"/>
                </a:lnTo>
                <a:lnTo>
                  <a:pt x="1" y="14318"/>
                </a:lnTo>
                <a:lnTo>
                  <a:pt x="6319" y="14318"/>
                </a:lnTo>
                <a:lnTo>
                  <a:pt x="6319" y="20637"/>
                </a:lnTo>
                <a:lnTo>
                  <a:pt x="14318" y="20637"/>
                </a:lnTo>
                <a:lnTo>
                  <a:pt x="14318" y="14318"/>
                </a:lnTo>
                <a:lnTo>
                  <a:pt x="20637" y="14318"/>
                </a:lnTo>
                <a:lnTo>
                  <a:pt x="20637" y="6319"/>
                </a:lnTo>
                <a:lnTo>
                  <a:pt x="14318" y="6319"/>
                </a:lnTo>
                <a:lnTo>
                  <a:pt x="14318" y="1"/>
                </a:lnTo>
                <a:close/>
              </a:path>
            </a:pathLst>
          </a:cu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30" name="Google Shape;10230;p22"/>
          <p:cNvSpPr/>
          <p:nvPr/>
        </p:nvSpPr>
        <p:spPr>
          <a:xfrm>
            <a:off x="7784598" y="-71074"/>
            <a:ext cx="304667" cy="304675"/>
          </a:xfrm>
          <a:custGeom>
            <a:avLst/>
            <a:gdLst/>
            <a:ahLst/>
            <a:cxnLst/>
            <a:rect l="l" t="t" r="r" b="b"/>
            <a:pathLst>
              <a:path w="37509" h="37510" extrusionOk="0">
                <a:moveTo>
                  <a:pt x="11495" y="1"/>
                </a:moveTo>
                <a:lnTo>
                  <a:pt x="11495" y="11495"/>
                </a:lnTo>
                <a:lnTo>
                  <a:pt x="0" y="11495"/>
                </a:lnTo>
                <a:lnTo>
                  <a:pt x="0" y="26015"/>
                </a:lnTo>
                <a:lnTo>
                  <a:pt x="11495" y="26015"/>
                </a:lnTo>
                <a:lnTo>
                  <a:pt x="11495" y="37509"/>
                </a:lnTo>
                <a:lnTo>
                  <a:pt x="26014" y="37509"/>
                </a:lnTo>
                <a:lnTo>
                  <a:pt x="26014" y="26015"/>
                </a:lnTo>
                <a:lnTo>
                  <a:pt x="37509" y="26015"/>
                </a:lnTo>
                <a:lnTo>
                  <a:pt x="37509" y="11495"/>
                </a:lnTo>
                <a:lnTo>
                  <a:pt x="26014" y="11495"/>
                </a:lnTo>
                <a:lnTo>
                  <a:pt x="26014" y="1"/>
                </a:lnTo>
                <a:close/>
              </a:path>
            </a:pathLst>
          </a:custGeom>
          <a:solidFill>
            <a:srgbClr val="29ABD9">
              <a:alpha val="79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31" name="Google Shape;10231;p22"/>
          <p:cNvSpPr/>
          <p:nvPr/>
        </p:nvSpPr>
        <p:spPr>
          <a:xfrm>
            <a:off x="533770" y="2402228"/>
            <a:ext cx="186232" cy="186237"/>
          </a:xfrm>
          <a:custGeom>
            <a:avLst/>
            <a:gdLst/>
            <a:ahLst/>
            <a:cxnLst/>
            <a:rect l="l" t="t" r="r" b="b"/>
            <a:pathLst>
              <a:path w="37509" h="37510" extrusionOk="0">
                <a:moveTo>
                  <a:pt x="11495" y="1"/>
                </a:moveTo>
                <a:lnTo>
                  <a:pt x="11495" y="11495"/>
                </a:lnTo>
                <a:lnTo>
                  <a:pt x="0" y="11495"/>
                </a:lnTo>
                <a:lnTo>
                  <a:pt x="0" y="26015"/>
                </a:lnTo>
                <a:lnTo>
                  <a:pt x="11495" y="26015"/>
                </a:lnTo>
                <a:lnTo>
                  <a:pt x="11495" y="37509"/>
                </a:lnTo>
                <a:lnTo>
                  <a:pt x="26014" y="37509"/>
                </a:lnTo>
                <a:lnTo>
                  <a:pt x="26014" y="26015"/>
                </a:lnTo>
                <a:lnTo>
                  <a:pt x="37509" y="26015"/>
                </a:lnTo>
                <a:lnTo>
                  <a:pt x="37509" y="11495"/>
                </a:lnTo>
                <a:lnTo>
                  <a:pt x="26014" y="11495"/>
                </a:lnTo>
                <a:lnTo>
                  <a:pt x="26014" y="1"/>
                </a:lnTo>
                <a:close/>
              </a:path>
            </a:pathLst>
          </a:custGeom>
          <a:solidFill>
            <a:srgbClr val="29ABD9">
              <a:alpha val="79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86760814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1">
  <p:cSld name="Title and three columns 1">
    <p:spTree>
      <p:nvGrpSpPr>
        <p:cNvPr id="1" name="Shape 102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33" name="Google Shape;10233;p23"/>
          <p:cNvPicPr preferRelativeResize="0"/>
          <p:nvPr/>
        </p:nvPicPr>
        <p:blipFill rotWithShape="1">
          <a:blip r:embed="rId2">
            <a:alphaModFix/>
          </a:blip>
          <a:srcRect r="24930" b="24930"/>
          <a:stretch/>
        </p:blipFill>
        <p:spPr>
          <a:xfrm rot="10800000">
            <a:off x="-1066800" y="-777577"/>
            <a:ext cx="9144003" cy="2433341"/>
          </a:xfrm>
          <a:prstGeom prst="rect">
            <a:avLst/>
          </a:prstGeom>
          <a:noFill/>
          <a:ln>
            <a:noFill/>
          </a:ln>
        </p:spPr>
      </p:pic>
      <p:pic>
        <p:nvPicPr>
          <p:cNvPr id="10234" name="Google Shape;10234;p23"/>
          <p:cNvPicPr preferRelativeResize="0"/>
          <p:nvPr/>
        </p:nvPicPr>
        <p:blipFill rotWithShape="1">
          <a:blip r:embed="rId2">
            <a:alphaModFix/>
          </a:blip>
          <a:srcRect l="21453" r="19185"/>
          <a:stretch/>
        </p:blipFill>
        <p:spPr>
          <a:xfrm rot="486719">
            <a:off x="-358925" y="3619450"/>
            <a:ext cx="8021851" cy="2914050"/>
          </a:xfrm>
          <a:prstGeom prst="rect">
            <a:avLst/>
          </a:prstGeom>
          <a:noFill/>
          <a:ln>
            <a:noFill/>
          </a:ln>
        </p:spPr>
      </p:pic>
      <p:sp>
        <p:nvSpPr>
          <p:cNvPr id="10235" name="Google Shape;10235;p23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0236" name="Google Shape;10236;p23"/>
          <p:cNvSpPr txBox="1">
            <a:spLocks noGrp="1"/>
          </p:cNvSpPr>
          <p:nvPr>
            <p:ph type="subTitle" idx="1"/>
          </p:nvPr>
        </p:nvSpPr>
        <p:spPr>
          <a:xfrm>
            <a:off x="720000" y="2201587"/>
            <a:ext cx="2336400" cy="4896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 b="1"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0237" name="Google Shape;10237;p23"/>
          <p:cNvSpPr txBox="1">
            <a:spLocks noGrp="1"/>
          </p:cNvSpPr>
          <p:nvPr>
            <p:ph type="subTitle" idx="2"/>
          </p:nvPr>
        </p:nvSpPr>
        <p:spPr>
          <a:xfrm>
            <a:off x="720000" y="2597738"/>
            <a:ext cx="2336400" cy="774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238" name="Google Shape;10238;p23"/>
          <p:cNvSpPr txBox="1">
            <a:spLocks noGrp="1"/>
          </p:cNvSpPr>
          <p:nvPr>
            <p:ph type="subTitle" idx="3"/>
          </p:nvPr>
        </p:nvSpPr>
        <p:spPr>
          <a:xfrm>
            <a:off x="3403800" y="3278913"/>
            <a:ext cx="2336400" cy="774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239" name="Google Shape;10239;p23"/>
          <p:cNvSpPr txBox="1">
            <a:spLocks noGrp="1"/>
          </p:cNvSpPr>
          <p:nvPr>
            <p:ph type="subTitle" idx="4"/>
          </p:nvPr>
        </p:nvSpPr>
        <p:spPr>
          <a:xfrm>
            <a:off x="6087600" y="2597738"/>
            <a:ext cx="2336400" cy="774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240" name="Google Shape;10240;p23"/>
          <p:cNvSpPr txBox="1">
            <a:spLocks noGrp="1"/>
          </p:cNvSpPr>
          <p:nvPr>
            <p:ph type="subTitle" idx="5"/>
          </p:nvPr>
        </p:nvSpPr>
        <p:spPr>
          <a:xfrm>
            <a:off x="3403800" y="2882762"/>
            <a:ext cx="2336400" cy="4896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 b="1"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0241" name="Google Shape;10241;p23"/>
          <p:cNvSpPr txBox="1">
            <a:spLocks noGrp="1"/>
          </p:cNvSpPr>
          <p:nvPr>
            <p:ph type="subTitle" idx="6"/>
          </p:nvPr>
        </p:nvSpPr>
        <p:spPr>
          <a:xfrm>
            <a:off x="6087600" y="2201587"/>
            <a:ext cx="2336400" cy="4896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 b="1"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grpSp>
        <p:nvGrpSpPr>
          <p:cNvPr id="10242" name="Google Shape;10242;p23"/>
          <p:cNvGrpSpPr/>
          <p:nvPr/>
        </p:nvGrpSpPr>
        <p:grpSpPr>
          <a:xfrm>
            <a:off x="-28817" y="931374"/>
            <a:ext cx="748816" cy="3920870"/>
            <a:chOff x="4331497" y="606539"/>
            <a:chExt cx="626519" cy="3280513"/>
          </a:xfrm>
        </p:grpSpPr>
        <p:sp>
          <p:nvSpPr>
            <p:cNvPr id="10243" name="Google Shape;10243;p23"/>
            <p:cNvSpPr/>
            <p:nvPr/>
          </p:nvSpPr>
          <p:spPr>
            <a:xfrm>
              <a:off x="4432828" y="606539"/>
              <a:ext cx="183669" cy="183669"/>
            </a:xfrm>
            <a:custGeom>
              <a:avLst/>
              <a:gdLst/>
              <a:ahLst/>
              <a:cxnLst/>
              <a:rect l="l" t="t" r="r" b="b"/>
              <a:pathLst>
                <a:path w="20637" h="20637" extrusionOk="0">
                  <a:moveTo>
                    <a:pt x="6319" y="1"/>
                  </a:moveTo>
                  <a:lnTo>
                    <a:pt x="6319" y="6319"/>
                  </a:lnTo>
                  <a:lnTo>
                    <a:pt x="0" y="6319"/>
                  </a:lnTo>
                  <a:lnTo>
                    <a:pt x="0" y="14251"/>
                  </a:lnTo>
                  <a:lnTo>
                    <a:pt x="6319" y="14251"/>
                  </a:lnTo>
                  <a:lnTo>
                    <a:pt x="6319" y="20637"/>
                  </a:lnTo>
                  <a:lnTo>
                    <a:pt x="14251" y="20637"/>
                  </a:lnTo>
                  <a:lnTo>
                    <a:pt x="14251" y="14251"/>
                  </a:lnTo>
                  <a:lnTo>
                    <a:pt x="20637" y="14251"/>
                  </a:lnTo>
                  <a:lnTo>
                    <a:pt x="20637" y="6319"/>
                  </a:lnTo>
                  <a:lnTo>
                    <a:pt x="14251" y="6319"/>
                  </a:lnTo>
                  <a:lnTo>
                    <a:pt x="14251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4" name="Google Shape;10244;p23"/>
            <p:cNvSpPr/>
            <p:nvPr/>
          </p:nvSpPr>
          <p:spPr>
            <a:xfrm>
              <a:off x="4409450" y="3201639"/>
              <a:ext cx="183678" cy="183678"/>
            </a:xfrm>
            <a:custGeom>
              <a:avLst/>
              <a:gdLst/>
              <a:ahLst/>
              <a:cxnLst/>
              <a:rect l="l" t="t" r="r" b="b"/>
              <a:pathLst>
                <a:path w="20638" h="20638" extrusionOk="0">
                  <a:moveTo>
                    <a:pt x="6319" y="1"/>
                  </a:moveTo>
                  <a:lnTo>
                    <a:pt x="6319" y="6319"/>
                  </a:lnTo>
                  <a:lnTo>
                    <a:pt x="1" y="6319"/>
                  </a:lnTo>
                  <a:lnTo>
                    <a:pt x="1" y="14318"/>
                  </a:lnTo>
                  <a:lnTo>
                    <a:pt x="6319" y="14318"/>
                  </a:lnTo>
                  <a:lnTo>
                    <a:pt x="6319" y="20637"/>
                  </a:lnTo>
                  <a:lnTo>
                    <a:pt x="14318" y="20637"/>
                  </a:lnTo>
                  <a:lnTo>
                    <a:pt x="14318" y="14318"/>
                  </a:lnTo>
                  <a:lnTo>
                    <a:pt x="20637" y="14318"/>
                  </a:lnTo>
                  <a:lnTo>
                    <a:pt x="20637" y="6319"/>
                  </a:lnTo>
                  <a:lnTo>
                    <a:pt x="14318" y="6319"/>
                  </a:lnTo>
                  <a:lnTo>
                    <a:pt x="14318" y="1"/>
                  </a:lnTo>
                  <a:close/>
                </a:path>
              </a:pathLst>
            </a:cu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5" name="Google Shape;10245;p23"/>
            <p:cNvSpPr/>
            <p:nvPr/>
          </p:nvSpPr>
          <p:spPr>
            <a:xfrm>
              <a:off x="4331497" y="2456590"/>
              <a:ext cx="233928" cy="233919"/>
            </a:xfrm>
            <a:custGeom>
              <a:avLst/>
              <a:gdLst/>
              <a:ahLst/>
              <a:cxnLst/>
              <a:rect l="l" t="t" r="r" b="b"/>
              <a:pathLst>
                <a:path w="26284" h="26283" extrusionOk="0">
                  <a:moveTo>
                    <a:pt x="8067" y="0"/>
                  </a:moveTo>
                  <a:lnTo>
                    <a:pt x="8067" y="8067"/>
                  </a:lnTo>
                  <a:lnTo>
                    <a:pt x="1" y="8067"/>
                  </a:lnTo>
                  <a:lnTo>
                    <a:pt x="1" y="18217"/>
                  </a:lnTo>
                  <a:lnTo>
                    <a:pt x="8067" y="18217"/>
                  </a:lnTo>
                  <a:lnTo>
                    <a:pt x="8067" y="26283"/>
                  </a:lnTo>
                  <a:lnTo>
                    <a:pt x="18217" y="26283"/>
                  </a:lnTo>
                  <a:lnTo>
                    <a:pt x="18217" y="18217"/>
                  </a:lnTo>
                  <a:lnTo>
                    <a:pt x="26284" y="18217"/>
                  </a:lnTo>
                  <a:lnTo>
                    <a:pt x="26284" y="8067"/>
                  </a:lnTo>
                  <a:lnTo>
                    <a:pt x="18217" y="8067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6" name="Google Shape;10246;p23"/>
            <p:cNvSpPr/>
            <p:nvPr/>
          </p:nvSpPr>
          <p:spPr>
            <a:xfrm>
              <a:off x="4473466" y="1456475"/>
              <a:ext cx="333830" cy="333839"/>
            </a:xfrm>
            <a:custGeom>
              <a:avLst/>
              <a:gdLst/>
              <a:ahLst/>
              <a:cxnLst/>
              <a:rect l="l" t="t" r="r" b="b"/>
              <a:pathLst>
                <a:path w="37509" h="37510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5"/>
                  </a:lnTo>
                  <a:lnTo>
                    <a:pt x="11495" y="26015"/>
                  </a:lnTo>
                  <a:lnTo>
                    <a:pt x="11495" y="37509"/>
                  </a:lnTo>
                  <a:lnTo>
                    <a:pt x="26014" y="37509"/>
                  </a:lnTo>
                  <a:lnTo>
                    <a:pt x="26014" y="26015"/>
                  </a:lnTo>
                  <a:lnTo>
                    <a:pt x="37509" y="26015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7" name="Google Shape;10247;p23"/>
            <p:cNvSpPr/>
            <p:nvPr/>
          </p:nvSpPr>
          <p:spPr>
            <a:xfrm>
              <a:off x="4720801" y="2194458"/>
              <a:ext cx="161758" cy="162051"/>
            </a:xfrm>
            <a:custGeom>
              <a:avLst/>
              <a:gdLst/>
              <a:ahLst/>
              <a:cxnLst/>
              <a:rect l="l" t="t" r="r" b="b"/>
              <a:pathLst>
                <a:path w="37509" h="37577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4"/>
                  </a:lnTo>
                  <a:lnTo>
                    <a:pt x="11495" y="26014"/>
                  </a:lnTo>
                  <a:lnTo>
                    <a:pt x="11495" y="37576"/>
                  </a:lnTo>
                  <a:lnTo>
                    <a:pt x="26014" y="37576"/>
                  </a:lnTo>
                  <a:lnTo>
                    <a:pt x="26014" y="26014"/>
                  </a:lnTo>
                  <a:lnTo>
                    <a:pt x="37509" y="26014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8" name="Google Shape;10248;p23"/>
            <p:cNvSpPr/>
            <p:nvPr/>
          </p:nvSpPr>
          <p:spPr>
            <a:xfrm>
              <a:off x="4843740" y="1148815"/>
              <a:ext cx="114276" cy="114872"/>
            </a:xfrm>
            <a:custGeom>
              <a:avLst/>
              <a:gdLst/>
              <a:ahLst/>
              <a:cxnLst/>
              <a:rect l="l" t="t" r="r" b="b"/>
              <a:pathLst>
                <a:path w="12840" h="12907" extrusionOk="0">
                  <a:moveTo>
                    <a:pt x="3967" y="0"/>
                  </a:moveTo>
                  <a:lnTo>
                    <a:pt x="3967" y="3966"/>
                  </a:lnTo>
                  <a:lnTo>
                    <a:pt x="1" y="3966"/>
                  </a:lnTo>
                  <a:lnTo>
                    <a:pt x="1" y="8941"/>
                  </a:lnTo>
                  <a:lnTo>
                    <a:pt x="3967" y="8941"/>
                  </a:lnTo>
                  <a:lnTo>
                    <a:pt x="3967" y="12907"/>
                  </a:lnTo>
                  <a:lnTo>
                    <a:pt x="8941" y="12907"/>
                  </a:lnTo>
                  <a:lnTo>
                    <a:pt x="8941" y="8941"/>
                  </a:lnTo>
                  <a:lnTo>
                    <a:pt x="12840" y="8941"/>
                  </a:lnTo>
                  <a:lnTo>
                    <a:pt x="12840" y="3966"/>
                  </a:lnTo>
                  <a:lnTo>
                    <a:pt x="8941" y="3966"/>
                  </a:lnTo>
                  <a:lnTo>
                    <a:pt x="8941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9" name="Google Shape;10249;p23"/>
            <p:cNvSpPr/>
            <p:nvPr/>
          </p:nvSpPr>
          <p:spPr>
            <a:xfrm>
              <a:off x="4565416" y="3548434"/>
              <a:ext cx="338618" cy="338618"/>
            </a:xfrm>
            <a:custGeom>
              <a:avLst/>
              <a:gdLst/>
              <a:ahLst/>
              <a:cxnLst/>
              <a:rect l="l" t="t" r="r" b="b"/>
              <a:pathLst>
                <a:path w="38047" h="38047" extrusionOk="0">
                  <a:moveTo>
                    <a:pt x="11697" y="1"/>
                  </a:moveTo>
                  <a:lnTo>
                    <a:pt x="11697" y="11697"/>
                  </a:lnTo>
                  <a:lnTo>
                    <a:pt x="0" y="11697"/>
                  </a:lnTo>
                  <a:lnTo>
                    <a:pt x="0" y="26418"/>
                  </a:lnTo>
                  <a:lnTo>
                    <a:pt x="11697" y="26418"/>
                  </a:lnTo>
                  <a:lnTo>
                    <a:pt x="11697" y="38047"/>
                  </a:lnTo>
                  <a:lnTo>
                    <a:pt x="26418" y="38047"/>
                  </a:lnTo>
                  <a:lnTo>
                    <a:pt x="26418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418" y="11697"/>
                  </a:lnTo>
                  <a:lnTo>
                    <a:pt x="26418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250" name="Google Shape;10250;p23"/>
          <p:cNvSpPr/>
          <p:nvPr/>
        </p:nvSpPr>
        <p:spPr>
          <a:xfrm>
            <a:off x="8521398" y="201840"/>
            <a:ext cx="407755" cy="407755"/>
          </a:xfrm>
          <a:custGeom>
            <a:avLst/>
            <a:gdLst/>
            <a:ahLst/>
            <a:cxnLst/>
            <a:rect l="l" t="t" r="r" b="b"/>
            <a:pathLst>
              <a:path w="20638" h="20638" extrusionOk="0">
                <a:moveTo>
                  <a:pt x="6319" y="1"/>
                </a:moveTo>
                <a:lnTo>
                  <a:pt x="6319" y="6319"/>
                </a:lnTo>
                <a:lnTo>
                  <a:pt x="1" y="6319"/>
                </a:lnTo>
                <a:lnTo>
                  <a:pt x="1" y="14318"/>
                </a:lnTo>
                <a:lnTo>
                  <a:pt x="6319" y="14318"/>
                </a:lnTo>
                <a:lnTo>
                  <a:pt x="6319" y="20637"/>
                </a:lnTo>
                <a:lnTo>
                  <a:pt x="14318" y="20637"/>
                </a:lnTo>
                <a:lnTo>
                  <a:pt x="14318" y="14318"/>
                </a:lnTo>
                <a:lnTo>
                  <a:pt x="20637" y="14318"/>
                </a:lnTo>
                <a:lnTo>
                  <a:pt x="20637" y="6319"/>
                </a:lnTo>
                <a:lnTo>
                  <a:pt x="14318" y="6319"/>
                </a:lnTo>
                <a:lnTo>
                  <a:pt x="14318" y="1"/>
                </a:lnTo>
                <a:close/>
              </a:path>
            </a:pathLst>
          </a:cu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51" name="Google Shape;10251;p23"/>
          <p:cNvSpPr/>
          <p:nvPr/>
        </p:nvSpPr>
        <p:spPr>
          <a:xfrm>
            <a:off x="8485451" y="1066248"/>
            <a:ext cx="254157" cy="254157"/>
          </a:xfrm>
          <a:custGeom>
            <a:avLst/>
            <a:gdLst/>
            <a:ahLst/>
            <a:cxnLst/>
            <a:rect l="l" t="t" r="r" b="b"/>
            <a:pathLst>
              <a:path w="20638" h="20638" extrusionOk="0">
                <a:moveTo>
                  <a:pt x="6319" y="1"/>
                </a:moveTo>
                <a:lnTo>
                  <a:pt x="6319" y="6319"/>
                </a:lnTo>
                <a:lnTo>
                  <a:pt x="1" y="6319"/>
                </a:lnTo>
                <a:lnTo>
                  <a:pt x="1" y="14318"/>
                </a:lnTo>
                <a:lnTo>
                  <a:pt x="6319" y="14318"/>
                </a:lnTo>
                <a:lnTo>
                  <a:pt x="6319" y="20637"/>
                </a:lnTo>
                <a:lnTo>
                  <a:pt x="14318" y="20637"/>
                </a:lnTo>
                <a:lnTo>
                  <a:pt x="14318" y="14318"/>
                </a:lnTo>
                <a:lnTo>
                  <a:pt x="20637" y="14318"/>
                </a:lnTo>
                <a:lnTo>
                  <a:pt x="20637" y="6319"/>
                </a:lnTo>
                <a:lnTo>
                  <a:pt x="14318" y="6319"/>
                </a:lnTo>
                <a:lnTo>
                  <a:pt x="14318" y="1"/>
                </a:lnTo>
                <a:close/>
              </a:path>
            </a:pathLst>
          </a:cu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52" name="Google Shape;10252;p23"/>
          <p:cNvSpPr/>
          <p:nvPr/>
        </p:nvSpPr>
        <p:spPr>
          <a:xfrm>
            <a:off x="7784598" y="-71074"/>
            <a:ext cx="304667" cy="304675"/>
          </a:xfrm>
          <a:custGeom>
            <a:avLst/>
            <a:gdLst/>
            <a:ahLst/>
            <a:cxnLst/>
            <a:rect l="l" t="t" r="r" b="b"/>
            <a:pathLst>
              <a:path w="37509" h="37510" extrusionOk="0">
                <a:moveTo>
                  <a:pt x="11495" y="1"/>
                </a:moveTo>
                <a:lnTo>
                  <a:pt x="11495" y="11495"/>
                </a:lnTo>
                <a:lnTo>
                  <a:pt x="0" y="11495"/>
                </a:lnTo>
                <a:lnTo>
                  <a:pt x="0" y="26015"/>
                </a:lnTo>
                <a:lnTo>
                  <a:pt x="11495" y="26015"/>
                </a:lnTo>
                <a:lnTo>
                  <a:pt x="11495" y="37509"/>
                </a:lnTo>
                <a:lnTo>
                  <a:pt x="26014" y="37509"/>
                </a:lnTo>
                <a:lnTo>
                  <a:pt x="26014" y="26015"/>
                </a:lnTo>
                <a:lnTo>
                  <a:pt x="37509" y="26015"/>
                </a:lnTo>
                <a:lnTo>
                  <a:pt x="37509" y="11495"/>
                </a:lnTo>
                <a:lnTo>
                  <a:pt x="26014" y="11495"/>
                </a:lnTo>
                <a:lnTo>
                  <a:pt x="26014" y="1"/>
                </a:lnTo>
                <a:close/>
              </a:path>
            </a:pathLst>
          </a:custGeom>
          <a:solidFill>
            <a:srgbClr val="29ABD9">
              <a:alpha val="79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53" name="Google Shape;10253;p23"/>
          <p:cNvSpPr/>
          <p:nvPr/>
        </p:nvSpPr>
        <p:spPr>
          <a:xfrm>
            <a:off x="533770" y="2402228"/>
            <a:ext cx="186232" cy="186237"/>
          </a:xfrm>
          <a:custGeom>
            <a:avLst/>
            <a:gdLst/>
            <a:ahLst/>
            <a:cxnLst/>
            <a:rect l="l" t="t" r="r" b="b"/>
            <a:pathLst>
              <a:path w="37509" h="37510" extrusionOk="0">
                <a:moveTo>
                  <a:pt x="11495" y="1"/>
                </a:moveTo>
                <a:lnTo>
                  <a:pt x="11495" y="11495"/>
                </a:lnTo>
                <a:lnTo>
                  <a:pt x="0" y="11495"/>
                </a:lnTo>
                <a:lnTo>
                  <a:pt x="0" y="26015"/>
                </a:lnTo>
                <a:lnTo>
                  <a:pt x="11495" y="26015"/>
                </a:lnTo>
                <a:lnTo>
                  <a:pt x="11495" y="37509"/>
                </a:lnTo>
                <a:lnTo>
                  <a:pt x="26014" y="37509"/>
                </a:lnTo>
                <a:lnTo>
                  <a:pt x="26014" y="26015"/>
                </a:lnTo>
                <a:lnTo>
                  <a:pt x="37509" y="26015"/>
                </a:lnTo>
                <a:lnTo>
                  <a:pt x="37509" y="11495"/>
                </a:lnTo>
                <a:lnTo>
                  <a:pt x="26014" y="11495"/>
                </a:lnTo>
                <a:lnTo>
                  <a:pt x="26014" y="1"/>
                </a:lnTo>
                <a:close/>
              </a:path>
            </a:pathLst>
          </a:custGeom>
          <a:solidFill>
            <a:srgbClr val="29ABD9">
              <a:alpha val="79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0254" name="Google Shape;10254;p23"/>
          <p:cNvGrpSpPr/>
          <p:nvPr/>
        </p:nvGrpSpPr>
        <p:grpSpPr>
          <a:xfrm>
            <a:off x="4002101" y="3982855"/>
            <a:ext cx="4533209" cy="4533209"/>
            <a:chOff x="1190625" y="238125"/>
            <a:chExt cx="5205200" cy="5205200"/>
          </a:xfrm>
        </p:grpSpPr>
        <p:sp>
          <p:nvSpPr>
            <p:cNvPr id="10255" name="Google Shape;10255;p23"/>
            <p:cNvSpPr/>
            <p:nvPr/>
          </p:nvSpPr>
          <p:spPr>
            <a:xfrm>
              <a:off x="3537100" y="2352575"/>
              <a:ext cx="739875" cy="745725"/>
            </a:xfrm>
            <a:custGeom>
              <a:avLst/>
              <a:gdLst/>
              <a:ahLst/>
              <a:cxnLst/>
              <a:rect l="l" t="t" r="r" b="b"/>
              <a:pathLst>
                <a:path w="29595" h="29829" extrusionOk="0">
                  <a:moveTo>
                    <a:pt x="19963" y="23699"/>
                  </a:moveTo>
                  <a:cubicBezTo>
                    <a:pt x="20956" y="20839"/>
                    <a:pt x="23057" y="19438"/>
                    <a:pt x="25509" y="19847"/>
                  </a:cubicBezTo>
                  <a:cubicBezTo>
                    <a:pt x="27785" y="20197"/>
                    <a:pt x="29478" y="22123"/>
                    <a:pt x="29536" y="24400"/>
                  </a:cubicBezTo>
                  <a:cubicBezTo>
                    <a:pt x="29595" y="26793"/>
                    <a:pt x="28077" y="28777"/>
                    <a:pt x="25684" y="29303"/>
                  </a:cubicBezTo>
                  <a:cubicBezTo>
                    <a:pt x="23232" y="29828"/>
                    <a:pt x="21189" y="28544"/>
                    <a:pt x="19963" y="25625"/>
                  </a:cubicBezTo>
                  <a:cubicBezTo>
                    <a:pt x="19146" y="28135"/>
                    <a:pt x="17512" y="29595"/>
                    <a:pt x="14768" y="29536"/>
                  </a:cubicBezTo>
                  <a:cubicBezTo>
                    <a:pt x="12609" y="29536"/>
                    <a:pt x="11266" y="28369"/>
                    <a:pt x="10040" y="25567"/>
                  </a:cubicBezTo>
                  <a:cubicBezTo>
                    <a:pt x="9690" y="26910"/>
                    <a:pt x="8990" y="27960"/>
                    <a:pt x="7881" y="28661"/>
                  </a:cubicBezTo>
                  <a:cubicBezTo>
                    <a:pt x="6830" y="29420"/>
                    <a:pt x="5604" y="29711"/>
                    <a:pt x="4320" y="29478"/>
                  </a:cubicBezTo>
                  <a:cubicBezTo>
                    <a:pt x="2044" y="29069"/>
                    <a:pt x="409" y="27201"/>
                    <a:pt x="234" y="25042"/>
                  </a:cubicBezTo>
                  <a:cubicBezTo>
                    <a:pt x="59" y="22532"/>
                    <a:pt x="1402" y="20664"/>
                    <a:pt x="4145" y="19672"/>
                  </a:cubicBezTo>
                  <a:cubicBezTo>
                    <a:pt x="1518" y="18796"/>
                    <a:pt x="1" y="17103"/>
                    <a:pt x="176" y="14243"/>
                  </a:cubicBezTo>
                  <a:cubicBezTo>
                    <a:pt x="351" y="12200"/>
                    <a:pt x="1577" y="10741"/>
                    <a:pt x="4203" y="9749"/>
                  </a:cubicBezTo>
                  <a:cubicBezTo>
                    <a:pt x="2744" y="9340"/>
                    <a:pt x="1635" y="8581"/>
                    <a:pt x="993" y="7355"/>
                  </a:cubicBezTo>
                  <a:cubicBezTo>
                    <a:pt x="293" y="6071"/>
                    <a:pt x="176" y="4787"/>
                    <a:pt x="643" y="3445"/>
                  </a:cubicBezTo>
                  <a:cubicBezTo>
                    <a:pt x="1343" y="1285"/>
                    <a:pt x="3386" y="1"/>
                    <a:pt x="5721" y="234"/>
                  </a:cubicBezTo>
                  <a:cubicBezTo>
                    <a:pt x="7822" y="409"/>
                    <a:pt x="9632" y="2161"/>
                    <a:pt x="9924" y="4320"/>
                  </a:cubicBezTo>
                  <a:cubicBezTo>
                    <a:pt x="10274" y="6713"/>
                    <a:pt x="8990" y="8640"/>
                    <a:pt x="6130" y="9807"/>
                  </a:cubicBezTo>
                  <a:cubicBezTo>
                    <a:pt x="8114" y="10332"/>
                    <a:pt x="9457" y="11558"/>
                    <a:pt x="10040" y="13660"/>
                  </a:cubicBezTo>
                  <a:cubicBezTo>
                    <a:pt x="10683" y="11617"/>
                    <a:pt x="11908" y="10332"/>
                    <a:pt x="13893" y="9749"/>
                  </a:cubicBezTo>
                  <a:cubicBezTo>
                    <a:pt x="11091" y="8581"/>
                    <a:pt x="9807" y="6538"/>
                    <a:pt x="10274" y="4087"/>
                  </a:cubicBezTo>
                  <a:cubicBezTo>
                    <a:pt x="10741" y="1752"/>
                    <a:pt x="12784" y="118"/>
                    <a:pt x="15177" y="176"/>
                  </a:cubicBezTo>
                  <a:cubicBezTo>
                    <a:pt x="17395" y="234"/>
                    <a:pt x="19380" y="1869"/>
                    <a:pt x="19788" y="4087"/>
                  </a:cubicBezTo>
                  <a:cubicBezTo>
                    <a:pt x="20197" y="6597"/>
                    <a:pt x="18913" y="8698"/>
                    <a:pt x="16111" y="9749"/>
                  </a:cubicBezTo>
                  <a:cubicBezTo>
                    <a:pt x="18096" y="10332"/>
                    <a:pt x="19380" y="11617"/>
                    <a:pt x="19963" y="13660"/>
                  </a:cubicBezTo>
                  <a:cubicBezTo>
                    <a:pt x="20430" y="12259"/>
                    <a:pt x="21131" y="11266"/>
                    <a:pt x="22240" y="10566"/>
                  </a:cubicBezTo>
                  <a:cubicBezTo>
                    <a:pt x="23349" y="9924"/>
                    <a:pt x="24575" y="9749"/>
                    <a:pt x="25859" y="10041"/>
                  </a:cubicBezTo>
                  <a:cubicBezTo>
                    <a:pt x="28135" y="10566"/>
                    <a:pt x="29595" y="12492"/>
                    <a:pt x="29536" y="14827"/>
                  </a:cubicBezTo>
                  <a:cubicBezTo>
                    <a:pt x="29536" y="17103"/>
                    <a:pt x="27902" y="19030"/>
                    <a:pt x="25684" y="19438"/>
                  </a:cubicBezTo>
                  <a:cubicBezTo>
                    <a:pt x="23232" y="19964"/>
                    <a:pt x="21248" y="18738"/>
                    <a:pt x="19963" y="15878"/>
                  </a:cubicBezTo>
                  <a:cubicBezTo>
                    <a:pt x="19380" y="17804"/>
                    <a:pt x="18154" y="19030"/>
                    <a:pt x="16111" y="19672"/>
                  </a:cubicBezTo>
                  <a:cubicBezTo>
                    <a:pt x="18154" y="20314"/>
                    <a:pt x="19380" y="21598"/>
                    <a:pt x="19963" y="23641"/>
                  </a:cubicBezTo>
                  <a:close/>
                  <a:moveTo>
                    <a:pt x="10040" y="23758"/>
                  </a:moveTo>
                  <a:cubicBezTo>
                    <a:pt x="10624" y="21598"/>
                    <a:pt x="11850" y="20314"/>
                    <a:pt x="13951" y="19672"/>
                  </a:cubicBezTo>
                  <a:cubicBezTo>
                    <a:pt x="11908" y="19088"/>
                    <a:pt x="10683" y="17804"/>
                    <a:pt x="10040" y="15819"/>
                  </a:cubicBezTo>
                  <a:cubicBezTo>
                    <a:pt x="9398" y="17921"/>
                    <a:pt x="8114" y="19088"/>
                    <a:pt x="6013" y="19672"/>
                  </a:cubicBezTo>
                  <a:cubicBezTo>
                    <a:pt x="8173" y="20255"/>
                    <a:pt x="9457" y="21540"/>
                    <a:pt x="10040" y="237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6" name="Google Shape;10256;p23"/>
            <p:cNvSpPr/>
            <p:nvPr/>
          </p:nvSpPr>
          <p:spPr>
            <a:xfrm>
              <a:off x="3793925" y="3092425"/>
              <a:ext cx="237900" cy="240800"/>
            </a:xfrm>
            <a:custGeom>
              <a:avLst/>
              <a:gdLst/>
              <a:ahLst/>
              <a:cxnLst/>
              <a:rect l="l" t="t" r="r" b="b"/>
              <a:pathLst>
                <a:path w="9516" h="9632" extrusionOk="0">
                  <a:moveTo>
                    <a:pt x="4729" y="9632"/>
                  </a:moveTo>
                  <a:cubicBezTo>
                    <a:pt x="2102" y="9632"/>
                    <a:pt x="1" y="7414"/>
                    <a:pt x="1" y="4845"/>
                  </a:cubicBezTo>
                  <a:cubicBezTo>
                    <a:pt x="1" y="2277"/>
                    <a:pt x="2219" y="1"/>
                    <a:pt x="4787" y="59"/>
                  </a:cubicBezTo>
                  <a:cubicBezTo>
                    <a:pt x="7356" y="117"/>
                    <a:pt x="9515" y="2335"/>
                    <a:pt x="9515" y="4904"/>
                  </a:cubicBezTo>
                  <a:cubicBezTo>
                    <a:pt x="9515" y="7472"/>
                    <a:pt x="7356" y="9632"/>
                    <a:pt x="4729" y="963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7" name="Google Shape;10257;p23"/>
            <p:cNvSpPr/>
            <p:nvPr/>
          </p:nvSpPr>
          <p:spPr>
            <a:xfrm>
              <a:off x="3300700" y="2600650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729" y="9574"/>
                  </a:moveTo>
                  <a:cubicBezTo>
                    <a:pt x="2102" y="9574"/>
                    <a:pt x="1" y="7414"/>
                    <a:pt x="1" y="4787"/>
                  </a:cubicBezTo>
                  <a:cubicBezTo>
                    <a:pt x="1" y="2161"/>
                    <a:pt x="2160" y="1"/>
                    <a:pt x="4729" y="59"/>
                  </a:cubicBezTo>
                  <a:cubicBezTo>
                    <a:pt x="7355" y="59"/>
                    <a:pt x="9573" y="2277"/>
                    <a:pt x="9515" y="4846"/>
                  </a:cubicBezTo>
                  <a:cubicBezTo>
                    <a:pt x="9515" y="7414"/>
                    <a:pt x="7297" y="9574"/>
                    <a:pt x="4729" y="957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8" name="Google Shape;10258;p23"/>
            <p:cNvSpPr/>
            <p:nvPr/>
          </p:nvSpPr>
          <p:spPr>
            <a:xfrm>
              <a:off x="3547325" y="3093900"/>
              <a:ext cx="237875" cy="239325"/>
            </a:xfrm>
            <a:custGeom>
              <a:avLst/>
              <a:gdLst/>
              <a:ahLst/>
              <a:cxnLst/>
              <a:rect l="l" t="t" r="r" b="b"/>
              <a:pathLst>
                <a:path w="9515" h="9573" extrusionOk="0">
                  <a:moveTo>
                    <a:pt x="9515" y="4786"/>
                  </a:moveTo>
                  <a:cubicBezTo>
                    <a:pt x="9515" y="7355"/>
                    <a:pt x="7355" y="9573"/>
                    <a:pt x="4728" y="9573"/>
                  </a:cubicBezTo>
                  <a:cubicBezTo>
                    <a:pt x="2160" y="9573"/>
                    <a:pt x="0" y="7355"/>
                    <a:pt x="0" y="4786"/>
                  </a:cubicBezTo>
                  <a:cubicBezTo>
                    <a:pt x="59" y="2218"/>
                    <a:pt x="2160" y="58"/>
                    <a:pt x="4728" y="58"/>
                  </a:cubicBezTo>
                  <a:cubicBezTo>
                    <a:pt x="7297" y="0"/>
                    <a:pt x="9515" y="2218"/>
                    <a:pt x="9515" y="47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9" name="Google Shape;10259;p23"/>
            <p:cNvSpPr/>
            <p:nvPr/>
          </p:nvSpPr>
          <p:spPr>
            <a:xfrm>
              <a:off x="3299250" y="2848725"/>
              <a:ext cx="239350" cy="237900"/>
            </a:xfrm>
            <a:custGeom>
              <a:avLst/>
              <a:gdLst/>
              <a:ahLst/>
              <a:cxnLst/>
              <a:rect l="l" t="t" r="r" b="b"/>
              <a:pathLst>
                <a:path w="9574" h="9516" extrusionOk="0">
                  <a:moveTo>
                    <a:pt x="9573" y="4729"/>
                  </a:moveTo>
                  <a:cubicBezTo>
                    <a:pt x="9573" y="7355"/>
                    <a:pt x="7355" y="9515"/>
                    <a:pt x="4787" y="9515"/>
                  </a:cubicBezTo>
                  <a:cubicBezTo>
                    <a:pt x="2160" y="9457"/>
                    <a:pt x="0" y="7297"/>
                    <a:pt x="59" y="4729"/>
                  </a:cubicBezTo>
                  <a:cubicBezTo>
                    <a:pt x="117" y="2102"/>
                    <a:pt x="2218" y="1"/>
                    <a:pt x="4787" y="1"/>
                  </a:cubicBezTo>
                  <a:cubicBezTo>
                    <a:pt x="7355" y="1"/>
                    <a:pt x="9573" y="2160"/>
                    <a:pt x="957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0" name="Google Shape;10260;p23"/>
            <p:cNvSpPr/>
            <p:nvPr/>
          </p:nvSpPr>
          <p:spPr>
            <a:xfrm>
              <a:off x="4036175" y="2358425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904" y="59"/>
                  </a:moveTo>
                  <a:cubicBezTo>
                    <a:pt x="7530" y="175"/>
                    <a:pt x="9573" y="2277"/>
                    <a:pt x="9456" y="4903"/>
                  </a:cubicBezTo>
                  <a:cubicBezTo>
                    <a:pt x="9398" y="7530"/>
                    <a:pt x="7238" y="9573"/>
                    <a:pt x="4670" y="9456"/>
                  </a:cubicBezTo>
                  <a:cubicBezTo>
                    <a:pt x="2043" y="9398"/>
                    <a:pt x="0" y="7238"/>
                    <a:pt x="59" y="4670"/>
                  </a:cubicBezTo>
                  <a:cubicBezTo>
                    <a:pt x="176" y="2043"/>
                    <a:pt x="2277" y="0"/>
                    <a:pt x="490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1" name="Google Shape;10261;p23"/>
            <p:cNvSpPr/>
            <p:nvPr/>
          </p:nvSpPr>
          <p:spPr>
            <a:xfrm>
              <a:off x="4039100" y="3098275"/>
              <a:ext cx="232050" cy="232050"/>
            </a:xfrm>
            <a:custGeom>
              <a:avLst/>
              <a:gdLst/>
              <a:ahLst/>
              <a:cxnLst/>
              <a:rect l="l" t="t" r="r" b="b"/>
              <a:pathLst>
                <a:path w="9282" h="9282" extrusionOk="0">
                  <a:moveTo>
                    <a:pt x="4670" y="0"/>
                  </a:moveTo>
                  <a:cubicBezTo>
                    <a:pt x="7238" y="0"/>
                    <a:pt x="9281" y="2043"/>
                    <a:pt x="9281" y="4670"/>
                  </a:cubicBezTo>
                  <a:cubicBezTo>
                    <a:pt x="9281" y="7238"/>
                    <a:pt x="7180" y="9281"/>
                    <a:pt x="4611" y="9281"/>
                  </a:cubicBezTo>
                  <a:cubicBezTo>
                    <a:pt x="2043" y="9223"/>
                    <a:pt x="0" y="7180"/>
                    <a:pt x="0" y="4611"/>
                  </a:cubicBezTo>
                  <a:cubicBezTo>
                    <a:pt x="0" y="2043"/>
                    <a:pt x="2102" y="0"/>
                    <a:pt x="467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2" name="Google Shape;10262;p23"/>
            <p:cNvSpPr/>
            <p:nvPr/>
          </p:nvSpPr>
          <p:spPr>
            <a:xfrm>
              <a:off x="3303625" y="2361350"/>
              <a:ext cx="232050" cy="232025"/>
            </a:xfrm>
            <a:custGeom>
              <a:avLst/>
              <a:gdLst/>
              <a:ahLst/>
              <a:cxnLst/>
              <a:rect l="l" t="t" r="r" b="b"/>
              <a:pathLst>
                <a:path w="9282" h="9281" extrusionOk="0">
                  <a:moveTo>
                    <a:pt x="0" y="4670"/>
                  </a:moveTo>
                  <a:cubicBezTo>
                    <a:pt x="0" y="2101"/>
                    <a:pt x="2043" y="0"/>
                    <a:pt x="4612" y="0"/>
                  </a:cubicBezTo>
                  <a:cubicBezTo>
                    <a:pt x="7238" y="0"/>
                    <a:pt x="9281" y="2101"/>
                    <a:pt x="9281" y="4670"/>
                  </a:cubicBezTo>
                  <a:cubicBezTo>
                    <a:pt x="9223" y="7238"/>
                    <a:pt x="7180" y="9281"/>
                    <a:pt x="4670" y="9281"/>
                  </a:cubicBezTo>
                  <a:cubicBezTo>
                    <a:pt x="2043" y="9281"/>
                    <a:pt x="0" y="7238"/>
                    <a:pt x="0" y="46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3" name="Google Shape;10263;p23"/>
            <p:cNvSpPr/>
            <p:nvPr/>
          </p:nvSpPr>
          <p:spPr>
            <a:xfrm>
              <a:off x="3303625" y="3098275"/>
              <a:ext cx="232050" cy="230575"/>
            </a:xfrm>
            <a:custGeom>
              <a:avLst/>
              <a:gdLst/>
              <a:ahLst/>
              <a:cxnLst/>
              <a:rect l="l" t="t" r="r" b="b"/>
              <a:pathLst>
                <a:path w="9282" h="9223" extrusionOk="0">
                  <a:moveTo>
                    <a:pt x="4670" y="9223"/>
                  </a:moveTo>
                  <a:cubicBezTo>
                    <a:pt x="2160" y="9223"/>
                    <a:pt x="59" y="7180"/>
                    <a:pt x="59" y="4670"/>
                  </a:cubicBezTo>
                  <a:cubicBezTo>
                    <a:pt x="0" y="2160"/>
                    <a:pt x="2102" y="0"/>
                    <a:pt x="4612" y="59"/>
                  </a:cubicBezTo>
                  <a:cubicBezTo>
                    <a:pt x="7122" y="59"/>
                    <a:pt x="9165" y="2101"/>
                    <a:pt x="9223" y="4553"/>
                  </a:cubicBezTo>
                  <a:cubicBezTo>
                    <a:pt x="9281" y="7063"/>
                    <a:pt x="7180" y="9223"/>
                    <a:pt x="4670" y="922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4" name="Google Shape;10264;p23"/>
            <p:cNvSpPr/>
            <p:nvPr/>
          </p:nvSpPr>
          <p:spPr>
            <a:xfrm>
              <a:off x="3798325" y="2116175"/>
              <a:ext cx="229125" cy="230600"/>
            </a:xfrm>
            <a:custGeom>
              <a:avLst/>
              <a:gdLst/>
              <a:ahLst/>
              <a:cxnLst/>
              <a:rect l="l" t="t" r="r" b="b"/>
              <a:pathLst>
                <a:path w="9165" h="9224" extrusionOk="0">
                  <a:moveTo>
                    <a:pt x="9164" y="4612"/>
                  </a:moveTo>
                  <a:cubicBezTo>
                    <a:pt x="9164" y="7122"/>
                    <a:pt x="7063" y="9223"/>
                    <a:pt x="4553" y="9165"/>
                  </a:cubicBezTo>
                  <a:cubicBezTo>
                    <a:pt x="2043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1"/>
                  </a:cubicBezTo>
                  <a:cubicBezTo>
                    <a:pt x="7121" y="59"/>
                    <a:pt x="9164" y="2102"/>
                    <a:pt x="9164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5" name="Google Shape;10265;p23"/>
            <p:cNvSpPr/>
            <p:nvPr/>
          </p:nvSpPr>
          <p:spPr>
            <a:xfrm>
              <a:off x="4287175" y="2605025"/>
              <a:ext cx="230575" cy="230600"/>
            </a:xfrm>
            <a:custGeom>
              <a:avLst/>
              <a:gdLst/>
              <a:ahLst/>
              <a:cxnLst/>
              <a:rect l="l" t="t" r="r" b="b"/>
              <a:pathLst>
                <a:path w="9223" h="9224" extrusionOk="0">
                  <a:moveTo>
                    <a:pt x="9223" y="4612"/>
                  </a:moveTo>
                  <a:cubicBezTo>
                    <a:pt x="9223" y="7122"/>
                    <a:pt x="7063" y="9223"/>
                    <a:pt x="4553" y="9223"/>
                  </a:cubicBezTo>
                  <a:cubicBezTo>
                    <a:pt x="2101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59"/>
                  </a:cubicBezTo>
                  <a:cubicBezTo>
                    <a:pt x="7121" y="59"/>
                    <a:pt x="9164" y="2102"/>
                    <a:pt x="9223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6" name="Google Shape;10266;p23"/>
            <p:cNvSpPr/>
            <p:nvPr/>
          </p:nvSpPr>
          <p:spPr>
            <a:xfrm>
              <a:off x="4287175" y="2853100"/>
              <a:ext cx="229125" cy="229150"/>
            </a:xfrm>
            <a:custGeom>
              <a:avLst/>
              <a:gdLst/>
              <a:ahLst/>
              <a:cxnLst/>
              <a:rect l="l" t="t" r="r" b="b"/>
              <a:pathLst>
                <a:path w="9165" h="9166" extrusionOk="0">
                  <a:moveTo>
                    <a:pt x="4611" y="9165"/>
                  </a:moveTo>
                  <a:cubicBezTo>
                    <a:pt x="2101" y="9107"/>
                    <a:pt x="0" y="7064"/>
                    <a:pt x="59" y="4554"/>
                  </a:cubicBezTo>
                  <a:cubicBezTo>
                    <a:pt x="59" y="2044"/>
                    <a:pt x="2101" y="1"/>
                    <a:pt x="4611" y="1"/>
                  </a:cubicBezTo>
                  <a:cubicBezTo>
                    <a:pt x="7121" y="1"/>
                    <a:pt x="9164" y="2102"/>
                    <a:pt x="9164" y="4554"/>
                  </a:cubicBezTo>
                  <a:cubicBezTo>
                    <a:pt x="9164" y="7064"/>
                    <a:pt x="7063" y="9165"/>
                    <a:pt x="4611" y="91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7" name="Google Shape;10267;p23"/>
            <p:cNvSpPr/>
            <p:nvPr/>
          </p:nvSpPr>
          <p:spPr>
            <a:xfrm>
              <a:off x="3551700" y="2116175"/>
              <a:ext cx="229125" cy="229125"/>
            </a:xfrm>
            <a:custGeom>
              <a:avLst/>
              <a:gdLst/>
              <a:ahLst/>
              <a:cxnLst/>
              <a:rect l="l" t="t" r="r" b="b"/>
              <a:pathLst>
                <a:path w="9165" h="9165" extrusionOk="0">
                  <a:moveTo>
                    <a:pt x="9165" y="4612"/>
                  </a:moveTo>
                  <a:cubicBezTo>
                    <a:pt x="9106" y="7122"/>
                    <a:pt x="7063" y="9165"/>
                    <a:pt x="4553" y="9165"/>
                  </a:cubicBezTo>
                  <a:cubicBezTo>
                    <a:pt x="2043" y="9165"/>
                    <a:pt x="0" y="7064"/>
                    <a:pt x="0" y="4554"/>
                  </a:cubicBezTo>
                  <a:cubicBezTo>
                    <a:pt x="0" y="2044"/>
                    <a:pt x="2102" y="1"/>
                    <a:pt x="4612" y="59"/>
                  </a:cubicBezTo>
                  <a:cubicBezTo>
                    <a:pt x="7122" y="59"/>
                    <a:pt x="9165" y="2102"/>
                    <a:pt x="9165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8" name="Google Shape;10268;p23"/>
            <p:cNvSpPr/>
            <p:nvPr/>
          </p:nvSpPr>
          <p:spPr>
            <a:xfrm>
              <a:off x="3799775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7005" y="8990"/>
                    <a:pt x="4495" y="8990"/>
                  </a:cubicBezTo>
                  <a:cubicBezTo>
                    <a:pt x="1985" y="8990"/>
                    <a:pt x="0" y="7005"/>
                    <a:pt x="0" y="4495"/>
                  </a:cubicBezTo>
                  <a:cubicBezTo>
                    <a:pt x="0" y="1985"/>
                    <a:pt x="1985" y="1"/>
                    <a:pt x="4495" y="1"/>
                  </a:cubicBezTo>
                  <a:cubicBezTo>
                    <a:pt x="7005" y="1"/>
                    <a:pt x="8989" y="1985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9" name="Google Shape;10269;p23"/>
            <p:cNvSpPr/>
            <p:nvPr/>
          </p:nvSpPr>
          <p:spPr>
            <a:xfrm>
              <a:off x="4290075" y="236572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95"/>
                  </a:moveTo>
                  <a:cubicBezTo>
                    <a:pt x="8990" y="7005"/>
                    <a:pt x="7005" y="8989"/>
                    <a:pt x="4495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1985" y="0"/>
                    <a:pt x="4437" y="0"/>
                  </a:cubicBezTo>
                  <a:cubicBezTo>
                    <a:pt x="6947" y="0"/>
                    <a:pt x="8990" y="1985"/>
                    <a:pt x="8990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0" name="Google Shape;10270;p23"/>
            <p:cNvSpPr/>
            <p:nvPr/>
          </p:nvSpPr>
          <p:spPr>
            <a:xfrm>
              <a:off x="3553150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37"/>
                  </a:moveTo>
                  <a:cubicBezTo>
                    <a:pt x="8990" y="6947"/>
                    <a:pt x="7005" y="8990"/>
                    <a:pt x="4495" y="8990"/>
                  </a:cubicBezTo>
                  <a:cubicBezTo>
                    <a:pt x="1985" y="8990"/>
                    <a:pt x="1" y="6947"/>
                    <a:pt x="1" y="4437"/>
                  </a:cubicBezTo>
                  <a:cubicBezTo>
                    <a:pt x="1" y="1985"/>
                    <a:pt x="1985" y="1"/>
                    <a:pt x="4437" y="1"/>
                  </a:cubicBezTo>
                  <a:cubicBezTo>
                    <a:pt x="6947" y="1"/>
                    <a:pt x="8990" y="1985"/>
                    <a:pt x="8990" y="443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1" name="Google Shape;10271;p23"/>
            <p:cNvSpPr/>
            <p:nvPr/>
          </p:nvSpPr>
          <p:spPr>
            <a:xfrm>
              <a:off x="3064300" y="260795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4"/>
                  </a:moveTo>
                  <a:cubicBezTo>
                    <a:pt x="8990" y="7063"/>
                    <a:pt x="6947" y="8990"/>
                    <a:pt x="4437" y="8990"/>
                  </a:cubicBezTo>
                  <a:cubicBezTo>
                    <a:pt x="1927" y="8990"/>
                    <a:pt x="1" y="6947"/>
                    <a:pt x="1" y="4437"/>
                  </a:cubicBezTo>
                  <a:cubicBezTo>
                    <a:pt x="1" y="1985"/>
                    <a:pt x="2044" y="1"/>
                    <a:pt x="4495" y="1"/>
                  </a:cubicBezTo>
                  <a:cubicBezTo>
                    <a:pt x="7005" y="1"/>
                    <a:pt x="8990" y="2044"/>
                    <a:pt x="8990" y="455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2" name="Google Shape;10272;p23"/>
            <p:cNvSpPr/>
            <p:nvPr/>
          </p:nvSpPr>
          <p:spPr>
            <a:xfrm>
              <a:off x="3064300" y="28545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3"/>
                  </a:moveTo>
                  <a:cubicBezTo>
                    <a:pt x="8990" y="7005"/>
                    <a:pt x="6947" y="8989"/>
                    <a:pt x="4437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2044" y="0"/>
                    <a:pt x="4554" y="0"/>
                  </a:cubicBezTo>
                  <a:cubicBezTo>
                    <a:pt x="7005" y="59"/>
                    <a:pt x="8990" y="2043"/>
                    <a:pt x="8990" y="45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3" name="Google Shape;10273;p23"/>
            <p:cNvSpPr/>
            <p:nvPr/>
          </p:nvSpPr>
          <p:spPr>
            <a:xfrm>
              <a:off x="4043475" y="211910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6946" y="8990"/>
                    <a:pt x="4436" y="8990"/>
                  </a:cubicBezTo>
                  <a:cubicBezTo>
                    <a:pt x="1985" y="8931"/>
                    <a:pt x="0" y="6947"/>
                    <a:pt x="0" y="4495"/>
                  </a:cubicBezTo>
                  <a:cubicBezTo>
                    <a:pt x="0" y="1985"/>
                    <a:pt x="2043" y="1"/>
                    <a:pt x="4553" y="1"/>
                  </a:cubicBezTo>
                  <a:cubicBezTo>
                    <a:pt x="7005" y="1"/>
                    <a:pt x="8989" y="2044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4" name="Google Shape;10274;p23"/>
            <p:cNvSpPr/>
            <p:nvPr/>
          </p:nvSpPr>
          <p:spPr>
            <a:xfrm>
              <a:off x="3308000" y="2119100"/>
              <a:ext cx="223300" cy="224750"/>
            </a:xfrm>
            <a:custGeom>
              <a:avLst/>
              <a:gdLst/>
              <a:ahLst/>
              <a:cxnLst/>
              <a:rect l="l" t="t" r="r" b="b"/>
              <a:pathLst>
                <a:path w="8932" h="8990" extrusionOk="0">
                  <a:moveTo>
                    <a:pt x="4495" y="59"/>
                  </a:moveTo>
                  <a:cubicBezTo>
                    <a:pt x="6888" y="59"/>
                    <a:pt x="8931" y="2102"/>
                    <a:pt x="8931" y="4495"/>
                  </a:cubicBezTo>
                  <a:cubicBezTo>
                    <a:pt x="8873" y="6947"/>
                    <a:pt x="6830" y="8990"/>
                    <a:pt x="4378" y="8931"/>
                  </a:cubicBezTo>
                  <a:cubicBezTo>
                    <a:pt x="1985" y="8873"/>
                    <a:pt x="1" y="6888"/>
                    <a:pt x="1" y="4495"/>
                  </a:cubicBezTo>
                  <a:cubicBezTo>
                    <a:pt x="1" y="2044"/>
                    <a:pt x="2044" y="1"/>
                    <a:pt x="449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5" name="Google Shape;10275;p23"/>
            <p:cNvSpPr/>
            <p:nvPr/>
          </p:nvSpPr>
          <p:spPr>
            <a:xfrm>
              <a:off x="4290075" y="3102650"/>
              <a:ext cx="223300" cy="223275"/>
            </a:xfrm>
            <a:custGeom>
              <a:avLst/>
              <a:gdLst/>
              <a:ahLst/>
              <a:cxnLst/>
              <a:rect l="l" t="t" r="r" b="b"/>
              <a:pathLst>
                <a:path w="8932" h="8931" extrusionOk="0">
                  <a:moveTo>
                    <a:pt x="8932" y="4436"/>
                  </a:moveTo>
                  <a:cubicBezTo>
                    <a:pt x="8932" y="6888"/>
                    <a:pt x="6947" y="8931"/>
                    <a:pt x="4495" y="8931"/>
                  </a:cubicBezTo>
                  <a:cubicBezTo>
                    <a:pt x="2044" y="8931"/>
                    <a:pt x="1" y="6888"/>
                    <a:pt x="1" y="4436"/>
                  </a:cubicBezTo>
                  <a:cubicBezTo>
                    <a:pt x="59" y="2043"/>
                    <a:pt x="2044" y="0"/>
                    <a:pt x="4437" y="0"/>
                  </a:cubicBezTo>
                  <a:cubicBezTo>
                    <a:pt x="6889" y="0"/>
                    <a:pt x="8932" y="1985"/>
                    <a:pt x="8932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6" name="Google Shape;10276;p23"/>
            <p:cNvSpPr/>
            <p:nvPr/>
          </p:nvSpPr>
          <p:spPr>
            <a:xfrm>
              <a:off x="4043475" y="3346350"/>
              <a:ext cx="223275" cy="221825"/>
            </a:xfrm>
            <a:custGeom>
              <a:avLst/>
              <a:gdLst/>
              <a:ahLst/>
              <a:cxnLst/>
              <a:rect l="l" t="t" r="r" b="b"/>
              <a:pathLst>
                <a:path w="8931" h="8873" extrusionOk="0">
                  <a:moveTo>
                    <a:pt x="8931" y="4378"/>
                  </a:moveTo>
                  <a:cubicBezTo>
                    <a:pt x="8931" y="6829"/>
                    <a:pt x="6888" y="8872"/>
                    <a:pt x="4495" y="8872"/>
                  </a:cubicBezTo>
                  <a:cubicBezTo>
                    <a:pt x="2043" y="8872"/>
                    <a:pt x="59" y="6888"/>
                    <a:pt x="59" y="4436"/>
                  </a:cubicBezTo>
                  <a:cubicBezTo>
                    <a:pt x="0" y="2043"/>
                    <a:pt x="2043" y="0"/>
                    <a:pt x="4495" y="0"/>
                  </a:cubicBezTo>
                  <a:cubicBezTo>
                    <a:pt x="6888" y="0"/>
                    <a:pt x="8873" y="1985"/>
                    <a:pt x="8931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7" name="Google Shape;10277;p23"/>
            <p:cNvSpPr/>
            <p:nvPr/>
          </p:nvSpPr>
          <p:spPr>
            <a:xfrm>
              <a:off x="3065775" y="2365725"/>
              <a:ext cx="221825" cy="223275"/>
            </a:xfrm>
            <a:custGeom>
              <a:avLst/>
              <a:gdLst/>
              <a:ahLst/>
              <a:cxnLst/>
              <a:rect l="l" t="t" r="r" b="b"/>
              <a:pathLst>
                <a:path w="8873" h="8931" extrusionOk="0">
                  <a:moveTo>
                    <a:pt x="4378" y="8931"/>
                  </a:moveTo>
                  <a:cubicBezTo>
                    <a:pt x="1985" y="8872"/>
                    <a:pt x="0" y="6888"/>
                    <a:pt x="0" y="4495"/>
                  </a:cubicBezTo>
                  <a:cubicBezTo>
                    <a:pt x="0" y="2043"/>
                    <a:pt x="2101" y="0"/>
                    <a:pt x="4495" y="59"/>
                  </a:cubicBezTo>
                  <a:cubicBezTo>
                    <a:pt x="6946" y="117"/>
                    <a:pt x="8872" y="2101"/>
                    <a:pt x="8872" y="4495"/>
                  </a:cubicBezTo>
                  <a:cubicBezTo>
                    <a:pt x="8814" y="6946"/>
                    <a:pt x="6829" y="8931"/>
                    <a:pt x="4378" y="88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8" name="Google Shape;10278;p23"/>
            <p:cNvSpPr/>
            <p:nvPr/>
          </p:nvSpPr>
          <p:spPr>
            <a:xfrm>
              <a:off x="3309450" y="3346350"/>
              <a:ext cx="220375" cy="220375"/>
            </a:xfrm>
            <a:custGeom>
              <a:avLst/>
              <a:gdLst/>
              <a:ahLst/>
              <a:cxnLst/>
              <a:rect l="l" t="t" r="r" b="b"/>
              <a:pathLst>
                <a:path w="8815" h="8815" extrusionOk="0">
                  <a:moveTo>
                    <a:pt x="8757" y="4436"/>
                  </a:moveTo>
                  <a:cubicBezTo>
                    <a:pt x="8757" y="6888"/>
                    <a:pt x="6772" y="8814"/>
                    <a:pt x="4320" y="8814"/>
                  </a:cubicBezTo>
                  <a:cubicBezTo>
                    <a:pt x="1927" y="8756"/>
                    <a:pt x="1" y="6829"/>
                    <a:pt x="1" y="4378"/>
                  </a:cubicBezTo>
                  <a:cubicBezTo>
                    <a:pt x="59" y="1926"/>
                    <a:pt x="1986" y="0"/>
                    <a:pt x="4437" y="58"/>
                  </a:cubicBezTo>
                  <a:cubicBezTo>
                    <a:pt x="6889" y="58"/>
                    <a:pt x="8815" y="2043"/>
                    <a:pt x="8757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9" name="Google Shape;10279;p23"/>
            <p:cNvSpPr/>
            <p:nvPr/>
          </p:nvSpPr>
          <p:spPr>
            <a:xfrm>
              <a:off x="3067225" y="3104100"/>
              <a:ext cx="218900" cy="218925"/>
            </a:xfrm>
            <a:custGeom>
              <a:avLst/>
              <a:gdLst/>
              <a:ahLst/>
              <a:cxnLst/>
              <a:rect l="l" t="t" r="r" b="b"/>
              <a:pathLst>
                <a:path w="8756" h="8757" extrusionOk="0">
                  <a:moveTo>
                    <a:pt x="8756" y="4378"/>
                  </a:moveTo>
                  <a:cubicBezTo>
                    <a:pt x="8756" y="6830"/>
                    <a:pt x="6830" y="8756"/>
                    <a:pt x="4378" y="8756"/>
                  </a:cubicBezTo>
                  <a:cubicBezTo>
                    <a:pt x="1927" y="8756"/>
                    <a:pt x="0" y="6830"/>
                    <a:pt x="0" y="4378"/>
                  </a:cubicBezTo>
                  <a:cubicBezTo>
                    <a:pt x="0" y="1927"/>
                    <a:pt x="1927" y="1"/>
                    <a:pt x="4378" y="1"/>
                  </a:cubicBezTo>
                  <a:cubicBezTo>
                    <a:pt x="6830" y="59"/>
                    <a:pt x="8698" y="1985"/>
                    <a:pt x="8698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0" name="Google Shape;10280;p23"/>
            <p:cNvSpPr/>
            <p:nvPr/>
          </p:nvSpPr>
          <p:spPr>
            <a:xfrm>
              <a:off x="4294475" y="2123475"/>
              <a:ext cx="215975" cy="216000"/>
            </a:xfrm>
            <a:custGeom>
              <a:avLst/>
              <a:gdLst/>
              <a:ahLst/>
              <a:cxnLst/>
              <a:rect l="l" t="t" r="r" b="b"/>
              <a:pathLst>
                <a:path w="8639" h="8640" extrusionOk="0">
                  <a:moveTo>
                    <a:pt x="4319" y="1"/>
                  </a:moveTo>
                  <a:cubicBezTo>
                    <a:pt x="6713" y="1"/>
                    <a:pt x="8639" y="1927"/>
                    <a:pt x="8639" y="4320"/>
                  </a:cubicBezTo>
                  <a:cubicBezTo>
                    <a:pt x="8639" y="6713"/>
                    <a:pt x="6654" y="8639"/>
                    <a:pt x="4261" y="8639"/>
                  </a:cubicBezTo>
                  <a:cubicBezTo>
                    <a:pt x="1868" y="8581"/>
                    <a:pt x="0" y="6655"/>
                    <a:pt x="0" y="4262"/>
                  </a:cubicBezTo>
                  <a:cubicBezTo>
                    <a:pt x="0" y="1869"/>
                    <a:pt x="1926" y="1"/>
                    <a:pt x="431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1" name="Google Shape;10281;p23"/>
            <p:cNvSpPr/>
            <p:nvPr/>
          </p:nvSpPr>
          <p:spPr>
            <a:xfrm>
              <a:off x="3805600" y="1876875"/>
              <a:ext cx="214550" cy="215975"/>
            </a:xfrm>
            <a:custGeom>
              <a:avLst/>
              <a:gdLst/>
              <a:ahLst/>
              <a:cxnLst/>
              <a:rect l="l" t="t" r="r" b="b"/>
              <a:pathLst>
                <a:path w="8582" h="8639" extrusionOk="0">
                  <a:moveTo>
                    <a:pt x="8581" y="4319"/>
                  </a:moveTo>
                  <a:cubicBezTo>
                    <a:pt x="8581" y="6654"/>
                    <a:pt x="6655" y="8581"/>
                    <a:pt x="4320" y="8639"/>
                  </a:cubicBezTo>
                  <a:cubicBezTo>
                    <a:pt x="1927" y="8639"/>
                    <a:pt x="1" y="6654"/>
                    <a:pt x="1" y="4319"/>
                  </a:cubicBezTo>
                  <a:cubicBezTo>
                    <a:pt x="1" y="1926"/>
                    <a:pt x="1927" y="0"/>
                    <a:pt x="4262" y="0"/>
                  </a:cubicBezTo>
                  <a:cubicBezTo>
                    <a:pt x="6655" y="0"/>
                    <a:pt x="8581" y="1926"/>
                    <a:pt x="8581" y="43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2" name="Google Shape;10282;p23"/>
            <p:cNvSpPr/>
            <p:nvPr/>
          </p:nvSpPr>
          <p:spPr>
            <a:xfrm>
              <a:off x="4541075" y="2612325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4320" y="1"/>
                  </a:moveTo>
                  <a:cubicBezTo>
                    <a:pt x="6713" y="1"/>
                    <a:pt x="8639" y="1985"/>
                    <a:pt x="8639" y="4320"/>
                  </a:cubicBezTo>
                  <a:cubicBezTo>
                    <a:pt x="8639" y="6713"/>
                    <a:pt x="6713" y="8640"/>
                    <a:pt x="4320" y="8640"/>
                  </a:cubicBezTo>
                  <a:cubicBezTo>
                    <a:pt x="1927" y="8640"/>
                    <a:pt x="1" y="6713"/>
                    <a:pt x="1" y="4320"/>
                  </a:cubicBezTo>
                  <a:cubicBezTo>
                    <a:pt x="1" y="1985"/>
                    <a:pt x="1927" y="1"/>
                    <a:pt x="432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3" name="Google Shape;10283;p23"/>
            <p:cNvSpPr/>
            <p:nvPr/>
          </p:nvSpPr>
          <p:spPr>
            <a:xfrm>
              <a:off x="4541075" y="2858950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8639" y="4320"/>
                  </a:moveTo>
                  <a:cubicBezTo>
                    <a:pt x="8639" y="6655"/>
                    <a:pt x="6655" y="8639"/>
                    <a:pt x="4320" y="8639"/>
                  </a:cubicBezTo>
                  <a:cubicBezTo>
                    <a:pt x="1927" y="8639"/>
                    <a:pt x="1" y="6713"/>
                    <a:pt x="1" y="4320"/>
                  </a:cubicBezTo>
                  <a:cubicBezTo>
                    <a:pt x="1" y="1985"/>
                    <a:pt x="1927" y="59"/>
                    <a:pt x="4262" y="59"/>
                  </a:cubicBezTo>
                  <a:cubicBezTo>
                    <a:pt x="6655" y="0"/>
                    <a:pt x="8581" y="1927"/>
                    <a:pt x="8639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4" name="Google Shape;10284;p23"/>
            <p:cNvSpPr/>
            <p:nvPr/>
          </p:nvSpPr>
          <p:spPr>
            <a:xfrm>
              <a:off x="3557525" y="1875400"/>
              <a:ext cx="217475" cy="217450"/>
            </a:xfrm>
            <a:custGeom>
              <a:avLst/>
              <a:gdLst/>
              <a:ahLst/>
              <a:cxnLst/>
              <a:rect l="l" t="t" r="r" b="b"/>
              <a:pathLst>
                <a:path w="8699" h="8698" extrusionOk="0">
                  <a:moveTo>
                    <a:pt x="4262" y="8640"/>
                  </a:moveTo>
                  <a:cubicBezTo>
                    <a:pt x="1927" y="8640"/>
                    <a:pt x="1" y="6597"/>
                    <a:pt x="59" y="4262"/>
                  </a:cubicBezTo>
                  <a:cubicBezTo>
                    <a:pt x="118" y="1927"/>
                    <a:pt x="2102" y="1"/>
                    <a:pt x="4379" y="59"/>
                  </a:cubicBezTo>
                  <a:cubicBezTo>
                    <a:pt x="6772" y="117"/>
                    <a:pt x="8698" y="2102"/>
                    <a:pt x="8640" y="4437"/>
                  </a:cubicBezTo>
                  <a:cubicBezTo>
                    <a:pt x="8581" y="6830"/>
                    <a:pt x="6597" y="8698"/>
                    <a:pt x="4262" y="864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5" name="Google Shape;10285;p23"/>
            <p:cNvSpPr/>
            <p:nvPr/>
          </p:nvSpPr>
          <p:spPr>
            <a:xfrm>
              <a:off x="3070150" y="2123475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6" y="8581"/>
                    <a:pt x="0" y="6597"/>
                    <a:pt x="0" y="4262"/>
                  </a:cubicBezTo>
                  <a:cubicBezTo>
                    <a:pt x="0" y="1927"/>
                    <a:pt x="1926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6" name="Google Shape;10286;p23"/>
            <p:cNvSpPr/>
            <p:nvPr/>
          </p:nvSpPr>
          <p:spPr>
            <a:xfrm>
              <a:off x="4295925" y="3349250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7" y="8581"/>
                    <a:pt x="0" y="6597"/>
                    <a:pt x="0" y="4320"/>
                  </a:cubicBezTo>
                  <a:cubicBezTo>
                    <a:pt x="0" y="1985"/>
                    <a:pt x="1927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7" name="Google Shape;10287;p23"/>
            <p:cNvSpPr/>
            <p:nvPr/>
          </p:nvSpPr>
          <p:spPr>
            <a:xfrm>
              <a:off x="4542525" y="2371550"/>
              <a:ext cx="213100" cy="213075"/>
            </a:xfrm>
            <a:custGeom>
              <a:avLst/>
              <a:gdLst/>
              <a:ahLst/>
              <a:cxnLst/>
              <a:rect l="l" t="t" r="r" b="b"/>
              <a:pathLst>
                <a:path w="8524" h="8523" extrusionOk="0">
                  <a:moveTo>
                    <a:pt x="8523" y="4203"/>
                  </a:moveTo>
                  <a:cubicBezTo>
                    <a:pt x="8523" y="6596"/>
                    <a:pt x="6597" y="8523"/>
                    <a:pt x="4262" y="8464"/>
                  </a:cubicBezTo>
                  <a:cubicBezTo>
                    <a:pt x="1927" y="8464"/>
                    <a:pt x="59" y="6596"/>
                    <a:pt x="1" y="4262"/>
                  </a:cubicBezTo>
                  <a:cubicBezTo>
                    <a:pt x="1" y="1927"/>
                    <a:pt x="1927" y="1"/>
                    <a:pt x="4262" y="1"/>
                  </a:cubicBezTo>
                  <a:cubicBezTo>
                    <a:pt x="6597" y="1"/>
                    <a:pt x="8465" y="1868"/>
                    <a:pt x="8523" y="42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8" name="Google Shape;10288;p23"/>
            <p:cNvSpPr/>
            <p:nvPr/>
          </p:nvSpPr>
          <p:spPr>
            <a:xfrm>
              <a:off x="4049300" y="1878325"/>
              <a:ext cx="213075" cy="211625"/>
            </a:xfrm>
            <a:custGeom>
              <a:avLst/>
              <a:gdLst/>
              <a:ahLst/>
              <a:cxnLst/>
              <a:rect l="l" t="t" r="r" b="b"/>
              <a:pathLst>
                <a:path w="8523" h="8465" extrusionOk="0">
                  <a:moveTo>
                    <a:pt x="4203" y="0"/>
                  </a:moveTo>
                  <a:cubicBezTo>
                    <a:pt x="6538" y="0"/>
                    <a:pt x="8464" y="1868"/>
                    <a:pt x="8464" y="4203"/>
                  </a:cubicBezTo>
                  <a:cubicBezTo>
                    <a:pt x="8523" y="6538"/>
                    <a:pt x="6655" y="8464"/>
                    <a:pt x="4262" y="8464"/>
                  </a:cubicBezTo>
                  <a:cubicBezTo>
                    <a:pt x="1927" y="8464"/>
                    <a:pt x="1" y="6596"/>
                    <a:pt x="59" y="4203"/>
                  </a:cubicBezTo>
                  <a:cubicBezTo>
                    <a:pt x="59" y="1868"/>
                    <a:pt x="1869" y="0"/>
                    <a:pt x="42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9" name="Google Shape;10289;p23"/>
            <p:cNvSpPr/>
            <p:nvPr/>
          </p:nvSpPr>
          <p:spPr>
            <a:xfrm>
              <a:off x="3560450" y="3598800"/>
              <a:ext cx="211625" cy="210150"/>
            </a:xfrm>
            <a:custGeom>
              <a:avLst/>
              <a:gdLst/>
              <a:ahLst/>
              <a:cxnLst/>
              <a:rect l="l" t="t" r="r" b="b"/>
              <a:pathLst>
                <a:path w="8465" h="8406" extrusionOk="0">
                  <a:moveTo>
                    <a:pt x="8406" y="4145"/>
                  </a:moveTo>
                  <a:cubicBezTo>
                    <a:pt x="8464" y="6538"/>
                    <a:pt x="6597" y="8406"/>
                    <a:pt x="4262" y="8406"/>
                  </a:cubicBezTo>
                  <a:cubicBezTo>
                    <a:pt x="1927" y="8406"/>
                    <a:pt x="59" y="6596"/>
                    <a:pt x="1" y="4203"/>
                  </a:cubicBezTo>
                  <a:cubicBezTo>
                    <a:pt x="1" y="1868"/>
                    <a:pt x="1869" y="0"/>
                    <a:pt x="4203" y="0"/>
                  </a:cubicBezTo>
                  <a:cubicBezTo>
                    <a:pt x="6538" y="0"/>
                    <a:pt x="8406" y="1810"/>
                    <a:pt x="8406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0" name="Google Shape;10290;p23"/>
            <p:cNvSpPr/>
            <p:nvPr/>
          </p:nvSpPr>
          <p:spPr>
            <a:xfrm>
              <a:off x="3807075" y="3597325"/>
              <a:ext cx="211600" cy="211625"/>
            </a:xfrm>
            <a:custGeom>
              <a:avLst/>
              <a:gdLst/>
              <a:ahLst/>
              <a:cxnLst/>
              <a:rect l="l" t="t" r="r" b="b"/>
              <a:pathLst>
                <a:path w="8464" h="8465" extrusionOk="0">
                  <a:moveTo>
                    <a:pt x="4203" y="8465"/>
                  </a:moveTo>
                  <a:cubicBezTo>
                    <a:pt x="1868" y="8465"/>
                    <a:pt x="0" y="6597"/>
                    <a:pt x="0" y="4204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96" y="1"/>
                    <a:pt x="8464" y="1927"/>
                    <a:pt x="8464" y="4320"/>
                  </a:cubicBezTo>
                  <a:cubicBezTo>
                    <a:pt x="8406" y="6655"/>
                    <a:pt x="6538" y="8465"/>
                    <a:pt x="4203" y="84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1" name="Google Shape;10291;p23"/>
            <p:cNvSpPr/>
            <p:nvPr/>
          </p:nvSpPr>
          <p:spPr>
            <a:xfrm>
              <a:off x="2824975" y="2615250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6"/>
                  </a:moveTo>
                  <a:cubicBezTo>
                    <a:pt x="1869" y="8406"/>
                    <a:pt x="1" y="6596"/>
                    <a:pt x="1" y="4203"/>
                  </a:cubicBezTo>
                  <a:cubicBezTo>
                    <a:pt x="1" y="1868"/>
                    <a:pt x="1869" y="1"/>
                    <a:pt x="4262" y="1"/>
                  </a:cubicBezTo>
                  <a:cubicBezTo>
                    <a:pt x="6597" y="1"/>
                    <a:pt x="8406" y="1927"/>
                    <a:pt x="8406" y="4262"/>
                  </a:cubicBezTo>
                  <a:cubicBezTo>
                    <a:pt x="8406" y="6596"/>
                    <a:pt x="6538" y="8406"/>
                    <a:pt x="4204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2" name="Google Shape;10292;p23"/>
            <p:cNvSpPr/>
            <p:nvPr/>
          </p:nvSpPr>
          <p:spPr>
            <a:xfrm>
              <a:off x="2824975" y="2861875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5"/>
                  </a:moveTo>
                  <a:cubicBezTo>
                    <a:pt x="1810" y="8405"/>
                    <a:pt x="1" y="6538"/>
                    <a:pt x="1" y="4203"/>
                  </a:cubicBezTo>
                  <a:cubicBezTo>
                    <a:pt x="1" y="1868"/>
                    <a:pt x="1869" y="0"/>
                    <a:pt x="4204" y="0"/>
                  </a:cubicBezTo>
                  <a:cubicBezTo>
                    <a:pt x="6538" y="0"/>
                    <a:pt x="8406" y="1868"/>
                    <a:pt x="8406" y="4203"/>
                  </a:cubicBezTo>
                  <a:cubicBezTo>
                    <a:pt x="8406" y="6596"/>
                    <a:pt x="6538" y="8405"/>
                    <a:pt x="4204" y="840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3" name="Google Shape;10293;p23"/>
            <p:cNvSpPr/>
            <p:nvPr/>
          </p:nvSpPr>
          <p:spPr>
            <a:xfrm>
              <a:off x="4544000" y="3108475"/>
              <a:ext cx="210150" cy="210175"/>
            </a:xfrm>
            <a:custGeom>
              <a:avLst/>
              <a:gdLst/>
              <a:ahLst/>
              <a:cxnLst/>
              <a:rect l="l" t="t" r="r" b="b"/>
              <a:pathLst>
                <a:path w="8406" h="8407" extrusionOk="0">
                  <a:moveTo>
                    <a:pt x="4203" y="8406"/>
                  </a:moveTo>
                  <a:cubicBezTo>
                    <a:pt x="1868" y="8406"/>
                    <a:pt x="0" y="6597"/>
                    <a:pt x="0" y="4203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38" y="1"/>
                    <a:pt x="8406" y="1869"/>
                    <a:pt x="8406" y="4203"/>
                  </a:cubicBezTo>
                  <a:cubicBezTo>
                    <a:pt x="8406" y="6538"/>
                    <a:pt x="6596" y="8406"/>
                    <a:pt x="4203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4" name="Google Shape;10294;p23"/>
            <p:cNvSpPr/>
            <p:nvPr/>
          </p:nvSpPr>
          <p:spPr>
            <a:xfrm>
              <a:off x="3313850" y="1879775"/>
              <a:ext cx="210150" cy="208700"/>
            </a:xfrm>
            <a:custGeom>
              <a:avLst/>
              <a:gdLst/>
              <a:ahLst/>
              <a:cxnLst/>
              <a:rect l="l" t="t" r="r" b="b"/>
              <a:pathLst>
                <a:path w="8406" h="8348" extrusionOk="0">
                  <a:moveTo>
                    <a:pt x="4203" y="8348"/>
                  </a:moveTo>
                  <a:cubicBezTo>
                    <a:pt x="1868" y="8348"/>
                    <a:pt x="0" y="6480"/>
                    <a:pt x="58" y="4145"/>
                  </a:cubicBezTo>
                  <a:cubicBezTo>
                    <a:pt x="58" y="1810"/>
                    <a:pt x="1926" y="1"/>
                    <a:pt x="4261" y="1"/>
                  </a:cubicBezTo>
                  <a:cubicBezTo>
                    <a:pt x="6596" y="1"/>
                    <a:pt x="8405" y="1869"/>
                    <a:pt x="8405" y="4203"/>
                  </a:cubicBezTo>
                  <a:cubicBezTo>
                    <a:pt x="8405" y="6538"/>
                    <a:pt x="6538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5" name="Google Shape;10295;p23"/>
            <p:cNvSpPr/>
            <p:nvPr/>
          </p:nvSpPr>
          <p:spPr>
            <a:xfrm>
              <a:off x="3071600" y="3352175"/>
              <a:ext cx="210150" cy="210150"/>
            </a:xfrm>
            <a:custGeom>
              <a:avLst/>
              <a:gdLst/>
              <a:ahLst/>
              <a:cxnLst/>
              <a:rect l="l" t="t" r="r" b="b"/>
              <a:pathLst>
                <a:path w="8406" h="8406" extrusionOk="0">
                  <a:moveTo>
                    <a:pt x="4262" y="8406"/>
                  </a:moveTo>
                  <a:cubicBezTo>
                    <a:pt x="1868" y="8406"/>
                    <a:pt x="1" y="6538"/>
                    <a:pt x="1" y="4203"/>
                  </a:cubicBezTo>
                  <a:cubicBezTo>
                    <a:pt x="1" y="1868"/>
                    <a:pt x="1868" y="1"/>
                    <a:pt x="4203" y="1"/>
                  </a:cubicBezTo>
                  <a:cubicBezTo>
                    <a:pt x="6538" y="1"/>
                    <a:pt x="8348" y="1810"/>
                    <a:pt x="8406" y="4145"/>
                  </a:cubicBezTo>
                  <a:cubicBezTo>
                    <a:pt x="8406" y="6480"/>
                    <a:pt x="6596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6" name="Google Shape;10296;p23"/>
            <p:cNvSpPr/>
            <p:nvPr/>
          </p:nvSpPr>
          <p:spPr>
            <a:xfrm>
              <a:off x="2826450" y="2373025"/>
              <a:ext cx="207225" cy="208675"/>
            </a:xfrm>
            <a:custGeom>
              <a:avLst/>
              <a:gdLst/>
              <a:ahLst/>
              <a:cxnLst/>
              <a:rect l="l" t="t" r="r" b="b"/>
              <a:pathLst>
                <a:path w="8289" h="8347" extrusionOk="0">
                  <a:moveTo>
                    <a:pt x="4145" y="8347"/>
                  </a:moveTo>
                  <a:cubicBezTo>
                    <a:pt x="1810" y="8347"/>
                    <a:pt x="0" y="6479"/>
                    <a:pt x="0" y="4203"/>
                  </a:cubicBezTo>
                  <a:cubicBezTo>
                    <a:pt x="0" y="1868"/>
                    <a:pt x="1868" y="0"/>
                    <a:pt x="4145" y="0"/>
                  </a:cubicBezTo>
                  <a:cubicBezTo>
                    <a:pt x="6421" y="0"/>
                    <a:pt x="8289" y="1868"/>
                    <a:pt x="8289" y="4203"/>
                  </a:cubicBezTo>
                  <a:cubicBezTo>
                    <a:pt x="8289" y="6479"/>
                    <a:pt x="6421" y="8347"/>
                    <a:pt x="4145" y="834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7" name="Google Shape;10297;p23"/>
            <p:cNvSpPr/>
            <p:nvPr/>
          </p:nvSpPr>
          <p:spPr>
            <a:xfrm>
              <a:off x="4050775" y="3598800"/>
              <a:ext cx="208700" cy="208700"/>
            </a:xfrm>
            <a:custGeom>
              <a:avLst/>
              <a:gdLst/>
              <a:ahLst/>
              <a:cxnLst/>
              <a:rect l="l" t="t" r="r" b="b"/>
              <a:pathLst>
                <a:path w="8348" h="8348" extrusionOk="0">
                  <a:moveTo>
                    <a:pt x="8347" y="4145"/>
                  </a:moveTo>
                  <a:cubicBezTo>
                    <a:pt x="8347" y="6479"/>
                    <a:pt x="6538" y="8347"/>
                    <a:pt x="4203" y="8347"/>
                  </a:cubicBezTo>
                  <a:cubicBezTo>
                    <a:pt x="1926" y="8347"/>
                    <a:pt x="59" y="6538"/>
                    <a:pt x="59" y="4203"/>
                  </a:cubicBezTo>
                  <a:cubicBezTo>
                    <a:pt x="0" y="1926"/>
                    <a:pt x="1868" y="59"/>
                    <a:pt x="4144" y="59"/>
                  </a:cubicBezTo>
                  <a:cubicBezTo>
                    <a:pt x="6479" y="0"/>
                    <a:pt x="8347" y="1868"/>
                    <a:pt x="8347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8" name="Google Shape;10298;p23"/>
            <p:cNvSpPr/>
            <p:nvPr/>
          </p:nvSpPr>
          <p:spPr>
            <a:xfrm>
              <a:off x="3315300" y="3598800"/>
              <a:ext cx="207250" cy="208700"/>
            </a:xfrm>
            <a:custGeom>
              <a:avLst/>
              <a:gdLst/>
              <a:ahLst/>
              <a:cxnLst/>
              <a:rect l="l" t="t" r="r" b="b"/>
              <a:pathLst>
                <a:path w="8290" h="8348" extrusionOk="0">
                  <a:moveTo>
                    <a:pt x="4145" y="59"/>
                  </a:moveTo>
                  <a:cubicBezTo>
                    <a:pt x="6421" y="0"/>
                    <a:pt x="8289" y="1926"/>
                    <a:pt x="8289" y="4203"/>
                  </a:cubicBezTo>
                  <a:cubicBezTo>
                    <a:pt x="8289" y="6421"/>
                    <a:pt x="6421" y="8289"/>
                    <a:pt x="4203" y="8347"/>
                  </a:cubicBezTo>
                  <a:cubicBezTo>
                    <a:pt x="1927" y="8347"/>
                    <a:pt x="0" y="6479"/>
                    <a:pt x="0" y="4203"/>
                  </a:cubicBezTo>
                  <a:cubicBezTo>
                    <a:pt x="0" y="1926"/>
                    <a:pt x="1868" y="59"/>
                    <a:pt x="414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9" name="Google Shape;10299;p23"/>
            <p:cNvSpPr/>
            <p:nvPr/>
          </p:nvSpPr>
          <p:spPr>
            <a:xfrm>
              <a:off x="2826450" y="3109950"/>
              <a:ext cx="207225" cy="208700"/>
            </a:xfrm>
            <a:custGeom>
              <a:avLst/>
              <a:gdLst/>
              <a:ahLst/>
              <a:cxnLst/>
              <a:rect l="l" t="t" r="r" b="b"/>
              <a:pathLst>
                <a:path w="8289" h="8348" extrusionOk="0">
                  <a:moveTo>
                    <a:pt x="8289" y="4144"/>
                  </a:moveTo>
                  <a:cubicBezTo>
                    <a:pt x="8289" y="6362"/>
                    <a:pt x="6421" y="8289"/>
                    <a:pt x="4203" y="8289"/>
                  </a:cubicBezTo>
                  <a:cubicBezTo>
                    <a:pt x="1927" y="8347"/>
                    <a:pt x="0" y="6421"/>
                    <a:pt x="0" y="4144"/>
                  </a:cubicBezTo>
                  <a:cubicBezTo>
                    <a:pt x="0" y="1926"/>
                    <a:pt x="1868" y="58"/>
                    <a:pt x="4145" y="0"/>
                  </a:cubicBezTo>
                  <a:cubicBezTo>
                    <a:pt x="6363" y="0"/>
                    <a:pt x="8289" y="1868"/>
                    <a:pt x="8289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0" name="Google Shape;10300;p23"/>
            <p:cNvSpPr/>
            <p:nvPr/>
          </p:nvSpPr>
          <p:spPr>
            <a:xfrm>
              <a:off x="4298850" y="1881250"/>
              <a:ext cx="205775" cy="205775"/>
            </a:xfrm>
            <a:custGeom>
              <a:avLst/>
              <a:gdLst/>
              <a:ahLst/>
              <a:cxnLst/>
              <a:rect l="l" t="t" r="r" b="b"/>
              <a:pathLst>
                <a:path w="8231" h="8231" extrusionOk="0">
                  <a:moveTo>
                    <a:pt x="8230" y="4086"/>
                  </a:moveTo>
                  <a:cubicBezTo>
                    <a:pt x="8230" y="6363"/>
                    <a:pt x="6362" y="8230"/>
                    <a:pt x="4144" y="8230"/>
                  </a:cubicBezTo>
                  <a:cubicBezTo>
                    <a:pt x="1868" y="8230"/>
                    <a:pt x="58" y="6421"/>
                    <a:pt x="58" y="4144"/>
                  </a:cubicBezTo>
                  <a:cubicBezTo>
                    <a:pt x="0" y="1868"/>
                    <a:pt x="1868" y="0"/>
                    <a:pt x="4144" y="0"/>
                  </a:cubicBezTo>
                  <a:cubicBezTo>
                    <a:pt x="6421" y="59"/>
                    <a:pt x="8230" y="1868"/>
                    <a:pt x="8230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1" name="Google Shape;10301;p23"/>
            <p:cNvSpPr/>
            <p:nvPr/>
          </p:nvSpPr>
          <p:spPr>
            <a:xfrm>
              <a:off x="4545450" y="2127850"/>
              <a:ext cx="207250" cy="205775"/>
            </a:xfrm>
            <a:custGeom>
              <a:avLst/>
              <a:gdLst/>
              <a:ahLst/>
              <a:cxnLst/>
              <a:rect l="l" t="t" r="r" b="b"/>
              <a:pathLst>
                <a:path w="8290" h="8231" extrusionOk="0">
                  <a:moveTo>
                    <a:pt x="8231" y="4087"/>
                  </a:moveTo>
                  <a:cubicBezTo>
                    <a:pt x="8289" y="6363"/>
                    <a:pt x="6421" y="8231"/>
                    <a:pt x="4145" y="8231"/>
                  </a:cubicBezTo>
                  <a:cubicBezTo>
                    <a:pt x="1869" y="8231"/>
                    <a:pt x="59" y="6422"/>
                    <a:pt x="59" y="4145"/>
                  </a:cubicBezTo>
                  <a:cubicBezTo>
                    <a:pt x="1" y="1927"/>
                    <a:pt x="1869" y="1"/>
                    <a:pt x="4145" y="59"/>
                  </a:cubicBezTo>
                  <a:cubicBezTo>
                    <a:pt x="6363" y="59"/>
                    <a:pt x="8231" y="1869"/>
                    <a:pt x="8231" y="408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2" name="Google Shape;10302;p23"/>
            <p:cNvSpPr/>
            <p:nvPr/>
          </p:nvSpPr>
          <p:spPr>
            <a:xfrm>
              <a:off x="4548375" y="3355100"/>
              <a:ext cx="202850" cy="202850"/>
            </a:xfrm>
            <a:custGeom>
              <a:avLst/>
              <a:gdLst/>
              <a:ahLst/>
              <a:cxnLst/>
              <a:rect l="l" t="t" r="r" b="b"/>
              <a:pathLst>
                <a:path w="8114" h="8114" extrusionOk="0">
                  <a:moveTo>
                    <a:pt x="8056" y="4028"/>
                  </a:moveTo>
                  <a:cubicBezTo>
                    <a:pt x="8114" y="6304"/>
                    <a:pt x="6304" y="8114"/>
                    <a:pt x="4086" y="8114"/>
                  </a:cubicBezTo>
                  <a:cubicBezTo>
                    <a:pt x="1810" y="8114"/>
                    <a:pt x="0" y="6363"/>
                    <a:pt x="0" y="4086"/>
                  </a:cubicBezTo>
                  <a:cubicBezTo>
                    <a:pt x="0" y="1868"/>
                    <a:pt x="1693" y="59"/>
                    <a:pt x="3911" y="59"/>
                  </a:cubicBezTo>
                  <a:cubicBezTo>
                    <a:pt x="6188" y="0"/>
                    <a:pt x="8056" y="1751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3" name="Google Shape;10303;p23"/>
            <p:cNvSpPr/>
            <p:nvPr/>
          </p:nvSpPr>
          <p:spPr>
            <a:xfrm>
              <a:off x="3075975" y="1882700"/>
              <a:ext cx="201400" cy="202875"/>
            </a:xfrm>
            <a:custGeom>
              <a:avLst/>
              <a:gdLst/>
              <a:ahLst/>
              <a:cxnLst/>
              <a:rect l="l" t="t" r="r" b="b"/>
              <a:pathLst>
                <a:path w="8056" h="8115" extrusionOk="0">
                  <a:moveTo>
                    <a:pt x="8056" y="4086"/>
                  </a:moveTo>
                  <a:cubicBezTo>
                    <a:pt x="8056" y="6363"/>
                    <a:pt x="6246" y="8114"/>
                    <a:pt x="3970" y="8114"/>
                  </a:cubicBezTo>
                  <a:cubicBezTo>
                    <a:pt x="1752" y="8056"/>
                    <a:pt x="1" y="6305"/>
                    <a:pt x="1" y="4028"/>
                  </a:cubicBezTo>
                  <a:cubicBezTo>
                    <a:pt x="1" y="1752"/>
                    <a:pt x="1810" y="1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4" name="Google Shape;10304;p23"/>
            <p:cNvSpPr/>
            <p:nvPr/>
          </p:nvSpPr>
          <p:spPr>
            <a:xfrm>
              <a:off x="2829375" y="21307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5" y="3970"/>
                  </a:moveTo>
                  <a:cubicBezTo>
                    <a:pt x="8055" y="6188"/>
                    <a:pt x="6304" y="7997"/>
                    <a:pt x="4086" y="8056"/>
                  </a:cubicBezTo>
                  <a:cubicBezTo>
                    <a:pt x="1810" y="8056"/>
                    <a:pt x="0" y="6246"/>
                    <a:pt x="0" y="4028"/>
                  </a:cubicBezTo>
                  <a:cubicBezTo>
                    <a:pt x="0" y="1810"/>
                    <a:pt x="1751" y="1"/>
                    <a:pt x="3969" y="1"/>
                  </a:cubicBezTo>
                  <a:cubicBezTo>
                    <a:pt x="6187" y="1"/>
                    <a:pt x="7997" y="1752"/>
                    <a:pt x="805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5" name="Google Shape;10305;p23"/>
            <p:cNvSpPr/>
            <p:nvPr/>
          </p:nvSpPr>
          <p:spPr>
            <a:xfrm>
              <a:off x="4301750" y="36031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6" y="3970"/>
                  </a:moveTo>
                  <a:cubicBezTo>
                    <a:pt x="8056" y="6246"/>
                    <a:pt x="6305" y="7997"/>
                    <a:pt x="4087" y="8055"/>
                  </a:cubicBezTo>
                  <a:cubicBezTo>
                    <a:pt x="1810" y="8055"/>
                    <a:pt x="1" y="6246"/>
                    <a:pt x="1" y="4028"/>
                  </a:cubicBezTo>
                  <a:cubicBezTo>
                    <a:pt x="1" y="1810"/>
                    <a:pt x="1810" y="0"/>
                    <a:pt x="4028" y="0"/>
                  </a:cubicBezTo>
                  <a:cubicBezTo>
                    <a:pt x="6246" y="0"/>
                    <a:pt x="8056" y="1751"/>
                    <a:pt x="8056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6" name="Google Shape;10306;p23"/>
            <p:cNvSpPr/>
            <p:nvPr/>
          </p:nvSpPr>
          <p:spPr>
            <a:xfrm>
              <a:off x="4790600" y="2619625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4029" y="1"/>
                  </a:moveTo>
                  <a:cubicBezTo>
                    <a:pt x="6247" y="1"/>
                    <a:pt x="8056" y="1810"/>
                    <a:pt x="8056" y="4028"/>
                  </a:cubicBezTo>
                  <a:cubicBezTo>
                    <a:pt x="8056" y="6246"/>
                    <a:pt x="6305" y="8056"/>
                    <a:pt x="4087" y="8056"/>
                  </a:cubicBezTo>
                  <a:cubicBezTo>
                    <a:pt x="1810" y="8056"/>
                    <a:pt x="59" y="6305"/>
                    <a:pt x="1" y="4028"/>
                  </a:cubicBezTo>
                  <a:cubicBezTo>
                    <a:pt x="1" y="1810"/>
                    <a:pt x="1810" y="59"/>
                    <a:pt x="402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7" name="Google Shape;10307;p23"/>
            <p:cNvSpPr/>
            <p:nvPr/>
          </p:nvSpPr>
          <p:spPr>
            <a:xfrm>
              <a:off x="3564825" y="1641925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8056" y="4028"/>
                  </a:moveTo>
                  <a:cubicBezTo>
                    <a:pt x="8056" y="6246"/>
                    <a:pt x="6246" y="7997"/>
                    <a:pt x="4028" y="7997"/>
                  </a:cubicBezTo>
                  <a:cubicBezTo>
                    <a:pt x="1810" y="7997"/>
                    <a:pt x="1" y="6129"/>
                    <a:pt x="59" y="3911"/>
                  </a:cubicBezTo>
                  <a:cubicBezTo>
                    <a:pt x="59" y="1752"/>
                    <a:pt x="1869" y="0"/>
                    <a:pt x="4028" y="0"/>
                  </a:cubicBezTo>
                  <a:cubicBezTo>
                    <a:pt x="6246" y="0"/>
                    <a:pt x="8056" y="1752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8" name="Google Shape;10308;p23"/>
            <p:cNvSpPr/>
            <p:nvPr/>
          </p:nvSpPr>
          <p:spPr>
            <a:xfrm>
              <a:off x="3811450" y="16404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4086" y="58"/>
                  </a:moveTo>
                  <a:cubicBezTo>
                    <a:pt x="6304" y="58"/>
                    <a:pt x="8056" y="1868"/>
                    <a:pt x="8056" y="4086"/>
                  </a:cubicBezTo>
                  <a:cubicBezTo>
                    <a:pt x="8056" y="6304"/>
                    <a:pt x="6246" y="8055"/>
                    <a:pt x="4028" y="8055"/>
                  </a:cubicBezTo>
                  <a:cubicBezTo>
                    <a:pt x="1810" y="8055"/>
                    <a:pt x="0" y="6246"/>
                    <a:pt x="59" y="4028"/>
                  </a:cubicBezTo>
                  <a:cubicBezTo>
                    <a:pt x="59" y="1810"/>
                    <a:pt x="1868" y="0"/>
                    <a:pt x="4086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9" name="Google Shape;10309;p23"/>
            <p:cNvSpPr/>
            <p:nvPr/>
          </p:nvSpPr>
          <p:spPr>
            <a:xfrm>
              <a:off x="4790600" y="2866250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8056" y="4086"/>
                  </a:moveTo>
                  <a:cubicBezTo>
                    <a:pt x="8056" y="6304"/>
                    <a:pt x="6247" y="8055"/>
                    <a:pt x="4029" y="8055"/>
                  </a:cubicBezTo>
                  <a:cubicBezTo>
                    <a:pt x="1810" y="8055"/>
                    <a:pt x="1" y="6246"/>
                    <a:pt x="59" y="4028"/>
                  </a:cubicBezTo>
                  <a:cubicBezTo>
                    <a:pt x="59" y="1810"/>
                    <a:pt x="1869" y="0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0" name="Google Shape;10310;p23"/>
            <p:cNvSpPr/>
            <p:nvPr/>
          </p:nvSpPr>
          <p:spPr>
            <a:xfrm>
              <a:off x="2829375" y="3356550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7997" y="4028"/>
                  </a:moveTo>
                  <a:cubicBezTo>
                    <a:pt x="7997" y="6246"/>
                    <a:pt x="6187" y="7997"/>
                    <a:pt x="4028" y="7997"/>
                  </a:cubicBezTo>
                  <a:cubicBezTo>
                    <a:pt x="1810" y="7997"/>
                    <a:pt x="0" y="6130"/>
                    <a:pt x="58" y="3912"/>
                  </a:cubicBezTo>
                  <a:cubicBezTo>
                    <a:pt x="58" y="1752"/>
                    <a:pt x="1926" y="1"/>
                    <a:pt x="4086" y="1"/>
                  </a:cubicBezTo>
                  <a:cubicBezTo>
                    <a:pt x="6246" y="59"/>
                    <a:pt x="8055" y="1869"/>
                    <a:pt x="7997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1" name="Google Shape;10311;p23"/>
            <p:cNvSpPr/>
            <p:nvPr/>
          </p:nvSpPr>
          <p:spPr>
            <a:xfrm>
              <a:off x="3075975" y="3603175"/>
              <a:ext cx="199950" cy="201400"/>
            </a:xfrm>
            <a:custGeom>
              <a:avLst/>
              <a:gdLst/>
              <a:ahLst/>
              <a:cxnLst/>
              <a:rect l="l" t="t" r="r" b="b"/>
              <a:pathLst>
                <a:path w="7998" h="8056" extrusionOk="0">
                  <a:moveTo>
                    <a:pt x="4087" y="0"/>
                  </a:moveTo>
                  <a:cubicBezTo>
                    <a:pt x="6246" y="59"/>
                    <a:pt x="7997" y="1868"/>
                    <a:pt x="7997" y="4028"/>
                  </a:cubicBezTo>
                  <a:cubicBezTo>
                    <a:pt x="7997" y="6246"/>
                    <a:pt x="6130" y="8055"/>
                    <a:pt x="3970" y="7997"/>
                  </a:cubicBezTo>
                  <a:cubicBezTo>
                    <a:pt x="1752" y="7939"/>
                    <a:pt x="1" y="6129"/>
                    <a:pt x="59" y="3970"/>
                  </a:cubicBezTo>
                  <a:cubicBezTo>
                    <a:pt x="59" y="1810"/>
                    <a:pt x="1869" y="0"/>
                    <a:pt x="40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2" name="Google Shape;10312;p23"/>
            <p:cNvSpPr/>
            <p:nvPr/>
          </p:nvSpPr>
          <p:spPr>
            <a:xfrm>
              <a:off x="4056600" y="1641925"/>
              <a:ext cx="198475" cy="198475"/>
            </a:xfrm>
            <a:custGeom>
              <a:avLst/>
              <a:gdLst/>
              <a:ahLst/>
              <a:cxnLst/>
              <a:rect l="l" t="t" r="r" b="b"/>
              <a:pathLst>
                <a:path w="7939" h="7939" extrusionOk="0">
                  <a:moveTo>
                    <a:pt x="3970" y="7939"/>
                  </a:moveTo>
                  <a:cubicBezTo>
                    <a:pt x="1810" y="7939"/>
                    <a:pt x="1" y="6129"/>
                    <a:pt x="1" y="3970"/>
                  </a:cubicBezTo>
                  <a:cubicBezTo>
                    <a:pt x="1" y="1810"/>
                    <a:pt x="1810" y="0"/>
                    <a:pt x="3970" y="0"/>
                  </a:cubicBezTo>
                  <a:cubicBezTo>
                    <a:pt x="6130" y="0"/>
                    <a:pt x="7939" y="1810"/>
                    <a:pt x="7939" y="3970"/>
                  </a:cubicBezTo>
                  <a:cubicBezTo>
                    <a:pt x="7939" y="6188"/>
                    <a:pt x="6130" y="7939"/>
                    <a:pt x="3970" y="793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3" name="Google Shape;10313;p23"/>
            <p:cNvSpPr/>
            <p:nvPr/>
          </p:nvSpPr>
          <p:spPr>
            <a:xfrm>
              <a:off x="4792075" y="2377400"/>
              <a:ext cx="199950" cy="199925"/>
            </a:xfrm>
            <a:custGeom>
              <a:avLst/>
              <a:gdLst/>
              <a:ahLst/>
              <a:cxnLst/>
              <a:rect l="l" t="t" r="r" b="b"/>
              <a:pathLst>
                <a:path w="7998" h="7997" extrusionOk="0">
                  <a:moveTo>
                    <a:pt x="3970" y="58"/>
                  </a:moveTo>
                  <a:cubicBezTo>
                    <a:pt x="6129" y="0"/>
                    <a:pt x="7939" y="1810"/>
                    <a:pt x="7939" y="3969"/>
                  </a:cubicBezTo>
                  <a:cubicBezTo>
                    <a:pt x="7997" y="6129"/>
                    <a:pt x="6188" y="7939"/>
                    <a:pt x="4028" y="7997"/>
                  </a:cubicBezTo>
                  <a:cubicBezTo>
                    <a:pt x="1868" y="7997"/>
                    <a:pt x="59" y="6246"/>
                    <a:pt x="0" y="4028"/>
                  </a:cubicBezTo>
                  <a:cubicBezTo>
                    <a:pt x="0" y="1926"/>
                    <a:pt x="1810" y="58"/>
                    <a:pt x="3970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4" name="Google Shape;10314;p23"/>
            <p:cNvSpPr/>
            <p:nvPr/>
          </p:nvSpPr>
          <p:spPr>
            <a:xfrm>
              <a:off x="4793525" y="31157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70" y="1"/>
                  </a:moveTo>
                  <a:cubicBezTo>
                    <a:pt x="6130" y="1"/>
                    <a:pt x="7881" y="1752"/>
                    <a:pt x="7881" y="3911"/>
                  </a:cubicBezTo>
                  <a:cubicBezTo>
                    <a:pt x="7881" y="6129"/>
                    <a:pt x="6071" y="7881"/>
                    <a:pt x="3853" y="7881"/>
                  </a:cubicBezTo>
                  <a:cubicBezTo>
                    <a:pt x="1693" y="7822"/>
                    <a:pt x="1" y="6071"/>
                    <a:pt x="1" y="3911"/>
                  </a:cubicBezTo>
                  <a:cubicBezTo>
                    <a:pt x="1" y="1693"/>
                    <a:pt x="1752" y="1"/>
                    <a:pt x="39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5" name="Google Shape;10315;p23"/>
            <p:cNvSpPr/>
            <p:nvPr/>
          </p:nvSpPr>
          <p:spPr>
            <a:xfrm>
              <a:off x="2584200" y="2622550"/>
              <a:ext cx="197025" cy="195550"/>
            </a:xfrm>
            <a:custGeom>
              <a:avLst/>
              <a:gdLst/>
              <a:ahLst/>
              <a:cxnLst/>
              <a:rect l="l" t="t" r="r" b="b"/>
              <a:pathLst>
                <a:path w="7881" h="7822" extrusionOk="0">
                  <a:moveTo>
                    <a:pt x="3912" y="7822"/>
                  </a:moveTo>
                  <a:cubicBezTo>
                    <a:pt x="1752" y="7822"/>
                    <a:pt x="1" y="6071"/>
                    <a:pt x="59" y="3911"/>
                  </a:cubicBezTo>
                  <a:cubicBezTo>
                    <a:pt x="59" y="1693"/>
                    <a:pt x="1810" y="0"/>
                    <a:pt x="3970" y="0"/>
                  </a:cubicBezTo>
                  <a:cubicBezTo>
                    <a:pt x="6188" y="0"/>
                    <a:pt x="7881" y="1751"/>
                    <a:pt x="7881" y="3970"/>
                  </a:cubicBezTo>
                  <a:cubicBezTo>
                    <a:pt x="7881" y="6129"/>
                    <a:pt x="6130" y="7822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6" name="Google Shape;10316;p23"/>
            <p:cNvSpPr/>
            <p:nvPr/>
          </p:nvSpPr>
          <p:spPr>
            <a:xfrm>
              <a:off x="3321125" y="16433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12" y="7822"/>
                  </a:moveTo>
                  <a:cubicBezTo>
                    <a:pt x="1694" y="7822"/>
                    <a:pt x="1" y="6071"/>
                    <a:pt x="1" y="3912"/>
                  </a:cubicBezTo>
                  <a:cubicBezTo>
                    <a:pt x="59" y="1694"/>
                    <a:pt x="1810" y="1"/>
                    <a:pt x="3970" y="1"/>
                  </a:cubicBezTo>
                  <a:cubicBezTo>
                    <a:pt x="6130" y="59"/>
                    <a:pt x="7881" y="1810"/>
                    <a:pt x="7823" y="3970"/>
                  </a:cubicBezTo>
                  <a:cubicBezTo>
                    <a:pt x="7823" y="6130"/>
                    <a:pt x="6071" y="7881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7" name="Google Shape;10317;p23"/>
            <p:cNvSpPr/>
            <p:nvPr/>
          </p:nvSpPr>
          <p:spPr>
            <a:xfrm>
              <a:off x="3812900" y="3851250"/>
              <a:ext cx="198500" cy="197025"/>
            </a:xfrm>
            <a:custGeom>
              <a:avLst/>
              <a:gdLst/>
              <a:ahLst/>
              <a:cxnLst/>
              <a:rect l="l" t="t" r="r" b="b"/>
              <a:pathLst>
                <a:path w="7940" h="7881" extrusionOk="0">
                  <a:moveTo>
                    <a:pt x="7939" y="3969"/>
                  </a:moveTo>
                  <a:cubicBezTo>
                    <a:pt x="7881" y="6188"/>
                    <a:pt x="6130" y="7880"/>
                    <a:pt x="3970" y="7880"/>
                  </a:cubicBezTo>
                  <a:cubicBezTo>
                    <a:pt x="1752" y="7880"/>
                    <a:pt x="1" y="6071"/>
                    <a:pt x="59" y="3911"/>
                  </a:cubicBezTo>
                  <a:cubicBezTo>
                    <a:pt x="117" y="1693"/>
                    <a:pt x="1869" y="0"/>
                    <a:pt x="4028" y="59"/>
                  </a:cubicBezTo>
                  <a:cubicBezTo>
                    <a:pt x="6188" y="59"/>
                    <a:pt x="7939" y="1810"/>
                    <a:pt x="7939" y="39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8" name="Google Shape;10318;p23"/>
            <p:cNvSpPr/>
            <p:nvPr/>
          </p:nvSpPr>
          <p:spPr>
            <a:xfrm>
              <a:off x="2585675" y="2869150"/>
              <a:ext cx="195550" cy="195575"/>
            </a:xfrm>
            <a:custGeom>
              <a:avLst/>
              <a:gdLst/>
              <a:ahLst/>
              <a:cxnLst/>
              <a:rect l="l" t="t" r="r" b="b"/>
              <a:pathLst>
                <a:path w="7822" h="7823" extrusionOk="0">
                  <a:moveTo>
                    <a:pt x="7822" y="3912"/>
                  </a:moveTo>
                  <a:cubicBezTo>
                    <a:pt x="7822" y="6071"/>
                    <a:pt x="6129" y="7823"/>
                    <a:pt x="3911" y="7823"/>
                  </a:cubicBezTo>
                  <a:cubicBezTo>
                    <a:pt x="1751" y="7823"/>
                    <a:pt x="0" y="6130"/>
                    <a:pt x="0" y="3970"/>
                  </a:cubicBezTo>
                  <a:cubicBezTo>
                    <a:pt x="0" y="1752"/>
                    <a:pt x="1693" y="59"/>
                    <a:pt x="3853" y="1"/>
                  </a:cubicBezTo>
                  <a:cubicBezTo>
                    <a:pt x="6071" y="1"/>
                    <a:pt x="7763" y="1752"/>
                    <a:pt x="7822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9" name="Google Shape;10319;p23"/>
            <p:cNvSpPr/>
            <p:nvPr/>
          </p:nvSpPr>
          <p:spPr>
            <a:xfrm>
              <a:off x="3567750" y="3851250"/>
              <a:ext cx="197025" cy="198475"/>
            </a:xfrm>
            <a:custGeom>
              <a:avLst/>
              <a:gdLst/>
              <a:ahLst/>
              <a:cxnLst/>
              <a:rect l="l" t="t" r="r" b="b"/>
              <a:pathLst>
                <a:path w="7881" h="7939" extrusionOk="0">
                  <a:moveTo>
                    <a:pt x="4028" y="59"/>
                  </a:moveTo>
                  <a:cubicBezTo>
                    <a:pt x="6188" y="117"/>
                    <a:pt x="7881" y="1868"/>
                    <a:pt x="7822" y="4028"/>
                  </a:cubicBezTo>
                  <a:cubicBezTo>
                    <a:pt x="7822" y="6246"/>
                    <a:pt x="6013" y="7939"/>
                    <a:pt x="3853" y="7880"/>
                  </a:cubicBezTo>
                  <a:cubicBezTo>
                    <a:pt x="1693" y="7822"/>
                    <a:pt x="1" y="6071"/>
                    <a:pt x="1" y="3853"/>
                  </a:cubicBezTo>
                  <a:cubicBezTo>
                    <a:pt x="59" y="1693"/>
                    <a:pt x="1868" y="0"/>
                    <a:pt x="4028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0" name="Google Shape;10320;p23"/>
            <p:cNvSpPr/>
            <p:nvPr/>
          </p:nvSpPr>
          <p:spPr>
            <a:xfrm>
              <a:off x="4551300" y="1891450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7763" y="3912"/>
                  </a:moveTo>
                  <a:cubicBezTo>
                    <a:pt x="7763" y="6071"/>
                    <a:pt x="6071" y="7764"/>
                    <a:pt x="3853" y="7764"/>
                  </a:cubicBezTo>
                  <a:cubicBezTo>
                    <a:pt x="1693" y="7764"/>
                    <a:pt x="0" y="6013"/>
                    <a:pt x="0" y="3853"/>
                  </a:cubicBezTo>
                  <a:cubicBezTo>
                    <a:pt x="0" y="1693"/>
                    <a:pt x="1751" y="1"/>
                    <a:pt x="3969" y="1"/>
                  </a:cubicBezTo>
                  <a:cubicBezTo>
                    <a:pt x="6129" y="1"/>
                    <a:pt x="7822" y="1693"/>
                    <a:pt x="7763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1" name="Google Shape;10321;p23"/>
            <p:cNvSpPr/>
            <p:nvPr/>
          </p:nvSpPr>
          <p:spPr>
            <a:xfrm>
              <a:off x="4059525" y="385270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3794" y="59"/>
                  </a:moveTo>
                  <a:cubicBezTo>
                    <a:pt x="5954" y="1"/>
                    <a:pt x="7705" y="1693"/>
                    <a:pt x="7705" y="3853"/>
                  </a:cubicBezTo>
                  <a:cubicBezTo>
                    <a:pt x="7705" y="6013"/>
                    <a:pt x="6013" y="7764"/>
                    <a:pt x="3853" y="7764"/>
                  </a:cubicBezTo>
                  <a:cubicBezTo>
                    <a:pt x="1693" y="7764"/>
                    <a:pt x="0" y="6071"/>
                    <a:pt x="0" y="3911"/>
                  </a:cubicBezTo>
                  <a:cubicBezTo>
                    <a:pt x="0" y="1752"/>
                    <a:pt x="1693" y="59"/>
                    <a:pt x="379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2" name="Google Shape;10322;p23"/>
            <p:cNvSpPr/>
            <p:nvPr/>
          </p:nvSpPr>
          <p:spPr>
            <a:xfrm>
              <a:off x="2585675" y="2380300"/>
              <a:ext cx="194100" cy="194125"/>
            </a:xfrm>
            <a:custGeom>
              <a:avLst/>
              <a:gdLst/>
              <a:ahLst/>
              <a:cxnLst/>
              <a:rect l="l" t="t" r="r" b="b"/>
              <a:pathLst>
                <a:path w="7764" h="7765" extrusionOk="0">
                  <a:moveTo>
                    <a:pt x="3911" y="59"/>
                  </a:moveTo>
                  <a:cubicBezTo>
                    <a:pt x="6071" y="59"/>
                    <a:pt x="7763" y="1810"/>
                    <a:pt x="7763" y="3912"/>
                  </a:cubicBezTo>
                  <a:cubicBezTo>
                    <a:pt x="7763" y="6071"/>
                    <a:pt x="6012" y="7764"/>
                    <a:pt x="3853" y="7764"/>
                  </a:cubicBezTo>
                  <a:cubicBezTo>
                    <a:pt x="1693" y="7764"/>
                    <a:pt x="0" y="6013"/>
                    <a:pt x="59" y="3853"/>
                  </a:cubicBezTo>
                  <a:cubicBezTo>
                    <a:pt x="59" y="1694"/>
                    <a:pt x="1810" y="1"/>
                    <a:pt x="391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3" name="Google Shape;10323;p23"/>
            <p:cNvSpPr/>
            <p:nvPr/>
          </p:nvSpPr>
          <p:spPr>
            <a:xfrm>
              <a:off x="3322600" y="3854175"/>
              <a:ext cx="192650" cy="192625"/>
            </a:xfrm>
            <a:custGeom>
              <a:avLst/>
              <a:gdLst/>
              <a:ahLst/>
              <a:cxnLst/>
              <a:rect l="l" t="t" r="r" b="b"/>
              <a:pathLst>
                <a:path w="7706" h="7705" extrusionOk="0">
                  <a:moveTo>
                    <a:pt x="7705" y="3852"/>
                  </a:moveTo>
                  <a:cubicBezTo>
                    <a:pt x="7705" y="5954"/>
                    <a:pt x="5954" y="7705"/>
                    <a:pt x="3853" y="7705"/>
                  </a:cubicBezTo>
                  <a:cubicBezTo>
                    <a:pt x="1751" y="7705"/>
                    <a:pt x="0" y="5954"/>
                    <a:pt x="0" y="3852"/>
                  </a:cubicBezTo>
                  <a:cubicBezTo>
                    <a:pt x="0" y="1693"/>
                    <a:pt x="1751" y="0"/>
                    <a:pt x="3911" y="0"/>
                  </a:cubicBezTo>
                  <a:cubicBezTo>
                    <a:pt x="6012" y="0"/>
                    <a:pt x="7705" y="1751"/>
                    <a:pt x="7705" y="38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4" name="Google Shape;10324;p23"/>
            <p:cNvSpPr/>
            <p:nvPr/>
          </p:nvSpPr>
          <p:spPr>
            <a:xfrm>
              <a:off x="2585675" y="3117225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3969" y="1"/>
                  </a:moveTo>
                  <a:cubicBezTo>
                    <a:pt x="6071" y="59"/>
                    <a:pt x="7822" y="1869"/>
                    <a:pt x="7763" y="3970"/>
                  </a:cubicBezTo>
                  <a:cubicBezTo>
                    <a:pt x="7705" y="6071"/>
                    <a:pt x="5954" y="7764"/>
                    <a:pt x="3853" y="7706"/>
                  </a:cubicBezTo>
                  <a:cubicBezTo>
                    <a:pt x="1751" y="7706"/>
                    <a:pt x="0" y="5896"/>
                    <a:pt x="59" y="3795"/>
                  </a:cubicBezTo>
                  <a:cubicBezTo>
                    <a:pt x="117" y="1694"/>
                    <a:pt x="1868" y="1"/>
                    <a:pt x="39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5" name="Google Shape;10325;p23"/>
            <p:cNvSpPr/>
            <p:nvPr/>
          </p:nvSpPr>
          <p:spPr>
            <a:xfrm>
              <a:off x="4795000" y="2133700"/>
              <a:ext cx="192625" cy="194100"/>
            </a:xfrm>
            <a:custGeom>
              <a:avLst/>
              <a:gdLst/>
              <a:ahLst/>
              <a:cxnLst/>
              <a:rect l="l" t="t" r="r" b="b"/>
              <a:pathLst>
                <a:path w="7705" h="7764" extrusionOk="0">
                  <a:moveTo>
                    <a:pt x="3911" y="7764"/>
                  </a:moveTo>
                  <a:cubicBezTo>
                    <a:pt x="1810" y="7764"/>
                    <a:pt x="58" y="6012"/>
                    <a:pt x="0" y="3911"/>
                  </a:cubicBezTo>
                  <a:cubicBezTo>
                    <a:pt x="0" y="1810"/>
                    <a:pt x="1751" y="59"/>
                    <a:pt x="3853" y="59"/>
                  </a:cubicBezTo>
                  <a:cubicBezTo>
                    <a:pt x="5954" y="0"/>
                    <a:pt x="7705" y="1751"/>
                    <a:pt x="7705" y="3911"/>
                  </a:cubicBezTo>
                  <a:cubicBezTo>
                    <a:pt x="7705" y="5954"/>
                    <a:pt x="6012" y="7705"/>
                    <a:pt x="3911" y="776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6" name="Google Shape;10326;p23"/>
            <p:cNvSpPr/>
            <p:nvPr/>
          </p:nvSpPr>
          <p:spPr>
            <a:xfrm>
              <a:off x="4306125" y="164485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7706" y="3911"/>
                  </a:moveTo>
                  <a:cubicBezTo>
                    <a:pt x="7648" y="6012"/>
                    <a:pt x="5896" y="7763"/>
                    <a:pt x="3737" y="7705"/>
                  </a:cubicBezTo>
                  <a:cubicBezTo>
                    <a:pt x="1694" y="7647"/>
                    <a:pt x="1" y="5896"/>
                    <a:pt x="1" y="3794"/>
                  </a:cubicBezTo>
                  <a:cubicBezTo>
                    <a:pt x="1" y="1693"/>
                    <a:pt x="1810" y="0"/>
                    <a:pt x="3912" y="0"/>
                  </a:cubicBezTo>
                  <a:cubicBezTo>
                    <a:pt x="6013" y="59"/>
                    <a:pt x="7706" y="1810"/>
                    <a:pt x="7706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7" name="Google Shape;10327;p23"/>
            <p:cNvSpPr/>
            <p:nvPr/>
          </p:nvSpPr>
          <p:spPr>
            <a:xfrm>
              <a:off x="4546925" y="3606100"/>
              <a:ext cx="195550" cy="194100"/>
            </a:xfrm>
            <a:custGeom>
              <a:avLst/>
              <a:gdLst/>
              <a:ahLst/>
              <a:cxnLst/>
              <a:rect l="l" t="t" r="r" b="b"/>
              <a:pathLst>
                <a:path w="7822" h="7764" extrusionOk="0">
                  <a:moveTo>
                    <a:pt x="3853" y="7763"/>
                  </a:moveTo>
                  <a:cubicBezTo>
                    <a:pt x="1751" y="7705"/>
                    <a:pt x="0" y="5895"/>
                    <a:pt x="58" y="3794"/>
                  </a:cubicBezTo>
                  <a:cubicBezTo>
                    <a:pt x="117" y="1693"/>
                    <a:pt x="1926" y="0"/>
                    <a:pt x="3969" y="58"/>
                  </a:cubicBezTo>
                  <a:cubicBezTo>
                    <a:pt x="6129" y="117"/>
                    <a:pt x="7822" y="1868"/>
                    <a:pt x="7763" y="4028"/>
                  </a:cubicBezTo>
                  <a:cubicBezTo>
                    <a:pt x="7705" y="6071"/>
                    <a:pt x="5954" y="7763"/>
                    <a:pt x="3853" y="77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8" name="Google Shape;10328;p23"/>
            <p:cNvSpPr/>
            <p:nvPr/>
          </p:nvSpPr>
          <p:spPr>
            <a:xfrm>
              <a:off x="2832275" y="1887075"/>
              <a:ext cx="194125" cy="194100"/>
            </a:xfrm>
            <a:custGeom>
              <a:avLst/>
              <a:gdLst/>
              <a:ahLst/>
              <a:cxnLst/>
              <a:rect l="l" t="t" r="r" b="b"/>
              <a:pathLst>
                <a:path w="7765" h="7764" extrusionOk="0">
                  <a:moveTo>
                    <a:pt x="7764" y="3911"/>
                  </a:moveTo>
                  <a:cubicBezTo>
                    <a:pt x="7706" y="6013"/>
                    <a:pt x="5955" y="7764"/>
                    <a:pt x="3912" y="7706"/>
                  </a:cubicBezTo>
                  <a:cubicBezTo>
                    <a:pt x="1752" y="7706"/>
                    <a:pt x="1" y="5954"/>
                    <a:pt x="59" y="3795"/>
                  </a:cubicBezTo>
                  <a:cubicBezTo>
                    <a:pt x="118" y="1693"/>
                    <a:pt x="1869" y="1"/>
                    <a:pt x="3970" y="59"/>
                  </a:cubicBezTo>
                  <a:cubicBezTo>
                    <a:pt x="6071" y="59"/>
                    <a:pt x="7764" y="1810"/>
                    <a:pt x="7764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9" name="Google Shape;10329;p23"/>
            <p:cNvSpPr/>
            <p:nvPr/>
          </p:nvSpPr>
          <p:spPr>
            <a:xfrm>
              <a:off x="4796450" y="3362400"/>
              <a:ext cx="191175" cy="189725"/>
            </a:xfrm>
            <a:custGeom>
              <a:avLst/>
              <a:gdLst/>
              <a:ahLst/>
              <a:cxnLst/>
              <a:rect l="l" t="t" r="r" b="b"/>
              <a:pathLst>
                <a:path w="7647" h="7589" extrusionOk="0">
                  <a:moveTo>
                    <a:pt x="3795" y="0"/>
                  </a:moveTo>
                  <a:cubicBezTo>
                    <a:pt x="5896" y="0"/>
                    <a:pt x="7647" y="1751"/>
                    <a:pt x="7589" y="3794"/>
                  </a:cubicBezTo>
                  <a:cubicBezTo>
                    <a:pt x="7589" y="5896"/>
                    <a:pt x="5896" y="7588"/>
                    <a:pt x="3795" y="7588"/>
                  </a:cubicBezTo>
                  <a:cubicBezTo>
                    <a:pt x="1693" y="7588"/>
                    <a:pt x="0" y="5837"/>
                    <a:pt x="0" y="3736"/>
                  </a:cubicBezTo>
                  <a:cubicBezTo>
                    <a:pt x="0" y="1693"/>
                    <a:pt x="1752" y="0"/>
                    <a:pt x="379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0" name="Google Shape;10330;p23"/>
            <p:cNvSpPr/>
            <p:nvPr/>
          </p:nvSpPr>
          <p:spPr>
            <a:xfrm>
              <a:off x="3081825" y="1646300"/>
              <a:ext cx="189725" cy="191200"/>
            </a:xfrm>
            <a:custGeom>
              <a:avLst/>
              <a:gdLst/>
              <a:ahLst/>
              <a:cxnLst/>
              <a:rect l="l" t="t" r="r" b="b"/>
              <a:pathLst>
                <a:path w="7589" h="7648" extrusionOk="0">
                  <a:moveTo>
                    <a:pt x="3794" y="1"/>
                  </a:moveTo>
                  <a:cubicBezTo>
                    <a:pt x="5837" y="1"/>
                    <a:pt x="7588" y="1752"/>
                    <a:pt x="7588" y="3853"/>
                  </a:cubicBezTo>
                  <a:cubicBezTo>
                    <a:pt x="7588" y="5896"/>
                    <a:pt x="5896" y="7589"/>
                    <a:pt x="3794" y="7589"/>
                  </a:cubicBezTo>
                  <a:cubicBezTo>
                    <a:pt x="1751" y="7647"/>
                    <a:pt x="0" y="5896"/>
                    <a:pt x="0" y="3795"/>
                  </a:cubicBezTo>
                  <a:cubicBezTo>
                    <a:pt x="0" y="1693"/>
                    <a:pt x="1693" y="1"/>
                    <a:pt x="3794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1" name="Google Shape;10331;p23"/>
            <p:cNvSpPr/>
            <p:nvPr/>
          </p:nvSpPr>
          <p:spPr>
            <a:xfrm>
              <a:off x="2835200" y="3609000"/>
              <a:ext cx="189725" cy="189725"/>
            </a:xfrm>
            <a:custGeom>
              <a:avLst/>
              <a:gdLst/>
              <a:ahLst/>
              <a:cxnLst/>
              <a:rect l="l" t="t" r="r" b="b"/>
              <a:pathLst>
                <a:path w="7589" h="7589" extrusionOk="0">
                  <a:moveTo>
                    <a:pt x="3795" y="1"/>
                  </a:moveTo>
                  <a:cubicBezTo>
                    <a:pt x="5896" y="59"/>
                    <a:pt x="7589" y="1752"/>
                    <a:pt x="7530" y="3795"/>
                  </a:cubicBezTo>
                  <a:cubicBezTo>
                    <a:pt x="7530" y="5896"/>
                    <a:pt x="5838" y="7589"/>
                    <a:pt x="3736" y="7531"/>
                  </a:cubicBezTo>
                  <a:cubicBezTo>
                    <a:pt x="1635" y="7531"/>
                    <a:pt x="1" y="5838"/>
                    <a:pt x="1" y="3737"/>
                  </a:cubicBezTo>
                  <a:cubicBezTo>
                    <a:pt x="59" y="1635"/>
                    <a:pt x="1752" y="1"/>
                    <a:pt x="379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2" name="Google Shape;10332;p23"/>
            <p:cNvSpPr/>
            <p:nvPr/>
          </p:nvSpPr>
          <p:spPr>
            <a:xfrm>
              <a:off x="4309050" y="3855625"/>
              <a:ext cx="186825" cy="188275"/>
            </a:xfrm>
            <a:custGeom>
              <a:avLst/>
              <a:gdLst/>
              <a:ahLst/>
              <a:cxnLst/>
              <a:rect l="l" t="t" r="r" b="b"/>
              <a:pathLst>
                <a:path w="7473" h="7531" extrusionOk="0">
                  <a:moveTo>
                    <a:pt x="3736" y="7530"/>
                  </a:moveTo>
                  <a:cubicBezTo>
                    <a:pt x="1635" y="7530"/>
                    <a:pt x="1" y="5896"/>
                    <a:pt x="1" y="3794"/>
                  </a:cubicBezTo>
                  <a:cubicBezTo>
                    <a:pt x="1" y="1693"/>
                    <a:pt x="1635" y="0"/>
                    <a:pt x="3736" y="59"/>
                  </a:cubicBezTo>
                  <a:cubicBezTo>
                    <a:pt x="5838" y="59"/>
                    <a:pt x="7472" y="1693"/>
                    <a:pt x="7472" y="3736"/>
                  </a:cubicBezTo>
                  <a:cubicBezTo>
                    <a:pt x="7472" y="5837"/>
                    <a:pt x="5838" y="7530"/>
                    <a:pt x="3736" y="75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3" name="Google Shape;10333;p23"/>
            <p:cNvSpPr/>
            <p:nvPr/>
          </p:nvSpPr>
          <p:spPr>
            <a:xfrm>
              <a:off x="2590050" y="213660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3736" y="7531"/>
                  </a:moveTo>
                  <a:cubicBezTo>
                    <a:pt x="1635" y="7531"/>
                    <a:pt x="0" y="5896"/>
                    <a:pt x="0" y="3737"/>
                  </a:cubicBezTo>
                  <a:cubicBezTo>
                    <a:pt x="0" y="1694"/>
                    <a:pt x="1635" y="59"/>
                    <a:pt x="3678" y="59"/>
                  </a:cubicBezTo>
                  <a:cubicBezTo>
                    <a:pt x="5837" y="1"/>
                    <a:pt x="7472" y="1694"/>
                    <a:pt x="7472" y="3795"/>
                  </a:cubicBezTo>
                  <a:cubicBezTo>
                    <a:pt x="7472" y="5896"/>
                    <a:pt x="5837" y="7531"/>
                    <a:pt x="3736" y="753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4" name="Google Shape;10334;p23"/>
            <p:cNvSpPr/>
            <p:nvPr/>
          </p:nvSpPr>
          <p:spPr>
            <a:xfrm>
              <a:off x="2590050" y="3363850"/>
              <a:ext cx="186800" cy="186800"/>
            </a:xfrm>
            <a:custGeom>
              <a:avLst/>
              <a:gdLst/>
              <a:ahLst/>
              <a:cxnLst/>
              <a:rect l="l" t="t" r="r" b="b"/>
              <a:pathLst>
                <a:path w="7472" h="7472" extrusionOk="0">
                  <a:moveTo>
                    <a:pt x="3736" y="1"/>
                  </a:moveTo>
                  <a:cubicBezTo>
                    <a:pt x="5837" y="59"/>
                    <a:pt x="7472" y="1693"/>
                    <a:pt x="7413" y="3795"/>
                  </a:cubicBezTo>
                  <a:cubicBezTo>
                    <a:pt x="7413" y="5838"/>
                    <a:pt x="5721" y="7472"/>
                    <a:pt x="3678" y="7414"/>
                  </a:cubicBezTo>
                  <a:cubicBezTo>
                    <a:pt x="1635" y="7414"/>
                    <a:pt x="0" y="5721"/>
                    <a:pt x="0" y="3678"/>
                  </a:cubicBezTo>
                  <a:cubicBezTo>
                    <a:pt x="0" y="1635"/>
                    <a:pt x="1693" y="1"/>
                    <a:pt x="37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5" name="Google Shape;10335;p23"/>
            <p:cNvSpPr/>
            <p:nvPr/>
          </p:nvSpPr>
          <p:spPr>
            <a:xfrm>
              <a:off x="3083275" y="3857075"/>
              <a:ext cx="186800" cy="185350"/>
            </a:xfrm>
            <a:custGeom>
              <a:avLst/>
              <a:gdLst/>
              <a:ahLst/>
              <a:cxnLst/>
              <a:rect l="l" t="t" r="r" b="b"/>
              <a:pathLst>
                <a:path w="7472" h="7414" extrusionOk="0">
                  <a:moveTo>
                    <a:pt x="7414" y="3678"/>
                  </a:moveTo>
                  <a:cubicBezTo>
                    <a:pt x="7472" y="5779"/>
                    <a:pt x="5779" y="7414"/>
                    <a:pt x="3736" y="7414"/>
                  </a:cubicBezTo>
                  <a:cubicBezTo>
                    <a:pt x="1693" y="7414"/>
                    <a:pt x="1" y="5779"/>
                    <a:pt x="59" y="3736"/>
                  </a:cubicBezTo>
                  <a:cubicBezTo>
                    <a:pt x="59" y="1694"/>
                    <a:pt x="1693" y="59"/>
                    <a:pt x="3678" y="1"/>
                  </a:cubicBezTo>
                  <a:cubicBezTo>
                    <a:pt x="5779" y="1"/>
                    <a:pt x="7414" y="1635"/>
                    <a:pt x="7472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6" name="Google Shape;10336;p23"/>
            <p:cNvSpPr/>
            <p:nvPr/>
          </p:nvSpPr>
          <p:spPr>
            <a:xfrm>
              <a:off x="5045975" y="2628375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737" y="7414"/>
                  </a:moveTo>
                  <a:cubicBezTo>
                    <a:pt x="1635" y="7414"/>
                    <a:pt x="1" y="5721"/>
                    <a:pt x="1" y="3678"/>
                  </a:cubicBezTo>
                  <a:cubicBezTo>
                    <a:pt x="1" y="1635"/>
                    <a:pt x="1635" y="1"/>
                    <a:pt x="3737" y="1"/>
                  </a:cubicBez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79" y="7414"/>
                    <a:pt x="3737" y="74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7" name="Google Shape;10337;p23"/>
            <p:cNvSpPr/>
            <p:nvPr/>
          </p:nvSpPr>
          <p:spPr>
            <a:xfrm>
              <a:off x="3818750" y="1401150"/>
              <a:ext cx="188275" cy="186800"/>
            </a:xfrm>
            <a:custGeom>
              <a:avLst/>
              <a:gdLst/>
              <a:ahLst/>
              <a:cxnLst/>
              <a:rect l="l" t="t" r="r" b="b"/>
              <a:pathLst>
                <a:path w="7531" h="7472" extrusionOk="0">
                  <a:moveTo>
                    <a:pt x="59" y="3678"/>
                  </a:moveTo>
                  <a:cubicBezTo>
                    <a:pt x="59" y="1635"/>
                    <a:pt x="1751" y="0"/>
                    <a:pt x="3853" y="59"/>
                  </a:cubicBezTo>
                  <a:cubicBezTo>
                    <a:pt x="5896" y="59"/>
                    <a:pt x="7530" y="1810"/>
                    <a:pt x="7472" y="3853"/>
                  </a:cubicBezTo>
                  <a:cubicBezTo>
                    <a:pt x="7413" y="5837"/>
                    <a:pt x="5721" y="7472"/>
                    <a:pt x="3736" y="7472"/>
                  </a:cubicBezTo>
                  <a:cubicBezTo>
                    <a:pt x="1693" y="7413"/>
                    <a:pt x="0" y="5721"/>
                    <a:pt x="59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8" name="Google Shape;10338;p23"/>
            <p:cNvSpPr/>
            <p:nvPr/>
          </p:nvSpPr>
          <p:spPr>
            <a:xfrm>
              <a:off x="5045975" y="2875000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678" y="0"/>
                  </a:moveTo>
                  <a:cubicBezTo>
                    <a:pt x="5721" y="0"/>
                    <a:pt x="7414" y="1693"/>
                    <a:pt x="7414" y="3736"/>
                  </a:cubicBezTo>
                  <a:cubicBezTo>
                    <a:pt x="7355" y="5721"/>
                    <a:pt x="5721" y="7413"/>
                    <a:pt x="3678" y="7413"/>
                  </a:cubicBezTo>
                  <a:cubicBezTo>
                    <a:pt x="1635" y="7413"/>
                    <a:pt x="1" y="5721"/>
                    <a:pt x="1" y="3678"/>
                  </a:cubicBezTo>
                  <a:cubicBezTo>
                    <a:pt x="1" y="1635"/>
                    <a:pt x="1694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9" name="Google Shape;10339;p23"/>
            <p:cNvSpPr/>
            <p:nvPr/>
          </p:nvSpPr>
          <p:spPr>
            <a:xfrm>
              <a:off x="3573575" y="1402600"/>
              <a:ext cx="185375" cy="185350"/>
            </a:xfrm>
            <a:custGeom>
              <a:avLst/>
              <a:gdLst/>
              <a:ahLst/>
              <a:cxnLst/>
              <a:rect l="l" t="t" r="r" b="b"/>
              <a:pathLst>
                <a:path w="7415" h="7414" extrusionOk="0">
                  <a:moveTo>
                    <a:pt x="3678" y="1"/>
                  </a:move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21" y="7414"/>
                    <a:pt x="3678" y="7355"/>
                  </a:cubicBezTo>
                  <a:cubicBezTo>
                    <a:pt x="1635" y="7355"/>
                    <a:pt x="1" y="5663"/>
                    <a:pt x="1" y="3678"/>
                  </a:cubicBezTo>
                  <a:cubicBezTo>
                    <a:pt x="1" y="1635"/>
                    <a:pt x="1694" y="1"/>
                    <a:pt x="36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0" name="Google Shape;10340;p23"/>
            <p:cNvSpPr/>
            <p:nvPr/>
          </p:nvSpPr>
          <p:spPr>
            <a:xfrm>
              <a:off x="4799375" y="1895825"/>
              <a:ext cx="183875" cy="183900"/>
            </a:xfrm>
            <a:custGeom>
              <a:avLst/>
              <a:gdLst/>
              <a:ahLst/>
              <a:cxnLst/>
              <a:rect l="l" t="t" r="r" b="b"/>
              <a:pathLst>
                <a:path w="7355" h="7356" extrusionOk="0">
                  <a:moveTo>
                    <a:pt x="3678" y="7356"/>
                  </a:moveTo>
                  <a:cubicBezTo>
                    <a:pt x="1693" y="7356"/>
                    <a:pt x="0" y="5663"/>
                    <a:pt x="0" y="3678"/>
                  </a:cubicBezTo>
                  <a:cubicBezTo>
                    <a:pt x="59" y="1635"/>
                    <a:pt x="1751" y="1"/>
                    <a:pt x="3736" y="1"/>
                  </a:cubicBezTo>
                  <a:cubicBezTo>
                    <a:pt x="5720" y="59"/>
                    <a:pt x="7355" y="1694"/>
                    <a:pt x="7355" y="3678"/>
                  </a:cubicBezTo>
                  <a:cubicBezTo>
                    <a:pt x="7355" y="5663"/>
                    <a:pt x="5662" y="7356"/>
                    <a:pt x="3678" y="735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1" name="Google Shape;10341;p23"/>
            <p:cNvSpPr/>
            <p:nvPr/>
          </p:nvSpPr>
          <p:spPr>
            <a:xfrm>
              <a:off x="5045975" y="238615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355" y="3678"/>
                  </a:moveTo>
                  <a:cubicBezTo>
                    <a:pt x="7355" y="5662"/>
                    <a:pt x="5721" y="7355"/>
                    <a:pt x="3678" y="7355"/>
                  </a:cubicBezTo>
                  <a:cubicBezTo>
                    <a:pt x="1694" y="7355"/>
                    <a:pt x="1" y="5662"/>
                    <a:pt x="1" y="3619"/>
                  </a:cubicBezTo>
                  <a:cubicBezTo>
                    <a:pt x="59" y="1693"/>
                    <a:pt x="1694" y="0"/>
                    <a:pt x="3678" y="0"/>
                  </a:cubicBezTo>
                  <a:cubicBezTo>
                    <a:pt x="5663" y="0"/>
                    <a:pt x="7355" y="1635"/>
                    <a:pt x="7355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2" name="Google Shape;10342;p23"/>
            <p:cNvSpPr/>
            <p:nvPr/>
          </p:nvSpPr>
          <p:spPr>
            <a:xfrm>
              <a:off x="4557125" y="1649225"/>
              <a:ext cx="183900" cy="185350"/>
            </a:xfrm>
            <a:custGeom>
              <a:avLst/>
              <a:gdLst/>
              <a:ahLst/>
              <a:cxnLst/>
              <a:rect l="l" t="t" r="r" b="b"/>
              <a:pathLst>
                <a:path w="7356" h="7414" extrusionOk="0">
                  <a:moveTo>
                    <a:pt x="3678" y="0"/>
                  </a:moveTo>
                  <a:cubicBezTo>
                    <a:pt x="5663" y="0"/>
                    <a:pt x="7355" y="1693"/>
                    <a:pt x="7355" y="3736"/>
                  </a:cubicBezTo>
                  <a:cubicBezTo>
                    <a:pt x="7355" y="5721"/>
                    <a:pt x="5663" y="7413"/>
                    <a:pt x="3620" y="7355"/>
                  </a:cubicBezTo>
                  <a:cubicBezTo>
                    <a:pt x="1635" y="7355"/>
                    <a:pt x="1" y="5721"/>
                    <a:pt x="1" y="3736"/>
                  </a:cubicBezTo>
                  <a:cubicBezTo>
                    <a:pt x="1" y="1693"/>
                    <a:pt x="1635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3" name="Google Shape;10343;p23"/>
            <p:cNvSpPr/>
            <p:nvPr/>
          </p:nvSpPr>
          <p:spPr>
            <a:xfrm>
              <a:off x="4062450" y="140115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7355" y="3853"/>
                  </a:moveTo>
                  <a:cubicBezTo>
                    <a:pt x="7296" y="5896"/>
                    <a:pt x="5545" y="7530"/>
                    <a:pt x="3561" y="7413"/>
                  </a:cubicBezTo>
                  <a:cubicBezTo>
                    <a:pt x="1576" y="7297"/>
                    <a:pt x="0" y="5604"/>
                    <a:pt x="58" y="3619"/>
                  </a:cubicBezTo>
                  <a:cubicBezTo>
                    <a:pt x="175" y="1576"/>
                    <a:pt x="1926" y="0"/>
                    <a:pt x="3853" y="117"/>
                  </a:cubicBezTo>
                  <a:cubicBezTo>
                    <a:pt x="5896" y="234"/>
                    <a:pt x="7472" y="1926"/>
                    <a:pt x="7355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4" name="Google Shape;10344;p23"/>
            <p:cNvSpPr/>
            <p:nvPr/>
          </p:nvSpPr>
          <p:spPr>
            <a:xfrm>
              <a:off x="3326975" y="140260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297" y="3795"/>
                  </a:moveTo>
                  <a:cubicBezTo>
                    <a:pt x="7238" y="5838"/>
                    <a:pt x="5604" y="7355"/>
                    <a:pt x="3619" y="7297"/>
                  </a:cubicBezTo>
                  <a:cubicBezTo>
                    <a:pt x="1576" y="7239"/>
                    <a:pt x="0" y="5604"/>
                    <a:pt x="59" y="3620"/>
                  </a:cubicBezTo>
                  <a:cubicBezTo>
                    <a:pt x="117" y="1577"/>
                    <a:pt x="1810" y="1"/>
                    <a:pt x="3794" y="59"/>
                  </a:cubicBezTo>
                  <a:cubicBezTo>
                    <a:pt x="5837" y="117"/>
                    <a:pt x="7355" y="1810"/>
                    <a:pt x="7297" y="37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5" name="Google Shape;10345;p23"/>
            <p:cNvSpPr/>
            <p:nvPr/>
          </p:nvSpPr>
          <p:spPr>
            <a:xfrm>
              <a:off x="5047450" y="3123075"/>
              <a:ext cx="182425" cy="182425"/>
            </a:xfrm>
            <a:custGeom>
              <a:avLst/>
              <a:gdLst/>
              <a:ahLst/>
              <a:cxnLst/>
              <a:rect l="l" t="t" r="r" b="b"/>
              <a:pathLst>
                <a:path w="7297" h="7297" extrusionOk="0">
                  <a:moveTo>
                    <a:pt x="7296" y="3619"/>
                  </a:moveTo>
                  <a:cubicBezTo>
                    <a:pt x="7296" y="5604"/>
                    <a:pt x="5662" y="7238"/>
                    <a:pt x="3678" y="7297"/>
                  </a:cubicBezTo>
                  <a:cubicBezTo>
                    <a:pt x="1635" y="7297"/>
                    <a:pt x="0" y="5662"/>
                    <a:pt x="0" y="3678"/>
                  </a:cubicBezTo>
                  <a:cubicBezTo>
                    <a:pt x="0" y="1635"/>
                    <a:pt x="1635" y="0"/>
                    <a:pt x="3619" y="0"/>
                  </a:cubicBezTo>
                  <a:cubicBezTo>
                    <a:pt x="5604" y="0"/>
                    <a:pt x="7238" y="1635"/>
                    <a:pt x="7296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6" name="Google Shape;10346;p23"/>
            <p:cNvSpPr/>
            <p:nvPr/>
          </p:nvSpPr>
          <p:spPr>
            <a:xfrm>
              <a:off x="3821650" y="4102250"/>
              <a:ext cx="180975" cy="180950"/>
            </a:xfrm>
            <a:custGeom>
              <a:avLst/>
              <a:gdLst/>
              <a:ahLst/>
              <a:cxnLst/>
              <a:rect l="l" t="t" r="r" b="b"/>
              <a:pathLst>
                <a:path w="7239" h="7238" extrusionOk="0">
                  <a:moveTo>
                    <a:pt x="7239" y="3619"/>
                  </a:moveTo>
                  <a:cubicBezTo>
                    <a:pt x="7239" y="5662"/>
                    <a:pt x="5663" y="7238"/>
                    <a:pt x="3620" y="7238"/>
                  </a:cubicBezTo>
                  <a:cubicBezTo>
                    <a:pt x="1577" y="7238"/>
                    <a:pt x="1" y="5604"/>
                    <a:pt x="59" y="3619"/>
                  </a:cubicBezTo>
                  <a:cubicBezTo>
                    <a:pt x="59" y="1634"/>
                    <a:pt x="1635" y="58"/>
                    <a:pt x="3620" y="58"/>
                  </a:cubicBezTo>
                  <a:cubicBezTo>
                    <a:pt x="5605" y="0"/>
                    <a:pt x="7239" y="1634"/>
                    <a:pt x="723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7" name="Google Shape;10347;p23"/>
            <p:cNvSpPr/>
            <p:nvPr/>
          </p:nvSpPr>
          <p:spPr>
            <a:xfrm>
              <a:off x="3576500" y="4103700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546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20" y="0"/>
                  </a:cubicBezTo>
                  <a:cubicBezTo>
                    <a:pt x="5604" y="0"/>
                    <a:pt x="7180" y="1518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8" name="Google Shape;10348;p23"/>
            <p:cNvSpPr/>
            <p:nvPr/>
          </p:nvSpPr>
          <p:spPr>
            <a:xfrm>
              <a:off x="2350725" y="2629850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3561" y="59"/>
                  </a:moveTo>
                  <a:cubicBezTo>
                    <a:pt x="5604" y="0"/>
                    <a:pt x="7180" y="1635"/>
                    <a:pt x="7180" y="3619"/>
                  </a:cubicBezTo>
                  <a:cubicBezTo>
                    <a:pt x="7180" y="5604"/>
                    <a:pt x="5604" y="7180"/>
                    <a:pt x="3619" y="7238"/>
                  </a:cubicBezTo>
                  <a:cubicBezTo>
                    <a:pt x="1577" y="7238"/>
                    <a:pt x="1" y="5662"/>
                    <a:pt x="1" y="3619"/>
                  </a:cubicBezTo>
                  <a:cubicBezTo>
                    <a:pt x="1" y="1635"/>
                    <a:pt x="1577" y="59"/>
                    <a:pt x="35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9" name="Google Shape;10349;p23"/>
            <p:cNvSpPr/>
            <p:nvPr/>
          </p:nvSpPr>
          <p:spPr>
            <a:xfrm>
              <a:off x="4802275" y="3613375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7180" y="3562"/>
                  </a:moveTo>
                  <a:cubicBezTo>
                    <a:pt x="7180" y="5604"/>
                    <a:pt x="5604" y="7239"/>
                    <a:pt x="3562" y="7180"/>
                  </a:cubicBezTo>
                  <a:cubicBezTo>
                    <a:pt x="1577" y="7180"/>
                    <a:pt x="1" y="5604"/>
                    <a:pt x="1" y="3620"/>
                  </a:cubicBezTo>
                  <a:cubicBezTo>
                    <a:pt x="1" y="1577"/>
                    <a:pt x="1577" y="1"/>
                    <a:pt x="3620" y="1"/>
                  </a:cubicBezTo>
                  <a:cubicBezTo>
                    <a:pt x="5604" y="1"/>
                    <a:pt x="7180" y="1577"/>
                    <a:pt x="7180" y="35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0" name="Google Shape;10350;p23"/>
            <p:cNvSpPr/>
            <p:nvPr/>
          </p:nvSpPr>
          <p:spPr>
            <a:xfrm>
              <a:off x="2839575" y="1652125"/>
              <a:ext cx="179525" cy="179525"/>
            </a:xfrm>
            <a:custGeom>
              <a:avLst/>
              <a:gdLst/>
              <a:ahLst/>
              <a:cxnLst/>
              <a:rect l="l" t="t" r="r" b="b"/>
              <a:pathLst>
                <a:path w="7181" h="7181" extrusionOk="0">
                  <a:moveTo>
                    <a:pt x="7180" y="3620"/>
                  </a:moveTo>
                  <a:cubicBezTo>
                    <a:pt x="7180" y="5605"/>
                    <a:pt x="5604" y="7181"/>
                    <a:pt x="3561" y="7181"/>
                  </a:cubicBezTo>
                  <a:cubicBezTo>
                    <a:pt x="1577" y="7122"/>
                    <a:pt x="1" y="5546"/>
                    <a:pt x="59" y="3562"/>
                  </a:cubicBezTo>
                  <a:cubicBezTo>
                    <a:pt x="59" y="1519"/>
                    <a:pt x="1635" y="1"/>
                    <a:pt x="3678" y="1"/>
                  </a:cubicBezTo>
                  <a:cubicBezTo>
                    <a:pt x="5663" y="1"/>
                    <a:pt x="7180" y="1577"/>
                    <a:pt x="7180" y="36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1" name="Google Shape;10351;p23"/>
            <p:cNvSpPr/>
            <p:nvPr/>
          </p:nvSpPr>
          <p:spPr>
            <a:xfrm>
              <a:off x="2594425" y="1894375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03" y="7180"/>
                  </a:moveTo>
                  <a:cubicBezTo>
                    <a:pt x="1518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59"/>
                  </a:cubicBezTo>
                  <a:cubicBezTo>
                    <a:pt x="5546" y="59"/>
                    <a:pt x="7122" y="1635"/>
                    <a:pt x="7122" y="3619"/>
                  </a:cubicBezTo>
                  <a:cubicBezTo>
                    <a:pt x="7122" y="5604"/>
                    <a:pt x="5487" y="7180"/>
                    <a:pt x="3503" y="71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2" name="Google Shape;10352;p23"/>
            <p:cNvSpPr/>
            <p:nvPr/>
          </p:nvSpPr>
          <p:spPr>
            <a:xfrm>
              <a:off x="2350725" y="2877925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604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19" y="0"/>
                  </a:cubicBezTo>
                  <a:cubicBezTo>
                    <a:pt x="5604" y="0"/>
                    <a:pt x="7122" y="1576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3" name="Google Shape;10353;p23"/>
            <p:cNvSpPr/>
            <p:nvPr/>
          </p:nvSpPr>
          <p:spPr>
            <a:xfrm>
              <a:off x="4555675" y="3860000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61" y="59"/>
                  </a:moveTo>
                  <a:cubicBezTo>
                    <a:pt x="5546" y="59"/>
                    <a:pt x="7122" y="1577"/>
                    <a:pt x="7122" y="3619"/>
                  </a:cubicBezTo>
                  <a:cubicBezTo>
                    <a:pt x="7122" y="5604"/>
                    <a:pt x="5546" y="7180"/>
                    <a:pt x="3503" y="7180"/>
                  </a:cubicBezTo>
                  <a:cubicBezTo>
                    <a:pt x="1518" y="7180"/>
                    <a:pt x="0" y="5604"/>
                    <a:pt x="0" y="3561"/>
                  </a:cubicBezTo>
                  <a:cubicBezTo>
                    <a:pt x="0" y="1577"/>
                    <a:pt x="1576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4" name="Google Shape;10354;p23"/>
            <p:cNvSpPr/>
            <p:nvPr/>
          </p:nvSpPr>
          <p:spPr>
            <a:xfrm>
              <a:off x="2352175" y="2389075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61" y="7121"/>
                  </a:moveTo>
                  <a:cubicBezTo>
                    <a:pt x="1577" y="7121"/>
                    <a:pt x="1" y="5545"/>
                    <a:pt x="1" y="3561"/>
                  </a:cubicBezTo>
                  <a:cubicBezTo>
                    <a:pt x="1" y="1576"/>
                    <a:pt x="1577" y="0"/>
                    <a:pt x="3561" y="0"/>
                  </a:cubicBezTo>
                  <a:cubicBezTo>
                    <a:pt x="5488" y="0"/>
                    <a:pt x="7064" y="1576"/>
                    <a:pt x="7064" y="3502"/>
                  </a:cubicBezTo>
                  <a:cubicBezTo>
                    <a:pt x="7064" y="5487"/>
                    <a:pt x="5546" y="7121"/>
                    <a:pt x="3561" y="71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5" name="Google Shape;10355;p23"/>
            <p:cNvSpPr/>
            <p:nvPr/>
          </p:nvSpPr>
          <p:spPr>
            <a:xfrm>
              <a:off x="4066825" y="410370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3561" y="0"/>
                  </a:moveTo>
                  <a:cubicBezTo>
                    <a:pt x="5545" y="0"/>
                    <a:pt x="7121" y="1576"/>
                    <a:pt x="7121" y="3561"/>
                  </a:cubicBezTo>
                  <a:cubicBezTo>
                    <a:pt x="7121" y="5546"/>
                    <a:pt x="5545" y="7122"/>
                    <a:pt x="3561" y="7122"/>
                  </a:cubicBezTo>
                  <a:cubicBezTo>
                    <a:pt x="1576" y="7122"/>
                    <a:pt x="0" y="5546"/>
                    <a:pt x="0" y="3619"/>
                  </a:cubicBezTo>
                  <a:cubicBezTo>
                    <a:pt x="0" y="1635"/>
                    <a:pt x="1576" y="0"/>
                    <a:pt x="356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6" name="Google Shape;10356;p23"/>
            <p:cNvSpPr/>
            <p:nvPr/>
          </p:nvSpPr>
          <p:spPr>
            <a:xfrm>
              <a:off x="5050350" y="214245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0"/>
                  </a:moveTo>
                  <a:cubicBezTo>
                    <a:pt x="5488" y="0"/>
                    <a:pt x="7064" y="1576"/>
                    <a:pt x="7064" y="3503"/>
                  </a:cubicBezTo>
                  <a:cubicBezTo>
                    <a:pt x="7064" y="5487"/>
                    <a:pt x="5488" y="7122"/>
                    <a:pt x="3503" y="7063"/>
                  </a:cubicBezTo>
                  <a:cubicBezTo>
                    <a:pt x="1519" y="7063"/>
                    <a:pt x="1" y="5487"/>
                    <a:pt x="1" y="3503"/>
                  </a:cubicBezTo>
                  <a:cubicBezTo>
                    <a:pt x="1" y="1576"/>
                    <a:pt x="1577" y="0"/>
                    <a:pt x="35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7" name="Google Shape;10357;p23"/>
            <p:cNvSpPr/>
            <p:nvPr/>
          </p:nvSpPr>
          <p:spPr>
            <a:xfrm>
              <a:off x="3331350" y="410370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7122"/>
                  </a:moveTo>
                  <a:cubicBezTo>
                    <a:pt x="1576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0"/>
                  </a:cubicBezTo>
                  <a:cubicBezTo>
                    <a:pt x="5487" y="59"/>
                    <a:pt x="7063" y="1635"/>
                    <a:pt x="7063" y="3619"/>
                  </a:cubicBezTo>
                  <a:cubicBezTo>
                    <a:pt x="7063" y="5546"/>
                    <a:pt x="5487" y="7122"/>
                    <a:pt x="3503" y="71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8" name="Google Shape;10358;p23"/>
            <p:cNvSpPr/>
            <p:nvPr/>
          </p:nvSpPr>
          <p:spPr>
            <a:xfrm>
              <a:off x="4313425" y="1406975"/>
              <a:ext cx="178075" cy="176600"/>
            </a:xfrm>
            <a:custGeom>
              <a:avLst/>
              <a:gdLst/>
              <a:ahLst/>
              <a:cxnLst/>
              <a:rect l="l" t="t" r="r" b="b"/>
              <a:pathLst>
                <a:path w="7123" h="7064" extrusionOk="0">
                  <a:moveTo>
                    <a:pt x="1" y="3503"/>
                  </a:moveTo>
                  <a:cubicBezTo>
                    <a:pt x="1" y="1577"/>
                    <a:pt x="1577" y="1"/>
                    <a:pt x="3561" y="1"/>
                  </a:cubicBezTo>
                  <a:cubicBezTo>
                    <a:pt x="5546" y="1"/>
                    <a:pt x="7122" y="1577"/>
                    <a:pt x="7122" y="3561"/>
                  </a:cubicBezTo>
                  <a:cubicBezTo>
                    <a:pt x="7064" y="5488"/>
                    <a:pt x="5488" y="7064"/>
                    <a:pt x="3503" y="7064"/>
                  </a:cubicBezTo>
                  <a:cubicBezTo>
                    <a:pt x="1577" y="7064"/>
                    <a:pt x="1" y="5429"/>
                    <a:pt x="1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9" name="Google Shape;10359;p23"/>
            <p:cNvSpPr/>
            <p:nvPr/>
          </p:nvSpPr>
          <p:spPr>
            <a:xfrm>
              <a:off x="2352175" y="3126000"/>
              <a:ext cx="176600" cy="176575"/>
            </a:xfrm>
            <a:custGeom>
              <a:avLst/>
              <a:gdLst/>
              <a:ahLst/>
              <a:cxnLst/>
              <a:rect l="l" t="t" r="r" b="b"/>
              <a:pathLst>
                <a:path w="7064" h="7063" extrusionOk="0">
                  <a:moveTo>
                    <a:pt x="3561" y="7063"/>
                  </a:moveTo>
                  <a:cubicBezTo>
                    <a:pt x="1635" y="7063"/>
                    <a:pt x="1" y="5487"/>
                    <a:pt x="1" y="3561"/>
                  </a:cubicBezTo>
                  <a:cubicBezTo>
                    <a:pt x="1" y="1635"/>
                    <a:pt x="1577" y="0"/>
                    <a:pt x="3503" y="0"/>
                  </a:cubicBezTo>
                  <a:cubicBezTo>
                    <a:pt x="5429" y="0"/>
                    <a:pt x="7064" y="1576"/>
                    <a:pt x="7064" y="3502"/>
                  </a:cubicBezTo>
                  <a:cubicBezTo>
                    <a:pt x="7064" y="5429"/>
                    <a:pt x="5488" y="7063"/>
                    <a:pt x="3561" y="70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0" name="Google Shape;10360;p23"/>
            <p:cNvSpPr/>
            <p:nvPr/>
          </p:nvSpPr>
          <p:spPr>
            <a:xfrm>
              <a:off x="2841050" y="3861450"/>
              <a:ext cx="178050" cy="178075"/>
            </a:xfrm>
            <a:custGeom>
              <a:avLst/>
              <a:gdLst/>
              <a:ahLst/>
              <a:cxnLst/>
              <a:rect l="l" t="t" r="r" b="b"/>
              <a:pathLst>
                <a:path w="7122" h="7123" extrusionOk="0">
                  <a:moveTo>
                    <a:pt x="3502" y="1"/>
                  </a:moveTo>
                  <a:cubicBezTo>
                    <a:pt x="5428" y="1"/>
                    <a:pt x="7063" y="1577"/>
                    <a:pt x="7063" y="3503"/>
                  </a:cubicBezTo>
                  <a:cubicBezTo>
                    <a:pt x="7121" y="5429"/>
                    <a:pt x="5545" y="7064"/>
                    <a:pt x="3561" y="7064"/>
                  </a:cubicBezTo>
                  <a:cubicBezTo>
                    <a:pt x="1634" y="7122"/>
                    <a:pt x="58" y="5546"/>
                    <a:pt x="0" y="3561"/>
                  </a:cubicBezTo>
                  <a:cubicBezTo>
                    <a:pt x="0" y="1635"/>
                    <a:pt x="1576" y="59"/>
                    <a:pt x="35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1" name="Google Shape;10361;p23"/>
            <p:cNvSpPr/>
            <p:nvPr/>
          </p:nvSpPr>
          <p:spPr>
            <a:xfrm>
              <a:off x="2594425" y="361485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7063" y="3561"/>
                  </a:moveTo>
                  <a:cubicBezTo>
                    <a:pt x="7063" y="5487"/>
                    <a:pt x="5429" y="7121"/>
                    <a:pt x="3503" y="7063"/>
                  </a:cubicBezTo>
                  <a:cubicBezTo>
                    <a:pt x="1576" y="7063"/>
                    <a:pt x="0" y="5429"/>
                    <a:pt x="0" y="3503"/>
                  </a:cubicBezTo>
                  <a:cubicBezTo>
                    <a:pt x="59" y="1576"/>
                    <a:pt x="1635" y="0"/>
                    <a:pt x="3561" y="0"/>
                  </a:cubicBezTo>
                  <a:cubicBezTo>
                    <a:pt x="5487" y="59"/>
                    <a:pt x="7122" y="1635"/>
                    <a:pt x="7063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2" name="Google Shape;10362;p23"/>
            <p:cNvSpPr/>
            <p:nvPr/>
          </p:nvSpPr>
          <p:spPr>
            <a:xfrm>
              <a:off x="5050350" y="336822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7064" y="3503"/>
                  </a:moveTo>
                  <a:cubicBezTo>
                    <a:pt x="7064" y="5429"/>
                    <a:pt x="5429" y="7064"/>
                    <a:pt x="3503" y="7064"/>
                  </a:cubicBezTo>
                  <a:cubicBezTo>
                    <a:pt x="1635" y="7064"/>
                    <a:pt x="1" y="5487"/>
                    <a:pt x="1" y="3561"/>
                  </a:cubicBezTo>
                  <a:cubicBezTo>
                    <a:pt x="1" y="1635"/>
                    <a:pt x="1635" y="1"/>
                    <a:pt x="3562" y="1"/>
                  </a:cubicBezTo>
                  <a:cubicBezTo>
                    <a:pt x="5429" y="59"/>
                    <a:pt x="7005" y="1635"/>
                    <a:pt x="7064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3" name="Google Shape;10363;p23"/>
            <p:cNvSpPr/>
            <p:nvPr/>
          </p:nvSpPr>
          <p:spPr>
            <a:xfrm>
              <a:off x="3087650" y="140697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3561" y="1"/>
                  </a:moveTo>
                  <a:cubicBezTo>
                    <a:pt x="5487" y="1"/>
                    <a:pt x="7063" y="1635"/>
                    <a:pt x="7063" y="3503"/>
                  </a:cubicBezTo>
                  <a:cubicBezTo>
                    <a:pt x="7063" y="5429"/>
                    <a:pt x="5429" y="7064"/>
                    <a:pt x="3503" y="7005"/>
                  </a:cubicBezTo>
                  <a:cubicBezTo>
                    <a:pt x="1577" y="6947"/>
                    <a:pt x="1" y="5371"/>
                    <a:pt x="59" y="3503"/>
                  </a:cubicBezTo>
                  <a:cubicBezTo>
                    <a:pt x="59" y="1577"/>
                    <a:pt x="1693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4" name="Google Shape;10364;p23"/>
            <p:cNvSpPr/>
            <p:nvPr/>
          </p:nvSpPr>
          <p:spPr>
            <a:xfrm>
              <a:off x="4316350" y="4106625"/>
              <a:ext cx="172225" cy="173675"/>
            </a:xfrm>
            <a:custGeom>
              <a:avLst/>
              <a:gdLst/>
              <a:ahLst/>
              <a:cxnLst/>
              <a:rect l="l" t="t" r="r" b="b"/>
              <a:pathLst>
                <a:path w="6889" h="6947" extrusionOk="0">
                  <a:moveTo>
                    <a:pt x="6888" y="3502"/>
                  </a:moveTo>
                  <a:cubicBezTo>
                    <a:pt x="6888" y="5429"/>
                    <a:pt x="5312" y="6946"/>
                    <a:pt x="3386" y="6888"/>
                  </a:cubicBezTo>
                  <a:cubicBezTo>
                    <a:pt x="1460" y="6888"/>
                    <a:pt x="1" y="5370"/>
                    <a:pt x="1" y="3444"/>
                  </a:cubicBezTo>
                  <a:cubicBezTo>
                    <a:pt x="1" y="1518"/>
                    <a:pt x="1577" y="0"/>
                    <a:pt x="3503" y="0"/>
                  </a:cubicBezTo>
                  <a:cubicBezTo>
                    <a:pt x="5371" y="59"/>
                    <a:pt x="6888" y="1576"/>
                    <a:pt x="6888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5" name="Google Shape;10365;p23"/>
            <p:cNvSpPr/>
            <p:nvPr/>
          </p:nvSpPr>
          <p:spPr>
            <a:xfrm>
              <a:off x="2353650" y="2145375"/>
              <a:ext cx="172200" cy="172200"/>
            </a:xfrm>
            <a:custGeom>
              <a:avLst/>
              <a:gdLst/>
              <a:ahLst/>
              <a:cxnLst/>
              <a:rect l="l" t="t" r="r" b="b"/>
              <a:pathLst>
                <a:path w="6888" h="6888" extrusionOk="0">
                  <a:moveTo>
                    <a:pt x="6888" y="3444"/>
                  </a:moveTo>
                  <a:cubicBezTo>
                    <a:pt x="6888" y="5370"/>
                    <a:pt x="5429" y="6830"/>
                    <a:pt x="3502" y="6888"/>
                  </a:cubicBezTo>
                  <a:cubicBezTo>
                    <a:pt x="1518" y="6888"/>
                    <a:pt x="0" y="5370"/>
                    <a:pt x="59" y="3386"/>
                  </a:cubicBezTo>
                  <a:cubicBezTo>
                    <a:pt x="59" y="1459"/>
                    <a:pt x="1576" y="0"/>
                    <a:pt x="3502" y="0"/>
                  </a:cubicBezTo>
                  <a:cubicBezTo>
                    <a:pt x="5370" y="0"/>
                    <a:pt x="6888" y="1518"/>
                    <a:pt x="6888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6" name="Google Shape;10366;p23"/>
            <p:cNvSpPr/>
            <p:nvPr/>
          </p:nvSpPr>
          <p:spPr>
            <a:xfrm>
              <a:off x="4805200" y="1656525"/>
              <a:ext cx="172225" cy="170750"/>
            </a:xfrm>
            <a:custGeom>
              <a:avLst/>
              <a:gdLst/>
              <a:ahLst/>
              <a:cxnLst/>
              <a:rect l="l" t="t" r="r" b="b"/>
              <a:pathLst>
                <a:path w="6889" h="6830" extrusionOk="0">
                  <a:moveTo>
                    <a:pt x="6888" y="3386"/>
                  </a:moveTo>
                  <a:cubicBezTo>
                    <a:pt x="6888" y="5312"/>
                    <a:pt x="5371" y="6829"/>
                    <a:pt x="3503" y="6829"/>
                  </a:cubicBezTo>
                  <a:cubicBezTo>
                    <a:pt x="1518" y="6829"/>
                    <a:pt x="1" y="5312"/>
                    <a:pt x="59" y="3386"/>
                  </a:cubicBezTo>
                  <a:cubicBezTo>
                    <a:pt x="59" y="1459"/>
                    <a:pt x="1577" y="0"/>
                    <a:pt x="3503" y="0"/>
                  </a:cubicBezTo>
                  <a:cubicBezTo>
                    <a:pt x="5371" y="0"/>
                    <a:pt x="6888" y="1518"/>
                    <a:pt x="6888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7" name="Google Shape;10367;p23"/>
            <p:cNvSpPr/>
            <p:nvPr/>
          </p:nvSpPr>
          <p:spPr>
            <a:xfrm>
              <a:off x="3090575" y="4108075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6830" y="3444"/>
                  </a:moveTo>
                  <a:cubicBezTo>
                    <a:pt x="6830" y="5312"/>
                    <a:pt x="5312" y="6830"/>
                    <a:pt x="3386" y="6830"/>
                  </a:cubicBezTo>
                  <a:cubicBezTo>
                    <a:pt x="1518" y="6771"/>
                    <a:pt x="0" y="5254"/>
                    <a:pt x="59" y="3328"/>
                  </a:cubicBezTo>
                  <a:cubicBezTo>
                    <a:pt x="59" y="1460"/>
                    <a:pt x="1576" y="1"/>
                    <a:pt x="3444" y="1"/>
                  </a:cubicBezTo>
                  <a:cubicBezTo>
                    <a:pt x="5370" y="1"/>
                    <a:pt x="6830" y="1518"/>
                    <a:pt x="6830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8" name="Google Shape;10368;p23"/>
            <p:cNvSpPr/>
            <p:nvPr/>
          </p:nvSpPr>
          <p:spPr>
            <a:xfrm>
              <a:off x="2355100" y="3371150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3444" y="6830"/>
                  </a:moveTo>
                  <a:cubicBezTo>
                    <a:pt x="1518" y="6830"/>
                    <a:pt x="1" y="5312"/>
                    <a:pt x="1" y="3444"/>
                  </a:cubicBezTo>
                  <a:cubicBezTo>
                    <a:pt x="1" y="1518"/>
                    <a:pt x="1518" y="59"/>
                    <a:pt x="3386" y="0"/>
                  </a:cubicBezTo>
                  <a:cubicBezTo>
                    <a:pt x="5312" y="0"/>
                    <a:pt x="6830" y="1518"/>
                    <a:pt x="6830" y="3444"/>
                  </a:cubicBezTo>
                  <a:cubicBezTo>
                    <a:pt x="6830" y="5312"/>
                    <a:pt x="5312" y="6830"/>
                    <a:pt x="3444" y="68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9" name="Google Shape;10369;p23"/>
            <p:cNvSpPr/>
            <p:nvPr/>
          </p:nvSpPr>
          <p:spPr>
            <a:xfrm>
              <a:off x="5053275" y="1903125"/>
              <a:ext cx="170750" cy="170775"/>
            </a:xfrm>
            <a:custGeom>
              <a:avLst/>
              <a:gdLst/>
              <a:ahLst/>
              <a:cxnLst/>
              <a:rect l="l" t="t" r="r" b="b"/>
              <a:pathLst>
                <a:path w="6830" h="6831" extrusionOk="0">
                  <a:moveTo>
                    <a:pt x="3445" y="1"/>
                  </a:moveTo>
                  <a:cubicBezTo>
                    <a:pt x="5312" y="59"/>
                    <a:pt x="6830" y="1577"/>
                    <a:pt x="6772" y="3445"/>
                  </a:cubicBezTo>
                  <a:cubicBezTo>
                    <a:pt x="6772" y="5312"/>
                    <a:pt x="5254" y="6830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59" y="1518"/>
                    <a:pt x="1577" y="1"/>
                    <a:pt x="344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0" name="Google Shape;10370;p23"/>
            <p:cNvSpPr/>
            <p:nvPr/>
          </p:nvSpPr>
          <p:spPr>
            <a:xfrm>
              <a:off x="4564425" y="140990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2" y="3386"/>
                  </a:moveTo>
                  <a:cubicBezTo>
                    <a:pt x="6772" y="5195"/>
                    <a:pt x="5254" y="6771"/>
                    <a:pt x="3386" y="6771"/>
                  </a:cubicBezTo>
                  <a:cubicBezTo>
                    <a:pt x="1577" y="6771"/>
                    <a:pt x="1" y="5254"/>
                    <a:pt x="1" y="3444"/>
                  </a:cubicBezTo>
                  <a:cubicBezTo>
                    <a:pt x="1" y="1576"/>
                    <a:pt x="1518" y="59"/>
                    <a:pt x="3328" y="0"/>
                  </a:cubicBezTo>
                  <a:cubicBezTo>
                    <a:pt x="5196" y="0"/>
                    <a:pt x="6772" y="1518"/>
                    <a:pt x="6772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1" name="Google Shape;10371;p23"/>
            <p:cNvSpPr/>
            <p:nvPr/>
          </p:nvSpPr>
          <p:spPr>
            <a:xfrm>
              <a:off x="5296975" y="2635675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1" y="3386"/>
                  </a:moveTo>
                  <a:cubicBezTo>
                    <a:pt x="6771" y="5196"/>
                    <a:pt x="5254" y="6772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1" y="1577"/>
                    <a:pt x="1518" y="59"/>
                    <a:pt x="3328" y="1"/>
                  </a:cubicBezTo>
                  <a:cubicBezTo>
                    <a:pt x="5137" y="1"/>
                    <a:pt x="6713" y="1518"/>
                    <a:pt x="6771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2" name="Google Shape;10372;p23"/>
            <p:cNvSpPr/>
            <p:nvPr/>
          </p:nvSpPr>
          <p:spPr>
            <a:xfrm>
              <a:off x="4806675" y="3865850"/>
              <a:ext cx="170750" cy="169275"/>
            </a:xfrm>
            <a:custGeom>
              <a:avLst/>
              <a:gdLst/>
              <a:ahLst/>
              <a:cxnLst/>
              <a:rect l="l" t="t" r="r" b="b"/>
              <a:pathLst>
                <a:path w="6830" h="6771" extrusionOk="0">
                  <a:moveTo>
                    <a:pt x="3444" y="6771"/>
                  </a:moveTo>
                  <a:cubicBezTo>
                    <a:pt x="1576" y="6771"/>
                    <a:pt x="58" y="5253"/>
                    <a:pt x="0" y="3385"/>
                  </a:cubicBezTo>
                  <a:cubicBezTo>
                    <a:pt x="0" y="1518"/>
                    <a:pt x="1576" y="0"/>
                    <a:pt x="3444" y="0"/>
                  </a:cubicBezTo>
                  <a:cubicBezTo>
                    <a:pt x="5253" y="0"/>
                    <a:pt x="6771" y="1518"/>
                    <a:pt x="6771" y="3327"/>
                  </a:cubicBezTo>
                  <a:cubicBezTo>
                    <a:pt x="6829" y="5195"/>
                    <a:pt x="5253" y="6713"/>
                    <a:pt x="3444" y="677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3" name="Google Shape;10373;p23"/>
            <p:cNvSpPr/>
            <p:nvPr/>
          </p:nvSpPr>
          <p:spPr>
            <a:xfrm>
              <a:off x="5296975" y="2882300"/>
              <a:ext cx="169300" cy="170750"/>
            </a:xfrm>
            <a:custGeom>
              <a:avLst/>
              <a:gdLst/>
              <a:ahLst/>
              <a:cxnLst/>
              <a:rect l="l" t="t" r="r" b="b"/>
              <a:pathLst>
                <a:path w="6772" h="6830" extrusionOk="0">
                  <a:moveTo>
                    <a:pt x="6713" y="3444"/>
                  </a:moveTo>
                  <a:cubicBezTo>
                    <a:pt x="6713" y="5254"/>
                    <a:pt x="5137" y="6830"/>
                    <a:pt x="3328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9"/>
                  </a:cubicBezTo>
                  <a:cubicBezTo>
                    <a:pt x="5254" y="59"/>
                    <a:pt x="6771" y="1635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4" name="Google Shape;10374;p23"/>
            <p:cNvSpPr/>
            <p:nvPr/>
          </p:nvSpPr>
          <p:spPr>
            <a:xfrm>
              <a:off x="3827500" y="1167650"/>
              <a:ext cx="170750" cy="169300"/>
            </a:xfrm>
            <a:custGeom>
              <a:avLst/>
              <a:gdLst/>
              <a:ahLst/>
              <a:cxnLst/>
              <a:rect l="l" t="t" r="r" b="b"/>
              <a:pathLst>
                <a:path w="6830" h="6772" extrusionOk="0">
                  <a:moveTo>
                    <a:pt x="3386" y="6772"/>
                  </a:moveTo>
                  <a:cubicBezTo>
                    <a:pt x="1518" y="6714"/>
                    <a:pt x="0" y="5138"/>
                    <a:pt x="59" y="3328"/>
                  </a:cubicBezTo>
                  <a:cubicBezTo>
                    <a:pt x="59" y="1519"/>
                    <a:pt x="1635" y="1"/>
                    <a:pt x="3444" y="1"/>
                  </a:cubicBezTo>
                  <a:cubicBezTo>
                    <a:pt x="5254" y="1"/>
                    <a:pt x="6830" y="1635"/>
                    <a:pt x="6771" y="3445"/>
                  </a:cubicBezTo>
                  <a:cubicBezTo>
                    <a:pt x="6713" y="5254"/>
                    <a:pt x="5195" y="6772"/>
                    <a:pt x="3386" y="67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5" name="Google Shape;10375;p23"/>
            <p:cNvSpPr/>
            <p:nvPr/>
          </p:nvSpPr>
          <p:spPr>
            <a:xfrm>
              <a:off x="2603175" y="1656525"/>
              <a:ext cx="167850" cy="170750"/>
            </a:xfrm>
            <a:custGeom>
              <a:avLst/>
              <a:gdLst/>
              <a:ahLst/>
              <a:cxnLst/>
              <a:rect l="l" t="t" r="r" b="b"/>
              <a:pathLst>
                <a:path w="6714" h="6830" extrusionOk="0">
                  <a:moveTo>
                    <a:pt x="6713" y="3444"/>
                  </a:moveTo>
                  <a:cubicBezTo>
                    <a:pt x="6713" y="5253"/>
                    <a:pt x="5137" y="6829"/>
                    <a:pt x="3269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8"/>
                  </a:cubicBezTo>
                  <a:cubicBezTo>
                    <a:pt x="5254" y="58"/>
                    <a:pt x="6713" y="1634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6" name="Google Shape;10376;p23"/>
            <p:cNvSpPr/>
            <p:nvPr/>
          </p:nvSpPr>
          <p:spPr>
            <a:xfrm>
              <a:off x="3580875" y="116765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3445" y="6714"/>
                  </a:moveTo>
                  <a:cubicBezTo>
                    <a:pt x="1577" y="6772"/>
                    <a:pt x="1" y="5196"/>
                    <a:pt x="59" y="3328"/>
                  </a:cubicBezTo>
                  <a:cubicBezTo>
                    <a:pt x="59" y="1519"/>
                    <a:pt x="1577" y="1"/>
                    <a:pt x="3386" y="1"/>
                  </a:cubicBezTo>
                  <a:cubicBezTo>
                    <a:pt x="5254" y="1"/>
                    <a:pt x="6772" y="1577"/>
                    <a:pt x="6772" y="3386"/>
                  </a:cubicBezTo>
                  <a:cubicBezTo>
                    <a:pt x="6772" y="5196"/>
                    <a:pt x="5196" y="6714"/>
                    <a:pt x="3445" y="67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7" name="Google Shape;10377;p23"/>
            <p:cNvSpPr/>
            <p:nvPr/>
          </p:nvSpPr>
          <p:spPr>
            <a:xfrm>
              <a:off x="5054750" y="3620675"/>
              <a:ext cx="166375" cy="166375"/>
            </a:xfrm>
            <a:custGeom>
              <a:avLst/>
              <a:gdLst/>
              <a:ahLst/>
              <a:cxnLst/>
              <a:rect l="l" t="t" r="r" b="b"/>
              <a:pathLst>
                <a:path w="6655" h="6655" extrusionOk="0">
                  <a:moveTo>
                    <a:pt x="6654" y="3328"/>
                  </a:moveTo>
                  <a:cubicBezTo>
                    <a:pt x="6654" y="5196"/>
                    <a:pt x="5137" y="6655"/>
                    <a:pt x="3327" y="6655"/>
                  </a:cubicBezTo>
                  <a:cubicBezTo>
                    <a:pt x="1459" y="6597"/>
                    <a:pt x="0" y="5079"/>
                    <a:pt x="0" y="3270"/>
                  </a:cubicBezTo>
                  <a:cubicBezTo>
                    <a:pt x="58" y="1460"/>
                    <a:pt x="1518" y="1"/>
                    <a:pt x="3327" y="1"/>
                  </a:cubicBezTo>
                  <a:cubicBezTo>
                    <a:pt x="5195" y="1"/>
                    <a:pt x="6654" y="1518"/>
                    <a:pt x="6654" y="33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8" name="Google Shape;10378;p23"/>
            <p:cNvSpPr/>
            <p:nvPr/>
          </p:nvSpPr>
          <p:spPr>
            <a:xfrm>
              <a:off x="5296975" y="2391975"/>
              <a:ext cx="169300" cy="170775"/>
            </a:xfrm>
            <a:custGeom>
              <a:avLst/>
              <a:gdLst/>
              <a:ahLst/>
              <a:cxnLst/>
              <a:rect l="l" t="t" r="r" b="b"/>
              <a:pathLst>
                <a:path w="6772" h="6831" extrusionOk="0">
                  <a:moveTo>
                    <a:pt x="3269" y="6772"/>
                  </a:moveTo>
                  <a:cubicBezTo>
                    <a:pt x="1401" y="6655"/>
                    <a:pt x="1" y="5137"/>
                    <a:pt x="59" y="3328"/>
                  </a:cubicBezTo>
                  <a:cubicBezTo>
                    <a:pt x="176" y="1460"/>
                    <a:pt x="1693" y="1"/>
                    <a:pt x="3503" y="118"/>
                  </a:cubicBezTo>
                  <a:cubicBezTo>
                    <a:pt x="5371" y="234"/>
                    <a:pt x="6771" y="1694"/>
                    <a:pt x="6713" y="3503"/>
                  </a:cubicBezTo>
                  <a:cubicBezTo>
                    <a:pt x="6596" y="5371"/>
                    <a:pt x="5079" y="6830"/>
                    <a:pt x="3269" y="67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9" name="Google Shape;10379;p23"/>
            <p:cNvSpPr/>
            <p:nvPr/>
          </p:nvSpPr>
          <p:spPr>
            <a:xfrm>
              <a:off x="4562975" y="4111000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8"/>
                    <a:pt x="5137" y="6538"/>
                    <a:pt x="3327" y="6538"/>
                  </a:cubicBezTo>
                  <a:cubicBezTo>
                    <a:pt x="1459" y="6596"/>
                    <a:pt x="0" y="5137"/>
                    <a:pt x="0" y="3269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137" y="0"/>
                    <a:pt x="6538" y="1460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0" name="Google Shape;10380;p23"/>
            <p:cNvSpPr/>
            <p:nvPr/>
          </p:nvSpPr>
          <p:spPr>
            <a:xfrm>
              <a:off x="4072650" y="1169125"/>
              <a:ext cx="166375" cy="164925"/>
            </a:xfrm>
            <a:custGeom>
              <a:avLst/>
              <a:gdLst/>
              <a:ahLst/>
              <a:cxnLst/>
              <a:rect l="l" t="t" r="r" b="b"/>
              <a:pathLst>
                <a:path w="6655" h="6597" extrusionOk="0">
                  <a:moveTo>
                    <a:pt x="3328" y="0"/>
                  </a:moveTo>
                  <a:cubicBezTo>
                    <a:pt x="5196" y="0"/>
                    <a:pt x="6655" y="1518"/>
                    <a:pt x="6597" y="3327"/>
                  </a:cubicBezTo>
                  <a:cubicBezTo>
                    <a:pt x="6597" y="5195"/>
                    <a:pt x="5137" y="6596"/>
                    <a:pt x="3328" y="6596"/>
                  </a:cubicBezTo>
                  <a:cubicBezTo>
                    <a:pt x="1460" y="6596"/>
                    <a:pt x="1" y="5137"/>
                    <a:pt x="1" y="3269"/>
                  </a:cubicBezTo>
                  <a:cubicBezTo>
                    <a:pt x="59" y="1460"/>
                    <a:pt x="1518" y="0"/>
                    <a:pt x="33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1" name="Google Shape;10381;p23"/>
            <p:cNvSpPr/>
            <p:nvPr/>
          </p:nvSpPr>
          <p:spPr>
            <a:xfrm>
              <a:off x="2846875" y="1411350"/>
              <a:ext cx="166375" cy="167850"/>
            </a:xfrm>
            <a:custGeom>
              <a:avLst/>
              <a:gdLst/>
              <a:ahLst/>
              <a:cxnLst/>
              <a:rect l="l" t="t" r="r" b="b"/>
              <a:pathLst>
                <a:path w="6655" h="6714" extrusionOk="0">
                  <a:moveTo>
                    <a:pt x="6596" y="3386"/>
                  </a:moveTo>
                  <a:cubicBezTo>
                    <a:pt x="6596" y="5254"/>
                    <a:pt x="5079" y="6713"/>
                    <a:pt x="3269" y="6655"/>
                  </a:cubicBezTo>
                  <a:cubicBezTo>
                    <a:pt x="1401" y="6597"/>
                    <a:pt x="0" y="5137"/>
                    <a:pt x="0" y="3328"/>
                  </a:cubicBezTo>
                  <a:cubicBezTo>
                    <a:pt x="59" y="1460"/>
                    <a:pt x="1576" y="1"/>
                    <a:pt x="3386" y="59"/>
                  </a:cubicBezTo>
                  <a:cubicBezTo>
                    <a:pt x="5195" y="59"/>
                    <a:pt x="6655" y="1577"/>
                    <a:pt x="6596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2" name="Google Shape;10382;p23"/>
            <p:cNvSpPr/>
            <p:nvPr/>
          </p:nvSpPr>
          <p:spPr>
            <a:xfrm>
              <a:off x="5299900" y="3131825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9"/>
                    <a:pt x="5137" y="6538"/>
                    <a:pt x="3327" y="6597"/>
                  </a:cubicBezTo>
                  <a:cubicBezTo>
                    <a:pt x="1460" y="6597"/>
                    <a:pt x="0" y="5137"/>
                    <a:pt x="0" y="3269"/>
                  </a:cubicBezTo>
                  <a:cubicBezTo>
                    <a:pt x="0" y="1460"/>
                    <a:pt x="1401" y="1"/>
                    <a:pt x="3211" y="1"/>
                  </a:cubicBezTo>
                  <a:cubicBezTo>
                    <a:pt x="5078" y="1"/>
                    <a:pt x="6538" y="1402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3" name="Google Shape;10383;p23"/>
            <p:cNvSpPr/>
            <p:nvPr/>
          </p:nvSpPr>
          <p:spPr>
            <a:xfrm>
              <a:off x="2358025" y="1901675"/>
              <a:ext cx="164925" cy="164925"/>
            </a:xfrm>
            <a:custGeom>
              <a:avLst/>
              <a:gdLst/>
              <a:ahLst/>
              <a:cxnLst/>
              <a:rect l="l" t="t" r="r" b="b"/>
              <a:pathLst>
                <a:path w="6597" h="6597" extrusionOk="0">
                  <a:moveTo>
                    <a:pt x="3327" y="6596"/>
                  </a:moveTo>
                  <a:cubicBezTo>
                    <a:pt x="1518" y="6596"/>
                    <a:pt x="59" y="5195"/>
                    <a:pt x="0" y="3327"/>
                  </a:cubicBezTo>
                  <a:cubicBezTo>
                    <a:pt x="0" y="1518"/>
                    <a:pt x="1401" y="59"/>
                    <a:pt x="3269" y="59"/>
                  </a:cubicBezTo>
                  <a:cubicBezTo>
                    <a:pt x="5079" y="0"/>
                    <a:pt x="6538" y="1460"/>
                    <a:pt x="6538" y="3269"/>
                  </a:cubicBezTo>
                  <a:cubicBezTo>
                    <a:pt x="6596" y="5137"/>
                    <a:pt x="5137" y="6538"/>
                    <a:pt x="3327" y="659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4" name="Google Shape;10384;p23"/>
            <p:cNvSpPr/>
            <p:nvPr/>
          </p:nvSpPr>
          <p:spPr>
            <a:xfrm>
              <a:off x="3337175" y="1170575"/>
              <a:ext cx="164925" cy="163475"/>
            </a:xfrm>
            <a:custGeom>
              <a:avLst/>
              <a:gdLst/>
              <a:ahLst/>
              <a:cxnLst/>
              <a:rect l="l" t="t" r="r" b="b"/>
              <a:pathLst>
                <a:path w="6597" h="6539" extrusionOk="0">
                  <a:moveTo>
                    <a:pt x="3270" y="1"/>
                  </a:moveTo>
                  <a:cubicBezTo>
                    <a:pt x="5079" y="1"/>
                    <a:pt x="6538" y="1402"/>
                    <a:pt x="6538" y="3211"/>
                  </a:cubicBezTo>
                  <a:cubicBezTo>
                    <a:pt x="6597" y="5079"/>
                    <a:pt x="5138" y="6538"/>
                    <a:pt x="3328" y="6538"/>
                  </a:cubicBezTo>
                  <a:cubicBezTo>
                    <a:pt x="1460" y="6538"/>
                    <a:pt x="59" y="5137"/>
                    <a:pt x="1" y="3269"/>
                  </a:cubicBezTo>
                  <a:cubicBezTo>
                    <a:pt x="1" y="1460"/>
                    <a:pt x="1402" y="1"/>
                    <a:pt x="32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5" name="Google Shape;10385;p23"/>
            <p:cNvSpPr/>
            <p:nvPr/>
          </p:nvSpPr>
          <p:spPr>
            <a:xfrm>
              <a:off x="2601725" y="3864375"/>
              <a:ext cx="163450" cy="163475"/>
            </a:xfrm>
            <a:custGeom>
              <a:avLst/>
              <a:gdLst/>
              <a:ahLst/>
              <a:cxnLst/>
              <a:rect l="l" t="t" r="r" b="b"/>
              <a:pathLst>
                <a:path w="6538" h="6539" extrusionOk="0">
                  <a:moveTo>
                    <a:pt x="3269" y="1"/>
                  </a:moveTo>
                  <a:cubicBezTo>
                    <a:pt x="5137" y="1"/>
                    <a:pt x="6538" y="1460"/>
                    <a:pt x="6538" y="3328"/>
                  </a:cubicBezTo>
                  <a:cubicBezTo>
                    <a:pt x="6538" y="5137"/>
                    <a:pt x="5078" y="6538"/>
                    <a:pt x="3211" y="6538"/>
                  </a:cubicBezTo>
                  <a:cubicBezTo>
                    <a:pt x="1401" y="6538"/>
                    <a:pt x="0" y="5079"/>
                    <a:pt x="0" y="3269"/>
                  </a:cubicBezTo>
                  <a:cubicBezTo>
                    <a:pt x="0" y="1402"/>
                    <a:pt x="1460" y="1"/>
                    <a:pt x="32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6" name="Google Shape;10386;p23"/>
            <p:cNvSpPr/>
            <p:nvPr/>
          </p:nvSpPr>
          <p:spPr>
            <a:xfrm>
              <a:off x="2112875" y="28866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5020"/>
                    <a:pt x="5020" y="6480"/>
                    <a:pt x="3269" y="6480"/>
                  </a:cubicBezTo>
                  <a:cubicBezTo>
                    <a:pt x="1401" y="6480"/>
                    <a:pt x="0" y="5020"/>
                    <a:pt x="0" y="3211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020" y="0"/>
                    <a:pt x="6479" y="1460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7" name="Google Shape;10387;p23"/>
            <p:cNvSpPr/>
            <p:nvPr/>
          </p:nvSpPr>
          <p:spPr>
            <a:xfrm>
              <a:off x="3585250" y="4357600"/>
              <a:ext cx="162025" cy="163475"/>
            </a:xfrm>
            <a:custGeom>
              <a:avLst/>
              <a:gdLst/>
              <a:ahLst/>
              <a:cxnLst/>
              <a:rect l="l" t="t" r="r" b="b"/>
              <a:pathLst>
                <a:path w="6481" h="6539" extrusionOk="0">
                  <a:moveTo>
                    <a:pt x="3211" y="6538"/>
                  </a:moveTo>
                  <a:cubicBezTo>
                    <a:pt x="1460" y="6538"/>
                    <a:pt x="1" y="5079"/>
                    <a:pt x="1" y="3270"/>
                  </a:cubicBezTo>
                  <a:cubicBezTo>
                    <a:pt x="1" y="1460"/>
                    <a:pt x="1460" y="1"/>
                    <a:pt x="3270" y="59"/>
                  </a:cubicBezTo>
                  <a:cubicBezTo>
                    <a:pt x="5021" y="59"/>
                    <a:pt x="6480" y="1518"/>
                    <a:pt x="6480" y="3328"/>
                  </a:cubicBezTo>
                  <a:cubicBezTo>
                    <a:pt x="6480" y="5079"/>
                    <a:pt x="5021" y="6538"/>
                    <a:pt x="3211" y="653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8" name="Google Shape;10388;p23"/>
            <p:cNvSpPr/>
            <p:nvPr/>
          </p:nvSpPr>
          <p:spPr>
            <a:xfrm>
              <a:off x="383187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5020" y="0"/>
                    <a:pt x="6480" y="1401"/>
                    <a:pt x="6480" y="3269"/>
                  </a:cubicBezTo>
                  <a:cubicBezTo>
                    <a:pt x="6480" y="5020"/>
                    <a:pt x="5020" y="6479"/>
                    <a:pt x="3269" y="6479"/>
                  </a:cubicBezTo>
                  <a:cubicBezTo>
                    <a:pt x="1460" y="6479"/>
                    <a:pt x="1" y="5020"/>
                    <a:pt x="1" y="3211"/>
                  </a:cubicBezTo>
                  <a:cubicBezTo>
                    <a:pt x="1" y="1401"/>
                    <a:pt x="1401" y="0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9" name="Google Shape;10389;p23"/>
            <p:cNvSpPr/>
            <p:nvPr/>
          </p:nvSpPr>
          <p:spPr>
            <a:xfrm>
              <a:off x="2112875" y="26400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4962"/>
                    <a:pt x="5078" y="6422"/>
                    <a:pt x="3269" y="6480"/>
                  </a:cubicBezTo>
                  <a:cubicBezTo>
                    <a:pt x="1459" y="6480"/>
                    <a:pt x="0" y="5021"/>
                    <a:pt x="0" y="3211"/>
                  </a:cubicBezTo>
                  <a:cubicBezTo>
                    <a:pt x="0" y="1460"/>
                    <a:pt x="1459" y="1"/>
                    <a:pt x="3211" y="1"/>
                  </a:cubicBezTo>
                  <a:cubicBezTo>
                    <a:pt x="5020" y="1"/>
                    <a:pt x="6479" y="1402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0" name="Google Shape;10390;p23"/>
            <p:cNvSpPr/>
            <p:nvPr/>
          </p:nvSpPr>
          <p:spPr>
            <a:xfrm>
              <a:off x="2848325" y="41124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70" y="6480"/>
                  </a:moveTo>
                  <a:cubicBezTo>
                    <a:pt x="1518" y="6480"/>
                    <a:pt x="59" y="5020"/>
                    <a:pt x="1" y="3269"/>
                  </a:cubicBezTo>
                  <a:cubicBezTo>
                    <a:pt x="1" y="1460"/>
                    <a:pt x="1460" y="1"/>
                    <a:pt x="3211" y="1"/>
                  </a:cubicBezTo>
                  <a:cubicBezTo>
                    <a:pt x="5021" y="1"/>
                    <a:pt x="6480" y="1402"/>
                    <a:pt x="6480" y="3211"/>
                  </a:cubicBezTo>
                  <a:cubicBezTo>
                    <a:pt x="6480" y="4962"/>
                    <a:pt x="5079" y="6421"/>
                    <a:pt x="3270" y="64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1" name="Google Shape;10391;p23"/>
            <p:cNvSpPr/>
            <p:nvPr/>
          </p:nvSpPr>
          <p:spPr>
            <a:xfrm>
              <a:off x="2359475" y="36221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4962" y="0"/>
                    <a:pt x="6480" y="1459"/>
                    <a:pt x="6480" y="3211"/>
                  </a:cubicBezTo>
                  <a:cubicBezTo>
                    <a:pt x="6480" y="5020"/>
                    <a:pt x="5021" y="6479"/>
                    <a:pt x="3269" y="6479"/>
                  </a:cubicBezTo>
                  <a:cubicBezTo>
                    <a:pt x="1460" y="6479"/>
                    <a:pt x="1" y="5078"/>
                    <a:pt x="1" y="3269"/>
                  </a:cubicBezTo>
                  <a:cubicBezTo>
                    <a:pt x="1" y="1518"/>
                    <a:pt x="1402" y="59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2" name="Google Shape;10392;p23"/>
            <p:cNvSpPr/>
            <p:nvPr/>
          </p:nvSpPr>
          <p:spPr>
            <a:xfrm>
              <a:off x="4320725" y="11705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80" y="3211"/>
                  </a:moveTo>
                  <a:cubicBezTo>
                    <a:pt x="6480" y="5021"/>
                    <a:pt x="5021" y="6480"/>
                    <a:pt x="3269" y="6480"/>
                  </a:cubicBezTo>
                  <a:cubicBezTo>
                    <a:pt x="1518" y="6480"/>
                    <a:pt x="59" y="5021"/>
                    <a:pt x="59" y="3269"/>
                  </a:cubicBezTo>
                  <a:cubicBezTo>
                    <a:pt x="1" y="1518"/>
                    <a:pt x="1518" y="1"/>
                    <a:pt x="3269" y="59"/>
                  </a:cubicBezTo>
                  <a:cubicBezTo>
                    <a:pt x="5021" y="59"/>
                    <a:pt x="6480" y="1518"/>
                    <a:pt x="6480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3" name="Google Shape;10393;p23"/>
            <p:cNvSpPr/>
            <p:nvPr/>
          </p:nvSpPr>
          <p:spPr>
            <a:xfrm>
              <a:off x="407412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0" y="0"/>
                  </a:moveTo>
                  <a:cubicBezTo>
                    <a:pt x="5020" y="0"/>
                    <a:pt x="6479" y="1459"/>
                    <a:pt x="6479" y="3269"/>
                  </a:cubicBezTo>
                  <a:cubicBezTo>
                    <a:pt x="6479" y="4962"/>
                    <a:pt x="5020" y="6421"/>
                    <a:pt x="3269" y="6479"/>
                  </a:cubicBezTo>
                  <a:cubicBezTo>
                    <a:pt x="1518" y="6479"/>
                    <a:pt x="0" y="4962"/>
                    <a:pt x="58" y="3211"/>
                  </a:cubicBezTo>
                  <a:cubicBezTo>
                    <a:pt x="58" y="1459"/>
                    <a:pt x="1518" y="59"/>
                    <a:pt x="321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4" name="Google Shape;10394;p23"/>
            <p:cNvSpPr/>
            <p:nvPr/>
          </p:nvSpPr>
          <p:spPr>
            <a:xfrm>
              <a:off x="5301350" y="2149750"/>
              <a:ext cx="160550" cy="162000"/>
            </a:xfrm>
            <a:custGeom>
              <a:avLst/>
              <a:gdLst/>
              <a:ahLst/>
              <a:cxnLst/>
              <a:rect l="l" t="t" r="r" b="b"/>
              <a:pathLst>
                <a:path w="6422" h="6480" extrusionOk="0">
                  <a:moveTo>
                    <a:pt x="3211" y="6479"/>
                  </a:moveTo>
                  <a:cubicBezTo>
                    <a:pt x="1460" y="6479"/>
                    <a:pt x="1" y="5020"/>
                    <a:pt x="1" y="3269"/>
                  </a:cubicBezTo>
                  <a:cubicBezTo>
                    <a:pt x="1" y="1518"/>
                    <a:pt x="1460" y="59"/>
                    <a:pt x="3153" y="59"/>
                  </a:cubicBezTo>
                  <a:cubicBezTo>
                    <a:pt x="4962" y="0"/>
                    <a:pt x="6421" y="1518"/>
                    <a:pt x="6421" y="3269"/>
                  </a:cubicBezTo>
                  <a:cubicBezTo>
                    <a:pt x="6421" y="5020"/>
                    <a:pt x="4962" y="6479"/>
                    <a:pt x="3211" y="64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5" name="Google Shape;10395;p23"/>
            <p:cNvSpPr/>
            <p:nvPr/>
          </p:nvSpPr>
          <p:spPr>
            <a:xfrm>
              <a:off x="2112875" y="2396350"/>
              <a:ext cx="162000" cy="162025"/>
            </a:xfrm>
            <a:custGeom>
              <a:avLst/>
              <a:gdLst/>
              <a:ahLst/>
              <a:cxnLst/>
              <a:rect l="l" t="t" r="r" b="b"/>
              <a:pathLst>
                <a:path w="6480" h="6481" extrusionOk="0">
                  <a:moveTo>
                    <a:pt x="6421" y="3270"/>
                  </a:moveTo>
                  <a:cubicBezTo>
                    <a:pt x="6421" y="5021"/>
                    <a:pt x="4962" y="6480"/>
                    <a:pt x="3211" y="6480"/>
                  </a:cubicBezTo>
                  <a:cubicBezTo>
                    <a:pt x="1459" y="6422"/>
                    <a:pt x="0" y="4962"/>
                    <a:pt x="0" y="3270"/>
                  </a:cubicBezTo>
                  <a:cubicBezTo>
                    <a:pt x="59" y="1519"/>
                    <a:pt x="1518" y="1"/>
                    <a:pt x="3269" y="59"/>
                  </a:cubicBezTo>
                  <a:cubicBezTo>
                    <a:pt x="5020" y="59"/>
                    <a:pt x="6479" y="1519"/>
                    <a:pt x="6421" y="32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6" name="Google Shape;10396;p23"/>
            <p:cNvSpPr/>
            <p:nvPr/>
          </p:nvSpPr>
          <p:spPr>
            <a:xfrm>
              <a:off x="5301350" y="3376975"/>
              <a:ext cx="159075" cy="160550"/>
            </a:xfrm>
            <a:custGeom>
              <a:avLst/>
              <a:gdLst/>
              <a:ahLst/>
              <a:cxnLst/>
              <a:rect l="l" t="t" r="r" b="b"/>
              <a:pathLst>
                <a:path w="6363" h="6422" extrusionOk="0">
                  <a:moveTo>
                    <a:pt x="6363" y="3211"/>
                  </a:moveTo>
                  <a:cubicBezTo>
                    <a:pt x="6363" y="4962"/>
                    <a:pt x="4904" y="6422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59" y="1402"/>
                    <a:pt x="1460" y="1"/>
                    <a:pt x="3211" y="1"/>
                  </a:cubicBezTo>
                  <a:cubicBezTo>
                    <a:pt x="4904" y="1"/>
                    <a:pt x="6363" y="1460"/>
                    <a:pt x="636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7" name="Google Shape;10397;p23"/>
            <p:cNvSpPr/>
            <p:nvPr/>
          </p:nvSpPr>
          <p:spPr>
            <a:xfrm>
              <a:off x="3340100" y="4360525"/>
              <a:ext cx="159100" cy="159075"/>
            </a:xfrm>
            <a:custGeom>
              <a:avLst/>
              <a:gdLst/>
              <a:ahLst/>
              <a:cxnLst/>
              <a:rect l="l" t="t" r="r" b="b"/>
              <a:pathLst>
                <a:path w="6364" h="6363" extrusionOk="0">
                  <a:moveTo>
                    <a:pt x="6363" y="3153"/>
                  </a:moveTo>
                  <a:cubicBezTo>
                    <a:pt x="6363" y="4904"/>
                    <a:pt x="4904" y="6363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1" y="1460"/>
                    <a:pt x="1460" y="1"/>
                    <a:pt x="3153" y="1"/>
                  </a:cubicBezTo>
                  <a:cubicBezTo>
                    <a:pt x="4904" y="1"/>
                    <a:pt x="6363" y="1460"/>
                    <a:pt x="6363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8" name="Google Shape;10398;p23"/>
            <p:cNvSpPr/>
            <p:nvPr/>
          </p:nvSpPr>
          <p:spPr>
            <a:xfrm>
              <a:off x="2114325" y="3134750"/>
              <a:ext cx="159075" cy="159075"/>
            </a:xfrm>
            <a:custGeom>
              <a:avLst/>
              <a:gdLst/>
              <a:ahLst/>
              <a:cxnLst/>
              <a:rect l="l" t="t" r="r" b="b"/>
              <a:pathLst>
                <a:path w="6363" h="6363" extrusionOk="0">
                  <a:moveTo>
                    <a:pt x="3153" y="6363"/>
                  </a:moveTo>
                  <a:cubicBezTo>
                    <a:pt x="1460" y="6363"/>
                    <a:pt x="1" y="4904"/>
                    <a:pt x="1" y="3152"/>
                  </a:cubicBezTo>
                  <a:cubicBezTo>
                    <a:pt x="1" y="1460"/>
                    <a:pt x="1460" y="0"/>
                    <a:pt x="3153" y="0"/>
                  </a:cubicBezTo>
                  <a:cubicBezTo>
                    <a:pt x="4904" y="0"/>
                    <a:pt x="6363" y="1460"/>
                    <a:pt x="6363" y="3152"/>
                  </a:cubicBezTo>
                  <a:cubicBezTo>
                    <a:pt x="6363" y="4904"/>
                    <a:pt x="4904" y="6363"/>
                    <a:pt x="3153" y="63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9" name="Google Shape;10399;p23"/>
            <p:cNvSpPr/>
            <p:nvPr/>
          </p:nvSpPr>
          <p:spPr>
            <a:xfrm>
              <a:off x="4812500" y="1415725"/>
              <a:ext cx="159075" cy="157625"/>
            </a:xfrm>
            <a:custGeom>
              <a:avLst/>
              <a:gdLst/>
              <a:ahLst/>
              <a:cxnLst/>
              <a:rect l="l" t="t" r="r" b="b"/>
              <a:pathLst>
                <a:path w="6363" h="6305" extrusionOk="0">
                  <a:moveTo>
                    <a:pt x="6305" y="3153"/>
                  </a:moveTo>
                  <a:cubicBezTo>
                    <a:pt x="6363" y="4904"/>
                    <a:pt x="4904" y="6305"/>
                    <a:pt x="3153" y="6305"/>
                  </a:cubicBezTo>
                  <a:cubicBezTo>
                    <a:pt x="1401" y="6305"/>
                    <a:pt x="1" y="4904"/>
                    <a:pt x="1" y="3211"/>
                  </a:cubicBezTo>
                  <a:cubicBezTo>
                    <a:pt x="1" y="1460"/>
                    <a:pt x="1401" y="1"/>
                    <a:pt x="3211" y="1"/>
                  </a:cubicBezTo>
                  <a:cubicBezTo>
                    <a:pt x="4904" y="1"/>
                    <a:pt x="6305" y="1402"/>
                    <a:pt x="6305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0" name="Google Shape;10400;p23"/>
            <p:cNvSpPr/>
            <p:nvPr/>
          </p:nvSpPr>
          <p:spPr>
            <a:xfrm>
              <a:off x="5059125" y="1660900"/>
              <a:ext cx="159075" cy="160525"/>
            </a:xfrm>
            <a:custGeom>
              <a:avLst/>
              <a:gdLst/>
              <a:ahLst/>
              <a:cxnLst/>
              <a:rect l="l" t="t" r="r" b="b"/>
              <a:pathLst>
                <a:path w="6363" h="6421" extrusionOk="0">
                  <a:moveTo>
                    <a:pt x="6363" y="3269"/>
                  </a:moveTo>
                  <a:cubicBezTo>
                    <a:pt x="6304" y="5020"/>
                    <a:pt x="4845" y="6421"/>
                    <a:pt x="3094" y="6363"/>
                  </a:cubicBezTo>
                  <a:cubicBezTo>
                    <a:pt x="1343" y="6363"/>
                    <a:pt x="0" y="4903"/>
                    <a:pt x="0" y="3211"/>
                  </a:cubicBezTo>
                  <a:cubicBezTo>
                    <a:pt x="59" y="1401"/>
                    <a:pt x="1518" y="0"/>
                    <a:pt x="3269" y="59"/>
                  </a:cubicBezTo>
                  <a:cubicBezTo>
                    <a:pt x="4962" y="117"/>
                    <a:pt x="6363" y="1518"/>
                    <a:pt x="6363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1" name="Google Shape;10401;p23"/>
            <p:cNvSpPr/>
            <p:nvPr/>
          </p:nvSpPr>
          <p:spPr>
            <a:xfrm>
              <a:off x="3097875" y="1172050"/>
              <a:ext cx="157625" cy="159075"/>
            </a:xfrm>
            <a:custGeom>
              <a:avLst/>
              <a:gdLst/>
              <a:ahLst/>
              <a:cxnLst/>
              <a:rect l="l" t="t" r="r" b="b"/>
              <a:pathLst>
                <a:path w="6305" h="6363" extrusionOk="0">
                  <a:moveTo>
                    <a:pt x="6304" y="3152"/>
                  </a:moveTo>
                  <a:cubicBezTo>
                    <a:pt x="6304" y="4903"/>
                    <a:pt x="4903" y="6362"/>
                    <a:pt x="3152" y="6362"/>
                  </a:cubicBezTo>
                  <a:cubicBezTo>
                    <a:pt x="1401" y="6362"/>
                    <a:pt x="0" y="4962"/>
                    <a:pt x="0" y="3210"/>
                  </a:cubicBezTo>
                  <a:cubicBezTo>
                    <a:pt x="0" y="1459"/>
                    <a:pt x="1401" y="0"/>
                    <a:pt x="3152" y="58"/>
                  </a:cubicBezTo>
                  <a:cubicBezTo>
                    <a:pt x="4903" y="58"/>
                    <a:pt x="6304" y="1459"/>
                    <a:pt x="6304" y="31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2" name="Google Shape;10402;p23"/>
            <p:cNvSpPr/>
            <p:nvPr/>
          </p:nvSpPr>
          <p:spPr>
            <a:xfrm>
              <a:off x="4323650" y="4361975"/>
              <a:ext cx="156175" cy="156175"/>
            </a:xfrm>
            <a:custGeom>
              <a:avLst/>
              <a:gdLst/>
              <a:ahLst/>
              <a:cxnLst/>
              <a:rect l="l" t="t" r="r" b="b"/>
              <a:pathLst>
                <a:path w="6247" h="6247" extrusionOk="0">
                  <a:moveTo>
                    <a:pt x="3152" y="1"/>
                  </a:moveTo>
                  <a:cubicBezTo>
                    <a:pt x="4904" y="59"/>
                    <a:pt x="6246" y="1460"/>
                    <a:pt x="6246" y="3211"/>
                  </a:cubicBezTo>
                  <a:cubicBezTo>
                    <a:pt x="6188" y="4904"/>
                    <a:pt x="4845" y="6247"/>
                    <a:pt x="3094" y="6188"/>
                  </a:cubicBezTo>
                  <a:cubicBezTo>
                    <a:pt x="1343" y="6188"/>
                    <a:pt x="0" y="4787"/>
                    <a:pt x="59" y="3036"/>
                  </a:cubicBezTo>
                  <a:cubicBezTo>
                    <a:pt x="59" y="1343"/>
                    <a:pt x="1460" y="1"/>
                    <a:pt x="31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3" name="Google Shape;10403;p23"/>
            <p:cNvSpPr/>
            <p:nvPr/>
          </p:nvSpPr>
          <p:spPr>
            <a:xfrm>
              <a:off x="2609025" y="1417200"/>
              <a:ext cx="156150" cy="154700"/>
            </a:xfrm>
            <a:custGeom>
              <a:avLst/>
              <a:gdLst/>
              <a:ahLst/>
              <a:cxnLst/>
              <a:rect l="l" t="t" r="r" b="b"/>
              <a:pathLst>
                <a:path w="6246" h="6188" extrusionOk="0">
                  <a:moveTo>
                    <a:pt x="6187" y="3094"/>
                  </a:moveTo>
                  <a:cubicBezTo>
                    <a:pt x="6246" y="4787"/>
                    <a:pt x="4845" y="6188"/>
                    <a:pt x="3152" y="6188"/>
                  </a:cubicBezTo>
                  <a:cubicBezTo>
                    <a:pt x="1459" y="6188"/>
                    <a:pt x="58" y="4845"/>
                    <a:pt x="58" y="3152"/>
                  </a:cubicBezTo>
                  <a:cubicBezTo>
                    <a:pt x="0" y="1401"/>
                    <a:pt x="1401" y="59"/>
                    <a:pt x="3094" y="0"/>
                  </a:cubicBezTo>
                  <a:cubicBezTo>
                    <a:pt x="4786" y="0"/>
                    <a:pt x="6187" y="1401"/>
                    <a:pt x="618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4" name="Google Shape;10404;p23"/>
            <p:cNvSpPr/>
            <p:nvPr/>
          </p:nvSpPr>
          <p:spPr>
            <a:xfrm>
              <a:off x="5060575" y="387312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4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4"/>
                  </a:cubicBezTo>
                  <a:cubicBezTo>
                    <a:pt x="1" y="1343"/>
                    <a:pt x="1401" y="1"/>
                    <a:pt x="3094" y="1"/>
                  </a:cubicBezTo>
                  <a:cubicBezTo>
                    <a:pt x="4845" y="1"/>
                    <a:pt x="6188" y="1402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5" name="Google Shape;10405;p23"/>
            <p:cNvSpPr/>
            <p:nvPr/>
          </p:nvSpPr>
          <p:spPr>
            <a:xfrm>
              <a:off x="2115775" y="215412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787"/>
                    <a:pt x="4846" y="6129"/>
                    <a:pt x="3153" y="6188"/>
                  </a:cubicBezTo>
                  <a:cubicBezTo>
                    <a:pt x="1402" y="6188"/>
                    <a:pt x="1" y="4787"/>
                    <a:pt x="1" y="3036"/>
                  </a:cubicBezTo>
                  <a:cubicBezTo>
                    <a:pt x="59" y="1343"/>
                    <a:pt x="1402" y="0"/>
                    <a:pt x="3153" y="0"/>
                  </a:cubicBezTo>
                  <a:cubicBezTo>
                    <a:pt x="4846" y="0"/>
                    <a:pt x="6188" y="1343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6" name="Google Shape;10406;p23"/>
            <p:cNvSpPr/>
            <p:nvPr/>
          </p:nvSpPr>
          <p:spPr>
            <a:xfrm>
              <a:off x="4813950" y="411537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845"/>
                    <a:pt x="4787" y="6188"/>
                    <a:pt x="3095" y="6188"/>
                  </a:cubicBezTo>
                  <a:cubicBezTo>
                    <a:pt x="1402" y="6188"/>
                    <a:pt x="1" y="4728"/>
                    <a:pt x="59" y="3036"/>
                  </a:cubicBezTo>
                  <a:cubicBezTo>
                    <a:pt x="59" y="1401"/>
                    <a:pt x="1460" y="0"/>
                    <a:pt x="3095" y="0"/>
                  </a:cubicBezTo>
                  <a:cubicBezTo>
                    <a:pt x="4787" y="0"/>
                    <a:pt x="6188" y="1401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7" name="Google Shape;10407;p23"/>
            <p:cNvSpPr/>
            <p:nvPr/>
          </p:nvSpPr>
          <p:spPr>
            <a:xfrm>
              <a:off x="3099325" y="436197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5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5"/>
                  </a:cubicBezTo>
                  <a:cubicBezTo>
                    <a:pt x="1" y="1460"/>
                    <a:pt x="1343" y="59"/>
                    <a:pt x="3036" y="59"/>
                  </a:cubicBezTo>
                  <a:cubicBezTo>
                    <a:pt x="4729" y="1"/>
                    <a:pt x="6129" y="1402"/>
                    <a:pt x="612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8" name="Google Shape;10408;p23"/>
            <p:cNvSpPr/>
            <p:nvPr/>
          </p:nvSpPr>
          <p:spPr>
            <a:xfrm>
              <a:off x="2115775" y="3378450"/>
              <a:ext cx="156175" cy="156150"/>
            </a:xfrm>
            <a:custGeom>
              <a:avLst/>
              <a:gdLst/>
              <a:ahLst/>
              <a:cxnLst/>
              <a:rect l="l" t="t" r="r" b="b"/>
              <a:pathLst>
                <a:path w="6247" h="6246" extrusionOk="0">
                  <a:moveTo>
                    <a:pt x="3153" y="59"/>
                  </a:moveTo>
                  <a:cubicBezTo>
                    <a:pt x="4846" y="117"/>
                    <a:pt x="6247" y="1576"/>
                    <a:pt x="6188" y="3211"/>
                  </a:cubicBezTo>
                  <a:cubicBezTo>
                    <a:pt x="6130" y="4903"/>
                    <a:pt x="4671" y="6246"/>
                    <a:pt x="3036" y="6188"/>
                  </a:cubicBezTo>
                  <a:cubicBezTo>
                    <a:pt x="1343" y="6129"/>
                    <a:pt x="1" y="4728"/>
                    <a:pt x="59" y="3036"/>
                  </a:cubicBezTo>
                  <a:cubicBezTo>
                    <a:pt x="118" y="1343"/>
                    <a:pt x="1519" y="0"/>
                    <a:pt x="3153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9" name="Google Shape;10409;p23"/>
            <p:cNvSpPr/>
            <p:nvPr/>
          </p:nvSpPr>
          <p:spPr>
            <a:xfrm>
              <a:off x="2362400" y="1663800"/>
              <a:ext cx="156175" cy="154725"/>
            </a:xfrm>
            <a:custGeom>
              <a:avLst/>
              <a:gdLst/>
              <a:ahLst/>
              <a:cxnLst/>
              <a:rect l="l" t="t" r="r" b="b"/>
              <a:pathLst>
                <a:path w="6247" h="6189" extrusionOk="0">
                  <a:moveTo>
                    <a:pt x="59" y="3095"/>
                  </a:moveTo>
                  <a:cubicBezTo>
                    <a:pt x="59" y="1402"/>
                    <a:pt x="1518" y="1"/>
                    <a:pt x="3152" y="59"/>
                  </a:cubicBezTo>
                  <a:cubicBezTo>
                    <a:pt x="4845" y="59"/>
                    <a:pt x="6246" y="1519"/>
                    <a:pt x="6188" y="3211"/>
                  </a:cubicBezTo>
                  <a:cubicBezTo>
                    <a:pt x="6129" y="4846"/>
                    <a:pt x="4729" y="6188"/>
                    <a:pt x="3094" y="6188"/>
                  </a:cubicBezTo>
                  <a:cubicBezTo>
                    <a:pt x="1401" y="6188"/>
                    <a:pt x="0" y="4729"/>
                    <a:pt x="5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0" name="Google Shape;10410;p23"/>
            <p:cNvSpPr/>
            <p:nvPr/>
          </p:nvSpPr>
          <p:spPr>
            <a:xfrm>
              <a:off x="4571725" y="1174950"/>
              <a:ext cx="153250" cy="154725"/>
            </a:xfrm>
            <a:custGeom>
              <a:avLst/>
              <a:gdLst/>
              <a:ahLst/>
              <a:cxnLst/>
              <a:rect l="l" t="t" r="r" b="b"/>
              <a:pathLst>
                <a:path w="6130" h="6189" extrusionOk="0">
                  <a:moveTo>
                    <a:pt x="6129" y="3094"/>
                  </a:moveTo>
                  <a:cubicBezTo>
                    <a:pt x="6129" y="4729"/>
                    <a:pt x="4787" y="6130"/>
                    <a:pt x="3094" y="6130"/>
                  </a:cubicBezTo>
                  <a:cubicBezTo>
                    <a:pt x="1460" y="6188"/>
                    <a:pt x="0" y="4729"/>
                    <a:pt x="59" y="3036"/>
                  </a:cubicBezTo>
                  <a:cubicBezTo>
                    <a:pt x="59" y="1402"/>
                    <a:pt x="1460" y="1"/>
                    <a:pt x="3094" y="1"/>
                  </a:cubicBezTo>
                  <a:cubicBezTo>
                    <a:pt x="4728" y="1"/>
                    <a:pt x="6129" y="1402"/>
                    <a:pt x="6129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1" name="Google Shape;10411;p23"/>
            <p:cNvSpPr/>
            <p:nvPr/>
          </p:nvSpPr>
          <p:spPr>
            <a:xfrm>
              <a:off x="5308650" y="1911875"/>
              <a:ext cx="153250" cy="153250"/>
            </a:xfrm>
            <a:custGeom>
              <a:avLst/>
              <a:gdLst/>
              <a:ahLst/>
              <a:cxnLst/>
              <a:rect l="l" t="t" r="r" b="b"/>
              <a:pathLst>
                <a:path w="6130" h="6130" extrusionOk="0">
                  <a:moveTo>
                    <a:pt x="6129" y="3036"/>
                  </a:moveTo>
                  <a:cubicBezTo>
                    <a:pt x="6129" y="4671"/>
                    <a:pt x="4728" y="6071"/>
                    <a:pt x="3094" y="6130"/>
                  </a:cubicBezTo>
                  <a:cubicBezTo>
                    <a:pt x="1460" y="6130"/>
                    <a:pt x="0" y="4729"/>
                    <a:pt x="0" y="3036"/>
                  </a:cubicBezTo>
                  <a:cubicBezTo>
                    <a:pt x="0" y="1402"/>
                    <a:pt x="1401" y="1"/>
                    <a:pt x="3036" y="1"/>
                  </a:cubicBezTo>
                  <a:cubicBezTo>
                    <a:pt x="4728" y="1"/>
                    <a:pt x="6071" y="1402"/>
                    <a:pt x="6129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2" name="Google Shape;10412;p23"/>
            <p:cNvSpPr/>
            <p:nvPr/>
          </p:nvSpPr>
          <p:spPr>
            <a:xfrm>
              <a:off x="2855625" y="1173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3036"/>
                  </a:moveTo>
                  <a:cubicBezTo>
                    <a:pt x="5955" y="4670"/>
                    <a:pt x="4612" y="5954"/>
                    <a:pt x="2919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285"/>
                    <a:pt x="1343" y="0"/>
                    <a:pt x="2978" y="0"/>
                  </a:cubicBezTo>
                  <a:cubicBezTo>
                    <a:pt x="4670" y="59"/>
                    <a:pt x="5955" y="1343"/>
                    <a:pt x="5955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3" name="Google Shape;10413;p23"/>
            <p:cNvSpPr/>
            <p:nvPr/>
          </p:nvSpPr>
          <p:spPr>
            <a:xfrm>
              <a:off x="5307200" y="3627975"/>
              <a:ext cx="148850" cy="150325"/>
            </a:xfrm>
            <a:custGeom>
              <a:avLst/>
              <a:gdLst/>
              <a:ahLst/>
              <a:cxnLst/>
              <a:rect l="l" t="t" r="r" b="b"/>
              <a:pathLst>
                <a:path w="5954" h="6013" extrusionOk="0">
                  <a:moveTo>
                    <a:pt x="2977" y="6013"/>
                  </a:moveTo>
                  <a:cubicBezTo>
                    <a:pt x="1284" y="6013"/>
                    <a:pt x="0" y="4670"/>
                    <a:pt x="0" y="3036"/>
                  </a:cubicBezTo>
                  <a:cubicBezTo>
                    <a:pt x="0" y="1343"/>
                    <a:pt x="1343" y="1"/>
                    <a:pt x="3035" y="59"/>
                  </a:cubicBezTo>
                  <a:cubicBezTo>
                    <a:pt x="4670" y="59"/>
                    <a:pt x="5954" y="1402"/>
                    <a:pt x="5954" y="3036"/>
                  </a:cubicBezTo>
                  <a:cubicBezTo>
                    <a:pt x="5954" y="4729"/>
                    <a:pt x="4611" y="6013"/>
                    <a:pt x="2977" y="60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4" name="Google Shape;10414;p23"/>
            <p:cNvSpPr/>
            <p:nvPr/>
          </p:nvSpPr>
          <p:spPr>
            <a:xfrm>
              <a:off x="3839175" y="931250"/>
              <a:ext cx="147400" cy="148875"/>
            </a:xfrm>
            <a:custGeom>
              <a:avLst/>
              <a:gdLst/>
              <a:ahLst/>
              <a:cxnLst/>
              <a:rect l="l" t="t" r="r" b="b"/>
              <a:pathLst>
                <a:path w="5896" h="5955" extrusionOk="0">
                  <a:moveTo>
                    <a:pt x="2977" y="5955"/>
                  </a:moveTo>
                  <a:cubicBezTo>
                    <a:pt x="1285" y="5955"/>
                    <a:pt x="0" y="4612"/>
                    <a:pt x="0" y="2978"/>
                  </a:cubicBezTo>
                  <a:cubicBezTo>
                    <a:pt x="0" y="1285"/>
                    <a:pt x="1285" y="1"/>
                    <a:pt x="2977" y="1"/>
                  </a:cubicBezTo>
                  <a:cubicBezTo>
                    <a:pt x="4612" y="1"/>
                    <a:pt x="5896" y="1285"/>
                    <a:pt x="5896" y="2920"/>
                  </a:cubicBezTo>
                  <a:cubicBezTo>
                    <a:pt x="5896" y="4612"/>
                    <a:pt x="4612" y="5896"/>
                    <a:pt x="2977" y="595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5" name="Google Shape;10415;p23"/>
            <p:cNvSpPr/>
            <p:nvPr/>
          </p:nvSpPr>
          <p:spPr>
            <a:xfrm>
              <a:off x="2365325" y="3871675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4" y="2977"/>
                  </a:moveTo>
                  <a:cubicBezTo>
                    <a:pt x="5954" y="4670"/>
                    <a:pt x="4670" y="5954"/>
                    <a:pt x="3035" y="5954"/>
                  </a:cubicBezTo>
                  <a:cubicBezTo>
                    <a:pt x="1343" y="5954"/>
                    <a:pt x="0" y="4612"/>
                    <a:pt x="0" y="2919"/>
                  </a:cubicBezTo>
                  <a:cubicBezTo>
                    <a:pt x="59" y="1285"/>
                    <a:pt x="1343" y="0"/>
                    <a:pt x="3035" y="0"/>
                  </a:cubicBezTo>
                  <a:cubicBezTo>
                    <a:pt x="4670" y="0"/>
                    <a:pt x="5954" y="1343"/>
                    <a:pt x="5954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6" name="Google Shape;10416;p23"/>
            <p:cNvSpPr/>
            <p:nvPr/>
          </p:nvSpPr>
          <p:spPr>
            <a:xfrm>
              <a:off x="2607550" y="4118300"/>
              <a:ext cx="150325" cy="150325"/>
            </a:xfrm>
            <a:custGeom>
              <a:avLst/>
              <a:gdLst/>
              <a:ahLst/>
              <a:cxnLst/>
              <a:rect l="l" t="t" r="r" b="b"/>
              <a:pathLst>
                <a:path w="6013" h="6013" extrusionOk="0">
                  <a:moveTo>
                    <a:pt x="6013" y="2977"/>
                  </a:moveTo>
                  <a:cubicBezTo>
                    <a:pt x="6013" y="4611"/>
                    <a:pt x="4729" y="5954"/>
                    <a:pt x="3036" y="5954"/>
                  </a:cubicBezTo>
                  <a:cubicBezTo>
                    <a:pt x="1343" y="6012"/>
                    <a:pt x="1" y="4670"/>
                    <a:pt x="59" y="2977"/>
                  </a:cubicBezTo>
                  <a:cubicBezTo>
                    <a:pt x="59" y="1284"/>
                    <a:pt x="1343" y="0"/>
                    <a:pt x="3036" y="0"/>
                  </a:cubicBezTo>
                  <a:cubicBezTo>
                    <a:pt x="4670" y="0"/>
                    <a:pt x="6013" y="1343"/>
                    <a:pt x="6013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7" name="Google Shape;10417;p23"/>
            <p:cNvSpPr/>
            <p:nvPr/>
          </p:nvSpPr>
          <p:spPr>
            <a:xfrm>
              <a:off x="5553800" y="2892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1" y="2919"/>
                  </a:moveTo>
                  <a:cubicBezTo>
                    <a:pt x="1" y="1285"/>
                    <a:pt x="1343" y="1"/>
                    <a:pt x="3036" y="59"/>
                  </a:cubicBezTo>
                  <a:cubicBezTo>
                    <a:pt x="4670" y="59"/>
                    <a:pt x="5955" y="1402"/>
                    <a:pt x="5955" y="3095"/>
                  </a:cubicBezTo>
                  <a:cubicBezTo>
                    <a:pt x="5896" y="4729"/>
                    <a:pt x="4612" y="5955"/>
                    <a:pt x="2919" y="5955"/>
                  </a:cubicBezTo>
                  <a:cubicBezTo>
                    <a:pt x="1285" y="5955"/>
                    <a:pt x="1" y="4612"/>
                    <a:pt x="1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8" name="Google Shape;10418;p23"/>
            <p:cNvSpPr/>
            <p:nvPr/>
          </p:nvSpPr>
          <p:spPr>
            <a:xfrm>
              <a:off x="5553800" y="26459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2977"/>
                  </a:moveTo>
                  <a:cubicBezTo>
                    <a:pt x="5955" y="4670"/>
                    <a:pt x="4612" y="5954"/>
                    <a:pt x="2978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343"/>
                    <a:pt x="1285" y="59"/>
                    <a:pt x="2919" y="0"/>
                  </a:cubicBezTo>
                  <a:cubicBezTo>
                    <a:pt x="4612" y="0"/>
                    <a:pt x="5955" y="1284"/>
                    <a:pt x="5955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9" name="Google Shape;10419;p23"/>
            <p:cNvSpPr/>
            <p:nvPr/>
          </p:nvSpPr>
          <p:spPr>
            <a:xfrm>
              <a:off x="3592550" y="931250"/>
              <a:ext cx="147425" cy="148875"/>
            </a:xfrm>
            <a:custGeom>
              <a:avLst/>
              <a:gdLst/>
              <a:ahLst/>
              <a:cxnLst/>
              <a:rect l="l" t="t" r="r" b="b"/>
              <a:pathLst>
                <a:path w="5897" h="5955" extrusionOk="0">
                  <a:moveTo>
                    <a:pt x="5896" y="2978"/>
                  </a:moveTo>
                  <a:cubicBezTo>
                    <a:pt x="5896" y="4612"/>
                    <a:pt x="4612" y="5955"/>
                    <a:pt x="2919" y="5896"/>
                  </a:cubicBezTo>
                  <a:cubicBezTo>
                    <a:pt x="1285" y="5896"/>
                    <a:pt x="1" y="4612"/>
                    <a:pt x="1" y="2978"/>
                  </a:cubicBezTo>
                  <a:cubicBezTo>
                    <a:pt x="1" y="1285"/>
                    <a:pt x="1285" y="1"/>
                    <a:pt x="2978" y="1"/>
                  </a:cubicBezTo>
                  <a:cubicBezTo>
                    <a:pt x="4612" y="1"/>
                    <a:pt x="5896" y="1285"/>
                    <a:pt x="5896" y="29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0" name="Google Shape;10420;p23"/>
            <p:cNvSpPr/>
            <p:nvPr/>
          </p:nvSpPr>
          <p:spPr>
            <a:xfrm>
              <a:off x="4571725" y="4366375"/>
              <a:ext cx="147400" cy="147400"/>
            </a:xfrm>
            <a:custGeom>
              <a:avLst/>
              <a:gdLst/>
              <a:ahLst/>
              <a:cxnLst/>
              <a:rect l="l" t="t" r="r" b="b"/>
              <a:pathLst>
                <a:path w="5896" h="5896" extrusionOk="0">
                  <a:moveTo>
                    <a:pt x="5896" y="2977"/>
                  </a:moveTo>
                  <a:cubicBezTo>
                    <a:pt x="5896" y="4553"/>
                    <a:pt x="4553" y="5895"/>
                    <a:pt x="2919" y="5895"/>
                  </a:cubicBezTo>
                  <a:cubicBezTo>
                    <a:pt x="1285" y="5895"/>
                    <a:pt x="0" y="4553"/>
                    <a:pt x="0" y="2860"/>
                  </a:cubicBezTo>
                  <a:cubicBezTo>
                    <a:pt x="0" y="1226"/>
                    <a:pt x="1343" y="0"/>
                    <a:pt x="2977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1" name="Google Shape;10421;p23"/>
            <p:cNvSpPr/>
            <p:nvPr/>
          </p:nvSpPr>
          <p:spPr>
            <a:xfrm>
              <a:off x="5555275" y="24051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553" y="5837"/>
                    <a:pt x="2919" y="5837"/>
                  </a:cubicBezTo>
                  <a:cubicBezTo>
                    <a:pt x="1284" y="5837"/>
                    <a:pt x="0" y="4553"/>
                    <a:pt x="0" y="2919"/>
                  </a:cubicBezTo>
                  <a:cubicBezTo>
                    <a:pt x="0" y="1284"/>
                    <a:pt x="1284" y="0"/>
                    <a:pt x="2919" y="0"/>
                  </a:cubicBezTo>
                  <a:cubicBezTo>
                    <a:pt x="4495" y="0"/>
                    <a:pt x="5837" y="1284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2" name="Google Shape;10422;p23"/>
            <p:cNvSpPr/>
            <p:nvPr/>
          </p:nvSpPr>
          <p:spPr>
            <a:xfrm>
              <a:off x="2120150" y="1910425"/>
              <a:ext cx="147425" cy="147400"/>
            </a:xfrm>
            <a:custGeom>
              <a:avLst/>
              <a:gdLst/>
              <a:ahLst/>
              <a:cxnLst/>
              <a:rect l="l" t="t" r="r" b="b"/>
              <a:pathLst>
                <a:path w="5897" h="5896" extrusionOk="0">
                  <a:moveTo>
                    <a:pt x="5896" y="2919"/>
                  </a:moveTo>
                  <a:cubicBezTo>
                    <a:pt x="5896" y="4553"/>
                    <a:pt x="4612" y="5896"/>
                    <a:pt x="2978" y="5896"/>
                  </a:cubicBezTo>
                  <a:cubicBezTo>
                    <a:pt x="1344" y="5896"/>
                    <a:pt x="1" y="4612"/>
                    <a:pt x="1" y="2977"/>
                  </a:cubicBezTo>
                  <a:cubicBezTo>
                    <a:pt x="1" y="1343"/>
                    <a:pt x="1285" y="59"/>
                    <a:pt x="2920" y="1"/>
                  </a:cubicBezTo>
                  <a:cubicBezTo>
                    <a:pt x="4554" y="1"/>
                    <a:pt x="5838" y="1285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3" name="Google Shape;10423;p23"/>
            <p:cNvSpPr/>
            <p:nvPr/>
          </p:nvSpPr>
          <p:spPr>
            <a:xfrm>
              <a:off x="4081400" y="93272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5896" y="2919"/>
                  </a:moveTo>
                  <a:cubicBezTo>
                    <a:pt x="5896" y="4553"/>
                    <a:pt x="4554" y="5837"/>
                    <a:pt x="2919" y="5837"/>
                  </a:cubicBezTo>
                  <a:cubicBezTo>
                    <a:pt x="1285" y="5779"/>
                    <a:pt x="1" y="4437"/>
                    <a:pt x="59" y="2861"/>
                  </a:cubicBezTo>
                  <a:cubicBezTo>
                    <a:pt x="59" y="1226"/>
                    <a:pt x="1402" y="0"/>
                    <a:pt x="2978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4" name="Google Shape;10424;p23"/>
            <p:cNvSpPr/>
            <p:nvPr/>
          </p:nvSpPr>
          <p:spPr>
            <a:xfrm>
              <a:off x="5553800" y="314057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2978" y="1"/>
                  </a:moveTo>
                  <a:cubicBezTo>
                    <a:pt x="4554" y="1"/>
                    <a:pt x="5896" y="1402"/>
                    <a:pt x="5896" y="2978"/>
                  </a:cubicBezTo>
                  <a:cubicBezTo>
                    <a:pt x="5838" y="4554"/>
                    <a:pt x="4554" y="5838"/>
                    <a:pt x="2978" y="5838"/>
                  </a:cubicBezTo>
                  <a:cubicBezTo>
                    <a:pt x="1343" y="5838"/>
                    <a:pt x="1" y="4495"/>
                    <a:pt x="59" y="2861"/>
                  </a:cubicBezTo>
                  <a:cubicBezTo>
                    <a:pt x="59" y="1285"/>
                    <a:pt x="1402" y="1"/>
                    <a:pt x="29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5" name="Google Shape;10425;p23"/>
            <p:cNvSpPr/>
            <p:nvPr/>
          </p:nvSpPr>
          <p:spPr>
            <a:xfrm>
              <a:off x="5064950" y="14215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8" y="2977"/>
                  </a:moveTo>
                  <a:cubicBezTo>
                    <a:pt x="5838" y="4553"/>
                    <a:pt x="4495" y="5838"/>
                    <a:pt x="2919" y="5838"/>
                  </a:cubicBezTo>
                  <a:cubicBezTo>
                    <a:pt x="1343" y="5838"/>
                    <a:pt x="1" y="4495"/>
                    <a:pt x="59" y="2919"/>
                  </a:cubicBezTo>
                  <a:cubicBezTo>
                    <a:pt x="59" y="1343"/>
                    <a:pt x="1402" y="0"/>
                    <a:pt x="2978" y="59"/>
                  </a:cubicBezTo>
                  <a:cubicBezTo>
                    <a:pt x="4554" y="59"/>
                    <a:pt x="5838" y="1401"/>
                    <a:pt x="5838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6" name="Google Shape;10426;p23"/>
            <p:cNvSpPr/>
            <p:nvPr/>
          </p:nvSpPr>
          <p:spPr>
            <a:xfrm>
              <a:off x="3345950" y="9327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0" y="4437"/>
                    <a:pt x="0" y="2861"/>
                  </a:cubicBezTo>
                  <a:cubicBezTo>
                    <a:pt x="59" y="1284"/>
                    <a:pt x="1401" y="0"/>
                    <a:pt x="2977" y="0"/>
                  </a:cubicBezTo>
                  <a:cubicBezTo>
                    <a:pt x="4553" y="0"/>
                    <a:pt x="5837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7" name="Google Shape;10427;p23"/>
            <p:cNvSpPr/>
            <p:nvPr/>
          </p:nvSpPr>
          <p:spPr>
            <a:xfrm>
              <a:off x="2857100" y="43663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58" y="4553"/>
                    <a:pt x="0" y="2977"/>
                  </a:cubicBezTo>
                  <a:cubicBezTo>
                    <a:pt x="0" y="1401"/>
                    <a:pt x="1284" y="58"/>
                    <a:pt x="2860" y="58"/>
                  </a:cubicBezTo>
                  <a:cubicBezTo>
                    <a:pt x="4436" y="0"/>
                    <a:pt x="5779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8" name="Google Shape;10428;p23"/>
            <p:cNvSpPr/>
            <p:nvPr/>
          </p:nvSpPr>
          <p:spPr>
            <a:xfrm>
              <a:off x="2121625" y="3630900"/>
              <a:ext cx="144500" cy="145950"/>
            </a:xfrm>
            <a:custGeom>
              <a:avLst/>
              <a:gdLst/>
              <a:ahLst/>
              <a:cxnLst/>
              <a:rect l="l" t="t" r="r" b="b"/>
              <a:pathLst>
                <a:path w="5780" h="5838" extrusionOk="0">
                  <a:moveTo>
                    <a:pt x="2919" y="0"/>
                  </a:moveTo>
                  <a:cubicBezTo>
                    <a:pt x="4437" y="0"/>
                    <a:pt x="5779" y="1343"/>
                    <a:pt x="5779" y="2919"/>
                  </a:cubicBezTo>
                  <a:cubicBezTo>
                    <a:pt x="5779" y="4495"/>
                    <a:pt x="4437" y="5837"/>
                    <a:pt x="2861" y="5779"/>
                  </a:cubicBezTo>
                  <a:cubicBezTo>
                    <a:pt x="1285" y="5779"/>
                    <a:pt x="0" y="4437"/>
                    <a:pt x="0" y="2861"/>
                  </a:cubicBezTo>
                  <a:cubicBezTo>
                    <a:pt x="0" y="1343"/>
                    <a:pt x="1343" y="0"/>
                    <a:pt x="291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9" name="Google Shape;10429;p23"/>
            <p:cNvSpPr/>
            <p:nvPr/>
          </p:nvSpPr>
          <p:spPr>
            <a:xfrm>
              <a:off x="3840625" y="4611525"/>
              <a:ext cx="144500" cy="143025"/>
            </a:xfrm>
            <a:custGeom>
              <a:avLst/>
              <a:gdLst/>
              <a:ahLst/>
              <a:cxnLst/>
              <a:rect l="l" t="t" r="r" b="b"/>
              <a:pathLst>
                <a:path w="5780" h="5721" extrusionOk="0">
                  <a:moveTo>
                    <a:pt x="5779" y="2802"/>
                  </a:moveTo>
                  <a:cubicBezTo>
                    <a:pt x="5779" y="4378"/>
                    <a:pt x="4437" y="5721"/>
                    <a:pt x="2861" y="5721"/>
                  </a:cubicBezTo>
                  <a:cubicBezTo>
                    <a:pt x="1343" y="5721"/>
                    <a:pt x="59" y="4436"/>
                    <a:pt x="1" y="2860"/>
                  </a:cubicBezTo>
                  <a:cubicBezTo>
                    <a:pt x="1" y="1284"/>
                    <a:pt x="1285" y="0"/>
                    <a:pt x="2861" y="0"/>
                  </a:cubicBezTo>
                  <a:cubicBezTo>
                    <a:pt x="4437" y="0"/>
                    <a:pt x="5721" y="1226"/>
                    <a:pt x="5779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0" name="Google Shape;10430;p23"/>
            <p:cNvSpPr/>
            <p:nvPr/>
          </p:nvSpPr>
          <p:spPr>
            <a:xfrm>
              <a:off x="1879375" y="28954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1"/>
                  </a:moveTo>
                  <a:cubicBezTo>
                    <a:pt x="4437" y="1"/>
                    <a:pt x="5663" y="1285"/>
                    <a:pt x="5721" y="2861"/>
                  </a:cubicBezTo>
                  <a:cubicBezTo>
                    <a:pt x="5721" y="4437"/>
                    <a:pt x="4437" y="5721"/>
                    <a:pt x="2861" y="5721"/>
                  </a:cubicBezTo>
                  <a:cubicBezTo>
                    <a:pt x="1285" y="5721"/>
                    <a:pt x="1" y="4437"/>
                    <a:pt x="1" y="2861"/>
                  </a:cubicBezTo>
                  <a:cubicBezTo>
                    <a:pt x="1" y="1285"/>
                    <a:pt x="1285" y="59"/>
                    <a:pt x="28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1" name="Google Shape;10431;p23"/>
            <p:cNvSpPr/>
            <p:nvPr/>
          </p:nvSpPr>
          <p:spPr>
            <a:xfrm>
              <a:off x="1879375" y="26488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5720"/>
                  </a:moveTo>
                  <a:cubicBezTo>
                    <a:pt x="1285" y="5720"/>
                    <a:pt x="1" y="4436"/>
                    <a:pt x="1" y="2860"/>
                  </a:cubicBezTo>
                  <a:cubicBezTo>
                    <a:pt x="1" y="1284"/>
                    <a:pt x="1285" y="0"/>
                    <a:pt x="2919" y="0"/>
                  </a:cubicBezTo>
                  <a:cubicBezTo>
                    <a:pt x="4495" y="58"/>
                    <a:pt x="5721" y="1343"/>
                    <a:pt x="5721" y="2919"/>
                  </a:cubicBezTo>
                  <a:cubicBezTo>
                    <a:pt x="5663" y="4495"/>
                    <a:pt x="4437" y="5720"/>
                    <a:pt x="2861" y="57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2" name="Google Shape;10432;p23"/>
            <p:cNvSpPr/>
            <p:nvPr/>
          </p:nvSpPr>
          <p:spPr>
            <a:xfrm>
              <a:off x="3594025" y="4610050"/>
              <a:ext cx="143025" cy="144500"/>
            </a:xfrm>
            <a:custGeom>
              <a:avLst/>
              <a:gdLst/>
              <a:ahLst/>
              <a:cxnLst/>
              <a:rect l="l" t="t" r="r" b="b"/>
              <a:pathLst>
                <a:path w="5721" h="5780" extrusionOk="0">
                  <a:moveTo>
                    <a:pt x="2860" y="5780"/>
                  </a:moveTo>
                  <a:cubicBezTo>
                    <a:pt x="1284" y="5780"/>
                    <a:pt x="59" y="4495"/>
                    <a:pt x="0" y="2919"/>
                  </a:cubicBezTo>
                  <a:cubicBezTo>
                    <a:pt x="0" y="1343"/>
                    <a:pt x="1343" y="1"/>
                    <a:pt x="2919" y="59"/>
                  </a:cubicBezTo>
                  <a:cubicBezTo>
                    <a:pt x="4495" y="59"/>
                    <a:pt x="5720" y="1343"/>
                    <a:pt x="5720" y="2919"/>
                  </a:cubicBezTo>
                  <a:cubicBezTo>
                    <a:pt x="5720" y="4495"/>
                    <a:pt x="4436" y="5780"/>
                    <a:pt x="2860" y="57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3" name="Google Shape;10433;p23"/>
            <p:cNvSpPr/>
            <p:nvPr/>
          </p:nvSpPr>
          <p:spPr>
            <a:xfrm>
              <a:off x="5556725" y="215995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2802" y="5663"/>
                  </a:moveTo>
                  <a:cubicBezTo>
                    <a:pt x="1226" y="5663"/>
                    <a:pt x="0" y="4379"/>
                    <a:pt x="59" y="2803"/>
                  </a:cubicBezTo>
                  <a:cubicBezTo>
                    <a:pt x="59" y="1227"/>
                    <a:pt x="1343" y="1"/>
                    <a:pt x="2919" y="1"/>
                  </a:cubicBezTo>
                  <a:cubicBezTo>
                    <a:pt x="4495" y="59"/>
                    <a:pt x="5662" y="1285"/>
                    <a:pt x="5662" y="2861"/>
                  </a:cubicBezTo>
                  <a:cubicBezTo>
                    <a:pt x="5662" y="4437"/>
                    <a:pt x="4437" y="5663"/>
                    <a:pt x="2802" y="56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4" name="Google Shape;10434;p23"/>
            <p:cNvSpPr/>
            <p:nvPr/>
          </p:nvSpPr>
          <p:spPr>
            <a:xfrm>
              <a:off x="4821250" y="11808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60"/>
                  </a:moveTo>
                  <a:cubicBezTo>
                    <a:pt x="5663" y="4436"/>
                    <a:pt x="4379" y="5662"/>
                    <a:pt x="2803" y="5662"/>
                  </a:cubicBezTo>
                  <a:cubicBezTo>
                    <a:pt x="1227" y="5662"/>
                    <a:pt x="1" y="4436"/>
                    <a:pt x="1" y="2802"/>
                  </a:cubicBezTo>
                  <a:cubicBezTo>
                    <a:pt x="1" y="1284"/>
                    <a:pt x="1227" y="59"/>
                    <a:pt x="2744" y="59"/>
                  </a:cubicBezTo>
                  <a:cubicBezTo>
                    <a:pt x="4379" y="0"/>
                    <a:pt x="5604" y="1226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5" name="Google Shape;10435;p23"/>
            <p:cNvSpPr/>
            <p:nvPr/>
          </p:nvSpPr>
          <p:spPr>
            <a:xfrm>
              <a:off x="5314475" y="16711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03"/>
                  </a:moveTo>
                  <a:cubicBezTo>
                    <a:pt x="5663" y="4379"/>
                    <a:pt x="4437" y="5663"/>
                    <a:pt x="2803" y="5663"/>
                  </a:cubicBezTo>
                  <a:cubicBezTo>
                    <a:pt x="1227" y="5663"/>
                    <a:pt x="1" y="4379"/>
                    <a:pt x="1" y="2803"/>
                  </a:cubicBezTo>
                  <a:cubicBezTo>
                    <a:pt x="1" y="1227"/>
                    <a:pt x="1227" y="1"/>
                    <a:pt x="2803" y="1"/>
                  </a:cubicBezTo>
                  <a:cubicBezTo>
                    <a:pt x="4379" y="1"/>
                    <a:pt x="5663" y="1227"/>
                    <a:pt x="566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6" name="Google Shape;10436;p23"/>
            <p:cNvSpPr/>
            <p:nvPr/>
          </p:nvSpPr>
          <p:spPr>
            <a:xfrm>
              <a:off x="1880850" y="2408025"/>
              <a:ext cx="140100" cy="140125"/>
            </a:xfrm>
            <a:custGeom>
              <a:avLst/>
              <a:gdLst/>
              <a:ahLst/>
              <a:cxnLst/>
              <a:rect l="l" t="t" r="r" b="b"/>
              <a:pathLst>
                <a:path w="5604" h="5605" extrusionOk="0">
                  <a:moveTo>
                    <a:pt x="5604" y="2803"/>
                  </a:moveTo>
                  <a:cubicBezTo>
                    <a:pt x="5604" y="4379"/>
                    <a:pt x="4378" y="5604"/>
                    <a:pt x="2744" y="5604"/>
                  </a:cubicBezTo>
                  <a:cubicBezTo>
                    <a:pt x="1226" y="5546"/>
                    <a:pt x="0" y="4379"/>
                    <a:pt x="0" y="2803"/>
                  </a:cubicBezTo>
                  <a:cubicBezTo>
                    <a:pt x="0" y="1227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7" name="Google Shape;10437;p23"/>
            <p:cNvSpPr/>
            <p:nvPr/>
          </p:nvSpPr>
          <p:spPr>
            <a:xfrm>
              <a:off x="5067875" y="4122675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2802" y="5604"/>
                  </a:moveTo>
                  <a:cubicBezTo>
                    <a:pt x="1226" y="5604"/>
                    <a:pt x="0" y="4378"/>
                    <a:pt x="0" y="2802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78" y="0"/>
                    <a:pt x="5604" y="1284"/>
                    <a:pt x="5604" y="2860"/>
                  </a:cubicBezTo>
                  <a:cubicBezTo>
                    <a:pt x="5604" y="4378"/>
                    <a:pt x="4378" y="5604"/>
                    <a:pt x="2802" y="56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8" name="Google Shape;10438;p23"/>
            <p:cNvSpPr/>
            <p:nvPr/>
          </p:nvSpPr>
          <p:spPr>
            <a:xfrm>
              <a:off x="4330950" y="934175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2" y="2861"/>
                  </a:moveTo>
                  <a:cubicBezTo>
                    <a:pt x="5662" y="4437"/>
                    <a:pt x="4436" y="5663"/>
                    <a:pt x="2860" y="5663"/>
                  </a:cubicBezTo>
                  <a:cubicBezTo>
                    <a:pt x="1226" y="5663"/>
                    <a:pt x="0" y="4379"/>
                    <a:pt x="59" y="2803"/>
                  </a:cubicBezTo>
                  <a:cubicBezTo>
                    <a:pt x="59" y="1226"/>
                    <a:pt x="1284" y="59"/>
                    <a:pt x="2860" y="59"/>
                  </a:cubicBezTo>
                  <a:cubicBezTo>
                    <a:pt x="4436" y="1"/>
                    <a:pt x="5662" y="1285"/>
                    <a:pt x="5662" y="28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9" name="Google Shape;10439;p23"/>
            <p:cNvSpPr/>
            <p:nvPr/>
          </p:nvSpPr>
          <p:spPr>
            <a:xfrm>
              <a:off x="4085800" y="4617350"/>
              <a:ext cx="140100" cy="138650"/>
            </a:xfrm>
            <a:custGeom>
              <a:avLst/>
              <a:gdLst/>
              <a:ahLst/>
              <a:cxnLst/>
              <a:rect l="l" t="t" r="r" b="b"/>
              <a:pathLst>
                <a:path w="5604" h="5546" extrusionOk="0">
                  <a:moveTo>
                    <a:pt x="2802" y="5546"/>
                  </a:moveTo>
                  <a:cubicBezTo>
                    <a:pt x="1226" y="5546"/>
                    <a:pt x="0" y="4320"/>
                    <a:pt x="0" y="2744"/>
                  </a:cubicBezTo>
                  <a:cubicBezTo>
                    <a:pt x="0" y="1168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ubicBezTo>
                    <a:pt x="5604" y="4379"/>
                    <a:pt x="4378" y="5546"/>
                    <a:pt x="2802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0" name="Google Shape;10440;p23"/>
            <p:cNvSpPr/>
            <p:nvPr/>
          </p:nvSpPr>
          <p:spPr>
            <a:xfrm>
              <a:off x="5558175" y="3387200"/>
              <a:ext cx="140125" cy="140125"/>
            </a:xfrm>
            <a:custGeom>
              <a:avLst/>
              <a:gdLst/>
              <a:ahLst/>
              <a:cxnLst/>
              <a:rect l="l" t="t" r="r" b="b"/>
              <a:pathLst>
                <a:path w="5605" h="5605" extrusionOk="0">
                  <a:moveTo>
                    <a:pt x="2744" y="5546"/>
                  </a:moveTo>
                  <a:cubicBezTo>
                    <a:pt x="1227" y="5546"/>
                    <a:pt x="1" y="4320"/>
                    <a:pt x="1" y="2744"/>
                  </a:cubicBezTo>
                  <a:cubicBezTo>
                    <a:pt x="1" y="1226"/>
                    <a:pt x="1285" y="0"/>
                    <a:pt x="2803" y="0"/>
                  </a:cubicBezTo>
                  <a:cubicBezTo>
                    <a:pt x="4379" y="0"/>
                    <a:pt x="5604" y="1285"/>
                    <a:pt x="5546" y="2802"/>
                  </a:cubicBezTo>
                  <a:cubicBezTo>
                    <a:pt x="5546" y="4378"/>
                    <a:pt x="4320" y="5604"/>
                    <a:pt x="2744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1" name="Google Shape;10441;p23"/>
            <p:cNvSpPr/>
            <p:nvPr/>
          </p:nvSpPr>
          <p:spPr>
            <a:xfrm>
              <a:off x="2369700" y="1424500"/>
              <a:ext cx="141575" cy="140100"/>
            </a:xfrm>
            <a:custGeom>
              <a:avLst/>
              <a:gdLst/>
              <a:ahLst/>
              <a:cxnLst/>
              <a:rect l="l" t="t" r="r" b="b"/>
              <a:pathLst>
                <a:path w="5663" h="5604" extrusionOk="0">
                  <a:moveTo>
                    <a:pt x="5604" y="2860"/>
                  </a:moveTo>
                  <a:cubicBezTo>
                    <a:pt x="5546" y="4436"/>
                    <a:pt x="4320" y="5604"/>
                    <a:pt x="2744" y="5604"/>
                  </a:cubicBezTo>
                  <a:cubicBezTo>
                    <a:pt x="1226" y="5545"/>
                    <a:pt x="0" y="4320"/>
                    <a:pt x="59" y="2744"/>
                  </a:cubicBezTo>
                  <a:cubicBezTo>
                    <a:pt x="59" y="1226"/>
                    <a:pt x="1343" y="0"/>
                    <a:pt x="2860" y="59"/>
                  </a:cubicBezTo>
                  <a:cubicBezTo>
                    <a:pt x="4437" y="59"/>
                    <a:pt x="5662" y="1343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2" name="Google Shape;10442;p23"/>
            <p:cNvSpPr/>
            <p:nvPr/>
          </p:nvSpPr>
          <p:spPr>
            <a:xfrm>
              <a:off x="3350325" y="4612975"/>
              <a:ext cx="138650" cy="138650"/>
            </a:xfrm>
            <a:custGeom>
              <a:avLst/>
              <a:gdLst/>
              <a:ahLst/>
              <a:cxnLst/>
              <a:rect l="l" t="t" r="r" b="b"/>
              <a:pathLst>
                <a:path w="5546" h="5546" extrusionOk="0">
                  <a:moveTo>
                    <a:pt x="2802" y="1"/>
                  </a:moveTo>
                  <a:cubicBezTo>
                    <a:pt x="4320" y="1"/>
                    <a:pt x="5546" y="1226"/>
                    <a:pt x="5546" y="2802"/>
                  </a:cubicBezTo>
                  <a:cubicBezTo>
                    <a:pt x="5546" y="4320"/>
                    <a:pt x="4320" y="5546"/>
                    <a:pt x="2744" y="5546"/>
                  </a:cubicBezTo>
                  <a:cubicBezTo>
                    <a:pt x="1226" y="5546"/>
                    <a:pt x="0" y="4320"/>
                    <a:pt x="0" y="2802"/>
                  </a:cubicBezTo>
                  <a:cubicBezTo>
                    <a:pt x="0" y="1226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3" name="Google Shape;10443;p23"/>
            <p:cNvSpPr/>
            <p:nvPr/>
          </p:nvSpPr>
          <p:spPr>
            <a:xfrm>
              <a:off x="5311575" y="388042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5545" y="2802"/>
                  </a:moveTo>
                  <a:cubicBezTo>
                    <a:pt x="5545" y="4320"/>
                    <a:pt x="4320" y="5604"/>
                    <a:pt x="2744" y="5546"/>
                  </a:cubicBezTo>
                  <a:cubicBezTo>
                    <a:pt x="1284" y="5546"/>
                    <a:pt x="0" y="4320"/>
                    <a:pt x="0" y="2802"/>
                  </a:cubicBezTo>
                  <a:cubicBezTo>
                    <a:pt x="0" y="1285"/>
                    <a:pt x="1284" y="1"/>
                    <a:pt x="2802" y="1"/>
                  </a:cubicBezTo>
                  <a:cubicBezTo>
                    <a:pt x="4320" y="59"/>
                    <a:pt x="5545" y="1285"/>
                    <a:pt x="5545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4" name="Google Shape;10444;p23"/>
            <p:cNvSpPr/>
            <p:nvPr/>
          </p:nvSpPr>
          <p:spPr>
            <a:xfrm>
              <a:off x="3106625" y="935650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5604" y="2802"/>
                  </a:moveTo>
                  <a:cubicBezTo>
                    <a:pt x="5604" y="4320"/>
                    <a:pt x="4320" y="5604"/>
                    <a:pt x="2744" y="5545"/>
                  </a:cubicBezTo>
                  <a:cubicBezTo>
                    <a:pt x="1226" y="5545"/>
                    <a:pt x="0" y="4320"/>
                    <a:pt x="0" y="2744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20" y="0"/>
                    <a:pt x="5604" y="1284"/>
                    <a:pt x="5546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5" name="Google Shape;10445;p23"/>
            <p:cNvSpPr/>
            <p:nvPr/>
          </p:nvSpPr>
          <p:spPr>
            <a:xfrm>
              <a:off x="1876475" y="3144950"/>
              <a:ext cx="140100" cy="138675"/>
            </a:xfrm>
            <a:custGeom>
              <a:avLst/>
              <a:gdLst/>
              <a:ahLst/>
              <a:cxnLst/>
              <a:rect l="l" t="t" r="r" b="b"/>
              <a:pathLst>
                <a:path w="5604" h="5547" extrusionOk="0">
                  <a:moveTo>
                    <a:pt x="2802" y="1"/>
                  </a:moveTo>
                  <a:cubicBezTo>
                    <a:pt x="4320" y="1"/>
                    <a:pt x="5604" y="1227"/>
                    <a:pt x="5604" y="2744"/>
                  </a:cubicBezTo>
                  <a:cubicBezTo>
                    <a:pt x="5604" y="4320"/>
                    <a:pt x="4378" y="5546"/>
                    <a:pt x="2802" y="5546"/>
                  </a:cubicBezTo>
                  <a:cubicBezTo>
                    <a:pt x="1284" y="5546"/>
                    <a:pt x="58" y="4320"/>
                    <a:pt x="58" y="2803"/>
                  </a:cubicBezTo>
                  <a:cubicBezTo>
                    <a:pt x="0" y="1285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6" name="Google Shape;10446;p23"/>
            <p:cNvSpPr/>
            <p:nvPr/>
          </p:nvSpPr>
          <p:spPr>
            <a:xfrm>
              <a:off x="2617775" y="117787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2802" y="59"/>
                  </a:moveTo>
                  <a:cubicBezTo>
                    <a:pt x="4320" y="59"/>
                    <a:pt x="5546" y="1343"/>
                    <a:pt x="5546" y="2802"/>
                  </a:cubicBezTo>
                  <a:cubicBezTo>
                    <a:pt x="5546" y="4378"/>
                    <a:pt x="4203" y="5604"/>
                    <a:pt x="2685" y="5604"/>
                  </a:cubicBezTo>
                  <a:cubicBezTo>
                    <a:pt x="1226" y="5546"/>
                    <a:pt x="0" y="4262"/>
                    <a:pt x="0" y="2744"/>
                  </a:cubicBezTo>
                  <a:cubicBezTo>
                    <a:pt x="59" y="1285"/>
                    <a:pt x="1284" y="1"/>
                    <a:pt x="2802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7" name="Google Shape;10447;p23"/>
            <p:cNvSpPr/>
            <p:nvPr/>
          </p:nvSpPr>
          <p:spPr>
            <a:xfrm>
              <a:off x="4822725" y="4370750"/>
              <a:ext cx="137175" cy="137175"/>
            </a:xfrm>
            <a:custGeom>
              <a:avLst/>
              <a:gdLst/>
              <a:ahLst/>
              <a:cxnLst/>
              <a:rect l="l" t="t" r="r" b="b"/>
              <a:pathLst>
                <a:path w="5487" h="5487" extrusionOk="0">
                  <a:moveTo>
                    <a:pt x="0" y="2744"/>
                  </a:moveTo>
                  <a:cubicBezTo>
                    <a:pt x="0" y="1284"/>
                    <a:pt x="1284" y="0"/>
                    <a:pt x="2802" y="0"/>
                  </a:cubicBezTo>
                  <a:cubicBezTo>
                    <a:pt x="4261" y="0"/>
                    <a:pt x="5487" y="1284"/>
                    <a:pt x="5487" y="2802"/>
                  </a:cubicBezTo>
                  <a:cubicBezTo>
                    <a:pt x="5487" y="4261"/>
                    <a:pt x="4203" y="5487"/>
                    <a:pt x="2744" y="5487"/>
                  </a:cubicBezTo>
                  <a:cubicBezTo>
                    <a:pt x="1284" y="5487"/>
                    <a:pt x="0" y="4203"/>
                    <a:pt x="0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8" name="Google Shape;10448;p23"/>
            <p:cNvSpPr/>
            <p:nvPr/>
          </p:nvSpPr>
          <p:spPr>
            <a:xfrm>
              <a:off x="2124550" y="1672575"/>
              <a:ext cx="138650" cy="137175"/>
            </a:xfrm>
            <a:custGeom>
              <a:avLst/>
              <a:gdLst/>
              <a:ahLst/>
              <a:cxnLst/>
              <a:rect l="l" t="t" r="r" b="b"/>
              <a:pathLst>
                <a:path w="5546" h="5487" extrusionOk="0">
                  <a:moveTo>
                    <a:pt x="5487" y="2744"/>
                  </a:moveTo>
                  <a:cubicBezTo>
                    <a:pt x="5545" y="4203"/>
                    <a:pt x="4261" y="5487"/>
                    <a:pt x="2802" y="5487"/>
                  </a:cubicBezTo>
                  <a:cubicBezTo>
                    <a:pt x="1284" y="5487"/>
                    <a:pt x="0" y="4261"/>
                    <a:pt x="0" y="2744"/>
                  </a:cubicBezTo>
                  <a:cubicBezTo>
                    <a:pt x="0" y="1284"/>
                    <a:pt x="1226" y="59"/>
                    <a:pt x="2685" y="0"/>
                  </a:cubicBezTo>
                  <a:cubicBezTo>
                    <a:pt x="4203" y="0"/>
                    <a:pt x="5487" y="1226"/>
                    <a:pt x="5487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9" name="Google Shape;10449;p23"/>
            <p:cNvSpPr/>
            <p:nvPr/>
          </p:nvSpPr>
          <p:spPr>
            <a:xfrm>
              <a:off x="2372625" y="4124125"/>
              <a:ext cx="135725" cy="137200"/>
            </a:xfrm>
            <a:custGeom>
              <a:avLst/>
              <a:gdLst/>
              <a:ahLst/>
              <a:cxnLst/>
              <a:rect l="l" t="t" r="r" b="b"/>
              <a:pathLst>
                <a:path w="5429" h="5488" extrusionOk="0">
                  <a:moveTo>
                    <a:pt x="5429" y="2744"/>
                  </a:moveTo>
                  <a:cubicBezTo>
                    <a:pt x="5429" y="4262"/>
                    <a:pt x="4144" y="5487"/>
                    <a:pt x="2685" y="5487"/>
                  </a:cubicBezTo>
                  <a:cubicBezTo>
                    <a:pt x="1167" y="5429"/>
                    <a:pt x="0" y="4203"/>
                    <a:pt x="0" y="2744"/>
                  </a:cubicBezTo>
                  <a:cubicBezTo>
                    <a:pt x="0" y="1226"/>
                    <a:pt x="1284" y="1"/>
                    <a:pt x="2743" y="59"/>
                  </a:cubicBezTo>
                  <a:cubicBezTo>
                    <a:pt x="4203" y="59"/>
                    <a:pt x="5429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0" name="Google Shape;10450;p23"/>
            <p:cNvSpPr/>
            <p:nvPr/>
          </p:nvSpPr>
          <p:spPr>
            <a:xfrm>
              <a:off x="1882300" y="2162875"/>
              <a:ext cx="137200" cy="135750"/>
            </a:xfrm>
            <a:custGeom>
              <a:avLst/>
              <a:gdLst/>
              <a:ahLst/>
              <a:cxnLst/>
              <a:rect l="l" t="t" r="r" b="b"/>
              <a:pathLst>
                <a:path w="5488" h="5430" extrusionOk="0">
                  <a:moveTo>
                    <a:pt x="5429" y="2744"/>
                  </a:moveTo>
                  <a:cubicBezTo>
                    <a:pt x="5429" y="4262"/>
                    <a:pt x="4203" y="5429"/>
                    <a:pt x="2744" y="5429"/>
                  </a:cubicBezTo>
                  <a:cubicBezTo>
                    <a:pt x="1226" y="5429"/>
                    <a:pt x="1" y="4145"/>
                    <a:pt x="59" y="2627"/>
                  </a:cubicBezTo>
                  <a:cubicBezTo>
                    <a:pt x="117" y="1168"/>
                    <a:pt x="1343" y="1"/>
                    <a:pt x="2802" y="1"/>
                  </a:cubicBezTo>
                  <a:cubicBezTo>
                    <a:pt x="4262" y="59"/>
                    <a:pt x="5487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1" name="Google Shape;10451;p23"/>
            <p:cNvSpPr/>
            <p:nvPr/>
          </p:nvSpPr>
          <p:spPr>
            <a:xfrm>
              <a:off x="4335325" y="4618825"/>
              <a:ext cx="135725" cy="135725"/>
            </a:xfrm>
            <a:custGeom>
              <a:avLst/>
              <a:gdLst/>
              <a:ahLst/>
              <a:cxnLst/>
              <a:rect l="l" t="t" r="r" b="b"/>
              <a:pathLst>
                <a:path w="5429" h="5429" extrusionOk="0">
                  <a:moveTo>
                    <a:pt x="5370" y="2685"/>
                  </a:moveTo>
                  <a:cubicBezTo>
                    <a:pt x="5429" y="4144"/>
                    <a:pt x="4203" y="5370"/>
                    <a:pt x="2744" y="5429"/>
                  </a:cubicBezTo>
                  <a:cubicBezTo>
                    <a:pt x="1226" y="5429"/>
                    <a:pt x="0" y="4203"/>
                    <a:pt x="0" y="2685"/>
                  </a:cubicBezTo>
                  <a:cubicBezTo>
                    <a:pt x="0" y="1226"/>
                    <a:pt x="1168" y="0"/>
                    <a:pt x="2685" y="0"/>
                  </a:cubicBezTo>
                  <a:cubicBezTo>
                    <a:pt x="4145" y="0"/>
                    <a:pt x="5370" y="1168"/>
                    <a:pt x="5370" y="26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2" name="Google Shape;10452;p23"/>
            <p:cNvSpPr/>
            <p:nvPr/>
          </p:nvSpPr>
          <p:spPr>
            <a:xfrm>
              <a:off x="3109550" y="4615900"/>
              <a:ext cx="134275" cy="134275"/>
            </a:xfrm>
            <a:custGeom>
              <a:avLst/>
              <a:gdLst/>
              <a:ahLst/>
              <a:cxnLst/>
              <a:rect l="l" t="t" r="r" b="b"/>
              <a:pathLst>
                <a:path w="5371" h="5371" extrusionOk="0">
                  <a:moveTo>
                    <a:pt x="2744" y="0"/>
                  </a:moveTo>
                  <a:cubicBezTo>
                    <a:pt x="4203" y="0"/>
                    <a:pt x="5370" y="1226"/>
                    <a:pt x="5312" y="2744"/>
                  </a:cubicBezTo>
                  <a:cubicBezTo>
                    <a:pt x="5312" y="4203"/>
                    <a:pt x="4144" y="5371"/>
                    <a:pt x="2627" y="5312"/>
                  </a:cubicBezTo>
                  <a:cubicBezTo>
                    <a:pt x="1109" y="5312"/>
                    <a:pt x="0" y="4145"/>
                    <a:pt x="0" y="2569"/>
                  </a:cubicBezTo>
                  <a:cubicBezTo>
                    <a:pt x="59" y="1109"/>
                    <a:pt x="1226" y="0"/>
                    <a:pt x="2744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3" name="Google Shape;10453;p23"/>
            <p:cNvSpPr/>
            <p:nvPr/>
          </p:nvSpPr>
          <p:spPr>
            <a:xfrm>
              <a:off x="5561100" y="1922100"/>
              <a:ext cx="134275" cy="132825"/>
            </a:xfrm>
            <a:custGeom>
              <a:avLst/>
              <a:gdLst/>
              <a:ahLst/>
              <a:cxnLst/>
              <a:rect l="l" t="t" r="r" b="b"/>
              <a:pathLst>
                <a:path w="5371" h="5313" extrusionOk="0">
                  <a:moveTo>
                    <a:pt x="2686" y="1"/>
                  </a:moveTo>
                  <a:cubicBezTo>
                    <a:pt x="4203" y="1"/>
                    <a:pt x="5371" y="1226"/>
                    <a:pt x="5312" y="2744"/>
                  </a:cubicBezTo>
                  <a:cubicBezTo>
                    <a:pt x="5312" y="4203"/>
                    <a:pt x="4145" y="5312"/>
                    <a:pt x="2627" y="5312"/>
                  </a:cubicBezTo>
                  <a:cubicBezTo>
                    <a:pt x="1110" y="5312"/>
                    <a:pt x="1" y="4086"/>
                    <a:pt x="1" y="2569"/>
                  </a:cubicBezTo>
                  <a:cubicBezTo>
                    <a:pt x="59" y="1110"/>
                    <a:pt x="1226" y="1"/>
                    <a:pt x="268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4" name="Google Shape;10454;p23"/>
            <p:cNvSpPr/>
            <p:nvPr/>
          </p:nvSpPr>
          <p:spPr>
            <a:xfrm>
              <a:off x="4583400" y="940025"/>
              <a:ext cx="131350" cy="131350"/>
            </a:xfrm>
            <a:custGeom>
              <a:avLst/>
              <a:gdLst/>
              <a:ahLst/>
              <a:cxnLst/>
              <a:rect l="l" t="t" r="r" b="b"/>
              <a:pathLst>
                <a:path w="5254" h="5254" extrusionOk="0">
                  <a:moveTo>
                    <a:pt x="2627" y="0"/>
                  </a:moveTo>
                  <a:cubicBezTo>
                    <a:pt x="4086" y="0"/>
                    <a:pt x="5254" y="1109"/>
                    <a:pt x="5254" y="2569"/>
                  </a:cubicBezTo>
                  <a:cubicBezTo>
                    <a:pt x="5254" y="4086"/>
                    <a:pt x="4086" y="5254"/>
                    <a:pt x="2569" y="5254"/>
                  </a:cubicBezTo>
                  <a:cubicBezTo>
                    <a:pt x="1109" y="5254"/>
                    <a:pt x="0" y="4086"/>
                    <a:pt x="0" y="2627"/>
                  </a:cubicBezTo>
                  <a:cubicBezTo>
                    <a:pt x="0" y="1109"/>
                    <a:pt x="1109" y="0"/>
                    <a:pt x="26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5" name="Google Shape;10455;p23"/>
            <p:cNvSpPr/>
            <p:nvPr/>
          </p:nvSpPr>
          <p:spPr>
            <a:xfrm>
              <a:off x="2127450" y="3880425"/>
              <a:ext cx="132825" cy="132825"/>
            </a:xfrm>
            <a:custGeom>
              <a:avLst/>
              <a:gdLst/>
              <a:ahLst/>
              <a:cxnLst/>
              <a:rect l="l" t="t" r="r" b="b"/>
              <a:pathLst>
                <a:path w="5313" h="5313" extrusionOk="0">
                  <a:moveTo>
                    <a:pt x="2686" y="1"/>
                  </a:moveTo>
                  <a:cubicBezTo>
                    <a:pt x="4145" y="1"/>
                    <a:pt x="5313" y="1168"/>
                    <a:pt x="5313" y="2627"/>
                  </a:cubicBezTo>
                  <a:cubicBezTo>
                    <a:pt x="5313" y="4145"/>
                    <a:pt x="4145" y="5312"/>
                    <a:pt x="2628" y="5312"/>
                  </a:cubicBezTo>
                  <a:cubicBezTo>
                    <a:pt x="1110" y="5254"/>
                    <a:pt x="1" y="4087"/>
                    <a:pt x="1" y="2627"/>
                  </a:cubicBezTo>
                  <a:cubicBezTo>
                    <a:pt x="1" y="1110"/>
                    <a:pt x="1168" y="1"/>
                    <a:pt x="262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6" name="Google Shape;10456;p23"/>
            <p:cNvSpPr/>
            <p:nvPr/>
          </p:nvSpPr>
          <p:spPr>
            <a:xfrm>
              <a:off x="1880850" y="3390125"/>
              <a:ext cx="132800" cy="132800"/>
            </a:xfrm>
            <a:custGeom>
              <a:avLst/>
              <a:gdLst/>
              <a:ahLst/>
              <a:cxnLst/>
              <a:rect l="l" t="t" r="r" b="b"/>
              <a:pathLst>
                <a:path w="5312" h="5312" extrusionOk="0">
                  <a:moveTo>
                    <a:pt x="2627" y="0"/>
                  </a:moveTo>
                  <a:cubicBezTo>
                    <a:pt x="4086" y="0"/>
                    <a:pt x="5254" y="1168"/>
                    <a:pt x="5312" y="2627"/>
                  </a:cubicBezTo>
                  <a:cubicBezTo>
                    <a:pt x="5312" y="4145"/>
                    <a:pt x="4145" y="5312"/>
                    <a:pt x="2627" y="5312"/>
                  </a:cubicBezTo>
                  <a:cubicBezTo>
                    <a:pt x="1168" y="5312"/>
                    <a:pt x="0" y="4145"/>
                    <a:pt x="0" y="2685"/>
                  </a:cubicBezTo>
                  <a:cubicBezTo>
                    <a:pt x="0" y="1168"/>
                    <a:pt x="1168" y="59"/>
                    <a:pt x="2627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7" name="Google Shape;10457;p23"/>
            <p:cNvSpPr/>
            <p:nvPr/>
          </p:nvSpPr>
          <p:spPr>
            <a:xfrm>
              <a:off x="2616300" y="4372200"/>
              <a:ext cx="132825" cy="134275"/>
            </a:xfrm>
            <a:custGeom>
              <a:avLst/>
              <a:gdLst/>
              <a:ahLst/>
              <a:cxnLst/>
              <a:rect l="l" t="t" r="r" b="b"/>
              <a:pathLst>
                <a:path w="5313" h="5371" extrusionOk="0">
                  <a:moveTo>
                    <a:pt x="5313" y="2744"/>
                  </a:moveTo>
                  <a:cubicBezTo>
                    <a:pt x="5313" y="4262"/>
                    <a:pt x="4087" y="5371"/>
                    <a:pt x="2628" y="5371"/>
                  </a:cubicBezTo>
                  <a:cubicBezTo>
                    <a:pt x="1110" y="5312"/>
                    <a:pt x="1" y="4145"/>
                    <a:pt x="1" y="2569"/>
                  </a:cubicBezTo>
                  <a:cubicBezTo>
                    <a:pt x="59" y="1110"/>
                    <a:pt x="1285" y="1"/>
                    <a:pt x="2744" y="59"/>
                  </a:cubicBezTo>
                  <a:cubicBezTo>
                    <a:pt x="4204" y="117"/>
                    <a:pt x="5313" y="1285"/>
                    <a:pt x="5313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8" name="Google Shape;10458;p23"/>
            <p:cNvSpPr/>
            <p:nvPr/>
          </p:nvSpPr>
          <p:spPr>
            <a:xfrm>
              <a:off x="2864375" y="940025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8" y="0"/>
                    <a:pt x="5196" y="1168"/>
                    <a:pt x="5196" y="2627"/>
                  </a:cubicBezTo>
                  <a:cubicBezTo>
                    <a:pt x="5254" y="4028"/>
                    <a:pt x="4028" y="5254"/>
                    <a:pt x="2569" y="5254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9" name="Google Shape;10459;p23"/>
            <p:cNvSpPr/>
            <p:nvPr/>
          </p:nvSpPr>
          <p:spPr>
            <a:xfrm>
              <a:off x="5562550" y="3638200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9" y="0"/>
                    <a:pt x="5196" y="1168"/>
                    <a:pt x="5254" y="2569"/>
                  </a:cubicBezTo>
                  <a:cubicBezTo>
                    <a:pt x="5254" y="4028"/>
                    <a:pt x="4029" y="5254"/>
                    <a:pt x="2628" y="5195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168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0" name="Google Shape;10460;p23"/>
            <p:cNvSpPr/>
            <p:nvPr/>
          </p:nvSpPr>
          <p:spPr>
            <a:xfrm>
              <a:off x="5073700" y="1188100"/>
              <a:ext cx="129900" cy="128425"/>
            </a:xfrm>
            <a:custGeom>
              <a:avLst/>
              <a:gdLst/>
              <a:ahLst/>
              <a:cxnLst/>
              <a:rect l="l" t="t" r="r" b="b"/>
              <a:pathLst>
                <a:path w="5196" h="5137" extrusionOk="0">
                  <a:moveTo>
                    <a:pt x="2569" y="0"/>
                  </a:moveTo>
                  <a:cubicBezTo>
                    <a:pt x="4028" y="0"/>
                    <a:pt x="5196" y="1226"/>
                    <a:pt x="5196" y="2627"/>
                  </a:cubicBezTo>
                  <a:cubicBezTo>
                    <a:pt x="5137" y="3969"/>
                    <a:pt x="3970" y="5137"/>
                    <a:pt x="2569" y="5137"/>
                  </a:cubicBezTo>
                  <a:cubicBezTo>
                    <a:pt x="1168" y="5137"/>
                    <a:pt x="1" y="3911"/>
                    <a:pt x="1" y="2510"/>
                  </a:cubicBezTo>
                  <a:cubicBezTo>
                    <a:pt x="59" y="1109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1" name="Google Shape;10461;p23"/>
            <p:cNvSpPr/>
            <p:nvPr/>
          </p:nvSpPr>
          <p:spPr>
            <a:xfrm>
              <a:off x="5320325" y="1430325"/>
              <a:ext cx="129900" cy="128450"/>
            </a:xfrm>
            <a:custGeom>
              <a:avLst/>
              <a:gdLst/>
              <a:ahLst/>
              <a:cxnLst/>
              <a:rect l="l" t="t" r="r" b="b"/>
              <a:pathLst>
                <a:path w="5196" h="5138" extrusionOk="0">
                  <a:moveTo>
                    <a:pt x="5137" y="2627"/>
                  </a:moveTo>
                  <a:cubicBezTo>
                    <a:pt x="5137" y="4028"/>
                    <a:pt x="3970" y="5137"/>
                    <a:pt x="2569" y="5137"/>
                  </a:cubicBezTo>
                  <a:cubicBezTo>
                    <a:pt x="1168" y="5137"/>
                    <a:pt x="0" y="3912"/>
                    <a:pt x="0" y="2511"/>
                  </a:cubicBezTo>
                  <a:cubicBezTo>
                    <a:pt x="59" y="1110"/>
                    <a:pt x="1285" y="1"/>
                    <a:pt x="2627" y="1"/>
                  </a:cubicBezTo>
                  <a:cubicBezTo>
                    <a:pt x="4028" y="59"/>
                    <a:pt x="5195" y="1226"/>
                    <a:pt x="5137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2" name="Google Shape;10462;p23"/>
            <p:cNvSpPr/>
            <p:nvPr/>
          </p:nvSpPr>
          <p:spPr>
            <a:xfrm>
              <a:off x="1886675" y="1920650"/>
              <a:ext cx="128450" cy="126975"/>
            </a:xfrm>
            <a:custGeom>
              <a:avLst/>
              <a:gdLst/>
              <a:ahLst/>
              <a:cxnLst/>
              <a:rect l="l" t="t" r="r" b="b"/>
              <a:pathLst>
                <a:path w="5138" h="5079" extrusionOk="0">
                  <a:moveTo>
                    <a:pt x="2569" y="0"/>
                  </a:moveTo>
                  <a:cubicBezTo>
                    <a:pt x="3970" y="0"/>
                    <a:pt x="5079" y="1109"/>
                    <a:pt x="5079" y="2510"/>
                  </a:cubicBezTo>
                  <a:cubicBezTo>
                    <a:pt x="5137" y="3969"/>
                    <a:pt x="3970" y="5078"/>
                    <a:pt x="2569" y="5078"/>
                  </a:cubicBezTo>
                  <a:cubicBezTo>
                    <a:pt x="1168" y="5078"/>
                    <a:pt x="59" y="3969"/>
                    <a:pt x="1" y="2568"/>
                  </a:cubicBezTo>
                  <a:cubicBezTo>
                    <a:pt x="1" y="1168"/>
                    <a:pt x="1110" y="59"/>
                    <a:pt x="256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3" name="Google Shape;10463;p23"/>
            <p:cNvSpPr/>
            <p:nvPr/>
          </p:nvSpPr>
          <p:spPr>
            <a:xfrm>
              <a:off x="5812100" y="2904175"/>
              <a:ext cx="125525" cy="127000"/>
            </a:xfrm>
            <a:custGeom>
              <a:avLst/>
              <a:gdLst/>
              <a:ahLst/>
              <a:cxnLst/>
              <a:rect l="l" t="t" r="r" b="b"/>
              <a:pathLst>
                <a:path w="5021" h="5080" extrusionOk="0">
                  <a:moveTo>
                    <a:pt x="2510" y="5021"/>
                  </a:moveTo>
                  <a:cubicBezTo>
                    <a:pt x="1109" y="5079"/>
                    <a:pt x="0" y="3970"/>
                    <a:pt x="0" y="2511"/>
                  </a:cubicBezTo>
                  <a:cubicBezTo>
                    <a:pt x="0" y="1110"/>
                    <a:pt x="1051" y="1"/>
                    <a:pt x="2510" y="1"/>
                  </a:cubicBezTo>
                  <a:cubicBezTo>
                    <a:pt x="3911" y="1"/>
                    <a:pt x="5020" y="1052"/>
                    <a:pt x="5020" y="2452"/>
                  </a:cubicBezTo>
                  <a:cubicBezTo>
                    <a:pt x="5020" y="3912"/>
                    <a:pt x="3969" y="5021"/>
                    <a:pt x="2510" y="50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4" name="Google Shape;10464;p23"/>
            <p:cNvSpPr/>
            <p:nvPr/>
          </p:nvSpPr>
          <p:spPr>
            <a:xfrm>
              <a:off x="5810625" y="2660475"/>
              <a:ext cx="127000" cy="127000"/>
            </a:xfrm>
            <a:custGeom>
              <a:avLst/>
              <a:gdLst/>
              <a:ahLst/>
              <a:cxnLst/>
              <a:rect l="l" t="t" r="r" b="b"/>
              <a:pathLst>
                <a:path w="5080" h="5080" extrusionOk="0">
                  <a:moveTo>
                    <a:pt x="2569" y="5079"/>
                  </a:moveTo>
                  <a:cubicBezTo>
                    <a:pt x="1168" y="5079"/>
                    <a:pt x="59" y="3970"/>
                    <a:pt x="1" y="2569"/>
                  </a:cubicBezTo>
                  <a:cubicBezTo>
                    <a:pt x="1" y="1168"/>
                    <a:pt x="1110" y="59"/>
                    <a:pt x="2569" y="1"/>
                  </a:cubicBezTo>
                  <a:cubicBezTo>
                    <a:pt x="3970" y="1"/>
                    <a:pt x="5079" y="1110"/>
                    <a:pt x="5079" y="2569"/>
                  </a:cubicBezTo>
                  <a:cubicBezTo>
                    <a:pt x="5079" y="3970"/>
                    <a:pt x="3970" y="5079"/>
                    <a:pt x="2569" y="50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5" name="Google Shape;10465;p23"/>
            <p:cNvSpPr/>
            <p:nvPr/>
          </p:nvSpPr>
          <p:spPr>
            <a:xfrm>
              <a:off x="4581925" y="4623200"/>
              <a:ext cx="127000" cy="126975"/>
            </a:xfrm>
            <a:custGeom>
              <a:avLst/>
              <a:gdLst/>
              <a:ahLst/>
              <a:cxnLst/>
              <a:rect l="l" t="t" r="r" b="b"/>
              <a:pathLst>
                <a:path w="5080" h="5079" extrusionOk="0">
                  <a:moveTo>
                    <a:pt x="5079" y="2510"/>
                  </a:moveTo>
                  <a:cubicBezTo>
                    <a:pt x="5079" y="3911"/>
                    <a:pt x="3970" y="5020"/>
                    <a:pt x="2569" y="5079"/>
                  </a:cubicBezTo>
                  <a:cubicBezTo>
                    <a:pt x="1168" y="5079"/>
                    <a:pt x="1" y="3969"/>
                    <a:pt x="1" y="2569"/>
                  </a:cubicBezTo>
                  <a:cubicBezTo>
                    <a:pt x="1" y="1109"/>
                    <a:pt x="1110" y="0"/>
                    <a:pt x="2511" y="0"/>
                  </a:cubicBezTo>
                  <a:cubicBezTo>
                    <a:pt x="3912" y="0"/>
                    <a:pt x="5021" y="1109"/>
                    <a:pt x="5079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6" name="Google Shape;10466;p23"/>
            <p:cNvSpPr/>
            <p:nvPr/>
          </p:nvSpPr>
          <p:spPr>
            <a:xfrm>
              <a:off x="3849400" y="694850"/>
              <a:ext cx="126975" cy="127000"/>
            </a:xfrm>
            <a:custGeom>
              <a:avLst/>
              <a:gdLst/>
              <a:ahLst/>
              <a:cxnLst/>
              <a:rect l="l" t="t" r="r" b="b"/>
              <a:pathLst>
                <a:path w="5079" h="5080" extrusionOk="0">
                  <a:moveTo>
                    <a:pt x="2510" y="59"/>
                  </a:moveTo>
                  <a:cubicBezTo>
                    <a:pt x="3911" y="1"/>
                    <a:pt x="5078" y="1110"/>
                    <a:pt x="5078" y="2569"/>
                  </a:cubicBezTo>
                  <a:cubicBezTo>
                    <a:pt x="5078" y="3970"/>
                    <a:pt x="3969" y="5079"/>
                    <a:pt x="2510" y="5079"/>
                  </a:cubicBezTo>
                  <a:cubicBezTo>
                    <a:pt x="1109" y="5079"/>
                    <a:pt x="58" y="3970"/>
                    <a:pt x="0" y="2628"/>
                  </a:cubicBezTo>
                  <a:cubicBezTo>
                    <a:pt x="0" y="1168"/>
                    <a:pt x="1109" y="59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7" name="Google Shape;10467;p23"/>
            <p:cNvSpPr/>
            <p:nvPr/>
          </p:nvSpPr>
          <p:spPr>
            <a:xfrm>
              <a:off x="36027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5020" y="2452"/>
                  </a:moveTo>
                  <a:cubicBezTo>
                    <a:pt x="5020" y="3911"/>
                    <a:pt x="3970" y="5020"/>
                    <a:pt x="2510" y="5020"/>
                  </a:cubicBezTo>
                  <a:cubicBezTo>
                    <a:pt x="1109" y="5020"/>
                    <a:pt x="59" y="3911"/>
                    <a:pt x="0" y="2510"/>
                  </a:cubicBezTo>
                  <a:cubicBezTo>
                    <a:pt x="0" y="1109"/>
                    <a:pt x="1109" y="0"/>
                    <a:pt x="2510" y="0"/>
                  </a:cubicBezTo>
                  <a:cubicBezTo>
                    <a:pt x="3911" y="0"/>
                    <a:pt x="5020" y="1051"/>
                    <a:pt x="5020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8" name="Google Shape;10468;p23"/>
            <p:cNvSpPr/>
            <p:nvPr/>
          </p:nvSpPr>
          <p:spPr>
            <a:xfrm>
              <a:off x="2867300" y="4620275"/>
              <a:ext cx="124075" cy="124075"/>
            </a:xfrm>
            <a:custGeom>
              <a:avLst/>
              <a:gdLst/>
              <a:ahLst/>
              <a:cxnLst/>
              <a:rect l="l" t="t" r="r" b="b"/>
              <a:pathLst>
                <a:path w="4963" h="4963" extrusionOk="0">
                  <a:moveTo>
                    <a:pt x="2511" y="4962"/>
                  </a:moveTo>
                  <a:cubicBezTo>
                    <a:pt x="1110" y="4962"/>
                    <a:pt x="1" y="3853"/>
                    <a:pt x="1" y="2452"/>
                  </a:cubicBezTo>
                  <a:cubicBezTo>
                    <a:pt x="1" y="1110"/>
                    <a:pt x="1110" y="1"/>
                    <a:pt x="2511" y="1"/>
                  </a:cubicBezTo>
                  <a:cubicBezTo>
                    <a:pt x="3911" y="1"/>
                    <a:pt x="4962" y="1110"/>
                    <a:pt x="4962" y="2510"/>
                  </a:cubicBezTo>
                  <a:cubicBezTo>
                    <a:pt x="4962" y="3911"/>
                    <a:pt x="3911" y="4962"/>
                    <a:pt x="2511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9" name="Google Shape;10469;p23"/>
            <p:cNvSpPr/>
            <p:nvPr/>
          </p:nvSpPr>
          <p:spPr>
            <a:xfrm>
              <a:off x="5812100" y="2415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0" y="1"/>
                  </a:moveTo>
                  <a:cubicBezTo>
                    <a:pt x="3853" y="1"/>
                    <a:pt x="4962" y="1110"/>
                    <a:pt x="4962" y="2511"/>
                  </a:cubicBezTo>
                  <a:cubicBezTo>
                    <a:pt x="5020" y="3853"/>
                    <a:pt x="3911" y="4962"/>
                    <a:pt x="2510" y="4962"/>
                  </a:cubicBezTo>
                  <a:cubicBezTo>
                    <a:pt x="1109" y="5021"/>
                    <a:pt x="0" y="3912"/>
                    <a:pt x="0" y="2511"/>
                  </a:cubicBezTo>
                  <a:cubicBezTo>
                    <a:pt x="0" y="1110"/>
                    <a:pt x="1109" y="1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0" name="Google Shape;10470;p23"/>
            <p:cNvSpPr/>
            <p:nvPr/>
          </p:nvSpPr>
          <p:spPr>
            <a:xfrm>
              <a:off x="5812100" y="3152250"/>
              <a:ext cx="125525" cy="124075"/>
            </a:xfrm>
            <a:custGeom>
              <a:avLst/>
              <a:gdLst/>
              <a:ahLst/>
              <a:cxnLst/>
              <a:rect l="l" t="t" r="r" b="b"/>
              <a:pathLst>
                <a:path w="5021" h="4963" extrusionOk="0">
                  <a:moveTo>
                    <a:pt x="2452" y="4962"/>
                  </a:moveTo>
                  <a:cubicBezTo>
                    <a:pt x="1109" y="4904"/>
                    <a:pt x="0" y="3795"/>
                    <a:pt x="59" y="2394"/>
                  </a:cubicBezTo>
                  <a:cubicBezTo>
                    <a:pt x="59" y="1052"/>
                    <a:pt x="1168" y="1"/>
                    <a:pt x="2510" y="1"/>
                  </a:cubicBezTo>
                  <a:cubicBezTo>
                    <a:pt x="3911" y="1"/>
                    <a:pt x="5020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1" name="Google Shape;10471;p23"/>
            <p:cNvSpPr/>
            <p:nvPr/>
          </p:nvSpPr>
          <p:spPr>
            <a:xfrm>
              <a:off x="2378450" y="1186625"/>
              <a:ext cx="124075" cy="122600"/>
            </a:xfrm>
            <a:custGeom>
              <a:avLst/>
              <a:gdLst/>
              <a:ahLst/>
              <a:cxnLst/>
              <a:rect l="l" t="t" r="r" b="b"/>
              <a:pathLst>
                <a:path w="4963" h="4904" extrusionOk="0">
                  <a:moveTo>
                    <a:pt x="2452" y="4904"/>
                  </a:moveTo>
                  <a:cubicBezTo>
                    <a:pt x="1110" y="4904"/>
                    <a:pt x="1" y="3853"/>
                    <a:pt x="1" y="2452"/>
                  </a:cubicBezTo>
                  <a:cubicBezTo>
                    <a:pt x="1" y="1110"/>
                    <a:pt x="1110" y="1"/>
                    <a:pt x="2510" y="1"/>
                  </a:cubicBezTo>
                  <a:cubicBezTo>
                    <a:pt x="3853" y="1"/>
                    <a:pt x="4962" y="1110"/>
                    <a:pt x="4962" y="2511"/>
                  </a:cubicBezTo>
                  <a:cubicBezTo>
                    <a:pt x="4904" y="3853"/>
                    <a:pt x="3795" y="4904"/>
                    <a:pt x="2452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2" name="Google Shape;10472;p23"/>
            <p:cNvSpPr/>
            <p:nvPr/>
          </p:nvSpPr>
          <p:spPr>
            <a:xfrm>
              <a:off x="40930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1" y="0"/>
                  </a:moveTo>
                  <a:cubicBezTo>
                    <a:pt x="3912" y="59"/>
                    <a:pt x="5021" y="1168"/>
                    <a:pt x="4962" y="2569"/>
                  </a:cubicBezTo>
                  <a:cubicBezTo>
                    <a:pt x="4962" y="3911"/>
                    <a:pt x="3853" y="5020"/>
                    <a:pt x="2452" y="4962"/>
                  </a:cubicBezTo>
                  <a:cubicBezTo>
                    <a:pt x="1052" y="4962"/>
                    <a:pt x="1" y="3853"/>
                    <a:pt x="1" y="2510"/>
                  </a:cubicBezTo>
                  <a:cubicBezTo>
                    <a:pt x="1" y="1109"/>
                    <a:pt x="1110" y="0"/>
                    <a:pt x="25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3" name="Google Shape;10473;p23"/>
            <p:cNvSpPr/>
            <p:nvPr/>
          </p:nvSpPr>
          <p:spPr>
            <a:xfrm>
              <a:off x="1885225" y="3641100"/>
              <a:ext cx="124050" cy="124075"/>
            </a:xfrm>
            <a:custGeom>
              <a:avLst/>
              <a:gdLst/>
              <a:ahLst/>
              <a:cxnLst/>
              <a:rect l="l" t="t" r="r" b="b"/>
              <a:pathLst>
                <a:path w="4962" h="4963" extrusionOk="0">
                  <a:moveTo>
                    <a:pt x="2452" y="1"/>
                  </a:moveTo>
                  <a:cubicBezTo>
                    <a:pt x="3853" y="1"/>
                    <a:pt x="4962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ubicBezTo>
                    <a:pt x="1051" y="4962"/>
                    <a:pt x="0" y="3853"/>
                    <a:pt x="0" y="2453"/>
                  </a:cubicBezTo>
                  <a:cubicBezTo>
                    <a:pt x="0" y="1110"/>
                    <a:pt x="1109" y="1"/>
                    <a:pt x="24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4" name="Google Shape;10474;p23"/>
            <p:cNvSpPr/>
            <p:nvPr/>
          </p:nvSpPr>
          <p:spPr>
            <a:xfrm>
              <a:off x="5318875" y="4129975"/>
              <a:ext cx="124050" cy="125500"/>
            </a:xfrm>
            <a:custGeom>
              <a:avLst/>
              <a:gdLst/>
              <a:ahLst/>
              <a:cxnLst/>
              <a:rect l="l" t="t" r="r" b="b"/>
              <a:pathLst>
                <a:path w="4962" h="5020" extrusionOk="0">
                  <a:moveTo>
                    <a:pt x="58" y="2510"/>
                  </a:moveTo>
                  <a:cubicBezTo>
                    <a:pt x="58" y="1109"/>
                    <a:pt x="1167" y="0"/>
                    <a:pt x="2568" y="58"/>
                  </a:cubicBezTo>
                  <a:cubicBezTo>
                    <a:pt x="3911" y="117"/>
                    <a:pt x="4962" y="1226"/>
                    <a:pt x="4962" y="2568"/>
                  </a:cubicBezTo>
                  <a:cubicBezTo>
                    <a:pt x="4962" y="3911"/>
                    <a:pt x="3794" y="5020"/>
                    <a:pt x="2452" y="5020"/>
                  </a:cubicBezTo>
                  <a:cubicBezTo>
                    <a:pt x="1109" y="4962"/>
                    <a:pt x="0" y="3853"/>
                    <a:pt x="58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5" name="Google Shape;10475;p23"/>
            <p:cNvSpPr/>
            <p:nvPr/>
          </p:nvSpPr>
          <p:spPr>
            <a:xfrm>
              <a:off x="3357625" y="696325"/>
              <a:ext cx="124050" cy="124050"/>
            </a:xfrm>
            <a:custGeom>
              <a:avLst/>
              <a:gdLst/>
              <a:ahLst/>
              <a:cxnLst/>
              <a:rect l="l" t="t" r="r" b="b"/>
              <a:pathLst>
                <a:path w="4962" h="4962" extrusionOk="0">
                  <a:moveTo>
                    <a:pt x="2510" y="4962"/>
                  </a:moveTo>
                  <a:cubicBezTo>
                    <a:pt x="1168" y="4962"/>
                    <a:pt x="59" y="3853"/>
                    <a:pt x="0" y="2510"/>
                  </a:cubicBezTo>
                  <a:cubicBezTo>
                    <a:pt x="0" y="1168"/>
                    <a:pt x="1109" y="59"/>
                    <a:pt x="2452" y="59"/>
                  </a:cubicBezTo>
                  <a:cubicBezTo>
                    <a:pt x="3794" y="0"/>
                    <a:pt x="4903" y="1109"/>
                    <a:pt x="4903" y="2452"/>
                  </a:cubicBezTo>
                  <a:cubicBezTo>
                    <a:pt x="4962" y="3794"/>
                    <a:pt x="3853" y="4903"/>
                    <a:pt x="2510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6" name="Google Shape;10476;p23"/>
            <p:cNvSpPr/>
            <p:nvPr/>
          </p:nvSpPr>
          <p:spPr>
            <a:xfrm>
              <a:off x="5076625" y="43780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1" y="2393"/>
                  </a:moveTo>
                  <a:cubicBezTo>
                    <a:pt x="59" y="1051"/>
                    <a:pt x="1226" y="0"/>
                    <a:pt x="2511" y="0"/>
                  </a:cubicBezTo>
                  <a:cubicBezTo>
                    <a:pt x="3853" y="58"/>
                    <a:pt x="4962" y="1226"/>
                    <a:pt x="4904" y="2510"/>
                  </a:cubicBezTo>
                  <a:cubicBezTo>
                    <a:pt x="4904" y="3852"/>
                    <a:pt x="3736" y="4962"/>
                    <a:pt x="2394" y="4903"/>
                  </a:cubicBezTo>
                  <a:cubicBezTo>
                    <a:pt x="1051" y="4903"/>
                    <a:pt x="1" y="3736"/>
                    <a:pt x="1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7" name="Google Shape;10477;p23"/>
            <p:cNvSpPr/>
            <p:nvPr/>
          </p:nvSpPr>
          <p:spPr>
            <a:xfrm>
              <a:off x="4830000" y="944400"/>
              <a:ext cx="122625" cy="122600"/>
            </a:xfrm>
            <a:custGeom>
              <a:avLst/>
              <a:gdLst/>
              <a:ahLst/>
              <a:cxnLst/>
              <a:rect l="l" t="t" r="r" b="b"/>
              <a:pathLst>
                <a:path w="4905" h="4904" extrusionOk="0">
                  <a:moveTo>
                    <a:pt x="4904" y="2452"/>
                  </a:moveTo>
                  <a:cubicBezTo>
                    <a:pt x="4904" y="3794"/>
                    <a:pt x="3795" y="4903"/>
                    <a:pt x="2453" y="4903"/>
                  </a:cubicBezTo>
                  <a:cubicBezTo>
                    <a:pt x="1110" y="4903"/>
                    <a:pt x="1" y="3736"/>
                    <a:pt x="1" y="2452"/>
                  </a:cubicBezTo>
                  <a:cubicBezTo>
                    <a:pt x="1" y="1109"/>
                    <a:pt x="1168" y="0"/>
                    <a:pt x="2453" y="0"/>
                  </a:cubicBezTo>
                  <a:cubicBezTo>
                    <a:pt x="3795" y="0"/>
                    <a:pt x="4904" y="1109"/>
                    <a:pt x="4904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8" name="Google Shape;10478;p23"/>
            <p:cNvSpPr/>
            <p:nvPr/>
          </p:nvSpPr>
          <p:spPr>
            <a:xfrm>
              <a:off x="2131825" y="14332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3" y="4904"/>
                  </a:moveTo>
                  <a:cubicBezTo>
                    <a:pt x="1110" y="4904"/>
                    <a:pt x="1" y="3795"/>
                    <a:pt x="1" y="2452"/>
                  </a:cubicBezTo>
                  <a:cubicBezTo>
                    <a:pt x="59" y="1109"/>
                    <a:pt x="1168" y="0"/>
                    <a:pt x="2511" y="0"/>
                  </a:cubicBezTo>
                  <a:cubicBezTo>
                    <a:pt x="3853" y="59"/>
                    <a:pt x="4962" y="1168"/>
                    <a:pt x="4904" y="2510"/>
                  </a:cubicBezTo>
                  <a:cubicBezTo>
                    <a:pt x="4904" y="3853"/>
                    <a:pt x="3795" y="4962"/>
                    <a:pt x="2453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9" name="Google Shape;10479;p23"/>
            <p:cNvSpPr/>
            <p:nvPr/>
          </p:nvSpPr>
          <p:spPr>
            <a:xfrm>
              <a:off x="5565475" y="1679875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2" y="0"/>
                  </a:moveTo>
                  <a:cubicBezTo>
                    <a:pt x="3795" y="0"/>
                    <a:pt x="4962" y="1109"/>
                    <a:pt x="4962" y="2452"/>
                  </a:cubicBezTo>
                  <a:cubicBezTo>
                    <a:pt x="4962" y="3794"/>
                    <a:pt x="3853" y="4903"/>
                    <a:pt x="2511" y="4903"/>
                  </a:cubicBezTo>
                  <a:cubicBezTo>
                    <a:pt x="1168" y="4962"/>
                    <a:pt x="59" y="3852"/>
                    <a:pt x="59" y="2510"/>
                  </a:cubicBezTo>
                  <a:cubicBezTo>
                    <a:pt x="1" y="1167"/>
                    <a:pt x="1110" y="58"/>
                    <a:pt x="245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0" name="Google Shape;10480;p23"/>
            <p:cNvSpPr/>
            <p:nvPr/>
          </p:nvSpPr>
          <p:spPr>
            <a:xfrm>
              <a:off x="3847925" y="4868350"/>
              <a:ext cx="121150" cy="121150"/>
            </a:xfrm>
            <a:custGeom>
              <a:avLst/>
              <a:gdLst/>
              <a:ahLst/>
              <a:cxnLst/>
              <a:rect l="l" t="t" r="r" b="b"/>
              <a:pathLst>
                <a:path w="4846" h="4846" extrusionOk="0">
                  <a:moveTo>
                    <a:pt x="4845" y="2394"/>
                  </a:moveTo>
                  <a:cubicBezTo>
                    <a:pt x="4845" y="3736"/>
                    <a:pt x="3795" y="4845"/>
                    <a:pt x="2452" y="4845"/>
                  </a:cubicBezTo>
                  <a:cubicBezTo>
                    <a:pt x="1168" y="4845"/>
                    <a:pt x="59" y="3795"/>
                    <a:pt x="59" y="2452"/>
                  </a:cubicBezTo>
                  <a:cubicBezTo>
                    <a:pt x="1" y="1110"/>
                    <a:pt x="1110" y="59"/>
                    <a:pt x="2394" y="59"/>
                  </a:cubicBezTo>
                  <a:cubicBezTo>
                    <a:pt x="3736" y="1"/>
                    <a:pt x="4845" y="1110"/>
                    <a:pt x="4845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1" name="Google Shape;10481;p23"/>
            <p:cNvSpPr/>
            <p:nvPr/>
          </p:nvSpPr>
          <p:spPr>
            <a:xfrm>
              <a:off x="1644450" y="2660475"/>
              <a:ext cx="119675" cy="119700"/>
            </a:xfrm>
            <a:custGeom>
              <a:avLst/>
              <a:gdLst/>
              <a:ahLst/>
              <a:cxnLst/>
              <a:rect l="l" t="t" r="r" b="b"/>
              <a:pathLst>
                <a:path w="4787" h="4788" extrusionOk="0">
                  <a:moveTo>
                    <a:pt x="2393" y="1"/>
                  </a:moveTo>
                  <a:cubicBezTo>
                    <a:pt x="3678" y="1"/>
                    <a:pt x="4787" y="1052"/>
                    <a:pt x="4787" y="2394"/>
                  </a:cubicBezTo>
                  <a:cubicBezTo>
                    <a:pt x="4787" y="3678"/>
                    <a:pt x="3736" y="4787"/>
                    <a:pt x="2393" y="4787"/>
                  </a:cubicBezTo>
                  <a:cubicBezTo>
                    <a:pt x="1109" y="4787"/>
                    <a:pt x="0" y="3737"/>
                    <a:pt x="0" y="2394"/>
                  </a:cubicBezTo>
                  <a:cubicBezTo>
                    <a:pt x="0" y="1110"/>
                    <a:pt x="1051" y="1"/>
                    <a:pt x="23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2" name="Google Shape;10482;p23"/>
            <p:cNvSpPr/>
            <p:nvPr/>
          </p:nvSpPr>
          <p:spPr>
            <a:xfrm>
              <a:off x="3605700" y="4868350"/>
              <a:ext cx="121125" cy="121150"/>
            </a:xfrm>
            <a:custGeom>
              <a:avLst/>
              <a:gdLst/>
              <a:ahLst/>
              <a:cxnLst/>
              <a:rect l="l" t="t" r="r" b="b"/>
              <a:pathLst>
                <a:path w="4845" h="4846" extrusionOk="0">
                  <a:moveTo>
                    <a:pt x="4787" y="2394"/>
                  </a:moveTo>
                  <a:cubicBezTo>
                    <a:pt x="4845" y="3736"/>
                    <a:pt x="3736" y="4845"/>
                    <a:pt x="2452" y="4845"/>
                  </a:cubicBezTo>
                  <a:cubicBezTo>
                    <a:pt x="1109" y="4845"/>
                    <a:pt x="59" y="3795"/>
                    <a:pt x="0" y="2452"/>
                  </a:cubicBezTo>
                  <a:cubicBezTo>
                    <a:pt x="0" y="1110"/>
                    <a:pt x="1051" y="59"/>
                    <a:pt x="2393" y="59"/>
                  </a:cubicBezTo>
                  <a:cubicBezTo>
                    <a:pt x="3736" y="1"/>
                    <a:pt x="4787" y="1110"/>
                    <a:pt x="4787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3" name="Google Shape;10483;p23"/>
            <p:cNvSpPr/>
            <p:nvPr/>
          </p:nvSpPr>
          <p:spPr>
            <a:xfrm>
              <a:off x="4342625" y="699250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8"/>
                  </a:moveTo>
                  <a:cubicBezTo>
                    <a:pt x="1051" y="4728"/>
                    <a:pt x="59" y="3736"/>
                    <a:pt x="59" y="2393"/>
                  </a:cubicBezTo>
                  <a:cubicBezTo>
                    <a:pt x="0" y="1051"/>
                    <a:pt x="1051" y="0"/>
                    <a:pt x="2452" y="0"/>
                  </a:cubicBezTo>
                  <a:cubicBezTo>
                    <a:pt x="3736" y="58"/>
                    <a:pt x="4787" y="1051"/>
                    <a:pt x="4728" y="2393"/>
                  </a:cubicBezTo>
                  <a:cubicBezTo>
                    <a:pt x="4728" y="3736"/>
                    <a:pt x="3736" y="4728"/>
                    <a:pt x="2393" y="47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4" name="Google Shape;10484;p23"/>
            <p:cNvSpPr/>
            <p:nvPr/>
          </p:nvSpPr>
          <p:spPr>
            <a:xfrm>
              <a:off x="5568400" y="38906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8" y="2393"/>
                  </a:moveTo>
                  <a:cubicBezTo>
                    <a:pt x="4728" y="3736"/>
                    <a:pt x="3736" y="4728"/>
                    <a:pt x="2394" y="4728"/>
                  </a:cubicBezTo>
                  <a:cubicBezTo>
                    <a:pt x="1051" y="4728"/>
                    <a:pt x="0" y="3678"/>
                    <a:pt x="0" y="2335"/>
                  </a:cubicBezTo>
                  <a:cubicBezTo>
                    <a:pt x="59" y="1051"/>
                    <a:pt x="1109" y="0"/>
                    <a:pt x="2394" y="0"/>
                  </a:cubicBezTo>
                  <a:cubicBezTo>
                    <a:pt x="3736" y="59"/>
                    <a:pt x="4728" y="1051"/>
                    <a:pt x="4728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5" name="Google Shape;10485;p23"/>
            <p:cNvSpPr/>
            <p:nvPr/>
          </p:nvSpPr>
          <p:spPr>
            <a:xfrm>
              <a:off x="2134750" y="41343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9" y="2393"/>
                  </a:moveTo>
                  <a:cubicBezTo>
                    <a:pt x="4670" y="3678"/>
                    <a:pt x="3678" y="4728"/>
                    <a:pt x="2336" y="4670"/>
                  </a:cubicBezTo>
                  <a:cubicBezTo>
                    <a:pt x="993" y="4670"/>
                    <a:pt x="1" y="3619"/>
                    <a:pt x="1" y="2277"/>
                  </a:cubicBezTo>
                  <a:cubicBezTo>
                    <a:pt x="59" y="992"/>
                    <a:pt x="1051" y="0"/>
                    <a:pt x="2394" y="0"/>
                  </a:cubicBezTo>
                  <a:cubicBezTo>
                    <a:pt x="3736" y="0"/>
                    <a:pt x="4729" y="1051"/>
                    <a:pt x="4670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6" name="Google Shape;10486;p23"/>
            <p:cNvSpPr/>
            <p:nvPr/>
          </p:nvSpPr>
          <p:spPr>
            <a:xfrm>
              <a:off x="2381375" y="43809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5" y="4729"/>
                  </a:moveTo>
                  <a:cubicBezTo>
                    <a:pt x="993" y="4670"/>
                    <a:pt x="0" y="3678"/>
                    <a:pt x="0" y="2336"/>
                  </a:cubicBezTo>
                  <a:cubicBezTo>
                    <a:pt x="0" y="993"/>
                    <a:pt x="1109" y="1"/>
                    <a:pt x="2452" y="1"/>
                  </a:cubicBezTo>
                  <a:cubicBezTo>
                    <a:pt x="3736" y="59"/>
                    <a:pt x="4728" y="1110"/>
                    <a:pt x="4728" y="2394"/>
                  </a:cubicBezTo>
                  <a:cubicBezTo>
                    <a:pt x="4670" y="3736"/>
                    <a:pt x="3619" y="4729"/>
                    <a:pt x="2335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7" name="Google Shape;10487;p23"/>
            <p:cNvSpPr/>
            <p:nvPr/>
          </p:nvSpPr>
          <p:spPr>
            <a:xfrm>
              <a:off x="4097450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2336" y="0"/>
                  </a:moveTo>
                  <a:cubicBezTo>
                    <a:pt x="3620" y="0"/>
                    <a:pt x="4671" y="993"/>
                    <a:pt x="4671" y="2277"/>
                  </a:cubicBezTo>
                  <a:cubicBezTo>
                    <a:pt x="4671" y="3619"/>
                    <a:pt x="3678" y="4612"/>
                    <a:pt x="2336" y="4670"/>
                  </a:cubicBezTo>
                  <a:cubicBezTo>
                    <a:pt x="1052" y="4670"/>
                    <a:pt x="1" y="3619"/>
                    <a:pt x="1" y="2335"/>
                  </a:cubicBezTo>
                  <a:cubicBezTo>
                    <a:pt x="1" y="993"/>
                    <a:pt x="993" y="0"/>
                    <a:pt x="233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8" name="Google Shape;10488;p23"/>
            <p:cNvSpPr/>
            <p:nvPr/>
          </p:nvSpPr>
          <p:spPr>
            <a:xfrm>
              <a:off x="5815025" y="2171625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9"/>
                  </a:moveTo>
                  <a:cubicBezTo>
                    <a:pt x="1051" y="4729"/>
                    <a:pt x="0" y="3678"/>
                    <a:pt x="0" y="2336"/>
                  </a:cubicBezTo>
                  <a:cubicBezTo>
                    <a:pt x="58" y="1052"/>
                    <a:pt x="1051" y="1"/>
                    <a:pt x="2393" y="1"/>
                  </a:cubicBezTo>
                  <a:cubicBezTo>
                    <a:pt x="3736" y="1"/>
                    <a:pt x="4786" y="1052"/>
                    <a:pt x="4728" y="2394"/>
                  </a:cubicBezTo>
                  <a:cubicBezTo>
                    <a:pt x="4728" y="3737"/>
                    <a:pt x="3677" y="4729"/>
                    <a:pt x="239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9" name="Google Shape;10489;p23"/>
            <p:cNvSpPr/>
            <p:nvPr/>
          </p:nvSpPr>
          <p:spPr>
            <a:xfrm>
              <a:off x="5816475" y="33988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0"/>
                  </a:moveTo>
                  <a:cubicBezTo>
                    <a:pt x="3619" y="0"/>
                    <a:pt x="4670" y="993"/>
                    <a:pt x="4670" y="2335"/>
                  </a:cubicBezTo>
                  <a:cubicBezTo>
                    <a:pt x="4670" y="3619"/>
                    <a:pt x="3619" y="4670"/>
                    <a:pt x="2335" y="4670"/>
                  </a:cubicBezTo>
                  <a:cubicBezTo>
                    <a:pt x="993" y="4670"/>
                    <a:pt x="0" y="3619"/>
                    <a:pt x="0" y="2335"/>
                  </a:cubicBezTo>
                  <a:cubicBezTo>
                    <a:pt x="0" y="993"/>
                    <a:pt x="993" y="0"/>
                    <a:pt x="23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0" name="Google Shape;10490;p23"/>
            <p:cNvSpPr/>
            <p:nvPr/>
          </p:nvSpPr>
          <p:spPr>
            <a:xfrm>
              <a:off x="1644450" y="2907100"/>
              <a:ext cx="118225" cy="119675"/>
            </a:xfrm>
            <a:custGeom>
              <a:avLst/>
              <a:gdLst/>
              <a:ahLst/>
              <a:cxnLst/>
              <a:rect l="l" t="t" r="r" b="b"/>
              <a:pathLst>
                <a:path w="4729" h="4787" extrusionOk="0">
                  <a:moveTo>
                    <a:pt x="2335" y="59"/>
                  </a:moveTo>
                  <a:cubicBezTo>
                    <a:pt x="3678" y="1"/>
                    <a:pt x="4728" y="1051"/>
                    <a:pt x="4728" y="2394"/>
                  </a:cubicBezTo>
                  <a:cubicBezTo>
                    <a:pt x="4728" y="3736"/>
                    <a:pt x="3736" y="4729"/>
                    <a:pt x="2452" y="4787"/>
                  </a:cubicBezTo>
                  <a:cubicBezTo>
                    <a:pt x="1109" y="4787"/>
                    <a:pt x="0" y="3736"/>
                    <a:pt x="0" y="2394"/>
                  </a:cubicBezTo>
                  <a:cubicBezTo>
                    <a:pt x="0" y="1110"/>
                    <a:pt x="1051" y="59"/>
                    <a:pt x="233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1" name="Google Shape;10491;p23"/>
            <p:cNvSpPr/>
            <p:nvPr/>
          </p:nvSpPr>
          <p:spPr>
            <a:xfrm>
              <a:off x="2627975" y="9458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6" y="1"/>
                  </a:moveTo>
                  <a:cubicBezTo>
                    <a:pt x="3678" y="1"/>
                    <a:pt x="4729" y="1051"/>
                    <a:pt x="4729" y="2336"/>
                  </a:cubicBezTo>
                  <a:cubicBezTo>
                    <a:pt x="4729" y="3678"/>
                    <a:pt x="3678" y="4729"/>
                    <a:pt x="2336" y="4729"/>
                  </a:cubicBezTo>
                  <a:cubicBezTo>
                    <a:pt x="993" y="4729"/>
                    <a:pt x="1" y="3678"/>
                    <a:pt x="1" y="2394"/>
                  </a:cubicBezTo>
                  <a:cubicBezTo>
                    <a:pt x="1" y="1051"/>
                    <a:pt x="1052" y="59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2" name="Google Shape;10492;p23"/>
            <p:cNvSpPr/>
            <p:nvPr/>
          </p:nvSpPr>
          <p:spPr>
            <a:xfrm>
              <a:off x="1645900" y="2419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1"/>
                  </a:moveTo>
                  <a:cubicBezTo>
                    <a:pt x="3678" y="1"/>
                    <a:pt x="4670" y="993"/>
                    <a:pt x="4670" y="2336"/>
                  </a:cubicBezTo>
                  <a:cubicBezTo>
                    <a:pt x="4670" y="3620"/>
                    <a:pt x="3620" y="4670"/>
                    <a:pt x="2335" y="4670"/>
                  </a:cubicBezTo>
                  <a:cubicBezTo>
                    <a:pt x="993" y="4670"/>
                    <a:pt x="1" y="3620"/>
                    <a:pt x="1" y="2336"/>
                  </a:cubicBezTo>
                  <a:cubicBezTo>
                    <a:pt x="1" y="993"/>
                    <a:pt x="1051" y="1"/>
                    <a:pt x="23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3" name="Google Shape;10493;p23"/>
            <p:cNvSpPr/>
            <p:nvPr/>
          </p:nvSpPr>
          <p:spPr>
            <a:xfrm>
              <a:off x="3118300" y="700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277" y="4612"/>
                  </a:moveTo>
                  <a:cubicBezTo>
                    <a:pt x="993" y="4612"/>
                    <a:pt x="0" y="3561"/>
                    <a:pt x="0" y="2219"/>
                  </a:cubicBezTo>
                  <a:cubicBezTo>
                    <a:pt x="59" y="993"/>
                    <a:pt x="1109" y="0"/>
                    <a:pt x="2394" y="0"/>
                  </a:cubicBezTo>
                  <a:cubicBezTo>
                    <a:pt x="3678" y="0"/>
                    <a:pt x="4670" y="1109"/>
                    <a:pt x="4670" y="2394"/>
                  </a:cubicBezTo>
                  <a:cubicBezTo>
                    <a:pt x="4612" y="3678"/>
                    <a:pt x="3561" y="4670"/>
                    <a:pt x="2277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4" name="Google Shape;10494;p23"/>
            <p:cNvSpPr/>
            <p:nvPr/>
          </p:nvSpPr>
          <p:spPr>
            <a:xfrm>
              <a:off x="1645900" y="31551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4670" y="2335"/>
                  </a:moveTo>
                  <a:cubicBezTo>
                    <a:pt x="4670" y="3678"/>
                    <a:pt x="3620" y="4670"/>
                    <a:pt x="2277" y="4670"/>
                  </a:cubicBezTo>
                  <a:cubicBezTo>
                    <a:pt x="1051" y="4612"/>
                    <a:pt x="1" y="3620"/>
                    <a:pt x="1" y="2335"/>
                  </a:cubicBezTo>
                  <a:cubicBezTo>
                    <a:pt x="1" y="1051"/>
                    <a:pt x="1051" y="1"/>
                    <a:pt x="2394" y="59"/>
                  </a:cubicBezTo>
                  <a:cubicBezTo>
                    <a:pt x="3620" y="59"/>
                    <a:pt x="4670" y="1110"/>
                    <a:pt x="4670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5" name="Google Shape;10495;p23"/>
            <p:cNvSpPr/>
            <p:nvPr/>
          </p:nvSpPr>
          <p:spPr>
            <a:xfrm>
              <a:off x="1892525" y="1682775"/>
              <a:ext cx="116750" cy="116775"/>
            </a:xfrm>
            <a:custGeom>
              <a:avLst/>
              <a:gdLst/>
              <a:ahLst/>
              <a:cxnLst/>
              <a:rect l="l" t="t" r="r" b="b"/>
              <a:pathLst>
                <a:path w="4670" h="4671" extrusionOk="0">
                  <a:moveTo>
                    <a:pt x="4670" y="2336"/>
                  </a:moveTo>
                  <a:cubicBezTo>
                    <a:pt x="4670" y="3620"/>
                    <a:pt x="3619" y="4670"/>
                    <a:pt x="2277" y="4670"/>
                  </a:cubicBezTo>
                  <a:cubicBezTo>
                    <a:pt x="1051" y="4670"/>
                    <a:pt x="0" y="3620"/>
                    <a:pt x="0" y="2394"/>
                  </a:cubicBezTo>
                  <a:cubicBezTo>
                    <a:pt x="0" y="1051"/>
                    <a:pt x="1051" y="1"/>
                    <a:pt x="2335" y="59"/>
                  </a:cubicBezTo>
                  <a:cubicBezTo>
                    <a:pt x="3619" y="59"/>
                    <a:pt x="4611" y="1051"/>
                    <a:pt x="4670" y="23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6" name="Google Shape;10496;p23"/>
            <p:cNvSpPr/>
            <p:nvPr/>
          </p:nvSpPr>
          <p:spPr>
            <a:xfrm>
              <a:off x="4832925" y="4629025"/>
              <a:ext cx="116775" cy="115325"/>
            </a:xfrm>
            <a:custGeom>
              <a:avLst/>
              <a:gdLst/>
              <a:ahLst/>
              <a:cxnLst/>
              <a:rect l="l" t="t" r="r" b="b"/>
              <a:pathLst>
                <a:path w="4671" h="4613" extrusionOk="0">
                  <a:moveTo>
                    <a:pt x="2336" y="1"/>
                  </a:moveTo>
                  <a:cubicBezTo>
                    <a:pt x="3678" y="1"/>
                    <a:pt x="4670" y="1051"/>
                    <a:pt x="4670" y="2336"/>
                  </a:cubicBezTo>
                  <a:cubicBezTo>
                    <a:pt x="4670" y="3620"/>
                    <a:pt x="3620" y="4612"/>
                    <a:pt x="2336" y="4612"/>
                  </a:cubicBezTo>
                  <a:cubicBezTo>
                    <a:pt x="1051" y="4612"/>
                    <a:pt x="1" y="3561"/>
                    <a:pt x="59" y="2277"/>
                  </a:cubicBezTo>
                  <a:cubicBezTo>
                    <a:pt x="59" y="993"/>
                    <a:pt x="1110" y="1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7" name="Google Shape;10497;p23"/>
            <p:cNvSpPr/>
            <p:nvPr/>
          </p:nvSpPr>
          <p:spPr>
            <a:xfrm>
              <a:off x="3360525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4671" y="2335"/>
                  </a:moveTo>
                  <a:cubicBezTo>
                    <a:pt x="4671" y="3619"/>
                    <a:pt x="3620" y="4670"/>
                    <a:pt x="2277" y="4612"/>
                  </a:cubicBezTo>
                  <a:cubicBezTo>
                    <a:pt x="1052" y="4612"/>
                    <a:pt x="1" y="3561"/>
                    <a:pt x="1" y="2335"/>
                  </a:cubicBezTo>
                  <a:cubicBezTo>
                    <a:pt x="1" y="993"/>
                    <a:pt x="1052" y="0"/>
                    <a:pt x="2394" y="0"/>
                  </a:cubicBezTo>
                  <a:cubicBezTo>
                    <a:pt x="3678" y="0"/>
                    <a:pt x="4671" y="1051"/>
                    <a:pt x="4671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8" name="Google Shape;10498;p23"/>
            <p:cNvSpPr/>
            <p:nvPr/>
          </p:nvSpPr>
          <p:spPr>
            <a:xfrm>
              <a:off x="1889600" y="3890650"/>
              <a:ext cx="113850" cy="112375"/>
            </a:xfrm>
            <a:custGeom>
              <a:avLst/>
              <a:gdLst/>
              <a:ahLst/>
              <a:cxnLst/>
              <a:rect l="l" t="t" r="r" b="b"/>
              <a:pathLst>
                <a:path w="4554" h="4495" extrusionOk="0">
                  <a:moveTo>
                    <a:pt x="4553" y="2277"/>
                  </a:moveTo>
                  <a:cubicBezTo>
                    <a:pt x="4495" y="3503"/>
                    <a:pt x="3503" y="4495"/>
                    <a:pt x="2277" y="4495"/>
                  </a:cubicBezTo>
                  <a:cubicBezTo>
                    <a:pt x="993" y="4436"/>
                    <a:pt x="0" y="3386"/>
                    <a:pt x="59" y="2160"/>
                  </a:cubicBezTo>
                  <a:cubicBezTo>
                    <a:pt x="117" y="934"/>
                    <a:pt x="1109" y="0"/>
                    <a:pt x="2277" y="0"/>
                  </a:cubicBezTo>
                  <a:cubicBezTo>
                    <a:pt x="3561" y="0"/>
                    <a:pt x="4553" y="993"/>
                    <a:pt x="4553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9" name="Google Shape;10499;p23"/>
            <p:cNvSpPr/>
            <p:nvPr/>
          </p:nvSpPr>
          <p:spPr>
            <a:xfrm>
              <a:off x="4345525" y="4872725"/>
              <a:ext cx="112400" cy="112400"/>
            </a:xfrm>
            <a:custGeom>
              <a:avLst/>
              <a:gdLst/>
              <a:ahLst/>
              <a:cxnLst/>
              <a:rect l="l" t="t" r="r" b="b"/>
              <a:pathLst>
                <a:path w="4496" h="4496" extrusionOk="0">
                  <a:moveTo>
                    <a:pt x="2277" y="4495"/>
                  </a:moveTo>
                  <a:cubicBezTo>
                    <a:pt x="993" y="4495"/>
                    <a:pt x="1" y="3444"/>
                    <a:pt x="1" y="2219"/>
                  </a:cubicBezTo>
                  <a:cubicBezTo>
                    <a:pt x="59" y="993"/>
                    <a:pt x="1052" y="1"/>
                    <a:pt x="2336" y="1"/>
                  </a:cubicBezTo>
                  <a:cubicBezTo>
                    <a:pt x="3503" y="59"/>
                    <a:pt x="4495" y="1051"/>
                    <a:pt x="4495" y="2219"/>
                  </a:cubicBezTo>
                  <a:cubicBezTo>
                    <a:pt x="4495" y="3503"/>
                    <a:pt x="3503" y="4495"/>
                    <a:pt x="2277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0" name="Google Shape;10500;p23"/>
            <p:cNvSpPr/>
            <p:nvPr/>
          </p:nvSpPr>
          <p:spPr>
            <a:xfrm>
              <a:off x="2626525" y="4626125"/>
              <a:ext cx="112400" cy="112375"/>
            </a:xfrm>
            <a:custGeom>
              <a:avLst/>
              <a:gdLst/>
              <a:ahLst/>
              <a:cxnLst/>
              <a:rect l="l" t="t" r="r" b="b"/>
              <a:pathLst>
                <a:path w="4496" h="4495" extrusionOk="0">
                  <a:moveTo>
                    <a:pt x="2277" y="0"/>
                  </a:moveTo>
                  <a:cubicBezTo>
                    <a:pt x="3503" y="0"/>
                    <a:pt x="4495" y="1051"/>
                    <a:pt x="4495" y="2276"/>
                  </a:cubicBezTo>
                  <a:cubicBezTo>
                    <a:pt x="4495" y="3502"/>
                    <a:pt x="3444" y="4495"/>
                    <a:pt x="2219" y="4495"/>
                  </a:cubicBezTo>
                  <a:cubicBezTo>
                    <a:pt x="993" y="4495"/>
                    <a:pt x="59" y="3502"/>
                    <a:pt x="1" y="2276"/>
                  </a:cubicBezTo>
                  <a:cubicBezTo>
                    <a:pt x="1" y="1051"/>
                    <a:pt x="1051" y="0"/>
                    <a:pt x="227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1" name="Google Shape;10501;p23"/>
            <p:cNvSpPr/>
            <p:nvPr/>
          </p:nvSpPr>
          <p:spPr>
            <a:xfrm>
              <a:off x="5819400" y="1933775"/>
              <a:ext cx="110925" cy="109475"/>
            </a:xfrm>
            <a:custGeom>
              <a:avLst/>
              <a:gdLst/>
              <a:ahLst/>
              <a:cxnLst/>
              <a:rect l="l" t="t" r="r" b="b"/>
              <a:pathLst>
                <a:path w="4437" h="4379" extrusionOk="0">
                  <a:moveTo>
                    <a:pt x="4436" y="2160"/>
                  </a:moveTo>
                  <a:cubicBezTo>
                    <a:pt x="4436" y="3386"/>
                    <a:pt x="3502" y="4378"/>
                    <a:pt x="2277" y="4378"/>
                  </a:cubicBezTo>
                  <a:cubicBezTo>
                    <a:pt x="992" y="4378"/>
                    <a:pt x="0" y="3444"/>
                    <a:pt x="0" y="2160"/>
                  </a:cubicBezTo>
                  <a:cubicBezTo>
                    <a:pt x="0" y="934"/>
                    <a:pt x="992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2" name="Google Shape;10502;p23"/>
            <p:cNvSpPr/>
            <p:nvPr/>
          </p:nvSpPr>
          <p:spPr>
            <a:xfrm>
              <a:off x="5329075" y="1196850"/>
              <a:ext cx="110925" cy="110925"/>
            </a:xfrm>
            <a:custGeom>
              <a:avLst/>
              <a:gdLst/>
              <a:ahLst/>
              <a:cxnLst/>
              <a:rect l="l" t="t" r="r" b="b"/>
              <a:pathLst>
                <a:path w="4437" h="4437" extrusionOk="0">
                  <a:moveTo>
                    <a:pt x="4437" y="2218"/>
                  </a:moveTo>
                  <a:cubicBezTo>
                    <a:pt x="4437" y="3444"/>
                    <a:pt x="3503" y="4378"/>
                    <a:pt x="2277" y="4437"/>
                  </a:cubicBezTo>
                  <a:cubicBezTo>
                    <a:pt x="993" y="4437"/>
                    <a:pt x="1" y="3444"/>
                    <a:pt x="59" y="2160"/>
                  </a:cubicBezTo>
                  <a:cubicBezTo>
                    <a:pt x="59" y="934"/>
                    <a:pt x="1051" y="0"/>
                    <a:pt x="2277" y="0"/>
                  </a:cubicBezTo>
                  <a:cubicBezTo>
                    <a:pt x="3503" y="0"/>
                    <a:pt x="4437" y="993"/>
                    <a:pt x="4437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3" name="Google Shape;10503;p23"/>
            <p:cNvSpPr/>
            <p:nvPr/>
          </p:nvSpPr>
          <p:spPr>
            <a:xfrm>
              <a:off x="4593600" y="703625"/>
              <a:ext cx="110950" cy="109450"/>
            </a:xfrm>
            <a:custGeom>
              <a:avLst/>
              <a:gdLst/>
              <a:ahLst/>
              <a:cxnLst/>
              <a:rect l="l" t="t" r="r" b="b"/>
              <a:pathLst>
                <a:path w="4438" h="4378" extrusionOk="0">
                  <a:moveTo>
                    <a:pt x="4379" y="2218"/>
                  </a:moveTo>
                  <a:cubicBezTo>
                    <a:pt x="4379" y="3444"/>
                    <a:pt x="3445" y="4378"/>
                    <a:pt x="2219" y="4378"/>
                  </a:cubicBezTo>
                  <a:cubicBezTo>
                    <a:pt x="935" y="4378"/>
                    <a:pt x="1" y="3444"/>
                    <a:pt x="1" y="2160"/>
                  </a:cubicBezTo>
                  <a:cubicBezTo>
                    <a:pt x="59" y="934"/>
                    <a:pt x="993" y="0"/>
                    <a:pt x="2219" y="0"/>
                  </a:cubicBezTo>
                  <a:cubicBezTo>
                    <a:pt x="3445" y="0"/>
                    <a:pt x="4437" y="992"/>
                    <a:pt x="4379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4" name="Google Shape;10504;p23"/>
            <p:cNvSpPr/>
            <p:nvPr/>
          </p:nvSpPr>
          <p:spPr>
            <a:xfrm>
              <a:off x="1648825" y="2174550"/>
              <a:ext cx="110925" cy="112400"/>
            </a:xfrm>
            <a:custGeom>
              <a:avLst/>
              <a:gdLst/>
              <a:ahLst/>
              <a:cxnLst/>
              <a:rect l="l" t="t" r="r" b="b"/>
              <a:pathLst>
                <a:path w="4437" h="4496" extrusionOk="0">
                  <a:moveTo>
                    <a:pt x="4436" y="2277"/>
                  </a:moveTo>
                  <a:cubicBezTo>
                    <a:pt x="4436" y="3503"/>
                    <a:pt x="3503" y="4437"/>
                    <a:pt x="2277" y="4495"/>
                  </a:cubicBezTo>
                  <a:cubicBezTo>
                    <a:pt x="993" y="4495"/>
                    <a:pt x="0" y="3503"/>
                    <a:pt x="0" y="2277"/>
                  </a:cubicBezTo>
                  <a:cubicBezTo>
                    <a:pt x="0" y="993"/>
                    <a:pt x="993" y="1"/>
                    <a:pt x="2218" y="59"/>
                  </a:cubicBezTo>
                  <a:cubicBezTo>
                    <a:pt x="3444" y="59"/>
                    <a:pt x="4436" y="993"/>
                    <a:pt x="4436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5" name="Google Shape;10505;p23"/>
            <p:cNvSpPr/>
            <p:nvPr/>
          </p:nvSpPr>
          <p:spPr>
            <a:xfrm>
              <a:off x="3121225" y="4875650"/>
              <a:ext cx="109450" cy="108000"/>
            </a:xfrm>
            <a:custGeom>
              <a:avLst/>
              <a:gdLst/>
              <a:ahLst/>
              <a:cxnLst/>
              <a:rect l="l" t="t" r="r" b="b"/>
              <a:pathLst>
                <a:path w="4378" h="4320" extrusionOk="0">
                  <a:moveTo>
                    <a:pt x="4378" y="2160"/>
                  </a:moveTo>
                  <a:cubicBezTo>
                    <a:pt x="4378" y="3386"/>
                    <a:pt x="3386" y="4320"/>
                    <a:pt x="2160" y="4320"/>
                  </a:cubicBezTo>
                  <a:cubicBezTo>
                    <a:pt x="934" y="4320"/>
                    <a:pt x="0" y="3327"/>
                    <a:pt x="59" y="2102"/>
                  </a:cubicBezTo>
                  <a:cubicBezTo>
                    <a:pt x="59" y="876"/>
                    <a:pt x="1051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6" name="Google Shape;10506;p23"/>
            <p:cNvSpPr/>
            <p:nvPr/>
          </p:nvSpPr>
          <p:spPr>
            <a:xfrm>
              <a:off x="1648825" y="3401800"/>
              <a:ext cx="110925" cy="109450"/>
            </a:xfrm>
            <a:custGeom>
              <a:avLst/>
              <a:gdLst/>
              <a:ahLst/>
              <a:cxnLst/>
              <a:rect l="l" t="t" r="r" b="b"/>
              <a:pathLst>
                <a:path w="4437" h="4378" extrusionOk="0">
                  <a:moveTo>
                    <a:pt x="59" y="2160"/>
                  </a:moveTo>
                  <a:cubicBezTo>
                    <a:pt x="59" y="934"/>
                    <a:pt x="993" y="0"/>
                    <a:pt x="2277" y="59"/>
                  </a:cubicBezTo>
                  <a:cubicBezTo>
                    <a:pt x="3444" y="59"/>
                    <a:pt x="4436" y="1051"/>
                    <a:pt x="4378" y="2277"/>
                  </a:cubicBezTo>
                  <a:cubicBezTo>
                    <a:pt x="4378" y="3444"/>
                    <a:pt x="3386" y="4378"/>
                    <a:pt x="2218" y="4378"/>
                  </a:cubicBezTo>
                  <a:cubicBezTo>
                    <a:pt x="993" y="4378"/>
                    <a:pt x="0" y="3444"/>
                    <a:pt x="59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7" name="Google Shape;10507;p23"/>
            <p:cNvSpPr/>
            <p:nvPr/>
          </p:nvSpPr>
          <p:spPr>
            <a:xfrm>
              <a:off x="5574225" y="1440550"/>
              <a:ext cx="108025" cy="108000"/>
            </a:xfrm>
            <a:custGeom>
              <a:avLst/>
              <a:gdLst/>
              <a:ahLst/>
              <a:cxnLst/>
              <a:rect l="l" t="t" r="r" b="b"/>
              <a:pathLst>
                <a:path w="4321" h="4320" extrusionOk="0">
                  <a:moveTo>
                    <a:pt x="2161" y="4320"/>
                  </a:moveTo>
                  <a:cubicBezTo>
                    <a:pt x="993" y="4320"/>
                    <a:pt x="1" y="3386"/>
                    <a:pt x="1" y="2218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328" y="0"/>
                    <a:pt x="4320" y="934"/>
                    <a:pt x="4320" y="2160"/>
                  </a:cubicBezTo>
                  <a:cubicBezTo>
                    <a:pt x="4320" y="3327"/>
                    <a:pt x="3386" y="4320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8" name="Google Shape;10508;p23"/>
            <p:cNvSpPr/>
            <p:nvPr/>
          </p:nvSpPr>
          <p:spPr>
            <a:xfrm>
              <a:off x="5820850" y="3649875"/>
              <a:ext cx="108000" cy="108000"/>
            </a:xfrm>
            <a:custGeom>
              <a:avLst/>
              <a:gdLst/>
              <a:ahLst/>
              <a:cxnLst/>
              <a:rect l="l" t="t" r="r" b="b"/>
              <a:pathLst>
                <a:path w="4320" h="4320" extrusionOk="0">
                  <a:moveTo>
                    <a:pt x="2160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1" y="992"/>
                    <a:pt x="993" y="0"/>
                    <a:pt x="2160" y="0"/>
                  </a:cubicBezTo>
                  <a:cubicBezTo>
                    <a:pt x="3328" y="0"/>
                    <a:pt x="4320" y="992"/>
                    <a:pt x="4320" y="2160"/>
                  </a:cubicBezTo>
                  <a:cubicBezTo>
                    <a:pt x="4320" y="3327"/>
                    <a:pt x="3328" y="4320"/>
                    <a:pt x="2160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9" name="Google Shape;10509;p23"/>
            <p:cNvSpPr/>
            <p:nvPr/>
          </p:nvSpPr>
          <p:spPr>
            <a:xfrm>
              <a:off x="5083925" y="950225"/>
              <a:ext cx="109475" cy="109475"/>
            </a:xfrm>
            <a:custGeom>
              <a:avLst/>
              <a:gdLst/>
              <a:ahLst/>
              <a:cxnLst/>
              <a:rect l="l" t="t" r="r" b="b"/>
              <a:pathLst>
                <a:path w="4379" h="4379" extrusionOk="0">
                  <a:moveTo>
                    <a:pt x="4320" y="2161"/>
                  </a:moveTo>
                  <a:cubicBezTo>
                    <a:pt x="4378" y="3328"/>
                    <a:pt x="3386" y="4320"/>
                    <a:pt x="2219" y="4379"/>
                  </a:cubicBezTo>
                  <a:cubicBezTo>
                    <a:pt x="1051" y="4379"/>
                    <a:pt x="59" y="3445"/>
                    <a:pt x="0" y="2219"/>
                  </a:cubicBezTo>
                  <a:cubicBezTo>
                    <a:pt x="0" y="1051"/>
                    <a:pt x="993" y="59"/>
                    <a:pt x="2160" y="59"/>
                  </a:cubicBezTo>
                  <a:cubicBezTo>
                    <a:pt x="3328" y="1"/>
                    <a:pt x="4320" y="993"/>
                    <a:pt x="4320" y="21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0" name="Google Shape;10510;p23"/>
            <p:cNvSpPr/>
            <p:nvPr/>
          </p:nvSpPr>
          <p:spPr>
            <a:xfrm>
              <a:off x="2876050" y="703625"/>
              <a:ext cx="108025" cy="109450"/>
            </a:xfrm>
            <a:custGeom>
              <a:avLst/>
              <a:gdLst/>
              <a:ahLst/>
              <a:cxnLst/>
              <a:rect l="l" t="t" r="r" b="b"/>
              <a:pathLst>
                <a:path w="4321" h="4378" extrusionOk="0">
                  <a:moveTo>
                    <a:pt x="2161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59" y="992"/>
                    <a:pt x="1052" y="0"/>
                    <a:pt x="2219" y="59"/>
                  </a:cubicBezTo>
                  <a:cubicBezTo>
                    <a:pt x="3328" y="59"/>
                    <a:pt x="4320" y="1051"/>
                    <a:pt x="4320" y="2218"/>
                  </a:cubicBezTo>
                  <a:cubicBezTo>
                    <a:pt x="4320" y="3386"/>
                    <a:pt x="3328" y="4378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1" name="Google Shape;10511;p23"/>
            <p:cNvSpPr/>
            <p:nvPr/>
          </p:nvSpPr>
          <p:spPr>
            <a:xfrm>
              <a:off x="5329075" y="4386800"/>
              <a:ext cx="105100" cy="106550"/>
            </a:xfrm>
            <a:custGeom>
              <a:avLst/>
              <a:gdLst/>
              <a:ahLst/>
              <a:cxnLst/>
              <a:rect l="l" t="t" r="r" b="b"/>
              <a:pathLst>
                <a:path w="4204" h="4262" extrusionOk="0">
                  <a:moveTo>
                    <a:pt x="4203" y="2102"/>
                  </a:moveTo>
                  <a:cubicBezTo>
                    <a:pt x="4203" y="3269"/>
                    <a:pt x="3211" y="4203"/>
                    <a:pt x="2102" y="4261"/>
                  </a:cubicBezTo>
                  <a:cubicBezTo>
                    <a:pt x="935" y="4261"/>
                    <a:pt x="1" y="3269"/>
                    <a:pt x="1" y="2102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211" y="0"/>
                    <a:pt x="4203" y="993"/>
                    <a:pt x="4203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2" name="Google Shape;10512;p23"/>
            <p:cNvSpPr/>
            <p:nvPr/>
          </p:nvSpPr>
          <p:spPr>
            <a:xfrm>
              <a:off x="2140600" y="1195400"/>
              <a:ext cx="105075" cy="105075"/>
            </a:xfrm>
            <a:custGeom>
              <a:avLst/>
              <a:gdLst/>
              <a:ahLst/>
              <a:cxnLst/>
              <a:rect l="l" t="t" r="r" b="b"/>
              <a:pathLst>
                <a:path w="4203" h="4203" extrusionOk="0">
                  <a:moveTo>
                    <a:pt x="2102" y="0"/>
                  </a:moveTo>
                  <a:cubicBezTo>
                    <a:pt x="3211" y="0"/>
                    <a:pt x="4203" y="934"/>
                    <a:pt x="4203" y="2101"/>
                  </a:cubicBezTo>
                  <a:cubicBezTo>
                    <a:pt x="4203" y="3269"/>
                    <a:pt x="3269" y="4203"/>
                    <a:pt x="2102" y="4203"/>
                  </a:cubicBezTo>
                  <a:cubicBezTo>
                    <a:pt x="992" y="4203"/>
                    <a:pt x="59" y="3269"/>
                    <a:pt x="0" y="2160"/>
                  </a:cubicBezTo>
                  <a:cubicBezTo>
                    <a:pt x="0" y="992"/>
                    <a:pt x="934" y="58"/>
                    <a:pt x="210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3" name="Google Shape;10513;p23"/>
            <p:cNvSpPr/>
            <p:nvPr/>
          </p:nvSpPr>
          <p:spPr>
            <a:xfrm>
              <a:off x="2388675" y="954600"/>
              <a:ext cx="102175" cy="102175"/>
            </a:xfrm>
            <a:custGeom>
              <a:avLst/>
              <a:gdLst/>
              <a:ahLst/>
              <a:cxnLst/>
              <a:rect l="l" t="t" r="r" b="b"/>
              <a:pathLst>
                <a:path w="4087" h="4087" extrusionOk="0">
                  <a:moveTo>
                    <a:pt x="4086" y="2044"/>
                  </a:moveTo>
                  <a:cubicBezTo>
                    <a:pt x="4086" y="3211"/>
                    <a:pt x="3211" y="4087"/>
                    <a:pt x="2043" y="4087"/>
                  </a:cubicBezTo>
                  <a:cubicBezTo>
                    <a:pt x="876" y="4028"/>
                    <a:pt x="0" y="3153"/>
                    <a:pt x="0" y="1986"/>
                  </a:cubicBezTo>
                  <a:cubicBezTo>
                    <a:pt x="59" y="876"/>
                    <a:pt x="934" y="1"/>
                    <a:pt x="2043" y="1"/>
                  </a:cubicBezTo>
                  <a:cubicBezTo>
                    <a:pt x="3211" y="1"/>
                    <a:pt x="4086" y="876"/>
                    <a:pt x="4086" y="20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4" name="Google Shape;10514;p23"/>
            <p:cNvSpPr/>
            <p:nvPr/>
          </p:nvSpPr>
          <p:spPr>
            <a:xfrm>
              <a:off x="5577150" y="4141650"/>
              <a:ext cx="102175" cy="102150"/>
            </a:xfrm>
            <a:custGeom>
              <a:avLst/>
              <a:gdLst/>
              <a:ahLst/>
              <a:cxnLst/>
              <a:rect l="l" t="t" r="r" b="b"/>
              <a:pathLst>
                <a:path w="4087" h="4086" extrusionOk="0">
                  <a:moveTo>
                    <a:pt x="4087" y="2043"/>
                  </a:moveTo>
                  <a:cubicBezTo>
                    <a:pt x="4087" y="3210"/>
                    <a:pt x="3153" y="4086"/>
                    <a:pt x="2044" y="4086"/>
                  </a:cubicBezTo>
                  <a:cubicBezTo>
                    <a:pt x="876" y="4086"/>
                    <a:pt x="1" y="3210"/>
                    <a:pt x="1" y="2043"/>
                  </a:cubicBezTo>
                  <a:cubicBezTo>
                    <a:pt x="1" y="876"/>
                    <a:pt x="876" y="0"/>
                    <a:pt x="2044" y="0"/>
                  </a:cubicBezTo>
                  <a:cubicBezTo>
                    <a:pt x="3211" y="0"/>
                    <a:pt x="4087" y="934"/>
                    <a:pt x="4087" y="204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5" name="Google Shape;10515;p23"/>
            <p:cNvSpPr/>
            <p:nvPr/>
          </p:nvSpPr>
          <p:spPr>
            <a:xfrm>
              <a:off x="4593600" y="4877100"/>
              <a:ext cx="103650" cy="103650"/>
            </a:xfrm>
            <a:custGeom>
              <a:avLst/>
              <a:gdLst/>
              <a:ahLst/>
              <a:cxnLst/>
              <a:rect l="l" t="t" r="r" b="b"/>
              <a:pathLst>
                <a:path w="4146" h="4146" extrusionOk="0">
                  <a:moveTo>
                    <a:pt x="4087" y="2102"/>
                  </a:moveTo>
                  <a:cubicBezTo>
                    <a:pt x="4087" y="3269"/>
                    <a:pt x="3211" y="4145"/>
                    <a:pt x="2044" y="4145"/>
                  </a:cubicBezTo>
                  <a:cubicBezTo>
                    <a:pt x="877" y="4145"/>
                    <a:pt x="1" y="3211"/>
                    <a:pt x="1" y="2044"/>
                  </a:cubicBezTo>
                  <a:cubicBezTo>
                    <a:pt x="1" y="935"/>
                    <a:pt x="935" y="1"/>
                    <a:pt x="2102" y="59"/>
                  </a:cubicBezTo>
                  <a:cubicBezTo>
                    <a:pt x="3211" y="59"/>
                    <a:pt x="4145" y="935"/>
                    <a:pt x="4087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6" name="Google Shape;10516;p23"/>
            <p:cNvSpPr/>
            <p:nvPr/>
          </p:nvSpPr>
          <p:spPr>
            <a:xfrm>
              <a:off x="1653200" y="1932325"/>
              <a:ext cx="102175" cy="103625"/>
            </a:xfrm>
            <a:custGeom>
              <a:avLst/>
              <a:gdLst/>
              <a:ahLst/>
              <a:cxnLst/>
              <a:rect l="l" t="t" r="r" b="b"/>
              <a:pathLst>
                <a:path w="4087" h="4145" extrusionOk="0">
                  <a:moveTo>
                    <a:pt x="1985" y="4086"/>
                  </a:moveTo>
                  <a:cubicBezTo>
                    <a:pt x="818" y="4086"/>
                    <a:pt x="0" y="3152"/>
                    <a:pt x="0" y="1985"/>
                  </a:cubicBezTo>
                  <a:cubicBezTo>
                    <a:pt x="59" y="876"/>
                    <a:pt x="993" y="0"/>
                    <a:pt x="2160" y="58"/>
                  </a:cubicBezTo>
                  <a:cubicBezTo>
                    <a:pt x="3269" y="117"/>
                    <a:pt x="4086" y="992"/>
                    <a:pt x="4086" y="2160"/>
                  </a:cubicBezTo>
                  <a:cubicBezTo>
                    <a:pt x="4028" y="3269"/>
                    <a:pt x="3152" y="4144"/>
                    <a:pt x="1985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7" name="Google Shape;10517;p23"/>
            <p:cNvSpPr/>
            <p:nvPr/>
          </p:nvSpPr>
          <p:spPr>
            <a:xfrm>
              <a:off x="6067475" y="2673625"/>
              <a:ext cx="100700" cy="100700"/>
            </a:xfrm>
            <a:custGeom>
              <a:avLst/>
              <a:gdLst/>
              <a:ahLst/>
              <a:cxnLst/>
              <a:rect l="l" t="t" r="r" b="b"/>
              <a:pathLst>
                <a:path w="4028" h="4028" extrusionOk="0">
                  <a:moveTo>
                    <a:pt x="2043" y="4028"/>
                  </a:moveTo>
                  <a:cubicBezTo>
                    <a:pt x="934" y="4028"/>
                    <a:pt x="0" y="3152"/>
                    <a:pt x="0" y="2043"/>
                  </a:cubicBezTo>
                  <a:cubicBezTo>
                    <a:pt x="0" y="934"/>
                    <a:pt x="876" y="0"/>
                    <a:pt x="2043" y="59"/>
                  </a:cubicBezTo>
                  <a:cubicBezTo>
                    <a:pt x="3152" y="59"/>
                    <a:pt x="4028" y="934"/>
                    <a:pt x="4028" y="2043"/>
                  </a:cubicBezTo>
                  <a:cubicBezTo>
                    <a:pt x="4028" y="3152"/>
                    <a:pt x="3152" y="4028"/>
                    <a:pt x="2043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8" name="Google Shape;10518;p23"/>
            <p:cNvSpPr/>
            <p:nvPr/>
          </p:nvSpPr>
          <p:spPr>
            <a:xfrm>
              <a:off x="5088300" y="4636325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876" y="4028"/>
                    <a:pt x="1" y="3153"/>
                    <a:pt x="1" y="1985"/>
                  </a:cubicBezTo>
                  <a:cubicBezTo>
                    <a:pt x="1" y="876"/>
                    <a:pt x="876" y="1"/>
                    <a:pt x="1985" y="1"/>
                  </a:cubicBezTo>
                  <a:cubicBezTo>
                    <a:pt x="3153" y="1"/>
                    <a:pt x="4028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9" name="Google Shape;10519;p23"/>
            <p:cNvSpPr/>
            <p:nvPr/>
          </p:nvSpPr>
          <p:spPr>
            <a:xfrm>
              <a:off x="1899825" y="1443475"/>
              <a:ext cx="102150" cy="102150"/>
            </a:xfrm>
            <a:custGeom>
              <a:avLst/>
              <a:gdLst/>
              <a:ahLst/>
              <a:cxnLst/>
              <a:rect l="l" t="t" r="r" b="b"/>
              <a:pathLst>
                <a:path w="4086" h="4086" extrusionOk="0">
                  <a:moveTo>
                    <a:pt x="2101" y="58"/>
                  </a:moveTo>
                  <a:cubicBezTo>
                    <a:pt x="3210" y="58"/>
                    <a:pt x="4086" y="992"/>
                    <a:pt x="4028" y="2101"/>
                  </a:cubicBezTo>
                  <a:cubicBezTo>
                    <a:pt x="4028" y="3210"/>
                    <a:pt x="3094" y="4086"/>
                    <a:pt x="1926" y="4086"/>
                  </a:cubicBezTo>
                  <a:cubicBezTo>
                    <a:pt x="817" y="4028"/>
                    <a:pt x="0" y="3094"/>
                    <a:pt x="58" y="1985"/>
                  </a:cubicBezTo>
                  <a:cubicBezTo>
                    <a:pt x="58" y="876"/>
                    <a:pt x="992" y="0"/>
                    <a:pt x="2101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0" name="Google Shape;10520;p23"/>
            <p:cNvSpPr/>
            <p:nvPr/>
          </p:nvSpPr>
          <p:spPr>
            <a:xfrm>
              <a:off x="6066000" y="2917325"/>
              <a:ext cx="102175" cy="100700"/>
            </a:xfrm>
            <a:custGeom>
              <a:avLst/>
              <a:gdLst/>
              <a:ahLst/>
              <a:cxnLst/>
              <a:rect l="l" t="t" r="r" b="b"/>
              <a:pathLst>
                <a:path w="4087" h="4028" extrusionOk="0">
                  <a:moveTo>
                    <a:pt x="4028" y="2043"/>
                  </a:moveTo>
                  <a:cubicBezTo>
                    <a:pt x="4028" y="3094"/>
                    <a:pt x="3094" y="4028"/>
                    <a:pt x="1985" y="3969"/>
                  </a:cubicBezTo>
                  <a:cubicBezTo>
                    <a:pt x="935" y="3969"/>
                    <a:pt x="1" y="3035"/>
                    <a:pt x="59" y="1926"/>
                  </a:cubicBezTo>
                  <a:cubicBezTo>
                    <a:pt x="118" y="876"/>
                    <a:pt x="993" y="0"/>
                    <a:pt x="2044" y="0"/>
                  </a:cubicBezTo>
                  <a:cubicBezTo>
                    <a:pt x="3153" y="0"/>
                    <a:pt x="4087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1" name="Google Shape;10521;p23"/>
            <p:cNvSpPr/>
            <p:nvPr/>
          </p:nvSpPr>
          <p:spPr>
            <a:xfrm>
              <a:off x="2878975" y="4878575"/>
              <a:ext cx="100725" cy="100700"/>
            </a:xfrm>
            <a:custGeom>
              <a:avLst/>
              <a:gdLst/>
              <a:ahLst/>
              <a:cxnLst/>
              <a:rect l="l" t="t" r="r" b="b"/>
              <a:pathLst>
                <a:path w="4029" h="4028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935" y="4028"/>
                    <a:pt x="1" y="3094"/>
                    <a:pt x="59" y="1985"/>
                  </a:cubicBezTo>
                  <a:cubicBezTo>
                    <a:pt x="59" y="934"/>
                    <a:pt x="935" y="58"/>
                    <a:pt x="1985" y="0"/>
                  </a:cubicBezTo>
                  <a:cubicBezTo>
                    <a:pt x="3094" y="0"/>
                    <a:pt x="4028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2" name="Google Shape;10522;p23"/>
            <p:cNvSpPr/>
            <p:nvPr/>
          </p:nvSpPr>
          <p:spPr>
            <a:xfrm>
              <a:off x="3862525" y="465750"/>
              <a:ext cx="100700" cy="100725"/>
            </a:xfrm>
            <a:custGeom>
              <a:avLst/>
              <a:gdLst/>
              <a:ahLst/>
              <a:cxnLst/>
              <a:rect l="l" t="t" r="r" b="b"/>
              <a:pathLst>
                <a:path w="4028" h="4029" extrusionOk="0">
                  <a:moveTo>
                    <a:pt x="4028" y="1985"/>
                  </a:moveTo>
                  <a:cubicBezTo>
                    <a:pt x="4028" y="3094"/>
                    <a:pt x="3094" y="4028"/>
                    <a:pt x="1985" y="3970"/>
                  </a:cubicBezTo>
                  <a:cubicBezTo>
                    <a:pt x="934" y="3970"/>
                    <a:pt x="0" y="3094"/>
                    <a:pt x="0" y="1985"/>
                  </a:cubicBezTo>
                  <a:cubicBezTo>
                    <a:pt x="0" y="935"/>
                    <a:pt x="934" y="1"/>
                    <a:pt x="1985" y="1"/>
                  </a:cubicBezTo>
                  <a:cubicBezTo>
                    <a:pt x="3036" y="1"/>
                    <a:pt x="3970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3" name="Google Shape;10523;p23"/>
            <p:cNvSpPr/>
            <p:nvPr/>
          </p:nvSpPr>
          <p:spPr>
            <a:xfrm>
              <a:off x="3615900" y="465750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2044" y="4028"/>
                  </a:moveTo>
                  <a:cubicBezTo>
                    <a:pt x="935" y="4028"/>
                    <a:pt x="1" y="3094"/>
                    <a:pt x="1" y="2044"/>
                  </a:cubicBezTo>
                  <a:cubicBezTo>
                    <a:pt x="1" y="935"/>
                    <a:pt x="935" y="1"/>
                    <a:pt x="2044" y="1"/>
                  </a:cubicBezTo>
                  <a:cubicBezTo>
                    <a:pt x="3094" y="1"/>
                    <a:pt x="3970" y="876"/>
                    <a:pt x="4028" y="1985"/>
                  </a:cubicBezTo>
                  <a:cubicBezTo>
                    <a:pt x="4028" y="3036"/>
                    <a:pt x="3153" y="3970"/>
                    <a:pt x="2044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4" name="Google Shape;10524;p23"/>
            <p:cNvSpPr/>
            <p:nvPr/>
          </p:nvSpPr>
          <p:spPr>
            <a:xfrm>
              <a:off x="2143500" y="4389725"/>
              <a:ext cx="100725" cy="99250"/>
            </a:xfrm>
            <a:custGeom>
              <a:avLst/>
              <a:gdLst/>
              <a:ahLst/>
              <a:cxnLst/>
              <a:rect l="l" t="t" r="r" b="b"/>
              <a:pathLst>
                <a:path w="4029" h="3970" extrusionOk="0">
                  <a:moveTo>
                    <a:pt x="3970" y="1985"/>
                  </a:moveTo>
                  <a:cubicBezTo>
                    <a:pt x="4028" y="3035"/>
                    <a:pt x="3095" y="3969"/>
                    <a:pt x="1986" y="3969"/>
                  </a:cubicBezTo>
                  <a:cubicBezTo>
                    <a:pt x="935" y="3969"/>
                    <a:pt x="59" y="3094"/>
                    <a:pt x="1" y="2043"/>
                  </a:cubicBezTo>
                  <a:cubicBezTo>
                    <a:pt x="1" y="934"/>
                    <a:pt x="935" y="0"/>
                    <a:pt x="1986" y="0"/>
                  </a:cubicBezTo>
                  <a:cubicBezTo>
                    <a:pt x="3036" y="0"/>
                    <a:pt x="3970" y="876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5" name="Google Shape;10525;p23"/>
            <p:cNvSpPr/>
            <p:nvPr/>
          </p:nvSpPr>
          <p:spPr>
            <a:xfrm>
              <a:off x="1654650" y="3652775"/>
              <a:ext cx="99250" cy="100725"/>
            </a:xfrm>
            <a:custGeom>
              <a:avLst/>
              <a:gdLst/>
              <a:ahLst/>
              <a:cxnLst/>
              <a:rect l="l" t="t" r="r" b="b"/>
              <a:pathLst>
                <a:path w="3970" h="4029" extrusionOk="0">
                  <a:moveTo>
                    <a:pt x="1985" y="59"/>
                  </a:moveTo>
                  <a:cubicBezTo>
                    <a:pt x="3036" y="1"/>
                    <a:pt x="3970" y="935"/>
                    <a:pt x="3970" y="2044"/>
                  </a:cubicBezTo>
                  <a:cubicBezTo>
                    <a:pt x="3970" y="3095"/>
                    <a:pt x="3094" y="4028"/>
                    <a:pt x="1985" y="4028"/>
                  </a:cubicBezTo>
                  <a:cubicBezTo>
                    <a:pt x="935" y="4028"/>
                    <a:pt x="1" y="3095"/>
                    <a:pt x="1" y="1986"/>
                  </a:cubicBezTo>
                  <a:cubicBezTo>
                    <a:pt x="1" y="935"/>
                    <a:pt x="876" y="59"/>
                    <a:pt x="198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6" name="Google Shape;10526;p23"/>
            <p:cNvSpPr/>
            <p:nvPr/>
          </p:nvSpPr>
          <p:spPr>
            <a:xfrm>
              <a:off x="6067475" y="2428475"/>
              <a:ext cx="99250" cy="99250"/>
            </a:xfrm>
            <a:custGeom>
              <a:avLst/>
              <a:gdLst/>
              <a:ahLst/>
              <a:cxnLst/>
              <a:rect l="l" t="t" r="r" b="b"/>
              <a:pathLst>
                <a:path w="3970" h="3970" extrusionOk="0">
                  <a:moveTo>
                    <a:pt x="1985" y="0"/>
                  </a:moveTo>
                  <a:cubicBezTo>
                    <a:pt x="3035" y="0"/>
                    <a:pt x="3911" y="876"/>
                    <a:pt x="3969" y="1926"/>
                  </a:cubicBezTo>
                  <a:cubicBezTo>
                    <a:pt x="3969" y="2977"/>
                    <a:pt x="3094" y="3911"/>
                    <a:pt x="2043" y="3911"/>
                  </a:cubicBezTo>
                  <a:cubicBezTo>
                    <a:pt x="992" y="3969"/>
                    <a:pt x="59" y="3035"/>
                    <a:pt x="59" y="1985"/>
                  </a:cubicBezTo>
                  <a:cubicBezTo>
                    <a:pt x="0" y="934"/>
                    <a:pt x="934" y="58"/>
                    <a:pt x="198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7" name="Google Shape;10527;p23"/>
            <p:cNvSpPr/>
            <p:nvPr/>
          </p:nvSpPr>
          <p:spPr>
            <a:xfrm>
              <a:off x="4841675" y="709450"/>
              <a:ext cx="99275" cy="99250"/>
            </a:xfrm>
            <a:custGeom>
              <a:avLst/>
              <a:gdLst/>
              <a:ahLst/>
              <a:cxnLst/>
              <a:rect l="l" t="t" r="r" b="b"/>
              <a:pathLst>
                <a:path w="3971" h="3970" extrusionOk="0">
                  <a:moveTo>
                    <a:pt x="3970" y="1985"/>
                  </a:moveTo>
                  <a:cubicBezTo>
                    <a:pt x="3970" y="3036"/>
                    <a:pt x="3036" y="3970"/>
                    <a:pt x="1986" y="3970"/>
                  </a:cubicBezTo>
                  <a:cubicBezTo>
                    <a:pt x="935" y="3911"/>
                    <a:pt x="1" y="2978"/>
                    <a:pt x="59" y="1927"/>
                  </a:cubicBezTo>
                  <a:cubicBezTo>
                    <a:pt x="59" y="876"/>
                    <a:pt x="993" y="1"/>
                    <a:pt x="2044" y="1"/>
                  </a:cubicBezTo>
                  <a:cubicBezTo>
                    <a:pt x="3095" y="1"/>
                    <a:pt x="3970" y="935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8" name="Google Shape;10528;p23"/>
            <p:cNvSpPr/>
            <p:nvPr/>
          </p:nvSpPr>
          <p:spPr>
            <a:xfrm>
              <a:off x="5825225" y="1691525"/>
              <a:ext cx="99250" cy="99275"/>
            </a:xfrm>
            <a:custGeom>
              <a:avLst/>
              <a:gdLst/>
              <a:ahLst/>
              <a:cxnLst/>
              <a:rect l="l" t="t" r="r" b="b"/>
              <a:pathLst>
                <a:path w="3970" h="3971" extrusionOk="0">
                  <a:moveTo>
                    <a:pt x="1985" y="3970"/>
                  </a:moveTo>
                  <a:cubicBezTo>
                    <a:pt x="876" y="3970"/>
                    <a:pt x="1" y="3036"/>
                    <a:pt x="1" y="1986"/>
                  </a:cubicBezTo>
                  <a:cubicBezTo>
                    <a:pt x="1" y="935"/>
                    <a:pt x="935" y="1"/>
                    <a:pt x="1985" y="59"/>
                  </a:cubicBezTo>
                  <a:cubicBezTo>
                    <a:pt x="3036" y="59"/>
                    <a:pt x="3970" y="993"/>
                    <a:pt x="3970" y="2044"/>
                  </a:cubicBezTo>
                  <a:cubicBezTo>
                    <a:pt x="3911" y="3095"/>
                    <a:pt x="3036" y="3970"/>
                    <a:pt x="198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9" name="Google Shape;10529;p23"/>
            <p:cNvSpPr/>
            <p:nvPr/>
          </p:nvSpPr>
          <p:spPr>
            <a:xfrm>
              <a:off x="4106225" y="465750"/>
              <a:ext cx="97800" cy="99250"/>
            </a:xfrm>
            <a:custGeom>
              <a:avLst/>
              <a:gdLst/>
              <a:ahLst/>
              <a:cxnLst/>
              <a:rect l="l" t="t" r="r" b="b"/>
              <a:pathLst>
                <a:path w="3912" h="3970" extrusionOk="0">
                  <a:moveTo>
                    <a:pt x="3911" y="1985"/>
                  </a:moveTo>
                  <a:cubicBezTo>
                    <a:pt x="3911" y="3036"/>
                    <a:pt x="3035" y="3970"/>
                    <a:pt x="1985" y="3970"/>
                  </a:cubicBezTo>
                  <a:cubicBezTo>
                    <a:pt x="934" y="3970"/>
                    <a:pt x="0" y="3036"/>
                    <a:pt x="0" y="1985"/>
                  </a:cubicBezTo>
                  <a:cubicBezTo>
                    <a:pt x="0" y="935"/>
                    <a:pt x="876" y="59"/>
                    <a:pt x="1926" y="59"/>
                  </a:cubicBezTo>
                  <a:cubicBezTo>
                    <a:pt x="2977" y="1"/>
                    <a:pt x="3911" y="935"/>
                    <a:pt x="3911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0" name="Google Shape;10530;p23"/>
            <p:cNvSpPr/>
            <p:nvPr/>
          </p:nvSpPr>
          <p:spPr>
            <a:xfrm>
              <a:off x="2393050" y="4634875"/>
              <a:ext cx="94875" cy="96325"/>
            </a:xfrm>
            <a:custGeom>
              <a:avLst/>
              <a:gdLst/>
              <a:ahLst/>
              <a:cxnLst/>
              <a:rect l="l" t="t" r="r" b="b"/>
              <a:pathLst>
                <a:path w="3795" h="3853" extrusionOk="0">
                  <a:moveTo>
                    <a:pt x="3794" y="1868"/>
                  </a:moveTo>
                  <a:cubicBezTo>
                    <a:pt x="3794" y="2977"/>
                    <a:pt x="2977" y="3794"/>
                    <a:pt x="1926" y="3794"/>
                  </a:cubicBezTo>
                  <a:cubicBezTo>
                    <a:pt x="817" y="3853"/>
                    <a:pt x="0" y="2977"/>
                    <a:pt x="0" y="1868"/>
                  </a:cubicBezTo>
                  <a:cubicBezTo>
                    <a:pt x="0" y="817"/>
                    <a:pt x="817" y="0"/>
                    <a:pt x="1926" y="0"/>
                  </a:cubicBezTo>
                  <a:cubicBezTo>
                    <a:pt x="2977" y="0"/>
                    <a:pt x="3794" y="817"/>
                    <a:pt x="3794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1" name="Google Shape;10531;p23"/>
            <p:cNvSpPr/>
            <p:nvPr/>
          </p:nvSpPr>
          <p:spPr>
            <a:xfrm>
              <a:off x="6068925" y="3165400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3853" y="1985"/>
                  </a:moveTo>
                  <a:cubicBezTo>
                    <a:pt x="3853" y="3035"/>
                    <a:pt x="2977" y="3853"/>
                    <a:pt x="1927" y="3853"/>
                  </a:cubicBezTo>
                  <a:cubicBezTo>
                    <a:pt x="818" y="3853"/>
                    <a:pt x="1" y="2977"/>
                    <a:pt x="59" y="1868"/>
                  </a:cubicBezTo>
                  <a:cubicBezTo>
                    <a:pt x="59" y="817"/>
                    <a:pt x="934" y="0"/>
                    <a:pt x="1985" y="0"/>
                  </a:cubicBezTo>
                  <a:cubicBezTo>
                    <a:pt x="3036" y="59"/>
                    <a:pt x="3853" y="934"/>
                    <a:pt x="3853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2" name="Google Shape;10532;p23"/>
            <p:cNvSpPr/>
            <p:nvPr/>
          </p:nvSpPr>
          <p:spPr>
            <a:xfrm>
              <a:off x="3370750" y="467225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1868" y="3853"/>
                  </a:moveTo>
                  <a:cubicBezTo>
                    <a:pt x="818" y="3794"/>
                    <a:pt x="0" y="2977"/>
                    <a:pt x="59" y="1868"/>
                  </a:cubicBezTo>
                  <a:cubicBezTo>
                    <a:pt x="59" y="817"/>
                    <a:pt x="934" y="0"/>
                    <a:pt x="1985" y="59"/>
                  </a:cubicBezTo>
                  <a:cubicBezTo>
                    <a:pt x="3094" y="59"/>
                    <a:pt x="3853" y="934"/>
                    <a:pt x="3853" y="1985"/>
                  </a:cubicBezTo>
                  <a:cubicBezTo>
                    <a:pt x="3795" y="3094"/>
                    <a:pt x="2977" y="3853"/>
                    <a:pt x="1868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3" name="Google Shape;10533;p23"/>
            <p:cNvSpPr/>
            <p:nvPr/>
          </p:nvSpPr>
          <p:spPr>
            <a:xfrm>
              <a:off x="5828150" y="3902325"/>
              <a:ext cx="93425" cy="94875"/>
            </a:xfrm>
            <a:custGeom>
              <a:avLst/>
              <a:gdLst/>
              <a:ahLst/>
              <a:cxnLst/>
              <a:rect l="l" t="t" r="r" b="b"/>
              <a:pathLst>
                <a:path w="3737" h="3795" extrusionOk="0">
                  <a:moveTo>
                    <a:pt x="3736" y="1926"/>
                  </a:moveTo>
                  <a:cubicBezTo>
                    <a:pt x="3736" y="3036"/>
                    <a:pt x="2861" y="3794"/>
                    <a:pt x="1810" y="3794"/>
                  </a:cubicBezTo>
                  <a:cubicBezTo>
                    <a:pt x="759" y="3736"/>
                    <a:pt x="0" y="2919"/>
                    <a:pt x="0" y="1926"/>
                  </a:cubicBezTo>
                  <a:cubicBezTo>
                    <a:pt x="0" y="817"/>
                    <a:pt x="876" y="0"/>
                    <a:pt x="1927" y="59"/>
                  </a:cubicBezTo>
                  <a:cubicBezTo>
                    <a:pt x="2977" y="59"/>
                    <a:pt x="3736" y="876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4" name="Google Shape;10534;p23"/>
            <p:cNvSpPr/>
            <p:nvPr/>
          </p:nvSpPr>
          <p:spPr>
            <a:xfrm>
              <a:off x="1899825" y="4146025"/>
              <a:ext cx="94875" cy="94875"/>
            </a:xfrm>
            <a:custGeom>
              <a:avLst/>
              <a:gdLst/>
              <a:ahLst/>
              <a:cxnLst/>
              <a:rect l="l" t="t" r="r" b="b"/>
              <a:pathLst>
                <a:path w="3795" h="3795" extrusionOk="0">
                  <a:moveTo>
                    <a:pt x="3794" y="1926"/>
                  </a:moveTo>
                  <a:cubicBezTo>
                    <a:pt x="3736" y="2977"/>
                    <a:pt x="2919" y="3794"/>
                    <a:pt x="1810" y="3794"/>
                  </a:cubicBezTo>
                  <a:cubicBezTo>
                    <a:pt x="759" y="3736"/>
                    <a:pt x="0" y="2919"/>
                    <a:pt x="0" y="1810"/>
                  </a:cubicBezTo>
                  <a:cubicBezTo>
                    <a:pt x="58" y="759"/>
                    <a:pt x="876" y="0"/>
                    <a:pt x="1868" y="0"/>
                  </a:cubicBezTo>
                  <a:cubicBezTo>
                    <a:pt x="2977" y="0"/>
                    <a:pt x="3794" y="817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5" name="Google Shape;10535;p23"/>
            <p:cNvSpPr/>
            <p:nvPr/>
          </p:nvSpPr>
          <p:spPr>
            <a:xfrm>
              <a:off x="2639650" y="712375"/>
              <a:ext cx="94875" cy="93425"/>
            </a:xfrm>
            <a:custGeom>
              <a:avLst/>
              <a:gdLst/>
              <a:ahLst/>
              <a:cxnLst/>
              <a:rect l="l" t="t" r="r" b="b"/>
              <a:pathLst>
                <a:path w="3795" h="3737" extrusionOk="0">
                  <a:moveTo>
                    <a:pt x="1927" y="3736"/>
                  </a:moveTo>
                  <a:cubicBezTo>
                    <a:pt x="876" y="3736"/>
                    <a:pt x="59" y="2919"/>
                    <a:pt x="59" y="1868"/>
                  </a:cubicBezTo>
                  <a:cubicBezTo>
                    <a:pt x="1" y="818"/>
                    <a:pt x="818" y="0"/>
                    <a:pt x="1869" y="0"/>
                  </a:cubicBezTo>
                  <a:cubicBezTo>
                    <a:pt x="2919" y="0"/>
                    <a:pt x="3737" y="818"/>
                    <a:pt x="3737" y="1810"/>
                  </a:cubicBezTo>
                  <a:cubicBezTo>
                    <a:pt x="3795" y="2861"/>
                    <a:pt x="2978" y="3678"/>
                    <a:pt x="1927" y="37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6" name="Google Shape;10536;p23"/>
            <p:cNvSpPr/>
            <p:nvPr/>
          </p:nvSpPr>
          <p:spPr>
            <a:xfrm>
              <a:off x="6070375" y="2184775"/>
              <a:ext cx="93425" cy="91950"/>
            </a:xfrm>
            <a:custGeom>
              <a:avLst/>
              <a:gdLst/>
              <a:ahLst/>
              <a:cxnLst/>
              <a:rect l="l" t="t" r="r" b="b"/>
              <a:pathLst>
                <a:path w="3737" h="3678" extrusionOk="0">
                  <a:moveTo>
                    <a:pt x="3737" y="1868"/>
                  </a:moveTo>
                  <a:cubicBezTo>
                    <a:pt x="3737" y="2860"/>
                    <a:pt x="2861" y="3678"/>
                    <a:pt x="1869" y="3678"/>
                  </a:cubicBezTo>
                  <a:cubicBezTo>
                    <a:pt x="876" y="3678"/>
                    <a:pt x="1" y="2802"/>
                    <a:pt x="59" y="1810"/>
                  </a:cubicBezTo>
                  <a:cubicBezTo>
                    <a:pt x="59" y="817"/>
                    <a:pt x="935" y="0"/>
                    <a:pt x="1927" y="0"/>
                  </a:cubicBezTo>
                  <a:cubicBezTo>
                    <a:pt x="2919" y="59"/>
                    <a:pt x="3737" y="876"/>
                    <a:pt x="3737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7" name="Google Shape;10537;p23"/>
            <p:cNvSpPr/>
            <p:nvPr/>
          </p:nvSpPr>
          <p:spPr>
            <a:xfrm>
              <a:off x="3862525" y="5129550"/>
              <a:ext cx="91950" cy="91975"/>
            </a:xfrm>
            <a:custGeom>
              <a:avLst/>
              <a:gdLst/>
              <a:ahLst/>
              <a:cxnLst/>
              <a:rect l="l" t="t" r="r" b="b"/>
              <a:pathLst>
                <a:path w="3678" h="3679" extrusionOk="0">
                  <a:moveTo>
                    <a:pt x="3678" y="1869"/>
                  </a:moveTo>
                  <a:cubicBezTo>
                    <a:pt x="3678" y="2861"/>
                    <a:pt x="2860" y="3678"/>
                    <a:pt x="1868" y="3678"/>
                  </a:cubicBezTo>
                  <a:cubicBezTo>
                    <a:pt x="876" y="3678"/>
                    <a:pt x="0" y="2803"/>
                    <a:pt x="0" y="1810"/>
                  </a:cubicBezTo>
                  <a:cubicBezTo>
                    <a:pt x="59" y="818"/>
                    <a:pt x="934" y="1"/>
                    <a:pt x="1868" y="59"/>
                  </a:cubicBezTo>
                  <a:cubicBezTo>
                    <a:pt x="2860" y="59"/>
                    <a:pt x="3678" y="876"/>
                    <a:pt x="3678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8" name="Google Shape;10538;p23"/>
            <p:cNvSpPr/>
            <p:nvPr/>
          </p:nvSpPr>
          <p:spPr>
            <a:xfrm>
              <a:off x="4357200" y="470125"/>
              <a:ext cx="91975" cy="91975"/>
            </a:xfrm>
            <a:custGeom>
              <a:avLst/>
              <a:gdLst/>
              <a:ahLst/>
              <a:cxnLst/>
              <a:rect l="l" t="t" r="r" b="b"/>
              <a:pathLst>
                <a:path w="3679" h="3679" extrusionOk="0">
                  <a:moveTo>
                    <a:pt x="3620" y="1810"/>
                  </a:moveTo>
                  <a:cubicBezTo>
                    <a:pt x="3678" y="2744"/>
                    <a:pt x="2861" y="3620"/>
                    <a:pt x="1869" y="3678"/>
                  </a:cubicBezTo>
                  <a:cubicBezTo>
                    <a:pt x="876" y="3678"/>
                    <a:pt x="1" y="2803"/>
                    <a:pt x="1" y="1810"/>
                  </a:cubicBezTo>
                  <a:cubicBezTo>
                    <a:pt x="1" y="876"/>
                    <a:pt x="818" y="1"/>
                    <a:pt x="1810" y="1"/>
                  </a:cubicBezTo>
                  <a:cubicBezTo>
                    <a:pt x="2744" y="1"/>
                    <a:pt x="3620" y="818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9" name="Google Shape;10539;p23"/>
            <p:cNvSpPr/>
            <p:nvPr/>
          </p:nvSpPr>
          <p:spPr>
            <a:xfrm>
              <a:off x="3620275" y="5131025"/>
              <a:ext cx="91975" cy="90500"/>
            </a:xfrm>
            <a:custGeom>
              <a:avLst/>
              <a:gdLst/>
              <a:ahLst/>
              <a:cxnLst/>
              <a:rect l="l" t="t" r="r" b="b"/>
              <a:pathLst>
                <a:path w="3679" h="3620" extrusionOk="0">
                  <a:moveTo>
                    <a:pt x="1869" y="3619"/>
                  </a:moveTo>
                  <a:cubicBezTo>
                    <a:pt x="876" y="3619"/>
                    <a:pt x="1" y="2744"/>
                    <a:pt x="1" y="1810"/>
                  </a:cubicBezTo>
                  <a:cubicBezTo>
                    <a:pt x="1" y="817"/>
                    <a:pt x="876" y="0"/>
                    <a:pt x="1869" y="0"/>
                  </a:cubicBezTo>
                  <a:cubicBezTo>
                    <a:pt x="2803" y="0"/>
                    <a:pt x="3620" y="817"/>
                    <a:pt x="3620" y="1751"/>
                  </a:cubicBezTo>
                  <a:cubicBezTo>
                    <a:pt x="3678" y="2744"/>
                    <a:pt x="2803" y="3619"/>
                    <a:pt x="186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0" name="Google Shape;10540;p23"/>
            <p:cNvSpPr/>
            <p:nvPr/>
          </p:nvSpPr>
          <p:spPr>
            <a:xfrm>
              <a:off x="1412425" y="2921700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19" y="1810"/>
                  </a:moveTo>
                  <a:cubicBezTo>
                    <a:pt x="3619" y="2802"/>
                    <a:pt x="2802" y="3619"/>
                    <a:pt x="1810" y="3619"/>
                  </a:cubicBezTo>
                  <a:cubicBezTo>
                    <a:pt x="818" y="3619"/>
                    <a:pt x="0" y="2802"/>
                    <a:pt x="0" y="1810"/>
                  </a:cubicBezTo>
                  <a:cubicBezTo>
                    <a:pt x="0" y="876"/>
                    <a:pt x="818" y="59"/>
                    <a:pt x="1751" y="0"/>
                  </a:cubicBezTo>
                  <a:cubicBezTo>
                    <a:pt x="2744" y="0"/>
                    <a:pt x="3561" y="817"/>
                    <a:pt x="3619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1" name="Google Shape;10541;p23"/>
            <p:cNvSpPr/>
            <p:nvPr/>
          </p:nvSpPr>
          <p:spPr>
            <a:xfrm>
              <a:off x="4846075" y="4884400"/>
              <a:ext cx="91950" cy="90500"/>
            </a:xfrm>
            <a:custGeom>
              <a:avLst/>
              <a:gdLst/>
              <a:ahLst/>
              <a:cxnLst/>
              <a:rect l="l" t="t" r="r" b="b"/>
              <a:pathLst>
                <a:path w="3678" h="3620" extrusionOk="0">
                  <a:moveTo>
                    <a:pt x="1868" y="1"/>
                  </a:moveTo>
                  <a:cubicBezTo>
                    <a:pt x="2802" y="1"/>
                    <a:pt x="3677" y="876"/>
                    <a:pt x="3619" y="1810"/>
                  </a:cubicBezTo>
                  <a:cubicBezTo>
                    <a:pt x="3619" y="2802"/>
                    <a:pt x="2743" y="3620"/>
                    <a:pt x="1751" y="3620"/>
                  </a:cubicBezTo>
                  <a:cubicBezTo>
                    <a:pt x="817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2" name="Google Shape;10542;p23"/>
            <p:cNvSpPr/>
            <p:nvPr/>
          </p:nvSpPr>
          <p:spPr>
            <a:xfrm>
              <a:off x="1659025" y="1695925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20" y="1810"/>
                  </a:moveTo>
                  <a:cubicBezTo>
                    <a:pt x="3620" y="2802"/>
                    <a:pt x="2803" y="3619"/>
                    <a:pt x="1810" y="3619"/>
                  </a:cubicBezTo>
                  <a:cubicBezTo>
                    <a:pt x="818" y="3619"/>
                    <a:pt x="1" y="2802"/>
                    <a:pt x="1" y="1810"/>
                  </a:cubicBezTo>
                  <a:cubicBezTo>
                    <a:pt x="1" y="876"/>
                    <a:pt x="818" y="58"/>
                    <a:pt x="1752" y="0"/>
                  </a:cubicBezTo>
                  <a:cubicBezTo>
                    <a:pt x="2744" y="0"/>
                    <a:pt x="3562" y="817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3" name="Google Shape;10543;p23"/>
            <p:cNvSpPr/>
            <p:nvPr/>
          </p:nvSpPr>
          <p:spPr>
            <a:xfrm>
              <a:off x="1412425" y="2675075"/>
              <a:ext cx="90500" cy="91975"/>
            </a:xfrm>
            <a:custGeom>
              <a:avLst/>
              <a:gdLst/>
              <a:ahLst/>
              <a:cxnLst/>
              <a:rect l="l" t="t" r="r" b="b"/>
              <a:pathLst>
                <a:path w="3620" h="3679" extrusionOk="0">
                  <a:moveTo>
                    <a:pt x="1810" y="1"/>
                  </a:moveTo>
                  <a:cubicBezTo>
                    <a:pt x="2802" y="59"/>
                    <a:pt x="3619" y="935"/>
                    <a:pt x="3619" y="1869"/>
                  </a:cubicBezTo>
                  <a:cubicBezTo>
                    <a:pt x="3561" y="2861"/>
                    <a:pt x="2685" y="3678"/>
                    <a:pt x="1751" y="3620"/>
                  </a:cubicBezTo>
                  <a:cubicBezTo>
                    <a:pt x="759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4" name="Google Shape;10544;p23"/>
            <p:cNvSpPr/>
            <p:nvPr/>
          </p:nvSpPr>
          <p:spPr>
            <a:xfrm>
              <a:off x="5340750" y="9619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2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744"/>
                    <a:pt x="1" y="1752"/>
                  </a:cubicBezTo>
                  <a:cubicBezTo>
                    <a:pt x="1" y="760"/>
                    <a:pt x="759" y="1"/>
                    <a:pt x="1752" y="1"/>
                  </a:cubicBezTo>
                  <a:cubicBezTo>
                    <a:pt x="2744" y="1"/>
                    <a:pt x="3503" y="760"/>
                    <a:pt x="3503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5" name="Google Shape;10545;p23"/>
            <p:cNvSpPr/>
            <p:nvPr/>
          </p:nvSpPr>
          <p:spPr>
            <a:xfrm>
              <a:off x="5584450" y="120852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1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685"/>
                    <a:pt x="1" y="1751"/>
                  </a:cubicBezTo>
                  <a:cubicBezTo>
                    <a:pt x="1" y="759"/>
                    <a:pt x="759" y="0"/>
                    <a:pt x="1752" y="0"/>
                  </a:cubicBezTo>
                  <a:cubicBezTo>
                    <a:pt x="2744" y="0"/>
                    <a:pt x="3503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6" name="Google Shape;10546;p23"/>
            <p:cNvSpPr/>
            <p:nvPr/>
          </p:nvSpPr>
          <p:spPr>
            <a:xfrm>
              <a:off x="3132900" y="4716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2" y="1751"/>
                  </a:moveTo>
                  <a:cubicBezTo>
                    <a:pt x="3502" y="2744"/>
                    <a:pt x="2744" y="3503"/>
                    <a:pt x="1751" y="3503"/>
                  </a:cubicBezTo>
                  <a:cubicBezTo>
                    <a:pt x="759" y="3503"/>
                    <a:pt x="0" y="2744"/>
                    <a:pt x="0" y="1751"/>
                  </a:cubicBezTo>
                  <a:cubicBezTo>
                    <a:pt x="0" y="817"/>
                    <a:pt x="759" y="0"/>
                    <a:pt x="1751" y="0"/>
                  </a:cubicBezTo>
                  <a:cubicBezTo>
                    <a:pt x="2685" y="0"/>
                    <a:pt x="3502" y="759"/>
                    <a:pt x="3502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7" name="Google Shape;10547;p23"/>
            <p:cNvSpPr/>
            <p:nvPr/>
          </p:nvSpPr>
          <p:spPr>
            <a:xfrm>
              <a:off x="6073300" y="341347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1752" y="3502"/>
                  </a:moveTo>
                  <a:cubicBezTo>
                    <a:pt x="759" y="3502"/>
                    <a:pt x="1" y="2685"/>
                    <a:pt x="1" y="1751"/>
                  </a:cubicBezTo>
                  <a:cubicBezTo>
                    <a:pt x="1" y="759"/>
                    <a:pt x="818" y="0"/>
                    <a:pt x="1810" y="0"/>
                  </a:cubicBezTo>
                  <a:cubicBezTo>
                    <a:pt x="2744" y="0"/>
                    <a:pt x="3503" y="759"/>
                    <a:pt x="3503" y="1751"/>
                  </a:cubicBezTo>
                  <a:cubicBezTo>
                    <a:pt x="3503" y="2744"/>
                    <a:pt x="2744" y="3502"/>
                    <a:pt x="1752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8" name="Google Shape;10548;p23"/>
            <p:cNvSpPr/>
            <p:nvPr/>
          </p:nvSpPr>
          <p:spPr>
            <a:xfrm>
              <a:off x="1413875" y="2434300"/>
              <a:ext cx="87575" cy="86125"/>
            </a:xfrm>
            <a:custGeom>
              <a:avLst/>
              <a:gdLst/>
              <a:ahLst/>
              <a:cxnLst/>
              <a:rect l="l" t="t" r="r" b="b"/>
              <a:pathLst>
                <a:path w="3503" h="3445" extrusionOk="0">
                  <a:moveTo>
                    <a:pt x="1752" y="3444"/>
                  </a:moveTo>
                  <a:cubicBezTo>
                    <a:pt x="760" y="3444"/>
                    <a:pt x="1" y="2744"/>
                    <a:pt x="1" y="1752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744" y="1"/>
                    <a:pt x="3445" y="759"/>
                    <a:pt x="3503" y="1693"/>
                  </a:cubicBezTo>
                  <a:cubicBezTo>
                    <a:pt x="3503" y="2686"/>
                    <a:pt x="2744" y="3444"/>
                    <a:pt x="1752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9" name="Google Shape;10549;p23"/>
            <p:cNvSpPr/>
            <p:nvPr/>
          </p:nvSpPr>
          <p:spPr>
            <a:xfrm>
              <a:off x="4112050" y="5131025"/>
              <a:ext cx="87575" cy="89025"/>
            </a:xfrm>
            <a:custGeom>
              <a:avLst/>
              <a:gdLst/>
              <a:ahLst/>
              <a:cxnLst/>
              <a:rect l="l" t="t" r="r" b="b"/>
              <a:pathLst>
                <a:path w="3503" h="3561" extrusionOk="0">
                  <a:moveTo>
                    <a:pt x="3503" y="1751"/>
                  </a:moveTo>
                  <a:cubicBezTo>
                    <a:pt x="3503" y="2744"/>
                    <a:pt x="2744" y="3561"/>
                    <a:pt x="1752" y="3561"/>
                  </a:cubicBezTo>
                  <a:cubicBezTo>
                    <a:pt x="760" y="3561"/>
                    <a:pt x="1" y="2802"/>
                    <a:pt x="1" y="1810"/>
                  </a:cubicBezTo>
                  <a:cubicBezTo>
                    <a:pt x="1" y="817"/>
                    <a:pt x="701" y="59"/>
                    <a:pt x="1693" y="59"/>
                  </a:cubicBezTo>
                  <a:cubicBezTo>
                    <a:pt x="2686" y="0"/>
                    <a:pt x="3445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0" name="Google Shape;10550;p23"/>
            <p:cNvSpPr/>
            <p:nvPr/>
          </p:nvSpPr>
          <p:spPr>
            <a:xfrm>
              <a:off x="1413875" y="317122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5"/>
                    <a:pt x="1693" y="3445"/>
                  </a:cubicBezTo>
                  <a:cubicBezTo>
                    <a:pt x="760" y="3386"/>
                    <a:pt x="1" y="2627"/>
                    <a:pt x="59" y="1693"/>
                  </a:cubicBezTo>
                  <a:cubicBezTo>
                    <a:pt x="59" y="759"/>
                    <a:pt x="818" y="1"/>
                    <a:pt x="1752" y="1"/>
                  </a:cubicBezTo>
                  <a:cubicBezTo>
                    <a:pt x="2744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1" name="Google Shape;10551;p23"/>
            <p:cNvSpPr/>
            <p:nvPr/>
          </p:nvSpPr>
          <p:spPr>
            <a:xfrm>
              <a:off x="3376575" y="513247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4"/>
                    <a:pt x="1752" y="3444"/>
                  </a:cubicBezTo>
                  <a:cubicBezTo>
                    <a:pt x="760" y="3444"/>
                    <a:pt x="1" y="2686"/>
                    <a:pt x="1" y="1693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686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2" name="Google Shape;10552;p23"/>
            <p:cNvSpPr/>
            <p:nvPr/>
          </p:nvSpPr>
          <p:spPr>
            <a:xfrm>
              <a:off x="2639650" y="4887325"/>
              <a:ext cx="86125" cy="84650"/>
            </a:xfrm>
            <a:custGeom>
              <a:avLst/>
              <a:gdLst/>
              <a:ahLst/>
              <a:cxnLst/>
              <a:rect l="l" t="t" r="r" b="b"/>
              <a:pathLst>
                <a:path w="3445" h="3386" extrusionOk="0">
                  <a:moveTo>
                    <a:pt x="3445" y="1693"/>
                  </a:moveTo>
                  <a:cubicBezTo>
                    <a:pt x="3445" y="2627"/>
                    <a:pt x="2628" y="3386"/>
                    <a:pt x="1694" y="3386"/>
                  </a:cubicBezTo>
                  <a:cubicBezTo>
                    <a:pt x="760" y="3327"/>
                    <a:pt x="1" y="2569"/>
                    <a:pt x="59" y="1635"/>
                  </a:cubicBezTo>
                  <a:cubicBezTo>
                    <a:pt x="59" y="701"/>
                    <a:pt x="818" y="0"/>
                    <a:pt x="1752" y="0"/>
                  </a:cubicBezTo>
                  <a:cubicBezTo>
                    <a:pt x="2686" y="0"/>
                    <a:pt x="3445" y="759"/>
                    <a:pt x="3445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3" name="Google Shape;10553;p23"/>
            <p:cNvSpPr/>
            <p:nvPr/>
          </p:nvSpPr>
          <p:spPr>
            <a:xfrm>
              <a:off x="1661950" y="3903775"/>
              <a:ext cx="84675" cy="86125"/>
            </a:xfrm>
            <a:custGeom>
              <a:avLst/>
              <a:gdLst/>
              <a:ahLst/>
              <a:cxnLst/>
              <a:rect l="l" t="t" r="r" b="b"/>
              <a:pathLst>
                <a:path w="3387" h="3445" extrusionOk="0">
                  <a:moveTo>
                    <a:pt x="1693" y="1"/>
                  </a:moveTo>
                  <a:cubicBezTo>
                    <a:pt x="2627" y="1"/>
                    <a:pt x="3386" y="818"/>
                    <a:pt x="3386" y="1752"/>
                  </a:cubicBezTo>
                  <a:cubicBezTo>
                    <a:pt x="3386" y="2686"/>
                    <a:pt x="2569" y="3444"/>
                    <a:pt x="1635" y="3386"/>
                  </a:cubicBezTo>
                  <a:cubicBezTo>
                    <a:pt x="701" y="3386"/>
                    <a:pt x="1" y="2627"/>
                    <a:pt x="1" y="1693"/>
                  </a:cubicBezTo>
                  <a:cubicBezTo>
                    <a:pt x="1" y="759"/>
                    <a:pt x="759" y="1"/>
                    <a:pt x="16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4" name="Google Shape;10554;p23"/>
            <p:cNvSpPr/>
            <p:nvPr/>
          </p:nvSpPr>
          <p:spPr>
            <a:xfrm>
              <a:off x="5587375" y="4398475"/>
              <a:ext cx="81725" cy="81725"/>
            </a:xfrm>
            <a:custGeom>
              <a:avLst/>
              <a:gdLst/>
              <a:ahLst/>
              <a:cxnLst/>
              <a:rect l="l" t="t" r="r" b="b"/>
              <a:pathLst>
                <a:path w="3269" h="3269" extrusionOk="0">
                  <a:moveTo>
                    <a:pt x="1635" y="3269"/>
                  </a:moveTo>
                  <a:cubicBezTo>
                    <a:pt x="701" y="3269"/>
                    <a:pt x="0" y="2510"/>
                    <a:pt x="0" y="1635"/>
                  </a:cubicBezTo>
                  <a:cubicBezTo>
                    <a:pt x="0" y="759"/>
                    <a:pt x="759" y="0"/>
                    <a:pt x="1693" y="0"/>
                  </a:cubicBezTo>
                  <a:cubicBezTo>
                    <a:pt x="2569" y="59"/>
                    <a:pt x="3269" y="817"/>
                    <a:pt x="3269" y="1693"/>
                  </a:cubicBezTo>
                  <a:cubicBezTo>
                    <a:pt x="3211" y="2569"/>
                    <a:pt x="2510" y="3269"/>
                    <a:pt x="1635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5" name="Google Shape;10555;p23"/>
            <p:cNvSpPr/>
            <p:nvPr/>
          </p:nvSpPr>
          <p:spPr>
            <a:xfrm>
              <a:off x="6076225" y="1948375"/>
              <a:ext cx="81750" cy="81725"/>
            </a:xfrm>
            <a:custGeom>
              <a:avLst/>
              <a:gdLst/>
              <a:ahLst/>
              <a:cxnLst/>
              <a:rect l="l" t="t" r="r" b="b"/>
              <a:pathLst>
                <a:path w="3270" h="3269" extrusionOk="0">
                  <a:moveTo>
                    <a:pt x="1693" y="3211"/>
                  </a:moveTo>
                  <a:cubicBezTo>
                    <a:pt x="818" y="3269"/>
                    <a:pt x="59" y="2510"/>
                    <a:pt x="0" y="1635"/>
                  </a:cubicBezTo>
                  <a:cubicBezTo>
                    <a:pt x="0" y="759"/>
                    <a:pt x="759" y="0"/>
                    <a:pt x="1635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452"/>
                    <a:pt x="2569" y="3211"/>
                    <a:pt x="169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6" name="Google Shape;10556;p23"/>
            <p:cNvSpPr/>
            <p:nvPr/>
          </p:nvSpPr>
          <p:spPr>
            <a:xfrm>
              <a:off x="2152275" y="964825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3269" y="1635"/>
                  </a:moveTo>
                  <a:cubicBezTo>
                    <a:pt x="3269" y="2510"/>
                    <a:pt x="2568" y="3211"/>
                    <a:pt x="1693" y="3269"/>
                  </a:cubicBezTo>
                  <a:cubicBezTo>
                    <a:pt x="759" y="3269"/>
                    <a:pt x="0" y="2510"/>
                    <a:pt x="59" y="1577"/>
                  </a:cubicBezTo>
                  <a:cubicBezTo>
                    <a:pt x="59" y="701"/>
                    <a:pt x="817" y="0"/>
                    <a:pt x="1693" y="0"/>
                  </a:cubicBezTo>
                  <a:cubicBezTo>
                    <a:pt x="2568" y="0"/>
                    <a:pt x="3269" y="759"/>
                    <a:pt x="3269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7" name="Google Shape;10557;p23"/>
            <p:cNvSpPr/>
            <p:nvPr/>
          </p:nvSpPr>
          <p:spPr>
            <a:xfrm>
              <a:off x="5833975" y="1453675"/>
              <a:ext cx="81750" cy="81750"/>
            </a:xfrm>
            <a:custGeom>
              <a:avLst/>
              <a:gdLst/>
              <a:ahLst/>
              <a:cxnLst/>
              <a:rect l="l" t="t" r="r" b="b"/>
              <a:pathLst>
                <a:path w="3270" h="3270" extrusionOk="0">
                  <a:moveTo>
                    <a:pt x="3270" y="1635"/>
                  </a:moveTo>
                  <a:cubicBezTo>
                    <a:pt x="3270" y="2511"/>
                    <a:pt x="2511" y="3269"/>
                    <a:pt x="1635" y="3269"/>
                  </a:cubicBezTo>
                  <a:cubicBezTo>
                    <a:pt x="760" y="3269"/>
                    <a:pt x="1" y="2511"/>
                    <a:pt x="1" y="1635"/>
                  </a:cubicBezTo>
                  <a:cubicBezTo>
                    <a:pt x="1" y="759"/>
                    <a:pt x="760" y="1"/>
                    <a:pt x="1635" y="1"/>
                  </a:cubicBezTo>
                  <a:cubicBezTo>
                    <a:pt x="2511" y="1"/>
                    <a:pt x="3211" y="759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8" name="Google Shape;10558;p23"/>
            <p:cNvSpPr/>
            <p:nvPr/>
          </p:nvSpPr>
          <p:spPr>
            <a:xfrm>
              <a:off x="4361600" y="5135400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1634" y="3269"/>
                  </a:moveTo>
                  <a:cubicBezTo>
                    <a:pt x="759" y="3269"/>
                    <a:pt x="58" y="2569"/>
                    <a:pt x="0" y="1693"/>
                  </a:cubicBezTo>
                  <a:cubicBezTo>
                    <a:pt x="0" y="759"/>
                    <a:pt x="700" y="0"/>
                    <a:pt x="1634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510"/>
                    <a:pt x="2510" y="3211"/>
                    <a:pt x="1634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9" name="Google Shape;10559;p23"/>
            <p:cNvSpPr/>
            <p:nvPr/>
          </p:nvSpPr>
          <p:spPr>
            <a:xfrm>
              <a:off x="3137275" y="5136850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3094"/>
                  </a:moveTo>
                  <a:cubicBezTo>
                    <a:pt x="701" y="3153"/>
                    <a:pt x="0" y="2452"/>
                    <a:pt x="0" y="1577"/>
                  </a:cubicBezTo>
                  <a:cubicBezTo>
                    <a:pt x="0" y="701"/>
                    <a:pt x="642" y="1"/>
                    <a:pt x="1518" y="1"/>
                  </a:cubicBezTo>
                  <a:cubicBezTo>
                    <a:pt x="2452" y="1"/>
                    <a:pt x="3094" y="643"/>
                    <a:pt x="3152" y="1518"/>
                  </a:cubicBezTo>
                  <a:cubicBezTo>
                    <a:pt x="3152" y="2394"/>
                    <a:pt x="2452" y="3094"/>
                    <a:pt x="1576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0" name="Google Shape;10560;p23"/>
            <p:cNvSpPr/>
            <p:nvPr/>
          </p:nvSpPr>
          <p:spPr>
            <a:xfrm>
              <a:off x="1416800" y="2190600"/>
              <a:ext cx="80275" cy="80300"/>
            </a:xfrm>
            <a:custGeom>
              <a:avLst/>
              <a:gdLst/>
              <a:ahLst/>
              <a:cxnLst/>
              <a:rect l="l" t="t" r="r" b="b"/>
              <a:pathLst>
                <a:path w="3211" h="3212" extrusionOk="0">
                  <a:moveTo>
                    <a:pt x="1635" y="1"/>
                  </a:moveTo>
                  <a:cubicBezTo>
                    <a:pt x="2510" y="1"/>
                    <a:pt x="3211" y="701"/>
                    <a:pt x="3211" y="1635"/>
                  </a:cubicBezTo>
                  <a:cubicBezTo>
                    <a:pt x="3211" y="2511"/>
                    <a:pt x="2510" y="3211"/>
                    <a:pt x="1635" y="3211"/>
                  </a:cubicBezTo>
                  <a:cubicBezTo>
                    <a:pt x="759" y="3211"/>
                    <a:pt x="0" y="2511"/>
                    <a:pt x="0" y="1635"/>
                  </a:cubicBezTo>
                  <a:cubicBezTo>
                    <a:pt x="0" y="701"/>
                    <a:pt x="701" y="1"/>
                    <a:pt x="16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1" name="Google Shape;10561;p23"/>
            <p:cNvSpPr/>
            <p:nvPr/>
          </p:nvSpPr>
          <p:spPr>
            <a:xfrm>
              <a:off x="5340750" y="4646550"/>
              <a:ext cx="80275" cy="80275"/>
            </a:xfrm>
            <a:custGeom>
              <a:avLst/>
              <a:gdLst/>
              <a:ahLst/>
              <a:cxnLst/>
              <a:rect l="l" t="t" r="r" b="b"/>
              <a:pathLst>
                <a:path w="3211" h="3211" extrusionOk="0">
                  <a:moveTo>
                    <a:pt x="3211" y="1635"/>
                  </a:moveTo>
                  <a:cubicBezTo>
                    <a:pt x="3211" y="2510"/>
                    <a:pt x="2511" y="3211"/>
                    <a:pt x="1635" y="3211"/>
                  </a:cubicBezTo>
                  <a:cubicBezTo>
                    <a:pt x="701" y="3211"/>
                    <a:pt x="1" y="2510"/>
                    <a:pt x="1" y="1576"/>
                  </a:cubicBezTo>
                  <a:cubicBezTo>
                    <a:pt x="1" y="701"/>
                    <a:pt x="759" y="0"/>
                    <a:pt x="1635" y="0"/>
                  </a:cubicBezTo>
                  <a:cubicBezTo>
                    <a:pt x="2511" y="0"/>
                    <a:pt x="3211" y="701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2" name="Google Shape;10562;p23"/>
            <p:cNvSpPr/>
            <p:nvPr/>
          </p:nvSpPr>
          <p:spPr>
            <a:xfrm>
              <a:off x="1911500" y="1208525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0"/>
                  </a:moveTo>
                  <a:cubicBezTo>
                    <a:pt x="2510" y="0"/>
                    <a:pt x="3152" y="701"/>
                    <a:pt x="3152" y="1635"/>
                  </a:cubicBezTo>
                  <a:cubicBezTo>
                    <a:pt x="3094" y="2510"/>
                    <a:pt x="2452" y="3152"/>
                    <a:pt x="1576" y="3152"/>
                  </a:cubicBezTo>
                  <a:cubicBezTo>
                    <a:pt x="642" y="3152"/>
                    <a:pt x="0" y="2452"/>
                    <a:pt x="0" y="1576"/>
                  </a:cubicBezTo>
                  <a:cubicBezTo>
                    <a:pt x="0" y="701"/>
                    <a:pt x="700" y="0"/>
                    <a:pt x="15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3" name="Google Shape;10563;p23"/>
            <p:cNvSpPr/>
            <p:nvPr/>
          </p:nvSpPr>
          <p:spPr>
            <a:xfrm>
              <a:off x="4608200" y="475975"/>
              <a:ext cx="81750" cy="80275"/>
            </a:xfrm>
            <a:custGeom>
              <a:avLst/>
              <a:gdLst/>
              <a:ahLst/>
              <a:cxnLst/>
              <a:rect l="l" t="t" r="r" b="b"/>
              <a:pathLst>
                <a:path w="3270" h="3211" extrusionOk="0">
                  <a:moveTo>
                    <a:pt x="1693" y="0"/>
                  </a:moveTo>
                  <a:cubicBezTo>
                    <a:pt x="2569" y="0"/>
                    <a:pt x="3269" y="759"/>
                    <a:pt x="3269" y="1635"/>
                  </a:cubicBezTo>
                  <a:cubicBezTo>
                    <a:pt x="3211" y="2510"/>
                    <a:pt x="2511" y="3211"/>
                    <a:pt x="1577" y="3211"/>
                  </a:cubicBezTo>
                  <a:cubicBezTo>
                    <a:pt x="701" y="3152"/>
                    <a:pt x="1" y="2452"/>
                    <a:pt x="1" y="1576"/>
                  </a:cubicBezTo>
                  <a:cubicBezTo>
                    <a:pt x="59" y="642"/>
                    <a:pt x="759" y="0"/>
                    <a:pt x="16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4" name="Google Shape;10564;p23"/>
            <p:cNvSpPr/>
            <p:nvPr/>
          </p:nvSpPr>
          <p:spPr>
            <a:xfrm>
              <a:off x="5098525" y="718200"/>
              <a:ext cx="80275" cy="81750"/>
            </a:xfrm>
            <a:custGeom>
              <a:avLst/>
              <a:gdLst/>
              <a:ahLst/>
              <a:cxnLst/>
              <a:rect l="l" t="t" r="r" b="b"/>
              <a:pathLst>
                <a:path w="3211" h="3270" extrusionOk="0">
                  <a:moveTo>
                    <a:pt x="1635" y="3211"/>
                  </a:moveTo>
                  <a:cubicBezTo>
                    <a:pt x="759" y="3270"/>
                    <a:pt x="0" y="2569"/>
                    <a:pt x="0" y="1635"/>
                  </a:cubicBezTo>
                  <a:cubicBezTo>
                    <a:pt x="0" y="760"/>
                    <a:pt x="701" y="59"/>
                    <a:pt x="1576" y="1"/>
                  </a:cubicBezTo>
                  <a:cubicBezTo>
                    <a:pt x="2452" y="1"/>
                    <a:pt x="3211" y="701"/>
                    <a:pt x="3211" y="1577"/>
                  </a:cubicBezTo>
                  <a:cubicBezTo>
                    <a:pt x="3211" y="2511"/>
                    <a:pt x="2510" y="3211"/>
                    <a:pt x="1635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5" name="Google Shape;10565;p23"/>
            <p:cNvSpPr/>
            <p:nvPr/>
          </p:nvSpPr>
          <p:spPr>
            <a:xfrm>
              <a:off x="6079150" y="3664450"/>
              <a:ext cx="77350" cy="77375"/>
            </a:xfrm>
            <a:custGeom>
              <a:avLst/>
              <a:gdLst/>
              <a:ahLst/>
              <a:cxnLst/>
              <a:rect l="l" t="t" r="r" b="b"/>
              <a:pathLst>
                <a:path w="3094" h="3095" extrusionOk="0">
                  <a:moveTo>
                    <a:pt x="3094" y="1519"/>
                  </a:moveTo>
                  <a:cubicBezTo>
                    <a:pt x="3094" y="2394"/>
                    <a:pt x="2393" y="3095"/>
                    <a:pt x="1576" y="3095"/>
                  </a:cubicBezTo>
                  <a:cubicBezTo>
                    <a:pt x="701" y="3095"/>
                    <a:pt x="0" y="2452"/>
                    <a:pt x="0" y="1577"/>
                  </a:cubicBezTo>
                  <a:cubicBezTo>
                    <a:pt x="0" y="701"/>
                    <a:pt x="642" y="59"/>
                    <a:pt x="1518" y="1"/>
                  </a:cubicBezTo>
                  <a:cubicBezTo>
                    <a:pt x="2335" y="1"/>
                    <a:pt x="3094" y="701"/>
                    <a:pt x="3094" y="15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6" name="Google Shape;10566;p23"/>
            <p:cNvSpPr/>
            <p:nvPr/>
          </p:nvSpPr>
          <p:spPr>
            <a:xfrm>
              <a:off x="1418250" y="3417850"/>
              <a:ext cx="78825" cy="77350"/>
            </a:xfrm>
            <a:custGeom>
              <a:avLst/>
              <a:gdLst/>
              <a:ahLst/>
              <a:cxnLst/>
              <a:rect l="l" t="t" r="r" b="b"/>
              <a:pathLst>
                <a:path w="3153" h="3094" extrusionOk="0">
                  <a:moveTo>
                    <a:pt x="1577" y="3094"/>
                  </a:moveTo>
                  <a:cubicBezTo>
                    <a:pt x="701" y="3094"/>
                    <a:pt x="1" y="2393"/>
                    <a:pt x="1" y="1576"/>
                  </a:cubicBezTo>
                  <a:cubicBezTo>
                    <a:pt x="1" y="701"/>
                    <a:pt x="760" y="0"/>
                    <a:pt x="1577" y="0"/>
                  </a:cubicBezTo>
                  <a:cubicBezTo>
                    <a:pt x="2452" y="59"/>
                    <a:pt x="3094" y="701"/>
                    <a:pt x="3094" y="1518"/>
                  </a:cubicBezTo>
                  <a:cubicBezTo>
                    <a:pt x="3153" y="2393"/>
                    <a:pt x="2452" y="3094"/>
                    <a:pt x="157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7" name="Google Shape;10567;p23"/>
            <p:cNvSpPr/>
            <p:nvPr/>
          </p:nvSpPr>
          <p:spPr>
            <a:xfrm>
              <a:off x="2890650" y="477425"/>
              <a:ext cx="77375" cy="77375"/>
            </a:xfrm>
            <a:custGeom>
              <a:avLst/>
              <a:gdLst/>
              <a:ahLst/>
              <a:cxnLst/>
              <a:rect l="l" t="t" r="r" b="b"/>
              <a:pathLst>
                <a:path w="3095" h="3095" extrusionOk="0">
                  <a:moveTo>
                    <a:pt x="3094" y="1518"/>
                  </a:moveTo>
                  <a:cubicBezTo>
                    <a:pt x="3094" y="2336"/>
                    <a:pt x="2452" y="3036"/>
                    <a:pt x="1577" y="3094"/>
                  </a:cubicBezTo>
                  <a:cubicBezTo>
                    <a:pt x="759" y="3094"/>
                    <a:pt x="1" y="2394"/>
                    <a:pt x="59" y="1518"/>
                  </a:cubicBezTo>
                  <a:cubicBezTo>
                    <a:pt x="59" y="701"/>
                    <a:pt x="759" y="1"/>
                    <a:pt x="1577" y="1"/>
                  </a:cubicBezTo>
                  <a:cubicBezTo>
                    <a:pt x="2394" y="1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8" name="Google Shape;10568;p23"/>
            <p:cNvSpPr/>
            <p:nvPr/>
          </p:nvSpPr>
          <p:spPr>
            <a:xfrm>
              <a:off x="5835450" y="4154775"/>
              <a:ext cx="77350" cy="77350"/>
            </a:xfrm>
            <a:custGeom>
              <a:avLst/>
              <a:gdLst/>
              <a:ahLst/>
              <a:cxnLst/>
              <a:rect l="l" t="t" r="r" b="b"/>
              <a:pathLst>
                <a:path w="3094" h="3094" extrusionOk="0">
                  <a:moveTo>
                    <a:pt x="3094" y="1518"/>
                  </a:moveTo>
                  <a:cubicBezTo>
                    <a:pt x="3094" y="2335"/>
                    <a:pt x="2335" y="3094"/>
                    <a:pt x="1518" y="3036"/>
                  </a:cubicBezTo>
                  <a:cubicBezTo>
                    <a:pt x="701" y="3036"/>
                    <a:pt x="0" y="2277"/>
                    <a:pt x="59" y="1460"/>
                  </a:cubicBezTo>
                  <a:cubicBezTo>
                    <a:pt x="59" y="701"/>
                    <a:pt x="759" y="0"/>
                    <a:pt x="1576" y="0"/>
                  </a:cubicBezTo>
                  <a:cubicBezTo>
                    <a:pt x="2393" y="0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9" name="Google Shape;10569;p23"/>
            <p:cNvSpPr/>
            <p:nvPr/>
          </p:nvSpPr>
          <p:spPr>
            <a:xfrm>
              <a:off x="2401800" y="719675"/>
              <a:ext cx="75900" cy="77350"/>
            </a:xfrm>
            <a:custGeom>
              <a:avLst/>
              <a:gdLst/>
              <a:ahLst/>
              <a:cxnLst/>
              <a:rect l="l" t="t" r="r" b="b"/>
              <a:pathLst>
                <a:path w="3036" h="3094" extrusionOk="0">
                  <a:moveTo>
                    <a:pt x="3036" y="1576"/>
                  </a:moveTo>
                  <a:cubicBezTo>
                    <a:pt x="3036" y="2393"/>
                    <a:pt x="2277" y="3094"/>
                    <a:pt x="1460" y="3036"/>
                  </a:cubicBezTo>
                  <a:cubicBezTo>
                    <a:pt x="643" y="3036"/>
                    <a:pt x="0" y="2277"/>
                    <a:pt x="59" y="1518"/>
                  </a:cubicBezTo>
                  <a:cubicBezTo>
                    <a:pt x="59" y="701"/>
                    <a:pt x="818" y="0"/>
                    <a:pt x="1635" y="59"/>
                  </a:cubicBezTo>
                  <a:cubicBezTo>
                    <a:pt x="2394" y="117"/>
                    <a:pt x="3036" y="817"/>
                    <a:pt x="3036" y="15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0" name="Google Shape;10570;p23"/>
            <p:cNvSpPr/>
            <p:nvPr/>
          </p:nvSpPr>
          <p:spPr>
            <a:xfrm>
              <a:off x="2156650" y="4645075"/>
              <a:ext cx="74450" cy="74450"/>
            </a:xfrm>
            <a:custGeom>
              <a:avLst/>
              <a:gdLst/>
              <a:ahLst/>
              <a:cxnLst/>
              <a:rect l="l" t="t" r="r" b="b"/>
              <a:pathLst>
                <a:path w="2978" h="2978" extrusionOk="0">
                  <a:moveTo>
                    <a:pt x="2919" y="1518"/>
                  </a:moveTo>
                  <a:cubicBezTo>
                    <a:pt x="2919" y="2336"/>
                    <a:pt x="2277" y="2978"/>
                    <a:pt x="1460" y="2978"/>
                  </a:cubicBezTo>
                  <a:cubicBezTo>
                    <a:pt x="642" y="2978"/>
                    <a:pt x="0" y="2277"/>
                    <a:pt x="0" y="1460"/>
                  </a:cubicBezTo>
                  <a:cubicBezTo>
                    <a:pt x="59" y="701"/>
                    <a:pt x="701" y="1"/>
                    <a:pt x="1518" y="59"/>
                  </a:cubicBezTo>
                  <a:cubicBezTo>
                    <a:pt x="2335" y="59"/>
                    <a:pt x="2977" y="701"/>
                    <a:pt x="2919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1" name="Google Shape;10571;p23"/>
            <p:cNvSpPr/>
            <p:nvPr/>
          </p:nvSpPr>
          <p:spPr>
            <a:xfrm>
              <a:off x="1910025" y="4402850"/>
              <a:ext cx="73000" cy="72975"/>
            </a:xfrm>
            <a:custGeom>
              <a:avLst/>
              <a:gdLst/>
              <a:ahLst/>
              <a:cxnLst/>
              <a:rect l="l" t="t" r="r" b="b"/>
              <a:pathLst>
                <a:path w="2920" h="2919" extrusionOk="0">
                  <a:moveTo>
                    <a:pt x="1460" y="0"/>
                  </a:moveTo>
                  <a:cubicBezTo>
                    <a:pt x="2277" y="0"/>
                    <a:pt x="2919" y="642"/>
                    <a:pt x="2919" y="1460"/>
                  </a:cubicBezTo>
                  <a:cubicBezTo>
                    <a:pt x="2919" y="2277"/>
                    <a:pt x="2277" y="2919"/>
                    <a:pt x="1460" y="2919"/>
                  </a:cubicBezTo>
                  <a:cubicBezTo>
                    <a:pt x="643" y="2919"/>
                    <a:pt x="59" y="2335"/>
                    <a:pt x="1" y="1518"/>
                  </a:cubicBezTo>
                  <a:cubicBezTo>
                    <a:pt x="1" y="701"/>
                    <a:pt x="643" y="59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2" name="Google Shape;10572;p23"/>
            <p:cNvSpPr/>
            <p:nvPr/>
          </p:nvSpPr>
          <p:spPr>
            <a:xfrm>
              <a:off x="1669250" y="1459525"/>
              <a:ext cx="70075" cy="71525"/>
            </a:xfrm>
            <a:custGeom>
              <a:avLst/>
              <a:gdLst/>
              <a:ahLst/>
              <a:cxnLst/>
              <a:rect l="l" t="t" r="r" b="b"/>
              <a:pathLst>
                <a:path w="2803" h="2861" extrusionOk="0">
                  <a:moveTo>
                    <a:pt x="1401" y="2802"/>
                  </a:moveTo>
                  <a:cubicBezTo>
                    <a:pt x="584" y="2802"/>
                    <a:pt x="1" y="2218"/>
                    <a:pt x="1" y="1401"/>
                  </a:cubicBezTo>
                  <a:cubicBezTo>
                    <a:pt x="1" y="584"/>
                    <a:pt x="584" y="0"/>
                    <a:pt x="1401" y="0"/>
                  </a:cubicBezTo>
                  <a:cubicBezTo>
                    <a:pt x="2219" y="0"/>
                    <a:pt x="2802" y="642"/>
                    <a:pt x="2802" y="1401"/>
                  </a:cubicBezTo>
                  <a:cubicBezTo>
                    <a:pt x="2802" y="2218"/>
                    <a:pt x="2219" y="2860"/>
                    <a:pt x="1401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3" name="Google Shape;10573;p23"/>
            <p:cNvSpPr/>
            <p:nvPr/>
          </p:nvSpPr>
          <p:spPr>
            <a:xfrm>
              <a:off x="5102900" y="4894625"/>
              <a:ext cx="71525" cy="70050"/>
            </a:xfrm>
            <a:custGeom>
              <a:avLst/>
              <a:gdLst/>
              <a:ahLst/>
              <a:cxnLst/>
              <a:rect l="l" t="t" r="r" b="b"/>
              <a:pathLst>
                <a:path w="2861" h="2802" extrusionOk="0">
                  <a:moveTo>
                    <a:pt x="1460" y="2802"/>
                  </a:moveTo>
                  <a:cubicBezTo>
                    <a:pt x="642" y="2802"/>
                    <a:pt x="0" y="2218"/>
                    <a:pt x="0" y="1401"/>
                  </a:cubicBezTo>
                  <a:cubicBezTo>
                    <a:pt x="0" y="584"/>
                    <a:pt x="584" y="0"/>
                    <a:pt x="1401" y="0"/>
                  </a:cubicBezTo>
                  <a:cubicBezTo>
                    <a:pt x="2218" y="0"/>
                    <a:pt x="2802" y="584"/>
                    <a:pt x="2860" y="1401"/>
                  </a:cubicBezTo>
                  <a:cubicBezTo>
                    <a:pt x="2860" y="2160"/>
                    <a:pt x="2218" y="2802"/>
                    <a:pt x="1460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4" name="Google Shape;10574;p23"/>
            <p:cNvSpPr/>
            <p:nvPr/>
          </p:nvSpPr>
          <p:spPr>
            <a:xfrm>
              <a:off x="1422625" y="1949825"/>
              <a:ext cx="70075" cy="68600"/>
            </a:xfrm>
            <a:custGeom>
              <a:avLst/>
              <a:gdLst/>
              <a:ahLst/>
              <a:cxnLst/>
              <a:rect l="l" t="t" r="r" b="b"/>
              <a:pathLst>
                <a:path w="2803" h="2744" extrusionOk="0">
                  <a:moveTo>
                    <a:pt x="2803" y="1401"/>
                  </a:moveTo>
                  <a:cubicBezTo>
                    <a:pt x="2803" y="2160"/>
                    <a:pt x="2161" y="2744"/>
                    <a:pt x="1402" y="2744"/>
                  </a:cubicBezTo>
                  <a:cubicBezTo>
                    <a:pt x="643" y="2744"/>
                    <a:pt x="1" y="2102"/>
                    <a:pt x="1" y="1343"/>
                  </a:cubicBezTo>
                  <a:cubicBezTo>
                    <a:pt x="59" y="584"/>
                    <a:pt x="701" y="1"/>
                    <a:pt x="1402" y="1"/>
                  </a:cubicBezTo>
                  <a:cubicBezTo>
                    <a:pt x="2161" y="1"/>
                    <a:pt x="2803" y="643"/>
                    <a:pt x="2803" y="14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5" name="Google Shape;10575;p23"/>
            <p:cNvSpPr/>
            <p:nvPr/>
          </p:nvSpPr>
          <p:spPr>
            <a:xfrm>
              <a:off x="4611125" y="5141225"/>
              <a:ext cx="68600" cy="70075"/>
            </a:xfrm>
            <a:custGeom>
              <a:avLst/>
              <a:gdLst/>
              <a:ahLst/>
              <a:cxnLst/>
              <a:rect l="l" t="t" r="r" b="b"/>
              <a:pathLst>
                <a:path w="2744" h="2803" extrusionOk="0">
                  <a:moveTo>
                    <a:pt x="1343" y="2803"/>
                  </a:moveTo>
                  <a:cubicBezTo>
                    <a:pt x="584" y="2744"/>
                    <a:pt x="0" y="2161"/>
                    <a:pt x="0" y="1402"/>
                  </a:cubicBezTo>
                  <a:cubicBezTo>
                    <a:pt x="0" y="643"/>
                    <a:pt x="642" y="1"/>
                    <a:pt x="1401" y="1"/>
                  </a:cubicBezTo>
                  <a:cubicBezTo>
                    <a:pt x="2160" y="59"/>
                    <a:pt x="2744" y="701"/>
                    <a:pt x="2744" y="1460"/>
                  </a:cubicBezTo>
                  <a:cubicBezTo>
                    <a:pt x="2744" y="2161"/>
                    <a:pt x="2102" y="2803"/>
                    <a:pt x="134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6" name="Google Shape;10576;p23"/>
            <p:cNvSpPr/>
            <p:nvPr/>
          </p:nvSpPr>
          <p:spPr>
            <a:xfrm>
              <a:off x="2407625" y="4897525"/>
              <a:ext cx="65700" cy="64250"/>
            </a:xfrm>
            <a:custGeom>
              <a:avLst/>
              <a:gdLst/>
              <a:ahLst/>
              <a:cxnLst/>
              <a:rect l="l" t="t" r="r" b="b"/>
              <a:pathLst>
                <a:path w="2628" h="2570" extrusionOk="0">
                  <a:moveTo>
                    <a:pt x="1343" y="2569"/>
                  </a:moveTo>
                  <a:cubicBezTo>
                    <a:pt x="643" y="2569"/>
                    <a:pt x="59" y="2044"/>
                    <a:pt x="59" y="1343"/>
                  </a:cubicBezTo>
                  <a:cubicBezTo>
                    <a:pt x="1" y="585"/>
                    <a:pt x="585" y="1"/>
                    <a:pt x="1343" y="1"/>
                  </a:cubicBezTo>
                  <a:cubicBezTo>
                    <a:pt x="2044" y="1"/>
                    <a:pt x="2569" y="526"/>
                    <a:pt x="2569" y="1227"/>
                  </a:cubicBezTo>
                  <a:cubicBezTo>
                    <a:pt x="2628" y="1986"/>
                    <a:pt x="2044" y="2511"/>
                    <a:pt x="1343" y="25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7" name="Google Shape;10577;p23"/>
            <p:cNvSpPr/>
            <p:nvPr/>
          </p:nvSpPr>
          <p:spPr>
            <a:xfrm>
              <a:off x="1425550" y="367175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1285" y="1"/>
                  </a:moveTo>
                  <a:cubicBezTo>
                    <a:pt x="1985" y="1"/>
                    <a:pt x="2569" y="526"/>
                    <a:pt x="2569" y="1285"/>
                  </a:cubicBezTo>
                  <a:cubicBezTo>
                    <a:pt x="2569" y="2044"/>
                    <a:pt x="1985" y="2569"/>
                    <a:pt x="1226" y="2569"/>
                  </a:cubicBezTo>
                  <a:cubicBezTo>
                    <a:pt x="526" y="2511"/>
                    <a:pt x="1" y="1985"/>
                    <a:pt x="1" y="1227"/>
                  </a:cubicBezTo>
                  <a:cubicBezTo>
                    <a:pt x="1" y="526"/>
                    <a:pt x="584" y="1"/>
                    <a:pt x="128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8" name="Google Shape;10578;p23"/>
            <p:cNvSpPr/>
            <p:nvPr/>
          </p:nvSpPr>
          <p:spPr>
            <a:xfrm>
              <a:off x="1672175" y="416060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2569" y="1285"/>
                  </a:moveTo>
                  <a:cubicBezTo>
                    <a:pt x="2569" y="2044"/>
                    <a:pt x="1985" y="2569"/>
                    <a:pt x="1284" y="2569"/>
                  </a:cubicBezTo>
                  <a:cubicBezTo>
                    <a:pt x="526" y="2569"/>
                    <a:pt x="0" y="1985"/>
                    <a:pt x="0" y="1227"/>
                  </a:cubicBezTo>
                  <a:cubicBezTo>
                    <a:pt x="0" y="526"/>
                    <a:pt x="584" y="1"/>
                    <a:pt x="1284" y="1"/>
                  </a:cubicBezTo>
                  <a:cubicBezTo>
                    <a:pt x="2043" y="59"/>
                    <a:pt x="2569" y="585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9" name="Google Shape;10579;p23"/>
            <p:cNvSpPr/>
            <p:nvPr/>
          </p:nvSpPr>
          <p:spPr>
            <a:xfrm>
              <a:off x="4859200" y="483275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343" y="0"/>
                  </a:moveTo>
                  <a:cubicBezTo>
                    <a:pt x="2043" y="0"/>
                    <a:pt x="2569" y="584"/>
                    <a:pt x="2569" y="1284"/>
                  </a:cubicBezTo>
                  <a:cubicBezTo>
                    <a:pt x="2569" y="2043"/>
                    <a:pt x="1985" y="2627"/>
                    <a:pt x="1226" y="2569"/>
                  </a:cubicBezTo>
                  <a:cubicBezTo>
                    <a:pt x="526" y="2569"/>
                    <a:pt x="0" y="1985"/>
                    <a:pt x="0" y="1284"/>
                  </a:cubicBezTo>
                  <a:cubicBezTo>
                    <a:pt x="59" y="526"/>
                    <a:pt x="584" y="0"/>
                    <a:pt x="134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0" name="Google Shape;10580;p23"/>
            <p:cNvSpPr/>
            <p:nvPr/>
          </p:nvSpPr>
          <p:spPr>
            <a:xfrm>
              <a:off x="6084975" y="1709050"/>
              <a:ext cx="64225" cy="65700"/>
            </a:xfrm>
            <a:custGeom>
              <a:avLst/>
              <a:gdLst/>
              <a:ahLst/>
              <a:cxnLst/>
              <a:rect l="l" t="t" r="r" b="b"/>
              <a:pathLst>
                <a:path w="2569" h="2628" extrusionOk="0">
                  <a:moveTo>
                    <a:pt x="2569" y="1285"/>
                  </a:moveTo>
                  <a:cubicBezTo>
                    <a:pt x="2569" y="2043"/>
                    <a:pt x="2044" y="2569"/>
                    <a:pt x="1343" y="2569"/>
                  </a:cubicBezTo>
                  <a:cubicBezTo>
                    <a:pt x="584" y="2627"/>
                    <a:pt x="1" y="2043"/>
                    <a:pt x="1" y="1285"/>
                  </a:cubicBezTo>
                  <a:cubicBezTo>
                    <a:pt x="59" y="584"/>
                    <a:pt x="584" y="0"/>
                    <a:pt x="1343" y="59"/>
                  </a:cubicBezTo>
                  <a:cubicBezTo>
                    <a:pt x="2044" y="59"/>
                    <a:pt x="2569" y="584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1" name="Google Shape;10581;p23"/>
            <p:cNvSpPr/>
            <p:nvPr/>
          </p:nvSpPr>
          <p:spPr>
            <a:xfrm>
              <a:off x="2897950" y="5142700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285" y="2627"/>
                  </a:moveTo>
                  <a:cubicBezTo>
                    <a:pt x="584" y="2627"/>
                    <a:pt x="0" y="2102"/>
                    <a:pt x="0" y="1343"/>
                  </a:cubicBezTo>
                  <a:cubicBezTo>
                    <a:pt x="0" y="642"/>
                    <a:pt x="526" y="59"/>
                    <a:pt x="1226" y="59"/>
                  </a:cubicBezTo>
                  <a:cubicBezTo>
                    <a:pt x="1985" y="0"/>
                    <a:pt x="2569" y="584"/>
                    <a:pt x="2569" y="1343"/>
                  </a:cubicBezTo>
                  <a:cubicBezTo>
                    <a:pt x="2569" y="2043"/>
                    <a:pt x="2043" y="2627"/>
                    <a:pt x="1285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2" name="Google Shape;10582;p23"/>
            <p:cNvSpPr/>
            <p:nvPr/>
          </p:nvSpPr>
          <p:spPr>
            <a:xfrm>
              <a:off x="6333050" y="2936300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452" y="1985"/>
                    <a:pt x="1927" y="2510"/>
                    <a:pt x="1168" y="2510"/>
                  </a:cubicBezTo>
                  <a:cubicBezTo>
                    <a:pt x="526" y="2452"/>
                    <a:pt x="1" y="1926"/>
                    <a:pt x="1" y="1226"/>
                  </a:cubicBezTo>
                  <a:cubicBezTo>
                    <a:pt x="1" y="525"/>
                    <a:pt x="584" y="0"/>
                    <a:pt x="1285" y="0"/>
                  </a:cubicBezTo>
                  <a:cubicBezTo>
                    <a:pt x="1985" y="0"/>
                    <a:pt x="2510" y="584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3" name="Google Shape;10583;p23"/>
            <p:cNvSpPr/>
            <p:nvPr/>
          </p:nvSpPr>
          <p:spPr>
            <a:xfrm>
              <a:off x="5597575" y="975050"/>
              <a:ext cx="61325" cy="61300"/>
            </a:xfrm>
            <a:custGeom>
              <a:avLst/>
              <a:gdLst/>
              <a:ahLst/>
              <a:cxnLst/>
              <a:rect l="l" t="t" r="r" b="b"/>
              <a:pathLst>
                <a:path w="2453" h="2452" extrusionOk="0">
                  <a:moveTo>
                    <a:pt x="1227" y="0"/>
                  </a:moveTo>
                  <a:cubicBezTo>
                    <a:pt x="1927" y="0"/>
                    <a:pt x="2452" y="584"/>
                    <a:pt x="2452" y="1226"/>
                  </a:cubicBezTo>
                  <a:cubicBezTo>
                    <a:pt x="2452" y="1868"/>
                    <a:pt x="1869" y="2452"/>
                    <a:pt x="1227" y="2452"/>
                  </a:cubicBezTo>
                  <a:cubicBezTo>
                    <a:pt x="526" y="2452"/>
                    <a:pt x="1" y="1868"/>
                    <a:pt x="1" y="1168"/>
                  </a:cubicBezTo>
                  <a:cubicBezTo>
                    <a:pt x="1" y="525"/>
                    <a:pt x="585" y="0"/>
                    <a:pt x="12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4" name="Google Shape;10584;p23"/>
            <p:cNvSpPr/>
            <p:nvPr/>
          </p:nvSpPr>
          <p:spPr>
            <a:xfrm>
              <a:off x="3634875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1226" y="2510"/>
                  </a:moveTo>
                  <a:cubicBezTo>
                    <a:pt x="526" y="2510"/>
                    <a:pt x="1" y="1926"/>
                    <a:pt x="1" y="1226"/>
                  </a:cubicBezTo>
                  <a:cubicBezTo>
                    <a:pt x="59" y="525"/>
                    <a:pt x="584" y="0"/>
                    <a:pt x="1226" y="0"/>
                  </a:cubicBezTo>
                  <a:cubicBezTo>
                    <a:pt x="1927" y="0"/>
                    <a:pt x="2510" y="584"/>
                    <a:pt x="2452" y="1284"/>
                  </a:cubicBezTo>
                  <a:cubicBezTo>
                    <a:pt x="2452" y="1985"/>
                    <a:pt x="1927" y="2510"/>
                    <a:pt x="1226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5" name="Google Shape;10585;p23"/>
            <p:cNvSpPr/>
            <p:nvPr/>
          </p:nvSpPr>
          <p:spPr>
            <a:xfrm>
              <a:off x="6333050" y="2692600"/>
              <a:ext cx="62775" cy="62775"/>
            </a:xfrm>
            <a:custGeom>
              <a:avLst/>
              <a:gdLst/>
              <a:ahLst/>
              <a:cxnLst/>
              <a:rect l="l" t="t" r="r" b="b"/>
              <a:pathLst>
                <a:path w="2511" h="2511" extrusionOk="0">
                  <a:moveTo>
                    <a:pt x="2510" y="1284"/>
                  </a:moveTo>
                  <a:cubicBezTo>
                    <a:pt x="2510" y="1985"/>
                    <a:pt x="1927" y="2510"/>
                    <a:pt x="1226" y="2510"/>
                  </a:cubicBezTo>
                  <a:cubicBezTo>
                    <a:pt x="526" y="2510"/>
                    <a:pt x="1" y="1985"/>
                    <a:pt x="1" y="1284"/>
                  </a:cubicBezTo>
                  <a:cubicBezTo>
                    <a:pt x="1" y="584"/>
                    <a:pt x="584" y="0"/>
                    <a:pt x="1285" y="59"/>
                  </a:cubicBezTo>
                  <a:cubicBezTo>
                    <a:pt x="1985" y="59"/>
                    <a:pt x="2510" y="584"/>
                    <a:pt x="2510" y="128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6" name="Google Shape;10586;p23"/>
            <p:cNvSpPr/>
            <p:nvPr/>
          </p:nvSpPr>
          <p:spPr>
            <a:xfrm>
              <a:off x="3881500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510" y="1926"/>
                    <a:pt x="1985" y="2452"/>
                    <a:pt x="1284" y="2452"/>
                  </a:cubicBezTo>
                  <a:cubicBezTo>
                    <a:pt x="584" y="2510"/>
                    <a:pt x="0" y="1985"/>
                    <a:pt x="0" y="1226"/>
                  </a:cubicBezTo>
                  <a:cubicBezTo>
                    <a:pt x="0" y="525"/>
                    <a:pt x="584" y="0"/>
                    <a:pt x="1284" y="0"/>
                  </a:cubicBezTo>
                  <a:cubicBezTo>
                    <a:pt x="1985" y="0"/>
                    <a:pt x="2510" y="525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7" name="Google Shape;10587;p23"/>
            <p:cNvSpPr/>
            <p:nvPr/>
          </p:nvSpPr>
          <p:spPr>
            <a:xfrm>
              <a:off x="6333050" y="2447425"/>
              <a:ext cx="61325" cy="59875"/>
            </a:xfrm>
            <a:custGeom>
              <a:avLst/>
              <a:gdLst/>
              <a:ahLst/>
              <a:cxnLst/>
              <a:rect l="l" t="t" r="r" b="b"/>
              <a:pathLst>
                <a:path w="2453" h="2395" extrusionOk="0">
                  <a:moveTo>
                    <a:pt x="2452" y="1168"/>
                  </a:moveTo>
                  <a:cubicBezTo>
                    <a:pt x="2452" y="1810"/>
                    <a:pt x="1868" y="2394"/>
                    <a:pt x="1226" y="2394"/>
                  </a:cubicBezTo>
                  <a:cubicBezTo>
                    <a:pt x="643" y="2394"/>
                    <a:pt x="59" y="1869"/>
                    <a:pt x="59" y="1227"/>
                  </a:cubicBezTo>
                  <a:cubicBezTo>
                    <a:pt x="1" y="585"/>
                    <a:pt x="584" y="1"/>
                    <a:pt x="1226" y="1"/>
                  </a:cubicBezTo>
                  <a:cubicBezTo>
                    <a:pt x="1868" y="1"/>
                    <a:pt x="2452" y="585"/>
                    <a:pt x="2452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8" name="Google Shape;10588;p23"/>
            <p:cNvSpPr/>
            <p:nvPr/>
          </p:nvSpPr>
          <p:spPr>
            <a:xfrm>
              <a:off x="6086425" y="3919825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227" y="1"/>
                  </a:moveTo>
                  <a:cubicBezTo>
                    <a:pt x="1869" y="1"/>
                    <a:pt x="2453" y="584"/>
                    <a:pt x="2453" y="1226"/>
                  </a:cubicBezTo>
                  <a:cubicBezTo>
                    <a:pt x="2453" y="1869"/>
                    <a:pt x="1869" y="2394"/>
                    <a:pt x="1285" y="2452"/>
                  </a:cubicBezTo>
                  <a:cubicBezTo>
                    <a:pt x="585" y="2452"/>
                    <a:pt x="1" y="1869"/>
                    <a:pt x="59" y="1168"/>
                  </a:cubicBezTo>
                  <a:cubicBezTo>
                    <a:pt x="59" y="584"/>
                    <a:pt x="585" y="1"/>
                    <a:pt x="1227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9" name="Google Shape;10589;p23"/>
            <p:cNvSpPr/>
            <p:nvPr/>
          </p:nvSpPr>
          <p:spPr>
            <a:xfrm>
              <a:off x="2657175" y="486175"/>
              <a:ext cx="59850" cy="59875"/>
            </a:xfrm>
            <a:custGeom>
              <a:avLst/>
              <a:gdLst/>
              <a:ahLst/>
              <a:cxnLst/>
              <a:rect l="l" t="t" r="r" b="b"/>
              <a:pathLst>
                <a:path w="2394" h="2395" extrusionOk="0">
                  <a:moveTo>
                    <a:pt x="2394" y="1168"/>
                  </a:moveTo>
                  <a:cubicBezTo>
                    <a:pt x="2394" y="1752"/>
                    <a:pt x="1868" y="2336"/>
                    <a:pt x="1226" y="2394"/>
                  </a:cubicBezTo>
                  <a:cubicBezTo>
                    <a:pt x="584" y="2394"/>
                    <a:pt x="0" y="1810"/>
                    <a:pt x="0" y="1168"/>
                  </a:cubicBezTo>
                  <a:cubicBezTo>
                    <a:pt x="0" y="526"/>
                    <a:pt x="584" y="1"/>
                    <a:pt x="1168" y="1"/>
                  </a:cubicBezTo>
                  <a:cubicBezTo>
                    <a:pt x="1810" y="1"/>
                    <a:pt x="2394" y="526"/>
                    <a:pt x="2394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0" name="Google Shape;10590;p23"/>
            <p:cNvSpPr/>
            <p:nvPr/>
          </p:nvSpPr>
          <p:spPr>
            <a:xfrm>
              <a:off x="4126650" y="239575"/>
              <a:ext cx="58400" cy="59850"/>
            </a:xfrm>
            <a:custGeom>
              <a:avLst/>
              <a:gdLst/>
              <a:ahLst/>
              <a:cxnLst/>
              <a:rect l="l" t="t" r="r" b="b"/>
              <a:pathLst>
                <a:path w="2336" h="2394" extrusionOk="0">
                  <a:moveTo>
                    <a:pt x="1168" y="2335"/>
                  </a:moveTo>
                  <a:cubicBezTo>
                    <a:pt x="526" y="2394"/>
                    <a:pt x="0" y="1810"/>
                    <a:pt x="0" y="1226"/>
                  </a:cubicBezTo>
                  <a:cubicBezTo>
                    <a:pt x="0" y="584"/>
                    <a:pt x="526" y="0"/>
                    <a:pt x="1168" y="0"/>
                  </a:cubicBezTo>
                  <a:cubicBezTo>
                    <a:pt x="1752" y="0"/>
                    <a:pt x="2335" y="526"/>
                    <a:pt x="2335" y="1168"/>
                  </a:cubicBezTo>
                  <a:cubicBezTo>
                    <a:pt x="2335" y="1810"/>
                    <a:pt x="1810" y="2335"/>
                    <a:pt x="1168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1" name="Google Shape;10591;p23"/>
            <p:cNvSpPr/>
            <p:nvPr/>
          </p:nvSpPr>
          <p:spPr>
            <a:xfrm>
              <a:off x="5845650" y="1223125"/>
              <a:ext cx="56950" cy="58375"/>
            </a:xfrm>
            <a:custGeom>
              <a:avLst/>
              <a:gdLst/>
              <a:ahLst/>
              <a:cxnLst/>
              <a:rect l="l" t="t" r="r" b="b"/>
              <a:pathLst>
                <a:path w="2278" h="2335" extrusionOk="0">
                  <a:moveTo>
                    <a:pt x="2277" y="1167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335"/>
                    <a:pt x="1" y="1810"/>
                    <a:pt x="1" y="1109"/>
                  </a:cubicBezTo>
                  <a:cubicBezTo>
                    <a:pt x="59" y="467"/>
                    <a:pt x="526" y="0"/>
                    <a:pt x="1168" y="0"/>
                  </a:cubicBezTo>
                  <a:cubicBezTo>
                    <a:pt x="1810" y="0"/>
                    <a:pt x="2277" y="525"/>
                    <a:pt x="2277" y="116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2" name="Google Shape;10592;p23"/>
            <p:cNvSpPr/>
            <p:nvPr/>
          </p:nvSpPr>
          <p:spPr>
            <a:xfrm>
              <a:off x="3394100" y="241025"/>
              <a:ext cx="58400" cy="56950"/>
            </a:xfrm>
            <a:custGeom>
              <a:avLst/>
              <a:gdLst/>
              <a:ahLst/>
              <a:cxnLst/>
              <a:rect l="l" t="t" r="r" b="b"/>
              <a:pathLst>
                <a:path w="2336" h="2278" extrusionOk="0">
                  <a:moveTo>
                    <a:pt x="2277" y="1168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277"/>
                    <a:pt x="0" y="1752"/>
                    <a:pt x="59" y="1051"/>
                  </a:cubicBezTo>
                  <a:cubicBezTo>
                    <a:pt x="59" y="409"/>
                    <a:pt x="584" y="1"/>
                    <a:pt x="1226" y="1"/>
                  </a:cubicBezTo>
                  <a:cubicBezTo>
                    <a:pt x="1868" y="1"/>
                    <a:pt x="2335" y="526"/>
                    <a:pt x="2277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3" name="Google Shape;10593;p23"/>
            <p:cNvSpPr/>
            <p:nvPr/>
          </p:nvSpPr>
          <p:spPr>
            <a:xfrm>
              <a:off x="6335975" y="3185825"/>
              <a:ext cx="56925" cy="56925"/>
            </a:xfrm>
            <a:custGeom>
              <a:avLst/>
              <a:gdLst/>
              <a:ahLst/>
              <a:cxnLst/>
              <a:rect l="l" t="t" r="r" b="b"/>
              <a:pathLst>
                <a:path w="2277" h="2277" extrusionOk="0">
                  <a:moveTo>
                    <a:pt x="1168" y="2277"/>
                  </a:moveTo>
                  <a:cubicBezTo>
                    <a:pt x="526" y="2277"/>
                    <a:pt x="0" y="1810"/>
                    <a:pt x="0" y="1168"/>
                  </a:cubicBezTo>
                  <a:cubicBezTo>
                    <a:pt x="0" y="467"/>
                    <a:pt x="467" y="0"/>
                    <a:pt x="1168" y="0"/>
                  </a:cubicBezTo>
                  <a:cubicBezTo>
                    <a:pt x="1810" y="0"/>
                    <a:pt x="2277" y="526"/>
                    <a:pt x="2277" y="1109"/>
                  </a:cubicBezTo>
                  <a:cubicBezTo>
                    <a:pt x="2277" y="1751"/>
                    <a:pt x="1751" y="2277"/>
                    <a:pt x="1168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4" name="Google Shape;10594;p23"/>
            <p:cNvSpPr/>
            <p:nvPr/>
          </p:nvSpPr>
          <p:spPr>
            <a:xfrm>
              <a:off x="5356800" y="731350"/>
              <a:ext cx="56950" cy="55475"/>
            </a:xfrm>
            <a:custGeom>
              <a:avLst/>
              <a:gdLst/>
              <a:ahLst/>
              <a:cxnLst/>
              <a:rect l="l" t="t" r="r" b="b"/>
              <a:pathLst>
                <a:path w="2278" h="2219" extrusionOk="0">
                  <a:moveTo>
                    <a:pt x="1168" y="2218"/>
                  </a:moveTo>
                  <a:cubicBezTo>
                    <a:pt x="526" y="2218"/>
                    <a:pt x="59" y="1810"/>
                    <a:pt x="1" y="1168"/>
                  </a:cubicBezTo>
                  <a:cubicBezTo>
                    <a:pt x="1" y="467"/>
                    <a:pt x="468" y="0"/>
                    <a:pt x="1110" y="0"/>
                  </a:cubicBezTo>
                  <a:cubicBezTo>
                    <a:pt x="1752" y="0"/>
                    <a:pt x="2277" y="467"/>
                    <a:pt x="2277" y="1051"/>
                  </a:cubicBezTo>
                  <a:cubicBezTo>
                    <a:pt x="2277" y="1693"/>
                    <a:pt x="1810" y="2218"/>
                    <a:pt x="1168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5" name="Google Shape;10595;p23"/>
            <p:cNvSpPr/>
            <p:nvPr/>
          </p:nvSpPr>
          <p:spPr>
            <a:xfrm>
              <a:off x="1924625" y="979425"/>
              <a:ext cx="52550" cy="52550"/>
            </a:xfrm>
            <a:custGeom>
              <a:avLst/>
              <a:gdLst/>
              <a:ahLst/>
              <a:cxnLst/>
              <a:rect l="l" t="t" r="r" b="b"/>
              <a:pathLst>
                <a:path w="2102" h="2102" extrusionOk="0">
                  <a:moveTo>
                    <a:pt x="2102" y="1051"/>
                  </a:moveTo>
                  <a:cubicBezTo>
                    <a:pt x="2102" y="1576"/>
                    <a:pt x="1635" y="2043"/>
                    <a:pt x="1051" y="2102"/>
                  </a:cubicBezTo>
                  <a:cubicBezTo>
                    <a:pt x="526" y="2102"/>
                    <a:pt x="0" y="1576"/>
                    <a:pt x="0" y="993"/>
                  </a:cubicBezTo>
                  <a:cubicBezTo>
                    <a:pt x="0" y="467"/>
                    <a:pt x="526" y="0"/>
                    <a:pt x="1051" y="0"/>
                  </a:cubicBezTo>
                  <a:cubicBezTo>
                    <a:pt x="1576" y="0"/>
                    <a:pt x="2102" y="467"/>
                    <a:pt x="2102" y="10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6" name="Google Shape;10596;p23"/>
            <p:cNvSpPr/>
            <p:nvPr/>
          </p:nvSpPr>
          <p:spPr>
            <a:xfrm>
              <a:off x="6337425" y="22052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1051" y="0"/>
                  </a:moveTo>
                  <a:cubicBezTo>
                    <a:pt x="1577" y="0"/>
                    <a:pt x="2102" y="467"/>
                    <a:pt x="2102" y="993"/>
                  </a:cubicBezTo>
                  <a:cubicBezTo>
                    <a:pt x="2160" y="1576"/>
                    <a:pt x="1635" y="2102"/>
                    <a:pt x="1051" y="2102"/>
                  </a:cubicBezTo>
                  <a:cubicBezTo>
                    <a:pt x="526" y="2043"/>
                    <a:pt x="1" y="1576"/>
                    <a:pt x="1" y="1051"/>
                  </a:cubicBezTo>
                  <a:cubicBezTo>
                    <a:pt x="1" y="467"/>
                    <a:pt x="526" y="0"/>
                    <a:pt x="105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7" name="Google Shape;10597;p23"/>
            <p:cNvSpPr/>
            <p:nvPr/>
          </p:nvSpPr>
          <p:spPr>
            <a:xfrm>
              <a:off x="1431400" y="171487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2101" y="1052"/>
                  </a:moveTo>
                  <a:cubicBezTo>
                    <a:pt x="2101" y="1635"/>
                    <a:pt x="1635" y="2102"/>
                    <a:pt x="1051" y="2102"/>
                  </a:cubicBezTo>
                  <a:cubicBezTo>
                    <a:pt x="467" y="2102"/>
                    <a:pt x="0" y="1577"/>
                    <a:pt x="0" y="1052"/>
                  </a:cubicBezTo>
                  <a:cubicBezTo>
                    <a:pt x="0" y="468"/>
                    <a:pt x="525" y="1"/>
                    <a:pt x="1051" y="1"/>
                  </a:cubicBezTo>
                  <a:cubicBezTo>
                    <a:pt x="1576" y="59"/>
                    <a:pt x="2101" y="526"/>
                    <a:pt x="2101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8" name="Google Shape;10598;p23"/>
            <p:cNvSpPr/>
            <p:nvPr/>
          </p:nvSpPr>
          <p:spPr>
            <a:xfrm>
              <a:off x="5601950" y="4661125"/>
              <a:ext cx="52575" cy="52575"/>
            </a:xfrm>
            <a:custGeom>
              <a:avLst/>
              <a:gdLst/>
              <a:ahLst/>
              <a:cxnLst/>
              <a:rect l="l" t="t" r="r" b="b"/>
              <a:pathLst>
                <a:path w="2103" h="2103" extrusionOk="0">
                  <a:moveTo>
                    <a:pt x="2102" y="993"/>
                  </a:moveTo>
                  <a:cubicBezTo>
                    <a:pt x="2102" y="1519"/>
                    <a:pt x="1635" y="2044"/>
                    <a:pt x="1052" y="2044"/>
                  </a:cubicBezTo>
                  <a:cubicBezTo>
                    <a:pt x="526" y="2102"/>
                    <a:pt x="1" y="1577"/>
                    <a:pt x="1" y="993"/>
                  </a:cubicBezTo>
                  <a:cubicBezTo>
                    <a:pt x="1" y="468"/>
                    <a:pt x="468" y="1"/>
                    <a:pt x="1052" y="1"/>
                  </a:cubicBezTo>
                  <a:cubicBezTo>
                    <a:pt x="1577" y="1"/>
                    <a:pt x="2044" y="468"/>
                    <a:pt x="2102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9" name="Google Shape;10599;p23"/>
            <p:cNvSpPr/>
            <p:nvPr/>
          </p:nvSpPr>
          <p:spPr>
            <a:xfrm>
              <a:off x="4865025" y="51500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2102" y="992"/>
                  </a:moveTo>
                  <a:cubicBezTo>
                    <a:pt x="2161" y="1518"/>
                    <a:pt x="1694" y="2043"/>
                    <a:pt x="1110" y="2101"/>
                  </a:cubicBezTo>
                  <a:cubicBezTo>
                    <a:pt x="526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2" y="0"/>
                  </a:cubicBezTo>
                  <a:cubicBezTo>
                    <a:pt x="1577" y="0"/>
                    <a:pt x="2102" y="467"/>
                    <a:pt x="2102" y="99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0" name="Google Shape;10600;p23"/>
            <p:cNvSpPr/>
            <p:nvPr/>
          </p:nvSpPr>
          <p:spPr>
            <a:xfrm>
              <a:off x="4376175" y="242500"/>
              <a:ext cx="52575" cy="52550"/>
            </a:xfrm>
            <a:custGeom>
              <a:avLst/>
              <a:gdLst/>
              <a:ahLst/>
              <a:cxnLst/>
              <a:rect l="l" t="t" r="r" b="b"/>
              <a:pathLst>
                <a:path w="2103" h="2102" extrusionOk="0">
                  <a:moveTo>
                    <a:pt x="2102" y="1109"/>
                  </a:moveTo>
                  <a:cubicBezTo>
                    <a:pt x="2044" y="1634"/>
                    <a:pt x="1577" y="2101"/>
                    <a:pt x="1051" y="2101"/>
                  </a:cubicBezTo>
                  <a:cubicBezTo>
                    <a:pt x="468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1" y="58"/>
                  </a:cubicBezTo>
                  <a:cubicBezTo>
                    <a:pt x="1635" y="58"/>
                    <a:pt x="2102" y="525"/>
                    <a:pt x="2102" y="110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1" name="Google Shape;10601;p23"/>
            <p:cNvSpPr/>
            <p:nvPr/>
          </p:nvSpPr>
          <p:spPr>
            <a:xfrm>
              <a:off x="1190625" y="2942125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8"/>
                    <a:pt x="1518" y="1985"/>
                    <a:pt x="992" y="1985"/>
                  </a:cubicBezTo>
                  <a:cubicBezTo>
                    <a:pt x="409" y="1985"/>
                    <a:pt x="0" y="1576"/>
                    <a:pt x="0" y="993"/>
                  </a:cubicBezTo>
                  <a:cubicBezTo>
                    <a:pt x="0" y="409"/>
                    <a:pt x="350" y="117"/>
                    <a:pt x="876" y="59"/>
                  </a:cubicBezTo>
                  <a:cubicBezTo>
                    <a:pt x="1459" y="0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2" name="Google Shape;10602;p23"/>
            <p:cNvSpPr/>
            <p:nvPr/>
          </p:nvSpPr>
          <p:spPr>
            <a:xfrm>
              <a:off x="2169775" y="734250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1927" y="935"/>
                  </a:moveTo>
                  <a:cubicBezTo>
                    <a:pt x="1868" y="1577"/>
                    <a:pt x="1577" y="1927"/>
                    <a:pt x="935" y="1927"/>
                  </a:cubicBezTo>
                  <a:cubicBezTo>
                    <a:pt x="351" y="1927"/>
                    <a:pt x="1" y="1577"/>
                    <a:pt x="1" y="935"/>
                  </a:cubicBezTo>
                  <a:cubicBezTo>
                    <a:pt x="59" y="410"/>
                    <a:pt x="351" y="59"/>
                    <a:pt x="935" y="59"/>
                  </a:cubicBezTo>
                  <a:cubicBezTo>
                    <a:pt x="1577" y="1"/>
                    <a:pt x="1810" y="410"/>
                    <a:pt x="1927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3" name="Google Shape;10603;p23"/>
            <p:cNvSpPr/>
            <p:nvPr/>
          </p:nvSpPr>
          <p:spPr>
            <a:xfrm>
              <a:off x="1190625" y="2695500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9"/>
                    <a:pt x="1518" y="1927"/>
                    <a:pt x="992" y="1985"/>
                  </a:cubicBezTo>
                  <a:cubicBezTo>
                    <a:pt x="409" y="1985"/>
                    <a:pt x="0" y="1577"/>
                    <a:pt x="0" y="993"/>
                  </a:cubicBezTo>
                  <a:cubicBezTo>
                    <a:pt x="0" y="409"/>
                    <a:pt x="350" y="118"/>
                    <a:pt x="876" y="59"/>
                  </a:cubicBezTo>
                  <a:cubicBezTo>
                    <a:pt x="1459" y="1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4" name="Google Shape;10604;p23"/>
            <p:cNvSpPr/>
            <p:nvPr/>
          </p:nvSpPr>
          <p:spPr>
            <a:xfrm>
              <a:off x="6340350" y="3432425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934" y="1927"/>
                  </a:moveTo>
                  <a:cubicBezTo>
                    <a:pt x="409" y="1927"/>
                    <a:pt x="0" y="1519"/>
                    <a:pt x="0" y="935"/>
                  </a:cubicBezTo>
                  <a:cubicBezTo>
                    <a:pt x="0" y="410"/>
                    <a:pt x="467" y="1"/>
                    <a:pt x="993" y="1"/>
                  </a:cubicBezTo>
                  <a:cubicBezTo>
                    <a:pt x="1576" y="59"/>
                    <a:pt x="1868" y="410"/>
                    <a:pt x="1927" y="935"/>
                  </a:cubicBezTo>
                  <a:cubicBezTo>
                    <a:pt x="1927" y="1519"/>
                    <a:pt x="1518" y="1927"/>
                    <a:pt x="934" y="19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5" name="Google Shape;10605;p23"/>
            <p:cNvSpPr/>
            <p:nvPr/>
          </p:nvSpPr>
          <p:spPr>
            <a:xfrm>
              <a:off x="3151850" y="245400"/>
              <a:ext cx="48200" cy="46725"/>
            </a:xfrm>
            <a:custGeom>
              <a:avLst/>
              <a:gdLst/>
              <a:ahLst/>
              <a:cxnLst/>
              <a:rect l="l" t="t" r="r" b="b"/>
              <a:pathLst>
                <a:path w="1928" h="1869" extrusionOk="0">
                  <a:moveTo>
                    <a:pt x="1927" y="993"/>
                  </a:moveTo>
                  <a:cubicBezTo>
                    <a:pt x="1869" y="1518"/>
                    <a:pt x="1577" y="1869"/>
                    <a:pt x="993" y="1869"/>
                  </a:cubicBezTo>
                  <a:cubicBezTo>
                    <a:pt x="410" y="1869"/>
                    <a:pt x="1" y="1402"/>
                    <a:pt x="59" y="876"/>
                  </a:cubicBezTo>
                  <a:cubicBezTo>
                    <a:pt x="118" y="293"/>
                    <a:pt x="468" y="1"/>
                    <a:pt x="1052" y="1"/>
                  </a:cubicBezTo>
                  <a:cubicBezTo>
                    <a:pt x="1635" y="59"/>
                    <a:pt x="1869" y="409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6" name="Google Shape;10606;p23"/>
            <p:cNvSpPr/>
            <p:nvPr/>
          </p:nvSpPr>
          <p:spPr>
            <a:xfrm>
              <a:off x="5850025" y="4415975"/>
              <a:ext cx="48200" cy="48175"/>
            </a:xfrm>
            <a:custGeom>
              <a:avLst/>
              <a:gdLst/>
              <a:ahLst/>
              <a:cxnLst/>
              <a:rect l="l" t="t" r="r" b="b"/>
              <a:pathLst>
                <a:path w="1928" h="1927" extrusionOk="0">
                  <a:moveTo>
                    <a:pt x="935" y="1"/>
                  </a:moveTo>
                  <a:cubicBezTo>
                    <a:pt x="1519" y="1"/>
                    <a:pt x="1927" y="409"/>
                    <a:pt x="1927" y="935"/>
                  </a:cubicBezTo>
                  <a:cubicBezTo>
                    <a:pt x="1927" y="1518"/>
                    <a:pt x="1519" y="1927"/>
                    <a:pt x="993" y="1927"/>
                  </a:cubicBezTo>
                  <a:cubicBezTo>
                    <a:pt x="410" y="1869"/>
                    <a:pt x="59" y="1577"/>
                    <a:pt x="59" y="993"/>
                  </a:cubicBezTo>
                  <a:cubicBezTo>
                    <a:pt x="1" y="468"/>
                    <a:pt x="410" y="1"/>
                    <a:pt x="9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7" name="Google Shape;10607;p23"/>
            <p:cNvSpPr/>
            <p:nvPr/>
          </p:nvSpPr>
          <p:spPr>
            <a:xfrm>
              <a:off x="3640725" y="5393675"/>
              <a:ext cx="49625" cy="49650"/>
            </a:xfrm>
            <a:custGeom>
              <a:avLst/>
              <a:gdLst/>
              <a:ahLst/>
              <a:cxnLst/>
              <a:rect l="l" t="t" r="r" b="b"/>
              <a:pathLst>
                <a:path w="1985" h="1986" extrusionOk="0">
                  <a:moveTo>
                    <a:pt x="934" y="1985"/>
                  </a:moveTo>
                  <a:cubicBezTo>
                    <a:pt x="409" y="1927"/>
                    <a:pt x="0" y="1460"/>
                    <a:pt x="58" y="935"/>
                  </a:cubicBezTo>
                  <a:cubicBezTo>
                    <a:pt x="117" y="351"/>
                    <a:pt x="584" y="1"/>
                    <a:pt x="1109" y="59"/>
                  </a:cubicBezTo>
                  <a:cubicBezTo>
                    <a:pt x="1693" y="118"/>
                    <a:pt x="1985" y="468"/>
                    <a:pt x="1985" y="1052"/>
                  </a:cubicBezTo>
                  <a:cubicBezTo>
                    <a:pt x="1985" y="1577"/>
                    <a:pt x="1518" y="1985"/>
                    <a:pt x="934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8" name="Google Shape;10608;p23"/>
            <p:cNvSpPr/>
            <p:nvPr/>
          </p:nvSpPr>
          <p:spPr>
            <a:xfrm>
              <a:off x="3884400" y="5393675"/>
              <a:ext cx="48200" cy="49650"/>
            </a:xfrm>
            <a:custGeom>
              <a:avLst/>
              <a:gdLst/>
              <a:ahLst/>
              <a:cxnLst/>
              <a:rect l="l" t="t" r="r" b="b"/>
              <a:pathLst>
                <a:path w="1928" h="1986" extrusionOk="0">
                  <a:moveTo>
                    <a:pt x="1927" y="993"/>
                  </a:moveTo>
                  <a:cubicBezTo>
                    <a:pt x="1927" y="1577"/>
                    <a:pt x="1519" y="1985"/>
                    <a:pt x="993" y="1985"/>
                  </a:cubicBezTo>
                  <a:cubicBezTo>
                    <a:pt x="409" y="1985"/>
                    <a:pt x="1" y="1519"/>
                    <a:pt x="1" y="993"/>
                  </a:cubicBezTo>
                  <a:cubicBezTo>
                    <a:pt x="59" y="409"/>
                    <a:pt x="409" y="59"/>
                    <a:pt x="935" y="59"/>
                  </a:cubicBezTo>
                  <a:cubicBezTo>
                    <a:pt x="1519" y="1"/>
                    <a:pt x="1927" y="468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9" name="Google Shape;10609;p23"/>
            <p:cNvSpPr/>
            <p:nvPr/>
          </p:nvSpPr>
          <p:spPr>
            <a:xfrm>
              <a:off x="1190625" y="2454725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1868" y="935"/>
                  </a:moveTo>
                  <a:cubicBezTo>
                    <a:pt x="1809" y="1518"/>
                    <a:pt x="1459" y="1869"/>
                    <a:pt x="934" y="1810"/>
                  </a:cubicBezTo>
                  <a:cubicBezTo>
                    <a:pt x="350" y="1810"/>
                    <a:pt x="0" y="1402"/>
                    <a:pt x="58" y="876"/>
                  </a:cubicBezTo>
                  <a:cubicBezTo>
                    <a:pt x="117" y="351"/>
                    <a:pt x="467" y="1"/>
                    <a:pt x="992" y="1"/>
                  </a:cubicBezTo>
                  <a:cubicBezTo>
                    <a:pt x="1518" y="1"/>
                    <a:pt x="1809" y="409"/>
                    <a:pt x="1868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0" name="Google Shape;10610;p23"/>
            <p:cNvSpPr/>
            <p:nvPr/>
          </p:nvSpPr>
          <p:spPr>
            <a:xfrm>
              <a:off x="1434300" y="39227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460" y="117"/>
                    <a:pt x="1869" y="409"/>
                    <a:pt x="1810" y="993"/>
                  </a:cubicBezTo>
                  <a:cubicBezTo>
                    <a:pt x="1810" y="1518"/>
                    <a:pt x="1460" y="1868"/>
                    <a:pt x="876" y="1868"/>
                  </a:cubicBezTo>
                  <a:cubicBezTo>
                    <a:pt x="351" y="1810"/>
                    <a:pt x="1" y="1460"/>
                    <a:pt x="1" y="934"/>
                  </a:cubicBezTo>
                  <a:cubicBezTo>
                    <a:pt x="1" y="351"/>
                    <a:pt x="351" y="117"/>
                    <a:pt x="9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1" name="Google Shape;10611;p23"/>
            <p:cNvSpPr/>
            <p:nvPr/>
          </p:nvSpPr>
          <p:spPr>
            <a:xfrm>
              <a:off x="1680925" y="122457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934"/>
                  </a:moveTo>
                  <a:cubicBezTo>
                    <a:pt x="1810" y="1460"/>
                    <a:pt x="1518" y="1868"/>
                    <a:pt x="934" y="1868"/>
                  </a:cubicBezTo>
                  <a:cubicBezTo>
                    <a:pt x="351" y="1868"/>
                    <a:pt x="0" y="1518"/>
                    <a:pt x="0" y="934"/>
                  </a:cubicBezTo>
                  <a:cubicBezTo>
                    <a:pt x="0" y="409"/>
                    <a:pt x="351" y="59"/>
                    <a:pt x="876" y="59"/>
                  </a:cubicBezTo>
                  <a:cubicBezTo>
                    <a:pt x="1460" y="0"/>
                    <a:pt x="1752" y="351"/>
                    <a:pt x="1868" y="93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2" name="Google Shape;10612;p23"/>
            <p:cNvSpPr/>
            <p:nvPr/>
          </p:nvSpPr>
          <p:spPr>
            <a:xfrm>
              <a:off x="5358275" y="4906300"/>
              <a:ext cx="45250" cy="45250"/>
            </a:xfrm>
            <a:custGeom>
              <a:avLst/>
              <a:gdLst/>
              <a:ahLst/>
              <a:cxnLst/>
              <a:rect l="l" t="t" r="r" b="b"/>
              <a:pathLst>
                <a:path w="1810" h="1810" extrusionOk="0">
                  <a:moveTo>
                    <a:pt x="876" y="0"/>
                  </a:moveTo>
                  <a:cubicBezTo>
                    <a:pt x="1459" y="59"/>
                    <a:pt x="1810" y="350"/>
                    <a:pt x="1810" y="876"/>
                  </a:cubicBezTo>
                  <a:cubicBezTo>
                    <a:pt x="1810" y="1459"/>
                    <a:pt x="1518" y="1810"/>
                    <a:pt x="934" y="1810"/>
                  </a:cubicBezTo>
                  <a:cubicBezTo>
                    <a:pt x="409" y="1810"/>
                    <a:pt x="58" y="1518"/>
                    <a:pt x="0" y="992"/>
                  </a:cubicBezTo>
                  <a:cubicBezTo>
                    <a:pt x="0" y="409"/>
                    <a:pt x="350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3" name="Google Shape;10613;p23"/>
            <p:cNvSpPr/>
            <p:nvPr/>
          </p:nvSpPr>
          <p:spPr>
            <a:xfrm>
              <a:off x="1192075" y="318582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701"/>
                  </a:moveTo>
                  <a:cubicBezTo>
                    <a:pt x="1751" y="1518"/>
                    <a:pt x="1460" y="1868"/>
                    <a:pt x="876" y="1868"/>
                  </a:cubicBezTo>
                  <a:cubicBezTo>
                    <a:pt x="351" y="1868"/>
                    <a:pt x="0" y="1518"/>
                    <a:pt x="0" y="993"/>
                  </a:cubicBezTo>
                  <a:cubicBezTo>
                    <a:pt x="0" y="409"/>
                    <a:pt x="351" y="0"/>
                    <a:pt x="934" y="117"/>
                  </a:cubicBezTo>
                  <a:cubicBezTo>
                    <a:pt x="1285" y="175"/>
                    <a:pt x="1576" y="526"/>
                    <a:pt x="1868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4" name="Google Shape;10614;p23"/>
            <p:cNvSpPr/>
            <p:nvPr/>
          </p:nvSpPr>
          <p:spPr>
            <a:xfrm>
              <a:off x="2660100" y="5152900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992" y="1869"/>
                  </a:moveTo>
                  <a:cubicBezTo>
                    <a:pt x="409" y="1810"/>
                    <a:pt x="0" y="1518"/>
                    <a:pt x="0" y="935"/>
                  </a:cubicBezTo>
                  <a:cubicBezTo>
                    <a:pt x="0" y="351"/>
                    <a:pt x="350" y="1"/>
                    <a:pt x="934" y="1"/>
                  </a:cubicBezTo>
                  <a:cubicBezTo>
                    <a:pt x="1459" y="1"/>
                    <a:pt x="1810" y="351"/>
                    <a:pt x="1810" y="876"/>
                  </a:cubicBezTo>
                  <a:cubicBezTo>
                    <a:pt x="1868" y="1460"/>
                    <a:pt x="1518" y="1752"/>
                    <a:pt x="992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5" name="Google Shape;10615;p23"/>
            <p:cNvSpPr/>
            <p:nvPr/>
          </p:nvSpPr>
          <p:spPr>
            <a:xfrm>
              <a:off x="3395550" y="53951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518" y="117"/>
                    <a:pt x="1869" y="350"/>
                    <a:pt x="1869" y="934"/>
                  </a:cubicBezTo>
                  <a:cubicBezTo>
                    <a:pt x="1869" y="1518"/>
                    <a:pt x="1518" y="1868"/>
                    <a:pt x="935" y="1868"/>
                  </a:cubicBezTo>
                  <a:cubicBezTo>
                    <a:pt x="409" y="1868"/>
                    <a:pt x="59" y="1518"/>
                    <a:pt x="59" y="993"/>
                  </a:cubicBezTo>
                  <a:cubicBezTo>
                    <a:pt x="1" y="409"/>
                    <a:pt x="409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6" name="Google Shape;10616;p23"/>
            <p:cNvSpPr/>
            <p:nvPr/>
          </p:nvSpPr>
          <p:spPr>
            <a:xfrm>
              <a:off x="4132475" y="5396600"/>
              <a:ext cx="46725" cy="45275"/>
            </a:xfrm>
            <a:custGeom>
              <a:avLst/>
              <a:gdLst/>
              <a:ahLst/>
              <a:cxnLst/>
              <a:rect l="l" t="t" r="r" b="b"/>
              <a:pathLst>
                <a:path w="1869" h="1811" extrusionOk="0">
                  <a:moveTo>
                    <a:pt x="1869" y="876"/>
                  </a:moveTo>
                  <a:cubicBezTo>
                    <a:pt x="1752" y="1460"/>
                    <a:pt x="1460" y="1810"/>
                    <a:pt x="876" y="1810"/>
                  </a:cubicBezTo>
                  <a:cubicBezTo>
                    <a:pt x="351" y="1752"/>
                    <a:pt x="1" y="1402"/>
                    <a:pt x="1" y="818"/>
                  </a:cubicBezTo>
                  <a:cubicBezTo>
                    <a:pt x="59" y="292"/>
                    <a:pt x="409" y="1"/>
                    <a:pt x="935" y="1"/>
                  </a:cubicBezTo>
                  <a:cubicBezTo>
                    <a:pt x="1519" y="1"/>
                    <a:pt x="1752" y="351"/>
                    <a:pt x="1869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7" name="Google Shape;10617;p23"/>
            <p:cNvSpPr/>
            <p:nvPr/>
          </p:nvSpPr>
          <p:spPr>
            <a:xfrm>
              <a:off x="1926075" y="4661125"/>
              <a:ext cx="45275" cy="43825"/>
            </a:xfrm>
            <a:custGeom>
              <a:avLst/>
              <a:gdLst/>
              <a:ahLst/>
              <a:cxnLst/>
              <a:rect l="l" t="t" r="r" b="b"/>
              <a:pathLst>
                <a:path w="1811" h="1753" extrusionOk="0">
                  <a:moveTo>
                    <a:pt x="1810" y="993"/>
                  </a:moveTo>
                  <a:cubicBezTo>
                    <a:pt x="1518" y="1227"/>
                    <a:pt x="1227" y="1577"/>
                    <a:pt x="876" y="1635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293" y="1"/>
                    <a:pt x="818" y="59"/>
                  </a:cubicBezTo>
                  <a:cubicBezTo>
                    <a:pt x="1168" y="118"/>
                    <a:pt x="1460" y="410"/>
                    <a:pt x="1810" y="643"/>
                  </a:cubicBezTo>
                  <a:cubicBezTo>
                    <a:pt x="1810" y="760"/>
                    <a:pt x="1810" y="876"/>
                    <a:pt x="1810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8" name="Google Shape;10618;p23"/>
            <p:cNvSpPr/>
            <p:nvPr/>
          </p:nvSpPr>
          <p:spPr>
            <a:xfrm>
              <a:off x="5117475" y="493475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2"/>
                  </a:moveTo>
                  <a:cubicBezTo>
                    <a:pt x="1519" y="1285"/>
                    <a:pt x="1227" y="1635"/>
                    <a:pt x="877" y="1694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351" y="1"/>
                    <a:pt x="818" y="59"/>
                  </a:cubicBezTo>
                  <a:cubicBezTo>
                    <a:pt x="1168" y="118"/>
                    <a:pt x="1460" y="468"/>
                    <a:pt x="1810" y="701"/>
                  </a:cubicBezTo>
                  <a:cubicBezTo>
                    <a:pt x="1810" y="818"/>
                    <a:pt x="1810" y="935"/>
                    <a:pt x="1810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9" name="Google Shape;10619;p23"/>
            <p:cNvSpPr/>
            <p:nvPr/>
          </p:nvSpPr>
          <p:spPr>
            <a:xfrm>
              <a:off x="6096650" y="1472650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1"/>
                  </a:moveTo>
                  <a:cubicBezTo>
                    <a:pt x="1460" y="1285"/>
                    <a:pt x="1226" y="1635"/>
                    <a:pt x="876" y="1693"/>
                  </a:cubicBezTo>
                  <a:cubicBezTo>
                    <a:pt x="351" y="1752"/>
                    <a:pt x="1" y="1401"/>
                    <a:pt x="1" y="876"/>
                  </a:cubicBezTo>
                  <a:cubicBezTo>
                    <a:pt x="1" y="351"/>
                    <a:pt x="351" y="0"/>
                    <a:pt x="818" y="59"/>
                  </a:cubicBezTo>
                  <a:cubicBezTo>
                    <a:pt x="1168" y="117"/>
                    <a:pt x="1460" y="467"/>
                    <a:pt x="1810" y="701"/>
                  </a:cubicBezTo>
                  <a:lnTo>
                    <a:pt x="1810" y="105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0" name="Google Shape;10620;p23"/>
            <p:cNvSpPr/>
            <p:nvPr/>
          </p:nvSpPr>
          <p:spPr>
            <a:xfrm>
              <a:off x="6098100" y="4173750"/>
              <a:ext cx="37975" cy="42325"/>
            </a:xfrm>
            <a:custGeom>
              <a:avLst/>
              <a:gdLst/>
              <a:ahLst/>
              <a:cxnLst/>
              <a:rect l="l" t="t" r="r" b="b"/>
              <a:pathLst>
                <a:path w="1519" h="1693" extrusionOk="0">
                  <a:moveTo>
                    <a:pt x="643" y="1693"/>
                  </a:moveTo>
                  <a:cubicBezTo>
                    <a:pt x="410" y="1401"/>
                    <a:pt x="1" y="1051"/>
                    <a:pt x="59" y="817"/>
                  </a:cubicBezTo>
                  <a:cubicBezTo>
                    <a:pt x="118" y="526"/>
                    <a:pt x="526" y="117"/>
                    <a:pt x="818" y="59"/>
                  </a:cubicBezTo>
                  <a:cubicBezTo>
                    <a:pt x="993" y="0"/>
                    <a:pt x="1460" y="467"/>
                    <a:pt x="1460" y="759"/>
                  </a:cubicBezTo>
                  <a:cubicBezTo>
                    <a:pt x="1519" y="1051"/>
                    <a:pt x="1168" y="1343"/>
                    <a:pt x="993" y="1635"/>
                  </a:cubicBezTo>
                  <a:cubicBezTo>
                    <a:pt x="876" y="1635"/>
                    <a:pt x="760" y="1635"/>
                    <a:pt x="643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1" name="Google Shape;10621;p23"/>
            <p:cNvSpPr/>
            <p:nvPr/>
          </p:nvSpPr>
          <p:spPr>
            <a:xfrm>
              <a:off x="1196450" y="2212500"/>
              <a:ext cx="40875" cy="37950"/>
            </a:xfrm>
            <a:custGeom>
              <a:avLst/>
              <a:gdLst/>
              <a:ahLst/>
              <a:cxnLst/>
              <a:rect l="l" t="t" r="r" b="b"/>
              <a:pathLst>
                <a:path w="1635" h="1518" extrusionOk="0">
                  <a:moveTo>
                    <a:pt x="1635" y="934"/>
                  </a:moveTo>
                  <a:cubicBezTo>
                    <a:pt x="1285" y="1109"/>
                    <a:pt x="993" y="1518"/>
                    <a:pt x="701" y="1460"/>
                  </a:cubicBezTo>
                  <a:cubicBezTo>
                    <a:pt x="409" y="1401"/>
                    <a:pt x="59" y="993"/>
                    <a:pt x="0" y="701"/>
                  </a:cubicBezTo>
                  <a:cubicBezTo>
                    <a:pt x="0" y="467"/>
                    <a:pt x="467" y="0"/>
                    <a:pt x="701" y="0"/>
                  </a:cubicBezTo>
                  <a:cubicBezTo>
                    <a:pt x="993" y="0"/>
                    <a:pt x="1343" y="350"/>
                    <a:pt x="1635" y="584"/>
                  </a:cubicBezTo>
                  <a:lnTo>
                    <a:pt x="1635" y="934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2" name="Google Shape;10622;p23"/>
            <p:cNvSpPr/>
            <p:nvPr/>
          </p:nvSpPr>
          <p:spPr>
            <a:xfrm>
              <a:off x="6346175" y="1970250"/>
              <a:ext cx="40900" cy="36525"/>
            </a:xfrm>
            <a:custGeom>
              <a:avLst/>
              <a:gdLst/>
              <a:ahLst/>
              <a:cxnLst/>
              <a:rect l="l" t="t" r="r" b="b"/>
              <a:pathLst>
                <a:path w="1636" h="1461" extrusionOk="0">
                  <a:moveTo>
                    <a:pt x="1577" y="935"/>
                  </a:moveTo>
                  <a:cubicBezTo>
                    <a:pt x="1285" y="1110"/>
                    <a:pt x="935" y="1460"/>
                    <a:pt x="701" y="1402"/>
                  </a:cubicBezTo>
                  <a:cubicBezTo>
                    <a:pt x="409" y="1402"/>
                    <a:pt x="59" y="935"/>
                    <a:pt x="1" y="643"/>
                  </a:cubicBezTo>
                  <a:cubicBezTo>
                    <a:pt x="1" y="468"/>
                    <a:pt x="468" y="1"/>
                    <a:pt x="701" y="1"/>
                  </a:cubicBezTo>
                  <a:cubicBezTo>
                    <a:pt x="993" y="1"/>
                    <a:pt x="1285" y="351"/>
                    <a:pt x="1635" y="526"/>
                  </a:cubicBezTo>
                  <a:cubicBezTo>
                    <a:pt x="1635" y="643"/>
                    <a:pt x="1635" y="818"/>
                    <a:pt x="1577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3" name="Google Shape;10623;p23"/>
            <p:cNvSpPr/>
            <p:nvPr/>
          </p:nvSpPr>
          <p:spPr>
            <a:xfrm>
              <a:off x="1685300" y="4417450"/>
              <a:ext cx="37975" cy="40875"/>
            </a:xfrm>
            <a:custGeom>
              <a:avLst/>
              <a:gdLst/>
              <a:ahLst/>
              <a:cxnLst/>
              <a:rect l="l" t="t" r="r" b="b"/>
              <a:pathLst>
                <a:path w="1519" h="1635" extrusionOk="0">
                  <a:moveTo>
                    <a:pt x="935" y="0"/>
                  </a:moveTo>
                  <a:cubicBezTo>
                    <a:pt x="1110" y="292"/>
                    <a:pt x="1518" y="642"/>
                    <a:pt x="1460" y="876"/>
                  </a:cubicBezTo>
                  <a:cubicBezTo>
                    <a:pt x="1401" y="1167"/>
                    <a:pt x="993" y="1576"/>
                    <a:pt x="701" y="1576"/>
                  </a:cubicBezTo>
                  <a:cubicBezTo>
                    <a:pt x="468" y="1634"/>
                    <a:pt x="59" y="1167"/>
                    <a:pt x="1" y="934"/>
                  </a:cubicBezTo>
                  <a:cubicBezTo>
                    <a:pt x="1" y="642"/>
                    <a:pt x="351" y="292"/>
                    <a:pt x="584" y="0"/>
                  </a:cubicBezTo>
                  <a:lnTo>
                    <a:pt x="935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4" name="Google Shape;10624;p23"/>
            <p:cNvSpPr/>
            <p:nvPr/>
          </p:nvSpPr>
          <p:spPr>
            <a:xfrm>
              <a:off x="4630100" y="246875"/>
              <a:ext cx="37950" cy="40875"/>
            </a:xfrm>
            <a:custGeom>
              <a:avLst/>
              <a:gdLst/>
              <a:ahLst/>
              <a:cxnLst/>
              <a:rect l="l" t="t" r="r" b="b"/>
              <a:pathLst>
                <a:path w="1518" h="1635" extrusionOk="0">
                  <a:moveTo>
                    <a:pt x="934" y="0"/>
                  </a:moveTo>
                  <a:cubicBezTo>
                    <a:pt x="1109" y="292"/>
                    <a:pt x="1518" y="642"/>
                    <a:pt x="1459" y="876"/>
                  </a:cubicBezTo>
                  <a:cubicBezTo>
                    <a:pt x="1401" y="1168"/>
                    <a:pt x="993" y="1576"/>
                    <a:pt x="701" y="1576"/>
                  </a:cubicBezTo>
                  <a:cubicBezTo>
                    <a:pt x="526" y="1635"/>
                    <a:pt x="59" y="1168"/>
                    <a:pt x="59" y="934"/>
                  </a:cubicBezTo>
                  <a:cubicBezTo>
                    <a:pt x="0" y="584"/>
                    <a:pt x="350" y="292"/>
                    <a:pt x="584" y="0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5" name="Google Shape;10625;p23"/>
            <p:cNvSpPr/>
            <p:nvPr/>
          </p:nvSpPr>
          <p:spPr>
            <a:xfrm>
              <a:off x="2175625" y="4910675"/>
              <a:ext cx="36500" cy="40875"/>
            </a:xfrm>
            <a:custGeom>
              <a:avLst/>
              <a:gdLst/>
              <a:ahLst/>
              <a:cxnLst/>
              <a:rect l="l" t="t" r="r" b="b"/>
              <a:pathLst>
                <a:path w="1460" h="1635" extrusionOk="0">
                  <a:moveTo>
                    <a:pt x="584" y="1635"/>
                  </a:moveTo>
                  <a:cubicBezTo>
                    <a:pt x="350" y="1343"/>
                    <a:pt x="0" y="1051"/>
                    <a:pt x="0" y="759"/>
                  </a:cubicBezTo>
                  <a:cubicBezTo>
                    <a:pt x="58" y="467"/>
                    <a:pt x="467" y="59"/>
                    <a:pt x="759" y="59"/>
                  </a:cubicBezTo>
                  <a:cubicBezTo>
                    <a:pt x="934" y="0"/>
                    <a:pt x="1401" y="467"/>
                    <a:pt x="1459" y="701"/>
                  </a:cubicBezTo>
                  <a:cubicBezTo>
                    <a:pt x="1459" y="993"/>
                    <a:pt x="1109" y="1343"/>
                    <a:pt x="934" y="1635"/>
                  </a:cubicBezTo>
                  <a:cubicBezTo>
                    <a:pt x="817" y="1635"/>
                    <a:pt x="701" y="1635"/>
                    <a:pt x="584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6" name="Google Shape;10626;p23"/>
            <p:cNvSpPr/>
            <p:nvPr/>
          </p:nvSpPr>
          <p:spPr>
            <a:xfrm>
              <a:off x="4379100" y="5399525"/>
              <a:ext cx="40875" cy="36500"/>
            </a:xfrm>
            <a:custGeom>
              <a:avLst/>
              <a:gdLst/>
              <a:ahLst/>
              <a:cxnLst/>
              <a:rect l="l" t="t" r="r" b="b"/>
              <a:pathLst>
                <a:path w="1635" h="1460" extrusionOk="0">
                  <a:moveTo>
                    <a:pt x="59" y="526"/>
                  </a:moveTo>
                  <a:cubicBezTo>
                    <a:pt x="351" y="351"/>
                    <a:pt x="701" y="0"/>
                    <a:pt x="993" y="59"/>
                  </a:cubicBezTo>
                  <a:cubicBezTo>
                    <a:pt x="1226" y="117"/>
                    <a:pt x="1576" y="526"/>
                    <a:pt x="1635" y="818"/>
                  </a:cubicBezTo>
                  <a:cubicBezTo>
                    <a:pt x="1635" y="1051"/>
                    <a:pt x="1168" y="1460"/>
                    <a:pt x="876" y="1460"/>
                  </a:cubicBezTo>
                  <a:cubicBezTo>
                    <a:pt x="584" y="1460"/>
                    <a:pt x="292" y="1109"/>
                    <a:pt x="0" y="876"/>
                  </a:cubicBezTo>
                  <a:cubicBezTo>
                    <a:pt x="0" y="759"/>
                    <a:pt x="59" y="642"/>
                    <a:pt x="59" y="5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7" name="Google Shape;10627;p23"/>
            <p:cNvSpPr/>
            <p:nvPr/>
          </p:nvSpPr>
          <p:spPr>
            <a:xfrm>
              <a:off x="2422225" y="497850"/>
              <a:ext cx="43800" cy="35050"/>
            </a:xfrm>
            <a:custGeom>
              <a:avLst/>
              <a:gdLst/>
              <a:ahLst/>
              <a:cxnLst/>
              <a:rect l="l" t="t" r="r" b="b"/>
              <a:pathLst>
                <a:path w="1752" h="1402" extrusionOk="0">
                  <a:moveTo>
                    <a:pt x="1752" y="701"/>
                  </a:moveTo>
                  <a:cubicBezTo>
                    <a:pt x="1285" y="1052"/>
                    <a:pt x="993" y="1402"/>
                    <a:pt x="759" y="1402"/>
                  </a:cubicBezTo>
                  <a:cubicBezTo>
                    <a:pt x="468" y="1402"/>
                    <a:pt x="234" y="993"/>
                    <a:pt x="1" y="760"/>
                  </a:cubicBezTo>
                  <a:cubicBezTo>
                    <a:pt x="234" y="468"/>
                    <a:pt x="409" y="59"/>
                    <a:pt x="701" y="59"/>
                  </a:cubicBezTo>
                  <a:cubicBezTo>
                    <a:pt x="935" y="1"/>
                    <a:pt x="1285" y="351"/>
                    <a:pt x="1752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8" name="Google Shape;10628;p23"/>
            <p:cNvSpPr/>
            <p:nvPr/>
          </p:nvSpPr>
          <p:spPr>
            <a:xfrm>
              <a:off x="1203750" y="3439725"/>
              <a:ext cx="27750" cy="36525"/>
            </a:xfrm>
            <a:custGeom>
              <a:avLst/>
              <a:gdLst/>
              <a:ahLst/>
              <a:cxnLst/>
              <a:rect l="l" t="t" r="r" b="b"/>
              <a:pathLst>
                <a:path w="1110" h="1461" extrusionOk="0">
                  <a:moveTo>
                    <a:pt x="351" y="1402"/>
                  </a:moveTo>
                  <a:cubicBezTo>
                    <a:pt x="234" y="1110"/>
                    <a:pt x="59" y="818"/>
                    <a:pt x="0" y="526"/>
                  </a:cubicBezTo>
                  <a:cubicBezTo>
                    <a:pt x="0" y="351"/>
                    <a:pt x="234" y="176"/>
                    <a:pt x="409" y="1"/>
                  </a:cubicBezTo>
                  <a:cubicBezTo>
                    <a:pt x="642" y="234"/>
                    <a:pt x="993" y="409"/>
                    <a:pt x="1051" y="701"/>
                  </a:cubicBezTo>
                  <a:cubicBezTo>
                    <a:pt x="1109" y="876"/>
                    <a:pt x="818" y="1168"/>
                    <a:pt x="642" y="1460"/>
                  </a:cubicBezTo>
                  <a:cubicBezTo>
                    <a:pt x="526" y="1460"/>
                    <a:pt x="467" y="1402"/>
                    <a:pt x="351" y="14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9" name="Google Shape;10629;p23"/>
            <p:cNvSpPr/>
            <p:nvPr/>
          </p:nvSpPr>
          <p:spPr>
            <a:xfrm>
              <a:off x="3159150" y="5402450"/>
              <a:ext cx="42350" cy="27750"/>
            </a:xfrm>
            <a:custGeom>
              <a:avLst/>
              <a:gdLst/>
              <a:ahLst/>
              <a:cxnLst/>
              <a:rect l="l" t="t" r="r" b="b"/>
              <a:pathLst>
                <a:path w="1694" h="1110" extrusionOk="0">
                  <a:moveTo>
                    <a:pt x="1694" y="642"/>
                  </a:moveTo>
                  <a:cubicBezTo>
                    <a:pt x="1285" y="876"/>
                    <a:pt x="1051" y="1109"/>
                    <a:pt x="876" y="1051"/>
                  </a:cubicBezTo>
                  <a:cubicBezTo>
                    <a:pt x="584" y="992"/>
                    <a:pt x="293" y="759"/>
                    <a:pt x="1" y="584"/>
                  </a:cubicBezTo>
                  <a:cubicBezTo>
                    <a:pt x="234" y="409"/>
                    <a:pt x="468" y="0"/>
                    <a:pt x="701" y="0"/>
                  </a:cubicBezTo>
                  <a:cubicBezTo>
                    <a:pt x="935" y="0"/>
                    <a:pt x="1227" y="350"/>
                    <a:pt x="1635" y="64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0" name="Google Shape;10630;p23"/>
            <p:cNvSpPr/>
            <p:nvPr/>
          </p:nvSpPr>
          <p:spPr>
            <a:xfrm>
              <a:off x="2914000" y="258550"/>
              <a:ext cx="36500" cy="26275"/>
            </a:xfrm>
            <a:custGeom>
              <a:avLst/>
              <a:gdLst/>
              <a:ahLst/>
              <a:cxnLst/>
              <a:rect l="l" t="t" r="r" b="b"/>
              <a:pathLst>
                <a:path w="1460" h="1051" extrusionOk="0">
                  <a:moveTo>
                    <a:pt x="1460" y="0"/>
                  </a:moveTo>
                  <a:cubicBezTo>
                    <a:pt x="1285" y="467"/>
                    <a:pt x="1226" y="759"/>
                    <a:pt x="1051" y="934"/>
                  </a:cubicBezTo>
                  <a:cubicBezTo>
                    <a:pt x="876" y="1051"/>
                    <a:pt x="526" y="1051"/>
                    <a:pt x="292" y="992"/>
                  </a:cubicBezTo>
                  <a:cubicBezTo>
                    <a:pt x="176" y="934"/>
                    <a:pt x="117" y="701"/>
                    <a:pt x="1" y="584"/>
                  </a:cubicBezTo>
                  <a:cubicBezTo>
                    <a:pt x="176" y="467"/>
                    <a:pt x="351" y="350"/>
                    <a:pt x="584" y="234"/>
                  </a:cubicBezTo>
                  <a:cubicBezTo>
                    <a:pt x="759" y="175"/>
                    <a:pt x="993" y="117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1" name="Google Shape;10631;p23"/>
            <p:cNvSpPr/>
            <p:nvPr/>
          </p:nvSpPr>
          <p:spPr>
            <a:xfrm>
              <a:off x="6349100" y="3686350"/>
              <a:ext cx="24825" cy="33575"/>
            </a:xfrm>
            <a:custGeom>
              <a:avLst/>
              <a:gdLst/>
              <a:ahLst/>
              <a:cxnLst/>
              <a:rect l="l" t="t" r="r" b="b"/>
              <a:pathLst>
                <a:path w="993" h="1343" extrusionOk="0">
                  <a:moveTo>
                    <a:pt x="993" y="0"/>
                  </a:moveTo>
                  <a:cubicBezTo>
                    <a:pt x="935" y="351"/>
                    <a:pt x="876" y="526"/>
                    <a:pt x="818" y="759"/>
                  </a:cubicBezTo>
                  <a:cubicBezTo>
                    <a:pt x="701" y="934"/>
                    <a:pt x="526" y="1109"/>
                    <a:pt x="409" y="1343"/>
                  </a:cubicBezTo>
                  <a:cubicBezTo>
                    <a:pt x="292" y="1168"/>
                    <a:pt x="1" y="1051"/>
                    <a:pt x="1" y="876"/>
                  </a:cubicBezTo>
                  <a:cubicBezTo>
                    <a:pt x="1" y="584"/>
                    <a:pt x="117" y="292"/>
                    <a:pt x="292" y="117"/>
                  </a:cubicBezTo>
                  <a:cubicBezTo>
                    <a:pt x="409" y="0"/>
                    <a:pt x="643" y="59"/>
                    <a:pt x="9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632" name="Google Shape;10632;p23"/>
          <p:cNvGrpSpPr/>
          <p:nvPr/>
        </p:nvGrpSpPr>
        <p:grpSpPr>
          <a:xfrm>
            <a:off x="-2136074" y="-2731020"/>
            <a:ext cx="4533209" cy="4533209"/>
            <a:chOff x="1190625" y="238125"/>
            <a:chExt cx="5205200" cy="5205200"/>
          </a:xfrm>
        </p:grpSpPr>
        <p:sp>
          <p:nvSpPr>
            <p:cNvPr id="10633" name="Google Shape;10633;p23"/>
            <p:cNvSpPr/>
            <p:nvPr/>
          </p:nvSpPr>
          <p:spPr>
            <a:xfrm>
              <a:off x="3537100" y="2352575"/>
              <a:ext cx="739875" cy="745725"/>
            </a:xfrm>
            <a:custGeom>
              <a:avLst/>
              <a:gdLst/>
              <a:ahLst/>
              <a:cxnLst/>
              <a:rect l="l" t="t" r="r" b="b"/>
              <a:pathLst>
                <a:path w="29595" h="29829" extrusionOk="0">
                  <a:moveTo>
                    <a:pt x="19963" y="23699"/>
                  </a:moveTo>
                  <a:cubicBezTo>
                    <a:pt x="20956" y="20839"/>
                    <a:pt x="23057" y="19438"/>
                    <a:pt x="25509" y="19847"/>
                  </a:cubicBezTo>
                  <a:cubicBezTo>
                    <a:pt x="27785" y="20197"/>
                    <a:pt x="29478" y="22123"/>
                    <a:pt x="29536" y="24400"/>
                  </a:cubicBezTo>
                  <a:cubicBezTo>
                    <a:pt x="29595" y="26793"/>
                    <a:pt x="28077" y="28777"/>
                    <a:pt x="25684" y="29303"/>
                  </a:cubicBezTo>
                  <a:cubicBezTo>
                    <a:pt x="23232" y="29828"/>
                    <a:pt x="21189" y="28544"/>
                    <a:pt x="19963" y="25625"/>
                  </a:cubicBezTo>
                  <a:cubicBezTo>
                    <a:pt x="19146" y="28135"/>
                    <a:pt x="17512" y="29595"/>
                    <a:pt x="14768" y="29536"/>
                  </a:cubicBezTo>
                  <a:cubicBezTo>
                    <a:pt x="12609" y="29536"/>
                    <a:pt x="11266" y="28369"/>
                    <a:pt x="10040" y="25567"/>
                  </a:cubicBezTo>
                  <a:cubicBezTo>
                    <a:pt x="9690" y="26910"/>
                    <a:pt x="8990" y="27960"/>
                    <a:pt x="7881" y="28661"/>
                  </a:cubicBezTo>
                  <a:cubicBezTo>
                    <a:pt x="6830" y="29420"/>
                    <a:pt x="5604" y="29711"/>
                    <a:pt x="4320" y="29478"/>
                  </a:cubicBezTo>
                  <a:cubicBezTo>
                    <a:pt x="2044" y="29069"/>
                    <a:pt x="409" y="27201"/>
                    <a:pt x="234" y="25042"/>
                  </a:cubicBezTo>
                  <a:cubicBezTo>
                    <a:pt x="59" y="22532"/>
                    <a:pt x="1402" y="20664"/>
                    <a:pt x="4145" y="19672"/>
                  </a:cubicBezTo>
                  <a:cubicBezTo>
                    <a:pt x="1518" y="18796"/>
                    <a:pt x="1" y="17103"/>
                    <a:pt x="176" y="14243"/>
                  </a:cubicBezTo>
                  <a:cubicBezTo>
                    <a:pt x="351" y="12200"/>
                    <a:pt x="1577" y="10741"/>
                    <a:pt x="4203" y="9749"/>
                  </a:cubicBezTo>
                  <a:cubicBezTo>
                    <a:pt x="2744" y="9340"/>
                    <a:pt x="1635" y="8581"/>
                    <a:pt x="993" y="7355"/>
                  </a:cubicBezTo>
                  <a:cubicBezTo>
                    <a:pt x="293" y="6071"/>
                    <a:pt x="176" y="4787"/>
                    <a:pt x="643" y="3445"/>
                  </a:cubicBezTo>
                  <a:cubicBezTo>
                    <a:pt x="1343" y="1285"/>
                    <a:pt x="3386" y="1"/>
                    <a:pt x="5721" y="234"/>
                  </a:cubicBezTo>
                  <a:cubicBezTo>
                    <a:pt x="7822" y="409"/>
                    <a:pt x="9632" y="2161"/>
                    <a:pt x="9924" y="4320"/>
                  </a:cubicBezTo>
                  <a:cubicBezTo>
                    <a:pt x="10274" y="6713"/>
                    <a:pt x="8990" y="8640"/>
                    <a:pt x="6130" y="9807"/>
                  </a:cubicBezTo>
                  <a:cubicBezTo>
                    <a:pt x="8114" y="10332"/>
                    <a:pt x="9457" y="11558"/>
                    <a:pt x="10040" y="13660"/>
                  </a:cubicBezTo>
                  <a:cubicBezTo>
                    <a:pt x="10683" y="11617"/>
                    <a:pt x="11908" y="10332"/>
                    <a:pt x="13893" y="9749"/>
                  </a:cubicBezTo>
                  <a:cubicBezTo>
                    <a:pt x="11091" y="8581"/>
                    <a:pt x="9807" y="6538"/>
                    <a:pt x="10274" y="4087"/>
                  </a:cubicBezTo>
                  <a:cubicBezTo>
                    <a:pt x="10741" y="1752"/>
                    <a:pt x="12784" y="118"/>
                    <a:pt x="15177" y="176"/>
                  </a:cubicBezTo>
                  <a:cubicBezTo>
                    <a:pt x="17395" y="234"/>
                    <a:pt x="19380" y="1869"/>
                    <a:pt x="19788" y="4087"/>
                  </a:cubicBezTo>
                  <a:cubicBezTo>
                    <a:pt x="20197" y="6597"/>
                    <a:pt x="18913" y="8698"/>
                    <a:pt x="16111" y="9749"/>
                  </a:cubicBezTo>
                  <a:cubicBezTo>
                    <a:pt x="18096" y="10332"/>
                    <a:pt x="19380" y="11617"/>
                    <a:pt x="19963" y="13660"/>
                  </a:cubicBezTo>
                  <a:cubicBezTo>
                    <a:pt x="20430" y="12259"/>
                    <a:pt x="21131" y="11266"/>
                    <a:pt x="22240" y="10566"/>
                  </a:cubicBezTo>
                  <a:cubicBezTo>
                    <a:pt x="23349" y="9924"/>
                    <a:pt x="24575" y="9749"/>
                    <a:pt x="25859" y="10041"/>
                  </a:cubicBezTo>
                  <a:cubicBezTo>
                    <a:pt x="28135" y="10566"/>
                    <a:pt x="29595" y="12492"/>
                    <a:pt x="29536" y="14827"/>
                  </a:cubicBezTo>
                  <a:cubicBezTo>
                    <a:pt x="29536" y="17103"/>
                    <a:pt x="27902" y="19030"/>
                    <a:pt x="25684" y="19438"/>
                  </a:cubicBezTo>
                  <a:cubicBezTo>
                    <a:pt x="23232" y="19964"/>
                    <a:pt x="21248" y="18738"/>
                    <a:pt x="19963" y="15878"/>
                  </a:cubicBezTo>
                  <a:cubicBezTo>
                    <a:pt x="19380" y="17804"/>
                    <a:pt x="18154" y="19030"/>
                    <a:pt x="16111" y="19672"/>
                  </a:cubicBezTo>
                  <a:cubicBezTo>
                    <a:pt x="18154" y="20314"/>
                    <a:pt x="19380" y="21598"/>
                    <a:pt x="19963" y="23641"/>
                  </a:cubicBezTo>
                  <a:close/>
                  <a:moveTo>
                    <a:pt x="10040" y="23758"/>
                  </a:moveTo>
                  <a:cubicBezTo>
                    <a:pt x="10624" y="21598"/>
                    <a:pt x="11850" y="20314"/>
                    <a:pt x="13951" y="19672"/>
                  </a:cubicBezTo>
                  <a:cubicBezTo>
                    <a:pt x="11908" y="19088"/>
                    <a:pt x="10683" y="17804"/>
                    <a:pt x="10040" y="15819"/>
                  </a:cubicBezTo>
                  <a:cubicBezTo>
                    <a:pt x="9398" y="17921"/>
                    <a:pt x="8114" y="19088"/>
                    <a:pt x="6013" y="19672"/>
                  </a:cubicBezTo>
                  <a:cubicBezTo>
                    <a:pt x="8173" y="20255"/>
                    <a:pt x="9457" y="21540"/>
                    <a:pt x="10040" y="237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4" name="Google Shape;10634;p23"/>
            <p:cNvSpPr/>
            <p:nvPr/>
          </p:nvSpPr>
          <p:spPr>
            <a:xfrm>
              <a:off x="3793925" y="3092425"/>
              <a:ext cx="237900" cy="240800"/>
            </a:xfrm>
            <a:custGeom>
              <a:avLst/>
              <a:gdLst/>
              <a:ahLst/>
              <a:cxnLst/>
              <a:rect l="l" t="t" r="r" b="b"/>
              <a:pathLst>
                <a:path w="9516" h="9632" extrusionOk="0">
                  <a:moveTo>
                    <a:pt x="4729" y="9632"/>
                  </a:moveTo>
                  <a:cubicBezTo>
                    <a:pt x="2102" y="9632"/>
                    <a:pt x="1" y="7414"/>
                    <a:pt x="1" y="4845"/>
                  </a:cubicBezTo>
                  <a:cubicBezTo>
                    <a:pt x="1" y="2277"/>
                    <a:pt x="2219" y="1"/>
                    <a:pt x="4787" y="59"/>
                  </a:cubicBezTo>
                  <a:cubicBezTo>
                    <a:pt x="7356" y="117"/>
                    <a:pt x="9515" y="2335"/>
                    <a:pt x="9515" y="4904"/>
                  </a:cubicBezTo>
                  <a:cubicBezTo>
                    <a:pt x="9515" y="7472"/>
                    <a:pt x="7356" y="9632"/>
                    <a:pt x="4729" y="963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5" name="Google Shape;10635;p23"/>
            <p:cNvSpPr/>
            <p:nvPr/>
          </p:nvSpPr>
          <p:spPr>
            <a:xfrm>
              <a:off x="3300700" y="2600650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729" y="9574"/>
                  </a:moveTo>
                  <a:cubicBezTo>
                    <a:pt x="2102" y="9574"/>
                    <a:pt x="1" y="7414"/>
                    <a:pt x="1" y="4787"/>
                  </a:cubicBezTo>
                  <a:cubicBezTo>
                    <a:pt x="1" y="2161"/>
                    <a:pt x="2160" y="1"/>
                    <a:pt x="4729" y="59"/>
                  </a:cubicBezTo>
                  <a:cubicBezTo>
                    <a:pt x="7355" y="59"/>
                    <a:pt x="9573" y="2277"/>
                    <a:pt x="9515" y="4846"/>
                  </a:cubicBezTo>
                  <a:cubicBezTo>
                    <a:pt x="9515" y="7414"/>
                    <a:pt x="7297" y="9574"/>
                    <a:pt x="4729" y="957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6" name="Google Shape;10636;p23"/>
            <p:cNvSpPr/>
            <p:nvPr/>
          </p:nvSpPr>
          <p:spPr>
            <a:xfrm>
              <a:off x="3547325" y="3093900"/>
              <a:ext cx="237875" cy="239325"/>
            </a:xfrm>
            <a:custGeom>
              <a:avLst/>
              <a:gdLst/>
              <a:ahLst/>
              <a:cxnLst/>
              <a:rect l="l" t="t" r="r" b="b"/>
              <a:pathLst>
                <a:path w="9515" h="9573" extrusionOk="0">
                  <a:moveTo>
                    <a:pt x="9515" y="4786"/>
                  </a:moveTo>
                  <a:cubicBezTo>
                    <a:pt x="9515" y="7355"/>
                    <a:pt x="7355" y="9573"/>
                    <a:pt x="4728" y="9573"/>
                  </a:cubicBezTo>
                  <a:cubicBezTo>
                    <a:pt x="2160" y="9573"/>
                    <a:pt x="0" y="7355"/>
                    <a:pt x="0" y="4786"/>
                  </a:cubicBezTo>
                  <a:cubicBezTo>
                    <a:pt x="59" y="2218"/>
                    <a:pt x="2160" y="58"/>
                    <a:pt x="4728" y="58"/>
                  </a:cubicBezTo>
                  <a:cubicBezTo>
                    <a:pt x="7297" y="0"/>
                    <a:pt x="9515" y="2218"/>
                    <a:pt x="9515" y="47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7" name="Google Shape;10637;p23"/>
            <p:cNvSpPr/>
            <p:nvPr/>
          </p:nvSpPr>
          <p:spPr>
            <a:xfrm>
              <a:off x="3299250" y="2848725"/>
              <a:ext cx="239350" cy="237900"/>
            </a:xfrm>
            <a:custGeom>
              <a:avLst/>
              <a:gdLst/>
              <a:ahLst/>
              <a:cxnLst/>
              <a:rect l="l" t="t" r="r" b="b"/>
              <a:pathLst>
                <a:path w="9574" h="9516" extrusionOk="0">
                  <a:moveTo>
                    <a:pt x="9573" y="4729"/>
                  </a:moveTo>
                  <a:cubicBezTo>
                    <a:pt x="9573" y="7355"/>
                    <a:pt x="7355" y="9515"/>
                    <a:pt x="4787" y="9515"/>
                  </a:cubicBezTo>
                  <a:cubicBezTo>
                    <a:pt x="2160" y="9457"/>
                    <a:pt x="0" y="7297"/>
                    <a:pt x="59" y="4729"/>
                  </a:cubicBezTo>
                  <a:cubicBezTo>
                    <a:pt x="117" y="2102"/>
                    <a:pt x="2218" y="1"/>
                    <a:pt x="4787" y="1"/>
                  </a:cubicBezTo>
                  <a:cubicBezTo>
                    <a:pt x="7355" y="1"/>
                    <a:pt x="9573" y="2160"/>
                    <a:pt x="957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8" name="Google Shape;10638;p23"/>
            <p:cNvSpPr/>
            <p:nvPr/>
          </p:nvSpPr>
          <p:spPr>
            <a:xfrm>
              <a:off x="4036175" y="2358425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904" y="59"/>
                  </a:moveTo>
                  <a:cubicBezTo>
                    <a:pt x="7530" y="175"/>
                    <a:pt x="9573" y="2277"/>
                    <a:pt x="9456" y="4903"/>
                  </a:cubicBezTo>
                  <a:cubicBezTo>
                    <a:pt x="9398" y="7530"/>
                    <a:pt x="7238" y="9573"/>
                    <a:pt x="4670" y="9456"/>
                  </a:cubicBezTo>
                  <a:cubicBezTo>
                    <a:pt x="2043" y="9398"/>
                    <a:pt x="0" y="7238"/>
                    <a:pt x="59" y="4670"/>
                  </a:cubicBezTo>
                  <a:cubicBezTo>
                    <a:pt x="176" y="2043"/>
                    <a:pt x="2277" y="0"/>
                    <a:pt x="490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9" name="Google Shape;10639;p23"/>
            <p:cNvSpPr/>
            <p:nvPr/>
          </p:nvSpPr>
          <p:spPr>
            <a:xfrm>
              <a:off x="4039100" y="3098275"/>
              <a:ext cx="232050" cy="232050"/>
            </a:xfrm>
            <a:custGeom>
              <a:avLst/>
              <a:gdLst/>
              <a:ahLst/>
              <a:cxnLst/>
              <a:rect l="l" t="t" r="r" b="b"/>
              <a:pathLst>
                <a:path w="9282" h="9282" extrusionOk="0">
                  <a:moveTo>
                    <a:pt x="4670" y="0"/>
                  </a:moveTo>
                  <a:cubicBezTo>
                    <a:pt x="7238" y="0"/>
                    <a:pt x="9281" y="2043"/>
                    <a:pt x="9281" y="4670"/>
                  </a:cubicBezTo>
                  <a:cubicBezTo>
                    <a:pt x="9281" y="7238"/>
                    <a:pt x="7180" y="9281"/>
                    <a:pt x="4611" y="9281"/>
                  </a:cubicBezTo>
                  <a:cubicBezTo>
                    <a:pt x="2043" y="9223"/>
                    <a:pt x="0" y="7180"/>
                    <a:pt x="0" y="4611"/>
                  </a:cubicBezTo>
                  <a:cubicBezTo>
                    <a:pt x="0" y="2043"/>
                    <a:pt x="2102" y="0"/>
                    <a:pt x="467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0" name="Google Shape;10640;p23"/>
            <p:cNvSpPr/>
            <p:nvPr/>
          </p:nvSpPr>
          <p:spPr>
            <a:xfrm>
              <a:off x="3303625" y="2361350"/>
              <a:ext cx="232050" cy="232025"/>
            </a:xfrm>
            <a:custGeom>
              <a:avLst/>
              <a:gdLst/>
              <a:ahLst/>
              <a:cxnLst/>
              <a:rect l="l" t="t" r="r" b="b"/>
              <a:pathLst>
                <a:path w="9282" h="9281" extrusionOk="0">
                  <a:moveTo>
                    <a:pt x="0" y="4670"/>
                  </a:moveTo>
                  <a:cubicBezTo>
                    <a:pt x="0" y="2101"/>
                    <a:pt x="2043" y="0"/>
                    <a:pt x="4612" y="0"/>
                  </a:cubicBezTo>
                  <a:cubicBezTo>
                    <a:pt x="7238" y="0"/>
                    <a:pt x="9281" y="2101"/>
                    <a:pt x="9281" y="4670"/>
                  </a:cubicBezTo>
                  <a:cubicBezTo>
                    <a:pt x="9223" y="7238"/>
                    <a:pt x="7180" y="9281"/>
                    <a:pt x="4670" y="9281"/>
                  </a:cubicBezTo>
                  <a:cubicBezTo>
                    <a:pt x="2043" y="9281"/>
                    <a:pt x="0" y="7238"/>
                    <a:pt x="0" y="46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1" name="Google Shape;10641;p23"/>
            <p:cNvSpPr/>
            <p:nvPr/>
          </p:nvSpPr>
          <p:spPr>
            <a:xfrm>
              <a:off x="3303625" y="3098275"/>
              <a:ext cx="232050" cy="230575"/>
            </a:xfrm>
            <a:custGeom>
              <a:avLst/>
              <a:gdLst/>
              <a:ahLst/>
              <a:cxnLst/>
              <a:rect l="l" t="t" r="r" b="b"/>
              <a:pathLst>
                <a:path w="9282" h="9223" extrusionOk="0">
                  <a:moveTo>
                    <a:pt x="4670" y="9223"/>
                  </a:moveTo>
                  <a:cubicBezTo>
                    <a:pt x="2160" y="9223"/>
                    <a:pt x="59" y="7180"/>
                    <a:pt x="59" y="4670"/>
                  </a:cubicBezTo>
                  <a:cubicBezTo>
                    <a:pt x="0" y="2160"/>
                    <a:pt x="2102" y="0"/>
                    <a:pt x="4612" y="59"/>
                  </a:cubicBezTo>
                  <a:cubicBezTo>
                    <a:pt x="7122" y="59"/>
                    <a:pt x="9165" y="2101"/>
                    <a:pt x="9223" y="4553"/>
                  </a:cubicBezTo>
                  <a:cubicBezTo>
                    <a:pt x="9281" y="7063"/>
                    <a:pt x="7180" y="9223"/>
                    <a:pt x="4670" y="922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2" name="Google Shape;10642;p23"/>
            <p:cNvSpPr/>
            <p:nvPr/>
          </p:nvSpPr>
          <p:spPr>
            <a:xfrm>
              <a:off x="3798325" y="2116175"/>
              <a:ext cx="229125" cy="230600"/>
            </a:xfrm>
            <a:custGeom>
              <a:avLst/>
              <a:gdLst/>
              <a:ahLst/>
              <a:cxnLst/>
              <a:rect l="l" t="t" r="r" b="b"/>
              <a:pathLst>
                <a:path w="9165" h="9224" extrusionOk="0">
                  <a:moveTo>
                    <a:pt x="9164" y="4612"/>
                  </a:moveTo>
                  <a:cubicBezTo>
                    <a:pt x="9164" y="7122"/>
                    <a:pt x="7063" y="9223"/>
                    <a:pt x="4553" y="9165"/>
                  </a:cubicBezTo>
                  <a:cubicBezTo>
                    <a:pt x="2043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1"/>
                  </a:cubicBezTo>
                  <a:cubicBezTo>
                    <a:pt x="7121" y="59"/>
                    <a:pt x="9164" y="2102"/>
                    <a:pt x="9164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3" name="Google Shape;10643;p23"/>
            <p:cNvSpPr/>
            <p:nvPr/>
          </p:nvSpPr>
          <p:spPr>
            <a:xfrm>
              <a:off x="4287175" y="2605025"/>
              <a:ext cx="230575" cy="230600"/>
            </a:xfrm>
            <a:custGeom>
              <a:avLst/>
              <a:gdLst/>
              <a:ahLst/>
              <a:cxnLst/>
              <a:rect l="l" t="t" r="r" b="b"/>
              <a:pathLst>
                <a:path w="9223" h="9224" extrusionOk="0">
                  <a:moveTo>
                    <a:pt x="9223" y="4612"/>
                  </a:moveTo>
                  <a:cubicBezTo>
                    <a:pt x="9223" y="7122"/>
                    <a:pt x="7063" y="9223"/>
                    <a:pt x="4553" y="9223"/>
                  </a:cubicBezTo>
                  <a:cubicBezTo>
                    <a:pt x="2101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59"/>
                  </a:cubicBezTo>
                  <a:cubicBezTo>
                    <a:pt x="7121" y="59"/>
                    <a:pt x="9164" y="2102"/>
                    <a:pt x="9223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4" name="Google Shape;10644;p23"/>
            <p:cNvSpPr/>
            <p:nvPr/>
          </p:nvSpPr>
          <p:spPr>
            <a:xfrm>
              <a:off x="4287175" y="2853100"/>
              <a:ext cx="229125" cy="229150"/>
            </a:xfrm>
            <a:custGeom>
              <a:avLst/>
              <a:gdLst/>
              <a:ahLst/>
              <a:cxnLst/>
              <a:rect l="l" t="t" r="r" b="b"/>
              <a:pathLst>
                <a:path w="9165" h="9166" extrusionOk="0">
                  <a:moveTo>
                    <a:pt x="4611" y="9165"/>
                  </a:moveTo>
                  <a:cubicBezTo>
                    <a:pt x="2101" y="9107"/>
                    <a:pt x="0" y="7064"/>
                    <a:pt x="59" y="4554"/>
                  </a:cubicBezTo>
                  <a:cubicBezTo>
                    <a:pt x="59" y="2044"/>
                    <a:pt x="2101" y="1"/>
                    <a:pt x="4611" y="1"/>
                  </a:cubicBezTo>
                  <a:cubicBezTo>
                    <a:pt x="7121" y="1"/>
                    <a:pt x="9164" y="2102"/>
                    <a:pt x="9164" y="4554"/>
                  </a:cubicBezTo>
                  <a:cubicBezTo>
                    <a:pt x="9164" y="7064"/>
                    <a:pt x="7063" y="9165"/>
                    <a:pt x="4611" y="91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5" name="Google Shape;10645;p23"/>
            <p:cNvSpPr/>
            <p:nvPr/>
          </p:nvSpPr>
          <p:spPr>
            <a:xfrm>
              <a:off x="3551700" y="2116175"/>
              <a:ext cx="229125" cy="229125"/>
            </a:xfrm>
            <a:custGeom>
              <a:avLst/>
              <a:gdLst/>
              <a:ahLst/>
              <a:cxnLst/>
              <a:rect l="l" t="t" r="r" b="b"/>
              <a:pathLst>
                <a:path w="9165" h="9165" extrusionOk="0">
                  <a:moveTo>
                    <a:pt x="9165" y="4612"/>
                  </a:moveTo>
                  <a:cubicBezTo>
                    <a:pt x="9106" y="7122"/>
                    <a:pt x="7063" y="9165"/>
                    <a:pt x="4553" y="9165"/>
                  </a:cubicBezTo>
                  <a:cubicBezTo>
                    <a:pt x="2043" y="9165"/>
                    <a:pt x="0" y="7064"/>
                    <a:pt x="0" y="4554"/>
                  </a:cubicBezTo>
                  <a:cubicBezTo>
                    <a:pt x="0" y="2044"/>
                    <a:pt x="2102" y="1"/>
                    <a:pt x="4612" y="59"/>
                  </a:cubicBezTo>
                  <a:cubicBezTo>
                    <a:pt x="7122" y="59"/>
                    <a:pt x="9165" y="2102"/>
                    <a:pt x="9165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6" name="Google Shape;10646;p23"/>
            <p:cNvSpPr/>
            <p:nvPr/>
          </p:nvSpPr>
          <p:spPr>
            <a:xfrm>
              <a:off x="3799775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7005" y="8990"/>
                    <a:pt x="4495" y="8990"/>
                  </a:cubicBezTo>
                  <a:cubicBezTo>
                    <a:pt x="1985" y="8990"/>
                    <a:pt x="0" y="7005"/>
                    <a:pt x="0" y="4495"/>
                  </a:cubicBezTo>
                  <a:cubicBezTo>
                    <a:pt x="0" y="1985"/>
                    <a:pt x="1985" y="1"/>
                    <a:pt x="4495" y="1"/>
                  </a:cubicBezTo>
                  <a:cubicBezTo>
                    <a:pt x="7005" y="1"/>
                    <a:pt x="8989" y="1985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7" name="Google Shape;10647;p23"/>
            <p:cNvSpPr/>
            <p:nvPr/>
          </p:nvSpPr>
          <p:spPr>
            <a:xfrm>
              <a:off x="4290075" y="236572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95"/>
                  </a:moveTo>
                  <a:cubicBezTo>
                    <a:pt x="8990" y="7005"/>
                    <a:pt x="7005" y="8989"/>
                    <a:pt x="4495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1985" y="0"/>
                    <a:pt x="4437" y="0"/>
                  </a:cubicBezTo>
                  <a:cubicBezTo>
                    <a:pt x="6947" y="0"/>
                    <a:pt x="8990" y="1985"/>
                    <a:pt x="8990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8" name="Google Shape;10648;p23"/>
            <p:cNvSpPr/>
            <p:nvPr/>
          </p:nvSpPr>
          <p:spPr>
            <a:xfrm>
              <a:off x="3553150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37"/>
                  </a:moveTo>
                  <a:cubicBezTo>
                    <a:pt x="8990" y="6947"/>
                    <a:pt x="7005" y="8990"/>
                    <a:pt x="4495" y="8990"/>
                  </a:cubicBezTo>
                  <a:cubicBezTo>
                    <a:pt x="1985" y="8990"/>
                    <a:pt x="1" y="6947"/>
                    <a:pt x="1" y="4437"/>
                  </a:cubicBezTo>
                  <a:cubicBezTo>
                    <a:pt x="1" y="1985"/>
                    <a:pt x="1985" y="1"/>
                    <a:pt x="4437" y="1"/>
                  </a:cubicBezTo>
                  <a:cubicBezTo>
                    <a:pt x="6947" y="1"/>
                    <a:pt x="8990" y="1985"/>
                    <a:pt x="8990" y="443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9" name="Google Shape;10649;p23"/>
            <p:cNvSpPr/>
            <p:nvPr/>
          </p:nvSpPr>
          <p:spPr>
            <a:xfrm>
              <a:off x="3064300" y="260795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4"/>
                  </a:moveTo>
                  <a:cubicBezTo>
                    <a:pt x="8990" y="7063"/>
                    <a:pt x="6947" y="8990"/>
                    <a:pt x="4437" y="8990"/>
                  </a:cubicBezTo>
                  <a:cubicBezTo>
                    <a:pt x="1927" y="8990"/>
                    <a:pt x="1" y="6947"/>
                    <a:pt x="1" y="4437"/>
                  </a:cubicBezTo>
                  <a:cubicBezTo>
                    <a:pt x="1" y="1985"/>
                    <a:pt x="2044" y="1"/>
                    <a:pt x="4495" y="1"/>
                  </a:cubicBezTo>
                  <a:cubicBezTo>
                    <a:pt x="7005" y="1"/>
                    <a:pt x="8990" y="2044"/>
                    <a:pt x="8990" y="455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0" name="Google Shape;10650;p23"/>
            <p:cNvSpPr/>
            <p:nvPr/>
          </p:nvSpPr>
          <p:spPr>
            <a:xfrm>
              <a:off x="3064300" y="28545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3"/>
                  </a:moveTo>
                  <a:cubicBezTo>
                    <a:pt x="8990" y="7005"/>
                    <a:pt x="6947" y="8989"/>
                    <a:pt x="4437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2044" y="0"/>
                    <a:pt x="4554" y="0"/>
                  </a:cubicBezTo>
                  <a:cubicBezTo>
                    <a:pt x="7005" y="59"/>
                    <a:pt x="8990" y="2043"/>
                    <a:pt x="8990" y="45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1" name="Google Shape;10651;p23"/>
            <p:cNvSpPr/>
            <p:nvPr/>
          </p:nvSpPr>
          <p:spPr>
            <a:xfrm>
              <a:off x="4043475" y="211910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6946" y="8990"/>
                    <a:pt x="4436" y="8990"/>
                  </a:cubicBezTo>
                  <a:cubicBezTo>
                    <a:pt x="1985" y="8931"/>
                    <a:pt x="0" y="6947"/>
                    <a:pt x="0" y="4495"/>
                  </a:cubicBezTo>
                  <a:cubicBezTo>
                    <a:pt x="0" y="1985"/>
                    <a:pt x="2043" y="1"/>
                    <a:pt x="4553" y="1"/>
                  </a:cubicBezTo>
                  <a:cubicBezTo>
                    <a:pt x="7005" y="1"/>
                    <a:pt x="8989" y="2044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2" name="Google Shape;10652;p23"/>
            <p:cNvSpPr/>
            <p:nvPr/>
          </p:nvSpPr>
          <p:spPr>
            <a:xfrm>
              <a:off x="3308000" y="2119100"/>
              <a:ext cx="223300" cy="224750"/>
            </a:xfrm>
            <a:custGeom>
              <a:avLst/>
              <a:gdLst/>
              <a:ahLst/>
              <a:cxnLst/>
              <a:rect l="l" t="t" r="r" b="b"/>
              <a:pathLst>
                <a:path w="8932" h="8990" extrusionOk="0">
                  <a:moveTo>
                    <a:pt x="4495" y="59"/>
                  </a:moveTo>
                  <a:cubicBezTo>
                    <a:pt x="6888" y="59"/>
                    <a:pt x="8931" y="2102"/>
                    <a:pt x="8931" y="4495"/>
                  </a:cubicBezTo>
                  <a:cubicBezTo>
                    <a:pt x="8873" y="6947"/>
                    <a:pt x="6830" y="8990"/>
                    <a:pt x="4378" y="8931"/>
                  </a:cubicBezTo>
                  <a:cubicBezTo>
                    <a:pt x="1985" y="8873"/>
                    <a:pt x="1" y="6888"/>
                    <a:pt x="1" y="4495"/>
                  </a:cubicBezTo>
                  <a:cubicBezTo>
                    <a:pt x="1" y="2044"/>
                    <a:pt x="2044" y="1"/>
                    <a:pt x="449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3" name="Google Shape;10653;p23"/>
            <p:cNvSpPr/>
            <p:nvPr/>
          </p:nvSpPr>
          <p:spPr>
            <a:xfrm>
              <a:off x="4290075" y="3102650"/>
              <a:ext cx="223300" cy="223275"/>
            </a:xfrm>
            <a:custGeom>
              <a:avLst/>
              <a:gdLst/>
              <a:ahLst/>
              <a:cxnLst/>
              <a:rect l="l" t="t" r="r" b="b"/>
              <a:pathLst>
                <a:path w="8932" h="8931" extrusionOk="0">
                  <a:moveTo>
                    <a:pt x="8932" y="4436"/>
                  </a:moveTo>
                  <a:cubicBezTo>
                    <a:pt x="8932" y="6888"/>
                    <a:pt x="6947" y="8931"/>
                    <a:pt x="4495" y="8931"/>
                  </a:cubicBezTo>
                  <a:cubicBezTo>
                    <a:pt x="2044" y="8931"/>
                    <a:pt x="1" y="6888"/>
                    <a:pt x="1" y="4436"/>
                  </a:cubicBezTo>
                  <a:cubicBezTo>
                    <a:pt x="59" y="2043"/>
                    <a:pt x="2044" y="0"/>
                    <a:pt x="4437" y="0"/>
                  </a:cubicBezTo>
                  <a:cubicBezTo>
                    <a:pt x="6889" y="0"/>
                    <a:pt x="8932" y="1985"/>
                    <a:pt x="8932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4" name="Google Shape;10654;p23"/>
            <p:cNvSpPr/>
            <p:nvPr/>
          </p:nvSpPr>
          <p:spPr>
            <a:xfrm>
              <a:off x="4043475" y="3346350"/>
              <a:ext cx="223275" cy="221825"/>
            </a:xfrm>
            <a:custGeom>
              <a:avLst/>
              <a:gdLst/>
              <a:ahLst/>
              <a:cxnLst/>
              <a:rect l="l" t="t" r="r" b="b"/>
              <a:pathLst>
                <a:path w="8931" h="8873" extrusionOk="0">
                  <a:moveTo>
                    <a:pt x="8931" y="4378"/>
                  </a:moveTo>
                  <a:cubicBezTo>
                    <a:pt x="8931" y="6829"/>
                    <a:pt x="6888" y="8872"/>
                    <a:pt x="4495" y="8872"/>
                  </a:cubicBezTo>
                  <a:cubicBezTo>
                    <a:pt x="2043" y="8872"/>
                    <a:pt x="59" y="6888"/>
                    <a:pt x="59" y="4436"/>
                  </a:cubicBezTo>
                  <a:cubicBezTo>
                    <a:pt x="0" y="2043"/>
                    <a:pt x="2043" y="0"/>
                    <a:pt x="4495" y="0"/>
                  </a:cubicBezTo>
                  <a:cubicBezTo>
                    <a:pt x="6888" y="0"/>
                    <a:pt x="8873" y="1985"/>
                    <a:pt x="8931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5" name="Google Shape;10655;p23"/>
            <p:cNvSpPr/>
            <p:nvPr/>
          </p:nvSpPr>
          <p:spPr>
            <a:xfrm>
              <a:off x="3065775" y="2365725"/>
              <a:ext cx="221825" cy="223275"/>
            </a:xfrm>
            <a:custGeom>
              <a:avLst/>
              <a:gdLst/>
              <a:ahLst/>
              <a:cxnLst/>
              <a:rect l="l" t="t" r="r" b="b"/>
              <a:pathLst>
                <a:path w="8873" h="8931" extrusionOk="0">
                  <a:moveTo>
                    <a:pt x="4378" y="8931"/>
                  </a:moveTo>
                  <a:cubicBezTo>
                    <a:pt x="1985" y="8872"/>
                    <a:pt x="0" y="6888"/>
                    <a:pt x="0" y="4495"/>
                  </a:cubicBezTo>
                  <a:cubicBezTo>
                    <a:pt x="0" y="2043"/>
                    <a:pt x="2101" y="0"/>
                    <a:pt x="4495" y="59"/>
                  </a:cubicBezTo>
                  <a:cubicBezTo>
                    <a:pt x="6946" y="117"/>
                    <a:pt x="8872" y="2101"/>
                    <a:pt x="8872" y="4495"/>
                  </a:cubicBezTo>
                  <a:cubicBezTo>
                    <a:pt x="8814" y="6946"/>
                    <a:pt x="6829" y="8931"/>
                    <a:pt x="4378" y="88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6" name="Google Shape;10656;p23"/>
            <p:cNvSpPr/>
            <p:nvPr/>
          </p:nvSpPr>
          <p:spPr>
            <a:xfrm>
              <a:off x="3309450" y="3346350"/>
              <a:ext cx="220375" cy="220375"/>
            </a:xfrm>
            <a:custGeom>
              <a:avLst/>
              <a:gdLst/>
              <a:ahLst/>
              <a:cxnLst/>
              <a:rect l="l" t="t" r="r" b="b"/>
              <a:pathLst>
                <a:path w="8815" h="8815" extrusionOk="0">
                  <a:moveTo>
                    <a:pt x="8757" y="4436"/>
                  </a:moveTo>
                  <a:cubicBezTo>
                    <a:pt x="8757" y="6888"/>
                    <a:pt x="6772" y="8814"/>
                    <a:pt x="4320" y="8814"/>
                  </a:cubicBezTo>
                  <a:cubicBezTo>
                    <a:pt x="1927" y="8756"/>
                    <a:pt x="1" y="6829"/>
                    <a:pt x="1" y="4378"/>
                  </a:cubicBezTo>
                  <a:cubicBezTo>
                    <a:pt x="59" y="1926"/>
                    <a:pt x="1986" y="0"/>
                    <a:pt x="4437" y="58"/>
                  </a:cubicBezTo>
                  <a:cubicBezTo>
                    <a:pt x="6889" y="58"/>
                    <a:pt x="8815" y="2043"/>
                    <a:pt x="8757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7" name="Google Shape;10657;p23"/>
            <p:cNvSpPr/>
            <p:nvPr/>
          </p:nvSpPr>
          <p:spPr>
            <a:xfrm>
              <a:off x="3067225" y="3104100"/>
              <a:ext cx="218900" cy="218925"/>
            </a:xfrm>
            <a:custGeom>
              <a:avLst/>
              <a:gdLst/>
              <a:ahLst/>
              <a:cxnLst/>
              <a:rect l="l" t="t" r="r" b="b"/>
              <a:pathLst>
                <a:path w="8756" h="8757" extrusionOk="0">
                  <a:moveTo>
                    <a:pt x="8756" y="4378"/>
                  </a:moveTo>
                  <a:cubicBezTo>
                    <a:pt x="8756" y="6830"/>
                    <a:pt x="6830" y="8756"/>
                    <a:pt x="4378" y="8756"/>
                  </a:cubicBezTo>
                  <a:cubicBezTo>
                    <a:pt x="1927" y="8756"/>
                    <a:pt x="0" y="6830"/>
                    <a:pt x="0" y="4378"/>
                  </a:cubicBezTo>
                  <a:cubicBezTo>
                    <a:pt x="0" y="1927"/>
                    <a:pt x="1927" y="1"/>
                    <a:pt x="4378" y="1"/>
                  </a:cubicBezTo>
                  <a:cubicBezTo>
                    <a:pt x="6830" y="59"/>
                    <a:pt x="8698" y="1985"/>
                    <a:pt x="8698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8" name="Google Shape;10658;p23"/>
            <p:cNvSpPr/>
            <p:nvPr/>
          </p:nvSpPr>
          <p:spPr>
            <a:xfrm>
              <a:off x="4294475" y="2123475"/>
              <a:ext cx="215975" cy="216000"/>
            </a:xfrm>
            <a:custGeom>
              <a:avLst/>
              <a:gdLst/>
              <a:ahLst/>
              <a:cxnLst/>
              <a:rect l="l" t="t" r="r" b="b"/>
              <a:pathLst>
                <a:path w="8639" h="8640" extrusionOk="0">
                  <a:moveTo>
                    <a:pt x="4319" y="1"/>
                  </a:moveTo>
                  <a:cubicBezTo>
                    <a:pt x="6713" y="1"/>
                    <a:pt x="8639" y="1927"/>
                    <a:pt x="8639" y="4320"/>
                  </a:cubicBezTo>
                  <a:cubicBezTo>
                    <a:pt x="8639" y="6713"/>
                    <a:pt x="6654" y="8639"/>
                    <a:pt x="4261" y="8639"/>
                  </a:cubicBezTo>
                  <a:cubicBezTo>
                    <a:pt x="1868" y="8581"/>
                    <a:pt x="0" y="6655"/>
                    <a:pt x="0" y="4262"/>
                  </a:cubicBezTo>
                  <a:cubicBezTo>
                    <a:pt x="0" y="1869"/>
                    <a:pt x="1926" y="1"/>
                    <a:pt x="431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9" name="Google Shape;10659;p23"/>
            <p:cNvSpPr/>
            <p:nvPr/>
          </p:nvSpPr>
          <p:spPr>
            <a:xfrm>
              <a:off x="3805600" y="1876875"/>
              <a:ext cx="214550" cy="215975"/>
            </a:xfrm>
            <a:custGeom>
              <a:avLst/>
              <a:gdLst/>
              <a:ahLst/>
              <a:cxnLst/>
              <a:rect l="l" t="t" r="r" b="b"/>
              <a:pathLst>
                <a:path w="8582" h="8639" extrusionOk="0">
                  <a:moveTo>
                    <a:pt x="8581" y="4319"/>
                  </a:moveTo>
                  <a:cubicBezTo>
                    <a:pt x="8581" y="6654"/>
                    <a:pt x="6655" y="8581"/>
                    <a:pt x="4320" y="8639"/>
                  </a:cubicBezTo>
                  <a:cubicBezTo>
                    <a:pt x="1927" y="8639"/>
                    <a:pt x="1" y="6654"/>
                    <a:pt x="1" y="4319"/>
                  </a:cubicBezTo>
                  <a:cubicBezTo>
                    <a:pt x="1" y="1926"/>
                    <a:pt x="1927" y="0"/>
                    <a:pt x="4262" y="0"/>
                  </a:cubicBezTo>
                  <a:cubicBezTo>
                    <a:pt x="6655" y="0"/>
                    <a:pt x="8581" y="1926"/>
                    <a:pt x="8581" y="43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0" name="Google Shape;10660;p23"/>
            <p:cNvSpPr/>
            <p:nvPr/>
          </p:nvSpPr>
          <p:spPr>
            <a:xfrm>
              <a:off x="4541075" y="2612325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4320" y="1"/>
                  </a:moveTo>
                  <a:cubicBezTo>
                    <a:pt x="6713" y="1"/>
                    <a:pt x="8639" y="1985"/>
                    <a:pt x="8639" y="4320"/>
                  </a:cubicBezTo>
                  <a:cubicBezTo>
                    <a:pt x="8639" y="6713"/>
                    <a:pt x="6713" y="8640"/>
                    <a:pt x="4320" y="8640"/>
                  </a:cubicBezTo>
                  <a:cubicBezTo>
                    <a:pt x="1927" y="8640"/>
                    <a:pt x="1" y="6713"/>
                    <a:pt x="1" y="4320"/>
                  </a:cubicBezTo>
                  <a:cubicBezTo>
                    <a:pt x="1" y="1985"/>
                    <a:pt x="1927" y="1"/>
                    <a:pt x="432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1" name="Google Shape;10661;p23"/>
            <p:cNvSpPr/>
            <p:nvPr/>
          </p:nvSpPr>
          <p:spPr>
            <a:xfrm>
              <a:off x="4541075" y="2858950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8639" y="4320"/>
                  </a:moveTo>
                  <a:cubicBezTo>
                    <a:pt x="8639" y="6655"/>
                    <a:pt x="6655" y="8639"/>
                    <a:pt x="4320" y="8639"/>
                  </a:cubicBezTo>
                  <a:cubicBezTo>
                    <a:pt x="1927" y="8639"/>
                    <a:pt x="1" y="6713"/>
                    <a:pt x="1" y="4320"/>
                  </a:cubicBezTo>
                  <a:cubicBezTo>
                    <a:pt x="1" y="1985"/>
                    <a:pt x="1927" y="59"/>
                    <a:pt x="4262" y="59"/>
                  </a:cubicBezTo>
                  <a:cubicBezTo>
                    <a:pt x="6655" y="0"/>
                    <a:pt x="8581" y="1927"/>
                    <a:pt x="8639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2" name="Google Shape;10662;p23"/>
            <p:cNvSpPr/>
            <p:nvPr/>
          </p:nvSpPr>
          <p:spPr>
            <a:xfrm>
              <a:off x="3557525" y="1875400"/>
              <a:ext cx="217475" cy="217450"/>
            </a:xfrm>
            <a:custGeom>
              <a:avLst/>
              <a:gdLst/>
              <a:ahLst/>
              <a:cxnLst/>
              <a:rect l="l" t="t" r="r" b="b"/>
              <a:pathLst>
                <a:path w="8699" h="8698" extrusionOk="0">
                  <a:moveTo>
                    <a:pt x="4262" y="8640"/>
                  </a:moveTo>
                  <a:cubicBezTo>
                    <a:pt x="1927" y="8640"/>
                    <a:pt x="1" y="6597"/>
                    <a:pt x="59" y="4262"/>
                  </a:cubicBezTo>
                  <a:cubicBezTo>
                    <a:pt x="118" y="1927"/>
                    <a:pt x="2102" y="1"/>
                    <a:pt x="4379" y="59"/>
                  </a:cubicBezTo>
                  <a:cubicBezTo>
                    <a:pt x="6772" y="117"/>
                    <a:pt x="8698" y="2102"/>
                    <a:pt x="8640" y="4437"/>
                  </a:cubicBezTo>
                  <a:cubicBezTo>
                    <a:pt x="8581" y="6830"/>
                    <a:pt x="6597" y="8698"/>
                    <a:pt x="4262" y="864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3" name="Google Shape;10663;p23"/>
            <p:cNvSpPr/>
            <p:nvPr/>
          </p:nvSpPr>
          <p:spPr>
            <a:xfrm>
              <a:off x="3070150" y="2123475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6" y="8581"/>
                    <a:pt x="0" y="6597"/>
                    <a:pt x="0" y="4262"/>
                  </a:cubicBezTo>
                  <a:cubicBezTo>
                    <a:pt x="0" y="1927"/>
                    <a:pt x="1926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4" name="Google Shape;10664;p23"/>
            <p:cNvSpPr/>
            <p:nvPr/>
          </p:nvSpPr>
          <p:spPr>
            <a:xfrm>
              <a:off x="4295925" y="3349250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7" y="8581"/>
                    <a:pt x="0" y="6597"/>
                    <a:pt x="0" y="4320"/>
                  </a:cubicBezTo>
                  <a:cubicBezTo>
                    <a:pt x="0" y="1985"/>
                    <a:pt x="1927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5" name="Google Shape;10665;p23"/>
            <p:cNvSpPr/>
            <p:nvPr/>
          </p:nvSpPr>
          <p:spPr>
            <a:xfrm>
              <a:off x="4542525" y="2371550"/>
              <a:ext cx="213100" cy="213075"/>
            </a:xfrm>
            <a:custGeom>
              <a:avLst/>
              <a:gdLst/>
              <a:ahLst/>
              <a:cxnLst/>
              <a:rect l="l" t="t" r="r" b="b"/>
              <a:pathLst>
                <a:path w="8524" h="8523" extrusionOk="0">
                  <a:moveTo>
                    <a:pt x="8523" y="4203"/>
                  </a:moveTo>
                  <a:cubicBezTo>
                    <a:pt x="8523" y="6596"/>
                    <a:pt x="6597" y="8523"/>
                    <a:pt x="4262" y="8464"/>
                  </a:cubicBezTo>
                  <a:cubicBezTo>
                    <a:pt x="1927" y="8464"/>
                    <a:pt x="59" y="6596"/>
                    <a:pt x="1" y="4262"/>
                  </a:cubicBezTo>
                  <a:cubicBezTo>
                    <a:pt x="1" y="1927"/>
                    <a:pt x="1927" y="1"/>
                    <a:pt x="4262" y="1"/>
                  </a:cubicBezTo>
                  <a:cubicBezTo>
                    <a:pt x="6597" y="1"/>
                    <a:pt x="8465" y="1868"/>
                    <a:pt x="8523" y="42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6" name="Google Shape;10666;p23"/>
            <p:cNvSpPr/>
            <p:nvPr/>
          </p:nvSpPr>
          <p:spPr>
            <a:xfrm>
              <a:off x="4049300" y="1878325"/>
              <a:ext cx="213075" cy="211625"/>
            </a:xfrm>
            <a:custGeom>
              <a:avLst/>
              <a:gdLst/>
              <a:ahLst/>
              <a:cxnLst/>
              <a:rect l="l" t="t" r="r" b="b"/>
              <a:pathLst>
                <a:path w="8523" h="8465" extrusionOk="0">
                  <a:moveTo>
                    <a:pt x="4203" y="0"/>
                  </a:moveTo>
                  <a:cubicBezTo>
                    <a:pt x="6538" y="0"/>
                    <a:pt x="8464" y="1868"/>
                    <a:pt x="8464" y="4203"/>
                  </a:cubicBezTo>
                  <a:cubicBezTo>
                    <a:pt x="8523" y="6538"/>
                    <a:pt x="6655" y="8464"/>
                    <a:pt x="4262" y="8464"/>
                  </a:cubicBezTo>
                  <a:cubicBezTo>
                    <a:pt x="1927" y="8464"/>
                    <a:pt x="1" y="6596"/>
                    <a:pt x="59" y="4203"/>
                  </a:cubicBezTo>
                  <a:cubicBezTo>
                    <a:pt x="59" y="1868"/>
                    <a:pt x="1869" y="0"/>
                    <a:pt x="42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7" name="Google Shape;10667;p23"/>
            <p:cNvSpPr/>
            <p:nvPr/>
          </p:nvSpPr>
          <p:spPr>
            <a:xfrm>
              <a:off x="3560450" y="3598800"/>
              <a:ext cx="211625" cy="210150"/>
            </a:xfrm>
            <a:custGeom>
              <a:avLst/>
              <a:gdLst/>
              <a:ahLst/>
              <a:cxnLst/>
              <a:rect l="l" t="t" r="r" b="b"/>
              <a:pathLst>
                <a:path w="8465" h="8406" extrusionOk="0">
                  <a:moveTo>
                    <a:pt x="8406" y="4145"/>
                  </a:moveTo>
                  <a:cubicBezTo>
                    <a:pt x="8464" y="6538"/>
                    <a:pt x="6597" y="8406"/>
                    <a:pt x="4262" y="8406"/>
                  </a:cubicBezTo>
                  <a:cubicBezTo>
                    <a:pt x="1927" y="8406"/>
                    <a:pt x="59" y="6596"/>
                    <a:pt x="1" y="4203"/>
                  </a:cubicBezTo>
                  <a:cubicBezTo>
                    <a:pt x="1" y="1868"/>
                    <a:pt x="1869" y="0"/>
                    <a:pt x="4203" y="0"/>
                  </a:cubicBezTo>
                  <a:cubicBezTo>
                    <a:pt x="6538" y="0"/>
                    <a:pt x="8406" y="1810"/>
                    <a:pt x="8406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8" name="Google Shape;10668;p23"/>
            <p:cNvSpPr/>
            <p:nvPr/>
          </p:nvSpPr>
          <p:spPr>
            <a:xfrm>
              <a:off x="3807075" y="3597325"/>
              <a:ext cx="211600" cy="211625"/>
            </a:xfrm>
            <a:custGeom>
              <a:avLst/>
              <a:gdLst/>
              <a:ahLst/>
              <a:cxnLst/>
              <a:rect l="l" t="t" r="r" b="b"/>
              <a:pathLst>
                <a:path w="8464" h="8465" extrusionOk="0">
                  <a:moveTo>
                    <a:pt x="4203" y="8465"/>
                  </a:moveTo>
                  <a:cubicBezTo>
                    <a:pt x="1868" y="8465"/>
                    <a:pt x="0" y="6597"/>
                    <a:pt x="0" y="4204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96" y="1"/>
                    <a:pt x="8464" y="1927"/>
                    <a:pt x="8464" y="4320"/>
                  </a:cubicBezTo>
                  <a:cubicBezTo>
                    <a:pt x="8406" y="6655"/>
                    <a:pt x="6538" y="8465"/>
                    <a:pt x="4203" y="84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9" name="Google Shape;10669;p23"/>
            <p:cNvSpPr/>
            <p:nvPr/>
          </p:nvSpPr>
          <p:spPr>
            <a:xfrm>
              <a:off x="2824975" y="2615250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6"/>
                  </a:moveTo>
                  <a:cubicBezTo>
                    <a:pt x="1869" y="8406"/>
                    <a:pt x="1" y="6596"/>
                    <a:pt x="1" y="4203"/>
                  </a:cubicBezTo>
                  <a:cubicBezTo>
                    <a:pt x="1" y="1868"/>
                    <a:pt x="1869" y="1"/>
                    <a:pt x="4262" y="1"/>
                  </a:cubicBezTo>
                  <a:cubicBezTo>
                    <a:pt x="6597" y="1"/>
                    <a:pt x="8406" y="1927"/>
                    <a:pt x="8406" y="4262"/>
                  </a:cubicBezTo>
                  <a:cubicBezTo>
                    <a:pt x="8406" y="6596"/>
                    <a:pt x="6538" y="8406"/>
                    <a:pt x="4204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0" name="Google Shape;10670;p23"/>
            <p:cNvSpPr/>
            <p:nvPr/>
          </p:nvSpPr>
          <p:spPr>
            <a:xfrm>
              <a:off x="2824975" y="2861875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5"/>
                  </a:moveTo>
                  <a:cubicBezTo>
                    <a:pt x="1810" y="8405"/>
                    <a:pt x="1" y="6538"/>
                    <a:pt x="1" y="4203"/>
                  </a:cubicBezTo>
                  <a:cubicBezTo>
                    <a:pt x="1" y="1868"/>
                    <a:pt x="1869" y="0"/>
                    <a:pt x="4204" y="0"/>
                  </a:cubicBezTo>
                  <a:cubicBezTo>
                    <a:pt x="6538" y="0"/>
                    <a:pt x="8406" y="1868"/>
                    <a:pt x="8406" y="4203"/>
                  </a:cubicBezTo>
                  <a:cubicBezTo>
                    <a:pt x="8406" y="6596"/>
                    <a:pt x="6538" y="8405"/>
                    <a:pt x="4204" y="840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1" name="Google Shape;10671;p23"/>
            <p:cNvSpPr/>
            <p:nvPr/>
          </p:nvSpPr>
          <p:spPr>
            <a:xfrm>
              <a:off x="4544000" y="3108475"/>
              <a:ext cx="210150" cy="210175"/>
            </a:xfrm>
            <a:custGeom>
              <a:avLst/>
              <a:gdLst/>
              <a:ahLst/>
              <a:cxnLst/>
              <a:rect l="l" t="t" r="r" b="b"/>
              <a:pathLst>
                <a:path w="8406" h="8407" extrusionOk="0">
                  <a:moveTo>
                    <a:pt x="4203" y="8406"/>
                  </a:moveTo>
                  <a:cubicBezTo>
                    <a:pt x="1868" y="8406"/>
                    <a:pt x="0" y="6597"/>
                    <a:pt x="0" y="4203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38" y="1"/>
                    <a:pt x="8406" y="1869"/>
                    <a:pt x="8406" y="4203"/>
                  </a:cubicBezTo>
                  <a:cubicBezTo>
                    <a:pt x="8406" y="6538"/>
                    <a:pt x="6596" y="8406"/>
                    <a:pt x="4203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2" name="Google Shape;10672;p23"/>
            <p:cNvSpPr/>
            <p:nvPr/>
          </p:nvSpPr>
          <p:spPr>
            <a:xfrm>
              <a:off x="3313850" y="1879775"/>
              <a:ext cx="210150" cy="208700"/>
            </a:xfrm>
            <a:custGeom>
              <a:avLst/>
              <a:gdLst/>
              <a:ahLst/>
              <a:cxnLst/>
              <a:rect l="l" t="t" r="r" b="b"/>
              <a:pathLst>
                <a:path w="8406" h="8348" extrusionOk="0">
                  <a:moveTo>
                    <a:pt x="4203" y="8348"/>
                  </a:moveTo>
                  <a:cubicBezTo>
                    <a:pt x="1868" y="8348"/>
                    <a:pt x="0" y="6480"/>
                    <a:pt x="58" y="4145"/>
                  </a:cubicBezTo>
                  <a:cubicBezTo>
                    <a:pt x="58" y="1810"/>
                    <a:pt x="1926" y="1"/>
                    <a:pt x="4261" y="1"/>
                  </a:cubicBezTo>
                  <a:cubicBezTo>
                    <a:pt x="6596" y="1"/>
                    <a:pt x="8405" y="1869"/>
                    <a:pt x="8405" y="4203"/>
                  </a:cubicBezTo>
                  <a:cubicBezTo>
                    <a:pt x="8405" y="6538"/>
                    <a:pt x="6538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3" name="Google Shape;10673;p23"/>
            <p:cNvSpPr/>
            <p:nvPr/>
          </p:nvSpPr>
          <p:spPr>
            <a:xfrm>
              <a:off x="3071600" y="3352175"/>
              <a:ext cx="210150" cy="210150"/>
            </a:xfrm>
            <a:custGeom>
              <a:avLst/>
              <a:gdLst/>
              <a:ahLst/>
              <a:cxnLst/>
              <a:rect l="l" t="t" r="r" b="b"/>
              <a:pathLst>
                <a:path w="8406" h="8406" extrusionOk="0">
                  <a:moveTo>
                    <a:pt x="4262" y="8406"/>
                  </a:moveTo>
                  <a:cubicBezTo>
                    <a:pt x="1868" y="8406"/>
                    <a:pt x="1" y="6538"/>
                    <a:pt x="1" y="4203"/>
                  </a:cubicBezTo>
                  <a:cubicBezTo>
                    <a:pt x="1" y="1868"/>
                    <a:pt x="1868" y="1"/>
                    <a:pt x="4203" y="1"/>
                  </a:cubicBezTo>
                  <a:cubicBezTo>
                    <a:pt x="6538" y="1"/>
                    <a:pt x="8348" y="1810"/>
                    <a:pt x="8406" y="4145"/>
                  </a:cubicBezTo>
                  <a:cubicBezTo>
                    <a:pt x="8406" y="6480"/>
                    <a:pt x="6596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4" name="Google Shape;10674;p23"/>
            <p:cNvSpPr/>
            <p:nvPr/>
          </p:nvSpPr>
          <p:spPr>
            <a:xfrm>
              <a:off x="2826450" y="2373025"/>
              <a:ext cx="207225" cy="208675"/>
            </a:xfrm>
            <a:custGeom>
              <a:avLst/>
              <a:gdLst/>
              <a:ahLst/>
              <a:cxnLst/>
              <a:rect l="l" t="t" r="r" b="b"/>
              <a:pathLst>
                <a:path w="8289" h="8347" extrusionOk="0">
                  <a:moveTo>
                    <a:pt x="4145" y="8347"/>
                  </a:moveTo>
                  <a:cubicBezTo>
                    <a:pt x="1810" y="8347"/>
                    <a:pt x="0" y="6479"/>
                    <a:pt x="0" y="4203"/>
                  </a:cubicBezTo>
                  <a:cubicBezTo>
                    <a:pt x="0" y="1868"/>
                    <a:pt x="1868" y="0"/>
                    <a:pt x="4145" y="0"/>
                  </a:cubicBezTo>
                  <a:cubicBezTo>
                    <a:pt x="6421" y="0"/>
                    <a:pt x="8289" y="1868"/>
                    <a:pt x="8289" y="4203"/>
                  </a:cubicBezTo>
                  <a:cubicBezTo>
                    <a:pt x="8289" y="6479"/>
                    <a:pt x="6421" y="8347"/>
                    <a:pt x="4145" y="834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5" name="Google Shape;10675;p23"/>
            <p:cNvSpPr/>
            <p:nvPr/>
          </p:nvSpPr>
          <p:spPr>
            <a:xfrm>
              <a:off x="4050775" y="3598800"/>
              <a:ext cx="208700" cy="208700"/>
            </a:xfrm>
            <a:custGeom>
              <a:avLst/>
              <a:gdLst/>
              <a:ahLst/>
              <a:cxnLst/>
              <a:rect l="l" t="t" r="r" b="b"/>
              <a:pathLst>
                <a:path w="8348" h="8348" extrusionOk="0">
                  <a:moveTo>
                    <a:pt x="8347" y="4145"/>
                  </a:moveTo>
                  <a:cubicBezTo>
                    <a:pt x="8347" y="6479"/>
                    <a:pt x="6538" y="8347"/>
                    <a:pt x="4203" y="8347"/>
                  </a:cubicBezTo>
                  <a:cubicBezTo>
                    <a:pt x="1926" y="8347"/>
                    <a:pt x="59" y="6538"/>
                    <a:pt x="59" y="4203"/>
                  </a:cubicBezTo>
                  <a:cubicBezTo>
                    <a:pt x="0" y="1926"/>
                    <a:pt x="1868" y="59"/>
                    <a:pt x="4144" y="59"/>
                  </a:cubicBezTo>
                  <a:cubicBezTo>
                    <a:pt x="6479" y="0"/>
                    <a:pt x="8347" y="1868"/>
                    <a:pt x="8347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6" name="Google Shape;10676;p23"/>
            <p:cNvSpPr/>
            <p:nvPr/>
          </p:nvSpPr>
          <p:spPr>
            <a:xfrm>
              <a:off x="3315300" y="3598800"/>
              <a:ext cx="207250" cy="208700"/>
            </a:xfrm>
            <a:custGeom>
              <a:avLst/>
              <a:gdLst/>
              <a:ahLst/>
              <a:cxnLst/>
              <a:rect l="l" t="t" r="r" b="b"/>
              <a:pathLst>
                <a:path w="8290" h="8348" extrusionOk="0">
                  <a:moveTo>
                    <a:pt x="4145" y="59"/>
                  </a:moveTo>
                  <a:cubicBezTo>
                    <a:pt x="6421" y="0"/>
                    <a:pt x="8289" y="1926"/>
                    <a:pt x="8289" y="4203"/>
                  </a:cubicBezTo>
                  <a:cubicBezTo>
                    <a:pt x="8289" y="6421"/>
                    <a:pt x="6421" y="8289"/>
                    <a:pt x="4203" y="8347"/>
                  </a:cubicBezTo>
                  <a:cubicBezTo>
                    <a:pt x="1927" y="8347"/>
                    <a:pt x="0" y="6479"/>
                    <a:pt x="0" y="4203"/>
                  </a:cubicBezTo>
                  <a:cubicBezTo>
                    <a:pt x="0" y="1926"/>
                    <a:pt x="1868" y="59"/>
                    <a:pt x="414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7" name="Google Shape;10677;p23"/>
            <p:cNvSpPr/>
            <p:nvPr/>
          </p:nvSpPr>
          <p:spPr>
            <a:xfrm>
              <a:off x="2826450" y="3109950"/>
              <a:ext cx="207225" cy="208700"/>
            </a:xfrm>
            <a:custGeom>
              <a:avLst/>
              <a:gdLst/>
              <a:ahLst/>
              <a:cxnLst/>
              <a:rect l="l" t="t" r="r" b="b"/>
              <a:pathLst>
                <a:path w="8289" h="8348" extrusionOk="0">
                  <a:moveTo>
                    <a:pt x="8289" y="4144"/>
                  </a:moveTo>
                  <a:cubicBezTo>
                    <a:pt x="8289" y="6362"/>
                    <a:pt x="6421" y="8289"/>
                    <a:pt x="4203" y="8289"/>
                  </a:cubicBezTo>
                  <a:cubicBezTo>
                    <a:pt x="1927" y="8347"/>
                    <a:pt x="0" y="6421"/>
                    <a:pt x="0" y="4144"/>
                  </a:cubicBezTo>
                  <a:cubicBezTo>
                    <a:pt x="0" y="1926"/>
                    <a:pt x="1868" y="58"/>
                    <a:pt x="4145" y="0"/>
                  </a:cubicBezTo>
                  <a:cubicBezTo>
                    <a:pt x="6363" y="0"/>
                    <a:pt x="8289" y="1868"/>
                    <a:pt x="8289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8" name="Google Shape;10678;p23"/>
            <p:cNvSpPr/>
            <p:nvPr/>
          </p:nvSpPr>
          <p:spPr>
            <a:xfrm>
              <a:off x="4298850" y="1881250"/>
              <a:ext cx="205775" cy="205775"/>
            </a:xfrm>
            <a:custGeom>
              <a:avLst/>
              <a:gdLst/>
              <a:ahLst/>
              <a:cxnLst/>
              <a:rect l="l" t="t" r="r" b="b"/>
              <a:pathLst>
                <a:path w="8231" h="8231" extrusionOk="0">
                  <a:moveTo>
                    <a:pt x="8230" y="4086"/>
                  </a:moveTo>
                  <a:cubicBezTo>
                    <a:pt x="8230" y="6363"/>
                    <a:pt x="6362" y="8230"/>
                    <a:pt x="4144" y="8230"/>
                  </a:cubicBezTo>
                  <a:cubicBezTo>
                    <a:pt x="1868" y="8230"/>
                    <a:pt x="58" y="6421"/>
                    <a:pt x="58" y="4144"/>
                  </a:cubicBezTo>
                  <a:cubicBezTo>
                    <a:pt x="0" y="1868"/>
                    <a:pt x="1868" y="0"/>
                    <a:pt x="4144" y="0"/>
                  </a:cubicBezTo>
                  <a:cubicBezTo>
                    <a:pt x="6421" y="59"/>
                    <a:pt x="8230" y="1868"/>
                    <a:pt x="8230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9" name="Google Shape;10679;p23"/>
            <p:cNvSpPr/>
            <p:nvPr/>
          </p:nvSpPr>
          <p:spPr>
            <a:xfrm>
              <a:off x="4545450" y="2127850"/>
              <a:ext cx="207250" cy="205775"/>
            </a:xfrm>
            <a:custGeom>
              <a:avLst/>
              <a:gdLst/>
              <a:ahLst/>
              <a:cxnLst/>
              <a:rect l="l" t="t" r="r" b="b"/>
              <a:pathLst>
                <a:path w="8290" h="8231" extrusionOk="0">
                  <a:moveTo>
                    <a:pt x="8231" y="4087"/>
                  </a:moveTo>
                  <a:cubicBezTo>
                    <a:pt x="8289" y="6363"/>
                    <a:pt x="6421" y="8231"/>
                    <a:pt x="4145" y="8231"/>
                  </a:cubicBezTo>
                  <a:cubicBezTo>
                    <a:pt x="1869" y="8231"/>
                    <a:pt x="59" y="6422"/>
                    <a:pt x="59" y="4145"/>
                  </a:cubicBezTo>
                  <a:cubicBezTo>
                    <a:pt x="1" y="1927"/>
                    <a:pt x="1869" y="1"/>
                    <a:pt x="4145" y="59"/>
                  </a:cubicBezTo>
                  <a:cubicBezTo>
                    <a:pt x="6363" y="59"/>
                    <a:pt x="8231" y="1869"/>
                    <a:pt x="8231" y="408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0" name="Google Shape;10680;p23"/>
            <p:cNvSpPr/>
            <p:nvPr/>
          </p:nvSpPr>
          <p:spPr>
            <a:xfrm>
              <a:off x="4548375" y="3355100"/>
              <a:ext cx="202850" cy="202850"/>
            </a:xfrm>
            <a:custGeom>
              <a:avLst/>
              <a:gdLst/>
              <a:ahLst/>
              <a:cxnLst/>
              <a:rect l="l" t="t" r="r" b="b"/>
              <a:pathLst>
                <a:path w="8114" h="8114" extrusionOk="0">
                  <a:moveTo>
                    <a:pt x="8056" y="4028"/>
                  </a:moveTo>
                  <a:cubicBezTo>
                    <a:pt x="8114" y="6304"/>
                    <a:pt x="6304" y="8114"/>
                    <a:pt x="4086" y="8114"/>
                  </a:cubicBezTo>
                  <a:cubicBezTo>
                    <a:pt x="1810" y="8114"/>
                    <a:pt x="0" y="6363"/>
                    <a:pt x="0" y="4086"/>
                  </a:cubicBezTo>
                  <a:cubicBezTo>
                    <a:pt x="0" y="1868"/>
                    <a:pt x="1693" y="59"/>
                    <a:pt x="3911" y="59"/>
                  </a:cubicBezTo>
                  <a:cubicBezTo>
                    <a:pt x="6188" y="0"/>
                    <a:pt x="8056" y="1751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1" name="Google Shape;10681;p23"/>
            <p:cNvSpPr/>
            <p:nvPr/>
          </p:nvSpPr>
          <p:spPr>
            <a:xfrm>
              <a:off x="3075975" y="1882700"/>
              <a:ext cx="201400" cy="202875"/>
            </a:xfrm>
            <a:custGeom>
              <a:avLst/>
              <a:gdLst/>
              <a:ahLst/>
              <a:cxnLst/>
              <a:rect l="l" t="t" r="r" b="b"/>
              <a:pathLst>
                <a:path w="8056" h="8115" extrusionOk="0">
                  <a:moveTo>
                    <a:pt x="8056" y="4086"/>
                  </a:moveTo>
                  <a:cubicBezTo>
                    <a:pt x="8056" y="6363"/>
                    <a:pt x="6246" y="8114"/>
                    <a:pt x="3970" y="8114"/>
                  </a:cubicBezTo>
                  <a:cubicBezTo>
                    <a:pt x="1752" y="8056"/>
                    <a:pt x="1" y="6305"/>
                    <a:pt x="1" y="4028"/>
                  </a:cubicBezTo>
                  <a:cubicBezTo>
                    <a:pt x="1" y="1752"/>
                    <a:pt x="1810" y="1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2" name="Google Shape;10682;p23"/>
            <p:cNvSpPr/>
            <p:nvPr/>
          </p:nvSpPr>
          <p:spPr>
            <a:xfrm>
              <a:off x="2829375" y="21307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5" y="3970"/>
                  </a:moveTo>
                  <a:cubicBezTo>
                    <a:pt x="8055" y="6188"/>
                    <a:pt x="6304" y="7997"/>
                    <a:pt x="4086" y="8056"/>
                  </a:cubicBezTo>
                  <a:cubicBezTo>
                    <a:pt x="1810" y="8056"/>
                    <a:pt x="0" y="6246"/>
                    <a:pt x="0" y="4028"/>
                  </a:cubicBezTo>
                  <a:cubicBezTo>
                    <a:pt x="0" y="1810"/>
                    <a:pt x="1751" y="1"/>
                    <a:pt x="3969" y="1"/>
                  </a:cubicBezTo>
                  <a:cubicBezTo>
                    <a:pt x="6187" y="1"/>
                    <a:pt x="7997" y="1752"/>
                    <a:pt x="805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3" name="Google Shape;10683;p23"/>
            <p:cNvSpPr/>
            <p:nvPr/>
          </p:nvSpPr>
          <p:spPr>
            <a:xfrm>
              <a:off x="4301750" y="36031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6" y="3970"/>
                  </a:moveTo>
                  <a:cubicBezTo>
                    <a:pt x="8056" y="6246"/>
                    <a:pt x="6305" y="7997"/>
                    <a:pt x="4087" y="8055"/>
                  </a:cubicBezTo>
                  <a:cubicBezTo>
                    <a:pt x="1810" y="8055"/>
                    <a:pt x="1" y="6246"/>
                    <a:pt x="1" y="4028"/>
                  </a:cubicBezTo>
                  <a:cubicBezTo>
                    <a:pt x="1" y="1810"/>
                    <a:pt x="1810" y="0"/>
                    <a:pt x="4028" y="0"/>
                  </a:cubicBezTo>
                  <a:cubicBezTo>
                    <a:pt x="6246" y="0"/>
                    <a:pt x="8056" y="1751"/>
                    <a:pt x="8056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4" name="Google Shape;10684;p23"/>
            <p:cNvSpPr/>
            <p:nvPr/>
          </p:nvSpPr>
          <p:spPr>
            <a:xfrm>
              <a:off x="4790600" y="2619625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4029" y="1"/>
                  </a:moveTo>
                  <a:cubicBezTo>
                    <a:pt x="6247" y="1"/>
                    <a:pt x="8056" y="1810"/>
                    <a:pt x="8056" y="4028"/>
                  </a:cubicBezTo>
                  <a:cubicBezTo>
                    <a:pt x="8056" y="6246"/>
                    <a:pt x="6305" y="8056"/>
                    <a:pt x="4087" y="8056"/>
                  </a:cubicBezTo>
                  <a:cubicBezTo>
                    <a:pt x="1810" y="8056"/>
                    <a:pt x="59" y="6305"/>
                    <a:pt x="1" y="4028"/>
                  </a:cubicBezTo>
                  <a:cubicBezTo>
                    <a:pt x="1" y="1810"/>
                    <a:pt x="1810" y="59"/>
                    <a:pt x="402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5" name="Google Shape;10685;p23"/>
            <p:cNvSpPr/>
            <p:nvPr/>
          </p:nvSpPr>
          <p:spPr>
            <a:xfrm>
              <a:off x="3564825" y="1641925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8056" y="4028"/>
                  </a:moveTo>
                  <a:cubicBezTo>
                    <a:pt x="8056" y="6246"/>
                    <a:pt x="6246" y="7997"/>
                    <a:pt x="4028" y="7997"/>
                  </a:cubicBezTo>
                  <a:cubicBezTo>
                    <a:pt x="1810" y="7997"/>
                    <a:pt x="1" y="6129"/>
                    <a:pt x="59" y="3911"/>
                  </a:cubicBezTo>
                  <a:cubicBezTo>
                    <a:pt x="59" y="1752"/>
                    <a:pt x="1869" y="0"/>
                    <a:pt x="4028" y="0"/>
                  </a:cubicBezTo>
                  <a:cubicBezTo>
                    <a:pt x="6246" y="0"/>
                    <a:pt x="8056" y="1752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6" name="Google Shape;10686;p23"/>
            <p:cNvSpPr/>
            <p:nvPr/>
          </p:nvSpPr>
          <p:spPr>
            <a:xfrm>
              <a:off x="3811450" y="16404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4086" y="58"/>
                  </a:moveTo>
                  <a:cubicBezTo>
                    <a:pt x="6304" y="58"/>
                    <a:pt x="8056" y="1868"/>
                    <a:pt x="8056" y="4086"/>
                  </a:cubicBezTo>
                  <a:cubicBezTo>
                    <a:pt x="8056" y="6304"/>
                    <a:pt x="6246" y="8055"/>
                    <a:pt x="4028" y="8055"/>
                  </a:cubicBezTo>
                  <a:cubicBezTo>
                    <a:pt x="1810" y="8055"/>
                    <a:pt x="0" y="6246"/>
                    <a:pt x="59" y="4028"/>
                  </a:cubicBezTo>
                  <a:cubicBezTo>
                    <a:pt x="59" y="1810"/>
                    <a:pt x="1868" y="0"/>
                    <a:pt x="4086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7" name="Google Shape;10687;p23"/>
            <p:cNvSpPr/>
            <p:nvPr/>
          </p:nvSpPr>
          <p:spPr>
            <a:xfrm>
              <a:off x="4790600" y="2866250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8056" y="4086"/>
                  </a:moveTo>
                  <a:cubicBezTo>
                    <a:pt x="8056" y="6304"/>
                    <a:pt x="6247" y="8055"/>
                    <a:pt x="4029" y="8055"/>
                  </a:cubicBezTo>
                  <a:cubicBezTo>
                    <a:pt x="1810" y="8055"/>
                    <a:pt x="1" y="6246"/>
                    <a:pt x="59" y="4028"/>
                  </a:cubicBezTo>
                  <a:cubicBezTo>
                    <a:pt x="59" y="1810"/>
                    <a:pt x="1869" y="0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8" name="Google Shape;10688;p23"/>
            <p:cNvSpPr/>
            <p:nvPr/>
          </p:nvSpPr>
          <p:spPr>
            <a:xfrm>
              <a:off x="2829375" y="3356550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7997" y="4028"/>
                  </a:moveTo>
                  <a:cubicBezTo>
                    <a:pt x="7997" y="6246"/>
                    <a:pt x="6187" y="7997"/>
                    <a:pt x="4028" y="7997"/>
                  </a:cubicBezTo>
                  <a:cubicBezTo>
                    <a:pt x="1810" y="7997"/>
                    <a:pt x="0" y="6130"/>
                    <a:pt x="58" y="3912"/>
                  </a:cubicBezTo>
                  <a:cubicBezTo>
                    <a:pt x="58" y="1752"/>
                    <a:pt x="1926" y="1"/>
                    <a:pt x="4086" y="1"/>
                  </a:cubicBezTo>
                  <a:cubicBezTo>
                    <a:pt x="6246" y="59"/>
                    <a:pt x="8055" y="1869"/>
                    <a:pt x="7997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9" name="Google Shape;10689;p23"/>
            <p:cNvSpPr/>
            <p:nvPr/>
          </p:nvSpPr>
          <p:spPr>
            <a:xfrm>
              <a:off x="3075975" y="3603175"/>
              <a:ext cx="199950" cy="201400"/>
            </a:xfrm>
            <a:custGeom>
              <a:avLst/>
              <a:gdLst/>
              <a:ahLst/>
              <a:cxnLst/>
              <a:rect l="l" t="t" r="r" b="b"/>
              <a:pathLst>
                <a:path w="7998" h="8056" extrusionOk="0">
                  <a:moveTo>
                    <a:pt x="4087" y="0"/>
                  </a:moveTo>
                  <a:cubicBezTo>
                    <a:pt x="6246" y="59"/>
                    <a:pt x="7997" y="1868"/>
                    <a:pt x="7997" y="4028"/>
                  </a:cubicBezTo>
                  <a:cubicBezTo>
                    <a:pt x="7997" y="6246"/>
                    <a:pt x="6130" y="8055"/>
                    <a:pt x="3970" y="7997"/>
                  </a:cubicBezTo>
                  <a:cubicBezTo>
                    <a:pt x="1752" y="7939"/>
                    <a:pt x="1" y="6129"/>
                    <a:pt x="59" y="3970"/>
                  </a:cubicBezTo>
                  <a:cubicBezTo>
                    <a:pt x="59" y="1810"/>
                    <a:pt x="1869" y="0"/>
                    <a:pt x="40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0" name="Google Shape;10690;p23"/>
            <p:cNvSpPr/>
            <p:nvPr/>
          </p:nvSpPr>
          <p:spPr>
            <a:xfrm>
              <a:off x="4056600" y="1641925"/>
              <a:ext cx="198475" cy="198475"/>
            </a:xfrm>
            <a:custGeom>
              <a:avLst/>
              <a:gdLst/>
              <a:ahLst/>
              <a:cxnLst/>
              <a:rect l="l" t="t" r="r" b="b"/>
              <a:pathLst>
                <a:path w="7939" h="7939" extrusionOk="0">
                  <a:moveTo>
                    <a:pt x="3970" y="7939"/>
                  </a:moveTo>
                  <a:cubicBezTo>
                    <a:pt x="1810" y="7939"/>
                    <a:pt x="1" y="6129"/>
                    <a:pt x="1" y="3970"/>
                  </a:cubicBezTo>
                  <a:cubicBezTo>
                    <a:pt x="1" y="1810"/>
                    <a:pt x="1810" y="0"/>
                    <a:pt x="3970" y="0"/>
                  </a:cubicBezTo>
                  <a:cubicBezTo>
                    <a:pt x="6130" y="0"/>
                    <a:pt x="7939" y="1810"/>
                    <a:pt x="7939" y="3970"/>
                  </a:cubicBezTo>
                  <a:cubicBezTo>
                    <a:pt x="7939" y="6188"/>
                    <a:pt x="6130" y="7939"/>
                    <a:pt x="3970" y="793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1" name="Google Shape;10691;p23"/>
            <p:cNvSpPr/>
            <p:nvPr/>
          </p:nvSpPr>
          <p:spPr>
            <a:xfrm>
              <a:off x="4792075" y="2377400"/>
              <a:ext cx="199950" cy="199925"/>
            </a:xfrm>
            <a:custGeom>
              <a:avLst/>
              <a:gdLst/>
              <a:ahLst/>
              <a:cxnLst/>
              <a:rect l="l" t="t" r="r" b="b"/>
              <a:pathLst>
                <a:path w="7998" h="7997" extrusionOk="0">
                  <a:moveTo>
                    <a:pt x="3970" y="58"/>
                  </a:moveTo>
                  <a:cubicBezTo>
                    <a:pt x="6129" y="0"/>
                    <a:pt x="7939" y="1810"/>
                    <a:pt x="7939" y="3969"/>
                  </a:cubicBezTo>
                  <a:cubicBezTo>
                    <a:pt x="7997" y="6129"/>
                    <a:pt x="6188" y="7939"/>
                    <a:pt x="4028" y="7997"/>
                  </a:cubicBezTo>
                  <a:cubicBezTo>
                    <a:pt x="1868" y="7997"/>
                    <a:pt x="59" y="6246"/>
                    <a:pt x="0" y="4028"/>
                  </a:cubicBezTo>
                  <a:cubicBezTo>
                    <a:pt x="0" y="1926"/>
                    <a:pt x="1810" y="58"/>
                    <a:pt x="3970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2" name="Google Shape;10692;p23"/>
            <p:cNvSpPr/>
            <p:nvPr/>
          </p:nvSpPr>
          <p:spPr>
            <a:xfrm>
              <a:off x="4793525" y="31157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70" y="1"/>
                  </a:moveTo>
                  <a:cubicBezTo>
                    <a:pt x="6130" y="1"/>
                    <a:pt x="7881" y="1752"/>
                    <a:pt x="7881" y="3911"/>
                  </a:cubicBezTo>
                  <a:cubicBezTo>
                    <a:pt x="7881" y="6129"/>
                    <a:pt x="6071" y="7881"/>
                    <a:pt x="3853" y="7881"/>
                  </a:cubicBezTo>
                  <a:cubicBezTo>
                    <a:pt x="1693" y="7822"/>
                    <a:pt x="1" y="6071"/>
                    <a:pt x="1" y="3911"/>
                  </a:cubicBezTo>
                  <a:cubicBezTo>
                    <a:pt x="1" y="1693"/>
                    <a:pt x="1752" y="1"/>
                    <a:pt x="39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3" name="Google Shape;10693;p23"/>
            <p:cNvSpPr/>
            <p:nvPr/>
          </p:nvSpPr>
          <p:spPr>
            <a:xfrm>
              <a:off x="2584200" y="2622550"/>
              <a:ext cx="197025" cy="195550"/>
            </a:xfrm>
            <a:custGeom>
              <a:avLst/>
              <a:gdLst/>
              <a:ahLst/>
              <a:cxnLst/>
              <a:rect l="l" t="t" r="r" b="b"/>
              <a:pathLst>
                <a:path w="7881" h="7822" extrusionOk="0">
                  <a:moveTo>
                    <a:pt x="3912" y="7822"/>
                  </a:moveTo>
                  <a:cubicBezTo>
                    <a:pt x="1752" y="7822"/>
                    <a:pt x="1" y="6071"/>
                    <a:pt x="59" y="3911"/>
                  </a:cubicBezTo>
                  <a:cubicBezTo>
                    <a:pt x="59" y="1693"/>
                    <a:pt x="1810" y="0"/>
                    <a:pt x="3970" y="0"/>
                  </a:cubicBezTo>
                  <a:cubicBezTo>
                    <a:pt x="6188" y="0"/>
                    <a:pt x="7881" y="1751"/>
                    <a:pt x="7881" y="3970"/>
                  </a:cubicBezTo>
                  <a:cubicBezTo>
                    <a:pt x="7881" y="6129"/>
                    <a:pt x="6130" y="7822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4" name="Google Shape;10694;p23"/>
            <p:cNvSpPr/>
            <p:nvPr/>
          </p:nvSpPr>
          <p:spPr>
            <a:xfrm>
              <a:off x="3321125" y="16433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12" y="7822"/>
                  </a:moveTo>
                  <a:cubicBezTo>
                    <a:pt x="1694" y="7822"/>
                    <a:pt x="1" y="6071"/>
                    <a:pt x="1" y="3912"/>
                  </a:cubicBezTo>
                  <a:cubicBezTo>
                    <a:pt x="59" y="1694"/>
                    <a:pt x="1810" y="1"/>
                    <a:pt x="3970" y="1"/>
                  </a:cubicBezTo>
                  <a:cubicBezTo>
                    <a:pt x="6130" y="59"/>
                    <a:pt x="7881" y="1810"/>
                    <a:pt x="7823" y="3970"/>
                  </a:cubicBezTo>
                  <a:cubicBezTo>
                    <a:pt x="7823" y="6130"/>
                    <a:pt x="6071" y="7881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5" name="Google Shape;10695;p23"/>
            <p:cNvSpPr/>
            <p:nvPr/>
          </p:nvSpPr>
          <p:spPr>
            <a:xfrm>
              <a:off x="3812900" y="3851250"/>
              <a:ext cx="198500" cy="197025"/>
            </a:xfrm>
            <a:custGeom>
              <a:avLst/>
              <a:gdLst/>
              <a:ahLst/>
              <a:cxnLst/>
              <a:rect l="l" t="t" r="r" b="b"/>
              <a:pathLst>
                <a:path w="7940" h="7881" extrusionOk="0">
                  <a:moveTo>
                    <a:pt x="7939" y="3969"/>
                  </a:moveTo>
                  <a:cubicBezTo>
                    <a:pt x="7881" y="6188"/>
                    <a:pt x="6130" y="7880"/>
                    <a:pt x="3970" y="7880"/>
                  </a:cubicBezTo>
                  <a:cubicBezTo>
                    <a:pt x="1752" y="7880"/>
                    <a:pt x="1" y="6071"/>
                    <a:pt x="59" y="3911"/>
                  </a:cubicBezTo>
                  <a:cubicBezTo>
                    <a:pt x="117" y="1693"/>
                    <a:pt x="1869" y="0"/>
                    <a:pt x="4028" y="59"/>
                  </a:cubicBezTo>
                  <a:cubicBezTo>
                    <a:pt x="6188" y="59"/>
                    <a:pt x="7939" y="1810"/>
                    <a:pt x="7939" y="39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6" name="Google Shape;10696;p23"/>
            <p:cNvSpPr/>
            <p:nvPr/>
          </p:nvSpPr>
          <p:spPr>
            <a:xfrm>
              <a:off x="2585675" y="2869150"/>
              <a:ext cx="195550" cy="195575"/>
            </a:xfrm>
            <a:custGeom>
              <a:avLst/>
              <a:gdLst/>
              <a:ahLst/>
              <a:cxnLst/>
              <a:rect l="l" t="t" r="r" b="b"/>
              <a:pathLst>
                <a:path w="7822" h="7823" extrusionOk="0">
                  <a:moveTo>
                    <a:pt x="7822" y="3912"/>
                  </a:moveTo>
                  <a:cubicBezTo>
                    <a:pt x="7822" y="6071"/>
                    <a:pt x="6129" y="7823"/>
                    <a:pt x="3911" y="7823"/>
                  </a:cubicBezTo>
                  <a:cubicBezTo>
                    <a:pt x="1751" y="7823"/>
                    <a:pt x="0" y="6130"/>
                    <a:pt x="0" y="3970"/>
                  </a:cubicBezTo>
                  <a:cubicBezTo>
                    <a:pt x="0" y="1752"/>
                    <a:pt x="1693" y="59"/>
                    <a:pt x="3853" y="1"/>
                  </a:cubicBezTo>
                  <a:cubicBezTo>
                    <a:pt x="6071" y="1"/>
                    <a:pt x="7763" y="1752"/>
                    <a:pt x="7822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7" name="Google Shape;10697;p23"/>
            <p:cNvSpPr/>
            <p:nvPr/>
          </p:nvSpPr>
          <p:spPr>
            <a:xfrm>
              <a:off x="3567750" y="3851250"/>
              <a:ext cx="197025" cy="198475"/>
            </a:xfrm>
            <a:custGeom>
              <a:avLst/>
              <a:gdLst/>
              <a:ahLst/>
              <a:cxnLst/>
              <a:rect l="l" t="t" r="r" b="b"/>
              <a:pathLst>
                <a:path w="7881" h="7939" extrusionOk="0">
                  <a:moveTo>
                    <a:pt x="4028" y="59"/>
                  </a:moveTo>
                  <a:cubicBezTo>
                    <a:pt x="6188" y="117"/>
                    <a:pt x="7881" y="1868"/>
                    <a:pt x="7822" y="4028"/>
                  </a:cubicBezTo>
                  <a:cubicBezTo>
                    <a:pt x="7822" y="6246"/>
                    <a:pt x="6013" y="7939"/>
                    <a:pt x="3853" y="7880"/>
                  </a:cubicBezTo>
                  <a:cubicBezTo>
                    <a:pt x="1693" y="7822"/>
                    <a:pt x="1" y="6071"/>
                    <a:pt x="1" y="3853"/>
                  </a:cubicBezTo>
                  <a:cubicBezTo>
                    <a:pt x="59" y="1693"/>
                    <a:pt x="1868" y="0"/>
                    <a:pt x="4028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8" name="Google Shape;10698;p23"/>
            <p:cNvSpPr/>
            <p:nvPr/>
          </p:nvSpPr>
          <p:spPr>
            <a:xfrm>
              <a:off x="4551300" y="1891450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7763" y="3912"/>
                  </a:moveTo>
                  <a:cubicBezTo>
                    <a:pt x="7763" y="6071"/>
                    <a:pt x="6071" y="7764"/>
                    <a:pt x="3853" y="7764"/>
                  </a:cubicBezTo>
                  <a:cubicBezTo>
                    <a:pt x="1693" y="7764"/>
                    <a:pt x="0" y="6013"/>
                    <a:pt x="0" y="3853"/>
                  </a:cubicBezTo>
                  <a:cubicBezTo>
                    <a:pt x="0" y="1693"/>
                    <a:pt x="1751" y="1"/>
                    <a:pt x="3969" y="1"/>
                  </a:cubicBezTo>
                  <a:cubicBezTo>
                    <a:pt x="6129" y="1"/>
                    <a:pt x="7822" y="1693"/>
                    <a:pt x="7763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9" name="Google Shape;10699;p23"/>
            <p:cNvSpPr/>
            <p:nvPr/>
          </p:nvSpPr>
          <p:spPr>
            <a:xfrm>
              <a:off x="4059525" y="385270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3794" y="59"/>
                  </a:moveTo>
                  <a:cubicBezTo>
                    <a:pt x="5954" y="1"/>
                    <a:pt x="7705" y="1693"/>
                    <a:pt x="7705" y="3853"/>
                  </a:cubicBezTo>
                  <a:cubicBezTo>
                    <a:pt x="7705" y="6013"/>
                    <a:pt x="6013" y="7764"/>
                    <a:pt x="3853" y="7764"/>
                  </a:cubicBezTo>
                  <a:cubicBezTo>
                    <a:pt x="1693" y="7764"/>
                    <a:pt x="0" y="6071"/>
                    <a:pt x="0" y="3911"/>
                  </a:cubicBezTo>
                  <a:cubicBezTo>
                    <a:pt x="0" y="1752"/>
                    <a:pt x="1693" y="59"/>
                    <a:pt x="379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0" name="Google Shape;10700;p23"/>
            <p:cNvSpPr/>
            <p:nvPr/>
          </p:nvSpPr>
          <p:spPr>
            <a:xfrm>
              <a:off x="2585675" y="2380300"/>
              <a:ext cx="194100" cy="194125"/>
            </a:xfrm>
            <a:custGeom>
              <a:avLst/>
              <a:gdLst/>
              <a:ahLst/>
              <a:cxnLst/>
              <a:rect l="l" t="t" r="r" b="b"/>
              <a:pathLst>
                <a:path w="7764" h="7765" extrusionOk="0">
                  <a:moveTo>
                    <a:pt x="3911" y="59"/>
                  </a:moveTo>
                  <a:cubicBezTo>
                    <a:pt x="6071" y="59"/>
                    <a:pt x="7763" y="1810"/>
                    <a:pt x="7763" y="3912"/>
                  </a:cubicBezTo>
                  <a:cubicBezTo>
                    <a:pt x="7763" y="6071"/>
                    <a:pt x="6012" y="7764"/>
                    <a:pt x="3853" y="7764"/>
                  </a:cubicBezTo>
                  <a:cubicBezTo>
                    <a:pt x="1693" y="7764"/>
                    <a:pt x="0" y="6013"/>
                    <a:pt x="59" y="3853"/>
                  </a:cubicBezTo>
                  <a:cubicBezTo>
                    <a:pt x="59" y="1694"/>
                    <a:pt x="1810" y="1"/>
                    <a:pt x="391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1" name="Google Shape;10701;p23"/>
            <p:cNvSpPr/>
            <p:nvPr/>
          </p:nvSpPr>
          <p:spPr>
            <a:xfrm>
              <a:off x="3322600" y="3854175"/>
              <a:ext cx="192650" cy="192625"/>
            </a:xfrm>
            <a:custGeom>
              <a:avLst/>
              <a:gdLst/>
              <a:ahLst/>
              <a:cxnLst/>
              <a:rect l="l" t="t" r="r" b="b"/>
              <a:pathLst>
                <a:path w="7706" h="7705" extrusionOk="0">
                  <a:moveTo>
                    <a:pt x="7705" y="3852"/>
                  </a:moveTo>
                  <a:cubicBezTo>
                    <a:pt x="7705" y="5954"/>
                    <a:pt x="5954" y="7705"/>
                    <a:pt x="3853" y="7705"/>
                  </a:cubicBezTo>
                  <a:cubicBezTo>
                    <a:pt x="1751" y="7705"/>
                    <a:pt x="0" y="5954"/>
                    <a:pt x="0" y="3852"/>
                  </a:cubicBezTo>
                  <a:cubicBezTo>
                    <a:pt x="0" y="1693"/>
                    <a:pt x="1751" y="0"/>
                    <a:pt x="3911" y="0"/>
                  </a:cubicBezTo>
                  <a:cubicBezTo>
                    <a:pt x="6012" y="0"/>
                    <a:pt x="7705" y="1751"/>
                    <a:pt x="7705" y="38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2" name="Google Shape;10702;p23"/>
            <p:cNvSpPr/>
            <p:nvPr/>
          </p:nvSpPr>
          <p:spPr>
            <a:xfrm>
              <a:off x="2585675" y="3117225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3969" y="1"/>
                  </a:moveTo>
                  <a:cubicBezTo>
                    <a:pt x="6071" y="59"/>
                    <a:pt x="7822" y="1869"/>
                    <a:pt x="7763" y="3970"/>
                  </a:cubicBezTo>
                  <a:cubicBezTo>
                    <a:pt x="7705" y="6071"/>
                    <a:pt x="5954" y="7764"/>
                    <a:pt x="3853" y="7706"/>
                  </a:cubicBezTo>
                  <a:cubicBezTo>
                    <a:pt x="1751" y="7706"/>
                    <a:pt x="0" y="5896"/>
                    <a:pt x="59" y="3795"/>
                  </a:cubicBezTo>
                  <a:cubicBezTo>
                    <a:pt x="117" y="1694"/>
                    <a:pt x="1868" y="1"/>
                    <a:pt x="39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3" name="Google Shape;10703;p23"/>
            <p:cNvSpPr/>
            <p:nvPr/>
          </p:nvSpPr>
          <p:spPr>
            <a:xfrm>
              <a:off x="4795000" y="2133700"/>
              <a:ext cx="192625" cy="194100"/>
            </a:xfrm>
            <a:custGeom>
              <a:avLst/>
              <a:gdLst/>
              <a:ahLst/>
              <a:cxnLst/>
              <a:rect l="l" t="t" r="r" b="b"/>
              <a:pathLst>
                <a:path w="7705" h="7764" extrusionOk="0">
                  <a:moveTo>
                    <a:pt x="3911" y="7764"/>
                  </a:moveTo>
                  <a:cubicBezTo>
                    <a:pt x="1810" y="7764"/>
                    <a:pt x="58" y="6012"/>
                    <a:pt x="0" y="3911"/>
                  </a:cubicBezTo>
                  <a:cubicBezTo>
                    <a:pt x="0" y="1810"/>
                    <a:pt x="1751" y="59"/>
                    <a:pt x="3853" y="59"/>
                  </a:cubicBezTo>
                  <a:cubicBezTo>
                    <a:pt x="5954" y="0"/>
                    <a:pt x="7705" y="1751"/>
                    <a:pt x="7705" y="3911"/>
                  </a:cubicBezTo>
                  <a:cubicBezTo>
                    <a:pt x="7705" y="5954"/>
                    <a:pt x="6012" y="7705"/>
                    <a:pt x="3911" y="776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4" name="Google Shape;10704;p23"/>
            <p:cNvSpPr/>
            <p:nvPr/>
          </p:nvSpPr>
          <p:spPr>
            <a:xfrm>
              <a:off x="4306125" y="164485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7706" y="3911"/>
                  </a:moveTo>
                  <a:cubicBezTo>
                    <a:pt x="7648" y="6012"/>
                    <a:pt x="5896" y="7763"/>
                    <a:pt x="3737" y="7705"/>
                  </a:cubicBezTo>
                  <a:cubicBezTo>
                    <a:pt x="1694" y="7647"/>
                    <a:pt x="1" y="5896"/>
                    <a:pt x="1" y="3794"/>
                  </a:cubicBezTo>
                  <a:cubicBezTo>
                    <a:pt x="1" y="1693"/>
                    <a:pt x="1810" y="0"/>
                    <a:pt x="3912" y="0"/>
                  </a:cubicBezTo>
                  <a:cubicBezTo>
                    <a:pt x="6013" y="59"/>
                    <a:pt x="7706" y="1810"/>
                    <a:pt x="7706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5" name="Google Shape;10705;p23"/>
            <p:cNvSpPr/>
            <p:nvPr/>
          </p:nvSpPr>
          <p:spPr>
            <a:xfrm>
              <a:off x="4546925" y="3606100"/>
              <a:ext cx="195550" cy="194100"/>
            </a:xfrm>
            <a:custGeom>
              <a:avLst/>
              <a:gdLst/>
              <a:ahLst/>
              <a:cxnLst/>
              <a:rect l="l" t="t" r="r" b="b"/>
              <a:pathLst>
                <a:path w="7822" h="7764" extrusionOk="0">
                  <a:moveTo>
                    <a:pt x="3853" y="7763"/>
                  </a:moveTo>
                  <a:cubicBezTo>
                    <a:pt x="1751" y="7705"/>
                    <a:pt x="0" y="5895"/>
                    <a:pt x="58" y="3794"/>
                  </a:cubicBezTo>
                  <a:cubicBezTo>
                    <a:pt x="117" y="1693"/>
                    <a:pt x="1926" y="0"/>
                    <a:pt x="3969" y="58"/>
                  </a:cubicBezTo>
                  <a:cubicBezTo>
                    <a:pt x="6129" y="117"/>
                    <a:pt x="7822" y="1868"/>
                    <a:pt x="7763" y="4028"/>
                  </a:cubicBezTo>
                  <a:cubicBezTo>
                    <a:pt x="7705" y="6071"/>
                    <a:pt x="5954" y="7763"/>
                    <a:pt x="3853" y="77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6" name="Google Shape;10706;p23"/>
            <p:cNvSpPr/>
            <p:nvPr/>
          </p:nvSpPr>
          <p:spPr>
            <a:xfrm>
              <a:off x="2832275" y="1887075"/>
              <a:ext cx="194125" cy="194100"/>
            </a:xfrm>
            <a:custGeom>
              <a:avLst/>
              <a:gdLst/>
              <a:ahLst/>
              <a:cxnLst/>
              <a:rect l="l" t="t" r="r" b="b"/>
              <a:pathLst>
                <a:path w="7765" h="7764" extrusionOk="0">
                  <a:moveTo>
                    <a:pt x="7764" y="3911"/>
                  </a:moveTo>
                  <a:cubicBezTo>
                    <a:pt x="7706" y="6013"/>
                    <a:pt x="5955" y="7764"/>
                    <a:pt x="3912" y="7706"/>
                  </a:cubicBezTo>
                  <a:cubicBezTo>
                    <a:pt x="1752" y="7706"/>
                    <a:pt x="1" y="5954"/>
                    <a:pt x="59" y="3795"/>
                  </a:cubicBezTo>
                  <a:cubicBezTo>
                    <a:pt x="118" y="1693"/>
                    <a:pt x="1869" y="1"/>
                    <a:pt x="3970" y="59"/>
                  </a:cubicBezTo>
                  <a:cubicBezTo>
                    <a:pt x="6071" y="59"/>
                    <a:pt x="7764" y="1810"/>
                    <a:pt x="7764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7" name="Google Shape;10707;p23"/>
            <p:cNvSpPr/>
            <p:nvPr/>
          </p:nvSpPr>
          <p:spPr>
            <a:xfrm>
              <a:off x="4796450" y="3362400"/>
              <a:ext cx="191175" cy="189725"/>
            </a:xfrm>
            <a:custGeom>
              <a:avLst/>
              <a:gdLst/>
              <a:ahLst/>
              <a:cxnLst/>
              <a:rect l="l" t="t" r="r" b="b"/>
              <a:pathLst>
                <a:path w="7647" h="7589" extrusionOk="0">
                  <a:moveTo>
                    <a:pt x="3795" y="0"/>
                  </a:moveTo>
                  <a:cubicBezTo>
                    <a:pt x="5896" y="0"/>
                    <a:pt x="7647" y="1751"/>
                    <a:pt x="7589" y="3794"/>
                  </a:cubicBezTo>
                  <a:cubicBezTo>
                    <a:pt x="7589" y="5896"/>
                    <a:pt x="5896" y="7588"/>
                    <a:pt x="3795" y="7588"/>
                  </a:cubicBezTo>
                  <a:cubicBezTo>
                    <a:pt x="1693" y="7588"/>
                    <a:pt x="0" y="5837"/>
                    <a:pt x="0" y="3736"/>
                  </a:cubicBezTo>
                  <a:cubicBezTo>
                    <a:pt x="0" y="1693"/>
                    <a:pt x="1752" y="0"/>
                    <a:pt x="379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8" name="Google Shape;10708;p23"/>
            <p:cNvSpPr/>
            <p:nvPr/>
          </p:nvSpPr>
          <p:spPr>
            <a:xfrm>
              <a:off x="3081825" y="1646300"/>
              <a:ext cx="189725" cy="191200"/>
            </a:xfrm>
            <a:custGeom>
              <a:avLst/>
              <a:gdLst/>
              <a:ahLst/>
              <a:cxnLst/>
              <a:rect l="l" t="t" r="r" b="b"/>
              <a:pathLst>
                <a:path w="7589" h="7648" extrusionOk="0">
                  <a:moveTo>
                    <a:pt x="3794" y="1"/>
                  </a:moveTo>
                  <a:cubicBezTo>
                    <a:pt x="5837" y="1"/>
                    <a:pt x="7588" y="1752"/>
                    <a:pt x="7588" y="3853"/>
                  </a:cubicBezTo>
                  <a:cubicBezTo>
                    <a:pt x="7588" y="5896"/>
                    <a:pt x="5896" y="7589"/>
                    <a:pt x="3794" y="7589"/>
                  </a:cubicBezTo>
                  <a:cubicBezTo>
                    <a:pt x="1751" y="7647"/>
                    <a:pt x="0" y="5896"/>
                    <a:pt x="0" y="3795"/>
                  </a:cubicBezTo>
                  <a:cubicBezTo>
                    <a:pt x="0" y="1693"/>
                    <a:pt x="1693" y="1"/>
                    <a:pt x="3794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9" name="Google Shape;10709;p23"/>
            <p:cNvSpPr/>
            <p:nvPr/>
          </p:nvSpPr>
          <p:spPr>
            <a:xfrm>
              <a:off x="2835200" y="3609000"/>
              <a:ext cx="189725" cy="189725"/>
            </a:xfrm>
            <a:custGeom>
              <a:avLst/>
              <a:gdLst/>
              <a:ahLst/>
              <a:cxnLst/>
              <a:rect l="l" t="t" r="r" b="b"/>
              <a:pathLst>
                <a:path w="7589" h="7589" extrusionOk="0">
                  <a:moveTo>
                    <a:pt x="3795" y="1"/>
                  </a:moveTo>
                  <a:cubicBezTo>
                    <a:pt x="5896" y="59"/>
                    <a:pt x="7589" y="1752"/>
                    <a:pt x="7530" y="3795"/>
                  </a:cubicBezTo>
                  <a:cubicBezTo>
                    <a:pt x="7530" y="5896"/>
                    <a:pt x="5838" y="7589"/>
                    <a:pt x="3736" y="7531"/>
                  </a:cubicBezTo>
                  <a:cubicBezTo>
                    <a:pt x="1635" y="7531"/>
                    <a:pt x="1" y="5838"/>
                    <a:pt x="1" y="3737"/>
                  </a:cubicBezTo>
                  <a:cubicBezTo>
                    <a:pt x="59" y="1635"/>
                    <a:pt x="1752" y="1"/>
                    <a:pt x="379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0" name="Google Shape;10710;p23"/>
            <p:cNvSpPr/>
            <p:nvPr/>
          </p:nvSpPr>
          <p:spPr>
            <a:xfrm>
              <a:off x="4309050" y="3855625"/>
              <a:ext cx="186825" cy="188275"/>
            </a:xfrm>
            <a:custGeom>
              <a:avLst/>
              <a:gdLst/>
              <a:ahLst/>
              <a:cxnLst/>
              <a:rect l="l" t="t" r="r" b="b"/>
              <a:pathLst>
                <a:path w="7473" h="7531" extrusionOk="0">
                  <a:moveTo>
                    <a:pt x="3736" y="7530"/>
                  </a:moveTo>
                  <a:cubicBezTo>
                    <a:pt x="1635" y="7530"/>
                    <a:pt x="1" y="5896"/>
                    <a:pt x="1" y="3794"/>
                  </a:cubicBezTo>
                  <a:cubicBezTo>
                    <a:pt x="1" y="1693"/>
                    <a:pt x="1635" y="0"/>
                    <a:pt x="3736" y="59"/>
                  </a:cubicBezTo>
                  <a:cubicBezTo>
                    <a:pt x="5838" y="59"/>
                    <a:pt x="7472" y="1693"/>
                    <a:pt x="7472" y="3736"/>
                  </a:cubicBezTo>
                  <a:cubicBezTo>
                    <a:pt x="7472" y="5837"/>
                    <a:pt x="5838" y="7530"/>
                    <a:pt x="3736" y="75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1" name="Google Shape;10711;p23"/>
            <p:cNvSpPr/>
            <p:nvPr/>
          </p:nvSpPr>
          <p:spPr>
            <a:xfrm>
              <a:off x="2590050" y="213660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3736" y="7531"/>
                  </a:moveTo>
                  <a:cubicBezTo>
                    <a:pt x="1635" y="7531"/>
                    <a:pt x="0" y="5896"/>
                    <a:pt x="0" y="3737"/>
                  </a:cubicBezTo>
                  <a:cubicBezTo>
                    <a:pt x="0" y="1694"/>
                    <a:pt x="1635" y="59"/>
                    <a:pt x="3678" y="59"/>
                  </a:cubicBezTo>
                  <a:cubicBezTo>
                    <a:pt x="5837" y="1"/>
                    <a:pt x="7472" y="1694"/>
                    <a:pt x="7472" y="3795"/>
                  </a:cubicBezTo>
                  <a:cubicBezTo>
                    <a:pt x="7472" y="5896"/>
                    <a:pt x="5837" y="7531"/>
                    <a:pt x="3736" y="753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2" name="Google Shape;10712;p23"/>
            <p:cNvSpPr/>
            <p:nvPr/>
          </p:nvSpPr>
          <p:spPr>
            <a:xfrm>
              <a:off x="2590050" y="3363850"/>
              <a:ext cx="186800" cy="186800"/>
            </a:xfrm>
            <a:custGeom>
              <a:avLst/>
              <a:gdLst/>
              <a:ahLst/>
              <a:cxnLst/>
              <a:rect l="l" t="t" r="r" b="b"/>
              <a:pathLst>
                <a:path w="7472" h="7472" extrusionOk="0">
                  <a:moveTo>
                    <a:pt x="3736" y="1"/>
                  </a:moveTo>
                  <a:cubicBezTo>
                    <a:pt x="5837" y="59"/>
                    <a:pt x="7472" y="1693"/>
                    <a:pt x="7413" y="3795"/>
                  </a:cubicBezTo>
                  <a:cubicBezTo>
                    <a:pt x="7413" y="5838"/>
                    <a:pt x="5721" y="7472"/>
                    <a:pt x="3678" y="7414"/>
                  </a:cubicBezTo>
                  <a:cubicBezTo>
                    <a:pt x="1635" y="7414"/>
                    <a:pt x="0" y="5721"/>
                    <a:pt x="0" y="3678"/>
                  </a:cubicBezTo>
                  <a:cubicBezTo>
                    <a:pt x="0" y="1635"/>
                    <a:pt x="1693" y="1"/>
                    <a:pt x="37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3" name="Google Shape;10713;p23"/>
            <p:cNvSpPr/>
            <p:nvPr/>
          </p:nvSpPr>
          <p:spPr>
            <a:xfrm>
              <a:off x="3083275" y="3857075"/>
              <a:ext cx="186800" cy="185350"/>
            </a:xfrm>
            <a:custGeom>
              <a:avLst/>
              <a:gdLst/>
              <a:ahLst/>
              <a:cxnLst/>
              <a:rect l="l" t="t" r="r" b="b"/>
              <a:pathLst>
                <a:path w="7472" h="7414" extrusionOk="0">
                  <a:moveTo>
                    <a:pt x="7414" y="3678"/>
                  </a:moveTo>
                  <a:cubicBezTo>
                    <a:pt x="7472" y="5779"/>
                    <a:pt x="5779" y="7414"/>
                    <a:pt x="3736" y="7414"/>
                  </a:cubicBezTo>
                  <a:cubicBezTo>
                    <a:pt x="1693" y="7414"/>
                    <a:pt x="1" y="5779"/>
                    <a:pt x="59" y="3736"/>
                  </a:cubicBezTo>
                  <a:cubicBezTo>
                    <a:pt x="59" y="1694"/>
                    <a:pt x="1693" y="59"/>
                    <a:pt x="3678" y="1"/>
                  </a:cubicBezTo>
                  <a:cubicBezTo>
                    <a:pt x="5779" y="1"/>
                    <a:pt x="7414" y="1635"/>
                    <a:pt x="7472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4" name="Google Shape;10714;p23"/>
            <p:cNvSpPr/>
            <p:nvPr/>
          </p:nvSpPr>
          <p:spPr>
            <a:xfrm>
              <a:off x="5045975" y="2628375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737" y="7414"/>
                  </a:moveTo>
                  <a:cubicBezTo>
                    <a:pt x="1635" y="7414"/>
                    <a:pt x="1" y="5721"/>
                    <a:pt x="1" y="3678"/>
                  </a:cubicBezTo>
                  <a:cubicBezTo>
                    <a:pt x="1" y="1635"/>
                    <a:pt x="1635" y="1"/>
                    <a:pt x="3737" y="1"/>
                  </a:cubicBez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79" y="7414"/>
                    <a:pt x="3737" y="74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5" name="Google Shape;10715;p23"/>
            <p:cNvSpPr/>
            <p:nvPr/>
          </p:nvSpPr>
          <p:spPr>
            <a:xfrm>
              <a:off x="3818750" y="1401150"/>
              <a:ext cx="188275" cy="186800"/>
            </a:xfrm>
            <a:custGeom>
              <a:avLst/>
              <a:gdLst/>
              <a:ahLst/>
              <a:cxnLst/>
              <a:rect l="l" t="t" r="r" b="b"/>
              <a:pathLst>
                <a:path w="7531" h="7472" extrusionOk="0">
                  <a:moveTo>
                    <a:pt x="59" y="3678"/>
                  </a:moveTo>
                  <a:cubicBezTo>
                    <a:pt x="59" y="1635"/>
                    <a:pt x="1751" y="0"/>
                    <a:pt x="3853" y="59"/>
                  </a:cubicBezTo>
                  <a:cubicBezTo>
                    <a:pt x="5896" y="59"/>
                    <a:pt x="7530" y="1810"/>
                    <a:pt x="7472" y="3853"/>
                  </a:cubicBezTo>
                  <a:cubicBezTo>
                    <a:pt x="7413" y="5837"/>
                    <a:pt x="5721" y="7472"/>
                    <a:pt x="3736" y="7472"/>
                  </a:cubicBezTo>
                  <a:cubicBezTo>
                    <a:pt x="1693" y="7413"/>
                    <a:pt x="0" y="5721"/>
                    <a:pt x="59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6" name="Google Shape;10716;p23"/>
            <p:cNvSpPr/>
            <p:nvPr/>
          </p:nvSpPr>
          <p:spPr>
            <a:xfrm>
              <a:off x="5045975" y="2875000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678" y="0"/>
                  </a:moveTo>
                  <a:cubicBezTo>
                    <a:pt x="5721" y="0"/>
                    <a:pt x="7414" y="1693"/>
                    <a:pt x="7414" y="3736"/>
                  </a:cubicBezTo>
                  <a:cubicBezTo>
                    <a:pt x="7355" y="5721"/>
                    <a:pt x="5721" y="7413"/>
                    <a:pt x="3678" y="7413"/>
                  </a:cubicBezTo>
                  <a:cubicBezTo>
                    <a:pt x="1635" y="7413"/>
                    <a:pt x="1" y="5721"/>
                    <a:pt x="1" y="3678"/>
                  </a:cubicBezTo>
                  <a:cubicBezTo>
                    <a:pt x="1" y="1635"/>
                    <a:pt x="1694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7" name="Google Shape;10717;p23"/>
            <p:cNvSpPr/>
            <p:nvPr/>
          </p:nvSpPr>
          <p:spPr>
            <a:xfrm>
              <a:off x="3573575" y="1402600"/>
              <a:ext cx="185375" cy="185350"/>
            </a:xfrm>
            <a:custGeom>
              <a:avLst/>
              <a:gdLst/>
              <a:ahLst/>
              <a:cxnLst/>
              <a:rect l="l" t="t" r="r" b="b"/>
              <a:pathLst>
                <a:path w="7415" h="7414" extrusionOk="0">
                  <a:moveTo>
                    <a:pt x="3678" y="1"/>
                  </a:move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21" y="7414"/>
                    <a:pt x="3678" y="7355"/>
                  </a:cubicBezTo>
                  <a:cubicBezTo>
                    <a:pt x="1635" y="7355"/>
                    <a:pt x="1" y="5663"/>
                    <a:pt x="1" y="3678"/>
                  </a:cubicBezTo>
                  <a:cubicBezTo>
                    <a:pt x="1" y="1635"/>
                    <a:pt x="1694" y="1"/>
                    <a:pt x="36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8" name="Google Shape;10718;p23"/>
            <p:cNvSpPr/>
            <p:nvPr/>
          </p:nvSpPr>
          <p:spPr>
            <a:xfrm>
              <a:off x="4799375" y="1895825"/>
              <a:ext cx="183875" cy="183900"/>
            </a:xfrm>
            <a:custGeom>
              <a:avLst/>
              <a:gdLst/>
              <a:ahLst/>
              <a:cxnLst/>
              <a:rect l="l" t="t" r="r" b="b"/>
              <a:pathLst>
                <a:path w="7355" h="7356" extrusionOk="0">
                  <a:moveTo>
                    <a:pt x="3678" y="7356"/>
                  </a:moveTo>
                  <a:cubicBezTo>
                    <a:pt x="1693" y="7356"/>
                    <a:pt x="0" y="5663"/>
                    <a:pt x="0" y="3678"/>
                  </a:cubicBezTo>
                  <a:cubicBezTo>
                    <a:pt x="59" y="1635"/>
                    <a:pt x="1751" y="1"/>
                    <a:pt x="3736" y="1"/>
                  </a:cubicBezTo>
                  <a:cubicBezTo>
                    <a:pt x="5720" y="59"/>
                    <a:pt x="7355" y="1694"/>
                    <a:pt x="7355" y="3678"/>
                  </a:cubicBezTo>
                  <a:cubicBezTo>
                    <a:pt x="7355" y="5663"/>
                    <a:pt x="5662" y="7356"/>
                    <a:pt x="3678" y="735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9" name="Google Shape;10719;p23"/>
            <p:cNvSpPr/>
            <p:nvPr/>
          </p:nvSpPr>
          <p:spPr>
            <a:xfrm>
              <a:off x="5045975" y="238615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355" y="3678"/>
                  </a:moveTo>
                  <a:cubicBezTo>
                    <a:pt x="7355" y="5662"/>
                    <a:pt x="5721" y="7355"/>
                    <a:pt x="3678" y="7355"/>
                  </a:cubicBezTo>
                  <a:cubicBezTo>
                    <a:pt x="1694" y="7355"/>
                    <a:pt x="1" y="5662"/>
                    <a:pt x="1" y="3619"/>
                  </a:cubicBezTo>
                  <a:cubicBezTo>
                    <a:pt x="59" y="1693"/>
                    <a:pt x="1694" y="0"/>
                    <a:pt x="3678" y="0"/>
                  </a:cubicBezTo>
                  <a:cubicBezTo>
                    <a:pt x="5663" y="0"/>
                    <a:pt x="7355" y="1635"/>
                    <a:pt x="7355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0" name="Google Shape;10720;p23"/>
            <p:cNvSpPr/>
            <p:nvPr/>
          </p:nvSpPr>
          <p:spPr>
            <a:xfrm>
              <a:off x="4557125" y="1649225"/>
              <a:ext cx="183900" cy="185350"/>
            </a:xfrm>
            <a:custGeom>
              <a:avLst/>
              <a:gdLst/>
              <a:ahLst/>
              <a:cxnLst/>
              <a:rect l="l" t="t" r="r" b="b"/>
              <a:pathLst>
                <a:path w="7356" h="7414" extrusionOk="0">
                  <a:moveTo>
                    <a:pt x="3678" y="0"/>
                  </a:moveTo>
                  <a:cubicBezTo>
                    <a:pt x="5663" y="0"/>
                    <a:pt x="7355" y="1693"/>
                    <a:pt x="7355" y="3736"/>
                  </a:cubicBezTo>
                  <a:cubicBezTo>
                    <a:pt x="7355" y="5721"/>
                    <a:pt x="5663" y="7413"/>
                    <a:pt x="3620" y="7355"/>
                  </a:cubicBezTo>
                  <a:cubicBezTo>
                    <a:pt x="1635" y="7355"/>
                    <a:pt x="1" y="5721"/>
                    <a:pt x="1" y="3736"/>
                  </a:cubicBezTo>
                  <a:cubicBezTo>
                    <a:pt x="1" y="1693"/>
                    <a:pt x="1635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1" name="Google Shape;10721;p23"/>
            <p:cNvSpPr/>
            <p:nvPr/>
          </p:nvSpPr>
          <p:spPr>
            <a:xfrm>
              <a:off x="4062450" y="140115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7355" y="3853"/>
                  </a:moveTo>
                  <a:cubicBezTo>
                    <a:pt x="7296" y="5896"/>
                    <a:pt x="5545" y="7530"/>
                    <a:pt x="3561" y="7413"/>
                  </a:cubicBezTo>
                  <a:cubicBezTo>
                    <a:pt x="1576" y="7297"/>
                    <a:pt x="0" y="5604"/>
                    <a:pt x="58" y="3619"/>
                  </a:cubicBezTo>
                  <a:cubicBezTo>
                    <a:pt x="175" y="1576"/>
                    <a:pt x="1926" y="0"/>
                    <a:pt x="3853" y="117"/>
                  </a:cubicBezTo>
                  <a:cubicBezTo>
                    <a:pt x="5896" y="234"/>
                    <a:pt x="7472" y="1926"/>
                    <a:pt x="7355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2" name="Google Shape;10722;p23"/>
            <p:cNvSpPr/>
            <p:nvPr/>
          </p:nvSpPr>
          <p:spPr>
            <a:xfrm>
              <a:off x="3326975" y="140260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297" y="3795"/>
                  </a:moveTo>
                  <a:cubicBezTo>
                    <a:pt x="7238" y="5838"/>
                    <a:pt x="5604" y="7355"/>
                    <a:pt x="3619" y="7297"/>
                  </a:cubicBezTo>
                  <a:cubicBezTo>
                    <a:pt x="1576" y="7239"/>
                    <a:pt x="0" y="5604"/>
                    <a:pt x="59" y="3620"/>
                  </a:cubicBezTo>
                  <a:cubicBezTo>
                    <a:pt x="117" y="1577"/>
                    <a:pt x="1810" y="1"/>
                    <a:pt x="3794" y="59"/>
                  </a:cubicBezTo>
                  <a:cubicBezTo>
                    <a:pt x="5837" y="117"/>
                    <a:pt x="7355" y="1810"/>
                    <a:pt x="7297" y="37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3" name="Google Shape;10723;p23"/>
            <p:cNvSpPr/>
            <p:nvPr/>
          </p:nvSpPr>
          <p:spPr>
            <a:xfrm>
              <a:off x="5047450" y="3123075"/>
              <a:ext cx="182425" cy="182425"/>
            </a:xfrm>
            <a:custGeom>
              <a:avLst/>
              <a:gdLst/>
              <a:ahLst/>
              <a:cxnLst/>
              <a:rect l="l" t="t" r="r" b="b"/>
              <a:pathLst>
                <a:path w="7297" h="7297" extrusionOk="0">
                  <a:moveTo>
                    <a:pt x="7296" y="3619"/>
                  </a:moveTo>
                  <a:cubicBezTo>
                    <a:pt x="7296" y="5604"/>
                    <a:pt x="5662" y="7238"/>
                    <a:pt x="3678" y="7297"/>
                  </a:cubicBezTo>
                  <a:cubicBezTo>
                    <a:pt x="1635" y="7297"/>
                    <a:pt x="0" y="5662"/>
                    <a:pt x="0" y="3678"/>
                  </a:cubicBezTo>
                  <a:cubicBezTo>
                    <a:pt x="0" y="1635"/>
                    <a:pt x="1635" y="0"/>
                    <a:pt x="3619" y="0"/>
                  </a:cubicBezTo>
                  <a:cubicBezTo>
                    <a:pt x="5604" y="0"/>
                    <a:pt x="7238" y="1635"/>
                    <a:pt x="7296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4" name="Google Shape;10724;p23"/>
            <p:cNvSpPr/>
            <p:nvPr/>
          </p:nvSpPr>
          <p:spPr>
            <a:xfrm>
              <a:off x="3821650" y="4102250"/>
              <a:ext cx="180975" cy="180950"/>
            </a:xfrm>
            <a:custGeom>
              <a:avLst/>
              <a:gdLst/>
              <a:ahLst/>
              <a:cxnLst/>
              <a:rect l="l" t="t" r="r" b="b"/>
              <a:pathLst>
                <a:path w="7239" h="7238" extrusionOk="0">
                  <a:moveTo>
                    <a:pt x="7239" y="3619"/>
                  </a:moveTo>
                  <a:cubicBezTo>
                    <a:pt x="7239" y="5662"/>
                    <a:pt x="5663" y="7238"/>
                    <a:pt x="3620" y="7238"/>
                  </a:cubicBezTo>
                  <a:cubicBezTo>
                    <a:pt x="1577" y="7238"/>
                    <a:pt x="1" y="5604"/>
                    <a:pt x="59" y="3619"/>
                  </a:cubicBezTo>
                  <a:cubicBezTo>
                    <a:pt x="59" y="1634"/>
                    <a:pt x="1635" y="58"/>
                    <a:pt x="3620" y="58"/>
                  </a:cubicBezTo>
                  <a:cubicBezTo>
                    <a:pt x="5605" y="0"/>
                    <a:pt x="7239" y="1634"/>
                    <a:pt x="723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5" name="Google Shape;10725;p23"/>
            <p:cNvSpPr/>
            <p:nvPr/>
          </p:nvSpPr>
          <p:spPr>
            <a:xfrm>
              <a:off x="3576500" y="4103700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546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20" y="0"/>
                  </a:cubicBezTo>
                  <a:cubicBezTo>
                    <a:pt x="5604" y="0"/>
                    <a:pt x="7180" y="1518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6" name="Google Shape;10726;p23"/>
            <p:cNvSpPr/>
            <p:nvPr/>
          </p:nvSpPr>
          <p:spPr>
            <a:xfrm>
              <a:off x="2350725" y="2629850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3561" y="59"/>
                  </a:moveTo>
                  <a:cubicBezTo>
                    <a:pt x="5604" y="0"/>
                    <a:pt x="7180" y="1635"/>
                    <a:pt x="7180" y="3619"/>
                  </a:cubicBezTo>
                  <a:cubicBezTo>
                    <a:pt x="7180" y="5604"/>
                    <a:pt x="5604" y="7180"/>
                    <a:pt x="3619" y="7238"/>
                  </a:cubicBezTo>
                  <a:cubicBezTo>
                    <a:pt x="1577" y="7238"/>
                    <a:pt x="1" y="5662"/>
                    <a:pt x="1" y="3619"/>
                  </a:cubicBezTo>
                  <a:cubicBezTo>
                    <a:pt x="1" y="1635"/>
                    <a:pt x="1577" y="59"/>
                    <a:pt x="35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7" name="Google Shape;10727;p23"/>
            <p:cNvSpPr/>
            <p:nvPr/>
          </p:nvSpPr>
          <p:spPr>
            <a:xfrm>
              <a:off x="4802275" y="3613375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7180" y="3562"/>
                  </a:moveTo>
                  <a:cubicBezTo>
                    <a:pt x="7180" y="5604"/>
                    <a:pt x="5604" y="7239"/>
                    <a:pt x="3562" y="7180"/>
                  </a:cubicBezTo>
                  <a:cubicBezTo>
                    <a:pt x="1577" y="7180"/>
                    <a:pt x="1" y="5604"/>
                    <a:pt x="1" y="3620"/>
                  </a:cubicBezTo>
                  <a:cubicBezTo>
                    <a:pt x="1" y="1577"/>
                    <a:pt x="1577" y="1"/>
                    <a:pt x="3620" y="1"/>
                  </a:cubicBezTo>
                  <a:cubicBezTo>
                    <a:pt x="5604" y="1"/>
                    <a:pt x="7180" y="1577"/>
                    <a:pt x="7180" y="35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8" name="Google Shape;10728;p23"/>
            <p:cNvSpPr/>
            <p:nvPr/>
          </p:nvSpPr>
          <p:spPr>
            <a:xfrm>
              <a:off x="2839575" y="1652125"/>
              <a:ext cx="179525" cy="179525"/>
            </a:xfrm>
            <a:custGeom>
              <a:avLst/>
              <a:gdLst/>
              <a:ahLst/>
              <a:cxnLst/>
              <a:rect l="l" t="t" r="r" b="b"/>
              <a:pathLst>
                <a:path w="7181" h="7181" extrusionOk="0">
                  <a:moveTo>
                    <a:pt x="7180" y="3620"/>
                  </a:moveTo>
                  <a:cubicBezTo>
                    <a:pt x="7180" y="5605"/>
                    <a:pt x="5604" y="7181"/>
                    <a:pt x="3561" y="7181"/>
                  </a:cubicBezTo>
                  <a:cubicBezTo>
                    <a:pt x="1577" y="7122"/>
                    <a:pt x="1" y="5546"/>
                    <a:pt x="59" y="3562"/>
                  </a:cubicBezTo>
                  <a:cubicBezTo>
                    <a:pt x="59" y="1519"/>
                    <a:pt x="1635" y="1"/>
                    <a:pt x="3678" y="1"/>
                  </a:cubicBezTo>
                  <a:cubicBezTo>
                    <a:pt x="5663" y="1"/>
                    <a:pt x="7180" y="1577"/>
                    <a:pt x="7180" y="36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9" name="Google Shape;10729;p23"/>
            <p:cNvSpPr/>
            <p:nvPr/>
          </p:nvSpPr>
          <p:spPr>
            <a:xfrm>
              <a:off x="2594425" y="1894375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03" y="7180"/>
                  </a:moveTo>
                  <a:cubicBezTo>
                    <a:pt x="1518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59"/>
                  </a:cubicBezTo>
                  <a:cubicBezTo>
                    <a:pt x="5546" y="59"/>
                    <a:pt x="7122" y="1635"/>
                    <a:pt x="7122" y="3619"/>
                  </a:cubicBezTo>
                  <a:cubicBezTo>
                    <a:pt x="7122" y="5604"/>
                    <a:pt x="5487" y="7180"/>
                    <a:pt x="3503" y="71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0" name="Google Shape;10730;p23"/>
            <p:cNvSpPr/>
            <p:nvPr/>
          </p:nvSpPr>
          <p:spPr>
            <a:xfrm>
              <a:off x="2350725" y="2877925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604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19" y="0"/>
                  </a:cubicBezTo>
                  <a:cubicBezTo>
                    <a:pt x="5604" y="0"/>
                    <a:pt x="7122" y="1576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1" name="Google Shape;10731;p23"/>
            <p:cNvSpPr/>
            <p:nvPr/>
          </p:nvSpPr>
          <p:spPr>
            <a:xfrm>
              <a:off x="4555675" y="3860000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61" y="59"/>
                  </a:moveTo>
                  <a:cubicBezTo>
                    <a:pt x="5546" y="59"/>
                    <a:pt x="7122" y="1577"/>
                    <a:pt x="7122" y="3619"/>
                  </a:cubicBezTo>
                  <a:cubicBezTo>
                    <a:pt x="7122" y="5604"/>
                    <a:pt x="5546" y="7180"/>
                    <a:pt x="3503" y="7180"/>
                  </a:cubicBezTo>
                  <a:cubicBezTo>
                    <a:pt x="1518" y="7180"/>
                    <a:pt x="0" y="5604"/>
                    <a:pt x="0" y="3561"/>
                  </a:cubicBezTo>
                  <a:cubicBezTo>
                    <a:pt x="0" y="1577"/>
                    <a:pt x="1576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2" name="Google Shape;10732;p23"/>
            <p:cNvSpPr/>
            <p:nvPr/>
          </p:nvSpPr>
          <p:spPr>
            <a:xfrm>
              <a:off x="2352175" y="2389075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61" y="7121"/>
                  </a:moveTo>
                  <a:cubicBezTo>
                    <a:pt x="1577" y="7121"/>
                    <a:pt x="1" y="5545"/>
                    <a:pt x="1" y="3561"/>
                  </a:cubicBezTo>
                  <a:cubicBezTo>
                    <a:pt x="1" y="1576"/>
                    <a:pt x="1577" y="0"/>
                    <a:pt x="3561" y="0"/>
                  </a:cubicBezTo>
                  <a:cubicBezTo>
                    <a:pt x="5488" y="0"/>
                    <a:pt x="7064" y="1576"/>
                    <a:pt x="7064" y="3502"/>
                  </a:cubicBezTo>
                  <a:cubicBezTo>
                    <a:pt x="7064" y="5487"/>
                    <a:pt x="5546" y="7121"/>
                    <a:pt x="3561" y="71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3" name="Google Shape;10733;p23"/>
            <p:cNvSpPr/>
            <p:nvPr/>
          </p:nvSpPr>
          <p:spPr>
            <a:xfrm>
              <a:off x="4066825" y="410370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3561" y="0"/>
                  </a:moveTo>
                  <a:cubicBezTo>
                    <a:pt x="5545" y="0"/>
                    <a:pt x="7121" y="1576"/>
                    <a:pt x="7121" y="3561"/>
                  </a:cubicBezTo>
                  <a:cubicBezTo>
                    <a:pt x="7121" y="5546"/>
                    <a:pt x="5545" y="7122"/>
                    <a:pt x="3561" y="7122"/>
                  </a:cubicBezTo>
                  <a:cubicBezTo>
                    <a:pt x="1576" y="7122"/>
                    <a:pt x="0" y="5546"/>
                    <a:pt x="0" y="3619"/>
                  </a:cubicBezTo>
                  <a:cubicBezTo>
                    <a:pt x="0" y="1635"/>
                    <a:pt x="1576" y="0"/>
                    <a:pt x="356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4" name="Google Shape;10734;p23"/>
            <p:cNvSpPr/>
            <p:nvPr/>
          </p:nvSpPr>
          <p:spPr>
            <a:xfrm>
              <a:off x="5050350" y="214245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0"/>
                  </a:moveTo>
                  <a:cubicBezTo>
                    <a:pt x="5488" y="0"/>
                    <a:pt x="7064" y="1576"/>
                    <a:pt x="7064" y="3503"/>
                  </a:cubicBezTo>
                  <a:cubicBezTo>
                    <a:pt x="7064" y="5487"/>
                    <a:pt x="5488" y="7122"/>
                    <a:pt x="3503" y="7063"/>
                  </a:cubicBezTo>
                  <a:cubicBezTo>
                    <a:pt x="1519" y="7063"/>
                    <a:pt x="1" y="5487"/>
                    <a:pt x="1" y="3503"/>
                  </a:cubicBezTo>
                  <a:cubicBezTo>
                    <a:pt x="1" y="1576"/>
                    <a:pt x="1577" y="0"/>
                    <a:pt x="35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5" name="Google Shape;10735;p23"/>
            <p:cNvSpPr/>
            <p:nvPr/>
          </p:nvSpPr>
          <p:spPr>
            <a:xfrm>
              <a:off x="3331350" y="410370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7122"/>
                  </a:moveTo>
                  <a:cubicBezTo>
                    <a:pt x="1576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0"/>
                  </a:cubicBezTo>
                  <a:cubicBezTo>
                    <a:pt x="5487" y="59"/>
                    <a:pt x="7063" y="1635"/>
                    <a:pt x="7063" y="3619"/>
                  </a:cubicBezTo>
                  <a:cubicBezTo>
                    <a:pt x="7063" y="5546"/>
                    <a:pt x="5487" y="7122"/>
                    <a:pt x="3503" y="71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6" name="Google Shape;10736;p23"/>
            <p:cNvSpPr/>
            <p:nvPr/>
          </p:nvSpPr>
          <p:spPr>
            <a:xfrm>
              <a:off x="4313425" y="1406975"/>
              <a:ext cx="178075" cy="176600"/>
            </a:xfrm>
            <a:custGeom>
              <a:avLst/>
              <a:gdLst/>
              <a:ahLst/>
              <a:cxnLst/>
              <a:rect l="l" t="t" r="r" b="b"/>
              <a:pathLst>
                <a:path w="7123" h="7064" extrusionOk="0">
                  <a:moveTo>
                    <a:pt x="1" y="3503"/>
                  </a:moveTo>
                  <a:cubicBezTo>
                    <a:pt x="1" y="1577"/>
                    <a:pt x="1577" y="1"/>
                    <a:pt x="3561" y="1"/>
                  </a:cubicBezTo>
                  <a:cubicBezTo>
                    <a:pt x="5546" y="1"/>
                    <a:pt x="7122" y="1577"/>
                    <a:pt x="7122" y="3561"/>
                  </a:cubicBezTo>
                  <a:cubicBezTo>
                    <a:pt x="7064" y="5488"/>
                    <a:pt x="5488" y="7064"/>
                    <a:pt x="3503" y="7064"/>
                  </a:cubicBezTo>
                  <a:cubicBezTo>
                    <a:pt x="1577" y="7064"/>
                    <a:pt x="1" y="5429"/>
                    <a:pt x="1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7" name="Google Shape;10737;p23"/>
            <p:cNvSpPr/>
            <p:nvPr/>
          </p:nvSpPr>
          <p:spPr>
            <a:xfrm>
              <a:off x="2352175" y="3126000"/>
              <a:ext cx="176600" cy="176575"/>
            </a:xfrm>
            <a:custGeom>
              <a:avLst/>
              <a:gdLst/>
              <a:ahLst/>
              <a:cxnLst/>
              <a:rect l="l" t="t" r="r" b="b"/>
              <a:pathLst>
                <a:path w="7064" h="7063" extrusionOk="0">
                  <a:moveTo>
                    <a:pt x="3561" y="7063"/>
                  </a:moveTo>
                  <a:cubicBezTo>
                    <a:pt x="1635" y="7063"/>
                    <a:pt x="1" y="5487"/>
                    <a:pt x="1" y="3561"/>
                  </a:cubicBezTo>
                  <a:cubicBezTo>
                    <a:pt x="1" y="1635"/>
                    <a:pt x="1577" y="0"/>
                    <a:pt x="3503" y="0"/>
                  </a:cubicBezTo>
                  <a:cubicBezTo>
                    <a:pt x="5429" y="0"/>
                    <a:pt x="7064" y="1576"/>
                    <a:pt x="7064" y="3502"/>
                  </a:cubicBezTo>
                  <a:cubicBezTo>
                    <a:pt x="7064" y="5429"/>
                    <a:pt x="5488" y="7063"/>
                    <a:pt x="3561" y="70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8" name="Google Shape;10738;p23"/>
            <p:cNvSpPr/>
            <p:nvPr/>
          </p:nvSpPr>
          <p:spPr>
            <a:xfrm>
              <a:off x="2841050" y="3861450"/>
              <a:ext cx="178050" cy="178075"/>
            </a:xfrm>
            <a:custGeom>
              <a:avLst/>
              <a:gdLst/>
              <a:ahLst/>
              <a:cxnLst/>
              <a:rect l="l" t="t" r="r" b="b"/>
              <a:pathLst>
                <a:path w="7122" h="7123" extrusionOk="0">
                  <a:moveTo>
                    <a:pt x="3502" y="1"/>
                  </a:moveTo>
                  <a:cubicBezTo>
                    <a:pt x="5428" y="1"/>
                    <a:pt x="7063" y="1577"/>
                    <a:pt x="7063" y="3503"/>
                  </a:cubicBezTo>
                  <a:cubicBezTo>
                    <a:pt x="7121" y="5429"/>
                    <a:pt x="5545" y="7064"/>
                    <a:pt x="3561" y="7064"/>
                  </a:cubicBezTo>
                  <a:cubicBezTo>
                    <a:pt x="1634" y="7122"/>
                    <a:pt x="58" y="5546"/>
                    <a:pt x="0" y="3561"/>
                  </a:cubicBezTo>
                  <a:cubicBezTo>
                    <a:pt x="0" y="1635"/>
                    <a:pt x="1576" y="59"/>
                    <a:pt x="35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9" name="Google Shape;10739;p23"/>
            <p:cNvSpPr/>
            <p:nvPr/>
          </p:nvSpPr>
          <p:spPr>
            <a:xfrm>
              <a:off x="2594425" y="361485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7063" y="3561"/>
                  </a:moveTo>
                  <a:cubicBezTo>
                    <a:pt x="7063" y="5487"/>
                    <a:pt x="5429" y="7121"/>
                    <a:pt x="3503" y="7063"/>
                  </a:cubicBezTo>
                  <a:cubicBezTo>
                    <a:pt x="1576" y="7063"/>
                    <a:pt x="0" y="5429"/>
                    <a:pt x="0" y="3503"/>
                  </a:cubicBezTo>
                  <a:cubicBezTo>
                    <a:pt x="59" y="1576"/>
                    <a:pt x="1635" y="0"/>
                    <a:pt x="3561" y="0"/>
                  </a:cubicBezTo>
                  <a:cubicBezTo>
                    <a:pt x="5487" y="59"/>
                    <a:pt x="7122" y="1635"/>
                    <a:pt x="7063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0" name="Google Shape;10740;p23"/>
            <p:cNvSpPr/>
            <p:nvPr/>
          </p:nvSpPr>
          <p:spPr>
            <a:xfrm>
              <a:off x="5050350" y="336822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7064" y="3503"/>
                  </a:moveTo>
                  <a:cubicBezTo>
                    <a:pt x="7064" y="5429"/>
                    <a:pt x="5429" y="7064"/>
                    <a:pt x="3503" y="7064"/>
                  </a:cubicBezTo>
                  <a:cubicBezTo>
                    <a:pt x="1635" y="7064"/>
                    <a:pt x="1" y="5487"/>
                    <a:pt x="1" y="3561"/>
                  </a:cubicBezTo>
                  <a:cubicBezTo>
                    <a:pt x="1" y="1635"/>
                    <a:pt x="1635" y="1"/>
                    <a:pt x="3562" y="1"/>
                  </a:cubicBezTo>
                  <a:cubicBezTo>
                    <a:pt x="5429" y="59"/>
                    <a:pt x="7005" y="1635"/>
                    <a:pt x="7064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1" name="Google Shape;10741;p23"/>
            <p:cNvSpPr/>
            <p:nvPr/>
          </p:nvSpPr>
          <p:spPr>
            <a:xfrm>
              <a:off x="3087650" y="140697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3561" y="1"/>
                  </a:moveTo>
                  <a:cubicBezTo>
                    <a:pt x="5487" y="1"/>
                    <a:pt x="7063" y="1635"/>
                    <a:pt x="7063" y="3503"/>
                  </a:cubicBezTo>
                  <a:cubicBezTo>
                    <a:pt x="7063" y="5429"/>
                    <a:pt x="5429" y="7064"/>
                    <a:pt x="3503" y="7005"/>
                  </a:cubicBezTo>
                  <a:cubicBezTo>
                    <a:pt x="1577" y="6947"/>
                    <a:pt x="1" y="5371"/>
                    <a:pt x="59" y="3503"/>
                  </a:cubicBezTo>
                  <a:cubicBezTo>
                    <a:pt x="59" y="1577"/>
                    <a:pt x="1693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2" name="Google Shape;10742;p23"/>
            <p:cNvSpPr/>
            <p:nvPr/>
          </p:nvSpPr>
          <p:spPr>
            <a:xfrm>
              <a:off x="4316350" y="4106625"/>
              <a:ext cx="172225" cy="173675"/>
            </a:xfrm>
            <a:custGeom>
              <a:avLst/>
              <a:gdLst/>
              <a:ahLst/>
              <a:cxnLst/>
              <a:rect l="l" t="t" r="r" b="b"/>
              <a:pathLst>
                <a:path w="6889" h="6947" extrusionOk="0">
                  <a:moveTo>
                    <a:pt x="6888" y="3502"/>
                  </a:moveTo>
                  <a:cubicBezTo>
                    <a:pt x="6888" y="5429"/>
                    <a:pt x="5312" y="6946"/>
                    <a:pt x="3386" y="6888"/>
                  </a:cubicBezTo>
                  <a:cubicBezTo>
                    <a:pt x="1460" y="6888"/>
                    <a:pt x="1" y="5370"/>
                    <a:pt x="1" y="3444"/>
                  </a:cubicBezTo>
                  <a:cubicBezTo>
                    <a:pt x="1" y="1518"/>
                    <a:pt x="1577" y="0"/>
                    <a:pt x="3503" y="0"/>
                  </a:cubicBezTo>
                  <a:cubicBezTo>
                    <a:pt x="5371" y="59"/>
                    <a:pt x="6888" y="1576"/>
                    <a:pt x="6888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3" name="Google Shape;10743;p23"/>
            <p:cNvSpPr/>
            <p:nvPr/>
          </p:nvSpPr>
          <p:spPr>
            <a:xfrm>
              <a:off x="2353650" y="2145375"/>
              <a:ext cx="172200" cy="172200"/>
            </a:xfrm>
            <a:custGeom>
              <a:avLst/>
              <a:gdLst/>
              <a:ahLst/>
              <a:cxnLst/>
              <a:rect l="l" t="t" r="r" b="b"/>
              <a:pathLst>
                <a:path w="6888" h="6888" extrusionOk="0">
                  <a:moveTo>
                    <a:pt x="6888" y="3444"/>
                  </a:moveTo>
                  <a:cubicBezTo>
                    <a:pt x="6888" y="5370"/>
                    <a:pt x="5429" y="6830"/>
                    <a:pt x="3502" y="6888"/>
                  </a:cubicBezTo>
                  <a:cubicBezTo>
                    <a:pt x="1518" y="6888"/>
                    <a:pt x="0" y="5370"/>
                    <a:pt x="59" y="3386"/>
                  </a:cubicBezTo>
                  <a:cubicBezTo>
                    <a:pt x="59" y="1459"/>
                    <a:pt x="1576" y="0"/>
                    <a:pt x="3502" y="0"/>
                  </a:cubicBezTo>
                  <a:cubicBezTo>
                    <a:pt x="5370" y="0"/>
                    <a:pt x="6888" y="1518"/>
                    <a:pt x="6888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4" name="Google Shape;10744;p23"/>
            <p:cNvSpPr/>
            <p:nvPr/>
          </p:nvSpPr>
          <p:spPr>
            <a:xfrm>
              <a:off x="4805200" y="1656525"/>
              <a:ext cx="172225" cy="170750"/>
            </a:xfrm>
            <a:custGeom>
              <a:avLst/>
              <a:gdLst/>
              <a:ahLst/>
              <a:cxnLst/>
              <a:rect l="l" t="t" r="r" b="b"/>
              <a:pathLst>
                <a:path w="6889" h="6830" extrusionOk="0">
                  <a:moveTo>
                    <a:pt x="6888" y="3386"/>
                  </a:moveTo>
                  <a:cubicBezTo>
                    <a:pt x="6888" y="5312"/>
                    <a:pt x="5371" y="6829"/>
                    <a:pt x="3503" y="6829"/>
                  </a:cubicBezTo>
                  <a:cubicBezTo>
                    <a:pt x="1518" y="6829"/>
                    <a:pt x="1" y="5312"/>
                    <a:pt x="59" y="3386"/>
                  </a:cubicBezTo>
                  <a:cubicBezTo>
                    <a:pt x="59" y="1459"/>
                    <a:pt x="1577" y="0"/>
                    <a:pt x="3503" y="0"/>
                  </a:cubicBezTo>
                  <a:cubicBezTo>
                    <a:pt x="5371" y="0"/>
                    <a:pt x="6888" y="1518"/>
                    <a:pt x="6888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5" name="Google Shape;10745;p23"/>
            <p:cNvSpPr/>
            <p:nvPr/>
          </p:nvSpPr>
          <p:spPr>
            <a:xfrm>
              <a:off x="3090575" y="4108075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6830" y="3444"/>
                  </a:moveTo>
                  <a:cubicBezTo>
                    <a:pt x="6830" y="5312"/>
                    <a:pt x="5312" y="6830"/>
                    <a:pt x="3386" y="6830"/>
                  </a:cubicBezTo>
                  <a:cubicBezTo>
                    <a:pt x="1518" y="6771"/>
                    <a:pt x="0" y="5254"/>
                    <a:pt x="59" y="3328"/>
                  </a:cubicBezTo>
                  <a:cubicBezTo>
                    <a:pt x="59" y="1460"/>
                    <a:pt x="1576" y="1"/>
                    <a:pt x="3444" y="1"/>
                  </a:cubicBezTo>
                  <a:cubicBezTo>
                    <a:pt x="5370" y="1"/>
                    <a:pt x="6830" y="1518"/>
                    <a:pt x="6830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6" name="Google Shape;10746;p23"/>
            <p:cNvSpPr/>
            <p:nvPr/>
          </p:nvSpPr>
          <p:spPr>
            <a:xfrm>
              <a:off x="2355100" y="3371150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3444" y="6830"/>
                  </a:moveTo>
                  <a:cubicBezTo>
                    <a:pt x="1518" y="6830"/>
                    <a:pt x="1" y="5312"/>
                    <a:pt x="1" y="3444"/>
                  </a:cubicBezTo>
                  <a:cubicBezTo>
                    <a:pt x="1" y="1518"/>
                    <a:pt x="1518" y="59"/>
                    <a:pt x="3386" y="0"/>
                  </a:cubicBezTo>
                  <a:cubicBezTo>
                    <a:pt x="5312" y="0"/>
                    <a:pt x="6830" y="1518"/>
                    <a:pt x="6830" y="3444"/>
                  </a:cubicBezTo>
                  <a:cubicBezTo>
                    <a:pt x="6830" y="5312"/>
                    <a:pt x="5312" y="6830"/>
                    <a:pt x="3444" y="68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7" name="Google Shape;10747;p23"/>
            <p:cNvSpPr/>
            <p:nvPr/>
          </p:nvSpPr>
          <p:spPr>
            <a:xfrm>
              <a:off x="5053275" y="1903125"/>
              <a:ext cx="170750" cy="170775"/>
            </a:xfrm>
            <a:custGeom>
              <a:avLst/>
              <a:gdLst/>
              <a:ahLst/>
              <a:cxnLst/>
              <a:rect l="l" t="t" r="r" b="b"/>
              <a:pathLst>
                <a:path w="6830" h="6831" extrusionOk="0">
                  <a:moveTo>
                    <a:pt x="3445" y="1"/>
                  </a:moveTo>
                  <a:cubicBezTo>
                    <a:pt x="5312" y="59"/>
                    <a:pt x="6830" y="1577"/>
                    <a:pt x="6772" y="3445"/>
                  </a:cubicBezTo>
                  <a:cubicBezTo>
                    <a:pt x="6772" y="5312"/>
                    <a:pt x="5254" y="6830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59" y="1518"/>
                    <a:pt x="1577" y="1"/>
                    <a:pt x="344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8" name="Google Shape;10748;p23"/>
            <p:cNvSpPr/>
            <p:nvPr/>
          </p:nvSpPr>
          <p:spPr>
            <a:xfrm>
              <a:off x="4564425" y="140990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2" y="3386"/>
                  </a:moveTo>
                  <a:cubicBezTo>
                    <a:pt x="6772" y="5195"/>
                    <a:pt x="5254" y="6771"/>
                    <a:pt x="3386" y="6771"/>
                  </a:cubicBezTo>
                  <a:cubicBezTo>
                    <a:pt x="1577" y="6771"/>
                    <a:pt x="1" y="5254"/>
                    <a:pt x="1" y="3444"/>
                  </a:cubicBezTo>
                  <a:cubicBezTo>
                    <a:pt x="1" y="1576"/>
                    <a:pt x="1518" y="59"/>
                    <a:pt x="3328" y="0"/>
                  </a:cubicBezTo>
                  <a:cubicBezTo>
                    <a:pt x="5196" y="0"/>
                    <a:pt x="6772" y="1518"/>
                    <a:pt x="6772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9" name="Google Shape;10749;p23"/>
            <p:cNvSpPr/>
            <p:nvPr/>
          </p:nvSpPr>
          <p:spPr>
            <a:xfrm>
              <a:off x="5296975" y="2635675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1" y="3386"/>
                  </a:moveTo>
                  <a:cubicBezTo>
                    <a:pt x="6771" y="5196"/>
                    <a:pt x="5254" y="6772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1" y="1577"/>
                    <a:pt x="1518" y="59"/>
                    <a:pt x="3328" y="1"/>
                  </a:cubicBezTo>
                  <a:cubicBezTo>
                    <a:pt x="5137" y="1"/>
                    <a:pt x="6713" y="1518"/>
                    <a:pt x="6771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0" name="Google Shape;10750;p23"/>
            <p:cNvSpPr/>
            <p:nvPr/>
          </p:nvSpPr>
          <p:spPr>
            <a:xfrm>
              <a:off x="4806675" y="3865850"/>
              <a:ext cx="170750" cy="169275"/>
            </a:xfrm>
            <a:custGeom>
              <a:avLst/>
              <a:gdLst/>
              <a:ahLst/>
              <a:cxnLst/>
              <a:rect l="l" t="t" r="r" b="b"/>
              <a:pathLst>
                <a:path w="6830" h="6771" extrusionOk="0">
                  <a:moveTo>
                    <a:pt x="3444" y="6771"/>
                  </a:moveTo>
                  <a:cubicBezTo>
                    <a:pt x="1576" y="6771"/>
                    <a:pt x="58" y="5253"/>
                    <a:pt x="0" y="3385"/>
                  </a:cubicBezTo>
                  <a:cubicBezTo>
                    <a:pt x="0" y="1518"/>
                    <a:pt x="1576" y="0"/>
                    <a:pt x="3444" y="0"/>
                  </a:cubicBezTo>
                  <a:cubicBezTo>
                    <a:pt x="5253" y="0"/>
                    <a:pt x="6771" y="1518"/>
                    <a:pt x="6771" y="3327"/>
                  </a:cubicBezTo>
                  <a:cubicBezTo>
                    <a:pt x="6829" y="5195"/>
                    <a:pt x="5253" y="6713"/>
                    <a:pt x="3444" y="677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1" name="Google Shape;10751;p23"/>
            <p:cNvSpPr/>
            <p:nvPr/>
          </p:nvSpPr>
          <p:spPr>
            <a:xfrm>
              <a:off x="5296975" y="2882300"/>
              <a:ext cx="169300" cy="170750"/>
            </a:xfrm>
            <a:custGeom>
              <a:avLst/>
              <a:gdLst/>
              <a:ahLst/>
              <a:cxnLst/>
              <a:rect l="l" t="t" r="r" b="b"/>
              <a:pathLst>
                <a:path w="6772" h="6830" extrusionOk="0">
                  <a:moveTo>
                    <a:pt x="6713" y="3444"/>
                  </a:moveTo>
                  <a:cubicBezTo>
                    <a:pt x="6713" y="5254"/>
                    <a:pt x="5137" y="6830"/>
                    <a:pt x="3328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9"/>
                  </a:cubicBezTo>
                  <a:cubicBezTo>
                    <a:pt x="5254" y="59"/>
                    <a:pt x="6771" y="1635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2" name="Google Shape;10752;p23"/>
            <p:cNvSpPr/>
            <p:nvPr/>
          </p:nvSpPr>
          <p:spPr>
            <a:xfrm>
              <a:off x="3827500" y="1167650"/>
              <a:ext cx="170750" cy="169300"/>
            </a:xfrm>
            <a:custGeom>
              <a:avLst/>
              <a:gdLst/>
              <a:ahLst/>
              <a:cxnLst/>
              <a:rect l="l" t="t" r="r" b="b"/>
              <a:pathLst>
                <a:path w="6830" h="6772" extrusionOk="0">
                  <a:moveTo>
                    <a:pt x="3386" y="6772"/>
                  </a:moveTo>
                  <a:cubicBezTo>
                    <a:pt x="1518" y="6714"/>
                    <a:pt x="0" y="5138"/>
                    <a:pt x="59" y="3328"/>
                  </a:cubicBezTo>
                  <a:cubicBezTo>
                    <a:pt x="59" y="1519"/>
                    <a:pt x="1635" y="1"/>
                    <a:pt x="3444" y="1"/>
                  </a:cubicBezTo>
                  <a:cubicBezTo>
                    <a:pt x="5254" y="1"/>
                    <a:pt x="6830" y="1635"/>
                    <a:pt x="6771" y="3445"/>
                  </a:cubicBezTo>
                  <a:cubicBezTo>
                    <a:pt x="6713" y="5254"/>
                    <a:pt x="5195" y="6772"/>
                    <a:pt x="3386" y="67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3" name="Google Shape;10753;p23"/>
            <p:cNvSpPr/>
            <p:nvPr/>
          </p:nvSpPr>
          <p:spPr>
            <a:xfrm>
              <a:off x="2603175" y="1656525"/>
              <a:ext cx="167850" cy="170750"/>
            </a:xfrm>
            <a:custGeom>
              <a:avLst/>
              <a:gdLst/>
              <a:ahLst/>
              <a:cxnLst/>
              <a:rect l="l" t="t" r="r" b="b"/>
              <a:pathLst>
                <a:path w="6714" h="6830" extrusionOk="0">
                  <a:moveTo>
                    <a:pt x="6713" y="3444"/>
                  </a:moveTo>
                  <a:cubicBezTo>
                    <a:pt x="6713" y="5253"/>
                    <a:pt x="5137" y="6829"/>
                    <a:pt x="3269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8"/>
                  </a:cubicBezTo>
                  <a:cubicBezTo>
                    <a:pt x="5254" y="58"/>
                    <a:pt x="6713" y="1634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4" name="Google Shape;10754;p23"/>
            <p:cNvSpPr/>
            <p:nvPr/>
          </p:nvSpPr>
          <p:spPr>
            <a:xfrm>
              <a:off x="3580875" y="116765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3445" y="6714"/>
                  </a:moveTo>
                  <a:cubicBezTo>
                    <a:pt x="1577" y="6772"/>
                    <a:pt x="1" y="5196"/>
                    <a:pt x="59" y="3328"/>
                  </a:cubicBezTo>
                  <a:cubicBezTo>
                    <a:pt x="59" y="1519"/>
                    <a:pt x="1577" y="1"/>
                    <a:pt x="3386" y="1"/>
                  </a:cubicBezTo>
                  <a:cubicBezTo>
                    <a:pt x="5254" y="1"/>
                    <a:pt x="6772" y="1577"/>
                    <a:pt x="6772" y="3386"/>
                  </a:cubicBezTo>
                  <a:cubicBezTo>
                    <a:pt x="6772" y="5196"/>
                    <a:pt x="5196" y="6714"/>
                    <a:pt x="3445" y="67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5" name="Google Shape;10755;p23"/>
            <p:cNvSpPr/>
            <p:nvPr/>
          </p:nvSpPr>
          <p:spPr>
            <a:xfrm>
              <a:off x="5054750" y="3620675"/>
              <a:ext cx="166375" cy="166375"/>
            </a:xfrm>
            <a:custGeom>
              <a:avLst/>
              <a:gdLst/>
              <a:ahLst/>
              <a:cxnLst/>
              <a:rect l="l" t="t" r="r" b="b"/>
              <a:pathLst>
                <a:path w="6655" h="6655" extrusionOk="0">
                  <a:moveTo>
                    <a:pt x="6654" y="3328"/>
                  </a:moveTo>
                  <a:cubicBezTo>
                    <a:pt x="6654" y="5196"/>
                    <a:pt x="5137" y="6655"/>
                    <a:pt x="3327" y="6655"/>
                  </a:cubicBezTo>
                  <a:cubicBezTo>
                    <a:pt x="1459" y="6597"/>
                    <a:pt x="0" y="5079"/>
                    <a:pt x="0" y="3270"/>
                  </a:cubicBezTo>
                  <a:cubicBezTo>
                    <a:pt x="58" y="1460"/>
                    <a:pt x="1518" y="1"/>
                    <a:pt x="3327" y="1"/>
                  </a:cubicBezTo>
                  <a:cubicBezTo>
                    <a:pt x="5195" y="1"/>
                    <a:pt x="6654" y="1518"/>
                    <a:pt x="6654" y="33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6" name="Google Shape;10756;p23"/>
            <p:cNvSpPr/>
            <p:nvPr/>
          </p:nvSpPr>
          <p:spPr>
            <a:xfrm>
              <a:off x="5296975" y="2391975"/>
              <a:ext cx="169300" cy="170775"/>
            </a:xfrm>
            <a:custGeom>
              <a:avLst/>
              <a:gdLst/>
              <a:ahLst/>
              <a:cxnLst/>
              <a:rect l="l" t="t" r="r" b="b"/>
              <a:pathLst>
                <a:path w="6772" h="6831" extrusionOk="0">
                  <a:moveTo>
                    <a:pt x="3269" y="6772"/>
                  </a:moveTo>
                  <a:cubicBezTo>
                    <a:pt x="1401" y="6655"/>
                    <a:pt x="1" y="5137"/>
                    <a:pt x="59" y="3328"/>
                  </a:cubicBezTo>
                  <a:cubicBezTo>
                    <a:pt x="176" y="1460"/>
                    <a:pt x="1693" y="1"/>
                    <a:pt x="3503" y="118"/>
                  </a:cubicBezTo>
                  <a:cubicBezTo>
                    <a:pt x="5371" y="234"/>
                    <a:pt x="6771" y="1694"/>
                    <a:pt x="6713" y="3503"/>
                  </a:cubicBezTo>
                  <a:cubicBezTo>
                    <a:pt x="6596" y="5371"/>
                    <a:pt x="5079" y="6830"/>
                    <a:pt x="3269" y="67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7" name="Google Shape;10757;p23"/>
            <p:cNvSpPr/>
            <p:nvPr/>
          </p:nvSpPr>
          <p:spPr>
            <a:xfrm>
              <a:off x="4562975" y="4111000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8"/>
                    <a:pt x="5137" y="6538"/>
                    <a:pt x="3327" y="6538"/>
                  </a:cubicBezTo>
                  <a:cubicBezTo>
                    <a:pt x="1459" y="6596"/>
                    <a:pt x="0" y="5137"/>
                    <a:pt x="0" y="3269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137" y="0"/>
                    <a:pt x="6538" y="1460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8" name="Google Shape;10758;p23"/>
            <p:cNvSpPr/>
            <p:nvPr/>
          </p:nvSpPr>
          <p:spPr>
            <a:xfrm>
              <a:off x="4072650" y="1169125"/>
              <a:ext cx="166375" cy="164925"/>
            </a:xfrm>
            <a:custGeom>
              <a:avLst/>
              <a:gdLst/>
              <a:ahLst/>
              <a:cxnLst/>
              <a:rect l="l" t="t" r="r" b="b"/>
              <a:pathLst>
                <a:path w="6655" h="6597" extrusionOk="0">
                  <a:moveTo>
                    <a:pt x="3328" y="0"/>
                  </a:moveTo>
                  <a:cubicBezTo>
                    <a:pt x="5196" y="0"/>
                    <a:pt x="6655" y="1518"/>
                    <a:pt x="6597" y="3327"/>
                  </a:cubicBezTo>
                  <a:cubicBezTo>
                    <a:pt x="6597" y="5195"/>
                    <a:pt x="5137" y="6596"/>
                    <a:pt x="3328" y="6596"/>
                  </a:cubicBezTo>
                  <a:cubicBezTo>
                    <a:pt x="1460" y="6596"/>
                    <a:pt x="1" y="5137"/>
                    <a:pt x="1" y="3269"/>
                  </a:cubicBezTo>
                  <a:cubicBezTo>
                    <a:pt x="59" y="1460"/>
                    <a:pt x="1518" y="0"/>
                    <a:pt x="33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9" name="Google Shape;10759;p23"/>
            <p:cNvSpPr/>
            <p:nvPr/>
          </p:nvSpPr>
          <p:spPr>
            <a:xfrm>
              <a:off x="2846875" y="1411350"/>
              <a:ext cx="166375" cy="167850"/>
            </a:xfrm>
            <a:custGeom>
              <a:avLst/>
              <a:gdLst/>
              <a:ahLst/>
              <a:cxnLst/>
              <a:rect l="l" t="t" r="r" b="b"/>
              <a:pathLst>
                <a:path w="6655" h="6714" extrusionOk="0">
                  <a:moveTo>
                    <a:pt x="6596" y="3386"/>
                  </a:moveTo>
                  <a:cubicBezTo>
                    <a:pt x="6596" y="5254"/>
                    <a:pt x="5079" y="6713"/>
                    <a:pt x="3269" y="6655"/>
                  </a:cubicBezTo>
                  <a:cubicBezTo>
                    <a:pt x="1401" y="6597"/>
                    <a:pt x="0" y="5137"/>
                    <a:pt x="0" y="3328"/>
                  </a:cubicBezTo>
                  <a:cubicBezTo>
                    <a:pt x="59" y="1460"/>
                    <a:pt x="1576" y="1"/>
                    <a:pt x="3386" y="59"/>
                  </a:cubicBezTo>
                  <a:cubicBezTo>
                    <a:pt x="5195" y="59"/>
                    <a:pt x="6655" y="1577"/>
                    <a:pt x="6596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0" name="Google Shape;10760;p23"/>
            <p:cNvSpPr/>
            <p:nvPr/>
          </p:nvSpPr>
          <p:spPr>
            <a:xfrm>
              <a:off x="5299900" y="3131825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9"/>
                    <a:pt x="5137" y="6538"/>
                    <a:pt x="3327" y="6597"/>
                  </a:cubicBezTo>
                  <a:cubicBezTo>
                    <a:pt x="1460" y="6597"/>
                    <a:pt x="0" y="5137"/>
                    <a:pt x="0" y="3269"/>
                  </a:cubicBezTo>
                  <a:cubicBezTo>
                    <a:pt x="0" y="1460"/>
                    <a:pt x="1401" y="1"/>
                    <a:pt x="3211" y="1"/>
                  </a:cubicBezTo>
                  <a:cubicBezTo>
                    <a:pt x="5078" y="1"/>
                    <a:pt x="6538" y="1402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1" name="Google Shape;10761;p23"/>
            <p:cNvSpPr/>
            <p:nvPr/>
          </p:nvSpPr>
          <p:spPr>
            <a:xfrm>
              <a:off x="2358025" y="1901675"/>
              <a:ext cx="164925" cy="164925"/>
            </a:xfrm>
            <a:custGeom>
              <a:avLst/>
              <a:gdLst/>
              <a:ahLst/>
              <a:cxnLst/>
              <a:rect l="l" t="t" r="r" b="b"/>
              <a:pathLst>
                <a:path w="6597" h="6597" extrusionOk="0">
                  <a:moveTo>
                    <a:pt x="3327" y="6596"/>
                  </a:moveTo>
                  <a:cubicBezTo>
                    <a:pt x="1518" y="6596"/>
                    <a:pt x="59" y="5195"/>
                    <a:pt x="0" y="3327"/>
                  </a:cubicBezTo>
                  <a:cubicBezTo>
                    <a:pt x="0" y="1518"/>
                    <a:pt x="1401" y="59"/>
                    <a:pt x="3269" y="59"/>
                  </a:cubicBezTo>
                  <a:cubicBezTo>
                    <a:pt x="5079" y="0"/>
                    <a:pt x="6538" y="1460"/>
                    <a:pt x="6538" y="3269"/>
                  </a:cubicBezTo>
                  <a:cubicBezTo>
                    <a:pt x="6596" y="5137"/>
                    <a:pt x="5137" y="6538"/>
                    <a:pt x="3327" y="659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2" name="Google Shape;10762;p23"/>
            <p:cNvSpPr/>
            <p:nvPr/>
          </p:nvSpPr>
          <p:spPr>
            <a:xfrm>
              <a:off x="3337175" y="1170575"/>
              <a:ext cx="164925" cy="163475"/>
            </a:xfrm>
            <a:custGeom>
              <a:avLst/>
              <a:gdLst/>
              <a:ahLst/>
              <a:cxnLst/>
              <a:rect l="l" t="t" r="r" b="b"/>
              <a:pathLst>
                <a:path w="6597" h="6539" extrusionOk="0">
                  <a:moveTo>
                    <a:pt x="3270" y="1"/>
                  </a:moveTo>
                  <a:cubicBezTo>
                    <a:pt x="5079" y="1"/>
                    <a:pt x="6538" y="1402"/>
                    <a:pt x="6538" y="3211"/>
                  </a:cubicBezTo>
                  <a:cubicBezTo>
                    <a:pt x="6597" y="5079"/>
                    <a:pt x="5138" y="6538"/>
                    <a:pt x="3328" y="6538"/>
                  </a:cubicBezTo>
                  <a:cubicBezTo>
                    <a:pt x="1460" y="6538"/>
                    <a:pt x="59" y="5137"/>
                    <a:pt x="1" y="3269"/>
                  </a:cubicBezTo>
                  <a:cubicBezTo>
                    <a:pt x="1" y="1460"/>
                    <a:pt x="1402" y="1"/>
                    <a:pt x="32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3" name="Google Shape;10763;p23"/>
            <p:cNvSpPr/>
            <p:nvPr/>
          </p:nvSpPr>
          <p:spPr>
            <a:xfrm>
              <a:off x="2601725" y="3864375"/>
              <a:ext cx="163450" cy="163475"/>
            </a:xfrm>
            <a:custGeom>
              <a:avLst/>
              <a:gdLst/>
              <a:ahLst/>
              <a:cxnLst/>
              <a:rect l="l" t="t" r="r" b="b"/>
              <a:pathLst>
                <a:path w="6538" h="6539" extrusionOk="0">
                  <a:moveTo>
                    <a:pt x="3269" y="1"/>
                  </a:moveTo>
                  <a:cubicBezTo>
                    <a:pt x="5137" y="1"/>
                    <a:pt x="6538" y="1460"/>
                    <a:pt x="6538" y="3328"/>
                  </a:cubicBezTo>
                  <a:cubicBezTo>
                    <a:pt x="6538" y="5137"/>
                    <a:pt x="5078" y="6538"/>
                    <a:pt x="3211" y="6538"/>
                  </a:cubicBezTo>
                  <a:cubicBezTo>
                    <a:pt x="1401" y="6538"/>
                    <a:pt x="0" y="5079"/>
                    <a:pt x="0" y="3269"/>
                  </a:cubicBezTo>
                  <a:cubicBezTo>
                    <a:pt x="0" y="1402"/>
                    <a:pt x="1460" y="1"/>
                    <a:pt x="32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4" name="Google Shape;10764;p23"/>
            <p:cNvSpPr/>
            <p:nvPr/>
          </p:nvSpPr>
          <p:spPr>
            <a:xfrm>
              <a:off x="2112875" y="28866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5020"/>
                    <a:pt x="5020" y="6480"/>
                    <a:pt x="3269" y="6480"/>
                  </a:cubicBezTo>
                  <a:cubicBezTo>
                    <a:pt x="1401" y="6480"/>
                    <a:pt x="0" y="5020"/>
                    <a:pt x="0" y="3211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020" y="0"/>
                    <a:pt x="6479" y="1460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5" name="Google Shape;10765;p23"/>
            <p:cNvSpPr/>
            <p:nvPr/>
          </p:nvSpPr>
          <p:spPr>
            <a:xfrm>
              <a:off x="3585250" y="4357600"/>
              <a:ext cx="162025" cy="163475"/>
            </a:xfrm>
            <a:custGeom>
              <a:avLst/>
              <a:gdLst/>
              <a:ahLst/>
              <a:cxnLst/>
              <a:rect l="l" t="t" r="r" b="b"/>
              <a:pathLst>
                <a:path w="6481" h="6539" extrusionOk="0">
                  <a:moveTo>
                    <a:pt x="3211" y="6538"/>
                  </a:moveTo>
                  <a:cubicBezTo>
                    <a:pt x="1460" y="6538"/>
                    <a:pt x="1" y="5079"/>
                    <a:pt x="1" y="3270"/>
                  </a:cubicBezTo>
                  <a:cubicBezTo>
                    <a:pt x="1" y="1460"/>
                    <a:pt x="1460" y="1"/>
                    <a:pt x="3270" y="59"/>
                  </a:cubicBezTo>
                  <a:cubicBezTo>
                    <a:pt x="5021" y="59"/>
                    <a:pt x="6480" y="1518"/>
                    <a:pt x="6480" y="3328"/>
                  </a:cubicBezTo>
                  <a:cubicBezTo>
                    <a:pt x="6480" y="5079"/>
                    <a:pt x="5021" y="6538"/>
                    <a:pt x="3211" y="653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6" name="Google Shape;10766;p23"/>
            <p:cNvSpPr/>
            <p:nvPr/>
          </p:nvSpPr>
          <p:spPr>
            <a:xfrm>
              <a:off x="383187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5020" y="0"/>
                    <a:pt x="6480" y="1401"/>
                    <a:pt x="6480" y="3269"/>
                  </a:cubicBezTo>
                  <a:cubicBezTo>
                    <a:pt x="6480" y="5020"/>
                    <a:pt x="5020" y="6479"/>
                    <a:pt x="3269" y="6479"/>
                  </a:cubicBezTo>
                  <a:cubicBezTo>
                    <a:pt x="1460" y="6479"/>
                    <a:pt x="1" y="5020"/>
                    <a:pt x="1" y="3211"/>
                  </a:cubicBezTo>
                  <a:cubicBezTo>
                    <a:pt x="1" y="1401"/>
                    <a:pt x="1401" y="0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7" name="Google Shape;10767;p23"/>
            <p:cNvSpPr/>
            <p:nvPr/>
          </p:nvSpPr>
          <p:spPr>
            <a:xfrm>
              <a:off x="2112875" y="26400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4962"/>
                    <a:pt x="5078" y="6422"/>
                    <a:pt x="3269" y="6480"/>
                  </a:cubicBezTo>
                  <a:cubicBezTo>
                    <a:pt x="1459" y="6480"/>
                    <a:pt x="0" y="5021"/>
                    <a:pt x="0" y="3211"/>
                  </a:cubicBezTo>
                  <a:cubicBezTo>
                    <a:pt x="0" y="1460"/>
                    <a:pt x="1459" y="1"/>
                    <a:pt x="3211" y="1"/>
                  </a:cubicBezTo>
                  <a:cubicBezTo>
                    <a:pt x="5020" y="1"/>
                    <a:pt x="6479" y="1402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8" name="Google Shape;10768;p23"/>
            <p:cNvSpPr/>
            <p:nvPr/>
          </p:nvSpPr>
          <p:spPr>
            <a:xfrm>
              <a:off x="2848325" y="41124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70" y="6480"/>
                  </a:moveTo>
                  <a:cubicBezTo>
                    <a:pt x="1518" y="6480"/>
                    <a:pt x="59" y="5020"/>
                    <a:pt x="1" y="3269"/>
                  </a:cubicBezTo>
                  <a:cubicBezTo>
                    <a:pt x="1" y="1460"/>
                    <a:pt x="1460" y="1"/>
                    <a:pt x="3211" y="1"/>
                  </a:cubicBezTo>
                  <a:cubicBezTo>
                    <a:pt x="5021" y="1"/>
                    <a:pt x="6480" y="1402"/>
                    <a:pt x="6480" y="3211"/>
                  </a:cubicBezTo>
                  <a:cubicBezTo>
                    <a:pt x="6480" y="4962"/>
                    <a:pt x="5079" y="6421"/>
                    <a:pt x="3270" y="64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9" name="Google Shape;10769;p23"/>
            <p:cNvSpPr/>
            <p:nvPr/>
          </p:nvSpPr>
          <p:spPr>
            <a:xfrm>
              <a:off x="2359475" y="36221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4962" y="0"/>
                    <a:pt x="6480" y="1459"/>
                    <a:pt x="6480" y="3211"/>
                  </a:cubicBezTo>
                  <a:cubicBezTo>
                    <a:pt x="6480" y="5020"/>
                    <a:pt x="5021" y="6479"/>
                    <a:pt x="3269" y="6479"/>
                  </a:cubicBezTo>
                  <a:cubicBezTo>
                    <a:pt x="1460" y="6479"/>
                    <a:pt x="1" y="5078"/>
                    <a:pt x="1" y="3269"/>
                  </a:cubicBezTo>
                  <a:cubicBezTo>
                    <a:pt x="1" y="1518"/>
                    <a:pt x="1402" y="59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0" name="Google Shape;10770;p23"/>
            <p:cNvSpPr/>
            <p:nvPr/>
          </p:nvSpPr>
          <p:spPr>
            <a:xfrm>
              <a:off x="4320725" y="11705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80" y="3211"/>
                  </a:moveTo>
                  <a:cubicBezTo>
                    <a:pt x="6480" y="5021"/>
                    <a:pt x="5021" y="6480"/>
                    <a:pt x="3269" y="6480"/>
                  </a:cubicBezTo>
                  <a:cubicBezTo>
                    <a:pt x="1518" y="6480"/>
                    <a:pt x="59" y="5021"/>
                    <a:pt x="59" y="3269"/>
                  </a:cubicBezTo>
                  <a:cubicBezTo>
                    <a:pt x="1" y="1518"/>
                    <a:pt x="1518" y="1"/>
                    <a:pt x="3269" y="59"/>
                  </a:cubicBezTo>
                  <a:cubicBezTo>
                    <a:pt x="5021" y="59"/>
                    <a:pt x="6480" y="1518"/>
                    <a:pt x="6480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1" name="Google Shape;10771;p23"/>
            <p:cNvSpPr/>
            <p:nvPr/>
          </p:nvSpPr>
          <p:spPr>
            <a:xfrm>
              <a:off x="407412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0" y="0"/>
                  </a:moveTo>
                  <a:cubicBezTo>
                    <a:pt x="5020" y="0"/>
                    <a:pt x="6479" y="1459"/>
                    <a:pt x="6479" y="3269"/>
                  </a:cubicBezTo>
                  <a:cubicBezTo>
                    <a:pt x="6479" y="4962"/>
                    <a:pt x="5020" y="6421"/>
                    <a:pt x="3269" y="6479"/>
                  </a:cubicBezTo>
                  <a:cubicBezTo>
                    <a:pt x="1518" y="6479"/>
                    <a:pt x="0" y="4962"/>
                    <a:pt x="58" y="3211"/>
                  </a:cubicBezTo>
                  <a:cubicBezTo>
                    <a:pt x="58" y="1459"/>
                    <a:pt x="1518" y="59"/>
                    <a:pt x="321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2" name="Google Shape;10772;p23"/>
            <p:cNvSpPr/>
            <p:nvPr/>
          </p:nvSpPr>
          <p:spPr>
            <a:xfrm>
              <a:off x="5301350" y="2149750"/>
              <a:ext cx="160550" cy="162000"/>
            </a:xfrm>
            <a:custGeom>
              <a:avLst/>
              <a:gdLst/>
              <a:ahLst/>
              <a:cxnLst/>
              <a:rect l="l" t="t" r="r" b="b"/>
              <a:pathLst>
                <a:path w="6422" h="6480" extrusionOk="0">
                  <a:moveTo>
                    <a:pt x="3211" y="6479"/>
                  </a:moveTo>
                  <a:cubicBezTo>
                    <a:pt x="1460" y="6479"/>
                    <a:pt x="1" y="5020"/>
                    <a:pt x="1" y="3269"/>
                  </a:cubicBezTo>
                  <a:cubicBezTo>
                    <a:pt x="1" y="1518"/>
                    <a:pt x="1460" y="59"/>
                    <a:pt x="3153" y="59"/>
                  </a:cubicBezTo>
                  <a:cubicBezTo>
                    <a:pt x="4962" y="0"/>
                    <a:pt x="6421" y="1518"/>
                    <a:pt x="6421" y="3269"/>
                  </a:cubicBezTo>
                  <a:cubicBezTo>
                    <a:pt x="6421" y="5020"/>
                    <a:pt x="4962" y="6479"/>
                    <a:pt x="3211" y="64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3" name="Google Shape;10773;p23"/>
            <p:cNvSpPr/>
            <p:nvPr/>
          </p:nvSpPr>
          <p:spPr>
            <a:xfrm>
              <a:off x="2112875" y="2396350"/>
              <a:ext cx="162000" cy="162025"/>
            </a:xfrm>
            <a:custGeom>
              <a:avLst/>
              <a:gdLst/>
              <a:ahLst/>
              <a:cxnLst/>
              <a:rect l="l" t="t" r="r" b="b"/>
              <a:pathLst>
                <a:path w="6480" h="6481" extrusionOk="0">
                  <a:moveTo>
                    <a:pt x="6421" y="3270"/>
                  </a:moveTo>
                  <a:cubicBezTo>
                    <a:pt x="6421" y="5021"/>
                    <a:pt x="4962" y="6480"/>
                    <a:pt x="3211" y="6480"/>
                  </a:cubicBezTo>
                  <a:cubicBezTo>
                    <a:pt x="1459" y="6422"/>
                    <a:pt x="0" y="4962"/>
                    <a:pt x="0" y="3270"/>
                  </a:cubicBezTo>
                  <a:cubicBezTo>
                    <a:pt x="59" y="1519"/>
                    <a:pt x="1518" y="1"/>
                    <a:pt x="3269" y="59"/>
                  </a:cubicBezTo>
                  <a:cubicBezTo>
                    <a:pt x="5020" y="59"/>
                    <a:pt x="6479" y="1519"/>
                    <a:pt x="6421" y="32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4" name="Google Shape;10774;p23"/>
            <p:cNvSpPr/>
            <p:nvPr/>
          </p:nvSpPr>
          <p:spPr>
            <a:xfrm>
              <a:off x="5301350" y="3376975"/>
              <a:ext cx="159075" cy="160550"/>
            </a:xfrm>
            <a:custGeom>
              <a:avLst/>
              <a:gdLst/>
              <a:ahLst/>
              <a:cxnLst/>
              <a:rect l="l" t="t" r="r" b="b"/>
              <a:pathLst>
                <a:path w="6363" h="6422" extrusionOk="0">
                  <a:moveTo>
                    <a:pt x="6363" y="3211"/>
                  </a:moveTo>
                  <a:cubicBezTo>
                    <a:pt x="6363" y="4962"/>
                    <a:pt x="4904" y="6422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59" y="1402"/>
                    <a:pt x="1460" y="1"/>
                    <a:pt x="3211" y="1"/>
                  </a:cubicBezTo>
                  <a:cubicBezTo>
                    <a:pt x="4904" y="1"/>
                    <a:pt x="6363" y="1460"/>
                    <a:pt x="636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5" name="Google Shape;10775;p23"/>
            <p:cNvSpPr/>
            <p:nvPr/>
          </p:nvSpPr>
          <p:spPr>
            <a:xfrm>
              <a:off x="3340100" y="4360525"/>
              <a:ext cx="159100" cy="159075"/>
            </a:xfrm>
            <a:custGeom>
              <a:avLst/>
              <a:gdLst/>
              <a:ahLst/>
              <a:cxnLst/>
              <a:rect l="l" t="t" r="r" b="b"/>
              <a:pathLst>
                <a:path w="6364" h="6363" extrusionOk="0">
                  <a:moveTo>
                    <a:pt x="6363" y="3153"/>
                  </a:moveTo>
                  <a:cubicBezTo>
                    <a:pt x="6363" y="4904"/>
                    <a:pt x="4904" y="6363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1" y="1460"/>
                    <a:pt x="1460" y="1"/>
                    <a:pt x="3153" y="1"/>
                  </a:cubicBezTo>
                  <a:cubicBezTo>
                    <a:pt x="4904" y="1"/>
                    <a:pt x="6363" y="1460"/>
                    <a:pt x="6363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6" name="Google Shape;10776;p23"/>
            <p:cNvSpPr/>
            <p:nvPr/>
          </p:nvSpPr>
          <p:spPr>
            <a:xfrm>
              <a:off x="2114325" y="3134750"/>
              <a:ext cx="159075" cy="159075"/>
            </a:xfrm>
            <a:custGeom>
              <a:avLst/>
              <a:gdLst/>
              <a:ahLst/>
              <a:cxnLst/>
              <a:rect l="l" t="t" r="r" b="b"/>
              <a:pathLst>
                <a:path w="6363" h="6363" extrusionOk="0">
                  <a:moveTo>
                    <a:pt x="3153" y="6363"/>
                  </a:moveTo>
                  <a:cubicBezTo>
                    <a:pt x="1460" y="6363"/>
                    <a:pt x="1" y="4904"/>
                    <a:pt x="1" y="3152"/>
                  </a:cubicBezTo>
                  <a:cubicBezTo>
                    <a:pt x="1" y="1460"/>
                    <a:pt x="1460" y="0"/>
                    <a:pt x="3153" y="0"/>
                  </a:cubicBezTo>
                  <a:cubicBezTo>
                    <a:pt x="4904" y="0"/>
                    <a:pt x="6363" y="1460"/>
                    <a:pt x="6363" y="3152"/>
                  </a:cubicBezTo>
                  <a:cubicBezTo>
                    <a:pt x="6363" y="4904"/>
                    <a:pt x="4904" y="6363"/>
                    <a:pt x="3153" y="63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7" name="Google Shape;10777;p23"/>
            <p:cNvSpPr/>
            <p:nvPr/>
          </p:nvSpPr>
          <p:spPr>
            <a:xfrm>
              <a:off x="4812500" y="1415725"/>
              <a:ext cx="159075" cy="157625"/>
            </a:xfrm>
            <a:custGeom>
              <a:avLst/>
              <a:gdLst/>
              <a:ahLst/>
              <a:cxnLst/>
              <a:rect l="l" t="t" r="r" b="b"/>
              <a:pathLst>
                <a:path w="6363" h="6305" extrusionOk="0">
                  <a:moveTo>
                    <a:pt x="6305" y="3153"/>
                  </a:moveTo>
                  <a:cubicBezTo>
                    <a:pt x="6363" y="4904"/>
                    <a:pt x="4904" y="6305"/>
                    <a:pt x="3153" y="6305"/>
                  </a:cubicBezTo>
                  <a:cubicBezTo>
                    <a:pt x="1401" y="6305"/>
                    <a:pt x="1" y="4904"/>
                    <a:pt x="1" y="3211"/>
                  </a:cubicBezTo>
                  <a:cubicBezTo>
                    <a:pt x="1" y="1460"/>
                    <a:pt x="1401" y="1"/>
                    <a:pt x="3211" y="1"/>
                  </a:cubicBezTo>
                  <a:cubicBezTo>
                    <a:pt x="4904" y="1"/>
                    <a:pt x="6305" y="1402"/>
                    <a:pt x="6305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8" name="Google Shape;10778;p23"/>
            <p:cNvSpPr/>
            <p:nvPr/>
          </p:nvSpPr>
          <p:spPr>
            <a:xfrm>
              <a:off x="5059125" y="1660900"/>
              <a:ext cx="159075" cy="160525"/>
            </a:xfrm>
            <a:custGeom>
              <a:avLst/>
              <a:gdLst/>
              <a:ahLst/>
              <a:cxnLst/>
              <a:rect l="l" t="t" r="r" b="b"/>
              <a:pathLst>
                <a:path w="6363" h="6421" extrusionOk="0">
                  <a:moveTo>
                    <a:pt x="6363" y="3269"/>
                  </a:moveTo>
                  <a:cubicBezTo>
                    <a:pt x="6304" y="5020"/>
                    <a:pt x="4845" y="6421"/>
                    <a:pt x="3094" y="6363"/>
                  </a:cubicBezTo>
                  <a:cubicBezTo>
                    <a:pt x="1343" y="6363"/>
                    <a:pt x="0" y="4903"/>
                    <a:pt x="0" y="3211"/>
                  </a:cubicBezTo>
                  <a:cubicBezTo>
                    <a:pt x="59" y="1401"/>
                    <a:pt x="1518" y="0"/>
                    <a:pt x="3269" y="59"/>
                  </a:cubicBezTo>
                  <a:cubicBezTo>
                    <a:pt x="4962" y="117"/>
                    <a:pt x="6363" y="1518"/>
                    <a:pt x="6363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9" name="Google Shape;10779;p23"/>
            <p:cNvSpPr/>
            <p:nvPr/>
          </p:nvSpPr>
          <p:spPr>
            <a:xfrm>
              <a:off x="3097875" y="1172050"/>
              <a:ext cx="157625" cy="159075"/>
            </a:xfrm>
            <a:custGeom>
              <a:avLst/>
              <a:gdLst/>
              <a:ahLst/>
              <a:cxnLst/>
              <a:rect l="l" t="t" r="r" b="b"/>
              <a:pathLst>
                <a:path w="6305" h="6363" extrusionOk="0">
                  <a:moveTo>
                    <a:pt x="6304" y="3152"/>
                  </a:moveTo>
                  <a:cubicBezTo>
                    <a:pt x="6304" y="4903"/>
                    <a:pt x="4903" y="6362"/>
                    <a:pt x="3152" y="6362"/>
                  </a:cubicBezTo>
                  <a:cubicBezTo>
                    <a:pt x="1401" y="6362"/>
                    <a:pt x="0" y="4962"/>
                    <a:pt x="0" y="3210"/>
                  </a:cubicBezTo>
                  <a:cubicBezTo>
                    <a:pt x="0" y="1459"/>
                    <a:pt x="1401" y="0"/>
                    <a:pt x="3152" y="58"/>
                  </a:cubicBezTo>
                  <a:cubicBezTo>
                    <a:pt x="4903" y="58"/>
                    <a:pt x="6304" y="1459"/>
                    <a:pt x="6304" y="31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0" name="Google Shape;10780;p23"/>
            <p:cNvSpPr/>
            <p:nvPr/>
          </p:nvSpPr>
          <p:spPr>
            <a:xfrm>
              <a:off x="4323650" y="4361975"/>
              <a:ext cx="156175" cy="156175"/>
            </a:xfrm>
            <a:custGeom>
              <a:avLst/>
              <a:gdLst/>
              <a:ahLst/>
              <a:cxnLst/>
              <a:rect l="l" t="t" r="r" b="b"/>
              <a:pathLst>
                <a:path w="6247" h="6247" extrusionOk="0">
                  <a:moveTo>
                    <a:pt x="3152" y="1"/>
                  </a:moveTo>
                  <a:cubicBezTo>
                    <a:pt x="4904" y="59"/>
                    <a:pt x="6246" y="1460"/>
                    <a:pt x="6246" y="3211"/>
                  </a:cubicBezTo>
                  <a:cubicBezTo>
                    <a:pt x="6188" y="4904"/>
                    <a:pt x="4845" y="6247"/>
                    <a:pt x="3094" y="6188"/>
                  </a:cubicBezTo>
                  <a:cubicBezTo>
                    <a:pt x="1343" y="6188"/>
                    <a:pt x="0" y="4787"/>
                    <a:pt x="59" y="3036"/>
                  </a:cubicBezTo>
                  <a:cubicBezTo>
                    <a:pt x="59" y="1343"/>
                    <a:pt x="1460" y="1"/>
                    <a:pt x="31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1" name="Google Shape;10781;p23"/>
            <p:cNvSpPr/>
            <p:nvPr/>
          </p:nvSpPr>
          <p:spPr>
            <a:xfrm>
              <a:off x="2609025" y="1417200"/>
              <a:ext cx="156150" cy="154700"/>
            </a:xfrm>
            <a:custGeom>
              <a:avLst/>
              <a:gdLst/>
              <a:ahLst/>
              <a:cxnLst/>
              <a:rect l="l" t="t" r="r" b="b"/>
              <a:pathLst>
                <a:path w="6246" h="6188" extrusionOk="0">
                  <a:moveTo>
                    <a:pt x="6187" y="3094"/>
                  </a:moveTo>
                  <a:cubicBezTo>
                    <a:pt x="6246" y="4787"/>
                    <a:pt x="4845" y="6188"/>
                    <a:pt x="3152" y="6188"/>
                  </a:cubicBezTo>
                  <a:cubicBezTo>
                    <a:pt x="1459" y="6188"/>
                    <a:pt x="58" y="4845"/>
                    <a:pt x="58" y="3152"/>
                  </a:cubicBezTo>
                  <a:cubicBezTo>
                    <a:pt x="0" y="1401"/>
                    <a:pt x="1401" y="59"/>
                    <a:pt x="3094" y="0"/>
                  </a:cubicBezTo>
                  <a:cubicBezTo>
                    <a:pt x="4786" y="0"/>
                    <a:pt x="6187" y="1401"/>
                    <a:pt x="618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2" name="Google Shape;10782;p23"/>
            <p:cNvSpPr/>
            <p:nvPr/>
          </p:nvSpPr>
          <p:spPr>
            <a:xfrm>
              <a:off x="5060575" y="387312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4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4"/>
                  </a:cubicBezTo>
                  <a:cubicBezTo>
                    <a:pt x="1" y="1343"/>
                    <a:pt x="1401" y="1"/>
                    <a:pt x="3094" y="1"/>
                  </a:cubicBezTo>
                  <a:cubicBezTo>
                    <a:pt x="4845" y="1"/>
                    <a:pt x="6188" y="1402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3" name="Google Shape;10783;p23"/>
            <p:cNvSpPr/>
            <p:nvPr/>
          </p:nvSpPr>
          <p:spPr>
            <a:xfrm>
              <a:off x="2115775" y="215412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787"/>
                    <a:pt x="4846" y="6129"/>
                    <a:pt x="3153" y="6188"/>
                  </a:cubicBezTo>
                  <a:cubicBezTo>
                    <a:pt x="1402" y="6188"/>
                    <a:pt x="1" y="4787"/>
                    <a:pt x="1" y="3036"/>
                  </a:cubicBezTo>
                  <a:cubicBezTo>
                    <a:pt x="59" y="1343"/>
                    <a:pt x="1402" y="0"/>
                    <a:pt x="3153" y="0"/>
                  </a:cubicBezTo>
                  <a:cubicBezTo>
                    <a:pt x="4846" y="0"/>
                    <a:pt x="6188" y="1343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4" name="Google Shape;10784;p23"/>
            <p:cNvSpPr/>
            <p:nvPr/>
          </p:nvSpPr>
          <p:spPr>
            <a:xfrm>
              <a:off x="4813950" y="411537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845"/>
                    <a:pt x="4787" y="6188"/>
                    <a:pt x="3095" y="6188"/>
                  </a:cubicBezTo>
                  <a:cubicBezTo>
                    <a:pt x="1402" y="6188"/>
                    <a:pt x="1" y="4728"/>
                    <a:pt x="59" y="3036"/>
                  </a:cubicBezTo>
                  <a:cubicBezTo>
                    <a:pt x="59" y="1401"/>
                    <a:pt x="1460" y="0"/>
                    <a:pt x="3095" y="0"/>
                  </a:cubicBezTo>
                  <a:cubicBezTo>
                    <a:pt x="4787" y="0"/>
                    <a:pt x="6188" y="1401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5" name="Google Shape;10785;p23"/>
            <p:cNvSpPr/>
            <p:nvPr/>
          </p:nvSpPr>
          <p:spPr>
            <a:xfrm>
              <a:off x="3099325" y="436197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5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5"/>
                  </a:cubicBezTo>
                  <a:cubicBezTo>
                    <a:pt x="1" y="1460"/>
                    <a:pt x="1343" y="59"/>
                    <a:pt x="3036" y="59"/>
                  </a:cubicBezTo>
                  <a:cubicBezTo>
                    <a:pt x="4729" y="1"/>
                    <a:pt x="6129" y="1402"/>
                    <a:pt x="612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6" name="Google Shape;10786;p23"/>
            <p:cNvSpPr/>
            <p:nvPr/>
          </p:nvSpPr>
          <p:spPr>
            <a:xfrm>
              <a:off x="2115775" y="3378450"/>
              <a:ext cx="156175" cy="156150"/>
            </a:xfrm>
            <a:custGeom>
              <a:avLst/>
              <a:gdLst/>
              <a:ahLst/>
              <a:cxnLst/>
              <a:rect l="l" t="t" r="r" b="b"/>
              <a:pathLst>
                <a:path w="6247" h="6246" extrusionOk="0">
                  <a:moveTo>
                    <a:pt x="3153" y="59"/>
                  </a:moveTo>
                  <a:cubicBezTo>
                    <a:pt x="4846" y="117"/>
                    <a:pt x="6247" y="1576"/>
                    <a:pt x="6188" y="3211"/>
                  </a:cubicBezTo>
                  <a:cubicBezTo>
                    <a:pt x="6130" y="4903"/>
                    <a:pt x="4671" y="6246"/>
                    <a:pt x="3036" y="6188"/>
                  </a:cubicBezTo>
                  <a:cubicBezTo>
                    <a:pt x="1343" y="6129"/>
                    <a:pt x="1" y="4728"/>
                    <a:pt x="59" y="3036"/>
                  </a:cubicBezTo>
                  <a:cubicBezTo>
                    <a:pt x="118" y="1343"/>
                    <a:pt x="1519" y="0"/>
                    <a:pt x="3153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7" name="Google Shape;10787;p23"/>
            <p:cNvSpPr/>
            <p:nvPr/>
          </p:nvSpPr>
          <p:spPr>
            <a:xfrm>
              <a:off x="2362400" y="1663800"/>
              <a:ext cx="156175" cy="154725"/>
            </a:xfrm>
            <a:custGeom>
              <a:avLst/>
              <a:gdLst/>
              <a:ahLst/>
              <a:cxnLst/>
              <a:rect l="l" t="t" r="r" b="b"/>
              <a:pathLst>
                <a:path w="6247" h="6189" extrusionOk="0">
                  <a:moveTo>
                    <a:pt x="59" y="3095"/>
                  </a:moveTo>
                  <a:cubicBezTo>
                    <a:pt x="59" y="1402"/>
                    <a:pt x="1518" y="1"/>
                    <a:pt x="3152" y="59"/>
                  </a:cubicBezTo>
                  <a:cubicBezTo>
                    <a:pt x="4845" y="59"/>
                    <a:pt x="6246" y="1519"/>
                    <a:pt x="6188" y="3211"/>
                  </a:cubicBezTo>
                  <a:cubicBezTo>
                    <a:pt x="6129" y="4846"/>
                    <a:pt x="4729" y="6188"/>
                    <a:pt x="3094" y="6188"/>
                  </a:cubicBezTo>
                  <a:cubicBezTo>
                    <a:pt x="1401" y="6188"/>
                    <a:pt x="0" y="4729"/>
                    <a:pt x="5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8" name="Google Shape;10788;p23"/>
            <p:cNvSpPr/>
            <p:nvPr/>
          </p:nvSpPr>
          <p:spPr>
            <a:xfrm>
              <a:off x="4571725" y="1174950"/>
              <a:ext cx="153250" cy="154725"/>
            </a:xfrm>
            <a:custGeom>
              <a:avLst/>
              <a:gdLst/>
              <a:ahLst/>
              <a:cxnLst/>
              <a:rect l="l" t="t" r="r" b="b"/>
              <a:pathLst>
                <a:path w="6130" h="6189" extrusionOk="0">
                  <a:moveTo>
                    <a:pt x="6129" y="3094"/>
                  </a:moveTo>
                  <a:cubicBezTo>
                    <a:pt x="6129" y="4729"/>
                    <a:pt x="4787" y="6130"/>
                    <a:pt x="3094" y="6130"/>
                  </a:cubicBezTo>
                  <a:cubicBezTo>
                    <a:pt x="1460" y="6188"/>
                    <a:pt x="0" y="4729"/>
                    <a:pt x="59" y="3036"/>
                  </a:cubicBezTo>
                  <a:cubicBezTo>
                    <a:pt x="59" y="1402"/>
                    <a:pt x="1460" y="1"/>
                    <a:pt x="3094" y="1"/>
                  </a:cubicBezTo>
                  <a:cubicBezTo>
                    <a:pt x="4728" y="1"/>
                    <a:pt x="6129" y="1402"/>
                    <a:pt x="6129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9" name="Google Shape;10789;p23"/>
            <p:cNvSpPr/>
            <p:nvPr/>
          </p:nvSpPr>
          <p:spPr>
            <a:xfrm>
              <a:off x="5308650" y="1911875"/>
              <a:ext cx="153250" cy="153250"/>
            </a:xfrm>
            <a:custGeom>
              <a:avLst/>
              <a:gdLst/>
              <a:ahLst/>
              <a:cxnLst/>
              <a:rect l="l" t="t" r="r" b="b"/>
              <a:pathLst>
                <a:path w="6130" h="6130" extrusionOk="0">
                  <a:moveTo>
                    <a:pt x="6129" y="3036"/>
                  </a:moveTo>
                  <a:cubicBezTo>
                    <a:pt x="6129" y="4671"/>
                    <a:pt x="4728" y="6071"/>
                    <a:pt x="3094" y="6130"/>
                  </a:cubicBezTo>
                  <a:cubicBezTo>
                    <a:pt x="1460" y="6130"/>
                    <a:pt x="0" y="4729"/>
                    <a:pt x="0" y="3036"/>
                  </a:cubicBezTo>
                  <a:cubicBezTo>
                    <a:pt x="0" y="1402"/>
                    <a:pt x="1401" y="1"/>
                    <a:pt x="3036" y="1"/>
                  </a:cubicBezTo>
                  <a:cubicBezTo>
                    <a:pt x="4728" y="1"/>
                    <a:pt x="6071" y="1402"/>
                    <a:pt x="6129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0" name="Google Shape;10790;p23"/>
            <p:cNvSpPr/>
            <p:nvPr/>
          </p:nvSpPr>
          <p:spPr>
            <a:xfrm>
              <a:off x="2855625" y="1173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3036"/>
                  </a:moveTo>
                  <a:cubicBezTo>
                    <a:pt x="5955" y="4670"/>
                    <a:pt x="4612" y="5954"/>
                    <a:pt x="2919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285"/>
                    <a:pt x="1343" y="0"/>
                    <a:pt x="2978" y="0"/>
                  </a:cubicBezTo>
                  <a:cubicBezTo>
                    <a:pt x="4670" y="59"/>
                    <a:pt x="5955" y="1343"/>
                    <a:pt x="5955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1" name="Google Shape;10791;p23"/>
            <p:cNvSpPr/>
            <p:nvPr/>
          </p:nvSpPr>
          <p:spPr>
            <a:xfrm>
              <a:off x="5307200" y="3627975"/>
              <a:ext cx="148850" cy="150325"/>
            </a:xfrm>
            <a:custGeom>
              <a:avLst/>
              <a:gdLst/>
              <a:ahLst/>
              <a:cxnLst/>
              <a:rect l="l" t="t" r="r" b="b"/>
              <a:pathLst>
                <a:path w="5954" h="6013" extrusionOk="0">
                  <a:moveTo>
                    <a:pt x="2977" y="6013"/>
                  </a:moveTo>
                  <a:cubicBezTo>
                    <a:pt x="1284" y="6013"/>
                    <a:pt x="0" y="4670"/>
                    <a:pt x="0" y="3036"/>
                  </a:cubicBezTo>
                  <a:cubicBezTo>
                    <a:pt x="0" y="1343"/>
                    <a:pt x="1343" y="1"/>
                    <a:pt x="3035" y="59"/>
                  </a:cubicBezTo>
                  <a:cubicBezTo>
                    <a:pt x="4670" y="59"/>
                    <a:pt x="5954" y="1402"/>
                    <a:pt x="5954" y="3036"/>
                  </a:cubicBezTo>
                  <a:cubicBezTo>
                    <a:pt x="5954" y="4729"/>
                    <a:pt x="4611" y="6013"/>
                    <a:pt x="2977" y="60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2" name="Google Shape;10792;p23"/>
            <p:cNvSpPr/>
            <p:nvPr/>
          </p:nvSpPr>
          <p:spPr>
            <a:xfrm>
              <a:off x="3839175" y="931250"/>
              <a:ext cx="147400" cy="148875"/>
            </a:xfrm>
            <a:custGeom>
              <a:avLst/>
              <a:gdLst/>
              <a:ahLst/>
              <a:cxnLst/>
              <a:rect l="l" t="t" r="r" b="b"/>
              <a:pathLst>
                <a:path w="5896" h="5955" extrusionOk="0">
                  <a:moveTo>
                    <a:pt x="2977" y="5955"/>
                  </a:moveTo>
                  <a:cubicBezTo>
                    <a:pt x="1285" y="5955"/>
                    <a:pt x="0" y="4612"/>
                    <a:pt x="0" y="2978"/>
                  </a:cubicBezTo>
                  <a:cubicBezTo>
                    <a:pt x="0" y="1285"/>
                    <a:pt x="1285" y="1"/>
                    <a:pt x="2977" y="1"/>
                  </a:cubicBezTo>
                  <a:cubicBezTo>
                    <a:pt x="4612" y="1"/>
                    <a:pt x="5896" y="1285"/>
                    <a:pt x="5896" y="2920"/>
                  </a:cubicBezTo>
                  <a:cubicBezTo>
                    <a:pt x="5896" y="4612"/>
                    <a:pt x="4612" y="5896"/>
                    <a:pt x="2977" y="595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3" name="Google Shape;10793;p23"/>
            <p:cNvSpPr/>
            <p:nvPr/>
          </p:nvSpPr>
          <p:spPr>
            <a:xfrm>
              <a:off x="2365325" y="3871675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4" y="2977"/>
                  </a:moveTo>
                  <a:cubicBezTo>
                    <a:pt x="5954" y="4670"/>
                    <a:pt x="4670" y="5954"/>
                    <a:pt x="3035" y="5954"/>
                  </a:cubicBezTo>
                  <a:cubicBezTo>
                    <a:pt x="1343" y="5954"/>
                    <a:pt x="0" y="4612"/>
                    <a:pt x="0" y="2919"/>
                  </a:cubicBezTo>
                  <a:cubicBezTo>
                    <a:pt x="59" y="1285"/>
                    <a:pt x="1343" y="0"/>
                    <a:pt x="3035" y="0"/>
                  </a:cubicBezTo>
                  <a:cubicBezTo>
                    <a:pt x="4670" y="0"/>
                    <a:pt x="5954" y="1343"/>
                    <a:pt x="5954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4" name="Google Shape;10794;p23"/>
            <p:cNvSpPr/>
            <p:nvPr/>
          </p:nvSpPr>
          <p:spPr>
            <a:xfrm>
              <a:off x="2607550" y="4118300"/>
              <a:ext cx="150325" cy="150325"/>
            </a:xfrm>
            <a:custGeom>
              <a:avLst/>
              <a:gdLst/>
              <a:ahLst/>
              <a:cxnLst/>
              <a:rect l="l" t="t" r="r" b="b"/>
              <a:pathLst>
                <a:path w="6013" h="6013" extrusionOk="0">
                  <a:moveTo>
                    <a:pt x="6013" y="2977"/>
                  </a:moveTo>
                  <a:cubicBezTo>
                    <a:pt x="6013" y="4611"/>
                    <a:pt x="4729" y="5954"/>
                    <a:pt x="3036" y="5954"/>
                  </a:cubicBezTo>
                  <a:cubicBezTo>
                    <a:pt x="1343" y="6012"/>
                    <a:pt x="1" y="4670"/>
                    <a:pt x="59" y="2977"/>
                  </a:cubicBezTo>
                  <a:cubicBezTo>
                    <a:pt x="59" y="1284"/>
                    <a:pt x="1343" y="0"/>
                    <a:pt x="3036" y="0"/>
                  </a:cubicBezTo>
                  <a:cubicBezTo>
                    <a:pt x="4670" y="0"/>
                    <a:pt x="6013" y="1343"/>
                    <a:pt x="6013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5" name="Google Shape;10795;p23"/>
            <p:cNvSpPr/>
            <p:nvPr/>
          </p:nvSpPr>
          <p:spPr>
            <a:xfrm>
              <a:off x="5553800" y="2892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1" y="2919"/>
                  </a:moveTo>
                  <a:cubicBezTo>
                    <a:pt x="1" y="1285"/>
                    <a:pt x="1343" y="1"/>
                    <a:pt x="3036" y="59"/>
                  </a:cubicBezTo>
                  <a:cubicBezTo>
                    <a:pt x="4670" y="59"/>
                    <a:pt x="5955" y="1402"/>
                    <a:pt x="5955" y="3095"/>
                  </a:cubicBezTo>
                  <a:cubicBezTo>
                    <a:pt x="5896" y="4729"/>
                    <a:pt x="4612" y="5955"/>
                    <a:pt x="2919" y="5955"/>
                  </a:cubicBezTo>
                  <a:cubicBezTo>
                    <a:pt x="1285" y="5955"/>
                    <a:pt x="1" y="4612"/>
                    <a:pt x="1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6" name="Google Shape;10796;p23"/>
            <p:cNvSpPr/>
            <p:nvPr/>
          </p:nvSpPr>
          <p:spPr>
            <a:xfrm>
              <a:off x="5553800" y="26459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2977"/>
                  </a:moveTo>
                  <a:cubicBezTo>
                    <a:pt x="5955" y="4670"/>
                    <a:pt x="4612" y="5954"/>
                    <a:pt x="2978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343"/>
                    <a:pt x="1285" y="59"/>
                    <a:pt x="2919" y="0"/>
                  </a:cubicBezTo>
                  <a:cubicBezTo>
                    <a:pt x="4612" y="0"/>
                    <a:pt x="5955" y="1284"/>
                    <a:pt x="5955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7" name="Google Shape;10797;p23"/>
            <p:cNvSpPr/>
            <p:nvPr/>
          </p:nvSpPr>
          <p:spPr>
            <a:xfrm>
              <a:off x="3592550" y="931250"/>
              <a:ext cx="147425" cy="148875"/>
            </a:xfrm>
            <a:custGeom>
              <a:avLst/>
              <a:gdLst/>
              <a:ahLst/>
              <a:cxnLst/>
              <a:rect l="l" t="t" r="r" b="b"/>
              <a:pathLst>
                <a:path w="5897" h="5955" extrusionOk="0">
                  <a:moveTo>
                    <a:pt x="5896" y="2978"/>
                  </a:moveTo>
                  <a:cubicBezTo>
                    <a:pt x="5896" y="4612"/>
                    <a:pt x="4612" y="5955"/>
                    <a:pt x="2919" y="5896"/>
                  </a:cubicBezTo>
                  <a:cubicBezTo>
                    <a:pt x="1285" y="5896"/>
                    <a:pt x="1" y="4612"/>
                    <a:pt x="1" y="2978"/>
                  </a:cubicBezTo>
                  <a:cubicBezTo>
                    <a:pt x="1" y="1285"/>
                    <a:pt x="1285" y="1"/>
                    <a:pt x="2978" y="1"/>
                  </a:cubicBezTo>
                  <a:cubicBezTo>
                    <a:pt x="4612" y="1"/>
                    <a:pt x="5896" y="1285"/>
                    <a:pt x="5896" y="29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8" name="Google Shape;10798;p23"/>
            <p:cNvSpPr/>
            <p:nvPr/>
          </p:nvSpPr>
          <p:spPr>
            <a:xfrm>
              <a:off x="4571725" y="4366375"/>
              <a:ext cx="147400" cy="147400"/>
            </a:xfrm>
            <a:custGeom>
              <a:avLst/>
              <a:gdLst/>
              <a:ahLst/>
              <a:cxnLst/>
              <a:rect l="l" t="t" r="r" b="b"/>
              <a:pathLst>
                <a:path w="5896" h="5896" extrusionOk="0">
                  <a:moveTo>
                    <a:pt x="5896" y="2977"/>
                  </a:moveTo>
                  <a:cubicBezTo>
                    <a:pt x="5896" y="4553"/>
                    <a:pt x="4553" y="5895"/>
                    <a:pt x="2919" y="5895"/>
                  </a:cubicBezTo>
                  <a:cubicBezTo>
                    <a:pt x="1285" y="5895"/>
                    <a:pt x="0" y="4553"/>
                    <a:pt x="0" y="2860"/>
                  </a:cubicBezTo>
                  <a:cubicBezTo>
                    <a:pt x="0" y="1226"/>
                    <a:pt x="1343" y="0"/>
                    <a:pt x="2977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9" name="Google Shape;10799;p23"/>
            <p:cNvSpPr/>
            <p:nvPr/>
          </p:nvSpPr>
          <p:spPr>
            <a:xfrm>
              <a:off x="5555275" y="24051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553" y="5837"/>
                    <a:pt x="2919" y="5837"/>
                  </a:cubicBezTo>
                  <a:cubicBezTo>
                    <a:pt x="1284" y="5837"/>
                    <a:pt x="0" y="4553"/>
                    <a:pt x="0" y="2919"/>
                  </a:cubicBezTo>
                  <a:cubicBezTo>
                    <a:pt x="0" y="1284"/>
                    <a:pt x="1284" y="0"/>
                    <a:pt x="2919" y="0"/>
                  </a:cubicBezTo>
                  <a:cubicBezTo>
                    <a:pt x="4495" y="0"/>
                    <a:pt x="5837" y="1284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0" name="Google Shape;10800;p23"/>
            <p:cNvSpPr/>
            <p:nvPr/>
          </p:nvSpPr>
          <p:spPr>
            <a:xfrm>
              <a:off x="2120150" y="1910425"/>
              <a:ext cx="147425" cy="147400"/>
            </a:xfrm>
            <a:custGeom>
              <a:avLst/>
              <a:gdLst/>
              <a:ahLst/>
              <a:cxnLst/>
              <a:rect l="l" t="t" r="r" b="b"/>
              <a:pathLst>
                <a:path w="5897" h="5896" extrusionOk="0">
                  <a:moveTo>
                    <a:pt x="5896" y="2919"/>
                  </a:moveTo>
                  <a:cubicBezTo>
                    <a:pt x="5896" y="4553"/>
                    <a:pt x="4612" y="5896"/>
                    <a:pt x="2978" y="5896"/>
                  </a:cubicBezTo>
                  <a:cubicBezTo>
                    <a:pt x="1344" y="5896"/>
                    <a:pt x="1" y="4612"/>
                    <a:pt x="1" y="2977"/>
                  </a:cubicBezTo>
                  <a:cubicBezTo>
                    <a:pt x="1" y="1343"/>
                    <a:pt x="1285" y="59"/>
                    <a:pt x="2920" y="1"/>
                  </a:cubicBezTo>
                  <a:cubicBezTo>
                    <a:pt x="4554" y="1"/>
                    <a:pt x="5838" y="1285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1" name="Google Shape;10801;p23"/>
            <p:cNvSpPr/>
            <p:nvPr/>
          </p:nvSpPr>
          <p:spPr>
            <a:xfrm>
              <a:off x="4081400" y="93272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5896" y="2919"/>
                  </a:moveTo>
                  <a:cubicBezTo>
                    <a:pt x="5896" y="4553"/>
                    <a:pt x="4554" y="5837"/>
                    <a:pt x="2919" y="5837"/>
                  </a:cubicBezTo>
                  <a:cubicBezTo>
                    <a:pt x="1285" y="5779"/>
                    <a:pt x="1" y="4437"/>
                    <a:pt x="59" y="2861"/>
                  </a:cubicBezTo>
                  <a:cubicBezTo>
                    <a:pt x="59" y="1226"/>
                    <a:pt x="1402" y="0"/>
                    <a:pt x="2978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2" name="Google Shape;10802;p23"/>
            <p:cNvSpPr/>
            <p:nvPr/>
          </p:nvSpPr>
          <p:spPr>
            <a:xfrm>
              <a:off x="5553800" y="314057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2978" y="1"/>
                  </a:moveTo>
                  <a:cubicBezTo>
                    <a:pt x="4554" y="1"/>
                    <a:pt x="5896" y="1402"/>
                    <a:pt x="5896" y="2978"/>
                  </a:cubicBezTo>
                  <a:cubicBezTo>
                    <a:pt x="5838" y="4554"/>
                    <a:pt x="4554" y="5838"/>
                    <a:pt x="2978" y="5838"/>
                  </a:cubicBezTo>
                  <a:cubicBezTo>
                    <a:pt x="1343" y="5838"/>
                    <a:pt x="1" y="4495"/>
                    <a:pt x="59" y="2861"/>
                  </a:cubicBezTo>
                  <a:cubicBezTo>
                    <a:pt x="59" y="1285"/>
                    <a:pt x="1402" y="1"/>
                    <a:pt x="29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3" name="Google Shape;10803;p23"/>
            <p:cNvSpPr/>
            <p:nvPr/>
          </p:nvSpPr>
          <p:spPr>
            <a:xfrm>
              <a:off x="5064950" y="14215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8" y="2977"/>
                  </a:moveTo>
                  <a:cubicBezTo>
                    <a:pt x="5838" y="4553"/>
                    <a:pt x="4495" y="5838"/>
                    <a:pt x="2919" y="5838"/>
                  </a:cubicBezTo>
                  <a:cubicBezTo>
                    <a:pt x="1343" y="5838"/>
                    <a:pt x="1" y="4495"/>
                    <a:pt x="59" y="2919"/>
                  </a:cubicBezTo>
                  <a:cubicBezTo>
                    <a:pt x="59" y="1343"/>
                    <a:pt x="1402" y="0"/>
                    <a:pt x="2978" y="59"/>
                  </a:cubicBezTo>
                  <a:cubicBezTo>
                    <a:pt x="4554" y="59"/>
                    <a:pt x="5838" y="1401"/>
                    <a:pt x="5838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4" name="Google Shape;10804;p23"/>
            <p:cNvSpPr/>
            <p:nvPr/>
          </p:nvSpPr>
          <p:spPr>
            <a:xfrm>
              <a:off x="3345950" y="9327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0" y="4437"/>
                    <a:pt x="0" y="2861"/>
                  </a:cubicBezTo>
                  <a:cubicBezTo>
                    <a:pt x="59" y="1284"/>
                    <a:pt x="1401" y="0"/>
                    <a:pt x="2977" y="0"/>
                  </a:cubicBezTo>
                  <a:cubicBezTo>
                    <a:pt x="4553" y="0"/>
                    <a:pt x="5837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5" name="Google Shape;10805;p23"/>
            <p:cNvSpPr/>
            <p:nvPr/>
          </p:nvSpPr>
          <p:spPr>
            <a:xfrm>
              <a:off x="2857100" y="43663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58" y="4553"/>
                    <a:pt x="0" y="2977"/>
                  </a:cubicBezTo>
                  <a:cubicBezTo>
                    <a:pt x="0" y="1401"/>
                    <a:pt x="1284" y="58"/>
                    <a:pt x="2860" y="58"/>
                  </a:cubicBezTo>
                  <a:cubicBezTo>
                    <a:pt x="4436" y="0"/>
                    <a:pt x="5779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6" name="Google Shape;10806;p23"/>
            <p:cNvSpPr/>
            <p:nvPr/>
          </p:nvSpPr>
          <p:spPr>
            <a:xfrm>
              <a:off x="2121625" y="3630900"/>
              <a:ext cx="144500" cy="145950"/>
            </a:xfrm>
            <a:custGeom>
              <a:avLst/>
              <a:gdLst/>
              <a:ahLst/>
              <a:cxnLst/>
              <a:rect l="l" t="t" r="r" b="b"/>
              <a:pathLst>
                <a:path w="5780" h="5838" extrusionOk="0">
                  <a:moveTo>
                    <a:pt x="2919" y="0"/>
                  </a:moveTo>
                  <a:cubicBezTo>
                    <a:pt x="4437" y="0"/>
                    <a:pt x="5779" y="1343"/>
                    <a:pt x="5779" y="2919"/>
                  </a:cubicBezTo>
                  <a:cubicBezTo>
                    <a:pt x="5779" y="4495"/>
                    <a:pt x="4437" y="5837"/>
                    <a:pt x="2861" y="5779"/>
                  </a:cubicBezTo>
                  <a:cubicBezTo>
                    <a:pt x="1285" y="5779"/>
                    <a:pt x="0" y="4437"/>
                    <a:pt x="0" y="2861"/>
                  </a:cubicBezTo>
                  <a:cubicBezTo>
                    <a:pt x="0" y="1343"/>
                    <a:pt x="1343" y="0"/>
                    <a:pt x="291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7" name="Google Shape;10807;p23"/>
            <p:cNvSpPr/>
            <p:nvPr/>
          </p:nvSpPr>
          <p:spPr>
            <a:xfrm>
              <a:off x="3840625" y="4611525"/>
              <a:ext cx="144500" cy="143025"/>
            </a:xfrm>
            <a:custGeom>
              <a:avLst/>
              <a:gdLst/>
              <a:ahLst/>
              <a:cxnLst/>
              <a:rect l="l" t="t" r="r" b="b"/>
              <a:pathLst>
                <a:path w="5780" h="5721" extrusionOk="0">
                  <a:moveTo>
                    <a:pt x="5779" y="2802"/>
                  </a:moveTo>
                  <a:cubicBezTo>
                    <a:pt x="5779" y="4378"/>
                    <a:pt x="4437" y="5721"/>
                    <a:pt x="2861" y="5721"/>
                  </a:cubicBezTo>
                  <a:cubicBezTo>
                    <a:pt x="1343" y="5721"/>
                    <a:pt x="59" y="4436"/>
                    <a:pt x="1" y="2860"/>
                  </a:cubicBezTo>
                  <a:cubicBezTo>
                    <a:pt x="1" y="1284"/>
                    <a:pt x="1285" y="0"/>
                    <a:pt x="2861" y="0"/>
                  </a:cubicBezTo>
                  <a:cubicBezTo>
                    <a:pt x="4437" y="0"/>
                    <a:pt x="5721" y="1226"/>
                    <a:pt x="5779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8" name="Google Shape;10808;p23"/>
            <p:cNvSpPr/>
            <p:nvPr/>
          </p:nvSpPr>
          <p:spPr>
            <a:xfrm>
              <a:off x="1879375" y="28954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1"/>
                  </a:moveTo>
                  <a:cubicBezTo>
                    <a:pt x="4437" y="1"/>
                    <a:pt x="5663" y="1285"/>
                    <a:pt x="5721" y="2861"/>
                  </a:cubicBezTo>
                  <a:cubicBezTo>
                    <a:pt x="5721" y="4437"/>
                    <a:pt x="4437" y="5721"/>
                    <a:pt x="2861" y="5721"/>
                  </a:cubicBezTo>
                  <a:cubicBezTo>
                    <a:pt x="1285" y="5721"/>
                    <a:pt x="1" y="4437"/>
                    <a:pt x="1" y="2861"/>
                  </a:cubicBezTo>
                  <a:cubicBezTo>
                    <a:pt x="1" y="1285"/>
                    <a:pt x="1285" y="59"/>
                    <a:pt x="28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9" name="Google Shape;10809;p23"/>
            <p:cNvSpPr/>
            <p:nvPr/>
          </p:nvSpPr>
          <p:spPr>
            <a:xfrm>
              <a:off x="1879375" y="26488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5720"/>
                  </a:moveTo>
                  <a:cubicBezTo>
                    <a:pt x="1285" y="5720"/>
                    <a:pt x="1" y="4436"/>
                    <a:pt x="1" y="2860"/>
                  </a:cubicBezTo>
                  <a:cubicBezTo>
                    <a:pt x="1" y="1284"/>
                    <a:pt x="1285" y="0"/>
                    <a:pt x="2919" y="0"/>
                  </a:cubicBezTo>
                  <a:cubicBezTo>
                    <a:pt x="4495" y="58"/>
                    <a:pt x="5721" y="1343"/>
                    <a:pt x="5721" y="2919"/>
                  </a:cubicBezTo>
                  <a:cubicBezTo>
                    <a:pt x="5663" y="4495"/>
                    <a:pt x="4437" y="5720"/>
                    <a:pt x="2861" y="57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0" name="Google Shape;10810;p23"/>
            <p:cNvSpPr/>
            <p:nvPr/>
          </p:nvSpPr>
          <p:spPr>
            <a:xfrm>
              <a:off x="3594025" y="4610050"/>
              <a:ext cx="143025" cy="144500"/>
            </a:xfrm>
            <a:custGeom>
              <a:avLst/>
              <a:gdLst/>
              <a:ahLst/>
              <a:cxnLst/>
              <a:rect l="l" t="t" r="r" b="b"/>
              <a:pathLst>
                <a:path w="5721" h="5780" extrusionOk="0">
                  <a:moveTo>
                    <a:pt x="2860" y="5780"/>
                  </a:moveTo>
                  <a:cubicBezTo>
                    <a:pt x="1284" y="5780"/>
                    <a:pt x="59" y="4495"/>
                    <a:pt x="0" y="2919"/>
                  </a:cubicBezTo>
                  <a:cubicBezTo>
                    <a:pt x="0" y="1343"/>
                    <a:pt x="1343" y="1"/>
                    <a:pt x="2919" y="59"/>
                  </a:cubicBezTo>
                  <a:cubicBezTo>
                    <a:pt x="4495" y="59"/>
                    <a:pt x="5720" y="1343"/>
                    <a:pt x="5720" y="2919"/>
                  </a:cubicBezTo>
                  <a:cubicBezTo>
                    <a:pt x="5720" y="4495"/>
                    <a:pt x="4436" y="5780"/>
                    <a:pt x="2860" y="57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1" name="Google Shape;10811;p23"/>
            <p:cNvSpPr/>
            <p:nvPr/>
          </p:nvSpPr>
          <p:spPr>
            <a:xfrm>
              <a:off x="5556725" y="215995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2802" y="5663"/>
                  </a:moveTo>
                  <a:cubicBezTo>
                    <a:pt x="1226" y="5663"/>
                    <a:pt x="0" y="4379"/>
                    <a:pt x="59" y="2803"/>
                  </a:cubicBezTo>
                  <a:cubicBezTo>
                    <a:pt x="59" y="1227"/>
                    <a:pt x="1343" y="1"/>
                    <a:pt x="2919" y="1"/>
                  </a:cubicBezTo>
                  <a:cubicBezTo>
                    <a:pt x="4495" y="59"/>
                    <a:pt x="5662" y="1285"/>
                    <a:pt x="5662" y="2861"/>
                  </a:cubicBezTo>
                  <a:cubicBezTo>
                    <a:pt x="5662" y="4437"/>
                    <a:pt x="4437" y="5663"/>
                    <a:pt x="2802" y="56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2" name="Google Shape;10812;p23"/>
            <p:cNvSpPr/>
            <p:nvPr/>
          </p:nvSpPr>
          <p:spPr>
            <a:xfrm>
              <a:off x="4821250" y="11808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60"/>
                  </a:moveTo>
                  <a:cubicBezTo>
                    <a:pt x="5663" y="4436"/>
                    <a:pt x="4379" y="5662"/>
                    <a:pt x="2803" y="5662"/>
                  </a:cubicBezTo>
                  <a:cubicBezTo>
                    <a:pt x="1227" y="5662"/>
                    <a:pt x="1" y="4436"/>
                    <a:pt x="1" y="2802"/>
                  </a:cubicBezTo>
                  <a:cubicBezTo>
                    <a:pt x="1" y="1284"/>
                    <a:pt x="1227" y="59"/>
                    <a:pt x="2744" y="59"/>
                  </a:cubicBezTo>
                  <a:cubicBezTo>
                    <a:pt x="4379" y="0"/>
                    <a:pt x="5604" y="1226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3" name="Google Shape;10813;p23"/>
            <p:cNvSpPr/>
            <p:nvPr/>
          </p:nvSpPr>
          <p:spPr>
            <a:xfrm>
              <a:off x="5314475" y="16711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03"/>
                  </a:moveTo>
                  <a:cubicBezTo>
                    <a:pt x="5663" y="4379"/>
                    <a:pt x="4437" y="5663"/>
                    <a:pt x="2803" y="5663"/>
                  </a:cubicBezTo>
                  <a:cubicBezTo>
                    <a:pt x="1227" y="5663"/>
                    <a:pt x="1" y="4379"/>
                    <a:pt x="1" y="2803"/>
                  </a:cubicBezTo>
                  <a:cubicBezTo>
                    <a:pt x="1" y="1227"/>
                    <a:pt x="1227" y="1"/>
                    <a:pt x="2803" y="1"/>
                  </a:cubicBezTo>
                  <a:cubicBezTo>
                    <a:pt x="4379" y="1"/>
                    <a:pt x="5663" y="1227"/>
                    <a:pt x="566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4" name="Google Shape;10814;p23"/>
            <p:cNvSpPr/>
            <p:nvPr/>
          </p:nvSpPr>
          <p:spPr>
            <a:xfrm>
              <a:off x="1880850" y="2408025"/>
              <a:ext cx="140100" cy="140125"/>
            </a:xfrm>
            <a:custGeom>
              <a:avLst/>
              <a:gdLst/>
              <a:ahLst/>
              <a:cxnLst/>
              <a:rect l="l" t="t" r="r" b="b"/>
              <a:pathLst>
                <a:path w="5604" h="5605" extrusionOk="0">
                  <a:moveTo>
                    <a:pt x="5604" y="2803"/>
                  </a:moveTo>
                  <a:cubicBezTo>
                    <a:pt x="5604" y="4379"/>
                    <a:pt x="4378" y="5604"/>
                    <a:pt x="2744" y="5604"/>
                  </a:cubicBezTo>
                  <a:cubicBezTo>
                    <a:pt x="1226" y="5546"/>
                    <a:pt x="0" y="4379"/>
                    <a:pt x="0" y="2803"/>
                  </a:cubicBezTo>
                  <a:cubicBezTo>
                    <a:pt x="0" y="1227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5" name="Google Shape;10815;p23"/>
            <p:cNvSpPr/>
            <p:nvPr/>
          </p:nvSpPr>
          <p:spPr>
            <a:xfrm>
              <a:off x="5067875" y="4122675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2802" y="5604"/>
                  </a:moveTo>
                  <a:cubicBezTo>
                    <a:pt x="1226" y="5604"/>
                    <a:pt x="0" y="4378"/>
                    <a:pt x="0" y="2802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78" y="0"/>
                    <a:pt x="5604" y="1284"/>
                    <a:pt x="5604" y="2860"/>
                  </a:cubicBezTo>
                  <a:cubicBezTo>
                    <a:pt x="5604" y="4378"/>
                    <a:pt x="4378" y="5604"/>
                    <a:pt x="2802" y="56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6" name="Google Shape;10816;p23"/>
            <p:cNvSpPr/>
            <p:nvPr/>
          </p:nvSpPr>
          <p:spPr>
            <a:xfrm>
              <a:off x="4330950" y="934175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2" y="2861"/>
                  </a:moveTo>
                  <a:cubicBezTo>
                    <a:pt x="5662" y="4437"/>
                    <a:pt x="4436" y="5663"/>
                    <a:pt x="2860" y="5663"/>
                  </a:cubicBezTo>
                  <a:cubicBezTo>
                    <a:pt x="1226" y="5663"/>
                    <a:pt x="0" y="4379"/>
                    <a:pt x="59" y="2803"/>
                  </a:cubicBezTo>
                  <a:cubicBezTo>
                    <a:pt x="59" y="1226"/>
                    <a:pt x="1284" y="59"/>
                    <a:pt x="2860" y="59"/>
                  </a:cubicBezTo>
                  <a:cubicBezTo>
                    <a:pt x="4436" y="1"/>
                    <a:pt x="5662" y="1285"/>
                    <a:pt x="5662" y="28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7" name="Google Shape;10817;p23"/>
            <p:cNvSpPr/>
            <p:nvPr/>
          </p:nvSpPr>
          <p:spPr>
            <a:xfrm>
              <a:off x="4085800" y="4617350"/>
              <a:ext cx="140100" cy="138650"/>
            </a:xfrm>
            <a:custGeom>
              <a:avLst/>
              <a:gdLst/>
              <a:ahLst/>
              <a:cxnLst/>
              <a:rect l="l" t="t" r="r" b="b"/>
              <a:pathLst>
                <a:path w="5604" h="5546" extrusionOk="0">
                  <a:moveTo>
                    <a:pt x="2802" y="5546"/>
                  </a:moveTo>
                  <a:cubicBezTo>
                    <a:pt x="1226" y="5546"/>
                    <a:pt x="0" y="4320"/>
                    <a:pt x="0" y="2744"/>
                  </a:cubicBezTo>
                  <a:cubicBezTo>
                    <a:pt x="0" y="1168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ubicBezTo>
                    <a:pt x="5604" y="4379"/>
                    <a:pt x="4378" y="5546"/>
                    <a:pt x="2802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8" name="Google Shape;10818;p23"/>
            <p:cNvSpPr/>
            <p:nvPr/>
          </p:nvSpPr>
          <p:spPr>
            <a:xfrm>
              <a:off x="5558175" y="3387200"/>
              <a:ext cx="140125" cy="140125"/>
            </a:xfrm>
            <a:custGeom>
              <a:avLst/>
              <a:gdLst/>
              <a:ahLst/>
              <a:cxnLst/>
              <a:rect l="l" t="t" r="r" b="b"/>
              <a:pathLst>
                <a:path w="5605" h="5605" extrusionOk="0">
                  <a:moveTo>
                    <a:pt x="2744" y="5546"/>
                  </a:moveTo>
                  <a:cubicBezTo>
                    <a:pt x="1227" y="5546"/>
                    <a:pt x="1" y="4320"/>
                    <a:pt x="1" y="2744"/>
                  </a:cubicBezTo>
                  <a:cubicBezTo>
                    <a:pt x="1" y="1226"/>
                    <a:pt x="1285" y="0"/>
                    <a:pt x="2803" y="0"/>
                  </a:cubicBezTo>
                  <a:cubicBezTo>
                    <a:pt x="4379" y="0"/>
                    <a:pt x="5604" y="1285"/>
                    <a:pt x="5546" y="2802"/>
                  </a:cubicBezTo>
                  <a:cubicBezTo>
                    <a:pt x="5546" y="4378"/>
                    <a:pt x="4320" y="5604"/>
                    <a:pt x="2744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9" name="Google Shape;10819;p23"/>
            <p:cNvSpPr/>
            <p:nvPr/>
          </p:nvSpPr>
          <p:spPr>
            <a:xfrm>
              <a:off x="2369700" y="1424500"/>
              <a:ext cx="141575" cy="140100"/>
            </a:xfrm>
            <a:custGeom>
              <a:avLst/>
              <a:gdLst/>
              <a:ahLst/>
              <a:cxnLst/>
              <a:rect l="l" t="t" r="r" b="b"/>
              <a:pathLst>
                <a:path w="5663" h="5604" extrusionOk="0">
                  <a:moveTo>
                    <a:pt x="5604" y="2860"/>
                  </a:moveTo>
                  <a:cubicBezTo>
                    <a:pt x="5546" y="4436"/>
                    <a:pt x="4320" y="5604"/>
                    <a:pt x="2744" y="5604"/>
                  </a:cubicBezTo>
                  <a:cubicBezTo>
                    <a:pt x="1226" y="5545"/>
                    <a:pt x="0" y="4320"/>
                    <a:pt x="59" y="2744"/>
                  </a:cubicBezTo>
                  <a:cubicBezTo>
                    <a:pt x="59" y="1226"/>
                    <a:pt x="1343" y="0"/>
                    <a:pt x="2860" y="59"/>
                  </a:cubicBezTo>
                  <a:cubicBezTo>
                    <a:pt x="4437" y="59"/>
                    <a:pt x="5662" y="1343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0" name="Google Shape;10820;p23"/>
            <p:cNvSpPr/>
            <p:nvPr/>
          </p:nvSpPr>
          <p:spPr>
            <a:xfrm>
              <a:off x="3350325" y="4612975"/>
              <a:ext cx="138650" cy="138650"/>
            </a:xfrm>
            <a:custGeom>
              <a:avLst/>
              <a:gdLst/>
              <a:ahLst/>
              <a:cxnLst/>
              <a:rect l="l" t="t" r="r" b="b"/>
              <a:pathLst>
                <a:path w="5546" h="5546" extrusionOk="0">
                  <a:moveTo>
                    <a:pt x="2802" y="1"/>
                  </a:moveTo>
                  <a:cubicBezTo>
                    <a:pt x="4320" y="1"/>
                    <a:pt x="5546" y="1226"/>
                    <a:pt x="5546" y="2802"/>
                  </a:cubicBezTo>
                  <a:cubicBezTo>
                    <a:pt x="5546" y="4320"/>
                    <a:pt x="4320" y="5546"/>
                    <a:pt x="2744" y="5546"/>
                  </a:cubicBezTo>
                  <a:cubicBezTo>
                    <a:pt x="1226" y="5546"/>
                    <a:pt x="0" y="4320"/>
                    <a:pt x="0" y="2802"/>
                  </a:cubicBezTo>
                  <a:cubicBezTo>
                    <a:pt x="0" y="1226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1" name="Google Shape;10821;p23"/>
            <p:cNvSpPr/>
            <p:nvPr/>
          </p:nvSpPr>
          <p:spPr>
            <a:xfrm>
              <a:off x="5311575" y="388042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5545" y="2802"/>
                  </a:moveTo>
                  <a:cubicBezTo>
                    <a:pt x="5545" y="4320"/>
                    <a:pt x="4320" y="5604"/>
                    <a:pt x="2744" y="5546"/>
                  </a:cubicBezTo>
                  <a:cubicBezTo>
                    <a:pt x="1284" y="5546"/>
                    <a:pt x="0" y="4320"/>
                    <a:pt x="0" y="2802"/>
                  </a:cubicBezTo>
                  <a:cubicBezTo>
                    <a:pt x="0" y="1285"/>
                    <a:pt x="1284" y="1"/>
                    <a:pt x="2802" y="1"/>
                  </a:cubicBezTo>
                  <a:cubicBezTo>
                    <a:pt x="4320" y="59"/>
                    <a:pt x="5545" y="1285"/>
                    <a:pt x="5545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2" name="Google Shape;10822;p23"/>
            <p:cNvSpPr/>
            <p:nvPr/>
          </p:nvSpPr>
          <p:spPr>
            <a:xfrm>
              <a:off x="3106625" y="935650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5604" y="2802"/>
                  </a:moveTo>
                  <a:cubicBezTo>
                    <a:pt x="5604" y="4320"/>
                    <a:pt x="4320" y="5604"/>
                    <a:pt x="2744" y="5545"/>
                  </a:cubicBezTo>
                  <a:cubicBezTo>
                    <a:pt x="1226" y="5545"/>
                    <a:pt x="0" y="4320"/>
                    <a:pt x="0" y="2744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20" y="0"/>
                    <a:pt x="5604" y="1284"/>
                    <a:pt x="5546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3" name="Google Shape;10823;p23"/>
            <p:cNvSpPr/>
            <p:nvPr/>
          </p:nvSpPr>
          <p:spPr>
            <a:xfrm>
              <a:off x="1876475" y="3144950"/>
              <a:ext cx="140100" cy="138675"/>
            </a:xfrm>
            <a:custGeom>
              <a:avLst/>
              <a:gdLst/>
              <a:ahLst/>
              <a:cxnLst/>
              <a:rect l="l" t="t" r="r" b="b"/>
              <a:pathLst>
                <a:path w="5604" h="5547" extrusionOk="0">
                  <a:moveTo>
                    <a:pt x="2802" y="1"/>
                  </a:moveTo>
                  <a:cubicBezTo>
                    <a:pt x="4320" y="1"/>
                    <a:pt x="5604" y="1227"/>
                    <a:pt x="5604" y="2744"/>
                  </a:cubicBezTo>
                  <a:cubicBezTo>
                    <a:pt x="5604" y="4320"/>
                    <a:pt x="4378" y="5546"/>
                    <a:pt x="2802" y="5546"/>
                  </a:cubicBezTo>
                  <a:cubicBezTo>
                    <a:pt x="1284" y="5546"/>
                    <a:pt x="58" y="4320"/>
                    <a:pt x="58" y="2803"/>
                  </a:cubicBezTo>
                  <a:cubicBezTo>
                    <a:pt x="0" y="1285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4" name="Google Shape;10824;p23"/>
            <p:cNvSpPr/>
            <p:nvPr/>
          </p:nvSpPr>
          <p:spPr>
            <a:xfrm>
              <a:off x="2617775" y="117787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2802" y="59"/>
                  </a:moveTo>
                  <a:cubicBezTo>
                    <a:pt x="4320" y="59"/>
                    <a:pt x="5546" y="1343"/>
                    <a:pt x="5546" y="2802"/>
                  </a:cubicBezTo>
                  <a:cubicBezTo>
                    <a:pt x="5546" y="4378"/>
                    <a:pt x="4203" y="5604"/>
                    <a:pt x="2685" y="5604"/>
                  </a:cubicBezTo>
                  <a:cubicBezTo>
                    <a:pt x="1226" y="5546"/>
                    <a:pt x="0" y="4262"/>
                    <a:pt x="0" y="2744"/>
                  </a:cubicBezTo>
                  <a:cubicBezTo>
                    <a:pt x="59" y="1285"/>
                    <a:pt x="1284" y="1"/>
                    <a:pt x="2802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5" name="Google Shape;10825;p23"/>
            <p:cNvSpPr/>
            <p:nvPr/>
          </p:nvSpPr>
          <p:spPr>
            <a:xfrm>
              <a:off x="4822725" y="4370750"/>
              <a:ext cx="137175" cy="137175"/>
            </a:xfrm>
            <a:custGeom>
              <a:avLst/>
              <a:gdLst/>
              <a:ahLst/>
              <a:cxnLst/>
              <a:rect l="l" t="t" r="r" b="b"/>
              <a:pathLst>
                <a:path w="5487" h="5487" extrusionOk="0">
                  <a:moveTo>
                    <a:pt x="0" y="2744"/>
                  </a:moveTo>
                  <a:cubicBezTo>
                    <a:pt x="0" y="1284"/>
                    <a:pt x="1284" y="0"/>
                    <a:pt x="2802" y="0"/>
                  </a:cubicBezTo>
                  <a:cubicBezTo>
                    <a:pt x="4261" y="0"/>
                    <a:pt x="5487" y="1284"/>
                    <a:pt x="5487" y="2802"/>
                  </a:cubicBezTo>
                  <a:cubicBezTo>
                    <a:pt x="5487" y="4261"/>
                    <a:pt x="4203" y="5487"/>
                    <a:pt x="2744" y="5487"/>
                  </a:cubicBezTo>
                  <a:cubicBezTo>
                    <a:pt x="1284" y="5487"/>
                    <a:pt x="0" y="4203"/>
                    <a:pt x="0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6" name="Google Shape;10826;p23"/>
            <p:cNvSpPr/>
            <p:nvPr/>
          </p:nvSpPr>
          <p:spPr>
            <a:xfrm>
              <a:off x="2124550" y="1672575"/>
              <a:ext cx="138650" cy="137175"/>
            </a:xfrm>
            <a:custGeom>
              <a:avLst/>
              <a:gdLst/>
              <a:ahLst/>
              <a:cxnLst/>
              <a:rect l="l" t="t" r="r" b="b"/>
              <a:pathLst>
                <a:path w="5546" h="5487" extrusionOk="0">
                  <a:moveTo>
                    <a:pt x="5487" y="2744"/>
                  </a:moveTo>
                  <a:cubicBezTo>
                    <a:pt x="5545" y="4203"/>
                    <a:pt x="4261" y="5487"/>
                    <a:pt x="2802" y="5487"/>
                  </a:cubicBezTo>
                  <a:cubicBezTo>
                    <a:pt x="1284" y="5487"/>
                    <a:pt x="0" y="4261"/>
                    <a:pt x="0" y="2744"/>
                  </a:cubicBezTo>
                  <a:cubicBezTo>
                    <a:pt x="0" y="1284"/>
                    <a:pt x="1226" y="59"/>
                    <a:pt x="2685" y="0"/>
                  </a:cubicBezTo>
                  <a:cubicBezTo>
                    <a:pt x="4203" y="0"/>
                    <a:pt x="5487" y="1226"/>
                    <a:pt x="5487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7" name="Google Shape;10827;p23"/>
            <p:cNvSpPr/>
            <p:nvPr/>
          </p:nvSpPr>
          <p:spPr>
            <a:xfrm>
              <a:off x="2372625" y="4124125"/>
              <a:ext cx="135725" cy="137200"/>
            </a:xfrm>
            <a:custGeom>
              <a:avLst/>
              <a:gdLst/>
              <a:ahLst/>
              <a:cxnLst/>
              <a:rect l="l" t="t" r="r" b="b"/>
              <a:pathLst>
                <a:path w="5429" h="5488" extrusionOk="0">
                  <a:moveTo>
                    <a:pt x="5429" y="2744"/>
                  </a:moveTo>
                  <a:cubicBezTo>
                    <a:pt x="5429" y="4262"/>
                    <a:pt x="4144" y="5487"/>
                    <a:pt x="2685" y="5487"/>
                  </a:cubicBezTo>
                  <a:cubicBezTo>
                    <a:pt x="1167" y="5429"/>
                    <a:pt x="0" y="4203"/>
                    <a:pt x="0" y="2744"/>
                  </a:cubicBezTo>
                  <a:cubicBezTo>
                    <a:pt x="0" y="1226"/>
                    <a:pt x="1284" y="1"/>
                    <a:pt x="2743" y="59"/>
                  </a:cubicBezTo>
                  <a:cubicBezTo>
                    <a:pt x="4203" y="59"/>
                    <a:pt x="5429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8" name="Google Shape;10828;p23"/>
            <p:cNvSpPr/>
            <p:nvPr/>
          </p:nvSpPr>
          <p:spPr>
            <a:xfrm>
              <a:off x="1882300" y="2162875"/>
              <a:ext cx="137200" cy="135750"/>
            </a:xfrm>
            <a:custGeom>
              <a:avLst/>
              <a:gdLst/>
              <a:ahLst/>
              <a:cxnLst/>
              <a:rect l="l" t="t" r="r" b="b"/>
              <a:pathLst>
                <a:path w="5488" h="5430" extrusionOk="0">
                  <a:moveTo>
                    <a:pt x="5429" y="2744"/>
                  </a:moveTo>
                  <a:cubicBezTo>
                    <a:pt x="5429" y="4262"/>
                    <a:pt x="4203" y="5429"/>
                    <a:pt x="2744" y="5429"/>
                  </a:cubicBezTo>
                  <a:cubicBezTo>
                    <a:pt x="1226" y="5429"/>
                    <a:pt x="1" y="4145"/>
                    <a:pt x="59" y="2627"/>
                  </a:cubicBezTo>
                  <a:cubicBezTo>
                    <a:pt x="117" y="1168"/>
                    <a:pt x="1343" y="1"/>
                    <a:pt x="2802" y="1"/>
                  </a:cubicBezTo>
                  <a:cubicBezTo>
                    <a:pt x="4262" y="59"/>
                    <a:pt x="5487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9" name="Google Shape;10829;p23"/>
            <p:cNvSpPr/>
            <p:nvPr/>
          </p:nvSpPr>
          <p:spPr>
            <a:xfrm>
              <a:off x="4335325" y="4618825"/>
              <a:ext cx="135725" cy="135725"/>
            </a:xfrm>
            <a:custGeom>
              <a:avLst/>
              <a:gdLst/>
              <a:ahLst/>
              <a:cxnLst/>
              <a:rect l="l" t="t" r="r" b="b"/>
              <a:pathLst>
                <a:path w="5429" h="5429" extrusionOk="0">
                  <a:moveTo>
                    <a:pt x="5370" y="2685"/>
                  </a:moveTo>
                  <a:cubicBezTo>
                    <a:pt x="5429" y="4144"/>
                    <a:pt x="4203" y="5370"/>
                    <a:pt x="2744" y="5429"/>
                  </a:cubicBezTo>
                  <a:cubicBezTo>
                    <a:pt x="1226" y="5429"/>
                    <a:pt x="0" y="4203"/>
                    <a:pt x="0" y="2685"/>
                  </a:cubicBezTo>
                  <a:cubicBezTo>
                    <a:pt x="0" y="1226"/>
                    <a:pt x="1168" y="0"/>
                    <a:pt x="2685" y="0"/>
                  </a:cubicBezTo>
                  <a:cubicBezTo>
                    <a:pt x="4145" y="0"/>
                    <a:pt x="5370" y="1168"/>
                    <a:pt x="5370" y="26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0" name="Google Shape;10830;p23"/>
            <p:cNvSpPr/>
            <p:nvPr/>
          </p:nvSpPr>
          <p:spPr>
            <a:xfrm>
              <a:off x="3109550" y="4615900"/>
              <a:ext cx="134275" cy="134275"/>
            </a:xfrm>
            <a:custGeom>
              <a:avLst/>
              <a:gdLst/>
              <a:ahLst/>
              <a:cxnLst/>
              <a:rect l="l" t="t" r="r" b="b"/>
              <a:pathLst>
                <a:path w="5371" h="5371" extrusionOk="0">
                  <a:moveTo>
                    <a:pt x="2744" y="0"/>
                  </a:moveTo>
                  <a:cubicBezTo>
                    <a:pt x="4203" y="0"/>
                    <a:pt x="5370" y="1226"/>
                    <a:pt x="5312" y="2744"/>
                  </a:cubicBezTo>
                  <a:cubicBezTo>
                    <a:pt x="5312" y="4203"/>
                    <a:pt x="4144" y="5371"/>
                    <a:pt x="2627" y="5312"/>
                  </a:cubicBezTo>
                  <a:cubicBezTo>
                    <a:pt x="1109" y="5312"/>
                    <a:pt x="0" y="4145"/>
                    <a:pt x="0" y="2569"/>
                  </a:cubicBezTo>
                  <a:cubicBezTo>
                    <a:pt x="59" y="1109"/>
                    <a:pt x="1226" y="0"/>
                    <a:pt x="2744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1" name="Google Shape;10831;p23"/>
            <p:cNvSpPr/>
            <p:nvPr/>
          </p:nvSpPr>
          <p:spPr>
            <a:xfrm>
              <a:off x="5561100" y="1922100"/>
              <a:ext cx="134275" cy="132825"/>
            </a:xfrm>
            <a:custGeom>
              <a:avLst/>
              <a:gdLst/>
              <a:ahLst/>
              <a:cxnLst/>
              <a:rect l="l" t="t" r="r" b="b"/>
              <a:pathLst>
                <a:path w="5371" h="5313" extrusionOk="0">
                  <a:moveTo>
                    <a:pt x="2686" y="1"/>
                  </a:moveTo>
                  <a:cubicBezTo>
                    <a:pt x="4203" y="1"/>
                    <a:pt x="5371" y="1226"/>
                    <a:pt x="5312" y="2744"/>
                  </a:cubicBezTo>
                  <a:cubicBezTo>
                    <a:pt x="5312" y="4203"/>
                    <a:pt x="4145" y="5312"/>
                    <a:pt x="2627" y="5312"/>
                  </a:cubicBezTo>
                  <a:cubicBezTo>
                    <a:pt x="1110" y="5312"/>
                    <a:pt x="1" y="4086"/>
                    <a:pt x="1" y="2569"/>
                  </a:cubicBezTo>
                  <a:cubicBezTo>
                    <a:pt x="59" y="1110"/>
                    <a:pt x="1226" y="1"/>
                    <a:pt x="268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2" name="Google Shape;10832;p23"/>
            <p:cNvSpPr/>
            <p:nvPr/>
          </p:nvSpPr>
          <p:spPr>
            <a:xfrm>
              <a:off x="4583400" y="940025"/>
              <a:ext cx="131350" cy="131350"/>
            </a:xfrm>
            <a:custGeom>
              <a:avLst/>
              <a:gdLst/>
              <a:ahLst/>
              <a:cxnLst/>
              <a:rect l="l" t="t" r="r" b="b"/>
              <a:pathLst>
                <a:path w="5254" h="5254" extrusionOk="0">
                  <a:moveTo>
                    <a:pt x="2627" y="0"/>
                  </a:moveTo>
                  <a:cubicBezTo>
                    <a:pt x="4086" y="0"/>
                    <a:pt x="5254" y="1109"/>
                    <a:pt x="5254" y="2569"/>
                  </a:cubicBezTo>
                  <a:cubicBezTo>
                    <a:pt x="5254" y="4086"/>
                    <a:pt x="4086" y="5254"/>
                    <a:pt x="2569" y="5254"/>
                  </a:cubicBezTo>
                  <a:cubicBezTo>
                    <a:pt x="1109" y="5254"/>
                    <a:pt x="0" y="4086"/>
                    <a:pt x="0" y="2627"/>
                  </a:cubicBezTo>
                  <a:cubicBezTo>
                    <a:pt x="0" y="1109"/>
                    <a:pt x="1109" y="0"/>
                    <a:pt x="26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3" name="Google Shape;10833;p23"/>
            <p:cNvSpPr/>
            <p:nvPr/>
          </p:nvSpPr>
          <p:spPr>
            <a:xfrm>
              <a:off x="2127450" y="3880425"/>
              <a:ext cx="132825" cy="132825"/>
            </a:xfrm>
            <a:custGeom>
              <a:avLst/>
              <a:gdLst/>
              <a:ahLst/>
              <a:cxnLst/>
              <a:rect l="l" t="t" r="r" b="b"/>
              <a:pathLst>
                <a:path w="5313" h="5313" extrusionOk="0">
                  <a:moveTo>
                    <a:pt x="2686" y="1"/>
                  </a:moveTo>
                  <a:cubicBezTo>
                    <a:pt x="4145" y="1"/>
                    <a:pt x="5313" y="1168"/>
                    <a:pt x="5313" y="2627"/>
                  </a:cubicBezTo>
                  <a:cubicBezTo>
                    <a:pt x="5313" y="4145"/>
                    <a:pt x="4145" y="5312"/>
                    <a:pt x="2628" y="5312"/>
                  </a:cubicBezTo>
                  <a:cubicBezTo>
                    <a:pt x="1110" y="5254"/>
                    <a:pt x="1" y="4087"/>
                    <a:pt x="1" y="2627"/>
                  </a:cubicBezTo>
                  <a:cubicBezTo>
                    <a:pt x="1" y="1110"/>
                    <a:pt x="1168" y="1"/>
                    <a:pt x="262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4" name="Google Shape;10834;p23"/>
            <p:cNvSpPr/>
            <p:nvPr/>
          </p:nvSpPr>
          <p:spPr>
            <a:xfrm>
              <a:off x="1880850" y="3390125"/>
              <a:ext cx="132800" cy="132800"/>
            </a:xfrm>
            <a:custGeom>
              <a:avLst/>
              <a:gdLst/>
              <a:ahLst/>
              <a:cxnLst/>
              <a:rect l="l" t="t" r="r" b="b"/>
              <a:pathLst>
                <a:path w="5312" h="5312" extrusionOk="0">
                  <a:moveTo>
                    <a:pt x="2627" y="0"/>
                  </a:moveTo>
                  <a:cubicBezTo>
                    <a:pt x="4086" y="0"/>
                    <a:pt x="5254" y="1168"/>
                    <a:pt x="5312" y="2627"/>
                  </a:cubicBezTo>
                  <a:cubicBezTo>
                    <a:pt x="5312" y="4145"/>
                    <a:pt x="4145" y="5312"/>
                    <a:pt x="2627" y="5312"/>
                  </a:cubicBezTo>
                  <a:cubicBezTo>
                    <a:pt x="1168" y="5312"/>
                    <a:pt x="0" y="4145"/>
                    <a:pt x="0" y="2685"/>
                  </a:cubicBezTo>
                  <a:cubicBezTo>
                    <a:pt x="0" y="1168"/>
                    <a:pt x="1168" y="59"/>
                    <a:pt x="2627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5" name="Google Shape;10835;p23"/>
            <p:cNvSpPr/>
            <p:nvPr/>
          </p:nvSpPr>
          <p:spPr>
            <a:xfrm>
              <a:off x="2616300" y="4372200"/>
              <a:ext cx="132825" cy="134275"/>
            </a:xfrm>
            <a:custGeom>
              <a:avLst/>
              <a:gdLst/>
              <a:ahLst/>
              <a:cxnLst/>
              <a:rect l="l" t="t" r="r" b="b"/>
              <a:pathLst>
                <a:path w="5313" h="5371" extrusionOk="0">
                  <a:moveTo>
                    <a:pt x="5313" y="2744"/>
                  </a:moveTo>
                  <a:cubicBezTo>
                    <a:pt x="5313" y="4262"/>
                    <a:pt x="4087" y="5371"/>
                    <a:pt x="2628" y="5371"/>
                  </a:cubicBezTo>
                  <a:cubicBezTo>
                    <a:pt x="1110" y="5312"/>
                    <a:pt x="1" y="4145"/>
                    <a:pt x="1" y="2569"/>
                  </a:cubicBezTo>
                  <a:cubicBezTo>
                    <a:pt x="59" y="1110"/>
                    <a:pt x="1285" y="1"/>
                    <a:pt x="2744" y="59"/>
                  </a:cubicBezTo>
                  <a:cubicBezTo>
                    <a:pt x="4204" y="117"/>
                    <a:pt x="5313" y="1285"/>
                    <a:pt x="5313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6" name="Google Shape;10836;p23"/>
            <p:cNvSpPr/>
            <p:nvPr/>
          </p:nvSpPr>
          <p:spPr>
            <a:xfrm>
              <a:off x="2864375" y="940025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8" y="0"/>
                    <a:pt x="5196" y="1168"/>
                    <a:pt x="5196" y="2627"/>
                  </a:cubicBezTo>
                  <a:cubicBezTo>
                    <a:pt x="5254" y="4028"/>
                    <a:pt x="4028" y="5254"/>
                    <a:pt x="2569" y="5254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7" name="Google Shape;10837;p23"/>
            <p:cNvSpPr/>
            <p:nvPr/>
          </p:nvSpPr>
          <p:spPr>
            <a:xfrm>
              <a:off x="5562550" y="3638200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9" y="0"/>
                    <a:pt x="5196" y="1168"/>
                    <a:pt x="5254" y="2569"/>
                  </a:cubicBezTo>
                  <a:cubicBezTo>
                    <a:pt x="5254" y="4028"/>
                    <a:pt x="4029" y="5254"/>
                    <a:pt x="2628" y="5195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168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8" name="Google Shape;10838;p23"/>
            <p:cNvSpPr/>
            <p:nvPr/>
          </p:nvSpPr>
          <p:spPr>
            <a:xfrm>
              <a:off x="5073700" y="1188100"/>
              <a:ext cx="129900" cy="128425"/>
            </a:xfrm>
            <a:custGeom>
              <a:avLst/>
              <a:gdLst/>
              <a:ahLst/>
              <a:cxnLst/>
              <a:rect l="l" t="t" r="r" b="b"/>
              <a:pathLst>
                <a:path w="5196" h="5137" extrusionOk="0">
                  <a:moveTo>
                    <a:pt x="2569" y="0"/>
                  </a:moveTo>
                  <a:cubicBezTo>
                    <a:pt x="4028" y="0"/>
                    <a:pt x="5196" y="1226"/>
                    <a:pt x="5196" y="2627"/>
                  </a:cubicBezTo>
                  <a:cubicBezTo>
                    <a:pt x="5137" y="3969"/>
                    <a:pt x="3970" y="5137"/>
                    <a:pt x="2569" y="5137"/>
                  </a:cubicBezTo>
                  <a:cubicBezTo>
                    <a:pt x="1168" y="5137"/>
                    <a:pt x="1" y="3911"/>
                    <a:pt x="1" y="2510"/>
                  </a:cubicBezTo>
                  <a:cubicBezTo>
                    <a:pt x="59" y="1109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9" name="Google Shape;10839;p23"/>
            <p:cNvSpPr/>
            <p:nvPr/>
          </p:nvSpPr>
          <p:spPr>
            <a:xfrm>
              <a:off x="5320325" y="1430325"/>
              <a:ext cx="129900" cy="128450"/>
            </a:xfrm>
            <a:custGeom>
              <a:avLst/>
              <a:gdLst/>
              <a:ahLst/>
              <a:cxnLst/>
              <a:rect l="l" t="t" r="r" b="b"/>
              <a:pathLst>
                <a:path w="5196" h="5138" extrusionOk="0">
                  <a:moveTo>
                    <a:pt x="5137" y="2627"/>
                  </a:moveTo>
                  <a:cubicBezTo>
                    <a:pt x="5137" y="4028"/>
                    <a:pt x="3970" y="5137"/>
                    <a:pt x="2569" y="5137"/>
                  </a:cubicBezTo>
                  <a:cubicBezTo>
                    <a:pt x="1168" y="5137"/>
                    <a:pt x="0" y="3912"/>
                    <a:pt x="0" y="2511"/>
                  </a:cubicBezTo>
                  <a:cubicBezTo>
                    <a:pt x="59" y="1110"/>
                    <a:pt x="1285" y="1"/>
                    <a:pt x="2627" y="1"/>
                  </a:cubicBezTo>
                  <a:cubicBezTo>
                    <a:pt x="4028" y="59"/>
                    <a:pt x="5195" y="1226"/>
                    <a:pt x="5137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0" name="Google Shape;10840;p23"/>
            <p:cNvSpPr/>
            <p:nvPr/>
          </p:nvSpPr>
          <p:spPr>
            <a:xfrm>
              <a:off x="1886675" y="1920650"/>
              <a:ext cx="128450" cy="126975"/>
            </a:xfrm>
            <a:custGeom>
              <a:avLst/>
              <a:gdLst/>
              <a:ahLst/>
              <a:cxnLst/>
              <a:rect l="l" t="t" r="r" b="b"/>
              <a:pathLst>
                <a:path w="5138" h="5079" extrusionOk="0">
                  <a:moveTo>
                    <a:pt x="2569" y="0"/>
                  </a:moveTo>
                  <a:cubicBezTo>
                    <a:pt x="3970" y="0"/>
                    <a:pt x="5079" y="1109"/>
                    <a:pt x="5079" y="2510"/>
                  </a:cubicBezTo>
                  <a:cubicBezTo>
                    <a:pt x="5137" y="3969"/>
                    <a:pt x="3970" y="5078"/>
                    <a:pt x="2569" y="5078"/>
                  </a:cubicBezTo>
                  <a:cubicBezTo>
                    <a:pt x="1168" y="5078"/>
                    <a:pt x="59" y="3969"/>
                    <a:pt x="1" y="2568"/>
                  </a:cubicBezTo>
                  <a:cubicBezTo>
                    <a:pt x="1" y="1168"/>
                    <a:pt x="1110" y="59"/>
                    <a:pt x="256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1" name="Google Shape;10841;p23"/>
            <p:cNvSpPr/>
            <p:nvPr/>
          </p:nvSpPr>
          <p:spPr>
            <a:xfrm>
              <a:off x="5812100" y="2904175"/>
              <a:ext cx="125525" cy="127000"/>
            </a:xfrm>
            <a:custGeom>
              <a:avLst/>
              <a:gdLst/>
              <a:ahLst/>
              <a:cxnLst/>
              <a:rect l="l" t="t" r="r" b="b"/>
              <a:pathLst>
                <a:path w="5021" h="5080" extrusionOk="0">
                  <a:moveTo>
                    <a:pt x="2510" y="5021"/>
                  </a:moveTo>
                  <a:cubicBezTo>
                    <a:pt x="1109" y="5079"/>
                    <a:pt x="0" y="3970"/>
                    <a:pt x="0" y="2511"/>
                  </a:cubicBezTo>
                  <a:cubicBezTo>
                    <a:pt x="0" y="1110"/>
                    <a:pt x="1051" y="1"/>
                    <a:pt x="2510" y="1"/>
                  </a:cubicBezTo>
                  <a:cubicBezTo>
                    <a:pt x="3911" y="1"/>
                    <a:pt x="5020" y="1052"/>
                    <a:pt x="5020" y="2452"/>
                  </a:cubicBezTo>
                  <a:cubicBezTo>
                    <a:pt x="5020" y="3912"/>
                    <a:pt x="3969" y="5021"/>
                    <a:pt x="2510" y="50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2" name="Google Shape;10842;p23"/>
            <p:cNvSpPr/>
            <p:nvPr/>
          </p:nvSpPr>
          <p:spPr>
            <a:xfrm>
              <a:off x="5810625" y="2660475"/>
              <a:ext cx="127000" cy="127000"/>
            </a:xfrm>
            <a:custGeom>
              <a:avLst/>
              <a:gdLst/>
              <a:ahLst/>
              <a:cxnLst/>
              <a:rect l="l" t="t" r="r" b="b"/>
              <a:pathLst>
                <a:path w="5080" h="5080" extrusionOk="0">
                  <a:moveTo>
                    <a:pt x="2569" y="5079"/>
                  </a:moveTo>
                  <a:cubicBezTo>
                    <a:pt x="1168" y="5079"/>
                    <a:pt x="59" y="3970"/>
                    <a:pt x="1" y="2569"/>
                  </a:cubicBezTo>
                  <a:cubicBezTo>
                    <a:pt x="1" y="1168"/>
                    <a:pt x="1110" y="59"/>
                    <a:pt x="2569" y="1"/>
                  </a:cubicBezTo>
                  <a:cubicBezTo>
                    <a:pt x="3970" y="1"/>
                    <a:pt x="5079" y="1110"/>
                    <a:pt x="5079" y="2569"/>
                  </a:cubicBezTo>
                  <a:cubicBezTo>
                    <a:pt x="5079" y="3970"/>
                    <a:pt x="3970" y="5079"/>
                    <a:pt x="2569" y="50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3" name="Google Shape;10843;p23"/>
            <p:cNvSpPr/>
            <p:nvPr/>
          </p:nvSpPr>
          <p:spPr>
            <a:xfrm>
              <a:off x="4581925" y="4623200"/>
              <a:ext cx="127000" cy="126975"/>
            </a:xfrm>
            <a:custGeom>
              <a:avLst/>
              <a:gdLst/>
              <a:ahLst/>
              <a:cxnLst/>
              <a:rect l="l" t="t" r="r" b="b"/>
              <a:pathLst>
                <a:path w="5080" h="5079" extrusionOk="0">
                  <a:moveTo>
                    <a:pt x="5079" y="2510"/>
                  </a:moveTo>
                  <a:cubicBezTo>
                    <a:pt x="5079" y="3911"/>
                    <a:pt x="3970" y="5020"/>
                    <a:pt x="2569" y="5079"/>
                  </a:cubicBezTo>
                  <a:cubicBezTo>
                    <a:pt x="1168" y="5079"/>
                    <a:pt x="1" y="3969"/>
                    <a:pt x="1" y="2569"/>
                  </a:cubicBezTo>
                  <a:cubicBezTo>
                    <a:pt x="1" y="1109"/>
                    <a:pt x="1110" y="0"/>
                    <a:pt x="2511" y="0"/>
                  </a:cubicBezTo>
                  <a:cubicBezTo>
                    <a:pt x="3912" y="0"/>
                    <a:pt x="5021" y="1109"/>
                    <a:pt x="5079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4" name="Google Shape;10844;p23"/>
            <p:cNvSpPr/>
            <p:nvPr/>
          </p:nvSpPr>
          <p:spPr>
            <a:xfrm>
              <a:off x="3849400" y="694850"/>
              <a:ext cx="126975" cy="127000"/>
            </a:xfrm>
            <a:custGeom>
              <a:avLst/>
              <a:gdLst/>
              <a:ahLst/>
              <a:cxnLst/>
              <a:rect l="l" t="t" r="r" b="b"/>
              <a:pathLst>
                <a:path w="5079" h="5080" extrusionOk="0">
                  <a:moveTo>
                    <a:pt x="2510" y="59"/>
                  </a:moveTo>
                  <a:cubicBezTo>
                    <a:pt x="3911" y="1"/>
                    <a:pt x="5078" y="1110"/>
                    <a:pt x="5078" y="2569"/>
                  </a:cubicBezTo>
                  <a:cubicBezTo>
                    <a:pt x="5078" y="3970"/>
                    <a:pt x="3969" y="5079"/>
                    <a:pt x="2510" y="5079"/>
                  </a:cubicBezTo>
                  <a:cubicBezTo>
                    <a:pt x="1109" y="5079"/>
                    <a:pt x="58" y="3970"/>
                    <a:pt x="0" y="2628"/>
                  </a:cubicBezTo>
                  <a:cubicBezTo>
                    <a:pt x="0" y="1168"/>
                    <a:pt x="1109" y="59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5" name="Google Shape;10845;p23"/>
            <p:cNvSpPr/>
            <p:nvPr/>
          </p:nvSpPr>
          <p:spPr>
            <a:xfrm>
              <a:off x="36027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5020" y="2452"/>
                  </a:moveTo>
                  <a:cubicBezTo>
                    <a:pt x="5020" y="3911"/>
                    <a:pt x="3970" y="5020"/>
                    <a:pt x="2510" y="5020"/>
                  </a:cubicBezTo>
                  <a:cubicBezTo>
                    <a:pt x="1109" y="5020"/>
                    <a:pt x="59" y="3911"/>
                    <a:pt x="0" y="2510"/>
                  </a:cubicBezTo>
                  <a:cubicBezTo>
                    <a:pt x="0" y="1109"/>
                    <a:pt x="1109" y="0"/>
                    <a:pt x="2510" y="0"/>
                  </a:cubicBezTo>
                  <a:cubicBezTo>
                    <a:pt x="3911" y="0"/>
                    <a:pt x="5020" y="1051"/>
                    <a:pt x="5020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6" name="Google Shape;10846;p23"/>
            <p:cNvSpPr/>
            <p:nvPr/>
          </p:nvSpPr>
          <p:spPr>
            <a:xfrm>
              <a:off x="2867300" y="4620275"/>
              <a:ext cx="124075" cy="124075"/>
            </a:xfrm>
            <a:custGeom>
              <a:avLst/>
              <a:gdLst/>
              <a:ahLst/>
              <a:cxnLst/>
              <a:rect l="l" t="t" r="r" b="b"/>
              <a:pathLst>
                <a:path w="4963" h="4963" extrusionOk="0">
                  <a:moveTo>
                    <a:pt x="2511" y="4962"/>
                  </a:moveTo>
                  <a:cubicBezTo>
                    <a:pt x="1110" y="4962"/>
                    <a:pt x="1" y="3853"/>
                    <a:pt x="1" y="2452"/>
                  </a:cubicBezTo>
                  <a:cubicBezTo>
                    <a:pt x="1" y="1110"/>
                    <a:pt x="1110" y="1"/>
                    <a:pt x="2511" y="1"/>
                  </a:cubicBezTo>
                  <a:cubicBezTo>
                    <a:pt x="3911" y="1"/>
                    <a:pt x="4962" y="1110"/>
                    <a:pt x="4962" y="2510"/>
                  </a:cubicBezTo>
                  <a:cubicBezTo>
                    <a:pt x="4962" y="3911"/>
                    <a:pt x="3911" y="4962"/>
                    <a:pt x="2511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7" name="Google Shape;10847;p23"/>
            <p:cNvSpPr/>
            <p:nvPr/>
          </p:nvSpPr>
          <p:spPr>
            <a:xfrm>
              <a:off x="5812100" y="2415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0" y="1"/>
                  </a:moveTo>
                  <a:cubicBezTo>
                    <a:pt x="3853" y="1"/>
                    <a:pt x="4962" y="1110"/>
                    <a:pt x="4962" y="2511"/>
                  </a:cubicBezTo>
                  <a:cubicBezTo>
                    <a:pt x="5020" y="3853"/>
                    <a:pt x="3911" y="4962"/>
                    <a:pt x="2510" y="4962"/>
                  </a:cubicBezTo>
                  <a:cubicBezTo>
                    <a:pt x="1109" y="5021"/>
                    <a:pt x="0" y="3912"/>
                    <a:pt x="0" y="2511"/>
                  </a:cubicBezTo>
                  <a:cubicBezTo>
                    <a:pt x="0" y="1110"/>
                    <a:pt x="1109" y="1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8" name="Google Shape;10848;p23"/>
            <p:cNvSpPr/>
            <p:nvPr/>
          </p:nvSpPr>
          <p:spPr>
            <a:xfrm>
              <a:off x="5812100" y="3152250"/>
              <a:ext cx="125525" cy="124075"/>
            </a:xfrm>
            <a:custGeom>
              <a:avLst/>
              <a:gdLst/>
              <a:ahLst/>
              <a:cxnLst/>
              <a:rect l="l" t="t" r="r" b="b"/>
              <a:pathLst>
                <a:path w="5021" h="4963" extrusionOk="0">
                  <a:moveTo>
                    <a:pt x="2452" y="4962"/>
                  </a:moveTo>
                  <a:cubicBezTo>
                    <a:pt x="1109" y="4904"/>
                    <a:pt x="0" y="3795"/>
                    <a:pt x="59" y="2394"/>
                  </a:cubicBezTo>
                  <a:cubicBezTo>
                    <a:pt x="59" y="1052"/>
                    <a:pt x="1168" y="1"/>
                    <a:pt x="2510" y="1"/>
                  </a:cubicBezTo>
                  <a:cubicBezTo>
                    <a:pt x="3911" y="1"/>
                    <a:pt x="5020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9" name="Google Shape;10849;p23"/>
            <p:cNvSpPr/>
            <p:nvPr/>
          </p:nvSpPr>
          <p:spPr>
            <a:xfrm>
              <a:off x="2378450" y="1186625"/>
              <a:ext cx="124075" cy="122600"/>
            </a:xfrm>
            <a:custGeom>
              <a:avLst/>
              <a:gdLst/>
              <a:ahLst/>
              <a:cxnLst/>
              <a:rect l="l" t="t" r="r" b="b"/>
              <a:pathLst>
                <a:path w="4963" h="4904" extrusionOk="0">
                  <a:moveTo>
                    <a:pt x="2452" y="4904"/>
                  </a:moveTo>
                  <a:cubicBezTo>
                    <a:pt x="1110" y="4904"/>
                    <a:pt x="1" y="3853"/>
                    <a:pt x="1" y="2452"/>
                  </a:cubicBezTo>
                  <a:cubicBezTo>
                    <a:pt x="1" y="1110"/>
                    <a:pt x="1110" y="1"/>
                    <a:pt x="2510" y="1"/>
                  </a:cubicBezTo>
                  <a:cubicBezTo>
                    <a:pt x="3853" y="1"/>
                    <a:pt x="4962" y="1110"/>
                    <a:pt x="4962" y="2511"/>
                  </a:cubicBezTo>
                  <a:cubicBezTo>
                    <a:pt x="4904" y="3853"/>
                    <a:pt x="3795" y="4904"/>
                    <a:pt x="2452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0" name="Google Shape;10850;p23"/>
            <p:cNvSpPr/>
            <p:nvPr/>
          </p:nvSpPr>
          <p:spPr>
            <a:xfrm>
              <a:off x="40930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1" y="0"/>
                  </a:moveTo>
                  <a:cubicBezTo>
                    <a:pt x="3912" y="59"/>
                    <a:pt x="5021" y="1168"/>
                    <a:pt x="4962" y="2569"/>
                  </a:cubicBezTo>
                  <a:cubicBezTo>
                    <a:pt x="4962" y="3911"/>
                    <a:pt x="3853" y="5020"/>
                    <a:pt x="2452" y="4962"/>
                  </a:cubicBezTo>
                  <a:cubicBezTo>
                    <a:pt x="1052" y="4962"/>
                    <a:pt x="1" y="3853"/>
                    <a:pt x="1" y="2510"/>
                  </a:cubicBezTo>
                  <a:cubicBezTo>
                    <a:pt x="1" y="1109"/>
                    <a:pt x="1110" y="0"/>
                    <a:pt x="25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1" name="Google Shape;10851;p23"/>
            <p:cNvSpPr/>
            <p:nvPr/>
          </p:nvSpPr>
          <p:spPr>
            <a:xfrm>
              <a:off x="1885225" y="3641100"/>
              <a:ext cx="124050" cy="124075"/>
            </a:xfrm>
            <a:custGeom>
              <a:avLst/>
              <a:gdLst/>
              <a:ahLst/>
              <a:cxnLst/>
              <a:rect l="l" t="t" r="r" b="b"/>
              <a:pathLst>
                <a:path w="4962" h="4963" extrusionOk="0">
                  <a:moveTo>
                    <a:pt x="2452" y="1"/>
                  </a:moveTo>
                  <a:cubicBezTo>
                    <a:pt x="3853" y="1"/>
                    <a:pt x="4962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ubicBezTo>
                    <a:pt x="1051" y="4962"/>
                    <a:pt x="0" y="3853"/>
                    <a:pt x="0" y="2453"/>
                  </a:cubicBezTo>
                  <a:cubicBezTo>
                    <a:pt x="0" y="1110"/>
                    <a:pt x="1109" y="1"/>
                    <a:pt x="24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2" name="Google Shape;10852;p23"/>
            <p:cNvSpPr/>
            <p:nvPr/>
          </p:nvSpPr>
          <p:spPr>
            <a:xfrm>
              <a:off x="5318875" y="4129975"/>
              <a:ext cx="124050" cy="125500"/>
            </a:xfrm>
            <a:custGeom>
              <a:avLst/>
              <a:gdLst/>
              <a:ahLst/>
              <a:cxnLst/>
              <a:rect l="l" t="t" r="r" b="b"/>
              <a:pathLst>
                <a:path w="4962" h="5020" extrusionOk="0">
                  <a:moveTo>
                    <a:pt x="58" y="2510"/>
                  </a:moveTo>
                  <a:cubicBezTo>
                    <a:pt x="58" y="1109"/>
                    <a:pt x="1167" y="0"/>
                    <a:pt x="2568" y="58"/>
                  </a:cubicBezTo>
                  <a:cubicBezTo>
                    <a:pt x="3911" y="117"/>
                    <a:pt x="4962" y="1226"/>
                    <a:pt x="4962" y="2568"/>
                  </a:cubicBezTo>
                  <a:cubicBezTo>
                    <a:pt x="4962" y="3911"/>
                    <a:pt x="3794" y="5020"/>
                    <a:pt x="2452" y="5020"/>
                  </a:cubicBezTo>
                  <a:cubicBezTo>
                    <a:pt x="1109" y="4962"/>
                    <a:pt x="0" y="3853"/>
                    <a:pt x="58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3" name="Google Shape;10853;p23"/>
            <p:cNvSpPr/>
            <p:nvPr/>
          </p:nvSpPr>
          <p:spPr>
            <a:xfrm>
              <a:off x="3357625" y="696325"/>
              <a:ext cx="124050" cy="124050"/>
            </a:xfrm>
            <a:custGeom>
              <a:avLst/>
              <a:gdLst/>
              <a:ahLst/>
              <a:cxnLst/>
              <a:rect l="l" t="t" r="r" b="b"/>
              <a:pathLst>
                <a:path w="4962" h="4962" extrusionOk="0">
                  <a:moveTo>
                    <a:pt x="2510" y="4962"/>
                  </a:moveTo>
                  <a:cubicBezTo>
                    <a:pt x="1168" y="4962"/>
                    <a:pt x="59" y="3853"/>
                    <a:pt x="0" y="2510"/>
                  </a:cubicBezTo>
                  <a:cubicBezTo>
                    <a:pt x="0" y="1168"/>
                    <a:pt x="1109" y="59"/>
                    <a:pt x="2452" y="59"/>
                  </a:cubicBezTo>
                  <a:cubicBezTo>
                    <a:pt x="3794" y="0"/>
                    <a:pt x="4903" y="1109"/>
                    <a:pt x="4903" y="2452"/>
                  </a:cubicBezTo>
                  <a:cubicBezTo>
                    <a:pt x="4962" y="3794"/>
                    <a:pt x="3853" y="4903"/>
                    <a:pt x="2510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4" name="Google Shape;10854;p23"/>
            <p:cNvSpPr/>
            <p:nvPr/>
          </p:nvSpPr>
          <p:spPr>
            <a:xfrm>
              <a:off x="5076625" y="43780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1" y="2393"/>
                  </a:moveTo>
                  <a:cubicBezTo>
                    <a:pt x="59" y="1051"/>
                    <a:pt x="1226" y="0"/>
                    <a:pt x="2511" y="0"/>
                  </a:cubicBezTo>
                  <a:cubicBezTo>
                    <a:pt x="3853" y="58"/>
                    <a:pt x="4962" y="1226"/>
                    <a:pt x="4904" y="2510"/>
                  </a:cubicBezTo>
                  <a:cubicBezTo>
                    <a:pt x="4904" y="3852"/>
                    <a:pt x="3736" y="4962"/>
                    <a:pt x="2394" y="4903"/>
                  </a:cubicBezTo>
                  <a:cubicBezTo>
                    <a:pt x="1051" y="4903"/>
                    <a:pt x="1" y="3736"/>
                    <a:pt x="1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5" name="Google Shape;10855;p23"/>
            <p:cNvSpPr/>
            <p:nvPr/>
          </p:nvSpPr>
          <p:spPr>
            <a:xfrm>
              <a:off x="4830000" y="944400"/>
              <a:ext cx="122625" cy="122600"/>
            </a:xfrm>
            <a:custGeom>
              <a:avLst/>
              <a:gdLst/>
              <a:ahLst/>
              <a:cxnLst/>
              <a:rect l="l" t="t" r="r" b="b"/>
              <a:pathLst>
                <a:path w="4905" h="4904" extrusionOk="0">
                  <a:moveTo>
                    <a:pt x="4904" y="2452"/>
                  </a:moveTo>
                  <a:cubicBezTo>
                    <a:pt x="4904" y="3794"/>
                    <a:pt x="3795" y="4903"/>
                    <a:pt x="2453" y="4903"/>
                  </a:cubicBezTo>
                  <a:cubicBezTo>
                    <a:pt x="1110" y="4903"/>
                    <a:pt x="1" y="3736"/>
                    <a:pt x="1" y="2452"/>
                  </a:cubicBezTo>
                  <a:cubicBezTo>
                    <a:pt x="1" y="1109"/>
                    <a:pt x="1168" y="0"/>
                    <a:pt x="2453" y="0"/>
                  </a:cubicBezTo>
                  <a:cubicBezTo>
                    <a:pt x="3795" y="0"/>
                    <a:pt x="4904" y="1109"/>
                    <a:pt x="4904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6" name="Google Shape;10856;p23"/>
            <p:cNvSpPr/>
            <p:nvPr/>
          </p:nvSpPr>
          <p:spPr>
            <a:xfrm>
              <a:off x="2131825" y="14332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3" y="4904"/>
                  </a:moveTo>
                  <a:cubicBezTo>
                    <a:pt x="1110" y="4904"/>
                    <a:pt x="1" y="3795"/>
                    <a:pt x="1" y="2452"/>
                  </a:cubicBezTo>
                  <a:cubicBezTo>
                    <a:pt x="59" y="1109"/>
                    <a:pt x="1168" y="0"/>
                    <a:pt x="2511" y="0"/>
                  </a:cubicBezTo>
                  <a:cubicBezTo>
                    <a:pt x="3853" y="59"/>
                    <a:pt x="4962" y="1168"/>
                    <a:pt x="4904" y="2510"/>
                  </a:cubicBezTo>
                  <a:cubicBezTo>
                    <a:pt x="4904" y="3853"/>
                    <a:pt x="3795" y="4962"/>
                    <a:pt x="2453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7" name="Google Shape;10857;p23"/>
            <p:cNvSpPr/>
            <p:nvPr/>
          </p:nvSpPr>
          <p:spPr>
            <a:xfrm>
              <a:off x="5565475" y="1679875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2" y="0"/>
                  </a:moveTo>
                  <a:cubicBezTo>
                    <a:pt x="3795" y="0"/>
                    <a:pt x="4962" y="1109"/>
                    <a:pt x="4962" y="2452"/>
                  </a:cubicBezTo>
                  <a:cubicBezTo>
                    <a:pt x="4962" y="3794"/>
                    <a:pt x="3853" y="4903"/>
                    <a:pt x="2511" y="4903"/>
                  </a:cubicBezTo>
                  <a:cubicBezTo>
                    <a:pt x="1168" y="4962"/>
                    <a:pt x="59" y="3852"/>
                    <a:pt x="59" y="2510"/>
                  </a:cubicBezTo>
                  <a:cubicBezTo>
                    <a:pt x="1" y="1167"/>
                    <a:pt x="1110" y="58"/>
                    <a:pt x="245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8" name="Google Shape;10858;p23"/>
            <p:cNvSpPr/>
            <p:nvPr/>
          </p:nvSpPr>
          <p:spPr>
            <a:xfrm>
              <a:off x="3847925" y="4868350"/>
              <a:ext cx="121150" cy="121150"/>
            </a:xfrm>
            <a:custGeom>
              <a:avLst/>
              <a:gdLst/>
              <a:ahLst/>
              <a:cxnLst/>
              <a:rect l="l" t="t" r="r" b="b"/>
              <a:pathLst>
                <a:path w="4846" h="4846" extrusionOk="0">
                  <a:moveTo>
                    <a:pt x="4845" y="2394"/>
                  </a:moveTo>
                  <a:cubicBezTo>
                    <a:pt x="4845" y="3736"/>
                    <a:pt x="3795" y="4845"/>
                    <a:pt x="2452" y="4845"/>
                  </a:cubicBezTo>
                  <a:cubicBezTo>
                    <a:pt x="1168" y="4845"/>
                    <a:pt x="59" y="3795"/>
                    <a:pt x="59" y="2452"/>
                  </a:cubicBezTo>
                  <a:cubicBezTo>
                    <a:pt x="1" y="1110"/>
                    <a:pt x="1110" y="59"/>
                    <a:pt x="2394" y="59"/>
                  </a:cubicBezTo>
                  <a:cubicBezTo>
                    <a:pt x="3736" y="1"/>
                    <a:pt x="4845" y="1110"/>
                    <a:pt x="4845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9" name="Google Shape;10859;p23"/>
            <p:cNvSpPr/>
            <p:nvPr/>
          </p:nvSpPr>
          <p:spPr>
            <a:xfrm>
              <a:off x="1644450" y="2660475"/>
              <a:ext cx="119675" cy="119700"/>
            </a:xfrm>
            <a:custGeom>
              <a:avLst/>
              <a:gdLst/>
              <a:ahLst/>
              <a:cxnLst/>
              <a:rect l="l" t="t" r="r" b="b"/>
              <a:pathLst>
                <a:path w="4787" h="4788" extrusionOk="0">
                  <a:moveTo>
                    <a:pt x="2393" y="1"/>
                  </a:moveTo>
                  <a:cubicBezTo>
                    <a:pt x="3678" y="1"/>
                    <a:pt x="4787" y="1052"/>
                    <a:pt x="4787" y="2394"/>
                  </a:cubicBezTo>
                  <a:cubicBezTo>
                    <a:pt x="4787" y="3678"/>
                    <a:pt x="3736" y="4787"/>
                    <a:pt x="2393" y="4787"/>
                  </a:cubicBezTo>
                  <a:cubicBezTo>
                    <a:pt x="1109" y="4787"/>
                    <a:pt x="0" y="3737"/>
                    <a:pt x="0" y="2394"/>
                  </a:cubicBezTo>
                  <a:cubicBezTo>
                    <a:pt x="0" y="1110"/>
                    <a:pt x="1051" y="1"/>
                    <a:pt x="23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0" name="Google Shape;10860;p23"/>
            <p:cNvSpPr/>
            <p:nvPr/>
          </p:nvSpPr>
          <p:spPr>
            <a:xfrm>
              <a:off x="3605700" y="4868350"/>
              <a:ext cx="121125" cy="121150"/>
            </a:xfrm>
            <a:custGeom>
              <a:avLst/>
              <a:gdLst/>
              <a:ahLst/>
              <a:cxnLst/>
              <a:rect l="l" t="t" r="r" b="b"/>
              <a:pathLst>
                <a:path w="4845" h="4846" extrusionOk="0">
                  <a:moveTo>
                    <a:pt x="4787" y="2394"/>
                  </a:moveTo>
                  <a:cubicBezTo>
                    <a:pt x="4845" y="3736"/>
                    <a:pt x="3736" y="4845"/>
                    <a:pt x="2452" y="4845"/>
                  </a:cubicBezTo>
                  <a:cubicBezTo>
                    <a:pt x="1109" y="4845"/>
                    <a:pt x="59" y="3795"/>
                    <a:pt x="0" y="2452"/>
                  </a:cubicBezTo>
                  <a:cubicBezTo>
                    <a:pt x="0" y="1110"/>
                    <a:pt x="1051" y="59"/>
                    <a:pt x="2393" y="59"/>
                  </a:cubicBezTo>
                  <a:cubicBezTo>
                    <a:pt x="3736" y="1"/>
                    <a:pt x="4787" y="1110"/>
                    <a:pt x="4787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1" name="Google Shape;10861;p23"/>
            <p:cNvSpPr/>
            <p:nvPr/>
          </p:nvSpPr>
          <p:spPr>
            <a:xfrm>
              <a:off x="4342625" y="699250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8"/>
                  </a:moveTo>
                  <a:cubicBezTo>
                    <a:pt x="1051" y="4728"/>
                    <a:pt x="59" y="3736"/>
                    <a:pt x="59" y="2393"/>
                  </a:cubicBezTo>
                  <a:cubicBezTo>
                    <a:pt x="0" y="1051"/>
                    <a:pt x="1051" y="0"/>
                    <a:pt x="2452" y="0"/>
                  </a:cubicBezTo>
                  <a:cubicBezTo>
                    <a:pt x="3736" y="58"/>
                    <a:pt x="4787" y="1051"/>
                    <a:pt x="4728" y="2393"/>
                  </a:cubicBezTo>
                  <a:cubicBezTo>
                    <a:pt x="4728" y="3736"/>
                    <a:pt x="3736" y="4728"/>
                    <a:pt x="2393" y="47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2" name="Google Shape;10862;p23"/>
            <p:cNvSpPr/>
            <p:nvPr/>
          </p:nvSpPr>
          <p:spPr>
            <a:xfrm>
              <a:off x="5568400" y="38906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8" y="2393"/>
                  </a:moveTo>
                  <a:cubicBezTo>
                    <a:pt x="4728" y="3736"/>
                    <a:pt x="3736" y="4728"/>
                    <a:pt x="2394" y="4728"/>
                  </a:cubicBezTo>
                  <a:cubicBezTo>
                    <a:pt x="1051" y="4728"/>
                    <a:pt x="0" y="3678"/>
                    <a:pt x="0" y="2335"/>
                  </a:cubicBezTo>
                  <a:cubicBezTo>
                    <a:pt x="59" y="1051"/>
                    <a:pt x="1109" y="0"/>
                    <a:pt x="2394" y="0"/>
                  </a:cubicBezTo>
                  <a:cubicBezTo>
                    <a:pt x="3736" y="59"/>
                    <a:pt x="4728" y="1051"/>
                    <a:pt x="4728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3" name="Google Shape;10863;p23"/>
            <p:cNvSpPr/>
            <p:nvPr/>
          </p:nvSpPr>
          <p:spPr>
            <a:xfrm>
              <a:off x="2134750" y="41343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9" y="2393"/>
                  </a:moveTo>
                  <a:cubicBezTo>
                    <a:pt x="4670" y="3678"/>
                    <a:pt x="3678" y="4728"/>
                    <a:pt x="2336" y="4670"/>
                  </a:cubicBezTo>
                  <a:cubicBezTo>
                    <a:pt x="993" y="4670"/>
                    <a:pt x="1" y="3619"/>
                    <a:pt x="1" y="2277"/>
                  </a:cubicBezTo>
                  <a:cubicBezTo>
                    <a:pt x="59" y="992"/>
                    <a:pt x="1051" y="0"/>
                    <a:pt x="2394" y="0"/>
                  </a:cubicBezTo>
                  <a:cubicBezTo>
                    <a:pt x="3736" y="0"/>
                    <a:pt x="4729" y="1051"/>
                    <a:pt x="4670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4" name="Google Shape;10864;p23"/>
            <p:cNvSpPr/>
            <p:nvPr/>
          </p:nvSpPr>
          <p:spPr>
            <a:xfrm>
              <a:off x="2381375" y="43809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5" y="4729"/>
                  </a:moveTo>
                  <a:cubicBezTo>
                    <a:pt x="993" y="4670"/>
                    <a:pt x="0" y="3678"/>
                    <a:pt x="0" y="2336"/>
                  </a:cubicBezTo>
                  <a:cubicBezTo>
                    <a:pt x="0" y="993"/>
                    <a:pt x="1109" y="1"/>
                    <a:pt x="2452" y="1"/>
                  </a:cubicBezTo>
                  <a:cubicBezTo>
                    <a:pt x="3736" y="59"/>
                    <a:pt x="4728" y="1110"/>
                    <a:pt x="4728" y="2394"/>
                  </a:cubicBezTo>
                  <a:cubicBezTo>
                    <a:pt x="4670" y="3736"/>
                    <a:pt x="3619" y="4729"/>
                    <a:pt x="2335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5" name="Google Shape;10865;p23"/>
            <p:cNvSpPr/>
            <p:nvPr/>
          </p:nvSpPr>
          <p:spPr>
            <a:xfrm>
              <a:off x="4097450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2336" y="0"/>
                  </a:moveTo>
                  <a:cubicBezTo>
                    <a:pt x="3620" y="0"/>
                    <a:pt x="4671" y="993"/>
                    <a:pt x="4671" y="2277"/>
                  </a:cubicBezTo>
                  <a:cubicBezTo>
                    <a:pt x="4671" y="3619"/>
                    <a:pt x="3678" y="4612"/>
                    <a:pt x="2336" y="4670"/>
                  </a:cubicBezTo>
                  <a:cubicBezTo>
                    <a:pt x="1052" y="4670"/>
                    <a:pt x="1" y="3619"/>
                    <a:pt x="1" y="2335"/>
                  </a:cubicBezTo>
                  <a:cubicBezTo>
                    <a:pt x="1" y="993"/>
                    <a:pt x="993" y="0"/>
                    <a:pt x="233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6" name="Google Shape;10866;p23"/>
            <p:cNvSpPr/>
            <p:nvPr/>
          </p:nvSpPr>
          <p:spPr>
            <a:xfrm>
              <a:off x="5815025" y="2171625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9"/>
                  </a:moveTo>
                  <a:cubicBezTo>
                    <a:pt x="1051" y="4729"/>
                    <a:pt x="0" y="3678"/>
                    <a:pt x="0" y="2336"/>
                  </a:cubicBezTo>
                  <a:cubicBezTo>
                    <a:pt x="58" y="1052"/>
                    <a:pt x="1051" y="1"/>
                    <a:pt x="2393" y="1"/>
                  </a:cubicBezTo>
                  <a:cubicBezTo>
                    <a:pt x="3736" y="1"/>
                    <a:pt x="4786" y="1052"/>
                    <a:pt x="4728" y="2394"/>
                  </a:cubicBezTo>
                  <a:cubicBezTo>
                    <a:pt x="4728" y="3737"/>
                    <a:pt x="3677" y="4729"/>
                    <a:pt x="239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7" name="Google Shape;10867;p23"/>
            <p:cNvSpPr/>
            <p:nvPr/>
          </p:nvSpPr>
          <p:spPr>
            <a:xfrm>
              <a:off x="5816475" y="33988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0"/>
                  </a:moveTo>
                  <a:cubicBezTo>
                    <a:pt x="3619" y="0"/>
                    <a:pt x="4670" y="993"/>
                    <a:pt x="4670" y="2335"/>
                  </a:cubicBezTo>
                  <a:cubicBezTo>
                    <a:pt x="4670" y="3619"/>
                    <a:pt x="3619" y="4670"/>
                    <a:pt x="2335" y="4670"/>
                  </a:cubicBezTo>
                  <a:cubicBezTo>
                    <a:pt x="993" y="4670"/>
                    <a:pt x="0" y="3619"/>
                    <a:pt x="0" y="2335"/>
                  </a:cubicBezTo>
                  <a:cubicBezTo>
                    <a:pt x="0" y="993"/>
                    <a:pt x="993" y="0"/>
                    <a:pt x="23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8" name="Google Shape;10868;p23"/>
            <p:cNvSpPr/>
            <p:nvPr/>
          </p:nvSpPr>
          <p:spPr>
            <a:xfrm>
              <a:off x="1644450" y="2907100"/>
              <a:ext cx="118225" cy="119675"/>
            </a:xfrm>
            <a:custGeom>
              <a:avLst/>
              <a:gdLst/>
              <a:ahLst/>
              <a:cxnLst/>
              <a:rect l="l" t="t" r="r" b="b"/>
              <a:pathLst>
                <a:path w="4729" h="4787" extrusionOk="0">
                  <a:moveTo>
                    <a:pt x="2335" y="59"/>
                  </a:moveTo>
                  <a:cubicBezTo>
                    <a:pt x="3678" y="1"/>
                    <a:pt x="4728" y="1051"/>
                    <a:pt x="4728" y="2394"/>
                  </a:cubicBezTo>
                  <a:cubicBezTo>
                    <a:pt x="4728" y="3736"/>
                    <a:pt x="3736" y="4729"/>
                    <a:pt x="2452" y="4787"/>
                  </a:cubicBezTo>
                  <a:cubicBezTo>
                    <a:pt x="1109" y="4787"/>
                    <a:pt x="0" y="3736"/>
                    <a:pt x="0" y="2394"/>
                  </a:cubicBezTo>
                  <a:cubicBezTo>
                    <a:pt x="0" y="1110"/>
                    <a:pt x="1051" y="59"/>
                    <a:pt x="233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9" name="Google Shape;10869;p23"/>
            <p:cNvSpPr/>
            <p:nvPr/>
          </p:nvSpPr>
          <p:spPr>
            <a:xfrm>
              <a:off x="2627975" y="9458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6" y="1"/>
                  </a:moveTo>
                  <a:cubicBezTo>
                    <a:pt x="3678" y="1"/>
                    <a:pt x="4729" y="1051"/>
                    <a:pt x="4729" y="2336"/>
                  </a:cubicBezTo>
                  <a:cubicBezTo>
                    <a:pt x="4729" y="3678"/>
                    <a:pt x="3678" y="4729"/>
                    <a:pt x="2336" y="4729"/>
                  </a:cubicBezTo>
                  <a:cubicBezTo>
                    <a:pt x="993" y="4729"/>
                    <a:pt x="1" y="3678"/>
                    <a:pt x="1" y="2394"/>
                  </a:cubicBezTo>
                  <a:cubicBezTo>
                    <a:pt x="1" y="1051"/>
                    <a:pt x="1052" y="59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0" name="Google Shape;10870;p23"/>
            <p:cNvSpPr/>
            <p:nvPr/>
          </p:nvSpPr>
          <p:spPr>
            <a:xfrm>
              <a:off x="1645900" y="2419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1"/>
                  </a:moveTo>
                  <a:cubicBezTo>
                    <a:pt x="3678" y="1"/>
                    <a:pt x="4670" y="993"/>
                    <a:pt x="4670" y="2336"/>
                  </a:cubicBezTo>
                  <a:cubicBezTo>
                    <a:pt x="4670" y="3620"/>
                    <a:pt x="3620" y="4670"/>
                    <a:pt x="2335" y="4670"/>
                  </a:cubicBezTo>
                  <a:cubicBezTo>
                    <a:pt x="993" y="4670"/>
                    <a:pt x="1" y="3620"/>
                    <a:pt x="1" y="2336"/>
                  </a:cubicBezTo>
                  <a:cubicBezTo>
                    <a:pt x="1" y="993"/>
                    <a:pt x="1051" y="1"/>
                    <a:pt x="23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1" name="Google Shape;10871;p23"/>
            <p:cNvSpPr/>
            <p:nvPr/>
          </p:nvSpPr>
          <p:spPr>
            <a:xfrm>
              <a:off x="3118300" y="700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277" y="4612"/>
                  </a:moveTo>
                  <a:cubicBezTo>
                    <a:pt x="993" y="4612"/>
                    <a:pt x="0" y="3561"/>
                    <a:pt x="0" y="2219"/>
                  </a:cubicBezTo>
                  <a:cubicBezTo>
                    <a:pt x="59" y="993"/>
                    <a:pt x="1109" y="0"/>
                    <a:pt x="2394" y="0"/>
                  </a:cubicBezTo>
                  <a:cubicBezTo>
                    <a:pt x="3678" y="0"/>
                    <a:pt x="4670" y="1109"/>
                    <a:pt x="4670" y="2394"/>
                  </a:cubicBezTo>
                  <a:cubicBezTo>
                    <a:pt x="4612" y="3678"/>
                    <a:pt x="3561" y="4670"/>
                    <a:pt x="2277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2" name="Google Shape;10872;p23"/>
            <p:cNvSpPr/>
            <p:nvPr/>
          </p:nvSpPr>
          <p:spPr>
            <a:xfrm>
              <a:off x="1645900" y="31551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4670" y="2335"/>
                  </a:moveTo>
                  <a:cubicBezTo>
                    <a:pt x="4670" y="3678"/>
                    <a:pt x="3620" y="4670"/>
                    <a:pt x="2277" y="4670"/>
                  </a:cubicBezTo>
                  <a:cubicBezTo>
                    <a:pt x="1051" y="4612"/>
                    <a:pt x="1" y="3620"/>
                    <a:pt x="1" y="2335"/>
                  </a:cubicBezTo>
                  <a:cubicBezTo>
                    <a:pt x="1" y="1051"/>
                    <a:pt x="1051" y="1"/>
                    <a:pt x="2394" y="59"/>
                  </a:cubicBezTo>
                  <a:cubicBezTo>
                    <a:pt x="3620" y="59"/>
                    <a:pt x="4670" y="1110"/>
                    <a:pt x="4670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3" name="Google Shape;10873;p23"/>
            <p:cNvSpPr/>
            <p:nvPr/>
          </p:nvSpPr>
          <p:spPr>
            <a:xfrm>
              <a:off x="1892525" y="1682775"/>
              <a:ext cx="116750" cy="116775"/>
            </a:xfrm>
            <a:custGeom>
              <a:avLst/>
              <a:gdLst/>
              <a:ahLst/>
              <a:cxnLst/>
              <a:rect l="l" t="t" r="r" b="b"/>
              <a:pathLst>
                <a:path w="4670" h="4671" extrusionOk="0">
                  <a:moveTo>
                    <a:pt x="4670" y="2336"/>
                  </a:moveTo>
                  <a:cubicBezTo>
                    <a:pt x="4670" y="3620"/>
                    <a:pt x="3619" y="4670"/>
                    <a:pt x="2277" y="4670"/>
                  </a:cubicBezTo>
                  <a:cubicBezTo>
                    <a:pt x="1051" y="4670"/>
                    <a:pt x="0" y="3620"/>
                    <a:pt x="0" y="2394"/>
                  </a:cubicBezTo>
                  <a:cubicBezTo>
                    <a:pt x="0" y="1051"/>
                    <a:pt x="1051" y="1"/>
                    <a:pt x="2335" y="59"/>
                  </a:cubicBezTo>
                  <a:cubicBezTo>
                    <a:pt x="3619" y="59"/>
                    <a:pt x="4611" y="1051"/>
                    <a:pt x="4670" y="23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4" name="Google Shape;10874;p23"/>
            <p:cNvSpPr/>
            <p:nvPr/>
          </p:nvSpPr>
          <p:spPr>
            <a:xfrm>
              <a:off x="4832925" y="4629025"/>
              <a:ext cx="116775" cy="115325"/>
            </a:xfrm>
            <a:custGeom>
              <a:avLst/>
              <a:gdLst/>
              <a:ahLst/>
              <a:cxnLst/>
              <a:rect l="l" t="t" r="r" b="b"/>
              <a:pathLst>
                <a:path w="4671" h="4613" extrusionOk="0">
                  <a:moveTo>
                    <a:pt x="2336" y="1"/>
                  </a:moveTo>
                  <a:cubicBezTo>
                    <a:pt x="3678" y="1"/>
                    <a:pt x="4670" y="1051"/>
                    <a:pt x="4670" y="2336"/>
                  </a:cubicBezTo>
                  <a:cubicBezTo>
                    <a:pt x="4670" y="3620"/>
                    <a:pt x="3620" y="4612"/>
                    <a:pt x="2336" y="4612"/>
                  </a:cubicBezTo>
                  <a:cubicBezTo>
                    <a:pt x="1051" y="4612"/>
                    <a:pt x="1" y="3561"/>
                    <a:pt x="59" y="2277"/>
                  </a:cubicBezTo>
                  <a:cubicBezTo>
                    <a:pt x="59" y="993"/>
                    <a:pt x="1110" y="1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5" name="Google Shape;10875;p23"/>
            <p:cNvSpPr/>
            <p:nvPr/>
          </p:nvSpPr>
          <p:spPr>
            <a:xfrm>
              <a:off x="3360525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4671" y="2335"/>
                  </a:moveTo>
                  <a:cubicBezTo>
                    <a:pt x="4671" y="3619"/>
                    <a:pt x="3620" y="4670"/>
                    <a:pt x="2277" y="4612"/>
                  </a:cubicBezTo>
                  <a:cubicBezTo>
                    <a:pt x="1052" y="4612"/>
                    <a:pt x="1" y="3561"/>
                    <a:pt x="1" y="2335"/>
                  </a:cubicBezTo>
                  <a:cubicBezTo>
                    <a:pt x="1" y="993"/>
                    <a:pt x="1052" y="0"/>
                    <a:pt x="2394" y="0"/>
                  </a:cubicBezTo>
                  <a:cubicBezTo>
                    <a:pt x="3678" y="0"/>
                    <a:pt x="4671" y="1051"/>
                    <a:pt x="4671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6" name="Google Shape;10876;p23"/>
            <p:cNvSpPr/>
            <p:nvPr/>
          </p:nvSpPr>
          <p:spPr>
            <a:xfrm>
              <a:off x="1889600" y="3890650"/>
              <a:ext cx="113850" cy="112375"/>
            </a:xfrm>
            <a:custGeom>
              <a:avLst/>
              <a:gdLst/>
              <a:ahLst/>
              <a:cxnLst/>
              <a:rect l="l" t="t" r="r" b="b"/>
              <a:pathLst>
                <a:path w="4554" h="4495" extrusionOk="0">
                  <a:moveTo>
                    <a:pt x="4553" y="2277"/>
                  </a:moveTo>
                  <a:cubicBezTo>
                    <a:pt x="4495" y="3503"/>
                    <a:pt x="3503" y="4495"/>
                    <a:pt x="2277" y="4495"/>
                  </a:cubicBezTo>
                  <a:cubicBezTo>
                    <a:pt x="993" y="4436"/>
                    <a:pt x="0" y="3386"/>
                    <a:pt x="59" y="2160"/>
                  </a:cubicBezTo>
                  <a:cubicBezTo>
                    <a:pt x="117" y="934"/>
                    <a:pt x="1109" y="0"/>
                    <a:pt x="2277" y="0"/>
                  </a:cubicBezTo>
                  <a:cubicBezTo>
                    <a:pt x="3561" y="0"/>
                    <a:pt x="4553" y="993"/>
                    <a:pt x="4553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7" name="Google Shape;10877;p23"/>
            <p:cNvSpPr/>
            <p:nvPr/>
          </p:nvSpPr>
          <p:spPr>
            <a:xfrm>
              <a:off x="4345525" y="4872725"/>
              <a:ext cx="112400" cy="112400"/>
            </a:xfrm>
            <a:custGeom>
              <a:avLst/>
              <a:gdLst/>
              <a:ahLst/>
              <a:cxnLst/>
              <a:rect l="l" t="t" r="r" b="b"/>
              <a:pathLst>
                <a:path w="4496" h="4496" extrusionOk="0">
                  <a:moveTo>
                    <a:pt x="2277" y="4495"/>
                  </a:moveTo>
                  <a:cubicBezTo>
                    <a:pt x="993" y="4495"/>
                    <a:pt x="1" y="3444"/>
                    <a:pt x="1" y="2219"/>
                  </a:cubicBezTo>
                  <a:cubicBezTo>
                    <a:pt x="59" y="993"/>
                    <a:pt x="1052" y="1"/>
                    <a:pt x="2336" y="1"/>
                  </a:cubicBezTo>
                  <a:cubicBezTo>
                    <a:pt x="3503" y="59"/>
                    <a:pt x="4495" y="1051"/>
                    <a:pt x="4495" y="2219"/>
                  </a:cubicBezTo>
                  <a:cubicBezTo>
                    <a:pt x="4495" y="3503"/>
                    <a:pt x="3503" y="4495"/>
                    <a:pt x="2277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8" name="Google Shape;10878;p23"/>
            <p:cNvSpPr/>
            <p:nvPr/>
          </p:nvSpPr>
          <p:spPr>
            <a:xfrm>
              <a:off x="2626525" y="4626125"/>
              <a:ext cx="112400" cy="112375"/>
            </a:xfrm>
            <a:custGeom>
              <a:avLst/>
              <a:gdLst/>
              <a:ahLst/>
              <a:cxnLst/>
              <a:rect l="l" t="t" r="r" b="b"/>
              <a:pathLst>
                <a:path w="4496" h="4495" extrusionOk="0">
                  <a:moveTo>
                    <a:pt x="2277" y="0"/>
                  </a:moveTo>
                  <a:cubicBezTo>
                    <a:pt x="3503" y="0"/>
                    <a:pt x="4495" y="1051"/>
                    <a:pt x="4495" y="2276"/>
                  </a:cubicBezTo>
                  <a:cubicBezTo>
                    <a:pt x="4495" y="3502"/>
                    <a:pt x="3444" y="4495"/>
                    <a:pt x="2219" y="4495"/>
                  </a:cubicBezTo>
                  <a:cubicBezTo>
                    <a:pt x="993" y="4495"/>
                    <a:pt x="59" y="3502"/>
                    <a:pt x="1" y="2276"/>
                  </a:cubicBezTo>
                  <a:cubicBezTo>
                    <a:pt x="1" y="1051"/>
                    <a:pt x="1051" y="0"/>
                    <a:pt x="227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9" name="Google Shape;10879;p23"/>
            <p:cNvSpPr/>
            <p:nvPr/>
          </p:nvSpPr>
          <p:spPr>
            <a:xfrm>
              <a:off x="5819400" y="1933775"/>
              <a:ext cx="110925" cy="109475"/>
            </a:xfrm>
            <a:custGeom>
              <a:avLst/>
              <a:gdLst/>
              <a:ahLst/>
              <a:cxnLst/>
              <a:rect l="l" t="t" r="r" b="b"/>
              <a:pathLst>
                <a:path w="4437" h="4379" extrusionOk="0">
                  <a:moveTo>
                    <a:pt x="4436" y="2160"/>
                  </a:moveTo>
                  <a:cubicBezTo>
                    <a:pt x="4436" y="3386"/>
                    <a:pt x="3502" y="4378"/>
                    <a:pt x="2277" y="4378"/>
                  </a:cubicBezTo>
                  <a:cubicBezTo>
                    <a:pt x="992" y="4378"/>
                    <a:pt x="0" y="3444"/>
                    <a:pt x="0" y="2160"/>
                  </a:cubicBezTo>
                  <a:cubicBezTo>
                    <a:pt x="0" y="934"/>
                    <a:pt x="992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0" name="Google Shape;10880;p23"/>
            <p:cNvSpPr/>
            <p:nvPr/>
          </p:nvSpPr>
          <p:spPr>
            <a:xfrm>
              <a:off x="5329075" y="1196850"/>
              <a:ext cx="110925" cy="110925"/>
            </a:xfrm>
            <a:custGeom>
              <a:avLst/>
              <a:gdLst/>
              <a:ahLst/>
              <a:cxnLst/>
              <a:rect l="l" t="t" r="r" b="b"/>
              <a:pathLst>
                <a:path w="4437" h="4437" extrusionOk="0">
                  <a:moveTo>
                    <a:pt x="4437" y="2218"/>
                  </a:moveTo>
                  <a:cubicBezTo>
                    <a:pt x="4437" y="3444"/>
                    <a:pt x="3503" y="4378"/>
                    <a:pt x="2277" y="4437"/>
                  </a:cubicBezTo>
                  <a:cubicBezTo>
                    <a:pt x="993" y="4437"/>
                    <a:pt x="1" y="3444"/>
                    <a:pt x="59" y="2160"/>
                  </a:cubicBezTo>
                  <a:cubicBezTo>
                    <a:pt x="59" y="934"/>
                    <a:pt x="1051" y="0"/>
                    <a:pt x="2277" y="0"/>
                  </a:cubicBezTo>
                  <a:cubicBezTo>
                    <a:pt x="3503" y="0"/>
                    <a:pt x="4437" y="993"/>
                    <a:pt x="4437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1" name="Google Shape;10881;p23"/>
            <p:cNvSpPr/>
            <p:nvPr/>
          </p:nvSpPr>
          <p:spPr>
            <a:xfrm>
              <a:off x="4593600" y="703625"/>
              <a:ext cx="110950" cy="109450"/>
            </a:xfrm>
            <a:custGeom>
              <a:avLst/>
              <a:gdLst/>
              <a:ahLst/>
              <a:cxnLst/>
              <a:rect l="l" t="t" r="r" b="b"/>
              <a:pathLst>
                <a:path w="4438" h="4378" extrusionOk="0">
                  <a:moveTo>
                    <a:pt x="4379" y="2218"/>
                  </a:moveTo>
                  <a:cubicBezTo>
                    <a:pt x="4379" y="3444"/>
                    <a:pt x="3445" y="4378"/>
                    <a:pt x="2219" y="4378"/>
                  </a:cubicBezTo>
                  <a:cubicBezTo>
                    <a:pt x="935" y="4378"/>
                    <a:pt x="1" y="3444"/>
                    <a:pt x="1" y="2160"/>
                  </a:cubicBezTo>
                  <a:cubicBezTo>
                    <a:pt x="59" y="934"/>
                    <a:pt x="993" y="0"/>
                    <a:pt x="2219" y="0"/>
                  </a:cubicBezTo>
                  <a:cubicBezTo>
                    <a:pt x="3445" y="0"/>
                    <a:pt x="4437" y="992"/>
                    <a:pt x="4379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2" name="Google Shape;10882;p23"/>
            <p:cNvSpPr/>
            <p:nvPr/>
          </p:nvSpPr>
          <p:spPr>
            <a:xfrm>
              <a:off x="1648825" y="2174550"/>
              <a:ext cx="110925" cy="112400"/>
            </a:xfrm>
            <a:custGeom>
              <a:avLst/>
              <a:gdLst/>
              <a:ahLst/>
              <a:cxnLst/>
              <a:rect l="l" t="t" r="r" b="b"/>
              <a:pathLst>
                <a:path w="4437" h="4496" extrusionOk="0">
                  <a:moveTo>
                    <a:pt x="4436" y="2277"/>
                  </a:moveTo>
                  <a:cubicBezTo>
                    <a:pt x="4436" y="3503"/>
                    <a:pt x="3503" y="4437"/>
                    <a:pt x="2277" y="4495"/>
                  </a:cubicBezTo>
                  <a:cubicBezTo>
                    <a:pt x="993" y="4495"/>
                    <a:pt x="0" y="3503"/>
                    <a:pt x="0" y="2277"/>
                  </a:cubicBezTo>
                  <a:cubicBezTo>
                    <a:pt x="0" y="993"/>
                    <a:pt x="993" y="1"/>
                    <a:pt x="2218" y="59"/>
                  </a:cubicBezTo>
                  <a:cubicBezTo>
                    <a:pt x="3444" y="59"/>
                    <a:pt x="4436" y="993"/>
                    <a:pt x="4436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3" name="Google Shape;10883;p23"/>
            <p:cNvSpPr/>
            <p:nvPr/>
          </p:nvSpPr>
          <p:spPr>
            <a:xfrm>
              <a:off x="3121225" y="4875650"/>
              <a:ext cx="109450" cy="108000"/>
            </a:xfrm>
            <a:custGeom>
              <a:avLst/>
              <a:gdLst/>
              <a:ahLst/>
              <a:cxnLst/>
              <a:rect l="l" t="t" r="r" b="b"/>
              <a:pathLst>
                <a:path w="4378" h="4320" extrusionOk="0">
                  <a:moveTo>
                    <a:pt x="4378" y="2160"/>
                  </a:moveTo>
                  <a:cubicBezTo>
                    <a:pt x="4378" y="3386"/>
                    <a:pt x="3386" y="4320"/>
                    <a:pt x="2160" y="4320"/>
                  </a:cubicBezTo>
                  <a:cubicBezTo>
                    <a:pt x="934" y="4320"/>
                    <a:pt x="0" y="3327"/>
                    <a:pt x="59" y="2102"/>
                  </a:cubicBezTo>
                  <a:cubicBezTo>
                    <a:pt x="59" y="876"/>
                    <a:pt x="1051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4" name="Google Shape;10884;p23"/>
            <p:cNvSpPr/>
            <p:nvPr/>
          </p:nvSpPr>
          <p:spPr>
            <a:xfrm>
              <a:off x="1648825" y="3401800"/>
              <a:ext cx="110925" cy="109450"/>
            </a:xfrm>
            <a:custGeom>
              <a:avLst/>
              <a:gdLst/>
              <a:ahLst/>
              <a:cxnLst/>
              <a:rect l="l" t="t" r="r" b="b"/>
              <a:pathLst>
                <a:path w="4437" h="4378" extrusionOk="0">
                  <a:moveTo>
                    <a:pt x="59" y="2160"/>
                  </a:moveTo>
                  <a:cubicBezTo>
                    <a:pt x="59" y="934"/>
                    <a:pt x="993" y="0"/>
                    <a:pt x="2277" y="59"/>
                  </a:cubicBezTo>
                  <a:cubicBezTo>
                    <a:pt x="3444" y="59"/>
                    <a:pt x="4436" y="1051"/>
                    <a:pt x="4378" y="2277"/>
                  </a:cubicBezTo>
                  <a:cubicBezTo>
                    <a:pt x="4378" y="3444"/>
                    <a:pt x="3386" y="4378"/>
                    <a:pt x="2218" y="4378"/>
                  </a:cubicBezTo>
                  <a:cubicBezTo>
                    <a:pt x="993" y="4378"/>
                    <a:pt x="0" y="3444"/>
                    <a:pt x="59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5" name="Google Shape;10885;p23"/>
            <p:cNvSpPr/>
            <p:nvPr/>
          </p:nvSpPr>
          <p:spPr>
            <a:xfrm>
              <a:off x="5574225" y="1440550"/>
              <a:ext cx="108025" cy="108000"/>
            </a:xfrm>
            <a:custGeom>
              <a:avLst/>
              <a:gdLst/>
              <a:ahLst/>
              <a:cxnLst/>
              <a:rect l="l" t="t" r="r" b="b"/>
              <a:pathLst>
                <a:path w="4321" h="4320" extrusionOk="0">
                  <a:moveTo>
                    <a:pt x="2161" y="4320"/>
                  </a:moveTo>
                  <a:cubicBezTo>
                    <a:pt x="993" y="4320"/>
                    <a:pt x="1" y="3386"/>
                    <a:pt x="1" y="2218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328" y="0"/>
                    <a:pt x="4320" y="934"/>
                    <a:pt x="4320" y="2160"/>
                  </a:cubicBezTo>
                  <a:cubicBezTo>
                    <a:pt x="4320" y="3327"/>
                    <a:pt x="3386" y="4320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6" name="Google Shape;10886;p23"/>
            <p:cNvSpPr/>
            <p:nvPr/>
          </p:nvSpPr>
          <p:spPr>
            <a:xfrm>
              <a:off x="5820850" y="3649875"/>
              <a:ext cx="108000" cy="108000"/>
            </a:xfrm>
            <a:custGeom>
              <a:avLst/>
              <a:gdLst/>
              <a:ahLst/>
              <a:cxnLst/>
              <a:rect l="l" t="t" r="r" b="b"/>
              <a:pathLst>
                <a:path w="4320" h="4320" extrusionOk="0">
                  <a:moveTo>
                    <a:pt x="2160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1" y="992"/>
                    <a:pt x="993" y="0"/>
                    <a:pt x="2160" y="0"/>
                  </a:cubicBezTo>
                  <a:cubicBezTo>
                    <a:pt x="3328" y="0"/>
                    <a:pt x="4320" y="992"/>
                    <a:pt x="4320" y="2160"/>
                  </a:cubicBezTo>
                  <a:cubicBezTo>
                    <a:pt x="4320" y="3327"/>
                    <a:pt x="3328" y="4320"/>
                    <a:pt x="2160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7" name="Google Shape;10887;p23"/>
            <p:cNvSpPr/>
            <p:nvPr/>
          </p:nvSpPr>
          <p:spPr>
            <a:xfrm>
              <a:off x="5083925" y="950225"/>
              <a:ext cx="109475" cy="109475"/>
            </a:xfrm>
            <a:custGeom>
              <a:avLst/>
              <a:gdLst/>
              <a:ahLst/>
              <a:cxnLst/>
              <a:rect l="l" t="t" r="r" b="b"/>
              <a:pathLst>
                <a:path w="4379" h="4379" extrusionOk="0">
                  <a:moveTo>
                    <a:pt x="4320" y="2161"/>
                  </a:moveTo>
                  <a:cubicBezTo>
                    <a:pt x="4378" y="3328"/>
                    <a:pt x="3386" y="4320"/>
                    <a:pt x="2219" y="4379"/>
                  </a:cubicBezTo>
                  <a:cubicBezTo>
                    <a:pt x="1051" y="4379"/>
                    <a:pt x="59" y="3445"/>
                    <a:pt x="0" y="2219"/>
                  </a:cubicBezTo>
                  <a:cubicBezTo>
                    <a:pt x="0" y="1051"/>
                    <a:pt x="993" y="59"/>
                    <a:pt x="2160" y="59"/>
                  </a:cubicBezTo>
                  <a:cubicBezTo>
                    <a:pt x="3328" y="1"/>
                    <a:pt x="4320" y="993"/>
                    <a:pt x="4320" y="21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8" name="Google Shape;10888;p23"/>
            <p:cNvSpPr/>
            <p:nvPr/>
          </p:nvSpPr>
          <p:spPr>
            <a:xfrm>
              <a:off x="2876050" y="703625"/>
              <a:ext cx="108025" cy="109450"/>
            </a:xfrm>
            <a:custGeom>
              <a:avLst/>
              <a:gdLst/>
              <a:ahLst/>
              <a:cxnLst/>
              <a:rect l="l" t="t" r="r" b="b"/>
              <a:pathLst>
                <a:path w="4321" h="4378" extrusionOk="0">
                  <a:moveTo>
                    <a:pt x="2161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59" y="992"/>
                    <a:pt x="1052" y="0"/>
                    <a:pt x="2219" y="59"/>
                  </a:cubicBezTo>
                  <a:cubicBezTo>
                    <a:pt x="3328" y="59"/>
                    <a:pt x="4320" y="1051"/>
                    <a:pt x="4320" y="2218"/>
                  </a:cubicBezTo>
                  <a:cubicBezTo>
                    <a:pt x="4320" y="3386"/>
                    <a:pt x="3328" y="4378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9" name="Google Shape;10889;p23"/>
            <p:cNvSpPr/>
            <p:nvPr/>
          </p:nvSpPr>
          <p:spPr>
            <a:xfrm>
              <a:off x="5329075" y="4386800"/>
              <a:ext cx="105100" cy="106550"/>
            </a:xfrm>
            <a:custGeom>
              <a:avLst/>
              <a:gdLst/>
              <a:ahLst/>
              <a:cxnLst/>
              <a:rect l="l" t="t" r="r" b="b"/>
              <a:pathLst>
                <a:path w="4204" h="4262" extrusionOk="0">
                  <a:moveTo>
                    <a:pt x="4203" y="2102"/>
                  </a:moveTo>
                  <a:cubicBezTo>
                    <a:pt x="4203" y="3269"/>
                    <a:pt x="3211" y="4203"/>
                    <a:pt x="2102" y="4261"/>
                  </a:cubicBezTo>
                  <a:cubicBezTo>
                    <a:pt x="935" y="4261"/>
                    <a:pt x="1" y="3269"/>
                    <a:pt x="1" y="2102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211" y="0"/>
                    <a:pt x="4203" y="993"/>
                    <a:pt x="4203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0" name="Google Shape;10890;p23"/>
            <p:cNvSpPr/>
            <p:nvPr/>
          </p:nvSpPr>
          <p:spPr>
            <a:xfrm>
              <a:off x="2140600" y="1195400"/>
              <a:ext cx="105075" cy="105075"/>
            </a:xfrm>
            <a:custGeom>
              <a:avLst/>
              <a:gdLst/>
              <a:ahLst/>
              <a:cxnLst/>
              <a:rect l="l" t="t" r="r" b="b"/>
              <a:pathLst>
                <a:path w="4203" h="4203" extrusionOk="0">
                  <a:moveTo>
                    <a:pt x="2102" y="0"/>
                  </a:moveTo>
                  <a:cubicBezTo>
                    <a:pt x="3211" y="0"/>
                    <a:pt x="4203" y="934"/>
                    <a:pt x="4203" y="2101"/>
                  </a:cubicBezTo>
                  <a:cubicBezTo>
                    <a:pt x="4203" y="3269"/>
                    <a:pt x="3269" y="4203"/>
                    <a:pt x="2102" y="4203"/>
                  </a:cubicBezTo>
                  <a:cubicBezTo>
                    <a:pt x="992" y="4203"/>
                    <a:pt x="59" y="3269"/>
                    <a:pt x="0" y="2160"/>
                  </a:cubicBezTo>
                  <a:cubicBezTo>
                    <a:pt x="0" y="992"/>
                    <a:pt x="934" y="58"/>
                    <a:pt x="210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1" name="Google Shape;10891;p23"/>
            <p:cNvSpPr/>
            <p:nvPr/>
          </p:nvSpPr>
          <p:spPr>
            <a:xfrm>
              <a:off x="2388675" y="954600"/>
              <a:ext cx="102175" cy="102175"/>
            </a:xfrm>
            <a:custGeom>
              <a:avLst/>
              <a:gdLst/>
              <a:ahLst/>
              <a:cxnLst/>
              <a:rect l="l" t="t" r="r" b="b"/>
              <a:pathLst>
                <a:path w="4087" h="4087" extrusionOk="0">
                  <a:moveTo>
                    <a:pt x="4086" y="2044"/>
                  </a:moveTo>
                  <a:cubicBezTo>
                    <a:pt x="4086" y="3211"/>
                    <a:pt x="3211" y="4087"/>
                    <a:pt x="2043" y="4087"/>
                  </a:cubicBezTo>
                  <a:cubicBezTo>
                    <a:pt x="876" y="4028"/>
                    <a:pt x="0" y="3153"/>
                    <a:pt x="0" y="1986"/>
                  </a:cubicBezTo>
                  <a:cubicBezTo>
                    <a:pt x="59" y="876"/>
                    <a:pt x="934" y="1"/>
                    <a:pt x="2043" y="1"/>
                  </a:cubicBezTo>
                  <a:cubicBezTo>
                    <a:pt x="3211" y="1"/>
                    <a:pt x="4086" y="876"/>
                    <a:pt x="4086" y="20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2" name="Google Shape;10892;p23"/>
            <p:cNvSpPr/>
            <p:nvPr/>
          </p:nvSpPr>
          <p:spPr>
            <a:xfrm>
              <a:off x="5577150" y="4141650"/>
              <a:ext cx="102175" cy="102150"/>
            </a:xfrm>
            <a:custGeom>
              <a:avLst/>
              <a:gdLst/>
              <a:ahLst/>
              <a:cxnLst/>
              <a:rect l="l" t="t" r="r" b="b"/>
              <a:pathLst>
                <a:path w="4087" h="4086" extrusionOk="0">
                  <a:moveTo>
                    <a:pt x="4087" y="2043"/>
                  </a:moveTo>
                  <a:cubicBezTo>
                    <a:pt x="4087" y="3210"/>
                    <a:pt x="3153" y="4086"/>
                    <a:pt x="2044" y="4086"/>
                  </a:cubicBezTo>
                  <a:cubicBezTo>
                    <a:pt x="876" y="4086"/>
                    <a:pt x="1" y="3210"/>
                    <a:pt x="1" y="2043"/>
                  </a:cubicBezTo>
                  <a:cubicBezTo>
                    <a:pt x="1" y="876"/>
                    <a:pt x="876" y="0"/>
                    <a:pt x="2044" y="0"/>
                  </a:cubicBezTo>
                  <a:cubicBezTo>
                    <a:pt x="3211" y="0"/>
                    <a:pt x="4087" y="934"/>
                    <a:pt x="4087" y="204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3" name="Google Shape;10893;p23"/>
            <p:cNvSpPr/>
            <p:nvPr/>
          </p:nvSpPr>
          <p:spPr>
            <a:xfrm>
              <a:off x="4593600" y="4877100"/>
              <a:ext cx="103650" cy="103650"/>
            </a:xfrm>
            <a:custGeom>
              <a:avLst/>
              <a:gdLst/>
              <a:ahLst/>
              <a:cxnLst/>
              <a:rect l="l" t="t" r="r" b="b"/>
              <a:pathLst>
                <a:path w="4146" h="4146" extrusionOk="0">
                  <a:moveTo>
                    <a:pt x="4087" y="2102"/>
                  </a:moveTo>
                  <a:cubicBezTo>
                    <a:pt x="4087" y="3269"/>
                    <a:pt x="3211" y="4145"/>
                    <a:pt x="2044" y="4145"/>
                  </a:cubicBezTo>
                  <a:cubicBezTo>
                    <a:pt x="877" y="4145"/>
                    <a:pt x="1" y="3211"/>
                    <a:pt x="1" y="2044"/>
                  </a:cubicBezTo>
                  <a:cubicBezTo>
                    <a:pt x="1" y="935"/>
                    <a:pt x="935" y="1"/>
                    <a:pt x="2102" y="59"/>
                  </a:cubicBezTo>
                  <a:cubicBezTo>
                    <a:pt x="3211" y="59"/>
                    <a:pt x="4145" y="935"/>
                    <a:pt x="4087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4" name="Google Shape;10894;p23"/>
            <p:cNvSpPr/>
            <p:nvPr/>
          </p:nvSpPr>
          <p:spPr>
            <a:xfrm>
              <a:off x="1653200" y="1932325"/>
              <a:ext cx="102175" cy="103625"/>
            </a:xfrm>
            <a:custGeom>
              <a:avLst/>
              <a:gdLst/>
              <a:ahLst/>
              <a:cxnLst/>
              <a:rect l="l" t="t" r="r" b="b"/>
              <a:pathLst>
                <a:path w="4087" h="4145" extrusionOk="0">
                  <a:moveTo>
                    <a:pt x="1985" y="4086"/>
                  </a:moveTo>
                  <a:cubicBezTo>
                    <a:pt x="818" y="4086"/>
                    <a:pt x="0" y="3152"/>
                    <a:pt x="0" y="1985"/>
                  </a:cubicBezTo>
                  <a:cubicBezTo>
                    <a:pt x="59" y="876"/>
                    <a:pt x="993" y="0"/>
                    <a:pt x="2160" y="58"/>
                  </a:cubicBezTo>
                  <a:cubicBezTo>
                    <a:pt x="3269" y="117"/>
                    <a:pt x="4086" y="992"/>
                    <a:pt x="4086" y="2160"/>
                  </a:cubicBezTo>
                  <a:cubicBezTo>
                    <a:pt x="4028" y="3269"/>
                    <a:pt x="3152" y="4144"/>
                    <a:pt x="1985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5" name="Google Shape;10895;p23"/>
            <p:cNvSpPr/>
            <p:nvPr/>
          </p:nvSpPr>
          <p:spPr>
            <a:xfrm>
              <a:off x="6067475" y="2673625"/>
              <a:ext cx="100700" cy="100700"/>
            </a:xfrm>
            <a:custGeom>
              <a:avLst/>
              <a:gdLst/>
              <a:ahLst/>
              <a:cxnLst/>
              <a:rect l="l" t="t" r="r" b="b"/>
              <a:pathLst>
                <a:path w="4028" h="4028" extrusionOk="0">
                  <a:moveTo>
                    <a:pt x="2043" y="4028"/>
                  </a:moveTo>
                  <a:cubicBezTo>
                    <a:pt x="934" y="4028"/>
                    <a:pt x="0" y="3152"/>
                    <a:pt x="0" y="2043"/>
                  </a:cubicBezTo>
                  <a:cubicBezTo>
                    <a:pt x="0" y="934"/>
                    <a:pt x="876" y="0"/>
                    <a:pt x="2043" y="59"/>
                  </a:cubicBezTo>
                  <a:cubicBezTo>
                    <a:pt x="3152" y="59"/>
                    <a:pt x="4028" y="934"/>
                    <a:pt x="4028" y="2043"/>
                  </a:cubicBezTo>
                  <a:cubicBezTo>
                    <a:pt x="4028" y="3152"/>
                    <a:pt x="3152" y="4028"/>
                    <a:pt x="2043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6" name="Google Shape;10896;p23"/>
            <p:cNvSpPr/>
            <p:nvPr/>
          </p:nvSpPr>
          <p:spPr>
            <a:xfrm>
              <a:off x="5088300" y="4636325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876" y="4028"/>
                    <a:pt x="1" y="3153"/>
                    <a:pt x="1" y="1985"/>
                  </a:cubicBezTo>
                  <a:cubicBezTo>
                    <a:pt x="1" y="876"/>
                    <a:pt x="876" y="1"/>
                    <a:pt x="1985" y="1"/>
                  </a:cubicBezTo>
                  <a:cubicBezTo>
                    <a:pt x="3153" y="1"/>
                    <a:pt x="4028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7" name="Google Shape;10897;p23"/>
            <p:cNvSpPr/>
            <p:nvPr/>
          </p:nvSpPr>
          <p:spPr>
            <a:xfrm>
              <a:off x="1899825" y="1443475"/>
              <a:ext cx="102150" cy="102150"/>
            </a:xfrm>
            <a:custGeom>
              <a:avLst/>
              <a:gdLst/>
              <a:ahLst/>
              <a:cxnLst/>
              <a:rect l="l" t="t" r="r" b="b"/>
              <a:pathLst>
                <a:path w="4086" h="4086" extrusionOk="0">
                  <a:moveTo>
                    <a:pt x="2101" y="58"/>
                  </a:moveTo>
                  <a:cubicBezTo>
                    <a:pt x="3210" y="58"/>
                    <a:pt x="4086" y="992"/>
                    <a:pt x="4028" y="2101"/>
                  </a:cubicBezTo>
                  <a:cubicBezTo>
                    <a:pt x="4028" y="3210"/>
                    <a:pt x="3094" y="4086"/>
                    <a:pt x="1926" y="4086"/>
                  </a:cubicBezTo>
                  <a:cubicBezTo>
                    <a:pt x="817" y="4028"/>
                    <a:pt x="0" y="3094"/>
                    <a:pt x="58" y="1985"/>
                  </a:cubicBezTo>
                  <a:cubicBezTo>
                    <a:pt x="58" y="876"/>
                    <a:pt x="992" y="0"/>
                    <a:pt x="2101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8" name="Google Shape;10898;p23"/>
            <p:cNvSpPr/>
            <p:nvPr/>
          </p:nvSpPr>
          <p:spPr>
            <a:xfrm>
              <a:off x="6066000" y="2917325"/>
              <a:ext cx="102175" cy="100700"/>
            </a:xfrm>
            <a:custGeom>
              <a:avLst/>
              <a:gdLst/>
              <a:ahLst/>
              <a:cxnLst/>
              <a:rect l="l" t="t" r="r" b="b"/>
              <a:pathLst>
                <a:path w="4087" h="4028" extrusionOk="0">
                  <a:moveTo>
                    <a:pt x="4028" y="2043"/>
                  </a:moveTo>
                  <a:cubicBezTo>
                    <a:pt x="4028" y="3094"/>
                    <a:pt x="3094" y="4028"/>
                    <a:pt x="1985" y="3969"/>
                  </a:cubicBezTo>
                  <a:cubicBezTo>
                    <a:pt x="935" y="3969"/>
                    <a:pt x="1" y="3035"/>
                    <a:pt x="59" y="1926"/>
                  </a:cubicBezTo>
                  <a:cubicBezTo>
                    <a:pt x="118" y="876"/>
                    <a:pt x="993" y="0"/>
                    <a:pt x="2044" y="0"/>
                  </a:cubicBezTo>
                  <a:cubicBezTo>
                    <a:pt x="3153" y="0"/>
                    <a:pt x="4087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9" name="Google Shape;10899;p23"/>
            <p:cNvSpPr/>
            <p:nvPr/>
          </p:nvSpPr>
          <p:spPr>
            <a:xfrm>
              <a:off x="2878975" y="4878575"/>
              <a:ext cx="100725" cy="100700"/>
            </a:xfrm>
            <a:custGeom>
              <a:avLst/>
              <a:gdLst/>
              <a:ahLst/>
              <a:cxnLst/>
              <a:rect l="l" t="t" r="r" b="b"/>
              <a:pathLst>
                <a:path w="4029" h="4028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935" y="4028"/>
                    <a:pt x="1" y="3094"/>
                    <a:pt x="59" y="1985"/>
                  </a:cubicBezTo>
                  <a:cubicBezTo>
                    <a:pt x="59" y="934"/>
                    <a:pt x="935" y="58"/>
                    <a:pt x="1985" y="0"/>
                  </a:cubicBezTo>
                  <a:cubicBezTo>
                    <a:pt x="3094" y="0"/>
                    <a:pt x="4028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0" name="Google Shape;10900;p23"/>
            <p:cNvSpPr/>
            <p:nvPr/>
          </p:nvSpPr>
          <p:spPr>
            <a:xfrm>
              <a:off x="3862525" y="465750"/>
              <a:ext cx="100700" cy="100725"/>
            </a:xfrm>
            <a:custGeom>
              <a:avLst/>
              <a:gdLst/>
              <a:ahLst/>
              <a:cxnLst/>
              <a:rect l="l" t="t" r="r" b="b"/>
              <a:pathLst>
                <a:path w="4028" h="4029" extrusionOk="0">
                  <a:moveTo>
                    <a:pt x="4028" y="1985"/>
                  </a:moveTo>
                  <a:cubicBezTo>
                    <a:pt x="4028" y="3094"/>
                    <a:pt x="3094" y="4028"/>
                    <a:pt x="1985" y="3970"/>
                  </a:cubicBezTo>
                  <a:cubicBezTo>
                    <a:pt x="934" y="3970"/>
                    <a:pt x="0" y="3094"/>
                    <a:pt x="0" y="1985"/>
                  </a:cubicBezTo>
                  <a:cubicBezTo>
                    <a:pt x="0" y="935"/>
                    <a:pt x="934" y="1"/>
                    <a:pt x="1985" y="1"/>
                  </a:cubicBezTo>
                  <a:cubicBezTo>
                    <a:pt x="3036" y="1"/>
                    <a:pt x="3970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1" name="Google Shape;10901;p23"/>
            <p:cNvSpPr/>
            <p:nvPr/>
          </p:nvSpPr>
          <p:spPr>
            <a:xfrm>
              <a:off x="3615900" y="465750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2044" y="4028"/>
                  </a:moveTo>
                  <a:cubicBezTo>
                    <a:pt x="935" y="4028"/>
                    <a:pt x="1" y="3094"/>
                    <a:pt x="1" y="2044"/>
                  </a:cubicBezTo>
                  <a:cubicBezTo>
                    <a:pt x="1" y="935"/>
                    <a:pt x="935" y="1"/>
                    <a:pt x="2044" y="1"/>
                  </a:cubicBezTo>
                  <a:cubicBezTo>
                    <a:pt x="3094" y="1"/>
                    <a:pt x="3970" y="876"/>
                    <a:pt x="4028" y="1985"/>
                  </a:cubicBezTo>
                  <a:cubicBezTo>
                    <a:pt x="4028" y="3036"/>
                    <a:pt x="3153" y="3970"/>
                    <a:pt x="2044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2" name="Google Shape;10902;p23"/>
            <p:cNvSpPr/>
            <p:nvPr/>
          </p:nvSpPr>
          <p:spPr>
            <a:xfrm>
              <a:off x="2143500" y="4389725"/>
              <a:ext cx="100725" cy="99250"/>
            </a:xfrm>
            <a:custGeom>
              <a:avLst/>
              <a:gdLst/>
              <a:ahLst/>
              <a:cxnLst/>
              <a:rect l="l" t="t" r="r" b="b"/>
              <a:pathLst>
                <a:path w="4029" h="3970" extrusionOk="0">
                  <a:moveTo>
                    <a:pt x="3970" y="1985"/>
                  </a:moveTo>
                  <a:cubicBezTo>
                    <a:pt x="4028" y="3035"/>
                    <a:pt x="3095" y="3969"/>
                    <a:pt x="1986" y="3969"/>
                  </a:cubicBezTo>
                  <a:cubicBezTo>
                    <a:pt x="935" y="3969"/>
                    <a:pt x="59" y="3094"/>
                    <a:pt x="1" y="2043"/>
                  </a:cubicBezTo>
                  <a:cubicBezTo>
                    <a:pt x="1" y="934"/>
                    <a:pt x="935" y="0"/>
                    <a:pt x="1986" y="0"/>
                  </a:cubicBezTo>
                  <a:cubicBezTo>
                    <a:pt x="3036" y="0"/>
                    <a:pt x="3970" y="876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3" name="Google Shape;10903;p23"/>
            <p:cNvSpPr/>
            <p:nvPr/>
          </p:nvSpPr>
          <p:spPr>
            <a:xfrm>
              <a:off x="1654650" y="3652775"/>
              <a:ext cx="99250" cy="100725"/>
            </a:xfrm>
            <a:custGeom>
              <a:avLst/>
              <a:gdLst/>
              <a:ahLst/>
              <a:cxnLst/>
              <a:rect l="l" t="t" r="r" b="b"/>
              <a:pathLst>
                <a:path w="3970" h="4029" extrusionOk="0">
                  <a:moveTo>
                    <a:pt x="1985" y="59"/>
                  </a:moveTo>
                  <a:cubicBezTo>
                    <a:pt x="3036" y="1"/>
                    <a:pt x="3970" y="935"/>
                    <a:pt x="3970" y="2044"/>
                  </a:cubicBezTo>
                  <a:cubicBezTo>
                    <a:pt x="3970" y="3095"/>
                    <a:pt x="3094" y="4028"/>
                    <a:pt x="1985" y="4028"/>
                  </a:cubicBezTo>
                  <a:cubicBezTo>
                    <a:pt x="935" y="4028"/>
                    <a:pt x="1" y="3095"/>
                    <a:pt x="1" y="1986"/>
                  </a:cubicBezTo>
                  <a:cubicBezTo>
                    <a:pt x="1" y="935"/>
                    <a:pt x="876" y="59"/>
                    <a:pt x="198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4" name="Google Shape;10904;p23"/>
            <p:cNvSpPr/>
            <p:nvPr/>
          </p:nvSpPr>
          <p:spPr>
            <a:xfrm>
              <a:off x="6067475" y="2428475"/>
              <a:ext cx="99250" cy="99250"/>
            </a:xfrm>
            <a:custGeom>
              <a:avLst/>
              <a:gdLst/>
              <a:ahLst/>
              <a:cxnLst/>
              <a:rect l="l" t="t" r="r" b="b"/>
              <a:pathLst>
                <a:path w="3970" h="3970" extrusionOk="0">
                  <a:moveTo>
                    <a:pt x="1985" y="0"/>
                  </a:moveTo>
                  <a:cubicBezTo>
                    <a:pt x="3035" y="0"/>
                    <a:pt x="3911" y="876"/>
                    <a:pt x="3969" y="1926"/>
                  </a:cubicBezTo>
                  <a:cubicBezTo>
                    <a:pt x="3969" y="2977"/>
                    <a:pt x="3094" y="3911"/>
                    <a:pt x="2043" y="3911"/>
                  </a:cubicBezTo>
                  <a:cubicBezTo>
                    <a:pt x="992" y="3969"/>
                    <a:pt x="59" y="3035"/>
                    <a:pt x="59" y="1985"/>
                  </a:cubicBezTo>
                  <a:cubicBezTo>
                    <a:pt x="0" y="934"/>
                    <a:pt x="934" y="58"/>
                    <a:pt x="198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5" name="Google Shape;10905;p23"/>
            <p:cNvSpPr/>
            <p:nvPr/>
          </p:nvSpPr>
          <p:spPr>
            <a:xfrm>
              <a:off x="4841675" y="709450"/>
              <a:ext cx="99275" cy="99250"/>
            </a:xfrm>
            <a:custGeom>
              <a:avLst/>
              <a:gdLst/>
              <a:ahLst/>
              <a:cxnLst/>
              <a:rect l="l" t="t" r="r" b="b"/>
              <a:pathLst>
                <a:path w="3971" h="3970" extrusionOk="0">
                  <a:moveTo>
                    <a:pt x="3970" y="1985"/>
                  </a:moveTo>
                  <a:cubicBezTo>
                    <a:pt x="3970" y="3036"/>
                    <a:pt x="3036" y="3970"/>
                    <a:pt x="1986" y="3970"/>
                  </a:cubicBezTo>
                  <a:cubicBezTo>
                    <a:pt x="935" y="3911"/>
                    <a:pt x="1" y="2978"/>
                    <a:pt x="59" y="1927"/>
                  </a:cubicBezTo>
                  <a:cubicBezTo>
                    <a:pt x="59" y="876"/>
                    <a:pt x="993" y="1"/>
                    <a:pt x="2044" y="1"/>
                  </a:cubicBezTo>
                  <a:cubicBezTo>
                    <a:pt x="3095" y="1"/>
                    <a:pt x="3970" y="935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6" name="Google Shape;10906;p23"/>
            <p:cNvSpPr/>
            <p:nvPr/>
          </p:nvSpPr>
          <p:spPr>
            <a:xfrm>
              <a:off x="5825225" y="1691525"/>
              <a:ext cx="99250" cy="99275"/>
            </a:xfrm>
            <a:custGeom>
              <a:avLst/>
              <a:gdLst/>
              <a:ahLst/>
              <a:cxnLst/>
              <a:rect l="l" t="t" r="r" b="b"/>
              <a:pathLst>
                <a:path w="3970" h="3971" extrusionOk="0">
                  <a:moveTo>
                    <a:pt x="1985" y="3970"/>
                  </a:moveTo>
                  <a:cubicBezTo>
                    <a:pt x="876" y="3970"/>
                    <a:pt x="1" y="3036"/>
                    <a:pt x="1" y="1986"/>
                  </a:cubicBezTo>
                  <a:cubicBezTo>
                    <a:pt x="1" y="935"/>
                    <a:pt x="935" y="1"/>
                    <a:pt x="1985" y="59"/>
                  </a:cubicBezTo>
                  <a:cubicBezTo>
                    <a:pt x="3036" y="59"/>
                    <a:pt x="3970" y="993"/>
                    <a:pt x="3970" y="2044"/>
                  </a:cubicBezTo>
                  <a:cubicBezTo>
                    <a:pt x="3911" y="3095"/>
                    <a:pt x="3036" y="3970"/>
                    <a:pt x="198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7" name="Google Shape;10907;p23"/>
            <p:cNvSpPr/>
            <p:nvPr/>
          </p:nvSpPr>
          <p:spPr>
            <a:xfrm>
              <a:off x="4106225" y="465750"/>
              <a:ext cx="97800" cy="99250"/>
            </a:xfrm>
            <a:custGeom>
              <a:avLst/>
              <a:gdLst/>
              <a:ahLst/>
              <a:cxnLst/>
              <a:rect l="l" t="t" r="r" b="b"/>
              <a:pathLst>
                <a:path w="3912" h="3970" extrusionOk="0">
                  <a:moveTo>
                    <a:pt x="3911" y="1985"/>
                  </a:moveTo>
                  <a:cubicBezTo>
                    <a:pt x="3911" y="3036"/>
                    <a:pt x="3035" y="3970"/>
                    <a:pt x="1985" y="3970"/>
                  </a:cubicBezTo>
                  <a:cubicBezTo>
                    <a:pt x="934" y="3970"/>
                    <a:pt x="0" y="3036"/>
                    <a:pt x="0" y="1985"/>
                  </a:cubicBezTo>
                  <a:cubicBezTo>
                    <a:pt x="0" y="935"/>
                    <a:pt x="876" y="59"/>
                    <a:pt x="1926" y="59"/>
                  </a:cubicBezTo>
                  <a:cubicBezTo>
                    <a:pt x="2977" y="1"/>
                    <a:pt x="3911" y="935"/>
                    <a:pt x="3911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8" name="Google Shape;10908;p23"/>
            <p:cNvSpPr/>
            <p:nvPr/>
          </p:nvSpPr>
          <p:spPr>
            <a:xfrm>
              <a:off x="2393050" y="4634875"/>
              <a:ext cx="94875" cy="96325"/>
            </a:xfrm>
            <a:custGeom>
              <a:avLst/>
              <a:gdLst/>
              <a:ahLst/>
              <a:cxnLst/>
              <a:rect l="l" t="t" r="r" b="b"/>
              <a:pathLst>
                <a:path w="3795" h="3853" extrusionOk="0">
                  <a:moveTo>
                    <a:pt x="3794" y="1868"/>
                  </a:moveTo>
                  <a:cubicBezTo>
                    <a:pt x="3794" y="2977"/>
                    <a:pt x="2977" y="3794"/>
                    <a:pt x="1926" y="3794"/>
                  </a:cubicBezTo>
                  <a:cubicBezTo>
                    <a:pt x="817" y="3853"/>
                    <a:pt x="0" y="2977"/>
                    <a:pt x="0" y="1868"/>
                  </a:cubicBezTo>
                  <a:cubicBezTo>
                    <a:pt x="0" y="817"/>
                    <a:pt x="817" y="0"/>
                    <a:pt x="1926" y="0"/>
                  </a:cubicBezTo>
                  <a:cubicBezTo>
                    <a:pt x="2977" y="0"/>
                    <a:pt x="3794" y="817"/>
                    <a:pt x="3794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9" name="Google Shape;10909;p23"/>
            <p:cNvSpPr/>
            <p:nvPr/>
          </p:nvSpPr>
          <p:spPr>
            <a:xfrm>
              <a:off x="6068925" y="3165400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3853" y="1985"/>
                  </a:moveTo>
                  <a:cubicBezTo>
                    <a:pt x="3853" y="3035"/>
                    <a:pt x="2977" y="3853"/>
                    <a:pt x="1927" y="3853"/>
                  </a:cubicBezTo>
                  <a:cubicBezTo>
                    <a:pt x="818" y="3853"/>
                    <a:pt x="1" y="2977"/>
                    <a:pt x="59" y="1868"/>
                  </a:cubicBezTo>
                  <a:cubicBezTo>
                    <a:pt x="59" y="817"/>
                    <a:pt x="934" y="0"/>
                    <a:pt x="1985" y="0"/>
                  </a:cubicBezTo>
                  <a:cubicBezTo>
                    <a:pt x="3036" y="59"/>
                    <a:pt x="3853" y="934"/>
                    <a:pt x="3853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0" name="Google Shape;10910;p23"/>
            <p:cNvSpPr/>
            <p:nvPr/>
          </p:nvSpPr>
          <p:spPr>
            <a:xfrm>
              <a:off x="3370750" y="467225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1868" y="3853"/>
                  </a:moveTo>
                  <a:cubicBezTo>
                    <a:pt x="818" y="3794"/>
                    <a:pt x="0" y="2977"/>
                    <a:pt x="59" y="1868"/>
                  </a:cubicBezTo>
                  <a:cubicBezTo>
                    <a:pt x="59" y="817"/>
                    <a:pt x="934" y="0"/>
                    <a:pt x="1985" y="59"/>
                  </a:cubicBezTo>
                  <a:cubicBezTo>
                    <a:pt x="3094" y="59"/>
                    <a:pt x="3853" y="934"/>
                    <a:pt x="3853" y="1985"/>
                  </a:cubicBezTo>
                  <a:cubicBezTo>
                    <a:pt x="3795" y="3094"/>
                    <a:pt x="2977" y="3853"/>
                    <a:pt x="1868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1" name="Google Shape;10911;p23"/>
            <p:cNvSpPr/>
            <p:nvPr/>
          </p:nvSpPr>
          <p:spPr>
            <a:xfrm>
              <a:off x="5828150" y="3902325"/>
              <a:ext cx="93425" cy="94875"/>
            </a:xfrm>
            <a:custGeom>
              <a:avLst/>
              <a:gdLst/>
              <a:ahLst/>
              <a:cxnLst/>
              <a:rect l="l" t="t" r="r" b="b"/>
              <a:pathLst>
                <a:path w="3737" h="3795" extrusionOk="0">
                  <a:moveTo>
                    <a:pt x="3736" y="1926"/>
                  </a:moveTo>
                  <a:cubicBezTo>
                    <a:pt x="3736" y="3036"/>
                    <a:pt x="2861" y="3794"/>
                    <a:pt x="1810" y="3794"/>
                  </a:cubicBezTo>
                  <a:cubicBezTo>
                    <a:pt x="759" y="3736"/>
                    <a:pt x="0" y="2919"/>
                    <a:pt x="0" y="1926"/>
                  </a:cubicBezTo>
                  <a:cubicBezTo>
                    <a:pt x="0" y="817"/>
                    <a:pt x="876" y="0"/>
                    <a:pt x="1927" y="59"/>
                  </a:cubicBezTo>
                  <a:cubicBezTo>
                    <a:pt x="2977" y="59"/>
                    <a:pt x="3736" y="876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2" name="Google Shape;10912;p23"/>
            <p:cNvSpPr/>
            <p:nvPr/>
          </p:nvSpPr>
          <p:spPr>
            <a:xfrm>
              <a:off x="1899825" y="4146025"/>
              <a:ext cx="94875" cy="94875"/>
            </a:xfrm>
            <a:custGeom>
              <a:avLst/>
              <a:gdLst/>
              <a:ahLst/>
              <a:cxnLst/>
              <a:rect l="l" t="t" r="r" b="b"/>
              <a:pathLst>
                <a:path w="3795" h="3795" extrusionOk="0">
                  <a:moveTo>
                    <a:pt x="3794" y="1926"/>
                  </a:moveTo>
                  <a:cubicBezTo>
                    <a:pt x="3736" y="2977"/>
                    <a:pt x="2919" y="3794"/>
                    <a:pt x="1810" y="3794"/>
                  </a:cubicBezTo>
                  <a:cubicBezTo>
                    <a:pt x="759" y="3736"/>
                    <a:pt x="0" y="2919"/>
                    <a:pt x="0" y="1810"/>
                  </a:cubicBezTo>
                  <a:cubicBezTo>
                    <a:pt x="58" y="759"/>
                    <a:pt x="876" y="0"/>
                    <a:pt x="1868" y="0"/>
                  </a:cubicBezTo>
                  <a:cubicBezTo>
                    <a:pt x="2977" y="0"/>
                    <a:pt x="3794" y="817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3" name="Google Shape;10913;p23"/>
            <p:cNvSpPr/>
            <p:nvPr/>
          </p:nvSpPr>
          <p:spPr>
            <a:xfrm>
              <a:off x="2639650" y="712375"/>
              <a:ext cx="94875" cy="93425"/>
            </a:xfrm>
            <a:custGeom>
              <a:avLst/>
              <a:gdLst/>
              <a:ahLst/>
              <a:cxnLst/>
              <a:rect l="l" t="t" r="r" b="b"/>
              <a:pathLst>
                <a:path w="3795" h="3737" extrusionOk="0">
                  <a:moveTo>
                    <a:pt x="1927" y="3736"/>
                  </a:moveTo>
                  <a:cubicBezTo>
                    <a:pt x="876" y="3736"/>
                    <a:pt x="59" y="2919"/>
                    <a:pt x="59" y="1868"/>
                  </a:cubicBezTo>
                  <a:cubicBezTo>
                    <a:pt x="1" y="818"/>
                    <a:pt x="818" y="0"/>
                    <a:pt x="1869" y="0"/>
                  </a:cubicBezTo>
                  <a:cubicBezTo>
                    <a:pt x="2919" y="0"/>
                    <a:pt x="3737" y="818"/>
                    <a:pt x="3737" y="1810"/>
                  </a:cubicBezTo>
                  <a:cubicBezTo>
                    <a:pt x="3795" y="2861"/>
                    <a:pt x="2978" y="3678"/>
                    <a:pt x="1927" y="37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4" name="Google Shape;10914;p23"/>
            <p:cNvSpPr/>
            <p:nvPr/>
          </p:nvSpPr>
          <p:spPr>
            <a:xfrm>
              <a:off x="6070375" y="2184775"/>
              <a:ext cx="93425" cy="91950"/>
            </a:xfrm>
            <a:custGeom>
              <a:avLst/>
              <a:gdLst/>
              <a:ahLst/>
              <a:cxnLst/>
              <a:rect l="l" t="t" r="r" b="b"/>
              <a:pathLst>
                <a:path w="3737" h="3678" extrusionOk="0">
                  <a:moveTo>
                    <a:pt x="3737" y="1868"/>
                  </a:moveTo>
                  <a:cubicBezTo>
                    <a:pt x="3737" y="2860"/>
                    <a:pt x="2861" y="3678"/>
                    <a:pt x="1869" y="3678"/>
                  </a:cubicBezTo>
                  <a:cubicBezTo>
                    <a:pt x="876" y="3678"/>
                    <a:pt x="1" y="2802"/>
                    <a:pt x="59" y="1810"/>
                  </a:cubicBezTo>
                  <a:cubicBezTo>
                    <a:pt x="59" y="817"/>
                    <a:pt x="935" y="0"/>
                    <a:pt x="1927" y="0"/>
                  </a:cubicBezTo>
                  <a:cubicBezTo>
                    <a:pt x="2919" y="59"/>
                    <a:pt x="3737" y="876"/>
                    <a:pt x="3737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5" name="Google Shape;10915;p23"/>
            <p:cNvSpPr/>
            <p:nvPr/>
          </p:nvSpPr>
          <p:spPr>
            <a:xfrm>
              <a:off x="3862525" y="5129550"/>
              <a:ext cx="91950" cy="91975"/>
            </a:xfrm>
            <a:custGeom>
              <a:avLst/>
              <a:gdLst/>
              <a:ahLst/>
              <a:cxnLst/>
              <a:rect l="l" t="t" r="r" b="b"/>
              <a:pathLst>
                <a:path w="3678" h="3679" extrusionOk="0">
                  <a:moveTo>
                    <a:pt x="3678" y="1869"/>
                  </a:moveTo>
                  <a:cubicBezTo>
                    <a:pt x="3678" y="2861"/>
                    <a:pt x="2860" y="3678"/>
                    <a:pt x="1868" y="3678"/>
                  </a:cubicBezTo>
                  <a:cubicBezTo>
                    <a:pt x="876" y="3678"/>
                    <a:pt x="0" y="2803"/>
                    <a:pt x="0" y="1810"/>
                  </a:cubicBezTo>
                  <a:cubicBezTo>
                    <a:pt x="59" y="818"/>
                    <a:pt x="934" y="1"/>
                    <a:pt x="1868" y="59"/>
                  </a:cubicBezTo>
                  <a:cubicBezTo>
                    <a:pt x="2860" y="59"/>
                    <a:pt x="3678" y="876"/>
                    <a:pt x="3678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6" name="Google Shape;10916;p23"/>
            <p:cNvSpPr/>
            <p:nvPr/>
          </p:nvSpPr>
          <p:spPr>
            <a:xfrm>
              <a:off x="4357200" y="470125"/>
              <a:ext cx="91975" cy="91975"/>
            </a:xfrm>
            <a:custGeom>
              <a:avLst/>
              <a:gdLst/>
              <a:ahLst/>
              <a:cxnLst/>
              <a:rect l="l" t="t" r="r" b="b"/>
              <a:pathLst>
                <a:path w="3679" h="3679" extrusionOk="0">
                  <a:moveTo>
                    <a:pt x="3620" y="1810"/>
                  </a:moveTo>
                  <a:cubicBezTo>
                    <a:pt x="3678" y="2744"/>
                    <a:pt x="2861" y="3620"/>
                    <a:pt x="1869" y="3678"/>
                  </a:cubicBezTo>
                  <a:cubicBezTo>
                    <a:pt x="876" y="3678"/>
                    <a:pt x="1" y="2803"/>
                    <a:pt x="1" y="1810"/>
                  </a:cubicBezTo>
                  <a:cubicBezTo>
                    <a:pt x="1" y="876"/>
                    <a:pt x="818" y="1"/>
                    <a:pt x="1810" y="1"/>
                  </a:cubicBezTo>
                  <a:cubicBezTo>
                    <a:pt x="2744" y="1"/>
                    <a:pt x="3620" y="818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7" name="Google Shape;10917;p23"/>
            <p:cNvSpPr/>
            <p:nvPr/>
          </p:nvSpPr>
          <p:spPr>
            <a:xfrm>
              <a:off x="3620275" y="5131025"/>
              <a:ext cx="91975" cy="90500"/>
            </a:xfrm>
            <a:custGeom>
              <a:avLst/>
              <a:gdLst/>
              <a:ahLst/>
              <a:cxnLst/>
              <a:rect l="l" t="t" r="r" b="b"/>
              <a:pathLst>
                <a:path w="3679" h="3620" extrusionOk="0">
                  <a:moveTo>
                    <a:pt x="1869" y="3619"/>
                  </a:moveTo>
                  <a:cubicBezTo>
                    <a:pt x="876" y="3619"/>
                    <a:pt x="1" y="2744"/>
                    <a:pt x="1" y="1810"/>
                  </a:cubicBezTo>
                  <a:cubicBezTo>
                    <a:pt x="1" y="817"/>
                    <a:pt x="876" y="0"/>
                    <a:pt x="1869" y="0"/>
                  </a:cubicBezTo>
                  <a:cubicBezTo>
                    <a:pt x="2803" y="0"/>
                    <a:pt x="3620" y="817"/>
                    <a:pt x="3620" y="1751"/>
                  </a:cubicBezTo>
                  <a:cubicBezTo>
                    <a:pt x="3678" y="2744"/>
                    <a:pt x="2803" y="3619"/>
                    <a:pt x="186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8" name="Google Shape;10918;p23"/>
            <p:cNvSpPr/>
            <p:nvPr/>
          </p:nvSpPr>
          <p:spPr>
            <a:xfrm>
              <a:off x="1412425" y="2921700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19" y="1810"/>
                  </a:moveTo>
                  <a:cubicBezTo>
                    <a:pt x="3619" y="2802"/>
                    <a:pt x="2802" y="3619"/>
                    <a:pt x="1810" y="3619"/>
                  </a:cubicBezTo>
                  <a:cubicBezTo>
                    <a:pt x="818" y="3619"/>
                    <a:pt x="0" y="2802"/>
                    <a:pt x="0" y="1810"/>
                  </a:cubicBezTo>
                  <a:cubicBezTo>
                    <a:pt x="0" y="876"/>
                    <a:pt x="818" y="59"/>
                    <a:pt x="1751" y="0"/>
                  </a:cubicBezTo>
                  <a:cubicBezTo>
                    <a:pt x="2744" y="0"/>
                    <a:pt x="3561" y="817"/>
                    <a:pt x="3619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9" name="Google Shape;10919;p23"/>
            <p:cNvSpPr/>
            <p:nvPr/>
          </p:nvSpPr>
          <p:spPr>
            <a:xfrm>
              <a:off x="4846075" y="4884400"/>
              <a:ext cx="91950" cy="90500"/>
            </a:xfrm>
            <a:custGeom>
              <a:avLst/>
              <a:gdLst/>
              <a:ahLst/>
              <a:cxnLst/>
              <a:rect l="l" t="t" r="r" b="b"/>
              <a:pathLst>
                <a:path w="3678" h="3620" extrusionOk="0">
                  <a:moveTo>
                    <a:pt x="1868" y="1"/>
                  </a:moveTo>
                  <a:cubicBezTo>
                    <a:pt x="2802" y="1"/>
                    <a:pt x="3677" y="876"/>
                    <a:pt x="3619" y="1810"/>
                  </a:cubicBezTo>
                  <a:cubicBezTo>
                    <a:pt x="3619" y="2802"/>
                    <a:pt x="2743" y="3620"/>
                    <a:pt x="1751" y="3620"/>
                  </a:cubicBezTo>
                  <a:cubicBezTo>
                    <a:pt x="817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0" name="Google Shape;10920;p23"/>
            <p:cNvSpPr/>
            <p:nvPr/>
          </p:nvSpPr>
          <p:spPr>
            <a:xfrm>
              <a:off x="1659025" y="1695925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20" y="1810"/>
                  </a:moveTo>
                  <a:cubicBezTo>
                    <a:pt x="3620" y="2802"/>
                    <a:pt x="2803" y="3619"/>
                    <a:pt x="1810" y="3619"/>
                  </a:cubicBezTo>
                  <a:cubicBezTo>
                    <a:pt x="818" y="3619"/>
                    <a:pt x="1" y="2802"/>
                    <a:pt x="1" y="1810"/>
                  </a:cubicBezTo>
                  <a:cubicBezTo>
                    <a:pt x="1" y="876"/>
                    <a:pt x="818" y="58"/>
                    <a:pt x="1752" y="0"/>
                  </a:cubicBezTo>
                  <a:cubicBezTo>
                    <a:pt x="2744" y="0"/>
                    <a:pt x="3562" y="817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1" name="Google Shape;10921;p23"/>
            <p:cNvSpPr/>
            <p:nvPr/>
          </p:nvSpPr>
          <p:spPr>
            <a:xfrm>
              <a:off x="1412425" y="2675075"/>
              <a:ext cx="90500" cy="91975"/>
            </a:xfrm>
            <a:custGeom>
              <a:avLst/>
              <a:gdLst/>
              <a:ahLst/>
              <a:cxnLst/>
              <a:rect l="l" t="t" r="r" b="b"/>
              <a:pathLst>
                <a:path w="3620" h="3679" extrusionOk="0">
                  <a:moveTo>
                    <a:pt x="1810" y="1"/>
                  </a:moveTo>
                  <a:cubicBezTo>
                    <a:pt x="2802" y="59"/>
                    <a:pt x="3619" y="935"/>
                    <a:pt x="3619" y="1869"/>
                  </a:cubicBezTo>
                  <a:cubicBezTo>
                    <a:pt x="3561" y="2861"/>
                    <a:pt x="2685" y="3678"/>
                    <a:pt x="1751" y="3620"/>
                  </a:cubicBezTo>
                  <a:cubicBezTo>
                    <a:pt x="759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2" name="Google Shape;10922;p23"/>
            <p:cNvSpPr/>
            <p:nvPr/>
          </p:nvSpPr>
          <p:spPr>
            <a:xfrm>
              <a:off x="5340750" y="9619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2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744"/>
                    <a:pt x="1" y="1752"/>
                  </a:cubicBezTo>
                  <a:cubicBezTo>
                    <a:pt x="1" y="760"/>
                    <a:pt x="759" y="1"/>
                    <a:pt x="1752" y="1"/>
                  </a:cubicBezTo>
                  <a:cubicBezTo>
                    <a:pt x="2744" y="1"/>
                    <a:pt x="3503" y="760"/>
                    <a:pt x="3503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3" name="Google Shape;10923;p23"/>
            <p:cNvSpPr/>
            <p:nvPr/>
          </p:nvSpPr>
          <p:spPr>
            <a:xfrm>
              <a:off x="5584450" y="120852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1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685"/>
                    <a:pt x="1" y="1751"/>
                  </a:cubicBezTo>
                  <a:cubicBezTo>
                    <a:pt x="1" y="759"/>
                    <a:pt x="759" y="0"/>
                    <a:pt x="1752" y="0"/>
                  </a:cubicBezTo>
                  <a:cubicBezTo>
                    <a:pt x="2744" y="0"/>
                    <a:pt x="3503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4" name="Google Shape;10924;p23"/>
            <p:cNvSpPr/>
            <p:nvPr/>
          </p:nvSpPr>
          <p:spPr>
            <a:xfrm>
              <a:off x="3132900" y="4716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2" y="1751"/>
                  </a:moveTo>
                  <a:cubicBezTo>
                    <a:pt x="3502" y="2744"/>
                    <a:pt x="2744" y="3503"/>
                    <a:pt x="1751" y="3503"/>
                  </a:cubicBezTo>
                  <a:cubicBezTo>
                    <a:pt x="759" y="3503"/>
                    <a:pt x="0" y="2744"/>
                    <a:pt x="0" y="1751"/>
                  </a:cubicBezTo>
                  <a:cubicBezTo>
                    <a:pt x="0" y="817"/>
                    <a:pt x="759" y="0"/>
                    <a:pt x="1751" y="0"/>
                  </a:cubicBezTo>
                  <a:cubicBezTo>
                    <a:pt x="2685" y="0"/>
                    <a:pt x="3502" y="759"/>
                    <a:pt x="3502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5" name="Google Shape;10925;p23"/>
            <p:cNvSpPr/>
            <p:nvPr/>
          </p:nvSpPr>
          <p:spPr>
            <a:xfrm>
              <a:off x="6073300" y="341347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1752" y="3502"/>
                  </a:moveTo>
                  <a:cubicBezTo>
                    <a:pt x="759" y="3502"/>
                    <a:pt x="1" y="2685"/>
                    <a:pt x="1" y="1751"/>
                  </a:cubicBezTo>
                  <a:cubicBezTo>
                    <a:pt x="1" y="759"/>
                    <a:pt x="818" y="0"/>
                    <a:pt x="1810" y="0"/>
                  </a:cubicBezTo>
                  <a:cubicBezTo>
                    <a:pt x="2744" y="0"/>
                    <a:pt x="3503" y="759"/>
                    <a:pt x="3503" y="1751"/>
                  </a:cubicBezTo>
                  <a:cubicBezTo>
                    <a:pt x="3503" y="2744"/>
                    <a:pt x="2744" y="3502"/>
                    <a:pt x="1752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6" name="Google Shape;10926;p23"/>
            <p:cNvSpPr/>
            <p:nvPr/>
          </p:nvSpPr>
          <p:spPr>
            <a:xfrm>
              <a:off x="1413875" y="2434300"/>
              <a:ext cx="87575" cy="86125"/>
            </a:xfrm>
            <a:custGeom>
              <a:avLst/>
              <a:gdLst/>
              <a:ahLst/>
              <a:cxnLst/>
              <a:rect l="l" t="t" r="r" b="b"/>
              <a:pathLst>
                <a:path w="3503" h="3445" extrusionOk="0">
                  <a:moveTo>
                    <a:pt x="1752" y="3444"/>
                  </a:moveTo>
                  <a:cubicBezTo>
                    <a:pt x="760" y="3444"/>
                    <a:pt x="1" y="2744"/>
                    <a:pt x="1" y="1752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744" y="1"/>
                    <a:pt x="3445" y="759"/>
                    <a:pt x="3503" y="1693"/>
                  </a:cubicBezTo>
                  <a:cubicBezTo>
                    <a:pt x="3503" y="2686"/>
                    <a:pt x="2744" y="3444"/>
                    <a:pt x="1752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7" name="Google Shape;10927;p23"/>
            <p:cNvSpPr/>
            <p:nvPr/>
          </p:nvSpPr>
          <p:spPr>
            <a:xfrm>
              <a:off x="4112050" y="5131025"/>
              <a:ext cx="87575" cy="89025"/>
            </a:xfrm>
            <a:custGeom>
              <a:avLst/>
              <a:gdLst/>
              <a:ahLst/>
              <a:cxnLst/>
              <a:rect l="l" t="t" r="r" b="b"/>
              <a:pathLst>
                <a:path w="3503" h="3561" extrusionOk="0">
                  <a:moveTo>
                    <a:pt x="3503" y="1751"/>
                  </a:moveTo>
                  <a:cubicBezTo>
                    <a:pt x="3503" y="2744"/>
                    <a:pt x="2744" y="3561"/>
                    <a:pt x="1752" y="3561"/>
                  </a:cubicBezTo>
                  <a:cubicBezTo>
                    <a:pt x="760" y="3561"/>
                    <a:pt x="1" y="2802"/>
                    <a:pt x="1" y="1810"/>
                  </a:cubicBezTo>
                  <a:cubicBezTo>
                    <a:pt x="1" y="817"/>
                    <a:pt x="701" y="59"/>
                    <a:pt x="1693" y="59"/>
                  </a:cubicBezTo>
                  <a:cubicBezTo>
                    <a:pt x="2686" y="0"/>
                    <a:pt x="3445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8" name="Google Shape;10928;p23"/>
            <p:cNvSpPr/>
            <p:nvPr/>
          </p:nvSpPr>
          <p:spPr>
            <a:xfrm>
              <a:off x="1413875" y="317122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5"/>
                    <a:pt x="1693" y="3445"/>
                  </a:cubicBezTo>
                  <a:cubicBezTo>
                    <a:pt x="760" y="3386"/>
                    <a:pt x="1" y="2627"/>
                    <a:pt x="59" y="1693"/>
                  </a:cubicBezTo>
                  <a:cubicBezTo>
                    <a:pt x="59" y="759"/>
                    <a:pt x="818" y="1"/>
                    <a:pt x="1752" y="1"/>
                  </a:cubicBezTo>
                  <a:cubicBezTo>
                    <a:pt x="2744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9" name="Google Shape;10929;p23"/>
            <p:cNvSpPr/>
            <p:nvPr/>
          </p:nvSpPr>
          <p:spPr>
            <a:xfrm>
              <a:off x="3376575" y="513247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4"/>
                    <a:pt x="1752" y="3444"/>
                  </a:cubicBezTo>
                  <a:cubicBezTo>
                    <a:pt x="760" y="3444"/>
                    <a:pt x="1" y="2686"/>
                    <a:pt x="1" y="1693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686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0" name="Google Shape;10930;p23"/>
            <p:cNvSpPr/>
            <p:nvPr/>
          </p:nvSpPr>
          <p:spPr>
            <a:xfrm>
              <a:off x="2639650" y="4887325"/>
              <a:ext cx="86125" cy="84650"/>
            </a:xfrm>
            <a:custGeom>
              <a:avLst/>
              <a:gdLst/>
              <a:ahLst/>
              <a:cxnLst/>
              <a:rect l="l" t="t" r="r" b="b"/>
              <a:pathLst>
                <a:path w="3445" h="3386" extrusionOk="0">
                  <a:moveTo>
                    <a:pt x="3445" y="1693"/>
                  </a:moveTo>
                  <a:cubicBezTo>
                    <a:pt x="3445" y="2627"/>
                    <a:pt x="2628" y="3386"/>
                    <a:pt x="1694" y="3386"/>
                  </a:cubicBezTo>
                  <a:cubicBezTo>
                    <a:pt x="760" y="3327"/>
                    <a:pt x="1" y="2569"/>
                    <a:pt x="59" y="1635"/>
                  </a:cubicBezTo>
                  <a:cubicBezTo>
                    <a:pt x="59" y="701"/>
                    <a:pt x="818" y="0"/>
                    <a:pt x="1752" y="0"/>
                  </a:cubicBezTo>
                  <a:cubicBezTo>
                    <a:pt x="2686" y="0"/>
                    <a:pt x="3445" y="759"/>
                    <a:pt x="3445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1" name="Google Shape;10931;p23"/>
            <p:cNvSpPr/>
            <p:nvPr/>
          </p:nvSpPr>
          <p:spPr>
            <a:xfrm>
              <a:off x="1661950" y="3903775"/>
              <a:ext cx="84675" cy="86125"/>
            </a:xfrm>
            <a:custGeom>
              <a:avLst/>
              <a:gdLst/>
              <a:ahLst/>
              <a:cxnLst/>
              <a:rect l="l" t="t" r="r" b="b"/>
              <a:pathLst>
                <a:path w="3387" h="3445" extrusionOk="0">
                  <a:moveTo>
                    <a:pt x="1693" y="1"/>
                  </a:moveTo>
                  <a:cubicBezTo>
                    <a:pt x="2627" y="1"/>
                    <a:pt x="3386" y="818"/>
                    <a:pt x="3386" y="1752"/>
                  </a:cubicBezTo>
                  <a:cubicBezTo>
                    <a:pt x="3386" y="2686"/>
                    <a:pt x="2569" y="3444"/>
                    <a:pt x="1635" y="3386"/>
                  </a:cubicBezTo>
                  <a:cubicBezTo>
                    <a:pt x="701" y="3386"/>
                    <a:pt x="1" y="2627"/>
                    <a:pt x="1" y="1693"/>
                  </a:cubicBezTo>
                  <a:cubicBezTo>
                    <a:pt x="1" y="759"/>
                    <a:pt x="759" y="1"/>
                    <a:pt x="16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2" name="Google Shape;10932;p23"/>
            <p:cNvSpPr/>
            <p:nvPr/>
          </p:nvSpPr>
          <p:spPr>
            <a:xfrm>
              <a:off x="5587375" y="4398475"/>
              <a:ext cx="81725" cy="81725"/>
            </a:xfrm>
            <a:custGeom>
              <a:avLst/>
              <a:gdLst/>
              <a:ahLst/>
              <a:cxnLst/>
              <a:rect l="l" t="t" r="r" b="b"/>
              <a:pathLst>
                <a:path w="3269" h="3269" extrusionOk="0">
                  <a:moveTo>
                    <a:pt x="1635" y="3269"/>
                  </a:moveTo>
                  <a:cubicBezTo>
                    <a:pt x="701" y="3269"/>
                    <a:pt x="0" y="2510"/>
                    <a:pt x="0" y="1635"/>
                  </a:cubicBezTo>
                  <a:cubicBezTo>
                    <a:pt x="0" y="759"/>
                    <a:pt x="759" y="0"/>
                    <a:pt x="1693" y="0"/>
                  </a:cubicBezTo>
                  <a:cubicBezTo>
                    <a:pt x="2569" y="59"/>
                    <a:pt x="3269" y="817"/>
                    <a:pt x="3269" y="1693"/>
                  </a:cubicBezTo>
                  <a:cubicBezTo>
                    <a:pt x="3211" y="2569"/>
                    <a:pt x="2510" y="3269"/>
                    <a:pt x="1635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3" name="Google Shape;10933;p23"/>
            <p:cNvSpPr/>
            <p:nvPr/>
          </p:nvSpPr>
          <p:spPr>
            <a:xfrm>
              <a:off x="6076225" y="1948375"/>
              <a:ext cx="81750" cy="81725"/>
            </a:xfrm>
            <a:custGeom>
              <a:avLst/>
              <a:gdLst/>
              <a:ahLst/>
              <a:cxnLst/>
              <a:rect l="l" t="t" r="r" b="b"/>
              <a:pathLst>
                <a:path w="3270" h="3269" extrusionOk="0">
                  <a:moveTo>
                    <a:pt x="1693" y="3211"/>
                  </a:moveTo>
                  <a:cubicBezTo>
                    <a:pt x="818" y="3269"/>
                    <a:pt x="59" y="2510"/>
                    <a:pt x="0" y="1635"/>
                  </a:cubicBezTo>
                  <a:cubicBezTo>
                    <a:pt x="0" y="759"/>
                    <a:pt x="759" y="0"/>
                    <a:pt x="1635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452"/>
                    <a:pt x="2569" y="3211"/>
                    <a:pt x="169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4" name="Google Shape;10934;p23"/>
            <p:cNvSpPr/>
            <p:nvPr/>
          </p:nvSpPr>
          <p:spPr>
            <a:xfrm>
              <a:off x="2152275" y="964825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3269" y="1635"/>
                  </a:moveTo>
                  <a:cubicBezTo>
                    <a:pt x="3269" y="2510"/>
                    <a:pt x="2568" y="3211"/>
                    <a:pt x="1693" y="3269"/>
                  </a:cubicBezTo>
                  <a:cubicBezTo>
                    <a:pt x="759" y="3269"/>
                    <a:pt x="0" y="2510"/>
                    <a:pt x="59" y="1577"/>
                  </a:cubicBezTo>
                  <a:cubicBezTo>
                    <a:pt x="59" y="701"/>
                    <a:pt x="817" y="0"/>
                    <a:pt x="1693" y="0"/>
                  </a:cubicBezTo>
                  <a:cubicBezTo>
                    <a:pt x="2568" y="0"/>
                    <a:pt x="3269" y="759"/>
                    <a:pt x="3269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5" name="Google Shape;10935;p23"/>
            <p:cNvSpPr/>
            <p:nvPr/>
          </p:nvSpPr>
          <p:spPr>
            <a:xfrm>
              <a:off x="5833975" y="1453675"/>
              <a:ext cx="81750" cy="81750"/>
            </a:xfrm>
            <a:custGeom>
              <a:avLst/>
              <a:gdLst/>
              <a:ahLst/>
              <a:cxnLst/>
              <a:rect l="l" t="t" r="r" b="b"/>
              <a:pathLst>
                <a:path w="3270" h="3270" extrusionOk="0">
                  <a:moveTo>
                    <a:pt x="3270" y="1635"/>
                  </a:moveTo>
                  <a:cubicBezTo>
                    <a:pt x="3270" y="2511"/>
                    <a:pt x="2511" y="3269"/>
                    <a:pt x="1635" y="3269"/>
                  </a:cubicBezTo>
                  <a:cubicBezTo>
                    <a:pt x="760" y="3269"/>
                    <a:pt x="1" y="2511"/>
                    <a:pt x="1" y="1635"/>
                  </a:cubicBezTo>
                  <a:cubicBezTo>
                    <a:pt x="1" y="759"/>
                    <a:pt x="760" y="1"/>
                    <a:pt x="1635" y="1"/>
                  </a:cubicBezTo>
                  <a:cubicBezTo>
                    <a:pt x="2511" y="1"/>
                    <a:pt x="3211" y="759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6" name="Google Shape;10936;p23"/>
            <p:cNvSpPr/>
            <p:nvPr/>
          </p:nvSpPr>
          <p:spPr>
            <a:xfrm>
              <a:off x="4361600" y="5135400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1634" y="3269"/>
                  </a:moveTo>
                  <a:cubicBezTo>
                    <a:pt x="759" y="3269"/>
                    <a:pt x="58" y="2569"/>
                    <a:pt x="0" y="1693"/>
                  </a:cubicBezTo>
                  <a:cubicBezTo>
                    <a:pt x="0" y="759"/>
                    <a:pt x="700" y="0"/>
                    <a:pt x="1634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510"/>
                    <a:pt x="2510" y="3211"/>
                    <a:pt x="1634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7" name="Google Shape;10937;p23"/>
            <p:cNvSpPr/>
            <p:nvPr/>
          </p:nvSpPr>
          <p:spPr>
            <a:xfrm>
              <a:off x="3137275" y="5136850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3094"/>
                  </a:moveTo>
                  <a:cubicBezTo>
                    <a:pt x="701" y="3153"/>
                    <a:pt x="0" y="2452"/>
                    <a:pt x="0" y="1577"/>
                  </a:cubicBezTo>
                  <a:cubicBezTo>
                    <a:pt x="0" y="701"/>
                    <a:pt x="642" y="1"/>
                    <a:pt x="1518" y="1"/>
                  </a:cubicBezTo>
                  <a:cubicBezTo>
                    <a:pt x="2452" y="1"/>
                    <a:pt x="3094" y="643"/>
                    <a:pt x="3152" y="1518"/>
                  </a:cubicBezTo>
                  <a:cubicBezTo>
                    <a:pt x="3152" y="2394"/>
                    <a:pt x="2452" y="3094"/>
                    <a:pt x="1576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8" name="Google Shape;10938;p23"/>
            <p:cNvSpPr/>
            <p:nvPr/>
          </p:nvSpPr>
          <p:spPr>
            <a:xfrm>
              <a:off x="1416800" y="2190600"/>
              <a:ext cx="80275" cy="80300"/>
            </a:xfrm>
            <a:custGeom>
              <a:avLst/>
              <a:gdLst/>
              <a:ahLst/>
              <a:cxnLst/>
              <a:rect l="l" t="t" r="r" b="b"/>
              <a:pathLst>
                <a:path w="3211" h="3212" extrusionOk="0">
                  <a:moveTo>
                    <a:pt x="1635" y="1"/>
                  </a:moveTo>
                  <a:cubicBezTo>
                    <a:pt x="2510" y="1"/>
                    <a:pt x="3211" y="701"/>
                    <a:pt x="3211" y="1635"/>
                  </a:cubicBezTo>
                  <a:cubicBezTo>
                    <a:pt x="3211" y="2511"/>
                    <a:pt x="2510" y="3211"/>
                    <a:pt x="1635" y="3211"/>
                  </a:cubicBezTo>
                  <a:cubicBezTo>
                    <a:pt x="759" y="3211"/>
                    <a:pt x="0" y="2511"/>
                    <a:pt x="0" y="1635"/>
                  </a:cubicBezTo>
                  <a:cubicBezTo>
                    <a:pt x="0" y="701"/>
                    <a:pt x="701" y="1"/>
                    <a:pt x="16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9" name="Google Shape;10939;p23"/>
            <p:cNvSpPr/>
            <p:nvPr/>
          </p:nvSpPr>
          <p:spPr>
            <a:xfrm>
              <a:off x="5340750" y="4646550"/>
              <a:ext cx="80275" cy="80275"/>
            </a:xfrm>
            <a:custGeom>
              <a:avLst/>
              <a:gdLst/>
              <a:ahLst/>
              <a:cxnLst/>
              <a:rect l="l" t="t" r="r" b="b"/>
              <a:pathLst>
                <a:path w="3211" h="3211" extrusionOk="0">
                  <a:moveTo>
                    <a:pt x="3211" y="1635"/>
                  </a:moveTo>
                  <a:cubicBezTo>
                    <a:pt x="3211" y="2510"/>
                    <a:pt x="2511" y="3211"/>
                    <a:pt x="1635" y="3211"/>
                  </a:cubicBezTo>
                  <a:cubicBezTo>
                    <a:pt x="701" y="3211"/>
                    <a:pt x="1" y="2510"/>
                    <a:pt x="1" y="1576"/>
                  </a:cubicBezTo>
                  <a:cubicBezTo>
                    <a:pt x="1" y="701"/>
                    <a:pt x="759" y="0"/>
                    <a:pt x="1635" y="0"/>
                  </a:cubicBezTo>
                  <a:cubicBezTo>
                    <a:pt x="2511" y="0"/>
                    <a:pt x="3211" y="701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0" name="Google Shape;10940;p23"/>
            <p:cNvSpPr/>
            <p:nvPr/>
          </p:nvSpPr>
          <p:spPr>
            <a:xfrm>
              <a:off x="1911500" y="1208525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0"/>
                  </a:moveTo>
                  <a:cubicBezTo>
                    <a:pt x="2510" y="0"/>
                    <a:pt x="3152" y="701"/>
                    <a:pt x="3152" y="1635"/>
                  </a:cubicBezTo>
                  <a:cubicBezTo>
                    <a:pt x="3094" y="2510"/>
                    <a:pt x="2452" y="3152"/>
                    <a:pt x="1576" y="3152"/>
                  </a:cubicBezTo>
                  <a:cubicBezTo>
                    <a:pt x="642" y="3152"/>
                    <a:pt x="0" y="2452"/>
                    <a:pt x="0" y="1576"/>
                  </a:cubicBezTo>
                  <a:cubicBezTo>
                    <a:pt x="0" y="701"/>
                    <a:pt x="700" y="0"/>
                    <a:pt x="15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1" name="Google Shape;10941;p23"/>
            <p:cNvSpPr/>
            <p:nvPr/>
          </p:nvSpPr>
          <p:spPr>
            <a:xfrm>
              <a:off x="4608200" y="475975"/>
              <a:ext cx="81750" cy="80275"/>
            </a:xfrm>
            <a:custGeom>
              <a:avLst/>
              <a:gdLst/>
              <a:ahLst/>
              <a:cxnLst/>
              <a:rect l="l" t="t" r="r" b="b"/>
              <a:pathLst>
                <a:path w="3270" h="3211" extrusionOk="0">
                  <a:moveTo>
                    <a:pt x="1693" y="0"/>
                  </a:moveTo>
                  <a:cubicBezTo>
                    <a:pt x="2569" y="0"/>
                    <a:pt x="3269" y="759"/>
                    <a:pt x="3269" y="1635"/>
                  </a:cubicBezTo>
                  <a:cubicBezTo>
                    <a:pt x="3211" y="2510"/>
                    <a:pt x="2511" y="3211"/>
                    <a:pt x="1577" y="3211"/>
                  </a:cubicBezTo>
                  <a:cubicBezTo>
                    <a:pt x="701" y="3152"/>
                    <a:pt x="1" y="2452"/>
                    <a:pt x="1" y="1576"/>
                  </a:cubicBezTo>
                  <a:cubicBezTo>
                    <a:pt x="59" y="642"/>
                    <a:pt x="759" y="0"/>
                    <a:pt x="16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2" name="Google Shape;10942;p23"/>
            <p:cNvSpPr/>
            <p:nvPr/>
          </p:nvSpPr>
          <p:spPr>
            <a:xfrm>
              <a:off x="5098525" y="718200"/>
              <a:ext cx="80275" cy="81750"/>
            </a:xfrm>
            <a:custGeom>
              <a:avLst/>
              <a:gdLst/>
              <a:ahLst/>
              <a:cxnLst/>
              <a:rect l="l" t="t" r="r" b="b"/>
              <a:pathLst>
                <a:path w="3211" h="3270" extrusionOk="0">
                  <a:moveTo>
                    <a:pt x="1635" y="3211"/>
                  </a:moveTo>
                  <a:cubicBezTo>
                    <a:pt x="759" y="3270"/>
                    <a:pt x="0" y="2569"/>
                    <a:pt x="0" y="1635"/>
                  </a:cubicBezTo>
                  <a:cubicBezTo>
                    <a:pt x="0" y="760"/>
                    <a:pt x="701" y="59"/>
                    <a:pt x="1576" y="1"/>
                  </a:cubicBezTo>
                  <a:cubicBezTo>
                    <a:pt x="2452" y="1"/>
                    <a:pt x="3211" y="701"/>
                    <a:pt x="3211" y="1577"/>
                  </a:cubicBezTo>
                  <a:cubicBezTo>
                    <a:pt x="3211" y="2511"/>
                    <a:pt x="2510" y="3211"/>
                    <a:pt x="1635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3" name="Google Shape;10943;p23"/>
            <p:cNvSpPr/>
            <p:nvPr/>
          </p:nvSpPr>
          <p:spPr>
            <a:xfrm>
              <a:off x="6079150" y="3664450"/>
              <a:ext cx="77350" cy="77375"/>
            </a:xfrm>
            <a:custGeom>
              <a:avLst/>
              <a:gdLst/>
              <a:ahLst/>
              <a:cxnLst/>
              <a:rect l="l" t="t" r="r" b="b"/>
              <a:pathLst>
                <a:path w="3094" h="3095" extrusionOk="0">
                  <a:moveTo>
                    <a:pt x="3094" y="1519"/>
                  </a:moveTo>
                  <a:cubicBezTo>
                    <a:pt x="3094" y="2394"/>
                    <a:pt x="2393" y="3095"/>
                    <a:pt x="1576" y="3095"/>
                  </a:cubicBezTo>
                  <a:cubicBezTo>
                    <a:pt x="701" y="3095"/>
                    <a:pt x="0" y="2452"/>
                    <a:pt x="0" y="1577"/>
                  </a:cubicBezTo>
                  <a:cubicBezTo>
                    <a:pt x="0" y="701"/>
                    <a:pt x="642" y="59"/>
                    <a:pt x="1518" y="1"/>
                  </a:cubicBezTo>
                  <a:cubicBezTo>
                    <a:pt x="2335" y="1"/>
                    <a:pt x="3094" y="701"/>
                    <a:pt x="3094" y="15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4" name="Google Shape;10944;p23"/>
            <p:cNvSpPr/>
            <p:nvPr/>
          </p:nvSpPr>
          <p:spPr>
            <a:xfrm>
              <a:off x="1418250" y="3417850"/>
              <a:ext cx="78825" cy="77350"/>
            </a:xfrm>
            <a:custGeom>
              <a:avLst/>
              <a:gdLst/>
              <a:ahLst/>
              <a:cxnLst/>
              <a:rect l="l" t="t" r="r" b="b"/>
              <a:pathLst>
                <a:path w="3153" h="3094" extrusionOk="0">
                  <a:moveTo>
                    <a:pt x="1577" y="3094"/>
                  </a:moveTo>
                  <a:cubicBezTo>
                    <a:pt x="701" y="3094"/>
                    <a:pt x="1" y="2393"/>
                    <a:pt x="1" y="1576"/>
                  </a:cubicBezTo>
                  <a:cubicBezTo>
                    <a:pt x="1" y="701"/>
                    <a:pt x="760" y="0"/>
                    <a:pt x="1577" y="0"/>
                  </a:cubicBezTo>
                  <a:cubicBezTo>
                    <a:pt x="2452" y="59"/>
                    <a:pt x="3094" y="701"/>
                    <a:pt x="3094" y="1518"/>
                  </a:cubicBezTo>
                  <a:cubicBezTo>
                    <a:pt x="3153" y="2393"/>
                    <a:pt x="2452" y="3094"/>
                    <a:pt x="157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5" name="Google Shape;10945;p23"/>
            <p:cNvSpPr/>
            <p:nvPr/>
          </p:nvSpPr>
          <p:spPr>
            <a:xfrm>
              <a:off x="2890650" y="477425"/>
              <a:ext cx="77375" cy="77375"/>
            </a:xfrm>
            <a:custGeom>
              <a:avLst/>
              <a:gdLst/>
              <a:ahLst/>
              <a:cxnLst/>
              <a:rect l="l" t="t" r="r" b="b"/>
              <a:pathLst>
                <a:path w="3095" h="3095" extrusionOk="0">
                  <a:moveTo>
                    <a:pt x="3094" y="1518"/>
                  </a:moveTo>
                  <a:cubicBezTo>
                    <a:pt x="3094" y="2336"/>
                    <a:pt x="2452" y="3036"/>
                    <a:pt x="1577" y="3094"/>
                  </a:cubicBezTo>
                  <a:cubicBezTo>
                    <a:pt x="759" y="3094"/>
                    <a:pt x="1" y="2394"/>
                    <a:pt x="59" y="1518"/>
                  </a:cubicBezTo>
                  <a:cubicBezTo>
                    <a:pt x="59" y="701"/>
                    <a:pt x="759" y="1"/>
                    <a:pt x="1577" y="1"/>
                  </a:cubicBezTo>
                  <a:cubicBezTo>
                    <a:pt x="2394" y="1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6" name="Google Shape;10946;p23"/>
            <p:cNvSpPr/>
            <p:nvPr/>
          </p:nvSpPr>
          <p:spPr>
            <a:xfrm>
              <a:off x="5835450" y="4154775"/>
              <a:ext cx="77350" cy="77350"/>
            </a:xfrm>
            <a:custGeom>
              <a:avLst/>
              <a:gdLst/>
              <a:ahLst/>
              <a:cxnLst/>
              <a:rect l="l" t="t" r="r" b="b"/>
              <a:pathLst>
                <a:path w="3094" h="3094" extrusionOk="0">
                  <a:moveTo>
                    <a:pt x="3094" y="1518"/>
                  </a:moveTo>
                  <a:cubicBezTo>
                    <a:pt x="3094" y="2335"/>
                    <a:pt x="2335" y="3094"/>
                    <a:pt x="1518" y="3036"/>
                  </a:cubicBezTo>
                  <a:cubicBezTo>
                    <a:pt x="701" y="3036"/>
                    <a:pt x="0" y="2277"/>
                    <a:pt x="59" y="1460"/>
                  </a:cubicBezTo>
                  <a:cubicBezTo>
                    <a:pt x="59" y="701"/>
                    <a:pt x="759" y="0"/>
                    <a:pt x="1576" y="0"/>
                  </a:cubicBezTo>
                  <a:cubicBezTo>
                    <a:pt x="2393" y="0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7" name="Google Shape;10947;p23"/>
            <p:cNvSpPr/>
            <p:nvPr/>
          </p:nvSpPr>
          <p:spPr>
            <a:xfrm>
              <a:off x="2401800" y="719675"/>
              <a:ext cx="75900" cy="77350"/>
            </a:xfrm>
            <a:custGeom>
              <a:avLst/>
              <a:gdLst/>
              <a:ahLst/>
              <a:cxnLst/>
              <a:rect l="l" t="t" r="r" b="b"/>
              <a:pathLst>
                <a:path w="3036" h="3094" extrusionOk="0">
                  <a:moveTo>
                    <a:pt x="3036" y="1576"/>
                  </a:moveTo>
                  <a:cubicBezTo>
                    <a:pt x="3036" y="2393"/>
                    <a:pt x="2277" y="3094"/>
                    <a:pt x="1460" y="3036"/>
                  </a:cubicBezTo>
                  <a:cubicBezTo>
                    <a:pt x="643" y="3036"/>
                    <a:pt x="0" y="2277"/>
                    <a:pt x="59" y="1518"/>
                  </a:cubicBezTo>
                  <a:cubicBezTo>
                    <a:pt x="59" y="701"/>
                    <a:pt x="818" y="0"/>
                    <a:pt x="1635" y="59"/>
                  </a:cubicBezTo>
                  <a:cubicBezTo>
                    <a:pt x="2394" y="117"/>
                    <a:pt x="3036" y="817"/>
                    <a:pt x="3036" y="15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8" name="Google Shape;10948;p23"/>
            <p:cNvSpPr/>
            <p:nvPr/>
          </p:nvSpPr>
          <p:spPr>
            <a:xfrm>
              <a:off x="2156650" y="4645075"/>
              <a:ext cx="74450" cy="74450"/>
            </a:xfrm>
            <a:custGeom>
              <a:avLst/>
              <a:gdLst/>
              <a:ahLst/>
              <a:cxnLst/>
              <a:rect l="l" t="t" r="r" b="b"/>
              <a:pathLst>
                <a:path w="2978" h="2978" extrusionOk="0">
                  <a:moveTo>
                    <a:pt x="2919" y="1518"/>
                  </a:moveTo>
                  <a:cubicBezTo>
                    <a:pt x="2919" y="2336"/>
                    <a:pt x="2277" y="2978"/>
                    <a:pt x="1460" y="2978"/>
                  </a:cubicBezTo>
                  <a:cubicBezTo>
                    <a:pt x="642" y="2978"/>
                    <a:pt x="0" y="2277"/>
                    <a:pt x="0" y="1460"/>
                  </a:cubicBezTo>
                  <a:cubicBezTo>
                    <a:pt x="59" y="701"/>
                    <a:pt x="701" y="1"/>
                    <a:pt x="1518" y="59"/>
                  </a:cubicBezTo>
                  <a:cubicBezTo>
                    <a:pt x="2335" y="59"/>
                    <a:pt x="2977" y="701"/>
                    <a:pt x="2919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9" name="Google Shape;10949;p23"/>
            <p:cNvSpPr/>
            <p:nvPr/>
          </p:nvSpPr>
          <p:spPr>
            <a:xfrm>
              <a:off x="1910025" y="4402850"/>
              <a:ext cx="73000" cy="72975"/>
            </a:xfrm>
            <a:custGeom>
              <a:avLst/>
              <a:gdLst/>
              <a:ahLst/>
              <a:cxnLst/>
              <a:rect l="l" t="t" r="r" b="b"/>
              <a:pathLst>
                <a:path w="2920" h="2919" extrusionOk="0">
                  <a:moveTo>
                    <a:pt x="1460" y="0"/>
                  </a:moveTo>
                  <a:cubicBezTo>
                    <a:pt x="2277" y="0"/>
                    <a:pt x="2919" y="642"/>
                    <a:pt x="2919" y="1460"/>
                  </a:cubicBezTo>
                  <a:cubicBezTo>
                    <a:pt x="2919" y="2277"/>
                    <a:pt x="2277" y="2919"/>
                    <a:pt x="1460" y="2919"/>
                  </a:cubicBezTo>
                  <a:cubicBezTo>
                    <a:pt x="643" y="2919"/>
                    <a:pt x="59" y="2335"/>
                    <a:pt x="1" y="1518"/>
                  </a:cubicBezTo>
                  <a:cubicBezTo>
                    <a:pt x="1" y="701"/>
                    <a:pt x="643" y="59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0" name="Google Shape;10950;p23"/>
            <p:cNvSpPr/>
            <p:nvPr/>
          </p:nvSpPr>
          <p:spPr>
            <a:xfrm>
              <a:off x="1669250" y="1459525"/>
              <a:ext cx="70075" cy="71525"/>
            </a:xfrm>
            <a:custGeom>
              <a:avLst/>
              <a:gdLst/>
              <a:ahLst/>
              <a:cxnLst/>
              <a:rect l="l" t="t" r="r" b="b"/>
              <a:pathLst>
                <a:path w="2803" h="2861" extrusionOk="0">
                  <a:moveTo>
                    <a:pt x="1401" y="2802"/>
                  </a:moveTo>
                  <a:cubicBezTo>
                    <a:pt x="584" y="2802"/>
                    <a:pt x="1" y="2218"/>
                    <a:pt x="1" y="1401"/>
                  </a:cubicBezTo>
                  <a:cubicBezTo>
                    <a:pt x="1" y="584"/>
                    <a:pt x="584" y="0"/>
                    <a:pt x="1401" y="0"/>
                  </a:cubicBezTo>
                  <a:cubicBezTo>
                    <a:pt x="2219" y="0"/>
                    <a:pt x="2802" y="642"/>
                    <a:pt x="2802" y="1401"/>
                  </a:cubicBezTo>
                  <a:cubicBezTo>
                    <a:pt x="2802" y="2218"/>
                    <a:pt x="2219" y="2860"/>
                    <a:pt x="1401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1" name="Google Shape;10951;p23"/>
            <p:cNvSpPr/>
            <p:nvPr/>
          </p:nvSpPr>
          <p:spPr>
            <a:xfrm>
              <a:off x="5102900" y="4894625"/>
              <a:ext cx="71525" cy="70050"/>
            </a:xfrm>
            <a:custGeom>
              <a:avLst/>
              <a:gdLst/>
              <a:ahLst/>
              <a:cxnLst/>
              <a:rect l="l" t="t" r="r" b="b"/>
              <a:pathLst>
                <a:path w="2861" h="2802" extrusionOk="0">
                  <a:moveTo>
                    <a:pt x="1460" y="2802"/>
                  </a:moveTo>
                  <a:cubicBezTo>
                    <a:pt x="642" y="2802"/>
                    <a:pt x="0" y="2218"/>
                    <a:pt x="0" y="1401"/>
                  </a:cubicBezTo>
                  <a:cubicBezTo>
                    <a:pt x="0" y="584"/>
                    <a:pt x="584" y="0"/>
                    <a:pt x="1401" y="0"/>
                  </a:cubicBezTo>
                  <a:cubicBezTo>
                    <a:pt x="2218" y="0"/>
                    <a:pt x="2802" y="584"/>
                    <a:pt x="2860" y="1401"/>
                  </a:cubicBezTo>
                  <a:cubicBezTo>
                    <a:pt x="2860" y="2160"/>
                    <a:pt x="2218" y="2802"/>
                    <a:pt x="1460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2" name="Google Shape;10952;p23"/>
            <p:cNvSpPr/>
            <p:nvPr/>
          </p:nvSpPr>
          <p:spPr>
            <a:xfrm>
              <a:off x="1422625" y="1949825"/>
              <a:ext cx="70075" cy="68600"/>
            </a:xfrm>
            <a:custGeom>
              <a:avLst/>
              <a:gdLst/>
              <a:ahLst/>
              <a:cxnLst/>
              <a:rect l="l" t="t" r="r" b="b"/>
              <a:pathLst>
                <a:path w="2803" h="2744" extrusionOk="0">
                  <a:moveTo>
                    <a:pt x="2803" y="1401"/>
                  </a:moveTo>
                  <a:cubicBezTo>
                    <a:pt x="2803" y="2160"/>
                    <a:pt x="2161" y="2744"/>
                    <a:pt x="1402" y="2744"/>
                  </a:cubicBezTo>
                  <a:cubicBezTo>
                    <a:pt x="643" y="2744"/>
                    <a:pt x="1" y="2102"/>
                    <a:pt x="1" y="1343"/>
                  </a:cubicBezTo>
                  <a:cubicBezTo>
                    <a:pt x="59" y="584"/>
                    <a:pt x="701" y="1"/>
                    <a:pt x="1402" y="1"/>
                  </a:cubicBezTo>
                  <a:cubicBezTo>
                    <a:pt x="2161" y="1"/>
                    <a:pt x="2803" y="643"/>
                    <a:pt x="2803" y="14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3" name="Google Shape;10953;p23"/>
            <p:cNvSpPr/>
            <p:nvPr/>
          </p:nvSpPr>
          <p:spPr>
            <a:xfrm>
              <a:off x="4611125" y="5141225"/>
              <a:ext cx="68600" cy="70075"/>
            </a:xfrm>
            <a:custGeom>
              <a:avLst/>
              <a:gdLst/>
              <a:ahLst/>
              <a:cxnLst/>
              <a:rect l="l" t="t" r="r" b="b"/>
              <a:pathLst>
                <a:path w="2744" h="2803" extrusionOk="0">
                  <a:moveTo>
                    <a:pt x="1343" y="2803"/>
                  </a:moveTo>
                  <a:cubicBezTo>
                    <a:pt x="584" y="2744"/>
                    <a:pt x="0" y="2161"/>
                    <a:pt x="0" y="1402"/>
                  </a:cubicBezTo>
                  <a:cubicBezTo>
                    <a:pt x="0" y="643"/>
                    <a:pt x="642" y="1"/>
                    <a:pt x="1401" y="1"/>
                  </a:cubicBezTo>
                  <a:cubicBezTo>
                    <a:pt x="2160" y="59"/>
                    <a:pt x="2744" y="701"/>
                    <a:pt x="2744" y="1460"/>
                  </a:cubicBezTo>
                  <a:cubicBezTo>
                    <a:pt x="2744" y="2161"/>
                    <a:pt x="2102" y="2803"/>
                    <a:pt x="134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4" name="Google Shape;10954;p23"/>
            <p:cNvSpPr/>
            <p:nvPr/>
          </p:nvSpPr>
          <p:spPr>
            <a:xfrm>
              <a:off x="2407625" y="4897525"/>
              <a:ext cx="65700" cy="64250"/>
            </a:xfrm>
            <a:custGeom>
              <a:avLst/>
              <a:gdLst/>
              <a:ahLst/>
              <a:cxnLst/>
              <a:rect l="l" t="t" r="r" b="b"/>
              <a:pathLst>
                <a:path w="2628" h="2570" extrusionOk="0">
                  <a:moveTo>
                    <a:pt x="1343" y="2569"/>
                  </a:moveTo>
                  <a:cubicBezTo>
                    <a:pt x="643" y="2569"/>
                    <a:pt x="59" y="2044"/>
                    <a:pt x="59" y="1343"/>
                  </a:cubicBezTo>
                  <a:cubicBezTo>
                    <a:pt x="1" y="585"/>
                    <a:pt x="585" y="1"/>
                    <a:pt x="1343" y="1"/>
                  </a:cubicBezTo>
                  <a:cubicBezTo>
                    <a:pt x="2044" y="1"/>
                    <a:pt x="2569" y="526"/>
                    <a:pt x="2569" y="1227"/>
                  </a:cubicBezTo>
                  <a:cubicBezTo>
                    <a:pt x="2628" y="1986"/>
                    <a:pt x="2044" y="2511"/>
                    <a:pt x="1343" y="25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5" name="Google Shape;10955;p23"/>
            <p:cNvSpPr/>
            <p:nvPr/>
          </p:nvSpPr>
          <p:spPr>
            <a:xfrm>
              <a:off x="1425550" y="367175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1285" y="1"/>
                  </a:moveTo>
                  <a:cubicBezTo>
                    <a:pt x="1985" y="1"/>
                    <a:pt x="2569" y="526"/>
                    <a:pt x="2569" y="1285"/>
                  </a:cubicBezTo>
                  <a:cubicBezTo>
                    <a:pt x="2569" y="2044"/>
                    <a:pt x="1985" y="2569"/>
                    <a:pt x="1226" y="2569"/>
                  </a:cubicBezTo>
                  <a:cubicBezTo>
                    <a:pt x="526" y="2511"/>
                    <a:pt x="1" y="1985"/>
                    <a:pt x="1" y="1227"/>
                  </a:cubicBezTo>
                  <a:cubicBezTo>
                    <a:pt x="1" y="526"/>
                    <a:pt x="584" y="1"/>
                    <a:pt x="128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6" name="Google Shape;10956;p23"/>
            <p:cNvSpPr/>
            <p:nvPr/>
          </p:nvSpPr>
          <p:spPr>
            <a:xfrm>
              <a:off x="1672175" y="416060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2569" y="1285"/>
                  </a:moveTo>
                  <a:cubicBezTo>
                    <a:pt x="2569" y="2044"/>
                    <a:pt x="1985" y="2569"/>
                    <a:pt x="1284" y="2569"/>
                  </a:cubicBezTo>
                  <a:cubicBezTo>
                    <a:pt x="526" y="2569"/>
                    <a:pt x="0" y="1985"/>
                    <a:pt x="0" y="1227"/>
                  </a:cubicBezTo>
                  <a:cubicBezTo>
                    <a:pt x="0" y="526"/>
                    <a:pt x="584" y="1"/>
                    <a:pt x="1284" y="1"/>
                  </a:cubicBezTo>
                  <a:cubicBezTo>
                    <a:pt x="2043" y="59"/>
                    <a:pt x="2569" y="585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7" name="Google Shape;10957;p23"/>
            <p:cNvSpPr/>
            <p:nvPr/>
          </p:nvSpPr>
          <p:spPr>
            <a:xfrm>
              <a:off x="4859200" y="483275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343" y="0"/>
                  </a:moveTo>
                  <a:cubicBezTo>
                    <a:pt x="2043" y="0"/>
                    <a:pt x="2569" y="584"/>
                    <a:pt x="2569" y="1284"/>
                  </a:cubicBezTo>
                  <a:cubicBezTo>
                    <a:pt x="2569" y="2043"/>
                    <a:pt x="1985" y="2627"/>
                    <a:pt x="1226" y="2569"/>
                  </a:cubicBezTo>
                  <a:cubicBezTo>
                    <a:pt x="526" y="2569"/>
                    <a:pt x="0" y="1985"/>
                    <a:pt x="0" y="1284"/>
                  </a:cubicBezTo>
                  <a:cubicBezTo>
                    <a:pt x="59" y="526"/>
                    <a:pt x="584" y="0"/>
                    <a:pt x="134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8" name="Google Shape;10958;p23"/>
            <p:cNvSpPr/>
            <p:nvPr/>
          </p:nvSpPr>
          <p:spPr>
            <a:xfrm>
              <a:off x="6084975" y="1709050"/>
              <a:ext cx="64225" cy="65700"/>
            </a:xfrm>
            <a:custGeom>
              <a:avLst/>
              <a:gdLst/>
              <a:ahLst/>
              <a:cxnLst/>
              <a:rect l="l" t="t" r="r" b="b"/>
              <a:pathLst>
                <a:path w="2569" h="2628" extrusionOk="0">
                  <a:moveTo>
                    <a:pt x="2569" y="1285"/>
                  </a:moveTo>
                  <a:cubicBezTo>
                    <a:pt x="2569" y="2043"/>
                    <a:pt x="2044" y="2569"/>
                    <a:pt x="1343" y="2569"/>
                  </a:cubicBezTo>
                  <a:cubicBezTo>
                    <a:pt x="584" y="2627"/>
                    <a:pt x="1" y="2043"/>
                    <a:pt x="1" y="1285"/>
                  </a:cubicBezTo>
                  <a:cubicBezTo>
                    <a:pt x="59" y="584"/>
                    <a:pt x="584" y="0"/>
                    <a:pt x="1343" y="59"/>
                  </a:cubicBezTo>
                  <a:cubicBezTo>
                    <a:pt x="2044" y="59"/>
                    <a:pt x="2569" y="584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9" name="Google Shape;10959;p23"/>
            <p:cNvSpPr/>
            <p:nvPr/>
          </p:nvSpPr>
          <p:spPr>
            <a:xfrm>
              <a:off x="2897950" y="5142700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285" y="2627"/>
                  </a:moveTo>
                  <a:cubicBezTo>
                    <a:pt x="584" y="2627"/>
                    <a:pt x="0" y="2102"/>
                    <a:pt x="0" y="1343"/>
                  </a:cubicBezTo>
                  <a:cubicBezTo>
                    <a:pt x="0" y="642"/>
                    <a:pt x="526" y="59"/>
                    <a:pt x="1226" y="59"/>
                  </a:cubicBezTo>
                  <a:cubicBezTo>
                    <a:pt x="1985" y="0"/>
                    <a:pt x="2569" y="584"/>
                    <a:pt x="2569" y="1343"/>
                  </a:cubicBezTo>
                  <a:cubicBezTo>
                    <a:pt x="2569" y="2043"/>
                    <a:pt x="2043" y="2627"/>
                    <a:pt x="1285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0" name="Google Shape;10960;p23"/>
            <p:cNvSpPr/>
            <p:nvPr/>
          </p:nvSpPr>
          <p:spPr>
            <a:xfrm>
              <a:off x="6333050" y="2936300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452" y="1985"/>
                    <a:pt x="1927" y="2510"/>
                    <a:pt x="1168" y="2510"/>
                  </a:cubicBezTo>
                  <a:cubicBezTo>
                    <a:pt x="526" y="2452"/>
                    <a:pt x="1" y="1926"/>
                    <a:pt x="1" y="1226"/>
                  </a:cubicBezTo>
                  <a:cubicBezTo>
                    <a:pt x="1" y="525"/>
                    <a:pt x="584" y="0"/>
                    <a:pt x="1285" y="0"/>
                  </a:cubicBezTo>
                  <a:cubicBezTo>
                    <a:pt x="1985" y="0"/>
                    <a:pt x="2510" y="584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1" name="Google Shape;10961;p23"/>
            <p:cNvSpPr/>
            <p:nvPr/>
          </p:nvSpPr>
          <p:spPr>
            <a:xfrm>
              <a:off x="5597575" y="975050"/>
              <a:ext cx="61325" cy="61300"/>
            </a:xfrm>
            <a:custGeom>
              <a:avLst/>
              <a:gdLst/>
              <a:ahLst/>
              <a:cxnLst/>
              <a:rect l="l" t="t" r="r" b="b"/>
              <a:pathLst>
                <a:path w="2453" h="2452" extrusionOk="0">
                  <a:moveTo>
                    <a:pt x="1227" y="0"/>
                  </a:moveTo>
                  <a:cubicBezTo>
                    <a:pt x="1927" y="0"/>
                    <a:pt x="2452" y="584"/>
                    <a:pt x="2452" y="1226"/>
                  </a:cubicBezTo>
                  <a:cubicBezTo>
                    <a:pt x="2452" y="1868"/>
                    <a:pt x="1869" y="2452"/>
                    <a:pt x="1227" y="2452"/>
                  </a:cubicBezTo>
                  <a:cubicBezTo>
                    <a:pt x="526" y="2452"/>
                    <a:pt x="1" y="1868"/>
                    <a:pt x="1" y="1168"/>
                  </a:cubicBezTo>
                  <a:cubicBezTo>
                    <a:pt x="1" y="525"/>
                    <a:pt x="585" y="0"/>
                    <a:pt x="12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2" name="Google Shape;10962;p23"/>
            <p:cNvSpPr/>
            <p:nvPr/>
          </p:nvSpPr>
          <p:spPr>
            <a:xfrm>
              <a:off x="3634875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1226" y="2510"/>
                  </a:moveTo>
                  <a:cubicBezTo>
                    <a:pt x="526" y="2510"/>
                    <a:pt x="1" y="1926"/>
                    <a:pt x="1" y="1226"/>
                  </a:cubicBezTo>
                  <a:cubicBezTo>
                    <a:pt x="59" y="525"/>
                    <a:pt x="584" y="0"/>
                    <a:pt x="1226" y="0"/>
                  </a:cubicBezTo>
                  <a:cubicBezTo>
                    <a:pt x="1927" y="0"/>
                    <a:pt x="2510" y="584"/>
                    <a:pt x="2452" y="1284"/>
                  </a:cubicBezTo>
                  <a:cubicBezTo>
                    <a:pt x="2452" y="1985"/>
                    <a:pt x="1927" y="2510"/>
                    <a:pt x="1226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3" name="Google Shape;10963;p23"/>
            <p:cNvSpPr/>
            <p:nvPr/>
          </p:nvSpPr>
          <p:spPr>
            <a:xfrm>
              <a:off x="6333050" y="2692600"/>
              <a:ext cx="62775" cy="62775"/>
            </a:xfrm>
            <a:custGeom>
              <a:avLst/>
              <a:gdLst/>
              <a:ahLst/>
              <a:cxnLst/>
              <a:rect l="l" t="t" r="r" b="b"/>
              <a:pathLst>
                <a:path w="2511" h="2511" extrusionOk="0">
                  <a:moveTo>
                    <a:pt x="2510" y="1284"/>
                  </a:moveTo>
                  <a:cubicBezTo>
                    <a:pt x="2510" y="1985"/>
                    <a:pt x="1927" y="2510"/>
                    <a:pt x="1226" y="2510"/>
                  </a:cubicBezTo>
                  <a:cubicBezTo>
                    <a:pt x="526" y="2510"/>
                    <a:pt x="1" y="1985"/>
                    <a:pt x="1" y="1284"/>
                  </a:cubicBezTo>
                  <a:cubicBezTo>
                    <a:pt x="1" y="584"/>
                    <a:pt x="584" y="0"/>
                    <a:pt x="1285" y="59"/>
                  </a:cubicBezTo>
                  <a:cubicBezTo>
                    <a:pt x="1985" y="59"/>
                    <a:pt x="2510" y="584"/>
                    <a:pt x="2510" y="128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4" name="Google Shape;10964;p23"/>
            <p:cNvSpPr/>
            <p:nvPr/>
          </p:nvSpPr>
          <p:spPr>
            <a:xfrm>
              <a:off x="3881500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510" y="1926"/>
                    <a:pt x="1985" y="2452"/>
                    <a:pt x="1284" y="2452"/>
                  </a:cubicBezTo>
                  <a:cubicBezTo>
                    <a:pt x="584" y="2510"/>
                    <a:pt x="0" y="1985"/>
                    <a:pt x="0" y="1226"/>
                  </a:cubicBezTo>
                  <a:cubicBezTo>
                    <a:pt x="0" y="525"/>
                    <a:pt x="584" y="0"/>
                    <a:pt x="1284" y="0"/>
                  </a:cubicBezTo>
                  <a:cubicBezTo>
                    <a:pt x="1985" y="0"/>
                    <a:pt x="2510" y="525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5" name="Google Shape;10965;p23"/>
            <p:cNvSpPr/>
            <p:nvPr/>
          </p:nvSpPr>
          <p:spPr>
            <a:xfrm>
              <a:off x="6333050" y="2447425"/>
              <a:ext cx="61325" cy="59875"/>
            </a:xfrm>
            <a:custGeom>
              <a:avLst/>
              <a:gdLst/>
              <a:ahLst/>
              <a:cxnLst/>
              <a:rect l="l" t="t" r="r" b="b"/>
              <a:pathLst>
                <a:path w="2453" h="2395" extrusionOk="0">
                  <a:moveTo>
                    <a:pt x="2452" y="1168"/>
                  </a:moveTo>
                  <a:cubicBezTo>
                    <a:pt x="2452" y="1810"/>
                    <a:pt x="1868" y="2394"/>
                    <a:pt x="1226" y="2394"/>
                  </a:cubicBezTo>
                  <a:cubicBezTo>
                    <a:pt x="643" y="2394"/>
                    <a:pt x="59" y="1869"/>
                    <a:pt x="59" y="1227"/>
                  </a:cubicBezTo>
                  <a:cubicBezTo>
                    <a:pt x="1" y="585"/>
                    <a:pt x="584" y="1"/>
                    <a:pt x="1226" y="1"/>
                  </a:cubicBezTo>
                  <a:cubicBezTo>
                    <a:pt x="1868" y="1"/>
                    <a:pt x="2452" y="585"/>
                    <a:pt x="2452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6" name="Google Shape;10966;p23"/>
            <p:cNvSpPr/>
            <p:nvPr/>
          </p:nvSpPr>
          <p:spPr>
            <a:xfrm>
              <a:off x="6086425" y="3919825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227" y="1"/>
                  </a:moveTo>
                  <a:cubicBezTo>
                    <a:pt x="1869" y="1"/>
                    <a:pt x="2453" y="584"/>
                    <a:pt x="2453" y="1226"/>
                  </a:cubicBezTo>
                  <a:cubicBezTo>
                    <a:pt x="2453" y="1869"/>
                    <a:pt x="1869" y="2394"/>
                    <a:pt x="1285" y="2452"/>
                  </a:cubicBezTo>
                  <a:cubicBezTo>
                    <a:pt x="585" y="2452"/>
                    <a:pt x="1" y="1869"/>
                    <a:pt x="59" y="1168"/>
                  </a:cubicBezTo>
                  <a:cubicBezTo>
                    <a:pt x="59" y="584"/>
                    <a:pt x="585" y="1"/>
                    <a:pt x="1227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7" name="Google Shape;10967;p23"/>
            <p:cNvSpPr/>
            <p:nvPr/>
          </p:nvSpPr>
          <p:spPr>
            <a:xfrm>
              <a:off x="2657175" y="486175"/>
              <a:ext cx="59850" cy="59875"/>
            </a:xfrm>
            <a:custGeom>
              <a:avLst/>
              <a:gdLst/>
              <a:ahLst/>
              <a:cxnLst/>
              <a:rect l="l" t="t" r="r" b="b"/>
              <a:pathLst>
                <a:path w="2394" h="2395" extrusionOk="0">
                  <a:moveTo>
                    <a:pt x="2394" y="1168"/>
                  </a:moveTo>
                  <a:cubicBezTo>
                    <a:pt x="2394" y="1752"/>
                    <a:pt x="1868" y="2336"/>
                    <a:pt x="1226" y="2394"/>
                  </a:cubicBezTo>
                  <a:cubicBezTo>
                    <a:pt x="584" y="2394"/>
                    <a:pt x="0" y="1810"/>
                    <a:pt x="0" y="1168"/>
                  </a:cubicBezTo>
                  <a:cubicBezTo>
                    <a:pt x="0" y="526"/>
                    <a:pt x="584" y="1"/>
                    <a:pt x="1168" y="1"/>
                  </a:cubicBezTo>
                  <a:cubicBezTo>
                    <a:pt x="1810" y="1"/>
                    <a:pt x="2394" y="526"/>
                    <a:pt x="2394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8" name="Google Shape;10968;p23"/>
            <p:cNvSpPr/>
            <p:nvPr/>
          </p:nvSpPr>
          <p:spPr>
            <a:xfrm>
              <a:off x="4126650" y="239575"/>
              <a:ext cx="58400" cy="59850"/>
            </a:xfrm>
            <a:custGeom>
              <a:avLst/>
              <a:gdLst/>
              <a:ahLst/>
              <a:cxnLst/>
              <a:rect l="l" t="t" r="r" b="b"/>
              <a:pathLst>
                <a:path w="2336" h="2394" extrusionOk="0">
                  <a:moveTo>
                    <a:pt x="1168" y="2335"/>
                  </a:moveTo>
                  <a:cubicBezTo>
                    <a:pt x="526" y="2394"/>
                    <a:pt x="0" y="1810"/>
                    <a:pt x="0" y="1226"/>
                  </a:cubicBezTo>
                  <a:cubicBezTo>
                    <a:pt x="0" y="584"/>
                    <a:pt x="526" y="0"/>
                    <a:pt x="1168" y="0"/>
                  </a:cubicBezTo>
                  <a:cubicBezTo>
                    <a:pt x="1752" y="0"/>
                    <a:pt x="2335" y="526"/>
                    <a:pt x="2335" y="1168"/>
                  </a:cubicBezTo>
                  <a:cubicBezTo>
                    <a:pt x="2335" y="1810"/>
                    <a:pt x="1810" y="2335"/>
                    <a:pt x="1168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9" name="Google Shape;10969;p23"/>
            <p:cNvSpPr/>
            <p:nvPr/>
          </p:nvSpPr>
          <p:spPr>
            <a:xfrm>
              <a:off x="5845650" y="1223125"/>
              <a:ext cx="56950" cy="58375"/>
            </a:xfrm>
            <a:custGeom>
              <a:avLst/>
              <a:gdLst/>
              <a:ahLst/>
              <a:cxnLst/>
              <a:rect l="l" t="t" r="r" b="b"/>
              <a:pathLst>
                <a:path w="2278" h="2335" extrusionOk="0">
                  <a:moveTo>
                    <a:pt x="2277" y="1167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335"/>
                    <a:pt x="1" y="1810"/>
                    <a:pt x="1" y="1109"/>
                  </a:cubicBezTo>
                  <a:cubicBezTo>
                    <a:pt x="59" y="467"/>
                    <a:pt x="526" y="0"/>
                    <a:pt x="1168" y="0"/>
                  </a:cubicBezTo>
                  <a:cubicBezTo>
                    <a:pt x="1810" y="0"/>
                    <a:pt x="2277" y="525"/>
                    <a:pt x="2277" y="116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0" name="Google Shape;10970;p23"/>
            <p:cNvSpPr/>
            <p:nvPr/>
          </p:nvSpPr>
          <p:spPr>
            <a:xfrm>
              <a:off x="3394100" y="241025"/>
              <a:ext cx="58400" cy="56950"/>
            </a:xfrm>
            <a:custGeom>
              <a:avLst/>
              <a:gdLst/>
              <a:ahLst/>
              <a:cxnLst/>
              <a:rect l="l" t="t" r="r" b="b"/>
              <a:pathLst>
                <a:path w="2336" h="2278" extrusionOk="0">
                  <a:moveTo>
                    <a:pt x="2277" y="1168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277"/>
                    <a:pt x="0" y="1752"/>
                    <a:pt x="59" y="1051"/>
                  </a:cubicBezTo>
                  <a:cubicBezTo>
                    <a:pt x="59" y="409"/>
                    <a:pt x="584" y="1"/>
                    <a:pt x="1226" y="1"/>
                  </a:cubicBezTo>
                  <a:cubicBezTo>
                    <a:pt x="1868" y="1"/>
                    <a:pt x="2335" y="526"/>
                    <a:pt x="2277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1" name="Google Shape;10971;p23"/>
            <p:cNvSpPr/>
            <p:nvPr/>
          </p:nvSpPr>
          <p:spPr>
            <a:xfrm>
              <a:off x="6335975" y="3185825"/>
              <a:ext cx="56925" cy="56925"/>
            </a:xfrm>
            <a:custGeom>
              <a:avLst/>
              <a:gdLst/>
              <a:ahLst/>
              <a:cxnLst/>
              <a:rect l="l" t="t" r="r" b="b"/>
              <a:pathLst>
                <a:path w="2277" h="2277" extrusionOk="0">
                  <a:moveTo>
                    <a:pt x="1168" y="2277"/>
                  </a:moveTo>
                  <a:cubicBezTo>
                    <a:pt x="526" y="2277"/>
                    <a:pt x="0" y="1810"/>
                    <a:pt x="0" y="1168"/>
                  </a:cubicBezTo>
                  <a:cubicBezTo>
                    <a:pt x="0" y="467"/>
                    <a:pt x="467" y="0"/>
                    <a:pt x="1168" y="0"/>
                  </a:cubicBezTo>
                  <a:cubicBezTo>
                    <a:pt x="1810" y="0"/>
                    <a:pt x="2277" y="526"/>
                    <a:pt x="2277" y="1109"/>
                  </a:cubicBezTo>
                  <a:cubicBezTo>
                    <a:pt x="2277" y="1751"/>
                    <a:pt x="1751" y="2277"/>
                    <a:pt x="1168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2" name="Google Shape;10972;p23"/>
            <p:cNvSpPr/>
            <p:nvPr/>
          </p:nvSpPr>
          <p:spPr>
            <a:xfrm>
              <a:off x="5356800" y="731350"/>
              <a:ext cx="56950" cy="55475"/>
            </a:xfrm>
            <a:custGeom>
              <a:avLst/>
              <a:gdLst/>
              <a:ahLst/>
              <a:cxnLst/>
              <a:rect l="l" t="t" r="r" b="b"/>
              <a:pathLst>
                <a:path w="2278" h="2219" extrusionOk="0">
                  <a:moveTo>
                    <a:pt x="1168" y="2218"/>
                  </a:moveTo>
                  <a:cubicBezTo>
                    <a:pt x="526" y="2218"/>
                    <a:pt x="59" y="1810"/>
                    <a:pt x="1" y="1168"/>
                  </a:cubicBezTo>
                  <a:cubicBezTo>
                    <a:pt x="1" y="467"/>
                    <a:pt x="468" y="0"/>
                    <a:pt x="1110" y="0"/>
                  </a:cubicBezTo>
                  <a:cubicBezTo>
                    <a:pt x="1752" y="0"/>
                    <a:pt x="2277" y="467"/>
                    <a:pt x="2277" y="1051"/>
                  </a:cubicBezTo>
                  <a:cubicBezTo>
                    <a:pt x="2277" y="1693"/>
                    <a:pt x="1810" y="2218"/>
                    <a:pt x="1168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3" name="Google Shape;10973;p23"/>
            <p:cNvSpPr/>
            <p:nvPr/>
          </p:nvSpPr>
          <p:spPr>
            <a:xfrm>
              <a:off x="1924625" y="979425"/>
              <a:ext cx="52550" cy="52550"/>
            </a:xfrm>
            <a:custGeom>
              <a:avLst/>
              <a:gdLst/>
              <a:ahLst/>
              <a:cxnLst/>
              <a:rect l="l" t="t" r="r" b="b"/>
              <a:pathLst>
                <a:path w="2102" h="2102" extrusionOk="0">
                  <a:moveTo>
                    <a:pt x="2102" y="1051"/>
                  </a:moveTo>
                  <a:cubicBezTo>
                    <a:pt x="2102" y="1576"/>
                    <a:pt x="1635" y="2043"/>
                    <a:pt x="1051" y="2102"/>
                  </a:cubicBezTo>
                  <a:cubicBezTo>
                    <a:pt x="526" y="2102"/>
                    <a:pt x="0" y="1576"/>
                    <a:pt x="0" y="993"/>
                  </a:cubicBezTo>
                  <a:cubicBezTo>
                    <a:pt x="0" y="467"/>
                    <a:pt x="526" y="0"/>
                    <a:pt x="1051" y="0"/>
                  </a:cubicBezTo>
                  <a:cubicBezTo>
                    <a:pt x="1576" y="0"/>
                    <a:pt x="2102" y="467"/>
                    <a:pt x="2102" y="10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4" name="Google Shape;10974;p23"/>
            <p:cNvSpPr/>
            <p:nvPr/>
          </p:nvSpPr>
          <p:spPr>
            <a:xfrm>
              <a:off x="6337425" y="22052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1051" y="0"/>
                  </a:moveTo>
                  <a:cubicBezTo>
                    <a:pt x="1577" y="0"/>
                    <a:pt x="2102" y="467"/>
                    <a:pt x="2102" y="993"/>
                  </a:cubicBezTo>
                  <a:cubicBezTo>
                    <a:pt x="2160" y="1576"/>
                    <a:pt x="1635" y="2102"/>
                    <a:pt x="1051" y="2102"/>
                  </a:cubicBezTo>
                  <a:cubicBezTo>
                    <a:pt x="526" y="2043"/>
                    <a:pt x="1" y="1576"/>
                    <a:pt x="1" y="1051"/>
                  </a:cubicBezTo>
                  <a:cubicBezTo>
                    <a:pt x="1" y="467"/>
                    <a:pt x="526" y="0"/>
                    <a:pt x="105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5" name="Google Shape;10975;p23"/>
            <p:cNvSpPr/>
            <p:nvPr/>
          </p:nvSpPr>
          <p:spPr>
            <a:xfrm>
              <a:off x="1431400" y="171487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2101" y="1052"/>
                  </a:moveTo>
                  <a:cubicBezTo>
                    <a:pt x="2101" y="1635"/>
                    <a:pt x="1635" y="2102"/>
                    <a:pt x="1051" y="2102"/>
                  </a:cubicBezTo>
                  <a:cubicBezTo>
                    <a:pt x="467" y="2102"/>
                    <a:pt x="0" y="1577"/>
                    <a:pt x="0" y="1052"/>
                  </a:cubicBezTo>
                  <a:cubicBezTo>
                    <a:pt x="0" y="468"/>
                    <a:pt x="525" y="1"/>
                    <a:pt x="1051" y="1"/>
                  </a:cubicBezTo>
                  <a:cubicBezTo>
                    <a:pt x="1576" y="59"/>
                    <a:pt x="2101" y="526"/>
                    <a:pt x="2101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6" name="Google Shape;10976;p23"/>
            <p:cNvSpPr/>
            <p:nvPr/>
          </p:nvSpPr>
          <p:spPr>
            <a:xfrm>
              <a:off x="5601950" y="4661125"/>
              <a:ext cx="52575" cy="52575"/>
            </a:xfrm>
            <a:custGeom>
              <a:avLst/>
              <a:gdLst/>
              <a:ahLst/>
              <a:cxnLst/>
              <a:rect l="l" t="t" r="r" b="b"/>
              <a:pathLst>
                <a:path w="2103" h="2103" extrusionOk="0">
                  <a:moveTo>
                    <a:pt x="2102" y="993"/>
                  </a:moveTo>
                  <a:cubicBezTo>
                    <a:pt x="2102" y="1519"/>
                    <a:pt x="1635" y="2044"/>
                    <a:pt x="1052" y="2044"/>
                  </a:cubicBezTo>
                  <a:cubicBezTo>
                    <a:pt x="526" y="2102"/>
                    <a:pt x="1" y="1577"/>
                    <a:pt x="1" y="993"/>
                  </a:cubicBezTo>
                  <a:cubicBezTo>
                    <a:pt x="1" y="468"/>
                    <a:pt x="468" y="1"/>
                    <a:pt x="1052" y="1"/>
                  </a:cubicBezTo>
                  <a:cubicBezTo>
                    <a:pt x="1577" y="1"/>
                    <a:pt x="2044" y="468"/>
                    <a:pt x="2102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7" name="Google Shape;10977;p23"/>
            <p:cNvSpPr/>
            <p:nvPr/>
          </p:nvSpPr>
          <p:spPr>
            <a:xfrm>
              <a:off x="4865025" y="51500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2102" y="992"/>
                  </a:moveTo>
                  <a:cubicBezTo>
                    <a:pt x="2161" y="1518"/>
                    <a:pt x="1694" y="2043"/>
                    <a:pt x="1110" y="2101"/>
                  </a:cubicBezTo>
                  <a:cubicBezTo>
                    <a:pt x="526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2" y="0"/>
                  </a:cubicBezTo>
                  <a:cubicBezTo>
                    <a:pt x="1577" y="0"/>
                    <a:pt x="2102" y="467"/>
                    <a:pt x="2102" y="99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8" name="Google Shape;10978;p23"/>
            <p:cNvSpPr/>
            <p:nvPr/>
          </p:nvSpPr>
          <p:spPr>
            <a:xfrm>
              <a:off x="4376175" y="242500"/>
              <a:ext cx="52575" cy="52550"/>
            </a:xfrm>
            <a:custGeom>
              <a:avLst/>
              <a:gdLst/>
              <a:ahLst/>
              <a:cxnLst/>
              <a:rect l="l" t="t" r="r" b="b"/>
              <a:pathLst>
                <a:path w="2103" h="2102" extrusionOk="0">
                  <a:moveTo>
                    <a:pt x="2102" y="1109"/>
                  </a:moveTo>
                  <a:cubicBezTo>
                    <a:pt x="2044" y="1634"/>
                    <a:pt x="1577" y="2101"/>
                    <a:pt x="1051" y="2101"/>
                  </a:cubicBezTo>
                  <a:cubicBezTo>
                    <a:pt x="468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1" y="58"/>
                  </a:cubicBezTo>
                  <a:cubicBezTo>
                    <a:pt x="1635" y="58"/>
                    <a:pt x="2102" y="525"/>
                    <a:pt x="2102" y="110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9" name="Google Shape;10979;p23"/>
            <p:cNvSpPr/>
            <p:nvPr/>
          </p:nvSpPr>
          <p:spPr>
            <a:xfrm>
              <a:off x="1190625" y="2942125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8"/>
                    <a:pt x="1518" y="1985"/>
                    <a:pt x="992" y="1985"/>
                  </a:cubicBezTo>
                  <a:cubicBezTo>
                    <a:pt x="409" y="1985"/>
                    <a:pt x="0" y="1576"/>
                    <a:pt x="0" y="993"/>
                  </a:cubicBezTo>
                  <a:cubicBezTo>
                    <a:pt x="0" y="409"/>
                    <a:pt x="350" y="117"/>
                    <a:pt x="876" y="59"/>
                  </a:cubicBezTo>
                  <a:cubicBezTo>
                    <a:pt x="1459" y="0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0" name="Google Shape;10980;p23"/>
            <p:cNvSpPr/>
            <p:nvPr/>
          </p:nvSpPr>
          <p:spPr>
            <a:xfrm>
              <a:off x="2169775" y="734250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1927" y="935"/>
                  </a:moveTo>
                  <a:cubicBezTo>
                    <a:pt x="1868" y="1577"/>
                    <a:pt x="1577" y="1927"/>
                    <a:pt x="935" y="1927"/>
                  </a:cubicBezTo>
                  <a:cubicBezTo>
                    <a:pt x="351" y="1927"/>
                    <a:pt x="1" y="1577"/>
                    <a:pt x="1" y="935"/>
                  </a:cubicBezTo>
                  <a:cubicBezTo>
                    <a:pt x="59" y="410"/>
                    <a:pt x="351" y="59"/>
                    <a:pt x="935" y="59"/>
                  </a:cubicBezTo>
                  <a:cubicBezTo>
                    <a:pt x="1577" y="1"/>
                    <a:pt x="1810" y="410"/>
                    <a:pt x="1927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1" name="Google Shape;10981;p23"/>
            <p:cNvSpPr/>
            <p:nvPr/>
          </p:nvSpPr>
          <p:spPr>
            <a:xfrm>
              <a:off x="1190625" y="2695500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9"/>
                    <a:pt x="1518" y="1927"/>
                    <a:pt x="992" y="1985"/>
                  </a:cubicBezTo>
                  <a:cubicBezTo>
                    <a:pt x="409" y="1985"/>
                    <a:pt x="0" y="1577"/>
                    <a:pt x="0" y="993"/>
                  </a:cubicBezTo>
                  <a:cubicBezTo>
                    <a:pt x="0" y="409"/>
                    <a:pt x="350" y="118"/>
                    <a:pt x="876" y="59"/>
                  </a:cubicBezTo>
                  <a:cubicBezTo>
                    <a:pt x="1459" y="1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2" name="Google Shape;10982;p23"/>
            <p:cNvSpPr/>
            <p:nvPr/>
          </p:nvSpPr>
          <p:spPr>
            <a:xfrm>
              <a:off x="6340350" y="3432425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934" y="1927"/>
                  </a:moveTo>
                  <a:cubicBezTo>
                    <a:pt x="409" y="1927"/>
                    <a:pt x="0" y="1519"/>
                    <a:pt x="0" y="935"/>
                  </a:cubicBezTo>
                  <a:cubicBezTo>
                    <a:pt x="0" y="410"/>
                    <a:pt x="467" y="1"/>
                    <a:pt x="993" y="1"/>
                  </a:cubicBezTo>
                  <a:cubicBezTo>
                    <a:pt x="1576" y="59"/>
                    <a:pt x="1868" y="410"/>
                    <a:pt x="1927" y="935"/>
                  </a:cubicBezTo>
                  <a:cubicBezTo>
                    <a:pt x="1927" y="1519"/>
                    <a:pt x="1518" y="1927"/>
                    <a:pt x="934" y="19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3" name="Google Shape;10983;p23"/>
            <p:cNvSpPr/>
            <p:nvPr/>
          </p:nvSpPr>
          <p:spPr>
            <a:xfrm>
              <a:off x="3151850" y="245400"/>
              <a:ext cx="48200" cy="46725"/>
            </a:xfrm>
            <a:custGeom>
              <a:avLst/>
              <a:gdLst/>
              <a:ahLst/>
              <a:cxnLst/>
              <a:rect l="l" t="t" r="r" b="b"/>
              <a:pathLst>
                <a:path w="1928" h="1869" extrusionOk="0">
                  <a:moveTo>
                    <a:pt x="1927" y="993"/>
                  </a:moveTo>
                  <a:cubicBezTo>
                    <a:pt x="1869" y="1518"/>
                    <a:pt x="1577" y="1869"/>
                    <a:pt x="993" y="1869"/>
                  </a:cubicBezTo>
                  <a:cubicBezTo>
                    <a:pt x="410" y="1869"/>
                    <a:pt x="1" y="1402"/>
                    <a:pt x="59" y="876"/>
                  </a:cubicBezTo>
                  <a:cubicBezTo>
                    <a:pt x="118" y="293"/>
                    <a:pt x="468" y="1"/>
                    <a:pt x="1052" y="1"/>
                  </a:cubicBezTo>
                  <a:cubicBezTo>
                    <a:pt x="1635" y="59"/>
                    <a:pt x="1869" y="409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4" name="Google Shape;10984;p23"/>
            <p:cNvSpPr/>
            <p:nvPr/>
          </p:nvSpPr>
          <p:spPr>
            <a:xfrm>
              <a:off x="5850025" y="4415975"/>
              <a:ext cx="48200" cy="48175"/>
            </a:xfrm>
            <a:custGeom>
              <a:avLst/>
              <a:gdLst/>
              <a:ahLst/>
              <a:cxnLst/>
              <a:rect l="l" t="t" r="r" b="b"/>
              <a:pathLst>
                <a:path w="1928" h="1927" extrusionOk="0">
                  <a:moveTo>
                    <a:pt x="935" y="1"/>
                  </a:moveTo>
                  <a:cubicBezTo>
                    <a:pt x="1519" y="1"/>
                    <a:pt x="1927" y="409"/>
                    <a:pt x="1927" y="935"/>
                  </a:cubicBezTo>
                  <a:cubicBezTo>
                    <a:pt x="1927" y="1518"/>
                    <a:pt x="1519" y="1927"/>
                    <a:pt x="993" y="1927"/>
                  </a:cubicBezTo>
                  <a:cubicBezTo>
                    <a:pt x="410" y="1869"/>
                    <a:pt x="59" y="1577"/>
                    <a:pt x="59" y="993"/>
                  </a:cubicBezTo>
                  <a:cubicBezTo>
                    <a:pt x="1" y="468"/>
                    <a:pt x="410" y="1"/>
                    <a:pt x="9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5" name="Google Shape;10985;p23"/>
            <p:cNvSpPr/>
            <p:nvPr/>
          </p:nvSpPr>
          <p:spPr>
            <a:xfrm>
              <a:off x="3640725" y="5393675"/>
              <a:ext cx="49625" cy="49650"/>
            </a:xfrm>
            <a:custGeom>
              <a:avLst/>
              <a:gdLst/>
              <a:ahLst/>
              <a:cxnLst/>
              <a:rect l="l" t="t" r="r" b="b"/>
              <a:pathLst>
                <a:path w="1985" h="1986" extrusionOk="0">
                  <a:moveTo>
                    <a:pt x="934" y="1985"/>
                  </a:moveTo>
                  <a:cubicBezTo>
                    <a:pt x="409" y="1927"/>
                    <a:pt x="0" y="1460"/>
                    <a:pt x="58" y="935"/>
                  </a:cubicBezTo>
                  <a:cubicBezTo>
                    <a:pt x="117" y="351"/>
                    <a:pt x="584" y="1"/>
                    <a:pt x="1109" y="59"/>
                  </a:cubicBezTo>
                  <a:cubicBezTo>
                    <a:pt x="1693" y="118"/>
                    <a:pt x="1985" y="468"/>
                    <a:pt x="1985" y="1052"/>
                  </a:cubicBezTo>
                  <a:cubicBezTo>
                    <a:pt x="1985" y="1577"/>
                    <a:pt x="1518" y="1985"/>
                    <a:pt x="934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6" name="Google Shape;10986;p23"/>
            <p:cNvSpPr/>
            <p:nvPr/>
          </p:nvSpPr>
          <p:spPr>
            <a:xfrm>
              <a:off x="3884400" y="5393675"/>
              <a:ext cx="48200" cy="49650"/>
            </a:xfrm>
            <a:custGeom>
              <a:avLst/>
              <a:gdLst/>
              <a:ahLst/>
              <a:cxnLst/>
              <a:rect l="l" t="t" r="r" b="b"/>
              <a:pathLst>
                <a:path w="1928" h="1986" extrusionOk="0">
                  <a:moveTo>
                    <a:pt x="1927" y="993"/>
                  </a:moveTo>
                  <a:cubicBezTo>
                    <a:pt x="1927" y="1577"/>
                    <a:pt x="1519" y="1985"/>
                    <a:pt x="993" y="1985"/>
                  </a:cubicBezTo>
                  <a:cubicBezTo>
                    <a:pt x="409" y="1985"/>
                    <a:pt x="1" y="1519"/>
                    <a:pt x="1" y="993"/>
                  </a:cubicBezTo>
                  <a:cubicBezTo>
                    <a:pt x="59" y="409"/>
                    <a:pt x="409" y="59"/>
                    <a:pt x="935" y="59"/>
                  </a:cubicBezTo>
                  <a:cubicBezTo>
                    <a:pt x="1519" y="1"/>
                    <a:pt x="1927" y="468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7" name="Google Shape;10987;p23"/>
            <p:cNvSpPr/>
            <p:nvPr/>
          </p:nvSpPr>
          <p:spPr>
            <a:xfrm>
              <a:off x="1190625" y="2454725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1868" y="935"/>
                  </a:moveTo>
                  <a:cubicBezTo>
                    <a:pt x="1809" y="1518"/>
                    <a:pt x="1459" y="1869"/>
                    <a:pt x="934" y="1810"/>
                  </a:cubicBezTo>
                  <a:cubicBezTo>
                    <a:pt x="350" y="1810"/>
                    <a:pt x="0" y="1402"/>
                    <a:pt x="58" y="876"/>
                  </a:cubicBezTo>
                  <a:cubicBezTo>
                    <a:pt x="117" y="351"/>
                    <a:pt x="467" y="1"/>
                    <a:pt x="992" y="1"/>
                  </a:cubicBezTo>
                  <a:cubicBezTo>
                    <a:pt x="1518" y="1"/>
                    <a:pt x="1809" y="409"/>
                    <a:pt x="1868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8" name="Google Shape;10988;p23"/>
            <p:cNvSpPr/>
            <p:nvPr/>
          </p:nvSpPr>
          <p:spPr>
            <a:xfrm>
              <a:off x="1434300" y="39227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460" y="117"/>
                    <a:pt x="1869" y="409"/>
                    <a:pt x="1810" y="993"/>
                  </a:cubicBezTo>
                  <a:cubicBezTo>
                    <a:pt x="1810" y="1518"/>
                    <a:pt x="1460" y="1868"/>
                    <a:pt x="876" y="1868"/>
                  </a:cubicBezTo>
                  <a:cubicBezTo>
                    <a:pt x="351" y="1810"/>
                    <a:pt x="1" y="1460"/>
                    <a:pt x="1" y="934"/>
                  </a:cubicBezTo>
                  <a:cubicBezTo>
                    <a:pt x="1" y="351"/>
                    <a:pt x="351" y="117"/>
                    <a:pt x="9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9" name="Google Shape;10989;p23"/>
            <p:cNvSpPr/>
            <p:nvPr/>
          </p:nvSpPr>
          <p:spPr>
            <a:xfrm>
              <a:off x="1680925" y="122457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934"/>
                  </a:moveTo>
                  <a:cubicBezTo>
                    <a:pt x="1810" y="1460"/>
                    <a:pt x="1518" y="1868"/>
                    <a:pt x="934" y="1868"/>
                  </a:cubicBezTo>
                  <a:cubicBezTo>
                    <a:pt x="351" y="1868"/>
                    <a:pt x="0" y="1518"/>
                    <a:pt x="0" y="934"/>
                  </a:cubicBezTo>
                  <a:cubicBezTo>
                    <a:pt x="0" y="409"/>
                    <a:pt x="351" y="59"/>
                    <a:pt x="876" y="59"/>
                  </a:cubicBezTo>
                  <a:cubicBezTo>
                    <a:pt x="1460" y="0"/>
                    <a:pt x="1752" y="351"/>
                    <a:pt x="1868" y="93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0" name="Google Shape;10990;p23"/>
            <p:cNvSpPr/>
            <p:nvPr/>
          </p:nvSpPr>
          <p:spPr>
            <a:xfrm>
              <a:off x="5358275" y="4906300"/>
              <a:ext cx="45250" cy="45250"/>
            </a:xfrm>
            <a:custGeom>
              <a:avLst/>
              <a:gdLst/>
              <a:ahLst/>
              <a:cxnLst/>
              <a:rect l="l" t="t" r="r" b="b"/>
              <a:pathLst>
                <a:path w="1810" h="1810" extrusionOk="0">
                  <a:moveTo>
                    <a:pt x="876" y="0"/>
                  </a:moveTo>
                  <a:cubicBezTo>
                    <a:pt x="1459" y="59"/>
                    <a:pt x="1810" y="350"/>
                    <a:pt x="1810" y="876"/>
                  </a:cubicBezTo>
                  <a:cubicBezTo>
                    <a:pt x="1810" y="1459"/>
                    <a:pt x="1518" y="1810"/>
                    <a:pt x="934" y="1810"/>
                  </a:cubicBezTo>
                  <a:cubicBezTo>
                    <a:pt x="409" y="1810"/>
                    <a:pt x="58" y="1518"/>
                    <a:pt x="0" y="992"/>
                  </a:cubicBezTo>
                  <a:cubicBezTo>
                    <a:pt x="0" y="409"/>
                    <a:pt x="350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1" name="Google Shape;10991;p23"/>
            <p:cNvSpPr/>
            <p:nvPr/>
          </p:nvSpPr>
          <p:spPr>
            <a:xfrm>
              <a:off x="1192075" y="318582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701"/>
                  </a:moveTo>
                  <a:cubicBezTo>
                    <a:pt x="1751" y="1518"/>
                    <a:pt x="1460" y="1868"/>
                    <a:pt x="876" y="1868"/>
                  </a:cubicBezTo>
                  <a:cubicBezTo>
                    <a:pt x="351" y="1868"/>
                    <a:pt x="0" y="1518"/>
                    <a:pt x="0" y="993"/>
                  </a:cubicBezTo>
                  <a:cubicBezTo>
                    <a:pt x="0" y="409"/>
                    <a:pt x="351" y="0"/>
                    <a:pt x="934" y="117"/>
                  </a:cubicBezTo>
                  <a:cubicBezTo>
                    <a:pt x="1285" y="175"/>
                    <a:pt x="1576" y="526"/>
                    <a:pt x="1868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2" name="Google Shape;10992;p23"/>
            <p:cNvSpPr/>
            <p:nvPr/>
          </p:nvSpPr>
          <p:spPr>
            <a:xfrm>
              <a:off x="2660100" y="5152900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992" y="1869"/>
                  </a:moveTo>
                  <a:cubicBezTo>
                    <a:pt x="409" y="1810"/>
                    <a:pt x="0" y="1518"/>
                    <a:pt x="0" y="935"/>
                  </a:cubicBezTo>
                  <a:cubicBezTo>
                    <a:pt x="0" y="351"/>
                    <a:pt x="350" y="1"/>
                    <a:pt x="934" y="1"/>
                  </a:cubicBezTo>
                  <a:cubicBezTo>
                    <a:pt x="1459" y="1"/>
                    <a:pt x="1810" y="351"/>
                    <a:pt x="1810" y="876"/>
                  </a:cubicBezTo>
                  <a:cubicBezTo>
                    <a:pt x="1868" y="1460"/>
                    <a:pt x="1518" y="1752"/>
                    <a:pt x="992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3" name="Google Shape;10993;p23"/>
            <p:cNvSpPr/>
            <p:nvPr/>
          </p:nvSpPr>
          <p:spPr>
            <a:xfrm>
              <a:off x="3395550" y="53951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518" y="117"/>
                    <a:pt x="1869" y="350"/>
                    <a:pt x="1869" y="934"/>
                  </a:cubicBezTo>
                  <a:cubicBezTo>
                    <a:pt x="1869" y="1518"/>
                    <a:pt x="1518" y="1868"/>
                    <a:pt x="935" y="1868"/>
                  </a:cubicBezTo>
                  <a:cubicBezTo>
                    <a:pt x="409" y="1868"/>
                    <a:pt x="59" y="1518"/>
                    <a:pt x="59" y="993"/>
                  </a:cubicBezTo>
                  <a:cubicBezTo>
                    <a:pt x="1" y="409"/>
                    <a:pt x="409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4" name="Google Shape;10994;p23"/>
            <p:cNvSpPr/>
            <p:nvPr/>
          </p:nvSpPr>
          <p:spPr>
            <a:xfrm>
              <a:off x="4132475" y="5396600"/>
              <a:ext cx="46725" cy="45275"/>
            </a:xfrm>
            <a:custGeom>
              <a:avLst/>
              <a:gdLst/>
              <a:ahLst/>
              <a:cxnLst/>
              <a:rect l="l" t="t" r="r" b="b"/>
              <a:pathLst>
                <a:path w="1869" h="1811" extrusionOk="0">
                  <a:moveTo>
                    <a:pt x="1869" y="876"/>
                  </a:moveTo>
                  <a:cubicBezTo>
                    <a:pt x="1752" y="1460"/>
                    <a:pt x="1460" y="1810"/>
                    <a:pt x="876" y="1810"/>
                  </a:cubicBezTo>
                  <a:cubicBezTo>
                    <a:pt x="351" y="1752"/>
                    <a:pt x="1" y="1402"/>
                    <a:pt x="1" y="818"/>
                  </a:cubicBezTo>
                  <a:cubicBezTo>
                    <a:pt x="59" y="292"/>
                    <a:pt x="409" y="1"/>
                    <a:pt x="935" y="1"/>
                  </a:cubicBezTo>
                  <a:cubicBezTo>
                    <a:pt x="1519" y="1"/>
                    <a:pt x="1752" y="351"/>
                    <a:pt x="1869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5" name="Google Shape;10995;p23"/>
            <p:cNvSpPr/>
            <p:nvPr/>
          </p:nvSpPr>
          <p:spPr>
            <a:xfrm>
              <a:off x="1926075" y="4661125"/>
              <a:ext cx="45275" cy="43825"/>
            </a:xfrm>
            <a:custGeom>
              <a:avLst/>
              <a:gdLst/>
              <a:ahLst/>
              <a:cxnLst/>
              <a:rect l="l" t="t" r="r" b="b"/>
              <a:pathLst>
                <a:path w="1811" h="1753" extrusionOk="0">
                  <a:moveTo>
                    <a:pt x="1810" y="993"/>
                  </a:moveTo>
                  <a:cubicBezTo>
                    <a:pt x="1518" y="1227"/>
                    <a:pt x="1227" y="1577"/>
                    <a:pt x="876" y="1635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293" y="1"/>
                    <a:pt x="818" y="59"/>
                  </a:cubicBezTo>
                  <a:cubicBezTo>
                    <a:pt x="1168" y="118"/>
                    <a:pt x="1460" y="410"/>
                    <a:pt x="1810" y="643"/>
                  </a:cubicBezTo>
                  <a:cubicBezTo>
                    <a:pt x="1810" y="760"/>
                    <a:pt x="1810" y="876"/>
                    <a:pt x="1810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6" name="Google Shape;10996;p23"/>
            <p:cNvSpPr/>
            <p:nvPr/>
          </p:nvSpPr>
          <p:spPr>
            <a:xfrm>
              <a:off x="5117475" y="493475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2"/>
                  </a:moveTo>
                  <a:cubicBezTo>
                    <a:pt x="1519" y="1285"/>
                    <a:pt x="1227" y="1635"/>
                    <a:pt x="877" y="1694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351" y="1"/>
                    <a:pt x="818" y="59"/>
                  </a:cubicBezTo>
                  <a:cubicBezTo>
                    <a:pt x="1168" y="118"/>
                    <a:pt x="1460" y="468"/>
                    <a:pt x="1810" y="701"/>
                  </a:cubicBezTo>
                  <a:cubicBezTo>
                    <a:pt x="1810" y="818"/>
                    <a:pt x="1810" y="935"/>
                    <a:pt x="1810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7" name="Google Shape;10997;p23"/>
            <p:cNvSpPr/>
            <p:nvPr/>
          </p:nvSpPr>
          <p:spPr>
            <a:xfrm>
              <a:off x="6096650" y="1472650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1"/>
                  </a:moveTo>
                  <a:cubicBezTo>
                    <a:pt x="1460" y="1285"/>
                    <a:pt x="1226" y="1635"/>
                    <a:pt x="876" y="1693"/>
                  </a:cubicBezTo>
                  <a:cubicBezTo>
                    <a:pt x="351" y="1752"/>
                    <a:pt x="1" y="1401"/>
                    <a:pt x="1" y="876"/>
                  </a:cubicBezTo>
                  <a:cubicBezTo>
                    <a:pt x="1" y="351"/>
                    <a:pt x="351" y="0"/>
                    <a:pt x="818" y="59"/>
                  </a:cubicBezTo>
                  <a:cubicBezTo>
                    <a:pt x="1168" y="117"/>
                    <a:pt x="1460" y="467"/>
                    <a:pt x="1810" y="701"/>
                  </a:cubicBezTo>
                  <a:lnTo>
                    <a:pt x="1810" y="105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8" name="Google Shape;10998;p23"/>
            <p:cNvSpPr/>
            <p:nvPr/>
          </p:nvSpPr>
          <p:spPr>
            <a:xfrm>
              <a:off x="6098100" y="4173750"/>
              <a:ext cx="37975" cy="42325"/>
            </a:xfrm>
            <a:custGeom>
              <a:avLst/>
              <a:gdLst/>
              <a:ahLst/>
              <a:cxnLst/>
              <a:rect l="l" t="t" r="r" b="b"/>
              <a:pathLst>
                <a:path w="1519" h="1693" extrusionOk="0">
                  <a:moveTo>
                    <a:pt x="643" y="1693"/>
                  </a:moveTo>
                  <a:cubicBezTo>
                    <a:pt x="410" y="1401"/>
                    <a:pt x="1" y="1051"/>
                    <a:pt x="59" y="817"/>
                  </a:cubicBezTo>
                  <a:cubicBezTo>
                    <a:pt x="118" y="526"/>
                    <a:pt x="526" y="117"/>
                    <a:pt x="818" y="59"/>
                  </a:cubicBezTo>
                  <a:cubicBezTo>
                    <a:pt x="993" y="0"/>
                    <a:pt x="1460" y="467"/>
                    <a:pt x="1460" y="759"/>
                  </a:cubicBezTo>
                  <a:cubicBezTo>
                    <a:pt x="1519" y="1051"/>
                    <a:pt x="1168" y="1343"/>
                    <a:pt x="993" y="1635"/>
                  </a:cubicBezTo>
                  <a:cubicBezTo>
                    <a:pt x="876" y="1635"/>
                    <a:pt x="760" y="1635"/>
                    <a:pt x="643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9" name="Google Shape;10999;p23"/>
            <p:cNvSpPr/>
            <p:nvPr/>
          </p:nvSpPr>
          <p:spPr>
            <a:xfrm>
              <a:off x="1196450" y="2212500"/>
              <a:ext cx="40875" cy="37950"/>
            </a:xfrm>
            <a:custGeom>
              <a:avLst/>
              <a:gdLst/>
              <a:ahLst/>
              <a:cxnLst/>
              <a:rect l="l" t="t" r="r" b="b"/>
              <a:pathLst>
                <a:path w="1635" h="1518" extrusionOk="0">
                  <a:moveTo>
                    <a:pt x="1635" y="934"/>
                  </a:moveTo>
                  <a:cubicBezTo>
                    <a:pt x="1285" y="1109"/>
                    <a:pt x="993" y="1518"/>
                    <a:pt x="701" y="1460"/>
                  </a:cubicBezTo>
                  <a:cubicBezTo>
                    <a:pt x="409" y="1401"/>
                    <a:pt x="59" y="993"/>
                    <a:pt x="0" y="701"/>
                  </a:cubicBezTo>
                  <a:cubicBezTo>
                    <a:pt x="0" y="467"/>
                    <a:pt x="467" y="0"/>
                    <a:pt x="701" y="0"/>
                  </a:cubicBezTo>
                  <a:cubicBezTo>
                    <a:pt x="993" y="0"/>
                    <a:pt x="1343" y="350"/>
                    <a:pt x="1635" y="584"/>
                  </a:cubicBezTo>
                  <a:lnTo>
                    <a:pt x="1635" y="934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0" name="Google Shape;11000;p23"/>
            <p:cNvSpPr/>
            <p:nvPr/>
          </p:nvSpPr>
          <p:spPr>
            <a:xfrm>
              <a:off x="6346175" y="1970250"/>
              <a:ext cx="40900" cy="36525"/>
            </a:xfrm>
            <a:custGeom>
              <a:avLst/>
              <a:gdLst/>
              <a:ahLst/>
              <a:cxnLst/>
              <a:rect l="l" t="t" r="r" b="b"/>
              <a:pathLst>
                <a:path w="1636" h="1461" extrusionOk="0">
                  <a:moveTo>
                    <a:pt x="1577" y="935"/>
                  </a:moveTo>
                  <a:cubicBezTo>
                    <a:pt x="1285" y="1110"/>
                    <a:pt x="935" y="1460"/>
                    <a:pt x="701" y="1402"/>
                  </a:cubicBezTo>
                  <a:cubicBezTo>
                    <a:pt x="409" y="1402"/>
                    <a:pt x="59" y="935"/>
                    <a:pt x="1" y="643"/>
                  </a:cubicBezTo>
                  <a:cubicBezTo>
                    <a:pt x="1" y="468"/>
                    <a:pt x="468" y="1"/>
                    <a:pt x="701" y="1"/>
                  </a:cubicBezTo>
                  <a:cubicBezTo>
                    <a:pt x="993" y="1"/>
                    <a:pt x="1285" y="351"/>
                    <a:pt x="1635" y="526"/>
                  </a:cubicBezTo>
                  <a:cubicBezTo>
                    <a:pt x="1635" y="643"/>
                    <a:pt x="1635" y="818"/>
                    <a:pt x="1577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1" name="Google Shape;11001;p23"/>
            <p:cNvSpPr/>
            <p:nvPr/>
          </p:nvSpPr>
          <p:spPr>
            <a:xfrm>
              <a:off x="1685300" y="4417450"/>
              <a:ext cx="37975" cy="40875"/>
            </a:xfrm>
            <a:custGeom>
              <a:avLst/>
              <a:gdLst/>
              <a:ahLst/>
              <a:cxnLst/>
              <a:rect l="l" t="t" r="r" b="b"/>
              <a:pathLst>
                <a:path w="1519" h="1635" extrusionOk="0">
                  <a:moveTo>
                    <a:pt x="935" y="0"/>
                  </a:moveTo>
                  <a:cubicBezTo>
                    <a:pt x="1110" y="292"/>
                    <a:pt x="1518" y="642"/>
                    <a:pt x="1460" y="876"/>
                  </a:cubicBezTo>
                  <a:cubicBezTo>
                    <a:pt x="1401" y="1167"/>
                    <a:pt x="993" y="1576"/>
                    <a:pt x="701" y="1576"/>
                  </a:cubicBezTo>
                  <a:cubicBezTo>
                    <a:pt x="468" y="1634"/>
                    <a:pt x="59" y="1167"/>
                    <a:pt x="1" y="934"/>
                  </a:cubicBezTo>
                  <a:cubicBezTo>
                    <a:pt x="1" y="642"/>
                    <a:pt x="351" y="292"/>
                    <a:pt x="584" y="0"/>
                  </a:cubicBezTo>
                  <a:lnTo>
                    <a:pt x="935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2" name="Google Shape;11002;p23"/>
            <p:cNvSpPr/>
            <p:nvPr/>
          </p:nvSpPr>
          <p:spPr>
            <a:xfrm>
              <a:off x="4630100" y="246875"/>
              <a:ext cx="37950" cy="40875"/>
            </a:xfrm>
            <a:custGeom>
              <a:avLst/>
              <a:gdLst/>
              <a:ahLst/>
              <a:cxnLst/>
              <a:rect l="l" t="t" r="r" b="b"/>
              <a:pathLst>
                <a:path w="1518" h="1635" extrusionOk="0">
                  <a:moveTo>
                    <a:pt x="934" y="0"/>
                  </a:moveTo>
                  <a:cubicBezTo>
                    <a:pt x="1109" y="292"/>
                    <a:pt x="1518" y="642"/>
                    <a:pt x="1459" y="876"/>
                  </a:cubicBezTo>
                  <a:cubicBezTo>
                    <a:pt x="1401" y="1168"/>
                    <a:pt x="993" y="1576"/>
                    <a:pt x="701" y="1576"/>
                  </a:cubicBezTo>
                  <a:cubicBezTo>
                    <a:pt x="526" y="1635"/>
                    <a:pt x="59" y="1168"/>
                    <a:pt x="59" y="934"/>
                  </a:cubicBezTo>
                  <a:cubicBezTo>
                    <a:pt x="0" y="584"/>
                    <a:pt x="350" y="292"/>
                    <a:pt x="584" y="0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3" name="Google Shape;11003;p23"/>
            <p:cNvSpPr/>
            <p:nvPr/>
          </p:nvSpPr>
          <p:spPr>
            <a:xfrm>
              <a:off x="2175625" y="4910675"/>
              <a:ext cx="36500" cy="40875"/>
            </a:xfrm>
            <a:custGeom>
              <a:avLst/>
              <a:gdLst/>
              <a:ahLst/>
              <a:cxnLst/>
              <a:rect l="l" t="t" r="r" b="b"/>
              <a:pathLst>
                <a:path w="1460" h="1635" extrusionOk="0">
                  <a:moveTo>
                    <a:pt x="584" y="1635"/>
                  </a:moveTo>
                  <a:cubicBezTo>
                    <a:pt x="350" y="1343"/>
                    <a:pt x="0" y="1051"/>
                    <a:pt x="0" y="759"/>
                  </a:cubicBezTo>
                  <a:cubicBezTo>
                    <a:pt x="58" y="467"/>
                    <a:pt x="467" y="59"/>
                    <a:pt x="759" y="59"/>
                  </a:cubicBezTo>
                  <a:cubicBezTo>
                    <a:pt x="934" y="0"/>
                    <a:pt x="1401" y="467"/>
                    <a:pt x="1459" y="701"/>
                  </a:cubicBezTo>
                  <a:cubicBezTo>
                    <a:pt x="1459" y="993"/>
                    <a:pt x="1109" y="1343"/>
                    <a:pt x="934" y="1635"/>
                  </a:cubicBezTo>
                  <a:cubicBezTo>
                    <a:pt x="817" y="1635"/>
                    <a:pt x="701" y="1635"/>
                    <a:pt x="584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4" name="Google Shape;11004;p23"/>
            <p:cNvSpPr/>
            <p:nvPr/>
          </p:nvSpPr>
          <p:spPr>
            <a:xfrm>
              <a:off x="4379100" y="5399525"/>
              <a:ext cx="40875" cy="36500"/>
            </a:xfrm>
            <a:custGeom>
              <a:avLst/>
              <a:gdLst/>
              <a:ahLst/>
              <a:cxnLst/>
              <a:rect l="l" t="t" r="r" b="b"/>
              <a:pathLst>
                <a:path w="1635" h="1460" extrusionOk="0">
                  <a:moveTo>
                    <a:pt x="59" y="526"/>
                  </a:moveTo>
                  <a:cubicBezTo>
                    <a:pt x="351" y="351"/>
                    <a:pt x="701" y="0"/>
                    <a:pt x="993" y="59"/>
                  </a:cubicBezTo>
                  <a:cubicBezTo>
                    <a:pt x="1226" y="117"/>
                    <a:pt x="1576" y="526"/>
                    <a:pt x="1635" y="818"/>
                  </a:cubicBezTo>
                  <a:cubicBezTo>
                    <a:pt x="1635" y="1051"/>
                    <a:pt x="1168" y="1460"/>
                    <a:pt x="876" y="1460"/>
                  </a:cubicBezTo>
                  <a:cubicBezTo>
                    <a:pt x="584" y="1460"/>
                    <a:pt x="292" y="1109"/>
                    <a:pt x="0" y="876"/>
                  </a:cubicBezTo>
                  <a:cubicBezTo>
                    <a:pt x="0" y="759"/>
                    <a:pt x="59" y="642"/>
                    <a:pt x="59" y="5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5" name="Google Shape;11005;p23"/>
            <p:cNvSpPr/>
            <p:nvPr/>
          </p:nvSpPr>
          <p:spPr>
            <a:xfrm>
              <a:off x="2422225" y="497850"/>
              <a:ext cx="43800" cy="35050"/>
            </a:xfrm>
            <a:custGeom>
              <a:avLst/>
              <a:gdLst/>
              <a:ahLst/>
              <a:cxnLst/>
              <a:rect l="l" t="t" r="r" b="b"/>
              <a:pathLst>
                <a:path w="1752" h="1402" extrusionOk="0">
                  <a:moveTo>
                    <a:pt x="1752" y="701"/>
                  </a:moveTo>
                  <a:cubicBezTo>
                    <a:pt x="1285" y="1052"/>
                    <a:pt x="993" y="1402"/>
                    <a:pt x="759" y="1402"/>
                  </a:cubicBezTo>
                  <a:cubicBezTo>
                    <a:pt x="468" y="1402"/>
                    <a:pt x="234" y="993"/>
                    <a:pt x="1" y="760"/>
                  </a:cubicBezTo>
                  <a:cubicBezTo>
                    <a:pt x="234" y="468"/>
                    <a:pt x="409" y="59"/>
                    <a:pt x="701" y="59"/>
                  </a:cubicBezTo>
                  <a:cubicBezTo>
                    <a:pt x="935" y="1"/>
                    <a:pt x="1285" y="351"/>
                    <a:pt x="1752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6" name="Google Shape;11006;p23"/>
            <p:cNvSpPr/>
            <p:nvPr/>
          </p:nvSpPr>
          <p:spPr>
            <a:xfrm>
              <a:off x="1203750" y="3439725"/>
              <a:ext cx="27750" cy="36525"/>
            </a:xfrm>
            <a:custGeom>
              <a:avLst/>
              <a:gdLst/>
              <a:ahLst/>
              <a:cxnLst/>
              <a:rect l="l" t="t" r="r" b="b"/>
              <a:pathLst>
                <a:path w="1110" h="1461" extrusionOk="0">
                  <a:moveTo>
                    <a:pt x="351" y="1402"/>
                  </a:moveTo>
                  <a:cubicBezTo>
                    <a:pt x="234" y="1110"/>
                    <a:pt x="59" y="818"/>
                    <a:pt x="0" y="526"/>
                  </a:cubicBezTo>
                  <a:cubicBezTo>
                    <a:pt x="0" y="351"/>
                    <a:pt x="234" y="176"/>
                    <a:pt x="409" y="1"/>
                  </a:cubicBezTo>
                  <a:cubicBezTo>
                    <a:pt x="642" y="234"/>
                    <a:pt x="993" y="409"/>
                    <a:pt x="1051" y="701"/>
                  </a:cubicBezTo>
                  <a:cubicBezTo>
                    <a:pt x="1109" y="876"/>
                    <a:pt x="818" y="1168"/>
                    <a:pt x="642" y="1460"/>
                  </a:cubicBezTo>
                  <a:cubicBezTo>
                    <a:pt x="526" y="1460"/>
                    <a:pt x="467" y="1402"/>
                    <a:pt x="351" y="14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7" name="Google Shape;11007;p23"/>
            <p:cNvSpPr/>
            <p:nvPr/>
          </p:nvSpPr>
          <p:spPr>
            <a:xfrm>
              <a:off x="3159150" y="5402450"/>
              <a:ext cx="42350" cy="27750"/>
            </a:xfrm>
            <a:custGeom>
              <a:avLst/>
              <a:gdLst/>
              <a:ahLst/>
              <a:cxnLst/>
              <a:rect l="l" t="t" r="r" b="b"/>
              <a:pathLst>
                <a:path w="1694" h="1110" extrusionOk="0">
                  <a:moveTo>
                    <a:pt x="1694" y="642"/>
                  </a:moveTo>
                  <a:cubicBezTo>
                    <a:pt x="1285" y="876"/>
                    <a:pt x="1051" y="1109"/>
                    <a:pt x="876" y="1051"/>
                  </a:cubicBezTo>
                  <a:cubicBezTo>
                    <a:pt x="584" y="992"/>
                    <a:pt x="293" y="759"/>
                    <a:pt x="1" y="584"/>
                  </a:cubicBezTo>
                  <a:cubicBezTo>
                    <a:pt x="234" y="409"/>
                    <a:pt x="468" y="0"/>
                    <a:pt x="701" y="0"/>
                  </a:cubicBezTo>
                  <a:cubicBezTo>
                    <a:pt x="935" y="0"/>
                    <a:pt x="1227" y="350"/>
                    <a:pt x="1635" y="64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8" name="Google Shape;11008;p23"/>
            <p:cNvSpPr/>
            <p:nvPr/>
          </p:nvSpPr>
          <p:spPr>
            <a:xfrm>
              <a:off x="2914000" y="258550"/>
              <a:ext cx="36500" cy="26275"/>
            </a:xfrm>
            <a:custGeom>
              <a:avLst/>
              <a:gdLst/>
              <a:ahLst/>
              <a:cxnLst/>
              <a:rect l="l" t="t" r="r" b="b"/>
              <a:pathLst>
                <a:path w="1460" h="1051" extrusionOk="0">
                  <a:moveTo>
                    <a:pt x="1460" y="0"/>
                  </a:moveTo>
                  <a:cubicBezTo>
                    <a:pt x="1285" y="467"/>
                    <a:pt x="1226" y="759"/>
                    <a:pt x="1051" y="934"/>
                  </a:cubicBezTo>
                  <a:cubicBezTo>
                    <a:pt x="876" y="1051"/>
                    <a:pt x="526" y="1051"/>
                    <a:pt x="292" y="992"/>
                  </a:cubicBezTo>
                  <a:cubicBezTo>
                    <a:pt x="176" y="934"/>
                    <a:pt x="117" y="701"/>
                    <a:pt x="1" y="584"/>
                  </a:cubicBezTo>
                  <a:cubicBezTo>
                    <a:pt x="176" y="467"/>
                    <a:pt x="351" y="350"/>
                    <a:pt x="584" y="234"/>
                  </a:cubicBezTo>
                  <a:cubicBezTo>
                    <a:pt x="759" y="175"/>
                    <a:pt x="993" y="117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9" name="Google Shape;11009;p23"/>
            <p:cNvSpPr/>
            <p:nvPr/>
          </p:nvSpPr>
          <p:spPr>
            <a:xfrm>
              <a:off x="6349100" y="3686350"/>
              <a:ext cx="24825" cy="33575"/>
            </a:xfrm>
            <a:custGeom>
              <a:avLst/>
              <a:gdLst/>
              <a:ahLst/>
              <a:cxnLst/>
              <a:rect l="l" t="t" r="r" b="b"/>
              <a:pathLst>
                <a:path w="993" h="1343" extrusionOk="0">
                  <a:moveTo>
                    <a:pt x="993" y="0"/>
                  </a:moveTo>
                  <a:cubicBezTo>
                    <a:pt x="935" y="351"/>
                    <a:pt x="876" y="526"/>
                    <a:pt x="818" y="759"/>
                  </a:cubicBezTo>
                  <a:cubicBezTo>
                    <a:pt x="701" y="934"/>
                    <a:pt x="526" y="1109"/>
                    <a:pt x="409" y="1343"/>
                  </a:cubicBezTo>
                  <a:cubicBezTo>
                    <a:pt x="292" y="1168"/>
                    <a:pt x="1" y="1051"/>
                    <a:pt x="1" y="876"/>
                  </a:cubicBezTo>
                  <a:cubicBezTo>
                    <a:pt x="1" y="584"/>
                    <a:pt x="117" y="292"/>
                    <a:pt x="292" y="117"/>
                  </a:cubicBezTo>
                  <a:cubicBezTo>
                    <a:pt x="409" y="0"/>
                    <a:pt x="643" y="59"/>
                    <a:pt x="9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8099462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spTree>
      <p:nvGrpSpPr>
        <p:cNvPr id="1" name="Shape 110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011" name="Google Shape;11011;p24"/>
          <p:cNvPicPr preferRelativeResize="0"/>
          <p:nvPr/>
        </p:nvPicPr>
        <p:blipFill rotWithShape="1">
          <a:blip r:embed="rId2">
            <a:alphaModFix/>
          </a:blip>
          <a:srcRect l="21453" r="19185"/>
          <a:stretch/>
        </p:blipFill>
        <p:spPr>
          <a:xfrm rot="3582353">
            <a:off x="-4330838" y="2718150"/>
            <a:ext cx="9386526" cy="40992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1012" name="Google Shape;11012;p24"/>
          <p:cNvPicPr preferRelativeResize="0"/>
          <p:nvPr/>
        </p:nvPicPr>
        <p:blipFill rotWithShape="1">
          <a:blip r:embed="rId2">
            <a:alphaModFix/>
          </a:blip>
          <a:srcRect l="21453" r="19185"/>
          <a:stretch/>
        </p:blipFill>
        <p:spPr>
          <a:xfrm rot="3582353">
            <a:off x="4015912" y="-668225"/>
            <a:ext cx="9386526" cy="40992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1013" name="Google Shape;11013;p24"/>
          <p:cNvGrpSpPr/>
          <p:nvPr/>
        </p:nvGrpSpPr>
        <p:grpSpPr>
          <a:xfrm>
            <a:off x="5728772" y="3817514"/>
            <a:ext cx="3891928" cy="3891928"/>
            <a:chOff x="1190625" y="238125"/>
            <a:chExt cx="5205200" cy="5205200"/>
          </a:xfrm>
        </p:grpSpPr>
        <p:sp>
          <p:nvSpPr>
            <p:cNvPr id="11014" name="Google Shape;11014;p24"/>
            <p:cNvSpPr/>
            <p:nvPr/>
          </p:nvSpPr>
          <p:spPr>
            <a:xfrm>
              <a:off x="3537100" y="2352575"/>
              <a:ext cx="739875" cy="745725"/>
            </a:xfrm>
            <a:custGeom>
              <a:avLst/>
              <a:gdLst/>
              <a:ahLst/>
              <a:cxnLst/>
              <a:rect l="l" t="t" r="r" b="b"/>
              <a:pathLst>
                <a:path w="29595" h="29829" extrusionOk="0">
                  <a:moveTo>
                    <a:pt x="19963" y="23699"/>
                  </a:moveTo>
                  <a:cubicBezTo>
                    <a:pt x="20956" y="20839"/>
                    <a:pt x="23057" y="19438"/>
                    <a:pt x="25509" y="19847"/>
                  </a:cubicBezTo>
                  <a:cubicBezTo>
                    <a:pt x="27785" y="20197"/>
                    <a:pt x="29478" y="22123"/>
                    <a:pt x="29536" y="24400"/>
                  </a:cubicBezTo>
                  <a:cubicBezTo>
                    <a:pt x="29595" y="26793"/>
                    <a:pt x="28077" y="28777"/>
                    <a:pt x="25684" y="29303"/>
                  </a:cubicBezTo>
                  <a:cubicBezTo>
                    <a:pt x="23232" y="29828"/>
                    <a:pt x="21189" y="28544"/>
                    <a:pt x="19963" y="25625"/>
                  </a:cubicBezTo>
                  <a:cubicBezTo>
                    <a:pt x="19146" y="28135"/>
                    <a:pt x="17512" y="29595"/>
                    <a:pt x="14768" y="29536"/>
                  </a:cubicBezTo>
                  <a:cubicBezTo>
                    <a:pt x="12609" y="29536"/>
                    <a:pt x="11266" y="28369"/>
                    <a:pt x="10040" y="25567"/>
                  </a:cubicBezTo>
                  <a:cubicBezTo>
                    <a:pt x="9690" y="26910"/>
                    <a:pt x="8990" y="27960"/>
                    <a:pt x="7881" y="28661"/>
                  </a:cubicBezTo>
                  <a:cubicBezTo>
                    <a:pt x="6830" y="29420"/>
                    <a:pt x="5604" y="29711"/>
                    <a:pt x="4320" y="29478"/>
                  </a:cubicBezTo>
                  <a:cubicBezTo>
                    <a:pt x="2044" y="29069"/>
                    <a:pt x="409" y="27201"/>
                    <a:pt x="234" y="25042"/>
                  </a:cubicBezTo>
                  <a:cubicBezTo>
                    <a:pt x="59" y="22532"/>
                    <a:pt x="1402" y="20664"/>
                    <a:pt x="4145" y="19672"/>
                  </a:cubicBezTo>
                  <a:cubicBezTo>
                    <a:pt x="1518" y="18796"/>
                    <a:pt x="1" y="17103"/>
                    <a:pt x="176" y="14243"/>
                  </a:cubicBezTo>
                  <a:cubicBezTo>
                    <a:pt x="351" y="12200"/>
                    <a:pt x="1577" y="10741"/>
                    <a:pt x="4203" y="9749"/>
                  </a:cubicBezTo>
                  <a:cubicBezTo>
                    <a:pt x="2744" y="9340"/>
                    <a:pt x="1635" y="8581"/>
                    <a:pt x="993" y="7355"/>
                  </a:cubicBezTo>
                  <a:cubicBezTo>
                    <a:pt x="293" y="6071"/>
                    <a:pt x="176" y="4787"/>
                    <a:pt x="643" y="3445"/>
                  </a:cubicBezTo>
                  <a:cubicBezTo>
                    <a:pt x="1343" y="1285"/>
                    <a:pt x="3386" y="1"/>
                    <a:pt x="5721" y="234"/>
                  </a:cubicBezTo>
                  <a:cubicBezTo>
                    <a:pt x="7822" y="409"/>
                    <a:pt x="9632" y="2161"/>
                    <a:pt x="9924" y="4320"/>
                  </a:cubicBezTo>
                  <a:cubicBezTo>
                    <a:pt x="10274" y="6713"/>
                    <a:pt x="8990" y="8640"/>
                    <a:pt x="6130" y="9807"/>
                  </a:cubicBezTo>
                  <a:cubicBezTo>
                    <a:pt x="8114" y="10332"/>
                    <a:pt x="9457" y="11558"/>
                    <a:pt x="10040" y="13660"/>
                  </a:cubicBezTo>
                  <a:cubicBezTo>
                    <a:pt x="10683" y="11617"/>
                    <a:pt x="11908" y="10332"/>
                    <a:pt x="13893" y="9749"/>
                  </a:cubicBezTo>
                  <a:cubicBezTo>
                    <a:pt x="11091" y="8581"/>
                    <a:pt x="9807" y="6538"/>
                    <a:pt x="10274" y="4087"/>
                  </a:cubicBezTo>
                  <a:cubicBezTo>
                    <a:pt x="10741" y="1752"/>
                    <a:pt x="12784" y="118"/>
                    <a:pt x="15177" y="176"/>
                  </a:cubicBezTo>
                  <a:cubicBezTo>
                    <a:pt x="17395" y="234"/>
                    <a:pt x="19380" y="1869"/>
                    <a:pt x="19788" y="4087"/>
                  </a:cubicBezTo>
                  <a:cubicBezTo>
                    <a:pt x="20197" y="6597"/>
                    <a:pt x="18913" y="8698"/>
                    <a:pt x="16111" y="9749"/>
                  </a:cubicBezTo>
                  <a:cubicBezTo>
                    <a:pt x="18096" y="10332"/>
                    <a:pt x="19380" y="11617"/>
                    <a:pt x="19963" y="13660"/>
                  </a:cubicBezTo>
                  <a:cubicBezTo>
                    <a:pt x="20430" y="12259"/>
                    <a:pt x="21131" y="11266"/>
                    <a:pt x="22240" y="10566"/>
                  </a:cubicBezTo>
                  <a:cubicBezTo>
                    <a:pt x="23349" y="9924"/>
                    <a:pt x="24575" y="9749"/>
                    <a:pt x="25859" y="10041"/>
                  </a:cubicBezTo>
                  <a:cubicBezTo>
                    <a:pt x="28135" y="10566"/>
                    <a:pt x="29595" y="12492"/>
                    <a:pt x="29536" y="14827"/>
                  </a:cubicBezTo>
                  <a:cubicBezTo>
                    <a:pt x="29536" y="17103"/>
                    <a:pt x="27902" y="19030"/>
                    <a:pt x="25684" y="19438"/>
                  </a:cubicBezTo>
                  <a:cubicBezTo>
                    <a:pt x="23232" y="19964"/>
                    <a:pt x="21248" y="18738"/>
                    <a:pt x="19963" y="15878"/>
                  </a:cubicBezTo>
                  <a:cubicBezTo>
                    <a:pt x="19380" y="17804"/>
                    <a:pt x="18154" y="19030"/>
                    <a:pt x="16111" y="19672"/>
                  </a:cubicBezTo>
                  <a:cubicBezTo>
                    <a:pt x="18154" y="20314"/>
                    <a:pt x="19380" y="21598"/>
                    <a:pt x="19963" y="23641"/>
                  </a:cubicBezTo>
                  <a:close/>
                  <a:moveTo>
                    <a:pt x="10040" y="23758"/>
                  </a:moveTo>
                  <a:cubicBezTo>
                    <a:pt x="10624" y="21598"/>
                    <a:pt x="11850" y="20314"/>
                    <a:pt x="13951" y="19672"/>
                  </a:cubicBezTo>
                  <a:cubicBezTo>
                    <a:pt x="11908" y="19088"/>
                    <a:pt x="10683" y="17804"/>
                    <a:pt x="10040" y="15819"/>
                  </a:cubicBezTo>
                  <a:cubicBezTo>
                    <a:pt x="9398" y="17921"/>
                    <a:pt x="8114" y="19088"/>
                    <a:pt x="6013" y="19672"/>
                  </a:cubicBezTo>
                  <a:cubicBezTo>
                    <a:pt x="8173" y="20255"/>
                    <a:pt x="9457" y="21540"/>
                    <a:pt x="10040" y="237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5" name="Google Shape;11015;p24"/>
            <p:cNvSpPr/>
            <p:nvPr/>
          </p:nvSpPr>
          <p:spPr>
            <a:xfrm>
              <a:off x="3793925" y="3092425"/>
              <a:ext cx="237900" cy="240800"/>
            </a:xfrm>
            <a:custGeom>
              <a:avLst/>
              <a:gdLst/>
              <a:ahLst/>
              <a:cxnLst/>
              <a:rect l="l" t="t" r="r" b="b"/>
              <a:pathLst>
                <a:path w="9516" h="9632" extrusionOk="0">
                  <a:moveTo>
                    <a:pt x="4729" y="9632"/>
                  </a:moveTo>
                  <a:cubicBezTo>
                    <a:pt x="2102" y="9632"/>
                    <a:pt x="1" y="7414"/>
                    <a:pt x="1" y="4845"/>
                  </a:cubicBezTo>
                  <a:cubicBezTo>
                    <a:pt x="1" y="2277"/>
                    <a:pt x="2219" y="1"/>
                    <a:pt x="4787" y="59"/>
                  </a:cubicBezTo>
                  <a:cubicBezTo>
                    <a:pt x="7356" y="117"/>
                    <a:pt x="9515" y="2335"/>
                    <a:pt x="9515" y="4904"/>
                  </a:cubicBezTo>
                  <a:cubicBezTo>
                    <a:pt x="9515" y="7472"/>
                    <a:pt x="7356" y="9632"/>
                    <a:pt x="4729" y="963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6" name="Google Shape;11016;p24"/>
            <p:cNvSpPr/>
            <p:nvPr/>
          </p:nvSpPr>
          <p:spPr>
            <a:xfrm>
              <a:off x="3300700" y="2600650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729" y="9574"/>
                  </a:moveTo>
                  <a:cubicBezTo>
                    <a:pt x="2102" y="9574"/>
                    <a:pt x="1" y="7414"/>
                    <a:pt x="1" y="4787"/>
                  </a:cubicBezTo>
                  <a:cubicBezTo>
                    <a:pt x="1" y="2161"/>
                    <a:pt x="2160" y="1"/>
                    <a:pt x="4729" y="59"/>
                  </a:cubicBezTo>
                  <a:cubicBezTo>
                    <a:pt x="7355" y="59"/>
                    <a:pt x="9573" y="2277"/>
                    <a:pt x="9515" y="4846"/>
                  </a:cubicBezTo>
                  <a:cubicBezTo>
                    <a:pt x="9515" y="7414"/>
                    <a:pt x="7297" y="9574"/>
                    <a:pt x="4729" y="957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7" name="Google Shape;11017;p24"/>
            <p:cNvSpPr/>
            <p:nvPr/>
          </p:nvSpPr>
          <p:spPr>
            <a:xfrm>
              <a:off x="3547325" y="3093900"/>
              <a:ext cx="237875" cy="239325"/>
            </a:xfrm>
            <a:custGeom>
              <a:avLst/>
              <a:gdLst/>
              <a:ahLst/>
              <a:cxnLst/>
              <a:rect l="l" t="t" r="r" b="b"/>
              <a:pathLst>
                <a:path w="9515" h="9573" extrusionOk="0">
                  <a:moveTo>
                    <a:pt x="9515" y="4786"/>
                  </a:moveTo>
                  <a:cubicBezTo>
                    <a:pt x="9515" y="7355"/>
                    <a:pt x="7355" y="9573"/>
                    <a:pt x="4728" y="9573"/>
                  </a:cubicBezTo>
                  <a:cubicBezTo>
                    <a:pt x="2160" y="9573"/>
                    <a:pt x="0" y="7355"/>
                    <a:pt x="0" y="4786"/>
                  </a:cubicBezTo>
                  <a:cubicBezTo>
                    <a:pt x="59" y="2218"/>
                    <a:pt x="2160" y="58"/>
                    <a:pt x="4728" y="58"/>
                  </a:cubicBezTo>
                  <a:cubicBezTo>
                    <a:pt x="7297" y="0"/>
                    <a:pt x="9515" y="2218"/>
                    <a:pt x="9515" y="47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8" name="Google Shape;11018;p24"/>
            <p:cNvSpPr/>
            <p:nvPr/>
          </p:nvSpPr>
          <p:spPr>
            <a:xfrm>
              <a:off x="3299250" y="2848725"/>
              <a:ext cx="239350" cy="237900"/>
            </a:xfrm>
            <a:custGeom>
              <a:avLst/>
              <a:gdLst/>
              <a:ahLst/>
              <a:cxnLst/>
              <a:rect l="l" t="t" r="r" b="b"/>
              <a:pathLst>
                <a:path w="9574" h="9516" extrusionOk="0">
                  <a:moveTo>
                    <a:pt x="9573" y="4729"/>
                  </a:moveTo>
                  <a:cubicBezTo>
                    <a:pt x="9573" y="7355"/>
                    <a:pt x="7355" y="9515"/>
                    <a:pt x="4787" y="9515"/>
                  </a:cubicBezTo>
                  <a:cubicBezTo>
                    <a:pt x="2160" y="9457"/>
                    <a:pt x="0" y="7297"/>
                    <a:pt x="59" y="4729"/>
                  </a:cubicBezTo>
                  <a:cubicBezTo>
                    <a:pt x="117" y="2102"/>
                    <a:pt x="2218" y="1"/>
                    <a:pt x="4787" y="1"/>
                  </a:cubicBezTo>
                  <a:cubicBezTo>
                    <a:pt x="7355" y="1"/>
                    <a:pt x="9573" y="2160"/>
                    <a:pt x="957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9" name="Google Shape;11019;p24"/>
            <p:cNvSpPr/>
            <p:nvPr/>
          </p:nvSpPr>
          <p:spPr>
            <a:xfrm>
              <a:off x="4036175" y="2358425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904" y="59"/>
                  </a:moveTo>
                  <a:cubicBezTo>
                    <a:pt x="7530" y="175"/>
                    <a:pt x="9573" y="2277"/>
                    <a:pt x="9456" y="4903"/>
                  </a:cubicBezTo>
                  <a:cubicBezTo>
                    <a:pt x="9398" y="7530"/>
                    <a:pt x="7238" y="9573"/>
                    <a:pt x="4670" y="9456"/>
                  </a:cubicBezTo>
                  <a:cubicBezTo>
                    <a:pt x="2043" y="9398"/>
                    <a:pt x="0" y="7238"/>
                    <a:pt x="59" y="4670"/>
                  </a:cubicBezTo>
                  <a:cubicBezTo>
                    <a:pt x="176" y="2043"/>
                    <a:pt x="2277" y="0"/>
                    <a:pt x="490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0" name="Google Shape;11020;p24"/>
            <p:cNvSpPr/>
            <p:nvPr/>
          </p:nvSpPr>
          <p:spPr>
            <a:xfrm>
              <a:off x="4039100" y="3098275"/>
              <a:ext cx="232050" cy="232050"/>
            </a:xfrm>
            <a:custGeom>
              <a:avLst/>
              <a:gdLst/>
              <a:ahLst/>
              <a:cxnLst/>
              <a:rect l="l" t="t" r="r" b="b"/>
              <a:pathLst>
                <a:path w="9282" h="9282" extrusionOk="0">
                  <a:moveTo>
                    <a:pt x="4670" y="0"/>
                  </a:moveTo>
                  <a:cubicBezTo>
                    <a:pt x="7238" y="0"/>
                    <a:pt x="9281" y="2043"/>
                    <a:pt x="9281" y="4670"/>
                  </a:cubicBezTo>
                  <a:cubicBezTo>
                    <a:pt x="9281" y="7238"/>
                    <a:pt x="7180" y="9281"/>
                    <a:pt x="4611" y="9281"/>
                  </a:cubicBezTo>
                  <a:cubicBezTo>
                    <a:pt x="2043" y="9223"/>
                    <a:pt x="0" y="7180"/>
                    <a:pt x="0" y="4611"/>
                  </a:cubicBezTo>
                  <a:cubicBezTo>
                    <a:pt x="0" y="2043"/>
                    <a:pt x="2102" y="0"/>
                    <a:pt x="467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1" name="Google Shape;11021;p24"/>
            <p:cNvSpPr/>
            <p:nvPr/>
          </p:nvSpPr>
          <p:spPr>
            <a:xfrm>
              <a:off x="3303625" y="2361350"/>
              <a:ext cx="232050" cy="232025"/>
            </a:xfrm>
            <a:custGeom>
              <a:avLst/>
              <a:gdLst/>
              <a:ahLst/>
              <a:cxnLst/>
              <a:rect l="l" t="t" r="r" b="b"/>
              <a:pathLst>
                <a:path w="9282" h="9281" extrusionOk="0">
                  <a:moveTo>
                    <a:pt x="0" y="4670"/>
                  </a:moveTo>
                  <a:cubicBezTo>
                    <a:pt x="0" y="2101"/>
                    <a:pt x="2043" y="0"/>
                    <a:pt x="4612" y="0"/>
                  </a:cubicBezTo>
                  <a:cubicBezTo>
                    <a:pt x="7238" y="0"/>
                    <a:pt x="9281" y="2101"/>
                    <a:pt x="9281" y="4670"/>
                  </a:cubicBezTo>
                  <a:cubicBezTo>
                    <a:pt x="9223" y="7238"/>
                    <a:pt x="7180" y="9281"/>
                    <a:pt x="4670" y="9281"/>
                  </a:cubicBezTo>
                  <a:cubicBezTo>
                    <a:pt x="2043" y="9281"/>
                    <a:pt x="0" y="7238"/>
                    <a:pt x="0" y="46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2" name="Google Shape;11022;p24"/>
            <p:cNvSpPr/>
            <p:nvPr/>
          </p:nvSpPr>
          <p:spPr>
            <a:xfrm>
              <a:off x="3303625" y="3098275"/>
              <a:ext cx="232050" cy="230575"/>
            </a:xfrm>
            <a:custGeom>
              <a:avLst/>
              <a:gdLst/>
              <a:ahLst/>
              <a:cxnLst/>
              <a:rect l="l" t="t" r="r" b="b"/>
              <a:pathLst>
                <a:path w="9282" h="9223" extrusionOk="0">
                  <a:moveTo>
                    <a:pt x="4670" y="9223"/>
                  </a:moveTo>
                  <a:cubicBezTo>
                    <a:pt x="2160" y="9223"/>
                    <a:pt x="59" y="7180"/>
                    <a:pt x="59" y="4670"/>
                  </a:cubicBezTo>
                  <a:cubicBezTo>
                    <a:pt x="0" y="2160"/>
                    <a:pt x="2102" y="0"/>
                    <a:pt x="4612" y="59"/>
                  </a:cubicBezTo>
                  <a:cubicBezTo>
                    <a:pt x="7122" y="59"/>
                    <a:pt x="9165" y="2101"/>
                    <a:pt x="9223" y="4553"/>
                  </a:cubicBezTo>
                  <a:cubicBezTo>
                    <a:pt x="9281" y="7063"/>
                    <a:pt x="7180" y="9223"/>
                    <a:pt x="4670" y="922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3" name="Google Shape;11023;p24"/>
            <p:cNvSpPr/>
            <p:nvPr/>
          </p:nvSpPr>
          <p:spPr>
            <a:xfrm>
              <a:off x="3798325" y="2116175"/>
              <a:ext cx="229125" cy="230600"/>
            </a:xfrm>
            <a:custGeom>
              <a:avLst/>
              <a:gdLst/>
              <a:ahLst/>
              <a:cxnLst/>
              <a:rect l="l" t="t" r="r" b="b"/>
              <a:pathLst>
                <a:path w="9165" h="9224" extrusionOk="0">
                  <a:moveTo>
                    <a:pt x="9164" y="4612"/>
                  </a:moveTo>
                  <a:cubicBezTo>
                    <a:pt x="9164" y="7122"/>
                    <a:pt x="7063" y="9223"/>
                    <a:pt x="4553" y="9165"/>
                  </a:cubicBezTo>
                  <a:cubicBezTo>
                    <a:pt x="2043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1"/>
                  </a:cubicBezTo>
                  <a:cubicBezTo>
                    <a:pt x="7121" y="59"/>
                    <a:pt x="9164" y="2102"/>
                    <a:pt x="9164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4" name="Google Shape;11024;p24"/>
            <p:cNvSpPr/>
            <p:nvPr/>
          </p:nvSpPr>
          <p:spPr>
            <a:xfrm>
              <a:off x="4287175" y="2605025"/>
              <a:ext cx="230575" cy="230600"/>
            </a:xfrm>
            <a:custGeom>
              <a:avLst/>
              <a:gdLst/>
              <a:ahLst/>
              <a:cxnLst/>
              <a:rect l="l" t="t" r="r" b="b"/>
              <a:pathLst>
                <a:path w="9223" h="9224" extrusionOk="0">
                  <a:moveTo>
                    <a:pt x="9223" y="4612"/>
                  </a:moveTo>
                  <a:cubicBezTo>
                    <a:pt x="9223" y="7122"/>
                    <a:pt x="7063" y="9223"/>
                    <a:pt x="4553" y="9223"/>
                  </a:cubicBezTo>
                  <a:cubicBezTo>
                    <a:pt x="2101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59"/>
                  </a:cubicBezTo>
                  <a:cubicBezTo>
                    <a:pt x="7121" y="59"/>
                    <a:pt x="9164" y="2102"/>
                    <a:pt x="9223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5" name="Google Shape;11025;p24"/>
            <p:cNvSpPr/>
            <p:nvPr/>
          </p:nvSpPr>
          <p:spPr>
            <a:xfrm>
              <a:off x="4287175" y="2853100"/>
              <a:ext cx="229125" cy="229150"/>
            </a:xfrm>
            <a:custGeom>
              <a:avLst/>
              <a:gdLst/>
              <a:ahLst/>
              <a:cxnLst/>
              <a:rect l="l" t="t" r="r" b="b"/>
              <a:pathLst>
                <a:path w="9165" h="9166" extrusionOk="0">
                  <a:moveTo>
                    <a:pt x="4611" y="9165"/>
                  </a:moveTo>
                  <a:cubicBezTo>
                    <a:pt x="2101" y="9107"/>
                    <a:pt x="0" y="7064"/>
                    <a:pt x="59" y="4554"/>
                  </a:cubicBezTo>
                  <a:cubicBezTo>
                    <a:pt x="59" y="2044"/>
                    <a:pt x="2101" y="1"/>
                    <a:pt x="4611" y="1"/>
                  </a:cubicBezTo>
                  <a:cubicBezTo>
                    <a:pt x="7121" y="1"/>
                    <a:pt x="9164" y="2102"/>
                    <a:pt x="9164" y="4554"/>
                  </a:cubicBezTo>
                  <a:cubicBezTo>
                    <a:pt x="9164" y="7064"/>
                    <a:pt x="7063" y="9165"/>
                    <a:pt x="4611" y="91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6" name="Google Shape;11026;p24"/>
            <p:cNvSpPr/>
            <p:nvPr/>
          </p:nvSpPr>
          <p:spPr>
            <a:xfrm>
              <a:off x="3551700" y="2116175"/>
              <a:ext cx="229125" cy="229125"/>
            </a:xfrm>
            <a:custGeom>
              <a:avLst/>
              <a:gdLst/>
              <a:ahLst/>
              <a:cxnLst/>
              <a:rect l="l" t="t" r="r" b="b"/>
              <a:pathLst>
                <a:path w="9165" h="9165" extrusionOk="0">
                  <a:moveTo>
                    <a:pt x="9165" y="4612"/>
                  </a:moveTo>
                  <a:cubicBezTo>
                    <a:pt x="9106" y="7122"/>
                    <a:pt x="7063" y="9165"/>
                    <a:pt x="4553" y="9165"/>
                  </a:cubicBezTo>
                  <a:cubicBezTo>
                    <a:pt x="2043" y="9165"/>
                    <a:pt x="0" y="7064"/>
                    <a:pt x="0" y="4554"/>
                  </a:cubicBezTo>
                  <a:cubicBezTo>
                    <a:pt x="0" y="2044"/>
                    <a:pt x="2102" y="1"/>
                    <a:pt x="4612" y="59"/>
                  </a:cubicBezTo>
                  <a:cubicBezTo>
                    <a:pt x="7122" y="59"/>
                    <a:pt x="9165" y="2102"/>
                    <a:pt x="9165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7" name="Google Shape;11027;p24"/>
            <p:cNvSpPr/>
            <p:nvPr/>
          </p:nvSpPr>
          <p:spPr>
            <a:xfrm>
              <a:off x="3799775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7005" y="8990"/>
                    <a:pt x="4495" y="8990"/>
                  </a:cubicBezTo>
                  <a:cubicBezTo>
                    <a:pt x="1985" y="8990"/>
                    <a:pt x="0" y="7005"/>
                    <a:pt x="0" y="4495"/>
                  </a:cubicBezTo>
                  <a:cubicBezTo>
                    <a:pt x="0" y="1985"/>
                    <a:pt x="1985" y="1"/>
                    <a:pt x="4495" y="1"/>
                  </a:cubicBezTo>
                  <a:cubicBezTo>
                    <a:pt x="7005" y="1"/>
                    <a:pt x="8989" y="1985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8" name="Google Shape;11028;p24"/>
            <p:cNvSpPr/>
            <p:nvPr/>
          </p:nvSpPr>
          <p:spPr>
            <a:xfrm>
              <a:off x="4290075" y="236572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95"/>
                  </a:moveTo>
                  <a:cubicBezTo>
                    <a:pt x="8990" y="7005"/>
                    <a:pt x="7005" y="8989"/>
                    <a:pt x="4495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1985" y="0"/>
                    <a:pt x="4437" y="0"/>
                  </a:cubicBezTo>
                  <a:cubicBezTo>
                    <a:pt x="6947" y="0"/>
                    <a:pt x="8990" y="1985"/>
                    <a:pt x="8990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9" name="Google Shape;11029;p24"/>
            <p:cNvSpPr/>
            <p:nvPr/>
          </p:nvSpPr>
          <p:spPr>
            <a:xfrm>
              <a:off x="3553150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37"/>
                  </a:moveTo>
                  <a:cubicBezTo>
                    <a:pt x="8990" y="6947"/>
                    <a:pt x="7005" y="8990"/>
                    <a:pt x="4495" y="8990"/>
                  </a:cubicBezTo>
                  <a:cubicBezTo>
                    <a:pt x="1985" y="8990"/>
                    <a:pt x="1" y="6947"/>
                    <a:pt x="1" y="4437"/>
                  </a:cubicBezTo>
                  <a:cubicBezTo>
                    <a:pt x="1" y="1985"/>
                    <a:pt x="1985" y="1"/>
                    <a:pt x="4437" y="1"/>
                  </a:cubicBezTo>
                  <a:cubicBezTo>
                    <a:pt x="6947" y="1"/>
                    <a:pt x="8990" y="1985"/>
                    <a:pt x="8990" y="443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0" name="Google Shape;11030;p24"/>
            <p:cNvSpPr/>
            <p:nvPr/>
          </p:nvSpPr>
          <p:spPr>
            <a:xfrm>
              <a:off x="3064300" y="260795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4"/>
                  </a:moveTo>
                  <a:cubicBezTo>
                    <a:pt x="8990" y="7063"/>
                    <a:pt x="6947" y="8990"/>
                    <a:pt x="4437" y="8990"/>
                  </a:cubicBezTo>
                  <a:cubicBezTo>
                    <a:pt x="1927" y="8990"/>
                    <a:pt x="1" y="6947"/>
                    <a:pt x="1" y="4437"/>
                  </a:cubicBezTo>
                  <a:cubicBezTo>
                    <a:pt x="1" y="1985"/>
                    <a:pt x="2044" y="1"/>
                    <a:pt x="4495" y="1"/>
                  </a:cubicBezTo>
                  <a:cubicBezTo>
                    <a:pt x="7005" y="1"/>
                    <a:pt x="8990" y="2044"/>
                    <a:pt x="8990" y="455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1" name="Google Shape;11031;p24"/>
            <p:cNvSpPr/>
            <p:nvPr/>
          </p:nvSpPr>
          <p:spPr>
            <a:xfrm>
              <a:off x="3064300" y="28545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3"/>
                  </a:moveTo>
                  <a:cubicBezTo>
                    <a:pt x="8990" y="7005"/>
                    <a:pt x="6947" y="8989"/>
                    <a:pt x="4437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2044" y="0"/>
                    <a:pt x="4554" y="0"/>
                  </a:cubicBezTo>
                  <a:cubicBezTo>
                    <a:pt x="7005" y="59"/>
                    <a:pt x="8990" y="2043"/>
                    <a:pt x="8990" y="45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2" name="Google Shape;11032;p24"/>
            <p:cNvSpPr/>
            <p:nvPr/>
          </p:nvSpPr>
          <p:spPr>
            <a:xfrm>
              <a:off x="4043475" y="211910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6946" y="8990"/>
                    <a:pt x="4436" y="8990"/>
                  </a:cubicBezTo>
                  <a:cubicBezTo>
                    <a:pt x="1985" y="8931"/>
                    <a:pt x="0" y="6947"/>
                    <a:pt x="0" y="4495"/>
                  </a:cubicBezTo>
                  <a:cubicBezTo>
                    <a:pt x="0" y="1985"/>
                    <a:pt x="2043" y="1"/>
                    <a:pt x="4553" y="1"/>
                  </a:cubicBezTo>
                  <a:cubicBezTo>
                    <a:pt x="7005" y="1"/>
                    <a:pt x="8989" y="2044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3" name="Google Shape;11033;p24"/>
            <p:cNvSpPr/>
            <p:nvPr/>
          </p:nvSpPr>
          <p:spPr>
            <a:xfrm>
              <a:off x="3308000" y="2119100"/>
              <a:ext cx="223300" cy="224750"/>
            </a:xfrm>
            <a:custGeom>
              <a:avLst/>
              <a:gdLst/>
              <a:ahLst/>
              <a:cxnLst/>
              <a:rect l="l" t="t" r="r" b="b"/>
              <a:pathLst>
                <a:path w="8932" h="8990" extrusionOk="0">
                  <a:moveTo>
                    <a:pt x="4495" y="59"/>
                  </a:moveTo>
                  <a:cubicBezTo>
                    <a:pt x="6888" y="59"/>
                    <a:pt x="8931" y="2102"/>
                    <a:pt x="8931" y="4495"/>
                  </a:cubicBezTo>
                  <a:cubicBezTo>
                    <a:pt x="8873" y="6947"/>
                    <a:pt x="6830" y="8990"/>
                    <a:pt x="4378" y="8931"/>
                  </a:cubicBezTo>
                  <a:cubicBezTo>
                    <a:pt x="1985" y="8873"/>
                    <a:pt x="1" y="6888"/>
                    <a:pt x="1" y="4495"/>
                  </a:cubicBezTo>
                  <a:cubicBezTo>
                    <a:pt x="1" y="2044"/>
                    <a:pt x="2044" y="1"/>
                    <a:pt x="449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4" name="Google Shape;11034;p24"/>
            <p:cNvSpPr/>
            <p:nvPr/>
          </p:nvSpPr>
          <p:spPr>
            <a:xfrm>
              <a:off x="4290075" y="3102650"/>
              <a:ext cx="223300" cy="223275"/>
            </a:xfrm>
            <a:custGeom>
              <a:avLst/>
              <a:gdLst/>
              <a:ahLst/>
              <a:cxnLst/>
              <a:rect l="l" t="t" r="r" b="b"/>
              <a:pathLst>
                <a:path w="8932" h="8931" extrusionOk="0">
                  <a:moveTo>
                    <a:pt x="8932" y="4436"/>
                  </a:moveTo>
                  <a:cubicBezTo>
                    <a:pt x="8932" y="6888"/>
                    <a:pt x="6947" y="8931"/>
                    <a:pt x="4495" y="8931"/>
                  </a:cubicBezTo>
                  <a:cubicBezTo>
                    <a:pt x="2044" y="8931"/>
                    <a:pt x="1" y="6888"/>
                    <a:pt x="1" y="4436"/>
                  </a:cubicBezTo>
                  <a:cubicBezTo>
                    <a:pt x="59" y="2043"/>
                    <a:pt x="2044" y="0"/>
                    <a:pt x="4437" y="0"/>
                  </a:cubicBezTo>
                  <a:cubicBezTo>
                    <a:pt x="6889" y="0"/>
                    <a:pt x="8932" y="1985"/>
                    <a:pt x="8932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5" name="Google Shape;11035;p24"/>
            <p:cNvSpPr/>
            <p:nvPr/>
          </p:nvSpPr>
          <p:spPr>
            <a:xfrm>
              <a:off x="4043475" y="3346350"/>
              <a:ext cx="223275" cy="221825"/>
            </a:xfrm>
            <a:custGeom>
              <a:avLst/>
              <a:gdLst/>
              <a:ahLst/>
              <a:cxnLst/>
              <a:rect l="l" t="t" r="r" b="b"/>
              <a:pathLst>
                <a:path w="8931" h="8873" extrusionOk="0">
                  <a:moveTo>
                    <a:pt x="8931" y="4378"/>
                  </a:moveTo>
                  <a:cubicBezTo>
                    <a:pt x="8931" y="6829"/>
                    <a:pt x="6888" y="8872"/>
                    <a:pt x="4495" y="8872"/>
                  </a:cubicBezTo>
                  <a:cubicBezTo>
                    <a:pt x="2043" y="8872"/>
                    <a:pt x="59" y="6888"/>
                    <a:pt x="59" y="4436"/>
                  </a:cubicBezTo>
                  <a:cubicBezTo>
                    <a:pt x="0" y="2043"/>
                    <a:pt x="2043" y="0"/>
                    <a:pt x="4495" y="0"/>
                  </a:cubicBezTo>
                  <a:cubicBezTo>
                    <a:pt x="6888" y="0"/>
                    <a:pt x="8873" y="1985"/>
                    <a:pt x="8931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6" name="Google Shape;11036;p24"/>
            <p:cNvSpPr/>
            <p:nvPr/>
          </p:nvSpPr>
          <p:spPr>
            <a:xfrm>
              <a:off x="3065775" y="2365725"/>
              <a:ext cx="221825" cy="223275"/>
            </a:xfrm>
            <a:custGeom>
              <a:avLst/>
              <a:gdLst/>
              <a:ahLst/>
              <a:cxnLst/>
              <a:rect l="l" t="t" r="r" b="b"/>
              <a:pathLst>
                <a:path w="8873" h="8931" extrusionOk="0">
                  <a:moveTo>
                    <a:pt x="4378" y="8931"/>
                  </a:moveTo>
                  <a:cubicBezTo>
                    <a:pt x="1985" y="8872"/>
                    <a:pt x="0" y="6888"/>
                    <a:pt x="0" y="4495"/>
                  </a:cubicBezTo>
                  <a:cubicBezTo>
                    <a:pt x="0" y="2043"/>
                    <a:pt x="2101" y="0"/>
                    <a:pt x="4495" y="59"/>
                  </a:cubicBezTo>
                  <a:cubicBezTo>
                    <a:pt x="6946" y="117"/>
                    <a:pt x="8872" y="2101"/>
                    <a:pt x="8872" y="4495"/>
                  </a:cubicBezTo>
                  <a:cubicBezTo>
                    <a:pt x="8814" y="6946"/>
                    <a:pt x="6829" y="8931"/>
                    <a:pt x="4378" y="88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7" name="Google Shape;11037;p24"/>
            <p:cNvSpPr/>
            <p:nvPr/>
          </p:nvSpPr>
          <p:spPr>
            <a:xfrm>
              <a:off x="3309450" y="3346350"/>
              <a:ext cx="220375" cy="220375"/>
            </a:xfrm>
            <a:custGeom>
              <a:avLst/>
              <a:gdLst/>
              <a:ahLst/>
              <a:cxnLst/>
              <a:rect l="l" t="t" r="r" b="b"/>
              <a:pathLst>
                <a:path w="8815" h="8815" extrusionOk="0">
                  <a:moveTo>
                    <a:pt x="8757" y="4436"/>
                  </a:moveTo>
                  <a:cubicBezTo>
                    <a:pt x="8757" y="6888"/>
                    <a:pt x="6772" y="8814"/>
                    <a:pt x="4320" y="8814"/>
                  </a:cubicBezTo>
                  <a:cubicBezTo>
                    <a:pt x="1927" y="8756"/>
                    <a:pt x="1" y="6829"/>
                    <a:pt x="1" y="4378"/>
                  </a:cubicBezTo>
                  <a:cubicBezTo>
                    <a:pt x="59" y="1926"/>
                    <a:pt x="1986" y="0"/>
                    <a:pt x="4437" y="58"/>
                  </a:cubicBezTo>
                  <a:cubicBezTo>
                    <a:pt x="6889" y="58"/>
                    <a:pt x="8815" y="2043"/>
                    <a:pt x="8757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8" name="Google Shape;11038;p24"/>
            <p:cNvSpPr/>
            <p:nvPr/>
          </p:nvSpPr>
          <p:spPr>
            <a:xfrm>
              <a:off x="3067225" y="3104100"/>
              <a:ext cx="218900" cy="218925"/>
            </a:xfrm>
            <a:custGeom>
              <a:avLst/>
              <a:gdLst/>
              <a:ahLst/>
              <a:cxnLst/>
              <a:rect l="l" t="t" r="r" b="b"/>
              <a:pathLst>
                <a:path w="8756" h="8757" extrusionOk="0">
                  <a:moveTo>
                    <a:pt x="8756" y="4378"/>
                  </a:moveTo>
                  <a:cubicBezTo>
                    <a:pt x="8756" y="6830"/>
                    <a:pt x="6830" y="8756"/>
                    <a:pt x="4378" y="8756"/>
                  </a:cubicBezTo>
                  <a:cubicBezTo>
                    <a:pt x="1927" y="8756"/>
                    <a:pt x="0" y="6830"/>
                    <a:pt x="0" y="4378"/>
                  </a:cubicBezTo>
                  <a:cubicBezTo>
                    <a:pt x="0" y="1927"/>
                    <a:pt x="1927" y="1"/>
                    <a:pt x="4378" y="1"/>
                  </a:cubicBezTo>
                  <a:cubicBezTo>
                    <a:pt x="6830" y="59"/>
                    <a:pt x="8698" y="1985"/>
                    <a:pt x="8698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9" name="Google Shape;11039;p24"/>
            <p:cNvSpPr/>
            <p:nvPr/>
          </p:nvSpPr>
          <p:spPr>
            <a:xfrm>
              <a:off x="4294475" y="2123475"/>
              <a:ext cx="215975" cy="216000"/>
            </a:xfrm>
            <a:custGeom>
              <a:avLst/>
              <a:gdLst/>
              <a:ahLst/>
              <a:cxnLst/>
              <a:rect l="l" t="t" r="r" b="b"/>
              <a:pathLst>
                <a:path w="8639" h="8640" extrusionOk="0">
                  <a:moveTo>
                    <a:pt x="4319" y="1"/>
                  </a:moveTo>
                  <a:cubicBezTo>
                    <a:pt x="6713" y="1"/>
                    <a:pt x="8639" y="1927"/>
                    <a:pt x="8639" y="4320"/>
                  </a:cubicBezTo>
                  <a:cubicBezTo>
                    <a:pt x="8639" y="6713"/>
                    <a:pt x="6654" y="8639"/>
                    <a:pt x="4261" y="8639"/>
                  </a:cubicBezTo>
                  <a:cubicBezTo>
                    <a:pt x="1868" y="8581"/>
                    <a:pt x="0" y="6655"/>
                    <a:pt x="0" y="4262"/>
                  </a:cubicBezTo>
                  <a:cubicBezTo>
                    <a:pt x="0" y="1869"/>
                    <a:pt x="1926" y="1"/>
                    <a:pt x="431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0" name="Google Shape;11040;p24"/>
            <p:cNvSpPr/>
            <p:nvPr/>
          </p:nvSpPr>
          <p:spPr>
            <a:xfrm>
              <a:off x="3805600" y="1876875"/>
              <a:ext cx="214550" cy="215975"/>
            </a:xfrm>
            <a:custGeom>
              <a:avLst/>
              <a:gdLst/>
              <a:ahLst/>
              <a:cxnLst/>
              <a:rect l="l" t="t" r="r" b="b"/>
              <a:pathLst>
                <a:path w="8582" h="8639" extrusionOk="0">
                  <a:moveTo>
                    <a:pt x="8581" y="4319"/>
                  </a:moveTo>
                  <a:cubicBezTo>
                    <a:pt x="8581" y="6654"/>
                    <a:pt x="6655" y="8581"/>
                    <a:pt x="4320" y="8639"/>
                  </a:cubicBezTo>
                  <a:cubicBezTo>
                    <a:pt x="1927" y="8639"/>
                    <a:pt x="1" y="6654"/>
                    <a:pt x="1" y="4319"/>
                  </a:cubicBezTo>
                  <a:cubicBezTo>
                    <a:pt x="1" y="1926"/>
                    <a:pt x="1927" y="0"/>
                    <a:pt x="4262" y="0"/>
                  </a:cubicBezTo>
                  <a:cubicBezTo>
                    <a:pt x="6655" y="0"/>
                    <a:pt x="8581" y="1926"/>
                    <a:pt x="8581" y="43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1" name="Google Shape;11041;p24"/>
            <p:cNvSpPr/>
            <p:nvPr/>
          </p:nvSpPr>
          <p:spPr>
            <a:xfrm>
              <a:off x="4541075" y="2612325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4320" y="1"/>
                  </a:moveTo>
                  <a:cubicBezTo>
                    <a:pt x="6713" y="1"/>
                    <a:pt x="8639" y="1985"/>
                    <a:pt x="8639" y="4320"/>
                  </a:cubicBezTo>
                  <a:cubicBezTo>
                    <a:pt x="8639" y="6713"/>
                    <a:pt x="6713" y="8640"/>
                    <a:pt x="4320" y="8640"/>
                  </a:cubicBezTo>
                  <a:cubicBezTo>
                    <a:pt x="1927" y="8640"/>
                    <a:pt x="1" y="6713"/>
                    <a:pt x="1" y="4320"/>
                  </a:cubicBezTo>
                  <a:cubicBezTo>
                    <a:pt x="1" y="1985"/>
                    <a:pt x="1927" y="1"/>
                    <a:pt x="432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2" name="Google Shape;11042;p24"/>
            <p:cNvSpPr/>
            <p:nvPr/>
          </p:nvSpPr>
          <p:spPr>
            <a:xfrm>
              <a:off x="4541075" y="2858950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8639" y="4320"/>
                  </a:moveTo>
                  <a:cubicBezTo>
                    <a:pt x="8639" y="6655"/>
                    <a:pt x="6655" y="8639"/>
                    <a:pt x="4320" y="8639"/>
                  </a:cubicBezTo>
                  <a:cubicBezTo>
                    <a:pt x="1927" y="8639"/>
                    <a:pt x="1" y="6713"/>
                    <a:pt x="1" y="4320"/>
                  </a:cubicBezTo>
                  <a:cubicBezTo>
                    <a:pt x="1" y="1985"/>
                    <a:pt x="1927" y="59"/>
                    <a:pt x="4262" y="59"/>
                  </a:cubicBezTo>
                  <a:cubicBezTo>
                    <a:pt x="6655" y="0"/>
                    <a:pt x="8581" y="1927"/>
                    <a:pt x="8639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3" name="Google Shape;11043;p24"/>
            <p:cNvSpPr/>
            <p:nvPr/>
          </p:nvSpPr>
          <p:spPr>
            <a:xfrm>
              <a:off x="3557525" y="1875400"/>
              <a:ext cx="217475" cy="217450"/>
            </a:xfrm>
            <a:custGeom>
              <a:avLst/>
              <a:gdLst/>
              <a:ahLst/>
              <a:cxnLst/>
              <a:rect l="l" t="t" r="r" b="b"/>
              <a:pathLst>
                <a:path w="8699" h="8698" extrusionOk="0">
                  <a:moveTo>
                    <a:pt x="4262" y="8640"/>
                  </a:moveTo>
                  <a:cubicBezTo>
                    <a:pt x="1927" y="8640"/>
                    <a:pt x="1" y="6597"/>
                    <a:pt x="59" y="4262"/>
                  </a:cubicBezTo>
                  <a:cubicBezTo>
                    <a:pt x="118" y="1927"/>
                    <a:pt x="2102" y="1"/>
                    <a:pt x="4379" y="59"/>
                  </a:cubicBezTo>
                  <a:cubicBezTo>
                    <a:pt x="6772" y="117"/>
                    <a:pt x="8698" y="2102"/>
                    <a:pt x="8640" y="4437"/>
                  </a:cubicBezTo>
                  <a:cubicBezTo>
                    <a:pt x="8581" y="6830"/>
                    <a:pt x="6597" y="8698"/>
                    <a:pt x="4262" y="864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4" name="Google Shape;11044;p24"/>
            <p:cNvSpPr/>
            <p:nvPr/>
          </p:nvSpPr>
          <p:spPr>
            <a:xfrm>
              <a:off x="3070150" y="2123475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6" y="8581"/>
                    <a:pt x="0" y="6597"/>
                    <a:pt x="0" y="4262"/>
                  </a:cubicBezTo>
                  <a:cubicBezTo>
                    <a:pt x="0" y="1927"/>
                    <a:pt x="1926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5" name="Google Shape;11045;p24"/>
            <p:cNvSpPr/>
            <p:nvPr/>
          </p:nvSpPr>
          <p:spPr>
            <a:xfrm>
              <a:off x="4295925" y="3349250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7" y="8581"/>
                    <a:pt x="0" y="6597"/>
                    <a:pt x="0" y="4320"/>
                  </a:cubicBezTo>
                  <a:cubicBezTo>
                    <a:pt x="0" y="1985"/>
                    <a:pt x="1927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6" name="Google Shape;11046;p24"/>
            <p:cNvSpPr/>
            <p:nvPr/>
          </p:nvSpPr>
          <p:spPr>
            <a:xfrm>
              <a:off x="4542525" y="2371550"/>
              <a:ext cx="213100" cy="213075"/>
            </a:xfrm>
            <a:custGeom>
              <a:avLst/>
              <a:gdLst/>
              <a:ahLst/>
              <a:cxnLst/>
              <a:rect l="l" t="t" r="r" b="b"/>
              <a:pathLst>
                <a:path w="8524" h="8523" extrusionOk="0">
                  <a:moveTo>
                    <a:pt x="8523" y="4203"/>
                  </a:moveTo>
                  <a:cubicBezTo>
                    <a:pt x="8523" y="6596"/>
                    <a:pt x="6597" y="8523"/>
                    <a:pt x="4262" y="8464"/>
                  </a:cubicBezTo>
                  <a:cubicBezTo>
                    <a:pt x="1927" y="8464"/>
                    <a:pt x="59" y="6596"/>
                    <a:pt x="1" y="4262"/>
                  </a:cubicBezTo>
                  <a:cubicBezTo>
                    <a:pt x="1" y="1927"/>
                    <a:pt x="1927" y="1"/>
                    <a:pt x="4262" y="1"/>
                  </a:cubicBezTo>
                  <a:cubicBezTo>
                    <a:pt x="6597" y="1"/>
                    <a:pt x="8465" y="1868"/>
                    <a:pt x="8523" y="42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7" name="Google Shape;11047;p24"/>
            <p:cNvSpPr/>
            <p:nvPr/>
          </p:nvSpPr>
          <p:spPr>
            <a:xfrm>
              <a:off x="4049300" y="1878325"/>
              <a:ext cx="213075" cy="211625"/>
            </a:xfrm>
            <a:custGeom>
              <a:avLst/>
              <a:gdLst/>
              <a:ahLst/>
              <a:cxnLst/>
              <a:rect l="l" t="t" r="r" b="b"/>
              <a:pathLst>
                <a:path w="8523" h="8465" extrusionOk="0">
                  <a:moveTo>
                    <a:pt x="4203" y="0"/>
                  </a:moveTo>
                  <a:cubicBezTo>
                    <a:pt x="6538" y="0"/>
                    <a:pt x="8464" y="1868"/>
                    <a:pt x="8464" y="4203"/>
                  </a:cubicBezTo>
                  <a:cubicBezTo>
                    <a:pt x="8523" y="6538"/>
                    <a:pt x="6655" y="8464"/>
                    <a:pt x="4262" y="8464"/>
                  </a:cubicBezTo>
                  <a:cubicBezTo>
                    <a:pt x="1927" y="8464"/>
                    <a:pt x="1" y="6596"/>
                    <a:pt x="59" y="4203"/>
                  </a:cubicBezTo>
                  <a:cubicBezTo>
                    <a:pt x="59" y="1868"/>
                    <a:pt x="1869" y="0"/>
                    <a:pt x="42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8" name="Google Shape;11048;p24"/>
            <p:cNvSpPr/>
            <p:nvPr/>
          </p:nvSpPr>
          <p:spPr>
            <a:xfrm>
              <a:off x="3560450" y="3598800"/>
              <a:ext cx="211625" cy="210150"/>
            </a:xfrm>
            <a:custGeom>
              <a:avLst/>
              <a:gdLst/>
              <a:ahLst/>
              <a:cxnLst/>
              <a:rect l="l" t="t" r="r" b="b"/>
              <a:pathLst>
                <a:path w="8465" h="8406" extrusionOk="0">
                  <a:moveTo>
                    <a:pt x="8406" y="4145"/>
                  </a:moveTo>
                  <a:cubicBezTo>
                    <a:pt x="8464" y="6538"/>
                    <a:pt x="6597" y="8406"/>
                    <a:pt x="4262" y="8406"/>
                  </a:cubicBezTo>
                  <a:cubicBezTo>
                    <a:pt x="1927" y="8406"/>
                    <a:pt x="59" y="6596"/>
                    <a:pt x="1" y="4203"/>
                  </a:cubicBezTo>
                  <a:cubicBezTo>
                    <a:pt x="1" y="1868"/>
                    <a:pt x="1869" y="0"/>
                    <a:pt x="4203" y="0"/>
                  </a:cubicBezTo>
                  <a:cubicBezTo>
                    <a:pt x="6538" y="0"/>
                    <a:pt x="8406" y="1810"/>
                    <a:pt x="8406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9" name="Google Shape;11049;p24"/>
            <p:cNvSpPr/>
            <p:nvPr/>
          </p:nvSpPr>
          <p:spPr>
            <a:xfrm>
              <a:off x="3807075" y="3597325"/>
              <a:ext cx="211600" cy="211625"/>
            </a:xfrm>
            <a:custGeom>
              <a:avLst/>
              <a:gdLst/>
              <a:ahLst/>
              <a:cxnLst/>
              <a:rect l="l" t="t" r="r" b="b"/>
              <a:pathLst>
                <a:path w="8464" h="8465" extrusionOk="0">
                  <a:moveTo>
                    <a:pt x="4203" y="8465"/>
                  </a:moveTo>
                  <a:cubicBezTo>
                    <a:pt x="1868" y="8465"/>
                    <a:pt x="0" y="6597"/>
                    <a:pt x="0" y="4204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96" y="1"/>
                    <a:pt x="8464" y="1927"/>
                    <a:pt x="8464" y="4320"/>
                  </a:cubicBezTo>
                  <a:cubicBezTo>
                    <a:pt x="8406" y="6655"/>
                    <a:pt x="6538" y="8465"/>
                    <a:pt x="4203" y="84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0" name="Google Shape;11050;p24"/>
            <p:cNvSpPr/>
            <p:nvPr/>
          </p:nvSpPr>
          <p:spPr>
            <a:xfrm>
              <a:off x="2824975" y="2615250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6"/>
                  </a:moveTo>
                  <a:cubicBezTo>
                    <a:pt x="1869" y="8406"/>
                    <a:pt x="1" y="6596"/>
                    <a:pt x="1" y="4203"/>
                  </a:cubicBezTo>
                  <a:cubicBezTo>
                    <a:pt x="1" y="1868"/>
                    <a:pt x="1869" y="1"/>
                    <a:pt x="4262" y="1"/>
                  </a:cubicBezTo>
                  <a:cubicBezTo>
                    <a:pt x="6597" y="1"/>
                    <a:pt x="8406" y="1927"/>
                    <a:pt x="8406" y="4262"/>
                  </a:cubicBezTo>
                  <a:cubicBezTo>
                    <a:pt x="8406" y="6596"/>
                    <a:pt x="6538" y="8406"/>
                    <a:pt x="4204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1" name="Google Shape;11051;p24"/>
            <p:cNvSpPr/>
            <p:nvPr/>
          </p:nvSpPr>
          <p:spPr>
            <a:xfrm>
              <a:off x="2824975" y="2861875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5"/>
                  </a:moveTo>
                  <a:cubicBezTo>
                    <a:pt x="1810" y="8405"/>
                    <a:pt x="1" y="6538"/>
                    <a:pt x="1" y="4203"/>
                  </a:cubicBezTo>
                  <a:cubicBezTo>
                    <a:pt x="1" y="1868"/>
                    <a:pt x="1869" y="0"/>
                    <a:pt x="4204" y="0"/>
                  </a:cubicBezTo>
                  <a:cubicBezTo>
                    <a:pt x="6538" y="0"/>
                    <a:pt x="8406" y="1868"/>
                    <a:pt x="8406" y="4203"/>
                  </a:cubicBezTo>
                  <a:cubicBezTo>
                    <a:pt x="8406" y="6596"/>
                    <a:pt x="6538" y="8405"/>
                    <a:pt x="4204" y="840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2" name="Google Shape;11052;p24"/>
            <p:cNvSpPr/>
            <p:nvPr/>
          </p:nvSpPr>
          <p:spPr>
            <a:xfrm>
              <a:off x="4544000" y="3108475"/>
              <a:ext cx="210150" cy="210175"/>
            </a:xfrm>
            <a:custGeom>
              <a:avLst/>
              <a:gdLst/>
              <a:ahLst/>
              <a:cxnLst/>
              <a:rect l="l" t="t" r="r" b="b"/>
              <a:pathLst>
                <a:path w="8406" h="8407" extrusionOk="0">
                  <a:moveTo>
                    <a:pt x="4203" y="8406"/>
                  </a:moveTo>
                  <a:cubicBezTo>
                    <a:pt x="1868" y="8406"/>
                    <a:pt x="0" y="6597"/>
                    <a:pt x="0" y="4203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38" y="1"/>
                    <a:pt x="8406" y="1869"/>
                    <a:pt x="8406" y="4203"/>
                  </a:cubicBezTo>
                  <a:cubicBezTo>
                    <a:pt x="8406" y="6538"/>
                    <a:pt x="6596" y="8406"/>
                    <a:pt x="4203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3" name="Google Shape;11053;p24"/>
            <p:cNvSpPr/>
            <p:nvPr/>
          </p:nvSpPr>
          <p:spPr>
            <a:xfrm>
              <a:off x="3313850" y="1879775"/>
              <a:ext cx="210150" cy="208700"/>
            </a:xfrm>
            <a:custGeom>
              <a:avLst/>
              <a:gdLst/>
              <a:ahLst/>
              <a:cxnLst/>
              <a:rect l="l" t="t" r="r" b="b"/>
              <a:pathLst>
                <a:path w="8406" h="8348" extrusionOk="0">
                  <a:moveTo>
                    <a:pt x="4203" y="8348"/>
                  </a:moveTo>
                  <a:cubicBezTo>
                    <a:pt x="1868" y="8348"/>
                    <a:pt x="0" y="6480"/>
                    <a:pt x="58" y="4145"/>
                  </a:cubicBezTo>
                  <a:cubicBezTo>
                    <a:pt x="58" y="1810"/>
                    <a:pt x="1926" y="1"/>
                    <a:pt x="4261" y="1"/>
                  </a:cubicBezTo>
                  <a:cubicBezTo>
                    <a:pt x="6596" y="1"/>
                    <a:pt x="8405" y="1869"/>
                    <a:pt x="8405" y="4203"/>
                  </a:cubicBezTo>
                  <a:cubicBezTo>
                    <a:pt x="8405" y="6538"/>
                    <a:pt x="6538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4" name="Google Shape;11054;p24"/>
            <p:cNvSpPr/>
            <p:nvPr/>
          </p:nvSpPr>
          <p:spPr>
            <a:xfrm>
              <a:off x="3071600" y="3352175"/>
              <a:ext cx="210150" cy="210150"/>
            </a:xfrm>
            <a:custGeom>
              <a:avLst/>
              <a:gdLst/>
              <a:ahLst/>
              <a:cxnLst/>
              <a:rect l="l" t="t" r="r" b="b"/>
              <a:pathLst>
                <a:path w="8406" h="8406" extrusionOk="0">
                  <a:moveTo>
                    <a:pt x="4262" y="8406"/>
                  </a:moveTo>
                  <a:cubicBezTo>
                    <a:pt x="1868" y="8406"/>
                    <a:pt x="1" y="6538"/>
                    <a:pt x="1" y="4203"/>
                  </a:cubicBezTo>
                  <a:cubicBezTo>
                    <a:pt x="1" y="1868"/>
                    <a:pt x="1868" y="1"/>
                    <a:pt x="4203" y="1"/>
                  </a:cubicBezTo>
                  <a:cubicBezTo>
                    <a:pt x="6538" y="1"/>
                    <a:pt x="8348" y="1810"/>
                    <a:pt x="8406" y="4145"/>
                  </a:cubicBezTo>
                  <a:cubicBezTo>
                    <a:pt x="8406" y="6480"/>
                    <a:pt x="6596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5" name="Google Shape;11055;p24"/>
            <p:cNvSpPr/>
            <p:nvPr/>
          </p:nvSpPr>
          <p:spPr>
            <a:xfrm>
              <a:off x="2826450" y="2373025"/>
              <a:ext cx="207225" cy="208675"/>
            </a:xfrm>
            <a:custGeom>
              <a:avLst/>
              <a:gdLst/>
              <a:ahLst/>
              <a:cxnLst/>
              <a:rect l="l" t="t" r="r" b="b"/>
              <a:pathLst>
                <a:path w="8289" h="8347" extrusionOk="0">
                  <a:moveTo>
                    <a:pt x="4145" y="8347"/>
                  </a:moveTo>
                  <a:cubicBezTo>
                    <a:pt x="1810" y="8347"/>
                    <a:pt x="0" y="6479"/>
                    <a:pt x="0" y="4203"/>
                  </a:cubicBezTo>
                  <a:cubicBezTo>
                    <a:pt x="0" y="1868"/>
                    <a:pt x="1868" y="0"/>
                    <a:pt x="4145" y="0"/>
                  </a:cubicBezTo>
                  <a:cubicBezTo>
                    <a:pt x="6421" y="0"/>
                    <a:pt x="8289" y="1868"/>
                    <a:pt x="8289" y="4203"/>
                  </a:cubicBezTo>
                  <a:cubicBezTo>
                    <a:pt x="8289" y="6479"/>
                    <a:pt x="6421" y="8347"/>
                    <a:pt x="4145" y="834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6" name="Google Shape;11056;p24"/>
            <p:cNvSpPr/>
            <p:nvPr/>
          </p:nvSpPr>
          <p:spPr>
            <a:xfrm>
              <a:off x="4050775" y="3598800"/>
              <a:ext cx="208700" cy="208700"/>
            </a:xfrm>
            <a:custGeom>
              <a:avLst/>
              <a:gdLst/>
              <a:ahLst/>
              <a:cxnLst/>
              <a:rect l="l" t="t" r="r" b="b"/>
              <a:pathLst>
                <a:path w="8348" h="8348" extrusionOk="0">
                  <a:moveTo>
                    <a:pt x="8347" y="4145"/>
                  </a:moveTo>
                  <a:cubicBezTo>
                    <a:pt x="8347" y="6479"/>
                    <a:pt x="6538" y="8347"/>
                    <a:pt x="4203" y="8347"/>
                  </a:cubicBezTo>
                  <a:cubicBezTo>
                    <a:pt x="1926" y="8347"/>
                    <a:pt x="59" y="6538"/>
                    <a:pt x="59" y="4203"/>
                  </a:cubicBezTo>
                  <a:cubicBezTo>
                    <a:pt x="0" y="1926"/>
                    <a:pt x="1868" y="59"/>
                    <a:pt x="4144" y="59"/>
                  </a:cubicBezTo>
                  <a:cubicBezTo>
                    <a:pt x="6479" y="0"/>
                    <a:pt x="8347" y="1868"/>
                    <a:pt x="8347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7" name="Google Shape;11057;p24"/>
            <p:cNvSpPr/>
            <p:nvPr/>
          </p:nvSpPr>
          <p:spPr>
            <a:xfrm>
              <a:off x="3315300" y="3598800"/>
              <a:ext cx="207250" cy="208700"/>
            </a:xfrm>
            <a:custGeom>
              <a:avLst/>
              <a:gdLst/>
              <a:ahLst/>
              <a:cxnLst/>
              <a:rect l="l" t="t" r="r" b="b"/>
              <a:pathLst>
                <a:path w="8290" h="8348" extrusionOk="0">
                  <a:moveTo>
                    <a:pt x="4145" y="59"/>
                  </a:moveTo>
                  <a:cubicBezTo>
                    <a:pt x="6421" y="0"/>
                    <a:pt x="8289" y="1926"/>
                    <a:pt x="8289" y="4203"/>
                  </a:cubicBezTo>
                  <a:cubicBezTo>
                    <a:pt x="8289" y="6421"/>
                    <a:pt x="6421" y="8289"/>
                    <a:pt x="4203" y="8347"/>
                  </a:cubicBezTo>
                  <a:cubicBezTo>
                    <a:pt x="1927" y="8347"/>
                    <a:pt x="0" y="6479"/>
                    <a:pt x="0" y="4203"/>
                  </a:cubicBezTo>
                  <a:cubicBezTo>
                    <a:pt x="0" y="1926"/>
                    <a:pt x="1868" y="59"/>
                    <a:pt x="414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8" name="Google Shape;11058;p24"/>
            <p:cNvSpPr/>
            <p:nvPr/>
          </p:nvSpPr>
          <p:spPr>
            <a:xfrm>
              <a:off x="2826450" y="3109950"/>
              <a:ext cx="207225" cy="208700"/>
            </a:xfrm>
            <a:custGeom>
              <a:avLst/>
              <a:gdLst/>
              <a:ahLst/>
              <a:cxnLst/>
              <a:rect l="l" t="t" r="r" b="b"/>
              <a:pathLst>
                <a:path w="8289" h="8348" extrusionOk="0">
                  <a:moveTo>
                    <a:pt x="8289" y="4144"/>
                  </a:moveTo>
                  <a:cubicBezTo>
                    <a:pt x="8289" y="6362"/>
                    <a:pt x="6421" y="8289"/>
                    <a:pt x="4203" y="8289"/>
                  </a:cubicBezTo>
                  <a:cubicBezTo>
                    <a:pt x="1927" y="8347"/>
                    <a:pt x="0" y="6421"/>
                    <a:pt x="0" y="4144"/>
                  </a:cubicBezTo>
                  <a:cubicBezTo>
                    <a:pt x="0" y="1926"/>
                    <a:pt x="1868" y="58"/>
                    <a:pt x="4145" y="0"/>
                  </a:cubicBezTo>
                  <a:cubicBezTo>
                    <a:pt x="6363" y="0"/>
                    <a:pt x="8289" y="1868"/>
                    <a:pt x="8289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9" name="Google Shape;11059;p24"/>
            <p:cNvSpPr/>
            <p:nvPr/>
          </p:nvSpPr>
          <p:spPr>
            <a:xfrm>
              <a:off x="4298850" y="1881250"/>
              <a:ext cx="205775" cy="205775"/>
            </a:xfrm>
            <a:custGeom>
              <a:avLst/>
              <a:gdLst/>
              <a:ahLst/>
              <a:cxnLst/>
              <a:rect l="l" t="t" r="r" b="b"/>
              <a:pathLst>
                <a:path w="8231" h="8231" extrusionOk="0">
                  <a:moveTo>
                    <a:pt x="8230" y="4086"/>
                  </a:moveTo>
                  <a:cubicBezTo>
                    <a:pt x="8230" y="6363"/>
                    <a:pt x="6362" y="8230"/>
                    <a:pt x="4144" y="8230"/>
                  </a:cubicBezTo>
                  <a:cubicBezTo>
                    <a:pt x="1868" y="8230"/>
                    <a:pt x="58" y="6421"/>
                    <a:pt x="58" y="4144"/>
                  </a:cubicBezTo>
                  <a:cubicBezTo>
                    <a:pt x="0" y="1868"/>
                    <a:pt x="1868" y="0"/>
                    <a:pt x="4144" y="0"/>
                  </a:cubicBezTo>
                  <a:cubicBezTo>
                    <a:pt x="6421" y="59"/>
                    <a:pt x="8230" y="1868"/>
                    <a:pt x="8230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0" name="Google Shape;11060;p24"/>
            <p:cNvSpPr/>
            <p:nvPr/>
          </p:nvSpPr>
          <p:spPr>
            <a:xfrm>
              <a:off x="4545450" y="2127850"/>
              <a:ext cx="207250" cy="205775"/>
            </a:xfrm>
            <a:custGeom>
              <a:avLst/>
              <a:gdLst/>
              <a:ahLst/>
              <a:cxnLst/>
              <a:rect l="l" t="t" r="r" b="b"/>
              <a:pathLst>
                <a:path w="8290" h="8231" extrusionOk="0">
                  <a:moveTo>
                    <a:pt x="8231" y="4087"/>
                  </a:moveTo>
                  <a:cubicBezTo>
                    <a:pt x="8289" y="6363"/>
                    <a:pt x="6421" y="8231"/>
                    <a:pt x="4145" y="8231"/>
                  </a:cubicBezTo>
                  <a:cubicBezTo>
                    <a:pt x="1869" y="8231"/>
                    <a:pt x="59" y="6422"/>
                    <a:pt x="59" y="4145"/>
                  </a:cubicBezTo>
                  <a:cubicBezTo>
                    <a:pt x="1" y="1927"/>
                    <a:pt x="1869" y="1"/>
                    <a:pt x="4145" y="59"/>
                  </a:cubicBezTo>
                  <a:cubicBezTo>
                    <a:pt x="6363" y="59"/>
                    <a:pt x="8231" y="1869"/>
                    <a:pt x="8231" y="408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1" name="Google Shape;11061;p24"/>
            <p:cNvSpPr/>
            <p:nvPr/>
          </p:nvSpPr>
          <p:spPr>
            <a:xfrm>
              <a:off x="4548375" y="3355100"/>
              <a:ext cx="202850" cy="202850"/>
            </a:xfrm>
            <a:custGeom>
              <a:avLst/>
              <a:gdLst/>
              <a:ahLst/>
              <a:cxnLst/>
              <a:rect l="l" t="t" r="r" b="b"/>
              <a:pathLst>
                <a:path w="8114" h="8114" extrusionOk="0">
                  <a:moveTo>
                    <a:pt x="8056" y="4028"/>
                  </a:moveTo>
                  <a:cubicBezTo>
                    <a:pt x="8114" y="6304"/>
                    <a:pt x="6304" y="8114"/>
                    <a:pt x="4086" y="8114"/>
                  </a:cubicBezTo>
                  <a:cubicBezTo>
                    <a:pt x="1810" y="8114"/>
                    <a:pt x="0" y="6363"/>
                    <a:pt x="0" y="4086"/>
                  </a:cubicBezTo>
                  <a:cubicBezTo>
                    <a:pt x="0" y="1868"/>
                    <a:pt x="1693" y="59"/>
                    <a:pt x="3911" y="59"/>
                  </a:cubicBezTo>
                  <a:cubicBezTo>
                    <a:pt x="6188" y="0"/>
                    <a:pt x="8056" y="1751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2" name="Google Shape;11062;p24"/>
            <p:cNvSpPr/>
            <p:nvPr/>
          </p:nvSpPr>
          <p:spPr>
            <a:xfrm>
              <a:off x="3075975" y="1882700"/>
              <a:ext cx="201400" cy="202875"/>
            </a:xfrm>
            <a:custGeom>
              <a:avLst/>
              <a:gdLst/>
              <a:ahLst/>
              <a:cxnLst/>
              <a:rect l="l" t="t" r="r" b="b"/>
              <a:pathLst>
                <a:path w="8056" h="8115" extrusionOk="0">
                  <a:moveTo>
                    <a:pt x="8056" y="4086"/>
                  </a:moveTo>
                  <a:cubicBezTo>
                    <a:pt x="8056" y="6363"/>
                    <a:pt x="6246" y="8114"/>
                    <a:pt x="3970" y="8114"/>
                  </a:cubicBezTo>
                  <a:cubicBezTo>
                    <a:pt x="1752" y="8056"/>
                    <a:pt x="1" y="6305"/>
                    <a:pt x="1" y="4028"/>
                  </a:cubicBezTo>
                  <a:cubicBezTo>
                    <a:pt x="1" y="1752"/>
                    <a:pt x="1810" y="1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3" name="Google Shape;11063;p24"/>
            <p:cNvSpPr/>
            <p:nvPr/>
          </p:nvSpPr>
          <p:spPr>
            <a:xfrm>
              <a:off x="2829375" y="21307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5" y="3970"/>
                  </a:moveTo>
                  <a:cubicBezTo>
                    <a:pt x="8055" y="6188"/>
                    <a:pt x="6304" y="7997"/>
                    <a:pt x="4086" y="8056"/>
                  </a:cubicBezTo>
                  <a:cubicBezTo>
                    <a:pt x="1810" y="8056"/>
                    <a:pt x="0" y="6246"/>
                    <a:pt x="0" y="4028"/>
                  </a:cubicBezTo>
                  <a:cubicBezTo>
                    <a:pt x="0" y="1810"/>
                    <a:pt x="1751" y="1"/>
                    <a:pt x="3969" y="1"/>
                  </a:cubicBezTo>
                  <a:cubicBezTo>
                    <a:pt x="6187" y="1"/>
                    <a:pt x="7997" y="1752"/>
                    <a:pt x="805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4" name="Google Shape;11064;p24"/>
            <p:cNvSpPr/>
            <p:nvPr/>
          </p:nvSpPr>
          <p:spPr>
            <a:xfrm>
              <a:off x="4301750" y="36031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6" y="3970"/>
                  </a:moveTo>
                  <a:cubicBezTo>
                    <a:pt x="8056" y="6246"/>
                    <a:pt x="6305" y="7997"/>
                    <a:pt x="4087" y="8055"/>
                  </a:cubicBezTo>
                  <a:cubicBezTo>
                    <a:pt x="1810" y="8055"/>
                    <a:pt x="1" y="6246"/>
                    <a:pt x="1" y="4028"/>
                  </a:cubicBezTo>
                  <a:cubicBezTo>
                    <a:pt x="1" y="1810"/>
                    <a:pt x="1810" y="0"/>
                    <a:pt x="4028" y="0"/>
                  </a:cubicBezTo>
                  <a:cubicBezTo>
                    <a:pt x="6246" y="0"/>
                    <a:pt x="8056" y="1751"/>
                    <a:pt x="8056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5" name="Google Shape;11065;p24"/>
            <p:cNvSpPr/>
            <p:nvPr/>
          </p:nvSpPr>
          <p:spPr>
            <a:xfrm>
              <a:off x="4790600" y="2619625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4029" y="1"/>
                  </a:moveTo>
                  <a:cubicBezTo>
                    <a:pt x="6247" y="1"/>
                    <a:pt x="8056" y="1810"/>
                    <a:pt x="8056" y="4028"/>
                  </a:cubicBezTo>
                  <a:cubicBezTo>
                    <a:pt x="8056" y="6246"/>
                    <a:pt x="6305" y="8056"/>
                    <a:pt x="4087" y="8056"/>
                  </a:cubicBezTo>
                  <a:cubicBezTo>
                    <a:pt x="1810" y="8056"/>
                    <a:pt x="59" y="6305"/>
                    <a:pt x="1" y="4028"/>
                  </a:cubicBezTo>
                  <a:cubicBezTo>
                    <a:pt x="1" y="1810"/>
                    <a:pt x="1810" y="59"/>
                    <a:pt x="402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6" name="Google Shape;11066;p24"/>
            <p:cNvSpPr/>
            <p:nvPr/>
          </p:nvSpPr>
          <p:spPr>
            <a:xfrm>
              <a:off x="3564825" y="1641925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8056" y="4028"/>
                  </a:moveTo>
                  <a:cubicBezTo>
                    <a:pt x="8056" y="6246"/>
                    <a:pt x="6246" y="7997"/>
                    <a:pt x="4028" y="7997"/>
                  </a:cubicBezTo>
                  <a:cubicBezTo>
                    <a:pt x="1810" y="7997"/>
                    <a:pt x="1" y="6129"/>
                    <a:pt x="59" y="3911"/>
                  </a:cubicBezTo>
                  <a:cubicBezTo>
                    <a:pt x="59" y="1752"/>
                    <a:pt x="1869" y="0"/>
                    <a:pt x="4028" y="0"/>
                  </a:cubicBezTo>
                  <a:cubicBezTo>
                    <a:pt x="6246" y="0"/>
                    <a:pt x="8056" y="1752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7" name="Google Shape;11067;p24"/>
            <p:cNvSpPr/>
            <p:nvPr/>
          </p:nvSpPr>
          <p:spPr>
            <a:xfrm>
              <a:off x="3811450" y="16404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4086" y="58"/>
                  </a:moveTo>
                  <a:cubicBezTo>
                    <a:pt x="6304" y="58"/>
                    <a:pt x="8056" y="1868"/>
                    <a:pt x="8056" y="4086"/>
                  </a:cubicBezTo>
                  <a:cubicBezTo>
                    <a:pt x="8056" y="6304"/>
                    <a:pt x="6246" y="8055"/>
                    <a:pt x="4028" y="8055"/>
                  </a:cubicBezTo>
                  <a:cubicBezTo>
                    <a:pt x="1810" y="8055"/>
                    <a:pt x="0" y="6246"/>
                    <a:pt x="59" y="4028"/>
                  </a:cubicBezTo>
                  <a:cubicBezTo>
                    <a:pt x="59" y="1810"/>
                    <a:pt x="1868" y="0"/>
                    <a:pt x="4086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8" name="Google Shape;11068;p24"/>
            <p:cNvSpPr/>
            <p:nvPr/>
          </p:nvSpPr>
          <p:spPr>
            <a:xfrm>
              <a:off x="4790600" y="2866250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8056" y="4086"/>
                  </a:moveTo>
                  <a:cubicBezTo>
                    <a:pt x="8056" y="6304"/>
                    <a:pt x="6247" y="8055"/>
                    <a:pt x="4029" y="8055"/>
                  </a:cubicBezTo>
                  <a:cubicBezTo>
                    <a:pt x="1810" y="8055"/>
                    <a:pt x="1" y="6246"/>
                    <a:pt x="59" y="4028"/>
                  </a:cubicBezTo>
                  <a:cubicBezTo>
                    <a:pt x="59" y="1810"/>
                    <a:pt x="1869" y="0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9" name="Google Shape;11069;p24"/>
            <p:cNvSpPr/>
            <p:nvPr/>
          </p:nvSpPr>
          <p:spPr>
            <a:xfrm>
              <a:off x="2829375" y="3356550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7997" y="4028"/>
                  </a:moveTo>
                  <a:cubicBezTo>
                    <a:pt x="7997" y="6246"/>
                    <a:pt x="6187" y="7997"/>
                    <a:pt x="4028" y="7997"/>
                  </a:cubicBezTo>
                  <a:cubicBezTo>
                    <a:pt x="1810" y="7997"/>
                    <a:pt x="0" y="6130"/>
                    <a:pt x="58" y="3912"/>
                  </a:cubicBezTo>
                  <a:cubicBezTo>
                    <a:pt x="58" y="1752"/>
                    <a:pt x="1926" y="1"/>
                    <a:pt x="4086" y="1"/>
                  </a:cubicBezTo>
                  <a:cubicBezTo>
                    <a:pt x="6246" y="59"/>
                    <a:pt x="8055" y="1869"/>
                    <a:pt x="7997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0" name="Google Shape;11070;p24"/>
            <p:cNvSpPr/>
            <p:nvPr/>
          </p:nvSpPr>
          <p:spPr>
            <a:xfrm>
              <a:off x="3075975" y="3603175"/>
              <a:ext cx="199950" cy="201400"/>
            </a:xfrm>
            <a:custGeom>
              <a:avLst/>
              <a:gdLst/>
              <a:ahLst/>
              <a:cxnLst/>
              <a:rect l="l" t="t" r="r" b="b"/>
              <a:pathLst>
                <a:path w="7998" h="8056" extrusionOk="0">
                  <a:moveTo>
                    <a:pt x="4087" y="0"/>
                  </a:moveTo>
                  <a:cubicBezTo>
                    <a:pt x="6246" y="59"/>
                    <a:pt x="7997" y="1868"/>
                    <a:pt x="7997" y="4028"/>
                  </a:cubicBezTo>
                  <a:cubicBezTo>
                    <a:pt x="7997" y="6246"/>
                    <a:pt x="6130" y="8055"/>
                    <a:pt x="3970" y="7997"/>
                  </a:cubicBezTo>
                  <a:cubicBezTo>
                    <a:pt x="1752" y="7939"/>
                    <a:pt x="1" y="6129"/>
                    <a:pt x="59" y="3970"/>
                  </a:cubicBezTo>
                  <a:cubicBezTo>
                    <a:pt x="59" y="1810"/>
                    <a:pt x="1869" y="0"/>
                    <a:pt x="40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1" name="Google Shape;11071;p24"/>
            <p:cNvSpPr/>
            <p:nvPr/>
          </p:nvSpPr>
          <p:spPr>
            <a:xfrm>
              <a:off x="4056600" y="1641925"/>
              <a:ext cx="198475" cy="198475"/>
            </a:xfrm>
            <a:custGeom>
              <a:avLst/>
              <a:gdLst/>
              <a:ahLst/>
              <a:cxnLst/>
              <a:rect l="l" t="t" r="r" b="b"/>
              <a:pathLst>
                <a:path w="7939" h="7939" extrusionOk="0">
                  <a:moveTo>
                    <a:pt x="3970" y="7939"/>
                  </a:moveTo>
                  <a:cubicBezTo>
                    <a:pt x="1810" y="7939"/>
                    <a:pt x="1" y="6129"/>
                    <a:pt x="1" y="3970"/>
                  </a:cubicBezTo>
                  <a:cubicBezTo>
                    <a:pt x="1" y="1810"/>
                    <a:pt x="1810" y="0"/>
                    <a:pt x="3970" y="0"/>
                  </a:cubicBezTo>
                  <a:cubicBezTo>
                    <a:pt x="6130" y="0"/>
                    <a:pt x="7939" y="1810"/>
                    <a:pt x="7939" y="3970"/>
                  </a:cubicBezTo>
                  <a:cubicBezTo>
                    <a:pt x="7939" y="6188"/>
                    <a:pt x="6130" y="7939"/>
                    <a:pt x="3970" y="793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2" name="Google Shape;11072;p24"/>
            <p:cNvSpPr/>
            <p:nvPr/>
          </p:nvSpPr>
          <p:spPr>
            <a:xfrm>
              <a:off x="4792075" y="2377400"/>
              <a:ext cx="199950" cy="199925"/>
            </a:xfrm>
            <a:custGeom>
              <a:avLst/>
              <a:gdLst/>
              <a:ahLst/>
              <a:cxnLst/>
              <a:rect l="l" t="t" r="r" b="b"/>
              <a:pathLst>
                <a:path w="7998" h="7997" extrusionOk="0">
                  <a:moveTo>
                    <a:pt x="3970" y="58"/>
                  </a:moveTo>
                  <a:cubicBezTo>
                    <a:pt x="6129" y="0"/>
                    <a:pt x="7939" y="1810"/>
                    <a:pt x="7939" y="3969"/>
                  </a:cubicBezTo>
                  <a:cubicBezTo>
                    <a:pt x="7997" y="6129"/>
                    <a:pt x="6188" y="7939"/>
                    <a:pt x="4028" y="7997"/>
                  </a:cubicBezTo>
                  <a:cubicBezTo>
                    <a:pt x="1868" y="7997"/>
                    <a:pt x="59" y="6246"/>
                    <a:pt x="0" y="4028"/>
                  </a:cubicBezTo>
                  <a:cubicBezTo>
                    <a:pt x="0" y="1926"/>
                    <a:pt x="1810" y="58"/>
                    <a:pt x="3970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3" name="Google Shape;11073;p24"/>
            <p:cNvSpPr/>
            <p:nvPr/>
          </p:nvSpPr>
          <p:spPr>
            <a:xfrm>
              <a:off x="4793525" y="31157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70" y="1"/>
                  </a:moveTo>
                  <a:cubicBezTo>
                    <a:pt x="6130" y="1"/>
                    <a:pt x="7881" y="1752"/>
                    <a:pt x="7881" y="3911"/>
                  </a:cubicBezTo>
                  <a:cubicBezTo>
                    <a:pt x="7881" y="6129"/>
                    <a:pt x="6071" y="7881"/>
                    <a:pt x="3853" y="7881"/>
                  </a:cubicBezTo>
                  <a:cubicBezTo>
                    <a:pt x="1693" y="7822"/>
                    <a:pt x="1" y="6071"/>
                    <a:pt x="1" y="3911"/>
                  </a:cubicBezTo>
                  <a:cubicBezTo>
                    <a:pt x="1" y="1693"/>
                    <a:pt x="1752" y="1"/>
                    <a:pt x="39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4" name="Google Shape;11074;p24"/>
            <p:cNvSpPr/>
            <p:nvPr/>
          </p:nvSpPr>
          <p:spPr>
            <a:xfrm>
              <a:off x="2584200" y="2622550"/>
              <a:ext cx="197025" cy="195550"/>
            </a:xfrm>
            <a:custGeom>
              <a:avLst/>
              <a:gdLst/>
              <a:ahLst/>
              <a:cxnLst/>
              <a:rect l="l" t="t" r="r" b="b"/>
              <a:pathLst>
                <a:path w="7881" h="7822" extrusionOk="0">
                  <a:moveTo>
                    <a:pt x="3912" y="7822"/>
                  </a:moveTo>
                  <a:cubicBezTo>
                    <a:pt x="1752" y="7822"/>
                    <a:pt x="1" y="6071"/>
                    <a:pt x="59" y="3911"/>
                  </a:cubicBezTo>
                  <a:cubicBezTo>
                    <a:pt x="59" y="1693"/>
                    <a:pt x="1810" y="0"/>
                    <a:pt x="3970" y="0"/>
                  </a:cubicBezTo>
                  <a:cubicBezTo>
                    <a:pt x="6188" y="0"/>
                    <a:pt x="7881" y="1751"/>
                    <a:pt x="7881" y="3970"/>
                  </a:cubicBezTo>
                  <a:cubicBezTo>
                    <a:pt x="7881" y="6129"/>
                    <a:pt x="6130" y="7822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5" name="Google Shape;11075;p24"/>
            <p:cNvSpPr/>
            <p:nvPr/>
          </p:nvSpPr>
          <p:spPr>
            <a:xfrm>
              <a:off x="3321125" y="16433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12" y="7822"/>
                  </a:moveTo>
                  <a:cubicBezTo>
                    <a:pt x="1694" y="7822"/>
                    <a:pt x="1" y="6071"/>
                    <a:pt x="1" y="3912"/>
                  </a:cubicBezTo>
                  <a:cubicBezTo>
                    <a:pt x="59" y="1694"/>
                    <a:pt x="1810" y="1"/>
                    <a:pt x="3970" y="1"/>
                  </a:cubicBezTo>
                  <a:cubicBezTo>
                    <a:pt x="6130" y="59"/>
                    <a:pt x="7881" y="1810"/>
                    <a:pt x="7823" y="3970"/>
                  </a:cubicBezTo>
                  <a:cubicBezTo>
                    <a:pt x="7823" y="6130"/>
                    <a:pt x="6071" y="7881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6" name="Google Shape;11076;p24"/>
            <p:cNvSpPr/>
            <p:nvPr/>
          </p:nvSpPr>
          <p:spPr>
            <a:xfrm>
              <a:off x="3812900" y="3851250"/>
              <a:ext cx="198500" cy="197025"/>
            </a:xfrm>
            <a:custGeom>
              <a:avLst/>
              <a:gdLst/>
              <a:ahLst/>
              <a:cxnLst/>
              <a:rect l="l" t="t" r="r" b="b"/>
              <a:pathLst>
                <a:path w="7940" h="7881" extrusionOk="0">
                  <a:moveTo>
                    <a:pt x="7939" y="3969"/>
                  </a:moveTo>
                  <a:cubicBezTo>
                    <a:pt x="7881" y="6188"/>
                    <a:pt x="6130" y="7880"/>
                    <a:pt x="3970" y="7880"/>
                  </a:cubicBezTo>
                  <a:cubicBezTo>
                    <a:pt x="1752" y="7880"/>
                    <a:pt x="1" y="6071"/>
                    <a:pt x="59" y="3911"/>
                  </a:cubicBezTo>
                  <a:cubicBezTo>
                    <a:pt x="117" y="1693"/>
                    <a:pt x="1869" y="0"/>
                    <a:pt x="4028" y="59"/>
                  </a:cubicBezTo>
                  <a:cubicBezTo>
                    <a:pt x="6188" y="59"/>
                    <a:pt x="7939" y="1810"/>
                    <a:pt x="7939" y="39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7" name="Google Shape;11077;p24"/>
            <p:cNvSpPr/>
            <p:nvPr/>
          </p:nvSpPr>
          <p:spPr>
            <a:xfrm>
              <a:off x="2585675" y="2869150"/>
              <a:ext cx="195550" cy="195575"/>
            </a:xfrm>
            <a:custGeom>
              <a:avLst/>
              <a:gdLst/>
              <a:ahLst/>
              <a:cxnLst/>
              <a:rect l="l" t="t" r="r" b="b"/>
              <a:pathLst>
                <a:path w="7822" h="7823" extrusionOk="0">
                  <a:moveTo>
                    <a:pt x="7822" y="3912"/>
                  </a:moveTo>
                  <a:cubicBezTo>
                    <a:pt x="7822" y="6071"/>
                    <a:pt x="6129" y="7823"/>
                    <a:pt x="3911" y="7823"/>
                  </a:cubicBezTo>
                  <a:cubicBezTo>
                    <a:pt x="1751" y="7823"/>
                    <a:pt x="0" y="6130"/>
                    <a:pt x="0" y="3970"/>
                  </a:cubicBezTo>
                  <a:cubicBezTo>
                    <a:pt x="0" y="1752"/>
                    <a:pt x="1693" y="59"/>
                    <a:pt x="3853" y="1"/>
                  </a:cubicBezTo>
                  <a:cubicBezTo>
                    <a:pt x="6071" y="1"/>
                    <a:pt x="7763" y="1752"/>
                    <a:pt x="7822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8" name="Google Shape;11078;p24"/>
            <p:cNvSpPr/>
            <p:nvPr/>
          </p:nvSpPr>
          <p:spPr>
            <a:xfrm>
              <a:off x="3567750" y="3851250"/>
              <a:ext cx="197025" cy="198475"/>
            </a:xfrm>
            <a:custGeom>
              <a:avLst/>
              <a:gdLst/>
              <a:ahLst/>
              <a:cxnLst/>
              <a:rect l="l" t="t" r="r" b="b"/>
              <a:pathLst>
                <a:path w="7881" h="7939" extrusionOk="0">
                  <a:moveTo>
                    <a:pt x="4028" y="59"/>
                  </a:moveTo>
                  <a:cubicBezTo>
                    <a:pt x="6188" y="117"/>
                    <a:pt x="7881" y="1868"/>
                    <a:pt x="7822" y="4028"/>
                  </a:cubicBezTo>
                  <a:cubicBezTo>
                    <a:pt x="7822" y="6246"/>
                    <a:pt x="6013" y="7939"/>
                    <a:pt x="3853" y="7880"/>
                  </a:cubicBezTo>
                  <a:cubicBezTo>
                    <a:pt x="1693" y="7822"/>
                    <a:pt x="1" y="6071"/>
                    <a:pt x="1" y="3853"/>
                  </a:cubicBezTo>
                  <a:cubicBezTo>
                    <a:pt x="59" y="1693"/>
                    <a:pt x="1868" y="0"/>
                    <a:pt x="4028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9" name="Google Shape;11079;p24"/>
            <p:cNvSpPr/>
            <p:nvPr/>
          </p:nvSpPr>
          <p:spPr>
            <a:xfrm>
              <a:off x="4551300" y="1891450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7763" y="3912"/>
                  </a:moveTo>
                  <a:cubicBezTo>
                    <a:pt x="7763" y="6071"/>
                    <a:pt x="6071" y="7764"/>
                    <a:pt x="3853" y="7764"/>
                  </a:cubicBezTo>
                  <a:cubicBezTo>
                    <a:pt x="1693" y="7764"/>
                    <a:pt x="0" y="6013"/>
                    <a:pt x="0" y="3853"/>
                  </a:cubicBezTo>
                  <a:cubicBezTo>
                    <a:pt x="0" y="1693"/>
                    <a:pt x="1751" y="1"/>
                    <a:pt x="3969" y="1"/>
                  </a:cubicBezTo>
                  <a:cubicBezTo>
                    <a:pt x="6129" y="1"/>
                    <a:pt x="7822" y="1693"/>
                    <a:pt x="7763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0" name="Google Shape;11080;p24"/>
            <p:cNvSpPr/>
            <p:nvPr/>
          </p:nvSpPr>
          <p:spPr>
            <a:xfrm>
              <a:off x="4059525" y="385270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3794" y="59"/>
                  </a:moveTo>
                  <a:cubicBezTo>
                    <a:pt x="5954" y="1"/>
                    <a:pt x="7705" y="1693"/>
                    <a:pt x="7705" y="3853"/>
                  </a:cubicBezTo>
                  <a:cubicBezTo>
                    <a:pt x="7705" y="6013"/>
                    <a:pt x="6013" y="7764"/>
                    <a:pt x="3853" y="7764"/>
                  </a:cubicBezTo>
                  <a:cubicBezTo>
                    <a:pt x="1693" y="7764"/>
                    <a:pt x="0" y="6071"/>
                    <a:pt x="0" y="3911"/>
                  </a:cubicBezTo>
                  <a:cubicBezTo>
                    <a:pt x="0" y="1752"/>
                    <a:pt x="1693" y="59"/>
                    <a:pt x="379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1" name="Google Shape;11081;p24"/>
            <p:cNvSpPr/>
            <p:nvPr/>
          </p:nvSpPr>
          <p:spPr>
            <a:xfrm>
              <a:off x="2585675" y="2380300"/>
              <a:ext cx="194100" cy="194125"/>
            </a:xfrm>
            <a:custGeom>
              <a:avLst/>
              <a:gdLst/>
              <a:ahLst/>
              <a:cxnLst/>
              <a:rect l="l" t="t" r="r" b="b"/>
              <a:pathLst>
                <a:path w="7764" h="7765" extrusionOk="0">
                  <a:moveTo>
                    <a:pt x="3911" y="59"/>
                  </a:moveTo>
                  <a:cubicBezTo>
                    <a:pt x="6071" y="59"/>
                    <a:pt x="7763" y="1810"/>
                    <a:pt x="7763" y="3912"/>
                  </a:cubicBezTo>
                  <a:cubicBezTo>
                    <a:pt x="7763" y="6071"/>
                    <a:pt x="6012" y="7764"/>
                    <a:pt x="3853" y="7764"/>
                  </a:cubicBezTo>
                  <a:cubicBezTo>
                    <a:pt x="1693" y="7764"/>
                    <a:pt x="0" y="6013"/>
                    <a:pt x="59" y="3853"/>
                  </a:cubicBezTo>
                  <a:cubicBezTo>
                    <a:pt x="59" y="1694"/>
                    <a:pt x="1810" y="1"/>
                    <a:pt x="391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2" name="Google Shape;11082;p24"/>
            <p:cNvSpPr/>
            <p:nvPr/>
          </p:nvSpPr>
          <p:spPr>
            <a:xfrm>
              <a:off x="3322600" y="3854175"/>
              <a:ext cx="192650" cy="192625"/>
            </a:xfrm>
            <a:custGeom>
              <a:avLst/>
              <a:gdLst/>
              <a:ahLst/>
              <a:cxnLst/>
              <a:rect l="l" t="t" r="r" b="b"/>
              <a:pathLst>
                <a:path w="7706" h="7705" extrusionOk="0">
                  <a:moveTo>
                    <a:pt x="7705" y="3852"/>
                  </a:moveTo>
                  <a:cubicBezTo>
                    <a:pt x="7705" y="5954"/>
                    <a:pt x="5954" y="7705"/>
                    <a:pt x="3853" y="7705"/>
                  </a:cubicBezTo>
                  <a:cubicBezTo>
                    <a:pt x="1751" y="7705"/>
                    <a:pt x="0" y="5954"/>
                    <a:pt x="0" y="3852"/>
                  </a:cubicBezTo>
                  <a:cubicBezTo>
                    <a:pt x="0" y="1693"/>
                    <a:pt x="1751" y="0"/>
                    <a:pt x="3911" y="0"/>
                  </a:cubicBezTo>
                  <a:cubicBezTo>
                    <a:pt x="6012" y="0"/>
                    <a:pt x="7705" y="1751"/>
                    <a:pt x="7705" y="38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3" name="Google Shape;11083;p24"/>
            <p:cNvSpPr/>
            <p:nvPr/>
          </p:nvSpPr>
          <p:spPr>
            <a:xfrm>
              <a:off x="2585675" y="3117225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3969" y="1"/>
                  </a:moveTo>
                  <a:cubicBezTo>
                    <a:pt x="6071" y="59"/>
                    <a:pt x="7822" y="1869"/>
                    <a:pt x="7763" y="3970"/>
                  </a:cubicBezTo>
                  <a:cubicBezTo>
                    <a:pt x="7705" y="6071"/>
                    <a:pt x="5954" y="7764"/>
                    <a:pt x="3853" y="7706"/>
                  </a:cubicBezTo>
                  <a:cubicBezTo>
                    <a:pt x="1751" y="7706"/>
                    <a:pt x="0" y="5896"/>
                    <a:pt x="59" y="3795"/>
                  </a:cubicBezTo>
                  <a:cubicBezTo>
                    <a:pt x="117" y="1694"/>
                    <a:pt x="1868" y="1"/>
                    <a:pt x="39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4" name="Google Shape;11084;p24"/>
            <p:cNvSpPr/>
            <p:nvPr/>
          </p:nvSpPr>
          <p:spPr>
            <a:xfrm>
              <a:off x="4795000" y="2133700"/>
              <a:ext cx="192625" cy="194100"/>
            </a:xfrm>
            <a:custGeom>
              <a:avLst/>
              <a:gdLst/>
              <a:ahLst/>
              <a:cxnLst/>
              <a:rect l="l" t="t" r="r" b="b"/>
              <a:pathLst>
                <a:path w="7705" h="7764" extrusionOk="0">
                  <a:moveTo>
                    <a:pt x="3911" y="7764"/>
                  </a:moveTo>
                  <a:cubicBezTo>
                    <a:pt x="1810" y="7764"/>
                    <a:pt x="58" y="6012"/>
                    <a:pt x="0" y="3911"/>
                  </a:cubicBezTo>
                  <a:cubicBezTo>
                    <a:pt x="0" y="1810"/>
                    <a:pt x="1751" y="59"/>
                    <a:pt x="3853" y="59"/>
                  </a:cubicBezTo>
                  <a:cubicBezTo>
                    <a:pt x="5954" y="0"/>
                    <a:pt x="7705" y="1751"/>
                    <a:pt x="7705" y="3911"/>
                  </a:cubicBezTo>
                  <a:cubicBezTo>
                    <a:pt x="7705" y="5954"/>
                    <a:pt x="6012" y="7705"/>
                    <a:pt x="3911" y="776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5" name="Google Shape;11085;p24"/>
            <p:cNvSpPr/>
            <p:nvPr/>
          </p:nvSpPr>
          <p:spPr>
            <a:xfrm>
              <a:off x="4306125" y="164485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7706" y="3911"/>
                  </a:moveTo>
                  <a:cubicBezTo>
                    <a:pt x="7648" y="6012"/>
                    <a:pt x="5896" y="7763"/>
                    <a:pt x="3737" y="7705"/>
                  </a:cubicBezTo>
                  <a:cubicBezTo>
                    <a:pt x="1694" y="7647"/>
                    <a:pt x="1" y="5896"/>
                    <a:pt x="1" y="3794"/>
                  </a:cubicBezTo>
                  <a:cubicBezTo>
                    <a:pt x="1" y="1693"/>
                    <a:pt x="1810" y="0"/>
                    <a:pt x="3912" y="0"/>
                  </a:cubicBezTo>
                  <a:cubicBezTo>
                    <a:pt x="6013" y="59"/>
                    <a:pt x="7706" y="1810"/>
                    <a:pt x="7706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6" name="Google Shape;11086;p24"/>
            <p:cNvSpPr/>
            <p:nvPr/>
          </p:nvSpPr>
          <p:spPr>
            <a:xfrm>
              <a:off x="4546925" y="3606100"/>
              <a:ext cx="195550" cy="194100"/>
            </a:xfrm>
            <a:custGeom>
              <a:avLst/>
              <a:gdLst/>
              <a:ahLst/>
              <a:cxnLst/>
              <a:rect l="l" t="t" r="r" b="b"/>
              <a:pathLst>
                <a:path w="7822" h="7764" extrusionOk="0">
                  <a:moveTo>
                    <a:pt x="3853" y="7763"/>
                  </a:moveTo>
                  <a:cubicBezTo>
                    <a:pt x="1751" y="7705"/>
                    <a:pt x="0" y="5895"/>
                    <a:pt x="58" y="3794"/>
                  </a:cubicBezTo>
                  <a:cubicBezTo>
                    <a:pt x="117" y="1693"/>
                    <a:pt x="1926" y="0"/>
                    <a:pt x="3969" y="58"/>
                  </a:cubicBezTo>
                  <a:cubicBezTo>
                    <a:pt x="6129" y="117"/>
                    <a:pt x="7822" y="1868"/>
                    <a:pt x="7763" y="4028"/>
                  </a:cubicBezTo>
                  <a:cubicBezTo>
                    <a:pt x="7705" y="6071"/>
                    <a:pt x="5954" y="7763"/>
                    <a:pt x="3853" y="77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7" name="Google Shape;11087;p24"/>
            <p:cNvSpPr/>
            <p:nvPr/>
          </p:nvSpPr>
          <p:spPr>
            <a:xfrm>
              <a:off x="2832275" y="1887075"/>
              <a:ext cx="194125" cy="194100"/>
            </a:xfrm>
            <a:custGeom>
              <a:avLst/>
              <a:gdLst/>
              <a:ahLst/>
              <a:cxnLst/>
              <a:rect l="l" t="t" r="r" b="b"/>
              <a:pathLst>
                <a:path w="7765" h="7764" extrusionOk="0">
                  <a:moveTo>
                    <a:pt x="7764" y="3911"/>
                  </a:moveTo>
                  <a:cubicBezTo>
                    <a:pt x="7706" y="6013"/>
                    <a:pt x="5955" y="7764"/>
                    <a:pt x="3912" y="7706"/>
                  </a:cubicBezTo>
                  <a:cubicBezTo>
                    <a:pt x="1752" y="7706"/>
                    <a:pt x="1" y="5954"/>
                    <a:pt x="59" y="3795"/>
                  </a:cubicBezTo>
                  <a:cubicBezTo>
                    <a:pt x="118" y="1693"/>
                    <a:pt x="1869" y="1"/>
                    <a:pt x="3970" y="59"/>
                  </a:cubicBezTo>
                  <a:cubicBezTo>
                    <a:pt x="6071" y="59"/>
                    <a:pt x="7764" y="1810"/>
                    <a:pt x="7764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8" name="Google Shape;11088;p24"/>
            <p:cNvSpPr/>
            <p:nvPr/>
          </p:nvSpPr>
          <p:spPr>
            <a:xfrm>
              <a:off x="4796450" y="3362400"/>
              <a:ext cx="191175" cy="189725"/>
            </a:xfrm>
            <a:custGeom>
              <a:avLst/>
              <a:gdLst/>
              <a:ahLst/>
              <a:cxnLst/>
              <a:rect l="l" t="t" r="r" b="b"/>
              <a:pathLst>
                <a:path w="7647" h="7589" extrusionOk="0">
                  <a:moveTo>
                    <a:pt x="3795" y="0"/>
                  </a:moveTo>
                  <a:cubicBezTo>
                    <a:pt x="5896" y="0"/>
                    <a:pt x="7647" y="1751"/>
                    <a:pt x="7589" y="3794"/>
                  </a:cubicBezTo>
                  <a:cubicBezTo>
                    <a:pt x="7589" y="5896"/>
                    <a:pt x="5896" y="7588"/>
                    <a:pt x="3795" y="7588"/>
                  </a:cubicBezTo>
                  <a:cubicBezTo>
                    <a:pt x="1693" y="7588"/>
                    <a:pt x="0" y="5837"/>
                    <a:pt x="0" y="3736"/>
                  </a:cubicBezTo>
                  <a:cubicBezTo>
                    <a:pt x="0" y="1693"/>
                    <a:pt x="1752" y="0"/>
                    <a:pt x="379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9" name="Google Shape;11089;p24"/>
            <p:cNvSpPr/>
            <p:nvPr/>
          </p:nvSpPr>
          <p:spPr>
            <a:xfrm>
              <a:off x="3081825" y="1646300"/>
              <a:ext cx="189725" cy="191200"/>
            </a:xfrm>
            <a:custGeom>
              <a:avLst/>
              <a:gdLst/>
              <a:ahLst/>
              <a:cxnLst/>
              <a:rect l="l" t="t" r="r" b="b"/>
              <a:pathLst>
                <a:path w="7589" h="7648" extrusionOk="0">
                  <a:moveTo>
                    <a:pt x="3794" y="1"/>
                  </a:moveTo>
                  <a:cubicBezTo>
                    <a:pt x="5837" y="1"/>
                    <a:pt x="7588" y="1752"/>
                    <a:pt x="7588" y="3853"/>
                  </a:cubicBezTo>
                  <a:cubicBezTo>
                    <a:pt x="7588" y="5896"/>
                    <a:pt x="5896" y="7589"/>
                    <a:pt x="3794" y="7589"/>
                  </a:cubicBezTo>
                  <a:cubicBezTo>
                    <a:pt x="1751" y="7647"/>
                    <a:pt x="0" y="5896"/>
                    <a:pt x="0" y="3795"/>
                  </a:cubicBezTo>
                  <a:cubicBezTo>
                    <a:pt x="0" y="1693"/>
                    <a:pt x="1693" y="1"/>
                    <a:pt x="3794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0" name="Google Shape;11090;p24"/>
            <p:cNvSpPr/>
            <p:nvPr/>
          </p:nvSpPr>
          <p:spPr>
            <a:xfrm>
              <a:off x="2835200" y="3609000"/>
              <a:ext cx="189725" cy="189725"/>
            </a:xfrm>
            <a:custGeom>
              <a:avLst/>
              <a:gdLst/>
              <a:ahLst/>
              <a:cxnLst/>
              <a:rect l="l" t="t" r="r" b="b"/>
              <a:pathLst>
                <a:path w="7589" h="7589" extrusionOk="0">
                  <a:moveTo>
                    <a:pt x="3795" y="1"/>
                  </a:moveTo>
                  <a:cubicBezTo>
                    <a:pt x="5896" y="59"/>
                    <a:pt x="7589" y="1752"/>
                    <a:pt x="7530" y="3795"/>
                  </a:cubicBezTo>
                  <a:cubicBezTo>
                    <a:pt x="7530" y="5896"/>
                    <a:pt x="5838" y="7589"/>
                    <a:pt x="3736" y="7531"/>
                  </a:cubicBezTo>
                  <a:cubicBezTo>
                    <a:pt x="1635" y="7531"/>
                    <a:pt x="1" y="5838"/>
                    <a:pt x="1" y="3737"/>
                  </a:cubicBezTo>
                  <a:cubicBezTo>
                    <a:pt x="59" y="1635"/>
                    <a:pt x="1752" y="1"/>
                    <a:pt x="379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1" name="Google Shape;11091;p24"/>
            <p:cNvSpPr/>
            <p:nvPr/>
          </p:nvSpPr>
          <p:spPr>
            <a:xfrm>
              <a:off x="4309050" y="3855625"/>
              <a:ext cx="186825" cy="188275"/>
            </a:xfrm>
            <a:custGeom>
              <a:avLst/>
              <a:gdLst/>
              <a:ahLst/>
              <a:cxnLst/>
              <a:rect l="l" t="t" r="r" b="b"/>
              <a:pathLst>
                <a:path w="7473" h="7531" extrusionOk="0">
                  <a:moveTo>
                    <a:pt x="3736" y="7530"/>
                  </a:moveTo>
                  <a:cubicBezTo>
                    <a:pt x="1635" y="7530"/>
                    <a:pt x="1" y="5896"/>
                    <a:pt x="1" y="3794"/>
                  </a:cubicBezTo>
                  <a:cubicBezTo>
                    <a:pt x="1" y="1693"/>
                    <a:pt x="1635" y="0"/>
                    <a:pt x="3736" y="59"/>
                  </a:cubicBezTo>
                  <a:cubicBezTo>
                    <a:pt x="5838" y="59"/>
                    <a:pt x="7472" y="1693"/>
                    <a:pt x="7472" y="3736"/>
                  </a:cubicBezTo>
                  <a:cubicBezTo>
                    <a:pt x="7472" y="5837"/>
                    <a:pt x="5838" y="7530"/>
                    <a:pt x="3736" y="75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2" name="Google Shape;11092;p24"/>
            <p:cNvSpPr/>
            <p:nvPr/>
          </p:nvSpPr>
          <p:spPr>
            <a:xfrm>
              <a:off x="2590050" y="213660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3736" y="7531"/>
                  </a:moveTo>
                  <a:cubicBezTo>
                    <a:pt x="1635" y="7531"/>
                    <a:pt x="0" y="5896"/>
                    <a:pt x="0" y="3737"/>
                  </a:cubicBezTo>
                  <a:cubicBezTo>
                    <a:pt x="0" y="1694"/>
                    <a:pt x="1635" y="59"/>
                    <a:pt x="3678" y="59"/>
                  </a:cubicBezTo>
                  <a:cubicBezTo>
                    <a:pt x="5837" y="1"/>
                    <a:pt x="7472" y="1694"/>
                    <a:pt x="7472" y="3795"/>
                  </a:cubicBezTo>
                  <a:cubicBezTo>
                    <a:pt x="7472" y="5896"/>
                    <a:pt x="5837" y="7531"/>
                    <a:pt x="3736" y="753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3" name="Google Shape;11093;p24"/>
            <p:cNvSpPr/>
            <p:nvPr/>
          </p:nvSpPr>
          <p:spPr>
            <a:xfrm>
              <a:off x="2590050" y="3363850"/>
              <a:ext cx="186800" cy="186800"/>
            </a:xfrm>
            <a:custGeom>
              <a:avLst/>
              <a:gdLst/>
              <a:ahLst/>
              <a:cxnLst/>
              <a:rect l="l" t="t" r="r" b="b"/>
              <a:pathLst>
                <a:path w="7472" h="7472" extrusionOk="0">
                  <a:moveTo>
                    <a:pt x="3736" y="1"/>
                  </a:moveTo>
                  <a:cubicBezTo>
                    <a:pt x="5837" y="59"/>
                    <a:pt x="7472" y="1693"/>
                    <a:pt x="7413" y="3795"/>
                  </a:cubicBezTo>
                  <a:cubicBezTo>
                    <a:pt x="7413" y="5838"/>
                    <a:pt x="5721" y="7472"/>
                    <a:pt x="3678" y="7414"/>
                  </a:cubicBezTo>
                  <a:cubicBezTo>
                    <a:pt x="1635" y="7414"/>
                    <a:pt x="0" y="5721"/>
                    <a:pt x="0" y="3678"/>
                  </a:cubicBezTo>
                  <a:cubicBezTo>
                    <a:pt x="0" y="1635"/>
                    <a:pt x="1693" y="1"/>
                    <a:pt x="37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4" name="Google Shape;11094;p24"/>
            <p:cNvSpPr/>
            <p:nvPr/>
          </p:nvSpPr>
          <p:spPr>
            <a:xfrm>
              <a:off x="3083275" y="3857075"/>
              <a:ext cx="186800" cy="185350"/>
            </a:xfrm>
            <a:custGeom>
              <a:avLst/>
              <a:gdLst/>
              <a:ahLst/>
              <a:cxnLst/>
              <a:rect l="l" t="t" r="r" b="b"/>
              <a:pathLst>
                <a:path w="7472" h="7414" extrusionOk="0">
                  <a:moveTo>
                    <a:pt x="7414" y="3678"/>
                  </a:moveTo>
                  <a:cubicBezTo>
                    <a:pt x="7472" y="5779"/>
                    <a:pt x="5779" y="7414"/>
                    <a:pt x="3736" y="7414"/>
                  </a:cubicBezTo>
                  <a:cubicBezTo>
                    <a:pt x="1693" y="7414"/>
                    <a:pt x="1" y="5779"/>
                    <a:pt x="59" y="3736"/>
                  </a:cubicBezTo>
                  <a:cubicBezTo>
                    <a:pt x="59" y="1694"/>
                    <a:pt x="1693" y="59"/>
                    <a:pt x="3678" y="1"/>
                  </a:cubicBezTo>
                  <a:cubicBezTo>
                    <a:pt x="5779" y="1"/>
                    <a:pt x="7414" y="1635"/>
                    <a:pt x="7472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5" name="Google Shape;11095;p24"/>
            <p:cNvSpPr/>
            <p:nvPr/>
          </p:nvSpPr>
          <p:spPr>
            <a:xfrm>
              <a:off x="5045975" y="2628375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737" y="7414"/>
                  </a:moveTo>
                  <a:cubicBezTo>
                    <a:pt x="1635" y="7414"/>
                    <a:pt x="1" y="5721"/>
                    <a:pt x="1" y="3678"/>
                  </a:cubicBezTo>
                  <a:cubicBezTo>
                    <a:pt x="1" y="1635"/>
                    <a:pt x="1635" y="1"/>
                    <a:pt x="3737" y="1"/>
                  </a:cubicBez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79" y="7414"/>
                    <a:pt x="3737" y="74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6" name="Google Shape;11096;p24"/>
            <p:cNvSpPr/>
            <p:nvPr/>
          </p:nvSpPr>
          <p:spPr>
            <a:xfrm>
              <a:off x="3818750" y="1401150"/>
              <a:ext cx="188275" cy="186800"/>
            </a:xfrm>
            <a:custGeom>
              <a:avLst/>
              <a:gdLst/>
              <a:ahLst/>
              <a:cxnLst/>
              <a:rect l="l" t="t" r="r" b="b"/>
              <a:pathLst>
                <a:path w="7531" h="7472" extrusionOk="0">
                  <a:moveTo>
                    <a:pt x="59" y="3678"/>
                  </a:moveTo>
                  <a:cubicBezTo>
                    <a:pt x="59" y="1635"/>
                    <a:pt x="1751" y="0"/>
                    <a:pt x="3853" y="59"/>
                  </a:cubicBezTo>
                  <a:cubicBezTo>
                    <a:pt x="5896" y="59"/>
                    <a:pt x="7530" y="1810"/>
                    <a:pt x="7472" y="3853"/>
                  </a:cubicBezTo>
                  <a:cubicBezTo>
                    <a:pt x="7413" y="5837"/>
                    <a:pt x="5721" y="7472"/>
                    <a:pt x="3736" y="7472"/>
                  </a:cubicBezTo>
                  <a:cubicBezTo>
                    <a:pt x="1693" y="7413"/>
                    <a:pt x="0" y="5721"/>
                    <a:pt x="59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7" name="Google Shape;11097;p24"/>
            <p:cNvSpPr/>
            <p:nvPr/>
          </p:nvSpPr>
          <p:spPr>
            <a:xfrm>
              <a:off x="5045975" y="2875000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678" y="0"/>
                  </a:moveTo>
                  <a:cubicBezTo>
                    <a:pt x="5721" y="0"/>
                    <a:pt x="7414" y="1693"/>
                    <a:pt x="7414" y="3736"/>
                  </a:cubicBezTo>
                  <a:cubicBezTo>
                    <a:pt x="7355" y="5721"/>
                    <a:pt x="5721" y="7413"/>
                    <a:pt x="3678" y="7413"/>
                  </a:cubicBezTo>
                  <a:cubicBezTo>
                    <a:pt x="1635" y="7413"/>
                    <a:pt x="1" y="5721"/>
                    <a:pt x="1" y="3678"/>
                  </a:cubicBezTo>
                  <a:cubicBezTo>
                    <a:pt x="1" y="1635"/>
                    <a:pt x="1694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8" name="Google Shape;11098;p24"/>
            <p:cNvSpPr/>
            <p:nvPr/>
          </p:nvSpPr>
          <p:spPr>
            <a:xfrm>
              <a:off x="3573575" y="1402600"/>
              <a:ext cx="185375" cy="185350"/>
            </a:xfrm>
            <a:custGeom>
              <a:avLst/>
              <a:gdLst/>
              <a:ahLst/>
              <a:cxnLst/>
              <a:rect l="l" t="t" r="r" b="b"/>
              <a:pathLst>
                <a:path w="7415" h="7414" extrusionOk="0">
                  <a:moveTo>
                    <a:pt x="3678" y="1"/>
                  </a:move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21" y="7414"/>
                    <a:pt x="3678" y="7355"/>
                  </a:cubicBezTo>
                  <a:cubicBezTo>
                    <a:pt x="1635" y="7355"/>
                    <a:pt x="1" y="5663"/>
                    <a:pt x="1" y="3678"/>
                  </a:cubicBezTo>
                  <a:cubicBezTo>
                    <a:pt x="1" y="1635"/>
                    <a:pt x="1694" y="1"/>
                    <a:pt x="36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9" name="Google Shape;11099;p24"/>
            <p:cNvSpPr/>
            <p:nvPr/>
          </p:nvSpPr>
          <p:spPr>
            <a:xfrm>
              <a:off x="4799375" y="1895825"/>
              <a:ext cx="183875" cy="183900"/>
            </a:xfrm>
            <a:custGeom>
              <a:avLst/>
              <a:gdLst/>
              <a:ahLst/>
              <a:cxnLst/>
              <a:rect l="l" t="t" r="r" b="b"/>
              <a:pathLst>
                <a:path w="7355" h="7356" extrusionOk="0">
                  <a:moveTo>
                    <a:pt x="3678" y="7356"/>
                  </a:moveTo>
                  <a:cubicBezTo>
                    <a:pt x="1693" y="7356"/>
                    <a:pt x="0" y="5663"/>
                    <a:pt x="0" y="3678"/>
                  </a:cubicBezTo>
                  <a:cubicBezTo>
                    <a:pt x="59" y="1635"/>
                    <a:pt x="1751" y="1"/>
                    <a:pt x="3736" y="1"/>
                  </a:cubicBezTo>
                  <a:cubicBezTo>
                    <a:pt x="5720" y="59"/>
                    <a:pt x="7355" y="1694"/>
                    <a:pt x="7355" y="3678"/>
                  </a:cubicBezTo>
                  <a:cubicBezTo>
                    <a:pt x="7355" y="5663"/>
                    <a:pt x="5662" y="7356"/>
                    <a:pt x="3678" y="735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0" name="Google Shape;11100;p24"/>
            <p:cNvSpPr/>
            <p:nvPr/>
          </p:nvSpPr>
          <p:spPr>
            <a:xfrm>
              <a:off x="5045975" y="238615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355" y="3678"/>
                  </a:moveTo>
                  <a:cubicBezTo>
                    <a:pt x="7355" y="5662"/>
                    <a:pt x="5721" y="7355"/>
                    <a:pt x="3678" y="7355"/>
                  </a:cubicBezTo>
                  <a:cubicBezTo>
                    <a:pt x="1694" y="7355"/>
                    <a:pt x="1" y="5662"/>
                    <a:pt x="1" y="3619"/>
                  </a:cubicBezTo>
                  <a:cubicBezTo>
                    <a:pt x="59" y="1693"/>
                    <a:pt x="1694" y="0"/>
                    <a:pt x="3678" y="0"/>
                  </a:cubicBezTo>
                  <a:cubicBezTo>
                    <a:pt x="5663" y="0"/>
                    <a:pt x="7355" y="1635"/>
                    <a:pt x="7355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1" name="Google Shape;11101;p24"/>
            <p:cNvSpPr/>
            <p:nvPr/>
          </p:nvSpPr>
          <p:spPr>
            <a:xfrm>
              <a:off x="4557125" y="1649225"/>
              <a:ext cx="183900" cy="185350"/>
            </a:xfrm>
            <a:custGeom>
              <a:avLst/>
              <a:gdLst/>
              <a:ahLst/>
              <a:cxnLst/>
              <a:rect l="l" t="t" r="r" b="b"/>
              <a:pathLst>
                <a:path w="7356" h="7414" extrusionOk="0">
                  <a:moveTo>
                    <a:pt x="3678" y="0"/>
                  </a:moveTo>
                  <a:cubicBezTo>
                    <a:pt x="5663" y="0"/>
                    <a:pt x="7355" y="1693"/>
                    <a:pt x="7355" y="3736"/>
                  </a:cubicBezTo>
                  <a:cubicBezTo>
                    <a:pt x="7355" y="5721"/>
                    <a:pt x="5663" y="7413"/>
                    <a:pt x="3620" y="7355"/>
                  </a:cubicBezTo>
                  <a:cubicBezTo>
                    <a:pt x="1635" y="7355"/>
                    <a:pt x="1" y="5721"/>
                    <a:pt x="1" y="3736"/>
                  </a:cubicBezTo>
                  <a:cubicBezTo>
                    <a:pt x="1" y="1693"/>
                    <a:pt x="1635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2" name="Google Shape;11102;p24"/>
            <p:cNvSpPr/>
            <p:nvPr/>
          </p:nvSpPr>
          <p:spPr>
            <a:xfrm>
              <a:off x="4062450" y="140115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7355" y="3853"/>
                  </a:moveTo>
                  <a:cubicBezTo>
                    <a:pt x="7296" y="5896"/>
                    <a:pt x="5545" y="7530"/>
                    <a:pt x="3561" y="7413"/>
                  </a:cubicBezTo>
                  <a:cubicBezTo>
                    <a:pt x="1576" y="7297"/>
                    <a:pt x="0" y="5604"/>
                    <a:pt x="58" y="3619"/>
                  </a:cubicBezTo>
                  <a:cubicBezTo>
                    <a:pt x="175" y="1576"/>
                    <a:pt x="1926" y="0"/>
                    <a:pt x="3853" y="117"/>
                  </a:cubicBezTo>
                  <a:cubicBezTo>
                    <a:pt x="5896" y="234"/>
                    <a:pt x="7472" y="1926"/>
                    <a:pt x="7355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3" name="Google Shape;11103;p24"/>
            <p:cNvSpPr/>
            <p:nvPr/>
          </p:nvSpPr>
          <p:spPr>
            <a:xfrm>
              <a:off x="3326975" y="140260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297" y="3795"/>
                  </a:moveTo>
                  <a:cubicBezTo>
                    <a:pt x="7238" y="5838"/>
                    <a:pt x="5604" y="7355"/>
                    <a:pt x="3619" y="7297"/>
                  </a:cubicBezTo>
                  <a:cubicBezTo>
                    <a:pt x="1576" y="7239"/>
                    <a:pt x="0" y="5604"/>
                    <a:pt x="59" y="3620"/>
                  </a:cubicBezTo>
                  <a:cubicBezTo>
                    <a:pt x="117" y="1577"/>
                    <a:pt x="1810" y="1"/>
                    <a:pt x="3794" y="59"/>
                  </a:cubicBezTo>
                  <a:cubicBezTo>
                    <a:pt x="5837" y="117"/>
                    <a:pt x="7355" y="1810"/>
                    <a:pt x="7297" y="37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4" name="Google Shape;11104;p24"/>
            <p:cNvSpPr/>
            <p:nvPr/>
          </p:nvSpPr>
          <p:spPr>
            <a:xfrm>
              <a:off x="5047450" y="3123075"/>
              <a:ext cx="182425" cy="182425"/>
            </a:xfrm>
            <a:custGeom>
              <a:avLst/>
              <a:gdLst/>
              <a:ahLst/>
              <a:cxnLst/>
              <a:rect l="l" t="t" r="r" b="b"/>
              <a:pathLst>
                <a:path w="7297" h="7297" extrusionOk="0">
                  <a:moveTo>
                    <a:pt x="7296" y="3619"/>
                  </a:moveTo>
                  <a:cubicBezTo>
                    <a:pt x="7296" y="5604"/>
                    <a:pt x="5662" y="7238"/>
                    <a:pt x="3678" y="7297"/>
                  </a:cubicBezTo>
                  <a:cubicBezTo>
                    <a:pt x="1635" y="7297"/>
                    <a:pt x="0" y="5662"/>
                    <a:pt x="0" y="3678"/>
                  </a:cubicBezTo>
                  <a:cubicBezTo>
                    <a:pt x="0" y="1635"/>
                    <a:pt x="1635" y="0"/>
                    <a:pt x="3619" y="0"/>
                  </a:cubicBezTo>
                  <a:cubicBezTo>
                    <a:pt x="5604" y="0"/>
                    <a:pt x="7238" y="1635"/>
                    <a:pt x="7296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5" name="Google Shape;11105;p24"/>
            <p:cNvSpPr/>
            <p:nvPr/>
          </p:nvSpPr>
          <p:spPr>
            <a:xfrm>
              <a:off x="3821650" y="4102250"/>
              <a:ext cx="180975" cy="180950"/>
            </a:xfrm>
            <a:custGeom>
              <a:avLst/>
              <a:gdLst/>
              <a:ahLst/>
              <a:cxnLst/>
              <a:rect l="l" t="t" r="r" b="b"/>
              <a:pathLst>
                <a:path w="7239" h="7238" extrusionOk="0">
                  <a:moveTo>
                    <a:pt x="7239" y="3619"/>
                  </a:moveTo>
                  <a:cubicBezTo>
                    <a:pt x="7239" y="5662"/>
                    <a:pt x="5663" y="7238"/>
                    <a:pt x="3620" y="7238"/>
                  </a:cubicBezTo>
                  <a:cubicBezTo>
                    <a:pt x="1577" y="7238"/>
                    <a:pt x="1" y="5604"/>
                    <a:pt x="59" y="3619"/>
                  </a:cubicBezTo>
                  <a:cubicBezTo>
                    <a:pt x="59" y="1634"/>
                    <a:pt x="1635" y="58"/>
                    <a:pt x="3620" y="58"/>
                  </a:cubicBezTo>
                  <a:cubicBezTo>
                    <a:pt x="5605" y="0"/>
                    <a:pt x="7239" y="1634"/>
                    <a:pt x="723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6" name="Google Shape;11106;p24"/>
            <p:cNvSpPr/>
            <p:nvPr/>
          </p:nvSpPr>
          <p:spPr>
            <a:xfrm>
              <a:off x="3576500" y="4103700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546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20" y="0"/>
                  </a:cubicBezTo>
                  <a:cubicBezTo>
                    <a:pt x="5604" y="0"/>
                    <a:pt x="7180" y="1518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7" name="Google Shape;11107;p24"/>
            <p:cNvSpPr/>
            <p:nvPr/>
          </p:nvSpPr>
          <p:spPr>
            <a:xfrm>
              <a:off x="2350725" y="2629850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3561" y="59"/>
                  </a:moveTo>
                  <a:cubicBezTo>
                    <a:pt x="5604" y="0"/>
                    <a:pt x="7180" y="1635"/>
                    <a:pt x="7180" y="3619"/>
                  </a:cubicBezTo>
                  <a:cubicBezTo>
                    <a:pt x="7180" y="5604"/>
                    <a:pt x="5604" y="7180"/>
                    <a:pt x="3619" y="7238"/>
                  </a:cubicBezTo>
                  <a:cubicBezTo>
                    <a:pt x="1577" y="7238"/>
                    <a:pt x="1" y="5662"/>
                    <a:pt x="1" y="3619"/>
                  </a:cubicBezTo>
                  <a:cubicBezTo>
                    <a:pt x="1" y="1635"/>
                    <a:pt x="1577" y="59"/>
                    <a:pt x="35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8" name="Google Shape;11108;p24"/>
            <p:cNvSpPr/>
            <p:nvPr/>
          </p:nvSpPr>
          <p:spPr>
            <a:xfrm>
              <a:off x="4802275" y="3613375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7180" y="3562"/>
                  </a:moveTo>
                  <a:cubicBezTo>
                    <a:pt x="7180" y="5604"/>
                    <a:pt x="5604" y="7239"/>
                    <a:pt x="3562" y="7180"/>
                  </a:cubicBezTo>
                  <a:cubicBezTo>
                    <a:pt x="1577" y="7180"/>
                    <a:pt x="1" y="5604"/>
                    <a:pt x="1" y="3620"/>
                  </a:cubicBezTo>
                  <a:cubicBezTo>
                    <a:pt x="1" y="1577"/>
                    <a:pt x="1577" y="1"/>
                    <a:pt x="3620" y="1"/>
                  </a:cubicBezTo>
                  <a:cubicBezTo>
                    <a:pt x="5604" y="1"/>
                    <a:pt x="7180" y="1577"/>
                    <a:pt x="7180" y="35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9" name="Google Shape;11109;p24"/>
            <p:cNvSpPr/>
            <p:nvPr/>
          </p:nvSpPr>
          <p:spPr>
            <a:xfrm>
              <a:off x="2839575" y="1652125"/>
              <a:ext cx="179525" cy="179525"/>
            </a:xfrm>
            <a:custGeom>
              <a:avLst/>
              <a:gdLst/>
              <a:ahLst/>
              <a:cxnLst/>
              <a:rect l="l" t="t" r="r" b="b"/>
              <a:pathLst>
                <a:path w="7181" h="7181" extrusionOk="0">
                  <a:moveTo>
                    <a:pt x="7180" y="3620"/>
                  </a:moveTo>
                  <a:cubicBezTo>
                    <a:pt x="7180" y="5605"/>
                    <a:pt x="5604" y="7181"/>
                    <a:pt x="3561" y="7181"/>
                  </a:cubicBezTo>
                  <a:cubicBezTo>
                    <a:pt x="1577" y="7122"/>
                    <a:pt x="1" y="5546"/>
                    <a:pt x="59" y="3562"/>
                  </a:cubicBezTo>
                  <a:cubicBezTo>
                    <a:pt x="59" y="1519"/>
                    <a:pt x="1635" y="1"/>
                    <a:pt x="3678" y="1"/>
                  </a:cubicBezTo>
                  <a:cubicBezTo>
                    <a:pt x="5663" y="1"/>
                    <a:pt x="7180" y="1577"/>
                    <a:pt x="7180" y="36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0" name="Google Shape;11110;p24"/>
            <p:cNvSpPr/>
            <p:nvPr/>
          </p:nvSpPr>
          <p:spPr>
            <a:xfrm>
              <a:off x="2594425" y="1894375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03" y="7180"/>
                  </a:moveTo>
                  <a:cubicBezTo>
                    <a:pt x="1518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59"/>
                  </a:cubicBezTo>
                  <a:cubicBezTo>
                    <a:pt x="5546" y="59"/>
                    <a:pt x="7122" y="1635"/>
                    <a:pt x="7122" y="3619"/>
                  </a:cubicBezTo>
                  <a:cubicBezTo>
                    <a:pt x="7122" y="5604"/>
                    <a:pt x="5487" y="7180"/>
                    <a:pt x="3503" y="71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1" name="Google Shape;11111;p24"/>
            <p:cNvSpPr/>
            <p:nvPr/>
          </p:nvSpPr>
          <p:spPr>
            <a:xfrm>
              <a:off x="2350725" y="2877925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604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19" y="0"/>
                  </a:cubicBezTo>
                  <a:cubicBezTo>
                    <a:pt x="5604" y="0"/>
                    <a:pt x="7122" y="1576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2" name="Google Shape;11112;p24"/>
            <p:cNvSpPr/>
            <p:nvPr/>
          </p:nvSpPr>
          <p:spPr>
            <a:xfrm>
              <a:off x="4555675" y="3860000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61" y="59"/>
                  </a:moveTo>
                  <a:cubicBezTo>
                    <a:pt x="5546" y="59"/>
                    <a:pt x="7122" y="1577"/>
                    <a:pt x="7122" y="3619"/>
                  </a:cubicBezTo>
                  <a:cubicBezTo>
                    <a:pt x="7122" y="5604"/>
                    <a:pt x="5546" y="7180"/>
                    <a:pt x="3503" y="7180"/>
                  </a:cubicBezTo>
                  <a:cubicBezTo>
                    <a:pt x="1518" y="7180"/>
                    <a:pt x="0" y="5604"/>
                    <a:pt x="0" y="3561"/>
                  </a:cubicBezTo>
                  <a:cubicBezTo>
                    <a:pt x="0" y="1577"/>
                    <a:pt x="1576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3" name="Google Shape;11113;p24"/>
            <p:cNvSpPr/>
            <p:nvPr/>
          </p:nvSpPr>
          <p:spPr>
            <a:xfrm>
              <a:off x="2352175" y="2389075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61" y="7121"/>
                  </a:moveTo>
                  <a:cubicBezTo>
                    <a:pt x="1577" y="7121"/>
                    <a:pt x="1" y="5545"/>
                    <a:pt x="1" y="3561"/>
                  </a:cubicBezTo>
                  <a:cubicBezTo>
                    <a:pt x="1" y="1576"/>
                    <a:pt x="1577" y="0"/>
                    <a:pt x="3561" y="0"/>
                  </a:cubicBezTo>
                  <a:cubicBezTo>
                    <a:pt x="5488" y="0"/>
                    <a:pt x="7064" y="1576"/>
                    <a:pt x="7064" y="3502"/>
                  </a:cubicBezTo>
                  <a:cubicBezTo>
                    <a:pt x="7064" y="5487"/>
                    <a:pt x="5546" y="7121"/>
                    <a:pt x="3561" y="71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4" name="Google Shape;11114;p24"/>
            <p:cNvSpPr/>
            <p:nvPr/>
          </p:nvSpPr>
          <p:spPr>
            <a:xfrm>
              <a:off x="4066825" y="410370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3561" y="0"/>
                  </a:moveTo>
                  <a:cubicBezTo>
                    <a:pt x="5545" y="0"/>
                    <a:pt x="7121" y="1576"/>
                    <a:pt x="7121" y="3561"/>
                  </a:cubicBezTo>
                  <a:cubicBezTo>
                    <a:pt x="7121" y="5546"/>
                    <a:pt x="5545" y="7122"/>
                    <a:pt x="3561" y="7122"/>
                  </a:cubicBezTo>
                  <a:cubicBezTo>
                    <a:pt x="1576" y="7122"/>
                    <a:pt x="0" y="5546"/>
                    <a:pt x="0" y="3619"/>
                  </a:cubicBezTo>
                  <a:cubicBezTo>
                    <a:pt x="0" y="1635"/>
                    <a:pt x="1576" y="0"/>
                    <a:pt x="356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5" name="Google Shape;11115;p24"/>
            <p:cNvSpPr/>
            <p:nvPr/>
          </p:nvSpPr>
          <p:spPr>
            <a:xfrm>
              <a:off x="5050350" y="214245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0"/>
                  </a:moveTo>
                  <a:cubicBezTo>
                    <a:pt x="5488" y="0"/>
                    <a:pt x="7064" y="1576"/>
                    <a:pt x="7064" y="3503"/>
                  </a:cubicBezTo>
                  <a:cubicBezTo>
                    <a:pt x="7064" y="5487"/>
                    <a:pt x="5488" y="7122"/>
                    <a:pt x="3503" y="7063"/>
                  </a:cubicBezTo>
                  <a:cubicBezTo>
                    <a:pt x="1519" y="7063"/>
                    <a:pt x="1" y="5487"/>
                    <a:pt x="1" y="3503"/>
                  </a:cubicBezTo>
                  <a:cubicBezTo>
                    <a:pt x="1" y="1576"/>
                    <a:pt x="1577" y="0"/>
                    <a:pt x="35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6" name="Google Shape;11116;p24"/>
            <p:cNvSpPr/>
            <p:nvPr/>
          </p:nvSpPr>
          <p:spPr>
            <a:xfrm>
              <a:off x="3331350" y="410370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7122"/>
                  </a:moveTo>
                  <a:cubicBezTo>
                    <a:pt x="1576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0"/>
                  </a:cubicBezTo>
                  <a:cubicBezTo>
                    <a:pt x="5487" y="59"/>
                    <a:pt x="7063" y="1635"/>
                    <a:pt x="7063" y="3619"/>
                  </a:cubicBezTo>
                  <a:cubicBezTo>
                    <a:pt x="7063" y="5546"/>
                    <a:pt x="5487" y="7122"/>
                    <a:pt x="3503" y="71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7" name="Google Shape;11117;p24"/>
            <p:cNvSpPr/>
            <p:nvPr/>
          </p:nvSpPr>
          <p:spPr>
            <a:xfrm>
              <a:off x="4313425" y="1406975"/>
              <a:ext cx="178075" cy="176600"/>
            </a:xfrm>
            <a:custGeom>
              <a:avLst/>
              <a:gdLst/>
              <a:ahLst/>
              <a:cxnLst/>
              <a:rect l="l" t="t" r="r" b="b"/>
              <a:pathLst>
                <a:path w="7123" h="7064" extrusionOk="0">
                  <a:moveTo>
                    <a:pt x="1" y="3503"/>
                  </a:moveTo>
                  <a:cubicBezTo>
                    <a:pt x="1" y="1577"/>
                    <a:pt x="1577" y="1"/>
                    <a:pt x="3561" y="1"/>
                  </a:cubicBezTo>
                  <a:cubicBezTo>
                    <a:pt x="5546" y="1"/>
                    <a:pt x="7122" y="1577"/>
                    <a:pt x="7122" y="3561"/>
                  </a:cubicBezTo>
                  <a:cubicBezTo>
                    <a:pt x="7064" y="5488"/>
                    <a:pt x="5488" y="7064"/>
                    <a:pt x="3503" y="7064"/>
                  </a:cubicBezTo>
                  <a:cubicBezTo>
                    <a:pt x="1577" y="7064"/>
                    <a:pt x="1" y="5429"/>
                    <a:pt x="1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8" name="Google Shape;11118;p24"/>
            <p:cNvSpPr/>
            <p:nvPr/>
          </p:nvSpPr>
          <p:spPr>
            <a:xfrm>
              <a:off x="2352175" y="3126000"/>
              <a:ext cx="176600" cy="176575"/>
            </a:xfrm>
            <a:custGeom>
              <a:avLst/>
              <a:gdLst/>
              <a:ahLst/>
              <a:cxnLst/>
              <a:rect l="l" t="t" r="r" b="b"/>
              <a:pathLst>
                <a:path w="7064" h="7063" extrusionOk="0">
                  <a:moveTo>
                    <a:pt x="3561" y="7063"/>
                  </a:moveTo>
                  <a:cubicBezTo>
                    <a:pt x="1635" y="7063"/>
                    <a:pt x="1" y="5487"/>
                    <a:pt x="1" y="3561"/>
                  </a:cubicBezTo>
                  <a:cubicBezTo>
                    <a:pt x="1" y="1635"/>
                    <a:pt x="1577" y="0"/>
                    <a:pt x="3503" y="0"/>
                  </a:cubicBezTo>
                  <a:cubicBezTo>
                    <a:pt x="5429" y="0"/>
                    <a:pt x="7064" y="1576"/>
                    <a:pt x="7064" y="3502"/>
                  </a:cubicBezTo>
                  <a:cubicBezTo>
                    <a:pt x="7064" y="5429"/>
                    <a:pt x="5488" y="7063"/>
                    <a:pt x="3561" y="70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9" name="Google Shape;11119;p24"/>
            <p:cNvSpPr/>
            <p:nvPr/>
          </p:nvSpPr>
          <p:spPr>
            <a:xfrm>
              <a:off x="2841050" y="3861450"/>
              <a:ext cx="178050" cy="178075"/>
            </a:xfrm>
            <a:custGeom>
              <a:avLst/>
              <a:gdLst/>
              <a:ahLst/>
              <a:cxnLst/>
              <a:rect l="l" t="t" r="r" b="b"/>
              <a:pathLst>
                <a:path w="7122" h="7123" extrusionOk="0">
                  <a:moveTo>
                    <a:pt x="3502" y="1"/>
                  </a:moveTo>
                  <a:cubicBezTo>
                    <a:pt x="5428" y="1"/>
                    <a:pt x="7063" y="1577"/>
                    <a:pt x="7063" y="3503"/>
                  </a:cubicBezTo>
                  <a:cubicBezTo>
                    <a:pt x="7121" y="5429"/>
                    <a:pt x="5545" y="7064"/>
                    <a:pt x="3561" y="7064"/>
                  </a:cubicBezTo>
                  <a:cubicBezTo>
                    <a:pt x="1634" y="7122"/>
                    <a:pt x="58" y="5546"/>
                    <a:pt x="0" y="3561"/>
                  </a:cubicBezTo>
                  <a:cubicBezTo>
                    <a:pt x="0" y="1635"/>
                    <a:pt x="1576" y="59"/>
                    <a:pt x="35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0" name="Google Shape;11120;p24"/>
            <p:cNvSpPr/>
            <p:nvPr/>
          </p:nvSpPr>
          <p:spPr>
            <a:xfrm>
              <a:off x="2594425" y="361485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7063" y="3561"/>
                  </a:moveTo>
                  <a:cubicBezTo>
                    <a:pt x="7063" y="5487"/>
                    <a:pt x="5429" y="7121"/>
                    <a:pt x="3503" y="7063"/>
                  </a:cubicBezTo>
                  <a:cubicBezTo>
                    <a:pt x="1576" y="7063"/>
                    <a:pt x="0" y="5429"/>
                    <a:pt x="0" y="3503"/>
                  </a:cubicBezTo>
                  <a:cubicBezTo>
                    <a:pt x="59" y="1576"/>
                    <a:pt x="1635" y="0"/>
                    <a:pt x="3561" y="0"/>
                  </a:cubicBezTo>
                  <a:cubicBezTo>
                    <a:pt x="5487" y="59"/>
                    <a:pt x="7122" y="1635"/>
                    <a:pt x="7063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1" name="Google Shape;11121;p24"/>
            <p:cNvSpPr/>
            <p:nvPr/>
          </p:nvSpPr>
          <p:spPr>
            <a:xfrm>
              <a:off x="5050350" y="336822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7064" y="3503"/>
                  </a:moveTo>
                  <a:cubicBezTo>
                    <a:pt x="7064" y="5429"/>
                    <a:pt x="5429" y="7064"/>
                    <a:pt x="3503" y="7064"/>
                  </a:cubicBezTo>
                  <a:cubicBezTo>
                    <a:pt x="1635" y="7064"/>
                    <a:pt x="1" y="5487"/>
                    <a:pt x="1" y="3561"/>
                  </a:cubicBezTo>
                  <a:cubicBezTo>
                    <a:pt x="1" y="1635"/>
                    <a:pt x="1635" y="1"/>
                    <a:pt x="3562" y="1"/>
                  </a:cubicBezTo>
                  <a:cubicBezTo>
                    <a:pt x="5429" y="59"/>
                    <a:pt x="7005" y="1635"/>
                    <a:pt x="7064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2" name="Google Shape;11122;p24"/>
            <p:cNvSpPr/>
            <p:nvPr/>
          </p:nvSpPr>
          <p:spPr>
            <a:xfrm>
              <a:off x="3087650" y="140697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3561" y="1"/>
                  </a:moveTo>
                  <a:cubicBezTo>
                    <a:pt x="5487" y="1"/>
                    <a:pt x="7063" y="1635"/>
                    <a:pt x="7063" y="3503"/>
                  </a:cubicBezTo>
                  <a:cubicBezTo>
                    <a:pt x="7063" y="5429"/>
                    <a:pt x="5429" y="7064"/>
                    <a:pt x="3503" y="7005"/>
                  </a:cubicBezTo>
                  <a:cubicBezTo>
                    <a:pt x="1577" y="6947"/>
                    <a:pt x="1" y="5371"/>
                    <a:pt x="59" y="3503"/>
                  </a:cubicBezTo>
                  <a:cubicBezTo>
                    <a:pt x="59" y="1577"/>
                    <a:pt x="1693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3" name="Google Shape;11123;p24"/>
            <p:cNvSpPr/>
            <p:nvPr/>
          </p:nvSpPr>
          <p:spPr>
            <a:xfrm>
              <a:off x="4316350" y="4106625"/>
              <a:ext cx="172225" cy="173675"/>
            </a:xfrm>
            <a:custGeom>
              <a:avLst/>
              <a:gdLst/>
              <a:ahLst/>
              <a:cxnLst/>
              <a:rect l="l" t="t" r="r" b="b"/>
              <a:pathLst>
                <a:path w="6889" h="6947" extrusionOk="0">
                  <a:moveTo>
                    <a:pt x="6888" y="3502"/>
                  </a:moveTo>
                  <a:cubicBezTo>
                    <a:pt x="6888" y="5429"/>
                    <a:pt x="5312" y="6946"/>
                    <a:pt x="3386" y="6888"/>
                  </a:cubicBezTo>
                  <a:cubicBezTo>
                    <a:pt x="1460" y="6888"/>
                    <a:pt x="1" y="5370"/>
                    <a:pt x="1" y="3444"/>
                  </a:cubicBezTo>
                  <a:cubicBezTo>
                    <a:pt x="1" y="1518"/>
                    <a:pt x="1577" y="0"/>
                    <a:pt x="3503" y="0"/>
                  </a:cubicBezTo>
                  <a:cubicBezTo>
                    <a:pt x="5371" y="59"/>
                    <a:pt x="6888" y="1576"/>
                    <a:pt x="6888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4" name="Google Shape;11124;p24"/>
            <p:cNvSpPr/>
            <p:nvPr/>
          </p:nvSpPr>
          <p:spPr>
            <a:xfrm>
              <a:off x="2353650" y="2145375"/>
              <a:ext cx="172200" cy="172200"/>
            </a:xfrm>
            <a:custGeom>
              <a:avLst/>
              <a:gdLst/>
              <a:ahLst/>
              <a:cxnLst/>
              <a:rect l="l" t="t" r="r" b="b"/>
              <a:pathLst>
                <a:path w="6888" h="6888" extrusionOk="0">
                  <a:moveTo>
                    <a:pt x="6888" y="3444"/>
                  </a:moveTo>
                  <a:cubicBezTo>
                    <a:pt x="6888" y="5370"/>
                    <a:pt x="5429" y="6830"/>
                    <a:pt x="3502" y="6888"/>
                  </a:cubicBezTo>
                  <a:cubicBezTo>
                    <a:pt x="1518" y="6888"/>
                    <a:pt x="0" y="5370"/>
                    <a:pt x="59" y="3386"/>
                  </a:cubicBezTo>
                  <a:cubicBezTo>
                    <a:pt x="59" y="1459"/>
                    <a:pt x="1576" y="0"/>
                    <a:pt x="3502" y="0"/>
                  </a:cubicBezTo>
                  <a:cubicBezTo>
                    <a:pt x="5370" y="0"/>
                    <a:pt x="6888" y="1518"/>
                    <a:pt x="6888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5" name="Google Shape;11125;p24"/>
            <p:cNvSpPr/>
            <p:nvPr/>
          </p:nvSpPr>
          <p:spPr>
            <a:xfrm>
              <a:off x="4805200" y="1656525"/>
              <a:ext cx="172225" cy="170750"/>
            </a:xfrm>
            <a:custGeom>
              <a:avLst/>
              <a:gdLst/>
              <a:ahLst/>
              <a:cxnLst/>
              <a:rect l="l" t="t" r="r" b="b"/>
              <a:pathLst>
                <a:path w="6889" h="6830" extrusionOk="0">
                  <a:moveTo>
                    <a:pt x="6888" y="3386"/>
                  </a:moveTo>
                  <a:cubicBezTo>
                    <a:pt x="6888" y="5312"/>
                    <a:pt x="5371" y="6829"/>
                    <a:pt x="3503" y="6829"/>
                  </a:cubicBezTo>
                  <a:cubicBezTo>
                    <a:pt x="1518" y="6829"/>
                    <a:pt x="1" y="5312"/>
                    <a:pt x="59" y="3386"/>
                  </a:cubicBezTo>
                  <a:cubicBezTo>
                    <a:pt x="59" y="1459"/>
                    <a:pt x="1577" y="0"/>
                    <a:pt x="3503" y="0"/>
                  </a:cubicBezTo>
                  <a:cubicBezTo>
                    <a:pt x="5371" y="0"/>
                    <a:pt x="6888" y="1518"/>
                    <a:pt x="6888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6" name="Google Shape;11126;p24"/>
            <p:cNvSpPr/>
            <p:nvPr/>
          </p:nvSpPr>
          <p:spPr>
            <a:xfrm>
              <a:off x="3090575" y="4108075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6830" y="3444"/>
                  </a:moveTo>
                  <a:cubicBezTo>
                    <a:pt x="6830" y="5312"/>
                    <a:pt x="5312" y="6830"/>
                    <a:pt x="3386" y="6830"/>
                  </a:cubicBezTo>
                  <a:cubicBezTo>
                    <a:pt x="1518" y="6771"/>
                    <a:pt x="0" y="5254"/>
                    <a:pt x="59" y="3328"/>
                  </a:cubicBezTo>
                  <a:cubicBezTo>
                    <a:pt x="59" y="1460"/>
                    <a:pt x="1576" y="1"/>
                    <a:pt x="3444" y="1"/>
                  </a:cubicBezTo>
                  <a:cubicBezTo>
                    <a:pt x="5370" y="1"/>
                    <a:pt x="6830" y="1518"/>
                    <a:pt x="6830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7" name="Google Shape;11127;p24"/>
            <p:cNvSpPr/>
            <p:nvPr/>
          </p:nvSpPr>
          <p:spPr>
            <a:xfrm>
              <a:off x="2355100" y="3371150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3444" y="6830"/>
                  </a:moveTo>
                  <a:cubicBezTo>
                    <a:pt x="1518" y="6830"/>
                    <a:pt x="1" y="5312"/>
                    <a:pt x="1" y="3444"/>
                  </a:cubicBezTo>
                  <a:cubicBezTo>
                    <a:pt x="1" y="1518"/>
                    <a:pt x="1518" y="59"/>
                    <a:pt x="3386" y="0"/>
                  </a:cubicBezTo>
                  <a:cubicBezTo>
                    <a:pt x="5312" y="0"/>
                    <a:pt x="6830" y="1518"/>
                    <a:pt x="6830" y="3444"/>
                  </a:cubicBezTo>
                  <a:cubicBezTo>
                    <a:pt x="6830" y="5312"/>
                    <a:pt x="5312" y="6830"/>
                    <a:pt x="3444" y="68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8" name="Google Shape;11128;p24"/>
            <p:cNvSpPr/>
            <p:nvPr/>
          </p:nvSpPr>
          <p:spPr>
            <a:xfrm>
              <a:off x="5053275" y="1903125"/>
              <a:ext cx="170750" cy="170775"/>
            </a:xfrm>
            <a:custGeom>
              <a:avLst/>
              <a:gdLst/>
              <a:ahLst/>
              <a:cxnLst/>
              <a:rect l="l" t="t" r="r" b="b"/>
              <a:pathLst>
                <a:path w="6830" h="6831" extrusionOk="0">
                  <a:moveTo>
                    <a:pt x="3445" y="1"/>
                  </a:moveTo>
                  <a:cubicBezTo>
                    <a:pt x="5312" y="59"/>
                    <a:pt x="6830" y="1577"/>
                    <a:pt x="6772" y="3445"/>
                  </a:cubicBezTo>
                  <a:cubicBezTo>
                    <a:pt x="6772" y="5312"/>
                    <a:pt x="5254" y="6830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59" y="1518"/>
                    <a:pt x="1577" y="1"/>
                    <a:pt x="344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9" name="Google Shape;11129;p24"/>
            <p:cNvSpPr/>
            <p:nvPr/>
          </p:nvSpPr>
          <p:spPr>
            <a:xfrm>
              <a:off x="4564425" y="140990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2" y="3386"/>
                  </a:moveTo>
                  <a:cubicBezTo>
                    <a:pt x="6772" y="5195"/>
                    <a:pt x="5254" y="6771"/>
                    <a:pt x="3386" y="6771"/>
                  </a:cubicBezTo>
                  <a:cubicBezTo>
                    <a:pt x="1577" y="6771"/>
                    <a:pt x="1" y="5254"/>
                    <a:pt x="1" y="3444"/>
                  </a:cubicBezTo>
                  <a:cubicBezTo>
                    <a:pt x="1" y="1576"/>
                    <a:pt x="1518" y="59"/>
                    <a:pt x="3328" y="0"/>
                  </a:cubicBezTo>
                  <a:cubicBezTo>
                    <a:pt x="5196" y="0"/>
                    <a:pt x="6772" y="1518"/>
                    <a:pt x="6772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0" name="Google Shape;11130;p24"/>
            <p:cNvSpPr/>
            <p:nvPr/>
          </p:nvSpPr>
          <p:spPr>
            <a:xfrm>
              <a:off x="5296975" y="2635675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1" y="3386"/>
                  </a:moveTo>
                  <a:cubicBezTo>
                    <a:pt x="6771" y="5196"/>
                    <a:pt x="5254" y="6772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1" y="1577"/>
                    <a:pt x="1518" y="59"/>
                    <a:pt x="3328" y="1"/>
                  </a:cubicBezTo>
                  <a:cubicBezTo>
                    <a:pt x="5137" y="1"/>
                    <a:pt x="6713" y="1518"/>
                    <a:pt x="6771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1" name="Google Shape;11131;p24"/>
            <p:cNvSpPr/>
            <p:nvPr/>
          </p:nvSpPr>
          <p:spPr>
            <a:xfrm>
              <a:off x="4806675" y="3865850"/>
              <a:ext cx="170750" cy="169275"/>
            </a:xfrm>
            <a:custGeom>
              <a:avLst/>
              <a:gdLst/>
              <a:ahLst/>
              <a:cxnLst/>
              <a:rect l="l" t="t" r="r" b="b"/>
              <a:pathLst>
                <a:path w="6830" h="6771" extrusionOk="0">
                  <a:moveTo>
                    <a:pt x="3444" y="6771"/>
                  </a:moveTo>
                  <a:cubicBezTo>
                    <a:pt x="1576" y="6771"/>
                    <a:pt x="58" y="5253"/>
                    <a:pt x="0" y="3385"/>
                  </a:cubicBezTo>
                  <a:cubicBezTo>
                    <a:pt x="0" y="1518"/>
                    <a:pt x="1576" y="0"/>
                    <a:pt x="3444" y="0"/>
                  </a:cubicBezTo>
                  <a:cubicBezTo>
                    <a:pt x="5253" y="0"/>
                    <a:pt x="6771" y="1518"/>
                    <a:pt x="6771" y="3327"/>
                  </a:cubicBezTo>
                  <a:cubicBezTo>
                    <a:pt x="6829" y="5195"/>
                    <a:pt x="5253" y="6713"/>
                    <a:pt x="3444" y="677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2" name="Google Shape;11132;p24"/>
            <p:cNvSpPr/>
            <p:nvPr/>
          </p:nvSpPr>
          <p:spPr>
            <a:xfrm>
              <a:off x="5296975" y="2882300"/>
              <a:ext cx="169300" cy="170750"/>
            </a:xfrm>
            <a:custGeom>
              <a:avLst/>
              <a:gdLst/>
              <a:ahLst/>
              <a:cxnLst/>
              <a:rect l="l" t="t" r="r" b="b"/>
              <a:pathLst>
                <a:path w="6772" h="6830" extrusionOk="0">
                  <a:moveTo>
                    <a:pt x="6713" y="3444"/>
                  </a:moveTo>
                  <a:cubicBezTo>
                    <a:pt x="6713" y="5254"/>
                    <a:pt x="5137" y="6830"/>
                    <a:pt x="3328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9"/>
                  </a:cubicBezTo>
                  <a:cubicBezTo>
                    <a:pt x="5254" y="59"/>
                    <a:pt x="6771" y="1635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3" name="Google Shape;11133;p24"/>
            <p:cNvSpPr/>
            <p:nvPr/>
          </p:nvSpPr>
          <p:spPr>
            <a:xfrm>
              <a:off x="3827500" y="1167650"/>
              <a:ext cx="170750" cy="169300"/>
            </a:xfrm>
            <a:custGeom>
              <a:avLst/>
              <a:gdLst/>
              <a:ahLst/>
              <a:cxnLst/>
              <a:rect l="l" t="t" r="r" b="b"/>
              <a:pathLst>
                <a:path w="6830" h="6772" extrusionOk="0">
                  <a:moveTo>
                    <a:pt x="3386" y="6772"/>
                  </a:moveTo>
                  <a:cubicBezTo>
                    <a:pt x="1518" y="6714"/>
                    <a:pt x="0" y="5138"/>
                    <a:pt x="59" y="3328"/>
                  </a:cubicBezTo>
                  <a:cubicBezTo>
                    <a:pt x="59" y="1519"/>
                    <a:pt x="1635" y="1"/>
                    <a:pt x="3444" y="1"/>
                  </a:cubicBezTo>
                  <a:cubicBezTo>
                    <a:pt x="5254" y="1"/>
                    <a:pt x="6830" y="1635"/>
                    <a:pt x="6771" y="3445"/>
                  </a:cubicBezTo>
                  <a:cubicBezTo>
                    <a:pt x="6713" y="5254"/>
                    <a:pt x="5195" y="6772"/>
                    <a:pt x="3386" y="67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4" name="Google Shape;11134;p24"/>
            <p:cNvSpPr/>
            <p:nvPr/>
          </p:nvSpPr>
          <p:spPr>
            <a:xfrm>
              <a:off x="2603175" y="1656525"/>
              <a:ext cx="167850" cy="170750"/>
            </a:xfrm>
            <a:custGeom>
              <a:avLst/>
              <a:gdLst/>
              <a:ahLst/>
              <a:cxnLst/>
              <a:rect l="l" t="t" r="r" b="b"/>
              <a:pathLst>
                <a:path w="6714" h="6830" extrusionOk="0">
                  <a:moveTo>
                    <a:pt x="6713" y="3444"/>
                  </a:moveTo>
                  <a:cubicBezTo>
                    <a:pt x="6713" y="5253"/>
                    <a:pt x="5137" y="6829"/>
                    <a:pt x="3269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8"/>
                  </a:cubicBezTo>
                  <a:cubicBezTo>
                    <a:pt x="5254" y="58"/>
                    <a:pt x="6713" y="1634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5" name="Google Shape;11135;p24"/>
            <p:cNvSpPr/>
            <p:nvPr/>
          </p:nvSpPr>
          <p:spPr>
            <a:xfrm>
              <a:off x="3580875" y="116765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3445" y="6714"/>
                  </a:moveTo>
                  <a:cubicBezTo>
                    <a:pt x="1577" y="6772"/>
                    <a:pt x="1" y="5196"/>
                    <a:pt x="59" y="3328"/>
                  </a:cubicBezTo>
                  <a:cubicBezTo>
                    <a:pt x="59" y="1519"/>
                    <a:pt x="1577" y="1"/>
                    <a:pt x="3386" y="1"/>
                  </a:cubicBezTo>
                  <a:cubicBezTo>
                    <a:pt x="5254" y="1"/>
                    <a:pt x="6772" y="1577"/>
                    <a:pt x="6772" y="3386"/>
                  </a:cubicBezTo>
                  <a:cubicBezTo>
                    <a:pt x="6772" y="5196"/>
                    <a:pt x="5196" y="6714"/>
                    <a:pt x="3445" y="67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6" name="Google Shape;11136;p24"/>
            <p:cNvSpPr/>
            <p:nvPr/>
          </p:nvSpPr>
          <p:spPr>
            <a:xfrm>
              <a:off x="5054750" y="3620675"/>
              <a:ext cx="166375" cy="166375"/>
            </a:xfrm>
            <a:custGeom>
              <a:avLst/>
              <a:gdLst/>
              <a:ahLst/>
              <a:cxnLst/>
              <a:rect l="l" t="t" r="r" b="b"/>
              <a:pathLst>
                <a:path w="6655" h="6655" extrusionOk="0">
                  <a:moveTo>
                    <a:pt x="6654" y="3328"/>
                  </a:moveTo>
                  <a:cubicBezTo>
                    <a:pt x="6654" y="5196"/>
                    <a:pt x="5137" y="6655"/>
                    <a:pt x="3327" y="6655"/>
                  </a:cubicBezTo>
                  <a:cubicBezTo>
                    <a:pt x="1459" y="6597"/>
                    <a:pt x="0" y="5079"/>
                    <a:pt x="0" y="3270"/>
                  </a:cubicBezTo>
                  <a:cubicBezTo>
                    <a:pt x="58" y="1460"/>
                    <a:pt x="1518" y="1"/>
                    <a:pt x="3327" y="1"/>
                  </a:cubicBezTo>
                  <a:cubicBezTo>
                    <a:pt x="5195" y="1"/>
                    <a:pt x="6654" y="1518"/>
                    <a:pt x="6654" y="33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7" name="Google Shape;11137;p24"/>
            <p:cNvSpPr/>
            <p:nvPr/>
          </p:nvSpPr>
          <p:spPr>
            <a:xfrm>
              <a:off x="5296975" y="2391975"/>
              <a:ext cx="169300" cy="170775"/>
            </a:xfrm>
            <a:custGeom>
              <a:avLst/>
              <a:gdLst/>
              <a:ahLst/>
              <a:cxnLst/>
              <a:rect l="l" t="t" r="r" b="b"/>
              <a:pathLst>
                <a:path w="6772" h="6831" extrusionOk="0">
                  <a:moveTo>
                    <a:pt x="3269" y="6772"/>
                  </a:moveTo>
                  <a:cubicBezTo>
                    <a:pt x="1401" y="6655"/>
                    <a:pt x="1" y="5137"/>
                    <a:pt x="59" y="3328"/>
                  </a:cubicBezTo>
                  <a:cubicBezTo>
                    <a:pt x="176" y="1460"/>
                    <a:pt x="1693" y="1"/>
                    <a:pt x="3503" y="118"/>
                  </a:cubicBezTo>
                  <a:cubicBezTo>
                    <a:pt x="5371" y="234"/>
                    <a:pt x="6771" y="1694"/>
                    <a:pt x="6713" y="3503"/>
                  </a:cubicBezTo>
                  <a:cubicBezTo>
                    <a:pt x="6596" y="5371"/>
                    <a:pt x="5079" y="6830"/>
                    <a:pt x="3269" y="67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8" name="Google Shape;11138;p24"/>
            <p:cNvSpPr/>
            <p:nvPr/>
          </p:nvSpPr>
          <p:spPr>
            <a:xfrm>
              <a:off x="4562975" y="4111000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8"/>
                    <a:pt x="5137" y="6538"/>
                    <a:pt x="3327" y="6538"/>
                  </a:cubicBezTo>
                  <a:cubicBezTo>
                    <a:pt x="1459" y="6596"/>
                    <a:pt x="0" y="5137"/>
                    <a:pt x="0" y="3269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137" y="0"/>
                    <a:pt x="6538" y="1460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9" name="Google Shape;11139;p24"/>
            <p:cNvSpPr/>
            <p:nvPr/>
          </p:nvSpPr>
          <p:spPr>
            <a:xfrm>
              <a:off x="4072650" y="1169125"/>
              <a:ext cx="166375" cy="164925"/>
            </a:xfrm>
            <a:custGeom>
              <a:avLst/>
              <a:gdLst/>
              <a:ahLst/>
              <a:cxnLst/>
              <a:rect l="l" t="t" r="r" b="b"/>
              <a:pathLst>
                <a:path w="6655" h="6597" extrusionOk="0">
                  <a:moveTo>
                    <a:pt x="3328" y="0"/>
                  </a:moveTo>
                  <a:cubicBezTo>
                    <a:pt x="5196" y="0"/>
                    <a:pt x="6655" y="1518"/>
                    <a:pt x="6597" y="3327"/>
                  </a:cubicBezTo>
                  <a:cubicBezTo>
                    <a:pt x="6597" y="5195"/>
                    <a:pt x="5137" y="6596"/>
                    <a:pt x="3328" y="6596"/>
                  </a:cubicBezTo>
                  <a:cubicBezTo>
                    <a:pt x="1460" y="6596"/>
                    <a:pt x="1" y="5137"/>
                    <a:pt x="1" y="3269"/>
                  </a:cubicBezTo>
                  <a:cubicBezTo>
                    <a:pt x="59" y="1460"/>
                    <a:pt x="1518" y="0"/>
                    <a:pt x="33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0" name="Google Shape;11140;p24"/>
            <p:cNvSpPr/>
            <p:nvPr/>
          </p:nvSpPr>
          <p:spPr>
            <a:xfrm>
              <a:off x="2846875" y="1411350"/>
              <a:ext cx="166375" cy="167850"/>
            </a:xfrm>
            <a:custGeom>
              <a:avLst/>
              <a:gdLst/>
              <a:ahLst/>
              <a:cxnLst/>
              <a:rect l="l" t="t" r="r" b="b"/>
              <a:pathLst>
                <a:path w="6655" h="6714" extrusionOk="0">
                  <a:moveTo>
                    <a:pt x="6596" y="3386"/>
                  </a:moveTo>
                  <a:cubicBezTo>
                    <a:pt x="6596" y="5254"/>
                    <a:pt x="5079" y="6713"/>
                    <a:pt x="3269" y="6655"/>
                  </a:cubicBezTo>
                  <a:cubicBezTo>
                    <a:pt x="1401" y="6597"/>
                    <a:pt x="0" y="5137"/>
                    <a:pt x="0" y="3328"/>
                  </a:cubicBezTo>
                  <a:cubicBezTo>
                    <a:pt x="59" y="1460"/>
                    <a:pt x="1576" y="1"/>
                    <a:pt x="3386" y="59"/>
                  </a:cubicBezTo>
                  <a:cubicBezTo>
                    <a:pt x="5195" y="59"/>
                    <a:pt x="6655" y="1577"/>
                    <a:pt x="6596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1" name="Google Shape;11141;p24"/>
            <p:cNvSpPr/>
            <p:nvPr/>
          </p:nvSpPr>
          <p:spPr>
            <a:xfrm>
              <a:off x="5299900" y="3131825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9"/>
                    <a:pt x="5137" y="6538"/>
                    <a:pt x="3327" y="6597"/>
                  </a:cubicBezTo>
                  <a:cubicBezTo>
                    <a:pt x="1460" y="6597"/>
                    <a:pt x="0" y="5137"/>
                    <a:pt x="0" y="3269"/>
                  </a:cubicBezTo>
                  <a:cubicBezTo>
                    <a:pt x="0" y="1460"/>
                    <a:pt x="1401" y="1"/>
                    <a:pt x="3211" y="1"/>
                  </a:cubicBezTo>
                  <a:cubicBezTo>
                    <a:pt x="5078" y="1"/>
                    <a:pt x="6538" y="1402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2" name="Google Shape;11142;p24"/>
            <p:cNvSpPr/>
            <p:nvPr/>
          </p:nvSpPr>
          <p:spPr>
            <a:xfrm>
              <a:off x="2358025" y="1901675"/>
              <a:ext cx="164925" cy="164925"/>
            </a:xfrm>
            <a:custGeom>
              <a:avLst/>
              <a:gdLst/>
              <a:ahLst/>
              <a:cxnLst/>
              <a:rect l="l" t="t" r="r" b="b"/>
              <a:pathLst>
                <a:path w="6597" h="6597" extrusionOk="0">
                  <a:moveTo>
                    <a:pt x="3327" y="6596"/>
                  </a:moveTo>
                  <a:cubicBezTo>
                    <a:pt x="1518" y="6596"/>
                    <a:pt x="59" y="5195"/>
                    <a:pt x="0" y="3327"/>
                  </a:cubicBezTo>
                  <a:cubicBezTo>
                    <a:pt x="0" y="1518"/>
                    <a:pt x="1401" y="59"/>
                    <a:pt x="3269" y="59"/>
                  </a:cubicBezTo>
                  <a:cubicBezTo>
                    <a:pt x="5079" y="0"/>
                    <a:pt x="6538" y="1460"/>
                    <a:pt x="6538" y="3269"/>
                  </a:cubicBezTo>
                  <a:cubicBezTo>
                    <a:pt x="6596" y="5137"/>
                    <a:pt x="5137" y="6538"/>
                    <a:pt x="3327" y="659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3" name="Google Shape;11143;p24"/>
            <p:cNvSpPr/>
            <p:nvPr/>
          </p:nvSpPr>
          <p:spPr>
            <a:xfrm>
              <a:off x="3337175" y="1170575"/>
              <a:ext cx="164925" cy="163475"/>
            </a:xfrm>
            <a:custGeom>
              <a:avLst/>
              <a:gdLst/>
              <a:ahLst/>
              <a:cxnLst/>
              <a:rect l="l" t="t" r="r" b="b"/>
              <a:pathLst>
                <a:path w="6597" h="6539" extrusionOk="0">
                  <a:moveTo>
                    <a:pt x="3270" y="1"/>
                  </a:moveTo>
                  <a:cubicBezTo>
                    <a:pt x="5079" y="1"/>
                    <a:pt x="6538" y="1402"/>
                    <a:pt x="6538" y="3211"/>
                  </a:cubicBezTo>
                  <a:cubicBezTo>
                    <a:pt x="6597" y="5079"/>
                    <a:pt x="5138" y="6538"/>
                    <a:pt x="3328" y="6538"/>
                  </a:cubicBezTo>
                  <a:cubicBezTo>
                    <a:pt x="1460" y="6538"/>
                    <a:pt x="59" y="5137"/>
                    <a:pt x="1" y="3269"/>
                  </a:cubicBezTo>
                  <a:cubicBezTo>
                    <a:pt x="1" y="1460"/>
                    <a:pt x="1402" y="1"/>
                    <a:pt x="32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4" name="Google Shape;11144;p24"/>
            <p:cNvSpPr/>
            <p:nvPr/>
          </p:nvSpPr>
          <p:spPr>
            <a:xfrm>
              <a:off x="2601725" y="3864375"/>
              <a:ext cx="163450" cy="163475"/>
            </a:xfrm>
            <a:custGeom>
              <a:avLst/>
              <a:gdLst/>
              <a:ahLst/>
              <a:cxnLst/>
              <a:rect l="l" t="t" r="r" b="b"/>
              <a:pathLst>
                <a:path w="6538" h="6539" extrusionOk="0">
                  <a:moveTo>
                    <a:pt x="3269" y="1"/>
                  </a:moveTo>
                  <a:cubicBezTo>
                    <a:pt x="5137" y="1"/>
                    <a:pt x="6538" y="1460"/>
                    <a:pt x="6538" y="3328"/>
                  </a:cubicBezTo>
                  <a:cubicBezTo>
                    <a:pt x="6538" y="5137"/>
                    <a:pt x="5078" y="6538"/>
                    <a:pt x="3211" y="6538"/>
                  </a:cubicBezTo>
                  <a:cubicBezTo>
                    <a:pt x="1401" y="6538"/>
                    <a:pt x="0" y="5079"/>
                    <a:pt x="0" y="3269"/>
                  </a:cubicBezTo>
                  <a:cubicBezTo>
                    <a:pt x="0" y="1402"/>
                    <a:pt x="1460" y="1"/>
                    <a:pt x="32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5" name="Google Shape;11145;p24"/>
            <p:cNvSpPr/>
            <p:nvPr/>
          </p:nvSpPr>
          <p:spPr>
            <a:xfrm>
              <a:off x="2112875" y="28866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5020"/>
                    <a:pt x="5020" y="6480"/>
                    <a:pt x="3269" y="6480"/>
                  </a:cubicBezTo>
                  <a:cubicBezTo>
                    <a:pt x="1401" y="6480"/>
                    <a:pt x="0" y="5020"/>
                    <a:pt x="0" y="3211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020" y="0"/>
                    <a:pt x="6479" y="1460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6" name="Google Shape;11146;p24"/>
            <p:cNvSpPr/>
            <p:nvPr/>
          </p:nvSpPr>
          <p:spPr>
            <a:xfrm>
              <a:off x="3585250" y="4357600"/>
              <a:ext cx="162025" cy="163475"/>
            </a:xfrm>
            <a:custGeom>
              <a:avLst/>
              <a:gdLst/>
              <a:ahLst/>
              <a:cxnLst/>
              <a:rect l="l" t="t" r="r" b="b"/>
              <a:pathLst>
                <a:path w="6481" h="6539" extrusionOk="0">
                  <a:moveTo>
                    <a:pt x="3211" y="6538"/>
                  </a:moveTo>
                  <a:cubicBezTo>
                    <a:pt x="1460" y="6538"/>
                    <a:pt x="1" y="5079"/>
                    <a:pt x="1" y="3270"/>
                  </a:cubicBezTo>
                  <a:cubicBezTo>
                    <a:pt x="1" y="1460"/>
                    <a:pt x="1460" y="1"/>
                    <a:pt x="3270" y="59"/>
                  </a:cubicBezTo>
                  <a:cubicBezTo>
                    <a:pt x="5021" y="59"/>
                    <a:pt x="6480" y="1518"/>
                    <a:pt x="6480" y="3328"/>
                  </a:cubicBezTo>
                  <a:cubicBezTo>
                    <a:pt x="6480" y="5079"/>
                    <a:pt x="5021" y="6538"/>
                    <a:pt x="3211" y="653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7" name="Google Shape;11147;p24"/>
            <p:cNvSpPr/>
            <p:nvPr/>
          </p:nvSpPr>
          <p:spPr>
            <a:xfrm>
              <a:off x="383187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5020" y="0"/>
                    <a:pt x="6480" y="1401"/>
                    <a:pt x="6480" y="3269"/>
                  </a:cubicBezTo>
                  <a:cubicBezTo>
                    <a:pt x="6480" y="5020"/>
                    <a:pt x="5020" y="6479"/>
                    <a:pt x="3269" y="6479"/>
                  </a:cubicBezTo>
                  <a:cubicBezTo>
                    <a:pt x="1460" y="6479"/>
                    <a:pt x="1" y="5020"/>
                    <a:pt x="1" y="3211"/>
                  </a:cubicBezTo>
                  <a:cubicBezTo>
                    <a:pt x="1" y="1401"/>
                    <a:pt x="1401" y="0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8" name="Google Shape;11148;p24"/>
            <p:cNvSpPr/>
            <p:nvPr/>
          </p:nvSpPr>
          <p:spPr>
            <a:xfrm>
              <a:off x="2112875" y="26400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4962"/>
                    <a:pt x="5078" y="6422"/>
                    <a:pt x="3269" y="6480"/>
                  </a:cubicBezTo>
                  <a:cubicBezTo>
                    <a:pt x="1459" y="6480"/>
                    <a:pt x="0" y="5021"/>
                    <a:pt x="0" y="3211"/>
                  </a:cubicBezTo>
                  <a:cubicBezTo>
                    <a:pt x="0" y="1460"/>
                    <a:pt x="1459" y="1"/>
                    <a:pt x="3211" y="1"/>
                  </a:cubicBezTo>
                  <a:cubicBezTo>
                    <a:pt x="5020" y="1"/>
                    <a:pt x="6479" y="1402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9" name="Google Shape;11149;p24"/>
            <p:cNvSpPr/>
            <p:nvPr/>
          </p:nvSpPr>
          <p:spPr>
            <a:xfrm>
              <a:off x="2848325" y="41124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70" y="6480"/>
                  </a:moveTo>
                  <a:cubicBezTo>
                    <a:pt x="1518" y="6480"/>
                    <a:pt x="59" y="5020"/>
                    <a:pt x="1" y="3269"/>
                  </a:cubicBezTo>
                  <a:cubicBezTo>
                    <a:pt x="1" y="1460"/>
                    <a:pt x="1460" y="1"/>
                    <a:pt x="3211" y="1"/>
                  </a:cubicBezTo>
                  <a:cubicBezTo>
                    <a:pt x="5021" y="1"/>
                    <a:pt x="6480" y="1402"/>
                    <a:pt x="6480" y="3211"/>
                  </a:cubicBezTo>
                  <a:cubicBezTo>
                    <a:pt x="6480" y="4962"/>
                    <a:pt x="5079" y="6421"/>
                    <a:pt x="3270" y="64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0" name="Google Shape;11150;p24"/>
            <p:cNvSpPr/>
            <p:nvPr/>
          </p:nvSpPr>
          <p:spPr>
            <a:xfrm>
              <a:off x="2359475" y="36221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4962" y="0"/>
                    <a:pt x="6480" y="1459"/>
                    <a:pt x="6480" y="3211"/>
                  </a:cubicBezTo>
                  <a:cubicBezTo>
                    <a:pt x="6480" y="5020"/>
                    <a:pt x="5021" y="6479"/>
                    <a:pt x="3269" y="6479"/>
                  </a:cubicBezTo>
                  <a:cubicBezTo>
                    <a:pt x="1460" y="6479"/>
                    <a:pt x="1" y="5078"/>
                    <a:pt x="1" y="3269"/>
                  </a:cubicBezTo>
                  <a:cubicBezTo>
                    <a:pt x="1" y="1518"/>
                    <a:pt x="1402" y="59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1" name="Google Shape;11151;p24"/>
            <p:cNvSpPr/>
            <p:nvPr/>
          </p:nvSpPr>
          <p:spPr>
            <a:xfrm>
              <a:off x="4320725" y="11705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80" y="3211"/>
                  </a:moveTo>
                  <a:cubicBezTo>
                    <a:pt x="6480" y="5021"/>
                    <a:pt x="5021" y="6480"/>
                    <a:pt x="3269" y="6480"/>
                  </a:cubicBezTo>
                  <a:cubicBezTo>
                    <a:pt x="1518" y="6480"/>
                    <a:pt x="59" y="5021"/>
                    <a:pt x="59" y="3269"/>
                  </a:cubicBezTo>
                  <a:cubicBezTo>
                    <a:pt x="1" y="1518"/>
                    <a:pt x="1518" y="1"/>
                    <a:pt x="3269" y="59"/>
                  </a:cubicBezTo>
                  <a:cubicBezTo>
                    <a:pt x="5021" y="59"/>
                    <a:pt x="6480" y="1518"/>
                    <a:pt x="6480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2" name="Google Shape;11152;p24"/>
            <p:cNvSpPr/>
            <p:nvPr/>
          </p:nvSpPr>
          <p:spPr>
            <a:xfrm>
              <a:off x="407412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0" y="0"/>
                  </a:moveTo>
                  <a:cubicBezTo>
                    <a:pt x="5020" y="0"/>
                    <a:pt x="6479" y="1459"/>
                    <a:pt x="6479" y="3269"/>
                  </a:cubicBezTo>
                  <a:cubicBezTo>
                    <a:pt x="6479" y="4962"/>
                    <a:pt x="5020" y="6421"/>
                    <a:pt x="3269" y="6479"/>
                  </a:cubicBezTo>
                  <a:cubicBezTo>
                    <a:pt x="1518" y="6479"/>
                    <a:pt x="0" y="4962"/>
                    <a:pt x="58" y="3211"/>
                  </a:cubicBezTo>
                  <a:cubicBezTo>
                    <a:pt x="58" y="1459"/>
                    <a:pt x="1518" y="59"/>
                    <a:pt x="321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3" name="Google Shape;11153;p24"/>
            <p:cNvSpPr/>
            <p:nvPr/>
          </p:nvSpPr>
          <p:spPr>
            <a:xfrm>
              <a:off x="5301350" y="2149750"/>
              <a:ext cx="160550" cy="162000"/>
            </a:xfrm>
            <a:custGeom>
              <a:avLst/>
              <a:gdLst/>
              <a:ahLst/>
              <a:cxnLst/>
              <a:rect l="l" t="t" r="r" b="b"/>
              <a:pathLst>
                <a:path w="6422" h="6480" extrusionOk="0">
                  <a:moveTo>
                    <a:pt x="3211" y="6479"/>
                  </a:moveTo>
                  <a:cubicBezTo>
                    <a:pt x="1460" y="6479"/>
                    <a:pt x="1" y="5020"/>
                    <a:pt x="1" y="3269"/>
                  </a:cubicBezTo>
                  <a:cubicBezTo>
                    <a:pt x="1" y="1518"/>
                    <a:pt x="1460" y="59"/>
                    <a:pt x="3153" y="59"/>
                  </a:cubicBezTo>
                  <a:cubicBezTo>
                    <a:pt x="4962" y="0"/>
                    <a:pt x="6421" y="1518"/>
                    <a:pt x="6421" y="3269"/>
                  </a:cubicBezTo>
                  <a:cubicBezTo>
                    <a:pt x="6421" y="5020"/>
                    <a:pt x="4962" y="6479"/>
                    <a:pt x="3211" y="64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4" name="Google Shape;11154;p24"/>
            <p:cNvSpPr/>
            <p:nvPr/>
          </p:nvSpPr>
          <p:spPr>
            <a:xfrm>
              <a:off x="2112875" y="2396350"/>
              <a:ext cx="162000" cy="162025"/>
            </a:xfrm>
            <a:custGeom>
              <a:avLst/>
              <a:gdLst/>
              <a:ahLst/>
              <a:cxnLst/>
              <a:rect l="l" t="t" r="r" b="b"/>
              <a:pathLst>
                <a:path w="6480" h="6481" extrusionOk="0">
                  <a:moveTo>
                    <a:pt x="6421" y="3270"/>
                  </a:moveTo>
                  <a:cubicBezTo>
                    <a:pt x="6421" y="5021"/>
                    <a:pt x="4962" y="6480"/>
                    <a:pt x="3211" y="6480"/>
                  </a:cubicBezTo>
                  <a:cubicBezTo>
                    <a:pt x="1459" y="6422"/>
                    <a:pt x="0" y="4962"/>
                    <a:pt x="0" y="3270"/>
                  </a:cubicBezTo>
                  <a:cubicBezTo>
                    <a:pt x="59" y="1519"/>
                    <a:pt x="1518" y="1"/>
                    <a:pt x="3269" y="59"/>
                  </a:cubicBezTo>
                  <a:cubicBezTo>
                    <a:pt x="5020" y="59"/>
                    <a:pt x="6479" y="1519"/>
                    <a:pt x="6421" y="32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5" name="Google Shape;11155;p24"/>
            <p:cNvSpPr/>
            <p:nvPr/>
          </p:nvSpPr>
          <p:spPr>
            <a:xfrm>
              <a:off x="5301350" y="3376975"/>
              <a:ext cx="159075" cy="160550"/>
            </a:xfrm>
            <a:custGeom>
              <a:avLst/>
              <a:gdLst/>
              <a:ahLst/>
              <a:cxnLst/>
              <a:rect l="l" t="t" r="r" b="b"/>
              <a:pathLst>
                <a:path w="6363" h="6422" extrusionOk="0">
                  <a:moveTo>
                    <a:pt x="6363" y="3211"/>
                  </a:moveTo>
                  <a:cubicBezTo>
                    <a:pt x="6363" y="4962"/>
                    <a:pt x="4904" y="6422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59" y="1402"/>
                    <a:pt x="1460" y="1"/>
                    <a:pt x="3211" y="1"/>
                  </a:cubicBezTo>
                  <a:cubicBezTo>
                    <a:pt x="4904" y="1"/>
                    <a:pt x="6363" y="1460"/>
                    <a:pt x="636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6" name="Google Shape;11156;p24"/>
            <p:cNvSpPr/>
            <p:nvPr/>
          </p:nvSpPr>
          <p:spPr>
            <a:xfrm>
              <a:off x="3340100" y="4360525"/>
              <a:ext cx="159100" cy="159075"/>
            </a:xfrm>
            <a:custGeom>
              <a:avLst/>
              <a:gdLst/>
              <a:ahLst/>
              <a:cxnLst/>
              <a:rect l="l" t="t" r="r" b="b"/>
              <a:pathLst>
                <a:path w="6364" h="6363" extrusionOk="0">
                  <a:moveTo>
                    <a:pt x="6363" y="3153"/>
                  </a:moveTo>
                  <a:cubicBezTo>
                    <a:pt x="6363" y="4904"/>
                    <a:pt x="4904" y="6363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1" y="1460"/>
                    <a:pt x="1460" y="1"/>
                    <a:pt x="3153" y="1"/>
                  </a:cubicBezTo>
                  <a:cubicBezTo>
                    <a:pt x="4904" y="1"/>
                    <a:pt x="6363" y="1460"/>
                    <a:pt x="6363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7" name="Google Shape;11157;p24"/>
            <p:cNvSpPr/>
            <p:nvPr/>
          </p:nvSpPr>
          <p:spPr>
            <a:xfrm>
              <a:off x="2114325" y="3134750"/>
              <a:ext cx="159075" cy="159075"/>
            </a:xfrm>
            <a:custGeom>
              <a:avLst/>
              <a:gdLst/>
              <a:ahLst/>
              <a:cxnLst/>
              <a:rect l="l" t="t" r="r" b="b"/>
              <a:pathLst>
                <a:path w="6363" h="6363" extrusionOk="0">
                  <a:moveTo>
                    <a:pt x="3153" y="6363"/>
                  </a:moveTo>
                  <a:cubicBezTo>
                    <a:pt x="1460" y="6363"/>
                    <a:pt x="1" y="4904"/>
                    <a:pt x="1" y="3152"/>
                  </a:cubicBezTo>
                  <a:cubicBezTo>
                    <a:pt x="1" y="1460"/>
                    <a:pt x="1460" y="0"/>
                    <a:pt x="3153" y="0"/>
                  </a:cubicBezTo>
                  <a:cubicBezTo>
                    <a:pt x="4904" y="0"/>
                    <a:pt x="6363" y="1460"/>
                    <a:pt x="6363" y="3152"/>
                  </a:cubicBezTo>
                  <a:cubicBezTo>
                    <a:pt x="6363" y="4904"/>
                    <a:pt x="4904" y="6363"/>
                    <a:pt x="3153" y="63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8" name="Google Shape;11158;p24"/>
            <p:cNvSpPr/>
            <p:nvPr/>
          </p:nvSpPr>
          <p:spPr>
            <a:xfrm>
              <a:off x="4812500" y="1415725"/>
              <a:ext cx="159075" cy="157625"/>
            </a:xfrm>
            <a:custGeom>
              <a:avLst/>
              <a:gdLst/>
              <a:ahLst/>
              <a:cxnLst/>
              <a:rect l="l" t="t" r="r" b="b"/>
              <a:pathLst>
                <a:path w="6363" h="6305" extrusionOk="0">
                  <a:moveTo>
                    <a:pt x="6305" y="3153"/>
                  </a:moveTo>
                  <a:cubicBezTo>
                    <a:pt x="6363" y="4904"/>
                    <a:pt x="4904" y="6305"/>
                    <a:pt x="3153" y="6305"/>
                  </a:cubicBezTo>
                  <a:cubicBezTo>
                    <a:pt x="1401" y="6305"/>
                    <a:pt x="1" y="4904"/>
                    <a:pt x="1" y="3211"/>
                  </a:cubicBezTo>
                  <a:cubicBezTo>
                    <a:pt x="1" y="1460"/>
                    <a:pt x="1401" y="1"/>
                    <a:pt x="3211" y="1"/>
                  </a:cubicBezTo>
                  <a:cubicBezTo>
                    <a:pt x="4904" y="1"/>
                    <a:pt x="6305" y="1402"/>
                    <a:pt x="6305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9" name="Google Shape;11159;p24"/>
            <p:cNvSpPr/>
            <p:nvPr/>
          </p:nvSpPr>
          <p:spPr>
            <a:xfrm>
              <a:off x="5059125" y="1660900"/>
              <a:ext cx="159075" cy="160525"/>
            </a:xfrm>
            <a:custGeom>
              <a:avLst/>
              <a:gdLst/>
              <a:ahLst/>
              <a:cxnLst/>
              <a:rect l="l" t="t" r="r" b="b"/>
              <a:pathLst>
                <a:path w="6363" h="6421" extrusionOk="0">
                  <a:moveTo>
                    <a:pt x="6363" y="3269"/>
                  </a:moveTo>
                  <a:cubicBezTo>
                    <a:pt x="6304" y="5020"/>
                    <a:pt x="4845" y="6421"/>
                    <a:pt x="3094" y="6363"/>
                  </a:cubicBezTo>
                  <a:cubicBezTo>
                    <a:pt x="1343" y="6363"/>
                    <a:pt x="0" y="4903"/>
                    <a:pt x="0" y="3211"/>
                  </a:cubicBezTo>
                  <a:cubicBezTo>
                    <a:pt x="59" y="1401"/>
                    <a:pt x="1518" y="0"/>
                    <a:pt x="3269" y="59"/>
                  </a:cubicBezTo>
                  <a:cubicBezTo>
                    <a:pt x="4962" y="117"/>
                    <a:pt x="6363" y="1518"/>
                    <a:pt x="6363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0" name="Google Shape;11160;p24"/>
            <p:cNvSpPr/>
            <p:nvPr/>
          </p:nvSpPr>
          <p:spPr>
            <a:xfrm>
              <a:off x="3097875" y="1172050"/>
              <a:ext cx="157625" cy="159075"/>
            </a:xfrm>
            <a:custGeom>
              <a:avLst/>
              <a:gdLst/>
              <a:ahLst/>
              <a:cxnLst/>
              <a:rect l="l" t="t" r="r" b="b"/>
              <a:pathLst>
                <a:path w="6305" h="6363" extrusionOk="0">
                  <a:moveTo>
                    <a:pt x="6304" y="3152"/>
                  </a:moveTo>
                  <a:cubicBezTo>
                    <a:pt x="6304" y="4903"/>
                    <a:pt x="4903" y="6362"/>
                    <a:pt x="3152" y="6362"/>
                  </a:cubicBezTo>
                  <a:cubicBezTo>
                    <a:pt x="1401" y="6362"/>
                    <a:pt x="0" y="4962"/>
                    <a:pt x="0" y="3210"/>
                  </a:cubicBezTo>
                  <a:cubicBezTo>
                    <a:pt x="0" y="1459"/>
                    <a:pt x="1401" y="0"/>
                    <a:pt x="3152" y="58"/>
                  </a:cubicBezTo>
                  <a:cubicBezTo>
                    <a:pt x="4903" y="58"/>
                    <a:pt x="6304" y="1459"/>
                    <a:pt x="6304" y="31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1" name="Google Shape;11161;p24"/>
            <p:cNvSpPr/>
            <p:nvPr/>
          </p:nvSpPr>
          <p:spPr>
            <a:xfrm>
              <a:off x="4323650" y="4361975"/>
              <a:ext cx="156175" cy="156175"/>
            </a:xfrm>
            <a:custGeom>
              <a:avLst/>
              <a:gdLst/>
              <a:ahLst/>
              <a:cxnLst/>
              <a:rect l="l" t="t" r="r" b="b"/>
              <a:pathLst>
                <a:path w="6247" h="6247" extrusionOk="0">
                  <a:moveTo>
                    <a:pt x="3152" y="1"/>
                  </a:moveTo>
                  <a:cubicBezTo>
                    <a:pt x="4904" y="59"/>
                    <a:pt x="6246" y="1460"/>
                    <a:pt x="6246" y="3211"/>
                  </a:cubicBezTo>
                  <a:cubicBezTo>
                    <a:pt x="6188" y="4904"/>
                    <a:pt x="4845" y="6247"/>
                    <a:pt x="3094" y="6188"/>
                  </a:cubicBezTo>
                  <a:cubicBezTo>
                    <a:pt x="1343" y="6188"/>
                    <a:pt x="0" y="4787"/>
                    <a:pt x="59" y="3036"/>
                  </a:cubicBezTo>
                  <a:cubicBezTo>
                    <a:pt x="59" y="1343"/>
                    <a:pt x="1460" y="1"/>
                    <a:pt x="31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2" name="Google Shape;11162;p24"/>
            <p:cNvSpPr/>
            <p:nvPr/>
          </p:nvSpPr>
          <p:spPr>
            <a:xfrm>
              <a:off x="2609025" y="1417200"/>
              <a:ext cx="156150" cy="154700"/>
            </a:xfrm>
            <a:custGeom>
              <a:avLst/>
              <a:gdLst/>
              <a:ahLst/>
              <a:cxnLst/>
              <a:rect l="l" t="t" r="r" b="b"/>
              <a:pathLst>
                <a:path w="6246" h="6188" extrusionOk="0">
                  <a:moveTo>
                    <a:pt x="6187" y="3094"/>
                  </a:moveTo>
                  <a:cubicBezTo>
                    <a:pt x="6246" y="4787"/>
                    <a:pt x="4845" y="6188"/>
                    <a:pt x="3152" y="6188"/>
                  </a:cubicBezTo>
                  <a:cubicBezTo>
                    <a:pt x="1459" y="6188"/>
                    <a:pt x="58" y="4845"/>
                    <a:pt x="58" y="3152"/>
                  </a:cubicBezTo>
                  <a:cubicBezTo>
                    <a:pt x="0" y="1401"/>
                    <a:pt x="1401" y="59"/>
                    <a:pt x="3094" y="0"/>
                  </a:cubicBezTo>
                  <a:cubicBezTo>
                    <a:pt x="4786" y="0"/>
                    <a:pt x="6187" y="1401"/>
                    <a:pt x="618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3" name="Google Shape;11163;p24"/>
            <p:cNvSpPr/>
            <p:nvPr/>
          </p:nvSpPr>
          <p:spPr>
            <a:xfrm>
              <a:off x="5060575" y="387312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4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4"/>
                  </a:cubicBezTo>
                  <a:cubicBezTo>
                    <a:pt x="1" y="1343"/>
                    <a:pt x="1401" y="1"/>
                    <a:pt x="3094" y="1"/>
                  </a:cubicBezTo>
                  <a:cubicBezTo>
                    <a:pt x="4845" y="1"/>
                    <a:pt x="6188" y="1402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4" name="Google Shape;11164;p24"/>
            <p:cNvSpPr/>
            <p:nvPr/>
          </p:nvSpPr>
          <p:spPr>
            <a:xfrm>
              <a:off x="2115775" y="215412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787"/>
                    <a:pt x="4846" y="6129"/>
                    <a:pt x="3153" y="6188"/>
                  </a:cubicBezTo>
                  <a:cubicBezTo>
                    <a:pt x="1402" y="6188"/>
                    <a:pt x="1" y="4787"/>
                    <a:pt x="1" y="3036"/>
                  </a:cubicBezTo>
                  <a:cubicBezTo>
                    <a:pt x="59" y="1343"/>
                    <a:pt x="1402" y="0"/>
                    <a:pt x="3153" y="0"/>
                  </a:cubicBezTo>
                  <a:cubicBezTo>
                    <a:pt x="4846" y="0"/>
                    <a:pt x="6188" y="1343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5" name="Google Shape;11165;p24"/>
            <p:cNvSpPr/>
            <p:nvPr/>
          </p:nvSpPr>
          <p:spPr>
            <a:xfrm>
              <a:off x="4813950" y="411537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845"/>
                    <a:pt x="4787" y="6188"/>
                    <a:pt x="3095" y="6188"/>
                  </a:cubicBezTo>
                  <a:cubicBezTo>
                    <a:pt x="1402" y="6188"/>
                    <a:pt x="1" y="4728"/>
                    <a:pt x="59" y="3036"/>
                  </a:cubicBezTo>
                  <a:cubicBezTo>
                    <a:pt x="59" y="1401"/>
                    <a:pt x="1460" y="0"/>
                    <a:pt x="3095" y="0"/>
                  </a:cubicBezTo>
                  <a:cubicBezTo>
                    <a:pt x="4787" y="0"/>
                    <a:pt x="6188" y="1401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6" name="Google Shape;11166;p24"/>
            <p:cNvSpPr/>
            <p:nvPr/>
          </p:nvSpPr>
          <p:spPr>
            <a:xfrm>
              <a:off x="3099325" y="436197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5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5"/>
                  </a:cubicBezTo>
                  <a:cubicBezTo>
                    <a:pt x="1" y="1460"/>
                    <a:pt x="1343" y="59"/>
                    <a:pt x="3036" y="59"/>
                  </a:cubicBezTo>
                  <a:cubicBezTo>
                    <a:pt x="4729" y="1"/>
                    <a:pt x="6129" y="1402"/>
                    <a:pt x="612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7" name="Google Shape;11167;p24"/>
            <p:cNvSpPr/>
            <p:nvPr/>
          </p:nvSpPr>
          <p:spPr>
            <a:xfrm>
              <a:off x="2115775" y="3378450"/>
              <a:ext cx="156175" cy="156150"/>
            </a:xfrm>
            <a:custGeom>
              <a:avLst/>
              <a:gdLst/>
              <a:ahLst/>
              <a:cxnLst/>
              <a:rect l="l" t="t" r="r" b="b"/>
              <a:pathLst>
                <a:path w="6247" h="6246" extrusionOk="0">
                  <a:moveTo>
                    <a:pt x="3153" y="59"/>
                  </a:moveTo>
                  <a:cubicBezTo>
                    <a:pt x="4846" y="117"/>
                    <a:pt x="6247" y="1576"/>
                    <a:pt x="6188" y="3211"/>
                  </a:cubicBezTo>
                  <a:cubicBezTo>
                    <a:pt x="6130" y="4903"/>
                    <a:pt x="4671" y="6246"/>
                    <a:pt x="3036" y="6188"/>
                  </a:cubicBezTo>
                  <a:cubicBezTo>
                    <a:pt x="1343" y="6129"/>
                    <a:pt x="1" y="4728"/>
                    <a:pt x="59" y="3036"/>
                  </a:cubicBezTo>
                  <a:cubicBezTo>
                    <a:pt x="118" y="1343"/>
                    <a:pt x="1519" y="0"/>
                    <a:pt x="3153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8" name="Google Shape;11168;p24"/>
            <p:cNvSpPr/>
            <p:nvPr/>
          </p:nvSpPr>
          <p:spPr>
            <a:xfrm>
              <a:off x="2362400" y="1663800"/>
              <a:ext cx="156175" cy="154725"/>
            </a:xfrm>
            <a:custGeom>
              <a:avLst/>
              <a:gdLst/>
              <a:ahLst/>
              <a:cxnLst/>
              <a:rect l="l" t="t" r="r" b="b"/>
              <a:pathLst>
                <a:path w="6247" h="6189" extrusionOk="0">
                  <a:moveTo>
                    <a:pt x="59" y="3095"/>
                  </a:moveTo>
                  <a:cubicBezTo>
                    <a:pt x="59" y="1402"/>
                    <a:pt x="1518" y="1"/>
                    <a:pt x="3152" y="59"/>
                  </a:cubicBezTo>
                  <a:cubicBezTo>
                    <a:pt x="4845" y="59"/>
                    <a:pt x="6246" y="1519"/>
                    <a:pt x="6188" y="3211"/>
                  </a:cubicBezTo>
                  <a:cubicBezTo>
                    <a:pt x="6129" y="4846"/>
                    <a:pt x="4729" y="6188"/>
                    <a:pt x="3094" y="6188"/>
                  </a:cubicBezTo>
                  <a:cubicBezTo>
                    <a:pt x="1401" y="6188"/>
                    <a:pt x="0" y="4729"/>
                    <a:pt x="5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9" name="Google Shape;11169;p24"/>
            <p:cNvSpPr/>
            <p:nvPr/>
          </p:nvSpPr>
          <p:spPr>
            <a:xfrm>
              <a:off x="4571725" y="1174950"/>
              <a:ext cx="153250" cy="154725"/>
            </a:xfrm>
            <a:custGeom>
              <a:avLst/>
              <a:gdLst/>
              <a:ahLst/>
              <a:cxnLst/>
              <a:rect l="l" t="t" r="r" b="b"/>
              <a:pathLst>
                <a:path w="6130" h="6189" extrusionOk="0">
                  <a:moveTo>
                    <a:pt x="6129" y="3094"/>
                  </a:moveTo>
                  <a:cubicBezTo>
                    <a:pt x="6129" y="4729"/>
                    <a:pt x="4787" y="6130"/>
                    <a:pt x="3094" y="6130"/>
                  </a:cubicBezTo>
                  <a:cubicBezTo>
                    <a:pt x="1460" y="6188"/>
                    <a:pt x="0" y="4729"/>
                    <a:pt x="59" y="3036"/>
                  </a:cubicBezTo>
                  <a:cubicBezTo>
                    <a:pt x="59" y="1402"/>
                    <a:pt x="1460" y="1"/>
                    <a:pt x="3094" y="1"/>
                  </a:cubicBezTo>
                  <a:cubicBezTo>
                    <a:pt x="4728" y="1"/>
                    <a:pt x="6129" y="1402"/>
                    <a:pt x="6129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0" name="Google Shape;11170;p24"/>
            <p:cNvSpPr/>
            <p:nvPr/>
          </p:nvSpPr>
          <p:spPr>
            <a:xfrm>
              <a:off x="5308650" y="1911875"/>
              <a:ext cx="153250" cy="153250"/>
            </a:xfrm>
            <a:custGeom>
              <a:avLst/>
              <a:gdLst/>
              <a:ahLst/>
              <a:cxnLst/>
              <a:rect l="l" t="t" r="r" b="b"/>
              <a:pathLst>
                <a:path w="6130" h="6130" extrusionOk="0">
                  <a:moveTo>
                    <a:pt x="6129" y="3036"/>
                  </a:moveTo>
                  <a:cubicBezTo>
                    <a:pt x="6129" y="4671"/>
                    <a:pt x="4728" y="6071"/>
                    <a:pt x="3094" y="6130"/>
                  </a:cubicBezTo>
                  <a:cubicBezTo>
                    <a:pt x="1460" y="6130"/>
                    <a:pt x="0" y="4729"/>
                    <a:pt x="0" y="3036"/>
                  </a:cubicBezTo>
                  <a:cubicBezTo>
                    <a:pt x="0" y="1402"/>
                    <a:pt x="1401" y="1"/>
                    <a:pt x="3036" y="1"/>
                  </a:cubicBezTo>
                  <a:cubicBezTo>
                    <a:pt x="4728" y="1"/>
                    <a:pt x="6071" y="1402"/>
                    <a:pt x="6129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1" name="Google Shape;11171;p24"/>
            <p:cNvSpPr/>
            <p:nvPr/>
          </p:nvSpPr>
          <p:spPr>
            <a:xfrm>
              <a:off x="2855625" y="1173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3036"/>
                  </a:moveTo>
                  <a:cubicBezTo>
                    <a:pt x="5955" y="4670"/>
                    <a:pt x="4612" y="5954"/>
                    <a:pt x="2919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285"/>
                    <a:pt x="1343" y="0"/>
                    <a:pt x="2978" y="0"/>
                  </a:cubicBezTo>
                  <a:cubicBezTo>
                    <a:pt x="4670" y="59"/>
                    <a:pt x="5955" y="1343"/>
                    <a:pt x="5955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2" name="Google Shape;11172;p24"/>
            <p:cNvSpPr/>
            <p:nvPr/>
          </p:nvSpPr>
          <p:spPr>
            <a:xfrm>
              <a:off x="5307200" y="3627975"/>
              <a:ext cx="148850" cy="150325"/>
            </a:xfrm>
            <a:custGeom>
              <a:avLst/>
              <a:gdLst/>
              <a:ahLst/>
              <a:cxnLst/>
              <a:rect l="l" t="t" r="r" b="b"/>
              <a:pathLst>
                <a:path w="5954" h="6013" extrusionOk="0">
                  <a:moveTo>
                    <a:pt x="2977" y="6013"/>
                  </a:moveTo>
                  <a:cubicBezTo>
                    <a:pt x="1284" y="6013"/>
                    <a:pt x="0" y="4670"/>
                    <a:pt x="0" y="3036"/>
                  </a:cubicBezTo>
                  <a:cubicBezTo>
                    <a:pt x="0" y="1343"/>
                    <a:pt x="1343" y="1"/>
                    <a:pt x="3035" y="59"/>
                  </a:cubicBezTo>
                  <a:cubicBezTo>
                    <a:pt x="4670" y="59"/>
                    <a:pt x="5954" y="1402"/>
                    <a:pt x="5954" y="3036"/>
                  </a:cubicBezTo>
                  <a:cubicBezTo>
                    <a:pt x="5954" y="4729"/>
                    <a:pt x="4611" y="6013"/>
                    <a:pt x="2977" y="60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3" name="Google Shape;11173;p24"/>
            <p:cNvSpPr/>
            <p:nvPr/>
          </p:nvSpPr>
          <p:spPr>
            <a:xfrm>
              <a:off x="3839175" y="931250"/>
              <a:ext cx="147400" cy="148875"/>
            </a:xfrm>
            <a:custGeom>
              <a:avLst/>
              <a:gdLst/>
              <a:ahLst/>
              <a:cxnLst/>
              <a:rect l="l" t="t" r="r" b="b"/>
              <a:pathLst>
                <a:path w="5896" h="5955" extrusionOk="0">
                  <a:moveTo>
                    <a:pt x="2977" y="5955"/>
                  </a:moveTo>
                  <a:cubicBezTo>
                    <a:pt x="1285" y="5955"/>
                    <a:pt x="0" y="4612"/>
                    <a:pt x="0" y="2978"/>
                  </a:cubicBezTo>
                  <a:cubicBezTo>
                    <a:pt x="0" y="1285"/>
                    <a:pt x="1285" y="1"/>
                    <a:pt x="2977" y="1"/>
                  </a:cubicBezTo>
                  <a:cubicBezTo>
                    <a:pt x="4612" y="1"/>
                    <a:pt x="5896" y="1285"/>
                    <a:pt x="5896" y="2920"/>
                  </a:cubicBezTo>
                  <a:cubicBezTo>
                    <a:pt x="5896" y="4612"/>
                    <a:pt x="4612" y="5896"/>
                    <a:pt x="2977" y="595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4" name="Google Shape;11174;p24"/>
            <p:cNvSpPr/>
            <p:nvPr/>
          </p:nvSpPr>
          <p:spPr>
            <a:xfrm>
              <a:off x="2365325" y="3871675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4" y="2977"/>
                  </a:moveTo>
                  <a:cubicBezTo>
                    <a:pt x="5954" y="4670"/>
                    <a:pt x="4670" y="5954"/>
                    <a:pt x="3035" y="5954"/>
                  </a:cubicBezTo>
                  <a:cubicBezTo>
                    <a:pt x="1343" y="5954"/>
                    <a:pt x="0" y="4612"/>
                    <a:pt x="0" y="2919"/>
                  </a:cubicBezTo>
                  <a:cubicBezTo>
                    <a:pt x="59" y="1285"/>
                    <a:pt x="1343" y="0"/>
                    <a:pt x="3035" y="0"/>
                  </a:cubicBezTo>
                  <a:cubicBezTo>
                    <a:pt x="4670" y="0"/>
                    <a:pt x="5954" y="1343"/>
                    <a:pt x="5954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5" name="Google Shape;11175;p24"/>
            <p:cNvSpPr/>
            <p:nvPr/>
          </p:nvSpPr>
          <p:spPr>
            <a:xfrm>
              <a:off x="2607550" y="4118300"/>
              <a:ext cx="150325" cy="150325"/>
            </a:xfrm>
            <a:custGeom>
              <a:avLst/>
              <a:gdLst/>
              <a:ahLst/>
              <a:cxnLst/>
              <a:rect l="l" t="t" r="r" b="b"/>
              <a:pathLst>
                <a:path w="6013" h="6013" extrusionOk="0">
                  <a:moveTo>
                    <a:pt x="6013" y="2977"/>
                  </a:moveTo>
                  <a:cubicBezTo>
                    <a:pt x="6013" y="4611"/>
                    <a:pt x="4729" y="5954"/>
                    <a:pt x="3036" y="5954"/>
                  </a:cubicBezTo>
                  <a:cubicBezTo>
                    <a:pt x="1343" y="6012"/>
                    <a:pt x="1" y="4670"/>
                    <a:pt x="59" y="2977"/>
                  </a:cubicBezTo>
                  <a:cubicBezTo>
                    <a:pt x="59" y="1284"/>
                    <a:pt x="1343" y="0"/>
                    <a:pt x="3036" y="0"/>
                  </a:cubicBezTo>
                  <a:cubicBezTo>
                    <a:pt x="4670" y="0"/>
                    <a:pt x="6013" y="1343"/>
                    <a:pt x="6013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6" name="Google Shape;11176;p24"/>
            <p:cNvSpPr/>
            <p:nvPr/>
          </p:nvSpPr>
          <p:spPr>
            <a:xfrm>
              <a:off x="5553800" y="2892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1" y="2919"/>
                  </a:moveTo>
                  <a:cubicBezTo>
                    <a:pt x="1" y="1285"/>
                    <a:pt x="1343" y="1"/>
                    <a:pt x="3036" y="59"/>
                  </a:cubicBezTo>
                  <a:cubicBezTo>
                    <a:pt x="4670" y="59"/>
                    <a:pt x="5955" y="1402"/>
                    <a:pt x="5955" y="3095"/>
                  </a:cubicBezTo>
                  <a:cubicBezTo>
                    <a:pt x="5896" y="4729"/>
                    <a:pt x="4612" y="5955"/>
                    <a:pt x="2919" y="5955"/>
                  </a:cubicBezTo>
                  <a:cubicBezTo>
                    <a:pt x="1285" y="5955"/>
                    <a:pt x="1" y="4612"/>
                    <a:pt x="1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7" name="Google Shape;11177;p24"/>
            <p:cNvSpPr/>
            <p:nvPr/>
          </p:nvSpPr>
          <p:spPr>
            <a:xfrm>
              <a:off x="5553800" y="26459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2977"/>
                  </a:moveTo>
                  <a:cubicBezTo>
                    <a:pt x="5955" y="4670"/>
                    <a:pt x="4612" y="5954"/>
                    <a:pt x="2978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343"/>
                    <a:pt x="1285" y="59"/>
                    <a:pt x="2919" y="0"/>
                  </a:cubicBezTo>
                  <a:cubicBezTo>
                    <a:pt x="4612" y="0"/>
                    <a:pt x="5955" y="1284"/>
                    <a:pt x="5955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8" name="Google Shape;11178;p24"/>
            <p:cNvSpPr/>
            <p:nvPr/>
          </p:nvSpPr>
          <p:spPr>
            <a:xfrm>
              <a:off x="3592550" y="931250"/>
              <a:ext cx="147425" cy="148875"/>
            </a:xfrm>
            <a:custGeom>
              <a:avLst/>
              <a:gdLst/>
              <a:ahLst/>
              <a:cxnLst/>
              <a:rect l="l" t="t" r="r" b="b"/>
              <a:pathLst>
                <a:path w="5897" h="5955" extrusionOk="0">
                  <a:moveTo>
                    <a:pt x="5896" y="2978"/>
                  </a:moveTo>
                  <a:cubicBezTo>
                    <a:pt x="5896" y="4612"/>
                    <a:pt x="4612" y="5955"/>
                    <a:pt x="2919" y="5896"/>
                  </a:cubicBezTo>
                  <a:cubicBezTo>
                    <a:pt x="1285" y="5896"/>
                    <a:pt x="1" y="4612"/>
                    <a:pt x="1" y="2978"/>
                  </a:cubicBezTo>
                  <a:cubicBezTo>
                    <a:pt x="1" y="1285"/>
                    <a:pt x="1285" y="1"/>
                    <a:pt x="2978" y="1"/>
                  </a:cubicBezTo>
                  <a:cubicBezTo>
                    <a:pt x="4612" y="1"/>
                    <a:pt x="5896" y="1285"/>
                    <a:pt x="5896" y="29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9" name="Google Shape;11179;p24"/>
            <p:cNvSpPr/>
            <p:nvPr/>
          </p:nvSpPr>
          <p:spPr>
            <a:xfrm>
              <a:off x="4571725" y="4366375"/>
              <a:ext cx="147400" cy="147400"/>
            </a:xfrm>
            <a:custGeom>
              <a:avLst/>
              <a:gdLst/>
              <a:ahLst/>
              <a:cxnLst/>
              <a:rect l="l" t="t" r="r" b="b"/>
              <a:pathLst>
                <a:path w="5896" h="5896" extrusionOk="0">
                  <a:moveTo>
                    <a:pt x="5896" y="2977"/>
                  </a:moveTo>
                  <a:cubicBezTo>
                    <a:pt x="5896" y="4553"/>
                    <a:pt x="4553" y="5895"/>
                    <a:pt x="2919" y="5895"/>
                  </a:cubicBezTo>
                  <a:cubicBezTo>
                    <a:pt x="1285" y="5895"/>
                    <a:pt x="0" y="4553"/>
                    <a:pt x="0" y="2860"/>
                  </a:cubicBezTo>
                  <a:cubicBezTo>
                    <a:pt x="0" y="1226"/>
                    <a:pt x="1343" y="0"/>
                    <a:pt x="2977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0" name="Google Shape;11180;p24"/>
            <p:cNvSpPr/>
            <p:nvPr/>
          </p:nvSpPr>
          <p:spPr>
            <a:xfrm>
              <a:off x="5555275" y="24051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553" y="5837"/>
                    <a:pt x="2919" y="5837"/>
                  </a:cubicBezTo>
                  <a:cubicBezTo>
                    <a:pt x="1284" y="5837"/>
                    <a:pt x="0" y="4553"/>
                    <a:pt x="0" y="2919"/>
                  </a:cubicBezTo>
                  <a:cubicBezTo>
                    <a:pt x="0" y="1284"/>
                    <a:pt x="1284" y="0"/>
                    <a:pt x="2919" y="0"/>
                  </a:cubicBezTo>
                  <a:cubicBezTo>
                    <a:pt x="4495" y="0"/>
                    <a:pt x="5837" y="1284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1" name="Google Shape;11181;p24"/>
            <p:cNvSpPr/>
            <p:nvPr/>
          </p:nvSpPr>
          <p:spPr>
            <a:xfrm>
              <a:off x="2120150" y="1910425"/>
              <a:ext cx="147425" cy="147400"/>
            </a:xfrm>
            <a:custGeom>
              <a:avLst/>
              <a:gdLst/>
              <a:ahLst/>
              <a:cxnLst/>
              <a:rect l="l" t="t" r="r" b="b"/>
              <a:pathLst>
                <a:path w="5897" h="5896" extrusionOk="0">
                  <a:moveTo>
                    <a:pt x="5896" y="2919"/>
                  </a:moveTo>
                  <a:cubicBezTo>
                    <a:pt x="5896" y="4553"/>
                    <a:pt x="4612" y="5896"/>
                    <a:pt x="2978" y="5896"/>
                  </a:cubicBezTo>
                  <a:cubicBezTo>
                    <a:pt x="1344" y="5896"/>
                    <a:pt x="1" y="4612"/>
                    <a:pt x="1" y="2977"/>
                  </a:cubicBezTo>
                  <a:cubicBezTo>
                    <a:pt x="1" y="1343"/>
                    <a:pt x="1285" y="59"/>
                    <a:pt x="2920" y="1"/>
                  </a:cubicBezTo>
                  <a:cubicBezTo>
                    <a:pt x="4554" y="1"/>
                    <a:pt x="5838" y="1285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2" name="Google Shape;11182;p24"/>
            <p:cNvSpPr/>
            <p:nvPr/>
          </p:nvSpPr>
          <p:spPr>
            <a:xfrm>
              <a:off x="4081400" y="93272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5896" y="2919"/>
                  </a:moveTo>
                  <a:cubicBezTo>
                    <a:pt x="5896" y="4553"/>
                    <a:pt x="4554" y="5837"/>
                    <a:pt x="2919" y="5837"/>
                  </a:cubicBezTo>
                  <a:cubicBezTo>
                    <a:pt x="1285" y="5779"/>
                    <a:pt x="1" y="4437"/>
                    <a:pt x="59" y="2861"/>
                  </a:cubicBezTo>
                  <a:cubicBezTo>
                    <a:pt x="59" y="1226"/>
                    <a:pt x="1402" y="0"/>
                    <a:pt x="2978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3" name="Google Shape;11183;p24"/>
            <p:cNvSpPr/>
            <p:nvPr/>
          </p:nvSpPr>
          <p:spPr>
            <a:xfrm>
              <a:off x="5553800" y="314057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2978" y="1"/>
                  </a:moveTo>
                  <a:cubicBezTo>
                    <a:pt x="4554" y="1"/>
                    <a:pt x="5896" y="1402"/>
                    <a:pt x="5896" y="2978"/>
                  </a:cubicBezTo>
                  <a:cubicBezTo>
                    <a:pt x="5838" y="4554"/>
                    <a:pt x="4554" y="5838"/>
                    <a:pt x="2978" y="5838"/>
                  </a:cubicBezTo>
                  <a:cubicBezTo>
                    <a:pt x="1343" y="5838"/>
                    <a:pt x="1" y="4495"/>
                    <a:pt x="59" y="2861"/>
                  </a:cubicBezTo>
                  <a:cubicBezTo>
                    <a:pt x="59" y="1285"/>
                    <a:pt x="1402" y="1"/>
                    <a:pt x="29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4" name="Google Shape;11184;p24"/>
            <p:cNvSpPr/>
            <p:nvPr/>
          </p:nvSpPr>
          <p:spPr>
            <a:xfrm>
              <a:off x="5064950" y="14215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8" y="2977"/>
                  </a:moveTo>
                  <a:cubicBezTo>
                    <a:pt x="5838" y="4553"/>
                    <a:pt x="4495" y="5838"/>
                    <a:pt x="2919" y="5838"/>
                  </a:cubicBezTo>
                  <a:cubicBezTo>
                    <a:pt x="1343" y="5838"/>
                    <a:pt x="1" y="4495"/>
                    <a:pt x="59" y="2919"/>
                  </a:cubicBezTo>
                  <a:cubicBezTo>
                    <a:pt x="59" y="1343"/>
                    <a:pt x="1402" y="0"/>
                    <a:pt x="2978" y="59"/>
                  </a:cubicBezTo>
                  <a:cubicBezTo>
                    <a:pt x="4554" y="59"/>
                    <a:pt x="5838" y="1401"/>
                    <a:pt x="5838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5" name="Google Shape;11185;p24"/>
            <p:cNvSpPr/>
            <p:nvPr/>
          </p:nvSpPr>
          <p:spPr>
            <a:xfrm>
              <a:off x="3345950" y="9327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0" y="4437"/>
                    <a:pt x="0" y="2861"/>
                  </a:cubicBezTo>
                  <a:cubicBezTo>
                    <a:pt x="59" y="1284"/>
                    <a:pt x="1401" y="0"/>
                    <a:pt x="2977" y="0"/>
                  </a:cubicBezTo>
                  <a:cubicBezTo>
                    <a:pt x="4553" y="0"/>
                    <a:pt x="5837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6" name="Google Shape;11186;p24"/>
            <p:cNvSpPr/>
            <p:nvPr/>
          </p:nvSpPr>
          <p:spPr>
            <a:xfrm>
              <a:off x="2857100" y="43663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58" y="4553"/>
                    <a:pt x="0" y="2977"/>
                  </a:cubicBezTo>
                  <a:cubicBezTo>
                    <a:pt x="0" y="1401"/>
                    <a:pt x="1284" y="58"/>
                    <a:pt x="2860" y="58"/>
                  </a:cubicBezTo>
                  <a:cubicBezTo>
                    <a:pt x="4436" y="0"/>
                    <a:pt x="5779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7" name="Google Shape;11187;p24"/>
            <p:cNvSpPr/>
            <p:nvPr/>
          </p:nvSpPr>
          <p:spPr>
            <a:xfrm>
              <a:off x="2121625" y="3630900"/>
              <a:ext cx="144500" cy="145950"/>
            </a:xfrm>
            <a:custGeom>
              <a:avLst/>
              <a:gdLst/>
              <a:ahLst/>
              <a:cxnLst/>
              <a:rect l="l" t="t" r="r" b="b"/>
              <a:pathLst>
                <a:path w="5780" h="5838" extrusionOk="0">
                  <a:moveTo>
                    <a:pt x="2919" y="0"/>
                  </a:moveTo>
                  <a:cubicBezTo>
                    <a:pt x="4437" y="0"/>
                    <a:pt x="5779" y="1343"/>
                    <a:pt x="5779" y="2919"/>
                  </a:cubicBezTo>
                  <a:cubicBezTo>
                    <a:pt x="5779" y="4495"/>
                    <a:pt x="4437" y="5837"/>
                    <a:pt x="2861" y="5779"/>
                  </a:cubicBezTo>
                  <a:cubicBezTo>
                    <a:pt x="1285" y="5779"/>
                    <a:pt x="0" y="4437"/>
                    <a:pt x="0" y="2861"/>
                  </a:cubicBezTo>
                  <a:cubicBezTo>
                    <a:pt x="0" y="1343"/>
                    <a:pt x="1343" y="0"/>
                    <a:pt x="291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8" name="Google Shape;11188;p24"/>
            <p:cNvSpPr/>
            <p:nvPr/>
          </p:nvSpPr>
          <p:spPr>
            <a:xfrm>
              <a:off x="3840625" y="4611525"/>
              <a:ext cx="144500" cy="143025"/>
            </a:xfrm>
            <a:custGeom>
              <a:avLst/>
              <a:gdLst/>
              <a:ahLst/>
              <a:cxnLst/>
              <a:rect l="l" t="t" r="r" b="b"/>
              <a:pathLst>
                <a:path w="5780" h="5721" extrusionOk="0">
                  <a:moveTo>
                    <a:pt x="5779" y="2802"/>
                  </a:moveTo>
                  <a:cubicBezTo>
                    <a:pt x="5779" y="4378"/>
                    <a:pt x="4437" y="5721"/>
                    <a:pt x="2861" y="5721"/>
                  </a:cubicBezTo>
                  <a:cubicBezTo>
                    <a:pt x="1343" y="5721"/>
                    <a:pt x="59" y="4436"/>
                    <a:pt x="1" y="2860"/>
                  </a:cubicBezTo>
                  <a:cubicBezTo>
                    <a:pt x="1" y="1284"/>
                    <a:pt x="1285" y="0"/>
                    <a:pt x="2861" y="0"/>
                  </a:cubicBezTo>
                  <a:cubicBezTo>
                    <a:pt x="4437" y="0"/>
                    <a:pt x="5721" y="1226"/>
                    <a:pt x="5779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9" name="Google Shape;11189;p24"/>
            <p:cNvSpPr/>
            <p:nvPr/>
          </p:nvSpPr>
          <p:spPr>
            <a:xfrm>
              <a:off x="1879375" y="28954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1"/>
                  </a:moveTo>
                  <a:cubicBezTo>
                    <a:pt x="4437" y="1"/>
                    <a:pt x="5663" y="1285"/>
                    <a:pt x="5721" y="2861"/>
                  </a:cubicBezTo>
                  <a:cubicBezTo>
                    <a:pt x="5721" y="4437"/>
                    <a:pt x="4437" y="5721"/>
                    <a:pt x="2861" y="5721"/>
                  </a:cubicBezTo>
                  <a:cubicBezTo>
                    <a:pt x="1285" y="5721"/>
                    <a:pt x="1" y="4437"/>
                    <a:pt x="1" y="2861"/>
                  </a:cubicBezTo>
                  <a:cubicBezTo>
                    <a:pt x="1" y="1285"/>
                    <a:pt x="1285" y="59"/>
                    <a:pt x="28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0" name="Google Shape;11190;p24"/>
            <p:cNvSpPr/>
            <p:nvPr/>
          </p:nvSpPr>
          <p:spPr>
            <a:xfrm>
              <a:off x="1879375" y="26488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5720"/>
                  </a:moveTo>
                  <a:cubicBezTo>
                    <a:pt x="1285" y="5720"/>
                    <a:pt x="1" y="4436"/>
                    <a:pt x="1" y="2860"/>
                  </a:cubicBezTo>
                  <a:cubicBezTo>
                    <a:pt x="1" y="1284"/>
                    <a:pt x="1285" y="0"/>
                    <a:pt x="2919" y="0"/>
                  </a:cubicBezTo>
                  <a:cubicBezTo>
                    <a:pt x="4495" y="58"/>
                    <a:pt x="5721" y="1343"/>
                    <a:pt x="5721" y="2919"/>
                  </a:cubicBezTo>
                  <a:cubicBezTo>
                    <a:pt x="5663" y="4495"/>
                    <a:pt x="4437" y="5720"/>
                    <a:pt x="2861" y="57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1" name="Google Shape;11191;p24"/>
            <p:cNvSpPr/>
            <p:nvPr/>
          </p:nvSpPr>
          <p:spPr>
            <a:xfrm>
              <a:off x="3594025" y="4610050"/>
              <a:ext cx="143025" cy="144500"/>
            </a:xfrm>
            <a:custGeom>
              <a:avLst/>
              <a:gdLst/>
              <a:ahLst/>
              <a:cxnLst/>
              <a:rect l="l" t="t" r="r" b="b"/>
              <a:pathLst>
                <a:path w="5721" h="5780" extrusionOk="0">
                  <a:moveTo>
                    <a:pt x="2860" y="5780"/>
                  </a:moveTo>
                  <a:cubicBezTo>
                    <a:pt x="1284" y="5780"/>
                    <a:pt x="59" y="4495"/>
                    <a:pt x="0" y="2919"/>
                  </a:cubicBezTo>
                  <a:cubicBezTo>
                    <a:pt x="0" y="1343"/>
                    <a:pt x="1343" y="1"/>
                    <a:pt x="2919" y="59"/>
                  </a:cubicBezTo>
                  <a:cubicBezTo>
                    <a:pt x="4495" y="59"/>
                    <a:pt x="5720" y="1343"/>
                    <a:pt x="5720" y="2919"/>
                  </a:cubicBezTo>
                  <a:cubicBezTo>
                    <a:pt x="5720" y="4495"/>
                    <a:pt x="4436" y="5780"/>
                    <a:pt x="2860" y="57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2" name="Google Shape;11192;p24"/>
            <p:cNvSpPr/>
            <p:nvPr/>
          </p:nvSpPr>
          <p:spPr>
            <a:xfrm>
              <a:off x="5556725" y="215995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2802" y="5663"/>
                  </a:moveTo>
                  <a:cubicBezTo>
                    <a:pt x="1226" y="5663"/>
                    <a:pt x="0" y="4379"/>
                    <a:pt x="59" y="2803"/>
                  </a:cubicBezTo>
                  <a:cubicBezTo>
                    <a:pt x="59" y="1227"/>
                    <a:pt x="1343" y="1"/>
                    <a:pt x="2919" y="1"/>
                  </a:cubicBezTo>
                  <a:cubicBezTo>
                    <a:pt x="4495" y="59"/>
                    <a:pt x="5662" y="1285"/>
                    <a:pt x="5662" y="2861"/>
                  </a:cubicBezTo>
                  <a:cubicBezTo>
                    <a:pt x="5662" y="4437"/>
                    <a:pt x="4437" y="5663"/>
                    <a:pt x="2802" y="56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3" name="Google Shape;11193;p24"/>
            <p:cNvSpPr/>
            <p:nvPr/>
          </p:nvSpPr>
          <p:spPr>
            <a:xfrm>
              <a:off x="4821250" y="11808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60"/>
                  </a:moveTo>
                  <a:cubicBezTo>
                    <a:pt x="5663" y="4436"/>
                    <a:pt x="4379" y="5662"/>
                    <a:pt x="2803" y="5662"/>
                  </a:cubicBezTo>
                  <a:cubicBezTo>
                    <a:pt x="1227" y="5662"/>
                    <a:pt x="1" y="4436"/>
                    <a:pt x="1" y="2802"/>
                  </a:cubicBezTo>
                  <a:cubicBezTo>
                    <a:pt x="1" y="1284"/>
                    <a:pt x="1227" y="59"/>
                    <a:pt x="2744" y="59"/>
                  </a:cubicBezTo>
                  <a:cubicBezTo>
                    <a:pt x="4379" y="0"/>
                    <a:pt x="5604" y="1226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4" name="Google Shape;11194;p24"/>
            <p:cNvSpPr/>
            <p:nvPr/>
          </p:nvSpPr>
          <p:spPr>
            <a:xfrm>
              <a:off x="5314475" y="16711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03"/>
                  </a:moveTo>
                  <a:cubicBezTo>
                    <a:pt x="5663" y="4379"/>
                    <a:pt x="4437" y="5663"/>
                    <a:pt x="2803" y="5663"/>
                  </a:cubicBezTo>
                  <a:cubicBezTo>
                    <a:pt x="1227" y="5663"/>
                    <a:pt x="1" y="4379"/>
                    <a:pt x="1" y="2803"/>
                  </a:cubicBezTo>
                  <a:cubicBezTo>
                    <a:pt x="1" y="1227"/>
                    <a:pt x="1227" y="1"/>
                    <a:pt x="2803" y="1"/>
                  </a:cubicBezTo>
                  <a:cubicBezTo>
                    <a:pt x="4379" y="1"/>
                    <a:pt x="5663" y="1227"/>
                    <a:pt x="566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5" name="Google Shape;11195;p24"/>
            <p:cNvSpPr/>
            <p:nvPr/>
          </p:nvSpPr>
          <p:spPr>
            <a:xfrm>
              <a:off x="1880850" y="2408025"/>
              <a:ext cx="140100" cy="140125"/>
            </a:xfrm>
            <a:custGeom>
              <a:avLst/>
              <a:gdLst/>
              <a:ahLst/>
              <a:cxnLst/>
              <a:rect l="l" t="t" r="r" b="b"/>
              <a:pathLst>
                <a:path w="5604" h="5605" extrusionOk="0">
                  <a:moveTo>
                    <a:pt x="5604" y="2803"/>
                  </a:moveTo>
                  <a:cubicBezTo>
                    <a:pt x="5604" y="4379"/>
                    <a:pt x="4378" y="5604"/>
                    <a:pt x="2744" y="5604"/>
                  </a:cubicBezTo>
                  <a:cubicBezTo>
                    <a:pt x="1226" y="5546"/>
                    <a:pt x="0" y="4379"/>
                    <a:pt x="0" y="2803"/>
                  </a:cubicBezTo>
                  <a:cubicBezTo>
                    <a:pt x="0" y="1227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6" name="Google Shape;11196;p24"/>
            <p:cNvSpPr/>
            <p:nvPr/>
          </p:nvSpPr>
          <p:spPr>
            <a:xfrm>
              <a:off x="5067875" y="4122675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2802" y="5604"/>
                  </a:moveTo>
                  <a:cubicBezTo>
                    <a:pt x="1226" y="5604"/>
                    <a:pt x="0" y="4378"/>
                    <a:pt x="0" y="2802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78" y="0"/>
                    <a:pt x="5604" y="1284"/>
                    <a:pt x="5604" y="2860"/>
                  </a:cubicBezTo>
                  <a:cubicBezTo>
                    <a:pt x="5604" y="4378"/>
                    <a:pt x="4378" y="5604"/>
                    <a:pt x="2802" y="56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7" name="Google Shape;11197;p24"/>
            <p:cNvSpPr/>
            <p:nvPr/>
          </p:nvSpPr>
          <p:spPr>
            <a:xfrm>
              <a:off x="4330950" y="934175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2" y="2861"/>
                  </a:moveTo>
                  <a:cubicBezTo>
                    <a:pt x="5662" y="4437"/>
                    <a:pt x="4436" y="5663"/>
                    <a:pt x="2860" y="5663"/>
                  </a:cubicBezTo>
                  <a:cubicBezTo>
                    <a:pt x="1226" y="5663"/>
                    <a:pt x="0" y="4379"/>
                    <a:pt x="59" y="2803"/>
                  </a:cubicBezTo>
                  <a:cubicBezTo>
                    <a:pt x="59" y="1226"/>
                    <a:pt x="1284" y="59"/>
                    <a:pt x="2860" y="59"/>
                  </a:cubicBezTo>
                  <a:cubicBezTo>
                    <a:pt x="4436" y="1"/>
                    <a:pt x="5662" y="1285"/>
                    <a:pt x="5662" y="28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8" name="Google Shape;11198;p24"/>
            <p:cNvSpPr/>
            <p:nvPr/>
          </p:nvSpPr>
          <p:spPr>
            <a:xfrm>
              <a:off x="4085800" y="4617350"/>
              <a:ext cx="140100" cy="138650"/>
            </a:xfrm>
            <a:custGeom>
              <a:avLst/>
              <a:gdLst/>
              <a:ahLst/>
              <a:cxnLst/>
              <a:rect l="l" t="t" r="r" b="b"/>
              <a:pathLst>
                <a:path w="5604" h="5546" extrusionOk="0">
                  <a:moveTo>
                    <a:pt x="2802" y="5546"/>
                  </a:moveTo>
                  <a:cubicBezTo>
                    <a:pt x="1226" y="5546"/>
                    <a:pt x="0" y="4320"/>
                    <a:pt x="0" y="2744"/>
                  </a:cubicBezTo>
                  <a:cubicBezTo>
                    <a:pt x="0" y="1168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ubicBezTo>
                    <a:pt x="5604" y="4379"/>
                    <a:pt x="4378" y="5546"/>
                    <a:pt x="2802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9" name="Google Shape;11199;p24"/>
            <p:cNvSpPr/>
            <p:nvPr/>
          </p:nvSpPr>
          <p:spPr>
            <a:xfrm>
              <a:off x="5558175" y="3387200"/>
              <a:ext cx="140125" cy="140125"/>
            </a:xfrm>
            <a:custGeom>
              <a:avLst/>
              <a:gdLst/>
              <a:ahLst/>
              <a:cxnLst/>
              <a:rect l="l" t="t" r="r" b="b"/>
              <a:pathLst>
                <a:path w="5605" h="5605" extrusionOk="0">
                  <a:moveTo>
                    <a:pt x="2744" y="5546"/>
                  </a:moveTo>
                  <a:cubicBezTo>
                    <a:pt x="1227" y="5546"/>
                    <a:pt x="1" y="4320"/>
                    <a:pt x="1" y="2744"/>
                  </a:cubicBezTo>
                  <a:cubicBezTo>
                    <a:pt x="1" y="1226"/>
                    <a:pt x="1285" y="0"/>
                    <a:pt x="2803" y="0"/>
                  </a:cubicBezTo>
                  <a:cubicBezTo>
                    <a:pt x="4379" y="0"/>
                    <a:pt x="5604" y="1285"/>
                    <a:pt x="5546" y="2802"/>
                  </a:cubicBezTo>
                  <a:cubicBezTo>
                    <a:pt x="5546" y="4378"/>
                    <a:pt x="4320" y="5604"/>
                    <a:pt x="2744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0" name="Google Shape;11200;p24"/>
            <p:cNvSpPr/>
            <p:nvPr/>
          </p:nvSpPr>
          <p:spPr>
            <a:xfrm>
              <a:off x="2369700" y="1424500"/>
              <a:ext cx="141575" cy="140100"/>
            </a:xfrm>
            <a:custGeom>
              <a:avLst/>
              <a:gdLst/>
              <a:ahLst/>
              <a:cxnLst/>
              <a:rect l="l" t="t" r="r" b="b"/>
              <a:pathLst>
                <a:path w="5663" h="5604" extrusionOk="0">
                  <a:moveTo>
                    <a:pt x="5604" y="2860"/>
                  </a:moveTo>
                  <a:cubicBezTo>
                    <a:pt x="5546" y="4436"/>
                    <a:pt x="4320" y="5604"/>
                    <a:pt x="2744" y="5604"/>
                  </a:cubicBezTo>
                  <a:cubicBezTo>
                    <a:pt x="1226" y="5545"/>
                    <a:pt x="0" y="4320"/>
                    <a:pt x="59" y="2744"/>
                  </a:cubicBezTo>
                  <a:cubicBezTo>
                    <a:pt x="59" y="1226"/>
                    <a:pt x="1343" y="0"/>
                    <a:pt x="2860" y="59"/>
                  </a:cubicBezTo>
                  <a:cubicBezTo>
                    <a:pt x="4437" y="59"/>
                    <a:pt x="5662" y="1343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1" name="Google Shape;11201;p24"/>
            <p:cNvSpPr/>
            <p:nvPr/>
          </p:nvSpPr>
          <p:spPr>
            <a:xfrm>
              <a:off x="3350325" y="4612975"/>
              <a:ext cx="138650" cy="138650"/>
            </a:xfrm>
            <a:custGeom>
              <a:avLst/>
              <a:gdLst/>
              <a:ahLst/>
              <a:cxnLst/>
              <a:rect l="l" t="t" r="r" b="b"/>
              <a:pathLst>
                <a:path w="5546" h="5546" extrusionOk="0">
                  <a:moveTo>
                    <a:pt x="2802" y="1"/>
                  </a:moveTo>
                  <a:cubicBezTo>
                    <a:pt x="4320" y="1"/>
                    <a:pt x="5546" y="1226"/>
                    <a:pt x="5546" y="2802"/>
                  </a:cubicBezTo>
                  <a:cubicBezTo>
                    <a:pt x="5546" y="4320"/>
                    <a:pt x="4320" y="5546"/>
                    <a:pt x="2744" y="5546"/>
                  </a:cubicBezTo>
                  <a:cubicBezTo>
                    <a:pt x="1226" y="5546"/>
                    <a:pt x="0" y="4320"/>
                    <a:pt x="0" y="2802"/>
                  </a:cubicBezTo>
                  <a:cubicBezTo>
                    <a:pt x="0" y="1226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2" name="Google Shape;11202;p24"/>
            <p:cNvSpPr/>
            <p:nvPr/>
          </p:nvSpPr>
          <p:spPr>
            <a:xfrm>
              <a:off x="5311575" y="388042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5545" y="2802"/>
                  </a:moveTo>
                  <a:cubicBezTo>
                    <a:pt x="5545" y="4320"/>
                    <a:pt x="4320" y="5604"/>
                    <a:pt x="2744" y="5546"/>
                  </a:cubicBezTo>
                  <a:cubicBezTo>
                    <a:pt x="1284" y="5546"/>
                    <a:pt x="0" y="4320"/>
                    <a:pt x="0" y="2802"/>
                  </a:cubicBezTo>
                  <a:cubicBezTo>
                    <a:pt x="0" y="1285"/>
                    <a:pt x="1284" y="1"/>
                    <a:pt x="2802" y="1"/>
                  </a:cubicBezTo>
                  <a:cubicBezTo>
                    <a:pt x="4320" y="59"/>
                    <a:pt x="5545" y="1285"/>
                    <a:pt x="5545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3" name="Google Shape;11203;p24"/>
            <p:cNvSpPr/>
            <p:nvPr/>
          </p:nvSpPr>
          <p:spPr>
            <a:xfrm>
              <a:off x="3106625" y="935650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5604" y="2802"/>
                  </a:moveTo>
                  <a:cubicBezTo>
                    <a:pt x="5604" y="4320"/>
                    <a:pt x="4320" y="5604"/>
                    <a:pt x="2744" y="5545"/>
                  </a:cubicBezTo>
                  <a:cubicBezTo>
                    <a:pt x="1226" y="5545"/>
                    <a:pt x="0" y="4320"/>
                    <a:pt x="0" y="2744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20" y="0"/>
                    <a:pt x="5604" y="1284"/>
                    <a:pt x="5546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4" name="Google Shape;11204;p24"/>
            <p:cNvSpPr/>
            <p:nvPr/>
          </p:nvSpPr>
          <p:spPr>
            <a:xfrm>
              <a:off x="1876475" y="3144950"/>
              <a:ext cx="140100" cy="138675"/>
            </a:xfrm>
            <a:custGeom>
              <a:avLst/>
              <a:gdLst/>
              <a:ahLst/>
              <a:cxnLst/>
              <a:rect l="l" t="t" r="r" b="b"/>
              <a:pathLst>
                <a:path w="5604" h="5547" extrusionOk="0">
                  <a:moveTo>
                    <a:pt x="2802" y="1"/>
                  </a:moveTo>
                  <a:cubicBezTo>
                    <a:pt x="4320" y="1"/>
                    <a:pt x="5604" y="1227"/>
                    <a:pt x="5604" y="2744"/>
                  </a:cubicBezTo>
                  <a:cubicBezTo>
                    <a:pt x="5604" y="4320"/>
                    <a:pt x="4378" y="5546"/>
                    <a:pt x="2802" y="5546"/>
                  </a:cubicBezTo>
                  <a:cubicBezTo>
                    <a:pt x="1284" y="5546"/>
                    <a:pt x="58" y="4320"/>
                    <a:pt x="58" y="2803"/>
                  </a:cubicBezTo>
                  <a:cubicBezTo>
                    <a:pt x="0" y="1285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5" name="Google Shape;11205;p24"/>
            <p:cNvSpPr/>
            <p:nvPr/>
          </p:nvSpPr>
          <p:spPr>
            <a:xfrm>
              <a:off x="2617775" y="117787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2802" y="59"/>
                  </a:moveTo>
                  <a:cubicBezTo>
                    <a:pt x="4320" y="59"/>
                    <a:pt x="5546" y="1343"/>
                    <a:pt x="5546" y="2802"/>
                  </a:cubicBezTo>
                  <a:cubicBezTo>
                    <a:pt x="5546" y="4378"/>
                    <a:pt x="4203" y="5604"/>
                    <a:pt x="2685" y="5604"/>
                  </a:cubicBezTo>
                  <a:cubicBezTo>
                    <a:pt x="1226" y="5546"/>
                    <a:pt x="0" y="4262"/>
                    <a:pt x="0" y="2744"/>
                  </a:cubicBezTo>
                  <a:cubicBezTo>
                    <a:pt x="59" y="1285"/>
                    <a:pt x="1284" y="1"/>
                    <a:pt x="2802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6" name="Google Shape;11206;p24"/>
            <p:cNvSpPr/>
            <p:nvPr/>
          </p:nvSpPr>
          <p:spPr>
            <a:xfrm>
              <a:off x="4822725" y="4370750"/>
              <a:ext cx="137175" cy="137175"/>
            </a:xfrm>
            <a:custGeom>
              <a:avLst/>
              <a:gdLst/>
              <a:ahLst/>
              <a:cxnLst/>
              <a:rect l="l" t="t" r="r" b="b"/>
              <a:pathLst>
                <a:path w="5487" h="5487" extrusionOk="0">
                  <a:moveTo>
                    <a:pt x="0" y="2744"/>
                  </a:moveTo>
                  <a:cubicBezTo>
                    <a:pt x="0" y="1284"/>
                    <a:pt x="1284" y="0"/>
                    <a:pt x="2802" y="0"/>
                  </a:cubicBezTo>
                  <a:cubicBezTo>
                    <a:pt x="4261" y="0"/>
                    <a:pt x="5487" y="1284"/>
                    <a:pt x="5487" y="2802"/>
                  </a:cubicBezTo>
                  <a:cubicBezTo>
                    <a:pt x="5487" y="4261"/>
                    <a:pt x="4203" y="5487"/>
                    <a:pt x="2744" y="5487"/>
                  </a:cubicBezTo>
                  <a:cubicBezTo>
                    <a:pt x="1284" y="5487"/>
                    <a:pt x="0" y="4203"/>
                    <a:pt x="0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7" name="Google Shape;11207;p24"/>
            <p:cNvSpPr/>
            <p:nvPr/>
          </p:nvSpPr>
          <p:spPr>
            <a:xfrm>
              <a:off x="2124550" y="1672575"/>
              <a:ext cx="138650" cy="137175"/>
            </a:xfrm>
            <a:custGeom>
              <a:avLst/>
              <a:gdLst/>
              <a:ahLst/>
              <a:cxnLst/>
              <a:rect l="l" t="t" r="r" b="b"/>
              <a:pathLst>
                <a:path w="5546" h="5487" extrusionOk="0">
                  <a:moveTo>
                    <a:pt x="5487" y="2744"/>
                  </a:moveTo>
                  <a:cubicBezTo>
                    <a:pt x="5545" y="4203"/>
                    <a:pt x="4261" y="5487"/>
                    <a:pt x="2802" y="5487"/>
                  </a:cubicBezTo>
                  <a:cubicBezTo>
                    <a:pt x="1284" y="5487"/>
                    <a:pt x="0" y="4261"/>
                    <a:pt x="0" y="2744"/>
                  </a:cubicBezTo>
                  <a:cubicBezTo>
                    <a:pt x="0" y="1284"/>
                    <a:pt x="1226" y="59"/>
                    <a:pt x="2685" y="0"/>
                  </a:cubicBezTo>
                  <a:cubicBezTo>
                    <a:pt x="4203" y="0"/>
                    <a:pt x="5487" y="1226"/>
                    <a:pt x="5487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8" name="Google Shape;11208;p24"/>
            <p:cNvSpPr/>
            <p:nvPr/>
          </p:nvSpPr>
          <p:spPr>
            <a:xfrm>
              <a:off x="2372625" y="4124125"/>
              <a:ext cx="135725" cy="137200"/>
            </a:xfrm>
            <a:custGeom>
              <a:avLst/>
              <a:gdLst/>
              <a:ahLst/>
              <a:cxnLst/>
              <a:rect l="l" t="t" r="r" b="b"/>
              <a:pathLst>
                <a:path w="5429" h="5488" extrusionOk="0">
                  <a:moveTo>
                    <a:pt x="5429" y="2744"/>
                  </a:moveTo>
                  <a:cubicBezTo>
                    <a:pt x="5429" y="4262"/>
                    <a:pt x="4144" y="5487"/>
                    <a:pt x="2685" y="5487"/>
                  </a:cubicBezTo>
                  <a:cubicBezTo>
                    <a:pt x="1167" y="5429"/>
                    <a:pt x="0" y="4203"/>
                    <a:pt x="0" y="2744"/>
                  </a:cubicBezTo>
                  <a:cubicBezTo>
                    <a:pt x="0" y="1226"/>
                    <a:pt x="1284" y="1"/>
                    <a:pt x="2743" y="59"/>
                  </a:cubicBezTo>
                  <a:cubicBezTo>
                    <a:pt x="4203" y="59"/>
                    <a:pt x="5429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9" name="Google Shape;11209;p24"/>
            <p:cNvSpPr/>
            <p:nvPr/>
          </p:nvSpPr>
          <p:spPr>
            <a:xfrm>
              <a:off x="1882300" y="2162875"/>
              <a:ext cx="137200" cy="135750"/>
            </a:xfrm>
            <a:custGeom>
              <a:avLst/>
              <a:gdLst/>
              <a:ahLst/>
              <a:cxnLst/>
              <a:rect l="l" t="t" r="r" b="b"/>
              <a:pathLst>
                <a:path w="5488" h="5430" extrusionOk="0">
                  <a:moveTo>
                    <a:pt x="5429" y="2744"/>
                  </a:moveTo>
                  <a:cubicBezTo>
                    <a:pt x="5429" y="4262"/>
                    <a:pt x="4203" y="5429"/>
                    <a:pt x="2744" y="5429"/>
                  </a:cubicBezTo>
                  <a:cubicBezTo>
                    <a:pt x="1226" y="5429"/>
                    <a:pt x="1" y="4145"/>
                    <a:pt x="59" y="2627"/>
                  </a:cubicBezTo>
                  <a:cubicBezTo>
                    <a:pt x="117" y="1168"/>
                    <a:pt x="1343" y="1"/>
                    <a:pt x="2802" y="1"/>
                  </a:cubicBezTo>
                  <a:cubicBezTo>
                    <a:pt x="4262" y="59"/>
                    <a:pt x="5487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0" name="Google Shape;11210;p24"/>
            <p:cNvSpPr/>
            <p:nvPr/>
          </p:nvSpPr>
          <p:spPr>
            <a:xfrm>
              <a:off x="4335325" y="4618825"/>
              <a:ext cx="135725" cy="135725"/>
            </a:xfrm>
            <a:custGeom>
              <a:avLst/>
              <a:gdLst/>
              <a:ahLst/>
              <a:cxnLst/>
              <a:rect l="l" t="t" r="r" b="b"/>
              <a:pathLst>
                <a:path w="5429" h="5429" extrusionOk="0">
                  <a:moveTo>
                    <a:pt x="5370" y="2685"/>
                  </a:moveTo>
                  <a:cubicBezTo>
                    <a:pt x="5429" y="4144"/>
                    <a:pt x="4203" y="5370"/>
                    <a:pt x="2744" y="5429"/>
                  </a:cubicBezTo>
                  <a:cubicBezTo>
                    <a:pt x="1226" y="5429"/>
                    <a:pt x="0" y="4203"/>
                    <a:pt x="0" y="2685"/>
                  </a:cubicBezTo>
                  <a:cubicBezTo>
                    <a:pt x="0" y="1226"/>
                    <a:pt x="1168" y="0"/>
                    <a:pt x="2685" y="0"/>
                  </a:cubicBezTo>
                  <a:cubicBezTo>
                    <a:pt x="4145" y="0"/>
                    <a:pt x="5370" y="1168"/>
                    <a:pt x="5370" y="26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1" name="Google Shape;11211;p24"/>
            <p:cNvSpPr/>
            <p:nvPr/>
          </p:nvSpPr>
          <p:spPr>
            <a:xfrm>
              <a:off x="3109550" y="4615900"/>
              <a:ext cx="134275" cy="134275"/>
            </a:xfrm>
            <a:custGeom>
              <a:avLst/>
              <a:gdLst/>
              <a:ahLst/>
              <a:cxnLst/>
              <a:rect l="l" t="t" r="r" b="b"/>
              <a:pathLst>
                <a:path w="5371" h="5371" extrusionOk="0">
                  <a:moveTo>
                    <a:pt x="2744" y="0"/>
                  </a:moveTo>
                  <a:cubicBezTo>
                    <a:pt x="4203" y="0"/>
                    <a:pt x="5370" y="1226"/>
                    <a:pt x="5312" y="2744"/>
                  </a:cubicBezTo>
                  <a:cubicBezTo>
                    <a:pt x="5312" y="4203"/>
                    <a:pt x="4144" y="5371"/>
                    <a:pt x="2627" y="5312"/>
                  </a:cubicBezTo>
                  <a:cubicBezTo>
                    <a:pt x="1109" y="5312"/>
                    <a:pt x="0" y="4145"/>
                    <a:pt x="0" y="2569"/>
                  </a:cubicBezTo>
                  <a:cubicBezTo>
                    <a:pt x="59" y="1109"/>
                    <a:pt x="1226" y="0"/>
                    <a:pt x="2744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2" name="Google Shape;11212;p24"/>
            <p:cNvSpPr/>
            <p:nvPr/>
          </p:nvSpPr>
          <p:spPr>
            <a:xfrm>
              <a:off x="5561100" y="1922100"/>
              <a:ext cx="134275" cy="132825"/>
            </a:xfrm>
            <a:custGeom>
              <a:avLst/>
              <a:gdLst/>
              <a:ahLst/>
              <a:cxnLst/>
              <a:rect l="l" t="t" r="r" b="b"/>
              <a:pathLst>
                <a:path w="5371" h="5313" extrusionOk="0">
                  <a:moveTo>
                    <a:pt x="2686" y="1"/>
                  </a:moveTo>
                  <a:cubicBezTo>
                    <a:pt x="4203" y="1"/>
                    <a:pt x="5371" y="1226"/>
                    <a:pt x="5312" y="2744"/>
                  </a:cubicBezTo>
                  <a:cubicBezTo>
                    <a:pt x="5312" y="4203"/>
                    <a:pt x="4145" y="5312"/>
                    <a:pt x="2627" y="5312"/>
                  </a:cubicBezTo>
                  <a:cubicBezTo>
                    <a:pt x="1110" y="5312"/>
                    <a:pt x="1" y="4086"/>
                    <a:pt x="1" y="2569"/>
                  </a:cubicBezTo>
                  <a:cubicBezTo>
                    <a:pt x="59" y="1110"/>
                    <a:pt x="1226" y="1"/>
                    <a:pt x="268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3" name="Google Shape;11213;p24"/>
            <p:cNvSpPr/>
            <p:nvPr/>
          </p:nvSpPr>
          <p:spPr>
            <a:xfrm>
              <a:off x="4583400" y="940025"/>
              <a:ext cx="131350" cy="131350"/>
            </a:xfrm>
            <a:custGeom>
              <a:avLst/>
              <a:gdLst/>
              <a:ahLst/>
              <a:cxnLst/>
              <a:rect l="l" t="t" r="r" b="b"/>
              <a:pathLst>
                <a:path w="5254" h="5254" extrusionOk="0">
                  <a:moveTo>
                    <a:pt x="2627" y="0"/>
                  </a:moveTo>
                  <a:cubicBezTo>
                    <a:pt x="4086" y="0"/>
                    <a:pt x="5254" y="1109"/>
                    <a:pt x="5254" y="2569"/>
                  </a:cubicBezTo>
                  <a:cubicBezTo>
                    <a:pt x="5254" y="4086"/>
                    <a:pt x="4086" y="5254"/>
                    <a:pt x="2569" y="5254"/>
                  </a:cubicBezTo>
                  <a:cubicBezTo>
                    <a:pt x="1109" y="5254"/>
                    <a:pt x="0" y="4086"/>
                    <a:pt x="0" y="2627"/>
                  </a:cubicBezTo>
                  <a:cubicBezTo>
                    <a:pt x="0" y="1109"/>
                    <a:pt x="1109" y="0"/>
                    <a:pt x="26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4" name="Google Shape;11214;p24"/>
            <p:cNvSpPr/>
            <p:nvPr/>
          </p:nvSpPr>
          <p:spPr>
            <a:xfrm>
              <a:off x="2127450" y="3880425"/>
              <a:ext cx="132825" cy="132825"/>
            </a:xfrm>
            <a:custGeom>
              <a:avLst/>
              <a:gdLst/>
              <a:ahLst/>
              <a:cxnLst/>
              <a:rect l="l" t="t" r="r" b="b"/>
              <a:pathLst>
                <a:path w="5313" h="5313" extrusionOk="0">
                  <a:moveTo>
                    <a:pt x="2686" y="1"/>
                  </a:moveTo>
                  <a:cubicBezTo>
                    <a:pt x="4145" y="1"/>
                    <a:pt x="5313" y="1168"/>
                    <a:pt x="5313" y="2627"/>
                  </a:cubicBezTo>
                  <a:cubicBezTo>
                    <a:pt x="5313" y="4145"/>
                    <a:pt x="4145" y="5312"/>
                    <a:pt x="2628" y="5312"/>
                  </a:cubicBezTo>
                  <a:cubicBezTo>
                    <a:pt x="1110" y="5254"/>
                    <a:pt x="1" y="4087"/>
                    <a:pt x="1" y="2627"/>
                  </a:cubicBezTo>
                  <a:cubicBezTo>
                    <a:pt x="1" y="1110"/>
                    <a:pt x="1168" y="1"/>
                    <a:pt x="262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5" name="Google Shape;11215;p24"/>
            <p:cNvSpPr/>
            <p:nvPr/>
          </p:nvSpPr>
          <p:spPr>
            <a:xfrm>
              <a:off x="1880850" y="3390125"/>
              <a:ext cx="132800" cy="132800"/>
            </a:xfrm>
            <a:custGeom>
              <a:avLst/>
              <a:gdLst/>
              <a:ahLst/>
              <a:cxnLst/>
              <a:rect l="l" t="t" r="r" b="b"/>
              <a:pathLst>
                <a:path w="5312" h="5312" extrusionOk="0">
                  <a:moveTo>
                    <a:pt x="2627" y="0"/>
                  </a:moveTo>
                  <a:cubicBezTo>
                    <a:pt x="4086" y="0"/>
                    <a:pt x="5254" y="1168"/>
                    <a:pt x="5312" y="2627"/>
                  </a:cubicBezTo>
                  <a:cubicBezTo>
                    <a:pt x="5312" y="4145"/>
                    <a:pt x="4145" y="5312"/>
                    <a:pt x="2627" y="5312"/>
                  </a:cubicBezTo>
                  <a:cubicBezTo>
                    <a:pt x="1168" y="5312"/>
                    <a:pt x="0" y="4145"/>
                    <a:pt x="0" y="2685"/>
                  </a:cubicBezTo>
                  <a:cubicBezTo>
                    <a:pt x="0" y="1168"/>
                    <a:pt x="1168" y="59"/>
                    <a:pt x="2627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6" name="Google Shape;11216;p24"/>
            <p:cNvSpPr/>
            <p:nvPr/>
          </p:nvSpPr>
          <p:spPr>
            <a:xfrm>
              <a:off x="2616300" y="4372200"/>
              <a:ext cx="132825" cy="134275"/>
            </a:xfrm>
            <a:custGeom>
              <a:avLst/>
              <a:gdLst/>
              <a:ahLst/>
              <a:cxnLst/>
              <a:rect l="l" t="t" r="r" b="b"/>
              <a:pathLst>
                <a:path w="5313" h="5371" extrusionOk="0">
                  <a:moveTo>
                    <a:pt x="5313" y="2744"/>
                  </a:moveTo>
                  <a:cubicBezTo>
                    <a:pt x="5313" y="4262"/>
                    <a:pt x="4087" y="5371"/>
                    <a:pt x="2628" y="5371"/>
                  </a:cubicBezTo>
                  <a:cubicBezTo>
                    <a:pt x="1110" y="5312"/>
                    <a:pt x="1" y="4145"/>
                    <a:pt x="1" y="2569"/>
                  </a:cubicBezTo>
                  <a:cubicBezTo>
                    <a:pt x="59" y="1110"/>
                    <a:pt x="1285" y="1"/>
                    <a:pt x="2744" y="59"/>
                  </a:cubicBezTo>
                  <a:cubicBezTo>
                    <a:pt x="4204" y="117"/>
                    <a:pt x="5313" y="1285"/>
                    <a:pt x="5313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7" name="Google Shape;11217;p24"/>
            <p:cNvSpPr/>
            <p:nvPr/>
          </p:nvSpPr>
          <p:spPr>
            <a:xfrm>
              <a:off x="2864375" y="940025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8" y="0"/>
                    <a:pt x="5196" y="1168"/>
                    <a:pt x="5196" y="2627"/>
                  </a:cubicBezTo>
                  <a:cubicBezTo>
                    <a:pt x="5254" y="4028"/>
                    <a:pt x="4028" y="5254"/>
                    <a:pt x="2569" y="5254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8" name="Google Shape;11218;p24"/>
            <p:cNvSpPr/>
            <p:nvPr/>
          </p:nvSpPr>
          <p:spPr>
            <a:xfrm>
              <a:off x="5562550" y="3638200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9" y="0"/>
                    <a:pt x="5196" y="1168"/>
                    <a:pt x="5254" y="2569"/>
                  </a:cubicBezTo>
                  <a:cubicBezTo>
                    <a:pt x="5254" y="4028"/>
                    <a:pt x="4029" y="5254"/>
                    <a:pt x="2628" y="5195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168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9" name="Google Shape;11219;p24"/>
            <p:cNvSpPr/>
            <p:nvPr/>
          </p:nvSpPr>
          <p:spPr>
            <a:xfrm>
              <a:off x="5073700" y="1188100"/>
              <a:ext cx="129900" cy="128425"/>
            </a:xfrm>
            <a:custGeom>
              <a:avLst/>
              <a:gdLst/>
              <a:ahLst/>
              <a:cxnLst/>
              <a:rect l="l" t="t" r="r" b="b"/>
              <a:pathLst>
                <a:path w="5196" h="5137" extrusionOk="0">
                  <a:moveTo>
                    <a:pt x="2569" y="0"/>
                  </a:moveTo>
                  <a:cubicBezTo>
                    <a:pt x="4028" y="0"/>
                    <a:pt x="5196" y="1226"/>
                    <a:pt x="5196" y="2627"/>
                  </a:cubicBezTo>
                  <a:cubicBezTo>
                    <a:pt x="5137" y="3969"/>
                    <a:pt x="3970" y="5137"/>
                    <a:pt x="2569" y="5137"/>
                  </a:cubicBezTo>
                  <a:cubicBezTo>
                    <a:pt x="1168" y="5137"/>
                    <a:pt x="1" y="3911"/>
                    <a:pt x="1" y="2510"/>
                  </a:cubicBezTo>
                  <a:cubicBezTo>
                    <a:pt x="59" y="1109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0" name="Google Shape;11220;p24"/>
            <p:cNvSpPr/>
            <p:nvPr/>
          </p:nvSpPr>
          <p:spPr>
            <a:xfrm>
              <a:off x="5320325" y="1430325"/>
              <a:ext cx="129900" cy="128450"/>
            </a:xfrm>
            <a:custGeom>
              <a:avLst/>
              <a:gdLst/>
              <a:ahLst/>
              <a:cxnLst/>
              <a:rect l="l" t="t" r="r" b="b"/>
              <a:pathLst>
                <a:path w="5196" h="5138" extrusionOk="0">
                  <a:moveTo>
                    <a:pt x="5137" y="2627"/>
                  </a:moveTo>
                  <a:cubicBezTo>
                    <a:pt x="5137" y="4028"/>
                    <a:pt x="3970" y="5137"/>
                    <a:pt x="2569" y="5137"/>
                  </a:cubicBezTo>
                  <a:cubicBezTo>
                    <a:pt x="1168" y="5137"/>
                    <a:pt x="0" y="3912"/>
                    <a:pt x="0" y="2511"/>
                  </a:cubicBezTo>
                  <a:cubicBezTo>
                    <a:pt x="59" y="1110"/>
                    <a:pt x="1285" y="1"/>
                    <a:pt x="2627" y="1"/>
                  </a:cubicBezTo>
                  <a:cubicBezTo>
                    <a:pt x="4028" y="59"/>
                    <a:pt x="5195" y="1226"/>
                    <a:pt x="5137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1" name="Google Shape;11221;p24"/>
            <p:cNvSpPr/>
            <p:nvPr/>
          </p:nvSpPr>
          <p:spPr>
            <a:xfrm>
              <a:off x="1886675" y="1920650"/>
              <a:ext cx="128450" cy="126975"/>
            </a:xfrm>
            <a:custGeom>
              <a:avLst/>
              <a:gdLst/>
              <a:ahLst/>
              <a:cxnLst/>
              <a:rect l="l" t="t" r="r" b="b"/>
              <a:pathLst>
                <a:path w="5138" h="5079" extrusionOk="0">
                  <a:moveTo>
                    <a:pt x="2569" y="0"/>
                  </a:moveTo>
                  <a:cubicBezTo>
                    <a:pt x="3970" y="0"/>
                    <a:pt x="5079" y="1109"/>
                    <a:pt x="5079" y="2510"/>
                  </a:cubicBezTo>
                  <a:cubicBezTo>
                    <a:pt x="5137" y="3969"/>
                    <a:pt x="3970" y="5078"/>
                    <a:pt x="2569" y="5078"/>
                  </a:cubicBezTo>
                  <a:cubicBezTo>
                    <a:pt x="1168" y="5078"/>
                    <a:pt x="59" y="3969"/>
                    <a:pt x="1" y="2568"/>
                  </a:cubicBezTo>
                  <a:cubicBezTo>
                    <a:pt x="1" y="1168"/>
                    <a:pt x="1110" y="59"/>
                    <a:pt x="256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2" name="Google Shape;11222;p24"/>
            <p:cNvSpPr/>
            <p:nvPr/>
          </p:nvSpPr>
          <p:spPr>
            <a:xfrm>
              <a:off x="5812100" y="2904175"/>
              <a:ext cx="125525" cy="127000"/>
            </a:xfrm>
            <a:custGeom>
              <a:avLst/>
              <a:gdLst/>
              <a:ahLst/>
              <a:cxnLst/>
              <a:rect l="l" t="t" r="r" b="b"/>
              <a:pathLst>
                <a:path w="5021" h="5080" extrusionOk="0">
                  <a:moveTo>
                    <a:pt x="2510" y="5021"/>
                  </a:moveTo>
                  <a:cubicBezTo>
                    <a:pt x="1109" y="5079"/>
                    <a:pt x="0" y="3970"/>
                    <a:pt x="0" y="2511"/>
                  </a:cubicBezTo>
                  <a:cubicBezTo>
                    <a:pt x="0" y="1110"/>
                    <a:pt x="1051" y="1"/>
                    <a:pt x="2510" y="1"/>
                  </a:cubicBezTo>
                  <a:cubicBezTo>
                    <a:pt x="3911" y="1"/>
                    <a:pt x="5020" y="1052"/>
                    <a:pt x="5020" y="2452"/>
                  </a:cubicBezTo>
                  <a:cubicBezTo>
                    <a:pt x="5020" y="3912"/>
                    <a:pt x="3969" y="5021"/>
                    <a:pt x="2510" y="50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3" name="Google Shape;11223;p24"/>
            <p:cNvSpPr/>
            <p:nvPr/>
          </p:nvSpPr>
          <p:spPr>
            <a:xfrm>
              <a:off x="5810625" y="2660475"/>
              <a:ext cx="127000" cy="127000"/>
            </a:xfrm>
            <a:custGeom>
              <a:avLst/>
              <a:gdLst/>
              <a:ahLst/>
              <a:cxnLst/>
              <a:rect l="l" t="t" r="r" b="b"/>
              <a:pathLst>
                <a:path w="5080" h="5080" extrusionOk="0">
                  <a:moveTo>
                    <a:pt x="2569" y="5079"/>
                  </a:moveTo>
                  <a:cubicBezTo>
                    <a:pt x="1168" y="5079"/>
                    <a:pt x="59" y="3970"/>
                    <a:pt x="1" y="2569"/>
                  </a:cubicBezTo>
                  <a:cubicBezTo>
                    <a:pt x="1" y="1168"/>
                    <a:pt x="1110" y="59"/>
                    <a:pt x="2569" y="1"/>
                  </a:cubicBezTo>
                  <a:cubicBezTo>
                    <a:pt x="3970" y="1"/>
                    <a:pt x="5079" y="1110"/>
                    <a:pt x="5079" y="2569"/>
                  </a:cubicBezTo>
                  <a:cubicBezTo>
                    <a:pt x="5079" y="3970"/>
                    <a:pt x="3970" y="5079"/>
                    <a:pt x="2569" y="50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4" name="Google Shape;11224;p24"/>
            <p:cNvSpPr/>
            <p:nvPr/>
          </p:nvSpPr>
          <p:spPr>
            <a:xfrm>
              <a:off x="4581925" y="4623200"/>
              <a:ext cx="127000" cy="126975"/>
            </a:xfrm>
            <a:custGeom>
              <a:avLst/>
              <a:gdLst/>
              <a:ahLst/>
              <a:cxnLst/>
              <a:rect l="l" t="t" r="r" b="b"/>
              <a:pathLst>
                <a:path w="5080" h="5079" extrusionOk="0">
                  <a:moveTo>
                    <a:pt x="5079" y="2510"/>
                  </a:moveTo>
                  <a:cubicBezTo>
                    <a:pt x="5079" y="3911"/>
                    <a:pt x="3970" y="5020"/>
                    <a:pt x="2569" y="5079"/>
                  </a:cubicBezTo>
                  <a:cubicBezTo>
                    <a:pt x="1168" y="5079"/>
                    <a:pt x="1" y="3969"/>
                    <a:pt x="1" y="2569"/>
                  </a:cubicBezTo>
                  <a:cubicBezTo>
                    <a:pt x="1" y="1109"/>
                    <a:pt x="1110" y="0"/>
                    <a:pt x="2511" y="0"/>
                  </a:cubicBezTo>
                  <a:cubicBezTo>
                    <a:pt x="3912" y="0"/>
                    <a:pt x="5021" y="1109"/>
                    <a:pt x="5079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5" name="Google Shape;11225;p24"/>
            <p:cNvSpPr/>
            <p:nvPr/>
          </p:nvSpPr>
          <p:spPr>
            <a:xfrm>
              <a:off x="3849400" y="694850"/>
              <a:ext cx="126975" cy="127000"/>
            </a:xfrm>
            <a:custGeom>
              <a:avLst/>
              <a:gdLst/>
              <a:ahLst/>
              <a:cxnLst/>
              <a:rect l="l" t="t" r="r" b="b"/>
              <a:pathLst>
                <a:path w="5079" h="5080" extrusionOk="0">
                  <a:moveTo>
                    <a:pt x="2510" y="59"/>
                  </a:moveTo>
                  <a:cubicBezTo>
                    <a:pt x="3911" y="1"/>
                    <a:pt x="5078" y="1110"/>
                    <a:pt x="5078" y="2569"/>
                  </a:cubicBezTo>
                  <a:cubicBezTo>
                    <a:pt x="5078" y="3970"/>
                    <a:pt x="3969" y="5079"/>
                    <a:pt x="2510" y="5079"/>
                  </a:cubicBezTo>
                  <a:cubicBezTo>
                    <a:pt x="1109" y="5079"/>
                    <a:pt x="58" y="3970"/>
                    <a:pt x="0" y="2628"/>
                  </a:cubicBezTo>
                  <a:cubicBezTo>
                    <a:pt x="0" y="1168"/>
                    <a:pt x="1109" y="59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6" name="Google Shape;11226;p24"/>
            <p:cNvSpPr/>
            <p:nvPr/>
          </p:nvSpPr>
          <p:spPr>
            <a:xfrm>
              <a:off x="36027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5020" y="2452"/>
                  </a:moveTo>
                  <a:cubicBezTo>
                    <a:pt x="5020" y="3911"/>
                    <a:pt x="3970" y="5020"/>
                    <a:pt x="2510" y="5020"/>
                  </a:cubicBezTo>
                  <a:cubicBezTo>
                    <a:pt x="1109" y="5020"/>
                    <a:pt x="59" y="3911"/>
                    <a:pt x="0" y="2510"/>
                  </a:cubicBezTo>
                  <a:cubicBezTo>
                    <a:pt x="0" y="1109"/>
                    <a:pt x="1109" y="0"/>
                    <a:pt x="2510" y="0"/>
                  </a:cubicBezTo>
                  <a:cubicBezTo>
                    <a:pt x="3911" y="0"/>
                    <a:pt x="5020" y="1051"/>
                    <a:pt x="5020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7" name="Google Shape;11227;p24"/>
            <p:cNvSpPr/>
            <p:nvPr/>
          </p:nvSpPr>
          <p:spPr>
            <a:xfrm>
              <a:off x="2867300" y="4620275"/>
              <a:ext cx="124075" cy="124075"/>
            </a:xfrm>
            <a:custGeom>
              <a:avLst/>
              <a:gdLst/>
              <a:ahLst/>
              <a:cxnLst/>
              <a:rect l="l" t="t" r="r" b="b"/>
              <a:pathLst>
                <a:path w="4963" h="4963" extrusionOk="0">
                  <a:moveTo>
                    <a:pt x="2511" y="4962"/>
                  </a:moveTo>
                  <a:cubicBezTo>
                    <a:pt x="1110" y="4962"/>
                    <a:pt x="1" y="3853"/>
                    <a:pt x="1" y="2452"/>
                  </a:cubicBezTo>
                  <a:cubicBezTo>
                    <a:pt x="1" y="1110"/>
                    <a:pt x="1110" y="1"/>
                    <a:pt x="2511" y="1"/>
                  </a:cubicBezTo>
                  <a:cubicBezTo>
                    <a:pt x="3911" y="1"/>
                    <a:pt x="4962" y="1110"/>
                    <a:pt x="4962" y="2510"/>
                  </a:cubicBezTo>
                  <a:cubicBezTo>
                    <a:pt x="4962" y="3911"/>
                    <a:pt x="3911" y="4962"/>
                    <a:pt x="2511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8" name="Google Shape;11228;p24"/>
            <p:cNvSpPr/>
            <p:nvPr/>
          </p:nvSpPr>
          <p:spPr>
            <a:xfrm>
              <a:off x="5812100" y="2415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0" y="1"/>
                  </a:moveTo>
                  <a:cubicBezTo>
                    <a:pt x="3853" y="1"/>
                    <a:pt x="4962" y="1110"/>
                    <a:pt x="4962" y="2511"/>
                  </a:cubicBezTo>
                  <a:cubicBezTo>
                    <a:pt x="5020" y="3853"/>
                    <a:pt x="3911" y="4962"/>
                    <a:pt x="2510" y="4962"/>
                  </a:cubicBezTo>
                  <a:cubicBezTo>
                    <a:pt x="1109" y="5021"/>
                    <a:pt x="0" y="3912"/>
                    <a:pt x="0" y="2511"/>
                  </a:cubicBezTo>
                  <a:cubicBezTo>
                    <a:pt x="0" y="1110"/>
                    <a:pt x="1109" y="1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9" name="Google Shape;11229;p24"/>
            <p:cNvSpPr/>
            <p:nvPr/>
          </p:nvSpPr>
          <p:spPr>
            <a:xfrm>
              <a:off x="5812100" y="3152250"/>
              <a:ext cx="125525" cy="124075"/>
            </a:xfrm>
            <a:custGeom>
              <a:avLst/>
              <a:gdLst/>
              <a:ahLst/>
              <a:cxnLst/>
              <a:rect l="l" t="t" r="r" b="b"/>
              <a:pathLst>
                <a:path w="5021" h="4963" extrusionOk="0">
                  <a:moveTo>
                    <a:pt x="2452" y="4962"/>
                  </a:moveTo>
                  <a:cubicBezTo>
                    <a:pt x="1109" y="4904"/>
                    <a:pt x="0" y="3795"/>
                    <a:pt x="59" y="2394"/>
                  </a:cubicBezTo>
                  <a:cubicBezTo>
                    <a:pt x="59" y="1052"/>
                    <a:pt x="1168" y="1"/>
                    <a:pt x="2510" y="1"/>
                  </a:cubicBezTo>
                  <a:cubicBezTo>
                    <a:pt x="3911" y="1"/>
                    <a:pt x="5020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0" name="Google Shape;11230;p24"/>
            <p:cNvSpPr/>
            <p:nvPr/>
          </p:nvSpPr>
          <p:spPr>
            <a:xfrm>
              <a:off x="2378450" y="1186625"/>
              <a:ext cx="124075" cy="122600"/>
            </a:xfrm>
            <a:custGeom>
              <a:avLst/>
              <a:gdLst/>
              <a:ahLst/>
              <a:cxnLst/>
              <a:rect l="l" t="t" r="r" b="b"/>
              <a:pathLst>
                <a:path w="4963" h="4904" extrusionOk="0">
                  <a:moveTo>
                    <a:pt x="2452" y="4904"/>
                  </a:moveTo>
                  <a:cubicBezTo>
                    <a:pt x="1110" y="4904"/>
                    <a:pt x="1" y="3853"/>
                    <a:pt x="1" y="2452"/>
                  </a:cubicBezTo>
                  <a:cubicBezTo>
                    <a:pt x="1" y="1110"/>
                    <a:pt x="1110" y="1"/>
                    <a:pt x="2510" y="1"/>
                  </a:cubicBezTo>
                  <a:cubicBezTo>
                    <a:pt x="3853" y="1"/>
                    <a:pt x="4962" y="1110"/>
                    <a:pt x="4962" y="2511"/>
                  </a:cubicBezTo>
                  <a:cubicBezTo>
                    <a:pt x="4904" y="3853"/>
                    <a:pt x="3795" y="4904"/>
                    <a:pt x="2452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1" name="Google Shape;11231;p24"/>
            <p:cNvSpPr/>
            <p:nvPr/>
          </p:nvSpPr>
          <p:spPr>
            <a:xfrm>
              <a:off x="40930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1" y="0"/>
                  </a:moveTo>
                  <a:cubicBezTo>
                    <a:pt x="3912" y="59"/>
                    <a:pt x="5021" y="1168"/>
                    <a:pt x="4962" y="2569"/>
                  </a:cubicBezTo>
                  <a:cubicBezTo>
                    <a:pt x="4962" y="3911"/>
                    <a:pt x="3853" y="5020"/>
                    <a:pt x="2452" y="4962"/>
                  </a:cubicBezTo>
                  <a:cubicBezTo>
                    <a:pt x="1052" y="4962"/>
                    <a:pt x="1" y="3853"/>
                    <a:pt x="1" y="2510"/>
                  </a:cubicBezTo>
                  <a:cubicBezTo>
                    <a:pt x="1" y="1109"/>
                    <a:pt x="1110" y="0"/>
                    <a:pt x="25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2" name="Google Shape;11232;p24"/>
            <p:cNvSpPr/>
            <p:nvPr/>
          </p:nvSpPr>
          <p:spPr>
            <a:xfrm>
              <a:off x="1885225" y="3641100"/>
              <a:ext cx="124050" cy="124075"/>
            </a:xfrm>
            <a:custGeom>
              <a:avLst/>
              <a:gdLst/>
              <a:ahLst/>
              <a:cxnLst/>
              <a:rect l="l" t="t" r="r" b="b"/>
              <a:pathLst>
                <a:path w="4962" h="4963" extrusionOk="0">
                  <a:moveTo>
                    <a:pt x="2452" y="1"/>
                  </a:moveTo>
                  <a:cubicBezTo>
                    <a:pt x="3853" y="1"/>
                    <a:pt x="4962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ubicBezTo>
                    <a:pt x="1051" y="4962"/>
                    <a:pt x="0" y="3853"/>
                    <a:pt x="0" y="2453"/>
                  </a:cubicBezTo>
                  <a:cubicBezTo>
                    <a:pt x="0" y="1110"/>
                    <a:pt x="1109" y="1"/>
                    <a:pt x="24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3" name="Google Shape;11233;p24"/>
            <p:cNvSpPr/>
            <p:nvPr/>
          </p:nvSpPr>
          <p:spPr>
            <a:xfrm>
              <a:off x="5318875" y="4129975"/>
              <a:ext cx="124050" cy="125500"/>
            </a:xfrm>
            <a:custGeom>
              <a:avLst/>
              <a:gdLst/>
              <a:ahLst/>
              <a:cxnLst/>
              <a:rect l="l" t="t" r="r" b="b"/>
              <a:pathLst>
                <a:path w="4962" h="5020" extrusionOk="0">
                  <a:moveTo>
                    <a:pt x="58" y="2510"/>
                  </a:moveTo>
                  <a:cubicBezTo>
                    <a:pt x="58" y="1109"/>
                    <a:pt x="1167" y="0"/>
                    <a:pt x="2568" y="58"/>
                  </a:cubicBezTo>
                  <a:cubicBezTo>
                    <a:pt x="3911" y="117"/>
                    <a:pt x="4962" y="1226"/>
                    <a:pt x="4962" y="2568"/>
                  </a:cubicBezTo>
                  <a:cubicBezTo>
                    <a:pt x="4962" y="3911"/>
                    <a:pt x="3794" y="5020"/>
                    <a:pt x="2452" y="5020"/>
                  </a:cubicBezTo>
                  <a:cubicBezTo>
                    <a:pt x="1109" y="4962"/>
                    <a:pt x="0" y="3853"/>
                    <a:pt x="58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4" name="Google Shape;11234;p24"/>
            <p:cNvSpPr/>
            <p:nvPr/>
          </p:nvSpPr>
          <p:spPr>
            <a:xfrm>
              <a:off x="3357625" y="696325"/>
              <a:ext cx="124050" cy="124050"/>
            </a:xfrm>
            <a:custGeom>
              <a:avLst/>
              <a:gdLst/>
              <a:ahLst/>
              <a:cxnLst/>
              <a:rect l="l" t="t" r="r" b="b"/>
              <a:pathLst>
                <a:path w="4962" h="4962" extrusionOk="0">
                  <a:moveTo>
                    <a:pt x="2510" y="4962"/>
                  </a:moveTo>
                  <a:cubicBezTo>
                    <a:pt x="1168" y="4962"/>
                    <a:pt x="59" y="3853"/>
                    <a:pt x="0" y="2510"/>
                  </a:cubicBezTo>
                  <a:cubicBezTo>
                    <a:pt x="0" y="1168"/>
                    <a:pt x="1109" y="59"/>
                    <a:pt x="2452" y="59"/>
                  </a:cubicBezTo>
                  <a:cubicBezTo>
                    <a:pt x="3794" y="0"/>
                    <a:pt x="4903" y="1109"/>
                    <a:pt x="4903" y="2452"/>
                  </a:cubicBezTo>
                  <a:cubicBezTo>
                    <a:pt x="4962" y="3794"/>
                    <a:pt x="3853" y="4903"/>
                    <a:pt x="2510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5" name="Google Shape;11235;p24"/>
            <p:cNvSpPr/>
            <p:nvPr/>
          </p:nvSpPr>
          <p:spPr>
            <a:xfrm>
              <a:off x="5076625" y="43780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1" y="2393"/>
                  </a:moveTo>
                  <a:cubicBezTo>
                    <a:pt x="59" y="1051"/>
                    <a:pt x="1226" y="0"/>
                    <a:pt x="2511" y="0"/>
                  </a:cubicBezTo>
                  <a:cubicBezTo>
                    <a:pt x="3853" y="58"/>
                    <a:pt x="4962" y="1226"/>
                    <a:pt x="4904" y="2510"/>
                  </a:cubicBezTo>
                  <a:cubicBezTo>
                    <a:pt x="4904" y="3852"/>
                    <a:pt x="3736" y="4962"/>
                    <a:pt x="2394" y="4903"/>
                  </a:cubicBezTo>
                  <a:cubicBezTo>
                    <a:pt x="1051" y="4903"/>
                    <a:pt x="1" y="3736"/>
                    <a:pt x="1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6" name="Google Shape;11236;p24"/>
            <p:cNvSpPr/>
            <p:nvPr/>
          </p:nvSpPr>
          <p:spPr>
            <a:xfrm>
              <a:off x="4830000" y="944400"/>
              <a:ext cx="122625" cy="122600"/>
            </a:xfrm>
            <a:custGeom>
              <a:avLst/>
              <a:gdLst/>
              <a:ahLst/>
              <a:cxnLst/>
              <a:rect l="l" t="t" r="r" b="b"/>
              <a:pathLst>
                <a:path w="4905" h="4904" extrusionOk="0">
                  <a:moveTo>
                    <a:pt x="4904" y="2452"/>
                  </a:moveTo>
                  <a:cubicBezTo>
                    <a:pt x="4904" y="3794"/>
                    <a:pt x="3795" y="4903"/>
                    <a:pt x="2453" y="4903"/>
                  </a:cubicBezTo>
                  <a:cubicBezTo>
                    <a:pt x="1110" y="4903"/>
                    <a:pt x="1" y="3736"/>
                    <a:pt x="1" y="2452"/>
                  </a:cubicBezTo>
                  <a:cubicBezTo>
                    <a:pt x="1" y="1109"/>
                    <a:pt x="1168" y="0"/>
                    <a:pt x="2453" y="0"/>
                  </a:cubicBezTo>
                  <a:cubicBezTo>
                    <a:pt x="3795" y="0"/>
                    <a:pt x="4904" y="1109"/>
                    <a:pt x="4904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7" name="Google Shape;11237;p24"/>
            <p:cNvSpPr/>
            <p:nvPr/>
          </p:nvSpPr>
          <p:spPr>
            <a:xfrm>
              <a:off x="2131825" y="14332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3" y="4904"/>
                  </a:moveTo>
                  <a:cubicBezTo>
                    <a:pt x="1110" y="4904"/>
                    <a:pt x="1" y="3795"/>
                    <a:pt x="1" y="2452"/>
                  </a:cubicBezTo>
                  <a:cubicBezTo>
                    <a:pt x="59" y="1109"/>
                    <a:pt x="1168" y="0"/>
                    <a:pt x="2511" y="0"/>
                  </a:cubicBezTo>
                  <a:cubicBezTo>
                    <a:pt x="3853" y="59"/>
                    <a:pt x="4962" y="1168"/>
                    <a:pt x="4904" y="2510"/>
                  </a:cubicBezTo>
                  <a:cubicBezTo>
                    <a:pt x="4904" y="3853"/>
                    <a:pt x="3795" y="4962"/>
                    <a:pt x="2453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8" name="Google Shape;11238;p24"/>
            <p:cNvSpPr/>
            <p:nvPr/>
          </p:nvSpPr>
          <p:spPr>
            <a:xfrm>
              <a:off x="5565475" y="1679875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2" y="0"/>
                  </a:moveTo>
                  <a:cubicBezTo>
                    <a:pt x="3795" y="0"/>
                    <a:pt x="4962" y="1109"/>
                    <a:pt x="4962" y="2452"/>
                  </a:cubicBezTo>
                  <a:cubicBezTo>
                    <a:pt x="4962" y="3794"/>
                    <a:pt x="3853" y="4903"/>
                    <a:pt x="2511" y="4903"/>
                  </a:cubicBezTo>
                  <a:cubicBezTo>
                    <a:pt x="1168" y="4962"/>
                    <a:pt x="59" y="3852"/>
                    <a:pt x="59" y="2510"/>
                  </a:cubicBezTo>
                  <a:cubicBezTo>
                    <a:pt x="1" y="1167"/>
                    <a:pt x="1110" y="58"/>
                    <a:pt x="245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9" name="Google Shape;11239;p24"/>
            <p:cNvSpPr/>
            <p:nvPr/>
          </p:nvSpPr>
          <p:spPr>
            <a:xfrm>
              <a:off x="3847925" y="4868350"/>
              <a:ext cx="121150" cy="121150"/>
            </a:xfrm>
            <a:custGeom>
              <a:avLst/>
              <a:gdLst/>
              <a:ahLst/>
              <a:cxnLst/>
              <a:rect l="l" t="t" r="r" b="b"/>
              <a:pathLst>
                <a:path w="4846" h="4846" extrusionOk="0">
                  <a:moveTo>
                    <a:pt x="4845" y="2394"/>
                  </a:moveTo>
                  <a:cubicBezTo>
                    <a:pt x="4845" y="3736"/>
                    <a:pt x="3795" y="4845"/>
                    <a:pt x="2452" y="4845"/>
                  </a:cubicBezTo>
                  <a:cubicBezTo>
                    <a:pt x="1168" y="4845"/>
                    <a:pt x="59" y="3795"/>
                    <a:pt x="59" y="2452"/>
                  </a:cubicBezTo>
                  <a:cubicBezTo>
                    <a:pt x="1" y="1110"/>
                    <a:pt x="1110" y="59"/>
                    <a:pt x="2394" y="59"/>
                  </a:cubicBezTo>
                  <a:cubicBezTo>
                    <a:pt x="3736" y="1"/>
                    <a:pt x="4845" y="1110"/>
                    <a:pt x="4845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0" name="Google Shape;11240;p24"/>
            <p:cNvSpPr/>
            <p:nvPr/>
          </p:nvSpPr>
          <p:spPr>
            <a:xfrm>
              <a:off x="1644450" y="2660475"/>
              <a:ext cx="119675" cy="119700"/>
            </a:xfrm>
            <a:custGeom>
              <a:avLst/>
              <a:gdLst/>
              <a:ahLst/>
              <a:cxnLst/>
              <a:rect l="l" t="t" r="r" b="b"/>
              <a:pathLst>
                <a:path w="4787" h="4788" extrusionOk="0">
                  <a:moveTo>
                    <a:pt x="2393" y="1"/>
                  </a:moveTo>
                  <a:cubicBezTo>
                    <a:pt x="3678" y="1"/>
                    <a:pt x="4787" y="1052"/>
                    <a:pt x="4787" y="2394"/>
                  </a:cubicBezTo>
                  <a:cubicBezTo>
                    <a:pt x="4787" y="3678"/>
                    <a:pt x="3736" y="4787"/>
                    <a:pt x="2393" y="4787"/>
                  </a:cubicBezTo>
                  <a:cubicBezTo>
                    <a:pt x="1109" y="4787"/>
                    <a:pt x="0" y="3737"/>
                    <a:pt x="0" y="2394"/>
                  </a:cubicBezTo>
                  <a:cubicBezTo>
                    <a:pt x="0" y="1110"/>
                    <a:pt x="1051" y="1"/>
                    <a:pt x="23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1" name="Google Shape;11241;p24"/>
            <p:cNvSpPr/>
            <p:nvPr/>
          </p:nvSpPr>
          <p:spPr>
            <a:xfrm>
              <a:off x="3605700" y="4868350"/>
              <a:ext cx="121125" cy="121150"/>
            </a:xfrm>
            <a:custGeom>
              <a:avLst/>
              <a:gdLst/>
              <a:ahLst/>
              <a:cxnLst/>
              <a:rect l="l" t="t" r="r" b="b"/>
              <a:pathLst>
                <a:path w="4845" h="4846" extrusionOk="0">
                  <a:moveTo>
                    <a:pt x="4787" y="2394"/>
                  </a:moveTo>
                  <a:cubicBezTo>
                    <a:pt x="4845" y="3736"/>
                    <a:pt x="3736" y="4845"/>
                    <a:pt x="2452" y="4845"/>
                  </a:cubicBezTo>
                  <a:cubicBezTo>
                    <a:pt x="1109" y="4845"/>
                    <a:pt x="59" y="3795"/>
                    <a:pt x="0" y="2452"/>
                  </a:cubicBezTo>
                  <a:cubicBezTo>
                    <a:pt x="0" y="1110"/>
                    <a:pt x="1051" y="59"/>
                    <a:pt x="2393" y="59"/>
                  </a:cubicBezTo>
                  <a:cubicBezTo>
                    <a:pt x="3736" y="1"/>
                    <a:pt x="4787" y="1110"/>
                    <a:pt x="4787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2" name="Google Shape;11242;p24"/>
            <p:cNvSpPr/>
            <p:nvPr/>
          </p:nvSpPr>
          <p:spPr>
            <a:xfrm>
              <a:off x="4342625" y="699250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8"/>
                  </a:moveTo>
                  <a:cubicBezTo>
                    <a:pt x="1051" y="4728"/>
                    <a:pt x="59" y="3736"/>
                    <a:pt x="59" y="2393"/>
                  </a:cubicBezTo>
                  <a:cubicBezTo>
                    <a:pt x="0" y="1051"/>
                    <a:pt x="1051" y="0"/>
                    <a:pt x="2452" y="0"/>
                  </a:cubicBezTo>
                  <a:cubicBezTo>
                    <a:pt x="3736" y="58"/>
                    <a:pt x="4787" y="1051"/>
                    <a:pt x="4728" y="2393"/>
                  </a:cubicBezTo>
                  <a:cubicBezTo>
                    <a:pt x="4728" y="3736"/>
                    <a:pt x="3736" y="4728"/>
                    <a:pt x="2393" y="47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3" name="Google Shape;11243;p24"/>
            <p:cNvSpPr/>
            <p:nvPr/>
          </p:nvSpPr>
          <p:spPr>
            <a:xfrm>
              <a:off x="5568400" y="38906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8" y="2393"/>
                  </a:moveTo>
                  <a:cubicBezTo>
                    <a:pt x="4728" y="3736"/>
                    <a:pt x="3736" y="4728"/>
                    <a:pt x="2394" y="4728"/>
                  </a:cubicBezTo>
                  <a:cubicBezTo>
                    <a:pt x="1051" y="4728"/>
                    <a:pt x="0" y="3678"/>
                    <a:pt x="0" y="2335"/>
                  </a:cubicBezTo>
                  <a:cubicBezTo>
                    <a:pt x="59" y="1051"/>
                    <a:pt x="1109" y="0"/>
                    <a:pt x="2394" y="0"/>
                  </a:cubicBezTo>
                  <a:cubicBezTo>
                    <a:pt x="3736" y="59"/>
                    <a:pt x="4728" y="1051"/>
                    <a:pt x="4728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4" name="Google Shape;11244;p24"/>
            <p:cNvSpPr/>
            <p:nvPr/>
          </p:nvSpPr>
          <p:spPr>
            <a:xfrm>
              <a:off x="2134750" y="41343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9" y="2393"/>
                  </a:moveTo>
                  <a:cubicBezTo>
                    <a:pt x="4670" y="3678"/>
                    <a:pt x="3678" y="4728"/>
                    <a:pt x="2336" y="4670"/>
                  </a:cubicBezTo>
                  <a:cubicBezTo>
                    <a:pt x="993" y="4670"/>
                    <a:pt x="1" y="3619"/>
                    <a:pt x="1" y="2277"/>
                  </a:cubicBezTo>
                  <a:cubicBezTo>
                    <a:pt x="59" y="992"/>
                    <a:pt x="1051" y="0"/>
                    <a:pt x="2394" y="0"/>
                  </a:cubicBezTo>
                  <a:cubicBezTo>
                    <a:pt x="3736" y="0"/>
                    <a:pt x="4729" y="1051"/>
                    <a:pt x="4670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5" name="Google Shape;11245;p24"/>
            <p:cNvSpPr/>
            <p:nvPr/>
          </p:nvSpPr>
          <p:spPr>
            <a:xfrm>
              <a:off x="2381375" y="43809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5" y="4729"/>
                  </a:moveTo>
                  <a:cubicBezTo>
                    <a:pt x="993" y="4670"/>
                    <a:pt x="0" y="3678"/>
                    <a:pt x="0" y="2336"/>
                  </a:cubicBezTo>
                  <a:cubicBezTo>
                    <a:pt x="0" y="993"/>
                    <a:pt x="1109" y="1"/>
                    <a:pt x="2452" y="1"/>
                  </a:cubicBezTo>
                  <a:cubicBezTo>
                    <a:pt x="3736" y="59"/>
                    <a:pt x="4728" y="1110"/>
                    <a:pt x="4728" y="2394"/>
                  </a:cubicBezTo>
                  <a:cubicBezTo>
                    <a:pt x="4670" y="3736"/>
                    <a:pt x="3619" y="4729"/>
                    <a:pt x="2335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6" name="Google Shape;11246;p24"/>
            <p:cNvSpPr/>
            <p:nvPr/>
          </p:nvSpPr>
          <p:spPr>
            <a:xfrm>
              <a:off x="4097450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2336" y="0"/>
                  </a:moveTo>
                  <a:cubicBezTo>
                    <a:pt x="3620" y="0"/>
                    <a:pt x="4671" y="993"/>
                    <a:pt x="4671" y="2277"/>
                  </a:cubicBezTo>
                  <a:cubicBezTo>
                    <a:pt x="4671" y="3619"/>
                    <a:pt x="3678" y="4612"/>
                    <a:pt x="2336" y="4670"/>
                  </a:cubicBezTo>
                  <a:cubicBezTo>
                    <a:pt x="1052" y="4670"/>
                    <a:pt x="1" y="3619"/>
                    <a:pt x="1" y="2335"/>
                  </a:cubicBezTo>
                  <a:cubicBezTo>
                    <a:pt x="1" y="993"/>
                    <a:pt x="993" y="0"/>
                    <a:pt x="233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7" name="Google Shape;11247;p24"/>
            <p:cNvSpPr/>
            <p:nvPr/>
          </p:nvSpPr>
          <p:spPr>
            <a:xfrm>
              <a:off x="5815025" y="2171625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9"/>
                  </a:moveTo>
                  <a:cubicBezTo>
                    <a:pt x="1051" y="4729"/>
                    <a:pt x="0" y="3678"/>
                    <a:pt x="0" y="2336"/>
                  </a:cubicBezTo>
                  <a:cubicBezTo>
                    <a:pt x="58" y="1052"/>
                    <a:pt x="1051" y="1"/>
                    <a:pt x="2393" y="1"/>
                  </a:cubicBezTo>
                  <a:cubicBezTo>
                    <a:pt x="3736" y="1"/>
                    <a:pt x="4786" y="1052"/>
                    <a:pt x="4728" y="2394"/>
                  </a:cubicBezTo>
                  <a:cubicBezTo>
                    <a:pt x="4728" y="3737"/>
                    <a:pt x="3677" y="4729"/>
                    <a:pt x="239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8" name="Google Shape;11248;p24"/>
            <p:cNvSpPr/>
            <p:nvPr/>
          </p:nvSpPr>
          <p:spPr>
            <a:xfrm>
              <a:off x="5816475" y="33988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0"/>
                  </a:moveTo>
                  <a:cubicBezTo>
                    <a:pt x="3619" y="0"/>
                    <a:pt x="4670" y="993"/>
                    <a:pt x="4670" y="2335"/>
                  </a:cubicBezTo>
                  <a:cubicBezTo>
                    <a:pt x="4670" y="3619"/>
                    <a:pt x="3619" y="4670"/>
                    <a:pt x="2335" y="4670"/>
                  </a:cubicBezTo>
                  <a:cubicBezTo>
                    <a:pt x="993" y="4670"/>
                    <a:pt x="0" y="3619"/>
                    <a:pt x="0" y="2335"/>
                  </a:cubicBezTo>
                  <a:cubicBezTo>
                    <a:pt x="0" y="993"/>
                    <a:pt x="993" y="0"/>
                    <a:pt x="23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9" name="Google Shape;11249;p24"/>
            <p:cNvSpPr/>
            <p:nvPr/>
          </p:nvSpPr>
          <p:spPr>
            <a:xfrm>
              <a:off x="1644450" y="2907100"/>
              <a:ext cx="118225" cy="119675"/>
            </a:xfrm>
            <a:custGeom>
              <a:avLst/>
              <a:gdLst/>
              <a:ahLst/>
              <a:cxnLst/>
              <a:rect l="l" t="t" r="r" b="b"/>
              <a:pathLst>
                <a:path w="4729" h="4787" extrusionOk="0">
                  <a:moveTo>
                    <a:pt x="2335" y="59"/>
                  </a:moveTo>
                  <a:cubicBezTo>
                    <a:pt x="3678" y="1"/>
                    <a:pt x="4728" y="1051"/>
                    <a:pt x="4728" y="2394"/>
                  </a:cubicBezTo>
                  <a:cubicBezTo>
                    <a:pt x="4728" y="3736"/>
                    <a:pt x="3736" y="4729"/>
                    <a:pt x="2452" y="4787"/>
                  </a:cubicBezTo>
                  <a:cubicBezTo>
                    <a:pt x="1109" y="4787"/>
                    <a:pt x="0" y="3736"/>
                    <a:pt x="0" y="2394"/>
                  </a:cubicBezTo>
                  <a:cubicBezTo>
                    <a:pt x="0" y="1110"/>
                    <a:pt x="1051" y="59"/>
                    <a:pt x="233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0" name="Google Shape;11250;p24"/>
            <p:cNvSpPr/>
            <p:nvPr/>
          </p:nvSpPr>
          <p:spPr>
            <a:xfrm>
              <a:off x="2627975" y="9458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6" y="1"/>
                  </a:moveTo>
                  <a:cubicBezTo>
                    <a:pt x="3678" y="1"/>
                    <a:pt x="4729" y="1051"/>
                    <a:pt x="4729" y="2336"/>
                  </a:cubicBezTo>
                  <a:cubicBezTo>
                    <a:pt x="4729" y="3678"/>
                    <a:pt x="3678" y="4729"/>
                    <a:pt x="2336" y="4729"/>
                  </a:cubicBezTo>
                  <a:cubicBezTo>
                    <a:pt x="993" y="4729"/>
                    <a:pt x="1" y="3678"/>
                    <a:pt x="1" y="2394"/>
                  </a:cubicBezTo>
                  <a:cubicBezTo>
                    <a:pt x="1" y="1051"/>
                    <a:pt x="1052" y="59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1" name="Google Shape;11251;p24"/>
            <p:cNvSpPr/>
            <p:nvPr/>
          </p:nvSpPr>
          <p:spPr>
            <a:xfrm>
              <a:off x="1645900" y="2419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1"/>
                  </a:moveTo>
                  <a:cubicBezTo>
                    <a:pt x="3678" y="1"/>
                    <a:pt x="4670" y="993"/>
                    <a:pt x="4670" y="2336"/>
                  </a:cubicBezTo>
                  <a:cubicBezTo>
                    <a:pt x="4670" y="3620"/>
                    <a:pt x="3620" y="4670"/>
                    <a:pt x="2335" y="4670"/>
                  </a:cubicBezTo>
                  <a:cubicBezTo>
                    <a:pt x="993" y="4670"/>
                    <a:pt x="1" y="3620"/>
                    <a:pt x="1" y="2336"/>
                  </a:cubicBezTo>
                  <a:cubicBezTo>
                    <a:pt x="1" y="993"/>
                    <a:pt x="1051" y="1"/>
                    <a:pt x="23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2" name="Google Shape;11252;p24"/>
            <p:cNvSpPr/>
            <p:nvPr/>
          </p:nvSpPr>
          <p:spPr>
            <a:xfrm>
              <a:off x="3118300" y="700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277" y="4612"/>
                  </a:moveTo>
                  <a:cubicBezTo>
                    <a:pt x="993" y="4612"/>
                    <a:pt x="0" y="3561"/>
                    <a:pt x="0" y="2219"/>
                  </a:cubicBezTo>
                  <a:cubicBezTo>
                    <a:pt x="59" y="993"/>
                    <a:pt x="1109" y="0"/>
                    <a:pt x="2394" y="0"/>
                  </a:cubicBezTo>
                  <a:cubicBezTo>
                    <a:pt x="3678" y="0"/>
                    <a:pt x="4670" y="1109"/>
                    <a:pt x="4670" y="2394"/>
                  </a:cubicBezTo>
                  <a:cubicBezTo>
                    <a:pt x="4612" y="3678"/>
                    <a:pt x="3561" y="4670"/>
                    <a:pt x="2277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3" name="Google Shape;11253;p24"/>
            <p:cNvSpPr/>
            <p:nvPr/>
          </p:nvSpPr>
          <p:spPr>
            <a:xfrm>
              <a:off x="1645900" y="31551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4670" y="2335"/>
                  </a:moveTo>
                  <a:cubicBezTo>
                    <a:pt x="4670" y="3678"/>
                    <a:pt x="3620" y="4670"/>
                    <a:pt x="2277" y="4670"/>
                  </a:cubicBezTo>
                  <a:cubicBezTo>
                    <a:pt x="1051" y="4612"/>
                    <a:pt x="1" y="3620"/>
                    <a:pt x="1" y="2335"/>
                  </a:cubicBezTo>
                  <a:cubicBezTo>
                    <a:pt x="1" y="1051"/>
                    <a:pt x="1051" y="1"/>
                    <a:pt x="2394" y="59"/>
                  </a:cubicBezTo>
                  <a:cubicBezTo>
                    <a:pt x="3620" y="59"/>
                    <a:pt x="4670" y="1110"/>
                    <a:pt x="4670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4" name="Google Shape;11254;p24"/>
            <p:cNvSpPr/>
            <p:nvPr/>
          </p:nvSpPr>
          <p:spPr>
            <a:xfrm>
              <a:off x="1892525" y="1682775"/>
              <a:ext cx="116750" cy="116775"/>
            </a:xfrm>
            <a:custGeom>
              <a:avLst/>
              <a:gdLst/>
              <a:ahLst/>
              <a:cxnLst/>
              <a:rect l="l" t="t" r="r" b="b"/>
              <a:pathLst>
                <a:path w="4670" h="4671" extrusionOk="0">
                  <a:moveTo>
                    <a:pt x="4670" y="2336"/>
                  </a:moveTo>
                  <a:cubicBezTo>
                    <a:pt x="4670" y="3620"/>
                    <a:pt x="3619" y="4670"/>
                    <a:pt x="2277" y="4670"/>
                  </a:cubicBezTo>
                  <a:cubicBezTo>
                    <a:pt x="1051" y="4670"/>
                    <a:pt x="0" y="3620"/>
                    <a:pt x="0" y="2394"/>
                  </a:cubicBezTo>
                  <a:cubicBezTo>
                    <a:pt x="0" y="1051"/>
                    <a:pt x="1051" y="1"/>
                    <a:pt x="2335" y="59"/>
                  </a:cubicBezTo>
                  <a:cubicBezTo>
                    <a:pt x="3619" y="59"/>
                    <a:pt x="4611" y="1051"/>
                    <a:pt x="4670" y="23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5" name="Google Shape;11255;p24"/>
            <p:cNvSpPr/>
            <p:nvPr/>
          </p:nvSpPr>
          <p:spPr>
            <a:xfrm>
              <a:off x="4832925" y="4629025"/>
              <a:ext cx="116775" cy="115325"/>
            </a:xfrm>
            <a:custGeom>
              <a:avLst/>
              <a:gdLst/>
              <a:ahLst/>
              <a:cxnLst/>
              <a:rect l="l" t="t" r="r" b="b"/>
              <a:pathLst>
                <a:path w="4671" h="4613" extrusionOk="0">
                  <a:moveTo>
                    <a:pt x="2336" y="1"/>
                  </a:moveTo>
                  <a:cubicBezTo>
                    <a:pt x="3678" y="1"/>
                    <a:pt x="4670" y="1051"/>
                    <a:pt x="4670" y="2336"/>
                  </a:cubicBezTo>
                  <a:cubicBezTo>
                    <a:pt x="4670" y="3620"/>
                    <a:pt x="3620" y="4612"/>
                    <a:pt x="2336" y="4612"/>
                  </a:cubicBezTo>
                  <a:cubicBezTo>
                    <a:pt x="1051" y="4612"/>
                    <a:pt x="1" y="3561"/>
                    <a:pt x="59" y="2277"/>
                  </a:cubicBezTo>
                  <a:cubicBezTo>
                    <a:pt x="59" y="993"/>
                    <a:pt x="1110" y="1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6" name="Google Shape;11256;p24"/>
            <p:cNvSpPr/>
            <p:nvPr/>
          </p:nvSpPr>
          <p:spPr>
            <a:xfrm>
              <a:off x="3360525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4671" y="2335"/>
                  </a:moveTo>
                  <a:cubicBezTo>
                    <a:pt x="4671" y="3619"/>
                    <a:pt x="3620" y="4670"/>
                    <a:pt x="2277" y="4612"/>
                  </a:cubicBezTo>
                  <a:cubicBezTo>
                    <a:pt x="1052" y="4612"/>
                    <a:pt x="1" y="3561"/>
                    <a:pt x="1" y="2335"/>
                  </a:cubicBezTo>
                  <a:cubicBezTo>
                    <a:pt x="1" y="993"/>
                    <a:pt x="1052" y="0"/>
                    <a:pt x="2394" y="0"/>
                  </a:cubicBezTo>
                  <a:cubicBezTo>
                    <a:pt x="3678" y="0"/>
                    <a:pt x="4671" y="1051"/>
                    <a:pt x="4671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7" name="Google Shape;11257;p24"/>
            <p:cNvSpPr/>
            <p:nvPr/>
          </p:nvSpPr>
          <p:spPr>
            <a:xfrm>
              <a:off x="1889600" y="3890650"/>
              <a:ext cx="113850" cy="112375"/>
            </a:xfrm>
            <a:custGeom>
              <a:avLst/>
              <a:gdLst/>
              <a:ahLst/>
              <a:cxnLst/>
              <a:rect l="l" t="t" r="r" b="b"/>
              <a:pathLst>
                <a:path w="4554" h="4495" extrusionOk="0">
                  <a:moveTo>
                    <a:pt x="4553" y="2277"/>
                  </a:moveTo>
                  <a:cubicBezTo>
                    <a:pt x="4495" y="3503"/>
                    <a:pt x="3503" y="4495"/>
                    <a:pt x="2277" y="4495"/>
                  </a:cubicBezTo>
                  <a:cubicBezTo>
                    <a:pt x="993" y="4436"/>
                    <a:pt x="0" y="3386"/>
                    <a:pt x="59" y="2160"/>
                  </a:cubicBezTo>
                  <a:cubicBezTo>
                    <a:pt x="117" y="934"/>
                    <a:pt x="1109" y="0"/>
                    <a:pt x="2277" y="0"/>
                  </a:cubicBezTo>
                  <a:cubicBezTo>
                    <a:pt x="3561" y="0"/>
                    <a:pt x="4553" y="993"/>
                    <a:pt x="4553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8" name="Google Shape;11258;p24"/>
            <p:cNvSpPr/>
            <p:nvPr/>
          </p:nvSpPr>
          <p:spPr>
            <a:xfrm>
              <a:off x="4345525" y="4872725"/>
              <a:ext cx="112400" cy="112400"/>
            </a:xfrm>
            <a:custGeom>
              <a:avLst/>
              <a:gdLst/>
              <a:ahLst/>
              <a:cxnLst/>
              <a:rect l="l" t="t" r="r" b="b"/>
              <a:pathLst>
                <a:path w="4496" h="4496" extrusionOk="0">
                  <a:moveTo>
                    <a:pt x="2277" y="4495"/>
                  </a:moveTo>
                  <a:cubicBezTo>
                    <a:pt x="993" y="4495"/>
                    <a:pt x="1" y="3444"/>
                    <a:pt x="1" y="2219"/>
                  </a:cubicBezTo>
                  <a:cubicBezTo>
                    <a:pt x="59" y="993"/>
                    <a:pt x="1052" y="1"/>
                    <a:pt x="2336" y="1"/>
                  </a:cubicBezTo>
                  <a:cubicBezTo>
                    <a:pt x="3503" y="59"/>
                    <a:pt x="4495" y="1051"/>
                    <a:pt x="4495" y="2219"/>
                  </a:cubicBezTo>
                  <a:cubicBezTo>
                    <a:pt x="4495" y="3503"/>
                    <a:pt x="3503" y="4495"/>
                    <a:pt x="2277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9" name="Google Shape;11259;p24"/>
            <p:cNvSpPr/>
            <p:nvPr/>
          </p:nvSpPr>
          <p:spPr>
            <a:xfrm>
              <a:off x="2626525" y="4626125"/>
              <a:ext cx="112400" cy="112375"/>
            </a:xfrm>
            <a:custGeom>
              <a:avLst/>
              <a:gdLst/>
              <a:ahLst/>
              <a:cxnLst/>
              <a:rect l="l" t="t" r="r" b="b"/>
              <a:pathLst>
                <a:path w="4496" h="4495" extrusionOk="0">
                  <a:moveTo>
                    <a:pt x="2277" y="0"/>
                  </a:moveTo>
                  <a:cubicBezTo>
                    <a:pt x="3503" y="0"/>
                    <a:pt x="4495" y="1051"/>
                    <a:pt x="4495" y="2276"/>
                  </a:cubicBezTo>
                  <a:cubicBezTo>
                    <a:pt x="4495" y="3502"/>
                    <a:pt x="3444" y="4495"/>
                    <a:pt x="2219" y="4495"/>
                  </a:cubicBezTo>
                  <a:cubicBezTo>
                    <a:pt x="993" y="4495"/>
                    <a:pt x="59" y="3502"/>
                    <a:pt x="1" y="2276"/>
                  </a:cubicBezTo>
                  <a:cubicBezTo>
                    <a:pt x="1" y="1051"/>
                    <a:pt x="1051" y="0"/>
                    <a:pt x="227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0" name="Google Shape;11260;p24"/>
            <p:cNvSpPr/>
            <p:nvPr/>
          </p:nvSpPr>
          <p:spPr>
            <a:xfrm>
              <a:off x="5819400" y="1933775"/>
              <a:ext cx="110925" cy="109475"/>
            </a:xfrm>
            <a:custGeom>
              <a:avLst/>
              <a:gdLst/>
              <a:ahLst/>
              <a:cxnLst/>
              <a:rect l="l" t="t" r="r" b="b"/>
              <a:pathLst>
                <a:path w="4437" h="4379" extrusionOk="0">
                  <a:moveTo>
                    <a:pt x="4436" y="2160"/>
                  </a:moveTo>
                  <a:cubicBezTo>
                    <a:pt x="4436" y="3386"/>
                    <a:pt x="3502" y="4378"/>
                    <a:pt x="2277" y="4378"/>
                  </a:cubicBezTo>
                  <a:cubicBezTo>
                    <a:pt x="992" y="4378"/>
                    <a:pt x="0" y="3444"/>
                    <a:pt x="0" y="2160"/>
                  </a:cubicBezTo>
                  <a:cubicBezTo>
                    <a:pt x="0" y="934"/>
                    <a:pt x="992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1" name="Google Shape;11261;p24"/>
            <p:cNvSpPr/>
            <p:nvPr/>
          </p:nvSpPr>
          <p:spPr>
            <a:xfrm>
              <a:off x="5329075" y="1196850"/>
              <a:ext cx="110925" cy="110925"/>
            </a:xfrm>
            <a:custGeom>
              <a:avLst/>
              <a:gdLst/>
              <a:ahLst/>
              <a:cxnLst/>
              <a:rect l="l" t="t" r="r" b="b"/>
              <a:pathLst>
                <a:path w="4437" h="4437" extrusionOk="0">
                  <a:moveTo>
                    <a:pt x="4437" y="2218"/>
                  </a:moveTo>
                  <a:cubicBezTo>
                    <a:pt x="4437" y="3444"/>
                    <a:pt x="3503" y="4378"/>
                    <a:pt x="2277" y="4437"/>
                  </a:cubicBezTo>
                  <a:cubicBezTo>
                    <a:pt x="993" y="4437"/>
                    <a:pt x="1" y="3444"/>
                    <a:pt x="59" y="2160"/>
                  </a:cubicBezTo>
                  <a:cubicBezTo>
                    <a:pt x="59" y="934"/>
                    <a:pt x="1051" y="0"/>
                    <a:pt x="2277" y="0"/>
                  </a:cubicBezTo>
                  <a:cubicBezTo>
                    <a:pt x="3503" y="0"/>
                    <a:pt x="4437" y="993"/>
                    <a:pt x="4437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2" name="Google Shape;11262;p24"/>
            <p:cNvSpPr/>
            <p:nvPr/>
          </p:nvSpPr>
          <p:spPr>
            <a:xfrm>
              <a:off x="4593600" y="703625"/>
              <a:ext cx="110950" cy="109450"/>
            </a:xfrm>
            <a:custGeom>
              <a:avLst/>
              <a:gdLst/>
              <a:ahLst/>
              <a:cxnLst/>
              <a:rect l="l" t="t" r="r" b="b"/>
              <a:pathLst>
                <a:path w="4438" h="4378" extrusionOk="0">
                  <a:moveTo>
                    <a:pt x="4379" y="2218"/>
                  </a:moveTo>
                  <a:cubicBezTo>
                    <a:pt x="4379" y="3444"/>
                    <a:pt x="3445" y="4378"/>
                    <a:pt x="2219" y="4378"/>
                  </a:cubicBezTo>
                  <a:cubicBezTo>
                    <a:pt x="935" y="4378"/>
                    <a:pt x="1" y="3444"/>
                    <a:pt x="1" y="2160"/>
                  </a:cubicBezTo>
                  <a:cubicBezTo>
                    <a:pt x="59" y="934"/>
                    <a:pt x="993" y="0"/>
                    <a:pt x="2219" y="0"/>
                  </a:cubicBezTo>
                  <a:cubicBezTo>
                    <a:pt x="3445" y="0"/>
                    <a:pt x="4437" y="992"/>
                    <a:pt x="4379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3" name="Google Shape;11263;p24"/>
            <p:cNvSpPr/>
            <p:nvPr/>
          </p:nvSpPr>
          <p:spPr>
            <a:xfrm>
              <a:off x="1648825" y="2174550"/>
              <a:ext cx="110925" cy="112400"/>
            </a:xfrm>
            <a:custGeom>
              <a:avLst/>
              <a:gdLst/>
              <a:ahLst/>
              <a:cxnLst/>
              <a:rect l="l" t="t" r="r" b="b"/>
              <a:pathLst>
                <a:path w="4437" h="4496" extrusionOk="0">
                  <a:moveTo>
                    <a:pt x="4436" y="2277"/>
                  </a:moveTo>
                  <a:cubicBezTo>
                    <a:pt x="4436" y="3503"/>
                    <a:pt x="3503" y="4437"/>
                    <a:pt x="2277" y="4495"/>
                  </a:cubicBezTo>
                  <a:cubicBezTo>
                    <a:pt x="993" y="4495"/>
                    <a:pt x="0" y="3503"/>
                    <a:pt x="0" y="2277"/>
                  </a:cubicBezTo>
                  <a:cubicBezTo>
                    <a:pt x="0" y="993"/>
                    <a:pt x="993" y="1"/>
                    <a:pt x="2218" y="59"/>
                  </a:cubicBezTo>
                  <a:cubicBezTo>
                    <a:pt x="3444" y="59"/>
                    <a:pt x="4436" y="993"/>
                    <a:pt x="4436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4" name="Google Shape;11264;p24"/>
            <p:cNvSpPr/>
            <p:nvPr/>
          </p:nvSpPr>
          <p:spPr>
            <a:xfrm>
              <a:off x="3121225" y="4875650"/>
              <a:ext cx="109450" cy="108000"/>
            </a:xfrm>
            <a:custGeom>
              <a:avLst/>
              <a:gdLst/>
              <a:ahLst/>
              <a:cxnLst/>
              <a:rect l="l" t="t" r="r" b="b"/>
              <a:pathLst>
                <a:path w="4378" h="4320" extrusionOk="0">
                  <a:moveTo>
                    <a:pt x="4378" y="2160"/>
                  </a:moveTo>
                  <a:cubicBezTo>
                    <a:pt x="4378" y="3386"/>
                    <a:pt x="3386" y="4320"/>
                    <a:pt x="2160" y="4320"/>
                  </a:cubicBezTo>
                  <a:cubicBezTo>
                    <a:pt x="934" y="4320"/>
                    <a:pt x="0" y="3327"/>
                    <a:pt x="59" y="2102"/>
                  </a:cubicBezTo>
                  <a:cubicBezTo>
                    <a:pt x="59" y="876"/>
                    <a:pt x="1051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5" name="Google Shape;11265;p24"/>
            <p:cNvSpPr/>
            <p:nvPr/>
          </p:nvSpPr>
          <p:spPr>
            <a:xfrm>
              <a:off x="1648825" y="3401800"/>
              <a:ext cx="110925" cy="109450"/>
            </a:xfrm>
            <a:custGeom>
              <a:avLst/>
              <a:gdLst/>
              <a:ahLst/>
              <a:cxnLst/>
              <a:rect l="l" t="t" r="r" b="b"/>
              <a:pathLst>
                <a:path w="4437" h="4378" extrusionOk="0">
                  <a:moveTo>
                    <a:pt x="59" y="2160"/>
                  </a:moveTo>
                  <a:cubicBezTo>
                    <a:pt x="59" y="934"/>
                    <a:pt x="993" y="0"/>
                    <a:pt x="2277" y="59"/>
                  </a:cubicBezTo>
                  <a:cubicBezTo>
                    <a:pt x="3444" y="59"/>
                    <a:pt x="4436" y="1051"/>
                    <a:pt x="4378" y="2277"/>
                  </a:cubicBezTo>
                  <a:cubicBezTo>
                    <a:pt x="4378" y="3444"/>
                    <a:pt x="3386" y="4378"/>
                    <a:pt x="2218" y="4378"/>
                  </a:cubicBezTo>
                  <a:cubicBezTo>
                    <a:pt x="993" y="4378"/>
                    <a:pt x="0" y="3444"/>
                    <a:pt x="59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6" name="Google Shape;11266;p24"/>
            <p:cNvSpPr/>
            <p:nvPr/>
          </p:nvSpPr>
          <p:spPr>
            <a:xfrm>
              <a:off x="5574225" y="1440550"/>
              <a:ext cx="108025" cy="108000"/>
            </a:xfrm>
            <a:custGeom>
              <a:avLst/>
              <a:gdLst/>
              <a:ahLst/>
              <a:cxnLst/>
              <a:rect l="l" t="t" r="r" b="b"/>
              <a:pathLst>
                <a:path w="4321" h="4320" extrusionOk="0">
                  <a:moveTo>
                    <a:pt x="2161" y="4320"/>
                  </a:moveTo>
                  <a:cubicBezTo>
                    <a:pt x="993" y="4320"/>
                    <a:pt x="1" y="3386"/>
                    <a:pt x="1" y="2218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328" y="0"/>
                    <a:pt x="4320" y="934"/>
                    <a:pt x="4320" y="2160"/>
                  </a:cubicBezTo>
                  <a:cubicBezTo>
                    <a:pt x="4320" y="3327"/>
                    <a:pt x="3386" y="4320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7" name="Google Shape;11267;p24"/>
            <p:cNvSpPr/>
            <p:nvPr/>
          </p:nvSpPr>
          <p:spPr>
            <a:xfrm>
              <a:off x="5820850" y="3649875"/>
              <a:ext cx="108000" cy="108000"/>
            </a:xfrm>
            <a:custGeom>
              <a:avLst/>
              <a:gdLst/>
              <a:ahLst/>
              <a:cxnLst/>
              <a:rect l="l" t="t" r="r" b="b"/>
              <a:pathLst>
                <a:path w="4320" h="4320" extrusionOk="0">
                  <a:moveTo>
                    <a:pt x="2160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1" y="992"/>
                    <a:pt x="993" y="0"/>
                    <a:pt x="2160" y="0"/>
                  </a:cubicBezTo>
                  <a:cubicBezTo>
                    <a:pt x="3328" y="0"/>
                    <a:pt x="4320" y="992"/>
                    <a:pt x="4320" y="2160"/>
                  </a:cubicBezTo>
                  <a:cubicBezTo>
                    <a:pt x="4320" y="3327"/>
                    <a:pt x="3328" y="4320"/>
                    <a:pt x="2160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8" name="Google Shape;11268;p24"/>
            <p:cNvSpPr/>
            <p:nvPr/>
          </p:nvSpPr>
          <p:spPr>
            <a:xfrm>
              <a:off x="5083925" y="950225"/>
              <a:ext cx="109475" cy="109475"/>
            </a:xfrm>
            <a:custGeom>
              <a:avLst/>
              <a:gdLst/>
              <a:ahLst/>
              <a:cxnLst/>
              <a:rect l="l" t="t" r="r" b="b"/>
              <a:pathLst>
                <a:path w="4379" h="4379" extrusionOk="0">
                  <a:moveTo>
                    <a:pt x="4320" y="2161"/>
                  </a:moveTo>
                  <a:cubicBezTo>
                    <a:pt x="4378" y="3328"/>
                    <a:pt x="3386" y="4320"/>
                    <a:pt x="2219" y="4379"/>
                  </a:cubicBezTo>
                  <a:cubicBezTo>
                    <a:pt x="1051" y="4379"/>
                    <a:pt x="59" y="3445"/>
                    <a:pt x="0" y="2219"/>
                  </a:cubicBezTo>
                  <a:cubicBezTo>
                    <a:pt x="0" y="1051"/>
                    <a:pt x="993" y="59"/>
                    <a:pt x="2160" y="59"/>
                  </a:cubicBezTo>
                  <a:cubicBezTo>
                    <a:pt x="3328" y="1"/>
                    <a:pt x="4320" y="993"/>
                    <a:pt x="4320" y="21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9" name="Google Shape;11269;p24"/>
            <p:cNvSpPr/>
            <p:nvPr/>
          </p:nvSpPr>
          <p:spPr>
            <a:xfrm>
              <a:off x="2876050" y="703625"/>
              <a:ext cx="108025" cy="109450"/>
            </a:xfrm>
            <a:custGeom>
              <a:avLst/>
              <a:gdLst/>
              <a:ahLst/>
              <a:cxnLst/>
              <a:rect l="l" t="t" r="r" b="b"/>
              <a:pathLst>
                <a:path w="4321" h="4378" extrusionOk="0">
                  <a:moveTo>
                    <a:pt x="2161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59" y="992"/>
                    <a:pt x="1052" y="0"/>
                    <a:pt x="2219" y="59"/>
                  </a:cubicBezTo>
                  <a:cubicBezTo>
                    <a:pt x="3328" y="59"/>
                    <a:pt x="4320" y="1051"/>
                    <a:pt x="4320" y="2218"/>
                  </a:cubicBezTo>
                  <a:cubicBezTo>
                    <a:pt x="4320" y="3386"/>
                    <a:pt x="3328" y="4378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0" name="Google Shape;11270;p24"/>
            <p:cNvSpPr/>
            <p:nvPr/>
          </p:nvSpPr>
          <p:spPr>
            <a:xfrm>
              <a:off x="5329075" y="4386800"/>
              <a:ext cx="105100" cy="106550"/>
            </a:xfrm>
            <a:custGeom>
              <a:avLst/>
              <a:gdLst/>
              <a:ahLst/>
              <a:cxnLst/>
              <a:rect l="l" t="t" r="r" b="b"/>
              <a:pathLst>
                <a:path w="4204" h="4262" extrusionOk="0">
                  <a:moveTo>
                    <a:pt x="4203" y="2102"/>
                  </a:moveTo>
                  <a:cubicBezTo>
                    <a:pt x="4203" y="3269"/>
                    <a:pt x="3211" y="4203"/>
                    <a:pt x="2102" y="4261"/>
                  </a:cubicBezTo>
                  <a:cubicBezTo>
                    <a:pt x="935" y="4261"/>
                    <a:pt x="1" y="3269"/>
                    <a:pt x="1" y="2102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211" y="0"/>
                    <a:pt x="4203" y="993"/>
                    <a:pt x="4203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1" name="Google Shape;11271;p24"/>
            <p:cNvSpPr/>
            <p:nvPr/>
          </p:nvSpPr>
          <p:spPr>
            <a:xfrm>
              <a:off x="2140600" y="1195400"/>
              <a:ext cx="105075" cy="105075"/>
            </a:xfrm>
            <a:custGeom>
              <a:avLst/>
              <a:gdLst/>
              <a:ahLst/>
              <a:cxnLst/>
              <a:rect l="l" t="t" r="r" b="b"/>
              <a:pathLst>
                <a:path w="4203" h="4203" extrusionOk="0">
                  <a:moveTo>
                    <a:pt x="2102" y="0"/>
                  </a:moveTo>
                  <a:cubicBezTo>
                    <a:pt x="3211" y="0"/>
                    <a:pt x="4203" y="934"/>
                    <a:pt x="4203" y="2101"/>
                  </a:cubicBezTo>
                  <a:cubicBezTo>
                    <a:pt x="4203" y="3269"/>
                    <a:pt x="3269" y="4203"/>
                    <a:pt x="2102" y="4203"/>
                  </a:cubicBezTo>
                  <a:cubicBezTo>
                    <a:pt x="992" y="4203"/>
                    <a:pt x="59" y="3269"/>
                    <a:pt x="0" y="2160"/>
                  </a:cubicBezTo>
                  <a:cubicBezTo>
                    <a:pt x="0" y="992"/>
                    <a:pt x="934" y="58"/>
                    <a:pt x="210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2" name="Google Shape;11272;p24"/>
            <p:cNvSpPr/>
            <p:nvPr/>
          </p:nvSpPr>
          <p:spPr>
            <a:xfrm>
              <a:off x="2388675" y="954600"/>
              <a:ext cx="102175" cy="102175"/>
            </a:xfrm>
            <a:custGeom>
              <a:avLst/>
              <a:gdLst/>
              <a:ahLst/>
              <a:cxnLst/>
              <a:rect l="l" t="t" r="r" b="b"/>
              <a:pathLst>
                <a:path w="4087" h="4087" extrusionOk="0">
                  <a:moveTo>
                    <a:pt x="4086" y="2044"/>
                  </a:moveTo>
                  <a:cubicBezTo>
                    <a:pt x="4086" y="3211"/>
                    <a:pt x="3211" y="4087"/>
                    <a:pt x="2043" y="4087"/>
                  </a:cubicBezTo>
                  <a:cubicBezTo>
                    <a:pt x="876" y="4028"/>
                    <a:pt x="0" y="3153"/>
                    <a:pt x="0" y="1986"/>
                  </a:cubicBezTo>
                  <a:cubicBezTo>
                    <a:pt x="59" y="876"/>
                    <a:pt x="934" y="1"/>
                    <a:pt x="2043" y="1"/>
                  </a:cubicBezTo>
                  <a:cubicBezTo>
                    <a:pt x="3211" y="1"/>
                    <a:pt x="4086" y="876"/>
                    <a:pt x="4086" y="20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3" name="Google Shape;11273;p24"/>
            <p:cNvSpPr/>
            <p:nvPr/>
          </p:nvSpPr>
          <p:spPr>
            <a:xfrm>
              <a:off x="5577150" y="4141650"/>
              <a:ext cx="102175" cy="102150"/>
            </a:xfrm>
            <a:custGeom>
              <a:avLst/>
              <a:gdLst/>
              <a:ahLst/>
              <a:cxnLst/>
              <a:rect l="l" t="t" r="r" b="b"/>
              <a:pathLst>
                <a:path w="4087" h="4086" extrusionOk="0">
                  <a:moveTo>
                    <a:pt x="4087" y="2043"/>
                  </a:moveTo>
                  <a:cubicBezTo>
                    <a:pt x="4087" y="3210"/>
                    <a:pt x="3153" y="4086"/>
                    <a:pt x="2044" y="4086"/>
                  </a:cubicBezTo>
                  <a:cubicBezTo>
                    <a:pt x="876" y="4086"/>
                    <a:pt x="1" y="3210"/>
                    <a:pt x="1" y="2043"/>
                  </a:cubicBezTo>
                  <a:cubicBezTo>
                    <a:pt x="1" y="876"/>
                    <a:pt x="876" y="0"/>
                    <a:pt x="2044" y="0"/>
                  </a:cubicBezTo>
                  <a:cubicBezTo>
                    <a:pt x="3211" y="0"/>
                    <a:pt x="4087" y="934"/>
                    <a:pt x="4087" y="204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4" name="Google Shape;11274;p24"/>
            <p:cNvSpPr/>
            <p:nvPr/>
          </p:nvSpPr>
          <p:spPr>
            <a:xfrm>
              <a:off x="4593600" y="4877100"/>
              <a:ext cx="103650" cy="103650"/>
            </a:xfrm>
            <a:custGeom>
              <a:avLst/>
              <a:gdLst/>
              <a:ahLst/>
              <a:cxnLst/>
              <a:rect l="l" t="t" r="r" b="b"/>
              <a:pathLst>
                <a:path w="4146" h="4146" extrusionOk="0">
                  <a:moveTo>
                    <a:pt x="4087" y="2102"/>
                  </a:moveTo>
                  <a:cubicBezTo>
                    <a:pt x="4087" y="3269"/>
                    <a:pt x="3211" y="4145"/>
                    <a:pt x="2044" y="4145"/>
                  </a:cubicBezTo>
                  <a:cubicBezTo>
                    <a:pt x="877" y="4145"/>
                    <a:pt x="1" y="3211"/>
                    <a:pt x="1" y="2044"/>
                  </a:cubicBezTo>
                  <a:cubicBezTo>
                    <a:pt x="1" y="935"/>
                    <a:pt x="935" y="1"/>
                    <a:pt x="2102" y="59"/>
                  </a:cubicBezTo>
                  <a:cubicBezTo>
                    <a:pt x="3211" y="59"/>
                    <a:pt x="4145" y="935"/>
                    <a:pt x="4087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5" name="Google Shape;11275;p24"/>
            <p:cNvSpPr/>
            <p:nvPr/>
          </p:nvSpPr>
          <p:spPr>
            <a:xfrm>
              <a:off x="1653200" y="1932325"/>
              <a:ext cx="102175" cy="103625"/>
            </a:xfrm>
            <a:custGeom>
              <a:avLst/>
              <a:gdLst/>
              <a:ahLst/>
              <a:cxnLst/>
              <a:rect l="l" t="t" r="r" b="b"/>
              <a:pathLst>
                <a:path w="4087" h="4145" extrusionOk="0">
                  <a:moveTo>
                    <a:pt x="1985" y="4086"/>
                  </a:moveTo>
                  <a:cubicBezTo>
                    <a:pt x="818" y="4086"/>
                    <a:pt x="0" y="3152"/>
                    <a:pt x="0" y="1985"/>
                  </a:cubicBezTo>
                  <a:cubicBezTo>
                    <a:pt x="59" y="876"/>
                    <a:pt x="993" y="0"/>
                    <a:pt x="2160" y="58"/>
                  </a:cubicBezTo>
                  <a:cubicBezTo>
                    <a:pt x="3269" y="117"/>
                    <a:pt x="4086" y="992"/>
                    <a:pt x="4086" y="2160"/>
                  </a:cubicBezTo>
                  <a:cubicBezTo>
                    <a:pt x="4028" y="3269"/>
                    <a:pt x="3152" y="4144"/>
                    <a:pt x="1985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6" name="Google Shape;11276;p24"/>
            <p:cNvSpPr/>
            <p:nvPr/>
          </p:nvSpPr>
          <p:spPr>
            <a:xfrm>
              <a:off x="6067475" y="2673625"/>
              <a:ext cx="100700" cy="100700"/>
            </a:xfrm>
            <a:custGeom>
              <a:avLst/>
              <a:gdLst/>
              <a:ahLst/>
              <a:cxnLst/>
              <a:rect l="l" t="t" r="r" b="b"/>
              <a:pathLst>
                <a:path w="4028" h="4028" extrusionOk="0">
                  <a:moveTo>
                    <a:pt x="2043" y="4028"/>
                  </a:moveTo>
                  <a:cubicBezTo>
                    <a:pt x="934" y="4028"/>
                    <a:pt x="0" y="3152"/>
                    <a:pt x="0" y="2043"/>
                  </a:cubicBezTo>
                  <a:cubicBezTo>
                    <a:pt x="0" y="934"/>
                    <a:pt x="876" y="0"/>
                    <a:pt x="2043" y="59"/>
                  </a:cubicBezTo>
                  <a:cubicBezTo>
                    <a:pt x="3152" y="59"/>
                    <a:pt x="4028" y="934"/>
                    <a:pt x="4028" y="2043"/>
                  </a:cubicBezTo>
                  <a:cubicBezTo>
                    <a:pt x="4028" y="3152"/>
                    <a:pt x="3152" y="4028"/>
                    <a:pt x="2043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7" name="Google Shape;11277;p24"/>
            <p:cNvSpPr/>
            <p:nvPr/>
          </p:nvSpPr>
          <p:spPr>
            <a:xfrm>
              <a:off x="5088300" y="4636325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876" y="4028"/>
                    <a:pt x="1" y="3153"/>
                    <a:pt x="1" y="1985"/>
                  </a:cubicBezTo>
                  <a:cubicBezTo>
                    <a:pt x="1" y="876"/>
                    <a:pt x="876" y="1"/>
                    <a:pt x="1985" y="1"/>
                  </a:cubicBezTo>
                  <a:cubicBezTo>
                    <a:pt x="3153" y="1"/>
                    <a:pt x="4028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8" name="Google Shape;11278;p24"/>
            <p:cNvSpPr/>
            <p:nvPr/>
          </p:nvSpPr>
          <p:spPr>
            <a:xfrm>
              <a:off x="1899825" y="1443475"/>
              <a:ext cx="102150" cy="102150"/>
            </a:xfrm>
            <a:custGeom>
              <a:avLst/>
              <a:gdLst/>
              <a:ahLst/>
              <a:cxnLst/>
              <a:rect l="l" t="t" r="r" b="b"/>
              <a:pathLst>
                <a:path w="4086" h="4086" extrusionOk="0">
                  <a:moveTo>
                    <a:pt x="2101" y="58"/>
                  </a:moveTo>
                  <a:cubicBezTo>
                    <a:pt x="3210" y="58"/>
                    <a:pt x="4086" y="992"/>
                    <a:pt x="4028" y="2101"/>
                  </a:cubicBezTo>
                  <a:cubicBezTo>
                    <a:pt x="4028" y="3210"/>
                    <a:pt x="3094" y="4086"/>
                    <a:pt x="1926" y="4086"/>
                  </a:cubicBezTo>
                  <a:cubicBezTo>
                    <a:pt x="817" y="4028"/>
                    <a:pt x="0" y="3094"/>
                    <a:pt x="58" y="1985"/>
                  </a:cubicBezTo>
                  <a:cubicBezTo>
                    <a:pt x="58" y="876"/>
                    <a:pt x="992" y="0"/>
                    <a:pt x="2101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9" name="Google Shape;11279;p24"/>
            <p:cNvSpPr/>
            <p:nvPr/>
          </p:nvSpPr>
          <p:spPr>
            <a:xfrm>
              <a:off x="6066000" y="2917325"/>
              <a:ext cx="102175" cy="100700"/>
            </a:xfrm>
            <a:custGeom>
              <a:avLst/>
              <a:gdLst/>
              <a:ahLst/>
              <a:cxnLst/>
              <a:rect l="l" t="t" r="r" b="b"/>
              <a:pathLst>
                <a:path w="4087" h="4028" extrusionOk="0">
                  <a:moveTo>
                    <a:pt x="4028" y="2043"/>
                  </a:moveTo>
                  <a:cubicBezTo>
                    <a:pt x="4028" y="3094"/>
                    <a:pt x="3094" y="4028"/>
                    <a:pt x="1985" y="3969"/>
                  </a:cubicBezTo>
                  <a:cubicBezTo>
                    <a:pt x="935" y="3969"/>
                    <a:pt x="1" y="3035"/>
                    <a:pt x="59" y="1926"/>
                  </a:cubicBezTo>
                  <a:cubicBezTo>
                    <a:pt x="118" y="876"/>
                    <a:pt x="993" y="0"/>
                    <a:pt x="2044" y="0"/>
                  </a:cubicBezTo>
                  <a:cubicBezTo>
                    <a:pt x="3153" y="0"/>
                    <a:pt x="4087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0" name="Google Shape;11280;p24"/>
            <p:cNvSpPr/>
            <p:nvPr/>
          </p:nvSpPr>
          <p:spPr>
            <a:xfrm>
              <a:off x="2878975" y="4878575"/>
              <a:ext cx="100725" cy="100700"/>
            </a:xfrm>
            <a:custGeom>
              <a:avLst/>
              <a:gdLst/>
              <a:ahLst/>
              <a:cxnLst/>
              <a:rect l="l" t="t" r="r" b="b"/>
              <a:pathLst>
                <a:path w="4029" h="4028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935" y="4028"/>
                    <a:pt x="1" y="3094"/>
                    <a:pt x="59" y="1985"/>
                  </a:cubicBezTo>
                  <a:cubicBezTo>
                    <a:pt x="59" y="934"/>
                    <a:pt x="935" y="58"/>
                    <a:pt x="1985" y="0"/>
                  </a:cubicBezTo>
                  <a:cubicBezTo>
                    <a:pt x="3094" y="0"/>
                    <a:pt x="4028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1" name="Google Shape;11281;p24"/>
            <p:cNvSpPr/>
            <p:nvPr/>
          </p:nvSpPr>
          <p:spPr>
            <a:xfrm>
              <a:off x="3862525" y="465750"/>
              <a:ext cx="100700" cy="100725"/>
            </a:xfrm>
            <a:custGeom>
              <a:avLst/>
              <a:gdLst/>
              <a:ahLst/>
              <a:cxnLst/>
              <a:rect l="l" t="t" r="r" b="b"/>
              <a:pathLst>
                <a:path w="4028" h="4029" extrusionOk="0">
                  <a:moveTo>
                    <a:pt x="4028" y="1985"/>
                  </a:moveTo>
                  <a:cubicBezTo>
                    <a:pt x="4028" y="3094"/>
                    <a:pt x="3094" y="4028"/>
                    <a:pt x="1985" y="3970"/>
                  </a:cubicBezTo>
                  <a:cubicBezTo>
                    <a:pt x="934" y="3970"/>
                    <a:pt x="0" y="3094"/>
                    <a:pt x="0" y="1985"/>
                  </a:cubicBezTo>
                  <a:cubicBezTo>
                    <a:pt x="0" y="935"/>
                    <a:pt x="934" y="1"/>
                    <a:pt x="1985" y="1"/>
                  </a:cubicBezTo>
                  <a:cubicBezTo>
                    <a:pt x="3036" y="1"/>
                    <a:pt x="3970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2" name="Google Shape;11282;p24"/>
            <p:cNvSpPr/>
            <p:nvPr/>
          </p:nvSpPr>
          <p:spPr>
            <a:xfrm>
              <a:off x="3615900" y="465750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2044" y="4028"/>
                  </a:moveTo>
                  <a:cubicBezTo>
                    <a:pt x="935" y="4028"/>
                    <a:pt x="1" y="3094"/>
                    <a:pt x="1" y="2044"/>
                  </a:cubicBezTo>
                  <a:cubicBezTo>
                    <a:pt x="1" y="935"/>
                    <a:pt x="935" y="1"/>
                    <a:pt x="2044" y="1"/>
                  </a:cubicBezTo>
                  <a:cubicBezTo>
                    <a:pt x="3094" y="1"/>
                    <a:pt x="3970" y="876"/>
                    <a:pt x="4028" y="1985"/>
                  </a:cubicBezTo>
                  <a:cubicBezTo>
                    <a:pt x="4028" y="3036"/>
                    <a:pt x="3153" y="3970"/>
                    <a:pt x="2044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3" name="Google Shape;11283;p24"/>
            <p:cNvSpPr/>
            <p:nvPr/>
          </p:nvSpPr>
          <p:spPr>
            <a:xfrm>
              <a:off x="2143500" y="4389725"/>
              <a:ext cx="100725" cy="99250"/>
            </a:xfrm>
            <a:custGeom>
              <a:avLst/>
              <a:gdLst/>
              <a:ahLst/>
              <a:cxnLst/>
              <a:rect l="l" t="t" r="r" b="b"/>
              <a:pathLst>
                <a:path w="4029" h="3970" extrusionOk="0">
                  <a:moveTo>
                    <a:pt x="3970" y="1985"/>
                  </a:moveTo>
                  <a:cubicBezTo>
                    <a:pt x="4028" y="3035"/>
                    <a:pt x="3095" y="3969"/>
                    <a:pt x="1986" y="3969"/>
                  </a:cubicBezTo>
                  <a:cubicBezTo>
                    <a:pt x="935" y="3969"/>
                    <a:pt x="59" y="3094"/>
                    <a:pt x="1" y="2043"/>
                  </a:cubicBezTo>
                  <a:cubicBezTo>
                    <a:pt x="1" y="934"/>
                    <a:pt x="935" y="0"/>
                    <a:pt x="1986" y="0"/>
                  </a:cubicBezTo>
                  <a:cubicBezTo>
                    <a:pt x="3036" y="0"/>
                    <a:pt x="3970" y="876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4" name="Google Shape;11284;p24"/>
            <p:cNvSpPr/>
            <p:nvPr/>
          </p:nvSpPr>
          <p:spPr>
            <a:xfrm>
              <a:off x="1654650" y="3652775"/>
              <a:ext cx="99250" cy="100725"/>
            </a:xfrm>
            <a:custGeom>
              <a:avLst/>
              <a:gdLst/>
              <a:ahLst/>
              <a:cxnLst/>
              <a:rect l="l" t="t" r="r" b="b"/>
              <a:pathLst>
                <a:path w="3970" h="4029" extrusionOk="0">
                  <a:moveTo>
                    <a:pt x="1985" y="59"/>
                  </a:moveTo>
                  <a:cubicBezTo>
                    <a:pt x="3036" y="1"/>
                    <a:pt x="3970" y="935"/>
                    <a:pt x="3970" y="2044"/>
                  </a:cubicBezTo>
                  <a:cubicBezTo>
                    <a:pt x="3970" y="3095"/>
                    <a:pt x="3094" y="4028"/>
                    <a:pt x="1985" y="4028"/>
                  </a:cubicBezTo>
                  <a:cubicBezTo>
                    <a:pt x="935" y="4028"/>
                    <a:pt x="1" y="3095"/>
                    <a:pt x="1" y="1986"/>
                  </a:cubicBezTo>
                  <a:cubicBezTo>
                    <a:pt x="1" y="935"/>
                    <a:pt x="876" y="59"/>
                    <a:pt x="198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5" name="Google Shape;11285;p24"/>
            <p:cNvSpPr/>
            <p:nvPr/>
          </p:nvSpPr>
          <p:spPr>
            <a:xfrm>
              <a:off x="6067475" y="2428475"/>
              <a:ext cx="99250" cy="99250"/>
            </a:xfrm>
            <a:custGeom>
              <a:avLst/>
              <a:gdLst/>
              <a:ahLst/>
              <a:cxnLst/>
              <a:rect l="l" t="t" r="r" b="b"/>
              <a:pathLst>
                <a:path w="3970" h="3970" extrusionOk="0">
                  <a:moveTo>
                    <a:pt x="1985" y="0"/>
                  </a:moveTo>
                  <a:cubicBezTo>
                    <a:pt x="3035" y="0"/>
                    <a:pt x="3911" y="876"/>
                    <a:pt x="3969" y="1926"/>
                  </a:cubicBezTo>
                  <a:cubicBezTo>
                    <a:pt x="3969" y="2977"/>
                    <a:pt x="3094" y="3911"/>
                    <a:pt x="2043" y="3911"/>
                  </a:cubicBezTo>
                  <a:cubicBezTo>
                    <a:pt x="992" y="3969"/>
                    <a:pt x="59" y="3035"/>
                    <a:pt x="59" y="1985"/>
                  </a:cubicBezTo>
                  <a:cubicBezTo>
                    <a:pt x="0" y="934"/>
                    <a:pt x="934" y="58"/>
                    <a:pt x="198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6" name="Google Shape;11286;p24"/>
            <p:cNvSpPr/>
            <p:nvPr/>
          </p:nvSpPr>
          <p:spPr>
            <a:xfrm>
              <a:off x="4841675" y="709450"/>
              <a:ext cx="99275" cy="99250"/>
            </a:xfrm>
            <a:custGeom>
              <a:avLst/>
              <a:gdLst/>
              <a:ahLst/>
              <a:cxnLst/>
              <a:rect l="l" t="t" r="r" b="b"/>
              <a:pathLst>
                <a:path w="3971" h="3970" extrusionOk="0">
                  <a:moveTo>
                    <a:pt x="3970" y="1985"/>
                  </a:moveTo>
                  <a:cubicBezTo>
                    <a:pt x="3970" y="3036"/>
                    <a:pt x="3036" y="3970"/>
                    <a:pt x="1986" y="3970"/>
                  </a:cubicBezTo>
                  <a:cubicBezTo>
                    <a:pt x="935" y="3911"/>
                    <a:pt x="1" y="2978"/>
                    <a:pt x="59" y="1927"/>
                  </a:cubicBezTo>
                  <a:cubicBezTo>
                    <a:pt x="59" y="876"/>
                    <a:pt x="993" y="1"/>
                    <a:pt x="2044" y="1"/>
                  </a:cubicBezTo>
                  <a:cubicBezTo>
                    <a:pt x="3095" y="1"/>
                    <a:pt x="3970" y="935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7" name="Google Shape;11287;p24"/>
            <p:cNvSpPr/>
            <p:nvPr/>
          </p:nvSpPr>
          <p:spPr>
            <a:xfrm>
              <a:off x="5825225" y="1691525"/>
              <a:ext cx="99250" cy="99275"/>
            </a:xfrm>
            <a:custGeom>
              <a:avLst/>
              <a:gdLst/>
              <a:ahLst/>
              <a:cxnLst/>
              <a:rect l="l" t="t" r="r" b="b"/>
              <a:pathLst>
                <a:path w="3970" h="3971" extrusionOk="0">
                  <a:moveTo>
                    <a:pt x="1985" y="3970"/>
                  </a:moveTo>
                  <a:cubicBezTo>
                    <a:pt x="876" y="3970"/>
                    <a:pt x="1" y="3036"/>
                    <a:pt x="1" y="1986"/>
                  </a:cubicBezTo>
                  <a:cubicBezTo>
                    <a:pt x="1" y="935"/>
                    <a:pt x="935" y="1"/>
                    <a:pt x="1985" y="59"/>
                  </a:cubicBezTo>
                  <a:cubicBezTo>
                    <a:pt x="3036" y="59"/>
                    <a:pt x="3970" y="993"/>
                    <a:pt x="3970" y="2044"/>
                  </a:cubicBezTo>
                  <a:cubicBezTo>
                    <a:pt x="3911" y="3095"/>
                    <a:pt x="3036" y="3970"/>
                    <a:pt x="198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8" name="Google Shape;11288;p24"/>
            <p:cNvSpPr/>
            <p:nvPr/>
          </p:nvSpPr>
          <p:spPr>
            <a:xfrm>
              <a:off x="4106225" y="465750"/>
              <a:ext cx="97800" cy="99250"/>
            </a:xfrm>
            <a:custGeom>
              <a:avLst/>
              <a:gdLst/>
              <a:ahLst/>
              <a:cxnLst/>
              <a:rect l="l" t="t" r="r" b="b"/>
              <a:pathLst>
                <a:path w="3912" h="3970" extrusionOk="0">
                  <a:moveTo>
                    <a:pt x="3911" y="1985"/>
                  </a:moveTo>
                  <a:cubicBezTo>
                    <a:pt x="3911" y="3036"/>
                    <a:pt x="3035" y="3970"/>
                    <a:pt x="1985" y="3970"/>
                  </a:cubicBezTo>
                  <a:cubicBezTo>
                    <a:pt x="934" y="3970"/>
                    <a:pt x="0" y="3036"/>
                    <a:pt x="0" y="1985"/>
                  </a:cubicBezTo>
                  <a:cubicBezTo>
                    <a:pt x="0" y="935"/>
                    <a:pt x="876" y="59"/>
                    <a:pt x="1926" y="59"/>
                  </a:cubicBezTo>
                  <a:cubicBezTo>
                    <a:pt x="2977" y="1"/>
                    <a:pt x="3911" y="935"/>
                    <a:pt x="3911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9" name="Google Shape;11289;p24"/>
            <p:cNvSpPr/>
            <p:nvPr/>
          </p:nvSpPr>
          <p:spPr>
            <a:xfrm>
              <a:off x="2393050" y="4634875"/>
              <a:ext cx="94875" cy="96325"/>
            </a:xfrm>
            <a:custGeom>
              <a:avLst/>
              <a:gdLst/>
              <a:ahLst/>
              <a:cxnLst/>
              <a:rect l="l" t="t" r="r" b="b"/>
              <a:pathLst>
                <a:path w="3795" h="3853" extrusionOk="0">
                  <a:moveTo>
                    <a:pt x="3794" y="1868"/>
                  </a:moveTo>
                  <a:cubicBezTo>
                    <a:pt x="3794" y="2977"/>
                    <a:pt x="2977" y="3794"/>
                    <a:pt x="1926" y="3794"/>
                  </a:cubicBezTo>
                  <a:cubicBezTo>
                    <a:pt x="817" y="3853"/>
                    <a:pt x="0" y="2977"/>
                    <a:pt x="0" y="1868"/>
                  </a:cubicBezTo>
                  <a:cubicBezTo>
                    <a:pt x="0" y="817"/>
                    <a:pt x="817" y="0"/>
                    <a:pt x="1926" y="0"/>
                  </a:cubicBezTo>
                  <a:cubicBezTo>
                    <a:pt x="2977" y="0"/>
                    <a:pt x="3794" y="817"/>
                    <a:pt x="3794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0" name="Google Shape;11290;p24"/>
            <p:cNvSpPr/>
            <p:nvPr/>
          </p:nvSpPr>
          <p:spPr>
            <a:xfrm>
              <a:off x="6068925" y="3165400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3853" y="1985"/>
                  </a:moveTo>
                  <a:cubicBezTo>
                    <a:pt x="3853" y="3035"/>
                    <a:pt x="2977" y="3853"/>
                    <a:pt x="1927" y="3853"/>
                  </a:cubicBezTo>
                  <a:cubicBezTo>
                    <a:pt x="818" y="3853"/>
                    <a:pt x="1" y="2977"/>
                    <a:pt x="59" y="1868"/>
                  </a:cubicBezTo>
                  <a:cubicBezTo>
                    <a:pt x="59" y="817"/>
                    <a:pt x="934" y="0"/>
                    <a:pt x="1985" y="0"/>
                  </a:cubicBezTo>
                  <a:cubicBezTo>
                    <a:pt x="3036" y="59"/>
                    <a:pt x="3853" y="934"/>
                    <a:pt x="3853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1" name="Google Shape;11291;p24"/>
            <p:cNvSpPr/>
            <p:nvPr/>
          </p:nvSpPr>
          <p:spPr>
            <a:xfrm>
              <a:off x="3370750" y="467225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1868" y="3853"/>
                  </a:moveTo>
                  <a:cubicBezTo>
                    <a:pt x="818" y="3794"/>
                    <a:pt x="0" y="2977"/>
                    <a:pt x="59" y="1868"/>
                  </a:cubicBezTo>
                  <a:cubicBezTo>
                    <a:pt x="59" y="817"/>
                    <a:pt x="934" y="0"/>
                    <a:pt x="1985" y="59"/>
                  </a:cubicBezTo>
                  <a:cubicBezTo>
                    <a:pt x="3094" y="59"/>
                    <a:pt x="3853" y="934"/>
                    <a:pt x="3853" y="1985"/>
                  </a:cubicBezTo>
                  <a:cubicBezTo>
                    <a:pt x="3795" y="3094"/>
                    <a:pt x="2977" y="3853"/>
                    <a:pt x="1868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2" name="Google Shape;11292;p24"/>
            <p:cNvSpPr/>
            <p:nvPr/>
          </p:nvSpPr>
          <p:spPr>
            <a:xfrm>
              <a:off x="5828150" y="3902325"/>
              <a:ext cx="93425" cy="94875"/>
            </a:xfrm>
            <a:custGeom>
              <a:avLst/>
              <a:gdLst/>
              <a:ahLst/>
              <a:cxnLst/>
              <a:rect l="l" t="t" r="r" b="b"/>
              <a:pathLst>
                <a:path w="3737" h="3795" extrusionOk="0">
                  <a:moveTo>
                    <a:pt x="3736" y="1926"/>
                  </a:moveTo>
                  <a:cubicBezTo>
                    <a:pt x="3736" y="3036"/>
                    <a:pt x="2861" y="3794"/>
                    <a:pt x="1810" y="3794"/>
                  </a:cubicBezTo>
                  <a:cubicBezTo>
                    <a:pt x="759" y="3736"/>
                    <a:pt x="0" y="2919"/>
                    <a:pt x="0" y="1926"/>
                  </a:cubicBezTo>
                  <a:cubicBezTo>
                    <a:pt x="0" y="817"/>
                    <a:pt x="876" y="0"/>
                    <a:pt x="1927" y="59"/>
                  </a:cubicBezTo>
                  <a:cubicBezTo>
                    <a:pt x="2977" y="59"/>
                    <a:pt x="3736" y="876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3" name="Google Shape;11293;p24"/>
            <p:cNvSpPr/>
            <p:nvPr/>
          </p:nvSpPr>
          <p:spPr>
            <a:xfrm>
              <a:off x="1899825" y="4146025"/>
              <a:ext cx="94875" cy="94875"/>
            </a:xfrm>
            <a:custGeom>
              <a:avLst/>
              <a:gdLst/>
              <a:ahLst/>
              <a:cxnLst/>
              <a:rect l="l" t="t" r="r" b="b"/>
              <a:pathLst>
                <a:path w="3795" h="3795" extrusionOk="0">
                  <a:moveTo>
                    <a:pt x="3794" y="1926"/>
                  </a:moveTo>
                  <a:cubicBezTo>
                    <a:pt x="3736" y="2977"/>
                    <a:pt x="2919" y="3794"/>
                    <a:pt x="1810" y="3794"/>
                  </a:cubicBezTo>
                  <a:cubicBezTo>
                    <a:pt x="759" y="3736"/>
                    <a:pt x="0" y="2919"/>
                    <a:pt x="0" y="1810"/>
                  </a:cubicBezTo>
                  <a:cubicBezTo>
                    <a:pt x="58" y="759"/>
                    <a:pt x="876" y="0"/>
                    <a:pt x="1868" y="0"/>
                  </a:cubicBezTo>
                  <a:cubicBezTo>
                    <a:pt x="2977" y="0"/>
                    <a:pt x="3794" y="817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4" name="Google Shape;11294;p24"/>
            <p:cNvSpPr/>
            <p:nvPr/>
          </p:nvSpPr>
          <p:spPr>
            <a:xfrm>
              <a:off x="2639650" y="712375"/>
              <a:ext cx="94875" cy="93425"/>
            </a:xfrm>
            <a:custGeom>
              <a:avLst/>
              <a:gdLst/>
              <a:ahLst/>
              <a:cxnLst/>
              <a:rect l="l" t="t" r="r" b="b"/>
              <a:pathLst>
                <a:path w="3795" h="3737" extrusionOk="0">
                  <a:moveTo>
                    <a:pt x="1927" y="3736"/>
                  </a:moveTo>
                  <a:cubicBezTo>
                    <a:pt x="876" y="3736"/>
                    <a:pt x="59" y="2919"/>
                    <a:pt x="59" y="1868"/>
                  </a:cubicBezTo>
                  <a:cubicBezTo>
                    <a:pt x="1" y="818"/>
                    <a:pt x="818" y="0"/>
                    <a:pt x="1869" y="0"/>
                  </a:cubicBezTo>
                  <a:cubicBezTo>
                    <a:pt x="2919" y="0"/>
                    <a:pt x="3737" y="818"/>
                    <a:pt x="3737" y="1810"/>
                  </a:cubicBezTo>
                  <a:cubicBezTo>
                    <a:pt x="3795" y="2861"/>
                    <a:pt x="2978" y="3678"/>
                    <a:pt x="1927" y="37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5" name="Google Shape;11295;p24"/>
            <p:cNvSpPr/>
            <p:nvPr/>
          </p:nvSpPr>
          <p:spPr>
            <a:xfrm>
              <a:off x="6070375" y="2184775"/>
              <a:ext cx="93425" cy="91950"/>
            </a:xfrm>
            <a:custGeom>
              <a:avLst/>
              <a:gdLst/>
              <a:ahLst/>
              <a:cxnLst/>
              <a:rect l="l" t="t" r="r" b="b"/>
              <a:pathLst>
                <a:path w="3737" h="3678" extrusionOk="0">
                  <a:moveTo>
                    <a:pt x="3737" y="1868"/>
                  </a:moveTo>
                  <a:cubicBezTo>
                    <a:pt x="3737" y="2860"/>
                    <a:pt x="2861" y="3678"/>
                    <a:pt x="1869" y="3678"/>
                  </a:cubicBezTo>
                  <a:cubicBezTo>
                    <a:pt x="876" y="3678"/>
                    <a:pt x="1" y="2802"/>
                    <a:pt x="59" y="1810"/>
                  </a:cubicBezTo>
                  <a:cubicBezTo>
                    <a:pt x="59" y="817"/>
                    <a:pt x="935" y="0"/>
                    <a:pt x="1927" y="0"/>
                  </a:cubicBezTo>
                  <a:cubicBezTo>
                    <a:pt x="2919" y="59"/>
                    <a:pt x="3737" y="876"/>
                    <a:pt x="3737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6" name="Google Shape;11296;p24"/>
            <p:cNvSpPr/>
            <p:nvPr/>
          </p:nvSpPr>
          <p:spPr>
            <a:xfrm>
              <a:off x="3862525" y="5129550"/>
              <a:ext cx="91950" cy="91975"/>
            </a:xfrm>
            <a:custGeom>
              <a:avLst/>
              <a:gdLst/>
              <a:ahLst/>
              <a:cxnLst/>
              <a:rect l="l" t="t" r="r" b="b"/>
              <a:pathLst>
                <a:path w="3678" h="3679" extrusionOk="0">
                  <a:moveTo>
                    <a:pt x="3678" y="1869"/>
                  </a:moveTo>
                  <a:cubicBezTo>
                    <a:pt x="3678" y="2861"/>
                    <a:pt x="2860" y="3678"/>
                    <a:pt x="1868" y="3678"/>
                  </a:cubicBezTo>
                  <a:cubicBezTo>
                    <a:pt x="876" y="3678"/>
                    <a:pt x="0" y="2803"/>
                    <a:pt x="0" y="1810"/>
                  </a:cubicBezTo>
                  <a:cubicBezTo>
                    <a:pt x="59" y="818"/>
                    <a:pt x="934" y="1"/>
                    <a:pt x="1868" y="59"/>
                  </a:cubicBezTo>
                  <a:cubicBezTo>
                    <a:pt x="2860" y="59"/>
                    <a:pt x="3678" y="876"/>
                    <a:pt x="3678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7" name="Google Shape;11297;p24"/>
            <p:cNvSpPr/>
            <p:nvPr/>
          </p:nvSpPr>
          <p:spPr>
            <a:xfrm>
              <a:off x="4357200" y="470125"/>
              <a:ext cx="91975" cy="91975"/>
            </a:xfrm>
            <a:custGeom>
              <a:avLst/>
              <a:gdLst/>
              <a:ahLst/>
              <a:cxnLst/>
              <a:rect l="l" t="t" r="r" b="b"/>
              <a:pathLst>
                <a:path w="3679" h="3679" extrusionOk="0">
                  <a:moveTo>
                    <a:pt x="3620" y="1810"/>
                  </a:moveTo>
                  <a:cubicBezTo>
                    <a:pt x="3678" y="2744"/>
                    <a:pt x="2861" y="3620"/>
                    <a:pt x="1869" y="3678"/>
                  </a:cubicBezTo>
                  <a:cubicBezTo>
                    <a:pt x="876" y="3678"/>
                    <a:pt x="1" y="2803"/>
                    <a:pt x="1" y="1810"/>
                  </a:cubicBezTo>
                  <a:cubicBezTo>
                    <a:pt x="1" y="876"/>
                    <a:pt x="818" y="1"/>
                    <a:pt x="1810" y="1"/>
                  </a:cubicBezTo>
                  <a:cubicBezTo>
                    <a:pt x="2744" y="1"/>
                    <a:pt x="3620" y="818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8" name="Google Shape;11298;p24"/>
            <p:cNvSpPr/>
            <p:nvPr/>
          </p:nvSpPr>
          <p:spPr>
            <a:xfrm>
              <a:off x="3620275" y="5131025"/>
              <a:ext cx="91975" cy="90500"/>
            </a:xfrm>
            <a:custGeom>
              <a:avLst/>
              <a:gdLst/>
              <a:ahLst/>
              <a:cxnLst/>
              <a:rect l="l" t="t" r="r" b="b"/>
              <a:pathLst>
                <a:path w="3679" h="3620" extrusionOk="0">
                  <a:moveTo>
                    <a:pt x="1869" y="3619"/>
                  </a:moveTo>
                  <a:cubicBezTo>
                    <a:pt x="876" y="3619"/>
                    <a:pt x="1" y="2744"/>
                    <a:pt x="1" y="1810"/>
                  </a:cubicBezTo>
                  <a:cubicBezTo>
                    <a:pt x="1" y="817"/>
                    <a:pt x="876" y="0"/>
                    <a:pt x="1869" y="0"/>
                  </a:cubicBezTo>
                  <a:cubicBezTo>
                    <a:pt x="2803" y="0"/>
                    <a:pt x="3620" y="817"/>
                    <a:pt x="3620" y="1751"/>
                  </a:cubicBezTo>
                  <a:cubicBezTo>
                    <a:pt x="3678" y="2744"/>
                    <a:pt x="2803" y="3619"/>
                    <a:pt x="186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9" name="Google Shape;11299;p24"/>
            <p:cNvSpPr/>
            <p:nvPr/>
          </p:nvSpPr>
          <p:spPr>
            <a:xfrm>
              <a:off x="1412425" y="2921700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19" y="1810"/>
                  </a:moveTo>
                  <a:cubicBezTo>
                    <a:pt x="3619" y="2802"/>
                    <a:pt x="2802" y="3619"/>
                    <a:pt x="1810" y="3619"/>
                  </a:cubicBezTo>
                  <a:cubicBezTo>
                    <a:pt x="818" y="3619"/>
                    <a:pt x="0" y="2802"/>
                    <a:pt x="0" y="1810"/>
                  </a:cubicBezTo>
                  <a:cubicBezTo>
                    <a:pt x="0" y="876"/>
                    <a:pt x="818" y="59"/>
                    <a:pt x="1751" y="0"/>
                  </a:cubicBezTo>
                  <a:cubicBezTo>
                    <a:pt x="2744" y="0"/>
                    <a:pt x="3561" y="817"/>
                    <a:pt x="3619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0" name="Google Shape;11300;p24"/>
            <p:cNvSpPr/>
            <p:nvPr/>
          </p:nvSpPr>
          <p:spPr>
            <a:xfrm>
              <a:off x="4846075" y="4884400"/>
              <a:ext cx="91950" cy="90500"/>
            </a:xfrm>
            <a:custGeom>
              <a:avLst/>
              <a:gdLst/>
              <a:ahLst/>
              <a:cxnLst/>
              <a:rect l="l" t="t" r="r" b="b"/>
              <a:pathLst>
                <a:path w="3678" h="3620" extrusionOk="0">
                  <a:moveTo>
                    <a:pt x="1868" y="1"/>
                  </a:moveTo>
                  <a:cubicBezTo>
                    <a:pt x="2802" y="1"/>
                    <a:pt x="3677" y="876"/>
                    <a:pt x="3619" y="1810"/>
                  </a:cubicBezTo>
                  <a:cubicBezTo>
                    <a:pt x="3619" y="2802"/>
                    <a:pt x="2743" y="3620"/>
                    <a:pt x="1751" y="3620"/>
                  </a:cubicBezTo>
                  <a:cubicBezTo>
                    <a:pt x="817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1" name="Google Shape;11301;p24"/>
            <p:cNvSpPr/>
            <p:nvPr/>
          </p:nvSpPr>
          <p:spPr>
            <a:xfrm>
              <a:off x="1659025" y="1695925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20" y="1810"/>
                  </a:moveTo>
                  <a:cubicBezTo>
                    <a:pt x="3620" y="2802"/>
                    <a:pt x="2803" y="3619"/>
                    <a:pt x="1810" y="3619"/>
                  </a:cubicBezTo>
                  <a:cubicBezTo>
                    <a:pt x="818" y="3619"/>
                    <a:pt x="1" y="2802"/>
                    <a:pt x="1" y="1810"/>
                  </a:cubicBezTo>
                  <a:cubicBezTo>
                    <a:pt x="1" y="876"/>
                    <a:pt x="818" y="58"/>
                    <a:pt x="1752" y="0"/>
                  </a:cubicBezTo>
                  <a:cubicBezTo>
                    <a:pt x="2744" y="0"/>
                    <a:pt x="3562" y="817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2" name="Google Shape;11302;p24"/>
            <p:cNvSpPr/>
            <p:nvPr/>
          </p:nvSpPr>
          <p:spPr>
            <a:xfrm>
              <a:off x="1412425" y="2675075"/>
              <a:ext cx="90500" cy="91975"/>
            </a:xfrm>
            <a:custGeom>
              <a:avLst/>
              <a:gdLst/>
              <a:ahLst/>
              <a:cxnLst/>
              <a:rect l="l" t="t" r="r" b="b"/>
              <a:pathLst>
                <a:path w="3620" h="3679" extrusionOk="0">
                  <a:moveTo>
                    <a:pt x="1810" y="1"/>
                  </a:moveTo>
                  <a:cubicBezTo>
                    <a:pt x="2802" y="59"/>
                    <a:pt x="3619" y="935"/>
                    <a:pt x="3619" y="1869"/>
                  </a:cubicBezTo>
                  <a:cubicBezTo>
                    <a:pt x="3561" y="2861"/>
                    <a:pt x="2685" y="3678"/>
                    <a:pt x="1751" y="3620"/>
                  </a:cubicBezTo>
                  <a:cubicBezTo>
                    <a:pt x="759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3" name="Google Shape;11303;p24"/>
            <p:cNvSpPr/>
            <p:nvPr/>
          </p:nvSpPr>
          <p:spPr>
            <a:xfrm>
              <a:off x="5340750" y="9619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2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744"/>
                    <a:pt x="1" y="1752"/>
                  </a:cubicBezTo>
                  <a:cubicBezTo>
                    <a:pt x="1" y="760"/>
                    <a:pt x="759" y="1"/>
                    <a:pt x="1752" y="1"/>
                  </a:cubicBezTo>
                  <a:cubicBezTo>
                    <a:pt x="2744" y="1"/>
                    <a:pt x="3503" y="760"/>
                    <a:pt x="3503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4" name="Google Shape;11304;p24"/>
            <p:cNvSpPr/>
            <p:nvPr/>
          </p:nvSpPr>
          <p:spPr>
            <a:xfrm>
              <a:off x="5584450" y="120852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1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685"/>
                    <a:pt x="1" y="1751"/>
                  </a:cubicBezTo>
                  <a:cubicBezTo>
                    <a:pt x="1" y="759"/>
                    <a:pt x="759" y="0"/>
                    <a:pt x="1752" y="0"/>
                  </a:cubicBezTo>
                  <a:cubicBezTo>
                    <a:pt x="2744" y="0"/>
                    <a:pt x="3503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5" name="Google Shape;11305;p24"/>
            <p:cNvSpPr/>
            <p:nvPr/>
          </p:nvSpPr>
          <p:spPr>
            <a:xfrm>
              <a:off x="3132900" y="4716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2" y="1751"/>
                  </a:moveTo>
                  <a:cubicBezTo>
                    <a:pt x="3502" y="2744"/>
                    <a:pt x="2744" y="3503"/>
                    <a:pt x="1751" y="3503"/>
                  </a:cubicBezTo>
                  <a:cubicBezTo>
                    <a:pt x="759" y="3503"/>
                    <a:pt x="0" y="2744"/>
                    <a:pt x="0" y="1751"/>
                  </a:cubicBezTo>
                  <a:cubicBezTo>
                    <a:pt x="0" y="817"/>
                    <a:pt x="759" y="0"/>
                    <a:pt x="1751" y="0"/>
                  </a:cubicBezTo>
                  <a:cubicBezTo>
                    <a:pt x="2685" y="0"/>
                    <a:pt x="3502" y="759"/>
                    <a:pt x="3502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6" name="Google Shape;11306;p24"/>
            <p:cNvSpPr/>
            <p:nvPr/>
          </p:nvSpPr>
          <p:spPr>
            <a:xfrm>
              <a:off x="6073300" y="341347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1752" y="3502"/>
                  </a:moveTo>
                  <a:cubicBezTo>
                    <a:pt x="759" y="3502"/>
                    <a:pt x="1" y="2685"/>
                    <a:pt x="1" y="1751"/>
                  </a:cubicBezTo>
                  <a:cubicBezTo>
                    <a:pt x="1" y="759"/>
                    <a:pt x="818" y="0"/>
                    <a:pt x="1810" y="0"/>
                  </a:cubicBezTo>
                  <a:cubicBezTo>
                    <a:pt x="2744" y="0"/>
                    <a:pt x="3503" y="759"/>
                    <a:pt x="3503" y="1751"/>
                  </a:cubicBezTo>
                  <a:cubicBezTo>
                    <a:pt x="3503" y="2744"/>
                    <a:pt x="2744" y="3502"/>
                    <a:pt x="1752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7" name="Google Shape;11307;p24"/>
            <p:cNvSpPr/>
            <p:nvPr/>
          </p:nvSpPr>
          <p:spPr>
            <a:xfrm>
              <a:off x="1413875" y="2434300"/>
              <a:ext cx="87575" cy="86125"/>
            </a:xfrm>
            <a:custGeom>
              <a:avLst/>
              <a:gdLst/>
              <a:ahLst/>
              <a:cxnLst/>
              <a:rect l="l" t="t" r="r" b="b"/>
              <a:pathLst>
                <a:path w="3503" h="3445" extrusionOk="0">
                  <a:moveTo>
                    <a:pt x="1752" y="3444"/>
                  </a:moveTo>
                  <a:cubicBezTo>
                    <a:pt x="760" y="3444"/>
                    <a:pt x="1" y="2744"/>
                    <a:pt x="1" y="1752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744" y="1"/>
                    <a:pt x="3445" y="759"/>
                    <a:pt x="3503" y="1693"/>
                  </a:cubicBezTo>
                  <a:cubicBezTo>
                    <a:pt x="3503" y="2686"/>
                    <a:pt x="2744" y="3444"/>
                    <a:pt x="1752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8" name="Google Shape;11308;p24"/>
            <p:cNvSpPr/>
            <p:nvPr/>
          </p:nvSpPr>
          <p:spPr>
            <a:xfrm>
              <a:off x="4112050" y="5131025"/>
              <a:ext cx="87575" cy="89025"/>
            </a:xfrm>
            <a:custGeom>
              <a:avLst/>
              <a:gdLst/>
              <a:ahLst/>
              <a:cxnLst/>
              <a:rect l="l" t="t" r="r" b="b"/>
              <a:pathLst>
                <a:path w="3503" h="3561" extrusionOk="0">
                  <a:moveTo>
                    <a:pt x="3503" y="1751"/>
                  </a:moveTo>
                  <a:cubicBezTo>
                    <a:pt x="3503" y="2744"/>
                    <a:pt x="2744" y="3561"/>
                    <a:pt x="1752" y="3561"/>
                  </a:cubicBezTo>
                  <a:cubicBezTo>
                    <a:pt x="760" y="3561"/>
                    <a:pt x="1" y="2802"/>
                    <a:pt x="1" y="1810"/>
                  </a:cubicBezTo>
                  <a:cubicBezTo>
                    <a:pt x="1" y="817"/>
                    <a:pt x="701" y="59"/>
                    <a:pt x="1693" y="59"/>
                  </a:cubicBezTo>
                  <a:cubicBezTo>
                    <a:pt x="2686" y="0"/>
                    <a:pt x="3445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9" name="Google Shape;11309;p24"/>
            <p:cNvSpPr/>
            <p:nvPr/>
          </p:nvSpPr>
          <p:spPr>
            <a:xfrm>
              <a:off x="1413875" y="317122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5"/>
                    <a:pt x="1693" y="3445"/>
                  </a:cubicBezTo>
                  <a:cubicBezTo>
                    <a:pt x="760" y="3386"/>
                    <a:pt x="1" y="2627"/>
                    <a:pt x="59" y="1693"/>
                  </a:cubicBezTo>
                  <a:cubicBezTo>
                    <a:pt x="59" y="759"/>
                    <a:pt x="818" y="1"/>
                    <a:pt x="1752" y="1"/>
                  </a:cubicBezTo>
                  <a:cubicBezTo>
                    <a:pt x="2744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0" name="Google Shape;11310;p24"/>
            <p:cNvSpPr/>
            <p:nvPr/>
          </p:nvSpPr>
          <p:spPr>
            <a:xfrm>
              <a:off x="3376575" y="513247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4"/>
                    <a:pt x="1752" y="3444"/>
                  </a:cubicBezTo>
                  <a:cubicBezTo>
                    <a:pt x="760" y="3444"/>
                    <a:pt x="1" y="2686"/>
                    <a:pt x="1" y="1693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686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1" name="Google Shape;11311;p24"/>
            <p:cNvSpPr/>
            <p:nvPr/>
          </p:nvSpPr>
          <p:spPr>
            <a:xfrm>
              <a:off x="2639650" y="4887325"/>
              <a:ext cx="86125" cy="84650"/>
            </a:xfrm>
            <a:custGeom>
              <a:avLst/>
              <a:gdLst/>
              <a:ahLst/>
              <a:cxnLst/>
              <a:rect l="l" t="t" r="r" b="b"/>
              <a:pathLst>
                <a:path w="3445" h="3386" extrusionOk="0">
                  <a:moveTo>
                    <a:pt x="3445" y="1693"/>
                  </a:moveTo>
                  <a:cubicBezTo>
                    <a:pt x="3445" y="2627"/>
                    <a:pt x="2628" y="3386"/>
                    <a:pt x="1694" y="3386"/>
                  </a:cubicBezTo>
                  <a:cubicBezTo>
                    <a:pt x="760" y="3327"/>
                    <a:pt x="1" y="2569"/>
                    <a:pt x="59" y="1635"/>
                  </a:cubicBezTo>
                  <a:cubicBezTo>
                    <a:pt x="59" y="701"/>
                    <a:pt x="818" y="0"/>
                    <a:pt x="1752" y="0"/>
                  </a:cubicBezTo>
                  <a:cubicBezTo>
                    <a:pt x="2686" y="0"/>
                    <a:pt x="3445" y="759"/>
                    <a:pt x="3445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2" name="Google Shape;11312;p24"/>
            <p:cNvSpPr/>
            <p:nvPr/>
          </p:nvSpPr>
          <p:spPr>
            <a:xfrm>
              <a:off x="1661950" y="3903775"/>
              <a:ext cx="84675" cy="86125"/>
            </a:xfrm>
            <a:custGeom>
              <a:avLst/>
              <a:gdLst/>
              <a:ahLst/>
              <a:cxnLst/>
              <a:rect l="l" t="t" r="r" b="b"/>
              <a:pathLst>
                <a:path w="3387" h="3445" extrusionOk="0">
                  <a:moveTo>
                    <a:pt x="1693" y="1"/>
                  </a:moveTo>
                  <a:cubicBezTo>
                    <a:pt x="2627" y="1"/>
                    <a:pt x="3386" y="818"/>
                    <a:pt x="3386" y="1752"/>
                  </a:cubicBezTo>
                  <a:cubicBezTo>
                    <a:pt x="3386" y="2686"/>
                    <a:pt x="2569" y="3444"/>
                    <a:pt x="1635" y="3386"/>
                  </a:cubicBezTo>
                  <a:cubicBezTo>
                    <a:pt x="701" y="3386"/>
                    <a:pt x="1" y="2627"/>
                    <a:pt x="1" y="1693"/>
                  </a:cubicBezTo>
                  <a:cubicBezTo>
                    <a:pt x="1" y="759"/>
                    <a:pt x="759" y="1"/>
                    <a:pt x="16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3" name="Google Shape;11313;p24"/>
            <p:cNvSpPr/>
            <p:nvPr/>
          </p:nvSpPr>
          <p:spPr>
            <a:xfrm>
              <a:off x="5587375" y="4398475"/>
              <a:ext cx="81725" cy="81725"/>
            </a:xfrm>
            <a:custGeom>
              <a:avLst/>
              <a:gdLst/>
              <a:ahLst/>
              <a:cxnLst/>
              <a:rect l="l" t="t" r="r" b="b"/>
              <a:pathLst>
                <a:path w="3269" h="3269" extrusionOk="0">
                  <a:moveTo>
                    <a:pt x="1635" y="3269"/>
                  </a:moveTo>
                  <a:cubicBezTo>
                    <a:pt x="701" y="3269"/>
                    <a:pt x="0" y="2510"/>
                    <a:pt x="0" y="1635"/>
                  </a:cubicBezTo>
                  <a:cubicBezTo>
                    <a:pt x="0" y="759"/>
                    <a:pt x="759" y="0"/>
                    <a:pt x="1693" y="0"/>
                  </a:cubicBezTo>
                  <a:cubicBezTo>
                    <a:pt x="2569" y="59"/>
                    <a:pt x="3269" y="817"/>
                    <a:pt x="3269" y="1693"/>
                  </a:cubicBezTo>
                  <a:cubicBezTo>
                    <a:pt x="3211" y="2569"/>
                    <a:pt x="2510" y="3269"/>
                    <a:pt x="1635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4" name="Google Shape;11314;p24"/>
            <p:cNvSpPr/>
            <p:nvPr/>
          </p:nvSpPr>
          <p:spPr>
            <a:xfrm>
              <a:off x="6076225" y="1948375"/>
              <a:ext cx="81750" cy="81725"/>
            </a:xfrm>
            <a:custGeom>
              <a:avLst/>
              <a:gdLst/>
              <a:ahLst/>
              <a:cxnLst/>
              <a:rect l="l" t="t" r="r" b="b"/>
              <a:pathLst>
                <a:path w="3270" h="3269" extrusionOk="0">
                  <a:moveTo>
                    <a:pt x="1693" y="3211"/>
                  </a:moveTo>
                  <a:cubicBezTo>
                    <a:pt x="818" y="3269"/>
                    <a:pt x="59" y="2510"/>
                    <a:pt x="0" y="1635"/>
                  </a:cubicBezTo>
                  <a:cubicBezTo>
                    <a:pt x="0" y="759"/>
                    <a:pt x="759" y="0"/>
                    <a:pt x="1635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452"/>
                    <a:pt x="2569" y="3211"/>
                    <a:pt x="169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5" name="Google Shape;11315;p24"/>
            <p:cNvSpPr/>
            <p:nvPr/>
          </p:nvSpPr>
          <p:spPr>
            <a:xfrm>
              <a:off x="2152275" y="964825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3269" y="1635"/>
                  </a:moveTo>
                  <a:cubicBezTo>
                    <a:pt x="3269" y="2510"/>
                    <a:pt x="2568" y="3211"/>
                    <a:pt x="1693" y="3269"/>
                  </a:cubicBezTo>
                  <a:cubicBezTo>
                    <a:pt x="759" y="3269"/>
                    <a:pt x="0" y="2510"/>
                    <a:pt x="59" y="1577"/>
                  </a:cubicBezTo>
                  <a:cubicBezTo>
                    <a:pt x="59" y="701"/>
                    <a:pt x="817" y="0"/>
                    <a:pt x="1693" y="0"/>
                  </a:cubicBezTo>
                  <a:cubicBezTo>
                    <a:pt x="2568" y="0"/>
                    <a:pt x="3269" y="759"/>
                    <a:pt x="3269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6" name="Google Shape;11316;p24"/>
            <p:cNvSpPr/>
            <p:nvPr/>
          </p:nvSpPr>
          <p:spPr>
            <a:xfrm>
              <a:off x="5833975" y="1453675"/>
              <a:ext cx="81750" cy="81750"/>
            </a:xfrm>
            <a:custGeom>
              <a:avLst/>
              <a:gdLst/>
              <a:ahLst/>
              <a:cxnLst/>
              <a:rect l="l" t="t" r="r" b="b"/>
              <a:pathLst>
                <a:path w="3270" h="3270" extrusionOk="0">
                  <a:moveTo>
                    <a:pt x="3270" y="1635"/>
                  </a:moveTo>
                  <a:cubicBezTo>
                    <a:pt x="3270" y="2511"/>
                    <a:pt x="2511" y="3269"/>
                    <a:pt x="1635" y="3269"/>
                  </a:cubicBezTo>
                  <a:cubicBezTo>
                    <a:pt x="760" y="3269"/>
                    <a:pt x="1" y="2511"/>
                    <a:pt x="1" y="1635"/>
                  </a:cubicBezTo>
                  <a:cubicBezTo>
                    <a:pt x="1" y="759"/>
                    <a:pt x="760" y="1"/>
                    <a:pt x="1635" y="1"/>
                  </a:cubicBezTo>
                  <a:cubicBezTo>
                    <a:pt x="2511" y="1"/>
                    <a:pt x="3211" y="759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7" name="Google Shape;11317;p24"/>
            <p:cNvSpPr/>
            <p:nvPr/>
          </p:nvSpPr>
          <p:spPr>
            <a:xfrm>
              <a:off x="4361600" y="5135400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1634" y="3269"/>
                  </a:moveTo>
                  <a:cubicBezTo>
                    <a:pt x="759" y="3269"/>
                    <a:pt x="58" y="2569"/>
                    <a:pt x="0" y="1693"/>
                  </a:cubicBezTo>
                  <a:cubicBezTo>
                    <a:pt x="0" y="759"/>
                    <a:pt x="700" y="0"/>
                    <a:pt x="1634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510"/>
                    <a:pt x="2510" y="3211"/>
                    <a:pt x="1634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8" name="Google Shape;11318;p24"/>
            <p:cNvSpPr/>
            <p:nvPr/>
          </p:nvSpPr>
          <p:spPr>
            <a:xfrm>
              <a:off x="3137275" y="5136850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3094"/>
                  </a:moveTo>
                  <a:cubicBezTo>
                    <a:pt x="701" y="3153"/>
                    <a:pt x="0" y="2452"/>
                    <a:pt x="0" y="1577"/>
                  </a:cubicBezTo>
                  <a:cubicBezTo>
                    <a:pt x="0" y="701"/>
                    <a:pt x="642" y="1"/>
                    <a:pt x="1518" y="1"/>
                  </a:cubicBezTo>
                  <a:cubicBezTo>
                    <a:pt x="2452" y="1"/>
                    <a:pt x="3094" y="643"/>
                    <a:pt x="3152" y="1518"/>
                  </a:cubicBezTo>
                  <a:cubicBezTo>
                    <a:pt x="3152" y="2394"/>
                    <a:pt x="2452" y="3094"/>
                    <a:pt x="1576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9" name="Google Shape;11319;p24"/>
            <p:cNvSpPr/>
            <p:nvPr/>
          </p:nvSpPr>
          <p:spPr>
            <a:xfrm>
              <a:off x="1416800" y="2190600"/>
              <a:ext cx="80275" cy="80300"/>
            </a:xfrm>
            <a:custGeom>
              <a:avLst/>
              <a:gdLst/>
              <a:ahLst/>
              <a:cxnLst/>
              <a:rect l="l" t="t" r="r" b="b"/>
              <a:pathLst>
                <a:path w="3211" h="3212" extrusionOk="0">
                  <a:moveTo>
                    <a:pt x="1635" y="1"/>
                  </a:moveTo>
                  <a:cubicBezTo>
                    <a:pt x="2510" y="1"/>
                    <a:pt x="3211" y="701"/>
                    <a:pt x="3211" y="1635"/>
                  </a:cubicBezTo>
                  <a:cubicBezTo>
                    <a:pt x="3211" y="2511"/>
                    <a:pt x="2510" y="3211"/>
                    <a:pt x="1635" y="3211"/>
                  </a:cubicBezTo>
                  <a:cubicBezTo>
                    <a:pt x="759" y="3211"/>
                    <a:pt x="0" y="2511"/>
                    <a:pt x="0" y="1635"/>
                  </a:cubicBezTo>
                  <a:cubicBezTo>
                    <a:pt x="0" y="701"/>
                    <a:pt x="701" y="1"/>
                    <a:pt x="16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0" name="Google Shape;11320;p24"/>
            <p:cNvSpPr/>
            <p:nvPr/>
          </p:nvSpPr>
          <p:spPr>
            <a:xfrm>
              <a:off x="5340750" y="4646550"/>
              <a:ext cx="80275" cy="80275"/>
            </a:xfrm>
            <a:custGeom>
              <a:avLst/>
              <a:gdLst/>
              <a:ahLst/>
              <a:cxnLst/>
              <a:rect l="l" t="t" r="r" b="b"/>
              <a:pathLst>
                <a:path w="3211" h="3211" extrusionOk="0">
                  <a:moveTo>
                    <a:pt x="3211" y="1635"/>
                  </a:moveTo>
                  <a:cubicBezTo>
                    <a:pt x="3211" y="2510"/>
                    <a:pt x="2511" y="3211"/>
                    <a:pt x="1635" y="3211"/>
                  </a:cubicBezTo>
                  <a:cubicBezTo>
                    <a:pt x="701" y="3211"/>
                    <a:pt x="1" y="2510"/>
                    <a:pt x="1" y="1576"/>
                  </a:cubicBezTo>
                  <a:cubicBezTo>
                    <a:pt x="1" y="701"/>
                    <a:pt x="759" y="0"/>
                    <a:pt x="1635" y="0"/>
                  </a:cubicBezTo>
                  <a:cubicBezTo>
                    <a:pt x="2511" y="0"/>
                    <a:pt x="3211" y="701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1" name="Google Shape;11321;p24"/>
            <p:cNvSpPr/>
            <p:nvPr/>
          </p:nvSpPr>
          <p:spPr>
            <a:xfrm>
              <a:off x="1911500" y="1208525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0"/>
                  </a:moveTo>
                  <a:cubicBezTo>
                    <a:pt x="2510" y="0"/>
                    <a:pt x="3152" y="701"/>
                    <a:pt x="3152" y="1635"/>
                  </a:cubicBezTo>
                  <a:cubicBezTo>
                    <a:pt x="3094" y="2510"/>
                    <a:pt x="2452" y="3152"/>
                    <a:pt x="1576" y="3152"/>
                  </a:cubicBezTo>
                  <a:cubicBezTo>
                    <a:pt x="642" y="3152"/>
                    <a:pt x="0" y="2452"/>
                    <a:pt x="0" y="1576"/>
                  </a:cubicBezTo>
                  <a:cubicBezTo>
                    <a:pt x="0" y="701"/>
                    <a:pt x="700" y="0"/>
                    <a:pt x="15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2" name="Google Shape;11322;p24"/>
            <p:cNvSpPr/>
            <p:nvPr/>
          </p:nvSpPr>
          <p:spPr>
            <a:xfrm>
              <a:off x="4608200" y="475975"/>
              <a:ext cx="81750" cy="80275"/>
            </a:xfrm>
            <a:custGeom>
              <a:avLst/>
              <a:gdLst/>
              <a:ahLst/>
              <a:cxnLst/>
              <a:rect l="l" t="t" r="r" b="b"/>
              <a:pathLst>
                <a:path w="3270" h="3211" extrusionOk="0">
                  <a:moveTo>
                    <a:pt x="1693" y="0"/>
                  </a:moveTo>
                  <a:cubicBezTo>
                    <a:pt x="2569" y="0"/>
                    <a:pt x="3269" y="759"/>
                    <a:pt x="3269" y="1635"/>
                  </a:cubicBezTo>
                  <a:cubicBezTo>
                    <a:pt x="3211" y="2510"/>
                    <a:pt x="2511" y="3211"/>
                    <a:pt x="1577" y="3211"/>
                  </a:cubicBezTo>
                  <a:cubicBezTo>
                    <a:pt x="701" y="3152"/>
                    <a:pt x="1" y="2452"/>
                    <a:pt x="1" y="1576"/>
                  </a:cubicBezTo>
                  <a:cubicBezTo>
                    <a:pt x="59" y="642"/>
                    <a:pt x="759" y="0"/>
                    <a:pt x="16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3" name="Google Shape;11323;p24"/>
            <p:cNvSpPr/>
            <p:nvPr/>
          </p:nvSpPr>
          <p:spPr>
            <a:xfrm>
              <a:off x="5098525" y="718200"/>
              <a:ext cx="80275" cy="81750"/>
            </a:xfrm>
            <a:custGeom>
              <a:avLst/>
              <a:gdLst/>
              <a:ahLst/>
              <a:cxnLst/>
              <a:rect l="l" t="t" r="r" b="b"/>
              <a:pathLst>
                <a:path w="3211" h="3270" extrusionOk="0">
                  <a:moveTo>
                    <a:pt x="1635" y="3211"/>
                  </a:moveTo>
                  <a:cubicBezTo>
                    <a:pt x="759" y="3270"/>
                    <a:pt x="0" y="2569"/>
                    <a:pt x="0" y="1635"/>
                  </a:cubicBezTo>
                  <a:cubicBezTo>
                    <a:pt x="0" y="760"/>
                    <a:pt x="701" y="59"/>
                    <a:pt x="1576" y="1"/>
                  </a:cubicBezTo>
                  <a:cubicBezTo>
                    <a:pt x="2452" y="1"/>
                    <a:pt x="3211" y="701"/>
                    <a:pt x="3211" y="1577"/>
                  </a:cubicBezTo>
                  <a:cubicBezTo>
                    <a:pt x="3211" y="2511"/>
                    <a:pt x="2510" y="3211"/>
                    <a:pt x="1635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4" name="Google Shape;11324;p24"/>
            <p:cNvSpPr/>
            <p:nvPr/>
          </p:nvSpPr>
          <p:spPr>
            <a:xfrm>
              <a:off x="6079150" y="3664450"/>
              <a:ext cx="77350" cy="77375"/>
            </a:xfrm>
            <a:custGeom>
              <a:avLst/>
              <a:gdLst/>
              <a:ahLst/>
              <a:cxnLst/>
              <a:rect l="l" t="t" r="r" b="b"/>
              <a:pathLst>
                <a:path w="3094" h="3095" extrusionOk="0">
                  <a:moveTo>
                    <a:pt x="3094" y="1519"/>
                  </a:moveTo>
                  <a:cubicBezTo>
                    <a:pt x="3094" y="2394"/>
                    <a:pt x="2393" y="3095"/>
                    <a:pt x="1576" y="3095"/>
                  </a:cubicBezTo>
                  <a:cubicBezTo>
                    <a:pt x="701" y="3095"/>
                    <a:pt x="0" y="2452"/>
                    <a:pt x="0" y="1577"/>
                  </a:cubicBezTo>
                  <a:cubicBezTo>
                    <a:pt x="0" y="701"/>
                    <a:pt x="642" y="59"/>
                    <a:pt x="1518" y="1"/>
                  </a:cubicBezTo>
                  <a:cubicBezTo>
                    <a:pt x="2335" y="1"/>
                    <a:pt x="3094" y="701"/>
                    <a:pt x="3094" y="15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5" name="Google Shape;11325;p24"/>
            <p:cNvSpPr/>
            <p:nvPr/>
          </p:nvSpPr>
          <p:spPr>
            <a:xfrm>
              <a:off x="1418250" y="3417850"/>
              <a:ext cx="78825" cy="77350"/>
            </a:xfrm>
            <a:custGeom>
              <a:avLst/>
              <a:gdLst/>
              <a:ahLst/>
              <a:cxnLst/>
              <a:rect l="l" t="t" r="r" b="b"/>
              <a:pathLst>
                <a:path w="3153" h="3094" extrusionOk="0">
                  <a:moveTo>
                    <a:pt x="1577" y="3094"/>
                  </a:moveTo>
                  <a:cubicBezTo>
                    <a:pt x="701" y="3094"/>
                    <a:pt x="1" y="2393"/>
                    <a:pt x="1" y="1576"/>
                  </a:cubicBezTo>
                  <a:cubicBezTo>
                    <a:pt x="1" y="701"/>
                    <a:pt x="760" y="0"/>
                    <a:pt x="1577" y="0"/>
                  </a:cubicBezTo>
                  <a:cubicBezTo>
                    <a:pt x="2452" y="59"/>
                    <a:pt x="3094" y="701"/>
                    <a:pt x="3094" y="1518"/>
                  </a:cubicBezTo>
                  <a:cubicBezTo>
                    <a:pt x="3153" y="2393"/>
                    <a:pt x="2452" y="3094"/>
                    <a:pt x="157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6" name="Google Shape;11326;p24"/>
            <p:cNvSpPr/>
            <p:nvPr/>
          </p:nvSpPr>
          <p:spPr>
            <a:xfrm>
              <a:off x="2890650" y="477425"/>
              <a:ext cx="77375" cy="77375"/>
            </a:xfrm>
            <a:custGeom>
              <a:avLst/>
              <a:gdLst/>
              <a:ahLst/>
              <a:cxnLst/>
              <a:rect l="l" t="t" r="r" b="b"/>
              <a:pathLst>
                <a:path w="3095" h="3095" extrusionOk="0">
                  <a:moveTo>
                    <a:pt x="3094" y="1518"/>
                  </a:moveTo>
                  <a:cubicBezTo>
                    <a:pt x="3094" y="2336"/>
                    <a:pt x="2452" y="3036"/>
                    <a:pt x="1577" y="3094"/>
                  </a:cubicBezTo>
                  <a:cubicBezTo>
                    <a:pt x="759" y="3094"/>
                    <a:pt x="1" y="2394"/>
                    <a:pt x="59" y="1518"/>
                  </a:cubicBezTo>
                  <a:cubicBezTo>
                    <a:pt x="59" y="701"/>
                    <a:pt x="759" y="1"/>
                    <a:pt x="1577" y="1"/>
                  </a:cubicBezTo>
                  <a:cubicBezTo>
                    <a:pt x="2394" y="1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7" name="Google Shape;11327;p24"/>
            <p:cNvSpPr/>
            <p:nvPr/>
          </p:nvSpPr>
          <p:spPr>
            <a:xfrm>
              <a:off x="5835450" y="4154775"/>
              <a:ext cx="77350" cy="77350"/>
            </a:xfrm>
            <a:custGeom>
              <a:avLst/>
              <a:gdLst/>
              <a:ahLst/>
              <a:cxnLst/>
              <a:rect l="l" t="t" r="r" b="b"/>
              <a:pathLst>
                <a:path w="3094" h="3094" extrusionOk="0">
                  <a:moveTo>
                    <a:pt x="3094" y="1518"/>
                  </a:moveTo>
                  <a:cubicBezTo>
                    <a:pt x="3094" y="2335"/>
                    <a:pt x="2335" y="3094"/>
                    <a:pt x="1518" y="3036"/>
                  </a:cubicBezTo>
                  <a:cubicBezTo>
                    <a:pt x="701" y="3036"/>
                    <a:pt x="0" y="2277"/>
                    <a:pt x="59" y="1460"/>
                  </a:cubicBezTo>
                  <a:cubicBezTo>
                    <a:pt x="59" y="701"/>
                    <a:pt x="759" y="0"/>
                    <a:pt x="1576" y="0"/>
                  </a:cubicBezTo>
                  <a:cubicBezTo>
                    <a:pt x="2393" y="0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8" name="Google Shape;11328;p24"/>
            <p:cNvSpPr/>
            <p:nvPr/>
          </p:nvSpPr>
          <p:spPr>
            <a:xfrm>
              <a:off x="2401800" y="719675"/>
              <a:ext cx="75900" cy="77350"/>
            </a:xfrm>
            <a:custGeom>
              <a:avLst/>
              <a:gdLst/>
              <a:ahLst/>
              <a:cxnLst/>
              <a:rect l="l" t="t" r="r" b="b"/>
              <a:pathLst>
                <a:path w="3036" h="3094" extrusionOk="0">
                  <a:moveTo>
                    <a:pt x="3036" y="1576"/>
                  </a:moveTo>
                  <a:cubicBezTo>
                    <a:pt x="3036" y="2393"/>
                    <a:pt x="2277" y="3094"/>
                    <a:pt x="1460" y="3036"/>
                  </a:cubicBezTo>
                  <a:cubicBezTo>
                    <a:pt x="643" y="3036"/>
                    <a:pt x="0" y="2277"/>
                    <a:pt x="59" y="1518"/>
                  </a:cubicBezTo>
                  <a:cubicBezTo>
                    <a:pt x="59" y="701"/>
                    <a:pt x="818" y="0"/>
                    <a:pt x="1635" y="59"/>
                  </a:cubicBezTo>
                  <a:cubicBezTo>
                    <a:pt x="2394" y="117"/>
                    <a:pt x="3036" y="817"/>
                    <a:pt x="3036" y="15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9" name="Google Shape;11329;p24"/>
            <p:cNvSpPr/>
            <p:nvPr/>
          </p:nvSpPr>
          <p:spPr>
            <a:xfrm>
              <a:off x="2156650" y="4645075"/>
              <a:ext cx="74450" cy="74450"/>
            </a:xfrm>
            <a:custGeom>
              <a:avLst/>
              <a:gdLst/>
              <a:ahLst/>
              <a:cxnLst/>
              <a:rect l="l" t="t" r="r" b="b"/>
              <a:pathLst>
                <a:path w="2978" h="2978" extrusionOk="0">
                  <a:moveTo>
                    <a:pt x="2919" y="1518"/>
                  </a:moveTo>
                  <a:cubicBezTo>
                    <a:pt x="2919" y="2336"/>
                    <a:pt x="2277" y="2978"/>
                    <a:pt x="1460" y="2978"/>
                  </a:cubicBezTo>
                  <a:cubicBezTo>
                    <a:pt x="642" y="2978"/>
                    <a:pt x="0" y="2277"/>
                    <a:pt x="0" y="1460"/>
                  </a:cubicBezTo>
                  <a:cubicBezTo>
                    <a:pt x="59" y="701"/>
                    <a:pt x="701" y="1"/>
                    <a:pt x="1518" y="59"/>
                  </a:cubicBezTo>
                  <a:cubicBezTo>
                    <a:pt x="2335" y="59"/>
                    <a:pt x="2977" y="701"/>
                    <a:pt x="2919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0" name="Google Shape;11330;p24"/>
            <p:cNvSpPr/>
            <p:nvPr/>
          </p:nvSpPr>
          <p:spPr>
            <a:xfrm>
              <a:off x="1910025" y="4402850"/>
              <a:ext cx="73000" cy="72975"/>
            </a:xfrm>
            <a:custGeom>
              <a:avLst/>
              <a:gdLst/>
              <a:ahLst/>
              <a:cxnLst/>
              <a:rect l="l" t="t" r="r" b="b"/>
              <a:pathLst>
                <a:path w="2920" h="2919" extrusionOk="0">
                  <a:moveTo>
                    <a:pt x="1460" y="0"/>
                  </a:moveTo>
                  <a:cubicBezTo>
                    <a:pt x="2277" y="0"/>
                    <a:pt x="2919" y="642"/>
                    <a:pt x="2919" y="1460"/>
                  </a:cubicBezTo>
                  <a:cubicBezTo>
                    <a:pt x="2919" y="2277"/>
                    <a:pt x="2277" y="2919"/>
                    <a:pt x="1460" y="2919"/>
                  </a:cubicBezTo>
                  <a:cubicBezTo>
                    <a:pt x="643" y="2919"/>
                    <a:pt x="59" y="2335"/>
                    <a:pt x="1" y="1518"/>
                  </a:cubicBezTo>
                  <a:cubicBezTo>
                    <a:pt x="1" y="701"/>
                    <a:pt x="643" y="59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1" name="Google Shape;11331;p24"/>
            <p:cNvSpPr/>
            <p:nvPr/>
          </p:nvSpPr>
          <p:spPr>
            <a:xfrm>
              <a:off x="1669250" y="1459525"/>
              <a:ext cx="70075" cy="71525"/>
            </a:xfrm>
            <a:custGeom>
              <a:avLst/>
              <a:gdLst/>
              <a:ahLst/>
              <a:cxnLst/>
              <a:rect l="l" t="t" r="r" b="b"/>
              <a:pathLst>
                <a:path w="2803" h="2861" extrusionOk="0">
                  <a:moveTo>
                    <a:pt x="1401" y="2802"/>
                  </a:moveTo>
                  <a:cubicBezTo>
                    <a:pt x="584" y="2802"/>
                    <a:pt x="1" y="2218"/>
                    <a:pt x="1" y="1401"/>
                  </a:cubicBezTo>
                  <a:cubicBezTo>
                    <a:pt x="1" y="584"/>
                    <a:pt x="584" y="0"/>
                    <a:pt x="1401" y="0"/>
                  </a:cubicBezTo>
                  <a:cubicBezTo>
                    <a:pt x="2219" y="0"/>
                    <a:pt x="2802" y="642"/>
                    <a:pt x="2802" y="1401"/>
                  </a:cubicBezTo>
                  <a:cubicBezTo>
                    <a:pt x="2802" y="2218"/>
                    <a:pt x="2219" y="2860"/>
                    <a:pt x="1401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2" name="Google Shape;11332;p24"/>
            <p:cNvSpPr/>
            <p:nvPr/>
          </p:nvSpPr>
          <p:spPr>
            <a:xfrm>
              <a:off x="5102900" y="4894625"/>
              <a:ext cx="71525" cy="70050"/>
            </a:xfrm>
            <a:custGeom>
              <a:avLst/>
              <a:gdLst/>
              <a:ahLst/>
              <a:cxnLst/>
              <a:rect l="l" t="t" r="r" b="b"/>
              <a:pathLst>
                <a:path w="2861" h="2802" extrusionOk="0">
                  <a:moveTo>
                    <a:pt x="1460" y="2802"/>
                  </a:moveTo>
                  <a:cubicBezTo>
                    <a:pt x="642" y="2802"/>
                    <a:pt x="0" y="2218"/>
                    <a:pt x="0" y="1401"/>
                  </a:cubicBezTo>
                  <a:cubicBezTo>
                    <a:pt x="0" y="584"/>
                    <a:pt x="584" y="0"/>
                    <a:pt x="1401" y="0"/>
                  </a:cubicBezTo>
                  <a:cubicBezTo>
                    <a:pt x="2218" y="0"/>
                    <a:pt x="2802" y="584"/>
                    <a:pt x="2860" y="1401"/>
                  </a:cubicBezTo>
                  <a:cubicBezTo>
                    <a:pt x="2860" y="2160"/>
                    <a:pt x="2218" y="2802"/>
                    <a:pt x="1460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3" name="Google Shape;11333;p24"/>
            <p:cNvSpPr/>
            <p:nvPr/>
          </p:nvSpPr>
          <p:spPr>
            <a:xfrm>
              <a:off x="1422625" y="1949825"/>
              <a:ext cx="70075" cy="68600"/>
            </a:xfrm>
            <a:custGeom>
              <a:avLst/>
              <a:gdLst/>
              <a:ahLst/>
              <a:cxnLst/>
              <a:rect l="l" t="t" r="r" b="b"/>
              <a:pathLst>
                <a:path w="2803" h="2744" extrusionOk="0">
                  <a:moveTo>
                    <a:pt x="2803" y="1401"/>
                  </a:moveTo>
                  <a:cubicBezTo>
                    <a:pt x="2803" y="2160"/>
                    <a:pt x="2161" y="2744"/>
                    <a:pt x="1402" y="2744"/>
                  </a:cubicBezTo>
                  <a:cubicBezTo>
                    <a:pt x="643" y="2744"/>
                    <a:pt x="1" y="2102"/>
                    <a:pt x="1" y="1343"/>
                  </a:cubicBezTo>
                  <a:cubicBezTo>
                    <a:pt x="59" y="584"/>
                    <a:pt x="701" y="1"/>
                    <a:pt x="1402" y="1"/>
                  </a:cubicBezTo>
                  <a:cubicBezTo>
                    <a:pt x="2161" y="1"/>
                    <a:pt x="2803" y="643"/>
                    <a:pt x="2803" y="14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4" name="Google Shape;11334;p24"/>
            <p:cNvSpPr/>
            <p:nvPr/>
          </p:nvSpPr>
          <p:spPr>
            <a:xfrm>
              <a:off x="4611125" y="5141225"/>
              <a:ext cx="68600" cy="70075"/>
            </a:xfrm>
            <a:custGeom>
              <a:avLst/>
              <a:gdLst/>
              <a:ahLst/>
              <a:cxnLst/>
              <a:rect l="l" t="t" r="r" b="b"/>
              <a:pathLst>
                <a:path w="2744" h="2803" extrusionOk="0">
                  <a:moveTo>
                    <a:pt x="1343" y="2803"/>
                  </a:moveTo>
                  <a:cubicBezTo>
                    <a:pt x="584" y="2744"/>
                    <a:pt x="0" y="2161"/>
                    <a:pt x="0" y="1402"/>
                  </a:cubicBezTo>
                  <a:cubicBezTo>
                    <a:pt x="0" y="643"/>
                    <a:pt x="642" y="1"/>
                    <a:pt x="1401" y="1"/>
                  </a:cubicBezTo>
                  <a:cubicBezTo>
                    <a:pt x="2160" y="59"/>
                    <a:pt x="2744" y="701"/>
                    <a:pt x="2744" y="1460"/>
                  </a:cubicBezTo>
                  <a:cubicBezTo>
                    <a:pt x="2744" y="2161"/>
                    <a:pt x="2102" y="2803"/>
                    <a:pt x="134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5" name="Google Shape;11335;p24"/>
            <p:cNvSpPr/>
            <p:nvPr/>
          </p:nvSpPr>
          <p:spPr>
            <a:xfrm>
              <a:off x="2407625" y="4897525"/>
              <a:ext cx="65700" cy="64250"/>
            </a:xfrm>
            <a:custGeom>
              <a:avLst/>
              <a:gdLst/>
              <a:ahLst/>
              <a:cxnLst/>
              <a:rect l="l" t="t" r="r" b="b"/>
              <a:pathLst>
                <a:path w="2628" h="2570" extrusionOk="0">
                  <a:moveTo>
                    <a:pt x="1343" y="2569"/>
                  </a:moveTo>
                  <a:cubicBezTo>
                    <a:pt x="643" y="2569"/>
                    <a:pt x="59" y="2044"/>
                    <a:pt x="59" y="1343"/>
                  </a:cubicBezTo>
                  <a:cubicBezTo>
                    <a:pt x="1" y="585"/>
                    <a:pt x="585" y="1"/>
                    <a:pt x="1343" y="1"/>
                  </a:cubicBezTo>
                  <a:cubicBezTo>
                    <a:pt x="2044" y="1"/>
                    <a:pt x="2569" y="526"/>
                    <a:pt x="2569" y="1227"/>
                  </a:cubicBezTo>
                  <a:cubicBezTo>
                    <a:pt x="2628" y="1986"/>
                    <a:pt x="2044" y="2511"/>
                    <a:pt x="1343" y="25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6" name="Google Shape;11336;p24"/>
            <p:cNvSpPr/>
            <p:nvPr/>
          </p:nvSpPr>
          <p:spPr>
            <a:xfrm>
              <a:off x="1425550" y="367175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1285" y="1"/>
                  </a:moveTo>
                  <a:cubicBezTo>
                    <a:pt x="1985" y="1"/>
                    <a:pt x="2569" y="526"/>
                    <a:pt x="2569" y="1285"/>
                  </a:cubicBezTo>
                  <a:cubicBezTo>
                    <a:pt x="2569" y="2044"/>
                    <a:pt x="1985" y="2569"/>
                    <a:pt x="1226" y="2569"/>
                  </a:cubicBezTo>
                  <a:cubicBezTo>
                    <a:pt x="526" y="2511"/>
                    <a:pt x="1" y="1985"/>
                    <a:pt x="1" y="1227"/>
                  </a:cubicBezTo>
                  <a:cubicBezTo>
                    <a:pt x="1" y="526"/>
                    <a:pt x="584" y="1"/>
                    <a:pt x="128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7" name="Google Shape;11337;p24"/>
            <p:cNvSpPr/>
            <p:nvPr/>
          </p:nvSpPr>
          <p:spPr>
            <a:xfrm>
              <a:off x="1672175" y="416060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2569" y="1285"/>
                  </a:moveTo>
                  <a:cubicBezTo>
                    <a:pt x="2569" y="2044"/>
                    <a:pt x="1985" y="2569"/>
                    <a:pt x="1284" y="2569"/>
                  </a:cubicBezTo>
                  <a:cubicBezTo>
                    <a:pt x="526" y="2569"/>
                    <a:pt x="0" y="1985"/>
                    <a:pt x="0" y="1227"/>
                  </a:cubicBezTo>
                  <a:cubicBezTo>
                    <a:pt x="0" y="526"/>
                    <a:pt x="584" y="1"/>
                    <a:pt x="1284" y="1"/>
                  </a:cubicBezTo>
                  <a:cubicBezTo>
                    <a:pt x="2043" y="59"/>
                    <a:pt x="2569" y="585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8" name="Google Shape;11338;p24"/>
            <p:cNvSpPr/>
            <p:nvPr/>
          </p:nvSpPr>
          <p:spPr>
            <a:xfrm>
              <a:off x="4859200" y="483275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343" y="0"/>
                  </a:moveTo>
                  <a:cubicBezTo>
                    <a:pt x="2043" y="0"/>
                    <a:pt x="2569" y="584"/>
                    <a:pt x="2569" y="1284"/>
                  </a:cubicBezTo>
                  <a:cubicBezTo>
                    <a:pt x="2569" y="2043"/>
                    <a:pt x="1985" y="2627"/>
                    <a:pt x="1226" y="2569"/>
                  </a:cubicBezTo>
                  <a:cubicBezTo>
                    <a:pt x="526" y="2569"/>
                    <a:pt x="0" y="1985"/>
                    <a:pt x="0" y="1284"/>
                  </a:cubicBezTo>
                  <a:cubicBezTo>
                    <a:pt x="59" y="526"/>
                    <a:pt x="584" y="0"/>
                    <a:pt x="134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9" name="Google Shape;11339;p24"/>
            <p:cNvSpPr/>
            <p:nvPr/>
          </p:nvSpPr>
          <p:spPr>
            <a:xfrm>
              <a:off x="6084975" y="1709050"/>
              <a:ext cx="64225" cy="65700"/>
            </a:xfrm>
            <a:custGeom>
              <a:avLst/>
              <a:gdLst/>
              <a:ahLst/>
              <a:cxnLst/>
              <a:rect l="l" t="t" r="r" b="b"/>
              <a:pathLst>
                <a:path w="2569" h="2628" extrusionOk="0">
                  <a:moveTo>
                    <a:pt x="2569" y="1285"/>
                  </a:moveTo>
                  <a:cubicBezTo>
                    <a:pt x="2569" y="2043"/>
                    <a:pt x="2044" y="2569"/>
                    <a:pt x="1343" y="2569"/>
                  </a:cubicBezTo>
                  <a:cubicBezTo>
                    <a:pt x="584" y="2627"/>
                    <a:pt x="1" y="2043"/>
                    <a:pt x="1" y="1285"/>
                  </a:cubicBezTo>
                  <a:cubicBezTo>
                    <a:pt x="59" y="584"/>
                    <a:pt x="584" y="0"/>
                    <a:pt x="1343" y="59"/>
                  </a:cubicBezTo>
                  <a:cubicBezTo>
                    <a:pt x="2044" y="59"/>
                    <a:pt x="2569" y="584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0" name="Google Shape;11340;p24"/>
            <p:cNvSpPr/>
            <p:nvPr/>
          </p:nvSpPr>
          <p:spPr>
            <a:xfrm>
              <a:off x="2897950" y="5142700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285" y="2627"/>
                  </a:moveTo>
                  <a:cubicBezTo>
                    <a:pt x="584" y="2627"/>
                    <a:pt x="0" y="2102"/>
                    <a:pt x="0" y="1343"/>
                  </a:cubicBezTo>
                  <a:cubicBezTo>
                    <a:pt x="0" y="642"/>
                    <a:pt x="526" y="59"/>
                    <a:pt x="1226" y="59"/>
                  </a:cubicBezTo>
                  <a:cubicBezTo>
                    <a:pt x="1985" y="0"/>
                    <a:pt x="2569" y="584"/>
                    <a:pt x="2569" y="1343"/>
                  </a:cubicBezTo>
                  <a:cubicBezTo>
                    <a:pt x="2569" y="2043"/>
                    <a:pt x="2043" y="2627"/>
                    <a:pt x="1285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1" name="Google Shape;11341;p24"/>
            <p:cNvSpPr/>
            <p:nvPr/>
          </p:nvSpPr>
          <p:spPr>
            <a:xfrm>
              <a:off x="6333050" y="2936300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452" y="1985"/>
                    <a:pt x="1927" y="2510"/>
                    <a:pt x="1168" y="2510"/>
                  </a:cubicBezTo>
                  <a:cubicBezTo>
                    <a:pt x="526" y="2452"/>
                    <a:pt x="1" y="1926"/>
                    <a:pt x="1" y="1226"/>
                  </a:cubicBezTo>
                  <a:cubicBezTo>
                    <a:pt x="1" y="525"/>
                    <a:pt x="584" y="0"/>
                    <a:pt x="1285" y="0"/>
                  </a:cubicBezTo>
                  <a:cubicBezTo>
                    <a:pt x="1985" y="0"/>
                    <a:pt x="2510" y="584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2" name="Google Shape;11342;p24"/>
            <p:cNvSpPr/>
            <p:nvPr/>
          </p:nvSpPr>
          <p:spPr>
            <a:xfrm>
              <a:off x="5597575" y="975050"/>
              <a:ext cx="61325" cy="61300"/>
            </a:xfrm>
            <a:custGeom>
              <a:avLst/>
              <a:gdLst/>
              <a:ahLst/>
              <a:cxnLst/>
              <a:rect l="l" t="t" r="r" b="b"/>
              <a:pathLst>
                <a:path w="2453" h="2452" extrusionOk="0">
                  <a:moveTo>
                    <a:pt x="1227" y="0"/>
                  </a:moveTo>
                  <a:cubicBezTo>
                    <a:pt x="1927" y="0"/>
                    <a:pt x="2452" y="584"/>
                    <a:pt x="2452" y="1226"/>
                  </a:cubicBezTo>
                  <a:cubicBezTo>
                    <a:pt x="2452" y="1868"/>
                    <a:pt x="1869" y="2452"/>
                    <a:pt x="1227" y="2452"/>
                  </a:cubicBezTo>
                  <a:cubicBezTo>
                    <a:pt x="526" y="2452"/>
                    <a:pt x="1" y="1868"/>
                    <a:pt x="1" y="1168"/>
                  </a:cubicBezTo>
                  <a:cubicBezTo>
                    <a:pt x="1" y="525"/>
                    <a:pt x="585" y="0"/>
                    <a:pt x="12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3" name="Google Shape;11343;p24"/>
            <p:cNvSpPr/>
            <p:nvPr/>
          </p:nvSpPr>
          <p:spPr>
            <a:xfrm>
              <a:off x="3634875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1226" y="2510"/>
                  </a:moveTo>
                  <a:cubicBezTo>
                    <a:pt x="526" y="2510"/>
                    <a:pt x="1" y="1926"/>
                    <a:pt x="1" y="1226"/>
                  </a:cubicBezTo>
                  <a:cubicBezTo>
                    <a:pt x="59" y="525"/>
                    <a:pt x="584" y="0"/>
                    <a:pt x="1226" y="0"/>
                  </a:cubicBezTo>
                  <a:cubicBezTo>
                    <a:pt x="1927" y="0"/>
                    <a:pt x="2510" y="584"/>
                    <a:pt x="2452" y="1284"/>
                  </a:cubicBezTo>
                  <a:cubicBezTo>
                    <a:pt x="2452" y="1985"/>
                    <a:pt x="1927" y="2510"/>
                    <a:pt x="1226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4" name="Google Shape;11344;p24"/>
            <p:cNvSpPr/>
            <p:nvPr/>
          </p:nvSpPr>
          <p:spPr>
            <a:xfrm>
              <a:off x="6333050" y="2692600"/>
              <a:ext cx="62775" cy="62775"/>
            </a:xfrm>
            <a:custGeom>
              <a:avLst/>
              <a:gdLst/>
              <a:ahLst/>
              <a:cxnLst/>
              <a:rect l="l" t="t" r="r" b="b"/>
              <a:pathLst>
                <a:path w="2511" h="2511" extrusionOk="0">
                  <a:moveTo>
                    <a:pt x="2510" y="1284"/>
                  </a:moveTo>
                  <a:cubicBezTo>
                    <a:pt x="2510" y="1985"/>
                    <a:pt x="1927" y="2510"/>
                    <a:pt x="1226" y="2510"/>
                  </a:cubicBezTo>
                  <a:cubicBezTo>
                    <a:pt x="526" y="2510"/>
                    <a:pt x="1" y="1985"/>
                    <a:pt x="1" y="1284"/>
                  </a:cubicBezTo>
                  <a:cubicBezTo>
                    <a:pt x="1" y="584"/>
                    <a:pt x="584" y="0"/>
                    <a:pt x="1285" y="59"/>
                  </a:cubicBezTo>
                  <a:cubicBezTo>
                    <a:pt x="1985" y="59"/>
                    <a:pt x="2510" y="584"/>
                    <a:pt x="2510" y="128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5" name="Google Shape;11345;p24"/>
            <p:cNvSpPr/>
            <p:nvPr/>
          </p:nvSpPr>
          <p:spPr>
            <a:xfrm>
              <a:off x="3881500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510" y="1926"/>
                    <a:pt x="1985" y="2452"/>
                    <a:pt x="1284" y="2452"/>
                  </a:cubicBezTo>
                  <a:cubicBezTo>
                    <a:pt x="584" y="2510"/>
                    <a:pt x="0" y="1985"/>
                    <a:pt x="0" y="1226"/>
                  </a:cubicBezTo>
                  <a:cubicBezTo>
                    <a:pt x="0" y="525"/>
                    <a:pt x="584" y="0"/>
                    <a:pt x="1284" y="0"/>
                  </a:cubicBezTo>
                  <a:cubicBezTo>
                    <a:pt x="1985" y="0"/>
                    <a:pt x="2510" y="525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6" name="Google Shape;11346;p24"/>
            <p:cNvSpPr/>
            <p:nvPr/>
          </p:nvSpPr>
          <p:spPr>
            <a:xfrm>
              <a:off x="6333050" y="2447425"/>
              <a:ext cx="61325" cy="59875"/>
            </a:xfrm>
            <a:custGeom>
              <a:avLst/>
              <a:gdLst/>
              <a:ahLst/>
              <a:cxnLst/>
              <a:rect l="l" t="t" r="r" b="b"/>
              <a:pathLst>
                <a:path w="2453" h="2395" extrusionOk="0">
                  <a:moveTo>
                    <a:pt x="2452" y="1168"/>
                  </a:moveTo>
                  <a:cubicBezTo>
                    <a:pt x="2452" y="1810"/>
                    <a:pt x="1868" y="2394"/>
                    <a:pt x="1226" y="2394"/>
                  </a:cubicBezTo>
                  <a:cubicBezTo>
                    <a:pt x="643" y="2394"/>
                    <a:pt x="59" y="1869"/>
                    <a:pt x="59" y="1227"/>
                  </a:cubicBezTo>
                  <a:cubicBezTo>
                    <a:pt x="1" y="585"/>
                    <a:pt x="584" y="1"/>
                    <a:pt x="1226" y="1"/>
                  </a:cubicBezTo>
                  <a:cubicBezTo>
                    <a:pt x="1868" y="1"/>
                    <a:pt x="2452" y="585"/>
                    <a:pt x="2452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7" name="Google Shape;11347;p24"/>
            <p:cNvSpPr/>
            <p:nvPr/>
          </p:nvSpPr>
          <p:spPr>
            <a:xfrm>
              <a:off x="6086425" y="3919825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227" y="1"/>
                  </a:moveTo>
                  <a:cubicBezTo>
                    <a:pt x="1869" y="1"/>
                    <a:pt x="2453" y="584"/>
                    <a:pt x="2453" y="1226"/>
                  </a:cubicBezTo>
                  <a:cubicBezTo>
                    <a:pt x="2453" y="1869"/>
                    <a:pt x="1869" y="2394"/>
                    <a:pt x="1285" y="2452"/>
                  </a:cubicBezTo>
                  <a:cubicBezTo>
                    <a:pt x="585" y="2452"/>
                    <a:pt x="1" y="1869"/>
                    <a:pt x="59" y="1168"/>
                  </a:cubicBezTo>
                  <a:cubicBezTo>
                    <a:pt x="59" y="584"/>
                    <a:pt x="585" y="1"/>
                    <a:pt x="1227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8" name="Google Shape;11348;p24"/>
            <p:cNvSpPr/>
            <p:nvPr/>
          </p:nvSpPr>
          <p:spPr>
            <a:xfrm>
              <a:off x="2657175" y="486175"/>
              <a:ext cx="59850" cy="59875"/>
            </a:xfrm>
            <a:custGeom>
              <a:avLst/>
              <a:gdLst/>
              <a:ahLst/>
              <a:cxnLst/>
              <a:rect l="l" t="t" r="r" b="b"/>
              <a:pathLst>
                <a:path w="2394" h="2395" extrusionOk="0">
                  <a:moveTo>
                    <a:pt x="2394" y="1168"/>
                  </a:moveTo>
                  <a:cubicBezTo>
                    <a:pt x="2394" y="1752"/>
                    <a:pt x="1868" y="2336"/>
                    <a:pt x="1226" y="2394"/>
                  </a:cubicBezTo>
                  <a:cubicBezTo>
                    <a:pt x="584" y="2394"/>
                    <a:pt x="0" y="1810"/>
                    <a:pt x="0" y="1168"/>
                  </a:cubicBezTo>
                  <a:cubicBezTo>
                    <a:pt x="0" y="526"/>
                    <a:pt x="584" y="1"/>
                    <a:pt x="1168" y="1"/>
                  </a:cubicBezTo>
                  <a:cubicBezTo>
                    <a:pt x="1810" y="1"/>
                    <a:pt x="2394" y="526"/>
                    <a:pt x="2394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9" name="Google Shape;11349;p24"/>
            <p:cNvSpPr/>
            <p:nvPr/>
          </p:nvSpPr>
          <p:spPr>
            <a:xfrm>
              <a:off x="4126650" y="239575"/>
              <a:ext cx="58400" cy="59850"/>
            </a:xfrm>
            <a:custGeom>
              <a:avLst/>
              <a:gdLst/>
              <a:ahLst/>
              <a:cxnLst/>
              <a:rect l="l" t="t" r="r" b="b"/>
              <a:pathLst>
                <a:path w="2336" h="2394" extrusionOk="0">
                  <a:moveTo>
                    <a:pt x="1168" y="2335"/>
                  </a:moveTo>
                  <a:cubicBezTo>
                    <a:pt x="526" y="2394"/>
                    <a:pt x="0" y="1810"/>
                    <a:pt x="0" y="1226"/>
                  </a:cubicBezTo>
                  <a:cubicBezTo>
                    <a:pt x="0" y="584"/>
                    <a:pt x="526" y="0"/>
                    <a:pt x="1168" y="0"/>
                  </a:cubicBezTo>
                  <a:cubicBezTo>
                    <a:pt x="1752" y="0"/>
                    <a:pt x="2335" y="526"/>
                    <a:pt x="2335" y="1168"/>
                  </a:cubicBezTo>
                  <a:cubicBezTo>
                    <a:pt x="2335" y="1810"/>
                    <a:pt x="1810" y="2335"/>
                    <a:pt x="1168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0" name="Google Shape;11350;p24"/>
            <p:cNvSpPr/>
            <p:nvPr/>
          </p:nvSpPr>
          <p:spPr>
            <a:xfrm>
              <a:off x="5845650" y="1223125"/>
              <a:ext cx="56950" cy="58375"/>
            </a:xfrm>
            <a:custGeom>
              <a:avLst/>
              <a:gdLst/>
              <a:ahLst/>
              <a:cxnLst/>
              <a:rect l="l" t="t" r="r" b="b"/>
              <a:pathLst>
                <a:path w="2278" h="2335" extrusionOk="0">
                  <a:moveTo>
                    <a:pt x="2277" y="1167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335"/>
                    <a:pt x="1" y="1810"/>
                    <a:pt x="1" y="1109"/>
                  </a:cubicBezTo>
                  <a:cubicBezTo>
                    <a:pt x="59" y="467"/>
                    <a:pt x="526" y="0"/>
                    <a:pt x="1168" y="0"/>
                  </a:cubicBezTo>
                  <a:cubicBezTo>
                    <a:pt x="1810" y="0"/>
                    <a:pt x="2277" y="525"/>
                    <a:pt x="2277" y="116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1" name="Google Shape;11351;p24"/>
            <p:cNvSpPr/>
            <p:nvPr/>
          </p:nvSpPr>
          <p:spPr>
            <a:xfrm>
              <a:off x="3394100" y="241025"/>
              <a:ext cx="58400" cy="56950"/>
            </a:xfrm>
            <a:custGeom>
              <a:avLst/>
              <a:gdLst/>
              <a:ahLst/>
              <a:cxnLst/>
              <a:rect l="l" t="t" r="r" b="b"/>
              <a:pathLst>
                <a:path w="2336" h="2278" extrusionOk="0">
                  <a:moveTo>
                    <a:pt x="2277" y="1168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277"/>
                    <a:pt x="0" y="1752"/>
                    <a:pt x="59" y="1051"/>
                  </a:cubicBezTo>
                  <a:cubicBezTo>
                    <a:pt x="59" y="409"/>
                    <a:pt x="584" y="1"/>
                    <a:pt x="1226" y="1"/>
                  </a:cubicBezTo>
                  <a:cubicBezTo>
                    <a:pt x="1868" y="1"/>
                    <a:pt x="2335" y="526"/>
                    <a:pt x="2277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2" name="Google Shape;11352;p24"/>
            <p:cNvSpPr/>
            <p:nvPr/>
          </p:nvSpPr>
          <p:spPr>
            <a:xfrm>
              <a:off x="6335975" y="3185825"/>
              <a:ext cx="56925" cy="56925"/>
            </a:xfrm>
            <a:custGeom>
              <a:avLst/>
              <a:gdLst/>
              <a:ahLst/>
              <a:cxnLst/>
              <a:rect l="l" t="t" r="r" b="b"/>
              <a:pathLst>
                <a:path w="2277" h="2277" extrusionOk="0">
                  <a:moveTo>
                    <a:pt x="1168" y="2277"/>
                  </a:moveTo>
                  <a:cubicBezTo>
                    <a:pt x="526" y="2277"/>
                    <a:pt x="0" y="1810"/>
                    <a:pt x="0" y="1168"/>
                  </a:cubicBezTo>
                  <a:cubicBezTo>
                    <a:pt x="0" y="467"/>
                    <a:pt x="467" y="0"/>
                    <a:pt x="1168" y="0"/>
                  </a:cubicBezTo>
                  <a:cubicBezTo>
                    <a:pt x="1810" y="0"/>
                    <a:pt x="2277" y="526"/>
                    <a:pt x="2277" y="1109"/>
                  </a:cubicBezTo>
                  <a:cubicBezTo>
                    <a:pt x="2277" y="1751"/>
                    <a:pt x="1751" y="2277"/>
                    <a:pt x="1168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3" name="Google Shape;11353;p24"/>
            <p:cNvSpPr/>
            <p:nvPr/>
          </p:nvSpPr>
          <p:spPr>
            <a:xfrm>
              <a:off x="5356800" y="731350"/>
              <a:ext cx="56950" cy="55475"/>
            </a:xfrm>
            <a:custGeom>
              <a:avLst/>
              <a:gdLst/>
              <a:ahLst/>
              <a:cxnLst/>
              <a:rect l="l" t="t" r="r" b="b"/>
              <a:pathLst>
                <a:path w="2278" h="2219" extrusionOk="0">
                  <a:moveTo>
                    <a:pt x="1168" y="2218"/>
                  </a:moveTo>
                  <a:cubicBezTo>
                    <a:pt x="526" y="2218"/>
                    <a:pt x="59" y="1810"/>
                    <a:pt x="1" y="1168"/>
                  </a:cubicBezTo>
                  <a:cubicBezTo>
                    <a:pt x="1" y="467"/>
                    <a:pt x="468" y="0"/>
                    <a:pt x="1110" y="0"/>
                  </a:cubicBezTo>
                  <a:cubicBezTo>
                    <a:pt x="1752" y="0"/>
                    <a:pt x="2277" y="467"/>
                    <a:pt x="2277" y="1051"/>
                  </a:cubicBezTo>
                  <a:cubicBezTo>
                    <a:pt x="2277" y="1693"/>
                    <a:pt x="1810" y="2218"/>
                    <a:pt x="1168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4" name="Google Shape;11354;p24"/>
            <p:cNvSpPr/>
            <p:nvPr/>
          </p:nvSpPr>
          <p:spPr>
            <a:xfrm>
              <a:off x="1924625" y="979425"/>
              <a:ext cx="52550" cy="52550"/>
            </a:xfrm>
            <a:custGeom>
              <a:avLst/>
              <a:gdLst/>
              <a:ahLst/>
              <a:cxnLst/>
              <a:rect l="l" t="t" r="r" b="b"/>
              <a:pathLst>
                <a:path w="2102" h="2102" extrusionOk="0">
                  <a:moveTo>
                    <a:pt x="2102" y="1051"/>
                  </a:moveTo>
                  <a:cubicBezTo>
                    <a:pt x="2102" y="1576"/>
                    <a:pt x="1635" y="2043"/>
                    <a:pt x="1051" y="2102"/>
                  </a:cubicBezTo>
                  <a:cubicBezTo>
                    <a:pt x="526" y="2102"/>
                    <a:pt x="0" y="1576"/>
                    <a:pt x="0" y="993"/>
                  </a:cubicBezTo>
                  <a:cubicBezTo>
                    <a:pt x="0" y="467"/>
                    <a:pt x="526" y="0"/>
                    <a:pt x="1051" y="0"/>
                  </a:cubicBezTo>
                  <a:cubicBezTo>
                    <a:pt x="1576" y="0"/>
                    <a:pt x="2102" y="467"/>
                    <a:pt x="2102" y="10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5" name="Google Shape;11355;p24"/>
            <p:cNvSpPr/>
            <p:nvPr/>
          </p:nvSpPr>
          <p:spPr>
            <a:xfrm>
              <a:off x="6337425" y="22052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1051" y="0"/>
                  </a:moveTo>
                  <a:cubicBezTo>
                    <a:pt x="1577" y="0"/>
                    <a:pt x="2102" y="467"/>
                    <a:pt x="2102" y="993"/>
                  </a:cubicBezTo>
                  <a:cubicBezTo>
                    <a:pt x="2160" y="1576"/>
                    <a:pt x="1635" y="2102"/>
                    <a:pt x="1051" y="2102"/>
                  </a:cubicBezTo>
                  <a:cubicBezTo>
                    <a:pt x="526" y="2043"/>
                    <a:pt x="1" y="1576"/>
                    <a:pt x="1" y="1051"/>
                  </a:cubicBezTo>
                  <a:cubicBezTo>
                    <a:pt x="1" y="467"/>
                    <a:pt x="526" y="0"/>
                    <a:pt x="105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6" name="Google Shape;11356;p24"/>
            <p:cNvSpPr/>
            <p:nvPr/>
          </p:nvSpPr>
          <p:spPr>
            <a:xfrm>
              <a:off x="1431400" y="171487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2101" y="1052"/>
                  </a:moveTo>
                  <a:cubicBezTo>
                    <a:pt x="2101" y="1635"/>
                    <a:pt x="1635" y="2102"/>
                    <a:pt x="1051" y="2102"/>
                  </a:cubicBezTo>
                  <a:cubicBezTo>
                    <a:pt x="467" y="2102"/>
                    <a:pt x="0" y="1577"/>
                    <a:pt x="0" y="1052"/>
                  </a:cubicBezTo>
                  <a:cubicBezTo>
                    <a:pt x="0" y="468"/>
                    <a:pt x="525" y="1"/>
                    <a:pt x="1051" y="1"/>
                  </a:cubicBezTo>
                  <a:cubicBezTo>
                    <a:pt x="1576" y="59"/>
                    <a:pt x="2101" y="526"/>
                    <a:pt x="2101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7" name="Google Shape;11357;p24"/>
            <p:cNvSpPr/>
            <p:nvPr/>
          </p:nvSpPr>
          <p:spPr>
            <a:xfrm>
              <a:off x="5601950" y="4661125"/>
              <a:ext cx="52575" cy="52575"/>
            </a:xfrm>
            <a:custGeom>
              <a:avLst/>
              <a:gdLst/>
              <a:ahLst/>
              <a:cxnLst/>
              <a:rect l="l" t="t" r="r" b="b"/>
              <a:pathLst>
                <a:path w="2103" h="2103" extrusionOk="0">
                  <a:moveTo>
                    <a:pt x="2102" y="993"/>
                  </a:moveTo>
                  <a:cubicBezTo>
                    <a:pt x="2102" y="1519"/>
                    <a:pt x="1635" y="2044"/>
                    <a:pt x="1052" y="2044"/>
                  </a:cubicBezTo>
                  <a:cubicBezTo>
                    <a:pt x="526" y="2102"/>
                    <a:pt x="1" y="1577"/>
                    <a:pt x="1" y="993"/>
                  </a:cubicBezTo>
                  <a:cubicBezTo>
                    <a:pt x="1" y="468"/>
                    <a:pt x="468" y="1"/>
                    <a:pt x="1052" y="1"/>
                  </a:cubicBezTo>
                  <a:cubicBezTo>
                    <a:pt x="1577" y="1"/>
                    <a:pt x="2044" y="468"/>
                    <a:pt x="2102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8" name="Google Shape;11358;p24"/>
            <p:cNvSpPr/>
            <p:nvPr/>
          </p:nvSpPr>
          <p:spPr>
            <a:xfrm>
              <a:off x="4865025" y="51500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2102" y="992"/>
                  </a:moveTo>
                  <a:cubicBezTo>
                    <a:pt x="2161" y="1518"/>
                    <a:pt x="1694" y="2043"/>
                    <a:pt x="1110" y="2101"/>
                  </a:cubicBezTo>
                  <a:cubicBezTo>
                    <a:pt x="526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2" y="0"/>
                  </a:cubicBezTo>
                  <a:cubicBezTo>
                    <a:pt x="1577" y="0"/>
                    <a:pt x="2102" y="467"/>
                    <a:pt x="2102" y="99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9" name="Google Shape;11359;p24"/>
            <p:cNvSpPr/>
            <p:nvPr/>
          </p:nvSpPr>
          <p:spPr>
            <a:xfrm>
              <a:off x="4376175" y="242500"/>
              <a:ext cx="52575" cy="52550"/>
            </a:xfrm>
            <a:custGeom>
              <a:avLst/>
              <a:gdLst/>
              <a:ahLst/>
              <a:cxnLst/>
              <a:rect l="l" t="t" r="r" b="b"/>
              <a:pathLst>
                <a:path w="2103" h="2102" extrusionOk="0">
                  <a:moveTo>
                    <a:pt x="2102" y="1109"/>
                  </a:moveTo>
                  <a:cubicBezTo>
                    <a:pt x="2044" y="1634"/>
                    <a:pt x="1577" y="2101"/>
                    <a:pt x="1051" y="2101"/>
                  </a:cubicBezTo>
                  <a:cubicBezTo>
                    <a:pt x="468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1" y="58"/>
                  </a:cubicBezTo>
                  <a:cubicBezTo>
                    <a:pt x="1635" y="58"/>
                    <a:pt x="2102" y="525"/>
                    <a:pt x="2102" y="110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0" name="Google Shape;11360;p24"/>
            <p:cNvSpPr/>
            <p:nvPr/>
          </p:nvSpPr>
          <p:spPr>
            <a:xfrm>
              <a:off x="1190625" y="2942125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8"/>
                    <a:pt x="1518" y="1985"/>
                    <a:pt x="992" y="1985"/>
                  </a:cubicBezTo>
                  <a:cubicBezTo>
                    <a:pt x="409" y="1985"/>
                    <a:pt x="0" y="1576"/>
                    <a:pt x="0" y="993"/>
                  </a:cubicBezTo>
                  <a:cubicBezTo>
                    <a:pt x="0" y="409"/>
                    <a:pt x="350" y="117"/>
                    <a:pt x="876" y="59"/>
                  </a:cubicBezTo>
                  <a:cubicBezTo>
                    <a:pt x="1459" y="0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1" name="Google Shape;11361;p24"/>
            <p:cNvSpPr/>
            <p:nvPr/>
          </p:nvSpPr>
          <p:spPr>
            <a:xfrm>
              <a:off x="2169775" y="734250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1927" y="935"/>
                  </a:moveTo>
                  <a:cubicBezTo>
                    <a:pt x="1868" y="1577"/>
                    <a:pt x="1577" y="1927"/>
                    <a:pt x="935" y="1927"/>
                  </a:cubicBezTo>
                  <a:cubicBezTo>
                    <a:pt x="351" y="1927"/>
                    <a:pt x="1" y="1577"/>
                    <a:pt x="1" y="935"/>
                  </a:cubicBezTo>
                  <a:cubicBezTo>
                    <a:pt x="59" y="410"/>
                    <a:pt x="351" y="59"/>
                    <a:pt x="935" y="59"/>
                  </a:cubicBezTo>
                  <a:cubicBezTo>
                    <a:pt x="1577" y="1"/>
                    <a:pt x="1810" y="410"/>
                    <a:pt x="1927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2" name="Google Shape;11362;p24"/>
            <p:cNvSpPr/>
            <p:nvPr/>
          </p:nvSpPr>
          <p:spPr>
            <a:xfrm>
              <a:off x="1190625" y="2695500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9"/>
                    <a:pt x="1518" y="1927"/>
                    <a:pt x="992" y="1985"/>
                  </a:cubicBezTo>
                  <a:cubicBezTo>
                    <a:pt x="409" y="1985"/>
                    <a:pt x="0" y="1577"/>
                    <a:pt x="0" y="993"/>
                  </a:cubicBezTo>
                  <a:cubicBezTo>
                    <a:pt x="0" y="409"/>
                    <a:pt x="350" y="118"/>
                    <a:pt x="876" y="59"/>
                  </a:cubicBezTo>
                  <a:cubicBezTo>
                    <a:pt x="1459" y="1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3" name="Google Shape;11363;p24"/>
            <p:cNvSpPr/>
            <p:nvPr/>
          </p:nvSpPr>
          <p:spPr>
            <a:xfrm>
              <a:off x="6340350" y="3432425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934" y="1927"/>
                  </a:moveTo>
                  <a:cubicBezTo>
                    <a:pt x="409" y="1927"/>
                    <a:pt x="0" y="1519"/>
                    <a:pt x="0" y="935"/>
                  </a:cubicBezTo>
                  <a:cubicBezTo>
                    <a:pt x="0" y="410"/>
                    <a:pt x="467" y="1"/>
                    <a:pt x="993" y="1"/>
                  </a:cubicBezTo>
                  <a:cubicBezTo>
                    <a:pt x="1576" y="59"/>
                    <a:pt x="1868" y="410"/>
                    <a:pt x="1927" y="935"/>
                  </a:cubicBezTo>
                  <a:cubicBezTo>
                    <a:pt x="1927" y="1519"/>
                    <a:pt x="1518" y="1927"/>
                    <a:pt x="934" y="19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4" name="Google Shape;11364;p24"/>
            <p:cNvSpPr/>
            <p:nvPr/>
          </p:nvSpPr>
          <p:spPr>
            <a:xfrm>
              <a:off x="3151850" y="245400"/>
              <a:ext cx="48200" cy="46725"/>
            </a:xfrm>
            <a:custGeom>
              <a:avLst/>
              <a:gdLst/>
              <a:ahLst/>
              <a:cxnLst/>
              <a:rect l="l" t="t" r="r" b="b"/>
              <a:pathLst>
                <a:path w="1928" h="1869" extrusionOk="0">
                  <a:moveTo>
                    <a:pt x="1927" y="993"/>
                  </a:moveTo>
                  <a:cubicBezTo>
                    <a:pt x="1869" y="1518"/>
                    <a:pt x="1577" y="1869"/>
                    <a:pt x="993" y="1869"/>
                  </a:cubicBezTo>
                  <a:cubicBezTo>
                    <a:pt x="410" y="1869"/>
                    <a:pt x="1" y="1402"/>
                    <a:pt x="59" y="876"/>
                  </a:cubicBezTo>
                  <a:cubicBezTo>
                    <a:pt x="118" y="293"/>
                    <a:pt x="468" y="1"/>
                    <a:pt x="1052" y="1"/>
                  </a:cubicBezTo>
                  <a:cubicBezTo>
                    <a:pt x="1635" y="59"/>
                    <a:pt x="1869" y="409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5" name="Google Shape;11365;p24"/>
            <p:cNvSpPr/>
            <p:nvPr/>
          </p:nvSpPr>
          <p:spPr>
            <a:xfrm>
              <a:off x="5850025" y="4415975"/>
              <a:ext cx="48200" cy="48175"/>
            </a:xfrm>
            <a:custGeom>
              <a:avLst/>
              <a:gdLst/>
              <a:ahLst/>
              <a:cxnLst/>
              <a:rect l="l" t="t" r="r" b="b"/>
              <a:pathLst>
                <a:path w="1928" h="1927" extrusionOk="0">
                  <a:moveTo>
                    <a:pt x="935" y="1"/>
                  </a:moveTo>
                  <a:cubicBezTo>
                    <a:pt x="1519" y="1"/>
                    <a:pt x="1927" y="409"/>
                    <a:pt x="1927" y="935"/>
                  </a:cubicBezTo>
                  <a:cubicBezTo>
                    <a:pt x="1927" y="1518"/>
                    <a:pt x="1519" y="1927"/>
                    <a:pt x="993" y="1927"/>
                  </a:cubicBezTo>
                  <a:cubicBezTo>
                    <a:pt x="410" y="1869"/>
                    <a:pt x="59" y="1577"/>
                    <a:pt x="59" y="993"/>
                  </a:cubicBezTo>
                  <a:cubicBezTo>
                    <a:pt x="1" y="468"/>
                    <a:pt x="410" y="1"/>
                    <a:pt x="9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6" name="Google Shape;11366;p24"/>
            <p:cNvSpPr/>
            <p:nvPr/>
          </p:nvSpPr>
          <p:spPr>
            <a:xfrm>
              <a:off x="3640725" y="5393675"/>
              <a:ext cx="49625" cy="49650"/>
            </a:xfrm>
            <a:custGeom>
              <a:avLst/>
              <a:gdLst/>
              <a:ahLst/>
              <a:cxnLst/>
              <a:rect l="l" t="t" r="r" b="b"/>
              <a:pathLst>
                <a:path w="1985" h="1986" extrusionOk="0">
                  <a:moveTo>
                    <a:pt x="934" y="1985"/>
                  </a:moveTo>
                  <a:cubicBezTo>
                    <a:pt x="409" y="1927"/>
                    <a:pt x="0" y="1460"/>
                    <a:pt x="58" y="935"/>
                  </a:cubicBezTo>
                  <a:cubicBezTo>
                    <a:pt x="117" y="351"/>
                    <a:pt x="584" y="1"/>
                    <a:pt x="1109" y="59"/>
                  </a:cubicBezTo>
                  <a:cubicBezTo>
                    <a:pt x="1693" y="118"/>
                    <a:pt x="1985" y="468"/>
                    <a:pt x="1985" y="1052"/>
                  </a:cubicBezTo>
                  <a:cubicBezTo>
                    <a:pt x="1985" y="1577"/>
                    <a:pt x="1518" y="1985"/>
                    <a:pt x="934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7" name="Google Shape;11367;p24"/>
            <p:cNvSpPr/>
            <p:nvPr/>
          </p:nvSpPr>
          <p:spPr>
            <a:xfrm>
              <a:off x="3884400" y="5393675"/>
              <a:ext cx="48200" cy="49650"/>
            </a:xfrm>
            <a:custGeom>
              <a:avLst/>
              <a:gdLst/>
              <a:ahLst/>
              <a:cxnLst/>
              <a:rect l="l" t="t" r="r" b="b"/>
              <a:pathLst>
                <a:path w="1928" h="1986" extrusionOk="0">
                  <a:moveTo>
                    <a:pt x="1927" y="993"/>
                  </a:moveTo>
                  <a:cubicBezTo>
                    <a:pt x="1927" y="1577"/>
                    <a:pt x="1519" y="1985"/>
                    <a:pt x="993" y="1985"/>
                  </a:cubicBezTo>
                  <a:cubicBezTo>
                    <a:pt x="409" y="1985"/>
                    <a:pt x="1" y="1519"/>
                    <a:pt x="1" y="993"/>
                  </a:cubicBezTo>
                  <a:cubicBezTo>
                    <a:pt x="59" y="409"/>
                    <a:pt x="409" y="59"/>
                    <a:pt x="935" y="59"/>
                  </a:cubicBezTo>
                  <a:cubicBezTo>
                    <a:pt x="1519" y="1"/>
                    <a:pt x="1927" y="468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8" name="Google Shape;11368;p24"/>
            <p:cNvSpPr/>
            <p:nvPr/>
          </p:nvSpPr>
          <p:spPr>
            <a:xfrm>
              <a:off x="1190625" y="2454725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1868" y="935"/>
                  </a:moveTo>
                  <a:cubicBezTo>
                    <a:pt x="1809" y="1518"/>
                    <a:pt x="1459" y="1869"/>
                    <a:pt x="934" y="1810"/>
                  </a:cubicBezTo>
                  <a:cubicBezTo>
                    <a:pt x="350" y="1810"/>
                    <a:pt x="0" y="1402"/>
                    <a:pt x="58" y="876"/>
                  </a:cubicBezTo>
                  <a:cubicBezTo>
                    <a:pt x="117" y="351"/>
                    <a:pt x="467" y="1"/>
                    <a:pt x="992" y="1"/>
                  </a:cubicBezTo>
                  <a:cubicBezTo>
                    <a:pt x="1518" y="1"/>
                    <a:pt x="1809" y="409"/>
                    <a:pt x="1868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9" name="Google Shape;11369;p24"/>
            <p:cNvSpPr/>
            <p:nvPr/>
          </p:nvSpPr>
          <p:spPr>
            <a:xfrm>
              <a:off x="1434300" y="39227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460" y="117"/>
                    <a:pt x="1869" y="409"/>
                    <a:pt x="1810" y="993"/>
                  </a:cubicBezTo>
                  <a:cubicBezTo>
                    <a:pt x="1810" y="1518"/>
                    <a:pt x="1460" y="1868"/>
                    <a:pt x="876" y="1868"/>
                  </a:cubicBezTo>
                  <a:cubicBezTo>
                    <a:pt x="351" y="1810"/>
                    <a:pt x="1" y="1460"/>
                    <a:pt x="1" y="934"/>
                  </a:cubicBezTo>
                  <a:cubicBezTo>
                    <a:pt x="1" y="351"/>
                    <a:pt x="351" y="117"/>
                    <a:pt x="9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0" name="Google Shape;11370;p24"/>
            <p:cNvSpPr/>
            <p:nvPr/>
          </p:nvSpPr>
          <p:spPr>
            <a:xfrm>
              <a:off x="1680925" y="122457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934"/>
                  </a:moveTo>
                  <a:cubicBezTo>
                    <a:pt x="1810" y="1460"/>
                    <a:pt x="1518" y="1868"/>
                    <a:pt x="934" y="1868"/>
                  </a:cubicBezTo>
                  <a:cubicBezTo>
                    <a:pt x="351" y="1868"/>
                    <a:pt x="0" y="1518"/>
                    <a:pt x="0" y="934"/>
                  </a:cubicBezTo>
                  <a:cubicBezTo>
                    <a:pt x="0" y="409"/>
                    <a:pt x="351" y="59"/>
                    <a:pt x="876" y="59"/>
                  </a:cubicBezTo>
                  <a:cubicBezTo>
                    <a:pt x="1460" y="0"/>
                    <a:pt x="1752" y="351"/>
                    <a:pt x="1868" y="93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1" name="Google Shape;11371;p24"/>
            <p:cNvSpPr/>
            <p:nvPr/>
          </p:nvSpPr>
          <p:spPr>
            <a:xfrm>
              <a:off x="5358275" y="4906300"/>
              <a:ext cx="45250" cy="45250"/>
            </a:xfrm>
            <a:custGeom>
              <a:avLst/>
              <a:gdLst/>
              <a:ahLst/>
              <a:cxnLst/>
              <a:rect l="l" t="t" r="r" b="b"/>
              <a:pathLst>
                <a:path w="1810" h="1810" extrusionOk="0">
                  <a:moveTo>
                    <a:pt x="876" y="0"/>
                  </a:moveTo>
                  <a:cubicBezTo>
                    <a:pt x="1459" y="59"/>
                    <a:pt x="1810" y="350"/>
                    <a:pt x="1810" y="876"/>
                  </a:cubicBezTo>
                  <a:cubicBezTo>
                    <a:pt x="1810" y="1459"/>
                    <a:pt x="1518" y="1810"/>
                    <a:pt x="934" y="1810"/>
                  </a:cubicBezTo>
                  <a:cubicBezTo>
                    <a:pt x="409" y="1810"/>
                    <a:pt x="58" y="1518"/>
                    <a:pt x="0" y="992"/>
                  </a:cubicBezTo>
                  <a:cubicBezTo>
                    <a:pt x="0" y="409"/>
                    <a:pt x="350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2" name="Google Shape;11372;p24"/>
            <p:cNvSpPr/>
            <p:nvPr/>
          </p:nvSpPr>
          <p:spPr>
            <a:xfrm>
              <a:off x="1192075" y="318582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701"/>
                  </a:moveTo>
                  <a:cubicBezTo>
                    <a:pt x="1751" y="1518"/>
                    <a:pt x="1460" y="1868"/>
                    <a:pt x="876" y="1868"/>
                  </a:cubicBezTo>
                  <a:cubicBezTo>
                    <a:pt x="351" y="1868"/>
                    <a:pt x="0" y="1518"/>
                    <a:pt x="0" y="993"/>
                  </a:cubicBezTo>
                  <a:cubicBezTo>
                    <a:pt x="0" y="409"/>
                    <a:pt x="351" y="0"/>
                    <a:pt x="934" y="117"/>
                  </a:cubicBezTo>
                  <a:cubicBezTo>
                    <a:pt x="1285" y="175"/>
                    <a:pt x="1576" y="526"/>
                    <a:pt x="1868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3" name="Google Shape;11373;p24"/>
            <p:cNvSpPr/>
            <p:nvPr/>
          </p:nvSpPr>
          <p:spPr>
            <a:xfrm>
              <a:off x="2660100" y="5152900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992" y="1869"/>
                  </a:moveTo>
                  <a:cubicBezTo>
                    <a:pt x="409" y="1810"/>
                    <a:pt x="0" y="1518"/>
                    <a:pt x="0" y="935"/>
                  </a:cubicBezTo>
                  <a:cubicBezTo>
                    <a:pt x="0" y="351"/>
                    <a:pt x="350" y="1"/>
                    <a:pt x="934" y="1"/>
                  </a:cubicBezTo>
                  <a:cubicBezTo>
                    <a:pt x="1459" y="1"/>
                    <a:pt x="1810" y="351"/>
                    <a:pt x="1810" y="876"/>
                  </a:cubicBezTo>
                  <a:cubicBezTo>
                    <a:pt x="1868" y="1460"/>
                    <a:pt x="1518" y="1752"/>
                    <a:pt x="992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4" name="Google Shape;11374;p24"/>
            <p:cNvSpPr/>
            <p:nvPr/>
          </p:nvSpPr>
          <p:spPr>
            <a:xfrm>
              <a:off x="3395550" y="53951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518" y="117"/>
                    <a:pt x="1869" y="350"/>
                    <a:pt x="1869" y="934"/>
                  </a:cubicBezTo>
                  <a:cubicBezTo>
                    <a:pt x="1869" y="1518"/>
                    <a:pt x="1518" y="1868"/>
                    <a:pt x="935" y="1868"/>
                  </a:cubicBezTo>
                  <a:cubicBezTo>
                    <a:pt x="409" y="1868"/>
                    <a:pt x="59" y="1518"/>
                    <a:pt x="59" y="993"/>
                  </a:cubicBezTo>
                  <a:cubicBezTo>
                    <a:pt x="1" y="409"/>
                    <a:pt x="409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5" name="Google Shape;11375;p24"/>
            <p:cNvSpPr/>
            <p:nvPr/>
          </p:nvSpPr>
          <p:spPr>
            <a:xfrm>
              <a:off x="4132475" y="5396600"/>
              <a:ext cx="46725" cy="45275"/>
            </a:xfrm>
            <a:custGeom>
              <a:avLst/>
              <a:gdLst/>
              <a:ahLst/>
              <a:cxnLst/>
              <a:rect l="l" t="t" r="r" b="b"/>
              <a:pathLst>
                <a:path w="1869" h="1811" extrusionOk="0">
                  <a:moveTo>
                    <a:pt x="1869" y="876"/>
                  </a:moveTo>
                  <a:cubicBezTo>
                    <a:pt x="1752" y="1460"/>
                    <a:pt x="1460" y="1810"/>
                    <a:pt x="876" y="1810"/>
                  </a:cubicBezTo>
                  <a:cubicBezTo>
                    <a:pt x="351" y="1752"/>
                    <a:pt x="1" y="1402"/>
                    <a:pt x="1" y="818"/>
                  </a:cubicBezTo>
                  <a:cubicBezTo>
                    <a:pt x="59" y="292"/>
                    <a:pt x="409" y="1"/>
                    <a:pt x="935" y="1"/>
                  </a:cubicBezTo>
                  <a:cubicBezTo>
                    <a:pt x="1519" y="1"/>
                    <a:pt x="1752" y="351"/>
                    <a:pt x="1869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6" name="Google Shape;11376;p24"/>
            <p:cNvSpPr/>
            <p:nvPr/>
          </p:nvSpPr>
          <p:spPr>
            <a:xfrm>
              <a:off x="1926075" y="4661125"/>
              <a:ext cx="45275" cy="43825"/>
            </a:xfrm>
            <a:custGeom>
              <a:avLst/>
              <a:gdLst/>
              <a:ahLst/>
              <a:cxnLst/>
              <a:rect l="l" t="t" r="r" b="b"/>
              <a:pathLst>
                <a:path w="1811" h="1753" extrusionOk="0">
                  <a:moveTo>
                    <a:pt x="1810" y="993"/>
                  </a:moveTo>
                  <a:cubicBezTo>
                    <a:pt x="1518" y="1227"/>
                    <a:pt x="1227" y="1577"/>
                    <a:pt x="876" y="1635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293" y="1"/>
                    <a:pt x="818" y="59"/>
                  </a:cubicBezTo>
                  <a:cubicBezTo>
                    <a:pt x="1168" y="118"/>
                    <a:pt x="1460" y="410"/>
                    <a:pt x="1810" y="643"/>
                  </a:cubicBezTo>
                  <a:cubicBezTo>
                    <a:pt x="1810" y="760"/>
                    <a:pt x="1810" y="876"/>
                    <a:pt x="1810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7" name="Google Shape;11377;p24"/>
            <p:cNvSpPr/>
            <p:nvPr/>
          </p:nvSpPr>
          <p:spPr>
            <a:xfrm>
              <a:off x="5117475" y="493475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2"/>
                  </a:moveTo>
                  <a:cubicBezTo>
                    <a:pt x="1519" y="1285"/>
                    <a:pt x="1227" y="1635"/>
                    <a:pt x="877" y="1694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351" y="1"/>
                    <a:pt x="818" y="59"/>
                  </a:cubicBezTo>
                  <a:cubicBezTo>
                    <a:pt x="1168" y="118"/>
                    <a:pt x="1460" y="468"/>
                    <a:pt x="1810" y="701"/>
                  </a:cubicBezTo>
                  <a:cubicBezTo>
                    <a:pt x="1810" y="818"/>
                    <a:pt x="1810" y="935"/>
                    <a:pt x="1810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8" name="Google Shape;11378;p24"/>
            <p:cNvSpPr/>
            <p:nvPr/>
          </p:nvSpPr>
          <p:spPr>
            <a:xfrm>
              <a:off x="6096650" y="1472650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1"/>
                  </a:moveTo>
                  <a:cubicBezTo>
                    <a:pt x="1460" y="1285"/>
                    <a:pt x="1226" y="1635"/>
                    <a:pt x="876" y="1693"/>
                  </a:cubicBezTo>
                  <a:cubicBezTo>
                    <a:pt x="351" y="1752"/>
                    <a:pt x="1" y="1401"/>
                    <a:pt x="1" y="876"/>
                  </a:cubicBezTo>
                  <a:cubicBezTo>
                    <a:pt x="1" y="351"/>
                    <a:pt x="351" y="0"/>
                    <a:pt x="818" y="59"/>
                  </a:cubicBezTo>
                  <a:cubicBezTo>
                    <a:pt x="1168" y="117"/>
                    <a:pt x="1460" y="467"/>
                    <a:pt x="1810" y="701"/>
                  </a:cubicBezTo>
                  <a:lnTo>
                    <a:pt x="1810" y="105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9" name="Google Shape;11379;p24"/>
            <p:cNvSpPr/>
            <p:nvPr/>
          </p:nvSpPr>
          <p:spPr>
            <a:xfrm>
              <a:off x="6098100" y="4173750"/>
              <a:ext cx="37975" cy="42325"/>
            </a:xfrm>
            <a:custGeom>
              <a:avLst/>
              <a:gdLst/>
              <a:ahLst/>
              <a:cxnLst/>
              <a:rect l="l" t="t" r="r" b="b"/>
              <a:pathLst>
                <a:path w="1519" h="1693" extrusionOk="0">
                  <a:moveTo>
                    <a:pt x="643" y="1693"/>
                  </a:moveTo>
                  <a:cubicBezTo>
                    <a:pt x="410" y="1401"/>
                    <a:pt x="1" y="1051"/>
                    <a:pt x="59" y="817"/>
                  </a:cubicBezTo>
                  <a:cubicBezTo>
                    <a:pt x="118" y="526"/>
                    <a:pt x="526" y="117"/>
                    <a:pt x="818" y="59"/>
                  </a:cubicBezTo>
                  <a:cubicBezTo>
                    <a:pt x="993" y="0"/>
                    <a:pt x="1460" y="467"/>
                    <a:pt x="1460" y="759"/>
                  </a:cubicBezTo>
                  <a:cubicBezTo>
                    <a:pt x="1519" y="1051"/>
                    <a:pt x="1168" y="1343"/>
                    <a:pt x="993" y="1635"/>
                  </a:cubicBezTo>
                  <a:cubicBezTo>
                    <a:pt x="876" y="1635"/>
                    <a:pt x="760" y="1635"/>
                    <a:pt x="643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0" name="Google Shape;11380;p24"/>
            <p:cNvSpPr/>
            <p:nvPr/>
          </p:nvSpPr>
          <p:spPr>
            <a:xfrm>
              <a:off x="1196450" y="2212500"/>
              <a:ext cx="40875" cy="37950"/>
            </a:xfrm>
            <a:custGeom>
              <a:avLst/>
              <a:gdLst/>
              <a:ahLst/>
              <a:cxnLst/>
              <a:rect l="l" t="t" r="r" b="b"/>
              <a:pathLst>
                <a:path w="1635" h="1518" extrusionOk="0">
                  <a:moveTo>
                    <a:pt x="1635" y="934"/>
                  </a:moveTo>
                  <a:cubicBezTo>
                    <a:pt x="1285" y="1109"/>
                    <a:pt x="993" y="1518"/>
                    <a:pt x="701" y="1460"/>
                  </a:cubicBezTo>
                  <a:cubicBezTo>
                    <a:pt x="409" y="1401"/>
                    <a:pt x="59" y="993"/>
                    <a:pt x="0" y="701"/>
                  </a:cubicBezTo>
                  <a:cubicBezTo>
                    <a:pt x="0" y="467"/>
                    <a:pt x="467" y="0"/>
                    <a:pt x="701" y="0"/>
                  </a:cubicBezTo>
                  <a:cubicBezTo>
                    <a:pt x="993" y="0"/>
                    <a:pt x="1343" y="350"/>
                    <a:pt x="1635" y="584"/>
                  </a:cubicBezTo>
                  <a:lnTo>
                    <a:pt x="1635" y="934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1" name="Google Shape;11381;p24"/>
            <p:cNvSpPr/>
            <p:nvPr/>
          </p:nvSpPr>
          <p:spPr>
            <a:xfrm>
              <a:off x="6346175" y="1970250"/>
              <a:ext cx="40900" cy="36525"/>
            </a:xfrm>
            <a:custGeom>
              <a:avLst/>
              <a:gdLst/>
              <a:ahLst/>
              <a:cxnLst/>
              <a:rect l="l" t="t" r="r" b="b"/>
              <a:pathLst>
                <a:path w="1636" h="1461" extrusionOk="0">
                  <a:moveTo>
                    <a:pt x="1577" y="935"/>
                  </a:moveTo>
                  <a:cubicBezTo>
                    <a:pt x="1285" y="1110"/>
                    <a:pt x="935" y="1460"/>
                    <a:pt x="701" y="1402"/>
                  </a:cubicBezTo>
                  <a:cubicBezTo>
                    <a:pt x="409" y="1402"/>
                    <a:pt x="59" y="935"/>
                    <a:pt x="1" y="643"/>
                  </a:cubicBezTo>
                  <a:cubicBezTo>
                    <a:pt x="1" y="468"/>
                    <a:pt x="468" y="1"/>
                    <a:pt x="701" y="1"/>
                  </a:cubicBezTo>
                  <a:cubicBezTo>
                    <a:pt x="993" y="1"/>
                    <a:pt x="1285" y="351"/>
                    <a:pt x="1635" y="526"/>
                  </a:cubicBezTo>
                  <a:cubicBezTo>
                    <a:pt x="1635" y="643"/>
                    <a:pt x="1635" y="818"/>
                    <a:pt x="1577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2" name="Google Shape;11382;p24"/>
            <p:cNvSpPr/>
            <p:nvPr/>
          </p:nvSpPr>
          <p:spPr>
            <a:xfrm>
              <a:off x="1685300" y="4417450"/>
              <a:ext cx="37975" cy="40875"/>
            </a:xfrm>
            <a:custGeom>
              <a:avLst/>
              <a:gdLst/>
              <a:ahLst/>
              <a:cxnLst/>
              <a:rect l="l" t="t" r="r" b="b"/>
              <a:pathLst>
                <a:path w="1519" h="1635" extrusionOk="0">
                  <a:moveTo>
                    <a:pt x="935" y="0"/>
                  </a:moveTo>
                  <a:cubicBezTo>
                    <a:pt x="1110" y="292"/>
                    <a:pt x="1518" y="642"/>
                    <a:pt x="1460" y="876"/>
                  </a:cubicBezTo>
                  <a:cubicBezTo>
                    <a:pt x="1401" y="1167"/>
                    <a:pt x="993" y="1576"/>
                    <a:pt x="701" y="1576"/>
                  </a:cubicBezTo>
                  <a:cubicBezTo>
                    <a:pt x="468" y="1634"/>
                    <a:pt x="59" y="1167"/>
                    <a:pt x="1" y="934"/>
                  </a:cubicBezTo>
                  <a:cubicBezTo>
                    <a:pt x="1" y="642"/>
                    <a:pt x="351" y="292"/>
                    <a:pt x="584" y="0"/>
                  </a:cubicBezTo>
                  <a:lnTo>
                    <a:pt x="935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3" name="Google Shape;11383;p24"/>
            <p:cNvSpPr/>
            <p:nvPr/>
          </p:nvSpPr>
          <p:spPr>
            <a:xfrm>
              <a:off x="4630100" y="246875"/>
              <a:ext cx="37950" cy="40875"/>
            </a:xfrm>
            <a:custGeom>
              <a:avLst/>
              <a:gdLst/>
              <a:ahLst/>
              <a:cxnLst/>
              <a:rect l="l" t="t" r="r" b="b"/>
              <a:pathLst>
                <a:path w="1518" h="1635" extrusionOk="0">
                  <a:moveTo>
                    <a:pt x="934" y="0"/>
                  </a:moveTo>
                  <a:cubicBezTo>
                    <a:pt x="1109" y="292"/>
                    <a:pt x="1518" y="642"/>
                    <a:pt x="1459" y="876"/>
                  </a:cubicBezTo>
                  <a:cubicBezTo>
                    <a:pt x="1401" y="1168"/>
                    <a:pt x="993" y="1576"/>
                    <a:pt x="701" y="1576"/>
                  </a:cubicBezTo>
                  <a:cubicBezTo>
                    <a:pt x="526" y="1635"/>
                    <a:pt x="59" y="1168"/>
                    <a:pt x="59" y="934"/>
                  </a:cubicBezTo>
                  <a:cubicBezTo>
                    <a:pt x="0" y="584"/>
                    <a:pt x="350" y="292"/>
                    <a:pt x="584" y="0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4" name="Google Shape;11384;p24"/>
            <p:cNvSpPr/>
            <p:nvPr/>
          </p:nvSpPr>
          <p:spPr>
            <a:xfrm>
              <a:off x="2175625" y="4910675"/>
              <a:ext cx="36500" cy="40875"/>
            </a:xfrm>
            <a:custGeom>
              <a:avLst/>
              <a:gdLst/>
              <a:ahLst/>
              <a:cxnLst/>
              <a:rect l="l" t="t" r="r" b="b"/>
              <a:pathLst>
                <a:path w="1460" h="1635" extrusionOk="0">
                  <a:moveTo>
                    <a:pt x="584" y="1635"/>
                  </a:moveTo>
                  <a:cubicBezTo>
                    <a:pt x="350" y="1343"/>
                    <a:pt x="0" y="1051"/>
                    <a:pt x="0" y="759"/>
                  </a:cubicBezTo>
                  <a:cubicBezTo>
                    <a:pt x="58" y="467"/>
                    <a:pt x="467" y="59"/>
                    <a:pt x="759" y="59"/>
                  </a:cubicBezTo>
                  <a:cubicBezTo>
                    <a:pt x="934" y="0"/>
                    <a:pt x="1401" y="467"/>
                    <a:pt x="1459" y="701"/>
                  </a:cubicBezTo>
                  <a:cubicBezTo>
                    <a:pt x="1459" y="993"/>
                    <a:pt x="1109" y="1343"/>
                    <a:pt x="934" y="1635"/>
                  </a:cubicBezTo>
                  <a:cubicBezTo>
                    <a:pt x="817" y="1635"/>
                    <a:pt x="701" y="1635"/>
                    <a:pt x="584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5" name="Google Shape;11385;p24"/>
            <p:cNvSpPr/>
            <p:nvPr/>
          </p:nvSpPr>
          <p:spPr>
            <a:xfrm>
              <a:off x="4379100" y="5399525"/>
              <a:ext cx="40875" cy="36500"/>
            </a:xfrm>
            <a:custGeom>
              <a:avLst/>
              <a:gdLst/>
              <a:ahLst/>
              <a:cxnLst/>
              <a:rect l="l" t="t" r="r" b="b"/>
              <a:pathLst>
                <a:path w="1635" h="1460" extrusionOk="0">
                  <a:moveTo>
                    <a:pt x="59" y="526"/>
                  </a:moveTo>
                  <a:cubicBezTo>
                    <a:pt x="351" y="351"/>
                    <a:pt x="701" y="0"/>
                    <a:pt x="993" y="59"/>
                  </a:cubicBezTo>
                  <a:cubicBezTo>
                    <a:pt x="1226" y="117"/>
                    <a:pt x="1576" y="526"/>
                    <a:pt x="1635" y="818"/>
                  </a:cubicBezTo>
                  <a:cubicBezTo>
                    <a:pt x="1635" y="1051"/>
                    <a:pt x="1168" y="1460"/>
                    <a:pt x="876" y="1460"/>
                  </a:cubicBezTo>
                  <a:cubicBezTo>
                    <a:pt x="584" y="1460"/>
                    <a:pt x="292" y="1109"/>
                    <a:pt x="0" y="876"/>
                  </a:cubicBezTo>
                  <a:cubicBezTo>
                    <a:pt x="0" y="759"/>
                    <a:pt x="59" y="642"/>
                    <a:pt x="59" y="5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6" name="Google Shape;11386;p24"/>
            <p:cNvSpPr/>
            <p:nvPr/>
          </p:nvSpPr>
          <p:spPr>
            <a:xfrm>
              <a:off x="2422225" y="497850"/>
              <a:ext cx="43800" cy="35050"/>
            </a:xfrm>
            <a:custGeom>
              <a:avLst/>
              <a:gdLst/>
              <a:ahLst/>
              <a:cxnLst/>
              <a:rect l="l" t="t" r="r" b="b"/>
              <a:pathLst>
                <a:path w="1752" h="1402" extrusionOk="0">
                  <a:moveTo>
                    <a:pt x="1752" y="701"/>
                  </a:moveTo>
                  <a:cubicBezTo>
                    <a:pt x="1285" y="1052"/>
                    <a:pt x="993" y="1402"/>
                    <a:pt x="759" y="1402"/>
                  </a:cubicBezTo>
                  <a:cubicBezTo>
                    <a:pt x="468" y="1402"/>
                    <a:pt x="234" y="993"/>
                    <a:pt x="1" y="760"/>
                  </a:cubicBezTo>
                  <a:cubicBezTo>
                    <a:pt x="234" y="468"/>
                    <a:pt x="409" y="59"/>
                    <a:pt x="701" y="59"/>
                  </a:cubicBezTo>
                  <a:cubicBezTo>
                    <a:pt x="935" y="1"/>
                    <a:pt x="1285" y="351"/>
                    <a:pt x="1752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7" name="Google Shape;11387;p24"/>
            <p:cNvSpPr/>
            <p:nvPr/>
          </p:nvSpPr>
          <p:spPr>
            <a:xfrm>
              <a:off x="1203750" y="3439725"/>
              <a:ext cx="27750" cy="36525"/>
            </a:xfrm>
            <a:custGeom>
              <a:avLst/>
              <a:gdLst/>
              <a:ahLst/>
              <a:cxnLst/>
              <a:rect l="l" t="t" r="r" b="b"/>
              <a:pathLst>
                <a:path w="1110" h="1461" extrusionOk="0">
                  <a:moveTo>
                    <a:pt x="351" y="1402"/>
                  </a:moveTo>
                  <a:cubicBezTo>
                    <a:pt x="234" y="1110"/>
                    <a:pt x="59" y="818"/>
                    <a:pt x="0" y="526"/>
                  </a:cubicBezTo>
                  <a:cubicBezTo>
                    <a:pt x="0" y="351"/>
                    <a:pt x="234" y="176"/>
                    <a:pt x="409" y="1"/>
                  </a:cubicBezTo>
                  <a:cubicBezTo>
                    <a:pt x="642" y="234"/>
                    <a:pt x="993" y="409"/>
                    <a:pt x="1051" y="701"/>
                  </a:cubicBezTo>
                  <a:cubicBezTo>
                    <a:pt x="1109" y="876"/>
                    <a:pt x="818" y="1168"/>
                    <a:pt x="642" y="1460"/>
                  </a:cubicBezTo>
                  <a:cubicBezTo>
                    <a:pt x="526" y="1460"/>
                    <a:pt x="467" y="1402"/>
                    <a:pt x="351" y="14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8" name="Google Shape;11388;p24"/>
            <p:cNvSpPr/>
            <p:nvPr/>
          </p:nvSpPr>
          <p:spPr>
            <a:xfrm>
              <a:off x="3159150" y="5402450"/>
              <a:ext cx="42350" cy="27750"/>
            </a:xfrm>
            <a:custGeom>
              <a:avLst/>
              <a:gdLst/>
              <a:ahLst/>
              <a:cxnLst/>
              <a:rect l="l" t="t" r="r" b="b"/>
              <a:pathLst>
                <a:path w="1694" h="1110" extrusionOk="0">
                  <a:moveTo>
                    <a:pt x="1694" y="642"/>
                  </a:moveTo>
                  <a:cubicBezTo>
                    <a:pt x="1285" y="876"/>
                    <a:pt x="1051" y="1109"/>
                    <a:pt x="876" y="1051"/>
                  </a:cubicBezTo>
                  <a:cubicBezTo>
                    <a:pt x="584" y="992"/>
                    <a:pt x="293" y="759"/>
                    <a:pt x="1" y="584"/>
                  </a:cubicBezTo>
                  <a:cubicBezTo>
                    <a:pt x="234" y="409"/>
                    <a:pt x="468" y="0"/>
                    <a:pt x="701" y="0"/>
                  </a:cubicBezTo>
                  <a:cubicBezTo>
                    <a:pt x="935" y="0"/>
                    <a:pt x="1227" y="350"/>
                    <a:pt x="1635" y="64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9" name="Google Shape;11389;p24"/>
            <p:cNvSpPr/>
            <p:nvPr/>
          </p:nvSpPr>
          <p:spPr>
            <a:xfrm>
              <a:off x="2914000" y="258550"/>
              <a:ext cx="36500" cy="26275"/>
            </a:xfrm>
            <a:custGeom>
              <a:avLst/>
              <a:gdLst/>
              <a:ahLst/>
              <a:cxnLst/>
              <a:rect l="l" t="t" r="r" b="b"/>
              <a:pathLst>
                <a:path w="1460" h="1051" extrusionOk="0">
                  <a:moveTo>
                    <a:pt x="1460" y="0"/>
                  </a:moveTo>
                  <a:cubicBezTo>
                    <a:pt x="1285" y="467"/>
                    <a:pt x="1226" y="759"/>
                    <a:pt x="1051" y="934"/>
                  </a:cubicBezTo>
                  <a:cubicBezTo>
                    <a:pt x="876" y="1051"/>
                    <a:pt x="526" y="1051"/>
                    <a:pt x="292" y="992"/>
                  </a:cubicBezTo>
                  <a:cubicBezTo>
                    <a:pt x="176" y="934"/>
                    <a:pt x="117" y="701"/>
                    <a:pt x="1" y="584"/>
                  </a:cubicBezTo>
                  <a:cubicBezTo>
                    <a:pt x="176" y="467"/>
                    <a:pt x="351" y="350"/>
                    <a:pt x="584" y="234"/>
                  </a:cubicBezTo>
                  <a:cubicBezTo>
                    <a:pt x="759" y="175"/>
                    <a:pt x="993" y="117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0" name="Google Shape;11390;p24"/>
            <p:cNvSpPr/>
            <p:nvPr/>
          </p:nvSpPr>
          <p:spPr>
            <a:xfrm>
              <a:off x="6349100" y="3686350"/>
              <a:ext cx="24825" cy="33575"/>
            </a:xfrm>
            <a:custGeom>
              <a:avLst/>
              <a:gdLst/>
              <a:ahLst/>
              <a:cxnLst/>
              <a:rect l="l" t="t" r="r" b="b"/>
              <a:pathLst>
                <a:path w="993" h="1343" extrusionOk="0">
                  <a:moveTo>
                    <a:pt x="993" y="0"/>
                  </a:moveTo>
                  <a:cubicBezTo>
                    <a:pt x="935" y="351"/>
                    <a:pt x="876" y="526"/>
                    <a:pt x="818" y="759"/>
                  </a:cubicBezTo>
                  <a:cubicBezTo>
                    <a:pt x="701" y="934"/>
                    <a:pt x="526" y="1109"/>
                    <a:pt x="409" y="1343"/>
                  </a:cubicBezTo>
                  <a:cubicBezTo>
                    <a:pt x="292" y="1168"/>
                    <a:pt x="1" y="1051"/>
                    <a:pt x="1" y="876"/>
                  </a:cubicBezTo>
                  <a:cubicBezTo>
                    <a:pt x="1" y="584"/>
                    <a:pt x="117" y="292"/>
                    <a:pt x="292" y="117"/>
                  </a:cubicBezTo>
                  <a:cubicBezTo>
                    <a:pt x="409" y="0"/>
                    <a:pt x="643" y="59"/>
                    <a:pt x="9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391" name="Google Shape;11391;p24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solidFill>
                  <a:schemeClr val="dk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grpSp>
        <p:nvGrpSpPr>
          <p:cNvPr id="11392" name="Google Shape;11392;p24"/>
          <p:cNvGrpSpPr/>
          <p:nvPr/>
        </p:nvGrpSpPr>
        <p:grpSpPr>
          <a:xfrm flipH="1">
            <a:off x="3670141" y="4699302"/>
            <a:ext cx="1907632" cy="352180"/>
            <a:chOff x="3318597" y="1244460"/>
            <a:chExt cx="1290510" cy="238249"/>
          </a:xfrm>
        </p:grpSpPr>
        <p:sp>
          <p:nvSpPr>
            <p:cNvPr id="11393" name="Google Shape;11393;p24"/>
            <p:cNvSpPr/>
            <p:nvPr/>
          </p:nvSpPr>
          <p:spPr>
            <a:xfrm>
              <a:off x="3318597" y="1261085"/>
              <a:ext cx="221630" cy="221624"/>
            </a:xfrm>
            <a:custGeom>
              <a:avLst/>
              <a:gdLst/>
              <a:ahLst/>
              <a:cxnLst/>
              <a:rect l="l" t="t" r="r" b="b"/>
              <a:pathLst>
                <a:path w="38048" h="38047" extrusionOk="0">
                  <a:moveTo>
                    <a:pt x="11630" y="0"/>
                  </a:moveTo>
                  <a:lnTo>
                    <a:pt x="11630" y="11697"/>
                  </a:lnTo>
                  <a:lnTo>
                    <a:pt x="1" y="11697"/>
                  </a:lnTo>
                  <a:lnTo>
                    <a:pt x="1" y="26418"/>
                  </a:lnTo>
                  <a:lnTo>
                    <a:pt x="11630" y="26418"/>
                  </a:lnTo>
                  <a:lnTo>
                    <a:pt x="11630" y="38047"/>
                  </a:lnTo>
                  <a:lnTo>
                    <a:pt x="26351" y="38047"/>
                  </a:lnTo>
                  <a:lnTo>
                    <a:pt x="26351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351" y="11697"/>
                  </a:lnTo>
                  <a:lnTo>
                    <a:pt x="26351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4" name="Google Shape;11394;p24"/>
            <p:cNvSpPr/>
            <p:nvPr/>
          </p:nvSpPr>
          <p:spPr>
            <a:xfrm>
              <a:off x="4401213" y="1244460"/>
              <a:ext cx="207894" cy="207899"/>
            </a:xfrm>
            <a:custGeom>
              <a:avLst/>
              <a:gdLst/>
              <a:ahLst/>
              <a:cxnLst/>
              <a:rect l="l" t="t" r="r" b="b"/>
              <a:pathLst>
                <a:path w="37509" h="37510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5"/>
                  </a:lnTo>
                  <a:lnTo>
                    <a:pt x="11495" y="26015"/>
                  </a:lnTo>
                  <a:lnTo>
                    <a:pt x="11495" y="37509"/>
                  </a:lnTo>
                  <a:lnTo>
                    <a:pt x="26014" y="37509"/>
                  </a:lnTo>
                  <a:lnTo>
                    <a:pt x="26014" y="26015"/>
                  </a:lnTo>
                  <a:lnTo>
                    <a:pt x="37509" y="26015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395" name="Google Shape;11395;p24"/>
          <p:cNvGrpSpPr/>
          <p:nvPr/>
        </p:nvGrpSpPr>
        <p:grpSpPr>
          <a:xfrm>
            <a:off x="-527278" y="-2448261"/>
            <a:ext cx="3891928" cy="3891928"/>
            <a:chOff x="1190625" y="238125"/>
            <a:chExt cx="5205200" cy="5205200"/>
          </a:xfrm>
        </p:grpSpPr>
        <p:sp>
          <p:nvSpPr>
            <p:cNvPr id="11396" name="Google Shape;11396;p24"/>
            <p:cNvSpPr/>
            <p:nvPr/>
          </p:nvSpPr>
          <p:spPr>
            <a:xfrm>
              <a:off x="3537100" y="2352575"/>
              <a:ext cx="739875" cy="745725"/>
            </a:xfrm>
            <a:custGeom>
              <a:avLst/>
              <a:gdLst/>
              <a:ahLst/>
              <a:cxnLst/>
              <a:rect l="l" t="t" r="r" b="b"/>
              <a:pathLst>
                <a:path w="29595" h="29829" extrusionOk="0">
                  <a:moveTo>
                    <a:pt x="19963" y="23699"/>
                  </a:moveTo>
                  <a:cubicBezTo>
                    <a:pt x="20956" y="20839"/>
                    <a:pt x="23057" y="19438"/>
                    <a:pt x="25509" y="19847"/>
                  </a:cubicBezTo>
                  <a:cubicBezTo>
                    <a:pt x="27785" y="20197"/>
                    <a:pt x="29478" y="22123"/>
                    <a:pt x="29536" y="24400"/>
                  </a:cubicBezTo>
                  <a:cubicBezTo>
                    <a:pt x="29595" y="26793"/>
                    <a:pt x="28077" y="28777"/>
                    <a:pt x="25684" y="29303"/>
                  </a:cubicBezTo>
                  <a:cubicBezTo>
                    <a:pt x="23232" y="29828"/>
                    <a:pt x="21189" y="28544"/>
                    <a:pt x="19963" y="25625"/>
                  </a:cubicBezTo>
                  <a:cubicBezTo>
                    <a:pt x="19146" y="28135"/>
                    <a:pt x="17512" y="29595"/>
                    <a:pt x="14768" y="29536"/>
                  </a:cubicBezTo>
                  <a:cubicBezTo>
                    <a:pt x="12609" y="29536"/>
                    <a:pt x="11266" y="28369"/>
                    <a:pt x="10040" y="25567"/>
                  </a:cubicBezTo>
                  <a:cubicBezTo>
                    <a:pt x="9690" y="26910"/>
                    <a:pt x="8990" y="27960"/>
                    <a:pt x="7881" y="28661"/>
                  </a:cubicBezTo>
                  <a:cubicBezTo>
                    <a:pt x="6830" y="29420"/>
                    <a:pt x="5604" y="29711"/>
                    <a:pt x="4320" y="29478"/>
                  </a:cubicBezTo>
                  <a:cubicBezTo>
                    <a:pt x="2044" y="29069"/>
                    <a:pt x="409" y="27201"/>
                    <a:pt x="234" y="25042"/>
                  </a:cubicBezTo>
                  <a:cubicBezTo>
                    <a:pt x="59" y="22532"/>
                    <a:pt x="1402" y="20664"/>
                    <a:pt x="4145" y="19672"/>
                  </a:cubicBezTo>
                  <a:cubicBezTo>
                    <a:pt x="1518" y="18796"/>
                    <a:pt x="1" y="17103"/>
                    <a:pt x="176" y="14243"/>
                  </a:cubicBezTo>
                  <a:cubicBezTo>
                    <a:pt x="351" y="12200"/>
                    <a:pt x="1577" y="10741"/>
                    <a:pt x="4203" y="9749"/>
                  </a:cubicBezTo>
                  <a:cubicBezTo>
                    <a:pt x="2744" y="9340"/>
                    <a:pt x="1635" y="8581"/>
                    <a:pt x="993" y="7355"/>
                  </a:cubicBezTo>
                  <a:cubicBezTo>
                    <a:pt x="293" y="6071"/>
                    <a:pt x="176" y="4787"/>
                    <a:pt x="643" y="3445"/>
                  </a:cubicBezTo>
                  <a:cubicBezTo>
                    <a:pt x="1343" y="1285"/>
                    <a:pt x="3386" y="1"/>
                    <a:pt x="5721" y="234"/>
                  </a:cubicBezTo>
                  <a:cubicBezTo>
                    <a:pt x="7822" y="409"/>
                    <a:pt x="9632" y="2161"/>
                    <a:pt x="9924" y="4320"/>
                  </a:cubicBezTo>
                  <a:cubicBezTo>
                    <a:pt x="10274" y="6713"/>
                    <a:pt x="8990" y="8640"/>
                    <a:pt x="6130" y="9807"/>
                  </a:cubicBezTo>
                  <a:cubicBezTo>
                    <a:pt x="8114" y="10332"/>
                    <a:pt x="9457" y="11558"/>
                    <a:pt x="10040" y="13660"/>
                  </a:cubicBezTo>
                  <a:cubicBezTo>
                    <a:pt x="10683" y="11617"/>
                    <a:pt x="11908" y="10332"/>
                    <a:pt x="13893" y="9749"/>
                  </a:cubicBezTo>
                  <a:cubicBezTo>
                    <a:pt x="11091" y="8581"/>
                    <a:pt x="9807" y="6538"/>
                    <a:pt x="10274" y="4087"/>
                  </a:cubicBezTo>
                  <a:cubicBezTo>
                    <a:pt x="10741" y="1752"/>
                    <a:pt x="12784" y="118"/>
                    <a:pt x="15177" y="176"/>
                  </a:cubicBezTo>
                  <a:cubicBezTo>
                    <a:pt x="17395" y="234"/>
                    <a:pt x="19380" y="1869"/>
                    <a:pt x="19788" y="4087"/>
                  </a:cubicBezTo>
                  <a:cubicBezTo>
                    <a:pt x="20197" y="6597"/>
                    <a:pt x="18913" y="8698"/>
                    <a:pt x="16111" y="9749"/>
                  </a:cubicBezTo>
                  <a:cubicBezTo>
                    <a:pt x="18096" y="10332"/>
                    <a:pt x="19380" y="11617"/>
                    <a:pt x="19963" y="13660"/>
                  </a:cubicBezTo>
                  <a:cubicBezTo>
                    <a:pt x="20430" y="12259"/>
                    <a:pt x="21131" y="11266"/>
                    <a:pt x="22240" y="10566"/>
                  </a:cubicBezTo>
                  <a:cubicBezTo>
                    <a:pt x="23349" y="9924"/>
                    <a:pt x="24575" y="9749"/>
                    <a:pt x="25859" y="10041"/>
                  </a:cubicBezTo>
                  <a:cubicBezTo>
                    <a:pt x="28135" y="10566"/>
                    <a:pt x="29595" y="12492"/>
                    <a:pt x="29536" y="14827"/>
                  </a:cubicBezTo>
                  <a:cubicBezTo>
                    <a:pt x="29536" y="17103"/>
                    <a:pt x="27902" y="19030"/>
                    <a:pt x="25684" y="19438"/>
                  </a:cubicBezTo>
                  <a:cubicBezTo>
                    <a:pt x="23232" y="19964"/>
                    <a:pt x="21248" y="18738"/>
                    <a:pt x="19963" y="15878"/>
                  </a:cubicBezTo>
                  <a:cubicBezTo>
                    <a:pt x="19380" y="17804"/>
                    <a:pt x="18154" y="19030"/>
                    <a:pt x="16111" y="19672"/>
                  </a:cubicBezTo>
                  <a:cubicBezTo>
                    <a:pt x="18154" y="20314"/>
                    <a:pt x="19380" y="21598"/>
                    <a:pt x="19963" y="23641"/>
                  </a:cubicBezTo>
                  <a:close/>
                  <a:moveTo>
                    <a:pt x="10040" y="23758"/>
                  </a:moveTo>
                  <a:cubicBezTo>
                    <a:pt x="10624" y="21598"/>
                    <a:pt x="11850" y="20314"/>
                    <a:pt x="13951" y="19672"/>
                  </a:cubicBezTo>
                  <a:cubicBezTo>
                    <a:pt x="11908" y="19088"/>
                    <a:pt x="10683" y="17804"/>
                    <a:pt x="10040" y="15819"/>
                  </a:cubicBezTo>
                  <a:cubicBezTo>
                    <a:pt x="9398" y="17921"/>
                    <a:pt x="8114" y="19088"/>
                    <a:pt x="6013" y="19672"/>
                  </a:cubicBezTo>
                  <a:cubicBezTo>
                    <a:pt x="8173" y="20255"/>
                    <a:pt x="9457" y="21540"/>
                    <a:pt x="10040" y="237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7" name="Google Shape;11397;p24"/>
            <p:cNvSpPr/>
            <p:nvPr/>
          </p:nvSpPr>
          <p:spPr>
            <a:xfrm>
              <a:off x="3793925" y="3092425"/>
              <a:ext cx="237900" cy="240800"/>
            </a:xfrm>
            <a:custGeom>
              <a:avLst/>
              <a:gdLst/>
              <a:ahLst/>
              <a:cxnLst/>
              <a:rect l="l" t="t" r="r" b="b"/>
              <a:pathLst>
                <a:path w="9516" h="9632" extrusionOk="0">
                  <a:moveTo>
                    <a:pt x="4729" y="9632"/>
                  </a:moveTo>
                  <a:cubicBezTo>
                    <a:pt x="2102" y="9632"/>
                    <a:pt x="1" y="7414"/>
                    <a:pt x="1" y="4845"/>
                  </a:cubicBezTo>
                  <a:cubicBezTo>
                    <a:pt x="1" y="2277"/>
                    <a:pt x="2219" y="1"/>
                    <a:pt x="4787" y="59"/>
                  </a:cubicBezTo>
                  <a:cubicBezTo>
                    <a:pt x="7356" y="117"/>
                    <a:pt x="9515" y="2335"/>
                    <a:pt x="9515" y="4904"/>
                  </a:cubicBezTo>
                  <a:cubicBezTo>
                    <a:pt x="9515" y="7472"/>
                    <a:pt x="7356" y="9632"/>
                    <a:pt x="4729" y="963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8" name="Google Shape;11398;p24"/>
            <p:cNvSpPr/>
            <p:nvPr/>
          </p:nvSpPr>
          <p:spPr>
            <a:xfrm>
              <a:off x="3300700" y="2600650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729" y="9574"/>
                  </a:moveTo>
                  <a:cubicBezTo>
                    <a:pt x="2102" y="9574"/>
                    <a:pt x="1" y="7414"/>
                    <a:pt x="1" y="4787"/>
                  </a:cubicBezTo>
                  <a:cubicBezTo>
                    <a:pt x="1" y="2161"/>
                    <a:pt x="2160" y="1"/>
                    <a:pt x="4729" y="59"/>
                  </a:cubicBezTo>
                  <a:cubicBezTo>
                    <a:pt x="7355" y="59"/>
                    <a:pt x="9573" y="2277"/>
                    <a:pt x="9515" y="4846"/>
                  </a:cubicBezTo>
                  <a:cubicBezTo>
                    <a:pt x="9515" y="7414"/>
                    <a:pt x="7297" y="9574"/>
                    <a:pt x="4729" y="957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9" name="Google Shape;11399;p24"/>
            <p:cNvSpPr/>
            <p:nvPr/>
          </p:nvSpPr>
          <p:spPr>
            <a:xfrm>
              <a:off x="3547325" y="3093900"/>
              <a:ext cx="237875" cy="239325"/>
            </a:xfrm>
            <a:custGeom>
              <a:avLst/>
              <a:gdLst/>
              <a:ahLst/>
              <a:cxnLst/>
              <a:rect l="l" t="t" r="r" b="b"/>
              <a:pathLst>
                <a:path w="9515" h="9573" extrusionOk="0">
                  <a:moveTo>
                    <a:pt x="9515" y="4786"/>
                  </a:moveTo>
                  <a:cubicBezTo>
                    <a:pt x="9515" y="7355"/>
                    <a:pt x="7355" y="9573"/>
                    <a:pt x="4728" y="9573"/>
                  </a:cubicBezTo>
                  <a:cubicBezTo>
                    <a:pt x="2160" y="9573"/>
                    <a:pt x="0" y="7355"/>
                    <a:pt x="0" y="4786"/>
                  </a:cubicBezTo>
                  <a:cubicBezTo>
                    <a:pt x="59" y="2218"/>
                    <a:pt x="2160" y="58"/>
                    <a:pt x="4728" y="58"/>
                  </a:cubicBezTo>
                  <a:cubicBezTo>
                    <a:pt x="7297" y="0"/>
                    <a:pt x="9515" y="2218"/>
                    <a:pt x="9515" y="47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0" name="Google Shape;11400;p24"/>
            <p:cNvSpPr/>
            <p:nvPr/>
          </p:nvSpPr>
          <p:spPr>
            <a:xfrm>
              <a:off x="3299250" y="2848725"/>
              <a:ext cx="239350" cy="237900"/>
            </a:xfrm>
            <a:custGeom>
              <a:avLst/>
              <a:gdLst/>
              <a:ahLst/>
              <a:cxnLst/>
              <a:rect l="l" t="t" r="r" b="b"/>
              <a:pathLst>
                <a:path w="9574" h="9516" extrusionOk="0">
                  <a:moveTo>
                    <a:pt x="9573" y="4729"/>
                  </a:moveTo>
                  <a:cubicBezTo>
                    <a:pt x="9573" y="7355"/>
                    <a:pt x="7355" y="9515"/>
                    <a:pt x="4787" y="9515"/>
                  </a:cubicBezTo>
                  <a:cubicBezTo>
                    <a:pt x="2160" y="9457"/>
                    <a:pt x="0" y="7297"/>
                    <a:pt x="59" y="4729"/>
                  </a:cubicBezTo>
                  <a:cubicBezTo>
                    <a:pt x="117" y="2102"/>
                    <a:pt x="2218" y="1"/>
                    <a:pt x="4787" y="1"/>
                  </a:cubicBezTo>
                  <a:cubicBezTo>
                    <a:pt x="7355" y="1"/>
                    <a:pt x="9573" y="2160"/>
                    <a:pt x="957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1" name="Google Shape;11401;p24"/>
            <p:cNvSpPr/>
            <p:nvPr/>
          </p:nvSpPr>
          <p:spPr>
            <a:xfrm>
              <a:off x="4036175" y="2358425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904" y="59"/>
                  </a:moveTo>
                  <a:cubicBezTo>
                    <a:pt x="7530" y="175"/>
                    <a:pt x="9573" y="2277"/>
                    <a:pt x="9456" y="4903"/>
                  </a:cubicBezTo>
                  <a:cubicBezTo>
                    <a:pt x="9398" y="7530"/>
                    <a:pt x="7238" y="9573"/>
                    <a:pt x="4670" y="9456"/>
                  </a:cubicBezTo>
                  <a:cubicBezTo>
                    <a:pt x="2043" y="9398"/>
                    <a:pt x="0" y="7238"/>
                    <a:pt x="59" y="4670"/>
                  </a:cubicBezTo>
                  <a:cubicBezTo>
                    <a:pt x="176" y="2043"/>
                    <a:pt x="2277" y="0"/>
                    <a:pt x="490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2" name="Google Shape;11402;p24"/>
            <p:cNvSpPr/>
            <p:nvPr/>
          </p:nvSpPr>
          <p:spPr>
            <a:xfrm>
              <a:off x="4039100" y="3098275"/>
              <a:ext cx="232050" cy="232050"/>
            </a:xfrm>
            <a:custGeom>
              <a:avLst/>
              <a:gdLst/>
              <a:ahLst/>
              <a:cxnLst/>
              <a:rect l="l" t="t" r="r" b="b"/>
              <a:pathLst>
                <a:path w="9282" h="9282" extrusionOk="0">
                  <a:moveTo>
                    <a:pt x="4670" y="0"/>
                  </a:moveTo>
                  <a:cubicBezTo>
                    <a:pt x="7238" y="0"/>
                    <a:pt x="9281" y="2043"/>
                    <a:pt x="9281" y="4670"/>
                  </a:cubicBezTo>
                  <a:cubicBezTo>
                    <a:pt x="9281" y="7238"/>
                    <a:pt x="7180" y="9281"/>
                    <a:pt x="4611" y="9281"/>
                  </a:cubicBezTo>
                  <a:cubicBezTo>
                    <a:pt x="2043" y="9223"/>
                    <a:pt x="0" y="7180"/>
                    <a:pt x="0" y="4611"/>
                  </a:cubicBezTo>
                  <a:cubicBezTo>
                    <a:pt x="0" y="2043"/>
                    <a:pt x="2102" y="0"/>
                    <a:pt x="467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3" name="Google Shape;11403;p24"/>
            <p:cNvSpPr/>
            <p:nvPr/>
          </p:nvSpPr>
          <p:spPr>
            <a:xfrm>
              <a:off x="3303625" y="2361350"/>
              <a:ext cx="232050" cy="232025"/>
            </a:xfrm>
            <a:custGeom>
              <a:avLst/>
              <a:gdLst/>
              <a:ahLst/>
              <a:cxnLst/>
              <a:rect l="l" t="t" r="r" b="b"/>
              <a:pathLst>
                <a:path w="9282" h="9281" extrusionOk="0">
                  <a:moveTo>
                    <a:pt x="0" y="4670"/>
                  </a:moveTo>
                  <a:cubicBezTo>
                    <a:pt x="0" y="2101"/>
                    <a:pt x="2043" y="0"/>
                    <a:pt x="4612" y="0"/>
                  </a:cubicBezTo>
                  <a:cubicBezTo>
                    <a:pt x="7238" y="0"/>
                    <a:pt x="9281" y="2101"/>
                    <a:pt x="9281" y="4670"/>
                  </a:cubicBezTo>
                  <a:cubicBezTo>
                    <a:pt x="9223" y="7238"/>
                    <a:pt x="7180" y="9281"/>
                    <a:pt x="4670" y="9281"/>
                  </a:cubicBezTo>
                  <a:cubicBezTo>
                    <a:pt x="2043" y="9281"/>
                    <a:pt x="0" y="7238"/>
                    <a:pt x="0" y="46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4" name="Google Shape;11404;p24"/>
            <p:cNvSpPr/>
            <p:nvPr/>
          </p:nvSpPr>
          <p:spPr>
            <a:xfrm>
              <a:off x="3303625" y="3098275"/>
              <a:ext cx="232050" cy="230575"/>
            </a:xfrm>
            <a:custGeom>
              <a:avLst/>
              <a:gdLst/>
              <a:ahLst/>
              <a:cxnLst/>
              <a:rect l="l" t="t" r="r" b="b"/>
              <a:pathLst>
                <a:path w="9282" h="9223" extrusionOk="0">
                  <a:moveTo>
                    <a:pt x="4670" y="9223"/>
                  </a:moveTo>
                  <a:cubicBezTo>
                    <a:pt x="2160" y="9223"/>
                    <a:pt x="59" y="7180"/>
                    <a:pt x="59" y="4670"/>
                  </a:cubicBezTo>
                  <a:cubicBezTo>
                    <a:pt x="0" y="2160"/>
                    <a:pt x="2102" y="0"/>
                    <a:pt x="4612" y="59"/>
                  </a:cubicBezTo>
                  <a:cubicBezTo>
                    <a:pt x="7122" y="59"/>
                    <a:pt x="9165" y="2101"/>
                    <a:pt x="9223" y="4553"/>
                  </a:cubicBezTo>
                  <a:cubicBezTo>
                    <a:pt x="9281" y="7063"/>
                    <a:pt x="7180" y="9223"/>
                    <a:pt x="4670" y="922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5" name="Google Shape;11405;p24"/>
            <p:cNvSpPr/>
            <p:nvPr/>
          </p:nvSpPr>
          <p:spPr>
            <a:xfrm>
              <a:off x="3798325" y="2116175"/>
              <a:ext cx="229125" cy="230600"/>
            </a:xfrm>
            <a:custGeom>
              <a:avLst/>
              <a:gdLst/>
              <a:ahLst/>
              <a:cxnLst/>
              <a:rect l="l" t="t" r="r" b="b"/>
              <a:pathLst>
                <a:path w="9165" h="9224" extrusionOk="0">
                  <a:moveTo>
                    <a:pt x="9164" y="4612"/>
                  </a:moveTo>
                  <a:cubicBezTo>
                    <a:pt x="9164" y="7122"/>
                    <a:pt x="7063" y="9223"/>
                    <a:pt x="4553" y="9165"/>
                  </a:cubicBezTo>
                  <a:cubicBezTo>
                    <a:pt x="2043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1"/>
                  </a:cubicBezTo>
                  <a:cubicBezTo>
                    <a:pt x="7121" y="59"/>
                    <a:pt x="9164" y="2102"/>
                    <a:pt x="9164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6" name="Google Shape;11406;p24"/>
            <p:cNvSpPr/>
            <p:nvPr/>
          </p:nvSpPr>
          <p:spPr>
            <a:xfrm>
              <a:off x="4287175" y="2605025"/>
              <a:ext cx="230575" cy="230600"/>
            </a:xfrm>
            <a:custGeom>
              <a:avLst/>
              <a:gdLst/>
              <a:ahLst/>
              <a:cxnLst/>
              <a:rect l="l" t="t" r="r" b="b"/>
              <a:pathLst>
                <a:path w="9223" h="9224" extrusionOk="0">
                  <a:moveTo>
                    <a:pt x="9223" y="4612"/>
                  </a:moveTo>
                  <a:cubicBezTo>
                    <a:pt x="9223" y="7122"/>
                    <a:pt x="7063" y="9223"/>
                    <a:pt x="4553" y="9223"/>
                  </a:cubicBezTo>
                  <a:cubicBezTo>
                    <a:pt x="2101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59"/>
                  </a:cubicBezTo>
                  <a:cubicBezTo>
                    <a:pt x="7121" y="59"/>
                    <a:pt x="9164" y="2102"/>
                    <a:pt x="9223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7" name="Google Shape;11407;p24"/>
            <p:cNvSpPr/>
            <p:nvPr/>
          </p:nvSpPr>
          <p:spPr>
            <a:xfrm>
              <a:off x="4287175" y="2853100"/>
              <a:ext cx="229125" cy="229150"/>
            </a:xfrm>
            <a:custGeom>
              <a:avLst/>
              <a:gdLst/>
              <a:ahLst/>
              <a:cxnLst/>
              <a:rect l="l" t="t" r="r" b="b"/>
              <a:pathLst>
                <a:path w="9165" h="9166" extrusionOk="0">
                  <a:moveTo>
                    <a:pt x="4611" y="9165"/>
                  </a:moveTo>
                  <a:cubicBezTo>
                    <a:pt x="2101" y="9107"/>
                    <a:pt x="0" y="7064"/>
                    <a:pt x="59" y="4554"/>
                  </a:cubicBezTo>
                  <a:cubicBezTo>
                    <a:pt x="59" y="2044"/>
                    <a:pt x="2101" y="1"/>
                    <a:pt x="4611" y="1"/>
                  </a:cubicBezTo>
                  <a:cubicBezTo>
                    <a:pt x="7121" y="1"/>
                    <a:pt x="9164" y="2102"/>
                    <a:pt x="9164" y="4554"/>
                  </a:cubicBezTo>
                  <a:cubicBezTo>
                    <a:pt x="9164" y="7064"/>
                    <a:pt x="7063" y="9165"/>
                    <a:pt x="4611" y="91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8" name="Google Shape;11408;p24"/>
            <p:cNvSpPr/>
            <p:nvPr/>
          </p:nvSpPr>
          <p:spPr>
            <a:xfrm>
              <a:off x="3551700" y="2116175"/>
              <a:ext cx="229125" cy="229125"/>
            </a:xfrm>
            <a:custGeom>
              <a:avLst/>
              <a:gdLst/>
              <a:ahLst/>
              <a:cxnLst/>
              <a:rect l="l" t="t" r="r" b="b"/>
              <a:pathLst>
                <a:path w="9165" h="9165" extrusionOk="0">
                  <a:moveTo>
                    <a:pt x="9165" y="4612"/>
                  </a:moveTo>
                  <a:cubicBezTo>
                    <a:pt x="9106" y="7122"/>
                    <a:pt x="7063" y="9165"/>
                    <a:pt x="4553" y="9165"/>
                  </a:cubicBezTo>
                  <a:cubicBezTo>
                    <a:pt x="2043" y="9165"/>
                    <a:pt x="0" y="7064"/>
                    <a:pt x="0" y="4554"/>
                  </a:cubicBezTo>
                  <a:cubicBezTo>
                    <a:pt x="0" y="2044"/>
                    <a:pt x="2102" y="1"/>
                    <a:pt x="4612" y="59"/>
                  </a:cubicBezTo>
                  <a:cubicBezTo>
                    <a:pt x="7122" y="59"/>
                    <a:pt x="9165" y="2102"/>
                    <a:pt x="9165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9" name="Google Shape;11409;p24"/>
            <p:cNvSpPr/>
            <p:nvPr/>
          </p:nvSpPr>
          <p:spPr>
            <a:xfrm>
              <a:off x="3799775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7005" y="8990"/>
                    <a:pt x="4495" y="8990"/>
                  </a:cubicBezTo>
                  <a:cubicBezTo>
                    <a:pt x="1985" y="8990"/>
                    <a:pt x="0" y="7005"/>
                    <a:pt x="0" y="4495"/>
                  </a:cubicBezTo>
                  <a:cubicBezTo>
                    <a:pt x="0" y="1985"/>
                    <a:pt x="1985" y="1"/>
                    <a:pt x="4495" y="1"/>
                  </a:cubicBezTo>
                  <a:cubicBezTo>
                    <a:pt x="7005" y="1"/>
                    <a:pt x="8989" y="1985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0" name="Google Shape;11410;p24"/>
            <p:cNvSpPr/>
            <p:nvPr/>
          </p:nvSpPr>
          <p:spPr>
            <a:xfrm>
              <a:off x="4290075" y="236572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95"/>
                  </a:moveTo>
                  <a:cubicBezTo>
                    <a:pt x="8990" y="7005"/>
                    <a:pt x="7005" y="8989"/>
                    <a:pt x="4495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1985" y="0"/>
                    <a:pt x="4437" y="0"/>
                  </a:cubicBezTo>
                  <a:cubicBezTo>
                    <a:pt x="6947" y="0"/>
                    <a:pt x="8990" y="1985"/>
                    <a:pt x="8990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1" name="Google Shape;11411;p24"/>
            <p:cNvSpPr/>
            <p:nvPr/>
          </p:nvSpPr>
          <p:spPr>
            <a:xfrm>
              <a:off x="3553150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37"/>
                  </a:moveTo>
                  <a:cubicBezTo>
                    <a:pt x="8990" y="6947"/>
                    <a:pt x="7005" y="8990"/>
                    <a:pt x="4495" y="8990"/>
                  </a:cubicBezTo>
                  <a:cubicBezTo>
                    <a:pt x="1985" y="8990"/>
                    <a:pt x="1" y="6947"/>
                    <a:pt x="1" y="4437"/>
                  </a:cubicBezTo>
                  <a:cubicBezTo>
                    <a:pt x="1" y="1985"/>
                    <a:pt x="1985" y="1"/>
                    <a:pt x="4437" y="1"/>
                  </a:cubicBezTo>
                  <a:cubicBezTo>
                    <a:pt x="6947" y="1"/>
                    <a:pt x="8990" y="1985"/>
                    <a:pt x="8990" y="443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2" name="Google Shape;11412;p24"/>
            <p:cNvSpPr/>
            <p:nvPr/>
          </p:nvSpPr>
          <p:spPr>
            <a:xfrm>
              <a:off x="3064300" y="260795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4"/>
                  </a:moveTo>
                  <a:cubicBezTo>
                    <a:pt x="8990" y="7063"/>
                    <a:pt x="6947" y="8990"/>
                    <a:pt x="4437" y="8990"/>
                  </a:cubicBezTo>
                  <a:cubicBezTo>
                    <a:pt x="1927" y="8990"/>
                    <a:pt x="1" y="6947"/>
                    <a:pt x="1" y="4437"/>
                  </a:cubicBezTo>
                  <a:cubicBezTo>
                    <a:pt x="1" y="1985"/>
                    <a:pt x="2044" y="1"/>
                    <a:pt x="4495" y="1"/>
                  </a:cubicBezTo>
                  <a:cubicBezTo>
                    <a:pt x="7005" y="1"/>
                    <a:pt x="8990" y="2044"/>
                    <a:pt x="8990" y="455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3" name="Google Shape;11413;p24"/>
            <p:cNvSpPr/>
            <p:nvPr/>
          </p:nvSpPr>
          <p:spPr>
            <a:xfrm>
              <a:off x="3064300" y="28545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3"/>
                  </a:moveTo>
                  <a:cubicBezTo>
                    <a:pt x="8990" y="7005"/>
                    <a:pt x="6947" y="8989"/>
                    <a:pt x="4437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2044" y="0"/>
                    <a:pt x="4554" y="0"/>
                  </a:cubicBezTo>
                  <a:cubicBezTo>
                    <a:pt x="7005" y="59"/>
                    <a:pt x="8990" y="2043"/>
                    <a:pt x="8990" y="45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4" name="Google Shape;11414;p24"/>
            <p:cNvSpPr/>
            <p:nvPr/>
          </p:nvSpPr>
          <p:spPr>
            <a:xfrm>
              <a:off x="4043475" y="211910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6946" y="8990"/>
                    <a:pt x="4436" y="8990"/>
                  </a:cubicBezTo>
                  <a:cubicBezTo>
                    <a:pt x="1985" y="8931"/>
                    <a:pt x="0" y="6947"/>
                    <a:pt x="0" y="4495"/>
                  </a:cubicBezTo>
                  <a:cubicBezTo>
                    <a:pt x="0" y="1985"/>
                    <a:pt x="2043" y="1"/>
                    <a:pt x="4553" y="1"/>
                  </a:cubicBezTo>
                  <a:cubicBezTo>
                    <a:pt x="7005" y="1"/>
                    <a:pt x="8989" y="2044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5" name="Google Shape;11415;p24"/>
            <p:cNvSpPr/>
            <p:nvPr/>
          </p:nvSpPr>
          <p:spPr>
            <a:xfrm>
              <a:off x="3308000" y="2119100"/>
              <a:ext cx="223300" cy="224750"/>
            </a:xfrm>
            <a:custGeom>
              <a:avLst/>
              <a:gdLst/>
              <a:ahLst/>
              <a:cxnLst/>
              <a:rect l="l" t="t" r="r" b="b"/>
              <a:pathLst>
                <a:path w="8932" h="8990" extrusionOk="0">
                  <a:moveTo>
                    <a:pt x="4495" y="59"/>
                  </a:moveTo>
                  <a:cubicBezTo>
                    <a:pt x="6888" y="59"/>
                    <a:pt x="8931" y="2102"/>
                    <a:pt x="8931" y="4495"/>
                  </a:cubicBezTo>
                  <a:cubicBezTo>
                    <a:pt x="8873" y="6947"/>
                    <a:pt x="6830" y="8990"/>
                    <a:pt x="4378" y="8931"/>
                  </a:cubicBezTo>
                  <a:cubicBezTo>
                    <a:pt x="1985" y="8873"/>
                    <a:pt x="1" y="6888"/>
                    <a:pt x="1" y="4495"/>
                  </a:cubicBezTo>
                  <a:cubicBezTo>
                    <a:pt x="1" y="2044"/>
                    <a:pt x="2044" y="1"/>
                    <a:pt x="449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6" name="Google Shape;11416;p24"/>
            <p:cNvSpPr/>
            <p:nvPr/>
          </p:nvSpPr>
          <p:spPr>
            <a:xfrm>
              <a:off x="4290075" y="3102650"/>
              <a:ext cx="223300" cy="223275"/>
            </a:xfrm>
            <a:custGeom>
              <a:avLst/>
              <a:gdLst/>
              <a:ahLst/>
              <a:cxnLst/>
              <a:rect l="l" t="t" r="r" b="b"/>
              <a:pathLst>
                <a:path w="8932" h="8931" extrusionOk="0">
                  <a:moveTo>
                    <a:pt x="8932" y="4436"/>
                  </a:moveTo>
                  <a:cubicBezTo>
                    <a:pt x="8932" y="6888"/>
                    <a:pt x="6947" y="8931"/>
                    <a:pt x="4495" y="8931"/>
                  </a:cubicBezTo>
                  <a:cubicBezTo>
                    <a:pt x="2044" y="8931"/>
                    <a:pt x="1" y="6888"/>
                    <a:pt x="1" y="4436"/>
                  </a:cubicBezTo>
                  <a:cubicBezTo>
                    <a:pt x="59" y="2043"/>
                    <a:pt x="2044" y="0"/>
                    <a:pt x="4437" y="0"/>
                  </a:cubicBezTo>
                  <a:cubicBezTo>
                    <a:pt x="6889" y="0"/>
                    <a:pt x="8932" y="1985"/>
                    <a:pt x="8932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7" name="Google Shape;11417;p24"/>
            <p:cNvSpPr/>
            <p:nvPr/>
          </p:nvSpPr>
          <p:spPr>
            <a:xfrm>
              <a:off x="4043475" y="3346350"/>
              <a:ext cx="223275" cy="221825"/>
            </a:xfrm>
            <a:custGeom>
              <a:avLst/>
              <a:gdLst/>
              <a:ahLst/>
              <a:cxnLst/>
              <a:rect l="l" t="t" r="r" b="b"/>
              <a:pathLst>
                <a:path w="8931" h="8873" extrusionOk="0">
                  <a:moveTo>
                    <a:pt x="8931" y="4378"/>
                  </a:moveTo>
                  <a:cubicBezTo>
                    <a:pt x="8931" y="6829"/>
                    <a:pt x="6888" y="8872"/>
                    <a:pt x="4495" y="8872"/>
                  </a:cubicBezTo>
                  <a:cubicBezTo>
                    <a:pt x="2043" y="8872"/>
                    <a:pt x="59" y="6888"/>
                    <a:pt x="59" y="4436"/>
                  </a:cubicBezTo>
                  <a:cubicBezTo>
                    <a:pt x="0" y="2043"/>
                    <a:pt x="2043" y="0"/>
                    <a:pt x="4495" y="0"/>
                  </a:cubicBezTo>
                  <a:cubicBezTo>
                    <a:pt x="6888" y="0"/>
                    <a:pt x="8873" y="1985"/>
                    <a:pt x="8931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8" name="Google Shape;11418;p24"/>
            <p:cNvSpPr/>
            <p:nvPr/>
          </p:nvSpPr>
          <p:spPr>
            <a:xfrm>
              <a:off x="3065775" y="2365725"/>
              <a:ext cx="221825" cy="223275"/>
            </a:xfrm>
            <a:custGeom>
              <a:avLst/>
              <a:gdLst/>
              <a:ahLst/>
              <a:cxnLst/>
              <a:rect l="l" t="t" r="r" b="b"/>
              <a:pathLst>
                <a:path w="8873" h="8931" extrusionOk="0">
                  <a:moveTo>
                    <a:pt x="4378" y="8931"/>
                  </a:moveTo>
                  <a:cubicBezTo>
                    <a:pt x="1985" y="8872"/>
                    <a:pt x="0" y="6888"/>
                    <a:pt x="0" y="4495"/>
                  </a:cubicBezTo>
                  <a:cubicBezTo>
                    <a:pt x="0" y="2043"/>
                    <a:pt x="2101" y="0"/>
                    <a:pt x="4495" y="59"/>
                  </a:cubicBezTo>
                  <a:cubicBezTo>
                    <a:pt x="6946" y="117"/>
                    <a:pt x="8872" y="2101"/>
                    <a:pt x="8872" y="4495"/>
                  </a:cubicBezTo>
                  <a:cubicBezTo>
                    <a:pt x="8814" y="6946"/>
                    <a:pt x="6829" y="8931"/>
                    <a:pt x="4378" y="88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9" name="Google Shape;11419;p24"/>
            <p:cNvSpPr/>
            <p:nvPr/>
          </p:nvSpPr>
          <p:spPr>
            <a:xfrm>
              <a:off x="3309450" y="3346350"/>
              <a:ext cx="220375" cy="220375"/>
            </a:xfrm>
            <a:custGeom>
              <a:avLst/>
              <a:gdLst/>
              <a:ahLst/>
              <a:cxnLst/>
              <a:rect l="l" t="t" r="r" b="b"/>
              <a:pathLst>
                <a:path w="8815" h="8815" extrusionOk="0">
                  <a:moveTo>
                    <a:pt x="8757" y="4436"/>
                  </a:moveTo>
                  <a:cubicBezTo>
                    <a:pt x="8757" y="6888"/>
                    <a:pt x="6772" y="8814"/>
                    <a:pt x="4320" y="8814"/>
                  </a:cubicBezTo>
                  <a:cubicBezTo>
                    <a:pt x="1927" y="8756"/>
                    <a:pt x="1" y="6829"/>
                    <a:pt x="1" y="4378"/>
                  </a:cubicBezTo>
                  <a:cubicBezTo>
                    <a:pt x="59" y="1926"/>
                    <a:pt x="1986" y="0"/>
                    <a:pt x="4437" y="58"/>
                  </a:cubicBezTo>
                  <a:cubicBezTo>
                    <a:pt x="6889" y="58"/>
                    <a:pt x="8815" y="2043"/>
                    <a:pt x="8757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0" name="Google Shape;11420;p24"/>
            <p:cNvSpPr/>
            <p:nvPr/>
          </p:nvSpPr>
          <p:spPr>
            <a:xfrm>
              <a:off x="3067225" y="3104100"/>
              <a:ext cx="218900" cy="218925"/>
            </a:xfrm>
            <a:custGeom>
              <a:avLst/>
              <a:gdLst/>
              <a:ahLst/>
              <a:cxnLst/>
              <a:rect l="l" t="t" r="r" b="b"/>
              <a:pathLst>
                <a:path w="8756" h="8757" extrusionOk="0">
                  <a:moveTo>
                    <a:pt x="8756" y="4378"/>
                  </a:moveTo>
                  <a:cubicBezTo>
                    <a:pt x="8756" y="6830"/>
                    <a:pt x="6830" y="8756"/>
                    <a:pt x="4378" y="8756"/>
                  </a:cubicBezTo>
                  <a:cubicBezTo>
                    <a:pt x="1927" y="8756"/>
                    <a:pt x="0" y="6830"/>
                    <a:pt x="0" y="4378"/>
                  </a:cubicBezTo>
                  <a:cubicBezTo>
                    <a:pt x="0" y="1927"/>
                    <a:pt x="1927" y="1"/>
                    <a:pt x="4378" y="1"/>
                  </a:cubicBezTo>
                  <a:cubicBezTo>
                    <a:pt x="6830" y="59"/>
                    <a:pt x="8698" y="1985"/>
                    <a:pt x="8698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1" name="Google Shape;11421;p24"/>
            <p:cNvSpPr/>
            <p:nvPr/>
          </p:nvSpPr>
          <p:spPr>
            <a:xfrm>
              <a:off x="4294475" y="2123475"/>
              <a:ext cx="215975" cy="216000"/>
            </a:xfrm>
            <a:custGeom>
              <a:avLst/>
              <a:gdLst/>
              <a:ahLst/>
              <a:cxnLst/>
              <a:rect l="l" t="t" r="r" b="b"/>
              <a:pathLst>
                <a:path w="8639" h="8640" extrusionOk="0">
                  <a:moveTo>
                    <a:pt x="4319" y="1"/>
                  </a:moveTo>
                  <a:cubicBezTo>
                    <a:pt x="6713" y="1"/>
                    <a:pt x="8639" y="1927"/>
                    <a:pt x="8639" y="4320"/>
                  </a:cubicBezTo>
                  <a:cubicBezTo>
                    <a:pt x="8639" y="6713"/>
                    <a:pt x="6654" y="8639"/>
                    <a:pt x="4261" y="8639"/>
                  </a:cubicBezTo>
                  <a:cubicBezTo>
                    <a:pt x="1868" y="8581"/>
                    <a:pt x="0" y="6655"/>
                    <a:pt x="0" y="4262"/>
                  </a:cubicBezTo>
                  <a:cubicBezTo>
                    <a:pt x="0" y="1869"/>
                    <a:pt x="1926" y="1"/>
                    <a:pt x="431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2" name="Google Shape;11422;p24"/>
            <p:cNvSpPr/>
            <p:nvPr/>
          </p:nvSpPr>
          <p:spPr>
            <a:xfrm>
              <a:off x="3805600" y="1876875"/>
              <a:ext cx="214550" cy="215975"/>
            </a:xfrm>
            <a:custGeom>
              <a:avLst/>
              <a:gdLst/>
              <a:ahLst/>
              <a:cxnLst/>
              <a:rect l="l" t="t" r="r" b="b"/>
              <a:pathLst>
                <a:path w="8582" h="8639" extrusionOk="0">
                  <a:moveTo>
                    <a:pt x="8581" y="4319"/>
                  </a:moveTo>
                  <a:cubicBezTo>
                    <a:pt x="8581" y="6654"/>
                    <a:pt x="6655" y="8581"/>
                    <a:pt x="4320" y="8639"/>
                  </a:cubicBezTo>
                  <a:cubicBezTo>
                    <a:pt x="1927" y="8639"/>
                    <a:pt x="1" y="6654"/>
                    <a:pt x="1" y="4319"/>
                  </a:cubicBezTo>
                  <a:cubicBezTo>
                    <a:pt x="1" y="1926"/>
                    <a:pt x="1927" y="0"/>
                    <a:pt x="4262" y="0"/>
                  </a:cubicBezTo>
                  <a:cubicBezTo>
                    <a:pt x="6655" y="0"/>
                    <a:pt x="8581" y="1926"/>
                    <a:pt x="8581" y="43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3" name="Google Shape;11423;p24"/>
            <p:cNvSpPr/>
            <p:nvPr/>
          </p:nvSpPr>
          <p:spPr>
            <a:xfrm>
              <a:off x="4541075" y="2612325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4320" y="1"/>
                  </a:moveTo>
                  <a:cubicBezTo>
                    <a:pt x="6713" y="1"/>
                    <a:pt x="8639" y="1985"/>
                    <a:pt x="8639" y="4320"/>
                  </a:cubicBezTo>
                  <a:cubicBezTo>
                    <a:pt x="8639" y="6713"/>
                    <a:pt x="6713" y="8640"/>
                    <a:pt x="4320" y="8640"/>
                  </a:cubicBezTo>
                  <a:cubicBezTo>
                    <a:pt x="1927" y="8640"/>
                    <a:pt x="1" y="6713"/>
                    <a:pt x="1" y="4320"/>
                  </a:cubicBezTo>
                  <a:cubicBezTo>
                    <a:pt x="1" y="1985"/>
                    <a:pt x="1927" y="1"/>
                    <a:pt x="432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4" name="Google Shape;11424;p24"/>
            <p:cNvSpPr/>
            <p:nvPr/>
          </p:nvSpPr>
          <p:spPr>
            <a:xfrm>
              <a:off x="4541075" y="2858950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8639" y="4320"/>
                  </a:moveTo>
                  <a:cubicBezTo>
                    <a:pt x="8639" y="6655"/>
                    <a:pt x="6655" y="8639"/>
                    <a:pt x="4320" y="8639"/>
                  </a:cubicBezTo>
                  <a:cubicBezTo>
                    <a:pt x="1927" y="8639"/>
                    <a:pt x="1" y="6713"/>
                    <a:pt x="1" y="4320"/>
                  </a:cubicBezTo>
                  <a:cubicBezTo>
                    <a:pt x="1" y="1985"/>
                    <a:pt x="1927" y="59"/>
                    <a:pt x="4262" y="59"/>
                  </a:cubicBezTo>
                  <a:cubicBezTo>
                    <a:pt x="6655" y="0"/>
                    <a:pt x="8581" y="1927"/>
                    <a:pt x="8639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5" name="Google Shape;11425;p24"/>
            <p:cNvSpPr/>
            <p:nvPr/>
          </p:nvSpPr>
          <p:spPr>
            <a:xfrm>
              <a:off x="3557525" y="1875400"/>
              <a:ext cx="217475" cy="217450"/>
            </a:xfrm>
            <a:custGeom>
              <a:avLst/>
              <a:gdLst/>
              <a:ahLst/>
              <a:cxnLst/>
              <a:rect l="l" t="t" r="r" b="b"/>
              <a:pathLst>
                <a:path w="8699" h="8698" extrusionOk="0">
                  <a:moveTo>
                    <a:pt x="4262" y="8640"/>
                  </a:moveTo>
                  <a:cubicBezTo>
                    <a:pt x="1927" y="8640"/>
                    <a:pt x="1" y="6597"/>
                    <a:pt x="59" y="4262"/>
                  </a:cubicBezTo>
                  <a:cubicBezTo>
                    <a:pt x="118" y="1927"/>
                    <a:pt x="2102" y="1"/>
                    <a:pt x="4379" y="59"/>
                  </a:cubicBezTo>
                  <a:cubicBezTo>
                    <a:pt x="6772" y="117"/>
                    <a:pt x="8698" y="2102"/>
                    <a:pt x="8640" y="4437"/>
                  </a:cubicBezTo>
                  <a:cubicBezTo>
                    <a:pt x="8581" y="6830"/>
                    <a:pt x="6597" y="8698"/>
                    <a:pt x="4262" y="864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6" name="Google Shape;11426;p24"/>
            <p:cNvSpPr/>
            <p:nvPr/>
          </p:nvSpPr>
          <p:spPr>
            <a:xfrm>
              <a:off x="3070150" y="2123475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6" y="8581"/>
                    <a:pt x="0" y="6597"/>
                    <a:pt x="0" y="4262"/>
                  </a:cubicBezTo>
                  <a:cubicBezTo>
                    <a:pt x="0" y="1927"/>
                    <a:pt x="1926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7" name="Google Shape;11427;p24"/>
            <p:cNvSpPr/>
            <p:nvPr/>
          </p:nvSpPr>
          <p:spPr>
            <a:xfrm>
              <a:off x="4295925" y="3349250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7" y="8581"/>
                    <a:pt x="0" y="6597"/>
                    <a:pt x="0" y="4320"/>
                  </a:cubicBezTo>
                  <a:cubicBezTo>
                    <a:pt x="0" y="1985"/>
                    <a:pt x="1927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8" name="Google Shape;11428;p24"/>
            <p:cNvSpPr/>
            <p:nvPr/>
          </p:nvSpPr>
          <p:spPr>
            <a:xfrm>
              <a:off x="4542525" y="2371550"/>
              <a:ext cx="213100" cy="213075"/>
            </a:xfrm>
            <a:custGeom>
              <a:avLst/>
              <a:gdLst/>
              <a:ahLst/>
              <a:cxnLst/>
              <a:rect l="l" t="t" r="r" b="b"/>
              <a:pathLst>
                <a:path w="8524" h="8523" extrusionOk="0">
                  <a:moveTo>
                    <a:pt x="8523" y="4203"/>
                  </a:moveTo>
                  <a:cubicBezTo>
                    <a:pt x="8523" y="6596"/>
                    <a:pt x="6597" y="8523"/>
                    <a:pt x="4262" y="8464"/>
                  </a:cubicBezTo>
                  <a:cubicBezTo>
                    <a:pt x="1927" y="8464"/>
                    <a:pt x="59" y="6596"/>
                    <a:pt x="1" y="4262"/>
                  </a:cubicBezTo>
                  <a:cubicBezTo>
                    <a:pt x="1" y="1927"/>
                    <a:pt x="1927" y="1"/>
                    <a:pt x="4262" y="1"/>
                  </a:cubicBezTo>
                  <a:cubicBezTo>
                    <a:pt x="6597" y="1"/>
                    <a:pt x="8465" y="1868"/>
                    <a:pt x="8523" y="42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9" name="Google Shape;11429;p24"/>
            <p:cNvSpPr/>
            <p:nvPr/>
          </p:nvSpPr>
          <p:spPr>
            <a:xfrm>
              <a:off x="4049300" y="1878325"/>
              <a:ext cx="213075" cy="211625"/>
            </a:xfrm>
            <a:custGeom>
              <a:avLst/>
              <a:gdLst/>
              <a:ahLst/>
              <a:cxnLst/>
              <a:rect l="l" t="t" r="r" b="b"/>
              <a:pathLst>
                <a:path w="8523" h="8465" extrusionOk="0">
                  <a:moveTo>
                    <a:pt x="4203" y="0"/>
                  </a:moveTo>
                  <a:cubicBezTo>
                    <a:pt x="6538" y="0"/>
                    <a:pt x="8464" y="1868"/>
                    <a:pt x="8464" y="4203"/>
                  </a:cubicBezTo>
                  <a:cubicBezTo>
                    <a:pt x="8523" y="6538"/>
                    <a:pt x="6655" y="8464"/>
                    <a:pt x="4262" y="8464"/>
                  </a:cubicBezTo>
                  <a:cubicBezTo>
                    <a:pt x="1927" y="8464"/>
                    <a:pt x="1" y="6596"/>
                    <a:pt x="59" y="4203"/>
                  </a:cubicBezTo>
                  <a:cubicBezTo>
                    <a:pt x="59" y="1868"/>
                    <a:pt x="1869" y="0"/>
                    <a:pt x="42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0" name="Google Shape;11430;p24"/>
            <p:cNvSpPr/>
            <p:nvPr/>
          </p:nvSpPr>
          <p:spPr>
            <a:xfrm>
              <a:off x="3560450" y="3598800"/>
              <a:ext cx="211625" cy="210150"/>
            </a:xfrm>
            <a:custGeom>
              <a:avLst/>
              <a:gdLst/>
              <a:ahLst/>
              <a:cxnLst/>
              <a:rect l="l" t="t" r="r" b="b"/>
              <a:pathLst>
                <a:path w="8465" h="8406" extrusionOk="0">
                  <a:moveTo>
                    <a:pt x="8406" y="4145"/>
                  </a:moveTo>
                  <a:cubicBezTo>
                    <a:pt x="8464" y="6538"/>
                    <a:pt x="6597" y="8406"/>
                    <a:pt x="4262" y="8406"/>
                  </a:cubicBezTo>
                  <a:cubicBezTo>
                    <a:pt x="1927" y="8406"/>
                    <a:pt x="59" y="6596"/>
                    <a:pt x="1" y="4203"/>
                  </a:cubicBezTo>
                  <a:cubicBezTo>
                    <a:pt x="1" y="1868"/>
                    <a:pt x="1869" y="0"/>
                    <a:pt x="4203" y="0"/>
                  </a:cubicBezTo>
                  <a:cubicBezTo>
                    <a:pt x="6538" y="0"/>
                    <a:pt x="8406" y="1810"/>
                    <a:pt x="8406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1" name="Google Shape;11431;p24"/>
            <p:cNvSpPr/>
            <p:nvPr/>
          </p:nvSpPr>
          <p:spPr>
            <a:xfrm>
              <a:off x="3807075" y="3597325"/>
              <a:ext cx="211600" cy="211625"/>
            </a:xfrm>
            <a:custGeom>
              <a:avLst/>
              <a:gdLst/>
              <a:ahLst/>
              <a:cxnLst/>
              <a:rect l="l" t="t" r="r" b="b"/>
              <a:pathLst>
                <a:path w="8464" h="8465" extrusionOk="0">
                  <a:moveTo>
                    <a:pt x="4203" y="8465"/>
                  </a:moveTo>
                  <a:cubicBezTo>
                    <a:pt x="1868" y="8465"/>
                    <a:pt x="0" y="6597"/>
                    <a:pt x="0" y="4204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96" y="1"/>
                    <a:pt x="8464" y="1927"/>
                    <a:pt x="8464" y="4320"/>
                  </a:cubicBezTo>
                  <a:cubicBezTo>
                    <a:pt x="8406" y="6655"/>
                    <a:pt x="6538" y="8465"/>
                    <a:pt x="4203" y="84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2" name="Google Shape;11432;p24"/>
            <p:cNvSpPr/>
            <p:nvPr/>
          </p:nvSpPr>
          <p:spPr>
            <a:xfrm>
              <a:off x="2824975" y="2615250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6"/>
                  </a:moveTo>
                  <a:cubicBezTo>
                    <a:pt x="1869" y="8406"/>
                    <a:pt x="1" y="6596"/>
                    <a:pt x="1" y="4203"/>
                  </a:cubicBezTo>
                  <a:cubicBezTo>
                    <a:pt x="1" y="1868"/>
                    <a:pt x="1869" y="1"/>
                    <a:pt x="4262" y="1"/>
                  </a:cubicBezTo>
                  <a:cubicBezTo>
                    <a:pt x="6597" y="1"/>
                    <a:pt x="8406" y="1927"/>
                    <a:pt x="8406" y="4262"/>
                  </a:cubicBezTo>
                  <a:cubicBezTo>
                    <a:pt x="8406" y="6596"/>
                    <a:pt x="6538" y="8406"/>
                    <a:pt x="4204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3" name="Google Shape;11433;p24"/>
            <p:cNvSpPr/>
            <p:nvPr/>
          </p:nvSpPr>
          <p:spPr>
            <a:xfrm>
              <a:off x="2824975" y="2861875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5"/>
                  </a:moveTo>
                  <a:cubicBezTo>
                    <a:pt x="1810" y="8405"/>
                    <a:pt x="1" y="6538"/>
                    <a:pt x="1" y="4203"/>
                  </a:cubicBezTo>
                  <a:cubicBezTo>
                    <a:pt x="1" y="1868"/>
                    <a:pt x="1869" y="0"/>
                    <a:pt x="4204" y="0"/>
                  </a:cubicBezTo>
                  <a:cubicBezTo>
                    <a:pt x="6538" y="0"/>
                    <a:pt x="8406" y="1868"/>
                    <a:pt x="8406" y="4203"/>
                  </a:cubicBezTo>
                  <a:cubicBezTo>
                    <a:pt x="8406" y="6596"/>
                    <a:pt x="6538" y="8405"/>
                    <a:pt x="4204" y="840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4" name="Google Shape;11434;p24"/>
            <p:cNvSpPr/>
            <p:nvPr/>
          </p:nvSpPr>
          <p:spPr>
            <a:xfrm>
              <a:off x="4544000" y="3108475"/>
              <a:ext cx="210150" cy="210175"/>
            </a:xfrm>
            <a:custGeom>
              <a:avLst/>
              <a:gdLst/>
              <a:ahLst/>
              <a:cxnLst/>
              <a:rect l="l" t="t" r="r" b="b"/>
              <a:pathLst>
                <a:path w="8406" h="8407" extrusionOk="0">
                  <a:moveTo>
                    <a:pt x="4203" y="8406"/>
                  </a:moveTo>
                  <a:cubicBezTo>
                    <a:pt x="1868" y="8406"/>
                    <a:pt x="0" y="6597"/>
                    <a:pt x="0" y="4203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38" y="1"/>
                    <a:pt x="8406" y="1869"/>
                    <a:pt x="8406" y="4203"/>
                  </a:cubicBezTo>
                  <a:cubicBezTo>
                    <a:pt x="8406" y="6538"/>
                    <a:pt x="6596" y="8406"/>
                    <a:pt x="4203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5" name="Google Shape;11435;p24"/>
            <p:cNvSpPr/>
            <p:nvPr/>
          </p:nvSpPr>
          <p:spPr>
            <a:xfrm>
              <a:off x="3313850" y="1879775"/>
              <a:ext cx="210150" cy="208700"/>
            </a:xfrm>
            <a:custGeom>
              <a:avLst/>
              <a:gdLst/>
              <a:ahLst/>
              <a:cxnLst/>
              <a:rect l="l" t="t" r="r" b="b"/>
              <a:pathLst>
                <a:path w="8406" h="8348" extrusionOk="0">
                  <a:moveTo>
                    <a:pt x="4203" y="8348"/>
                  </a:moveTo>
                  <a:cubicBezTo>
                    <a:pt x="1868" y="8348"/>
                    <a:pt x="0" y="6480"/>
                    <a:pt x="58" y="4145"/>
                  </a:cubicBezTo>
                  <a:cubicBezTo>
                    <a:pt x="58" y="1810"/>
                    <a:pt x="1926" y="1"/>
                    <a:pt x="4261" y="1"/>
                  </a:cubicBezTo>
                  <a:cubicBezTo>
                    <a:pt x="6596" y="1"/>
                    <a:pt x="8405" y="1869"/>
                    <a:pt x="8405" y="4203"/>
                  </a:cubicBezTo>
                  <a:cubicBezTo>
                    <a:pt x="8405" y="6538"/>
                    <a:pt x="6538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6" name="Google Shape;11436;p24"/>
            <p:cNvSpPr/>
            <p:nvPr/>
          </p:nvSpPr>
          <p:spPr>
            <a:xfrm>
              <a:off x="3071600" y="3352175"/>
              <a:ext cx="210150" cy="210150"/>
            </a:xfrm>
            <a:custGeom>
              <a:avLst/>
              <a:gdLst/>
              <a:ahLst/>
              <a:cxnLst/>
              <a:rect l="l" t="t" r="r" b="b"/>
              <a:pathLst>
                <a:path w="8406" h="8406" extrusionOk="0">
                  <a:moveTo>
                    <a:pt x="4262" y="8406"/>
                  </a:moveTo>
                  <a:cubicBezTo>
                    <a:pt x="1868" y="8406"/>
                    <a:pt x="1" y="6538"/>
                    <a:pt x="1" y="4203"/>
                  </a:cubicBezTo>
                  <a:cubicBezTo>
                    <a:pt x="1" y="1868"/>
                    <a:pt x="1868" y="1"/>
                    <a:pt x="4203" y="1"/>
                  </a:cubicBezTo>
                  <a:cubicBezTo>
                    <a:pt x="6538" y="1"/>
                    <a:pt x="8348" y="1810"/>
                    <a:pt x="8406" y="4145"/>
                  </a:cubicBezTo>
                  <a:cubicBezTo>
                    <a:pt x="8406" y="6480"/>
                    <a:pt x="6596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7" name="Google Shape;11437;p24"/>
            <p:cNvSpPr/>
            <p:nvPr/>
          </p:nvSpPr>
          <p:spPr>
            <a:xfrm>
              <a:off x="2826450" y="2373025"/>
              <a:ext cx="207225" cy="208675"/>
            </a:xfrm>
            <a:custGeom>
              <a:avLst/>
              <a:gdLst/>
              <a:ahLst/>
              <a:cxnLst/>
              <a:rect l="l" t="t" r="r" b="b"/>
              <a:pathLst>
                <a:path w="8289" h="8347" extrusionOk="0">
                  <a:moveTo>
                    <a:pt x="4145" y="8347"/>
                  </a:moveTo>
                  <a:cubicBezTo>
                    <a:pt x="1810" y="8347"/>
                    <a:pt x="0" y="6479"/>
                    <a:pt x="0" y="4203"/>
                  </a:cubicBezTo>
                  <a:cubicBezTo>
                    <a:pt x="0" y="1868"/>
                    <a:pt x="1868" y="0"/>
                    <a:pt x="4145" y="0"/>
                  </a:cubicBezTo>
                  <a:cubicBezTo>
                    <a:pt x="6421" y="0"/>
                    <a:pt x="8289" y="1868"/>
                    <a:pt x="8289" y="4203"/>
                  </a:cubicBezTo>
                  <a:cubicBezTo>
                    <a:pt x="8289" y="6479"/>
                    <a:pt x="6421" y="8347"/>
                    <a:pt x="4145" y="834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8" name="Google Shape;11438;p24"/>
            <p:cNvSpPr/>
            <p:nvPr/>
          </p:nvSpPr>
          <p:spPr>
            <a:xfrm>
              <a:off x="4050775" y="3598800"/>
              <a:ext cx="208700" cy="208700"/>
            </a:xfrm>
            <a:custGeom>
              <a:avLst/>
              <a:gdLst/>
              <a:ahLst/>
              <a:cxnLst/>
              <a:rect l="l" t="t" r="r" b="b"/>
              <a:pathLst>
                <a:path w="8348" h="8348" extrusionOk="0">
                  <a:moveTo>
                    <a:pt x="8347" y="4145"/>
                  </a:moveTo>
                  <a:cubicBezTo>
                    <a:pt x="8347" y="6479"/>
                    <a:pt x="6538" y="8347"/>
                    <a:pt x="4203" y="8347"/>
                  </a:cubicBezTo>
                  <a:cubicBezTo>
                    <a:pt x="1926" y="8347"/>
                    <a:pt x="59" y="6538"/>
                    <a:pt x="59" y="4203"/>
                  </a:cubicBezTo>
                  <a:cubicBezTo>
                    <a:pt x="0" y="1926"/>
                    <a:pt x="1868" y="59"/>
                    <a:pt x="4144" y="59"/>
                  </a:cubicBezTo>
                  <a:cubicBezTo>
                    <a:pt x="6479" y="0"/>
                    <a:pt x="8347" y="1868"/>
                    <a:pt x="8347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9" name="Google Shape;11439;p24"/>
            <p:cNvSpPr/>
            <p:nvPr/>
          </p:nvSpPr>
          <p:spPr>
            <a:xfrm>
              <a:off x="3315300" y="3598800"/>
              <a:ext cx="207250" cy="208700"/>
            </a:xfrm>
            <a:custGeom>
              <a:avLst/>
              <a:gdLst/>
              <a:ahLst/>
              <a:cxnLst/>
              <a:rect l="l" t="t" r="r" b="b"/>
              <a:pathLst>
                <a:path w="8290" h="8348" extrusionOk="0">
                  <a:moveTo>
                    <a:pt x="4145" y="59"/>
                  </a:moveTo>
                  <a:cubicBezTo>
                    <a:pt x="6421" y="0"/>
                    <a:pt x="8289" y="1926"/>
                    <a:pt x="8289" y="4203"/>
                  </a:cubicBezTo>
                  <a:cubicBezTo>
                    <a:pt x="8289" y="6421"/>
                    <a:pt x="6421" y="8289"/>
                    <a:pt x="4203" y="8347"/>
                  </a:cubicBezTo>
                  <a:cubicBezTo>
                    <a:pt x="1927" y="8347"/>
                    <a:pt x="0" y="6479"/>
                    <a:pt x="0" y="4203"/>
                  </a:cubicBezTo>
                  <a:cubicBezTo>
                    <a:pt x="0" y="1926"/>
                    <a:pt x="1868" y="59"/>
                    <a:pt x="414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0" name="Google Shape;11440;p24"/>
            <p:cNvSpPr/>
            <p:nvPr/>
          </p:nvSpPr>
          <p:spPr>
            <a:xfrm>
              <a:off x="2826450" y="3109950"/>
              <a:ext cx="207225" cy="208700"/>
            </a:xfrm>
            <a:custGeom>
              <a:avLst/>
              <a:gdLst/>
              <a:ahLst/>
              <a:cxnLst/>
              <a:rect l="l" t="t" r="r" b="b"/>
              <a:pathLst>
                <a:path w="8289" h="8348" extrusionOk="0">
                  <a:moveTo>
                    <a:pt x="8289" y="4144"/>
                  </a:moveTo>
                  <a:cubicBezTo>
                    <a:pt x="8289" y="6362"/>
                    <a:pt x="6421" y="8289"/>
                    <a:pt x="4203" y="8289"/>
                  </a:cubicBezTo>
                  <a:cubicBezTo>
                    <a:pt x="1927" y="8347"/>
                    <a:pt x="0" y="6421"/>
                    <a:pt x="0" y="4144"/>
                  </a:cubicBezTo>
                  <a:cubicBezTo>
                    <a:pt x="0" y="1926"/>
                    <a:pt x="1868" y="58"/>
                    <a:pt x="4145" y="0"/>
                  </a:cubicBezTo>
                  <a:cubicBezTo>
                    <a:pt x="6363" y="0"/>
                    <a:pt x="8289" y="1868"/>
                    <a:pt x="8289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1" name="Google Shape;11441;p24"/>
            <p:cNvSpPr/>
            <p:nvPr/>
          </p:nvSpPr>
          <p:spPr>
            <a:xfrm>
              <a:off x="4298850" y="1881250"/>
              <a:ext cx="205775" cy="205775"/>
            </a:xfrm>
            <a:custGeom>
              <a:avLst/>
              <a:gdLst/>
              <a:ahLst/>
              <a:cxnLst/>
              <a:rect l="l" t="t" r="r" b="b"/>
              <a:pathLst>
                <a:path w="8231" h="8231" extrusionOk="0">
                  <a:moveTo>
                    <a:pt x="8230" y="4086"/>
                  </a:moveTo>
                  <a:cubicBezTo>
                    <a:pt x="8230" y="6363"/>
                    <a:pt x="6362" y="8230"/>
                    <a:pt x="4144" y="8230"/>
                  </a:cubicBezTo>
                  <a:cubicBezTo>
                    <a:pt x="1868" y="8230"/>
                    <a:pt x="58" y="6421"/>
                    <a:pt x="58" y="4144"/>
                  </a:cubicBezTo>
                  <a:cubicBezTo>
                    <a:pt x="0" y="1868"/>
                    <a:pt x="1868" y="0"/>
                    <a:pt x="4144" y="0"/>
                  </a:cubicBezTo>
                  <a:cubicBezTo>
                    <a:pt x="6421" y="59"/>
                    <a:pt x="8230" y="1868"/>
                    <a:pt x="8230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2" name="Google Shape;11442;p24"/>
            <p:cNvSpPr/>
            <p:nvPr/>
          </p:nvSpPr>
          <p:spPr>
            <a:xfrm>
              <a:off x="4545450" y="2127850"/>
              <a:ext cx="207250" cy="205775"/>
            </a:xfrm>
            <a:custGeom>
              <a:avLst/>
              <a:gdLst/>
              <a:ahLst/>
              <a:cxnLst/>
              <a:rect l="l" t="t" r="r" b="b"/>
              <a:pathLst>
                <a:path w="8290" h="8231" extrusionOk="0">
                  <a:moveTo>
                    <a:pt x="8231" y="4087"/>
                  </a:moveTo>
                  <a:cubicBezTo>
                    <a:pt x="8289" y="6363"/>
                    <a:pt x="6421" y="8231"/>
                    <a:pt x="4145" y="8231"/>
                  </a:cubicBezTo>
                  <a:cubicBezTo>
                    <a:pt x="1869" y="8231"/>
                    <a:pt x="59" y="6422"/>
                    <a:pt x="59" y="4145"/>
                  </a:cubicBezTo>
                  <a:cubicBezTo>
                    <a:pt x="1" y="1927"/>
                    <a:pt x="1869" y="1"/>
                    <a:pt x="4145" y="59"/>
                  </a:cubicBezTo>
                  <a:cubicBezTo>
                    <a:pt x="6363" y="59"/>
                    <a:pt x="8231" y="1869"/>
                    <a:pt x="8231" y="408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3" name="Google Shape;11443;p24"/>
            <p:cNvSpPr/>
            <p:nvPr/>
          </p:nvSpPr>
          <p:spPr>
            <a:xfrm>
              <a:off x="4548375" y="3355100"/>
              <a:ext cx="202850" cy="202850"/>
            </a:xfrm>
            <a:custGeom>
              <a:avLst/>
              <a:gdLst/>
              <a:ahLst/>
              <a:cxnLst/>
              <a:rect l="l" t="t" r="r" b="b"/>
              <a:pathLst>
                <a:path w="8114" h="8114" extrusionOk="0">
                  <a:moveTo>
                    <a:pt x="8056" y="4028"/>
                  </a:moveTo>
                  <a:cubicBezTo>
                    <a:pt x="8114" y="6304"/>
                    <a:pt x="6304" y="8114"/>
                    <a:pt x="4086" y="8114"/>
                  </a:cubicBezTo>
                  <a:cubicBezTo>
                    <a:pt x="1810" y="8114"/>
                    <a:pt x="0" y="6363"/>
                    <a:pt x="0" y="4086"/>
                  </a:cubicBezTo>
                  <a:cubicBezTo>
                    <a:pt x="0" y="1868"/>
                    <a:pt x="1693" y="59"/>
                    <a:pt x="3911" y="59"/>
                  </a:cubicBezTo>
                  <a:cubicBezTo>
                    <a:pt x="6188" y="0"/>
                    <a:pt x="8056" y="1751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4" name="Google Shape;11444;p24"/>
            <p:cNvSpPr/>
            <p:nvPr/>
          </p:nvSpPr>
          <p:spPr>
            <a:xfrm>
              <a:off x="3075975" y="1882700"/>
              <a:ext cx="201400" cy="202875"/>
            </a:xfrm>
            <a:custGeom>
              <a:avLst/>
              <a:gdLst/>
              <a:ahLst/>
              <a:cxnLst/>
              <a:rect l="l" t="t" r="r" b="b"/>
              <a:pathLst>
                <a:path w="8056" h="8115" extrusionOk="0">
                  <a:moveTo>
                    <a:pt x="8056" y="4086"/>
                  </a:moveTo>
                  <a:cubicBezTo>
                    <a:pt x="8056" y="6363"/>
                    <a:pt x="6246" y="8114"/>
                    <a:pt x="3970" y="8114"/>
                  </a:cubicBezTo>
                  <a:cubicBezTo>
                    <a:pt x="1752" y="8056"/>
                    <a:pt x="1" y="6305"/>
                    <a:pt x="1" y="4028"/>
                  </a:cubicBezTo>
                  <a:cubicBezTo>
                    <a:pt x="1" y="1752"/>
                    <a:pt x="1810" y="1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5" name="Google Shape;11445;p24"/>
            <p:cNvSpPr/>
            <p:nvPr/>
          </p:nvSpPr>
          <p:spPr>
            <a:xfrm>
              <a:off x="2829375" y="21307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5" y="3970"/>
                  </a:moveTo>
                  <a:cubicBezTo>
                    <a:pt x="8055" y="6188"/>
                    <a:pt x="6304" y="7997"/>
                    <a:pt x="4086" y="8056"/>
                  </a:cubicBezTo>
                  <a:cubicBezTo>
                    <a:pt x="1810" y="8056"/>
                    <a:pt x="0" y="6246"/>
                    <a:pt x="0" y="4028"/>
                  </a:cubicBezTo>
                  <a:cubicBezTo>
                    <a:pt x="0" y="1810"/>
                    <a:pt x="1751" y="1"/>
                    <a:pt x="3969" y="1"/>
                  </a:cubicBezTo>
                  <a:cubicBezTo>
                    <a:pt x="6187" y="1"/>
                    <a:pt x="7997" y="1752"/>
                    <a:pt x="805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6" name="Google Shape;11446;p24"/>
            <p:cNvSpPr/>
            <p:nvPr/>
          </p:nvSpPr>
          <p:spPr>
            <a:xfrm>
              <a:off x="4301750" y="36031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6" y="3970"/>
                  </a:moveTo>
                  <a:cubicBezTo>
                    <a:pt x="8056" y="6246"/>
                    <a:pt x="6305" y="7997"/>
                    <a:pt x="4087" y="8055"/>
                  </a:cubicBezTo>
                  <a:cubicBezTo>
                    <a:pt x="1810" y="8055"/>
                    <a:pt x="1" y="6246"/>
                    <a:pt x="1" y="4028"/>
                  </a:cubicBezTo>
                  <a:cubicBezTo>
                    <a:pt x="1" y="1810"/>
                    <a:pt x="1810" y="0"/>
                    <a:pt x="4028" y="0"/>
                  </a:cubicBezTo>
                  <a:cubicBezTo>
                    <a:pt x="6246" y="0"/>
                    <a:pt x="8056" y="1751"/>
                    <a:pt x="8056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7" name="Google Shape;11447;p24"/>
            <p:cNvSpPr/>
            <p:nvPr/>
          </p:nvSpPr>
          <p:spPr>
            <a:xfrm>
              <a:off x="4790600" y="2619625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4029" y="1"/>
                  </a:moveTo>
                  <a:cubicBezTo>
                    <a:pt x="6247" y="1"/>
                    <a:pt x="8056" y="1810"/>
                    <a:pt x="8056" y="4028"/>
                  </a:cubicBezTo>
                  <a:cubicBezTo>
                    <a:pt x="8056" y="6246"/>
                    <a:pt x="6305" y="8056"/>
                    <a:pt x="4087" y="8056"/>
                  </a:cubicBezTo>
                  <a:cubicBezTo>
                    <a:pt x="1810" y="8056"/>
                    <a:pt x="59" y="6305"/>
                    <a:pt x="1" y="4028"/>
                  </a:cubicBezTo>
                  <a:cubicBezTo>
                    <a:pt x="1" y="1810"/>
                    <a:pt x="1810" y="59"/>
                    <a:pt x="402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8" name="Google Shape;11448;p24"/>
            <p:cNvSpPr/>
            <p:nvPr/>
          </p:nvSpPr>
          <p:spPr>
            <a:xfrm>
              <a:off x="3564825" y="1641925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8056" y="4028"/>
                  </a:moveTo>
                  <a:cubicBezTo>
                    <a:pt x="8056" y="6246"/>
                    <a:pt x="6246" y="7997"/>
                    <a:pt x="4028" y="7997"/>
                  </a:cubicBezTo>
                  <a:cubicBezTo>
                    <a:pt x="1810" y="7997"/>
                    <a:pt x="1" y="6129"/>
                    <a:pt x="59" y="3911"/>
                  </a:cubicBezTo>
                  <a:cubicBezTo>
                    <a:pt x="59" y="1752"/>
                    <a:pt x="1869" y="0"/>
                    <a:pt x="4028" y="0"/>
                  </a:cubicBezTo>
                  <a:cubicBezTo>
                    <a:pt x="6246" y="0"/>
                    <a:pt x="8056" y="1752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9" name="Google Shape;11449;p24"/>
            <p:cNvSpPr/>
            <p:nvPr/>
          </p:nvSpPr>
          <p:spPr>
            <a:xfrm>
              <a:off x="3811450" y="16404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4086" y="58"/>
                  </a:moveTo>
                  <a:cubicBezTo>
                    <a:pt x="6304" y="58"/>
                    <a:pt x="8056" y="1868"/>
                    <a:pt x="8056" y="4086"/>
                  </a:cubicBezTo>
                  <a:cubicBezTo>
                    <a:pt x="8056" y="6304"/>
                    <a:pt x="6246" y="8055"/>
                    <a:pt x="4028" y="8055"/>
                  </a:cubicBezTo>
                  <a:cubicBezTo>
                    <a:pt x="1810" y="8055"/>
                    <a:pt x="0" y="6246"/>
                    <a:pt x="59" y="4028"/>
                  </a:cubicBezTo>
                  <a:cubicBezTo>
                    <a:pt x="59" y="1810"/>
                    <a:pt x="1868" y="0"/>
                    <a:pt x="4086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0" name="Google Shape;11450;p24"/>
            <p:cNvSpPr/>
            <p:nvPr/>
          </p:nvSpPr>
          <p:spPr>
            <a:xfrm>
              <a:off x="4790600" y="2866250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8056" y="4086"/>
                  </a:moveTo>
                  <a:cubicBezTo>
                    <a:pt x="8056" y="6304"/>
                    <a:pt x="6247" y="8055"/>
                    <a:pt x="4029" y="8055"/>
                  </a:cubicBezTo>
                  <a:cubicBezTo>
                    <a:pt x="1810" y="8055"/>
                    <a:pt x="1" y="6246"/>
                    <a:pt x="59" y="4028"/>
                  </a:cubicBezTo>
                  <a:cubicBezTo>
                    <a:pt x="59" y="1810"/>
                    <a:pt x="1869" y="0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1" name="Google Shape;11451;p24"/>
            <p:cNvSpPr/>
            <p:nvPr/>
          </p:nvSpPr>
          <p:spPr>
            <a:xfrm>
              <a:off x="2829375" y="3356550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7997" y="4028"/>
                  </a:moveTo>
                  <a:cubicBezTo>
                    <a:pt x="7997" y="6246"/>
                    <a:pt x="6187" y="7997"/>
                    <a:pt x="4028" y="7997"/>
                  </a:cubicBezTo>
                  <a:cubicBezTo>
                    <a:pt x="1810" y="7997"/>
                    <a:pt x="0" y="6130"/>
                    <a:pt x="58" y="3912"/>
                  </a:cubicBezTo>
                  <a:cubicBezTo>
                    <a:pt x="58" y="1752"/>
                    <a:pt x="1926" y="1"/>
                    <a:pt x="4086" y="1"/>
                  </a:cubicBezTo>
                  <a:cubicBezTo>
                    <a:pt x="6246" y="59"/>
                    <a:pt x="8055" y="1869"/>
                    <a:pt x="7997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2" name="Google Shape;11452;p24"/>
            <p:cNvSpPr/>
            <p:nvPr/>
          </p:nvSpPr>
          <p:spPr>
            <a:xfrm>
              <a:off x="3075975" y="3603175"/>
              <a:ext cx="199950" cy="201400"/>
            </a:xfrm>
            <a:custGeom>
              <a:avLst/>
              <a:gdLst/>
              <a:ahLst/>
              <a:cxnLst/>
              <a:rect l="l" t="t" r="r" b="b"/>
              <a:pathLst>
                <a:path w="7998" h="8056" extrusionOk="0">
                  <a:moveTo>
                    <a:pt x="4087" y="0"/>
                  </a:moveTo>
                  <a:cubicBezTo>
                    <a:pt x="6246" y="59"/>
                    <a:pt x="7997" y="1868"/>
                    <a:pt x="7997" y="4028"/>
                  </a:cubicBezTo>
                  <a:cubicBezTo>
                    <a:pt x="7997" y="6246"/>
                    <a:pt x="6130" y="8055"/>
                    <a:pt x="3970" y="7997"/>
                  </a:cubicBezTo>
                  <a:cubicBezTo>
                    <a:pt x="1752" y="7939"/>
                    <a:pt x="1" y="6129"/>
                    <a:pt x="59" y="3970"/>
                  </a:cubicBezTo>
                  <a:cubicBezTo>
                    <a:pt x="59" y="1810"/>
                    <a:pt x="1869" y="0"/>
                    <a:pt x="40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3" name="Google Shape;11453;p24"/>
            <p:cNvSpPr/>
            <p:nvPr/>
          </p:nvSpPr>
          <p:spPr>
            <a:xfrm>
              <a:off x="4056600" y="1641925"/>
              <a:ext cx="198475" cy="198475"/>
            </a:xfrm>
            <a:custGeom>
              <a:avLst/>
              <a:gdLst/>
              <a:ahLst/>
              <a:cxnLst/>
              <a:rect l="l" t="t" r="r" b="b"/>
              <a:pathLst>
                <a:path w="7939" h="7939" extrusionOk="0">
                  <a:moveTo>
                    <a:pt x="3970" y="7939"/>
                  </a:moveTo>
                  <a:cubicBezTo>
                    <a:pt x="1810" y="7939"/>
                    <a:pt x="1" y="6129"/>
                    <a:pt x="1" y="3970"/>
                  </a:cubicBezTo>
                  <a:cubicBezTo>
                    <a:pt x="1" y="1810"/>
                    <a:pt x="1810" y="0"/>
                    <a:pt x="3970" y="0"/>
                  </a:cubicBezTo>
                  <a:cubicBezTo>
                    <a:pt x="6130" y="0"/>
                    <a:pt x="7939" y="1810"/>
                    <a:pt x="7939" y="3970"/>
                  </a:cubicBezTo>
                  <a:cubicBezTo>
                    <a:pt x="7939" y="6188"/>
                    <a:pt x="6130" y="7939"/>
                    <a:pt x="3970" y="793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4" name="Google Shape;11454;p24"/>
            <p:cNvSpPr/>
            <p:nvPr/>
          </p:nvSpPr>
          <p:spPr>
            <a:xfrm>
              <a:off x="4792075" y="2377400"/>
              <a:ext cx="199950" cy="199925"/>
            </a:xfrm>
            <a:custGeom>
              <a:avLst/>
              <a:gdLst/>
              <a:ahLst/>
              <a:cxnLst/>
              <a:rect l="l" t="t" r="r" b="b"/>
              <a:pathLst>
                <a:path w="7998" h="7997" extrusionOk="0">
                  <a:moveTo>
                    <a:pt x="3970" y="58"/>
                  </a:moveTo>
                  <a:cubicBezTo>
                    <a:pt x="6129" y="0"/>
                    <a:pt x="7939" y="1810"/>
                    <a:pt x="7939" y="3969"/>
                  </a:cubicBezTo>
                  <a:cubicBezTo>
                    <a:pt x="7997" y="6129"/>
                    <a:pt x="6188" y="7939"/>
                    <a:pt x="4028" y="7997"/>
                  </a:cubicBezTo>
                  <a:cubicBezTo>
                    <a:pt x="1868" y="7997"/>
                    <a:pt x="59" y="6246"/>
                    <a:pt x="0" y="4028"/>
                  </a:cubicBezTo>
                  <a:cubicBezTo>
                    <a:pt x="0" y="1926"/>
                    <a:pt x="1810" y="58"/>
                    <a:pt x="3970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5" name="Google Shape;11455;p24"/>
            <p:cNvSpPr/>
            <p:nvPr/>
          </p:nvSpPr>
          <p:spPr>
            <a:xfrm>
              <a:off x="4793525" y="31157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70" y="1"/>
                  </a:moveTo>
                  <a:cubicBezTo>
                    <a:pt x="6130" y="1"/>
                    <a:pt x="7881" y="1752"/>
                    <a:pt x="7881" y="3911"/>
                  </a:cubicBezTo>
                  <a:cubicBezTo>
                    <a:pt x="7881" y="6129"/>
                    <a:pt x="6071" y="7881"/>
                    <a:pt x="3853" y="7881"/>
                  </a:cubicBezTo>
                  <a:cubicBezTo>
                    <a:pt x="1693" y="7822"/>
                    <a:pt x="1" y="6071"/>
                    <a:pt x="1" y="3911"/>
                  </a:cubicBezTo>
                  <a:cubicBezTo>
                    <a:pt x="1" y="1693"/>
                    <a:pt x="1752" y="1"/>
                    <a:pt x="39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6" name="Google Shape;11456;p24"/>
            <p:cNvSpPr/>
            <p:nvPr/>
          </p:nvSpPr>
          <p:spPr>
            <a:xfrm>
              <a:off x="2584200" y="2622550"/>
              <a:ext cx="197025" cy="195550"/>
            </a:xfrm>
            <a:custGeom>
              <a:avLst/>
              <a:gdLst/>
              <a:ahLst/>
              <a:cxnLst/>
              <a:rect l="l" t="t" r="r" b="b"/>
              <a:pathLst>
                <a:path w="7881" h="7822" extrusionOk="0">
                  <a:moveTo>
                    <a:pt x="3912" y="7822"/>
                  </a:moveTo>
                  <a:cubicBezTo>
                    <a:pt x="1752" y="7822"/>
                    <a:pt x="1" y="6071"/>
                    <a:pt x="59" y="3911"/>
                  </a:cubicBezTo>
                  <a:cubicBezTo>
                    <a:pt x="59" y="1693"/>
                    <a:pt x="1810" y="0"/>
                    <a:pt x="3970" y="0"/>
                  </a:cubicBezTo>
                  <a:cubicBezTo>
                    <a:pt x="6188" y="0"/>
                    <a:pt x="7881" y="1751"/>
                    <a:pt x="7881" y="3970"/>
                  </a:cubicBezTo>
                  <a:cubicBezTo>
                    <a:pt x="7881" y="6129"/>
                    <a:pt x="6130" y="7822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7" name="Google Shape;11457;p24"/>
            <p:cNvSpPr/>
            <p:nvPr/>
          </p:nvSpPr>
          <p:spPr>
            <a:xfrm>
              <a:off x="3321125" y="16433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12" y="7822"/>
                  </a:moveTo>
                  <a:cubicBezTo>
                    <a:pt x="1694" y="7822"/>
                    <a:pt x="1" y="6071"/>
                    <a:pt x="1" y="3912"/>
                  </a:cubicBezTo>
                  <a:cubicBezTo>
                    <a:pt x="59" y="1694"/>
                    <a:pt x="1810" y="1"/>
                    <a:pt x="3970" y="1"/>
                  </a:cubicBezTo>
                  <a:cubicBezTo>
                    <a:pt x="6130" y="59"/>
                    <a:pt x="7881" y="1810"/>
                    <a:pt x="7823" y="3970"/>
                  </a:cubicBezTo>
                  <a:cubicBezTo>
                    <a:pt x="7823" y="6130"/>
                    <a:pt x="6071" y="7881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8" name="Google Shape;11458;p24"/>
            <p:cNvSpPr/>
            <p:nvPr/>
          </p:nvSpPr>
          <p:spPr>
            <a:xfrm>
              <a:off x="3812900" y="3851250"/>
              <a:ext cx="198500" cy="197025"/>
            </a:xfrm>
            <a:custGeom>
              <a:avLst/>
              <a:gdLst/>
              <a:ahLst/>
              <a:cxnLst/>
              <a:rect l="l" t="t" r="r" b="b"/>
              <a:pathLst>
                <a:path w="7940" h="7881" extrusionOk="0">
                  <a:moveTo>
                    <a:pt x="7939" y="3969"/>
                  </a:moveTo>
                  <a:cubicBezTo>
                    <a:pt x="7881" y="6188"/>
                    <a:pt x="6130" y="7880"/>
                    <a:pt x="3970" y="7880"/>
                  </a:cubicBezTo>
                  <a:cubicBezTo>
                    <a:pt x="1752" y="7880"/>
                    <a:pt x="1" y="6071"/>
                    <a:pt x="59" y="3911"/>
                  </a:cubicBezTo>
                  <a:cubicBezTo>
                    <a:pt x="117" y="1693"/>
                    <a:pt x="1869" y="0"/>
                    <a:pt x="4028" y="59"/>
                  </a:cubicBezTo>
                  <a:cubicBezTo>
                    <a:pt x="6188" y="59"/>
                    <a:pt x="7939" y="1810"/>
                    <a:pt x="7939" y="39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9" name="Google Shape;11459;p24"/>
            <p:cNvSpPr/>
            <p:nvPr/>
          </p:nvSpPr>
          <p:spPr>
            <a:xfrm>
              <a:off x="2585675" y="2869150"/>
              <a:ext cx="195550" cy="195575"/>
            </a:xfrm>
            <a:custGeom>
              <a:avLst/>
              <a:gdLst/>
              <a:ahLst/>
              <a:cxnLst/>
              <a:rect l="l" t="t" r="r" b="b"/>
              <a:pathLst>
                <a:path w="7822" h="7823" extrusionOk="0">
                  <a:moveTo>
                    <a:pt x="7822" y="3912"/>
                  </a:moveTo>
                  <a:cubicBezTo>
                    <a:pt x="7822" y="6071"/>
                    <a:pt x="6129" y="7823"/>
                    <a:pt x="3911" y="7823"/>
                  </a:cubicBezTo>
                  <a:cubicBezTo>
                    <a:pt x="1751" y="7823"/>
                    <a:pt x="0" y="6130"/>
                    <a:pt x="0" y="3970"/>
                  </a:cubicBezTo>
                  <a:cubicBezTo>
                    <a:pt x="0" y="1752"/>
                    <a:pt x="1693" y="59"/>
                    <a:pt x="3853" y="1"/>
                  </a:cubicBezTo>
                  <a:cubicBezTo>
                    <a:pt x="6071" y="1"/>
                    <a:pt x="7763" y="1752"/>
                    <a:pt x="7822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0" name="Google Shape;11460;p24"/>
            <p:cNvSpPr/>
            <p:nvPr/>
          </p:nvSpPr>
          <p:spPr>
            <a:xfrm>
              <a:off x="3567750" y="3851250"/>
              <a:ext cx="197025" cy="198475"/>
            </a:xfrm>
            <a:custGeom>
              <a:avLst/>
              <a:gdLst/>
              <a:ahLst/>
              <a:cxnLst/>
              <a:rect l="l" t="t" r="r" b="b"/>
              <a:pathLst>
                <a:path w="7881" h="7939" extrusionOk="0">
                  <a:moveTo>
                    <a:pt x="4028" y="59"/>
                  </a:moveTo>
                  <a:cubicBezTo>
                    <a:pt x="6188" y="117"/>
                    <a:pt x="7881" y="1868"/>
                    <a:pt x="7822" y="4028"/>
                  </a:cubicBezTo>
                  <a:cubicBezTo>
                    <a:pt x="7822" y="6246"/>
                    <a:pt x="6013" y="7939"/>
                    <a:pt x="3853" y="7880"/>
                  </a:cubicBezTo>
                  <a:cubicBezTo>
                    <a:pt x="1693" y="7822"/>
                    <a:pt x="1" y="6071"/>
                    <a:pt x="1" y="3853"/>
                  </a:cubicBezTo>
                  <a:cubicBezTo>
                    <a:pt x="59" y="1693"/>
                    <a:pt x="1868" y="0"/>
                    <a:pt x="4028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1" name="Google Shape;11461;p24"/>
            <p:cNvSpPr/>
            <p:nvPr/>
          </p:nvSpPr>
          <p:spPr>
            <a:xfrm>
              <a:off x="4551300" y="1891450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7763" y="3912"/>
                  </a:moveTo>
                  <a:cubicBezTo>
                    <a:pt x="7763" y="6071"/>
                    <a:pt x="6071" y="7764"/>
                    <a:pt x="3853" y="7764"/>
                  </a:cubicBezTo>
                  <a:cubicBezTo>
                    <a:pt x="1693" y="7764"/>
                    <a:pt x="0" y="6013"/>
                    <a:pt x="0" y="3853"/>
                  </a:cubicBezTo>
                  <a:cubicBezTo>
                    <a:pt x="0" y="1693"/>
                    <a:pt x="1751" y="1"/>
                    <a:pt x="3969" y="1"/>
                  </a:cubicBezTo>
                  <a:cubicBezTo>
                    <a:pt x="6129" y="1"/>
                    <a:pt x="7822" y="1693"/>
                    <a:pt x="7763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2" name="Google Shape;11462;p24"/>
            <p:cNvSpPr/>
            <p:nvPr/>
          </p:nvSpPr>
          <p:spPr>
            <a:xfrm>
              <a:off x="4059525" y="385270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3794" y="59"/>
                  </a:moveTo>
                  <a:cubicBezTo>
                    <a:pt x="5954" y="1"/>
                    <a:pt x="7705" y="1693"/>
                    <a:pt x="7705" y="3853"/>
                  </a:cubicBezTo>
                  <a:cubicBezTo>
                    <a:pt x="7705" y="6013"/>
                    <a:pt x="6013" y="7764"/>
                    <a:pt x="3853" y="7764"/>
                  </a:cubicBezTo>
                  <a:cubicBezTo>
                    <a:pt x="1693" y="7764"/>
                    <a:pt x="0" y="6071"/>
                    <a:pt x="0" y="3911"/>
                  </a:cubicBezTo>
                  <a:cubicBezTo>
                    <a:pt x="0" y="1752"/>
                    <a:pt x="1693" y="59"/>
                    <a:pt x="379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3" name="Google Shape;11463;p24"/>
            <p:cNvSpPr/>
            <p:nvPr/>
          </p:nvSpPr>
          <p:spPr>
            <a:xfrm>
              <a:off x="2585675" y="2380300"/>
              <a:ext cx="194100" cy="194125"/>
            </a:xfrm>
            <a:custGeom>
              <a:avLst/>
              <a:gdLst/>
              <a:ahLst/>
              <a:cxnLst/>
              <a:rect l="l" t="t" r="r" b="b"/>
              <a:pathLst>
                <a:path w="7764" h="7765" extrusionOk="0">
                  <a:moveTo>
                    <a:pt x="3911" y="59"/>
                  </a:moveTo>
                  <a:cubicBezTo>
                    <a:pt x="6071" y="59"/>
                    <a:pt x="7763" y="1810"/>
                    <a:pt x="7763" y="3912"/>
                  </a:cubicBezTo>
                  <a:cubicBezTo>
                    <a:pt x="7763" y="6071"/>
                    <a:pt x="6012" y="7764"/>
                    <a:pt x="3853" y="7764"/>
                  </a:cubicBezTo>
                  <a:cubicBezTo>
                    <a:pt x="1693" y="7764"/>
                    <a:pt x="0" y="6013"/>
                    <a:pt x="59" y="3853"/>
                  </a:cubicBezTo>
                  <a:cubicBezTo>
                    <a:pt x="59" y="1694"/>
                    <a:pt x="1810" y="1"/>
                    <a:pt x="391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4" name="Google Shape;11464;p24"/>
            <p:cNvSpPr/>
            <p:nvPr/>
          </p:nvSpPr>
          <p:spPr>
            <a:xfrm>
              <a:off x="3322600" y="3854175"/>
              <a:ext cx="192650" cy="192625"/>
            </a:xfrm>
            <a:custGeom>
              <a:avLst/>
              <a:gdLst/>
              <a:ahLst/>
              <a:cxnLst/>
              <a:rect l="l" t="t" r="r" b="b"/>
              <a:pathLst>
                <a:path w="7706" h="7705" extrusionOk="0">
                  <a:moveTo>
                    <a:pt x="7705" y="3852"/>
                  </a:moveTo>
                  <a:cubicBezTo>
                    <a:pt x="7705" y="5954"/>
                    <a:pt x="5954" y="7705"/>
                    <a:pt x="3853" y="7705"/>
                  </a:cubicBezTo>
                  <a:cubicBezTo>
                    <a:pt x="1751" y="7705"/>
                    <a:pt x="0" y="5954"/>
                    <a:pt x="0" y="3852"/>
                  </a:cubicBezTo>
                  <a:cubicBezTo>
                    <a:pt x="0" y="1693"/>
                    <a:pt x="1751" y="0"/>
                    <a:pt x="3911" y="0"/>
                  </a:cubicBezTo>
                  <a:cubicBezTo>
                    <a:pt x="6012" y="0"/>
                    <a:pt x="7705" y="1751"/>
                    <a:pt x="7705" y="38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5" name="Google Shape;11465;p24"/>
            <p:cNvSpPr/>
            <p:nvPr/>
          </p:nvSpPr>
          <p:spPr>
            <a:xfrm>
              <a:off x="2585675" y="3117225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3969" y="1"/>
                  </a:moveTo>
                  <a:cubicBezTo>
                    <a:pt x="6071" y="59"/>
                    <a:pt x="7822" y="1869"/>
                    <a:pt x="7763" y="3970"/>
                  </a:cubicBezTo>
                  <a:cubicBezTo>
                    <a:pt x="7705" y="6071"/>
                    <a:pt x="5954" y="7764"/>
                    <a:pt x="3853" y="7706"/>
                  </a:cubicBezTo>
                  <a:cubicBezTo>
                    <a:pt x="1751" y="7706"/>
                    <a:pt x="0" y="5896"/>
                    <a:pt x="59" y="3795"/>
                  </a:cubicBezTo>
                  <a:cubicBezTo>
                    <a:pt x="117" y="1694"/>
                    <a:pt x="1868" y="1"/>
                    <a:pt x="39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6" name="Google Shape;11466;p24"/>
            <p:cNvSpPr/>
            <p:nvPr/>
          </p:nvSpPr>
          <p:spPr>
            <a:xfrm>
              <a:off x="4795000" y="2133700"/>
              <a:ext cx="192625" cy="194100"/>
            </a:xfrm>
            <a:custGeom>
              <a:avLst/>
              <a:gdLst/>
              <a:ahLst/>
              <a:cxnLst/>
              <a:rect l="l" t="t" r="r" b="b"/>
              <a:pathLst>
                <a:path w="7705" h="7764" extrusionOk="0">
                  <a:moveTo>
                    <a:pt x="3911" y="7764"/>
                  </a:moveTo>
                  <a:cubicBezTo>
                    <a:pt x="1810" y="7764"/>
                    <a:pt x="58" y="6012"/>
                    <a:pt x="0" y="3911"/>
                  </a:cubicBezTo>
                  <a:cubicBezTo>
                    <a:pt x="0" y="1810"/>
                    <a:pt x="1751" y="59"/>
                    <a:pt x="3853" y="59"/>
                  </a:cubicBezTo>
                  <a:cubicBezTo>
                    <a:pt x="5954" y="0"/>
                    <a:pt x="7705" y="1751"/>
                    <a:pt x="7705" y="3911"/>
                  </a:cubicBezTo>
                  <a:cubicBezTo>
                    <a:pt x="7705" y="5954"/>
                    <a:pt x="6012" y="7705"/>
                    <a:pt x="3911" y="776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7" name="Google Shape;11467;p24"/>
            <p:cNvSpPr/>
            <p:nvPr/>
          </p:nvSpPr>
          <p:spPr>
            <a:xfrm>
              <a:off x="4306125" y="164485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7706" y="3911"/>
                  </a:moveTo>
                  <a:cubicBezTo>
                    <a:pt x="7648" y="6012"/>
                    <a:pt x="5896" y="7763"/>
                    <a:pt x="3737" y="7705"/>
                  </a:cubicBezTo>
                  <a:cubicBezTo>
                    <a:pt x="1694" y="7647"/>
                    <a:pt x="1" y="5896"/>
                    <a:pt x="1" y="3794"/>
                  </a:cubicBezTo>
                  <a:cubicBezTo>
                    <a:pt x="1" y="1693"/>
                    <a:pt x="1810" y="0"/>
                    <a:pt x="3912" y="0"/>
                  </a:cubicBezTo>
                  <a:cubicBezTo>
                    <a:pt x="6013" y="59"/>
                    <a:pt x="7706" y="1810"/>
                    <a:pt x="7706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8" name="Google Shape;11468;p24"/>
            <p:cNvSpPr/>
            <p:nvPr/>
          </p:nvSpPr>
          <p:spPr>
            <a:xfrm>
              <a:off x="4546925" y="3606100"/>
              <a:ext cx="195550" cy="194100"/>
            </a:xfrm>
            <a:custGeom>
              <a:avLst/>
              <a:gdLst/>
              <a:ahLst/>
              <a:cxnLst/>
              <a:rect l="l" t="t" r="r" b="b"/>
              <a:pathLst>
                <a:path w="7822" h="7764" extrusionOk="0">
                  <a:moveTo>
                    <a:pt x="3853" y="7763"/>
                  </a:moveTo>
                  <a:cubicBezTo>
                    <a:pt x="1751" y="7705"/>
                    <a:pt x="0" y="5895"/>
                    <a:pt x="58" y="3794"/>
                  </a:cubicBezTo>
                  <a:cubicBezTo>
                    <a:pt x="117" y="1693"/>
                    <a:pt x="1926" y="0"/>
                    <a:pt x="3969" y="58"/>
                  </a:cubicBezTo>
                  <a:cubicBezTo>
                    <a:pt x="6129" y="117"/>
                    <a:pt x="7822" y="1868"/>
                    <a:pt x="7763" y="4028"/>
                  </a:cubicBezTo>
                  <a:cubicBezTo>
                    <a:pt x="7705" y="6071"/>
                    <a:pt x="5954" y="7763"/>
                    <a:pt x="3853" y="77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9" name="Google Shape;11469;p24"/>
            <p:cNvSpPr/>
            <p:nvPr/>
          </p:nvSpPr>
          <p:spPr>
            <a:xfrm>
              <a:off x="2832275" y="1887075"/>
              <a:ext cx="194125" cy="194100"/>
            </a:xfrm>
            <a:custGeom>
              <a:avLst/>
              <a:gdLst/>
              <a:ahLst/>
              <a:cxnLst/>
              <a:rect l="l" t="t" r="r" b="b"/>
              <a:pathLst>
                <a:path w="7765" h="7764" extrusionOk="0">
                  <a:moveTo>
                    <a:pt x="7764" y="3911"/>
                  </a:moveTo>
                  <a:cubicBezTo>
                    <a:pt x="7706" y="6013"/>
                    <a:pt x="5955" y="7764"/>
                    <a:pt x="3912" y="7706"/>
                  </a:cubicBezTo>
                  <a:cubicBezTo>
                    <a:pt x="1752" y="7706"/>
                    <a:pt x="1" y="5954"/>
                    <a:pt x="59" y="3795"/>
                  </a:cubicBezTo>
                  <a:cubicBezTo>
                    <a:pt x="118" y="1693"/>
                    <a:pt x="1869" y="1"/>
                    <a:pt x="3970" y="59"/>
                  </a:cubicBezTo>
                  <a:cubicBezTo>
                    <a:pt x="6071" y="59"/>
                    <a:pt x="7764" y="1810"/>
                    <a:pt x="7764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0" name="Google Shape;11470;p24"/>
            <p:cNvSpPr/>
            <p:nvPr/>
          </p:nvSpPr>
          <p:spPr>
            <a:xfrm>
              <a:off x="4796450" y="3362400"/>
              <a:ext cx="191175" cy="189725"/>
            </a:xfrm>
            <a:custGeom>
              <a:avLst/>
              <a:gdLst/>
              <a:ahLst/>
              <a:cxnLst/>
              <a:rect l="l" t="t" r="r" b="b"/>
              <a:pathLst>
                <a:path w="7647" h="7589" extrusionOk="0">
                  <a:moveTo>
                    <a:pt x="3795" y="0"/>
                  </a:moveTo>
                  <a:cubicBezTo>
                    <a:pt x="5896" y="0"/>
                    <a:pt x="7647" y="1751"/>
                    <a:pt x="7589" y="3794"/>
                  </a:cubicBezTo>
                  <a:cubicBezTo>
                    <a:pt x="7589" y="5896"/>
                    <a:pt x="5896" y="7588"/>
                    <a:pt x="3795" y="7588"/>
                  </a:cubicBezTo>
                  <a:cubicBezTo>
                    <a:pt x="1693" y="7588"/>
                    <a:pt x="0" y="5837"/>
                    <a:pt x="0" y="3736"/>
                  </a:cubicBezTo>
                  <a:cubicBezTo>
                    <a:pt x="0" y="1693"/>
                    <a:pt x="1752" y="0"/>
                    <a:pt x="379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1" name="Google Shape;11471;p24"/>
            <p:cNvSpPr/>
            <p:nvPr/>
          </p:nvSpPr>
          <p:spPr>
            <a:xfrm>
              <a:off x="3081825" y="1646300"/>
              <a:ext cx="189725" cy="191200"/>
            </a:xfrm>
            <a:custGeom>
              <a:avLst/>
              <a:gdLst/>
              <a:ahLst/>
              <a:cxnLst/>
              <a:rect l="l" t="t" r="r" b="b"/>
              <a:pathLst>
                <a:path w="7589" h="7648" extrusionOk="0">
                  <a:moveTo>
                    <a:pt x="3794" y="1"/>
                  </a:moveTo>
                  <a:cubicBezTo>
                    <a:pt x="5837" y="1"/>
                    <a:pt x="7588" y="1752"/>
                    <a:pt x="7588" y="3853"/>
                  </a:cubicBezTo>
                  <a:cubicBezTo>
                    <a:pt x="7588" y="5896"/>
                    <a:pt x="5896" y="7589"/>
                    <a:pt x="3794" y="7589"/>
                  </a:cubicBezTo>
                  <a:cubicBezTo>
                    <a:pt x="1751" y="7647"/>
                    <a:pt x="0" y="5896"/>
                    <a:pt x="0" y="3795"/>
                  </a:cubicBezTo>
                  <a:cubicBezTo>
                    <a:pt x="0" y="1693"/>
                    <a:pt x="1693" y="1"/>
                    <a:pt x="3794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2" name="Google Shape;11472;p24"/>
            <p:cNvSpPr/>
            <p:nvPr/>
          </p:nvSpPr>
          <p:spPr>
            <a:xfrm>
              <a:off x="2835200" y="3609000"/>
              <a:ext cx="189725" cy="189725"/>
            </a:xfrm>
            <a:custGeom>
              <a:avLst/>
              <a:gdLst/>
              <a:ahLst/>
              <a:cxnLst/>
              <a:rect l="l" t="t" r="r" b="b"/>
              <a:pathLst>
                <a:path w="7589" h="7589" extrusionOk="0">
                  <a:moveTo>
                    <a:pt x="3795" y="1"/>
                  </a:moveTo>
                  <a:cubicBezTo>
                    <a:pt x="5896" y="59"/>
                    <a:pt x="7589" y="1752"/>
                    <a:pt x="7530" y="3795"/>
                  </a:cubicBezTo>
                  <a:cubicBezTo>
                    <a:pt x="7530" y="5896"/>
                    <a:pt x="5838" y="7589"/>
                    <a:pt x="3736" y="7531"/>
                  </a:cubicBezTo>
                  <a:cubicBezTo>
                    <a:pt x="1635" y="7531"/>
                    <a:pt x="1" y="5838"/>
                    <a:pt x="1" y="3737"/>
                  </a:cubicBezTo>
                  <a:cubicBezTo>
                    <a:pt x="59" y="1635"/>
                    <a:pt x="1752" y="1"/>
                    <a:pt x="379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3" name="Google Shape;11473;p24"/>
            <p:cNvSpPr/>
            <p:nvPr/>
          </p:nvSpPr>
          <p:spPr>
            <a:xfrm>
              <a:off x="4309050" y="3855625"/>
              <a:ext cx="186825" cy="188275"/>
            </a:xfrm>
            <a:custGeom>
              <a:avLst/>
              <a:gdLst/>
              <a:ahLst/>
              <a:cxnLst/>
              <a:rect l="l" t="t" r="r" b="b"/>
              <a:pathLst>
                <a:path w="7473" h="7531" extrusionOk="0">
                  <a:moveTo>
                    <a:pt x="3736" y="7530"/>
                  </a:moveTo>
                  <a:cubicBezTo>
                    <a:pt x="1635" y="7530"/>
                    <a:pt x="1" y="5896"/>
                    <a:pt x="1" y="3794"/>
                  </a:cubicBezTo>
                  <a:cubicBezTo>
                    <a:pt x="1" y="1693"/>
                    <a:pt x="1635" y="0"/>
                    <a:pt x="3736" y="59"/>
                  </a:cubicBezTo>
                  <a:cubicBezTo>
                    <a:pt x="5838" y="59"/>
                    <a:pt x="7472" y="1693"/>
                    <a:pt x="7472" y="3736"/>
                  </a:cubicBezTo>
                  <a:cubicBezTo>
                    <a:pt x="7472" y="5837"/>
                    <a:pt x="5838" y="7530"/>
                    <a:pt x="3736" y="75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4" name="Google Shape;11474;p24"/>
            <p:cNvSpPr/>
            <p:nvPr/>
          </p:nvSpPr>
          <p:spPr>
            <a:xfrm>
              <a:off x="2590050" y="213660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3736" y="7531"/>
                  </a:moveTo>
                  <a:cubicBezTo>
                    <a:pt x="1635" y="7531"/>
                    <a:pt x="0" y="5896"/>
                    <a:pt x="0" y="3737"/>
                  </a:cubicBezTo>
                  <a:cubicBezTo>
                    <a:pt x="0" y="1694"/>
                    <a:pt x="1635" y="59"/>
                    <a:pt x="3678" y="59"/>
                  </a:cubicBezTo>
                  <a:cubicBezTo>
                    <a:pt x="5837" y="1"/>
                    <a:pt x="7472" y="1694"/>
                    <a:pt x="7472" y="3795"/>
                  </a:cubicBezTo>
                  <a:cubicBezTo>
                    <a:pt x="7472" y="5896"/>
                    <a:pt x="5837" y="7531"/>
                    <a:pt x="3736" y="753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5" name="Google Shape;11475;p24"/>
            <p:cNvSpPr/>
            <p:nvPr/>
          </p:nvSpPr>
          <p:spPr>
            <a:xfrm>
              <a:off x="2590050" y="3363850"/>
              <a:ext cx="186800" cy="186800"/>
            </a:xfrm>
            <a:custGeom>
              <a:avLst/>
              <a:gdLst/>
              <a:ahLst/>
              <a:cxnLst/>
              <a:rect l="l" t="t" r="r" b="b"/>
              <a:pathLst>
                <a:path w="7472" h="7472" extrusionOk="0">
                  <a:moveTo>
                    <a:pt x="3736" y="1"/>
                  </a:moveTo>
                  <a:cubicBezTo>
                    <a:pt x="5837" y="59"/>
                    <a:pt x="7472" y="1693"/>
                    <a:pt x="7413" y="3795"/>
                  </a:cubicBezTo>
                  <a:cubicBezTo>
                    <a:pt x="7413" y="5838"/>
                    <a:pt x="5721" y="7472"/>
                    <a:pt x="3678" y="7414"/>
                  </a:cubicBezTo>
                  <a:cubicBezTo>
                    <a:pt x="1635" y="7414"/>
                    <a:pt x="0" y="5721"/>
                    <a:pt x="0" y="3678"/>
                  </a:cubicBezTo>
                  <a:cubicBezTo>
                    <a:pt x="0" y="1635"/>
                    <a:pt x="1693" y="1"/>
                    <a:pt x="37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6" name="Google Shape;11476;p24"/>
            <p:cNvSpPr/>
            <p:nvPr/>
          </p:nvSpPr>
          <p:spPr>
            <a:xfrm>
              <a:off x="3083275" y="3857075"/>
              <a:ext cx="186800" cy="185350"/>
            </a:xfrm>
            <a:custGeom>
              <a:avLst/>
              <a:gdLst/>
              <a:ahLst/>
              <a:cxnLst/>
              <a:rect l="l" t="t" r="r" b="b"/>
              <a:pathLst>
                <a:path w="7472" h="7414" extrusionOk="0">
                  <a:moveTo>
                    <a:pt x="7414" y="3678"/>
                  </a:moveTo>
                  <a:cubicBezTo>
                    <a:pt x="7472" y="5779"/>
                    <a:pt x="5779" y="7414"/>
                    <a:pt x="3736" y="7414"/>
                  </a:cubicBezTo>
                  <a:cubicBezTo>
                    <a:pt x="1693" y="7414"/>
                    <a:pt x="1" y="5779"/>
                    <a:pt x="59" y="3736"/>
                  </a:cubicBezTo>
                  <a:cubicBezTo>
                    <a:pt x="59" y="1694"/>
                    <a:pt x="1693" y="59"/>
                    <a:pt x="3678" y="1"/>
                  </a:cubicBezTo>
                  <a:cubicBezTo>
                    <a:pt x="5779" y="1"/>
                    <a:pt x="7414" y="1635"/>
                    <a:pt x="7472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7" name="Google Shape;11477;p24"/>
            <p:cNvSpPr/>
            <p:nvPr/>
          </p:nvSpPr>
          <p:spPr>
            <a:xfrm>
              <a:off x="5045975" y="2628375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737" y="7414"/>
                  </a:moveTo>
                  <a:cubicBezTo>
                    <a:pt x="1635" y="7414"/>
                    <a:pt x="1" y="5721"/>
                    <a:pt x="1" y="3678"/>
                  </a:cubicBezTo>
                  <a:cubicBezTo>
                    <a:pt x="1" y="1635"/>
                    <a:pt x="1635" y="1"/>
                    <a:pt x="3737" y="1"/>
                  </a:cubicBez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79" y="7414"/>
                    <a:pt x="3737" y="74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8" name="Google Shape;11478;p24"/>
            <p:cNvSpPr/>
            <p:nvPr/>
          </p:nvSpPr>
          <p:spPr>
            <a:xfrm>
              <a:off x="3818750" y="1401150"/>
              <a:ext cx="188275" cy="186800"/>
            </a:xfrm>
            <a:custGeom>
              <a:avLst/>
              <a:gdLst/>
              <a:ahLst/>
              <a:cxnLst/>
              <a:rect l="l" t="t" r="r" b="b"/>
              <a:pathLst>
                <a:path w="7531" h="7472" extrusionOk="0">
                  <a:moveTo>
                    <a:pt x="59" y="3678"/>
                  </a:moveTo>
                  <a:cubicBezTo>
                    <a:pt x="59" y="1635"/>
                    <a:pt x="1751" y="0"/>
                    <a:pt x="3853" y="59"/>
                  </a:cubicBezTo>
                  <a:cubicBezTo>
                    <a:pt x="5896" y="59"/>
                    <a:pt x="7530" y="1810"/>
                    <a:pt x="7472" y="3853"/>
                  </a:cubicBezTo>
                  <a:cubicBezTo>
                    <a:pt x="7413" y="5837"/>
                    <a:pt x="5721" y="7472"/>
                    <a:pt x="3736" y="7472"/>
                  </a:cubicBezTo>
                  <a:cubicBezTo>
                    <a:pt x="1693" y="7413"/>
                    <a:pt x="0" y="5721"/>
                    <a:pt x="59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9" name="Google Shape;11479;p24"/>
            <p:cNvSpPr/>
            <p:nvPr/>
          </p:nvSpPr>
          <p:spPr>
            <a:xfrm>
              <a:off x="5045975" y="2875000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678" y="0"/>
                  </a:moveTo>
                  <a:cubicBezTo>
                    <a:pt x="5721" y="0"/>
                    <a:pt x="7414" y="1693"/>
                    <a:pt x="7414" y="3736"/>
                  </a:cubicBezTo>
                  <a:cubicBezTo>
                    <a:pt x="7355" y="5721"/>
                    <a:pt x="5721" y="7413"/>
                    <a:pt x="3678" y="7413"/>
                  </a:cubicBezTo>
                  <a:cubicBezTo>
                    <a:pt x="1635" y="7413"/>
                    <a:pt x="1" y="5721"/>
                    <a:pt x="1" y="3678"/>
                  </a:cubicBezTo>
                  <a:cubicBezTo>
                    <a:pt x="1" y="1635"/>
                    <a:pt x="1694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0" name="Google Shape;11480;p24"/>
            <p:cNvSpPr/>
            <p:nvPr/>
          </p:nvSpPr>
          <p:spPr>
            <a:xfrm>
              <a:off x="3573575" y="1402600"/>
              <a:ext cx="185375" cy="185350"/>
            </a:xfrm>
            <a:custGeom>
              <a:avLst/>
              <a:gdLst/>
              <a:ahLst/>
              <a:cxnLst/>
              <a:rect l="l" t="t" r="r" b="b"/>
              <a:pathLst>
                <a:path w="7415" h="7414" extrusionOk="0">
                  <a:moveTo>
                    <a:pt x="3678" y="1"/>
                  </a:move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21" y="7414"/>
                    <a:pt x="3678" y="7355"/>
                  </a:cubicBezTo>
                  <a:cubicBezTo>
                    <a:pt x="1635" y="7355"/>
                    <a:pt x="1" y="5663"/>
                    <a:pt x="1" y="3678"/>
                  </a:cubicBezTo>
                  <a:cubicBezTo>
                    <a:pt x="1" y="1635"/>
                    <a:pt x="1694" y="1"/>
                    <a:pt x="36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1" name="Google Shape;11481;p24"/>
            <p:cNvSpPr/>
            <p:nvPr/>
          </p:nvSpPr>
          <p:spPr>
            <a:xfrm>
              <a:off x="4799375" y="1895825"/>
              <a:ext cx="183875" cy="183900"/>
            </a:xfrm>
            <a:custGeom>
              <a:avLst/>
              <a:gdLst/>
              <a:ahLst/>
              <a:cxnLst/>
              <a:rect l="l" t="t" r="r" b="b"/>
              <a:pathLst>
                <a:path w="7355" h="7356" extrusionOk="0">
                  <a:moveTo>
                    <a:pt x="3678" y="7356"/>
                  </a:moveTo>
                  <a:cubicBezTo>
                    <a:pt x="1693" y="7356"/>
                    <a:pt x="0" y="5663"/>
                    <a:pt x="0" y="3678"/>
                  </a:cubicBezTo>
                  <a:cubicBezTo>
                    <a:pt x="59" y="1635"/>
                    <a:pt x="1751" y="1"/>
                    <a:pt x="3736" y="1"/>
                  </a:cubicBezTo>
                  <a:cubicBezTo>
                    <a:pt x="5720" y="59"/>
                    <a:pt x="7355" y="1694"/>
                    <a:pt x="7355" y="3678"/>
                  </a:cubicBezTo>
                  <a:cubicBezTo>
                    <a:pt x="7355" y="5663"/>
                    <a:pt x="5662" y="7356"/>
                    <a:pt x="3678" y="735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2" name="Google Shape;11482;p24"/>
            <p:cNvSpPr/>
            <p:nvPr/>
          </p:nvSpPr>
          <p:spPr>
            <a:xfrm>
              <a:off x="5045975" y="238615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355" y="3678"/>
                  </a:moveTo>
                  <a:cubicBezTo>
                    <a:pt x="7355" y="5662"/>
                    <a:pt x="5721" y="7355"/>
                    <a:pt x="3678" y="7355"/>
                  </a:cubicBezTo>
                  <a:cubicBezTo>
                    <a:pt x="1694" y="7355"/>
                    <a:pt x="1" y="5662"/>
                    <a:pt x="1" y="3619"/>
                  </a:cubicBezTo>
                  <a:cubicBezTo>
                    <a:pt x="59" y="1693"/>
                    <a:pt x="1694" y="0"/>
                    <a:pt x="3678" y="0"/>
                  </a:cubicBezTo>
                  <a:cubicBezTo>
                    <a:pt x="5663" y="0"/>
                    <a:pt x="7355" y="1635"/>
                    <a:pt x="7355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3" name="Google Shape;11483;p24"/>
            <p:cNvSpPr/>
            <p:nvPr/>
          </p:nvSpPr>
          <p:spPr>
            <a:xfrm>
              <a:off x="4557125" y="1649225"/>
              <a:ext cx="183900" cy="185350"/>
            </a:xfrm>
            <a:custGeom>
              <a:avLst/>
              <a:gdLst/>
              <a:ahLst/>
              <a:cxnLst/>
              <a:rect l="l" t="t" r="r" b="b"/>
              <a:pathLst>
                <a:path w="7356" h="7414" extrusionOk="0">
                  <a:moveTo>
                    <a:pt x="3678" y="0"/>
                  </a:moveTo>
                  <a:cubicBezTo>
                    <a:pt x="5663" y="0"/>
                    <a:pt x="7355" y="1693"/>
                    <a:pt x="7355" y="3736"/>
                  </a:cubicBezTo>
                  <a:cubicBezTo>
                    <a:pt x="7355" y="5721"/>
                    <a:pt x="5663" y="7413"/>
                    <a:pt x="3620" y="7355"/>
                  </a:cubicBezTo>
                  <a:cubicBezTo>
                    <a:pt x="1635" y="7355"/>
                    <a:pt x="1" y="5721"/>
                    <a:pt x="1" y="3736"/>
                  </a:cubicBezTo>
                  <a:cubicBezTo>
                    <a:pt x="1" y="1693"/>
                    <a:pt x="1635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4" name="Google Shape;11484;p24"/>
            <p:cNvSpPr/>
            <p:nvPr/>
          </p:nvSpPr>
          <p:spPr>
            <a:xfrm>
              <a:off x="4062450" y="140115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7355" y="3853"/>
                  </a:moveTo>
                  <a:cubicBezTo>
                    <a:pt x="7296" y="5896"/>
                    <a:pt x="5545" y="7530"/>
                    <a:pt x="3561" y="7413"/>
                  </a:cubicBezTo>
                  <a:cubicBezTo>
                    <a:pt x="1576" y="7297"/>
                    <a:pt x="0" y="5604"/>
                    <a:pt x="58" y="3619"/>
                  </a:cubicBezTo>
                  <a:cubicBezTo>
                    <a:pt x="175" y="1576"/>
                    <a:pt x="1926" y="0"/>
                    <a:pt x="3853" y="117"/>
                  </a:cubicBezTo>
                  <a:cubicBezTo>
                    <a:pt x="5896" y="234"/>
                    <a:pt x="7472" y="1926"/>
                    <a:pt x="7355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5" name="Google Shape;11485;p24"/>
            <p:cNvSpPr/>
            <p:nvPr/>
          </p:nvSpPr>
          <p:spPr>
            <a:xfrm>
              <a:off x="3326975" y="140260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297" y="3795"/>
                  </a:moveTo>
                  <a:cubicBezTo>
                    <a:pt x="7238" y="5838"/>
                    <a:pt x="5604" y="7355"/>
                    <a:pt x="3619" y="7297"/>
                  </a:cubicBezTo>
                  <a:cubicBezTo>
                    <a:pt x="1576" y="7239"/>
                    <a:pt x="0" y="5604"/>
                    <a:pt x="59" y="3620"/>
                  </a:cubicBezTo>
                  <a:cubicBezTo>
                    <a:pt x="117" y="1577"/>
                    <a:pt x="1810" y="1"/>
                    <a:pt x="3794" y="59"/>
                  </a:cubicBezTo>
                  <a:cubicBezTo>
                    <a:pt x="5837" y="117"/>
                    <a:pt x="7355" y="1810"/>
                    <a:pt x="7297" y="37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6" name="Google Shape;11486;p24"/>
            <p:cNvSpPr/>
            <p:nvPr/>
          </p:nvSpPr>
          <p:spPr>
            <a:xfrm>
              <a:off x="5047450" y="3123075"/>
              <a:ext cx="182425" cy="182425"/>
            </a:xfrm>
            <a:custGeom>
              <a:avLst/>
              <a:gdLst/>
              <a:ahLst/>
              <a:cxnLst/>
              <a:rect l="l" t="t" r="r" b="b"/>
              <a:pathLst>
                <a:path w="7297" h="7297" extrusionOk="0">
                  <a:moveTo>
                    <a:pt x="7296" y="3619"/>
                  </a:moveTo>
                  <a:cubicBezTo>
                    <a:pt x="7296" y="5604"/>
                    <a:pt x="5662" y="7238"/>
                    <a:pt x="3678" y="7297"/>
                  </a:cubicBezTo>
                  <a:cubicBezTo>
                    <a:pt x="1635" y="7297"/>
                    <a:pt x="0" y="5662"/>
                    <a:pt x="0" y="3678"/>
                  </a:cubicBezTo>
                  <a:cubicBezTo>
                    <a:pt x="0" y="1635"/>
                    <a:pt x="1635" y="0"/>
                    <a:pt x="3619" y="0"/>
                  </a:cubicBezTo>
                  <a:cubicBezTo>
                    <a:pt x="5604" y="0"/>
                    <a:pt x="7238" y="1635"/>
                    <a:pt x="7296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7" name="Google Shape;11487;p24"/>
            <p:cNvSpPr/>
            <p:nvPr/>
          </p:nvSpPr>
          <p:spPr>
            <a:xfrm>
              <a:off x="3821650" y="4102250"/>
              <a:ext cx="180975" cy="180950"/>
            </a:xfrm>
            <a:custGeom>
              <a:avLst/>
              <a:gdLst/>
              <a:ahLst/>
              <a:cxnLst/>
              <a:rect l="l" t="t" r="r" b="b"/>
              <a:pathLst>
                <a:path w="7239" h="7238" extrusionOk="0">
                  <a:moveTo>
                    <a:pt x="7239" y="3619"/>
                  </a:moveTo>
                  <a:cubicBezTo>
                    <a:pt x="7239" y="5662"/>
                    <a:pt x="5663" y="7238"/>
                    <a:pt x="3620" y="7238"/>
                  </a:cubicBezTo>
                  <a:cubicBezTo>
                    <a:pt x="1577" y="7238"/>
                    <a:pt x="1" y="5604"/>
                    <a:pt x="59" y="3619"/>
                  </a:cubicBezTo>
                  <a:cubicBezTo>
                    <a:pt x="59" y="1634"/>
                    <a:pt x="1635" y="58"/>
                    <a:pt x="3620" y="58"/>
                  </a:cubicBezTo>
                  <a:cubicBezTo>
                    <a:pt x="5605" y="0"/>
                    <a:pt x="7239" y="1634"/>
                    <a:pt x="723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8" name="Google Shape;11488;p24"/>
            <p:cNvSpPr/>
            <p:nvPr/>
          </p:nvSpPr>
          <p:spPr>
            <a:xfrm>
              <a:off x="3576500" y="4103700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546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20" y="0"/>
                  </a:cubicBezTo>
                  <a:cubicBezTo>
                    <a:pt x="5604" y="0"/>
                    <a:pt x="7180" y="1518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9" name="Google Shape;11489;p24"/>
            <p:cNvSpPr/>
            <p:nvPr/>
          </p:nvSpPr>
          <p:spPr>
            <a:xfrm>
              <a:off x="2350725" y="2629850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3561" y="59"/>
                  </a:moveTo>
                  <a:cubicBezTo>
                    <a:pt x="5604" y="0"/>
                    <a:pt x="7180" y="1635"/>
                    <a:pt x="7180" y="3619"/>
                  </a:cubicBezTo>
                  <a:cubicBezTo>
                    <a:pt x="7180" y="5604"/>
                    <a:pt x="5604" y="7180"/>
                    <a:pt x="3619" y="7238"/>
                  </a:cubicBezTo>
                  <a:cubicBezTo>
                    <a:pt x="1577" y="7238"/>
                    <a:pt x="1" y="5662"/>
                    <a:pt x="1" y="3619"/>
                  </a:cubicBezTo>
                  <a:cubicBezTo>
                    <a:pt x="1" y="1635"/>
                    <a:pt x="1577" y="59"/>
                    <a:pt x="35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0" name="Google Shape;11490;p24"/>
            <p:cNvSpPr/>
            <p:nvPr/>
          </p:nvSpPr>
          <p:spPr>
            <a:xfrm>
              <a:off x="4802275" y="3613375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7180" y="3562"/>
                  </a:moveTo>
                  <a:cubicBezTo>
                    <a:pt x="7180" y="5604"/>
                    <a:pt x="5604" y="7239"/>
                    <a:pt x="3562" y="7180"/>
                  </a:cubicBezTo>
                  <a:cubicBezTo>
                    <a:pt x="1577" y="7180"/>
                    <a:pt x="1" y="5604"/>
                    <a:pt x="1" y="3620"/>
                  </a:cubicBezTo>
                  <a:cubicBezTo>
                    <a:pt x="1" y="1577"/>
                    <a:pt x="1577" y="1"/>
                    <a:pt x="3620" y="1"/>
                  </a:cubicBezTo>
                  <a:cubicBezTo>
                    <a:pt x="5604" y="1"/>
                    <a:pt x="7180" y="1577"/>
                    <a:pt x="7180" y="35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1" name="Google Shape;11491;p24"/>
            <p:cNvSpPr/>
            <p:nvPr/>
          </p:nvSpPr>
          <p:spPr>
            <a:xfrm>
              <a:off x="2839575" y="1652125"/>
              <a:ext cx="179525" cy="179525"/>
            </a:xfrm>
            <a:custGeom>
              <a:avLst/>
              <a:gdLst/>
              <a:ahLst/>
              <a:cxnLst/>
              <a:rect l="l" t="t" r="r" b="b"/>
              <a:pathLst>
                <a:path w="7181" h="7181" extrusionOk="0">
                  <a:moveTo>
                    <a:pt x="7180" y="3620"/>
                  </a:moveTo>
                  <a:cubicBezTo>
                    <a:pt x="7180" y="5605"/>
                    <a:pt x="5604" y="7181"/>
                    <a:pt x="3561" y="7181"/>
                  </a:cubicBezTo>
                  <a:cubicBezTo>
                    <a:pt x="1577" y="7122"/>
                    <a:pt x="1" y="5546"/>
                    <a:pt x="59" y="3562"/>
                  </a:cubicBezTo>
                  <a:cubicBezTo>
                    <a:pt x="59" y="1519"/>
                    <a:pt x="1635" y="1"/>
                    <a:pt x="3678" y="1"/>
                  </a:cubicBezTo>
                  <a:cubicBezTo>
                    <a:pt x="5663" y="1"/>
                    <a:pt x="7180" y="1577"/>
                    <a:pt x="7180" y="36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2" name="Google Shape;11492;p24"/>
            <p:cNvSpPr/>
            <p:nvPr/>
          </p:nvSpPr>
          <p:spPr>
            <a:xfrm>
              <a:off x="2594425" y="1894375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03" y="7180"/>
                  </a:moveTo>
                  <a:cubicBezTo>
                    <a:pt x="1518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59"/>
                  </a:cubicBezTo>
                  <a:cubicBezTo>
                    <a:pt x="5546" y="59"/>
                    <a:pt x="7122" y="1635"/>
                    <a:pt x="7122" y="3619"/>
                  </a:cubicBezTo>
                  <a:cubicBezTo>
                    <a:pt x="7122" y="5604"/>
                    <a:pt x="5487" y="7180"/>
                    <a:pt x="3503" y="71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3" name="Google Shape;11493;p24"/>
            <p:cNvSpPr/>
            <p:nvPr/>
          </p:nvSpPr>
          <p:spPr>
            <a:xfrm>
              <a:off x="2350725" y="2877925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604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19" y="0"/>
                  </a:cubicBezTo>
                  <a:cubicBezTo>
                    <a:pt x="5604" y="0"/>
                    <a:pt x="7122" y="1576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4" name="Google Shape;11494;p24"/>
            <p:cNvSpPr/>
            <p:nvPr/>
          </p:nvSpPr>
          <p:spPr>
            <a:xfrm>
              <a:off x="4555675" y="3860000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61" y="59"/>
                  </a:moveTo>
                  <a:cubicBezTo>
                    <a:pt x="5546" y="59"/>
                    <a:pt x="7122" y="1577"/>
                    <a:pt x="7122" y="3619"/>
                  </a:cubicBezTo>
                  <a:cubicBezTo>
                    <a:pt x="7122" y="5604"/>
                    <a:pt x="5546" y="7180"/>
                    <a:pt x="3503" y="7180"/>
                  </a:cubicBezTo>
                  <a:cubicBezTo>
                    <a:pt x="1518" y="7180"/>
                    <a:pt x="0" y="5604"/>
                    <a:pt x="0" y="3561"/>
                  </a:cubicBezTo>
                  <a:cubicBezTo>
                    <a:pt x="0" y="1577"/>
                    <a:pt x="1576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5" name="Google Shape;11495;p24"/>
            <p:cNvSpPr/>
            <p:nvPr/>
          </p:nvSpPr>
          <p:spPr>
            <a:xfrm>
              <a:off x="2352175" y="2389075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61" y="7121"/>
                  </a:moveTo>
                  <a:cubicBezTo>
                    <a:pt x="1577" y="7121"/>
                    <a:pt x="1" y="5545"/>
                    <a:pt x="1" y="3561"/>
                  </a:cubicBezTo>
                  <a:cubicBezTo>
                    <a:pt x="1" y="1576"/>
                    <a:pt x="1577" y="0"/>
                    <a:pt x="3561" y="0"/>
                  </a:cubicBezTo>
                  <a:cubicBezTo>
                    <a:pt x="5488" y="0"/>
                    <a:pt x="7064" y="1576"/>
                    <a:pt x="7064" y="3502"/>
                  </a:cubicBezTo>
                  <a:cubicBezTo>
                    <a:pt x="7064" y="5487"/>
                    <a:pt x="5546" y="7121"/>
                    <a:pt x="3561" y="71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6" name="Google Shape;11496;p24"/>
            <p:cNvSpPr/>
            <p:nvPr/>
          </p:nvSpPr>
          <p:spPr>
            <a:xfrm>
              <a:off x="4066825" y="410370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3561" y="0"/>
                  </a:moveTo>
                  <a:cubicBezTo>
                    <a:pt x="5545" y="0"/>
                    <a:pt x="7121" y="1576"/>
                    <a:pt x="7121" y="3561"/>
                  </a:cubicBezTo>
                  <a:cubicBezTo>
                    <a:pt x="7121" y="5546"/>
                    <a:pt x="5545" y="7122"/>
                    <a:pt x="3561" y="7122"/>
                  </a:cubicBezTo>
                  <a:cubicBezTo>
                    <a:pt x="1576" y="7122"/>
                    <a:pt x="0" y="5546"/>
                    <a:pt x="0" y="3619"/>
                  </a:cubicBezTo>
                  <a:cubicBezTo>
                    <a:pt x="0" y="1635"/>
                    <a:pt x="1576" y="0"/>
                    <a:pt x="356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7" name="Google Shape;11497;p24"/>
            <p:cNvSpPr/>
            <p:nvPr/>
          </p:nvSpPr>
          <p:spPr>
            <a:xfrm>
              <a:off x="5050350" y="214245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0"/>
                  </a:moveTo>
                  <a:cubicBezTo>
                    <a:pt x="5488" y="0"/>
                    <a:pt x="7064" y="1576"/>
                    <a:pt x="7064" y="3503"/>
                  </a:cubicBezTo>
                  <a:cubicBezTo>
                    <a:pt x="7064" y="5487"/>
                    <a:pt x="5488" y="7122"/>
                    <a:pt x="3503" y="7063"/>
                  </a:cubicBezTo>
                  <a:cubicBezTo>
                    <a:pt x="1519" y="7063"/>
                    <a:pt x="1" y="5487"/>
                    <a:pt x="1" y="3503"/>
                  </a:cubicBezTo>
                  <a:cubicBezTo>
                    <a:pt x="1" y="1576"/>
                    <a:pt x="1577" y="0"/>
                    <a:pt x="35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8" name="Google Shape;11498;p24"/>
            <p:cNvSpPr/>
            <p:nvPr/>
          </p:nvSpPr>
          <p:spPr>
            <a:xfrm>
              <a:off x="3331350" y="410370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7122"/>
                  </a:moveTo>
                  <a:cubicBezTo>
                    <a:pt x="1576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0"/>
                  </a:cubicBezTo>
                  <a:cubicBezTo>
                    <a:pt x="5487" y="59"/>
                    <a:pt x="7063" y="1635"/>
                    <a:pt x="7063" y="3619"/>
                  </a:cubicBezTo>
                  <a:cubicBezTo>
                    <a:pt x="7063" y="5546"/>
                    <a:pt x="5487" y="7122"/>
                    <a:pt x="3503" y="71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9" name="Google Shape;11499;p24"/>
            <p:cNvSpPr/>
            <p:nvPr/>
          </p:nvSpPr>
          <p:spPr>
            <a:xfrm>
              <a:off x="4313425" y="1406975"/>
              <a:ext cx="178075" cy="176600"/>
            </a:xfrm>
            <a:custGeom>
              <a:avLst/>
              <a:gdLst/>
              <a:ahLst/>
              <a:cxnLst/>
              <a:rect l="l" t="t" r="r" b="b"/>
              <a:pathLst>
                <a:path w="7123" h="7064" extrusionOk="0">
                  <a:moveTo>
                    <a:pt x="1" y="3503"/>
                  </a:moveTo>
                  <a:cubicBezTo>
                    <a:pt x="1" y="1577"/>
                    <a:pt x="1577" y="1"/>
                    <a:pt x="3561" y="1"/>
                  </a:cubicBezTo>
                  <a:cubicBezTo>
                    <a:pt x="5546" y="1"/>
                    <a:pt x="7122" y="1577"/>
                    <a:pt x="7122" y="3561"/>
                  </a:cubicBezTo>
                  <a:cubicBezTo>
                    <a:pt x="7064" y="5488"/>
                    <a:pt x="5488" y="7064"/>
                    <a:pt x="3503" y="7064"/>
                  </a:cubicBezTo>
                  <a:cubicBezTo>
                    <a:pt x="1577" y="7064"/>
                    <a:pt x="1" y="5429"/>
                    <a:pt x="1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0" name="Google Shape;11500;p24"/>
            <p:cNvSpPr/>
            <p:nvPr/>
          </p:nvSpPr>
          <p:spPr>
            <a:xfrm>
              <a:off x="2352175" y="3126000"/>
              <a:ext cx="176600" cy="176575"/>
            </a:xfrm>
            <a:custGeom>
              <a:avLst/>
              <a:gdLst/>
              <a:ahLst/>
              <a:cxnLst/>
              <a:rect l="l" t="t" r="r" b="b"/>
              <a:pathLst>
                <a:path w="7064" h="7063" extrusionOk="0">
                  <a:moveTo>
                    <a:pt x="3561" y="7063"/>
                  </a:moveTo>
                  <a:cubicBezTo>
                    <a:pt x="1635" y="7063"/>
                    <a:pt x="1" y="5487"/>
                    <a:pt x="1" y="3561"/>
                  </a:cubicBezTo>
                  <a:cubicBezTo>
                    <a:pt x="1" y="1635"/>
                    <a:pt x="1577" y="0"/>
                    <a:pt x="3503" y="0"/>
                  </a:cubicBezTo>
                  <a:cubicBezTo>
                    <a:pt x="5429" y="0"/>
                    <a:pt x="7064" y="1576"/>
                    <a:pt x="7064" y="3502"/>
                  </a:cubicBezTo>
                  <a:cubicBezTo>
                    <a:pt x="7064" y="5429"/>
                    <a:pt x="5488" y="7063"/>
                    <a:pt x="3561" y="70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1" name="Google Shape;11501;p24"/>
            <p:cNvSpPr/>
            <p:nvPr/>
          </p:nvSpPr>
          <p:spPr>
            <a:xfrm>
              <a:off x="2841050" y="3861450"/>
              <a:ext cx="178050" cy="178075"/>
            </a:xfrm>
            <a:custGeom>
              <a:avLst/>
              <a:gdLst/>
              <a:ahLst/>
              <a:cxnLst/>
              <a:rect l="l" t="t" r="r" b="b"/>
              <a:pathLst>
                <a:path w="7122" h="7123" extrusionOk="0">
                  <a:moveTo>
                    <a:pt x="3502" y="1"/>
                  </a:moveTo>
                  <a:cubicBezTo>
                    <a:pt x="5428" y="1"/>
                    <a:pt x="7063" y="1577"/>
                    <a:pt x="7063" y="3503"/>
                  </a:cubicBezTo>
                  <a:cubicBezTo>
                    <a:pt x="7121" y="5429"/>
                    <a:pt x="5545" y="7064"/>
                    <a:pt x="3561" y="7064"/>
                  </a:cubicBezTo>
                  <a:cubicBezTo>
                    <a:pt x="1634" y="7122"/>
                    <a:pt x="58" y="5546"/>
                    <a:pt x="0" y="3561"/>
                  </a:cubicBezTo>
                  <a:cubicBezTo>
                    <a:pt x="0" y="1635"/>
                    <a:pt x="1576" y="59"/>
                    <a:pt x="35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2" name="Google Shape;11502;p24"/>
            <p:cNvSpPr/>
            <p:nvPr/>
          </p:nvSpPr>
          <p:spPr>
            <a:xfrm>
              <a:off x="2594425" y="361485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7063" y="3561"/>
                  </a:moveTo>
                  <a:cubicBezTo>
                    <a:pt x="7063" y="5487"/>
                    <a:pt x="5429" y="7121"/>
                    <a:pt x="3503" y="7063"/>
                  </a:cubicBezTo>
                  <a:cubicBezTo>
                    <a:pt x="1576" y="7063"/>
                    <a:pt x="0" y="5429"/>
                    <a:pt x="0" y="3503"/>
                  </a:cubicBezTo>
                  <a:cubicBezTo>
                    <a:pt x="59" y="1576"/>
                    <a:pt x="1635" y="0"/>
                    <a:pt x="3561" y="0"/>
                  </a:cubicBezTo>
                  <a:cubicBezTo>
                    <a:pt x="5487" y="59"/>
                    <a:pt x="7122" y="1635"/>
                    <a:pt x="7063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3" name="Google Shape;11503;p24"/>
            <p:cNvSpPr/>
            <p:nvPr/>
          </p:nvSpPr>
          <p:spPr>
            <a:xfrm>
              <a:off x="5050350" y="336822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7064" y="3503"/>
                  </a:moveTo>
                  <a:cubicBezTo>
                    <a:pt x="7064" y="5429"/>
                    <a:pt x="5429" y="7064"/>
                    <a:pt x="3503" y="7064"/>
                  </a:cubicBezTo>
                  <a:cubicBezTo>
                    <a:pt x="1635" y="7064"/>
                    <a:pt x="1" y="5487"/>
                    <a:pt x="1" y="3561"/>
                  </a:cubicBezTo>
                  <a:cubicBezTo>
                    <a:pt x="1" y="1635"/>
                    <a:pt x="1635" y="1"/>
                    <a:pt x="3562" y="1"/>
                  </a:cubicBezTo>
                  <a:cubicBezTo>
                    <a:pt x="5429" y="59"/>
                    <a:pt x="7005" y="1635"/>
                    <a:pt x="7064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4" name="Google Shape;11504;p24"/>
            <p:cNvSpPr/>
            <p:nvPr/>
          </p:nvSpPr>
          <p:spPr>
            <a:xfrm>
              <a:off x="3087650" y="140697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3561" y="1"/>
                  </a:moveTo>
                  <a:cubicBezTo>
                    <a:pt x="5487" y="1"/>
                    <a:pt x="7063" y="1635"/>
                    <a:pt x="7063" y="3503"/>
                  </a:cubicBezTo>
                  <a:cubicBezTo>
                    <a:pt x="7063" y="5429"/>
                    <a:pt x="5429" y="7064"/>
                    <a:pt x="3503" y="7005"/>
                  </a:cubicBezTo>
                  <a:cubicBezTo>
                    <a:pt x="1577" y="6947"/>
                    <a:pt x="1" y="5371"/>
                    <a:pt x="59" y="3503"/>
                  </a:cubicBezTo>
                  <a:cubicBezTo>
                    <a:pt x="59" y="1577"/>
                    <a:pt x="1693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5" name="Google Shape;11505;p24"/>
            <p:cNvSpPr/>
            <p:nvPr/>
          </p:nvSpPr>
          <p:spPr>
            <a:xfrm>
              <a:off x="4316350" y="4106625"/>
              <a:ext cx="172225" cy="173675"/>
            </a:xfrm>
            <a:custGeom>
              <a:avLst/>
              <a:gdLst/>
              <a:ahLst/>
              <a:cxnLst/>
              <a:rect l="l" t="t" r="r" b="b"/>
              <a:pathLst>
                <a:path w="6889" h="6947" extrusionOk="0">
                  <a:moveTo>
                    <a:pt x="6888" y="3502"/>
                  </a:moveTo>
                  <a:cubicBezTo>
                    <a:pt x="6888" y="5429"/>
                    <a:pt x="5312" y="6946"/>
                    <a:pt x="3386" y="6888"/>
                  </a:cubicBezTo>
                  <a:cubicBezTo>
                    <a:pt x="1460" y="6888"/>
                    <a:pt x="1" y="5370"/>
                    <a:pt x="1" y="3444"/>
                  </a:cubicBezTo>
                  <a:cubicBezTo>
                    <a:pt x="1" y="1518"/>
                    <a:pt x="1577" y="0"/>
                    <a:pt x="3503" y="0"/>
                  </a:cubicBezTo>
                  <a:cubicBezTo>
                    <a:pt x="5371" y="59"/>
                    <a:pt x="6888" y="1576"/>
                    <a:pt x="6888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6" name="Google Shape;11506;p24"/>
            <p:cNvSpPr/>
            <p:nvPr/>
          </p:nvSpPr>
          <p:spPr>
            <a:xfrm>
              <a:off x="2353650" y="2145375"/>
              <a:ext cx="172200" cy="172200"/>
            </a:xfrm>
            <a:custGeom>
              <a:avLst/>
              <a:gdLst/>
              <a:ahLst/>
              <a:cxnLst/>
              <a:rect l="l" t="t" r="r" b="b"/>
              <a:pathLst>
                <a:path w="6888" h="6888" extrusionOk="0">
                  <a:moveTo>
                    <a:pt x="6888" y="3444"/>
                  </a:moveTo>
                  <a:cubicBezTo>
                    <a:pt x="6888" y="5370"/>
                    <a:pt x="5429" y="6830"/>
                    <a:pt x="3502" y="6888"/>
                  </a:cubicBezTo>
                  <a:cubicBezTo>
                    <a:pt x="1518" y="6888"/>
                    <a:pt x="0" y="5370"/>
                    <a:pt x="59" y="3386"/>
                  </a:cubicBezTo>
                  <a:cubicBezTo>
                    <a:pt x="59" y="1459"/>
                    <a:pt x="1576" y="0"/>
                    <a:pt x="3502" y="0"/>
                  </a:cubicBezTo>
                  <a:cubicBezTo>
                    <a:pt x="5370" y="0"/>
                    <a:pt x="6888" y="1518"/>
                    <a:pt x="6888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7" name="Google Shape;11507;p24"/>
            <p:cNvSpPr/>
            <p:nvPr/>
          </p:nvSpPr>
          <p:spPr>
            <a:xfrm>
              <a:off x="4805200" y="1656525"/>
              <a:ext cx="172225" cy="170750"/>
            </a:xfrm>
            <a:custGeom>
              <a:avLst/>
              <a:gdLst/>
              <a:ahLst/>
              <a:cxnLst/>
              <a:rect l="l" t="t" r="r" b="b"/>
              <a:pathLst>
                <a:path w="6889" h="6830" extrusionOk="0">
                  <a:moveTo>
                    <a:pt x="6888" y="3386"/>
                  </a:moveTo>
                  <a:cubicBezTo>
                    <a:pt x="6888" y="5312"/>
                    <a:pt x="5371" y="6829"/>
                    <a:pt x="3503" y="6829"/>
                  </a:cubicBezTo>
                  <a:cubicBezTo>
                    <a:pt x="1518" y="6829"/>
                    <a:pt x="1" y="5312"/>
                    <a:pt x="59" y="3386"/>
                  </a:cubicBezTo>
                  <a:cubicBezTo>
                    <a:pt x="59" y="1459"/>
                    <a:pt x="1577" y="0"/>
                    <a:pt x="3503" y="0"/>
                  </a:cubicBezTo>
                  <a:cubicBezTo>
                    <a:pt x="5371" y="0"/>
                    <a:pt x="6888" y="1518"/>
                    <a:pt x="6888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8" name="Google Shape;11508;p24"/>
            <p:cNvSpPr/>
            <p:nvPr/>
          </p:nvSpPr>
          <p:spPr>
            <a:xfrm>
              <a:off x="3090575" y="4108075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6830" y="3444"/>
                  </a:moveTo>
                  <a:cubicBezTo>
                    <a:pt x="6830" y="5312"/>
                    <a:pt x="5312" y="6830"/>
                    <a:pt x="3386" y="6830"/>
                  </a:cubicBezTo>
                  <a:cubicBezTo>
                    <a:pt x="1518" y="6771"/>
                    <a:pt x="0" y="5254"/>
                    <a:pt x="59" y="3328"/>
                  </a:cubicBezTo>
                  <a:cubicBezTo>
                    <a:pt x="59" y="1460"/>
                    <a:pt x="1576" y="1"/>
                    <a:pt x="3444" y="1"/>
                  </a:cubicBezTo>
                  <a:cubicBezTo>
                    <a:pt x="5370" y="1"/>
                    <a:pt x="6830" y="1518"/>
                    <a:pt x="6830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9" name="Google Shape;11509;p24"/>
            <p:cNvSpPr/>
            <p:nvPr/>
          </p:nvSpPr>
          <p:spPr>
            <a:xfrm>
              <a:off x="2355100" y="3371150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3444" y="6830"/>
                  </a:moveTo>
                  <a:cubicBezTo>
                    <a:pt x="1518" y="6830"/>
                    <a:pt x="1" y="5312"/>
                    <a:pt x="1" y="3444"/>
                  </a:cubicBezTo>
                  <a:cubicBezTo>
                    <a:pt x="1" y="1518"/>
                    <a:pt x="1518" y="59"/>
                    <a:pt x="3386" y="0"/>
                  </a:cubicBezTo>
                  <a:cubicBezTo>
                    <a:pt x="5312" y="0"/>
                    <a:pt x="6830" y="1518"/>
                    <a:pt x="6830" y="3444"/>
                  </a:cubicBezTo>
                  <a:cubicBezTo>
                    <a:pt x="6830" y="5312"/>
                    <a:pt x="5312" y="6830"/>
                    <a:pt x="3444" y="68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0" name="Google Shape;11510;p24"/>
            <p:cNvSpPr/>
            <p:nvPr/>
          </p:nvSpPr>
          <p:spPr>
            <a:xfrm>
              <a:off x="5053275" y="1903125"/>
              <a:ext cx="170750" cy="170775"/>
            </a:xfrm>
            <a:custGeom>
              <a:avLst/>
              <a:gdLst/>
              <a:ahLst/>
              <a:cxnLst/>
              <a:rect l="l" t="t" r="r" b="b"/>
              <a:pathLst>
                <a:path w="6830" h="6831" extrusionOk="0">
                  <a:moveTo>
                    <a:pt x="3445" y="1"/>
                  </a:moveTo>
                  <a:cubicBezTo>
                    <a:pt x="5312" y="59"/>
                    <a:pt x="6830" y="1577"/>
                    <a:pt x="6772" y="3445"/>
                  </a:cubicBezTo>
                  <a:cubicBezTo>
                    <a:pt x="6772" y="5312"/>
                    <a:pt x="5254" y="6830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59" y="1518"/>
                    <a:pt x="1577" y="1"/>
                    <a:pt x="344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1" name="Google Shape;11511;p24"/>
            <p:cNvSpPr/>
            <p:nvPr/>
          </p:nvSpPr>
          <p:spPr>
            <a:xfrm>
              <a:off x="4564425" y="140990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2" y="3386"/>
                  </a:moveTo>
                  <a:cubicBezTo>
                    <a:pt x="6772" y="5195"/>
                    <a:pt x="5254" y="6771"/>
                    <a:pt x="3386" y="6771"/>
                  </a:cubicBezTo>
                  <a:cubicBezTo>
                    <a:pt x="1577" y="6771"/>
                    <a:pt x="1" y="5254"/>
                    <a:pt x="1" y="3444"/>
                  </a:cubicBezTo>
                  <a:cubicBezTo>
                    <a:pt x="1" y="1576"/>
                    <a:pt x="1518" y="59"/>
                    <a:pt x="3328" y="0"/>
                  </a:cubicBezTo>
                  <a:cubicBezTo>
                    <a:pt x="5196" y="0"/>
                    <a:pt x="6772" y="1518"/>
                    <a:pt x="6772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2" name="Google Shape;11512;p24"/>
            <p:cNvSpPr/>
            <p:nvPr/>
          </p:nvSpPr>
          <p:spPr>
            <a:xfrm>
              <a:off x="5296975" y="2635675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1" y="3386"/>
                  </a:moveTo>
                  <a:cubicBezTo>
                    <a:pt x="6771" y="5196"/>
                    <a:pt x="5254" y="6772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1" y="1577"/>
                    <a:pt x="1518" y="59"/>
                    <a:pt x="3328" y="1"/>
                  </a:cubicBezTo>
                  <a:cubicBezTo>
                    <a:pt x="5137" y="1"/>
                    <a:pt x="6713" y="1518"/>
                    <a:pt x="6771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3" name="Google Shape;11513;p24"/>
            <p:cNvSpPr/>
            <p:nvPr/>
          </p:nvSpPr>
          <p:spPr>
            <a:xfrm>
              <a:off x="4806675" y="3865850"/>
              <a:ext cx="170750" cy="169275"/>
            </a:xfrm>
            <a:custGeom>
              <a:avLst/>
              <a:gdLst/>
              <a:ahLst/>
              <a:cxnLst/>
              <a:rect l="l" t="t" r="r" b="b"/>
              <a:pathLst>
                <a:path w="6830" h="6771" extrusionOk="0">
                  <a:moveTo>
                    <a:pt x="3444" y="6771"/>
                  </a:moveTo>
                  <a:cubicBezTo>
                    <a:pt x="1576" y="6771"/>
                    <a:pt x="58" y="5253"/>
                    <a:pt x="0" y="3385"/>
                  </a:cubicBezTo>
                  <a:cubicBezTo>
                    <a:pt x="0" y="1518"/>
                    <a:pt x="1576" y="0"/>
                    <a:pt x="3444" y="0"/>
                  </a:cubicBezTo>
                  <a:cubicBezTo>
                    <a:pt x="5253" y="0"/>
                    <a:pt x="6771" y="1518"/>
                    <a:pt x="6771" y="3327"/>
                  </a:cubicBezTo>
                  <a:cubicBezTo>
                    <a:pt x="6829" y="5195"/>
                    <a:pt x="5253" y="6713"/>
                    <a:pt x="3444" y="677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4" name="Google Shape;11514;p24"/>
            <p:cNvSpPr/>
            <p:nvPr/>
          </p:nvSpPr>
          <p:spPr>
            <a:xfrm>
              <a:off x="5296975" y="2882300"/>
              <a:ext cx="169300" cy="170750"/>
            </a:xfrm>
            <a:custGeom>
              <a:avLst/>
              <a:gdLst/>
              <a:ahLst/>
              <a:cxnLst/>
              <a:rect l="l" t="t" r="r" b="b"/>
              <a:pathLst>
                <a:path w="6772" h="6830" extrusionOk="0">
                  <a:moveTo>
                    <a:pt x="6713" y="3444"/>
                  </a:moveTo>
                  <a:cubicBezTo>
                    <a:pt x="6713" y="5254"/>
                    <a:pt x="5137" y="6830"/>
                    <a:pt x="3328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9"/>
                  </a:cubicBezTo>
                  <a:cubicBezTo>
                    <a:pt x="5254" y="59"/>
                    <a:pt x="6771" y="1635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5" name="Google Shape;11515;p24"/>
            <p:cNvSpPr/>
            <p:nvPr/>
          </p:nvSpPr>
          <p:spPr>
            <a:xfrm>
              <a:off x="3827500" y="1167650"/>
              <a:ext cx="170750" cy="169300"/>
            </a:xfrm>
            <a:custGeom>
              <a:avLst/>
              <a:gdLst/>
              <a:ahLst/>
              <a:cxnLst/>
              <a:rect l="l" t="t" r="r" b="b"/>
              <a:pathLst>
                <a:path w="6830" h="6772" extrusionOk="0">
                  <a:moveTo>
                    <a:pt x="3386" y="6772"/>
                  </a:moveTo>
                  <a:cubicBezTo>
                    <a:pt x="1518" y="6714"/>
                    <a:pt x="0" y="5138"/>
                    <a:pt x="59" y="3328"/>
                  </a:cubicBezTo>
                  <a:cubicBezTo>
                    <a:pt x="59" y="1519"/>
                    <a:pt x="1635" y="1"/>
                    <a:pt x="3444" y="1"/>
                  </a:cubicBezTo>
                  <a:cubicBezTo>
                    <a:pt x="5254" y="1"/>
                    <a:pt x="6830" y="1635"/>
                    <a:pt x="6771" y="3445"/>
                  </a:cubicBezTo>
                  <a:cubicBezTo>
                    <a:pt x="6713" y="5254"/>
                    <a:pt x="5195" y="6772"/>
                    <a:pt x="3386" y="67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6" name="Google Shape;11516;p24"/>
            <p:cNvSpPr/>
            <p:nvPr/>
          </p:nvSpPr>
          <p:spPr>
            <a:xfrm>
              <a:off x="2603175" y="1656525"/>
              <a:ext cx="167850" cy="170750"/>
            </a:xfrm>
            <a:custGeom>
              <a:avLst/>
              <a:gdLst/>
              <a:ahLst/>
              <a:cxnLst/>
              <a:rect l="l" t="t" r="r" b="b"/>
              <a:pathLst>
                <a:path w="6714" h="6830" extrusionOk="0">
                  <a:moveTo>
                    <a:pt x="6713" y="3444"/>
                  </a:moveTo>
                  <a:cubicBezTo>
                    <a:pt x="6713" y="5253"/>
                    <a:pt x="5137" y="6829"/>
                    <a:pt x="3269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8"/>
                  </a:cubicBezTo>
                  <a:cubicBezTo>
                    <a:pt x="5254" y="58"/>
                    <a:pt x="6713" y="1634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7" name="Google Shape;11517;p24"/>
            <p:cNvSpPr/>
            <p:nvPr/>
          </p:nvSpPr>
          <p:spPr>
            <a:xfrm>
              <a:off x="3580875" y="116765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3445" y="6714"/>
                  </a:moveTo>
                  <a:cubicBezTo>
                    <a:pt x="1577" y="6772"/>
                    <a:pt x="1" y="5196"/>
                    <a:pt x="59" y="3328"/>
                  </a:cubicBezTo>
                  <a:cubicBezTo>
                    <a:pt x="59" y="1519"/>
                    <a:pt x="1577" y="1"/>
                    <a:pt x="3386" y="1"/>
                  </a:cubicBezTo>
                  <a:cubicBezTo>
                    <a:pt x="5254" y="1"/>
                    <a:pt x="6772" y="1577"/>
                    <a:pt x="6772" y="3386"/>
                  </a:cubicBezTo>
                  <a:cubicBezTo>
                    <a:pt x="6772" y="5196"/>
                    <a:pt x="5196" y="6714"/>
                    <a:pt x="3445" y="67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8" name="Google Shape;11518;p24"/>
            <p:cNvSpPr/>
            <p:nvPr/>
          </p:nvSpPr>
          <p:spPr>
            <a:xfrm>
              <a:off x="5054750" y="3620675"/>
              <a:ext cx="166375" cy="166375"/>
            </a:xfrm>
            <a:custGeom>
              <a:avLst/>
              <a:gdLst/>
              <a:ahLst/>
              <a:cxnLst/>
              <a:rect l="l" t="t" r="r" b="b"/>
              <a:pathLst>
                <a:path w="6655" h="6655" extrusionOk="0">
                  <a:moveTo>
                    <a:pt x="6654" y="3328"/>
                  </a:moveTo>
                  <a:cubicBezTo>
                    <a:pt x="6654" y="5196"/>
                    <a:pt x="5137" y="6655"/>
                    <a:pt x="3327" y="6655"/>
                  </a:cubicBezTo>
                  <a:cubicBezTo>
                    <a:pt x="1459" y="6597"/>
                    <a:pt x="0" y="5079"/>
                    <a:pt x="0" y="3270"/>
                  </a:cubicBezTo>
                  <a:cubicBezTo>
                    <a:pt x="58" y="1460"/>
                    <a:pt x="1518" y="1"/>
                    <a:pt x="3327" y="1"/>
                  </a:cubicBezTo>
                  <a:cubicBezTo>
                    <a:pt x="5195" y="1"/>
                    <a:pt x="6654" y="1518"/>
                    <a:pt x="6654" y="33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9" name="Google Shape;11519;p24"/>
            <p:cNvSpPr/>
            <p:nvPr/>
          </p:nvSpPr>
          <p:spPr>
            <a:xfrm>
              <a:off x="5296975" y="2391975"/>
              <a:ext cx="169300" cy="170775"/>
            </a:xfrm>
            <a:custGeom>
              <a:avLst/>
              <a:gdLst/>
              <a:ahLst/>
              <a:cxnLst/>
              <a:rect l="l" t="t" r="r" b="b"/>
              <a:pathLst>
                <a:path w="6772" h="6831" extrusionOk="0">
                  <a:moveTo>
                    <a:pt x="3269" y="6772"/>
                  </a:moveTo>
                  <a:cubicBezTo>
                    <a:pt x="1401" y="6655"/>
                    <a:pt x="1" y="5137"/>
                    <a:pt x="59" y="3328"/>
                  </a:cubicBezTo>
                  <a:cubicBezTo>
                    <a:pt x="176" y="1460"/>
                    <a:pt x="1693" y="1"/>
                    <a:pt x="3503" y="118"/>
                  </a:cubicBezTo>
                  <a:cubicBezTo>
                    <a:pt x="5371" y="234"/>
                    <a:pt x="6771" y="1694"/>
                    <a:pt x="6713" y="3503"/>
                  </a:cubicBezTo>
                  <a:cubicBezTo>
                    <a:pt x="6596" y="5371"/>
                    <a:pt x="5079" y="6830"/>
                    <a:pt x="3269" y="67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0" name="Google Shape;11520;p24"/>
            <p:cNvSpPr/>
            <p:nvPr/>
          </p:nvSpPr>
          <p:spPr>
            <a:xfrm>
              <a:off x="4562975" y="4111000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8"/>
                    <a:pt x="5137" y="6538"/>
                    <a:pt x="3327" y="6538"/>
                  </a:cubicBezTo>
                  <a:cubicBezTo>
                    <a:pt x="1459" y="6596"/>
                    <a:pt x="0" y="5137"/>
                    <a:pt x="0" y="3269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137" y="0"/>
                    <a:pt x="6538" y="1460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1" name="Google Shape;11521;p24"/>
            <p:cNvSpPr/>
            <p:nvPr/>
          </p:nvSpPr>
          <p:spPr>
            <a:xfrm>
              <a:off x="4072650" y="1169125"/>
              <a:ext cx="166375" cy="164925"/>
            </a:xfrm>
            <a:custGeom>
              <a:avLst/>
              <a:gdLst/>
              <a:ahLst/>
              <a:cxnLst/>
              <a:rect l="l" t="t" r="r" b="b"/>
              <a:pathLst>
                <a:path w="6655" h="6597" extrusionOk="0">
                  <a:moveTo>
                    <a:pt x="3328" y="0"/>
                  </a:moveTo>
                  <a:cubicBezTo>
                    <a:pt x="5196" y="0"/>
                    <a:pt x="6655" y="1518"/>
                    <a:pt x="6597" y="3327"/>
                  </a:cubicBezTo>
                  <a:cubicBezTo>
                    <a:pt x="6597" y="5195"/>
                    <a:pt x="5137" y="6596"/>
                    <a:pt x="3328" y="6596"/>
                  </a:cubicBezTo>
                  <a:cubicBezTo>
                    <a:pt x="1460" y="6596"/>
                    <a:pt x="1" y="5137"/>
                    <a:pt x="1" y="3269"/>
                  </a:cubicBezTo>
                  <a:cubicBezTo>
                    <a:pt x="59" y="1460"/>
                    <a:pt x="1518" y="0"/>
                    <a:pt x="33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2" name="Google Shape;11522;p24"/>
            <p:cNvSpPr/>
            <p:nvPr/>
          </p:nvSpPr>
          <p:spPr>
            <a:xfrm>
              <a:off x="2846875" y="1411350"/>
              <a:ext cx="166375" cy="167850"/>
            </a:xfrm>
            <a:custGeom>
              <a:avLst/>
              <a:gdLst/>
              <a:ahLst/>
              <a:cxnLst/>
              <a:rect l="l" t="t" r="r" b="b"/>
              <a:pathLst>
                <a:path w="6655" h="6714" extrusionOk="0">
                  <a:moveTo>
                    <a:pt x="6596" y="3386"/>
                  </a:moveTo>
                  <a:cubicBezTo>
                    <a:pt x="6596" y="5254"/>
                    <a:pt x="5079" y="6713"/>
                    <a:pt x="3269" y="6655"/>
                  </a:cubicBezTo>
                  <a:cubicBezTo>
                    <a:pt x="1401" y="6597"/>
                    <a:pt x="0" y="5137"/>
                    <a:pt x="0" y="3328"/>
                  </a:cubicBezTo>
                  <a:cubicBezTo>
                    <a:pt x="59" y="1460"/>
                    <a:pt x="1576" y="1"/>
                    <a:pt x="3386" y="59"/>
                  </a:cubicBezTo>
                  <a:cubicBezTo>
                    <a:pt x="5195" y="59"/>
                    <a:pt x="6655" y="1577"/>
                    <a:pt x="6596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3" name="Google Shape;11523;p24"/>
            <p:cNvSpPr/>
            <p:nvPr/>
          </p:nvSpPr>
          <p:spPr>
            <a:xfrm>
              <a:off x="5299900" y="3131825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9"/>
                    <a:pt x="5137" y="6538"/>
                    <a:pt x="3327" y="6597"/>
                  </a:cubicBezTo>
                  <a:cubicBezTo>
                    <a:pt x="1460" y="6597"/>
                    <a:pt x="0" y="5137"/>
                    <a:pt x="0" y="3269"/>
                  </a:cubicBezTo>
                  <a:cubicBezTo>
                    <a:pt x="0" y="1460"/>
                    <a:pt x="1401" y="1"/>
                    <a:pt x="3211" y="1"/>
                  </a:cubicBezTo>
                  <a:cubicBezTo>
                    <a:pt x="5078" y="1"/>
                    <a:pt x="6538" y="1402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4" name="Google Shape;11524;p24"/>
            <p:cNvSpPr/>
            <p:nvPr/>
          </p:nvSpPr>
          <p:spPr>
            <a:xfrm>
              <a:off x="2358025" y="1901675"/>
              <a:ext cx="164925" cy="164925"/>
            </a:xfrm>
            <a:custGeom>
              <a:avLst/>
              <a:gdLst/>
              <a:ahLst/>
              <a:cxnLst/>
              <a:rect l="l" t="t" r="r" b="b"/>
              <a:pathLst>
                <a:path w="6597" h="6597" extrusionOk="0">
                  <a:moveTo>
                    <a:pt x="3327" y="6596"/>
                  </a:moveTo>
                  <a:cubicBezTo>
                    <a:pt x="1518" y="6596"/>
                    <a:pt x="59" y="5195"/>
                    <a:pt x="0" y="3327"/>
                  </a:cubicBezTo>
                  <a:cubicBezTo>
                    <a:pt x="0" y="1518"/>
                    <a:pt x="1401" y="59"/>
                    <a:pt x="3269" y="59"/>
                  </a:cubicBezTo>
                  <a:cubicBezTo>
                    <a:pt x="5079" y="0"/>
                    <a:pt x="6538" y="1460"/>
                    <a:pt x="6538" y="3269"/>
                  </a:cubicBezTo>
                  <a:cubicBezTo>
                    <a:pt x="6596" y="5137"/>
                    <a:pt x="5137" y="6538"/>
                    <a:pt x="3327" y="659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5" name="Google Shape;11525;p24"/>
            <p:cNvSpPr/>
            <p:nvPr/>
          </p:nvSpPr>
          <p:spPr>
            <a:xfrm>
              <a:off x="3337175" y="1170575"/>
              <a:ext cx="164925" cy="163475"/>
            </a:xfrm>
            <a:custGeom>
              <a:avLst/>
              <a:gdLst/>
              <a:ahLst/>
              <a:cxnLst/>
              <a:rect l="l" t="t" r="r" b="b"/>
              <a:pathLst>
                <a:path w="6597" h="6539" extrusionOk="0">
                  <a:moveTo>
                    <a:pt x="3270" y="1"/>
                  </a:moveTo>
                  <a:cubicBezTo>
                    <a:pt x="5079" y="1"/>
                    <a:pt x="6538" y="1402"/>
                    <a:pt x="6538" y="3211"/>
                  </a:cubicBezTo>
                  <a:cubicBezTo>
                    <a:pt x="6597" y="5079"/>
                    <a:pt x="5138" y="6538"/>
                    <a:pt x="3328" y="6538"/>
                  </a:cubicBezTo>
                  <a:cubicBezTo>
                    <a:pt x="1460" y="6538"/>
                    <a:pt x="59" y="5137"/>
                    <a:pt x="1" y="3269"/>
                  </a:cubicBezTo>
                  <a:cubicBezTo>
                    <a:pt x="1" y="1460"/>
                    <a:pt x="1402" y="1"/>
                    <a:pt x="32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6" name="Google Shape;11526;p24"/>
            <p:cNvSpPr/>
            <p:nvPr/>
          </p:nvSpPr>
          <p:spPr>
            <a:xfrm>
              <a:off x="2601725" y="3864375"/>
              <a:ext cx="163450" cy="163475"/>
            </a:xfrm>
            <a:custGeom>
              <a:avLst/>
              <a:gdLst/>
              <a:ahLst/>
              <a:cxnLst/>
              <a:rect l="l" t="t" r="r" b="b"/>
              <a:pathLst>
                <a:path w="6538" h="6539" extrusionOk="0">
                  <a:moveTo>
                    <a:pt x="3269" y="1"/>
                  </a:moveTo>
                  <a:cubicBezTo>
                    <a:pt x="5137" y="1"/>
                    <a:pt x="6538" y="1460"/>
                    <a:pt x="6538" y="3328"/>
                  </a:cubicBezTo>
                  <a:cubicBezTo>
                    <a:pt x="6538" y="5137"/>
                    <a:pt x="5078" y="6538"/>
                    <a:pt x="3211" y="6538"/>
                  </a:cubicBezTo>
                  <a:cubicBezTo>
                    <a:pt x="1401" y="6538"/>
                    <a:pt x="0" y="5079"/>
                    <a:pt x="0" y="3269"/>
                  </a:cubicBezTo>
                  <a:cubicBezTo>
                    <a:pt x="0" y="1402"/>
                    <a:pt x="1460" y="1"/>
                    <a:pt x="32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7" name="Google Shape;11527;p24"/>
            <p:cNvSpPr/>
            <p:nvPr/>
          </p:nvSpPr>
          <p:spPr>
            <a:xfrm>
              <a:off x="2112875" y="28866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5020"/>
                    <a:pt x="5020" y="6480"/>
                    <a:pt x="3269" y="6480"/>
                  </a:cubicBezTo>
                  <a:cubicBezTo>
                    <a:pt x="1401" y="6480"/>
                    <a:pt x="0" y="5020"/>
                    <a:pt x="0" y="3211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020" y="0"/>
                    <a:pt x="6479" y="1460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8" name="Google Shape;11528;p24"/>
            <p:cNvSpPr/>
            <p:nvPr/>
          </p:nvSpPr>
          <p:spPr>
            <a:xfrm>
              <a:off x="3585250" y="4357600"/>
              <a:ext cx="162025" cy="163475"/>
            </a:xfrm>
            <a:custGeom>
              <a:avLst/>
              <a:gdLst/>
              <a:ahLst/>
              <a:cxnLst/>
              <a:rect l="l" t="t" r="r" b="b"/>
              <a:pathLst>
                <a:path w="6481" h="6539" extrusionOk="0">
                  <a:moveTo>
                    <a:pt x="3211" y="6538"/>
                  </a:moveTo>
                  <a:cubicBezTo>
                    <a:pt x="1460" y="6538"/>
                    <a:pt x="1" y="5079"/>
                    <a:pt x="1" y="3270"/>
                  </a:cubicBezTo>
                  <a:cubicBezTo>
                    <a:pt x="1" y="1460"/>
                    <a:pt x="1460" y="1"/>
                    <a:pt x="3270" y="59"/>
                  </a:cubicBezTo>
                  <a:cubicBezTo>
                    <a:pt x="5021" y="59"/>
                    <a:pt x="6480" y="1518"/>
                    <a:pt x="6480" y="3328"/>
                  </a:cubicBezTo>
                  <a:cubicBezTo>
                    <a:pt x="6480" y="5079"/>
                    <a:pt x="5021" y="6538"/>
                    <a:pt x="3211" y="653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9" name="Google Shape;11529;p24"/>
            <p:cNvSpPr/>
            <p:nvPr/>
          </p:nvSpPr>
          <p:spPr>
            <a:xfrm>
              <a:off x="383187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5020" y="0"/>
                    <a:pt x="6480" y="1401"/>
                    <a:pt x="6480" y="3269"/>
                  </a:cubicBezTo>
                  <a:cubicBezTo>
                    <a:pt x="6480" y="5020"/>
                    <a:pt x="5020" y="6479"/>
                    <a:pt x="3269" y="6479"/>
                  </a:cubicBezTo>
                  <a:cubicBezTo>
                    <a:pt x="1460" y="6479"/>
                    <a:pt x="1" y="5020"/>
                    <a:pt x="1" y="3211"/>
                  </a:cubicBezTo>
                  <a:cubicBezTo>
                    <a:pt x="1" y="1401"/>
                    <a:pt x="1401" y="0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0" name="Google Shape;11530;p24"/>
            <p:cNvSpPr/>
            <p:nvPr/>
          </p:nvSpPr>
          <p:spPr>
            <a:xfrm>
              <a:off x="2112875" y="26400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4962"/>
                    <a:pt x="5078" y="6422"/>
                    <a:pt x="3269" y="6480"/>
                  </a:cubicBezTo>
                  <a:cubicBezTo>
                    <a:pt x="1459" y="6480"/>
                    <a:pt x="0" y="5021"/>
                    <a:pt x="0" y="3211"/>
                  </a:cubicBezTo>
                  <a:cubicBezTo>
                    <a:pt x="0" y="1460"/>
                    <a:pt x="1459" y="1"/>
                    <a:pt x="3211" y="1"/>
                  </a:cubicBezTo>
                  <a:cubicBezTo>
                    <a:pt x="5020" y="1"/>
                    <a:pt x="6479" y="1402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1" name="Google Shape;11531;p24"/>
            <p:cNvSpPr/>
            <p:nvPr/>
          </p:nvSpPr>
          <p:spPr>
            <a:xfrm>
              <a:off x="2848325" y="41124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70" y="6480"/>
                  </a:moveTo>
                  <a:cubicBezTo>
                    <a:pt x="1518" y="6480"/>
                    <a:pt x="59" y="5020"/>
                    <a:pt x="1" y="3269"/>
                  </a:cubicBezTo>
                  <a:cubicBezTo>
                    <a:pt x="1" y="1460"/>
                    <a:pt x="1460" y="1"/>
                    <a:pt x="3211" y="1"/>
                  </a:cubicBezTo>
                  <a:cubicBezTo>
                    <a:pt x="5021" y="1"/>
                    <a:pt x="6480" y="1402"/>
                    <a:pt x="6480" y="3211"/>
                  </a:cubicBezTo>
                  <a:cubicBezTo>
                    <a:pt x="6480" y="4962"/>
                    <a:pt x="5079" y="6421"/>
                    <a:pt x="3270" y="64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2" name="Google Shape;11532;p24"/>
            <p:cNvSpPr/>
            <p:nvPr/>
          </p:nvSpPr>
          <p:spPr>
            <a:xfrm>
              <a:off x="2359475" y="36221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4962" y="0"/>
                    <a:pt x="6480" y="1459"/>
                    <a:pt x="6480" y="3211"/>
                  </a:cubicBezTo>
                  <a:cubicBezTo>
                    <a:pt x="6480" y="5020"/>
                    <a:pt x="5021" y="6479"/>
                    <a:pt x="3269" y="6479"/>
                  </a:cubicBezTo>
                  <a:cubicBezTo>
                    <a:pt x="1460" y="6479"/>
                    <a:pt x="1" y="5078"/>
                    <a:pt x="1" y="3269"/>
                  </a:cubicBezTo>
                  <a:cubicBezTo>
                    <a:pt x="1" y="1518"/>
                    <a:pt x="1402" y="59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3" name="Google Shape;11533;p24"/>
            <p:cNvSpPr/>
            <p:nvPr/>
          </p:nvSpPr>
          <p:spPr>
            <a:xfrm>
              <a:off x="4320725" y="11705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80" y="3211"/>
                  </a:moveTo>
                  <a:cubicBezTo>
                    <a:pt x="6480" y="5021"/>
                    <a:pt x="5021" y="6480"/>
                    <a:pt x="3269" y="6480"/>
                  </a:cubicBezTo>
                  <a:cubicBezTo>
                    <a:pt x="1518" y="6480"/>
                    <a:pt x="59" y="5021"/>
                    <a:pt x="59" y="3269"/>
                  </a:cubicBezTo>
                  <a:cubicBezTo>
                    <a:pt x="1" y="1518"/>
                    <a:pt x="1518" y="1"/>
                    <a:pt x="3269" y="59"/>
                  </a:cubicBezTo>
                  <a:cubicBezTo>
                    <a:pt x="5021" y="59"/>
                    <a:pt x="6480" y="1518"/>
                    <a:pt x="6480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4" name="Google Shape;11534;p24"/>
            <p:cNvSpPr/>
            <p:nvPr/>
          </p:nvSpPr>
          <p:spPr>
            <a:xfrm>
              <a:off x="407412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0" y="0"/>
                  </a:moveTo>
                  <a:cubicBezTo>
                    <a:pt x="5020" y="0"/>
                    <a:pt x="6479" y="1459"/>
                    <a:pt x="6479" y="3269"/>
                  </a:cubicBezTo>
                  <a:cubicBezTo>
                    <a:pt x="6479" y="4962"/>
                    <a:pt x="5020" y="6421"/>
                    <a:pt x="3269" y="6479"/>
                  </a:cubicBezTo>
                  <a:cubicBezTo>
                    <a:pt x="1518" y="6479"/>
                    <a:pt x="0" y="4962"/>
                    <a:pt x="58" y="3211"/>
                  </a:cubicBezTo>
                  <a:cubicBezTo>
                    <a:pt x="58" y="1459"/>
                    <a:pt x="1518" y="59"/>
                    <a:pt x="321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5" name="Google Shape;11535;p24"/>
            <p:cNvSpPr/>
            <p:nvPr/>
          </p:nvSpPr>
          <p:spPr>
            <a:xfrm>
              <a:off x="5301350" y="2149750"/>
              <a:ext cx="160550" cy="162000"/>
            </a:xfrm>
            <a:custGeom>
              <a:avLst/>
              <a:gdLst/>
              <a:ahLst/>
              <a:cxnLst/>
              <a:rect l="l" t="t" r="r" b="b"/>
              <a:pathLst>
                <a:path w="6422" h="6480" extrusionOk="0">
                  <a:moveTo>
                    <a:pt x="3211" y="6479"/>
                  </a:moveTo>
                  <a:cubicBezTo>
                    <a:pt x="1460" y="6479"/>
                    <a:pt x="1" y="5020"/>
                    <a:pt x="1" y="3269"/>
                  </a:cubicBezTo>
                  <a:cubicBezTo>
                    <a:pt x="1" y="1518"/>
                    <a:pt x="1460" y="59"/>
                    <a:pt x="3153" y="59"/>
                  </a:cubicBezTo>
                  <a:cubicBezTo>
                    <a:pt x="4962" y="0"/>
                    <a:pt x="6421" y="1518"/>
                    <a:pt x="6421" y="3269"/>
                  </a:cubicBezTo>
                  <a:cubicBezTo>
                    <a:pt x="6421" y="5020"/>
                    <a:pt x="4962" y="6479"/>
                    <a:pt x="3211" y="64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6" name="Google Shape;11536;p24"/>
            <p:cNvSpPr/>
            <p:nvPr/>
          </p:nvSpPr>
          <p:spPr>
            <a:xfrm>
              <a:off x="2112875" y="2396350"/>
              <a:ext cx="162000" cy="162025"/>
            </a:xfrm>
            <a:custGeom>
              <a:avLst/>
              <a:gdLst/>
              <a:ahLst/>
              <a:cxnLst/>
              <a:rect l="l" t="t" r="r" b="b"/>
              <a:pathLst>
                <a:path w="6480" h="6481" extrusionOk="0">
                  <a:moveTo>
                    <a:pt x="6421" y="3270"/>
                  </a:moveTo>
                  <a:cubicBezTo>
                    <a:pt x="6421" y="5021"/>
                    <a:pt x="4962" y="6480"/>
                    <a:pt x="3211" y="6480"/>
                  </a:cubicBezTo>
                  <a:cubicBezTo>
                    <a:pt x="1459" y="6422"/>
                    <a:pt x="0" y="4962"/>
                    <a:pt x="0" y="3270"/>
                  </a:cubicBezTo>
                  <a:cubicBezTo>
                    <a:pt x="59" y="1519"/>
                    <a:pt x="1518" y="1"/>
                    <a:pt x="3269" y="59"/>
                  </a:cubicBezTo>
                  <a:cubicBezTo>
                    <a:pt x="5020" y="59"/>
                    <a:pt x="6479" y="1519"/>
                    <a:pt x="6421" y="32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7" name="Google Shape;11537;p24"/>
            <p:cNvSpPr/>
            <p:nvPr/>
          </p:nvSpPr>
          <p:spPr>
            <a:xfrm>
              <a:off x="5301350" y="3376975"/>
              <a:ext cx="159075" cy="160550"/>
            </a:xfrm>
            <a:custGeom>
              <a:avLst/>
              <a:gdLst/>
              <a:ahLst/>
              <a:cxnLst/>
              <a:rect l="l" t="t" r="r" b="b"/>
              <a:pathLst>
                <a:path w="6363" h="6422" extrusionOk="0">
                  <a:moveTo>
                    <a:pt x="6363" y="3211"/>
                  </a:moveTo>
                  <a:cubicBezTo>
                    <a:pt x="6363" y="4962"/>
                    <a:pt x="4904" y="6422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59" y="1402"/>
                    <a:pt x="1460" y="1"/>
                    <a:pt x="3211" y="1"/>
                  </a:cubicBezTo>
                  <a:cubicBezTo>
                    <a:pt x="4904" y="1"/>
                    <a:pt x="6363" y="1460"/>
                    <a:pt x="636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8" name="Google Shape;11538;p24"/>
            <p:cNvSpPr/>
            <p:nvPr/>
          </p:nvSpPr>
          <p:spPr>
            <a:xfrm>
              <a:off x="3340100" y="4360525"/>
              <a:ext cx="159100" cy="159075"/>
            </a:xfrm>
            <a:custGeom>
              <a:avLst/>
              <a:gdLst/>
              <a:ahLst/>
              <a:cxnLst/>
              <a:rect l="l" t="t" r="r" b="b"/>
              <a:pathLst>
                <a:path w="6364" h="6363" extrusionOk="0">
                  <a:moveTo>
                    <a:pt x="6363" y="3153"/>
                  </a:moveTo>
                  <a:cubicBezTo>
                    <a:pt x="6363" y="4904"/>
                    <a:pt x="4904" y="6363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1" y="1460"/>
                    <a:pt x="1460" y="1"/>
                    <a:pt x="3153" y="1"/>
                  </a:cubicBezTo>
                  <a:cubicBezTo>
                    <a:pt x="4904" y="1"/>
                    <a:pt x="6363" y="1460"/>
                    <a:pt x="6363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9" name="Google Shape;11539;p24"/>
            <p:cNvSpPr/>
            <p:nvPr/>
          </p:nvSpPr>
          <p:spPr>
            <a:xfrm>
              <a:off x="2114325" y="3134750"/>
              <a:ext cx="159075" cy="159075"/>
            </a:xfrm>
            <a:custGeom>
              <a:avLst/>
              <a:gdLst/>
              <a:ahLst/>
              <a:cxnLst/>
              <a:rect l="l" t="t" r="r" b="b"/>
              <a:pathLst>
                <a:path w="6363" h="6363" extrusionOk="0">
                  <a:moveTo>
                    <a:pt x="3153" y="6363"/>
                  </a:moveTo>
                  <a:cubicBezTo>
                    <a:pt x="1460" y="6363"/>
                    <a:pt x="1" y="4904"/>
                    <a:pt x="1" y="3152"/>
                  </a:cubicBezTo>
                  <a:cubicBezTo>
                    <a:pt x="1" y="1460"/>
                    <a:pt x="1460" y="0"/>
                    <a:pt x="3153" y="0"/>
                  </a:cubicBezTo>
                  <a:cubicBezTo>
                    <a:pt x="4904" y="0"/>
                    <a:pt x="6363" y="1460"/>
                    <a:pt x="6363" y="3152"/>
                  </a:cubicBezTo>
                  <a:cubicBezTo>
                    <a:pt x="6363" y="4904"/>
                    <a:pt x="4904" y="6363"/>
                    <a:pt x="3153" y="63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0" name="Google Shape;11540;p24"/>
            <p:cNvSpPr/>
            <p:nvPr/>
          </p:nvSpPr>
          <p:spPr>
            <a:xfrm>
              <a:off x="4812500" y="1415725"/>
              <a:ext cx="159075" cy="157625"/>
            </a:xfrm>
            <a:custGeom>
              <a:avLst/>
              <a:gdLst/>
              <a:ahLst/>
              <a:cxnLst/>
              <a:rect l="l" t="t" r="r" b="b"/>
              <a:pathLst>
                <a:path w="6363" h="6305" extrusionOk="0">
                  <a:moveTo>
                    <a:pt x="6305" y="3153"/>
                  </a:moveTo>
                  <a:cubicBezTo>
                    <a:pt x="6363" y="4904"/>
                    <a:pt x="4904" y="6305"/>
                    <a:pt x="3153" y="6305"/>
                  </a:cubicBezTo>
                  <a:cubicBezTo>
                    <a:pt x="1401" y="6305"/>
                    <a:pt x="1" y="4904"/>
                    <a:pt x="1" y="3211"/>
                  </a:cubicBezTo>
                  <a:cubicBezTo>
                    <a:pt x="1" y="1460"/>
                    <a:pt x="1401" y="1"/>
                    <a:pt x="3211" y="1"/>
                  </a:cubicBezTo>
                  <a:cubicBezTo>
                    <a:pt x="4904" y="1"/>
                    <a:pt x="6305" y="1402"/>
                    <a:pt x="6305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1" name="Google Shape;11541;p24"/>
            <p:cNvSpPr/>
            <p:nvPr/>
          </p:nvSpPr>
          <p:spPr>
            <a:xfrm>
              <a:off x="5059125" y="1660900"/>
              <a:ext cx="159075" cy="160525"/>
            </a:xfrm>
            <a:custGeom>
              <a:avLst/>
              <a:gdLst/>
              <a:ahLst/>
              <a:cxnLst/>
              <a:rect l="l" t="t" r="r" b="b"/>
              <a:pathLst>
                <a:path w="6363" h="6421" extrusionOk="0">
                  <a:moveTo>
                    <a:pt x="6363" y="3269"/>
                  </a:moveTo>
                  <a:cubicBezTo>
                    <a:pt x="6304" y="5020"/>
                    <a:pt x="4845" y="6421"/>
                    <a:pt x="3094" y="6363"/>
                  </a:cubicBezTo>
                  <a:cubicBezTo>
                    <a:pt x="1343" y="6363"/>
                    <a:pt x="0" y="4903"/>
                    <a:pt x="0" y="3211"/>
                  </a:cubicBezTo>
                  <a:cubicBezTo>
                    <a:pt x="59" y="1401"/>
                    <a:pt x="1518" y="0"/>
                    <a:pt x="3269" y="59"/>
                  </a:cubicBezTo>
                  <a:cubicBezTo>
                    <a:pt x="4962" y="117"/>
                    <a:pt x="6363" y="1518"/>
                    <a:pt x="6363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2" name="Google Shape;11542;p24"/>
            <p:cNvSpPr/>
            <p:nvPr/>
          </p:nvSpPr>
          <p:spPr>
            <a:xfrm>
              <a:off x="3097875" y="1172050"/>
              <a:ext cx="157625" cy="159075"/>
            </a:xfrm>
            <a:custGeom>
              <a:avLst/>
              <a:gdLst/>
              <a:ahLst/>
              <a:cxnLst/>
              <a:rect l="l" t="t" r="r" b="b"/>
              <a:pathLst>
                <a:path w="6305" h="6363" extrusionOk="0">
                  <a:moveTo>
                    <a:pt x="6304" y="3152"/>
                  </a:moveTo>
                  <a:cubicBezTo>
                    <a:pt x="6304" y="4903"/>
                    <a:pt x="4903" y="6362"/>
                    <a:pt x="3152" y="6362"/>
                  </a:cubicBezTo>
                  <a:cubicBezTo>
                    <a:pt x="1401" y="6362"/>
                    <a:pt x="0" y="4962"/>
                    <a:pt x="0" y="3210"/>
                  </a:cubicBezTo>
                  <a:cubicBezTo>
                    <a:pt x="0" y="1459"/>
                    <a:pt x="1401" y="0"/>
                    <a:pt x="3152" y="58"/>
                  </a:cubicBezTo>
                  <a:cubicBezTo>
                    <a:pt x="4903" y="58"/>
                    <a:pt x="6304" y="1459"/>
                    <a:pt x="6304" y="31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3" name="Google Shape;11543;p24"/>
            <p:cNvSpPr/>
            <p:nvPr/>
          </p:nvSpPr>
          <p:spPr>
            <a:xfrm>
              <a:off x="4323650" y="4361975"/>
              <a:ext cx="156175" cy="156175"/>
            </a:xfrm>
            <a:custGeom>
              <a:avLst/>
              <a:gdLst/>
              <a:ahLst/>
              <a:cxnLst/>
              <a:rect l="l" t="t" r="r" b="b"/>
              <a:pathLst>
                <a:path w="6247" h="6247" extrusionOk="0">
                  <a:moveTo>
                    <a:pt x="3152" y="1"/>
                  </a:moveTo>
                  <a:cubicBezTo>
                    <a:pt x="4904" y="59"/>
                    <a:pt x="6246" y="1460"/>
                    <a:pt x="6246" y="3211"/>
                  </a:cubicBezTo>
                  <a:cubicBezTo>
                    <a:pt x="6188" y="4904"/>
                    <a:pt x="4845" y="6247"/>
                    <a:pt x="3094" y="6188"/>
                  </a:cubicBezTo>
                  <a:cubicBezTo>
                    <a:pt x="1343" y="6188"/>
                    <a:pt x="0" y="4787"/>
                    <a:pt x="59" y="3036"/>
                  </a:cubicBezTo>
                  <a:cubicBezTo>
                    <a:pt x="59" y="1343"/>
                    <a:pt x="1460" y="1"/>
                    <a:pt x="31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4" name="Google Shape;11544;p24"/>
            <p:cNvSpPr/>
            <p:nvPr/>
          </p:nvSpPr>
          <p:spPr>
            <a:xfrm>
              <a:off x="2609025" y="1417200"/>
              <a:ext cx="156150" cy="154700"/>
            </a:xfrm>
            <a:custGeom>
              <a:avLst/>
              <a:gdLst/>
              <a:ahLst/>
              <a:cxnLst/>
              <a:rect l="l" t="t" r="r" b="b"/>
              <a:pathLst>
                <a:path w="6246" h="6188" extrusionOk="0">
                  <a:moveTo>
                    <a:pt x="6187" y="3094"/>
                  </a:moveTo>
                  <a:cubicBezTo>
                    <a:pt x="6246" y="4787"/>
                    <a:pt x="4845" y="6188"/>
                    <a:pt x="3152" y="6188"/>
                  </a:cubicBezTo>
                  <a:cubicBezTo>
                    <a:pt x="1459" y="6188"/>
                    <a:pt x="58" y="4845"/>
                    <a:pt x="58" y="3152"/>
                  </a:cubicBezTo>
                  <a:cubicBezTo>
                    <a:pt x="0" y="1401"/>
                    <a:pt x="1401" y="59"/>
                    <a:pt x="3094" y="0"/>
                  </a:cubicBezTo>
                  <a:cubicBezTo>
                    <a:pt x="4786" y="0"/>
                    <a:pt x="6187" y="1401"/>
                    <a:pt x="618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5" name="Google Shape;11545;p24"/>
            <p:cNvSpPr/>
            <p:nvPr/>
          </p:nvSpPr>
          <p:spPr>
            <a:xfrm>
              <a:off x="5060575" y="387312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4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4"/>
                  </a:cubicBezTo>
                  <a:cubicBezTo>
                    <a:pt x="1" y="1343"/>
                    <a:pt x="1401" y="1"/>
                    <a:pt x="3094" y="1"/>
                  </a:cubicBezTo>
                  <a:cubicBezTo>
                    <a:pt x="4845" y="1"/>
                    <a:pt x="6188" y="1402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6" name="Google Shape;11546;p24"/>
            <p:cNvSpPr/>
            <p:nvPr/>
          </p:nvSpPr>
          <p:spPr>
            <a:xfrm>
              <a:off x="2115775" y="215412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787"/>
                    <a:pt x="4846" y="6129"/>
                    <a:pt x="3153" y="6188"/>
                  </a:cubicBezTo>
                  <a:cubicBezTo>
                    <a:pt x="1402" y="6188"/>
                    <a:pt x="1" y="4787"/>
                    <a:pt x="1" y="3036"/>
                  </a:cubicBezTo>
                  <a:cubicBezTo>
                    <a:pt x="59" y="1343"/>
                    <a:pt x="1402" y="0"/>
                    <a:pt x="3153" y="0"/>
                  </a:cubicBezTo>
                  <a:cubicBezTo>
                    <a:pt x="4846" y="0"/>
                    <a:pt x="6188" y="1343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7" name="Google Shape;11547;p24"/>
            <p:cNvSpPr/>
            <p:nvPr/>
          </p:nvSpPr>
          <p:spPr>
            <a:xfrm>
              <a:off x="4813950" y="411537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845"/>
                    <a:pt x="4787" y="6188"/>
                    <a:pt x="3095" y="6188"/>
                  </a:cubicBezTo>
                  <a:cubicBezTo>
                    <a:pt x="1402" y="6188"/>
                    <a:pt x="1" y="4728"/>
                    <a:pt x="59" y="3036"/>
                  </a:cubicBezTo>
                  <a:cubicBezTo>
                    <a:pt x="59" y="1401"/>
                    <a:pt x="1460" y="0"/>
                    <a:pt x="3095" y="0"/>
                  </a:cubicBezTo>
                  <a:cubicBezTo>
                    <a:pt x="4787" y="0"/>
                    <a:pt x="6188" y="1401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8" name="Google Shape;11548;p24"/>
            <p:cNvSpPr/>
            <p:nvPr/>
          </p:nvSpPr>
          <p:spPr>
            <a:xfrm>
              <a:off x="3099325" y="436197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5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5"/>
                  </a:cubicBezTo>
                  <a:cubicBezTo>
                    <a:pt x="1" y="1460"/>
                    <a:pt x="1343" y="59"/>
                    <a:pt x="3036" y="59"/>
                  </a:cubicBezTo>
                  <a:cubicBezTo>
                    <a:pt x="4729" y="1"/>
                    <a:pt x="6129" y="1402"/>
                    <a:pt x="612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9" name="Google Shape;11549;p24"/>
            <p:cNvSpPr/>
            <p:nvPr/>
          </p:nvSpPr>
          <p:spPr>
            <a:xfrm>
              <a:off x="2115775" y="3378450"/>
              <a:ext cx="156175" cy="156150"/>
            </a:xfrm>
            <a:custGeom>
              <a:avLst/>
              <a:gdLst/>
              <a:ahLst/>
              <a:cxnLst/>
              <a:rect l="l" t="t" r="r" b="b"/>
              <a:pathLst>
                <a:path w="6247" h="6246" extrusionOk="0">
                  <a:moveTo>
                    <a:pt x="3153" y="59"/>
                  </a:moveTo>
                  <a:cubicBezTo>
                    <a:pt x="4846" y="117"/>
                    <a:pt x="6247" y="1576"/>
                    <a:pt x="6188" y="3211"/>
                  </a:cubicBezTo>
                  <a:cubicBezTo>
                    <a:pt x="6130" y="4903"/>
                    <a:pt x="4671" y="6246"/>
                    <a:pt x="3036" y="6188"/>
                  </a:cubicBezTo>
                  <a:cubicBezTo>
                    <a:pt x="1343" y="6129"/>
                    <a:pt x="1" y="4728"/>
                    <a:pt x="59" y="3036"/>
                  </a:cubicBezTo>
                  <a:cubicBezTo>
                    <a:pt x="118" y="1343"/>
                    <a:pt x="1519" y="0"/>
                    <a:pt x="3153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0" name="Google Shape;11550;p24"/>
            <p:cNvSpPr/>
            <p:nvPr/>
          </p:nvSpPr>
          <p:spPr>
            <a:xfrm>
              <a:off x="2362400" y="1663800"/>
              <a:ext cx="156175" cy="154725"/>
            </a:xfrm>
            <a:custGeom>
              <a:avLst/>
              <a:gdLst/>
              <a:ahLst/>
              <a:cxnLst/>
              <a:rect l="l" t="t" r="r" b="b"/>
              <a:pathLst>
                <a:path w="6247" h="6189" extrusionOk="0">
                  <a:moveTo>
                    <a:pt x="59" y="3095"/>
                  </a:moveTo>
                  <a:cubicBezTo>
                    <a:pt x="59" y="1402"/>
                    <a:pt x="1518" y="1"/>
                    <a:pt x="3152" y="59"/>
                  </a:cubicBezTo>
                  <a:cubicBezTo>
                    <a:pt x="4845" y="59"/>
                    <a:pt x="6246" y="1519"/>
                    <a:pt x="6188" y="3211"/>
                  </a:cubicBezTo>
                  <a:cubicBezTo>
                    <a:pt x="6129" y="4846"/>
                    <a:pt x="4729" y="6188"/>
                    <a:pt x="3094" y="6188"/>
                  </a:cubicBezTo>
                  <a:cubicBezTo>
                    <a:pt x="1401" y="6188"/>
                    <a:pt x="0" y="4729"/>
                    <a:pt x="5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1" name="Google Shape;11551;p24"/>
            <p:cNvSpPr/>
            <p:nvPr/>
          </p:nvSpPr>
          <p:spPr>
            <a:xfrm>
              <a:off x="4571725" y="1174950"/>
              <a:ext cx="153250" cy="154725"/>
            </a:xfrm>
            <a:custGeom>
              <a:avLst/>
              <a:gdLst/>
              <a:ahLst/>
              <a:cxnLst/>
              <a:rect l="l" t="t" r="r" b="b"/>
              <a:pathLst>
                <a:path w="6130" h="6189" extrusionOk="0">
                  <a:moveTo>
                    <a:pt x="6129" y="3094"/>
                  </a:moveTo>
                  <a:cubicBezTo>
                    <a:pt x="6129" y="4729"/>
                    <a:pt x="4787" y="6130"/>
                    <a:pt x="3094" y="6130"/>
                  </a:cubicBezTo>
                  <a:cubicBezTo>
                    <a:pt x="1460" y="6188"/>
                    <a:pt x="0" y="4729"/>
                    <a:pt x="59" y="3036"/>
                  </a:cubicBezTo>
                  <a:cubicBezTo>
                    <a:pt x="59" y="1402"/>
                    <a:pt x="1460" y="1"/>
                    <a:pt x="3094" y="1"/>
                  </a:cubicBezTo>
                  <a:cubicBezTo>
                    <a:pt x="4728" y="1"/>
                    <a:pt x="6129" y="1402"/>
                    <a:pt x="6129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2" name="Google Shape;11552;p24"/>
            <p:cNvSpPr/>
            <p:nvPr/>
          </p:nvSpPr>
          <p:spPr>
            <a:xfrm>
              <a:off x="5308650" y="1911875"/>
              <a:ext cx="153250" cy="153250"/>
            </a:xfrm>
            <a:custGeom>
              <a:avLst/>
              <a:gdLst/>
              <a:ahLst/>
              <a:cxnLst/>
              <a:rect l="l" t="t" r="r" b="b"/>
              <a:pathLst>
                <a:path w="6130" h="6130" extrusionOk="0">
                  <a:moveTo>
                    <a:pt x="6129" y="3036"/>
                  </a:moveTo>
                  <a:cubicBezTo>
                    <a:pt x="6129" y="4671"/>
                    <a:pt x="4728" y="6071"/>
                    <a:pt x="3094" y="6130"/>
                  </a:cubicBezTo>
                  <a:cubicBezTo>
                    <a:pt x="1460" y="6130"/>
                    <a:pt x="0" y="4729"/>
                    <a:pt x="0" y="3036"/>
                  </a:cubicBezTo>
                  <a:cubicBezTo>
                    <a:pt x="0" y="1402"/>
                    <a:pt x="1401" y="1"/>
                    <a:pt x="3036" y="1"/>
                  </a:cubicBezTo>
                  <a:cubicBezTo>
                    <a:pt x="4728" y="1"/>
                    <a:pt x="6071" y="1402"/>
                    <a:pt x="6129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3" name="Google Shape;11553;p24"/>
            <p:cNvSpPr/>
            <p:nvPr/>
          </p:nvSpPr>
          <p:spPr>
            <a:xfrm>
              <a:off x="2855625" y="1173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3036"/>
                  </a:moveTo>
                  <a:cubicBezTo>
                    <a:pt x="5955" y="4670"/>
                    <a:pt x="4612" y="5954"/>
                    <a:pt x="2919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285"/>
                    <a:pt x="1343" y="0"/>
                    <a:pt x="2978" y="0"/>
                  </a:cubicBezTo>
                  <a:cubicBezTo>
                    <a:pt x="4670" y="59"/>
                    <a:pt x="5955" y="1343"/>
                    <a:pt x="5955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4" name="Google Shape;11554;p24"/>
            <p:cNvSpPr/>
            <p:nvPr/>
          </p:nvSpPr>
          <p:spPr>
            <a:xfrm>
              <a:off x="5307200" y="3627975"/>
              <a:ext cx="148850" cy="150325"/>
            </a:xfrm>
            <a:custGeom>
              <a:avLst/>
              <a:gdLst/>
              <a:ahLst/>
              <a:cxnLst/>
              <a:rect l="l" t="t" r="r" b="b"/>
              <a:pathLst>
                <a:path w="5954" h="6013" extrusionOk="0">
                  <a:moveTo>
                    <a:pt x="2977" y="6013"/>
                  </a:moveTo>
                  <a:cubicBezTo>
                    <a:pt x="1284" y="6013"/>
                    <a:pt x="0" y="4670"/>
                    <a:pt x="0" y="3036"/>
                  </a:cubicBezTo>
                  <a:cubicBezTo>
                    <a:pt x="0" y="1343"/>
                    <a:pt x="1343" y="1"/>
                    <a:pt x="3035" y="59"/>
                  </a:cubicBezTo>
                  <a:cubicBezTo>
                    <a:pt x="4670" y="59"/>
                    <a:pt x="5954" y="1402"/>
                    <a:pt x="5954" y="3036"/>
                  </a:cubicBezTo>
                  <a:cubicBezTo>
                    <a:pt x="5954" y="4729"/>
                    <a:pt x="4611" y="6013"/>
                    <a:pt x="2977" y="60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5" name="Google Shape;11555;p24"/>
            <p:cNvSpPr/>
            <p:nvPr/>
          </p:nvSpPr>
          <p:spPr>
            <a:xfrm>
              <a:off x="3839175" y="931250"/>
              <a:ext cx="147400" cy="148875"/>
            </a:xfrm>
            <a:custGeom>
              <a:avLst/>
              <a:gdLst/>
              <a:ahLst/>
              <a:cxnLst/>
              <a:rect l="l" t="t" r="r" b="b"/>
              <a:pathLst>
                <a:path w="5896" h="5955" extrusionOk="0">
                  <a:moveTo>
                    <a:pt x="2977" y="5955"/>
                  </a:moveTo>
                  <a:cubicBezTo>
                    <a:pt x="1285" y="5955"/>
                    <a:pt x="0" y="4612"/>
                    <a:pt x="0" y="2978"/>
                  </a:cubicBezTo>
                  <a:cubicBezTo>
                    <a:pt x="0" y="1285"/>
                    <a:pt x="1285" y="1"/>
                    <a:pt x="2977" y="1"/>
                  </a:cubicBezTo>
                  <a:cubicBezTo>
                    <a:pt x="4612" y="1"/>
                    <a:pt x="5896" y="1285"/>
                    <a:pt x="5896" y="2920"/>
                  </a:cubicBezTo>
                  <a:cubicBezTo>
                    <a:pt x="5896" y="4612"/>
                    <a:pt x="4612" y="5896"/>
                    <a:pt x="2977" y="595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6" name="Google Shape;11556;p24"/>
            <p:cNvSpPr/>
            <p:nvPr/>
          </p:nvSpPr>
          <p:spPr>
            <a:xfrm>
              <a:off x="2365325" y="3871675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4" y="2977"/>
                  </a:moveTo>
                  <a:cubicBezTo>
                    <a:pt x="5954" y="4670"/>
                    <a:pt x="4670" y="5954"/>
                    <a:pt x="3035" y="5954"/>
                  </a:cubicBezTo>
                  <a:cubicBezTo>
                    <a:pt x="1343" y="5954"/>
                    <a:pt x="0" y="4612"/>
                    <a:pt x="0" y="2919"/>
                  </a:cubicBezTo>
                  <a:cubicBezTo>
                    <a:pt x="59" y="1285"/>
                    <a:pt x="1343" y="0"/>
                    <a:pt x="3035" y="0"/>
                  </a:cubicBezTo>
                  <a:cubicBezTo>
                    <a:pt x="4670" y="0"/>
                    <a:pt x="5954" y="1343"/>
                    <a:pt x="5954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7" name="Google Shape;11557;p24"/>
            <p:cNvSpPr/>
            <p:nvPr/>
          </p:nvSpPr>
          <p:spPr>
            <a:xfrm>
              <a:off x="2607550" y="4118300"/>
              <a:ext cx="150325" cy="150325"/>
            </a:xfrm>
            <a:custGeom>
              <a:avLst/>
              <a:gdLst/>
              <a:ahLst/>
              <a:cxnLst/>
              <a:rect l="l" t="t" r="r" b="b"/>
              <a:pathLst>
                <a:path w="6013" h="6013" extrusionOk="0">
                  <a:moveTo>
                    <a:pt x="6013" y="2977"/>
                  </a:moveTo>
                  <a:cubicBezTo>
                    <a:pt x="6013" y="4611"/>
                    <a:pt x="4729" y="5954"/>
                    <a:pt x="3036" y="5954"/>
                  </a:cubicBezTo>
                  <a:cubicBezTo>
                    <a:pt x="1343" y="6012"/>
                    <a:pt x="1" y="4670"/>
                    <a:pt x="59" y="2977"/>
                  </a:cubicBezTo>
                  <a:cubicBezTo>
                    <a:pt x="59" y="1284"/>
                    <a:pt x="1343" y="0"/>
                    <a:pt x="3036" y="0"/>
                  </a:cubicBezTo>
                  <a:cubicBezTo>
                    <a:pt x="4670" y="0"/>
                    <a:pt x="6013" y="1343"/>
                    <a:pt x="6013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8" name="Google Shape;11558;p24"/>
            <p:cNvSpPr/>
            <p:nvPr/>
          </p:nvSpPr>
          <p:spPr>
            <a:xfrm>
              <a:off x="5553800" y="2892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1" y="2919"/>
                  </a:moveTo>
                  <a:cubicBezTo>
                    <a:pt x="1" y="1285"/>
                    <a:pt x="1343" y="1"/>
                    <a:pt x="3036" y="59"/>
                  </a:cubicBezTo>
                  <a:cubicBezTo>
                    <a:pt x="4670" y="59"/>
                    <a:pt x="5955" y="1402"/>
                    <a:pt x="5955" y="3095"/>
                  </a:cubicBezTo>
                  <a:cubicBezTo>
                    <a:pt x="5896" y="4729"/>
                    <a:pt x="4612" y="5955"/>
                    <a:pt x="2919" y="5955"/>
                  </a:cubicBezTo>
                  <a:cubicBezTo>
                    <a:pt x="1285" y="5955"/>
                    <a:pt x="1" y="4612"/>
                    <a:pt x="1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9" name="Google Shape;11559;p24"/>
            <p:cNvSpPr/>
            <p:nvPr/>
          </p:nvSpPr>
          <p:spPr>
            <a:xfrm>
              <a:off x="5553800" y="26459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2977"/>
                  </a:moveTo>
                  <a:cubicBezTo>
                    <a:pt x="5955" y="4670"/>
                    <a:pt x="4612" y="5954"/>
                    <a:pt x="2978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343"/>
                    <a:pt x="1285" y="59"/>
                    <a:pt x="2919" y="0"/>
                  </a:cubicBezTo>
                  <a:cubicBezTo>
                    <a:pt x="4612" y="0"/>
                    <a:pt x="5955" y="1284"/>
                    <a:pt x="5955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0" name="Google Shape;11560;p24"/>
            <p:cNvSpPr/>
            <p:nvPr/>
          </p:nvSpPr>
          <p:spPr>
            <a:xfrm>
              <a:off x="3592550" y="931250"/>
              <a:ext cx="147425" cy="148875"/>
            </a:xfrm>
            <a:custGeom>
              <a:avLst/>
              <a:gdLst/>
              <a:ahLst/>
              <a:cxnLst/>
              <a:rect l="l" t="t" r="r" b="b"/>
              <a:pathLst>
                <a:path w="5897" h="5955" extrusionOk="0">
                  <a:moveTo>
                    <a:pt x="5896" y="2978"/>
                  </a:moveTo>
                  <a:cubicBezTo>
                    <a:pt x="5896" y="4612"/>
                    <a:pt x="4612" y="5955"/>
                    <a:pt x="2919" y="5896"/>
                  </a:cubicBezTo>
                  <a:cubicBezTo>
                    <a:pt x="1285" y="5896"/>
                    <a:pt x="1" y="4612"/>
                    <a:pt x="1" y="2978"/>
                  </a:cubicBezTo>
                  <a:cubicBezTo>
                    <a:pt x="1" y="1285"/>
                    <a:pt x="1285" y="1"/>
                    <a:pt x="2978" y="1"/>
                  </a:cubicBezTo>
                  <a:cubicBezTo>
                    <a:pt x="4612" y="1"/>
                    <a:pt x="5896" y="1285"/>
                    <a:pt x="5896" y="29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1" name="Google Shape;11561;p24"/>
            <p:cNvSpPr/>
            <p:nvPr/>
          </p:nvSpPr>
          <p:spPr>
            <a:xfrm>
              <a:off x="4571725" y="4366375"/>
              <a:ext cx="147400" cy="147400"/>
            </a:xfrm>
            <a:custGeom>
              <a:avLst/>
              <a:gdLst/>
              <a:ahLst/>
              <a:cxnLst/>
              <a:rect l="l" t="t" r="r" b="b"/>
              <a:pathLst>
                <a:path w="5896" h="5896" extrusionOk="0">
                  <a:moveTo>
                    <a:pt x="5896" y="2977"/>
                  </a:moveTo>
                  <a:cubicBezTo>
                    <a:pt x="5896" y="4553"/>
                    <a:pt x="4553" y="5895"/>
                    <a:pt x="2919" y="5895"/>
                  </a:cubicBezTo>
                  <a:cubicBezTo>
                    <a:pt x="1285" y="5895"/>
                    <a:pt x="0" y="4553"/>
                    <a:pt x="0" y="2860"/>
                  </a:cubicBezTo>
                  <a:cubicBezTo>
                    <a:pt x="0" y="1226"/>
                    <a:pt x="1343" y="0"/>
                    <a:pt x="2977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2" name="Google Shape;11562;p24"/>
            <p:cNvSpPr/>
            <p:nvPr/>
          </p:nvSpPr>
          <p:spPr>
            <a:xfrm>
              <a:off x="5555275" y="24051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553" y="5837"/>
                    <a:pt x="2919" y="5837"/>
                  </a:cubicBezTo>
                  <a:cubicBezTo>
                    <a:pt x="1284" y="5837"/>
                    <a:pt x="0" y="4553"/>
                    <a:pt x="0" y="2919"/>
                  </a:cubicBezTo>
                  <a:cubicBezTo>
                    <a:pt x="0" y="1284"/>
                    <a:pt x="1284" y="0"/>
                    <a:pt x="2919" y="0"/>
                  </a:cubicBezTo>
                  <a:cubicBezTo>
                    <a:pt x="4495" y="0"/>
                    <a:pt x="5837" y="1284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3" name="Google Shape;11563;p24"/>
            <p:cNvSpPr/>
            <p:nvPr/>
          </p:nvSpPr>
          <p:spPr>
            <a:xfrm>
              <a:off x="2120150" y="1910425"/>
              <a:ext cx="147425" cy="147400"/>
            </a:xfrm>
            <a:custGeom>
              <a:avLst/>
              <a:gdLst/>
              <a:ahLst/>
              <a:cxnLst/>
              <a:rect l="l" t="t" r="r" b="b"/>
              <a:pathLst>
                <a:path w="5897" h="5896" extrusionOk="0">
                  <a:moveTo>
                    <a:pt x="5896" y="2919"/>
                  </a:moveTo>
                  <a:cubicBezTo>
                    <a:pt x="5896" y="4553"/>
                    <a:pt x="4612" y="5896"/>
                    <a:pt x="2978" y="5896"/>
                  </a:cubicBezTo>
                  <a:cubicBezTo>
                    <a:pt x="1344" y="5896"/>
                    <a:pt x="1" y="4612"/>
                    <a:pt x="1" y="2977"/>
                  </a:cubicBezTo>
                  <a:cubicBezTo>
                    <a:pt x="1" y="1343"/>
                    <a:pt x="1285" y="59"/>
                    <a:pt x="2920" y="1"/>
                  </a:cubicBezTo>
                  <a:cubicBezTo>
                    <a:pt x="4554" y="1"/>
                    <a:pt x="5838" y="1285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4" name="Google Shape;11564;p24"/>
            <p:cNvSpPr/>
            <p:nvPr/>
          </p:nvSpPr>
          <p:spPr>
            <a:xfrm>
              <a:off x="4081400" y="93272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5896" y="2919"/>
                  </a:moveTo>
                  <a:cubicBezTo>
                    <a:pt x="5896" y="4553"/>
                    <a:pt x="4554" y="5837"/>
                    <a:pt x="2919" y="5837"/>
                  </a:cubicBezTo>
                  <a:cubicBezTo>
                    <a:pt x="1285" y="5779"/>
                    <a:pt x="1" y="4437"/>
                    <a:pt x="59" y="2861"/>
                  </a:cubicBezTo>
                  <a:cubicBezTo>
                    <a:pt x="59" y="1226"/>
                    <a:pt x="1402" y="0"/>
                    <a:pt x="2978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5" name="Google Shape;11565;p24"/>
            <p:cNvSpPr/>
            <p:nvPr/>
          </p:nvSpPr>
          <p:spPr>
            <a:xfrm>
              <a:off x="5553800" y="314057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2978" y="1"/>
                  </a:moveTo>
                  <a:cubicBezTo>
                    <a:pt x="4554" y="1"/>
                    <a:pt x="5896" y="1402"/>
                    <a:pt x="5896" y="2978"/>
                  </a:cubicBezTo>
                  <a:cubicBezTo>
                    <a:pt x="5838" y="4554"/>
                    <a:pt x="4554" y="5838"/>
                    <a:pt x="2978" y="5838"/>
                  </a:cubicBezTo>
                  <a:cubicBezTo>
                    <a:pt x="1343" y="5838"/>
                    <a:pt x="1" y="4495"/>
                    <a:pt x="59" y="2861"/>
                  </a:cubicBezTo>
                  <a:cubicBezTo>
                    <a:pt x="59" y="1285"/>
                    <a:pt x="1402" y="1"/>
                    <a:pt x="29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6" name="Google Shape;11566;p24"/>
            <p:cNvSpPr/>
            <p:nvPr/>
          </p:nvSpPr>
          <p:spPr>
            <a:xfrm>
              <a:off x="5064950" y="14215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8" y="2977"/>
                  </a:moveTo>
                  <a:cubicBezTo>
                    <a:pt x="5838" y="4553"/>
                    <a:pt x="4495" y="5838"/>
                    <a:pt x="2919" y="5838"/>
                  </a:cubicBezTo>
                  <a:cubicBezTo>
                    <a:pt x="1343" y="5838"/>
                    <a:pt x="1" y="4495"/>
                    <a:pt x="59" y="2919"/>
                  </a:cubicBezTo>
                  <a:cubicBezTo>
                    <a:pt x="59" y="1343"/>
                    <a:pt x="1402" y="0"/>
                    <a:pt x="2978" y="59"/>
                  </a:cubicBezTo>
                  <a:cubicBezTo>
                    <a:pt x="4554" y="59"/>
                    <a:pt x="5838" y="1401"/>
                    <a:pt x="5838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7" name="Google Shape;11567;p24"/>
            <p:cNvSpPr/>
            <p:nvPr/>
          </p:nvSpPr>
          <p:spPr>
            <a:xfrm>
              <a:off x="3345950" y="9327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0" y="4437"/>
                    <a:pt x="0" y="2861"/>
                  </a:cubicBezTo>
                  <a:cubicBezTo>
                    <a:pt x="59" y="1284"/>
                    <a:pt x="1401" y="0"/>
                    <a:pt x="2977" y="0"/>
                  </a:cubicBezTo>
                  <a:cubicBezTo>
                    <a:pt x="4553" y="0"/>
                    <a:pt x="5837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8" name="Google Shape;11568;p24"/>
            <p:cNvSpPr/>
            <p:nvPr/>
          </p:nvSpPr>
          <p:spPr>
            <a:xfrm>
              <a:off x="2857100" y="43663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58" y="4553"/>
                    <a:pt x="0" y="2977"/>
                  </a:cubicBezTo>
                  <a:cubicBezTo>
                    <a:pt x="0" y="1401"/>
                    <a:pt x="1284" y="58"/>
                    <a:pt x="2860" y="58"/>
                  </a:cubicBezTo>
                  <a:cubicBezTo>
                    <a:pt x="4436" y="0"/>
                    <a:pt x="5779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9" name="Google Shape;11569;p24"/>
            <p:cNvSpPr/>
            <p:nvPr/>
          </p:nvSpPr>
          <p:spPr>
            <a:xfrm>
              <a:off x="2121625" y="3630900"/>
              <a:ext cx="144500" cy="145950"/>
            </a:xfrm>
            <a:custGeom>
              <a:avLst/>
              <a:gdLst/>
              <a:ahLst/>
              <a:cxnLst/>
              <a:rect l="l" t="t" r="r" b="b"/>
              <a:pathLst>
                <a:path w="5780" h="5838" extrusionOk="0">
                  <a:moveTo>
                    <a:pt x="2919" y="0"/>
                  </a:moveTo>
                  <a:cubicBezTo>
                    <a:pt x="4437" y="0"/>
                    <a:pt x="5779" y="1343"/>
                    <a:pt x="5779" y="2919"/>
                  </a:cubicBezTo>
                  <a:cubicBezTo>
                    <a:pt x="5779" y="4495"/>
                    <a:pt x="4437" y="5837"/>
                    <a:pt x="2861" y="5779"/>
                  </a:cubicBezTo>
                  <a:cubicBezTo>
                    <a:pt x="1285" y="5779"/>
                    <a:pt x="0" y="4437"/>
                    <a:pt x="0" y="2861"/>
                  </a:cubicBezTo>
                  <a:cubicBezTo>
                    <a:pt x="0" y="1343"/>
                    <a:pt x="1343" y="0"/>
                    <a:pt x="291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0" name="Google Shape;11570;p24"/>
            <p:cNvSpPr/>
            <p:nvPr/>
          </p:nvSpPr>
          <p:spPr>
            <a:xfrm>
              <a:off x="3840625" y="4611525"/>
              <a:ext cx="144500" cy="143025"/>
            </a:xfrm>
            <a:custGeom>
              <a:avLst/>
              <a:gdLst/>
              <a:ahLst/>
              <a:cxnLst/>
              <a:rect l="l" t="t" r="r" b="b"/>
              <a:pathLst>
                <a:path w="5780" h="5721" extrusionOk="0">
                  <a:moveTo>
                    <a:pt x="5779" y="2802"/>
                  </a:moveTo>
                  <a:cubicBezTo>
                    <a:pt x="5779" y="4378"/>
                    <a:pt x="4437" y="5721"/>
                    <a:pt x="2861" y="5721"/>
                  </a:cubicBezTo>
                  <a:cubicBezTo>
                    <a:pt x="1343" y="5721"/>
                    <a:pt x="59" y="4436"/>
                    <a:pt x="1" y="2860"/>
                  </a:cubicBezTo>
                  <a:cubicBezTo>
                    <a:pt x="1" y="1284"/>
                    <a:pt x="1285" y="0"/>
                    <a:pt x="2861" y="0"/>
                  </a:cubicBezTo>
                  <a:cubicBezTo>
                    <a:pt x="4437" y="0"/>
                    <a:pt x="5721" y="1226"/>
                    <a:pt x="5779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1" name="Google Shape;11571;p24"/>
            <p:cNvSpPr/>
            <p:nvPr/>
          </p:nvSpPr>
          <p:spPr>
            <a:xfrm>
              <a:off x="1879375" y="28954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1"/>
                  </a:moveTo>
                  <a:cubicBezTo>
                    <a:pt x="4437" y="1"/>
                    <a:pt x="5663" y="1285"/>
                    <a:pt x="5721" y="2861"/>
                  </a:cubicBezTo>
                  <a:cubicBezTo>
                    <a:pt x="5721" y="4437"/>
                    <a:pt x="4437" y="5721"/>
                    <a:pt x="2861" y="5721"/>
                  </a:cubicBezTo>
                  <a:cubicBezTo>
                    <a:pt x="1285" y="5721"/>
                    <a:pt x="1" y="4437"/>
                    <a:pt x="1" y="2861"/>
                  </a:cubicBezTo>
                  <a:cubicBezTo>
                    <a:pt x="1" y="1285"/>
                    <a:pt x="1285" y="59"/>
                    <a:pt x="28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2" name="Google Shape;11572;p24"/>
            <p:cNvSpPr/>
            <p:nvPr/>
          </p:nvSpPr>
          <p:spPr>
            <a:xfrm>
              <a:off x="1879375" y="26488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5720"/>
                  </a:moveTo>
                  <a:cubicBezTo>
                    <a:pt x="1285" y="5720"/>
                    <a:pt x="1" y="4436"/>
                    <a:pt x="1" y="2860"/>
                  </a:cubicBezTo>
                  <a:cubicBezTo>
                    <a:pt x="1" y="1284"/>
                    <a:pt x="1285" y="0"/>
                    <a:pt x="2919" y="0"/>
                  </a:cubicBezTo>
                  <a:cubicBezTo>
                    <a:pt x="4495" y="58"/>
                    <a:pt x="5721" y="1343"/>
                    <a:pt x="5721" y="2919"/>
                  </a:cubicBezTo>
                  <a:cubicBezTo>
                    <a:pt x="5663" y="4495"/>
                    <a:pt x="4437" y="5720"/>
                    <a:pt x="2861" y="57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3" name="Google Shape;11573;p24"/>
            <p:cNvSpPr/>
            <p:nvPr/>
          </p:nvSpPr>
          <p:spPr>
            <a:xfrm>
              <a:off x="3594025" y="4610050"/>
              <a:ext cx="143025" cy="144500"/>
            </a:xfrm>
            <a:custGeom>
              <a:avLst/>
              <a:gdLst/>
              <a:ahLst/>
              <a:cxnLst/>
              <a:rect l="l" t="t" r="r" b="b"/>
              <a:pathLst>
                <a:path w="5721" h="5780" extrusionOk="0">
                  <a:moveTo>
                    <a:pt x="2860" y="5780"/>
                  </a:moveTo>
                  <a:cubicBezTo>
                    <a:pt x="1284" y="5780"/>
                    <a:pt x="59" y="4495"/>
                    <a:pt x="0" y="2919"/>
                  </a:cubicBezTo>
                  <a:cubicBezTo>
                    <a:pt x="0" y="1343"/>
                    <a:pt x="1343" y="1"/>
                    <a:pt x="2919" y="59"/>
                  </a:cubicBezTo>
                  <a:cubicBezTo>
                    <a:pt x="4495" y="59"/>
                    <a:pt x="5720" y="1343"/>
                    <a:pt x="5720" y="2919"/>
                  </a:cubicBezTo>
                  <a:cubicBezTo>
                    <a:pt x="5720" y="4495"/>
                    <a:pt x="4436" y="5780"/>
                    <a:pt x="2860" y="57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4" name="Google Shape;11574;p24"/>
            <p:cNvSpPr/>
            <p:nvPr/>
          </p:nvSpPr>
          <p:spPr>
            <a:xfrm>
              <a:off x="5556725" y="215995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2802" y="5663"/>
                  </a:moveTo>
                  <a:cubicBezTo>
                    <a:pt x="1226" y="5663"/>
                    <a:pt x="0" y="4379"/>
                    <a:pt x="59" y="2803"/>
                  </a:cubicBezTo>
                  <a:cubicBezTo>
                    <a:pt x="59" y="1227"/>
                    <a:pt x="1343" y="1"/>
                    <a:pt x="2919" y="1"/>
                  </a:cubicBezTo>
                  <a:cubicBezTo>
                    <a:pt x="4495" y="59"/>
                    <a:pt x="5662" y="1285"/>
                    <a:pt x="5662" y="2861"/>
                  </a:cubicBezTo>
                  <a:cubicBezTo>
                    <a:pt x="5662" y="4437"/>
                    <a:pt x="4437" y="5663"/>
                    <a:pt x="2802" y="56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5" name="Google Shape;11575;p24"/>
            <p:cNvSpPr/>
            <p:nvPr/>
          </p:nvSpPr>
          <p:spPr>
            <a:xfrm>
              <a:off x="4821250" y="11808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60"/>
                  </a:moveTo>
                  <a:cubicBezTo>
                    <a:pt x="5663" y="4436"/>
                    <a:pt x="4379" y="5662"/>
                    <a:pt x="2803" y="5662"/>
                  </a:cubicBezTo>
                  <a:cubicBezTo>
                    <a:pt x="1227" y="5662"/>
                    <a:pt x="1" y="4436"/>
                    <a:pt x="1" y="2802"/>
                  </a:cubicBezTo>
                  <a:cubicBezTo>
                    <a:pt x="1" y="1284"/>
                    <a:pt x="1227" y="59"/>
                    <a:pt x="2744" y="59"/>
                  </a:cubicBezTo>
                  <a:cubicBezTo>
                    <a:pt x="4379" y="0"/>
                    <a:pt x="5604" y="1226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6" name="Google Shape;11576;p24"/>
            <p:cNvSpPr/>
            <p:nvPr/>
          </p:nvSpPr>
          <p:spPr>
            <a:xfrm>
              <a:off x="5314475" y="16711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03"/>
                  </a:moveTo>
                  <a:cubicBezTo>
                    <a:pt x="5663" y="4379"/>
                    <a:pt x="4437" y="5663"/>
                    <a:pt x="2803" y="5663"/>
                  </a:cubicBezTo>
                  <a:cubicBezTo>
                    <a:pt x="1227" y="5663"/>
                    <a:pt x="1" y="4379"/>
                    <a:pt x="1" y="2803"/>
                  </a:cubicBezTo>
                  <a:cubicBezTo>
                    <a:pt x="1" y="1227"/>
                    <a:pt x="1227" y="1"/>
                    <a:pt x="2803" y="1"/>
                  </a:cubicBezTo>
                  <a:cubicBezTo>
                    <a:pt x="4379" y="1"/>
                    <a:pt x="5663" y="1227"/>
                    <a:pt x="566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7" name="Google Shape;11577;p24"/>
            <p:cNvSpPr/>
            <p:nvPr/>
          </p:nvSpPr>
          <p:spPr>
            <a:xfrm>
              <a:off x="1880850" y="2408025"/>
              <a:ext cx="140100" cy="140125"/>
            </a:xfrm>
            <a:custGeom>
              <a:avLst/>
              <a:gdLst/>
              <a:ahLst/>
              <a:cxnLst/>
              <a:rect l="l" t="t" r="r" b="b"/>
              <a:pathLst>
                <a:path w="5604" h="5605" extrusionOk="0">
                  <a:moveTo>
                    <a:pt x="5604" y="2803"/>
                  </a:moveTo>
                  <a:cubicBezTo>
                    <a:pt x="5604" y="4379"/>
                    <a:pt x="4378" y="5604"/>
                    <a:pt x="2744" y="5604"/>
                  </a:cubicBezTo>
                  <a:cubicBezTo>
                    <a:pt x="1226" y="5546"/>
                    <a:pt x="0" y="4379"/>
                    <a:pt x="0" y="2803"/>
                  </a:cubicBezTo>
                  <a:cubicBezTo>
                    <a:pt x="0" y="1227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8" name="Google Shape;11578;p24"/>
            <p:cNvSpPr/>
            <p:nvPr/>
          </p:nvSpPr>
          <p:spPr>
            <a:xfrm>
              <a:off x="5067875" y="4122675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2802" y="5604"/>
                  </a:moveTo>
                  <a:cubicBezTo>
                    <a:pt x="1226" y="5604"/>
                    <a:pt x="0" y="4378"/>
                    <a:pt x="0" y="2802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78" y="0"/>
                    <a:pt x="5604" y="1284"/>
                    <a:pt x="5604" y="2860"/>
                  </a:cubicBezTo>
                  <a:cubicBezTo>
                    <a:pt x="5604" y="4378"/>
                    <a:pt x="4378" y="5604"/>
                    <a:pt x="2802" y="56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9" name="Google Shape;11579;p24"/>
            <p:cNvSpPr/>
            <p:nvPr/>
          </p:nvSpPr>
          <p:spPr>
            <a:xfrm>
              <a:off x="4330950" y="934175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2" y="2861"/>
                  </a:moveTo>
                  <a:cubicBezTo>
                    <a:pt x="5662" y="4437"/>
                    <a:pt x="4436" y="5663"/>
                    <a:pt x="2860" y="5663"/>
                  </a:cubicBezTo>
                  <a:cubicBezTo>
                    <a:pt x="1226" y="5663"/>
                    <a:pt x="0" y="4379"/>
                    <a:pt x="59" y="2803"/>
                  </a:cubicBezTo>
                  <a:cubicBezTo>
                    <a:pt x="59" y="1226"/>
                    <a:pt x="1284" y="59"/>
                    <a:pt x="2860" y="59"/>
                  </a:cubicBezTo>
                  <a:cubicBezTo>
                    <a:pt x="4436" y="1"/>
                    <a:pt x="5662" y="1285"/>
                    <a:pt x="5662" y="28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0" name="Google Shape;11580;p24"/>
            <p:cNvSpPr/>
            <p:nvPr/>
          </p:nvSpPr>
          <p:spPr>
            <a:xfrm>
              <a:off x="4085800" y="4617350"/>
              <a:ext cx="140100" cy="138650"/>
            </a:xfrm>
            <a:custGeom>
              <a:avLst/>
              <a:gdLst/>
              <a:ahLst/>
              <a:cxnLst/>
              <a:rect l="l" t="t" r="r" b="b"/>
              <a:pathLst>
                <a:path w="5604" h="5546" extrusionOk="0">
                  <a:moveTo>
                    <a:pt x="2802" y="5546"/>
                  </a:moveTo>
                  <a:cubicBezTo>
                    <a:pt x="1226" y="5546"/>
                    <a:pt x="0" y="4320"/>
                    <a:pt x="0" y="2744"/>
                  </a:cubicBezTo>
                  <a:cubicBezTo>
                    <a:pt x="0" y="1168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ubicBezTo>
                    <a:pt x="5604" y="4379"/>
                    <a:pt x="4378" y="5546"/>
                    <a:pt x="2802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1" name="Google Shape;11581;p24"/>
            <p:cNvSpPr/>
            <p:nvPr/>
          </p:nvSpPr>
          <p:spPr>
            <a:xfrm>
              <a:off x="5558175" y="3387200"/>
              <a:ext cx="140125" cy="140125"/>
            </a:xfrm>
            <a:custGeom>
              <a:avLst/>
              <a:gdLst/>
              <a:ahLst/>
              <a:cxnLst/>
              <a:rect l="l" t="t" r="r" b="b"/>
              <a:pathLst>
                <a:path w="5605" h="5605" extrusionOk="0">
                  <a:moveTo>
                    <a:pt x="2744" y="5546"/>
                  </a:moveTo>
                  <a:cubicBezTo>
                    <a:pt x="1227" y="5546"/>
                    <a:pt x="1" y="4320"/>
                    <a:pt x="1" y="2744"/>
                  </a:cubicBezTo>
                  <a:cubicBezTo>
                    <a:pt x="1" y="1226"/>
                    <a:pt x="1285" y="0"/>
                    <a:pt x="2803" y="0"/>
                  </a:cubicBezTo>
                  <a:cubicBezTo>
                    <a:pt x="4379" y="0"/>
                    <a:pt x="5604" y="1285"/>
                    <a:pt x="5546" y="2802"/>
                  </a:cubicBezTo>
                  <a:cubicBezTo>
                    <a:pt x="5546" y="4378"/>
                    <a:pt x="4320" y="5604"/>
                    <a:pt x="2744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2" name="Google Shape;11582;p24"/>
            <p:cNvSpPr/>
            <p:nvPr/>
          </p:nvSpPr>
          <p:spPr>
            <a:xfrm>
              <a:off x="2369700" y="1424500"/>
              <a:ext cx="141575" cy="140100"/>
            </a:xfrm>
            <a:custGeom>
              <a:avLst/>
              <a:gdLst/>
              <a:ahLst/>
              <a:cxnLst/>
              <a:rect l="l" t="t" r="r" b="b"/>
              <a:pathLst>
                <a:path w="5663" h="5604" extrusionOk="0">
                  <a:moveTo>
                    <a:pt x="5604" y="2860"/>
                  </a:moveTo>
                  <a:cubicBezTo>
                    <a:pt x="5546" y="4436"/>
                    <a:pt x="4320" y="5604"/>
                    <a:pt x="2744" y="5604"/>
                  </a:cubicBezTo>
                  <a:cubicBezTo>
                    <a:pt x="1226" y="5545"/>
                    <a:pt x="0" y="4320"/>
                    <a:pt x="59" y="2744"/>
                  </a:cubicBezTo>
                  <a:cubicBezTo>
                    <a:pt x="59" y="1226"/>
                    <a:pt x="1343" y="0"/>
                    <a:pt x="2860" y="59"/>
                  </a:cubicBezTo>
                  <a:cubicBezTo>
                    <a:pt x="4437" y="59"/>
                    <a:pt x="5662" y="1343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3" name="Google Shape;11583;p24"/>
            <p:cNvSpPr/>
            <p:nvPr/>
          </p:nvSpPr>
          <p:spPr>
            <a:xfrm>
              <a:off x="3350325" y="4612975"/>
              <a:ext cx="138650" cy="138650"/>
            </a:xfrm>
            <a:custGeom>
              <a:avLst/>
              <a:gdLst/>
              <a:ahLst/>
              <a:cxnLst/>
              <a:rect l="l" t="t" r="r" b="b"/>
              <a:pathLst>
                <a:path w="5546" h="5546" extrusionOk="0">
                  <a:moveTo>
                    <a:pt x="2802" y="1"/>
                  </a:moveTo>
                  <a:cubicBezTo>
                    <a:pt x="4320" y="1"/>
                    <a:pt x="5546" y="1226"/>
                    <a:pt x="5546" y="2802"/>
                  </a:cubicBezTo>
                  <a:cubicBezTo>
                    <a:pt x="5546" y="4320"/>
                    <a:pt x="4320" y="5546"/>
                    <a:pt x="2744" y="5546"/>
                  </a:cubicBezTo>
                  <a:cubicBezTo>
                    <a:pt x="1226" y="5546"/>
                    <a:pt x="0" y="4320"/>
                    <a:pt x="0" y="2802"/>
                  </a:cubicBezTo>
                  <a:cubicBezTo>
                    <a:pt x="0" y="1226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4" name="Google Shape;11584;p24"/>
            <p:cNvSpPr/>
            <p:nvPr/>
          </p:nvSpPr>
          <p:spPr>
            <a:xfrm>
              <a:off x="5311575" y="388042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5545" y="2802"/>
                  </a:moveTo>
                  <a:cubicBezTo>
                    <a:pt x="5545" y="4320"/>
                    <a:pt x="4320" y="5604"/>
                    <a:pt x="2744" y="5546"/>
                  </a:cubicBezTo>
                  <a:cubicBezTo>
                    <a:pt x="1284" y="5546"/>
                    <a:pt x="0" y="4320"/>
                    <a:pt x="0" y="2802"/>
                  </a:cubicBezTo>
                  <a:cubicBezTo>
                    <a:pt x="0" y="1285"/>
                    <a:pt x="1284" y="1"/>
                    <a:pt x="2802" y="1"/>
                  </a:cubicBezTo>
                  <a:cubicBezTo>
                    <a:pt x="4320" y="59"/>
                    <a:pt x="5545" y="1285"/>
                    <a:pt x="5545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5" name="Google Shape;11585;p24"/>
            <p:cNvSpPr/>
            <p:nvPr/>
          </p:nvSpPr>
          <p:spPr>
            <a:xfrm>
              <a:off x="3106625" y="935650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5604" y="2802"/>
                  </a:moveTo>
                  <a:cubicBezTo>
                    <a:pt x="5604" y="4320"/>
                    <a:pt x="4320" y="5604"/>
                    <a:pt x="2744" y="5545"/>
                  </a:cubicBezTo>
                  <a:cubicBezTo>
                    <a:pt x="1226" y="5545"/>
                    <a:pt x="0" y="4320"/>
                    <a:pt x="0" y="2744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20" y="0"/>
                    <a:pt x="5604" y="1284"/>
                    <a:pt x="5546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6" name="Google Shape;11586;p24"/>
            <p:cNvSpPr/>
            <p:nvPr/>
          </p:nvSpPr>
          <p:spPr>
            <a:xfrm>
              <a:off x="1876475" y="3144950"/>
              <a:ext cx="140100" cy="138675"/>
            </a:xfrm>
            <a:custGeom>
              <a:avLst/>
              <a:gdLst/>
              <a:ahLst/>
              <a:cxnLst/>
              <a:rect l="l" t="t" r="r" b="b"/>
              <a:pathLst>
                <a:path w="5604" h="5547" extrusionOk="0">
                  <a:moveTo>
                    <a:pt x="2802" y="1"/>
                  </a:moveTo>
                  <a:cubicBezTo>
                    <a:pt x="4320" y="1"/>
                    <a:pt x="5604" y="1227"/>
                    <a:pt x="5604" y="2744"/>
                  </a:cubicBezTo>
                  <a:cubicBezTo>
                    <a:pt x="5604" y="4320"/>
                    <a:pt x="4378" y="5546"/>
                    <a:pt x="2802" y="5546"/>
                  </a:cubicBezTo>
                  <a:cubicBezTo>
                    <a:pt x="1284" y="5546"/>
                    <a:pt x="58" y="4320"/>
                    <a:pt x="58" y="2803"/>
                  </a:cubicBezTo>
                  <a:cubicBezTo>
                    <a:pt x="0" y="1285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7" name="Google Shape;11587;p24"/>
            <p:cNvSpPr/>
            <p:nvPr/>
          </p:nvSpPr>
          <p:spPr>
            <a:xfrm>
              <a:off x="2617775" y="117787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2802" y="59"/>
                  </a:moveTo>
                  <a:cubicBezTo>
                    <a:pt x="4320" y="59"/>
                    <a:pt x="5546" y="1343"/>
                    <a:pt x="5546" y="2802"/>
                  </a:cubicBezTo>
                  <a:cubicBezTo>
                    <a:pt x="5546" y="4378"/>
                    <a:pt x="4203" y="5604"/>
                    <a:pt x="2685" y="5604"/>
                  </a:cubicBezTo>
                  <a:cubicBezTo>
                    <a:pt x="1226" y="5546"/>
                    <a:pt x="0" y="4262"/>
                    <a:pt x="0" y="2744"/>
                  </a:cubicBezTo>
                  <a:cubicBezTo>
                    <a:pt x="59" y="1285"/>
                    <a:pt x="1284" y="1"/>
                    <a:pt x="2802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8" name="Google Shape;11588;p24"/>
            <p:cNvSpPr/>
            <p:nvPr/>
          </p:nvSpPr>
          <p:spPr>
            <a:xfrm>
              <a:off x="4822725" y="4370750"/>
              <a:ext cx="137175" cy="137175"/>
            </a:xfrm>
            <a:custGeom>
              <a:avLst/>
              <a:gdLst/>
              <a:ahLst/>
              <a:cxnLst/>
              <a:rect l="l" t="t" r="r" b="b"/>
              <a:pathLst>
                <a:path w="5487" h="5487" extrusionOk="0">
                  <a:moveTo>
                    <a:pt x="0" y="2744"/>
                  </a:moveTo>
                  <a:cubicBezTo>
                    <a:pt x="0" y="1284"/>
                    <a:pt x="1284" y="0"/>
                    <a:pt x="2802" y="0"/>
                  </a:cubicBezTo>
                  <a:cubicBezTo>
                    <a:pt x="4261" y="0"/>
                    <a:pt x="5487" y="1284"/>
                    <a:pt x="5487" y="2802"/>
                  </a:cubicBezTo>
                  <a:cubicBezTo>
                    <a:pt x="5487" y="4261"/>
                    <a:pt x="4203" y="5487"/>
                    <a:pt x="2744" y="5487"/>
                  </a:cubicBezTo>
                  <a:cubicBezTo>
                    <a:pt x="1284" y="5487"/>
                    <a:pt x="0" y="4203"/>
                    <a:pt x="0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9" name="Google Shape;11589;p24"/>
            <p:cNvSpPr/>
            <p:nvPr/>
          </p:nvSpPr>
          <p:spPr>
            <a:xfrm>
              <a:off x="2124550" y="1672575"/>
              <a:ext cx="138650" cy="137175"/>
            </a:xfrm>
            <a:custGeom>
              <a:avLst/>
              <a:gdLst/>
              <a:ahLst/>
              <a:cxnLst/>
              <a:rect l="l" t="t" r="r" b="b"/>
              <a:pathLst>
                <a:path w="5546" h="5487" extrusionOk="0">
                  <a:moveTo>
                    <a:pt x="5487" y="2744"/>
                  </a:moveTo>
                  <a:cubicBezTo>
                    <a:pt x="5545" y="4203"/>
                    <a:pt x="4261" y="5487"/>
                    <a:pt x="2802" y="5487"/>
                  </a:cubicBezTo>
                  <a:cubicBezTo>
                    <a:pt x="1284" y="5487"/>
                    <a:pt x="0" y="4261"/>
                    <a:pt x="0" y="2744"/>
                  </a:cubicBezTo>
                  <a:cubicBezTo>
                    <a:pt x="0" y="1284"/>
                    <a:pt x="1226" y="59"/>
                    <a:pt x="2685" y="0"/>
                  </a:cubicBezTo>
                  <a:cubicBezTo>
                    <a:pt x="4203" y="0"/>
                    <a:pt x="5487" y="1226"/>
                    <a:pt x="5487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0" name="Google Shape;11590;p24"/>
            <p:cNvSpPr/>
            <p:nvPr/>
          </p:nvSpPr>
          <p:spPr>
            <a:xfrm>
              <a:off x="2372625" y="4124125"/>
              <a:ext cx="135725" cy="137200"/>
            </a:xfrm>
            <a:custGeom>
              <a:avLst/>
              <a:gdLst/>
              <a:ahLst/>
              <a:cxnLst/>
              <a:rect l="l" t="t" r="r" b="b"/>
              <a:pathLst>
                <a:path w="5429" h="5488" extrusionOk="0">
                  <a:moveTo>
                    <a:pt x="5429" y="2744"/>
                  </a:moveTo>
                  <a:cubicBezTo>
                    <a:pt x="5429" y="4262"/>
                    <a:pt x="4144" y="5487"/>
                    <a:pt x="2685" y="5487"/>
                  </a:cubicBezTo>
                  <a:cubicBezTo>
                    <a:pt x="1167" y="5429"/>
                    <a:pt x="0" y="4203"/>
                    <a:pt x="0" y="2744"/>
                  </a:cubicBezTo>
                  <a:cubicBezTo>
                    <a:pt x="0" y="1226"/>
                    <a:pt x="1284" y="1"/>
                    <a:pt x="2743" y="59"/>
                  </a:cubicBezTo>
                  <a:cubicBezTo>
                    <a:pt x="4203" y="59"/>
                    <a:pt x="5429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1" name="Google Shape;11591;p24"/>
            <p:cNvSpPr/>
            <p:nvPr/>
          </p:nvSpPr>
          <p:spPr>
            <a:xfrm>
              <a:off x="1882300" y="2162875"/>
              <a:ext cx="137200" cy="135750"/>
            </a:xfrm>
            <a:custGeom>
              <a:avLst/>
              <a:gdLst/>
              <a:ahLst/>
              <a:cxnLst/>
              <a:rect l="l" t="t" r="r" b="b"/>
              <a:pathLst>
                <a:path w="5488" h="5430" extrusionOk="0">
                  <a:moveTo>
                    <a:pt x="5429" y="2744"/>
                  </a:moveTo>
                  <a:cubicBezTo>
                    <a:pt x="5429" y="4262"/>
                    <a:pt x="4203" y="5429"/>
                    <a:pt x="2744" y="5429"/>
                  </a:cubicBezTo>
                  <a:cubicBezTo>
                    <a:pt x="1226" y="5429"/>
                    <a:pt x="1" y="4145"/>
                    <a:pt x="59" y="2627"/>
                  </a:cubicBezTo>
                  <a:cubicBezTo>
                    <a:pt x="117" y="1168"/>
                    <a:pt x="1343" y="1"/>
                    <a:pt x="2802" y="1"/>
                  </a:cubicBezTo>
                  <a:cubicBezTo>
                    <a:pt x="4262" y="59"/>
                    <a:pt x="5487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2" name="Google Shape;11592;p24"/>
            <p:cNvSpPr/>
            <p:nvPr/>
          </p:nvSpPr>
          <p:spPr>
            <a:xfrm>
              <a:off x="4335325" y="4618825"/>
              <a:ext cx="135725" cy="135725"/>
            </a:xfrm>
            <a:custGeom>
              <a:avLst/>
              <a:gdLst/>
              <a:ahLst/>
              <a:cxnLst/>
              <a:rect l="l" t="t" r="r" b="b"/>
              <a:pathLst>
                <a:path w="5429" h="5429" extrusionOk="0">
                  <a:moveTo>
                    <a:pt x="5370" y="2685"/>
                  </a:moveTo>
                  <a:cubicBezTo>
                    <a:pt x="5429" y="4144"/>
                    <a:pt x="4203" y="5370"/>
                    <a:pt x="2744" y="5429"/>
                  </a:cubicBezTo>
                  <a:cubicBezTo>
                    <a:pt x="1226" y="5429"/>
                    <a:pt x="0" y="4203"/>
                    <a:pt x="0" y="2685"/>
                  </a:cubicBezTo>
                  <a:cubicBezTo>
                    <a:pt x="0" y="1226"/>
                    <a:pt x="1168" y="0"/>
                    <a:pt x="2685" y="0"/>
                  </a:cubicBezTo>
                  <a:cubicBezTo>
                    <a:pt x="4145" y="0"/>
                    <a:pt x="5370" y="1168"/>
                    <a:pt x="5370" y="26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3" name="Google Shape;11593;p24"/>
            <p:cNvSpPr/>
            <p:nvPr/>
          </p:nvSpPr>
          <p:spPr>
            <a:xfrm>
              <a:off x="3109550" y="4615900"/>
              <a:ext cx="134275" cy="134275"/>
            </a:xfrm>
            <a:custGeom>
              <a:avLst/>
              <a:gdLst/>
              <a:ahLst/>
              <a:cxnLst/>
              <a:rect l="l" t="t" r="r" b="b"/>
              <a:pathLst>
                <a:path w="5371" h="5371" extrusionOk="0">
                  <a:moveTo>
                    <a:pt x="2744" y="0"/>
                  </a:moveTo>
                  <a:cubicBezTo>
                    <a:pt x="4203" y="0"/>
                    <a:pt x="5370" y="1226"/>
                    <a:pt x="5312" y="2744"/>
                  </a:cubicBezTo>
                  <a:cubicBezTo>
                    <a:pt x="5312" y="4203"/>
                    <a:pt x="4144" y="5371"/>
                    <a:pt x="2627" y="5312"/>
                  </a:cubicBezTo>
                  <a:cubicBezTo>
                    <a:pt x="1109" y="5312"/>
                    <a:pt x="0" y="4145"/>
                    <a:pt x="0" y="2569"/>
                  </a:cubicBezTo>
                  <a:cubicBezTo>
                    <a:pt x="59" y="1109"/>
                    <a:pt x="1226" y="0"/>
                    <a:pt x="2744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4" name="Google Shape;11594;p24"/>
            <p:cNvSpPr/>
            <p:nvPr/>
          </p:nvSpPr>
          <p:spPr>
            <a:xfrm>
              <a:off x="5561100" y="1922100"/>
              <a:ext cx="134275" cy="132825"/>
            </a:xfrm>
            <a:custGeom>
              <a:avLst/>
              <a:gdLst/>
              <a:ahLst/>
              <a:cxnLst/>
              <a:rect l="l" t="t" r="r" b="b"/>
              <a:pathLst>
                <a:path w="5371" h="5313" extrusionOk="0">
                  <a:moveTo>
                    <a:pt x="2686" y="1"/>
                  </a:moveTo>
                  <a:cubicBezTo>
                    <a:pt x="4203" y="1"/>
                    <a:pt x="5371" y="1226"/>
                    <a:pt x="5312" y="2744"/>
                  </a:cubicBezTo>
                  <a:cubicBezTo>
                    <a:pt x="5312" y="4203"/>
                    <a:pt x="4145" y="5312"/>
                    <a:pt x="2627" y="5312"/>
                  </a:cubicBezTo>
                  <a:cubicBezTo>
                    <a:pt x="1110" y="5312"/>
                    <a:pt x="1" y="4086"/>
                    <a:pt x="1" y="2569"/>
                  </a:cubicBezTo>
                  <a:cubicBezTo>
                    <a:pt x="59" y="1110"/>
                    <a:pt x="1226" y="1"/>
                    <a:pt x="268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5" name="Google Shape;11595;p24"/>
            <p:cNvSpPr/>
            <p:nvPr/>
          </p:nvSpPr>
          <p:spPr>
            <a:xfrm>
              <a:off x="4583400" y="940025"/>
              <a:ext cx="131350" cy="131350"/>
            </a:xfrm>
            <a:custGeom>
              <a:avLst/>
              <a:gdLst/>
              <a:ahLst/>
              <a:cxnLst/>
              <a:rect l="l" t="t" r="r" b="b"/>
              <a:pathLst>
                <a:path w="5254" h="5254" extrusionOk="0">
                  <a:moveTo>
                    <a:pt x="2627" y="0"/>
                  </a:moveTo>
                  <a:cubicBezTo>
                    <a:pt x="4086" y="0"/>
                    <a:pt x="5254" y="1109"/>
                    <a:pt x="5254" y="2569"/>
                  </a:cubicBezTo>
                  <a:cubicBezTo>
                    <a:pt x="5254" y="4086"/>
                    <a:pt x="4086" y="5254"/>
                    <a:pt x="2569" y="5254"/>
                  </a:cubicBezTo>
                  <a:cubicBezTo>
                    <a:pt x="1109" y="5254"/>
                    <a:pt x="0" y="4086"/>
                    <a:pt x="0" y="2627"/>
                  </a:cubicBezTo>
                  <a:cubicBezTo>
                    <a:pt x="0" y="1109"/>
                    <a:pt x="1109" y="0"/>
                    <a:pt x="26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6" name="Google Shape;11596;p24"/>
            <p:cNvSpPr/>
            <p:nvPr/>
          </p:nvSpPr>
          <p:spPr>
            <a:xfrm>
              <a:off x="2127450" y="3880425"/>
              <a:ext cx="132825" cy="132825"/>
            </a:xfrm>
            <a:custGeom>
              <a:avLst/>
              <a:gdLst/>
              <a:ahLst/>
              <a:cxnLst/>
              <a:rect l="l" t="t" r="r" b="b"/>
              <a:pathLst>
                <a:path w="5313" h="5313" extrusionOk="0">
                  <a:moveTo>
                    <a:pt x="2686" y="1"/>
                  </a:moveTo>
                  <a:cubicBezTo>
                    <a:pt x="4145" y="1"/>
                    <a:pt x="5313" y="1168"/>
                    <a:pt x="5313" y="2627"/>
                  </a:cubicBezTo>
                  <a:cubicBezTo>
                    <a:pt x="5313" y="4145"/>
                    <a:pt x="4145" y="5312"/>
                    <a:pt x="2628" y="5312"/>
                  </a:cubicBezTo>
                  <a:cubicBezTo>
                    <a:pt x="1110" y="5254"/>
                    <a:pt x="1" y="4087"/>
                    <a:pt x="1" y="2627"/>
                  </a:cubicBezTo>
                  <a:cubicBezTo>
                    <a:pt x="1" y="1110"/>
                    <a:pt x="1168" y="1"/>
                    <a:pt x="262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7" name="Google Shape;11597;p24"/>
            <p:cNvSpPr/>
            <p:nvPr/>
          </p:nvSpPr>
          <p:spPr>
            <a:xfrm>
              <a:off x="1880850" y="3390125"/>
              <a:ext cx="132800" cy="132800"/>
            </a:xfrm>
            <a:custGeom>
              <a:avLst/>
              <a:gdLst/>
              <a:ahLst/>
              <a:cxnLst/>
              <a:rect l="l" t="t" r="r" b="b"/>
              <a:pathLst>
                <a:path w="5312" h="5312" extrusionOk="0">
                  <a:moveTo>
                    <a:pt x="2627" y="0"/>
                  </a:moveTo>
                  <a:cubicBezTo>
                    <a:pt x="4086" y="0"/>
                    <a:pt x="5254" y="1168"/>
                    <a:pt x="5312" y="2627"/>
                  </a:cubicBezTo>
                  <a:cubicBezTo>
                    <a:pt x="5312" y="4145"/>
                    <a:pt x="4145" y="5312"/>
                    <a:pt x="2627" y="5312"/>
                  </a:cubicBezTo>
                  <a:cubicBezTo>
                    <a:pt x="1168" y="5312"/>
                    <a:pt x="0" y="4145"/>
                    <a:pt x="0" y="2685"/>
                  </a:cubicBezTo>
                  <a:cubicBezTo>
                    <a:pt x="0" y="1168"/>
                    <a:pt x="1168" y="59"/>
                    <a:pt x="2627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8" name="Google Shape;11598;p24"/>
            <p:cNvSpPr/>
            <p:nvPr/>
          </p:nvSpPr>
          <p:spPr>
            <a:xfrm>
              <a:off x="2616300" y="4372200"/>
              <a:ext cx="132825" cy="134275"/>
            </a:xfrm>
            <a:custGeom>
              <a:avLst/>
              <a:gdLst/>
              <a:ahLst/>
              <a:cxnLst/>
              <a:rect l="l" t="t" r="r" b="b"/>
              <a:pathLst>
                <a:path w="5313" h="5371" extrusionOk="0">
                  <a:moveTo>
                    <a:pt x="5313" y="2744"/>
                  </a:moveTo>
                  <a:cubicBezTo>
                    <a:pt x="5313" y="4262"/>
                    <a:pt x="4087" y="5371"/>
                    <a:pt x="2628" y="5371"/>
                  </a:cubicBezTo>
                  <a:cubicBezTo>
                    <a:pt x="1110" y="5312"/>
                    <a:pt x="1" y="4145"/>
                    <a:pt x="1" y="2569"/>
                  </a:cubicBezTo>
                  <a:cubicBezTo>
                    <a:pt x="59" y="1110"/>
                    <a:pt x="1285" y="1"/>
                    <a:pt x="2744" y="59"/>
                  </a:cubicBezTo>
                  <a:cubicBezTo>
                    <a:pt x="4204" y="117"/>
                    <a:pt x="5313" y="1285"/>
                    <a:pt x="5313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9" name="Google Shape;11599;p24"/>
            <p:cNvSpPr/>
            <p:nvPr/>
          </p:nvSpPr>
          <p:spPr>
            <a:xfrm>
              <a:off x="2864375" y="940025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8" y="0"/>
                    <a:pt x="5196" y="1168"/>
                    <a:pt x="5196" y="2627"/>
                  </a:cubicBezTo>
                  <a:cubicBezTo>
                    <a:pt x="5254" y="4028"/>
                    <a:pt x="4028" y="5254"/>
                    <a:pt x="2569" y="5254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0" name="Google Shape;11600;p24"/>
            <p:cNvSpPr/>
            <p:nvPr/>
          </p:nvSpPr>
          <p:spPr>
            <a:xfrm>
              <a:off x="5562550" y="3638200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9" y="0"/>
                    <a:pt x="5196" y="1168"/>
                    <a:pt x="5254" y="2569"/>
                  </a:cubicBezTo>
                  <a:cubicBezTo>
                    <a:pt x="5254" y="4028"/>
                    <a:pt x="4029" y="5254"/>
                    <a:pt x="2628" y="5195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168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1" name="Google Shape;11601;p24"/>
            <p:cNvSpPr/>
            <p:nvPr/>
          </p:nvSpPr>
          <p:spPr>
            <a:xfrm>
              <a:off x="5073700" y="1188100"/>
              <a:ext cx="129900" cy="128425"/>
            </a:xfrm>
            <a:custGeom>
              <a:avLst/>
              <a:gdLst/>
              <a:ahLst/>
              <a:cxnLst/>
              <a:rect l="l" t="t" r="r" b="b"/>
              <a:pathLst>
                <a:path w="5196" h="5137" extrusionOk="0">
                  <a:moveTo>
                    <a:pt x="2569" y="0"/>
                  </a:moveTo>
                  <a:cubicBezTo>
                    <a:pt x="4028" y="0"/>
                    <a:pt x="5196" y="1226"/>
                    <a:pt x="5196" y="2627"/>
                  </a:cubicBezTo>
                  <a:cubicBezTo>
                    <a:pt x="5137" y="3969"/>
                    <a:pt x="3970" y="5137"/>
                    <a:pt x="2569" y="5137"/>
                  </a:cubicBezTo>
                  <a:cubicBezTo>
                    <a:pt x="1168" y="5137"/>
                    <a:pt x="1" y="3911"/>
                    <a:pt x="1" y="2510"/>
                  </a:cubicBezTo>
                  <a:cubicBezTo>
                    <a:pt x="59" y="1109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2" name="Google Shape;11602;p24"/>
            <p:cNvSpPr/>
            <p:nvPr/>
          </p:nvSpPr>
          <p:spPr>
            <a:xfrm>
              <a:off x="5320325" y="1430325"/>
              <a:ext cx="129900" cy="128450"/>
            </a:xfrm>
            <a:custGeom>
              <a:avLst/>
              <a:gdLst/>
              <a:ahLst/>
              <a:cxnLst/>
              <a:rect l="l" t="t" r="r" b="b"/>
              <a:pathLst>
                <a:path w="5196" h="5138" extrusionOk="0">
                  <a:moveTo>
                    <a:pt x="5137" y="2627"/>
                  </a:moveTo>
                  <a:cubicBezTo>
                    <a:pt x="5137" y="4028"/>
                    <a:pt x="3970" y="5137"/>
                    <a:pt x="2569" y="5137"/>
                  </a:cubicBezTo>
                  <a:cubicBezTo>
                    <a:pt x="1168" y="5137"/>
                    <a:pt x="0" y="3912"/>
                    <a:pt x="0" y="2511"/>
                  </a:cubicBezTo>
                  <a:cubicBezTo>
                    <a:pt x="59" y="1110"/>
                    <a:pt x="1285" y="1"/>
                    <a:pt x="2627" y="1"/>
                  </a:cubicBezTo>
                  <a:cubicBezTo>
                    <a:pt x="4028" y="59"/>
                    <a:pt x="5195" y="1226"/>
                    <a:pt x="5137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3" name="Google Shape;11603;p24"/>
            <p:cNvSpPr/>
            <p:nvPr/>
          </p:nvSpPr>
          <p:spPr>
            <a:xfrm>
              <a:off x="1886675" y="1920650"/>
              <a:ext cx="128450" cy="126975"/>
            </a:xfrm>
            <a:custGeom>
              <a:avLst/>
              <a:gdLst/>
              <a:ahLst/>
              <a:cxnLst/>
              <a:rect l="l" t="t" r="r" b="b"/>
              <a:pathLst>
                <a:path w="5138" h="5079" extrusionOk="0">
                  <a:moveTo>
                    <a:pt x="2569" y="0"/>
                  </a:moveTo>
                  <a:cubicBezTo>
                    <a:pt x="3970" y="0"/>
                    <a:pt x="5079" y="1109"/>
                    <a:pt x="5079" y="2510"/>
                  </a:cubicBezTo>
                  <a:cubicBezTo>
                    <a:pt x="5137" y="3969"/>
                    <a:pt x="3970" y="5078"/>
                    <a:pt x="2569" y="5078"/>
                  </a:cubicBezTo>
                  <a:cubicBezTo>
                    <a:pt x="1168" y="5078"/>
                    <a:pt x="59" y="3969"/>
                    <a:pt x="1" y="2568"/>
                  </a:cubicBezTo>
                  <a:cubicBezTo>
                    <a:pt x="1" y="1168"/>
                    <a:pt x="1110" y="59"/>
                    <a:pt x="256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4" name="Google Shape;11604;p24"/>
            <p:cNvSpPr/>
            <p:nvPr/>
          </p:nvSpPr>
          <p:spPr>
            <a:xfrm>
              <a:off x="5812100" y="2904175"/>
              <a:ext cx="125525" cy="127000"/>
            </a:xfrm>
            <a:custGeom>
              <a:avLst/>
              <a:gdLst/>
              <a:ahLst/>
              <a:cxnLst/>
              <a:rect l="l" t="t" r="r" b="b"/>
              <a:pathLst>
                <a:path w="5021" h="5080" extrusionOk="0">
                  <a:moveTo>
                    <a:pt x="2510" y="5021"/>
                  </a:moveTo>
                  <a:cubicBezTo>
                    <a:pt x="1109" y="5079"/>
                    <a:pt x="0" y="3970"/>
                    <a:pt x="0" y="2511"/>
                  </a:cubicBezTo>
                  <a:cubicBezTo>
                    <a:pt x="0" y="1110"/>
                    <a:pt x="1051" y="1"/>
                    <a:pt x="2510" y="1"/>
                  </a:cubicBezTo>
                  <a:cubicBezTo>
                    <a:pt x="3911" y="1"/>
                    <a:pt x="5020" y="1052"/>
                    <a:pt x="5020" y="2452"/>
                  </a:cubicBezTo>
                  <a:cubicBezTo>
                    <a:pt x="5020" y="3912"/>
                    <a:pt x="3969" y="5021"/>
                    <a:pt x="2510" y="50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5" name="Google Shape;11605;p24"/>
            <p:cNvSpPr/>
            <p:nvPr/>
          </p:nvSpPr>
          <p:spPr>
            <a:xfrm>
              <a:off x="5810625" y="2660475"/>
              <a:ext cx="127000" cy="127000"/>
            </a:xfrm>
            <a:custGeom>
              <a:avLst/>
              <a:gdLst/>
              <a:ahLst/>
              <a:cxnLst/>
              <a:rect l="l" t="t" r="r" b="b"/>
              <a:pathLst>
                <a:path w="5080" h="5080" extrusionOk="0">
                  <a:moveTo>
                    <a:pt x="2569" y="5079"/>
                  </a:moveTo>
                  <a:cubicBezTo>
                    <a:pt x="1168" y="5079"/>
                    <a:pt x="59" y="3970"/>
                    <a:pt x="1" y="2569"/>
                  </a:cubicBezTo>
                  <a:cubicBezTo>
                    <a:pt x="1" y="1168"/>
                    <a:pt x="1110" y="59"/>
                    <a:pt x="2569" y="1"/>
                  </a:cubicBezTo>
                  <a:cubicBezTo>
                    <a:pt x="3970" y="1"/>
                    <a:pt x="5079" y="1110"/>
                    <a:pt x="5079" y="2569"/>
                  </a:cubicBezTo>
                  <a:cubicBezTo>
                    <a:pt x="5079" y="3970"/>
                    <a:pt x="3970" y="5079"/>
                    <a:pt x="2569" y="50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6" name="Google Shape;11606;p24"/>
            <p:cNvSpPr/>
            <p:nvPr/>
          </p:nvSpPr>
          <p:spPr>
            <a:xfrm>
              <a:off x="4581925" y="4623200"/>
              <a:ext cx="127000" cy="126975"/>
            </a:xfrm>
            <a:custGeom>
              <a:avLst/>
              <a:gdLst/>
              <a:ahLst/>
              <a:cxnLst/>
              <a:rect l="l" t="t" r="r" b="b"/>
              <a:pathLst>
                <a:path w="5080" h="5079" extrusionOk="0">
                  <a:moveTo>
                    <a:pt x="5079" y="2510"/>
                  </a:moveTo>
                  <a:cubicBezTo>
                    <a:pt x="5079" y="3911"/>
                    <a:pt x="3970" y="5020"/>
                    <a:pt x="2569" y="5079"/>
                  </a:cubicBezTo>
                  <a:cubicBezTo>
                    <a:pt x="1168" y="5079"/>
                    <a:pt x="1" y="3969"/>
                    <a:pt x="1" y="2569"/>
                  </a:cubicBezTo>
                  <a:cubicBezTo>
                    <a:pt x="1" y="1109"/>
                    <a:pt x="1110" y="0"/>
                    <a:pt x="2511" y="0"/>
                  </a:cubicBezTo>
                  <a:cubicBezTo>
                    <a:pt x="3912" y="0"/>
                    <a:pt x="5021" y="1109"/>
                    <a:pt x="5079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7" name="Google Shape;11607;p24"/>
            <p:cNvSpPr/>
            <p:nvPr/>
          </p:nvSpPr>
          <p:spPr>
            <a:xfrm>
              <a:off x="3849400" y="694850"/>
              <a:ext cx="126975" cy="127000"/>
            </a:xfrm>
            <a:custGeom>
              <a:avLst/>
              <a:gdLst/>
              <a:ahLst/>
              <a:cxnLst/>
              <a:rect l="l" t="t" r="r" b="b"/>
              <a:pathLst>
                <a:path w="5079" h="5080" extrusionOk="0">
                  <a:moveTo>
                    <a:pt x="2510" y="59"/>
                  </a:moveTo>
                  <a:cubicBezTo>
                    <a:pt x="3911" y="1"/>
                    <a:pt x="5078" y="1110"/>
                    <a:pt x="5078" y="2569"/>
                  </a:cubicBezTo>
                  <a:cubicBezTo>
                    <a:pt x="5078" y="3970"/>
                    <a:pt x="3969" y="5079"/>
                    <a:pt x="2510" y="5079"/>
                  </a:cubicBezTo>
                  <a:cubicBezTo>
                    <a:pt x="1109" y="5079"/>
                    <a:pt x="58" y="3970"/>
                    <a:pt x="0" y="2628"/>
                  </a:cubicBezTo>
                  <a:cubicBezTo>
                    <a:pt x="0" y="1168"/>
                    <a:pt x="1109" y="59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8" name="Google Shape;11608;p24"/>
            <p:cNvSpPr/>
            <p:nvPr/>
          </p:nvSpPr>
          <p:spPr>
            <a:xfrm>
              <a:off x="36027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5020" y="2452"/>
                  </a:moveTo>
                  <a:cubicBezTo>
                    <a:pt x="5020" y="3911"/>
                    <a:pt x="3970" y="5020"/>
                    <a:pt x="2510" y="5020"/>
                  </a:cubicBezTo>
                  <a:cubicBezTo>
                    <a:pt x="1109" y="5020"/>
                    <a:pt x="59" y="3911"/>
                    <a:pt x="0" y="2510"/>
                  </a:cubicBezTo>
                  <a:cubicBezTo>
                    <a:pt x="0" y="1109"/>
                    <a:pt x="1109" y="0"/>
                    <a:pt x="2510" y="0"/>
                  </a:cubicBezTo>
                  <a:cubicBezTo>
                    <a:pt x="3911" y="0"/>
                    <a:pt x="5020" y="1051"/>
                    <a:pt x="5020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9" name="Google Shape;11609;p24"/>
            <p:cNvSpPr/>
            <p:nvPr/>
          </p:nvSpPr>
          <p:spPr>
            <a:xfrm>
              <a:off x="2867300" y="4620275"/>
              <a:ext cx="124075" cy="124075"/>
            </a:xfrm>
            <a:custGeom>
              <a:avLst/>
              <a:gdLst/>
              <a:ahLst/>
              <a:cxnLst/>
              <a:rect l="l" t="t" r="r" b="b"/>
              <a:pathLst>
                <a:path w="4963" h="4963" extrusionOk="0">
                  <a:moveTo>
                    <a:pt x="2511" y="4962"/>
                  </a:moveTo>
                  <a:cubicBezTo>
                    <a:pt x="1110" y="4962"/>
                    <a:pt x="1" y="3853"/>
                    <a:pt x="1" y="2452"/>
                  </a:cubicBezTo>
                  <a:cubicBezTo>
                    <a:pt x="1" y="1110"/>
                    <a:pt x="1110" y="1"/>
                    <a:pt x="2511" y="1"/>
                  </a:cubicBezTo>
                  <a:cubicBezTo>
                    <a:pt x="3911" y="1"/>
                    <a:pt x="4962" y="1110"/>
                    <a:pt x="4962" y="2510"/>
                  </a:cubicBezTo>
                  <a:cubicBezTo>
                    <a:pt x="4962" y="3911"/>
                    <a:pt x="3911" y="4962"/>
                    <a:pt x="2511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0" name="Google Shape;11610;p24"/>
            <p:cNvSpPr/>
            <p:nvPr/>
          </p:nvSpPr>
          <p:spPr>
            <a:xfrm>
              <a:off x="5812100" y="2415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0" y="1"/>
                  </a:moveTo>
                  <a:cubicBezTo>
                    <a:pt x="3853" y="1"/>
                    <a:pt x="4962" y="1110"/>
                    <a:pt x="4962" y="2511"/>
                  </a:cubicBezTo>
                  <a:cubicBezTo>
                    <a:pt x="5020" y="3853"/>
                    <a:pt x="3911" y="4962"/>
                    <a:pt x="2510" y="4962"/>
                  </a:cubicBezTo>
                  <a:cubicBezTo>
                    <a:pt x="1109" y="5021"/>
                    <a:pt x="0" y="3912"/>
                    <a:pt x="0" y="2511"/>
                  </a:cubicBezTo>
                  <a:cubicBezTo>
                    <a:pt x="0" y="1110"/>
                    <a:pt x="1109" y="1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1" name="Google Shape;11611;p24"/>
            <p:cNvSpPr/>
            <p:nvPr/>
          </p:nvSpPr>
          <p:spPr>
            <a:xfrm>
              <a:off x="5812100" y="3152250"/>
              <a:ext cx="125525" cy="124075"/>
            </a:xfrm>
            <a:custGeom>
              <a:avLst/>
              <a:gdLst/>
              <a:ahLst/>
              <a:cxnLst/>
              <a:rect l="l" t="t" r="r" b="b"/>
              <a:pathLst>
                <a:path w="5021" h="4963" extrusionOk="0">
                  <a:moveTo>
                    <a:pt x="2452" y="4962"/>
                  </a:moveTo>
                  <a:cubicBezTo>
                    <a:pt x="1109" y="4904"/>
                    <a:pt x="0" y="3795"/>
                    <a:pt x="59" y="2394"/>
                  </a:cubicBezTo>
                  <a:cubicBezTo>
                    <a:pt x="59" y="1052"/>
                    <a:pt x="1168" y="1"/>
                    <a:pt x="2510" y="1"/>
                  </a:cubicBezTo>
                  <a:cubicBezTo>
                    <a:pt x="3911" y="1"/>
                    <a:pt x="5020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2" name="Google Shape;11612;p24"/>
            <p:cNvSpPr/>
            <p:nvPr/>
          </p:nvSpPr>
          <p:spPr>
            <a:xfrm>
              <a:off x="2378450" y="1186625"/>
              <a:ext cx="124075" cy="122600"/>
            </a:xfrm>
            <a:custGeom>
              <a:avLst/>
              <a:gdLst/>
              <a:ahLst/>
              <a:cxnLst/>
              <a:rect l="l" t="t" r="r" b="b"/>
              <a:pathLst>
                <a:path w="4963" h="4904" extrusionOk="0">
                  <a:moveTo>
                    <a:pt x="2452" y="4904"/>
                  </a:moveTo>
                  <a:cubicBezTo>
                    <a:pt x="1110" y="4904"/>
                    <a:pt x="1" y="3853"/>
                    <a:pt x="1" y="2452"/>
                  </a:cubicBezTo>
                  <a:cubicBezTo>
                    <a:pt x="1" y="1110"/>
                    <a:pt x="1110" y="1"/>
                    <a:pt x="2510" y="1"/>
                  </a:cubicBezTo>
                  <a:cubicBezTo>
                    <a:pt x="3853" y="1"/>
                    <a:pt x="4962" y="1110"/>
                    <a:pt x="4962" y="2511"/>
                  </a:cubicBezTo>
                  <a:cubicBezTo>
                    <a:pt x="4904" y="3853"/>
                    <a:pt x="3795" y="4904"/>
                    <a:pt x="2452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3" name="Google Shape;11613;p24"/>
            <p:cNvSpPr/>
            <p:nvPr/>
          </p:nvSpPr>
          <p:spPr>
            <a:xfrm>
              <a:off x="40930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1" y="0"/>
                  </a:moveTo>
                  <a:cubicBezTo>
                    <a:pt x="3912" y="59"/>
                    <a:pt x="5021" y="1168"/>
                    <a:pt x="4962" y="2569"/>
                  </a:cubicBezTo>
                  <a:cubicBezTo>
                    <a:pt x="4962" y="3911"/>
                    <a:pt x="3853" y="5020"/>
                    <a:pt x="2452" y="4962"/>
                  </a:cubicBezTo>
                  <a:cubicBezTo>
                    <a:pt x="1052" y="4962"/>
                    <a:pt x="1" y="3853"/>
                    <a:pt x="1" y="2510"/>
                  </a:cubicBezTo>
                  <a:cubicBezTo>
                    <a:pt x="1" y="1109"/>
                    <a:pt x="1110" y="0"/>
                    <a:pt x="25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4" name="Google Shape;11614;p24"/>
            <p:cNvSpPr/>
            <p:nvPr/>
          </p:nvSpPr>
          <p:spPr>
            <a:xfrm>
              <a:off x="1885225" y="3641100"/>
              <a:ext cx="124050" cy="124075"/>
            </a:xfrm>
            <a:custGeom>
              <a:avLst/>
              <a:gdLst/>
              <a:ahLst/>
              <a:cxnLst/>
              <a:rect l="l" t="t" r="r" b="b"/>
              <a:pathLst>
                <a:path w="4962" h="4963" extrusionOk="0">
                  <a:moveTo>
                    <a:pt x="2452" y="1"/>
                  </a:moveTo>
                  <a:cubicBezTo>
                    <a:pt x="3853" y="1"/>
                    <a:pt x="4962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ubicBezTo>
                    <a:pt x="1051" y="4962"/>
                    <a:pt x="0" y="3853"/>
                    <a:pt x="0" y="2453"/>
                  </a:cubicBezTo>
                  <a:cubicBezTo>
                    <a:pt x="0" y="1110"/>
                    <a:pt x="1109" y="1"/>
                    <a:pt x="24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5" name="Google Shape;11615;p24"/>
            <p:cNvSpPr/>
            <p:nvPr/>
          </p:nvSpPr>
          <p:spPr>
            <a:xfrm>
              <a:off x="5318875" y="4129975"/>
              <a:ext cx="124050" cy="125500"/>
            </a:xfrm>
            <a:custGeom>
              <a:avLst/>
              <a:gdLst/>
              <a:ahLst/>
              <a:cxnLst/>
              <a:rect l="l" t="t" r="r" b="b"/>
              <a:pathLst>
                <a:path w="4962" h="5020" extrusionOk="0">
                  <a:moveTo>
                    <a:pt x="58" y="2510"/>
                  </a:moveTo>
                  <a:cubicBezTo>
                    <a:pt x="58" y="1109"/>
                    <a:pt x="1167" y="0"/>
                    <a:pt x="2568" y="58"/>
                  </a:cubicBezTo>
                  <a:cubicBezTo>
                    <a:pt x="3911" y="117"/>
                    <a:pt x="4962" y="1226"/>
                    <a:pt x="4962" y="2568"/>
                  </a:cubicBezTo>
                  <a:cubicBezTo>
                    <a:pt x="4962" y="3911"/>
                    <a:pt x="3794" y="5020"/>
                    <a:pt x="2452" y="5020"/>
                  </a:cubicBezTo>
                  <a:cubicBezTo>
                    <a:pt x="1109" y="4962"/>
                    <a:pt x="0" y="3853"/>
                    <a:pt x="58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6" name="Google Shape;11616;p24"/>
            <p:cNvSpPr/>
            <p:nvPr/>
          </p:nvSpPr>
          <p:spPr>
            <a:xfrm>
              <a:off x="3357625" y="696325"/>
              <a:ext cx="124050" cy="124050"/>
            </a:xfrm>
            <a:custGeom>
              <a:avLst/>
              <a:gdLst/>
              <a:ahLst/>
              <a:cxnLst/>
              <a:rect l="l" t="t" r="r" b="b"/>
              <a:pathLst>
                <a:path w="4962" h="4962" extrusionOk="0">
                  <a:moveTo>
                    <a:pt x="2510" y="4962"/>
                  </a:moveTo>
                  <a:cubicBezTo>
                    <a:pt x="1168" y="4962"/>
                    <a:pt x="59" y="3853"/>
                    <a:pt x="0" y="2510"/>
                  </a:cubicBezTo>
                  <a:cubicBezTo>
                    <a:pt x="0" y="1168"/>
                    <a:pt x="1109" y="59"/>
                    <a:pt x="2452" y="59"/>
                  </a:cubicBezTo>
                  <a:cubicBezTo>
                    <a:pt x="3794" y="0"/>
                    <a:pt x="4903" y="1109"/>
                    <a:pt x="4903" y="2452"/>
                  </a:cubicBezTo>
                  <a:cubicBezTo>
                    <a:pt x="4962" y="3794"/>
                    <a:pt x="3853" y="4903"/>
                    <a:pt x="2510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7" name="Google Shape;11617;p24"/>
            <p:cNvSpPr/>
            <p:nvPr/>
          </p:nvSpPr>
          <p:spPr>
            <a:xfrm>
              <a:off x="5076625" y="43780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1" y="2393"/>
                  </a:moveTo>
                  <a:cubicBezTo>
                    <a:pt x="59" y="1051"/>
                    <a:pt x="1226" y="0"/>
                    <a:pt x="2511" y="0"/>
                  </a:cubicBezTo>
                  <a:cubicBezTo>
                    <a:pt x="3853" y="58"/>
                    <a:pt x="4962" y="1226"/>
                    <a:pt x="4904" y="2510"/>
                  </a:cubicBezTo>
                  <a:cubicBezTo>
                    <a:pt x="4904" y="3852"/>
                    <a:pt x="3736" y="4962"/>
                    <a:pt x="2394" y="4903"/>
                  </a:cubicBezTo>
                  <a:cubicBezTo>
                    <a:pt x="1051" y="4903"/>
                    <a:pt x="1" y="3736"/>
                    <a:pt x="1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8" name="Google Shape;11618;p24"/>
            <p:cNvSpPr/>
            <p:nvPr/>
          </p:nvSpPr>
          <p:spPr>
            <a:xfrm>
              <a:off x="4830000" y="944400"/>
              <a:ext cx="122625" cy="122600"/>
            </a:xfrm>
            <a:custGeom>
              <a:avLst/>
              <a:gdLst/>
              <a:ahLst/>
              <a:cxnLst/>
              <a:rect l="l" t="t" r="r" b="b"/>
              <a:pathLst>
                <a:path w="4905" h="4904" extrusionOk="0">
                  <a:moveTo>
                    <a:pt x="4904" y="2452"/>
                  </a:moveTo>
                  <a:cubicBezTo>
                    <a:pt x="4904" y="3794"/>
                    <a:pt x="3795" y="4903"/>
                    <a:pt x="2453" y="4903"/>
                  </a:cubicBezTo>
                  <a:cubicBezTo>
                    <a:pt x="1110" y="4903"/>
                    <a:pt x="1" y="3736"/>
                    <a:pt x="1" y="2452"/>
                  </a:cubicBezTo>
                  <a:cubicBezTo>
                    <a:pt x="1" y="1109"/>
                    <a:pt x="1168" y="0"/>
                    <a:pt x="2453" y="0"/>
                  </a:cubicBezTo>
                  <a:cubicBezTo>
                    <a:pt x="3795" y="0"/>
                    <a:pt x="4904" y="1109"/>
                    <a:pt x="4904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9" name="Google Shape;11619;p24"/>
            <p:cNvSpPr/>
            <p:nvPr/>
          </p:nvSpPr>
          <p:spPr>
            <a:xfrm>
              <a:off x="2131825" y="14332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3" y="4904"/>
                  </a:moveTo>
                  <a:cubicBezTo>
                    <a:pt x="1110" y="4904"/>
                    <a:pt x="1" y="3795"/>
                    <a:pt x="1" y="2452"/>
                  </a:cubicBezTo>
                  <a:cubicBezTo>
                    <a:pt x="59" y="1109"/>
                    <a:pt x="1168" y="0"/>
                    <a:pt x="2511" y="0"/>
                  </a:cubicBezTo>
                  <a:cubicBezTo>
                    <a:pt x="3853" y="59"/>
                    <a:pt x="4962" y="1168"/>
                    <a:pt x="4904" y="2510"/>
                  </a:cubicBezTo>
                  <a:cubicBezTo>
                    <a:pt x="4904" y="3853"/>
                    <a:pt x="3795" y="4962"/>
                    <a:pt x="2453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0" name="Google Shape;11620;p24"/>
            <p:cNvSpPr/>
            <p:nvPr/>
          </p:nvSpPr>
          <p:spPr>
            <a:xfrm>
              <a:off x="5565475" y="1679875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2" y="0"/>
                  </a:moveTo>
                  <a:cubicBezTo>
                    <a:pt x="3795" y="0"/>
                    <a:pt x="4962" y="1109"/>
                    <a:pt x="4962" y="2452"/>
                  </a:cubicBezTo>
                  <a:cubicBezTo>
                    <a:pt x="4962" y="3794"/>
                    <a:pt x="3853" y="4903"/>
                    <a:pt x="2511" y="4903"/>
                  </a:cubicBezTo>
                  <a:cubicBezTo>
                    <a:pt x="1168" y="4962"/>
                    <a:pt x="59" y="3852"/>
                    <a:pt x="59" y="2510"/>
                  </a:cubicBezTo>
                  <a:cubicBezTo>
                    <a:pt x="1" y="1167"/>
                    <a:pt x="1110" y="58"/>
                    <a:pt x="245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1" name="Google Shape;11621;p24"/>
            <p:cNvSpPr/>
            <p:nvPr/>
          </p:nvSpPr>
          <p:spPr>
            <a:xfrm>
              <a:off x="3847925" y="4868350"/>
              <a:ext cx="121150" cy="121150"/>
            </a:xfrm>
            <a:custGeom>
              <a:avLst/>
              <a:gdLst/>
              <a:ahLst/>
              <a:cxnLst/>
              <a:rect l="l" t="t" r="r" b="b"/>
              <a:pathLst>
                <a:path w="4846" h="4846" extrusionOk="0">
                  <a:moveTo>
                    <a:pt x="4845" y="2394"/>
                  </a:moveTo>
                  <a:cubicBezTo>
                    <a:pt x="4845" y="3736"/>
                    <a:pt x="3795" y="4845"/>
                    <a:pt x="2452" y="4845"/>
                  </a:cubicBezTo>
                  <a:cubicBezTo>
                    <a:pt x="1168" y="4845"/>
                    <a:pt x="59" y="3795"/>
                    <a:pt x="59" y="2452"/>
                  </a:cubicBezTo>
                  <a:cubicBezTo>
                    <a:pt x="1" y="1110"/>
                    <a:pt x="1110" y="59"/>
                    <a:pt x="2394" y="59"/>
                  </a:cubicBezTo>
                  <a:cubicBezTo>
                    <a:pt x="3736" y="1"/>
                    <a:pt x="4845" y="1110"/>
                    <a:pt x="4845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2" name="Google Shape;11622;p24"/>
            <p:cNvSpPr/>
            <p:nvPr/>
          </p:nvSpPr>
          <p:spPr>
            <a:xfrm>
              <a:off x="1644450" y="2660475"/>
              <a:ext cx="119675" cy="119700"/>
            </a:xfrm>
            <a:custGeom>
              <a:avLst/>
              <a:gdLst/>
              <a:ahLst/>
              <a:cxnLst/>
              <a:rect l="l" t="t" r="r" b="b"/>
              <a:pathLst>
                <a:path w="4787" h="4788" extrusionOk="0">
                  <a:moveTo>
                    <a:pt x="2393" y="1"/>
                  </a:moveTo>
                  <a:cubicBezTo>
                    <a:pt x="3678" y="1"/>
                    <a:pt x="4787" y="1052"/>
                    <a:pt x="4787" y="2394"/>
                  </a:cubicBezTo>
                  <a:cubicBezTo>
                    <a:pt x="4787" y="3678"/>
                    <a:pt x="3736" y="4787"/>
                    <a:pt x="2393" y="4787"/>
                  </a:cubicBezTo>
                  <a:cubicBezTo>
                    <a:pt x="1109" y="4787"/>
                    <a:pt x="0" y="3737"/>
                    <a:pt x="0" y="2394"/>
                  </a:cubicBezTo>
                  <a:cubicBezTo>
                    <a:pt x="0" y="1110"/>
                    <a:pt x="1051" y="1"/>
                    <a:pt x="23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3" name="Google Shape;11623;p24"/>
            <p:cNvSpPr/>
            <p:nvPr/>
          </p:nvSpPr>
          <p:spPr>
            <a:xfrm>
              <a:off x="3605700" y="4868350"/>
              <a:ext cx="121125" cy="121150"/>
            </a:xfrm>
            <a:custGeom>
              <a:avLst/>
              <a:gdLst/>
              <a:ahLst/>
              <a:cxnLst/>
              <a:rect l="l" t="t" r="r" b="b"/>
              <a:pathLst>
                <a:path w="4845" h="4846" extrusionOk="0">
                  <a:moveTo>
                    <a:pt x="4787" y="2394"/>
                  </a:moveTo>
                  <a:cubicBezTo>
                    <a:pt x="4845" y="3736"/>
                    <a:pt x="3736" y="4845"/>
                    <a:pt x="2452" y="4845"/>
                  </a:cubicBezTo>
                  <a:cubicBezTo>
                    <a:pt x="1109" y="4845"/>
                    <a:pt x="59" y="3795"/>
                    <a:pt x="0" y="2452"/>
                  </a:cubicBezTo>
                  <a:cubicBezTo>
                    <a:pt x="0" y="1110"/>
                    <a:pt x="1051" y="59"/>
                    <a:pt x="2393" y="59"/>
                  </a:cubicBezTo>
                  <a:cubicBezTo>
                    <a:pt x="3736" y="1"/>
                    <a:pt x="4787" y="1110"/>
                    <a:pt x="4787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4" name="Google Shape;11624;p24"/>
            <p:cNvSpPr/>
            <p:nvPr/>
          </p:nvSpPr>
          <p:spPr>
            <a:xfrm>
              <a:off x="4342625" y="699250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8"/>
                  </a:moveTo>
                  <a:cubicBezTo>
                    <a:pt x="1051" y="4728"/>
                    <a:pt x="59" y="3736"/>
                    <a:pt x="59" y="2393"/>
                  </a:cubicBezTo>
                  <a:cubicBezTo>
                    <a:pt x="0" y="1051"/>
                    <a:pt x="1051" y="0"/>
                    <a:pt x="2452" y="0"/>
                  </a:cubicBezTo>
                  <a:cubicBezTo>
                    <a:pt x="3736" y="58"/>
                    <a:pt x="4787" y="1051"/>
                    <a:pt x="4728" y="2393"/>
                  </a:cubicBezTo>
                  <a:cubicBezTo>
                    <a:pt x="4728" y="3736"/>
                    <a:pt x="3736" y="4728"/>
                    <a:pt x="2393" y="47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5" name="Google Shape;11625;p24"/>
            <p:cNvSpPr/>
            <p:nvPr/>
          </p:nvSpPr>
          <p:spPr>
            <a:xfrm>
              <a:off x="5568400" y="38906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8" y="2393"/>
                  </a:moveTo>
                  <a:cubicBezTo>
                    <a:pt x="4728" y="3736"/>
                    <a:pt x="3736" y="4728"/>
                    <a:pt x="2394" y="4728"/>
                  </a:cubicBezTo>
                  <a:cubicBezTo>
                    <a:pt x="1051" y="4728"/>
                    <a:pt x="0" y="3678"/>
                    <a:pt x="0" y="2335"/>
                  </a:cubicBezTo>
                  <a:cubicBezTo>
                    <a:pt x="59" y="1051"/>
                    <a:pt x="1109" y="0"/>
                    <a:pt x="2394" y="0"/>
                  </a:cubicBezTo>
                  <a:cubicBezTo>
                    <a:pt x="3736" y="59"/>
                    <a:pt x="4728" y="1051"/>
                    <a:pt x="4728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6" name="Google Shape;11626;p24"/>
            <p:cNvSpPr/>
            <p:nvPr/>
          </p:nvSpPr>
          <p:spPr>
            <a:xfrm>
              <a:off x="2134750" y="41343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9" y="2393"/>
                  </a:moveTo>
                  <a:cubicBezTo>
                    <a:pt x="4670" y="3678"/>
                    <a:pt x="3678" y="4728"/>
                    <a:pt x="2336" y="4670"/>
                  </a:cubicBezTo>
                  <a:cubicBezTo>
                    <a:pt x="993" y="4670"/>
                    <a:pt x="1" y="3619"/>
                    <a:pt x="1" y="2277"/>
                  </a:cubicBezTo>
                  <a:cubicBezTo>
                    <a:pt x="59" y="992"/>
                    <a:pt x="1051" y="0"/>
                    <a:pt x="2394" y="0"/>
                  </a:cubicBezTo>
                  <a:cubicBezTo>
                    <a:pt x="3736" y="0"/>
                    <a:pt x="4729" y="1051"/>
                    <a:pt x="4670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7" name="Google Shape;11627;p24"/>
            <p:cNvSpPr/>
            <p:nvPr/>
          </p:nvSpPr>
          <p:spPr>
            <a:xfrm>
              <a:off x="2381375" y="43809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5" y="4729"/>
                  </a:moveTo>
                  <a:cubicBezTo>
                    <a:pt x="993" y="4670"/>
                    <a:pt x="0" y="3678"/>
                    <a:pt x="0" y="2336"/>
                  </a:cubicBezTo>
                  <a:cubicBezTo>
                    <a:pt x="0" y="993"/>
                    <a:pt x="1109" y="1"/>
                    <a:pt x="2452" y="1"/>
                  </a:cubicBezTo>
                  <a:cubicBezTo>
                    <a:pt x="3736" y="59"/>
                    <a:pt x="4728" y="1110"/>
                    <a:pt x="4728" y="2394"/>
                  </a:cubicBezTo>
                  <a:cubicBezTo>
                    <a:pt x="4670" y="3736"/>
                    <a:pt x="3619" y="4729"/>
                    <a:pt x="2335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8" name="Google Shape;11628;p24"/>
            <p:cNvSpPr/>
            <p:nvPr/>
          </p:nvSpPr>
          <p:spPr>
            <a:xfrm>
              <a:off x="4097450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2336" y="0"/>
                  </a:moveTo>
                  <a:cubicBezTo>
                    <a:pt x="3620" y="0"/>
                    <a:pt x="4671" y="993"/>
                    <a:pt x="4671" y="2277"/>
                  </a:cubicBezTo>
                  <a:cubicBezTo>
                    <a:pt x="4671" y="3619"/>
                    <a:pt x="3678" y="4612"/>
                    <a:pt x="2336" y="4670"/>
                  </a:cubicBezTo>
                  <a:cubicBezTo>
                    <a:pt x="1052" y="4670"/>
                    <a:pt x="1" y="3619"/>
                    <a:pt x="1" y="2335"/>
                  </a:cubicBezTo>
                  <a:cubicBezTo>
                    <a:pt x="1" y="993"/>
                    <a:pt x="993" y="0"/>
                    <a:pt x="233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9" name="Google Shape;11629;p24"/>
            <p:cNvSpPr/>
            <p:nvPr/>
          </p:nvSpPr>
          <p:spPr>
            <a:xfrm>
              <a:off x="5815025" y="2171625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9"/>
                  </a:moveTo>
                  <a:cubicBezTo>
                    <a:pt x="1051" y="4729"/>
                    <a:pt x="0" y="3678"/>
                    <a:pt x="0" y="2336"/>
                  </a:cubicBezTo>
                  <a:cubicBezTo>
                    <a:pt x="58" y="1052"/>
                    <a:pt x="1051" y="1"/>
                    <a:pt x="2393" y="1"/>
                  </a:cubicBezTo>
                  <a:cubicBezTo>
                    <a:pt x="3736" y="1"/>
                    <a:pt x="4786" y="1052"/>
                    <a:pt x="4728" y="2394"/>
                  </a:cubicBezTo>
                  <a:cubicBezTo>
                    <a:pt x="4728" y="3737"/>
                    <a:pt x="3677" y="4729"/>
                    <a:pt x="239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0" name="Google Shape;11630;p24"/>
            <p:cNvSpPr/>
            <p:nvPr/>
          </p:nvSpPr>
          <p:spPr>
            <a:xfrm>
              <a:off x="5816475" y="33988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0"/>
                  </a:moveTo>
                  <a:cubicBezTo>
                    <a:pt x="3619" y="0"/>
                    <a:pt x="4670" y="993"/>
                    <a:pt x="4670" y="2335"/>
                  </a:cubicBezTo>
                  <a:cubicBezTo>
                    <a:pt x="4670" y="3619"/>
                    <a:pt x="3619" y="4670"/>
                    <a:pt x="2335" y="4670"/>
                  </a:cubicBezTo>
                  <a:cubicBezTo>
                    <a:pt x="993" y="4670"/>
                    <a:pt x="0" y="3619"/>
                    <a:pt x="0" y="2335"/>
                  </a:cubicBezTo>
                  <a:cubicBezTo>
                    <a:pt x="0" y="993"/>
                    <a:pt x="993" y="0"/>
                    <a:pt x="23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1" name="Google Shape;11631;p24"/>
            <p:cNvSpPr/>
            <p:nvPr/>
          </p:nvSpPr>
          <p:spPr>
            <a:xfrm>
              <a:off x="1644450" y="2907100"/>
              <a:ext cx="118225" cy="119675"/>
            </a:xfrm>
            <a:custGeom>
              <a:avLst/>
              <a:gdLst/>
              <a:ahLst/>
              <a:cxnLst/>
              <a:rect l="l" t="t" r="r" b="b"/>
              <a:pathLst>
                <a:path w="4729" h="4787" extrusionOk="0">
                  <a:moveTo>
                    <a:pt x="2335" y="59"/>
                  </a:moveTo>
                  <a:cubicBezTo>
                    <a:pt x="3678" y="1"/>
                    <a:pt x="4728" y="1051"/>
                    <a:pt x="4728" y="2394"/>
                  </a:cubicBezTo>
                  <a:cubicBezTo>
                    <a:pt x="4728" y="3736"/>
                    <a:pt x="3736" y="4729"/>
                    <a:pt x="2452" y="4787"/>
                  </a:cubicBezTo>
                  <a:cubicBezTo>
                    <a:pt x="1109" y="4787"/>
                    <a:pt x="0" y="3736"/>
                    <a:pt x="0" y="2394"/>
                  </a:cubicBezTo>
                  <a:cubicBezTo>
                    <a:pt x="0" y="1110"/>
                    <a:pt x="1051" y="59"/>
                    <a:pt x="233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2" name="Google Shape;11632;p24"/>
            <p:cNvSpPr/>
            <p:nvPr/>
          </p:nvSpPr>
          <p:spPr>
            <a:xfrm>
              <a:off x="2627975" y="9458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6" y="1"/>
                  </a:moveTo>
                  <a:cubicBezTo>
                    <a:pt x="3678" y="1"/>
                    <a:pt x="4729" y="1051"/>
                    <a:pt x="4729" y="2336"/>
                  </a:cubicBezTo>
                  <a:cubicBezTo>
                    <a:pt x="4729" y="3678"/>
                    <a:pt x="3678" y="4729"/>
                    <a:pt x="2336" y="4729"/>
                  </a:cubicBezTo>
                  <a:cubicBezTo>
                    <a:pt x="993" y="4729"/>
                    <a:pt x="1" y="3678"/>
                    <a:pt x="1" y="2394"/>
                  </a:cubicBezTo>
                  <a:cubicBezTo>
                    <a:pt x="1" y="1051"/>
                    <a:pt x="1052" y="59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3" name="Google Shape;11633;p24"/>
            <p:cNvSpPr/>
            <p:nvPr/>
          </p:nvSpPr>
          <p:spPr>
            <a:xfrm>
              <a:off x="1645900" y="2419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1"/>
                  </a:moveTo>
                  <a:cubicBezTo>
                    <a:pt x="3678" y="1"/>
                    <a:pt x="4670" y="993"/>
                    <a:pt x="4670" y="2336"/>
                  </a:cubicBezTo>
                  <a:cubicBezTo>
                    <a:pt x="4670" y="3620"/>
                    <a:pt x="3620" y="4670"/>
                    <a:pt x="2335" y="4670"/>
                  </a:cubicBezTo>
                  <a:cubicBezTo>
                    <a:pt x="993" y="4670"/>
                    <a:pt x="1" y="3620"/>
                    <a:pt x="1" y="2336"/>
                  </a:cubicBezTo>
                  <a:cubicBezTo>
                    <a:pt x="1" y="993"/>
                    <a:pt x="1051" y="1"/>
                    <a:pt x="23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4" name="Google Shape;11634;p24"/>
            <p:cNvSpPr/>
            <p:nvPr/>
          </p:nvSpPr>
          <p:spPr>
            <a:xfrm>
              <a:off x="3118300" y="700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277" y="4612"/>
                  </a:moveTo>
                  <a:cubicBezTo>
                    <a:pt x="993" y="4612"/>
                    <a:pt x="0" y="3561"/>
                    <a:pt x="0" y="2219"/>
                  </a:cubicBezTo>
                  <a:cubicBezTo>
                    <a:pt x="59" y="993"/>
                    <a:pt x="1109" y="0"/>
                    <a:pt x="2394" y="0"/>
                  </a:cubicBezTo>
                  <a:cubicBezTo>
                    <a:pt x="3678" y="0"/>
                    <a:pt x="4670" y="1109"/>
                    <a:pt x="4670" y="2394"/>
                  </a:cubicBezTo>
                  <a:cubicBezTo>
                    <a:pt x="4612" y="3678"/>
                    <a:pt x="3561" y="4670"/>
                    <a:pt x="2277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5" name="Google Shape;11635;p24"/>
            <p:cNvSpPr/>
            <p:nvPr/>
          </p:nvSpPr>
          <p:spPr>
            <a:xfrm>
              <a:off x="1645900" y="31551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4670" y="2335"/>
                  </a:moveTo>
                  <a:cubicBezTo>
                    <a:pt x="4670" y="3678"/>
                    <a:pt x="3620" y="4670"/>
                    <a:pt x="2277" y="4670"/>
                  </a:cubicBezTo>
                  <a:cubicBezTo>
                    <a:pt x="1051" y="4612"/>
                    <a:pt x="1" y="3620"/>
                    <a:pt x="1" y="2335"/>
                  </a:cubicBezTo>
                  <a:cubicBezTo>
                    <a:pt x="1" y="1051"/>
                    <a:pt x="1051" y="1"/>
                    <a:pt x="2394" y="59"/>
                  </a:cubicBezTo>
                  <a:cubicBezTo>
                    <a:pt x="3620" y="59"/>
                    <a:pt x="4670" y="1110"/>
                    <a:pt x="4670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6" name="Google Shape;11636;p24"/>
            <p:cNvSpPr/>
            <p:nvPr/>
          </p:nvSpPr>
          <p:spPr>
            <a:xfrm>
              <a:off x="1892525" y="1682775"/>
              <a:ext cx="116750" cy="116775"/>
            </a:xfrm>
            <a:custGeom>
              <a:avLst/>
              <a:gdLst/>
              <a:ahLst/>
              <a:cxnLst/>
              <a:rect l="l" t="t" r="r" b="b"/>
              <a:pathLst>
                <a:path w="4670" h="4671" extrusionOk="0">
                  <a:moveTo>
                    <a:pt x="4670" y="2336"/>
                  </a:moveTo>
                  <a:cubicBezTo>
                    <a:pt x="4670" y="3620"/>
                    <a:pt x="3619" y="4670"/>
                    <a:pt x="2277" y="4670"/>
                  </a:cubicBezTo>
                  <a:cubicBezTo>
                    <a:pt x="1051" y="4670"/>
                    <a:pt x="0" y="3620"/>
                    <a:pt x="0" y="2394"/>
                  </a:cubicBezTo>
                  <a:cubicBezTo>
                    <a:pt x="0" y="1051"/>
                    <a:pt x="1051" y="1"/>
                    <a:pt x="2335" y="59"/>
                  </a:cubicBezTo>
                  <a:cubicBezTo>
                    <a:pt x="3619" y="59"/>
                    <a:pt x="4611" y="1051"/>
                    <a:pt x="4670" y="23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7" name="Google Shape;11637;p24"/>
            <p:cNvSpPr/>
            <p:nvPr/>
          </p:nvSpPr>
          <p:spPr>
            <a:xfrm>
              <a:off x="4832925" y="4629025"/>
              <a:ext cx="116775" cy="115325"/>
            </a:xfrm>
            <a:custGeom>
              <a:avLst/>
              <a:gdLst/>
              <a:ahLst/>
              <a:cxnLst/>
              <a:rect l="l" t="t" r="r" b="b"/>
              <a:pathLst>
                <a:path w="4671" h="4613" extrusionOk="0">
                  <a:moveTo>
                    <a:pt x="2336" y="1"/>
                  </a:moveTo>
                  <a:cubicBezTo>
                    <a:pt x="3678" y="1"/>
                    <a:pt x="4670" y="1051"/>
                    <a:pt x="4670" y="2336"/>
                  </a:cubicBezTo>
                  <a:cubicBezTo>
                    <a:pt x="4670" y="3620"/>
                    <a:pt x="3620" y="4612"/>
                    <a:pt x="2336" y="4612"/>
                  </a:cubicBezTo>
                  <a:cubicBezTo>
                    <a:pt x="1051" y="4612"/>
                    <a:pt x="1" y="3561"/>
                    <a:pt x="59" y="2277"/>
                  </a:cubicBezTo>
                  <a:cubicBezTo>
                    <a:pt x="59" y="993"/>
                    <a:pt x="1110" y="1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8" name="Google Shape;11638;p24"/>
            <p:cNvSpPr/>
            <p:nvPr/>
          </p:nvSpPr>
          <p:spPr>
            <a:xfrm>
              <a:off x="3360525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4671" y="2335"/>
                  </a:moveTo>
                  <a:cubicBezTo>
                    <a:pt x="4671" y="3619"/>
                    <a:pt x="3620" y="4670"/>
                    <a:pt x="2277" y="4612"/>
                  </a:cubicBezTo>
                  <a:cubicBezTo>
                    <a:pt x="1052" y="4612"/>
                    <a:pt x="1" y="3561"/>
                    <a:pt x="1" y="2335"/>
                  </a:cubicBezTo>
                  <a:cubicBezTo>
                    <a:pt x="1" y="993"/>
                    <a:pt x="1052" y="0"/>
                    <a:pt x="2394" y="0"/>
                  </a:cubicBezTo>
                  <a:cubicBezTo>
                    <a:pt x="3678" y="0"/>
                    <a:pt x="4671" y="1051"/>
                    <a:pt x="4671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9" name="Google Shape;11639;p24"/>
            <p:cNvSpPr/>
            <p:nvPr/>
          </p:nvSpPr>
          <p:spPr>
            <a:xfrm>
              <a:off x="1889600" y="3890650"/>
              <a:ext cx="113850" cy="112375"/>
            </a:xfrm>
            <a:custGeom>
              <a:avLst/>
              <a:gdLst/>
              <a:ahLst/>
              <a:cxnLst/>
              <a:rect l="l" t="t" r="r" b="b"/>
              <a:pathLst>
                <a:path w="4554" h="4495" extrusionOk="0">
                  <a:moveTo>
                    <a:pt x="4553" y="2277"/>
                  </a:moveTo>
                  <a:cubicBezTo>
                    <a:pt x="4495" y="3503"/>
                    <a:pt x="3503" y="4495"/>
                    <a:pt x="2277" y="4495"/>
                  </a:cubicBezTo>
                  <a:cubicBezTo>
                    <a:pt x="993" y="4436"/>
                    <a:pt x="0" y="3386"/>
                    <a:pt x="59" y="2160"/>
                  </a:cubicBezTo>
                  <a:cubicBezTo>
                    <a:pt x="117" y="934"/>
                    <a:pt x="1109" y="0"/>
                    <a:pt x="2277" y="0"/>
                  </a:cubicBezTo>
                  <a:cubicBezTo>
                    <a:pt x="3561" y="0"/>
                    <a:pt x="4553" y="993"/>
                    <a:pt x="4553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0" name="Google Shape;11640;p24"/>
            <p:cNvSpPr/>
            <p:nvPr/>
          </p:nvSpPr>
          <p:spPr>
            <a:xfrm>
              <a:off x="4345525" y="4872725"/>
              <a:ext cx="112400" cy="112400"/>
            </a:xfrm>
            <a:custGeom>
              <a:avLst/>
              <a:gdLst/>
              <a:ahLst/>
              <a:cxnLst/>
              <a:rect l="l" t="t" r="r" b="b"/>
              <a:pathLst>
                <a:path w="4496" h="4496" extrusionOk="0">
                  <a:moveTo>
                    <a:pt x="2277" y="4495"/>
                  </a:moveTo>
                  <a:cubicBezTo>
                    <a:pt x="993" y="4495"/>
                    <a:pt x="1" y="3444"/>
                    <a:pt x="1" y="2219"/>
                  </a:cubicBezTo>
                  <a:cubicBezTo>
                    <a:pt x="59" y="993"/>
                    <a:pt x="1052" y="1"/>
                    <a:pt x="2336" y="1"/>
                  </a:cubicBezTo>
                  <a:cubicBezTo>
                    <a:pt x="3503" y="59"/>
                    <a:pt x="4495" y="1051"/>
                    <a:pt x="4495" y="2219"/>
                  </a:cubicBezTo>
                  <a:cubicBezTo>
                    <a:pt x="4495" y="3503"/>
                    <a:pt x="3503" y="4495"/>
                    <a:pt x="2277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1" name="Google Shape;11641;p24"/>
            <p:cNvSpPr/>
            <p:nvPr/>
          </p:nvSpPr>
          <p:spPr>
            <a:xfrm>
              <a:off x="2626525" y="4626125"/>
              <a:ext cx="112400" cy="112375"/>
            </a:xfrm>
            <a:custGeom>
              <a:avLst/>
              <a:gdLst/>
              <a:ahLst/>
              <a:cxnLst/>
              <a:rect l="l" t="t" r="r" b="b"/>
              <a:pathLst>
                <a:path w="4496" h="4495" extrusionOk="0">
                  <a:moveTo>
                    <a:pt x="2277" y="0"/>
                  </a:moveTo>
                  <a:cubicBezTo>
                    <a:pt x="3503" y="0"/>
                    <a:pt x="4495" y="1051"/>
                    <a:pt x="4495" y="2276"/>
                  </a:cubicBezTo>
                  <a:cubicBezTo>
                    <a:pt x="4495" y="3502"/>
                    <a:pt x="3444" y="4495"/>
                    <a:pt x="2219" y="4495"/>
                  </a:cubicBezTo>
                  <a:cubicBezTo>
                    <a:pt x="993" y="4495"/>
                    <a:pt x="59" y="3502"/>
                    <a:pt x="1" y="2276"/>
                  </a:cubicBezTo>
                  <a:cubicBezTo>
                    <a:pt x="1" y="1051"/>
                    <a:pt x="1051" y="0"/>
                    <a:pt x="227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2" name="Google Shape;11642;p24"/>
            <p:cNvSpPr/>
            <p:nvPr/>
          </p:nvSpPr>
          <p:spPr>
            <a:xfrm>
              <a:off x="5819400" y="1933775"/>
              <a:ext cx="110925" cy="109475"/>
            </a:xfrm>
            <a:custGeom>
              <a:avLst/>
              <a:gdLst/>
              <a:ahLst/>
              <a:cxnLst/>
              <a:rect l="l" t="t" r="r" b="b"/>
              <a:pathLst>
                <a:path w="4437" h="4379" extrusionOk="0">
                  <a:moveTo>
                    <a:pt x="4436" y="2160"/>
                  </a:moveTo>
                  <a:cubicBezTo>
                    <a:pt x="4436" y="3386"/>
                    <a:pt x="3502" y="4378"/>
                    <a:pt x="2277" y="4378"/>
                  </a:cubicBezTo>
                  <a:cubicBezTo>
                    <a:pt x="992" y="4378"/>
                    <a:pt x="0" y="3444"/>
                    <a:pt x="0" y="2160"/>
                  </a:cubicBezTo>
                  <a:cubicBezTo>
                    <a:pt x="0" y="934"/>
                    <a:pt x="992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3" name="Google Shape;11643;p24"/>
            <p:cNvSpPr/>
            <p:nvPr/>
          </p:nvSpPr>
          <p:spPr>
            <a:xfrm>
              <a:off x="5329075" y="1196850"/>
              <a:ext cx="110925" cy="110925"/>
            </a:xfrm>
            <a:custGeom>
              <a:avLst/>
              <a:gdLst/>
              <a:ahLst/>
              <a:cxnLst/>
              <a:rect l="l" t="t" r="r" b="b"/>
              <a:pathLst>
                <a:path w="4437" h="4437" extrusionOk="0">
                  <a:moveTo>
                    <a:pt x="4437" y="2218"/>
                  </a:moveTo>
                  <a:cubicBezTo>
                    <a:pt x="4437" y="3444"/>
                    <a:pt x="3503" y="4378"/>
                    <a:pt x="2277" y="4437"/>
                  </a:cubicBezTo>
                  <a:cubicBezTo>
                    <a:pt x="993" y="4437"/>
                    <a:pt x="1" y="3444"/>
                    <a:pt x="59" y="2160"/>
                  </a:cubicBezTo>
                  <a:cubicBezTo>
                    <a:pt x="59" y="934"/>
                    <a:pt x="1051" y="0"/>
                    <a:pt x="2277" y="0"/>
                  </a:cubicBezTo>
                  <a:cubicBezTo>
                    <a:pt x="3503" y="0"/>
                    <a:pt x="4437" y="993"/>
                    <a:pt x="4437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4" name="Google Shape;11644;p24"/>
            <p:cNvSpPr/>
            <p:nvPr/>
          </p:nvSpPr>
          <p:spPr>
            <a:xfrm>
              <a:off x="4593600" y="703625"/>
              <a:ext cx="110950" cy="109450"/>
            </a:xfrm>
            <a:custGeom>
              <a:avLst/>
              <a:gdLst/>
              <a:ahLst/>
              <a:cxnLst/>
              <a:rect l="l" t="t" r="r" b="b"/>
              <a:pathLst>
                <a:path w="4438" h="4378" extrusionOk="0">
                  <a:moveTo>
                    <a:pt x="4379" y="2218"/>
                  </a:moveTo>
                  <a:cubicBezTo>
                    <a:pt x="4379" y="3444"/>
                    <a:pt x="3445" y="4378"/>
                    <a:pt x="2219" y="4378"/>
                  </a:cubicBezTo>
                  <a:cubicBezTo>
                    <a:pt x="935" y="4378"/>
                    <a:pt x="1" y="3444"/>
                    <a:pt x="1" y="2160"/>
                  </a:cubicBezTo>
                  <a:cubicBezTo>
                    <a:pt x="59" y="934"/>
                    <a:pt x="993" y="0"/>
                    <a:pt x="2219" y="0"/>
                  </a:cubicBezTo>
                  <a:cubicBezTo>
                    <a:pt x="3445" y="0"/>
                    <a:pt x="4437" y="992"/>
                    <a:pt x="4379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5" name="Google Shape;11645;p24"/>
            <p:cNvSpPr/>
            <p:nvPr/>
          </p:nvSpPr>
          <p:spPr>
            <a:xfrm>
              <a:off x="1648825" y="2174550"/>
              <a:ext cx="110925" cy="112400"/>
            </a:xfrm>
            <a:custGeom>
              <a:avLst/>
              <a:gdLst/>
              <a:ahLst/>
              <a:cxnLst/>
              <a:rect l="l" t="t" r="r" b="b"/>
              <a:pathLst>
                <a:path w="4437" h="4496" extrusionOk="0">
                  <a:moveTo>
                    <a:pt x="4436" y="2277"/>
                  </a:moveTo>
                  <a:cubicBezTo>
                    <a:pt x="4436" y="3503"/>
                    <a:pt x="3503" y="4437"/>
                    <a:pt x="2277" y="4495"/>
                  </a:cubicBezTo>
                  <a:cubicBezTo>
                    <a:pt x="993" y="4495"/>
                    <a:pt x="0" y="3503"/>
                    <a:pt x="0" y="2277"/>
                  </a:cubicBezTo>
                  <a:cubicBezTo>
                    <a:pt x="0" y="993"/>
                    <a:pt x="993" y="1"/>
                    <a:pt x="2218" y="59"/>
                  </a:cubicBezTo>
                  <a:cubicBezTo>
                    <a:pt x="3444" y="59"/>
                    <a:pt x="4436" y="993"/>
                    <a:pt x="4436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6" name="Google Shape;11646;p24"/>
            <p:cNvSpPr/>
            <p:nvPr/>
          </p:nvSpPr>
          <p:spPr>
            <a:xfrm>
              <a:off x="3121225" y="4875650"/>
              <a:ext cx="109450" cy="108000"/>
            </a:xfrm>
            <a:custGeom>
              <a:avLst/>
              <a:gdLst/>
              <a:ahLst/>
              <a:cxnLst/>
              <a:rect l="l" t="t" r="r" b="b"/>
              <a:pathLst>
                <a:path w="4378" h="4320" extrusionOk="0">
                  <a:moveTo>
                    <a:pt x="4378" y="2160"/>
                  </a:moveTo>
                  <a:cubicBezTo>
                    <a:pt x="4378" y="3386"/>
                    <a:pt x="3386" y="4320"/>
                    <a:pt x="2160" y="4320"/>
                  </a:cubicBezTo>
                  <a:cubicBezTo>
                    <a:pt x="934" y="4320"/>
                    <a:pt x="0" y="3327"/>
                    <a:pt x="59" y="2102"/>
                  </a:cubicBezTo>
                  <a:cubicBezTo>
                    <a:pt x="59" y="876"/>
                    <a:pt x="1051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7" name="Google Shape;11647;p24"/>
            <p:cNvSpPr/>
            <p:nvPr/>
          </p:nvSpPr>
          <p:spPr>
            <a:xfrm>
              <a:off x="1648825" y="3401800"/>
              <a:ext cx="110925" cy="109450"/>
            </a:xfrm>
            <a:custGeom>
              <a:avLst/>
              <a:gdLst/>
              <a:ahLst/>
              <a:cxnLst/>
              <a:rect l="l" t="t" r="r" b="b"/>
              <a:pathLst>
                <a:path w="4437" h="4378" extrusionOk="0">
                  <a:moveTo>
                    <a:pt x="59" y="2160"/>
                  </a:moveTo>
                  <a:cubicBezTo>
                    <a:pt x="59" y="934"/>
                    <a:pt x="993" y="0"/>
                    <a:pt x="2277" y="59"/>
                  </a:cubicBezTo>
                  <a:cubicBezTo>
                    <a:pt x="3444" y="59"/>
                    <a:pt x="4436" y="1051"/>
                    <a:pt x="4378" y="2277"/>
                  </a:cubicBezTo>
                  <a:cubicBezTo>
                    <a:pt x="4378" y="3444"/>
                    <a:pt x="3386" y="4378"/>
                    <a:pt x="2218" y="4378"/>
                  </a:cubicBezTo>
                  <a:cubicBezTo>
                    <a:pt x="993" y="4378"/>
                    <a:pt x="0" y="3444"/>
                    <a:pt x="59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8" name="Google Shape;11648;p24"/>
            <p:cNvSpPr/>
            <p:nvPr/>
          </p:nvSpPr>
          <p:spPr>
            <a:xfrm>
              <a:off x="5574225" y="1440550"/>
              <a:ext cx="108025" cy="108000"/>
            </a:xfrm>
            <a:custGeom>
              <a:avLst/>
              <a:gdLst/>
              <a:ahLst/>
              <a:cxnLst/>
              <a:rect l="l" t="t" r="r" b="b"/>
              <a:pathLst>
                <a:path w="4321" h="4320" extrusionOk="0">
                  <a:moveTo>
                    <a:pt x="2161" y="4320"/>
                  </a:moveTo>
                  <a:cubicBezTo>
                    <a:pt x="993" y="4320"/>
                    <a:pt x="1" y="3386"/>
                    <a:pt x="1" y="2218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328" y="0"/>
                    <a:pt x="4320" y="934"/>
                    <a:pt x="4320" y="2160"/>
                  </a:cubicBezTo>
                  <a:cubicBezTo>
                    <a:pt x="4320" y="3327"/>
                    <a:pt x="3386" y="4320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9" name="Google Shape;11649;p24"/>
            <p:cNvSpPr/>
            <p:nvPr/>
          </p:nvSpPr>
          <p:spPr>
            <a:xfrm>
              <a:off x="5820850" y="3649875"/>
              <a:ext cx="108000" cy="108000"/>
            </a:xfrm>
            <a:custGeom>
              <a:avLst/>
              <a:gdLst/>
              <a:ahLst/>
              <a:cxnLst/>
              <a:rect l="l" t="t" r="r" b="b"/>
              <a:pathLst>
                <a:path w="4320" h="4320" extrusionOk="0">
                  <a:moveTo>
                    <a:pt x="2160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1" y="992"/>
                    <a:pt x="993" y="0"/>
                    <a:pt x="2160" y="0"/>
                  </a:cubicBezTo>
                  <a:cubicBezTo>
                    <a:pt x="3328" y="0"/>
                    <a:pt x="4320" y="992"/>
                    <a:pt x="4320" y="2160"/>
                  </a:cubicBezTo>
                  <a:cubicBezTo>
                    <a:pt x="4320" y="3327"/>
                    <a:pt x="3328" y="4320"/>
                    <a:pt x="2160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0" name="Google Shape;11650;p24"/>
            <p:cNvSpPr/>
            <p:nvPr/>
          </p:nvSpPr>
          <p:spPr>
            <a:xfrm>
              <a:off x="5083925" y="950225"/>
              <a:ext cx="109475" cy="109475"/>
            </a:xfrm>
            <a:custGeom>
              <a:avLst/>
              <a:gdLst/>
              <a:ahLst/>
              <a:cxnLst/>
              <a:rect l="l" t="t" r="r" b="b"/>
              <a:pathLst>
                <a:path w="4379" h="4379" extrusionOk="0">
                  <a:moveTo>
                    <a:pt x="4320" y="2161"/>
                  </a:moveTo>
                  <a:cubicBezTo>
                    <a:pt x="4378" y="3328"/>
                    <a:pt x="3386" y="4320"/>
                    <a:pt x="2219" y="4379"/>
                  </a:cubicBezTo>
                  <a:cubicBezTo>
                    <a:pt x="1051" y="4379"/>
                    <a:pt x="59" y="3445"/>
                    <a:pt x="0" y="2219"/>
                  </a:cubicBezTo>
                  <a:cubicBezTo>
                    <a:pt x="0" y="1051"/>
                    <a:pt x="993" y="59"/>
                    <a:pt x="2160" y="59"/>
                  </a:cubicBezTo>
                  <a:cubicBezTo>
                    <a:pt x="3328" y="1"/>
                    <a:pt x="4320" y="993"/>
                    <a:pt x="4320" y="21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1" name="Google Shape;11651;p24"/>
            <p:cNvSpPr/>
            <p:nvPr/>
          </p:nvSpPr>
          <p:spPr>
            <a:xfrm>
              <a:off x="2876050" y="703625"/>
              <a:ext cx="108025" cy="109450"/>
            </a:xfrm>
            <a:custGeom>
              <a:avLst/>
              <a:gdLst/>
              <a:ahLst/>
              <a:cxnLst/>
              <a:rect l="l" t="t" r="r" b="b"/>
              <a:pathLst>
                <a:path w="4321" h="4378" extrusionOk="0">
                  <a:moveTo>
                    <a:pt x="2161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59" y="992"/>
                    <a:pt x="1052" y="0"/>
                    <a:pt x="2219" y="59"/>
                  </a:cubicBezTo>
                  <a:cubicBezTo>
                    <a:pt x="3328" y="59"/>
                    <a:pt x="4320" y="1051"/>
                    <a:pt x="4320" y="2218"/>
                  </a:cubicBezTo>
                  <a:cubicBezTo>
                    <a:pt x="4320" y="3386"/>
                    <a:pt x="3328" y="4378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2" name="Google Shape;11652;p24"/>
            <p:cNvSpPr/>
            <p:nvPr/>
          </p:nvSpPr>
          <p:spPr>
            <a:xfrm>
              <a:off x="5329075" y="4386800"/>
              <a:ext cx="105100" cy="106550"/>
            </a:xfrm>
            <a:custGeom>
              <a:avLst/>
              <a:gdLst/>
              <a:ahLst/>
              <a:cxnLst/>
              <a:rect l="l" t="t" r="r" b="b"/>
              <a:pathLst>
                <a:path w="4204" h="4262" extrusionOk="0">
                  <a:moveTo>
                    <a:pt x="4203" y="2102"/>
                  </a:moveTo>
                  <a:cubicBezTo>
                    <a:pt x="4203" y="3269"/>
                    <a:pt x="3211" y="4203"/>
                    <a:pt x="2102" y="4261"/>
                  </a:cubicBezTo>
                  <a:cubicBezTo>
                    <a:pt x="935" y="4261"/>
                    <a:pt x="1" y="3269"/>
                    <a:pt x="1" y="2102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211" y="0"/>
                    <a:pt x="4203" y="993"/>
                    <a:pt x="4203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3" name="Google Shape;11653;p24"/>
            <p:cNvSpPr/>
            <p:nvPr/>
          </p:nvSpPr>
          <p:spPr>
            <a:xfrm>
              <a:off x="2140600" y="1195400"/>
              <a:ext cx="105075" cy="105075"/>
            </a:xfrm>
            <a:custGeom>
              <a:avLst/>
              <a:gdLst/>
              <a:ahLst/>
              <a:cxnLst/>
              <a:rect l="l" t="t" r="r" b="b"/>
              <a:pathLst>
                <a:path w="4203" h="4203" extrusionOk="0">
                  <a:moveTo>
                    <a:pt x="2102" y="0"/>
                  </a:moveTo>
                  <a:cubicBezTo>
                    <a:pt x="3211" y="0"/>
                    <a:pt x="4203" y="934"/>
                    <a:pt x="4203" y="2101"/>
                  </a:cubicBezTo>
                  <a:cubicBezTo>
                    <a:pt x="4203" y="3269"/>
                    <a:pt x="3269" y="4203"/>
                    <a:pt x="2102" y="4203"/>
                  </a:cubicBezTo>
                  <a:cubicBezTo>
                    <a:pt x="992" y="4203"/>
                    <a:pt x="59" y="3269"/>
                    <a:pt x="0" y="2160"/>
                  </a:cubicBezTo>
                  <a:cubicBezTo>
                    <a:pt x="0" y="992"/>
                    <a:pt x="934" y="58"/>
                    <a:pt x="210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4" name="Google Shape;11654;p24"/>
            <p:cNvSpPr/>
            <p:nvPr/>
          </p:nvSpPr>
          <p:spPr>
            <a:xfrm>
              <a:off x="2388675" y="954600"/>
              <a:ext cx="102175" cy="102175"/>
            </a:xfrm>
            <a:custGeom>
              <a:avLst/>
              <a:gdLst/>
              <a:ahLst/>
              <a:cxnLst/>
              <a:rect l="l" t="t" r="r" b="b"/>
              <a:pathLst>
                <a:path w="4087" h="4087" extrusionOk="0">
                  <a:moveTo>
                    <a:pt x="4086" y="2044"/>
                  </a:moveTo>
                  <a:cubicBezTo>
                    <a:pt x="4086" y="3211"/>
                    <a:pt x="3211" y="4087"/>
                    <a:pt x="2043" y="4087"/>
                  </a:cubicBezTo>
                  <a:cubicBezTo>
                    <a:pt x="876" y="4028"/>
                    <a:pt x="0" y="3153"/>
                    <a:pt x="0" y="1986"/>
                  </a:cubicBezTo>
                  <a:cubicBezTo>
                    <a:pt x="59" y="876"/>
                    <a:pt x="934" y="1"/>
                    <a:pt x="2043" y="1"/>
                  </a:cubicBezTo>
                  <a:cubicBezTo>
                    <a:pt x="3211" y="1"/>
                    <a:pt x="4086" y="876"/>
                    <a:pt x="4086" y="20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5" name="Google Shape;11655;p24"/>
            <p:cNvSpPr/>
            <p:nvPr/>
          </p:nvSpPr>
          <p:spPr>
            <a:xfrm>
              <a:off x="5577150" y="4141650"/>
              <a:ext cx="102175" cy="102150"/>
            </a:xfrm>
            <a:custGeom>
              <a:avLst/>
              <a:gdLst/>
              <a:ahLst/>
              <a:cxnLst/>
              <a:rect l="l" t="t" r="r" b="b"/>
              <a:pathLst>
                <a:path w="4087" h="4086" extrusionOk="0">
                  <a:moveTo>
                    <a:pt x="4087" y="2043"/>
                  </a:moveTo>
                  <a:cubicBezTo>
                    <a:pt x="4087" y="3210"/>
                    <a:pt x="3153" y="4086"/>
                    <a:pt x="2044" y="4086"/>
                  </a:cubicBezTo>
                  <a:cubicBezTo>
                    <a:pt x="876" y="4086"/>
                    <a:pt x="1" y="3210"/>
                    <a:pt x="1" y="2043"/>
                  </a:cubicBezTo>
                  <a:cubicBezTo>
                    <a:pt x="1" y="876"/>
                    <a:pt x="876" y="0"/>
                    <a:pt x="2044" y="0"/>
                  </a:cubicBezTo>
                  <a:cubicBezTo>
                    <a:pt x="3211" y="0"/>
                    <a:pt x="4087" y="934"/>
                    <a:pt x="4087" y="204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6" name="Google Shape;11656;p24"/>
            <p:cNvSpPr/>
            <p:nvPr/>
          </p:nvSpPr>
          <p:spPr>
            <a:xfrm>
              <a:off x="4593600" y="4877100"/>
              <a:ext cx="103650" cy="103650"/>
            </a:xfrm>
            <a:custGeom>
              <a:avLst/>
              <a:gdLst/>
              <a:ahLst/>
              <a:cxnLst/>
              <a:rect l="l" t="t" r="r" b="b"/>
              <a:pathLst>
                <a:path w="4146" h="4146" extrusionOk="0">
                  <a:moveTo>
                    <a:pt x="4087" y="2102"/>
                  </a:moveTo>
                  <a:cubicBezTo>
                    <a:pt x="4087" y="3269"/>
                    <a:pt x="3211" y="4145"/>
                    <a:pt x="2044" y="4145"/>
                  </a:cubicBezTo>
                  <a:cubicBezTo>
                    <a:pt x="877" y="4145"/>
                    <a:pt x="1" y="3211"/>
                    <a:pt x="1" y="2044"/>
                  </a:cubicBezTo>
                  <a:cubicBezTo>
                    <a:pt x="1" y="935"/>
                    <a:pt x="935" y="1"/>
                    <a:pt x="2102" y="59"/>
                  </a:cubicBezTo>
                  <a:cubicBezTo>
                    <a:pt x="3211" y="59"/>
                    <a:pt x="4145" y="935"/>
                    <a:pt x="4087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7" name="Google Shape;11657;p24"/>
            <p:cNvSpPr/>
            <p:nvPr/>
          </p:nvSpPr>
          <p:spPr>
            <a:xfrm>
              <a:off x="1653200" y="1932325"/>
              <a:ext cx="102175" cy="103625"/>
            </a:xfrm>
            <a:custGeom>
              <a:avLst/>
              <a:gdLst/>
              <a:ahLst/>
              <a:cxnLst/>
              <a:rect l="l" t="t" r="r" b="b"/>
              <a:pathLst>
                <a:path w="4087" h="4145" extrusionOk="0">
                  <a:moveTo>
                    <a:pt x="1985" y="4086"/>
                  </a:moveTo>
                  <a:cubicBezTo>
                    <a:pt x="818" y="4086"/>
                    <a:pt x="0" y="3152"/>
                    <a:pt x="0" y="1985"/>
                  </a:cubicBezTo>
                  <a:cubicBezTo>
                    <a:pt x="59" y="876"/>
                    <a:pt x="993" y="0"/>
                    <a:pt x="2160" y="58"/>
                  </a:cubicBezTo>
                  <a:cubicBezTo>
                    <a:pt x="3269" y="117"/>
                    <a:pt x="4086" y="992"/>
                    <a:pt x="4086" y="2160"/>
                  </a:cubicBezTo>
                  <a:cubicBezTo>
                    <a:pt x="4028" y="3269"/>
                    <a:pt x="3152" y="4144"/>
                    <a:pt x="1985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8" name="Google Shape;11658;p24"/>
            <p:cNvSpPr/>
            <p:nvPr/>
          </p:nvSpPr>
          <p:spPr>
            <a:xfrm>
              <a:off x="6067475" y="2673625"/>
              <a:ext cx="100700" cy="100700"/>
            </a:xfrm>
            <a:custGeom>
              <a:avLst/>
              <a:gdLst/>
              <a:ahLst/>
              <a:cxnLst/>
              <a:rect l="l" t="t" r="r" b="b"/>
              <a:pathLst>
                <a:path w="4028" h="4028" extrusionOk="0">
                  <a:moveTo>
                    <a:pt x="2043" y="4028"/>
                  </a:moveTo>
                  <a:cubicBezTo>
                    <a:pt x="934" y="4028"/>
                    <a:pt x="0" y="3152"/>
                    <a:pt x="0" y="2043"/>
                  </a:cubicBezTo>
                  <a:cubicBezTo>
                    <a:pt x="0" y="934"/>
                    <a:pt x="876" y="0"/>
                    <a:pt x="2043" y="59"/>
                  </a:cubicBezTo>
                  <a:cubicBezTo>
                    <a:pt x="3152" y="59"/>
                    <a:pt x="4028" y="934"/>
                    <a:pt x="4028" y="2043"/>
                  </a:cubicBezTo>
                  <a:cubicBezTo>
                    <a:pt x="4028" y="3152"/>
                    <a:pt x="3152" y="4028"/>
                    <a:pt x="2043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9" name="Google Shape;11659;p24"/>
            <p:cNvSpPr/>
            <p:nvPr/>
          </p:nvSpPr>
          <p:spPr>
            <a:xfrm>
              <a:off x="5088300" y="4636325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876" y="4028"/>
                    <a:pt x="1" y="3153"/>
                    <a:pt x="1" y="1985"/>
                  </a:cubicBezTo>
                  <a:cubicBezTo>
                    <a:pt x="1" y="876"/>
                    <a:pt x="876" y="1"/>
                    <a:pt x="1985" y="1"/>
                  </a:cubicBezTo>
                  <a:cubicBezTo>
                    <a:pt x="3153" y="1"/>
                    <a:pt x="4028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0" name="Google Shape;11660;p24"/>
            <p:cNvSpPr/>
            <p:nvPr/>
          </p:nvSpPr>
          <p:spPr>
            <a:xfrm>
              <a:off x="1899825" y="1443475"/>
              <a:ext cx="102150" cy="102150"/>
            </a:xfrm>
            <a:custGeom>
              <a:avLst/>
              <a:gdLst/>
              <a:ahLst/>
              <a:cxnLst/>
              <a:rect l="l" t="t" r="r" b="b"/>
              <a:pathLst>
                <a:path w="4086" h="4086" extrusionOk="0">
                  <a:moveTo>
                    <a:pt x="2101" y="58"/>
                  </a:moveTo>
                  <a:cubicBezTo>
                    <a:pt x="3210" y="58"/>
                    <a:pt x="4086" y="992"/>
                    <a:pt x="4028" y="2101"/>
                  </a:cubicBezTo>
                  <a:cubicBezTo>
                    <a:pt x="4028" y="3210"/>
                    <a:pt x="3094" y="4086"/>
                    <a:pt x="1926" y="4086"/>
                  </a:cubicBezTo>
                  <a:cubicBezTo>
                    <a:pt x="817" y="4028"/>
                    <a:pt x="0" y="3094"/>
                    <a:pt x="58" y="1985"/>
                  </a:cubicBezTo>
                  <a:cubicBezTo>
                    <a:pt x="58" y="876"/>
                    <a:pt x="992" y="0"/>
                    <a:pt x="2101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1" name="Google Shape;11661;p24"/>
            <p:cNvSpPr/>
            <p:nvPr/>
          </p:nvSpPr>
          <p:spPr>
            <a:xfrm>
              <a:off x="6066000" y="2917325"/>
              <a:ext cx="102175" cy="100700"/>
            </a:xfrm>
            <a:custGeom>
              <a:avLst/>
              <a:gdLst/>
              <a:ahLst/>
              <a:cxnLst/>
              <a:rect l="l" t="t" r="r" b="b"/>
              <a:pathLst>
                <a:path w="4087" h="4028" extrusionOk="0">
                  <a:moveTo>
                    <a:pt x="4028" y="2043"/>
                  </a:moveTo>
                  <a:cubicBezTo>
                    <a:pt x="4028" y="3094"/>
                    <a:pt x="3094" y="4028"/>
                    <a:pt x="1985" y="3969"/>
                  </a:cubicBezTo>
                  <a:cubicBezTo>
                    <a:pt x="935" y="3969"/>
                    <a:pt x="1" y="3035"/>
                    <a:pt x="59" y="1926"/>
                  </a:cubicBezTo>
                  <a:cubicBezTo>
                    <a:pt x="118" y="876"/>
                    <a:pt x="993" y="0"/>
                    <a:pt x="2044" y="0"/>
                  </a:cubicBezTo>
                  <a:cubicBezTo>
                    <a:pt x="3153" y="0"/>
                    <a:pt x="4087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2" name="Google Shape;11662;p24"/>
            <p:cNvSpPr/>
            <p:nvPr/>
          </p:nvSpPr>
          <p:spPr>
            <a:xfrm>
              <a:off x="2878975" y="4878575"/>
              <a:ext cx="100725" cy="100700"/>
            </a:xfrm>
            <a:custGeom>
              <a:avLst/>
              <a:gdLst/>
              <a:ahLst/>
              <a:cxnLst/>
              <a:rect l="l" t="t" r="r" b="b"/>
              <a:pathLst>
                <a:path w="4029" h="4028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935" y="4028"/>
                    <a:pt x="1" y="3094"/>
                    <a:pt x="59" y="1985"/>
                  </a:cubicBezTo>
                  <a:cubicBezTo>
                    <a:pt x="59" y="934"/>
                    <a:pt x="935" y="58"/>
                    <a:pt x="1985" y="0"/>
                  </a:cubicBezTo>
                  <a:cubicBezTo>
                    <a:pt x="3094" y="0"/>
                    <a:pt x="4028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3" name="Google Shape;11663;p24"/>
            <p:cNvSpPr/>
            <p:nvPr/>
          </p:nvSpPr>
          <p:spPr>
            <a:xfrm>
              <a:off x="3862525" y="465750"/>
              <a:ext cx="100700" cy="100725"/>
            </a:xfrm>
            <a:custGeom>
              <a:avLst/>
              <a:gdLst/>
              <a:ahLst/>
              <a:cxnLst/>
              <a:rect l="l" t="t" r="r" b="b"/>
              <a:pathLst>
                <a:path w="4028" h="4029" extrusionOk="0">
                  <a:moveTo>
                    <a:pt x="4028" y="1985"/>
                  </a:moveTo>
                  <a:cubicBezTo>
                    <a:pt x="4028" y="3094"/>
                    <a:pt x="3094" y="4028"/>
                    <a:pt x="1985" y="3970"/>
                  </a:cubicBezTo>
                  <a:cubicBezTo>
                    <a:pt x="934" y="3970"/>
                    <a:pt x="0" y="3094"/>
                    <a:pt x="0" y="1985"/>
                  </a:cubicBezTo>
                  <a:cubicBezTo>
                    <a:pt x="0" y="935"/>
                    <a:pt x="934" y="1"/>
                    <a:pt x="1985" y="1"/>
                  </a:cubicBezTo>
                  <a:cubicBezTo>
                    <a:pt x="3036" y="1"/>
                    <a:pt x="3970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4" name="Google Shape;11664;p24"/>
            <p:cNvSpPr/>
            <p:nvPr/>
          </p:nvSpPr>
          <p:spPr>
            <a:xfrm>
              <a:off x="3615900" y="465750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2044" y="4028"/>
                  </a:moveTo>
                  <a:cubicBezTo>
                    <a:pt x="935" y="4028"/>
                    <a:pt x="1" y="3094"/>
                    <a:pt x="1" y="2044"/>
                  </a:cubicBezTo>
                  <a:cubicBezTo>
                    <a:pt x="1" y="935"/>
                    <a:pt x="935" y="1"/>
                    <a:pt x="2044" y="1"/>
                  </a:cubicBezTo>
                  <a:cubicBezTo>
                    <a:pt x="3094" y="1"/>
                    <a:pt x="3970" y="876"/>
                    <a:pt x="4028" y="1985"/>
                  </a:cubicBezTo>
                  <a:cubicBezTo>
                    <a:pt x="4028" y="3036"/>
                    <a:pt x="3153" y="3970"/>
                    <a:pt x="2044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5" name="Google Shape;11665;p24"/>
            <p:cNvSpPr/>
            <p:nvPr/>
          </p:nvSpPr>
          <p:spPr>
            <a:xfrm>
              <a:off x="2143500" y="4389725"/>
              <a:ext cx="100725" cy="99250"/>
            </a:xfrm>
            <a:custGeom>
              <a:avLst/>
              <a:gdLst/>
              <a:ahLst/>
              <a:cxnLst/>
              <a:rect l="l" t="t" r="r" b="b"/>
              <a:pathLst>
                <a:path w="4029" h="3970" extrusionOk="0">
                  <a:moveTo>
                    <a:pt x="3970" y="1985"/>
                  </a:moveTo>
                  <a:cubicBezTo>
                    <a:pt x="4028" y="3035"/>
                    <a:pt x="3095" y="3969"/>
                    <a:pt x="1986" y="3969"/>
                  </a:cubicBezTo>
                  <a:cubicBezTo>
                    <a:pt x="935" y="3969"/>
                    <a:pt x="59" y="3094"/>
                    <a:pt x="1" y="2043"/>
                  </a:cubicBezTo>
                  <a:cubicBezTo>
                    <a:pt x="1" y="934"/>
                    <a:pt x="935" y="0"/>
                    <a:pt x="1986" y="0"/>
                  </a:cubicBezTo>
                  <a:cubicBezTo>
                    <a:pt x="3036" y="0"/>
                    <a:pt x="3970" y="876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6" name="Google Shape;11666;p24"/>
            <p:cNvSpPr/>
            <p:nvPr/>
          </p:nvSpPr>
          <p:spPr>
            <a:xfrm>
              <a:off x="1654650" y="3652775"/>
              <a:ext cx="99250" cy="100725"/>
            </a:xfrm>
            <a:custGeom>
              <a:avLst/>
              <a:gdLst/>
              <a:ahLst/>
              <a:cxnLst/>
              <a:rect l="l" t="t" r="r" b="b"/>
              <a:pathLst>
                <a:path w="3970" h="4029" extrusionOk="0">
                  <a:moveTo>
                    <a:pt x="1985" y="59"/>
                  </a:moveTo>
                  <a:cubicBezTo>
                    <a:pt x="3036" y="1"/>
                    <a:pt x="3970" y="935"/>
                    <a:pt x="3970" y="2044"/>
                  </a:cubicBezTo>
                  <a:cubicBezTo>
                    <a:pt x="3970" y="3095"/>
                    <a:pt x="3094" y="4028"/>
                    <a:pt x="1985" y="4028"/>
                  </a:cubicBezTo>
                  <a:cubicBezTo>
                    <a:pt x="935" y="4028"/>
                    <a:pt x="1" y="3095"/>
                    <a:pt x="1" y="1986"/>
                  </a:cubicBezTo>
                  <a:cubicBezTo>
                    <a:pt x="1" y="935"/>
                    <a:pt x="876" y="59"/>
                    <a:pt x="198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7" name="Google Shape;11667;p24"/>
            <p:cNvSpPr/>
            <p:nvPr/>
          </p:nvSpPr>
          <p:spPr>
            <a:xfrm>
              <a:off x="6067475" y="2428475"/>
              <a:ext cx="99250" cy="99250"/>
            </a:xfrm>
            <a:custGeom>
              <a:avLst/>
              <a:gdLst/>
              <a:ahLst/>
              <a:cxnLst/>
              <a:rect l="l" t="t" r="r" b="b"/>
              <a:pathLst>
                <a:path w="3970" h="3970" extrusionOk="0">
                  <a:moveTo>
                    <a:pt x="1985" y="0"/>
                  </a:moveTo>
                  <a:cubicBezTo>
                    <a:pt x="3035" y="0"/>
                    <a:pt x="3911" y="876"/>
                    <a:pt x="3969" y="1926"/>
                  </a:cubicBezTo>
                  <a:cubicBezTo>
                    <a:pt x="3969" y="2977"/>
                    <a:pt x="3094" y="3911"/>
                    <a:pt x="2043" y="3911"/>
                  </a:cubicBezTo>
                  <a:cubicBezTo>
                    <a:pt x="992" y="3969"/>
                    <a:pt x="59" y="3035"/>
                    <a:pt x="59" y="1985"/>
                  </a:cubicBezTo>
                  <a:cubicBezTo>
                    <a:pt x="0" y="934"/>
                    <a:pt x="934" y="58"/>
                    <a:pt x="198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8" name="Google Shape;11668;p24"/>
            <p:cNvSpPr/>
            <p:nvPr/>
          </p:nvSpPr>
          <p:spPr>
            <a:xfrm>
              <a:off x="4841675" y="709450"/>
              <a:ext cx="99275" cy="99250"/>
            </a:xfrm>
            <a:custGeom>
              <a:avLst/>
              <a:gdLst/>
              <a:ahLst/>
              <a:cxnLst/>
              <a:rect l="l" t="t" r="r" b="b"/>
              <a:pathLst>
                <a:path w="3971" h="3970" extrusionOk="0">
                  <a:moveTo>
                    <a:pt x="3970" y="1985"/>
                  </a:moveTo>
                  <a:cubicBezTo>
                    <a:pt x="3970" y="3036"/>
                    <a:pt x="3036" y="3970"/>
                    <a:pt x="1986" y="3970"/>
                  </a:cubicBezTo>
                  <a:cubicBezTo>
                    <a:pt x="935" y="3911"/>
                    <a:pt x="1" y="2978"/>
                    <a:pt x="59" y="1927"/>
                  </a:cubicBezTo>
                  <a:cubicBezTo>
                    <a:pt x="59" y="876"/>
                    <a:pt x="993" y="1"/>
                    <a:pt x="2044" y="1"/>
                  </a:cubicBezTo>
                  <a:cubicBezTo>
                    <a:pt x="3095" y="1"/>
                    <a:pt x="3970" y="935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9" name="Google Shape;11669;p24"/>
            <p:cNvSpPr/>
            <p:nvPr/>
          </p:nvSpPr>
          <p:spPr>
            <a:xfrm>
              <a:off x="5825225" y="1691525"/>
              <a:ext cx="99250" cy="99275"/>
            </a:xfrm>
            <a:custGeom>
              <a:avLst/>
              <a:gdLst/>
              <a:ahLst/>
              <a:cxnLst/>
              <a:rect l="l" t="t" r="r" b="b"/>
              <a:pathLst>
                <a:path w="3970" h="3971" extrusionOk="0">
                  <a:moveTo>
                    <a:pt x="1985" y="3970"/>
                  </a:moveTo>
                  <a:cubicBezTo>
                    <a:pt x="876" y="3970"/>
                    <a:pt x="1" y="3036"/>
                    <a:pt x="1" y="1986"/>
                  </a:cubicBezTo>
                  <a:cubicBezTo>
                    <a:pt x="1" y="935"/>
                    <a:pt x="935" y="1"/>
                    <a:pt x="1985" y="59"/>
                  </a:cubicBezTo>
                  <a:cubicBezTo>
                    <a:pt x="3036" y="59"/>
                    <a:pt x="3970" y="993"/>
                    <a:pt x="3970" y="2044"/>
                  </a:cubicBezTo>
                  <a:cubicBezTo>
                    <a:pt x="3911" y="3095"/>
                    <a:pt x="3036" y="3970"/>
                    <a:pt x="198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0" name="Google Shape;11670;p24"/>
            <p:cNvSpPr/>
            <p:nvPr/>
          </p:nvSpPr>
          <p:spPr>
            <a:xfrm>
              <a:off x="4106225" y="465750"/>
              <a:ext cx="97800" cy="99250"/>
            </a:xfrm>
            <a:custGeom>
              <a:avLst/>
              <a:gdLst/>
              <a:ahLst/>
              <a:cxnLst/>
              <a:rect l="l" t="t" r="r" b="b"/>
              <a:pathLst>
                <a:path w="3912" h="3970" extrusionOk="0">
                  <a:moveTo>
                    <a:pt x="3911" y="1985"/>
                  </a:moveTo>
                  <a:cubicBezTo>
                    <a:pt x="3911" y="3036"/>
                    <a:pt x="3035" y="3970"/>
                    <a:pt x="1985" y="3970"/>
                  </a:cubicBezTo>
                  <a:cubicBezTo>
                    <a:pt x="934" y="3970"/>
                    <a:pt x="0" y="3036"/>
                    <a:pt x="0" y="1985"/>
                  </a:cubicBezTo>
                  <a:cubicBezTo>
                    <a:pt x="0" y="935"/>
                    <a:pt x="876" y="59"/>
                    <a:pt x="1926" y="59"/>
                  </a:cubicBezTo>
                  <a:cubicBezTo>
                    <a:pt x="2977" y="1"/>
                    <a:pt x="3911" y="935"/>
                    <a:pt x="3911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1" name="Google Shape;11671;p24"/>
            <p:cNvSpPr/>
            <p:nvPr/>
          </p:nvSpPr>
          <p:spPr>
            <a:xfrm>
              <a:off x="2393050" y="4634875"/>
              <a:ext cx="94875" cy="96325"/>
            </a:xfrm>
            <a:custGeom>
              <a:avLst/>
              <a:gdLst/>
              <a:ahLst/>
              <a:cxnLst/>
              <a:rect l="l" t="t" r="r" b="b"/>
              <a:pathLst>
                <a:path w="3795" h="3853" extrusionOk="0">
                  <a:moveTo>
                    <a:pt x="3794" y="1868"/>
                  </a:moveTo>
                  <a:cubicBezTo>
                    <a:pt x="3794" y="2977"/>
                    <a:pt x="2977" y="3794"/>
                    <a:pt x="1926" y="3794"/>
                  </a:cubicBezTo>
                  <a:cubicBezTo>
                    <a:pt x="817" y="3853"/>
                    <a:pt x="0" y="2977"/>
                    <a:pt x="0" y="1868"/>
                  </a:cubicBezTo>
                  <a:cubicBezTo>
                    <a:pt x="0" y="817"/>
                    <a:pt x="817" y="0"/>
                    <a:pt x="1926" y="0"/>
                  </a:cubicBezTo>
                  <a:cubicBezTo>
                    <a:pt x="2977" y="0"/>
                    <a:pt x="3794" y="817"/>
                    <a:pt x="3794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2" name="Google Shape;11672;p24"/>
            <p:cNvSpPr/>
            <p:nvPr/>
          </p:nvSpPr>
          <p:spPr>
            <a:xfrm>
              <a:off x="6068925" y="3165400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3853" y="1985"/>
                  </a:moveTo>
                  <a:cubicBezTo>
                    <a:pt x="3853" y="3035"/>
                    <a:pt x="2977" y="3853"/>
                    <a:pt x="1927" y="3853"/>
                  </a:cubicBezTo>
                  <a:cubicBezTo>
                    <a:pt x="818" y="3853"/>
                    <a:pt x="1" y="2977"/>
                    <a:pt x="59" y="1868"/>
                  </a:cubicBezTo>
                  <a:cubicBezTo>
                    <a:pt x="59" y="817"/>
                    <a:pt x="934" y="0"/>
                    <a:pt x="1985" y="0"/>
                  </a:cubicBezTo>
                  <a:cubicBezTo>
                    <a:pt x="3036" y="59"/>
                    <a:pt x="3853" y="934"/>
                    <a:pt x="3853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3" name="Google Shape;11673;p24"/>
            <p:cNvSpPr/>
            <p:nvPr/>
          </p:nvSpPr>
          <p:spPr>
            <a:xfrm>
              <a:off x="3370750" y="467225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1868" y="3853"/>
                  </a:moveTo>
                  <a:cubicBezTo>
                    <a:pt x="818" y="3794"/>
                    <a:pt x="0" y="2977"/>
                    <a:pt x="59" y="1868"/>
                  </a:cubicBezTo>
                  <a:cubicBezTo>
                    <a:pt x="59" y="817"/>
                    <a:pt x="934" y="0"/>
                    <a:pt x="1985" y="59"/>
                  </a:cubicBezTo>
                  <a:cubicBezTo>
                    <a:pt x="3094" y="59"/>
                    <a:pt x="3853" y="934"/>
                    <a:pt x="3853" y="1985"/>
                  </a:cubicBezTo>
                  <a:cubicBezTo>
                    <a:pt x="3795" y="3094"/>
                    <a:pt x="2977" y="3853"/>
                    <a:pt x="1868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4" name="Google Shape;11674;p24"/>
            <p:cNvSpPr/>
            <p:nvPr/>
          </p:nvSpPr>
          <p:spPr>
            <a:xfrm>
              <a:off x="5828150" y="3902325"/>
              <a:ext cx="93425" cy="94875"/>
            </a:xfrm>
            <a:custGeom>
              <a:avLst/>
              <a:gdLst/>
              <a:ahLst/>
              <a:cxnLst/>
              <a:rect l="l" t="t" r="r" b="b"/>
              <a:pathLst>
                <a:path w="3737" h="3795" extrusionOk="0">
                  <a:moveTo>
                    <a:pt x="3736" y="1926"/>
                  </a:moveTo>
                  <a:cubicBezTo>
                    <a:pt x="3736" y="3036"/>
                    <a:pt x="2861" y="3794"/>
                    <a:pt x="1810" y="3794"/>
                  </a:cubicBezTo>
                  <a:cubicBezTo>
                    <a:pt x="759" y="3736"/>
                    <a:pt x="0" y="2919"/>
                    <a:pt x="0" y="1926"/>
                  </a:cubicBezTo>
                  <a:cubicBezTo>
                    <a:pt x="0" y="817"/>
                    <a:pt x="876" y="0"/>
                    <a:pt x="1927" y="59"/>
                  </a:cubicBezTo>
                  <a:cubicBezTo>
                    <a:pt x="2977" y="59"/>
                    <a:pt x="3736" y="876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5" name="Google Shape;11675;p24"/>
            <p:cNvSpPr/>
            <p:nvPr/>
          </p:nvSpPr>
          <p:spPr>
            <a:xfrm>
              <a:off x="1899825" y="4146025"/>
              <a:ext cx="94875" cy="94875"/>
            </a:xfrm>
            <a:custGeom>
              <a:avLst/>
              <a:gdLst/>
              <a:ahLst/>
              <a:cxnLst/>
              <a:rect l="l" t="t" r="r" b="b"/>
              <a:pathLst>
                <a:path w="3795" h="3795" extrusionOk="0">
                  <a:moveTo>
                    <a:pt x="3794" y="1926"/>
                  </a:moveTo>
                  <a:cubicBezTo>
                    <a:pt x="3736" y="2977"/>
                    <a:pt x="2919" y="3794"/>
                    <a:pt x="1810" y="3794"/>
                  </a:cubicBezTo>
                  <a:cubicBezTo>
                    <a:pt x="759" y="3736"/>
                    <a:pt x="0" y="2919"/>
                    <a:pt x="0" y="1810"/>
                  </a:cubicBezTo>
                  <a:cubicBezTo>
                    <a:pt x="58" y="759"/>
                    <a:pt x="876" y="0"/>
                    <a:pt x="1868" y="0"/>
                  </a:cubicBezTo>
                  <a:cubicBezTo>
                    <a:pt x="2977" y="0"/>
                    <a:pt x="3794" y="817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6" name="Google Shape;11676;p24"/>
            <p:cNvSpPr/>
            <p:nvPr/>
          </p:nvSpPr>
          <p:spPr>
            <a:xfrm>
              <a:off x="2639650" y="712375"/>
              <a:ext cx="94875" cy="93425"/>
            </a:xfrm>
            <a:custGeom>
              <a:avLst/>
              <a:gdLst/>
              <a:ahLst/>
              <a:cxnLst/>
              <a:rect l="l" t="t" r="r" b="b"/>
              <a:pathLst>
                <a:path w="3795" h="3737" extrusionOk="0">
                  <a:moveTo>
                    <a:pt x="1927" y="3736"/>
                  </a:moveTo>
                  <a:cubicBezTo>
                    <a:pt x="876" y="3736"/>
                    <a:pt x="59" y="2919"/>
                    <a:pt x="59" y="1868"/>
                  </a:cubicBezTo>
                  <a:cubicBezTo>
                    <a:pt x="1" y="818"/>
                    <a:pt x="818" y="0"/>
                    <a:pt x="1869" y="0"/>
                  </a:cubicBezTo>
                  <a:cubicBezTo>
                    <a:pt x="2919" y="0"/>
                    <a:pt x="3737" y="818"/>
                    <a:pt x="3737" y="1810"/>
                  </a:cubicBezTo>
                  <a:cubicBezTo>
                    <a:pt x="3795" y="2861"/>
                    <a:pt x="2978" y="3678"/>
                    <a:pt x="1927" y="37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7" name="Google Shape;11677;p24"/>
            <p:cNvSpPr/>
            <p:nvPr/>
          </p:nvSpPr>
          <p:spPr>
            <a:xfrm>
              <a:off x="6070375" y="2184775"/>
              <a:ext cx="93425" cy="91950"/>
            </a:xfrm>
            <a:custGeom>
              <a:avLst/>
              <a:gdLst/>
              <a:ahLst/>
              <a:cxnLst/>
              <a:rect l="l" t="t" r="r" b="b"/>
              <a:pathLst>
                <a:path w="3737" h="3678" extrusionOk="0">
                  <a:moveTo>
                    <a:pt x="3737" y="1868"/>
                  </a:moveTo>
                  <a:cubicBezTo>
                    <a:pt x="3737" y="2860"/>
                    <a:pt x="2861" y="3678"/>
                    <a:pt x="1869" y="3678"/>
                  </a:cubicBezTo>
                  <a:cubicBezTo>
                    <a:pt x="876" y="3678"/>
                    <a:pt x="1" y="2802"/>
                    <a:pt x="59" y="1810"/>
                  </a:cubicBezTo>
                  <a:cubicBezTo>
                    <a:pt x="59" y="817"/>
                    <a:pt x="935" y="0"/>
                    <a:pt x="1927" y="0"/>
                  </a:cubicBezTo>
                  <a:cubicBezTo>
                    <a:pt x="2919" y="59"/>
                    <a:pt x="3737" y="876"/>
                    <a:pt x="3737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8" name="Google Shape;11678;p24"/>
            <p:cNvSpPr/>
            <p:nvPr/>
          </p:nvSpPr>
          <p:spPr>
            <a:xfrm>
              <a:off x="3862525" y="5129550"/>
              <a:ext cx="91950" cy="91975"/>
            </a:xfrm>
            <a:custGeom>
              <a:avLst/>
              <a:gdLst/>
              <a:ahLst/>
              <a:cxnLst/>
              <a:rect l="l" t="t" r="r" b="b"/>
              <a:pathLst>
                <a:path w="3678" h="3679" extrusionOk="0">
                  <a:moveTo>
                    <a:pt x="3678" y="1869"/>
                  </a:moveTo>
                  <a:cubicBezTo>
                    <a:pt x="3678" y="2861"/>
                    <a:pt x="2860" y="3678"/>
                    <a:pt x="1868" y="3678"/>
                  </a:cubicBezTo>
                  <a:cubicBezTo>
                    <a:pt x="876" y="3678"/>
                    <a:pt x="0" y="2803"/>
                    <a:pt x="0" y="1810"/>
                  </a:cubicBezTo>
                  <a:cubicBezTo>
                    <a:pt x="59" y="818"/>
                    <a:pt x="934" y="1"/>
                    <a:pt x="1868" y="59"/>
                  </a:cubicBezTo>
                  <a:cubicBezTo>
                    <a:pt x="2860" y="59"/>
                    <a:pt x="3678" y="876"/>
                    <a:pt x="3678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9" name="Google Shape;11679;p24"/>
            <p:cNvSpPr/>
            <p:nvPr/>
          </p:nvSpPr>
          <p:spPr>
            <a:xfrm>
              <a:off x="4357200" y="470125"/>
              <a:ext cx="91975" cy="91975"/>
            </a:xfrm>
            <a:custGeom>
              <a:avLst/>
              <a:gdLst/>
              <a:ahLst/>
              <a:cxnLst/>
              <a:rect l="l" t="t" r="r" b="b"/>
              <a:pathLst>
                <a:path w="3679" h="3679" extrusionOk="0">
                  <a:moveTo>
                    <a:pt x="3620" y="1810"/>
                  </a:moveTo>
                  <a:cubicBezTo>
                    <a:pt x="3678" y="2744"/>
                    <a:pt x="2861" y="3620"/>
                    <a:pt x="1869" y="3678"/>
                  </a:cubicBezTo>
                  <a:cubicBezTo>
                    <a:pt x="876" y="3678"/>
                    <a:pt x="1" y="2803"/>
                    <a:pt x="1" y="1810"/>
                  </a:cubicBezTo>
                  <a:cubicBezTo>
                    <a:pt x="1" y="876"/>
                    <a:pt x="818" y="1"/>
                    <a:pt x="1810" y="1"/>
                  </a:cubicBezTo>
                  <a:cubicBezTo>
                    <a:pt x="2744" y="1"/>
                    <a:pt x="3620" y="818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0" name="Google Shape;11680;p24"/>
            <p:cNvSpPr/>
            <p:nvPr/>
          </p:nvSpPr>
          <p:spPr>
            <a:xfrm>
              <a:off x="3620275" y="5131025"/>
              <a:ext cx="91975" cy="90500"/>
            </a:xfrm>
            <a:custGeom>
              <a:avLst/>
              <a:gdLst/>
              <a:ahLst/>
              <a:cxnLst/>
              <a:rect l="l" t="t" r="r" b="b"/>
              <a:pathLst>
                <a:path w="3679" h="3620" extrusionOk="0">
                  <a:moveTo>
                    <a:pt x="1869" y="3619"/>
                  </a:moveTo>
                  <a:cubicBezTo>
                    <a:pt x="876" y="3619"/>
                    <a:pt x="1" y="2744"/>
                    <a:pt x="1" y="1810"/>
                  </a:cubicBezTo>
                  <a:cubicBezTo>
                    <a:pt x="1" y="817"/>
                    <a:pt x="876" y="0"/>
                    <a:pt x="1869" y="0"/>
                  </a:cubicBezTo>
                  <a:cubicBezTo>
                    <a:pt x="2803" y="0"/>
                    <a:pt x="3620" y="817"/>
                    <a:pt x="3620" y="1751"/>
                  </a:cubicBezTo>
                  <a:cubicBezTo>
                    <a:pt x="3678" y="2744"/>
                    <a:pt x="2803" y="3619"/>
                    <a:pt x="186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1" name="Google Shape;11681;p24"/>
            <p:cNvSpPr/>
            <p:nvPr/>
          </p:nvSpPr>
          <p:spPr>
            <a:xfrm>
              <a:off x="1412425" y="2921700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19" y="1810"/>
                  </a:moveTo>
                  <a:cubicBezTo>
                    <a:pt x="3619" y="2802"/>
                    <a:pt x="2802" y="3619"/>
                    <a:pt x="1810" y="3619"/>
                  </a:cubicBezTo>
                  <a:cubicBezTo>
                    <a:pt x="818" y="3619"/>
                    <a:pt x="0" y="2802"/>
                    <a:pt x="0" y="1810"/>
                  </a:cubicBezTo>
                  <a:cubicBezTo>
                    <a:pt x="0" y="876"/>
                    <a:pt x="818" y="59"/>
                    <a:pt x="1751" y="0"/>
                  </a:cubicBezTo>
                  <a:cubicBezTo>
                    <a:pt x="2744" y="0"/>
                    <a:pt x="3561" y="817"/>
                    <a:pt x="3619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2" name="Google Shape;11682;p24"/>
            <p:cNvSpPr/>
            <p:nvPr/>
          </p:nvSpPr>
          <p:spPr>
            <a:xfrm>
              <a:off x="4846075" y="4884400"/>
              <a:ext cx="91950" cy="90500"/>
            </a:xfrm>
            <a:custGeom>
              <a:avLst/>
              <a:gdLst/>
              <a:ahLst/>
              <a:cxnLst/>
              <a:rect l="l" t="t" r="r" b="b"/>
              <a:pathLst>
                <a:path w="3678" h="3620" extrusionOk="0">
                  <a:moveTo>
                    <a:pt x="1868" y="1"/>
                  </a:moveTo>
                  <a:cubicBezTo>
                    <a:pt x="2802" y="1"/>
                    <a:pt x="3677" y="876"/>
                    <a:pt x="3619" y="1810"/>
                  </a:cubicBezTo>
                  <a:cubicBezTo>
                    <a:pt x="3619" y="2802"/>
                    <a:pt x="2743" y="3620"/>
                    <a:pt x="1751" y="3620"/>
                  </a:cubicBezTo>
                  <a:cubicBezTo>
                    <a:pt x="817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3" name="Google Shape;11683;p24"/>
            <p:cNvSpPr/>
            <p:nvPr/>
          </p:nvSpPr>
          <p:spPr>
            <a:xfrm>
              <a:off x="1659025" y="1695925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20" y="1810"/>
                  </a:moveTo>
                  <a:cubicBezTo>
                    <a:pt x="3620" y="2802"/>
                    <a:pt x="2803" y="3619"/>
                    <a:pt x="1810" y="3619"/>
                  </a:cubicBezTo>
                  <a:cubicBezTo>
                    <a:pt x="818" y="3619"/>
                    <a:pt x="1" y="2802"/>
                    <a:pt x="1" y="1810"/>
                  </a:cubicBezTo>
                  <a:cubicBezTo>
                    <a:pt x="1" y="876"/>
                    <a:pt x="818" y="58"/>
                    <a:pt x="1752" y="0"/>
                  </a:cubicBezTo>
                  <a:cubicBezTo>
                    <a:pt x="2744" y="0"/>
                    <a:pt x="3562" y="817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4" name="Google Shape;11684;p24"/>
            <p:cNvSpPr/>
            <p:nvPr/>
          </p:nvSpPr>
          <p:spPr>
            <a:xfrm>
              <a:off x="1412425" y="2675075"/>
              <a:ext cx="90500" cy="91975"/>
            </a:xfrm>
            <a:custGeom>
              <a:avLst/>
              <a:gdLst/>
              <a:ahLst/>
              <a:cxnLst/>
              <a:rect l="l" t="t" r="r" b="b"/>
              <a:pathLst>
                <a:path w="3620" h="3679" extrusionOk="0">
                  <a:moveTo>
                    <a:pt x="1810" y="1"/>
                  </a:moveTo>
                  <a:cubicBezTo>
                    <a:pt x="2802" y="59"/>
                    <a:pt x="3619" y="935"/>
                    <a:pt x="3619" y="1869"/>
                  </a:cubicBezTo>
                  <a:cubicBezTo>
                    <a:pt x="3561" y="2861"/>
                    <a:pt x="2685" y="3678"/>
                    <a:pt x="1751" y="3620"/>
                  </a:cubicBezTo>
                  <a:cubicBezTo>
                    <a:pt x="759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5" name="Google Shape;11685;p24"/>
            <p:cNvSpPr/>
            <p:nvPr/>
          </p:nvSpPr>
          <p:spPr>
            <a:xfrm>
              <a:off x="5340750" y="9619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2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744"/>
                    <a:pt x="1" y="1752"/>
                  </a:cubicBezTo>
                  <a:cubicBezTo>
                    <a:pt x="1" y="760"/>
                    <a:pt x="759" y="1"/>
                    <a:pt x="1752" y="1"/>
                  </a:cubicBezTo>
                  <a:cubicBezTo>
                    <a:pt x="2744" y="1"/>
                    <a:pt x="3503" y="760"/>
                    <a:pt x="3503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6" name="Google Shape;11686;p24"/>
            <p:cNvSpPr/>
            <p:nvPr/>
          </p:nvSpPr>
          <p:spPr>
            <a:xfrm>
              <a:off x="5584450" y="120852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1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685"/>
                    <a:pt x="1" y="1751"/>
                  </a:cubicBezTo>
                  <a:cubicBezTo>
                    <a:pt x="1" y="759"/>
                    <a:pt x="759" y="0"/>
                    <a:pt x="1752" y="0"/>
                  </a:cubicBezTo>
                  <a:cubicBezTo>
                    <a:pt x="2744" y="0"/>
                    <a:pt x="3503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7" name="Google Shape;11687;p24"/>
            <p:cNvSpPr/>
            <p:nvPr/>
          </p:nvSpPr>
          <p:spPr>
            <a:xfrm>
              <a:off x="3132900" y="4716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2" y="1751"/>
                  </a:moveTo>
                  <a:cubicBezTo>
                    <a:pt x="3502" y="2744"/>
                    <a:pt x="2744" y="3503"/>
                    <a:pt x="1751" y="3503"/>
                  </a:cubicBezTo>
                  <a:cubicBezTo>
                    <a:pt x="759" y="3503"/>
                    <a:pt x="0" y="2744"/>
                    <a:pt x="0" y="1751"/>
                  </a:cubicBezTo>
                  <a:cubicBezTo>
                    <a:pt x="0" y="817"/>
                    <a:pt x="759" y="0"/>
                    <a:pt x="1751" y="0"/>
                  </a:cubicBezTo>
                  <a:cubicBezTo>
                    <a:pt x="2685" y="0"/>
                    <a:pt x="3502" y="759"/>
                    <a:pt x="3502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8" name="Google Shape;11688;p24"/>
            <p:cNvSpPr/>
            <p:nvPr/>
          </p:nvSpPr>
          <p:spPr>
            <a:xfrm>
              <a:off x="6073300" y="341347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1752" y="3502"/>
                  </a:moveTo>
                  <a:cubicBezTo>
                    <a:pt x="759" y="3502"/>
                    <a:pt x="1" y="2685"/>
                    <a:pt x="1" y="1751"/>
                  </a:cubicBezTo>
                  <a:cubicBezTo>
                    <a:pt x="1" y="759"/>
                    <a:pt x="818" y="0"/>
                    <a:pt x="1810" y="0"/>
                  </a:cubicBezTo>
                  <a:cubicBezTo>
                    <a:pt x="2744" y="0"/>
                    <a:pt x="3503" y="759"/>
                    <a:pt x="3503" y="1751"/>
                  </a:cubicBezTo>
                  <a:cubicBezTo>
                    <a:pt x="3503" y="2744"/>
                    <a:pt x="2744" y="3502"/>
                    <a:pt x="1752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9" name="Google Shape;11689;p24"/>
            <p:cNvSpPr/>
            <p:nvPr/>
          </p:nvSpPr>
          <p:spPr>
            <a:xfrm>
              <a:off x="1413875" y="2434300"/>
              <a:ext cx="87575" cy="86125"/>
            </a:xfrm>
            <a:custGeom>
              <a:avLst/>
              <a:gdLst/>
              <a:ahLst/>
              <a:cxnLst/>
              <a:rect l="l" t="t" r="r" b="b"/>
              <a:pathLst>
                <a:path w="3503" h="3445" extrusionOk="0">
                  <a:moveTo>
                    <a:pt x="1752" y="3444"/>
                  </a:moveTo>
                  <a:cubicBezTo>
                    <a:pt x="760" y="3444"/>
                    <a:pt x="1" y="2744"/>
                    <a:pt x="1" y="1752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744" y="1"/>
                    <a:pt x="3445" y="759"/>
                    <a:pt x="3503" y="1693"/>
                  </a:cubicBezTo>
                  <a:cubicBezTo>
                    <a:pt x="3503" y="2686"/>
                    <a:pt x="2744" y="3444"/>
                    <a:pt x="1752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0" name="Google Shape;11690;p24"/>
            <p:cNvSpPr/>
            <p:nvPr/>
          </p:nvSpPr>
          <p:spPr>
            <a:xfrm>
              <a:off x="4112050" y="5131025"/>
              <a:ext cx="87575" cy="89025"/>
            </a:xfrm>
            <a:custGeom>
              <a:avLst/>
              <a:gdLst/>
              <a:ahLst/>
              <a:cxnLst/>
              <a:rect l="l" t="t" r="r" b="b"/>
              <a:pathLst>
                <a:path w="3503" h="3561" extrusionOk="0">
                  <a:moveTo>
                    <a:pt x="3503" y="1751"/>
                  </a:moveTo>
                  <a:cubicBezTo>
                    <a:pt x="3503" y="2744"/>
                    <a:pt x="2744" y="3561"/>
                    <a:pt x="1752" y="3561"/>
                  </a:cubicBezTo>
                  <a:cubicBezTo>
                    <a:pt x="760" y="3561"/>
                    <a:pt x="1" y="2802"/>
                    <a:pt x="1" y="1810"/>
                  </a:cubicBezTo>
                  <a:cubicBezTo>
                    <a:pt x="1" y="817"/>
                    <a:pt x="701" y="59"/>
                    <a:pt x="1693" y="59"/>
                  </a:cubicBezTo>
                  <a:cubicBezTo>
                    <a:pt x="2686" y="0"/>
                    <a:pt x="3445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1" name="Google Shape;11691;p24"/>
            <p:cNvSpPr/>
            <p:nvPr/>
          </p:nvSpPr>
          <p:spPr>
            <a:xfrm>
              <a:off x="1413875" y="317122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5"/>
                    <a:pt x="1693" y="3445"/>
                  </a:cubicBezTo>
                  <a:cubicBezTo>
                    <a:pt x="760" y="3386"/>
                    <a:pt x="1" y="2627"/>
                    <a:pt x="59" y="1693"/>
                  </a:cubicBezTo>
                  <a:cubicBezTo>
                    <a:pt x="59" y="759"/>
                    <a:pt x="818" y="1"/>
                    <a:pt x="1752" y="1"/>
                  </a:cubicBezTo>
                  <a:cubicBezTo>
                    <a:pt x="2744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2" name="Google Shape;11692;p24"/>
            <p:cNvSpPr/>
            <p:nvPr/>
          </p:nvSpPr>
          <p:spPr>
            <a:xfrm>
              <a:off x="3376575" y="513247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4"/>
                    <a:pt x="1752" y="3444"/>
                  </a:cubicBezTo>
                  <a:cubicBezTo>
                    <a:pt x="760" y="3444"/>
                    <a:pt x="1" y="2686"/>
                    <a:pt x="1" y="1693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686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3" name="Google Shape;11693;p24"/>
            <p:cNvSpPr/>
            <p:nvPr/>
          </p:nvSpPr>
          <p:spPr>
            <a:xfrm>
              <a:off x="2639650" y="4887325"/>
              <a:ext cx="86125" cy="84650"/>
            </a:xfrm>
            <a:custGeom>
              <a:avLst/>
              <a:gdLst/>
              <a:ahLst/>
              <a:cxnLst/>
              <a:rect l="l" t="t" r="r" b="b"/>
              <a:pathLst>
                <a:path w="3445" h="3386" extrusionOk="0">
                  <a:moveTo>
                    <a:pt x="3445" y="1693"/>
                  </a:moveTo>
                  <a:cubicBezTo>
                    <a:pt x="3445" y="2627"/>
                    <a:pt x="2628" y="3386"/>
                    <a:pt x="1694" y="3386"/>
                  </a:cubicBezTo>
                  <a:cubicBezTo>
                    <a:pt x="760" y="3327"/>
                    <a:pt x="1" y="2569"/>
                    <a:pt x="59" y="1635"/>
                  </a:cubicBezTo>
                  <a:cubicBezTo>
                    <a:pt x="59" y="701"/>
                    <a:pt x="818" y="0"/>
                    <a:pt x="1752" y="0"/>
                  </a:cubicBezTo>
                  <a:cubicBezTo>
                    <a:pt x="2686" y="0"/>
                    <a:pt x="3445" y="759"/>
                    <a:pt x="3445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4" name="Google Shape;11694;p24"/>
            <p:cNvSpPr/>
            <p:nvPr/>
          </p:nvSpPr>
          <p:spPr>
            <a:xfrm>
              <a:off x="1661950" y="3903775"/>
              <a:ext cx="84675" cy="86125"/>
            </a:xfrm>
            <a:custGeom>
              <a:avLst/>
              <a:gdLst/>
              <a:ahLst/>
              <a:cxnLst/>
              <a:rect l="l" t="t" r="r" b="b"/>
              <a:pathLst>
                <a:path w="3387" h="3445" extrusionOk="0">
                  <a:moveTo>
                    <a:pt x="1693" y="1"/>
                  </a:moveTo>
                  <a:cubicBezTo>
                    <a:pt x="2627" y="1"/>
                    <a:pt x="3386" y="818"/>
                    <a:pt x="3386" y="1752"/>
                  </a:cubicBezTo>
                  <a:cubicBezTo>
                    <a:pt x="3386" y="2686"/>
                    <a:pt x="2569" y="3444"/>
                    <a:pt x="1635" y="3386"/>
                  </a:cubicBezTo>
                  <a:cubicBezTo>
                    <a:pt x="701" y="3386"/>
                    <a:pt x="1" y="2627"/>
                    <a:pt x="1" y="1693"/>
                  </a:cubicBezTo>
                  <a:cubicBezTo>
                    <a:pt x="1" y="759"/>
                    <a:pt x="759" y="1"/>
                    <a:pt x="16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5" name="Google Shape;11695;p24"/>
            <p:cNvSpPr/>
            <p:nvPr/>
          </p:nvSpPr>
          <p:spPr>
            <a:xfrm>
              <a:off x="5587375" y="4398475"/>
              <a:ext cx="81725" cy="81725"/>
            </a:xfrm>
            <a:custGeom>
              <a:avLst/>
              <a:gdLst/>
              <a:ahLst/>
              <a:cxnLst/>
              <a:rect l="l" t="t" r="r" b="b"/>
              <a:pathLst>
                <a:path w="3269" h="3269" extrusionOk="0">
                  <a:moveTo>
                    <a:pt x="1635" y="3269"/>
                  </a:moveTo>
                  <a:cubicBezTo>
                    <a:pt x="701" y="3269"/>
                    <a:pt x="0" y="2510"/>
                    <a:pt x="0" y="1635"/>
                  </a:cubicBezTo>
                  <a:cubicBezTo>
                    <a:pt x="0" y="759"/>
                    <a:pt x="759" y="0"/>
                    <a:pt x="1693" y="0"/>
                  </a:cubicBezTo>
                  <a:cubicBezTo>
                    <a:pt x="2569" y="59"/>
                    <a:pt x="3269" y="817"/>
                    <a:pt x="3269" y="1693"/>
                  </a:cubicBezTo>
                  <a:cubicBezTo>
                    <a:pt x="3211" y="2569"/>
                    <a:pt x="2510" y="3269"/>
                    <a:pt x="1635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6" name="Google Shape;11696;p24"/>
            <p:cNvSpPr/>
            <p:nvPr/>
          </p:nvSpPr>
          <p:spPr>
            <a:xfrm>
              <a:off x="6076225" y="1948375"/>
              <a:ext cx="81750" cy="81725"/>
            </a:xfrm>
            <a:custGeom>
              <a:avLst/>
              <a:gdLst/>
              <a:ahLst/>
              <a:cxnLst/>
              <a:rect l="l" t="t" r="r" b="b"/>
              <a:pathLst>
                <a:path w="3270" h="3269" extrusionOk="0">
                  <a:moveTo>
                    <a:pt x="1693" y="3211"/>
                  </a:moveTo>
                  <a:cubicBezTo>
                    <a:pt x="818" y="3269"/>
                    <a:pt x="59" y="2510"/>
                    <a:pt x="0" y="1635"/>
                  </a:cubicBezTo>
                  <a:cubicBezTo>
                    <a:pt x="0" y="759"/>
                    <a:pt x="759" y="0"/>
                    <a:pt x="1635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452"/>
                    <a:pt x="2569" y="3211"/>
                    <a:pt x="169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7" name="Google Shape;11697;p24"/>
            <p:cNvSpPr/>
            <p:nvPr/>
          </p:nvSpPr>
          <p:spPr>
            <a:xfrm>
              <a:off x="2152275" y="964825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3269" y="1635"/>
                  </a:moveTo>
                  <a:cubicBezTo>
                    <a:pt x="3269" y="2510"/>
                    <a:pt x="2568" y="3211"/>
                    <a:pt x="1693" y="3269"/>
                  </a:cubicBezTo>
                  <a:cubicBezTo>
                    <a:pt x="759" y="3269"/>
                    <a:pt x="0" y="2510"/>
                    <a:pt x="59" y="1577"/>
                  </a:cubicBezTo>
                  <a:cubicBezTo>
                    <a:pt x="59" y="701"/>
                    <a:pt x="817" y="0"/>
                    <a:pt x="1693" y="0"/>
                  </a:cubicBezTo>
                  <a:cubicBezTo>
                    <a:pt x="2568" y="0"/>
                    <a:pt x="3269" y="759"/>
                    <a:pt x="3269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8" name="Google Shape;11698;p24"/>
            <p:cNvSpPr/>
            <p:nvPr/>
          </p:nvSpPr>
          <p:spPr>
            <a:xfrm>
              <a:off x="5833975" y="1453675"/>
              <a:ext cx="81750" cy="81750"/>
            </a:xfrm>
            <a:custGeom>
              <a:avLst/>
              <a:gdLst/>
              <a:ahLst/>
              <a:cxnLst/>
              <a:rect l="l" t="t" r="r" b="b"/>
              <a:pathLst>
                <a:path w="3270" h="3270" extrusionOk="0">
                  <a:moveTo>
                    <a:pt x="3270" y="1635"/>
                  </a:moveTo>
                  <a:cubicBezTo>
                    <a:pt x="3270" y="2511"/>
                    <a:pt x="2511" y="3269"/>
                    <a:pt x="1635" y="3269"/>
                  </a:cubicBezTo>
                  <a:cubicBezTo>
                    <a:pt x="760" y="3269"/>
                    <a:pt x="1" y="2511"/>
                    <a:pt x="1" y="1635"/>
                  </a:cubicBezTo>
                  <a:cubicBezTo>
                    <a:pt x="1" y="759"/>
                    <a:pt x="760" y="1"/>
                    <a:pt x="1635" y="1"/>
                  </a:cubicBezTo>
                  <a:cubicBezTo>
                    <a:pt x="2511" y="1"/>
                    <a:pt x="3211" y="759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9" name="Google Shape;11699;p24"/>
            <p:cNvSpPr/>
            <p:nvPr/>
          </p:nvSpPr>
          <p:spPr>
            <a:xfrm>
              <a:off x="4361600" y="5135400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1634" y="3269"/>
                  </a:moveTo>
                  <a:cubicBezTo>
                    <a:pt x="759" y="3269"/>
                    <a:pt x="58" y="2569"/>
                    <a:pt x="0" y="1693"/>
                  </a:cubicBezTo>
                  <a:cubicBezTo>
                    <a:pt x="0" y="759"/>
                    <a:pt x="700" y="0"/>
                    <a:pt x="1634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510"/>
                    <a:pt x="2510" y="3211"/>
                    <a:pt x="1634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0" name="Google Shape;11700;p24"/>
            <p:cNvSpPr/>
            <p:nvPr/>
          </p:nvSpPr>
          <p:spPr>
            <a:xfrm>
              <a:off x="3137275" y="5136850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3094"/>
                  </a:moveTo>
                  <a:cubicBezTo>
                    <a:pt x="701" y="3153"/>
                    <a:pt x="0" y="2452"/>
                    <a:pt x="0" y="1577"/>
                  </a:cubicBezTo>
                  <a:cubicBezTo>
                    <a:pt x="0" y="701"/>
                    <a:pt x="642" y="1"/>
                    <a:pt x="1518" y="1"/>
                  </a:cubicBezTo>
                  <a:cubicBezTo>
                    <a:pt x="2452" y="1"/>
                    <a:pt x="3094" y="643"/>
                    <a:pt x="3152" y="1518"/>
                  </a:cubicBezTo>
                  <a:cubicBezTo>
                    <a:pt x="3152" y="2394"/>
                    <a:pt x="2452" y="3094"/>
                    <a:pt x="1576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1" name="Google Shape;11701;p24"/>
            <p:cNvSpPr/>
            <p:nvPr/>
          </p:nvSpPr>
          <p:spPr>
            <a:xfrm>
              <a:off x="1416800" y="2190600"/>
              <a:ext cx="80275" cy="80300"/>
            </a:xfrm>
            <a:custGeom>
              <a:avLst/>
              <a:gdLst/>
              <a:ahLst/>
              <a:cxnLst/>
              <a:rect l="l" t="t" r="r" b="b"/>
              <a:pathLst>
                <a:path w="3211" h="3212" extrusionOk="0">
                  <a:moveTo>
                    <a:pt x="1635" y="1"/>
                  </a:moveTo>
                  <a:cubicBezTo>
                    <a:pt x="2510" y="1"/>
                    <a:pt x="3211" y="701"/>
                    <a:pt x="3211" y="1635"/>
                  </a:cubicBezTo>
                  <a:cubicBezTo>
                    <a:pt x="3211" y="2511"/>
                    <a:pt x="2510" y="3211"/>
                    <a:pt x="1635" y="3211"/>
                  </a:cubicBezTo>
                  <a:cubicBezTo>
                    <a:pt x="759" y="3211"/>
                    <a:pt x="0" y="2511"/>
                    <a:pt x="0" y="1635"/>
                  </a:cubicBezTo>
                  <a:cubicBezTo>
                    <a:pt x="0" y="701"/>
                    <a:pt x="701" y="1"/>
                    <a:pt x="16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2" name="Google Shape;11702;p24"/>
            <p:cNvSpPr/>
            <p:nvPr/>
          </p:nvSpPr>
          <p:spPr>
            <a:xfrm>
              <a:off x="5340750" y="4646550"/>
              <a:ext cx="80275" cy="80275"/>
            </a:xfrm>
            <a:custGeom>
              <a:avLst/>
              <a:gdLst/>
              <a:ahLst/>
              <a:cxnLst/>
              <a:rect l="l" t="t" r="r" b="b"/>
              <a:pathLst>
                <a:path w="3211" h="3211" extrusionOk="0">
                  <a:moveTo>
                    <a:pt x="3211" y="1635"/>
                  </a:moveTo>
                  <a:cubicBezTo>
                    <a:pt x="3211" y="2510"/>
                    <a:pt x="2511" y="3211"/>
                    <a:pt x="1635" y="3211"/>
                  </a:cubicBezTo>
                  <a:cubicBezTo>
                    <a:pt x="701" y="3211"/>
                    <a:pt x="1" y="2510"/>
                    <a:pt x="1" y="1576"/>
                  </a:cubicBezTo>
                  <a:cubicBezTo>
                    <a:pt x="1" y="701"/>
                    <a:pt x="759" y="0"/>
                    <a:pt x="1635" y="0"/>
                  </a:cubicBezTo>
                  <a:cubicBezTo>
                    <a:pt x="2511" y="0"/>
                    <a:pt x="3211" y="701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3" name="Google Shape;11703;p24"/>
            <p:cNvSpPr/>
            <p:nvPr/>
          </p:nvSpPr>
          <p:spPr>
            <a:xfrm>
              <a:off x="1911500" y="1208525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0"/>
                  </a:moveTo>
                  <a:cubicBezTo>
                    <a:pt x="2510" y="0"/>
                    <a:pt x="3152" y="701"/>
                    <a:pt x="3152" y="1635"/>
                  </a:cubicBezTo>
                  <a:cubicBezTo>
                    <a:pt x="3094" y="2510"/>
                    <a:pt x="2452" y="3152"/>
                    <a:pt x="1576" y="3152"/>
                  </a:cubicBezTo>
                  <a:cubicBezTo>
                    <a:pt x="642" y="3152"/>
                    <a:pt x="0" y="2452"/>
                    <a:pt x="0" y="1576"/>
                  </a:cubicBezTo>
                  <a:cubicBezTo>
                    <a:pt x="0" y="701"/>
                    <a:pt x="700" y="0"/>
                    <a:pt x="15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4" name="Google Shape;11704;p24"/>
            <p:cNvSpPr/>
            <p:nvPr/>
          </p:nvSpPr>
          <p:spPr>
            <a:xfrm>
              <a:off x="4608200" y="475975"/>
              <a:ext cx="81750" cy="80275"/>
            </a:xfrm>
            <a:custGeom>
              <a:avLst/>
              <a:gdLst/>
              <a:ahLst/>
              <a:cxnLst/>
              <a:rect l="l" t="t" r="r" b="b"/>
              <a:pathLst>
                <a:path w="3270" h="3211" extrusionOk="0">
                  <a:moveTo>
                    <a:pt x="1693" y="0"/>
                  </a:moveTo>
                  <a:cubicBezTo>
                    <a:pt x="2569" y="0"/>
                    <a:pt x="3269" y="759"/>
                    <a:pt x="3269" y="1635"/>
                  </a:cubicBezTo>
                  <a:cubicBezTo>
                    <a:pt x="3211" y="2510"/>
                    <a:pt x="2511" y="3211"/>
                    <a:pt x="1577" y="3211"/>
                  </a:cubicBezTo>
                  <a:cubicBezTo>
                    <a:pt x="701" y="3152"/>
                    <a:pt x="1" y="2452"/>
                    <a:pt x="1" y="1576"/>
                  </a:cubicBezTo>
                  <a:cubicBezTo>
                    <a:pt x="59" y="642"/>
                    <a:pt x="759" y="0"/>
                    <a:pt x="16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5" name="Google Shape;11705;p24"/>
            <p:cNvSpPr/>
            <p:nvPr/>
          </p:nvSpPr>
          <p:spPr>
            <a:xfrm>
              <a:off x="5098525" y="718200"/>
              <a:ext cx="80275" cy="81750"/>
            </a:xfrm>
            <a:custGeom>
              <a:avLst/>
              <a:gdLst/>
              <a:ahLst/>
              <a:cxnLst/>
              <a:rect l="l" t="t" r="r" b="b"/>
              <a:pathLst>
                <a:path w="3211" h="3270" extrusionOk="0">
                  <a:moveTo>
                    <a:pt x="1635" y="3211"/>
                  </a:moveTo>
                  <a:cubicBezTo>
                    <a:pt x="759" y="3270"/>
                    <a:pt x="0" y="2569"/>
                    <a:pt x="0" y="1635"/>
                  </a:cubicBezTo>
                  <a:cubicBezTo>
                    <a:pt x="0" y="760"/>
                    <a:pt x="701" y="59"/>
                    <a:pt x="1576" y="1"/>
                  </a:cubicBezTo>
                  <a:cubicBezTo>
                    <a:pt x="2452" y="1"/>
                    <a:pt x="3211" y="701"/>
                    <a:pt x="3211" y="1577"/>
                  </a:cubicBezTo>
                  <a:cubicBezTo>
                    <a:pt x="3211" y="2511"/>
                    <a:pt x="2510" y="3211"/>
                    <a:pt x="1635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6" name="Google Shape;11706;p24"/>
            <p:cNvSpPr/>
            <p:nvPr/>
          </p:nvSpPr>
          <p:spPr>
            <a:xfrm>
              <a:off x="6079150" y="3664450"/>
              <a:ext cx="77350" cy="77375"/>
            </a:xfrm>
            <a:custGeom>
              <a:avLst/>
              <a:gdLst/>
              <a:ahLst/>
              <a:cxnLst/>
              <a:rect l="l" t="t" r="r" b="b"/>
              <a:pathLst>
                <a:path w="3094" h="3095" extrusionOk="0">
                  <a:moveTo>
                    <a:pt x="3094" y="1519"/>
                  </a:moveTo>
                  <a:cubicBezTo>
                    <a:pt x="3094" y="2394"/>
                    <a:pt x="2393" y="3095"/>
                    <a:pt x="1576" y="3095"/>
                  </a:cubicBezTo>
                  <a:cubicBezTo>
                    <a:pt x="701" y="3095"/>
                    <a:pt x="0" y="2452"/>
                    <a:pt x="0" y="1577"/>
                  </a:cubicBezTo>
                  <a:cubicBezTo>
                    <a:pt x="0" y="701"/>
                    <a:pt x="642" y="59"/>
                    <a:pt x="1518" y="1"/>
                  </a:cubicBezTo>
                  <a:cubicBezTo>
                    <a:pt x="2335" y="1"/>
                    <a:pt x="3094" y="701"/>
                    <a:pt x="3094" y="15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7" name="Google Shape;11707;p24"/>
            <p:cNvSpPr/>
            <p:nvPr/>
          </p:nvSpPr>
          <p:spPr>
            <a:xfrm>
              <a:off x="1418250" y="3417850"/>
              <a:ext cx="78825" cy="77350"/>
            </a:xfrm>
            <a:custGeom>
              <a:avLst/>
              <a:gdLst/>
              <a:ahLst/>
              <a:cxnLst/>
              <a:rect l="l" t="t" r="r" b="b"/>
              <a:pathLst>
                <a:path w="3153" h="3094" extrusionOk="0">
                  <a:moveTo>
                    <a:pt x="1577" y="3094"/>
                  </a:moveTo>
                  <a:cubicBezTo>
                    <a:pt x="701" y="3094"/>
                    <a:pt x="1" y="2393"/>
                    <a:pt x="1" y="1576"/>
                  </a:cubicBezTo>
                  <a:cubicBezTo>
                    <a:pt x="1" y="701"/>
                    <a:pt x="760" y="0"/>
                    <a:pt x="1577" y="0"/>
                  </a:cubicBezTo>
                  <a:cubicBezTo>
                    <a:pt x="2452" y="59"/>
                    <a:pt x="3094" y="701"/>
                    <a:pt x="3094" y="1518"/>
                  </a:cubicBezTo>
                  <a:cubicBezTo>
                    <a:pt x="3153" y="2393"/>
                    <a:pt x="2452" y="3094"/>
                    <a:pt x="157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8" name="Google Shape;11708;p24"/>
            <p:cNvSpPr/>
            <p:nvPr/>
          </p:nvSpPr>
          <p:spPr>
            <a:xfrm>
              <a:off x="2890650" y="477425"/>
              <a:ext cx="77375" cy="77375"/>
            </a:xfrm>
            <a:custGeom>
              <a:avLst/>
              <a:gdLst/>
              <a:ahLst/>
              <a:cxnLst/>
              <a:rect l="l" t="t" r="r" b="b"/>
              <a:pathLst>
                <a:path w="3095" h="3095" extrusionOk="0">
                  <a:moveTo>
                    <a:pt x="3094" y="1518"/>
                  </a:moveTo>
                  <a:cubicBezTo>
                    <a:pt x="3094" y="2336"/>
                    <a:pt x="2452" y="3036"/>
                    <a:pt x="1577" y="3094"/>
                  </a:cubicBezTo>
                  <a:cubicBezTo>
                    <a:pt x="759" y="3094"/>
                    <a:pt x="1" y="2394"/>
                    <a:pt x="59" y="1518"/>
                  </a:cubicBezTo>
                  <a:cubicBezTo>
                    <a:pt x="59" y="701"/>
                    <a:pt x="759" y="1"/>
                    <a:pt x="1577" y="1"/>
                  </a:cubicBezTo>
                  <a:cubicBezTo>
                    <a:pt x="2394" y="1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9" name="Google Shape;11709;p24"/>
            <p:cNvSpPr/>
            <p:nvPr/>
          </p:nvSpPr>
          <p:spPr>
            <a:xfrm>
              <a:off x="5835450" y="4154775"/>
              <a:ext cx="77350" cy="77350"/>
            </a:xfrm>
            <a:custGeom>
              <a:avLst/>
              <a:gdLst/>
              <a:ahLst/>
              <a:cxnLst/>
              <a:rect l="l" t="t" r="r" b="b"/>
              <a:pathLst>
                <a:path w="3094" h="3094" extrusionOk="0">
                  <a:moveTo>
                    <a:pt x="3094" y="1518"/>
                  </a:moveTo>
                  <a:cubicBezTo>
                    <a:pt x="3094" y="2335"/>
                    <a:pt x="2335" y="3094"/>
                    <a:pt x="1518" y="3036"/>
                  </a:cubicBezTo>
                  <a:cubicBezTo>
                    <a:pt x="701" y="3036"/>
                    <a:pt x="0" y="2277"/>
                    <a:pt x="59" y="1460"/>
                  </a:cubicBezTo>
                  <a:cubicBezTo>
                    <a:pt x="59" y="701"/>
                    <a:pt x="759" y="0"/>
                    <a:pt x="1576" y="0"/>
                  </a:cubicBezTo>
                  <a:cubicBezTo>
                    <a:pt x="2393" y="0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0" name="Google Shape;11710;p24"/>
            <p:cNvSpPr/>
            <p:nvPr/>
          </p:nvSpPr>
          <p:spPr>
            <a:xfrm>
              <a:off x="2401800" y="719675"/>
              <a:ext cx="75900" cy="77350"/>
            </a:xfrm>
            <a:custGeom>
              <a:avLst/>
              <a:gdLst/>
              <a:ahLst/>
              <a:cxnLst/>
              <a:rect l="l" t="t" r="r" b="b"/>
              <a:pathLst>
                <a:path w="3036" h="3094" extrusionOk="0">
                  <a:moveTo>
                    <a:pt x="3036" y="1576"/>
                  </a:moveTo>
                  <a:cubicBezTo>
                    <a:pt x="3036" y="2393"/>
                    <a:pt x="2277" y="3094"/>
                    <a:pt x="1460" y="3036"/>
                  </a:cubicBezTo>
                  <a:cubicBezTo>
                    <a:pt x="643" y="3036"/>
                    <a:pt x="0" y="2277"/>
                    <a:pt x="59" y="1518"/>
                  </a:cubicBezTo>
                  <a:cubicBezTo>
                    <a:pt x="59" y="701"/>
                    <a:pt x="818" y="0"/>
                    <a:pt x="1635" y="59"/>
                  </a:cubicBezTo>
                  <a:cubicBezTo>
                    <a:pt x="2394" y="117"/>
                    <a:pt x="3036" y="817"/>
                    <a:pt x="3036" y="15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1" name="Google Shape;11711;p24"/>
            <p:cNvSpPr/>
            <p:nvPr/>
          </p:nvSpPr>
          <p:spPr>
            <a:xfrm>
              <a:off x="2156650" y="4645075"/>
              <a:ext cx="74450" cy="74450"/>
            </a:xfrm>
            <a:custGeom>
              <a:avLst/>
              <a:gdLst/>
              <a:ahLst/>
              <a:cxnLst/>
              <a:rect l="l" t="t" r="r" b="b"/>
              <a:pathLst>
                <a:path w="2978" h="2978" extrusionOk="0">
                  <a:moveTo>
                    <a:pt x="2919" y="1518"/>
                  </a:moveTo>
                  <a:cubicBezTo>
                    <a:pt x="2919" y="2336"/>
                    <a:pt x="2277" y="2978"/>
                    <a:pt x="1460" y="2978"/>
                  </a:cubicBezTo>
                  <a:cubicBezTo>
                    <a:pt x="642" y="2978"/>
                    <a:pt x="0" y="2277"/>
                    <a:pt x="0" y="1460"/>
                  </a:cubicBezTo>
                  <a:cubicBezTo>
                    <a:pt x="59" y="701"/>
                    <a:pt x="701" y="1"/>
                    <a:pt x="1518" y="59"/>
                  </a:cubicBezTo>
                  <a:cubicBezTo>
                    <a:pt x="2335" y="59"/>
                    <a:pt x="2977" y="701"/>
                    <a:pt x="2919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2" name="Google Shape;11712;p24"/>
            <p:cNvSpPr/>
            <p:nvPr/>
          </p:nvSpPr>
          <p:spPr>
            <a:xfrm>
              <a:off x="1910025" y="4402850"/>
              <a:ext cx="73000" cy="72975"/>
            </a:xfrm>
            <a:custGeom>
              <a:avLst/>
              <a:gdLst/>
              <a:ahLst/>
              <a:cxnLst/>
              <a:rect l="l" t="t" r="r" b="b"/>
              <a:pathLst>
                <a:path w="2920" h="2919" extrusionOk="0">
                  <a:moveTo>
                    <a:pt x="1460" y="0"/>
                  </a:moveTo>
                  <a:cubicBezTo>
                    <a:pt x="2277" y="0"/>
                    <a:pt x="2919" y="642"/>
                    <a:pt x="2919" y="1460"/>
                  </a:cubicBezTo>
                  <a:cubicBezTo>
                    <a:pt x="2919" y="2277"/>
                    <a:pt x="2277" y="2919"/>
                    <a:pt x="1460" y="2919"/>
                  </a:cubicBezTo>
                  <a:cubicBezTo>
                    <a:pt x="643" y="2919"/>
                    <a:pt x="59" y="2335"/>
                    <a:pt x="1" y="1518"/>
                  </a:cubicBezTo>
                  <a:cubicBezTo>
                    <a:pt x="1" y="701"/>
                    <a:pt x="643" y="59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3" name="Google Shape;11713;p24"/>
            <p:cNvSpPr/>
            <p:nvPr/>
          </p:nvSpPr>
          <p:spPr>
            <a:xfrm>
              <a:off x="1669250" y="1459525"/>
              <a:ext cx="70075" cy="71525"/>
            </a:xfrm>
            <a:custGeom>
              <a:avLst/>
              <a:gdLst/>
              <a:ahLst/>
              <a:cxnLst/>
              <a:rect l="l" t="t" r="r" b="b"/>
              <a:pathLst>
                <a:path w="2803" h="2861" extrusionOk="0">
                  <a:moveTo>
                    <a:pt x="1401" y="2802"/>
                  </a:moveTo>
                  <a:cubicBezTo>
                    <a:pt x="584" y="2802"/>
                    <a:pt x="1" y="2218"/>
                    <a:pt x="1" y="1401"/>
                  </a:cubicBezTo>
                  <a:cubicBezTo>
                    <a:pt x="1" y="584"/>
                    <a:pt x="584" y="0"/>
                    <a:pt x="1401" y="0"/>
                  </a:cubicBezTo>
                  <a:cubicBezTo>
                    <a:pt x="2219" y="0"/>
                    <a:pt x="2802" y="642"/>
                    <a:pt x="2802" y="1401"/>
                  </a:cubicBezTo>
                  <a:cubicBezTo>
                    <a:pt x="2802" y="2218"/>
                    <a:pt x="2219" y="2860"/>
                    <a:pt x="1401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4" name="Google Shape;11714;p24"/>
            <p:cNvSpPr/>
            <p:nvPr/>
          </p:nvSpPr>
          <p:spPr>
            <a:xfrm>
              <a:off x="5102900" y="4894625"/>
              <a:ext cx="71525" cy="70050"/>
            </a:xfrm>
            <a:custGeom>
              <a:avLst/>
              <a:gdLst/>
              <a:ahLst/>
              <a:cxnLst/>
              <a:rect l="l" t="t" r="r" b="b"/>
              <a:pathLst>
                <a:path w="2861" h="2802" extrusionOk="0">
                  <a:moveTo>
                    <a:pt x="1460" y="2802"/>
                  </a:moveTo>
                  <a:cubicBezTo>
                    <a:pt x="642" y="2802"/>
                    <a:pt x="0" y="2218"/>
                    <a:pt x="0" y="1401"/>
                  </a:cubicBezTo>
                  <a:cubicBezTo>
                    <a:pt x="0" y="584"/>
                    <a:pt x="584" y="0"/>
                    <a:pt x="1401" y="0"/>
                  </a:cubicBezTo>
                  <a:cubicBezTo>
                    <a:pt x="2218" y="0"/>
                    <a:pt x="2802" y="584"/>
                    <a:pt x="2860" y="1401"/>
                  </a:cubicBezTo>
                  <a:cubicBezTo>
                    <a:pt x="2860" y="2160"/>
                    <a:pt x="2218" y="2802"/>
                    <a:pt x="1460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5" name="Google Shape;11715;p24"/>
            <p:cNvSpPr/>
            <p:nvPr/>
          </p:nvSpPr>
          <p:spPr>
            <a:xfrm>
              <a:off x="1422625" y="1949825"/>
              <a:ext cx="70075" cy="68600"/>
            </a:xfrm>
            <a:custGeom>
              <a:avLst/>
              <a:gdLst/>
              <a:ahLst/>
              <a:cxnLst/>
              <a:rect l="l" t="t" r="r" b="b"/>
              <a:pathLst>
                <a:path w="2803" h="2744" extrusionOk="0">
                  <a:moveTo>
                    <a:pt x="2803" y="1401"/>
                  </a:moveTo>
                  <a:cubicBezTo>
                    <a:pt x="2803" y="2160"/>
                    <a:pt x="2161" y="2744"/>
                    <a:pt x="1402" y="2744"/>
                  </a:cubicBezTo>
                  <a:cubicBezTo>
                    <a:pt x="643" y="2744"/>
                    <a:pt x="1" y="2102"/>
                    <a:pt x="1" y="1343"/>
                  </a:cubicBezTo>
                  <a:cubicBezTo>
                    <a:pt x="59" y="584"/>
                    <a:pt x="701" y="1"/>
                    <a:pt x="1402" y="1"/>
                  </a:cubicBezTo>
                  <a:cubicBezTo>
                    <a:pt x="2161" y="1"/>
                    <a:pt x="2803" y="643"/>
                    <a:pt x="2803" y="14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6" name="Google Shape;11716;p24"/>
            <p:cNvSpPr/>
            <p:nvPr/>
          </p:nvSpPr>
          <p:spPr>
            <a:xfrm>
              <a:off x="4611125" y="5141225"/>
              <a:ext cx="68600" cy="70075"/>
            </a:xfrm>
            <a:custGeom>
              <a:avLst/>
              <a:gdLst/>
              <a:ahLst/>
              <a:cxnLst/>
              <a:rect l="l" t="t" r="r" b="b"/>
              <a:pathLst>
                <a:path w="2744" h="2803" extrusionOk="0">
                  <a:moveTo>
                    <a:pt x="1343" y="2803"/>
                  </a:moveTo>
                  <a:cubicBezTo>
                    <a:pt x="584" y="2744"/>
                    <a:pt x="0" y="2161"/>
                    <a:pt x="0" y="1402"/>
                  </a:cubicBezTo>
                  <a:cubicBezTo>
                    <a:pt x="0" y="643"/>
                    <a:pt x="642" y="1"/>
                    <a:pt x="1401" y="1"/>
                  </a:cubicBezTo>
                  <a:cubicBezTo>
                    <a:pt x="2160" y="59"/>
                    <a:pt x="2744" y="701"/>
                    <a:pt x="2744" y="1460"/>
                  </a:cubicBezTo>
                  <a:cubicBezTo>
                    <a:pt x="2744" y="2161"/>
                    <a:pt x="2102" y="2803"/>
                    <a:pt x="134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7" name="Google Shape;11717;p24"/>
            <p:cNvSpPr/>
            <p:nvPr/>
          </p:nvSpPr>
          <p:spPr>
            <a:xfrm>
              <a:off x="2407625" y="4897525"/>
              <a:ext cx="65700" cy="64250"/>
            </a:xfrm>
            <a:custGeom>
              <a:avLst/>
              <a:gdLst/>
              <a:ahLst/>
              <a:cxnLst/>
              <a:rect l="l" t="t" r="r" b="b"/>
              <a:pathLst>
                <a:path w="2628" h="2570" extrusionOk="0">
                  <a:moveTo>
                    <a:pt x="1343" y="2569"/>
                  </a:moveTo>
                  <a:cubicBezTo>
                    <a:pt x="643" y="2569"/>
                    <a:pt x="59" y="2044"/>
                    <a:pt x="59" y="1343"/>
                  </a:cubicBezTo>
                  <a:cubicBezTo>
                    <a:pt x="1" y="585"/>
                    <a:pt x="585" y="1"/>
                    <a:pt x="1343" y="1"/>
                  </a:cubicBezTo>
                  <a:cubicBezTo>
                    <a:pt x="2044" y="1"/>
                    <a:pt x="2569" y="526"/>
                    <a:pt x="2569" y="1227"/>
                  </a:cubicBezTo>
                  <a:cubicBezTo>
                    <a:pt x="2628" y="1986"/>
                    <a:pt x="2044" y="2511"/>
                    <a:pt x="1343" y="25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8" name="Google Shape;11718;p24"/>
            <p:cNvSpPr/>
            <p:nvPr/>
          </p:nvSpPr>
          <p:spPr>
            <a:xfrm>
              <a:off x="1425550" y="367175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1285" y="1"/>
                  </a:moveTo>
                  <a:cubicBezTo>
                    <a:pt x="1985" y="1"/>
                    <a:pt x="2569" y="526"/>
                    <a:pt x="2569" y="1285"/>
                  </a:cubicBezTo>
                  <a:cubicBezTo>
                    <a:pt x="2569" y="2044"/>
                    <a:pt x="1985" y="2569"/>
                    <a:pt x="1226" y="2569"/>
                  </a:cubicBezTo>
                  <a:cubicBezTo>
                    <a:pt x="526" y="2511"/>
                    <a:pt x="1" y="1985"/>
                    <a:pt x="1" y="1227"/>
                  </a:cubicBezTo>
                  <a:cubicBezTo>
                    <a:pt x="1" y="526"/>
                    <a:pt x="584" y="1"/>
                    <a:pt x="128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9" name="Google Shape;11719;p24"/>
            <p:cNvSpPr/>
            <p:nvPr/>
          </p:nvSpPr>
          <p:spPr>
            <a:xfrm>
              <a:off x="1672175" y="416060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2569" y="1285"/>
                  </a:moveTo>
                  <a:cubicBezTo>
                    <a:pt x="2569" y="2044"/>
                    <a:pt x="1985" y="2569"/>
                    <a:pt x="1284" y="2569"/>
                  </a:cubicBezTo>
                  <a:cubicBezTo>
                    <a:pt x="526" y="2569"/>
                    <a:pt x="0" y="1985"/>
                    <a:pt x="0" y="1227"/>
                  </a:cubicBezTo>
                  <a:cubicBezTo>
                    <a:pt x="0" y="526"/>
                    <a:pt x="584" y="1"/>
                    <a:pt x="1284" y="1"/>
                  </a:cubicBezTo>
                  <a:cubicBezTo>
                    <a:pt x="2043" y="59"/>
                    <a:pt x="2569" y="585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0" name="Google Shape;11720;p24"/>
            <p:cNvSpPr/>
            <p:nvPr/>
          </p:nvSpPr>
          <p:spPr>
            <a:xfrm>
              <a:off x="4859200" y="483275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343" y="0"/>
                  </a:moveTo>
                  <a:cubicBezTo>
                    <a:pt x="2043" y="0"/>
                    <a:pt x="2569" y="584"/>
                    <a:pt x="2569" y="1284"/>
                  </a:cubicBezTo>
                  <a:cubicBezTo>
                    <a:pt x="2569" y="2043"/>
                    <a:pt x="1985" y="2627"/>
                    <a:pt x="1226" y="2569"/>
                  </a:cubicBezTo>
                  <a:cubicBezTo>
                    <a:pt x="526" y="2569"/>
                    <a:pt x="0" y="1985"/>
                    <a:pt x="0" y="1284"/>
                  </a:cubicBezTo>
                  <a:cubicBezTo>
                    <a:pt x="59" y="526"/>
                    <a:pt x="584" y="0"/>
                    <a:pt x="134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1" name="Google Shape;11721;p24"/>
            <p:cNvSpPr/>
            <p:nvPr/>
          </p:nvSpPr>
          <p:spPr>
            <a:xfrm>
              <a:off x="6084975" y="1709050"/>
              <a:ext cx="64225" cy="65700"/>
            </a:xfrm>
            <a:custGeom>
              <a:avLst/>
              <a:gdLst/>
              <a:ahLst/>
              <a:cxnLst/>
              <a:rect l="l" t="t" r="r" b="b"/>
              <a:pathLst>
                <a:path w="2569" h="2628" extrusionOk="0">
                  <a:moveTo>
                    <a:pt x="2569" y="1285"/>
                  </a:moveTo>
                  <a:cubicBezTo>
                    <a:pt x="2569" y="2043"/>
                    <a:pt x="2044" y="2569"/>
                    <a:pt x="1343" y="2569"/>
                  </a:cubicBezTo>
                  <a:cubicBezTo>
                    <a:pt x="584" y="2627"/>
                    <a:pt x="1" y="2043"/>
                    <a:pt x="1" y="1285"/>
                  </a:cubicBezTo>
                  <a:cubicBezTo>
                    <a:pt x="59" y="584"/>
                    <a:pt x="584" y="0"/>
                    <a:pt x="1343" y="59"/>
                  </a:cubicBezTo>
                  <a:cubicBezTo>
                    <a:pt x="2044" y="59"/>
                    <a:pt x="2569" y="584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2" name="Google Shape;11722;p24"/>
            <p:cNvSpPr/>
            <p:nvPr/>
          </p:nvSpPr>
          <p:spPr>
            <a:xfrm>
              <a:off x="2897950" y="5142700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285" y="2627"/>
                  </a:moveTo>
                  <a:cubicBezTo>
                    <a:pt x="584" y="2627"/>
                    <a:pt x="0" y="2102"/>
                    <a:pt x="0" y="1343"/>
                  </a:cubicBezTo>
                  <a:cubicBezTo>
                    <a:pt x="0" y="642"/>
                    <a:pt x="526" y="59"/>
                    <a:pt x="1226" y="59"/>
                  </a:cubicBezTo>
                  <a:cubicBezTo>
                    <a:pt x="1985" y="0"/>
                    <a:pt x="2569" y="584"/>
                    <a:pt x="2569" y="1343"/>
                  </a:cubicBezTo>
                  <a:cubicBezTo>
                    <a:pt x="2569" y="2043"/>
                    <a:pt x="2043" y="2627"/>
                    <a:pt x="1285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3" name="Google Shape;11723;p24"/>
            <p:cNvSpPr/>
            <p:nvPr/>
          </p:nvSpPr>
          <p:spPr>
            <a:xfrm>
              <a:off x="6333050" y="2936300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452" y="1985"/>
                    <a:pt x="1927" y="2510"/>
                    <a:pt x="1168" y="2510"/>
                  </a:cubicBezTo>
                  <a:cubicBezTo>
                    <a:pt x="526" y="2452"/>
                    <a:pt x="1" y="1926"/>
                    <a:pt x="1" y="1226"/>
                  </a:cubicBezTo>
                  <a:cubicBezTo>
                    <a:pt x="1" y="525"/>
                    <a:pt x="584" y="0"/>
                    <a:pt x="1285" y="0"/>
                  </a:cubicBezTo>
                  <a:cubicBezTo>
                    <a:pt x="1985" y="0"/>
                    <a:pt x="2510" y="584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4" name="Google Shape;11724;p24"/>
            <p:cNvSpPr/>
            <p:nvPr/>
          </p:nvSpPr>
          <p:spPr>
            <a:xfrm>
              <a:off x="5597575" y="975050"/>
              <a:ext cx="61325" cy="61300"/>
            </a:xfrm>
            <a:custGeom>
              <a:avLst/>
              <a:gdLst/>
              <a:ahLst/>
              <a:cxnLst/>
              <a:rect l="l" t="t" r="r" b="b"/>
              <a:pathLst>
                <a:path w="2453" h="2452" extrusionOk="0">
                  <a:moveTo>
                    <a:pt x="1227" y="0"/>
                  </a:moveTo>
                  <a:cubicBezTo>
                    <a:pt x="1927" y="0"/>
                    <a:pt x="2452" y="584"/>
                    <a:pt x="2452" y="1226"/>
                  </a:cubicBezTo>
                  <a:cubicBezTo>
                    <a:pt x="2452" y="1868"/>
                    <a:pt x="1869" y="2452"/>
                    <a:pt x="1227" y="2452"/>
                  </a:cubicBezTo>
                  <a:cubicBezTo>
                    <a:pt x="526" y="2452"/>
                    <a:pt x="1" y="1868"/>
                    <a:pt x="1" y="1168"/>
                  </a:cubicBezTo>
                  <a:cubicBezTo>
                    <a:pt x="1" y="525"/>
                    <a:pt x="585" y="0"/>
                    <a:pt x="12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5" name="Google Shape;11725;p24"/>
            <p:cNvSpPr/>
            <p:nvPr/>
          </p:nvSpPr>
          <p:spPr>
            <a:xfrm>
              <a:off x="3634875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1226" y="2510"/>
                  </a:moveTo>
                  <a:cubicBezTo>
                    <a:pt x="526" y="2510"/>
                    <a:pt x="1" y="1926"/>
                    <a:pt x="1" y="1226"/>
                  </a:cubicBezTo>
                  <a:cubicBezTo>
                    <a:pt x="59" y="525"/>
                    <a:pt x="584" y="0"/>
                    <a:pt x="1226" y="0"/>
                  </a:cubicBezTo>
                  <a:cubicBezTo>
                    <a:pt x="1927" y="0"/>
                    <a:pt x="2510" y="584"/>
                    <a:pt x="2452" y="1284"/>
                  </a:cubicBezTo>
                  <a:cubicBezTo>
                    <a:pt x="2452" y="1985"/>
                    <a:pt x="1927" y="2510"/>
                    <a:pt x="1226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6" name="Google Shape;11726;p24"/>
            <p:cNvSpPr/>
            <p:nvPr/>
          </p:nvSpPr>
          <p:spPr>
            <a:xfrm>
              <a:off x="6333050" y="2692600"/>
              <a:ext cx="62775" cy="62775"/>
            </a:xfrm>
            <a:custGeom>
              <a:avLst/>
              <a:gdLst/>
              <a:ahLst/>
              <a:cxnLst/>
              <a:rect l="l" t="t" r="r" b="b"/>
              <a:pathLst>
                <a:path w="2511" h="2511" extrusionOk="0">
                  <a:moveTo>
                    <a:pt x="2510" y="1284"/>
                  </a:moveTo>
                  <a:cubicBezTo>
                    <a:pt x="2510" y="1985"/>
                    <a:pt x="1927" y="2510"/>
                    <a:pt x="1226" y="2510"/>
                  </a:cubicBezTo>
                  <a:cubicBezTo>
                    <a:pt x="526" y="2510"/>
                    <a:pt x="1" y="1985"/>
                    <a:pt x="1" y="1284"/>
                  </a:cubicBezTo>
                  <a:cubicBezTo>
                    <a:pt x="1" y="584"/>
                    <a:pt x="584" y="0"/>
                    <a:pt x="1285" y="59"/>
                  </a:cubicBezTo>
                  <a:cubicBezTo>
                    <a:pt x="1985" y="59"/>
                    <a:pt x="2510" y="584"/>
                    <a:pt x="2510" y="128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7" name="Google Shape;11727;p24"/>
            <p:cNvSpPr/>
            <p:nvPr/>
          </p:nvSpPr>
          <p:spPr>
            <a:xfrm>
              <a:off x="3881500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510" y="1926"/>
                    <a:pt x="1985" y="2452"/>
                    <a:pt x="1284" y="2452"/>
                  </a:cubicBezTo>
                  <a:cubicBezTo>
                    <a:pt x="584" y="2510"/>
                    <a:pt x="0" y="1985"/>
                    <a:pt x="0" y="1226"/>
                  </a:cubicBezTo>
                  <a:cubicBezTo>
                    <a:pt x="0" y="525"/>
                    <a:pt x="584" y="0"/>
                    <a:pt x="1284" y="0"/>
                  </a:cubicBezTo>
                  <a:cubicBezTo>
                    <a:pt x="1985" y="0"/>
                    <a:pt x="2510" y="525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8" name="Google Shape;11728;p24"/>
            <p:cNvSpPr/>
            <p:nvPr/>
          </p:nvSpPr>
          <p:spPr>
            <a:xfrm>
              <a:off x="6333050" y="2447425"/>
              <a:ext cx="61325" cy="59875"/>
            </a:xfrm>
            <a:custGeom>
              <a:avLst/>
              <a:gdLst/>
              <a:ahLst/>
              <a:cxnLst/>
              <a:rect l="l" t="t" r="r" b="b"/>
              <a:pathLst>
                <a:path w="2453" h="2395" extrusionOk="0">
                  <a:moveTo>
                    <a:pt x="2452" y="1168"/>
                  </a:moveTo>
                  <a:cubicBezTo>
                    <a:pt x="2452" y="1810"/>
                    <a:pt x="1868" y="2394"/>
                    <a:pt x="1226" y="2394"/>
                  </a:cubicBezTo>
                  <a:cubicBezTo>
                    <a:pt x="643" y="2394"/>
                    <a:pt x="59" y="1869"/>
                    <a:pt x="59" y="1227"/>
                  </a:cubicBezTo>
                  <a:cubicBezTo>
                    <a:pt x="1" y="585"/>
                    <a:pt x="584" y="1"/>
                    <a:pt x="1226" y="1"/>
                  </a:cubicBezTo>
                  <a:cubicBezTo>
                    <a:pt x="1868" y="1"/>
                    <a:pt x="2452" y="585"/>
                    <a:pt x="2452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9" name="Google Shape;11729;p24"/>
            <p:cNvSpPr/>
            <p:nvPr/>
          </p:nvSpPr>
          <p:spPr>
            <a:xfrm>
              <a:off x="6086425" y="3919825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227" y="1"/>
                  </a:moveTo>
                  <a:cubicBezTo>
                    <a:pt x="1869" y="1"/>
                    <a:pt x="2453" y="584"/>
                    <a:pt x="2453" y="1226"/>
                  </a:cubicBezTo>
                  <a:cubicBezTo>
                    <a:pt x="2453" y="1869"/>
                    <a:pt x="1869" y="2394"/>
                    <a:pt x="1285" y="2452"/>
                  </a:cubicBezTo>
                  <a:cubicBezTo>
                    <a:pt x="585" y="2452"/>
                    <a:pt x="1" y="1869"/>
                    <a:pt x="59" y="1168"/>
                  </a:cubicBezTo>
                  <a:cubicBezTo>
                    <a:pt x="59" y="584"/>
                    <a:pt x="585" y="1"/>
                    <a:pt x="1227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0" name="Google Shape;11730;p24"/>
            <p:cNvSpPr/>
            <p:nvPr/>
          </p:nvSpPr>
          <p:spPr>
            <a:xfrm>
              <a:off x="2657175" y="486175"/>
              <a:ext cx="59850" cy="59875"/>
            </a:xfrm>
            <a:custGeom>
              <a:avLst/>
              <a:gdLst/>
              <a:ahLst/>
              <a:cxnLst/>
              <a:rect l="l" t="t" r="r" b="b"/>
              <a:pathLst>
                <a:path w="2394" h="2395" extrusionOk="0">
                  <a:moveTo>
                    <a:pt x="2394" y="1168"/>
                  </a:moveTo>
                  <a:cubicBezTo>
                    <a:pt x="2394" y="1752"/>
                    <a:pt x="1868" y="2336"/>
                    <a:pt x="1226" y="2394"/>
                  </a:cubicBezTo>
                  <a:cubicBezTo>
                    <a:pt x="584" y="2394"/>
                    <a:pt x="0" y="1810"/>
                    <a:pt x="0" y="1168"/>
                  </a:cubicBezTo>
                  <a:cubicBezTo>
                    <a:pt x="0" y="526"/>
                    <a:pt x="584" y="1"/>
                    <a:pt x="1168" y="1"/>
                  </a:cubicBezTo>
                  <a:cubicBezTo>
                    <a:pt x="1810" y="1"/>
                    <a:pt x="2394" y="526"/>
                    <a:pt x="2394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1" name="Google Shape;11731;p24"/>
            <p:cNvSpPr/>
            <p:nvPr/>
          </p:nvSpPr>
          <p:spPr>
            <a:xfrm>
              <a:off x="4126650" y="239575"/>
              <a:ext cx="58400" cy="59850"/>
            </a:xfrm>
            <a:custGeom>
              <a:avLst/>
              <a:gdLst/>
              <a:ahLst/>
              <a:cxnLst/>
              <a:rect l="l" t="t" r="r" b="b"/>
              <a:pathLst>
                <a:path w="2336" h="2394" extrusionOk="0">
                  <a:moveTo>
                    <a:pt x="1168" y="2335"/>
                  </a:moveTo>
                  <a:cubicBezTo>
                    <a:pt x="526" y="2394"/>
                    <a:pt x="0" y="1810"/>
                    <a:pt x="0" y="1226"/>
                  </a:cubicBezTo>
                  <a:cubicBezTo>
                    <a:pt x="0" y="584"/>
                    <a:pt x="526" y="0"/>
                    <a:pt x="1168" y="0"/>
                  </a:cubicBezTo>
                  <a:cubicBezTo>
                    <a:pt x="1752" y="0"/>
                    <a:pt x="2335" y="526"/>
                    <a:pt x="2335" y="1168"/>
                  </a:cubicBezTo>
                  <a:cubicBezTo>
                    <a:pt x="2335" y="1810"/>
                    <a:pt x="1810" y="2335"/>
                    <a:pt x="1168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2" name="Google Shape;11732;p24"/>
            <p:cNvSpPr/>
            <p:nvPr/>
          </p:nvSpPr>
          <p:spPr>
            <a:xfrm>
              <a:off x="5845650" y="1223125"/>
              <a:ext cx="56950" cy="58375"/>
            </a:xfrm>
            <a:custGeom>
              <a:avLst/>
              <a:gdLst/>
              <a:ahLst/>
              <a:cxnLst/>
              <a:rect l="l" t="t" r="r" b="b"/>
              <a:pathLst>
                <a:path w="2278" h="2335" extrusionOk="0">
                  <a:moveTo>
                    <a:pt x="2277" y="1167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335"/>
                    <a:pt x="1" y="1810"/>
                    <a:pt x="1" y="1109"/>
                  </a:cubicBezTo>
                  <a:cubicBezTo>
                    <a:pt x="59" y="467"/>
                    <a:pt x="526" y="0"/>
                    <a:pt x="1168" y="0"/>
                  </a:cubicBezTo>
                  <a:cubicBezTo>
                    <a:pt x="1810" y="0"/>
                    <a:pt x="2277" y="525"/>
                    <a:pt x="2277" y="116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3" name="Google Shape;11733;p24"/>
            <p:cNvSpPr/>
            <p:nvPr/>
          </p:nvSpPr>
          <p:spPr>
            <a:xfrm>
              <a:off x="3394100" y="241025"/>
              <a:ext cx="58400" cy="56950"/>
            </a:xfrm>
            <a:custGeom>
              <a:avLst/>
              <a:gdLst/>
              <a:ahLst/>
              <a:cxnLst/>
              <a:rect l="l" t="t" r="r" b="b"/>
              <a:pathLst>
                <a:path w="2336" h="2278" extrusionOk="0">
                  <a:moveTo>
                    <a:pt x="2277" y="1168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277"/>
                    <a:pt x="0" y="1752"/>
                    <a:pt x="59" y="1051"/>
                  </a:cubicBezTo>
                  <a:cubicBezTo>
                    <a:pt x="59" y="409"/>
                    <a:pt x="584" y="1"/>
                    <a:pt x="1226" y="1"/>
                  </a:cubicBezTo>
                  <a:cubicBezTo>
                    <a:pt x="1868" y="1"/>
                    <a:pt x="2335" y="526"/>
                    <a:pt x="2277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4" name="Google Shape;11734;p24"/>
            <p:cNvSpPr/>
            <p:nvPr/>
          </p:nvSpPr>
          <p:spPr>
            <a:xfrm>
              <a:off x="6335975" y="3185825"/>
              <a:ext cx="56925" cy="56925"/>
            </a:xfrm>
            <a:custGeom>
              <a:avLst/>
              <a:gdLst/>
              <a:ahLst/>
              <a:cxnLst/>
              <a:rect l="l" t="t" r="r" b="b"/>
              <a:pathLst>
                <a:path w="2277" h="2277" extrusionOk="0">
                  <a:moveTo>
                    <a:pt x="1168" y="2277"/>
                  </a:moveTo>
                  <a:cubicBezTo>
                    <a:pt x="526" y="2277"/>
                    <a:pt x="0" y="1810"/>
                    <a:pt x="0" y="1168"/>
                  </a:cubicBezTo>
                  <a:cubicBezTo>
                    <a:pt x="0" y="467"/>
                    <a:pt x="467" y="0"/>
                    <a:pt x="1168" y="0"/>
                  </a:cubicBezTo>
                  <a:cubicBezTo>
                    <a:pt x="1810" y="0"/>
                    <a:pt x="2277" y="526"/>
                    <a:pt x="2277" y="1109"/>
                  </a:cubicBezTo>
                  <a:cubicBezTo>
                    <a:pt x="2277" y="1751"/>
                    <a:pt x="1751" y="2277"/>
                    <a:pt x="1168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5" name="Google Shape;11735;p24"/>
            <p:cNvSpPr/>
            <p:nvPr/>
          </p:nvSpPr>
          <p:spPr>
            <a:xfrm>
              <a:off x="5356800" y="731350"/>
              <a:ext cx="56950" cy="55475"/>
            </a:xfrm>
            <a:custGeom>
              <a:avLst/>
              <a:gdLst/>
              <a:ahLst/>
              <a:cxnLst/>
              <a:rect l="l" t="t" r="r" b="b"/>
              <a:pathLst>
                <a:path w="2278" h="2219" extrusionOk="0">
                  <a:moveTo>
                    <a:pt x="1168" y="2218"/>
                  </a:moveTo>
                  <a:cubicBezTo>
                    <a:pt x="526" y="2218"/>
                    <a:pt x="59" y="1810"/>
                    <a:pt x="1" y="1168"/>
                  </a:cubicBezTo>
                  <a:cubicBezTo>
                    <a:pt x="1" y="467"/>
                    <a:pt x="468" y="0"/>
                    <a:pt x="1110" y="0"/>
                  </a:cubicBezTo>
                  <a:cubicBezTo>
                    <a:pt x="1752" y="0"/>
                    <a:pt x="2277" y="467"/>
                    <a:pt x="2277" y="1051"/>
                  </a:cubicBezTo>
                  <a:cubicBezTo>
                    <a:pt x="2277" y="1693"/>
                    <a:pt x="1810" y="2218"/>
                    <a:pt x="1168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6" name="Google Shape;11736;p24"/>
            <p:cNvSpPr/>
            <p:nvPr/>
          </p:nvSpPr>
          <p:spPr>
            <a:xfrm>
              <a:off x="1924625" y="979425"/>
              <a:ext cx="52550" cy="52550"/>
            </a:xfrm>
            <a:custGeom>
              <a:avLst/>
              <a:gdLst/>
              <a:ahLst/>
              <a:cxnLst/>
              <a:rect l="l" t="t" r="r" b="b"/>
              <a:pathLst>
                <a:path w="2102" h="2102" extrusionOk="0">
                  <a:moveTo>
                    <a:pt x="2102" y="1051"/>
                  </a:moveTo>
                  <a:cubicBezTo>
                    <a:pt x="2102" y="1576"/>
                    <a:pt x="1635" y="2043"/>
                    <a:pt x="1051" y="2102"/>
                  </a:cubicBezTo>
                  <a:cubicBezTo>
                    <a:pt x="526" y="2102"/>
                    <a:pt x="0" y="1576"/>
                    <a:pt x="0" y="993"/>
                  </a:cubicBezTo>
                  <a:cubicBezTo>
                    <a:pt x="0" y="467"/>
                    <a:pt x="526" y="0"/>
                    <a:pt x="1051" y="0"/>
                  </a:cubicBezTo>
                  <a:cubicBezTo>
                    <a:pt x="1576" y="0"/>
                    <a:pt x="2102" y="467"/>
                    <a:pt x="2102" y="10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7" name="Google Shape;11737;p24"/>
            <p:cNvSpPr/>
            <p:nvPr/>
          </p:nvSpPr>
          <p:spPr>
            <a:xfrm>
              <a:off x="6337425" y="22052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1051" y="0"/>
                  </a:moveTo>
                  <a:cubicBezTo>
                    <a:pt x="1577" y="0"/>
                    <a:pt x="2102" y="467"/>
                    <a:pt x="2102" y="993"/>
                  </a:cubicBezTo>
                  <a:cubicBezTo>
                    <a:pt x="2160" y="1576"/>
                    <a:pt x="1635" y="2102"/>
                    <a:pt x="1051" y="2102"/>
                  </a:cubicBezTo>
                  <a:cubicBezTo>
                    <a:pt x="526" y="2043"/>
                    <a:pt x="1" y="1576"/>
                    <a:pt x="1" y="1051"/>
                  </a:cubicBezTo>
                  <a:cubicBezTo>
                    <a:pt x="1" y="467"/>
                    <a:pt x="526" y="0"/>
                    <a:pt x="105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8" name="Google Shape;11738;p24"/>
            <p:cNvSpPr/>
            <p:nvPr/>
          </p:nvSpPr>
          <p:spPr>
            <a:xfrm>
              <a:off x="1431400" y="171487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2101" y="1052"/>
                  </a:moveTo>
                  <a:cubicBezTo>
                    <a:pt x="2101" y="1635"/>
                    <a:pt x="1635" y="2102"/>
                    <a:pt x="1051" y="2102"/>
                  </a:cubicBezTo>
                  <a:cubicBezTo>
                    <a:pt x="467" y="2102"/>
                    <a:pt x="0" y="1577"/>
                    <a:pt x="0" y="1052"/>
                  </a:cubicBezTo>
                  <a:cubicBezTo>
                    <a:pt x="0" y="468"/>
                    <a:pt x="525" y="1"/>
                    <a:pt x="1051" y="1"/>
                  </a:cubicBezTo>
                  <a:cubicBezTo>
                    <a:pt x="1576" y="59"/>
                    <a:pt x="2101" y="526"/>
                    <a:pt x="2101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9" name="Google Shape;11739;p24"/>
            <p:cNvSpPr/>
            <p:nvPr/>
          </p:nvSpPr>
          <p:spPr>
            <a:xfrm>
              <a:off x="5601950" y="4661125"/>
              <a:ext cx="52575" cy="52575"/>
            </a:xfrm>
            <a:custGeom>
              <a:avLst/>
              <a:gdLst/>
              <a:ahLst/>
              <a:cxnLst/>
              <a:rect l="l" t="t" r="r" b="b"/>
              <a:pathLst>
                <a:path w="2103" h="2103" extrusionOk="0">
                  <a:moveTo>
                    <a:pt x="2102" y="993"/>
                  </a:moveTo>
                  <a:cubicBezTo>
                    <a:pt x="2102" y="1519"/>
                    <a:pt x="1635" y="2044"/>
                    <a:pt x="1052" y="2044"/>
                  </a:cubicBezTo>
                  <a:cubicBezTo>
                    <a:pt x="526" y="2102"/>
                    <a:pt x="1" y="1577"/>
                    <a:pt x="1" y="993"/>
                  </a:cubicBezTo>
                  <a:cubicBezTo>
                    <a:pt x="1" y="468"/>
                    <a:pt x="468" y="1"/>
                    <a:pt x="1052" y="1"/>
                  </a:cubicBezTo>
                  <a:cubicBezTo>
                    <a:pt x="1577" y="1"/>
                    <a:pt x="2044" y="468"/>
                    <a:pt x="2102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0" name="Google Shape;11740;p24"/>
            <p:cNvSpPr/>
            <p:nvPr/>
          </p:nvSpPr>
          <p:spPr>
            <a:xfrm>
              <a:off x="4865025" y="51500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2102" y="992"/>
                  </a:moveTo>
                  <a:cubicBezTo>
                    <a:pt x="2161" y="1518"/>
                    <a:pt x="1694" y="2043"/>
                    <a:pt x="1110" y="2101"/>
                  </a:cubicBezTo>
                  <a:cubicBezTo>
                    <a:pt x="526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2" y="0"/>
                  </a:cubicBezTo>
                  <a:cubicBezTo>
                    <a:pt x="1577" y="0"/>
                    <a:pt x="2102" y="467"/>
                    <a:pt x="2102" y="99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1" name="Google Shape;11741;p24"/>
            <p:cNvSpPr/>
            <p:nvPr/>
          </p:nvSpPr>
          <p:spPr>
            <a:xfrm>
              <a:off x="4376175" y="242500"/>
              <a:ext cx="52575" cy="52550"/>
            </a:xfrm>
            <a:custGeom>
              <a:avLst/>
              <a:gdLst/>
              <a:ahLst/>
              <a:cxnLst/>
              <a:rect l="l" t="t" r="r" b="b"/>
              <a:pathLst>
                <a:path w="2103" h="2102" extrusionOk="0">
                  <a:moveTo>
                    <a:pt x="2102" y="1109"/>
                  </a:moveTo>
                  <a:cubicBezTo>
                    <a:pt x="2044" y="1634"/>
                    <a:pt x="1577" y="2101"/>
                    <a:pt x="1051" y="2101"/>
                  </a:cubicBezTo>
                  <a:cubicBezTo>
                    <a:pt x="468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1" y="58"/>
                  </a:cubicBezTo>
                  <a:cubicBezTo>
                    <a:pt x="1635" y="58"/>
                    <a:pt x="2102" y="525"/>
                    <a:pt x="2102" y="110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2" name="Google Shape;11742;p24"/>
            <p:cNvSpPr/>
            <p:nvPr/>
          </p:nvSpPr>
          <p:spPr>
            <a:xfrm>
              <a:off x="1190625" y="2942125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8"/>
                    <a:pt x="1518" y="1985"/>
                    <a:pt x="992" y="1985"/>
                  </a:cubicBezTo>
                  <a:cubicBezTo>
                    <a:pt x="409" y="1985"/>
                    <a:pt x="0" y="1576"/>
                    <a:pt x="0" y="993"/>
                  </a:cubicBezTo>
                  <a:cubicBezTo>
                    <a:pt x="0" y="409"/>
                    <a:pt x="350" y="117"/>
                    <a:pt x="876" y="59"/>
                  </a:cubicBezTo>
                  <a:cubicBezTo>
                    <a:pt x="1459" y="0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3" name="Google Shape;11743;p24"/>
            <p:cNvSpPr/>
            <p:nvPr/>
          </p:nvSpPr>
          <p:spPr>
            <a:xfrm>
              <a:off x="2169775" y="734250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1927" y="935"/>
                  </a:moveTo>
                  <a:cubicBezTo>
                    <a:pt x="1868" y="1577"/>
                    <a:pt x="1577" y="1927"/>
                    <a:pt x="935" y="1927"/>
                  </a:cubicBezTo>
                  <a:cubicBezTo>
                    <a:pt x="351" y="1927"/>
                    <a:pt x="1" y="1577"/>
                    <a:pt x="1" y="935"/>
                  </a:cubicBezTo>
                  <a:cubicBezTo>
                    <a:pt x="59" y="410"/>
                    <a:pt x="351" y="59"/>
                    <a:pt x="935" y="59"/>
                  </a:cubicBezTo>
                  <a:cubicBezTo>
                    <a:pt x="1577" y="1"/>
                    <a:pt x="1810" y="410"/>
                    <a:pt x="1927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4" name="Google Shape;11744;p24"/>
            <p:cNvSpPr/>
            <p:nvPr/>
          </p:nvSpPr>
          <p:spPr>
            <a:xfrm>
              <a:off x="1190625" y="2695500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9"/>
                    <a:pt x="1518" y="1927"/>
                    <a:pt x="992" y="1985"/>
                  </a:cubicBezTo>
                  <a:cubicBezTo>
                    <a:pt x="409" y="1985"/>
                    <a:pt x="0" y="1577"/>
                    <a:pt x="0" y="993"/>
                  </a:cubicBezTo>
                  <a:cubicBezTo>
                    <a:pt x="0" y="409"/>
                    <a:pt x="350" y="118"/>
                    <a:pt x="876" y="59"/>
                  </a:cubicBezTo>
                  <a:cubicBezTo>
                    <a:pt x="1459" y="1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5" name="Google Shape;11745;p24"/>
            <p:cNvSpPr/>
            <p:nvPr/>
          </p:nvSpPr>
          <p:spPr>
            <a:xfrm>
              <a:off x="6340350" y="3432425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934" y="1927"/>
                  </a:moveTo>
                  <a:cubicBezTo>
                    <a:pt x="409" y="1927"/>
                    <a:pt x="0" y="1519"/>
                    <a:pt x="0" y="935"/>
                  </a:cubicBezTo>
                  <a:cubicBezTo>
                    <a:pt x="0" y="410"/>
                    <a:pt x="467" y="1"/>
                    <a:pt x="993" y="1"/>
                  </a:cubicBezTo>
                  <a:cubicBezTo>
                    <a:pt x="1576" y="59"/>
                    <a:pt x="1868" y="410"/>
                    <a:pt x="1927" y="935"/>
                  </a:cubicBezTo>
                  <a:cubicBezTo>
                    <a:pt x="1927" y="1519"/>
                    <a:pt x="1518" y="1927"/>
                    <a:pt x="934" y="19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6" name="Google Shape;11746;p24"/>
            <p:cNvSpPr/>
            <p:nvPr/>
          </p:nvSpPr>
          <p:spPr>
            <a:xfrm>
              <a:off x="3151850" y="245400"/>
              <a:ext cx="48200" cy="46725"/>
            </a:xfrm>
            <a:custGeom>
              <a:avLst/>
              <a:gdLst/>
              <a:ahLst/>
              <a:cxnLst/>
              <a:rect l="l" t="t" r="r" b="b"/>
              <a:pathLst>
                <a:path w="1928" h="1869" extrusionOk="0">
                  <a:moveTo>
                    <a:pt x="1927" y="993"/>
                  </a:moveTo>
                  <a:cubicBezTo>
                    <a:pt x="1869" y="1518"/>
                    <a:pt x="1577" y="1869"/>
                    <a:pt x="993" y="1869"/>
                  </a:cubicBezTo>
                  <a:cubicBezTo>
                    <a:pt x="410" y="1869"/>
                    <a:pt x="1" y="1402"/>
                    <a:pt x="59" y="876"/>
                  </a:cubicBezTo>
                  <a:cubicBezTo>
                    <a:pt x="118" y="293"/>
                    <a:pt x="468" y="1"/>
                    <a:pt x="1052" y="1"/>
                  </a:cubicBezTo>
                  <a:cubicBezTo>
                    <a:pt x="1635" y="59"/>
                    <a:pt x="1869" y="409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7" name="Google Shape;11747;p24"/>
            <p:cNvSpPr/>
            <p:nvPr/>
          </p:nvSpPr>
          <p:spPr>
            <a:xfrm>
              <a:off x="5850025" y="4415975"/>
              <a:ext cx="48200" cy="48175"/>
            </a:xfrm>
            <a:custGeom>
              <a:avLst/>
              <a:gdLst/>
              <a:ahLst/>
              <a:cxnLst/>
              <a:rect l="l" t="t" r="r" b="b"/>
              <a:pathLst>
                <a:path w="1928" h="1927" extrusionOk="0">
                  <a:moveTo>
                    <a:pt x="935" y="1"/>
                  </a:moveTo>
                  <a:cubicBezTo>
                    <a:pt x="1519" y="1"/>
                    <a:pt x="1927" y="409"/>
                    <a:pt x="1927" y="935"/>
                  </a:cubicBezTo>
                  <a:cubicBezTo>
                    <a:pt x="1927" y="1518"/>
                    <a:pt x="1519" y="1927"/>
                    <a:pt x="993" y="1927"/>
                  </a:cubicBezTo>
                  <a:cubicBezTo>
                    <a:pt x="410" y="1869"/>
                    <a:pt x="59" y="1577"/>
                    <a:pt x="59" y="993"/>
                  </a:cubicBezTo>
                  <a:cubicBezTo>
                    <a:pt x="1" y="468"/>
                    <a:pt x="410" y="1"/>
                    <a:pt x="9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8" name="Google Shape;11748;p24"/>
            <p:cNvSpPr/>
            <p:nvPr/>
          </p:nvSpPr>
          <p:spPr>
            <a:xfrm>
              <a:off x="3640725" y="5393675"/>
              <a:ext cx="49625" cy="49650"/>
            </a:xfrm>
            <a:custGeom>
              <a:avLst/>
              <a:gdLst/>
              <a:ahLst/>
              <a:cxnLst/>
              <a:rect l="l" t="t" r="r" b="b"/>
              <a:pathLst>
                <a:path w="1985" h="1986" extrusionOk="0">
                  <a:moveTo>
                    <a:pt x="934" y="1985"/>
                  </a:moveTo>
                  <a:cubicBezTo>
                    <a:pt x="409" y="1927"/>
                    <a:pt x="0" y="1460"/>
                    <a:pt x="58" y="935"/>
                  </a:cubicBezTo>
                  <a:cubicBezTo>
                    <a:pt x="117" y="351"/>
                    <a:pt x="584" y="1"/>
                    <a:pt x="1109" y="59"/>
                  </a:cubicBezTo>
                  <a:cubicBezTo>
                    <a:pt x="1693" y="118"/>
                    <a:pt x="1985" y="468"/>
                    <a:pt x="1985" y="1052"/>
                  </a:cubicBezTo>
                  <a:cubicBezTo>
                    <a:pt x="1985" y="1577"/>
                    <a:pt x="1518" y="1985"/>
                    <a:pt x="934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9" name="Google Shape;11749;p24"/>
            <p:cNvSpPr/>
            <p:nvPr/>
          </p:nvSpPr>
          <p:spPr>
            <a:xfrm>
              <a:off x="3884400" y="5393675"/>
              <a:ext cx="48200" cy="49650"/>
            </a:xfrm>
            <a:custGeom>
              <a:avLst/>
              <a:gdLst/>
              <a:ahLst/>
              <a:cxnLst/>
              <a:rect l="l" t="t" r="r" b="b"/>
              <a:pathLst>
                <a:path w="1928" h="1986" extrusionOk="0">
                  <a:moveTo>
                    <a:pt x="1927" y="993"/>
                  </a:moveTo>
                  <a:cubicBezTo>
                    <a:pt x="1927" y="1577"/>
                    <a:pt x="1519" y="1985"/>
                    <a:pt x="993" y="1985"/>
                  </a:cubicBezTo>
                  <a:cubicBezTo>
                    <a:pt x="409" y="1985"/>
                    <a:pt x="1" y="1519"/>
                    <a:pt x="1" y="993"/>
                  </a:cubicBezTo>
                  <a:cubicBezTo>
                    <a:pt x="59" y="409"/>
                    <a:pt x="409" y="59"/>
                    <a:pt x="935" y="59"/>
                  </a:cubicBezTo>
                  <a:cubicBezTo>
                    <a:pt x="1519" y="1"/>
                    <a:pt x="1927" y="468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0" name="Google Shape;11750;p24"/>
            <p:cNvSpPr/>
            <p:nvPr/>
          </p:nvSpPr>
          <p:spPr>
            <a:xfrm>
              <a:off x="1190625" y="2454725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1868" y="935"/>
                  </a:moveTo>
                  <a:cubicBezTo>
                    <a:pt x="1809" y="1518"/>
                    <a:pt x="1459" y="1869"/>
                    <a:pt x="934" y="1810"/>
                  </a:cubicBezTo>
                  <a:cubicBezTo>
                    <a:pt x="350" y="1810"/>
                    <a:pt x="0" y="1402"/>
                    <a:pt x="58" y="876"/>
                  </a:cubicBezTo>
                  <a:cubicBezTo>
                    <a:pt x="117" y="351"/>
                    <a:pt x="467" y="1"/>
                    <a:pt x="992" y="1"/>
                  </a:cubicBezTo>
                  <a:cubicBezTo>
                    <a:pt x="1518" y="1"/>
                    <a:pt x="1809" y="409"/>
                    <a:pt x="1868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1" name="Google Shape;11751;p24"/>
            <p:cNvSpPr/>
            <p:nvPr/>
          </p:nvSpPr>
          <p:spPr>
            <a:xfrm>
              <a:off x="1434300" y="39227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460" y="117"/>
                    <a:pt x="1869" y="409"/>
                    <a:pt x="1810" y="993"/>
                  </a:cubicBezTo>
                  <a:cubicBezTo>
                    <a:pt x="1810" y="1518"/>
                    <a:pt x="1460" y="1868"/>
                    <a:pt x="876" y="1868"/>
                  </a:cubicBezTo>
                  <a:cubicBezTo>
                    <a:pt x="351" y="1810"/>
                    <a:pt x="1" y="1460"/>
                    <a:pt x="1" y="934"/>
                  </a:cubicBezTo>
                  <a:cubicBezTo>
                    <a:pt x="1" y="351"/>
                    <a:pt x="351" y="117"/>
                    <a:pt x="9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2" name="Google Shape;11752;p24"/>
            <p:cNvSpPr/>
            <p:nvPr/>
          </p:nvSpPr>
          <p:spPr>
            <a:xfrm>
              <a:off x="1680925" y="122457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934"/>
                  </a:moveTo>
                  <a:cubicBezTo>
                    <a:pt x="1810" y="1460"/>
                    <a:pt x="1518" y="1868"/>
                    <a:pt x="934" y="1868"/>
                  </a:cubicBezTo>
                  <a:cubicBezTo>
                    <a:pt x="351" y="1868"/>
                    <a:pt x="0" y="1518"/>
                    <a:pt x="0" y="934"/>
                  </a:cubicBezTo>
                  <a:cubicBezTo>
                    <a:pt x="0" y="409"/>
                    <a:pt x="351" y="59"/>
                    <a:pt x="876" y="59"/>
                  </a:cubicBezTo>
                  <a:cubicBezTo>
                    <a:pt x="1460" y="0"/>
                    <a:pt x="1752" y="351"/>
                    <a:pt x="1868" y="93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3" name="Google Shape;11753;p24"/>
            <p:cNvSpPr/>
            <p:nvPr/>
          </p:nvSpPr>
          <p:spPr>
            <a:xfrm>
              <a:off x="5358275" y="4906300"/>
              <a:ext cx="45250" cy="45250"/>
            </a:xfrm>
            <a:custGeom>
              <a:avLst/>
              <a:gdLst/>
              <a:ahLst/>
              <a:cxnLst/>
              <a:rect l="l" t="t" r="r" b="b"/>
              <a:pathLst>
                <a:path w="1810" h="1810" extrusionOk="0">
                  <a:moveTo>
                    <a:pt x="876" y="0"/>
                  </a:moveTo>
                  <a:cubicBezTo>
                    <a:pt x="1459" y="59"/>
                    <a:pt x="1810" y="350"/>
                    <a:pt x="1810" y="876"/>
                  </a:cubicBezTo>
                  <a:cubicBezTo>
                    <a:pt x="1810" y="1459"/>
                    <a:pt x="1518" y="1810"/>
                    <a:pt x="934" y="1810"/>
                  </a:cubicBezTo>
                  <a:cubicBezTo>
                    <a:pt x="409" y="1810"/>
                    <a:pt x="58" y="1518"/>
                    <a:pt x="0" y="992"/>
                  </a:cubicBezTo>
                  <a:cubicBezTo>
                    <a:pt x="0" y="409"/>
                    <a:pt x="350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4" name="Google Shape;11754;p24"/>
            <p:cNvSpPr/>
            <p:nvPr/>
          </p:nvSpPr>
          <p:spPr>
            <a:xfrm>
              <a:off x="1192075" y="318582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701"/>
                  </a:moveTo>
                  <a:cubicBezTo>
                    <a:pt x="1751" y="1518"/>
                    <a:pt x="1460" y="1868"/>
                    <a:pt x="876" y="1868"/>
                  </a:cubicBezTo>
                  <a:cubicBezTo>
                    <a:pt x="351" y="1868"/>
                    <a:pt x="0" y="1518"/>
                    <a:pt x="0" y="993"/>
                  </a:cubicBezTo>
                  <a:cubicBezTo>
                    <a:pt x="0" y="409"/>
                    <a:pt x="351" y="0"/>
                    <a:pt x="934" y="117"/>
                  </a:cubicBezTo>
                  <a:cubicBezTo>
                    <a:pt x="1285" y="175"/>
                    <a:pt x="1576" y="526"/>
                    <a:pt x="1868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5" name="Google Shape;11755;p24"/>
            <p:cNvSpPr/>
            <p:nvPr/>
          </p:nvSpPr>
          <p:spPr>
            <a:xfrm>
              <a:off x="2660100" y="5152900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992" y="1869"/>
                  </a:moveTo>
                  <a:cubicBezTo>
                    <a:pt x="409" y="1810"/>
                    <a:pt x="0" y="1518"/>
                    <a:pt x="0" y="935"/>
                  </a:cubicBezTo>
                  <a:cubicBezTo>
                    <a:pt x="0" y="351"/>
                    <a:pt x="350" y="1"/>
                    <a:pt x="934" y="1"/>
                  </a:cubicBezTo>
                  <a:cubicBezTo>
                    <a:pt x="1459" y="1"/>
                    <a:pt x="1810" y="351"/>
                    <a:pt x="1810" y="876"/>
                  </a:cubicBezTo>
                  <a:cubicBezTo>
                    <a:pt x="1868" y="1460"/>
                    <a:pt x="1518" y="1752"/>
                    <a:pt x="992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6" name="Google Shape;11756;p24"/>
            <p:cNvSpPr/>
            <p:nvPr/>
          </p:nvSpPr>
          <p:spPr>
            <a:xfrm>
              <a:off x="3395550" y="53951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518" y="117"/>
                    <a:pt x="1869" y="350"/>
                    <a:pt x="1869" y="934"/>
                  </a:cubicBezTo>
                  <a:cubicBezTo>
                    <a:pt x="1869" y="1518"/>
                    <a:pt x="1518" y="1868"/>
                    <a:pt x="935" y="1868"/>
                  </a:cubicBezTo>
                  <a:cubicBezTo>
                    <a:pt x="409" y="1868"/>
                    <a:pt x="59" y="1518"/>
                    <a:pt x="59" y="993"/>
                  </a:cubicBezTo>
                  <a:cubicBezTo>
                    <a:pt x="1" y="409"/>
                    <a:pt x="409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7" name="Google Shape;11757;p24"/>
            <p:cNvSpPr/>
            <p:nvPr/>
          </p:nvSpPr>
          <p:spPr>
            <a:xfrm>
              <a:off x="4132475" y="5396600"/>
              <a:ext cx="46725" cy="45275"/>
            </a:xfrm>
            <a:custGeom>
              <a:avLst/>
              <a:gdLst/>
              <a:ahLst/>
              <a:cxnLst/>
              <a:rect l="l" t="t" r="r" b="b"/>
              <a:pathLst>
                <a:path w="1869" h="1811" extrusionOk="0">
                  <a:moveTo>
                    <a:pt x="1869" y="876"/>
                  </a:moveTo>
                  <a:cubicBezTo>
                    <a:pt x="1752" y="1460"/>
                    <a:pt x="1460" y="1810"/>
                    <a:pt x="876" y="1810"/>
                  </a:cubicBezTo>
                  <a:cubicBezTo>
                    <a:pt x="351" y="1752"/>
                    <a:pt x="1" y="1402"/>
                    <a:pt x="1" y="818"/>
                  </a:cubicBezTo>
                  <a:cubicBezTo>
                    <a:pt x="59" y="292"/>
                    <a:pt x="409" y="1"/>
                    <a:pt x="935" y="1"/>
                  </a:cubicBezTo>
                  <a:cubicBezTo>
                    <a:pt x="1519" y="1"/>
                    <a:pt x="1752" y="351"/>
                    <a:pt x="1869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8" name="Google Shape;11758;p24"/>
            <p:cNvSpPr/>
            <p:nvPr/>
          </p:nvSpPr>
          <p:spPr>
            <a:xfrm>
              <a:off x="1926075" y="4661125"/>
              <a:ext cx="45275" cy="43825"/>
            </a:xfrm>
            <a:custGeom>
              <a:avLst/>
              <a:gdLst/>
              <a:ahLst/>
              <a:cxnLst/>
              <a:rect l="l" t="t" r="r" b="b"/>
              <a:pathLst>
                <a:path w="1811" h="1753" extrusionOk="0">
                  <a:moveTo>
                    <a:pt x="1810" y="993"/>
                  </a:moveTo>
                  <a:cubicBezTo>
                    <a:pt x="1518" y="1227"/>
                    <a:pt x="1227" y="1577"/>
                    <a:pt x="876" y="1635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293" y="1"/>
                    <a:pt x="818" y="59"/>
                  </a:cubicBezTo>
                  <a:cubicBezTo>
                    <a:pt x="1168" y="118"/>
                    <a:pt x="1460" y="410"/>
                    <a:pt x="1810" y="643"/>
                  </a:cubicBezTo>
                  <a:cubicBezTo>
                    <a:pt x="1810" y="760"/>
                    <a:pt x="1810" y="876"/>
                    <a:pt x="1810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9" name="Google Shape;11759;p24"/>
            <p:cNvSpPr/>
            <p:nvPr/>
          </p:nvSpPr>
          <p:spPr>
            <a:xfrm>
              <a:off x="5117475" y="493475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2"/>
                  </a:moveTo>
                  <a:cubicBezTo>
                    <a:pt x="1519" y="1285"/>
                    <a:pt x="1227" y="1635"/>
                    <a:pt x="877" y="1694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351" y="1"/>
                    <a:pt x="818" y="59"/>
                  </a:cubicBezTo>
                  <a:cubicBezTo>
                    <a:pt x="1168" y="118"/>
                    <a:pt x="1460" y="468"/>
                    <a:pt x="1810" y="701"/>
                  </a:cubicBezTo>
                  <a:cubicBezTo>
                    <a:pt x="1810" y="818"/>
                    <a:pt x="1810" y="935"/>
                    <a:pt x="1810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0" name="Google Shape;11760;p24"/>
            <p:cNvSpPr/>
            <p:nvPr/>
          </p:nvSpPr>
          <p:spPr>
            <a:xfrm>
              <a:off x="6096650" y="1472650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1"/>
                  </a:moveTo>
                  <a:cubicBezTo>
                    <a:pt x="1460" y="1285"/>
                    <a:pt x="1226" y="1635"/>
                    <a:pt x="876" y="1693"/>
                  </a:cubicBezTo>
                  <a:cubicBezTo>
                    <a:pt x="351" y="1752"/>
                    <a:pt x="1" y="1401"/>
                    <a:pt x="1" y="876"/>
                  </a:cubicBezTo>
                  <a:cubicBezTo>
                    <a:pt x="1" y="351"/>
                    <a:pt x="351" y="0"/>
                    <a:pt x="818" y="59"/>
                  </a:cubicBezTo>
                  <a:cubicBezTo>
                    <a:pt x="1168" y="117"/>
                    <a:pt x="1460" y="467"/>
                    <a:pt x="1810" y="701"/>
                  </a:cubicBezTo>
                  <a:lnTo>
                    <a:pt x="1810" y="105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1" name="Google Shape;11761;p24"/>
            <p:cNvSpPr/>
            <p:nvPr/>
          </p:nvSpPr>
          <p:spPr>
            <a:xfrm>
              <a:off x="6098100" y="4173750"/>
              <a:ext cx="37975" cy="42325"/>
            </a:xfrm>
            <a:custGeom>
              <a:avLst/>
              <a:gdLst/>
              <a:ahLst/>
              <a:cxnLst/>
              <a:rect l="l" t="t" r="r" b="b"/>
              <a:pathLst>
                <a:path w="1519" h="1693" extrusionOk="0">
                  <a:moveTo>
                    <a:pt x="643" y="1693"/>
                  </a:moveTo>
                  <a:cubicBezTo>
                    <a:pt x="410" y="1401"/>
                    <a:pt x="1" y="1051"/>
                    <a:pt x="59" y="817"/>
                  </a:cubicBezTo>
                  <a:cubicBezTo>
                    <a:pt x="118" y="526"/>
                    <a:pt x="526" y="117"/>
                    <a:pt x="818" y="59"/>
                  </a:cubicBezTo>
                  <a:cubicBezTo>
                    <a:pt x="993" y="0"/>
                    <a:pt x="1460" y="467"/>
                    <a:pt x="1460" y="759"/>
                  </a:cubicBezTo>
                  <a:cubicBezTo>
                    <a:pt x="1519" y="1051"/>
                    <a:pt x="1168" y="1343"/>
                    <a:pt x="993" y="1635"/>
                  </a:cubicBezTo>
                  <a:cubicBezTo>
                    <a:pt x="876" y="1635"/>
                    <a:pt x="760" y="1635"/>
                    <a:pt x="643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2" name="Google Shape;11762;p24"/>
            <p:cNvSpPr/>
            <p:nvPr/>
          </p:nvSpPr>
          <p:spPr>
            <a:xfrm>
              <a:off x="1196450" y="2212500"/>
              <a:ext cx="40875" cy="37950"/>
            </a:xfrm>
            <a:custGeom>
              <a:avLst/>
              <a:gdLst/>
              <a:ahLst/>
              <a:cxnLst/>
              <a:rect l="l" t="t" r="r" b="b"/>
              <a:pathLst>
                <a:path w="1635" h="1518" extrusionOk="0">
                  <a:moveTo>
                    <a:pt x="1635" y="934"/>
                  </a:moveTo>
                  <a:cubicBezTo>
                    <a:pt x="1285" y="1109"/>
                    <a:pt x="993" y="1518"/>
                    <a:pt x="701" y="1460"/>
                  </a:cubicBezTo>
                  <a:cubicBezTo>
                    <a:pt x="409" y="1401"/>
                    <a:pt x="59" y="993"/>
                    <a:pt x="0" y="701"/>
                  </a:cubicBezTo>
                  <a:cubicBezTo>
                    <a:pt x="0" y="467"/>
                    <a:pt x="467" y="0"/>
                    <a:pt x="701" y="0"/>
                  </a:cubicBezTo>
                  <a:cubicBezTo>
                    <a:pt x="993" y="0"/>
                    <a:pt x="1343" y="350"/>
                    <a:pt x="1635" y="584"/>
                  </a:cubicBezTo>
                  <a:lnTo>
                    <a:pt x="1635" y="934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3" name="Google Shape;11763;p24"/>
            <p:cNvSpPr/>
            <p:nvPr/>
          </p:nvSpPr>
          <p:spPr>
            <a:xfrm>
              <a:off x="6346175" y="1970250"/>
              <a:ext cx="40900" cy="36525"/>
            </a:xfrm>
            <a:custGeom>
              <a:avLst/>
              <a:gdLst/>
              <a:ahLst/>
              <a:cxnLst/>
              <a:rect l="l" t="t" r="r" b="b"/>
              <a:pathLst>
                <a:path w="1636" h="1461" extrusionOk="0">
                  <a:moveTo>
                    <a:pt x="1577" y="935"/>
                  </a:moveTo>
                  <a:cubicBezTo>
                    <a:pt x="1285" y="1110"/>
                    <a:pt x="935" y="1460"/>
                    <a:pt x="701" y="1402"/>
                  </a:cubicBezTo>
                  <a:cubicBezTo>
                    <a:pt x="409" y="1402"/>
                    <a:pt x="59" y="935"/>
                    <a:pt x="1" y="643"/>
                  </a:cubicBezTo>
                  <a:cubicBezTo>
                    <a:pt x="1" y="468"/>
                    <a:pt x="468" y="1"/>
                    <a:pt x="701" y="1"/>
                  </a:cubicBezTo>
                  <a:cubicBezTo>
                    <a:pt x="993" y="1"/>
                    <a:pt x="1285" y="351"/>
                    <a:pt x="1635" y="526"/>
                  </a:cubicBezTo>
                  <a:cubicBezTo>
                    <a:pt x="1635" y="643"/>
                    <a:pt x="1635" y="818"/>
                    <a:pt x="1577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4" name="Google Shape;11764;p24"/>
            <p:cNvSpPr/>
            <p:nvPr/>
          </p:nvSpPr>
          <p:spPr>
            <a:xfrm>
              <a:off x="1685300" y="4417450"/>
              <a:ext cx="37975" cy="40875"/>
            </a:xfrm>
            <a:custGeom>
              <a:avLst/>
              <a:gdLst/>
              <a:ahLst/>
              <a:cxnLst/>
              <a:rect l="l" t="t" r="r" b="b"/>
              <a:pathLst>
                <a:path w="1519" h="1635" extrusionOk="0">
                  <a:moveTo>
                    <a:pt x="935" y="0"/>
                  </a:moveTo>
                  <a:cubicBezTo>
                    <a:pt x="1110" y="292"/>
                    <a:pt x="1518" y="642"/>
                    <a:pt x="1460" y="876"/>
                  </a:cubicBezTo>
                  <a:cubicBezTo>
                    <a:pt x="1401" y="1167"/>
                    <a:pt x="993" y="1576"/>
                    <a:pt x="701" y="1576"/>
                  </a:cubicBezTo>
                  <a:cubicBezTo>
                    <a:pt x="468" y="1634"/>
                    <a:pt x="59" y="1167"/>
                    <a:pt x="1" y="934"/>
                  </a:cubicBezTo>
                  <a:cubicBezTo>
                    <a:pt x="1" y="642"/>
                    <a:pt x="351" y="292"/>
                    <a:pt x="584" y="0"/>
                  </a:cubicBezTo>
                  <a:lnTo>
                    <a:pt x="935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5" name="Google Shape;11765;p24"/>
            <p:cNvSpPr/>
            <p:nvPr/>
          </p:nvSpPr>
          <p:spPr>
            <a:xfrm>
              <a:off x="4630100" y="246875"/>
              <a:ext cx="37950" cy="40875"/>
            </a:xfrm>
            <a:custGeom>
              <a:avLst/>
              <a:gdLst/>
              <a:ahLst/>
              <a:cxnLst/>
              <a:rect l="l" t="t" r="r" b="b"/>
              <a:pathLst>
                <a:path w="1518" h="1635" extrusionOk="0">
                  <a:moveTo>
                    <a:pt x="934" y="0"/>
                  </a:moveTo>
                  <a:cubicBezTo>
                    <a:pt x="1109" y="292"/>
                    <a:pt x="1518" y="642"/>
                    <a:pt x="1459" y="876"/>
                  </a:cubicBezTo>
                  <a:cubicBezTo>
                    <a:pt x="1401" y="1168"/>
                    <a:pt x="993" y="1576"/>
                    <a:pt x="701" y="1576"/>
                  </a:cubicBezTo>
                  <a:cubicBezTo>
                    <a:pt x="526" y="1635"/>
                    <a:pt x="59" y="1168"/>
                    <a:pt x="59" y="934"/>
                  </a:cubicBezTo>
                  <a:cubicBezTo>
                    <a:pt x="0" y="584"/>
                    <a:pt x="350" y="292"/>
                    <a:pt x="584" y="0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6" name="Google Shape;11766;p24"/>
            <p:cNvSpPr/>
            <p:nvPr/>
          </p:nvSpPr>
          <p:spPr>
            <a:xfrm>
              <a:off x="2175625" y="4910675"/>
              <a:ext cx="36500" cy="40875"/>
            </a:xfrm>
            <a:custGeom>
              <a:avLst/>
              <a:gdLst/>
              <a:ahLst/>
              <a:cxnLst/>
              <a:rect l="l" t="t" r="r" b="b"/>
              <a:pathLst>
                <a:path w="1460" h="1635" extrusionOk="0">
                  <a:moveTo>
                    <a:pt x="584" y="1635"/>
                  </a:moveTo>
                  <a:cubicBezTo>
                    <a:pt x="350" y="1343"/>
                    <a:pt x="0" y="1051"/>
                    <a:pt x="0" y="759"/>
                  </a:cubicBezTo>
                  <a:cubicBezTo>
                    <a:pt x="58" y="467"/>
                    <a:pt x="467" y="59"/>
                    <a:pt x="759" y="59"/>
                  </a:cubicBezTo>
                  <a:cubicBezTo>
                    <a:pt x="934" y="0"/>
                    <a:pt x="1401" y="467"/>
                    <a:pt x="1459" y="701"/>
                  </a:cubicBezTo>
                  <a:cubicBezTo>
                    <a:pt x="1459" y="993"/>
                    <a:pt x="1109" y="1343"/>
                    <a:pt x="934" y="1635"/>
                  </a:cubicBezTo>
                  <a:cubicBezTo>
                    <a:pt x="817" y="1635"/>
                    <a:pt x="701" y="1635"/>
                    <a:pt x="584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7" name="Google Shape;11767;p24"/>
            <p:cNvSpPr/>
            <p:nvPr/>
          </p:nvSpPr>
          <p:spPr>
            <a:xfrm>
              <a:off x="4379100" y="5399525"/>
              <a:ext cx="40875" cy="36500"/>
            </a:xfrm>
            <a:custGeom>
              <a:avLst/>
              <a:gdLst/>
              <a:ahLst/>
              <a:cxnLst/>
              <a:rect l="l" t="t" r="r" b="b"/>
              <a:pathLst>
                <a:path w="1635" h="1460" extrusionOk="0">
                  <a:moveTo>
                    <a:pt x="59" y="526"/>
                  </a:moveTo>
                  <a:cubicBezTo>
                    <a:pt x="351" y="351"/>
                    <a:pt x="701" y="0"/>
                    <a:pt x="993" y="59"/>
                  </a:cubicBezTo>
                  <a:cubicBezTo>
                    <a:pt x="1226" y="117"/>
                    <a:pt x="1576" y="526"/>
                    <a:pt x="1635" y="818"/>
                  </a:cubicBezTo>
                  <a:cubicBezTo>
                    <a:pt x="1635" y="1051"/>
                    <a:pt x="1168" y="1460"/>
                    <a:pt x="876" y="1460"/>
                  </a:cubicBezTo>
                  <a:cubicBezTo>
                    <a:pt x="584" y="1460"/>
                    <a:pt x="292" y="1109"/>
                    <a:pt x="0" y="876"/>
                  </a:cubicBezTo>
                  <a:cubicBezTo>
                    <a:pt x="0" y="759"/>
                    <a:pt x="59" y="642"/>
                    <a:pt x="59" y="5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8" name="Google Shape;11768;p24"/>
            <p:cNvSpPr/>
            <p:nvPr/>
          </p:nvSpPr>
          <p:spPr>
            <a:xfrm>
              <a:off x="2422225" y="497850"/>
              <a:ext cx="43800" cy="35050"/>
            </a:xfrm>
            <a:custGeom>
              <a:avLst/>
              <a:gdLst/>
              <a:ahLst/>
              <a:cxnLst/>
              <a:rect l="l" t="t" r="r" b="b"/>
              <a:pathLst>
                <a:path w="1752" h="1402" extrusionOk="0">
                  <a:moveTo>
                    <a:pt x="1752" y="701"/>
                  </a:moveTo>
                  <a:cubicBezTo>
                    <a:pt x="1285" y="1052"/>
                    <a:pt x="993" y="1402"/>
                    <a:pt x="759" y="1402"/>
                  </a:cubicBezTo>
                  <a:cubicBezTo>
                    <a:pt x="468" y="1402"/>
                    <a:pt x="234" y="993"/>
                    <a:pt x="1" y="760"/>
                  </a:cubicBezTo>
                  <a:cubicBezTo>
                    <a:pt x="234" y="468"/>
                    <a:pt x="409" y="59"/>
                    <a:pt x="701" y="59"/>
                  </a:cubicBezTo>
                  <a:cubicBezTo>
                    <a:pt x="935" y="1"/>
                    <a:pt x="1285" y="351"/>
                    <a:pt x="1752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9" name="Google Shape;11769;p24"/>
            <p:cNvSpPr/>
            <p:nvPr/>
          </p:nvSpPr>
          <p:spPr>
            <a:xfrm>
              <a:off x="1203750" y="3439725"/>
              <a:ext cx="27750" cy="36525"/>
            </a:xfrm>
            <a:custGeom>
              <a:avLst/>
              <a:gdLst/>
              <a:ahLst/>
              <a:cxnLst/>
              <a:rect l="l" t="t" r="r" b="b"/>
              <a:pathLst>
                <a:path w="1110" h="1461" extrusionOk="0">
                  <a:moveTo>
                    <a:pt x="351" y="1402"/>
                  </a:moveTo>
                  <a:cubicBezTo>
                    <a:pt x="234" y="1110"/>
                    <a:pt x="59" y="818"/>
                    <a:pt x="0" y="526"/>
                  </a:cubicBezTo>
                  <a:cubicBezTo>
                    <a:pt x="0" y="351"/>
                    <a:pt x="234" y="176"/>
                    <a:pt x="409" y="1"/>
                  </a:cubicBezTo>
                  <a:cubicBezTo>
                    <a:pt x="642" y="234"/>
                    <a:pt x="993" y="409"/>
                    <a:pt x="1051" y="701"/>
                  </a:cubicBezTo>
                  <a:cubicBezTo>
                    <a:pt x="1109" y="876"/>
                    <a:pt x="818" y="1168"/>
                    <a:pt x="642" y="1460"/>
                  </a:cubicBezTo>
                  <a:cubicBezTo>
                    <a:pt x="526" y="1460"/>
                    <a:pt x="467" y="1402"/>
                    <a:pt x="351" y="14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0" name="Google Shape;11770;p24"/>
            <p:cNvSpPr/>
            <p:nvPr/>
          </p:nvSpPr>
          <p:spPr>
            <a:xfrm>
              <a:off x="3159150" y="5402450"/>
              <a:ext cx="42350" cy="27750"/>
            </a:xfrm>
            <a:custGeom>
              <a:avLst/>
              <a:gdLst/>
              <a:ahLst/>
              <a:cxnLst/>
              <a:rect l="l" t="t" r="r" b="b"/>
              <a:pathLst>
                <a:path w="1694" h="1110" extrusionOk="0">
                  <a:moveTo>
                    <a:pt x="1694" y="642"/>
                  </a:moveTo>
                  <a:cubicBezTo>
                    <a:pt x="1285" y="876"/>
                    <a:pt x="1051" y="1109"/>
                    <a:pt x="876" y="1051"/>
                  </a:cubicBezTo>
                  <a:cubicBezTo>
                    <a:pt x="584" y="992"/>
                    <a:pt x="293" y="759"/>
                    <a:pt x="1" y="584"/>
                  </a:cubicBezTo>
                  <a:cubicBezTo>
                    <a:pt x="234" y="409"/>
                    <a:pt x="468" y="0"/>
                    <a:pt x="701" y="0"/>
                  </a:cubicBezTo>
                  <a:cubicBezTo>
                    <a:pt x="935" y="0"/>
                    <a:pt x="1227" y="350"/>
                    <a:pt x="1635" y="64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1" name="Google Shape;11771;p24"/>
            <p:cNvSpPr/>
            <p:nvPr/>
          </p:nvSpPr>
          <p:spPr>
            <a:xfrm>
              <a:off x="2914000" y="258550"/>
              <a:ext cx="36500" cy="26275"/>
            </a:xfrm>
            <a:custGeom>
              <a:avLst/>
              <a:gdLst/>
              <a:ahLst/>
              <a:cxnLst/>
              <a:rect l="l" t="t" r="r" b="b"/>
              <a:pathLst>
                <a:path w="1460" h="1051" extrusionOk="0">
                  <a:moveTo>
                    <a:pt x="1460" y="0"/>
                  </a:moveTo>
                  <a:cubicBezTo>
                    <a:pt x="1285" y="467"/>
                    <a:pt x="1226" y="759"/>
                    <a:pt x="1051" y="934"/>
                  </a:cubicBezTo>
                  <a:cubicBezTo>
                    <a:pt x="876" y="1051"/>
                    <a:pt x="526" y="1051"/>
                    <a:pt x="292" y="992"/>
                  </a:cubicBezTo>
                  <a:cubicBezTo>
                    <a:pt x="176" y="934"/>
                    <a:pt x="117" y="701"/>
                    <a:pt x="1" y="584"/>
                  </a:cubicBezTo>
                  <a:cubicBezTo>
                    <a:pt x="176" y="467"/>
                    <a:pt x="351" y="350"/>
                    <a:pt x="584" y="234"/>
                  </a:cubicBezTo>
                  <a:cubicBezTo>
                    <a:pt x="759" y="175"/>
                    <a:pt x="993" y="117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2" name="Google Shape;11772;p24"/>
            <p:cNvSpPr/>
            <p:nvPr/>
          </p:nvSpPr>
          <p:spPr>
            <a:xfrm>
              <a:off x="6349100" y="3686350"/>
              <a:ext cx="24825" cy="33575"/>
            </a:xfrm>
            <a:custGeom>
              <a:avLst/>
              <a:gdLst/>
              <a:ahLst/>
              <a:cxnLst/>
              <a:rect l="l" t="t" r="r" b="b"/>
              <a:pathLst>
                <a:path w="993" h="1343" extrusionOk="0">
                  <a:moveTo>
                    <a:pt x="993" y="0"/>
                  </a:moveTo>
                  <a:cubicBezTo>
                    <a:pt x="935" y="351"/>
                    <a:pt x="876" y="526"/>
                    <a:pt x="818" y="759"/>
                  </a:cubicBezTo>
                  <a:cubicBezTo>
                    <a:pt x="701" y="934"/>
                    <a:pt x="526" y="1109"/>
                    <a:pt x="409" y="1343"/>
                  </a:cubicBezTo>
                  <a:cubicBezTo>
                    <a:pt x="292" y="1168"/>
                    <a:pt x="1" y="1051"/>
                    <a:pt x="1" y="876"/>
                  </a:cubicBezTo>
                  <a:cubicBezTo>
                    <a:pt x="1" y="584"/>
                    <a:pt x="117" y="292"/>
                    <a:pt x="292" y="117"/>
                  </a:cubicBezTo>
                  <a:cubicBezTo>
                    <a:pt x="409" y="0"/>
                    <a:pt x="643" y="59"/>
                    <a:pt x="9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912980335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Title only 2">
    <p:spTree>
      <p:nvGrpSpPr>
        <p:cNvPr id="1" name="Shape 117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774" name="Google Shape;11774;p25"/>
          <p:cNvPicPr preferRelativeResize="0"/>
          <p:nvPr/>
        </p:nvPicPr>
        <p:blipFill rotWithShape="1">
          <a:blip r:embed="rId2">
            <a:alphaModFix/>
          </a:blip>
          <a:srcRect l="21453" r="19185"/>
          <a:stretch/>
        </p:blipFill>
        <p:spPr>
          <a:xfrm flipH="1">
            <a:off x="-33700" y="-2353651"/>
            <a:ext cx="9386527" cy="40992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1775" name="Google Shape;11775;p25"/>
          <p:cNvPicPr preferRelativeResize="0"/>
          <p:nvPr/>
        </p:nvPicPr>
        <p:blipFill rotWithShape="1">
          <a:blip r:embed="rId2">
            <a:alphaModFix/>
          </a:blip>
          <a:srcRect l="21453" r="19185"/>
          <a:stretch/>
        </p:blipFill>
        <p:spPr>
          <a:xfrm rot="937197">
            <a:off x="-3030575" y="3213449"/>
            <a:ext cx="9386527" cy="40992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1776" name="Google Shape;11776;p25"/>
          <p:cNvGrpSpPr/>
          <p:nvPr/>
        </p:nvGrpSpPr>
        <p:grpSpPr>
          <a:xfrm>
            <a:off x="-2353445" y="-1548917"/>
            <a:ext cx="3771167" cy="3771167"/>
            <a:chOff x="1190625" y="238125"/>
            <a:chExt cx="5205200" cy="5205200"/>
          </a:xfrm>
        </p:grpSpPr>
        <p:sp>
          <p:nvSpPr>
            <p:cNvPr id="11777" name="Google Shape;11777;p25"/>
            <p:cNvSpPr/>
            <p:nvPr/>
          </p:nvSpPr>
          <p:spPr>
            <a:xfrm>
              <a:off x="3537100" y="2352575"/>
              <a:ext cx="739875" cy="745725"/>
            </a:xfrm>
            <a:custGeom>
              <a:avLst/>
              <a:gdLst/>
              <a:ahLst/>
              <a:cxnLst/>
              <a:rect l="l" t="t" r="r" b="b"/>
              <a:pathLst>
                <a:path w="29595" h="29829" extrusionOk="0">
                  <a:moveTo>
                    <a:pt x="19963" y="23699"/>
                  </a:moveTo>
                  <a:cubicBezTo>
                    <a:pt x="20956" y="20839"/>
                    <a:pt x="23057" y="19438"/>
                    <a:pt x="25509" y="19847"/>
                  </a:cubicBezTo>
                  <a:cubicBezTo>
                    <a:pt x="27785" y="20197"/>
                    <a:pt x="29478" y="22123"/>
                    <a:pt x="29536" y="24400"/>
                  </a:cubicBezTo>
                  <a:cubicBezTo>
                    <a:pt x="29595" y="26793"/>
                    <a:pt x="28077" y="28777"/>
                    <a:pt x="25684" y="29303"/>
                  </a:cubicBezTo>
                  <a:cubicBezTo>
                    <a:pt x="23232" y="29828"/>
                    <a:pt x="21189" y="28544"/>
                    <a:pt x="19963" y="25625"/>
                  </a:cubicBezTo>
                  <a:cubicBezTo>
                    <a:pt x="19146" y="28135"/>
                    <a:pt x="17512" y="29595"/>
                    <a:pt x="14768" y="29536"/>
                  </a:cubicBezTo>
                  <a:cubicBezTo>
                    <a:pt x="12609" y="29536"/>
                    <a:pt x="11266" y="28369"/>
                    <a:pt x="10040" y="25567"/>
                  </a:cubicBezTo>
                  <a:cubicBezTo>
                    <a:pt x="9690" y="26910"/>
                    <a:pt x="8990" y="27960"/>
                    <a:pt x="7881" y="28661"/>
                  </a:cubicBezTo>
                  <a:cubicBezTo>
                    <a:pt x="6830" y="29420"/>
                    <a:pt x="5604" y="29711"/>
                    <a:pt x="4320" y="29478"/>
                  </a:cubicBezTo>
                  <a:cubicBezTo>
                    <a:pt x="2044" y="29069"/>
                    <a:pt x="409" y="27201"/>
                    <a:pt x="234" y="25042"/>
                  </a:cubicBezTo>
                  <a:cubicBezTo>
                    <a:pt x="59" y="22532"/>
                    <a:pt x="1402" y="20664"/>
                    <a:pt x="4145" y="19672"/>
                  </a:cubicBezTo>
                  <a:cubicBezTo>
                    <a:pt x="1518" y="18796"/>
                    <a:pt x="1" y="17103"/>
                    <a:pt x="176" y="14243"/>
                  </a:cubicBezTo>
                  <a:cubicBezTo>
                    <a:pt x="351" y="12200"/>
                    <a:pt x="1577" y="10741"/>
                    <a:pt x="4203" y="9749"/>
                  </a:cubicBezTo>
                  <a:cubicBezTo>
                    <a:pt x="2744" y="9340"/>
                    <a:pt x="1635" y="8581"/>
                    <a:pt x="993" y="7355"/>
                  </a:cubicBezTo>
                  <a:cubicBezTo>
                    <a:pt x="293" y="6071"/>
                    <a:pt x="176" y="4787"/>
                    <a:pt x="643" y="3445"/>
                  </a:cubicBezTo>
                  <a:cubicBezTo>
                    <a:pt x="1343" y="1285"/>
                    <a:pt x="3386" y="1"/>
                    <a:pt x="5721" y="234"/>
                  </a:cubicBezTo>
                  <a:cubicBezTo>
                    <a:pt x="7822" y="409"/>
                    <a:pt x="9632" y="2161"/>
                    <a:pt x="9924" y="4320"/>
                  </a:cubicBezTo>
                  <a:cubicBezTo>
                    <a:pt x="10274" y="6713"/>
                    <a:pt x="8990" y="8640"/>
                    <a:pt x="6130" y="9807"/>
                  </a:cubicBezTo>
                  <a:cubicBezTo>
                    <a:pt x="8114" y="10332"/>
                    <a:pt x="9457" y="11558"/>
                    <a:pt x="10040" y="13660"/>
                  </a:cubicBezTo>
                  <a:cubicBezTo>
                    <a:pt x="10683" y="11617"/>
                    <a:pt x="11908" y="10332"/>
                    <a:pt x="13893" y="9749"/>
                  </a:cubicBezTo>
                  <a:cubicBezTo>
                    <a:pt x="11091" y="8581"/>
                    <a:pt x="9807" y="6538"/>
                    <a:pt x="10274" y="4087"/>
                  </a:cubicBezTo>
                  <a:cubicBezTo>
                    <a:pt x="10741" y="1752"/>
                    <a:pt x="12784" y="118"/>
                    <a:pt x="15177" y="176"/>
                  </a:cubicBezTo>
                  <a:cubicBezTo>
                    <a:pt x="17395" y="234"/>
                    <a:pt x="19380" y="1869"/>
                    <a:pt x="19788" y="4087"/>
                  </a:cubicBezTo>
                  <a:cubicBezTo>
                    <a:pt x="20197" y="6597"/>
                    <a:pt x="18913" y="8698"/>
                    <a:pt x="16111" y="9749"/>
                  </a:cubicBezTo>
                  <a:cubicBezTo>
                    <a:pt x="18096" y="10332"/>
                    <a:pt x="19380" y="11617"/>
                    <a:pt x="19963" y="13660"/>
                  </a:cubicBezTo>
                  <a:cubicBezTo>
                    <a:pt x="20430" y="12259"/>
                    <a:pt x="21131" y="11266"/>
                    <a:pt x="22240" y="10566"/>
                  </a:cubicBezTo>
                  <a:cubicBezTo>
                    <a:pt x="23349" y="9924"/>
                    <a:pt x="24575" y="9749"/>
                    <a:pt x="25859" y="10041"/>
                  </a:cubicBezTo>
                  <a:cubicBezTo>
                    <a:pt x="28135" y="10566"/>
                    <a:pt x="29595" y="12492"/>
                    <a:pt x="29536" y="14827"/>
                  </a:cubicBezTo>
                  <a:cubicBezTo>
                    <a:pt x="29536" y="17103"/>
                    <a:pt x="27902" y="19030"/>
                    <a:pt x="25684" y="19438"/>
                  </a:cubicBezTo>
                  <a:cubicBezTo>
                    <a:pt x="23232" y="19964"/>
                    <a:pt x="21248" y="18738"/>
                    <a:pt x="19963" y="15878"/>
                  </a:cubicBezTo>
                  <a:cubicBezTo>
                    <a:pt x="19380" y="17804"/>
                    <a:pt x="18154" y="19030"/>
                    <a:pt x="16111" y="19672"/>
                  </a:cubicBezTo>
                  <a:cubicBezTo>
                    <a:pt x="18154" y="20314"/>
                    <a:pt x="19380" y="21598"/>
                    <a:pt x="19963" y="23641"/>
                  </a:cubicBezTo>
                  <a:close/>
                  <a:moveTo>
                    <a:pt x="10040" y="23758"/>
                  </a:moveTo>
                  <a:cubicBezTo>
                    <a:pt x="10624" y="21598"/>
                    <a:pt x="11850" y="20314"/>
                    <a:pt x="13951" y="19672"/>
                  </a:cubicBezTo>
                  <a:cubicBezTo>
                    <a:pt x="11908" y="19088"/>
                    <a:pt x="10683" y="17804"/>
                    <a:pt x="10040" y="15819"/>
                  </a:cubicBezTo>
                  <a:cubicBezTo>
                    <a:pt x="9398" y="17921"/>
                    <a:pt x="8114" y="19088"/>
                    <a:pt x="6013" y="19672"/>
                  </a:cubicBezTo>
                  <a:cubicBezTo>
                    <a:pt x="8173" y="20255"/>
                    <a:pt x="9457" y="21540"/>
                    <a:pt x="10040" y="237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8" name="Google Shape;11778;p25"/>
            <p:cNvSpPr/>
            <p:nvPr/>
          </p:nvSpPr>
          <p:spPr>
            <a:xfrm>
              <a:off x="3793925" y="3092425"/>
              <a:ext cx="237900" cy="240800"/>
            </a:xfrm>
            <a:custGeom>
              <a:avLst/>
              <a:gdLst/>
              <a:ahLst/>
              <a:cxnLst/>
              <a:rect l="l" t="t" r="r" b="b"/>
              <a:pathLst>
                <a:path w="9516" h="9632" extrusionOk="0">
                  <a:moveTo>
                    <a:pt x="4729" y="9632"/>
                  </a:moveTo>
                  <a:cubicBezTo>
                    <a:pt x="2102" y="9632"/>
                    <a:pt x="1" y="7414"/>
                    <a:pt x="1" y="4845"/>
                  </a:cubicBezTo>
                  <a:cubicBezTo>
                    <a:pt x="1" y="2277"/>
                    <a:pt x="2219" y="1"/>
                    <a:pt x="4787" y="59"/>
                  </a:cubicBezTo>
                  <a:cubicBezTo>
                    <a:pt x="7356" y="117"/>
                    <a:pt x="9515" y="2335"/>
                    <a:pt x="9515" y="4904"/>
                  </a:cubicBezTo>
                  <a:cubicBezTo>
                    <a:pt x="9515" y="7472"/>
                    <a:pt x="7356" y="9632"/>
                    <a:pt x="4729" y="963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9" name="Google Shape;11779;p25"/>
            <p:cNvSpPr/>
            <p:nvPr/>
          </p:nvSpPr>
          <p:spPr>
            <a:xfrm>
              <a:off x="3300700" y="2600650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729" y="9574"/>
                  </a:moveTo>
                  <a:cubicBezTo>
                    <a:pt x="2102" y="9574"/>
                    <a:pt x="1" y="7414"/>
                    <a:pt x="1" y="4787"/>
                  </a:cubicBezTo>
                  <a:cubicBezTo>
                    <a:pt x="1" y="2161"/>
                    <a:pt x="2160" y="1"/>
                    <a:pt x="4729" y="59"/>
                  </a:cubicBezTo>
                  <a:cubicBezTo>
                    <a:pt x="7355" y="59"/>
                    <a:pt x="9573" y="2277"/>
                    <a:pt x="9515" y="4846"/>
                  </a:cubicBezTo>
                  <a:cubicBezTo>
                    <a:pt x="9515" y="7414"/>
                    <a:pt x="7297" y="9574"/>
                    <a:pt x="4729" y="957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0" name="Google Shape;11780;p25"/>
            <p:cNvSpPr/>
            <p:nvPr/>
          </p:nvSpPr>
          <p:spPr>
            <a:xfrm>
              <a:off x="3547325" y="3093900"/>
              <a:ext cx="237875" cy="239325"/>
            </a:xfrm>
            <a:custGeom>
              <a:avLst/>
              <a:gdLst/>
              <a:ahLst/>
              <a:cxnLst/>
              <a:rect l="l" t="t" r="r" b="b"/>
              <a:pathLst>
                <a:path w="9515" h="9573" extrusionOk="0">
                  <a:moveTo>
                    <a:pt x="9515" y="4786"/>
                  </a:moveTo>
                  <a:cubicBezTo>
                    <a:pt x="9515" y="7355"/>
                    <a:pt x="7355" y="9573"/>
                    <a:pt x="4728" y="9573"/>
                  </a:cubicBezTo>
                  <a:cubicBezTo>
                    <a:pt x="2160" y="9573"/>
                    <a:pt x="0" y="7355"/>
                    <a:pt x="0" y="4786"/>
                  </a:cubicBezTo>
                  <a:cubicBezTo>
                    <a:pt x="59" y="2218"/>
                    <a:pt x="2160" y="58"/>
                    <a:pt x="4728" y="58"/>
                  </a:cubicBezTo>
                  <a:cubicBezTo>
                    <a:pt x="7297" y="0"/>
                    <a:pt x="9515" y="2218"/>
                    <a:pt x="9515" y="47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1" name="Google Shape;11781;p25"/>
            <p:cNvSpPr/>
            <p:nvPr/>
          </p:nvSpPr>
          <p:spPr>
            <a:xfrm>
              <a:off x="3299250" y="2848725"/>
              <a:ext cx="239350" cy="237900"/>
            </a:xfrm>
            <a:custGeom>
              <a:avLst/>
              <a:gdLst/>
              <a:ahLst/>
              <a:cxnLst/>
              <a:rect l="l" t="t" r="r" b="b"/>
              <a:pathLst>
                <a:path w="9574" h="9516" extrusionOk="0">
                  <a:moveTo>
                    <a:pt x="9573" y="4729"/>
                  </a:moveTo>
                  <a:cubicBezTo>
                    <a:pt x="9573" y="7355"/>
                    <a:pt x="7355" y="9515"/>
                    <a:pt x="4787" y="9515"/>
                  </a:cubicBezTo>
                  <a:cubicBezTo>
                    <a:pt x="2160" y="9457"/>
                    <a:pt x="0" y="7297"/>
                    <a:pt x="59" y="4729"/>
                  </a:cubicBezTo>
                  <a:cubicBezTo>
                    <a:pt x="117" y="2102"/>
                    <a:pt x="2218" y="1"/>
                    <a:pt x="4787" y="1"/>
                  </a:cubicBezTo>
                  <a:cubicBezTo>
                    <a:pt x="7355" y="1"/>
                    <a:pt x="9573" y="2160"/>
                    <a:pt x="957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2" name="Google Shape;11782;p25"/>
            <p:cNvSpPr/>
            <p:nvPr/>
          </p:nvSpPr>
          <p:spPr>
            <a:xfrm>
              <a:off x="4036175" y="2358425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904" y="59"/>
                  </a:moveTo>
                  <a:cubicBezTo>
                    <a:pt x="7530" y="175"/>
                    <a:pt x="9573" y="2277"/>
                    <a:pt x="9456" y="4903"/>
                  </a:cubicBezTo>
                  <a:cubicBezTo>
                    <a:pt x="9398" y="7530"/>
                    <a:pt x="7238" y="9573"/>
                    <a:pt x="4670" y="9456"/>
                  </a:cubicBezTo>
                  <a:cubicBezTo>
                    <a:pt x="2043" y="9398"/>
                    <a:pt x="0" y="7238"/>
                    <a:pt x="59" y="4670"/>
                  </a:cubicBezTo>
                  <a:cubicBezTo>
                    <a:pt x="176" y="2043"/>
                    <a:pt x="2277" y="0"/>
                    <a:pt x="490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3" name="Google Shape;11783;p25"/>
            <p:cNvSpPr/>
            <p:nvPr/>
          </p:nvSpPr>
          <p:spPr>
            <a:xfrm>
              <a:off x="4039100" y="3098275"/>
              <a:ext cx="232050" cy="232050"/>
            </a:xfrm>
            <a:custGeom>
              <a:avLst/>
              <a:gdLst/>
              <a:ahLst/>
              <a:cxnLst/>
              <a:rect l="l" t="t" r="r" b="b"/>
              <a:pathLst>
                <a:path w="9282" h="9282" extrusionOk="0">
                  <a:moveTo>
                    <a:pt x="4670" y="0"/>
                  </a:moveTo>
                  <a:cubicBezTo>
                    <a:pt x="7238" y="0"/>
                    <a:pt x="9281" y="2043"/>
                    <a:pt x="9281" y="4670"/>
                  </a:cubicBezTo>
                  <a:cubicBezTo>
                    <a:pt x="9281" y="7238"/>
                    <a:pt x="7180" y="9281"/>
                    <a:pt x="4611" y="9281"/>
                  </a:cubicBezTo>
                  <a:cubicBezTo>
                    <a:pt x="2043" y="9223"/>
                    <a:pt x="0" y="7180"/>
                    <a:pt x="0" y="4611"/>
                  </a:cubicBezTo>
                  <a:cubicBezTo>
                    <a:pt x="0" y="2043"/>
                    <a:pt x="2102" y="0"/>
                    <a:pt x="467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4" name="Google Shape;11784;p25"/>
            <p:cNvSpPr/>
            <p:nvPr/>
          </p:nvSpPr>
          <p:spPr>
            <a:xfrm>
              <a:off x="3303625" y="2361350"/>
              <a:ext cx="232050" cy="232025"/>
            </a:xfrm>
            <a:custGeom>
              <a:avLst/>
              <a:gdLst/>
              <a:ahLst/>
              <a:cxnLst/>
              <a:rect l="l" t="t" r="r" b="b"/>
              <a:pathLst>
                <a:path w="9282" h="9281" extrusionOk="0">
                  <a:moveTo>
                    <a:pt x="0" y="4670"/>
                  </a:moveTo>
                  <a:cubicBezTo>
                    <a:pt x="0" y="2101"/>
                    <a:pt x="2043" y="0"/>
                    <a:pt x="4612" y="0"/>
                  </a:cubicBezTo>
                  <a:cubicBezTo>
                    <a:pt x="7238" y="0"/>
                    <a:pt x="9281" y="2101"/>
                    <a:pt x="9281" y="4670"/>
                  </a:cubicBezTo>
                  <a:cubicBezTo>
                    <a:pt x="9223" y="7238"/>
                    <a:pt x="7180" y="9281"/>
                    <a:pt x="4670" y="9281"/>
                  </a:cubicBezTo>
                  <a:cubicBezTo>
                    <a:pt x="2043" y="9281"/>
                    <a:pt x="0" y="7238"/>
                    <a:pt x="0" y="46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5" name="Google Shape;11785;p25"/>
            <p:cNvSpPr/>
            <p:nvPr/>
          </p:nvSpPr>
          <p:spPr>
            <a:xfrm>
              <a:off x="3303625" y="3098275"/>
              <a:ext cx="232050" cy="230575"/>
            </a:xfrm>
            <a:custGeom>
              <a:avLst/>
              <a:gdLst/>
              <a:ahLst/>
              <a:cxnLst/>
              <a:rect l="l" t="t" r="r" b="b"/>
              <a:pathLst>
                <a:path w="9282" h="9223" extrusionOk="0">
                  <a:moveTo>
                    <a:pt x="4670" y="9223"/>
                  </a:moveTo>
                  <a:cubicBezTo>
                    <a:pt x="2160" y="9223"/>
                    <a:pt x="59" y="7180"/>
                    <a:pt x="59" y="4670"/>
                  </a:cubicBezTo>
                  <a:cubicBezTo>
                    <a:pt x="0" y="2160"/>
                    <a:pt x="2102" y="0"/>
                    <a:pt x="4612" y="59"/>
                  </a:cubicBezTo>
                  <a:cubicBezTo>
                    <a:pt x="7122" y="59"/>
                    <a:pt x="9165" y="2101"/>
                    <a:pt x="9223" y="4553"/>
                  </a:cubicBezTo>
                  <a:cubicBezTo>
                    <a:pt x="9281" y="7063"/>
                    <a:pt x="7180" y="9223"/>
                    <a:pt x="4670" y="922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6" name="Google Shape;11786;p25"/>
            <p:cNvSpPr/>
            <p:nvPr/>
          </p:nvSpPr>
          <p:spPr>
            <a:xfrm>
              <a:off x="3798325" y="2116175"/>
              <a:ext cx="229125" cy="230600"/>
            </a:xfrm>
            <a:custGeom>
              <a:avLst/>
              <a:gdLst/>
              <a:ahLst/>
              <a:cxnLst/>
              <a:rect l="l" t="t" r="r" b="b"/>
              <a:pathLst>
                <a:path w="9165" h="9224" extrusionOk="0">
                  <a:moveTo>
                    <a:pt x="9164" y="4612"/>
                  </a:moveTo>
                  <a:cubicBezTo>
                    <a:pt x="9164" y="7122"/>
                    <a:pt x="7063" y="9223"/>
                    <a:pt x="4553" y="9165"/>
                  </a:cubicBezTo>
                  <a:cubicBezTo>
                    <a:pt x="2043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1"/>
                  </a:cubicBezTo>
                  <a:cubicBezTo>
                    <a:pt x="7121" y="59"/>
                    <a:pt x="9164" y="2102"/>
                    <a:pt x="9164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7" name="Google Shape;11787;p25"/>
            <p:cNvSpPr/>
            <p:nvPr/>
          </p:nvSpPr>
          <p:spPr>
            <a:xfrm>
              <a:off x="4287175" y="2605025"/>
              <a:ext cx="230575" cy="230600"/>
            </a:xfrm>
            <a:custGeom>
              <a:avLst/>
              <a:gdLst/>
              <a:ahLst/>
              <a:cxnLst/>
              <a:rect l="l" t="t" r="r" b="b"/>
              <a:pathLst>
                <a:path w="9223" h="9224" extrusionOk="0">
                  <a:moveTo>
                    <a:pt x="9223" y="4612"/>
                  </a:moveTo>
                  <a:cubicBezTo>
                    <a:pt x="9223" y="7122"/>
                    <a:pt x="7063" y="9223"/>
                    <a:pt x="4553" y="9223"/>
                  </a:cubicBezTo>
                  <a:cubicBezTo>
                    <a:pt x="2101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59"/>
                  </a:cubicBezTo>
                  <a:cubicBezTo>
                    <a:pt x="7121" y="59"/>
                    <a:pt x="9164" y="2102"/>
                    <a:pt x="9223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8" name="Google Shape;11788;p25"/>
            <p:cNvSpPr/>
            <p:nvPr/>
          </p:nvSpPr>
          <p:spPr>
            <a:xfrm>
              <a:off x="4287175" y="2853100"/>
              <a:ext cx="229125" cy="229150"/>
            </a:xfrm>
            <a:custGeom>
              <a:avLst/>
              <a:gdLst/>
              <a:ahLst/>
              <a:cxnLst/>
              <a:rect l="l" t="t" r="r" b="b"/>
              <a:pathLst>
                <a:path w="9165" h="9166" extrusionOk="0">
                  <a:moveTo>
                    <a:pt x="4611" y="9165"/>
                  </a:moveTo>
                  <a:cubicBezTo>
                    <a:pt x="2101" y="9107"/>
                    <a:pt x="0" y="7064"/>
                    <a:pt x="59" y="4554"/>
                  </a:cubicBezTo>
                  <a:cubicBezTo>
                    <a:pt x="59" y="2044"/>
                    <a:pt x="2101" y="1"/>
                    <a:pt x="4611" y="1"/>
                  </a:cubicBezTo>
                  <a:cubicBezTo>
                    <a:pt x="7121" y="1"/>
                    <a:pt x="9164" y="2102"/>
                    <a:pt x="9164" y="4554"/>
                  </a:cubicBezTo>
                  <a:cubicBezTo>
                    <a:pt x="9164" y="7064"/>
                    <a:pt x="7063" y="9165"/>
                    <a:pt x="4611" y="91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9" name="Google Shape;11789;p25"/>
            <p:cNvSpPr/>
            <p:nvPr/>
          </p:nvSpPr>
          <p:spPr>
            <a:xfrm>
              <a:off x="3551700" y="2116175"/>
              <a:ext cx="229125" cy="229125"/>
            </a:xfrm>
            <a:custGeom>
              <a:avLst/>
              <a:gdLst/>
              <a:ahLst/>
              <a:cxnLst/>
              <a:rect l="l" t="t" r="r" b="b"/>
              <a:pathLst>
                <a:path w="9165" h="9165" extrusionOk="0">
                  <a:moveTo>
                    <a:pt x="9165" y="4612"/>
                  </a:moveTo>
                  <a:cubicBezTo>
                    <a:pt x="9106" y="7122"/>
                    <a:pt x="7063" y="9165"/>
                    <a:pt x="4553" y="9165"/>
                  </a:cubicBezTo>
                  <a:cubicBezTo>
                    <a:pt x="2043" y="9165"/>
                    <a:pt x="0" y="7064"/>
                    <a:pt x="0" y="4554"/>
                  </a:cubicBezTo>
                  <a:cubicBezTo>
                    <a:pt x="0" y="2044"/>
                    <a:pt x="2102" y="1"/>
                    <a:pt x="4612" y="59"/>
                  </a:cubicBezTo>
                  <a:cubicBezTo>
                    <a:pt x="7122" y="59"/>
                    <a:pt x="9165" y="2102"/>
                    <a:pt x="9165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0" name="Google Shape;11790;p25"/>
            <p:cNvSpPr/>
            <p:nvPr/>
          </p:nvSpPr>
          <p:spPr>
            <a:xfrm>
              <a:off x="3799775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7005" y="8990"/>
                    <a:pt x="4495" y="8990"/>
                  </a:cubicBezTo>
                  <a:cubicBezTo>
                    <a:pt x="1985" y="8990"/>
                    <a:pt x="0" y="7005"/>
                    <a:pt x="0" y="4495"/>
                  </a:cubicBezTo>
                  <a:cubicBezTo>
                    <a:pt x="0" y="1985"/>
                    <a:pt x="1985" y="1"/>
                    <a:pt x="4495" y="1"/>
                  </a:cubicBezTo>
                  <a:cubicBezTo>
                    <a:pt x="7005" y="1"/>
                    <a:pt x="8989" y="1985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1" name="Google Shape;11791;p25"/>
            <p:cNvSpPr/>
            <p:nvPr/>
          </p:nvSpPr>
          <p:spPr>
            <a:xfrm>
              <a:off x="4290075" y="236572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95"/>
                  </a:moveTo>
                  <a:cubicBezTo>
                    <a:pt x="8990" y="7005"/>
                    <a:pt x="7005" y="8989"/>
                    <a:pt x="4495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1985" y="0"/>
                    <a:pt x="4437" y="0"/>
                  </a:cubicBezTo>
                  <a:cubicBezTo>
                    <a:pt x="6947" y="0"/>
                    <a:pt x="8990" y="1985"/>
                    <a:pt x="8990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2" name="Google Shape;11792;p25"/>
            <p:cNvSpPr/>
            <p:nvPr/>
          </p:nvSpPr>
          <p:spPr>
            <a:xfrm>
              <a:off x="3553150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37"/>
                  </a:moveTo>
                  <a:cubicBezTo>
                    <a:pt x="8990" y="6947"/>
                    <a:pt x="7005" y="8990"/>
                    <a:pt x="4495" y="8990"/>
                  </a:cubicBezTo>
                  <a:cubicBezTo>
                    <a:pt x="1985" y="8990"/>
                    <a:pt x="1" y="6947"/>
                    <a:pt x="1" y="4437"/>
                  </a:cubicBezTo>
                  <a:cubicBezTo>
                    <a:pt x="1" y="1985"/>
                    <a:pt x="1985" y="1"/>
                    <a:pt x="4437" y="1"/>
                  </a:cubicBezTo>
                  <a:cubicBezTo>
                    <a:pt x="6947" y="1"/>
                    <a:pt x="8990" y="1985"/>
                    <a:pt x="8990" y="443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3" name="Google Shape;11793;p25"/>
            <p:cNvSpPr/>
            <p:nvPr/>
          </p:nvSpPr>
          <p:spPr>
            <a:xfrm>
              <a:off x="3064300" y="260795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4"/>
                  </a:moveTo>
                  <a:cubicBezTo>
                    <a:pt x="8990" y="7063"/>
                    <a:pt x="6947" y="8990"/>
                    <a:pt x="4437" y="8990"/>
                  </a:cubicBezTo>
                  <a:cubicBezTo>
                    <a:pt x="1927" y="8990"/>
                    <a:pt x="1" y="6947"/>
                    <a:pt x="1" y="4437"/>
                  </a:cubicBezTo>
                  <a:cubicBezTo>
                    <a:pt x="1" y="1985"/>
                    <a:pt x="2044" y="1"/>
                    <a:pt x="4495" y="1"/>
                  </a:cubicBezTo>
                  <a:cubicBezTo>
                    <a:pt x="7005" y="1"/>
                    <a:pt x="8990" y="2044"/>
                    <a:pt x="8990" y="455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4" name="Google Shape;11794;p25"/>
            <p:cNvSpPr/>
            <p:nvPr/>
          </p:nvSpPr>
          <p:spPr>
            <a:xfrm>
              <a:off x="3064300" y="28545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3"/>
                  </a:moveTo>
                  <a:cubicBezTo>
                    <a:pt x="8990" y="7005"/>
                    <a:pt x="6947" y="8989"/>
                    <a:pt x="4437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2044" y="0"/>
                    <a:pt x="4554" y="0"/>
                  </a:cubicBezTo>
                  <a:cubicBezTo>
                    <a:pt x="7005" y="59"/>
                    <a:pt x="8990" y="2043"/>
                    <a:pt x="8990" y="45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5" name="Google Shape;11795;p25"/>
            <p:cNvSpPr/>
            <p:nvPr/>
          </p:nvSpPr>
          <p:spPr>
            <a:xfrm>
              <a:off x="4043475" y="211910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6946" y="8990"/>
                    <a:pt x="4436" y="8990"/>
                  </a:cubicBezTo>
                  <a:cubicBezTo>
                    <a:pt x="1985" y="8931"/>
                    <a:pt x="0" y="6947"/>
                    <a:pt x="0" y="4495"/>
                  </a:cubicBezTo>
                  <a:cubicBezTo>
                    <a:pt x="0" y="1985"/>
                    <a:pt x="2043" y="1"/>
                    <a:pt x="4553" y="1"/>
                  </a:cubicBezTo>
                  <a:cubicBezTo>
                    <a:pt x="7005" y="1"/>
                    <a:pt x="8989" y="2044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6" name="Google Shape;11796;p25"/>
            <p:cNvSpPr/>
            <p:nvPr/>
          </p:nvSpPr>
          <p:spPr>
            <a:xfrm>
              <a:off x="3308000" y="2119100"/>
              <a:ext cx="223300" cy="224750"/>
            </a:xfrm>
            <a:custGeom>
              <a:avLst/>
              <a:gdLst/>
              <a:ahLst/>
              <a:cxnLst/>
              <a:rect l="l" t="t" r="r" b="b"/>
              <a:pathLst>
                <a:path w="8932" h="8990" extrusionOk="0">
                  <a:moveTo>
                    <a:pt x="4495" y="59"/>
                  </a:moveTo>
                  <a:cubicBezTo>
                    <a:pt x="6888" y="59"/>
                    <a:pt x="8931" y="2102"/>
                    <a:pt x="8931" y="4495"/>
                  </a:cubicBezTo>
                  <a:cubicBezTo>
                    <a:pt x="8873" y="6947"/>
                    <a:pt x="6830" y="8990"/>
                    <a:pt x="4378" y="8931"/>
                  </a:cubicBezTo>
                  <a:cubicBezTo>
                    <a:pt x="1985" y="8873"/>
                    <a:pt x="1" y="6888"/>
                    <a:pt x="1" y="4495"/>
                  </a:cubicBezTo>
                  <a:cubicBezTo>
                    <a:pt x="1" y="2044"/>
                    <a:pt x="2044" y="1"/>
                    <a:pt x="449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7" name="Google Shape;11797;p25"/>
            <p:cNvSpPr/>
            <p:nvPr/>
          </p:nvSpPr>
          <p:spPr>
            <a:xfrm>
              <a:off x="4290075" y="3102650"/>
              <a:ext cx="223300" cy="223275"/>
            </a:xfrm>
            <a:custGeom>
              <a:avLst/>
              <a:gdLst/>
              <a:ahLst/>
              <a:cxnLst/>
              <a:rect l="l" t="t" r="r" b="b"/>
              <a:pathLst>
                <a:path w="8932" h="8931" extrusionOk="0">
                  <a:moveTo>
                    <a:pt x="8932" y="4436"/>
                  </a:moveTo>
                  <a:cubicBezTo>
                    <a:pt x="8932" y="6888"/>
                    <a:pt x="6947" y="8931"/>
                    <a:pt x="4495" y="8931"/>
                  </a:cubicBezTo>
                  <a:cubicBezTo>
                    <a:pt x="2044" y="8931"/>
                    <a:pt x="1" y="6888"/>
                    <a:pt x="1" y="4436"/>
                  </a:cubicBezTo>
                  <a:cubicBezTo>
                    <a:pt x="59" y="2043"/>
                    <a:pt x="2044" y="0"/>
                    <a:pt x="4437" y="0"/>
                  </a:cubicBezTo>
                  <a:cubicBezTo>
                    <a:pt x="6889" y="0"/>
                    <a:pt x="8932" y="1985"/>
                    <a:pt x="8932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8" name="Google Shape;11798;p25"/>
            <p:cNvSpPr/>
            <p:nvPr/>
          </p:nvSpPr>
          <p:spPr>
            <a:xfrm>
              <a:off x="4043475" y="3346350"/>
              <a:ext cx="223275" cy="221825"/>
            </a:xfrm>
            <a:custGeom>
              <a:avLst/>
              <a:gdLst/>
              <a:ahLst/>
              <a:cxnLst/>
              <a:rect l="l" t="t" r="r" b="b"/>
              <a:pathLst>
                <a:path w="8931" h="8873" extrusionOk="0">
                  <a:moveTo>
                    <a:pt x="8931" y="4378"/>
                  </a:moveTo>
                  <a:cubicBezTo>
                    <a:pt x="8931" y="6829"/>
                    <a:pt x="6888" y="8872"/>
                    <a:pt x="4495" y="8872"/>
                  </a:cubicBezTo>
                  <a:cubicBezTo>
                    <a:pt x="2043" y="8872"/>
                    <a:pt x="59" y="6888"/>
                    <a:pt x="59" y="4436"/>
                  </a:cubicBezTo>
                  <a:cubicBezTo>
                    <a:pt x="0" y="2043"/>
                    <a:pt x="2043" y="0"/>
                    <a:pt x="4495" y="0"/>
                  </a:cubicBezTo>
                  <a:cubicBezTo>
                    <a:pt x="6888" y="0"/>
                    <a:pt x="8873" y="1985"/>
                    <a:pt x="8931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9" name="Google Shape;11799;p25"/>
            <p:cNvSpPr/>
            <p:nvPr/>
          </p:nvSpPr>
          <p:spPr>
            <a:xfrm>
              <a:off x="3065775" y="2365725"/>
              <a:ext cx="221825" cy="223275"/>
            </a:xfrm>
            <a:custGeom>
              <a:avLst/>
              <a:gdLst/>
              <a:ahLst/>
              <a:cxnLst/>
              <a:rect l="l" t="t" r="r" b="b"/>
              <a:pathLst>
                <a:path w="8873" h="8931" extrusionOk="0">
                  <a:moveTo>
                    <a:pt x="4378" y="8931"/>
                  </a:moveTo>
                  <a:cubicBezTo>
                    <a:pt x="1985" y="8872"/>
                    <a:pt x="0" y="6888"/>
                    <a:pt x="0" y="4495"/>
                  </a:cubicBezTo>
                  <a:cubicBezTo>
                    <a:pt x="0" y="2043"/>
                    <a:pt x="2101" y="0"/>
                    <a:pt x="4495" y="59"/>
                  </a:cubicBezTo>
                  <a:cubicBezTo>
                    <a:pt x="6946" y="117"/>
                    <a:pt x="8872" y="2101"/>
                    <a:pt x="8872" y="4495"/>
                  </a:cubicBezTo>
                  <a:cubicBezTo>
                    <a:pt x="8814" y="6946"/>
                    <a:pt x="6829" y="8931"/>
                    <a:pt x="4378" y="88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0" name="Google Shape;11800;p25"/>
            <p:cNvSpPr/>
            <p:nvPr/>
          </p:nvSpPr>
          <p:spPr>
            <a:xfrm>
              <a:off x="3309450" y="3346350"/>
              <a:ext cx="220375" cy="220375"/>
            </a:xfrm>
            <a:custGeom>
              <a:avLst/>
              <a:gdLst/>
              <a:ahLst/>
              <a:cxnLst/>
              <a:rect l="l" t="t" r="r" b="b"/>
              <a:pathLst>
                <a:path w="8815" h="8815" extrusionOk="0">
                  <a:moveTo>
                    <a:pt x="8757" y="4436"/>
                  </a:moveTo>
                  <a:cubicBezTo>
                    <a:pt x="8757" y="6888"/>
                    <a:pt x="6772" y="8814"/>
                    <a:pt x="4320" y="8814"/>
                  </a:cubicBezTo>
                  <a:cubicBezTo>
                    <a:pt x="1927" y="8756"/>
                    <a:pt x="1" y="6829"/>
                    <a:pt x="1" y="4378"/>
                  </a:cubicBezTo>
                  <a:cubicBezTo>
                    <a:pt x="59" y="1926"/>
                    <a:pt x="1986" y="0"/>
                    <a:pt x="4437" y="58"/>
                  </a:cubicBezTo>
                  <a:cubicBezTo>
                    <a:pt x="6889" y="58"/>
                    <a:pt x="8815" y="2043"/>
                    <a:pt x="8757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1" name="Google Shape;11801;p25"/>
            <p:cNvSpPr/>
            <p:nvPr/>
          </p:nvSpPr>
          <p:spPr>
            <a:xfrm>
              <a:off x="3067225" y="3104100"/>
              <a:ext cx="218900" cy="218925"/>
            </a:xfrm>
            <a:custGeom>
              <a:avLst/>
              <a:gdLst/>
              <a:ahLst/>
              <a:cxnLst/>
              <a:rect l="l" t="t" r="r" b="b"/>
              <a:pathLst>
                <a:path w="8756" h="8757" extrusionOk="0">
                  <a:moveTo>
                    <a:pt x="8756" y="4378"/>
                  </a:moveTo>
                  <a:cubicBezTo>
                    <a:pt x="8756" y="6830"/>
                    <a:pt x="6830" y="8756"/>
                    <a:pt x="4378" y="8756"/>
                  </a:cubicBezTo>
                  <a:cubicBezTo>
                    <a:pt x="1927" y="8756"/>
                    <a:pt x="0" y="6830"/>
                    <a:pt x="0" y="4378"/>
                  </a:cubicBezTo>
                  <a:cubicBezTo>
                    <a:pt x="0" y="1927"/>
                    <a:pt x="1927" y="1"/>
                    <a:pt x="4378" y="1"/>
                  </a:cubicBezTo>
                  <a:cubicBezTo>
                    <a:pt x="6830" y="59"/>
                    <a:pt x="8698" y="1985"/>
                    <a:pt x="8698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2" name="Google Shape;11802;p25"/>
            <p:cNvSpPr/>
            <p:nvPr/>
          </p:nvSpPr>
          <p:spPr>
            <a:xfrm>
              <a:off x="4294475" y="2123475"/>
              <a:ext cx="215975" cy="216000"/>
            </a:xfrm>
            <a:custGeom>
              <a:avLst/>
              <a:gdLst/>
              <a:ahLst/>
              <a:cxnLst/>
              <a:rect l="l" t="t" r="r" b="b"/>
              <a:pathLst>
                <a:path w="8639" h="8640" extrusionOk="0">
                  <a:moveTo>
                    <a:pt x="4319" y="1"/>
                  </a:moveTo>
                  <a:cubicBezTo>
                    <a:pt x="6713" y="1"/>
                    <a:pt x="8639" y="1927"/>
                    <a:pt x="8639" y="4320"/>
                  </a:cubicBezTo>
                  <a:cubicBezTo>
                    <a:pt x="8639" y="6713"/>
                    <a:pt x="6654" y="8639"/>
                    <a:pt x="4261" y="8639"/>
                  </a:cubicBezTo>
                  <a:cubicBezTo>
                    <a:pt x="1868" y="8581"/>
                    <a:pt x="0" y="6655"/>
                    <a:pt x="0" y="4262"/>
                  </a:cubicBezTo>
                  <a:cubicBezTo>
                    <a:pt x="0" y="1869"/>
                    <a:pt x="1926" y="1"/>
                    <a:pt x="431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3" name="Google Shape;11803;p25"/>
            <p:cNvSpPr/>
            <p:nvPr/>
          </p:nvSpPr>
          <p:spPr>
            <a:xfrm>
              <a:off x="3805600" y="1876875"/>
              <a:ext cx="214550" cy="215975"/>
            </a:xfrm>
            <a:custGeom>
              <a:avLst/>
              <a:gdLst/>
              <a:ahLst/>
              <a:cxnLst/>
              <a:rect l="l" t="t" r="r" b="b"/>
              <a:pathLst>
                <a:path w="8582" h="8639" extrusionOk="0">
                  <a:moveTo>
                    <a:pt x="8581" y="4319"/>
                  </a:moveTo>
                  <a:cubicBezTo>
                    <a:pt x="8581" y="6654"/>
                    <a:pt x="6655" y="8581"/>
                    <a:pt x="4320" y="8639"/>
                  </a:cubicBezTo>
                  <a:cubicBezTo>
                    <a:pt x="1927" y="8639"/>
                    <a:pt x="1" y="6654"/>
                    <a:pt x="1" y="4319"/>
                  </a:cubicBezTo>
                  <a:cubicBezTo>
                    <a:pt x="1" y="1926"/>
                    <a:pt x="1927" y="0"/>
                    <a:pt x="4262" y="0"/>
                  </a:cubicBezTo>
                  <a:cubicBezTo>
                    <a:pt x="6655" y="0"/>
                    <a:pt x="8581" y="1926"/>
                    <a:pt x="8581" y="43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4" name="Google Shape;11804;p25"/>
            <p:cNvSpPr/>
            <p:nvPr/>
          </p:nvSpPr>
          <p:spPr>
            <a:xfrm>
              <a:off x="4541075" y="2612325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4320" y="1"/>
                  </a:moveTo>
                  <a:cubicBezTo>
                    <a:pt x="6713" y="1"/>
                    <a:pt x="8639" y="1985"/>
                    <a:pt x="8639" y="4320"/>
                  </a:cubicBezTo>
                  <a:cubicBezTo>
                    <a:pt x="8639" y="6713"/>
                    <a:pt x="6713" y="8640"/>
                    <a:pt x="4320" y="8640"/>
                  </a:cubicBezTo>
                  <a:cubicBezTo>
                    <a:pt x="1927" y="8640"/>
                    <a:pt x="1" y="6713"/>
                    <a:pt x="1" y="4320"/>
                  </a:cubicBezTo>
                  <a:cubicBezTo>
                    <a:pt x="1" y="1985"/>
                    <a:pt x="1927" y="1"/>
                    <a:pt x="432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5" name="Google Shape;11805;p25"/>
            <p:cNvSpPr/>
            <p:nvPr/>
          </p:nvSpPr>
          <p:spPr>
            <a:xfrm>
              <a:off x="4541075" y="2858950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8639" y="4320"/>
                  </a:moveTo>
                  <a:cubicBezTo>
                    <a:pt x="8639" y="6655"/>
                    <a:pt x="6655" y="8639"/>
                    <a:pt x="4320" y="8639"/>
                  </a:cubicBezTo>
                  <a:cubicBezTo>
                    <a:pt x="1927" y="8639"/>
                    <a:pt x="1" y="6713"/>
                    <a:pt x="1" y="4320"/>
                  </a:cubicBezTo>
                  <a:cubicBezTo>
                    <a:pt x="1" y="1985"/>
                    <a:pt x="1927" y="59"/>
                    <a:pt x="4262" y="59"/>
                  </a:cubicBezTo>
                  <a:cubicBezTo>
                    <a:pt x="6655" y="0"/>
                    <a:pt x="8581" y="1927"/>
                    <a:pt x="8639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6" name="Google Shape;11806;p25"/>
            <p:cNvSpPr/>
            <p:nvPr/>
          </p:nvSpPr>
          <p:spPr>
            <a:xfrm>
              <a:off x="3557525" y="1875400"/>
              <a:ext cx="217475" cy="217450"/>
            </a:xfrm>
            <a:custGeom>
              <a:avLst/>
              <a:gdLst/>
              <a:ahLst/>
              <a:cxnLst/>
              <a:rect l="l" t="t" r="r" b="b"/>
              <a:pathLst>
                <a:path w="8699" h="8698" extrusionOk="0">
                  <a:moveTo>
                    <a:pt x="4262" y="8640"/>
                  </a:moveTo>
                  <a:cubicBezTo>
                    <a:pt x="1927" y="8640"/>
                    <a:pt x="1" y="6597"/>
                    <a:pt x="59" y="4262"/>
                  </a:cubicBezTo>
                  <a:cubicBezTo>
                    <a:pt x="118" y="1927"/>
                    <a:pt x="2102" y="1"/>
                    <a:pt x="4379" y="59"/>
                  </a:cubicBezTo>
                  <a:cubicBezTo>
                    <a:pt x="6772" y="117"/>
                    <a:pt x="8698" y="2102"/>
                    <a:pt x="8640" y="4437"/>
                  </a:cubicBezTo>
                  <a:cubicBezTo>
                    <a:pt x="8581" y="6830"/>
                    <a:pt x="6597" y="8698"/>
                    <a:pt x="4262" y="864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7" name="Google Shape;11807;p25"/>
            <p:cNvSpPr/>
            <p:nvPr/>
          </p:nvSpPr>
          <p:spPr>
            <a:xfrm>
              <a:off x="3070150" y="2123475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6" y="8581"/>
                    <a:pt x="0" y="6597"/>
                    <a:pt x="0" y="4262"/>
                  </a:cubicBezTo>
                  <a:cubicBezTo>
                    <a:pt x="0" y="1927"/>
                    <a:pt x="1926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8" name="Google Shape;11808;p25"/>
            <p:cNvSpPr/>
            <p:nvPr/>
          </p:nvSpPr>
          <p:spPr>
            <a:xfrm>
              <a:off x="4295925" y="3349250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7" y="8581"/>
                    <a:pt x="0" y="6597"/>
                    <a:pt x="0" y="4320"/>
                  </a:cubicBezTo>
                  <a:cubicBezTo>
                    <a:pt x="0" y="1985"/>
                    <a:pt x="1927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9" name="Google Shape;11809;p25"/>
            <p:cNvSpPr/>
            <p:nvPr/>
          </p:nvSpPr>
          <p:spPr>
            <a:xfrm>
              <a:off x="4542525" y="2371550"/>
              <a:ext cx="213100" cy="213075"/>
            </a:xfrm>
            <a:custGeom>
              <a:avLst/>
              <a:gdLst/>
              <a:ahLst/>
              <a:cxnLst/>
              <a:rect l="l" t="t" r="r" b="b"/>
              <a:pathLst>
                <a:path w="8524" h="8523" extrusionOk="0">
                  <a:moveTo>
                    <a:pt x="8523" y="4203"/>
                  </a:moveTo>
                  <a:cubicBezTo>
                    <a:pt x="8523" y="6596"/>
                    <a:pt x="6597" y="8523"/>
                    <a:pt x="4262" y="8464"/>
                  </a:cubicBezTo>
                  <a:cubicBezTo>
                    <a:pt x="1927" y="8464"/>
                    <a:pt x="59" y="6596"/>
                    <a:pt x="1" y="4262"/>
                  </a:cubicBezTo>
                  <a:cubicBezTo>
                    <a:pt x="1" y="1927"/>
                    <a:pt x="1927" y="1"/>
                    <a:pt x="4262" y="1"/>
                  </a:cubicBezTo>
                  <a:cubicBezTo>
                    <a:pt x="6597" y="1"/>
                    <a:pt x="8465" y="1868"/>
                    <a:pt x="8523" y="42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0" name="Google Shape;11810;p25"/>
            <p:cNvSpPr/>
            <p:nvPr/>
          </p:nvSpPr>
          <p:spPr>
            <a:xfrm>
              <a:off x="4049300" y="1878325"/>
              <a:ext cx="213075" cy="211625"/>
            </a:xfrm>
            <a:custGeom>
              <a:avLst/>
              <a:gdLst/>
              <a:ahLst/>
              <a:cxnLst/>
              <a:rect l="l" t="t" r="r" b="b"/>
              <a:pathLst>
                <a:path w="8523" h="8465" extrusionOk="0">
                  <a:moveTo>
                    <a:pt x="4203" y="0"/>
                  </a:moveTo>
                  <a:cubicBezTo>
                    <a:pt x="6538" y="0"/>
                    <a:pt x="8464" y="1868"/>
                    <a:pt x="8464" y="4203"/>
                  </a:cubicBezTo>
                  <a:cubicBezTo>
                    <a:pt x="8523" y="6538"/>
                    <a:pt x="6655" y="8464"/>
                    <a:pt x="4262" y="8464"/>
                  </a:cubicBezTo>
                  <a:cubicBezTo>
                    <a:pt x="1927" y="8464"/>
                    <a:pt x="1" y="6596"/>
                    <a:pt x="59" y="4203"/>
                  </a:cubicBezTo>
                  <a:cubicBezTo>
                    <a:pt x="59" y="1868"/>
                    <a:pt x="1869" y="0"/>
                    <a:pt x="42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1" name="Google Shape;11811;p25"/>
            <p:cNvSpPr/>
            <p:nvPr/>
          </p:nvSpPr>
          <p:spPr>
            <a:xfrm>
              <a:off x="3560450" y="3598800"/>
              <a:ext cx="211625" cy="210150"/>
            </a:xfrm>
            <a:custGeom>
              <a:avLst/>
              <a:gdLst/>
              <a:ahLst/>
              <a:cxnLst/>
              <a:rect l="l" t="t" r="r" b="b"/>
              <a:pathLst>
                <a:path w="8465" h="8406" extrusionOk="0">
                  <a:moveTo>
                    <a:pt x="8406" y="4145"/>
                  </a:moveTo>
                  <a:cubicBezTo>
                    <a:pt x="8464" y="6538"/>
                    <a:pt x="6597" y="8406"/>
                    <a:pt x="4262" y="8406"/>
                  </a:cubicBezTo>
                  <a:cubicBezTo>
                    <a:pt x="1927" y="8406"/>
                    <a:pt x="59" y="6596"/>
                    <a:pt x="1" y="4203"/>
                  </a:cubicBezTo>
                  <a:cubicBezTo>
                    <a:pt x="1" y="1868"/>
                    <a:pt x="1869" y="0"/>
                    <a:pt x="4203" y="0"/>
                  </a:cubicBezTo>
                  <a:cubicBezTo>
                    <a:pt x="6538" y="0"/>
                    <a:pt x="8406" y="1810"/>
                    <a:pt x="8406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2" name="Google Shape;11812;p25"/>
            <p:cNvSpPr/>
            <p:nvPr/>
          </p:nvSpPr>
          <p:spPr>
            <a:xfrm>
              <a:off x="3807075" y="3597325"/>
              <a:ext cx="211600" cy="211625"/>
            </a:xfrm>
            <a:custGeom>
              <a:avLst/>
              <a:gdLst/>
              <a:ahLst/>
              <a:cxnLst/>
              <a:rect l="l" t="t" r="r" b="b"/>
              <a:pathLst>
                <a:path w="8464" h="8465" extrusionOk="0">
                  <a:moveTo>
                    <a:pt x="4203" y="8465"/>
                  </a:moveTo>
                  <a:cubicBezTo>
                    <a:pt x="1868" y="8465"/>
                    <a:pt x="0" y="6597"/>
                    <a:pt x="0" y="4204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96" y="1"/>
                    <a:pt x="8464" y="1927"/>
                    <a:pt x="8464" y="4320"/>
                  </a:cubicBezTo>
                  <a:cubicBezTo>
                    <a:pt x="8406" y="6655"/>
                    <a:pt x="6538" y="8465"/>
                    <a:pt x="4203" y="84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3" name="Google Shape;11813;p25"/>
            <p:cNvSpPr/>
            <p:nvPr/>
          </p:nvSpPr>
          <p:spPr>
            <a:xfrm>
              <a:off x="2824975" y="2615250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6"/>
                  </a:moveTo>
                  <a:cubicBezTo>
                    <a:pt x="1869" y="8406"/>
                    <a:pt x="1" y="6596"/>
                    <a:pt x="1" y="4203"/>
                  </a:cubicBezTo>
                  <a:cubicBezTo>
                    <a:pt x="1" y="1868"/>
                    <a:pt x="1869" y="1"/>
                    <a:pt x="4262" y="1"/>
                  </a:cubicBezTo>
                  <a:cubicBezTo>
                    <a:pt x="6597" y="1"/>
                    <a:pt x="8406" y="1927"/>
                    <a:pt x="8406" y="4262"/>
                  </a:cubicBezTo>
                  <a:cubicBezTo>
                    <a:pt x="8406" y="6596"/>
                    <a:pt x="6538" y="8406"/>
                    <a:pt x="4204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4" name="Google Shape;11814;p25"/>
            <p:cNvSpPr/>
            <p:nvPr/>
          </p:nvSpPr>
          <p:spPr>
            <a:xfrm>
              <a:off x="2824975" y="2861875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5"/>
                  </a:moveTo>
                  <a:cubicBezTo>
                    <a:pt x="1810" y="8405"/>
                    <a:pt x="1" y="6538"/>
                    <a:pt x="1" y="4203"/>
                  </a:cubicBezTo>
                  <a:cubicBezTo>
                    <a:pt x="1" y="1868"/>
                    <a:pt x="1869" y="0"/>
                    <a:pt x="4204" y="0"/>
                  </a:cubicBezTo>
                  <a:cubicBezTo>
                    <a:pt x="6538" y="0"/>
                    <a:pt x="8406" y="1868"/>
                    <a:pt x="8406" y="4203"/>
                  </a:cubicBezTo>
                  <a:cubicBezTo>
                    <a:pt x="8406" y="6596"/>
                    <a:pt x="6538" y="8405"/>
                    <a:pt x="4204" y="840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5" name="Google Shape;11815;p25"/>
            <p:cNvSpPr/>
            <p:nvPr/>
          </p:nvSpPr>
          <p:spPr>
            <a:xfrm>
              <a:off x="4544000" y="3108475"/>
              <a:ext cx="210150" cy="210175"/>
            </a:xfrm>
            <a:custGeom>
              <a:avLst/>
              <a:gdLst/>
              <a:ahLst/>
              <a:cxnLst/>
              <a:rect l="l" t="t" r="r" b="b"/>
              <a:pathLst>
                <a:path w="8406" h="8407" extrusionOk="0">
                  <a:moveTo>
                    <a:pt x="4203" y="8406"/>
                  </a:moveTo>
                  <a:cubicBezTo>
                    <a:pt x="1868" y="8406"/>
                    <a:pt x="0" y="6597"/>
                    <a:pt x="0" y="4203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38" y="1"/>
                    <a:pt x="8406" y="1869"/>
                    <a:pt x="8406" y="4203"/>
                  </a:cubicBezTo>
                  <a:cubicBezTo>
                    <a:pt x="8406" y="6538"/>
                    <a:pt x="6596" y="8406"/>
                    <a:pt x="4203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6" name="Google Shape;11816;p25"/>
            <p:cNvSpPr/>
            <p:nvPr/>
          </p:nvSpPr>
          <p:spPr>
            <a:xfrm>
              <a:off x="3313850" y="1879775"/>
              <a:ext cx="210150" cy="208700"/>
            </a:xfrm>
            <a:custGeom>
              <a:avLst/>
              <a:gdLst/>
              <a:ahLst/>
              <a:cxnLst/>
              <a:rect l="l" t="t" r="r" b="b"/>
              <a:pathLst>
                <a:path w="8406" h="8348" extrusionOk="0">
                  <a:moveTo>
                    <a:pt x="4203" y="8348"/>
                  </a:moveTo>
                  <a:cubicBezTo>
                    <a:pt x="1868" y="8348"/>
                    <a:pt x="0" y="6480"/>
                    <a:pt x="58" y="4145"/>
                  </a:cubicBezTo>
                  <a:cubicBezTo>
                    <a:pt x="58" y="1810"/>
                    <a:pt x="1926" y="1"/>
                    <a:pt x="4261" y="1"/>
                  </a:cubicBezTo>
                  <a:cubicBezTo>
                    <a:pt x="6596" y="1"/>
                    <a:pt x="8405" y="1869"/>
                    <a:pt x="8405" y="4203"/>
                  </a:cubicBezTo>
                  <a:cubicBezTo>
                    <a:pt x="8405" y="6538"/>
                    <a:pt x="6538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7" name="Google Shape;11817;p25"/>
            <p:cNvSpPr/>
            <p:nvPr/>
          </p:nvSpPr>
          <p:spPr>
            <a:xfrm>
              <a:off x="3071600" y="3352175"/>
              <a:ext cx="210150" cy="210150"/>
            </a:xfrm>
            <a:custGeom>
              <a:avLst/>
              <a:gdLst/>
              <a:ahLst/>
              <a:cxnLst/>
              <a:rect l="l" t="t" r="r" b="b"/>
              <a:pathLst>
                <a:path w="8406" h="8406" extrusionOk="0">
                  <a:moveTo>
                    <a:pt x="4262" y="8406"/>
                  </a:moveTo>
                  <a:cubicBezTo>
                    <a:pt x="1868" y="8406"/>
                    <a:pt x="1" y="6538"/>
                    <a:pt x="1" y="4203"/>
                  </a:cubicBezTo>
                  <a:cubicBezTo>
                    <a:pt x="1" y="1868"/>
                    <a:pt x="1868" y="1"/>
                    <a:pt x="4203" y="1"/>
                  </a:cubicBezTo>
                  <a:cubicBezTo>
                    <a:pt x="6538" y="1"/>
                    <a:pt x="8348" y="1810"/>
                    <a:pt x="8406" y="4145"/>
                  </a:cubicBezTo>
                  <a:cubicBezTo>
                    <a:pt x="8406" y="6480"/>
                    <a:pt x="6596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8" name="Google Shape;11818;p25"/>
            <p:cNvSpPr/>
            <p:nvPr/>
          </p:nvSpPr>
          <p:spPr>
            <a:xfrm>
              <a:off x="2826450" y="2373025"/>
              <a:ext cx="207225" cy="208675"/>
            </a:xfrm>
            <a:custGeom>
              <a:avLst/>
              <a:gdLst/>
              <a:ahLst/>
              <a:cxnLst/>
              <a:rect l="l" t="t" r="r" b="b"/>
              <a:pathLst>
                <a:path w="8289" h="8347" extrusionOk="0">
                  <a:moveTo>
                    <a:pt x="4145" y="8347"/>
                  </a:moveTo>
                  <a:cubicBezTo>
                    <a:pt x="1810" y="8347"/>
                    <a:pt x="0" y="6479"/>
                    <a:pt x="0" y="4203"/>
                  </a:cubicBezTo>
                  <a:cubicBezTo>
                    <a:pt x="0" y="1868"/>
                    <a:pt x="1868" y="0"/>
                    <a:pt x="4145" y="0"/>
                  </a:cubicBezTo>
                  <a:cubicBezTo>
                    <a:pt x="6421" y="0"/>
                    <a:pt x="8289" y="1868"/>
                    <a:pt x="8289" y="4203"/>
                  </a:cubicBezTo>
                  <a:cubicBezTo>
                    <a:pt x="8289" y="6479"/>
                    <a:pt x="6421" y="8347"/>
                    <a:pt x="4145" y="834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9" name="Google Shape;11819;p25"/>
            <p:cNvSpPr/>
            <p:nvPr/>
          </p:nvSpPr>
          <p:spPr>
            <a:xfrm>
              <a:off x="4050775" y="3598800"/>
              <a:ext cx="208700" cy="208700"/>
            </a:xfrm>
            <a:custGeom>
              <a:avLst/>
              <a:gdLst/>
              <a:ahLst/>
              <a:cxnLst/>
              <a:rect l="l" t="t" r="r" b="b"/>
              <a:pathLst>
                <a:path w="8348" h="8348" extrusionOk="0">
                  <a:moveTo>
                    <a:pt x="8347" y="4145"/>
                  </a:moveTo>
                  <a:cubicBezTo>
                    <a:pt x="8347" y="6479"/>
                    <a:pt x="6538" y="8347"/>
                    <a:pt x="4203" y="8347"/>
                  </a:cubicBezTo>
                  <a:cubicBezTo>
                    <a:pt x="1926" y="8347"/>
                    <a:pt x="59" y="6538"/>
                    <a:pt x="59" y="4203"/>
                  </a:cubicBezTo>
                  <a:cubicBezTo>
                    <a:pt x="0" y="1926"/>
                    <a:pt x="1868" y="59"/>
                    <a:pt x="4144" y="59"/>
                  </a:cubicBezTo>
                  <a:cubicBezTo>
                    <a:pt x="6479" y="0"/>
                    <a:pt x="8347" y="1868"/>
                    <a:pt x="8347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0" name="Google Shape;11820;p25"/>
            <p:cNvSpPr/>
            <p:nvPr/>
          </p:nvSpPr>
          <p:spPr>
            <a:xfrm>
              <a:off x="3315300" y="3598800"/>
              <a:ext cx="207250" cy="208700"/>
            </a:xfrm>
            <a:custGeom>
              <a:avLst/>
              <a:gdLst/>
              <a:ahLst/>
              <a:cxnLst/>
              <a:rect l="l" t="t" r="r" b="b"/>
              <a:pathLst>
                <a:path w="8290" h="8348" extrusionOk="0">
                  <a:moveTo>
                    <a:pt x="4145" y="59"/>
                  </a:moveTo>
                  <a:cubicBezTo>
                    <a:pt x="6421" y="0"/>
                    <a:pt x="8289" y="1926"/>
                    <a:pt x="8289" y="4203"/>
                  </a:cubicBezTo>
                  <a:cubicBezTo>
                    <a:pt x="8289" y="6421"/>
                    <a:pt x="6421" y="8289"/>
                    <a:pt x="4203" y="8347"/>
                  </a:cubicBezTo>
                  <a:cubicBezTo>
                    <a:pt x="1927" y="8347"/>
                    <a:pt x="0" y="6479"/>
                    <a:pt x="0" y="4203"/>
                  </a:cubicBezTo>
                  <a:cubicBezTo>
                    <a:pt x="0" y="1926"/>
                    <a:pt x="1868" y="59"/>
                    <a:pt x="414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1" name="Google Shape;11821;p25"/>
            <p:cNvSpPr/>
            <p:nvPr/>
          </p:nvSpPr>
          <p:spPr>
            <a:xfrm>
              <a:off x="2826450" y="3109950"/>
              <a:ext cx="207225" cy="208700"/>
            </a:xfrm>
            <a:custGeom>
              <a:avLst/>
              <a:gdLst/>
              <a:ahLst/>
              <a:cxnLst/>
              <a:rect l="l" t="t" r="r" b="b"/>
              <a:pathLst>
                <a:path w="8289" h="8348" extrusionOk="0">
                  <a:moveTo>
                    <a:pt x="8289" y="4144"/>
                  </a:moveTo>
                  <a:cubicBezTo>
                    <a:pt x="8289" y="6362"/>
                    <a:pt x="6421" y="8289"/>
                    <a:pt x="4203" y="8289"/>
                  </a:cubicBezTo>
                  <a:cubicBezTo>
                    <a:pt x="1927" y="8347"/>
                    <a:pt x="0" y="6421"/>
                    <a:pt x="0" y="4144"/>
                  </a:cubicBezTo>
                  <a:cubicBezTo>
                    <a:pt x="0" y="1926"/>
                    <a:pt x="1868" y="58"/>
                    <a:pt x="4145" y="0"/>
                  </a:cubicBezTo>
                  <a:cubicBezTo>
                    <a:pt x="6363" y="0"/>
                    <a:pt x="8289" y="1868"/>
                    <a:pt x="8289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2" name="Google Shape;11822;p25"/>
            <p:cNvSpPr/>
            <p:nvPr/>
          </p:nvSpPr>
          <p:spPr>
            <a:xfrm>
              <a:off x="4298850" y="1881250"/>
              <a:ext cx="205775" cy="205775"/>
            </a:xfrm>
            <a:custGeom>
              <a:avLst/>
              <a:gdLst/>
              <a:ahLst/>
              <a:cxnLst/>
              <a:rect l="l" t="t" r="r" b="b"/>
              <a:pathLst>
                <a:path w="8231" h="8231" extrusionOk="0">
                  <a:moveTo>
                    <a:pt x="8230" y="4086"/>
                  </a:moveTo>
                  <a:cubicBezTo>
                    <a:pt x="8230" y="6363"/>
                    <a:pt x="6362" y="8230"/>
                    <a:pt x="4144" y="8230"/>
                  </a:cubicBezTo>
                  <a:cubicBezTo>
                    <a:pt x="1868" y="8230"/>
                    <a:pt x="58" y="6421"/>
                    <a:pt x="58" y="4144"/>
                  </a:cubicBezTo>
                  <a:cubicBezTo>
                    <a:pt x="0" y="1868"/>
                    <a:pt x="1868" y="0"/>
                    <a:pt x="4144" y="0"/>
                  </a:cubicBezTo>
                  <a:cubicBezTo>
                    <a:pt x="6421" y="59"/>
                    <a:pt x="8230" y="1868"/>
                    <a:pt x="8230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3" name="Google Shape;11823;p25"/>
            <p:cNvSpPr/>
            <p:nvPr/>
          </p:nvSpPr>
          <p:spPr>
            <a:xfrm>
              <a:off x="4545450" y="2127850"/>
              <a:ext cx="207250" cy="205775"/>
            </a:xfrm>
            <a:custGeom>
              <a:avLst/>
              <a:gdLst/>
              <a:ahLst/>
              <a:cxnLst/>
              <a:rect l="l" t="t" r="r" b="b"/>
              <a:pathLst>
                <a:path w="8290" h="8231" extrusionOk="0">
                  <a:moveTo>
                    <a:pt x="8231" y="4087"/>
                  </a:moveTo>
                  <a:cubicBezTo>
                    <a:pt x="8289" y="6363"/>
                    <a:pt x="6421" y="8231"/>
                    <a:pt x="4145" y="8231"/>
                  </a:cubicBezTo>
                  <a:cubicBezTo>
                    <a:pt x="1869" y="8231"/>
                    <a:pt x="59" y="6422"/>
                    <a:pt x="59" y="4145"/>
                  </a:cubicBezTo>
                  <a:cubicBezTo>
                    <a:pt x="1" y="1927"/>
                    <a:pt x="1869" y="1"/>
                    <a:pt x="4145" y="59"/>
                  </a:cubicBezTo>
                  <a:cubicBezTo>
                    <a:pt x="6363" y="59"/>
                    <a:pt x="8231" y="1869"/>
                    <a:pt x="8231" y="408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4" name="Google Shape;11824;p25"/>
            <p:cNvSpPr/>
            <p:nvPr/>
          </p:nvSpPr>
          <p:spPr>
            <a:xfrm>
              <a:off x="4548375" y="3355100"/>
              <a:ext cx="202850" cy="202850"/>
            </a:xfrm>
            <a:custGeom>
              <a:avLst/>
              <a:gdLst/>
              <a:ahLst/>
              <a:cxnLst/>
              <a:rect l="l" t="t" r="r" b="b"/>
              <a:pathLst>
                <a:path w="8114" h="8114" extrusionOk="0">
                  <a:moveTo>
                    <a:pt x="8056" y="4028"/>
                  </a:moveTo>
                  <a:cubicBezTo>
                    <a:pt x="8114" y="6304"/>
                    <a:pt x="6304" y="8114"/>
                    <a:pt x="4086" y="8114"/>
                  </a:cubicBezTo>
                  <a:cubicBezTo>
                    <a:pt x="1810" y="8114"/>
                    <a:pt x="0" y="6363"/>
                    <a:pt x="0" y="4086"/>
                  </a:cubicBezTo>
                  <a:cubicBezTo>
                    <a:pt x="0" y="1868"/>
                    <a:pt x="1693" y="59"/>
                    <a:pt x="3911" y="59"/>
                  </a:cubicBezTo>
                  <a:cubicBezTo>
                    <a:pt x="6188" y="0"/>
                    <a:pt x="8056" y="1751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5" name="Google Shape;11825;p25"/>
            <p:cNvSpPr/>
            <p:nvPr/>
          </p:nvSpPr>
          <p:spPr>
            <a:xfrm>
              <a:off x="3075975" y="1882700"/>
              <a:ext cx="201400" cy="202875"/>
            </a:xfrm>
            <a:custGeom>
              <a:avLst/>
              <a:gdLst/>
              <a:ahLst/>
              <a:cxnLst/>
              <a:rect l="l" t="t" r="r" b="b"/>
              <a:pathLst>
                <a:path w="8056" h="8115" extrusionOk="0">
                  <a:moveTo>
                    <a:pt x="8056" y="4086"/>
                  </a:moveTo>
                  <a:cubicBezTo>
                    <a:pt x="8056" y="6363"/>
                    <a:pt x="6246" y="8114"/>
                    <a:pt x="3970" y="8114"/>
                  </a:cubicBezTo>
                  <a:cubicBezTo>
                    <a:pt x="1752" y="8056"/>
                    <a:pt x="1" y="6305"/>
                    <a:pt x="1" y="4028"/>
                  </a:cubicBezTo>
                  <a:cubicBezTo>
                    <a:pt x="1" y="1752"/>
                    <a:pt x="1810" y="1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6" name="Google Shape;11826;p25"/>
            <p:cNvSpPr/>
            <p:nvPr/>
          </p:nvSpPr>
          <p:spPr>
            <a:xfrm>
              <a:off x="2829375" y="21307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5" y="3970"/>
                  </a:moveTo>
                  <a:cubicBezTo>
                    <a:pt x="8055" y="6188"/>
                    <a:pt x="6304" y="7997"/>
                    <a:pt x="4086" y="8056"/>
                  </a:cubicBezTo>
                  <a:cubicBezTo>
                    <a:pt x="1810" y="8056"/>
                    <a:pt x="0" y="6246"/>
                    <a:pt x="0" y="4028"/>
                  </a:cubicBezTo>
                  <a:cubicBezTo>
                    <a:pt x="0" y="1810"/>
                    <a:pt x="1751" y="1"/>
                    <a:pt x="3969" y="1"/>
                  </a:cubicBezTo>
                  <a:cubicBezTo>
                    <a:pt x="6187" y="1"/>
                    <a:pt x="7997" y="1752"/>
                    <a:pt x="805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7" name="Google Shape;11827;p25"/>
            <p:cNvSpPr/>
            <p:nvPr/>
          </p:nvSpPr>
          <p:spPr>
            <a:xfrm>
              <a:off x="4301750" y="36031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6" y="3970"/>
                  </a:moveTo>
                  <a:cubicBezTo>
                    <a:pt x="8056" y="6246"/>
                    <a:pt x="6305" y="7997"/>
                    <a:pt x="4087" y="8055"/>
                  </a:cubicBezTo>
                  <a:cubicBezTo>
                    <a:pt x="1810" y="8055"/>
                    <a:pt x="1" y="6246"/>
                    <a:pt x="1" y="4028"/>
                  </a:cubicBezTo>
                  <a:cubicBezTo>
                    <a:pt x="1" y="1810"/>
                    <a:pt x="1810" y="0"/>
                    <a:pt x="4028" y="0"/>
                  </a:cubicBezTo>
                  <a:cubicBezTo>
                    <a:pt x="6246" y="0"/>
                    <a:pt x="8056" y="1751"/>
                    <a:pt x="8056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8" name="Google Shape;11828;p25"/>
            <p:cNvSpPr/>
            <p:nvPr/>
          </p:nvSpPr>
          <p:spPr>
            <a:xfrm>
              <a:off x="4790600" y="2619625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4029" y="1"/>
                  </a:moveTo>
                  <a:cubicBezTo>
                    <a:pt x="6247" y="1"/>
                    <a:pt x="8056" y="1810"/>
                    <a:pt x="8056" y="4028"/>
                  </a:cubicBezTo>
                  <a:cubicBezTo>
                    <a:pt x="8056" y="6246"/>
                    <a:pt x="6305" y="8056"/>
                    <a:pt x="4087" y="8056"/>
                  </a:cubicBezTo>
                  <a:cubicBezTo>
                    <a:pt x="1810" y="8056"/>
                    <a:pt x="59" y="6305"/>
                    <a:pt x="1" y="4028"/>
                  </a:cubicBezTo>
                  <a:cubicBezTo>
                    <a:pt x="1" y="1810"/>
                    <a:pt x="1810" y="59"/>
                    <a:pt x="402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9" name="Google Shape;11829;p25"/>
            <p:cNvSpPr/>
            <p:nvPr/>
          </p:nvSpPr>
          <p:spPr>
            <a:xfrm>
              <a:off x="3564825" y="1641925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8056" y="4028"/>
                  </a:moveTo>
                  <a:cubicBezTo>
                    <a:pt x="8056" y="6246"/>
                    <a:pt x="6246" y="7997"/>
                    <a:pt x="4028" y="7997"/>
                  </a:cubicBezTo>
                  <a:cubicBezTo>
                    <a:pt x="1810" y="7997"/>
                    <a:pt x="1" y="6129"/>
                    <a:pt x="59" y="3911"/>
                  </a:cubicBezTo>
                  <a:cubicBezTo>
                    <a:pt x="59" y="1752"/>
                    <a:pt x="1869" y="0"/>
                    <a:pt x="4028" y="0"/>
                  </a:cubicBezTo>
                  <a:cubicBezTo>
                    <a:pt x="6246" y="0"/>
                    <a:pt x="8056" y="1752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0" name="Google Shape;11830;p25"/>
            <p:cNvSpPr/>
            <p:nvPr/>
          </p:nvSpPr>
          <p:spPr>
            <a:xfrm>
              <a:off x="3811450" y="16404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4086" y="58"/>
                  </a:moveTo>
                  <a:cubicBezTo>
                    <a:pt x="6304" y="58"/>
                    <a:pt x="8056" y="1868"/>
                    <a:pt x="8056" y="4086"/>
                  </a:cubicBezTo>
                  <a:cubicBezTo>
                    <a:pt x="8056" y="6304"/>
                    <a:pt x="6246" y="8055"/>
                    <a:pt x="4028" y="8055"/>
                  </a:cubicBezTo>
                  <a:cubicBezTo>
                    <a:pt x="1810" y="8055"/>
                    <a:pt x="0" y="6246"/>
                    <a:pt x="59" y="4028"/>
                  </a:cubicBezTo>
                  <a:cubicBezTo>
                    <a:pt x="59" y="1810"/>
                    <a:pt x="1868" y="0"/>
                    <a:pt x="4086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1" name="Google Shape;11831;p25"/>
            <p:cNvSpPr/>
            <p:nvPr/>
          </p:nvSpPr>
          <p:spPr>
            <a:xfrm>
              <a:off x="4790600" y="2866250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8056" y="4086"/>
                  </a:moveTo>
                  <a:cubicBezTo>
                    <a:pt x="8056" y="6304"/>
                    <a:pt x="6247" y="8055"/>
                    <a:pt x="4029" y="8055"/>
                  </a:cubicBezTo>
                  <a:cubicBezTo>
                    <a:pt x="1810" y="8055"/>
                    <a:pt x="1" y="6246"/>
                    <a:pt x="59" y="4028"/>
                  </a:cubicBezTo>
                  <a:cubicBezTo>
                    <a:pt x="59" y="1810"/>
                    <a:pt x="1869" y="0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2" name="Google Shape;11832;p25"/>
            <p:cNvSpPr/>
            <p:nvPr/>
          </p:nvSpPr>
          <p:spPr>
            <a:xfrm>
              <a:off x="2829375" y="3356550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7997" y="4028"/>
                  </a:moveTo>
                  <a:cubicBezTo>
                    <a:pt x="7997" y="6246"/>
                    <a:pt x="6187" y="7997"/>
                    <a:pt x="4028" y="7997"/>
                  </a:cubicBezTo>
                  <a:cubicBezTo>
                    <a:pt x="1810" y="7997"/>
                    <a:pt x="0" y="6130"/>
                    <a:pt x="58" y="3912"/>
                  </a:cubicBezTo>
                  <a:cubicBezTo>
                    <a:pt x="58" y="1752"/>
                    <a:pt x="1926" y="1"/>
                    <a:pt x="4086" y="1"/>
                  </a:cubicBezTo>
                  <a:cubicBezTo>
                    <a:pt x="6246" y="59"/>
                    <a:pt x="8055" y="1869"/>
                    <a:pt x="7997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3" name="Google Shape;11833;p25"/>
            <p:cNvSpPr/>
            <p:nvPr/>
          </p:nvSpPr>
          <p:spPr>
            <a:xfrm>
              <a:off x="3075975" y="3603175"/>
              <a:ext cx="199950" cy="201400"/>
            </a:xfrm>
            <a:custGeom>
              <a:avLst/>
              <a:gdLst/>
              <a:ahLst/>
              <a:cxnLst/>
              <a:rect l="l" t="t" r="r" b="b"/>
              <a:pathLst>
                <a:path w="7998" h="8056" extrusionOk="0">
                  <a:moveTo>
                    <a:pt x="4087" y="0"/>
                  </a:moveTo>
                  <a:cubicBezTo>
                    <a:pt x="6246" y="59"/>
                    <a:pt x="7997" y="1868"/>
                    <a:pt x="7997" y="4028"/>
                  </a:cubicBezTo>
                  <a:cubicBezTo>
                    <a:pt x="7997" y="6246"/>
                    <a:pt x="6130" y="8055"/>
                    <a:pt x="3970" y="7997"/>
                  </a:cubicBezTo>
                  <a:cubicBezTo>
                    <a:pt x="1752" y="7939"/>
                    <a:pt x="1" y="6129"/>
                    <a:pt x="59" y="3970"/>
                  </a:cubicBezTo>
                  <a:cubicBezTo>
                    <a:pt x="59" y="1810"/>
                    <a:pt x="1869" y="0"/>
                    <a:pt x="40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4" name="Google Shape;11834;p25"/>
            <p:cNvSpPr/>
            <p:nvPr/>
          </p:nvSpPr>
          <p:spPr>
            <a:xfrm>
              <a:off x="4056600" y="1641925"/>
              <a:ext cx="198475" cy="198475"/>
            </a:xfrm>
            <a:custGeom>
              <a:avLst/>
              <a:gdLst/>
              <a:ahLst/>
              <a:cxnLst/>
              <a:rect l="l" t="t" r="r" b="b"/>
              <a:pathLst>
                <a:path w="7939" h="7939" extrusionOk="0">
                  <a:moveTo>
                    <a:pt x="3970" y="7939"/>
                  </a:moveTo>
                  <a:cubicBezTo>
                    <a:pt x="1810" y="7939"/>
                    <a:pt x="1" y="6129"/>
                    <a:pt x="1" y="3970"/>
                  </a:cubicBezTo>
                  <a:cubicBezTo>
                    <a:pt x="1" y="1810"/>
                    <a:pt x="1810" y="0"/>
                    <a:pt x="3970" y="0"/>
                  </a:cubicBezTo>
                  <a:cubicBezTo>
                    <a:pt x="6130" y="0"/>
                    <a:pt x="7939" y="1810"/>
                    <a:pt x="7939" y="3970"/>
                  </a:cubicBezTo>
                  <a:cubicBezTo>
                    <a:pt x="7939" y="6188"/>
                    <a:pt x="6130" y="7939"/>
                    <a:pt x="3970" y="793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5" name="Google Shape;11835;p25"/>
            <p:cNvSpPr/>
            <p:nvPr/>
          </p:nvSpPr>
          <p:spPr>
            <a:xfrm>
              <a:off x="4792075" y="2377400"/>
              <a:ext cx="199950" cy="199925"/>
            </a:xfrm>
            <a:custGeom>
              <a:avLst/>
              <a:gdLst/>
              <a:ahLst/>
              <a:cxnLst/>
              <a:rect l="l" t="t" r="r" b="b"/>
              <a:pathLst>
                <a:path w="7998" h="7997" extrusionOk="0">
                  <a:moveTo>
                    <a:pt x="3970" y="58"/>
                  </a:moveTo>
                  <a:cubicBezTo>
                    <a:pt x="6129" y="0"/>
                    <a:pt x="7939" y="1810"/>
                    <a:pt x="7939" y="3969"/>
                  </a:cubicBezTo>
                  <a:cubicBezTo>
                    <a:pt x="7997" y="6129"/>
                    <a:pt x="6188" y="7939"/>
                    <a:pt x="4028" y="7997"/>
                  </a:cubicBezTo>
                  <a:cubicBezTo>
                    <a:pt x="1868" y="7997"/>
                    <a:pt x="59" y="6246"/>
                    <a:pt x="0" y="4028"/>
                  </a:cubicBezTo>
                  <a:cubicBezTo>
                    <a:pt x="0" y="1926"/>
                    <a:pt x="1810" y="58"/>
                    <a:pt x="3970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6" name="Google Shape;11836;p25"/>
            <p:cNvSpPr/>
            <p:nvPr/>
          </p:nvSpPr>
          <p:spPr>
            <a:xfrm>
              <a:off x="4793525" y="31157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70" y="1"/>
                  </a:moveTo>
                  <a:cubicBezTo>
                    <a:pt x="6130" y="1"/>
                    <a:pt x="7881" y="1752"/>
                    <a:pt x="7881" y="3911"/>
                  </a:cubicBezTo>
                  <a:cubicBezTo>
                    <a:pt x="7881" y="6129"/>
                    <a:pt x="6071" y="7881"/>
                    <a:pt x="3853" y="7881"/>
                  </a:cubicBezTo>
                  <a:cubicBezTo>
                    <a:pt x="1693" y="7822"/>
                    <a:pt x="1" y="6071"/>
                    <a:pt x="1" y="3911"/>
                  </a:cubicBezTo>
                  <a:cubicBezTo>
                    <a:pt x="1" y="1693"/>
                    <a:pt x="1752" y="1"/>
                    <a:pt x="39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7" name="Google Shape;11837;p25"/>
            <p:cNvSpPr/>
            <p:nvPr/>
          </p:nvSpPr>
          <p:spPr>
            <a:xfrm>
              <a:off x="2584200" y="2622550"/>
              <a:ext cx="197025" cy="195550"/>
            </a:xfrm>
            <a:custGeom>
              <a:avLst/>
              <a:gdLst/>
              <a:ahLst/>
              <a:cxnLst/>
              <a:rect l="l" t="t" r="r" b="b"/>
              <a:pathLst>
                <a:path w="7881" h="7822" extrusionOk="0">
                  <a:moveTo>
                    <a:pt x="3912" y="7822"/>
                  </a:moveTo>
                  <a:cubicBezTo>
                    <a:pt x="1752" y="7822"/>
                    <a:pt x="1" y="6071"/>
                    <a:pt x="59" y="3911"/>
                  </a:cubicBezTo>
                  <a:cubicBezTo>
                    <a:pt x="59" y="1693"/>
                    <a:pt x="1810" y="0"/>
                    <a:pt x="3970" y="0"/>
                  </a:cubicBezTo>
                  <a:cubicBezTo>
                    <a:pt x="6188" y="0"/>
                    <a:pt x="7881" y="1751"/>
                    <a:pt x="7881" y="3970"/>
                  </a:cubicBezTo>
                  <a:cubicBezTo>
                    <a:pt x="7881" y="6129"/>
                    <a:pt x="6130" y="7822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8" name="Google Shape;11838;p25"/>
            <p:cNvSpPr/>
            <p:nvPr/>
          </p:nvSpPr>
          <p:spPr>
            <a:xfrm>
              <a:off x="3321125" y="16433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12" y="7822"/>
                  </a:moveTo>
                  <a:cubicBezTo>
                    <a:pt x="1694" y="7822"/>
                    <a:pt x="1" y="6071"/>
                    <a:pt x="1" y="3912"/>
                  </a:cubicBezTo>
                  <a:cubicBezTo>
                    <a:pt x="59" y="1694"/>
                    <a:pt x="1810" y="1"/>
                    <a:pt x="3970" y="1"/>
                  </a:cubicBezTo>
                  <a:cubicBezTo>
                    <a:pt x="6130" y="59"/>
                    <a:pt x="7881" y="1810"/>
                    <a:pt x="7823" y="3970"/>
                  </a:cubicBezTo>
                  <a:cubicBezTo>
                    <a:pt x="7823" y="6130"/>
                    <a:pt x="6071" y="7881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9" name="Google Shape;11839;p25"/>
            <p:cNvSpPr/>
            <p:nvPr/>
          </p:nvSpPr>
          <p:spPr>
            <a:xfrm>
              <a:off x="3812900" y="3851250"/>
              <a:ext cx="198500" cy="197025"/>
            </a:xfrm>
            <a:custGeom>
              <a:avLst/>
              <a:gdLst/>
              <a:ahLst/>
              <a:cxnLst/>
              <a:rect l="l" t="t" r="r" b="b"/>
              <a:pathLst>
                <a:path w="7940" h="7881" extrusionOk="0">
                  <a:moveTo>
                    <a:pt x="7939" y="3969"/>
                  </a:moveTo>
                  <a:cubicBezTo>
                    <a:pt x="7881" y="6188"/>
                    <a:pt x="6130" y="7880"/>
                    <a:pt x="3970" y="7880"/>
                  </a:cubicBezTo>
                  <a:cubicBezTo>
                    <a:pt x="1752" y="7880"/>
                    <a:pt x="1" y="6071"/>
                    <a:pt x="59" y="3911"/>
                  </a:cubicBezTo>
                  <a:cubicBezTo>
                    <a:pt x="117" y="1693"/>
                    <a:pt x="1869" y="0"/>
                    <a:pt x="4028" y="59"/>
                  </a:cubicBezTo>
                  <a:cubicBezTo>
                    <a:pt x="6188" y="59"/>
                    <a:pt x="7939" y="1810"/>
                    <a:pt x="7939" y="39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0" name="Google Shape;11840;p25"/>
            <p:cNvSpPr/>
            <p:nvPr/>
          </p:nvSpPr>
          <p:spPr>
            <a:xfrm>
              <a:off x="2585675" y="2869150"/>
              <a:ext cx="195550" cy="195575"/>
            </a:xfrm>
            <a:custGeom>
              <a:avLst/>
              <a:gdLst/>
              <a:ahLst/>
              <a:cxnLst/>
              <a:rect l="l" t="t" r="r" b="b"/>
              <a:pathLst>
                <a:path w="7822" h="7823" extrusionOk="0">
                  <a:moveTo>
                    <a:pt x="7822" y="3912"/>
                  </a:moveTo>
                  <a:cubicBezTo>
                    <a:pt x="7822" y="6071"/>
                    <a:pt x="6129" y="7823"/>
                    <a:pt x="3911" y="7823"/>
                  </a:cubicBezTo>
                  <a:cubicBezTo>
                    <a:pt x="1751" y="7823"/>
                    <a:pt x="0" y="6130"/>
                    <a:pt x="0" y="3970"/>
                  </a:cubicBezTo>
                  <a:cubicBezTo>
                    <a:pt x="0" y="1752"/>
                    <a:pt x="1693" y="59"/>
                    <a:pt x="3853" y="1"/>
                  </a:cubicBezTo>
                  <a:cubicBezTo>
                    <a:pt x="6071" y="1"/>
                    <a:pt x="7763" y="1752"/>
                    <a:pt x="7822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1" name="Google Shape;11841;p25"/>
            <p:cNvSpPr/>
            <p:nvPr/>
          </p:nvSpPr>
          <p:spPr>
            <a:xfrm>
              <a:off x="3567750" y="3851250"/>
              <a:ext cx="197025" cy="198475"/>
            </a:xfrm>
            <a:custGeom>
              <a:avLst/>
              <a:gdLst/>
              <a:ahLst/>
              <a:cxnLst/>
              <a:rect l="l" t="t" r="r" b="b"/>
              <a:pathLst>
                <a:path w="7881" h="7939" extrusionOk="0">
                  <a:moveTo>
                    <a:pt x="4028" y="59"/>
                  </a:moveTo>
                  <a:cubicBezTo>
                    <a:pt x="6188" y="117"/>
                    <a:pt x="7881" y="1868"/>
                    <a:pt x="7822" y="4028"/>
                  </a:cubicBezTo>
                  <a:cubicBezTo>
                    <a:pt x="7822" y="6246"/>
                    <a:pt x="6013" y="7939"/>
                    <a:pt x="3853" y="7880"/>
                  </a:cubicBezTo>
                  <a:cubicBezTo>
                    <a:pt x="1693" y="7822"/>
                    <a:pt x="1" y="6071"/>
                    <a:pt x="1" y="3853"/>
                  </a:cubicBezTo>
                  <a:cubicBezTo>
                    <a:pt x="59" y="1693"/>
                    <a:pt x="1868" y="0"/>
                    <a:pt x="4028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2" name="Google Shape;11842;p25"/>
            <p:cNvSpPr/>
            <p:nvPr/>
          </p:nvSpPr>
          <p:spPr>
            <a:xfrm>
              <a:off x="4551300" y="1891450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7763" y="3912"/>
                  </a:moveTo>
                  <a:cubicBezTo>
                    <a:pt x="7763" y="6071"/>
                    <a:pt x="6071" y="7764"/>
                    <a:pt x="3853" y="7764"/>
                  </a:cubicBezTo>
                  <a:cubicBezTo>
                    <a:pt x="1693" y="7764"/>
                    <a:pt x="0" y="6013"/>
                    <a:pt x="0" y="3853"/>
                  </a:cubicBezTo>
                  <a:cubicBezTo>
                    <a:pt x="0" y="1693"/>
                    <a:pt x="1751" y="1"/>
                    <a:pt x="3969" y="1"/>
                  </a:cubicBezTo>
                  <a:cubicBezTo>
                    <a:pt x="6129" y="1"/>
                    <a:pt x="7822" y="1693"/>
                    <a:pt x="7763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3" name="Google Shape;11843;p25"/>
            <p:cNvSpPr/>
            <p:nvPr/>
          </p:nvSpPr>
          <p:spPr>
            <a:xfrm>
              <a:off x="4059525" y="385270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3794" y="59"/>
                  </a:moveTo>
                  <a:cubicBezTo>
                    <a:pt x="5954" y="1"/>
                    <a:pt x="7705" y="1693"/>
                    <a:pt x="7705" y="3853"/>
                  </a:cubicBezTo>
                  <a:cubicBezTo>
                    <a:pt x="7705" y="6013"/>
                    <a:pt x="6013" y="7764"/>
                    <a:pt x="3853" y="7764"/>
                  </a:cubicBezTo>
                  <a:cubicBezTo>
                    <a:pt x="1693" y="7764"/>
                    <a:pt x="0" y="6071"/>
                    <a:pt x="0" y="3911"/>
                  </a:cubicBezTo>
                  <a:cubicBezTo>
                    <a:pt x="0" y="1752"/>
                    <a:pt x="1693" y="59"/>
                    <a:pt x="379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4" name="Google Shape;11844;p25"/>
            <p:cNvSpPr/>
            <p:nvPr/>
          </p:nvSpPr>
          <p:spPr>
            <a:xfrm>
              <a:off x="2585675" y="2380300"/>
              <a:ext cx="194100" cy="194125"/>
            </a:xfrm>
            <a:custGeom>
              <a:avLst/>
              <a:gdLst/>
              <a:ahLst/>
              <a:cxnLst/>
              <a:rect l="l" t="t" r="r" b="b"/>
              <a:pathLst>
                <a:path w="7764" h="7765" extrusionOk="0">
                  <a:moveTo>
                    <a:pt x="3911" y="59"/>
                  </a:moveTo>
                  <a:cubicBezTo>
                    <a:pt x="6071" y="59"/>
                    <a:pt x="7763" y="1810"/>
                    <a:pt x="7763" y="3912"/>
                  </a:cubicBezTo>
                  <a:cubicBezTo>
                    <a:pt x="7763" y="6071"/>
                    <a:pt x="6012" y="7764"/>
                    <a:pt x="3853" y="7764"/>
                  </a:cubicBezTo>
                  <a:cubicBezTo>
                    <a:pt x="1693" y="7764"/>
                    <a:pt x="0" y="6013"/>
                    <a:pt x="59" y="3853"/>
                  </a:cubicBezTo>
                  <a:cubicBezTo>
                    <a:pt x="59" y="1694"/>
                    <a:pt x="1810" y="1"/>
                    <a:pt x="391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5" name="Google Shape;11845;p25"/>
            <p:cNvSpPr/>
            <p:nvPr/>
          </p:nvSpPr>
          <p:spPr>
            <a:xfrm>
              <a:off x="3322600" y="3854175"/>
              <a:ext cx="192650" cy="192625"/>
            </a:xfrm>
            <a:custGeom>
              <a:avLst/>
              <a:gdLst/>
              <a:ahLst/>
              <a:cxnLst/>
              <a:rect l="l" t="t" r="r" b="b"/>
              <a:pathLst>
                <a:path w="7706" h="7705" extrusionOk="0">
                  <a:moveTo>
                    <a:pt x="7705" y="3852"/>
                  </a:moveTo>
                  <a:cubicBezTo>
                    <a:pt x="7705" y="5954"/>
                    <a:pt x="5954" y="7705"/>
                    <a:pt x="3853" y="7705"/>
                  </a:cubicBezTo>
                  <a:cubicBezTo>
                    <a:pt x="1751" y="7705"/>
                    <a:pt x="0" y="5954"/>
                    <a:pt x="0" y="3852"/>
                  </a:cubicBezTo>
                  <a:cubicBezTo>
                    <a:pt x="0" y="1693"/>
                    <a:pt x="1751" y="0"/>
                    <a:pt x="3911" y="0"/>
                  </a:cubicBezTo>
                  <a:cubicBezTo>
                    <a:pt x="6012" y="0"/>
                    <a:pt x="7705" y="1751"/>
                    <a:pt x="7705" y="38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6" name="Google Shape;11846;p25"/>
            <p:cNvSpPr/>
            <p:nvPr/>
          </p:nvSpPr>
          <p:spPr>
            <a:xfrm>
              <a:off x="2585675" y="3117225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3969" y="1"/>
                  </a:moveTo>
                  <a:cubicBezTo>
                    <a:pt x="6071" y="59"/>
                    <a:pt x="7822" y="1869"/>
                    <a:pt x="7763" y="3970"/>
                  </a:cubicBezTo>
                  <a:cubicBezTo>
                    <a:pt x="7705" y="6071"/>
                    <a:pt x="5954" y="7764"/>
                    <a:pt x="3853" y="7706"/>
                  </a:cubicBezTo>
                  <a:cubicBezTo>
                    <a:pt x="1751" y="7706"/>
                    <a:pt x="0" y="5896"/>
                    <a:pt x="59" y="3795"/>
                  </a:cubicBezTo>
                  <a:cubicBezTo>
                    <a:pt x="117" y="1694"/>
                    <a:pt x="1868" y="1"/>
                    <a:pt x="39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7" name="Google Shape;11847;p25"/>
            <p:cNvSpPr/>
            <p:nvPr/>
          </p:nvSpPr>
          <p:spPr>
            <a:xfrm>
              <a:off x="4795000" y="2133700"/>
              <a:ext cx="192625" cy="194100"/>
            </a:xfrm>
            <a:custGeom>
              <a:avLst/>
              <a:gdLst/>
              <a:ahLst/>
              <a:cxnLst/>
              <a:rect l="l" t="t" r="r" b="b"/>
              <a:pathLst>
                <a:path w="7705" h="7764" extrusionOk="0">
                  <a:moveTo>
                    <a:pt x="3911" y="7764"/>
                  </a:moveTo>
                  <a:cubicBezTo>
                    <a:pt x="1810" y="7764"/>
                    <a:pt x="58" y="6012"/>
                    <a:pt x="0" y="3911"/>
                  </a:cubicBezTo>
                  <a:cubicBezTo>
                    <a:pt x="0" y="1810"/>
                    <a:pt x="1751" y="59"/>
                    <a:pt x="3853" y="59"/>
                  </a:cubicBezTo>
                  <a:cubicBezTo>
                    <a:pt x="5954" y="0"/>
                    <a:pt x="7705" y="1751"/>
                    <a:pt x="7705" y="3911"/>
                  </a:cubicBezTo>
                  <a:cubicBezTo>
                    <a:pt x="7705" y="5954"/>
                    <a:pt x="6012" y="7705"/>
                    <a:pt x="3911" y="776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8" name="Google Shape;11848;p25"/>
            <p:cNvSpPr/>
            <p:nvPr/>
          </p:nvSpPr>
          <p:spPr>
            <a:xfrm>
              <a:off x="4306125" y="164485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7706" y="3911"/>
                  </a:moveTo>
                  <a:cubicBezTo>
                    <a:pt x="7648" y="6012"/>
                    <a:pt x="5896" y="7763"/>
                    <a:pt x="3737" y="7705"/>
                  </a:cubicBezTo>
                  <a:cubicBezTo>
                    <a:pt x="1694" y="7647"/>
                    <a:pt x="1" y="5896"/>
                    <a:pt x="1" y="3794"/>
                  </a:cubicBezTo>
                  <a:cubicBezTo>
                    <a:pt x="1" y="1693"/>
                    <a:pt x="1810" y="0"/>
                    <a:pt x="3912" y="0"/>
                  </a:cubicBezTo>
                  <a:cubicBezTo>
                    <a:pt x="6013" y="59"/>
                    <a:pt x="7706" y="1810"/>
                    <a:pt x="7706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9" name="Google Shape;11849;p25"/>
            <p:cNvSpPr/>
            <p:nvPr/>
          </p:nvSpPr>
          <p:spPr>
            <a:xfrm>
              <a:off x="4546925" y="3606100"/>
              <a:ext cx="195550" cy="194100"/>
            </a:xfrm>
            <a:custGeom>
              <a:avLst/>
              <a:gdLst/>
              <a:ahLst/>
              <a:cxnLst/>
              <a:rect l="l" t="t" r="r" b="b"/>
              <a:pathLst>
                <a:path w="7822" h="7764" extrusionOk="0">
                  <a:moveTo>
                    <a:pt x="3853" y="7763"/>
                  </a:moveTo>
                  <a:cubicBezTo>
                    <a:pt x="1751" y="7705"/>
                    <a:pt x="0" y="5895"/>
                    <a:pt x="58" y="3794"/>
                  </a:cubicBezTo>
                  <a:cubicBezTo>
                    <a:pt x="117" y="1693"/>
                    <a:pt x="1926" y="0"/>
                    <a:pt x="3969" y="58"/>
                  </a:cubicBezTo>
                  <a:cubicBezTo>
                    <a:pt x="6129" y="117"/>
                    <a:pt x="7822" y="1868"/>
                    <a:pt x="7763" y="4028"/>
                  </a:cubicBezTo>
                  <a:cubicBezTo>
                    <a:pt x="7705" y="6071"/>
                    <a:pt x="5954" y="7763"/>
                    <a:pt x="3853" y="77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0" name="Google Shape;11850;p25"/>
            <p:cNvSpPr/>
            <p:nvPr/>
          </p:nvSpPr>
          <p:spPr>
            <a:xfrm>
              <a:off x="2832275" y="1887075"/>
              <a:ext cx="194125" cy="194100"/>
            </a:xfrm>
            <a:custGeom>
              <a:avLst/>
              <a:gdLst/>
              <a:ahLst/>
              <a:cxnLst/>
              <a:rect l="l" t="t" r="r" b="b"/>
              <a:pathLst>
                <a:path w="7765" h="7764" extrusionOk="0">
                  <a:moveTo>
                    <a:pt x="7764" y="3911"/>
                  </a:moveTo>
                  <a:cubicBezTo>
                    <a:pt x="7706" y="6013"/>
                    <a:pt x="5955" y="7764"/>
                    <a:pt x="3912" y="7706"/>
                  </a:cubicBezTo>
                  <a:cubicBezTo>
                    <a:pt x="1752" y="7706"/>
                    <a:pt x="1" y="5954"/>
                    <a:pt x="59" y="3795"/>
                  </a:cubicBezTo>
                  <a:cubicBezTo>
                    <a:pt x="118" y="1693"/>
                    <a:pt x="1869" y="1"/>
                    <a:pt x="3970" y="59"/>
                  </a:cubicBezTo>
                  <a:cubicBezTo>
                    <a:pt x="6071" y="59"/>
                    <a:pt x="7764" y="1810"/>
                    <a:pt x="7764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1" name="Google Shape;11851;p25"/>
            <p:cNvSpPr/>
            <p:nvPr/>
          </p:nvSpPr>
          <p:spPr>
            <a:xfrm>
              <a:off x="4796450" y="3362400"/>
              <a:ext cx="191175" cy="189725"/>
            </a:xfrm>
            <a:custGeom>
              <a:avLst/>
              <a:gdLst/>
              <a:ahLst/>
              <a:cxnLst/>
              <a:rect l="l" t="t" r="r" b="b"/>
              <a:pathLst>
                <a:path w="7647" h="7589" extrusionOk="0">
                  <a:moveTo>
                    <a:pt x="3795" y="0"/>
                  </a:moveTo>
                  <a:cubicBezTo>
                    <a:pt x="5896" y="0"/>
                    <a:pt x="7647" y="1751"/>
                    <a:pt x="7589" y="3794"/>
                  </a:cubicBezTo>
                  <a:cubicBezTo>
                    <a:pt x="7589" y="5896"/>
                    <a:pt x="5896" y="7588"/>
                    <a:pt x="3795" y="7588"/>
                  </a:cubicBezTo>
                  <a:cubicBezTo>
                    <a:pt x="1693" y="7588"/>
                    <a:pt x="0" y="5837"/>
                    <a:pt x="0" y="3736"/>
                  </a:cubicBezTo>
                  <a:cubicBezTo>
                    <a:pt x="0" y="1693"/>
                    <a:pt x="1752" y="0"/>
                    <a:pt x="379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2" name="Google Shape;11852;p25"/>
            <p:cNvSpPr/>
            <p:nvPr/>
          </p:nvSpPr>
          <p:spPr>
            <a:xfrm>
              <a:off x="3081825" y="1646300"/>
              <a:ext cx="189725" cy="191200"/>
            </a:xfrm>
            <a:custGeom>
              <a:avLst/>
              <a:gdLst/>
              <a:ahLst/>
              <a:cxnLst/>
              <a:rect l="l" t="t" r="r" b="b"/>
              <a:pathLst>
                <a:path w="7589" h="7648" extrusionOk="0">
                  <a:moveTo>
                    <a:pt x="3794" y="1"/>
                  </a:moveTo>
                  <a:cubicBezTo>
                    <a:pt x="5837" y="1"/>
                    <a:pt x="7588" y="1752"/>
                    <a:pt x="7588" y="3853"/>
                  </a:cubicBezTo>
                  <a:cubicBezTo>
                    <a:pt x="7588" y="5896"/>
                    <a:pt x="5896" y="7589"/>
                    <a:pt x="3794" y="7589"/>
                  </a:cubicBezTo>
                  <a:cubicBezTo>
                    <a:pt x="1751" y="7647"/>
                    <a:pt x="0" y="5896"/>
                    <a:pt x="0" y="3795"/>
                  </a:cubicBezTo>
                  <a:cubicBezTo>
                    <a:pt x="0" y="1693"/>
                    <a:pt x="1693" y="1"/>
                    <a:pt x="3794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3" name="Google Shape;11853;p25"/>
            <p:cNvSpPr/>
            <p:nvPr/>
          </p:nvSpPr>
          <p:spPr>
            <a:xfrm>
              <a:off x="2835200" y="3609000"/>
              <a:ext cx="189725" cy="189725"/>
            </a:xfrm>
            <a:custGeom>
              <a:avLst/>
              <a:gdLst/>
              <a:ahLst/>
              <a:cxnLst/>
              <a:rect l="l" t="t" r="r" b="b"/>
              <a:pathLst>
                <a:path w="7589" h="7589" extrusionOk="0">
                  <a:moveTo>
                    <a:pt x="3795" y="1"/>
                  </a:moveTo>
                  <a:cubicBezTo>
                    <a:pt x="5896" y="59"/>
                    <a:pt x="7589" y="1752"/>
                    <a:pt x="7530" y="3795"/>
                  </a:cubicBezTo>
                  <a:cubicBezTo>
                    <a:pt x="7530" y="5896"/>
                    <a:pt x="5838" y="7589"/>
                    <a:pt x="3736" y="7531"/>
                  </a:cubicBezTo>
                  <a:cubicBezTo>
                    <a:pt x="1635" y="7531"/>
                    <a:pt x="1" y="5838"/>
                    <a:pt x="1" y="3737"/>
                  </a:cubicBezTo>
                  <a:cubicBezTo>
                    <a:pt x="59" y="1635"/>
                    <a:pt x="1752" y="1"/>
                    <a:pt x="379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4" name="Google Shape;11854;p25"/>
            <p:cNvSpPr/>
            <p:nvPr/>
          </p:nvSpPr>
          <p:spPr>
            <a:xfrm>
              <a:off x="4309050" y="3855625"/>
              <a:ext cx="186825" cy="188275"/>
            </a:xfrm>
            <a:custGeom>
              <a:avLst/>
              <a:gdLst/>
              <a:ahLst/>
              <a:cxnLst/>
              <a:rect l="l" t="t" r="r" b="b"/>
              <a:pathLst>
                <a:path w="7473" h="7531" extrusionOk="0">
                  <a:moveTo>
                    <a:pt x="3736" y="7530"/>
                  </a:moveTo>
                  <a:cubicBezTo>
                    <a:pt x="1635" y="7530"/>
                    <a:pt x="1" y="5896"/>
                    <a:pt x="1" y="3794"/>
                  </a:cubicBezTo>
                  <a:cubicBezTo>
                    <a:pt x="1" y="1693"/>
                    <a:pt x="1635" y="0"/>
                    <a:pt x="3736" y="59"/>
                  </a:cubicBezTo>
                  <a:cubicBezTo>
                    <a:pt x="5838" y="59"/>
                    <a:pt x="7472" y="1693"/>
                    <a:pt x="7472" y="3736"/>
                  </a:cubicBezTo>
                  <a:cubicBezTo>
                    <a:pt x="7472" y="5837"/>
                    <a:pt x="5838" y="7530"/>
                    <a:pt x="3736" y="75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5" name="Google Shape;11855;p25"/>
            <p:cNvSpPr/>
            <p:nvPr/>
          </p:nvSpPr>
          <p:spPr>
            <a:xfrm>
              <a:off x="2590050" y="213660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3736" y="7531"/>
                  </a:moveTo>
                  <a:cubicBezTo>
                    <a:pt x="1635" y="7531"/>
                    <a:pt x="0" y="5896"/>
                    <a:pt x="0" y="3737"/>
                  </a:cubicBezTo>
                  <a:cubicBezTo>
                    <a:pt x="0" y="1694"/>
                    <a:pt x="1635" y="59"/>
                    <a:pt x="3678" y="59"/>
                  </a:cubicBezTo>
                  <a:cubicBezTo>
                    <a:pt x="5837" y="1"/>
                    <a:pt x="7472" y="1694"/>
                    <a:pt x="7472" y="3795"/>
                  </a:cubicBezTo>
                  <a:cubicBezTo>
                    <a:pt x="7472" y="5896"/>
                    <a:pt x="5837" y="7531"/>
                    <a:pt x="3736" y="753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6" name="Google Shape;11856;p25"/>
            <p:cNvSpPr/>
            <p:nvPr/>
          </p:nvSpPr>
          <p:spPr>
            <a:xfrm>
              <a:off x="2590050" y="3363850"/>
              <a:ext cx="186800" cy="186800"/>
            </a:xfrm>
            <a:custGeom>
              <a:avLst/>
              <a:gdLst/>
              <a:ahLst/>
              <a:cxnLst/>
              <a:rect l="l" t="t" r="r" b="b"/>
              <a:pathLst>
                <a:path w="7472" h="7472" extrusionOk="0">
                  <a:moveTo>
                    <a:pt x="3736" y="1"/>
                  </a:moveTo>
                  <a:cubicBezTo>
                    <a:pt x="5837" y="59"/>
                    <a:pt x="7472" y="1693"/>
                    <a:pt x="7413" y="3795"/>
                  </a:cubicBezTo>
                  <a:cubicBezTo>
                    <a:pt x="7413" y="5838"/>
                    <a:pt x="5721" y="7472"/>
                    <a:pt x="3678" y="7414"/>
                  </a:cubicBezTo>
                  <a:cubicBezTo>
                    <a:pt x="1635" y="7414"/>
                    <a:pt x="0" y="5721"/>
                    <a:pt x="0" y="3678"/>
                  </a:cubicBezTo>
                  <a:cubicBezTo>
                    <a:pt x="0" y="1635"/>
                    <a:pt x="1693" y="1"/>
                    <a:pt x="37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7" name="Google Shape;11857;p25"/>
            <p:cNvSpPr/>
            <p:nvPr/>
          </p:nvSpPr>
          <p:spPr>
            <a:xfrm>
              <a:off x="3083275" y="3857075"/>
              <a:ext cx="186800" cy="185350"/>
            </a:xfrm>
            <a:custGeom>
              <a:avLst/>
              <a:gdLst/>
              <a:ahLst/>
              <a:cxnLst/>
              <a:rect l="l" t="t" r="r" b="b"/>
              <a:pathLst>
                <a:path w="7472" h="7414" extrusionOk="0">
                  <a:moveTo>
                    <a:pt x="7414" y="3678"/>
                  </a:moveTo>
                  <a:cubicBezTo>
                    <a:pt x="7472" y="5779"/>
                    <a:pt x="5779" y="7414"/>
                    <a:pt x="3736" y="7414"/>
                  </a:cubicBezTo>
                  <a:cubicBezTo>
                    <a:pt x="1693" y="7414"/>
                    <a:pt x="1" y="5779"/>
                    <a:pt x="59" y="3736"/>
                  </a:cubicBezTo>
                  <a:cubicBezTo>
                    <a:pt x="59" y="1694"/>
                    <a:pt x="1693" y="59"/>
                    <a:pt x="3678" y="1"/>
                  </a:cubicBezTo>
                  <a:cubicBezTo>
                    <a:pt x="5779" y="1"/>
                    <a:pt x="7414" y="1635"/>
                    <a:pt x="7472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8" name="Google Shape;11858;p25"/>
            <p:cNvSpPr/>
            <p:nvPr/>
          </p:nvSpPr>
          <p:spPr>
            <a:xfrm>
              <a:off x="5045975" y="2628375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737" y="7414"/>
                  </a:moveTo>
                  <a:cubicBezTo>
                    <a:pt x="1635" y="7414"/>
                    <a:pt x="1" y="5721"/>
                    <a:pt x="1" y="3678"/>
                  </a:cubicBezTo>
                  <a:cubicBezTo>
                    <a:pt x="1" y="1635"/>
                    <a:pt x="1635" y="1"/>
                    <a:pt x="3737" y="1"/>
                  </a:cubicBez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79" y="7414"/>
                    <a:pt x="3737" y="74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9" name="Google Shape;11859;p25"/>
            <p:cNvSpPr/>
            <p:nvPr/>
          </p:nvSpPr>
          <p:spPr>
            <a:xfrm>
              <a:off x="3818750" y="1401150"/>
              <a:ext cx="188275" cy="186800"/>
            </a:xfrm>
            <a:custGeom>
              <a:avLst/>
              <a:gdLst/>
              <a:ahLst/>
              <a:cxnLst/>
              <a:rect l="l" t="t" r="r" b="b"/>
              <a:pathLst>
                <a:path w="7531" h="7472" extrusionOk="0">
                  <a:moveTo>
                    <a:pt x="59" y="3678"/>
                  </a:moveTo>
                  <a:cubicBezTo>
                    <a:pt x="59" y="1635"/>
                    <a:pt x="1751" y="0"/>
                    <a:pt x="3853" y="59"/>
                  </a:cubicBezTo>
                  <a:cubicBezTo>
                    <a:pt x="5896" y="59"/>
                    <a:pt x="7530" y="1810"/>
                    <a:pt x="7472" y="3853"/>
                  </a:cubicBezTo>
                  <a:cubicBezTo>
                    <a:pt x="7413" y="5837"/>
                    <a:pt x="5721" y="7472"/>
                    <a:pt x="3736" y="7472"/>
                  </a:cubicBezTo>
                  <a:cubicBezTo>
                    <a:pt x="1693" y="7413"/>
                    <a:pt x="0" y="5721"/>
                    <a:pt x="59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0" name="Google Shape;11860;p25"/>
            <p:cNvSpPr/>
            <p:nvPr/>
          </p:nvSpPr>
          <p:spPr>
            <a:xfrm>
              <a:off x="5045975" y="2875000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678" y="0"/>
                  </a:moveTo>
                  <a:cubicBezTo>
                    <a:pt x="5721" y="0"/>
                    <a:pt x="7414" y="1693"/>
                    <a:pt x="7414" y="3736"/>
                  </a:cubicBezTo>
                  <a:cubicBezTo>
                    <a:pt x="7355" y="5721"/>
                    <a:pt x="5721" y="7413"/>
                    <a:pt x="3678" y="7413"/>
                  </a:cubicBezTo>
                  <a:cubicBezTo>
                    <a:pt x="1635" y="7413"/>
                    <a:pt x="1" y="5721"/>
                    <a:pt x="1" y="3678"/>
                  </a:cubicBezTo>
                  <a:cubicBezTo>
                    <a:pt x="1" y="1635"/>
                    <a:pt x="1694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1" name="Google Shape;11861;p25"/>
            <p:cNvSpPr/>
            <p:nvPr/>
          </p:nvSpPr>
          <p:spPr>
            <a:xfrm>
              <a:off x="3573575" y="1402600"/>
              <a:ext cx="185375" cy="185350"/>
            </a:xfrm>
            <a:custGeom>
              <a:avLst/>
              <a:gdLst/>
              <a:ahLst/>
              <a:cxnLst/>
              <a:rect l="l" t="t" r="r" b="b"/>
              <a:pathLst>
                <a:path w="7415" h="7414" extrusionOk="0">
                  <a:moveTo>
                    <a:pt x="3678" y="1"/>
                  </a:move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21" y="7414"/>
                    <a:pt x="3678" y="7355"/>
                  </a:cubicBezTo>
                  <a:cubicBezTo>
                    <a:pt x="1635" y="7355"/>
                    <a:pt x="1" y="5663"/>
                    <a:pt x="1" y="3678"/>
                  </a:cubicBezTo>
                  <a:cubicBezTo>
                    <a:pt x="1" y="1635"/>
                    <a:pt x="1694" y="1"/>
                    <a:pt x="36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2" name="Google Shape;11862;p25"/>
            <p:cNvSpPr/>
            <p:nvPr/>
          </p:nvSpPr>
          <p:spPr>
            <a:xfrm>
              <a:off x="4799375" y="1895825"/>
              <a:ext cx="183875" cy="183900"/>
            </a:xfrm>
            <a:custGeom>
              <a:avLst/>
              <a:gdLst/>
              <a:ahLst/>
              <a:cxnLst/>
              <a:rect l="l" t="t" r="r" b="b"/>
              <a:pathLst>
                <a:path w="7355" h="7356" extrusionOk="0">
                  <a:moveTo>
                    <a:pt x="3678" y="7356"/>
                  </a:moveTo>
                  <a:cubicBezTo>
                    <a:pt x="1693" y="7356"/>
                    <a:pt x="0" y="5663"/>
                    <a:pt x="0" y="3678"/>
                  </a:cubicBezTo>
                  <a:cubicBezTo>
                    <a:pt x="59" y="1635"/>
                    <a:pt x="1751" y="1"/>
                    <a:pt x="3736" y="1"/>
                  </a:cubicBezTo>
                  <a:cubicBezTo>
                    <a:pt x="5720" y="59"/>
                    <a:pt x="7355" y="1694"/>
                    <a:pt x="7355" y="3678"/>
                  </a:cubicBezTo>
                  <a:cubicBezTo>
                    <a:pt x="7355" y="5663"/>
                    <a:pt x="5662" y="7356"/>
                    <a:pt x="3678" y="735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3" name="Google Shape;11863;p25"/>
            <p:cNvSpPr/>
            <p:nvPr/>
          </p:nvSpPr>
          <p:spPr>
            <a:xfrm>
              <a:off x="5045975" y="238615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355" y="3678"/>
                  </a:moveTo>
                  <a:cubicBezTo>
                    <a:pt x="7355" y="5662"/>
                    <a:pt x="5721" y="7355"/>
                    <a:pt x="3678" y="7355"/>
                  </a:cubicBezTo>
                  <a:cubicBezTo>
                    <a:pt x="1694" y="7355"/>
                    <a:pt x="1" y="5662"/>
                    <a:pt x="1" y="3619"/>
                  </a:cubicBezTo>
                  <a:cubicBezTo>
                    <a:pt x="59" y="1693"/>
                    <a:pt x="1694" y="0"/>
                    <a:pt x="3678" y="0"/>
                  </a:cubicBezTo>
                  <a:cubicBezTo>
                    <a:pt x="5663" y="0"/>
                    <a:pt x="7355" y="1635"/>
                    <a:pt x="7355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4" name="Google Shape;11864;p25"/>
            <p:cNvSpPr/>
            <p:nvPr/>
          </p:nvSpPr>
          <p:spPr>
            <a:xfrm>
              <a:off x="4557125" y="1649225"/>
              <a:ext cx="183900" cy="185350"/>
            </a:xfrm>
            <a:custGeom>
              <a:avLst/>
              <a:gdLst/>
              <a:ahLst/>
              <a:cxnLst/>
              <a:rect l="l" t="t" r="r" b="b"/>
              <a:pathLst>
                <a:path w="7356" h="7414" extrusionOk="0">
                  <a:moveTo>
                    <a:pt x="3678" y="0"/>
                  </a:moveTo>
                  <a:cubicBezTo>
                    <a:pt x="5663" y="0"/>
                    <a:pt x="7355" y="1693"/>
                    <a:pt x="7355" y="3736"/>
                  </a:cubicBezTo>
                  <a:cubicBezTo>
                    <a:pt x="7355" y="5721"/>
                    <a:pt x="5663" y="7413"/>
                    <a:pt x="3620" y="7355"/>
                  </a:cubicBezTo>
                  <a:cubicBezTo>
                    <a:pt x="1635" y="7355"/>
                    <a:pt x="1" y="5721"/>
                    <a:pt x="1" y="3736"/>
                  </a:cubicBezTo>
                  <a:cubicBezTo>
                    <a:pt x="1" y="1693"/>
                    <a:pt x="1635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5" name="Google Shape;11865;p25"/>
            <p:cNvSpPr/>
            <p:nvPr/>
          </p:nvSpPr>
          <p:spPr>
            <a:xfrm>
              <a:off x="4062450" y="140115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7355" y="3853"/>
                  </a:moveTo>
                  <a:cubicBezTo>
                    <a:pt x="7296" y="5896"/>
                    <a:pt x="5545" y="7530"/>
                    <a:pt x="3561" y="7413"/>
                  </a:cubicBezTo>
                  <a:cubicBezTo>
                    <a:pt x="1576" y="7297"/>
                    <a:pt x="0" y="5604"/>
                    <a:pt x="58" y="3619"/>
                  </a:cubicBezTo>
                  <a:cubicBezTo>
                    <a:pt x="175" y="1576"/>
                    <a:pt x="1926" y="0"/>
                    <a:pt x="3853" y="117"/>
                  </a:cubicBezTo>
                  <a:cubicBezTo>
                    <a:pt x="5896" y="234"/>
                    <a:pt x="7472" y="1926"/>
                    <a:pt x="7355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6" name="Google Shape;11866;p25"/>
            <p:cNvSpPr/>
            <p:nvPr/>
          </p:nvSpPr>
          <p:spPr>
            <a:xfrm>
              <a:off x="3326975" y="140260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297" y="3795"/>
                  </a:moveTo>
                  <a:cubicBezTo>
                    <a:pt x="7238" y="5838"/>
                    <a:pt x="5604" y="7355"/>
                    <a:pt x="3619" y="7297"/>
                  </a:cubicBezTo>
                  <a:cubicBezTo>
                    <a:pt x="1576" y="7239"/>
                    <a:pt x="0" y="5604"/>
                    <a:pt x="59" y="3620"/>
                  </a:cubicBezTo>
                  <a:cubicBezTo>
                    <a:pt x="117" y="1577"/>
                    <a:pt x="1810" y="1"/>
                    <a:pt x="3794" y="59"/>
                  </a:cubicBezTo>
                  <a:cubicBezTo>
                    <a:pt x="5837" y="117"/>
                    <a:pt x="7355" y="1810"/>
                    <a:pt x="7297" y="37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7" name="Google Shape;11867;p25"/>
            <p:cNvSpPr/>
            <p:nvPr/>
          </p:nvSpPr>
          <p:spPr>
            <a:xfrm>
              <a:off x="5047450" y="3123075"/>
              <a:ext cx="182425" cy="182425"/>
            </a:xfrm>
            <a:custGeom>
              <a:avLst/>
              <a:gdLst/>
              <a:ahLst/>
              <a:cxnLst/>
              <a:rect l="l" t="t" r="r" b="b"/>
              <a:pathLst>
                <a:path w="7297" h="7297" extrusionOk="0">
                  <a:moveTo>
                    <a:pt x="7296" y="3619"/>
                  </a:moveTo>
                  <a:cubicBezTo>
                    <a:pt x="7296" y="5604"/>
                    <a:pt x="5662" y="7238"/>
                    <a:pt x="3678" y="7297"/>
                  </a:cubicBezTo>
                  <a:cubicBezTo>
                    <a:pt x="1635" y="7297"/>
                    <a:pt x="0" y="5662"/>
                    <a:pt x="0" y="3678"/>
                  </a:cubicBezTo>
                  <a:cubicBezTo>
                    <a:pt x="0" y="1635"/>
                    <a:pt x="1635" y="0"/>
                    <a:pt x="3619" y="0"/>
                  </a:cubicBezTo>
                  <a:cubicBezTo>
                    <a:pt x="5604" y="0"/>
                    <a:pt x="7238" y="1635"/>
                    <a:pt x="7296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8" name="Google Shape;11868;p25"/>
            <p:cNvSpPr/>
            <p:nvPr/>
          </p:nvSpPr>
          <p:spPr>
            <a:xfrm>
              <a:off x="3821650" y="4102250"/>
              <a:ext cx="180975" cy="180950"/>
            </a:xfrm>
            <a:custGeom>
              <a:avLst/>
              <a:gdLst/>
              <a:ahLst/>
              <a:cxnLst/>
              <a:rect l="l" t="t" r="r" b="b"/>
              <a:pathLst>
                <a:path w="7239" h="7238" extrusionOk="0">
                  <a:moveTo>
                    <a:pt x="7239" y="3619"/>
                  </a:moveTo>
                  <a:cubicBezTo>
                    <a:pt x="7239" y="5662"/>
                    <a:pt x="5663" y="7238"/>
                    <a:pt x="3620" y="7238"/>
                  </a:cubicBezTo>
                  <a:cubicBezTo>
                    <a:pt x="1577" y="7238"/>
                    <a:pt x="1" y="5604"/>
                    <a:pt x="59" y="3619"/>
                  </a:cubicBezTo>
                  <a:cubicBezTo>
                    <a:pt x="59" y="1634"/>
                    <a:pt x="1635" y="58"/>
                    <a:pt x="3620" y="58"/>
                  </a:cubicBezTo>
                  <a:cubicBezTo>
                    <a:pt x="5605" y="0"/>
                    <a:pt x="7239" y="1634"/>
                    <a:pt x="723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9" name="Google Shape;11869;p25"/>
            <p:cNvSpPr/>
            <p:nvPr/>
          </p:nvSpPr>
          <p:spPr>
            <a:xfrm>
              <a:off x="3576500" y="4103700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546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20" y="0"/>
                  </a:cubicBezTo>
                  <a:cubicBezTo>
                    <a:pt x="5604" y="0"/>
                    <a:pt x="7180" y="1518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0" name="Google Shape;11870;p25"/>
            <p:cNvSpPr/>
            <p:nvPr/>
          </p:nvSpPr>
          <p:spPr>
            <a:xfrm>
              <a:off x="2350725" y="2629850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3561" y="59"/>
                  </a:moveTo>
                  <a:cubicBezTo>
                    <a:pt x="5604" y="0"/>
                    <a:pt x="7180" y="1635"/>
                    <a:pt x="7180" y="3619"/>
                  </a:cubicBezTo>
                  <a:cubicBezTo>
                    <a:pt x="7180" y="5604"/>
                    <a:pt x="5604" y="7180"/>
                    <a:pt x="3619" y="7238"/>
                  </a:cubicBezTo>
                  <a:cubicBezTo>
                    <a:pt x="1577" y="7238"/>
                    <a:pt x="1" y="5662"/>
                    <a:pt x="1" y="3619"/>
                  </a:cubicBezTo>
                  <a:cubicBezTo>
                    <a:pt x="1" y="1635"/>
                    <a:pt x="1577" y="59"/>
                    <a:pt x="35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1" name="Google Shape;11871;p25"/>
            <p:cNvSpPr/>
            <p:nvPr/>
          </p:nvSpPr>
          <p:spPr>
            <a:xfrm>
              <a:off x="4802275" y="3613375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7180" y="3562"/>
                  </a:moveTo>
                  <a:cubicBezTo>
                    <a:pt x="7180" y="5604"/>
                    <a:pt x="5604" y="7239"/>
                    <a:pt x="3562" y="7180"/>
                  </a:cubicBezTo>
                  <a:cubicBezTo>
                    <a:pt x="1577" y="7180"/>
                    <a:pt x="1" y="5604"/>
                    <a:pt x="1" y="3620"/>
                  </a:cubicBezTo>
                  <a:cubicBezTo>
                    <a:pt x="1" y="1577"/>
                    <a:pt x="1577" y="1"/>
                    <a:pt x="3620" y="1"/>
                  </a:cubicBezTo>
                  <a:cubicBezTo>
                    <a:pt x="5604" y="1"/>
                    <a:pt x="7180" y="1577"/>
                    <a:pt x="7180" y="35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2" name="Google Shape;11872;p25"/>
            <p:cNvSpPr/>
            <p:nvPr/>
          </p:nvSpPr>
          <p:spPr>
            <a:xfrm>
              <a:off x="2839575" y="1652125"/>
              <a:ext cx="179525" cy="179525"/>
            </a:xfrm>
            <a:custGeom>
              <a:avLst/>
              <a:gdLst/>
              <a:ahLst/>
              <a:cxnLst/>
              <a:rect l="l" t="t" r="r" b="b"/>
              <a:pathLst>
                <a:path w="7181" h="7181" extrusionOk="0">
                  <a:moveTo>
                    <a:pt x="7180" y="3620"/>
                  </a:moveTo>
                  <a:cubicBezTo>
                    <a:pt x="7180" y="5605"/>
                    <a:pt x="5604" y="7181"/>
                    <a:pt x="3561" y="7181"/>
                  </a:cubicBezTo>
                  <a:cubicBezTo>
                    <a:pt x="1577" y="7122"/>
                    <a:pt x="1" y="5546"/>
                    <a:pt x="59" y="3562"/>
                  </a:cubicBezTo>
                  <a:cubicBezTo>
                    <a:pt x="59" y="1519"/>
                    <a:pt x="1635" y="1"/>
                    <a:pt x="3678" y="1"/>
                  </a:cubicBezTo>
                  <a:cubicBezTo>
                    <a:pt x="5663" y="1"/>
                    <a:pt x="7180" y="1577"/>
                    <a:pt x="7180" y="36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3" name="Google Shape;11873;p25"/>
            <p:cNvSpPr/>
            <p:nvPr/>
          </p:nvSpPr>
          <p:spPr>
            <a:xfrm>
              <a:off x="2594425" y="1894375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03" y="7180"/>
                  </a:moveTo>
                  <a:cubicBezTo>
                    <a:pt x="1518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59"/>
                  </a:cubicBezTo>
                  <a:cubicBezTo>
                    <a:pt x="5546" y="59"/>
                    <a:pt x="7122" y="1635"/>
                    <a:pt x="7122" y="3619"/>
                  </a:cubicBezTo>
                  <a:cubicBezTo>
                    <a:pt x="7122" y="5604"/>
                    <a:pt x="5487" y="7180"/>
                    <a:pt x="3503" y="71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4" name="Google Shape;11874;p25"/>
            <p:cNvSpPr/>
            <p:nvPr/>
          </p:nvSpPr>
          <p:spPr>
            <a:xfrm>
              <a:off x="2350725" y="2877925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604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19" y="0"/>
                  </a:cubicBezTo>
                  <a:cubicBezTo>
                    <a:pt x="5604" y="0"/>
                    <a:pt x="7122" y="1576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5" name="Google Shape;11875;p25"/>
            <p:cNvSpPr/>
            <p:nvPr/>
          </p:nvSpPr>
          <p:spPr>
            <a:xfrm>
              <a:off x="4555675" y="3860000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61" y="59"/>
                  </a:moveTo>
                  <a:cubicBezTo>
                    <a:pt x="5546" y="59"/>
                    <a:pt x="7122" y="1577"/>
                    <a:pt x="7122" y="3619"/>
                  </a:cubicBezTo>
                  <a:cubicBezTo>
                    <a:pt x="7122" y="5604"/>
                    <a:pt x="5546" y="7180"/>
                    <a:pt x="3503" y="7180"/>
                  </a:cubicBezTo>
                  <a:cubicBezTo>
                    <a:pt x="1518" y="7180"/>
                    <a:pt x="0" y="5604"/>
                    <a:pt x="0" y="3561"/>
                  </a:cubicBezTo>
                  <a:cubicBezTo>
                    <a:pt x="0" y="1577"/>
                    <a:pt x="1576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6" name="Google Shape;11876;p25"/>
            <p:cNvSpPr/>
            <p:nvPr/>
          </p:nvSpPr>
          <p:spPr>
            <a:xfrm>
              <a:off x="2352175" y="2389075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61" y="7121"/>
                  </a:moveTo>
                  <a:cubicBezTo>
                    <a:pt x="1577" y="7121"/>
                    <a:pt x="1" y="5545"/>
                    <a:pt x="1" y="3561"/>
                  </a:cubicBezTo>
                  <a:cubicBezTo>
                    <a:pt x="1" y="1576"/>
                    <a:pt x="1577" y="0"/>
                    <a:pt x="3561" y="0"/>
                  </a:cubicBezTo>
                  <a:cubicBezTo>
                    <a:pt x="5488" y="0"/>
                    <a:pt x="7064" y="1576"/>
                    <a:pt x="7064" y="3502"/>
                  </a:cubicBezTo>
                  <a:cubicBezTo>
                    <a:pt x="7064" y="5487"/>
                    <a:pt x="5546" y="7121"/>
                    <a:pt x="3561" y="71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7" name="Google Shape;11877;p25"/>
            <p:cNvSpPr/>
            <p:nvPr/>
          </p:nvSpPr>
          <p:spPr>
            <a:xfrm>
              <a:off x="4066825" y="410370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3561" y="0"/>
                  </a:moveTo>
                  <a:cubicBezTo>
                    <a:pt x="5545" y="0"/>
                    <a:pt x="7121" y="1576"/>
                    <a:pt x="7121" y="3561"/>
                  </a:cubicBezTo>
                  <a:cubicBezTo>
                    <a:pt x="7121" y="5546"/>
                    <a:pt x="5545" y="7122"/>
                    <a:pt x="3561" y="7122"/>
                  </a:cubicBezTo>
                  <a:cubicBezTo>
                    <a:pt x="1576" y="7122"/>
                    <a:pt x="0" y="5546"/>
                    <a:pt x="0" y="3619"/>
                  </a:cubicBezTo>
                  <a:cubicBezTo>
                    <a:pt x="0" y="1635"/>
                    <a:pt x="1576" y="0"/>
                    <a:pt x="356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8" name="Google Shape;11878;p25"/>
            <p:cNvSpPr/>
            <p:nvPr/>
          </p:nvSpPr>
          <p:spPr>
            <a:xfrm>
              <a:off x="5050350" y="214245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0"/>
                  </a:moveTo>
                  <a:cubicBezTo>
                    <a:pt x="5488" y="0"/>
                    <a:pt x="7064" y="1576"/>
                    <a:pt x="7064" y="3503"/>
                  </a:cubicBezTo>
                  <a:cubicBezTo>
                    <a:pt x="7064" y="5487"/>
                    <a:pt x="5488" y="7122"/>
                    <a:pt x="3503" y="7063"/>
                  </a:cubicBezTo>
                  <a:cubicBezTo>
                    <a:pt x="1519" y="7063"/>
                    <a:pt x="1" y="5487"/>
                    <a:pt x="1" y="3503"/>
                  </a:cubicBezTo>
                  <a:cubicBezTo>
                    <a:pt x="1" y="1576"/>
                    <a:pt x="1577" y="0"/>
                    <a:pt x="35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9" name="Google Shape;11879;p25"/>
            <p:cNvSpPr/>
            <p:nvPr/>
          </p:nvSpPr>
          <p:spPr>
            <a:xfrm>
              <a:off x="3331350" y="410370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7122"/>
                  </a:moveTo>
                  <a:cubicBezTo>
                    <a:pt x="1576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0"/>
                  </a:cubicBezTo>
                  <a:cubicBezTo>
                    <a:pt x="5487" y="59"/>
                    <a:pt x="7063" y="1635"/>
                    <a:pt x="7063" y="3619"/>
                  </a:cubicBezTo>
                  <a:cubicBezTo>
                    <a:pt x="7063" y="5546"/>
                    <a:pt x="5487" y="7122"/>
                    <a:pt x="3503" y="71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0" name="Google Shape;11880;p25"/>
            <p:cNvSpPr/>
            <p:nvPr/>
          </p:nvSpPr>
          <p:spPr>
            <a:xfrm>
              <a:off x="4313425" y="1406975"/>
              <a:ext cx="178075" cy="176600"/>
            </a:xfrm>
            <a:custGeom>
              <a:avLst/>
              <a:gdLst/>
              <a:ahLst/>
              <a:cxnLst/>
              <a:rect l="l" t="t" r="r" b="b"/>
              <a:pathLst>
                <a:path w="7123" h="7064" extrusionOk="0">
                  <a:moveTo>
                    <a:pt x="1" y="3503"/>
                  </a:moveTo>
                  <a:cubicBezTo>
                    <a:pt x="1" y="1577"/>
                    <a:pt x="1577" y="1"/>
                    <a:pt x="3561" y="1"/>
                  </a:cubicBezTo>
                  <a:cubicBezTo>
                    <a:pt x="5546" y="1"/>
                    <a:pt x="7122" y="1577"/>
                    <a:pt x="7122" y="3561"/>
                  </a:cubicBezTo>
                  <a:cubicBezTo>
                    <a:pt x="7064" y="5488"/>
                    <a:pt x="5488" y="7064"/>
                    <a:pt x="3503" y="7064"/>
                  </a:cubicBezTo>
                  <a:cubicBezTo>
                    <a:pt x="1577" y="7064"/>
                    <a:pt x="1" y="5429"/>
                    <a:pt x="1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1" name="Google Shape;11881;p25"/>
            <p:cNvSpPr/>
            <p:nvPr/>
          </p:nvSpPr>
          <p:spPr>
            <a:xfrm>
              <a:off x="2352175" y="3126000"/>
              <a:ext cx="176600" cy="176575"/>
            </a:xfrm>
            <a:custGeom>
              <a:avLst/>
              <a:gdLst/>
              <a:ahLst/>
              <a:cxnLst/>
              <a:rect l="l" t="t" r="r" b="b"/>
              <a:pathLst>
                <a:path w="7064" h="7063" extrusionOk="0">
                  <a:moveTo>
                    <a:pt x="3561" y="7063"/>
                  </a:moveTo>
                  <a:cubicBezTo>
                    <a:pt x="1635" y="7063"/>
                    <a:pt x="1" y="5487"/>
                    <a:pt x="1" y="3561"/>
                  </a:cubicBezTo>
                  <a:cubicBezTo>
                    <a:pt x="1" y="1635"/>
                    <a:pt x="1577" y="0"/>
                    <a:pt x="3503" y="0"/>
                  </a:cubicBezTo>
                  <a:cubicBezTo>
                    <a:pt x="5429" y="0"/>
                    <a:pt x="7064" y="1576"/>
                    <a:pt x="7064" y="3502"/>
                  </a:cubicBezTo>
                  <a:cubicBezTo>
                    <a:pt x="7064" y="5429"/>
                    <a:pt x="5488" y="7063"/>
                    <a:pt x="3561" y="70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2" name="Google Shape;11882;p25"/>
            <p:cNvSpPr/>
            <p:nvPr/>
          </p:nvSpPr>
          <p:spPr>
            <a:xfrm>
              <a:off x="2841050" y="3861450"/>
              <a:ext cx="178050" cy="178075"/>
            </a:xfrm>
            <a:custGeom>
              <a:avLst/>
              <a:gdLst/>
              <a:ahLst/>
              <a:cxnLst/>
              <a:rect l="l" t="t" r="r" b="b"/>
              <a:pathLst>
                <a:path w="7122" h="7123" extrusionOk="0">
                  <a:moveTo>
                    <a:pt x="3502" y="1"/>
                  </a:moveTo>
                  <a:cubicBezTo>
                    <a:pt x="5428" y="1"/>
                    <a:pt x="7063" y="1577"/>
                    <a:pt x="7063" y="3503"/>
                  </a:cubicBezTo>
                  <a:cubicBezTo>
                    <a:pt x="7121" y="5429"/>
                    <a:pt x="5545" y="7064"/>
                    <a:pt x="3561" y="7064"/>
                  </a:cubicBezTo>
                  <a:cubicBezTo>
                    <a:pt x="1634" y="7122"/>
                    <a:pt x="58" y="5546"/>
                    <a:pt x="0" y="3561"/>
                  </a:cubicBezTo>
                  <a:cubicBezTo>
                    <a:pt x="0" y="1635"/>
                    <a:pt x="1576" y="59"/>
                    <a:pt x="35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3" name="Google Shape;11883;p25"/>
            <p:cNvSpPr/>
            <p:nvPr/>
          </p:nvSpPr>
          <p:spPr>
            <a:xfrm>
              <a:off x="2594425" y="361485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7063" y="3561"/>
                  </a:moveTo>
                  <a:cubicBezTo>
                    <a:pt x="7063" y="5487"/>
                    <a:pt x="5429" y="7121"/>
                    <a:pt x="3503" y="7063"/>
                  </a:cubicBezTo>
                  <a:cubicBezTo>
                    <a:pt x="1576" y="7063"/>
                    <a:pt x="0" y="5429"/>
                    <a:pt x="0" y="3503"/>
                  </a:cubicBezTo>
                  <a:cubicBezTo>
                    <a:pt x="59" y="1576"/>
                    <a:pt x="1635" y="0"/>
                    <a:pt x="3561" y="0"/>
                  </a:cubicBezTo>
                  <a:cubicBezTo>
                    <a:pt x="5487" y="59"/>
                    <a:pt x="7122" y="1635"/>
                    <a:pt x="7063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4" name="Google Shape;11884;p25"/>
            <p:cNvSpPr/>
            <p:nvPr/>
          </p:nvSpPr>
          <p:spPr>
            <a:xfrm>
              <a:off x="5050350" y="336822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7064" y="3503"/>
                  </a:moveTo>
                  <a:cubicBezTo>
                    <a:pt x="7064" y="5429"/>
                    <a:pt x="5429" y="7064"/>
                    <a:pt x="3503" y="7064"/>
                  </a:cubicBezTo>
                  <a:cubicBezTo>
                    <a:pt x="1635" y="7064"/>
                    <a:pt x="1" y="5487"/>
                    <a:pt x="1" y="3561"/>
                  </a:cubicBezTo>
                  <a:cubicBezTo>
                    <a:pt x="1" y="1635"/>
                    <a:pt x="1635" y="1"/>
                    <a:pt x="3562" y="1"/>
                  </a:cubicBezTo>
                  <a:cubicBezTo>
                    <a:pt x="5429" y="59"/>
                    <a:pt x="7005" y="1635"/>
                    <a:pt x="7064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5" name="Google Shape;11885;p25"/>
            <p:cNvSpPr/>
            <p:nvPr/>
          </p:nvSpPr>
          <p:spPr>
            <a:xfrm>
              <a:off x="3087650" y="140697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3561" y="1"/>
                  </a:moveTo>
                  <a:cubicBezTo>
                    <a:pt x="5487" y="1"/>
                    <a:pt x="7063" y="1635"/>
                    <a:pt x="7063" y="3503"/>
                  </a:cubicBezTo>
                  <a:cubicBezTo>
                    <a:pt x="7063" y="5429"/>
                    <a:pt x="5429" y="7064"/>
                    <a:pt x="3503" y="7005"/>
                  </a:cubicBezTo>
                  <a:cubicBezTo>
                    <a:pt x="1577" y="6947"/>
                    <a:pt x="1" y="5371"/>
                    <a:pt x="59" y="3503"/>
                  </a:cubicBezTo>
                  <a:cubicBezTo>
                    <a:pt x="59" y="1577"/>
                    <a:pt x="1693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6" name="Google Shape;11886;p25"/>
            <p:cNvSpPr/>
            <p:nvPr/>
          </p:nvSpPr>
          <p:spPr>
            <a:xfrm>
              <a:off x="4316350" y="4106625"/>
              <a:ext cx="172225" cy="173675"/>
            </a:xfrm>
            <a:custGeom>
              <a:avLst/>
              <a:gdLst/>
              <a:ahLst/>
              <a:cxnLst/>
              <a:rect l="l" t="t" r="r" b="b"/>
              <a:pathLst>
                <a:path w="6889" h="6947" extrusionOk="0">
                  <a:moveTo>
                    <a:pt x="6888" y="3502"/>
                  </a:moveTo>
                  <a:cubicBezTo>
                    <a:pt x="6888" y="5429"/>
                    <a:pt x="5312" y="6946"/>
                    <a:pt x="3386" y="6888"/>
                  </a:cubicBezTo>
                  <a:cubicBezTo>
                    <a:pt x="1460" y="6888"/>
                    <a:pt x="1" y="5370"/>
                    <a:pt x="1" y="3444"/>
                  </a:cubicBezTo>
                  <a:cubicBezTo>
                    <a:pt x="1" y="1518"/>
                    <a:pt x="1577" y="0"/>
                    <a:pt x="3503" y="0"/>
                  </a:cubicBezTo>
                  <a:cubicBezTo>
                    <a:pt x="5371" y="59"/>
                    <a:pt x="6888" y="1576"/>
                    <a:pt x="6888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7" name="Google Shape;11887;p25"/>
            <p:cNvSpPr/>
            <p:nvPr/>
          </p:nvSpPr>
          <p:spPr>
            <a:xfrm>
              <a:off x="2353650" y="2145375"/>
              <a:ext cx="172200" cy="172200"/>
            </a:xfrm>
            <a:custGeom>
              <a:avLst/>
              <a:gdLst/>
              <a:ahLst/>
              <a:cxnLst/>
              <a:rect l="l" t="t" r="r" b="b"/>
              <a:pathLst>
                <a:path w="6888" h="6888" extrusionOk="0">
                  <a:moveTo>
                    <a:pt x="6888" y="3444"/>
                  </a:moveTo>
                  <a:cubicBezTo>
                    <a:pt x="6888" y="5370"/>
                    <a:pt x="5429" y="6830"/>
                    <a:pt x="3502" y="6888"/>
                  </a:cubicBezTo>
                  <a:cubicBezTo>
                    <a:pt x="1518" y="6888"/>
                    <a:pt x="0" y="5370"/>
                    <a:pt x="59" y="3386"/>
                  </a:cubicBezTo>
                  <a:cubicBezTo>
                    <a:pt x="59" y="1459"/>
                    <a:pt x="1576" y="0"/>
                    <a:pt x="3502" y="0"/>
                  </a:cubicBezTo>
                  <a:cubicBezTo>
                    <a:pt x="5370" y="0"/>
                    <a:pt x="6888" y="1518"/>
                    <a:pt x="6888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8" name="Google Shape;11888;p25"/>
            <p:cNvSpPr/>
            <p:nvPr/>
          </p:nvSpPr>
          <p:spPr>
            <a:xfrm>
              <a:off x="4805200" y="1656525"/>
              <a:ext cx="172225" cy="170750"/>
            </a:xfrm>
            <a:custGeom>
              <a:avLst/>
              <a:gdLst/>
              <a:ahLst/>
              <a:cxnLst/>
              <a:rect l="l" t="t" r="r" b="b"/>
              <a:pathLst>
                <a:path w="6889" h="6830" extrusionOk="0">
                  <a:moveTo>
                    <a:pt x="6888" y="3386"/>
                  </a:moveTo>
                  <a:cubicBezTo>
                    <a:pt x="6888" y="5312"/>
                    <a:pt x="5371" y="6829"/>
                    <a:pt x="3503" y="6829"/>
                  </a:cubicBezTo>
                  <a:cubicBezTo>
                    <a:pt x="1518" y="6829"/>
                    <a:pt x="1" y="5312"/>
                    <a:pt x="59" y="3386"/>
                  </a:cubicBezTo>
                  <a:cubicBezTo>
                    <a:pt x="59" y="1459"/>
                    <a:pt x="1577" y="0"/>
                    <a:pt x="3503" y="0"/>
                  </a:cubicBezTo>
                  <a:cubicBezTo>
                    <a:pt x="5371" y="0"/>
                    <a:pt x="6888" y="1518"/>
                    <a:pt x="6888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9" name="Google Shape;11889;p25"/>
            <p:cNvSpPr/>
            <p:nvPr/>
          </p:nvSpPr>
          <p:spPr>
            <a:xfrm>
              <a:off x="3090575" y="4108075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6830" y="3444"/>
                  </a:moveTo>
                  <a:cubicBezTo>
                    <a:pt x="6830" y="5312"/>
                    <a:pt x="5312" y="6830"/>
                    <a:pt x="3386" y="6830"/>
                  </a:cubicBezTo>
                  <a:cubicBezTo>
                    <a:pt x="1518" y="6771"/>
                    <a:pt x="0" y="5254"/>
                    <a:pt x="59" y="3328"/>
                  </a:cubicBezTo>
                  <a:cubicBezTo>
                    <a:pt x="59" y="1460"/>
                    <a:pt x="1576" y="1"/>
                    <a:pt x="3444" y="1"/>
                  </a:cubicBezTo>
                  <a:cubicBezTo>
                    <a:pt x="5370" y="1"/>
                    <a:pt x="6830" y="1518"/>
                    <a:pt x="6830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0" name="Google Shape;11890;p25"/>
            <p:cNvSpPr/>
            <p:nvPr/>
          </p:nvSpPr>
          <p:spPr>
            <a:xfrm>
              <a:off x="2355100" y="3371150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3444" y="6830"/>
                  </a:moveTo>
                  <a:cubicBezTo>
                    <a:pt x="1518" y="6830"/>
                    <a:pt x="1" y="5312"/>
                    <a:pt x="1" y="3444"/>
                  </a:cubicBezTo>
                  <a:cubicBezTo>
                    <a:pt x="1" y="1518"/>
                    <a:pt x="1518" y="59"/>
                    <a:pt x="3386" y="0"/>
                  </a:cubicBezTo>
                  <a:cubicBezTo>
                    <a:pt x="5312" y="0"/>
                    <a:pt x="6830" y="1518"/>
                    <a:pt x="6830" y="3444"/>
                  </a:cubicBezTo>
                  <a:cubicBezTo>
                    <a:pt x="6830" y="5312"/>
                    <a:pt x="5312" y="6830"/>
                    <a:pt x="3444" y="68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1" name="Google Shape;11891;p25"/>
            <p:cNvSpPr/>
            <p:nvPr/>
          </p:nvSpPr>
          <p:spPr>
            <a:xfrm>
              <a:off x="5053275" y="1903125"/>
              <a:ext cx="170750" cy="170775"/>
            </a:xfrm>
            <a:custGeom>
              <a:avLst/>
              <a:gdLst/>
              <a:ahLst/>
              <a:cxnLst/>
              <a:rect l="l" t="t" r="r" b="b"/>
              <a:pathLst>
                <a:path w="6830" h="6831" extrusionOk="0">
                  <a:moveTo>
                    <a:pt x="3445" y="1"/>
                  </a:moveTo>
                  <a:cubicBezTo>
                    <a:pt x="5312" y="59"/>
                    <a:pt x="6830" y="1577"/>
                    <a:pt x="6772" y="3445"/>
                  </a:cubicBezTo>
                  <a:cubicBezTo>
                    <a:pt x="6772" y="5312"/>
                    <a:pt x="5254" y="6830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59" y="1518"/>
                    <a:pt x="1577" y="1"/>
                    <a:pt x="344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2" name="Google Shape;11892;p25"/>
            <p:cNvSpPr/>
            <p:nvPr/>
          </p:nvSpPr>
          <p:spPr>
            <a:xfrm>
              <a:off x="4564425" y="140990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2" y="3386"/>
                  </a:moveTo>
                  <a:cubicBezTo>
                    <a:pt x="6772" y="5195"/>
                    <a:pt x="5254" y="6771"/>
                    <a:pt x="3386" y="6771"/>
                  </a:cubicBezTo>
                  <a:cubicBezTo>
                    <a:pt x="1577" y="6771"/>
                    <a:pt x="1" y="5254"/>
                    <a:pt x="1" y="3444"/>
                  </a:cubicBezTo>
                  <a:cubicBezTo>
                    <a:pt x="1" y="1576"/>
                    <a:pt x="1518" y="59"/>
                    <a:pt x="3328" y="0"/>
                  </a:cubicBezTo>
                  <a:cubicBezTo>
                    <a:pt x="5196" y="0"/>
                    <a:pt x="6772" y="1518"/>
                    <a:pt x="6772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3" name="Google Shape;11893;p25"/>
            <p:cNvSpPr/>
            <p:nvPr/>
          </p:nvSpPr>
          <p:spPr>
            <a:xfrm>
              <a:off x="5296975" y="2635675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1" y="3386"/>
                  </a:moveTo>
                  <a:cubicBezTo>
                    <a:pt x="6771" y="5196"/>
                    <a:pt x="5254" y="6772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1" y="1577"/>
                    <a:pt x="1518" y="59"/>
                    <a:pt x="3328" y="1"/>
                  </a:cubicBezTo>
                  <a:cubicBezTo>
                    <a:pt x="5137" y="1"/>
                    <a:pt x="6713" y="1518"/>
                    <a:pt x="6771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4" name="Google Shape;11894;p25"/>
            <p:cNvSpPr/>
            <p:nvPr/>
          </p:nvSpPr>
          <p:spPr>
            <a:xfrm>
              <a:off x="4806675" y="3865850"/>
              <a:ext cx="170750" cy="169275"/>
            </a:xfrm>
            <a:custGeom>
              <a:avLst/>
              <a:gdLst/>
              <a:ahLst/>
              <a:cxnLst/>
              <a:rect l="l" t="t" r="r" b="b"/>
              <a:pathLst>
                <a:path w="6830" h="6771" extrusionOk="0">
                  <a:moveTo>
                    <a:pt x="3444" y="6771"/>
                  </a:moveTo>
                  <a:cubicBezTo>
                    <a:pt x="1576" y="6771"/>
                    <a:pt x="58" y="5253"/>
                    <a:pt x="0" y="3385"/>
                  </a:cubicBezTo>
                  <a:cubicBezTo>
                    <a:pt x="0" y="1518"/>
                    <a:pt x="1576" y="0"/>
                    <a:pt x="3444" y="0"/>
                  </a:cubicBezTo>
                  <a:cubicBezTo>
                    <a:pt x="5253" y="0"/>
                    <a:pt x="6771" y="1518"/>
                    <a:pt x="6771" y="3327"/>
                  </a:cubicBezTo>
                  <a:cubicBezTo>
                    <a:pt x="6829" y="5195"/>
                    <a:pt x="5253" y="6713"/>
                    <a:pt x="3444" y="677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5" name="Google Shape;11895;p25"/>
            <p:cNvSpPr/>
            <p:nvPr/>
          </p:nvSpPr>
          <p:spPr>
            <a:xfrm>
              <a:off x="5296975" y="2882300"/>
              <a:ext cx="169300" cy="170750"/>
            </a:xfrm>
            <a:custGeom>
              <a:avLst/>
              <a:gdLst/>
              <a:ahLst/>
              <a:cxnLst/>
              <a:rect l="l" t="t" r="r" b="b"/>
              <a:pathLst>
                <a:path w="6772" h="6830" extrusionOk="0">
                  <a:moveTo>
                    <a:pt x="6713" y="3444"/>
                  </a:moveTo>
                  <a:cubicBezTo>
                    <a:pt x="6713" y="5254"/>
                    <a:pt x="5137" y="6830"/>
                    <a:pt x="3328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9"/>
                  </a:cubicBezTo>
                  <a:cubicBezTo>
                    <a:pt x="5254" y="59"/>
                    <a:pt x="6771" y="1635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6" name="Google Shape;11896;p25"/>
            <p:cNvSpPr/>
            <p:nvPr/>
          </p:nvSpPr>
          <p:spPr>
            <a:xfrm>
              <a:off x="3827500" y="1167650"/>
              <a:ext cx="170750" cy="169300"/>
            </a:xfrm>
            <a:custGeom>
              <a:avLst/>
              <a:gdLst/>
              <a:ahLst/>
              <a:cxnLst/>
              <a:rect l="l" t="t" r="r" b="b"/>
              <a:pathLst>
                <a:path w="6830" h="6772" extrusionOk="0">
                  <a:moveTo>
                    <a:pt x="3386" y="6772"/>
                  </a:moveTo>
                  <a:cubicBezTo>
                    <a:pt x="1518" y="6714"/>
                    <a:pt x="0" y="5138"/>
                    <a:pt x="59" y="3328"/>
                  </a:cubicBezTo>
                  <a:cubicBezTo>
                    <a:pt x="59" y="1519"/>
                    <a:pt x="1635" y="1"/>
                    <a:pt x="3444" y="1"/>
                  </a:cubicBezTo>
                  <a:cubicBezTo>
                    <a:pt x="5254" y="1"/>
                    <a:pt x="6830" y="1635"/>
                    <a:pt x="6771" y="3445"/>
                  </a:cubicBezTo>
                  <a:cubicBezTo>
                    <a:pt x="6713" y="5254"/>
                    <a:pt x="5195" y="6772"/>
                    <a:pt x="3386" y="67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7" name="Google Shape;11897;p25"/>
            <p:cNvSpPr/>
            <p:nvPr/>
          </p:nvSpPr>
          <p:spPr>
            <a:xfrm>
              <a:off x="2603175" y="1656525"/>
              <a:ext cx="167850" cy="170750"/>
            </a:xfrm>
            <a:custGeom>
              <a:avLst/>
              <a:gdLst/>
              <a:ahLst/>
              <a:cxnLst/>
              <a:rect l="l" t="t" r="r" b="b"/>
              <a:pathLst>
                <a:path w="6714" h="6830" extrusionOk="0">
                  <a:moveTo>
                    <a:pt x="6713" y="3444"/>
                  </a:moveTo>
                  <a:cubicBezTo>
                    <a:pt x="6713" y="5253"/>
                    <a:pt x="5137" y="6829"/>
                    <a:pt x="3269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8"/>
                  </a:cubicBezTo>
                  <a:cubicBezTo>
                    <a:pt x="5254" y="58"/>
                    <a:pt x="6713" y="1634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8" name="Google Shape;11898;p25"/>
            <p:cNvSpPr/>
            <p:nvPr/>
          </p:nvSpPr>
          <p:spPr>
            <a:xfrm>
              <a:off x="3580875" y="116765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3445" y="6714"/>
                  </a:moveTo>
                  <a:cubicBezTo>
                    <a:pt x="1577" y="6772"/>
                    <a:pt x="1" y="5196"/>
                    <a:pt x="59" y="3328"/>
                  </a:cubicBezTo>
                  <a:cubicBezTo>
                    <a:pt x="59" y="1519"/>
                    <a:pt x="1577" y="1"/>
                    <a:pt x="3386" y="1"/>
                  </a:cubicBezTo>
                  <a:cubicBezTo>
                    <a:pt x="5254" y="1"/>
                    <a:pt x="6772" y="1577"/>
                    <a:pt x="6772" y="3386"/>
                  </a:cubicBezTo>
                  <a:cubicBezTo>
                    <a:pt x="6772" y="5196"/>
                    <a:pt x="5196" y="6714"/>
                    <a:pt x="3445" y="67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9" name="Google Shape;11899;p25"/>
            <p:cNvSpPr/>
            <p:nvPr/>
          </p:nvSpPr>
          <p:spPr>
            <a:xfrm>
              <a:off x="5054750" y="3620675"/>
              <a:ext cx="166375" cy="166375"/>
            </a:xfrm>
            <a:custGeom>
              <a:avLst/>
              <a:gdLst/>
              <a:ahLst/>
              <a:cxnLst/>
              <a:rect l="l" t="t" r="r" b="b"/>
              <a:pathLst>
                <a:path w="6655" h="6655" extrusionOk="0">
                  <a:moveTo>
                    <a:pt x="6654" y="3328"/>
                  </a:moveTo>
                  <a:cubicBezTo>
                    <a:pt x="6654" y="5196"/>
                    <a:pt x="5137" y="6655"/>
                    <a:pt x="3327" y="6655"/>
                  </a:cubicBezTo>
                  <a:cubicBezTo>
                    <a:pt x="1459" y="6597"/>
                    <a:pt x="0" y="5079"/>
                    <a:pt x="0" y="3270"/>
                  </a:cubicBezTo>
                  <a:cubicBezTo>
                    <a:pt x="58" y="1460"/>
                    <a:pt x="1518" y="1"/>
                    <a:pt x="3327" y="1"/>
                  </a:cubicBezTo>
                  <a:cubicBezTo>
                    <a:pt x="5195" y="1"/>
                    <a:pt x="6654" y="1518"/>
                    <a:pt x="6654" y="33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0" name="Google Shape;11900;p25"/>
            <p:cNvSpPr/>
            <p:nvPr/>
          </p:nvSpPr>
          <p:spPr>
            <a:xfrm>
              <a:off x="5296975" y="2391975"/>
              <a:ext cx="169300" cy="170775"/>
            </a:xfrm>
            <a:custGeom>
              <a:avLst/>
              <a:gdLst/>
              <a:ahLst/>
              <a:cxnLst/>
              <a:rect l="l" t="t" r="r" b="b"/>
              <a:pathLst>
                <a:path w="6772" h="6831" extrusionOk="0">
                  <a:moveTo>
                    <a:pt x="3269" y="6772"/>
                  </a:moveTo>
                  <a:cubicBezTo>
                    <a:pt x="1401" y="6655"/>
                    <a:pt x="1" y="5137"/>
                    <a:pt x="59" y="3328"/>
                  </a:cubicBezTo>
                  <a:cubicBezTo>
                    <a:pt x="176" y="1460"/>
                    <a:pt x="1693" y="1"/>
                    <a:pt x="3503" y="118"/>
                  </a:cubicBezTo>
                  <a:cubicBezTo>
                    <a:pt x="5371" y="234"/>
                    <a:pt x="6771" y="1694"/>
                    <a:pt x="6713" y="3503"/>
                  </a:cubicBezTo>
                  <a:cubicBezTo>
                    <a:pt x="6596" y="5371"/>
                    <a:pt x="5079" y="6830"/>
                    <a:pt x="3269" y="67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1" name="Google Shape;11901;p25"/>
            <p:cNvSpPr/>
            <p:nvPr/>
          </p:nvSpPr>
          <p:spPr>
            <a:xfrm>
              <a:off x="4562975" y="4111000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8"/>
                    <a:pt x="5137" y="6538"/>
                    <a:pt x="3327" y="6538"/>
                  </a:cubicBezTo>
                  <a:cubicBezTo>
                    <a:pt x="1459" y="6596"/>
                    <a:pt x="0" y="5137"/>
                    <a:pt x="0" y="3269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137" y="0"/>
                    <a:pt x="6538" y="1460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2" name="Google Shape;11902;p25"/>
            <p:cNvSpPr/>
            <p:nvPr/>
          </p:nvSpPr>
          <p:spPr>
            <a:xfrm>
              <a:off x="4072650" y="1169125"/>
              <a:ext cx="166375" cy="164925"/>
            </a:xfrm>
            <a:custGeom>
              <a:avLst/>
              <a:gdLst/>
              <a:ahLst/>
              <a:cxnLst/>
              <a:rect l="l" t="t" r="r" b="b"/>
              <a:pathLst>
                <a:path w="6655" h="6597" extrusionOk="0">
                  <a:moveTo>
                    <a:pt x="3328" y="0"/>
                  </a:moveTo>
                  <a:cubicBezTo>
                    <a:pt x="5196" y="0"/>
                    <a:pt x="6655" y="1518"/>
                    <a:pt x="6597" y="3327"/>
                  </a:cubicBezTo>
                  <a:cubicBezTo>
                    <a:pt x="6597" y="5195"/>
                    <a:pt x="5137" y="6596"/>
                    <a:pt x="3328" y="6596"/>
                  </a:cubicBezTo>
                  <a:cubicBezTo>
                    <a:pt x="1460" y="6596"/>
                    <a:pt x="1" y="5137"/>
                    <a:pt x="1" y="3269"/>
                  </a:cubicBezTo>
                  <a:cubicBezTo>
                    <a:pt x="59" y="1460"/>
                    <a:pt x="1518" y="0"/>
                    <a:pt x="33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3" name="Google Shape;11903;p25"/>
            <p:cNvSpPr/>
            <p:nvPr/>
          </p:nvSpPr>
          <p:spPr>
            <a:xfrm>
              <a:off x="2846875" y="1411350"/>
              <a:ext cx="166375" cy="167850"/>
            </a:xfrm>
            <a:custGeom>
              <a:avLst/>
              <a:gdLst/>
              <a:ahLst/>
              <a:cxnLst/>
              <a:rect l="l" t="t" r="r" b="b"/>
              <a:pathLst>
                <a:path w="6655" h="6714" extrusionOk="0">
                  <a:moveTo>
                    <a:pt x="6596" y="3386"/>
                  </a:moveTo>
                  <a:cubicBezTo>
                    <a:pt x="6596" y="5254"/>
                    <a:pt x="5079" y="6713"/>
                    <a:pt x="3269" y="6655"/>
                  </a:cubicBezTo>
                  <a:cubicBezTo>
                    <a:pt x="1401" y="6597"/>
                    <a:pt x="0" y="5137"/>
                    <a:pt x="0" y="3328"/>
                  </a:cubicBezTo>
                  <a:cubicBezTo>
                    <a:pt x="59" y="1460"/>
                    <a:pt x="1576" y="1"/>
                    <a:pt x="3386" y="59"/>
                  </a:cubicBezTo>
                  <a:cubicBezTo>
                    <a:pt x="5195" y="59"/>
                    <a:pt x="6655" y="1577"/>
                    <a:pt x="6596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4" name="Google Shape;11904;p25"/>
            <p:cNvSpPr/>
            <p:nvPr/>
          </p:nvSpPr>
          <p:spPr>
            <a:xfrm>
              <a:off x="5299900" y="3131825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9"/>
                    <a:pt x="5137" y="6538"/>
                    <a:pt x="3327" y="6597"/>
                  </a:cubicBezTo>
                  <a:cubicBezTo>
                    <a:pt x="1460" y="6597"/>
                    <a:pt x="0" y="5137"/>
                    <a:pt x="0" y="3269"/>
                  </a:cubicBezTo>
                  <a:cubicBezTo>
                    <a:pt x="0" y="1460"/>
                    <a:pt x="1401" y="1"/>
                    <a:pt x="3211" y="1"/>
                  </a:cubicBezTo>
                  <a:cubicBezTo>
                    <a:pt x="5078" y="1"/>
                    <a:pt x="6538" y="1402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5" name="Google Shape;11905;p25"/>
            <p:cNvSpPr/>
            <p:nvPr/>
          </p:nvSpPr>
          <p:spPr>
            <a:xfrm>
              <a:off x="2358025" y="1901675"/>
              <a:ext cx="164925" cy="164925"/>
            </a:xfrm>
            <a:custGeom>
              <a:avLst/>
              <a:gdLst/>
              <a:ahLst/>
              <a:cxnLst/>
              <a:rect l="l" t="t" r="r" b="b"/>
              <a:pathLst>
                <a:path w="6597" h="6597" extrusionOk="0">
                  <a:moveTo>
                    <a:pt x="3327" y="6596"/>
                  </a:moveTo>
                  <a:cubicBezTo>
                    <a:pt x="1518" y="6596"/>
                    <a:pt x="59" y="5195"/>
                    <a:pt x="0" y="3327"/>
                  </a:cubicBezTo>
                  <a:cubicBezTo>
                    <a:pt x="0" y="1518"/>
                    <a:pt x="1401" y="59"/>
                    <a:pt x="3269" y="59"/>
                  </a:cubicBezTo>
                  <a:cubicBezTo>
                    <a:pt x="5079" y="0"/>
                    <a:pt x="6538" y="1460"/>
                    <a:pt x="6538" y="3269"/>
                  </a:cubicBezTo>
                  <a:cubicBezTo>
                    <a:pt x="6596" y="5137"/>
                    <a:pt x="5137" y="6538"/>
                    <a:pt x="3327" y="659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6" name="Google Shape;11906;p25"/>
            <p:cNvSpPr/>
            <p:nvPr/>
          </p:nvSpPr>
          <p:spPr>
            <a:xfrm>
              <a:off x="3337175" y="1170575"/>
              <a:ext cx="164925" cy="163475"/>
            </a:xfrm>
            <a:custGeom>
              <a:avLst/>
              <a:gdLst/>
              <a:ahLst/>
              <a:cxnLst/>
              <a:rect l="l" t="t" r="r" b="b"/>
              <a:pathLst>
                <a:path w="6597" h="6539" extrusionOk="0">
                  <a:moveTo>
                    <a:pt x="3270" y="1"/>
                  </a:moveTo>
                  <a:cubicBezTo>
                    <a:pt x="5079" y="1"/>
                    <a:pt x="6538" y="1402"/>
                    <a:pt x="6538" y="3211"/>
                  </a:cubicBezTo>
                  <a:cubicBezTo>
                    <a:pt x="6597" y="5079"/>
                    <a:pt x="5138" y="6538"/>
                    <a:pt x="3328" y="6538"/>
                  </a:cubicBezTo>
                  <a:cubicBezTo>
                    <a:pt x="1460" y="6538"/>
                    <a:pt x="59" y="5137"/>
                    <a:pt x="1" y="3269"/>
                  </a:cubicBezTo>
                  <a:cubicBezTo>
                    <a:pt x="1" y="1460"/>
                    <a:pt x="1402" y="1"/>
                    <a:pt x="32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7" name="Google Shape;11907;p25"/>
            <p:cNvSpPr/>
            <p:nvPr/>
          </p:nvSpPr>
          <p:spPr>
            <a:xfrm>
              <a:off x="2601725" y="3864375"/>
              <a:ext cx="163450" cy="163475"/>
            </a:xfrm>
            <a:custGeom>
              <a:avLst/>
              <a:gdLst/>
              <a:ahLst/>
              <a:cxnLst/>
              <a:rect l="l" t="t" r="r" b="b"/>
              <a:pathLst>
                <a:path w="6538" h="6539" extrusionOk="0">
                  <a:moveTo>
                    <a:pt x="3269" y="1"/>
                  </a:moveTo>
                  <a:cubicBezTo>
                    <a:pt x="5137" y="1"/>
                    <a:pt x="6538" y="1460"/>
                    <a:pt x="6538" y="3328"/>
                  </a:cubicBezTo>
                  <a:cubicBezTo>
                    <a:pt x="6538" y="5137"/>
                    <a:pt x="5078" y="6538"/>
                    <a:pt x="3211" y="6538"/>
                  </a:cubicBezTo>
                  <a:cubicBezTo>
                    <a:pt x="1401" y="6538"/>
                    <a:pt x="0" y="5079"/>
                    <a:pt x="0" y="3269"/>
                  </a:cubicBezTo>
                  <a:cubicBezTo>
                    <a:pt x="0" y="1402"/>
                    <a:pt x="1460" y="1"/>
                    <a:pt x="32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8" name="Google Shape;11908;p25"/>
            <p:cNvSpPr/>
            <p:nvPr/>
          </p:nvSpPr>
          <p:spPr>
            <a:xfrm>
              <a:off x="2112875" y="28866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5020"/>
                    <a:pt x="5020" y="6480"/>
                    <a:pt x="3269" y="6480"/>
                  </a:cubicBezTo>
                  <a:cubicBezTo>
                    <a:pt x="1401" y="6480"/>
                    <a:pt x="0" y="5020"/>
                    <a:pt x="0" y="3211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020" y="0"/>
                    <a:pt x="6479" y="1460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9" name="Google Shape;11909;p25"/>
            <p:cNvSpPr/>
            <p:nvPr/>
          </p:nvSpPr>
          <p:spPr>
            <a:xfrm>
              <a:off x="3585250" y="4357600"/>
              <a:ext cx="162025" cy="163475"/>
            </a:xfrm>
            <a:custGeom>
              <a:avLst/>
              <a:gdLst/>
              <a:ahLst/>
              <a:cxnLst/>
              <a:rect l="l" t="t" r="r" b="b"/>
              <a:pathLst>
                <a:path w="6481" h="6539" extrusionOk="0">
                  <a:moveTo>
                    <a:pt x="3211" y="6538"/>
                  </a:moveTo>
                  <a:cubicBezTo>
                    <a:pt x="1460" y="6538"/>
                    <a:pt x="1" y="5079"/>
                    <a:pt x="1" y="3270"/>
                  </a:cubicBezTo>
                  <a:cubicBezTo>
                    <a:pt x="1" y="1460"/>
                    <a:pt x="1460" y="1"/>
                    <a:pt x="3270" y="59"/>
                  </a:cubicBezTo>
                  <a:cubicBezTo>
                    <a:pt x="5021" y="59"/>
                    <a:pt x="6480" y="1518"/>
                    <a:pt x="6480" y="3328"/>
                  </a:cubicBezTo>
                  <a:cubicBezTo>
                    <a:pt x="6480" y="5079"/>
                    <a:pt x="5021" y="6538"/>
                    <a:pt x="3211" y="653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0" name="Google Shape;11910;p25"/>
            <p:cNvSpPr/>
            <p:nvPr/>
          </p:nvSpPr>
          <p:spPr>
            <a:xfrm>
              <a:off x="383187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5020" y="0"/>
                    <a:pt x="6480" y="1401"/>
                    <a:pt x="6480" y="3269"/>
                  </a:cubicBezTo>
                  <a:cubicBezTo>
                    <a:pt x="6480" y="5020"/>
                    <a:pt x="5020" y="6479"/>
                    <a:pt x="3269" y="6479"/>
                  </a:cubicBezTo>
                  <a:cubicBezTo>
                    <a:pt x="1460" y="6479"/>
                    <a:pt x="1" y="5020"/>
                    <a:pt x="1" y="3211"/>
                  </a:cubicBezTo>
                  <a:cubicBezTo>
                    <a:pt x="1" y="1401"/>
                    <a:pt x="1401" y="0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1" name="Google Shape;11911;p25"/>
            <p:cNvSpPr/>
            <p:nvPr/>
          </p:nvSpPr>
          <p:spPr>
            <a:xfrm>
              <a:off x="2112875" y="26400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4962"/>
                    <a:pt x="5078" y="6422"/>
                    <a:pt x="3269" y="6480"/>
                  </a:cubicBezTo>
                  <a:cubicBezTo>
                    <a:pt x="1459" y="6480"/>
                    <a:pt x="0" y="5021"/>
                    <a:pt x="0" y="3211"/>
                  </a:cubicBezTo>
                  <a:cubicBezTo>
                    <a:pt x="0" y="1460"/>
                    <a:pt x="1459" y="1"/>
                    <a:pt x="3211" y="1"/>
                  </a:cubicBezTo>
                  <a:cubicBezTo>
                    <a:pt x="5020" y="1"/>
                    <a:pt x="6479" y="1402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2" name="Google Shape;11912;p25"/>
            <p:cNvSpPr/>
            <p:nvPr/>
          </p:nvSpPr>
          <p:spPr>
            <a:xfrm>
              <a:off x="2848325" y="41124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70" y="6480"/>
                  </a:moveTo>
                  <a:cubicBezTo>
                    <a:pt x="1518" y="6480"/>
                    <a:pt x="59" y="5020"/>
                    <a:pt x="1" y="3269"/>
                  </a:cubicBezTo>
                  <a:cubicBezTo>
                    <a:pt x="1" y="1460"/>
                    <a:pt x="1460" y="1"/>
                    <a:pt x="3211" y="1"/>
                  </a:cubicBezTo>
                  <a:cubicBezTo>
                    <a:pt x="5021" y="1"/>
                    <a:pt x="6480" y="1402"/>
                    <a:pt x="6480" y="3211"/>
                  </a:cubicBezTo>
                  <a:cubicBezTo>
                    <a:pt x="6480" y="4962"/>
                    <a:pt x="5079" y="6421"/>
                    <a:pt x="3270" y="64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3" name="Google Shape;11913;p25"/>
            <p:cNvSpPr/>
            <p:nvPr/>
          </p:nvSpPr>
          <p:spPr>
            <a:xfrm>
              <a:off x="2359475" y="36221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4962" y="0"/>
                    <a:pt x="6480" y="1459"/>
                    <a:pt x="6480" y="3211"/>
                  </a:cubicBezTo>
                  <a:cubicBezTo>
                    <a:pt x="6480" y="5020"/>
                    <a:pt x="5021" y="6479"/>
                    <a:pt x="3269" y="6479"/>
                  </a:cubicBezTo>
                  <a:cubicBezTo>
                    <a:pt x="1460" y="6479"/>
                    <a:pt x="1" y="5078"/>
                    <a:pt x="1" y="3269"/>
                  </a:cubicBezTo>
                  <a:cubicBezTo>
                    <a:pt x="1" y="1518"/>
                    <a:pt x="1402" y="59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4" name="Google Shape;11914;p25"/>
            <p:cNvSpPr/>
            <p:nvPr/>
          </p:nvSpPr>
          <p:spPr>
            <a:xfrm>
              <a:off x="4320725" y="11705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80" y="3211"/>
                  </a:moveTo>
                  <a:cubicBezTo>
                    <a:pt x="6480" y="5021"/>
                    <a:pt x="5021" y="6480"/>
                    <a:pt x="3269" y="6480"/>
                  </a:cubicBezTo>
                  <a:cubicBezTo>
                    <a:pt x="1518" y="6480"/>
                    <a:pt x="59" y="5021"/>
                    <a:pt x="59" y="3269"/>
                  </a:cubicBezTo>
                  <a:cubicBezTo>
                    <a:pt x="1" y="1518"/>
                    <a:pt x="1518" y="1"/>
                    <a:pt x="3269" y="59"/>
                  </a:cubicBezTo>
                  <a:cubicBezTo>
                    <a:pt x="5021" y="59"/>
                    <a:pt x="6480" y="1518"/>
                    <a:pt x="6480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5" name="Google Shape;11915;p25"/>
            <p:cNvSpPr/>
            <p:nvPr/>
          </p:nvSpPr>
          <p:spPr>
            <a:xfrm>
              <a:off x="407412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0" y="0"/>
                  </a:moveTo>
                  <a:cubicBezTo>
                    <a:pt x="5020" y="0"/>
                    <a:pt x="6479" y="1459"/>
                    <a:pt x="6479" y="3269"/>
                  </a:cubicBezTo>
                  <a:cubicBezTo>
                    <a:pt x="6479" y="4962"/>
                    <a:pt x="5020" y="6421"/>
                    <a:pt x="3269" y="6479"/>
                  </a:cubicBezTo>
                  <a:cubicBezTo>
                    <a:pt x="1518" y="6479"/>
                    <a:pt x="0" y="4962"/>
                    <a:pt x="58" y="3211"/>
                  </a:cubicBezTo>
                  <a:cubicBezTo>
                    <a:pt x="58" y="1459"/>
                    <a:pt x="1518" y="59"/>
                    <a:pt x="321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6" name="Google Shape;11916;p25"/>
            <p:cNvSpPr/>
            <p:nvPr/>
          </p:nvSpPr>
          <p:spPr>
            <a:xfrm>
              <a:off x="5301350" y="2149750"/>
              <a:ext cx="160550" cy="162000"/>
            </a:xfrm>
            <a:custGeom>
              <a:avLst/>
              <a:gdLst/>
              <a:ahLst/>
              <a:cxnLst/>
              <a:rect l="l" t="t" r="r" b="b"/>
              <a:pathLst>
                <a:path w="6422" h="6480" extrusionOk="0">
                  <a:moveTo>
                    <a:pt x="3211" y="6479"/>
                  </a:moveTo>
                  <a:cubicBezTo>
                    <a:pt x="1460" y="6479"/>
                    <a:pt x="1" y="5020"/>
                    <a:pt x="1" y="3269"/>
                  </a:cubicBezTo>
                  <a:cubicBezTo>
                    <a:pt x="1" y="1518"/>
                    <a:pt x="1460" y="59"/>
                    <a:pt x="3153" y="59"/>
                  </a:cubicBezTo>
                  <a:cubicBezTo>
                    <a:pt x="4962" y="0"/>
                    <a:pt x="6421" y="1518"/>
                    <a:pt x="6421" y="3269"/>
                  </a:cubicBezTo>
                  <a:cubicBezTo>
                    <a:pt x="6421" y="5020"/>
                    <a:pt x="4962" y="6479"/>
                    <a:pt x="3211" y="64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7" name="Google Shape;11917;p25"/>
            <p:cNvSpPr/>
            <p:nvPr/>
          </p:nvSpPr>
          <p:spPr>
            <a:xfrm>
              <a:off x="2112875" y="2396350"/>
              <a:ext cx="162000" cy="162025"/>
            </a:xfrm>
            <a:custGeom>
              <a:avLst/>
              <a:gdLst/>
              <a:ahLst/>
              <a:cxnLst/>
              <a:rect l="l" t="t" r="r" b="b"/>
              <a:pathLst>
                <a:path w="6480" h="6481" extrusionOk="0">
                  <a:moveTo>
                    <a:pt x="6421" y="3270"/>
                  </a:moveTo>
                  <a:cubicBezTo>
                    <a:pt x="6421" y="5021"/>
                    <a:pt x="4962" y="6480"/>
                    <a:pt x="3211" y="6480"/>
                  </a:cubicBezTo>
                  <a:cubicBezTo>
                    <a:pt x="1459" y="6422"/>
                    <a:pt x="0" y="4962"/>
                    <a:pt x="0" y="3270"/>
                  </a:cubicBezTo>
                  <a:cubicBezTo>
                    <a:pt x="59" y="1519"/>
                    <a:pt x="1518" y="1"/>
                    <a:pt x="3269" y="59"/>
                  </a:cubicBezTo>
                  <a:cubicBezTo>
                    <a:pt x="5020" y="59"/>
                    <a:pt x="6479" y="1519"/>
                    <a:pt x="6421" y="32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8" name="Google Shape;11918;p25"/>
            <p:cNvSpPr/>
            <p:nvPr/>
          </p:nvSpPr>
          <p:spPr>
            <a:xfrm>
              <a:off x="5301350" y="3376975"/>
              <a:ext cx="159075" cy="160550"/>
            </a:xfrm>
            <a:custGeom>
              <a:avLst/>
              <a:gdLst/>
              <a:ahLst/>
              <a:cxnLst/>
              <a:rect l="l" t="t" r="r" b="b"/>
              <a:pathLst>
                <a:path w="6363" h="6422" extrusionOk="0">
                  <a:moveTo>
                    <a:pt x="6363" y="3211"/>
                  </a:moveTo>
                  <a:cubicBezTo>
                    <a:pt x="6363" y="4962"/>
                    <a:pt x="4904" y="6422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59" y="1402"/>
                    <a:pt x="1460" y="1"/>
                    <a:pt x="3211" y="1"/>
                  </a:cubicBezTo>
                  <a:cubicBezTo>
                    <a:pt x="4904" y="1"/>
                    <a:pt x="6363" y="1460"/>
                    <a:pt x="636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9" name="Google Shape;11919;p25"/>
            <p:cNvSpPr/>
            <p:nvPr/>
          </p:nvSpPr>
          <p:spPr>
            <a:xfrm>
              <a:off x="3340100" y="4360525"/>
              <a:ext cx="159100" cy="159075"/>
            </a:xfrm>
            <a:custGeom>
              <a:avLst/>
              <a:gdLst/>
              <a:ahLst/>
              <a:cxnLst/>
              <a:rect l="l" t="t" r="r" b="b"/>
              <a:pathLst>
                <a:path w="6364" h="6363" extrusionOk="0">
                  <a:moveTo>
                    <a:pt x="6363" y="3153"/>
                  </a:moveTo>
                  <a:cubicBezTo>
                    <a:pt x="6363" y="4904"/>
                    <a:pt x="4904" y="6363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1" y="1460"/>
                    <a:pt x="1460" y="1"/>
                    <a:pt x="3153" y="1"/>
                  </a:cubicBezTo>
                  <a:cubicBezTo>
                    <a:pt x="4904" y="1"/>
                    <a:pt x="6363" y="1460"/>
                    <a:pt x="6363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0" name="Google Shape;11920;p25"/>
            <p:cNvSpPr/>
            <p:nvPr/>
          </p:nvSpPr>
          <p:spPr>
            <a:xfrm>
              <a:off x="2114325" y="3134750"/>
              <a:ext cx="159075" cy="159075"/>
            </a:xfrm>
            <a:custGeom>
              <a:avLst/>
              <a:gdLst/>
              <a:ahLst/>
              <a:cxnLst/>
              <a:rect l="l" t="t" r="r" b="b"/>
              <a:pathLst>
                <a:path w="6363" h="6363" extrusionOk="0">
                  <a:moveTo>
                    <a:pt x="3153" y="6363"/>
                  </a:moveTo>
                  <a:cubicBezTo>
                    <a:pt x="1460" y="6363"/>
                    <a:pt x="1" y="4904"/>
                    <a:pt x="1" y="3152"/>
                  </a:cubicBezTo>
                  <a:cubicBezTo>
                    <a:pt x="1" y="1460"/>
                    <a:pt x="1460" y="0"/>
                    <a:pt x="3153" y="0"/>
                  </a:cubicBezTo>
                  <a:cubicBezTo>
                    <a:pt x="4904" y="0"/>
                    <a:pt x="6363" y="1460"/>
                    <a:pt x="6363" y="3152"/>
                  </a:cubicBezTo>
                  <a:cubicBezTo>
                    <a:pt x="6363" y="4904"/>
                    <a:pt x="4904" y="6363"/>
                    <a:pt x="3153" y="63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1" name="Google Shape;11921;p25"/>
            <p:cNvSpPr/>
            <p:nvPr/>
          </p:nvSpPr>
          <p:spPr>
            <a:xfrm>
              <a:off x="4812500" y="1415725"/>
              <a:ext cx="159075" cy="157625"/>
            </a:xfrm>
            <a:custGeom>
              <a:avLst/>
              <a:gdLst/>
              <a:ahLst/>
              <a:cxnLst/>
              <a:rect l="l" t="t" r="r" b="b"/>
              <a:pathLst>
                <a:path w="6363" h="6305" extrusionOk="0">
                  <a:moveTo>
                    <a:pt x="6305" y="3153"/>
                  </a:moveTo>
                  <a:cubicBezTo>
                    <a:pt x="6363" y="4904"/>
                    <a:pt x="4904" y="6305"/>
                    <a:pt x="3153" y="6305"/>
                  </a:cubicBezTo>
                  <a:cubicBezTo>
                    <a:pt x="1401" y="6305"/>
                    <a:pt x="1" y="4904"/>
                    <a:pt x="1" y="3211"/>
                  </a:cubicBezTo>
                  <a:cubicBezTo>
                    <a:pt x="1" y="1460"/>
                    <a:pt x="1401" y="1"/>
                    <a:pt x="3211" y="1"/>
                  </a:cubicBezTo>
                  <a:cubicBezTo>
                    <a:pt x="4904" y="1"/>
                    <a:pt x="6305" y="1402"/>
                    <a:pt x="6305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2" name="Google Shape;11922;p25"/>
            <p:cNvSpPr/>
            <p:nvPr/>
          </p:nvSpPr>
          <p:spPr>
            <a:xfrm>
              <a:off x="5059125" y="1660900"/>
              <a:ext cx="159075" cy="160525"/>
            </a:xfrm>
            <a:custGeom>
              <a:avLst/>
              <a:gdLst/>
              <a:ahLst/>
              <a:cxnLst/>
              <a:rect l="l" t="t" r="r" b="b"/>
              <a:pathLst>
                <a:path w="6363" h="6421" extrusionOk="0">
                  <a:moveTo>
                    <a:pt x="6363" y="3269"/>
                  </a:moveTo>
                  <a:cubicBezTo>
                    <a:pt x="6304" y="5020"/>
                    <a:pt x="4845" y="6421"/>
                    <a:pt x="3094" y="6363"/>
                  </a:cubicBezTo>
                  <a:cubicBezTo>
                    <a:pt x="1343" y="6363"/>
                    <a:pt x="0" y="4903"/>
                    <a:pt x="0" y="3211"/>
                  </a:cubicBezTo>
                  <a:cubicBezTo>
                    <a:pt x="59" y="1401"/>
                    <a:pt x="1518" y="0"/>
                    <a:pt x="3269" y="59"/>
                  </a:cubicBezTo>
                  <a:cubicBezTo>
                    <a:pt x="4962" y="117"/>
                    <a:pt x="6363" y="1518"/>
                    <a:pt x="6363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3" name="Google Shape;11923;p25"/>
            <p:cNvSpPr/>
            <p:nvPr/>
          </p:nvSpPr>
          <p:spPr>
            <a:xfrm>
              <a:off x="3097875" y="1172050"/>
              <a:ext cx="157625" cy="159075"/>
            </a:xfrm>
            <a:custGeom>
              <a:avLst/>
              <a:gdLst/>
              <a:ahLst/>
              <a:cxnLst/>
              <a:rect l="l" t="t" r="r" b="b"/>
              <a:pathLst>
                <a:path w="6305" h="6363" extrusionOk="0">
                  <a:moveTo>
                    <a:pt x="6304" y="3152"/>
                  </a:moveTo>
                  <a:cubicBezTo>
                    <a:pt x="6304" y="4903"/>
                    <a:pt x="4903" y="6362"/>
                    <a:pt x="3152" y="6362"/>
                  </a:cubicBezTo>
                  <a:cubicBezTo>
                    <a:pt x="1401" y="6362"/>
                    <a:pt x="0" y="4962"/>
                    <a:pt x="0" y="3210"/>
                  </a:cubicBezTo>
                  <a:cubicBezTo>
                    <a:pt x="0" y="1459"/>
                    <a:pt x="1401" y="0"/>
                    <a:pt x="3152" y="58"/>
                  </a:cubicBezTo>
                  <a:cubicBezTo>
                    <a:pt x="4903" y="58"/>
                    <a:pt x="6304" y="1459"/>
                    <a:pt x="6304" y="31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4" name="Google Shape;11924;p25"/>
            <p:cNvSpPr/>
            <p:nvPr/>
          </p:nvSpPr>
          <p:spPr>
            <a:xfrm>
              <a:off x="4323650" y="4361975"/>
              <a:ext cx="156175" cy="156175"/>
            </a:xfrm>
            <a:custGeom>
              <a:avLst/>
              <a:gdLst/>
              <a:ahLst/>
              <a:cxnLst/>
              <a:rect l="l" t="t" r="r" b="b"/>
              <a:pathLst>
                <a:path w="6247" h="6247" extrusionOk="0">
                  <a:moveTo>
                    <a:pt x="3152" y="1"/>
                  </a:moveTo>
                  <a:cubicBezTo>
                    <a:pt x="4904" y="59"/>
                    <a:pt x="6246" y="1460"/>
                    <a:pt x="6246" y="3211"/>
                  </a:cubicBezTo>
                  <a:cubicBezTo>
                    <a:pt x="6188" y="4904"/>
                    <a:pt x="4845" y="6247"/>
                    <a:pt x="3094" y="6188"/>
                  </a:cubicBezTo>
                  <a:cubicBezTo>
                    <a:pt x="1343" y="6188"/>
                    <a:pt x="0" y="4787"/>
                    <a:pt x="59" y="3036"/>
                  </a:cubicBezTo>
                  <a:cubicBezTo>
                    <a:pt x="59" y="1343"/>
                    <a:pt x="1460" y="1"/>
                    <a:pt x="31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5" name="Google Shape;11925;p25"/>
            <p:cNvSpPr/>
            <p:nvPr/>
          </p:nvSpPr>
          <p:spPr>
            <a:xfrm>
              <a:off x="2609025" y="1417200"/>
              <a:ext cx="156150" cy="154700"/>
            </a:xfrm>
            <a:custGeom>
              <a:avLst/>
              <a:gdLst/>
              <a:ahLst/>
              <a:cxnLst/>
              <a:rect l="l" t="t" r="r" b="b"/>
              <a:pathLst>
                <a:path w="6246" h="6188" extrusionOk="0">
                  <a:moveTo>
                    <a:pt x="6187" y="3094"/>
                  </a:moveTo>
                  <a:cubicBezTo>
                    <a:pt x="6246" y="4787"/>
                    <a:pt x="4845" y="6188"/>
                    <a:pt x="3152" y="6188"/>
                  </a:cubicBezTo>
                  <a:cubicBezTo>
                    <a:pt x="1459" y="6188"/>
                    <a:pt x="58" y="4845"/>
                    <a:pt x="58" y="3152"/>
                  </a:cubicBezTo>
                  <a:cubicBezTo>
                    <a:pt x="0" y="1401"/>
                    <a:pt x="1401" y="59"/>
                    <a:pt x="3094" y="0"/>
                  </a:cubicBezTo>
                  <a:cubicBezTo>
                    <a:pt x="4786" y="0"/>
                    <a:pt x="6187" y="1401"/>
                    <a:pt x="618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6" name="Google Shape;11926;p25"/>
            <p:cNvSpPr/>
            <p:nvPr/>
          </p:nvSpPr>
          <p:spPr>
            <a:xfrm>
              <a:off x="5060575" y="387312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4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4"/>
                  </a:cubicBezTo>
                  <a:cubicBezTo>
                    <a:pt x="1" y="1343"/>
                    <a:pt x="1401" y="1"/>
                    <a:pt x="3094" y="1"/>
                  </a:cubicBezTo>
                  <a:cubicBezTo>
                    <a:pt x="4845" y="1"/>
                    <a:pt x="6188" y="1402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7" name="Google Shape;11927;p25"/>
            <p:cNvSpPr/>
            <p:nvPr/>
          </p:nvSpPr>
          <p:spPr>
            <a:xfrm>
              <a:off x="2115775" y="215412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787"/>
                    <a:pt x="4846" y="6129"/>
                    <a:pt x="3153" y="6188"/>
                  </a:cubicBezTo>
                  <a:cubicBezTo>
                    <a:pt x="1402" y="6188"/>
                    <a:pt x="1" y="4787"/>
                    <a:pt x="1" y="3036"/>
                  </a:cubicBezTo>
                  <a:cubicBezTo>
                    <a:pt x="59" y="1343"/>
                    <a:pt x="1402" y="0"/>
                    <a:pt x="3153" y="0"/>
                  </a:cubicBezTo>
                  <a:cubicBezTo>
                    <a:pt x="4846" y="0"/>
                    <a:pt x="6188" y="1343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8" name="Google Shape;11928;p25"/>
            <p:cNvSpPr/>
            <p:nvPr/>
          </p:nvSpPr>
          <p:spPr>
            <a:xfrm>
              <a:off x="4813950" y="411537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845"/>
                    <a:pt x="4787" y="6188"/>
                    <a:pt x="3095" y="6188"/>
                  </a:cubicBezTo>
                  <a:cubicBezTo>
                    <a:pt x="1402" y="6188"/>
                    <a:pt x="1" y="4728"/>
                    <a:pt x="59" y="3036"/>
                  </a:cubicBezTo>
                  <a:cubicBezTo>
                    <a:pt x="59" y="1401"/>
                    <a:pt x="1460" y="0"/>
                    <a:pt x="3095" y="0"/>
                  </a:cubicBezTo>
                  <a:cubicBezTo>
                    <a:pt x="4787" y="0"/>
                    <a:pt x="6188" y="1401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9" name="Google Shape;11929;p25"/>
            <p:cNvSpPr/>
            <p:nvPr/>
          </p:nvSpPr>
          <p:spPr>
            <a:xfrm>
              <a:off x="3099325" y="436197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5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5"/>
                  </a:cubicBezTo>
                  <a:cubicBezTo>
                    <a:pt x="1" y="1460"/>
                    <a:pt x="1343" y="59"/>
                    <a:pt x="3036" y="59"/>
                  </a:cubicBezTo>
                  <a:cubicBezTo>
                    <a:pt x="4729" y="1"/>
                    <a:pt x="6129" y="1402"/>
                    <a:pt x="612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0" name="Google Shape;11930;p25"/>
            <p:cNvSpPr/>
            <p:nvPr/>
          </p:nvSpPr>
          <p:spPr>
            <a:xfrm>
              <a:off x="2115775" y="3378450"/>
              <a:ext cx="156175" cy="156150"/>
            </a:xfrm>
            <a:custGeom>
              <a:avLst/>
              <a:gdLst/>
              <a:ahLst/>
              <a:cxnLst/>
              <a:rect l="l" t="t" r="r" b="b"/>
              <a:pathLst>
                <a:path w="6247" h="6246" extrusionOk="0">
                  <a:moveTo>
                    <a:pt x="3153" y="59"/>
                  </a:moveTo>
                  <a:cubicBezTo>
                    <a:pt x="4846" y="117"/>
                    <a:pt x="6247" y="1576"/>
                    <a:pt x="6188" y="3211"/>
                  </a:cubicBezTo>
                  <a:cubicBezTo>
                    <a:pt x="6130" y="4903"/>
                    <a:pt x="4671" y="6246"/>
                    <a:pt x="3036" y="6188"/>
                  </a:cubicBezTo>
                  <a:cubicBezTo>
                    <a:pt x="1343" y="6129"/>
                    <a:pt x="1" y="4728"/>
                    <a:pt x="59" y="3036"/>
                  </a:cubicBezTo>
                  <a:cubicBezTo>
                    <a:pt x="118" y="1343"/>
                    <a:pt x="1519" y="0"/>
                    <a:pt x="3153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1" name="Google Shape;11931;p25"/>
            <p:cNvSpPr/>
            <p:nvPr/>
          </p:nvSpPr>
          <p:spPr>
            <a:xfrm>
              <a:off x="2362400" y="1663800"/>
              <a:ext cx="156175" cy="154725"/>
            </a:xfrm>
            <a:custGeom>
              <a:avLst/>
              <a:gdLst/>
              <a:ahLst/>
              <a:cxnLst/>
              <a:rect l="l" t="t" r="r" b="b"/>
              <a:pathLst>
                <a:path w="6247" h="6189" extrusionOk="0">
                  <a:moveTo>
                    <a:pt x="59" y="3095"/>
                  </a:moveTo>
                  <a:cubicBezTo>
                    <a:pt x="59" y="1402"/>
                    <a:pt x="1518" y="1"/>
                    <a:pt x="3152" y="59"/>
                  </a:cubicBezTo>
                  <a:cubicBezTo>
                    <a:pt x="4845" y="59"/>
                    <a:pt x="6246" y="1519"/>
                    <a:pt x="6188" y="3211"/>
                  </a:cubicBezTo>
                  <a:cubicBezTo>
                    <a:pt x="6129" y="4846"/>
                    <a:pt x="4729" y="6188"/>
                    <a:pt x="3094" y="6188"/>
                  </a:cubicBezTo>
                  <a:cubicBezTo>
                    <a:pt x="1401" y="6188"/>
                    <a:pt x="0" y="4729"/>
                    <a:pt x="5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2" name="Google Shape;11932;p25"/>
            <p:cNvSpPr/>
            <p:nvPr/>
          </p:nvSpPr>
          <p:spPr>
            <a:xfrm>
              <a:off x="4571725" y="1174950"/>
              <a:ext cx="153250" cy="154725"/>
            </a:xfrm>
            <a:custGeom>
              <a:avLst/>
              <a:gdLst/>
              <a:ahLst/>
              <a:cxnLst/>
              <a:rect l="l" t="t" r="r" b="b"/>
              <a:pathLst>
                <a:path w="6130" h="6189" extrusionOk="0">
                  <a:moveTo>
                    <a:pt x="6129" y="3094"/>
                  </a:moveTo>
                  <a:cubicBezTo>
                    <a:pt x="6129" y="4729"/>
                    <a:pt x="4787" y="6130"/>
                    <a:pt x="3094" y="6130"/>
                  </a:cubicBezTo>
                  <a:cubicBezTo>
                    <a:pt x="1460" y="6188"/>
                    <a:pt x="0" y="4729"/>
                    <a:pt x="59" y="3036"/>
                  </a:cubicBezTo>
                  <a:cubicBezTo>
                    <a:pt x="59" y="1402"/>
                    <a:pt x="1460" y="1"/>
                    <a:pt x="3094" y="1"/>
                  </a:cubicBezTo>
                  <a:cubicBezTo>
                    <a:pt x="4728" y="1"/>
                    <a:pt x="6129" y="1402"/>
                    <a:pt x="6129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3" name="Google Shape;11933;p25"/>
            <p:cNvSpPr/>
            <p:nvPr/>
          </p:nvSpPr>
          <p:spPr>
            <a:xfrm>
              <a:off x="5308650" y="1911875"/>
              <a:ext cx="153250" cy="153250"/>
            </a:xfrm>
            <a:custGeom>
              <a:avLst/>
              <a:gdLst/>
              <a:ahLst/>
              <a:cxnLst/>
              <a:rect l="l" t="t" r="r" b="b"/>
              <a:pathLst>
                <a:path w="6130" h="6130" extrusionOk="0">
                  <a:moveTo>
                    <a:pt x="6129" y="3036"/>
                  </a:moveTo>
                  <a:cubicBezTo>
                    <a:pt x="6129" y="4671"/>
                    <a:pt x="4728" y="6071"/>
                    <a:pt x="3094" y="6130"/>
                  </a:cubicBezTo>
                  <a:cubicBezTo>
                    <a:pt x="1460" y="6130"/>
                    <a:pt x="0" y="4729"/>
                    <a:pt x="0" y="3036"/>
                  </a:cubicBezTo>
                  <a:cubicBezTo>
                    <a:pt x="0" y="1402"/>
                    <a:pt x="1401" y="1"/>
                    <a:pt x="3036" y="1"/>
                  </a:cubicBezTo>
                  <a:cubicBezTo>
                    <a:pt x="4728" y="1"/>
                    <a:pt x="6071" y="1402"/>
                    <a:pt x="6129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4" name="Google Shape;11934;p25"/>
            <p:cNvSpPr/>
            <p:nvPr/>
          </p:nvSpPr>
          <p:spPr>
            <a:xfrm>
              <a:off x="2855625" y="1173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3036"/>
                  </a:moveTo>
                  <a:cubicBezTo>
                    <a:pt x="5955" y="4670"/>
                    <a:pt x="4612" y="5954"/>
                    <a:pt x="2919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285"/>
                    <a:pt x="1343" y="0"/>
                    <a:pt x="2978" y="0"/>
                  </a:cubicBezTo>
                  <a:cubicBezTo>
                    <a:pt x="4670" y="59"/>
                    <a:pt x="5955" y="1343"/>
                    <a:pt x="5955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5" name="Google Shape;11935;p25"/>
            <p:cNvSpPr/>
            <p:nvPr/>
          </p:nvSpPr>
          <p:spPr>
            <a:xfrm>
              <a:off x="5307200" y="3627975"/>
              <a:ext cx="148850" cy="150325"/>
            </a:xfrm>
            <a:custGeom>
              <a:avLst/>
              <a:gdLst/>
              <a:ahLst/>
              <a:cxnLst/>
              <a:rect l="l" t="t" r="r" b="b"/>
              <a:pathLst>
                <a:path w="5954" h="6013" extrusionOk="0">
                  <a:moveTo>
                    <a:pt x="2977" y="6013"/>
                  </a:moveTo>
                  <a:cubicBezTo>
                    <a:pt x="1284" y="6013"/>
                    <a:pt x="0" y="4670"/>
                    <a:pt x="0" y="3036"/>
                  </a:cubicBezTo>
                  <a:cubicBezTo>
                    <a:pt x="0" y="1343"/>
                    <a:pt x="1343" y="1"/>
                    <a:pt x="3035" y="59"/>
                  </a:cubicBezTo>
                  <a:cubicBezTo>
                    <a:pt x="4670" y="59"/>
                    <a:pt x="5954" y="1402"/>
                    <a:pt x="5954" y="3036"/>
                  </a:cubicBezTo>
                  <a:cubicBezTo>
                    <a:pt x="5954" y="4729"/>
                    <a:pt x="4611" y="6013"/>
                    <a:pt x="2977" y="60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6" name="Google Shape;11936;p25"/>
            <p:cNvSpPr/>
            <p:nvPr/>
          </p:nvSpPr>
          <p:spPr>
            <a:xfrm>
              <a:off x="3839175" y="931250"/>
              <a:ext cx="147400" cy="148875"/>
            </a:xfrm>
            <a:custGeom>
              <a:avLst/>
              <a:gdLst/>
              <a:ahLst/>
              <a:cxnLst/>
              <a:rect l="l" t="t" r="r" b="b"/>
              <a:pathLst>
                <a:path w="5896" h="5955" extrusionOk="0">
                  <a:moveTo>
                    <a:pt x="2977" y="5955"/>
                  </a:moveTo>
                  <a:cubicBezTo>
                    <a:pt x="1285" y="5955"/>
                    <a:pt x="0" y="4612"/>
                    <a:pt x="0" y="2978"/>
                  </a:cubicBezTo>
                  <a:cubicBezTo>
                    <a:pt x="0" y="1285"/>
                    <a:pt x="1285" y="1"/>
                    <a:pt x="2977" y="1"/>
                  </a:cubicBezTo>
                  <a:cubicBezTo>
                    <a:pt x="4612" y="1"/>
                    <a:pt x="5896" y="1285"/>
                    <a:pt x="5896" y="2920"/>
                  </a:cubicBezTo>
                  <a:cubicBezTo>
                    <a:pt x="5896" y="4612"/>
                    <a:pt x="4612" y="5896"/>
                    <a:pt x="2977" y="595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7" name="Google Shape;11937;p25"/>
            <p:cNvSpPr/>
            <p:nvPr/>
          </p:nvSpPr>
          <p:spPr>
            <a:xfrm>
              <a:off x="2365325" y="3871675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4" y="2977"/>
                  </a:moveTo>
                  <a:cubicBezTo>
                    <a:pt x="5954" y="4670"/>
                    <a:pt x="4670" y="5954"/>
                    <a:pt x="3035" y="5954"/>
                  </a:cubicBezTo>
                  <a:cubicBezTo>
                    <a:pt x="1343" y="5954"/>
                    <a:pt x="0" y="4612"/>
                    <a:pt x="0" y="2919"/>
                  </a:cubicBezTo>
                  <a:cubicBezTo>
                    <a:pt x="59" y="1285"/>
                    <a:pt x="1343" y="0"/>
                    <a:pt x="3035" y="0"/>
                  </a:cubicBezTo>
                  <a:cubicBezTo>
                    <a:pt x="4670" y="0"/>
                    <a:pt x="5954" y="1343"/>
                    <a:pt x="5954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8" name="Google Shape;11938;p25"/>
            <p:cNvSpPr/>
            <p:nvPr/>
          </p:nvSpPr>
          <p:spPr>
            <a:xfrm>
              <a:off x="2607550" y="4118300"/>
              <a:ext cx="150325" cy="150325"/>
            </a:xfrm>
            <a:custGeom>
              <a:avLst/>
              <a:gdLst/>
              <a:ahLst/>
              <a:cxnLst/>
              <a:rect l="l" t="t" r="r" b="b"/>
              <a:pathLst>
                <a:path w="6013" h="6013" extrusionOk="0">
                  <a:moveTo>
                    <a:pt x="6013" y="2977"/>
                  </a:moveTo>
                  <a:cubicBezTo>
                    <a:pt x="6013" y="4611"/>
                    <a:pt x="4729" y="5954"/>
                    <a:pt x="3036" y="5954"/>
                  </a:cubicBezTo>
                  <a:cubicBezTo>
                    <a:pt x="1343" y="6012"/>
                    <a:pt x="1" y="4670"/>
                    <a:pt x="59" y="2977"/>
                  </a:cubicBezTo>
                  <a:cubicBezTo>
                    <a:pt x="59" y="1284"/>
                    <a:pt x="1343" y="0"/>
                    <a:pt x="3036" y="0"/>
                  </a:cubicBezTo>
                  <a:cubicBezTo>
                    <a:pt x="4670" y="0"/>
                    <a:pt x="6013" y="1343"/>
                    <a:pt x="6013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9" name="Google Shape;11939;p25"/>
            <p:cNvSpPr/>
            <p:nvPr/>
          </p:nvSpPr>
          <p:spPr>
            <a:xfrm>
              <a:off x="5553800" y="2892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1" y="2919"/>
                  </a:moveTo>
                  <a:cubicBezTo>
                    <a:pt x="1" y="1285"/>
                    <a:pt x="1343" y="1"/>
                    <a:pt x="3036" y="59"/>
                  </a:cubicBezTo>
                  <a:cubicBezTo>
                    <a:pt x="4670" y="59"/>
                    <a:pt x="5955" y="1402"/>
                    <a:pt x="5955" y="3095"/>
                  </a:cubicBezTo>
                  <a:cubicBezTo>
                    <a:pt x="5896" y="4729"/>
                    <a:pt x="4612" y="5955"/>
                    <a:pt x="2919" y="5955"/>
                  </a:cubicBezTo>
                  <a:cubicBezTo>
                    <a:pt x="1285" y="5955"/>
                    <a:pt x="1" y="4612"/>
                    <a:pt x="1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0" name="Google Shape;11940;p25"/>
            <p:cNvSpPr/>
            <p:nvPr/>
          </p:nvSpPr>
          <p:spPr>
            <a:xfrm>
              <a:off x="5553800" y="26459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2977"/>
                  </a:moveTo>
                  <a:cubicBezTo>
                    <a:pt x="5955" y="4670"/>
                    <a:pt x="4612" y="5954"/>
                    <a:pt x="2978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343"/>
                    <a:pt x="1285" y="59"/>
                    <a:pt x="2919" y="0"/>
                  </a:cubicBezTo>
                  <a:cubicBezTo>
                    <a:pt x="4612" y="0"/>
                    <a:pt x="5955" y="1284"/>
                    <a:pt x="5955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1" name="Google Shape;11941;p25"/>
            <p:cNvSpPr/>
            <p:nvPr/>
          </p:nvSpPr>
          <p:spPr>
            <a:xfrm>
              <a:off x="3592550" y="931250"/>
              <a:ext cx="147425" cy="148875"/>
            </a:xfrm>
            <a:custGeom>
              <a:avLst/>
              <a:gdLst/>
              <a:ahLst/>
              <a:cxnLst/>
              <a:rect l="l" t="t" r="r" b="b"/>
              <a:pathLst>
                <a:path w="5897" h="5955" extrusionOk="0">
                  <a:moveTo>
                    <a:pt x="5896" y="2978"/>
                  </a:moveTo>
                  <a:cubicBezTo>
                    <a:pt x="5896" y="4612"/>
                    <a:pt x="4612" y="5955"/>
                    <a:pt x="2919" y="5896"/>
                  </a:cubicBezTo>
                  <a:cubicBezTo>
                    <a:pt x="1285" y="5896"/>
                    <a:pt x="1" y="4612"/>
                    <a:pt x="1" y="2978"/>
                  </a:cubicBezTo>
                  <a:cubicBezTo>
                    <a:pt x="1" y="1285"/>
                    <a:pt x="1285" y="1"/>
                    <a:pt x="2978" y="1"/>
                  </a:cubicBezTo>
                  <a:cubicBezTo>
                    <a:pt x="4612" y="1"/>
                    <a:pt x="5896" y="1285"/>
                    <a:pt x="5896" y="29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2" name="Google Shape;11942;p25"/>
            <p:cNvSpPr/>
            <p:nvPr/>
          </p:nvSpPr>
          <p:spPr>
            <a:xfrm>
              <a:off x="4571725" y="4366375"/>
              <a:ext cx="147400" cy="147400"/>
            </a:xfrm>
            <a:custGeom>
              <a:avLst/>
              <a:gdLst/>
              <a:ahLst/>
              <a:cxnLst/>
              <a:rect l="l" t="t" r="r" b="b"/>
              <a:pathLst>
                <a:path w="5896" h="5896" extrusionOk="0">
                  <a:moveTo>
                    <a:pt x="5896" y="2977"/>
                  </a:moveTo>
                  <a:cubicBezTo>
                    <a:pt x="5896" y="4553"/>
                    <a:pt x="4553" y="5895"/>
                    <a:pt x="2919" y="5895"/>
                  </a:cubicBezTo>
                  <a:cubicBezTo>
                    <a:pt x="1285" y="5895"/>
                    <a:pt x="0" y="4553"/>
                    <a:pt x="0" y="2860"/>
                  </a:cubicBezTo>
                  <a:cubicBezTo>
                    <a:pt x="0" y="1226"/>
                    <a:pt x="1343" y="0"/>
                    <a:pt x="2977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3" name="Google Shape;11943;p25"/>
            <p:cNvSpPr/>
            <p:nvPr/>
          </p:nvSpPr>
          <p:spPr>
            <a:xfrm>
              <a:off x="5555275" y="24051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553" y="5837"/>
                    <a:pt x="2919" y="5837"/>
                  </a:cubicBezTo>
                  <a:cubicBezTo>
                    <a:pt x="1284" y="5837"/>
                    <a:pt x="0" y="4553"/>
                    <a:pt x="0" y="2919"/>
                  </a:cubicBezTo>
                  <a:cubicBezTo>
                    <a:pt x="0" y="1284"/>
                    <a:pt x="1284" y="0"/>
                    <a:pt x="2919" y="0"/>
                  </a:cubicBezTo>
                  <a:cubicBezTo>
                    <a:pt x="4495" y="0"/>
                    <a:pt x="5837" y="1284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4" name="Google Shape;11944;p25"/>
            <p:cNvSpPr/>
            <p:nvPr/>
          </p:nvSpPr>
          <p:spPr>
            <a:xfrm>
              <a:off x="2120150" y="1910425"/>
              <a:ext cx="147425" cy="147400"/>
            </a:xfrm>
            <a:custGeom>
              <a:avLst/>
              <a:gdLst/>
              <a:ahLst/>
              <a:cxnLst/>
              <a:rect l="l" t="t" r="r" b="b"/>
              <a:pathLst>
                <a:path w="5897" h="5896" extrusionOk="0">
                  <a:moveTo>
                    <a:pt x="5896" y="2919"/>
                  </a:moveTo>
                  <a:cubicBezTo>
                    <a:pt x="5896" y="4553"/>
                    <a:pt x="4612" y="5896"/>
                    <a:pt x="2978" y="5896"/>
                  </a:cubicBezTo>
                  <a:cubicBezTo>
                    <a:pt x="1344" y="5896"/>
                    <a:pt x="1" y="4612"/>
                    <a:pt x="1" y="2977"/>
                  </a:cubicBezTo>
                  <a:cubicBezTo>
                    <a:pt x="1" y="1343"/>
                    <a:pt x="1285" y="59"/>
                    <a:pt x="2920" y="1"/>
                  </a:cubicBezTo>
                  <a:cubicBezTo>
                    <a:pt x="4554" y="1"/>
                    <a:pt x="5838" y="1285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5" name="Google Shape;11945;p25"/>
            <p:cNvSpPr/>
            <p:nvPr/>
          </p:nvSpPr>
          <p:spPr>
            <a:xfrm>
              <a:off x="4081400" y="93272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5896" y="2919"/>
                  </a:moveTo>
                  <a:cubicBezTo>
                    <a:pt x="5896" y="4553"/>
                    <a:pt x="4554" y="5837"/>
                    <a:pt x="2919" y="5837"/>
                  </a:cubicBezTo>
                  <a:cubicBezTo>
                    <a:pt x="1285" y="5779"/>
                    <a:pt x="1" y="4437"/>
                    <a:pt x="59" y="2861"/>
                  </a:cubicBezTo>
                  <a:cubicBezTo>
                    <a:pt x="59" y="1226"/>
                    <a:pt x="1402" y="0"/>
                    <a:pt x="2978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6" name="Google Shape;11946;p25"/>
            <p:cNvSpPr/>
            <p:nvPr/>
          </p:nvSpPr>
          <p:spPr>
            <a:xfrm>
              <a:off x="5553800" y="314057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2978" y="1"/>
                  </a:moveTo>
                  <a:cubicBezTo>
                    <a:pt x="4554" y="1"/>
                    <a:pt x="5896" y="1402"/>
                    <a:pt x="5896" y="2978"/>
                  </a:cubicBezTo>
                  <a:cubicBezTo>
                    <a:pt x="5838" y="4554"/>
                    <a:pt x="4554" y="5838"/>
                    <a:pt x="2978" y="5838"/>
                  </a:cubicBezTo>
                  <a:cubicBezTo>
                    <a:pt x="1343" y="5838"/>
                    <a:pt x="1" y="4495"/>
                    <a:pt x="59" y="2861"/>
                  </a:cubicBezTo>
                  <a:cubicBezTo>
                    <a:pt x="59" y="1285"/>
                    <a:pt x="1402" y="1"/>
                    <a:pt x="29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7" name="Google Shape;11947;p25"/>
            <p:cNvSpPr/>
            <p:nvPr/>
          </p:nvSpPr>
          <p:spPr>
            <a:xfrm>
              <a:off x="5064950" y="14215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8" y="2977"/>
                  </a:moveTo>
                  <a:cubicBezTo>
                    <a:pt x="5838" y="4553"/>
                    <a:pt x="4495" y="5838"/>
                    <a:pt x="2919" y="5838"/>
                  </a:cubicBezTo>
                  <a:cubicBezTo>
                    <a:pt x="1343" y="5838"/>
                    <a:pt x="1" y="4495"/>
                    <a:pt x="59" y="2919"/>
                  </a:cubicBezTo>
                  <a:cubicBezTo>
                    <a:pt x="59" y="1343"/>
                    <a:pt x="1402" y="0"/>
                    <a:pt x="2978" y="59"/>
                  </a:cubicBezTo>
                  <a:cubicBezTo>
                    <a:pt x="4554" y="59"/>
                    <a:pt x="5838" y="1401"/>
                    <a:pt x="5838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8" name="Google Shape;11948;p25"/>
            <p:cNvSpPr/>
            <p:nvPr/>
          </p:nvSpPr>
          <p:spPr>
            <a:xfrm>
              <a:off x="3345950" y="9327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0" y="4437"/>
                    <a:pt x="0" y="2861"/>
                  </a:cubicBezTo>
                  <a:cubicBezTo>
                    <a:pt x="59" y="1284"/>
                    <a:pt x="1401" y="0"/>
                    <a:pt x="2977" y="0"/>
                  </a:cubicBezTo>
                  <a:cubicBezTo>
                    <a:pt x="4553" y="0"/>
                    <a:pt x="5837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9" name="Google Shape;11949;p25"/>
            <p:cNvSpPr/>
            <p:nvPr/>
          </p:nvSpPr>
          <p:spPr>
            <a:xfrm>
              <a:off x="2857100" y="43663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58" y="4553"/>
                    <a:pt x="0" y="2977"/>
                  </a:cubicBezTo>
                  <a:cubicBezTo>
                    <a:pt x="0" y="1401"/>
                    <a:pt x="1284" y="58"/>
                    <a:pt x="2860" y="58"/>
                  </a:cubicBezTo>
                  <a:cubicBezTo>
                    <a:pt x="4436" y="0"/>
                    <a:pt x="5779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0" name="Google Shape;11950;p25"/>
            <p:cNvSpPr/>
            <p:nvPr/>
          </p:nvSpPr>
          <p:spPr>
            <a:xfrm>
              <a:off x="2121625" y="3630900"/>
              <a:ext cx="144500" cy="145950"/>
            </a:xfrm>
            <a:custGeom>
              <a:avLst/>
              <a:gdLst/>
              <a:ahLst/>
              <a:cxnLst/>
              <a:rect l="l" t="t" r="r" b="b"/>
              <a:pathLst>
                <a:path w="5780" h="5838" extrusionOk="0">
                  <a:moveTo>
                    <a:pt x="2919" y="0"/>
                  </a:moveTo>
                  <a:cubicBezTo>
                    <a:pt x="4437" y="0"/>
                    <a:pt x="5779" y="1343"/>
                    <a:pt x="5779" y="2919"/>
                  </a:cubicBezTo>
                  <a:cubicBezTo>
                    <a:pt x="5779" y="4495"/>
                    <a:pt x="4437" y="5837"/>
                    <a:pt x="2861" y="5779"/>
                  </a:cubicBezTo>
                  <a:cubicBezTo>
                    <a:pt x="1285" y="5779"/>
                    <a:pt x="0" y="4437"/>
                    <a:pt x="0" y="2861"/>
                  </a:cubicBezTo>
                  <a:cubicBezTo>
                    <a:pt x="0" y="1343"/>
                    <a:pt x="1343" y="0"/>
                    <a:pt x="291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1" name="Google Shape;11951;p25"/>
            <p:cNvSpPr/>
            <p:nvPr/>
          </p:nvSpPr>
          <p:spPr>
            <a:xfrm>
              <a:off x="3840625" y="4611525"/>
              <a:ext cx="144500" cy="143025"/>
            </a:xfrm>
            <a:custGeom>
              <a:avLst/>
              <a:gdLst/>
              <a:ahLst/>
              <a:cxnLst/>
              <a:rect l="l" t="t" r="r" b="b"/>
              <a:pathLst>
                <a:path w="5780" h="5721" extrusionOk="0">
                  <a:moveTo>
                    <a:pt x="5779" y="2802"/>
                  </a:moveTo>
                  <a:cubicBezTo>
                    <a:pt x="5779" y="4378"/>
                    <a:pt x="4437" y="5721"/>
                    <a:pt x="2861" y="5721"/>
                  </a:cubicBezTo>
                  <a:cubicBezTo>
                    <a:pt x="1343" y="5721"/>
                    <a:pt x="59" y="4436"/>
                    <a:pt x="1" y="2860"/>
                  </a:cubicBezTo>
                  <a:cubicBezTo>
                    <a:pt x="1" y="1284"/>
                    <a:pt x="1285" y="0"/>
                    <a:pt x="2861" y="0"/>
                  </a:cubicBezTo>
                  <a:cubicBezTo>
                    <a:pt x="4437" y="0"/>
                    <a:pt x="5721" y="1226"/>
                    <a:pt x="5779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2" name="Google Shape;11952;p25"/>
            <p:cNvSpPr/>
            <p:nvPr/>
          </p:nvSpPr>
          <p:spPr>
            <a:xfrm>
              <a:off x="1879375" y="28954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1"/>
                  </a:moveTo>
                  <a:cubicBezTo>
                    <a:pt x="4437" y="1"/>
                    <a:pt x="5663" y="1285"/>
                    <a:pt x="5721" y="2861"/>
                  </a:cubicBezTo>
                  <a:cubicBezTo>
                    <a:pt x="5721" y="4437"/>
                    <a:pt x="4437" y="5721"/>
                    <a:pt x="2861" y="5721"/>
                  </a:cubicBezTo>
                  <a:cubicBezTo>
                    <a:pt x="1285" y="5721"/>
                    <a:pt x="1" y="4437"/>
                    <a:pt x="1" y="2861"/>
                  </a:cubicBezTo>
                  <a:cubicBezTo>
                    <a:pt x="1" y="1285"/>
                    <a:pt x="1285" y="59"/>
                    <a:pt x="28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3" name="Google Shape;11953;p25"/>
            <p:cNvSpPr/>
            <p:nvPr/>
          </p:nvSpPr>
          <p:spPr>
            <a:xfrm>
              <a:off x="1879375" y="26488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5720"/>
                  </a:moveTo>
                  <a:cubicBezTo>
                    <a:pt x="1285" y="5720"/>
                    <a:pt x="1" y="4436"/>
                    <a:pt x="1" y="2860"/>
                  </a:cubicBezTo>
                  <a:cubicBezTo>
                    <a:pt x="1" y="1284"/>
                    <a:pt x="1285" y="0"/>
                    <a:pt x="2919" y="0"/>
                  </a:cubicBezTo>
                  <a:cubicBezTo>
                    <a:pt x="4495" y="58"/>
                    <a:pt x="5721" y="1343"/>
                    <a:pt x="5721" y="2919"/>
                  </a:cubicBezTo>
                  <a:cubicBezTo>
                    <a:pt x="5663" y="4495"/>
                    <a:pt x="4437" y="5720"/>
                    <a:pt x="2861" y="57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4" name="Google Shape;11954;p25"/>
            <p:cNvSpPr/>
            <p:nvPr/>
          </p:nvSpPr>
          <p:spPr>
            <a:xfrm>
              <a:off x="3594025" y="4610050"/>
              <a:ext cx="143025" cy="144500"/>
            </a:xfrm>
            <a:custGeom>
              <a:avLst/>
              <a:gdLst/>
              <a:ahLst/>
              <a:cxnLst/>
              <a:rect l="l" t="t" r="r" b="b"/>
              <a:pathLst>
                <a:path w="5721" h="5780" extrusionOk="0">
                  <a:moveTo>
                    <a:pt x="2860" y="5780"/>
                  </a:moveTo>
                  <a:cubicBezTo>
                    <a:pt x="1284" y="5780"/>
                    <a:pt x="59" y="4495"/>
                    <a:pt x="0" y="2919"/>
                  </a:cubicBezTo>
                  <a:cubicBezTo>
                    <a:pt x="0" y="1343"/>
                    <a:pt x="1343" y="1"/>
                    <a:pt x="2919" y="59"/>
                  </a:cubicBezTo>
                  <a:cubicBezTo>
                    <a:pt x="4495" y="59"/>
                    <a:pt x="5720" y="1343"/>
                    <a:pt x="5720" y="2919"/>
                  </a:cubicBezTo>
                  <a:cubicBezTo>
                    <a:pt x="5720" y="4495"/>
                    <a:pt x="4436" y="5780"/>
                    <a:pt x="2860" y="57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5" name="Google Shape;11955;p25"/>
            <p:cNvSpPr/>
            <p:nvPr/>
          </p:nvSpPr>
          <p:spPr>
            <a:xfrm>
              <a:off x="5556725" y="215995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2802" y="5663"/>
                  </a:moveTo>
                  <a:cubicBezTo>
                    <a:pt x="1226" y="5663"/>
                    <a:pt x="0" y="4379"/>
                    <a:pt x="59" y="2803"/>
                  </a:cubicBezTo>
                  <a:cubicBezTo>
                    <a:pt x="59" y="1227"/>
                    <a:pt x="1343" y="1"/>
                    <a:pt x="2919" y="1"/>
                  </a:cubicBezTo>
                  <a:cubicBezTo>
                    <a:pt x="4495" y="59"/>
                    <a:pt x="5662" y="1285"/>
                    <a:pt x="5662" y="2861"/>
                  </a:cubicBezTo>
                  <a:cubicBezTo>
                    <a:pt x="5662" y="4437"/>
                    <a:pt x="4437" y="5663"/>
                    <a:pt x="2802" y="56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6" name="Google Shape;11956;p25"/>
            <p:cNvSpPr/>
            <p:nvPr/>
          </p:nvSpPr>
          <p:spPr>
            <a:xfrm>
              <a:off x="4821250" y="11808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60"/>
                  </a:moveTo>
                  <a:cubicBezTo>
                    <a:pt x="5663" y="4436"/>
                    <a:pt x="4379" y="5662"/>
                    <a:pt x="2803" y="5662"/>
                  </a:cubicBezTo>
                  <a:cubicBezTo>
                    <a:pt x="1227" y="5662"/>
                    <a:pt x="1" y="4436"/>
                    <a:pt x="1" y="2802"/>
                  </a:cubicBezTo>
                  <a:cubicBezTo>
                    <a:pt x="1" y="1284"/>
                    <a:pt x="1227" y="59"/>
                    <a:pt x="2744" y="59"/>
                  </a:cubicBezTo>
                  <a:cubicBezTo>
                    <a:pt x="4379" y="0"/>
                    <a:pt x="5604" y="1226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7" name="Google Shape;11957;p25"/>
            <p:cNvSpPr/>
            <p:nvPr/>
          </p:nvSpPr>
          <p:spPr>
            <a:xfrm>
              <a:off x="5314475" y="16711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03"/>
                  </a:moveTo>
                  <a:cubicBezTo>
                    <a:pt x="5663" y="4379"/>
                    <a:pt x="4437" y="5663"/>
                    <a:pt x="2803" y="5663"/>
                  </a:cubicBezTo>
                  <a:cubicBezTo>
                    <a:pt x="1227" y="5663"/>
                    <a:pt x="1" y="4379"/>
                    <a:pt x="1" y="2803"/>
                  </a:cubicBezTo>
                  <a:cubicBezTo>
                    <a:pt x="1" y="1227"/>
                    <a:pt x="1227" y="1"/>
                    <a:pt x="2803" y="1"/>
                  </a:cubicBezTo>
                  <a:cubicBezTo>
                    <a:pt x="4379" y="1"/>
                    <a:pt x="5663" y="1227"/>
                    <a:pt x="566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8" name="Google Shape;11958;p25"/>
            <p:cNvSpPr/>
            <p:nvPr/>
          </p:nvSpPr>
          <p:spPr>
            <a:xfrm>
              <a:off x="1880850" y="2408025"/>
              <a:ext cx="140100" cy="140125"/>
            </a:xfrm>
            <a:custGeom>
              <a:avLst/>
              <a:gdLst/>
              <a:ahLst/>
              <a:cxnLst/>
              <a:rect l="l" t="t" r="r" b="b"/>
              <a:pathLst>
                <a:path w="5604" h="5605" extrusionOk="0">
                  <a:moveTo>
                    <a:pt x="5604" y="2803"/>
                  </a:moveTo>
                  <a:cubicBezTo>
                    <a:pt x="5604" y="4379"/>
                    <a:pt x="4378" y="5604"/>
                    <a:pt x="2744" y="5604"/>
                  </a:cubicBezTo>
                  <a:cubicBezTo>
                    <a:pt x="1226" y="5546"/>
                    <a:pt x="0" y="4379"/>
                    <a:pt x="0" y="2803"/>
                  </a:cubicBezTo>
                  <a:cubicBezTo>
                    <a:pt x="0" y="1227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9" name="Google Shape;11959;p25"/>
            <p:cNvSpPr/>
            <p:nvPr/>
          </p:nvSpPr>
          <p:spPr>
            <a:xfrm>
              <a:off x="5067875" y="4122675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2802" y="5604"/>
                  </a:moveTo>
                  <a:cubicBezTo>
                    <a:pt x="1226" y="5604"/>
                    <a:pt x="0" y="4378"/>
                    <a:pt x="0" y="2802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78" y="0"/>
                    <a:pt x="5604" y="1284"/>
                    <a:pt x="5604" y="2860"/>
                  </a:cubicBezTo>
                  <a:cubicBezTo>
                    <a:pt x="5604" y="4378"/>
                    <a:pt x="4378" y="5604"/>
                    <a:pt x="2802" y="56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0" name="Google Shape;11960;p25"/>
            <p:cNvSpPr/>
            <p:nvPr/>
          </p:nvSpPr>
          <p:spPr>
            <a:xfrm>
              <a:off x="4330950" y="934175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2" y="2861"/>
                  </a:moveTo>
                  <a:cubicBezTo>
                    <a:pt x="5662" y="4437"/>
                    <a:pt x="4436" y="5663"/>
                    <a:pt x="2860" y="5663"/>
                  </a:cubicBezTo>
                  <a:cubicBezTo>
                    <a:pt x="1226" y="5663"/>
                    <a:pt x="0" y="4379"/>
                    <a:pt x="59" y="2803"/>
                  </a:cubicBezTo>
                  <a:cubicBezTo>
                    <a:pt x="59" y="1226"/>
                    <a:pt x="1284" y="59"/>
                    <a:pt x="2860" y="59"/>
                  </a:cubicBezTo>
                  <a:cubicBezTo>
                    <a:pt x="4436" y="1"/>
                    <a:pt x="5662" y="1285"/>
                    <a:pt x="5662" y="28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1" name="Google Shape;11961;p25"/>
            <p:cNvSpPr/>
            <p:nvPr/>
          </p:nvSpPr>
          <p:spPr>
            <a:xfrm>
              <a:off x="4085800" y="4617350"/>
              <a:ext cx="140100" cy="138650"/>
            </a:xfrm>
            <a:custGeom>
              <a:avLst/>
              <a:gdLst/>
              <a:ahLst/>
              <a:cxnLst/>
              <a:rect l="l" t="t" r="r" b="b"/>
              <a:pathLst>
                <a:path w="5604" h="5546" extrusionOk="0">
                  <a:moveTo>
                    <a:pt x="2802" y="5546"/>
                  </a:moveTo>
                  <a:cubicBezTo>
                    <a:pt x="1226" y="5546"/>
                    <a:pt x="0" y="4320"/>
                    <a:pt x="0" y="2744"/>
                  </a:cubicBezTo>
                  <a:cubicBezTo>
                    <a:pt x="0" y="1168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ubicBezTo>
                    <a:pt x="5604" y="4379"/>
                    <a:pt x="4378" y="5546"/>
                    <a:pt x="2802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2" name="Google Shape;11962;p25"/>
            <p:cNvSpPr/>
            <p:nvPr/>
          </p:nvSpPr>
          <p:spPr>
            <a:xfrm>
              <a:off x="5558175" y="3387200"/>
              <a:ext cx="140125" cy="140125"/>
            </a:xfrm>
            <a:custGeom>
              <a:avLst/>
              <a:gdLst/>
              <a:ahLst/>
              <a:cxnLst/>
              <a:rect l="l" t="t" r="r" b="b"/>
              <a:pathLst>
                <a:path w="5605" h="5605" extrusionOk="0">
                  <a:moveTo>
                    <a:pt x="2744" y="5546"/>
                  </a:moveTo>
                  <a:cubicBezTo>
                    <a:pt x="1227" y="5546"/>
                    <a:pt x="1" y="4320"/>
                    <a:pt x="1" y="2744"/>
                  </a:cubicBezTo>
                  <a:cubicBezTo>
                    <a:pt x="1" y="1226"/>
                    <a:pt x="1285" y="0"/>
                    <a:pt x="2803" y="0"/>
                  </a:cubicBezTo>
                  <a:cubicBezTo>
                    <a:pt x="4379" y="0"/>
                    <a:pt x="5604" y="1285"/>
                    <a:pt x="5546" y="2802"/>
                  </a:cubicBezTo>
                  <a:cubicBezTo>
                    <a:pt x="5546" y="4378"/>
                    <a:pt x="4320" y="5604"/>
                    <a:pt x="2744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3" name="Google Shape;11963;p25"/>
            <p:cNvSpPr/>
            <p:nvPr/>
          </p:nvSpPr>
          <p:spPr>
            <a:xfrm>
              <a:off x="2369700" y="1424500"/>
              <a:ext cx="141575" cy="140100"/>
            </a:xfrm>
            <a:custGeom>
              <a:avLst/>
              <a:gdLst/>
              <a:ahLst/>
              <a:cxnLst/>
              <a:rect l="l" t="t" r="r" b="b"/>
              <a:pathLst>
                <a:path w="5663" h="5604" extrusionOk="0">
                  <a:moveTo>
                    <a:pt x="5604" y="2860"/>
                  </a:moveTo>
                  <a:cubicBezTo>
                    <a:pt x="5546" y="4436"/>
                    <a:pt x="4320" y="5604"/>
                    <a:pt x="2744" y="5604"/>
                  </a:cubicBezTo>
                  <a:cubicBezTo>
                    <a:pt x="1226" y="5545"/>
                    <a:pt x="0" y="4320"/>
                    <a:pt x="59" y="2744"/>
                  </a:cubicBezTo>
                  <a:cubicBezTo>
                    <a:pt x="59" y="1226"/>
                    <a:pt x="1343" y="0"/>
                    <a:pt x="2860" y="59"/>
                  </a:cubicBezTo>
                  <a:cubicBezTo>
                    <a:pt x="4437" y="59"/>
                    <a:pt x="5662" y="1343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4" name="Google Shape;11964;p25"/>
            <p:cNvSpPr/>
            <p:nvPr/>
          </p:nvSpPr>
          <p:spPr>
            <a:xfrm>
              <a:off x="3350325" y="4612975"/>
              <a:ext cx="138650" cy="138650"/>
            </a:xfrm>
            <a:custGeom>
              <a:avLst/>
              <a:gdLst/>
              <a:ahLst/>
              <a:cxnLst/>
              <a:rect l="l" t="t" r="r" b="b"/>
              <a:pathLst>
                <a:path w="5546" h="5546" extrusionOk="0">
                  <a:moveTo>
                    <a:pt x="2802" y="1"/>
                  </a:moveTo>
                  <a:cubicBezTo>
                    <a:pt x="4320" y="1"/>
                    <a:pt x="5546" y="1226"/>
                    <a:pt x="5546" y="2802"/>
                  </a:cubicBezTo>
                  <a:cubicBezTo>
                    <a:pt x="5546" y="4320"/>
                    <a:pt x="4320" y="5546"/>
                    <a:pt x="2744" y="5546"/>
                  </a:cubicBezTo>
                  <a:cubicBezTo>
                    <a:pt x="1226" y="5546"/>
                    <a:pt x="0" y="4320"/>
                    <a:pt x="0" y="2802"/>
                  </a:cubicBezTo>
                  <a:cubicBezTo>
                    <a:pt x="0" y="1226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5" name="Google Shape;11965;p25"/>
            <p:cNvSpPr/>
            <p:nvPr/>
          </p:nvSpPr>
          <p:spPr>
            <a:xfrm>
              <a:off x="5311575" y="388042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5545" y="2802"/>
                  </a:moveTo>
                  <a:cubicBezTo>
                    <a:pt x="5545" y="4320"/>
                    <a:pt x="4320" y="5604"/>
                    <a:pt x="2744" y="5546"/>
                  </a:cubicBezTo>
                  <a:cubicBezTo>
                    <a:pt x="1284" y="5546"/>
                    <a:pt x="0" y="4320"/>
                    <a:pt x="0" y="2802"/>
                  </a:cubicBezTo>
                  <a:cubicBezTo>
                    <a:pt x="0" y="1285"/>
                    <a:pt x="1284" y="1"/>
                    <a:pt x="2802" y="1"/>
                  </a:cubicBezTo>
                  <a:cubicBezTo>
                    <a:pt x="4320" y="59"/>
                    <a:pt x="5545" y="1285"/>
                    <a:pt x="5545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6" name="Google Shape;11966;p25"/>
            <p:cNvSpPr/>
            <p:nvPr/>
          </p:nvSpPr>
          <p:spPr>
            <a:xfrm>
              <a:off x="3106625" y="935650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5604" y="2802"/>
                  </a:moveTo>
                  <a:cubicBezTo>
                    <a:pt x="5604" y="4320"/>
                    <a:pt x="4320" y="5604"/>
                    <a:pt x="2744" y="5545"/>
                  </a:cubicBezTo>
                  <a:cubicBezTo>
                    <a:pt x="1226" y="5545"/>
                    <a:pt x="0" y="4320"/>
                    <a:pt x="0" y="2744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20" y="0"/>
                    <a:pt x="5604" y="1284"/>
                    <a:pt x="5546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7" name="Google Shape;11967;p25"/>
            <p:cNvSpPr/>
            <p:nvPr/>
          </p:nvSpPr>
          <p:spPr>
            <a:xfrm>
              <a:off x="1876475" y="3144950"/>
              <a:ext cx="140100" cy="138675"/>
            </a:xfrm>
            <a:custGeom>
              <a:avLst/>
              <a:gdLst/>
              <a:ahLst/>
              <a:cxnLst/>
              <a:rect l="l" t="t" r="r" b="b"/>
              <a:pathLst>
                <a:path w="5604" h="5547" extrusionOk="0">
                  <a:moveTo>
                    <a:pt x="2802" y="1"/>
                  </a:moveTo>
                  <a:cubicBezTo>
                    <a:pt x="4320" y="1"/>
                    <a:pt x="5604" y="1227"/>
                    <a:pt x="5604" y="2744"/>
                  </a:cubicBezTo>
                  <a:cubicBezTo>
                    <a:pt x="5604" y="4320"/>
                    <a:pt x="4378" y="5546"/>
                    <a:pt x="2802" y="5546"/>
                  </a:cubicBezTo>
                  <a:cubicBezTo>
                    <a:pt x="1284" y="5546"/>
                    <a:pt x="58" y="4320"/>
                    <a:pt x="58" y="2803"/>
                  </a:cubicBezTo>
                  <a:cubicBezTo>
                    <a:pt x="0" y="1285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8" name="Google Shape;11968;p25"/>
            <p:cNvSpPr/>
            <p:nvPr/>
          </p:nvSpPr>
          <p:spPr>
            <a:xfrm>
              <a:off x="2617775" y="117787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2802" y="59"/>
                  </a:moveTo>
                  <a:cubicBezTo>
                    <a:pt x="4320" y="59"/>
                    <a:pt x="5546" y="1343"/>
                    <a:pt x="5546" y="2802"/>
                  </a:cubicBezTo>
                  <a:cubicBezTo>
                    <a:pt x="5546" y="4378"/>
                    <a:pt x="4203" y="5604"/>
                    <a:pt x="2685" y="5604"/>
                  </a:cubicBezTo>
                  <a:cubicBezTo>
                    <a:pt x="1226" y="5546"/>
                    <a:pt x="0" y="4262"/>
                    <a:pt x="0" y="2744"/>
                  </a:cubicBezTo>
                  <a:cubicBezTo>
                    <a:pt x="59" y="1285"/>
                    <a:pt x="1284" y="1"/>
                    <a:pt x="2802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9" name="Google Shape;11969;p25"/>
            <p:cNvSpPr/>
            <p:nvPr/>
          </p:nvSpPr>
          <p:spPr>
            <a:xfrm>
              <a:off x="4822725" y="4370750"/>
              <a:ext cx="137175" cy="137175"/>
            </a:xfrm>
            <a:custGeom>
              <a:avLst/>
              <a:gdLst/>
              <a:ahLst/>
              <a:cxnLst/>
              <a:rect l="l" t="t" r="r" b="b"/>
              <a:pathLst>
                <a:path w="5487" h="5487" extrusionOk="0">
                  <a:moveTo>
                    <a:pt x="0" y="2744"/>
                  </a:moveTo>
                  <a:cubicBezTo>
                    <a:pt x="0" y="1284"/>
                    <a:pt x="1284" y="0"/>
                    <a:pt x="2802" y="0"/>
                  </a:cubicBezTo>
                  <a:cubicBezTo>
                    <a:pt x="4261" y="0"/>
                    <a:pt x="5487" y="1284"/>
                    <a:pt x="5487" y="2802"/>
                  </a:cubicBezTo>
                  <a:cubicBezTo>
                    <a:pt x="5487" y="4261"/>
                    <a:pt x="4203" y="5487"/>
                    <a:pt x="2744" y="5487"/>
                  </a:cubicBezTo>
                  <a:cubicBezTo>
                    <a:pt x="1284" y="5487"/>
                    <a:pt x="0" y="4203"/>
                    <a:pt x="0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0" name="Google Shape;11970;p25"/>
            <p:cNvSpPr/>
            <p:nvPr/>
          </p:nvSpPr>
          <p:spPr>
            <a:xfrm>
              <a:off x="2124550" y="1672575"/>
              <a:ext cx="138650" cy="137175"/>
            </a:xfrm>
            <a:custGeom>
              <a:avLst/>
              <a:gdLst/>
              <a:ahLst/>
              <a:cxnLst/>
              <a:rect l="l" t="t" r="r" b="b"/>
              <a:pathLst>
                <a:path w="5546" h="5487" extrusionOk="0">
                  <a:moveTo>
                    <a:pt x="5487" y="2744"/>
                  </a:moveTo>
                  <a:cubicBezTo>
                    <a:pt x="5545" y="4203"/>
                    <a:pt x="4261" y="5487"/>
                    <a:pt x="2802" y="5487"/>
                  </a:cubicBezTo>
                  <a:cubicBezTo>
                    <a:pt x="1284" y="5487"/>
                    <a:pt x="0" y="4261"/>
                    <a:pt x="0" y="2744"/>
                  </a:cubicBezTo>
                  <a:cubicBezTo>
                    <a:pt x="0" y="1284"/>
                    <a:pt x="1226" y="59"/>
                    <a:pt x="2685" y="0"/>
                  </a:cubicBezTo>
                  <a:cubicBezTo>
                    <a:pt x="4203" y="0"/>
                    <a:pt x="5487" y="1226"/>
                    <a:pt x="5487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1" name="Google Shape;11971;p25"/>
            <p:cNvSpPr/>
            <p:nvPr/>
          </p:nvSpPr>
          <p:spPr>
            <a:xfrm>
              <a:off x="2372625" y="4124125"/>
              <a:ext cx="135725" cy="137200"/>
            </a:xfrm>
            <a:custGeom>
              <a:avLst/>
              <a:gdLst/>
              <a:ahLst/>
              <a:cxnLst/>
              <a:rect l="l" t="t" r="r" b="b"/>
              <a:pathLst>
                <a:path w="5429" h="5488" extrusionOk="0">
                  <a:moveTo>
                    <a:pt x="5429" y="2744"/>
                  </a:moveTo>
                  <a:cubicBezTo>
                    <a:pt x="5429" y="4262"/>
                    <a:pt x="4144" y="5487"/>
                    <a:pt x="2685" y="5487"/>
                  </a:cubicBezTo>
                  <a:cubicBezTo>
                    <a:pt x="1167" y="5429"/>
                    <a:pt x="0" y="4203"/>
                    <a:pt x="0" y="2744"/>
                  </a:cubicBezTo>
                  <a:cubicBezTo>
                    <a:pt x="0" y="1226"/>
                    <a:pt x="1284" y="1"/>
                    <a:pt x="2743" y="59"/>
                  </a:cubicBezTo>
                  <a:cubicBezTo>
                    <a:pt x="4203" y="59"/>
                    <a:pt x="5429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2" name="Google Shape;11972;p25"/>
            <p:cNvSpPr/>
            <p:nvPr/>
          </p:nvSpPr>
          <p:spPr>
            <a:xfrm>
              <a:off x="1882300" y="2162875"/>
              <a:ext cx="137200" cy="135750"/>
            </a:xfrm>
            <a:custGeom>
              <a:avLst/>
              <a:gdLst/>
              <a:ahLst/>
              <a:cxnLst/>
              <a:rect l="l" t="t" r="r" b="b"/>
              <a:pathLst>
                <a:path w="5488" h="5430" extrusionOk="0">
                  <a:moveTo>
                    <a:pt x="5429" y="2744"/>
                  </a:moveTo>
                  <a:cubicBezTo>
                    <a:pt x="5429" y="4262"/>
                    <a:pt x="4203" y="5429"/>
                    <a:pt x="2744" y="5429"/>
                  </a:cubicBezTo>
                  <a:cubicBezTo>
                    <a:pt x="1226" y="5429"/>
                    <a:pt x="1" y="4145"/>
                    <a:pt x="59" y="2627"/>
                  </a:cubicBezTo>
                  <a:cubicBezTo>
                    <a:pt x="117" y="1168"/>
                    <a:pt x="1343" y="1"/>
                    <a:pt x="2802" y="1"/>
                  </a:cubicBezTo>
                  <a:cubicBezTo>
                    <a:pt x="4262" y="59"/>
                    <a:pt x="5487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3" name="Google Shape;11973;p25"/>
            <p:cNvSpPr/>
            <p:nvPr/>
          </p:nvSpPr>
          <p:spPr>
            <a:xfrm>
              <a:off x="4335325" y="4618825"/>
              <a:ext cx="135725" cy="135725"/>
            </a:xfrm>
            <a:custGeom>
              <a:avLst/>
              <a:gdLst/>
              <a:ahLst/>
              <a:cxnLst/>
              <a:rect l="l" t="t" r="r" b="b"/>
              <a:pathLst>
                <a:path w="5429" h="5429" extrusionOk="0">
                  <a:moveTo>
                    <a:pt x="5370" y="2685"/>
                  </a:moveTo>
                  <a:cubicBezTo>
                    <a:pt x="5429" y="4144"/>
                    <a:pt x="4203" y="5370"/>
                    <a:pt x="2744" y="5429"/>
                  </a:cubicBezTo>
                  <a:cubicBezTo>
                    <a:pt x="1226" y="5429"/>
                    <a:pt x="0" y="4203"/>
                    <a:pt x="0" y="2685"/>
                  </a:cubicBezTo>
                  <a:cubicBezTo>
                    <a:pt x="0" y="1226"/>
                    <a:pt x="1168" y="0"/>
                    <a:pt x="2685" y="0"/>
                  </a:cubicBezTo>
                  <a:cubicBezTo>
                    <a:pt x="4145" y="0"/>
                    <a:pt x="5370" y="1168"/>
                    <a:pt x="5370" y="26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4" name="Google Shape;11974;p25"/>
            <p:cNvSpPr/>
            <p:nvPr/>
          </p:nvSpPr>
          <p:spPr>
            <a:xfrm>
              <a:off x="3109550" y="4615900"/>
              <a:ext cx="134275" cy="134275"/>
            </a:xfrm>
            <a:custGeom>
              <a:avLst/>
              <a:gdLst/>
              <a:ahLst/>
              <a:cxnLst/>
              <a:rect l="l" t="t" r="r" b="b"/>
              <a:pathLst>
                <a:path w="5371" h="5371" extrusionOk="0">
                  <a:moveTo>
                    <a:pt x="2744" y="0"/>
                  </a:moveTo>
                  <a:cubicBezTo>
                    <a:pt x="4203" y="0"/>
                    <a:pt x="5370" y="1226"/>
                    <a:pt x="5312" y="2744"/>
                  </a:cubicBezTo>
                  <a:cubicBezTo>
                    <a:pt x="5312" y="4203"/>
                    <a:pt x="4144" y="5371"/>
                    <a:pt x="2627" y="5312"/>
                  </a:cubicBezTo>
                  <a:cubicBezTo>
                    <a:pt x="1109" y="5312"/>
                    <a:pt x="0" y="4145"/>
                    <a:pt x="0" y="2569"/>
                  </a:cubicBezTo>
                  <a:cubicBezTo>
                    <a:pt x="59" y="1109"/>
                    <a:pt x="1226" y="0"/>
                    <a:pt x="2744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5" name="Google Shape;11975;p25"/>
            <p:cNvSpPr/>
            <p:nvPr/>
          </p:nvSpPr>
          <p:spPr>
            <a:xfrm>
              <a:off x="5561100" y="1922100"/>
              <a:ext cx="134275" cy="132825"/>
            </a:xfrm>
            <a:custGeom>
              <a:avLst/>
              <a:gdLst/>
              <a:ahLst/>
              <a:cxnLst/>
              <a:rect l="l" t="t" r="r" b="b"/>
              <a:pathLst>
                <a:path w="5371" h="5313" extrusionOk="0">
                  <a:moveTo>
                    <a:pt x="2686" y="1"/>
                  </a:moveTo>
                  <a:cubicBezTo>
                    <a:pt x="4203" y="1"/>
                    <a:pt x="5371" y="1226"/>
                    <a:pt x="5312" y="2744"/>
                  </a:cubicBezTo>
                  <a:cubicBezTo>
                    <a:pt x="5312" y="4203"/>
                    <a:pt x="4145" y="5312"/>
                    <a:pt x="2627" y="5312"/>
                  </a:cubicBezTo>
                  <a:cubicBezTo>
                    <a:pt x="1110" y="5312"/>
                    <a:pt x="1" y="4086"/>
                    <a:pt x="1" y="2569"/>
                  </a:cubicBezTo>
                  <a:cubicBezTo>
                    <a:pt x="59" y="1110"/>
                    <a:pt x="1226" y="1"/>
                    <a:pt x="268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6" name="Google Shape;11976;p25"/>
            <p:cNvSpPr/>
            <p:nvPr/>
          </p:nvSpPr>
          <p:spPr>
            <a:xfrm>
              <a:off x="4583400" y="940025"/>
              <a:ext cx="131350" cy="131350"/>
            </a:xfrm>
            <a:custGeom>
              <a:avLst/>
              <a:gdLst/>
              <a:ahLst/>
              <a:cxnLst/>
              <a:rect l="l" t="t" r="r" b="b"/>
              <a:pathLst>
                <a:path w="5254" h="5254" extrusionOk="0">
                  <a:moveTo>
                    <a:pt x="2627" y="0"/>
                  </a:moveTo>
                  <a:cubicBezTo>
                    <a:pt x="4086" y="0"/>
                    <a:pt x="5254" y="1109"/>
                    <a:pt x="5254" y="2569"/>
                  </a:cubicBezTo>
                  <a:cubicBezTo>
                    <a:pt x="5254" y="4086"/>
                    <a:pt x="4086" y="5254"/>
                    <a:pt x="2569" y="5254"/>
                  </a:cubicBezTo>
                  <a:cubicBezTo>
                    <a:pt x="1109" y="5254"/>
                    <a:pt x="0" y="4086"/>
                    <a:pt x="0" y="2627"/>
                  </a:cubicBezTo>
                  <a:cubicBezTo>
                    <a:pt x="0" y="1109"/>
                    <a:pt x="1109" y="0"/>
                    <a:pt x="26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7" name="Google Shape;11977;p25"/>
            <p:cNvSpPr/>
            <p:nvPr/>
          </p:nvSpPr>
          <p:spPr>
            <a:xfrm>
              <a:off x="2127450" y="3880425"/>
              <a:ext cx="132825" cy="132825"/>
            </a:xfrm>
            <a:custGeom>
              <a:avLst/>
              <a:gdLst/>
              <a:ahLst/>
              <a:cxnLst/>
              <a:rect l="l" t="t" r="r" b="b"/>
              <a:pathLst>
                <a:path w="5313" h="5313" extrusionOk="0">
                  <a:moveTo>
                    <a:pt x="2686" y="1"/>
                  </a:moveTo>
                  <a:cubicBezTo>
                    <a:pt x="4145" y="1"/>
                    <a:pt x="5313" y="1168"/>
                    <a:pt x="5313" y="2627"/>
                  </a:cubicBezTo>
                  <a:cubicBezTo>
                    <a:pt x="5313" y="4145"/>
                    <a:pt x="4145" y="5312"/>
                    <a:pt x="2628" y="5312"/>
                  </a:cubicBezTo>
                  <a:cubicBezTo>
                    <a:pt x="1110" y="5254"/>
                    <a:pt x="1" y="4087"/>
                    <a:pt x="1" y="2627"/>
                  </a:cubicBezTo>
                  <a:cubicBezTo>
                    <a:pt x="1" y="1110"/>
                    <a:pt x="1168" y="1"/>
                    <a:pt x="262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8" name="Google Shape;11978;p25"/>
            <p:cNvSpPr/>
            <p:nvPr/>
          </p:nvSpPr>
          <p:spPr>
            <a:xfrm>
              <a:off x="1880850" y="3390125"/>
              <a:ext cx="132800" cy="132800"/>
            </a:xfrm>
            <a:custGeom>
              <a:avLst/>
              <a:gdLst/>
              <a:ahLst/>
              <a:cxnLst/>
              <a:rect l="l" t="t" r="r" b="b"/>
              <a:pathLst>
                <a:path w="5312" h="5312" extrusionOk="0">
                  <a:moveTo>
                    <a:pt x="2627" y="0"/>
                  </a:moveTo>
                  <a:cubicBezTo>
                    <a:pt x="4086" y="0"/>
                    <a:pt x="5254" y="1168"/>
                    <a:pt x="5312" y="2627"/>
                  </a:cubicBezTo>
                  <a:cubicBezTo>
                    <a:pt x="5312" y="4145"/>
                    <a:pt x="4145" y="5312"/>
                    <a:pt x="2627" y="5312"/>
                  </a:cubicBezTo>
                  <a:cubicBezTo>
                    <a:pt x="1168" y="5312"/>
                    <a:pt x="0" y="4145"/>
                    <a:pt x="0" y="2685"/>
                  </a:cubicBezTo>
                  <a:cubicBezTo>
                    <a:pt x="0" y="1168"/>
                    <a:pt x="1168" y="59"/>
                    <a:pt x="2627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9" name="Google Shape;11979;p25"/>
            <p:cNvSpPr/>
            <p:nvPr/>
          </p:nvSpPr>
          <p:spPr>
            <a:xfrm>
              <a:off x="2616300" y="4372200"/>
              <a:ext cx="132825" cy="134275"/>
            </a:xfrm>
            <a:custGeom>
              <a:avLst/>
              <a:gdLst/>
              <a:ahLst/>
              <a:cxnLst/>
              <a:rect l="l" t="t" r="r" b="b"/>
              <a:pathLst>
                <a:path w="5313" h="5371" extrusionOk="0">
                  <a:moveTo>
                    <a:pt x="5313" y="2744"/>
                  </a:moveTo>
                  <a:cubicBezTo>
                    <a:pt x="5313" y="4262"/>
                    <a:pt x="4087" y="5371"/>
                    <a:pt x="2628" y="5371"/>
                  </a:cubicBezTo>
                  <a:cubicBezTo>
                    <a:pt x="1110" y="5312"/>
                    <a:pt x="1" y="4145"/>
                    <a:pt x="1" y="2569"/>
                  </a:cubicBezTo>
                  <a:cubicBezTo>
                    <a:pt x="59" y="1110"/>
                    <a:pt x="1285" y="1"/>
                    <a:pt x="2744" y="59"/>
                  </a:cubicBezTo>
                  <a:cubicBezTo>
                    <a:pt x="4204" y="117"/>
                    <a:pt x="5313" y="1285"/>
                    <a:pt x="5313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0" name="Google Shape;11980;p25"/>
            <p:cNvSpPr/>
            <p:nvPr/>
          </p:nvSpPr>
          <p:spPr>
            <a:xfrm>
              <a:off x="2864375" y="940025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8" y="0"/>
                    <a:pt x="5196" y="1168"/>
                    <a:pt x="5196" y="2627"/>
                  </a:cubicBezTo>
                  <a:cubicBezTo>
                    <a:pt x="5254" y="4028"/>
                    <a:pt x="4028" y="5254"/>
                    <a:pt x="2569" y="5254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1" name="Google Shape;11981;p25"/>
            <p:cNvSpPr/>
            <p:nvPr/>
          </p:nvSpPr>
          <p:spPr>
            <a:xfrm>
              <a:off x="5562550" y="3638200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9" y="0"/>
                    <a:pt x="5196" y="1168"/>
                    <a:pt x="5254" y="2569"/>
                  </a:cubicBezTo>
                  <a:cubicBezTo>
                    <a:pt x="5254" y="4028"/>
                    <a:pt x="4029" y="5254"/>
                    <a:pt x="2628" y="5195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168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2" name="Google Shape;11982;p25"/>
            <p:cNvSpPr/>
            <p:nvPr/>
          </p:nvSpPr>
          <p:spPr>
            <a:xfrm>
              <a:off x="5073700" y="1188100"/>
              <a:ext cx="129900" cy="128425"/>
            </a:xfrm>
            <a:custGeom>
              <a:avLst/>
              <a:gdLst/>
              <a:ahLst/>
              <a:cxnLst/>
              <a:rect l="l" t="t" r="r" b="b"/>
              <a:pathLst>
                <a:path w="5196" h="5137" extrusionOk="0">
                  <a:moveTo>
                    <a:pt x="2569" y="0"/>
                  </a:moveTo>
                  <a:cubicBezTo>
                    <a:pt x="4028" y="0"/>
                    <a:pt x="5196" y="1226"/>
                    <a:pt x="5196" y="2627"/>
                  </a:cubicBezTo>
                  <a:cubicBezTo>
                    <a:pt x="5137" y="3969"/>
                    <a:pt x="3970" y="5137"/>
                    <a:pt x="2569" y="5137"/>
                  </a:cubicBezTo>
                  <a:cubicBezTo>
                    <a:pt x="1168" y="5137"/>
                    <a:pt x="1" y="3911"/>
                    <a:pt x="1" y="2510"/>
                  </a:cubicBezTo>
                  <a:cubicBezTo>
                    <a:pt x="59" y="1109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3" name="Google Shape;11983;p25"/>
            <p:cNvSpPr/>
            <p:nvPr/>
          </p:nvSpPr>
          <p:spPr>
            <a:xfrm>
              <a:off x="5320325" y="1430325"/>
              <a:ext cx="129900" cy="128450"/>
            </a:xfrm>
            <a:custGeom>
              <a:avLst/>
              <a:gdLst/>
              <a:ahLst/>
              <a:cxnLst/>
              <a:rect l="l" t="t" r="r" b="b"/>
              <a:pathLst>
                <a:path w="5196" h="5138" extrusionOk="0">
                  <a:moveTo>
                    <a:pt x="5137" y="2627"/>
                  </a:moveTo>
                  <a:cubicBezTo>
                    <a:pt x="5137" y="4028"/>
                    <a:pt x="3970" y="5137"/>
                    <a:pt x="2569" y="5137"/>
                  </a:cubicBezTo>
                  <a:cubicBezTo>
                    <a:pt x="1168" y="5137"/>
                    <a:pt x="0" y="3912"/>
                    <a:pt x="0" y="2511"/>
                  </a:cubicBezTo>
                  <a:cubicBezTo>
                    <a:pt x="59" y="1110"/>
                    <a:pt x="1285" y="1"/>
                    <a:pt x="2627" y="1"/>
                  </a:cubicBezTo>
                  <a:cubicBezTo>
                    <a:pt x="4028" y="59"/>
                    <a:pt x="5195" y="1226"/>
                    <a:pt x="5137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4" name="Google Shape;11984;p25"/>
            <p:cNvSpPr/>
            <p:nvPr/>
          </p:nvSpPr>
          <p:spPr>
            <a:xfrm>
              <a:off x="1886675" y="1920650"/>
              <a:ext cx="128450" cy="126975"/>
            </a:xfrm>
            <a:custGeom>
              <a:avLst/>
              <a:gdLst/>
              <a:ahLst/>
              <a:cxnLst/>
              <a:rect l="l" t="t" r="r" b="b"/>
              <a:pathLst>
                <a:path w="5138" h="5079" extrusionOk="0">
                  <a:moveTo>
                    <a:pt x="2569" y="0"/>
                  </a:moveTo>
                  <a:cubicBezTo>
                    <a:pt x="3970" y="0"/>
                    <a:pt x="5079" y="1109"/>
                    <a:pt x="5079" y="2510"/>
                  </a:cubicBezTo>
                  <a:cubicBezTo>
                    <a:pt x="5137" y="3969"/>
                    <a:pt x="3970" y="5078"/>
                    <a:pt x="2569" y="5078"/>
                  </a:cubicBezTo>
                  <a:cubicBezTo>
                    <a:pt x="1168" y="5078"/>
                    <a:pt x="59" y="3969"/>
                    <a:pt x="1" y="2568"/>
                  </a:cubicBezTo>
                  <a:cubicBezTo>
                    <a:pt x="1" y="1168"/>
                    <a:pt x="1110" y="59"/>
                    <a:pt x="256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5" name="Google Shape;11985;p25"/>
            <p:cNvSpPr/>
            <p:nvPr/>
          </p:nvSpPr>
          <p:spPr>
            <a:xfrm>
              <a:off x="5812100" y="2904175"/>
              <a:ext cx="125525" cy="127000"/>
            </a:xfrm>
            <a:custGeom>
              <a:avLst/>
              <a:gdLst/>
              <a:ahLst/>
              <a:cxnLst/>
              <a:rect l="l" t="t" r="r" b="b"/>
              <a:pathLst>
                <a:path w="5021" h="5080" extrusionOk="0">
                  <a:moveTo>
                    <a:pt x="2510" y="5021"/>
                  </a:moveTo>
                  <a:cubicBezTo>
                    <a:pt x="1109" y="5079"/>
                    <a:pt x="0" y="3970"/>
                    <a:pt x="0" y="2511"/>
                  </a:cubicBezTo>
                  <a:cubicBezTo>
                    <a:pt x="0" y="1110"/>
                    <a:pt x="1051" y="1"/>
                    <a:pt x="2510" y="1"/>
                  </a:cubicBezTo>
                  <a:cubicBezTo>
                    <a:pt x="3911" y="1"/>
                    <a:pt x="5020" y="1052"/>
                    <a:pt x="5020" y="2452"/>
                  </a:cubicBezTo>
                  <a:cubicBezTo>
                    <a:pt x="5020" y="3912"/>
                    <a:pt x="3969" y="5021"/>
                    <a:pt x="2510" y="50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6" name="Google Shape;11986;p25"/>
            <p:cNvSpPr/>
            <p:nvPr/>
          </p:nvSpPr>
          <p:spPr>
            <a:xfrm>
              <a:off x="5810625" y="2660475"/>
              <a:ext cx="127000" cy="127000"/>
            </a:xfrm>
            <a:custGeom>
              <a:avLst/>
              <a:gdLst/>
              <a:ahLst/>
              <a:cxnLst/>
              <a:rect l="l" t="t" r="r" b="b"/>
              <a:pathLst>
                <a:path w="5080" h="5080" extrusionOk="0">
                  <a:moveTo>
                    <a:pt x="2569" y="5079"/>
                  </a:moveTo>
                  <a:cubicBezTo>
                    <a:pt x="1168" y="5079"/>
                    <a:pt x="59" y="3970"/>
                    <a:pt x="1" y="2569"/>
                  </a:cubicBezTo>
                  <a:cubicBezTo>
                    <a:pt x="1" y="1168"/>
                    <a:pt x="1110" y="59"/>
                    <a:pt x="2569" y="1"/>
                  </a:cubicBezTo>
                  <a:cubicBezTo>
                    <a:pt x="3970" y="1"/>
                    <a:pt x="5079" y="1110"/>
                    <a:pt x="5079" y="2569"/>
                  </a:cubicBezTo>
                  <a:cubicBezTo>
                    <a:pt x="5079" y="3970"/>
                    <a:pt x="3970" y="5079"/>
                    <a:pt x="2569" y="50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7" name="Google Shape;11987;p25"/>
            <p:cNvSpPr/>
            <p:nvPr/>
          </p:nvSpPr>
          <p:spPr>
            <a:xfrm>
              <a:off x="4581925" y="4623200"/>
              <a:ext cx="127000" cy="126975"/>
            </a:xfrm>
            <a:custGeom>
              <a:avLst/>
              <a:gdLst/>
              <a:ahLst/>
              <a:cxnLst/>
              <a:rect l="l" t="t" r="r" b="b"/>
              <a:pathLst>
                <a:path w="5080" h="5079" extrusionOk="0">
                  <a:moveTo>
                    <a:pt x="5079" y="2510"/>
                  </a:moveTo>
                  <a:cubicBezTo>
                    <a:pt x="5079" y="3911"/>
                    <a:pt x="3970" y="5020"/>
                    <a:pt x="2569" y="5079"/>
                  </a:cubicBezTo>
                  <a:cubicBezTo>
                    <a:pt x="1168" y="5079"/>
                    <a:pt x="1" y="3969"/>
                    <a:pt x="1" y="2569"/>
                  </a:cubicBezTo>
                  <a:cubicBezTo>
                    <a:pt x="1" y="1109"/>
                    <a:pt x="1110" y="0"/>
                    <a:pt x="2511" y="0"/>
                  </a:cubicBezTo>
                  <a:cubicBezTo>
                    <a:pt x="3912" y="0"/>
                    <a:pt x="5021" y="1109"/>
                    <a:pt x="5079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8" name="Google Shape;11988;p25"/>
            <p:cNvSpPr/>
            <p:nvPr/>
          </p:nvSpPr>
          <p:spPr>
            <a:xfrm>
              <a:off x="3849400" y="694850"/>
              <a:ext cx="126975" cy="127000"/>
            </a:xfrm>
            <a:custGeom>
              <a:avLst/>
              <a:gdLst/>
              <a:ahLst/>
              <a:cxnLst/>
              <a:rect l="l" t="t" r="r" b="b"/>
              <a:pathLst>
                <a:path w="5079" h="5080" extrusionOk="0">
                  <a:moveTo>
                    <a:pt x="2510" y="59"/>
                  </a:moveTo>
                  <a:cubicBezTo>
                    <a:pt x="3911" y="1"/>
                    <a:pt x="5078" y="1110"/>
                    <a:pt x="5078" y="2569"/>
                  </a:cubicBezTo>
                  <a:cubicBezTo>
                    <a:pt x="5078" y="3970"/>
                    <a:pt x="3969" y="5079"/>
                    <a:pt x="2510" y="5079"/>
                  </a:cubicBezTo>
                  <a:cubicBezTo>
                    <a:pt x="1109" y="5079"/>
                    <a:pt x="58" y="3970"/>
                    <a:pt x="0" y="2628"/>
                  </a:cubicBezTo>
                  <a:cubicBezTo>
                    <a:pt x="0" y="1168"/>
                    <a:pt x="1109" y="59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9" name="Google Shape;11989;p25"/>
            <p:cNvSpPr/>
            <p:nvPr/>
          </p:nvSpPr>
          <p:spPr>
            <a:xfrm>
              <a:off x="36027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5020" y="2452"/>
                  </a:moveTo>
                  <a:cubicBezTo>
                    <a:pt x="5020" y="3911"/>
                    <a:pt x="3970" y="5020"/>
                    <a:pt x="2510" y="5020"/>
                  </a:cubicBezTo>
                  <a:cubicBezTo>
                    <a:pt x="1109" y="5020"/>
                    <a:pt x="59" y="3911"/>
                    <a:pt x="0" y="2510"/>
                  </a:cubicBezTo>
                  <a:cubicBezTo>
                    <a:pt x="0" y="1109"/>
                    <a:pt x="1109" y="0"/>
                    <a:pt x="2510" y="0"/>
                  </a:cubicBezTo>
                  <a:cubicBezTo>
                    <a:pt x="3911" y="0"/>
                    <a:pt x="5020" y="1051"/>
                    <a:pt x="5020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0" name="Google Shape;11990;p25"/>
            <p:cNvSpPr/>
            <p:nvPr/>
          </p:nvSpPr>
          <p:spPr>
            <a:xfrm>
              <a:off x="2867300" y="4620275"/>
              <a:ext cx="124075" cy="124075"/>
            </a:xfrm>
            <a:custGeom>
              <a:avLst/>
              <a:gdLst/>
              <a:ahLst/>
              <a:cxnLst/>
              <a:rect l="l" t="t" r="r" b="b"/>
              <a:pathLst>
                <a:path w="4963" h="4963" extrusionOk="0">
                  <a:moveTo>
                    <a:pt x="2511" y="4962"/>
                  </a:moveTo>
                  <a:cubicBezTo>
                    <a:pt x="1110" y="4962"/>
                    <a:pt x="1" y="3853"/>
                    <a:pt x="1" y="2452"/>
                  </a:cubicBezTo>
                  <a:cubicBezTo>
                    <a:pt x="1" y="1110"/>
                    <a:pt x="1110" y="1"/>
                    <a:pt x="2511" y="1"/>
                  </a:cubicBezTo>
                  <a:cubicBezTo>
                    <a:pt x="3911" y="1"/>
                    <a:pt x="4962" y="1110"/>
                    <a:pt x="4962" y="2510"/>
                  </a:cubicBezTo>
                  <a:cubicBezTo>
                    <a:pt x="4962" y="3911"/>
                    <a:pt x="3911" y="4962"/>
                    <a:pt x="2511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1" name="Google Shape;11991;p25"/>
            <p:cNvSpPr/>
            <p:nvPr/>
          </p:nvSpPr>
          <p:spPr>
            <a:xfrm>
              <a:off x="5812100" y="2415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0" y="1"/>
                  </a:moveTo>
                  <a:cubicBezTo>
                    <a:pt x="3853" y="1"/>
                    <a:pt x="4962" y="1110"/>
                    <a:pt x="4962" y="2511"/>
                  </a:cubicBezTo>
                  <a:cubicBezTo>
                    <a:pt x="5020" y="3853"/>
                    <a:pt x="3911" y="4962"/>
                    <a:pt x="2510" y="4962"/>
                  </a:cubicBezTo>
                  <a:cubicBezTo>
                    <a:pt x="1109" y="5021"/>
                    <a:pt x="0" y="3912"/>
                    <a:pt x="0" y="2511"/>
                  </a:cubicBezTo>
                  <a:cubicBezTo>
                    <a:pt x="0" y="1110"/>
                    <a:pt x="1109" y="1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2" name="Google Shape;11992;p25"/>
            <p:cNvSpPr/>
            <p:nvPr/>
          </p:nvSpPr>
          <p:spPr>
            <a:xfrm>
              <a:off x="5812100" y="3152250"/>
              <a:ext cx="125525" cy="124075"/>
            </a:xfrm>
            <a:custGeom>
              <a:avLst/>
              <a:gdLst/>
              <a:ahLst/>
              <a:cxnLst/>
              <a:rect l="l" t="t" r="r" b="b"/>
              <a:pathLst>
                <a:path w="5021" h="4963" extrusionOk="0">
                  <a:moveTo>
                    <a:pt x="2452" y="4962"/>
                  </a:moveTo>
                  <a:cubicBezTo>
                    <a:pt x="1109" y="4904"/>
                    <a:pt x="0" y="3795"/>
                    <a:pt x="59" y="2394"/>
                  </a:cubicBezTo>
                  <a:cubicBezTo>
                    <a:pt x="59" y="1052"/>
                    <a:pt x="1168" y="1"/>
                    <a:pt x="2510" y="1"/>
                  </a:cubicBezTo>
                  <a:cubicBezTo>
                    <a:pt x="3911" y="1"/>
                    <a:pt x="5020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3" name="Google Shape;11993;p25"/>
            <p:cNvSpPr/>
            <p:nvPr/>
          </p:nvSpPr>
          <p:spPr>
            <a:xfrm>
              <a:off x="2378450" y="1186625"/>
              <a:ext cx="124075" cy="122600"/>
            </a:xfrm>
            <a:custGeom>
              <a:avLst/>
              <a:gdLst/>
              <a:ahLst/>
              <a:cxnLst/>
              <a:rect l="l" t="t" r="r" b="b"/>
              <a:pathLst>
                <a:path w="4963" h="4904" extrusionOk="0">
                  <a:moveTo>
                    <a:pt x="2452" y="4904"/>
                  </a:moveTo>
                  <a:cubicBezTo>
                    <a:pt x="1110" y="4904"/>
                    <a:pt x="1" y="3853"/>
                    <a:pt x="1" y="2452"/>
                  </a:cubicBezTo>
                  <a:cubicBezTo>
                    <a:pt x="1" y="1110"/>
                    <a:pt x="1110" y="1"/>
                    <a:pt x="2510" y="1"/>
                  </a:cubicBezTo>
                  <a:cubicBezTo>
                    <a:pt x="3853" y="1"/>
                    <a:pt x="4962" y="1110"/>
                    <a:pt x="4962" y="2511"/>
                  </a:cubicBezTo>
                  <a:cubicBezTo>
                    <a:pt x="4904" y="3853"/>
                    <a:pt x="3795" y="4904"/>
                    <a:pt x="2452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4" name="Google Shape;11994;p25"/>
            <p:cNvSpPr/>
            <p:nvPr/>
          </p:nvSpPr>
          <p:spPr>
            <a:xfrm>
              <a:off x="40930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1" y="0"/>
                  </a:moveTo>
                  <a:cubicBezTo>
                    <a:pt x="3912" y="59"/>
                    <a:pt x="5021" y="1168"/>
                    <a:pt x="4962" y="2569"/>
                  </a:cubicBezTo>
                  <a:cubicBezTo>
                    <a:pt x="4962" y="3911"/>
                    <a:pt x="3853" y="5020"/>
                    <a:pt x="2452" y="4962"/>
                  </a:cubicBezTo>
                  <a:cubicBezTo>
                    <a:pt x="1052" y="4962"/>
                    <a:pt x="1" y="3853"/>
                    <a:pt x="1" y="2510"/>
                  </a:cubicBezTo>
                  <a:cubicBezTo>
                    <a:pt x="1" y="1109"/>
                    <a:pt x="1110" y="0"/>
                    <a:pt x="25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5" name="Google Shape;11995;p25"/>
            <p:cNvSpPr/>
            <p:nvPr/>
          </p:nvSpPr>
          <p:spPr>
            <a:xfrm>
              <a:off x="1885225" y="3641100"/>
              <a:ext cx="124050" cy="124075"/>
            </a:xfrm>
            <a:custGeom>
              <a:avLst/>
              <a:gdLst/>
              <a:ahLst/>
              <a:cxnLst/>
              <a:rect l="l" t="t" r="r" b="b"/>
              <a:pathLst>
                <a:path w="4962" h="4963" extrusionOk="0">
                  <a:moveTo>
                    <a:pt x="2452" y="1"/>
                  </a:moveTo>
                  <a:cubicBezTo>
                    <a:pt x="3853" y="1"/>
                    <a:pt x="4962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ubicBezTo>
                    <a:pt x="1051" y="4962"/>
                    <a:pt x="0" y="3853"/>
                    <a:pt x="0" y="2453"/>
                  </a:cubicBezTo>
                  <a:cubicBezTo>
                    <a:pt x="0" y="1110"/>
                    <a:pt x="1109" y="1"/>
                    <a:pt x="24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6" name="Google Shape;11996;p25"/>
            <p:cNvSpPr/>
            <p:nvPr/>
          </p:nvSpPr>
          <p:spPr>
            <a:xfrm>
              <a:off x="5318875" y="4129975"/>
              <a:ext cx="124050" cy="125500"/>
            </a:xfrm>
            <a:custGeom>
              <a:avLst/>
              <a:gdLst/>
              <a:ahLst/>
              <a:cxnLst/>
              <a:rect l="l" t="t" r="r" b="b"/>
              <a:pathLst>
                <a:path w="4962" h="5020" extrusionOk="0">
                  <a:moveTo>
                    <a:pt x="58" y="2510"/>
                  </a:moveTo>
                  <a:cubicBezTo>
                    <a:pt x="58" y="1109"/>
                    <a:pt x="1167" y="0"/>
                    <a:pt x="2568" y="58"/>
                  </a:cubicBezTo>
                  <a:cubicBezTo>
                    <a:pt x="3911" y="117"/>
                    <a:pt x="4962" y="1226"/>
                    <a:pt x="4962" y="2568"/>
                  </a:cubicBezTo>
                  <a:cubicBezTo>
                    <a:pt x="4962" y="3911"/>
                    <a:pt x="3794" y="5020"/>
                    <a:pt x="2452" y="5020"/>
                  </a:cubicBezTo>
                  <a:cubicBezTo>
                    <a:pt x="1109" y="4962"/>
                    <a:pt x="0" y="3853"/>
                    <a:pt x="58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7" name="Google Shape;11997;p25"/>
            <p:cNvSpPr/>
            <p:nvPr/>
          </p:nvSpPr>
          <p:spPr>
            <a:xfrm>
              <a:off x="3357625" y="696325"/>
              <a:ext cx="124050" cy="124050"/>
            </a:xfrm>
            <a:custGeom>
              <a:avLst/>
              <a:gdLst/>
              <a:ahLst/>
              <a:cxnLst/>
              <a:rect l="l" t="t" r="r" b="b"/>
              <a:pathLst>
                <a:path w="4962" h="4962" extrusionOk="0">
                  <a:moveTo>
                    <a:pt x="2510" y="4962"/>
                  </a:moveTo>
                  <a:cubicBezTo>
                    <a:pt x="1168" y="4962"/>
                    <a:pt x="59" y="3853"/>
                    <a:pt x="0" y="2510"/>
                  </a:cubicBezTo>
                  <a:cubicBezTo>
                    <a:pt x="0" y="1168"/>
                    <a:pt x="1109" y="59"/>
                    <a:pt x="2452" y="59"/>
                  </a:cubicBezTo>
                  <a:cubicBezTo>
                    <a:pt x="3794" y="0"/>
                    <a:pt x="4903" y="1109"/>
                    <a:pt x="4903" y="2452"/>
                  </a:cubicBezTo>
                  <a:cubicBezTo>
                    <a:pt x="4962" y="3794"/>
                    <a:pt x="3853" y="4903"/>
                    <a:pt x="2510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8" name="Google Shape;11998;p25"/>
            <p:cNvSpPr/>
            <p:nvPr/>
          </p:nvSpPr>
          <p:spPr>
            <a:xfrm>
              <a:off x="5076625" y="43780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1" y="2393"/>
                  </a:moveTo>
                  <a:cubicBezTo>
                    <a:pt x="59" y="1051"/>
                    <a:pt x="1226" y="0"/>
                    <a:pt x="2511" y="0"/>
                  </a:cubicBezTo>
                  <a:cubicBezTo>
                    <a:pt x="3853" y="58"/>
                    <a:pt x="4962" y="1226"/>
                    <a:pt x="4904" y="2510"/>
                  </a:cubicBezTo>
                  <a:cubicBezTo>
                    <a:pt x="4904" y="3852"/>
                    <a:pt x="3736" y="4962"/>
                    <a:pt x="2394" y="4903"/>
                  </a:cubicBezTo>
                  <a:cubicBezTo>
                    <a:pt x="1051" y="4903"/>
                    <a:pt x="1" y="3736"/>
                    <a:pt x="1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9" name="Google Shape;11999;p25"/>
            <p:cNvSpPr/>
            <p:nvPr/>
          </p:nvSpPr>
          <p:spPr>
            <a:xfrm>
              <a:off x="4830000" y="944400"/>
              <a:ext cx="122625" cy="122600"/>
            </a:xfrm>
            <a:custGeom>
              <a:avLst/>
              <a:gdLst/>
              <a:ahLst/>
              <a:cxnLst/>
              <a:rect l="l" t="t" r="r" b="b"/>
              <a:pathLst>
                <a:path w="4905" h="4904" extrusionOk="0">
                  <a:moveTo>
                    <a:pt x="4904" y="2452"/>
                  </a:moveTo>
                  <a:cubicBezTo>
                    <a:pt x="4904" y="3794"/>
                    <a:pt x="3795" y="4903"/>
                    <a:pt x="2453" y="4903"/>
                  </a:cubicBezTo>
                  <a:cubicBezTo>
                    <a:pt x="1110" y="4903"/>
                    <a:pt x="1" y="3736"/>
                    <a:pt x="1" y="2452"/>
                  </a:cubicBezTo>
                  <a:cubicBezTo>
                    <a:pt x="1" y="1109"/>
                    <a:pt x="1168" y="0"/>
                    <a:pt x="2453" y="0"/>
                  </a:cubicBezTo>
                  <a:cubicBezTo>
                    <a:pt x="3795" y="0"/>
                    <a:pt x="4904" y="1109"/>
                    <a:pt x="4904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0" name="Google Shape;12000;p25"/>
            <p:cNvSpPr/>
            <p:nvPr/>
          </p:nvSpPr>
          <p:spPr>
            <a:xfrm>
              <a:off x="2131825" y="14332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3" y="4904"/>
                  </a:moveTo>
                  <a:cubicBezTo>
                    <a:pt x="1110" y="4904"/>
                    <a:pt x="1" y="3795"/>
                    <a:pt x="1" y="2452"/>
                  </a:cubicBezTo>
                  <a:cubicBezTo>
                    <a:pt x="59" y="1109"/>
                    <a:pt x="1168" y="0"/>
                    <a:pt x="2511" y="0"/>
                  </a:cubicBezTo>
                  <a:cubicBezTo>
                    <a:pt x="3853" y="59"/>
                    <a:pt x="4962" y="1168"/>
                    <a:pt x="4904" y="2510"/>
                  </a:cubicBezTo>
                  <a:cubicBezTo>
                    <a:pt x="4904" y="3853"/>
                    <a:pt x="3795" y="4962"/>
                    <a:pt x="2453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1" name="Google Shape;12001;p25"/>
            <p:cNvSpPr/>
            <p:nvPr/>
          </p:nvSpPr>
          <p:spPr>
            <a:xfrm>
              <a:off x="5565475" y="1679875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2" y="0"/>
                  </a:moveTo>
                  <a:cubicBezTo>
                    <a:pt x="3795" y="0"/>
                    <a:pt x="4962" y="1109"/>
                    <a:pt x="4962" y="2452"/>
                  </a:cubicBezTo>
                  <a:cubicBezTo>
                    <a:pt x="4962" y="3794"/>
                    <a:pt x="3853" y="4903"/>
                    <a:pt x="2511" y="4903"/>
                  </a:cubicBezTo>
                  <a:cubicBezTo>
                    <a:pt x="1168" y="4962"/>
                    <a:pt x="59" y="3852"/>
                    <a:pt x="59" y="2510"/>
                  </a:cubicBezTo>
                  <a:cubicBezTo>
                    <a:pt x="1" y="1167"/>
                    <a:pt x="1110" y="58"/>
                    <a:pt x="245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2" name="Google Shape;12002;p25"/>
            <p:cNvSpPr/>
            <p:nvPr/>
          </p:nvSpPr>
          <p:spPr>
            <a:xfrm>
              <a:off x="3847925" y="4868350"/>
              <a:ext cx="121150" cy="121150"/>
            </a:xfrm>
            <a:custGeom>
              <a:avLst/>
              <a:gdLst/>
              <a:ahLst/>
              <a:cxnLst/>
              <a:rect l="l" t="t" r="r" b="b"/>
              <a:pathLst>
                <a:path w="4846" h="4846" extrusionOk="0">
                  <a:moveTo>
                    <a:pt x="4845" y="2394"/>
                  </a:moveTo>
                  <a:cubicBezTo>
                    <a:pt x="4845" y="3736"/>
                    <a:pt x="3795" y="4845"/>
                    <a:pt x="2452" y="4845"/>
                  </a:cubicBezTo>
                  <a:cubicBezTo>
                    <a:pt x="1168" y="4845"/>
                    <a:pt x="59" y="3795"/>
                    <a:pt x="59" y="2452"/>
                  </a:cubicBezTo>
                  <a:cubicBezTo>
                    <a:pt x="1" y="1110"/>
                    <a:pt x="1110" y="59"/>
                    <a:pt x="2394" y="59"/>
                  </a:cubicBezTo>
                  <a:cubicBezTo>
                    <a:pt x="3736" y="1"/>
                    <a:pt x="4845" y="1110"/>
                    <a:pt x="4845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3" name="Google Shape;12003;p25"/>
            <p:cNvSpPr/>
            <p:nvPr/>
          </p:nvSpPr>
          <p:spPr>
            <a:xfrm>
              <a:off x="1644450" y="2660475"/>
              <a:ext cx="119675" cy="119700"/>
            </a:xfrm>
            <a:custGeom>
              <a:avLst/>
              <a:gdLst/>
              <a:ahLst/>
              <a:cxnLst/>
              <a:rect l="l" t="t" r="r" b="b"/>
              <a:pathLst>
                <a:path w="4787" h="4788" extrusionOk="0">
                  <a:moveTo>
                    <a:pt x="2393" y="1"/>
                  </a:moveTo>
                  <a:cubicBezTo>
                    <a:pt x="3678" y="1"/>
                    <a:pt x="4787" y="1052"/>
                    <a:pt x="4787" y="2394"/>
                  </a:cubicBezTo>
                  <a:cubicBezTo>
                    <a:pt x="4787" y="3678"/>
                    <a:pt x="3736" y="4787"/>
                    <a:pt x="2393" y="4787"/>
                  </a:cubicBezTo>
                  <a:cubicBezTo>
                    <a:pt x="1109" y="4787"/>
                    <a:pt x="0" y="3737"/>
                    <a:pt x="0" y="2394"/>
                  </a:cubicBezTo>
                  <a:cubicBezTo>
                    <a:pt x="0" y="1110"/>
                    <a:pt x="1051" y="1"/>
                    <a:pt x="23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4" name="Google Shape;12004;p25"/>
            <p:cNvSpPr/>
            <p:nvPr/>
          </p:nvSpPr>
          <p:spPr>
            <a:xfrm>
              <a:off x="3605700" y="4868350"/>
              <a:ext cx="121125" cy="121150"/>
            </a:xfrm>
            <a:custGeom>
              <a:avLst/>
              <a:gdLst/>
              <a:ahLst/>
              <a:cxnLst/>
              <a:rect l="l" t="t" r="r" b="b"/>
              <a:pathLst>
                <a:path w="4845" h="4846" extrusionOk="0">
                  <a:moveTo>
                    <a:pt x="4787" y="2394"/>
                  </a:moveTo>
                  <a:cubicBezTo>
                    <a:pt x="4845" y="3736"/>
                    <a:pt x="3736" y="4845"/>
                    <a:pt x="2452" y="4845"/>
                  </a:cubicBezTo>
                  <a:cubicBezTo>
                    <a:pt x="1109" y="4845"/>
                    <a:pt x="59" y="3795"/>
                    <a:pt x="0" y="2452"/>
                  </a:cubicBezTo>
                  <a:cubicBezTo>
                    <a:pt x="0" y="1110"/>
                    <a:pt x="1051" y="59"/>
                    <a:pt x="2393" y="59"/>
                  </a:cubicBezTo>
                  <a:cubicBezTo>
                    <a:pt x="3736" y="1"/>
                    <a:pt x="4787" y="1110"/>
                    <a:pt x="4787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5" name="Google Shape;12005;p25"/>
            <p:cNvSpPr/>
            <p:nvPr/>
          </p:nvSpPr>
          <p:spPr>
            <a:xfrm>
              <a:off x="4342625" y="699250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8"/>
                  </a:moveTo>
                  <a:cubicBezTo>
                    <a:pt x="1051" y="4728"/>
                    <a:pt x="59" y="3736"/>
                    <a:pt x="59" y="2393"/>
                  </a:cubicBezTo>
                  <a:cubicBezTo>
                    <a:pt x="0" y="1051"/>
                    <a:pt x="1051" y="0"/>
                    <a:pt x="2452" y="0"/>
                  </a:cubicBezTo>
                  <a:cubicBezTo>
                    <a:pt x="3736" y="58"/>
                    <a:pt x="4787" y="1051"/>
                    <a:pt x="4728" y="2393"/>
                  </a:cubicBezTo>
                  <a:cubicBezTo>
                    <a:pt x="4728" y="3736"/>
                    <a:pt x="3736" y="4728"/>
                    <a:pt x="2393" y="47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6" name="Google Shape;12006;p25"/>
            <p:cNvSpPr/>
            <p:nvPr/>
          </p:nvSpPr>
          <p:spPr>
            <a:xfrm>
              <a:off x="5568400" y="38906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8" y="2393"/>
                  </a:moveTo>
                  <a:cubicBezTo>
                    <a:pt x="4728" y="3736"/>
                    <a:pt x="3736" y="4728"/>
                    <a:pt x="2394" y="4728"/>
                  </a:cubicBezTo>
                  <a:cubicBezTo>
                    <a:pt x="1051" y="4728"/>
                    <a:pt x="0" y="3678"/>
                    <a:pt x="0" y="2335"/>
                  </a:cubicBezTo>
                  <a:cubicBezTo>
                    <a:pt x="59" y="1051"/>
                    <a:pt x="1109" y="0"/>
                    <a:pt x="2394" y="0"/>
                  </a:cubicBezTo>
                  <a:cubicBezTo>
                    <a:pt x="3736" y="59"/>
                    <a:pt x="4728" y="1051"/>
                    <a:pt x="4728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7" name="Google Shape;12007;p25"/>
            <p:cNvSpPr/>
            <p:nvPr/>
          </p:nvSpPr>
          <p:spPr>
            <a:xfrm>
              <a:off x="2134750" y="41343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9" y="2393"/>
                  </a:moveTo>
                  <a:cubicBezTo>
                    <a:pt x="4670" y="3678"/>
                    <a:pt x="3678" y="4728"/>
                    <a:pt x="2336" y="4670"/>
                  </a:cubicBezTo>
                  <a:cubicBezTo>
                    <a:pt x="993" y="4670"/>
                    <a:pt x="1" y="3619"/>
                    <a:pt x="1" y="2277"/>
                  </a:cubicBezTo>
                  <a:cubicBezTo>
                    <a:pt x="59" y="992"/>
                    <a:pt x="1051" y="0"/>
                    <a:pt x="2394" y="0"/>
                  </a:cubicBezTo>
                  <a:cubicBezTo>
                    <a:pt x="3736" y="0"/>
                    <a:pt x="4729" y="1051"/>
                    <a:pt x="4670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8" name="Google Shape;12008;p25"/>
            <p:cNvSpPr/>
            <p:nvPr/>
          </p:nvSpPr>
          <p:spPr>
            <a:xfrm>
              <a:off x="2381375" y="43809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5" y="4729"/>
                  </a:moveTo>
                  <a:cubicBezTo>
                    <a:pt x="993" y="4670"/>
                    <a:pt x="0" y="3678"/>
                    <a:pt x="0" y="2336"/>
                  </a:cubicBezTo>
                  <a:cubicBezTo>
                    <a:pt x="0" y="993"/>
                    <a:pt x="1109" y="1"/>
                    <a:pt x="2452" y="1"/>
                  </a:cubicBezTo>
                  <a:cubicBezTo>
                    <a:pt x="3736" y="59"/>
                    <a:pt x="4728" y="1110"/>
                    <a:pt x="4728" y="2394"/>
                  </a:cubicBezTo>
                  <a:cubicBezTo>
                    <a:pt x="4670" y="3736"/>
                    <a:pt x="3619" y="4729"/>
                    <a:pt x="2335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9" name="Google Shape;12009;p25"/>
            <p:cNvSpPr/>
            <p:nvPr/>
          </p:nvSpPr>
          <p:spPr>
            <a:xfrm>
              <a:off x="4097450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2336" y="0"/>
                  </a:moveTo>
                  <a:cubicBezTo>
                    <a:pt x="3620" y="0"/>
                    <a:pt x="4671" y="993"/>
                    <a:pt x="4671" y="2277"/>
                  </a:cubicBezTo>
                  <a:cubicBezTo>
                    <a:pt x="4671" y="3619"/>
                    <a:pt x="3678" y="4612"/>
                    <a:pt x="2336" y="4670"/>
                  </a:cubicBezTo>
                  <a:cubicBezTo>
                    <a:pt x="1052" y="4670"/>
                    <a:pt x="1" y="3619"/>
                    <a:pt x="1" y="2335"/>
                  </a:cubicBezTo>
                  <a:cubicBezTo>
                    <a:pt x="1" y="993"/>
                    <a:pt x="993" y="0"/>
                    <a:pt x="233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0" name="Google Shape;12010;p25"/>
            <p:cNvSpPr/>
            <p:nvPr/>
          </p:nvSpPr>
          <p:spPr>
            <a:xfrm>
              <a:off x="5815025" y="2171625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9"/>
                  </a:moveTo>
                  <a:cubicBezTo>
                    <a:pt x="1051" y="4729"/>
                    <a:pt x="0" y="3678"/>
                    <a:pt x="0" y="2336"/>
                  </a:cubicBezTo>
                  <a:cubicBezTo>
                    <a:pt x="58" y="1052"/>
                    <a:pt x="1051" y="1"/>
                    <a:pt x="2393" y="1"/>
                  </a:cubicBezTo>
                  <a:cubicBezTo>
                    <a:pt x="3736" y="1"/>
                    <a:pt x="4786" y="1052"/>
                    <a:pt x="4728" y="2394"/>
                  </a:cubicBezTo>
                  <a:cubicBezTo>
                    <a:pt x="4728" y="3737"/>
                    <a:pt x="3677" y="4729"/>
                    <a:pt x="239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1" name="Google Shape;12011;p25"/>
            <p:cNvSpPr/>
            <p:nvPr/>
          </p:nvSpPr>
          <p:spPr>
            <a:xfrm>
              <a:off x="5816475" y="33988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0"/>
                  </a:moveTo>
                  <a:cubicBezTo>
                    <a:pt x="3619" y="0"/>
                    <a:pt x="4670" y="993"/>
                    <a:pt x="4670" y="2335"/>
                  </a:cubicBezTo>
                  <a:cubicBezTo>
                    <a:pt x="4670" y="3619"/>
                    <a:pt x="3619" y="4670"/>
                    <a:pt x="2335" y="4670"/>
                  </a:cubicBezTo>
                  <a:cubicBezTo>
                    <a:pt x="993" y="4670"/>
                    <a:pt x="0" y="3619"/>
                    <a:pt x="0" y="2335"/>
                  </a:cubicBezTo>
                  <a:cubicBezTo>
                    <a:pt x="0" y="993"/>
                    <a:pt x="993" y="0"/>
                    <a:pt x="23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2" name="Google Shape;12012;p25"/>
            <p:cNvSpPr/>
            <p:nvPr/>
          </p:nvSpPr>
          <p:spPr>
            <a:xfrm>
              <a:off x="1644450" y="2907100"/>
              <a:ext cx="118225" cy="119675"/>
            </a:xfrm>
            <a:custGeom>
              <a:avLst/>
              <a:gdLst/>
              <a:ahLst/>
              <a:cxnLst/>
              <a:rect l="l" t="t" r="r" b="b"/>
              <a:pathLst>
                <a:path w="4729" h="4787" extrusionOk="0">
                  <a:moveTo>
                    <a:pt x="2335" y="59"/>
                  </a:moveTo>
                  <a:cubicBezTo>
                    <a:pt x="3678" y="1"/>
                    <a:pt x="4728" y="1051"/>
                    <a:pt x="4728" y="2394"/>
                  </a:cubicBezTo>
                  <a:cubicBezTo>
                    <a:pt x="4728" y="3736"/>
                    <a:pt x="3736" y="4729"/>
                    <a:pt x="2452" y="4787"/>
                  </a:cubicBezTo>
                  <a:cubicBezTo>
                    <a:pt x="1109" y="4787"/>
                    <a:pt x="0" y="3736"/>
                    <a:pt x="0" y="2394"/>
                  </a:cubicBezTo>
                  <a:cubicBezTo>
                    <a:pt x="0" y="1110"/>
                    <a:pt x="1051" y="59"/>
                    <a:pt x="233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3" name="Google Shape;12013;p25"/>
            <p:cNvSpPr/>
            <p:nvPr/>
          </p:nvSpPr>
          <p:spPr>
            <a:xfrm>
              <a:off x="2627975" y="9458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6" y="1"/>
                  </a:moveTo>
                  <a:cubicBezTo>
                    <a:pt x="3678" y="1"/>
                    <a:pt x="4729" y="1051"/>
                    <a:pt x="4729" y="2336"/>
                  </a:cubicBezTo>
                  <a:cubicBezTo>
                    <a:pt x="4729" y="3678"/>
                    <a:pt x="3678" y="4729"/>
                    <a:pt x="2336" y="4729"/>
                  </a:cubicBezTo>
                  <a:cubicBezTo>
                    <a:pt x="993" y="4729"/>
                    <a:pt x="1" y="3678"/>
                    <a:pt x="1" y="2394"/>
                  </a:cubicBezTo>
                  <a:cubicBezTo>
                    <a:pt x="1" y="1051"/>
                    <a:pt x="1052" y="59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4" name="Google Shape;12014;p25"/>
            <p:cNvSpPr/>
            <p:nvPr/>
          </p:nvSpPr>
          <p:spPr>
            <a:xfrm>
              <a:off x="1645900" y="2419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1"/>
                  </a:moveTo>
                  <a:cubicBezTo>
                    <a:pt x="3678" y="1"/>
                    <a:pt x="4670" y="993"/>
                    <a:pt x="4670" y="2336"/>
                  </a:cubicBezTo>
                  <a:cubicBezTo>
                    <a:pt x="4670" y="3620"/>
                    <a:pt x="3620" y="4670"/>
                    <a:pt x="2335" y="4670"/>
                  </a:cubicBezTo>
                  <a:cubicBezTo>
                    <a:pt x="993" y="4670"/>
                    <a:pt x="1" y="3620"/>
                    <a:pt x="1" y="2336"/>
                  </a:cubicBezTo>
                  <a:cubicBezTo>
                    <a:pt x="1" y="993"/>
                    <a:pt x="1051" y="1"/>
                    <a:pt x="23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5" name="Google Shape;12015;p25"/>
            <p:cNvSpPr/>
            <p:nvPr/>
          </p:nvSpPr>
          <p:spPr>
            <a:xfrm>
              <a:off x="3118300" y="700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277" y="4612"/>
                  </a:moveTo>
                  <a:cubicBezTo>
                    <a:pt x="993" y="4612"/>
                    <a:pt x="0" y="3561"/>
                    <a:pt x="0" y="2219"/>
                  </a:cubicBezTo>
                  <a:cubicBezTo>
                    <a:pt x="59" y="993"/>
                    <a:pt x="1109" y="0"/>
                    <a:pt x="2394" y="0"/>
                  </a:cubicBezTo>
                  <a:cubicBezTo>
                    <a:pt x="3678" y="0"/>
                    <a:pt x="4670" y="1109"/>
                    <a:pt x="4670" y="2394"/>
                  </a:cubicBezTo>
                  <a:cubicBezTo>
                    <a:pt x="4612" y="3678"/>
                    <a:pt x="3561" y="4670"/>
                    <a:pt x="2277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6" name="Google Shape;12016;p25"/>
            <p:cNvSpPr/>
            <p:nvPr/>
          </p:nvSpPr>
          <p:spPr>
            <a:xfrm>
              <a:off x="1645900" y="31551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4670" y="2335"/>
                  </a:moveTo>
                  <a:cubicBezTo>
                    <a:pt x="4670" y="3678"/>
                    <a:pt x="3620" y="4670"/>
                    <a:pt x="2277" y="4670"/>
                  </a:cubicBezTo>
                  <a:cubicBezTo>
                    <a:pt x="1051" y="4612"/>
                    <a:pt x="1" y="3620"/>
                    <a:pt x="1" y="2335"/>
                  </a:cubicBezTo>
                  <a:cubicBezTo>
                    <a:pt x="1" y="1051"/>
                    <a:pt x="1051" y="1"/>
                    <a:pt x="2394" y="59"/>
                  </a:cubicBezTo>
                  <a:cubicBezTo>
                    <a:pt x="3620" y="59"/>
                    <a:pt x="4670" y="1110"/>
                    <a:pt x="4670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7" name="Google Shape;12017;p25"/>
            <p:cNvSpPr/>
            <p:nvPr/>
          </p:nvSpPr>
          <p:spPr>
            <a:xfrm>
              <a:off x="1892525" y="1682775"/>
              <a:ext cx="116750" cy="116775"/>
            </a:xfrm>
            <a:custGeom>
              <a:avLst/>
              <a:gdLst/>
              <a:ahLst/>
              <a:cxnLst/>
              <a:rect l="l" t="t" r="r" b="b"/>
              <a:pathLst>
                <a:path w="4670" h="4671" extrusionOk="0">
                  <a:moveTo>
                    <a:pt x="4670" y="2336"/>
                  </a:moveTo>
                  <a:cubicBezTo>
                    <a:pt x="4670" y="3620"/>
                    <a:pt x="3619" y="4670"/>
                    <a:pt x="2277" y="4670"/>
                  </a:cubicBezTo>
                  <a:cubicBezTo>
                    <a:pt x="1051" y="4670"/>
                    <a:pt x="0" y="3620"/>
                    <a:pt x="0" y="2394"/>
                  </a:cubicBezTo>
                  <a:cubicBezTo>
                    <a:pt x="0" y="1051"/>
                    <a:pt x="1051" y="1"/>
                    <a:pt x="2335" y="59"/>
                  </a:cubicBezTo>
                  <a:cubicBezTo>
                    <a:pt x="3619" y="59"/>
                    <a:pt x="4611" y="1051"/>
                    <a:pt x="4670" y="23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8" name="Google Shape;12018;p25"/>
            <p:cNvSpPr/>
            <p:nvPr/>
          </p:nvSpPr>
          <p:spPr>
            <a:xfrm>
              <a:off x="4832925" y="4629025"/>
              <a:ext cx="116775" cy="115325"/>
            </a:xfrm>
            <a:custGeom>
              <a:avLst/>
              <a:gdLst/>
              <a:ahLst/>
              <a:cxnLst/>
              <a:rect l="l" t="t" r="r" b="b"/>
              <a:pathLst>
                <a:path w="4671" h="4613" extrusionOk="0">
                  <a:moveTo>
                    <a:pt x="2336" y="1"/>
                  </a:moveTo>
                  <a:cubicBezTo>
                    <a:pt x="3678" y="1"/>
                    <a:pt x="4670" y="1051"/>
                    <a:pt x="4670" y="2336"/>
                  </a:cubicBezTo>
                  <a:cubicBezTo>
                    <a:pt x="4670" y="3620"/>
                    <a:pt x="3620" y="4612"/>
                    <a:pt x="2336" y="4612"/>
                  </a:cubicBezTo>
                  <a:cubicBezTo>
                    <a:pt x="1051" y="4612"/>
                    <a:pt x="1" y="3561"/>
                    <a:pt x="59" y="2277"/>
                  </a:cubicBezTo>
                  <a:cubicBezTo>
                    <a:pt x="59" y="993"/>
                    <a:pt x="1110" y="1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9" name="Google Shape;12019;p25"/>
            <p:cNvSpPr/>
            <p:nvPr/>
          </p:nvSpPr>
          <p:spPr>
            <a:xfrm>
              <a:off x="3360525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4671" y="2335"/>
                  </a:moveTo>
                  <a:cubicBezTo>
                    <a:pt x="4671" y="3619"/>
                    <a:pt x="3620" y="4670"/>
                    <a:pt x="2277" y="4612"/>
                  </a:cubicBezTo>
                  <a:cubicBezTo>
                    <a:pt x="1052" y="4612"/>
                    <a:pt x="1" y="3561"/>
                    <a:pt x="1" y="2335"/>
                  </a:cubicBezTo>
                  <a:cubicBezTo>
                    <a:pt x="1" y="993"/>
                    <a:pt x="1052" y="0"/>
                    <a:pt x="2394" y="0"/>
                  </a:cubicBezTo>
                  <a:cubicBezTo>
                    <a:pt x="3678" y="0"/>
                    <a:pt x="4671" y="1051"/>
                    <a:pt x="4671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0" name="Google Shape;12020;p25"/>
            <p:cNvSpPr/>
            <p:nvPr/>
          </p:nvSpPr>
          <p:spPr>
            <a:xfrm>
              <a:off x="1889600" y="3890650"/>
              <a:ext cx="113850" cy="112375"/>
            </a:xfrm>
            <a:custGeom>
              <a:avLst/>
              <a:gdLst/>
              <a:ahLst/>
              <a:cxnLst/>
              <a:rect l="l" t="t" r="r" b="b"/>
              <a:pathLst>
                <a:path w="4554" h="4495" extrusionOk="0">
                  <a:moveTo>
                    <a:pt x="4553" y="2277"/>
                  </a:moveTo>
                  <a:cubicBezTo>
                    <a:pt x="4495" y="3503"/>
                    <a:pt x="3503" y="4495"/>
                    <a:pt x="2277" y="4495"/>
                  </a:cubicBezTo>
                  <a:cubicBezTo>
                    <a:pt x="993" y="4436"/>
                    <a:pt x="0" y="3386"/>
                    <a:pt x="59" y="2160"/>
                  </a:cubicBezTo>
                  <a:cubicBezTo>
                    <a:pt x="117" y="934"/>
                    <a:pt x="1109" y="0"/>
                    <a:pt x="2277" y="0"/>
                  </a:cubicBezTo>
                  <a:cubicBezTo>
                    <a:pt x="3561" y="0"/>
                    <a:pt x="4553" y="993"/>
                    <a:pt x="4553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1" name="Google Shape;12021;p25"/>
            <p:cNvSpPr/>
            <p:nvPr/>
          </p:nvSpPr>
          <p:spPr>
            <a:xfrm>
              <a:off x="4345525" y="4872725"/>
              <a:ext cx="112400" cy="112400"/>
            </a:xfrm>
            <a:custGeom>
              <a:avLst/>
              <a:gdLst/>
              <a:ahLst/>
              <a:cxnLst/>
              <a:rect l="l" t="t" r="r" b="b"/>
              <a:pathLst>
                <a:path w="4496" h="4496" extrusionOk="0">
                  <a:moveTo>
                    <a:pt x="2277" y="4495"/>
                  </a:moveTo>
                  <a:cubicBezTo>
                    <a:pt x="993" y="4495"/>
                    <a:pt x="1" y="3444"/>
                    <a:pt x="1" y="2219"/>
                  </a:cubicBezTo>
                  <a:cubicBezTo>
                    <a:pt x="59" y="993"/>
                    <a:pt x="1052" y="1"/>
                    <a:pt x="2336" y="1"/>
                  </a:cubicBezTo>
                  <a:cubicBezTo>
                    <a:pt x="3503" y="59"/>
                    <a:pt x="4495" y="1051"/>
                    <a:pt x="4495" y="2219"/>
                  </a:cubicBezTo>
                  <a:cubicBezTo>
                    <a:pt x="4495" y="3503"/>
                    <a:pt x="3503" y="4495"/>
                    <a:pt x="2277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2" name="Google Shape;12022;p25"/>
            <p:cNvSpPr/>
            <p:nvPr/>
          </p:nvSpPr>
          <p:spPr>
            <a:xfrm>
              <a:off x="2626525" y="4626125"/>
              <a:ext cx="112400" cy="112375"/>
            </a:xfrm>
            <a:custGeom>
              <a:avLst/>
              <a:gdLst/>
              <a:ahLst/>
              <a:cxnLst/>
              <a:rect l="l" t="t" r="r" b="b"/>
              <a:pathLst>
                <a:path w="4496" h="4495" extrusionOk="0">
                  <a:moveTo>
                    <a:pt x="2277" y="0"/>
                  </a:moveTo>
                  <a:cubicBezTo>
                    <a:pt x="3503" y="0"/>
                    <a:pt x="4495" y="1051"/>
                    <a:pt x="4495" y="2276"/>
                  </a:cubicBezTo>
                  <a:cubicBezTo>
                    <a:pt x="4495" y="3502"/>
                    <a:pt x="3444" y="4495"/>
                    <a:pt x="2219" y="4495"/>
                  </a:cubicBezTo>
                  <a:cubicBezTo>
                    <a:pt x="993" y="4495"/>
                    <a:pt x="59" y="3502"/>
                    <a:pt x="1" y="2276"/>
                  </a:cubicBezTo>
                  <a:cubicBezTo>
                    <a:pt x="1" y="1051"/>
                    <a:pt x="1051" y="0"/>
                    <a:pt x="227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3" name="Google Shape;12023;p25"/>
            <p:cNvSpPr/>
            <p:nvPr/>
          </p:nvSpPr>
          <p:spPr>
            <a:xfrm>
              <a:off x="5819400" y="1933775"/>
              <a:ext cx="110925" cy="109475"/>
            </a:xfrm>
            <a:custGeom>
              <a:avLst/>
              <a:gdLst/>
              <a:ahLst/>
              <a:cxnLst/>
              <a:rect l="l" t="t" r="r" b="b"/>
              <a:pathLst>
                <a:path w="4437" h="4379" extrusionOk="0">
                  <a:moveTo>
                    <a:pt x="4436" y="2160"/>
                  </a:moveTo>
                  <a:cubicBezTo>
                    <a:pt x="4436" y="3386"/>
                    <a:pt x="3502" y="4378"/>
                    <a:pt x="2277" y="4378"/>
                  </a:cubicBezTo>
                  <a:cubicBezTo>
                    <a:pt x="992" y="4378"/>
                    <a:pt x="0" y="3444"/>
                    <a:pt x="0" y="2160"/>
                  </a:cubicBezTo>
                  <a:cubicBezTo>
                    <a:pt x="0" y="934"/>
                    <a:pt x="992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4" name="Google Shape;12024;p25"/>
            <p:cNvSpPr/>
            <p:nvPr/>
          </p:nvSpPr>
          <p:spPr>
            <a:xfrm>
              <a:off x="5329075" y="1196850"/>
              <a:ext cx="110925" cy="110925"/>
            </a:xfrm>
            <a:custGeom>
              <a:avLst/>
              <a:gdLst/>
              <a:ahLst/>
              <a:cxnLst/>
              <a:rect l="l" t="t" r="r" b="b"/>
              <a:pathLst>
                <a:path w="4437" h="4437" extrusionOk="0">
                  <a:moveTo>
                    <a:pt x="4437" y="2218"/>
                  </a:moveTo>
                  <a:cubicBezTo>
                    <a:pt x="4437" y="3444"/>
                    <a:pt x="3503" y="4378"/>
                    <a:pt x="2277" y="4437"/>
                  </a:cubicBezTo>
                  <a:cubicBezTo>
                    <a:pt x="993" y="4437"/>
                    <a:pt x="1" y="3444"/>
                    <a:pt x="59" y="2160"/>
                  </a:cubicBezTo>
                  <a:cubicBezTo>
                    <a:pt x="59" y="934"/>
                    <a:pt x="1051" y="0"/>
                    <a:pt x="2277" y="0"/>
                  </a:cubicBezTo>
                  <a:cubicBezTo>
                    <a:pt x="3503" y="0"/>
                    <a:pt x="4437" y="993"/>
                    <a:pt x="4437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5" name="Google Shape;12025;p25"/>
            <p:cNvSpPr/>
            <p:nvPr/>
          </p:nvSpPr>
          <p:spPr>
            <a:xfrm>
              <a:off x="4593600" y="703625"/>
              <a:ext cx="110950" cy="109450"/>
            </a:xfrm>
            <a:custGeom>
              <a:avLst/>
              <a:gdLst/>
              <a:ahLst/>
              <a:cxnLst/>
              <a:rect l="l" t="t" r="r" b="b"/>
              <a:pathLst>
                <a:path w="4438" h="4378" extrusionOk="0">
                  <a:moveTo>
                    <a:pt x="4379" y="2218"/>
                  </a:moveTo>
                  <a:cubicBezTo>
                    <a:pt x="4379" y="3444"/>
                    <a:pt x="3445" y="4378"/>
                    <a:pt x="2219" y="4378"/>
                  </a:cubicBezTo>
                  <a:cubicBezTo>
                    <a:pt x="935" y="4378"/>
                    <a:pt x="1" y="3444"/>
                    <a:pt x="1" y="2160"/>
                  </a:cubicBezTo>
                  <a:cubicBezTo>
                    <a:pt x="59" y="934"/>
                    <a:pt x="993" y="0"/>
                    <a:pt x="2219" y="0"/>
                  </a:cubicBezTo>
                  <a:cubicBezTo>
                    <a:pt x="3445" y="0"/>
                    <a:pt x="4437" y="992"/>
                    <a:pt x="4379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6" name="Google Shape;12026;p25"/>
            <p:cNvSpPr/>
            <p:nvPr/>
          </p:nvSpPr>
          <p:spPr>
            <a:xfrm>
              <a:off x="1648825" y="2174550"/>
              <a:ext cx="110925" cy="112400"/>
            </a:xfrm>
            <a:custGeom>
              <a:avLst/>
              <a:gdLst/>
              <a:ahLst/>
              <a:cxnLst/>
              <a:rect l="l" t="t" r="r" b="b"/>
              <a:pathLst>
                <a:path w="4437" h="4496" extrusionOk="0">
                  <a:moveTo>
                    <a:pt x="4436" y="2277"/>
                  </a:moveTo>
                  <a:cubicBezTo>
                    <a:pt x="4436" y="3503"/>
                    <a:pt x="3503" y="4437"/>
                    <a:pt x="2277" y="4495"/>
                  </a:cubicBezTo>
                  <a:cubicBezTo>
                    <a:pt x="993" y="4495"/>
                    <a:pt x="0" y="3503"/>
                    <a:pt x="0" y="2277"/>
                  </a:cubicBezTo>
                  <a:cubicBezTo>
                    <a:pt x="0" y="993"/>
                    <a:pt x="993" y="1"/>
                    <a:pt x="2218" y="59"/>
                  </a:cubicBezTo>
                  <a:cubicBezTo>
                    <a:pt x="3444" y="59"/>
                    <a:pt x="4436" y="993"/>
                    <a:pt x="4436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7" name="Google Shape;12027;p25"/>
            <p:cNvSpPr/>
            <p:nvPr/>
          </p:nvSpPr>
          <p:spPr>
            <a:xfrm>
              <a:off x="3121225" y="4875650"/>
              <a:ext cx="109450" cy="108000"/>
            </a:xfrm>
            <a:custGeom>
              <a:avLst/>
              <a:gdLst/>
              <a:ahLst/>
              <a:cxnLst/>
              <a:rect l="l" t="t" r="r" b="b"/>
              <a:pathLst>
                <a:path w="4378" h="4320" extrusionOk="0">
                  <a:moveTo>
                    <a:pt x="4378" y="2160"/>
                  </a:moveTo>
                  <a:cubicBezTo>
                    <a:pt x="4378" y="3386"/>
                    <a:pt x="3386" y="4320"/>
                    <a:pt x="2160" y="4320"/>
                  </a:cubicBezTo>
                  <a:cubicBezTo>
                    <a:pt x="934" y="4320"/>
                    <a:pt x="0" y="3327"/>
                    <a:pt x="59" y="2102"/>
                  </a:cubicBezTo>
                  <a:cubicBezTo>
                    <a:pt x="59" y="876"/>
                    <a:pt x="1051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8" name="Google Shape;12028;p25"/>
            <p:cNvSpPr/>
            <p:nvPr/>
          </p:nvSpPr>
          <p:spPr>
            <a:xfrm>
              <a:off x="1648825" y="3401800"/>
              <a:ext cx="110925" cy="109450"/>
            </a:xfrm>
            <a:custGeom>
              <a:avLst/>
              <a:gdLst/>
              <a:ahLst/>
              <a:cxnLst/>
              <a:rect l="l" t="t" r="r" b="b"/>
              <a:pathLst>
                <a:path w="4437" h="4378" extrusionOk="0">
                  <a:moveTo>
                    <a:pt x="59" y="2160"/>
                  </a:moveTo>
                  <a:cubicBezTo>
                    <a:pt x="59" y="934"/>
                    <a:pt x="993" y="0"/>
                    <a:pt x="2277" y="59"/>
                  </a:cubicBezTo>
                  <a:cubicBezTo>
                    <a:pt x="3444" y="59"/>
                    <a:pt x="4436" y="1051"/>
                    <a:pt x="4378" y="2277"/>
                  </a:cubicBezTo>
                  <a:cubicBezTo>
                    <a:pt x="4378" y="3444"/>
                    <a:pt x="3386" y="4378"/>
                    <a:pt x="2218" y="4378"/>
                  </a:cubicBezTo>
                  <a:cubicBezTo>
                    <a:pt x="993" y="4378"/>
                    <a:pt x="0" y="3444"/>
                    <a:pt x="59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9" name="Google Shape;12029;p25"/>
            <p:cNvSpPr/>
            <p:nvPr/>
          </p:nvSpPr>
          <p:spPr>
            <a:xfrm>
              <a:off x="5574225" y="1440550"/>
              <a:ext cx="108025" cy="108000"/>
            </a:xfrm>
            <a:custGeom>
              <a:avLst/>
              <a:gdLst/>
              <a:ahLst/>
              <a:cxnLst/>
              <a:rect l="l" t="t" r="r" b="b"/>
              <a:pathLst>
                <a:path w="4321" h="4320" extrusionOk="0">
                  <a:moveTo>
                    <a:pt x="2161" y="4320"/>
                  </a:moveTo>
                  <a:cubicBezTo>
                    <a:pt x="993" y="4320"/>
                    <a:pt x="1" y="3386"/>
                    <a:pt x="1" y="2218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328" y="0"/>
                    <a:pt x="4320" y="934"/>
                    <a:pt x="4320" y="2160"/>
                  </a:cubicBezTo>
                  <a:cubicBezTo>
                    <a:pt x="4320" y="3327"/>
                    <a:pt x="3386" y="4320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0" name="Google Shape;12030;p25"/>
            <p:cNvSpPr/>
            <p:nvPr/>
          </p:nvSpPr>
          <p:spPr>
            <a:xfrm>
              <a:off x="5820850" y="3649875"/>
              <a:ext cx="108000" cy="108000"/>
            </a:xfrm>
            <a:custGeom>
              <a:avLst/>
              <a:gdLst/>
              <a:ahLst/>
              <a:cxnLst/>
              <a:rect l="l" t="t" r="r" b="b"/>
              <a:pathLst>
                <a:path w="4320" h="4320" extrusionOk="0">
                  <a:moveTo>
                    <a:pt x="2160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1" y="992"/>
                    <a:pt x="993" y="0"/>
                    <a:pt x="2160" y="0"/>
                  </a:cubicBezTo>
                  <a:cubicBezTo>
                    <a:pt x="3328" y="0"/>
                    <a:pt x="4320" y="992"/>
                    <a:pt x="4320" y="2160"/>
                  </a:cubicBezTo>
                  <a:cubicBezTo>
                    <a:pt x="4320" y="3327"/>
                    <a:pt x="3328" y="4320"/>
                    <a:pt x="2160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1" name="Google Shape;12031;p25"/>
            <p:cNvSpPr/>
            <p:nvPr/>
          </p:nvSpPr>
          <p:spPr>
            <a:xfrm>
              <a:off x="5083925" y="950225"/>
              <a:ext cx="109475" cy="109475"/>
            </a:xfrm>
            <a:custGeom>
              <a:avLst/>
              <a:gdLst/>
              <a:ahLst/>
              <a:cxnLst/>
              <a:rect l="l" t="t" r="r" b="b"/>
              <a:pathLst>
                <a:path w="4379" h="4379" extrusionOk="0">
                  <a:moveTo>
                    <a:pt x="4320" y="2161"/>
                  </a:moveTo>
                  <a:cubicBezTo>
                    <a:pt x="4378" y="3328"/>
                    <a:pt x="3386" y="4320"/>
                    <a:pt x="2219" y="4379"/>
                  </a:cubicBezTo>
                  <a:cubicBezTo>
                    <a:pt x="1051" y="4379"/>
                    <a:pt x="59" y="3445"/>
                    <a:pt x="0" y="2219"/>
                  </a:cubicBezTo>
                  <a:cubicBezTo>
                    <a:pt x="0" y="1051"/>
                    <a:pt x="993" y="59"/>
                    <a:pt x="2160" y="59"/>
                  </a:cubicBezTo>
                  <a:cubicBezTo>
                    <a:pt x="3328" y="1"/>
                    <a:pt x="4320" y="993"/>
                    <a:pt x="4320" y="21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2" name="Google Shape;12032;p25"/>
            <p:cNvSpPr/>
            <p:nvPr/>
          </p:nvSpPr>
          <p:spPr>
            <a:xfrm>
              <a:off x="2876050" y="703625"/>
              <a:ext cx="108025" cy="109450"/>
            </a:xfrm>
            <a:custGeom>
              <a:avLst/>
              <a:gdLst/>
              <a:ahLst/>
              <a:cxnLst/>
              <a:rect l="l" t="t" r="r" b="b"/>
              <a:pathLst>
                <a:path w="4321" h="4378" extrusionOk="0">
                  <a:moveTo>
                    <a:pt x="2161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59" y="992"/>
                    <a:pt x="1052" y="0"/>
                    <a:pt x="2219" y="59"/>
                  </a:cubicBezTo>
                  <a:cubicBezTo>
                    <a:pt x="3328" y="59"/>
                    <a:pt x="4320" y="1051"/>
                    <a:pt x="4320" y="2218"/>
                  </a:cubicBezTo>
                  <a:cubicBezTo>
                    <a:pt x="4320" y="3386"/>
                    <a:pt x="3328" y="4378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3" name="Google Shape;12033;p25"/>
            <p:cNvSpPr/>
            <p:nvPr/>
          </p:nvSpPr>
          <p:spPr>
            <a:xfrm>
              <a:off x="5329075" y="4386800"/>
              <a:ext cx="105100" cy="106550"/>
            </a:xfrm>
            <a:custGeom>
              <a:avLst/>
              <a:gdLst/>
              <a:ahLst/>
              <a:cxnLst/>
              <a:rect l="l" t="t" r="r" b="b"/>
              <a:pathLst>
                <a:path w="4204" h="4262" extrusionOk="0">
                  <a:moveTo>
                    <a:pt x="4203" y="2102"/>
                  </a:moveTo>
                  <a:cubicBezTo>
                    <a:pt x="4203" y="3269"/>
                    <a:pt x="3211" y="4203"/>
                    <a:pt x="2102" y="4261"/>
                  </a:cubicBezTo>
                  <a:cubicBezTo>
                    <a:pt x="935" y="4261"/>
                    <a:pt x="1" y="3269"/>
                    <a:pt x="1" y="2102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211" y="0"/>
                    <a:pt x="4203" y="993"/>
                    <a:pt x="4203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4" name="Google Shape;12034;p25"/>
            <p:cNvSpPr/>
            <p:nvPr/>
          </p:nvSpPr>
          <p:spPr>
            <a:xfrm>
              <a:off x="2140600" y="1195400"/>
              <a:ext cx="105075" cy="105075"/>
            </a:xfrm>
            <a:custGeom>
              <a:avLst/>
              <a:gdLst/>
              <a:ahLst/>
              <a:cxnLst/>
              <a:rect l="l" t="t" r="r" b="b"/>
              <a:pathLst>
                <a:path w="4203" h="4203" extrusionOk="0">
                  <a:moveTo>
                    <a:pt x="2102" y="0"/>
                  </a:moveTo>
                  <a:cubicBezTo>
                    <a:pt x="3211" y="0"/>
                    <a:pt x="4203" y="934"/>
                    <a:pt x="4203" y="2101"/>
                  </a:cubicBezTo>
                  <a:cubicBezTo>
                    <a:pt x="4203" y="3269"/>
                    <a:pt x="3269" y="4203"/>
                    <a:pt x="2102" y="4203"/>
                  </a:cubicBezTo>
                  <a:cubicBezTo>
                    <a:pt x="992" y="4203"/>
                    <a:pt x="59" y="3269"/>
                    <a:pt x="0" y="2160"/>
                  </a:cubicBezTo>
                  <a:cubicBezTo>
                    <a:pt x="0" y="992"/>
                    <a:pt x="934" y="58"/>
                    <a:pt x="210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5" name="Google Shape;12035;p25"/>
            <p:cNvSpPr/>
            <p:nvPr/>
          </p:nvSpPr>
          <p:spPr>
            <a:xfrm>
              <a:off x="2388675" y="954600"/>
              <a:ext cx="102175" cy="102175"/>
            </a:xfrm>
            <a:custGeom>
              <a:avLst/>
              <a:gdLst/>
              <a:ahLst/>
              <a:cxnLst/>
              <a:rect l="l" t="t" r="r" b="b"/>
              <a:pathLst>
                <a:path w="4087" h="4087" extrusionOk="0">
                  <a:moveTo>
                    <a:pt x="4086" y="2044"/>
                  </a:moveTo>
                  <a:cubicBezTo>
                    <a:pt x="4086" y="3211"/>
                    <a:pt x="3211" y="4087"/>
                    <a:pt x="2043" y="4087"/>
                  </a:cubicBezTo>
                  <a:cubicBezTo>
                    <a:pt x="876" y="4028"/>
                    <a:pt x="0" y="3153"/>
                    <a:pt x="0" y="1986"/>
                  </a:cubicBezTo>
                  <a:cubicBezTo>
                    <a:pt x="59" y="876"/>
                    <a:pt x="934" y="1"/>
                    <a:pt x="2043" y="1"/>
                  </a:cubicBezTo>
                  <a:cubicBezTo>
                    <a:pt x="3211" y="1"/>
                    <a:pt x="4086" y="876"/>
                    <a:pt x="4086" y="20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6" name="Google Shape;12036;p25"/>
            <p:cNvSpPr/>
            <p:nvPr/>
          </p:nvSpPr>
          <p:spPr>
            <a:xfrm>
              <a:off x="5577150" y="4141650"/>
              <a:ext cx="102175" cy="102150"/>
            </a:xfrm>
            <a:custGeom>
              <a:avLst/>
              <a:gdLst/>
              <a:ahLst/>
              <a:cxnLst/>
              <a:rect l="l" t="t" r="r" b="b"/>
              <a:pathLst>
                <a:path w="4087" h="4086" extrusionOk="0">
                  <a:moveTo>
                    <a:pt x="4087" y="2043"/>
                  </a:moveTo>
                  <a:cubicBezTo>
                    <a:pt x="4087" y="3210"/>
                    <a:pt x="3153" y="4086"/>
                    <a:pt x="2044" y="4086"/>
                  </a:cubicBezTo>
                  <a:cubicBezTo>
                    <a:pt x="876" y="4086"/>
                    <a:pt x="1" y="3210"/>
                    <a:pt x="1" y="2043"/>
                  </a:cubicBezTo>
                  <a:cubicBezTo>
                    <a:pt x="1" y="876"/>
                    <a:pt x="876" y="0"/>
                    <a:pt x="2044" y="0"/>
                  </a:cubicBezTo>
                  <a:cubicBezTo>
                    <a:pt x="3211" y="0"/>
                    <a:pt x="4087" y="934"/>
                    <a:pt x="4087" y="204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7" name="Google Shape;12037;p25"/>
            <p:cNvSpPr/>
            <p:nvPr/>
          </p:nvSpPr>
          <p:spPr>
            <a:xfrm>
              <a:off x="4593600" y="4877100"/>
              <a:ext cx="103650" cy="103650"/>
            </a:xfrm>
            <a:custGeom>
              <a:avLst/>
              <a:gdLst/>
              <a:ahLst/>
              <a:cxnLst/>
              <a:rect l="l" t="t" r="r" b="b"/>
              <a:pathLst>
                <a:path w="4146" h="4146" extrusionOk="0">
                  <a:moveTo>
                    <a:pt x="4087" y="2102"/>
                  </a:moveTo>
                  <a:cubicBezTo>
                    <a:pt x="4087" y="3269"/>
                    <a:pt x="3211" y="4145"/>
                    <a:pt x="2044" y="4145"/>
                  </a:cubicBezTo>
                  <a:cubicBezTo>
                    <a:pt x="877" y="4145"/>
                    <a:pt x="1" y="3211"/>
                    <a:pt x="1" y="2044"/>
                  </a:cubicBezTo>
                  <a:cubicBezTo>
                    <a:pt x="1" y="935"/>
                    <a:pt x="935" y="1"/>
                    <a:pt x="2102" y="59"/>
                  </a:cubicBezTo>
                  <a:cubicBezTo>
                    <a:pt x="3211" y="59"/>
                    <a:pt x="4145" y="935"/>
                    <a:pt x="4087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8" name="Google Shape;12038;p25"/>
            <p:cNvSpPr/>
            <p:nvPr/>
          </p:nvSpPr>
          <p:spPr>
            <a:xfrm>
              <a:off x="1653200" y="1932325"/>
              <a:ext cx="102175" cy="103625"/>
            </a:xfrm>
            <a:custGeom>
              <a:avLst/>
              <a:gdLst/>
              <a:ahLst/>
              <a:cxnLst/>
              <a:rect l="l" t="t" r="r" b="b"/>
              <a:pathLst>
                <a:path w="4087" h="4145" extrusionOk="0">
                  <a:moveTo>
                    <a:pt x="1985" y="4086"/>
                  </a:moveTo>
                  <a:cubicBezTo>
                    <a:pt x="818" y="4086"/>
                    <a:pt x="0" y="3152"/>
                    <a:pt x="0" y="1985"/>
                  </a:cubicBezTo>
                  <a:cubicBezTo>
                    <a:pt x="59" y="876"/>
                    <a:pt x="993" y="0"/>
                    <a:pt x="2160" y="58"/>
                  </a:cubicBezTo>
                  <a:cubicBezTo>
                    <a:pt x="3269" y="117"/>
                    <a:pt x="4086" y="992"/>
                    <a:pt x="4086" y="2160"/>
                  </a:cubicBezTo>
                  <a:cubicBezTo>
                    <a:pt x="4028" y="3269"/>
                    <a:pt x="3152" y="4144"/>
                    <a:pt x="1985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9" name="Google Shape;12039;p25"/>
            <p:cNvSpPr/>
            <p:nvPr/>
          </p:nvSpPr>
          <p:spPr>
            <a:xfrm>
              <a:off x="6067475" y="2673625"/>
              <a:ext cx="100700" cy="100700"/>
            </a:xfrm>
            <a:custGeom>
              <a:avLst/>
              <a:gdLst/>
              <a:ahLst/>
              <a:cxnLst/>
              <a:rect l="l" t="t" r="r" b="b"/>
              <a:pathLst>
                <a:path w="4028" h="4028" extrusionOk="0">
                  <a:moveTo>
                    <a:pt x="2043" y="4028"/>
                  </a:moveTo>
                  <a:cubicBezTo>
                    <a:pt x="934" y="4028"/>
                    <a:pt x="0" y="3152"/>
                    <a:pt x="0" y="2043"/>
                  </a:cubicBezTo>
                  <a:cubicBezTo>
                    <a:pt x="0" y="934"/>
                    <a:pt x="876" y="0"/>
                    <a:pt x="2043" y="59"/>
                  </a:cubicBezTo>
                  <a:cubicBezTo>
                    <a:pt x="3152" y="59"/>
                    <a:pt x="4028" y="934"/>
                    <a:pt x="4028" y="2043"/>
                  </a:cubicBezTo>
                  <a:cubicBezTo>
                    <a:pt x="4028" y="3152"/>
                    <a:pt x="3152" y="4028"/>
                    <a:pt x="2043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0" name="Google Shape;12040;p25"/>
            <p:cNvSpPr/>
            <p:nvPr/>
          </p:nvSpPr>
          <p:spPr>
            <a:xfrm>
              <a:off x="5088300" y="4636325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876" y="4028"/>
                    <a:pt x="1" y="3153"/>
                    <a:pt x="1" y="1985"/>
                  </a:cubicBezTo>
                  <a:cubicBezTo>
                    <a:pt x="1" y="876"/>
                    <a:pt x="876" y="1"/>
                    <a:pt x="1985" y="1"/>
                  </a:cubicBezTo>
                  <a:cubicBezTo>
                    <a:pt x="3153" y="1"/>
                    <a:pt x="4028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1" name="Google Shape;12041;p25"/>
            <p:cNvSpPr/>
            <p:nvPr/>
          </p:nvSpPr>
          <p:spPr>
            <a:xfrm>
              <a:off x="1899825" y="1443475"/>
              <a:ext cx="102150" cy="102150"/>
            </a:xfrm>
            <a:custGeom>
              <a:avLst/>
              <a:gdLst/>
              <a:ahLst/>
              <a:cxnLst/>
              <a:rect l="l" t="t" r="r" b="b"/>
              <a:pathLst>
                <a:path w="4086" h="4086" extrusionOk="0">
                  <a:moveTo>
                    <a:pt x="2101" y="58"/>
                  </a:moveTo>
                  <a:cubicBezTo>
                    <a:pt x="3210" y="58"/>
                    <a:pt x="4086" y="992"/>
                    <a:pt x="4028" y="2101"/>
                  </a:cubicBezTo>
                  <a:cubicBezTo>
                    <a:pt x="4028" y="3210"/>
                    <a:pt x="3094" y="4086"/>
                    <a:pt x="1926" y="4086"/>
                  </a:cubicBezTo>
                  <a:cubicBezTo>
                    <a:pt x="817" y="4028"/>
                    <a:pt x="0" y="3094"/>
                    <a:pt x="58" y="1985"/>
                  </a:cubicBezTo>
                  <a:cubicBezTo>
                    <a:pt x="58" y="876"/>
                    <a:pt x="992" y="0"/>
                    <a:pt x="2101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2" name="Google Shape;12042;p25"/>
            <p:cNvSpPr/>
            <p:nvPr/>
          </p:nvSpPr>
          <p:spPr>
            <a:xfrm>
              <a:off x="6066000" y="2917325"/>
              <a:ext cx="102175" cy="100700"/>
            </a:xfrm>
            <a:custGeom>
              <a:avLst/>
              <a:gdLst/>
              <a:ahLst/>
              <a:cxnLst/>
              <a:rect l="l" t="t" r="r" b="b"/>
              <a:pathLst>
                <a:path w="4087" h="4028" extrusionOk="0">
                  <a:moveTo>
                    <a:pt x="4028" y="2043"/>
                  </a:moveTo>
                  <a:cubicBezTo>
                    <a:pt x="4028" y="3094"/>
                    <a:pt x="3094" y="4028"/>
                    <a:pt x="1985" y="3969"/>
                  </a:cubicBezTo>
                  <a:cubicBezTo>
                    <a:pt x="935" y="3969"/>
                    <a:pt x="1" y="3035"/>
                    <a:pt x="59" y="1926"/>
                  </a:cubicBezTo>
                  <a:cubicBezTo>
                    <a:pt x="118" y="876"/>
                    <a:pt x="993" y="0"/>
                    <a:pt x="2044" y="0"/>
                  </a:cubicBezTo>
                  <a:cubicBezTo>
                    <a:pt x="3153" y="0"/>
                    <a:pt x="4087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3" name="Google Shape;12043;p25"/>
            <p:cNvSpPr/>
            <p:nvPr/>
          </p:nvSpPr>
          <p:spPr>
            <a:xfrm>
              <a:off x="2878975" y="4878575"/>
              <a:ext cx="100725" cy="100700"/>
            </a:xfrm>
            <a:custGeom>
              <a:avLst/>
              <a:gdLst/>
              <a:ahLst/>
              <a:cxnLst/>
              <a:rect l="l" t="t" r="r" b="b"/>
              <a:pathLst>
                <a:path w="4029" h="4028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935" y="4028"/>
                    <a:pt x="1" y="3094"/>
                    <a:pt x="59" y="1985"/>
                  </a:cubicBezTo>
                  <a:cubicBezTo>
                    <a:pt x="59" y="934"/>
                    <a:pt x="935" y="58"/>
                    <a:pt x="1985" y="0"/>
                  </a:cubicBezTo>
                  <a:cubicBezTo>
                    <a:pt x="3094" y="0"/>
                    <a:pt x="4028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4" name="Google Shape;12044;p25"/>
            <p:cNvSpPr/>
            <p:nvPr/>
          </p:nvSpPr>
          <p:spPr>
            <a:xfrm>
              <a:off x="3862525" y="465750"/>
              <a:ext cx="100700" cy="100725"/>
            </a:xfrm>
            <a:custGeom>
              <a:avLst/>
              <a:gdLst/>
              <a:ahLst/>
              <a:cxnLst/>
              <a:rect l="l" t="t" r="r" b="b"/>
              <a:pathLst>
                <a:path w="4028" h="4029" extrusionOk="0">
                  <a:moveTo>
                    <a:pt x="4028" y="1985"/>
                  </a:moveTo>
                  <a:cubicBezTo>
                    <a:pt x="4028" y="3094"/>
                    <a:pt x="3094" y="4028"/>
                    <a:pt x="1985" y="3970"/>
                  </a:cubicBezTo>
                  <a:cubicBezTo>
                    <a:pt x="934" y="3970"/>
                    <a:pt x="0" y="3094"/>
                    <a:pt x="0" y="1985"/>
                  </a:cubicBezTo>
                  <a:cubicBezTo>
                    <a:pt x="0" y="935"/>
                    <a:pt x="934" y="1"/>
                    <a:pt x="1985" y="1"/>
                  </a:cubicBezTo>
                  <a:cubicBezTo>
                    <a:pt x="3036" y="1"/>
                    <a:pt x="3970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5" name="Google Shape;12045;p25"/>
            <p:cNvSpPr/>
            <p:nvPr/>
          </p:nvSpPr>
          <p:spPr>
            <a:xfrm>
              <a:off x="3615900" y="465750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2044" y="4028"/>
                  </a:moveTo>
                  <a:cubicBezTo>
                    <a:pt x="935" y="4028"/>
                    <a:pt x="1" y="3094"/>
                    <a:pt x="1" y="2044"/>
                  </a:cubicBezTo>
                  <a:cubicBezTo>
                    <a:pt x="1" y="935"/>
                    <a:pt x="935" y="1"/>
                    <a:pt x="2044" y="1"/>
                  </a:cubicBezTo>
                  <a:cubicBezTo>
                    <a:pt x="3094" y="1"/>
                    <a:pt x="3970" y="876"/>
                    <a:pt x="4028" y="1985"/>
                  </a:cubicBezTo>
                  <a:cubicBezTo>
                    <a:pt x="4028" y="3036"/>
                    <a:pt x="3153" y="3970"/>
                    <a:pt x="2044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6" name="Google Shape;12046;p25"/>
            <p:cNvSpPr/>
            <p:nvPr/>
          </p:nvSpPr>
          <p:spPr>
            <a:xfrm>
              <a:off x="2143500" y="4389725"/>
              <a:ext cx="100725" cy="99250"/>
            </a:xfrm>
            <a:custGeom>
              <a:avLst/>
              <a:gdLst/>
              <a:ahLst/>
              <a:cxnLst/>
              <a:rect l="l" t="t" r="r" b="b"/>
              <a:pathLst>
                <a:path w="4029" h="3970" extrusionOk="0">
                  <a:moveTo>
                    <a:pt x="3970" y="1985"/>
                  </a:moveTo>
                  <a:cubicBezTo>
                    <a:pt x="4028" y="3035"/>
                    <a:pt x="3095" y="3969"/>
                    <a:pt x="1986" y="3969"/>
                  </a:cubicBezTo>
                  <a:cubicBezTo>
                    <a:pt x="935" y="3969"/>
                    <a:pt x="59" y="3094"/>
                    <a:pt x="1" y="2043"/>
                  </a:cubicBezTo>
                  <a:cubicBezTo>
                    <a:pt x="1" y="934"/>
                    <a:pt x="935" y="0"/>
                    <a:pt x="1986" y="0"/>
                  </a:cubicBezTo>
                  <a:cubicBezTo>
                    <a:pt x="3036" y="0"/>
                    <a:pt x="3970" y="876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7" name="Google Shape;12047;p25"/>
            <p:cNvSpPr/>
            <p:nvPr/>
          </p:nvSpPr>
          <p:spPr>
            <a:xfrm>
              <a:off x="1654650" y="3652775"/>
              <a:ext cx="99250" cy="100725"/>
            </a:xfrm>
            <a:custGeom>
              <a:avLst/>
              <a:gdLst/>
              <a:ahLst/>
              <a:cxnLst/>
              <a:rect l="l" t="t" r="r" b="b"/>
              <a:pathLst>
                <a:path w="3970" h="4029" extrusionOk="0">
                  <a:moveTo>
                    <a:pt x="1985" y="59"/>
                  </a:moveTo>
                  <a:cubicBezTo>
                    <a:pt x="3036" y="1"/>
                    <a:pt x="3970" y="935"/>
                    <a:pt x="3970" y="2044"/>
                  </a:cubicBezTo>
                  <a:cubicBezTo>
                    <a:pt x="3970" y="3095"/>
                    <a:pt x="3094" y="4028"/>
                    <a:pt x="1985" y="4028"/>
                  </a:cubicBezTo>
                  <a:cubicBezTo>
                    <a:pt x="935" y="4028"/>
                    <a:pt x="1" y="3095"/>
                    <a:pt x="1" y="1986"/>
                  </a:cubicBezTo>
                  <a:cubicBezTo>
                    <a:pt x="1" y="935"/>
                    <a:pt x="876" y="59"/>
                    <a:pt x="198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8" name="Google Shape;12048;p25"/>
            <p:cNvSpPr/>
            <p:nvPr/>
          </p:nvSpPr>
          <p:spPr>
            <a:xfrm>
              <a:off x="6067475" y="2428475"/>
              <a:ext cx="99250" cy="99250"/>
            </a:xfrm>
            <a:custGeom>
              <a:avLst/>
              <a:gdLst/>
              <a:ahLst/>
              <a:cxnLst/>
              <a:rect l="l" t="t" r="r" b="b"/>
              <a:pathLst>
                <a:path w="3970" h="3970" extrusionOk="0">
                  <a:moveTo>
                    <a:pt x="1985" y="0"/>
                  </a:moveTo>
                  <a:cubicBezTo>
                    <a:pt x="3035" y="0"/>
                    <a:pt x="3911" y="876"/>
                    <a:pt x="3969" y="1926"/>
                  </a:cubicBezTo>
                  <a:cubicBezTo>
                    <a:pt x="3969" y="2977"/>
                    <a:pt x="3094" y="3911"/>
                    <a:pt x="2043" y="3911"/>
                  </a:cubicBezTo>
                  <a:cubicBezTo>
                    <a:pt x="992" y="3969"/>
                    <a:pt x="59" y="3035"/>
                    <a:pt x="59" y="1985"/>
                  </a:cubicBezTo>
                  <a:cubicBezTo>
                    <a:pt x="0" y="934"/>
                    <a:pt x="934" y="58"/>
                    <a:pt x="198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9" name="Google Shape;12049;p25"/>
            <p:cNvSpPr/>
            <p:nvPr/>
          </p:nvSpPr>
          <p:spPr>
            <a:xfrm>
              <a:off x="4841675" y="709450"/>
              <a:ext cx="99275" cy="99250"/>
            </a:xfrm>
            <a:custGeom>
              <a:avLst/>
              <a:gdLst/>
              <a:ahLst/>
              <a:cxnLst/>
              <a:rect l="l" t="t" r="r" b="b"/>
              <a:pathLst>
                <a:path w="3971" h="3970" extrusionOk="0">
                  <a:moveTo>
                    <a:pt x="3970" y="1985"/>
                  </a:moveTo>
                  <a:cubicBezTo>
                    <a:pt x="3970" y="3036"/>
                    <a:pt x="3036" y="3970"/>
                    <a:pt x="1986" y="3970"/>
                  </a:cubicBezTo>
                  <a:cubicBezTo>
                    <a:pt x="935" y="3911"/>
                    <a:pt x="1" y="2978"/>
                    <a:pt x="59" y="1927"/>
                  </a:cubicBezTo>
                  <a:cubicBezTo>
                    <a:pt x="59" y="876"/>
                    <a:pt x="993" y="1"/>
                    <a:pt x="2044" y="1"/>
                  </a:cubicBezTo>
                  <a:cubicBezTo>
                    <a:pt x="3095" y="1"/>
                    <a:pt x="3970" y="935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0" name="Google Shape;12050;p25"/>
            <p:cNvSpPr/>
            <p:nvPr/>
          </p:nvSpPr>
          <p:spPr>
            <a:xfrm>
              <a:off x="5825225" y="1691525"/>
              <a:ext cx="99250" cy="99275"/>
            </a:xfrm>
            <a:custGeom>
              <a:avLst/>
              <a:gdLst/>
              <a:ahLst/>
              <a:cxnLst/>
              <a:rect l="l" t="t" r="r" b="b"/>
              <a:pathLst>
                <a:path w="3970" h="3971" extrusionOk="0">
                  <a:moveTo>
                    <a:pt x="1985" y="3970"/>
                  </a:moveTo>
                  <a:cubicBezTo>
                    <a:pt x="876" y="3970"/>
                    <a:pt x="1" y="3036"/>
                    <a:pt x="1" y="1986"/>
                  </a:cubicBezTo>
                  <a:cubicBezTo>
                    <a:pt x="1" y="935"/>
                    <a:pt x="935" y="1"/>
                    <a:pt x="1985" y="59"/>
                  </a:cubicBezTo>
                  <a:cubicBezTo>
                    <a:pt x="3036" y="59"/>
                    <a:pt x="3970" y="993"/>
                    <a:pt x="3970" y="2044"/>
                  </a:cubicBezTo>
                  <a:cubicBezTo>
                    <a:pt x="3911" y="3095"/>
                    <a:pt x="3036" y="3970"/>
                    <a:pt x="198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1" name="Google Shape;12051;p25"/>
            <p:cNvSpPr/>
            <p:nvPr/>
          </p:nvSpPr>
          <p:spPr>
            <a:xfrm>
              <a:off x="4106225" y="465750"/>
              <a:ext cx="97800" cy="99250"/>
            </a:xfrm>
            <a:custGeom>
              <a:avLst/>
              <a:gdLst/>
              <a:ahLst/>
              <a:cxnLst/>
              <a:rect l="l" t="t" r="r" b="b"/>
              <a:pathLst>
                <a:path w="3912" h="3970" extrusionOk="0">
                  <a:moveTo>
                    <a:pt x="3911" y="1985"/>
                  </a:moveTo>
                  <a:cubicBezTo>
                    <a:pt x="3911" y="3036"/>
                    <a:pt x="3035" y="3970"/>
                    <a:pt x="1985" y="3970"/>
                  </a:cubicBezTo>
                  <a:cubicBezTo>
                    <a:pt x="934" y="3970"/>
                    <a:pt x="0" y="3036"/>
                    <a:pt x="0" y="1985"/>
                  </a:cubicBezTo>
                  <a:cubicBezTo>
                    <a:pt x="0" y="935"/>
                    <a:pt x="876" y="59"/>
                    <a:pt x="1926" y="59"/>
                  </a:cubicBezTo>
                  <a:cubicBezTo>
                    <a:pt x="2977" y="1"/>
                    <a:pt x="3911" y="935"/>
                    <a:pt x="3911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2" name="Google Shape;12052;p25"/>
            <p:cNvSpPr/>
            <p:nvPr/>
          </p:nvSpPr>
          <p:spPr>
            <a:xfrm>
              <a:off x="2393050" y="4634875"/>
              <a:ext cx="94875" cy="96325"/>
            </a:xfrm>
            <a:custGeom>
              <a:avLst/>
              <a:gdLst/>
              <a:ahLst/>
              <a:cxnLst/>
              <a:rect l="l" t="t" r="r" b="b"/>
              <a:pathLst>
                <a:path w="3795" h="3853" extrusionOk="0">
                  <a:moveTo>
                    <a:pt x="3794" y="1868"/>
                  </a:moveTo>
                  <a:cubicBezTo>
                    <a:pt x="3794" y="2977"/>
                    <a:pt x="2977" y="3794"/>
                    <a:pt x="1926" y="3794"/>
                  </a:cubicBezTo>
                  <a:cubicBezTo>
                    <a:pt x="817" y="3853"/>
                    <a:pt x="0" y="2977"/>
                    <a:pt x="0" y="1868"/>
                  </a:cubicBezTo>
                  <a:cubicBezTo>
                    <a:pt x="0" y="817"/>
                    <a:pt x="817" y="0"/>
                    <a:pt x="1926" y="0"/>
                  </a:cubicBezTo>
                  <a:cubicBezTo>
                    <a:pt x="2977" y="0"/>
                    <a:pt x="3794" y="817"/>
                    <a:pt x="3794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3" name="Google Shape;12053;p25"/>
            <p:cNvSpPr/>
            <p:nvPr/>
          </p:nvSpPr>
          <p:spPr>
            <a:xfrm>
              <a:off x="6068925" y="3165400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3853" y="1985"/>
                  </a:moveTo>
                  <a:cubicBezTo>
                    <a:pt x="3853" y="3035"/>
                    <a:pt x="2977" y="3853"/>
                    <a:pt x="1927" y="3853"/>
                  </a:cubicBezTo>
                  <a:cubicBezTo>
                    <a:pt x="818" y="3853"/>
                    <a:pt x="1" y="2977"/>
                    <a:pt x="59" y="1868"/>
                  </a:cubicBezTo>
                  <a:cubicBezTo>
                    <a:pt x="59" y="817"/>
                    <a:pt x="934" y="0"/>
                    <a:pt x="1985" y="0"/>
                  </a:cubicBezTo>
                  <a:cubicBezTo>
                    <a:pt x="3036" y="59"/>
                    <a:pt x="3853" y="934"/>
                    <a:pt x="3853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4" name="Google Shape;12054;p25"/>
            <p:cNvSpPr/>
            <p:nvPr/>
          </p:nvSpPr>
          <p:spPr>
            <a:xfrm>
              <a:off x="3370750" y="467225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1868" y="3853"/>
                  </a:moveTo>
                  <a:cubicBezTo>
                    <a:pt x="818" y="3794"/>
                    <a:pt x="0" y="2977"/>
                    <a:pt x="59" y="1868"/>
                  </a:cubicBezTo>
                  <a:cubicBezTo>
                    <a:pt x="59" y="817"/>
                    <a:pt x="934" y="0"/>
                    <a:pt x="1985" y="59"/>
                  </a:cubicBezTo>
                  <a:cubicBezTo>
                    <a:pt x="3094" y="59"/>
                    <a:pt x="3853" y="934"/>
                    <a:pt x="3853" y="1985"/>
                  </a:cubicBezTo>
                  <a:cubicBezTo>
                    <a:pt x="3795" y="3094"/>
                    <a:pt x="2977" y="3853"/>
                    <a:pt x="1868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5" name="Google Shape;12055;p25"/>
            <p:cNvSpPr/>
            <p:nvPr/>
          </p:nvSpPr>
          <p:spPr>
            <a:xfrm>
              <a:off x="5828150" y="3902325"/>
              <a:ext cx="93425" cy="94875"/>
            </a:xfrm>
            <a:custGeom>
              <a:avLst/>
              <a:gdLst/>
              <a:ahLst/>
              <a:cxnLst/>
              <a:rect l="l" t="t" r="r" b="b"/>
              <a:pathLst>
                <a:path w="3737" h="3795" extrusionOk="0">
                  <a:moveTo>
                    <a:pt x="3736" y="1926"/>
                  </a:moveTo>
                  <a:cubicBezTo>
                    <a:pt x="3736" y="3036"/>
                    <a:pt x="2861" y="3794"/>
                    <a:pt x="1810" y="3794"/>
                  </a:cubicBezTo>
                  <a:cubicBezTo>
                    <a:pt x="759" y="3736"/>
                    <a:pt x="0" y="2919"/>
                    <a:pt x="0" y="1926"/>
                  </a:cubicBezTo>
                  <a:cubicBezTo>
                    <a:pt x="0" y="817"/>
                    <a:pt x="876" y="0"/>
                    <a:pt x="1927" y="59"/>
                  </a:cubicBezTo>
                  <a:cubicBezTo>
                    <a:pt x="2977" y="59"/>
                    <a:pt x="3736" y="876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6" name="Google Shape;12056;p25"/>
            <p:cNvSpPr/>
            <p:nvPr/>
          </p:nvSpPr>
          <p:spPr>
            <a:xfrm>
              <a:off x="1899825" y="4146025"/>
              <a:ext cx="94875" cy="94875"/>
            </a:xfrm>
            <a:custGeom>
              <a:avLst/>
              <a:gdLst/>
              <a:ahLst/>
              <a:cxnLst/>
              <a:rect l="l" t="t" r="r" b="b"/>
              <a:pathLst>
                <a:path w="3795" h="3795" extrusionOk="0">
                  <a:moveTo>
                    <a:pt x="3794" y="1926"/>
                  </a:moveTo>
                  <a:cubicBezTo>
                    <a:pt x="3736" y="2977"/>
                    <a:pt x="2919" y="3794"/>
                    <a:pt x="1810" y="3794"/>
                  </a:cubicBezTo>
                  <a:cubicBezTo>
                    <a:pt x="759" y="3736"/>
                    <a:pt x="0" y="2919"/>
                    <a:pt x="0" y="1810"/>
                  </a:cubicBezTo>
                  <a:cubicBezTo>
                    <a:pt x="58" y="759"/>
                    <a:pt x="876" y="0"/>
                    <a:pt x="1868" y="0"/>
                  </a:cubicBezTo>
                  <a:cubicBezTo>
                    <a:pt x="2977" y="0"/>
                    <a:pt x="3794" y="817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7" name="Google Shape;12057;p25"/>
            <p:cNvSpPr/>
            <p:nvPr/>
          </p:nvSpPr>
          <p:spPr>
            <a:xfrm>
              <a:off x="2639650" y="712375"/>
              <a:ext cx="94875" cy="93425"/>
            </a:xfrm>
            <a:custGeom>
              <a:avLst/>
              <a:gdLst/>
              <a:ahLst/>
              <a:cxnLst/>
              <a:rect l="l" t="t" r="r" b="b"/>
              <a:pathLst>
                <a:path w="3795" h="3737" extrusionOk="0">
                  <a:moveTo>
                    <a:pt x="1927" y="3736"/>
                  </a:moveTo>
                  <a:cubicBezTo>
                    <a:pt x="876" y="3736"/>
                    <a:pt x="59" y="2919"/>
                    <a:pt x="59" y="1868"/>
                  </a:cubicBezTo>
                  <a:cubicBezTo>
                    <a:pt x="1" y="818"/>
                    <a:pt x="818" y="0"/>
                    <a:pt x="1869" y="0"/>
                  </a:cubicBezTo>
                  <a:cubicBezTo>
                    <a:pt x="2919" y="0"/>
                    <a:pt x="3737" y="818"/>
                    <a:pt x="3737" y="1810"/>
                  </a:cubicBezTo>
                  <a:cubicBezTo>
                    <a:pt x="3795" y="2861"/>
                    <a:pt x="2978" y="3678"/>
                    <a:pt x="1927" y="37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8" name="Google Shape;12058;p25"/>
            <p:cNvSpPr/>
            <p:nvPr/>
          </p:nvSpPr>
          <p:spPr>
            <a:xfrm>
              <a:off x="6070375" y="2184775"/>
              <a:ext cx="93425" cy="91950"/>
            </a:xfrm>
            <a:custGeom>
              <a:avLst/>
              <a:gdLst/>
              <a:ahLst/>
              <a:cxnLst/>
              <a:rect l="l" t="t" r="r" b="b"/>
              <a:pathLst>
                <a:path w="3737" h="3678" extrusionOk="0">
                  <a:moveTo>
                    <a:pt x="3737" y="1868"/>
                  </a:moveTo>
                  <a:cubicBezTo>
                    <a:pt x="3737" y="2860"/>
                    <a:pt x="2861" y="3678"/>
                    <a:pt x="1869" y="3678"/>
                  </a:cubicBezTo>
                  <a:cubicBezTo>
                    <a:pt x="876" y="3678"/>
                    <a:pt x="1" y="2802"/>
                    <a:pt x="59" y="1810"/>
                  </a:cubicBezTo>
                  <a:cubicBezTo>
                    <a:pt x="59" y="817"/>
                    <a:pt x="935" y="0"/>
                    <a:pt x="1927" y="0"/>
                  </a:cubicBezTo>
                  <a:cubicBezTo>
                    <a:pt x="2919" y="59"/>
                    <a:pt x="3737" y="876"/>
                    <a:pt x="3737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9" name="Google Shape;12059;p25"/>
            <p:cNvSpPr/>
            <p:nvPr/>
          </p:nvSpPr>
          <p:spPr>
            <a:xfrm>
              <a:off x="3862525" y="5129550"/>
              <a:ext cx="91950" cy="91975"/>
            </a:xfrm>
            <a:custGeom>
              <a:avLst/>
              <a:gdLst/>
              <a:ahLst/>
              <a:cxnLst/>
              <a:rect l="l" t="t" r="r" b="b"/>
              <a:pathLst>
                <a:path w="3678" h="3679" extrusionOk="0">
                  <a:moveTo>
                    <a:pt x="3678" y="1869"/>
                  </a:moveTo>
                  <a:cubicBezTo>
                    <a:pt x="3678" y="2861"/>
                    <a:pt x="2860" y="3678"/>
                    <a:pt x="1868" y="3678"/>
                  </a:cubicBezTo>
                  <a:cubicBezTo>
                    <a:pt x="876" y="3678"/>
                    <a:pt x="0" y="2803"/>
                    <a:pt x="0" y="1810"/>
                  </a:cubicBezTo>
                  <a:cubicBezTo>
                    <a:pt x="59" y="818"/>
                    <a:pt x="934" y="1"/>
                    <a:pt x="1868" y="59"/>
                  </a:cubicBezTo>
                  <a:cubicBezTo>
                    <a:pt x="2860" y="59"/>
                    <a:pt x="3678" y="876"/>
                    <a:pt x="3678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0" name="Google Shape;12060;p25"/>
            <p:cNvSpPr/>
            <p:nvPr/>
          </p:nvSpPr>
          <p:spPr>
            <a:xfrm>
              <a:off x="4357200" y="470125"/>
              <a:ext cx="91975" cy="91975"/>
            </a:xfrm>
            <a:custGeom>
              <a:avLst/>
              <a:gdLst/>
              <a:ahLst/>
              <a:cxnLst/>
              <a:rect l="l" t="t" r="r" b="b"/>
              <a:pathLst>
                <a:path w="3679" h="3679" extrusionOk="0">
                  <a:moveTo>
                    <a:pt x="3620" y="1810"/>
                  </a:moveTo>
                  <a:cubicBezTo>
                    <a:pt x="3678" y="2744"/>
                    <a:pt x="2861" y="3620"/>
                    <a:pt x="1869" y="3678"/>
                  </a:cubicBezTo>
                  <a:cubicBezTo>
                    <a:pt x="876" y="3678"/>
                    <a:pt x="1" y="2803"/>
                    <a:pt x="1" y="1810"/>
                  </a:cubicBezTo>
                  <a:cubicBezTo>
                    <a:pt x="1" y="876"/>
                    <a:pt x="818" y="1"/>
                    <a:pt x="1810" y="1"/>
                  </a:cubicBezTo>
                  <a:cubicBezTo>
                    <a:pt x="2744" y="1"/>
                    <a:pt x="3620" y="818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1" name="Google Shape;12061;p25"/>
            <p:cNvSpPr/>
            <p:nvPr/>
          </p:nvSpPr>
          <p:spPr>
            <a:xfrm>
              <a:off x="3620275" y="5131025"/>
              <a:ext cx="91975" cy="90500"/>
            </a:xfrm>
            <a:custGeom>
              <a:avLst/>
              <a:gdLst/>
              <a:ahLst/>
              <a:cxnLst/>
              <a:rect l="l" t="t" r="r" b="b"/>
              <a:pathLst>
                <a:path w="3679" h="3620" extrusionOk="0">
                  <a:moveTo>
                    <a:pt x="1869" y="3619"/>
                  </a:moveTo>
                  <a:cubicBezTo>
                    <a:pt x="876" y="3619"/>
                    <a:pt x="1" y="2744"/>
                    <a:pt x="1" y="1810"/>
                  </a:cubicBezTo>
                  <a:cubicBezTo>
                    <a:pt x="1" y="817"/>
                    <a:pt x="876" y="0"/>
                    <a:pt x="1869" y="0"/>
                  </a:cubicBezTo>
                  <a:cubicBezTo>
                    <a:pt x="2803" y="0"/>
                    <a:pt x="3620" y="817"/>
                    <a:pt x="3620" y="1751"/>
                  </a:cubicBezTo>
                  <a:cubicBezTo>
                    <a:pt x="3678" y="2744"/>
                    <a:pt x="2803" y="3619"/>
                    <a:pt x="186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2" name="Google Shape;12062;p25"/>
            <p:cNvSpPr/>
            <p:nvPr/>
          </p:nvSpPr>
          <p:spPr>
            <a:xfrm>
              <a:off x="1412425" y="2921700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19" y="1810"/>
                  </a:moveTo>
                  <a:cubicBezTo>
                    <a:pt x="3619" y="2802"/>
                    <a:pt x="2802" y="3619"/>
                    <a:pt x="1810" y="3619"/>
                  </a:cubicBezTo>
                  <a:cubicBezTo>
                    <a:pt x="818" y="3619"/>
                    <a:pt x="0" y="2802"/>
                    <a:pt x="0" y="1810"/>
                  </a:cubicBezTo>
                  <a:cubicBezTo>
                    <a:pt x="0" y="876"/>
                    <a:pt x="818" y="59"/>
                    <a:pt x="1751" y="0"/>
                  </a:cubicBezTo>
                  <a:cubicBezTo>
                    <a:pt x="2744" y="0"/>
                    <a:pt x="3561" y="817"/>
                    <a:pt x="3619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3" name="Google Shape;12063;p25"/>
            <p:cNvSpPr/>
            <p:nvPr/>
          </p:nvSpPr>
          <p:spPr>
            <a:xfrm>
              <a:off x="4846075" y="4884400"/>
              <a:ext cx="91950" cy="90500"/>
            </a:xfrm>
            <a:custGeom>
              <a:avLst/>
              <a:gdLst/>
              <a:ahLst/>
              <a:cxnLst/>
              <a:rect l="l" t="t" r="r" b="b"/>
              <a:pathLst>
                <a:path w="3678" h="3620" extrusionOk="0">
                  <a:moveTo>
                    <a:pt x="1868" y="1"/>
                  </a:moveTo>
                  <a:cubicBezTo>
                    <a:pt x="2802" y="1"/>
                    <a:pt x="3677" y="876"/>
                    <a:pt x="3619" y="1810"/>
                  </a:cubicBezTo>
                  <a:cubicBezTo>
                    <a:pt x="3619" y="2802"/>
                    <a:pt x="2743" y="3620"/>
                    <a:pt x="1751" y="3620"/>
                  </a:cubicBezTo>
                  <a:cubicBezTo>
                    <a:pt x="817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4" name="Google Shape;12064;p25"/>
            <p:cNvSpPr/>
            <p:nvPr/>
          </p:nvSpPr>
          <p:spPr>
            <a:xfrm>
              <a:off x="1659025" y="1695925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20" y="1810"/>
                  </a:moveTo>
                  <a:cubicBezTo>
                    <a:pt x="3620" y="2802"/>
                    <a:pt x="2803" y="3619"/>
                    <a:pt x="1810" y="3619"/>
                  </a:cubicBezTo>
                  <a:cubicBezTo>
                    <a:pt x="818" y="3619"/>
                    <a:pt x="1" y="2802"/>
                    <a:pt x="1" y="1810"/>
                  </a:cubicBezTo>
                  <a:cubicBezTo>
                    <a:pt x="1" y="876"/>
                    <a:pt x="818" y="58"/>
                    <a:pt x="1752" y="0"/>
                  </a:cubicBezTo>
                  <a:cubicBezTo>
                    <a:pt x="2744" y="0"/>
                    <a:pt x="3562" y="817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5" name="Google Shape;12065;p25"/>
            <p:cNvSpPr/>
            <p:nvPr/>
          </p:nvSpPr>
          <p:spPr>
            <a:xfrm>
              <a:off x="1412425" y="2675075"/>
              <a:ext cx="90500" cy="91975"/>
            </a:xfrm>
            <a:custGeom>
              <a:avLst/>
              <a:gdLst/>
              <a:ahLst/>
              <a:cxnLst/>
              <a:rect l="l" t="t" r="r" b="b"/>
              <a:pathLst>
                <a:path w="3620" h="3679" extrusionOk="0">
                  <a:moveTo>
                    <a:pt x="1810" y="1"/>
                  </a:moveTo>
                  <a:cubicBezTo>
                    <a:pt x="2802" y="59"/>
                    <a:pt x="3619" y="935"/>
                    <a:pt x="3619" y="1869"/>
                  </a:cubicBezTo>
                  <a:cubicBezTo>
                    <a:pt x="3561" y="2861"/>
                    <a:pt x="2685" y="3678"/>
                    <a:pt x="1751" y="3620"/>
                  </a:cubicBezTo>
                  <a:cubicBezTo>
                    <a:pt x="759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6" name="Google Shape;12066;p25"/>
            <p:cNvSpPr/>
            <p:nvPr/>
          </p:nvSpPr>
          <p:spPr>
            <a:xfrm>
              <a:off x="5340750" y="9619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2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744"/>
                    <a:pt x="1" y="1752"/>
                  </a:cubicBezTo>
                  <a:cubicBezTo>
                    <a:pt x="1" y="760"/>
                    <a:pt x="759" y="1"/>
                    <a:pt x="1752" y="1"/>
                  </a:cubicBezTo>
                  <a:cubicBezTo>
                    <a:pt x="2744" y="1"/>
                    <a:pt x="3503" y="760"/>
                    <a:pt x="3503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7" name="Google Shape;12067;p25"/>
            <p:cNvSpPr/>
            <p:nvPr/>
          </p:nvSpPr>
          <p:spPr>
            <a:xfrm>
              <a:off x="5584450" y="120852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1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685"/>
                    <a:pt x="1" y="1751"/>
                  </a:cubicBezTo>
                  <a:cubicBezTo>
                    <a:pt x="1" y="759"/>
                    <a:pt x="759" y="0"/>
                    <a:pt x="1752" y="0"/>
                  </a:cubicBezTo>
                  <a:cubicBezTo>
                    <a:pt x="2744" y="0"/>
                    <a:pt x="3503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8" name="Google Shape;12068;p25"/>
            <p:cNvSpPr/>
            <p:nvPr/>
          </p:nvSpPr>
          <p:spPr>
            <a:xfrm>
              <a:off x="3132900" y="4716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2" y="1751"/>
                  </a:moveTo>
                  <a:cubicBezTo>
                    <a:pt x="3502" y="2744"/>
                    <a:pt x="2744" y="3503"/>
                    <a:pt x="1751" y="3503"/>
                  </a:cubicBezTo>
                  <a:cubicBezTo>
                    <a:pt x="759" y="3503"/>
                    <a:pt x="0" y="2744"/>
                    <a:pt x="0" y="1751"/>
                  </a:cubicBezTo>
                  <a:cubicBezTo>
                    <a:pt x="0" y="817"/>
                    <a:pt x="759" y="0"/>
                    <a:pt x="1751" y="0"/>
                  </a:cubicBezTo>
                  <a:cubicBezTo>
                    <a:pt x="2685" y="0"/>
                    <a:pt x="3502" y="759"/>
                    <a:pt x="3502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9" name="Google Shape;12069;p25"/>
            <p:cNvSpPr/>
            <p:nvPr/>
          </p:nvSpPr>
          <p:spPr>
            <a:xfrm>
              <a:off x="6073300" y="341347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1752" y="3502"/>
                  </a:moveTo>
                  <a:cubicBezTo>
                    <a:pt x="759" y="3502"/>
                    <a:pt x="1" y="2685"/>
                    <a:pt x="1" y="1751"/>
                  </a:cubicBezTo>
                  <a:cubicBezTo>
                    <a:pt x="1" y="759"/>
                    <a:pt x="818" y="0"/>
                    <a:pt x="1810" y="0"/>
                  </a:cubicBezTo>
                  <a:cubicBezTo>
                    <a:pt x="2744" y="0"/>
                    <a:pt x="3503" y="759"/>
                    <a:pt x="3503" y="1751"/>
                  </a:cubicBezTo>
                  <a:cubicBezTo>
                    <a:pt x="3503" y="2744"/>
                    <a:pt x="2744" y="3502"/>
                    <a:pt x="1752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0" name="Google Shape;12070;p25"/>
            <p:cNvSpPr/>
            <p:nvPr/>
          </p:nvSpPr>
          <p:spPr>
            <a:xfrm>
              <a:off x="1413875" y="2434300"/>
              <a:ext cx="87575" cy="86125"/>
            </a:xfrm>
            <a:custGeom>
              <a:avLst/>
              <a:gdLst/>
              <a:ahLst/>
              <a:cxnLst/>
              <a:rect l="l" t="t" r="r" b="b"/>
              <a:pathLst>
                <a:path w="3503" h="3445" extrusionOk="0">
                  <a:moveTo>
                    <a:pt x="1752" y="3444"/>
                  </a:moveTo>
                  <a:cubicBezTo>
                    <a:pt x="760" y="3444"/>
                    <a:pt x="1" y="2744"/>
                    <a:pt x="1" y="1752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744" y="1"/>
                    <a:pt x="3445" y="759"/>
                    <a:pt x="3503" y="1693"/>
                  </a:cubicBezTo>
                  <a:cubicBezTo>
                    <a:pt x="3503" y="2686"/>
                    <a:pt x="2744" y="3444"/>
                    <a:pt x="1752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1" name="Google Shape;12071;p25"/>
            <p:cNvSpPr/>
            <p:nvPr/>
          </p:nvSpPr>
          <p:spPr>
            <a:xfrm>
              <a:off x="4112050" y="5131025"/>
              <a:ext cx="87575" cy="89025"/>
            </a:xfrm>
            <a:custGeom>
              <a:avLst/>
              <a:gdLst/>
              <a:ahLst/>
              <a:cxnLst/>
              <a:rect l="l" t="t" r="r" b="b"/>
              <a:pathLst>
                <a:path w="3503" h="3561" extrusionOk="0">
                  <a:moveTo>
                    <a:pt x="3503" y="1751"/>
                  </a:moveTo>
                  <a:cubicBezTo>
                    <a:pt x="3503" y="2744"/>
                    <a:pt x="2744" y="3561"/>
                    <a:pt x="1752" y="3561"/>
                  </a:cubicBezTo>
                  <a:cubicBezTo>
                    <a:pt x="760" y="3561"/>
                    <a:pt x="1" y="2802"/>
                    <a:pt x="1" y="1810"/>
                  </a:cubicBezTo>
                  <a:cubicBezTo>
                    <a:pt x="1" y="817"/>
                    <a:pt x="701" y="59"/>
                    <a:pt x="1693" y="59"/>
                  </a:cubicBezTo>
                  <a:cubicBezTo>
                    <a:pt x="2686" y="0"/>
                    <a:pt x="3445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2" name="Google Shape;12072;p25"/>
            <p:cNvSpPr/>
            <p:nvPr/>
          </p:nvSpPr>
          <p:spPr>
            <a:xfrm>
              <a:off x="1413875" y="317122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5"/>
                    <a:pt x="1693" y="3445"/>
                  </a:cubicBezTo>
                  <a:cubicBezTo>
                    <a:pt x="760" y="3386"/>
                    <a:pt x="1" y="2627"/>
                    <a:pt x="59" y="1693"/>
                  </a:cubicBezTo>
                  <a:cubicBezTo>
                    <a:pt x="59" y="759"/>
                    <a:pt x="818" y="1"/>
                    <a:pt x="1752" y="1"/>
                  </a:cubicBezTo>
                  <a:cubicBezTo>
                    <a:pt x="2744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3" name="Google Shape;12073;p25"/>
            <p:cNvSpPr/>
            <p:nvPr/>
          </p:nvSpPr>
          <p:spPr>
            <a:xfrm>
              <a:off x="3376575" y="513247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4"/>
                    <a:pt x="1752" y="3444"/>
                  </a:cubicBezTo>
                  <a:cubicBezTo>
                    <a:pt x="760" y="3444"/>
                    <a:pt x="1" y="2686"/>
                    <a:pt x="1" y="1693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686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4" name="Google Shape;12074;p25"/>
            <p:cNvSpPr/>
            <p:nvPr/>
          </p:nvSpPr>
          <p:spPr>
            <a:xfrm>
              <a:off x="2639650" y="4887325"/>
              <a:ext cx="86125" cy="84650"/>
            </a:xfrm>
            <a:custGeom>
              <a:avLst/>
              <a:gdLst/>
              <a:ahLst/>
              <a:cxnLst/>
              <a:rect l="l" t="t" r="r" b="b"/>
              <a:pathLst>
                <a:path w="3445" h="3386" extrusionOk="0">
                  <a:moveTo>
                    <a:pt x="3445" y="1693"/>
                  </a:moveTo>
                  <a:cubicBezTo>
                    <a:pt x="3445" y="2627"/>
                    <a:pt x="2628" y="3386"/>
                    <a:pt x="1694" y="3386"/>
                  </a:cubicBezTo>
                  <a:cubicBezTo>
                    <a:pt x="760" y="3327"/>
                    <a:pt x="1" y="2569"/>
                    <a:pt x="59" y="1635"/>
                  </a:cubicBezTo>
                  <a:cubicBezTo>
                    <a:pt x="59" y="701"/>
                    <a:pt x="818" y="0"/>
                    <a:pt x="1752" y="0"/>
                  </a:cubicBezTo>
                  <a:cubicBezTo>
                    <a:pt x="2686" y="0"/>
                    <a:pt x="3445" y="759"/>
                    <a:pt x="3445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5" name="Google Shape;12075;p25"/>
            <p:cNvSpPr/>
            <p:nvPr/>
          </p:nvSpPr>
          <p:spPr>
            <a:xfrm>
              <a:off x="1661950" y="3903775"/>
              <a:ext cx="84675" cy="86125"/>
            </a:xfrm>
            <a:custGeom>
              <a:avLst/>
              <a:gdLst/>
              <a:ahLst/>
              <a:cxnLst/>
              <a:rect l="l" t="t" r="r" b="b"/>
              <a:pathLst>
                <a:path w="3387" h="3445" extrusionOk="0">
                  <a:moveTo>
                    <a:pt x="1693" y="1"/>
                  </a:moveTo>
                  <a:cubicBezTo>
                    <a:pt x="2627" y="1"/>
                    <a:pt x="3386" y="818"/>
                    <a:pt x="3386" y="1752"/>
                  </a:cubicBezTo>
                  <a:cubicBezTo>
                    <a:pt x="3386" y="2686"/>
                    <a:pt x="2569" y="3444"/>
                    <a:pt x="1635" y="3386"/>
                  </a:cubicBezTo>
                  <a:cubicBezTo>
                    <a:pt x="701" y="3386"/>
                    <a:pt x="1" y="2627"/>
                    <a:pt x="1" y="1693"/>
                  </a:cubicBezTo>
                  <a:cubicBezTo>
                    <a:pt x="1" y="759"/>
                    <a:pt x="759" y="1"/>
                    <a:pt x="16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6" name="Google Shape;12076;p25"/>
            <p:cNvSpPr/>
            <p:nvPr/>
          </p:nvSpPr>
          <p:spPr>
            <a:xfrm>
              <a:off x="5587375" y="4398475"/>
              <a:ext cx="81725" cy="81725"/>
            </a:xfrm>
            <a:custGeom>
              <a:avLst/>
              <a:gdLst/>
              <a:ahLst/>
              <a:cxnLst/>
              <a:rect l="l" t="t" r="r" b="b"/>
              <a:pathLst>
                <a:path w="3269" h="3269" extrusionOk="0">
                  <a:moveTo>
                    <a:pt x="1635" y="3269"/>
                  </a:moveTo>
                  <a:cubicBezTo>
                    <a:pt x="701" y="3269"/>
                    <a:pt x="0" y="2510"/>
                    <a:pt x="0" y="1635"/>
                  </a:cubicBezTo>
                  <a:cubicBezTo>
                    <a:pt x="0" y="759"/>
                    <a:pt x="759" y="0"/>
                    <a:pt x="1693" y="0"/>
                  </a:cubicBezTo>
                  <a:cubicBezTo>
                    <a:pt x="2569" y="59"/>
                    <a:pt x="3269" y="817"/>
                    <a:pt x="3269" y="1693"/>
                  </a:cubicBezTo>
                  <a:cubicBezTo>
                    <a:pt x="3211" y="2569"/>
                    <a:pt x="2510" y="3269"/>
                    <a:pt x="1635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7" name="Google Shape;12077;p25"/>
            <p:cNvSpPr/>
            <p:nvPr/>
          </p:nvSpPr>
          <p:spPr>
            <a:xfrm>
              <a:off x="6076225" y="1948375"/>
              <a:ext cx="81750" cy="81725"/>
            </a:xfrm>
            <a:custGeom>
              <a:avLst/>
              <a:gdLst/>
              <a:ahLst/>
              <a:cxnLst/>
              <a:rect l="l" t="t" r="r" b="b"/>
              <a:pathLst>
                <a:path w="3270" h="3269" extrusionOk="0">
                  <a:moveTo>
                    <a:pt x="1693" y="3211"/>
                  </a:moveTo>
                  <a:cubicBezTo>
                    <a:pt x="818" y="3269"/>
                    <a:pt x="59" y="2510"/>
                    <a:pt x="0" y="1635"/>
                  </a:cubicBezTo>
                  <a:cubicBezTo>
                    <a:pt x="0" y="759"/>
                    <a:pt x="759" y="0"/>
                    <a:pt x="1635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452"/>
                    <a:pt x="2569" y="3211"/>
                    <a:pt x="169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8" name="Google Shape;12078;p25"/>
            <p:cNvSpPr/>
            <p:nvPr/>
          </p:nvSpPr>
          <p:spPr>
            <a:xfrm>
              <a:off x="2152275" y="964825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3269" y="1635"/>
                  </a:moveTo>
                  <a:cubicBezTo>
                    <a:pt x="3269" y="2510"/>
                    <a:pt x="2568" y="3211"/>
                    <a:pt x="1693" y="3269"/>
                  </a:cubicBezTo>
                  <a:cubicBezTo>
                    <a:pt x="759" y="3269"/>
                    <a:pt x="0" y="2510"/>
                    <a:pt x="59" y="1577"/>
                  </a:cubicBezTo>
                  <a:cubicBezTo>
                    <a:pt x="59" y="701"/>
                    <a:pt x="817" y="0"/>
                    <a:pt x="1693" y="0"/>
                  </a:cubicBezTo>
                  <a:cubicBezTo>
                    <a:pt x="2568" y="0"/>
                    <a:pt x="3269" y="759"/>
                    <a:pt x="3269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9" name="Google Shape;12079;p25"/>
            <p:cNvSpPr/>
            <p:nvPr/>
          </p:nvSpPr>
          <p:spPr>
            <a:xfrm>
              <a:off x="5833975" y="1453675"/>
              <a:ext cx="81750" cy="81750"/>
            </a:xfrm>
            <a:custGeom>
              <a:avLst/>
              <a:gdLst/>
              <a:ahLst/>
              <a:cxnLst/>
              <a:rect l="l" t="t" r="r" b="b"/>
              <a:pathLst>
                <a:path w="3270" h="3270" extrusionOk="0">
                  <a:moveTo>
                    <a:pt x="3270" y="1635"/>
                  </a:moveTo>
                  <a:cubicBezTo>
                    <a:pt x="3270" y="2511"/>
                    <a:pt x="2511" y="3269"/>
                    <a:pt x="1635" y="3269"/>
                  </a:cubicBezTo>
                  <a:cubicBezTo>
                    <a:pt x="760" y="3269"/>
                    <a:pt x="1" y="2511"/>
                    <a:pt x="1" y="1635"/>
                  </a:cubicBezTo>
                  <a:cubicBezTo>
                    <a:pt x="1" y="759"/>
                    <a:pt x="760" y="1"/>
                    <a:pt x="1635" y="1"/>
                  </a:cubicBezTo>
                  <a:cubicBezTo>
                    <a:pt x="2511" y="1"/>
                    <a:pt x="3211" y="759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0" name="Google Shape;12080;p25"/>
            <p:cNvSpPr/>
            <p:nvPr/>
          </p:nvSpPr>
          <p:spPr>
            <a:xfrm>
              <a:off x="4361600" y="5135400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1634" y="3269"/>
                  </a:moveTo>
                  <a:cubicBezTo>
                    <a:pt x="759" y="3269"/>
                    <a:pt x="58" y="2569"/>
                    <a:pt x="0" y="1693"/>
                  </a:cubicBezTo>
                  <a:cubicBezTo>
                    <a:pt x="0" y="759"/>
                    <a:pt x="700" y="0"/>
                    <a:pt x="1634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510"/>
                    <a:pt x="2510" y="3211"/>
                    <a:pt x="1634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1" name="Google Shape;12081;p25"/>
            <p:cNvSpPr/>
            <p:nvPr/>
          </p:nvSpPr>
          <p:spPr>
            <a:xfrm>
              <a:off x="3137275" y="5136850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3094"/>
                  </a:moveTo>
                  <a:cubicBezTo>
                    <a:pt x="701" y="3153"/>
                    <a:pt x="0" y="2452"/>
                    <a:pt x="0" y="1577"/>
                  </a:cubicBezTo>
                  <a:cubicBezTo>
                    <a:pt x="0" y="701"/>
                    <a:pt x="642" y="1"/>
                    <a:pt x="1518" y="1"/>
                  </a:cubicBezTo>
                  <a:cubicBezTo>
                    <a:pt x="2452" y="1"/>
                    <a:pt x="3094" y="643"/>
                    <a:pt x="3152" y="1518"/>
                  </a:cubicBezTo>
                  <a:cubicBezTo>
                    <a:pt x="3152" y="2394"/>
                    <a:pt x="2452" y="3094"/>
                    <a:pt x="1576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2" name="Google Shape;12082;p25"/>
            <p:cNvSpPr/>
            <p:nvPr/>
          </p:nvSpPr>
          <p:spPr>
            <a:xfrm>
              <a:off x="1416800" y="2190600"/>
              <a:ext cx="80275" cy="80300"/>
            </a:xfrm>
            <a:custGeom>
              <a:avLst/>
              <a:gdLst/>
              <a:ahLst/>
              <a:cxnLst/>
              <a:rect l="l" t="t" r="r" b="b"/>
              <a:pathLst>
                <a:path w="3211" h="3212" extrusionOk="0">
                  <a:moveTo>
                    <a:pt x="1635" y="1"/>
                  </a:moveTo>
                  <a:cubicBezTo>
                    <a:pt x="2510" y="1"/>
                    <a:pt x="3211" y="701"/>
                    <a:pt x="3211" y="1635"/>
                  </a:cubicBezTo>
                  <a:cubicBezTo>
                    <a:pt x="3211" y="2511"/>
                    <a:pt x="2510" y="3211"/>
                    <a:pt x="1635" y="3211"/>
                  </a:cubicBezTo>
                  <a:cubicBezTo>
                    <a:pt x="759" y="3211"/>
                    <a:pt x="0" y="2511"/>
                    <a:pt x="0" y="1635"/>
                  </a:cubicBezTo>
                  <a:cubicBezTo>
                    <a:pt x="0" y="701"/>
                    <a:pt x="701" y="1"/>
                    <a:pt x="16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3" name="Google Shape;12083;p25"/>
            <p:cNvSpPr/>
            <p:nvPr/>
          </p:nvSpPr>
          <p:spPr>
            <a:xfrm>
              <a:off x="5340750" y="4646550"/>
              <a:ext cx="80275" cy="80275"/>
            </a:xfrm>
            <a:custGeom>
              <a:avLst/>
              <a:gdLst/>
              <a:ahLst/>
              <a:cxnLst/>
              <a:rect l="l" t="t" r="r" b="b"/>
              <a:pathLst>
                <a:path w="3211" h="3211" extrusionOk="0">
                  <a:moveTo>
                    <a:pt x="3211" y="1635"/>
                  </a:moveTo>
                  <a:cubicBezTo>
                    <a:pt x="3211" y="2510"/>
                    <a:pt x="2511" y="3211"/>
                    <a:pt x="1635" y="3211"/>
                  </a:cubicBezTo>
                  <a:cubicBezTo>
                    <a:pt x="701" y="3211"/>
                    <a:pt x="1" y="2510"/>
                    <a:pt x="1" y="1576"/>
                  </a:cubicBezTo>
                  <a:cubicBezTo>
                    <a:pt x="1" y="701"/>
                    <a:pt x="759" y="0"/>
                    <a:pt x="1635" y="0"/>
                  </a:cubicBezTo>
                  <a:cubicBezTo>
                    <a:pt x="2511" y="0"/>
                    <a:pt x="3211" y="701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4" name="Google Shape;12084;p25"/>
            <p:cNvSpPr/>
            <p:nvPr/>
          </p:nvSpPr>
          <p:spPr>
            <a:xfrm>
              <a:off x="1911500" y="1208525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0"/>
                  </a:moveTo>
                  <a:cubicBezTo>
                    <a:pt x="2510" y="0"/>
                    <a:pt x="3152" y="701"/>
                    <a:pt x="3152" y="1635"/>
                  </a:cubicBezTo>
                  <a:cubicBezTo>
                    <a:pt x="3094" y="2510"/>
                    <a:pt x="2452" y="3152"/>
                    <a:pt x="1576" y="3152"/>
                  </a:cubicBezTo>
                  <a:cubicBezTo>
                    <a:pt x="642" y="3152"/>
                    <a:pt x="0" y="2452"/>
                    <a:pt x="0" y="1576"/>
                  </a:cubicBezTo>
                  <a:cubicBezTo>
                    <a:pt x="0" y="701"/>
                    <a:pt x="700" y="0"/>
                    <a:pt x="15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5" name="Google Shape;12085;p25"/>
            <p:cNvSpPr/>
            <p:nvPr/>
          </p:nvSpPr>
          <p:spPr>
            <a:xfrm>
              <a:off x="4608200" y="475975"/>
              <a:ext cx="81750" cy="80275"/>
            </a:xfrm>
            <a:custGeom>
              <a:avLst/>
              <a:gdLst/>
              <a:ahLst/>
              <a:cxnLst/>
              <a:rect l="l" t="t" r="r" b="b"/>
              <a:pathLst>
                <a:path w="3270" h="3211" extrusionOk="0">
                  <a:moveTo>
                    <a:pt x="1693" y="0"/>
                  </a:moveTo>
                  <a:cubicBezTo>
                    <a:pt x="2569" y="0"/>
                    <a:pt x="3269" y="759"/>
                    <a:pt x="3269" y="1635"/>
                  </a:cubicBezTo>
                  <a:cubicBezTo>
                    <a:pt x="3211" y="2510"/>
                    <a:pt x="2511" y="3211"/>
                    <a:pt x="1577" y="3211"/>
                  </a:cubicBezTo>
                  <a:cubicBezTo>
                    <a:pt x="701" y="3152"/>
                    <a:pt x="1" y="2452"/>
                    <a:pt x="1" y="1576"/>
                  </a:cubicBezTo>
                  <a:cubicBezTo>
                    <a:pt x="59" y="642"/>
                    <a:pt x="759" y="0"/>
                    <a:pt x="16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6" name="Google Shape;12086;p25"/>
            <p:cNvSpPr/>
            <p:nvPr/>
          </p:nvSpPr>
          <p:spPr>
            <a:xfrm>
              <a:off x="5098525" y="718200"/>
              <a:ext cx="80275" cy="81750"/>
            </a:xfrm>
            <a:custGeom>
              <a:avLst/>
              <a:gdLst/>
              <a:ahLst/>
              <a:cxnLst/>
              <a:rect l="l" t="t" r="r" b="b"/>
              <a:pathLst>
                <a:path w="3211" h="3270" extrusionOk="0">
                  <a:moveTo>
                    <a:pt x="1635" y="3211"/>
                  </a:moveTo>
                  <a:cubicBezTo>
                    <a:pt x="759" y="3270"/>
                    <a:pt x="0" y="2569"/>
                    <a:pt x="0" y="1635"/>
                  </a:cubicBezTo>
                  <a:cubicBezTo>
                    <a:pt x="0" y="760"/>
                    <a:pt x="701" y="59"/>
                    <a:pt x="1576" y="1"/>
                  </a:cubicBezTo>
                  <a:cubicBezTo>
                    <a:pt x="2452" y="1"/>
                    <a:pt x="3211" y="701"/>
                    <a:pt x="3211" y="1577"/>
                  </a:cubicBezTo>
                  <a:cubicBezTo>
                    <a:pt x="3211" y="2511"/>
                    <a:pt x="2510" y="3211"/>
                    <a:pt x="1635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7" name="Google Shape;12087;p25"/>
            <p:cNvSpPr/>
            <p:nvPr/>
          </p:nvSpPr>
          <p:spPr>
            <a:xfrm>
              <a:off x="6079150" y="3664450"/>
              <a:ext cx="77350" cy="77375"/>
            </a:xfrm>
            <a:custGeom>
              <a:avLst/>
              <a:gdLst/>
              <a:ahLst/>
              <a:cxnLst/>
              <a:rect l="l" t="t" r="r" b="b"/>
              <a:pathLst>
                <a:path w="3094" h="3095" extrusionOk="0">
                  <a:moveTo>
                    <a:pt x="3094" y="1519"/>
                  </a:moveTo>
                  <a:cubicBezTo>
                    <a:pt x="3094" y="2394"/>
                    <a:pt x="2393" y="3095"/>
                    <a:pt x="1576" y="3095"/>
                  </a:cubicBezTo>
                  <a:cubicBezTo>
                    <a:pt x="701" y="3095"/>
                    <a:pt x="0" y="2452"/>
                    <a:pt x="0" y="1577"/>
                  </a:cubicBezTo>
                  <a:cubicBezTo>
                    <a:pt x="0" y="701"/>
                    <a:pt x="642" y="59"/>
                    <a:pt x="1518" y="1"/>
                  </a:cubicBezTo>
                  <a:cubicBezTo>
                    <a:pt x="2335" y="1"/>
                    <a:pt x="3094" y="701"/>
                    <a:pt x="3094" y="15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8" name="Google Shape;12088;p25"/>
            <p:cNvSpPr/>
            <p:nvPr/>
          </p:nvSpPr>
          <p:spPr>
            <a:xfrm>
              <a:off x="1418250" y="3417850"/>
              <a:ext cx="78825" cy="77350"/>
            </a:xfrm>
            <a:custGeom>
              <a:avLst/>
              <a:gdLst/>
              <a:ahLst/>
              <a:cxnLst/>
              <a:rect l="l" t="t" r="r" b="b"/>
              <a:pathLst>
                <a:path w="3153" h="3094" extrusionOk="0">
                  <a:moveTo>
                    <a:pt x="1577" y="3094"/>
                  </a:moveTo>
                  <a:cubicBezTo>
                    <a:pt x="701" y="3094"/>
                    <a:pt x="1" y="2393"/>
                    <a:pt x="1" y="1576"/>
                  </a:cubicBezTo>
                  <a:cubicBezTo>
                    <a:pt x="1" y="701"/>
                    <a:pt x="760" y="0"/>
                    <a:pt x="1577" y="0"/>
                  </a:cubicBezTo>
                  <a:cubicBezTo>
                    <a:pt x="2452" y="59"/>
                    <a:pt x="3094" y="701"/>
                    <a:pt x="3094" y="1518"/>
                  </a:cubicBezTo>
                  <a:cubicBezTo>
                    <a:pt x="3153" y="2393"/>
                    <a:pt x="2452" y="3094"/>
                    <a:pt x="157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9" name="Google Shape;12089;p25"/>
            <p:cNvSpPr/>
            <p:nvPr/>
          </p:nvSpPr>
          <p:spPr>
            <a:xfrm>
              <a:off x="2890650" y="477425"/>
              <a:ext cx="77375" cy="77375"/>
            </a:xfrm>
            <a:custGeom>
              <a:avLst/>
              <a:gdLst/>
              <a:ahLst/>
              <a:cxnLst/>
              <a:rect l="l" t="t" r="r" b="b"/>
              <a:pathLst>
                <a:path w="3095" h="3095" extrusionOk="0">
                  <a:moveTo>
                    <a:pt x="3094" y="1518"/>
                  </a:moveTo>
                  <a:cubicBezTo>
                    <a:pt x="3094" y="2336"/>
                    <a:pt x="2452" y="3036"/>
                    <a:pt x="1577" y="3094"/>
                  </a:cubicBezTo>
                  <a:cubicBezTo>
                    <a:pt x="759" y="3094"/>
                    <a:pt x="1" y="2394"/>
                    <a:pt x="59" y="1518"/>
                  </a:cubicBezTo>
                  <a:cubicBezTo>
                    <a:pt x="59" y="701"/>
                    <a:pt x="759" y="1"/>
                    <a:pt x="1577" y="1"/>
                  </a:cubicBezTo>
                  <a:cubicBezTo>
                    <a:pt x="2394" y="1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0" name="Google Shape;12090;p25"/>
            <p:cNvSpPr/>
            <p:nvPr/>
          </p:nvSpPr>
          <p:spPr>
            <a:xfrm>
              <a:off x="5835450" y="4154775"/>
              <a:ext cx="77350" cy="77350"/>
            </a:xfrm>
            <a:custGeom>
              <a:avLst/>
              <a:gdLst/>
              <a:ahLst/>
              <a:cxnLst/>
              <a:rect l="l" t="t" r="r" b="b"/>
              <a:pathLst>
                <a:path w="3094" h="3094" extrusionOk="0">
                  <a:moveTo>
                    <a:pt x="3094" y="1518"/>
                  </a:moveTo>
                  <a:cubicBezTo>
                    <a:pt x="3094" y="2335"/>
                    <a:pt x="2335" y="3094"/>
                    <a:pt x="1518" y="3036"/>
                  </a:cubicBezTo>
                  <a:cubicBezTo>
                    <a:pt x="701" y="3036"/>
                    <a:pt x="0" y="2277"/>
                    <a:pt x="59" y="1460"/>
                  </a:cubicBezTo>
                  <a:cubicBezTo>
                    <a:pt x="59" y="701"/>
                    <a:pt x="759" y="0"/>
                    <a:pt x="1576" y="0"/>
                  </a:cubicBezTo>
                  <a:cubicBezTo>
                    <a:pt x="2393" y="0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1" name="Google Shape;12091;p25"/>
            <p:cNvSpPr/>
            <p:nvPr/>
          </p:nvSpPr>
          <p:spPr>
            <a:xfrm>
              <a:off x="2401800" y="719675"/>
              <a:ext cx="75900" cy="77350"/>
            </a:xfrm>
            <a:custGeom>
              <a:avLst/>
              <a:gdLst/>
              <a:ahLst/>
              <a:cxnLst/>
              <a:rect l="l" t="t" r="r" b="b"/>
              <a:pathLst>
                <a:path w="3036" h="3094" extrusionOk="0">
                  <a:moveTo>
                    <a:pt x="3036" y="1576"/>
                  </a:moveTo>
                  <a:cubicBezTo>
                    <a:pt x="3036" y="2393"/>
                    <a:pt x="2277" y="3094"/>
                    <a:pt x="1460" y="3036"/>
                  </a:cubicBezTo>
                  <a:cubicBezTo>
                    <a:pt x="643" y="3036"/>
                    <a:pt x="0" y="2277"/>
                    <a:pt x="59" y="1518"/>
                  </a:cubicBezTo>
                  <a:cubicBezTo>
                    <a:pt x="59" y="701"/>
                    <a:pt x="818" y="0"/>
                    <a:pt x="1635" y="59"/>
                  </a:cubicBezTo>
                  <a:cubicBezTo>
                    <a:pt x="2394" y="117"/>
                    <a:pt x="3036" y="817"/>
                    <a:pt x="3036" y="15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2" name="Google Shape;12092;p25"/>
            <p:cNvSpPr/>
            <p:nvPr/>
          </p:nvSpPr>
          <p:spPr>
            <a:xfrm>
              <a:off x="2156650" y="4645075"/>
              <a:ext cx="74450" cy="74450"/>
            </a:xfrm>
            <a:custGeom>
              <a:avLst/>
              <a:gdLst/>
              <a:ahLst/>
              <a:cxnLst/>
              <a:rect l="l" t="t" r="r" b="b"/>
              <a:pathLst>
                <a:path w="2978" h="2978" extrusionOk="0">
                  <a:moveTo>
                    <a:pt x="2919" y="1518"/>
                  </a:moveTo>
                  <a:cubicBezTo>
                    <a:pt x="2919" y="2336"/>
                    <a:pt x="2277" y="2978"/>
                    <a:pt x="1460" y="2978"/>
                  </a:cubicBezTo>
                  <a:cubicBezTo>
                    <a:pt x="642" y="2978"/>
                    <a:pt x="0" y="2277"/>
                    <a:pt x="0" y="1460"/>
                  </a:cubicBezTo>
                  <a:cubicBezTo>
                    <a:pt x="59" y="701"/>
                    <a:pt x="701" y="1"/>
                    <a:pt x="1518" y="59"/>
                  </a:cubicBezTo>
                  <a:cubicBezTo>
                    <a:pt x="2335" y="59"/>
                    <a:pt x="2977" y="701"/>
                    <a:pt x="2919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3" name="Google Shape;12093;p25"/>
            <p:cNvSpPr/>
            <p:nvPr/>
          </p:nvSpPr>
          <p:spPr>
            <a:xfrm>
              <a:off x="1910025" y="4402850"/>
              <a:ext cx="73000" cy="72975"/>
            </a:xfrm>
            <a:custGeom>
              <a:avLst/>
              <a:gdLst/>
              <a:ahLst/>
              <a:cxnLst/>
              <a:rect l="l" t="t" r="r" b="b"/>
              <a:pathLst>
                <a:path w="2920" h="2919" extrusionOk="0">
                  <a:moveTo>
                    <a:pt x="1460" y="0"/>
                  </a:moveTo>
                  <a:cubicBezTo>
                    <a:pt x="2277" y="0"/>
                    <a:pt x="2919" y="642"/>
                    <a:pt x="2919" y="1460"/>
                  </a:cubicBezTo>
                  <a:cubicBezTo>
                    <a:pt x="2919" y="2277"/>
                    <a:pt x="2277" y="2919"/>
                    <a:pt x="1460" y="2919"/>
                  </a:cubicBezTo>
                  <a:cubicBezTo>
                    <a:pt x="643" y="2919"/>
                    <a:pt x="59" y="2335"/>
                    <a:pt x="1" y="1518"/>
                  </a:cubicBezTo>
                  <a:cubicBezTo>
                    <a:pt x="1" y="701"/>
                    <a:pt x="643" y="59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4" name="Google Shape;12094;p25"/>
            <p:cNvSpPr/>
            <p:nvPr/>
          </p:nvSpPr>
          <p:spPr>
            <a:xfrm>
              <a:off x="1669250" y="1459525"/>
              <a:ext cx="70075" cy="71525"/>
            </a:xfrm>
            <a:custGeom>
              <a:avLst/>
              <a:gdLst/>
              <a:ahLst/>
              <a:cxnLst/>
              <a:rect l="l" t="t" r="r" b="b"/>
              <a:pathLst>
                <a:path w="2803" h="2861" extrusionOk="0">
                  <a:moveTo>
                    <a:pt x="1401" y="2802"/>
                  </a:moveTo>
                  <a:cubicBezTo>
                    <a:pt x="584" y="2802"/>
                    <a:pt x="1" y="2218"/>
                    <a:pt x="1" y="1401"/>
                  </a:cubicBezTo>
                  <a:cubicBezTo>
                    <a:pt x="1" y="584"/>
                    <a:pt x="584" y="0"/>
                    <a:pt x="1401" y="0"/>
                  </a:cubicBezTo>
                  <a:cubicBezTo>
                    <a:pt x="2219" y="0"/>
                    <a:pt x="2802" y="642"/>
                    <a:pt x="2802" y="1401"/>
                  </a:cubicBezTo>
                  <a:cubicBezTo>
                    <a:pt x="2802" y="2218"/>
                    <a:pt x="2219" y="2860"/>
                    <a:pt x="1401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5" name="Google Shape;12095;p25"/>
            <p:cNvSpPr/>
            <p:nvPr/>
          </p:nvSpPr>
          <p:spPr>
            <a:xfrm>
              <a:off x="5102900" y="4894625"/>
              <a:ext cx="71525" cy="70050"/>
            </a:xfrm>
            <a:custGeom>
              <a:avLst/>
              <a:gdLst/>
              <a:ahLst/>
              <a:cxnLst/>
              <a:rect l="l" t="t" r="r" b="b"/>
              <a:pathLst>
                <a:path w="2861" h="2802" extrusionOk="0">
                  <a:moveTo>
                    <a:pt x="1460" y="2802"/>
                  </a:moveTo>
                  <a:cubicBezTo>
                    <a:pt x="642" y="2802"/>
                    <a:pt x="0" y="2218"/>
                    <a:pt x="0" y="1401"/>
                  </a:cubicBezTo>
                  <a:cubicBezTo>
                    <a:pt x="0" y="584"/>
                    <a:pt x="584" y="0"/>
                    <a:pt x="1401" y="0"/>
                  </a:cubicBezTo>
                  <a:cubicBezTo>
                    <a:pt x="2218" y="0"/>
                    <a:pt x="2802" y="584"/>
                    <a:pt x="2860" y="1401"/>
                  </a:cubicBezTo>
                  <a:cubicBezTo>
                    <a:pt x="2860" y="2160"/>
                    <a:pt x="2218" y="2802"/>
                    <a:pt x="1460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6" name="Google Shape;12096;p25"/>
            <p:cNvSpPr/>
            <p:nvPr/>
          </p:nvSpPr>
          <p:spPr>
            <a:xfrm>
              <a:off x="1422625" y="1949825"/>
              <a:ext cx="70075" cy="68600"/>
            </a:xfrm>
            <a:custGeom>
              <a:avLst/>
              <a:gdLst/>
              <a:ahLst/>
              <a:cxnLst/>
              <a:rect l="l" t="t" r="r" b="b"/>
              <a:pathLst>
                <a:path w="2803" h="2744" extrusionOk="0">
                  <a:moveTo>
                    <a:pt x="2803" y="1401"/>
                  </a:moveTo>
                  <a:cubicBezTo>
                    <a:pt x="2803" y="2160"/>
                    <a:pt x="2161" y="2744"/>
                    <a:pt x="1402" y="2744"/>
                  </a:cubicBezTo>
                  <a:cubicBezTo>
                    <a:pt x="643" y="2744"/>
                    <a:pt x="1" y="2102"/>
                    <a:pt x="1" y="1343"/>
                  </a:cubicBezTo>
                  <a:cubicBezTo>
                    <a:pt x="59" y="584"/>
                    <a:pt x="701" y="1"/>
                    <a:pt x="1402" y="1"/>
                  </a:cubicBezTo>
                  <a:cubicBezTo>
                    <a:pt x="2161" y="1"/>
                    <a:pt x="2803" y="643"/>
                    <a:pt x="2803" y="14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7" name="Google Shape;12097;p25"/>
            <p:cNvSpPr/>
            <p:nvPr/>
          </p:nvSpPr>
          <p:spPr>
            <a:xfrm>
              <a:off x="4611125" y="5141225"/>
              <a:ext cx="68600" cy="70075"/>
            </a:xfrm>
            <a:custGeom>
              <a:avLst/>
              <a:gdLst/>
              <a:ahLst/>
              <a:cxnLst/>
              <a:rect l="l" t="t" r="r" b="b"/>
              <a:pathLst>
                <a:path w="2744" h="2803" extrusionOk="0">
                  <a:moveTo>
                    <a:pt x="1343" y="2803"/>
                  </a:moveTo>
                  <a:cubicBezTo>
                    <a:pt x="584" y="2744"/>
                    <a:pt x="0" y="2161"/>
                    <a:pt x="0" y="1402"/>
                  </a:cubicBezTo>
                  <a:cubicBezTo>
                    <a:pt x="0" y="643"/>
                    <a:pt x="642" y="1"/>
                    <a:pt x="1401" y="1"/>
                  </a:cubicBezTo>
                  <a:cubicBezTo>
                    <a:pt x="2160" y="59"/>
                    <a:pt x="2744" y="701"/>
                    <a:pt x="2744" y="1460"/>
                  </a:cubicBezTo>
                  <a:cubicBezTo>
                    <a:pt x="2744" y="2161"/>
                    <a:pt x="2102" y="2803"/>
                    <a:pt x="134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8" name="Google Shape;12098;p25"/>
            <p:cNvSpPr/>
            <p:nvPr/>
          </p:nvSpPr>
          <p:spPr>
            <a:xfrm>
              <a:off x="2407625" y="4897525"/>
              <a:ext cx="65700" cy="64250"/>
            </a:xfrm>
            <a:custGeom>
              <a:avLst/>
              <a:gdLst/>
              <a:ahLst/>
              <a:cxnLst/>
              <a:rect l="l" t="t" r="r" b="b"/>
              <a:pathLst>
                <a:path w="2628" h="2570" extrusionOk="0">
                  <a:moveTo>
                    <a:pt x="1343" y="2569"/>
                  </a:moveTo>
                  <a:cubicBezTo>
                    <a:pt x="643" y="2569"/>
                    <a:pt x="59" y="2044"/>
                    <a:pt x="59" y="1343"/>
                  </a:cubicBezTo>
                  <a:cubicBezTo>
                    <a:pt x="1" y="585"/>
                    <a:pt x="585" y="1"/>
                    <a:pt x="1343" y="1"/>
                  </a:cubicBezTo>
                  <a:cubicBezTo>
                    <a:pt x="2044" y="1"/>
                    <a:pt x="2569" y="526"/>
                    <a:pt x="2569" y="1227"/>
                  </a:cubicBezTo>
                  <a:cubicBezTo>
                    <a:pt x="2628" y="1986"/>
                    <a:pt x="2044" y="2511"/>
                    <a:pt x="1343" y="25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9" name="Google Shape;12099;p25"/>
            <p:cNvSpPr/>
            <p:nvPr/>
          </p:nvSpPr>
          <p:spPr>
            <a:xfrm>
              <a:off x="1425550" y="367175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1285" y="1"/>
                  </a:moveTo>
                  <a:cubicBezTo>
                    <a:pt x="1985" y="1"/>
                    <a:pt x="2569" y="526"/>
                    <a:pt x="2569" y="1285"/>
                  </a:cubicBezTo>
                  <a:cubicBezTo>
                    <a:pt x="2569" y="2044"/>
                    <a:pt x="1985" y="2569"/>
                    <a:pt x="1226" y="2569"/>
                  </a:cubicBezTo>
                  <a:cubicBezTo>
                    <a:pt x="526" y="2511"/>
                    <a:pt x="1" y="1985"/>
                    <a:pt x="1" y="1227"/>
                  </a:cubicBezTo>
                  <a:cubicBezTo>
                    <a:pt x="1" y="526"/>
                    <a:pt x="584" y="1"/>
                    <a:pt x="128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0" name="Google Shape;12100;p25"/>
            <p:cNvSpPr/>
            <p:nvPr/>
          </p:nvSpPr>
          <p:spPr>
            <a:xfrm>
              <a:off x="1672175" y="416060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2569" y="1285"/>
                  </a:moveTo>
                  <a:cubicBezTo>
                    <a:pt x="2569" y="2044"/>
                    <a:pt x="1985" y="2569"/>
                    <a:pt x="1284" y="2569"/>
                  </a:cubicBezTo>
                  <a:cubicBezTo>
                    <a:pt x="526" y="2569"/>
                    <a:pt x="0" y="1985"/>
                    <a:pt x="0" y="1227"/>
                  </a:cubicBezTo>
                  <a:cubicBezTo>
                    <a:pt x="0" y="526"/>
                    <a:pt x="584" y="1"/>
                    <a:pt x="1284" y="1"/>
                  </a:cubicBezTo>
                  <a:cubicBezTo>
                    <a:pt x="2043" y="59"/>
                    <a:pt x="2569" y="585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1" name="Google Shape;12101;p25"/>
            <p:cNvSpPr/>
            <p:nvPr/>
          </p:nvSpPr>
          <p:spPr>
            <a:xfrm>
              <a:off x="4859200" y="483275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343" y="0"/>
                  </a:moveTo>
                  <a:cubicBezTo>
                    <a:pt x="2043" y="0"/>
                    <a:pt x="2569" y="584"/>
                    <a:pt x="2569" y="1284"/>
                  </a:cubicBezTo>
                  <a:cubicBezTo>
                    <a:pt x="2569" y="2043"/>
                    <a:pt x="1985" y="2627"/>
                    <a:pt x="1226" y="2569"/>
                  </a:cubicBezTo>
                  <a:cubicBezTo>
                    <a:pt x="526" y="2569"/>
                    <a:pt x="0" y="1985"/>
                    <a:pt x="0" y="1284"/>
                  </a:cubicBezTo>
                  <a:cubicBezTo>
                    <a:pt x="59" y="526"/>
                    <a:pt x="584" y="0"/>
                    <a:pt x="134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2" name="Google Shape;12102;p25"/>
            <p:cNvSpPr/>
            <p:nvPr/>
          </p:nvSpPr>
          <p:spPr>
            <a:xfrm>
              <a:off x="6084975" y="1709050"/>
              <a:ext cx="64225" cy="65700"/>
            </a:xfrm>
            <a:custGeom>
              <a:avLst/>
              <a:gdLst/>
              <a:ahLst/>
              <a:cxnLst/>
              <a:rect l="l" t="t" r="r" b="b"/>
              <a:pathLst>
                <a:path w="2569" h="2628" extrusionOk="0">
                  <a:moveTo>
                    <a:pt x="2569" y="1285"/>
                  </a:moveTo>
                  <a:cubicBezTo>
                    <a:pt x="2569" y="2043"/>
                    <a:pt x="2044" y="2569"/>
                    <a:pt x="1343" y="2569"/>
                  </a:cubicBezTo>
                  <a:cubicBezTo>
                    <a:pt x="584" y="2627"/>
                    <a:pt x="1" y="2043"/>
                    <a:pt x="1" y="1285"/>
                  </a:cubicBezTo>
                  <a:cubicBezTo>
                    <a:pt x="59" y="584"/>
                    <a:pt x="584" y="0"/>
                    <a:pt x="1343" y="59"/>
                  </a:cubicBezTo>
                  <a:cubicBezTo>
                    <a:pt x="2044" y="59"/>
                    <a:pt x="2569" y="584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3" name="Google Shape;12103;p25"/>
            <p:cNvSpPr/>
            <p:nvPr/>
          </p:nvSpPr>
          <p:spPr>
            <a:xfrm>
              <a:off x="2897950" y="5142700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285" y="2627"/>
                  </a:moveTo>
                  <a:cubicBezTo>
                    <a:pt x="584" y="2627"/>
                    <a:pt x="0" y="2102"/>
                    <a:pt x="0" y="1343"/>
                  </a:cubicBezTo>
                  <a:cubicBezTo>
                    <a:pt x="0" y="642"/>
                    <a:pt x="526" y="59"/>
                    <a:pt x="1226" y="59"/>
                  </a:cubicBezTo>
                  <a:cubicBezTo>
                    <a:pt x="1985" y="0"/>
                    <a:pt x="2569" y="584"/>
                    <a:pt x="2569" y="1343"/>
                  </a:cubicBezTo>
                  <a:cubicBezTo>
                    <a:pt x="2569" y="2043"/>
                    <a:pt x="2043" y="2627"/>
                    <a:pt x="1285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4" name="Google Shape;12104;p25"/>
            <p:cNvSpPr/>
            <p:nvPr/>
          </p:nvSpPr>
          <p:spPr>
            <a:xfrm>
              <a:off x="6333050" y="2936300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452" y="1985"/>
                    <a:pt x="1927" y="2510"/>
                    <a:pt x="1168" y="2510"/>
                  </a:cubicBezTo>
                  <a:cubicBezTo>
                    <a:pt x="526" y="2452"/>
                    <a:pt x="1" y="1926"/>
                    <a:pt x="1" y="1226"/>
                  </a:cubicBezTo>
                  <a:cubicBezTo>
                    <a:pt x="1" y="525"/>
                    <a:pt x="584" y="0"/>
                    <a:pt x="1285" y="0"/>
                  </a:cubicBezTo>
                  <a:cubicBezTo>
                    <a:pt x="1985" y="0"/>
                    <a:pt x="2510" y="584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5" name="Google Shape;12105;p25"/>
            <p:cNvSpPr/>
            <p:nvPr/>
          </p:nvSpPr>
          <p:spPr>
            <a:xfrm>
              <a:off x="5597575" y="975050"/>
              <a:ext cx="61325" cy="61300"/>
            </a:xfrm>
            <a:custGeom>
              <a:avLst/>
              <a:gdLst/>
              <a:ahLst/>
              <a:cxnLst/>
              <a:rect l="l" t="t" r="r" b="b"/>
              <a:pathLst>
                <a:path w="2453" h="2452" extrusionOk="0">
                  <a:moveTo>
                    <a:pt x="1227" y="0"/>
                  </a:moveTo>
                  <a:cubicBezTo>
                    <a:pt x="1927" y="0"/>
                    <a:pt x="2452" y="584"/>
                    <a:pt x="2452" y="1226"/>
                  </a:cubicBezTo>
                  <a:cubicBezTo>
                    <a:pt x="2452" y="1868"/>
                    <a:pt x="1869" y="2452"/>
                    <a:pt x="1227" y="2452"/>
                  </a:cubicBezTo>
                  <a:cubicBezTo>
                    <a:pt x="526" y="2452"/>
                    <a:pt x="1" y="1868"/>
                    <a:pt x="1" y="1168"/>
                  </a:cubicBezTo>
                  <a:cubicBezTo>
                    <a:pt x="1" y="525"/>
                    <a:pt x="585" y="0"/>
                    <a:pt x="12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6" name="Google Shape;12106;p25"/>
            <p:cNvSpPr/>
            <p:nvPr/>
          </p:nvSpPr>
          <p:spPr>
            <a:xfrm>
              <a:off x="3634875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1226" y="2510"/>
                  </a:moveTo>
                  <a:cubicBezTo>
                    <a:pt x="526" y="2510"/>
                    <a:pt x="1" y="1926"/>
                    <a:pt x="1" y="1226"/>
                  </a:cubicBezTo>
                  <a:cubicBezTo>
                    <a:pt x="59" y="525"/>
                    <a:pt x="584" y="0"/>
                    <a:pt x="1226" y="0"/>
                  </a:cubicBezTo>
                  <a:cubicBezTo>
                    <a:pt x="1927" y="0"/>
                    <a:pt x="2510" y="584"/>
                    <a:pt x="2452" y="1284"/>
                  </a:cubicBezTo>
                  <a:cubicBezTo>
                    <a:pt x="2452" y="1985"/>
                    <a:pt x="1927" y="2510"/>
                    <a:pt x="1226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7" name="Google Shape;12107;p25"/>
            <p:cNvSpPr/>
            <p:nvPr/>
          </p:nvSpPr>
          <p:spPr>
            <a:xfrm>
              <a:off x="6333050" y="2692600"/>
              <a:ext cx="62775" cy="62775"/>
            </a:xfrm>
            <a:custGeom>
              <a:avLst/>
              <a:gdLst/>
              <a:ahLst/>
              <a:cxnLst/>
              <a:rect l="l" t="t" r="r" b="b"/>
              <a:pathLst>
                <a:path w="2511" h="2511" extrusionOk="0">
                  <a:moveTo>
                    <a:pt x="2510" y="1284"/>
                  </a:moveTo>
                  <a:cubicBezTo>
                    <a:pt x="2510" y="1985"/>
                    <a:pt x="1927" y="2510"/>
                    <a:pt x="1226" y="2510"/>
                  </a:cubicBezTo>
                  <a:cubicBezTo>
                    <a:pt x="526" y="2510"/>
                    <a:pt x="1" y="1985"/>
                    <a:pt x="1" y="1284"/>
                  </a:cubicBezTo>
                  <a:cubicBezTo>
                    <a:pt x="1" y="584"/>
                    <a:pt x="584" y="0"/>
                    <a:pt x="1285" y="59"/>
                  </a:cubicBezTo>
                  <a:cubicBezTo>
                    <a:pt x="1985" y="59"/>
                    <a:pt x="2510" y="584"/>
                    <a:pt x="2510" y="128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8" name="Google Shape;12108;p25"/>
            <p:cNvSpPr/>
            <p:nvPr/>
          </p:nvSpPr>
          <p:spPr>
            <a:xfrm>
              <a:off x="3881500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510" y="1926"/>
                    <a:pt x="1985" y="2452"/>
                    <a:pt x="1284" y="2452"/>
                  </a:cubicBezTo>
                  <a:cubicBezTo>
                    <a:pt x="584" y="2510"/>
                    <a:pt x="0" y="1985"/>
                    <a:pt x="0" y="1226"/>
                  </a:cubicBezTo>
                  <a:cubicBezTo>
                    <a:pt x="0" y="525"/>
                    <a:pt x="584" y="0"/>
                    <a:pt x="1284" y="0"/>
                  </a:cubicBezTo>
                  <a:cubicBezTo>
                    <a:pt x="1985" y="0"/>
                    <a:pt x="2510" y="525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9" name="Google Shape;12109;p25"/>
            <p:cNvSpPr/>
            <p:nvPr/>
          </p:nvSpPr>
          <p:spPr>
            <a:xfrm>
              <a:off x="6333050" y="2447425"/>
              <a:ext cx="61325" cy="59875"/>
            </a:xfrm>
            <a:custGeom>
              <a:avLst/>
              <a:gdLst/>
              <a:ahLst/>
              <a:cxnLst/>
              <a:rect l="l" t="t" r="r" b="b"/>
              <a:pathLst>
                <a:path w="2453" h="2395" extrusionOk="0">
                  <a:moveTo>
                    <a:pt x="2452" y="1168"/>
                  </a:moveTo>
                  <a:cubicBezTo>
                    <a:pt x="2452" y="1810"/>
                    <a:pt x="1868" y="2394"/>
                    <a:pt x="1226" y="2394"/>
                  </a:cubicBezTo>
                  <a:cubicBezTo>
                    <a:pt x="643" y="2394"/>
                    <a:pt x="59" y="1869"/>
                    <a:pt x="59" y="1227"/>
                  </a:cubicBezTo>
                  <a:cubicBezTo>
                    <a:pt x="1" y="585"/>
                    <a:pt x="584" y="1"/>
                    <a:pt x="1226" y="1"/>
                  </a:cubicBezTo>
                  <a:cubicBezTo>
                    <a:pt x="1868" y="1"/>
                    <a:pt x="2452" y="585"/>
                    <a:pt x="2452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0" name="Google Shape;12110;p25"/>
            <p:cNvSpPr/>
            <p:nvPr/>
          </p:nvSpPr>
          <p:spPr>
            <a:xfrm>
              <a:off x="6086425" y="3919825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227" y="1"/>
                  </a:moveTo>
                  <a:cubicBezTo>
                    <a:pt x="1869" y="1"/>
                    <a:pt x="2453" y="584"/>
                    <a:pt x="2453" y="1226"/>
                  </a:cubicBezTo>
                  <a:cubicBezTo>
                    <a:pt x="2453" y="1869"/>
                    <a:pt x="1869" y="2394"/>
                    <a:pt x="1285" y="2452"/>
                  </a:cubicBezTo>
                  <a:cubicBezTo>
                    <a:pt x="585" y="2452"/>
                    <a:pt x="1" y="1869"/>
                    <a:pt x="59" y="1168"/>
                  </a:cubicBezTo>
                  <a:cubicBezTo>
                    <a:pt x="59" y="584"/>
                    <a:pt x="585" y="1"/>
                    <a:pt x="1227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1" name="Google Shape;12111;p25"/>
            <p:cNvSpPr/>
            <p:nvPr/>
          </p:nvSpPr>
          <p:spPr>
            <a:xfrm>
              <a:off x="2657175" y="486175"/>
              <a:ext cx="59850" cy="59875"/>
            </a:xfrm>
            <a:custGeom>
              <a:avLst/>
              <a:gdLst/>
              <a:ahLst/>
              <a:cxnLst/>
              <a:rect l="l" t="t" r="r" b="b"/>
              <a:pathLst>
                <a:path w="2394" h="2395" extrusionOk="0">
                  <a:moveTo>
                    <a:pt x="2394" y="1168"/>
                  </a:moveTo>
                  <a:cubicBezTo>
                    <a:pt x="2394" y="1752"/>
                    <a:pt x="1868" y="2336"/>
                    <a:pt x="1226" y="2394"/>
                  </a:cubicBezTo>
                  <a:cubicBezTo>
                    <a:pt x="584" y="2394"/>
                    <a:pt x="0" y="1810"/>
                    <a:pt x="0" y="1168"/>
                  </a:cubicBezTo>
                  <a:cubicBezTo>
                    <a:pt x="0" y="526"/>
                    <a:pt x="584" y="1"/>
                    <a:pt x="1168" y="1"/>
                  </a:cubicBezTo>
                  <a:cubicBezTo>
                    <a:pt x="1810" y="1"/>
                    <a:pt x="2394" y="526"/>
                    <a:pt x="2394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2" name="Google Shape;12112;p25"/>
            <p:cNvSpPr/>
            <p:nvPr/>
          </p:nvSpPr>
          <p:spPr>
            <a:xfrm>
              <a:off x="4126650" y="239575"/>
              <a:ext cx="58400" cy="59850"/>
            </a:xfrm>
            <a:custGeom>
              <a:avLst/>
              <a:gdLst/>
              <a:ahLst/>
              <a:cxnLst/>
              <a:rect l="l" t="t" r="r" b="b"/>
              <a:pathLst>
                <a:path w="2336" h="2394" extrusionOk="0">
                  <a:moveTo>
                    <a:pt x="1168" y="2335"/>
                  </a:moveTo>
                  <a:cubicBezTo>
                    <a:pt x="526" y="2394"/>
                    <a:pt x="0" y="1810"/>
                    <a:pt x="0" y="1226"/>
                  </a:cubicBezTo>
                  <a:cubicBezTo>
                    <a:pt x="0" y="584"/>
                    <a:pt x="526" y="0"/>
                    <a:pt x="1168" y="0"/>
                  </a:cubicBezTo>
                  <a:cubicBezTo>
                    <a:pt x="1752" y="0"/>
                    <a:pt x="2335" y="526"/>
                    <a:pt x="2335" y="1168"/>
                  </a:cubicBezTo>
                  <a:cubicBezTo>
                    <a:pt x="2335" y="1810"/>
                    <a:pt x="1810" y="2335"/>
                    <a:pt x="1168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3" name="Google Shape;12113;p25"/>
            <p:cNvSpPr/>
            <p:nvPr/>
          </p:nvSpPr>
          <p:spPr>
            <a:xfrm>
              <a:off x="5845650" y="1223125"/>
              <a:ext cx="56950" cy="58375"/>
            </a:xfrm>
            <a:custGeom>
              <a:avLst/>
              <a:gdLst/>
              <a:ahLst/>
              <a:cxnLst/>
              <a:rect l="l" t="t" r="r" b="b"/>
              <a:pathLst>
                <a:path w="2278" h="2335" extrusionOk="0">
                  <a:moveTo>
                    <a:pt x="2277" y="1167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335"/>
                    <a:pt x="1" y="1810"/>
                    <a:pt x="1" y="1109"/>
                  </a:cubicBezTo>
                  <a:cubicBezTo>
                    <a:pt x="59" y="467"/>
                    <a:pt x="526" y="0"/>
                    <a:pt x="1168" y="0"/>
                  </a:cubicBezTo>
                  <a:cubicBezTo>
                    <a:pt x="1810" y="0"/>
                    <a:pt x="2277" y="525"/>
                    <a:pt x="2277" y="116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4" name="Google Shape;12114;p25"/>
            <p:cNvSpPr/>
            <p:nvPr/>
          </p:nvSpPr>
          <p:spPr>
            <a:xfrm>
              <a:off x="3394100" y="241025"/>
              <a:ext cx="58400" cy="56950"/>
            </a:xfrm>
            <a:custGeom>
              <a:avLst/>
              <a:gdLst/>
              <a:ahLst/>
              <a:cxnLst/>
              <a:rect l="l" t="t" r="r" b="b"/>
              <a:pathLst>
                <a:path w="2336" h="2278" extrusionOk="0">
                  <a:moveTo>
                    <a:pt x="2277" y="1168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277"/>
                    <a:pt x="0" y="1752"/>
                    <a:pt x="59" y="1051"/>
                  </a:cubicBezTo>
                  <a:cubicBezTo>
                    <a:pt x="59" y="409"/>
                    <a:pt x="584" y="1"/>
                    <a:pt x="1226" y="1"/>
                  </a:cubicBezTo>
                  <a:cubicBezTo>
                    <a:pt x="1868" y="1"/>
                    <a:pt x="2335" y="526"/>
                    <a:pt x="2277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5" name="Google Shape;12115;p25"/>
            <p:cNvSpPr/>
            <p:nvPr/>
          </p:nvSpPr>
          <p:spPr>
            <a:xfrm>
              <a:off x="6335975" y="3185825"/>
              <a:ext cx="56925" cy="56925"/>
            </a:xfrm>
            <a:custGeom>
              <a:avLst/>
              <a:gdLst/>
              <a:ahLst/>
              <a:cxnLst/>
              <a:rect l="l" t="t" r="r" b="b"/>
              <a:pathLst>
                <a:path w="2277" h="2277" extrusionOk="0">
                  <a:moveTo>
                    <a:pt x="1168" y="2277"/>
                  </a:moveTo>
                  <a:cubicBezTo>
                    <a:pt x="526" y="2277"/>
                    <a:pt x="0" y="1810"/>
                    <a:pt x="0" y="1168"/>
                  </a:cubicBezTo>
                  <a:cubicBezTo>
                    <a:pt x="0" y="467"/>
                    <a:pt x="467" y="0"/>
                    <a:pt x="1168" y="0"/>
                  </a:cubicBezTo>
                  <a:cubicBezTo>
                    <a:pt x="1810" y="0"/>
                    <a:pt x="2277" y="526"/>
                    <a:pt x="2277" y="1109"/>
                  </a:cubicBezTo>
                  <a:cubicBezTo>
                    <a:pt x="2277" y="1751"/>
                    <a:pt x="1751" y="2277"/>
                    <a:pt x="1168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6" name="Google Shape;12116;p25"/>
            <p:cNvSpPr/>
            <p:nvPr/>
          </p:nvSpPr>
          <p:spPr>
            <a:xfrm>
              <a:off x="5356800" y="731350"/>
              <a:ext cx="56950" cy="55475"/>
            </a:xfrm>
            <a:custGeom>
              <a:avLst/>
              <a:gdLst/>
              <a:ahLst/>
              <a:cxnLst/>
              <a:rect l="l" t="t" r="r" b="b"/>
              <a:pathLst>
                <a:path w="2278" h="2219" extrusionOk="0">
                  <a:moveTo>
                    <a:pt x="1168" y="2218"/>
                  </a:moveTo>
                  <a:cubicBezTo>
                    <a:pt x="526" y="2218"/>
                    <a:pt x="59" y="1810"/>
                    <a:pt x="1" y="1168"/>
                  </a:cubicBezTo>
                  <a:cubicBezTo>
                    <a:pt x="1" y="467"/>
                    <a:pt x="468" y="0"/>
                    <a:pt x="1110" y="0"/>
                  </a:cubicBezTo>
                  <a:cubicBezTo>
                    <a:pt x="1752" y="0"/>
                    <a:pt x="2277" y="467"/>
                    <a:pt x="2277" y="1051"/>
                  </a:cubicBezTo>
                  <a:cubicBezTo>
                    <a:pt x="2277" y="1693"/>
                    <a:pt x="1810" y="2218"/>
                    <a:pt x="1168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7" name="Google Shape;12117;p25"/>
            <p:cNvSpPr/>
            <p:nvPr/>
          </p:nvSpPr>
          <p:spPr>
            <a:xfrm>
              <a:off x="1924625" y="979425"/>
              <a:ext cx="52550" cy="52550"/>
            </a:xfrm>
            <a:custGeom>
              <a:avLst/>
              <a:gdLst/>
              <a:ahLst/>
              <a:cxnLst/>
              <a:rect l="l" t="t" r="r" b="b"/>
              <a:pathLst>
                <a:path w="2102" h="2102" extrusionOk="0">
                  <a:moveTo>
                    <a:pt x="2102" y="1051"/>
                  </a:moveTo>
                  <a:cubicBezTo>
                    <a:pt x="2102" y="1576"/>
                    <a:pt x="1635" y="2043"/>
                    <a:pt x="1051" y="2102"/>
                  </a:cubicBezTo>
                  <a:cubicBezTo>
                    <a:pt x="526" y="2102"/>
                    <a:pt x="0" y="1576"/>
                    <a:pt x="0" y="993"/>
                  </a:cubicBezTo>
                  <a:cubicBezTo>
                    <a:pt x="0" y="467"/>
                    <a:pt x="526" y="0"/>
                    <a:pt x="1051" y="0"/>
                  </a:cubicBezTo>
                  <a:cubicBezTo>
                    <a:pt x="1576" y="0"/>
                    <a:pt x="2102" y="467"/>
                    <a:pt x="2102" y="10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8" name="Google Shape;12118;p25"/>
            <p:cNvSpPr/>
            <p:nvPr/>
          </p:nvSpPr>
          <p:spPr>
            <a:xfrm>
              <a:off x="6337425" y="22052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1051" y="0"/>
                  </a:moveTo>
                  <a:cubicBezTo>
                    <a:pt x="1577" y="0"/>
                    <a:pt x="2102" y="467"/>
                    <a:pt x="2102" y="993"/>
                  </a:cubicBezTo>
                  <a:cubicBezTo>
                    <a:pt x="2160" y="1576"/>
                    <a:pt x="1635" y="2102"/>
                    <a:pt x="1051" y="2102"/>
                  </a:cubicBezTo>
                  <a:cubicBezTo>
                    <a:pt x="526" y="2043"/>
                    <a:pt x="1" y="1576"/>
                    <a:pt x="1" y="1051"/>
                  </a:cubicBezTo>
                  <a:cubicBezTo>
                    <a:pt x="1" y="467"/>
                    <a:pt x="526" y="0"/>
                    <a:pt x="105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9" name="Google Shape;12119;p25"/>
            <p:cNvSpPr/>
            <p:nvPr/>
          </p:nvSpPr>
          <p:spPr>
            <a:xfrm>
              <a:off x="1431400" y="171487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2101" y="1052"/>
                  </a:moveTo>
                  <a:cubicBezTo>
                    <a:pt x="2101" y="1635"/>
                    <a:pt x="1635" y="2102"/>
                    <a:pt x="1051" y="2102"/>
                  </a:cubicBezTo>
                  <a:cubicBezTo>
                    <a:pt x="467" y="2102"/>
                    <a:pt x="0" y="1577"/>
                    <a:pt x="0" y="1052"/>
                  </a:cubicBezTo>
                  <a:cubicBezTo>
                    <a:pt x="0" y="468"/>
                    <a:pt x="525" y="1"/>
                    <a:pt x="1051" y="1"/>
                  </a:cubicBezTo>
                  <a:cubicBezTo>
                    <a:pt x="1576" y="59"/>
                    <a:pt x="2101" y="526"/>
                    <a:pt x="2101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0" name="Google Shape;12120;p25"/>
            <p:cNvSpPr/>
            <p:nvPr/>
          </p:nvSpPr>
          <p:spPr>
            <a:xfrm>
              <a:off x="5601950" y="4661125"/>
              <a:ext cx="52575" cy="52575"/>
            </a:xfrm>
            <a:custGeom>
              <a:avLst/>
              <a:gdLst/>
              <a:ahLst/>
              <a:cxnLst/>
              <a:rect l="l" t="t" r="r" b="b"/>
              <a:pathLst>
                <a:path w="2103" h="2103" extrusionOk="0">
                  <a:moveTo>
                    <a:pt x="2102" y="993"/>
                  </a:moveTo>
                  <a:cubicBezTo>
                    <a:pt x="2102" y="1519"/>
                    <a:pt x="1635" y="2044"/>
                    <a:pt x="1052" y="2044"/>
                  </a:cubicBezTo>
                  <a:cubicBezTo>
                    <a:pt x="526" y="2102"/>
                    <a:pt x="1" y="1577"/>
                    <a:pt x="1" y="993"/>
                  </a:cubicBezTo>
                  <a:cubicBezTo>
                    <a:pt x="1" y="468"/>
                    <a:pt x="468" y="1"/>
                    <a:pt x="1052" y="1"/>
                  </a:cubicBezTo>
                  <a:cubicBezTo>
                    <a:pt x="1577" y="1"/>
                    <a:pt x="2044" y="468"/>
                    <a:pt x="2102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1" name="Google Shape;12121;p25"/>
            <p:cNvSpPr/>
            <p:nvPr/>
          </p:nvSpPr>
          <p:spPr>
            <a:xfrm>
              <a:off x="4865025" y="51500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2102" y="992"/>
                  </a:moveTo>
                  <a:cubicBezTo>
                    <a:pt x="2161" y="1518"/>
                    <a:pt x="1694" y="2043"/>
                    <a:pt x="1110" y="2101"/>
                  </a:cubicBezTo>
                  <a:cubicBezTo>
                    <a:pt x="526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2" y="0"/>
                  </a:cubicBezTo>
                  <a:cubicBezTo>
                    <a:pt x="1577" y="0"/>
                    <a:pt x="2102" y="467"/>
                    <a:pt x="2102" y="99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2" name="Google Shape;12122;p25"/>
            <p:cNvSpPr/>
            <p:nvPr/>
          </p:nvSpPr>
          <p:spPr>
            <a:xfrm>
              <a:off x="4376175" y="242500"/>
              <a:ext cx="52575" cy="52550"/>
            </a:xfrm>
            <a:custGeom>
              <a:avLst/>
              <a:gdLst/>
              <a:ahLst/>
              <a:cxnLst/>
              <a:rect l="l" t="t" r="r" b="b"/>
              <a:pathLst>
                <a:path w="2103" h="2102" extrusionOk="0">
                  <a:moveTo>
                    <a:pt x="2102" y="1109"/>
                  </a:moveTo>
                  <a:cubicBezTo>
                    <a:pt x="2044" y="1634"/>
                    <a:pt x="1577" y="2101"/>
                    <a:pt x="1051" y="2101"/>
                  </a:cubicBezTo>
                  <a:cubicBezTo>
                    <a:pt x="468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1" y="58"/>
                  </a:cubicBezTo>
                  <a:cubicBezTo>
                    <a:pt x="1635" y="58"/>
                    <a:pt x="2102" y="525"/>
                    <a:pt x="2102" y="110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3" name="Google Shape;12123;p25"/>
            <p:cNvSpPr/>
            <p:nvPr/>
          </p:nvSpPr>
          <p:spPr>
            <a:xfrm>
              <a:off x="1190625" y="2942125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8"/>
                    <a:pt x="1518" y="1985"/>
                    <a:pt x="992" y="1985"/>
                  </a:cubicBezTo>
                  <a:cubicBezTo>
                    <a:pt x="409" y="1985"/>
                    <a:pt x="0" y="1576"/>
                    <a:pt x="0" y="993"/>
                  </a:cubicBezTo>
                  <a:cubicBezTo>
                    <a:pt x="0" y="409"/>
                    <a:pt x="350" y="117"/>
                    <a:pt x="876" y="59"/>
                  </a:cubicBezTo>
                  <a:cubicBezTo>
                    <a:pt x="1459" y="0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4" name="Google Shape;12124;p25"/>
            <p:cNvSpPr/>
            <p:nvPr/>
          </p:nvSpPr>
          <p:spPr>
            <a:xfrm>
              <a:off x="2169775" y="734250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1927" y="935"/>
                  </a:moveTo>
                  <a:cubicBezTo>
                    <a:pt x="1868" y="1577"/>
                    <a:pt x="1577" y="1927"/>
                    <a:pt x="935" y="1927"/>
                  </a:cubicBezTo>
                  <a:cubicBezTo>
                    <a:pt x="351" y="1927"/>
                    <a:pt x="1" y="1577"/>
                    <a:pt x="1" y="935"/>
                  </a:cubicBezTo>
                  <a:cubicBezTo>
                    <a:pt x="59" y="410"/>
                    <a:pt x="351" y="59"/>
                    <a:pt x="935" y="59"/>
                  </a:cubicBezTo>
                  <a:cubicBezTo>
                    <a:pt x="1577" y="1"/>
                    <a:pt x="1810" y="410"/>
                    <a:pt x="1927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5" name="Google Shape;12125;p25"/>
            <p:cNvSpPr/>
            <p:nvPr/>
          </p:nvSpPr>
          <p:spPr>
            <a:xfrm>
              <a:off x="1190625" y="2695500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9"/>
                    <a:pt x="1518" y="1927"/>
                    <a:pt x="992" y="1985"/>
                  </a:cubicBezTo>
                  <a:cubicBezTo>
                    <a:pt x="409" y="1985"/>
                    <a:pt x="0" y="1577"/>
                    <a:pt x="0" y="993"/>
                  </a:cubicBezTo>
                  <a:cubicBezTo>
                    <a:pt x="0" y="409"/>
                    <a:pt x="350" y="118"/>
                    <a:pt x="876" y="59"/>
                  </a:cubicBezTo>
                  <a:cubicBezTo>
                    <a:pt x="1459" y="1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6" name="Google Shape;12126;p25"/>
            <p:cNvSpPr/>
            <p:nvPr/>
          </p:nvSpPr>
          <p:spPr>
            <a:xfrm>
              <a:off x="6340350" y="3432425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934" y="1927"/>
                  </a:moveTo>
                  <a:cubicBezTo>
                    <a:pt x="409" y="1927"/>
                    <a:pt x="0" y="1519"/>
                    <a:pt x="0" y="935"/>
                  </a:cubicBezTo>
                  <a:cubicBezTo>
                    <a:pt x="0" y="410"/>
                    <a:pt x="467" y="1"/>
                    <a:pt x="993" y="1"/>
                  </a:cubicBezTo>
                  <a:cubicBezTo>
                    <a:pt x="1576" y="59"/>
                    <a:pt x="1868" y="410"/>
                    <a:pt x="1927" y="935"/>
                  </a:cubicBezTo>
                  <a:cubicBezTo>
                    <a:pt x="1927" y="1519"/>
                    <a:pt x="1518" y="1927"/>
                    <a:pt x="934" y="19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7" name="Google Shape;12127;p25"/>
            <p:cNvSpPr/>
            <p:nvPr/>
          </p:nvSpPr>
          <p:spPr>
            <a:xfrm>
              <a:off x="3151850" y="245400"/>
              <a:ext cx="48200" cy="46725"/>
            </a:xfrm>
            <a:custGeom>
              <a:avLst/>
              <a:gdLst/>
              <a:ahLst/>
              <a:cxnLst/>
              <a:rect l="l" t="t" r="r" b="b"/>
              <a:pathLst>
                <a:path w="1928" h="1869" extrusionOk="0">
                  <a:moveTo>
                    <a:pt x="1927" y="993"/>
                  </a:moveTo>
                  <a:cubicBezTo>
                    <a:pt x="1869" y="1518"/>
                    <a:pt x="1577" y="1869"/>
                    <a:pt x="993" y="1869"/>
                  </a:cubicBezTo>
                  <a:cubicBezTo>
                    <a:pt x="410" y="1869"/>
                    <a:pt x="1" y="1402"/>
                    <a:pt x="59" y="876"/>
                  </a:cubicBezTo>
                  <a:cubicBezTo>
                    <a:pt x="118" y="293"/>
                    <a:pt x="468" y="1"/>
                    <a:pt x="1052" y="1"/>
                  </a:cubicBezTo>
                  <a:cubicBezTo>
                    <a:pt x="1635" y="59"/>
                    <a:pt x="1869" y="409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8" name="Google Shape;12128;p25"/>
            <p:cNvSpPr/>
            <p:nvPr/>
          </p:nvSpPr>
          <p:spPr>
            <a:xfrm>
              <a:off x="5850025" y="4415975"/>
              <a:ext cx="48200" cy="48175"/>
            </a:xfrm>
            <a:custGeom>
              <a:avLst/>
              <a:gdLst/>
              <a:ahLst/>
              <a:cxnLst/>
              <a:rect l="l" t="t" r="r" b="b"/>
              <a:pathLst>
                <a:path w="1928" h="1927" extrusionOk="0">
                  <a:moveTo>
                    <a:pt x="935" y="1"/>
                  </a:moveTo>
                  <a:cubicBezTo>
                    <a:pt x="1519" y="1"/>
                    <a:pt x="1927" y="409"/>
                    <a:pt x="1927" y="935"/>
                  </a:cubicBezTo>
                  <a:cubicBezTo>
                    <a:pt x="1927" y="1518"/>
                    <a:pt x="1519" y="1927"/>
                    <a:pt x="993" y="1927"/>
                  </a:cubicBezTo>
                  <a:cubicBezTo>
                    <a:pt x="410" y="1869"/>
                    <a:pt x="59" y="1577"/>
                    <a:pt x="59" y="993"/>
                  </a:cubicBezTo>
                  <a:cubicBezTo>
                    <a:pt x="1" y="468"/>
                    <a:pt x="410" y="1"/>
                    <a:pt x="9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9" name="Google Shape;12129;p25"/>
            <p:cNvSpPr/>
            <p:nvPr/>
          </p:nvSpPr>
          <p:spPr>
            <a:xfrm>
              <a:off x="3640725" y="5393675"/>
              <a:ext cx="49625" cy="49650"/>
            </a:xfrm>
            <a:custGeom>
              <a:avLst/>
              <a:gdLst/>
              <a:ahLst/>
              <a:cxnLst/>
              <a:rect l="l" t="t" r="r" b="b"/>
              <a:pathLst>
                <a:path w="1985" h="1986" extrusionOk="0">
                  <a:moveTo>
                    <a:pt x="934" y="1985"/>
                  </a:moveTo>
                  <a:cubicBezTo>
                    <a:pt x="409" y="1927"/>
                    <a:pt x="0" y="1460"/>
                    <a:pt x="58" y="935"/>
                  </a:cubicBezTo>
                  <a:cubicBezTo>
                    <a:pt x="117" y="351"/>
                    <a:pt x="584" y="1"/>
                    <a:pt x="1109" y="59"/>
                  </a:cubicBezTo>
                  <a:cubicBezTo>
                    <a:pt x="1693" y="118"/>
                    <a:pt x="1985" y="468"/>
                    <a:pt x="1985" y="1052"/>
                  </a:cubicBezTo>
                  <a:cubicBezTo>
                    <a:pt x="1985" y="1577"/>
                    <a:pt x="1518" y="1985"/>
                    <a:pt x="934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0" name="Google Shape;12130;p25"/>
            <p:cNvSpPr/>
            <p:nvPr/>
          </p:nvSpPr>
          <p:spPr>
            <a:xfrm>
              <a:off x="3884400" y="5393675"/>
              <a:ext cx="48200" cy="49650"/>
            </a:xfrm>
            <a:custGeom>
              <a:avLst/>
              <a:gdLst/>
              <a:ahLst/>
              <a:cxnLst/>
              <a:rect l="l" t="t" r="r" b="b"/>
              <a:pathLst>
                <a:path w="1928" h="1986" extrusionOk="0">
                  <a:moveTo>
                    <a:pt x="1927" y="993"/>
                  </a:moveTo>
                  <a:cubicBezTo>
                    <a:pt x="1927" y="1577"/>
                    <a:pt x="1519" y="1985"/>
                    <a:pt x="993" y="1985"/>
                  </a:cubicBezTo>
                  <a:cubicBezTo>
                    <a:pt x="409" y="1985"/>
                    <a:pt x="1" y="1519"/>
                    <a:pt x="1" y="993"/>
                  </a:cubicBezTo>
                  <a:cubicBezTo>
                    <a:pt x="59" y="409"/>
                    <a:pt x="409" y="59"/>
                    <a:pt x="935" y="59"/>
                  </a:cubicBezTo>
                  <a:cubicBezTo>
                    <a:pt x="1519" y="1"/>
                    <a:pt x="1927" y="468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1" name="Google Shape;12131;p25"/>
            <p:cNvSpPr/>
            <p:nvPr/>
          </p:nvSpPr>
          <p:spPr>
            <a:xfrm>
              <a:off x="1190625" y="2454725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1868" y="935"/>
                  </a:moveTo>
                  <a:cubicBezTo>
                    <a:pt x="1809" y="1518"/>
                    <a:pt x="1459" y="1869"/>
                    <a:pt x="934" y="1810"/>
                  </a:cubicBezTo>
                  <a:cubicBezTo>
                    <a:pt x="350" y="1810"/>
                    <a:pt x="0" y="1402"/>
                    <a:pt x="58" y="876"/>
                  </a:cubicBezTo>
                  <a:cubicBezTo>
                    <a:pt x="117" y="351"/>
                    <a:pt x="467" y="1"/>
                    <a:pt x="992" y="1"/>
                  </a:cubicBezTo>
                  <a:cubicBezTo>
                    <a:pt x="1518" y="1"/>
                    <a:pt x="1809" y="409"/>
                    <a:pt x="1868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2" name="Google Shape;12132;p25"/>
            <p:cNvSpPr/>
            <p:nvPr/>
          </p:nvSpPr>
          <p:spPr>
            <a:xfrm>
              <a:off x="1434300" y="39227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460" y="117"/>
                    <a:pt x="1869" y="409"/>
                    <a:pt x="1810" y="993"/>
                  </a:cubicBezTo>
                  <a:cubicBezTo>
                    <a:pt x="1810" y="1518"/>
                    <a:pt x="1460" y="1868"/>
                    <a:pt x="876" y="1868"/>
                  </a:cubicBezTo>
                  <a:cubicBezTo>
                    <a:pt x="351" y="1810"/>
                    <a:pt x="1" y="1460"/>
                    <a:pt x="1" y="934"/>
                  </a:cubicBezTo>
                  <a:cubicBezTo>
                    <a:pt x="1" y="351"/>
                    <a:pt x="351" y="117"/>
                    <a:pt x="9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3" name="Google Shape;12133;p25"/>
            <p:cNvSpPr/>
            <p:nvPr/>
          </p:nvSpPr>
          <p:spPr>
            <a:xfrm>
              <a:off x="1680925" y="122457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934"/>
                  </a:moveTo>
                  <a:cubicBezTo>
                    <a:pt x="1810" y="1460"/>
                    <a:pt x="1518" y="1868"/>
                    <a:pt x="934" y="1868"/>
                  </a:cubicBezTo>
                  <a:cubicBezTo>
                    <a:pt x="351" y="1868"/>
                    <a:pt x="0" y="1518"/>
                    <a:pt x="0" y="934"/>
                  </a:cubicBezTo>
                  <a:cubicBezTo>
                    <a:pt x="0" y="409"/>
                    <a:pt x="351" y="59"/>
                    <a:pt x="876" y="59"/>
                  </a:cubicBezTo>
                  <a:cubicBezTo>
                    <a:pt x="1460" y="0"/>
                    <a:pt x="1752" y="351"/>
                    <a:pt x="1868" y="93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4" name="Google Shape;12134;p25"/>
            <p:cNvSpPr/>
            <p:nvPr/>
          </p:nvSpPr>
          <p:spPr>
            <a:xfrm>
              <a:off x="5358275" y="4906300"/>
              <a:ext cx="45250" cy="45250"/>
            </a:xfrm>
            <a:custGeom>
              <a:avLst/>
              <a:gdLst/>
              <a:ahLst/>
              <a:cxnLst/>
              <a:rect l="l" t="t" r="r" b="b"/>
              <a:pathLst>
                <a:path w="1810" h="1810" extrusionOk="0">
                  <a:moveTo>
                    <a:pt x="876" y="0"/>
                  </a:moveTo>
                  <a:cubicBezTo>
                    <a:pt x="1459" y="59"/>
                    <a:pt x="1810" y="350"/>
                    <a:pt x="1810" y="876"/>
                  </a:cubicBezTo>
                  <a:cubicBezTo>
                    <a:pt x="1810" y="1459"/>
                    <a:pt x="1518" y="1810"/>
                    <a:pt x="934" y="1810"/>
                  </a:cubicBezTo>
                  <a:cubicBezTo>
                    <a:pt x="409" y="1810"/>
                    <a:pt x="58" y="1518"/>
                    <a:pt x="0" y="992"/>
                  </a:cubicBezTo>
                  <a:cubicBezTo>
                    <a:pt x="0" y="409"/>
                    <a:pt x="350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5" name="Google Shape;12135;p25"/>
            <p:cNvSpPr/>
            <p:nvPr/>
          </p:nvSpPr>
          <p:spPr>
            <a:xfrm>
              <a:off x="1192075" y="318582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701"/>
                  </a:moveTo>
                  <a:cubicBezTo>
                    <a:pt x="1751" y="1518"/>
                    <a:pt x="1460" y="1868"/>
                    <a:pt x="876" y="1868"/>
                  </a:cubicBezTo>
                  <a:cubicBezTo>
                    <a:pt x="351" y="1868"/>
                    <a:pt x="0" y="1518"/>
                    <a:pt x="0" y="993"/>
                  </a:cubicBezTo>
                  <a:cubicBezTo>
                    <a:pt x="0" y="409"/>
                    <a:pt x="351" y="0"/>
                    <a:pt x="934" y="117"/>
                  </a:cubicBezTo>
                  <a:cubicBezTo>
                    <a:pt x="1285" y="175"/>
                    <a:pt x="1576" y="526"/>
                    <a:pt x="1868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6" name="Google Shape;12136;p25"/>
            <p:cNvSpPr/>
            <p:nvPr/>
          </p:nvSpPr>
          <p:spPr>
            <a:xfrm>
              <a:off x="2660100" y="5152900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992" y="1869"/>
                  </a:moveTo>
                  <a:cubicBezTo>
                    <a:pt x="409" y="1810"/>
                    <a:pt x="0" y="1518"/>
                    <a:pt x="0" y="935"/>
                  </a:cubicBezTo>
                  <a:cubicBezTo>
                    <a:pt x="0" y="351"/>
                    <a:pt x="350" y="1"/>
                    <a:pt x="934" y="1"/>
                  </a:cubicBezTo>
                  <a:cubicBezTo>
                    <a:pt x="1459" y="1"/>
                    <a:pt x="1810" y="351"/>
                    <a:pt x="1810" y="876"/>
                  </a:cubicBezTo>
                  <a:cubicBezTo>
                    <a:pt x="1868" y="1460"/>
                    <a:pt x="1518" y="1752"/>
                    <a:pt x="992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7" name="Google Shape;12137;p25"/>
            <p:cNvSpPr/>
            <p:nvPr/>
          </p:nvSpPr>
          <p:spPr>
            <a:xfrm>
              <a:off x="3395550" y="53951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518" y="117"/>
                    <a:pt x="1869" y="350"/>
                    <a:pt x="1869" y="934"/>
                  </a:cubicBezTo>
                  <a:cubicBezTo>
                    <a:pt x="1869" y="1518"/>
                    <a:pt x="1518" y="1868"/>
                    <a:pt x="935" y="1868"/>
                  </a:cubicBezTo>
                  <a:cubicBezTo>
                    <a:pt x="409" y="1868"/>
                    <a:pt x="59" y="1518"/>
                    <a:pt x="59" y="993"/>
                  </a:cubicBezTo>
                  <a:cubicBezTo>
                    <a:pt x="1" y="409"/>
                    <a:pt x="409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8" name="Google Shape;12138;p25"/>
            <p:cNvSpPr/>
            <p:nvPr/>
          </p:nvSpPr>
          <p:spPr>
            <a:xfrm>
              <a:off x="4132475" y="5396600"/>
              <a:ext cx="46725" cy="45275"/>
            </a:xfrm>
            <a:custGeom>
              <a:avLst/>
              <a:gdLst/>
              <a:ahLst/>
              <a:cxnLst/>
              <a:rect l="l" t="t" r="r" b="b"/>
              <a:pathLst>
                <a:path w="1869" h="1811" extrusionOk="0">
                  <a:moveTo>
                    <a:pt x="1869" y="876"/>
                  </a:moveTo>
                  <a:cubicBezTo>
                    <a:pt x="1752" y="1460"/>
                    <a:pt x="1460" y="1810"/>
                    <a:pt x="876" y="1810"/>
                  </a:cubicBezTo>
                  <a:cubicBezTo>
                    <a:pt x="351" y="1752"/>
                    <a:pt x="1" y="1402"/>
                    <a:pt x="1" y="818"/>
                  </a:cubicBezTo>
                  <a:cubicBezTo>
                    <a:pt x="59" y="292"/>
                    <a:pt x="409" y="1"/>
                    <a:pt x="935" y="1"/>
                  </a:cubicBezTo>
                  <a:cubicBezTo>
                    <a:pt x="1519" y="1"/>
                    <a:pt x="1752" y="351"/>
                    <a:pt x="1869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9" name="Google Shape;12139;p25"/>
            <p:cNvSpPr/>
            <p:nvPr/>
          </p:nvSpPr>
          <p:spPr>
            <a:xfrm>
              <a:off x="1926075" y="4661125"/>
              <a:ext cx="45275" cy="43825"/>
            </a:xfrm>
            <a:custGeom>
              <a:avLst/>
              <a:gdLst/>
              <a:ahLst/>
              <a:cxnLst/>
              <a:rect l="l" t="t" r="r" b="b"/>
              <a:pathLst>
                <a:path w="1811" h="1753" extrusionOk="0">
                  <a:moveTo>
                    <a:pt x="1810" y="993"/>
                  </a:moveTo>
                  <a:cubicBezTo>
                    <a:pt x="1518" y="1227"/>
                    <a:pt x="1227" y="1577"/>
                    <a:pt x="876" y="1635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293" y="1"/>
                    <a:pt x="818" y="59"/>
                  </a:cubicBezTo>
                  <a:cubicBezTo>
                    <a:pt x="1168" y="118"/>
                    <a:pt x="1460" y="410"/>
                    <a:pt x="1810" y="643"/>
                  </a:cubicBezTo>
                  <a:cubicBezTo>
                    <a:pt x="1810" y="760"/>
                    <a:pt x="1810" y="876"/>
                    <a:pt x="1810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0" name="Google Shape;12140;p25"/>
            <p:cNvSpPr/>
            <p:nvPr/>
          </p:nvSpPr>
          <p:spPr>
            <a:xfrm>
              <a:off x="5117475" y="493475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2"/>
                  </a:moveTo>
                  <a:cubicBezTo>
                    <a:pt x="1519" y="1285"/>
                    <a:pt x="1227" y="1635"/>
                    <a:pt x="877" y="1694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351" y="1"/>
                    <a:pt x="818" y="59"/>
                  </a:cubicBezTo>
                  <a:cubicBezTo>
                    <a:pt x="1168" y="118"/>
                    <a:pt x="1460" y="468"/>
                    <a:pt x="1810" y="701"/>
                  </a:cubicBezTo>
                  <a:cubicBezTo>
                    <a:pt x="1810" y="818"/>
                    <a:pt x="1810" y="935"/>
                    <a:pt x="1810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1" name="Google Shape;12141;p25"/>
            <p:cNvSpPr/>
            <p:nvPr/>
          </p:nvSpPr>
          <p:spPr>
            <a:xfrm>
              <a:off x="6096650" y="1472650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1"/>
                  </a:moveTo>
                  <a:cubicBezTo>
                    <a:pt x="1460" y="1285"/>
                    <a:pt x="1226" y="1635"/>
                    <a:pt x="876" y="1693"/>
                  </a:cubicBezTo>
                  <a:cubicBezTo>
                    <a:pt x="351" y="1752"/>
                    <a:pt x="1" y="1401"/>
                    <a:pt x="1" y="876"/>
                  </a:cubicBezTo>
                  <a:cubicBezTo>
                    <a:pt x="1" y="351"/>
                    <a:pt x="351" y="0"/>
                    <a:pt x="818" y="59"/>
                  </a:cubicBezTo>
                  <a:cubicBezTo>
                    <a:pt x="1168" y="117"/>
                    <a:pt x="1460" y="467"/>
                    <a:pt x="1810" y="701"/>
                  </a:cubicBezTo>
                  <a:lnTo>
                    <a:pt x="1810" y="105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2" name="Google Shape;12142;p25"/>
            <p:cNvSpPr/>
            <p:nvPr/>
          </p:nvSpPr>
          <p:spPr>
            <a:xfrm>
              <a:off x="6098100" y="4173750"/>
              <a:ext cx="37975" cy="42325"/>
            </a:xfrm>
            <a:custGeom>
              <a:avLst/>
              <a:gdLst/>
              <a:ahLst/>
              <a:cxnLst/>
              <a:rect l="l" t="t" r="r" b="b"/>
              <a:pathLst>
                <a:path w="1519" h="1693" extrusionOk="0">
                  <a:moveTo>
                    <a:pt x="643" y="1693"/>
                  </a:moveTo>
                  <a:cubicBezTo>
                    <a:pt x="410" y="1401"/>
                    <a:pt x="1" y="1051"/>
                    <a:pt x="59" y="817"/>
                  </a:cubicBezTo>
                  <a:cubicBezTo>
                    <a:pt x="118" y="526"/>
                    <a:pt x="526" y="117"/>
                    <a:pt x="818" y="59"/>
                  </a:cubicBezTo>
                  <a:cubicBezTo>
                    <a:pt x="993" y="0"/>
                    <a:pt x="1460" y="467"/>
                    <a:pt x="1460" y="759"/>
                  </a:cubicBezTo>
                  <a:cubicBezTo>
                    <a:pt x="1519" y="1051"/>
                    <a:pt x="1168" y="1343"/>
                    <a:pt x="993" y="1635"/>
                  </a:cubicBezTo>
                  <a:cubicBezTo>
                    <a:pt x="876" y="1635"/>
                    <a:pt x="760" y="1635"/>
                    <a:pt x="643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3" name="Google Shape;12143;p25"/>
            <p:cNvSpPr/>
            <p:nvPr/>
          </p:nvSpPr>
          <p:spPr>
            <a:xfrm>
              <a:off x="1196450" y="2212500"/>
              <a:ext cx="40875" cy="37950"/>
            </a:xfrm>
            <a:custGeom>
              <a:avLst/>
              <a:gdLst/>
              <a:ahLst/>
              <a:cxnLst/>
              <a:rect l="l" t="t" r="r" b="b"/>
              <a:pathLst>
                <a:path w="1635" h="1518" extrusionOk="0">
                  <a:moveTo>
                    <a:pt x="1635" y="934"/>
                  </a:moveTo>
                  <a:cubicBezTo>
                    <a:pt x="1285" y="1109"/>
                    <a:pt x="993" y="1518"/>
                    <a:pt x="701" y="1460"/>
                  </a:cubicBezTo>
                  <a:cubicBezTo>
                    <a:pt x="409" y="1401"/>
                    <a:pt x="59" y="993"/>
                    <a:pt x="0" y="701"/>
                  </a:cubicBezTo>
                  <a:cubicBezTo>
                    <a:pt x="0" y="467"/>
                    <a:pt x="467" y="0"/>
                    <a:pt x="701" y="0"/>
                  </a:cubicBezTo>
                  <a:cubicBezTo>
                    <a:pt x="993" y="0"/>
                    <a:pt x="1343" y="350"/>
                    <a:pt x="1635" y="584"/>
                  </a:cubicBezTo>
                  <a:lnTo>
                    <a:pt x="1635" y="934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4" name="Google Shape;12144;p25"/>
            <p:cNvSpPr/>
            <p:nvPr/>
          </p:nvSpPr>
          <p:spPr>
            <a:xfrm>
              <a:off x="6346175" y="1970250"/>
              <a:ext cx="40900" cy="36525"/>
            </a:xfrm>
            <a:custGeom>
              <a:avLst/>
              <a:gdLst/>
              <a:ahLst/>
              <a:cxnLst/>
              <a:rect l="l" t="t" r="r" b="b"/>
              <a:pathLst>
                <a:path w="1636" h="1461" extrusionOk="0">
                  <a:moveTo>
                    <a:pt x="1577" y="935"/>
                  </a:moveTo>
                  <a:cubicBezTo>
                    <a:pt x="1285" y="1110"/>
                    <a:pt x="935" y="1460"/>
                    <a:pt x="701" y="1402"/>
                  </a:cubicBezTo>
                  <a:cubicBezTo>
                    <a:pt x="409" y="1402"/>
                    <a:pt x="59" y="935"/>
                    <a:pt x="1" y="643"/>
                  </a:cubicBezTo>
                  <a:cubicBezTo>
                    <a:pt x="1" y="468"/>
                    <a:pt x="468" y="1"/>
                    <a:pt x="701" y="1"/>
                  </a:cubicBezTo>
                  <a:cubicBezTo>
                    <a:pt x="993" y="1"/>
                    <a:pt x="1285" y="351"/>
                    <a:pt x="1635" y="526"/>
                  </a:cubicBezTo>
                  <a:cubicBezTo>
                    <a:pt x="1635" y="643"/>
                    <a:pt x="1635" y="818"/>
                    <a:pt x="1577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5" name="Google Shape;12145;p25"/>
            <p:cNvSpPr/>
            <p:nvPr/>
          </p:nvSpPr>
          <p:spPr>
            <a:xfrm>
              <a:off x="1685300" y="4417450"/>
              <a:ext cx="37975" cy="40875"/>
            </a:xfrm>
            <a:custGeom>
              <a:avLst/>
              <a:gdLst/>
              <a:ahLst/>
              <a:cxnLst/>
              <a:rect l="l" t="t" r="r" b="b"/>
              <a:pathLst>
                <a:path w="1519" h="1635" extrusionOk="0">
                  <a:moveTo>
                    <a:pt x="935" y="0"/>
                  </a:moveTo>
                  <a:cubicBezTo>
                    <a:pt x="1110" y="292"/>
                    <a:pt x="1518" y="642"/>
                    <a:pt x="1460" y="876"/>
                  </a:cubicBezTo>
                  <a:cubicBezTo>
                    <a:pt x="1401" y="1167"/>
                    <a:pt x="993" y="1576"/>
                    <a:pt x="701" y="1576"/>
                  </a:cubicBezTo>
                  <a:cubicBezTo>
                    <a:pt x="468" y="1634"/>
                    <a:pt x="59" y="1167"/>
                    <a:pt x="1" y="934"/>
                  </a:cubicBezTo>
                  <a:cubicBezTo>
                    <a:pt x="1" y="642"/>
                    <a:pt x="351" y="292"/>
                    <a:pt x="584" y="0"/>
                  </a:cubicBezTo>
                  <a:lnTo>
                    <a:pt x="935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6" name="Google Shape;12146;p25"/>
            <p:cNvSpPr/>
            <p:nvPr/>
          </p:nvSpPr>
          <p:spPr>
            <a:xfrm>
              <a:off x="4630100" y="246875"/>
              <a:ext cx="37950" cy="40875"/>
            </a:xfrm>
            <a:custGeom>
              <a:avLst/>
              <a:gdLst/>
              <a:ahLst/>
              <a:cxnLst/>
              <a:rect l="l" t="t" r="r" b="b"/>
              <a:pathLst>
                <a:path w="1518" h="1635" extrusionOk="0">
                  <a:moveTo>
                    <a:pt x="934" y="0"/>
                  </a:moveTo>
                  <a:cubicBezTo>
                    <a:pt x="1109" y="292"/>
                    <a:pt x="1518" y="642"/>
                    <a:pt x="1459" y="876"/>
                  </a:cubicBezTo>
                  <a:cubicBezTo>
                    <a:pt x="1401" y="1168"/>
                    <a:pt x="993" y="1576"/>
                    <a:pt x="701" y="1576"/>
                  </a:cubicBezTo>
                  <a:cubicBezTo>
                    <a:pt x="526" y="1635"/>
                    <a:pt x="59" y="1168"/>
                    <a:pt x="59" y="934"/>
                  </a:cubicBezTo>
                  <a:cubicBezTo>
                    <a:pt x="0" y="584"/>
                    <a:pt x="350" y="292"/>
                    <a:pt x="584" y="0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7" name="Google Shape;12147;p25"/>
            <p:cNvSpPr/>
            <p:nvPr/>
          </p:nvSpPr>
          <p:spPr>
            <a:xfrm>
              <a:off x="2175625" y="4910675"/>
              <a:ext cx="36500" cy="40875"/>
            </a:xfrm>
            <a:custGeom>
              <a:avLst/>
              <a:gdLst/>
              <a:ahLst/>
              <a:cxnLst/>
              <a:rect l="l" t="t" r="r" b="b"/>
              <a:pathLst>
                <a:path w="1460" h="1635" extrusionOk="0">
                  <a:moveTo>
                    <a:pt x="584" y="1635"/>
                  </a:moveTo>
                  <a:cubicBezTo>
                    <a:pt x="350" y="1343"/>
                    <a:pt x="0" y="1051"/>
                    <a:pt x="0" y="759"/>
                  </a:cubicBezTo>
                  <a:cubicBezTo>
                    <a:pt x="58" y="467"/>
                    <a:pt x="467" y="59"/>
                    <a:pt x="759" y="59"/>
                  </a:cubicBezTo>
                  <a:cubicBezTo>
                    <a:pt x="934" y="0"/>
                    <a:pt x="1401" y="467"/>
                    <a:pt x="1459" y="701"/>
                  </a:cubicBezTo>
                  <a:cubicBezTo>
                    <a:pt x="1459" y="993"/>
                    <a:pt x="1109" y="1343"/>
                    <a:pt x="934" y="1635"/>
                  </a:cubicBezTo>
                  <a:cubicBezTo>
                    <a:pt x="817" y="1635"/>
                    <a:pt x="701" y="1635"/>
                    <a:pt x="584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8" name="Google Shape;12148;p25"/>
            <p:cNvSpPr/>
            <p:nvPr/>
          </p:nvSpPr>
          <p:spPr>
            <a:xfrm>
              <a:off x="4379100" y="5399525"/>
              <a:ext cx="40875" cy="36500"/>
            </a:xfrm>
            <a:custGeom>
              <a:avLst/>
              <a:gdLst/>
              <a:ahLst/>
              <a:cxnLst/>
              <a:rect l="l" t="t" r="r" b="b"/>
              <a:pathLst>
                <a:path w="1635" h="1460" extrusionOk="0">
                  <a:moveTo>
                    <a:pt x="59" y="526"/>
                  </a:moveTo>
                  <a:cubicBezTo>
                    <a:pt x="351" y="351"/>
                    <a:pt x="701" y="0"/>
                    <a:pt x="993" y="59"/>
                  </a:cubicBezTo>
                  <a:cubicBezTo>
                    <a:pt x="1226" y="117"/>
                    <a:pt x="1576" y="526"/>
                    <a:pt x="1635" y="818"/>
                  </a:cubicBezTo>
                  <a:cubicBezTo>
                    <a:pt x="1635" y="1051"/>
                    <a:pt x="1168" y="1460"/>
                    <a:pt x="876" y="1460"/>
                  </a:cubicBezTo>
                  <a:cubicBezTo>
                    <a:pt x="584" y="1460"/>
                    <a:pt x="292" y="1109"/>
                    <a:pt x="0" y="876"/>
                  </a:cubicBezTo>
                  <a:cubicBezTo>
                    <a:pt x="0" y="759"/>
                    <a:pt x="59" y="642"/>
                    <a:pt x="59" y="5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9" name="Google Shape;12149;p25"/>
            <p:cNvSpPr/>
            <p:nvPr/>
          </p:nvSpPr>
          <p:spPr>
            <a:xfrm>
              <a:off x="2422225" y="497850"/>
              <a:ext cx="43800" cy="35050"/>
            </a:xfrm>
            <a:custGeom>
              <a:avLst/>
              <a:gdLst/>
              <a:ahLst/>
              <a:cxnLst/>
              <a:rect l="l" t="t" r="r" b="b"/>
              <a:pathLst>
                <a:path w="1752" h="1402" extrusionOk="0">
                  <a:moveTo>
                    <a:pt x="1752" y="701"/>
                  </a:moveTo>
                  <a:cubicBezTo>
                    <a:pt x="1285" y="1052"/>
                    <a:pt x="993" y="1402"/>
                    <a:pt x="759" y="1402"/>
                  </a:cubicBezTo>
                  <a:cubicBezTo>
                    <a:pt x="468" y="1402"/>
                    <a:pt x="234" y="993"/>
                    <a:pt x="1" y="760"/>
                  </a:cubicBezTo>
                  <a:cubicBezTo>
                    <a:pt x="234" y="468"/>
                    <a:pt x="409" y="59"/>
                    <a:pt x="701" y="59"/>
                  </a:cubicBezTo>
                  <a:cubicBezTo>
                    <a:pt x="935" y="1"/>
                    <a:pt x="1285" y="351"/>
                    <a:pt x="1752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0" name="Google Shape;12150;p25"/>
            <p:cNvSpPr/>
            <p:nvPr/>
          </p:nvSpPr>
          <p:spPr>
            <a:xfrm>
              <a:off x="1203750" y="3439725"/>
              <a:ext cx="27750" cy="36525"/>
            </a:xfrm>
            <a:custGeom>
              <a:avLst/>
              <a:gdLst/>
              <a:ahLst/>
              <a:cxnLst/>
              <a:rect l="l" t="t" r="r" b="b"/>
              <a:pathLst>
                <a:path w="1110" h="1461" extrusionOk="0">
                  <a:moveTo>
                    <a:pt x="351" y="1402"/>
                  </a:moveTo>
                  <a:cubicBezTo>
                    <a:pt x="234" y="1110"/>
                    <a:pt x="59" y="818"/>
                    <a:pt x="0" y="526"/>
                  </a:cubicBezTo>
                  <a:cubicBezTo>
                    <a:pt x="0" y="351"/>
                    <a:pt x="234" y="176"/>
                    <a:pt x="409" y="1"/>
                  </a:cubicBezTo>
                  <a:cubicBezTo>
                    <a:pt x="642" y="234"/>
                    <a:pt x="993" y="409"/>
                    <a:pt x="1051" y="701"/>
                  </a:cubicBezTo>
                  <a:cubicBezTo>
                    <a:pt x="1109" y="876"/>
                    <a:pt x="818" y="1168"/>
                    <a:pt x="642" y="1460"/>
                  </a:cubicBezTo>
                  <a:cubicBezTo>
                    <a:pt x="526" y="1460"/>
                    <a:pt x="467" y="1402"/>
                    <a:pt x="351" y="14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1" name="Google Shape;12151;p25"/>
            <p:cNvSpPr/>
            <p:nvPr/>
          </p:nvSpPr>
          <p:spPr>
            <a:xfrm>
              <a:off x="3159150" y="5402450"/>
              <a:ext cx="42350" cy="27750"/>
            </a:xfrm>
            <a:custGeom>
              <a:avLst/>
              <a:gdLst/>
              <a:ahLst/>
              <a:cxnLst/>
              <a:rect l="l" t="t" r="r" b="b"/>
              <a:pathLst>
                <a:path w="1694" h="1110" extrusionOk="0">
                  <a:moveTo>
                    <a:pt x="1694" y="642"/>
                  </a:moveTo>
                  <a:cubicBezTo>
                    <a:pt x="1285" y="876"/>
                    <a:pt x="1051" y="1109"/>
                    <a:pt x="876" y="1051"/>
                  </a:cubicBezTo>
                  <a:cubicBezTo>
                    <a:pt x="584" y="992"/>
                    <a:pt x="293" y="759"/>
                    <a:pt x="1" y="584"/>
                  </a:cubicBezTo>
                  <a:cubicBezTo>
                    <a:pt x="234" y="409"/>
                    <a:pt x="468" y="0"/>
                    <a:pt x="701" y="0"/>
                  </a:cubicBezTo>
                  <a:cubicBezTo>
                    <a:pt x="935" y="0"/>
                    <a:pt x="1227" y="350"/>
                    <a:pt x="1635" y="64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2" name="Google Shape;12152;p25"/>
            <p:cNvSpPr/>
            <p:nvPr/>
          </p:nvSpPr>
          <p:spPr>
            <a:xfrm>
              <a:off x="2914000" y="258550"/>
              <a:ext cx="36500" cy="26275"/>
            </a:xfrm>
            <a:custGeom>
              <a:avLst/>
              <a:gdLst/>
              <a:ahLst/>
              <a:cxnLst/>
              <a:rect l="l" t="t" r="r" b="b"/>
              <a:pathLst>
                <a:path w="1460" h="1051" extrusionOk="0">
                  <a:moveTo>
                    <a:pt x="1460" y="0"/>
                  </a:moveTo>
                  <a:cubicBezTo>
                    <a:pt x="1285" y="467"/>
                    <a:pt x="1226" y="759"/>
                    <a:pt x="1051" y="934"/>
                  </a:cubicBezTo>
                  <a:cubicBezTo>
                    <a:pt x="876" y="1051"/>
                    <a:pt x="526" y="1051"/>
                    <a:pt x="292" y="992"/>
                  </a:cubicBezTo>
                  <a:cubicBezTo>
                    <a:pt x="176" y="934"/>
                    <a:pt x="117" y="701"/>
                    <a:pt x="1" y="584"/>
                  </a:cubicBezTo>
                  <a:cubicBezTo>
                    <a:pt x="176" y="467"/>
                    <a:pt x="351" y="350"/>
                    <a:pt x="584" y="234"/>
                  </a:cubicBezTo>
                  <a:cubicBezTo>
                    <a:pt x="759" y="175"/>
                    <a:pt x="993" y="117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3" name="Google Shape;12153;p25"/>
            <p:cNvSpPr/>
            <p:nvPr/>
          </p:nvSpPr>
          <p:spPr>
            <a:xfrm>
              <a:off x="6349100" y="3686350"/>
              <a:ext cx="24825" cy="33575"/>
            </a:xfrm>
            <a:custGeom>
              <a:avLst/>
              <a:gdLst/>
              <a:ahLst/>
              <a:cxnLst/>
              <a:rect l="l" t="t" r="r" b="b"/>
              <a:pathLst>
                <a:path w="993" h="1343" extrusionOk="0">
                  <a:moveTo>
                    <a:pt x="993" y="0"/>
                  </a:moveTo>
                  <a:cubicBezTo>
                    <a:pt x="935" y="351"/>
                    <a:pt x="876" y="526"/>
                    <a:pt x="818" y="759"/>
                  </a:cubicBezTo>
                  <a:cubicBezTo>
                    <a:pt x="701" y="934"/>
                    <a:pt x="526" y="1109"/>
                    <a:pt x="409" y="1343"/>
                  </a:cubicBezTo>
                  <a:cubicBezTo>
                    <a:pt x="292" y="1168"/>
                    <a:pt x="1" y="1051"/>
                    <a:pt x="1" y="876"/>
                  </a:cubicBezTo>
                  <a:cubicBezTo>
                    <a:pt x="1" y="584"/>
                    <a:pt x="117" y="292"/>
                    <a:pt x="292" y="117"/>
                  </a:cubicBezTo>
                  <a:cubicBezTo>
                    <a:pt x="409" y="0"/>
                    <a:pt x="643" y="59"/>
                    <a:pt x="9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2154" name="Google Shape;12154;p25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solidFill>
                  <a:schemeClr val="dk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grpSp>
        <p:nvGrpSpPr>
          <p:cNvPr id="12155" name="Google Shape;12155;p25"/>
          <p:cNvGrpSpPr/>
          <p:nvPr/>
        </p:nvGrpSpPr>
        <p:grpSpPr>
          <a:xfrm rot="10800000" flipH="1">
            <a:off x="7776775" y="3234360"/>
            <a:ext cx="1332951" cy="1909136"/>
            <a:chOff x="3130911" y="1235536"/>
            <a:chExt cx="1434514" cy="2054601"/>
          </a:xfrm>
        </p:grpSpPr>
        <p:sp>
          <p:nvSpPr>
            <p:cNvPr id="12156" name="Google Shape;12156;p25"/>
            <p:cNvSpPr/>
            <p:nvPr/>
          </p:nvSpPr>
          <p:spPr>
            <a:xfrm>
              <a:off x="3130911" y="1712601"/>
              <a:ext cx="200132" cy="200127"/>
            </a:xfrm>
            <a:custGeom>
              <a:avLst/>
              <a:gdLst/>
              <a:ahLst/>
              <a:cxnLst/>
              <a:rect l="l" t="t" r="r" b="b"/>
              <a:pathLst>
                <a:path w="38048" h="38047" extrusionOk="0">
                  <a:moveTo>
                    <a:pt x="11630" y="0"/>
                  </a:moveTo>
                  <a:lnTo>
                    <a:pt x="11630" y="11697"/>
                  </a:lnTo>
                  <a:lnTo>
                    <a:pt x="1" y="11697"/>
                  </a:lnTo>
                  <a:lnTo>
                    <a:pt x="1" y="26418"/>
                  </a:lnTo>
                  <a:lnTo>
                    <a:pt x="11630" y="26418"/>
                  </a:lnTo>
                  <a:lnTo>
                    <a:pt x="11630" y="38047"/>
                  </a:lnTo>
                  <a:lnTo>
                    <a:pt x="26351" y="38047"/>
                  </a:lnTo>
                  <a:lnTo>
                    <a:pt x="26351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351" y="11697"/>
                  </a:lnTo>
                  <a:lnTo>
                    <a:pt x="26351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7" name="Google Shape;12157;p25"/>
            <p:cNvSpPr/>
            <p:nvPr/>
          </p:nvSpPr>
          <p:spPr>
            <a:xfrm>
              <a:off x="4265095" y="1552030"/>
              <a:ext cx="183669" cy="183669"/>
            </a:xfrm>
            <a:custGeom>
              <a:avLst/>
              <a:gdLst/>
              <a:ahLst/>
              <a:cxnLst/>
              <a:rect l="l" t="t" r="r" b="b"/>
              <a:pathLst>
                <a:path w="20637" h="20637" extrusionOk="0">
                  <a:moveTo>
                    <a:pt x="6319" y="1"/>
                  </a:moveTo>
                  <a:lnTo>
                    <a:pt x="6319" y="6319"/>
                  </a:lnTo>
                  <a:lnTo>
                    <a:pt x="0" y="6319"/>
                  </a:lnTo>
                  <a:lnTo>
                    <a:pt x="0" y="14251"/>
                  </a:lnTo>
                  <a:lnTo>
                    <a:pt x="6319" y="14251"/>
                  </a:lnTo>
                  <a:lnTo>
                    <a:pt x="6319" y="20637"/>
                  </a:lnTo>
                  <a:lnTo>
                    <a:pt x="14251" y="20637"/>
                  </a:lnTo>
                  <a:lnTo>
                    <a:pt x="14251" y="14251"/>
                  </a:lnTo>
                  <a:lnTo>
                    <a:pt x="20637" y="14251"/>
                  </a:lnTo>
                  <a:lnTo>
                    <a:pt x="20637" y="6319"/>
                  </a:lnTo>
                  <a:lnTo>
                    <a:pt x="14251" y="6319"/>
                  </a:lnTo>
                  <a:lnTo>
                    <a:pt x="14251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8" name="Google Shape;12158;p25"/>
            <p:cNvSpPr/>
            <p:nvPr/>
          </p:nvSpPr>
          <p:spPr>
            <a:xfrm>
              <a:off x="4331497" y="2456590"/>
              <a:ext cx="233928" cy="233919"/>
            </a:xfrm>
            <a:custGeom>
              <a:avLst/>
              <a:gdLst/>
              <a:ahLst/>
              <a:cxnLst/>
              <a:rect l="l" t="t" r="r" b="b"/>
              <a:pathLst>
                <a:path w="26284" h="26283" extrusionOk="0">
                  <a:moveTo>
                    <a:pt x="8067" y="0"/>
                  </a:moveTo>
                  <a:lnTo>
                    <a:pt x="8067" y="8067"/>
                  </a:lnTo>
                  <a:lnTo>
                    <a:pt x="1" y="8067"/>
                  </a:lnTo>
                  <a:lnTo>
                    <a:pt x="1" y="18217"/>
                  </a:lnTo>
                  <a:lnTo>
                    <a:pt x="8067" y="18217"/>
                  </a:lnTo>
                  <a:lnTo>
                    <a:pt x="8067" y="26283"/>
                  </a:lnTo>
                  <a:lnTo>
                    <a:pt x="18217" y="26283"/>
                  </a:lnTo>
                  <a:lnTo>
                    <a:pt x="18217" y="18217"/>
                  </a:lnTo>
                  <a:lnTo>
                    <a:pt x="26284" y="18217"/>
                  </a:lnTo>
                  <a:lnTo>
                    <a:pt x="26284" y="8067"/>
                  </a:lnTo>
                  <a:lnTo>
                    <a:pt x="18217" y="8067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9" name="Google Shape;12159;p25"/>
            <p:cNvSpPr/>
            <p:nvPr/>
          </p:nvSpPr>
          <p:spPr>
            <a:xfrm>
              <a:off x="4028185" y="2070117"/>
              <a:ext cx="333830" cy="334435"/>
            </a:xfrm>
            <a:custGeom>
              <a:avLst/>
              <a:gdLst/>
              <a:ahLst/>
              <a:cxnLst/>
              <a:rect l="l" t="t" r="r" b="b"/>
              <a:pathLst>
                <a:path w="37509" h="37577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4"/>
                  </a:lnTo>
                  <a:lnTo>
                    <a:pt x="11495" y="26014"/>
                  </a:lnTo>
                  <a:lnTo>
                    <a:pt x="11495" y="37576"/>
                  </a:lnTo>
                  <a:lnTo>
                    <a:pt x="26014" y="37576"/>
                  </a:lnTo>
                  <a:lnTo>
                    <a:pt x="26014" y="26014"/>
                  </a:lnTo>
                  <a:lnTo>
                    <a:pt x="37509" y="26014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0" name="Google Shape;12160;p25"/>
            <p:cNvSpPr/>
            <p:nvPr/>
          </p:nvSpPr>
          <p:spPr>
            <a:xfrm>
              <a:off x="4214826" y="2940154"/>
              <a:ext cx="350589" cy="349984"/>
            </a:xfrm>
            <a:custGeom>
              <a:avLst/>
              <a:gdLst/>
              <a:ahLst/>
              <a:cxnLst/>
              <a:rect l="l" t="t" r="r" b="b"/>
              <a:pathLst>
                <a:path w="39392" h="39324" extrusionOk="0">
                  <a:moveTo>
                    <a:pt x="12100" y="0"/>
                  </a:moveTo>
                  <a:lnTo>
                    <a:pt x="12100" y="12100"/>
                  </a:lnTo>
                  <a:lnTo>
                    <a:pt x="1" y="12100"/>
                  </a:lnTo>
                  <a:lnTo>
                    <a:pt x="1" y="27291"/>
                  </a:lnTo>
                  <a:lnTo>
                    <a:pt x="12100" y="27291"/>
                  </a:lnTo>
                  <a:lnTo>
                    <a:pt x="12100" y="39323"/>
                  </a:lnTo>
                  <a:lnTo>
                    <a:pt x="27292" y="39323"/>
                  </a:lnTo>
                  <a:lnTo>
                    <a:pt x="27292" y="27291"/>
                  </a:lnTo>
                  <a:lnTo>
                    <a:pt x="39392" y="27291"/>
                  </a:lnTo>
                  <a:lnTo>
                    <a:pt x="39392" y="12100"/>
                  </a:lnTo>
                  <a:lnTo>
                    <a:pt x="27292" y="12100"/>
                  </a:lnTo>
                  <a:lnTo>
                    <a:pt x="27292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1" name="Google Shape;12161;p25"/>
            <p:cNvSpPr/>
            <p:nvPr/>
          </p:nvSpPr>
          <p:spPr>
            <a:xfrm>
              <a:off x="3898956" y="2544709"/>
              <a:ext cx="56835" cy="56844"/>
            </a:xfrm>
            <a:custGeom>
              <a:avLst/>
              <a:gdLst/>
              <a:ahLst/>
              <a:cxnLst/>
              <a:rect l="l" t="t" r="r" b="b"/>
              <a:pathLst>
                <a:path w="6386" h="6387" extrusionOk="0">
                  <a:moveTo>
                    <a:pt x="1949" y="0"/>
                  </a:moveTo>
                  <a:lnTo>
                    <a:pt x="1949" y="1950"/>
                  </a:lnTo>
                  <a:lnTo>
                    <a:pt x="0" y="1950"/>
                  </a:lnTo>
                  <a:lnTo>
                    <a:pt x="0" y="4437"/>
                  </a:lnTo>
                  <a:lnTo>
                    <a:pt x="1949" y="4437"/>
                  </a:lnTo>
                  <a:lnTo>
                    <a:pt x="1949" y="6386"/>
                  </a:lnTo>
                  <a:lnTo>
                    <a:pt x="4436" y="6386"/>
                  </a:lnTo>
                  <a:lnTo>
                    <a:pt x="4436" y="4437"/>
                  </a:lnTo>
                  <a:lnTo>
                    <a:pt x="6386" y="4437"/>
                  </a:lnTo>
                  <a:lnTo>
                    <a:pt x="6386" y="1950"/>
                  </a:lnTo>
                  <a:lnTo>
                    <a:pt x="4436" y="1950"/>
                  </a:lnTo>
                  <a:lnTo>
                    <a:pt x="4436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2" name="Google Shape;12162;p25"/>
            <p:cNvSpPr/>
            <p:nvPr/>
          </p:nvSpPr>
          <p:spPr>
            <a:xfrm>
              <a:off x="3624366" y="1615442"/>
              <a:ext cx="56844" cy="56248"/>
            </a:xfrm>
            <a:custGeom>
              <a:avLst/>
              <a:gdLst/>
              <a:ahLst/>
              <a:cxnLst/>
              <a:rect l="l" t="t" r="r" b="b"/>
              <a:pathLst>
                <a:path w="6387" h="6320" extrusionOk="0">
                  <a:moveTo>
                    <a:pt x="1950" y="1"/>
                  </a:moveTo>
                  <a:lnTo>
                    <a:pt x="1950" y="1950"/>
                  </a:lnTo>
                  <a:lnTo>
                    <a:pt x="0" y="1950"/>
                  </a:lnTo>
                  <a:lnTo>
                    <a:pt x="0" y="4370"/>
                  </a:lnTo>
                  <a:lnTo>
                    <a:pt x="1950" y="4370"/>
                  </a:lnTo>
                  <a:lnTo>
                    <a:pt x="1950" y="6320"/>
                  </a:lnTo>
                  <a:lnTo>
                    <a:pt x="4437" y="6320"/>
                  </a:lnTo>
                  <a:lnTo>
                    <a:pt x="4437" y="4370"/>
                  </a:lnTo>
                  <a:lnTo>
                    <a:pt x="6386" y="4370"/>
                  </a:lnTo>
                  <a:lnTo>
                    <a:pt x="6386" y="1950"/>
                  </a:lnTo>
                  <a:lnTo>
                    <a:pt x="4437" y="1950"/>
                  </a:lnTo>
                  <a:lnTo>
                    <a:pt x="4437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3" name="Google Shape;12163;p25"/>
            <p:cNvSpPr/>
            <p:nvPr/>
          </p:nvSpPr>
          <p:spPr>
            <a:xfrm>
              <a:off x="3623781" y="1235536"/>
              <a:ext cx="338618" cy="338618"/>
            </a:xfrm>
            <a:custGeom>
              <a:avLst/>
              <a:gdLst/>
              <a:ahLst/>
              <a:cxnLst/>
              <a:rect l="l" t="t" r="r" b="b"/>
              <a:pathLst>
                <a:path w="38047" h="38047" extrusionOk="0">
                  <a:moveTo>
                    <a:pt x="11697" y="1"/>
                  </a:moveTo>
                  <a:lnTo>
                    <a:pt x="11697" y="11697"/>
                  </a:lnTo>
                  <a:lnTo>
                    <a:pt x="0" y="11697"/>
                  </a:lnTo>
                  <a:lnTo>
                    <a:pt x="0" y="26418"/>
                  </a:lnTo>
                  <a:lnTo>
                    <a:pt x="11697" y="26418"/>
                  </a:lnTo>
                  <a:lnTo>
                    <a:pt x="11697" y="38047"/>
                  </a:lnTo>
                  <a:lnTo>
                    <a:pt x="26418" y="38047"/>
                  </a:lnTo>
                  <a:lnTo>
                    <a:pt x="26418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418" y="11697"/>
                  </a:lnTo>
                  <a:lnTo>
                    <a:pt x="26418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164" name="Google Shape;12164;p25"/>
          <p:cNvGrpSpPr/>
          <p:nvPr/>
        </p:nvGrpSpPr>
        <p:grpSpPr>
          <a:xfrm rot="10800000" flipH="1">
            <a:off x="-196800" y="-112565"/>
            <a:ext cx="874975" cy="1351961"/>
            <a:chOff x="3623781" y="1235536"/>
            <a:chExt cx="941644" cy="1454973"/>
          </a:xfrm>
        </p:grpSpPr>
        <p:sp>
          <p:nvSpPr>
            <p:cNvPr id="12165" name="Google Shape;12165;p25"/>
            <p:cNvSpPr/>
            <p:nvPr/>
          </p:nvSpPr>
          <p:spPr>
            <a:xfrm>
              <a:off x="3822382" y="1776977"/>
              <a:ext cx="234524" cy="234524"/>
            </a:xfrm>
            <a:custGeom>
              <a:avLst/>
              <a:gdLst/>
              <a:ahLst/>
              <a:cxnLst/>
              <a:rect l="l" t="t" r="r" b="b"/>
              <a:pathLst>
                <a:path w="26351" h="26351" extrusionOk="0">
                  <a:moveTo>
                    <a:pt x="8067" y="0"/>
                  </a:moveTo>
                  <a:lnTo>
                    <a:pt x="8067" y="8066"/>
                  </a:lnTo>
                  <a:lnTo>
                    <a:pt x="1" y="8066"/>
                  </a:lnTo>
                  <a:lnTo>
                    <a:pt x="1" y="18284"/>
                  </a:lnTo>
                  <a:lnTo>
                    <a:pt x="8067" y="18284"/>
                  </a:lnTo>
                  <a:lnTo>
                    <a:pt x="8067" y="26350"/>
                  </a:lnTo>
                  <a:lnTo>
                    <a:pt x="18217" y="26350"/>
                  </a:lnTo>
                  <a:lnTo>
                    <a:pt x="18217" y="18284"/>
                  </a:lnTo>
                  <a:lnTo>
                    <a:pt x="26351" y="18284"/>
                  </a:lnTo>
                  <a:lnTo>
                    <a:pt x="26351" y="8066"/>
                  </a:lnTo>
                  <a:lnTo>
                    <a:pt x="18217" y="8066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6" name="Google Shape;12166;p25"/>
            <p:cNvSpPr/>
            <p:nvPr/>
          </p:nvSpPr>
          <p:spPr>
            <a:xfrm>
              <a:off x="4265095" y="1552030"/>
              <a:ext cx="183669" cy="183669"/>
            </a:xfrm>
            <a:custGeom>
              <a:avLst/>
              <a:gdLst/>
              <a:ahLst/>
              <a:cxnLst/>
              <a:rect l="l" t="t" r="r" b="b"/>
              <a:pathLst>
                <a:path w="20637" h="20637" extrusionOk="0">
                  <a:moveTo>
                    <a:pt x="6319" y="1"/>
                  </a:moveTo>
                  <a:lnTo>
                    <a:pt x="6319" y="6319"/>
                  </a:lnTo>
                  <a:lnTo>
                    <a:pt x="0" y="6319"/>
                  </a:lnTo>
                  <a:lnTo>
                    <a:pt x="0" y="14251"/>
                  </a:lnTo>
                  <a:lnTo>
                    <a:pt x="6319" y="14251"/>
                  </a:lnTo>
                  <a:lnTo>
                    <a:pt x="6319" y="20637"/>
                  </a:lnTo>
                  <a:lnTo>
                    <a:pt x="14251" y="20637"/>
                  </a:lnTo>
                  <a:lnTo>
                    <a:pt x="14251" y="14251"/>
                  </a:lnTo>
                  <a:lnTo>
                    <a:pt x="20637" y="14251"/>
                  </a:lnTo>
                  <a:lnTo>
                    <a:pt x="20637" y="6319"/>
                  </a:lnTo>
                  <a:lnTo>
                    <a:pt x="14251" y="6319"/>
                  </a:lnTo>
                  <a:lnTo>
                    <a:pt x="14251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7" name="Google Shape;12167;p25"/>
            <p:cNvSpPr/>
            <p:nvPr/>
          </p:nvSpPr>
          <p:spPr>
            <a:xfrm>
              <a:off x="4331497" y="2456590"/>
              <a:ext cx="233928" cy="233919"/>
            </a:xfrm>
            <a:custGeom>
              <a:avLst/>
              <a:gdLst/>
              <a:ahLst/>
              <a:cxnLst/>
              <a:rect l="l" t="t" r="r" b="b"/>
              <a:pathLst>
                <a:path w="26284" h="26283" extrusionOk="0">
                  <a:moveTo>
                    <a:pt x="8067" y="0"/>
                  </a:moveTo>
                  <a:lnTo>
                    <a:pt x="8067" y="8067"/>
                  </a:lnTo>
                  <a:lnTo>
                    <a:pt x="1" y="8067"/>
                  </a:lnTo>
                  <a:lnTo>
                    <a:pt x="1" y="18217"/>
                  </a:lnTo>
                  <a:lnTo>
                    <a:pt x="8067" y="18217"/>
                  </a:lnTo>
                  <a:lnTo>
                    <a:pt x="8067" y="26283"/>
                  </a:lnTo>
                  <a:lnTo>
                    <a:pt x="18217" y="26283"/>
                  </a:lnTo>
                  <a:lnTo>
                    <a:pt x="18217" y="18217"/>
                  </a:lnTo>
                  <a:lnTo>
                    <a:pt x="26284" y="18217"/>
                  </a:lnTo>
                  <a:lnTo>
                    <a:pt x="26284" y="8067"/>
                  </a:lnTo>
                  <a:lnTo>
                    <a:pt x="18217" y="8067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8" name="Google Shape;12168;p25"/>
            <p:cNvSpPr/>
            <p:nvPr/>
          </p:nvSpPr>
          <p:spPr>
            <a:xfrm>
              <a:off x="4028185" y="2070117"/>
              <a:ext cx="333830" cy="334435"/>
            </a:xfrm>
            <a:custGeom>
              <a:avLst/>
              <a:gdLst/>
              <a:ahLst/>
              <a:cxnLst/>
              <a:rect l="l" t="t" r="r" b="b"/>
              <a:pathLst>
                <a:path w="37509" h="37577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4"/>
                  </a:lnTo>
                  <a:lnTo>
                    <a:pt x="11495" y="26014"/>
                  </a:lnTo>
                  <a:lnTo>
                    <a:pt x="11495" y="37576"/>
                  </a:lnTo>
                  <a:lnTo>
                    <a:pt x="26014" y="37576"/>
                  </a:lnTo>
                  <a:lnTo>
                    <a:pt x="26014" y="26014"/>
                  </a:lnTo>
                  <a:lnTo>
                    <a:pt x="37509" y="26014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9" name="Google Shape;12169;p25"/>
            <p:cNvSpPr/>
            <p:nvPr/>
          </p:nvSpPr>
          <p:spPr>
            <a:xfrm>
              <a:off x="3653077" y="1712960"/>
              <a:ext cx="140006" cy="139997"/>
            </a:xfrm>
            <a:custGeom>
              <a:avLst/>
              <a:gdLst/>
              <a:ahLst/>
              <a:cxnLst/>
              <a:rect l="l" t="t" r="r" b="b"/>
              <a:pathLst>
                <a:path w="15731" h="15730" extrusionOk="0">
                  <a:moveTo>
                    <a:pt x="4841" y="1"/>
                  </a:moveTo>
                  <a:lnTo>
                    <a:pt x="4841" y="4840"/>
                  </a:lnTo>
                  <a:lnTo>
                    <a:pt x="1" y="4840"/>
                  </a:lnTo>
                  <a:lnTo>
                    <a:pt x="1" y="10890"/>
                  </a:lnTo>
                  <a:lnTo>
                    <a:pt x="4841" y="10890"/>
                  </a:lnTo>
                  <a:lnTo>
                    <a:pt x="4841" y="15730"/>
                  </a:lnTo>
                  <a:lnTo>
                    <a:pt x="10890" y="15730"/>
                  </a:lnTo>
                  <a:lnTo>
                    <a:pt x="10890" y="10890"/>
                  </a:lnTo>
                  <a:lnTo>
                    <a:pt x="15730" y="10890"/>
                  </a:lnTo>
                  <a:lnTo>
                    <a:pt x="15730" y="4840"/>
                  </a:lnTo>
                  <a:lnTo>
                    <a:pt x="10890" y="4840"/>
                  </a:lnTo>
                  <a:lnTo>
                    <a:pt x="10890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0" name="Google Shape;12170;p25"/>
            <p:cNvSpPr/>
            <p:nvPr/>
          </p:nvSpPr>
          <p:spPr>
            <a:xfrm>
              <a:off x="3898956" y="2544709"/>
              <a:ext cx="56835" cy="56844"/>
            </a:xfrm>
            <a:custGeom>
              <a:avLst/>
              <a:gdLst/>
              <a:ahLst/>
              <a:cxnLst/>
              <a:rect l="l" t="t" r="r" b="b"/>
              <a:pathLst>
                <a:path w="6386" h="6387" extrusionOk="0">
                  <a:moveTo>
                    <a:pt x="1949" y="0"/>
                  </a:moveTo>
                  <a:lnTo>
                    <a:pt x="1949" y="1950"/>
                  </a:lnTo>
                  <a:lnTo>
                    <a:pt x="0" y="1950"/>
                  </a:lnTo>
                  <a:lnTo>
                    <a:pt x="0" y="4437"/>
                  </a:lnTo>
                  <a:lnTo>
                    <a:pt x="1949" y="4437"/>
                  </a:lnTo>
                  <a:lnTo>
                    <a:pt x="1949" y="6386"/>
                  </a:lnTo>
                  <a:lnTo>
                    <a:pt x="4436" y="6386"/>
                  </a:lnTo>
                  <a:lnTo>
                    <a:pt x="4436" y="4437"/>
                  </a:lnTo>
                  <a:lnTo>
                    <a:pt x="6386" y="4437"/>
                  </a:lnTo>
                  <a:lnTo>
                    <a:pt x="6386" y="1950"/>
                  </a:lnTo>
                  <a:lnTo>
                    <a:pt x="4436" y="1950"/>
                  </a:lnTo>
                  <a:lnTo>
                    <a:pt x="4436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1" name="Google Shape;12171;p25"/>
            <p:cNvSpPr/>
            <p:nvPr/>
          </p:nvSpPr>
          <p:spPr>
            <a:xfrm>
              <a:off x="3624366" y="1615442"/>
              <a:ext cx="56844" cy="56248"/>
            </a:xfrm>
            <a:custGeom>
              <a:avLst/>
              <a:gdLst/>
              <a:ahLst/>
              <a:cxnLst/>
              <a:rect l="l" t="t" r="r" b="b"/>
              <a:pathLst>
                <a:path w="6387" h="6320" extrusionOk="0">
                  <a:moveTo>
                    <a:pt x="1950" y="1"/>
                  </a:moveTo>
                  <a:lnTo>
                    <a:pt x="1950" y="1950"/>
                  </a:lnTo>
                  <a:lnTo>
                    <a:pt x="0" y="1950"/>
                  </a:lnTo>
                  <a:lnTo>
                    <a:pt x="0" y="4370"/>
                  </a:lnTo>
                  <a:lnTo>
                    <a:pt x="1950" y="4370"/>
                  </a:lnTo>
                  <a:lnTo>
                    <a:pt x="1950" y="6320"/>
                  </a:lnTo>
                  <a:lnTo>
                    <a:pt x="4437" y="6320"/>
                  </a:lnTo>
                  <a:lnTo>
                    <a:pt x="4437" y="4370"/>
                  </a:lnTo>
                  <a:lnTo>
                    <a:pt x="6386" y="4370"/>
                  </a:lnTo>
                  <a:lnTo>
                    <a:pt x="6386" y="1950"/>
                  </a:lnTo>
                  <a:lnTo>
                    <a:pt x="4437" y="1950"/>
                  </a:lnTo>
                  <a:lnTo>
                    <a:pt x="4437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2" name="Google Shape;12172;p25"/>
            <p:cNvSpPr/>
            <p:nvPr/>
          </p:nvSpPr>
          <p:spPr>
            <a:xfrm>
              <a:off x="3623781" y="1235536"/>
              <a:ext cx="338618" cy="338618"/>
            </a:xfrm>
            <a:custGeom>
              <a:avLst/>
              <a:gdLst/>
              <a:ahLst/>
              <a:cxnLst/>
              <a:rect l="l" t="t" r="r" b="b"/>
              <a:pathLst>
                <a:path w="38047" h="38047" extrusionOk="0">
                  <a:moveTo>
                    <a:pt x="11697" y="1"/>
                  </a:moveTo>
                  <a:lnTo>
                    <a:pt x="11697" y="11697"/>
                  </a:lnTo>
                  <a:lnTo>
                    <a:pt x="0" y="11697"/>
                  </a:lnTo>
                  <a:lnTo>
                    <a:pt x="0" y="26418"/>
                  </a:lnTo>
                  <a:lnTo>
                    <a:pt x="11697" y="26418"/>
                  </a:lnTo>
                  <a:lnTo>
                    <a:pt x="11697" y="38047"/>
                  </a:lnTo>
                  <a:lnTo>
                    <a:pt x="26418" y="38047"/>
                  </a:lnTo>
                  <a:lnTo>
                    <a:pt x="26418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418" y="11697"/>
                  </a:lnTo>
                  <a:lnTo>
                    <a:pt x="26418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173" name="Google Shape;12173;p25"/>
          <p:cNvGrpSpPr/>
          <p:nvPr/>
        </p:nvGrpSpPr>
        <p:grpSpPr>
          <a:xfrm rot="10800000" flipH="1">
            <a:off x="7668675" y="-171740"/>
            <a:ext cx="1491025" cy="1615049"/>
            <a:chOff x="2960792" y="1552030"/>
            <a:chExt cx="1604633" cy="1738107"/>
          </a:xfrm>
        </p:grpSpPr>
        <p:sp>
          <p:nvSpPr>
            <p:cNvPr id="12174" name="Google Shape;12174;p25"/>
            <p:cNvSpPr/>
            <p:nvPr/>
          </p:nvSpPr>
          <p:spPr>
            <a:xfrm>
              <a:off x="3822382" y="1776977"/>
              <a:ext cx="234524" cy="234524"/>
            </a:xfrm>
            <a:custGeom>
              <a:avLst/>
              <a:gdLst/>
              <a:ahLst/>
              <a:cxnLst/>
              <a:rect l="l" t="t" r="r" b="b"/>
              <a:pathLst>
                <a:path w="26351" h="26351" extrusionOk="0">
                  <a:moveTo>
                    <a:pt x="8067" y="0"/>
                  </a:moveTo>
                  <a:lnTo>
                    <a:pt x="8067" y="8066"/>
                  </a:lnTo>
                  <a:lnTo>
                    <a:pt x="1" y="8066"/>
                  </a:lnTo>
                  <a:lnTo>
                    <a:pt x="1" y="18284"/>
                  </a:lnTo>
                  <a:lnTo>
                    <a:pt x="8067" y="18284"/>
                  </a:lnTo>
                  <a:lnTo>
                    <a:pt x="8067" y="26350"/>
                  </a:lnTo>
                  <a:lnTo>
                    <a:pt x="18217" y="26350"/>
                  </a:lnTo>
                  <a:lnTo>
                    <a:pt x="18217" y="18284"/>
                  </a:lnTo>
                  <a:lnTo>
                    <a:pt x="26351" y="18284"/>
                  </a:lnTo>
                  <a:lnTo>
                    <a:pt x="26351" y="8066"/>
                  </a:lnTo>
                  <a:lnTo>
                    <a:pt x="18217" y="8066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5" name="Google Shape;12175;p25"/>
            <p:cNvSpPr/>
            <p:nvPr/>
          </p:nvSpPr>
          <p:spPr>
            <a:xfrm>
              <a:off x="4265095" y="1552030"/>
              <a:ext cx="183669" cy="183669"/>
            </a:xfrm>
            <a:custGeom>
              <a:avLst/>
              <a:gdLst/>
              <a:ahLst/>
              <a:cxnLst/>
              <a:rect l="l" t="t" r="r" b="b"/>
              <a:pathLst>
                <a:path w="20637" h="20637" extrusionOk="0">
                  <a:moveTo>
                    <a:pt x="6319" y="1"/>
                  </a:moveTo>
                  <a:lnTo>
                    <a:pt x="6319" y="6319"/>
                  </a:lnTo>
                  <a:lnTo>
                    <a:pt x="0" y="6319"/>
                  </a:lnTo>
                  <a:lnTo>
                    <a:pt x="0" y="14251"/>
                  </a:lnTo>
                  <a:lnTo>
                    <a:pt x="6319" y="14251"/>
                  </a:lnTo>
                  <a:lnTo>
                    <a:pt x="6319" y="20637"/>
                  </a:lnTo>
                  <a:lnTo>
                    <a:pt x="14251" y="20637"/>
                  </a:lnTo>
                  <a:lnTo>
                    <a:pt x="14251" y="14251"/>
                  </a:lnTo>
                  <a:lnTo>
                    <a:pt x="20637" y="14251"/>
                  </a:lnTo>
                  <a:lnTo>
                    <a:pt x="20637" y="6319"/>
                  </a:lnTo>
                  <a:lnTo>
                    <a:pt x="14251" y="6319"/>
                  </a:lnTo>
                  <a:lnTo>
                    <a:pt x="14251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6" name="Google Shape;12176;p25"/>
            <p:cNvSpPr/>
            <p:nvPr/>
          </p:nvSpPr>
          <p:spPr>
            <a:xfrm>
              <a:off x="4331497" y="2456590"/>
              <a:ext cx="233928" cy="233919"/>
            </a:xfrm>
            <a:custGeom>
              <a:avLst/>
              <a:gdLst/>
              <a:ahLst/>
              <a:cxnLst/>
              <a:rect l="l" t="t" r="r" b="b"/>
              <a:pathLst>
                <a:path w="26284" h="26283" extrusionOk="0">
                  <a:moveTo>
                    <a:pt x="8067" y="0"/>
                  </a:moveTo>
                  <a:lnTo>
                    <a:pt x="8067" y="8067"/>
                  </a:lnTo>
                  <a:lnTo>
                    <a:pt x="1" y="8067"/>
                  </a:lnTo>
                  <a:lnTo>
                    <a:pt x="1" y="18217"/>
                  </a:lnTo>
                  <a:lnTo>
                    <a:pt x="8067" y="18217"/>
                  </a:lnTo>
                  <a:lnTo>
                    <a:pt x="8067" y="26283"/>
                  </a:lnTo>
                  <a:lnTo>
                    <a:pt x="18217" y="26283"/>
                  </a:lnTo>
                  <a:lnTo>
                    <a:pt x="18217" y="18217"/>
                  </a:lnTo>
                  <a:lnTo>
                    <a:pt x="26284" y="18217"/>
                  </a:lnTo>
                  <a:lnTo>
                    <a:pt x="26284" y="8067"/>
                  </a:lnTo>
                  <a:lnTo>
                    <a:pt x="18217" y="8067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7" name="Google Shape;12177;p25"/>
            <p:cNvSpPr/>
            <p:nvPr/>
          </p:nvSpPr>
          <p:spPr>
            <a:xfrm>
              <a:off x="4028185" y="2070117"/>
              <a:ext cx="333830" cy="334435"/>
            </a:xfrm>
            <a:custGeom>
              <a:avLst/>
              <a:gdLst/>
              <a:ahLst/>
              <a:cxnLst/>
              <a:rect l="l" t="t" r="r" b="b"/>
              <a:pathLst>
                <a:path w="37509" h="37577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4"/>
                  </a:lnTo>
                  <a:lnTo>
                    <a:pt x="11495" y="26014"/>
                  </a:lnTo>
                  <a:lnTo>
                    <a:pt x="11495" y="37576"/>
                  </a:lnTo>
                  <a:lnTo>
                    <a:pt x="26014" y="37576"/>
                  </a:lnTo>
                  <a:lnTo>
                    <a:pt x="26014" y="26014"/>
                  </a:lnTo>
                  <a:lnTo>
                    <a:pt x="37509" y="26014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8" name="Google Shape;12178;p25"/>
            <p:cNvSpPr/>
            <p:nvPr/>
          </p:nvSpPr>
          <p:spPr>
            <a:xfrm>
              <a:off x="4214826" y="2940154"/>
              <a:ext cx="350589" cy="349984"/>
            </a:xfrm>
            <a:custGeom>
              <a:avLst/>
              <a:gdLst/>
              <a:ahLst/>
              <a:cxnLst/>
              <a:rect l="l" t="t" r="r" b="b"/>
              <a:pathLst>
                <a:path w="39392" h="39324" extrusionOk="0">
                  <a:moveTo>
                    <a:pt x="12100" y="0"/>
                  </a:moveTo>
                  <a:lnTo>
                    <a:pt x="12100" y="12100"/>
                  </a:lnTo>
                  <a:lnTo>
                    <a:pt x="1" y="12100"/>
                  </a:lnTo>
                  <a:lnTo>
                    <a:pt x="1" y="27291"/>
                  </a:lnTo>
                  <a:lnTo>
                    <a:pt x="12100" y="27291"/>
                  </a:lnTo>
                  <a:lnTo>
                    <a:pt x="12100" y="39323"/>
                  </a:lnTo>
                  <a:lnTo>
                    <a:pt x="27292" y="39323"/>
                  </a:lnTo>
                  <a:lnTo>
                    <a:pt x="27292" y="27291"/>
                  </a:lnTo>
                  <a:lnTo>
                    <a:pt x="39392" y="27291"/>
                  </a:lnTo>
                  <a:lnTo>
                    <a:pt x="39392" y="12100"/>
                  </a:lnTo>
                  <a:lnTo>
                    <a:pt x="27292" y="12100"/>
                  </a:lnTo>
                  <a:lnTo>
                    <a:pt x="27292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9" name="Google Shape;12179;p25"/>
            <p:cNvSpPr/>
            <p:nvPr/>
          </p:nvSpPr>
          <p:spPr>
            <a:xfrm>
              <a:off x="3898956" y="2544709"/>
              <a:ext cx="56835" cy="56844"/>
            </a:xfrm>
            <a:custGeom>
              <a:avLst/>
              <a:gdLst/>
              <a:ahLst/>
              <a:cxnLst/>
              <a:rect l="l" t="t" r="r" b="b"/>
              <a:pathLst>
                <a:path w="6386" h="6387" extrusionOk="0">
                  <a:moveTo>
                    <a:pt x="1949" y="0"/>
                  </a:moveTo>
                  <a:lnTo>
                    <a:pt x="1949" y="1950"/>
                  </a:lnTo>
                  <a:lnTo>
                    <a:pt x="0" y="1950"/>
                  </a:lnTo>
                  <a:lnTo>
                    <a:pt x="0" y="4437"/>
                  </a:lnTo>
                  <a:lnTo>
                    <a:pt x="1949" y="4437"/>
                  </a:lnTo>
                  <a:lnTo>
                    <a:pt x="1949" y="6386"/>
                  </a:lnTo>
                  <a:lnTo>
                    <a:pt x="4436" y="6386"/>
                  </a:lnTo>
                  <a:lnTo>
                    <a:pt x="4436" y="4437"/>
                  </a:lnTo>
                  <a:lnTo>
                    <a:pt x="6386" y="4437"/>
                  </a:lnTo>
                  <a:lnTo>
                    <a:pt x="6386" y="1950"/>
                  </a:lnTo>
                  <a:lnTo>
                    <a:pt x="4436" y="1950"/>
                  </a:lnTo>
                  <a:lnTo>
                    <a:pt x="4436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0" name="Google Shape;12180;p25"/>
            <p:cNvSpPr/>
            <p:nvPr/>
          </p:nvSpPr>
          <p:spPr>
            <a:xfrm>
              <a:off x="2960792" y="2887844"/>
              <a:ext cx="338618" cy="338618"/>
            </a:xfrm>
            <a:custGeom>
              <a:avLst/>
              <a:gdLst/>
              <a:ahLst/>
              <a:cxnLst/>
              <a:rect l="l" t="t" r="r" b="b"/>
              <a:pathLst>
                <a:path w="38047" h="38047" extrusionOk="0">
                  <a:moveTo>
                    <a:pt x="11697" y="1"/>
                  </a:moveTo>
                  <a:lnTo>
                    <a:pt x="11697" y="11697"/>
                  </a:lnTo>
                  <a:lnTo>
                    <a:pt x="0" y="11697"/>
                  </a:lnTo>
                  <a:lnTo>
                    <a:pt x="0" y="26418"/>
                  </a:lnTo>
                  <a:lnTo>
                    <a:pt x="11697" y="26418"/>
                  </a:lnTo>
                  <a:lnTo>
                    <a:pt x="11697" y="38047"/>
                  </a:lnTo>
                  <a:lnTo>
                    <a:pt x="26418" y="38047"/>
                  </a:lnTo>
                  <a:lnTo>
                    <a:pt x="26418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418" y="11697"/>
                  </a:lnTo>
                  <a:lnTo>
                    <a:pt x="26418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1" name="Google Shape;12181;p25"/>
            <p:cNvSpPr/>
            <p:nvPr/>
          </p:nvSpPr>
          <p:spPr>
            <a:xfrm>
              <a:off x="4000060" y="2926394"/>
              <a:ext cx="140593" cy="139997"/>
            </a:xfrm>
            <a:custGeom>
              <a:avLst/>
              <a:gdLst/>
              <a:ahLst/>
              <a:cxnLst/>
              <a:rect l="l" t="t" r="r" b="b"/>
              <a:pathLst>
                <a:path w="15797" h="15730" extrusionOk="0">
                  <a:moveTo>
                    <a:pt x="4840" y="0"/>
                  </a:moveTo>
                  <a:lnTo>
                    <a:pt x="4840" y="4840"/>
                  </a:lnTo>
                  <a:lnTo>
                    <a:pt x="0" y="4840"/>
                  </a:lnTo>
                  <a:lnTo>
                    <a:pt x="0" y="10890"/>
                  </a:lnTo>
                  <a:lnTo>
                    <a:pt x="4840" y="10890"/>
                  </a:lnTo>
                  <a:lnTo>
                    <a:pt x="4840" y="15729"/>
                  </a:lnTo>
                  <a:lnTo>
                    <a:pt x="10957" y="15729"/>
                  </a:lnTo>
                  <a:lnTo>
                    <a:pt x="10957" y="10890"/>
                  </a:lnTo>
                  <a:lnTo>
                    <a:pt x="15797" y="10890"/>
                  </a:lnTo>
                  <a:lnTo>
                    <a:pt x="15797" y="4840"/>
                  </a:lnTo>
                  <a:lnTo>
                    <a:pt x="10957" y="4840"/>
                  </a:lnTo>
                  <a:lnTo>
                    <a:pt x="1095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182" name="Google Shape;12182;p25"/>
          <p:cNvGrpSpPr/>
          <p:nvPr/>
        </p:nvGrpSpPr>
        <p:grpSpPr>
          <a:xfrm rot="10800000" flipH="1">
            <a:off x="111708" y="3997086"/>
            <a:ext cx="572284" cy="927278"/>
            <a:chOff x="111708" y="47392"/>
            <a:chExt cx="572284" cy="927278"/>
          </a:xfrm>
        </p:grpSpPr>
        <p:grpSp>
          <p:nvGrpSpPr>
            <p:cNvPr id="12183" name="Google Shape;12183;p25"/>
            <p:cNvGrpSpPr/>
            <p:nvPr/>
          </p:nvGrpSpPr>
          <p:grpSpPr>
            <a:xfrm flipH="1">
              <a:off x="164458" y="47392"/>
              <a:ext cx="519534" cy="488563"/>
              <a:chOff x="3653077" y="1039327"/>
              <a:chExt cx="672448" cy="632363"/>
            </a:xfrm>
          </p:grpSpPr>
          <p:sp>
            <p:nvSpPr>
              <p:cNvPr id="12184" name="Google Shape;12184;p25"/>
              <p:cNvSpPr/>
              <p:nvPr/>
            </p:nvSpPr>
            <p:spPr>
              <a:xfrm>
                <a:off x="3653077" y="1333072"/>
                <a:ext cx="338627" cy="338618"/>
              </a:xfrm>
              <a:custGeom>
                <a:avLst/>
                <a:gdLst/>
                <a:ahLst/>
                <a:cxnLst/>
                <a:rect l="l" t="t" r="r" b="b"/>
                <a:pathLst>
                  <a:path w="38048" h="38047" extrusionOk="0">
                    <a:moveTo>
                      <a:pt x="11630" y="0"/>
                    </a:moveTo>
                    <a:lnTo>
                      <a:pt x="11630" y="11697"/>
                    </a:lnTo>
                    <a:lnTo>
                      <a:pt x="1" y="11697"/>
                    </a:lnTo>
                    <a:lnTo>
                      <a:pt x="1" y="26418"/>
                    </a:lnTo>
                    <a:lnTo>
                      <a:pt x="11630" y="26418"/>
                    </a:lnTo>
                    <a:lnTo>
                      <a:pt x="11630" y="38047"/>
                    </a:lnTo>
                    <a:lnTo>
                      <a:pt x="26351" y="38047"/>
                    </a:lnTo>
                    <a:lnTo>
                      <a:pt x="26351" y="26418"/>
                    </a:lnTo>
                    <a:lnTo>
                      <a:pt x="38047" y="26418"/>
                    </a:lnTo>
                    <a:lnTo>
                      <a:pt x="38047" y="11697"/>
                    </a:lnTo>
                    <a:lnTo>
                      <a:pt x="26351" y="11697"/>
                    </a:lnTo>
                    <a:lnTo>
                      <a:pt x="26351" y="0"/>
                    </a:lnTo>
                    <a:close/>
                  </a:path>
                </a:pathLst>
              </a:custGeom>
              <a:noFill/>
              <a:ln w="9525" cap="flat" cmpd="sng">
                <a:solidFill>
                  <a:schemeClr val="dk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85" name="Google Shape;12185;p25"/>
              <p:cNvSpPr/>
              <p:nvPr/>
            </p:nvSpPr>
            <p:spPr>
              <a:xfrm>
                <a:off x="3991695" y="1039327"/>
                <a:ext cx="333830" cy="333839"/>
              </a:xfrm>
              <a:custGeom>
                <a:avLst/>
                <a:gdLst/>
                <a:ahLst/>
                <a:cxnLst/>
                <a:rect l="l" t="t" r="r" b="b"/>
                <a:pathLst>
                  <a:path w="37509" h="37510" extrusionOk="0">
                    <a:moveTo>
                      <a:pt x="11495" y="1"/>
                    </a:moveTo>
                    <a:lnTo>
                      <a:pt x="11495" y="11495"/>
                    </a:lnTo>
                    <a:lnTo>
                      <a:pt x="0" y="11495"/>
                    </a:lnTo>
                    <a:lnTo>
                      <a:pt x="0" y="26015"/>
                    </a:lnTo>
                    <a:lnTo>
                      <a:pt x="11495" y="26015"/>
                    </a:lnTo>
                    <a:lnTo>
                      <a:pt x="11495" y="37509"/>
                    </a:lnTo>
                    <a:lnTo>
                      <a:pt x="26014" y="37509"/>
                    </a:lnTo>
                    <a:lnTo>
                      <a:pt x="26014" y="26015"/>
                    </a:lnTo>
                    <a:lnTo>
                      <a:pt x="37509" y="26015"/>
                    </a:lnTo>
                    <a:lnTo>
                      <a:pt x="37509" y="11495"/>
                    </a:lnTo>
                    <a:lnTo>
                      <a:pt x="26014" y="11495"/>
                    </a:lnTo>
                    <a:lnTo>
                      <a:pt x="26014" y="1"/>
                    </a:lnTo>
                    <a:close/>
                  </a:path>
                </a:pathLst>
              </a:custGeom>
              <a:solidFill>
                <a:srgbClr val="29ABD9">
                  <a:alpha val="797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2186" name="Google Shape;12186;p25"/>
            <p:cNvSpPr/>
            <p:nvPr/>
          </p:nvSpPr>
          <p:spPr>
            <a:xfrm>
              <a:off x="111708" y="650896"/>
              <a:ext cx="170668" cy="170668"/>
            </a:xfrm>
            <a:custGeom>
              <a:avLst/>
              <a:gdLst/>
              <a:ahLst/>
              <a:cxnLst/>
              <a:rect l="l" t="t" r="r" b="b"/>
              <a:pathLst>
                <a:path w="20637" h="20637" extrusionOk="0">
                  <a:moveTo>
                    <a:pt x="6319" y="1"/>
                  </a:moveTo>
                  <a:lnTo>
                    <a:pt x="6319" y="6319"/>
                  </a:lnTo>
                  <a:lnTo>
                    <a:pt x="0" y="6319"/>
                  </a:lnTo>
                  <a:lnTo>
                    <a:pt x="0" y="14251"/>
                  </a:lnTo>
                  <a:lnTo>
                    <a:pt x="6319" y="14251"/>
                  </a:lnTo>
                  <a:lnTo>
                    <a:pt x="6319" y="20637"/>
                  </a:lnTo>
                  <a:lnTo>
                    <a:pt x="14251" y="20637"/>
                  </a:lnTo>
                  <a:lnTo>
                    <a:pt x="14251" y="14251"/>
                  </a:lnTo>
                  <a:lnTo>
                    <a:pt x="20637" y="14251"/>
                  </a:lnTo>
                  <a:lnTo>
                    <a:pt x="20637" y="6319"/>
                  </a:lnTo>
                  <a:lnTo>
                    <a:pt x="14251" y="6319"/>
                  </a:lnTo>
                  <a:lnTo>
                    <a:pt x="14251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7" name="Google Shape;12187;p25"/>
            <p:cNvSpPr/>
            <p:nvPr/>
          </p:nvSpPr>
          <p:spPr>
            <a:xfrm>
              <a:off x="545251" y="883970"/>
              <a:ext cx="90700" cy="90700"/>
            </a:xfrm>
            <a:custGeom>
              <a:avLst/>
              <a:gdLst/>
              <a:ahLst/>
              <a:cxnLst/>
              <a:rect l="l" t="t" r="r" b="b"/>
              <a:pathLst>
                <a:path w="20637" h="20637" extrusionOk="0">
                  <a:moveTo>
                    <a:pt x="6319" y="1"/>
                  </a:moveTo>
                  <a:lnTo>
                    <a:pt x="6319" y="6319"/>
                  </a:lnTo>
                  <a:lnTo>
                    <a:pt x="0" y="6319"/>
                  </a:lnTo>
                  <a:lnTo>
                    <a:pt x="0" y="14251"/>
                  </a:lnTo>
                  <a:lnTo>
                    <a:pt x="6319" y="14251"/>
                  </a:lnTo>
                  <a:lnTo>
                    <a:pt x="6319" y="20637"/>
                  </a:lnTo>
                  <a:lnTo>
                    <a:pt x="14251" y="20637"/>
                  </a:lnTo>
                  <a:lnTo>
                    <a:pt x="14251" y="14251"/>
                  </a:lnTo>
                  <a:lnTo>
                    <a:pt x="20637" y="14251"/>
                  </a:lnTo>
                  <a:lnTo>
                    <a:pt x="20637" y="6319"/>
                  </a:lnTo>
                  <a:lnTo>
                    <a:pt x="14251" y="6319"/>
                  </a:lnTo>
                  <a:lnTo>
                    <a:pt x="14251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464764611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2">
  <p:cSld name="Title and three columns 2">
    <p:spTree>
      <p:nvGrpSpPr>
        <p:cNvPr id="1" name="Shape 121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9" name="Google Shape;12189;p26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solidFill>
                  <a:schemeClr val="dk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2190" name="Google Shape;12190;p26"/>
          <p:cNvSpPr txBox="1">
            <a:spLocks noGrp="1"/>
          </p:cNvSpPr>
          <p:nvPr>
            <p:ph type="subTitle" idx="1"/>
          </p:nvPr>
        </p:nvSpPr>
        <p:spPr>
          <a:xfrm>
            <a:off x="2840588" y="1660888"/>
            <a:ext cx="4434900" cy="4662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 b="1">
                <a:solidFill>
                  <a:schemeClr val="dk2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2191" name="Google Shape;12191;p26"/>
          <p:cNvSpPr txBox="1">
            <a:spLocks noGrp="1"/>
          </p:cNvSpPr>
          <p:nvPr>
            <p:ph type="subTitle" idx="2"/>
          </p:nvPr>
        </p:nvSpPr>
        <p:spPr>
          <a:xfrm>
            <a:off x="2840588" y="2804388"/>
            <a:ext cx="4434900" cy="4662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 b="1">
                <a:solidFill>
                  <a:schemeClr val="dk2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2192" name="Google Shape;12192;p26"/>
          <p:cNvSpPr txBox="1">
            <a:spLocks noGrp="1"/>
          </p:cNvSpPr>
          <p:nvPr>
            <p:ph type="subTitle" idx="3"/>
          </p:nvPr>
        </p:nvSpPr>
        <p:spPr>
          <a:xfrm>
            <a:off x="2840588" y="3947889"/>
            <a:ext cx="4434900" cy="4662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 b="1">
                <a:solidFill>
                  <a:schemeClr val="dk2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0000"/>
              </a:buClr>
              <a:buSzPts val="2400"/>
              <a:buFont typeface="Bebas Neue"/>
              <a:buNone/>
              <a:defRPr sz="2400">
                <a:solidFill>
                  <a:srgbClr val="FF0000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2193" name="Google Shape;12193;p26"/>
          <p:cNvSpPr txBox="1">
            <a:spLocks noGrp="1"/>
          </p:cNvSpPr>
          <p:nvPr>
            <p:ph type="subTitle" idx="4"/>
          </p:nvPr>
        </p:nvSpPr>
        <p:spPr>
          <a:xfrm>
            <a:off x="2835262" y="1236963"/>
            <a:ext cx="4434900" cy="458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194" name="Google Shape;12194;p26"/>
          <p:cNvSpPr txBox="1">
            <a:spLocks noGrp="1"/>
          </p:cNvSpPr>
          <p:nvPr>
            <p:ph type="subTitle" idx="5"/>
          </p:nvPr>
        </p:nvSpPr>
        <p:spPr>
          <a:xfrm>
            <a:off x="2835262" y="2380468"/>
            <a:ext cx="4434900" cy="458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195" name="Google Shape;12195;p26"/>
          <p:cNvSpPr txBox="1">
            <a:spLocks noGrp="1"/>
          </p:cNvSpPr>
          <p:nvPr>
            <p:ph type="subTitle" idx="6"/>
          </p:nvPr>
        </p:nvSpPr>
        <p:spPr>
          <a:xfrm>
            <a:off x="2835262" y="3523974"/>
            <a:ext cx="4434900" cy="458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2196" name="Google Shape;12196;p26"/>
          <p:cNvGrpSpPr/>
          <p:nvPr/>
        </p:nvGrpSpPr>
        <p:grpSpPr>
          <a:xfrm flipH="1">
            <a:off x="-177394" y="3450300"/>
            <a:ext cx="2449272" cy="1770453"/>
            <a:chOff x="2668597" y="1039327"/>
            <a:chExt cx="1656929" cy="1197709"/>
          </a:xfrm>
        </p:grpSpPr>
        <p:sp>
          <p:nvSpPr>
            <p:cNvPr id="12197" name="Google Shape;12197;p26"/>
            <p:cNvSpPr/>
            <p:nvPr/>
          </p:nvSpPr>
          <p:spPr>
            <a:xfrm>
              <a:off x="3839672" y="1387496"/>
              <a:ext cx="338627" cy="338618"/>
            </a:xfrm>
            <a:custGeom>
              <a:avLst/>
              <a:gdLst/>
              <a:ahLst/>
              <a:cxnLst/>
              <a:rect l="l" t="t" r="r" b="b"/>
              <a:pathLst>
                <a:path w="38048" h="38047" extrusionOk="0">
                  <a:moveTo>
                    <a:pt x="11630" y="0"/>
                  </a:moveTo>
                  <a:lnTo>
                    <a:pt x="11630" y="11697"/>
                  </a:lnTo>
                  <a:lnTo>
                    <a:pt x="1" y="11697"/>
                  </a:lnTo>
                  <a:lnTo>
                    <a:pt x="1" y="26418"/>
                  </a:lnTo>
                  <a:lnTo>
                    <a:pt x="11630" y="26418"/>
                  </a:lnTo>
                  <a:lnTo>
                    <a:pt x="11630" y="38047"/>
                  </a:lnTo>
                  <a:lnTo>
                    <a:pt x="26351" y="38047"/>
                  </a:lnTo>
                  <a:lnTo>
                    <a:pt x="26351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351" y="11697"/>
                  </a:lnTo>
                  <a:lnTo>
                    <a:pt x="26351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8" name="Google Shape;12198;p26"/>
            <p:cNvSpPr/>
            <p:nvPr/>
          </p:nvSpPr>
          <p:spPr>
            <a:xfrm>
              <a:off x="3822382" y="1776977"/>
              <a:ext cx="234524" cy="234524"/>
            </a:xfrm>
            <a:custGeom>
              <a:avLst/>
              <a:gdLst/>
              <a:ahLst/>
              <a:cxnLst/>
              <a:rect l="l" t="t" r="r" b="b"/>
              <a:pathLst>
                <a:path w="26351" h="26351" extrusionOk="0">
                  <a:moveTo>
                    <a:pt x="8067" y="0"/>
                  </a:moveTo>
                  <a:lnTo>
                    <a:pt x="8067" y="8066"/>
                  </a:lnTo>
                  <a:lnTo>
                    <a:pt x="1" y="8066"/>
                  </a:lnTo>
                  <a:lnTo>
                    <a:pt x="1" y="18284"/>
                  </a:lnTo>
                  <a:lnTo>
                    <a:pt x="8067" y="18284"/>
                  </a:lnTo>
                  <a:lnTo>
                    <a:pt x="8067" y="26350"/>
                  </a:lnTo>
                  <a:lnTo>
                    <a:pt x="18217" y="26350"/>
                  </a:lnTo>
                  <a:lnTo>
                    <a:pt x="18217" y="18284"/>
                  </a:lnTo>
                  <a:lnTo>
                    <a:pt x="26351" y="18284"/>
                  </a:lnTo>
                  <a:lnTo>
                    <a:pt x="26351" y="8066"/>
                  </a:lnTo>
                  <a:lnTo>
                    <a:pt x="18217" y="8066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9" name="Google Shape;12199;p26"/>
            <p:cNvSpPr/>
            <p:nvPr/>
          </p:nvSpPr>
          <p:spPr>
            <a:xfrm>
              <a:off x="2668597" y="1921750"/>
              <a:ext cx="233928" cy="233919"/>
            </a:xfrm>
            <a:custGeom>
              <a:avLst/>
              <a:gdLst/>
              <a:ahLst/>
              <a:cxnLst/>
              <a:rect l="l" t="t" r="r" b="b"/>
              <a:pathLst>
                <a:path w="26284" h="26283" extrusionOk="0">
                  <a:moveTo>
                    <a:pt x="8067" y="0"/>
                  </a:moveTo>
                  <a:lnTo>
                    <a:pt x="8067" y="8067"/>
                  </a:lnTo>
                  <a:lnTo>
                    <a:pt x="1" y="8067"/>
                  </a:lnTo>
                  <a:lnTo>
                    <a:pt x="1" y="18217"/>
                  </a:lnTo>
                  <a:lnTo>
                    <a:pt x="8067" y="18217"/>
                  </a:lnTo>
                  <a:lnTo>
                    <a:pt x="8067" y="26283"/>
                  </a:lnTo>
                  <a:lnTo>
                    <a:pt x="18217" y="26283"/>
                  </a:lnTo>
                  <a:lnTo>
                    <a:pt x="18217" y="18217"/>
                  </a:lnTo>
                  <a:lnTo>
                    <a:pt x="26284" y="18217"/>
                  </a:lnTo>
                  <a:lnTo>
                    <a:pt x="26284" y="8067"/>
                  </a:lnTo>
                  <a:lnTo>
                    <a:pt x="18217" y="8067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0" name="Google Shape;12200;p26"/>
            <p:cNvSpPr/>
            <p:nvPr/>
          </p:nvSpPr>
          <p:spPr>
            <a:xfrm>
              <a:off x="3991695" y="1039327"/>
              <a:ext cx="333830" cy="333839"/>
            </a:xfrm>
            <a:custGeom>
              <a:avLst/>
              <a:gdLst/>
              <a:ahLst/>
              <a:cxnLst/>
              <a:rect l="l" t="t" r="r" b="b"/>
              <a:pathLst>
                <a:path w="37509" h="37510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5"/>
                  </a:lnTo>
                  <a:lnTo>
                    <a:pt x="11495" y="26015"/>
                  </a:lnTo>
                  <a:lnTo>
                    <a:pt x="11495" y="37509"/>
                  </a:lnTo>
                  <a:lnTo>
                    <a:pt x="26014" y="37509"/>
                  </a:lnTo>
                  <a:lnTo>
                    <a:pt x="26014" y="26015"/>
                  </a:lnTo>
                  <a:lnTo>
                    <a:pt x="37509" y="26015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1" name="Google Shape;12201;p26"/>
            <p:cNvSpPr/>
            <p:nvPr/>
          </p:nvSpPr>
          <p:spPr>
            <a:xfrm>
              <a:off x="3301910" y="1921754"/>
              <a:ext cx="56835" cy="56844"/>
            </a:xfrm>
            <a:custGeom>
              <a:avLst/>
              <a:gdLst/>
              <a:ahLst/>
              <a:cxnLst/>
              <a:rect l="l" t="t" r="r" b="b"/>
              <a:pathLst>
                <a:path w="6386" h="6387" extrusionOk="0">
                  <a:moveTo>
                    <a:pt x="1949" y="0"/>
                  </a:moveTo>
                  <a:lnTo>
                    <a:pt x="1949" y="1950"/>
                  </a:lnTo>
                  <a:lnTo>
                    <a:pt x="0" y="1950"/>
                  </a:lnTo>
                  <a:lnTo>
                    <a:pt x="0" y="4437"/>
                  </a:lnTo>
                  <a:lnTo>
                    <a:pt x="1949" y="4437"/>
                  </a:lnTo>
                  <a:lnTo>
                    <a:pt x="1949" y="6386"/>
                  </a:lnTo>
                  <a:lnTo>
                    <a:pt x="4436" y="6386"/>
                  </a:lnTo>
                  <a:lnTo>
                    <a:pt x="4436" y="4437"/>
                  </a:lnTo>
                  <a:lnTo>
                    <a:pt x="6386" y="4437"/>
                  </a:lnTo>
                  <a:lnTo>
                    <a:pt x="6386" y="1950"/>
                  </a:lnTo>
                  <a:lnTo>
                    <a:pt x="4436" y="1950"/>
                  </a:lnTo>
                  <a:lnTo>
                    <a:pt x="4436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2" name="Google Shape;12202;p26"/>
            <p:cNvSpPr/>
            <p:nvPr/>
          </p:nvSpPr>
          <p:spPr>
            <a:xfrm>
              <a:off x="3431129" y="1898418"/>
              <a:ext cx="338618" cy="338618"/>
            </a:xfrm>
            <a:custGeom>
              <a:avLst/>
              <a:gdLst/>
              <a:ahLst/>
              <a:cxnLst/>
              <a:rect l="l" t="t" r="r" b="b"/>
              <a:pathLst>
                <a:path w="38047" h="38047" extrusionOk="0">
                  <a:moveTo>
                    <a:pt x="11697" y="1"/>
                  </a:moveTo>
                  <a:lnTo>
                    <a:pt x="11697" y="11697"/>
                  </a:lnTo>
                  <a:lnTo>
                    <a:pt x="0" y="11697"/>
                  </a:lnTo>
                  <a:lnTo>
                    <a:pt x="0" y="26418"/>
                  </a:lnTo>
                  <a:lnTo>
                    <a:pt x="11697" y="26418"/>
                  </a:lnTo>
                  <a:lnTo>
                    <a:pt x="11697" y="38047"/>
                  </a:lnTo>
                  <a:lnTo>
                    <a:pt x="26418" y="38047"/>
                  </a:lnTo>
                  <a:lnTo>
                    <a:pt x="26418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418" y="11697"/>
                  </a:lnTo>
                  <a:lnTo>
                    <a:pt x="26418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03" name="Google Shape;12203;p26"/>
          <p:cNvGrpSpPr/>
          <p:nvPr/>
        </p:nvGrpSpPr>
        <p:grpSpPr>
          <a:xfrm rot="10800000" flipH="1">
            <a:off x="6866581" y="-153723"/>
            <a:ext cx="2220474" cy="2144999"/>
            <a:chOff x="2773724" y="889941"/>
            <a:chExt cx="1502147" cy="1451088"/>
          </a:xfrm>
        </p:grpSpPr>
        <p:sp>
          <p:nvSpPr>
            <p:cNvPr id="12204" name="Google Shape;12204;p26"/>
            <p:cNvSpPr/>
            <p:nvPr/>
          </p:nvSpPr>
          <p:spPr>
            <a:xfrm>
              <a:off x="3935995" y="1387491"/>
              <a:ext cx="242271" cy="242264"/>
            </a:xfrm>
            <a:custGeom>
              <a:avLst/>
              <a:gdLst/>
              <a:ahLst/>
              <a:cxnLst/>
              <a:rect l="l" t="t" r="r" b="b"/>
              <a:pathLst>
                <a:path w="38048" h="38047" extrusionOk="0">
                  <a:moveTo>
                    <a:pt x="11630" y="0"/>
                  </a:moveTo>
                  <a:lnTo>
                    <a:pt x="11630" y="11697"/>
                  </a:lnTo>
                  <a:lnTo>
                    <a:pt x="1" y="11697"/>
                  </a:lnTo>
                  <a:lnTo>
                    <a:pt x="1" y="26418"/>
                  </a:lnTo>
                  <a:lnTo>
                    <a:pt x="11630" y="26418"/>
                  </a:lnTo>
                  <a:lnTo>
                    <a:pt x="11630" y="38047"/>
                  </a:lnTo>
                  <a:lnTo>
                    <a:pt x="26351" y="38047"/>
                  </a:lnTo>
                  <a:lnTo>
                    <a:pt x="26351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351" y="11697"/>
                  </a:lnTo>
                  <a:lnTo>
                    <a:pt x="26351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5" name="Google Shape;12205;p26"/>
            <p:cNvSpPr/>
            <p:nvPr/>
          </p:nvSpPr>
          <p:spPr>
            <a:xfrm>
              <a:off x="4041347" y="1950457"/>
              <a:ext cx="234524" cy="234524"/>
            </a:xfrm>
            <a:custGeom>
              <a:avLst/>
              <a:gdLst/>
              <a:ahLst/>
              <a:cxnLst/>
              <a:rect l="l" t="t" r="r" b="b"/>
              <a:pathLst>
                <a:path w="26351" h="26351" extrusionOk="0">
                  <a:moveTo>
                    <a:pt x="8067" y="0"/>
                  </a:moveTo>
                  <a:lnTo>
                    <a:pt x="8067" y="8066"/>
                  </a:lnTo>
                  <a:lnTo>
                    <a:pt x="1" y="8066"/>
                  </a:lnTo>
                  <a:lnTo>
                    <a:pt x="1" y="18284"/>
                  </a:lnTo>
                  <a:lnTo>
                    <a:pt x="8067" y="18284"/>
                  </a:lnTo>
                  <a:lnTo>
                    <a:pt x="8067" y="26350"/>
                  </a:lnTo>
                  <a:lnTo>
                    <a:pt x="18217" y="26350"/>
                  </a:lnTo>
                  <a:lnTo>
                    <a:pt x="18217" y="18284"/>
                  </a:lnTo>
                  <a:lnTo>
                    <a:pt x="26351" y="18284"/>
                  </a:lnTo>
                  <a:lnTo>
                    <a:pt x="26351" y="8066"/>
                  </a:lnTo>
                  <a:lnTo>
                    <a:pt x="18217" y="8066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6" name="Google Shape;12206;p26"/>
            <p:cNvSpPr/>
            <p:nvPr/>
          </p:nvSpPr>
          <p:spPr>
            <a:xfrm>
              <a:off x="2773724" y="2107111"/>
              <a:ext cx="233928" cy="233919"/>
            </a:xfrm>
            <a:custGeom>
              <a:avLst/>
              <a:gdLst/>
              <a:ahLst/>
              <a:cxnLst/>
              <a:rect l="l" t="t" r="r" b="b"/>
              <a:pathLst>
                <a:path w="26284" h="26283" extrusionOk="0">
                  <a:moveTo>
                    <a:pt x="8067" y="0"/>
                  </a:moveTo>
                  <a:lnTo>
                    <a:pt x="8067" y="8067"/>
                  </a:lnTo>
                  <a:lnTo>
                    <a:pt x="1" y="8067"/>
                  </a:lnTo>
                  <a:lnTo>
                    <a:pt x="1" y="18217"/>
                  </a:lnTo>
                  <a:lnTo>
                    <a:pt x="8067" y="18217"/>
                  </a:lnTo>
                  <a:lnTo>
                    <a:pt x="8067" y="26283"/>
                  </a:lnTo>
                  <a:lnTo>
                    <a:pt x="18217" y="26283"/>
                  </a:lnTo>
                  <a:lnTo>
                    <a:pt x="18217" y="18217"/>
                  </a:lnTo>
                  <a:lnTo>
                    <a:pt x="26284" y="18217"/>
                  </a:lnTo>
                  <a:lnTo>
                    <a:pt x="26284" y="8067"/>
                  </a:lnTo>
                  <a:lnTo>
                    <a:pt x="18217" y="8067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7" name="Google Shape;12207;p26"/>
            <p:cNvSpPr/>
            <p:nvPr/>
          </p:nvSpPr>
          <p:spPr>
            <a:xfrm>
              <a:off x="4033480" y="889941"/>
              <a:ext cx="236307" cy="236313"/>
            </a:xfrm>
            <a:custGeom>
              <a:avLst/>
              <a:gdLst/>
              <a:ahLst/>
              <a:cxnLst/>
              <a:rect l="l" t="t" r="r" b="b"/>
              <a:pathLst>
                <a:path w="37509" h="37510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5"/>
                  </a:lnTo>
                  <a:lnTo>
                    <a:pt x="11495" y="26015"/>
                  </a:lnTo>
                  <a:lnTo>
                    <a:pt x="11495" y="37509"/>
                  </a:lnTo>
                  <a:lnTo>
                    <a:pt x="26014" y="37509"/>
                  </a:lnTo>
                  <a:lnTo>
                    <a:pt x="26014" y="26015"/>
                  </a:lnTo>
                  <a:lnTo>
                    <a:pt x="37509" y="26015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8" name="Google Shape;12208;p26"/>
            <p:cNvSpPr/>
            <p:nvPr/>
          </p:nvSpPr>
          <p:spPr>
            <a:xfrm>
              <a:off x="3301910" y="1921754"/>
              <a:ext cx="56835" cy="56844"/>
            </a:xfrm>
            <a:custGeom>
              <a:avLst/>
              <a:gdLst/>
              <a:ahLst/>
              <a:cxnLst/>
              <a:rect l="l" t="t" r="r" b="b"/>
              <a:pathLst>
                <a:path w="6386" h="6387" extrusionOk="0">
                  <a:moveTo>
                    <a:pt x="1949" y="0"/>
                  </a:moveTo>
                  <a:lnTo>
                    <a:pt x="1949" y="1950"/>
                  </a:lnTo>
                  <a:lnTo>
                    <a:pt x="0" y="1950"/>
                  </a:lnTo>
                  <a:lnTo>
                    <a:pt x="0" y="4437"/>
                  </a:lnTo>
                  <a:lnTo>
                    <a:pt x="1949" y="4437"/>
                  </a:lnTo>
                  <a:lnTo>
                    <a:pt x="1949" y="6386"/>
                  </a:lnTo>
                  <a:lnTo>
                    <a:pt x="4436" y="6386"/>
                  </a:lnTo>
                  <a:lnTo>
                    <a:pt x="4436" y="4437"/>
                  </a:lnTo>
                  <a:lnTo>
                    <a:pt x="6386" y="4437"/>
                  </a:lnTo>
                  <a:lnTo>
                    <a:pt x="6386" y="1950"/>
                  </a:lnTo>
                  <a:lnTo>
                    <a:pt x="4436" y="1950"/>
                  </a:lnTo>
                  <a:lnTo>
                    <a:pt x="4436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9" name="Google Shape;12209;p26"/>
            <p:cNvSpPr/>
            <p:nvPr/>
          </p:nvSpPr>
          <p:spPr>
            <a:xfrm>
              <a:off x="3526562" y="1898416"/>
              <a:ext cx="243215" cy="243215"/>
            </a:xfrm>
            <a:custGeom>
              <a:avLst/>
              <a:gdLst/>
              <a:ahLst/>
              <a:cxnLst/>
              <a:rect l="l" t="t" r="r" b="b"/>
              <a:pathLst>
                <a:path w="38047" h="38047" extrusionOk="0">
                  <a:moveTo>
                    <a:pt x="11697" y="1"/>
                  </a:moveTo>
                  <a:lnTo>
                    <a:pt x="11697" y="11697"/>
                  </a:lnTo>
                  <a:lnTo>
                    <a:pt x="0" y="11697"/>
                  </a:lnTo>
                  <a:lnTo>
                    <a:pt x="0" y="26418"/>
                  </a:lnTo>
                  <a:lnTo>
                    <a:pt x="11697" y="26418"/>
                  </a:lnTo>
                  <a:lnTo>
                    <a:pt x="11697" y="38047"/>
                  </a:lnTo>
                  <a:lnTo>
                    <a:pt x="26418" y="38047"/>
                  </a:lnTo>
                  <a:lnTo>
                    <a:pt x="26418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418" y="11697"/>
                  </a:lnTo>
                  <a:lnTo>
                    <a:pt x="26418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2210" name="Google Shape;12210;p26"/>
          <p:cNvSpPr/>
          <p:nvPr/>
        </p:nvSpPr>
        <p:spPr>
          <a:xfrm rot="10800000" flipH="1">
            <a:off x="8512627" y="535010"/>
            <a:ext cx="199360" cy="199366"/>
          </a:xfrm>
          <a:custGeom>
            <a:avLst/>
            <a:gdLst/>
            <a:ahLst/>
            <a:cxnLst/>
            <a:rect l="l" t="t" r="r" b="b"/>
            <a:pathLst>
              <a:path w="37509" h="37510" extrusionOk="0">
                <a:moveTo>
                  <a:pt x="11495" y="1"/>
                </a:moveTo>
                <a:lnTo>
                  <a:pt x="11495" y="11495"/>
                </a:lnTo>
                <a:lnTo>
                  <a:pt x="0" y="11495"/>
                </a:lnTo>
                <a:lnTo>
                  <a:pt x="0" y="26015"/>
                </a:lnTo>
                <a:lnTo>
                  <a:pt x="11495" y="26015"/>
                </a:lnTo>
                <a:lnTo>
                  <a:pt x="11495" y="37509"/>
                </a:lnTo>
                <a:lnTo>
                  <a:pt x="26014" y="37509"/>
                </a:lnTo>
                <a:lnTo>
                  <a:pt x="26014" y="26015"/>
                </a:lnTo>
                <a:lnTo>
                  <a:pt x="37509" y="26015"/>
                </a:lnTo>
                <a:lnTo>
                  <a:pt x="37509" y="11495"/>
                </a:lnTo>
                <a:lnTo>
                  <a:pt x="26014" y="11495"/>
                </a:lnTo>
                <a:lnTo>
                  <a:pt x="26014" y="1"/>
                </a:lnTo>
                <a:close/>
              </a:path>
            </a:pathLst>
          </a:custGeom>
          <a:solidFill>
            <a:srgbClr val="29ABD9">
              <a:alpha val="79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3267209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122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12" name="Google Shape;12212;p27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solidFill>
                  <a:schemeClr val="dk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2213" name="Google Shape;12213;p27"/>
          <p:cNvSpPr txBox="1">
            <a:spLocks noGrp="1"/>
          </p:cNvSpPr>
          <p:nvPr>
            <p:ph type="subTitle" idx="1"/>
          </p:nvPr>
        </p:nvSpPr>
        <p:spPr>
          <a:xfrm>
            <a:off x="1909387" y="1702575"/>
            <a:ext cx="2280600" cy="4662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 b="1"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2214" name="Google Shape;12214;p27"/>
          <p:cNvSpPr txBox="1">
            <a:spLocks noGrp="1"/>
          </p:cNvSpPr>
          <p:nvPr>
            <p:ph type="subTitle" idx="2"/>
          </p:nvPr>
        </p:nvSpPr>
        <p:spPr>
          <a:xfrm>
            <a:off x="1909387" y="2068050"/>
            <a:ext cx="2280600" cy="5727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215" name="Google Shape;12215;p27"/>
          <p:cNvSpPr txBox="1">
            <a:spLocks noGrp="1"/>
          </p:cNvSpPr>
          <p:nvPr>
            <p:ph type="subTitle" idx="3"/>
          </p:nvPr>
        </p:nvSpPr>
        <p:spPr>
          <a:xfrm>
            <a:off x="5503309" y="2068050"/>
            <a:ext cx="2280600" cy="5727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216" name="Google Shape;12216;p27"/>
          <p:cNvSpPr txBox="1">
            <a:spLocks noGrp="1"/>
          </p:cNvSpPr>
          <p:nvPr>
            <p:ph type="subTitle" idx="4"/>
          </p:nvPr>
        </p:nvSpPr>
        <p:spPr>
          <a:xfrm>
            <a:off x="1909387" y="3457975"/>
            <a:ext cx="2280600" cy="5760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217" name="Google Shape;12217;p27"/>
          <p:cNvSpPr txBox="1">
            <a:spLocks noGrp="1"/>
          </p:cNvSpPr>
          <p:nvPr>
            <p:ph type="subTitle" idx="5"/>
          </p:nvPr>
        </p:nvSpPr>
        <p:spPr>
          <a:xfrm>
            <a:off x="5503300" y="3457975"/>
            <a:ext cx="2280600" cy="5760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218" name="Google Shape;12218;p27"/>
          <p:cNvSpPr txBox="1">
            <a:spLocks noGrp="1"/>
          </p:cNvSpPr>
          <p:nvPr>
            <p:ph type="subTitle" idx="6"/>
          </p:nvPr>
        </p:nvSpPr>
        <p:spPr>
          <a:xfrm>
            <a:off x="1909387" y="3092500"/>
            <a:ext cx="2280600" cy="4662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 b="1"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2219" name="Google Shape;12219;p27"/>
          <p:cNvSpPr txBox="1">
            <a:spLocks noGrp="1"/>
          </p:cNvSpPr>
          <p:nvPr>
            <p:ph type="subTitle" idx="7"/>
          </p:nvPr>
        </p:nvSpPr>
        <p:spPr>
          <a:xfrm>
            <a:off x="5503298" y="1702575"/>
            <a:ext cx="2280600" cy="4662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 b="1"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2220" name="Google Shape;12220;p27"/>
          <p:cNvSpPr txBox="1">
            <a:spLocks noGrp="1"/>
          </p:cNvSpPr>
          <p:nvPr>
            <p:ph type="subTitle" idx="8"/>
          </p:nvPr>
        </p:nvSpPr>
        <p:spPr>
          <a:xfrm>
            <a:off x="5503298" y="3092500"/>
            <a:ext cx="2280600" cy="4662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 b="1">
                <a:solidFill>
                  <a:schemeClr val="dk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grpSp>
        <p:nvGrpSpPr>
          <p:cNvPr id="12221" name="Google Shape;12221;p27"/>
          <p:cNvGrpSpPr/>
          <p:nvPr/>
        </p:nvGrpSpPr>
        <p:grpSpPr>
          <a:xfrm>
            <a:off x="-1924083" y="-1179591"/>
            <a:ext cx="3429186" cy="3429186"/>
            <a:chOff x="1190625" y="238125"/>
            <a:chExt cx="5205200" cy="5205200"/>
          </a:xfrm>
        </p:grpSpPr>
        <p:sp>
          <p:nvSpPr>
            <p:cNvPr id="12222" name="Google Shape;12222;p27"/>
            <p:cNvSpPr/>
            <p:nvPr/>
          </p:nvSpPr>
          <p:spPr>
            <a:xfrm>
              <a:off x="3537100" y="2352575"/>
              <a:ext cx="739875" cy="745725"/>
            </a:xfrm>
            <a:custGeom>
              <a:avLst/>
              <a:gdLst/>
              <a:ahLst/>
              <a:cxnLst/>
              <a:rect l="l" t="t" r="r" b="b"/>
              <a:pathLst>
                <a:path w="29595" h="29829" extrusionOk="0">
                  <a:moveTo>
                    <a:pt x="19963" y="23699"/>
                  </a:moveTo>
                  <a:cubicBezTo>
                    <a:pt x="20956" y="20839"/>
                    <a:pt x="23057" y="19438"/>
                    <a:pt x="25509" y="19847"/>
                  </a:cubicBezTo>
                  <a:cubicBezTo>
                    <a:pt x="27785" y="20197"/>
                    <a:pt x="29478" y="22123"/>
                    <a:pt x="29536" y="24400"/>
                  </a:cubicBezTo>
                  <a:cubicBezTo>
                    <a:pt x="29595" y="26793"/>
                    <a:pt x="28077" y="28777"/>
                    <a:pt x="25684" y="29303"/>
                  </a:cubicBezTo>
                  <a:cubicBezTo>
                    <a:pt x="23232" y="29828"/>
                    <a:pt x="21189" y="28544"/>
                    <a:pt x="19963" y="25625"/>
                  </a:cubicBezTo>
                  <a:cubicBezTo>
                    <a:pt x="19146" y="28135"/>
                    <a:pt x="17512" y="29595"/>
                    <a:pt x="14768" y="29536"/>
                  </a:cubicBezTo>
                  <a:cubicBezTo>
                    <a:pt x="12609" y="29536"/>
                    <a:pt x="11266" y="28369"/>
                    <a:pt x="10040" y="25567"/>
                  </a:cubicBezTo>
                  <a:cubicBezTo>
                    <a:pt x="9690" y="26910"/>
                    <a:pt x="8990" y="27960"/>
                    <a:pt x="7881" y="28661"/>
                  </a:cubicBezTo>
                  <a:cubicBezTo>
                    <a:pt x="6830" y="29420"/>
                    <a:pt x="5604" y="29711"/>
                    <a:pt x="4320" y="29478"/>
                  </a:cubicBezTo>
                  <a:cubicBezTo>
                    <a:pt x="2044" y="29069"/>
                    <a:pt x="409" y="27201"/>
                    <a:pt x="234" y="25042"/>
                  </a:cubicBezTo>
                  <a:cubicBezTo>
                    <a:pt x="59" y="22532"/>
                    <a:pt x="1402" y="20664"/>
                    <a:pt x="4145" y="19672"/>
                  </a:cubicBezTo>
                  <a:cubicBezTo>
                    <a:pt x="1518" y="18796"/>
                    <a:pt x="1" y="17103"/>
                    <a:pt x="176" y="14243"/>
                  </a:cubicBezTo>
                  <a:cubicBezTo>
                    <a:pt x="351" y="12200"/>
                    <a:pt x="1577" y="10741"/>
                    <a:pt x="4203" y="9749"/>
                  </a:cubicBezTo>
                  <a:cubicBezTo>
                    <a:pt x="2744" y="9340"/>
                    <a:pt x="1635" y="8581"/>
                    <a:pt x="993" y="7355"/>
                  </a:cubicBezTo>
                  <a:cubicBezTo>
                    <a:pt x="293" y="6071"/>
                    <a:pt x="176" y="4787"/>
                    <a:pt x="643" y="3445"/>
                  </a:cubicBezTo>
                  <a:cubicBezTo>
                    <a:pt x="1343" y="1285"/>
                    <a:pt x="3386" y="1"/>
                    <a:pt x="5721" y="234"/>
                  </a:cubicBezTo>
                  <a:cubicBezTo>
                    <a:pt x="7822" y="409"/>
                    <a:pt x="9632" y="2161"/>
                    <a:pt x="9924" y="4320"/>
                  </a:cubicBezTo>
                  <a:cubicBezTo>
                    <a:pt x="10274" y="6713"/>
                    <a:pt x="8990" y="8640"/>
                    <a:pt x="6130" y="9807"/>
                  </a:cubicBezTo>
                  <a:cubicBezTo>
                    <a:pt x="8114" y="10332"/>
                    <a:pt x="9457" y="11558"/>
                    <a:pt x="10040" y="13660"/>
                  </a:cubicBezTo>
                  <a:cubicBezTo>
                    <a:pt x="10683" y="11617"/>
                    <a:pt x="11908" y="10332"/>
                    <a:pt x="13893" y="9749"/>
                  </a:cubicBezTo>
                  <a:cubicBezTo>
                    <a:pt x="11091" y="8581"/>
                    <a:pt x="9807" y="6538"/>
                    <a:pt x="10274" y="4087"/>
                  </a:cubicBezTo>
                  <a:cubicBezTo>
                    <a:pt x="10741" y="1752"/>
                    <a:pt x="12784" y="118"/>
                    <a:pt x="15177" y="176"/>
                  </a:cubicBezTo>
                  <a:cubicBezTo>
                    <a:pt x="17395" y="234"/>
                    <a:pt x="19380" y="1869"/>
                    <a:pt x="19788" y="4087"/>
                  </a:cubicBezTo>
                  <a:cubicBezTo>
                    <a:pt x="20197" y="6597"/>
                    <a:pt x="18913" y="8698"/>
                    <a:pt x="16111" y="9749"/>
                  </a:cubicBezTo>
                  <a:cubicBezTo>
                    <a:pt x="18096" y="10332"/>
                    <a:pt x="19380" y="11617"/>
                    <a:pt x="19963" y="13660"/>
                  </a:cubicBezTo>
                  <a:cubicBezTo>
                    <a:pt x="20430" y="12259"/>
                    <a:pt x="21131" y="11266"/>
                    <a:pt x="22240" y="10566"/>
                  </a:cubicBezTo>
                  <a:cubicBezTo>
                    <a:pt x="23349" y="9924"/>
                    <a:pt x="24575" y="9749"/>
                    <a:pt x="25859" y="10041"/>
                  </a:cubicBezTo>
                  <a:cubicBezTo>
                    <a:pt x="28135" y="10566"/>
                    <a:pt x="29595" y="12492"/>
                    <a:pt x="29536" y="14827"/>
                  </a:cubicBezTo>
                  <a:cubicBezTo>
                    <a:pt x="29536" y="17103"/>
                    <a:pt x="27902" y="19030"/>
                    <a:pt x="25684" y="19438"/>
                  </a:cubicBezTo>
                  <a:cubicBezTo>
                    <a:pt x="23232" y="19964"/>
                    <a:pt x="21248" y="18738"/>
                    <a:pt x="19963" y="15878"/>
                  </a:cubicBezTo>
                  <a:cubicBezTo>
                    <a:pt x="19380" y="17804"/>
                    <a:pt x="18154" y="19030"/>
                    <a:pt x="16111" y="19672"/>
                  </a:cubicBezTo>
                  <a:cubicBezTo>
                    <a:pt x="18154" y="20314"/>
                    <a:pt x="19380" y="21598"/>
                    <a:pt x="19963" y="23641"/>
                  </a:cubicBezTo>
                  <a:close/>
                  <a:moveTo>
                    <a:pt x="10040" y="23758"/>
                  </a:moveTo>
                  <a:cubicBezTo>
                    <a:pt x="10624" y="21598"/>
                    <a:pt x="11850" y="20314"/>
                    <a:pt x="13951" y="19672"/>
                  </a:cubicBezTo>
                  <a:cubicBezTo>
                    <a:pt x="11908" y="19088"/>
                    <a:pt x="10683" y="17804"/>
                    <a:pt x="10040" y="15819"/>
                  </a:cubicBezTo>
                  <a:cubicBezTo>
                    <a:pt x="9398" y="17921"/>
                    <a:pt x="8114" y="19088"/>
                    <a:pt x="6013" y="19672"/>
                  </a:cubicBezTo>
                  <a:cubicBezTo>
                    <a:pt x="8173" y="20255"/>
                    <a:pt x="9457" y="21540"/>
                    <a:pt x="10040" y="237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3" name="Google Shape;12223;p27"/>
            <p:cNvSpPr/>
            <p:nvPr/>
          </p:nvSpPr>
          <p:spPr>
            <a:xfrm>
              <a:off x="3793925" y="3092425"/>
              <a:ext cx="237900" cy="240800"/>
            </a:xfrm>
            <a:custGeom>
              <a:avLst/>
              <a:gdLst/>
              <a:ahLst/>
              <a:cxnLst/>
              <a:rect l="l" t="t" r="r" b="b"/>
              <a:pathLst>
                <a:path w="9516" h="9632" extrusionOk="0">
                  <a:moveTo>
                    <a:pt x="4729" y="9632"/>
                  </a:moveTo>
                  <a:cubicBezTo>
                    <a:pt x="2102" y="9632"/>
                    <a:pt x="1" y="7414"/>
                    <a:pt x="1" y="4845"/>
                  </a:cubicBezTo>
                  <a:cubicBezTo>
                    <a:pt x="1" y="2277"/>
                    <a:pt x="2219" y="1"/>
                    <a:pt x="4787" y="59"/>
                  </a:cubicBezTo>
                  <a:cubicBezTo>
                    <a:pt x="7356" y="117"/>
                    <a:pt x="9515" y="2335"/>
                    <a:pt x="9515" y="4904"/>
                  </a:cubicBezTo>
                  <a:cubicBezTo>
                    <a:pt x="9515" y="7472"/>
                    <a:pt x="7356" y="9632"/>
                    <a:pt x="4729" y="963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4" name="Google Shape;12224;p27"/>
            <p:cNvSpPr/>
            <p:nvPr/>
          </p:nvSpPr>
          <p:spPr>
            <a:xfrm>
              <a:off x="3300700" y="2600650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729" y="9574"/>
                  </a:moveTo>
                  <a:cubicBezTo>
                    <a:pt x="2102" y="9574"/>
                    <a:pt x="1" y="7414"/>
                    <a:pt x="1" y="4787"/>
                  </a:cubicBezTo>
                  <a:cubicBezTo>
                    <a:pt x="1" y="2161"/>
                    <a:pt x="2160" y="1"/>
                    <a:pt x="4729" y="59"/>
                  </a:cubicBezTo>
                  <a:cubicBezTo>
                    <a:pt x="7355" y="59"/>
                    <a:pt x="9573" y="2277"/>
                    <a:pt x="9515" y="4846"/>
                  </a:cubicBezTo>
                  <a:cubicBezTo>
                    <a:pt x="9515" y="7414"/>
                    <a:pt x="7297" y="9574"/>
                    <a:pt x="4729" y="957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5" name="Google Shape;12225;p27"/>
            <p:cNvSpPr/>
            <p:nvPr/>
          </p:nvSpPr>
          <p:spPr>
            <a:xfrm>
              <a:off x="3547325" y="3093900"/>
              <a:ext cx="237875" cy="239325"/>
            </a:xfrm>
            <a:custGeom>
              <a:avLst/>
              <a:gdLst/>
              <a:ahLst/>
              <a:cxnLst/>
              <a:rect l="l" t="t" r="r" b="b"/>
              <a:pathLst>
                <a:path w="9515" h="9573" extrusionOk="0">
                  <a:moveTo>
                    <a:pt x="9515" y="4786"/>
                  </a:moveTo>
                  <a:cubicBezTo>
                    <a:pt x="9515" y="7355"/>
                    <a:pt x="7355" y="9573"/>
                    <a:pt x="4728" y="9573"/>
                  </a:cubicBezTo>
                  <a:cubicBezTo>
                    <a:pt x="2160" y="9573"/>
                    <a:pt x="0" y="7355"/>
                    <a:pt x="0" y="4786"/>
                  </a:cubicBezTo>
                  <a:cubicBezTo>
                    <a:pt x="59" y="2218"/>
                    <a:pt x="2160" y="58"/>
                    <a:pt x="4728" y="58"/>
                  </a:cubicBezTo>
                  <a:cubicBezTo>
                    <a:pt x="7297" y="0"/>
                    <a:pt x="9515" y="2218"/>
                    <a:pt x="9515" y="47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6" name="Google Shape;12226;p27"/>
            <p:cNvSpPr/>
            <p:nvPr/>
          </p:nvSpPr>
          <p:spPr>
            <a:xfrm>
              <a:off x="3299250" y="2848725"/>
              <a:ext cx="239350" cy="237900"/>
            </a:xfrm>
            <a:custGeom>
              <a:avLst/>
              <a:gdLst/>
              <a:ahLst/>
              <a:cxnLst/>
              <a:rect l="l" t="t" r="r" b="b"/>
              <a:pathLst>
                <a:path w="9574" h="9516" extrusionOk="0">
                  <a:moveTo>
                    <a:pt x="9573" y="4729"/>
                  </a:moveTo>
                  <a:cubicBezTo>
                    <a:pt x="9573" y="7355"/>
                    <a:pt x="7355" y="9515"/>
                    <a:pt x="4787" y="9515"/>
                  </a:cubicBezTo>
                  <a:cubicBezTo>
                    <a:pt x="2160" y="9457"/>
                    <a:pt x="0" y="7297"/>
                    <a:pt x="59" y="4729"/>
                  </a:cubicBezTo>
                  <a:cubicBezTo>
                    <a:pt x="117" y="2102"/>
                    <a:pt x="2218" y="1"/>
                    <a:pt x="4787" y="1"/>
                  </a:cubicBezTo>
                  <a:cubicBezTo>
                    <a:pt x="7355" y="1"/>
                    <a:pt x="9573" y="2160"/>
                    <a:pt x="957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7" name="Google Shape;12227;p27"/>
            <p:cNvSpPr/>
            <p:nvPr/>
          </p:nvSpPr>
          <p:spPr>
            <a:xfrm>
              <a:off x="4036175" y="2358425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904" y="59"/>
                  </a:moveTo>
                  <a:cubicBezTo>
                    <a:pt x="7530" y="175"/>
                    <a:pt x="9573" y="2277"/>
                    <a:pt x="9456" y="4903"/>
                  </a:cubicBezTo>
                  <a:cubicBezTo>
                    <a:pt x="9398" y="7530"/>
                    <a:pt x="7238" y="9573"/>
                    <a:pt x="4670" y="9456"/>
                  </a:cubicBezTo>
                  <a:cubicBezTo>
                    <a:pt x="2043" y="9398"/>
                    <a:pt x="0" y="7238"/>
                    <a:pt x="59" y="4670"/>
                  </a:cubicBezTo>
                  <a:cubicBezTo>
                    <a:pt x="176" y="2043"/>
                    <a:pt x="2277" y="0"/>
                    <a:pt x="490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8" name="Google Shape;12228;p27"/>
            <p:cNvSpPr/>
            <p:nvPr/>
          </p:nvSpPr>
          <p:spPr>
            <a:xfrm>
              <a:off x="4039100" y="3098275"/>
              <a:ext cx="232050" cy="232050"/>
            </a:xfrm>
            <a:custGeom>
              <a:avLst/>
              <a:gdLst/>
              <a:ahLst/>
              <a:cxnLst/>
              <a:rect l="l" t="t" r="r" b="b"/>
              <a:pathLst>
                <a:path w="9282" h="9282" extrusionOk="0">
                  <a:moveTo>
                    <a:pt x="4670" y="0"/>
                  </a:moveTo>
                  <a:cubicBezTo>
                    <a:pt x="7238" y="0"/>
                    <a:pt x="9281" y="2043"/>
                    <a:pt x="9281" y="4670"/>
                  </a:cubicBezTo>
                  <a:cubicBezTo>
                    <a:pt x="9281" y="7238"/>
                    <a:pt x="7180" y="9281"/>
                    <a:pt x="4611" y="9281"/>
                  </a:cubicBezTo>
                  <a:cubicBezTo>
                    <a:pt x="2043" y="9223"/>
                    <a:pt x="0" y="7180"/>
                    <a:pt x="0" y="4611"/>
                  </a:cubicBezTo>
                  <a:cubicBezTo>
                    <a:pt x="0" y="2043"/>
                    <a:pt x="2102" y="0"/>
                    <a:pt x="467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9" name="Google Shape;12229;p27"/>
            <p:cNvSpPr/>
            <p:nvPr/>
          </p:nvSpPr>
          <p:spPr>
            <a:xfrm>
              <a:off x="3303625" y="2361350"/>
              <a:ext cx="232050" cy="232025"/>
            </a:xfrm>
            <a:custGeom>
              <a:avLst/>
              <a:gdLst/>
              <a:ahLst/>
              <a:cxnLst/>
              <a:rect l="l" t="t" r="r" b="b"/>
              <a:pathLst>
                <a:path w="9282" h="9281" extrusionOk="0">
                  <a:moveTo>
                    <a:pt x="0" y="4670"/>
                  </a:moveTo>
                  <a:cubicBezTo>
                    <a:pt x="0" y="2101"/>
                    <a:pt x="2043" y="0"/>
                    <a:pt x="4612" y="0"/>
                  </a:cubicBezTo>
                  <a:cubicBezTo>
                    <a:pt x="7238" y="0"/>
                    <a:pt x="9281" y="2101"/>
                    <a:pt x="9281" y="4670"/>
                  </a:cubicBezTo>
                  <a:cubicBezTo>
                    <a:pt x="9223" y="7238"/>
                    <a:pt x="7180" y="9281"/>
                    <a:pt x="4670" y="9281"/>
                  </a:cubicBezTo>
                  <a:cubicBezTo>
                    <a:pt x="2043" y="9281"/>
                    <a:pt x="0" y="7238"/>
                    <a:pt x="0" y="46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0" name="Google Shape;12230;p27"/>
            <p:cNvSpPr/>
            <p:nvPr/>
          </p:nvSpPr>
          <p:spPr>
            <a:xfrm>
              <a:off x="3303625" y="3098275"/>
              <a:ext cx="232050" cy="230575"/>
            </a:xfrm>
            <a:custGeom>
              <a:avLst/>
              <a:gdLst/>
              <a:ahLst/>
              <a:cxnLst/>
              <a:rect l="l" t="t" r="r" b="b"/>
              <a:pathLst>
                <a:path w="9282" h="9223" extrusionOk="0">
                  <a:moveTo>
                    <a:pt x="4670" y="9223"/>
                  </a:moveTo>
                  <a:cubicBezTo>
                    <a:pt x="2160" y="9223"/>
                    <a:pt x="59" y="7180"/>
                    <a:pt x="59" y="4670"/>
                  </a:cubicBezTo>
                  <a:cubicBezTo>
                    <a:pt x="0" y="2160"/>
                    <a:pt x="2102" y="0"/>
                    <a:pt x="4612" y="59"/>
                  </a:cubicBezTo>
                  <a:cubicBezTo>
                    <a:pt x="7122" y="59"/>
                    <a:pt x="9165" y="2101"/>
                    <a:pt x="9223" y="4553"/>
                  </a:cubicBezTo>
                  <a:cubicBezTo>
                    <a:pt x="9281" y="7063"/>
                    <a:pt x="7180" y="9223"/>
                    <a:pt x="4670" y="922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1" name="Google Shape;12231;p27"/>
            <p:cNvSpPr/>
            <p:nvPr/>
          </p:nvSpPr>
          <p:spPr>
            <a:xfrm>
              <a:off x="3798325" y="2116175"/>
              <a:ext cx="229125" cy="230600"/>
            </a:xfrm>
            <a:custGeom>
              <a:avLst/>
              <a:gdLst/>
              <a:ahLst/>
              <a:cxnLst/>
              <a:rect l="l" t="t" r="r" b="b"/>
              <a:pathLst>
                <a:path w="9165" h="9224" extrusionOk="0">
                  <a:moveTo>
                    <a:pt x="9164" y="4612"/>
                  </a:moveTo>
                  <a:cubicBezTo>
                    <a:pt x="9164" y="7122"/>
                    <a:pt x="7063" y="9223"/>
                    <a:pt x="4553" y="9165"/>
                  </a:cubicBezTo>
                  <a:cubicBezTo>
                    <a:pt x="2043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1"/>
                  </a:cubicBezTo>
                  <a:cubicBezTo>
                    <a:pt x="7121" y="59"/>
                    <a:pt x="9164" y="2102"/>
                    <a:pt x="9164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2" name="Google Shape;12232;p27"/>
            <p:cNvSpPr/>
            <p:nvPr/>
          </p:nvSpPr>
          <p:spPr>
            <a:xfrm>
              <a:off x="4287175" y="2605025"/>
              <a:ext cx="230575" cy="230600"/>
            </a:xfrm>
            <a:custGeom>
              <a:avLst/>
              <a:gdLst/>
              <a:ahLst/>
              <a:cxnLst/>
              <a:rect l="l" t="t" r="r" b="b"/>
              <a:pathLst>
                <a:path w="9223" h="9224" extrusionOk="0">
                  <a:moveTo>
                    <a:pt x="9223" y="4612"/>
                  </a:moveTo>
                  <a:cubicBezTo>
                    <a:pt x="9223" y="7122"/>
                    <a:pt x="7063" y="9223"/>
                    <a:pt x="4553" y="9223"/>
                  </a:cubicBezTo>
                  <a:cubicBezTo>
                    <a:pt x="2101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59"/>
                  </a:cubicBezTo>
                  <a:cubicBezTo>
                    <a:pt x="7121" y="59"/>
                    <a:pt x="9164" y="2102"/>
                    <a:pt x="9223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3" name="Google Shape;12233;p27"/>
            <p:cNvSpPr/>
            <p:nvPr/>
          </p:nvSpPr>
          <p:spPr>
            <a:xfrm>
              <a:off x="4287175" y="2853100"/>
              <a:ext cx="229125" cy="229150"/>
            </a:xfrm>
            <a:custGeom>
              <a:avLst/>
              <a:gdLst/>
              <a:ahLst/>
              <a:cxnLst/>
              <a:rect l="l" t="t" r="r" b="b"/>
              <a:pathLst>
                <a:path w="9165" h="9166" extrusionOk="0">
                  <a:moveTo>
                    <a:pt x="4611" y="9165"/>
                  </a:moveTo>
                  <a:cubicBezTo>
                    <a:pt x="2101" y="9107"/>
                    <a:pt x="0" y="7064"/>
                    <a:pt x="59" y="4554"/>
                  </a:cubicBezTo>
                  <a:cubicBezTo>
                    <a:pt x="59" y="2044"/>
                    <a:pt x="2101" y="1"/>
                    <a:pt x="4611" y="1"/>
                  </a:cubicBezTo>
                  <a:cubicBezTo>
                    <a:pt x="7121" y="1"/>
                    <a:pt x="9164" y="2102"/>
                    <a:pt x="9164" y="4554"/>
                  </a:cubicBezTo>
                  <a:cubicBezTo>
                    <a:pt x="9164" y="7064"/>
                    <a:pt x="7063" y="9165"/>
                    <a:pt x="4611" y="91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4" name="Google Shape;12234;p27"/>
            <p:cNvSpPr/>
            <p:nvPr/>
          </p:nvSpPr>
          <p:spPr>
            <a:xfrm>
              <a:off x="3551700" y="2116175"/>
              <a:ext cx="229125" cy="229125"/>
            </a:xfrm>
            <a:custGeom>
              <a:avLst/>
              <a:gdLst/>
              <a:ahLst/>
              <a:cxnLst/>
              <a:rect l="l" t="t" r="r" b="b"/>
              <a:pathLst>
                <a:path w="9165" h="9165" extrusionOk="0">
                  <a:moveTo>
                    <a:pt x="9165" y="4612"/>
                  </a:moveTo>
                  <a:cubicBezTo>
                    <a:pt x="9106" y="7122"/>
                    <a:pt x="7063" y="9165"/>
                    <a:pt x="4553" y="9165"/>
                  </a:cubicBezTo>
                  <a:cubicBezTo>
                    <a:pt x="2043" y="9165"/>
                    <a:pt x="0" y="7064"/>
                    <a:pt x="0" y="4554"/>
                  </a:cubicBezTo>
                  <a:cubicBezTo>
                    <a:pt x="0" y="2044"/>
                    <a:pt x="2102" y="1"/>
                    <a:pt x="4612" y="59"/>
                  </a:cubicBezTo>
                  <a:cubicBezTo>
                    <a:pt x="7122" y="59"/>
                    <a:pt x="9165" y="2102"/>
                    <a:pt x="9165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5" name="Google Shape;12235;p27"/>
            <p:cNvSpPr/>
            <p:nvPr/>
          </p:nvSpPr>
          <p:spPr>
            <a:xfrm>
              <a:off x="3799775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7005" y="8990"/>
                    <a:pt x="4495" y="8990"/>
                  </a:cubicBezTo>
                  <a:cubicBezTo>
                    <a:pt x="1985" y="8990"/>
                    <a:pt x="0" y="7005"/>
                    <a:pt x="0" y="4495"/>
                  </a:cubicBezTo>
                  <a:cubicBezTo>
                    <a:pt x="0" y="1985"/>
                    <a:pt x="1985" y="1"/>
                    <a:pt x="4495" y="1"/>
                  </a:cubicBezTo>
                  <a:cubicBezTo>
                    <a:pt x="7005" y="1"/>
                    <a:pt x="8989" y="1985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6" name="Google Shape;12236;p27"/>
            <p:cNvSpPr/>
            <p:nvPr/>
          </p:nvSpPr>
          <p:spPr>
            <a:xfrm>
              <a:off x="4290075" y="236572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95"/>
                  </a:moveTo>
                  <a:cubicBezTo>
                    <a:pt x="8990" y="7005"/>
                    <a:pt x="7005" y="8989"/>
                    <a:pt x="4495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1985" y="0"/>
                    <a:pt x="4437" y="0"/>
                  </a:cubicBezTo>
                  <a:cubicBezTo>
                    <a:pt x="6947" y="0"/>
                    <a:pt x="8990" y="1985"/>
                    <a:pt x="8990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7" name="Google Shape;12237;p27"/>
            <p:cNvSpPr/>
            <p:nvPr/>
          </p:nvSpPr>
          <p:spPr>
            <a:xfrm>
              <a:off x="3553150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37"/>
                  </a:moveTo>
                  <a:cubicBezTo>
                    <a:pt x="8990" y="6947"/>
                    <a:pt x="7005" y="8990"/>
                    <a:pt x="4495" y="8990"/>
                  </a:cubicBezTo>
                  <a:cubicBezTo>
                    <a:pt x="1985" y="8990"/>
                    <a:pt x="1" y="6947"/>
                    <a:pt x="1" y="4437"/>
                  </a:cubicBezTo>
                  <a:cubicBezTo>
                    <a:pt x="1" y="1985"/>
                    <a:pt x="1985" y="1"/>
                    <a:pt x="4437" y="1"/>
                  </a:cubicBezTo>
                  <a:cubicBezTo>
                    <a:pt x="6947" y="1"/>
                    <a:pt x="8990" y="1985"/>
                    <a:pt x="8990" y="443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8" name="Google Shape;12238;p27"/>
            <p:cNvSpPr/>
            <p:nvPr/>
          </p:nvSpPr>
          <p:spPr>
            <a:xfrm>
              <a:off x="3064300" y="260795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4"/>
                  </a:moveTo>
                  <a:cubicBezTo>
                    <a:pt x="8990" y="7063"/>
                    <a:pt x="6947" y="8990"/>
                    <a:pt x="4437" y="8990"/>
                  </a:cubicBezTo>
                  <a:cubicBezTo>
                    <a:pt x="1927" y="8990"/>
                    <a:pt x="1" y="6947"/>
                    <a:pt x="1" y="4437"/>
                  </a:cubicBezTo>
                  <a:cubicBezTo>
                    <a:pt x="1" y="1985"/>
                    <a:pt x="2044" y="1"/>
                    <a:pt x="4495" y="1"/>
                  </a:cubicBezTo>
                  <a:cubicBezTo>
                    <a:pt x="7005" y="1"/>
                    <a:pt x="8990" y="2044"/>
                    <a:pt x="8990" y="455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9" name="Google Shape;12239;p27"/>
            <p:cNvSpPr/>
            <p:nvPr/>
          </p:nvSpPr>
          <p:spPr>
            <a:xfrm>
              <a:off x="3064300" y="28545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3"/>
                  </a:moveTo>
                  <a:cubicBezTo>
                    <a:pt x="8990" y="7005"/>
                    <a:pt x="6947" y="8989"/>
                    <a:pt x="4437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2044" y="0"/>
                    <a:pt x="4554" y="0"/>
                  </a:cubicBezTo>
                  <a:cubicBezTo>
                    <a:pt x="7005" y="59"/>
                    <a:pt x="8990" y="2043"/>
                    <a:pt x="8990" y="45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0" name="Google Shape;12240;p27"/>
            <p:cNvSpPr/>
            <p:nvPr/>
          </p:nvSpPr>
          <p:spPr>
            <a:xfrm>
              <a:off x="4043475" y="211910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6946" y="8990"/>
                    <a:pt x="4436" y="8990"/>
                  </a:cubicBezTo>
                  <a:cubicBezTo>
                    <a:pt x="1985" y="8931"/>
                    <a:pt x="0" y="6947"/>
                    <a:pt x="0" y="4495"/>
                  </a:cubicBezTo>
                  <a:cubicBezTo>
                    <a:pt x="0" y="1985"/>
                    <a:pt x="2043" y="1"/>
                    <a:pt x="4553" y="1"/>
                  </a:cubicBezTo>
                  <a:cubicBezTo>
                    <a:pt x="7005" y="1"/>
                    <a:pt x="8989" y="2044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1" name="Google Shape;12241;p27"/>
            <p:cNvSpPr/>
            <p:nvPr/>
          </p:nvSpPr>
          <p:spPr>
            <a:xfrm>
              <a:off x="3308000" y="2119100"/>
              <a:ext cx="223300" cy="224750"/>
            </a:xfrm>
            <a:custGeom>
              <a:avLst/>
              <a:gdLst/>
              <a:ahLst/>
              <a:cxnLst/>
              <a:rect l="l" t="t" r="r" b="b"/>
              <a:pathLst>
                <a:path w="8932" h="8990" extrusionOk="0">
                  <a:moveTo>
                    <a:pt x="4495" y="59"/>
                  </a:moveTo>
                  <a:cubicBezTo>
                    <a:pt x="6888" y="59"/>
                    <a:pt x="8931" y="2102"/>
                    <a:pt x="8931" y="4495"/>
                  </a:cubicBezTo>
                  <a:cubicBezTo>
                    <a:pt x="8873" y="6947"/>
                    <a:pt x="6830" y="8990"/>
                    <a:pt x="4378" y="8931"/>
                  </a:cubicBezTo>
                  <a:cubicBezTo>
                    <a:pt x="1985" y="8873"/>
                    <a:pt x="1" y="6888"/>
                    <a:pt x="1" y="4495"/>
                  </a:cubicBezTo>
                  <a:cubicBezTo>
                    <a:pt x="1" y="2044"/>
                    <a:pt x="2044" y="1"/>
                    <a:pt x="449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2" name="Google Shape;12242;p27"/>
            <p:cNvSpPr/>
            <p:nvPr/>
          </p:nvSpPr>
          <p:spPr>
            <a:xfrm>
              <a:off x="4290075" y="3102650"/>
              <a:ext cx="223300" cy="223275"/>
            </a:xfrm>
            <a:custGeom>
              <a:avLst/>
              <a:gdLst/>
              <a:ahLst/>
              <a:cxnLst/>
              <a:rect l="l" t="t" r="r" b="b"/>
              <a:pathLst>
                <a:path w="8932" h="8931" extrusionOk="0">
                  <a:moveTo>
                    <a:pt x="8932" y="4436"/>
                  </a:moveTo>
                  <a:cubicBezTo>
                    <a:pt x="8932" y="6888"/>
                    <a:pt x="6947" y="8931"/>
                    <a:pt x="4495" y="8931"/>
                  </a:cubicBezTo>
                  <a:cubicBezTo>
                    <a:pt x="2044" y="8931"/>
                    <a:pt x="1" y="6888"/>
                    <a:pt x="1" y="4436"/>
                  </a:cubicBezTo>
                  <a:cubicBezTo>
                    <a:pt x="59" y="2043"/>
                    <a:pt x="2044" y="0"/>
                    <a:pt x="4437" y="0"/>
                  </a:cubicBezTo>
                  <a:cubicBezTo>
                    <a:pt x="6889" y="0"/>
                    <a:pt x="8932" y="1985"/>
                    <a:pt x="8932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3" name="Google Shape;12243;p27"/>
            <p:cNvSpPr/>
            <p:nvPr/>
          </p:nvSpPr>
          <p:spPr>
            <a:xfrm>
              <a:off x="4043475" y="3346350"/>
              <a:ext cx="223275" cy="221825"/>
            </a:xfrm>
            <a:custGeom>
              <a:avLst/>
              <a:gdLst/>
              <a:ahLst/>
              <a:cxnLst/>
              <a:rect l="l" t="t" r="r" b="b"/>
              <a:pathLst>
                <a:path w="8931" h="8873" extrusionOk="0">
                  <a:moveTo>
                    <a:pt x="8931" y="4378"/>
                  </a:moveTo>
                  <a:cubicBezTo>
                    <a:pt x="8931" y="6829"/>
                    <a:pt x="6888" y="8872"/>
                    <a:pt x="4495" y="8872"/>
                  </a:cubicBezTo>
                  <a:cubicBezTo>
                    <a:pt x="2043" y="8872"/>
                    <a:pt x="59" y="6888"/>
                    <a:pt x="59" y="4436"/>
                  </a:cubicBezTo>
                  <a:cubicBezTo>
                    <a:pt x="0" y="2043"/>
                    <a:pt x="2043" y="0"/>
                    <a:pt x="4495" y="0"/>
                  </a:cubicBezTo>
                  <a:cubicBezTo>
                    <a:pt x="6888" y="0"/>
                    <a:pt x="8873" y="1985"/>
                    <a:pt x="8931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4" name="Google Shape;12244;p27"/>
            <p:cNvSpPr/>
            <p:nvPr/>
          </p:nvSpPr>
          <p:spPr>
            <a:xfrm>
              <a:off x="3065775" y="2365725"/>
              <a:ext cx="221825" cy="223275"/>
            </a:xfrm>
            <a:custGeom>
              <a:avLst/>
              <a:gdLst/>
              <a:ahLst/>
              <a:cxnLst/>
              <a:rect l="l" t="t" r="r" b="b"/>
              <a:pathLst>
                <a:path w="8873" h="8931" extrusionOk="0">
                  <a:moveTo>
                    <a:pt x="4378" y="8931"/>
                  </a:moveTo>
                  <a:cubicBezTo>
                    <a:pt x="1985" y="8872"/>
                    <a:pt x="0" y="6888"/>
                    <a:pt x="0" y="4495"/>
                  </a:cubicBezTo>
                  <a:cubicBezTo>
                    <a:pt x="0" y="2043"/>
                    <a:pt x="2101" y="0"/>
                    <a:pt x="4495" y="59"/>
                  </a:cubicBezTo>
                  <a:cubicBezTo>
                    <a:pt x="6946" y="117"/>
                    <a:pt x="8872" y="2101"/>
                    <a:pt x="8872" y="4495"/>
                  </a:cubicBezTo>
                  <a:cubicBezTo>
                    <a:pt x="8814" y="6946"/>
                    <a:pt x="6829" y="8931"/>
                    <a:pt x="4378" y="88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5" name="Google Shape;12245;p27"/>
            <p:cNvSpPr/>
            <p:nvPr/>
          </p:nvSpPr>
          <p:spPr>
            <a:xfrm>
              <a:off x="3309450" y="3346350"/>
              <a:ext cx="220375" cy="220375"/>
            </a:xfrm>
            <a:custGeom>
              <a:avLst/>
              <a:gdLst/>
              <a:ahLst/>
              <a:cxnLst/>
              <a:rect l="l" t="t" r="r" b="b"/>
              <a:pathLst>
                <a:path w="8815" h="8815" extrusionOk="0">
                  <a:moveTo>
                    <a:pt x="8757" y="4436"/>
                  </a:moveTo>
                  <a:cubicBezTo>
                    <a:pt x="8757" y="6888"/>
                    <a:pt x="6772" y="8814"/>
                    <a:pt x="4320" y="8814"/>
                  </a:cubicBezTo>
                  <a:cubicBezTo>
                    <a:pt x="1927" y="8756"/>
                    <a:pt x="1" y="6829"/>
                    <a:pt x="1" y="4378"/>
                  </a:cubicBezTo>
                  <a:cubicBezTo>
                    <a:pt x="59" y="1926"/>
                    <a:pt x="1986" y="0"/>
                    <a:pt x="4437" y="58"/>
                  </a:cubicBezTo>
                  <a:cubicBezTo>
                    <a:pt x="6889" y="58"/>
                    <a:pt x="8815" y="2043"/>
                    <a:pt x="8757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6" name="Google Shape;12246;p27"/>
            <p:cNvSpPr/>
            <p:nvPr/>
          </p:nvSpPr>
          <p:spPr>
            <a:xfrm>
              <a:off x="3067225" y="3104100"/>
              <a:ext cx="218900" cy="218925"/>
            </a:xfrm>
            <a:custGeom>
              <a:avLst/>
              <a:gdLst/>
              <a:ahLst/>
              <a:cxnLst/>
              <a:rect l="l" t="t" r="r" b="b"/>
              <a:pathLst>
                <a:path w="8756" h="8757" extrusionOk="0">
                  <a:moveTo>
                    <a:pt x="8756" y="4378"/>
                  </a:moveTo>
                  <a:cubicBezTo>
                    <a:pt x="8756" y="6830"/>
                    <a:pt x="6830" y="8756"/>
                    <a:pt x="4378" y="8756"/>
                  </a:cubicBezTo>
                  <a:cubicBezTo>
                    <a:pt x="1927" y="8756"/>
                    <a:pt x="0" y="6830"/>
                    <a:pt x="0" y="4378"/>
                  </a:cubicBezTo>
                  <a:cubicBezTo>
                    <a:pt x="0" y="1927"/>
                    <a:pt x="1927" y="1"/>
                    <a:pt x="4378" y="1"/>
                  </a:cubicBezTo>
                  <a:cubicBezTo>
                    <a:pt x="6830" y="59"/>
                    <a:pt x="8698" y="1985"/>
                    <a:pt x="8698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7" name="Google Shape;12247;p27"/>
            <p:cNvSpPr/>
            <p:nvPr/>
          </p:nvSpPr>
          <p:spPr>
            <a:xfrm>
              <a:off x="4294475" y="2123475"/>
              <a:ext cx="215975" cy="216000"/>
            </a:xfrm>
            <a:custGeom>
              <a:avLst/>
              <a:gdLst/>
              <a:ahLst/>
              <a:cxnLst/>
              <a:rect l="l" t="t" r="r" b="b"/>
              <a:pathLst>
                <a:path w="8639" h="8640" extrusionOk="0">
                  <a:moveTo>
                    <a:pt x="4319" y="1"/>
                  </a:moveTo>
                  <a:cubicBezTo>
                    <a:pt x="6713" y="1"/>
                    <a:pt x="8639" y="1927"/>
                    <a:pt x="8639" y="4320"/>
                  </a:cubicBezTo>
                  <a:cubicBezTo>
                    <a:pt x="8639" y="6713"/>
                    <a:pt x="6654" y="8639"/>
                    <a:pt x="4261" y="8639"/>
                  </a:cubicBezTo>
                  <a:cubicBezTo>
                    <a:pt x="1868" y="8581"/>
                    <a:pt x="0" y="6655"/>
                    <a:pt x="0" y="4262"/>
                  </a:cubicBezTo>
                  <a:cubicBezTo>
                    <a:pt x="0" y="1869"/>
                    <a:pt x="1926" y="1"/>
                    <a:pt x="431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8" name="Google Shape;12248;p27"/>
            <p:cNvSpPr/>
            <p:nvPr/>
          </p:nvSpPr>
          <p:spPr>
            <a:xfrm>
              <a:off x="3805600" y="1876875"/>
              <a:ext cx="214550" cy="215975"/>
            </a:xfrm>
            <a:custGeom>
              <a:avLst/>
              <a:gdLst/>
              <a:ahLst/>
              <a:cxnLst/>
              <a:rect l="l" t="t" r="r" b="b"/>
              <a:pathLst>
                <a:path w="8582" h="8639" extrusionOk="0">
                  <a:moveTo>
                    <a:pt x="8581" y="4319"/>
                  </a:moveTo>
                  <a:cubicBezTo>
                    <a:pt x="8581" y="6654"/>
                    <a:pt x="6655" y="8581"/>
                    <a:pt x="4320" y="8639"/>
                  </a:cubicBezTo>
                  <a:cubicBezTo>
                    <a:pt x="1927" y="8639"/>
                    <a:pt x="1" y="6654"/>
                    <a:pt x="1" y="4319"/>
                  </a:cubicBezTo>
                  <a:cubicBezTo>
                    <a:pt x="1" y="1926"/>
                    <a:pt x="1927" y="0"/>
                    <a:pt x="4262" y="0"/>
                  </a:cubicBezTo>
                  <a:cubicBezTo>
                    <a:pt x="6655" y="0"/>
                    <a:pt x="8581" y="1926"/>
                    <a:pt x="8581" y="43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9" name="Google Shape;12249;p27"/>
            <p:cNvSpPr/>
            <p:nvPr/>
          </p:nvSpPr>
          <p:spPr>
            <a:xfrm>
              <a:off x="4541075" y="2612325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4320" y="1"/>
                  </a:moveTo>
                  <a:cubicBezTo>
                    <a:pt x="6713" y="1"/>
                    <a:pt x="8639" y="1985"/>
                    <a:pt x="8639" y="4320"/>
                  </a:cubicBezTo>
                  <a:cubicBezTo>
                    <a:pt x="8639" y="6713"/>
                    <a:pt x="6713" y="8640"/>
                    <a:pt x="4320" y="8640"/>
                  </a:cubicBezTo>
                  <a:cubicBezTo>
                    <a:pt x="1927" y="8640"/>
                    <a:pt x="1" y="6713"/>
                    <a:pt x="1" y="4320"/>
                  </a:cubicBezTo>
                  <a:cubicBezTo>
                    <a:pt x="1" y="1985"/>
                    <a:pt x="1927" y="1"/>
                    <a:pt x="432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0" name="Google Shape;12250;p27"/>
            <p:cNvSpPr/>
            <p:nvPr/>
          </p:nvSpPr>
          <p:spPr>
            <a:xfrm>
              <a:off x="4541075" y="2858950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8639" y="4320"/>
                  </a:moveTo>
                  <a:cubicBezTo>
                    <a:pt x="8639" y="6655"/>
                    <a:pt x="6655" y="8639"/>
                    <a:pt x="4320" y="8639"/>
                  </a:cubicBezTo>
                  <a:cubicBezTo>
                    <a:pt x="1927" y="8639"/>
                    <a:pt x="1" y="6713"/>
                    <a:pt x="1" y="4320"/>
                  </a:cubicBezTo>
                  <a:cubicBezTo>
                    <a:pt x="1" y="1985"/>
                    <a:pt x="1927" y="59"/>
                    <a:pt x="4262" y="59"/>
                  </a:cubicBezTo>
                  <a:cubicBezTo>
                    <a:pt x="6655" y="0"/>
                    <a:pt x="8581" y="1927"/>
                    <a:pt x="8639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1" name="Google Shape;12251;p27"/>
            <p:cNvSpPr/>
            <p:nvPr/>
          </p:nvSpPr>
          <p:spPr>
            <a:xfrm>
              <a:off x="3557525" y="1875400"/>
              <a:ext cx="217475" cy="217450"/>
            </a:xfrm>
            <a:custGeom>
              <a:avLst/>
              <a:gdLst/>
              <a:ahLst/>
              <a:cxnLst/>
              <a:rect l="l" t="t" r="r" b="b"/>
              <a:pathLst>
                <a:path w="8699" h="8698" extrusionOk="0">
                  <a:moveTo>
                    <a:pt x="4262" y="8640"/>
                  </a:moveTo>
                  <a:cubicBezTo>
                    <a:pt x="1927" y="8640"/>
                    <a:pt x="1" y="6597"/>
                    <a:pt x="59" y="4262"/>
                  </a:cubicBezTo>
                  <a:cubicBezTo>
                    <a:pt x="118" y="1927"/>
                    <a:pt x="2102" y="1"/>
                    <a:pt x="4379" y="59"/>
                  </a:cubicBezTo>
                  <a:cubicBezTo>
                    <a:pt x="6772" y="117"/>
                    <a:pt x="8698" y="2102"/>
                    <a:pt x="8640" y="4437"/>
                  </a:cubicBezTo>
                  <a:cubicBezTo>
                    <a:pt x="8581" y="6830"/>
                    <a:pt x="6597" y="8698"/>
                    <a:pt x="4262" y="864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2" name="Google Shape;12252;p27"/>
            <p:cNvSpPr/>
            <p:nvPr/>
          </p:nvSpPr>
          <p:spPr>
            <a:xfrm>
              <a:off x="3070150" y="2123475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6" y="8581"/>
                    <a:pt x="0" y="6597"/>
                    <a:pt x="0" y="4262"/>
                  </a:cubicBezTo>
                  <a:cubicBezTo>
                    <a:pt x="0" y="1927"/>
                    <a:pt x="1926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3" name="Google Shape;12253;p27"/>
            <p:cNvSpPr/>
            <p:nvPr/>
          </p:nvSpPr>
          <p:spPr>
            <a:xfrm>
              <a:off x="4295925" y="3349250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7" y="8581"/>
                    <a:pt x="0" y="6597"/>
                    <a:pt x="0" y="4320"/>
                  </a:cubicBezTo>
                  <a:cubicBezTo>
                    <a:pt x="0" y="1985"/>
                    <a:pt x="1927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4" name="Google Shape;12254;p27"/>
            <p:cNvSpPr/>
            <p:nvPr/>
          </p:nvSpPr>
          <p:spPr>
            <a:xfrm>
              <a:off x="4542525" y="2371550"/>
              <a:ext cx="213100" cy="213075"/>
            </a:xfrm>
            <a:custGeom>
              <a:avLst/>
              <a:gdLst/>
              <a:ahLst/>
              <a:cxnLst/>
              <a:rect l="l" t="t" r="r" b="b"/>
              <a:pathLst>
                <a:path w="8524" h="8523" extrusionOk="0">
                  <a:moveTo>
                    <a:pt x="8523" y="4203"/>
                  </a:moveTo>
                  <a:cubicBezTo>
                    <a:pt x="8523" y="6596"/>
                    <a:pt x="6597" y="8523"/>
                    <a:pt x="4262" y="8464"/>
                  </a:cubicBezTo>
                  <a:cubicBezTo>
                    <a:pt x="1927" y="8464"/>
                    <a:pt x="59" y="6596"/>
                    <a:pt x="1" y="4262"/>
                  </a:cubicBezTo>
                  <a:cubicBezTo>
                    <a:pt x="1" y="1927"/>
                    <a:pt x="1927" y="1"/>
                    <a:pt x="4262" y="1"/>
                  </a:cubicBezTo>
                  <a:cubicBezTo>
                    <a:pt x="6597" y="1"/>
                    <a:pt x="8465" y="1868"/>
                    <a:pt x="8523" y="42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5" name="Google Shape;12255;p27"/>
            <p:cNvSpPr/>
            <p:nvPr/>
          </p:nvSpPr>
          <p:spPr>
            <a:xfrm>
              <a:off x="4049300" y="1878325"/>
              <a:ext cx="213075" cy="211625"/>
            </a:xfrm>
            <a:custGeom>
              <a:avLst/>
              <a:gdLst/>
              <a:ahLst/>
              <a:cxnLst/>
              <a:rect l="l" t="t" r="r" b="b"/>
              <a:pathLst>
                <a:path w="8523" h="8465" extrusionOk="0">
                  <a:moveTo>
                    <a:pt x="4203" y="0"/>
                  </a:moveTo>
                  <a:cubicBezTo>
                    <a:pt x="6538" y="0"/>
                    <a:pt x="8464" y="1868"/>
                    <a:pt x="8464" y="4203"/>
                  </a:cubicBezTo>
                  <a:cubicBezTo>
                    <a:pt x="8523" y="6538"/>
                    <a:pt x="6655" y="8464"/>
                    <a:pt x="4262" y="8464"/>
                  </a:cubicBezTo>
                  <a:cubicBezTo>
                    <a:pt x="1927" y="8464"/>
                    <a:pt x="1" y="6596"/>
                    <a:pt x="59" y="4203"/>
                  </a:cubicBezTo>
                  <a:cubicBezTo>
                    <a:pt x="59" y="1868"/>
                    <a:pt x="1869" y="0"/>
                    <a:pt x="42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6" name="Google Shape;12256;p27"/>
            <p:cNvSpPr/>
            <p:nvPr/>
          </p:nvSpPr>
          <p:spPr>
            <a:xfrm>
              <a:off x="3560450" y="3598800"/>
              <a:ext cx="211625" cy="210150"/>
            </a:xfrm>
            <a:custGeom>
              <a:avLst/>
              <a:gdLst/>
              <a:ahLst/>
              <a:cxnLst/>
              <a:rect l="l" t="t" r="r" b="b"/>
              <a:pathLst>
                <a:path w="8465" h="8406" extrusionOk="0">
                  <a:moveTo>
                    <a:pt x="8406" y="4145"/>
                  </a:moveTo>
                  <a:cubicBezTo>
                    <a:pt x="8464" y="6538"/>
                    <a:pt x="6597" y="8406"/>
                    <a:pt x="4262" y="8406"/>
                  </a:cubicBezTo>
                  <a:cubicBezTo>
                    <a:pt x="1927" y="8406"/>
                    <a:pt x="59" y="6596"/>
                    <a:pt x="1" y="4203"/>
                  </a:cubicBezTo>
                  <a:cubicBezTo>
                    <a:pt x="1" y="1868"/>
                    <a:pt x="1869" y="0"/>
                    <a:pt x="4203" y="0"/>
                  </a:cubicBezTo>
                  <a:cubicBezTo>
                    <a:pt x="6538" y="0"/>
                    <a:pt x="8406" y="1810"/>
                    <a:pt x="8406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7" name="Google Shape;12257;p27"/>
            <p:cNvSpPr/>
            <p:nvPr/>
          </p:nvSpPr>
          <p:spPr>
            <a:xfrm>
              <a:off x="3807075" y="3597325"/>
              <a:ext cx="211600" cy="211625"/>
            </a:xfrm>
            <a:custGeom>
              <a:avLst/>
              <a:gdLst/>
              <a:ahLst/>
              <a:cxnLst/>
              <a:rect l="l" t="t" r="r" b="b"/>
              <a:pathLst>
                <a:path w="8464" h="8465" extrusionOk="0">
                  <a:moveTo>
                    <a:pt x="4203" y="8465"/>
                  </a:moveTo>
                  <a:cubicBezTo>
                    <a:pt x="1868" y="8465"/>
                    <a:pt x="0" y="6597"/>
                    <a:pt x="0" y="4204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96" y="1"/>
                    <a:pt x="8464" y="1927"/>
                    <a:pt x="8464" y="4320"/>
                  </a:cubicBezTo>
                  <a:cubicBezTo>
                    <a:pt x="8406" y="6655"/>
                    <a:pt x="6538" y="8465"/>
                    <a:pt x="4203" y="84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8" name="Google Shape;12258;p27"/>
            <p:cNvSpPr/>
            <p:nvPr/>
          </p:nvSpPr>
          <p:spPr>
            <a:xfrm>
              <a:off x="2824975" y="2615250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6"/>
                  </a:moveTo>
                  <a:cubicBezTo>
                    <a:pt x="1869" y="8406"/>
                    <a:pt x="1" y="6596"/>
                    <a:pt x="1" y="4203"/>
                  </a:cubicBezTo>
                  <a:cubicBezTo>
                    <a:pt x="1" y="1868"/>
                    <a:pt x="1869" y="1"/>
                    <a:pt x="4262" y="1"/>
                  </a:cubicBezTo>
                  <a:cubicBezTo>
                    <a:pt x="6597" y="1"/>
                    <a:pt x="8406" y="1927"/>
                    <a:pt x="8406" y="4262"/>
                  </a:cubicBezTo>
                  <a:cubicBezTo>
                    <a:pt x="8406" y="6596"/>
                    <a:pt x="6538" y="8406"/>
                    <a:pt x="4204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9" name="Google Shape;12259;p27"/>
            <p:cNvSpPr/>
            <p:nvPr/>
          </p:nvSpPr>
          <p:spPr>
            <a:xfrm>
              <a:off x="2824975" y="2861875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5"/>
                  </a:moveTo>
                  <a:cubicBezTo>
                    <a:pt x="1810" y="8405"/>
                    <a:pt x="1" y="6538"/>
                    <a:pt x="1" y="4203"/>
                  </a:cubicBezTo>
                  <a:cubicBezTo>
                    <a:pt x="1" y="1868"/>
                    <a:pt x="1869" y="0"/>
                    <a:pt x="4204" y="0"/>
                  </a:cubicBezTo>
                  <a:cubicBezTo>
                    <a:pt x="6538" y="0"/>
                    <a:pt x="8406" y="1868"/>
                    <a:pt x="8406" y="4203"/>
                  </a:cubicBezTo>
                  <a:cubicBezTo>
                    <a:pt x="8406" y="6596"/>
                    <a:pt x="6538" y="8405"/>
                    <a:pt x="4204" y="840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0" name="Google Shape;12260;p27"/>
            <p:cNvSpPr/>
            <p:nvPr/>
          </p:nvSpPr>
          <p:spPr>
            <a:xfrm>
              <a:off x="4544000" y="3108475"/>
              <a:ext cx="210150" cy="210175"/>
            </a:xfrm>
            <a:custGeom>
              <a:avLst/>
              <a:gdLst/>
              <a:ahLst/>
              <a:cxnLst/>
              <a:rect l="l" t="t" r="r" b="b"/>
              <a:pathLst>
                <a:path w="8406" h="8407" extrusionOk="0">
                  <a:moveTo>
                    <a:pt x="4203" y="8406"/>
                  </a:moveTo>
                  <a:cubicBezTo>
                    <a:pt x="1868" y="8406"/>
                    <a:pt x="0" y="6597"/>
                    <a:pt x="0" y="4203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38" y="1"/>
                    <a:pt x="8406" y="1869"/>
                    <a:pt x="8406" y="4203"/>
                  </a:cubicBezTo>
                  <a:cubicBezTo>
                    <a:pt x="8406" y="6538"/>
                    <a:pt x="6596" y="8406"/>
                    <a:pt x="4203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1" name="Google Shape;12261;p27"/>
            <p:cNvSpPr/>
            <p:nvPr/>
          </p:nvSpPr>
          <p:spPr>
            <a:xfrm>
              <a:off x="3313850" y="1879775"/>
              <a:ext cx="210150" cy="208700"/>
            </a:xfrm>
            <a:custGeom>
              <a:avLst/>
              <a:gdLst/>
              <a:ahLst/>
              <a:cxnLst/>
              <a:rect l="l" t="t" r="r" b="b"/>
              <a:pathLst>
                <a:path w="8406" h="8348" extrusionOk="0">
                  <a:moveTo>
                    <a:pt x="4203" y="8348"/>
                  </a:moveTo>
                  <a:cubicBezTo>
                    <a:pt x="1868" y="8348"/>
                    <a:pt x="0" y="6480"/>
                    <a:pt x="58" y="4145"/>
                  </a:cubicBezTo>
                  <a:cubicBezTo>
                    <a:pt x="58" y="1810"/>
                    <a:pt x="1926" y="1"/>
                    <a:pt x="4261" y="1"/>
                  </a:cubicBezTo>
                  <a:cubicBezTo>
                    <a:pt x="6596" y="1"/>
                    <a:pt x="8405" y="1869"/>
                    <a:pt x="8405" y="4203"/>
                  </a:cubicBezTo>
                  <a:cubicBezTo>
                    <a:pt x="8405" y="6538"/>
                    <a:pt x="6538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2" name="Google Shape;12262;p27"/>
            <p:cNvSpPr/>
            <p:nvPr/>
          </p:nvSpPr>
          <p:spPr>
            <a:xfrm>
              <a:off x="3071600" y="3352175"/>
              <a:ext cx="210150" cy="210150"/>
            </a:xfrm>
            <a:custGeom>
              <a:avLst/>
              <a:gdLst/>
              <a:ahLst/>
              <a:cxnLst/>
              <a:rect l="l" t="t" r="r" b="b"/>
              <a:pathLst>
                <a:path w="8406" h="8406" extrusionOk="0">
                  <a:moveTo>
                    <a:pt x="4262" y="8406"/>
                  </a:moveTo>
                  <a:cubicBezTo>
                    <a:pt x="1868" y="8406"/>
                    <a:pt x="1" y="6538"/>
                    <a:pt x="1" y="4203"/>
                  </a:cubicBezTo>
                  <a:cubicBezTo>
                    <a:pt x="1" y="1868"/>
                    <a:pt x="1868" y="1"/>
                    <a:pt x="4203" y="1"/>
                  </a:cubicBezTo>
                  <a:cubicBezTo>
                    <a:pt x="6538" y="1"/>
                    <a:pt x="8348" y="1810"/>
                    <a:pt x="8406" y="4145"/>
                  </a:cubicBezTo>
                  <a:cubicBezTo>
                    <a:pt x="8406" y="6480"/>
                    <a:pt x="6596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3" name="Google Shape;12263;p27"/>
            <p:cNvSpPr/>
            <p:nvPr/>
          </p:nvSpPr>
          <p:spPr>
            <a:xfrm>
              <a:off x="2826450" y="2373025"/>
              <a:ext cx="207225" cy="208675"/>
            </a:xfrm>
            <a:custGeom>
              <a:avLst/>
              <a:gdLst/>
              <a:ahLst/>
              <a:cxnLst/>
              <a:rect l="l" t="t" r="r" b="b"/>
              <a:pathLst>
                <a:path w="8289" h="8347" extrusionOk="0">
                  <a:moveTo>
                    <a:pt x="4145" y="8347"/>
                  </a:moveTo>
                  <a:cubicBezTo>
                    <a:pt x="1810" y="8347"/>
                    <a:pt x="0" y="6479"/>
                    <a:pt x="0" y="4203"/>
                  </a:cubicBezTo>
                  <a:cubicBezTo>
                    <a:pt x="0" y="1868"/>
                    <a:pt x="1868" y="0"/>
                    <a:pt x="4145" y="0"/>
                  </a:cubicBezTo>
                  <a:cubicBezTo>
                    <a:pt x="6421" y="0"/>
                    <a:pt x="8289" y="1868"/>
                    <a:pt x="8289" y="4203"/>
                  </a:cubicBezTo>
                  <a:cubicBezTo>
                    <a:pt x="8289" y="6479"/>
                    <a:pt x="6421" y="8347"/>
                    <a:pt x="4145" y="834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4" name="Google Shape;12264;p27"/>
            <p:cNvSpPr/>
            <p:nvPr/>
          </p:nvSpPr>
          <p:spPr>
            <a:xfrm>
              <a:off x="4050775" y="3598800"/>
              <a:ext cx="208700" cy="208700"/>
            </a:xfrm>
            <a:custGeom>
              <a:avLst/>
              <a:gdLst/>
              <a:ahLst/>
              <a:cxnLst/>
              <a:rect l="l" t="t" r="r" b="b"/>
              <a:pathLst>
                <a:path w="8348" h="8348" extrusionOk="0">
                  <a:moveTo>
                    <a:pt x="8347" y="4145"/>
                  </a:moveTo>
                  <a:cubicBezTo>
                    <a:pt x="8347" y="6479"/>
                    <a:pt x="6538" y="8347"/>
                    <a:pt x="4203" y="8347"/>
                  </a:cubicBezTo>
                  <a:cubicBezTo>
                    <a:pt x="1926" y="8347"/>
                    <a:pt x="59" y="6538"/>
                    <a:pt x="59" y="4203"/>
                  </a:cubicBezTo>
                  <a:cubicBezTo>
                    <a:pt x="0" y="1926"/>
                    <a:pt x="1868" y="59"/>
                    <a:pt x="4144" y="59"/>
                  </a:cubicBezTo>
                  <a:cubicBezTo>
                    <a:pt x="6479" y="0"/>
                    <a:pt x="8347" y="1868"/>
                    <a:pt x="8347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5" name="Google Shape;12265;p27"/>
            <p:cNvSpPr/>
            <p:nvPr/>
          </p:nvSpPr>
          <p:spPr>
            <a:xfrm>
              <a:off x="3315300" y="3598800"/>
              <a:ext cx="207250" cy="208700"/>
            </a:xfrm>
            <a:custGeom>
              <a:avLst/>
              <a:gdLst/>
              <a:ahLst/>
              <a:cxnLst/>
              <a:rect l="l" t="t" r="r" b="b"/>
              <a:pathLst>
                <a:path w="8290" h="8348" extrusionOk="0">
                  <a:moveTo>
                    <a:pt x="4145" y="59"/>
                  </a:moveTo>
                  <a:cubicBezTo>
                    <a:pt x="6421" y="0"/>
                    <a:pt x="8289" y="1926"/>
                    <a:pt x="8289" y="4203"/>
                  </a:cubicBezTo>
                  <a:cubicBezTo>
                    <a:pt x="8289" y="6421"/>
                    <a:pt x="6421" y="8289"/>
                    <a:pt x="4203" y="8347"/>
                  </a:cubicBezTo>
                  <a:cubicBezTo>
                    <a:pt x="1927" y="8347"/>
                    <a:pt x="0" y="6479"/>
                    <a:pt x="0" y="4203"/>
                  </a:cubicBezTo>
                  <a:cubicBezTo>
                    <a:pt x="0" y="1926"/>
                    <a:pt x="1868" y="59"/>
                    <a:pt x="414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6" name="Google Shape;12266;p27"/>
            <p:cNvSpPr/>
            <p:nvPr/>
          </p:nvSpPr>
          <p:spPr>
            <a:xfrm>
              <a:off x="2826450" y="3109950"/>
              <a:ext cx="207225" cy="208700"/>
            </a:xfrm>
            <a:custGeom>
              <a:avLst/>
              <a:gdLst/>
              <a:ahLst/>
              <a:cxnLst/>
              <a:rect l="l" t="t" r="r" b="b"/>
              <a:pathLst>
                <a:path w="8289" h="8348" extrusionOk="0">
                  <a:moveTo>
                    <a:pt x="8289" y="4144"/>
                  </a:moveTo>
                  <a:cubicBezTo>
                    <a:pt x="8289" y="6362"/>
                    <a:pt x="6421" y="8289"/>
                    <a:pt x="4203" y="8289"/>
                  </a:cubicBezTo>
                  <a:cubicBezTo>
                    <a:pt x="1927" y="8347"/>
                    <a:pt x="0" y="6421"/>
                    <a:pt x="0" y="4144"/>
                  </a:cubicBezTo>
                  <a:cubicBezTo>
                    <a:pt x="0" y="1926"/>
                    <a:pt x="1868" y="58"/>
                    <a:pt x="4145" y="0"/>
                  </a:cubicBezTo>
                  <a:cubicBezTo>
                    <a:pt x="6363" y="0"/>
                    <a:pt x="8289" y="1868"/>
                    <a:pt x="8289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7" name="Google Shape;12267;p27"/>
            <p:cNvSpPr/>
            <p:nvPr/>
          </p:nvSpPr>
          <p:spPr>
            <a:xfrm>
              <a:off x="4298850" y="1881250"/>
              <a:ext cx="205775" cy="205775"/>
            </a:xfrm>
            <a:custGeom>
              <a:avLst/>
              <a:gdLst/>
              <a:ahLst/>
              <a:cxnLst/>
              <a:rect l="l" t="t" r="r" b="b"/>
              <a:pathLst>
                <a:path w="8231" h="8231" extrusionOk="0">
                  <a:moveTo>
                    <a:pt x="8230" y="4086"/>
                  </a:moveTo>
                  <a:cubicBezTo>
                    <a:pt x="8230" y="6363"/>
                    <a:pt x="6362" y="8230"/>
                    <a:pt x="4144" y="8230"/>
                  </a:cubicBezTo>
                  <a:cubicBezTo>
                    <a:pt x="1868" y="8230"/>
                    <a:pt x="58" y="6421"/>
                    <a:pt x="58" y="4144"/>
                  </a:cubicBezTo>
                  <a:cubicBezTo>
                    <a:pt x="0" y="1868"/>
                    <a:pt x="1868" y="0"/>
                    <a:pt x="4144" y="0"/>
                  </a:cubicBezTo>
                  <a:cubicBezTo>
                    <a:pt x="6421" y="59"/>
                    <a:pt x="8230" y="1868"/>
                    <a:pt x="8230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8" name="Google Shape;12268;p27"/>
            <p:cNvSpPr/>
            <p:nvPr/>
          </p:nvSpPr>
          <p:spPr>
            <a:xfrm>
              <a:off x="4545450" y="2127850"/>
              <a:ext cx="207250" cy="205775"/>
            </a:xfrm>
            <a:custGeom>
              <a:avLst/>
              <a:gdLst/>
              <a:ahLst/>
              <a:cxnLst/>
              <a:rect l="l" t="t" r="r" b="b"/>
              <a:pathLst>
                <a:path w="8290" h="8231" extrusionOk="0">
                  <a:moveTo>
                    <a:pt x="8231" y="4087"/>
                  </a:moveTo>
                  <a:cubicBezTo>
                    <a:pt x="8289" y="6363"/>
                    <a:pt x="6421" y="8231"/>
                    <a:pt x="4145" y="8231"/>
                  </a:cubicBezTo>
                  <a:cubicBezTo>
                    <a:pt x="1869" y="8231"/>
                    <a:pt x="59" y="6422"/>
                    <a:pt x="59" y="4145"/>
                  </a:cubicBezTo>
                  <a:cubicBezTo>
                    <a:pt x="1" y="1927"/>
                    <a:pt x="1869" y="1"/>
                    <a:pt x="4145" y="59"/>
                  </a:cubicBezTo>
                  <a:cubicBezTo>
                    <a:pt x="6363" y="59"/>
                    <a:pt x="8231" y="1869"/>
                    <a:pt x="8231" y="408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9" name="Google Shape;12269;p27"/>
            <p:cNvSpPr/>
            <p:nvPr/>
          </p:nvSpPr>
          <p:spPr>
            <a:xfrm>
              <a:off x="4548375" y="3355100"/>
              <a:ext cx="202850" cy="202850"/>
            </a:xfrm>
            <a:custGeom>
              <a:avLst/>
              <a:gdLst/>
              <a:ahLst/>
              <a:cxnLst/>
              <a:rect l="l" t="t" r="r" b="b"/>
              <a:pathLst>
                <a:path w="8114" h="8114" extrusionOk="0">
                  <a:moveTo>
                    <a:pt x="8056" y="4028"/>
                  </a:moveTo>
                  <a:cubicBezTo>
                    <a:pt x="8114" y="6304"/>
                    <a:pt x="6304" y="8114"/>
                    <a:pt x="4086" y="8114"/>
                  </a:cubicBezTo>
                  <a:cubicBezTo>
                    <a:pt x="1810" y="8114"/>
                    <a:pt x="0" y="6363"/>
                    <a:pt x="0" y="4086"/>
                  </a:cubicBezTo>
                  <a:cubicBezTo>
                    <a:pt x="0" y="1868"/>
                    <a:pt x="1693" y="59"/>
                    <a:pt x="3911" y="59"/>
                  </a:cubicBezTo>
                  <a:cubicBezTo>
                    <a:pt x="6188" y="0"/>
                    <a:pt x="8056" y="1751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0" name="Google Shape;12270;p27"/>
            <p:cNvSpPr/>
            <p:nvPr/>
          </p:nvSpPr>
          <p:spPr>
            <a:xfrm>
              <a:off x="3075975" y="1882700"/>
              <a:ext cx="201400" cy="202875"/>
            </a:xfrm>
            <a:custGeom>
              <a:avLst/>
              <a:gdLst/>
              <a:ahLst/>
              <a:cxnLst/>
              <a:rect l="l" t="t" r="r" b="b"/>
              <a:pathLst>
                <a:path w="8056" h="8115" extrusionOk="0">
                  <a:moveTo>
                    <a:pt x="8056" y="4086"/>
                  </a:moveTo>
                  <a:cubicBezTo>
                    <a:pt x="8056" y="6363"/>
                    <a:pt x="6246" y="8114"/>
                    <a:pt x="3970" y="8114"/>
                  </a:cubicBezTo>
                  <a:cubicBezTo>
                    <a:pt x="1752" y="8056"/>
                    <a:pt x="1" y="6305"/>
                    <a:pt x="1" y="4028"/>
                  </a:cubicBezTo>
                  <a:cubicBezTo>
                    <a:pt x="1" y="1752"/>
                    <a:pt x="1810" y="1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1" name="Google Shape;12271;p27"/>
            <p:cNvSpPr/>
            <p:nvPr/>
          </p:nvSpPr>
          <p:spPr>
            <a:xfrm>
              <a:off x="2829375" y="21307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5" y="3970"/>
                  </a:moveTo>
                  <a:cubicBezTo>
                    <a:pt x="8055" y="6188"/>
                    <a:pt x="6304" y="7997"/>
                    <a:pt x="4086" y="8056"/>
                  </a:cubicBezTo>
                  <a:cubicBezTo>
                    <a:pt x="1810" y="8056"/>
                    <a:pt x="0" y="6246"/>
                    <a:pt x="0" y="4028"/>
                  </a:cubicBezTo>
                  <a:cubicBezTo>
                    <a:pt x="0" y="1810"/>
                    <a:pt x="1751" y="1"/>
                    <a:pt x="3969" y="1"/>
                  </a:cubicBezTo>
                  <a:cubicBezTo>
                    <a:pt x="6187" y="1"/>
                    <a:pt x="7997" y="1752"/>
                    <a:pt x="805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2" name="Google Shape;12272;p27"/>
            <p:cNvSpPr/>
            <p:nvPr/>
          </p:nvSpPr>
          <p:spPr>
            <a:xfrm>
              <a:off x="4301750" y="36031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6" y="3970"/>
                  </a:moveTo>
                  <a:cubicBezTo>
                    <a:pt x="8056" y="6246"/>
                    <a:pt x="6305" y="7997"/>
                    <a:pt x="4087" y="8055"/>
                  </a:cubicBezTo>
                  <a:cubicBezTo>
                    <a:pt x="1810" y="8055"/>
                    <a:pt x="1" y="6246"/>
                    <a:pt x="1" y="4028"/>
                  </a:cubicBezTo>
                  <a:cubicBezTo>
                    <a:pt x="1" y="1810"/>
                    <a:pt x="1810" y="0"/>
                    <a:pt x="4028" y="0"/>
                  </a:cubicBezTo>
                  <a:cubicBezTo>
                    <a:pt x="6246" y="0"/>
                    <a:pt x="8056" y="1751"/>
                    <a:pt x="8056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3" name="Google Shape;12273;p27"/>
            <p:cNvSpPr/>
            <p:nvPr/>
          </p:nvSpPr>
          <p:spPr>
            <a:xfrm>
              <a:off x="4790600" y="2619625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4029" y="1"/>
                  </a:moveTo>
                  <a:cubicBezTo>
                    <a:pt x="6247" y="1"/>
                    <a:pt x="8056" y="1810"/>
                    <a:pt x="8056" y="4028"/>
                  </a:cubicBezTo>
                  <a:cubicBezTo>
                    <a:pt x="8056" y="6246"/>
                    <a:pt x="6305" y="8056"/>
                    <a:pt x="4087" y="8056"/>
                  </a:cubicBezTo>
                  <a:cubicBezTo>
                    <a:pt x="1810" y="8056"/>
                    <a:pt x="59" y="6305"/>
                    <a:pt x="1" y="4028"/>
                  </a:cubicBezTo>
                  <a:cubicBezTo>
                    <a:pt x="1" y="1810"/>
                    <a:pt x="1810" y="59"/>
                    <a:pt x="402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4" name="Google Shape;12274;p27"/>
            <p:cNvSpPr/>
            <p:nvPr/>
          </p:nvSpPr>
          <p:spPr>
            <a:xfrm>
              <a:off x="3564825" y="1641925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8056" y="4028"/>
                  </a:moveTo>
                  <a:cubicBezTo>
                    <a:pt x="8056" y="6246"/>
                    <a:pt x="6246" y="7997"/>
                    <a:pt x="4028" y="7997"/>
                  </a:cubicBezTo>
                  <a:cubicBezTo>
                    <a:pt x="1810" y="7997"/>
                    <a:pt x="1" y="6129"/>
                    <a:pt x="59" y="3911"/>
                  </a:cubicBezTo>
                  <a:cubicBezTo>
                    <a:pt x="59" y="1752"/>
                    <a:pt x="1869" y="0"/>
                    <a:pt x="4028" y="0"/>
                  </a:cubicBezTo>
                  <a:cubicBezTo>
                    <a:pt x="6246" y="0"/>
                    <a:pt x="8056" y="1752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5" name="Google Shape;12275;p27"/>
            <p:cNvSpPr/>
            <p:nvPr/>
          </p:nvSpPr>
          <p:spPr>
            <a:xfrm>
              <a:off x="3811450" y="16404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4086" y="58"/>
                  </a:moveTo>
                  <a:cubicBezTo>
                    <a:pt x="6304" y="58"/>
                    <a:pt x="8056" y="1868"/>
                    <a:pt x="8056" y="4086"/>
                  </a:cubicBezTo>
                  <a:cubicBezTo>
                    <a:pt x="8056" y="6304"/>
                    <a:pt x="6246" y="8055"/>
                    <a:pt x="4028" y="8055"/>
                  </a:cubicBezTo>
                  <a:cubicBezTo>
                    <a:pt x="1810" y="8055"/>
                    <a:pt x="0" y="6246"/>
                    <a:pt x="59" y="4028"/>
                  </a:cubicBezTo>
                  <a:cubicBezTo>
                    <a:pt x="59" y="1810"/>
                    <a:pt x="1868" y="0"/>
                    <a:pt x="4086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6" name="Google Shape;12276;p27"/>
            <p:cNvSpPr/>
            <p:nvPr/>
          </p:nvSpPr>
          <p:spPr>
            <a:xfrm>
              <a:off x="4790600" y="2866250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8056" y="4086"/>
                  </a:moveTo>
                  <a:cubicBezTo>
                    <a:pt x="8056" y="6304"/>
                    <a:pt x="6247" y="8055"/>
                    <a:pt x="4029" y="8055"/>
                  </a:cubicBezTo>
                  <a:cubicBezTo>
                    <a:pt x="1810" y="8055"/>
                    <a:pt x="1" y="6246"/>
                    <a:pt x="59" y="4028"/>
                  </a:cubicBezTo>
                  <a:cubicBezTo>
                    <a:pt x="59" y="1810"/>
                    <a:pt x="1869" y="0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7" name="Google Shape;12277;p27"/>
            <p:cNvSpPr/>
            <p:nvPr/>
          </p:nvSpPr>
          <p:spPr>
            <a:xfrm>
              <a:off x="2829375" y="3356550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7997" y="4028"/>
                  </a:moveTo>
                  <a:cubicBezTo>
                    <a:pt x="7997" y="6246"/>
                    <a:pt x="6187" y="7997"/>
                    <a:pt x="4028" y="7997"/>
                  </a:cubicBezTo>
                  <a:cubicBezTo>
                    <a:pt x="1810" y="7997"/>
                    <a:pt x="0" y="6130"/>
                    <a:pt x="58" y="3912"/>
                  </a:cubicBezTo>
                  <a:cubicBezTo>
                    <a:pt x="58" y="1752"/>
                    <a:pt x="1926" y="1"/>
                    <a:pt x="4086" y="1"/>
                  </a:cubicBezTo>
                  <a:cubicBezTo>
                    <a:pt x="6246" y="59"/>
                    <a:pt x="8055" y="1869"/>
                    <a:pt x="7997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8" name="Google Shape;12278;p27"/>
            <p:cNvSpPr/>
            <p:nvPr/>
          </p:nvSpPr>
          <p:spPr>
            <a:xfrm>
              <a:off x="3075975" y="3603175"/>
              <a:ext cx="199950" cy="201400"/>
            </a:xfrm>
            <a:custGeom>
              <a:avLst/>
              <a:gdLst/>
              <a:ahLst/>
              <a:cxnLst/>
              <a:rect l="l" t="t" r="r" b="b"/>
              <a:pathLst>
                <a:path w="7998" h="8056" extrusionOk="0">
                  <a:moveTo>
                    <a:pt x="4087" y="0"/>
                  </a:moveTo>
                  <a:cubicBezTo>
                    <a:pt x="6246" y="59"/>
                    <a:pt x="7997" y="1868"/>
                    <a:pt x="7997" y="4028"/>
                  </a:cubicBezTo>
                  <a:cubicBezTo>
                    <a:pt x="7997" y="6246"/>
                    <a:pt x="6130" y="8055"/>
                    <a:pt x="3970" y="7997"/>
                  </a:cubicBezTo>
                  <a:cubicBezTo>
                    <a:pt x="1752" y="7939"/>
                    <a:pt x="1" y="6129"/>
                    <a:pt x="59" y="3970"/>
                  </a:cubicBezTo>
                  <a:cubicBezTo>
                    <a:pt x="59" y="1810"/>
                    <a:pt x="1869" y="0"/>
                    <a:pt x="40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9" name="Google Shape;12279;p27"/>
            <p:cNvSpPr/>
            <p:nvPr/>
          </p:nvSpPr>
          <p:spPr>
            <a:xfrm>
              <a:off x="4056600" y="1641925"/>
              <a:ext cx="198475" cy="198475"/>
            </a:xfrm>
            <a:custGeom>
              <a:avLst/>
              <a:gdLst/>
              <a:ahLst/>
              <a:cxnLst/>
              <a:rect l="l" t="t" r="r" b="b"/>
              <a:pathLst>
                <a:path w="7939" h="7939" extrusionOk="0">
                  <a:moveTo>
                    <a:pt x="3970" y="7939"/>
                  </a:moveTo>
                  <a:cubicBezTo>
                    <a:pt x="1810" y="7939"/>
                    <a:pt x="1" y="6129"/>
                    <a:pt x="1" y="3970"/>
                  </a:cubicBezTo>
                  <a:cubicBezTo>
                    <a:pt x="1" y="1810"/>
                    <a:pt x="1810" y="0"/>
                    <a:pt x="3970" y="0"/>
                  </a:cubicBezTo>
                  <a:cubicBezTo>
                    <a:pt x="6130" y="0"/>
                    <a:pt x="7939" y="1810"/>
                    <a:pt x="7939" y="3970"/>
                  </a:cubicBezTo>
                  <a:cubicBezTo>
                    <a:pt x="7939" y="6188"/>
                    <a:pt x="6130" y="7939"/>
                    <a:pt x="3970" y="793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0" name="Google Shape;12280;p27"/>
            <p:cNvSpPr/>
            <p:nvPr/>
          </p:nvSpPr>
          <p:spPr>
            <a:xfrm>
              <a:off x="4792075" y="2377400"/>
              <a:ext cx="199950" cy="199925"/>
            </a:xfrm>
            <a:custGeom>
              <a:avLst/>
              <a:gdLst/>
              <a:ahLst/>
              <a:cxnLst/>
              <a:rect l="l" t="t" r="r" b="b"/>
              <a:pathLst>
                <a:path w="7998" h="7997" extrusionOk="0">
                  <a:moveTo>
                    <a:pt x="3970" y="58"/>
                  </a:moveTo>
                  <a:cubicBezTo>
                    <a:pt x="6129" y="0"/>
                    <a:pt x="7939" y="1810"/>
                    <a:pt x="7939" y="3969"/>
                  </a:cubicBezTo>
                  <a:cubicBezTo>
                    <a:pt x="7997" y="6129"/>
                    <a:pt x="6188" y="7939"/>
                    <a:pt x="4028" y="7997"/>
                  </a:cubicBezTo>
                  <a:cubicBezTo>
                    <a:pt x="1868" y="7997"/>
                    <a:pt x="59" y="6246"/>
                    <a:pt x="0" y="4028"/>
                  </a:cubicBezTo>
                  <a:cubicBezTo>
                    <a:pt x="0" y="1926"/>
                    <a:pt x="1810" y="58"/>
                    <a:pt x="3970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1" name="Google Shape;12281;p27"/>
            <p:cNvSpPr/>
            <p:nvPr/>
          </p:nvSpPr>
          <p:spPr>
            <a:xfrm>
              <a:off x="4793525" y="31157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70" y="1"/>
                  </a:moveTo>
                  <a:cubicBezTo>
                    <a:pt x="6130" y="1"/>
                    <a:pt x="7881" y="1752"/>
                    <a:pt x="7881" y="3911"/>
                  </a:cubicBezTo>
                  <a:cubicBezTo>
                    <a:pt x="7881" y="6129"/>
                    <a:pt x="6071" y="7881"/>
                    <a:pt x="3853" y="7881"/>
                  </a:cubicBezTo>
                  <a:cubicBezTo>
                    <a:pt x="1693" y="7822"/>
                    <a:pt x="1" y="6071"/>
                    <a:pt x="1" y="3911"/>
                  </a:cubicBezTo>
                  <a:cubicBezTo>
                    <a:pt x="1" y="1693"/>
                    <a:pt x="1752" y="1"/>
                    <a:pt x="39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2" name="Google Shape;12282;p27"/>
            <p:cNvSpPr/>
            <p:nvPr/>
          </p:nvSpPr>
          <p:spPr>
            <a:xfrm>
              <a:off x="2584200" y="2622550"/>
              <a:ext cx="197025" cy="195550"/>
            </a:xfrm>
            <a:custGeom>
              <a:avLst/>
              <a:gdLst/>
              <a:ahLst/>
              <a:cxnLst/>
              <a:rect l="l" t="t" r="r" b="b"/>
              <a:pathLst>
                <a:path w="7881" h="7822" extrusionOk="0">
                  <a:moveTo>
                    <a:pt x="3912" y="7822"/>
                  </a:moveTo>
                  <a:cubicBezTo>
                    <a:pt x="1752" y="7822"/>
                    <a:pt x="1" y="6071"/>
                    <a:pt x="59" y="3911"/>
                  </a:cubicBezTo>
                  <a:cubicBezTo>
                    <a:pt x="59" y="1693"/>
                    <a:pt x="1810" y="0"/>
                    <a:pt x="3970" y="0"/>
                  </a:cubicBezTo>
                  <a:cubicBezTo>
                    <a:pt x="6188" y="0"/>
                    <a:pt x="7881" y="1751"/>
                    <a:pt x="7881" y="3970"/>
                  </a:cubicBezTo>
                  <a:cubicBezTo>
                    <a:pt x="7881" y="6129"/>
                    <a:pt x="6130" y="7822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3" name="Google Shape;12283;p27"/>
            <p:cNvSpPr/>
            <p:nvPr/>
          </p:nvSpPr>
          <p:spPr>
            <a:xfrm>
              <a:off x="3321125" y="16433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12" y="7822"/>
                  </a:moveTo>
                  <a:cubicBezTo>
                    <a:pt x="1694" y="7822"/>
                    <a:pt x="1" y="6071"/>
                    <a:pt x="1" y="3912"/>
                  </a:cubicBezTo>
                  <a:cubicBezTo>
                    <a:pt x="59" y="1694"/>
                    <a:pt x="1810" y="1"/>
                    <a:pt x="3970" y="1"/>
                  </a:cubicBezTo>
                  <a:cubicBezTo>
                    <a:pt x="6130" y="59"/>
                    <a:pt x="7881" y="1810"/>
                    <a:pt x="7823" y="3970"/>
                  </a:cubicBezTo>
                  <a:cubicBezTo>
                    <a:pt x="7823" y="6130"/>
                    <a:pt x="6071" y="7881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4" name="Google Shape;12284;p27"/>
            <p:cNvSpPr/>
            <p:nvPr/>
          </p:nvSpPr>
          <p:spPr>
            <a:xfrm>
              <a:off x="3812900" y="3851250"/>
              <a:ext cx="198500" cy="197025"/>
            </a:xfrm>
            <a:custGeom>
              <a:avLst/>
              <a:gdLst/>
              <a:ahLst/>
              <a:cxnLst/>
              <a:rect l="l" t="t" r="r" b="b"/>
              <a:pathLst>
                <a:path w="7940" h="7881" extrusionOk="0">
                  <a:moveTo>
                    <a:pt x="7939" y="3969"/>
                  </a:moveTo>
                  <a:cubicBezTo>
                    <a:pt x="7881" y="6188"/>
                    <a:pt x="6130" y="7880"/>
                    <a:pt x="3970" y="7880"/>
                  </a:cubicBezTo>
                  <a:cubicBezTo>
                    <a:pt x="1752" y="7880"/>
                    <a:pt x="1" y="6071"/>
                    <a:pt x="59" y="3911"/>
                  </a:cubicBezTo>
                  <a:cubicBezTo>
                    <a:pt x="117" y="1693"/>
                    <a:pt x="1869" y="0"/>
                    <a:pt x="4028" y="59"/>
                  </a:cubicBezTo>
                  <a:cubicBezTo>
                    <a:pt x="6188" y="59"/>
                    <a:pt x="7939" y="1810"/>
                    <a:pt x="7939" y="39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5" name="Google Shape;12285;p27"/>
            <p:cNvSpPr/>
            <p:nvPr/>
          </p:nvSpPr>
          <p:spPr>
            <a:xfrm>
              <a:off x="2585675" y="2869150"/>
              <a:ext cx="195550" cy="195575"/>
            </a:xfrm>
            <a:custGeom>
              <a:avLst/>
              <a:gdLst/>
              <a:ahLst/>
              <a:cxnLst/>
              <a:rect l="l" t="t" r="r" b="b"/>
              <a:pathLst>
                <a:path w="7822" h="7823" extrusionOk="0">
                  <a:moveTo>
                    <a:pt x="7822" y="3912"/>
                  </a:moveTo>
                  <a:cubicBezTo>
                    <a:pt x="7822" y="6071"/>
                    <a:pt x="6129" y="7823"/>
                    <a:pt x="3911" y="7823"/>
                  </a:cubicBezTo>
                  <a:cubicBezTo>
                    <a:pt x="1751" y="7823"/>
                    <a:pt x="0" y="6130"/>
                    <a:pt x="0" y="3970"/>
                  </a:cubicBezTo>
                  <a:cubicBezTo>
                    <a:pt x="0" y="1752"/>
                    <a:pt x="1693" y="59"/>
                    <a:pt x="3853" y="1"/>
                  </a:cubicBezTo>
                  <a:cubicBezTo>
                    <a:pt x="6071" y="1"/>
                    <a:pt x="7763" y="1752"/>
                    <a:pt x="7822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6" name="Google Shape;12286;p27"/>
            <p:cNvSpPr/>
            <p:nvPr/>
          </p:nvSpPr>
          <p:spPr>
            <a:xfrm>
              <a:off x="3567750" y="3851250"/>
              <a:ext cx="197025" cy="198475"/>
            </a:xfrm>
            <a:custGeom>
              <a:avLst/>
              <a:gdLst/>
              <a:ahLst/>
              <a:cxnLst/>
              <a:rect l="l" t="t" r="r" b="b"/>
              <a:pathLst>
                <a:path w="7881" h="7939" extrusionOk="0">
                  <a:moveTo>
                    <a:pt x="4028" y="59"/>
                  </a:moveTo>
                  <a:cubicBezTo>
                    <a:pt x="6188" y="117"/>
                    <a:pt x="7881" y="1868"/>
                    <a:pt x="7822" y="4028"/>
                  </a:cubicBezTo>
                  <a:cubicBezTo>
                    <a:pt x="7822" y="6246"/>
                    <a:pt x="6013" y="7939"/>
                    <a:pt x="3853" y="7880"/>
                  </a:cubicBezTo>
                  <a:cubicBezTo>
                    <a:pt x="1693" y="7822"/>
                    <a:pt x="1" y="6071"/>
                    <a:pt x="1" y="3853"/>
                  </a:cubicBezTo>
                  <a:cubicBezTo>
                    <a:pt x="59" y="1693"/>
                    <a:pt x="1868" y="0"/>
                    <a:pt x="4028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7" name="Google Shape;12287;p27"/>
            <p:cNvSpPr/>
            <p:nvPr/>
          </p:nvSpPr>
          <p:spPr>
            <a:xfrm>
              <a:off x="4551300" y="1891450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7763" y="3912"/>
                  </a:moveTo>
                  <a:cubicBezTo>
                    <a:pt x="7763" y="6071"/>
                    <a:pt x="6071" y="7764"/>
                    <a:pt x="3853" y="7764"/>
                  </a:cubicBezTo>
                  <a:cubicBezTo>
                    <a:pt x="1693" y="7764"/>
                    <a:pt x="0" y="6013"/>
                    <a:pt x="0" y="3853"/>
                  </a:cubicBezTo>
                  <a:cubicBezTo>
                    <a:pt x="0" y="1693"/>
                    <a:pt x="1751" y="1"/>
                    <a:pt x="3969" y="1"/>
                  </a:cubicBezTo>
                  <a:cubicBezTo>
                    <a:pt x="6129" y="1"/>
                    <a:pt x="7822" y="1693"/>
                    <a:pt x="7763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8" name="Google Shape;12288;p27"/>
            <p:cNvSpPr/>
            <p:nvPr/>
          </p:nvSpPr>
          <p:spPr>
            <a:xfrm>
              <a:off x="4059525" y="385270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3794" y="59"/>
                  </a:moveTo>
                  <a:cubicBezTo>
                    <a:pt x="5954" y="1"/>
                    <a:pt x="7705" y="1693"/>
                    <a:pt x="7705" y="3853"/>
                  </a:cubicBezTo>
                  <a:cubicBezTo>
                    <a:pt x="7705" y="6013"/>
                    <a:pt x="6013" y="7764"/>
                    <a:pt x="3853" y="7764"/>
                  </a:cubicBezTo>
                  <a:cubicBezTo>
                    <a:pt x="1693" y="7764"/>
                    <a:pt x="0" y="6071"/>
                    <a:pt x="0" y="3911"/>
                  </a:cubicBezTo>
                  <a:cubicBezTo>
                    <a:pt x="0" y="1752"/>
                    <a:pt x="1693" y="59"/>
                    <a:pt x="379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9" name="Google Shape;12289;p27"/>
            <p:cNvSpPr/>
            <p:nvPr/>
          </p:nvSpPr>
          <p:spPr>
            <a:xfrm>
              <a:off x="2585675" y="2380300"/>
              <a:ext cx="194100" cy="194125"/>
            </a:xfrm>
            <a:custGeom>
              <a:avLst/>
              <a:gdLst/>
              <a:ahLst/>
              <a:cxnLst/>
              <a:rect l="l" t="t" r="r" b="b"/>
              <a:pathLst>
                <a:path w="7764" h="7765" extrusionOk="0">
                  <a:moveTo>
                    <a:pt x="3911" y="59"/>
                  </a:moveTo>
                  <a:cubicBezTo>
                    <a:pt x="6071" y="59"/>
                    <a:pt x="7763" y="1810"/>
                    <a:pt x="7763" y="3912"/>
                  </a:cubicBezTo>
                  <a:cubicBezTo>
                    <a:pt x="7763" y="6071"/>
                    <a:pt x="6012" y="7764"/>
                    <a:pt x="3853" y="7764"/>
                  </a:cubicBezTo>
                  <a:cubicBezTo>
                    <a:pt x="1693" y="7764"/>
                    <a:pt x="0" y="6013"/>
                    <a:pt x="59" y="3853"/>
                  </a:cubicBezTo>
                  <a:cubicBezTo>
                    <a:pt x="59" y="1694"/>
                    <a:pt x="1810" y="1"/>
                    <a:pt x="391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0" name="Google Shape;12290;p27"/>
            <p:cNvSpPr/>
            <p:nvPr/>
          </p:nvSpPr>
          <p:spPr>
            <a:xfrm>
              <a:off x="3322600" y="3854175"/>
              <a:ext cx="192650" cy="192625"/>
            </a:xfrm>
            <a:custGeom>
              <a:avLst/>
              <a:gdLst/>
              <a:ahLst/>
              <a:cxnLst/>
              <a:rect l="l" t="t" r="r" b="b"/>
              <a:pathLst>
                <a:path w="7706" h="7705" extrusionOk="0">
                  <a:moveTo>
                    <a:pt x="7705" y="3852"/>
                  </a:moveTo>
                  <a:cubicBezTo>
                    <a:pt x="7705" y="5954"/>
                    <a:pt x="5954" y="7705"/>
                    <a:pt x="3853" y="7705"/>
                  </a:cubicBezTo>
                  <a:cubicBezTo>
                    <a:pt x="1751" y="7705"/>
                    <a:pt x="0" y="5954"/>
                    <a:pt x="0" y="3852"/>
                  </a:cubicBezTo>
                  <a:cubicBezTo>
                    <a:pt x="0" y="1693"/>
                    <a:pt x="1751" y="0"/>
                    <a:pt x="3911" y="0"/>
                  </a:cubicBezTo>
                  <a:cubicBezTo>
                    <a:pt x="6012" y="0"/>
                    <a:pt x="7705" y="1751"/>
                    <a:pt x="7705" y="38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1" name="Google Shape;12291;p27"/>
            <p:cNvSpPr/>
            <p:nvPr/>
          </p:nvSpPr>
          <p:spPr>
            <a:xfrm>
              <a:off x="2585675" y="3117225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3969" y="1"/>
                  </a:moveTo>
                  <a:cubicBezTo>
                    <a:pt x="6071" y="59"/>
                    <a:pt x="7822" y="1869"/>
                    <a:pt x="7763" y="3970"/>
                  </a:cubicBezTo>
                  <a:cubicBezTo>
                    <a:pt x="7705" y="6071"/>
                    <a:pt x="5954" y="7764"/>
                    <a:pt x="3853" y="7706"/>
                  </a:cubicBezTo>
                  <a:cubicBezTo>
                    <a:pt x="1751" y="7706"/>
                    <a:pt x="0" y="5896"/>
                    <a:pt x="59" y="3795"/>
                  </a:cubicBezTo>
                  <a:cubicBezTo>
                    <a:pt x="117" y="1694"/>
                    <a:pt x="1868" y="1"/>
                    <a:pt x="39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2" name="Google Shape;12292;p27"/>
            <p:cNvSpPr/>
            <p:nvPr/>
          </p:nvSpPr>
          <p:spPr>
            <a:xfrm>
              <a:off x="4795000" y="2133700"/>
              <a:ext cx="192625" cy="194100"/>
            </a:xfrm>
            <a:custGeom>
              <a:avLst/>
              <a:gdLst/>
              <a:ahLst/>
              <a:cxnLst/>
              <a:rect l="l" t="t" r="r" b="b"/>
              <a:pathLst>
                <a:path w="7705" h="7764" extrusionOk="0">
                  <a:moveTo>
                    <a:pt x="3911" y="7764"/>
                  </a:moveTo>
                  <a:cubicBezTo>
                    <a:pt x="1810" y="7764"/>
                    <a:pt x="58" y="6012"/>
                    <a:pt x="0" y="3911"/>
                  </a:cubicBezTo>
                  <a:cubicBezTo>
                    <a:pt x="0" y="1810"/>
                    <a:pt x="1751" y="59"/>
                    <a:pt x="3853" y="59"/>
                  </a:cubicBezTo>
                  <a:cubicBezTo>
                    <a:pt x="5954" y="0"/>
                    <a:pt x="7705" y="1751"/>
                    <a:pt x="7705" y="3911"/>
                  </a:cubicBezTo>
                  <a:cubicBezTo>
                    <a:pt x="7705" y="5954"/>
                    <a:pt x="6012" y="7705"/>
                    <a:pt x="3911" y="776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3" name="Google Shape;12293;p27"/>
            <p:cNvSpPr/>
            <p:nvPr/>
          </p:nvSpPr>
          <p:spPr>
            <a:xfrm>
              <a:off x="4306125" y="164485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7706" y="3911"/>
                  </a:moveTo>
                  <a:cubicBezTo>
                    <a:pt x="7648" y="6012"/>
                    <a:pt x="5896" y="7763"/>
                    <a:pt x="3737" y="7705"/>
                  </a:cubicBezTo>
                  <a:cubicBezTo>
                    <a:pt x="1694" y="7647"/>
                    <a:pt x="1" y="5896"/>
                    <a:pt x="1" y="3794"/>
                  </a:cubicBezTo>
                  <a:cubicBezTo>
                    <a:pt x="1" y="1693"/>
                    <a:pt x="1810" y="0"/>
                    <a:pt x="3912" y="0"/>
                  </a:cubicBezTo>
                  <a:cubicBezTo>
                    <a:pt x="6013" y="59"/>
                    <a:pt x="7706" y="1810"/>
                    <a:pt x="7706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4" name="Google Shape;12294;p27"/>
            <p:cNvSpPr/>
            <p:nvPr/>
          </p:nvSpPr>
          <p:spPr>
            <a:xfrm>
              <a:off x="4546925" y="3606100"/>
              <a:ext cx="195550" cy="194100"/>
            </a:xfrm>
            <a:custGeom>
              <a:avLst/>
              <a:gdLst/>
              <a:ahLst/>
              <a:cxnLst/>
              <a:rect l="l" t="t" r="r" b="b"/>
              <a:pathLst>
                <a:path w="7822" h="7764" extrusionOk="0">
                  <a:moveTo>
                    <a:pt x="3853" y="7763"/>
                  </a:moveTo>
                  <a:cubicBezTo>
                    <a:pt x="1751" y="7705"/>
                    <a:pt x="0" y="5895"/>
                    <a:pt x="58" y="3794"/>
                  </a:cubicBezTo>
                  <a:cubicBezTo>
                    <a:pt x="117" y="1693"/>
                    <a:pt x="1926" y="0"/>
                    <a:pt x="3969" y="58"/>
                  </a:cubicBezTo>
                  <a:cubicBezTo>
                    <a:pt x="6129" y="117"/>
                    <a:pt x="7822" y="1868"/>
                    <a:pt x="7763" y="4028"/>
                  </a:cubicBezTo>
                  <a:cubicBezTo>
                    <a:pt x="7705" y="6071"/>
                    <a:pt x="5954" y="7763"/>
                    <a:pt x="3853" y="77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5" name="Google Shape;12295;p27"/>
            <p:cNvSpPr/>
            <p:nvPr/>
          </p:nvSpPr>
          <p:spPr>
            <a:xfrm>
              <a:off x="2832275" y="1887075"/>
              <a:ext cx="194125" cy="194100"/>
            </a:xfrm>
            <a:custGeom>
              <a:avLst/>
              <a:gdLst/>
              <a:ahLst/>
              <a:cxnLst/>
              <a:rect l="l" t="t" r="r" b="b"/>
              <a:pathLst>
                <a:path w="7765" h="7764" extrusionOk="0">
                  <a:moveTo>
                    <a:pt x="7764" y="3911"/>
                  </a:moveTo>
                  <a:cubicBezTo>
                    <a:pt x="7706" y="6013"/>
                    <a:pt x="5955" y="7764"/>
                    <a:pt x="3912" y="7706"/>
                  </a:cubicBezTo>
                  <a:cubicBezTo>
                    <a:pt x="1752" y="7706"/>
                    <a:pt x="1" y="5954"/>
                    <a:pt x="59" y="3795"/>
                  </a:cubicBezTo>
                  <a:cubicBezTo>
                    <a:pt x="118" y="1693"/>
                    <a:pt x="1869" y="1"/>
                    <a:pt x="3970" y="59"/>
                  </a:cubicBezTo>
                  <a:cubicBezTo>
                    <a:pt x="6071" y="59"/>
                    <a:pt x="7764" y="1810"/>
                    <a:pt x="7764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6" name="Google Shape;12296;p27"/>
            <p:cNvSpPr/>
            <p:nvPr/>
          </p:nvSpPr>
          <p:spPr>
            <a:xfrm>
              <a:off x="4796450" y="3362400"/>
              <a:ext cx="191175" cy="189725"/>
            </a:xfrm>
            <a:custGeom>
              <a:avLst/>
              <a:gdLst/>
              <a:ahLst/>
              <a:cxnLst/>
              <a:rect l="l" t="t" r="r" b="b"/>
              <a:pathLst>
                <a:path w="7647" h="7589" extrusionOk="0">
                  <a:moveTo>
                    <a:pt x="3795" y="0"/>
                  </a:moveTo>
                  <a:cubicBezTo>
                    <a:pt x="5896" y="0"/>
                    <a:pt x="7647" y="1751"/>
                    <a:pt x="7589" y="3794"/>
                  </a:cubicBezTo>
                  <a:cubicBezTo>
                    <a:pt x="7589" y="5896"/>
                    <a:pt x="5896" y="7588"/>
                    <a:pt x="3795" y="7588"/>
                  </a:cubicBezTo>
                  <a:cubicBezTo>
                    <a:pt x="1693" y="7588"/>
                    <a:pt x="0" y="5837"/>
                    <a:pt x="0" y="3736"/>
                  </a:cubicBezTo>
                  <a:cubicBezTo>
                    <a:pt x="0" y="1693"/>
                    <a:pt x="1752" y="0"/>
                    <a:pt x="379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7" name="Google Shape;12297;p27"/>
            <p:cNvSpPr/>
            <p:nvPr/>
          </p:nvSpPr>
          <p:spPr>
            <a:xfrm>
              <a:off x="3081825" y="1646300"/>
              <a:ext cx="189725" cy="191200"/>
            </a:xfrm>
            <a:custGeom>
              <a:avLst/>
              <a:gdLst/>
              <a:ahLst/>
              <a:cxnLst/>
              <a:rect l="l" t="t" r="r" b="b"/>
              <a:pathLst>
                <a:path w="7589" h="7648" extrusionOk="0">
                  <a:moveTo>
                    <a:pt x="3794" y="1"/>
                  </a:moveTo>
                  <a:cubicBezTo>
                    <a:pt x="5837" y="1"/>
                    <a:pt x="7588" y="1752"/>
                    <a:pt x="7588" y="3853"/>
                  </a:cubicBezTo>
                  <a:cubicBezTo>
                    <a:pt x="7588" y="5896"/>
                    <a:pt x="5896" y="7589"/>
                    <a:pt x="3794" y="7589"/>
                  </a:cubicBezTo>
                  <a:cubicBezTo>
                    <a:pt x="1751" y="7647"/>
                    <a:pt x="0" y="5896"/>
                    <a:pt x="0" y="3795"/>
                  </a:cubicBezTo>
                  <a:cubicBezTo>
                    <a:pt x="0" y="1693"/>
                    <a:pt x="1693" y="1"/>
                    <a:pt x="3794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8" name="Google Shape;12298;p27"/>
            <p:cNvSpPr/>
            <p:nvPr/>
          </p:nvSpPr>
          <p:spPr>
            <a:xfrm>
              <a:off x="2835200" y="3609000"/>
              <a:ext cx="189725" cy="189725"/>
            </a:xfrm>
            <a:custGeom>
              <a:avLst/>
              <a:gdLst/>
              <a:ahLst/>
              <a:cxnLst/>
              <a:rect l="l" t="t" r="r" b="b"/>
              <a:pathLst>
                <a:path w="7589" h="7589" extrusionOk="0">
                  <a:moveTo>
                    <a:pt x="3795" y="1"/>
                  </a:moveTo>
                  <a:cubicBezTo>
                    <a:pt x="5896" y="59"/>
                    <a:pt x="7589" y="1752"/>
                    <a:pt x="7530" y="3795"/>
                  </a:cubicBezTo>
                  <a:cubicBezTo>
                    <a:pt x="7530" y="5896"/>
                    <a:pt x="5838" y="7589"/>
                    <a:pt x="3736" y="7531"/>
                  </a:cubicBezTo>
                  <a:cubicBezTo>
                    <a:pt x="1635" y="7531"/>
                    <a:pt x="1" y="5838"/>
                    <a:pt x="1" y="3737"/>
                  </a:cubicBezTo>
                  <a:cubicBezTo>
                    <a:pt x="59" y="1635"/>
                    <a:pt x="1752" y="1"/>
                    <a:pt x="379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9" name="Google Shape;12299;p27"/>
            <p:cNvSpPr/>
            <p:nvPr/>
          </p:nvSpPr>
          <p:spPr>
            <a:xfrm>
              <a:off x="4309050" y="3855625"/>
              <a:ext cx="186825" cy="188275"/>
            </a:xfrm>
            <a:custGeom>
              <a:avLst/>
              <a:gdLst/>
              <a:ahLst/>
              <a:cxnLst/>
              <a:rect l="l" t="t" r="r" b="b"/>
              <a:pathLst>
                <a:path w="7473" h="7531" extrusionOk="0">
                  <a:moveTo>
                    <a:pt x="3736" y="7530"/>
                  </a:moveTo>
                  <a:cubicBezTo>
                    <a:pt x="1635" y="7530"/>
                    <a:pt x="1" y="5896"/>
                    <a:pt x="1" y="3794"/>
                  </a:cubicBezTo>
                  <a:cubicBezTo>
                    <a:pt x="1" y="1693"/>
                    <a:pt x="1635" y="0"/>
                    <a:pt x="3736" y="59"/>
                  </a:cubicBezTo>
                  <a:cubicBezTo>
                    <a:pt x="5838" y="59"/>
                    <a:pt x="7472" y="1693"/>
                    <a:pt x="7472" y="3736"/>
                  </a:cubicBezTo>
                  <a:cubicBezTo>
                    <a:pt x="7472" y="5837"/>
                    <a:pt x="5838" y="7530"/>
                    <a:pt x="3736" y="75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0" name="Google Shape;12300;p27"/>
            <p:cNvSpPr/>
            <p:nvPr/>
          </p:nvSpPr>
          <p:spPr>
            <a:xfrm>
              <a:off x="2590050" y="213660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3736" y="7531"/>
                  </a:moveTo>
                  <a:cubicBezTo>
                    <a:pt x="1635" y="7531"/>
                    <a:pt x="0" y="5896"/>
                    <a:pt x="0" y="3737"/>
                  </a:cubicBezTo>
                  <a:cubicBezTo>
                    <a:pt x="0" y="1694"/>
                    <a:pt x="1635" y="59"/>
                    <a:pt x="3678" y="59"/>
                  </a:cubicBezTo>
                  <a:cubicBezTo>
                    <a:pt x="5837" y="1"/>
                    <a:pt x="7472" y="1694"/>
                    <a:pt x="7472" y="3795"/>
                  </a:cubicBezTo>
                  <a:cubicBezTo>
                    <a:pt x="7472" y="5896"/>
                    <a:pt x="5837" y="7531"/>
                    <a:pt x="3736" y="753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1" name="Google Shape;12301;p27"/>
            <p:cNvSpPr/>
            <p:nvPr/>
          </p:nvSpPr>
          <p:spPr>
            <a:xfrm>
              <a:off x="2590050" y="3363850"/>
              <a:ext cx="186800" cy="186800"/>
            </a:xfrm>
            <a:custGeom>
              <a:avLst/>
              <a:gdLst/>
              <a:ahLst/>
              <a:cxnLst/>
              <a:rect l="l" t="t" r="r" b="b"/>
              <a:pathLst>
                <a:path w="7472" h="7472" extrusionOk="0">
                  <a:moveTo>
                    <a:pt x="3736" y="1"/>
                  </a:moveTo>
                  <a:cubicBezTo>
                    <a:pt x="5837" y="59"/>
                    <a:pt x="7472" y="1693"/>
                    <a:pt x="7413" y="3795"/>
                  </a:cubicBezTo>
                  <a:cubicBezTo>
                    <a:pt x="7413" y="5838"/>
                    <a:pt x="5721" y="7472"/>
                    <a:pt x="3678" y="7414"/>
                  </a:cubicBezTo>
                  <a:cubicBezTo>
                    <a:pt x="1635" y="7414"/>
                    <a:pt x="0" y="5721"/>
                    <a:pt x="0" y="3678"/>
                  </a:cubicBezTo>
                  <a:cubicBezTo>
                    <a:pt x="0" y="1635"/>
                    <a:pt x="1693" y="1"/>
                    <a:pt x="37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2" name="Google Shape;12302;p27"/>
            <p:cNvSpPr/>
            <p:nvPr/>
          </p:nvSpPr>
          <p:spPr>
            <a:xfrm>
              <a:off x="3083275" y="3857075"/>
              <a:ext cx="186800" cy="185350"/>
            </a:xfrm>
            <a:custGeom>
              <a:avLst/>
              <a:gdLst/>
              <a:ahLst/>
              <a:cxnLst/>
              <a:rect l="l" t="t" r="r" b="b"/>
              <a:pathLst>
                <a:path w="7472" h="7414" extrusionOk="0">
                  <a:moveTo>
                    <a:pt x="7414" y="3678"/>
                  </a:moveTo>
                  <a:cubicBezTo>
                    <a:pt x="7472" y="5779"/>
                    <a:pt x="5779" y="7414"/>
                    <a:pt x="3736" y="7414"/>
                  </a:cubicBezTo>
                  <a:cubicBezTo>
                    <a:pt x="1693" y="7414"/>
                    <a:pt x="1" y="5779"/>
                    <a:pt x="59" y="3736"/>
                  </a:cubicBezTo>
                  <a:cubicBezTo>
                    <a:pt x="59" y="1694"/>
                    <a:pt x="1693" y="59"/>
                    <a:pt x="3678" y="1"/>
                  </a:cubicBezTo>
                  <a:cubicBezTo>
                    <a:pt x="5779" y="1"/>
                    <a:pt x="7414" y="1635"/>
                    <a:pt x="7472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3" name="Google Shape;12303;p27"/>
            <p:cNvSpPr/>
            <p:nvPr/>
          </p:nvSpPr>
          <p:spPr>
            <a:xfrm>
              <a:off x="5045975" y="2628375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737" y="7414"/>
                  </a:moveTo>
                  <a:cubicBezTo>
                    <a:pt x="1635" y="7414"/>
                    <a:pt x="1" y="5721"/>
                    <a:pt x="1" y="3678"/>
                  </a:cubicBezTo>
                  <a:cubicBezTo>
                    <a:pt x="1" y="1635"/>
                    <a:pt x="1635" y="1"/>
                    <a:pt x="3737" y="1"/>
                  </a:cubicBez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79" y="7414"/>
                    <a:pt x="3737" y="74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4" name="Google Shape;12304;p27"/>
            <p:cNvSpPr/>
            <p:nvPr/>
          </p:nvSpPr>
          <p:spPr>
            <a:xfrm>
              <a:off x="3818750" y="1401150"/>
              <a:ext cx="188275" cy="186800"/>
            </a:xfrm>
            <a:custGeom>
              <a:avLst/>
              <a:gdLst/>
              <a:ahLst/>
              <a:cxnLst/>
              <a:rect l="l" t="t" r="r" b="b"/>
              <a:pathLst>
                <a:path w="7531" h="7472" extrusionOk="0">
                  <a:moveTo>
                    <a:pt x="59" y="3678"/>
                  </a:moveTo>
                  <a:cubicBezTo>
                    <a:pt x="59" y="1635"/>
                    <a:pt x="1751" y="0"/>
                    <a:pt x="3853" y="59"/>
                  </a:cubicBezTo>
                  <a:cubicBezTo>
                    <a:pt x="5896" y="59"/>
                    <a:pt x="7530" y="1810"/>
                    <a:pt x="7472" y="3853"/>
                  </a:cubicBezTo>
                  <a:cubicBezTo>
                    <a:pt x="7413" y="5837"/>
                    <a:pt x="5721" y="7472"/>
                    <a:pt x="3736" y="7472"/>
                  </a:cubicBezTo>
                  <a:cubicBezTo>
                    <a:pt x="1693" y="7413"/>
                    <a:pt x="0" y="5721"/>
                    <a:pt x="59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5" name="Google Shape;12305;p27"/>
            <p:cNvSpPr/>
            <p:nvPr/>
          </p:nvSpPr>
          <p:spPr>
            <a:xfrm>
              <a:off x="5045975" y="2875000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678" y="0"/>
                  </a:moveTo>
                  <a:cubicBezTo>
                    <a:pt x="5721" y="0"/>
                    <a:pt x="7414" y="1693"/>
                    <a:pt x="7414" y="3736"/>
                  </a:cubicBezTo>
                  <a:cubicBezTo>
                    <a:pt x="7355" y="5721"/>
                    <a:pt x="5721" y="7413"/>
                    <a:pt x="3678" y="7413"/>
                  </a:cubicBezTo>
                  <a:cubicBezTo>
                    <a:pt x="1635" y="7413"/>
                    <a:pt x="1" y="5721"/>
                    <a:pt x="1" y="3678"/>
                  </a:cubicBezTo>
                  <a:cubicBezTo>
                    <a:pt x="1" y="1635"/>
                    <a:pt x="1694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6" name="Google Shape;12306;p27"/>
            <p:cNvSpPr/>
            <p:nvPr/>
          </p:nvSpPr>
          <p:spPr>
            <a:xfrm>
              <a:off x="3573575" y="1402600"/>
              <a:ext cx="185375" cy="185350"/>
            </a:xfrm>
            <a:custGeom>
              <a:avLst/>
              <a:gdLst/>
              <a:ahLst/>
              <a:cxnLst/>
              <a:rect l="l" t="t" r="r" b="b"/>
              <a:pathLst>
                <a:path w="7415" h="7414" extrusionOk="0">
                  <a:moveTo>
                    <a:pt x="3678" y="1"/>
                  </a:move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21" y="7414"/>
                    <a:pt x="3678" y="7355"/>
                  </a:cubicBezTo>
                  <a:cubicBezTo>
                    <a:pt x="1635" y="7355"/>
                    <a:pt x="1" y="5663"/>
                    <a:pt x="1" y="3678"/>
                  </a:cubicBezTo>
                  <a:cubicBezTo>
                    <a:pt x="1" y="1635"/>
                    <a:pt x="1694" y="1"/>
                    <a:pt x="36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7" name="Google Shape;12307;p27"/>
            <p:cNvSpPr/>
            <p:nvPr/>
          </p:nvSpPr>
          <p:spPr>
            <a:xfrm>
              <a:off x="4799375" y="1895825"/>
              <a:ext cx="183875" cy="183900"/>
            </a:xfrm>
            <a:custGeom>
              <a:avLst/>
              <a:gdLst/>
              <a:ahLst/>
              <a:cxnLst/>
              <a:rect l="l" t="t" r="r" b="b"/>
              <a:pathLst>
                <a:path w="7355" h="7356" extrusionOk="0">
                  <a:moveTo>
                    <a:pt x="3678" y="7356"/>
                  </a:moveTo>
                  <a:cubicBezTo>
                    <a:pt x="1693" y="7356"/>
                    <a:pt x="0" y="5663"/>
                    <a:pt x="0" y="3678"/>
                  </a:cubicBezTo>
                  <a:cubicBezTo>
                    <a:pt x="59" y="1635"/>
                    <a:pt x="1751" y="1"/>
                    <a:pt x="3736" y="1"/>
                  </a:cubicBezTo>
                  <a:cubicBezTo>
                    <a:pt x="5720" y="59"/>
                    <a:pt x="7355" y="1694"/>
                    <a:pt x="7355" y="3678"/>
                  </a:cubicBezTo>
                  <a:cubicBezTo>
                    <a:pt x="7355" y="5663"/>
                    <a:pt x="5662" y="7356"/>
                    <a:pt x="3678" y="735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8" name="Google Shape;12308;p27"/>
            <p:cNvSpPr/>
            <p:nvPr/>
          </p:nvSpPr>
          <p:spPr>
            <a:xfrm>
              <a:off x="5045975" y="238615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355" y="3678"/>
                  </a:moveTo>
                  <a:cubicBezTo>
                    <a:pt x="7355" y="5662"/>
                    <a:pt x="5721" y="7355"/>
                    <a:pt x="3678" y="7355"/>
                  </a:cubicBezTo>
                  <a:cubicBezTo>
                    <a:pt x="1694" y="7355"/>
                    <a:pt x="1" y="5662"/>
                    <a:pt x="1" y="3619"/>
                  </a:cubicBezTo>
                  <a:cubicBezTo>
                    <a:pt x="59" y="1693"/>
                    <a:pt x="1694" y="0"/>
                    <a:pt x="3678" y="0"/>
                  </a:cubicBezTo>
                  <a:cubicBezTo>
                    <a:pt x="5663" y="0"/>
                    <a:pt x="7355" y="1635"/>
                    <a:pt x="7355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9" name="Google Shape;12309;p27"/>
            <p:cNvSpPr/>
            <p:nvPr/>
          </p:nvSpPr>
          <p:spPr>
            <a:xfrm>
              <a:off x="4557125" y="1649225"/>
              <a:ext cx="183900" cy="185350"/>
            </a:xfrm>
            <a:custGeom>
              <a:avLst/>
              <a:gdLst/>
              <a:ahLst/>
              <a:cxnLst/>
              <a:rect l="l" t="t" r="r" b="b"/>
              <a:pathLst>
                <a:path w="7356" h="7414" extrusionOk="0">
                  <a:moveTo>
                    <a:pt x="3678" y="0"/>
                  </a:moveTo>
                  <a:cubicBezTo>
                    <a:pt x="5663" y="0"/>
                    <a:pt x="7355" y="1693"/>
                    <a:pt x="7355" y="3736"/>
                  </a:cubicBezTo>
                  <a:cubicBezTo>
                    <a:pt x="7355" y="5721"/>
                    <a:pt x="5663" y="7413"/>
                    <a:pt x="3620" y="7355"/>
                  </a:cubicBezTo>
                  <a:cubicBezTo>
                    <a:pt x="1635" y="7355"/>
                    <a:pt x="1" y="5721"/>
                    <a:pt x="1" y="3736"/>
                  </a:cubicBezTo>
                  <a:cubicBezTo>
                    <a:pt x="1" y="1693"/>
                    <a:pt x="1635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0" name="Google Shape;12310;p27"/>
            <p:cNvSpPr/>
            <p:nvPr/>
          </p:nvSpPr>
          <p:spPr>
            <a:xfrm>
              <a:off x="4062450" y="140115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7355" y="3853"/>
                  </a:moveTo>
                  <a:cubicBezTo>
                    <a:pt x="7296" y="5896"/>
                    <a:pt x="5545" y="7530"/>
                    <a:pt x="3561" y="7413"/>
                  </a:cubicBezTo>
                  <a:cubicBezTo>
                    <a:pt x="1576" y="7297"/>
                    <a:pt x="0" y="5604"/>
                    <a:pt x="58" y="3619"/>
                  </a:cubicBezTo>
                  <a:cubicBezTo>
                    <a:pt x="175" y="1576"/>
                    <a:pt x="1926" y="0"/>
                    <a:pt x="3853" y="117"/>
                  </a:cubicBezTo>
                  <a:cubicBezTo>
                    <a:pt x="5896" y="234"/>
                    <a:pt x="7472" y="1926"/>
                    <a:pt x="7355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1" name="Google Shape;12311;p27"/>
            <p:cNvSpPr/>
            <p:nvPr/>
          </p:nvSpPr>
          <p:spPr>
            <a:xfrm>
              <a:off x="3326975" y="140260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297" y="3795"/>
                  </a:moveTo>
                  <a:cubicBezTo>
                    <a:pt x="7238" y="5838"/>
                    <a:pt x="5604" y="7355"/>
                    <a:pt x="3619" y="7297"/>
                  </a:cubicBezTo>
                  <a:cubicBezTo>
                    <a:pt x="1576" y="7239"/>
                    <a:pt x="0" y="5604"/>
                    <a:pt x="59" y="3620"/>
                  </a:cubicBezTo>
                  <a:cubicBezTo>
                    <a:pt x="117" y="1577"/>
                    <a:pt x="1810" y="1"/>
                    <a:pt x="3794" y="59"/>
                  </a:cubicBezTo>
                  <a:cubicBezTo>
                    <a:pt x="5837" y="117"/>
                    <a:pt x="7355" y="1810"/>
                    <a:pt x="7297" y="37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2" name="Google Shape;12312;p27"/>
            <p:cNvSpPr/>
            <p:nvPr/>
          </p:nvSpPr>
          <p:spPr>
            <a:xfrm>
              <a:off x="5047450" y="3123075"/>
              <a:ext cx="182425" cy="182425"/>
            </a:xfrm>
            <a:custGeom>
              <a:avLst/>
              <a:gdLst/>
              <a:ahLst/>
              <a:cxnLst/>
              <a:rect l="l" t="t" r="r" b="b"/>
              <a:pathLst>
                <a:path w="7297" h="7297" extrusionOk="0">
                  <a:moveTo>
                    <a:pt x="7296" y="3619"/>
                  </a:moveTo>
                  <a:cubicBezTo>
                    <a:pt x="7296" y="5604"/>
                    <a:pt x="5662" y="7238"/>
                    <a:pt x="3678" y="7297"/>
                  </a:cubicBezTo>
                  <a:cubicBezTo>
                    <a:pt x="1635" y="7297"/>
                    <a:pt x="0" y="5662"/>
                    <a:pt x="0" y="3678"/>
                  </a:cubicBezTo>
                  <a:cubicBezTo>
                    <a:pt x="0" y="1635"/>
                    <a:pt x="1635" y="0"/>
                    <a:pt x="3619" y="0"/>
                  </a:cubicBezTo>
                  <a:cubicBezTo>
                    <a:pt x="5604" y="0"/>
                    <a:pt x="7238" y="1635"/>
                    <a:pt x="7296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3" name="Google Shape;12313;p27"/>
            <p:cNvSpPr/>
            <p:nvPr/>
          </p:nvSpPr>
          <p:spPr>
            <a:xfrm>
              <a:off x="3821650" y="4102250"/>
              <a:ext cx="180975" cy="180950"/>
            </a:xfrm>
            <a:custGeom>
              <a:avLst/>
              <a:gdLst/>
              <a:ahLst/>
              <a:cxnLst/>
              <a:rect l="l" t="t" r="r" b="b"/>
              <a:pathLst>
                <a:path w="7239" h="7238" extrusionOk="0">
                  <a:moveTo>
                    <a:pt x="7239" y="3619"/>
                  </a:moveTo>
                  <a:cubicBezTo>
                    <a:pt x="7239" y="5662"/>
                    <a:pt x="5663" y="7238"/>
                    <a:pt x="3620" y="7238"/>
                  </a:cubicBezTo>
                  <a:cubicBezTo>
                    <a:pt x="1577" y="7238"/>
                    <a:pt x="1" y="5604"/>
                    <a:pt x="59" y="3619"/>
                  </a:cubicBezTo>
                  <a:cubicBezTo>
                    <a:pt x="59" y="1634"/>
                    <a:pt x="1635" y="58"/>
                    <a:pt x="3620" y="58"/>
                  </a:cubicBezTo>
                  <a:cubicBezTo>
                    <a:pt x="5605" y="0"/>
                    <a:pt x="7239" y="1634"/>
                    <a:pt x="723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4" name="Google Shape;12314;p27"/>
            <p:cNvSpPr/>
            <p:nvPr/>
          </p:nvSpPr>
          <p:spPr>
            <a:xfrm>
              <a:off x="3576500" y="4103700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546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20" y="0"/>
                  </a:cubicBezTo>
                  <a:cubicBezTo>
                    <a:pt x="5604" y="0"/>
                    <a:pt x="7180" y="1518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5" name="Google Shape;12315;p27"/>
            <p:cNvSpPr/>
            <p:nvPr/>
          </p:nvSpPr>
          <p:spPr>
            <a:xfrm>
              <a:off x="2350725" y="2629850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3561" y="59"/>
                  </a:moveTo>
                  <a:cubicBezTo>
                    <a:pt x="5604" y="0"/>
                    <a:pt x="7180" y="1635"/>
                    <a:pt x="7180" y="3619"/>
                  </a:cubicBezTo>
                  <a:cubicBezTo>
                    <a:pt x="7180" y="5604"/>
                    <a:pt x="5604" y="7180"/>
                    <a:pt x="3619" y="7238"/>
                  </a:cubicBezTo>
                  <a:cubicBezTo>
                    <a:pt x="1577" y="7238"/>
                    <a:pt x="1" y="5662"/>
                    <a:pt x="1" y="3619"/>
                  </a:cubicBezTo>
                  <a:cubicBezTo>
                    <a:pt x="1" y="1635"/>
                    <a:pt x="1577" y="59"/>
                    <a:pt x="35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6" name="Google Shape;12316;p27"/>
            <p:cNvSpPr/>
            <p:nvPr/>
          </p:nvSpPr>
          <p:spPr>
            <a:xfrm>
              <a:off x="4802275" y="3613375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7180" y="3562"/>
                  </a:moveTo>
                  <a:cubicBezTo>
                    <a:pt x="7180" y="5604"/>
                    <a:pt x="5604" y="7239"/>
                    <a:pt x="3562" y="7180"/>
                  </a:cubicBezTo>
                  <a:cubicBezTo>
                    <a:pt x="1577" y="7180"/>
                    <a:pt x="1" y="5604"/>
                    <a:pt x="1" y="3620"/>
                  </a:cubicBezTo>
                  <a:cubicBezTo>
                    <a:pt x="1" y="1577"/>
                    <a:pt x="1577" y="1"/>
                    <a:pt x="3620" y="1"/>
                  </a:cubicBezTo>
                  <a:cubicBezTo>
                    <a:pt x="5604" y="1"/>
                    <a:pt x="7180" y="1577"/>
                    <a:pt x="7180" y="35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7" name="Google Shape;12317;p27"/>
            <p:cNvSpPr/>
            <p:nvPr/>
          </p:nvSpPr>
          <p:spPr>
            <a:xfrm>
              <a:off x="2839575" y="1652125"/>
              <a:ext cx="179525" cy="179525"/>
            </a:xfrm>
            <a:custGeom>
              <a:avLst/>
              <a:gdLst/>
              <a:ahLst/>
              <a:cxnLst/>
              <a:rect l="l" t="t" r="r" b="b"/>
              <a:pathLst>
                <a:path w="7181" h="7181" extrusionOk="0">
                  <a:moveTo>
                    <a:pt x="7180" y="3620"/>
                  </a:moveTo>
                  <a:cubicBezTo>
                    <a:pt x="7180" y="5605"/>
                    <a:pt x="5604" y="7181"/>
                    <a:pt x="3561" y="7181"/>
                  </a:cubicBezTo>
                  <a:cubicBezTo>
                    <a:pt x="1577" y="7122"/>
                    <a:pt x="1" y="5546"/>
                    <a:pt x="59" y="3562"/>
                  </a:cubicBezTo>
                  <a:cubicBezTo>
                    <a:pt x="59" y="1519"/>
                    <a:pt x="1635" y="1"/>
                    <a:pt x="3678" y="1"/>
                  </a:cubicBezTo>
                  <a:cubicBezTo>
                    <a:pt x="5663" y="1"/>
                    <a:pt x="7180" y="1577"/>
                    <a:pt x="7180" y="36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8" name="Google Shape;12318;p27"/>
            <p:cNvSpPr/>
            <p:nvPr/>
          </p:nvSpPr>
          <p:spPr>
            <a:xfrm>
              <a:off x="2594425" y="1894375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03" y="7180"/>
                  </a:moveTo>
                  <a:cubicBezTo>
                    <a:pt x="1518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59"/>
                  </a:cubicBezTo>
                  <a:cubicBezTo>
                    <a:pt x="5546" y="59"/>
                    <a:pt x="7122" y="1635"/>
                    <a:pt x="7122" y="3619"/>
                  </a:cubicBezTo>
                  <a:cubicBezTo>
                    <a:pt x="7122" y="5604"/>
                    <a:pt x="5487" y="7180"/>
                    <a:pt x="3503" y="71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9" name="Google Shape;12319;p27"/>
            <p:cNvSpPr/>
            <p:nvPr/>
          </p:nvSpPr>
          <p:spPr>
            <a:xfrm>
              <a:off x="2350725" y="2877925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604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19" y="0"/>
                  </a:cubicBezTo>
                  <a:cubicBezTo>
                    <a:pt x="5604" y="0"/>
                    <a:pt x="7122" y="1576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0" name="Google Shape;12320;p27"/>
            <p:cNvSpPr/>
            <p:nvPr/>
          </p:nvSpPr>
          <p:spPr>
            <a:xfrm>
              <a:off x="4555675" y="3860000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61" y="59"/>
                  </a:moveTo>
                  <a:cubicBezTo>
                    <a:pt x="5546" y="59"/>
                    <a:pt x="7122" y="1577"/>
                    <a:pt x="7122" y="3619"/>
                  </a:cubicBezTo>
                  <a:cubicBezTo>
                    <a:pt x="7122" y="5604"/>
                    <a:pt x="5546" y="7180"/>
                    <a:pt x="3503" y="7180"/>
                  </a:cubicBezTo>
                  <a:cubicBezTo>
                    <a:pt x="1518" y="7180"/>
                    <a:pt x="0" y="5604"/>
                    <a:pt x="0" y="3561"/>
                  </a:cubicBezTo>
                  <a:cubicBezTo>
                    <a:pt x="0" y="1577"/>
                    <a:pt x="1576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1" name="Google Shape;12321;p27"/>
            <p:cNvSpPr/>
            <p:nvPr/>
          </p:nvSpPr>
          <p:spPr>
            <a:xfrm>
              <a:off x="2352175" y="2389075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61" y="7121"/>
                  </a:moveTo>
                  <a:cubicBezTo>
                    <a:pt x="1577" y="7121"/>
                    <a:pt x="1" y="5545"/>
                    <a:pt x="1" y="3561"/>
                  </a:cubicBezTo>
                  <a:cubicBezTo>
                    <a:pt x="1" y="1576"/>
                    <a:pt x="1577" y="0"/>
                    <a:pt x="3561" y="0"/>
                  </a:cubicBezTo>
                  <a:cubicBezTo>
                    <a:pt x="5488" y="0"/>
                    <a:pt x="7064" y="1576"/>
                    <a:pt x="7064" y="3502"/>
                  </a:cubicBezTo>
                  <a:cubicBezTo>
                    <a:pt x="7064" y="5487"/>
                    <a:pt x="5546" y="7121"/>
                    <a:pt x="3561" y="71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2" name="Google Shape;12322;p27"/>
            <p:cNvSpPr/>
            <p:nvPr/>
          </p:nvSpPr>
          <p:spPr>
            <a:xfrm>
              <a:off x="4066825" y="410370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3561" y="0"/>
                  </a:moveTo>
                  <a:cubicBezTo>
                    <a:pt x="5545" y="0"/>
                    <a:pt x="7121" y="1576"/>
                    <a:pt x="7121" y="3561"/>
                  </a:cubicBezTo>
                  <a:cubicBezTo>
                    <a:pt x="7121" y="5546"/>
                    <a:pt x="5545" y="7122"/>
                    <a:pt x="3561" y="7122"/>
                  </a:cubicBezTo>
                  <a:cubicBezTo>
                    <a:pt x="1576" y="7122"/>
                    <a:pt x="0" y="5546"/>
                    <a:pt x="0" y="3619"/>
                  </a:cubicBezTo>
                  <a:cubicBezTo>
                    <a:pt x="0" y="1635"/>
                    <a:pt x="1576" y="0"/>
                    <a:pt x="356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3" name="Google Shape;12323;p27"/>
            <p:cNvSpPr/>
            <p:nvPr/>
          </p:nvSpPr>
          <p:spPr>
            <a:xfrm>
              <a:off x="5050350" y="214245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0"/>
                  </a:moveTo>
                  <a:cubicBezTo>
                    <a:pt x="5488" y="0"/>
                    <a:pt x="7064" y="1576"/>
                    <a:pt x="7064" y="3503"/>
                  </a:cubicBezTo>
                  <a:cubicBezTo>
                    <a:pt x="7064" y="5487"/>
                    <a:pt x="5488" y="7122"/>
                    <a:pt x="3503" y="7063"/>
                  </a:cubicBezTo>
                  <a:cubicBezTo>
                    <a:pt x="1519" y="7063"/>
                    <a:pt x="1" y="5487"/>
                    <a:pt x="1" y="3503"/>
                  </a:cubicBezTo>
                  <a:cubicBezTo>
                    <a:pt x="1" y="1576"/>
                    <a:pt x="1577" y="0"/>
                    <a:pt x="35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4" name="Google Shape;12324;p27"/>
            <p:cNvSpPr/>
            <p:nvPr/>
          </p:nvSpPr>
          <p:spPr>
            <a:xfrm>
              <a:off x="3331350" y="410370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7122"/>
                  </a:moveTo>
                  <a:cubicBezTo>
                    <a:pt x="1576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0"/>
                  </a:cubicBezTo>
                  <a:cubicBezTo>
                    <a:pt x="5487" y="59"/>
                    <a:pt x="7063" y="1635"/>
                    <a:pt x="7063" y="3619"/>
                  </a:cubicBezTo>
                  <a:cubicBezTo>
                    <a:pt x="7063" y="5546"/>
                    <a:pt x="5487" y="7122"/>
                    <a:pt x="3503" y="71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5" name="Google Shape;12325;p27"/>
            <p:cNvSpPr/>
            <p:nvPr/>
          </p:nvSpPr>
          <p:spPr>
            <a:xfrm>
              <a:off x="4313425" y="1406975"/>
              <a:ext cx="178075" cy="176600"/>
            </a:xfrm>
            <a:custGeom>
              <a:avLst/>
              <a:gdLst/>
              <a:ahLst/>
              <a:cxnLst/>
              <a:rect l="l" t="t" r="r" b="b"/>
              <a:pathLst>
                <a:path w="7123" h="7064" extrusionOk="0">
                  <a:moveTo>
                    <a:pt x="1" y="3503"/>
                  </a:moveTo>
                  <a:cubicBezTo>
                    <a:pt x="1" y="1577"/>
                    <a:pt x="1577" y="1"/>
                    <a:pt x="3561" y="1"/>
                  </a:cubicBezTo>
                  <a:cubicBezTo>
                    <a:pt x="5546" y="1"/>
                    <a:pt x="7122" y="1577"/>
                    <a:pt x="7122" y="3561"/>
                  </a:cubicBezTo>
                  <a:cubicBezTo>
                    <a:pt x="7064" y="5488"/>
                    <a:pt x="5488" y="7064"/>
                    <a:pt x="3503" y="7064"/>
                  </a:cubicBezTo>
                  <a:cubicBezTo>
                    <a:pt x="1577" y="7064"/>
                    <a:pt x="1" y="5429"/>
                    <a:pt x="1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6" name="Google Shape;12326;p27"/>
            <p:cNvSpPr/>
            <p:nvPr/>
          </p:nvSpPr>
          <p:spPr>
            <a:xfrm>
              <a:off x="2352175" y="3126000"/>
              <a:ext cx="176600" cy="176575"/>
            </a:xfrm>
            <a:custGeom>
              <a:avLst/>
              <a:gdLst/>
              <a:ahLst/>
              <a:cxnLst/>
              <a:rect l="l" t="t" r="r" b="b"/>
              <a:pathLst>
                <a:path w="7064" h="7063" extrusionOk="0">
                  <a:moveTo>
                    <a:pt x="3561" y="7063"/>
                  </a:moveTo>
                  <a:cubicBezTo>
                    <a:pt x="1635" y="7063"/>
                    <a:pt x="1" y="5487"/>
                    <a:pt x="1" y="3561"/>
                  </a:cubicBezTo>
                  <a:cubicBezTo>
                    <a:pt x="1" y="1635"/>
                    <a:pt x="1577" y="0"/>
                    <a:pt x="3503" y="0"/>
                  </a:cubicBezTo>
                  <a:cubicBezTo>
                    <a:pt x="5429" y="0"/>
                    <a:pt x="7064" y="1576"/>
                    <a:pt x="7064" y="3502"/>
                  </a:cubicBezTo>
                  <a:cubicBezTo>
                    <a:pt x="7064" y="5429"/>
                    <a:pt x="5488" y="7063"/>
                    <a:pt x="3561" y="70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7" name="Google Shape;12327;p27"/>
            <p:cNvSpPr/>
            <p:nvPr/>
          </p:nvSpPr>
          <p:spPr>
            <a:xfrm>
              <a:off x="2841050" y="3861450"/>
              <a:ext cx="178050" cy="178075"/>
            </a:xfrm>
            <a:custGeom>
              <a:avLst/>
              <a:gdLst/>
              <a:ahLst/>
              <a:cxnLst/>
              <a:rect l="l" t="t" r="r" b="b"/>
              <a:pathLst>
                <a:path w="7122" h="7123" extrusionOk="0">
                  <a:moveTo>
                    <a:pt x="3502" y="1"/>
                  </a:moveTo>
                  <a:cubicBezTo>
                    <a:pt x="5428" y="1"/>
                    <a:pt x="7063" y="1577"/>
                    <a:pt x="7063" y="3503"/>
                  </a:cubicBezTo>
                  <a:cubicBezTo>
                    <a:pt x="7121" y="5429"/>
                    <a:pt x="5545" y="7064"/>
                    <a:pt x="3561" y="7064"/>
                  </a:cubicBezTo>
                  <a:cubicBezTo>
                    <a:pt x="1634" y="7122"/>
                    <a:pt x="58" y="5546"/>
                    <a:pt x="0" y="3561"/>
                  </a:cubicBezTo>
                  <a:cubicBezTo>
                    <a:pt x="0" y="1635"/>
                    <a:pt x="1576" y="59"/>
                    <a:pt x="35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8" name="Google Shape;12328;p27"/>
            <p:cNvSpPr/>
            <p:nvPr/>
          </p:nvSpPr>
          <p:spPr>
            <a:xfrm>
              <a:off x="2594425" y="361485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7063" y="3561"/>
                  </a:moveTo>
                  <a:cubicBezTo>
                    <a:pt x="7063" y="5487"/>
                    <a:pt x="5429" y="7121"/>
                    <a:pt x="3503" y="7063"/>
                  </a:cubicBezTo>
                  <a:cubicBezTo>
                    <a:pt x="1576" y="7063"/>
                    <a:pt x="0" y="5429"/>
                    <a:pt x="0" y="3503"/>
                  </a:cubicBezTo>
                  <a:cubicBezTo>
                    <a:pt x="59" y="1576"/>
                    <a:pt x="1635" y="0"/>
                    <a:pt x="3561" y="0"/>
                  </a:cubicBezTo>
                  <a:cubicBezTo>
                    <a:pt x="5487" y="59"/>
                    <a:pt x="7122" y="1635"/>
                    <a:pt x="7063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9" name="Google Shape;12329;p27"/>
            <p:cNvSpPr/>
            <p:nvPr/>
          </p:nvSpPr>
          <p:spPr>
            <a:xfrm>
              <a:off x="5050350" y="336822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7064" y="3503"/>
                  </a:moveTo>
                  <a:cubicBezTo>
                    <a:pt x="7064" y="5429"/>
                    <a:pt x="5429" y="7064"/>
                    <a:pt x="3503" y="7064"/>
                  </a:cubicBezTo>
                  <a:cubicBezTo>
                    <a:pt x="1635" y="7064"/>
                    <a:pt x="1" y="5487"/>
                    <a:pt x="1" y="3561"/>
                  </a:cubicBezTo>
                  <a:cubicBezTo>
                    <a:pt x="1" y="1635"/>
                    <a:pt x="1635" y="1"/>
                    <a:pt x="3562" y="1"/>
                  </a:cubicBezTo>
                  <a:cubicBezTo>
                    <a:pt x="5429" y="59"/>
                    <a:pt x="7005" y="1635"/>
                    <a:pt x="7064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0" name="Google Shape;12330;p27"/>
            <p:cNvSpPr/>
            <p:nvPr/>
          </p:nvSpPr>
          <p:spPr>
            <a:xfrm>
              <a:off x="3087650" y="140697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3561" y="1"/>
                  </a:moveTo>
                  <a:cubicBezTo>
                    <a:pt x="5487" y="1"/>
                    <a:pt x="7063" y="1635"/>
                    <a:pt x="7063" y="3503"/>
                  </a:cubicBezTo>
                  <a:cubicBezTo>
                    <a:pt x="7063" y="5429"/>
                    <a:pt x="5429" y="7064"/>
                    <a:pt x="3503" y="7005"/>
                  </a:cubicBezTo>
                  <a:cubicBezTo>
                    <a:pt x="1577" y="6947"/>
                    <a:pt x="1" y="5371"/>
                    <a:pt x="59" y="3503"/>
                  </a:cubicBezTo>
                  <a:cubicBezTo>
                    <a:pt x="59" y="1577"/>
                    <a:pt x="1693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1" name="Google Shape;12331;p27"/>
            <p:cNvSpPr/>
            <p:nvPr/>
          </p:nvSpPr>
          <p:spPr>
            <a:xfrm>
              <a:off x="4316350" y="4106625"/>
              <a:ext cx="172225" cy="173675"/>
            </a:xfrm>
            <a:custGeom>
              <a:avLst/>
              <a:gdLst/>
              <a:ahLst/>
              <a:cxnLst/>
              <a:rect l="l" t="t" r="r" b="b"/>
              <a:pathLst>
                <a:path w="6889" h="6947" extrusionOk="0">
                  <a:moveTo>
                    <a:pt x="6888" y="3502"/>
                  </a:moveTo>
                  <a:cubicBezTo>
                    <a:pt x="6888" y="5429"/>
                    <a:pt x="5312" y="6946"/>
                    <a:pt x="3386" y="6888"/>
                  </a:cubicBezTo>
                  <a:cubicBezTo>
                    <a:pt x="1460" y="6888"/>
                    <a:pt x="1" y="5370"/>
                    <a:pt x="1" y="3444"/>
                  </a:cubicBezTo>
                  <a:cubicBezTo>
                    <a:pt x="1" y="1518"/>
                    <a:pt x="1577" y="0"/>
                    <a:pt x="3503" y="0"/>
                  </a:cubicBezTo>
                  <a:cubicBezTo>
                    <a:pt x="5371" y="59"/>
                    <a:pt x="6888" y="1576"/>
                    <a:pt x="6888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2" name="Google Shape;12332;p27"/>
            <p:cNvSpPr/>
            <p:nvPr/>
          </p:nvSpPr>
          <p:spPr>
            <a:xfrm>
              <a:off x="2353650" y="2145375"/>
              <a:ext cx="172200" cy="172200"/>
            </a:xfrm>
            <a:custGeom>
              <a:avLst/>
              <a:gdLst/>
              <a:ahLst/>
              <a:cxnLst/>
              <a:rect l="l" t="t" r="r" b="b"/>
              <a:pathLst>
                <a:path w="6888" h="6888" extrusionOk="0">
                  <a:moveTo>
                    <a:pt x="6888" y="3444"/>
                  </a:moveTo>
                  <a:cubicBezTo>
                    <a:pt x="6888" y="5370"/>
                    <a:pt x="5429" y="6830"/>
                    <a:pt x="3502" y="6888"/>
                  </a:cubicBezTo>
                  <a:cubicBezTo>
                    <a:pt x="1518" y="6888"/>
                    <a:pt x="0" y="5370"/>
                    <a:pt x="59" y="3386"/>
                  </a:cubicBezTo>
                  <a:cubicBezTo>
                    <a:pt x="59" y="1459"/>
                    <a:pt x="1576" y="0"/>
                    <a:pt x="3502" y="0"/>
                  </a:cubicBezTo>
                  <a:cubicBezTo>
                    <a:pt x="5370" y="0"/>
                    <a:pt x="6888" y="1518"/>
                    <a:pt x="6888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3" name="Google Shape;12333;p27"/>
            <p:cNvSpPr/>
            <p:nvPr/>
          </p:nvSpPr>
          <p:spPr>
            <a:xfrm>
              <a:off x="4805200" y="1656525"/>
              <a:ext cx="172225" cy="170750"/>
            </a:xfrm>
            <a:custGeom>
              <a:avLst/>
              <a:gdLst/>
              <a:ahLst/>
              <a:cxnLst/>
              <a:rect l="l" t="t" r="r" b="b"/>
              <a:pathLst>
                <a:path w="6889" h="6830" extrusionOk="0">
                  <a:moveTo>
                    <a:pt x="6888" y="3386"/>
                  </a:moveTo>
                  <a:cubicBezTo>
                    <a:pt x="6888" y="5312"/>
                    <a:pt x="5371" y="6829"/>
                    <a:pt x="3503" y="6829"/>
                  </a:cubicBezTo>
                  <a:cubicBezTo>
                    <a:pt x="1518" y="6829"/>
                    <a:pt x="1" y="5312"/>
                    <a:pt x="59" y="3386"/>
                  </a:cubicBezTo>
                  <a:cubicBezTo>
                    <a:pt x="59" y="1459"/>
                    <a:pt x="1577" y="0"/>
                    <a:pt x="3503" y="0"/>
                  </a:cubicBezTo>
                  <a:cubicBezTo>
                    <a:pt x="5371" y="0"/>
                    <a:pt x="6888" y="1518"/>
                    <a:pt x="6888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4" name="Google Shape;12334;p27"/>
            <p:cNvSpPr/>
            <p:nvPr/>
          </p:nvSpPr>
          <p:spPr>
            <a:xfrm>
              <a:off x="3090575" y="4108075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6830" y="3444"/>
                  </a:moveTo>
                  <a:cubicBezTo>
                    <a:pt x="6830" y="5312"/>
                    <a:pt x="5312" y="6830"/>
                    <a:pt x="3386" y="6830"/>
                  </a:cubicBezTo>
                  <a:cubicBezTo>
                    <a:pt x="1518" y="6771"/>
                    <a:pt x="0" y="5254"/>
                    <a:pt x="59" y="3328"/>
                  </a:cubicBezTo>
                  <a:cubicBezTo>
                    <a:pt x="59" y="1460"/>
                    <a:pt x="1576" y="1"/>
                    <a:pt x="3444" y="1"/>
                  </a:cubicBezTo>
                  <a:cubicBezTo>
                    <a:pt x="5370" y="1"/>
                    <a:pt x="6830" y="1518"/>
                    <a:pt x="6830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5" name="Google Shape;12335;p27"/>
            <p:cNvSpPr/>
            <p:nvPr/>
          </p:nvSpPr>
          <p:spPr>
            <a:xfrm>
              <a:off x="2355100" y="3371150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3444" y="6830"/>
                  </a:moveTo>
                  <a:cubicBezTo>
                    <a:pt x="1518" y="6830"/>
                    <a:pt x="1" y="5312"/>
                    <a:pt x="1" y="3444"/>
                  </a:cubicBezTo>
                  <a:cubicBezTo>
                    <a:pt x="1" y="1518"/>
                    <a:pt x="1518" y="59"/>
                    <a:pt x="3386" y="0"/>
                  </a:cubicBezTo>
                  <a:cubicBezTo>
                    <a:pt x="5312" y="0"/>
                    <a:pt x="6830" y="1518"/>
                    <a:pt x="6830" y="3444"/>
                  </a:cubicBezTo>
                  <a:cubicBezTo>
                    <a:pt x="6830" y="5312"/>
                    <a:pt x="5312" y="6830"/>
                    <a:pt x="3444" y="68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6" name="Google Shape;12336;p27"/>
            <p:cNvSpPr/>
            <p:nvPr/>
          </p:nvSpPr>
          <p:spPr>
            <a:xfrm>
              <a:off x="5053275" y="1903125"/>
              <a:ext cx="170750" cy="170775"/>
            </a:xfrm>
            <a:custGeom>
              <a:avLst/>
              <a:gdLst/>
              <a:ahLst/>
              <a:cxnLst/>
              <a:rect l="l" t="t" r="r" b="b"/>
              <a:pathLst>
                <a:path w="6830" h="6831" extrusionOk="0">
                  <a:moveTo>
                    <a:pt x="3445" y="1"/>
                  </a:moveTo>
                  <a:cubicBezTo>
                    <a:pt x="5312" y="59"/>
                    <a:pt x="6830" y="1577"/>
                    <a:pt x="6772" y="3445"/>
                  </a:cubicBezTo>
                  <a:cubicBezTo>
                    <a:pt x="6772" y="5312"/>
                    <a:pt x="5254" y="6830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59" y="1518"/>
                    <a:pt x="1577" y="1"/>
                    <a:pt x="344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7" name="Google Shape;12337;p27"/>
            <p:cNvSpPr/>
            <p:nvPr/>
          </p:nvSpPr>
          <p:spPr>
            <a:xfrm>
              <a:off x="4564425" y="140990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2" y="3386"/>
                  </a:moveTo>
                  <a:cubicBezTo>
                    <a:pt x="6772" y="5195"/>
                    <a:pt x="5254" y="6771"/>
                    <a:pt x="3386" y="6771"/>
                  </a:cubicBezTo>
                  <a:cubicBezTo>
                    <a:pt x="1577" y="6771"/>
                    <a:pt x="1" y="5254"/>
                    <a:pt x="1" y="3444"/>
                  </a:cubicBezTo>
                  <a:cubicBezTo>
                    <a:pt x="1" y="1576"/>
                    <a:pt x="1518" y="59"/>
                    <a:pt x="3328" y="0"/>
                  </a:cubicBezTo>
                  <a:cubicBezTo>
                    <a:pt x="5196" y="0"/>
                    <a:pt x="6772" y="1518"/>
                    <a:pt x="6772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8" name="Google Shape;12338;p27"/>
            <p:cNvSpPr/>
            <p:nvPr/>
          </p:nvSpPr>
          <p:spPr>
            <a:xfrm>
              <a:off x="5296975" y="2635675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1" y="3386"/>
                  </a:moveTo>
                  <a:cubicBezTo>
                    <a:pt x="6771" y="5196"/>
                    <a:pt x="5254" y="6772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1" y="1577"/>
                    <a:pt x="1518" y="59"/>
                    <a:pt x="3328" y="1"/>
                  </a:cubicBezTo>
                  <a:cubicBezTo>
                    <a:pt x="5137" y="1"/>
                    <a:pt x="6713" y="1518"/>
                    <a:pt x="6771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9" name="Google Shape;12339;p27"/>
            <p:cNvSpPr/>
            <p:nvPr/>
          </p:nvSpPr>
          <p:spPr>
            <a:xfrm>
              <a:off x="4806675" y="3865850"/>
              <a:ext cx="170750" cy="169275"/>
            </a:xfrm>
            <a:custGeom>
              <a:avLst/>
              <a:gdLst/>
              <a:ahLst/>
              <a:cxnLst/>
              <a:rect l="l" t="t" r="r" b="b"/>
              <a:pathLst>
                <a:path w="6830" h="6771" extrusionOk="0">
                  <a:moveTo>
                    <a:pt x="3444" y="6771"/>
                  </a:moveTo>
                  <a:cubicBezTo>
                    <a:pt x="1576" y="6771"/>
                    <a:pt x="58" y="5253"/>
                    <a:pt x="0" y="3385"/>
                  </a:cubicBezTo>
                  <a:cubicBezTo>
                    <a:pt x="0" y="1518"/>
                    <a:pt x="1576" y="0"/>
                    <a:pt x="3444" y="0"/>
                  </a:cubicBezTo>
                  <a:cubicBezTo>
                    <a:pt x="5253" y="0"/>
                    <a:pt x="6771" y="1518"/>
                    <a:pt x="6771" y="3327"/>
                  </a:cubicBezTo>
                  <a:cubicBezTo>
                    <a:pt x="6829" y="5195"/>
                    <a:pt x="5253" y="6713"/>
                    <a:pt x="3444" y="677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0" name="Google Shape;12340;p27"/>
            <p:cNvSpPr/>
            <p:nvPr/>
          </p:nvSpPr>
          <p:spPr>
            <a:xfrm>
              <a:off x="5296975" y="2882300"/>
              <a:ext cx="169300" cy="170750"/>
            </a:xfrm>
            <a:custGeom>
              <a:avLst/>
              <a:gdLst/>
              <a:ahLst/>
              <a:cxnLst/>
              <a:rect l="l" t="t" r="r" b="b"/>
              <a:pathLst>
                <a:path w="6772" h="6830" extrusionOk="0">
                  <a:moveTo>
                    <a:pt x="6713" y="3444"/>
                  </a:moveTo>
                  <a:cubicBezTo>
                    <a:pt x="6713" y="5254"/>
                    <a:pt x="5137" y="6830"/>
                    <a:pt x="3328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9"/>
                  </a:cubicBezTo>
                  <a:cubicBezTo>
                    <a:pt x="5254" y="59"/>
                    <a:pt x="6771" y="1635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1" name="Google Shape;12341;p27"/>
            <p:cNvSpPr/>
            <p:nvPr/>
          </p:nvSpPr>
          <p:spPr>
            <a:xfrm>
              <a:off x="3827500" y="1167650"/>
              <a:ext cx="170750" cy="169300"/>
            </a:xfrm>
            <a:custGeom>
              <a:avLst/>
              <a:gdLst/>
              <a:ahLst/>
              <a:cxnLst/>
              <a:rect l="l" t="t" r="r" b="b"/>
              <a:pathLst>
                <a:path w="6830" h="6772" extrusionOk="0">
                  <a:moveTo>
                    <a:pt x="3386" y="6772"/>
                  </a:moveTo>
                  <a:cubicBezTo>
                    <a:pt x="1518" y="6714"/>
                    <a:pt x="0" y="5138"/>
                    <a:pt x="59" y="3328"/>
                  </a:cubicBezTo>
                  <a:cubicBezTo>
                    <a:pt x="59" y="1519"/>
                    <a:pt x="1635" y="1"/>
                    <a:pt x="3444" y="1"/>
                  </a:cubicBezTo>
                  <a:cubicBezTo>
                    <a:pt x="5254" y="1"/>
                    <a:pt x="6830" y="1635"/>
                    <a:pt x="6771" y="3445"/>
                  </a:cubicBezTo>
                  <a:cubicBezTo>
                    <a:pt x="6713" y="5254"/>
                    <a:pt x="5195" y="6772"/>
                    <a:pt x="3386" y="67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2" name="Google Shape;12342;p27"/>
            <p:cNvSpPr/>
            <p:nvPr/>
          </p:nvSpPr>
          <p:spPr>
            <a:xfrm>
              <a:off x="2603175" y="1656525"/>
              <a:ext cx="167850" cy="170750"/>
            </a:xfrm>
            <a:custGeom>
              <a:avLst/>
              <a:gdLst/>
              <a:ahLst/>
              <a:cxnLst/>
              <a:rect l="l" t="t" r="r" b="b"/>
              <a:pathLst>
                <a:path w="6714" h="6830" extrusionOk="0">
                  <a:moveTo>
                    <a:pt x="6713" y="3444"/>
                  </a:moveTo>
                  <a:cubicBezTo>
                    <a:pt x="6713" y="5253"/>
                    <a:pt x="5137" y="6829"/>
                    <a:pt x="3269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8"/>
                  </a:cubicBezTo>
                  <a:cubicBezTo>
                    <a:pt x="5254" y="58"/>
                    <a:pt x="6713" y="1634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3" name="Google Shape;12343;p27"/>
            <p:cNvSpPr/>
            <p:nvPr/>
          </p:nvSpPr>
          <p:spPr>
            <a:xfrm>
              <a:off x="3580875" y="116765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3445" y="6714"/>
                  </a:moveTo>
                  <a:cubicBezTo>
                    <a:pt x="1577" y="6772"/>
                    <a:pt x="1" y="5196"/>
                    <a:pt x="59" y="3328"/>
                  </a:cubicBezTo>
                  <a:cubicBezTo>
                    <a:pt x="59" y="1519"/>
                    <a:pt x="1577" y="1"/>
                    <a:pt x="3386" y="1"/>
                  </a:cubicBezTo>
                  <a:cubicBezTo>
                    <a:pt x="5254" y="1"/>
                    <a:pt x="6772" y="1577"/>
                    <a:pt x="6772" y="3386"/>
                  </a:cubicBezTo>
                  <a:cubicBezTo>
                    <a:pt x="6772" y="5196"/>
                    <a:pt x="5196" y="6714"/>
                    <a:pt x="3445" y="67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4" name="Google Shape;12344;p27"/>
            <p:cNvSpPr/>
            <p:nvPr/>
          </p:nvSpPr>
          <p:spPr>
            <a:xfrm>
              <a:off x="5054750" y="3620675"/>
              <a:ext cx="166375" cy="166375"/>
            </a:xfrm>
            <a:custGeom>
              <a:avLst/>
              <a:gdLst/>
              <a:ahLst/>
              <a:cxnLst/>
              <a:rect l="l" t="t" r="r" b="b"/>
              <a:pathLst>
                <a:path w="6655" h="6655" extrusionOk="0">
                  <a:moveTo>
                    <a:pt x="6654" y="3328"/>
                  </a:moveTo>
                  <a:cubicBezTo>
                    <a:pt x="6654" y="5196"/>
                    <a:pt x="5137" y="6655"/>
                    <a:pt x="3327" y="6655"/>
                  </a:cubicBezTo>
                  <a:cubicBezTo>
                    <a:pt x="1459" y="6597"/>
                    <a:pt x="0" y="5079"/>
                    <a:pt x="0" y="3270"/>
                  </a:cubicBezTo>
                  <a:cubicBezTo>
                    <a:pt x="58" y="1460"/>
                    <a:pt x="1518" y="1"/>
                    <a:pt x="3327" y="1"/>
                  </a:cubicBezTo>
                  <a:cubicBezTo>
                    <a:pt x="5195" y="1"/>
                    <a:pt x="6654" y="1518"/>
                    <a:pt x="6654" y="33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5" name="Google Shape;12345;p27"/>
            <p:cNvSpPr/>
            <p:nvPr/>
          </p:nvSpPr>
          <p:spPr>
            <a:xfrm>
              <a:off x="5296975" y="2391975"/>
              <a:ext cx="169300" cy="170775"/>
            </a:xfrm>
            <a:custGeom>
              <a:avLst/>
              <a:gdLst/>
              <a:ahLst/>
              <a:cxnLst/>
              <a:rect l="l" t="t" r="r" b="b"/>
              <a:pathLst>
                <a:path w="6772" h="6831" extrusionOk="0">
                  <a:moveTo>
                    <a:pt x="3269" y="6772"/>
                  </a:moveTo>
                  <a:cubicBezTo>
                    <a:pt x="1401" y="6655"/>
                    <a:pt x="1" y="5137"/>
                    <a:pt x="59" y="3328"/>
                  </a:cubicBezTo>
                  <a:cubicBezTo>
                    <a:pt x="176" y="1460"/>
                    <a:pt x="1693" y="1"/>
                    <a:pt x="3503" y="118"/>
                  </a:cubicBezTo>
                  <a:cubicBezTo>
                    <a:pt x="5371" y="234"/>
                    <a:pt x="6771" y="1694"/>
                    <a:pt x="6713" y="3503"/>
                  </a:cubicBezTo>
                  <a:cubicBezTo>
                    <a:pt x="6596" y="5371"/>
                    <a:pt x="5079" y="6830"/>
                    <a:pt x="3269" y="67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6" name="Google Shape;12346;p27"/>
            <p:cNvSpPr/>
            <p:nvPr/>
          </p:nvSpPr>
          <p:spPr>
            <a:xfrm>
              <a:off x="4562975" y="4111000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8"/>
                    <a:pt x="5137" y="6538"/>
                    <a:pt x="3327" y="6538"/>
                  </a:cubicBezTo>
                  <a:cubicBezTo>
                    <a:pt x="1459" y="6596"/>
                    <a:pt x="0" y="5137"/>
                    <a:pt x="0" y="3269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137" y="0"/>
                    <a:pt x="6538" y="1460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7" name="Google Shape;12347;p27"/>
            <p:cNvSpPr/>
            <p:nvPr/>
          </p:nvSpPr>
          <p:spPr>
            <a:xfrm>
              <a:off x="4072650" y="1169125"/>
              <a:ext cx="166375" cy="164925"/>
            </a:xfrm>
            <a:custGeom>
              <a:avLst/>
              <a:gdLst/>
              <a:ahLst/>
              <a:cxnLst/>
              <a:rect l="l" t="t" r="r" b="b"/>
              <a:pathLst>
                <a:path w="6655" h="6597" extrusionOk="0">
                  <a:moveTo>
                    <a:pt x="3328" y="0"/>
                  </a:moveTo>
                  <a:cubicBezTo>
                    <a:pt x="5196" y="0"/>
                    <a:pt x="6655" y="1518"/>
                    <a:pt x="6597" y="3327"/>
                  </a:cubicBezTo>
                  <a:cubicBezTo>
                    <a:pt x="6597" y="5195"/>
                    <a:pt x="5137" y="6596"/>
                    <a:pt x="3328" y="6596"/>
                  </a:cubicBezTo>
                  <a:cubicBezTo>
                    <a:pt x="1460" y="6596"/>
                    <a:pt x="1" y="5137"/>
                    <a:pt x="1" y="3269"/>
                  </a:cubicBezTo>
                  <a:cubicBezTo>
                    <a:pt x="59" y="1460"/>
                    <a:pt x="1518" y="0"/>
                    <a:pt x="33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8" name="Google Shape;12348;p27"/>
            <p:cNvSpPr/>
            <p:nvPr/>
          </p:nvSpPr>
          <p:spPr>
            <a:xfrm>
              <a:off x="2846875" y="1411350"/>
              <a:ext cx="166375" cy="167850"/>
            </a:xfrm>
            <a:custGeom>
              <a:avLst/>
              <a:gdLst/>
              <a:ahLst/>
              <a:cxnLst/>
              <a:rect l="l" t="t" r="r" b="b"/>
              <a:pathLst>
                <a:path w="6655" h="6714" extrusionOk="0">
                  <a:moveTo>
                    <a:pt x="6596" y="3386"/>
                  </a:moveTo>
                  <a:cubicBezTo>
                    <a:pt x="6596" y="5254"/>
                    <a:pt x="5079" y="6713"/>
                    <a:pt x="3269" y="6655"/>
                  </a:cubicBezTo>
                  <a:cubicBezTo>
                    <a:pt x="1401" y="6597"/>
                    <a:pt x="0" y="5137"/>
                    <a:pt x="0" y="3328"/>
                  </a:cubicBezTo>
                  <a:cubicBezTo>
                    <a:pt x="59" y="1460"/>
                    <a:pt x="1576" y="1"/>
                    <a:pt x="3386" y="59"/>
                  </a:cubicBezTo>
                  <a:cubicBezTo>
                    <a:pt x="5195" y="59"/>
                    <a:pt x="6655" y="1577"/>
                    <a:pt x="6596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9" name="Google Shape;12349;p27"/>
            <p:cNvSpPr/>
            <p:nvPr/>
          </p:nvSpPr>
          <p:spPr>
            <a:xfrm>
              <a:off x="5299900" y="3131825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9"/>
                    <a:pt x="5137" y="6538"/>
                    <a:pt x="3327" y="6597"/>
                  </a:cubicBezTo>
                  <a:cubicBezTo>
                    <a:pt x="1460" y="6597"/>
                    <a:pt x="0" y="5137"/>
                    <a:pt x="0" y="3269"/>
                  </a:cubicBezTo>
                  <a:cubicBezTo>
                    <a:pt x="0" y="1460"/>
                    <a:pt x="1401" y="1"/>
                    <a:pt x="3211" y="1"/>
                  </a:cubicBezTo>
                  <a:cubicBezTo>
                    <a:pt x="5078" y="1"/>
                    <a:pt x="6538" y="1402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0" name="Google Shape;12350;p27"/>
            <p:cNvSpPr/>
            <p:nvPr/>
          </p:nvSpPr>
          <p:spPr>
            <a:xfrm>
              <a:off x="2358025" y="1901675"/>
              <a:ext cx="164925" cy="164925"/>
            </a:xfrm>
            <a:custGeom>
              <a:avLst/>
              <a:gdLst/>
              <a:ahLst/>
              <a:cxnLst/>
              <a:rect l="l" t="t" r="r" b="b"/>
              <a:pathLst>
                <a:path w="6597" h="6597" extrusionOk="0">
                  <a:moveTo>
                    <a:pt x="3327" y="6596"/>
                  </a:moveTo>
                  <a:cubicBezTo>
                    <a:pt x="1518" y="6596"/>
                    <a:pt x="59" y="5195"/>
                    <a:pt x="0" y="3327"/>
                  </a:cubicBezTo>
                  <a:cubicBezTo>
                    <a:pt x="0" y="1518"/>
                    <a:pt x="1401" y="59"/>
                    <a:pt x="3269" y="59"/>
                  </a:cubicBezTo>
                  <a:cubicBezTo>
                    <a:pt x="5079" y="0"/>
                    <a:pt x="6538" y="1460"/>
                    <a:pt x="6538" y="3269"/>
                  </a:cubicBezTo>
                  <a:cubicBezTo>
                    <a:pt x="6596" y="5137"/>
                    <a:pt x="5137" y="6538"/>
                    <a:pt x="3327" y="659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1" name="Google Shape;12351;p27"/>
            <p:cNvSpPr/>
            <p:nvPr/>
          </p:nvSpPr>
          <p:spPr>
            <a:xfrm>
              <a:off x="3337175" y="1170575"/>
              <a:ext cx="164925" cy="163475"/>
            </a:xfrm>
            <a:custGeom>
              <a:avLst/>
              <a:gdLst/>
              <a:ahLst/>
              <a:cxnLst/>
              <a:rect l="l" t="t" r="r" b="b"/>
              <a:pathLst>
                <a:path w="6597" h="6539" extrusionOk="0">
                  <a:moveTo>
                    <a:pt x="3270" y="1"/>
                  </a:moveTo>
                  <a:cubicBezTo>
                    <a:pt x="5079" y="1"/>
                    <a:pt x="6538" y="1402"/>
                    <a:pt x="6538" y="3211"/>
                  </a:cubicBezTo>
                  <a:cubicBezTo>
                    <a:pt x="6597" y="5079"/>
                    <a:pt x="5138" y="6538"/>
                    <a:pt x="3328" y="6538"/>
                  </a:cubicBezTo>
                  <a:cubicBezTo>
                    <a:pt x="1460" y="6538"/>
                    <a:pt x="59" y="5137"/>
                    <a:pt x="1" y="3269"/>
                  </a:cubicBezTo>
                  <a:cubicBezTo>
                    <a:pt x="1" y="1460"/>
                    <a:pt x="1402" y="1"/>
                    <a:pt x="32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2" name="Google Shape;12352;p27"/>
            <p:cNvSpPr/>
            <p:nvPr/>
          </p:nvSpPr>
          <p:spPr>
            <a:xfrm>
              <a:off x="2601725" y="3864375"/>
              <a:ext cx="163450" cy="163475"/>
            </a:xfrm>
            <a:custGeom>
              <a:avLst/>
              <a:gdLst/>
              <a:ahLst/>
              <a:cxnLst/>
              <a:rect l="l" t="t" r="r" b="b"/>
              <a:pathLst>
                <a:path w="6538" h="6539" extrusionOk="0">
                  <a:moveTo>
                    <a:pt x="3269" y="1"/>
                  </a:moveTo>
                  <a:cubicBezTo>
                    <a:pt x="5137" y="1"/>
                    <a:pt x="6538" y="1460"/>
                    <a:pt x="6538" y="3328"/>
                  </a:cubicBezTo>
                  <a:cubicBezTo>
                    <a:pt x="6538" y="5137"/>
                    <a:pt x="5078" y="6538"/>
                    <a:pt x="3211" y="6538"/>
                  </a:cubicBezTo>
                  <a:cubicBezTo>
                    <a:pt x="1401" y="6538"/>
                    <a:pt x="0" y="5079"/>
                    <a:pt x="0" y="3269"/>
                  </a:cubicBezTo>
                  <a:cubicBezTo>
                    <a:pt x="0" y="1402"/>
                    <a:pt x="1460" y="1"/>
                    <a:pt x="32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3" name="Google Shape;12353;p27"/>
            <p:cNvSpPr/>
            <p:nvPr/>
          </p:nvSpPr>
          <p:spPr>
            <a:xfrm>
              <a:off x="2112875" y="28866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5020"/>
                    <a:pt x="5020" y="6480"/>
                    <a:pt x="3269" y="6480"/>
                  </a:cubicBezTo>
                  <a:cubicBezTo>
                    <a:pt x="1401" y="6480"/>
                    <a:pt x="0" y="5020"/>
                    <a:pt x="0" y="3211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020" y="0"/>
                    <a:pt x="6479" y="1460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4" name="Google Shape;12354;p27"/>
            <p:cNvSpPr/>
            <p:nvPr/>
          </p:nvSpPr>
          <p:spPr>
            <a:xfrm>
              <a:off x="3585250" y="4357600"/>
              <a:ext cx="162025" cy="163475"/>
            </a:xfrm>
            <a:custGeom>
              <a:avLst/>
              <a:gdLst/>
              <a:ahLst/>
              <a:cxnLst/>
              <a:rect l="l" t="t" r="r" b="b"/>
              <a:pathLst>
                <a:path w="6481" h="6539" extrusionOk="0">
                  <a:moveTo>
                    <a:pt x="3211" y="6538"/>
                  </a:moveTo>
                  <a:cubicBezTo>
                    <a:pt x="1460" y="6538"/>
                    <a:pt x="1" y="5079"/>
                    <a:pt x="1" y="3270"/>
                  </a:cubicBezTo>
                  <a:cubicBezTo>
                    <a:pt x="1" y="1460"/>
                    <a:pt x="1460" y="1"/>
                    <a:pt x="3270" y="59"/>
                  </a:cubicBezTo>
                  <a:cubicBezTo>
                    <a:pt x="5021" y="59"/>
                    <a:pt x="6480" y="1518"/>
                    <a:pt x="6480" y="3328"/>
                  </a:cubicBezTo>
                  <a:cubicBezTo>
                    <a:pt x="6480" y="5079"/>
                    <a:pt x="5021" y="6538"/>
                    <a:pt x="3211" y="653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5" name="Google Shape;12355;p27"/>
            <p:cNvSpPr/>
            <p:nvPr/>
          </p:nvSpPr>
          <p:spPr>
            <a:xfrm>
              <a:off x="383187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5020" y="0"/>
                    <a:pt x="6480" y="1401"/>
                    <a:pt x="6480" y="3269"/>
                  </a:cubicBezTo>
                  <a:cubicBezTo>
                    <a:pt x="6480" y="5020"/>
                    <a:pt x="5020" y="6479"/>
                    <a:pt x="3269" y="6479"/>
                  </a:cubicBezTo>
                  <a:cubicBezTo>
                    <a:pt x="1460" y="6479"/>
                    <a:pt x="1" y="5020"/>
                    <a:pt x="1" y="3211"/>
                  </a:cubicBezTo>
                  <a:cubicBezTo>
                    <a:pt x="1" y="1401"/>
                    <a:pt x="1401" y="0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6" name="Google Shape;12356;p27"/>
            <p:cNvSpPr/>
            <p:nvPr/>
          </p:nvSpPr>
          <p:spPr>
            <a:xfrm>
              <a:off x="2112875" y="26400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4962"/>
                    <a:pt x="5078" y="6422"/>
                    <a:pt x="3269" y="6480"/>
                  </a:cubicBezTo>
                  <a:cubicBezTo>
                    <a:pt x="1459" y="6480"/>
                    <a:pt x="0" y="5021"/>
                    <a:pt x="0" y="3211"/>
                  </a:cubicBezTo>
                  <a:cubicBezTo>
                    <a:pt x="0" y="1460"/>
                    <a:pt x="1459" y="1"/>
                    <a:pt x="3211" y="1"/>
                  </a:cubicBezTo>
                  <a:cubicBezTo>
                    <a:pt x="5020" y="1"/>
                    <a:pt x="6479" y="1402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7" name="Google Shape;12357;p27"/>
            <p:cNvSpPr/>
            <p:nvPr/>
          </p:nvSpPr>
          <p:spPr>
            <a:xfrm>
              <a:off x="2848325" y="41124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70" y="6480"/>
                  </a:moveTo>
                  <a:cubicBezTo>
                    <a:pt x="1518" y="6480"/>
                    <a:pt x="59" y="5020"/>
                    <a:pt x="1" y="3269"/>
                  </a:cubicBezTo>
                  <a:cubicBezTo>
                    <a:pt x="1" y="1460"/>
                    <a:pt x="1460" y="1"/>
                    <a:pt x="3211" y="1"/>
                  </a:cubicBezTo>
                  <a:cubicBezTo>
                    <a:pt x="5021" y="1"/>
                    <a:pt x="6480" y="1402"/>
                    <a:pt x="6480" y="3211"/>
                  </a:cubicBezTo>
                  <a:cubicBezTo>
                    <a:pt x="6480" y="4962"/>
                    <a:pt x="5079" y="6421"/>
                    <a:pt x="3270" y="64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8" name="Google Shape;12358;p27"/>
            <p:cNvSpPr/>
            <p:nvPr/>
          </p:nvSpPr>
          <p:spPr>
            <a:xfrm>
              <a:off x="2359475" y="36221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4962" y="0"/>
                    <a:pt x="6480" y="1459"/>
                    <a:pt x="6480" y="3211"/>
                  </a:cubicBezTo>
                  <a:cubicBezTo>
                    <a:pt x="6480" y="5020"/>
                    <a:pt x="5021" y="6479"/>
                    <a:pt x="3269" y="6479"/>
                  </a:cubicBezTo>
                  <a:cubicBezTo>
                    <a:pt x="1460" y="6479"/>
                    <a:pt x="1" y="5078"/>
                    <a:pt x="1" y="3269"/>
                  </a:cubicBezTo>
                  <a:cubicBezTo>
                    <a:pt x="1" y="1518"/>
                    <a:pt x="1402" y="59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9" name="Google Shape;12359;p27"/>
            <p:cNvSpPr/>
            <p:nvPr/>
          </p:nvSpPr>
          <p:spPr>
            <a:xfrm>
              <a:off x="4320725" y="11705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80" y="3211"/>
                  </a:moveTo>
                  <a:cubicBezTo>
                    <a:pt x="6480" y="5021"/>
                    <a:pt x="5021" y="6480"/>
                    <a:pt x="3269" y="6480"/>
                  </a:cubicBezTo>
                  <a:cubicBezTo>
                    <a:pt x="1518" y="6480"/>
                    <a:pt x="59" y="5021"/>
                    <a:pt x="59" y="3269"/>
                  </a:cubicBezTo>
                  <a:cubicBezTo>
                    <a:pt x="1" y="1518"/>
                    <a:pt x="1518" y="1"/>
                    <a:pt x="3269" y="59"/>
                  </a:cubicBezTo>
                  <a:cubicBezTo>
                    <a:pt x="5021" y="59"/>
                    <a:pt x="6480" y="1518"/>
                    <a:pt x="6480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0" name="Google Shape;12360;p27"/>
            <p:cNvSpPr/>
            <p:nvPr/>
          </p:nvSpPr>
          <p:spPr>
            <a:xfrm>
              <a:off x="407412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0" y="0"/>
                  </a:moveTo>
                  <a:cubicBezTo>
                    <a:pt x="5020" y="0"/>
                    <a:pt x="6479" y="1459"/>
                    <a:pt x="6479" y="3269"/>
                  </a:cubicBezTo>
                  <a:cubicBezTo>
                    <a:pt x="6479" y="4962"/>
                    <a:pt x="5020" y="6421"/>
                    <a:pt x="3269" y="6479"/>
                  </a:cubicBezTo>
                  <a:cubicBezTo>
                    <a:pt x="1518" y="6479"/>
                    <a:pt x="0" y="4962"/>
                    <a:pt x="58" y="3211"/>
                  </a:cubicBezTo>
                  <a:cubicBezTo>
                    <a:pt x="58" y="1459"/>
                    <a:pt x="1518" y="59"/>
                    <a:pt x="321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1" name="Google Shape;12361;p27"/>
            <p:cNvSpPr/>
            <p:nvPr/>
          </p:nvSpPr>
          <p:spPr>
            <a:xfrm>
              <a:off x="5301350" y="2149750"/>
              <a:ext cx="160550" cy="162000"/>
            </a:xfrm>
            <a:custGeom>
              <a:avLst/>
              <a:gdLst/>
              <a:ahLst/>
              <a:cxnLst/>
              <a:rect l="l" t="t" r="r" b="b"/>
              <a:pathLst>
                <a:path w="6422" h="6480" extrusionOk="0">
                  <a:moveTo>
                    <a:pt x="3211" y="6479"/>
                  </a:moveTo>
                  <a:cubicBezTo>
                    <a:pt x="1460" y="6479"/>
                    <a:pt x="1" y="5020"/>
                    <a:pt x="1" y="3269"/>
                  </a:cubicBezTo>
                  <a:cubicBezTo>
                    <a:pt x="1" y="1518"/>
                    <a:pt x="1460" y="59"/>
                    <a:pt x="3153" y="59"/>
                  </a:cubicBezTo>
                  <a:cubicBezTo>
                    <a:pt x="4962" y="0"/>
                    <a:pt x="6421" y="1518"/>
                    <a:pt x="6421" y="3269"/>
                  </a:cubicBezTo>
                  <a:cubicBezTo>
                    <a:pt x="6421" y="5020"/>
                    <a:pt x="4962" y="6479"/>
                    <a:pt x="3211" y="64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2" name="Google Shape;12362;p27"/>
            <p:cNvSpPr/>
            <p:nvPr/>
          </p:nvSpPr>
          <p:spPr>
            <a:xfrm>
              <a:off x="2112875" y="2396350"/>
              <a:ext cx="162000" cy="162025"/>
            </a:xfrm>
            <a:custGeom>
              <a:avLst/>
              <a:gdLst/>
              <a:ahLst/>
              <a:cxnLst/>
              <a:rect l="l" t="t" r="r" b="b"/>
              <a:pathLst>
                <a:path w="6480" h="6481" extrusionOk="0">
                  <a:moveTo>
                    <a:pt x="6421" y="3270"/>
                  </a:moveTo>
                  <a:cubicBezTo>
                    <a:pt x="6421" y="5021"/>
                    <a:pt x="4962" y="6480"/>
                    <a:pt x="3211" y="6480"/>
                  </a:cubicBezTo>
                  <a:cubicBezTo>
                    <a:pt x="1459" y="6422"/>
                    <a:pt x="0" y="4962"/>
                    <a:pt x="0" y="3270"/>
                  </a:cubicBezTo>
                  <a:cubicBezTo>
                    <a:pt x="59" y="1519"/>
                    <a:pt x="1518" y="1"/>
                    <a:pt x="3269" y="59"/>
                  </a:cubicBezTo>
                  <a:cubicBezTo>
                    <a:pt x="5020" y="59"/>
                    <a:pt x="6479" y="1519"/>
                    <a:pt x="6421" y="32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3" name="Google Shape;12363;p27"/>
            <p:cNvSpPr/>
            <p:nvPr/>
          </p:nvSpPr>
          <p:spPr>
            <a:xfrm>
              <a:off x="5301350" y="3376975"/>
              <a:ext cx="159075" cy="160550"/>
            </a:xfrm>
            <a:custGeom>
              <a:avLst/>
              <a:gdLst/>
              <a:ahLst/>
              <a:cxnLst/>
              <a:rect l="l" t="t" r="r" b="b"/>
              <a:pathLst>
                <a:path w="6363" h="6422" extrusionOk="0">
                  <a:moveTo>
                    <a:pt x="6363" y="3211"/>
                  </a:moveTo>
                  <a:cubicBezTo>
                    <a:pt x="6363" y="4962"/>
                    <a:pt x="4904" y="6422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59" y="1402"/>
                    <a:pt x="1460" y="1"/>
                    <a:pt x="3211" y="1"/>
                  </a:cubicBezTo>
                  <a:cubicBezTo>
                    <a:pt x="4904" y="1"/>
                    <a:pt x="6363" y="1460"/>
                    <a:pt x="636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4" name="Google Shape;12364;p27"/>
            <p:cNvSpPr/>
            <p:nvPr/>
          </p:nvSpPr>
          <p:spPr>
            <a:xfrm>
              <a:off x="3340100" y="4360525"/>
              <a:ext cx="159100" cy="159075"/>
            </a:xfrm>
            <a:custGeom>
              <a:avLst/>
              <a:gdLst/>
              <a:ahLst/>
              <a:cxnLst/>
              <a:rect l="l" t="t" r="r" b="b"/>
              <a:pathLst>
                <a:path w="6364" h="6363" extrusionOk="0">
                  <a:moveTo>
                    <a:pt x="6363" y="3153"/>
                  </a:moveTo>
                  <a:cubicBezTo>
                    <a:pt x="6363" y="4904"/>
                    <a:pt x="4904" y="6363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1" y="1460"/>
                    <a:pt x="1460" y="1"/>
                    <a:pt x="3153" y="1"/>
                  </a:cubicBezTo>
                  <a:cubicBezTo>
                    <a:pt x="4904" y="1"/>
                    <a:pt x="6363" y="1460"/>
                    <a:pt x="6363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5" name="Google Shape;12365;p27"/>
            <p:cNvSpPr/>
            <p:nvPr/>
          </p:nvSpPr>
          <p:spPr>
            <a:xfrm>
              <a:off x="2114325" y="3134750"/>
              <a:ext cx="159075" cy="159075"/>
            </a:xfrm>
            <a:custGeom>
              <a:avLst/>
              <a:gdLst/>
              <a:ahLst/>
              <a:cxnLst/>
              <a:rect l="l" t="t" r="r" b="b"/>
              <a:pathLst>
                <a:path w="6363" h="6363" extrusionOk="0">
                  <a:moveTo>
                    <a:pt x="3153" y="6363"/>
                  </a:moveTo>
                  <a:cubicBezTo>
                    <a:pt x="1460" y="6363"/>
                    <a:pt x="1" y="4904"/>
                    <a:pt x="1" y="3152"/>
                  </a:cubicBezTo>
                  <a:cubicBezTo>
                    <a:pt x="1" y="1460"/>
                    <a:pt x="1460" y="0"/>
                    <a:pt x="3153" y="0"/>
                  </a:cubicBezTo>
                  <a:cubicBezTo>
                    <a:pt x="4904" y="0"/>
                    <a:pt x="6363" y="1460"/>
                    <a:pt x="6363" y="3152"/>
                  </a:cubicBezTo>
                  <a:cubicBezTo>
                    <a:pt x="6363" y="4904"/>
                    <a:pt x="4904" y="6363"/>
                    <a:pt x="3153" y="63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6" name="Google Shape;12366;p27"/>
            <p:cNvSpPr/>
            <p:nvPr/>
          </p:nvSpPr>
          <p:spPr>
            <a:xfrm>
              <a:off x="4812500" y="1415725"/>
              <a:ext cx="159075" cy="157625"/>
            </a:xfrm>
            <a:custGeom>
              <a:avLst/>
              <a:gdLst/>
              <a:ahLst/>
              <a:cxnLst/>
              <a:rect l="l" t="t" r="r" b="b"/>
              <a:pathLst>
                <a:path w="6363" h="6305" extrusionOk="0">
                  <a:moveTo>
                    <a:pt x="6305" y="3153"/>
                  </a:moveTo>
                  <a:cubicBezTo>
                    <a:pt x="6363" y="4904"/>
                    <a:pt x="4904" y="6305"/>
                    <a:pt x="3153" y="6305"/>
                  </a:cubicBezTo>
                  <a:cubicBezTo>
                    <a:pt x="1401" y="6305"/>
                    <a:pt x="1" y="4904"/>
                    <a:pt x="1" y="3211"/>
                  </a:cubicBezTo>
                  <a:cubicBezTo>
                    <a:pt x="1" y="1460"/>
                    <a:pt x="1401" y="1"/>
                    <a:pt x="3211" y="1"/>
                  </a:cubicBezTo>
                  <a:cubicBezTo>
                    <a:pt x="4904" y="1"/>
                    <a:pt x="6305" y="1402"/>
                    <a:pt x="6305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7" name="Google Shape;12367;p27"/>
            <p:cNvSpPr/>
            <p:nvPr/>
          </p:nvSpPr>
          <p:spPr>
            <a:xfrm>
              <a:off x="5059125" y="1660900"/>
              <a:ext cx="159075" cy="160525"/>
            </a:xfrm>
            <a:custGeom>
              <a:avLst/>
              <a:gdLst/>
              <a:ahLst/>
              <a:cxnLst/>
              <a:rect l="l" t="t" r="r" b="b"/>
              <a:pathLst>
                <a:path w="6363" h="6421" extrusionOk="0">
                  <a:moveTo>
                    <a:pt x="6363" y="3269"/>
                  </a:moveTo>
                  <a:cubicBezTo>
                    <a:pt x="6304" y="5020"/>
                    <a:pt x="4845" y="6421"/>
                    <a:pt x="3094" y="6363"/>
                  </a:cubicBezTo>
                  <a:cubicBezTo>
                    <a:pt x="1343" y="6363"/>
                    <a:pt x="0" y="4903"/>
                    <a:pt x="0" y="3211"/>
                  </a:cubicBezTo>
                  <a:cubicBezTo>
                    <a:pt x="59" y="1401"/>
                    <a:pt x="1518" y="0"/>
                    <a:pt x="3269" y="59"/>
                  </a:cubicBezTo>
                  <a:cubicBezTo>
                    <a:pt x="4962" y="117"/>
                    <a:pt x="6363" y="1518"/>
                    <a:pt x="6363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8" name="Google Shape;12368;p27"/>
            <p:cNvSpPr/>
            <p:nvPr/>
          </p:nvSpPr>
          <p:spPr>
            <a:xfrm>
              <a:off x="3097875" y="1172050"/>
              <a:ext cx="157625" cy="159075"/>
            </a:xfrm>
            <a:custGeom>
              <a:avLst/>
              <a:gdLst/>
              <a:ahLst/>
              <a:cxnLst/>
              <a:rect l="l" t="t" r="r" b="b"/>
              <a:pathLst>
                <a:path w="6305" h="6363" extrusionOk="0">
                  <a:moveTo>
                    <a:pt x="6304" y="3152"/>
                  </a:moveTo>
                  <a:cubicBezTo>
                    <a:pt x="6304" y="4903"/>
                    <a:pt x="4903" y="6362"/>
                    <a:pt x="3152" y="6362"/>
                  </a:cubicBezTo>
                  <a:cubicBezTo>
                    <a:pt x="1401" y="6362"/>
                    <a:pt x="0" y="4962"/>
                    <a:pt x="0" y="3210"/>
                  </a:cubicBezTo>
                  <a:cubicBezTo>
                    <a:pt x="0" y="1459"/>
                    <a:pt x="1401" y="0"/>
                    <a:pt x="3152" y="58"/>
                  </a:cubicBezTo>
                  <a:cubicBezTo>
                    <a:pt x="4903" y="58"/>
                    <a:pt x="6304" y="1459"/>
                    <a:pt x="6304" y="31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9" name="Google Shape;12369;p27"/>
            <p:cNvSpPr/>
            <p:nvPr/>
          </p:nvSpPr>
          <p:spPr>
            <a:xfrm>
              <a:off x="4323650" y="4361975"/>
              <a:ext cx="156175" cy="156175"/>
            </a:xfrm>
            <a:custGeom>
              <a:avLst/>
              <a:gdLst/>
              <a:ahLst/>
              <a:cxnLst/>
              <a:rect l="l" t="t" r="r" b="b"/>
              <a:pathLst>
                <a:path w="6247" h="6247" extrusionOk="0">
                  <a:moveTo>
                    <a:pt x="3152" y="1"/>
                  </a:moveTo>
                  <a:cubicBezTo>
                    <a:pt x="4904" y="59"/>
                    <a:pt x="6246" y="1460"/>
                    <a:pt x="6246" y="3211"/>
                  </a:cubicBezTo>
                  <a:cubicBezTo>
                    <a:pt x="6188" y="4904"/>
                    <a:pt x="4845" y="6247"/>
                    <a:pt x="3094" y="6188"/>
                  </a:cubicBezTo>
                  <a:cubicBezTo>
                    <a:pt x="1343" y="6188"/>
                    <a:pt x="0" y="4787"/>
                    <a:pt x="59" y="3036"/>
                  </a:cubicBezTo>
                  <a:cubicBezTo>
                    <a:pt x="59" y="1343"/>
                    <a:pt x="1460" y="1"/>
                    <a:pt x="31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0" name="Google Shape;12370;p27"/>
            <p:cNvSpPr/>
            <p:nvPr/>
          </p:nvSpPr>
          <p:spPr>
            <a:xfrm>
              <a:off x="2609025" y="1417200"/>
              <a:ext cx="156150" cy="154700"/>
            </a:xfrm>
            <a:custGeom>
              <a:avLst/>
              <a:gdLst/>
              <a:ahLst/>
              <a:cxnLst/>
              <a:rect l="l" t="t" r="r" b="b"/>
              <a:pathLst>
                <a:path w="6246" h="6188" extrusionOk="0">
                  <a:moveTo>
                    <a:pt x="6187" y="3094"/>
                  </a:moveTo>
                  <a:cubicBezTo>
                    <a:pt x="6246" y="4787"/>
                    <a:pt x="4845" y="6188"/>
                    <a:pt x="3152" y="6188"/>
                  </a:cubicBezTo>
                  <a:cubicBezTo>
                    <a:pt x="1459" y="6188"/>
                    <a:pt x="58" y="4845"/>
                    <a:pt x="58" y="3152"/>
                  </a:cubicBezTo>
                  <a:cubicBezTo>
                    <a:pt x="0" y="1401"/>
                    <a:pt x="1401" y="59"/>
                    <a:pt x="3094" y="0"/>
                  </a:cubicBezTo>
                  <a:cubicBezTo>
                    <a:pt x="4786" y="0"/>
                    <a:pt x="6187" y="1401"/>
                    <a:pt x="618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1" name="Google Shape;12371;p27"/>
            <p:cNvSpPr/>
            <p:nvPr/>
          </p:nvSpPr>
          <p:spPr>
            <a:xfrm>
              <a:off x="5060575" y="387312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4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4"/>
                  </a:cubicBezTo>
                  <a:cubicBezTo>
                    <a:pt x="1" y="1343"/>
                    <a:pt x="1401" y="1"/>
                    <a:pt x="3094" y="1"/>
                  </a:cubicBezTo>
                  <a:cubicBezTo>
                    <a:pt x="4845" y="1"/>
                    <a:pt x="6188" y="1402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2" name="Google Shape;12372;p27"/>
            <p:cNvSpPr/>
            <p:nvPr/>
          </p:nvSpPr>
          <p:spPr>
            <a:xfrm>
              <a:off x="2115775" y="215412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787"/>
                    <a:pt x="4846" y="6129"/>
                    <a:pt x="3153" y="6188"/>
                  </a:cubicBezTo>
                  <a:cubicBezTo>
                    <a:pt x="1402" y="6188"/>
                    <a:pt x="1" y="4787"/>
                    <a:pt x="1" y="3036"/>
                  </a:cubicBezTo>
                  <a:cubicBezTo>
                    <a:pt x="59" y="1343"/>
                    <a:pt x="1402" y="0"/>
                    <a:pt x="3153" y="0"/>
                  </a:cubicBezTo>
                  <a:cubicBezTo>
                    <a:pt x="4846" y="0"/>
                    <a:pt x="6188" y="1343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3" name="Google Shape;12373;p27"/>
            <p:cNvSpPr/>
            <p:nvPr/>
          </p:nvSpPr>
          <p:spPr>
            <a:xfrm>
              <a:off x="4813950" y="411537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845"/>
                    <a:pt x="4787" y="6188"/>
                    <a:pt x="3095" y="6188"/>
                  </a:cubicBezTo>
                  <a:cubicBezTo>
                    <a:pt x="1402" y="6188"/>
                    <a:pt x="1" y="4728"/>
                    <a:pt x="59" y="3036"/>
                  </a:cubicBezTo>
                  <a:cubicBezTo>
                    <a:pt x="59" y="1401"/>
                    <a:pt x="1460" y="0"/>
                    <a:pt x="3095" y="0"/>
                  </a:cubicBezTo>
                  <a:cubicBezTo>
                    <a:pt x="4787" y="0"/>
                    <a:pt x="6188" y="1401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4" name="Google Shape;12374;p27"/>
            <p:cNvSpPr/>
            <p:nvPr/>
          </p:nvSpPr>
          <p:spPr>
            <a:xfrm>
              <a:off x="3099325" y="436197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5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5"/>
                  </a:cubicBezTo>
                  <a:cubicBezTo>
                    <a:pt x="1" y="1460"/>
                    <a:pt x="1343" y="59"/>
                    <a:pt x="3036" y="59"/>
                  </a:cubicBezTo>
                  <a:cubicBezTo>
                    <a:pt x="4729" y="1"/>
                    <a:pt x="6129" y="1402"/>
                    <a:pt x="612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5" name="Google Shape;12375;p27"/>
            <p:cNvSpPr/>
            <p:nvPr/>
          </p:nvSpPr>
          <p:spPr>
            <a:xfrm>
              <a:off x="2115775" y="3378450"/>
              <a:ext cx="156175" cy="156150"/>
            </a:xfrm>
            <a:custGeom>
              <a:avLst/>
              <a:gdLst/>
              <a:ahLst/>
              <a:cxnLst/>
              <a:rect l="l" t="t" r="r" b="b"/>
              <a:pathLst>
                <a:path w="6247" h="6246" extrusionOk="0">
                  <a:moveTo>
                    <a:pt x="3153" y="59"/>
                  </a:moveTo>
                  <a:cubicBezTo>
                    <a:pt x="4846" y="117"/>
                    <a:pt x="6247" y="1576"/>
                    <a:pt x="6188" y="3211"/>
                  </a:cubicBezTo>
                  <a:cubicBezTo>
                    <a:pt x="6130" y="4903"/>
                    <a:pt x="4671" y="6246"/>
                    <a:pt x="3036" y="6188"/>
                  </a:cubicBezTo>
                  <a:cubicBezTo>
                    <a:pt x="1343" y="6129"/>
                    <a:pt x="1" y="4728"/>
                    <a:pt x="59" y="3036"/>
                  </a:cubicBezTo>
                  <a:cubicBezTo>
                    <a:pt x="118" y="1343"/>
                    <a:pt x="1519" y="0"/>
                    <a:pt x="3153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6" name="Google Shape;12376;p27"/>
            <p:cNvSpPr/>
            <p:nvPr/>
          </p:nvSpPr>
          <p:spPr>
            <a:xfrm>
              <a:off x="2362400" y="1663800"/>
              <a:ext cx="156175" cy="154725"/>
            </a:xfrm>
            <a:custGeom>
              <a:avLst/>
              <a:gdLst/>
              <a:ahLst/>
              <a:cxnLst/>
              <a:rect l="l" t="t" r="r" b="b"/>
              <a:pathLst>
                <a:path w="6247" h="6189" extrusionOk="0">
                  <a:moveTo>
                    <a:pt x="59" y="3095"/>
                  </a:moveTo>
                  <a:cubicBezTo>
                    <a:pt x="59" y="1402"/>
                    <a:pt x="1518" y="1"/>
                    <a:pt x="3152" y="59"/>
                  </a:cubicBezTo>
                  <a:cubicBezTo>
                    <a:pt x="4845" y="59"/>
                    <a:pt x="6246" y="1519"/>
                    <a:pt x="6188" y="3211"/>
                  </a:cubicBezTo>
                  <a:cubicBezTo>
                    <a:pt x="6129" y="4846"/>
                    <a:pt x="4729" y="6188"/>
                    <a:pt x="3094" y="6188"/>
                  </a:cubicBezTo>
                  <a:cubicBezTo>
                    <a:pt x="1401" y="6188"/>
                    <a:pt x="0" y="4729"/>
                    <a:pt x="5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7" name="Google Shape;12377;p27"/>
            <p:cNvSpPr/>
            <p:nvPr/>
          </p:nvSpPr>
          <p:spPr>
            <a:xfrm>
              <a:off x="4571725" y="1174950"/>
              <a:ext cx="153250" cy="154725"/>
            </a:xfrm>
            <a:custGeom>
              <a:avLst/>
              <a:gdLst/>
              <a:ahLst/>
              <a:cxnLst/>
              <a:rect l="l" t="t" r="r" b="b"/>
              <a:pathLst>
                <a:path w="6130" h="6189" extrusionOk="0">
                  <a:moveTo>
                    <a:pt x="6129" y="3094"/>
                  </a:moveTo>
                  <a:cubicBezTo>
                    <a:pt x="6129" y="4729"/>
                    <a:pt x="4787" y="6130"/>
                    <a:pt x="3094" y="6130"/>
                  </a:cubicBezTo>
                  <a:cubicBezTo>
                    <a:pt x="1460" y="6188"/>
                    <a:pt x="0" y="4729"/>
                    <a:pt x="59" y="3036"/>
                  </a:cubicBezTo>
                  <a:cubicBezTo>
                    <a:pt x="59" y="1402"/>
                    <a:pt x="1460" y="1"/>
                    <a:pt x="3094" y="1"/>
                  </a:cubicBezTo>
                  <a:cubicBezTo>
                    <a:pt x="4728" y="1"/>
                    <a:pt x="6129" y="1402"/>
                    <a:pt x="6129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8" name="Google Shape;12378;p27"/>
            <p:cNvSpPr/>
            <p:nvPr/>
          </p:nvSpPr>
          <p:spPr>
            <a:xfrm>
              <a:off x="5308650" y="1911875"/>
              <a:ext cx="153250" cy="153250"/>
            </a:xfrm>
            <a:custGeom>
              <a:avLst/>
              <a:gdLst/>
              <a:ahLst/>
              <a:cxnLst/>
              <a:rect l="l" t="t" r="r" b="b"/>
              <a:pathLst>
                <a:path w="6130" h="6130" extrusionOk="0">
                  <a:moveTo>
                    <a:pt x="6129" y="3036"/>
                  </a:moveTo>
                  <a:cubicBezTo>
                    <a:pt x="6129" y="4671"/>
                    <a:pt x="4728" y="6071"/>
                    <a:pt x="3094" y="6130"/>
                  </a:cubicBezTo>
                  <a:cubicBezTo>
                    <a:pt x="1460" y="6130"/>
                    <a:pt x="0" y="4729"/>
                    <a:pt x="0" y="3036"/>
                  </a:cubicBezTo>
                  <a:cubicBezTo>
                    <a:pt x="0" y="1402"/>
                    <a:pt x="1401" y="1"/>
                    <a:pt x="3036" y="1"/>
                  </a:cubicBezTo>
                  <a:cubicBezTo>
                    <a:pt x="4728" y="1"/>
                    <a:pt x="6071" y="1402"/>
                    <a:pt x="6129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9" name="Google Shape;12379;p27"/>
            <p:cNvSpPr/>
            <p:nvPr/>
          </p:nvSpPr>
          <p:spPr>
            <a:xfrm>
              <a:off x="2855625" y="1173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3036"/>
                  </a:moveTo>
                  <a:cubicBezTo>
                    <a:pt x="5955" y="4670"/>
                    <a:pt x="4612" y="5954"/>
                    <a:pt x="2919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285"/>
                    <a:pt x="1343" y="0"/>
                    <a:pt x="2978" y="0"/>
                  </a:cubicBezTo>
                  <a:cubicBezTo>
                    <a:pt x="4670" y="59"/>
                    <a:pt x="5955" y="1343"/>
                    <a:pt x="5955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0" name="Google Shape;12380;p27"/>
            <p:cNvSpPr/>
            <p:nvPr/>
          </p:nvSpPr>
          <p:spPr>
            <a:xfrm>
              <a:off x="5307200" y="3627975"/>
              <a:ext cx="148850" cy="150325"/>
            </a:xfrm>
            <a:custGeom>
              <a:avLst/>
              <a:gdLst/>
              <a:ahLst/>
              <a:cxnLst/>
              <a:rect l="l" t="t" r="r" b="b"/>
              <a:pathLst>
                <a:path w="5954" h="6013" extrusionOk="0">
                  <a:moveTo>
                    <a:pt x="2977" y="6013"/>
                  </a:moveTo>
                  <a:cubicBezTo>
                    <a:pt x="1284" y="6013"/>
                    <a:pt x="0" y="4670"/>
                    <a:pt x="0" y="3036"/>
                  </a:cubicBezTo>
                  <a:cubicBezTo>
                    <a:pt x="0" y="1343"/>
                    <a:pt x="1343" y="1"/>
                    <a:pt x="3035" y="59"/>
                  </a:cubicBezTo>
                  <a:cubicBezTo>
                    <a:pt x="4670" y="59"/>
                    <a:pt x="5954" y="1402"/>
                    <a:pt x="5954" y="3036"/>
                  </a:cubicBezTo>
                  <a:cubicBezTo>
                    <a:pt x="5954" y="4729"/>
                    <a:pt x="4611" y="6013"/>
                    <a:pt x="2977" y="60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1" name="Google Shape;12381;p27"/>
            <p:cNvSpPr/>
            <p:nvPr/>
          </p:nvSpPr>
          <p:spPr>
            <a:xfrm>
              <a:off x="3839175" y="931250"/>
              <a:ext cx="147400" cy="148875"/>
            </a:xfrm>
            <a:custGeom>
              <a:avLst/>
              <a:gdLst/>
              <a:ahLst/>
              <a:cxnLst/>
              <a:rect l="l" t="t" r="r" b="b"/>
              <a:pathLst>
                <a:path w="5896" h="5955" extrusionOk="0">
                  <a:moveTo>
                    <a:pt x="2977" y="5955"/>
                  </a:moveTo>
                  <a:cubicBezTo>
                    <a:pt x="1285" y="5955"/>
                    <a:pt x="0" y="4612"/>
                    <a:pt x="0" y="2978"/>
                  </a:cubicBezTo>
                  <a:cubicBezTo>
                    <a:pt x="0" y="1285"/>
                    <a:pt x="1285" y="1"/>
                    <a:pt x="2977" y="1"/>
                  </a:cubicBezTo>
                  <a:cubicBezTo>
                    <a:pt x="4612" y="1"/>
                    <a:pt x="5896" y="1285"/>
                    <a:pt x="5896" y="2920"/>
                  </a:cubicBezTo>
                  <a:cubicBezTo>
                    <a:pt x="5896" y="4612"/>
                    <a:pt x="4612" y="5896"/>
                    <a:pt x="2977" y="595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2" name="Google Shape;12382;p27"/>
            <p:cNvSpPr/>
            <p:nvPr/>
          </p:nvSpPr>
          <p:spPr>
            <a:xfrm>
              <a:off x="2365325" y="3871675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4" y="2977"/>
                  </a:moveTo>
                  <a:cubicBezTo>
                    <a:pt x="5954" y="4670"/>
                    <a:pt x="4670" y="5954"/>
                    <a:pt x="3035" y="5954"/>
                  </a:cubicBezTo>
                  <a:cubicBezTo>
                    <a:pt x="1343" y="5954"/>
                    <a:pt x="0" y="4612"/>
                    <a:pt x="0" y="2919"/>
                  </a:cubicBezTo>
                  <a:cubicBezTo>
                    <a:pt x="59" y="1285"/>
                    <a:pt x="1343" y="0"/>
                    <a:pt x="3035" y="0"/>
                  </a:cubicBezTo>
                  <a:cubicBezTo>
                    <a:pt x="4670" y="0"/>
                    <a:pt x="5954" y="1343"/>
                    <a:pt x="5954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3" name="Google Shape;12383;p27"/>
            <p:cNvSpPr/>
            <p:nvPr/>
          </p:nvSpPr>
          <p:spPr>
            <a:xfrm>
              <a:off x="2607550" y="4118300"/>
              <a:ext cx="150325" cy="150325"/>
            </a:xfrm>
            <a:custGeom>
              <a:avLst/>
              <a:gdLst/>
              <a:ahLst/>
              <a:cxnLst/>
              <a:rect l="l" t="t" r="r" b="b"/>
              <a:pathLst>
                <a:path w="6013" h="6013" extrusionOk="0">
                  <a:moveTo>
                    <a:pt x="6013" y="2977"/>
                  </a:moveTo>
                  <a:cubicBezTo>
                    <a:pt x="6013" y="4611"/>
                    <a:pt x="4729" y="5954"/>
                    <a:pt x="3036" y="5954"/>
                  </a:cubicBezTo>
                  <a:cubicBezTo>
                    <a:pt x="1343" y="6012"/>
                    <a:pt x="1" y="4670"/>
                    <a:pt x="59" y="2977"/>
                  </a:cubicBezTo>
                  <a:cubicBezTo>
                    <a:pt x="59" y="1284"/>
                    <a:pt x="1343" y="0"/>
                    <a:pt x="3036" y="0"/>
                  </a:cubicBezTo>
                  <a:cubicBezTo>
                    <a:pt x="4670" y="0"/>
                    <a:pt x="6013" y="1343"/>
                    <a:pt x="6013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4" name="Google Shape;12384;p27"/>
            <p:cNvSpPr/>
            <p:nvPr/>
          </p:nvSpPr>
          <p:spPr>
            <a:xfrm>
              <a:off x="5553800" y="2892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1" y="2919"/>
                  </a:moveTo>
                  <a:cubicBezTo>
                    <a:pt x="1" y="1285"/>
                    <a:pt x="1343" y="1"/>
                    <a:pt x="3036" y="59"/>
                  </a:cubicBezTo>
                  <a:cubicBezTo>
                    <a:pt x="4670" y="59"/>
                    <a:pt x="5955" y="1402"/>
                    <a:pt x="5955" y="3095"/>
                  </a:cubicBezTo>
                  <a:cubicBezTo>
                    <a:pt x="5896" y="4729"/>
                    <a:pt x="4612" y="5955"/>
                    <a:pt x="2919" y="5955"/>
                  </a:cubicBezTo>
                  <a:cubicBezTo>
                    <a:pt x="1285" y="5955"/>
                    <a:pt x="1" y="4612"/>
                    <a:pt x="1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5" name="Google Shape;12385;p27"/>
            <p:cNvSpPr/>
            <p:nvPr/>
          </p:nvSpPr>
          <p:spPr>
            <a:xfrm>
              <a:off x="5553800" y="26459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2977"/>
                  </a:moveTo>
                  <a:cubicBezTo>
                    <a:pt x="5955" y="4670"/>
                    <a:pt x="4612" y="5954"/>
                    <a:pt x="2978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343"/>
                    <a:pt x="1285" y="59"/>
                    <a:pt x="2919" y="0"/>
                  </a:cubicBezTo>
                  <a:cubicBezTo>
                    <a:pt x="4612" y="0"/>
                    <a:pt x="5955" y="1284"/>
                    <a:pt x="5955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6" name="Google Shape;12386;p27"/>
            <p:cNvSpPr/>
            <p:nvPr/>
          </p:nvSpPr>
          <p:spPr>
            <a:xfrm>
              <a:off x="3592550" y="931250"/>
              <a:ext cx="147425" cy="148875"/>
            </a:xfrm>
            <a:custGeom>
              <a:avLst/>
              <a:gdLst/>
              <a:ahLst/>
              <a:cxnLst/>
              <a:rect l="l" t="t" r="r" b="b"/>
              <a:pathLst>
                <a:path w="5897" h="5955" extrusionOk="0">
                  <a:moveTo>
                    <a:pt x="5896" y="2978"/>
                  </a:moveTo>
                  <a:cubicBezTo>
                    <a:pt x="5896" y="4612"/>
                    <a:pt x="4612" y="5955"/>
                    <a:pt x="2919" y="5896"/>
                  </a:cubicBezTo>
                  <a:cubicBezTo>
                    <a:pt x="1285" y="5896"/>
                    <a:pt x="1" y="4612"/>
                    <a:pt x="1" y="2978"/>
                  </a:cubicBezTo>
                  <a:cubicBezTo>
                    <a:pt x="1" y="1285"/>
                    <a:pt x="1285" y="1"/>
                    <a:pt x="2978" y="1"/>
                  </a:cubicBezTo>
                  <a:cubicBezTo>
                    <a:pt x="4612" y="1"/>
                    <a:pt x="5896" y="1285"/>
                    <a:pt x="5896" y="29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7" name="Google Shape;12387;p27"/>
            <p:cNvSpPr/>
            <p:nvPr/>
          </p:nvSpPr>
          <p:spPr>
            <a:xfrm>
              <a:off x="4571725" y="4366375"/>
              <a:ext cx="147400" cy="147400"/>
            </a:xfrm>
            <a:custGeom>
              <a:avLst/>
              <a:gdLst/>
              <a:ahLst/>
              <a:cxnLst/>
              <a:rect l="l" t="t" r="r" b="b"/>
              <a:pathLst>
                <a:path w="5896" h="5896" extrusionOk="0">
                  <a:moveTo>
                    <a:pt x="5896" y="2977"/>
                  </a:moveTo>
                  <a:cubicBezTo>
                    <a:pt x="5896" y="4553"/>
                    <a:pt x="4553" y="5895"/>
                    <a:pt x="2919" y="5895"/>
                  </a:cubicBezTo>
                  <a:cubicBezTo>
                    <a:pt x="1285" y="5895"/>
                    <a:pt x="0" y="4553"/>
                    <a:pt x="0" y="2860"/>
                  </a:cubicBezTo>
                  <a:cubicBezTo>
                    <a:pt x="0" y="1226"/>
                    <a:pt x="1343" y="0"/>
                    <a:pt x="2977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8" name="Google Shape;12388;p27"/>
            <p:cNvSpPr/>
            <p:nvPr/>
          </p:nvSpPr>
          <p:spPr>
            <a:xfrm>
              <a:off x="5555275" y="24051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553" y="5837"/>
                    <a:pt x="2919" y="5837"/>
                  </a:cubicBezTo>
                  <a:cubicBezTo>
                    <a:pt x="1284" y="5837"/>
                    <a:pt x="0" y="4553"/>
                    <a:pt x="0" y="2919"/>
                  </a:cubicBezTo>
                  <a:cubicBezTo>
                    <a:pt x="0" y="1284"/>
                    <a:pt x="1284" y="0"/>
                    <a:pt x="2919" y="0"/>
                  </a:cubicBezTo>
                  <a:cubicBezTo>
                    <a:pt x="4495" y="0"/>
                    <a:pt x="5837" y="1284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9" name="Google Shape;12389;p27"/>
            <p:cNvSpPr/>
            <p:nvPr/>
          </p:nvSpPr>
          <p:spPr>
            <a:xfrm>
              <a:off x="2120150" y="1910425"/>
              <a:ext cx="147425" cy="147400"/>
            </a:xfrm>
            <a:custGeom>
              <a:avLst/>
              <a:gdLst/>
              <a:ahLst/>
              <a:cxnLst/>
              <a:rect l="l" t="t" r="r" b="b"/>
              <a:pathLst>
                <a:path w="5897" h="5896" extrusionOk="0">
                  <a:moveTo>
                    <a:pt x="5896" y="2919"/>
                  </a:moveTo>
                  <a:cubicBezTo>
                    <a:pt x="5896" y="4553"/>
                    <a:pt x="4612" y="5896"/>
                    <a:pt x="2978" y="5896"/>
                  </a:cubicBezTo>
                  <a:cubicBezTo>
                    <a:pt x="1344" y="5896"/>
                    <a:pt x="1" y="4612"/>
                    <a:pt x="1" y="2977"/>
                  </a:cubicBezTo>
                  <a:cubicBezTo>
                    <a:pt x="1" y="1343"/>
                    <a:pt x="1285" y="59"/>
                    <a:pt x="2920" y="1"/>
                  </a:cubicBezTo>
                  <a:cubicBezTo>
                    <a:pt x="4554" y="1"/>
                    <a:pt x="5838" y="1285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0" name="Google Shape;12390;p27"/>
            <p:cNvSpPr/>
            <p:nvPr/>
          </p:nvSpPr>
          <p:spPr>
            <a:xfrm>
              <a:off x="4081400" y="93272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5896" y="2919"/>
                  </a:moveTo>
                  <a:cubicBezTo>
                    <a:pt x="5896" y="4553"/>
                    <a:pt x="4554" y="5837"/>
                    <a:pt x="2919" y="5837"/>
                  </a:cubicBezTo>
                  <a:cubicBezTo>
                    <a:pt x="1285" y="5779"/>
                    <a:pt x="1" y="4437"/>
                    <a:pt x="59" y="2861"/>
                  </a:cubicBezTo>
                  <a:cubicBezTo>
                    <a:pt x="59" y="1226"/>
                    <a:pt x="1402" y="0"/>
                    <a:pt x="2978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1" name="Google Shape;12391;p27"/>
            <p:cNvSpPr/>
            <p:nvPr/>
          </p:nvSpPr>
          <p:spPr>
            <a:xfrm>
              <a:off x="5553800" y="314057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2978" y="1"/>
                  </a:moveTo>
                  <a:cubicBezTo>
                    <a:pt x="4554" y="1"/>
                    <a:pt x="5896" y="1402"/>
                    <a:pt x="5896" y="2978"/>
                  </a:cubicBezTo>
                  <a:cubicBezTo>
                    <a:pt x="5838" y="4554"/>
                    <a:pt x="4554" y="5838"/>
                    <a:pt x="2978" y="5838"/>
                  </a:cubicBezTo>
                  <a:cubicBezTo>
                    <a:pt x="1343" y="5838"/>
                    <a:pt x="1" y="4495"/>
                    <a:pt x="59" y="2861"/>
                  </a:cubicBezTo>
                  <a:cubicBezTo>
                    <a:pt x="59" y="1285"/>
                    <a:pt x="1402" y="1"/>
                    <a:pt x="29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2" name="Google Shape;12392;p27"/>
            <p:cNvSpPr/>
            <p:nvPr/>
          </p:nvSpPr>
          <p:spPr>
            <a:xfrm>
              <a:off x="5064950" y="14215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8" y="2977"/>
                  </a:moveTo>
                  <a:cubicBezTo>
                    <a:pt x="5838" y="4553"/>
                    <a:pt x="4495" y="5838"/>
                    <a:pt x="2919" y="5838"/>
                  </a:cubicBezTo>
                  <a:cubicBezTo>
                    <a:pt x="1343" y="5838"/>
                    <a:pt x="1" y="4495"/>
                    <a:pt x="59" y="2919"/>
                  </a:cubicBezTo>
                  <a:cubicBezTo>
                    <a:pt x="59" y="1343"/>
                    <a:pt x="1402" y="0"/>
                    <a:pt x="2978" y="59"/>
                  </a:cubicBezTo>
                  <a:cubicBezTo>
                    <a:pt x="4554" y="59"/>
                    <a:pt x="5838" y="1401"/>
                    <a:pt x="5838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3" name="Google Shape;12393;p27"/>
            <p:cNvSpPr/>
            <p:nvPr/>
          </p:nvSpPr>
          <p:spPr>
            <a:xfrm>
              <a:off x="3345950" y="9327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0" y="4437"/>
                    <a:pt x="0" y="2861"/>
                  </a:cubicBezTo>
                  <a:cubicBezTo>
                    <a:pt x="59" y="1284"/>
                    <a:pt x="1401" y="0"/>
                    <a:pt x="2977" y="0"/>
                  </a:cubicBezTo>
                  <a:cubicBezTo>
                    <a:pt x="4553" y="0"/>
                    <a:pt x="5837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4" name="Google Shape;12394;p27"/>
            <p:cNvSpPr/>
            <p:nvPr/>
          </p:nvSpPr>
          <p:spPr>
            <a:xfrm>
              <a:off x="2857100" y="43663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58" y="4553"/>
                    <a:pt x="0" y="2977"/>
                  </a:cubicBezTo>
                  <a:cubicBezTo>
                    <a:pt x="0" y="1401"/>
                    <a:pt x="1284" y="58"/>
                    <a:pt x="2860" y="58"/>
                  </a:cubicBezTo>
                  <a:cubicBezTo>
                    <a:pt x="4436" y="0"/>
                    <a:pt x="5779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5" name="Google Shape;12395;p27"/>
            <p:cNvSpPr/>
            <p:nvPr/>
          </p:nvSpPr>
          <p:spPr>
            <a:xfrm>
              <a:off x="2121625" y="3630900"/>
              <a:ext cx="144500" cy="145950"/>
            </a:xfrm>
            <a:custGeom>
              <a:avLst/>
              <a:gdLst/>
              <a:ahLst/>
              <a:cxnLst/>
              <a:rect l="l" t="t" r="r" b="b"/>
              <a:pathLst>
                <a:path w="5780" h="5838" extrusionOk="0">
                  <a:moveTo>
                    <a:pt x="2919" y="0"/>
                  </a:moveTo>
                  <a:cubicBezTo>
                    <a:pt x="4437" y="0"/>
                    <a:pt x="5779" y="1343"/>
                    <a:pt x="5779" y="2919"/>
                  </a:cubicBezTo>
                  <a:cubicBezTo>
                    <a:pt x="5779" y="4495"/>
                    <a:pt x="4437" y="5837"/>
                    <a:pt x="2861" y="5779"/>
                  </a:cubicBezTo>
                  <a:cubicBezTo>
                    <a:pt x="1285" y="5779"/>
                    <a:pt x="0" y="4437"/>
                    <a:pt x="0" y="2861"/>
                  </a:cubicBezTo>
                  <a:cubicBezTo>
                    <a:pt x="0" y="1343"/>
                    <a:pt x="1343" y="0"/>
                    <a:pt x="291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6" name="Google Shape;12396;p27"/>
            <p:cNvSpPr/>
            <p:nvPr/>
          </p:nvSpPr>
          <p:spPr>
            <a:xfrm>
              <a:off x="3840625" y="4611525"/>
              <a:ext cx="144500" cy="143025"/>
            </a:xfrm>
            <a:custGeom>
              <a:avLst/>
              <a:gdLst/>
              <a:ahLst/>
              <a:cxnLst/>
              <a:rect l="l" t="t" r="r" b="b"/>
              <a:pathLst>
                <a:path w="5780" h="5721" extrusionOk="0">
                  <a:moveTo>
                    <a:pt x="5779" y="2802"/>
                  </a:moveTo>
                  <a:cubicBezTo>
                    <a:pt x="5779" y="4378"/>
                    <a:pt x="4437" y="5721"/>
                    <a:pt x="2861" y="5721"/>
                  </a:cubicBezTo>
                  <a:cubicBezTo>
                    <a:pt x="1343" y="5721"/>
                    <a:pt x="59" y="4436"/>
                    <a:pt x="1" y="2860"/>
                  </a:cubicBezTo>
                  <a:cubicBezTo>
                    <a:pt x="1" y="1284"/>
                    <a:pt x="1285" y="0"/>
                    <a:pt x="2861" y="0"/>
                  </a:cubicBezTo>
                  <a:cubicBezTo>
                    <a:pt x="4437" y="0"/>
                    <a:pt x="5721" y="1226"/>
                    <a:pt x="5779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7" name="Google Shape;12397;p27"/>
            <p:cNvSpPr/>
            <p:nvPr/>
          </p:nvSpPr>
          <p:spPr>
            <a:xfrm>
              <a:off x="1879375" y="28954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1"/>
                  </a:moveTo>
                  <a:cubicBezTo>
                    <a:pt x="4437" y="1"/>
                    <a:pt x="5663" y="1285"/>
                    <a:pt x="5721" y="2861"/>
                  </a:cubicBezTo>
                  <a:cubicBezTo>
                    <a:pt x="5721" y="4437"/>
                    <a:pt x="4437" y="5721"/>
                    <a:pt x="2861" y="5721"/>
                  </a:cubicBezTo>
                  <a:cubicBezTo>
                    <a:pt x="1285" y="5721"/>
                    <a:pt x="1" y="4437"/>
                    <a:pt x="1" y="2861"/>
                  </a:cubicBezTo>
                  <a:cubicBezTo>
                    <a:pt x="1" y="1285"/>
                    <a:pt x="1285" y="59"/>
                    <a:pt x="28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8" name="Google Shape;12398;p27"/>
            <p:cNvSpPr/>
            <p:nvPr/>
          </p:nvSpPr>
          <p:spPr>
            <a:xfrm>
              <a:off x="1879375" y="26488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5720"/>
                  </a:moveTo>
                  <a:cubicBezTo>
                    <a:pt x="1285" y="5720"/>
                    <a:pt x="1" y="4436"/>
                    <a:pt x="1" y="2860"/>
                  </a:cubicBezTo>
                  <a:cubicBezTo>
                    <a:pt x="1" y="1284"/>
                    <a:pt x="1285" y="0"/>
                    <a:pt x="2919" y="0"/>
                  </a:cubicBezTo>
                  <a:cubicBezTo>
                    <a:pt x="4495" y="58"/>
                    <a:pt x="5721" y="1343"/>
                    <a:pt x="5721" y="2919"/>
                  </a:cubicBezTo>
                  <a:cubicBezTo>
                    <a:pt x="5663" y="4495"/>
                    <a:pt x="4437" y="5720"/>
                    <a:pt x="2861" y="57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9" name="Google Shape;12399;p27"/>
            <p:cNvSpPr/>
            <p:nvPr/>
          </p:nvSpPr>
          <p:spPr>
            <a:xfrm>
              <a:off x="3594025" y="4610050"/>
              <a:ext cx="143025" cy="144500"/>
            </a:xfrm>
            <a:custGeom>
              <a:avLst/>
              <a:gdLst/>
              <a:ahLst/>
              <a:cxnLst/>
              <a:rect l="l" t="t" r="r" b="b"/>
              <a:pathLst>
                <a:path w="5721" h="5780" extrusionOk="0">
                  <a:moveTo>
                    <a:pt x="2860" y="5780"/>
                  </a:moveTo>
                  <a:cubicBezTo>
                    <a:pt x="1284" y="5780"/>
                    <a:pt x="59" y="4495"/>
                    <a:pt x="0" y="2919"/>
                  </a:cubicBezTo>
                  <a:cubicBezTo>
                    <a:pt x="0" y="1343"/>
                    <a:pt x="1343" y="1"/>
                    <a:pt x="2919" y="59"/>
                  </a:cubicBezTo>
                  <a:cubicBezTo>
                    <a:pt x="4495" y="59"/>
                    <a:pt x="5720" y="1343"/>
                    <a:pt x="5720" y="2919"/>
                  </a:cubicBezTo>
                  <a:cubicBezTo>
                    <a:pt x="5720" y="4495"/>
                    <a:pt x="4436" y="5780"/>
                    <a:pt x="2860" y="57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0" name="Google Shape;12400;p27"/>
            <p:cNvSpPr/>
            <p:nvPr/>
          </p:nvSpPr>
          <p:spPr>
            <a:xfrm>
              <a:off x="5556725" y="215995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2802" y="5663"/>
                  </a:moveTo>
                  <a:cubicBezTo>
                    <a:pt x="1226" y="5663"/>
                    <a:pt x="0" y="4379"/>
                    <a:pt x="59" y="2803"/>
                  </a:cubicBezTo>
                  <a:cubicBezTo>
                    <a:pt x="59" y="1227"/>
                    <a:pt x="1343" y="1"/>
                    <a:pt x="2919" y="1"/>
                  </a:cubicBezTo>
                  <a:cubicBezTo>
                    <a:pt x="4495" y="59"/>
                    <a:pt x="5662" y="1285"/>
                    <a:pt x="5662" y="2861"/>
                  </a:cubicBezTo>
                  <a:cubicBezTo>
                    <a:pt x="5662" y="4437"/>
                    <a:pt x="4437" y="5663"/>
                    <a:pt x="2802" y="56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1" name="Google Shape;12401;p27"/>
            <p:cNvSpPr/>
            <p:nvPr/>
          </p:nvSpPr>
          <p:spPr>
            <a:xfrm>
              <a:off x="4821250" y="11808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60"/>
                  </a:moveTo>
                  <a:cubicBezTo>
                    <a:pt x="5663" y="4436"/>
                    <a:pt x="4379" y="5662"/>
                    <a:pt x="2803" y="5662"/>
                  </a:cubicBezTo>
                  <a:cubicBezTo>
                    <a:pt x="1227" y="5662"/>
                    <a:pt x="1" y="4436"/>
                    <a:pt x="1" y="2802"/>
                  </a:cubicBezTo>
                  <a:cubicBezTo>
                    <a:pt x="1" y="1284"/>
                    <a:pt x="1227" y="59"/>
                    <a:pt x="2744" y="59"/>
                  </a:cubicBezTo>
                  <a:cubicBezTo>
                    <a:pt x="4379" y="0"/>
                    <a:pt x="5604" y="1226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2" name="Google Shape;12402;p27"/>
            <p:cNvSpPr/>
            <p:nvPr/>
          </p:nvSpPr>
          <p:spPr>
            <a:xfrm>
              <a:off x="5314475" y="16711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03"/>
                  </a:moveTo>
                  <a:cubicBezTo>
                    <a:pt x="5663" y="4379"/>
                    <a:pt x="4437" y="5663"/>
                    <a:pt x="2803" y="5663"/>
                  </a:cubicBezTo>
                  <a:cubicBezTo>
                    <a:pt x="1227" y="5663"/>
                    <a:pt x="1" y="4379"/>
                    <a:pt x="1" y="2803"/>
                  </a:cubicBezTo>
                  <a:cubicBezTo>
                    <a:pt x="1" y="1227"/>
                    <a:pt x="1227" y="1"/>
                    <a:pt x="2803" y="1"/>
                  </a:cubicBezTo>
                  <a:cubicBezTo>
                    <a:pt x="4379" y="1"/>
                    <a:pt x="5663" y="1227"/>
                    <a:pt x="566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3" name="Google Shape;12403;p27"/>
            <p:cNvSpPr/>
            <p:nvPr/>
          </p:nvSpPr>
          <p:spPr>
            <a:xfrm>
              <a:off x="1880850" y="2408025"/>
              <a:ext cx="140100" cy="140125"/>
            </a:xfrm>
            <a:custGeom>
              <a:avLst/>
              <a:gdLst/>
              <a:ahLst/>
              <a:cxnLst/>
              <a:rect l="l" t="t" r="r" b="b"/>
              <a:pathLst>
                <a:path w="5604" h="5605" extrusionOk="0">
                  <a:moveTo>
                    <a:pt x="5604" y="2803"/>
                  </a:moveTo>
                  <a:cubicBezTo>
                    <a:pt x="5604" y="4379"/>
                    <a:pt x="4378" y="5604"/>
                    <a:pt x="2744" y="5604"/>
                  </a:cubicBezTo>
                  <a:cubicBezTo>
                    <a:pt x="1226" y="5546"/>
                    <a:pt x="0" y="4379"/>
                    <a:pt x="0" y="2803"/>
                  </a:cubicBezTo>
                  <a:cubicBezTo>
                    <a:pt x="0" y="1227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4" name="Google Shape;12404;p27"/>
            <p:cNvSpPr/>
            <p:nvPr/>
          </p:nvSpPr>
          <p:spPr>
            <a:xfrm>
              <a:off x="5067875" y="4122675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2802" y="5604"/>
                  </a:moveTo>
                  <a:cubicBezTo>
                    <a:pt x="1226" y="5604"/>
                    <a:pt x="0" y="4378"/>
                    <a:pt x="0" y="2802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78" y="0"/>
                    <a:pt x="5604" y="1284"/>
                    <a:pt x="5604" y="2860"/>
                  </a:cubicBezTo>
                  <a:cubicBezTo>
                    <a:pt x="5604" y="4378"/>
                    <a:pt x="4378" y="5604"/>
                    <a:pt x="2802" y="56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5" name="Google Shape;12405;p27"/>
            <p:cNvSpPr/>
            <p:nvPr/>
          </p:nvSpPr>
          <p:spPr>
            <a:xfrm>
              <a:off x="4330950" y="934175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2" y="2861"/>
                  </a:moveTo>
                  <a:cubicBezTo>
                    <a:pt x="5662" y="4437"/>
                    <a:pt x="4436" y="5663"/>
                    <a:pt x="2860" y="5663"/>
                  </a:cubicBezTo>
                  <a:cubicBezTo>
                    <a:pt x="1226" y="5663"/>
                    <a:pt x="0" y="4379"/>
                    <a:pt x="59" y="2803"/>
                  </a:cubicBezTo>
                  <a:cubicBezTo>
                    <a:pt x="59" y="1226"/>
                    <a:pt x="1284" y="59"/>
                    <a:pt x="2860" y="59"/>
                  </a:cubicBezTo>
                  <a:cubicBezTo>
                    <a:pt x="4436" y="1"/>
                    <a:pt x="5662" y="1285"/>
                    <a:pt x="5662" y="28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6" name="Google Shape;12406;p27"/>
            <p:cNvSpPr/>
            <p:nvPr/>
          </p:nvSpPr>
          <p:spPr>
            <a:xfrm>
              <a:off x="4085800" y="4617350"/>
              <a:ext cx="140100" cy="138650"/>
            </a:xfrm>
            <a:custGeom>
              <a:avLst/>
              <a:gdLst/>
              <a:ahLst/>
              <a:cxnLst/>
              <a:rect l="l" t="t" r="r" b="b"/>
              <a:pathLst>
                <a:path w="5604" h="5546" extrusionOk="0">
                  <a:moveTo>
                    <a:pt x="2802" y="5546"/>
                  </a:moveTo>
                  <a:cubicBezTo>
                    <a:pt x="1226" y="5546"/>
                    <a:pt x="0" y="4320"/>
                    <a:pt x="0" y="2744"/>
                  </a:cubicBezTo>
                  <a:cubicBezTo>
                    <a:pt x="0" y="1168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ubicBezTo>
                    <a:pt x="5604" y="4379"/>
                    <a:pt x="4378" y="5546"/>
                    <a:pt x="2802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7" name="Google Shape;12407;p27"/>
            <p:cNvSpPr/>
            <p:nvPr/>
          </p:nvSpPr>
          <p:spPr>
            <a:xfrm>
              <a:off x="5558175" y="3387200"/>
              <a:ext cx="140125" cy="140125"/>
            </a:xfrm>
            <a:custGeom>
              <a:avLst/>
              <a:gdLst/>
              <a:ahLst/>
              <a:cxnLst/>
              <a:rect l="l" t="t" r="r" b="b"/>
              <a:pathLst>
                <a:path w="5605" h="5605" extrusionOk="0">
                  <a:moveTo>
                    <a:pt x="2744" y="5546"/>
                  </a:moveTo>
                  <a:cubicBezTo>
                    <a:pt x="1227" y="5546"/>
                    <a:pt x="1" y="4320"/>
                    <a:pt x="1" y="2744"/>
                  </a:cubicBezTo>
                  <a:cubicBezTo>
                    <a:pt x="1" y="1226"/>
                    <a:pt x="1285" y="0"/>
                    <a:pt x="2803" y="0"/>
                  </a:cubicBezTo>
                  <a:cubicBezTo>
                    <a:pt x="4379" y="0"/>
                    <a:pt x="5604" y="1285"/>
                    <a:pt x="5546" y="2802"/>
                  </a:cubicBezTo>
                  <a:cubicBezTo>
                    <a:pt x="5546" y="4378"/>
                    <a:pt x="4320" y="5604"/>
                    <a:pt x="2744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8" name="Google Shape;12408;p27"/>
            <p:cNvSpPr/>
            <p:nvPr/>
          </p:nvSpPr>
          <p:spPr>
            <a:xfrm>
              <a:off x="2369700" y="1424500"/>
              <a:ext cx="141575" cy="140100"/>
            </a:xfrm>
            <a:custGeom>
              <a:avLst/>
              <a:gdLst/>
              <a:ahLst/>
              <a:cxnLst/>
              <a:rect l="l" t="t" r="r" b="b"/>
              <a:pathLst>
                <a:path w="5663" h="5604" extrusionOk="0">
                  <a:moveTo>
                    <a:pt x="5604" y="2860"/>
                  </a:moveTo>
                  <a:cubicBezTo>
                    <a:pt x="5546" y="4436"/>
                    <a:pt x="4320" y="5604"/>
                    <a:pt x="2744" y="5604"/>
                  </a:cubicBezTo>
                  <a:cubicBezTo>
                    <a:pt x="1226" y="5545"/>
                    <a:pt x="0" y="4320"/>
                    <a:pt x="59" y="2744"/>
                  </a:cubicBezTo>
                  <a:cubicBezTo>
                    <a:pt x="59" y="1226"/>
                    <a:pt x="1343" y="0"/>
                    <a:pt x="2860" y="59"/>
                  </a:cubicBezTo>
                  <a:cubicBezTo>
                    <a:pt x="4437" y="59"/>
                    <a:pt x="5662" y="1343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9" name="Google Shape;12409;p27"/>
            <p:cNvSpPr/>
            <p:nvPr/>
          </p:nvSpPr>
          <p:spPr>
            <a:xfrm>
              <a:off x="3350325" y="4612975"/>
              <a:ext cx="138650" cy="138650"/>
            </a:xfrm>
            <a:custGeom>
              <a:avLst/>
              <a:gdLst/>
              <a:ahLst/>
              <a:cxnLst/>
              <a:rect l="l" t="t" r="r" b="b"/>
              <a:pathLst>
                <a:path w="5546" h="5546" extrusionOk="0">
                  <a:moveTo>
                    <a:pt x="2802" y="1"/>
                  </a:moveTo>
                  <a:cubicBezTo>
                    <a:pt x="4320" y="1"/>
                    <a:pt x="5546" y="1226"/>
                    <a:pt x="5546" y="2802"/>
                  </a:cubicBezTo>
                  <a:cubicBezTo>
                    <a:pt x="5546" y="4320"/>
                    <a:pt x="4320" y="5546"/>
                    <a:pt x="2744" y="5546"/>
                  </a:cubicBezTo>
                  <a:cubicBezTo>
                    <a:pt x="1226" y="5546"/>
                    <a:pt x="0" y="4320"/>
                    <a:pt x="0" y="2802"/>
                  </a:cubicBezTo>
                  <a:cubicBezTo>
                    <a:pt x="0" y="1226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0" name="Google Shape;12410;p27"/>
            <p:cNvSpPr/>
            <p:nvPr/>
          </p:nvSpPr>
          <p:spPr>
            <a:xfrm>
              <a:off x="5311575" y="388042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5545" y="2802"/>
                  </a:moveTo>
                  <a:cubicBezTo>
                    <a:pt x="5545" y="4320"/>
                    <a:pt x="4320" y="5604"/>
                    <a:pt x="2744" y="5546"/>
                  </a:cubicBezTo>
                  <a:cubicBezTo>
                    <a:pt x="1284" y="5546"/>
                    <a:pt x="0" y="4320"/>
                    <a:pt x="0" y="2802"/>
                  </a:cubicBezTo>
                  <a:cubicBezTo>
                    <a:pt x="0" y="1285"/>
                    <a:pt x="1284" y="1"/>
                    <a:pt x="2802" y="1"/>
                  </a:cubicBezTo>
                  <a:cubicBezTo>
                    <a:pt x="4320" y="59"/>
                    <a:pt x="5545" y="1285"/>
                    <a:pt x="5545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1" name="Google Shape;12411;p27"/>
            <p:cNvSpPr/>
            <p:nvPr/>
          </p:nvSpPr>
          <p:spPr>
            <a:xfrm>
              <a:off x="3106625" y="935650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5604" y="2802"/>
                  </a:moveTo>
                  <a:cubicBezTo>
                    <a:pt x="5604" y="4320"/>
                    <a:pt x="4320" y="5604"/>
                    <a:pt x="2744" y="5545"/>
                  </a:cubicBezTo>
                  <a:cubicBezTo>
                    <a:pt x="1226" y="5545"/>
                    <a:pt x="0" y="4320"/>
                    <a:pt x="0" y="2744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20" y="0"/>
                    <a:pt x="5604" y="1284"/>
                    <a:pt x="5546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2" name="Google Shape;12412;p27"/>
            <p:cNvSpPr/>
            <p:nvPr/>
          </p:nvSpPr>
          <p:spPr>
            <a:xfrm>
              <a:off x="1876475" y="3144950"/>
              <a:ext cx="140100" cy="138675"/>
            </a:xfrm>
            <a:custGeom>
              <a:avLst/>
              <a:gdLst/>
              <a:ahLst/>
              <a:cxnLst/>
              <a:rect l="l" t="t" r="r" b="b"/>
              <a:pathLst>
                <a:path w="5604" h="5547" extrusionOk="0">
                  <a:moveTo>
                    <a:pt x="2802" y="1"/>
                  </a:moveTo>
                  <a:cubicBezTo>
                    <a:pt x="4320" y="1"/>
                    <a:pt x="5604" y="1227"/>
                    <a:pt x="5604" y="2744"/>
                  </a:cubicBezTo>
                  <a:cubicBezTo>
                    <a:pt x="5604" y="4320"/>
                    <a:pt x="4378" y="5546"/>
                    <a:pt x="2802" y="5546"/>
                  </a:cubicBezTo>
                  <a:cubicBezTo>
                    <a:pt x="1284" y="5546"/>
                    <a:pt x="58" y="4320"/>
                    <a:pt x="58" y="2803"/>
                  </a:cubicBezTo>
                  <a:cubicBezTo>
                    <a:pt x="0" y="1285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3" name="Google Shape;12413;p27"/>
            <p:cNvSpPr/>
            <p:nvPr/>
          </p:nvSpPr>
          <p:spPr>
            <a:xfrm>
              <a:off x="2617775" y="117787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2802" y="59"/>
                  </a:moveTo>
                  <a:cubicBezTo>
                    <a:pt x="4320" y="59"/>
                    <a:pt x="5546" y="1343"/>
                    <a:pt x="5546" y="2802"/>
                  </a:cubicBezTo>
                  <a:cubicBezTo>
                    <a:pt x="5546" y="4378"/>
                    <a:pt x="4203" y="5604"/>
                    <a:pt x="2685" y="5604"/>
                  </a:cubicBezTo>
                  <a:cubicBezTo>
                    <a:pt x="1226" y="5546"/>
                    <a:pt x="0" y="4262"/>
                    <a:pt x="0" y="2744"/>
                  </a:cubicBezTo>
                  <a:cubicBezTo>
                    <a:pt x="59" y="1285"/>
                    <a:pt x="1284" y="1"/>
                    <a:pt x="2802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4" name="Google Shape;12414;p27"/>
            <p:cNvSpPr/>
            <p:nvPr/>
          </p:nvSpPr>
          <p:spPr>
            <a:xfrm>
              <a:off x="4822725" y="4370750"/>
              <a:ext cx="137175" cy="137175"/>
            </a:xfrm>
            <a:custGeom>
              <a:avLst/>
              <a:gdLst/>
              <a:ahLst/>
              <a:cxnLst/>
              <a:rect l="l" t="t" r="r" b="b"/>
              <a:pathLst>
                <a:path w="5487" h="5487" extrusionOk="0">
                  <a:moveTo>
                    <a:pt x="0" y="2744"/>
                  </a:moveTo>
                  <a:cubicBezTo>
                    <a:pt x="0" y="1284"/>
                    <a:pt x="1284" y="0"/>
                    <a:pt x="2802" y="0"/>
                  </a:cubicBezTo>
                  <a:cubicBezTo>
                    <a:pt x="4261" y="0"/>
                    <a:pt x="5487" y="1284"/>
                    <a:pt x="5487" y="2802"/>
                  </a:cubicBezTo>
                  <a:cubicBezTo>
                    <a:pt x="5487" y="4261"/>
                    <a:pt x="4203" y="5487"/>
                    <a:pt x="2744" y="5487"/>
                  </a:cubicBezTo>
                  <a:cubicBezTo>
                    <a:pt x="1284" y="5487"/>
                    <a:pt x="0" y="4203"/>
                    <a:pt x="0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5" name="Google Shape;12415;p27"/>
            <p:cNvSpPr/>
            <p:nvPr/>
          </p:nvSpPr>
          <p:spPr>
            <a:xfrm>
              <a:off x="2124550" y="1672575"/>
              <a:ext cx="138650" cy="137175"/>
            </a:xfrm>
            <a:custGeom>
              <a:avLst/>
              <a:gdLst/>
              <a:ahLst/>
              <a:cxnLst/>
              <a:rect l="l" t="t" r="r" b="b"/>
              <a:pathLst>
                <a:path w="5546" h="5487" extrusionOk="0">
                  <a:moveTo>
                    <a:pt x="5487" y="2744"/>
                  </a:moveTo>
                  <a:cubicBezTo>
                    <a:pt x="5545" y="4203"/>
                    <a:pt x="4261" y="5487"/>
                    <a:pt x="2802" y="5487"/>
                  </a:cubicBezTo>
                  <a:cubicBezTo>
                    <a:pt x="1284" y="5487"/>
                    <a:pt x="0" y="4261"/>
                    <a:pt x="0" y="2744"/>
                  </a:cubicBezTo>
                  <a:cubicBezTo>
                    <a:pt x="0" y="1284"/>
                    <a:pt x="1226" y="59"/>
                    <a:pt x="2685" y="0"/>
                  </a:cubicBezTo>
                  <a:cubicBezTo>
                    <a:pt x="4203" y="0"/>
                    <a:pt x="5487" y="1226"/>
                    <a:pt x="5487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6" name="Google Shape;12416;p27"/>
            <p:cNvSpPr/>
            <p:nvPr/>
          </p:nvSpPr>
          <p:spPr>
            <a:xfrm>
              <a:off x="2372625" y="4124125"/>
              <a:ext cx="135725" cy="137200"/>
            </a:xfrm>
            <a:custGeom>
              <a:avLst/>
              <a:gdLst/>
              <a:ahLst/>
              <a:cxnLst/>
              <a:rect l="l" t="t" r="r" b="b"/>
              <a:pathLst>
                <a:path w="5429" h="5488" extrusionOk="0">
                  <a:moveTo>
                    <a:pt x="5429" y="2744"/>
                  </a:moveTo>
                  <a:cubicBezTo>
                    <a:pt x="5429" y="4262"/>
                    <a:pt x="4144" y="5487"/>
                    <a:pt x="2685" y="5487"/>
                  </a:cubicBezTo>
                  <a:cubicBezTo>
                    <a:pt x="1167" y="5429"/>
                    <a:pt x="0" y="4203"/>
                    <a:pt x="0" y="2744"/>
                  </a:cubicBezTo>
                  <a:cubicBezTo>
                    <a:pt x="0" y="1226"/>
                    <a:pt x="1284" y="1"/>
                    <a:pt x="2743" y="59"/>
                  </a:cubicBezTo>
                  <a:cubicBezTo>
                    <a:pt x="4203" y="59"/>
                    <a:pt x="5429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7" name="Google Shape;12417;p27"/>
            <p:cNvSpPr/>
            <p:nvPr/>
          </p:nvSpPr>
          <p:spPr>
            <a:xfrm>
              <a:off x="1882300" y="2162875"/>
              <a:ext cx="137200" cy="135750"/>
            </a:xfrm>
            <a:custGeom>
              <a:avLst/>
              <a:gdLst/>
              <a:ahLst/>
              <a:cxnLst/>
              <a:rect l="l" t="t" r="r" b="b"/>
              <a:pathLst>
                <a:path w="5488" h="5430" extrusionOk="0">
                  <a:moveTo>
                    <a:pt x="5429" y="2744"/>
                  </a:moveTo>
                  <a:cubicBezTo>
                    <a:pt x="5429" y="4262"/>
                    <a:pt x="4203" y="5429"/>
                    <a:pt x="2744" y="5429"/>
                  </a:cubicBezTo>
                  <a:cubicBezTo>
                    <a:pt x="1226" y="5429"/>
                    <a:pt x="1" y="4145"/>
                    <a:pt x="59" y="2627"/>
                  </a:cubicBezTo>
                  <a:cubicBezTo>
                    <a:pt x="117" y="1168"/>
                    <a:pt x="1343" y="1"/>
                    <a:pt x="2802" y="1"/>
                  </a:cubicBezTo>
                  <a:cubicBezTo>
                    <a:pt x="4262" y="59"/>
                    <a:pt x="5487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8" name="Google Shape;12418;p27"/>
            <p:cNvSpPr/>
            <p:nvPr/>
          </p:nvSpPr>
          <p:spPr>
            <a:xfrm>
              <a:off x="4335325" y="4618825"/>
              <a:ext cx="135725" cy="135725"/>
            </a:xfrm>
            <a:custGeom>
              <a:avLst/>
              <a:gdLst/>
              <a:ahLst/>
              <a:cxnLst/>
              <a:rect l="l" t="t" r="r" b="b"/>
              <a:pathLst>
                <a:path w="5429" h="5429" extrusionOk="0">
                  <a:moveTo>
                    <a:pt x="5370" y="2685"/>
                  </a:moveTo>
                  <a:cubicBezTo>
                    <a:pt x="5429" y="4144"/>
                    <a:pt x="4203" y="5370"/>
                    <a:pt x="2744" y="5429"/>
                  </a:cubicBezTo>
                  <a:cubicBezTo>
                    <a:pt x="1226" y="5429"/>
                    <a:pt x="0" y="4203"/>
                    <a:pt x="0" y="2685"/>
                  </a:cubicBezTo>
                  <a:cubicBezTo>
                    <a:pt x="0" y="1226"/>
                    <a:pt x="1168" y="0"/>
                    <a:pt x="2685" y="0"/>
                  </a:cubicBezTo>
                  <a:cubicBezTo>
                    <a:pt x="4145" y="0"/>
                    <a:pt x="5370" y="1168"/>
                    <a:pt x="5370" y="26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9" name="Google Shape;12419;p27"/>
            <p:cNvSpPr/>
            <p:nvPr/>
          </p:nvSpPr>
          <p:spPr>
            <a:xfrm>
              <a:off x="3109550" y="4615900"/>
              <a:ext cx="134275" cy="134275"/>
            </a:xfrm>
            <a:custGeom>
              <a:avLst/>
              <a:gdLst/>
              <a:ahLst/>
              <a:cxnLst/>
              <a:rect l="l" t="t" r="r" b="b"/>
              <a:pathLst>
                <a:path w="5371" h="5371" extrusionOk="0">
                  <a:moveTo>
                    <a:pt x="2744" y="0"/>
                  </a:moveTo>
                  <a:cubicBezTo>
                    <a:pt x="4203" y="0"/>
                    <a:pt x="5370" y="1226"/>
                    <a:pt x="5312" y="2744"/>
                  </a:cubicBezTo>
                  <a:cubicBezTo>
                    <a:pt x="5312" y="4203"/>
                    <a:pt x="4144" y="5371"/>
                    <a:pt x="2627" y="5312"/>
                  </a:cubicBezTo>
                  <a:cubicBezTo>
                    <a:pt x="1109" y="5312"/>
                    <a:pt x="0" y="4145"/>
                    <a:pt x="0" y="2569"/>
                  </a:cubicBezTo>
                  <a:cubicBezTo>
                    <a:pt x="59" y="1109"/>
                    <a:pt x="1226" y="0"/>
                    <a:pt x="2744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0" name="Google Shape;12420;p27"/>
            <p:cNvSpPr/>
            <p:nvPr/>
          </p:nvSpPr>
          <p:spPr>
            <a:xfrm>
              <a:off x="5561100" y="1922100"/>
              <a:ext cx="134275" cy="132825"/>
            </a:xfrm>
            <a:custGeom>
              <a:avLst/>
              <a:gdLst/>
              <a:ahLst/>
              <a:cxnLst/>
              <a:rect l="l" t="t" r="r" b="b"/>
              <a:pathLst>
                <a:path w="5371" h="5313" extrusionOk="0">
                  <a:moveTo>
                    <a:pt x="2686" y="1"/>
                  </a:moveTo>
                  <a:cubicBezTo>
                    <a:pt x="4203" y="1"/>
                    <a:pt x="5371" y="1226"/>
                    <a:pt x="5312" y="2744"/>
                  </a:cubicBezTo>
                  <a:cubicBezTo>
                    <a:pt x="5312" y="4203"/>
                    <a:pt x="4145" y="5312"/>
                    <a:pt x="2627" y="5312"/>
                  </a:cubicBezTo>
                  <a:cubicBezTo>
                    <a:pt x="1110" y="5312"/>
                    <a:pt x="1" y="4086"/>
                    <a:pt x="1" y="2569"/>
                  </a:cubicBezTo>
                  <a:cubicBezTo>
                    <a:pt x="59" y="1110"/>
                    <a:pt x="1226" y="1"/>
                    <a:pt x="268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1" name="Google Shape;12421;p27"/>
            <p:cNvSpPr/>
            <p:nvPr/>
          </p:nvSpPr>
          <p:spPr>
            <a:xfrm>
              <a:off x="4583400" y="940025"/>
              <a:ext cx="131350" cy="131350"/>
            </a:xfrm>
            <a:custGeom>
              <a:avLst/>
              <a:gdLst/>
              <a:ahLst/>
              <a:cxnLst/>
              <a:rect l="l" t="t" r="r" b="b"/>
              <a:pathLst>
                <a:path w="5254" h="5254" extrusionOk="0">
                  <a:moveTo>
                    <a:pt x="2627" y="0"/>
                  </a:moveTo>
                  <a:cubicBezTo>
                    <a:pt x="4086" y="0"/>
                    <a:pt x="5254" y="1109"/>
                    <a:pt x="5254" y="2569"/>
                  </a:cubicBezTo>
                  <a:cubicBezTo>
                    <a:pt x="5254" y="4086"/>
                    <a:pt x="4086" y="5254"/>
                    <a:pt x="2569" y="5254"/>
                  </a:cubicBezTo>
                  <a:cubicBezTo>
                    <a:pt x="1109" y="5254"/>
                    <a:pt x="0" y="4086"/>
                    <a:pt x="0" y="2627"/>
                  </a:cubicBezTo>
                  <a:cubicBezTo>
                    <a:pt x="0" y="1109"/>
                    <a:pt x="1109" y="0"/>
                    <a:pt x="26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2" name="Google Shape;12422;p27"/>
            <p:cNvSpPr/>
            <p:nvPr/>
          </p:nvSpPr>
          <p:spPr>
            <a:xfrm>
              <a:off x="2127450" y="3880425"/>
              <a:ext cx="132825" cy="132825"/>
            </a:xfrm>
            <a:custGeom>
              <a:avLst/>
              <a:gdLst/>
              <a:ahLst/>
              <a:cxnLst/>
              <a:rect l="l" t="t" r="r" b="b"/>
              <a:pathLst>
                <a:path w="5313" h="5313" extrusionOk="0">
                  <a:moveTo>
                    <a:pt x="2686" y="1"/>
                  </a:moveTo>
                  <a:cubicBezTo>
                    <a:pt x="4145" y="1"/>
                    <a:pt x="5313" y="1168"/>
                    <a:pt x="5313" y="2627"/>
                  </a:cubicBezTo>
                  <a:cubicBezTo>
                    <a:pt x="5313" y="4145"/>
                    <a:pt x="4145" y="5312"/>
                    <a:pt x="2628" y="5312"/>
                  </a:cubicBezTo>
                  <a:cubicBezTo>
                    <a:pt x="1110" y="5254"/>
                    <a:pt x="1" y="4087"/>
                    <a:pt x="1" y="2627"/>
                  </a:cubicBezTo>
                  <a:cubicBezTo>
                    <a:pt x="1" y="1110"/>
                    <a:pt x="1168" y="1"/>
                    <a:pt x="262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3" name="Google Shape;12423;p27"/>
            <p:cNvSpPr/>
            <p:nvPr/>
          </p:nvSpPr>
          <p:spPr>
            <a:xfrm>
              <a:off x="1880850" y="3390125"/>
              <a:ext cx="132800" cy="132800"/>
            </a:xfrm>
            <a:custGeom>
              <a:avLst/>
              <a:gdLst/>
              <a:ahLst/>
              <a:cxnLst/>
              <a:rect l="l" t="t" r="r" b="b"/>
              <a:pathLst>
                <a:path w="5312" h="5312" extrusionOk="0">
                  <a:moveTo>
                    <a:pt x="2627" y="0"/>
                  </a:moveTo>
                  <a:cubicBezTo>
                    <a:pt x="4086" y="0"/>
                    <a:pt x="5254" y="1168"/>
                    <a:pt x="5312" y="2627"/>
                  </a:cubicBezTo>
                  <a:cubicBezTo>
                    <a:pt x="5312" y="4145"/>
                    <a:pt x="4145" y="5312"/>
                    <a:pt x="2627" y="5312"/>
                  </a:cubicBezTo>
                  <a:cubicBezTo>
                    <a:pt x="1168" y="5312"/>
                    <a:pt x="0" y="4145"/>
                    <a:pt x="0" y="2685"/>
                  </a:cubicBezTo>
                  <a:cubicBezTo>
                    <a:pt x="0" y="1168"/>
                    <a:pt x="1168" y="59"/>
                    <a:pt x="2627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4" name="Google Shape;12424;p27"/>
            <p:cNvSpPr/>
            <p:nvPr/>
          </p:nvSpPr>
          <p:spPr>
            <a:xfrm>
              <a:off x="2616300" y="4372200"/>
              <a:ext cx="132825" cy="134275"/>
            </a:xfrm>
            <a:custGeom>
              <a:avLst/>
              <a:gdLst/>
              <a:ahLst/>
              <a:cxnLst/>
              <a:rect l="l" t="t" r="r" b="b"/>
              <a:pathLst>
                <a:path w="5313" h="5371" extrusionOk="0">
                  <a:moveTo>
                    <a:pt x="5313" y="2744"/>
                  </a:moveTo>
                  <a:cubicBezTo>
                    <a:pt x="5313" y="4262"/>
                    <a:pt x="4087" y="5371"/>
                    <a:pt x="2628" y="5371"/>
                  </a:cubicBezTo>
                  <a:cubicBezTo>
                    <a:pt x="1110" y="5312"/>
                    <a:pt x="1" y="4145"/>
                    <a:pt x="1" y="2569"/>
                  </a:cubicBezTo>
                  <a:cubicBezTo>
                    <a:pt x="59" y="1110"/>
                    <a:pt x="1285" y="1"/>
                    <a:pt x="2744" y="59"/>
                  </a:cubicBezTo>
                  <a:cubicBezTo>
                    <a:pt x="4204" y="117"/>
                    <a:pt x="5313" y="1285"/>
                    <a:pt x="5313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5" name="Google Shape;12425;p27"/>
            <p:cNvSpPr/>
            <p:nvPr/>
          </p:nvSpPr>
          <p:spPr>
            <a:xfrm>
              <a:off x="2864375" y="940025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8" y="0"/>
                    <a:pt x="5196" y="1168"/>
                    <a:pt x="5196" y="2627"/>
                  </a:cubicBezTo>
                  <a:cubicBezTo>
                    <a:pt x="5254" y="4028"/>
                    <a:pt x="4028" y="5254"/>
                    <a:pt x="2569" y="5254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6" name="Google Shape;12426;p27"/>
            <p:cNvSpPr/>
            <p:nvPr/>
          </p:nvSpPr>
          <p:spPr>
            <a:xfrm>
              <a:off x="5562550" y="3638200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9" y="0"/>
                    <a:pt x="5196" y="1168"/>
                    <a:pt x="5254" y="2569"/>
                  </a:cubicBezTo>
                  <a:cubicBezTo>
                    <a:pt x="5254" y="4028"/>
                    <a:pt x="4029" y="5254"/>
                    <a:pt x="2628" y="5195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168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7" name="Google Shape;12427;p27"/>
            <p:cNvSpPr/>
            <p:nvPr/>
          </p:nvSpPr>
          <p:spPr>
            <a:xfrm>
              <a:off x="5073700" y="1188100"/>
              <a:ext cx="129900" cy="128425"/>
            </a:xfrm>
            <a:custGeom>
              <a:avLst/>
              <a:gdLst/>
              <a:ahLst/>
              <a:cxnLst/>
              <a:rect l="l" t="t" r="r" b="b"/>
              <a:pathLst>
                <a:path w="5196" h="5137" extrusionOk="0">
                  <a:moveTo>
                    <a:pt x="2569" y="0"/>
                  </a:moveTo>
                  <a:cubicBezTo>
                    <a:pt x="4028" y="0"/>
                    <a:pt x="5196" y="1226"/>
                    <a:pt x="5196" y="2627"/>
                  </a:cubicBezTo>
                  <a:cubicBezTo>
                    <a:pt x="5137" y="3969"/>
                    <a:pt x="3970" y="5137"/>
                    <a:pt x="2569" y="5137"/>
                  </a:cubicBezTo>
                  <a:cubicBezTo>
                    <a:pt x="1168" y="5137"/>
                    <a:pt x="1" y="3911"/>
                    <a:pt x="1" y="2510"/>
                  </a:cubicBezTo>
                  <a:cubicBezTo>
                    <a:pt x="59" y="1109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8" name="Google Shape;12428;p27"/>
            <p:cNvSpPr/>
            <p:nvPr/>
          </p:nvSpPr>
          <p:spPr>
            <a:xfrm>
              <a:off x="5320325" y="1430325"/>
              <a:ext cx="129900" cy="128450"/>
            </a:xfrm>
            <a:custGeom>
              <a:avLst/>
              <a:gdLst/>
              <a:ahLst/>
              <a:cxnLst/>
              <a:rect l="l" t="t" r="r" b="b"/>
              <a:pathLst>
                <a:path w="5196" h="5138" extrusionOk="0">
                  <a:moveTo>
                    <a:pt x="5137" y="2627"/>
                  </a:moveTo>
                  <a:cubicBezTo>
                    <a:pt x="5137" y="4028"/>
                    <a:pt x="3970" y="5137"/>
                    <a:pt x="2569" y="5137"/>
                  </a:cubicBezTo>
                  <a:cubicBezTo>
                    <a:pt x="1168" y="5137"/>
                    <a:pt x="0" y="3912"/>
                    <a:pt x="0" y="2511"/>
                  </a:cubicBezTo>
                  <a:cubicBezTo>
                    <a:pt x="59" y="1110"/>
                    <a:pt x="1285" y="1"/>
                    <a:pt x="2627" y="1"/>
                  </a:cubicBezTo>
                  <a:cubicBezTo>
                    <a:pt x="4028" y="59"/>
                    <a:pt x="5195" y="1226"/>
                    <a:pt x="5137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9" name="Google Shape;12429;p27"/>
            <p:cNvSpPr/>
            <p:nvPr/>
          </p:nvSpPr>
          <p:spPr>
            <a:xfrm>
              <a:off x="1886675" y="1920650"/>
              <a:ext cx="128450" cy="126975"/>
            </a:xfrm>
            <a:custGeom>
              <a:avLst/>
              <a:gdLst/>
              <a:ahLst/>
              <a:cxnLst/>
              <a:rect l="l" t="t" r="r" b="b"/>
              <a:pathLst>
                <a:path w="5138" h="5079" extrusionOk="0">
                  <a:moveTo>
                    <a:pt x="2569" y="0"/>
                  </a:moveTo>
                  <a:cubicBezTo>
                    <a:pt x="3970" y="0"/>
                    <a:pt x="5079" y="1109"/>
                    <a:pt x="5079" y="2510"/>
                  </a:cubicBezTo>
                  <a:cubicBezTo>
                    <a:pt x="5137" y="3969"/>
                    <a:pt x="3970" y="5078"/>
                    <a:pt x="2569" y="5078"/>
                  </a:cubicBezTo>
                  <a:cubicBezTo>
                    <a:pt x="1168" y="5078"/>
                    <a:pt x="59" y="3969"/>
                    <a:pt x="1" y="2568"/>
                  </a:cubicBezTo>
                  <a:cubicBezTo>
                    <a:pt x="1" y="1168"/>
                    <a:pt x="1110" y="59"/>
                    <a:pt x="256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0" name="Google Shape;12430;p27"/>
            <p:cNvSpPr/>
            <p:nvPr/>
          </p:nvSpPr>
          <p:spPr>
            <a:xfrm>
              <a:off x="5812100" y="2904175"/>
              <a:ext cx="125525" cy="127000"/>
            </a:xfrm>
            <a:custGeom>
              <a:avLst/>
              <a:gdLst/>
              <a:ahLst/>
              <a:cxnLst/>
              <a:rect l="l" t="t" r="r" b="b"/>
              <a:pathLst>
                <a:path w="5021" h="5080" extrusionOk="0">
                  <a:moveTo>
                    <a:pt x="2510" y="5021"/>
                  </a:moveTo>
                  <a:cubicBezTo>
                    <a:pt x="1109" y="5079"/>
                    <a:pt x="0" y="3970"/>
                    <a:pt x="0" y="2511"/>
                  </a:cubicBezTo>
                  <a:cubicBezTo>
                    <a:pt x="0" y="1110"/>
                    <a:pt x="1051" y="1"/>
                    <a:pt x="2510" y="1"/>
                  </a:cubicBezTo>
                  <a:cubicBezTo>
                    <a:pt x="3911" y="1"/>
                    <a:pt x="5020" y="1052"/>
                    <a:pt x="5020" y="2452"/>
                  </a:cubicBezTo>
                  <a:cubicBezTo>
                    <a:pt x="5020" y="3912"/>
                    <a:pt x="3969" y="5021"/>
                    <a:pt x="2510" y="50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1" name="Google Shape;12431;p27"/>
            <p:cNvSpPr/>
            <p:nvPr/>
          </p:nvSpPr>
          <p:spPr>
            <a:xfrm>
              <a:off x="5810625" y="2660475"/>
              <a:ext cx="127000" cy="127000"/>
            </a:xfrm>
            <a:custGeom>
              <a:avLst/>
              <a:gdLst/>
              <a:ahLst/>
              <a:cxnLst/>
              <a:rect l="l" t="t" r="r" b="b"/>
              <a:pathLst>
                <a:path w="5080" h="5080" extrusionOk="0">
                  <a:moveTo>
                    <a:pt x="2569" y="5079"/>
                  </a:moveTo>
                  <a:cubicBezTo>
                    <a:pt x="1168" y="5079"/>
                    <a:pt x="59" y="3970"/>
                    <a:pt x="1" y="2569"/>
                  </a:cubicBezTo>
                  <a:cubicBezTo>
                    <a:pt x="1" y="1168"/>
                    <a:pt x="1110" y="59"/>
                    <a:pt x="2569" y="1"/>
                  </a:cubicBezTo>
                  <a:cubicBezTo>
                    <a:pt x="3970" y="1"/>
                    <a:pt x="5079" y="1110"/>
                    <a:pt x="5079" y="2569"/>
                  </a:cubicBezTo>
                  <a:cubicBezTo>
                    <a:pt x="5079" y="3970"/>
                    <a:pt x="3970" y="5079"/>
                    <a:pt x="2569" y="50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2" name="Google Shape;12432;p27"/>
            <p:cNvSpPr/>
            <p:nvPr/>
          </p:nvSpPr>
          <p:spPr>
            <a:xfrm>
              <a:off x="4581925" y="4623200"/>
              <a:ext cx="127000" cy="126975"/>
            </a:xfrm>
            <a:custGeom>
              <a:avLst/>
              <a:gdLst/>
              <a:ahLst/>
              <a:cxnLst/>
              <a:rect l="l" t="t" r="r" b="b"/>
              <a:pathLst>
                <a:path w="5080" h="5079" extrusionOk="0">
                  <a:moveTo>
                    <a:pt x="5079" y="2510"/>
                  </a:moveTo>
                  <a:cubicBezTo>
                    <a:pt x="5079" y="3911"/>
                    <a:pt x="3970" y="5020"/>
                    <a:pt x="2569" y="5079"/>
                  </a:cubicBezTo>
                  <a:cubicBezTo>
                    <a:pt x="1168" y="5079"/>
                    <a:pt x="1" y="3969"/>
                    <a:pt x="1" y="2569"/>
                  </a:cubicBezTo>
                  <a:cubicBezTo>
                    <a:pt x="1" y="1109"/>
                    <a:pt x="1110" y="0"/>
                    <a:pt x="2511" y="0"/>
                  </a:cubicBezTo>
                  <a:cubicBezTo>
                    <a:pt x="3912" y="0"/>
                    <a:pt x="5021" y="1109"/>
                    <a:pt x="5079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3" name="Google Shape;12433;p27"/>
            <p:cNvSpPr/>
            <p:nvPr/>
          </p:nvSpPr>
          <p:spPr>
            <a:xfrm>
              <a:off x="3849400" y="694850"/>
              <a:ext cx="126975" cy="127000"/>
            </a:xfrm>
            <a:custGeom>
              <a:avLst/>
              <a:gdLst/>
              <a:ahLst/>
              <a:cxnLst/>
              <a:rect l="l" t="t" r="r" b="b"/>
              <a:pathLst>
                <a:path w="5079" h="5080" extrusionOk="0">
                  <a:moveTo>
                    <a:pt x="2510" y="59"/>
                  </a:moveTo>
                  <a:cubicBezTo>
                    <a:pt x="3911" y="1"/>
                    <a:pt x="5078" y="1110"/>
                    <a:pt x="5078" y="2569"/>
                  </a:cubicBezTo>
                  <a:cubicBezTo>
                    <a:pt x="5078" y="3970"/>
                    <a:pt x="3969" y="5079"/>
                    <a:pt x="2510" y="5079"/>
                  </a:cubicBezTo>
                  <a:cubicBezTo>
                    <a:pt x="1109" y="5079"/>
                    <a:pt x="58" y="3970"/>
                    <a:pt x="0" y="2628"/>
                  </a:cubicBezTo>
                  <a:cubicBezTo>
                    <a:pt x="0" y="1168"/>
                    <a:pt x="1109" y="59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4" name="Google Shape;12434;p27"/>
            <p:cNvSpPr/>
            <p:nvPr/>
          </p:nvSpPr>
          <p:spPr>
            <a:xfrm>
              <a:off x="36027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5020" y="2452"/>
                  </a:moveTo>
                  <a:cubicBezTo>
                    <a:pt x="5020" y="3911"/>
                    <a:pt x="3970" y="5020"/>
                    <a:pt x="2510" y="5020"/>
                  </a:cubicBezTo>
                  <a:cubicBezTo>
                    <a:pt x="1109" y="5020"/>
                    <a:pt x="59" y="3911"/>
                    <a:pt x="0" y="2510"/>
                  </a:cubicBezTo>
                  <a:cubicBezTo>
                    <a:pt x="0" y="1109"/>
                    <a:pt x="1109" y="0"/>
                    <a:pt x="2510" y="0"/>
                  </a:cubicBezTo>
                  <a:cubicBezTo>
                    <a:pt x="3911" y="0"/>
                    <a:pt x="5020" y="1051"/>
                    <a:pt x="5020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5" name="Google Shape;12435;p27"/>
            <p:cNvSpPr/>
            <p:nvPr/>
          </p:nvSpPr>
          <p:spPr>
            <a:xfrm>
              <a:off x="2867300" y="4620275"/>
              <a:ext cx="124075" cy="124075"/>
            </a:xfrm>
            <a:custGeom>
              <a:avLst/>
              <a:gdLst/>
              <a:ahLst/>
              <a:cxnLst/>
              <a:rect l="l" t="t" r="r" b="b"/>
              <a:pathLst>
                <a:path w="4963" h="4963" extrusionOk="0">
                  <a:moveTo>
                    <a:pt x="2511" y="4962"/>
                  </a:moveTo>
                  <a:cubicBezTo>
                    <a:pt x="1110" y="4962"/>
                    <a:pt x="1" y="3853"/>
                    <a:pt x="1" y="2452"/>
                  </a:cubicBezTo>
                  <a:cubicBezTo>
                    <a:pt x="1" y="1110"/>
                    <a:pt x="1110" y="1"/>
                    <a:pt x="2511" y="1"/>
                  </a:cubicBezTo>
                  <a:cubicBezTo>
                    <a:pt x="3911" y="1"/>
                    <a:pt x="4962" y="1110"/>
                    <a:pt x="4962" y="2510"/>
                  </a:cubicBezTo>
                  <a:cubicBezTo>
                    <a:pt x="4962" y="3911"/>
                    <a:pt x="3911" y="4962"/>
                    <a:pt x="2511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6" name="Google Shape;12436;p27"/>
            <p:cNvSpPr/>
            <p:nvPr/>
          </p:nvSpPr>
          <p:spPr>
            <a:xfrm>
              <a:off x="5812100" y="2415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0" y="1"/>
                  </a:moveTo>
                  <a:cubicBezTo>
                    <a:pt x="3853" y="1"/>
                    <a:pt x="4962" y="1110"/>
                    <a:pt x="4962" y="2511"/>
                  </a:cubicBezTo>
                  <a:cubicBezTo>
                    <a:pt x="5020" y="3853"/>
                    <a:pt x="3911" y="4962"/>
                    <a:pt x="2510" y="4962"/>
                  </a:cubicBezTo>
                  <a:cubicBezTo>
                    <a:pt x="1109" y="5021"/>
                    <a:pt x="0" y="3912"/>
                    <a:pt x="0" y="2511"/>
                  </a:cubicBezTo>
                  <a:cubicBezTo>
                    <a:pt x="0" y="1110"/>
                    <a:pt x="1109" y="1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7" name="Google Shape;12437;p27"/>
            <p:cNvSpPr/>
            <p:nvPr/>
          </p:nvSpPr>
          <p:spPr>
            <a:xfrm>
              <a:off x="5812100" y="3152250"/>
              <a:ext cx="125525" cy="124075"/>
            </a:xfrm>
            <a:custGeom>
              <a:avLst/>
              <a:gdLst/>
              <a:ahLst/>
              <a:cxnLst/>
              <a:rect l="l" t="t" r="r" b="b"/>
              <a:pathLst>
                <a:path w="5021" h="4963" extrusionOk="0">
                  <a:moveTo>
                    <a:pt x="2452" y="4962"/>
                  </a:moveTo>
                  <a:cubicBezTo>
                    <a:pt x="1109" y="4904"/>
                    <a:pt x="0" y="3795"/>
                    <a:pt x="59" y="2394"/>
                  </a:cubicBezTo>
                  <a:cubicBezTo>
                    <a:pt x="59" y="1052"/>
                    <a:pt x="1168" y="1"/>
                    <a:pt x="2510" y="1"/>
                  </a:cubicBezTo>
                  <a:cubicBezTo>
                    <a:pt x="3911" y="1"/>
                    <a:pt x="5020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8" name="Google Shape;12438;p27"/>
            <p:cNvSpPr/>
            <p:nvPr/>
          </p:nvSpPr>
          <p:spPr>
            <a:xfrm>
              <a:off x="2378450" y="1186625"/>
              <a:ext cx="124075" cy="122600"/>
            </a:xfrm>
            <a:custGeom>
              <a:avLst/>
              <a:gdLst/>
              <a:ahLst/>
              <a:cxnLst/>
              <a:rect l="l" t="t" r="r" b="b"/>
              <a:pathLst>
                <a:path w="4963" h="4904" extrusionOk="0">
                  <a:moveTo>
                    <a:pt x="2452" y="4904"/>
                  </a:moveTo>
                  <a:cubicBezTo>
                    <a:pt x="1110" y="4904"/>
                    <a:pt x="1" y="3853"/>
                    <a:pt x="1" y="2452"/>
                  </a:cubicBezTo>
                  <a:cubicBezTo>
                    <a:pt x="1" y="1110"/>
                    <a:pt x="1110" y="1"/>
                    <a:pt x="2510" y="1"/>
                  </a:cubicBezTo>
                  <a:cubicBezTo>
                    <a:pt x="3853" y="1"/>
                    <a:pt x="4962" y="1110"/>
                    <a:pt x="4962" y="2511"/>
                  </a:cubicBezTo>
                  <a:cubicBezTo>
                    <a:pt x="4904" y="3853"/>
                    <a:pt x="3795" y="4904"/>
                    <a:pt x="2452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9" name="Google Shape;12439;p27"/>
            <p:cNvSpPr/>
            <p:nvPr/>
          </p:nvSpPr>
          <p:spPr>
            <a:xfrm>
              <a:off x="40930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1" y="0"/>
                  </a:moveTo>
                  <a:cubicBezTo>
                    <a:pt x="3912" y="59"/>
                    <a:pt x="5021" y="1168"/>
                    <a:pt x="4962" y="2569"/>
                  </a:cubicBezTo>
                  <a:cubicBezTo>
                    <a:pt x="4962" y="3911"/>
                    <a:pt x="3853" y="5020"/>
                    <a:pt x="2452" y="4962"/>
                  </a:cubicBezTo>
                  <a:cubicBezTo>
                    <a:pt x="1052" y="4962"/>
                    <a:pt x="1" y="3853"/>
                    <a:pt x="1" y="2510"/>
                  </a:cubicBezTo>
                  <a:cubicBezTo>
                    <a:pt x="1" y="1109"/>
                    <a:pt x="1110" y="0"/>
                    <a:pt x="25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0" name="Google Shape;12440;p27"/>
            <p:cNvSpPr/>
            <p:nvPr/>
          </p:nvSpPr>
          <p:spPr>
            <a:xfrm>
              <a:off x="1885225" y="3641100"/>
              <a:ext cx="124050" cy="124075"/>
            </a:xfrm>
            <a:custGeom>
              <a:avLst/>
              <a:gdLst/>
              <a:ahLst/>
              <a:cxnLst/>
              <a:rect l="l" t="t" r="r" b="b"/>
              <a:pathLst>
                <a:path w="4962" h="4963" extrusionOk="0">
                  <a:moveTo>
                    <a:pt x="2452" y="1"/>
                  </a:moveTo>
                  <a:cubicBezTo>
                    <a:pt x="3853" y="1"/>
                    <a:pt x="4962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ubicBezTo>
                    <a:pt x="1051" y="4962"/>
                    <a:pt x="0" y="3853"/>
                    <a:pt x="0" y="2453"/>
                  </a:cubicBezTo>
                  <a:cubicBezTo>
                    <a:pt x="0" y="1110"/>
                    <a:pt x="1109" y="1"/>
                    <a:pt x="24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1" name="Google Shape;12441;p27"/>
            <p:cNvSpPr/>
            <p:nvPr/>
          </p:nvSpPr>
          <p:spPr>
            <a:xfrm>
              <a:off x="5318875" y="4129975"/>
              <a:ext cx="124050" cy="125500"/>
            </a:xfrm>
            <a:custGeom>
              <a:avLst/>
              <a:gdLst/>
              <a:ahLst/>
              <a:cxnLst/>
              <a:rect l="l" t="t" r="r" b="b"/>
              <a:pathLst>
                <a:path w="4962" h="5020" extrusionOk="0">
                  <a:moveTo>
                    <a:pt x="58" y="2510"/>
                  </a:moveTo>
                  <a:cubicBezTo>
                    <a:pt x="58" y="1109"/>
                    <a:pt x="1167" y="0"/>
                    <a:pt x="2568" y="58"/>
                  </a:cubicBezTo>
                  <a:cubicBezTo>
                    <a:pt x="3911" y="117"/>
                    <a:pt x="4962" y="1226"/>
                    <a:pt x="4962" y="2568"/>
                  </a:cubicBezTo>
                  <a:cubicBezTo>
                    <a:pt x="4962" y="3911"/>
                    <a:pt x="3794" y="5020"/>
                    <a:pt x="2452" y="5020"/>
                  </a:cubicBezTo>
                  <a:cubicBezTo>
                    <a:pt x="1109" y="4962"/>
                    <a:pt x="0" y="3853"/>
                    <a:pt x="58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2" name="Google Shape;12442;p27"/>
            <p:cNvSpPr/>
            <p:nvPr/>
          </p:nvSpPr>
          <p:spPr>
            <a:xfrm>
              <a:off x="3357625" y="696325"/>
              <a:ext cx="124050" cy="124050"/>
            </a:xfrm>
            <a:custGeom>
              <a:avLst/>
              <a:gdLst/>
              <a:ahLst/>
              <a:cxnLst/>
              <a:rect l="l" t="t" r="r" b="b"/>
              <a:pathLst>
                <a:path w="4962" h="4962" extrusionOk="0">
                  <a:moveTo>
                    <a:pt x="2510" y="4962"/>
                  </a:moveTo>
                  <a:cubicBezTo>
                    <a:pt x="1168" y="4962"/>
                    <a:pt x="59" y="3853"/>
                    <a:pt x="0" y="2510"/>
                  </a:cubicBezTo>
                  <a:cubicBezTo>
                    <a:pt x="0" y="1168"/>
                    <a:pt x="1109" y="59"/>
                    <a:pt x="2452" y="59"/>
                  </a:cubicBezTo>
                  <a:cubicBezTo>
                    <a:pt x="3794" y="0"/>
                    <a:pt x="4903" y="1109"/>
                    <a:pt x="4903" y="2452"/>
                  </a:cubicBezTo>
                  <a:cubicBezTo>
                    <a:pt x="4962" y="3794"/>
                    <a:pt x="3853" y="4903"/>
                    <a:pt x="2510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3" name="Google Shape;12443;p27"/>
            <p:cNvSpPr/>
            <p:nvPr/>
          </p:nvSpPr>
          <p:spPr>
            <a:xfrm>
              <a:off x="5076625" y="43780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1" y="2393"/>
                  </a:moveTo>
                  <a:cubicBezTo>
                    <a:pt x="59" y="1051"/>
                    <a:pt x="1226" y="0"/>
                    <a:pt x="2511" y="0"/>
                  </a:cubicBezTo>
                  <a:cubicBezTo>
                    <a:pt x="3853" y="58"/>
                    <a:pt x="4962" y="1226"/>
                    <a:pt x="4904" y="2510"/>
                  </a:cubicBezTo>
                  <a:cubicBezTo>
                    <a:pt x="4904" y="3852"/>
                    <a:pt x="3736" y="4962"/>
                    <a:pt x="2394" y="4903"/>
                  </a:cubicBezTo>
                  <a:cubicBezTo>
                    <a:pt x="1051" y="4903"/>
                    <a:pt x="1" y="3736"/>
                    <a:pt x="1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4" name="Google Shape;12444;p27"/>
            <p:cNvSpPr/>
            <p:nvPr/>
          </p:nvSpPr>
          <p:spPr>
            <a:xfrm>
              <a:off x="4830000" y="944400"/>
              <a:ext cx="122625" cy="122600"/>
            </a:xfrm>
            <a:custGeom>
              <a:avLst/>
              <a:gdLst/>
              <a:ahLst/>
              <a:cxnLst/>
              <a:rect l="l" t="t" r="r" b="b"/>
              <a:pathLst>
                <a:path w="4905" h="4904" extrusionOk="0">
                  <a:moveTo>
                    <a:pt x="4904" y="2452"/>
                  </a:moveTo>
                  <a:cubicBezTo>
                    <a:pt x="4904" y="3794"/>
                    <a:pt x="3795" y="4903"/>
                    <a:pt x="2453" y="4903"/>
                  </a:cubicBezTo>
                  <a:cubicBezTo>
                    <a:pt x="1110" y="4903"/>
                    <a:pt x="1" y="3736"/>
                    <a:pt x="1" y="2452"/>
                  </a:cubicBezTo>
                  <a:cubicBezTo>
                    <a:pt x="1" y="1109"/>
                    <a:pt x="1168" y="0"/>
                    <a:pt x="2453" y="0"/>
                  </a:cubicBezTo>
                  <a:cubicBezTo>
                    <a:pt x="3795" y="0"/>
                    <a:pt x="4904" y="1109"/>
                    <a:pt x="4904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5" name="Google Shape;12445;p27"/>
            <p:cNvSpPr/>
            <p:nvPr/>
          </p:nvSpPr>
          <p:spPr>
            <a:xfrm>
              <a:off x="2131825" y="14332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3" y="4904"/>
                  </a:moveTo>
                  <a:cubicBezTo>
                    <a:pt x="1110" y="4904"/>
                    <a:pt x="1" y="3795"/>
                    <a:pt x="1" y="2452"/>
                  </a:cubicBezTo>
                  <a:cubicBezTo>
                    <a:pt x="59" y="1109"/>
                    <a:pt x="1168" y="0"/>
                    <a:pt x="2511" y="0"/>
                  </a:cubicBezTo>
                  <a:cubicBezTo>
                    <a:pt x="3853" y="59"/>
                    <a:pt x="4962" y="1168"/>
                    <a:pt x="4904" y="2510"/>
                  </a:cubicBezTo>
                  <a:cubicBezTo>
                    <a:pt x="4904" y="3853"/>
                    <a:pt x="3795" y="4962"/>
                    <a:pt x="2453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6" name="Google Shape;12446;p27"/>
            <p:cNvSpPr/>
            <p:nvPr/>
          </p:nvSpPr>
          <p:spPr>
            <a:xfrm>
              <a:off x="5565475" y="1679875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2" y="0"/>
                  </a:moveTo>
                  <a:cubicBezTo>
                    <a:pt x="3795" y="0"/>
                    <a:pt x="4962" y="1109"/>
                    <a:pt x="4962" y="2452"/>
                  </a:cubicBezTo>
                  <a:cubicBezTo>
                    <a:pt x="4962" y="3794"/>
                    <a:pt x="3853" y="4903"/>
                    <a:pt x="2511" y="4903"/>
                  </a:cubicBezTo>
                  <a:cubicBezTo>
                    <a:pt x="1168" y="4962"/>
                    <a:pt x="59" y="3852"/>
                    <a:pt x="59" y="2510"/>
                  </a:cubicBezTo>
                  <a:cubicBezTo>
                    <a:pt x="1" y="1167"/>
                    <a:pt x="1110" y="58"/>
                    <a:pt x="245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7" name="Google Shape;12447;p27"/>
            <p:cNvSpPr/>
            <p:nvPr/>
          </p:nvSpPr>
          <p:spPr>
            <a:xfrm>
              <a:off x="3847925" y="4868350"/>
              <a:ext cx="121150" cy="121150"/>
            </a:xfrm>
            <a:custGeom>
              <a:avLst/>
              <a:gdLst/>
              <a:ahLst/>
              <a:cxnLst/>
              <a:rect l="l" t="t" r="r" b="b"/>
              <a:pathLst>
                <a:path w="4846" h="4846" extrusionOk="0">
                  <a:moveTo>
                    <a:pt x="4845" y="2394"/>
                  </a:moveTo>
                  <a:cubicBezTo>
                    <a:pt x="4845" y="3736"/>
                    <a:pt x="3795" y="4845"/>
                    <a:pt x="2452" y="4845"/>
                  </a:cubicBezTo>
                  <a:cubicBezTo>
                    <a:pt x="1168" y="4845"/>
                    <a:pt x="59" y="3795"/>
                    <a:pt x="59" y="2452"/>
                  </a:cubicBezTo>
                  <a:cubicBezTo>
                    <a:pt x="1" y="1110"/>
                    <a:pt x="1110" y="59"/>
                    <a:pt x="2394" y="59"/>
                  </a:cubicBezTo>
                  <a:cubicBezTo>
                    <a:pt x="3736" y="1"/>
                    <a:pt x="4845" y="1110"/>
                    <a:pt x="4845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8" name="Google Shape;12448;p27"/>
            <p:cNvSpPr/>
            <p:nvPr/>
          </p:nvSpPr>
          <p:spPr>
            <a:xfrm>
              <a:off x="1644450" y="2660475"/>
              <a:ext cx="119675" cy="119700"/>
            </a:xfrm>
            <a:custGeom>
              <a:avLst/>
              <a:gdLst/>
              <a:ahLst/>
              <a:cxnLst/>
              <a:rect l="l" t="t" r="r" b="b"/>
              <a:pathLst>
                <a:path w="4787" h="4788" extrusionOk="0">
                  <a:moveTo>
                    <a:pt x="2393" y="1"/>
                  </a:moveTo>
                  <a:cubicBezTo>
                    <a:pt x="3678" y="1"/>
                    <a:pt x="4787" y="1052"/>
                    <a:pt x="4787" y="2394"/>
                  </a:cubicBezTo>
                  <a:cubicBezTo>
                    <a:pt x="4787" y="3678"/>
                    <a:pt x="3736" y="4787"/>
                    <a:pt x="2393" y="4787"/>
                  </a:cubicBezTo>
                  <a:cubicBezTo>
                    <a:pt x="1109" y="4787"/>
                    <a:pt x="0" y="3737"/>
                    <a:pt x="0" y="2394"/>
                  </a:cubicBezTo>
                  <a:cubicBezTo>
                    <a:pt x="0" y="1110"/>
                    <a:pt x="1051" y="1"/>
                    <a:pt x="23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9" name="Google Shape;12449;p27"/>
            <p:cNvSpPr/>
            <p:nvPr/>
          </p:nvSpPr>
          <p:spPr>
            <a:xfrm>
              <a:off x="3605700" y="4868350"/>
              <a:ext cx="121125" cy="121150"/>
            </a:xfrm>
            <a:custGeom>
              <a:avLst/>
              <a:gdLst/>
              <a:ahLst/>
              <a:cxnLst/>
              <a:rect l="l" t="t" r="r" b="b"/>
              <a:pathLst>
                <a:path w="4845" h="4846" extrusionOk="0">
                  <a:moveTo>
                    <a:pt x="4787" y="2394"/>
                  </a:moveTo>
                  <a:cubicBezTo>
                    <a:pt x="4845" y="3736"/>
                    <a:pt x="3736" y="4845"/>
                    <a:pt x="2452" y="4845"/>
                  </a:cubicBezTo>
                  <a:cubicBezTo>
                    <a:pt x="1109" y="4845"/>
                    <a:pt x="59" y="3795"/>
                    <a:pt x="0" y="2452"/>
                  </a:cubicBezTo>
                  <a:cubicBezTo>
                    <a:pt x="0" y="1110"/>
                    <a:pt x="1051" y="59"/>
                    <a:pt x="2393" y="59"/>
                  </a:cubicBezTo>
                  <a:cubicBezTo>
                    <a:pt x="3736" y="1"/>
                    <a:pt x="4787" y="1110"/>
                    <a:pt x="4787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0" name="Google Shape;12450;p27"/>
            <p:cNvSpPr/>
            <p:nvPr/>
          </p:nvSpPr>
          <p:spPr>
            <a:xfrm>
              <a:off x="4342625" y="699250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8"/>
                  </a:moveTo>
                  <a:cubicBezTo>
                    <a:pt x="1051" y="4728"/>
                    <a:pt x="59" y="3736"/>
                    <a:pt x="59" y="2393"/>
                  </a:cubicBezTo>
                  <a:cubicBezTo>
                    <a:pt x="0" y="1051"/>
                    <a:pt x="1051" y="0"/>
                    <a:pt x="2452" y="0"/>
                  </a:cubicBezTo>
                  <a:cubicBezTo>
                    <a:pt x="3736" y="58"/>
                    <a:pt x="4787" y="1051"/>
                    <a:pt x="4728" y="2393"/>
                  </a:cubicBezTo>
                  <a:cubicBezTo>
                    <a:pt x="4728" y="3736"/>
                    <a:pt x="3736" y="4728"/>
                    <a:pt x="2393" y="47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1" name="Google Shape;12451;p27"/>
            <p:cNvSpPr/>
            <p:nvPr/>
          </p:nvSpPr>
          <p:spPr>
            <a:xfrm>
              <a:off x="5568400" y="38906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8" y="2393"/>
                  </a:moveTo>
                  <a:cubicBezTo>
                    <a:pt x="4728" y="3736"/>
                    <a:pt x="3736" y="4728"/>
                    <a:pt x="2394" y="4728"/>
                  </a:cubicBezTo>
                  <a:cubicBezTo>
                    <a:pt x="1051" y="4728"/>
                    <a:pt x="0" y="3678"/>
                    <a:pt x="0" y="2335"/>
                  </a:cubicBezTo>
                  <a:cubicBezTo>
                    <a:pt x="59" y="1051"/>
                    <a:pt x="1109" y="0"/>
                    <a:pt x="2394" y="0"/>
                  </a:cubicBezTo>
                  <a:cubicBezTo>
                    <a:pt x="3736" y="59"/>
                    <a:pt x="4728" y="1051"/>
                    <a:pt x="4728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2" name="Google Shape;12452;p27"/>
            <p:cNvSpPr/>
            <p:nvPr/>
          </p:nvSpPr>
          <p:spPr>
            <a:xfrm>
              <a:off x="2134750" y="41343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9" y="2393"/>
                  </a:moveTo>
                  <a:cubicBezTo>
                    <a:pt x="4670" y="3678"/>
                    <a:pt x="3678" y="4728"/>
                    <a:pt x="2336" y="4670"/>
                  </a:cubicBezTo>
                  <a:cubicBezTo>
                    <a:pt x="993" y="4670"/>
                    <a:pt x="1" y="3619"/>
                    <a:pt x="1" y="2277"/>
                  </a:cubicBezTo>
                  <a:cubicBezTo>
                    <a:pt x="59" y="992"/>
                    <a:pt x="1051" y="0"/>
                    <a:pt x="2394" y="0"/>
                  </a:cubicBezTo>
                  <a:cubicBezTo>
                    <a:pt x="3736" y="0"/>
                    <a:pt x="4729" y="1051"/>
                    <a:pt x="4670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3" name="Google Shape;12453;p27"/>
            <p:cNvSpPr/>
            <p:nvPr/>
          </p:nvSpPr>
          <p:spPr>
            <a:xfrm>
              <a:off x="2381375" y="43809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5" y="4729"/>
                  </a:moveTo>
                  <a:cubicBezTo>
                    <a:pt x="993" y="4670"/>
                    <a:pt x="0" y="3678"/>
                    <a:pt x="0" y="2336"/>
                  </a:cubicBezTo>
                  <a:cubicBezTo>
                    <a:pt x="0" y="993"/>
                    <a:pt x="1109" y="1"/>
                    <a:pt x="2452" y="1"/>
                  </a:cubicBezTo>
                  <a:cubicBezTo>
                    <a:pt x="3736" y="59"/>
                    <a:pt x="4728" y="1110"/>
                    <a:pt x="4728" y="2394"/>
                  </a:cubicBezTo>
                  <a:cubicBezTo>
                    <a:pt x="4670" y="3736"/>
                    <a:pt x="3619" y="4729"/>
                    <a:pt x="2335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4" name="Google Shape;12454;p27"/>
            <p:cNvSpPr/>
            <p:nvPr/>
          </p:nvSpPr>
          <p:spPr>
            <a:xfrm>
              <a:off x="4097450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2336" y="0"/>
                  </a:moveTo>
                  <a:cubicBezTo>
                    <a:pt x="3620" y="0"/>
                    <a:pt x="4671" y="993"/>
                    <a:pt x="4671" y="2277"/>
                  </a:cubicBezTo>
                  <a:cubicBezTo>
                    <a:pt x="4671" y="3619"/>
                    <a:pt x="3678" y="4612"/>
                    <a:pt x="2336" y="4670"/>
                  </a:cubicBezTo>
                  <a:cubicBezTo>
                    <a:pt x="1052" y="4670"/>
                    <a:pt x="1" y="3619"/>
                    <a:pt x="1" y="2335"/>
                  </a:cubicBezTo>
                  <a:cubicBezTo>
                    <a:pt x="1" y="993"/>
                    <a:pt x="993" y="0"/>
                    <a:pt x="233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5" name="Google Shape;12455;p27"/>
            <p:cNvSpPr/>
            <p:nvPr/>
          </p:nvSpPr>
          <p:spPr>
            <a:xfrm>
              <a:off x="5815025" y="2171625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9"/>
                  </a:moveTo>
                  <a:cubicBezTo>
                    <a:pt x="1051" y="4729"/>
                    <a:pt x="0" y="3678"/>
                    <a:pt x="0" y="2336"/>
                  </a:cubicBezTo>
                  <a:cubicBezTo>
                    <a:pt x="58" y="1052"/>
                    <a:pt x="1051" y="1"/>
                    <a:pt x="2393" y="1"/>
                  </a:cubicBezTo>
                  <a:cubicBezTo>
                    <a:pt x="3736" y="1"/>
                    <a:pt x="4786" y="1052"/>
                    <a:pt x="4728" y="2394"/>
                  </a:cubicBezTo>
                  <a:cubicBezTo>
                    <a:pt x="4728" y="3737"/>
                    <a:pt x="3677" y="4729"/>
                    <a:pt x="239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6" name="Google Shape;12456;p27"/>
            <p:cNvSpPr/>
            <p:nvPr/>
          </p:nvSpPr>
          <p:spPr>
            <a:xfrm>
              <a:off x="5816475" y="33988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0"/>
                  </a:moveTo>
                  <a:cubicBezTo>
                    <a:pt x="3619" y="0"/>
                    <a:pt x="4670" y="993"/>
                    <a:pt x="4670" y="2335"/>
                  </a:cubicBezTo>
                  <a:cubicBezTo>
                    <a:pt x="4670" y="3619"/>
                    <a:pt x="3619" y="4670"/>
                    <a:pt x="2335" y="4670"/>
                  </a:cubicBezTo>
                  <a:cubicBezTo>
                    <a:pt x="993" y="4670"/>
                    <a:pt x="0" y="3619"/>
                    <a:pt x="0" y="2335"/>
                  </a:cubicBezTo>
                  <a:cubicBezTo>
                    <a:pt x="0" y="993"/>
                    <a:pt x="993" y="0"/>
                    <a:pt x="23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7" name="Google Shape;12457;p27"/>
            <p:cNvSpPr/>
            <p:nvPr/>
          </p:nvSpPr>
          <p:spPr>
            <a:xfrm>
              <a:off x="1644450" y="2907100"/>
              <a:ext cx="118225" cy="119675"/>
            </a:xfrm>
            <a:custGeom>
              <a:avLst/>
              <a:gdLst/>
              <a:ahLst/>
              <a:cxnLst/>
              <a:rect l="l" t="t" r="r" b="b"/>
              <a:pathLst>
                <a:path w="4729" h="4787" extrusionOk="0">
                  <a:moveTo>
                    <a:pt x="2335" y="59"/>
                  </a:moveTo>
                  <a:cubicBezTo>
                    <a:pt x="3678" y="1"/>
                    <a:pt x="4728" y="1051"/>
                    <a:pt x="4728" y="2394"/>
                  </a:cubicBezTo>
                  <a:cubicBezTo>
                    <a:pt x="4728" y="3736"/>
                    <a:pt x="3736" y="4729"/>
                    <a:pt x="2452" y="4787"/>
                  </a:cubicBezTo>
                  <a:cubicBezTo>
                    <a:pt x="1109" y="4787"/>
                    <a:pt x="0" y="3736"/>
                    <a:pt x="0" y="2394"/>
                  </a:cubicBezTo>
                  <a:cubicBezTo>
                    <a:pt x="0" y="1110"/>
                    <a:pt x="1051" y="59"/>
                    <a:pt x="233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8" name="Google Shape;12458;p27"/>
            <p:cNvSpPr/>
            <p:nvPr/>
          </p:nvSpPr>
          <p:spPr>
            <a:xfrm>
              <a:off x="2627975" y="9458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6" y="1"/>
                  </a:moveTo>
                  <a:cubicBezTo>
                    <a:pt x="3678" y="1"/>
                    <a:pt x="4729" y="1051"/>
                    <a:pt x="4729" y="2336"/>
                  </a:cubicBezTo>
                  <a:cubicBezTo>
                    <a:pt x="4729" y="3678"/>
                    <a:pt x="3678" y="4729"/>
                    <a:pt x="2336" y="4729"/>
                  </a:cubicBezTo>
                  <a:cubicBezTo>
                    <a:pt x="993" y="4729"/>
                    <a:pt x="1" y="3678"/>
                    <a:pt x="1" y="2394"/>
                  </a:cubicBezTo>
                  <a:cubicBezTo>
                    <a:pt x="1" y="1051"/>
                    <a:pt x="1052" y="59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9" name="Google Shape;12459;p27"/>
            <p:cNvSpPr/>
            <p:nvPr/>
          </p:nvSpPr>
          <p:spPr>
            <a:xfrm>
              <a:off x="1645900" y="2419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1"/>
                  </a:moveTo>
                  <a:cubicBezTo>
                    <a:pt x="3678" y="1"/>
                    <a:pt x="4670" y="993"/>
                    <a:pt x="4670" y="2336"/>
                  </a:cubicBezTo>
                  <a:cubicBezTo>
                    <a:pt x="4670" y="3620"/>
                    <a:pt x="3620" y="4670"/>
                    <a:pt x="2335" y="4670"/>
                  </a:cubicBezTo>
                  <a:cubicBezTo>
                    <a:pt x="993" y="4670"/>
                    <a:pt x="1" y="3620"/>
                    <a:pt x="1" y="2336"/>
                  </a:cubicBezTo>
                  <a:cubicBezTo>
                    <a:pt x="1" y="993"/>
                    <a:pt x="1051" y="1"/>
                    <a:pt x="23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0" name="Google Shape;12460;p27"/>
            <p:cNvSpPr/>
            <p:nvPr/>
          </p:nvSpPr>
          <p:spPr>
            <a:xfrm>
              <a:off x="3118300" y="700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277" y="4612"/>
                  </a:moveTo>
                  <a:cubicBezTo>
                    <a:pt x="993" y="4612"/>
                    <a:pt x="0" y="3561"/>
                    <a:pt x="0" y="2219"/>
                  </a:cubicBezTo>
                  <a:cubicBezTo>
                    <a:pt x="59" y="993"/>
                    <a:pt x="1109" y="0"/>
                    <a:pt x="2394" y="0"/>
                  </a:cubicBezTo>
                  <a:cubicBezTo>
                    <a:pt x="3678" y="0"/>
                    <a:pt x="4670" y="1109"/>
                    <a:pt x="4670" y="2394"/>
                  </a:cubicBezTo>
                  <a:cubicBezTo>
                    <a:pt x="4612" y="3678"/>
                    <a:pt x="3561" y="4670"/>
                    <a:pt x="2277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1" name="Google Shape;12461;p27"/>
            <p:cNvSpPr/>
            <p:nvPr/>
          </p:nvSpPr>
          <p:spPr>
            <a:xfrm>
              <a:off x="1645900" y="31551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4670" y="2335"/>
                  </a:moveTo>
                  <a:cubicBezTo>
                    <a:pt x="4670" y="3678"/>
                    <a:pt x="3620" y="4670"/>
                    <a:pt x="2277" y="4670"/>
                  </a:cubicBezTo>
                  <a:cubicBezTo>
                    <a:pt x="1051" y="4612"/>
                    <a:pt x="1" y="3620"/>
                    <a:pt x="1" y="2335"/>
                  </a:cubicBezTo>
                  <a:cubicBezTo>
                    <a:pt x="1" y="1051"/>
                    <a:pt x="1051" y="1"/>
                    <a:pt x="2394" y="59"/>
                  </a:cubicBezTo>
                  <a:cubicBezTo>
                    <a:pt x="3620" y="59"/>
                    <a:pt x="4670" y="1110"/>
                    <a:pt x="4670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2" name="Google Shape;12462;p27"/>
            <p:cNvSpPr/>
            <p:nvPr/>
          </p:nvSpPr>
          <p:spPr>
            <a:xfrm>
              <a:off x="1892525" y="1682775"/>
              <a:ext cx="116750" cy="116775"/>
            </a:xfrm>
            <a:custGeom>
              <a:avLst/>
              <a:gdLst/>
              <a:ahLst/>
              <a:cxnLst/>
              <a:rect l="l" t="t" r="r" b="b"/>
              <a:pathLst>
                <a:path w="4670" h="4671" extrusionOk="0">
                  <a:moveTo>
                    <a:pt x="4670" y="2336"/>
                  </a:moveTo>
                  <a:cubicBezTo>
                    <a:pt x="4670" y="3620"/>
                    <a:pt x="3619" y="4670"/>
                    <a:pt x="2277" y="4670"/>
                  </a:cubicBezTo>
                  <a:cubicBezTo>
                    <a:pt x="1051" y="4670"/>
                    <a:pt x="0" y="3620"/>
                    <a:pt x="0" y="2394"/>
                  </a:cubicBezTo>
                  <a:cubicBezTo>
                    <a:pt x="0" y="1051"/>
                    <a:pt x="1051" y="1"/>
                    <a:pt x="2335" y="59"/>
                  </a:cubicBezTo>
                  <a:cubicBezTo>
                    <a:pt x="3619" y="59"/>
                    <a:pt x="4611" y="1051"/>
                    <a:pt x="4670" y="23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3" name="Google Shape;12463;p27"/>
            <p:cNvSpPr/>
            <p:nvPr/>
          </p:nvSpPr>
          <p:spPr>
            <a:xfrm>
              <a:off x="4832925" y="4629025"/>
              <a:ext cx="116775" cy="115325"/>
            </a:xfrm>
            <a:custGeom>
              <a:avLst/>
              <a:gdLst/>
              <a:ahLst/>
              <a:cxnLst/>
              <a:rect l="l" t="t" r="r" b="b"/>
              <a:pathLst>
                <a:path w="4671" h="4613" extrusionOk="0">
                  <a:moveTo>
                    <a:pt x="2336" y="1"/>
                  </a:moveTo>
                  <a:cubicBezTo>
                    <a:pt x="3678" y="1"/>
                    <a:pt x="4670" y="1051"/>
                    <a:pt x="4670" y="2336"/>
                  </a:cubicBezTo>
                  <a:cubicBezTo>
                    <a:pt x="4670" y="3620"/>
                    <a:pt x="3620" y="4612"/>
                    <a:pt x="2336" y="4612"/>
                  </a:cubicBezTo>
                  <a:cubicBezTo>
                    <a:pt x="1051" y="4612"/>
                    <a:pt x="1" y="3561"/>
                    <a:pt x="59" y="2277"/>
                  </a:cubicBezTo>
                  <a:cubicBezTo>
                    <a:pt x="59" y="993"/>
                    <a:pt x="1110" y="1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4" name="Google Shape;12464;p27"/>
            <p:cNvSpPr/>
            <p:nvPr/>
          </p:nvSpPr>
          <p:spPr>
            <a:xfrm>
              <a:off x="3360525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4671" y="2335"/>
                  </a:moveTo>
                  <a:cubicBezTo>
                    <a:pt x="4671" y="3619"/>
                    <a:pt x="3620" y="4670"/>
                    <a:pt x="2277" y="4612"/>
                  </a:cubicBezTo>
                  <a:cubicBezTo>
                    <a:pt x="1052" y="4612"/>
                    <a:pt x="1" y="3561"/>
                    <a:pt x="1" y="2335"/>
                  </a:cubicBezTo>
                  <a:cubicBezTo>
                    <a:pt x="1" y="993"/>
                    <a:pt x="1052" y="0"/>
                    <a:pt x="2394" y="0"/>
                  </a:cubicBezTo>
                  <a:cubicBezTo>
                    <a:pt x="3678" y="0"/>
                    <a:pt x="4671" y="1051"/>
                    <a:pt x="4671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5" name="Google Shape;12465;p27"/>
            <p:cNvSpPr/>
            <p:nvPr/>
          </p:nvSpPr>
          <p:spPr>
            <a:xfrm>
              <a:off x="1889600" y="3890650"/>
              <a:ext cx="113850" cy="112375"/>
            </a:xfrm>
            <a:custGeom>
              <a:avLst/>
              <a:gdLst/>
              <a:ahLst/>
              <a:cxnLst/>
              <a:rect l="l" t="t" r="r" b="b"/>
              <a:pathLst>
                <a:path w="4554" h="4495" extrusionOk="0">
                  <a:moveTo>
                    <a:pt x="4553" y="2277"/>
                  </a:moveTo>
                  <a:cubicBezTo>
                    <a:pt x="4495" y="3503"/>
                    <a:pt x="3503" y="4495"/>
                    <a:pt x="2277" y="4495"/>
                  </a:cubicBezTo>
                  <a:cubicBezTo>
                    <a:pt x="993" y="4436"/>
                    <a:pt x="0" y="3386"/>
                    <a:pt x="59" y="2160"/>
                  </a:cubicBezTo>
                  <a:cubicBezTo>
                    <a:pt x="117" y="934"/>
                    <a:pt x="1109" y="0"/>
                    <a:pt x="2277" y="0"/>
                  </a:cubicBezTo>
                  <a:cubicBezTo>
                    <a:pt x="3561" y="0"/>
                    <a:pt x="4553" y="993"/>
                    <a:pt x="4553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6" name="Google Shape;12466;p27"/>
            <p:cNvSpPr/>
            <p:nvPr/>
          </p:nvSpPr>
          <p:spPr>
            <a:xfrm>
              <a:off x="4345525" y="4872725"/>
              <a:ext cx="112400" cy="112400"/>
            </a:xfrm>
            <a:custGeom>
              <a:avLst/>
              <a:gdLst/>
              <a:ahLst/>
              <a:cxnLst/>
              <a:rect l="l" t="t" r="r" b="b"/>
              <a:pathLst>
                <a:path w="4496" h="4496" extrusionOk="0">
                  <a:moveTo>
                    <a:pt x="2277" y="4495"/>
                  </a:moveTo>
                  <a:cubicBezTo>
                    <a:pt x="993" y="4495"/>
                    <a:pt x="1" y="3444"/>
                    <a:pt x="1" y="2219"/>
                  </a:cubicBezTo>
                  <a:cubicBezTo>
                    <a:pt x="59" y="993"/>
                    <a:pt x="1052" y="1"/>
                    <a:pt x="2336" y="1"/>
                  </a:cubicBezTo>
                  <a:cubicBezTo>
                    <a:pt x="3503" y="59"/>
                    <a:pt x="4495" y="1051"/>
                    <a:pt x="4495" y="2219"/>
                  </a:cubicBezTo>
                  <a:cubicBezTo>
                    <a:pt x="4495" y="3503"/>
                    <a:pt x="3503" y="4495"/>
                    <a:pt x="2277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7" name="Google Shape;12467;p27"/>
            <p:cNvSpPr/>
            <p:nvPr/>
          </p:nvSpPr>
          <p:spPr>
            <a:xfrm>
              <a:off x="2626525" y="4626125"/>
              <a:ext cx="112400" cy="112375"/>
            </a:xfrm>
            <a:custGeom>
              <a:avLst/>
              <a:gdLst/>
              <a:ahLst/>
              <a:cxnLst/>
              <a:rect l="l" t="t" r="r" b="b"/>
              <a:pathLst>
                <a:path w="4496" h="4495" extrusionOk="0">
                  <a:moveTo>
                    <a:pt x="2277" y="0"/>
                  </a:moveTo>
                  <a:cubicBezTo>
                    <a:pt x="3503" y="0"/>
                    <a:pt x="4495" y="1051"/>
                    <a:pt x="4495" y="2276"/>
                  </a:cubicBezTo>
                  <a:cubicBezTo>
                    <a:pt x="4495" y="3502"/>
                    <a:pt x="3444" y="4495"/>
                    <a:pt x="2219" y="4495"/>
                  </a:cubicBezTo>
                  <a:cubicBezTo>
                    <a:pt x="993" y="4495"/>
                    <a:pt x="59" y="3502"/>
                    <a:pt x="1" y="2276"/>
                  </a:cubicBezTo>
                  <a:cubicBezTo>
                    <a:pt x="1" y="1051"/>
                    <a:pt x="1051" y="0"/>
                    <a:pt x="227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8" name="Google Shape;12468;p27"/>
            <p:cNvSpPr/>
            <p:nvPr/>
          </p:nvSpPr>
          <p:spPr>
            <a:xfrm>
              <a:off x="5819400" y="1933775"/>
              <a:ext cx="110925" cy="109475"/>
            </a:xfrm>
            <a:custGeom>
              <a:avLst/>
              <a:gdLst/>
              <a:ahLst/>
              <a:cxnLst/>
              <a:rect l="l" t="t" r="r" b="b"/>
              <a:pathLst>
                <a:path w="4437" h="4379" extrusionOk="0">
                  <a:moveTo>
                    <a:pt x="4436" y="2160"/>
                  </a:moveTo>
                  <a:cubicBezTo>
                    <a:pt x="4436" y="3386"/>
                    <a:pt x="3502" y="4378"/>
                    <a:pt x="2277" y="4378"/>
                  </a:cubicBezTo>
                  <a:cubicBezTo>
                    <a:pt x="992" y="4378"/>
                    <a:pt x="0" y="3444"/>
                    <a:pt x="0" y="2160"/>
                  </a:cubicBezTo>
                  <a:cubicBezTo>
                    <a:pt x="0" y="934"/>
                    <a:pt x="992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9" name="Google Shape;12469;p27"/>
            <p:cNvSpPr/>
            <p:nvPr/>
          </p:nvSpPr>
          <p:spPr>
            <a:xfrm>
              <a:off x="5329075" y="1196850"/>
              <a:ext cx="110925" cy="110925"/>
            </a:xfrm>
            <a:custGeom>
              <a:avLst/>
              <a:gdLst/>
              <a:ahLst/>
              <a:cxnLst/>
              <a:rect l="l" t="t" r="r" b="b"/>
              <a:pathLst>
                <a:path w="4437" h="4437" extrusionOk="0">
                  <a:moveTo>
                    <a:pt x="4437" y="2218"/>
                  </a:moveTo>
                  <a:cubicBezTo>
                    <a:pt x="4437" y="3444"/>
                    <a:pt x="3503" y="4378"/>
                    <a:pt x="2277" y="4437"/>
                  </a:cubicBezTo>
                  <a:cubicBezTo>
                    <a:pt x="993" y="4437"/>
                    <a:pt x="1" y="3444"/>
                    <a:pt x="59" y="2160"/>
                  </a:cubicBezTo>
                  <a:cubicBezTo>
                    <a:pt x="59" y="934"/>
                    <a:pt x="1051" y="0"/>
                    <a:pt x="2277" y="0"/>
                  </a:cubicBezTo>
                  <a:cubicBezTo>
                    <a:pt x="3503" y="0"/>
                    <a:pt x="4437" y="993"/>
                    <a:pt x="4437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0" name="Google Shape;12470;p27"/>
            <p:cNvSpPr/>
            <p:nvPr/>
          </p:nvSpPr>
          <p:spPr>
            <a:xfrm>
              <a:off x="4593600" y="703625"/>
              <a:ext cx="110950" cy="109450"/>
            </a:xfrm>
            <a:custGeom>
              <a:avLst/>
              <a:gdLst/>
              <a:ahLst/>
              <a:cxnLst/>
              <a:rect l="l" t="t" r="r" b="b"/>
              <a:pathLst>
                <a:path w="4438" h="4378" extrusionOk="0">
                  <a:moveTo>
                    <a:pt x="4379" y="2218"/>
                  </a:moveTo>
                  <a:cubicBezTo>
                    <a:pt x="4379" y="3444"/>
                    <a:pt x="3445" y="4378"/>
                    <a:pt x="2219" y="4378"/>
                  </a:cubicBezTo>
                  <a:cubicBezTo>
                    <a:pt x="935" y="4378"/>
                    <a:pt x="1" y="3444"/>
                    <a:pt x="1" y="2160"/>
                  </a:cubicBezTo>
                  <a:cubicBezTo>
                    <a:pt x="59" y="934"/>
                    <a:pt x="993" y="0"/>
                    <a:pt x="2219" y="0"/>
                  </a:cubicBezTo>
                  <a:cubicBezTo>
                    <a:pt x="3445" y="0"/>
                    <a:pt x="4437" y="992"/>
                    <a:pt x="4379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1" name="Google Shape;12471;p27"/>
            <p:cNvSpPr/>
            <p:nvPr/>
          </p:nvSpPr>
          <p:spPr>
            <a:xfrm>
              <a:off x="1648825" y="2174550"/>
              <a:ext cx="110925" cy="112400"/>
            </a:xfrm>
            <a:custGeom>
              <a:avLst/>
              <a:gdLst/>
              <a:ahLst/>
              <a:cxnLst/>
              <a:rect l="l" t="t" r="r" b="b"/>
              <a:pathLst>
                <a:path w="4437" h="4496" extrusionOk="0">
                  <a:moveTo>
                    <a:pt x="4436" y="2277"/>
                  </a:moveTo>
                  <a:cubicBezTo>
                    <a:pt x="4436" y="3503"/>
                    <a:pt x="3503" y="4437"/>
                    <a:pt x="2277" y="4495"/>
                  </a:cubicBezTo>
                  <a:cubicBezTo>
                    <a:pt x="993" y="4495"/>
                    <a:pt x="0" y="3503"/>
                    <a:pt x="0" y="2277"/>
                  </a:cubicBezTo>
                  <a:cubicBezTo>
                    <a:pt x="0" y="993"/>
                    <a:pt x="993" y="1"/>
                    <a:pt x="2218" y="59"/>
                  </a:cubicBezTo>
                  <a:cubicBezTo>
                    <a:pt x="3444" y="59"/>
                    <a:pt x="4436" y="993"/>
                    <a:pt x="4436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2" name="Google Shape;12472;p27"/>
            <p:cNvSpPr/>
            <p:nvPr/>
          </p:nvSpPr>
          <p:spPr>
            <a:xfrm>
              <a:off x="3121225" y="4875650"/>
              <a:ext cx="109450" cy="108000"/>
            </a:xfrm>
            <a:custGeom>
              <a:avLst/>
              <a:gdLst/>
              <a:ahLst/>
              <a:cxnLst/>
              <a:rect l="l" t="t" r="r" b="b"/>
              <a:pathLst>
                <a:path w="4378" h="4320" extrusionOk="0">
                  <a:moveTo>
                    <a:pt x="4378" y="2160"/>
                  </a:moveTo>
                  <a:cubicBezTo>
                    <a:pt x="4378" y="3386"/>
                    <a:pt x="3386" y="4320"/>
                    <a:pt x="2160" y="4320"/>
                  </a:cubicBezTo>
                  <a:cubicBezTo>
                    <a:pt x="934" y="4320"/>
                    <a:pt x="0" y="3327"/>
                    <a:pt x="59" y="2102"/>
                  </a:cubicBezTo>
                  <a:cubicBezTo>
                    <a:pt x="59" y="876"/>
                    <a:pt x="1051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3" name="Google Shape;12473;p27"/>
            <p:cNvSpPr/>
            <p:nvPr/>
          </p:nvSpPr>
          <p:spPr>
            <a:xfrm>
              <a:off x="1648825" y="3401800"/>
              <a:ext cx="110925" cy="109450"/>
            </a:xfrm>
            <a:custGeom>
              <a:avLst/>
              <a:gdLst/>
              <a:ahLst/>
              <a:cxnLst/>
              <a:rect l="l" t="t" r="r" b="b"/>
              <a:pathLst>
                <a:path w="4437" h="4378" extrusionOk="0">
                  <a:moveTo>
                    <a:pt x="59" y="2160"/>
                  </a:moveTo>
                  <a:cubicBezTo>
                    <a:pt x="59" y="934"/>
                    <a:pt x="993" y="0"/>
                    <a:pt x="2277" y="59"/>
                  </a:cubicBezTo>
                  <a:cubicBezTo>
                    <a:pt x="3444" y="59"/>
                    <a:pt x="4436" y="1051"/>
                    <a:pt x="4378" y="2277"/>
                  </a:cubicBezTo>
                  <a:cubicBezTo>
                    <a:pt x="4378" y="3444"/>
                    <a:pt x="3386" y="4378"/>
                    <a:pt x="2218" y="4378"/>
                  </a:cubicBezTo>
                  <a:cubicBezTo>
                    <a:pt x="993" y="4378"/>
                    <a:pt x="0" y="3444"/>
                    <a:pt x="59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4" name="Google Shape;12474;p27"/>
            <p:cNvSpPr/>
            <p:nvPr/>
          </p:nvSpPr>
          <p:spPr>
            <a:xfrm>
              <a:off x="5574225" y="1440550"/>
              <a:ext cx="108025" cy="108000"/>
            </a:xfrm>
            <a:custGeom>
              <a:avLst/>
              <a:gdLst/>
              <a:ahLst/>
              <a:cxnLst/>
              <a:rect l="l" t="t" r="r" b="b"/>
              <a:pathLst>
                <a:path w="4321" h="4320" extrusionOk="0">
                  <a:moveTo>
                    <a:pt x="2161" y="4320"/>
                  </a:moveTo>
                  <a:cubicBezTo>
                    <a:pt x="993" y="4320"/>
                    <a:pt x="1" y="3386"/>
                    <a:pt x="1" y="2218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328" y="0"/>
                    <a:pt x="4320" y="934"/>
                    <a:pt x="4320" y="2160"/>
                  </a:cubicBezTo>
                  <a:cubicBezTo>
                    <a:pt x="4320" y="3327"/>
                    <a:pt x="3386" y="4320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5" name="Google Shape;12475;p27"/>
            <p:cNvSpPr/>
            <p:nvPr/>
          </p:nvSpPr>
          <p:spPr>
            <a:xfrm>
              <a:off x="5820850" y="3649875"/>
              <a:ext cx="108000" cy="108000"/>
            </a:xfrm>
            <a:custGeom>
              <a:avLst/>
              <a:gdLst/>
              <a:ahLst/>
              <a:cxnLst/>
              <a:rect l="l" t="t" r="r" b="b"/>
              <a:pathLst>
                <a:path w="4320" h="4320" extrusionOk="0">
                  <a:moveTo>
                    <a:pt x="2160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1" y="992"/>
                    <a:pt x="993" y="0"/>
                    <a:pt x="2160" y="0"/>
                  </a:cubicBezTo>
                  <a:cubicBezTo>
                    <a:pt x="3328" y="0"/>
                    <a:pt x="4320" y="992"/>
                    <a:pt x="4320" y="2160"/>
                  </a:cubicBezTo>
                  <a:cubicBezTo>
                    <a:pt x="4320" y="3327"/>
                    <a:pt x="3328" y="4320"/>
                    <a:pt x="2160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6" name="Google Shape;12476;p27"/>
            <p:cNvSpPr/>
            <p:nvPr/>
          </p:nvSpPr>
          <p:spPr>
            <a:xfrm>
              <a:off x="5083925" y="950225"/>
              <a:ext cx="109475" cy="109475"/>
            </a:xfrm>
            <a:custGeom>
              <a:avLst/>
              <a:gdLst/>
              <a:ahLst/>
              <a:cxnLst/>
              <a:rect l="l" t="t" r="r" b="b"/>
              <a:pathLst>
                <a:path w="4379" h="4379" extrusionOk="0">
                  <a:moveTo>
                    <a:pt x="4320" y="2161"/>
                  </a:moveTo>
                  <a:cubicBezTo>
                    <a:pt x="4378" y="3328"/>
                    <a:pt x="3386" y="4320"/>
                    <a:pt x="2219" y="4379"/>
                  </a:cubicBezTo>
                  <a:cubicBezTo>
                    <a:pt x="1051" y="4379"/>
                    <a:pt x="59" y="3445"/>
                    <a:pt x="0" y="2219"/>
                  </a:cubicBezTo>
                  <a:cubicBezTo>
                    <a:pt x="0" y="1051"/>
                    <a:pt x="993" y="59"/>
                    <a:pt x="2160" y="59"/>
                  </a:cubicBezTo>
                  <a:cubicBezTo>
                    <a:pt x="3328" y="1"/>
                    <a:pt x="4320" y="993"/>
                    <a:pt x="4320" y="21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7" name="Google Shape;12477;p27"/>
            <p:cNvSpPr/>
            <p:nvPr/>
          </p:nvSpPr>
          <p:spPr>
            <a:xfrm>
              <a:off x="2876050" y="703625"/>
              <a:ext cx="108025" cy="109450"/>
            </a:xfrm>
            <a:custGeom>
              <a:avLst/>
              <a:gdLst/>
              <a:ahLst/>
              <a:cxnLst/>
              <a:rect l="l" t="t" r="r" b="b"/>
              <a:pathLst>
                <a:path w="4321" h="4378" extrusionOk="0">
                  <a:moveTo>
                    <a:pt x="2161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59" y="992"/>
                    <a:pt x="1052" y="0"/>
                    <a:pt x="2219" y="59"/>
                  </a:cubicBezTo>
                  <a:cubicBezTo>
                    <a:pt x="3328" y="59"/>
                    <a:pt x="4320" y="1051"/>
                    <a:pt x="4320" y="2218"/>
                  </a:cubicBezTo>
                  <a:cubicBezTo>
                    <a:pt x="4320" y="3386"/>
                    <a:pt x="3328" y="4378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8" name="Google Shape;12478;p27"/>
            <p:cNvSpPr/>
            <p:nvPr/>
          </p:nvSpPr>
          <p:spPr>
            <a:xfrm>
              <a:off x="5329075" y="4386800"/>
              <a:ext cx="105100" cy="106550"/>
            </a:xfrm>
            <a:custGeom>
              <a:avLst/>
              <a:gdLst/>
              <a:ahLst/>
              <a:cxnLst/>
              <a:rect l="l" t="t" r="r" b="b"/>
              <a:pathLst>
                <a:path w="4204" h="4262" extrusionOk="0">
                  <a:moveTo>
                    <a:pt x="4203" y="2102"/>
                  </a:moveTo>
                  <a:cubicBezTo>
                    <a:pt x="4203" y="3269"/>
                    <a:pt x="3211" y="4203"/>
                    <a:pt x="2102" y="4261"/>
                  </a:cubicBezTo>
                  <a:cubicBezTo>
                    <a:pt x="935" y="4261"/>
                    <a:pt x="1" y="3269"/>
                    <a:pt x="1" y="2102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211" y="0"/>
                    <a:pt x="4203" y="993"/>
                    <a:pt x="4203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9" name="Google Shape;12479;p27"/>
            <p:cNvSpPr/>
            <p:nvPr/>
          </p:nvSpPr>
          <p:spPr>
            <a:xfrm>
              <a:off x="2140600" y="1195400"/>
              <a:ext cx="105075" cy="105075"/>
            </a:xfrm>
            <a:custGeom>
              <a:avLst/>
              <a:gdLst/>
              <a:ahLst/>
              <a:cxnLst/>
              <a:rect l="l" t="t" r="r" b="b"/>
              <a:pathLst>
                <a:path w="4203" h="4203" extrusionOk="0">
                  <a:moveTo>
                    <a:pt x="2102" y="0"/>
                  </a:moveTo>
                  <a:cubicBezTo>
                    <a:pt x="3211" y="0"/>
                    <a:pt x="4203" y="934"/>
                    <a:pt x="4203" y="2101"/>
                  </a:cubicBezTo>
                  <a:cubicBezTo>
                    <a:pt x="4203" y="3269"/>
                    <a:pt x="3269" y="4203"/>
                    <a:pt x="2102" y="4203"/>
                  </a:cubicBezTo>
                  <a:cubicBezTo>
                    <a:pt x="992" y="4203"/>
                    <a:pt x="59" y="3269"/>
                    <a:pt x="0" y="2160"/>
                  </a:cubicBezTo>
                  <a:cubicBezTo>
                    <a:pt x="0" y="992"/>
                    <a:pt x="934" y="58"/>
                    <a:pt x="210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0" name="Google Shape;12480;p27"/>
            <p:cNvSpPr/>
            <p:nvPr/>
          </p:nvSpPr>
          <p:spPr>
            <a:xfrm>
              <a:off x="2388675" y="954600"/>
              <a:ext cx="102175" cy="102175"/>
            </a:xfrm>
            <a:custGeom>
              <a:avLst/>
              <a:gdLst/>
              <a:ahLst/>
              <a:cxnLst/>
              <a:rect l="l" t="t" r="r" b="b"/>
              <a:pathLst>
                <a:path w="4087" h="4087" extrusionOk="0">
                  <a:moveTo>
                    <a:pt x="4086" y="2044"/>
                  </a:moveTo>
                  <a:cubicBezTo>
                    <a:pt x="4086" y="3211"/>
                    <a:pt x="3211" y="4087"/>
                    <a:pt x="2043" y="4087"/>
                  </a:cubicBezTo>
                  <a:cubicBezTo>
                    <a:pt x="876" y="4028"/>
                    <a:pt x="0" y="3153"/>
                    <a:pt x="0" y="1986"/>
                  </a:cubicBezTo>
                  <a:cubicBezTo>
                    <a:pt x="59" y="876"/>
                    <a:pt x="934" y="1"/>
                    <a:pt x="2043" y="1"/>
                  </a:cubicBezTo>
                  <a:cubicBezTo>
                    <a:pt x="3211" y="1"/>
                    <a:pt x="4086" y="876"/>
                    <a:pt x="4086" y="20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1" name="Google Shape;12481;p27"/>
            <p:cNvSpPr/>
            <p:nvPr/>
          </p:nvSpPr>
          <p:spPr>
            <a:xfrm>
              <a:off x="5577150" y="4141650"/>
              <a:ext cx="102175" cy="102150"/>
            </a:xfrm>
            <a:custGeom>
              <a:avLst/>
              <a:gdLst/>
              <a:ahLst/>
              <a:cxnLst/>
              <a:rect l="l" t="t" r="r" b="b"/>
              <a:pathLst>
                <a:path w="4087" h="4086" extrusionOk="0">
                  <a:moveTo>
                    <a:pt x="4087" y="2043"/>
                  </a:moveTo>
                  <a:cubicBezTo>
                    <a:pt x="4087" y="3210"/>
                    <a:pt x="3153" y="4086"/>
                    <a:pt x="2044" y="4086"/>
                  </a:cubicBezTo>
                  <a:cubicBezTo>
                    <a:pt x="876" y="4086"/>
                    <a:pt x="1" y="3210"/>
                    <a:pt x="1" y="2043"/>
                  </a:cubicBezTo>
                  <a:cubicBezTo>
                    <a:pt x="1" y="876"/>
                    <a:pt x="876" y="0"/>
                    <a:pt x="2044" y="0"/>
                  </a:cubicBezTo>
                  <a:cubicBezTo>
                    <a:pt x="3211" y="0"/>
                    <a:pt x="4087" y="934"/>
                    <a:pt x="4087" y="204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2" name="Google Shape;12482;p27"/>
            <p:cNvSpPr/>
            <p:nvPr/>
          </p:nvSpPr>
          <p:spPr>
            <a:xfrm>
              <a:off x="4593600" y="4877100"/>
              <a:ext cx="103650" cy="103650"/>
            </a:xfrm>
            <a:custGeom>
              <a:avLst/>
              <a:gdLst/>
              <a:ahLst/>
              <a:cxnLst/>
              <a:rect l="l" t="t" r="r" b="b"/>
              <a:pathLst>
                <a:path w="4146" h="4146" extrusionOk="0">
                  <a:moveTo>
                    <a:pt x="4087" y="2102"/>
                  </a:moveTo>
                  <a:cubicBezTo>
                    <a:pt x="4087" y="3269"/>
                    <a:pt x="3211" y="4145"/>
                    <a:pt x="2044" y="4145"/>
                  </a:cubicBezTo>
                  <a:cubicBezTo>
                    <a:pt x="877" y="4145"/>
                    <a:pt x="1" y="3211"/>
                    <a:pt x="1" y="2044"/>
                  </a:cubicBezTo>
                  <a:cubicBezTo>
                    <a:pt x="1" y="935"/>
                    <a:pt x="935" y="1"/>
                    <a:pt x="2102" y="59"/>
                  </a:cubicBezTo>
                  <a:cubicBezTo>
                    <a:pt x="3211" y="59"/>
                    <a:pt x="4145" y="935"/>
                    <a:pt x="4087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3" name="Google Shape;12483;p27"/>
            <p:cNvSpPr/>
            <p:nvPr/>
          </p:nvSpPr>
          <p:spPr>
            <a:xfrm>
              <a:off x="1653200" y="1932325"/>
              <a:ext cx="102175" cy="103625"/>
            </a:xfrm>
            <a:custGeom>
              <a:avLst/>
              <a:gdLst/>
              <a:ahLst/>
              <a:cxnLst/>
              <a:rect l="l" t="t" r="r" b="b"/>
              <a:pathLst>
                <a:path w="4087" h="4145" extrusionOk="0">
                  <a:moveTo>
                    <a:pt x="1985" y="4086"/>
                  </a:moveTo>
                  <a:cubicBezTo>
                    <a:pt x="818" y="4086"/>
                    <a:pt x="0" y="3152"/>
                    <a:pt x="0" y="1985"/>
                  </a:cubicBezTo>
                  <a:cubicBezTo>
                    <a:pt x="59" y="876"/>
                    <a:pt x="993" y="0"/>
                    <a:pt x="2160" y="58"/>
                  </a:cubicBezTo>
                  <a:cubicBezTo>
                    <a:pt x="3269" y="117"/>
                    <a:pt x="4086" y="992"/>
                    <a:pt x="4086" y="2160"/>
                  </a:cubicBezTo>
                  <a:cubicBezTo>
                    <a:pt x="4028" y="3269"/>
                    <a:pt x="3152" y="4144"/>
                    <a:pt x="1985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4" name="Google Shape;12484;p27"/>
            <p:cNvSpPr/>
            <p:nvPr/>
          </p:nvSpPr>
          <p:spPr>
            <a:xfrm>
              <a:off x="6067475" y="2673625"/>
              <a:ext cx="100700" cy="100700"/>
            </a:xfrm>
            <a:custGeom>
              <a:avLst/>
              <a:gdLst/>
              <a:ahLst/>
              <a:cxnLst/>
              <a:rect l="l" t="t" r="r" b="b"/>
              <a:pathLst>
                <a:path w="4028" h="4028" extrusionOk="0">
                  <a:moveTo>
                    <a:pt x="2043" y="4028"/>
                  </a:moveTo>
                  <a:cubicBezTo>
                    <a:pt x="934" y="4028"/>
                    <a:pt x="0" y="3152"/>
                    <a:pt x="0" y="2043"/>
                  </a:cubicBezTo>
                  <a:cubicBezTo>
                    <a:pt x="0" y="934"/>
                    <a:pt x="876" y="0"/>
                    <a:pt x="2043" y="59"/>
                  </a:cubicBezTo>
                  <a:cubicBezTo>
                    <a:pt x="3152" y="59"/>
                    <a:pt x="4028" y="934"/>
                    <a:pt x="4028" y="2043"/>
                  </a:cubicBezTo>
                  <a:cubicBezTo>
                    <a:pt x="4028" y="3152"/>
                    <a:pt x="3152" y="4028"/>
                    <a:pt x="2043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5" name="Google Shape;12485;p27"/>
            <p:cNvSpPr/>
            <p:nvPr/>
          </p:nvSpPr>
          <p:spPr>
            <a:xfrm>
              <a:off x="5088300" y="4636325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876" y="4028"/>
                    <a:pt x="1" y="3153"/>
                    <a:pt x="1" y="1985"/>
                  </a:cubicBezTo>
                  <a:cubicBezTo>
                    <a:pt x="1" y="876"/>
                    <a:pt x="876" y="1"/>
                    <a:pt x="1985" y="1"/>
                  </a:cubicBezTo>
                  <a:cubicBezTo>
                    <a:pt x="3153" y="1"/>
                    <a:pt x="4028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6" name="Google Shape;12486;p27"/>
            <p:cNvSpPr/>
            <p:nvPr/>
          </p:nvSpPr>
          <p:spPr>
            <a:xfrm>
              <a:off x="1899825" y="1443475"/>
              <a:ext cx="102150" cy="102150"/>
            </a:xfrm>
            <a:custGeom>
              <a:avLst/>
              <a:gdLst/>
              <a:ahLst/>
              <a:cxnLst/>
              <a:rect l="l" t="t" r="r" b="b"/>
              <a:pathLst>
                <a:path w="4086" h="4086" extrusionOk="0">
                  <a:moveTo>
                    <a:pt x="2101" y="58"/>
                  </a:moveTo>
                  <a:cubicBezTo>
                    <a:pt x="3210" y="58"/>
                    <a:pt x="4086" y="992"/>
                    <a:pt x="4028" y="2101"/>
                  </a:cubicBezTo>
                  <a:cubicBezTo>
                    <a:pt x="4028" y="3210"/>
                    <a:pt x="3094" y="4086"/>
                    <a:pt x="1926" y="4086"/>
                  </a:cubicBezTo>
                  <a:cubicBezTo>
                    <a:pt x="817" y="4028"/>
                    <a:pt x="0" y="3094"/>
                    <a:pt x="58" y="1985"/>
                  </a:cubicBezTo>
                  <a:cubicBezTo>
                    <a:pt x="58" y="876"/>
                    <a:pt x="992" y="0"/>
                    <a:pt x="2101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7" name="Google Shape;12487;p27"/>
            <p:cNvSpPr/>
            <p:nvPr/>
          </p:nvSpPr>
          <p:spPr>
            <a:xfrm>
              <a:off x="6066000" y="2917325"/>
              <a:ext cx="102175" cy="100700"/>
            </a:xfrm>
            <a:custGeom>
              <a:avLst/>
              <a:gdLst/>
              <a:ahLst/>
              <a:cxnLst/>
              <a:rect l="l" t="t" r="r" b="b"/>
              <a:pathLst>
                <a:path w="4087" h="4028" extrusionOk="0">
                  <a:moveTo>
                    <a:pt x="4028" y="2043"/>
                  </a:moveTo>
                  <a:cubicBezTo>
                    <a:pt x="4028" y="3094"/>
                    <a:pt x="3094" y="4028"/>
                    <a:pt x="1985" y="3969"/>
                  </a:cubicBezTo>
                  <a:cubicBezTo>
                    <a:pt x="935" y="3969"/>
                    <a:pt x="1" y="3035"/>
                    <a:pt x="59" y="1926"/>
                  </a:cubicBezTo>
                  <a:cubicBezTo>
                    <a:pt x="118" y="876"/>
                    <a:pt x="993" y="0"/>
                    <a:pt x="2044" y="0"/>
                  </a:cubicBezTo>
                  <a:cubicBezTo>
                    <a:pt x="3153" y="0"/>
                    <a:pt x="4087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8" name="Google Shape;12488;p27"/>
            <p:cNvSpPr/>
            <p:nvPr/>
          </p:nvSpPr>
          <p:spPr>
            <a:xfrm>
              <a:off x="2878975" y="4878575"/>
              <a:ext cx="100725" cy="100700"/>
            </a:xfrm>
            <a:custGeom>
              <a:avLst/>
              <a:gdLst/>
              <a:ahLst/>
              <a:cxnLst/>
              <a:rect l="l" t="t" r="r" b="b"/>
              <a:pathLst>
                <a:path w="4029" h="4028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935" y="4028"/>
                    <a:pt x="1" y="3094"/>
                    <a:pt x="59" y="1985"/>
                  </a:cubicBezTo>
                  <a:cubicBezTo>
                    <a:pt x="59" y="934"/>
                    <a:pt x="935" y="58"/>
                    <a:pt x="1985" y="0"/>
                  </a:cubicBezTo>
                  <a:cubicBezTo>
                    <a:pt x="3094" y="0"/>
                    <a:pt x="4028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9" name="Google Shape;12489;p27"/>
            <p:cNvSpPr/>
            <p:nvPr/>
          </p:nvSpPr>
          <p:spPr>
            <a:xfrm>
              <a:off x="3862525" y="465750"/>
              <a:ext cx="100700" cy="100725"/>
            </a:xfrm>
            <a:custGeom>
              <a:avLst/>
              <a:gdLst/>
              <a:ahLst/>
              <a:cxnLst/>
              <a:rect l="l" t="t" r="r" b="b"/>
              <a:pathLst>
                <a:path w="4028" h="4029" extrusionOk="0">
                  <a:moveTo>
                    <a:pt x="4028" y="1985"/>
                  </a:moveTo>
                  <a:cubicBezTo>
                    <a:pt x="4028" y="3094"/>
                    <a:pt x="3094" y="4028"/>
                    <a:pt x="1985" y="3970"/>
                  </a:cubicBezTo>
                  <a:cubicBezTo>
                    <a:pt x="934" y="3970"/>
                    <a:pt x="0" y="3094"/>
                    <a:pt x="0" y="1985"/>
                  </a:cubicBezTo>
                  <a:cubicBezTo>
                    <a:pt x="0" y="935"/>
                    <a:pt x="934" y="1"/>
                    <a:pt x="1985" y="1"/>
                  </a:cubicBezTo>
                  <a:cubicBezTo>
                    <a:pt x="3036" y="1"/>
                    <a:pt x="3970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0" name="Google Shape;12490;p27"/>
            <p:cNvSpPr/>
            <p:nvPr/>
          </p:nvSpPr>
          <p:spPr>
            <a:xfrm>
              <a:off x="3615900" y="465750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2044" y="4028"/>
                  </a:moveTo>
                  <a:cubicBezTo>
                    <a:pt x="935" y="4028"/>
                    <a:pt x="1" y="3094"/>
                    <a:pt x="1" y="2044"/>
                  </a:cubicBezTo>
                  <a:cubicBezTo>
                    <a:pt x="1" y="935"/>
                    <a:pt x="935" y="1"/>
                    <a:pt x="2044" y="1"/>
                  </a:cubicBezTo>
                  <a:cubicBezTo>
                    <a:pt x="3094" y="1"/>
                    <a:pt x="3970" y="876"/>
                    <a:pt x="4028" y="1985"/>
                  </a:cubicBezTo>
                  <a:cubicBezTo>
                    <a:pt x="4028" y="3036"/>
                    <a:pt x="3153" y="3970"/>
                    <a:pt x="2044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1" name="Google Shape;12491;p27"/>
            <p:cNvSpPr/>
            <p:nvPr/>
          </p:nvSpPr>
          <p:spPr>
            <a:xfrm>
              <a:off x="2143500" y="4389725"/>
              <a:ext cx="100725" cy="99250"/>
            </a:xfrm>
            <a:custGeom>
              <a:avLst/>
              <a:gdLst/>
              <a:ahLst/>
              <a:cxnLst/>
              <a:rect l="l" t="t" r="r" b="b"/>
              <a:pathLst>
                <a:path w="4029" h="3970" extrusionOk="0">
                  <a:moveTo>
                    <a:pt x="3970" y="1985"/>
                  </a:moveTo>
                  <a:cubicBezTo>
                    <a:pt x="4028" y="3035"/>
                    <a:pt x="3095" y="3969"/>
                    <a:pt x="1986" y="3969"/>
                  </a:cubicBezTo>
                  <a:cubicBezTo>
                    <a:pt x="935" y="3969"/>
                    <a:pt x="59" y="3094"/>
                    <a:pt x="1" y="2043"/>
                  </a:cubicBezTo>
                  <a:cubicBezTo>
                    <a:pt x="1" y="934"/>
                    <a:pt x="935" y="0"/>
                    <a:pt x="1986" y="0"/>
                  </a:cubicBezTo>
                  <a:cubicBezTo>
                    <a:pt x="3036" y="0"/>
                    <a:pt x="3970" y="876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2" name="Google Shape;12492;p27"/>
            <p:cNvSpPr/>
            <p:nvPr/>
          </p:nvSpPr>
          <p:spPr>
            <a:xfrm>
              <a:off x="1654650" y="3652775"/>
              <a:ext cx="99250" cy="100725"/>
            </a:xfrm>
            <a:custGeom>
              <a:avLst/>
              <a:gdLst/>
              <a:ahLst/>
              <a:cxnLst/>
              <a:rect l="l" t="t" r="r" b="b"/>
              <a:pathLst>
                <a:path w="3970" h="4029" extrusionOk="0">
                  <a:moveTo>
                    <a:pt x="1985" y="59"/>
                  </a:moveTo>
                  <a:cubicBezTo>
                    <a:pt x="3036" y="1"/>
                    <a:pt x="3970" y="935"/>
                    <a:pt x="3970" y="2044"/>
                  </a:cubicBezTo>
                  <a:cubicBezTo>
                    <a:pt x="3970" y="3095"/>
                    <a:pt x="3094" y="4028"/>
                    <a:pt x="1985" y="4028"/>
                  </a:cubicBezTo>
                  <a:cubicBezTo>
                    <a:pt x="935" y="4028"/>
                    <a:pt x="1" y="3095"/>
                    <a:pt x="1" y="1986"/>
                  </a:cubicBezTo>
                  <a:cubicBezTo>
                    <a:pt x="1" y="935"/>
                    <a:pt x="876" y="59"/>
                    <a:pt x="198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3" name="Google Shape;12493;p27"/>
            <p:cNvSpPr/>
            <p:nvPr/>
          </p:nvSpPr>
          <p:spPr>
            <a:xfrm>
              <a:off x="6067475" y="2428475"/>
              <a:ext cx="99250" cy="99250"/>
            </a:xfrm>
            <a:custGeom>
              <a:avLst/>
              <a:gdLst/>
              <a:ahLst/>
              <a:cxnLst/>
              <a:rect l="l" t="t" r="r" b="b"/>
              <a:pathLst>
                <a:path w="3970" h="3970" extrusionOk="0">
                  <a:moveTo>
                    <a:pt x="1985" y="0"/>
                  </a:moveTo>
                  <a:cubicBezTo>
                    <a:pt x="3035" y="0"/>
                    <a:pt x="3911" y="876"/>
                    <a:pt x="3969" y="1926"/>
                  </a:cubicBezTo>
                  <a:cubicBezTo>
                    <a:pt x="3969" y="2977"/>
                    <a:pt x="3094" y="3911"/>
                    <a:pt x="2043" y="3911"/>
                  </a:cubicBezTo>
                  <a:cubicBezTo>
                    <a:pt x="992" y="3969"/>
                    <a:pt x="59" y="3035"/>
                    <a:pt x="59" y="1985"/>
                  </a:cubicBezTo>
                  <a:cubicBezTo>
                    <a:pt x="0" y="934"/>
                    <a:pt x="934" y="58"/>
                    <a:pt x="198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4" name="Google Shape;12494;p27"/>
            <p:cNvSpPr/>
            <p:nvPr/>
          </p:nvSpPr>
          <p:spPr>
            <a:xfrm>
              <a:off x="4841675" y="709450"/>
              <a:ext cx="99275" cy="99250"/>
            </a:xfrm>
            <a:custGeom>
              <a:avLst/>
              <a:gdLst/>
              <a:ahLst/>
              <a:cxnLst/>
              <a:rect l="l" t="t" r="r" b="b"/>
              <a:pathLst>
                <a:path w="3971" h="3970" extrusionOk="0">
                  <a:moveTo>
                    <a:pt x="3970" y="1985"/>
                  </a:moveTo>
                  <a:cubicBezTo>
                    <a:pt x="3970" y="3036"/>
                    <a:pt x="3036" y="3970"/>
                    <a:pt x="1986" y="3970"/>
                  </a:cubicBezTo>
                  <a:cubicBezTo>
                    <a:pt x="935" y="3911"/>
                    <a:pt x="1" y="2978"/>
                    <a:pt x="59" y="1927"/>
                  </a:cubicBezTo>
                  <a:cubicBezTo>
                    <a:pt x="59" y="876"/>
                    <a:pt x="993" y="1"/>
                    <a:pt x="2044" y="1"/>
                  </a:cubicBezTo>
                  <a:cubicBezTo>
                    <a:pt x="3095" y="1"/>
                    <a:pt x="3970" y="935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5" name="Google Shape;12495;p27"/>
            <p:cNvSpPr/>
            <p:nvPr/>
          </p:nvSpPr>
          <p:spPr>
            <a:xfrm>
              <a:off x="5825225" y="1691525"/>
              <a:ext cx="99250" cy="99275"/>
            </a:xfrm>
            <a:custGeom>
              <a:avLst/>
              <a:gdLst/>
              <a:ahLst/>
              <a:cxnLst/>
              <a:rect l="l" t="t" r="r" b="b"/>
              <a:pathLst>
                <a:path w="3970" h="3971" extrusionOk="0">
                  <a:moveTo>
                    <a:pt x="1985" y="3970"/>
                  </a:moveTo>
                  <a:cubicBezTo>
                    <a:pt x="876" y="3970"/>
                    <a:pt x="1" y="3036"/>
                    <a:pt x="1" y="1986"/>
                  </a:cubicBezTo>
                  <a:cubicBezTo>
                    <a:pt x="1" y="935"/>
                    <a:pt x="935" y="1"/>
                    <a:pt x="1985" y="59"/>
                  </a:cubicBezTo>
                  <a:cubicBezTo>
                    <a:pt x="3036" y="59"/>
                    <a:pt x="3970" y="993"/>
                    <a:pt x="3970" y="2044"/>
                  </a:cubicBezTo>
                  <a:cubicBezTo>
                    <a:pt x="3911" y="3095"/>
                    <a:pt x="3036" y="3970"/>
                    <a:pt x="198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6" name="Google Shape;12496;p27"/>
            <p:cNvSpPr/>
            <p:nvPr/>
          </p:nvSpPr>
          <p:spPr>
            <a:xfrm>
              <a:off x="4106225" y="465750"/>
              <a:ext cx="97800" cy="99250"/>
            </a:xfrm>
            <a:custGeom>
              <a:avLst/>
              <a:gdLst/>
              <a:ahLst/>
              <a:cxnLst/>
              <a:rect l="l" t="t" r="r" b="b"/>
              <a:pathLst>
                <a:path w="3912" h="3970" extrusionOk="0">
                  <a:moveTo>
                    <a:pt x="3911" y="1985"/>
                  </a:moveTo>
                  <a:cubicBezTo>
                    <a:pt x="3911" y="3036"/>
                    <a:pt x="3035" y="3970"/>
                    <a:pt x="1985" y="3970"/>
                  </a:cubicBezTo>
                  <a:cubicBezTo>
                    <a:pt x="934" y="3970"/>
                    <a:pt x="0" y="3036"/>
                    <a:pt x="0" y="1985"/>
                  </a:cubicBezTo>
                  <a:cubicBezTo>
                    <a:pt x="0" y="935"/>
                    <a:pt x="876" y="59"/>
                    <a:pt x="1926" y="59"/>
                  </a:cubicBezTo>
                  <a:cubicBezTo>
                    <a:pt x="2977" y="1"/>
                    <a:pt x="3911" y="935"/>
                    <a:pt x="3911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7" name="Google Shape;12497;p27"/>
            <p:cNvSpPr/>
            <p:nvPr/>
          </p:nvSpPr>
          <p:spPr>
            <a:xfrm>
              <a:off x="2393050" y="4634875"/>
              <a:ext cx="94875" cy="96325"/>
            </a:xfrm>
            <a:custGeom>
              <a:avLst/>
              <a:gdLst/>
              <a:ahLst/>
              <a:cxnLst/>
              <a:rect l="l" t="t" r="r" b="b"/>
              <a:pathLst>
                <a:path w="3795" h="3853" extrusionOk="0">
                  <a:moveTo>
                    <a:pt x="3794" y="1868"/>
                  </a:moveTo>
                  <a:cubicBezTo>
                    <a:pt x="3794" y="2977"/>
                    <a:pt x="2977" y="3794"/>
                    <a:pt x="1926" y="3794"/>
                  </a:cubicBezTo>
                  <a:cubicBezTo>
                    <a:pt x="817" y="3853"/>
                    <a:pt x="0" y="2977"/>
                    <a:pt x="0" y="1868"/>
                  </a:cubicBezTo>
                  <a:cubicBezTo>
                    <a:pt x="0" y="817"/>
                    <a:pt x="817" y="0"/>
                    <a:pt x="1926" y="0"/>
                  </a:cubicBezTo>
                  <a:cubicBezTo>
                    <a:pt x="2977" y="0"/>
                    <a:pt x="3794" y="817"/>
                    <a:pt x="3794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8" name="Google Shape;12498;p27"/>
            <p:cNvSpPr/>
            <p:nvPr/>
          </p:nvSpPr>
          <p:spPr>
            <a:xfrm>
              <a:off x="6068925" y="3165400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3853" y="1985"/>
                  </a:moveTo>
                  <a:cubicBezTo>
                    <a:pt x="3853" y="3035"/>
                    <a:pt x="2977" y="3853"/>
                    <a:pt x="1927" y="3853"/>
                  </a:cubicBezTo>
                  <a:cubicBezTo>
                    <a:pt x="818" y="3853"/>
                    <a:pt x="1" y="2977"/>
                    <a:pt x="59" y="1868"/>
                  </a:cubicBezTo>
                  <a:cubicBezTo>
                    <a:pt x="59" y="817"/>
                    <a:pt x="934" y="0"/>
                    <a:pt x="1985" y="0"/>
                  </a:cubicBezTo>
                  <a:cubicBezTo>
                    <a:pt x="3036" y="59"/>
                    <a:pt x="3853" y="934"/>
                    <a:pt x="3853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9" name="Google Shape;12499;p27"/>
            <p:cNvSpPr/>
            <p:nvPr/>
          </p:nvSpPr>
          <p:spPr>
            <a:xfrm>
              <a:off x="3370750" y="467225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1868" y="3853"/>
                  </a:moveTo>
                  <a:cubicBezTo>
                    <a:pt x="818" y="3794"/>
                    <a:pt x="0" y="2977"/>
                    <a:pt x="59" y="1868"/>
                  </a:cubicBezTo>
                  <a:cubicBezTo>
                    <a:pt x="59" y="817"/>
                    <a:pt x="934" y="0"/>
                    <a:pt x="1985" y="59"/>
                  </a:cubicBezTo>
                  <a:cubicBezTo>
                    <a:pt x="3094" y="59"/>
                    <a:pt x="3853" y="934"/>
                    <a:pt x="3853" y="1985"/>
                  </a:cubicBezTo>
                  <a:cubicBezTo>
                    <a:pt x="3795" y="3094"/>
                    <a:pt x="2977" y="3853"/>
                    <a:pt x="1868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0" name="Google Shape;12500;p27"/>
            <p:cNvSpPr/>
            <p:nvPr/>
          </p:nvSpPr>
          <p:spPr>
            <a:xfrm>
              <a:off x="5828150" y="3902325"/>
              <a:ext cx="93425" cy="94875"/>
            </a:xfrm>
            <a:custGeom>
              <a:avLst/>
              <a:gdLst/>
              <a:ahLst/>
              <a:cxnLst/>
              <a:rect l="l" t="t" r="r" b="b"/>
              <a:pathLst>
                <a:path w="3737" h="3795" extrusionOk="0">
                  <a:moveTo>
                    <a:pt x="3736" y="1926"/>
                  </a:moveTo>
                  <a:cubicBezTo>
                    <a:pt x="3736" y="3036"/>
                    <a:pt x="2861" y="3794"/>
                    <a:pt x="1810" y="3794"/>
                  </a:cubicBezTo>
                  <a:cubicBezTo>
                    <a:pt x="759" y="3736"/>
                    <a:pt x="0" y="2919"/>
                    <a:pt x="0" y="1926"/>
                  </a:cubicBezTo>
                  <a:cubicBezTo>
                    <a:pt x="0" y="817"/>
                    <a:pt x="876" y="0"/>
                    <a:pt x="1927" y="59"/>
                  </a:cubicBezTo>
                  <a:cubicBezTo>
                    <a:pt x="2977" y="59"/>
                    <a:pt x="3736" y="876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1" name="Google Shape;12501;p27"/>
            <p:cNvSpPr/>
            <p:nvPr/>
          </p:nvSpPr>
          <p:spPr>
            <a:xfrm>
              <a:off x="1899825" y="4146025"/>
              <a:ext cx="94875" cy="94875"/>
            </a:xfrm>
            <a:custGeom>
              <a:avLst/>
              <a:gdLst/>
              <a:ahLst/>
              <a:cxnLst/>
              <a:rect l="l" t="t" r="r" b="b"/>
              <a:pathLst>
                <a:path w="3795" h="3795" extrusionOk="0">
                  <a:moveTo>
                    <a:pt x="3794" y="1926"/>
                  </a:moveTo>
                  <a:cubicBezTo>
                    <a:pt x="3736" y="2977"/>
                    <a:pt x="2919" y="3794"/>
                    <a:pt x="1810" y="3794"/>
                  </a:cubicBezTo>
                  <a:cubicBezTo>
                    <a:pt x="759" y="3736"/>
                    <a:pt x="0" y="2919"/>
                    <a:pt x="0" y="1810"/>
                  </a:cubicBezTo>
                  <a:cubicBezTo>
                    <a:pt x="58" y="759"/>
                    <a:pt x="876" y="0"/>
                    <a:pt x="1868" y="0"/>
                  </a:cubicBezTo>
                  <a:cubicBezTo>
                    <a:pt x="2977" y="0"/>
                    <a:pt x="3794" y="817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2" name="Google Shape;12502;p27"/>
            <p:cNvSpPr/>
            <p:nvPr/>
          </p:nvSpPr>
          <p:spPr>
            <a:xfrm>
              <a:off x="2639650" y="712375"/>
              <a:ext cx="94875" cy="93425"/>
            </a:xfrm>
            <a:custGeom>
              <a:avLst/>
              <a:gdLst/>
              <a:ahLst/>
              <a:cxnLst/>
              <a:rect l="l" t="t" r="r" b="b"/>
              <a:pathLst>
                <a:path w="3795" h="3737" extrusionOk="0">
                  <a:moveTo>
                    <a:pt x="1927" y="3736"/>
                  </a:moveTo>
                  <a:cubicBezTo>
                    <a:pt x="876" y="3736"/>
                    <a:pt x="59" y="2919"/>
                    <a:pt x="59" y="1868"/>
                  </a:cubicBezTo>
                  <a:cubicBezTo>
                    <a:pt x="1" y="818"/>
                    <a:pt x="818" y="0"/>
                    <a:pt x="1869" y="0"/>
                  </a:cubicBezTo>
                  <a:cubicBezTo>
                    <a:pt x="2919" y="0"/>
                    <a:pt x="3737" y="818"/>
                    <a:pt x="3737" y="1810"/>
                  </a:cubicBezTo>
                  <a:cubicBezTo>
                    <a:pt x="3795" y="2861"/>
                    <a:pt x="2978" y="3678"/>
                    <a:pt x="1927" y="37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3" name="Google Shape;12503;p27"/>
            <p:cNvSpPr/>
            <p:nvPr/>
          </p:nvSpPr>
          <p:spPr>
            <a:xfrm>
              <a:off x="6070375" y="2184775"/>
              <a:ext cx="93425" cy="91950"/>
            </a:xfrm>
            <a:custGeom>
              <a:avLst/>
              <a:gdLst/>
              <a:ahLst/>
              <a:cxnLst/>
              <a:rect l="l" t="t" r="r" b="b"/>
              <a:pathLst>
                <a:path w="3737" h="3678" extrusionOk="0">
                  <a:moveTo>
                    <a:pt x="3737" y="1868"/>
                  </a:moveTo>
                  <a:cubicBezTo>
                    <a:pt x="3737" y="2860"/>
                    <a:pt x="2861" y="3678"/>
                    <a:pt x="1869" y="3678"/>
                  </a:cubicBezTo>
                  <a:cubicBezTo>
                    <a:pt x="876" y="3678"/>
                    <a:pt x="1" y="2802"/>
                    <a:pt x="59" y="1810"/>
                  </a:cubicBezTo>
                  <a:cubicBezTo>
                    <a:pt x="59" y="817"/>
                    <a:pt x="935" y="0"/>
                    <a:pt x="1927" y="0"/>
                  </a:cubicBezTo>
                  <a:cubicBezTo>
                    <a:pt x="2919" y="59"/>
                    <a:pt x="3737" y="876"/>
                    <a:pt x="3737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4" name="Google Shape;12504;p27"/>
            <p:cNvSpPr/>
            <p:nvPr/>
          </p:nvSpPr>
          <p:spPr>
            <a:xfrm>
              <a:off x="3862525" y="5129550"/>
              <a:ext cx="91950" cy="91975"/>
            </a:xfrm>
            <a:custGeom>
              <a:avLst/>
              <a:gdLst/>
              <a:ahLst/>
              <a:cxnLst/>
              <a:rect l="l" t="t" r="r" b="b"/>
              <a:pathLst>
                <a:path w="3678" h="3679" extrusionOk="0">
                  <a:moveTo>
                    <a:pt x="3678" y="1869"/>
                  </a:moveTo>
                  <a:cubicBezTo>
                    <a:pt x="3678" y="2861"/>
                    <a:pt x="2860" y="3678"/>
                    <a:pt x="1868" y="3678"/>
                  </a:cubicBezTo>
                  <a:cubicBezTo>
                    <a:pt x="876" y="3678"/>
                    <a:pt x="0" y="2803"/>
                    <a:pt x="0" y="1810"/>
                  </a:cubicBezTo>
                  <a:cubicBezTo>
                    <a:pt x="59" y="818"/>
                    <a:pt x="934" y="1"/>
                    <a:pt x="1868" y="59"/>
                  </a:cubicBezTo>
                  <a:cubicBezTo>
                    <a:pt x="2860" y="59"/>
                    <a:pt x="3678" y="876"/>
                    <a:pt x="3678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5" name="Google Shape;12505;p27"/>
            <p:cNvSpPr/>
            <p:nvPr/>
          </p:nvSpPr>
          <p:spPr>
            <a:xfrm>
              <a:off x="4357200" y="470125"/>
              <a:ext cx="91975" cy="91975"/>
            </a:xfrm>
            <a:custGeom>
              <a:avLst/>
              <a:gdLst/>
              <a:ahLst/>
              <a:cxnLst/>
              <a:rect l="l" t="t" r="r" b="b"/>
              <a:pathLst>
                <a:path w="3679" h="3679" extrusionOk="0">
                  <a:moveTo>
                    <a:pt x="3620" y="1810"/>
                  </a:moveTo>
                  <a:cubicBezTo>
                    <a:pt x="3678" y="2744"/>
                    <a:pt x="2861" y="3620"/>
                    <a:pt x="1869" y="3678"/>
                  </a:cubicBezTo>
                  <a:cubicBezTo>
                    <a:pt x="876" y="3678"/>
                    <a:pt x="1" y="2803"/>
                    <a:pt x="1" y="1810"/>
                  </a:cubicBezTo>
                  <a:cubicBezTo>
                    <a:pt x="1" y="876"/>
                    <a:pt x="818" y="1"/>
                    <a:pt x="1810" y="1"/>
                  </a:cubicBezTo>
                  <a:cubicBezTo>
                    <a:pt x="2744" y="1"/>
                    <a:pt x="3620" y="818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6" name="Google Shape;12506;p27"/>
            <p:cNvSpPr/>
            <p:nvPr/>
          </p:nvSpPr>
          <p:spPr>
            <a:xfrm>
              <a:off x="3620275" y="5131025"/>
              <a:ext cx="91975" cy="90500"/>
            </a:xfrm>
            <a:custGeom>
              <a:avLst/>
              <a:gdLst/>
              <a:ahLst/>
              <a:cxnLst/>
              <a:rect l="l" t="t" r="r" b="b"/>
              <a:pathLst>
                <a:path w="3679" h="3620" extrusionOk="0">
                  <a:moveTo>
                    <a:pt x="1869" y="3619"/>
                  </a:moveTo>
                  <a:cubicBezTo>
                    <a:pt x="876" y="3619"/>
                    <a:pt x="1" y="2744"/>
                    <a:pt x="1" y="1810"/>
                  </a:cubicBezTo>
                  <a:cubicBezTo>
                    <a:pt x="1" y="817"/>
                    <a:pt x="876" y="0"/>
                    <a:pt x="1869" y="0"/>
                  </a:cubicBezTo>
                  <a:cubicBezTo>
                    <a:pt x="2803" y="0"/>
                    <a:pt x="3620" y="817"/>
                    <a:pt x="3620" y="1751"/>
                  </a:cubicBezTo>
                  <a:cubicBezTo>
                    <a:pt x="3678" y="2744"/>
                    <a:pt x="2803" y="3619"/>
                    <a:pt x="186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7" name="Google Shape;12507;p27"/>
            <p:cNvSpPr/>
            <p:nvPr/>
          </p:nvSpPr>
          <p:spPr>
            <a:xfrm>
              <a:off x="1412425" y="2921700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19" y="1810"/>
                  </a:moveTo>
                  <a:cubicBezTo>
                    <a:pt x="3619" y="2802"/>
                    <a:pt x="2802" y="3619"/>
                    <a:pt x="1810" y="3619"/>
                  </a:cubicBezTo>
                  <a:cubicBezTo>
                    <a:pt x="818" y="3619"/>
                    <a:pt x="0" y="2802"/>
                    <a:pt x="0" y="1810"/>
                  </a:cubicBezTo>
                  <a:cubicBezTo>
                    <a:pt x="0" y="876"/>
                    <a:pt x="818" y="59"/>
                    <a:pt x="1751" y="0"/>
                  </a:cubicBezTo>
                  <a:cubicBezTo>
                    <a:pt x="2744" y="0"/>
                    <a:pt x="3561" y="817"/>
                    <a:pt x="3619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8" name="Google Shape;12508;p27"/>
            <p:cNvSpPr/>
            <p:nvPr/>
          </p:nvSpPr>
          <p:spPr>
            <a:xfrm>
              <a:off x="4846075" y="4884400"/>
              <a:ext cx="91950" cy="90500"/>
            </a:xfrm>
            <a:custGeom>
              <a:avLst/>
              <a:gdLst/>
              <a:ahLst/>
              <a:cxnLst/>
              <a:rect l="l" t="t" r="r" b="b"/>
              <a:pathLst>
                <a:path w="3678" h="3620" extrusionOk="0">
                  <a:moveTo>
                    <a:pt x="1868" y="1"/>
                  </a:moveTo>
                  <a:cubicBezTo>
                    <a:pt x="2802" y="1"/>
                    <a:pt x="3677" y="876"/>
                    <a:pt x="3619" y="1810"/>
                  </a:cubicBezTo>
                  <a:cubicBezTo>
                    <a:pt x="3619" y="2802"/>
                    <a:pt x="2743" y="3620"/>
                    <a:pt x="1751" y="3620"/>
                  </a:cubicBezTo>
                  <a:cubicBezTo>
                    <a:pt x="817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9" name="Google Shape;12509;p27"/>
            <p:cNvSpPr/>
            <p:nvPr/>
          </p:nvSpPr>
          <p:spPr>
            <a:xfrm>
              <a:off x="1659025" y="1695925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20" y="1810"/>
                  </a:moveTo>
                  <a:cubicBezTo>
                    <a:pt x="3620" y="2802"/>
                    <a:pt x="2803" y="3619"/>
                    <a:pt x="1810" y="3619"/>
                  </a:cubicBezTo>
                  <a:cubicBezTo>
                    <a:pt x="818" y="3619"/>
                    <a:pt x="1" y="2802"/>
                    <a:pt x="1" y="1810"/>
                  </a:cubicBezTo>
                  <a:cubicBezTo>
                    <a:pt x="1" y="876"/>
                    <a:pt x="818" y="58"/>
                    <a:pt x="1752" y="0"/>
                  </a:cubicBezTo>
                  <a:cubicBezTo>
                    <a:pt x="2744" y="0"/>
                    <a:pt x="3562" y="817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0" name="Google Shape;12510;p27"/>
            <p:cNvSpPr/>
            <p:nvPr/>
          </p:nvSpPr>
          <p:spPr>
            <a:xfrm>
              <a:off x="1412425" y="2675075"/>
              <a:ext cx="90500" cy="91975"/>
            </a:xfrm>
            <a:custGeom>
              <a:avLst/>
              <a:gdLst/>
              <a:ahLst/>
              <a:cxnLst/>
              <a:rect l="l" t="t" r="r" b="b"/>
              <a:pathLst>
                <a:path w="3620" h="3679" extrusionOk="0">
                  <a:moveTo>
                    <a:pt x="1810" y="1"/>
                  </a:moveTo>
                  <a:cubicBezTo>
                    <a:pt x="2802" y="59"/>
                    <a:pt x="3619" y="935"/>
                    <a:pt x="3619" y="1869"/>
                  </a:cubicBezTo>
                  <a:cubicBezTo>
                    <a:pt x="3561" y="2861"/>
                    <a:pt x="2685" y="3678"/>
                    <a:pt x="1751" y="3620"/>
                  </a:cubicBezTo>
                  <a:cubicBezTo>
                    <a:pt x="759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1" name="Google Shape;12511;p27"/>
            <p:cNvSpPr/>
            <p:nvPr/>
          </p:nvSpPr>
          <p:spPr>
            <a:xfrm>
              <a:off x="5340750" y="9619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2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744"/>
                    <a:pt x="1" y="1752"/>
                  </a:cubicBezTo>
                  <a:cubicBezTo>
                    <a:pt x="1" y="760"/>
                    <a:pt x="759" y="1"/>
                    <a:pt x="1752" y="1"/>
                  </a:cubicBezTo>
                  <a:cubicBezTo>
                    <a:pt x="2744" y="1"/>
                    <a:pt x="3503" y="760"/>
                    <a:pt x="3503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2" name="Google Shape;12512;p27"/>
            <p:cNvSpPr/>
            <p:nvPr/>
          </p:nvSpPr>
          <p:spPr>
            <a:xfrm>
              <a:off x="5584450" y="120852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1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685"/>
                    <a:pt x="1" y="1751"/>
                  </a:cubicBezTo>
                  <a:cubicBezTo>
                    <a:pt x="1" y="759"/>
                    <a:pt x="759" y="0"/>
                    <a:pt x="1752" y="0"/>
                  </a:cubicBezTo>
                  <a:cubicBezTo>
                    <a:pt x="2744" y="0"/>
                    <a:pt x="3503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3" name="Google Shape;12513;p27"/>
            <p:cNvSpPr/>
            <p:nvPr/>
          </p:nvSpPr>
          <p:spPr>
            <a:xfrm>
              <a:off x="3132900" y="4716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2" y="1751"/>
                  </a:moveTo>
                  <a:cubicBezTo>
                    <a:pt x="3502" y="2744"/>
                    <a:pt x="2744" y="3503"/>
                    <a:pt x="1751" y="3503"/>
                  </a:cubicBezTo>
                  <a:cubicBezTo>
                    <a:pt x="759" y="3503"/>
                    <a:pt x="0" y="2744"/>
                    <a:pt x="0" y="1751"/>
                  </a:cubicBezTo>
                  <a:cubicBezTo>
                    <a:pt x="0" y="817"/>
                    <a:pt x="759" y="0"/>
                    <a:pt x="1751" y="0"/>
                  </a:cubicBezTo>
                  <a:cubicBezTo>
                    <a:pt x="2685" y="0"/>
                    <a:pt x="3502" y="759"/>
                    <a:pt x="3502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4" name="Google Shape;12514;p27"/>
            <p:cNvSpPr/>
            <p:nvPr/>
          </p:nvSpPr>
          <p:spPr>
            <a:xfrm>
              <a:off x="6073300" y="341347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1752" y="3502"/>
                  </a:moveTo>
                  <a:cubicBezTo>
                    <a:pt x="759" y="3502"/>
                    <a:pt x="1" y="2685"/>
                    <a:pt x="1" y="1751"/>
                  </a:cubicBezTo>
                  <a:cubicBezTo>
                    <a:pt x="1" y="759"/>
                    <a:pt x="818" y="0"/>
                    <a:pt x="1810" y="0"/>
                  </a:cubicBezTo>
                  <a:cubicBezTo>
                    <a:pt x="2744" y="0"/>
                    <a:pt x="3503" y="759"/>
                    <a:pt x="3503" y="1751"/>
                  </a:cubicBezTo>
                  <a:cubicBezTo>
                    <a:pt x="3503" y="2744"/>
                    <a:pt x="2744" y="3502"/>
                    <a:pt x="1752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5" name="Google Shape;12515;p27"/>
            <p:cNvSpPr/>
            <p:nvPr/>
          </p:nvSpPr>
          <p:spPr>
            <a:xfrm>
              <a:off x="1413875" y="2434300"/>
              <a:ext cx="87575" cy="86125"/>
            </a:xfrm>
            <a:custGeom>
              <a:avLst/>
              <a:gdLst/>
              <a:ahLst/>
              <a:cxnLst/>
              <a:rect l="l" t="t" r="r" b="b"/>
              <a:pathLst>
                <a:path w="3503" h="3445" extrusionOk="0">
                  <a:moveTo>
                    <a:pt x="1752" y="3444"/>
                  </a:moveTo>
                  <a:cubicBezTo>
                    <a:pt x="760" y="3444"/>
                    <a:pt x="1" y="2744"/>
                    <a:pt x="1" y="1752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744" y="1"/>
                    <a:pt x="3445" y="759"/>
                    <a:pt x="3503" y="1693"/>
                  </a:cubicBezTo>
                  <a:cubicBezTo>
                    <a:pt x="3503" y="2686"/>
                    <a:pt x="2744" y="3444"/>
                    <a:pt x="1752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6" name="Google Shape;12516;p27"/>
            <p:cNvSpPr/>
            <p:nvPr/>
          </p:nvSpPr>
          <p:spPr>
            <a:xfrm>
              <a:off x="4112050" y="5131025"/>
              <a:ext cx="87575" cy="89025"/>
            </a:xfrm>
            <a:custGeom>
              <a:avLst/>
              <a:gdLst/>
              <a:ahLst/>
              <a:cxnLst/>
              <a:rect l="l" t="t" r="r" b="b"/>
              <a:pathLst>
                <a:path w="3503" h="3561" extrusionOk="0">
                  <a:moveTo>
                    <a:pt x="3503" y="1751"/>
                  </a:moveTo>
                  <a:cubicBezTo>
                    <a:pt x="3503" y="2744"/>
                    <a:pt x="2744" y="3561"/>
                    <a:pt x="1752" y="3561"/>
                  </a:cubicBezTo>
                  <a:cubicBezTo>
                    <a:pt x="760" y="3561"/>
                    <a:pt x="1" y="2802"/>
                    <a:pt x="1" y="1810"/>
                  </a:cubicBezTo>
                  <a:cubicBezTo>
                    <a:pt x="1" y="817"/>
                    <a:pt x="701" y="59"/>
                    <a:pt x="1693" y="59"/>
                  </a:cubicBezTo>
                  <a:cubicBezTo>
                    <a:pt x="2686" y="0"/>
                    <a:pt x="3445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7" name="Google Shape;12517;p27"/>
            <p:cNvSpPr/>
            <p:nvPr/>
          </p:nvSpPr>
          <p:spPr>
            <a:xfrm>
              <a:off x="1413875" y="317122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5"/>
                    <a:pt x="1693" y="3445"/>
                  </a:cubicBezTo>
                  <a:cubicBezTo>
                    <a:pt x="760" y="3386"/>
                    <a:pt x="1" y="2627"/>
                    <a:pt x="59" y="1693"/>
                  </a:cubicBezTo>
                  <a:cubicBezTo>
                    <a:pt x="59" y="759"/>
                    <a:pt x="818" y="1"/>
                    <a:pt x="1752" y="1"/>
                  </a:cubicBezTo>
                  <a:cubicBezTo>
                    <a:pt x="2744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8" name="Google Shape;12518;p27"/>
            <p:cNvSpPr/>
            <p:nvPr/>
          </p:nvSpPr>
          <p:spPr>
            <a:xfrm>
              <a:off x="3376575" y="513247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4"/>
                    <a:pt x="1752" y="3444"/>
                  </a:cubicBezTo>
                  <a:cubicBezTo>
                    <a:pt x="760" y="3444"/>
                    <a:pt x="1" y="2686"/>
                    <a:pt x="1" y="1693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686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9" name="Google Shape;12519;p27"/>
            <p:cNvSpPr/>
            <p:nvPr/>
          </p:nvSpPr>
          <p:spPr>
            <a:xfrm>
              <a:off x="2639650" y="4887325"/>
              <a:ext cx="86125" cy="84650"/>
            </a:xfrm>
            <a:custGeom>
              <a:avLst/>
              <a:gdLst/>
              <a:ahLst/>
              <a:cxnLst/>
              <a:rect l="l" t="t" r="r" b="b"/>
              <a:pathLst>
                <a:path w="3445" h="3386" extrusionOk="0">
                  <a:moveTo>
                    <a:pt x="3445" y="1693"/>
                  </a:moveTo>
                  <a:cubicBezTo>
                    <a:pt x="3445" y="2627"/>
                    <a:pt x="2628" y="3386"/>
                    <a:pt x="1694" y="3386"/>
                  </a:cubicBezTo>
                  <a:cubicBezTo>
                    <a:pt x="760" y="3327"/>
                    <a:pt x="1" y="2569"/>
                    <a:pt x="59" y="1635"/>
                  </a:cubicBezTo>
                  <a:cubicBezTo>
                    <a:pt x="59" y="701"/>
                    <a:pt x="818" y="0"/>
                    <a:pt x="1752" y="0"/>
                  </a:cubicBezTo>
                  <a:cubicBezTo>
                    <a:pt x="2686" y="0"/>
                    <a:pt x="3445" y="759"/>
                    <a:pt x="3445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0" name="Google Shape;12520;p27"/>
            <p:cNvSpPr/>
            <p:nvPr/>
          </p:nvSpPr>
          <p:spPr>
            <a:xfrm>
              <a:off x="1661950" y="3903775"/>
              <a:ext cx="84675" cy="86125"/>
            </a:xfrm>
            <a:custGeom>
              <a:avLst/>
              <a:gdLst/>
              <a:ahLst/>
              <a:cxnLst/>
              <a:rect l="l" t="t" r="r" b="b"/>
              <a:pathLst>
                <a:path w="3387" h="3445" extrusionOk="0">
                  <a:moveTo>
                    <a:pt x="1693" y="1"/>
                  </a:moveTo>
                  <a:cubicBezTo>
                    <a:pt x="2627" y="1"/>
                    <a:pt x="3386" y="818"/>
                    <a:pt x="3386" y="1752"/>
                  </a:cubicBezTo>
                  <a:cubicBezTo>
                    <a:pt x="3386" y="2686"/>
                    <a:pt x="2569" y="3444"/>
                    <a:pt x="1635" y="3386"/>
                  </a:cubicBezTo>
                  <a:cubicBezTo>
                    <a:pt x="701" y="3386"/>
                    <a:pt x="1" y="2627"/>
                    <a:pt x="1" y="1693"/>
                  </a:cubicBezTo>
                  <a:cubicBezTo>
                    <a:pt x="1" y="759"/>
                    <a:pt x="759" y="1"/>
                    <a:pt x="16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1" name="Google Shape;12521;p27"/>
            <p:cNvSpPr/>
            <p:nvPr/>
          </p:nvSpPr>
          <p:spPr>
            <a:xfrm>
              <a:off x="5587375" y="4398475"/>
              <a:ext cx="81725" cy="81725"/>
            </a:xfrm>
            <a:custGeom>
              <a:avLst/>
              <a:gdLst/>
              <a:ahLst/>
              <a:cxnLst/>
              <a:rect l="l" t="t" r="r" b="b"/>
              <a:pathLst>
                <a:path w="3269" h="3269" extrusionOk="0">
                  <a:moveTo>
                    <a:pt x="1635" y="3269"/>
                  </a:moveTo>
                  <a:cubicBezTo>
                    <a:pt x="701" y="3269"/>
                    <a:pt x="0" y="2510"/>
                    <a:pt x="0" y="1635"/>
                  </a:cubicBezTo>
                  <a:cubicBezTo>
                    <a:pt x="0" y="759"/>
                    <a:pt x="759" y="0"/>
                    <a:pt x="1693" y="0"/>
                  </a:cubicBezTo>
                  <a:cubicBezTo>
                    <a:pt x="2569" y="59"/>
                    <a:pt x="3269" y="817"/>
                    <a:pt x="3269" y="1693"/>
                  </a:cubicBezTo>
                  <a:cubicBezTo>
                    <a:pt x="3211" y="2569"/>
                    <a:pt x="2510" y="3269"/>
                    <a:pt x="1635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2" name="Google Shape;12522;p27"/>
            <p:cNvSpPr/>
            <p:nvPr/>
          </p:nvSpPr>
          <p:spPr>
            <a:xfrm>
              <a:off x="6076225" y="1948375"/>
              <a:ext cx="81750" cy="81725"/>
            </a:xfrm>
            <a:custGeom>
              <a:avLst/>
              <a:gdLst/>
              <a:ahLst/>
              <a:cxnLst/>
              <a:rect l="l" t="t" r="r" b="b"/>
              <a:pathLst>
                <a:path w="3270" h="3269" extrusionOk="0">
                  <a:moveTo>
                    <a:pt x="1693" y="3211"/>
                  </a:moveTo>
                  <a:cubicBezTo>
                    <a:pt x="818" y="3269"/>
                    <a:pt x="59" y="2510"/>
                    <a:pt x="0" y="1635"/>
                  </a:cubicBezTo>
                  <a:cubicBezTo>
                    <a:pt x="0" y="759"/>
                    <a:pt x="759" y="0"/>
                    <a:pt x="1635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452"/>
                    <a:pt x="2569" y="3211"/>
                    <a:pt x="169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3" name="Google Shape;12523;p27"/>
            <p:cNvSpPr/>
            <p:nvPr/>
          </p:nvSpPr>
          <p:spPr>
            <a:xfrm>
              <a:off x="2152275" y="964825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3269" y="1635"/>
                  </a:moveTo>
                  <a:cubicBezTo>
                    <a:pt x="3269" y="2510"/>
                    <a:pt x="2568" y="3211"/>
                    <a:pt x="1693" y="3269"/>
                  </a:cubicBezTo>
                  <a:cubicBezTo>
                    <a:pt x="759" y="3269"/>
                    <a:pt x="0" y="2510"/>
                    <a:pt x="59" y="1577"/>
                  </a:cubicBezTo>
                  <a:cubicBezTo>
                    <a:pt x="59" y="701"/>
                    <a:pt x="817" y="0"/>
                    <a:pt x="1693" y="0"/>
                  </a:cubicBezTo>
                  <a:cubicBezTo>
                    <a:pt x="2568" y="0"/>
                    <a:pt x="3269" y="759"/>
                    <a:pt x="3269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4" name="Google Shape;12524;p27"/>
            <p:cNvSpPr/>
            <p:nvPr/>
          </p:nvSpPr>
          <p:spPr>
            <a:xfrm>
              <a:off x="5833975" y="1453675"/>
              <a:ext cx="81750" cy="81750"/>
            </a:xfrm>
            <a:custGeom>
              <a:avLst/>
              <a:gdLst/>
              <a:ahLst/>
              <a:cxnLst/>
              <a:rect l="l" t="t" r="r" b="b"/>
              <a:pathLst>
                <a:path w="3270" h="3270" extrusionOk="0">
                  <a:moveTo>
                    <a:pt x="3270" y="1635"/>
                  </a:moveTo>
                  <a:cubicBezTo>
                    <a:pt x="3270" y="2511"/>
                    <a:pt x="2511" y="3269"/>
                    <a:pt x="1635" y="3269"/>
                  </a:cubicBezTo>
                  <a:cubicBezTo>
                    <a:pt x="760" y="3269"/>
                    <a:pt x="1" y="2511"/>
                    <a:pt x="1" y="1635"/>
                  </a:cubicBezTo>
                  <a:cubicBezTo>
                    <a:pt x="1" y="759"/>
                    <a:pt x="760" y="1"/>
                    <a:pt x="1635" y="1"/>
                  </a:cubicBezTo>
                  <a:cubicBezTo>
                    <a:pt x="2511" y="1"/>
                    <a:pt x="3211" y="759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5" name="Google Shape;12525;p27"/>
            <p:cNvSpPr/>
            <p:nvPr/>
          </p:nvSpPr>
          <p:spPr>
            <a:xfrm>
              <a:off x="4361600" y="5135400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1634" y="3269"/>
                  </a:moveTo>
                  <a:cubicBezTo>
                    <a:pt x="759" y="3269"/>
                    <a:pt x="58" y="2569"/>
                    <a:pt x="0" y="1693"/>
                  </a:cubicBezTo>
                  <a:cubicBezTo>
                    <a:pt x="0" y="759"/>
                    <a:pt x="700" y="0"/>
                    <a:pt x="1634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510"/>
                    <a:pt x="2510" y="3211"/>
                    <a:pt x="1634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6" name="Google Shape;12526;p27"/>
            <p:cNvSpPr/>
            <p:nvPr/>
          </p:nvSpPr>
          <p:spPr>
            <a:xfrm>
              <a:off x="3137275" y="5136850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3094"/>
                  </a:moveTo>
                  <a:cubicBezTo>
                    <a:pt x="701" y="3153"/>
                    <a:pt x="0" y="2452"/>
                    <a:pt x="0" y="1577"/>
                  </a:cubicBezTo>
                  <a:cubicBezTo>
                    <a:pt x="0" y="701"/>
                    <a:pt x="642" y="1"/>
                    <a:pt x="1518" y="1"/>
                  </a:cubicBezTo>
                  <a:cubicBezTo>
                    <a:pt x="2452" y="1"/>
                    <a:pt x="3094" y="643"/>
                    <a:pt x="3152" y="1518"/>
                  </a:cubicBezTo>
                  <a:cubicBezTo>
                    <a:pt x="3152" y="2394"/>
                    <a:pt x="2452" y="3094"/>
                    <a:pt x="1576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7" name="Google Shape;12527;p27"/>
            <p:cNvSpPr/>
            <p:nvPr/>
          </p:nvSpPr>
          <p:spPr>
            <a:xfrm>
              <a:off x="1416800" y="2190600"/>
              <a:ext cx="80275" cy="80300"/>
            </a:xfrm>
            <a:custGeom>
              <a:avLst/>
              <a:gdLst/>
              <a:ahLst/>
              <a:cxnLst/>
              <a:rect l="l" t="t" r="r" b="b"/>
              <a:pathLst>
                <a:path w="3211" h="3212" extrusionOk="0">
                  <a:moveTo>
                    <a:pt x="1635" y="1"/>
                  </a:moveTo>
                  <a:cubicBezTo>
                    <a:pt x="2510" y="1"/>
                    <a:pt x="3211" y="701"/>
                    <a:pt x="3211" y="1635"/>
                  </a:cubicBezTo>
                  <a:cubicBezTo>
                    <a:pt x="3211" y="2511"/>
                    <a:pt x="2510" y="3211"/>
                    <a:pt x="1635" y="3211"/>
                  </a:cubicBezTo>
                  <a:cubicBezTo>
                    <a:pt x="759" y="3211"/>
                    <a:pt x="0" y="2511"/>
                    <a:pt x="0" y="1635"/>
                  </a:cubicBezTo>
                  <a:cubicBezTo>
                    <a:pt x="0" y="701"/>
                    <a:pt x="701" y="1"/>
                    <a:pt x="16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8" name="Google Shape;12528;p27"/>
            <p:cNvSpPr/>
            <p:nvPr/>
          </p:nvSpPr>
          <p:spPr>
            <a:xfrm>
              <a:off x="5340750" y="4646550"/>
              <a:ext cx="80275" cy="80275"/>
            </a:xfrm>
            <a:custGeom>
              <a:avLst/>
              <a:gdLst/>
              <a:ahLst/>
              <a:cxnLst/>
              <a:rect l="l" t="t" r="r" b="b"/>
              <a:pathLst>
                <a:path w="3211" h="3211" extrusionOk="0">
                  <a:moveTo>
                    <a:pt x="3211" y="1635"/>
                  </a:moveTo>
                  <a:cubicBezTo>
                    <a:pt x="3211" y="2510"/>
                    <a:pt x="2511" y="3211"/>
                    <a:pt x="1635" y="3211"/>
                  </a:cubicBezTo>
                  <a:cubicBezTo>
                    <a:pt x="701" y="3211"/>
                    <a:pt x="1" y="2510"/>
                    <a:pt x="1" y="1576"/>
                  </a:cubicBezTo>
                  <a:cubicBezTo>
                    <a:pt x="1" y="701"/>
                    <a:pt x="759" y="0"/>
                    <a:pt x="1635" y="0"/>
                  </a:cubicBezTo>
                  <a:cubicBezTo>
                    <a:pt x="2511" y="0"/>
                    <a:pt x="3211" y="701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9" name="Google Shape;12529;p27"/>
            <p:cNvSpPr/>
            <p:nvPr/>
          </p:nvSpPr>
          <p:spPr>
            <a:xfrm>
              <a:off x="1911500" y="1208525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0"/>
                  </a:moveTo>
                  <a:cubicBezTo>
                    <a:pt x="2510" y="0"/>
                    <a:pt x="3152" y="701"/>
                    <a:pt x="3152" y="1635"/>
                  </a:cubicBezTo>
                  <a:cubicBezTo>
                    <a:pt x="3094" y="2510"/>
                    <a:pt x="2452" y="3152"/>
                    <a:pt x="1576" y="3152"/>
                  </a:cubicBezTo>
                  <a:cubicBezTo>
                    <a:pt x="642" y="3152"/>
                    <a:pt x="0" y="2452"/>
                    <a:pt x="0" y="1576"/>
                  </a:cubicBezTo>
                  <a:cubicBezTo>
                    <a:pt x="0" y="701"/>
                    <a:pt x="700" y="0"/>
                    <a:pt x="15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0" name="Google Shape;12530;p27"/>
            <p:cNvSpPr/>
            <p:nvPr/>
          </p:nvSpPr>
          <p:spPr>
            <a:xfrm>
              <a:off x="4608200" y="475975"/>
              <a:ext cx="81750" cy="80275"/>
            </a:xfrm>
            <a:custGeom>
              <a:avLst/>
              <a:gdLst/>
              <a:ahLst/>
              <a:cxnLst/>
              <a:rect l="l" t="t" r="r" b="b"/>
              <a:pathLst>
                <a:path w="3270" h="3211" extrusionOk="0">
                  <a:moveTo>
                    <a:pt x="1693" y="0"/>
                  </a:moveTo>
                  <a:cubicBezTo>
                    <a:pt x="2569" y="0"/>
                    <a:pt x="3269" y="759"/>
                    <a:pt x="3269" y="1635"/>
                  </a:cubicBezTo>
                  <a:cubicBezTo>
                    <a:pt x="3211" y="2510"/>
                    <a:pt x="2511" y="3211"/>
                    <a:pt x="1577" y="3211"/>
                  </a:cubicBezTo>
                  <a:cubicBezTo>
                    <a:pt x="701" y="3152"/>
                    <a:pt x="1" y="2452"/>
                    <a:pt x="1" y="1576"/>
                  </a:cubicBezTo>
                  <a:cubicBezTo>
                    <a:pt x="59" y="642"/>
                    <a:pt x="759" y="0"/>
                    <a:pt x="16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1" name="Google Shape;12531;p27"/>
            <p:cNvSpPr/>
            <p:nvPr/>
          </p:nvSpPr>
          <p:spPr>
            <a:xfrm>
              <a:off x="5098525" y="718200"/>
              <a:ext cx="80275" cy="81750"/>
            </a:xfrm>
            <a:custGeom>
              <a:avLst/>
              <a:gdLst/>
              <a:ahLst/>
              <a:cxnLst/>
              <a:rect l="l" t="t" r="r" b="b"/>
              <a:pathLst>
                <a:path w="3211" h="3270" extrusionOk="0">
                  <a:moveTo>
                    <a:pt x="1635" y="3211"/>
                  </a:moveTo>
                  <a:cubicBezTo>
                    <a:pt x="759" y="3270"/>
                    <a:pt x="0" y="2569"/>
                    <a:pt x="0" y="1635"/>
                  </a:cubicBezTo>
                  <a:cubicBezTo>
                    <a:pt x="0" y="760"/>
                    <a:pt x="701" y="59"/>
                    <a:pt x="1576" y="1"/>
                  </a:cubicBezTo>
                  <a:cubicBezTo>
                    <a:pt x="2452" y="1"/>
                    <a:pt x="3211" y="701"/>
                    <a:pt x="3211" y="1577"/>
                  </a:cubicBezTo>
                  <a:cubicBezTo>
                    <a:pt x="3211" y="2511"/>
                    <a:pt x="2510" y="3211"/>
                    <a:pt x="1635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2" name="Google Shape;12532;p27"/>
            <p:cNvSpPr/>
            <p:nvPr/>
          </p:nvSpPr>
          <p:spPr>
            <a:xfrm>
              <a:off x="6079150" y="3664450"/>
              <a:ext cx="77350" cy="77375"/>
            </a:xfrm>
            <a:custGeom>
              <a:avLst/>
              <a:gdLst/>
              <a:ahLst/>
              <a:cxnLst/>
              <a:rect l="l" t="t" r="r" b="b"/>
              <a:pathLst>
                <a:path w="3094" h="3095" extrusionOk="0">
                  <a:moveTo>
                    <a:pt x="3094" y="1519"/>
                  </a:moveTo>
                  <a:cubicBezTo>
                    <a:pt x="3094" y="2394"/>
                    <a:pt x="2393" y="3095"/>
                    <a:pt x="1576" y="3095"/>
                  </a:cubicBezTo>
                  <a:cubicBezTo>
                    <a:pt x="701" y="3095"/>
                    <a:pt x="0" y="2452"/>
                    <a:pt x="0" y="1577"/>
                  </a:cubicBezTo>
                  <a:cubicBezTo>
                    <a:pt x="0" y="701"/>
                    <a:pt x="642" y="59"/>
                    <a:pt x="1518" y="1"/>
                  </a:cubicBezTo>
                  <a:cubicBezTo>
                    <a:pt x="2335" y="1"/>
                    <a:pt x="3094" y="701"/>
                    <a:pt x="3094" y="15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3" name="Google Shape;12533;p27"/>
            <p:cNvSpPr/>
            <p:nvPr/>
          </p:nvSpPr>
          <p:spPr>
            <a:xfrm>
              <a:off x="1418250" y="3417850"/>
              <a:ext cx="78825" cy="77350"/>
            </a:xfrm>
            <a:custGeom>
              <a:avLst/>
              <a:gdLst/>
              <a:ahLst/>
              <a:cxnLst/>
              <a:rect l="l" t="t" r="r" b="b"/>
              <a:pathLst>
                <a:path w="3153" h="3094" extrusionOk="0">
                  <a:moveTo>
                    <a:pt x="1577" y="3094"/>
                  </a:moveTo>
                  <a:cubicBezTo>
                    <a:pt x="701" y="3094"/>
                    <a:pt x="1" y="2393"/>
                    <a:pt x="1" y="1576"/>
                  </a:cubicBezTo>
                  <a:cubicBezTo>
                    <a:pt x="1" y="701"/>
                    <a:pt x="760" y="0"/>
                    <a:pt x="1577" y="0"/>
                  </a:cubicBezTo>
                  <a:cubicBezTo>
                    <a:pt x="2452" y="59"/>
                    <a:pt x="3094" y="701"/>
                    <a:pt x="3094" y="1518"/>
                  </a:cubicBezTo>
                  <a:cubicBezTo>
                    <a:pt x="3153" y="2393"/>
                    <a:pt x="2452" y="3094"/>
                    <a:pt x="157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4" name="Google Shape;12534;p27"/>
            <p:cNvSpPr/>
            <p:nvPr/>
          </p:nvSpPr>
          <p:spPr>
            <a:xfrm>
              <a:off x="2890650" y="477425"/>
              <a:ext cx="77375" cy="77375"/>
            </a:xfrm>
            <a:custGeom>
              <a:avLst/>
              <a:gdLst/>
              <a:ahLst/>
              <a:cxnLst/>
              <a:rect l="l" t="t" r="r" b="b"/>
              <a:pathLst>
                <a:path w="3095" h="3095" extrusionOk="0">
                  <a:moveTo>
                    <a:pt x="3094" y="1518"/>
                  </a:moveTo>
                  <a:cubicBezTo>
                    <a:pt x="3094" y="2336"/>
                    <a:pt x="2452" y="3036"/>
                    <a:pt x="1577" y="3094"/>
                  </a:cubicBezTo>
                  <a:cubicBezTo>
                    <a:pt x="759" y="3094"/>
                    <a:pt x="1" y="2394"/>
                    <a:pt x="59" y="1518"/>
                  </a:cubicBezTo>
                  <a:cubicBezTo>
                    <a:pt x="59" y="701"/>
                    <a:pt x="759" y="1"/>
                    <a:pt x="1577" y="1"/>
                  </a:cubicBezTo>
                  <a:cubicBezTo>
                    <a:pt x="2394" y="1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5" name="Google Shape;12535;p27"/>
            <p:cNvSpPr/>
            <p:nvPr/>
          </p:nvSpPr>
          <p:spPr>
            <a:xfrm>
              <a:off x="5835450" y="4154775"/>
              <a:ext cx="77350" cy="77350"/>
            </a:xfrm>
            <a:custGeom>
              <a:avLst/>
              <a:gdLst/>
              <a:ahLst/>
              <a:cxnLst/>
              <a:rect l="l" t="t" r="r" b="b"/>
              <a:pathLst>
                <a:path w="3094" h="3094" extrusionOk="0">
                  <a:moveTo>
                    <a:pt x="3094" y="1518"/>
                  </a:moveTo>
                  <a:cubicBezTo>
                    <a:pt x="3094" y="2335"/>
                    <a:pt x="2335" y="3094"/>
                    <a:pt x="1518" y="3036"/>
                  </a:cubicBezTo>
                  <a:cubicBezTo>
                    <a:pt x="701" y="3036"/>
                    <a:pt x="0" y="2277"/>
                    <a:pt x="59" y="1460"/>
                  </a:cubicBezTo>
                  <a:cubicBezTo>
                    <a:pt x="59" y="701"/>
                    <a:pt x="759" y="0"/>
                    <a:pt x="1576" y="0"/>
                  </a:cubicBezTo>
                  <a:cubicBezTo>
                    <a:pt x="2393" y="0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6" name="Google Shape;12536;p27"/>
            <p:cNvSpPr/>
            <p:nvPr/>
          </p:nvSpPr>
          <p:spPr>
            <a:xfrm>
              <a:off x="2401800" y="719675"/>
              <a:ext cx="75900" cy="77350"/>
            </a:xfrm>
            <a:custGeom>
              <a:avLst/>
              <a:gdLst/>
              <a:ahLst/>
              <a:cxnLst/>
              <a:rect l="l" t="t" r="r" b="b"/>
              <a:pathLst>
                <a:path w="3036" h="3094" extrusionOk="0">
                  <a:moveTo>
                    <a:pt x="3036" y="1576"/>
                  </a:moveTo>
                  <a:cubicBezTo>
                    <a:pt x="3036" y="2393"/>
                    <a:pt x="2277" y="3094"/>
                    <a:pt x="1460" y="3036"/>
                  </a:cubicBezTo>
                  <a:cubicBezTo>
                    <a:pt x="643" y="3036"/>
                    <a:pt x="0" y="2277"/>
                    <a:pt x="59" y="1518"/>
                  </a:cubicBezTo>
                  <a:cubicBezTo>
                    <a:pt x="59" y="701"/>
                    <a:pt x="818" y="0"/>
                    <a:pt x="1635" y="59"/>
                  </a:cubicBezTo>
                  <a:cubicBezTo>
                    <a:pt x="2394" y="117"/>
                    <a:pt x="3036" y="817"/>
                    <a:pt x="3036" y="15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7" name="Google Shape;12537;p27"/>
            <p:cNvSpPr/>
            <p:nvPr/>
          </p:nvSpPr>
          <p:spPr>
            <a:xfrm>
              <a:off x="2156650" y="4645075"/>
              <a:ext cx="74450" cy="74450"/>
            </a:xfrm>
            <a:custGeom>
              <a:avLst/>
              <a:gdLst/>
              <a:ahLst/>
              <a:cxnLst/>
              <a:rect l="l" t="t" r="r" b="b"/>
              <a:pathLst>
                <a:path w="2978" h="2978" extrusionOk="0">
                  <a:moveTo>
                    <a:pt x="2919" y="1518"/>
                  </a:moveTo>
                  <a:cubicBezTo>
                    <a:pt x="2919" y="2336"/>
                    <a:pt x="2277" y="2978"/>
                    <a:pt x="1460" y="2978"/>
                  </a:cubicBezTo>
                  <a:cubicBezTo>
                    <a:pt x="642" y="2978"/>
                    <a:pt x="0" y="2277"/>
                    <a:pt x="0" y="1460"/>
                  </a:cubicBezTo>
                  <a:cubicBezTo>
                    <a:pt x="59" y="701"/>
                    <a:pt x="701" y="1"/>
                    <a:pt x="1518" y="59"/>
                  </a:cubicBezTo>
                  <a:cubicBezTo>
                    <a:pt x="2335" y="59"/>
                    <a:pt x="2977" y="701"/>
                    <a:pt x="2919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8" name="Google Shape;12538;p27"/>
            <p:cNvSpPr/>
            <p:nvPr/>
          </p:nvSpPr>
          <p:spPr>
            <a:xfrm>
              <a:off x="1910025" y="4402850"/>
              <a:ext cx="73000" cy="72975"/>
            </a:xfrm>
            <a:custGeom>
              <a:avLst/>
              <a:gdLst/>
              <a:ahLst/>
              <a:cxnLst/>
              <a:rect l="l" t="t" r="r" b="b"/>
              <a:pathLst>
                <a:path w="2920" h="2919" extrusionOk="0">
                  <a:moveTo>
                    <a:pt x="1460" y="0"/>
                  </a:moveTo>
                  <a:cubicBezTo>
                    <a:pt x="2277" y="0"/>
                    <a:pt x="2919" y="642"/>
                    <a:pt x="2919" y="1460"/>
                  </a:cubicBezTo>
                  <a:cubicBezTo>
                    <a:pt x="2919" y="2277"/>
                    <a:pt x="2277" y="2919"/>
                    <a:pt x="1460" y="2919"/>
                  </a:cubicBezTo>
                  <a:cubicBezTo>
                    <a:pt x="643" y="2919"/>
                    <a:pt x="59" y="2335"/>
                    <a:pt x="1" y="1518"/>
                  </a:cubicBezTo>
                  <a:cubicBezTo>
                    <a:pt x="1" y="701"/>
                    <a:pt x="643" y="59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9" name="Google Shape;12539;p27"/>
            <p:cNvSpPr/>
            <p:nvPr/>
          </p:nvSpPr>
          <p:spPr>
            <a:xfrm>
              <a:off x="1669250" y="1459525"/>
              <a:ext cx="70075" cy="71525"/>
            </a:xfrm>
            <a:custGeom>
              <a:avLst/>
              <a:gdLst/>
              <a:ahLst/>
              <a:cxnLst/>
              <a:rect l="l" t="t" r="r" b="b"/>
              <a:pathLst>
                <a:path w="2803" h="2861" extrusionOk="0">
                  <a:moveTo>
                    <a:pt x="1401" y="2802"/>
                  </a:moveTo>
                  <a:cubicBezTo>
                    <a:pt x="584" y="2802"/>
                    <a:pt x="1" y="2218"/>
                    <a:pt x="1" y="1401"/>
                  </a:cubicBezTo>
                  <a:cubicBezTo>
                    <a:pt x="1" y="584"/>
                    <a:pt x="584" y="0"/>
                    <a:pt x="1401" y="0"/>
                  </a:cubicBezTo>
                  <a:cubicBezTo>
                    <a:pt x="2219" y="0"/>
                    <a:pt x="2802" y="642"/>
                    <a:pt x="2802" y="1401"/>
                  </a:cubicBezTo>
                  <a:cubicBezTo>
                    <a:pt x="2802" y="2218"/>
                    <a:pt x="2219" y="2860"/>
                    <a:pt x="1401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0" name="Google Shape;12540;p27"/>
            <p:cNvSpPr/>
            <p:nvPr/>
          </p:nvSpPr>
          <p:spPr>
            <a:xfrm>
              <a:off x="5102900" y="4894625"/>
              <a:ext cx="71525" cy="70050"/>
            </a:xfrm>
            <a:custGeom>
              <a:avLst/>
              <a:gdLst/>
              <a:ahLst/>
              <a:cxnLst/>
              <a:rect l="l" t="t" r="r" b="b"/>
              <a:pathLst>
                <a:path w="2861" h="2802" extrusionOk="0">
                  <a:moveTo>
                    <a:pt x="1460" y="2802"/>
                  </a:moveTo>
                  <a:cubicBezTo>
                    <a:pt x="642" y="2802"/>
                    <a:pt x="0" y="2218"/>
                    <a:pt x="0" y="1401"/>
                  </a:cubicBezTo>
                  <a:cubicBezTo>
                    <a:pt x="0" y="584"/>
                    <a:pt x="584" y="0"/>
                    <a:pt x="1401" y="0"/>
                  </a:cubicBezTo>
                  <a:cubicBezTo>
                    <a:pt x="2218" y="0"/>
                    <a:pt x="2802" y="584"/>
                    <a:pt x="2860" y="1401"/>
                  </a:cubicBezTo>
                  <a:cubicBezTo>
                    <a:pt x="2860" y="2160"/>
                    <a:pt x="2218" y="2802"/>
                    <a:pt x="1460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1" name="Google Shape;12541;p27"/>
            <p:cNvSpPr/>
            <p:nvPr/>
          </p:nvSpPr>
          <p:spPr>
            <a:xfrm>
              <a:off x="1422625" y="1949825"/>
              <a:ext cx="70075" cy="68600"/>
            </a:xfrm>
            <a:custGeom>
              <a:avLst/>
              <a:gdLst/>
              <a:ahLst/>
              <a:cxnLst/>
              <a:rect l="l" t="t" r="r" b="b"/>
              <a:pathLst>
                <a:path w="2803" h="2744" extrusionOk="0">
                  <a:moveTo>
                    <a:pt x="2803" y="1401"/>
                  </a:moveTo>
                  <a:cubicBezTo>
                    <a:pt x="2803" y="2160"/>
                    <a:pt x="2161" y="2744"/>
                    <a:pt x="1402" y="2744"/>
                  </a:cubicBezTo>
                  <a:cubicBezTo>
                    <a:pt x="643" y="2744"/>
                    <a:pt x="1" y="2102"/>
                    <a:pt x="1" y="1343"/>
                  </a:cubicBezTo>
                  <a:cubicBezTo>
                    <a:pt x="59" y="584"/>
                    <a:pt x="701" y="1"/>
                    <a:pt x="1402" y="1"/>
                  </a:cubicBezTo>
                  <a:cubicBezTo>
                    <a:pt x="2161" y="1"/>
                    <a:pt x="2803" y="643"/>
                    <a:pt x="2803" y="14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2" name="Google Shape;12542;p27"/>
            <p:cNvSpPr/>
            <p:nvPr/>
          </p:nvSpPr>
          <p:spPr>
            <a:xfrm>
              <a:off x="4611125" y="5141225"/>
              <a:ext cx="68600" cy="70075"/>
            </a:xfrm>
            <a:custGeom>
              <a:avLst/>
              <a:gdLst/>
              <a:ahLst/>
              <a:cxnLst/>
              <a:rect l="l" t="t" r="r" b="b"/>
              <a:pathLst>
                <a:path w="2744" h="2803" extrusionOk="0">
                  <a:moveTo>
                    <a:pt x="1343" y="2803"/>
                  </a:moveTo>
                  <a:cubicBezTo>
                    <a:pt x="584" y="2744"/>
                    <a:pt x="0" y="2161"/>
                    <a:pt x="0" y="1402"/>
                  </a:cubicBezTo>
                  <a:cubicBezTo>
                    <a:pt x="0" y="643"/>
                    <a:pt x="642" y="1"/>
                    <a:pt x="1401" y="1"/>
                  </a:cubicBezTo>
                  <a:cubicBezTo>
                    <a:pt x="2160" y="59"/>
                    <a:pt x="2744" y="701"/>
                    <a:pt x="2744" y="1460"/>
                  </a:cubicBezTo>
                  <a:cubicBezTo>
                    <a:pt x="2744" y="2161"/>
                    <a:pt x="2102" y="2803"/>
                    <a:pt x="134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3" name="Google Shape;12543;p27"/>
            <p:cNvSpPr/>
            <p:nvPr/>
          </p:nvSpPr>
          <p:spPr>
            <a:xfrm>
              <a:off x="2407625" y="4897525"/>
              <a:ext cx="65700" cy="64250"/>
            </a:xfrm>
            <a:custGeom>
              <a:avLst/>
              <a:gdLst/>
              <a:ahLst/>
              <a:cxnLst/>
              <a:rect l="l" t="t" r="r" b="b"/>
              <a:pathLst>
                <a:path w="2628" h="2570" extrusionOk="0">
                  <a:moveTo>
                    <a:pt x="1343" y="2569"/>
                  </a:moveTo>
                  <a:cubicBezTo>
                    <a:pt x="643" y="2569"/>
                    <a:pt x="59" y="2044"/>
                    <a:pt x="59" y="1343"/>
                  </a:cubicBezTo>
                  <a:cubicBezTo>
                    <a:pt x="1" y="585"/>
                    <a:pt x="585" y="1"/>
                    <a:pt x="1343" y="1"/>
                  </a:cubicBezTo>
                  <a:cubicBezTo>
                    <a:pt x="2044" y="1"/>
                    <a:pt x="2569" y="526"/>
                    <a:pt x="2569" y="1227"/>
                  </a:cubicBezTo>
                  <a:cubicBezTo>
                    <a:pt x="2628" y="1986"/>
                    <a:pt x="2044" y="2511"/>
                    <a:pt x="1343" y="25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4" name="Google Shape;12544;p27"/>
            <p:cNvSpPr/>
            <p:nvPr/>
          </p:nvSpPr>
          <p:spPr>
            <a:xfrm>
              <a:off x="1425550" y="367175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1285" y="1"/>
                  </a:moveTo>
                  <a:cubicBezTo>
                    <a:pt x="1985" y="1"/>
                    <a:pt x="2569" y="526"/>
                    <a:pt x="2569" y="1285"/>
                  </a:cubicBezTo>
                  <a:cubicBezTo>
                    <a:pt x="2569" y="2044"/>
                    <a:pt x="1985" y="2569"/>
                    <a:pt x="1226" y="2569"/>
                  </a:cubicBezTo>
                  <a:cubicBezTo>
                    <a:pt x="526" y="2511"/>
                    <a:pt x="1" y="1985"/>
                    <a:pt x="1" y="1227"/>
                  </a:cubicBezTo>
                  <a:cubicBezTo>
                    <a:pt x="1" y="526"/>
                    <a:pt x="584" y="1"/>
                    <a:pt x="128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5" name="Google Shape;12545;p27"/>
            <p:cNvSpPr/>
            <p:nvPr/>
          </p:nvSpPr>
          <p:spPr>
            <a:xfrm>
              <a:off x="1672175" y="416060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2569" y="1285"/>
                  </a:moveTo>
                  <a:cubicBezTo>
                    <a:pt x="2569" y="2044"/>
                    <a:pt x="1985" y="2569"/>
                    <a:pt x="1284" y="2569"/>
                  </a:cubicBezTo>
                  <a:cubicBezTo>
                    <a:pt x="526" y="2569"/>
                    <a:pt x="0" y="1985"/>
                    <a:pt x="0" y="1227"/>
                  </a:cubicBezTo>
                  <a:cubicBezTo>
                    <a:pt x="0" y="526"/>
                    <a:pt x="584" y="1"/>
                    <a:pt x="1284" y="1"/>
                  </a:cubicBezTo>
                  <a:cubicBezTo>
                    <a:pt x="2043" y="59"/>
                    <a:pt x="2569" y="585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6" name="Google Shape;12546;p27"/>
            <p:cNvSpPr/>
            <p:nvPr/>
          </p:nvSpPr>
          <p:spPr>
            <a:xfrm>
              <a:off x="4859200" y="483275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343" y="0"/>
                  </a:moveTo>
                  <a:cubicBezTo>
                    <a:pt x="2043" y="0"/>
                    <a:pt x="2569" y="584"/>
                    <a:pt x="2569" y="1284"/>
                  </a:cubicBezTo>
                  <a:cubicBezTo>
                    <a:pt x="2569" y="2043"/>
                    <a:pt x="1985" y="2627"/>
                    <a:pt x="1226" y="2569"/>
                  </a:cubicBezTo>
                  <a:cubicBezTo>
                    <a:pt x="526" y="2569"/>
                    <a:pt x="0" y="1985"/>
                    <a:pt x="0" y="1284"/>
                  </a:cubicBezTo>
                  <a:cubicBezTo>
                    <a:pt x="59" y="526"/>
                    <a:pt x="584" y="0"/>
                    <a:pt x="134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7" name="Google Shape;12547;p27"/>
            <p:cNvSpPr/>
            <p:nvPr/>
          </p:nvSpPr>
          <p:spPr>
            <a:xfrm>
              <a:off x="6084975" y="1709050"/>
              <a:ext cx="64225" cy="65700"/>
            </a:xfrm>
            <a:custGeom>
              <a:avLst/>
              <a:gdLst/>
              <a:ahLst/>
              <a:cxnLst/>
              <a:rect l="l" t="t" r="r" b="b"/>
              <a:pathLst>
                <a:path w="2569" h="2628" extrusionOk="0">
                  <a:moveTo>
                    <a:pt x="2569" y="1285"/>
                  </a:moveTo>
                  <a:cubicBezTo>
                    <a:pt x="2569" y="2043"/>
                    <a:pt x="2044" y="2569"/>
                    <a:pt x="1343" y="2569"/>
                  </a:cubicBezTo>
                  <a:cubicBezTo>
                    <a:pt x="584" y="2627"/>
                    <a:pt x="1" y="2043"/>
                    <a:pt x="1" y="1285"/>
                  </a:cubicBezTo>
                  <a:cubicBezTo>
                    <a:pt x="59" y="584"/>
                    <a:pt x="584" y="0"/>
                    <a:pt x="1343" y="59"/>
                  </a:cubicBezTo>
                  <a:cubicBezTo>
                    <a:pt x="2044" y="59"/>
                    <a:pt x="2569" y="584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8" name="Google Shape;12548;p27"/>
            <p:cNvSpPr/>
            <p:nvPr/>
          </p:nvSpPr>
          <p:spPr>
            <a:xfrm>
              <a:off x="2897950" y="5142700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285" y="2627"/>
                  </a:moveTo>
                  <a:cubicBezTo>
                    <a:pt x="584" y="2627"/>
                    <a:pt x="0" y="2102"/>
                    <a:pt x="0" y="1343"/>
                  </a:cubicBezTo>
                  <a:cubicBezTo>
                    <a:pt x="0" y="642"/>
                    <a:pt x="526" y="59"/>
                    <a:pt x="1226" y="59"/>
                  </a:cubicBezTo>
                  <a:cubicBezTo>
                    <a:pt x="1985" y="0"/>
                    <a:pt x="2569" y="584"/>
                    <a:pt x="2569" y="1343"/>
                  </a:cubicBezTo>
                  <a:cubicBezTo>
                    <a:pt x="2569" y="2043"/>
                    <a:pt x="2043" y="2627"/>
                    <a:pt x="1285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9" name="Google Shape;12549;p27"/>
            <p:cNvSpPr/>
            <p:nvPr/>
          </p:nvSpPr>
          <p:spPr>
            <a:xfrm>
              <a:off x="6333050" y="2936300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452" y="1985"/>
                    <a:pt x="1927" y="2510"/>
                    <a:pt x="1168" y="2510"/>
                  </a:cubicBezTo>
                  <a:cubicBezTo>
                    <a:pt x="526" y="2452"/>
                    <a:pt x="1" y="1926"/>
                    <a:pt x="1" y="1226"/>
                  </a:cubicBezTo>
                  <a:cubicBezTo>
                    <a:pt x="1" y="525"/>
                    <a:pt x="584" y="0"/>
                    <a:pt x="1285" y="0"/>
                  </a:cubicBezTo>
                  <a:cubicBezTo>
                    <a:pt x="1985" y="0"/>
                    <a:pt x="2510" y="584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0" name="Google Shape;12550;p27"/>
            <p:cNvSpPr/>
            <p:nvPr/>
          </p:nvSpPr>
          <p:spPr>
            <a:xfrm>
              <a:off x="5597575" y="975050"/>
              <a:ext cx="61325" cy="61300"/>
            </a:xfrm>
            <a:custGeom>
              <a:avLst/>
              <a:gdLst/>
              <a:ahLst/>
              <a:cxnLst/>
              <a:rect l="l" t="t" r="r" b="b"/>
              <a:pathLst>
                <a:path w="2453" h="2452" extrusionOk="0">
                  <a:moveTo>
                    <a:pt x="1227" y="0"/>
                  </a:moveTo>
                  <a:cubicBezTo>
                    <a:pt x="1927" y="0"/>
                    <a:pt x="2452" y="584"/>
                    <a:pt x="2452" y="1226"/>
                  </a:cubicBezTo>
                  <a:cubicBezTo>
                    <a:pt x="2452" y="1868"/>
                    <a:pt x="1869" y="2452"/>
                    <a:pt x="1227" y="2452"/>
                  </a:cubicBezTo>
                  <a:cubicBezTo>
                    <a:pt x="526" y="2452"/>
                    <a:pt x="1" y="1868"/>
                    <a:pt x="1" y="1168"/>
                  </a:cubicBezTo>
                  <a:cubicBezTo>
                    <a:pt x="1" y="525"/>
                    <a:pt x="585" y="0"/>
                    <a:pt x="12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1" name="Google Shape;12551;p27"/>
            <p:cNvSpPr/>
            <p:nvPr/>
          </p:nvSpPr>
          <p:spPr>
            <a:xfrm>
              <a:off x="3634875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1226" y="2510"/>
                  </a:moveTo>
                  <a:cubicBezTo>
                    <a:pt x="526" y="2510"/>
                    <a:pt x="1" y="1926"/>
                    <a:pt x="1" y="1226"/>
                  </a:cubicBezTo>
                  <a:cubicBezTo>
                    <a:pt x="59" y="525"/>
                    <a:pt x="584" y="0"/>
                    <a:pt x="1226" y="0"/>
                  </a:cubicBezTo>
                  <a:cubicBezTo>
                    <a:pt x="1927" y="0"/>
                    <a:pt x="2510" y="584"/>
                    <a:pt x="2452" y="1284"/>
                  </a:cubicBezTo>
                  <a:cubicBezTo>
                    <a:pt x="2452" y="1985"/>
                    <a:pt x="1927" y="2510"/>
                    <a:pt x="1226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2" name="Google Shape;12552;p27"/>
            <p:cNvSpPr/>
            <p:nvPr/>
          </p:nvSpPr>
          <p:spPr>
            <a:xfrm>
              <a:off x="6333050" y="2692600"/>
              <a:ext cx="62775" cy="62775"/>
            </a:xfrm>
            <a:custGeom>
              <a:avLst/>
              <a:gdLst/>
              <a:ahLst/>
              <a:cxnLst/>
              <a:rect l="l" t="t" r="r" b="b"/>
              <a:pathLst>
                <a:path w="2511" h="2511" extrusionOk="0">
                  <a:moveTo>
                    <a:pt x="2510" y="1284"/>
                  </a:moveTo>
                  <a:cubicBezTo>
                    <a:pt x="2510" y="1985"/>
                    <a:pt x="1927" y="2510"/>
                    <a:pt x="1226" y="2510"/>
                  </a:cubicBezTo>
                  <a:cubicBezTo>
                    <a:pt x="526" y="2510"/>
                    <a:pt x="1" y="1985"/>
                    <a:pt x="1" y="1284"/>
                  </a:cubicBezTo>
                  <a:cubicBezTo>
                    <a:pt x="1" y="584"/>
                    <a:pt x="584" y="0"/>
                    <a:pt x="1285" y="59"/>
                  </a:cubicBezTo>
                  <a:cubicBezTo>
                    <a:pt x="1985" y="59"/>
                    <a:pt x="2510" y="584"/>
                    <a:pt x="2510" y="128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3" name="Google Shape;12553;p27"/>
            <p:cNvSpPr/>
            <p:nvPr/>
          </p:nvSpPr>
          <p:spPr>
            <a:xfrm>
              <a:off x="3881500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510" y="1926"/>
                    <a:pt x="1985" y="2452"/>
                    <a:pt x="1284" y="2452"/>
                  </a:cubicBezTo>
                  <a:cubicBezTo>
                    <a:pt x="584" y="2510"/>
                    <a:pt x="0" y="1985"/>
                    <a:pt x="0" y="1226"/>
                  </a:cubicBezTo>
                  <a:cubicBezTo>
                    <a:pt x="0" y="525"/>
                    <a:pt x="584" y="0"/>
                    <a:pt x="1284" y="0"/>
                  </a:cubicBezTo>
                  <a:cubicBezTo>
                    <a:pt x="1985" y="0"/>
                    <a:pt x="2510" y="525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4" name="Google Shape;12554;p27"/>
            <p:cNvSpPr/>
            <p:nvPr/>
          </p:nvSpPr>
          <p:spPr>
            <a:xfrm>
              <a:off x="6333050" y="2447425"/>
              <a:ext cx="61325" cy="59875"/>
            </a:xfrm>
            <a:custGeom>
              <a:avLst/>
              <a:gdLst/>
              <a:ahLst/>
              <a:cxnLst/>
              <a:rect l="l" t="t" r="r" b="b"/>
              <a:pathLst>
                <a:path w="2453" h="2395" extrusionOk="0">
                  <a:moveTo>
                    <a:pt x="2452" y="1168"/>
                  </a:moveTo>
                  <a:cubicBezTo>
                    <a:pt x="2452" y="1810"/>
                    <a:pt x="1868" y="2394"/>
                    <a:pt x="1226" y="2394"/>
                  </a:cubicBezTo>
                  <a:cubicBezTo>
                    <a:pt x="643" y="2394"/>
                    <a:pt x="59" y="1869"/>
                    <a:pt x="59" y="1227"/>
                  </a:cubicBezTo>
                  <a:cubicBezTo>
                    <a:pt x="1" y="585"/>
                    <a:pt x="584" y="1"/>
                    <a:pt x="1226" y="1"/>
                  </a:cubicBezTo>
                  <a:cubicBezTo>
                    <a:pt x="1868" y="1"/>
                    <a:pt x="2452" y="585"/>
                    <a:pt x="2452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5" name="Google Shape;12555;p27"/>
            <p:cNvSpPr/>
            <p:nvPr/>
          </p:nvSpPr>
          <p:spPr>
            <a:xfrm>
              <a:off x="6086425" y="3919825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227" y="1"/>
                  </a:moveTo>
                  <a:cubicBezTo>
                    <a:pt x="1869" y="1"/>
                    <a:pt x="2453" y="584"/>
                    <a:pt x="2453" y="1226"/>
                  </a:cubicBezTo>
                  <a:cubicBezTo>
                    <a:pt x="2453" y="1869"/>
                    <a:pt x="1869" y="2394"/>
                    <a:pt x="1285" y="2452"/>
                  </a:cubicBezTo>
                  <a:cubicBezTo>
                    <a:pt x="585" y="2452"/>
                    <a:pt x="1" y="1869"/>
                    <a:pt x="59" y="1168"/>
                  </a:cubicBezTo>
                  <a:cubicBezTo>
                    <a:pt x="59" y="584"/>
                    <a:pt x="585" y="1"/>
                    <a:pt x="1227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6" name="Google Shape;12556;p27"/>
            <p:cNvSpPr/>
            <p:nvPr/>
          </p:nvSpPr>
          <p:spPr>
            <a:xfrm>
              <a:off x="2657175" y="486175"/>
              <a:ext cx="59850" cy="59875"/>
            </a:xfrm>
            <a:custGeom>
              <a:avLst/>
              <a:gdLst/>
              <a:ahLst/>
              <a:cxnLst/>
              <a:rect l="l" t="t" r="r" b="b"/>
              <a:pathLst>
                <a:path w="2394" h="2395" extrusionOk="0">
                  <a:moveTo>
                    <a:pt x="2394" y="1168"/>
                  </a:moveTo>
                  <a:cubicBezTo>
                    <a:pt x="2394" y="1752"/>
                    <a:pt x="1868" y="2336"/>
                    <a:pt x="1226" y="2394"/>
                  </a:cubicBezTo>
                  <a:cubicBezTo>
                    <a:pt x="584" y="2394"/>
                    <a:pt x="0" y="1810"/>
                    <a:pt x="0" y="1168"/>
                  </a:cubicBezTo>
                  <a:cubicBezTo>
                    <a:pt x="0" y="526"/>
                    <a:pt x="584" y="1"/>
                    <a:pt x="1168" y="1"/>
                  </a:cubicBezTo>
                  <a:cubicBezTo>
                    <a:pt x="1810" y="1"/>
                    <a:pt x="2394" y="526"/>
                    <a:pt x="2394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7" name="Google Shape;12557;p27"/>
            <p:cNvSpPr/>
            <p:nvPr/>
          </p:nvSpPr>
          <p:spPr>
            <a:xfrm>
              <a:off x="4126650" y="239575"/>
              <a:ext cx="58400" cy="59850"/>
            </a:xfrm>
            <a:custGeom>
              <a:avLst/>
              <a:gdLst/>
              <a:ahLst/>
              <a:cxnLst/>
              <a:rect l="l" t="t" r="r" b="b"/>
              <a:pathLst>
                <a:path w="2336" h="2394" extrusionOk="0">
                  <a:moveTo>
                    <a:pt x="1168" y="2335"/>
                  </a:moveTo>
                  <a:cubicBezTo>
                    <a:pt x="526" y="2394"/>
                    <a:pt x="0" y="1810"/>
                    <a:pt x="0" y="1226"/>
                  </a:cubicBezTo>
                  <a:cubicBezTo>
                    <a:pt x="0" y="584"/>
                    <a:pt x="526" y="0"/>
                    <a:pt x="1168" y="0"/>
                  </a:cubicBezTo>
                  <a:cubicBezTo>
                    <a:pt x="1752" y="0"/>
                    <a:pt x="2335" y="526"/>
                    <a:pt x="2335" y="1168"/>
                  </a:cubicBezTo>
                  <a:cubicBezTo>
                    <a:pt x="2335" y="1810"/>
                    <a:pt x="1810" y="2335"/>
                    <a:pt x="1168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8" name="Google Shape;12558;p27"/>
            <p:cNvSpPr/>
            <p:nvPr/>
          </p:nvSpPr>
          <p:spPr>
            <a:xfrm>
              <a:off x="5845650" y="1223125"/>
              <a:ext cx="56950" cy="58375"/>
            </a:xfrm>
            <a:custGeom>
              <a:avLst/>
              <a:gdLst/>
              <a:ahLst/>
              <a:cxnLst/>
              <a:rect l="l" t="t" r="r" b="b"/>
              <a:pathLst>
                <a:path w="2278" h="2335" extrusionOk="0">
                  <a:moveTo>
                    <a:pt x="2277" y="1167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335"/>
                    <a:pt x="1" y="1810"/>
                    <a:pt x="1" y="1109"/>
                  </a:cubicBezTo>
                  <a:cubicBezTo>
                    <a:pt x="59" y="467"/>
                    <a:pt x="526" y="0"/>
                    <a:pt x="1168" y="0"/>
                  </a:cubicBezTo>
                  <a:cubicBezTo>
                    <a:pt x="1810" y="0"/>
                    <a:pt x="2277" y="525"/>
                    <a:pt x="2277" y="116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9" name="Google Shape;12559;p27"/>
            <p:cNvSpPr/>
            <p:nvPr/>
          </p:nvSpPr>
          <p:spPr>
            <a:xfrm>
              <a:off x="3394100" y="241025"/>
              <a:ext cx="58400" cy="56950"/>
            </a:xfrm>
            <a:custGeom>
              <a:avLst/>
              <a:gdLst/>
              <a:ahLst/>
              <a:cxnLst/>
              <a:rect l="l" t="t" r="r" b="b"/>
              <a:pathLst>
                <a:path w="2336" h="2278" extrusionOk="0">
                  <a:moveTo>
                    <a:pt x="2277" y="1168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277"/>
                    <a:pt x="0" y="1752"/>
                    <a:pt x="59" y="1051"/>
                  </a:cubicBezTo>
                  <a:cubicBezTo>
                    <a:pt x="59" y="409"/>
                    <a:pt x="584" y="1"/>
                    <a:pt x="1226" y="1"/>
                  </a:cubicBezTo>
                  <a:cubicBezTo>
                    <a:pt x="1868" y="1"/>
                    <a:pt x="2335" y="526"/>
                    <a:pt x="2277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0" name="Google Shape;12560;p27"/>
            <p:cNvSpPr/>
            <p:nvPr/>
          </p:nvSpPr>
          <p:spPr>
            <a:xfrm>
              <a:off x="6335975" y="3185825"/>
              <a:ext cx="56925" cy="56925"/>
            </a:xfrm>
            <a:custGeom>
              <a:avLst/>
              <a:gdLst/>
              <a:ahLst/>
              <a:cxnLst/>
              <a:rect l="l" t="t" r="r" b="b"/>
              <a:pathLst>
                <a:path w="2277" h="2277" extrusionOk="0">
                  <a:moveTo>
                    <a:pt x="1168" y="2277"/>
                  </a:moveTo>
                  <a:cubicBezTo>
                    <a:pt x="526" y="2277"/>
                    <a:pt x="0" y="1810"/>
                    <a:pt x="0" y="1168"/>
                  </a:cubicBezTo>
                  <a:cubicBezTo>
                    <a:pt x="0" y="467"/>
                    <a:pt x="467" y="0"/>
                    <a:pt x="1168" y="0"/>
                  </a:cubicBezTo>
                  <a:cubicBezTo>
                    <a:pt x="1810" y="0"/>
                    <a:pt x="2277" y="526"/>
                    <a:pt x="2277" y="1109"/>
                  </a:cubicBezTo>
                  <a:cubicBezTo>
                    <a:pt x="2277" y="1751"/>
                    <a:pt x="1751" y="2277"/>
                    <a:pt x="1168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1" name="Google Shape;12561;p27"/>
            <p:cNvSpPr/>
            <p:nvPr/>
          </p:nvSpPr>
          <p:spPr>
            <a:xfrm>
              <a:off x="5356800" y="731350"/>
              <a:ext cx="56950" cy="55475"/>
            </a:xfrm>
            <a:custGeom>
              <a:avLst/>
              <a:gdLst/>
              <a:ahLst/>
              <a:cxnLst/>
              <a:rect l="l" t="t" r="r" b="b"/>
              <a:pathLst>
                <a:path w="2278" h="2219" extrusionOk="0">
                  <a:moveTo>
                    <a:pt x="1168" y="2218"/>
                  </a:moveTo>
                  <a:cubicBezTo>
                    <a:pt x="526" y="2218"/>
                    <a:pt x="59" y="1810"/>
                    <a:pt x="1" y="1168"/>
                  </a:cubicBezTo>
                  <a:cubicBezTo>
                    <a:pt x="1" y="467"/>
                    <a:pt x="468" y="0"/>
                    <a:pt x="1110" y="0"/>
                  </a:cubicBezTo>
                  <a:cubicBezTo>
                    <a:pt x="1752" y="0"/>
                    <a:pt x="2277" y="467"/>
                    <a:pt x="2277" y="1051"/>
                  </a:cubicBezTo>
                  <a:cubicBezTo>
                    <a:pt x="2277" y="1693"/>
                    <a:pt x="1810" y="2218"/>
                    <a:pt x="1168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2" name="Google Shape;12562;p27"/>
            <p:cNvSpPr/>
            <p:nvPr/>
          </p:nvSpPr>
          <p:spPr>
            <a:xfrm>
              <a:off x="1924625" y="979425"/>
              <a:ext cx="52550" cy="52550"/>
            </a:xfrm>
            <a:custGeom>
              <a:avLst/>
              <a:gdLst/>
              <a:ahLst/>
              <a:cxnLst/>
              <a:rect l="l" t="t" r="r" b="b"/>
              <a:pathLst>
                <a:path w="2102" h="2102" extrusionOk="0">
                  <a:moveTo>
                    <a:pt x="2102" y="1051"/>
                  </a:moveTo>
                  <a:cubicBezTo>
                    <a:pt x="2102" y="1576"/>
                    <a:pt x="1635" y="2043"/>
                    <a:pt x="1051" y="2102"/>
                  </a:cubicBezTo>
                  <a:cubicBezTo>
                    <a:pt x="526" y="2102"/>
                    <a:pt x="0" y="1576"/>
                    <a:pt x="0" y="993"/>
                  </a:cubicBezTo>
                  <a:cubicBezTo>
                    <a:pt x="0" y="467"/>
                    <a:pt x="526" y="0"/>
                    <a:pt x="1051" y="0"/>
                  </a:cubicBezTo>
                  <a:cubicBezTo>
                    <a:pt x="1576" y="0"/>
                    <a:pt x="2102" y="467"/>
                    <a:pt x="2102" y="10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3" name="Google Shape;12563;p27"/>
            <p:cNvSpPr/>
            <p:nvPr/>
          </p:nvSpPr>
          <p:spPr>
            <a:xfrm>
              <a:off x="6337425" y="22052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1051" y="0"/>
                  </a:moveTo>
                  <a:cubicBezTo>
                    <a:pt x="1577" y="0"/>
                    <a:pt x="2102" y="467"/>
                    <a:pt x="2102" y="993"/>
                  </a:cubicBezTo>
                  <a:cubicBezTo>
                    <a:pt x="2160" y="1576"/>
                    <a:pt x="1635" y="2102"/>
                    <a:pt x="1051" y="2102"/>
                  </a:cubicBezTo>
                  <a:cubicBezTo>
                    <a:pt x="526" y="2043"/>
                    <a:pt x="1" y="1576"/>
                    <a:pt x="1" y="1051"/>
                  </a:cubicBezTo>
                  <a:cubicBezTo>
                    <a:pt x="1" y="467"/>
                    <a:pt x="526" y="0"/>
                    <a:pt x="105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4" name="Google Shape;12564;p27"/>
            <p:cNvSpPr/>
            <p:nvPr/>
          </p:nvSpPr>
          <p:spPr>
            <a:xfrm>
              <a:off x="1431400" y="171487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2101" y="1052"/>
                  </a:moveTo>
                  <a:cubicBezTo>
                    <a:pt x="2101" y="1635"/>
                    <a:pt x="1635" y="2102"/>
                    <a:pt x="1051" y="2102"/>
                  </a:cubicBezTo>
                  <a:cubicBezTo>
                    <a:pt x="467" y="2102"/>
                    <a:pt x="0" y="1577"/>
                    <a:pt x="0" y="1052"/>
                  </a:cubicBezTo>
                  <a:cubicBezTo>
                    <a:pt x="0" y="468"/>
                    <a:pt x="525" y="1"/>
                    <a:pt x="1051" y="1"/>
                  </a:cubicBezTo>
                  <a:cubicBezTo>
                    <a:pt x="1576" y="59"/>
                    <a:pt x="2101" y="526"/>
                    <a:pt x="2101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5" name="Google Shape;12565;p27"/>
            <p:cNvSpPr/>
            <p:nvPr/>
          </p:nvSpPr>
          <p:spPr>
            <a:xfrm>
              <a:off x="5601950" y="4661125"/>
              <a:ext cx="52575" cy="52575"/>
            </a:xfrm>
            <a:custGeom>
              <a:avLst/>
              <a:gdLst/>
              <a:ahLst/>
              <a:cxnLst/>
              <a:rect l="l" t="t" r="r" b="b"/>
              <a:pathLst>
                <a:path w="2103" h="2103" extrusionOk="0">
                  <a:moveTo>
                    <a:pt x="2102" y="993"/>
                  </a:moveTo>
                  <a:cubicBezTo>
                    <a:pt x="2102" y="1519"/>
                    <a:pt x="1635" y="2044"/>
                    <a:pt x="1052" y="2044"/>
                  </a:cubicBezTo>
                  <a:cubicBezTo>
                    <a:pt x="526" y="2102"/>
                    <a:pt x="1" y="1577"/>
                    <a:pt x="1" y="993"/>
                  </a:cubicBezTo>
                  <a:cubicBezTo>
                    <a:pt x="1" y="468"/>
                    <a:pt x="468" y="1"/>
                    <a:pt x="1052" y="1"/>
                  </a:cubicBezTo>
                  <a:cubicBezTo>
                    <a:pt x="1577" y="1"/>
                    <a:pt x="2044" y="468"/>
                    <a:pt x="2102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6" name="Google Shape;12566;p27"/>
            <p:cNvSpPr/>
            <p:nvPr/>
          </p:nvSpPr>
          <p:spPr>
            <a:xfrm>
              <a:off x="4865025" y="51500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2102" y="992"/>
                  </a:moveTo>
                  <a:cubicBezTo>
                    <a:pt x="2161" y="1518"/>
                    <a:pt x="1694" y="2043"/>
                    <a:pt x="1110" y="2101"/>
                  </a:cubicBezTo>
                  <a:cubicBezTo>
                    <a:pt x="526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2" y="0"/>
                  </a:cubicBezTo>
                  <a:cubicBezTo>
                    <a:pt x="1577" y="0"/>
                    <a:pt x="2102" y="467"/>
                    <a:pt x="2102" y="99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7" name="Google Shape;12567;p27"/>
            <p:cNvSpPr/>
            <p:nvPr/>
          </p:nvSpPr>
          <p:spPr>
            <a:xfrm>
              <a:off x="4376175" y="242500"/>
              <a:ext cx="52575" cy="52550"/>
            </a:xfrm>
            <a:custGeom>
              <a:avLst/>
              <a:gdLst/>
              <a:ahLst/>
              <a:cxnLst/>
              <a:rect l="l" t="t" r="r" b="b"/>
              <a:pathLst>
                <a:path w="2103" h="2102" extrusionOk="0">
                  <a:moveTo>
                    <a:pt x="2102" y="1109"/>
                  </a:moveTo>
                  <a:cubicBezTo>
                    <a:pt x="2044" y="1634"/>
                    <a:pt x="1577" y="2101"/>
                    <a:pt x="1051" y="2101"/>
                  </a:cubicBezTo>
                  <a:cubicBezTo>
                    <a:pt x="468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1" y="58"/>
                  </a:cubicBezTo>
                  <a:cubicBezTo>
                    <a:pt x="1635" y="58"/>
                    <a:pt x="2102" y="525"/>
                    <a:pt x="2102" y="110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8" name="Google Shape;12568;p27"/>
            <p:cNvSpPr/>
            <p:nvPr/>
          </p:nvSpPr>
          <p:spPr>
            <a:xfrm>
              <a:off x="1190625" y="2942125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8"/>
                    <a:pt x="1518" y="1985"/>
                    <a:pt x="992" y="1985"/>
                  </a:cubicBezTo>
                  <a:cubicBezTo>
                    <a:pt x="409" y="1985"/>
                    <a:pt x="0" y="1576"/>
                    <a:pt x="0" y="993"/>
                  </a:cubicBezTo>
                  <a:cubicBezTo>
                    <a:pt x="0" y="409"/>
                    <a:pt x="350" y="117"/>
                    <a:pt x="876" y="59"/>
                  </a:cubicBezTo>
                  <a:cubicBezTo>
                    <a:pt x="1459" y="0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9" name="Google Shape;12569;p27"/>
            <p:cNvSpPr/>
            <p:nvPr/>
          </p:nvSpPr>
          <p:spPr>
            <a:xfrm>
              <a:off x="2169775" y="734250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1927" y="935"/>
                  </a:moveTo>
                  <a:cubicBezTo>
                    <a:pt x="1868" y="1577"/>
                    <a:pt x="1577" y="1927"/>
                    <a:pt x="935" y="1927"/>
                  </a:cubicBezTo>
                  <a:cubicBezTo>
                    <a:pt x="351" y="1927"/>
                    <a:pt x="1" y="1577"/>
                    <a:pt x="1" y="935"/>
                  </a:cubicBezTo>
                  <a:cubicBezTo>
                    <a:pt x="59" y="410"/>
                    <a:pt x="351" y="59"/>
                    <a:pt x="935" y="59"/>
                  </a:cubicBezTo>
                  <a:cubicBezTo>
                    <a:pt x="1577" y="1"/>
                    <a:pt x="1810" y="410"/>
                    <a:pt x="1927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0" name="Google Shape;12570;p27"/>
            <p:cNvSpPr/>
            <p:nvPr/>
          </p:nvSpPr>
          <p:spPr>
            <a:xfrm>
              <a:off x="1190625" y="2695500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9"/>
                    <a:pt x="1518" y="1927"/>
                    <a:pt x="992" y="1985"/>
                  </a:cubicBezTo>
                  <a:cubicBezTo>
                    <a:pt x="409" y="1985"/>
                    <a:pt x="0" y="1577"/>
                    <a:pt x="0" y="993"/>
                  </a:cubicBezTo>
                  <a:cubicBezTo>
                    <a:pt x="0" y="409"/>
                    <a:pt x="350" y="118"/>
                    <a:pt x="876" y="59"/>
                  </a:cubicBezTo>
                  <a:cubicBezTo>
                    <a:pt x="1459" y="1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1" name="Google Shape;12571;p27"/>
            <p:cNvSpPr/>
            <p:nvPr/>
          </p:nvSpPr>
          <p:spPr>
            <a:xfrm>
              <a:off x="6340350" y="3432425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934" y="1927"/>
                  </a:moveTo>
                  <a:cubicBezTo>
                    <a:pt x="409" y="1927"/>
                    <a:pt x="0" y="1519"/>
                    <a:pt x="0" y="935"/>
                  </a:cubicBezTo>
                  <a:cubicBezTo>
                    <a:pt x="0" y="410"/>
                    <a:pt x="467" y="1"/>
                    <a:pt x="993" y="1"/>
                  </a:cubicBezTo>
                  <a:cubicBezTo>
                    <a:pt x="1576" y="59"/>
                    <a:pt x="1868" y="410"/>
                    <a:pt x="1927" y="935"/>
                  </a:cubicBezTo>
                  <a:cubicBezTo>
                    <a:pt x="1927" y="1519"/>
                    <a:pt x="1518" y="1927"/>
                    <a:pt x="934" y="19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2" name="Google Shape;12572;p27"/>
            <p:cNvSpPr/>
            <p:nvPr/>
          </p:nvSpPr>
          <p:spPr>
            <a:xfrm>
              <a:off x="3151850" y="245400"/>
              <a:ext cx="48200" cy="46725"/>
            </a:xfrm>
            <a:custGeom>
              <a:avLst/>
              <a:gdLst/>
              <a:ahLst/>
              <a:cxnLst/>
              <a:rect l="l" t="t" r="r" b="b"/>
              <a:pathLst>
                <a:path w="1928" h="1869" extrusionOk="0">
                  <a:moveTo>
                    <a:pt x="1927" y="993"/>
                  </a:moveTo>
                  <a:cubicBezTo>
                    <a:pt x="1869" y="1518"/>
                    <a:pt x="1577" y="1869"/>
                    <a:pt x="993" y="1869"/>
                  </a:cubicBezTo>
                  <a:cubicBezTo>
                    <a:pt x="410" y="1869"/>
                    <a:pt x="1" y="1402"/>
                    <a:pt x="59" y="876"/>
                  </a:cubicBezTo>
                  <a:cubicBezTo>
                    <a:pt x="118" y="293"/>
                    <a:pt x="468" y="1"/>
                    <a:pt x="1052" y="1"/>
                  </a:cubicBezTo>
                  <a:cubicBezTo>
                    <a:pt x="1635" y="59"/>
                    <a:pt x="1869" y="409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3" name="Google Shape;12573;p27"/>
            <p:cNvSpPr/>
            <p:nvPr/>
          </p:nvSpPr>
          <p:spPr>
            <a:xfrm>
              <a:off x="5850025" y="4415975"/>
              <a:ext cx="48200" cy="48175"/>
            </a:xfrm>
            <a:custGeom>
              <a:avLst/>
              <a:gdLst/>
              <a:ahLst/>
              <a:cxnLst/>
              <a:rect l="l" t="t" r="r" b="b"/>
              <a:pathLst>
                <a:path w="1928" h="1927" extrusionOk="0">
                  <a:moveTo>
                    <a:pt x="935" y="1"/>
                  </a:moveTo>
                  <a:cubicBezTo>
                    <a:pt x="1519" y="1"/>
                    <a:pt x="1927" y="409"/>
                    <a:pt x="1927" y="935"/>
                  </a:cubicBezTo>
                  <a:cubicBezTo>
                    <a:pt x="1927" y="1518"/>
                    <a:pt x="1519" y="1927"/>
                    <a:pt x="993" y="1927"/>
                  </a:cubicBezTo>
                  <a:cubicBezTo>
                    <a:pt x="410" y="1869"/>
                    <a:pt x="59" y="1577"/>
                    <a:pt x="59" y="993"/>
                  </a:cubicBezTo>
                  <a:cubicBezTo>
                    <a:pt x="1" y="468"/>
                    <a:pt x="410" y="1"/>
                    <a:pt x="9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4" name="Google Shape;12574;p27"/>
            <p:cNvSpPr/>
            <p:nvPr/>
          </p:nvSpPr>
          <p:spPr>
            <a:xfrm>
              <a:off x="3640725" y="5393675"/>
              <a:ext cx="49625" cy="49650"/>
            </a:xfrm>
            <a:custGeom>
              <a:avLst/>
              <a:gdLst/>
              <a:ahLst/>
              <a:cxnLst/>
              <a:rect l="l" t="t" r="r" b="b"/>
              <a:pathLst>
                <a:path w="1985" h="1986" extrusionOk="0">
                  <a:moveTo>
                    <a:pt x="934" y="1985"/>
                  </a:moveTo>
                  <a:cubicBezTo>
                    <a:pt x="409" y="1927"/>
                    <a:pt x="0" y="1460"/>
                    <a:pt x="58" y="935"/>
                  </a:cubicBezTo>
                  <a:cubicBezTo>
                    <a:pt x="117" y="351"/>
                    <a:pt x="584" y="1"/>
                    <a:pt x="1109" y="59"/>
                  </a:cubicBezTo>
                  <a:cubicBezTo>
                    <a:pt x="1693" y="118"/>
                    <a:pt x="1985" y="468"/>
                    <a:pt x="1985" y="1052"/>
                  </a:cubicBezTo>
                  <a:cubicBezTo>
                    <a:pt x="1985" y="1577"/>
                    <a:pt x="1518" y="1985"/>
                    <a:pt x="934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5" name="Google Shape;12575;p27"/>
            <p:cNvSpPr/>
            <p:nvPr/>
          </p:nvSpPr>
          <p:spPr>
            <a:xfrm>
              <a:off x="3884400" y="5393675"/>
              <a:ext cx="48200" cy="49650"/>
            </a:xfrm>
            <a:custGeom>
              <a:avLst/>
              <a:gdLst/>
              <a:ahLst/>
              <a:cxnLst/>
              <a:rect l="l" t="t" r="r" b="b"/>
              <a:pathLst>
                <a:path w="1928" h="1986" extrusionOk="0">
                  <a:moveTo>
                    <a:pt x="1927" y="993"/>
                  </a:moveTo>
                  <a:cubicBezTo>
                    <a:pt x="1927" y="1577"/>
                    <a:pt x="1519" y="1985"/>
                    <a:pt x="993" y="1985"/>
                  </a:cubicBezTo>
                  <a:cubicBezTo>
                    <a:pt x="409" y="1985"/>
                    <a:pt x="1" y="1519"/>
                    <a:pt x="1" y="993"/>
                  </a:cubicBezTo>
                  <a:cubicBezTo>
                    <a:pt x="59" y="409"/>
                    <a:pt x="409" y="59"/>
                    <a:pt x="935" y="59"/>
                  </a:cubicBezTo>
                  <a:cubicBezTo>
                    <a:pt x="1519" y="1"/>
                    <a:pt x="1927" y="468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6" name="Google Shape;12576;p27"/>
            <p:cNvSpPr/>
            <p:nvPr/>
          </p:nvSpPr>
          <p:spPr>
            <a:xfrm>
              <a:off x="1190625" y="2454725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1868" y="935"/>
                  </a:moveTo>
                  <a:cubicBezTo>
                    <a:pt x="1809" y="1518"/>
                    <a:pt x="1459" y="1869"/>
                    <a:pt x="934" y="1810"/>
                  </a:cubicBezTo>
                  <a:cubicBezTo>
                    <a:pt x="350" y="1810"/>
                    <a:pt x="0" y="1402"/>
                    <a:pt x="58" y="876"/>
                  </a:cubicBezTo>
                  <a:cubicBezTo>
                    <a:pt x="117" y="351"/>
                    <a:pt x="467" y="1"/>
                    <a:pt x="992" y="1"/>
                  </a:cubicBezTo>
                  <a:cubicBezTo>
                    <a:pt x="1518" y="1"/>
                    <a:pt x="1809" y="409"/>
                    <a:pt x="1868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7" name="Google Shape;12577;p27"/>
            <p:cNvSpPr/>
            <p:nvPr/>
          </p:nvSpPr>
          <p:spPr>
            <a:xfrm>
              <a:off x="1434300" y="39227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460" y="117"/>
                    <a:pt x="1869" y="409"/>
                    <a:pt x="1810" y="993"/>
                  </a:cubicBezTo>
                  <a:cubicBezTo>
                    <a:pt x="1810" y="1518"/>
                    <a:pt x="1460" y="1868"/>
                    <a:pt x="876" y="1868"/>
                  </a:cubicBezTo>
                  <a:cubicBezTo>
                    <a:pt x="351" y="1810"/>
                    <a:pt x="1" y="1460"/>
                    <a:pt x="1" y="934"/>
                  </a:cubicBezTo>
                  <a:cubicBezTo>
                    <a:pt x="1" y="351"/>
                    <a:pt x="351" y="117"/>
                    <a:pt x="9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8" name="Google Shape;12578;p27"/>
            <p:cNvSpPr/>
            <p:nvPr/>
          </p:nvSpPr>
          <p:spPr>
            <a:xfrm>
              <a:off x="1680925" y="122457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934"/>
                  </a:moveTo>
                  <a:cubicBezTo>
                    <a:pt x="1810" y="1460"/>
                    <a:pt x="1518" y="1868"/>
                    <a:pt x="934" y="1868"/>
                  </a:cubicBezTo>
                  <a:cubicBezTo>
                    <a:pt x="351" y="1868"/>
                    <a:pt x="0" y="1518"/>
                    <a:pt x="0" y="934"/>
                  </a:cubicBezTo>
                  <a:cubicBezTo>
                    <a:pt x="0" y="409"/>
                    <a:pt x="351" y="59"/>
                    <a:pt x="876" y="59"/>
                  </a:cubicBezTo>
                  <a:cubicBezTo>
                    <a:pt x="1460" y="0"/>
                    <a:pt x="1752" y="351"/>
                    <a:pt x="1868" y="93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9" name="Google Shape;12579;p27"/>
            <p:cNvSpPr/>
            <p:nvPr/>
          </p:nvSpPr>
          <p:spPr>
            <a:xfrm>
              <a:off x="5358275" y="4906300"/>
              <a:ext cx="45250" cy="45250"/>
            </a:xfrm>
            <a:custGeom>
              <a:avLst/>
              <a:gdLst/>
              <a:ahLst/>
              <a:cxnLst/>
              <a:rect l="l" t="t" r="r" b="b"/>
              <a:pathLst>
                <a:path w="1810" h="1810" extrusionOk="0">
                  <a:moveTo>
                    <a:pt x="876" y="0"/>
                  </a:moveTo>
                  <a:cubicBezTo>
                    <a:pt x="1459" y="59"/>
                    <a:pt x="1810" y="350"/>
                    <a:pt x="1810" y="876"/>
                  </a:cubicBezTo>
                  <a:cubicBezTo>
                    <a:pt x="1810" y="1459"/>
                    <a:pt x="1518" y="1810"/>
                    <a:pt x="934" y="1810"/>
                  </a:cubicBezTo>
                  <a:cubicBezTo>
                    <a:pt x="409" y="1810"/>
                    <a:pt x="58" y="1518"/>
                    <a:pt x="0" y="992"/>
                  </a:cubicBezTo>
                  <a:cubicBezTo>
                    <a:pt x="0" y="409"/>
                    <a:pt x="350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0" name="Google Shape;12580;p27"/>
            <p:cNvSpPr/>
            <p:nvPr/>
          </p:nvSpPr>
          <p:spPr>
            <a:xfrm>
              <a:off x="1192075" y="318582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701"/>
                  </a:moveTo>
                  <a:cubicBezTo>
                    <a:pt x="1751" y="1518"/>
                    <a:pt x="1460" y="1868"/>
                    <a:pt x="876" y="1868"/>
                  </a:cubicBezTo>
                  <a:cubicBezTo>
                    <a:pt x="351" y="1868"/>
                    <a:pt x="0" y="1518"/>
                    <a:pt x="0" y="993"/>
                  </a:cubicBezTo>
                  <a:cubicBezTo>
                    <a:pt x="0" y="409"/>
                    <a:pt x="351" y="0"/>
                    <a:pt x="934" y="117"/>
                  </a:cubicBezTo>
                  <a:cubicBezTo>
                    <a:pt x="1285" y="175"/>
                    <a:pt x="1576" y="526"/>
                    <a:pt x="1868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1" name="Google Shape;12581;p27"/>
            <p:cNvSpPr/>
            <p:nvPr/>
          </p:nvSpPr>
          <p:spPr>
            <a:xfrm>
              <a:off x="2660100" y="5152900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992" y="1869"/>
                  </a:moveTo>
                  <a:cubicBezTo>
                    <a:pt x="409" y="1810"/>
                    <a:pt x="0" y="1518"/>
                    <a:pt x="0" y="935"/>
                  </a:cubicBezTo>
                  <a:cubicBezTo>
                    <a:pt x="0" y="351"/>
                    <a:pt x="350" y="1"/>
                    <a:pt x="934" y="1"/>
                  </a:cubicBezTo>
                  <a:cubicBezTo>
                    <a:pt x="1459" y="1"/>
                    <a:pt x="1810" y="351"/>
                    <a:pt x="1810" y="876"/>
                  </a:cubicBezTo>
                  <a:cubicBezTo>
                    <a:pt x="1868" y="1460"/>
                    <a:pt x="1518" y="1752"/>
                    <a:pt x="992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2" name="Google Shape;12582;p27"/>
            <p:cNvSpPr/>
            <p:nvPr/>
          </p:nvSpPr>
          <p:spPr>
            <a:xfrm>
              <a:off x="3395550" y="53951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518" y="117"/>
                    <a:pt x="1869" y="350"/>
                    <a:pt x="1869" y="934"/>
                  </a:cubicBezTo>
                  <a:cubicBezTo>
                    <a:pt x="1869" y="1518"/>
                    <a:pt x="1518" y="1868"/>
                    <a:pt x="935" y="1868"/>
                  </a:cubicBezTo>
                  <a:cubicBezTo>
                    <a:pt x="409" y="1868"/>
                    <a:pt x="59" y="1518"/>
                    <a:pt x="59" y="993"/>
                  </a:cubicBezTo>
                  <a:cubicBezTo>
                    <a:pt x="1" y="409"/>
                    <a:pt x="409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3" name="Google Shape;12583;p27"/>
            <p:cNvSpPr/>
            <p:nvPr/>
          </p:nvSpPr>
          <p:spPr>
            <a:xfrm>
              <a:off x="4132475" y="5396600"/>
              <a:ext cx="46725" cy="45275"/>
            </a:xfrm>
            <a:custGeom>
              <a:avLst/>
              <a:gdLst/>
              <a:ahLst/>
              <a:cxnLst/>
              <a:rect l="l" t="t" r="r" b="b"/>
              <a:pathLst>
                <a:path w="1869" h="1811" extrusionOk="0">
                  <a:moveTo>
                    <a:pt x="1869" y="876"/>
                  </a:moveTo>
                  <a:cubicBezTo>
                    <a:pt x="1752" y="1460"/>
                    <a:pt x="1460" y="1810"/>
                    <a:pt x="876" y="1810"/>
                  </a:cubicBezTo>
                  <a:cubicBezTo>
                    <a:pt x="351" y="1752"/>
                    <a:pt x="1" y="1402"/>
                    <a:pt x="1" y="818"/>
                  </a:cubicBezTo>
                  <a:cubicBezTo>
                    <a:pt x="59" y="292"/>
                    <a:pt x="409" y="1"/>
                    <a:pt x="935" y="1"/>
                  </a:cubicBezTo>
                  <a:cubicBezTo>
                    <a:pt x="1519" y="1"/>
                    <a:pt x="1752" y="351"/>
                    <a:pt x="1869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4" name="Google Shape;12584;p27"/>
            <p:cNvSpPr/>
            <p:nvPr/>
          </p:nvSpPr>
          <p:spPr>
            <a:xfrm>
              <a:off x="1926075" y="4661125"/>
              <a:ext cx="45275" cy="43825"/>
            </a:xfrm>
            <a:custGeom>
              <a:avLst/>
              <a:gdLst/>
              <a:ahLst/>
              <a:cxnLst/>
              <a:rect l="l" t="t" r="r" b="b"/>
              <a:pathLst>
                <a:path w="1811" h="1753" extrusionOk="0">
                  <a:moveTo>
                    <a:pt x="1810" y="993"/>
                  </a:moveTo>
                  <a:cubicBezTo>
                    <a:pt x="1518" y="1227"/>
                    <a:pt x="1227" y="1577"/>
                    <a:pt x="876" y="1635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293" y="1"/>
                    <a:pt x="818" y="59"/>
                  </a:cubicBezTo>
                  <a:cubicBezTo>
                    <a:pt x="1168" y="118"/>
                    <a:pt x="1460" y="410"/>
                    <a:pt x="1810" y="643"/>
                  </a:cubicBezTo>
                  <a:cubicBezTo>
                    <a:pt x="1810" y="760"/>
                    <a:pt x="1810" y="876"/>
                    <a:pt x="1810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5" name="Google Shape;12585;p27"/>
            <p:cNvSpPr/>
            <p:nvPr/>
          </p:nvSpPr>
          <p:spPr>
            <a:xfrm>
              <a:off x="5117475" y="493475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2"/>
                  </a:moveTo>
                  <a:cubicBezTo>
                    <a:pt x="1519" y="1285"/>
                    <a:pt x="1227" y="1635"/>
                    <a:pt x="877" y="1694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351" y="1"/>
                    <a:pt x="818" y="59"/>
                  </a:cubicBezTo>
                  <a:cubicBezTo>
                    <a:pt x="1168" y="118"/>
                    <a:pt x="1460" y="468"/>
                    <a:pt x="1810" y="701"/>
                  </a:cubicBezTo>
                  <a:cubicBezTo>
                    <a:pt x="1810" y="818"/>
                    <a:pt x="1810" y="935"/>
                    <a:pt x="1810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6" name="Google Shape;12586;p27"/>
            <p:cNvSpPr/>
            <p:nvPr/>
          </p:nvSpPr>
          <p:spPr>
            <a:xfrm>
              <a:off x="6096650" y="1472650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1"/>
                  </a:moveTo>
                  <a:cubicBezTo>
                    <a:pt x="1460" y="1285"/>
                    <a:pt x="1226" y="1635"/>
                    <a:pt x="876" y="1693"/>
                  </a:cubicBezTo>
                  <a:cubicBezTo>
                    <a:pt x="351" y="1752"/>
                    <a:pt x="1" y="1401"/>
                    <a:pt x="1" y="876"/>
                  </a:cubicBezTo>
                  <a:cubicBezTo>
                    <a:pt x="1" y="351"/>
                    <a:pt x="351" y="0"/>
                    <a:pt x="818" y="59"/>
                  </a:cubicBezTo>
                  <a:cubicBezTo>
                    <a:pt x="1168" y="117"/>
                    <a:pt x="1460" y="467"/>
                    <a:pt x="1810" y="701"/>
                  </a:cubicBezTo>
                  <a:lnTo>
                    <a:pt x="1810" y="105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7" name="Google Shape;12587;p27"/>
            <p:cNvSpPr/>
            <p:nvPr/>
          </p:nvSpPr>
          <p:spPr>
            <a:xfrm>
              <a:off x="6098100" y="4173750"/>
              <a:ext cx="37975" cy="42325"/>
            </a:xfrm>
            <a:custGeom>
              <a:avLst/>
              <a:gdLst/>
              <a:ahLst/>
              <a:cxnLst/>
              <a:rect l="l" t="t" r="r" b="b"/>
              <a:pathLst>
                <a:path w="1519" h="1693" extrusionOk="0">
                  <a:moveTo>
                    <a:pt x="643" y="1693"/>
                  </a:moveTo>
                  <a:cubicBezTo>
                    <a:pt x="410" y="1401"/>
                    <a:pt x="1" y="1051"/>
                    <a:pt x="59" y="817"/>
                  </a:cubicBezTo>
                  <a:cubicBezTo>
                    <a:pt x="118" y="526"/>
                    <a:pt x="526" y="117"/>
                    <a:pt x="818" y="59"/>
                  </a:cubicBezTo>
                  <a:cubicBezTo>
                    <a:pt x="993" y="0"/>
                    <a:pt x="1460" y="467"/>
                    <a:pt x="1460" y="759"/>
                  </a:cubicBezTo>
                  <a:cubicBezTo>
                    <a:pt x="1519" y="1051"/>
                    <a:pt x="1168" y="1343"/>
                    <a:pt x="993" y="1635"/>
                  </a:cubicBezTo>
                  <a:cubicBezTo>
                    <a:pt x="876" y="1635"/>
                    <a:pt x="760" y="1635"/>
                    <a:pt x="643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8" name="Google Shape;12588;p27"/>
            <p:cNvSpPr/>
            <p:nvPr/>
          </p:nvSpPr>
          <p:spPr>
            <a:xfrm>
              <a:off x="1196450" y="2212500"/>
              <a:ext cx="40875" cy="37950"/>
            </a:xfrm>
            <a:custGeom>
              <a:avLst/>
              <a:gdLst/>
              <a:ahLst/>
              <a:cxnLst/>
              <a:rect l="l" t="t" r="r" b="b"/>
              <a:pathLst>
                <a:path w="1635" h="1518" extrusionOk="0">
                  <a:moveTo>
                    <a:pt x="1635" y="934"/>
                  </a:moveTo>
                  <a:cubicBezTo>
                    <a:pt x="1285" y="1109"/>
                    <a:pt x="993" y="1518"/>
                    <a:pt x="701" y="1460"/>
                  </a:cubicBezTo>
                  <a:cubicBezTo>
                    <a:pt x="409" y="1401"/>
                    <a:pt x="59" y="993"/>
                    <a:pt x="0" y="701"/>
                  </a:cubicBezTo>
                  <a:cubicBezTo>
                    <a:pt x="0" y="467"/>
                    <a:pt x="467" y="0"/>
                    <a:pt x="701" y="0"/>
                  </a:cubicBezTo>
                  <a:cubicBezTo>
                    <a:pt x="993" y="0"/>
                    <a:pt x="1343" y="350"/>
                    <a:pt x="1635" y="584"/>
                  </a:cubicBezTo>
                  <a:lnTo>
                    <a:pt x="1635" y="934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9" name="Google Shape;12589;p27"/>
            <p:cNvSpPr/>
            <p:nvPr/>
          </p:nvSpPr>
          <p:spPr>
            <a:xfrm>
              <a:off x="6346175" y="1970250"/>
              <a:ext cx="40900" cy="36525"/>
            </a:xfrm>
            <a:custGeom>
              <a:avLst/>
              <a:gdLst/>
              <a:ahLst/>
              <a:cxnLst/>
              <a:rect l="l" t="t" r="r" b="b"/>
              <a:pathLst>
                <a:path w="1636" h="1461" extrusionOk="0">
                  <a:moveTo>
                    <a:pt x="1577" y="935"/>
                  </a:moveTo>
                  <a:cubicBezTo>
                    <a:pt x="1285" y="1110"/>
                    <a:pt x="935" y="1460"/>
                    <a:pt x="701" y="1402"/>
                  </a:cubicBezTo>
                  <a:cubicBezTo>
                    <a:pt x="409" y="1402"/>
                    <a:pt x="59" y="935"/>
                    <a:pt x="1" y="643"/>
                  </a:cubicBezTo>
                  <a:cubicBezTo>
                    <a:pt x="1" y="468"/>
                    <a:pt x="468" y="1"/>
                    <a:pt x="701" y="1"/>
                  </a:cubicBezTo>
                  <a:cubicBezTo>
                    <a:pt x="993" y="1"/>
                    <a:pt x="1285" y="351"/>
                    <a:pt x="1635" y="526"/>
                  </a:cubicBezTo>
                  <a:cubicBezTo>
                    <a:pt x="1635" y="643"/>
                    <a:pt x="1635" y="818"/>
                    <a:pt x="1577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0" name="Google Shape;12590;p27"/>
            <p:cNvSpPr/>
            <p:nvPr/>
          </p:nvSpPr>
          <p:spPr>
            <a:xfrm>
              <a:off x="1685300" y="4417450"/>
              <a:ext cx="37975" cy="40875"/>
            </a:xfrm>
            <a:custGeom>
              <a:avLst/>
              <a:gdLst/>
              <a:ahLst/>
              <a:cxnLst/>
              <a:rect l="l" t="t" r="r" b="b"/>
              <a:pathLst>
                <a:path w="1519" h="1635" extrusionOk="0">
                  <a:moveTo>
                    <a:pt x="935" y="0"/>
                  </a:moveTo>
                  <a:cubicBezTo>
                    <a:pt x="1110" y="292"/>
                    <a:pt x="1518" y="642"/>
                    <a:pt x="1460" y="876"/>
                  </a:cubicBezTo>
                  <a:cubicBezTo>
                    <a:pt x="1401" y="1167"/>
                    <a:pt x="993" y="1576"/>
                    <a:pt x="701" y="1576"/>
                  </a:cubicBezTo>
                  <a:cubicBezTo>
                    <a:pt x="468" y="1634"/>
                    <a:pt x="59" y="1167"/>
                    <a:pt x="1" y="934"/>
                  </a:cubicBezTo>
                  <a:cubicBezTo>
                    <a:pt x="1" y="642"/>
                    <a:pt x="351" y="292"/>
                    <a:pt x="584" y="0"/>
                  </a:cubicBezTo>
                  <a:lnTo>
                    <a:pt x="935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1" name="Google Shape;12591;p27"/>
            <p:cNvSpPr/>
            <p:nvPr/>
          </p:nvSpPr>
          <p:spPr>
            <a:xfrm>
              <a:off x="4630100" y="246875"/>
              <a:ext cx="37950" cy="40875"/>
            </a:xfrm>
            <a:custGeom>
              <a:avLst/>
              <a:gdLst/>
              <a:ahLst/>
              <a:cxnLst/>
              <a:rect l="l" t="t" r="r" b="b"/>
              <a:pathLst>
                <a:path w="1518" h="1635" extrusionOk="0">
                  <a:moveTo>
                    <a:pt x="934" y="0"/>
                  </a:moveTo>
                  <a:cubicBezTo>
                    <a:pt x="1109" y="292"/>
                    <a:pt x="1518" y="642"/>
                    <a:pt x="1459" y="876"/>
                  </a:cubicBezTo>
                  <a:cubicBezTo>
                    <a:pt x="1401" y="1168"/>
                    <a:pt x="993" y="1576"/>
                    <a:pt x="701" y="1576"/>
                  </a:cubicBezTo>
                  <a:cubicBezTo>
                    <a:pt x="526" y="1635"/>
                    <a:pt x="59" y="1168"/>
                    <a:pt x="59" y="934"/>
                  </a:cubicBezTo>
                  <a:cubicBezTo>
                    <a:pt x="0" y="584"/>
                    <a:pt x="350" y="292"/>
                    <a:pt x="584" y="0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2" name="Google Shape;12592;p27"/>
            <p:cNvSpPr/>
            <p:nvPr/>
          </p:nvSpPr>
          <p:spPr>
            <a:xfrm>
              <a:off x="2175625" y="4910675"/>
              <a:ext cx="36500" cy="40875"/>
            </a:xfrm>
            <a:custGeom>
              <a:avLst/>
              <a:gdLst/>
              <a:ahLst/>
              <a:cxnLst/>
              <a:rect l="l" t="t" r="r" b="b"/>
              <a:pathLst>
                <a:path w="1460" h="1635" extrusionOk="0">
                  <a:moveTo>
                    <a:pt x="584" y="1635"/>
                  </a:moveTo>
                  <a:cubicBezTo>
                    <a:pt x="350" y="1343"/>
                    <a:pt x="0" y="1051"/>
                    <a:pt x="0" y="759"/>
                  </a:cubicBezTo>
                  <a:cubicBezTo>
                    <a:pt x="58" y="467"/>
                    <a:pt x="467" y="59"/>
                    <a:pt x="759" y="59"/>
                  </a:cubicBezTo>
                  <a:cubicBezTo>
                    <a:pt x="934" y="0"/>
                    <a:pt x="1401" y="467"/>
                    <a:pt x="1459" y="701"/>
                  </a:cubicBezTo>
                  <a:cubicBezTo>
                    <a:pt x="1459" y="993"/>
                    <a:pt x="1109" y="1343"/>
                    <a:pt x="934" y="1635"/>
                  </a:cubicBezTo>
                  <a:cubicBezTo>
                    <a:pt x="817" y="1635"/>
                    <a:pt x="701" y="1635"/>
                    <a:pt x="584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3" name="Google Shape;12593;p27"/>
            <p:cNvSpPr/>
            <p:nvPr/>
          </p:nvSpPr>
          <p:spPr>
            <a:xfrm>
              <a:off x="4379100" y="5399525"/>
              <a:ext cx="40875" cy="36500"/>
            </a:xfrm>
            <a:custGeom>
              <a:avLst/>
              <a:gdLst/>
              <a:ahLst/>
              <a:cxnLst/>
              <a:rect l="l" t="t" r="r" b="b"/>
              <a:pathLst>
                <a:path w="1635" h="1460" extrusionOk="0">
                  <a:moveTo>
                    <a:pt x="59" y="526"/>
                  </a:moveTo>
                  <a:cubicBezTo>
                    <a:pt x="351" y="351"/>
                    <a:pt x="701" y="0"/>
                    <a:pt x="993" y="59"/>
                  </a:cubicBezTo>
                  <a:cubicBezTo>
                    <a:pt x="1226" y="117"/>
                    <a:pt x="1576" y="526"/>
                    <a:pt x="1635" y="818"/>
                  </a:cubicBezTo>
                  <a:cubicBezTo>
                    <a:pt x="1635" y="1051"/>
                    <a:pt x="1168" y="1460"/>
                    <a:pt x="876" y="1460"/>
                  </a:cubicBezTo>
                  <a:cubicBezTo>
                    <a:pt x="584" y="1460"/>
                    <a:pt x="292" y="1109"/>
                    <a:pt x="0" y="876"/>
                  </a:cubicBezTo>
                  <a:cubicBezTo>
                    <a:pt x="0" y="759"/>
                    <a:pt x="59" y="642"/>
                    <a:pt x="59" y="5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4" name="Google Shape;12594;p27"/>
            <p:cNvSpPr/>
            <p:nvPr/>
          </p:nvSpPr>
          <p:spPr>
            <a:xfrm>
              <a:off x="2422225" y="497850"/>
              <a:ext cx="43800" cy="35050"/>
            </a:xfrm>
            <a:custGeom>
              <a:avLst/>
              <a:gdLst/>
              <a:ahLst/>
              <a:cxnLst/>
              <a:rect l="l" t="t" r="r" b="b"/>
              <a:pathLst>
                <a:path w="1752" h="1402" extrusionOk="0">
                  <a:moveTo>
                    <a:pt x="1752" y="701"/>
                  </a:moveTo>
                  <a:cubicBezTo>
                    <a:pt x="1285" y="1052"/>
                    <a:pt x="993" y="1402"/>
                    <a:pt x="759" y="1402"/>
                  </a:cubicBezTo>
                  <a:cubicBezTo>
                    <a:pt x="468" y="1402"/>
                    <a:pt x="234" y="993"/>
                    <a:pt x="1" y="760"/>
                  </a:cubicBezTo>
                  <a:cubicBezTo>
                    <a:pt x="234" y="468"/>
                    <a:pt x="409" y="59"/>
                    <a:pt x="701" y="59"/>
                  </a:cubicBezTo>
                  <a:cubicBezTo>
                    <a:pt x="935" y="1"/>
                    <a:pt x="1285" y="351"/>
                    <a:pt x="1752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5" name="Google Shape;12595;p27"/>
            <p:cNvSpPr/>
            <p:nvPr/>
          </p:nvSpPr>
          <p:spPr>
            <a:xfrm>
              <a:off x="1203750" y="3439725"/>
              <a:ext cx="27750" cy="36525"/>
            </a:xfrm>
            <a:custGeom>
              <a:avLst/>
              <a:gdLst/>
              <a:ahLst/>
              <a:cxnLst/>
              <a:rect l="l" t="t" r="r" b="b"/>
              <a:pathLst>
                <a:path w="1110" h="1461" extrusionOk="0">
                  <a:moveTo>
                    <a:pt x="351" y="1402"/>
                  </a:moveTo>
                  <a:cubicBezTo>
                    <a:pt x="234" y="1110"/>
                    <a:pt x="59" y="818"/>
                    <a:pt x="0" y="526"/>
                  </a:cubicBezTo>
                  <a:cubicBezTo>
                    <a:pt x="0" y="351"/>
                    <a:pt x="234" y="176"/>
                    <a:pt x="409" y="1"/>
                  </a:cubicBezTo>
                  <a:cubicBezTo>
                    <a:pt x="642" y="234"/>
                    <a:pt x="993" y="409"/>
                    <a:pt x="1051" y="701"/>
                  </a:cubicBezTo>
                  <a:cubicBezTo>
                    <a:pt x="1109" y="876"/>
                    <a:pt x="818" y="1168"/>
                    <a:pt x="642" y="1460"/>
                  </a:cubicBezTo>
                  <a:cubicBezTo>
                    <a:pt x="526" y="1460"/>
                    <a:pt x="467" y="1402"/>
                    <a:pt x="351" y="14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6" name="Google Shape;12596;p27"/>
            <p:cNvSpPr/>
            <p:nvPr/>
          </p:nvSpPr>
          <p:spPr>
            <a:xfrm>
              <a:off x="3159150" y="5402450"/>
              <a:ext cx="42350" cy="27750"/>
            </a:xfrm>
            <a:custGeom>
              <a:avLst/>
              <a:gdLst/>
              <a:ahLst/>
              <a:cxnLst/>
              <a:rect l="l" t="t" r="r" b="b"/>
              <a:pathLst>
                <a:path w="1694" h="1110" extrusionOk="0">
                  <a:moveTo>
                    <a:pt x="1694" y="642"/>
                  </a:moveTo>
                  <a:cubicBezTo>
                    <a:pt x="1285" y="876"/>
                    <a:pt x="1051" y="1109"/>
                    <a:pt x="876" y="1051"/>
                  </a:cubicBezTo>
                  <a:cubicBezTo>
                    <a:pt x="584" y="992"/>
                    <a:pt x="293" y="759"/>
                    <a:pt x="1" y="584"/>
                  </a:cubicBezTo>
                  <a:cubicBezTo>
                    <a:pt x="234" y="409"/>
                    <a:pt x="468" y="0"/>
                    <a:pt x="701" y="0"/>
                  </a:cubicBezTo>
                  <a:cubicBezTo>
                    <a:pt x="935" y="0"/>
                    <a:pt x="1227" y="350"/>
                    <a:pt x="1635" y="64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7" name="Google Shape;12597;p27"/>
            <p:cNvSpPr/>
            <p:nvPr/>
          </p:nvSpPr>
          <p:spPr>
            <a:xfrm>
              <a:off x="2914000" y="258550"/>
              <a:ext cx="36500" cy="26275"/>
            </a:xfrm>
            <a:custGeom>
              <a:avLst/>
              <a:gdLst/>
              <a:ahLst/>
              <a:cxnLst/>
              <a:rect l="l" t="t" r="r" b="b"/>
              <a:pathLst>
                <a:path w="1460" h="1051" extrusionOk="0">
                  <a:moveTo>
                    <a:pt x="1460" y="0"/>
                  </a:moveTo>
                  <a:cubicBezTo>
                    <a:pt x="1285" y="467"/>
                    <a:pt x="1226" y="759"/>
                    <a:pt x="1051" y="934"/>
                  </a:cubicBezTo>
                  <a:cubicBezTo>
                    <a:pt x="876" y="1051"/>
                    <a:pt x="526" y="1051"/>
                    <a:pt x="292" y="992"/>
                  </a:cubicBezTo>
                  <a:cubicBezTo>
                    <a:pt x="176" y="934"/>
                    <a:pt x="117" y="701"/>
                    <a:pt x="1" y="584"/>
                  </a:cubicBezTo>
                  <a:cubicBezTo>
                    <a:pt x="176" y="467"/>
                    <a:pt x="351" y="350"/>
                    <a:pt x="584" y="234"/>
                  </a:cubicBezTo>
                  <a:cubicBezTo>
                    <a:pt x="759" y="175"/>
                    <a:pt x="993" y="117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8" name="Google Shape;12598;p27"/>
            <p:cNvSpPr/>
            <p:nvPr/>
          </p:nvSpPr>
          <p:spPr>
            <a:xfrm>
              <a:off x="6349100" y="3686350"/>
              <a:ext cx="24825" cy="33575"/>
            </a:xfrm>
            <a:custGeom>
              <a:avLst/>
              <a:gdLst/>
              <a:ahLst/>
              <a:cxnLst/>
              <a:rect l="l" t="t" r="r" b="b"/>
              <a:pathLst>
                <a:path w="993" h="1343" extrusionOk="0">
                  <a:moveTo>
                    <a:pt x="993" y="0"/>
                  </a:moveTo>
                  <a:cubicBezTo>
                    <a:pt x="935" y="351"/>
                    <a:pt x="876" y="526"/>
                    <a:pt x="818" y="759"/>
                  </a:cubicBezTo>
                  <a:cubicBezTo>
                    <a:pt x="701" y="934"/>
                    <a:pt x="526" y="1109"/>
                    <a:pt x="409" y="1343"/>
                  </a:cubicBezTo>
                  <a:cubicBezTo>
                    <a:pt x="292" y="1168"/>
                    <a:pt x="1" y="1051"/>
                    <a:pt x="1" y="876"/>
                  </a:cubicBezTo>
                  <a:cubicBezTo>
                    <a:pt x="1" y="584"/>
                    <a:pt x="117" y="292"/>
                    <a:pt x="292" y="117"/>
                  </a:cubicBezTo>
                  <a:cubicBezTo>
                    <a:pt x="409" y="0"/>
                    <a:pt x="643" y="59"/>
                    <a:pt x="9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2599" name="Google Shape;12599;p27"/>
          <p:cNvSpPr/>
          <p:nvPr/>
        </p:nvSpPr>
        <p:spPr>
          <a:xfrm>
            <a:off x="288218" y="3890224"/>
            <a:ext cx="219522" cy="219522"/>
          </a:xfrm>
          <a:custGeom>
            <a:avLst/>
            <a:gdLst/>
            <a:ahLst/>
            <a:cxnLst/>
            <a:rect l="l" t="t" r="r" b="b"/>
            <a:pathLst>
              <a:path w="20637" h="20637" extrusionOk="0">
                <a:moveTo>
                  <a:pt x="6319" y="1"/>
                </a:moveTo>
                <a:lnTo>
                  <a:pt x="6319" y="6319"/>
                </a:lnTo>
                <a:lnTo>
                  <a:pt x="0" y="6319"/>
                </a:lnTo>
                <a:lnTo>
                  <a:pt x="0" y="14251"/>
                </a:lnTo>
                <a:lnTo>
                  <a:pt x="6319" y="14251"/>
                </a:lnTo>
                <a:lnTo>
                  <a:pt x="6319" y="20637"/>
                </a:lnTo>
                <a:lnTo>
                  <a:pt x="14251" y="20637"/>
                </a:lnTo>
                <a:lnTo>
                  <a:pt x="14251" y="14251"/>
                </a:lnTo>
                <a:lnTo>
                  <a:pt x="20637" y="14251"/>
                </a:lnTo>
                <a:lnTo>
                  <a:pt x="20637" y="6319"/>
                </a:lnTo>
                <a:lnTo>
                  <a:pt x="14251" y="6319"/>
                </a:lnTo>
                <a:lnTo>
                  <a:pt x="14251" y="1"/>
                </a:lnTo>
                <a:close/>
              </a:path>
            </a:pathLst>
          </a:custGeom>
          <a:solidFill>
            <a:srgbClr val="29ABD9">
              <a:alpha val="3333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00" name="Google Shape;12600;p27"/>
          <p:cNvSpPr/>
          <p:nvPr/>
        </p:nvSpPr>
        <p:spPr>
          <a:xfrm>
            <a:off x="367583" y="4971355"/>
            <a:ext cx="279590" cy="279580"/>
          </a:xfrm>
          <a:custGeom>
            <a:avLst/>
            <a:gdLst/>
            <a:ahLst/>
            <a:cxnLst/>
            <a:rect l="l" t="t" r="r" b="b"/>
            <a:pathLst>
              <a:path w="26284" h="26283" extrusionOk="0">
                <a:moveTo>
                  <a:pt x="8067" y="0"/>
                </a:moveTo>
                <a:lnTo>
                  <a:pt x="8067" y="8067"/>
                </a:lnTo>
                <a:lnTo>
                  <a:pt x="1" y="8067"/>
                </a:lnTo>
                <a:lnTo>
                  <a:pt x="1" y="18217"/>
                </a:lnTo>
                <a:lnTo>
                  <a:pt x="8067" y="18217"/>
                </a:lnTo>
                <a:lnTo>
                  <a:pt x="8067" y="26283"/>
                </a:lnTo>
                <a:lnTo>
                  <a:pt x="18217" y="26283"/>
                </a:lnTo>
                <a:lnTo>
                  <a:pt x="18217" y="18217"/>
                </a:lnTo>
                <a:lnTo>
                  <a:pt x="26284" y="18217"/>
                </a:lnTo>
                <a:lnTo>
                  <a:pt x="26284" y="8067"/>
                </a:lnTo>
                <a:lnTo>
                  <a:pt x="18217" y="8067"/>
                </a:lnTo>
                <a:lnTo>
                  <a:pt x="18217" y="0"/>
                </a:lnTo>
                <a:close/>
              </a:path>
            </a:pathLst>
          </a:custGeom>
          <a:solidFill>
            <a:srgbClr val="29ABD9">
              <a:alpha val="3333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01" name="Google Shape;12601;p27"/>
          <p:cNvSpPr/>
          <p:nvPr/>
        </p:nvSpPr>
        <p:spPr>
          <a:xfrm>
            <a:off x="-38548" y="3277442"/>
            <a:ext cx="398994" cy="399004"/>
          </a:xfrm>
          <a:custGeom>
            <a:avLst/>
            <a:gdLst/>
            <a:ahLst/>
            <a:cxnLst/>
            <a:rect l="l" t="t" r="r" b="b"/>
            <a:pathLst>
              <a:path w="37509" h="37510" extrusionOk="0">
                <a:moveTo>
                  <a:pt x="11495" y="1"/>
                </a:moveTo>
                <a:lnTo>
                  <a:pt x="11495" y="11495"/>
                </a:lnTo>
                <a:lnTo>
                  <a:pt x="0" y="11495"/>
                </a:lnTo>
                <a:lnTo>
                  <a:pt x="0" y="26015"/>
                </a:lnTo>
                <a:lnTo>
                  <a:pt x="11495" y="26015"/>
                </a:lnTo>
                <a:lnTo>
                  <a:pt x="11495" y="37509"/>
                </a:lnTo>
                <a:lnTo>
                  <a:pt x="26014" y="37509"/>
                </a:lnTo>
                <a:lnTo>
                  <a:pt x="26014" y="26015"/>
                </a:lnTo>
                <a:lnTo>
                  <a:pt x="37509" y="26015"/>
                </a:lnTo>
                <a:lnTo>
                  <a:pt x="37509" y="11495"/>
                </a:lnTo>
                <a:lnTo>
                  <a:pt x="26014" y="11495"/>
                </a:lnTo>
                <a:lnTo>
                  <a:pt x="26014" y="1"/>
                </a:lnTo>
                <a:close/>
              </a:path>
            </a:pathLst>
          </a:custGeom>
          <a:solidFill>
            <a:srgbClr val="29ABD9">
              <a:alpha val="79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02" name="Google Shape;12602;p27"/>
          <p:cNvSpPr/>
          <p:nvPr/>
        </p:nvSpPr>
        <p:spPr>
          <a:xfrm>
            <a:off x="116966" y="2838077"/>
            <a:ext cx="136586" cy="137298"/>
          </a:xfrm>
          <a:custGeom>
            <a:avLst/>
            <a:gdLst/>
            <a:ahLst/>
            <a:cxnLst/>
            <a:rect l="l" t="t" r="r" b="b"/>
            <a:pathLst>
              <a:path w="12840" h="12907" extrusionOk="0">
                <a:moveTo>
                  <a:pt x="3967" y="0"/>
                </a:moveTo>
                <a:lnTo>
                  <a:pt x="3967" y="3966"/>
                </a:lnTo>
                <a:lnTo>
                  <a:pt x="1" y="3966"/>
                </a:lnTo>
                <a:lnTo>
                  <a:pt x="1" y="8941"/>
                </a:lnTo>
                <a:lnTo>
                  <a:pt x="3967" y="8941"/>
                </a:lnTo>
                <a:lnTo>
                  <a:pt x="3967" y="12907"/>
                </a:lnTo>
                <a:lnTo>
                  <a:pt x="8941" y="12907"/>
                </a:lnTo>
                <a:lnTo>
                  <a:pt x="8941" y="8941"/>
                </a:lnTo>
                <a:lnTo>
                  <a:pt x="12840" y="8941"/>
                </a:lnTo>
                <a:lnTo>
                  <a:pt x="12840" y="3966"/>
                </a:lnTo>
                <a:lnTo>
                  <a:pt x="8941" y="3966"/>
                </a:lnTo>
                <a:lnTo>
                  <a:pt x="8941" y="0"/>
                </a:lnTo>
                <a:close/>
              </a:path>
            </a:pathLst>
          </a:custGeom>
          <a:solidFill>
            <a:srgbClr val="29ABD9">
              <a:alpha val="79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03" name="Google Shape;12603;p27"/>
          <p:cNvSpPr/>
          <p:nvPr/>
        </p:nvSpPr>
        <p:spPr>
          <a:xfrm>
            <a:off x="330406" y="3209513"/>
            <a:ext cx="67217" cy="67940"/>
          </a:xfrm>
          <a:custGeom>
            <a:avLst/>
            <a:gdLst/>
            <a:ahLst/>
            <a:cxnLst/>
            <a:rect l="l" t="t" r="r" b="b"/>
            <a:pathLst>
              <a:path w="6319" h="6387" extrusionOk="0">
                <a:moveTo>
                  <a:pt x="1950" y="1"/>
                </a:moveTo>
                <a:lnTo>
                  <a:pt x="1950" y="1950"/>
                </a:lnTo>
                <a:lnTo>
                  <a:pt x="0" y="1950"/>
                </a:lnTo>
                <a:lnTo>
                  <a:pt x="0" y="4437"/>
                </a:lnTo>
                <a:lnTo>
                  <a:pt x="1950" y="4437"/>
                </a:lnTo>
                <a:lnTo>
                  <a:pt x="1950" y="6387"/>
                </a:lnTo>
                <a:lnTo>
                  <a:pt x="4370" y="6387"/>
                </a:lnTo>
                <a:lnTo>
                  <a:pt x="4370" y="4437"/>
                </a:lnTo>
                <a:lnTo>
                  <a:pt x="6319" y="4437"/>
                </a:lnTo>
                <a:lnTo>
                  <a:pt x="6319" y="1950"/>
                </a:lnTo>
                <a:lnTo>
                  <a:pt x="4370" y="1950"/>
                </a:lnTo>
                <a:lnTo>
                  <a:pt x="4370" y="1"/>
                </a:lnTo>
                <a:close/>
              </a:path>
            </a:pathLst>
          </a:custGeom>
          <a:solidFill>
            <a:srgbClr val="29ABD9">
              <a:alpha val="3333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2604" name="Google Shape;12604;p27"/>
          <p:cNvGrpSpPr/>
          <p:nvPr/>
        </p:nvGrpSpPr>
        <p:grpSpPr>
          <a:xfrm>
            <a:off x="6424780" y="3858059"/>
            <a:ext cx="3429186" cy="3429186"/>
            <a:chOff x="1190625" y="238125"/>
            <a:chExt cx="5205200" cy="5205200"/>
          </a:xfrm>
        </p:grpSpPr>
        <p:sp>
          <p:nvSpPr>
            <p:cNvPr id="12605" name="Google Shape;12605;p27"/>
            <p:cNvSpPr/>
            <p:nvPr/>
          </p:nvSpPr>
          <p:spPr>
            <a:xfrm>
              <a:off x="3537100" y="2352575"/>
              <a:ext cx="739875" cy="745725"/>
            </a:xfrm>
            <a:custGeom>
              <a:avLst/>
              <a:gdLst/>
              <a:ahLst/>
              <a:cxnLst/>
              <a:rect l="l" t="t" r="r" b="b"/>
              <a:pathLst>
                <a:path w="29595" h="29829" extrusionOk="0">
                  <a:moveTo>
                    <a:pt x="19963" y="23699"/>
                  </a:moveTo>
                  <a:cubicBezTo>
                    <a:pt x="20956" y="20839"/>
                    <a:pt x="23057" y="19438"/>
                    <a:pt x="25509" y="19847"/>
                  </a:cubicBezTo>
                  <a:cubicBezTo>
                    <a:pt x="27785" y="20197"/>
                    <a:pt x="29478" y="22123"/>
                    <a:pt x="29536" y="24400"/>
                  </a:cubicBezTo>
                  <a:cubicBezTo>
                    <a:pt x="29595" y="26793"/>
                    <a:pt x="28077" y="28777"/>
                    <a:pt x="25684" y="29303"/>
                  </a:cubicBezTo>
                  <a:cubicBezTo>
                    <a:pt x="23232" y="29828"/>
                    <a:pt x="21189" y="28544"/>
                    <a:pt x="19963" y="25625"/>
                  </a:cubicBezTo>
                  <a:cubicBezTo>
                    <a:pt x="19146" y="28135"/>
                    <a:pt x="17512" y="29595"/>
                    <a:pt x="14768" y="29536"/>
                  </a:cubicBezTo>
                  <a:cubicBezTo>
                    <a:pt x="12609" y="29536"/>
                    <a:pt x="11266" y="28369"/>
                    <a:pt x="10040" y="25567"/>
                  </a:cubicBezTo>
                  <a:cubicBezTo>
                    <a:pt x="9690" y="26910"/>
                    <a:pt x="8990" y="27960"/>
                    <a:pt x="7881" y="28661"/>
                  </a:cubicBezTo>
                  <a:cubicBezTo>
                    <a:pt x="6830" y="29420"/>
                    <a:pt x="5604" y="29711"/>
                    <a:pt x="4320" y="29478"/>
                  </a:cubicBezTo>
                  <a:cubicBezTo>
                    <a:pt x="2044" y="29069"/>
                    <a:pt x="409" y="27201"/>
                    <a:pt x="234" y="25042"/>
                  </a:cubicBezTo>
                  <a:cubicBezTo>
                    <a:pt x="59" y="22532"/>
                    <a:pt x="1402" y="20664"/>
                    <a:pt x="4145" y="19672"/>
                  </a:cubicBezTo>
                  <a:cubicBezTo>
                    <a:pt x="1518" y="18796"/>
                    <a:pt x="1" y="17103"/>
                    <a:pt x="176" y="14243"/>
                  </a:cubicBezTo>
                  <a:cubicBezTo>
                    <a:pt x="351" y="12200"/>
                    <a:pt x="1577" y="10741"/>
                    <a:pt x="4203" y="9749"/>
                  </a:cubicBezTo>
                  <a:cubicBezTo>
                    <a:pt x="2744" y="9340"/>
                    <a:pt x="1635" y="8581"/>
                    <a:pt x="993" y="7355"/>
                  </a:cubicBezTo>
                  <a:cubicBezTo>
                    <a:pt x="293" y="6071"/>
                    <a:pt x="176" y="4787"/>
                    <a:pt x="643" y="3445"/>
                  </a:cubicBezTo>
                  <a:cubicBezTo>
                    <a:pt x="1343" y="1285"/>
                    <a:pt x="3386" y="1"/>
                    <a:pt x="5721" y="234"/>
                  </a:cubicBezTo>
                  <a:cubicBezTo>
                    <a:pt x="7822" y="409"/>
                    <a:pt x="9632" y="2161"/>
                    <a:pt x="9924" y="4320"/>
                  </a:cubicBezTo>
                  <a:cubicBezTo>
                    <a:pt x="10274" y="6713"/>
                    <a:pt x="8990" y="8640"/>
                    <a:pt x="6130" y="9807"/>
                  </a:cubicBezTo>
                  <a:cubicBezTo>
                    <a:pt x="8114" y="10332"/>
                    <a:pt x="9457" y="11558"/>
                    <a:pt x="10040" y="13660"/>
                  </a:cubicBezTo>
                  <a:cubicBezTo>
                    <a:pt x="10683" y="11617"/>
                    <a:pt x="11908" y="10332"/>
                    <a:pt x="13893" y="9749"/>
                  </a:cubicBezTo>
                  <a:cubicBezTo>
                    <a:pt x="11091" y="8581"/>
                    <a:pt x="9807" y="6538"/>
                    <a:pt x="10274" y="4087"/>
                  </a:cubicBezTo>
                  <a:cubicBezTo>
                    <a:pt x="10741" y="1752"/>
                    <a:pt x="12784" y="118"/>
                    <a:pt x="15177" y="176"/>
                  </a:cubicBezTo>
                  <a:cubicBezTo>
                    <a:pt x="17395" y="234"/>
                    <a:pt x="19380" y="1869"/>
                    <a:pt x="19788" y="4087"/>
                  </a:cubicBezTo>
                  <a:cubicBezTo>
                    <a:pt x="20197" y="6597"/>
                    <a:pt x="18913" y="8698"/>
                    <a:pt x="16111" y="9749"/>
                  </a:cubicBezTo>
                  <a:cubicBezTo>
                    <a:pt x="18096" y="10332"/>
                    <a:pt x="19380" y="11617"/>
                    <a:pt x="19963" y="13660"/>
                  </a:cubicBezTo>
                  <a:cubicBezTo>
                    <a:pt x="20430" y="12259"/>
                    <a:pt x="21131" y="11266"/>
                    <a:pt x="22240" y="10566"/>
                  </a:cubicBezTo>
                  <a:cubicBezTo>
                    <a:pt x="23349" y="9924"/>
                    <a:pt x="24575" y="9749"/>
                    <a:pt x="25859" y="10041"/>
                  </a:cubicBezTo>
                  <a:cubicBezTo>
                    <a:pt x="28135" y="10566"/>
                    <a:pt x="29595" y="12492"/>
                    <a:pt x="29536" y="14827"/>
                  </a:cubicBezTo>
                  <a:cubicBezTo>
                    <a:pt x="29536" y="17103"/>
                    <a:pt x="27902" y="19030"/>
                    <a:pt x="25684" y="19438"/>
                  </a:cubicBezTo>
                  <a:cubicBezTo>
                    <a:pt x="23232" y="19964"/>
                    <a:pt x="21248" y="18738"/>
                    <a:pt x="19963" y="15878"/>
                  </a:cubicBezTo>
                  <a:cubicBezTo>
                    <a:pt x="19380" y="17804"/>
                    <a:pt x="18154" y="19030"/>
                    <a:pt x="16111" y="19672"/>
                  </a:cubicBezTo>
                  <a:cubicBezTo>
                    <a:pt x="18154" y="20314"/>
                    <a:pt x="19380" y="21598"/>
                    <a:pt x="19963" y="23641"/>
                  </a:cubicBezTo>
                  <a:close/>
                  <a:moveTo>
                    <a:pt x="10040" y="23758"/>
                  </a:moveTo>
                  <a:cubicBezTo>
                    <a:pt x="10624" y="21598"/>
                    <a:pt x="11850" y="20314"/>
                    <a:pt x="13951" y="19672"/>
                  </a:cubicBezTo>
                  <a:cubicBezTo>
                    <a:pt x="11908" y="19088"/>
                    <a:pt x="10683" y="17804"/>
                    <a:pt x="10040" y="15819"/>
                  </a:cubicBezTo>
                  <a:cubicBezTo>
                    <a:pt x="9398" y="17921"/>
                    <a:pt x="8114" y="19088"/>
                    <a:pt x="6013" y="19672"/>
                  </a:cubicBezTo>
                  <a:cubicBezTo>
                    <a:pt x="8173" y="20255"/>
                    <a:pt x="9457" y="21540"/>
                    <a:pt x="10040" y="237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6" name="Google Shape;12606;p27"/>
            <p:cNvSpPr/>
            <p:nvPr/>
          </p:nvSpPr>
          <p:spPr>
            <a:xfrm>
              <a:off x="3793925" y="3092425"/>
              <a:ext cx="237900" cy="240800"/>
            </a:xfrm>
            <a:custGeom>
              <a:avLst/>
              <a:gdLst/>
              <a:ahLst/>
              <a:cxnLst/>
              <a:rect l="l" t="t" r="r" b="b"/>
              <a:pathLst>
                <a:path w="9516" h="9632" extrusionOk="0">
                  <a:moveTo>
                    <a:pt x="4729" y="9632"/>
                  </a:moveTo>
                  <a:cubicBezTo>
                    <a:pt x="2102" y="9632"/>
                    <a:pt x="1" y="7414"/>
                    <a:pt x="1" y="4845"/>
                  </a:cubicBezTo>
                  <a:cubicBezTo>
                    <a:pt x="1" y="2277"/>
                    <a:pt x="2219" y="1"/>
                    <a:pt x="4787" y="59"/>
                  </a:cubicBezTo>
                  <a:cubicBezTo>
                    <a:pt x="7356" y="117"/>
                    <a:pt x="9515" y="2335"/>
                    <a:pt x="9515" y="4904"/>
                  </a:cubicBezTo>
                  <a:cubicBezTo>
                    <a:pt x="9515" y="7472"/>
                    <a:pt x="7356" y="9632"/>
                    <a:pt x="4729" y="963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7" name="Google Shape;12607;p27"/>
            <p:cNvSpPr/>
            <p:nvPr/>
          </p:nvSpPr>
          <p:spPr>
            <a:xfrm>
              <a:off x="3300700" y="2600650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729" y="9574"/>
                  </a:moveTo>
                  <a:cubicBezTo>
                    <a:pt x="2102" y="9574"/>
                    <a:pt x="1" y="7414"/>
                    <a:pt x="1" y="4787"/>
                  </a:cubicBezTo>
                  <a:cubicBezTo>
                    <a:pt x="1" y="2161"/>
                    <a:pt x="2160" y="1"/>
                    <a:pt x="4729" y="59"/>
                  </a:cubicBezTo>
                  <a:cubicBezTo>
                    <a:pt x="7355" y="59"/>
                    <a:pt x="9573" y="2277"/>
                    <a:pt x="9515" y="4846"/>
                  </a:cubicBezTo>
                  <a:cubicBezTo>
                    <a:pt x="9515" y="7414"/>
                    <a:pt x="7297" y="9574"/>
                    <a:pt x="4729" y="957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8" name="Google Shape;12608;p27"/>
            <p:cNvSpPr/>
            <p:nvPr/>
          </p:nvSpPr>
          <p:spPr>
            <a:xfrm>
              <a:off x="3547325" y="3093900"/>
              <a:ext cx="237875" cy="239325"/>
            </a:xfrm>
            <a:custGeom>
              <a:avLst/>
              <a:gdLst/>
              <a:ahLst/>
              <a:cxnLst/>
              <a:rect l="l" t="t" r="r" b="b"/>
              <a:pathLst>
                <a:path w="9515" h="9573" extrusionOk="0">
                  <a:moveTo>
                    <a:pt x="9515" y="4786"/>
                  </a:moveTo>
                  <a:cubicBezTo>
                    <a:pt x="9515" y="7355"/>
                    <a:pt x="7355" y="9573"/>
                    <a:pt x="4728" y="9573"/>
                  </a:cubicBezTo>
                  <a:cubicBezTo>
                    <a:pt x="2160" y="9573"/>
                    <a:pt x="0" y="7355"/>
                    <a:pt x="0" y="4786"/>
                  </a:cubicBezTo>
                  <a:cubicBezTo>
                    <a:pt x="59" y="2218"/>
                    <a:pt x="2160" y="58"/>
                    <a:pt x="4728" y="58"/>
                  </a:cubicBezTo>
                  <a:cubicBezTo>
                    <a:pt x="7297" y="0"/>
                    <a:pt x="9515" y="2218"/>
                    <a:pt x="9515" y="47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9" name="Google Shape;12609;p27"/>
            <p:cNvSpPr/>
            <p:nvPr/>
          </p:nvSpPr>
          <p:spPr>
            <a:xfrm>
              <a:off x="3299250" y="2848725"/>
              <a:ext cx="239350" cy="237900"/>
            </a:xfrm>
            <a:custGeom>
              <a:avLst/>
              <a:gdLst/>
              <a:ahLst/>
              <a:cxnLst/>
              <a:rect l="l" t="t" r="r" b="b"/>
              <a:pathLst>
                <a:path w="9574" h="9516" extrusionOk="0">
                  <a:moveTo>
                    <a:pt x="9573" y="4729"/>
                  </a:moveTo>
                  <a:cubicBezTo>
                    <a:pt x="9573" y="7355"/>
                    <a:pt x="7355" y="9515"/>
                    <a:pt x="4787" y="9515"/>
                  </a:cubicBezTo>
                  <a:cubicBezTo>
                    <a:pt x="2160" y="9457"/>
                    <a:pt x="0" y="7297"/>
                    <a:pt x="59" y="4729"/>
                  </a:cubicBezTo>
                  <a:cubicBezTo>
                    <a:pt x="117" y="2102"/>
                    <a:pt x="2218" y="1"/>
                    <a:pt x="4787" y="1"/>
                  </a:cubicBezTo>
                  <a:cubicBezTo>
                    <a:pt x="7355" y="1"/>
                    <a:pt x="9573" y="2160"/>
                    <a:pt x="957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0" name="Google Shape;12610;p27"/>
            <p:cNvSpPr/>
            <p:nvPr/>
          </p:nvSpPr>
          <p:spPr>
            <a:xfrm>
              <a:off x="4036175" y="2358425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904" y="59"/>
                  </a:moveTo>
                  <a:cubicBezTo>
                    <a:pt x="7530" y="175"/>
                    <a:pt x="9573" y="2277"/>
                    <a:pt x="9456" y="4903"/>
                  </a:cubicBezTo>
                  <a:cubicBezTo>
                    <a:pt x="9398" y="7530"/>
                    <a:pt x="7238" y="9573"/>
                    <a:pt x="4670" y="9456"/>
                  </a:cubicBezTo>
                  <a:cubicBezTo>
                    <a:pt x="2043" y="9398"/>
                    <a:pt x="0" y="7238"/>
                    <a:pt x="59" y="4670"/>
                  </a:cubicBezTo>
                  <a:cubicBezTo>
                    <a:pt x="176" y="2043"/>
                    <a:pt x="2277" y="0"/>
                    <a:pt x="490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1" name="Google Shape;12611;p27"/>
            <p:cNvSpPr/>
            <p:nvPr/>
          </p:nvSpPr>
          <p:spPr>
            <a:xfrm>
              <a:off x="4039100" y="3098275"/>
              <a:ext cx="232050" cy="232050"/>
            </a:xfrm>
            <a:custGeom>
              <a:avLst/>
              <a:gdLst/>
              <a:ahLst/>
              <a:cxnLst/>
              <a:rect l="l" t="t" r="r" b="b"/>
              <a:pathLst>
                <a:path w="9282" h="9282" extrusionOk="0">
                  <a:moveTo>
                    <a:pt x="4670" y="0"/>
                  </a:moveTo>
                  <a:cubicBezTo>
                    <a:pt x="7238" y="0"/>
                    <a:pt x="9281" y="2043"/>
                    <a:pt x="9281" y="4670"/>
                  </a:cubicBezTo>
                  <a:cubicBezTo>
                    <a:pt x="9281" y="7238"/>
                    <a:pt x="7180" y="9281"/>
                    <a:pt x="4611" y="9281"/>
                  </a:cubicBezTo>
                  <a:cubicBezTo>
                    <a:pt x="2043" y="9223"/>
                    <a:pt x="0" y="7180"/>
                    <a:pt x="0" y="4611"/>
                  </a:cubicBezTo>
                  <a:cubicBezTo>
                    <a:pt x="0" y="2043"/>
                    <a:pt x="2102" y="0"/>
                    <a:pt x="467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2" name="Google Shape;12612;p27"/>
            <p:cNvSpPr/>
            <p:nvPr/>
          </p:nvSpPr>
          <p:spPr>
            <a:xfrm>
              <a:off x="3303625" y="2361350"/>
              <a:ext cx="232050" cy="232025"/>
            </a:xfrm>
            <a:custGeom>
              <a:avLst/>
              <a:gdLst/>
              <a:ahLst/>
              <a:cxnLst/>
              <a:rect l="l" t="t" r="r" b="b"/>
              <a:pathLst>
                <a:path w="9282" h="9281" extrusionOk="0">
                  <a:moveTo>
                    <a:pt x="0" y="4670"/>
                  </a:moveTo>
                  <a:cubicBezTo>
                    <a:pt x="0" y="2101"/>
                    <a:pt x="2043" y="0"/>
                    <a:pt x="4612" y="0"/>
                  </a:cubicBezTo>
                  <a:cubicBezTo>
                    <a:pt x="7238" y="0"/>
                    <a:pt x="9281" y="2101"/>
                    <a:pt x="9281" y="4670"/>
                  </a:cubicBezTo>
                  <a:cubicBezTo>
                    <a:pt x="9223" y="7238"/>
                    <a:pt x="7180" y="9281"/>
                    <a:pt x="4670" y="9281"/>
                  </a:cubicBezTo>
                  <a:cubicBezTo>
                    <a:pt x="2043" y="9281"/>
                    <a:pt x="0" y="7238"/>
                    <a:pt x="0" y="46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3" name="Google Shape;12613;p27"/>
            <p:cNvSpPr/>
            <p:nvPr/>
          </p:nvSpPr>
          <p:spPr>
            <a:xfrm>
              <a:off x="3303625" y="3098275"/>
              <a:ext cx="232050" cy="230575"/>
            </a:xfrm>
            <a:custGeom>
              <a:avLst/>
              <a:gdLst/>
              <a:ahLst/>
              <a:cxnLst/>
              <a:rect l="l" t="t" r="r" b="b"/>
              <a:pathLst>
                <a:path w="9282" h="9223" extrusionOk="0">
                  <a:moveTo>
                    <a:pt x="4670" y="9223"/>
                  </a:moveTo>
                  <a:cubicBezTo>
                    <a:pt x="2160" y="9223"/>
                    <a:pt x="59" y="7180"/>
                    <a:pt x="59" y="4670"/>
                  </a:cubicBezTo>
                  <a:cubicBezTo>
                    <a:pt x="0" y="2160"/>
                    <a:pt x="2102" y="0"/>
                    <a:pt x="4612" y="59"/>
                  </a:cubicBezTo>
                  <a:cubicBezTo>
                    <a:pt x="7122" y="59"/>
                    <a:pt x="9165" y="2101"/>
                    <a:pt x="9223" y="4553"/>
                  </a:cubicBezTo>
                  <a:cubicBezTo>
                    <a:pt x="9281" y="7063"/>
                    <a:pt x="7180" y="9223"/>
                    <a:pt x="4670" y="922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4" name="Google Shape;12614;p27"/>
            <p:cNvSpPr/>
            <p:nvPr/>
          </p:nvSpPr>
          <p:spPr>
            <a:xfrm>
              <a:off x="3798325" y="2116175"/>
              <a:ext cx="229125" cy="230600"/>
            </a:xfrm>
            <a:custGeom>
              <a:avLst/>
              <a:gdLst/>
              <a:ahLst/>
              <a:cxnLst/>
              <a:rect l="l" t="t" r="r" b="b"/>
              <a:pathLst>
                <a:path w="9165" h="9224" extrusionOk="0">
                  <a:moveTo>
                    <a:pt x="9164" y="4612"/>
                  </a:moveTo>
                  <a:cubicBezTo>
                    <a:pt x="9164" y="7122"/>
                    <a:pt x="7063" y="9223"/>
                    <a:pt x="4553" y="9165"/>
                  </a:cubicBezTo>
                  <a:cubicBezTo>
                    <a:pt x="2043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1"/>
                  </a:cubicBezTo>
                  <a:cubicBezTo>
                    <a:pt x="7121" y="59"/>
                    <a:pt x="9164" y="2102"/>
                    <a:pt x="9164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5" name="Google Shape;12615;p27"/>
            <p:cNvSpPr/>
            <p:nvPr/>
          </p:nvSpPr>
          <p:spPr>
            <a:xfrm>
              <a:off x="4287175" y="2605025"/>
              <a:ext cx="230575" cy="230600"/>
            </a:xfrm>
            <a:custGeom>
              <a:avLst/>
              <a:gdLst/>
              <a:ahLst/>
              <a:cxnLst/>
              <a:rect l="l" t="t" r="r" b="b"/>
              <a:pathLst>
                <a:path w="9223" h="9224" extrusionOk="0">
                  <a:moveTo>
                    <a:pt x="9223" y="4612"/>
                  </a:moveTo>
                  <a:cubicBezTo>
                    <a:pt x="9223" y="7122"/>
                    <a:pt x="7063" y="9223"/>
                    <a:pt x="4553" y="9223"/>
                  </a:cubicBezTo>
                  <a:cubicBezTo>
                    <a:pt x="2101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59"/>
                  </a:cubicBezTo>
                  <a:cubicBezTo>
                    <a:pt x="7121" y="59"/>
                    <a:pt x="9164" y="2102"/>
                    <a:pt x="9223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6" name="Google Shape;12616;p27"/>
            <p:cNvSpPr/>
            <p:nvPr/>
          </p:nvSpPr>
          <p:spPr>
            <a:xfrm>
              <a:off x="4287175" y="2853100"/>
              <a:ext cx="229125" cy="229150"/>
            </a:xfrm>
            <a:custGeom>
              <a:avLst/>
              <a:gdLst/>
              <a:ahLst/>
              <a:cxnLst/>
              <a:rect l="l" t="t" r="r" b="b"/>
              <a:pathLst>
                <a:path w="9165" h="9166" extrusionOk="0">
                  <a:moveTo>
                    <a:pt x="4611" y="9165"/>
                  </a:moveTo>
                  <a:cubicBezTo>
                    <a:pt x="2101" y="9107"/>
                    <a:pt x="0" y="7064"/>
                    <a:pt x="59" y="4554"/>
                  </a:cubicBezTo>
                  <a:cubicBezTo>
                    <a:pt x="59" y="2044"/>
                    <a:pt x="2101" y="1"/>
                    <a:pt x="4611" y="1"/>
                  </a:cubicBezTo>
                  <a:cubicBezTo>
                    <a:pt x="7121" y="1"/>
                    <a:pt x="9164" y="2102"/>
                    <a:pt x="9164" y="4554"/>
                  </a:cubicBezTo>
                  <a:cubicBezTo>
                    <a:pt x="9164" y="7064"/>
                    <a:pt x="7063" y="9165"/>
                    <a:pt x="4611" y="91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7" name="Google Shape;12617;p27"/>
            <p:cNvSpPr/>
            <p:nvPr/>
          </p:nvSpPr>
          <p:spPr>
            <a:xfrm>
              <a:off x="3551700" y="2116175"/>
              <a:ext cx="229125" cy="229125"/>
            </a:xfrm>
            <a:custGeom>
              <a:avLst/>
              <a:gdLst/>
              <a:ahLst/>
              <a:cxnLst/>
              <a:rect l="l" t="t" r="r" b="b"/>
              <a:pathLst>
                <a:path w="9165" h="9165" extrusionOk="0">
                  <a:moveTo>
                    <a:pt x="9165" y="4612"/>
                  </a:moveTo>
                  <a:cubicBezTo>
                    <a:pt x="9106" y="7122"/>
                    <a:pt x="7063" y="9165"/>
                    <a:pt x="4553" y="9165"/>
                  </a:cubicBezTo>
                  <a:cubicBezTo>
                    <a:pt x="2043" y="9165"/>
                    <a:pt x="0" y="7064"/>
                    <a:pt x="0" y="4554"/>
                  </a:cubicBezTo>
                  <a:cubicBezTo>
                    <a:pt x="0" y="2044"/>
                    <a:pt x="2102" y="1"/>
                    <a:pt x="4612" y="59"/>
                  </a:cubicBezTo>
                  <a:cubicBezTo>
                    <a:pt x="7122" y="59"/>
                    <a:pt x="9165" y="2102"/>
                    <a:pt x="9165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8" name="Google Shape;12618;p27"/>
            <p:cNvSpPr/>
            <p:nvPr/>
          </p:nvSpPr>
          <p:spPr>
            <a:xfrm>
              <a:off x="3799775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7005" y="8990"/>
                    <a:pt x="4495" y="8990"/>
                  </a:cubicBezTo>
                  <a:cubicBezTo>
                    <a:pt x="1985" y="8990"/>
                    <a:pt x="0" y="7005"/>
                    <a:pt x="0" y="4495"/>
                  </a:cubicBezTo>
                  <a:cubicBezTo>
                    <a:pt x="0" y="1985"/>
                    <a:pt x="1985" y="1"/>
                    <a:pt x="4495" y="1"/>
                  </a:cubicBezTo>
                  <a:cubicBezTo>
                    <a:pt x="7005" y="1"/>
                    <a:pt x="8989" y="1985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9" name="Google Shape;12619;p27"/>
            <p:cNvSpPr/>
            <p:nvPr/>
          </p:nvSpPr>
          <p:spPr>
            <a:xfrm>
              <a:off x="4290075" y="236572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95"/>
                  </a:moveTo>
                  <a:cubicBezTo>
                    <a:pt x="8990" y="7005"/>
                    <a:pt x="7005" y="8989"/>
                    <a:pt x="4495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1985" y="0"/>
                    <a:pt x="4437" y="0"/>
                  </a:cubicBezTo>
                  <a:cubicBezTo>
                    <a:pt x="6947" y="0"/>
                    <a:pt x="8990" y="1985"/>
                    <a:pt x="8990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0" name="Google Shape;12620;p27"/>
            <p:cNvSpPr/>
            <p:nvPr/>
          </p:nvSpPr>
          <p:spPr>
            <a:xfrm>
              <a:off x="3553150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37"/>
                  </a:moveTo>
                  <a:cubicBezTo>
                    <a:pt x="8990" y="6947"/>
                    <a:pt x="7005" y="8990"/>
                    <a:pt x="4495" y="8990"/>
                  </a:cubicBezTo>
                  <a:cubicBezTo>
                    <a:pt x="1985" y="8990"/>
                    <a:pt x="1" y="6947"/>
                    <a:pt x="1" y="4437"/>
                  </a:cubicBezTo>
                  <a:cubicBezTo>
                    <a:pt x="1" y="1985"/>
                    <a:pt x="1985" y="1"/>
                    <a:pt x="4437" y="1"/>
                  </a:cubicBezTo>
                  <a:cubicBezTo>
                    <a:pt x="6947" y="1"/>
                    <a:pt x="8990" y="1985"/>
                    <a:pt x="8990" y="443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1" name="Google Shape;12621;p27"/>
            <p:cNvSpPr/>
            <p:nvPr/>
          </p:nvSpPr>
          <p:spPr>
            <a:xfrm>
              <a:off x="3064300" y="260795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4"/>
                  </a:moveTo>
                  <a:cubicBezTo>
                    <a:pt x="8990" y="7063"/>
                    <a:pt x="6947" y="8990"/>
                    <a:pt x="4437" y="8990"/>
                  </a:cubicBezTo>
                  <a:cubicBezTo>
                    <a:pt x="1927" y="8990"/>
                    <a:pt x="1" y="6947"/>
                    <a:pt x="1" y="4437"/>
                  </a:cubicBezTo>
                  <a:cubicBezTo>
                    <a:pt x="1" y="1985"/>
                    <a:pt x="2044" y="1"/>
                    <a:pt x="4495" y="1"/>
                  </a:cubicBezTo>
                  <a:cubicBezTo>
                    <a:pt x="7005" y="1"/>
                    <a:pt x="8990" y="2044"/>
                    <a:pt x="8990" y="455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2" name="Google Shape;12622;p27"/>
            <p:cNvSpPr/>
            <p:nvPr/>
          </p:nvSpPr>
          <p:spPr>
            <a:xfrm>
              <a:off x="3064300" y="28545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3"/>
                  </a:moveTo>
                  <a:cubicBezTo>
                    <a:pt x="8990" y="7005"/>
                    <a:pt x="6947" y="8989"/>
                    <a:pt x="4437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2044" y="0"/>
                    <a:pt x="4554" y="0"/>
                  </a:cubicBezTo>
                  <a:cubicBezTo>
                    <a:pt x="7005" y="59"/>
                    <a:pt x="8990" y="2043"/>
                    <a:pt x="8990" y="45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3" name="Google Shape;12623;p27"/>
            <p:cNvSpPr/>
            <p:nvPr/>
          </p:nvSpPr>
          <p:spPr>
            <a:xfrm>
              <a:off x="4043475" y="211910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6946" y="8990"/>
                    <a:pt x="4436" y="8990"/>
                  </a:cubicBezTo>
                  <a:cubicBezTo>
                    <a:pt x="1985" y="8931"/>
                    <a:pt x="0" y="6947"/>
                    <a:pt x="0" y="4495"/>
                  </a:cubicBezTo>
                  <a:cubicBezTo>
                    <a:pt x="0" y="1985"/>
                    <a:pt x="2043" y="1"/>
                    <a:pt x="4553" y="1"/>
                  </a:cubicBezTo>
                  <a:cubicBezTo>
                    <a:pt x="7005" y="1"/>
                    <a:pt x="8989" y="2044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4" name="Google Shape;12624;p27"/>
            <p:cNvSpPr/>
            <p:nvPr/>
          </p:nvSpPr>
          <p:spPr>
            <a:xfrm>
              <a:off x="3308000" y="2119100"/>
              <a:ext cx="223300" cy="224750"/>
            </a:xfrm>
            <a:custGeom>
              <a:avLst/>
              <a:gdLst/>
              <a:ahLst/>
              <a:cxnLst/>
              <a:rect l="l" t="t" r="r" b="b"/>
              <a:pathLst>
                <a:path w="8932" h="8990" extrusionOk="0">
                  <a:moveTo>
                    <a:pt x="4495" y="59"/>
                  </a:moveTo>
                  <a:cubicBezTo>
                    <a:pt x="6888" y="59"/>
                    <a:pt x="8931" y="2102"/>
                    <a:pt x="8931" y="4495"/>
                  </a:cubicBezTo>
                  <a:cubicBezTo>
                    <a:pt x="8873" y="6947"/>
                    <a:pt x="6830" y="8990"/>
                    <a:pt x="4378" y="8931"/>
                  </a:cubicBezTo>
                  <a:cubicBezTo>
                    <a:pt x="1985" y="8873"/>
                    <a:pt x="1" y="6888"/>
                    <a:pt x="1" y="4495"/>
                  </a:cubicBezTo>
                  <a:cubicBezTo>
                    <a:pt x="1" y="2044"/>
                    <a:pt x="2044" y="1"/>
                    <a:pt x="449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5" name="Google Shape;12625;p27"/>
            <p:cNvSpPr/>
            <p:nvPr/>
          </p:nvSpPr>
          <p:spPr>
            <a:xfrm>
              <a:off x="4290075" y="3102650"/>
              <a:ext cx="223300" cy="223275"/>
            </a:xfrm>
            <a:custGeom>
              <a:avLst/>
              <a:gdLst/>
              <a:ahLst/>
              <a:cxnLst/>
              <a:rect l="l" t="t" r="r" b="b"/>
              <a:pathLst>
                <a:path w="8932" h="8931" extrusionOk="0">
                  <a:moveTo>
                    <a:pt x="8932" y="4436"/>
                  </a:moveTo>
                  <a:cubicBezTo>
                    <a:pt x="8932" y="6888"/>
                    <a:pt x="6947" y="8931"/>
                    <a:pt x="4495" y="8931"/>
                  </a:cubicBezTo>
                  <a:cubicBezTo>
                    <a:pt x="2044" y="8931"/>
                    <a:pt x="1" y="6888"/>
                    <a:pt x="1" y="4436"/>
                  </a:cubicBezTo>
                  <a:cubicBezTo>
                    <a:pt x="59" y="2043"/>
                    <a:pt x="2044" y="0"/>
                    <a:pt x="4437" y="0"/>
                  </a:cubicBezTo>
                  <a:cubicBezTo>
                    <a:pt x="6889" y="0"/>
                    <a:pt x="8932" y="1985"/>
                    <a:pt x="8932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6" name="Google Shape;12626;p27"/>
            <p:cNvSpPr/>
            <p:nvPr/>
          </p:nvSpPr>
          <p:spPr>
            <a:xfrm>
              <a:off x="4043475" y="3346350"/>
              <a:ext cx="223275" cy="221825"/>
            </a:xfrm>
            <a:custGeom>
              <a:avLst/>
              <a:gdLst/>
              <a:ahLst/>
              <a:cxnLst/>
              <a:rect l="l" t="t" r="r" b="b"/>
              <a:pathLst>
                <a:path w="8931" h="8873" extrusionOk="0">
                  <a:moveTo>
                    <a:pt x="8931" y="4378"/>
                  </a:moveTo>
                  <a:cubicBezTo>
                    <a:pt x="8931" y="6829"/>
                    <a:pt x="6888" y="8872"/>
                    <a:pt x="4495" y="8872"/>
                  </a:cubicBezTo>
                  <a:cubicBezTo>
                    <a:pt x="2043" y="8872"/>
                    <a:pt x="59" y="6888"/>
                    <a:pt x="59" y="4436"/>
                  </a:cubicBezTo>
                  <a:cubicBezTo>
                    <a:pt x="0" y="2043"/>
                    <a:pt x="2043" y="0"/>
                    <a:pt x="4495" y="0"/>
                  </a:cubicBezTo>
                  <a:cubicBezTo>
                    <a:pt x="6888" y="0"/>
                    <a:pt x="8873" y="1985"/>
                    <a:pt x="8931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7" name="Google Shape;12627;p27"/>
            <p:cNvSpPr/>
            <p:nvPr/>
          </p:nvSpPr>
          <p:spPr>
            <a:xfrm>
              <a:off x="3065775" y="2365725"/>
              <a:ext cx="221825" cy="223275"/>
            </a:xfrm>
            <a:custGeom>
              <a:avLst/>
              <a:gdLst/>
              <a:ahLst/>
              <a:cxnLst/>
              <a:rect l="l" t="t" r="r" b="b"/>
              <a:pathLst>
                <a:path w="8873" h="8931" extrusionOk="0">
                  <a:moveTo>
                    <a:pt x="4378" y="8931"/>
                  </a:moveTo>
                  <a:cubicBezTo>
                    <a:pt x="1985" y="8872"/>
                    <a:pt x="0" y="6888"/>
                    <a:pt x="0" y="4495"/>
                  </a:cubicBezTo>
                  <a:cubicBezTo>
                    <a:pt x="0" y="2043"/>
                    <a:pt x="2101" y="0"/>
                    <a:pt x="4495" y="59"/>
                  </a:cubicBezTo>
                  <a:cubicBezTo>
                    <a:pt x="6946" y="117"/>
                    <a:pt x="8872" y="2101"/>
                    <a:pt x="8872" y="4495"/>
                  </a:cubicBezTo>
                  <a:cubicBezTo>
                    <a:pt x="8814" y="6946"/>
                    <a:pt x="6829" y="8931"/>
                    <a:pt x="4378" y="88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8" name="Google Shape;12628;p27"/>
            <p:cNvSpPr/>
            <p:nvPr/>
          </p:nvSpPr>
          <p:spPr>
            <a:xfrm>
              <a:off x="3309450" y="3346350"/>
              <a:ext cx="220375" cy="220375"/>
            </a:xfrm>
            <a:custGeom>
              <a:avLst/>
              <a:gdLst/>
              <a:ahLst/>
              <a:cxnLst/>
              <a:rect l="l" t="t" r="r" b="b"/>
              <a:pathLst>
                <a:path w="8815" h="8815" extrusionOk="0">
                  <a:moveTo>
                    <a:pt x="8757" y="4436"/>
                  </a:moveTo>
                  <a:cubicBezTo>
                    <a:pt x="8757" y="6888"/>
                    <a:pt x="6772" y="8814"/>
                    <a:pt x="4320" y="8814"/>
                  </a:cubicBezTo>
                  <a:cubicBezTo>
                    <a:pt x="1927" y="8756"/>
                    <a:pt x="1" y="6829"/>
                    <a:pt x="1" y="4378"/>
                  </a:cubicBezTo>
                  <a:cubicBezTo>
                    <a:pt x="59" y="1926"/>
                    <a:pt x="1986" y="0"/>
                    <a:pt x="4437" y="58"/>
                  </a:cubicBezTo>
                  <a:cubicBezTo>
                    <a:pt x="6889" y="58"/>
                    <a:pt x="8815" y="2043"/>
                    <a:pt x="8757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9" name="Google Shape;12629;p27"/>
            <p:cNvSpPr/>
            <p:nvPr/>
          </p:nvSpPr>
          <p:spPr>
            <a:xfrm>
              <a:off x="3067225" y="3104100"/>
              <a:ext cx="218900" cy="218925"/>
            </a:xfrm>
            <a:custGeom>
              <a:avLst/>
              <a:gdLst/>
              <a:ahLst/>
              <a:cxnLst/>
              <a:rect l="l" t="t" r="r" b="b"/>
              <a:pathLst>
                <a:path w="8756" h="8757" extrusionOk="0">
                  <a:moveTo>
                    <a:pt x="8756" y="4378"/>
                  </a:moveTo>
                  <a:cubicBezTo>
                    <a:pt x="8756" y="6830"/>
                    <a:pt x="6830" y="8756"/>
                    <a:pt x="4378" y="8756"/>
                  </a:cubicBezTo>
                  <a:cubicBezTo>
                    <a:pt x="1927" y="8756"/>
                    <a:pt x="0" y="6830"/>
                    <a:pt x="0" y="4378"/>
                  </a:cubicBezTo>
                  <a:cubicBezTo>
                    <a:pt x="0" y="1927"/>
                    <a:pt x="1927" y="1"/>
                    <a:pt x="4378" y="1"/>
                  </a:cubicBezTo>
                  <a:cubicBezTo>
                    <a:pt x="6830" y="59"/>
                    <a:pt x="8698" y="1985"/>
                    <a:pt x="8698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0" name="Google Shape;12630;p27"/>
            <p:cNvSpPr/>
            <p:nvPr/>
          </p:nvSpPr>
          <p:spPr>
            <a:xfrm>
              <a:off x="4294475" y="2123475"/>
              <a:ext cx="215975" cy="216000"/>
            </a:xfrm>
            <a:custGeom>
              <a:avLst/>
              <a:gdLst/>
              <a:ahLst/>
              <a:cxnLst/>
              <a:rect l="l" t="t" r="r" b="b"/>
              <a:pathLst>
                <a:path w="8639" h="8640" extrusionOk="0">
                  <a:moveTo>
                    <a:pt x="4319" y="1"/>
                  </a:moveTo>
                  <a:cubicBezTo>
                    <a:pt x="6713" y="1"/>
                    <a:pt x="8639" y="1927"/>
                    <a:pt x="8639" y="4320"/>
                  </a:cubicBezTo>
                  <a:cubicBezTo>
                    <a:pt x="8639" y="6713"/>
                    <a:pt x="6654" y="8639"/>
                    <a:pt x="4261" y="8639"/>
                  </a:cubicBezTo>
                  <a:cubicBezTo>
                    <a:pt x="1868" y="8581"/>
                    <a:pt x="0" y="6655"/>
                    <a:pt x="0" y="4262"/>
                  </a:cubicBezTo>
                  <a:cubicBezTo>
                    <a:pt x="0" y="1869"/>
                    <a:pt x="1926" y="1"/>
                    <a:pt x="431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1" name="Google Shape;12631;p27"/>
            <p:cNvSpPr/>
            <p:nvPr/>
          </p:nvSpPr>
          <p:spPr>
            <a:xfrm>
              <a:off x="3805600" y="1876875"/>
              <a:ext cx="214550" cy="215975"/>
            </a:xfrm>
            <a:custGeom>
              <a:avLst/>
              <a:gdLst/>
              <a:ahLst/>
              <a:cxnLst/>
              <a:rect l="l" t="t" r="r" b="b"/>
              <a:pathLst>
                <a:path w="8582" h="8639" extrusionOk="0">
                  <a:moveTo>
                    <a:pt x="8581" y="4319"/>
                  </a:moveTo>
                  <a:cubicBezTo>
                    <a:pt x="8581" y="6654"/>
                    <a:pt x="6655" y="8581"/>
                    <a:pt x="4320" y="8639"/>
                  </a:cubicBezTo>
                  <a:cubicBezTo>
                    <a:pt x="1927" y="8639"/>
                    <a:pt x="1" y="6654"/>
                    <a:pt x="1" y="4319"/>
                  </a:cubicBezTo>
                  <a:cubicBezTo>
                    <a:pt x="1" y="1926"/>
                    <a:pt x="1927" y="0"/>
                    <a:pt x="4262" y="0"/>
                  </a:cubicBezTo>
                  <a:cubicBezTo>
                    <a:pt x="6655" y="0"/>
                    <a:pt x="8581" y="1926"/>
                    <a:pt x="8581" y="43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2" name="Google Shape;12632;p27"/>
            <p:cNvSpPr/>
            <p:nvPr/>
          </p:nvSpPr>
          <p:spPr>
            <a:xfrm>
              <a:off x="4541075" y="2612325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4320" y="1"/>
                  </a:moveTo>
                  <a:cubicBezTo>
                    <a:pt x="6713" y="1"/>
                    <a:pt x="8639" y="1985"/>
                    <a:pt x="8639" y="4320"/>
                  </a:cubicBezTo>
                  <a:cubicBezTo>
                    <a:pt x="8639" y="6713"/>
                    <a:pt x="6713" y="8640"/>
                    <a:pt x="4320" y="8640"/>
                  </a:cubicBezTo>
                  <a:cubicBezTo>
                    <a:pt x="1927" y="8640"/>
                    <a:pt x="1" y="6713"/>
                    <a:pt x="1" y="4320"/>
                  </a:cubicBezTo>
                  <a:cubicBezTo>
                    <a:pt x="1" y="1985"/>
                    <a:pt x="1927" y="1"/>
                    <a:pt x="432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3" name="Google Shape;12633;p27"/>
            <p:cNvSpPr/>
            <p:nvPr/>
          </p:nvSpPr>
          <p:spPr>
            <a:xfrm>
              <a:off x="4541075" y="2858950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8639" y="4320"/>
                  </a:moveTo>
                  <a:cubicBezTo>
                    <a:pt x="8639" y="6655"/>
                    <a:pt x="6655" y="8639"/>
                    <a:pt x="4320" y="8639"/>
                  </a:cubicBezTo>
                  <a:cubicBezTo>
                    <a:pt x="1927" y="8639"/>
                    <a:pt x="1" y="6713"/>
                    <a:pt x="1" y="4320"/>
                  </a:cubicBezTo>
                  <a:cubicBezTo>
                    <a:pt x="1" y="1985"/>
                    <a:pt x="1927" y="59"/>
                    <a:pt x="4262" y="59"/>
                  </a:cubicBezTo>
                  <a:cubicBezTo>
                    <a:pt x="6655" y="0"/>
                    <a:pt x="8581" y="1927"/>
                    <a:pt x="8639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4" name="Google Shape;12634;p27"/>
            <p:cNvSpPr/>
            <p:nvPr/>
          </p:nvSpPr>
          <p:spPr>
            <a:xfrm>
              <a:off x="3557525" y="1875400"/>
              <a:ext cx="217475" cy="217450"/>
            </a:xfrm>
            <a:custGeom>
              <a:avLst/>
              <a:gdLst/>
              <a:ahLst/>
              <a:cxnLst/>
              <a:rect l="l" t="t" r="r" b="b"/>
              <a:pathLst>
                <a:path w="8699" h="8698" extrusionOk="0">
                  <a:moveTo>
                    <a:pt x="4262" y="8640"/>
                  </a:moveTo>
                  <a:cubicBezTo>
                    <a:pt x="1927" y="8640"/>
                    <a:pt x="1" y="6597"/>
                    <a:pt x="59" y="4262"/>
                  </a:cubicBezTo>
                  <a:cubicBezTo>
                    <a:pt x="118" y="1927"/>
                    <a:pt x="2102" y="1"/>
                    <a:pt x="4379" y="59"/>
                  </a:cubicBezTo>
                  <a:cubicBezTo>
                    <a:pt x="6772" y="117"/>
                    <a:pt x="8698" y="2102"/>
                    <a:pt x="8640" y="4437"/>
                  </a:cubicBezTo>
                  <a:cubicBezTo>
                    <a:pt x="8581" y="6830"/>
                    <a:pt x="6597" y="8698"/>
                    <a:pt x="4262" y="864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5" name="Google Shape;12635;p27"/>
            <p:cNvSpPr/>
            <p:nvPr/>
          </p:nvSpPr>
          <p:spPr>
            <a:xfrm>
              <a:off x="3070150" y="2123475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6" y="8581"/>
                    <a:pt x="0" y="6597"/>
                    <a:pt x="0" y="4262"/>
                  </a:cubicBezTo>
                  <a:cubicBezTo>
                    <a:pt x="0" y="1927"/>
                    <a:pt x="1926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6" name="Google Shape;12636;p27"/>
            <p:cNvSpPr/>
            <p:nvPr/>
          </p:nvSpPr>
          <p:spPr>
            <a:xfrm>
              <a:off x="4295925" y="3349250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7" y="8581"/>
                    <a:pt x="0" y="6597"/>
                    <a:pt x="0" y="4320"/>
                  </a:cubicBezTo>
                  <a:cubicBezTo>
                    <a:pt x="0" y="1985"/>
                    <a:pt x="1927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7" name="Google Shape;12637;p27"/>
            <p:cNvSpPr/>
            <p:nvPr/>
          </p:nvSpPr>
          <p:spPr>
            <a:xfrm>
              <a:off x="4542525" y="2371550"/>
              <a:ext cx="213100" cy="213075"/>
            </a:xfrm>
            <a:custGeom>
              <a:avLst/>
              <a:gdLst/>
              <a:ahLst/>
              <a:cxnLst/>
              <a:rect l="l" t="t" r="r" b="b"/>
              <a:pathLst>
                <a:path w="8524" h="8523" extrusionOk="0">
                  <a:moveTo>
                    <a:pt x="8523" y="4203"/>
                  </a:moveTo>
                  <a:cubicBezTo>
                    <a:pt x="8523" y="6596"/>
                    <a:pt x="6597" y="8523"/>
                    <a:pt x="4262" y="8464"/>
                  </a:cubicBezTo>
                  <a:cubicBezTo>
                    <a:pt x="1927" y="8464"/>
                    <a:pt x="59" y="6596"/>
                    <a:pt x="1" y="4262"/>
                  </a:cubicBezTo>
                  <a:cubicBezTo>
                    <a:pt x="1" y="1927"/>
                    <a:pt x="1927" y="1"/>
                    <a:pt x="4262" y="1"/>
                  </a:cubicBezTo>
                  <a:cubicBezTo>
                    <a:pt x="6597" y="1"/>
                    <a:pt x="8465" y="1868"/>
                    <a:pt x="8523" y="42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8" name="Google Shape;12638;p27"/>
            <p:cNvSpPr/>
            <p:nvPr/>
          </p:nvSpPr>
          <p:spPr>
            <a:xfrm>
              <a:off x="4049300" y="1878325"/>
              <a:ext cx="213075" cy="211625"/>
            </a:xfrm>
            <a:custGeom>
              <a:avLst/>
              <a:gdLst/>
              <a:ahLst/>
              <a:cxnLst/>
              <a:rect l="l" t="t" r="r" b="b"/>
              <a:pathLst>
                <a:path w="8523" h="8465" extrusionOk="0">
                  <a:moveTo>
                    <a:pt x="4203" y="0"/>
                  </a:moveTo>
                  <a:cubicBezTo>
                    <a:pt x="6538" y="0"/>
                    <a:pt x="8464" y="1868"/>
                    <a:pt x="8464" y="4203"/>
                  </a:cubicBezTo>
                  <a:cubicBezTo>
                    <a:pt x="8523" y="6538"/>
                    <a:pt x="6655" y="8464"/>
                    <a:pt x="4262" y="8464"/>
                  </a:cubicBezTo>
                  <a:cubicBezTo>
                    <a:pt x="1927" y="8464"/>
                    <a:pt x="1" y="6596"/>
                    <a:pt x="59" y="4203"/>
                  </a:cubicBezTo>
                  <a:cubicBezTo>
                    <a:pt x="59" y="1868"/>
                    <a:pt x="1869" y="0"/>
                    <a:pt x="42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9" name="Google Shape;12639;p27"/>
            <p:cNvSpPr/>
            <p:nvPr/>
          </p:nvSpPr>
          <p:spPr>
            <a:xfrm>
              <a:off x="3560450" y="3598800"/>
              <a:ext cx="211625" cy="210150"/>
            </a:xfrm>
            <a:custGeom>
              <a:avLst/>
              <a:gdLst/>
              <a:ahLst/>
              <a:cxnLst/>
              <a:rect l="l" t="t" r="r" b="b"/>
              <a:pathLst>
                <a:path w="8465" h="8406" extrusionOk="0">
                  <a:moveTo>
                    <a:pt x="8406" y="4145"/>
                  </a:moveTo>
                  <a:cubicBezTo>
                    <a:pt x="8464" y="6538"/>
                    <a:pt x="6597" y="8406"/>
                    <a:pt x="4262" y="8406"/>
                  </a:cubicBezTo>
                  <a:cubicBezTo>
                    <a:pt x="1927" y="8406"/>
                    <a:pt x="59" y="6596"/>
                    <a:pt x="1" y="4203"/>
                  </a:cubicBezTo>
                  <a:cubicBezTo>
                    <a:pt x="1" y="1868"/>
                    <a:pt x="1869" y="0"/>
                    <a:pt x="4203" y="0"/>
                  </a:cubicBezTo>
                  <a:cubicBezTo>
                    <a:pt x="6538" y="0"/>
                    <a:pt x="8406" y="1810"/>
                    <a:pt x="8406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0" name="Google Shape;12640;p27"/>
            <p:cNvSpPr/>
            <p:nvPr/>
          </p:nvSpPr>
          <p:spPr>
            <a:xfrm>
              <a:off x="3807075" y="3597325"/>
              <a:ext cx="211600" cy="211625"/>
            </a:xfrm>
            <a:custGeom>
              <a:avLst/>
              <a:gdLst/>
              <a:ahLst/>
              <a:cxnLst/>
              <a:rect l="l" t="t" r="r" b="b"/>
              <a:pathLst>
                <a:path w="8464" h="8465" extrusionOk="0">
                  <a:moveTo>
                    <a:pt x="4203" y="8465"/>
                  </a:moveTo>
                  <a:cubicBezTo>
                    <a:pt x="1868" y="8465"/>
                    <a:pt x="0" y="6597"/>
                    <a:pt x="0" y="4204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96" y="1"/>
                    <a:pt x="8464" y="1927"/>
                    <a:pt x="8464" y="4320"/>
                  </a:cubicBezTo>
                  <a:cubicBezTo>
                    <a:pt x="8406" y="6655"/>
                    <a:pt x="6538" y="8465"/>
                    <a:pt x="4203" y="84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1" name="Google Shape;12641;p27"/>
            <p:cNvSpPr/>
            <p:nvPr/>
          </p:nvSpPr>
          <p:spPr>
            <a:xfrm>
              <a:off x="2824975" y="2615250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6"/>
                  </a:moveTo>
                  <a:cubicBezTo>
                    <a:pt x="1869" y="8406"/>
                    <a:pt x="1" y="6596"/>
                    <a:pt x="1" y="4203"/>
                  </a:cubicBezTo>
                  <a:cubicBezTo>
                    <a:pt x="1" y="1868"/>
                    <a:pt x="1869" y="1"/>
                    <a:pt x="4262" y="1"/>
                  </a:cubicBezTo>
                  <a:cubicBezTo>
                    <a:pt x="6597" y="1"/>
                    <a:pt x="8406" y="1927"/>
                    <a:pt x="8406" y="4262"/>
                  </a:cubicBezTo>
                  <a:cubicBezTo>
                    <a:pt x="8406" y="6596"/>
                    <a:pt x="6538" y="8406"/>
                    <a:pt x="4204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2" name="Google Shape;12642;p27"/>
            <p:cNvSpPr/>
            <p:nvPr/>
          </p:nvSpPr>
          <p:spPr>
            <a:xfrm>
              <a:off x="2824975" y="2861875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5"/>
                  </a:moveTo>
                  <a:cubicBezTo>
                    <a:pt x="1810" y="8405"/>
                    <a:pt x="1" y="6538"/>
                    <a:pt x="1" y="4203"/>
                  </a:cubicBezTo>
                  <a:cubicBezTo>
                    <a:pt x="1" y="1868"/>
                    <a:pt x="1869" y="0"/>
                    <a:pt x="4204" y="0"/>
                  </a:cubicBezTo>
                  <a:cubicBezTo>
                    <a:pt x="6538" y="0"/>
                    <a:pt x="8406" y="1868"/>
                    <a:pt x="8406" y="4203"/>
                  </a:cubicBezTo>
                  <a:cubicBezTo>
                    <a:pt x="8406" y="6596"/>
                    <a:pt x="6538" y="8405"/>
                    <a:pt x="4204" y="840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3" name="Google Shape;12643;p27"/>
            <p:cNvSpPr/>
            <p:nvPr/>
          </p:nvSpPr>
          <p:spPr>
            <a:xfrm>
              <a:off x="4544000" y="3108475"/>
              <a:ext cx="210150" cy="210175"/>
            </a:xfrm>
            <a:custGeom>
              <a:avLst/>
              <a:gdLst/>
              <a:ahLst/>
              <a:cxnLst/>
              <a:rect l="l" t="t" r="r" b="b"/>
              <a:pathLst>
                <a:path w="8406" h="8407" extrusionOk="0">
                  <a:moveTo>
                    <a:pt x="4203" y="8406"/>
                  </a:moveTo>
                  <a:cubicBezTo>
                    <a:pt x="1868" y="8406"/>
                    <a:pt x="0" y="6597"/>
                    <a:pt x="0" y="4203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38" y="1"/>
                    <a:pt x="8406" y="1869"/>
                    <a:pt x="8406" y="4203"/>
                  </a:cubicBezTo>
                  <a:cubicBezTo>
                    <a:pt x="8406" y="6538"/>
                    <a:pt x="6596" y="8406"/>
                    <a:pt x="4203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4" name="Google Shape;12644;p27"/>
            <p:cNvSpPr/>
            <p:nvPr/>
          </p:nvSpPr>
          <p:spPr>
            <a:xfrm>
              <a:off x="3313850" y="1879775"/>
              <a:ext cx="210150" cy="208700"/>
            </a:xfrm>
            <a:custGeom>
              <a:avLst/>
              <a:gdLst/>
              <a:ahLst/>
              <a:cxnLst/>
              <a:rect l="l" t="t" r="r" b="b"/>
              <a:pathLst>
                <a:path w="8406" h="8348" extrusionOk="0">
                  <a:moveTo>
                    <a:pt x="4203" y="8348"/>
                  </a:moveTo>
                  <a:cubicBezTo>
                    <a:pt x="1868" y="8348"/>
                    <a:pt x="0" y="6480"/>
                    <a:pt x="58" y="4145"/>
                  </a:cubicBezTo>
                  <a:cubicBezTo>
                    <a:pt x="58" y="1810"/>
                    <a:pt x="1926" y="1"/>
                    <a:pt x="4261" y="1"/>
                  </a:cubicBezTo>
                  <a:cubicBezTo>
                    <a:pt x="6596" y="1"/>
                    <a:pt x="8405" y="1869"/>
                    <a:pt x="8405" y="4203"/>
                  </a:cubicBezTo>
                  <a:cubicBezTo>
                    <a:pt x="8405" y="6538"/>
                    <a:pt x="6538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5" name="Google Shape;12645;p27"/>
            <p:cNvSpPr/>
            <p:nvPr/>
          </p:nvSpPr>
          <p:spPr>
            <a:xfrm>
              <a:off x="3071600" y="3352175"/>
              <a:ext cx="210150" cy="210150"/>
            </a:xfrm>
            <a:custGeom>
              <a:avLst/>
              <a:gdLst/>
              <a:ahLst/>
              <a:cxnLst/>
              <a:rect l="l" t="t" r="r" b="b"/>
              <a:pathLst>
                <a:path w="8406" h="8406" extrusionOk="0">
                  <a:moveTo>
                    <a:pt x="4262" y="8406"/>
                  </a:moveTo>
                  <a:cubicBezTo>
                    <a:pt x="1868" y="8406"/>
                    <a:pt x="1" y="6538"/>
                    <a:pt x="1" y="4203"/>
                  </a:cubicBezTo>
                  <a:cubicBezTo>
                    <a:pt x="1" y="1868"/>
                    <a:pt x="1868" y="1"/>
                    <a:pt x="4203" y="1"/>
                  </a:cubicBezTo>
                  <a:cubicBezTo>
                    <a:pt x="6538" y="1"/>
                    <a:pt x="8348" y="1810"/>
                    <a:pt x="8406" y="4145"/>
                  </a:cubicBezTo>
                  <a:cubicBezTo>
                    <a:pt x="8406" y="6480"/>
                    <a:pt x="6596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6" name="Google Shape;12646;p27"/>
            <p:cNvSpPr/>
            <p:nvPr/>
          </p:nvSpPr>
          <p:spPr>
            <a:xfrm>
              <a:off x="2826450" y="2373025"/>
              <a:ext cx="207225" cy="208675"/>
            </a:xfrm>
            <a:custGeom>
              <a:avLst/>
              <a:gdLst/>
              <a:ahLst/>
              <a:cxnLst/>
              <a:rect l="l" t="t" r="r" b="b"/>
              <a:pathLst>
                <a:path w="8289" h="8347" extrusionOk="0">
                  <a:moveTo>
                    <a:pt x="4145" y="8347"/>
                  </a:moveTo>
                  <a:cubicBezTo>
                    <a:pt x="1810" y="8347"/>
                    <a:pt x="0" y="6479"/>
                    <a:pt x="0" y="4203"/>
                  </a:cubicBezTo>
                  <a:cubicBezTo>
                    <a:pt x="0" y="1868"/>
                    <a:pt x="1868" y="0"/>
                    <a:pt x="4145" y="0"/>
                  </a:cubicBezTo>
                  <a:cubicBezTo>
                    <a:pt x="6421" y="0"/>
                    <a:pt x="8289" y="1868"/>
                    <a:pt x="8289" y="4203"/>
                  </a:cubicBezTo>
                  <a:cubicBezTo>
                    <a:pt x="8289" y="6479"/>
                    <a:pt x="6421" y="8347"/>
                    <a:pt x="4145" y="834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7" name="Google Shape;12647;p27"/>
            <p:cNvSpPr/>
            <p:nvPr/>
          </p:nvSpPr>
          <p:spPr>
            <a:xfrm>
              <a:off x="4050775" y="3598800"/>
              <a:ext cx="208700" cy="208700"/>
            </a:xfrm>
            <a:custGeom>
              <a:avLst/>
              <a:gdLst/>
              <a:ahLst/>
              <a:cxnLst/>
              <a:rect l="l" t="t" r="r" b="b"/>
              <a:pathLst>
                <a:path w="8348" h="8348" extrusionOk="0">
                  <a:moveTo>
                    <a:pt x="8347" y="4145"/>
                  </a:moveTo>
                  <a:cubicBezTo>
                    <a:pt x="8347" y="6479"/>
                    <a:pt x="6538" y="8347"/>
                    <a:pt x="4203" y="8347"/>
                  </a:cubicBezTo>
                  <a:cubicBezTo>
                    <a:pt x="1926" y="8347"/>
                    <a:pt x="59" y="6538"/>
                    <a:pt x="59" y="4203"/>
                  </a:cubicBezTo>
                  <a:cubicBezTo>
                    <a:pt x="0" y="1926"/>
                    <a:pt x="1868" y="59"/>
                    <a:pt x="4144" y="59"/>
                  </a:cubicBezTo>
                  <a:cubicBezTo>
                    <a:pt x="6479" y="0"/>
                    <a:pt x="8347" y="1868"/>
                    <a:pt x="8347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8" name="Google Shape;12648;p27"/>
            <p:cNvSpPr/>
            <p:nvPr/>
          </p:nvSpPr>
          <p:spPr>
            <a:xfrm>
              <a:off x="3315300" y="3598800"/>
              <a:ext cx="207250" cy="208700"/>
            </a:xfrm>
            <a:custGeom>
              <a:avLst/>
              <a:gdLst/>
              <a:ahLst/>
              <a:cxnLst/>
              <a:rect l="l" t="t" r="r" b="b"/>
              <a:pathLst>
                <a:path w="8290" h="8348" extrusionOk="0">
                  <a:moveTo>
                    <a:pt x="4145" y="59"/>
                  </a:moveTo>
                  <a:cubicBezTo>
                    <a:pt x="6421" y="0"/>
                    <a:pt x="8289" y="1926"/>
                    <a:pt x="8289" y="4203"/>
                  </a:cubicBezTo>
                  <a:cubicBezTo>
                    <a:pt x="8289" y="6421"/>
                    <a:pt x="6421" y="8289"/>
                    <a:pt x="4203" y="8347"/>
                  </a:cubicBezTo>
                  <a:cubicBezTo>
                    <a:pt x="1927" y="8347"/>
                    <a:pt x="0" y="6479"/>
                    <a:pt x="0" y="4203"/>
                  </a:cubicBezTo>
                  <a:cubicBezTo>
                    <a:pt x="0" y="1926"/>
                    <a:pt x="1868" y="59"/>
                    <a:pt x="414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9" name="Google Shape;12649;p27"/>
            <p:cNvSpPr/>
            <p:nvPr/>
          </p:nvSpPr>
          <p:spPr>
            <a:xfrm>
              <a:off x="2826450" y="3109950"/>
              <a:ext cx="207225" cy="208700"/>
            </a:xfrm>
            <a:custGeom>
              <a:avLst/>
              <a:gdLst/>
              <a:ahLst/>
              <a:cxnLst/>
              <a:rect l="l" t="t" r="r" b="b"/>
              <a:pathLst>
                <a:path w="8289" h="8348" extrusionOk="0">
                  <a:moveTo>
                    <a:pt x="8289" y="4144"/>
                  </a:moveTo>
                  <a:cubicBezTo>
                    <a:pt x="8289" y="6362"/>
                    <a:pt x="6421" y="8289"/>
                    <a:pt x="4203" y="8289"/>
                  </a:cubicBezTo>
                  <a:cubicBezTo>
                    <a:pt x="1927" y="8347"/>
                    <a:pt x="0" y="6421"/>
                    <a:pt x="0" y="4144"/>
                  </a:cubicBezTo>
                  <a:cubicBezTo>
                    <a:pt x="0" y="1926"/>
                    <a:pt x="1868" y="58"/>
                    <a:pt x="4145" y="0"/>
                  </a:cubicBezTo>
                  <a:cubicBezTo>
                    <a:pt x="6363" y="0"/>
                    <a:pt x="8289" y="1868"/>
                    <a:pt x="8289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0" name="Google Shape;12650;p27"/>
            <p:cNvSpPr/>
            <p:nvPr/>
          </p:nvSpPr>
          <p:spPr>
            <a:xfrm>
              <a:off x="4298850" y="1881250"/>
              <a:ext cx="205775" cy="205775"/>
            </a:xfrm>
            <a:custGeom>
              <a:avLst/>
              <a:gdLst/>
              <a:ahLst/>
              <a:cxnLst/>
              <a:rect l="l" t="t" r="r" b="b"/>
              <a:pathLst>
                <a:path w="8231" h="8231" extrusionOk="0">
                  <a:moveTo>
                    <a:pt x="8230" y="4086"/>
                  </a:moveTo>
                  <a:cubicBezTo>
                    <a:pt x="8230" y="6363"/>
                    <a:pt x="6362" y="8230"/>
                    <a:pt x="4144" y="8230"/>
                  </a:cubicBezTo>
                  <a:cubicBezTo>
                    <a:pt x="1868" y="8230"/>
                    <a:pt x="58" y="6421"/>
                    <a:pt x="58" y="4144"/>
                  </a:cubicBezTo>
                  <a:cubicBezTo>
                    <a:pt x="0" y="1868"/>
                    <a:pt x="1868" y="0"/>
                    <a:pt x="4144" y="0"/>
                  </a:cubicBezTo>
                  <a:cubicBezTo>
                    <a:pt x="6421" y="59"/>
                    <a:pt x="8230" y="1868"/>
                    <a:pt x="8230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1" name="Google Shape;12651;p27"/>
            <p:cNvSpPr/>
            <p:nvPr/>
          </p:nvSpPr>
          <p:spPr>
            <a:xfrm>
              <a:off x="4545450" y="2127850"/>
              <a:ext cx="207250" cy="205775"/>
            </a:xfrm>
            <a:custGeom>
              <a:avLst/>
              <a:gdLst/>
              <a:ahLst/>
              <a:cxnLst/>
              <a:rect l="l" t="t" r="r" b="b"/>
              <a:pathLst>
                <a:path w="8290" h="8231" extrusionOk="0">
                  <a:moveTo>
                    <a:pt x="8231" y="4087"/>
                  </a:moveTo>
                  <a:cubicBezTo>
                    <a:pt x="8289" y="6363"/>
                    <a:pt x="6421" y="8231"/>
                    <a:pt x="4145" y="8231"/>
                  </a:cubicBezTo>
                  <a:cubicBezTo>
                    <a:pt x="1869" y="8231"/>
                    <a:pt x="59" y="6422"/>
                    <a:pt x="59" y="4145"/>
                  </a:cubicBezTo>
                  <a:cubicBezTo>
                    <a:pt x="1" y="1927"/>
                    <a:pt x="1869" y="1"/>
                    <a:pt x="4145" y="59"/>
                  </a:cubicBezTo>
                  <a:cubicBezTo>
                    <a:pt x="6363" y="59"/>
                    <a:pt x="8231" y="1869"/>
                    <a:pt x="8231" y="408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2" name="Google Shape;12652;p27"/>
            <p:cNvSpPr/>
            <p:nvPr/>
          </p:nvSpPr>
          <p:spPr>
            <a:xfrm>
              <a:off x="4548375" y="3355100"/>
              <a:ext cx="202850" cy="202850"/>
            </a:xfrm>
            <a:custGeom>
              <a:avLst/>
              <a:gdLst/>
              <a:ahLst/>
              <a:cxnLst/>
              <a:rect l="l" t="t" r="r" b="b"/>
              <a:pathLst>
                <a:path w="8114" h="8114" extrusionOk="0">
                  <a:moveTo>
                    <a:pt x="8056" y="4028"/>
                  </a:moveTo>
                  <a:cubicBezTo>
                    <a:pt x="8114" y="6304"/>
                    <a:pt x="6304" y="8114"/>
                    <a:pt x="4086" y="8114"/>
                  </a:cubicBezTo>
                  <a:cubicBezTo>
                    <a:pt x="1810" y="8114"/>
                    <a:pt x="0" y="6363"/>
                    <a:pt x="0" y="4086"/>
                  </a:cubicBezTo>
                  <a:cubicBezTo>
                    <a:pt x="0" y="1868"/>
                    <a:pt x="1693" y="59"/>
                    <a:pt x="3911" y="59"/>
                  </a:cubicBezTo>
                  <a:cubicBezTo>
                    <a:pt x="6188" y="0"/>
                    <a:pt x="8056" y="1751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3" name="Google Shape;12653;p27"/>
            <p:cNvSpPr/>
            <p:nvPr/>
          </p:nvSpPr>
          <p:spPr>
            <a:xfrm>
              <a:off x="3075975" y="1882700"/>
              <a:ext cx="201400" cy="202875"/>
            </a:xfrm>
            <a:custGeom>
              <a:avLst/>
              <a:gdLst/>
              <a:ahLst/>
              <a:cxnLst/>
              <a:rect l="l" t="t" r="r" b="b"/>
              <a:pathLst>
                <a:path w="8056" h="8115" extrusionOk="0">
                  <a:moveTo>
                    <a:pt x="8056" y="4086"/>
                  </a:moveTo>
                  <a:cubicBezTo>
                    <a:pt x="8056" y="6363"/>
                    <a:pt x="6246" y="8114"/>
                    <a:pt x="3970" y="8114"/>
                  </a:cubicBezTo>
                  <a:cubicBezTo>
                    <a:pt x="1752" y="8056"/>
                    <a:pt x="1" y="6305"/>
                    <a:pt x="1" y="4028"/>
                  </a:cubicBezTo>
                  <a:cubicBezTo>
                    <a:pt x="1" y="1752"/>
                    <a:pt x="1810" y="1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4" name="Google Shape;12654;p27"/>
            <p:cNvSpPr/>
            <p:nvPr/>
          </p:nvSpPr>
          <p:spPr>
            <a:xfrm>
              <a:off x="2829375" y="21307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5" y="3970"/>
                  </a:moveTo>
                  <a:cubicBezTo>
                    <a:pt x="8055" y="6188"/>
                    <a:pt x="6304" y="7997"/>
                    <a:pt x="4086" y="8056"/>
                  </a:cubicBezTo>
                  <a:cubicBezTo>
                    <a:pt x="1810" y="8056"/>
                    <a:pt x="0" y="6246"/>
                    <a:pt x="0" y="4028"/>
                  </a:cubicBezTo>
                  <a:cubicBezTo>
                    <a:pt x="0" y="1810"/>
                    <a:pt x="1751" y="1"/>
                    <a:pt x="3969" y="1"/>
                  </a:cubicBezTo>
                  <a:cubicBezTo>
                    <a:pt x="6187" y="1"/>
                    <a:pt x="7997" y="1752"/>
                    <a:pt x="805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5" name="Google Shape;12655;p27"/>
            <p:cNvSpPr/>
            <p:nvPr/>
          </p:nvSpPr>
          <p:spPr>
            <a:xfrm>
              <a:off x="4301750" y="36031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6" y="3970"/>
                  </a:moveTo>
                  <a:cubicBezTo>
                    <a:pt x="8056" y="6246"/>
                    <a:pt x="6305" y="7997"/>
                    <a:pt x="4087" y="8055"/>
                  </a:cubicBezTo>
                  <a:cubicBezTo>
                    <a:pt x="1810" y="8055"/>
                    <a:pt x="1" y="6246"/>
                    <a:pt x="1" y="4028"/>
                  </a:cubicBezTo>
                  <a:cubicBezTo>
                    <a:pt x="1" y="1810"/>
                    <a:pt x="1810" y="0"/>
                    <a:pt x="4028" y="0"/>
                  </a:cubicBezTo>
                  <a:cubicBezTo>
                    <a:pt x="6246" y="0"/>
                    <a:pt x="8056" y="1751"/>
                    <a:pt x="8056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6" name="Google Shape;12656;p27"/>
            <p:cNvSpPr/>
            <p:nvPr/>
          </p:nvSpPr>
          <p:spPr>
            <a:xfrm>
              <a:off x="4790600" y="2619625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4029" y="1"/>
                  </a:moveTo>
                  <a:cubicBezTo>
                    <a:pt x="6247" y="1"/>
                    <a:pt x="8056" y="1810"/>
                    <a:pt x="8056" y="4028"/>
                  </a:cubicBezTo>
                  <a:cubicBezTo>
                    <a:pt x="8056" y="6246"/>
                    <a:pt x="6305" y="8056"/>
                    <a:pt x="4087" y="8056"/>
                  </a:cubicBezTo>
                  <a:cubicBezTo>
                    <a:pt x="1810" y="8056"/>
                    <a:pt x="59" y="6305"/>
                    <a:pt x="1" y="4028"/>
                  </a:cubicBezTo>
                  <a:cubicBezTo>
                    <a:pt x="1" y="1810"/>
                    <a:pt x="1810" y="59"/>
                    <a:pt x="402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7" name="Google Shape;12657;p27"/>
            <p:cNvSpPr/>
            <p:nvPr/>
          </p:nvSpPr>
          <p:spPr>
            <a:xfrm>
              <a:off x="3564825" y="1641925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8056" y="4028"/>
                  </a:moveTo>
                  <a:cubicBezTo>
                    <a:pt x="8056" y="6246"/>
                    <a:pt x="6246" y="7997"/>
                    <a:pt x="4028" y="7997"/>
                  </a:cubicBezTo>
                  <a:cubicBezTo>
                    <a:pt x="1810" y="7997"/>
                    <a:pt x="1" y="6129"/>
                    <a:pt x="59" y="3911"/>
                  </a:cubicBezTo>
                  <a:cubicBezTo>
                    <a:pt x="59" y="1752"/>
                    <a:pt x="1869" y="0"/>
                    <a:pt x="4028" y="0"/>
                  </a:cubicBezTo>
                  <a:cubicBezTo>
                    <a:pt x="6246" y="0"/>
                    <a:pt x="8056" y="1752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8" name="Google Shape;12658;p27"/>
            <p:cNvSpPr/>
            <p:nvPr/>
          </p:nvSpPr>
          <p:spPr>
            <a:xfrm>
              <a:off x="3811450" y="16404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4086" y="58"/>
                  </a:moveTo>
                  <a:cubicBezTo>
                    <a:pt x="6304" y="58"/>
                    <a:pt x="8056" y="1868"/>
                    <a:pt x="8056" y="4086"/>
                  </a:cubicBezTo>
                  <a:cubicBezTo>
                    <a:pt x="8056" y="6304"/>
                    <a:pt x="6246" y="8055"/>
                    <a:pt x="4028" y="8055"/>
                  </a:cubicBezTo>
                  <a:cubicBezTo>
                    <a:pt x="1810" y="8055"/>
                    <a:pt x="0" y="6246"/>
                    <a:pt x="59" y="4028"/>
                  </a:cubicBezTo>
                  <a:cubicBezTo>
                    <a:pt x="59" y="1810"/>
                    <a:pt x="1868" y="0"/>
                    <a:pt x="4086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9" name="Google Shape;12659;p27"/>
            <p:cNvSpPr/>
            <p:nvPr/>
          </p:nvSpPr>
          <p:spPr>
            <a:xfrm>
              <a:off x="4790600" y="2866250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8056" y="4086"/>
                  </a:moveTo>
                  <a:cubicBezTo>
                    <a:pt x="8056" y="6304"/>
                    <a:pt x="6247" y="8055"/>
                    <a:pt x="4029" y="8055"/>
                  </a:cubicBezTo>
                  <a:cubicBezTo>
                    <a:pt x="1810" y="8055"/>
                    <a:pt x="1" y="6246"/>
                    <a:pt x="59" y="4028"/>
                  </a:cubicBezTo>
                  <a:cubicBezTo>
                    <a:pt x="59" y="1810"/>
                    <a:pt x="1869" y="0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0" name="Google Shape;12660;p27"/>
            <p:cNvSpPr/>
            <p:nvPr/>
          </p:nvSpPr>
          <p:spPr>
            <a:xfrm>
              <a:off x="2829375" y="3356550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7997" y="4028"/>
                  </a:moveTo>
                  <a:cubicBezTo>
                    <a:pt x="7997" y="6246"/>
                    <a:pt x="6187" y="7997"/>
                    <a:pt x="4028" y="7997"/>
                  </a:cubicBezTo>
                  <a:cubicBezTo>
                    <a:pt x="1810" y="7997"/>
                    <a:pt x="0" y="6130"/>
                    <a:pt x="58" y="3912"/>
                  </a:cubicBezTo>
                  <a:cubicBezTo>
                    <a:pt x="58" y="1752"/>
                    <a:pt x="1926" y="1"/>
                    <a:pt x="4086" y="1"/>
                  </a:cubicBezTo>
                  <a:cubicBezTo>
                    <a:pt x="6246" y="59"/>
                    <a:pt x="8055" y="1869"/>
                    <a:pt x="7997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1" name="Google Shape;12661;p27"/>
            <p:cNvSpPr/>
            <p:nvPr/>
          </p:nvSpPr>
          <p:spPr>
            <a:xfrm>
              <a:off x="3075975" y="3603175"/>
              <a:ext cx="199950" cy="201400"/>
            </a:xfrm>
            <a:custGeom>
              <a:avLst/>
              <a:gdLst/>
              <a:ahLst/>
              <a:cxnLst/>
              <a:rect l="l" t="t" r="r" b="b"/>
              <a:pathLst>
                <a:path w="7998" h="8056" extrusionOk="0">
                  <a:moveTo>
                    <a:pt x="4087" y="0"/>
                  </a:moveTo>
                  <a:cubicBezTo>
                    <a:pt x="6246" y="59"/>
                    <a:pt x="7997" y="1868"/>
                    <a:pt x="7997" y="4028"/>
                  </a:cubicBezTo>
                  <a:cubicBezTo>
                    <a:pt x="7997" y="6246"/>
                    <a:pt x="6130" y="8055"/>
                    <a:pt x="3970" y="7997"/>
                  </a:cubicBezTo>
                  <a:cubicBezTo>
                    <a:pt x="1752" y="7939"/>
                    <a:pt x="1" y="6129"/>
                    <a:pt x="59" y="3970"/>
                  </a:cubicBezTo>
                  <a:cubicBezTo>
                    <a:pt x="59" y="1810"/>
                    <a:pt x="1869" y="0"/>
                    <a:pt x="40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2" name="Google Shape;12662;p27"/>
            <p:cNvSpPr/>
            <p:nvPr/>
          </p:nvSpPr>
          <p:spPr>
            <a:xfrm>
              <a:off x="4056600" y="1641925"/>
              <a:ext cx="198475" cy="198475"/>
            </a:xfrm>
            <a:custGeom>
              <a:avLst/>
              <a:gdLst/>
              <a:ahLst/>
              <a:cxnLst/>
              <a:rect l="l" t="t" r="r" b="b"/>
              <a:pathLst>
                <a:path w="7939" h="7939" extrusionOk="0">
                  <a:moveTo>
                    <a:pt x="3970" y="7939"/>
                  </a:moveTo>
                  <a:cubicBezTo>
                    <a:pt x="1810" y="7939"/>
                    <a:pt x="1" y="6129"/>
                    <a:pt x="1" y="3970"/>
                  </a:cubicBezTo>
                  <a:cubicBezTo>
                    <a:pt x="1" y="1810"/>
                    <a:pt x="1810" y="0"/>
                    <a:pt x="3970" y="0"/>
                  </a:cubicBezTo>
                  <a:cubicBezTo>
                    <a:pt x="6130" y="0"/>
                    <a:pt x="7939" y="1810"/>
                    <a:pt x="7939" y="3970"/>
                  </a:cubicBezTo>
                  <a:cubicBezTo>
                    <a:pt x="7939" y="6188"/>
                    <a:pt x="6130" y="7939"/>
                    <a:pt x="3970" y="793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3" name="Google Shape;12663;p27"/>
            <p:cNvSpPr/>
            <p:nvPr/>
          </p:nvSpPr>
          <p:spPr>
            <a:xfrm>
              <a:off x="4792075" y="2377400"/>
              <a:ext cx="199950" cy="199925"/>
            </a:xfrm>
            <a:custGeom>
              <a:avLst/>
              <a:gdLst/>
              <a:ahLst/>
              <a:cxnLst/>
              <a:rect l="l" t="t" r="r" b="b"/>
              <a:pathLst>
                <a:path w="7998" h="7997" extrusionOk="0">
                  <a:moveTo>
                    <a:pt x="3970" y="58"/>
                  </a:moveTo>
                  <a:cubicBezTo>
                    <a:pt x="6129" y="0"/>
                    <a:pt x="7939" y="1810"/>
                    <a:pt x="7939" y="3969"/>
                  </a:cubicBezTo>
                  <a:cubicBezTo>
                    <a:pt x="7997" y="6129"/>
                    <a:pt x="6188" y="7939"/>
                    <a:pt x="4028" y="7997"/>
                  </a:cubicBezTo>
                  <a:cubicBezTo>
                    <a:pt x="1868" y="7997"/>
                    <a:pt x="59" y="6246"/>
                    <a:pt x="0" y="4028"/>
                  </a:cubicBezTo>
                  <a:cubicBezTo>
                    <a:pt x="0" y="1926"/>
                    <a:pt x="1810" y="58"/>
                    <a:pt x="3970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4" name="Google Shape;12664;p27"/>
            <p:cNvSpPr/>
            <p:nvPr/>
          </p:nvSpPr>
          <p:spPr>
            <a:xfrm>
              <a:off x="4793525" y="31157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70" y="1"/>
                  </a:moveTo>
                  <a:cubicBezTo>
                    <a:pt x="6130" y="1"/>
                    <a:pt x="7881" y="1752"/>
                    <a:pt x="7881" y="3911"/>
                  </a:cubicBezTo>
                  <a:cubicBezTo>
                    <a:pt x="7881" y="6129"/>
                    <a:pt x="6071" y="7881"/>
                    <a:pt x="3853" y="7881"/>
                  </a:cubicBezTo>
                  <a:cubicBezTo>
                    <a:pt x="1693" y="7822"/>
                    <a:pt x="1" y="6071"/>
                    <a:pt x="1" y="3911"/>
                  </a:cubicBezTo>
                  <a:cubicBezTo>
                    <a:pt x="1" y="1693"/>
                    <a:pt x="1752" y="1"/>
                    <a:pt x="39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5" name="Google Shape;12665;p27"/>
            <p:cNvSpPr/>
            <p:nvPr/>
          </p:nvSpPr>
          <p:spPr>
            <a:xfrm>
              <a:off x="2584200" y="2622550"/>
              <a:ext cx="197025" cy="195550"/>
            </a:xfrm>
            <a:custGeom>
              <a:avLst/>
              <a:gdLst/>
              <a:ahLst/>
              <a:cxnLst/>
              <a:rect l="l" t="t" r="r" b="b"/>
              <a:pathLst>
                <a:path w="7881" h="7822" extrusionOk="0">
                  <a:moveTo>
                    <a:pt x="3912" y="7822"/>
                  </a:moveTo>
                  <a:cubicBezTo>
                    <a:pt x="1752" y="7822"/>
                    <a:pt x="1" y="6071"/>
                    <a:pt x="59" y="3911"/>
                  </a:cubicBezTo>
                  <a:cubicBezTo>
                    <a:pt x="59" y="1693"/>
                    <a:pt x="1810" y="0"/>
                    <a:pt x="3970" y="0"/>
                  </a:cubicBezTo>
                  <a:cubicBezTo>
                    <a:pt x="6188" y="0"/>
                    <a:pt x="7881" y="1751"/>
                    <a:pt x="7881" y="3970"/>
                  </a:cubicBezTo>
                  <a:cubicBezTo>
                    <a:pt x="7881" y="6129"/>
                    <a:pt x="6130" y="7822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6" name="Google Shape;12666;p27"/>
            <p:cNvSpPr/>
            <p:nvPr/>
          </p:nvSpPr>
          <p:spPr>
            <a:xfrm>
              <a:off x="3321125" y="16433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12" y="7822"/>
                  </a:moveTo>
                  <a:cubicBezTo>
                    <a:pt x="1694" y="7822"/>
                    <a:pt x="1" y="6071"/>
                    <a:pt x="1" y="3912"/>
                  </a:cubicBezTo>
                  <a:cubicBezTo>
                    <a:pt x="59" y="1694"/>
                    <a:pt x="1810" y="1"/>
                    <a:pt x="3970" y="1"/>
                  </a:cubicBezTo>
                  <a:cubicBezTo>
                    <a:pt x="6130" y="59"/>
                    <a:pt x="7881" y="1810"/>
                    <a:pt x="7823" y="3970"/>
                  </a:cubicBezTo>
                  <a:cubicBezTo>
                    <a:pt x="7823" y="6130"/>
                    <a:pt x="6071" y="7881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7" name="Google Shape;12667;p27"/>
            <p:cNvSpPr/>
            <p:nvPr/>
          </p:nvSpPr>
          <p:spPr>
            <a:xfrm>
              <a:off x="3812900" y="3851250"/>
              <a:ext cx="198500" cy="197025"/>
            </a:xfrm>
            <a:custGeom>
              <a:avLst/>
              <a:gdLst/>
              <a:ahLst/>
              <a:cxnLst/>
              <a:rect l="l" t="t" r="r" b="b"/>
              <a:pathLst>
                <a:path w="7940" h="7881" extrusionOk="0">
                  <a:moveTo>
                    <a:pt x="7939" y="3969"/>
                  </a:moveTo>
                  <a:cubicBezTo>
                    <a:pt x="7881" y="6188"/>
                    <a:pt x="6130" y="7880"/>
                    <a:pt x="3970" y="7880"/>
                  </a:cubicBezTo>
                  <a:cubicBezTo>
                    <a:pt x="1752" y="7880"/>
                    <a:pt x="1" y="6071"/>
                    <a:pt x="59" y="3911"/>
                  </a:cubicBezTo>
                  <a:cubicBezTo>
                    <a:pt x="117" y="1693"/>
                    <a:pt x="1869" y="0"/>
                    <a:pt x="4028" y="59"/>
                  </a:cubicBezTo>
                  <a:cubicBezTo>
                    <a:pt x="6188" y="59"/>
                    <a:pt x="7939" y="1810"/>
                    <a:pt x="7939" y="39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8" name="Google Shape;12668;p27"/>
            <p:cNvSpPr/>
            <p:nvPr/>
          </p:nvSpPr>
          <p:spPr>
            <a:xfrm>
              <a:off x="2585675" y="2869150"/>
              <a:ext cx="195550" cy="195575"/>
            </a:xfrm>
            <a:custGeom>
              <a:avLst/>
              <a:gdLst/>
              <a:ahLst/>
              <a:cxnLst/>
              <a:rect l="l" t="t" r="r" b="b"/>
              <a:pathLst>
                <a:path w="7822" h="7823" extrusionOk="0">
                  <a:moveTo>
                    <a:pt x="7822" y="3912"/>
                  </a:moveTo>
                  <a:cubicBezTo>
                    <a:pt x="7822" y="6071"/>
                    <a:pt x="6129" y="7823"/>
                    <a:pt x="3911" y="7823"/>
                  </a:cubicBezTo>
                  <a:cubicBezTo>
                    <a:pt x="1751" y="7823"/>
                    <a:pt x="0" y="6130"/>
                    <a:pt x="0" y="3970"/>
                  </a:cubicBezTo>
                  <a:cubicBezTo>
                    <a:pt x="0" y="1752"/>
                    <a:pt x="1693" y="59"/>
                    <a:pt x="3853" y="1"/>
                  </a:cubicBezTo>
                  <a:cubicBezTo>
                    <a:pt x="6071" y="1"/>
                    <a:pt x="7763" y="1752"/>
                    <a:pt x="7822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9" name="Google Shape;12669;p27"/>
            <p:cNvSpPr/>
            <p:nvPr/>
          </p:nvSpPr>
          <p:spPr>
            <a:xfrm>
              <a:off x="3567750" y="3851250"/>
              <a:ext cx="197025" cy="198475"/>
            </a:xfrm>
            <a:custGeom>
              <a:avLst/>
              <a:gdLst/>
              <a:ahLst/>
              <a:cxnLst/>
              <a:rect l="l" t="t" r="r" b="b"/>
              <a:pathLst>
                <a:path w="7881" h="7939" extrusionOk="0">
                  <a:moveTo>
                    <a:pt x="4028" y="59"/>
                  </a:moveTo>
                  <a:cubicBezTo>
                    <a:pt x="6188" y="117"/>
                    <a:pt x="7881" y="1868"/>
                    <a:pt x="7822" y="4028"/>
                  </a:cubicBezTo>
                  <a:cubicBezTo>
                    <a:pt x="7822" y="6246"/>
                    <a:pt x="6013" y="7939"/>
                    <a:pt x="3853" y="7880"/>
                  </a:cubicBezTo>
                  <a:cubicBezTo>
                    <a:pt x="1693" y="7822"/>
                    <a:pt x="1" y="6071"/>
                    <a:pt x="1" y="3853"/>
                  </a:cubicBezTo>
                  <a:cubicBezTo>
                    <a:pt x="59" y="1693"/>
                    <a:pt x="1868" y="0"/>
                    <a:pt x="4028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0" name="Google Shape;12670;p27"/>
            <p:cNvSpPr/>
            <p:nvPr/>
          </p:nvSpPr>
          <p:spPr>
            <a:xfrm>
              <a:off x="4551300" y="1891450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7763" y="3912"/>
                  </a:moveTo>
                  <a:cubicBezTo>
                    <a:pt x="7763" y="6071"/>
                    <a:pt x="6071" y="7764"/>
                    <a:pt x="3853" y="7764"/>
                  </a:cubicBezTo>
                  <a:cubicBezTo>
                    <a:pt x="1693" y="7764"/>
                    <a:pt x="0" y="6013"/>
                    <a:pt x="0" y="3853"/>
                  </a:cubicBezTo>
                  <a:cubicBezTo>
                    <a:pt x="0" y="1693"/>
                    <a:pt x="1751" y="1"/>
                    <a:pt x="3969" y="1"/>
                  </a:cubicBezTo>
                  <a:cubicBezTo>
                    <a:pt x="6129" y="1"/>
                    <a:pt x="7822" y="1693"/>
                    <a:pt x="7763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1" name="Google Shape;12671;p27"/>
            <p:cNvSpPr/>
            <p:nvPr/>
          </p:nvSpPr>
          <p:spPr>
            <a:xfrm>
              <a:off x="4059525" y="385270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3794" y="59"/>
                  </a:moveTo>
                  <a:cubicBezTo>
                    <a:pt x="5954" y="1"/>
                    <a:pt x="7705" y="1693"/>
                    <a:pt x="7705" y="3853"/>
                  </a:cubicBezTo>
                  <a:cubicBezTo>
                    <a:pt x="7705" y="6013"/>
                    <a:pt x="6013" y="7764"/>
                    <a:pt x="3853" y="7764"/>
                  </a:cubicBezTo>
                  <a:cubicBezTo>
                    <a:pt x="1693" y="7764"/>
                    <a:pt x="0" y="6071"/>
                    <a:pt x="0" y="3911"/>
                  </a:cubicBezTo>
                  <a:cubicBezTo>
                    <a:pt x="0" y="1752"/>
                    <a:pt x="1693" y="59"/>
                    <a:pt x="379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2" name="Google Shape;12672;p27"/>
            <p:cNvSpPr/>
            <p:nvPr/>
          </p:nvSpPr>
          <p:spPr>
            <a:xfrm>
              <a:off x="2585675" y="2380300"/>
              <a:ext cx="194100" cy="194125"/>
            </a:xfrm>
            <a:custGeom>
              <a:avLst/>
              <a:gdLst/>
              <a:ahLst/>
              <a:cxnLst/>
              <a:rect l="l" t="t" r="r" b="b"/>
              <a:pathLst>
                <a:path w="7764" h="7765" extrusionOk="0">
                  <a:moveTo>
                    <a:pt x="3911" y="59"/>
                  </a:moveTo>
                  <a:cubicBezTo>
                    <a:pt x="6071" y="59"/>
                    <a:pt x="7763" y="1810"/>
                    <a:pt x="7763" y="3912"/>
                  </a:cubicBezTo>
                  <a:cubicBezTo>
                    <a:pt x="7763" y="6071"/>
                    <a:pt x="6012" y="7764"/>
                    <a:pt x="3853" y="7764"/>
                  </a:cubicBezTo>
                  <a:cubicBezTo>
                    <a:pt x="1693" y="7764"/>
                    <a:pt x="0" y="6013"/>
                    <a:pt x="59" y="3853"/>
                  </a:cubicBezTo>
                  <a:cubicBezTo>
                    <a:pt x="59" y="1694"/>
                    <a:pt x="1810" y="1"/>
                    <a:pt x="391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3" name="Google Shape;12673;p27"/>
            <p:cNvSpPr/>
            <p:nvPr/>
          </p:nvSpPr>
          <p:spPr>
            <a:xfrm>
              <a:off x="3322600" y="3854175"/>
              <a:ext cx="192650" cy="192625"/>
            </a:xfrm>
            <a:custGeom>
              <a:avLst/>
              <a:gdLst/>
              <a:ahLst/>
              <a:cxnLst/>
              <a:rect l="l" t="t" r="r" b="b"/>
              <a:pathLst>
                <a:path w="7706" h="7705" extrusionOk="0">
                  <a:moveTo>
                    <a:pt x="7705" y="3852"/>
                  </a:moveTo>
                  <a:cubicBezTo>
                    <a:pt x="7705" y="5954"/>
                    <a:pt x="5954" y="7705"/>
                    <a:pt x="3853" y="7705"/>
                  </a:cubicBezTo>
                  <a:cubicBezTo>
                    <a:pt x="1751" y="7705"/>
                    <a:pt x="0" y="5954"/>
                    <a:pt x="0" y="3852"/>
                  </a:cubicBezTo>
                  <a:cubicBezTo>
                    <a:pt x="0" y="1693"/>
                    <a:pt x="1751" y="0"/>
                    <a:pt x="3911" y="0"/>
                  </a:cubicBezTo>
                  <a:cubicBezTo>
                    <a:pt x="6012" y="0"/>
                    <a:pt x="7705" y="1751"/>
                    <a:pt x="7705" y="38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4" name="Google Shape;12674;p27"/>
            <p:cNvSpPr/>
            <p:nvPr/>
          </p:nvSpPr>
          <p:spPr>
            <a:xfrm>
              <a:off x="2585675" y="3117225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3969" y="1"/>
                  </a:moveTo>
                  <a:cubicBezTo>
                    <a:pt x="6071" y="59"/>
                    <a:pt x="7822" y="1869"/>
                    <a:pt x="7763" y="3970"/>
                  </a:cubicBezTo>
                  <a:cubicBezTo>
                    <a:pt x="7705" y="6071"/>
                    <a:pt x="5954" y="7764"/>
                    <a:pt x="3853" y="7706"/>
                  </a:cubicBezTo>
                  <a:cubicBezTo>
                    <a:pt x="1751" y="7706"/>
                    <a:pt x="0" y="5896"/>
                    <a:pt x="59" y="3795"/>
                  </a:cubicBezTo>
                  <a:cubicBezTo>
                    <a:pt x="117" y="1694"/>
                    <a:pt x="1868" y="1"/>
                    <a:pt x="39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5" name="Google Shape;12675;p27"/>
            <p:cNvSpPr/>
            <p:nvPr/>
          </p:nvSpPr>
          <p:spPr>
            <a:xfrm>
              <a:off x="4795000" y="2133700"/>
              <a:ext cx="192625" cy="194100"/>
            </a:xfrm>
            <a:custGeom>
              <a:avLst/>
              <a:gdLst/>
              <a:ahLst/>
              <a:cxnLst/>
              <a:rect l="l" t="t" r="r" b="b"/>
              <a:pathLst>
                <a:path w="7705" h="7764" extrusionOk="0">
                  <a:moveTo>
                    <a:pt x="3911" y="7764"/>
                  </a:moveTo>
                  <a:cubicBezTo>
                    <a:pt x="1810" y="7764"/>
                    <a:pt x="58" y="6012"/>
                    <a:pt x="0" y="3911"/>
                  </a:cubicBezTo>
                  <a:cubicBezTo>
                    <a:pt x="0" y="1810"/>
                    <a:pt x="1751" y="59"/>
                    <a:pt x="3853" y="59"/>
                  </a:cubicBezTo>
                  <a:cubicBezTo>
                    <a:pt x="5954" y="0"/>
                    <a:pt x="7705" y="1751"/>
                    <a:pt x="7705" y="3911"/>
                  </a:cubicBezTo>
                  <a:cubicBezTo>
                    <a:pt x="7705" y="5954"/>
                    <a:pt x="6012" y="7705"/>
                    <a:pt x="3911" y="776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6" name="Google Shape;12676;p27"/>
            <p:cNvSpPr/>
            <p:nvPr/>
          </p:nvSpPr>
          <p:spPr>
            <a:xfrm>
              <a:off x="4306125" y="164485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7706" y="3911"/>
                  </a:moveTo>
                  <a:cubicBezTo>
                    <a:pt x="7648" y="6012"/>
                    <a:pt x="5896" y="7763"/>
                    <a:pt x="3737" y="7705"/>
                  </a:cubicBezTo>
                  <a:cubicBezTo>
                    <a:pt x="1694" y="7647"/>
                    <a:pt x="1" y="5896"/>
                    <a:pt x="1" y="3794"/>
                  </a:cubicBezTo>
                  <a:cubicBezTo>
                    <a:pt x="1" y="1693"/>
                    <a:pt x="1810" y="0"/>
                    <a:pt x="3912" y="0"/>
                  </a:cubicBezTo>
                  <a:cubicBezTo>
                    <a:pt x="6013" y="59"/>
                    <a:pt x="7706" y="1810"/>
                    <a:pt x="7706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7" name="Google Shape;12677;p27"/>
            <p:cNvSpPr/>
            <p:nvPr/>
          </p:nvSpPr>
          <p:spPr>
            <a:xfrm>
              <a:off x="4546925" y="3606100"/>
              <a:ext cx="195550" cy="194100"/>
            </a:xfrm>
            <a:custGeom>
              <a:avLst/>
              <a:gdLst/>
              <a:ahLst/>
              <a:cxnLst/>
              <a:rect l="l" t="t" r="r" b="b"/>
              <a:pathLst>
                <a:path w="7822" h="7764" extrusionOk="0">
                  <a:moveTo>
                    <a:pt x="3853" y="7763"/>
                  </a:moveTo>
                  <a:cubicBezTo>
                    <a:pt x="1751" y="7705"/>
                    <a:pt x="0" y="5895"/>
                    <a:pt x="58" y="3794"/>
                  </a:cubicBezTo>
                  <a:cubicBezTo>
                    <a:pt x="117" y="1693"/>
                    <a:pt x="1926" y="0"/>
                    <a:pt x="3969" y="58"/>
                  </a:cubicBezTo>
                  <a:cubicBezTo>
                    <a:pt x="6129" y="117"/>
                    <a:pt x="7822" y="1868"/>
                    <a:pt x="7763" y="4028"/>
                  </a:cubicBezTo>
                  <a:cubicBezTo>
                    <a:pt x="7705" y="6071"/>
                    <a:pt x="5954" y="7763"/>
                    <a:pt x="3853" y="77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8" name="Google Shape;12678;p27"/>
            <p:cNvSpPr/>
            <p:nvPr/>
          </p:nvSpPr>
          <p:spPr>
            <a:xfrm>
              <a:off x="2832275" y="1887075"/>
              <a:ext cx="194125" cy="194100"/>
            </a:xfrm>
            <a:custGeom>
              <a:avLst/>
              <a:gdLst/>
              <a:ahLst/>
              <a:cxnLst/>
              <a:rect l="l" t="t" r="r" b="b"/>
              <a:pathLst>
                <a:path w="7765" h="7764" extrusionOk="0">
                  <a:moveTo>
                    <a:pt x="7764" y="3911"/>
                  </a:moveTo>
                  <a:cubicBezTo>
                    <a:pt x="7706" y="6013"/>
                    <a:pt x="5955" y="7764"/>
                    <a:pt x="3912" y="7706"/>
                  </a:cubicBezTo>
                  <a:cubicBezTo>
                    <a:pt x="1752" y="7706"/>
                    <a:pt x="1" y="5954"/>
                    <a:pt x="59" y="3795"/>
                  </a:cubicBezTo>
                  <a:cubicBezTo>
                    <a:pt x="118" y="1693"/>
                    <a:pt x="1869" y="1"/>
                    <a:pt x="3970" y="59"/>
                  </a:cubicBezTo>
                  <a:cubicBezTo>
                    <a:pt x="6071" y="59"/>
                    <a:pt x="7764" y="1810"/>
                    <a:pt x="7764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9" name="Google Shape;12679;p27"/>
            <p:cNvSpPr/>
            <p:nvPr/>
          </p:nvSpPr>
          <p:spPr>
            <a:xfrm>
              <a:off x="4796450" y="3362400"/>
              <a:ext cx="191175" cy="189725"/>
            </a:xfrm>
            <a:custGeom>
              <a:avLst/>
              <a:gdLst/>
              <a:ahLst/>
              <a:cxnLst/>
              <a:rect l="l" t="t" r="r" b="b"/>
              <a:pathLst>
                <a:path w="7647" h="7589" extrusionOk="0">
                  <a:moveTo>
                    <a:pt x="3795" y="0"/>
                  </a:moveTo>
                  <a:cubicBezTo>
                    <a:pt x="5896" y="0"/>
                    <a:pt x="7647" y="1751"/>
                    <a:pt x="7589" y="3794"/>
                  </a:cubicBezTo>
                  <a:cubicBezTo>
                    <a:pt x="7589" y="5896"/>
                    <a:pt x="5896" y="7588"/>
                    <a:pt x="3795" y="7588"/>
                  </a:cubicBezTo>
                  <a:cubicBezTo>
                    <a:pt x="1693" y="7588"/>
                    <a:pt x="0" y="5837"/>
                    <a:pt x="0" y="3736"/>
                  </a:cubicBezTo>
                  <a:cubicBezTo>
                    <a:pt x="0" y="1693"/>
                    <a:pt x="1752" y="0"/>
                    <a:pt x="379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0" name="Google Shape;12680;p27"/>
            <p:cNvSpPr/>
            <p:nvPr/>
          </p:nvSpPr>
          <p:spPr>
            <a:xfrm>
              <a:off x="3081825" y="1646300"/>
              <a:ext cx="189725" cy="191200"/>
            </a:xfrm>
            <a:custGeom>
              <a:avLst/>
              <a:gdLst/>
              <a:ahLst/>
              <a:cxnLst/>
              <a:rect l="l" t="t" r="r" b="b"/>
              <a:pathLst>
                <a:path w="7589" h="7648" extrusionOk="0">
                  <a:moveTo>
                    <a:pt x="3794" y="1"/>
                  </a:moveTo>
                  <a:cubicBezTo>
                    <a:pt x="5837" y="1"/>
                    <a:pt x="7588" y="1752"/>
                    <a:pt x="7588" y="3853"/>
                  </a:cubicBezTo>
                  <a:cubicBezTo>
                    <a:pt x="7588" y="5896"/>
                    <a:pt x="5896" y="7589"/>
                    <a:pt x="3794" y="7589"/>
                  </a:cubicBezTo>
                  <a:cubicBezTo>
                    <a:pt x="1751" y="7647"/>
                    <a:pt x="0" y="5896"/>
                    <a:pt x="0" y="3795"/>
                  </a:cubicBezTo>
                  <a:cubicBezTo>
                    <a:pt x="0" y="1693"/>
                    <a:pt x="1693" y="1"/>
                    <a:pt x="3794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1" name="Google Shape;12681;p27"/>
            <p:cNvSpPr/>
            <p:nvPr/>
          </p:nvSpPr>
          <p:spPr>
            <a:xfrm>
              <a:off x="2835200" y="3609000"/>
              <a:ext cx="189725" cy="189725"/>
            </a:xfrm>
            <a:custGeom>
              <a:avLst/>
              <a:gdLst/>
              <a:ahLst/>
              <a:cxnLst/>
              <a:rect l="l" t="t" r="r" b="b"/>
              <a:pathLst>
                <a:path w="7589" h="7589" extrusionOk="0">
                  <a:moveTo>
                    <a:pt x="3795" y="1"/>
                  </a:moveTo>
                  <a:cubicBezTo>
                    <a:pt x="5896" y="59"/>
                    <a:pt x="7589" y="1752"/>
                    <a:pt x="7530" y="3795"/>
                  </a:cubicBezTo>
                  <a:cubicBezTo>
                    <a:pt x="7530" y="5896"/>
                    <a:pt x="5838" y="7589"/>
                    <a:pt x="3736" y="7531"/>
                  </a:cubicBezTo>
                  <a:cubicBezTo>
                    <a:pt x="1635" y="7531"/>
                    <a:pt x="1" y="5838"/>
                    <a:pt x="1" y="3737"/>
                  </a:cubicBezTo>
                  <a:cubicBezTo>
                    <a:pt x="59" y="1635"/>
                    <a:pt x="1752" y="1"/>
                    <a:pt x="379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2" name="Google Shape;12682;p27"/>
            <p:cNvSpPr/>
            <p:nvPr/>
          </p:nvSpPr>
          <p:spPr>
            <a:xfrm>
              <a:off x="4309050" y="3855625"/>
              <a:ext cx="186825" cy="188275"/>
            </a:xfrm>
            <a:custGeom>
              <a:avLst/>
              <a:gdLst/>
              <a:ahLst/>
              <a:cxnLst/>
              <a:rect l="l" t="t" r="r" b="b"/>
              <a:pathLst>
                <a:path w="7473" h="7531" extrusionOk="0">
                  <a:moveTo>
                    <a:pt x="3736" y="7530"/>
                  </a:moveTo>
                  <a:cubicBezTo>
                    <a:pt x="1635" y="7530"/>
                    <a:pt x="1" y="5896"/>
                    <a:pt x="1" y="3794"/>
                  </a:cubicBezTo>
                  <a:cubicBezTo>
                    <a:pt x="1" y="1693"/>
                    <a:pt x="1635" y="0"/>
                    <a:pt x="3736" y="59"/>
                  </a:cubicBezTo>
                  <a:cubicBezTo>
                    <a:pt x="5838" y="59"/>
                    <a:pt x="7472" y="1693"/>
                    <a:pt x="7472" y="3736"/>
                  </a:cubicBezTo>
                  <a:cubicBezTo>
                    <a:pt x="7472" y="5837"/>
                    <a:pt x="5838" y="7530"/>
                    <a:pt x="3736" y="75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3" name="Google Shape;12683;p27"/>
            <p:cNvSpPr/>
            <p:nvPr/>
          </p:nvSpPr>
          <p:spPr>
            <a:xfrm>
              <a:off x="2590050" y="213660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3736" y="7531"/>
                  </a:moveTo>
                  <a:cubicBezTo>
                    <a:pt x="1635" y="7531"/>
                    <a:pt x="0" y="5896"/>
                    <a:pt x="0" y="3737"/>
                  </a:cubicBezTo>
                  <a:cubicBezTo>
                    <a:pt x="0" y="1694"/>
                    <a:pt x="1635" y="59"/>
                    <a:pt x="3678" y="59"/>
                  </a:cubicBezTo>
                  <a:cubicBezTo>
                    <a:pt x="5837" y="1"/>
                    <a:pt x="7472" y="1694"/>
                    <a:pt x="7472" y="3795"/>
                  </a:cubicBezTo>
                  <a:cubicBezTo>
                    <a:pt x="7472" y="5896"/>
                    <a:pt x="5837" y="7531"/>
                    <a:pt x="3736" y="753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4" name="Google Shape;12684;p27"/>
            <p:cNvSpPr/>
            <p:nvPr/>
          </p:nvSpPr>
          <p:spPr>
            <a:xfrm>
              <a:off x="2590050" y="3363850"/>
              <a:ext cx="186800" cy="186800"/>
            </a:xfrm>
            <a:custGeom>
              <a:avLst/>
              <a:gdLst/>
              <a:ahLst/>
              <a:cxnLst/>
              <a:rect l="l" t="t" r="r" b="b"/>
              <a:pathLst>
                <a:path w="7472" h="7472" extrusionOk="0">
                  <a:moveTo>
                    <a:pt x="3736" y="1"/>
                  </a:moveTo>
                  <a:cubicBezTo>
                    <a:pt x="5837" y="59"/>
                    <a:pt x="7472" y="1693"/>
                    <a:pt x="7413" y="3795"/>
                  </a:cubicBezTo>
                  <a:cubicBezTo>
                    <a:pt x="7413" y="5838"/>
                    <a:pt x="5721" y="7472"/>
                    <a:pt x="3678" y="7414"/>
                  </a:cubicBezTo>
                  <a:cubicBezTo>
                    <a:pt x="1635" y="7414"/>
                    <a:pt x="0" y="5721"/>
                    <a:pt x="0" y="3678"/>
                  </a:cubicBezTo>
                  <a:cubicBezTo>
                    <a:pt x="0" y="1635"/>
                    <a:pt x="1693" y="1"/>
                    <a:pt x="37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5" name="Google Shape;12685;p27"/>
            <p:cNvSpPr/>
            <p:nvPr/>
          </p:nvSpPr>
          <p:spPr>
            <a:xfrm>
              <a:off x="3083275" y="3857075"/>
              <a:ext cx="186800" cy="185350"/>
            </a:xfrm>
            <a:custGeom>
              <a:avLst/>
              <a:gdLst/>
              <a:ahLst/>
              <a:cxnLst/>
              <a:rect l="l" t="t" r="r" b="b"/>
              <a:pathLst>
                <a:path w="7472" h="7414" extrusionOk="0">
                  <a:moveTo>
                    <a:pt x="7414" y="3678"/>
                  </a:moveTo>
                  <a:cubicBezTo>
                    <a:pt x="7472" y="5779"/>
                    <a:pt x="5779" y="7414"/>
                    <a:pt x="3736" y="7414"/>
                  </a:cubicBezTo>
                  <a:cubicBezTo>
                    <a:pt x="1693" y="7414"/>
                    <a:pt x="1" y="5779"/>
                    <a:pt x="59" y="3736"/>
                  </a:cubicBezTo>
                  <a:cubicBezTo>
                    <a:pt x="59" y="1694"/>
                    <a:pt x="1693" y="59"/>
                    <a:pt x="3678" y="1"/>
                  </a:cubicBezTo>
                  <a:cubicBezTo>
                    <a:pt x="5779" y="1"/>
                    <a:pt x="7414" y="1635"/>
                    <a:pt x="7472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6" name="Google Shape;12686;p27"/>
            <p:cNvSpPr/>
            <p:nvPr/>
          </p:nvSpPr>
          <p:spPr>
            <a:xfrm>
              <a:off x="5045975" y="2628375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737" y="7414"/>
                  </a:moveTo>
                  <a:cubicBezTo>
                    <a:pt x="1635" y="7414"/>
                    <a:pt x="1" y="5721"/>
                    <a:pt x="1" y="3678"/>
                  </a:cubicBezTo>
                  <a:cubicBezTo>
                    <a:pt x="1" y="1635"/>
                    <a:pt x="1635" y="1"/>
                    <a:pt x="3737" y="1"/>
                  </a:cubicBez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79" y="7414"/>
                    <a:pt x="3737" y="74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7" name="Google Shape;12687;p27"/>
            <p:cNvSpPr/>
            <p:nvPr/>
          </p:nvSpPr>
          <p:spPr>
            <a:xfrm>
              <a:off x="3818750" y="1401150"/>
              <a:ext cx="188275" cy="186800"/>
            </a:xfrm>
            <a:custGeom>
              <a:avLst/>
              <a:gdLst/>
              <a:ahLst/>
              <a:cxnLst/>
              <a:rect l="l" t="t" r="r" b="b"/>
              <a:pathLst>
                <a:path w="7531" h="7472" extrusionOk="0">
                  <a:moveTo>
                    <a:pt x="59" y="3678"/>
                  </a:moveTo>
                  <a:cubicBezTo>
                    <a:pt x="59" y="1635"/>
                    <a:pt x="1751" y="0"/>
                    <a:pt x="3853" y="59"/>
                  </a:cubicBezTo>
                  <a:cubicBezTo>
                    <a:pt x="5896" y="59"/>
                    <a:pt x="7530" y="1810"/>
                    <a:pt x="7472" y="3853"/>
                  </a:cubicBezTo>
                  <a:cubicBezTo>
                    <a:pt x="7413" y="5837"/>
                    <a:pt x="5721" y="7472"/>
                    <a:pt x="3736" y="7472"/>
                  </a:cubicBezTo>
                  <a:cubicBezTo>
                    <a:pt x="1693" y="7413"/>
                    <a:pt x="0" y="5721"/>
                    <a:pt x="59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8" name="Google Shape;12688;p27"/>
            <p:cNvSpPr/>
            <p:nvPr/>
          </p:nvSpPr>
          <p:spPr>
            <a:xfrm>
              <a:off x="5045975" y="2875000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678" y="0"/>
                  </a:moveTo>
                  <a:cubicBezTo>
                    <a:pt x="5721" y="0"/>
                    <a:pt x="7414" y="1693"/>
                    <a:pt x="7414" y="3736"/>
                  </a:cubicBezTo>
                  <a:cubicBezTo>
                    <a:pt x="7355" y="5721"/>
                    <a:pt x="5721" y="7413"/>
                    <a:pt x="3678" y="7413"/>
                  </a:cubicBezTo>
                  <a:cubicBezTo>
                    <a:pt x="1635" y="7413"/>
                    <a:pt x="1" y="5721"/>
                    <a:pt x="1" y="3678"/>
                  </a:cubicBezTo>
                  <a:cubicBezTo>
                    <a:pt x="1" y="1635"/>
                    <a:pt x="1694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9" name="Google Shape;12689;p27"/>
            <p:cNvSpPr/>
            <p:nvPr/>
          </p:nvSpPr>
          <p:spPr>
            <a:xfrm>
              <a:off x="3573575" y="1402600"/>
              <a:ext cx="185375" cy="185350"/>
            </a:xfrm>
            <a:custGeom>
              <a:avLst/>
              <a:gdLst/>
              <a:ahLst/>
              <a:cxnLst/>
              <a:rect l="l" t="t" r="r" b="b"/>
              <a:pathLst>
                <a:path w="7415" h="7414" extrusionOk="0">
                  <a:moveTo>
                    <a:pt x="3678" y="1"/>
                  </a:move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21" y="7414"/>
                    <a:pt x="3678" y="7355"/>
                  </a:cubicBezTo>
                  <a:cubicBezTo>
                    <a:pt x="1635" y="7355"/>
                    <a:pt x="1" y="5663"/>
                    <a:pt x="1" y="3678"/>
                  </a:cubicBezTo>
                  <a:cubicBezTo>
                    <a:pt x="1" y="1635"/>
                    <a:pt x="1694" y="1"/>
                    <a:pt x="36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0" name="Google Shape;12690;p27"/>
            <p:cNvSpPr/>
            <p:nvPr/>
          </p:nvSpPr>
          <p:spPr>
            <a:xfrm>
              <a:off x="4799375" y="1895825"/>
              <a:ext cx="183875" cy="183900"/>
            </a:xfrm>
            <a:custGeom>
              <a:avLst/>
              <a:gdLst/>
              <a:ahLst/>
              <a:cxnLst/>
              <a:rect l="l" t="t" r="r" b="b"/>
              <a:pathLst>
                <a:path w="7355" h="7356" extrusionOk="0">
                  <a:moveTo>
                    <a:pt x="3678" y="7356"/>
                  </a:moveTo>
                  <a:cubicBezTo>
                    <a:pt x="1693" y="7356"/>
                    <a:pt x="0" y="5663"/>
                    <a:pt x="0" y="3678"/>
                  </a:cubicBezTo>
                  <a:cubicBezTo>
                    <a:pt x="59" y="1635"/>
                    <a:pt x="1751" y="1"/>
                    <a:pt x="3736" y="1"/>
                  </a:cubicBezTo>
                  <a:cubicBezTo>
                    <a:pt x="5720" y="59"/>
                    <a:pt x="7355" y="1694"/>
                    <a:pt x="7355" y="3678"/>
                  </a:cubicBezTo>
                  <a:cubicBezTo>
                    <a:pt x="7355" y="5663"/>
                    <a:pt x="5662" y="7356"/>
                    <a:pt x="3678" y="735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1" name="Google Shape;12691;p27"/>
            <p:cNvSpPr/>
            <p:nvPr/>
          </p:nvSpPr>
          <p:spPr>
            <a:xfrm>
              <a:off x="5045975" y="238615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355" y="3678"/>
                  </a:moveTo>
                  <a:cubicBezTo>
                    <a:pt x="7355" y="5662"/>
                    <a:pt x="5721" y="7355"/>
                    <a:pt x="3678" y="7355"/>
                  </a:cubicBezTo>
                  <a:cubicBezTo>
                    <a:pt x="1694" y="7355"/>
                    <a:pt x="1" y="5662"/>
                    <a:pt x="1" y="3619"/>
                  </a:cubicBezTo>
                  <a:cubicBezTo>
                    <a:pt x="59" y="1693"/>
                    <a:pt x="1694" y="0"/>
                    <a:pt x="3678" y="0"/>
                  </a:cubicBezTo>
                  <a:cubicBezTo>
                    <a:pt x="5663" y="0"/>
                    <a:pt x="7355" y="1635"/>
                    <a:pt x="7355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2" name="Google Shape;12692;p27"/>
            <p:cNvSpPr/>
            <p:nvPr/>
          </p:nvSpPr>
          <p:spPr>
            <a:xfrm>
              <a:off x="4557125" y="1649225"/>
              <a:ext cx="183900" cy="185350"/>
            </a:xfrm>
            <a:custGeom>
              <a:avLst/>
              <a:gdLst/>
              <a:ahLst/>
              <a:cxnLst/>
              <a:rect l="l" t="t" r="r" b="b"/>
              <a:pathLst>
                <a:path w="7356" h="7414" extrusionOk="0">
                  <a:moveTo>
                    <a:pt x="3678" y="0"/>
                  </a:moveTo>
                  <a:cubicBezTo>
                    <a:pt x="5663" y="0"/>
                    <a:pt x="7355" y="1693"/>
                    <a:pt x="7355" y="3736"/>
                  </a:cubicBezTo>
                  <a:cubicBezTo>
                    <a:pt x="7355" y="5721"/>
                    <a:pt x="5663" y="7413"/>
                    <a:pt x="3620" y="7355"/>
                  </a:cubicBezTo>
                  <a:cubicBezTo>
                    <a:pt x="1635" y="7355"/>
                    <a:pt x="1" y="5721"/>
                    <a:pt x="1" y="3736"/>
                  </a:cubicBezTo>
                  <a:cubicBezTo>
                    <a:pt x="1" y="1693"/>
                    <a:pt x="1635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3" name="Google Shape;12693;p27"/>
            <p:cNvSpPr/>
            <p:nvPr/>
          </p:nvSpPr>
          <p:spPr>
            <a:xfrm>
              <a:off x="4062450" y="140115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7355" y="3853"/>
                  </a:moveTo>
                  <a:cubicBezTo>
                    <a:pt x="7296" y="5896"/>
                    <a:pt x="5545" y="7530"/>
                    <a:pt x="3561" y="7413"/>
                  </a:cubicBezTo>
                  <a:cubicBezTo>
                    <a:pt x="1576" y="7297"/>
                    <a:pt x="0" y="5604"/>
                    <a:pt x="58" y="3619"/>
                  </a:cubicBezTo>
                  <a:cubicBezTo>
                    <a:pt x="175" y="1576"/>
                    <a:pt x="1926" y="0"/>
                    <a:pt x="3853" y="117"/>
                  </a:cubicBezTo>
                  <a:cubicBezTo>
                    <a:pt x="5896" y="234"/>
                    <a:pt x="7472" y="1926"/>
                    <a:pt x="7355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4" name="Google Shape;12694;p27"/>
            <p:cNvSpPr/>
            <p:nvPr/>
          </p:nvSpPr>
          <p:spPr>
            <a:xfrm>
              <a:off x="3326975" y="140260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297" y="3795"/>
                  </a:moveTo>
                  <a:cubicBezTo>
                    <a:pt x="7238" y="5838"/>
                    <a:pt x="5604" y="7355"/>
                    <a:pt x="3619" y="7297"/>
                  </a:cubicBezTo>
                  <a:cubicBezTo>
                    <a:pt x="1576" y="7239"/>
                    <a:pt x="0" y="5604"/>
                    <a:pt x="59" y="3620"/>
                  </a:cubicBezTo>
                  <a:cubicBezTo>
                    <a:pt x="117" y="1577"/>
                    <a:pt x="1810" y="1"/>
                    <a:pt x="3794" y="59"/>
                  </a:cubicBezTo>
                  <a:cubicBezTo>
                    <a:pt x="5837" y="117"/>
                    <a:pt x="7355" y="1810"/>
                    <a:pt x="7297" y="37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5" name="Google Shape;12695;p27"/>
            <p:cNvSpPr/>
            <p:nvPr/>
          </p:nvSpPr>
          <p:spPr>
            <a:xfrm>
              <a:off x="5047450" y="3123075"/>
              <a:ext cx="182425" cy="182425"/>
            </a:xfrm>
            <a:custGeom>
              <a:avLst/>
              <a:gdLst/>
              <a:ahLst/>
              <a:cxnLst/>
              <a:rect l="l" t="t" r="r" b="b"/>
              <a:pathLst>
                <a:path w="7297" h="7297" extrusionOk="0">
                  <a:moveTo>
                    <a:pt x="7296" y="3619"/>
                  </a:moveTo>
                  <a:cubicBezTo>
                    <a:pt x="7296" y="5604"/>
                    <a:pt x="5662" y="7238"/>
                    <a:pt x="3678" y="7297"/>
                  </a:cubicBezTo>
                  <a:cubicBezTo>
                    <a:pt x="1635" y="7297"/>
                    <a:pt x="0" y="5662"/>
                    <a:pt x="0" y="3678"/>
                  </a:cubicBezTo>
                  <a:cubicBezTo>
                    <a:pt x="0" y="1635"/>
                    <a:pt x="1635" y="0"/>
                    <a:pt x="3619" y="0"/>
                  </a:cubicBezTo>
                  <a:cubicBezTo>
                    <a:pt x="5604" y="0"/>
                    <a:pt x="7238" y="1635"/>
                    <a:pt x="7296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6" name="Google Shape;12696;p27"/>
            <p:cNvSpPr/>
            <p:nvPr/>
          </p:nvSpPr>
          <p:spPr>
            <a:xfrm>
              <a:off x="3821650" y="4102250"/>
              <a:ext cx="180975" cy="180950"/>
            </a:xfrm>
            <a:custGeom>
              <a:avLst/>
              <a:gdLst/>
              <a:ahLst/>
              <a:cxnLst/>
              <a:rect l="l" t="t" r="r" b="b"/>
              <a:pathLst>
                <a:path w="7239" h="7238" extrusionOk="0">
                  <a:moveTo>
                    <a:pt x="7239" y="3619"/>
                  </a:moveTo>
                  <a:cubicBezTo>
                    <a:pt x="7239" y="5662"/>
                    <a:pt x="5663" y="7238"/>
                    <a:pt x="3620" y="7238"/>
                  </a:cubicBezTo>
                  <a:cubicBezTo>
                    <a:pt x="1577" y="7238"/>
                    <a:pt x="1" y="5604"/>
                    <a:pt x="59" y="3619"/>
                  </a:cubicBezTo>
                  <a:cubicBezTo>
                    <a:pt x="59" y="1634"/>
                    <a:pt x="1635" y="58"/>
                    <a:pt x="3620" y="58"/>
                  </a:cubicBezTo>
                  <a:cubicBezTo>
                    <a:pt x="5605" y="0"/>
                    <a:pt x="7239" y="1634"/>
                    <a:pt x="723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7" name="Google Shape;12697;p27"/>
            <p:cNvSpPr/>
            <p:nvPr/>
          </p:nvSpPr>
          <p:spPr>
            <a:xfrm>
              <a:off x="3576500" y="4103700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546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20" y="0"/>
                  </a:cubicBezTo>
                  <a:cubicBezTo>
                    <a:pt x="5604" y="0"/>
                    <a:pt x="7180" y="1518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8" name="Google Shape;12698;p27"/>
            <p:cNvSpPr/>
            <p:nvPr/>
          </p:nvSpPr>
          <p:spPr>
            <a:xfrm>
              <a:off x="2350725" y="2629850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3561" y="59"/>
                  </a:moveTo>
                  <a:cubicBezTo>
                    <a:pt x="5604" y="0"/>
                    <a:pt x="7180" y="1635"/>
                    <a:pt x="7180" y="3619"/>
                  </a:cubicBezTo>
                  <a:cubicBezTo>
                    <a:pt x="7180" y="5604"/>
                    <a:pt x="5604" y="7180"/>
                    <a:pt x="3619" y="7238"/>
                  </a:cubicBezTo>
                  <a:cubicBezTo>
                    <a:pt x="1577" y="7238"/>
                    <a:pt x="1" y="5662"/>
                    <a:pt x="1" y="3619"/>
                  </a:cubicBezTo>
                  <a:cubicBezTo>
                    <a:pt x="1" y="1635"/>
                    <a:pt x="1577" y="59"/>
                    <a:pt x="35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9" name="Google Shape;12699;p27"/>
            <p:cNvSpPr/>
            <p:nvPr/>
          </p:nvSpPr>
          <p:spPr>
            <a:xfrm>
              <a:off x="4802275" y="3613375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7180" y="3562"/>
                  </a:moveTo>
                  <a:cubicBezTo>
                    <a:pt x="7180" y="5604"/>
                    <a:pt x="5604" y="7239"/>
                    <a:pt x="3562" y="7180"/>
                  </a:cubicBezTo>
                  <a:cubicBezTo>
                    <a:pt x="1577" y="7180"/>
                    <a:pt x="1" y="5604"/>
                    <a:pt x="1" y="3620"/>
                  </a:cubicBezTo>
                  <a:cubicBezTo>
                    <a:pt x="1" y="1577"/>
                    <a:pt x="1577" y="1"/>
                    <a:pt x="3620" y="1"/>
                  </a:cubicBezTo>
                  <a:cubicBezTo>
                    <a:pt x="5604" y="1"/>
                    <a:pt x="7180" y="1577"/>
                    <a:pt x="7180" y="35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0" name="Google Shape;12700;p27"/>
            <p:cNvSpPr/>
            <p:nvPr/>
          </p:nvSpPr>
          <p:spPr>
            <a:xfrm>
              <a:off x="2839575" y="1652125"/>
              <a:ext cx="179525" cy="179525"/>
            </a:xfrm>
            <a:custGeom>
              <a:avLst/>
              <a:gdLst/>
              <a:ahLst/>
              <a:cxnLst/>
              <a:rect l="l" t="t" r="r" b="b"/>
              <a:pathLst>
                <a:path w="7181" h="7181" extrusionOk="0">
                  <a:moveTo>
                    <a:pt x="7180" y="3620"/>
                  </a:moveTo>
                  <a:cubicBezTo>
                    <a:pt x="7180" y="5605"/>
                    <a:pt x="5604" y="7181"/>
                    <a:pt x="3561" y="7181"/>
                  </a:cubicBezTo>
                  <a:cubicBezTo>
                    <a:pt x="1577" y="7122"/>
                    <a:pt x="1" y="5546"/>
                    <a:pt x="59" y="3562"/>
                  </a:cubicBezTo>
                  <a:cubicBezTo>
                    <a:pt x="59" y="1519"/>
                    <a:pt x="1635" y="1"/>
                    <a:pt x="3678" y="1"/>
                  </a:cubicBezTo>
                  <a:cubicBezTo>
                    <a:pt x="5663" y="1"/>
                    <a:pt x="7180" y="1577"/>
                    <a:pt x="7180" y="36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1" name="Google Shape;12701;p27"/>
            <p:cNvSpPr/>
            <p:nvPr/>
          </p:nvSpPr>
          <p:spPr>
            <a:xfrm>
              <a:off x="2594425" y="1894375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03" y="7180"/>
                  </a:moveTo>
                  <a:cubicBezTo>
                    <a:pt x="1518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59"/>
                  </a:cubicBezTo>
                  <a:cubicBezTo>
                    <a:pt x="5546" y="59"/>
                    <a:pt x="7122" y="1635"/>
                    <a:pt x="7122" y="3619"/>
                  </a:cubicBezTo>
                  <a:cubicBezTo>
                    <a:pt x="7122" y="5604"/>
                    <a:pt x="5487" y="7180"/>
                    <a:pt x="3503" y="71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2" name="Google Shape;12702;p27"/>
            <p:cNvSpPr/>
            <p:nvPr/>
          </p:nvSpPr>
          <p:spPr>
            <a:xfrm>
              <a:off x="2350725" y="2877925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604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19" y="0"/>
                  </a:cubicBezTo>
                  <a:cubicBezTo>
                    <a:pt x="5604" y="0"/>
                    <a:pt x="7122" y="1576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3" name="Google Shape;12703;p27"/>
            <p:cNvSpPr/>
            <p:nvPr/>
          </p:nvSpPr>
          <p:spPr>
            <a:xfrm>
              <a:off x="4555675" y="3860000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61" y="59"/>
                  </a:moveTo>
                  <a:cubicBezTo>
                    <a:pt x="5546" y="59"/>
                    <a:pt x="7122" y="1577"/>
                    <a:pt x="7122" y="3619"/>
                  </a:cubicBezTo>
                  <a:cubicBezTo>
                    <a:pt x="7122" y="5604"/>
                    <a:pt x="5546" y="7180"/>
                    <a:pt x="3503" y="7180"/>
                  </a:cubicBezTo>
                  <a:cubicBezTo>
                    <a:pt x="1518" y="7180"/>
                    <a:pt x="0" y="5604"/>
                    <a:pt x="0" y="3561"/>
                  </a:cubicBezTo>
                  <a:cubicBezTo>
                    <a:pt x="0" y="1577"/>
                    <a:pt x="1576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4" name="Google Shape;12704;p27"/>
            <p:cNvSpPr/>
            <p:nvPr/>
          </p:nvSpPr>
          <p:spPr>
            <a:xfrm>
              <a:off x="2352175" y="2389075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61" y="7121"/>
                  </a:moveTo>
                  <a:cubicBezTo>
                    <a:pt x="1577" y="7121"/>
                    <a:pt x="1" y="5545"/>
                    <a:pt x="1" y="3561"/>
                  </a:cubicBezTo>
                  <a:cubicBezTo>
                    <a:pt x="1" y="1576"/>
                    <a:pt x="1577" y="0"/>
                    <a:pt x="3561" y="0"/>
                  </a:cubicBezTo>
                  <a:cubicBezTo>
                    <a:pt x="5488" y="0"/>
                    <a:pt x="7064" y="1576"/>
                    <a:pt x="7064" y="3502"/>
                  </a:cubicBezTo>
                  <a:cubicBezTo>
                    <a:pt x="7064" y="5487"/>
                    <a:pt x="5546" y="7121"/>
                    <a:pt x="3561" y="71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5" name="Google Shape;12705;p27"/>
            <p:cNvSpPr/>
            <p:nvPr/>
          </p:nvSpPr>
          <p:spPr>
            <a:xfrm>
              <a:off x="4066825" y="410370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3561" y="0"/>
                  </a:moveTo>
                  <a:cubicBezTo>
                    <a:pt x="5545" y="0"/>
                    <a:pt x="7121" y="1576"/>
                    <a:pt x="7121" y="3561"/>
                  </a:cubicBezTo>
                  <a:cubicBezTo>
                    <a:pt x="7121" y="5546"/>
                    <a:pt x="5545" y="7122"/>
                    <a:pt x="3561" y="7122"/>
                  </a:cubicBezTo>
                  <a:cubicBezTo>
                    <a:pt x="1576" y="7122"/>
                    <a:pt x="0" y="5546"/>
                    <a:pt x="0" y="3619"/>
                  </a:cubicBezTo>
                  <a:cubicBezTo>
                    <a:pt x="0" y="1635"/>
                    <a:pt x="1576" y="0"/>
                    <a:pt x="356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6" name="Google Shape;12706;p27"/>
            <p:cNvSpPr/>
            <p:nvPr/>
          </p:nvSpPr>
          <p:spPr>
            <a:xfrm>
              <a:off x="5050350" y="214245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0"/>
                  </a:moveTo>
                  <a:cubicBezTo>
                    <a:pt x="5488" y="0"/>
                    <a:pt x="7064" y="1576"/>
                    <a:pt x="7064" y="3503"/>
                  </a:cubicBezTo>
                  <a:cubicBezTo>
                    <a:pt x="7064" y="5487"/>
                    <a:pt x="5488" y="7122"/>
                    <a:pt x="3503" y="7063"/>
                  </a:cubicBezTo>
                  <a:cubicBezTo>
                    <a:pt x="1519" y="7063"/>
                    <a:pt x="1" y="5487"/>
                    <a:pt x="1" y="3503"/>
                  </a:cubicBezTo>
                  <a:cubicBezTo>
                    <a:pt x="1" y="1576"/>
                    <a:pt x="1577" y="0"/>
                    <a:pt x="35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7" name="Google Shape;12707;p27"/>
            <p:cNvSpPr/>
            <p:nvPr/>
          </p:nvSpPr>
          <p:spPr>
            <a:xfrm>
              <a:off x="3331350" y="410370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7122"/>
                  </a:moveTo>
                  <a:cubicBezTo>
                    <a:pt x="1576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0"/>
                  </a:cubicBezTo>
                  <a:cubicBezTo>
                    <a:pt x="5487" y="59"/>
                    <a:pt x="7063" y="1635"/>
                    <a:pt x="7063" y="3619"/>
                  </a:cubicBezTo>
                  <a:cubicBezTo>
                    <a:pt x="7063" y="5546"/>
                    <a:pt x="5487" y="7122"/>
                    <a:pt x="3503" y="71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8" name="Google Shape;12708;p27"/>
            <p:cNvSpPr/>
            <p:nvPr/>
          </p:nvSpPr>
          <p:spPr>
            <a:xfrm>
              <a:off x="4313425" y="1406975"/>
              <a:ext cx="178075" cy="176600"/>
            </a:xfrm>
            <a:custGeom>
              <a:avLst/>
              <a:gdLst/>
              <a:ahLst/>
              <a:cxnLst/>
              <a:rect l="l" t="t" r="r" b="b"/>
              <a:pathLst>
                <a:path w="7123" h="7064" extrusionOk="0">
                  <a:moveTo>
                    <a:pt x="1" y="3503"/>
                  </a:moveTo>
                  <a:cubicBezTo>
                    <a:pt x="1" y="1577"/>
                    <a:pt x="1577" y="1"/>
                    <a:pt x="3561" y="1"/>
                  </a:cubicBezTo>
                  <a:cubicBezTo>
                    <a:pt x="5546" y="1"/>
                    <a:pt x="7122" y="1577"/>
                    <a:pt x="7122" y="3561"/>
                  </a:cubicBezTo>
                  <a:cubicBezTo>
                    <a:pt x="7064" y="5488"/>
                    <a:pt x="5488" y="7064"/>
                    <a:pt x="3503" y="7064"/>
                  </a:cubicBezTo>
                  <a:cubicBezTo>
                    <a:pt x="1577" y="7064"/>
                    <a:pt x="1" y="5429"/>
                    <a:pt x="1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9" name="Google Shape;12709;p27"/>
            <p:cNvSpPr/>
            <p:nvPr/>
          </p:nvSpPr>
          <p:spPr>
            <a:xfrm>
              <a:off x="2352175" y="3126000"/>
              <a:ext cx="176600" cy="176575"/>
            </a:xfrm>
            <a:custGeom>
              <a:avLst/>
              <a:gdLst/>
              <a:ahLst/>
              <a:cxnLst/>
              <a:rect l="l" t="t" r="r" b="b"/>
              <a:pathLst>
                <a:path w="7064" h="7063" extrusionOk="0">
                  <a:moveTo>
                    <a:pt x="3561" y="7063"/>
                  </a:moveTo>
                  <a:cubicBezTo>
                    <a:pt x="1635" y="7063"/>
                    <a:pt x="1" y="5487"/>
                    <a:pt x="1" y="3561"/>
                  </a:cubicBezTo>
                  <a:cubicBezTo>
                    <a:pt x="1" y="1635"/>
                    <a:pt x="1577" y="0"/>
                    <a:pt x="3503" y="0"/>
                  </a:cubicBezTo>
                  <a:cubicBezTo>
                    <a:pt x="5429" y="0"/>
                    <a:pt x="7064" y="1576"/>
                    <a:pt x="7064" y="3502"/>
                  </a:cubicBezTo>
                  <a:cubicBezTo>
                    <a:pt x="7064" y="5429"/>
                    <a:pt x="5488" y="7063"/>
                    <a:pt x="3561" y="70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0" name="Google Shape;12710;p27"/>
            <p:cNvSpPr/>
            <p:nvPr/>
          </p:nvSpPr>
          <p:spPr>
            <a:xfrm>
              <a:off x="2841050" y="3861450"/>
              <a:ext cx="178050" cy="178075"/>
            </a:xfrm>
            <a:custGeom>
              <a:avLst/>
              <a:gdLst/>
              <a:ahLst/>
              <a:cxnLst/>
              <a:rect l="l" t="t" r="r" b="b"/>
              <a:pathLst>
                <a:path w="7122" h="7123" extrusionOk="0">
                  <a:moveTo>
                    <a:pt x="3502" y="1"/>
                  </a:moveTo>
                  <a:cubicBezTo>
                    <a:pt x="5428" y="1"/>
                    <a:pt x="7063" y="1577"/>
                    <a:pt x="7063" y="3503"/>
                  </a:cubicBezTo>
                  <a:cubicBezTo>
                    <a:pt x="7121" y="5429"/>
                    <a:pt x="5545" y="7064"/>
                    <a:pt x="3561" y="7064"/>
                  </a:cubicBezTo>
                  <a:cubicBezTo>
                    <a:pt x="1634" y="7122"/>
                    <a:pt x="58" y="5546"/>
                    <a:pt x="0" y="3561"/>
                  </a:cubicBezTo>
                  <a:cubicBezTo>
                    <a:pt x="0" y="1635"/>
                    <a:pt x="1576" y="59"/>
                    <a:pt x="35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1" name="Google Shape;12711;p27"/>
            <p:cNvSpPr/>
            <p:nvPr/>
          </p:nvSpPr>
          <p:spPr>
            <a:xfrm>
              <a:off x="2594425" y="361485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7063" y="3561"/>
                  </a:moveTo>
                  <a:cubicBezTo>
                    <a:pt x="7063" y="5487"/>
                    <a:pt x="5429" y="7121"/>
                    <a:pt x="3503" y="7063"/>
                  </a:cubicBezTo>
                  <a:cubicBezTo>
                    <a:pt x="1576" y="7063"/>
                    <a:pt x="0" y="5429"/>
                    <a:pt x="0" y="3503"/>
                  </a:cubicBezTo>
                  <a:cubicBezTo>
                    <a:pt x="59" y="1576"/>
                    <a:pt x="1635" y="0"/>
                    <a:pt x="3561" y="0"/>
                  </a:cubicBezTo>
                  <a:cubicBezTo>
                    <a:pt x="5487" y="59"/>
                    <a:pt x="7122" y="1635"/>
                    <a:pt x="7063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2" name="Google Shape;12712;p27"/>
            <p:cNvSpPr/>
            <p:nvPr/>
          </p:nvSpPr>
          <p:spPr>
            <a:xfrm>
              <a:off x="5050350" y="336822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7064" y="3503"/>
                  </a:moveTo>
                  <a:cubicBezTo>
                    <a:pt x="7064" y="5429"/>
                    <a:pt x="5429" y="7064"/>
                    <a:pt x="3503" y="7064"/>
                  </a:cubicBezTo>
                  <a:cubicBezTo>
                    <a:pt x="1635" y="7064"/>
                    <a:pt x="1" y="5487"/>
                    <a:pt x="1" y="3561"/>
                  </a:cubicBezTo>
                  <a:cubicBezTo>
                    <a:pt x="1" y="1635"/>
                    <a:pt x="1635" y="1"/>
                    <a:pt x="3562" y="1"/>
                  </a:cubicBezTo>
                  <a:cubicBezTo>
                    <a:pt x="5429" y="59"/>
                    <a:pt x="7005" y="1635"/>
                    <a:pt x="7064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3" name="Google Shape;12713;p27"/>
            <p:cNvSpPr/>
            <p:nvPr/>
          </p:nvSpPr>
          <p:spPr>
            <a:xfrm>
              <a:off x="3087650" y="140697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3561" y="1"/>
                  </a:moveTo>
                  <a:cubicBezTo>
                    <a:pt x="5487" y="1"/>
                    <a:pt x="7063" y="1635"/>
                    <a:pt x="7063" y="3503"/>
                  </a:cubicBezTo>
                  <a:cubicBezTo>
                    <a:pt x="7063" y="5429"/>
                    <a:pt x="5429" y="7064"/>
                    <a:pt x="3503" y="7005"/>
                  </a:cubicBezTo>
                  <a:cubicBezTo>
                    <a:pt x="1577" y="6947"/>
                    <a:pt x="1" y="5371"/>
                    <a:pt x="59" y="3503"/>
                  </a:cubicBezTo>
                  <a:cubicBezTo>
                    <a:pt x="59" y="1577"/>
                    <a:pt x="1693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4" name="Google Shape;12714;p27"/>
            <p:cNvSpPr/>
            <p:nvPr/>
          </p:nvSpPr>
          <p:spPr>
            <a:xfrm>
              <a:off x="4316350" y="4106625"/>
              <a:ext cx="172225" cy="173675"/>
            </a:xfrm>
            <a:custGeom>
              <a:avLst/>
              <a:gdLst/>
              <a:ahLst/>
              <a:cxnLst/>
              <a:rect l="l" t="t" r="r" b="b"/>
              <a:pathLst>
                <a:path w="6889" h="6947" extrusionOk="0">
                  <a:moveTo>
                    <a:pt x="6888" y="3502"/>
                  </a:moveTo>
                  <a:cubicBezTo>
                    <a:pt x="6888" y="5429"/>
                    <a:pt x="5312" y="6946"/>
                    <a:pt x="3386" y="6888"/>
                  </a:cubicBezTo>
                  <a:cubicBezTo>
                    <a:pt x="1460" y="6888"/>
                    <a:pt x="1" y="5370"/>
                    <a:pt x="1" y="3444"/>
                  </a:cubicBezTo>
                  <a:cubicBezTo>
                    <a:pt x="1" y="1518"/>
                    <a:pt x="1577" y="0"/>
                    <a:pt x="3503" y="0"/>
                  </a:cubicBezTo>
                  <a:cubicBezTo>
                    <a:pt x="5371" y="59"/>
                    <a:pt x="6888" y="1576"/>
                    <a:pt x="6888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5" name="Google Shape;12715;p27"/>
            <p:cNvSpPr/>
            <p:nvPr/>
          </p:nvSpPr>
          <p:spPr>
            <a:xfrm>
              <a:off x="2353650" y="2145375"/>
              <a:ext cx="172200" cy="172200"/>
            </a:xfrm>
            <a:custGeom>
              <a:avLst/>
              <a:gdLst/>
              <a:ahLst/>
              <a:cxnLst/>
              <a:rect l="l" t="t" r="r" b="b"/>
              <a:pathLst>
                <a:path w="6888" h="6888" extrusionOk="0">
                  <a:moveTo>
                    <a:pt x="6888" y="3444"/>
                  </a:moveTo>
                  <a:cubicBezTo>
                    <a:pt x="6888" y="5370"/>
                    <a:pt x="5429" y="6830"/>
                    <a:pt x="3502" y="6888"/>
                  </a:cubicBezTo>
                  <a:cubicBezTo>
                    <a:pt x="1518" y="6888"/>
                    <a:pt x="0" y="5370"/>
                    <a:pt x="59" y="3386"/>
                  </a:cubicBezTo>
                  <a:cubicBezTo>
                    <a:pt x="59" y="1459"/>
                    <a:pt x="1576" y="0"/>
                    <a:pt x="3502" y="0"/>
                  </a:cubicBezTo>
                  <a:cubicBezTo>
                    <a:pt x="5370" y="0"/>
                    <a:pt x="6888" y="1518"/>
                    <a:pt x="6888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6" name="Google Shape;12716;p27"/>
            <p:cNvSpPr/>
            <p:nvPr/>
          </p:nvSpPr>
          <p:spPr>
            <a:xfrm>
              <a:off x="4805200" y="1656525"/>
              <a:ext cx="172225" cy="170750"/>
            </a:xfrm>
            <a:custGeom>
              <a:avLst/>
              <a:gdLst/>
              <a:ahLst/>
              <a:cxnLst/>
              <a:rect l="l" t="t" r="r" b="b"/>
              <a:pathLst>
                <a:path w="6889" h="6830" extrusionOk="0">
                  <a:moveTo>
                    <a:pt x="6888" y="3386"/>
                  </a:moveTo>
                  <a:cubicBezTo>
                    <a:pt x="6888" y="5312"/>
                    <a:pt x="5371" y="6829"/>
                    <a:pt x="3503" y="6829"/>
                  </a:cubicBezTo>
                  <a:cubicBezTo>
                    <a:pt x="1518" y="6829"/>
                    <a:pt x="1" y="5312"/>
                    <a:pt x="59" y="3386"/>
                  </a:cubicBezTo>
                  <a:cubicBezTo>
                    <a:pt x="59" y="1459"/>
                    <a:pt x="1577" y="0"/>
                    <a:pt x="3503" y="0"/>
                  </a:cubicBezTo>
                  <a:cubicBezTo>
                    <a:pt x="5371" y="0"/>
                    <a:pt x="6888" y="1518"/>
                    <a:pt x="6888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7" name="Google Shape;12717;p27"/>
            <p:cNvSpPr/>
            <p:nvPr/>
          </p:nvSpPr>
          <p:spPr>
            <a:xfrm>
              <a:off x="3090575" y="4108075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6830" y="3444"/>
                  </a:moveTo>
                  <a:cubicBezTo>
                    <a:pt x="6830" y="5312"/>
                    <a:pt x="5312" y="6830"/>
                    <a:pt x="3386" y="6830"/>
                  </a:cubicBezTo>
                  <a:cubicBezTo>
                    <a:pt x="1518" y="6771"/>
                    <a:pt x="0" y="5254"/>
                    <a:pt x="59" y="3328"/>
                  </a:cubicBezTo>
                  <a:cubicBezTo>
                    <a:pt x="59" y="1460"/>
                    <a:pt x="1576" y="1"/>
                    <a:pt x="3444" y="1"/>
                  </a:cubicBezTo>
                  <a:cubicBezTo>
                    <a:pt x="5370" y="1"/>
                    <a:pt x="6830" y="1518"/>
                    <a:pt x="6830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8" name="Google Shape;12718;p27"/>
            <p:cNvSpPr/>
            <p:nvPr/>
          </p:nvSpPr>
          <p:spPr>
            <a:xfrm>
              <a:off x="2355100" y="3371150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3444" y="6830"/>
                  </a:moveTo>
                  <a:cubicBezTo>
                    <a:pt x="1518" y="6830"/>
                    <a:pt x="1" y="5312"/>
                    <a:pt x="1" y="3444"/>
                  </a:cubicBezTo>
                  <a:cubicBezTo>
                    <a:pt x="1" y="1518"/>
                    <a:pt x="1518" y="59"/>
                    <a:pt x="3386" y="0"/>
                  </a:cubicBezTo>
                  <a:cubicBezTo>
                    <a:pt x="5312" y="0"/>
                    <a:pt x="6830" y="1518"/>
                    <a:pt x="6830" y="3444"/>
                  </a:cubicBezTo>
                  <a:cubicBezTo>
                    <a:pt x="6830" y="5312"/>
                    <a:pt x="5312" y="6830"/>
                    <a:pt x="3444" y="68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9" name="Google Shape;12719;p27"/>
            <p:cNvSpPr/>
            <p:nvPr/>
          </p:nvSpPr>
          <p:spPr>
            <a:xfrm>
              <a:off x="5053275" y="1903125"/>
              <a:ext cx="170750" cy="170775"/>
            </a:xfrm>
            <a:custGeom>
              <a:avLst/>
              <a:gdLst/>
              <a:ahLst/>
              <a:cxnLst/>
              <a:rect l="l" t="t" r="r" b="b"/>
              <a:pathLst>
                <a:path w="6830" h="6831" extrusionOk="0">
                  <a:moveTo>
                    <a:pt x="3445" y="1"/>
                  </a:moveTo>
                  <a:cubicBezTo>
                    <a:pt x="5312" y="59"/>
                    <a:pt x="6830" y="1577"/>
                    <a:pt x="6772" y="3445"/>
                  </a:cubicBezTo>
                  <a:cubicBezTo>
                    <a:pt x="6772" y="5312"/>
                    <a:pt x="5254" y="6830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59" y="1518"/>
                    <a:pt x="1577" y="1"/>
                    <a:pt x="344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0" name="Google Shape;12720;p27"/>
            <p:cNvSpPr/>
            <p:nvPr/>
          </p:nvSpPr>
          <p:spPr>
            <a:xfrm>
              <a:off x="4564425" y="140990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2" y="3386"/>
                  </a:moveTo>
                  <a:cubicBezTo>
                    <a:pt x="6772" y="5195"/>
                    <a:pt x="5254" y="6771"/>
                    <a:pt x="3386" y="6771"/>
                  </a:cubicBezTo>
                  <a:cubicBezTo>
                    <a:pt x="1577" y="6771"/>
                    <a:pt x="1" y="5254"/>
                    <a:pt x="1" y="3444"/>
                  </a:cubicBezTo>
                  <a:cubicBezTo>
                    <a:pt x="1" y="1576"/>
                    <a:pt x="1518" y="59"/>
                    <a:pt x="3328" y="0"/>
                  </a:cubicBezTo>
                  <a:cubicBezTo>
                    <a:pt x="5196" y="0"/>
                    <a:pt x="6772" y="1518"/>
                    <a:pt x="6772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1" name="Google Shape;12721;p27"/>
            <p:cNvSpPr/>
            <p:nvPr/>
          </p:nvSpPr>
          <p:spPr>
            <a:xfrm>
              <a:off x="5296975" y="2635675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1" y="3386"/>
                  </a:moveTo>
                  <a:cubicBezTo>
                    <a:pt x="6771" y="5196"/>
                    <a:pt x="5254" y="6772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1" y="1577"/>
                    <a:pt x="1518" y="59"/>
                    <a:pt x="3328" y="1"/>
                  </a:cubicBezTo>
                  <a:cubicBezTo>
                    <a:pt x="5137" y="1"/>
                    <a:pt x="6713" y="1518"/>
                    <a:pt x="6771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2" name="Google Shape;12722;p27"/>
            <p:cNvSpPr/>
            <p:nvPr/>
          </p:nvSpPr>
          <p:spPr>
            <a:xfrm>
              <a:off x="4806675" y="3865850"/>
              <a:ext cx="170750" cy="169275"/>
            </a:xfrm>
            <a:custGeom>
              <a:avLst/>
              <a:gdLst/>
              <a:ahLst/>
              <a:cxnLst/>
              <a:rect l="l" t="t" r="r" b="b"/>
              <a:pathLst>
                <a:path w="6830" h="6771" extrusionOk="0">
                  <a:moveTo>
                    <a:pt x="3444" y="6771"/>
                  </a:moveTo>
                  <a:cubicBezTo>
                    <a:pt x="1576" y="6771"/>
                    <a:pt x="58" y="5253"/>
                    <a:pt x="0" y="3385"/>
                  </a:cubicBezTo>
                  <a:cubicBezTo>
                    <a:pt x="0" y="1518"/>
                    <a:pt x="1576" y="0"/>
                    <a:pt x="3444" y="0"/>
                  </a:cubicBezTo>
                  <a:cubicBezTo>
                    <a:pt x="5253" y="0"/>
                    <a:pt x="6771" y="1518"/>
                    <a:pt x="6771" y="3327"/>
                  </a:cubicBezTo>
                  <a:cubicBezTo>
                    <a:pt x="6829" y="5195"/>
                    <a:pt x="5253" y="6713"/>
                    <a:pt x="3444" y="677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3" name="Google Shape;12723;p27"/>
            <p:cNvSpPr/>
            <p:nvPr/>
          </p:nvSpPr>
          <p:spPr>
            <a:xfrm>
              <a:off x="5296975" y="2882300"/>
              <a:ext cx="169300" cy="170750"/>
            </a:xfrm>
            <a:custGeom>
              <a:avLst/>
              <a:gdLst/>
              <a:ahLst/>
              <a:cxnLst/>
              <a:rect l="l" t="t" r="r" b="b"/>
              <a:pathLst>
                <a:path w="6772" h="6830" extrusionOk="0">
                  <a:moveTo>
                    <a:pt x="6713" y="3444"/>
                  </a:moveTo>
                  <a:cubicBezTo>
                    <a:pt x="6713" y="5254"/>
                    <a:pt x="5137" y="6830"/>
                    <a:pt x="3328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9"/>
                  </a:cubicBezTo>
                  <a:cubicBezTo>
                    <a:pt x="5254" y="59"/>
                    <a:pt x="6771" y="1635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4" name="Google Shape;12724;p27"/>
            <p:cNvSpPr/>
            <p:nvPr/>
          </p:nvSpPr>
          <p:spPr>
            <a:xfrm>
              <a:off x="3827500" y="1167650"/>
              <a:ext cx="170750" cy="169300"/>
            </a:xfrm>
            <a:custGeom>
              <a:avLst/>
              <a:gdLst/>
              <a:ahLst/>
              <a:cxnLst/>
              <a:rect l="l" t="t" r="r" b="b"/>
              <a:pathLst>
                <a:path w="6830" h="6772" extrusionOk="0">
                  <a:moveTo>
                    <a:pt x="3386" y="6772"/>
                  </a:moveTo>
                  <a:cubicBezTo>
                    <a:pt x="1518" y="6714"/>
                    <a:pt x="0" y="5138"/>
                    <a:pt x="59" y="3328"/>
                  </a:cubicBezTo>
                  <a:cubicBezTo>
                    <a:pt x="59" y="1519"/>
                    <a:pt x="1635" y="1"/>
                    <a:pt x="3444" y="1"/>
                  </a:cubicBezTo>
                  <a:cubicBezTo>
                    <a:pt x="5254" y="1"/>
                    <a:pt x="6830" y="1635"/>
                    <a:pt x="6771" y="3445"/>
                  </a:cubicBezTo>
                  <a:cubicBezTo>
                    <a:pt x="6713" y="5254"/>
                    <a:pt x="5195" y="6772"/>
                    <a:pt x="3386" y="67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5" name="Google Shape;12725;p27"/>
            <p:cNvSpPr/>
            <p:nvPr/>
          </p:nvSpPr>
          <p:spPr>
            <a:xfrm>
              <a:off x="2603175" y="1656525"/>
              <a:ext cx="167850" cy="170750"/>
            </a:xfrm>
            <a:custGeom>
              <a:avLst/>
              <a:gdLst/>
              <a:ahLst/>
              <a:cxnLst/>
              <a:rect l="l" t="t" r="r" b="b"/>
              <a:pathLst>
                <a:path w="6714" h="6830" extrusionOk="0">
                  <a:moveTo>
                    <a:pt x="6713" y="3444"/>
                  </a:moveTo>
                  <a:cubicBezTo>
                    <a:pt x="6713" y="5253"/>
                    <a:pt x="5137" y="6829"/>
                    <a:pt x="3269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8"/>
                  </a:cubicBezTo>
                  <a:cubicBezTo>
                    <a:pt x="5254" y="58"/>
                    <a:pt x="6713" y="1634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6" name="Google Shape;12726;p27"/>
            <p:cNvSpPr/>
            <p:nvPr/>
          </p:nvSpPr>
          <p:spPr>
            <a:xfrm>
              <a:off x="3580875" y="116765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3445" y="6714"/>
                  </a:moveTo>
                  <a:cubicBezTo>
                    <a:pt x="1577" y="6772"/>
                    <a:pt x="1" y="5196"/>
                    <a:pt x="59" y="3328"/>
                  </a:cubicBezTo>
                  <a:cubicBezTo>
                    <a:pt x="59" y="1519"/>
                    <a:pt x="1577" y="1"/>
                    <a:pt x="3386" y="1"/>
                  </a:cubicBezTo>
                  <a:cubicBezTo>
                    <a:pt x="5254" y="1"/>
                    <a:pt x="6772" y="1577"/>
                    <a:pt x="6772" y="3386"/>
                  </a:cubicBezTo>
                  <a:cubicBezTo>
                    <a:pt x="6772" y="5196"/>
                    <a:pt x="5196" y="6714"/>
                    <a:pt x="3445" y="67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7" name="Google Shape;12727;p27"/>
            <p:cNvSpPr/>
            <p:nvPr/>
          </p:nvSpPr>
          <p:spPr>
            <a:xfrm>
              <a:off x="5054750" y="3620675"/>
              <a:ext cx="166375" cy="166375"/>
            </a:xfrm>
            <a:custGeom>
              <a:avLst/>
              <a:gdLst/>
              <a:ahLst/>
              <a:cxnLst/>
              <a:rect l="l" t="t" r="r" b="b"/>
              <a:pathLst>
                <a:path w="6655" h="6655" extrusionOk="0">
                  <a:moveTo>
                    <a:pt x="6654" y="3328"/>
                  </a:moveTo>
                  <a:cubicBezTo>
                    <a:pt x="6654" y="5196"/>
                    <a:pt x="5137" y="6655"/>
                    <a:pt x="3327" y="6655"/>
                  </a:cubicBezTo>
                  <a:cubicBezTo>
                    <a:pt x="1459" y="6597"/>
                    <a:pt x="0" y="5079"/>
                    <a:pt x="0" y="3270"/>
                  </a:cubicBezTo>
                  <a:cubicBezTo>
                    <a:pt x="58" y="1460"/>
                    <a:pt x="1518" y="1"/>
                    <a:pt x="3327" y="1"/>
                  </a:cubicBezTo>
                  <a:cubicBezTo>
                    <a:pt x="5195" y="1"/>
                    <a:pt x="6654" y="1518"/>
                    <a:pt x="6654" y="33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8" name="Google Shape;12728;p27"/>
            <p:cNvSpPr/>
            <p:nvPr/>
          </p:nvSpPr>
          <p:spPr>
            <a:xfrm>
              <a:off x="5296975" y="2391975"/>
              <a:ext cx="169300" cy="170775"/>
            </a:xfrm>
            <a:custGeom>
              <a:avLst/>
              <a:gdLst/>
              <a:ahLst/>
              <a:cxnLst/>
              <a:rect l="l" t="t" r="r" b="b"/>
              <a:pathLst>
                <a:path w="6772" h="6831" extrusionOk="0">
                  <a:moveTo>
                    <a:pt x="3269" y="6772"/>
                  </a:moveTo>
                  <a:cubicBezTo>
                    <a:pt x="1401" y="6655"/>
                    <a:pt x="1" y="5137"/>
                    <a:pt x="59" y="3328"/>
                  </a:cubicBezTo>
                  <a:cubicBezTo>
                    <a:pt x="176" y="1460"/>
                    <a:pt x="1693" y="1"/>
                    <a:pt x="3503" y="118"/>
                  </a:cubicBezTo>
                  <a:cubicBezTo>
                    <a:pt x="5371" y="234"/>
                    <a:pt x="6771" y="1694"/>
                    <a:pt x="6713" y="3503"/>
                  </a:cubicBezTo>
                  <a:cubicBezTo>
                    <a:pt x="6596" y="5371"/>
                    <a:pt x="5079" y="6830"/>
                    <a:pt x="3269" y="67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9" name="Google Shape;12729;p27"/>
            <p:cNvSpPr/>
            <p:nvPr/>
          </p:nvSpPr>
          <p:spPr>
            <a:xfrm>
              <a:off x="4562975" y="4111000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8"/>
                    <a:pt x="5137" y="6538"/>
                    <a:pt x="3327" y="6538"/>
                  </a:cubicBezTo>
                  <a:cubicBezTo>
                    <a:pt x="1459" y="6596"/>
                    <a:pt x="0" y="5137"/>
                    <a:pt x="0" y="3269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137" y="0"/>
                    <a:pt x="6538" y="1460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0" name="Google Shape;12730;p27"/>
            <p:cNvSpPr/>
            <p:nvPr/>
          </p:nvSpPr>
          <p:spPr>
            <a:xfrm>
              <a:off x="4072650" y="1169125"/>
              <a:ext cx="166375" cy="164925"/>
            </a:xfrm>
            <a:custGeom>
              <a:avLst/>
              <a:gdLst/>
              <a:ahLst/>
              <a:cxnLst/>
              <a:rect l="l" t="t" r="r" b="b"/>
              <a:pathLst>
                <a:path w="6655" h="6597" extrusionOk="0">
                  <a:moveTo>
                    <a:pt x="3328" y="0"/>
                  </a:moveTo>
                  <a:cubicBezTo>
                    <a:pt x="5196" y="0"/>
                    <a:pt x="6655" y="1518"/>
                    <a:pt x="6597" y="3327"/>
                  </a:cubicBezTo>
                  <a:cubicBezTo>
                    <a:pt x="6597" y="5195"/>
                    <a:pt x="5137" y="6596"/>
                    <a:pt x="3328" y="6596"/>
                  </a:cubicBezTo>
                  <a:cubicBezTo>
                    <a:pt x="1460" y="6596"/>
                    <a:pt x="1" y="5137"/>
                    <a:pt x="1" y="3269"/>
                  </a:cubicBezTo>
                  <a:cubicBezTo>
                    <a:pt x="59" y="1460"/>
                    <a:pt x="1518" y="0"/>
                    <a:pt x="33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1" name="Google Shape;12731;p27"/>
            <p:cNvSpPr/>
            <p:nvPr/>
          </p:nvSpPr>
          <p:spPr>
            <a:xfrm>
              <a:off x="2846875" y="1411350"/>
              <a:ext cx="166375" cy="167850"/>
            </a:xfrm>
            <a:custGeom>
              <a:avLst/>
              <a:gdLst/>
              <a:ahLst/>
              <a:cxnLst/>
              <a:rect l="l" t="t" r="r" b="b"/>
              <a:pathLst>
                <a:path w="6655" h="6714" extrusionOk="0">
                  <a:moveTo>
                    <a:pt x="6596" y="3386"/>
                  </a:moveTo>
                  <a:cubicBezTo>
                    <a:pt x="6596" y="5254"/>
                    <a:pt x="5079" y="6713"/>
                    <a:pt x="3269" y="6655"/>
                  </a:cubicBezTo>
                  <a:cubicBezTo>
                    <a:pt x="1401" y="6597"/>
                    <a:pt x="0" y="5137"/>
                    <a:pt x="0" y="3328"/>
                  </a:cubicBezTo>
                  <a:cubicBezTo>
                    <a:pt x="59" y="1460"/>
                    <a:pt x="1576" y="1"/>
                    <a:pt x="3386" y="59"/>
                  </a:cubicBezTo>
                  <a:cubicBezTo>
                    <a:pt x="5195" y="59"/>
                    <a:pt x="6655" y="1577"/>
                    <a:pt x="6596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2" name="Google Shape;12732;p27"/>
            <p:cNvSpPr/>
            <p:nvPr/>
          </p:nvSpPr>
          <p:spPr>
            <a:xfrm>
              <a:off x="5299900" y="3131825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9"/>
                    <a:pt x="5137" y="6538"/>
                    <a:pt x="3327" y="6597"/>
                  </a:cubicBezTo>
                  <a:cubicBezTo>
                    <a:pt x="1460" y="6597"/>
                    <a:pt x="0" y="5137"/>
                    <a:pt x="0" y="3269"/>
                  </a:cubicBezTo>
                  <a:cubicBezTo>
                    <a:pt x="0" y="1460"/>
                    <a:pt x="1401" y="1"/>
                    <a:pt x="3211" y="1"/>
                  </a:cubicBezTo>
                  <a:cubicBezTo>
                    <a:pt x="5078" y="1"/>
                    <a:pt x="6538" y="1402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3" name="Google Shape;12733;p27"/>
            <p:cNvSpPr/>
            <p:nvPr/>
          </p:nvSpPr>
          <p:spPr>
            <a:xfrm>
              <a:off x="2358025" y="1901675"/>
              <a:ext cx="164925" cy="164925"/>
            </a:xfrm>
            <a:custGeom>
              <a:avLst/>
              <a:gdLst/>
              <a:ahLst/>
              <a:cxnLst/>
              <a:rect l="l" t="t" r="r" b="b"/>
              <a:pathLst>
                <a:path w="6597" h="6597" extrusionOk="0">
                  <a:moveTo>
                    <a:pt x="3327" y="6596"/>
                  </a:moveTo>
                  <a:cubicBezTo>
                    <a:pt x="1518" y="6596"/>
                    <a:pt x="59" y="5195"/>
                    <a:pt x="0" y="3327"/>
                  </a:cubicBezTo>
                  <a:cubicBezTo>
                    <a:pt x="0" y="1518"/>
                    <a:pt x="1401" y="59"/>
                    <a:pt x="3269" y="59"/>
                  </a:cubicBezTo>
                  <a:cubicBezTo>
                    <a:pt x="5079" y="0"/>
                    <a:pt x="6538" y="1460"/>
                    <a:pt x="6538" y="3269"/>
                  </a:cubicBezTo>
                  <a:cubicBezTo>
                    <a:pt x="6596" y="5137"/>
                    <a:pt x="5137" y="6538"/>
                    <a:pt x="3327" y="659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4" name="Google Shape;12734;p27"/>
            <p:cNvSpPr/>
            <p:nvPr/>
          </p:nvSpPr>
          <p:spPr>
            <a:xfrm>
              <a:off x="3337175" y="1170575"/>
              <a:ext cx="164925" cy="163475"/>
            </a:xfrm>
            <a:custGeom>
              <a:avLst/>
              <a:gdLst/>
              <a:ahLst/>
              <a:cxnLst/>
              <a:rect l="l" t="t" r="r" b="b"/>
              <a:pathLst>
                <a:path w="6597" h="6539" extrusionOk="0">
                  <a:moveTo>
                    <a:pt x="3270" y="1"/>
                  </a:moveTo>
                  <a:cubicBezTo>
                    <a:pt x="5079" y="1"/>
                    <a:pt x="6538" y="1402"/>
                    <a:pt x="6538" y="3211"/>
                  </a:cubicBezTo>
                  <a:cubicBezTo>
                    <a:pt x="6597" y="5079"/>
                    <a:pt x="5138" y="6538"/>
                    <a:pt x="3328" y="6538"/>
                  </a:cubicBezTo>
                  <a:cubicBezTo>
                    <a:pt x="1460" y="6538"/>
                    <a:pt x="59" y="5137"/>
                    <a:pt x="1" y="3269"/>
                  </a:cubicBezTo>
                  <a:cubicBezTo>
                    <a:pt x="1" y="1460"/>
                    <a:pt x="1402" y="1"/>
                    <a:pt x="32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5" name="Google Shape;12735;p27"/>
            <p:cNvSpPr/>
            <p:nvPr/>
          </p:nvSpPr>
          <p:spPr>
            <a:xfrm>
              <a:off x="2601725" y="3864375"/>
              <a:ext cx="163450" cy="163475"/>
            </a:xfrm>
            <a:custGeom>
              <a:avLst/>
              <a:gdLst/>
              <a:ahLst/>
              <a:cxnLst/>
              <a:rect l="l" t="t" r="r" b="b"/>
              <a:pathLst>
                <a:path w="6538" h="6539" extrusionOk="0">
                  <a:moveTo>
                    <a:pt x="3269" y="1"/>
                  </a:moveTo>
                  <a:cubicBezTo>
                    <a:pt x="5137" y="1"/>
                    <a:pt x="6538" y="1460"/>
                    <a:pt x="6538" y="3328"/>
                  </a:cubicBezTo>
                  <a:cubicBezTo>
                    <a:pt x="6538" y="5137"/>
                    <a:pt x="5078" y="6538"/>
                    <a:pt x="3211" y="6538"/>
                  </a:cubicBezTo>
                  <a:cubicBezTo>
                    <a:pt x="1401" y="6538"/>
                    <a:pt x="0" y="5079"/>
                    <a:pt x="0" y="3269"/>
                  </a:cubicBezTo>
                  <a:cubicBezTo>
                    <a:pt x="0" y="1402"/>
                    <a:pt x="1460" y="1"/>
                    <a:pt x="32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6" name="Google Shape;12736;p27"/>
            <p:cNvSpPr/>
            <p:nvPr/>
          </p:nvSpPr>
          <p:spPr>
            <a:xfrm>
              <a:off x="2112875" y="28866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5020"/>
                    <a:pt x="5020" y="6480"/>
                    <a:pt x="3269" y="6480"/>
                  </a:cubicBezTo>
                  <a:cubicBezTo>
                    <a:pt x="1401" y="6480"/>
                    <a:pt x="0" y="5020"/>
                    <a:pt x="0" y="3211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020" y="0"/>
                    <a:pt x="6479" y="1460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7" name="Google Shape;12737;p27"/>
            <p:cNvSpPr/>
            <p:nvPr/>
          </p:nvSpPr>
          <p:spPr>
            <a:xfrm>
              <a:off x="3585250" y="4357600"/>
              <a:ext cx="162025" cy="163475"/>
            </a:xfrm>
            <a:custGeom>
              <a:avLst/>
              <a:gdLst/>
              <a:ahLst/>
              <a:cxnLst/>
              <a:rect l="l" t="t" r="r" b="b"/>
              <a:pathLst>
                <a:path w="6481" h="6539" extrusionOk="0">
                  <a:moveTo>
                    <a:pt x="3211" y="6538"/>
                  </a:moveTo>
                  <a:cubicBezTo>
                    <a:pt x="1460" y="6538"/>
                    <a:pt x="1" y="5079"/>
                    <a:pt x="1" y="3270"/>
                  </a:cubicBezTo>
                  <a:cubicBezTo>
                    <a:pt x="1" y="1460"/>
                    <a:pt x="1460" y="1"/>
                    <a:pt x="3270" y="59"/>
                  </a:cubicBezTo>
                  <a:cubicBezTo>
                    <a:pt x="5021" y="59"/>
                    <a:pt x="6480" y="1518"/>
                    <a:pt x="6480" y="3328"/>
                  </a:cubicBezTo>
                  <a:cubicBezTo>
                    <a:pt x="6480" y="5079"/>
                    <a:pt x="5021" y="6538"/>
                    <a:pt x="3211" y="653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8" name="Google Shape;12738;p27"/>
            <p:cNvSpPr/>
            <p:nvPr/>
          </p:nvSpPr>
          <p:spPr>
            <a:xfrm>
              <a:off x="383187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5020" y="0"/>
                    <a:pt x="6480" y="1401"/>
                    <a:pt x="6480" y="3269"/>
                  </a:cubicBezTo>
                  <a:cubicBezTo>
                    <a:pt x="6480" y="5020"/>
                    <a:pt x="5020" y="6479"/>
                    <a:pt x="3269" y="6479"/>
                  </a:cubicBezTo>
                  <a:cubicBezTo>
                    <a:pt x="1460" y="6479"/>
                    <a:pt x="1" y="5020"/>
                    <a:pt x="1" y="3211"/>
                  </a:cubicBezTo>
                  <a:cubicBezTo>
                    <a:pt x="1" y="1401"/>
                    <a:pt x="1401" y="0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9" name="Google Shape;12739;p27"/>
            <p:cNvSpPr/>
            <p:nvPr/>
          </p:nvSpPr>
          <p:spPr>
            <a:xfrm>
              <a:off x="2112875" y="26400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4962"/>
                    <a:pt x="5078" y="6422"/>
                    <a:pt x="3269" y="6480"/>
                  </a:cubicBezTo>
                  <a:cubicBezTo>
                    <a:pt x="1459" y="6480"/>
                    <a:pt x="0" y="5021"/>
                    <a:pt x="0" y="3211"/>
                  </a:cubicBezTo>
                  <a:cubicBezTo>
                    <a:pt x="0" y="1460"/>
                    <a:pt x="1459" y="1"/>
                    <a:pt x="3211" y="1"/>
                  </a:cubicBezTo>
                  <a:cubicBezTo>
                    <a:pt x="5020" y="1"/>
                    <a:pt x="6479" y="1402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0" name="Google Shape;12740;p27"/>
            <p:cNvSpPr/>
            <p:nvPr/>
          </p:nvSpPr>
          <p:spPr>
            <a:xfrm>
              <a:off x="2848325" y="41124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70" y="6480"/>
                  </a:moveTo>
                  <a:cubicBezTo>
                    <a:pt x="1518" y="6480"/>
                    <a:pt x="59" y="5020"/>
                    <a:pt x="1" y="3269"/>
                  </a:cubicBezTo>
                  <a:cubicBezTo>
                    <a:pt x="1" y="1460"/>
                    <a:pt x="1460" y="1"/>
                    <a:pt x="3211" y="1"/>
                  </a:cubicBezTo>
                  <a:cubicBezTo>
                    <a:pt x="5021" y="1"/>
                    <a:pt x="6480" y="1402"/>
                    <a:pt x="6480" y="3211"/>
                  </a:cubicBezTo>
                  <a:cubicBezTo>
                    <a:pt x="6480" y="4962"/>
                    <a:pt x="5079" y="6421"/>
                    <a:pt x="3270" y="64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1" name="Google Shape;12741;p27"/>
            <p:cNvSpPr/>
            <p:nvPr/>
          </p:nvSpPr>
          <p:spPr>
            <a:xfrm>
              <a:off x="2359475" y="36221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4962" y="0"/>
                    <a:pt x="6480" y="1459"/>
                    <a:pt x="6480" y="3211"/>
                  </a:cubicBezTo>
                  <a:cubicBezTo>
                    <a:pt x="6480" y="5020"/>
                    <a:pt x="5021" y="6479"/>
                    <a:pt x="3269" y="6479"/>
                  </a:cubicBezTo>
                  <a:cubicBezTo>
                    <a:pt x="1460" y="6479"/>
                    <a:pt x="1" y="5078"/>
                    <a:pt x="1" y="3269"/>
                  </a:cubicBezTo>
                  <a:cubicBezTo>
                    <a:pt x="1" y="1518"/>
                    <a:pt x="1402" y="59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2" name="Google Shape;12742;p27"/>
            <p:cNvSpPr/>
            <p:nvPr/>
          </p:nvSpPr>
          <p:spPr>
            <a:xfrm>
              <a:off x="4320725" y="11705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80" y="3211"/>
                  </a:moveTo>
                  <a:cubicBezTo>
                    <a:pt x="6480" y="5021"/>
                    <a:pt x="5021" y="6480"/>
                    <a:pt x="3269" y="6480"/>
                  </a:cubicBezTo>
                  <a:cubicBezTo>
                    <a:pt x="1518" y="6480"/>
                    <a:pt x="59" y="5021"/>
                    <a:pt x="59" y="3269"/>
                  </a:cubicBezTo>
                  <a:cubicBezTo>
                    <a:pt x="1" y="1518"/>
                    <a:pt x="1518" y="1"/>
                    <a:pt x="3269" y="59"/>
                  </a:cubicBezTo>
                  <a:cubicBezTo>
                    <a:pt x="5021" y="59"/>
                    <a:pt x="6480" y="1518"/>
                    <a:pt x="6480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3" name="Google Shape;12743;p27"/>
            <p:cNvSpPr/>
            <p:nvPr/>
          </p:nvSpPr>
          <p:spPr>
            <a:xfrm>
              <a:off x="407412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0" y="0"/>
                  </a:moveTo>
                  <a:cubicBezTo>
                    <a:pt x="5020" y="0"/>
                    <a:pt x="6479" y="1459"/>
                    <a:pt x="6479" y="3269"/>
                  </a:cubicBezTo>
                  <a:cubicBezTo>
                    <a:pt x="6479" y="4962"/>
                    <a:pt x="5020" y="6421"/>
                    <a:pt x="3269" y="6479"/>
                  </a:cubicBezTo>
                  <a:cubicBezTo>
                    <a:pt x="1518" y="6479"/>
                    <a:pt x="0" y="4962"/>
                    <a:pt x="58" y="3211"/>
                  </a:cubicBezTo>
                  <a:cubicBezTo>
                    <a:pt x="58" y="1459"/>
                    <a:pt x="1518" y="59"/>
                    <a:pt x="321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4" name="Google Shape;12744;p27"/>
            <p:cNvSpPr/>
            <p:nvPr/>
          </p:nvSpPr>
          <p:spPr>
            <a:xfrm>
              <a:off x="5301350" y="2149750"/>
              <a:ext cx="160550" cy="162000"/>
            </a:xfrm>
            <a:custGeom>
              <a:avLst/>
              <a:gdLst/>
              <a:ahLst/>
              <a:cxnLst/>
              <a:rect l="l" t="t" r="r" b="b"/>
              <a:pathLst>
                <a:path w="6422" h="6480" extrusionOk="0">
                  <a:moveTo>
                    <a:pt x="3211" y="6479"/>
                  </a:moveTo>
                  <a:cubicBezTo>
                    <a:pt x="1460" y="6479"/>
                    <a:pt x="1" y="5020"/>
                    <a:pt x="1" y="3269"/>
                  </a:cubicBezTo>
                  <a:cubicBezTo>
                    <a:pt x="1" y="1518"/>
                    <a:pt x="1460" y="59"/>
                    <a:pt x="3153" y="59"/>
                  </a:cubicBezTo>
                  <a:cubicBezTo>
                    <a:pt x="4962" y="0"/>
                    <a:pt x="6421" y="1518"/>
                    <a:pt x="6421" y="3269"/>
                  </a:cubicBezTo>
                  <a:cubicBezTo>
                    <a:pt x="6421" y="5020"/>
                    <a:pt x="4962" y="6479"/>
                    <a:pt x="3211" y="64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5" name="Google Shape;12745;p27"/>
            <p:cNvSpPr/>
            <p:nvPr/>
          </p:nvSpPr>
          <p:spPr>
            <a:xfrm>
              <a:off x="2112875" y="2396350"/>
              <a:ext cx="162000" cy="162025"/>
            </a:xfrm>
            <a:custGeom>
              <a:avLst/>
              <a:gdLst/>
              <a:ahLst/>
              <a:cxnLst/>
              <a:rect l="l" t="t" r="r" b="b"/>
              <a:pathLst>
                <a:path w="6480" h="6481" extrusionOk="0">
                  <a:moveTo>
                    <a:pt x="6421" y="3270"/>
                  </a:moveTo>
                  <a:cubicBezTo>
                    <a:pt x="6421" y="5021"/>
                    <a:pt x="4962" y="6480"/>
                    <a:pt x="3211" y="6480"/>
                  </a:cubicBezTo>
                  <a:cubicBezTo>
                    <a:pt x="1459" y="6422"/>
                    <a:pt x="0" y="4962"/>
                    <a:pt x="0" y="3270"/>
                  </a:cubicBezTo>
                  <a:cubicBezTo>
                    <a:pt x="59" y="1519"/>
                    <a:pt x="1518" y="1"/>
                    <a:pt x="3269" y="59"/>
                  </a:cubicBezTo>
                  <a:cubicBezTo>
                    <a:pt x="5020" y="59"/>
                    <a:pt x="6479" y="1519"/>
                    <a:pt x="6421" y="32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6" name="Google Shape;12746;p27"/>
            <p:cNvSpPr/>
            <p:nvPr/>
          </p:nvSpPr>
          <p:spPr>
            <a:xfrm>
              <a:off x="5301350" y="3376975"/>
              <a:ext cx="159075" cy="160550"/>
            </a:xfrm>
            <a:custGeom>
              <a:avLst/>
              <a:gdLst/>
              <a:ahLst/>
              <a:cxnLst/>
              <a:rect l="l" t="t" r="r" b="b"/>
              <a:pathLst>
                <a:path w="6363" h="6422" extrusionOk="0">
                  <a:moveTo>
                    <a:pt x="6363" y="3211"/>
                  </a:moveTo>
                  <a:cubicBezTo>
                    <a:pt x="6363" y="4962"/>
                    <a:pt x="4904" y="6422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59" y="1402"/>
                    <a:pt x="1460" y="1"/>
                    <a:pt x="3211" y="1"/>
                  </a:cubicBezTo>
                  <a:cubicBezTo>
                    <a:pt x="4904" y="1"/>
                    <a:pt x="6363" y="1460"/>
                    <a:pt x="636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7" name="Google Shape;12747;p27"/>
            <p:cNvSpPr/>
            <p:nvPr/>
          </p:nvSpPr>
          <p:spPr>
            <a:xfrm>
              <a:off x="3340100" y="4360525"/>
              <a:ext cx="159100" cy="159075"/>
            </a:xfrm>
            <a:custGeom>
              <a:avLst/>
              <a:gdLst/>
              <a:ahLst/>
              <a:cxnLst/>
              <a:rect l="l" t="t" r="r" b="b"/>
              <a:pathLst>
                <a:path w="6364" h="6363" extrusionOk="0">
                  <a:moveTo>
                    <a:pt x="6363" y="3153"/>
                  </a:moveTo>
                  <a:cubicBezTo>
                    <a:pt x="6363" y="4904"/>
                    <a:pt x="4904" y="6363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1" y="1460"/>
                    <a:pt x="1460" y="1"/>
                    <a:pt x="3153" y="1"/>
                  </a:cubicBezTo>
                  <a:cubicBezTo>
                    <a:pt x="4904" y="1"/>
                    <a:pt x="6363" y="1460"/>
                    <a:pt x="6363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8" name="Google Shape;12748;p27"/>
            <p:cNvSpPr/>
            <p:nvPr/>
          </p:nvSpPr>
          <p:spPr>
            <a:xfrm>
              <a:off x="2114325" y="3134750"/>
              <a:ext cx="159075" cy="159075"/>
            </a:xfrm>
            <a:custGeom>
              <a:avLst/>
              <a:gdLst/>
              <a:ahLst/>
              <a:cxnLst/>
              <a:rect l="l" t="t" r="r" b="b"/>
              <a:pathLst>
                <a:path w="6363" h="6363" extrusionOk="0">
                  <a:moveTo>
                    <a:pt x="3153" y="6363"/>
                  </a:moveTo>
                  <a:cubicBezTo>
                    <a:pt x="1460" y="6363"/>
                    <a:pt x="1" y="4904"/>
                    <a:pt x="1" y="3152"/>
                  </a:cubicBezTo>
                  <a:cubicBezTo>
                    <a:pt x="1" y="1460"/>
                    <a:pt x="1460" y="0"/>
                    <a:pt x="3153" y="0"/>
                  </a:cubicBezTo>
                  <a:cubicBezTo>
                    <a:pt x="4904" y="0"/>
                    <a:pt x="6363" y="1460"/>
                    <a:pt x="6363" y="3152"/>
                  </a:cubicBezTo>
                  <a:cubicBezTo>
                    <a:pt x="6363" y="4904"/>
                    <a:pt x="4904" y="6363"/>
                    <a:pt x="3153" y="63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9" name="Google Shape;12749;p27"/>
            <p:cNvSpPr/>
            <p:nvPr/>
          </p:nvSpPr>
          <p:spPr>
            <a:xfrm>
              <a:off x="4812500" y="1415725"/>
              <a:ext cx="159075" cy="157625"/>
            </a:xfrm>
            <a:custGeom>
              <a:avLst/>
              <a:gdLst/>
              <a:ahLst/>
              <a:cxnLst/>
              <a:rect l="l" t="t" r="r" b="b"/>
              <a:pathLst>
                <a:path w="6363" h="6305" extrusionOk="0">
                  <a:moveTo>
                    <a:pt x="6305" y="3153"/>
                  </a:moveTo>
                  <a:cubicBezTo>
                    <a:pt x="6363" y="4904"/>
                    <a:pt x="4904" y="6305"/>
                    <a:pt x="3153" y="6305"/>
                  </a:cubicBezTo>
                  <a:cubicBezTo>
                    <a:pt x="1401" y="6305"/>
                    <a:pt x="1" y="4904"/>
                    <a:pt x="1" y="3211"/>
                  </a:cubicBezTo>
                  <a:cubicBezTo>
                    <a:pt x="1" y="1460"/>
                    <a:pt x="1401" y="1"/>
                    <a:pt x="3211" y="1"/>
                  </a:cubicBezTo>
                  <a:cubicBezTo>
                    <a:pt x="4904" y="1"/>
                    <a:pt x="6305" y="1402"/>
                    <a:pt x="6305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0" name="Google Shape;12750;p27"/>
            <p:cNvSpPr/>
            <p:nvPr/>
          </p:nvSpPr>
          <p:spPr>
            <a:xfrm>
              <a:off x="5059125" y="1660900"/>
              <a:ext cx="159075" cy="160525"/>
            </a:xfrm>
            <a:custGeom>
              <a:avLst/>
              <a:gdLst/>
              <a:ahLst/>
              <a:cxnLst/>
              <a:rect l="l" t="t" r="r" b="b"/>
              <a:pathLst>
                <a:path w="6363" h="6421" extrusionOk="0">
                  <a:moveTo>
                    <a:pt x="6363" y="3269"/>
                  </a:moveTo>
                  <a:cubicBezTo>
                    <a:pt x="6304" y="5020"/>
                    <a:pt x="4845" y="6421"/>
                    <a:pt x="3094" y="6363"/>
                  </a:cubicBezTo>
                  <a:cubicBezTo>
                    <a:pt x="1343" y="6363"/>
                    <a:pt x="0" y="4903"/>
                    <a:pt x="0" y="3211"/>
                  </a:cubicBezTo>
                  <a:cubicBezTo>
                    <a:pt x="59" y="1401"/>
                    <a:pt x="1518" y="0"/>
                    <a:pt x="3269" y="59"/>
                  </a:cubicBezTo>
                  <a:cubicBezTo>
                    <a:pt x="4962" y="117"/>
                    <a:pt x="6363" y="1518"/>
                    <a:pt x="6363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1" name="Google Shape;12751;p27"/>
            <p:cNvSpPr/>
            <p:nvPr/>
          </p:nvSpPr>
          <p:spPr>
            <a:xfrm>
              <a:off x="3097875" y="1172050"/>
              <a:ext cx="157625" cy="159075"/>
            </a:xfrm>
            <a:custGeom>
              <a:avLst/>
              <a:gdLst/>
              <a:ahLst/>
              <a:cxnLst/>
              <a:rect l="l" t="t" r="r" b="b"/>
              <a:pathLst>
                <a:path w="6305" h="6363" extrusionOk="0">
                  <a:moveTo>
                    <a:pt x="6304" y="3152"/>
                  </a:moveTo>
                  <a:cubicBezTo>
                    <a:pt x="6304" y="4903"/>
                    <a:pt x="4903" y="6362"/>
                    <a:pt x="3152" y="6362"/>
                  </a:cubicBezTo>
                  <a:cubicBezTo>
                    <a:pt x="1401" y="6362"/>
                    <a:pt x="0" y="4962"/>
                    <a:pt x="0" y="3210"/>
                  </a:cubicBezTo>
                  <a:cubicBezTo>
                    <a:pt x="0" y="1459"/>
                    <a:pt x="1401" y="0"/>
                    <a:pt x="3152" y="58"/>
                  </a:cubicBezTo>
                  <a:cubicBezTo>
                    <a:pt x="4903" y="58"/>
                    <a:pt x="6304" y="1459"/>
                    <a:pt x="6304" y="31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2" name="Google Shape;12752;p27"/>
            <p:cNvSpPr/>
            <p:nvPr/>
          </p:nvSpPr>
          <p:spPr>
            <a:xfrm>
              <a:off x="4323650" y="4361975"/>
              <a:ext cx="156175" cy="156175"/>
            </a:xfrm>
            <a:custGeom>
              <a:avLst/>
              <a:gdLst/>
              <a:ahLst/>
              <a:cxnLst/>
              <a:rect l="l" t="t" r="r" b="b"/>
              <a:pathLst>
                <a:path w="6247" h="6247" extrusionOk="0">
                  <a:moveTo>
                    <a:pt x="3152" y="1"/>
                  </a:moveTo>
                  <a:cubicBezTo>
                    <a:pt x="4904" y="59"/>
                    <a:pt x="6246" y="1460"/>
                    <a:pt x="6246" y="3211"/>
                  </a:cubicBezTo>
                  <a:cubicBezTo>
                    <a:pt x="6188" y="4904"/>
                    <a:pt x="4845" y="6247"/>
                    <a:pt x="3094" y="6188"/>
                  </a:cubicBezTo>
                  <a:cubicBezTo>
                    <a:pt x="1343" y="6188"/>
                    <a:pt x="0" y="4787"/>
                    <a:pt x="59" y="3036"/>
                  </a:cubicBezTo>
                  <a:cubicBezTo>
                    <a:pt x="59" y="1343"/>
                    <a:pt x="1460" y="1"/>
                    <a:pt x="31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3" name="Google Shape;12753;p27"/>
            <p:cNvSpPr/>
            <p:nvPr/>
          </p:nvSpPr>
          <p:spPr>
            <a:xfrm>
              <a:off x="2609025" y="1417200"/>
              <a:ext cx="156150" cy="154700"/>
            </a:xfrm>
            <a:custGeom>
              <a:avLst/>
              <a:gdLst/>
              <a:ahLst/>
              <a:cxnLst/>
              <a:rect l="l" t="t" r="r" b="b"/>
              <a:pathLst>
                <a:path w="6246" h="6188" extrusionOk="0">
                  <a:moveTo>
                    <a:pt x="6187" y="3094"/>
                  </a:moveTo>
                  <a:cubicBezTo>
                    <a:pt x="6246" y="4787"/>
                    <a:pt x="4845" y="6188"/>
                    <a:pt x="3152" y="6188"/>
                  </a:cubicBezTo>
                  <a:cubicBezTo>
                    <a:pt x="1459" y="6188"/>
                    <a:pt x="58" y="4845"/>
                    <a:pt x="58" y="3152"/>
                  </a:cubicBezTo>
                  <a:cubicBezTo>
                    <a:pt x="0" y="1401"/>
                    <a:pt x="1401" y="59"/>
                    <a:pt x="3094" y="0"/>
                  </a:cubicBezTo>
                  <a:cubicBezTo>
                    <a:pt x="4786" y="0"/>
                    <a:pt x="6187" y="1401"/>
                    <a:pt x="618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4" name="Google Shape;12754;p27"/>
            <p:cNvSpPr/>
            <p:nvPr/>
          </p:nvSpPr>
          <p:spPr>
            <a:xfrm>
              <a:off x="5060575" y="387312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4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4"/>
                  </a:cubicBezTo>
                  <a:cubicBezTo>
                    <a:pt x="1" y="1343"/>
                    <a:pt x="1401" y="1"/>
                    <a:pt x="3094" y="1"/>
                  </a:cubicBezTo>
                  <a:cubicBezTo>
                    <a:pt x="4845" y="1"/>
                    <a:pt x="6188" y="1402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5" name="Google Shape;12755;p27"/>
            <p:cNvSpPr/>
            <p:nvPr/>
          </p:nvSpPr>
          <p:spPr>
            <a:xfrm>
              <a:off x="2115775" y="215412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787"/>
                    <a:pt x="4846" y="6129"/>
                    <a:pt x="3153" y="6188"/>
                  </a:cubicBezTo>
                  <a:cubicBezTo>
                    <a:pt x="1402" y="6188"/>
                    <a:pt x="1" y="4787"/>
                    <a:pt x="1" y="3036"/>
                  </a:cubicBezTo>
                  <a:cubicBezTo>
                    <a:pt x="59" y="1343"/>
                    <a:pt x="1402" y="0"/>
                    <a:pt x="3153" y="0"/>
                  </a:cubicBezTo>
                  <a:cubicBezTo>
                    <a:pt x="4846" y="0"/>
                    <a:pt x="6188" y="1343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6" name="Google Shape;12756;p27"/>
            <p:cNvSpPr/>
            <p:nvPr/>
          </p:nvSpPr>
          <p:spPr>
            <a:xfrm>
              <a:off x="4813950" y="411537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845"/>
                    <a:pt x="4787" y="6188"/>
                    <a:pt x="3095" y="6188"/>
                  </a:cubicBezTo>
                  <a:cubicBezTo>
                    <a:pt x="1402" y="6188"/>
                    <a:pt x="1" y="4728"/>
                    <a:pt x="59" y="3036"/>
                  </a:cubicBezTo>
                  <a:cubicBezTo>
                    <a:pt x="59" y="1401"/>
                    <a:pt x="1460" y="0"/>
                    <a:pt x="3095" y="0"/>
                  </a:cubicBezTo>
                  <a:cubicBezTo>
                    <a:pt x="4787" y="0"/>
                    <a:pt x="6188" y="1401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7" name="Google Shape;12757;p27"/>
            <p:cNvSpPr/>
            <p:nvPr/>
          </p:nvSpPr>
          <p:spPr>
            <a:xfrm>
              <a:off x="3099325" y="436197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5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5"/>
                  </a:cubicBezTo>
                  <a:cubicBezTo>
                    <a:pt x="1" y="1460"/>
                    <a:pt x="1343" y="59"/>
                    <a:pt x="3036" y="59"/>
                  </a:cubicBezTo>
                  <a:cubicBezTo>
                    <a:pt x="4729" y="1"/>
                    <a:pt x="6129" y="1402"/>
                    <a:pt x="612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8" name="Google Shape;12758;p27"/>
            <p:cNvSpPr/>
            <p:nvPr/>
          </p:nvSpPr>
          <p:spPr>
            <a:xfrm>
              <a:off x="2115775" y="3378450"/>
              <a:ext cx="156175" cy="156150"/>
            </a:xfrm>
            <a:custGeom>
              <a:avLst/>
              <a:gdLst/>
              <a:ahLst/>
              <a:cxnLst/>
              <a:rect l="l" t="t" r="r" b="b"/>
              <a:pathLst>
                <a:path w="6247" h="6246" extrusionOk="0">
                  <a:moveTo>
                    <a:pt x="3153" y="59"/>
                  </a:moveTo>
                  <a:cubicBezTo>
                    <a:pt x="4846" y="117"/>
                    <a:pt x="6247" y="1576"/>
                    <a:pt x="6188" y="3211"/>
                  </a:cubicBezTo>
                  <a:cubicBezTo>
                    <a:pt x="6130" y="4903"/>
                    <a:pt x="4671" y="6246"/>
                    <a:pt x="3036" y="6188"/>
                  </a:cubicBezTo>
                  <a:cubicBezTo>
                    <a:pt x="1343" y="6129"/>
                    <a:pt x="1" y="4728"/>
                    <a:pt x="59" y="3036"/>
                  </a:cubicBezTo>
                  <a:cubicBezTo>
                    <a:pt x="118" y="1343"/>
                    <a:pt x="1519" y="0"/>
                    <a:pt x="3153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9" name="Google Shape;12759;p27"/>
            <p:cNvSpPr/>
            <p:nvPr/>
          </p:nvSpPr>
          <p:spPr>
            <a:xfrm>
              <a:off x="2362400" y="1663800"/>
              <a:ext cx="156175" cy="154725"/>
            </a:xfrm>
            <a:custGeom>
              <a:avLst/>
              <a:gdLst/>
              <a:ahLst/>
              <a:cxnLst/>
              <a:rect l="l" t="t" r="r" b="b"/>
              <a:pathLst>
                <a:path w="6247" h="6189" extrusionOk="0">
                  <a:moveTo>
                    <a:pt x="59" y="3095"/>
                  </a:moveTo>
                  <a:cubicBezTo>
                    <a:pt x="59" y="1402"/>
                    <a:pt x="1518" y="1"/>
                    <a:pt x="3152" y="59"/>
                  </a:cubicBezTo>
                  <a:cubicBezTo>
                    <a:pt x="4845" y="59"/>
                    <a:pt x="6246" y="1519"/>
                    <a:pt x="6188" y="3211"/>
                  </a:cubicBezTo>
                  <a:cubicBezTo>
                    <a:pt x="6129" y="4846"/>
                    <a:pt x="4729" y="6188"/>
                    <a:pt x="3094" y="6188"/>
                  </a:cubicBezTo>
                  <a:cubicBezTo>
                    <a:pt x="1401" y="6188"/>
                    <a:pt x="0" y="4729"/>
                    <a:pt x="5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0" name="Google Shape;12760;p27"/>
            <p:cNvSpPr/>
            <p:nvPr/>
          </p:nvSpPr>
          <p:spPr>
            <a:xfrm>
              <a:off x="4571725" y="1174950"/>
              <a:ext cx="153250" cy="154725"/>
            </a:xfrm>
            <a:custGeom>
              <a:avLst/>
              <a:gdLst/>
              <a:ahLst/>
              <a:cxnLst/>
              <a:rect l="l" t="t" r="r" b="b"/>
              <a:pathLst>
                <a:path w="6130" h="6189" extrusionOk="0">
                  <a:moveTo>
                    <a:pt x="6129" y="3094"/>
                  </a:moveTo>
                  <a:cubicBezTo>
                    <a:pt x="6129" y="4729"/>
                    <a:pt x="4787" y="6130"/>
                    <a:pt x="3094" y="6130"/>
                  </a:cubicBezTo>
                  <a:cubicBezTo>
                    <a:pt x="1460" y="6188"/>
                    <a:pt x="0" y="4729"/>
                    <a:pt x="59" y="3036"/>
                  </a:cubicBezTo>
                  <a:cubicBezTo>
                    <a:pt x="59" y="1402"/>
                    <a:pt x="1460" y="1"/>
                    <a:pt x="3094" y="1"/>
                  </a:cubicBezTo>
                  <a:cubicBezTo>
                    <a:pt x="4728" y="1"/>
                    <a:pt x="6129" y="1402"/>
                    <a:pt x="6129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1" name="Google Shape;12761;p27"/>
            <p:cNvSpPr/>
            <p:nvPr/>
          </p:nvSpPr>
          <p:spPr>
            <a:xfrm>
              <a:off x="5308650" y="1911875"/>
              <a:ext cx="153250" cy="153250"/>
            </a:xfrm>
            <a:custGeom>
              <a:avLst/>
              <a:gdLst/>
              <a:ahLst/>
              <a:cxnLst/>
              <a:rect l="l" t="t" r="r" b="b"/>
              <a:pathLst>
                <a:path w="6130" h="6130" extrusionOk="0">
                  <a:moveTo>
                    <a:pt x="6129" y="3036"/>
                  </a:moveTo>
                  <a:cubicBezTo>
                    <a:pt x="6129" y="4671"/>
                    <a:pt x="4728" y="6071"/>
                    <a:pt x="3094" y="6130"/>
                  </a:cubicBezTo>
                  <a:cubicBezTo>
                    <a:pt x="1460" y="6130"/>
                    <a:pt x="0" y="4729"/>
                    <a:pt x="0" y="3036"/>
                  </a:cubicBezTo>
                  <a:cubicBezTo>
                    <a:pt x="0" y="1402"/>
                    <a:pt x="1401" y="1"/>
                    <a:pt x="3036" y="1"/>
                  </a:cubicBezTo>
                  <a:cubicBezTo>
                    <a:pt x="4728" y="1"/>
                    <a:pt x="6071" y="1402"/>
                    <a:pt x="6129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2" name="Google Shape;12762;p27"/>
            <p:cNvSpPr/>
            <p:nvPr/>
          </p:nvSpPr>
          <p:spPr>
            <a:xfrm>
              <a:off x="2855625" y="1173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3036"/>
                  </a:moveTo>
                  <a:cubicBezTo>
                    <a:pt x="5955" y="4670"/>
                    <a:pt x="4612" y="5954"/>
                    <a:pt x="2919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285"/>
                    <a:pt x="1343" y="0"/>
                    <a:pt x="2978" y="0"/>
                  </a:cubicBezTo>
                  <a:cubicBezTo>
                    <a:pt x="4670" y="59"/>
                    <a:pt x="5955" y="1343"/>
                    <a:pt x="5955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3" name="Google Shape;12763;p27"/>
            <p:cNvSpPr/>
            <p:nvPr/>
          </p:nvSpPr>
          <p:spPr>
            <a:xfrm>
              <a:off x="5307200" y="3627975"/>
              <a:ext cx="148850" cy="150325"/>
            </a:xfrm>
            <a:custGeom>
              <a:avLst/>
              <a:gdLst/>
              <a:ahLst/>
              <a:cxnLst/>
              <a:rect l="l" t="t" r="r" b="b"/>
              <a:pathLst>
                <a:path w="5954" h="6013" extrusionOk="0">
                  <a:moveTo>
                    <a:pt x="2977" y="6013"/>
                  </a:moveTo>
                  <a:cubicBezTo>
                    <a:pt x="1284" y="6013"/>
                    <a:pt x="0" y="4670"/>
                    <a:pt x="0" y="3036"/>
                  </a:cubicBezTo>
                  <a:cubicBezTo>
                    <a:pt x="0" y="1343"/>
                    <a:pt x="1343" y="1"/>
                    <a:pt x="3035" y="59"/>
                  </a:cubicBezTo>
                  <a:cubicBezTo>
                    <a:pt x="4670" y="59"/>
                    <a:pt x="5954" y="1402"/>
                    <a:pt x="5954" y="3036"/>
                  </a:cubicBezTo>
                  <a:cubicBezTo>
                    <a:pt x="5954" y="4729"/>
                    <a:pt x="4611" y="6013"/>
                    <a:pt x="2977" y="60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4" name="Google Shape;12764;p27"/>
            <p:cNvSpPr/>
            <p:nvPr/>
          </p:nvSpPr>
          <p:spPr>
            <a:xfrm>
              <a:off x="3839175" y="931250"/>
              <a:ext cx="147400" cy="148875"/>
            </a:xfrm>
            <a:custGeom>
              <a:avLst/>
              <a:gdLst/>
              <a:ahLst/>
              <a:cxnLst/>
              <a:rect l="l" t="t" r="r" b="b"/>
              <a:pathLst>
                <a:path w="5896" h="5955" extrusionOk="0">
                  <a:moveTo>
                    <a:pt x="2977" y="5955"/>
                  </a:moveTo>
                  <a:cubicBezTo>
                    <a:pt x="1285" y="5955"/>
                    <a:pt x="0" y="4612"/>
                    <a:pt x="0" y="2978"/>
                  </a:cubicBezTo>
                  <a:cubicBezTo>
                    <a:pt x="0" y="1285"/>
                    <a:pt x="1285" y="1"/>
                    <a:pt x="2977" y="1"/>
                  </a:cubicBezTo>
                  <a:cubicBezTo>
                    <a:pt x="4612" y="1"/>
                    <a:pt x="5896" y="1285"/>
                    <a:pt x="5896" y="2920"/>
                  </a:cubicBezTo>
                  <a:cubicBezTo>
                    <a:pt x="5896" y="4612"/>
                    <a:pt x="4612" y="5896"/>
                    <a:pt x="2977" y="595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5" name="Google Shape;12765;p27"/>
            <p:cNvSpPr/>
            <p:nvPr/>
          </p:nvSpPr>
          <p:spPr>
            <a:xfrm>
              <a:off x="2365325" y="3871675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4" y="2977"/>
                  </a:moveTo>
                  <a:cubicBezTo>
                    <a:pt x="5954" y="4670"/>
                    <a:pt x="4670" y="5954"/>
                    <a:pt x="3035" y="5954"/>
                  </a:cubicBezTo>
                  <a:cubicBezTo>
                    <a:pt x="1343" y="5954"/>
                    <a:pt x="0" y="4612"/>
                    <a:pt x="0" y="2919"/>
                  </a:cubicBezTo>
                  <a:cubicBezTo>
                    <a:pt x="59" y="1285"/>
                    <a:pt x="1343" y="0"/>
                    <a:pt x="3035" y="0"/>
                  </a:cubicBezTo>
                  <a:cubicBezTo>
                    <a:pt x="4670" y="0"/>
                    <a:pt x="5954" y="1343"/>
                    <a:pt x="5954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6" name="Google Shape;12766;p27"/>
            <p:cNvSpPr/>
            <p:nvPr/>
          </p:nvSpPr>
          <p:spPr>
            <a:xfrm>
              <a:off x="2607550" y="4118300"/>
              <a:ext cx="150325" cy="150325"/>
            </a:xfrm>
            <a:custGeom>
              <a:avLst/>
              <a:gdLst/>
              <a:ahLst/>
              <a:cxnLst/>
              <a:rect l="l" t="t" r="r" b="b"/>
              <a:pathLst>
                <a:path w="6013" h="6013" extrusionOk="0">
                  <a:moveTo>
                    <a:pt x="6013" y="2977"/>
                  </a:moveTo>
                  <a:cubicBezTo>
                    <a:pt x="6013" y="4611"/>
                    <a:pt x="4729" y="5954"/>
                    <a:pt x="3036" y="5954"/>
                  </a:cubicBezTo>
                  <a:cubicBezTo>
                    <a:pt x="1343" y="6012"/>
                    <a:pt x="1" y="4670"/>
                    <a:pt x="59" y="2977"/>
                  </a:cubicBezTo>
                  <a:cubicBezTo>
                    <a:pt x="59" y="1284"/>
                    <a:pt x="1343" y="0"/>
                    <a:pt x="3036" y="0"/>
                  </a:cubicBezTo>
                  <a:cubicBezTo>
                    <a:pt x="4670" y="0"/>
                    <a:pt x="6013" y="1343"/>
                    <a:pt x="6013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7" name="Google Shape;12767;p27"/>
            <p:cNvSpPr/>
            <p:nvPr/>
          </p:nvSpPr>
          <p:spPr>
            <a:xfrm>
              <a:off x="5553800" y="2892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1" y="2919"/>
                  </a:moveTo>
                  <a:cubicBezTo>
                    <a:pt x="1" y="1285"/>
                    <a:pt x="1343" y="1"/>
                    <a:pt x="3036" y="59"/>
                  </a:cubicBezTo>
                  <a:cubicBezTo>
                    <a:pt x="4670" y="59"/>
                    <a:pt x="5955" y="1402"/>
                    <a:pt x="5955" y="3095"/>
                  </a:cubicBezTo>
                  <a:cubicBezTo>
                    <a:pt x="5896" y="4729"/>
                    <a:pt x="4612" y="5955"/>
                    <a:pt x="2919" y="5955"/>
                  </a:cubicBezTo>
                  <a:cubicBezTo>
                    <a:pt x="1285" y="5955"/>
                    <a:pt x="1" y="4612"/>
                    <a:pt x="1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8" name="Google Shape;12768;p27"/>
            <p:cNvSpPr/>
            <p:nvPr/>
          </p:nvSpPr>
          <p:spPr>
            <a:xfrm>
              <a:off x="5553800" y="26459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2977"/>
                  </a:moveTo>
                  <a:cubicBezTo>
                    <a:pt x="5955" y="4670"/>
                    <a:pt x="4612" y="5954"/>
                    <a:pt x="2978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343"/>
                    <a:pt x="1285" y="59"/>
                    <a:pt x="2919" y="0"/>
                  </a:cubicBezTo>
                  <a:cubicBezTo>
                    <a:pt x="4612" y="0"/>
                    <a:pt x="5955" y="1284"/>
                    <a:pt x="5955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9" name="Google Shape;12769;p27"/>
            <p:cNvSpPr/>
            <p:nvPr/>
          </p:nvSpPr>
          <p:spPr>
            <a:xfrm>
              <a:off x="3592550" y="931250"/>
              <a:ext cx="147425" cy="148875"/>
            </a:xfrm>
            <a:custGeom>
              <a:avLst/>
              <a:gdLst/>
              <a:ahLst/>
              <a:cxnLst/>
              <a:rect l="l" t="t" r="r" b="b"/>
              <a:pathLst>
                <a:path w="5897" h="5955" extrusionOk="0">
                  <a:moveTo>
                    <a:pt x="5896" y="2978"/>
                  </a:moveTo>
                  <a:cubicBezTo>
                    <a:pt x="5896" y="4612"/>
                    <a:pt x="4612" y="5955"/>
                    <a:pt x="2919" y="5896"/>
                  </a:cubicBezTo>
                  <a:cubicBezTo>
                    <a:pt x="1285" y="5896"/>
                    <a:pt x="1" y="4612"/>
                    <a:pt x="1" y="2978"/>
                  </a:cubicBezTo>
                  <a:cubicBezTo>
                    <a:pt x="1" y="1285"/>
                    <a:pt x="1285" y="1"/>
                    <a:pt x="2978" y="1"/>
                  </a:cubicBezTo>
                  <a:cubicBezTo>
                    <a:pt x="4612" y="1"/>
                    <a:pt x="5896" y="1285"/>
                    <a:pt x="5896" y="29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0" name="Google Shape;12770;p27"/>
            <p:cNvSpPr/>
            <p:nvPr/>
          </p:nvSpPr>
          <p:spPr>
            <a:xfrm>
              <a:off x="4571725" y="4366375"/>
              <a:ext cx="147400" cy="147400"/>
            </a:xfrm>
            <a:custGeom>
              <a:avLst/>
              <a:gdLst/>
              <a:ahLst/>
              <a:cxnLst/>
              <a:rect l="l" t="t" r="r" b="b"/>
              <a:pathLst>
                <a:path w="5896" h="5896" extrusionOk="0">
                  <a:moveTo>
                    <a:pt x="5896" y="2977"/>
                  </a:moveTo>
                  <a:cubicBezTo>
                    <a:pt x="5896" y="4553"/>
                    <a:pt x="4553" y="5895"/>
                    <a:pt x="2919" y="5895"/>
                  </a:cubicBezTo>
                  <a:cubicBezTo>
                    <a:pt x="1285" y="5895"/>
                    <a:pt x="0" y="4553"/>
                    <a:pt x="0" y="2860"/>
                  </a:cubicBezTo>
                  <a:cubicBezTo>
                    <a:pt x="0" y="1226"/>
                    <a:pt x="1343" y="0"/>
                    <a:pt x="2977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1" name="Google Shape;12771;p27"/>
            <p:cNvSpPr/>
            <p:nvPr/>
          </p:nvSpPr>
          <p:spPr>
            <a:xfrm>
              <a:off x="5555275" y="24051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553" y="5837"/>
                    <a:pt x="2919" y="5837"/>
                  </a:cubicBezTo>
                  <a:cubicBezTo>
                    <a:pt x="1284" y="5837"/>
                    <a:pt x="0" y="4553"/>
                    <a:pt x="0" y="2919"/>
                  </a:cubicBezTo>
                  <a:cubicBezTo>
                    <a:pt x="0" y="1284"/>
                    <a:pt x="1284" y="0"/>
                    <a:pt x="2919" y="0"/>
                  </a:cubicBezTo>
                  <a:cubicBezTo>
                    <a:pt x="4495" y="0"/>
                    <a:pt x="5837" y="1284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2" name="Google Shape;12772;p27"/>
            <p:cNvSpPr/>
            <p:nvPr/>
          </p:nvSpPr>
          <p:spPr>
            <a:xfrm>
              <a:off x="2120150" y="1910425"/>
              <a:ext cx="147425" cy="147400"/>
            </a:xfrm>
            <a:custGeom>
              <a:avLst/>
              <a:gdLst/>
              <a:ahLst/>
              <a:cxnLst/>
              <a:rect l="l" t="t" r="r" b="b"/>
              <a:pathLst>
                <a:path w="5897" h="5896" extrusionOk="0">
                  <a:moveTo>
                    <a:pt x="5896" y="2919"/>
                  </a:moveTo>
                  <a:cubicBezTo>
                    <a:pt x="5896" y="4553"/>
                    <a:pt x="4612" y="5896"/>
                    <a:pt x="2978" y="5896"/>
                  </a:cubicBezTo>
                  <a:cubicBezTo>
                    <a:pt x="1344" y="5896"/>
                    <a:pt x="1" y="4612"/>
                    <a:pt x="1" y="2977"/>
                  </a:cubicBezTo>
                  <a:cubicBezTo>
                    <a:pt x="1" y="1343"/>
                    <a:pt x="1285" y="59"/>
                    <a:pt x="2920" y="1"/>
                  </a:cubicBezTo>
                  <a:cubicBezTo>
                    <a:pt x="4554" y="1"/>
                    <a:pt x="5838" y="1285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3" name="Google Shape;12773;p27"/>
            <p:cNvSpPr/>
            <p:nvPr/>
          </p:nvSpPr>
          <p:spPr>
            <a:xfrm>
              <a:off x="4081400" y="93272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5896" y="2919"/>
                  </a:moveTo>
                  <a:cubicBezTo>
                    <a:pt x="5896" y="4553"/>
                    <a:pt x="4554" y="5837"/>
                    <a:pt x="2919" y="5837"/>
                  </a:cubicBezTo>
                  <a:cubicBezTo>
                    <a:pt x="1285" y="5779"/>
                    <a:pt x="1" y="4437"/>
                    <a:pt x="59" y="2861"/>
                  </a:cubicBezTo>
                  <a:cubicBezTo>
                    <a:pt x="59" y="1226"/>
                    <a:pt x="1402" y="0"/>
                    <a:pt x="2978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4" name="Google Shape;12774;p27"/>
            <p:cNvSpPr/>
            <p:nvPr/>
          </p:nvSpPr>
          <p:spPr>
            <a:xfrm>
              <a:off x="5553800" y="314057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2978" y="1"/>
                  </a:moveTo>
                  <a:cubicBezTo>
                    <a:pt x="4554" y="1"/>
                    <a:pt x="5896" y="1402"/>
                    <a:pt x="5896" y="2978"/>
                  </a:cubicBezTo>
                  <a:cubicBezTo>
                    <a:pt x="5838" y="4554"/>
                    <a:pt x="4554" y="5838"/>
                    <a:pt x="2978" y="5838"/>
                  </a:cubicBezTo>
                  <a:cubicBezTo>
                    <a:pt x="1343" y="5838"/>
                    <a:pt x="1" y="4495"/>
                    <a:pt x="59" y="2861"/>
                  </a:cubicBezTo>
                  <a:cubicBezTo>
                    <a:pt x="59" y="1285"/>
                    <a:pt x="1402" y="1"/>
                    <a:pt x="29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5" name="Google Shape;12775;p27"/>
            <p:cNvSpPr/>
            <p:nvPr/>
          </p:nvSpPr>
          <p:spPr>
            <a:xfrm>
              <a:off x="5064950" y="14215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8" y="2977"/>
                  </a:moveTo>
                  <a:cubicBezTo>
                    <a:pt x="5838" y="4553"/>
                    <a:pt x="4495" y="5838"/>
                    <a:pt x="2919" y="5838"/>
                  </a:cubicBezTo>
                  <a:cubicBezTo>
                    <a:pt x="1343" y="5838"/>
                    <a:pt x="1" y="4495"/>
                    <a:pt x="59" y="2919"/>
                  </a:cubicBezTo>
                  <a:cubicBezTo>
                    <a:pt x="59" y="1343"/>
                    <a:pt x="1402" y="0"/>
                    <a:pt x="2978" y="59"/>
                  </a:cubicBezTo>
                  <a:cubicBezTo>
                    <a:pt x="4554" y="59"/>
                    <a:pt x="5838" y="1401"/>
                    <a:pt x="5838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6" name="Google Shape;12776;p27"/>
            <p:cNvSpPr/>
            <p:nvPr/>
          </p:nvSpPr>
          <p:spPr>
            <a:xfrm>
              <a:off x="3345950" y="9327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0" y="4437"/>
                    <a:pt x="0" y="2861"/>
                  </a:cubicBezTo>
                  <a:cubicBezTo>
                    <a:pt x="59" y="1284"/>
                    <a:pt x="1401" y="0"/>
                    <a:pt x="2977" y="0"/>
                  </a:cubicBezTo>
                  <a:cubicBezTo>
                    <a:pt x="4553" y="0"/>
                    <a:pt x="5837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7" name="Google Shape;12777;p27"/>
            <p:cNvSpPr/>
            <p:nvPr/>
          </p:nvSpPr>
          <p:spPr>
            <a:xfrm>
              <a:off x="2857100" y="43663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58" y="4553"/>
                    <a:pt x="0" y="2977"/>
                  </a:cubicBezTo>
                  <a:cubicBezTo>
                    <a:pt x="0" y="1401"/>
                    <a:pt x="1284" y="58"/>
                    <a:pt x="2860" y="58"/>
                  </a:cubicBezTo>
                  <a:cubicBezTo>
                    <a:pt x="4436" y="0"/>
                    <a:pt x="5779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8" name="Google Shape;12778;p27"/>
            <p:cNvSpPr/>
            <p:nvPr/>
          </p:nvSpPr>
          <p:spPr>
            <a:xfrm>
              <a:off x="2121625" y="3630900"/>
              <a:ext cx="144500" cy="145950"/>
            </a:xfrm>
            <a:custGeom>
              <a:avLst/>
              <a:gdLst/>
              <a:ahLst/>
              <a:cxnLst/>
              <a:rect l="l" t="t" r="r" b="b"/>
              <a:pathLst>
                <a:path w="5780" h="5838" extrusionOk="0">
                  <a:moveTo>
                    <a:pt x="2919" y="0"/>
                  </a:moveTo>
                  <a:cubicBezTo>
                    <a:pt x="4437" y="0"/>
                    <a:pt x="5779" y="1343"/>
                    <a:pt x="5779" y="2919"/>
                  </a:cubicBezTo>
                  <a:cubicBezTo>
                    <a:pt x="5779" y="4495"/>
                    <a:pt x="4437" y="5837"/>
                    <a:pt x="2861" y="5779"/>
                  </a:cubicBezTo>
                  <a:cubicBezTo>
                    <a:pt x="1285" y="5779"/>
                    <a:pt x="0" y="4437"/>
                    <a:pt x="0" y="2861"/>
                  </a:cubicBezTo>
                  <a:cubicBezTo>
                    <a:pt x="0" y="1343"/>
                    <a:pt x="1343" y="0"/>
                    <a:pt x="291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9" name="Google Shape;12779;p27"/>
            <p:cNvSpPr/>
            <p:nvPr/>
          </p:nvSpPr>
          <p:spPr>
            <a:xfrm>
              <a:off x="3840625" y="4611525"/>
              <a:ext cx="144500" cy="143025"/>
            </a:xfrm>
            <a:custGeom>
              <a:avLst/>
              <a:gdLst/>
              <a:ahLst/>
              <a:cxnLst/>
              <a:rect l="l" t="t" r="r" b="b"/>
              <a:pathLst>
                <a:path w="5780" h="5721" extrusionOk="0">
                  <a:moveTo>
                    <a:pt x="5779" y="2802"/>
                  </a:moveTo>
                  <a:cubicBezTo>
                    <a:pt x="5779" y="4378"/>
                    <a:pt x="4437" y="5721"/>
                    <a:pt x="2861" y="5721"/>
                  </a:cubicBezTo>
                  <a:cubicBezTo>
                    <a:pt x="1343" y="5721"/>
                    <a:pt x="59" y="4436"/>
                    <a:pt x="1" y="2860"/>
                  </a:cubicBezTo>
                  <a:cubicBezTo>
                    <a:pt x="1" y="1284"/>
                    <a:pt x="1285" y="0"/>
                    <a:pt x="2861" y="0"/>
                  </a:cubicBezTo>
                  <a:cubicBezTo>
                    <a:pt x="4437" y="0"/>
                    <a:pt x="5721" y="1226"/>
                    <a:pt x="5779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0" name="Google Shape;12780;p27"/>
            <p:cNvSpPr/>
            <p:nvPr/>
          </p:nvSpPr>
          <p:spPr>
            <a:xfrm>
              <a:off x="1879375" y="28954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1"/>
                  </a:moveTo>
                  <a:cubicBezTo>
                    <a:pt x="4437" y="1"/>
                    <a:pt x="5663" y="1285"/>
                    <a:pt x="5721" y="2861"/>
                  </a:cubicBezTo>
                  <a:cubicBezTo>
                    <a:pt x="5721" y="4437"/>
                    <a:pt x="4437" y="5721"/>
                    <a:pt x="2861" y="5721"/>
                  </a:cubicBezTo>
                  <a:cubicBezTo>
                    <a:pt x="1285" y="5721"/>
                    <a:pt x="1" y="4437"/>
                    <a:pt x="1" y="2861"/>
                  </a:cubicBezTo>
                  <a:cubicBezTo>
                    <a:pt x="1" y="1285"/>
                    <a:pt x="1285" y="59"/>
                    <a:pt x="28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1" name="Google Shape;12781;p27"/>
            <p:cNvSpPr/>
            <p:nvPr/>
          </p:nvSpPr>
          <p:spPr>
            <a:xfrm>
              <a:off x="1879375" y="26488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5720"/>
                  </a:moveTo>
                  <a:cubicBezTo>
                    <a:pt x="1285" y="5720"/>
                    <a:pt x="1" y="4436"/>
                    <a:pt x="1" y="2860"/>
                  </a:cubicBezTo>
                  <a:cubicBezTo>
                    <a:pt x="1" y="1284"/>
                    <a:pt x="1285" y="0"/>
                    <a:pt x="2919" y="0"/>
                  </a:cubicBezTo>
                  <a:cubicBezTo>
                    <a:pt x="4495" y="58"/>
                    <a:pt x="5721" y="1343"/>
                    <a:pt x="5721" y="2919"/>
                  </a:cubicBezTo>
                  <a:cubicBezTo>
                    <a:pt x="5663" y="4495"/>
                    <a:pt x="4437" y="5720"/>
                    <a:pt x="2861" y="57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2" name="Google Shape;12782;p27"/>
            <p:cNvSpPr/>
            <p:nvPr/>
          </p:nvSpPr>
          <p:spPr>
            <a:xfrm>
              <a:off x="3594025" y="4610050"/>
              <a:ext cx="143025" cy="144500"/>
            </a:xfrm>
            <a:custGeom>
              <a:avLst/>
              <a:gdLst/>
              <a:ahLst/>
              <a:cxnLst/>
              <a:rect l="l" t="t" r="r" b="b"/>
              <a:pathLst>
                <a:path w="5721" h="5780" extrusionOk="0">
                  <a:moveTo>
                    <a:pt x="2860" y="5780"/>
                  </a:moveTo>
                  <a:cubicBezTo>
                    <a:pt x="1284" y="5780"/>
                    <a:pt x="59" y="4495"/>
                    <a:pt x="0" y="2919"/>
                  </a:cubicBezTo>
                  <a:cubicBezTo>
                    <a:pt x="0" y="1343"/>
                    <a:pt x="1343" y="1"/>
                    <a:pt x="2919" y="59"/>
                  </a:cubicBezTo>
                  <a:cubicBezTo>
                    <a:pt x="4495" y="59"/>
                    <a:pt x="5720" y="1343"/>
                    <a:pt x="5720" y="2919"/>
                  </a:cubicBezTo>
                  <a:cubicBezTo>
                    <a:pt x="5720" y="4495"/>
                    <a:pt x="4436" y="5780"/>
                    <a:pt x="2860" y="57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3" name="Google Shape;12783;p27"/>
            <p:cNvSpPr/>
            <p:nvPr/>
          </p:nvSpPr>
          <p:spPr>
            <a:xfrm>
              <a:off x="5556725" y="215995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2802" y="5663"/>
                  </a:moveTo>
                  <a:cubicBezTo>
                    <a:pt x="1226" y="5663"/>
                    <a:pt x="0" y="4379"/>
                    <a:pt x="59" y="2803"/>
                  </a:cubicBezTo>
                  <a:cubicBezTo>
                    <a:pt x="59" y="1227"/>
                    <a:pt x="1343" y="1"/>
                    <a:pt x="2919" y="1"/>
                  </a:cubicBezTo>
                  <a:cubicBezTo>
                    <a:pt x="4495" y="59"/>
                    <a:pt x="5662" y="1285"/>
                    <a:pt x="5662" y="2861"/>
                  </a:cubicBezTo>
                  <a:cubicBezTo>
                    <a:pt x="5662" y="4437"/>
                    <a:pt x="4437" y="5663"/>
                    <a:pt x="2802" y="56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4" name="Google Shape;12784;p27"/>
            <p:cNvSpPr/>
            <p:nvPr/>
          </p:nvSpPr>
          <p:spPr>
            <a:xfrm>
              <a:off x="4821250" y="11808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60"/>
                  </a:moveTo>
                  <a:cubicBezTo>
                    <a:pt x="5663" y="4436"/>
                    <a:pt x="4379" y="5662"/>
                    <a:pt x="2803" y="5662"/>
                  </a:cubicBezTo>
                  <a:cubicBezTo>
                    <a:pt x="1227" y="5662"/>
                    <a:pt x="1" y="4436"/>
                    <a:pt x="1" y="2802"/>
                  </a:cubicBezTo>
                  <a:cubicBezTo>
                    <a:pt x="1" y="1284"/>
                    <a:pt x="1227" y="59"/>
                    <a:pt x="2744" y="59"/>
                  </a:cubicBezTo>
                  <a:cubicBezTo>
                    <a:pt x="4379" y="0"/>
                    <a:pt x="5604" y="1226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5" name="Google Shape;12785;p27"/>
            <p:cNvSpPr/>
            <p:nvPr/>
          </p:nvSpPr>
          <p:spPr>
            <a:xfrm>
              <a:off x="5314475" y="16711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03"/>
                  </a:moveTo>
                  <a:cubicBezTo>
                    <a:pt x="5663" y="4379"/>
                    <a:pt x="4437" y="5663"/>
                    <a:pt x="2803" y="5663"/>
                  </a:cubicBezTo>
                  <a:cubicBezTo>
                    <a:pt x="1227" y="5663"/>
                    <a:pt x="1" y="4379"/>
                    <a:pt x="1" y="2803"/>
                  </a:cubicBezTo>
                  <a:cubicBezTo>
                    <a:pt x="1" y="1227"/>
                    <a:pt x="1227" y="1"/>
                    <a:pt x="2803" y="1"/>
                  </a:cubicBezTo>
                  <a:cubicBezTo>
                    <a:pt x="4379" y="1"/>
                    <a:pt x="5663" y="1227"/>
                    <a:pt x="566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6" name="Google Shape;12786;p27"/>
            <p:cNvSpPr/>
            <p:nvPr/>
          </p:nvSpPr>
          <p:spPr>
            <a:xfrm>
              <a:off x="1880850" y="2408025"/>
              <a:ext cx="140100" cy="140125"/>
            </a:xfrm>
            <a:custGeom>
              <a:avLst/>
              <a:gdLst/>
              <a:ahLst/>
              <a:cxnLst/>
              <a:rect l="l" t="t" r="r" b="b"/>
              <a:pathLst>
                <a:path w="5604" h="5605" extrusionOk="0">
                  <a:moveTo>
                    <a:pt x="5604" y="2803"/>
                  </a:moveTo>
                  <a:cubicBezTo>
                    <a:pt x="5604" y="4379"/>
                    <a:pt x="4378" y="5604"/>
                    <a:pt x="2744" y="5604"/>
                  </a:cubicBezTo>
                  <a:cubicBezTo>
                    <a:pt x="1226" y="5546"/>
                    <a:pt x="0" y="4379"/>
                    <a:pt x="0" y="2803"/>
                  </a:cubicBezTo>
                  <a:cubicBezTo>
                    <a:pt x="0" y="1227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7" name="Google Shape;12787;p27"/>
            <p:cNvSpPr/>
            <p:nvPr/>
          </p:nvSpPr>
          <p:spPr>
            <a:xfrm>
              <a:off x="5067875" y="4122675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2802" y="5604"/>
                  </a:moveTo>
                  <a:cubicBezTo>
                    <a:pt x="1226" y="5604"/>
                    <a:pt x="0" y="4378"/>
                    <a:pt x="0" y="2802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78" y="0"/>
                    <a:pt x="5604" y="1284"/>
                    <a:pt x="5604" y="2860"/>
                  </a:cubicBezTo>
                  <a:cubicBezTo>
                    <a:pt x="5604" y="4378"/>
                    <a:pt x="4378" y="5604"/>
                    <a:pt x="2802" y="56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8" name="Google Shape;12788;p27"/>
            <p:cNvSpPr/>
            <p:nvPr/>
          </p:nvSpPr>
          <p:spPr>
            <a:xfrm>
              <a:off x="4330950" y="934175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2" y="2861"/>
                  </a:moveTo>
                  <a:cubicBezTo>
                    <a:pt x="5662" y="4437"/>
                    <a:pt x="4436" y="5663"/>
                    <a:pt x="2860" y="5663"/>
                  </a:cubicBezTo>
                  <a:cubicBezTo>
                    <a:pt x="1226" y="5663"/>
                    <a:pt x="0" y="4379"/>
                    <a:pt x="59" y="2803"/>
                  </a:cubicBezTo>
                  <a:cubicBezTo>
                    <a:pt x="59" y="1226"/>
                    <a:pt x="1284" y="59"/>
                    <a:pt x="2860" y="59"/>
                  </a:cubicBezTo>
                  <a:cubicBezTo>
                    <a:pt x="4436" y="1"/>
                    <a:pt x="5662" y="1285"/>
                    <a:pt x="5662" y="28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9" name="Google Shape;12789;p27"/>
            <p:cNvSpPr/>
            <p:nvPr/>
          </p:nvSpPr>
          <p:spPr>
            <a:xfrm>
              <a:off x="4085800" y="4617350"/>
              <a:ext cx="140100" cy="138650"/>
            </a:xfrm>
            <a:custGeom>
              <a:avLst/>
              <a:gdLst/>
              <a:ahLst/>
              <a:cxnLst/>
              <a:rect l="l" t="t" r="r" b="b"/>
              <a:pathLst>
                <a:path w="5604" h="5546" extrusionOk="0">
                  <a:moveTo>
                    <a:pt x="2802" y="5546"/>
                  </a:moveTo>
                  <a:cubicBezTo>
                    <a:pt x="1226" y="5546"/>
                    <a:pt x="0" y="4320"/>
                    <a:pt x="0" y="2744"/>
                  </a:cubicBezTo>
                  <a:cubicBezTo>
                    <a:pt x="0" y="1168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ubicBezTo>
                    <a:pt x="5604" y="4379"/>
                    <a:pt x="4378" y="5546"/>
                    <a:pt x="2802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0" name="Google Shape;12790;p27"/>
            <p:cNvSpPr/>
            <p:nvPr/>
          </p:nvSpPr>
          <p:spPr>
            <a:xfrm>
              <a:off x="5558175" y="3387200"/>
              <a:ext cx="140125" cy="140125"/>
            </a:xfrm>
            <a:custGeom>
              <a:avLst/>
              <a:gdLst/>
              <a:ahLst/>
              <a:cxnLst/>
              <a:rect l="l" t="t" r="r" b="b"/>
              <a:pathLst>
                <a:path w="5605" h="5605" extrusionOk="0">
                  <a:moveTo>
                    <a:pt x="2744" y="5546"/>
                  </a:moveTo>
                  <a:cubicBezTo>
                    <a:pt x="1227" y="5546"/>
                    <a:pt x="1" y="4320"/>
                    <a:pt x="1" y="2744"/>
                  </a:cubicBezTo>
                  <a:cubicBezTo>
                    <a:pt x="1" y="1226"/>
                    <a:pt x="1285" y="0"/>
                    <a:pt x="2803" y="0"/>
                  </a:cubicBezTo>
                  <a:cubicBezTo>
                    <a:pt x="4379" y="0"/>
                    <a:pt x="5604" y="1285"/>
                    <a:pt x="5546" y="2802"/>
                  </a:cubicBezTo>
                  <a:cubicBezTo>
                    <a:pt x="5546" y="4378"/>
                    <a:pt x="4320" y="5604"/>
                    <a:pt x="2744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1" name="Google Shape;12791;p27"/>
            <p:cNvSpPr/>
            <p:nvPr/>
          </p:nvSpPr>
          <p:spPr>
            <a:xfrm>
              <a:off x="2369700" y="1424500"/>
              <a:ext cx="141575" cy="140100"/>
            </a:xfrm>
            <a:custGeom>
              <a:avLst/>
              <a:gdLst/>
              <a:ahLst/>
              <a:cxnLst/>
              <a:rect l="l" t="t" r="r" b="b"/>
              <a:pathLst>
                <a:path w="5663" h="5604" extrusionOk="0">
                  <a:moveTo>
                    <a:pt x="5604" y="2860"/>
                  </a:moveTo>
                  <a:cubicBezTo>
                    <a:pt x="5546" y="4436"/>
                    <a:pt x="4320" y="5604"/>
                    <a:pt x="2744" y="5604"/>
                  </a:cubicBezTo>
                  <a:cubicBezTo>
                    <a:pt x="1226" y="5545"/>
                    <a:pt x="0" y="4320"/>
                    <a:pt x="59" y="2744"/>
                  </a:cubicBezTo>
                  <a:cubicBezTo>
                    <a:pt x="59" y="1226"/>
                    <a:pt x="1343" y="0"/>
                    <a:pt x="2860" y="59"/>
                  </a:cubicBezTo>
                  <a:cubicBezTo>
                    <a:pt x="4437" y="59"/>
                    <a:pt x="5662" y="1343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2" name="Google Shape;12792;p27"/>
            <p:cNvSpPr/>
            <p:nvPr/>
          </p:nvSpPr>
          <p:spPr>
            <a:xfrm>
              <a:off x="3350325" y="4612975"/>
              <a:ext cx="138650" cy="138650"/>
            </a:xfrm>
            <a:custGeom>
              <a:avLst/>
              <a:gdLst/>
              <a:ahLst/>
              <a:cxnLst/>
              <a:rect l="l" t="t" r="r" b="b"/>
              <a:pathLst>
                <a:path w="5546" h="5546" extrusionOk="0">
                  <a:moveTo>
                    <a:pt x="2802" y="1"/>
                  </a:moveTo>
                  <a:cubicBezTo>
                    <a:pt x="4320" y="1"/>
                    <a:pt x="5546" y="1226"/>
                    <a:pt x="5546" y="2802"/>
                  </a:cubicBezTo>
                  <a:cubicBezTo>
                    <a:pt x="5546" y="4320"/>
                    <a:pt x="4320" y="5546"/>
                    <a:pt x="2744" y="5546"/>
                  </a:cubicBezTo>
                  <a:cubicBezTo>
                    <a:pt x="1226" y="5546"/>
                    <a:pt x="0" y="4320"/>
                    <a:pt x="0" y="2802"/>
                  </a:cubicBezTo>
                  <a:cubicBezTo>
                    <a:pt x="0" y="1226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3" name="Google Shape;12793;p27"/>
            <p:cNvSpPr/>
            <p:nvPr/>
          </p:nvSpPr>
          <p:spPr>
            <a:xfrm>
              <a:off x="5311575" y="388042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5545" y="2802"/>
                  </a:moveTo>
                  <a:cubicBezTo>
                    <a:pt x="5545" y="4320"/>
                    <a:pt x="4320" y="5604"/>
                    <a:pt x="2744" y="5546"/>
                  </a:cubicBezTo>
                  <a:cubicBezTo>
                    <a:pt x="1284" y="5546"/>
                    <a:pt x="0" y="4320"/>
                    <a:pt x="0" y="2802"/>
                  </a:cubicBezTo>
                  <a:cubicBezTo>
                    <a:pt x="0" y="1285"/>
                    <a:pt x="1284" y="1"/>
                    <a:pt x="2802" y="1"/>
                  </a:cubicBezTo>
                  <a:cubicBezTo>
                    <a:pt x="4320" y="59"/>
                    <a:pt x="5545" y="1285"/>
                    <a:pt x="5545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4" name="Google Shape;12794;p27"/>
            <p:cNvSpPr/>
            <p:nvPr/>
          </p:nvSpPr>
          <p:spPr>
            <a:xfrm>
              <a:off x="3106625" y="935650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5604" y="2802"/>
                  </a:moveTo>
                  <a:cubicBezTo>
                    <a:pt x="5604" y="4320"/>
                    <a:pt x="4320" y="5604"/>
                    <a:pt x="2744" y="5545"/>
                  </a:cubicBezTo>
                  <a:cubicBezTo>
                    <a:pt x="1226" y="5545"/>
                    <a:pt x="0" y="4320"/>
                    <a:pt x="0" y="2744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20" y="0"/>
                    <a:pt x="5604" y="1284"/>
                    <a:pt x="5546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5" name="Google Shape;12795;p27"/>
            <p:cNvSpPr/>
            <p:nvPr/>
          </p:nvSpPr>
          <p:spPr>
            <a:xfrm>
              <a:off x="1876475" y="3144950"/>
              <a:ext cx="140100" cy="138675"/>
            </a:xfrm>
            <a:custGeom>
              <a:avLst/>
              <a:gdLst/>
              <a:ahLst/>
              <a:cxnLst/>
              <a:rect l="l" t="t" r="r" b="b"/>
              <a:pathLst>
                <a:path w="5604" h="5547" extrusionOk="0">
                  <a:moveTo>
                    <a:pt x="2802" y="1"/>
                  </a:moveTo>
                  <a:cubicBezTo>
                    <a:pt x="4320" y="1"/>
                    <a:pt x="5604" y="1227"/>
                    <a:pt x="5604" y="2744"/>
                  </a:cubicBezTo>
                  <a:cubicBezTo>
                    <a:pt x="5604" y="4320"/>
                    <a:pt x="4378" y="5546"/>
                    <a:pt x="2802" y="5546"/>
                  </a:cubicBezTo>
                  <a:cubicBezTo>
                    <a:pt x="1284" y="5546"/>
                    <a:pt x="58" y="4320"/>
                    <a:pt x="58" y="2803"/>
                  </a:cubicBezTo>
                  <a:cubicBezTo>
                    <a:pt x="0" y="1285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6" name="Google Shape;12796;p27"/>
            <p:cNvSpPr/>
            <p:nvPr/>
          </p:nvSpPr>
          <p:spPr>
            <a:xfrm>
              <a:off x="2617775" y="117787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2802" y="59"/>
                  </a:moveTo>
                  <a:cubicBezTo>
                    <a:pt x="4320" y="59"/>
                    <a:pt x="5546" y="1343"/>
                    <a:pt x="5546" y="2802"/>
                  </a:cubicBezTo>
                  <a:cubicBezTo>
                    <a:pt x="5546" y="4378"/>
                    <a:pt x="4203" y="5604"/>
                    <a:pt x="2685" y="5604"/>
                  </a:cubicBezTo>
                  <a:cubicBezTo>
                    <a:pt x="1226" y="5546"/>
                    <a:pt x="0" y="4262"/>
                    <a:pt x="0" y="2744"/>
                  </a:cubicBezTo>
                  <a:cubicBezTo>
                    <a:pt x="59" y="1285"/>
                    <a:pt x="1284" y="1"/>
                    <a:pt x="2802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7" name="Google Shape;12797;p27"/>
            <p:cNvSpPr/>
            <p:nvPr/>
          </p:nvSpPr>
          <p:spPr>
            <a:xfrm>
              <a:off x="4822725" y="4370750"/>
              <a:ext cx="137175" cy="137175"/>
            </a:xfrm>
            <a:custGeom>
              <a:avLst/>
              <a:gdLst/>
              <a:ahLst/>
              <a:cxnLst/>
              <a:rect l="l" t="t" r="r" b="b"/>
              <a:pathLst>
                <a:path w="5487" h="5487" extrusionOk="0">
                  <a:moveTo>
                    <a:pt x="0" y="2744"/>
                  </a:moveTo>
                  <a:cubicBezTo>
                    <a:pt x="0" y="1284"/>
                    <a:pt x="1284" y="0"/>
                    <a:pt x="2802" y="0"/>
                  </a:cubicBezTo>
                  <a:cubicBezTo>
                    <a:pt x="4261" y="0"/>
                    <a:pt x="5487" y="1284"/>
                    <a:pt x="5487" y="2802"/>
                  </a:cubicBezTo>
                  <a:cubicBezTo>
                    <a:pt x="5487" y="4261"/>
                    <a:pt x="4203" y="5487"/>
                    <a:pt x="2744" y="5487"/>
                  </a:cubicBezTo>
                  <a:cubicBezTo>
                    <a:pt x="1284" y="5487"/>
                    <a:pt x="0" y="4203"/>
                    <a:pt x="0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8" name="Google Shape;12798;p27"/>
            <p:cNvSpPr/>
            <p:nvPr/>
          </p:nvSpPr>
          <p:spPr>
            <a:xfrm>
              <a:off x="2124550" y="1672575"/>
              <a:ext cx="138650" cy="137175"/>
            </a:xfrm>
            <a:custGeom>
              <a:avLst/>
              <a:gdLst/>
              <a:ahLst/>
              <a:cxnLst/>
              <a:rect l="l" t="t" r="r" b="b"/>
              <a:pathLst>
                <a:path w="5546" h="5487" extrusionOk="0">
                  <a:moveTo>
                    <a:pt x="5487" y="2744"/>
                  </a:moveTo>
                  <a:cubicBezTo>
                    <a:pt x="5545" y="4203"/>
                    <a:pt x="4261" y="5487"/>
                    <a:pt x="2802" y="5487"/>
                  </a:cubicBezTo>
                  <a:cubicBezTo>
                    <a:pt x="1284" y="5487"/>
                    <a:pt x="0" y="4261"/>
                    <a:pt x="0" y="2744"/>
                  </a:cubicBezTo>
                  <a:cubicBezTo>
                    <a:pt x="0" y="1284"/>
                    <a:pt x="1226" y="59"/>
                    <a:pt x="2685" y="0"/>
                  </a:cubicBezTo>
                  <a:cubicBezTo>
                    <a:pt x="4203" y="0"/>
                    <a:pt x="5487" y="1226"/>
                    <a:pt x="5487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9" name="Google Shape;12799;p27"/>
            <p:cNvSpPr/>
            <p:nvPr/>
          </p:nvSpPr>
          <p:spPr>
            <a:xfrm>
              <a:off x="2372625" y="4124125"/>
              <a:ext cx="135725" cy="137200"/>
            </a:xfrm>
            <a:custGeom>
              <a:avLst/>
              <a:gdLst/>
              <a:ahLst/>
              <a:cxnLst/>
              <a:rect l="l" t="t" r="r" b="b"/>
              <a:pathLst>
                <a:path w="5429" h="5488" extrusionOk="0">
                  <a:moveTo>
                    <a:pt x="5429" y="2744"/>
                  </a:moveTo>
                  <a:cubicBezTo>
                    <a:pt x="5429" y="4262"/>
                    <a:pt x="4144" y="5487"/>
                    <a:pt x="2685" y="5487"/>
                  </a:cubicBezTo>
                  <a:cubicBezTo>
                    <a:pt x="1167" y="5429"/>
                    <a:pt x="0" y="4203"/>
                    <a:pt x="0" y="2744"/>
                  </a:cubicBezTo>
                  <a:cubicBezTo>
                    <a:pt x="0" y="1226"/>
                    <a:pt x="1284" y="1"/>
                    <a:pt x="2743" y="59"/>
                  </a:cubicBezTo>
                  <a:cubicBezTo>
                    <a:pt x="4203" y="59"/>
                    <a:pt x="5429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0" name="Google Shape;12800;p27"/>
            <p:cNvSpPr/>
            <p:nvPr/>
          </p:nvSpPr>
          <p:spPr>
            <a:xfrm>
              <a:off x="1882300" y="2162875"/>
              <a:ext cx="137200" cy="135750"/>
            </a:xfrm>
            <a:custGeom>
              <a:avLst/>
              <a:gdLst/>
              <a:ahLst/>
              <a:cxnLst/>
              <a:rect l="l" t="t" r="r" b="b"/>
              <a:pathLst>
                <a:path w="5488" h="5430" extrusionOk="0">
                  <a:moveTo>
                    <a:pt x="5429" y="2744"/>
                  </a:moveTo>
                  <a:cubicBezTo>
                    <a:pt x="5429" y="4262"/>
                    <a:pt x="4203" y="5429"/>
                    <a:pt x="2744" y="5429"/>
                  </a:cubicBezTo>
                  <a:cubicBezTo>
                    <a:pt x="1226" y="5429"/>
                    <a:pt x="1" y="4145"/>
                    <a:pt x="59" y="2627"/>
                  </a:cubicBezTo>
                  <a:cubicBezTo>
                    <a:pt x="117" y="1168"/>
                    <a:pt x="1343" y="1"/>
                    <a:pt x="2802" y="1"/>
                  </a:cubicBezTo>
                  <a:cubicBezTo>
                    <a:pt x="4262" y="59"/>
                    <a:pt x="5487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1" name="Google Shape;12801;p27"/>
            <p:cNvSpPr/>
            <p:nvPr/>
          </p:nvSpPr>
          <p:spPr>
            <a:xfrm>
              <a:off x="4335325" y="4618825"/>
              <a:ext cx="135725" cy="135725"/>
            </a:xfrm>
            <a:custGeom>
              <a:avLst/>
              <a:gdLst/>
              <a:ahLst/>
              <a:cxnLst/>
              <a:rect l="l" t="t" r="r" b="b"/>
              <a:pathLst>
                <a:path w="5429" h="5429" extrusionOk="0">
                  <a:moveTo>
                    <a:pt x="5370" y="2685"/>
                  </a:moveTo>
                  <a:cubicBezTo>
                    <a:pt x="5429" y="4144"/>
                    <a:pt x="4203" y="5370"/>
                    <a:pt x="2744" y="5429"/>
                  </a:cubicBezTo>
                  <a:cubicBezTo>
                    <a:pt x="1226" y="5429"/>
                    <a:pt x="0" y="4203"/>
                    <a:pt x="0" y="2685"/>
                  </a:cubicBezTo>
                  <a:cubicBezTo>
                    <a:pt x="0" y="1226"/>
                    <a:pt x="1168" y="0"/>
                    <a:pt x="2685" y="0"/>
                  </a:cubicBezTo>
                  <a:cubicBezTo>
                    <a:pt x="4145" y="0"/>
                    <a:pt x="5370" y="1168"/>
                    <a:pt x="5370" y="26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2" name="Google Shape;12802;p27"/>
            <p:cNvSpPr/>
            <p:nvPr/>
          </p:nvSpPr>
          <p:spPr>
            <a:xfrm>
              <a:off x="3109550" y="4615900"/>
              <a:ext cx="134275" cy="134275"/>
            </a:xfrm>
            <a:custGeom>
              <a:avLst/>
              <a:gdLst/>
              <a:ahLst/>
              <a:cxnLst/>
              <a:rect l="l" t="t" r="r" b="b"/>
              <a:pathLst>
                <a:path w="5371" h="5371" extrusionOk="0">
                  <a:moveTo>
                    <a:pt x="2744" y="0"/>
                  </a:moveTo>
                  <a:cubicBezTo>
                    <a:pt x="4203" y="0"/>
                    <a:pt x="5370" y="1226"/>
                    <a:pt x="5312" y="2744"/>
                  </a:cubicBezTo>
                  <a:cubicBezTo>
                    <a:pt x="5312" y="4203"/>
                    <a:pt x="4144" y="5371"/>
                    <a:pt x="2627" y="5312"/>
                  </a:cubicBezTo>
                  <a:cubicBezTo>
                    <a:pt x="1109" y="5312"/>
                    <a:pt x="0" y="4145"/>
                    <a:pt x="0" y="2569"/>
                  </a:cubicBezTo>
                  <a:cubicBezTo>
                    <a:pt x="59" y="1109"/>
                    <a:pt x="1226" y="0"/>
                    <a:pt x="2744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3" name="Google Shape;12803;p27"/>
            <p:cNvSpPr/>
            <p:nvPr/>
          </p:nvSpPr>
          <p:spPr>
            <a:xfrm>
              <a:off x="5561100" y="1922100"/>
              <a:ext cx="134275" cy="132825"/>
            </a:xfrm>
            <a:custGeom>
              <a:avLst/>
              <a:gdLst/>
              <a:ahLst/>
              <a:cxnLst/>
              <a:rect l="l" t="t" r="r" b="b"/>
              <a:pathLst>
                <a:path w="5371" h="5313" extrusionOk="0">
                  <a:moveTo>
                    <a:pt x="2686" y="1"/>
                  </a:moveTo>
                  <a:cubicBezTo>
                    <a:pt x="4203" y="1"/>
                    <a:pt x="5371" y="1226"/>
                    <a:pt x="5312" y="2744"/>
                  </a:cubicBezTo>
                  <a:cubicBezTo>
                    <a:pt x="5312" y="4203"/>
                    <a:pt x="4145" y="5312"/>
                    <a:pt x="2627" y="5312"/>
                  </a:cubicBezTo>
                  <a:cubicBezTo>
                    <a:pt x="1110" y="5312"/>
                    <a:pt x="1" y="4086"/>
                    <a:pt x="1" y="2569"/>
                  </a:cubicBezTo>
                  <a:cubicBezTo>
                    <a:pt x="59" y="1110"/>
                    <a:pt x="1226" y="1"/>
                    <a:pt x="268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4" name="Google Shape;12804;p27"/>
            <p:cNvSpPr/>
            <p:nvPr/>
          </p:nvSpPr>
          <p:spPr>
            <a:xfrm>
              <a:off x="4583400" y="940025"/>
              <a:ext cx="131350" cy="131350"/>
            </a:xfrm>
            <a:custGeom>
              <a:avLst/>
              <a:gdLst/>
              <a:ahLst/>
              <a:cxnLst/>
              <a:rect l="l" t="t" r="r" b="b"/>
              <a:pathLst>
                <a:path w="5254" h="5254" extrusionOk="0">
                  <a:moveTo>
                    <a:pt x="2627" y="0"/>
                  </a:moveTo>
                  <a:cubicBezTo>
                    <a:pt x="4086" y="0"/>
                    <a:pt x="5254" y="1109"/>
                    <a:pt x="5254" y="2569"/>
                  </a:cubicBezTo>
                  <a:cubicBezTo>
                    <a:pt x="5254" y="4086"/>
                    <a:pt x="4086" y="5254"/>
                    <a:pt x="2569" y="5254"/>
                  </a:cubicBezTo>
                  <a:cubicBezTo>
                    <a:pt x="1109" y="5254"/>
                    <a:pt x="0" y="4086"/>
                    <a:pt x="0" y="2627"/>
                  </a:cubicBezTo>
                  <a:cubicBezTo>
                    <a:pt x="0" y="1109"/>
                    <a:pt x="1109" y="0"/>
                    <a:pt x="26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5" name="Google Shape;12805;p27"/>
            <p:cNvSpPr/>
            <p:nvPr/>
          </p:nvSpPr>
          <p:spPr>
            <a:xfrm>
              <a:off x="2127450" y="3880425"/>
              <a:ext cx="132825" cy="132825"/>
            </a:xfrm>
            <a:custGeom>
              <a:avLst/>
              <a:gdLst/>
              <a:ahLst/>
              <a:cxnLst/>
              <a:rect l="l" t="t" r="r" b="b"/>
              <a:pathLst>
                <a:path w="5313" h="5313" extrusionOk="0">
                  <a:moveTo>
                    <a:pt x="2686" y="1"/>
                  </a:moveTo>
                  <a:cubicBezTo>
                    <a:pt x="4145" y="1"/>
                    <a:pt x="5313" y="1168"/>
                    <a:pt x="5313" y="2627"/>
                  </a:cubicBezTo>
                  <a:cubicBezTo>
                    <a:pt x="5313" y="4145"/>
                    <a:pt x="4145" y="5312"/>
                    <a:pt x="2628" y="5312"/>
                  </a:cubicBezTo>
                  <a:cubicBezTo>
                    <a:pt x="1110" y="5254"/>
                    <a:pt x="1" y="4087"/>
                    <a:pt x="1" y="2627"/>
                  </a:cubicBezTo>
                  <a:cubicBezTo>
                    <a:pt x="1" y="1110"/>
                    <a:pt x="1168" y="1"/>
                    <a:pt x="262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6" name="Google Shape;12806;p27"/>
            <p:cNvSpPr/>
            <p:nvPr/>
          </p:nvSpPr>
          <p:spPr>
            <a:xfrm>
              <a:off x="1880850" y="3390125"/>
              <a:ext cx="132800" cy="132800"/>
            </a:xfrm>
            <a:custGeom>
              <a:avLst/>
              <a:gdLst/>
              <a:ahLst/>
              <a:cxnLst/>
              <a:rect l="l" t="t" r="r" b="b"/>
              <a:pathLst>
                <a:path w="5312" h="5312" extrusionOk="0">
                  <a:moveTo>
                    <a:pt x="2627" y="0"/>
                  </a:moveTo>
                  <a:cubicBezTo>
                    <a:pt x="4086" y="0"/>
                    <a:pt x="5254" y="1168"/>
                    <a:pt x="5312" y="2627"/>
                  </a:cubicBezTo>
                  <a:cubicBezTo>
                    <a:pt x="5312" y="4145"/>
                    <a:pt x="4145" y="5312"/>
                    <a:pt x="2627" y="5312"/>
                  </a:cubicBezTo>
                  <a:cubicBezTo>
                    <a:pt x="1168" y="5312"/>
                    <a:pt x="0" y="4145"/>
                    <a:pt x="0" y="2685"/>
                  </a:cubicBezTo>
                  <a:cubicBezTo>
                    <a:pt x="0" y="1168"/>
                    <a:pt x="1168" y="59"/>
                    <a:pt x="2627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7" name="Google Shape;12807;p27"/>
            <p:cNvSpPr/>
            <p:nvPr/>
          </p:nvSpPr>
          <p:spPr>
            <a:xfrm>
              <a:off x="2616300" y="4372200"/>
              <a:ext cx="132825" cy="134275"/>
            </a:xfrm>
            <a:custGeom>
              <a:avLst/>
              <a:gdLst/>
              <a:ahLst/>
              <a:cxnLst/>
              <a:rect l="l" t="t" r="r" b="b"/>
              <a:pathLst>
                <a:path w="5313" h="5371" extrusionOk="0">
                  <a:moveTo>
                    <a:pt x="5313" y="2744"/>
                  </a:moveTo>
                  <a:cubicBezTo>
                    <a:pt x="5313" y="4262"/>
                    <a:pt x="4087" y="5371"/>
                    <a:pt x="2628" y="5371"/>
                  </a:cubicBezTo>
                  <a:cubicBezTo>
                    <a:pt x="1110" y="5312"/>
                    <a:pt x="1" y="4145"/>
                    <a:pt x="1" y="2569"/>
                  </a:cubicBezTo>
                  <a:cubicBezTo>
                    <a:pt x="59" y="1110"/>
                    <a:pt x="1285" y="1"/>
                    <a:pt x="2744" y="59"/>
                  </a:cubicBezTo>
                  <a:cubicBezTo>
                    <a:pt x="4204" y="117"/>
                    <a:pt x="5313" y="1285"/>
                    <a:pt x="5313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8" name="Google Shape;12808;p27"/>
            <p:cNvSpPr/>
            <p:nvPr/>
          </p:nvSpPr>
          <p:spPr>
            <a:xfrm>
              <a:off x="2864375" y="940025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8" y="0"/>
                    <a:pt x="5196" y="1168"/>
                    <a:pt x="5196" y="2627"/>
                  </a:cubicBezTo>
                  <a:cubicBezTo>
                    <a:pt x="5254" y="4028"/>
                    <a:pt x="4028" y="5254"/>
                    <a:pt x="2569" y="5254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9" name="Google Shape;12809;p27"/>
            <p:cNvSpPr/>
            <p:nvPr/>
          </p:nvSpPr>
          <p:spPr>
            <a:xfrm>
              <a:off x="5562550" y="3638200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9" y="0"/>
                    <a:pt x="5196" y="1168"/>
                    <a:pt x="5254" y="2569"/>
                  </a:cubicBezTo>
                  <a:cubicBezTo>
                    <a:pt x="5254" y="4028"/>
                    <a:pt x="4029" y="5254"/>
                    <a:pt x="2628" y="5195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168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0" name="Google Shape;12810;p27"/>
            <p:cNvSpPr/>
            <p:nvPr/>
          </p:nvSpPr>
          <p:spPr>
            <a:xfrm>
              <a:off x="5073700" y="1188100"/>
              <a:ext cx="129900" cy="128425"/>
            </a:xfrm>
            <a:custGeom>
              <a:avLst/>
              <a:gdLst/>
              <a:ahLst/>
              <a:cxnLst/>
              <a:rect l="l" t="t" r="r" b="b"/>
              <a:pathLst>
                <a:path w="5196" h="5137" extrusionOk="0">
                  <a:moveTo>
                    <a:pt x="2569" y="0"/>
                  </a:moveTo>
                  <a:cubicBezTo>
                    <a:pt x="4028" y="0"/>
                    <a:pt x="5196" y="1226"/>
                    <a:pt x="5196" y="2627"/>
                  </a:cubicBezTo>
                  <a:cubicBezTo>
                    <a:pt x="5137" y="3969"/>
                    <a:pt x="3970" y="5137"/>
                    <a:pt x="2569" y="5137"/>
                  </a:cubicBezTo>
                  <a:cubicBezTo>
                    <a:pt x="1168" y="5137"/>
                    <a:pt x="1" y="3911"/>
                    <a:pt x="1" y="2510"/>
                  </a:cubicBezTo>
                  <a:cubicBezTo>
                    <a:pt x="59" y="1109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1" name="Google Shape;12811;p27"/>
            <p:cNvSpPr/>
            <p:nvPr/>
          </p:nvSpPr>
          <p:spPr>
            <a:xfrm>
              <a:off x="5320325" y="1430325"/>
              <a:ext cx="129900" cy="128450"/>
            </a:xfrm>
            <a:custGeom>
              <a:avLst/>
              <a:gdLst/>
              <a:ahLst/>
              <a:cxnLst/>
              <a:rect l="l" t="t" r="r" b="b"/>
              <a:pathLst>
                <a:path w="5196" h="5138" extrusionOk="0">
                  <a:moveTo>
                    <a:pt x="5137" y="2627"/>
                  </a:moveTo>
                  <a:cubicBezTo>
                    <a:pt x="5137" y="4028"/>
                    <a:pt x="3970" y="5137"/>
                    <a:pt x="2569" y="5137"/>
                  </a:cubicBezTo>
                  <a:cubicBezTo>
                    <a:pt x="1168" y="5137"/>
                    <a:pt x="0" y="3912"/>
                    <a:pt x="0" y="2511"/>
                  </a:cubicBezTo>
                  <a:cubicBezTo>
                    <a:pt x="59" y="1110"/>
                    <a:pt x="1285" y="1"/>
                    <a:pt x="2627" y="1"/>
                  </a:cubicBezTo>
                  <a:cubicBezTo>
                    <a:pt x="4028" y="59"/>
                    <a:pt x="5195" y="1226"/>
                    <a:pt x="5137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2" name="Google Shape;12812;p27"/>
            <p:cNvSpPr/>
            <p:nvPr/>
          </p:nvSpPr>
          <p:spPr>
            <a:xfrm>
              <a:off x="1886675" y="1920650"/>
              <a:ext cx="128450" cy="126975"/>
            </a:xfrm>
            <a:custGeom>
              <a:avLst/>
              <a:gdLst/>
              <a:ahLst/>
              <a:cxnLst/>
              <a:rect l="l" t="t" r="r" b="b"/>
              <a:pathLst>
                <a:path w="5138" h="5079" extrusionOk="0">
                  <a:moveTo>
                    <a:pt x="2569" y="0"/>
                  </a:moveTo>
                  <a:cubicBezTo>
                    <a:pt x="3970" y="0"/>
                    <a:pt x="5079" y="1109"/>
                    <a:pt x="5079" y="2510"/>
                  </a:cubicBezTo>
                  <a:cubicBezTo>
                    <a:pt x="5137" y="3969"/>
                    <a:pt x="3970" y="5078"/>
                    <a:pt x="2569" y="5078"/>
                  </a:cubicBezTo>
                  <a:cubicBezTo>
                    <a:pt x="1168" y="5078"/>
                    <a:pt x="59" y="3969"/>
                    <a:pt x="1" y="2568"/>
                  </a:cubicBezTo>
                  <a:cubicBezTo>
                    <a:pt x="1" y="1168"/>
                    <a:pt x="1110" y="59"/>
                    <a:pt x="256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3" name="Google Shape;12813;p27"/>
            <p:cNvSpPr/>
            <p:nvPr/>
          </p:nvSpPr>
          <p:spPr>
            <a:xfrm>
              <a:off x="5812100" y="2904175"/>
              <a:ext cx="125525" cy="127000"/>
            </a:xfrm>
            <a:custGeom>
              <a:avLst/>
              <a:gdLst/>
              <a:ahLst/>
              <a:cxnLst/>
              <a:rect l="l" t="t" r="r" b="b"/>
              <a:pathLst>
                <a:path w="5021" h="5080" extrusionOk="0">
                  <a:moveTo>
                    <a:pt x="2510" y="5021"/>
                  </a:moveTo>
                  <a:cubicBezTo>
                    <a:pt x="1109" y="5079"/>
                    <a:pt x="0" y="3970"/>
                    <a:pt x="0" y="2511"/>
                  </a:cubicBezTo>
                  <a:cubicBezTo>
                    <a:pt x="0" y="1110"/>
                    <a:pt x="1051" y="1"/>
                    <a:pt x="2510" y="1"/>
                  </a:cubicBezTo>
                  <a:cubicBezTo>
                    <a:pt x="3911" y="1"/>
                    <a:pt x="5020" y="1052"/>
                    <a:pt x="5020" y="2452"/>
                  </a:cubicBezTo>
                  <a:cubicBezTo>
                    <a:pt x="5020" y="3912"/>
                    <a:pt x="3969" y="5021"/>
                    <a:pt x="2510" y="50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4" name="Google Shape;12814;p27"/>
            <p:cNvSpPr/>
            <p:nvPr/>
          </p:nvSpPr>
          <p:spPr>
            <a:xfrm>
              <a:off x="5810625" y="2660475"/>
              <a:ext cx="127000" cy="127000"/>
            </a:xfrm>
            <a:custGeom>
              <a:avLst/>
              <a:gdLst/>
              <a:ahLst/>
              <a:cxnLst/>
              <a:rect l="l" t="t" r="r" b="b"/>
              <a:pathLst>
                <a:path w="5080" h="5080" extrusionOk="0">
                  <a:moveTo>
                    <a:pt x="2569" y="5079"/>
                  </a:moveTo>
                  <a:cubicBezTo>
                    <a:pt x="1168" y="5079"/>
                    <a:pt x="59" y="3970"/>
                    <a:pt x="1" y="2569"/>
                  </a:cubicBezTo>
                  <a:cubicBezTo>
                    <a:pt x="1" y="1168"/>
                    <a:pt x="1110" y="59"/>
                    <a:pt x="2569" y="1"/>
                  </a:cubicBezTo>
                  <a:cubicBezTo>
                    <a:pt x="3970" y="1"/>
                    <a:pt x="5079" y="1110"/>
                    <a:pt x="5079" y="2569"/>
                  </a:cubicBezTo>
                  <a:cubicBezTo>
                    <a:pt x="5079" y="3970"/>
                    <a:pt x="3970" y="5079"/>
                    <a:pt x="2569" y="50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5" name="Google Shape;12815;p27"/>
            <p:cNvSpPr/>
            <p:nvPr/>
          </p:nvSpPr>
          <p:spPr>
            <a:xfrm>
              <a:off x="4581925" y="4623200"/>
              <a:ext cx="127000" cy="126975"/>
            </a:xfrm>
            <a:custGeom>
              <a:avLst/>
              <a:gdLst/>
              <a:ahLst/>
              <a:cxnLst/>
              <a:rect l="l" t="t" r="r" b="b"/>
              <a:pathLst>
                <a:path w="5080" h="5079" extrusionOk="0">
                  <a:moveTo>
                    <a:pt x="5079" y="2510"/>
                  </a:moveTo>
                  <a:cubicBezTo>
                    <a:pt x="5079" y="3911"/>
                    <a:pt x="3970" y="5020"/>
                    <a:pt x="2569" y="5079"/>
                  </a:cubicBezTo>
                  <a:cubicBezTo>
                    <a:pt x="1168" y="5079"/>
                    <a:pt x="1" y="3969"/>
                    <a:pt x="1" y="2569"/>
                  </a:cubicBezTo>
                  <a:cubicBezTo>
                    <a:pt x="1" y="1109"/>
                    <a:pt x="1110" y="0"/>
                    <a:pt x="2511" y="0"/>
                  </a:cubicBezTo>
                  <a:cubicBezTo>
                    <a:pt x="3912" y="0"/>
                    <a:pt x="5021" y="1109"/>
                    <a:pt x="5079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6" name="Google Shape;12816;p27"/>
            <p:cNvSpPr/>
            <p:nvPr/>
          </p:nvSpPr>
          <p:spPr>
            <a:xfrm>
              <a:off x="3849400" y="694850"/>
              <a:ext cx="126975" cy="127000"/>
            </a:xfrm>
            <a:custGeom>
              <a:avLst/>
              <a:gdLst/>
              <a:ahLst/>
              <a:cxnLst/>
              <a:rect l="l" t="t" r="r" b="b"/>
              <a:pathLst>
                <a:path w="5079" h="5080" extrusionOk="0">
                  <a:moveTo>
                    <a:pt x="2510" y="59"/>
                  </a:moveTo>
                  <a:cubicBezTo>
                    <a:pt x="3911" y="1"/>
                    <a:pt x="5078" y="1110"/>
                    <a:pt x="5078" y="2569"/>
                  </a:cubicBezTo>
                  <a:cubicBezTo>
                    <a:pt x="5078" y="3970"/>
                    <a:pt x="3969" y="5079"/>
                    <a:pt x="2510" y="5079"/>
                  </a:cubicBezTo>
                  <a:cubicBezTo>
                    <a:pt x="1109" y="5079"/>
                    <a:pt x="58" y="3970"/>
                    <a:pt x="0" y="2628"/>
                  </a:cubicBezTo>
                  <a:cubicBezTo>
                    <a:pt x="0" y="1168"/>
                    <a:pt x="1109" y="59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7" name="Google Shape;12817;p27"/>
            <p:cNvSpPr/>
            <p:nvPr/>
          </p:nvSpPr>
          <p:spPr>
            <a:xfrm>
              <a:off x="36027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5020" y="2452"/>
                  </a:moveTo>
                  <a:cubicBezTo>
                    <a:pt x="5020" y="3911"/>
                    <a:pt x="3970" y="5020"/>
                    <a:pt x="2510" y="5020"/>
                  </a:cubicBezTo>
                  <a:cubicBezTo>
                    <a:pt x="1109" y="5020"/>
                    <a:pt x="59" y="3911"/>
                    <a:pt x="0" y="2510"/>
                  </a:cubicBezTo>
                  <a:cubicBezTo>
                    <a:pt x="0" y="1109"/>
                    <a:pt x="1109" y="0"/>
                    <a:pt x="2510" y="0"/>
                  </a:cubicBezTo>
                  <a:cubicBezTo>
                    <a:pt x="3911" y="0"/>
                    <a:pt x="5020" y="1051"/>
                    <a:pt x="5020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8" name="Google Shape;12818;p27"/>
            <p:cNvSpPr/>
            <p:nvPr/>
          </p:nvSpPr>
          <p:spPr>
            <a:xfrm>
              <a:off x="2867300" y="4620275"/>
              <a:ext cx="124075" cy="124075"/>
            </a:xfrm>
            <a:custGeom>
              <a:avLst/>
              <a:gdLst/>
              <a:ahLst/>
              <a:cxnLst/>
              <a:rect l="l" t="t" r="r" b="b"/>
              <a:pathLst>
                <a:path w="4963" h="4963" extrusionOk="0">
                  <a:moveTo>
                    <a:pt x="2511" y="4962"/>
                  </a:moveTo>
                  <a:cubicBezTo>
                    <a:pt x="1110" y="4962"/>
                    <a:pt x="1" y="3853"/>
                    <a:pt x="1" y="2452"/>
                  </a:cubicBezTo>
                  <a:cubicBezTo>
                    <a:pt x="1" y="1110"/>
                    <a:pt x="1110" y="1"/>
                    <a:pt x="2511" y="1"/>
                  </a:cubicBezTo>
                  <a:cubicBezTo>
                    <a:pt x="3911" y="1"/>
                    <a:pt x="4962" y="1110"/>
                    <a:pt x="4962" y="2510"/>
                  </a:cubicBezTo>
                  <a:cubicBezTo>
                    <a:pt x="4962" y="3911"/>
                    <a:pt x="3911" y="4962"/>
                    <a:pt x="2511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9" name="Google Shape;12819;p27"/>
            <p:cNvSpPr/>
            <p:nvPr/>
          </p:nvSpPr>
          <p:spPr>
            <a:xfrm>
              <a:off x="5812100" y="2415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0" y="1"/>
                  </a:moveTo>
                  <a:cubicBezTo>
                    <a:pt x="3853" y="1"/>
                    <a:pt x="4962" y="1110"/>
                    <a:pt x="4962" y="2511"/>
                  </a:cubicBezTo>
                  <a:cubicBezTo>
                    <a:pt x="5020" y="3853"/>
                    <a:pt x="3911" y="4962"/>
                    <a:pt x="2510" y="4962"/>
                  </a:cubicBezTo>
                  <a:cubicBezTo>
                    <a:pt x="1109" y="5021"/>
                    <a:pt x="0" y="3912"/>
                    <a:pt x="0" y="2511"/>
                  </a:cubicBezTo>
                  <a:cubicBezTo>
                    <a:pt x="0" y="1110"/>
                    <a:pt x="1109" y="1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0" name="Google Shape;12820;p27"/>
            <p:cNvSpPr/>
            <p:nvPr/>
          </p:nvSpPr>
          <p:spPr>
            <a:xfrm>
              <a:off x="5812100" y="3152250"/>
              <a:ext cx="125525" cy="124075"/>
            </a:xfrm>
            <a:custGeom>
              <a:avLst/>
              <a:gdLst/>
              <a:ahLst/>
              <a:cxnLst/>
              <a:rect l="l" t="t" r="r" b="b"/>
              <a:pathLst>
                <a:path w="5021" h="4963" extrusionOk="0">
                  <a:moveTo>
                    <a:pt x="2452" y="4962"/>
                  </a:moveTo>
                  <a:cubicBezTo>
                    <a:pt x="1109" y="4904"/>
                    <a:pt x="0" y="3795"/>
                    <a:pt x="59" y="2394"/>
                  </a:cubicBezTo>
                  <a:cubicBezTo>
                    <a:pt x="59" y="1052"/>
                    <a:pt x="1168" y="1"/>
                    <a:pt x="2510" y="1"/>
                  </a:cubicBezTo>
                  <a:cubicBezTo>
                    <a:pt x="3911" y="1"/>
                    <a:pt x="5020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1" name="Google Shape;12821;p27"/>
            <p:cNvSpPr/>
            <p:nvPr/>
          </p:nvSpPr>
          <p:spPr>
            <a:xfrm>
              <a:off x="2378450" y="1186625"/>
              <a:ext cx="124075" cy="122600"/>
            </a:xfrm>
            <a:custGeom>
              <a:avLst/>
              <a:gdLst/>
              <a:ahLst/>
              <a:cxnLst/>
              <a:rect l="l" t="t" r="r" b="b"/>
              <a:pathLst>
                <a:path w="4963" h="4904" extrusionOk="0">
                  <a:moveTo>
                    <a:pt x="2452" y="4904"/>
                  </a:moveTo>
                  <a:cubicBezTo>
                    <a:pt x="1110" y="4904"/>
                    <a:pt x="1" y="3853"/>
                    <a:pt x="1" y="2452"/>
                  </a:cubicBezTo>
                  <a:cubicBezTo>
                    <a:pt x="1" y="1110"/>
                    <a:pt x="1110" y="1"/>
                    <a:pt x="2510" y="1"/>
                  </a:cubicBezTo>
                  <a:cubicBezTo>
                    <a:pt x="3853" y="1"/>
                    <a:pt x="4962" y="1110"/>
                    <a:pt x="4962" y="2511"/>
                  </a:cubicBezTo>
                  <a:cubicBezTo>
                    <a:pt x="4904" y="3853"/>
                    <a:pt x="3795" y="4904"/>
                    <a:pt x="2452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2" name="Google Shape;12822;p27"/>
            <p:cNvSpPr/>
            <p:nvPr/>
          </p:nvSpPr>
          <p:spPr>
            <a:xfrm>
              <a:off x="40930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1" y="0"/>
                  </a:moveTo>
                  <a:cubicBezTo>
                    <a:pt x="3912" y="59"/>
                    <a:pt x="5021" y="1168"/>
                    <a:pt x="4962" y="2569"/>
                  </a:cubicBezTo>
                  <a:cubicBezTo>
                    <a:pt x="4962" y="3911"/>
                    <a:pt x="3853" y="5020"/>
                    <a:pt x="2452" y="4962"/>
                  </a:cubicBezTo>
                  <a:cubicBezTo>
                    <a:pt x="1052" y="4962"/>
                    <a:pt x="1" y="3853"/>
                    <a:pt x="1" y="2510"/>
                  </a:cubicBezTo>
                  <a:cubicBezTo>
                    <a:pt x="1" y="1109"/>
                    <a:pt x="1110" y="0"/>
                    <a:pt x="25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3" name="Google Shape;12823;p27"/>
            <p:cNvSpPr/>
            <p:nvPr/>
          </p:nvSpPr>
          <p:spPr>
            <a:xfrm>
              <a:off x="1885225" y="3641100"/>
              <a:ext cx="124050" cy="124075"/>
            </a:xfrm>
            <a:custGeom>
              <a:avLst/>
              <a:gdLst/>
              <a:ahLst/>
              <a:cxnLst/>
              <a:rect l="l" t="t" r="r" b="b"/>
              <a:pathLst>
                <a:path w="4962" h="4963" extrusionOk="0">
                  <a:moveTo>
                    <a:pt x="2452" y="1"/>
                  </a:moveTo>
                  <a:cubicBezTo>
                    <a:pt x="3853" y="1"/>
                    <a:pt x="4962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ubicBezTo>
                    <a:pt x="1051" y="4962"/>
                    <a:pt x="0" y="3853"/>
                    <a:pt x="0" y="2453"/>
                  </a:cubicBezTo>
                  <a:cubicBezTo>
                    <a:pt x="0" y="1110"/>
                    <a:pt x="1109" y="1"/>
                    <a:pt x="24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4" name="Google Shape;12824;p27"/>
            <p:cNvSpPr/>
            <p:nvPr/>
          </p:nvSpPr>
          <p:spPr>
            <a:xfrm>
              <a:off x="5318875" y="4129975"/>
              <a:ext cx="124050" cy="125500"/>
            </a:xfrm>
            <a:custGeom>
              <a:avLst/>
              <a:gdLst/>
              <a:ahLst/>
              <a:cxnLst/>
              <a:rect l="l" t="t" r="r" b="b"/>
              <a:pathLst>
                <a:path w="4962" h="5020" extrusionOk="0">
                  <a:moveTo>
                    <a:pt x="58" y="2510"/>
                  </a:moveTo>
                  <a:cubicBezTo>
                    <a:pt x="58" y="1109"/>
                    <a:pt x="1167" y="0"/>
                    <a:pt x="2568" y="58"/>
                  </a:cubicBezTo>
                  <a:cubicBezTo>
                    <a:pt x="3911" y="117"/>
                    <a:pt x="4962" y="1226"/>
                    <a:pt x="4962" y="2568"/>
                  </a:cubicBezTo>
                  <a:cubicBezTo>
                    <a:pt x="4962" y="3911"/>
                    <a:pt x="3794" y="5020"/>
                    <a:pt x="2452" y="5020"/>
                  </a:cubicBezTo>
                  <a:cubicBezTo>
                    <a:pt x="1109" y="4962"/>
                    <a:pt x="0" y="3853"/>
                    <a:pt x="58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5" name="Google Shape;12825;p27"/>
            <p:cNvSpPr/>
            <p:nvPr/>
          </p:nvSpPr>
          <p:spPr>
            <a:xfrm>
              <a:off x="3357625" y="696325"/>
              <a:ext cx="124050" cy="124050"/>
            </a:xfrm>
            <a:custGeom>
              <a:avLst/>
              <a:gdLst/>
              <a:ahLst/>
              <a:cxnLst/>
              <a:rect l="l" t="t" r="r" b="b"/>
              <a:pathLst>
                <a:path w="4962" h="4962" extrusionOk="0">
                  <a:moveTo>
                    <a:pt x="2510" y="4962"/>
                  </a:moveTo>
                  <a:cubicBezTo>
                    <a:pt x="1168" y="4962"/>
                    <a:pt x="59" y="3853"/>
                    <a:pt x="0" y="2510"/>
                  </a:cubicBezTo>
                  <a:cubicBezTo>
                    <a:pt x="0" y="1168"/>
                    <a:pt x="1109" y="59"/>
                    <a:pt x="2452" y="59"/>
                  </a:cubicBezTo>
                  <a:cubicBezTo>
                    <a:pt x="3794" y="0"/>
                    <a:pt x="4903" y="1109"/>
                    <a:pt x="4903" y="2452"/>
                  </a:cubicBezTo>
                  <a:cubicBezTo>
                    <a:pt x="4962" y="3794"/>
                    <a:pt x="3853" y="4903"/>
                    <a:pt x="2510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6" name="Google Shape;12826;p27"/>
            <p:cNvSpPr/>
            <p:nvPr/>
          </p:nvSpPr>
          <p:spPr>
            <a:xfrm>
              <a:off x="5076625" y="43780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1" y="2393"/>
                  </a:moveTo>
                  <a:cubicBezTo>
                    <a:pt x="59" y="1051"/>
                    <a:pt x="1226" y="0"/>
                    <a:pt x="2511" y="0"/>
                  </a:cubicBezTo>
                  <a:cubicBezTo>
                    <a:pt x="3853" y="58"/>
                    <a:pt x="4962" y="1226"/>
                    <a:pt x="4904" y="2510"/>
                  </a:cubicBezTo>
                  <a:cubicBezTo>
                    <a:pt x="4904" y="3852"/>
                    <a:pt x="3736" y="4962"/>
                    <a:pt x="2394" y="4903"/>
                  </a:cubicBezTo>
                  <a:cubicBezTo>
                    <a:pt x="1051" y="4903"/>
                    <a:pt x="1" y="3736"/>
                    <a:pt x="1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7" name="Google Shape;12827;p27"/>
            <p:cNvSpPr/>
            <p:nvPr/>
          </p:nvSpPr>
          <p:spPr>
            <a:xfrm>
              <a:off x="4830000" y="944400"/>
              <a:ext cx="122625" cy="122600"/>
            </a:xfrm>
            <a:custGeom>
              <a:avLst/>
              <a:gdLst/>
              <a:ahLst/>
              <a:cxnLst/>
              <a:rect l="l" t="t" r="r" b="b"/>
              <a:pathLst>
                <a:path w="4905" h="4904" extrusionOk="0">
                  <a:moveTo>
                    <a:pt x="4904" y="2452"/>
                  </a:moveTo>
                  <a:cubicBezTo>
                    <a:pt x="4904" y="3794"/>
                    <a:pt x="3795" y="4903"/>
                    <a:pt x="2453" y="4903"/>
                  </a:cubicBezTo>
                  <a:cubicBezTo>
                    <a:pt x="1110" y="4903"/>
                    <a:pt x="1" y="3736"/>
                    <a:pt x="1" y="2452"/>
                  </a:cubicBezTo>
                  <a:cubicBezTo>
                    <a:pt x="1" y="1109"/>
                    <a:pt x="1168" y="0"/>
                    <a:pt x="2453" y="0"/>
                  </a:cubicBezTo>
                  <a:cubicBezTo>
                    <a:pt x="3795" y="0"/>
                    <a:pt x="4904" y="1109"/>
                    <a:pt x="4904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8" name="Google Shape;12828;p27"/>
            <p:cNvSpPr/>
            <p:nvPr/>
          </p:nvSpPr>
          <p:spPr>
            <a:xfrm>
              <a:off x="2131825" y="14332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3" y="4904"/>
                  </a:moveTo>
                  <a:cubicBezTo>
                    <a:pt x="1110" y="4904"/>
                    <a:pt x="1" y="3795"/>
                    <a:pt x="1" y="2452"/>
                  </a:cubicBezTo>
                  <a:cubicBezTo>
                    <a:pt x="59" y="1109"/>
                    <a:pt x="1168" y="0"/>
                    <a:pt x="2511" y="0"/>
                  </a:cubicBezTo>
                  <a:cubicBezTo>
                    <a:pt x="3853" y="59"/>
                    <a:pt x="4962" y="1168"/>
                    <a:pt x="4904" y="2510"/>
                  </a:cubicBezTo>
                  <a:cubicBezTo>
                    <a:pt x="4904" y="3853"/>
                    <a:pt x="3795" y="4962"/>
                    <a:pt x="2453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9" name="Google Shape;12829;p27"/>
            <p:cNvSpPr/>
            <p:nvPr/>
          </p:nvSpPr>
          <p:spPr>
            <a:xfrm>
              <a:off x="5565475" y="1679875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2" y="0"/>
                  </a:moveTo>
                  <a:cubicBezTo>
                    <a:pt x="3795" y="0"/>
                    <a:pt x="4962" y="1109"/>
                    <a:pt x="4962" y="2452"/>
                  </a:cubicBezTo>
                  <a:cubicBezTo>
                    <a:pt x="4962" y="3794"/>
                    <a:pt x="3853" y="4903"/>
                    <a:pt x="2511" y="4903"/>
                  </a:cubicBezTo>
                  <a:cubicBezTo>
                    <a:pt x="1168" y="4962"/>
                    <a:pt x="59" y="3852"/>
                    <a:pt x="59" y="2510"/>
                  </a:cubicBezTo>
                  <a:cubicBezTo>
                    <a:pt x="1" y="1167"/>
                    <a:pt x="1110" y="58"/>
                    <a:pt x="245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0" name="Google Shape;12830;p27"/>
            <p:cNvSpPr/>
            <p:nvPr/>
          </p:nvSpPr>
          <p:spPr>
            <a:xfrm>
              <a:off x="3847925" y="4868350"/>
              <a:ext cx="121150" cy="121150"/>
            </a:xfrm>
            <a:custGeom>
              <a:avLst/>
              <a:gdLst/>
              <a:ahLst/>
              <a:cxnLst/>
              <a:rect l="l" t="t" r="r" b="b"/>
              <a:pathLst>
                <a:path w="4846" h="4846" extrusionOk="0">
                  <a:moveTo>
                    <a:pt x="4845" y="2394"/>
                  </a:moveTo>
                  <a:cubicBezTo>
                    <a:pt x="4845" y="3736"/>
                    <a:pt x="3795" y="4845"/>
                    <a:pt x="2452" y="4845"/>
                  </a:cubicBezTo>
                  <a:cubicBezTo>
                    <a:pt x="1168" y="4845"/>
                    <a:pt x="59" y="3795"/>
                    <a:pt x="59" y="2452"/>
                  </a:cubicBezTo>
                  <a:cubicBezTo>
                    <a:pt x="1" y="1110"/>
                    <a:pt x="1110" y="59"/>
                    <a:pt x="2394" y="59"/>
                  </a:cubicBezTo>
                  <a:cubicBezTo>
                    <a:pt x="3736" y="1"/>
                    <a:pt x="4845" y="1110"/>
                    <a:pt x="4845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1" name="Google Shape;12831;p27"/>
            <p:cNvSpPr/>
            <p:nvPr/>
          </p:nvSpPr>
          <p:spPr>
            <a:xfrm>
              <a:off x="1644450" y="2660475"/>
              <a:ext cx="119675" cy="119700"/>
            </a:xfrm>
            <a:custGeom>
              <a:avLst/>
              <a:gdLst/>
              <a:ahLst/>
              <a:cxnLst/>
              <a:rect l="l" t="t" r="r" b="b"/>
              <a:pathLst>
                <a:path w="4787" h="4788" extrusionOk="0">
                  <a:moveTo>
                    <a:pt x="2393" y="1"/>
                  </a:moveTo>
                  <a:cubicBezTo>
                    <a:pt x="3678" y="1"/>
                    <a:pt x="4787" y="1052"/>
                    <a:pt x="4787" y="2394"/>
                  </a:cubicBezTo>
                  <a:cubicBezTo>
                    <a:pt x="4787" y="3678"/>
                    <a:pt x="3736" y="4787"/>
                    <a:pt x="2393" y="4787"/>
                  </a:cubicBezTo>
                  <a:cubicBezTo>
                    <a:pt x="1109" y="4787"/>
                    <a:pt x="0" y="3737"/>
                    <a:pt x="0" y="2394"/>
                  </a:cubicBezTo>
                  <a:cubicBezTo>
                    <a:pt x="0" y="1110"/>
                    <a:pt x="1051" y="1"/>
                    <a:pt x="23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2" name="Google Shape;12832;p27"/>
            <p:cNvSpPr/>
            <p:nvPr/>
          </p:nvSpPr>
          <p:spPr>
            <a:xfrm>
              <a:off x="3605700" y="4868350"/>
              <a:ext cx="121125" cy="121150"/>
            </a:xfrm>
            <a:custGeom>
              <a:avLst/>
              <a:gdLst/>
              <a:ahLst/>
              <a:cxnLst/>
              <a:rect l="l" t="t" r="r" b="b"/>
              <a:pathLst>
                <a:path w="4845" h="4846" extrusionOk="0">
                  <a:moveTo>
                    <a:pt x="4787" y="2394"/>
                  </a:moveTo>
                  <a:cubicBezTo>
                    <a:pt x="4845" y="3736"/>
                    <a:pt x="3736" y="4845"/>
                    <a:pt x="2452" y="4845"/>
                  </a:cubicBezTo>
                  <a:cubicBezTo>
                    <a:pt x="1109" y="4845"/>
                    <a:pt x="59" y="3795"/>
                    <a:pt x="0" y="2452"/>
                  </a:cubicBezTo>
                  <a:cubicBezTo>
                    <a:pt x="0" y="1110"/>
                    <a:pt x="1051" y="59"/>
                    <a:pt x="2393" y="59"/>
                  </a:cubicBezTo>
                  <a:cubicBezTo>
                    <a:pt x="3736" y="1"/>
                    <a:pt x="4787" y="1110"/>
                    <a:pt x="4787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3" name="Google Shape;12833;p27"/>
            <p:cNvSpPr/>
            <p:nvPr/>
          </p:nvSpPr>
          <p:spPr>
            <a:xfrm>
              <a:off x="4342625" y="699250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8"/>
                  </a:moveTo>
                  <a:cubicBezTo>
                    <a:pt x="1051" y="4728"/>
                    <a:pt x="59" y="3736"/>
                    <a:pt x="59" y="2393"/>
                  </a:cubicBezTo>
                  <a:cubicBezTo>
                    <a:pt x="0" y="1051"/>
                    <a:pt x="1051" y="0"/>
                    <a:pt x="2452" y="0"/>
                  </a:cubicBezTo>
                  <a:cubicBezTo>
                    <a:pt x="3736" y="58"/>
                    <a:pt x="4787" y="1051"/>
                    <a:pt x="4728" y="2393"/>
                  </a:cubicBezTo>
                  <a:cubicBezTo>
                    <a:pt x="4728" y="3736"/>
                    <a:pt x="3736" y="4728"/>
                    <a:pt x="2393" y="47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4" name="Google Shape;12834;p27"/>
            <p:cNvSpPr/>
            <p:nvPr/>
          </p:nvSpPr>
          <p:spPr>
            <a:xfrm>
              <a:off x="5568400" y="38906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8" y="2393"/>
                  </a:moveTo>
                  <a:cubicBezTo>
                    <a:pt x="4728" y="3736"/>
                    <a:pt x="3736" y="4728"/>
                    <a:pt x="2394" y="4728"/>
                  </a:cubicBezTo>
                  <a:cubicBezTo>
                    <a:pt x="1051" y="4728"/>
                    <a:pt x="0" y="3678"/>
                    <a:pt x="0" y="2335"/>
                  </a:cubicBezTo>
                  <a:cubicBezTo>
                    <a:pt x="59" y="1051"/>
                    <a:pt x="1109" y="0"/>
                    <a:pt x="2394" y="0"/>
                  </a:cubicBezTo>
                  <a:cubicBezTo>
                    <a:pt x="3736" y="59"/>
                    <a:pt x="4728" y="1051"/>
                    <a:pt x="4728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5" name="Google Shape;12835;p27"/>
            <p:cNvSpPr/>
            <p:nvPr/>
          </p:nvSpPr>
          <p:spPr>
            <a:xfrm>
              <a:off x="2134750" y="41343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9" y="2393"/>
                  </a:moveTo>
                  <a:cubicBezTo>
                    <a:pt x="4670" y="3678"/>
                    <a:pt x="3678" y="4728"/>
                    <a:pt x="2336" y="4670"/>
                  </a:cubicBezTo>
                  <a:cubicBezTo>
                    <a:pt x="993" y="4670"/>
                    <a:pt x="1" y="3619"/>
                    <a:pt x="1" y="2277"/>
                  </a:cubicBezTo>
                  <a:cubicBezTo>
                    <a:pt x="59" y="992"/>
                    <a:pt x="1051" y="0"/>
                    <a:pt x="2394" y="0"/>
                  </a:cubicBezTo>
                  <a:cubicBezTo>
                    <a:pt x="3736" y="0"/>
                    <a:pt x="4729" y="1051"/>
                    <a:pt x="4670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6" name="Google Shape;12836;p27"/>
            <p:cNvSpPr/>
            <p:nvPr/>
          </p:nvSpPr>
          <p:spPr>
            <a:xfrm>
              <a:off x="2381375" y="43809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5" y="4729"/>
                  </a:moveTo>
                  <a:cubicBezTo>
                    <a:pt x="993" y="4670"/>
                    <a:pt x="0" y="3678"/>
                    <a:pt x="0" y="2336"/>
                  </a:cubicBezTo>
                  <a:cubicBezTo>
                    <a:pt x="0" y="993"/>
                    <a:pt x="1109" y="1"/>
                    <a:pt x="2452" y="1"/>
                  </a:cubicBezTo>
                  <a:cubicBezTo>
                    <a:pt x="3736" y="59"/>
                    <a:pt x="4728" y="1110"/>
                    <a:pt x="4728" y="2394"/>
                  </a:cubicBezTo>
                  <a:cubicBezTo>
                    <a:pt x="4670" y="3736"/>
                    <a:pt x="3619" y="4729"/>
                    <a:pt x="2335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7" name="Google Shape;12837;p27"/>
            <p:cNvSpPr/>
            <p:nvPr/>
          </p:nvSpPr>
          <p:spPr>
            <a:xfrm>
              <a:off x="4097450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2336" y="0"/>
                  </a:moveTo>
                  <a:cubicBezTo>
                    <a:pt x="3620" y="0"/>
                    <a:pt x="4671" y="993"/>
                    <a:pt x="4671" y="2277"/>
                  </a:cubicBezTo>
                  <a:cubicBezTo>
                    <a:pt x="4671" y="3619"/>
                    <a:pt x="3678" y="4612"/>
                    <a:pt x="2336" y="4670"/>
                  </a:cubicBezTo>
                  <a:cubicBezTo>
                    <a:pt x="1052" y="4670"/>
                    <a:pt x="1" y="3619"/>
                    <a:pt x="1" y="2335"/>
                  </a:cubicBezTo>
                  <a:cubicBezTo>
                    <a:pt x="1" y="993"/>
                    <a:pt x="993" y="0"/>
                    <a:pt x="233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8" name="Google Shape;12838;p27"/>
            <p:cNvSpPr/>
            <p:nvPr/>
          </p:nvSpPr>
          <p:spPr>
            <a:xfrm>
              <a:off x="5815025" y="2171625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9"/>
                  </a:moveTo>
                  <a:cubicBezTo>
                    <a:pt x="1051" y="4729"/>
                    <a:pt x="0" y="3678"/>
                    <a:pt x="0" y="2336"/>
                  </a:cubicBezTo>
                  <a:cubicBezTo>
                    <a:pt x="58" y="1052"/>
                    <a:pt x="1051" y="1"/>
                    <a:pt x="2393" y="1"/>
                  </a:cubicBezTo>
                  <a:cubicBezTo>
                    <a:pt x="3736" y="1"/>
                    <a:pt x="4786" y="1052"/>
                    <a:pt x="4728" y="2394"/>
                  </a:cubicBezTo>
                  <a:cubicBezTo>
                    <a:pt x="4728" y="3737"/>
                    <a:pt x="3677" y="4729"/>
                    <a:pt x="239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9" name="Google Shape;12839;p27"/>
            <p:cNvSpPr/>
            <p:nvPr/>
          </p:nvSpPr>
          <p:spPr>
            <a:xfrm>
              <a:off x="5816475" y="33988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0"/>
                  </a:moveTo>
                  <a:cubicBezTo>
                    <a:pt x="3619" y="0"/>
                    <a:pt x="4670" y="993"/>
                    <a:pt x="4670" y="2335"/>
                  </a:cubicBezTo>
                  <a:cubicBezTo>
                    <a:pt x="4670" y="3619"/>
                    <a:pt x="3619" y="4670"/>
                    <a:pt x="2335" y="4670"/>
                  </a:cubicBezTo>
                  <a:cubicBezTo>
                    <a:pt x="993" y="4670"/>
                    <a:pt x="0" y="3619"/>
                    <a:pt x="0" y="2335"/>
                  </a:cubicBezTo>
                  <a:cubicBezTo>
                    <a:pt x="0" y="993"/>
                    <a:pt x="993" y="0"/>
                    <a:pt x="23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0" name="Google Shape;12840;p27"/>
            <p:cNvSpPr/>
            <p:nvPr/>
          </p:nvSpPr>
          <p:spPr>
            <a:xfrm>
              <a:off x="1644450" y="2907100"/>
              <a:ext cx="118225" cy="119675"/>
            </a:xfrm>
            <a:custGeom>
              <a:avLst/>
              <a:gdLst/>
              <a:ahLst/>
              <a:cxnLst/>
              <a:rect l="l" t="t" r="r" b="b"/>
              <a:pathLst>
                <a:path w="4729" h="4787" extrusionOk="0">
                  <a:moveTo>
                    <a:pt x="2335" y="59"/>
                  </a:moveTo>
                  <a:cubicBezTo>
                    <a:pt x="3678" y="1"/>
                    <a:pt x="4728" y="1051"/>
                    <a:pt x="4728" y="2394"/>
                  </a:cubicBezTo>
                  <a:cubicBezTo>
                    <a:pt x="4728" y="3736"/>
                    <a:pt x="3736" y="4729"/>
                    <a:pt x="2452" y="4787"/>
                  </a:cubicBezTo>
                  <a:cubicBezTo>
                    <a:pt x="1109" y="4787"/>
                    <a:pt x="0" y="3736"/>
                    <a:pt x="0" y="2394"/>
                  </a:cubicBezTo>
                  <a:cubicBezTo>
                    <a:pt x="0" y="1110"/>
                    <a:pt x="1051" y="59"/>
                    <a:pt x="233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1" name="Google Shape;12841;p27"/>
            <p:cNvSpPr/>
            <p:nvPr/>
          </p:nvSpPr>
          <p:spPr>
            <a:xfrm>
              <a:off x="2627975" y="9458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6" y="1"/>
                  </a:moveTo>
                  <a:cubicBezTo>
                    <a:pt x="3678" y="1"/>
                    <a:pt x="4729" y="1051"/>
                    <a:pt x="4729" y="2336"/>
                  </a:cubicBezTo>
                  <a:cubicBezTo>
                    <a:pt x="4729" y="3678"/>
                    <a:pt x="3678" y="4729"/>
                    <a:pt x="2336" y="4729"/>
                  </a:cubicBezTo>
                  <a:cubicBezTo>
                    <a:pt x="993" y="4729"/>
                    <a:pt x="1" y="3678"/>
                    <a:pt x="1" y="2394"/>
                  </a:cubicBezTo>
                  <a:cubicBezTo>
                    <a:pt x="1" y="1051"/>
                    <a:pt x="1052" y="59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2" name="Google Shape;12842;p27"/>
            <p:cNvSpPr/>
            <p:nvPr/>
          </p:nvSpPr>
          <p:spPr>
            <a:xfrm>
              <a:off x="1645900" y="2419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1"/>
                  </a:moveTo>
                  <a:cubicBezTo>
                    <a:pt x="3678" y="1"/>
                    <a:pt x="4670" y="993"/>
                    <a:pt x="4670" y="2336"/>
                  </a:cubicBezTo>
                  <a:cubicBezTo>
                    <a:pt x="4670" y="3620"/>
                    <a:pt x="3620" y="4670"/>
                    <a:pt x="2335" y="4670"/>
                  </a:cubicBezTo>
                  <a:cubicBezTo>
                    <a:pt x="993" y="4670"/>
                    <a:pt x="1" y="3620"/>
                    <a:pt x="1" y="2336"/>
                  </a:cubicBezTo>
                  <a:cubicBezTo>
                    <a:pt x="1" y="993"/>
                    <a:pt x="1051" y="1"/>
                    <a:pt x="23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3" name="Google Shape;12843;p27"/>
            <p:cNvSpPr/>
            <p:nvPr/>
          </p:nvSpPr>
          <p:spPr>
            <a:xfrm>
              <a:off x="3118300" y="700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277" y="4612"/>
                  </a:moveTo>
                  <a:cubicBezTo>
                    <a:pt x="993" y="4612"/>
                    <a:pt x="0" y="3561"/>
                    <a:pt x="0" y="2219"/>
                  </a:cubicBezTo>
                  <a:cubicBezTo>
                    <a:pt x="59" y="993"/>
                    <a:pt x="1109" y="0"/>
                    <a:pt x="2394" y="0"/>
                  </a:cubicBezTo>
                  <a:cubicBezTo>
                    <a:pt x="3678" y="0"/>
                    <a:pt x="4670" y="1109"/>
                    <a:pt x="4670" y="2394"/>
                  </a:cubicBezTo>
                  <a:cubicBezTo>
                    <a:pt x="4612" y="3678"/>
                    <a:pt x="3561" y="4670"/>
                    <a:pt x="2277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4" name="Google Shape;12844;p27"/>
            <p:cNvSpPr/>
            <p:nvPr/>
          </p:nvSpPr>
          <p:spPr>
            <a:xfrm>
              <a:off x="1645900" y="31551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4670" y="2335"/>
                  </a:moveTo>
                  <a:cubicBezTo>
                    <a:pt x="4670" y="3678"/>
                    <a:pt x="3620" y="4670"/>
                    <a:pt x="2277" y="4670"/>
                  </a:cubicBezTo>
                  <a:cubicBezTo>
                    <a:pt x="1051" y="4612"/>
                    <a:pt x="1" y="3620"/>
                    <a:pt x="1" y="2335"/>
                  </a:cubicBezTo>
                  <a:cubicBezTo>
                    <a:pt x="1" y="1051"/>
                    <a:pt x="1051" y="1"/>
                    <a:pt x="2394" y="59"/>
                  </a:cubicBezTo>
                  <a:cubicBezTo>
                    <a:pt x="3620" y="59"/>
                    <a:pt x="4670" y="1110"/>
                    <a:pt x="4670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5" name="Google Shape;12845;p27"/>
            <p:cNvSpPr/>
            <p:nvPr/>
          </p:nvSpPr>
          <p:spPr>
            <a:xfrm>
              <a:off x="1892525" y="1682775"/>
              <a:ext cx="116750" cy="116775"/>
            </a:xfrm>
            <a:custGeom>
              <a:avLst/>
              <a:gdLst/>
              <a:ahLst/>
              <a:cxnLst/>
              <a:rect l="l" t="t" r="r" b="b"/>
              <a:pathLst>
                <a:path w="4670" h="4671" extrusionOk="0">
                  <a:moveTo>
                    <a:pt x="4670" y="2336"/>
                  </a:moveTo>
                  <a:cubicBezTo>
                    <a:pt x="4670" y="3620"/>
                    <a:pt x="3619" y="4670"/>
                    <a:pt x="2277" y="4670"/>
                  </a:cubicBezTo>
                  <a:cubicBezTo>
                    <a:pt x="1051" y="4670"/>
                    <a:pt x="0" y="3620"/>
                    <a:pt x="0" y="2394"/>
                  </a:cubicBezTo>
                  <a:cubicBezTo>
                    <a:pt x="0" y="1051"/>
                    <a:pt x="1051" y="1"/>
                    <a:pt x="2335" y="59"/>
                  </a:cubicBezTo>
                  <a:cubicBezTo>
                    <a:pt x="3619" y="59"/>
                    <a:pt x="4611" y="1051"/>
                    <a:pt x="4670" y="23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6" name="Google Shape;12846;p27"/>
            <p:cNvSpPr/>
            <p:nvPr/>
          </p:nvSpPr>
          <p:spPr>
            <a:xfrm>
              <a:off x="4832925" y="4629025"/>
              <a:ext cx="116775" cy="115325"/>
            </a:xfrm>
            <a:custGeom>
              <a:avLst/>
              <a:gdLst/>
              <a:ahLst/>
              <a:cxnLst/>
              <a:rect l="l" t="t" r="r" b="b"/>
              <a:pathLst>
                <a:path w="4671" h="4613" extrusionOk="0">
                  <a:moveTo>
                    <a:pt x="2336" y="1"/>
                  </a:moveTo>
                  <a:cubicBezTo>
                    <a:pt x="3678" y="1"/>
                    <a:pt x="4670" y="1051"/>
                    <a:pt x="4670" y="2336"/>
                  </a:cubicBezTo>
                  <a:cubicBezTo>
                    <a:pt x="4670" y="3620"/>
                    <a:pt x="3620" y="4612"/>
                    <a:pt x="2336" y="4612"/>
                  </a:cubicBezTo>
                  <a:cubicBezTo>
                    <a:pt x="1051" y="4612"/>
                    <a:pt x="1" y="3561"/>
                    <a:pt x="59" y="2277"/>
                  </a:cubicBezTo>
                  <a:cubicBezTo>
                    <a:pt x="59" y="993"/>
                    <a:pt x="1110" y="1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7" name="Google Shape;12847;p27"/>
            <p:cNvSpPr/>
            <p:nvPr/>
          </p:nvSpPr>
          <p:spPr>
            <a:xfrm>
              <a:off x="3360525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4671" y="2335"/>
                  </a:moveTo>
                  <a:cubicBezTo>
                    <a:pt x="4671" y="3619"/>
                    <a:pt x="3620" y="4670"/>
                    <a:pt x="2277" y="4612"/>
                  </a:cubicBezTo>
                  <a:cubicBezTo>
                    <a:pt x="1052" y="4612"/>
                    <a:pt x="1" y="3561"/>
                    <a:pt x="1" y="2335"/>
                  </a:cubicBezTo>
                  <a:cubicBezTo>
                    <a:pt x="1" y="993"/>
                    <a:pt x="1052" y="0"/>
                    <a:pt x="2394" y="0"/>
                  </a:cubicBezTo>
                  <a:cubicBezTo>
                    <a:pt x="3678" y="0"/>
                    <a:pt x="4671" y="1051"/>
                    <a:pt x="4671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8" name="Google Shape;12848;p27"/>
            <p:cNvSpPr/>
            <p:nvPr/>
          </p:nvSpPr>
          <p:spPr>
            <a:xfrm>
              <a:off x="1889600" y="3890650"/>
              <a:ext cx="113850" cy="112375"/>
            </a:xfrm>
            <a:custGeom>
              <a:avLst/>
              <a:gdLst/>
              <a:ahLst/>
              <a:cxnLst/>
              <a:rect l="l" t="t" r="r" b="b"/>
              <a:pathLst>
                <a:path w="4554" h="4495" extrusionOk="0">
                  <a:moveTo>
                    <a:pt x="4553" y="2277"/>
                  </a:moveTo>
                  <a:cubicBezTo>
                    <a:pt x="4495" y="3503"/>
                    <a:pt x="3503" y="4495"/>
                    <a:pt x="2277" y="4495"/>
                  </a:cubicBezTo>
                  <a:cubicBezTo>
                    <a:pt x="993" y="4436"/>
                    <a:pt x="0" y="3386"/>
                    <a:pt x="59" y="2160"/>
                  </a:cubicBezTo>
                  <a:cubicBezTo>
                    <a:pt x="117" y="934"/>
                    <a:pt x="1109" y="0"/>
                    <a:pt x="2277" y="0"/>
                  </a:cubicBezTo>
                  <a:cubicBezTo>
                    <a:pt x="3561" y="0"/>
                    <a:pt x="4553" y="993"/>
                    <a:pt x="4553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9" name="Google Shape;12849;p27"/>
            <p:cNvSpPr/>
            <p:nvPr/>
          </p:nvSpPr>
          <p:spPr>
            <a:xfrm>
              <a:off x="4345525" y="4872725"/>
              <a:ext cx="112400" cy="112400"/>
            </a:xfrm>
            <a:custGeom>
              <a:avLst/>
              <a:gdLst/>
              <a:ahLst/>
              <a:cxnLst/>
              <a:rect l="l" t="t" r="r" b="b"/>
              <a:pathLst>
                <a:path w="4496" h="4496" extrusionOk="0">
                  <a:moveTo>
                    <a:pt x="2277" y="4495"/>
                  </a:moveTo>
                  <a:cubicBezTo>
                    <a:pt x="993" y="4495"/>
                    <a:pt x="1" y="3444"/>
                    <a:pt x="1" y="2219"/>
                  </a:cubicBezTo>
                  <a:cubicBezTo>
                    <a:pt x="59" y="993"/>
                    <a:pt x="1052" y="1"/>
                    <a:pt x="2336" y="1"/>
                  </a:cubicBezTo>
                  <a:cubicBezTo>
                    <a:pt x="3503" y="59"/>
                    <a:pt x="4495" y="1051"/>
                    <a:pt x="4495" y="2219"/>
                  </a:cubicBezTo>
                  <a:cubicBezTo>
                    <a:pt x="4495" y="3503"/>
                    <a:pt x="3503" y="4495"/>
                    <a:pt x="2277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0" name="Google Shape;12850;p27"/>
            <p:cNvSpPr/>
            <p:nvPr/>
          </p:nvSpPr>
          <p:spPr>
            <a:xfrm>
              <a:off x="2626525" y="4626125"/>
              <a:ext cx="112400" cy="112375"/>
            </a:xfrm>
            <a:custGeom>
              <a:avLst/>
              <a:gdLst/>
              <a:ahLst/>
              <a:cxnLst/>
              <a:rect l="l" t="t" r="r" b="b"/>
              <a:pathLst>
                <a:path w="4496" h="4495" extrusionOk="0">
                  <a:moveTo>
                    <a:pt x="2277" y="0"/>
                  </a:moveTo>
                  <a:cubicBezTo>
                    <a:pt x="3503" y="0"/>
                    <a:pt x="4495" y="1051"/>
                    <a:pt x="4495" y="2276"/>
                  </a:cubicBezTo>
                  <a:cubicBezTo>
                    <a:pt x="4495" y="3502"/>
                    <a:pt x="3444" y="4495"/>
                    <a:pt x="2219" y="4495"/>
                  </a:cubicBezTo>
                  <a:cubicBezTo>
                    <a:pt x="993" y="4495"/>
                    <a:pt x="59" y="3502"/>
                    <a:pt x="1" y="2276"/>
                  </a:cubicBezTo>
                  <a:cubicBezTo>
                    <a:pt x="1" y="1051"/>
                    <a:pt x="1051" y="0"/>
                    <a:pt x="227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1" name="Google Shape;12851;p27"/>
            <p:cNvSpPr/>
            <p:nvPr/>
          </p:nvSpPr>
          <p:spPr>
            <a:xfrm>
              <a:off x="5819400" y="1933775"/>
              <a:ext cx="110925" cy="109475"/>
            </a:xfrm>
            <a:custGeom>
              <a:avLst/>
              <a:gdLst/>
              <a:ahLst/>
              <a:cxnLst/>
              <a:rect l="l" t="t" r="r" b="b"/>
              <a:pathLst>
                <a:path w="4437" h="4379" extrusionOk="0">
                  <a:moveTo>
                    <a:pt x="4436" y="2160"/>
                  </a:moveTo>
                  <a:cubicBezTo>
                    <a:pt x="4436" y="3386"/>
                    <a:pt x="3502" y="4378"/>
                    <a:pt x="2277" y="4378"/>
                  </a:cubicBezTo>
                  <a:cubicBezTo>
                    <a:pt x="992" y="4378"/>
                    <a:pt x="0" y="3444"/>
                    <a:pt x="0" y="2160"/>
                  </a:cubicBezTo>
                  <a:cubicBezTo>
                    <a:pt x="0" y="934"/>
                    <a:pt x="992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2" name="Google Shape;12852;p27"/>
            <p:cNvSpPr/>
            <p:nvPr/>
          </p:nvSpPr>
          <p:spPr>
            <a:xfrm>
              <a:off x="5329075" y="1196850"/>
              <a:ext cx="110925" cy="110925"/>
            </a:xfrm>
            <a:custGeom>
              <a:avLst/>
              <a:gdLst/>
              <a:ahLst/>
              <a:cxnLst/>
              <a:rect l="l" t="t" r="r" b="b"/>
              <a:pathLst>
                <a:path w="4437" h="4437" extrusionOk="0">
                  <a:moveTo>
                    <a:pt x="4437" y="2218"/>
                  </a:moveTo>
                  <a:cubicBezTo>
                    <a:pt x="4437" y="3444"/>
                    <a:pt x="3503" y="4378"/>
                    <a:pt x="2277" y="4437"/>
                  </a:cubicBezTo>
                  <a:cubicBezTo>
                    <a:pt x="993" y="4437"/>
                    <a:pt x="1" y="3444"/>
                    <a:pt x="59" y="2160"/>
                  </a:cubicBezTo>
                  <a:cubicBezTo>
                    <a:pt x="59" y="934"/>
                    <a:pt x="1051" y="0"/>
                    <a:pt x="2277" y="0"/>
                  </a:cubicBezTo>
                  <a:cubicBezTo>
                    <a:pt x="3503" y="0"/>
                    <a:pt x="4437" y="993"/>
                    <a:pt x="4437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3" name="Google Shape;12853;p27"/>
            <p:cNvSpPr/>
            <p:nvPr/>
          </p:nvSpPr>
          <p:spPr>
            <a:xfrm>
              <a:off x="4593600" y="703625"/>
              <a:ext cx="110950" cy="109450"/>
            </a:xfrm>
            <a:custGeom>
              <a:avLst/>
              <a:gdLst/>
              <a:ahLst/>
              <a:cxnLst/>
              <a:rect l="l" t="t" r="r" b="b"/>
              <a:pathLst>
                <a:path w="4438" h="4378" extrusionOk="0">
                  <a:moveTo>
                    <a:pt x="4379" y="2218"/>
                  </a:moveTo>
                  <a:cubicBezTo>
                    <a:pt x="4379" y="3444"/>
                    <a:pt x="3445" y="4378"/>
                    <a:pt x="2219" y="4378"/>
                  </a:cubicBezTo>
                  <a:cubicBezTo>
                    <a:pt x="935" y="4378"/>
                    <a:pt x="1" y="3444"/>
                    <a:pt x="1" y="2160"/>
                  </a:cubicBezTo>
                  <a:cubicBezTo>
                    <a:pt x="59" y="934"/>
                    <a:pt x="993" y="0"/>
                    <a:pt x="2219" y="0"/>
                  </a:cubicBezTo>
                  <a:cubicBezTo>
                    <a:pt x="3445" y="0"/>
                    <a:pt x="4437" y="992"/>
                    <a:pt x="4379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4" name="Google Shape;12854;p27"/>
            <p:cNvSpPr/>
            <p:nvPr/>
          </p:nvSpPr>
          <p:spPr>
            <a:xfrm>
              <a:off x="1648825" y="2174550"/>
              <a:ext cx="110925" cy="112400"/>
            </a:xfrm>
            <a:custGeom>
              <a:avLst/>
              <a:gdLst/>
              <a:ahLst/>
              <a:cxnLst/>
              <a:rect l="l" t="t" r="r" b="b"/>
              <a:pathLst>
                <a:path w="4437" h="4496" extrusionOk="0">
                  <a:moveTo>
                    <a:pt x="4436" y="2277"/>
                  </a:moveTo>
                  <a:cubicBezTo>
                    <a:pt x="4436" y="3503"/>
                    <a:pt x="3503" y="4437"/>
                    <a:pt x="2277" y="4495"/>
                  </a:cubicBezTo>
                  <a:cubicBezTo>
                    <a:pt x="993" y="4495"/>
                    <a:pt x="0" y="3503"/>
                    <a:pt x="0" y="2277"/>
                  </a:cubicBezTo>
                  <a:cubicBezTo>
                    <a:pt x="0" y="993"/>
                    <a:pt x="993" y="1"/>
                    <a:pt x="2218" y="59"/>
                  </a:cubicBezTo>
                  <a:cubicBezTo>
                    <a:pt x="3444" y="59"/>
                    <a:pt x="4436" y="993"/>
                    <a:pt x="4436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5" name="Google Shape;12855;p27"/>
            <p:cNvSpPr/>
            <p:nvPr/>
          </p:nvSpPr>
          <p:spPr>
            <a:xfrm>
              <a:off x="3121225" y="4875650"/>
              <a:ext cx="109450" cy="108000"/>
            </a:xfrm>
            <a:custGeom>
              <a:avLst/>
              <a:gdLst/>
              <a:ahLst/>
              <a:cxnLst/>
              <a:rect l="l" t="t" r="r" b="b"/>
              <a:pathLst>
                <a:path w="4378" h="4320" extrusionOk="0">
                  <a:moveTo>
                    <a:pt x="4378" y="2160"/>
                  </a:moveTo>
                  <a:cubicBezTo>
                    <a:pt x="4378" y="3386"/>
                    <a:pt x="3386" y="4320"/>
                    <a:pt x="2160" y="4320"/>
                  </a:cubicBezTo>
                  <a:cubicBezTo>
                    <a:pt x="934" y="4320"/>
                    <a:pt x="0" y="3327"/>
                    <a:pt x="59" y="2102"/>
                  </a:cubicBezTo>
                  <a:cubicBezTo>
                    <a:pt x="59" y="876"/>
                    <a:pt x="1051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6" name="Google Shape;12856;p27"/>
            <p:cNvSpPr/>
            <p:nvPr/>
          </p:nvSpPr>
          <p:spPr>
            <a:xfrm>
              <a:off x="1648825" y="3401800"/>
              <a:ext cx="110925" cy="109450"/>
            </a:xfrm>
            <a:custGeom>
              <a:avLst/>
              <a:gdLst/>
              <a:ahLst/>
              <a:cxnLst/>
              <a:rect l="l" t="t" r="r" b="b"/>
              <a:pathLst>
                <a:path w="4437" h="4378" extrusionOk="0">
                  <a:moveTo>
                    <a:pt x="59" y="2160"/>
                  </a:moveTo>
                  <a:cubicBezTo>
                    <a:pt x="59" y="934"/>
                    <a:pt x="993" y="0"/>
                    <a:pt x="2277" y="59"/>
                  </a:cubicBezTo>
                  <a:cubicBezTo>
                    <a:pt x="3444" y="59"/>
                    <a:pt x="4436" y="1051"/>
                    <a:pt x="4378" y="2277"/>
                  </a:cubicBezTo>
                  <a:cubicBezTo>
                    <a:pt x="4378" y="3444"/>
                    <a:pt x="3386" y="4378"/>
                    <a:pt x="2218" y="4378"/>
                  </a:cubicBezTo>
                  <a:cubicBezTo>
                    <a:pt x="993" y="4378"/>
                    <a:pt x="0" y="3444"/>
                    <a:pt x="59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7" name="Google Shape;12857;p27"/>
            <p:cNvSpPr/>
            <p:nvPr/>
          </p:nvSpPr>
          <p:spPr>
            <a:xfrm>
              <a:off x="5574225" y="1440550"/>
              <a:ext cx="108025" cy="108000"/>
            </a:xfrm>
            <a:custGeom>
              <a:avLst/>
              <a:gdLst/>
              <a:ahLst/>
              <a:cxnLst/>
              <a:rect l="l" t="t" r="r" b="b"/>
              <a:pathLst>
                <a:path w="4321" h="4320" extrusionOk="0">
                  <a:moveTo>
                    <a:pt x="2161" y="4320"/>
                  </a:moveTo>
                  <a:cubicBezTo>
                    <a:pt x="993" y="4320"/>
                    <a:pt x="1" y="3386"/>
                    <a:pt x="1" y="2218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328" y="0"/>
                    <a:pt x="4320" y="934"/>
                    <a:pt x="4320" y="2160"/>
                  </a:cubicBezTo>
                  <a:cubicBezTo>
                    <a:pt x="4320" y="3327"/>
                    <a:pt x="3386" y="4320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8" name="Google Shape;12858;p27"/>
            <p:cNvSpPr/>
            <p:nvPr/>
          </p:nvSpPr>
          <p:spPr>
            <a:xfrm>
              <a:off x="5820850" y="3649875"/>
              <a:ext cx="108000" cy="108000"/>
            </a:xfrm>
            <a:custGeom>
              <a:avLst/>
              <a:gdLst/>
              <a:ahLst/>
              <a:cxnLst/>
              <a:rect l="l" t="t" r="r" b="b"/>
              <a:pathLst>
                <a:path w="4320" h="4320" extrusionOk="0">
                  <a:moveTo>
                    <a:pt x="2160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1" y="992"/>
                    <a:pt x="993" y="0"/>
                    <a:pt x="2160" y="0"/>
                  </a:cubicBezTo>
                  <a:cubicBezTo>
                    <a:pt x="3328" y="0"/>
                    <a:pt x="4320" y="992"/>
                    <a:pt x="4320" y="2160"/>
                  </a:cubicBezTo>
                  <a:cubicBezTo>
                    <a:pt x="4320" y="3327"/>
                    <a:pt x="3328" y="4320"/>
                    <a:pt x="2160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9" name="Google Shape;12859;p27"/>
            <p:cNvSpPr/>
            <p:nvPr/>
          </p:nvSpPr>
          <p:spPr>
            <a:xfrm>
              <a:off x="5083925" y="950225"/>
              <a:ext cx="109475" cy="109475"/>
            </a:xfrm>
            <a:custGeom>
              <a:avLst/>
              <a:gdLst/>
              <a:ahLst/>
              <a:cxnLst/>
              <a:rect l="l" t="t" r="r" b="b"/>
              <a:pathLst>
                <a:path w="4379" h="4379" extrusionOk="0">
                  <a:moveTo>
                    <a:pt x="4320" y="2161"/>
                  </a:moveTo>
                  <a:cubicBezTo>
                    <a:pt x="4378" y="3328"/>
                    <a:pt x="3386" y="4320"/>
                    <a:pt x="2219" y="4379"/>
                  </a:cubicBezTo>
                  <a:cubicBezTo>
                    <a:pt x="1051" y="4379"/>
                    <a:pt x="59" y="3445"/>
                    <a:pt x="0" y="2219"/>
                  </a:cubicBezTo>
                  <a:cubicBezTo>
                    <a:pt x="0" y="1051"/>
                    <a:pt x="993" y="59"/>
                    <a:pt x="2160" y="59"/>
                  </a:cubicBezTo>
                  <a:cubicBezTo>
                    <a:pt x="3328" y="1"/>
                    <a:pt x="4320" y="993"/>
                    <a:pt x="4320" y="21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0" name="Google Shape;12860;p27"/>
            <p:cNvSpPr/>
            <p:nvPr/>
          </p:nvSpPr>
          <p:spPr>
            <a:xfrm>
              <a:off x="2876050" y="703625"/>
              <a:ext cx="108025" cy="109450"/>
            </a:xfrm>
            <a:custGeom>
              <a:avLst/>
              <a:gdLst/>
              <a:ahLst/>
              <a:cxnLst/>
              <a:rect l="l" t="t" r="r" b="b"/>
              <a:pathLst>
                <a:path w="4321" h="4378" extrusionOk="0">
                  <a:moveTo>
                    <a:pt x="2161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59" y="992"/>
                    <a:pt x="1052" y="0"/>
                    <a:pt x="2219" y="59"/>
                  </a:cubicBezTo>
                  <a:cubicBezTo>
                    <a:pt x="3328" y="59"/>
                    <a:pt x="4320" y="1051"/>
                    <a:pt x="4320" y="2218"/>
                  </a:cubicBezTo>
                  <a:cubicBezTo>
                    <a:pt x="4320" y="3386"/>
                    <a:pt x="3328" y="4378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1" name="Google Shape;12861;p27"/>
            <p:cNvSpPr/>
            <p:nvPr/>
          </p:nvSpPr>
          <p:spPr>
            <a:xfrm>
              <a:off x="5329075" y="4386800"/>
              <a:ext cx="105100" cy="106550"/>
            </a:xfrm>
            <a:custGeom>
              <a:avLst/>
              <a:gdLst/>
              <a:ahLst/>
              <a:cxnLst/>
              <a:rect l="l" t="t" r="r" b="b"/>
              <a:pathLst>
                <a:path w="4204" h="4262" extrusionOk="0">
                  <a:moveTo>
                    <a:pt x="4203" y="2102"/>
                  </a:moveTo>
                  <a:cubicBezTo>
                    <a:pt x="4203" y="3269"/>
                    <a:pt x="3211" y="4203"/>
                    <a:pt x="2102" y="4261"/>
                  </a:cubicBezTo>
                  <a:cubicBezTo>
                    <a:pt x="935" y="4261"/>
                    <a:pt x="1" y="3269"/>
                    <a:pt x="1" y="2102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211" y="0"/>
                    <a:pt x="4203" y="993"/>
                    <a:pt x="4203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2" name="Google Shape;12862;p27"/>
            <p:cNvSpPr/>
            <p:nvPr/>
          </p:nvSpPr>
          <p:spPr>
            <a:xfrm>
              <a:off x="2140600" y="1195400"/>
              <a:ext cx="105075" cy="105075"/>
            </a:xfrm>
            <a:custGeom>
              <a:avLst/>
              <a:gdLst/>
              <a:ahLst/>
              <a:cxnLst/>
              <a:rect l="l" t="t" r="r" b="b"/>
              <a:pathLst>
                <a:path w="4203" h="4203" extrusionOk="0">
                  <a:moveTo>
                    <a:pt x="2102" y="0"/>
                  </a:moveTo>
                  <a:cubicBezTo>
                    <a:pt x="3211" y="0"/>
                    <a:pt x="4203" y="934"/>
                    <a:pt x="4203" y="2101"/>
                  </a:cubicBezTo>
                  <a:cubicBezTo>
                    <a:pt x="4203" y="3269"/>
                    <a:pt x="3269" y="4203"/>
                    <a:pt x="2102" y="4203"/>
                  </a:cubicBezTo>
                  <a:cubicBezTo>
                    <a:pt x="992" y="4203"/>
                    <a:pt x="59" y="3269"/>
                    <a:pt x="0" y="2160"/>
                  </a:cubicBezTo>
                  <a:cubicBezTo>
                    <a:pt x="0" y="992"/>
                    <a:pt x="934" y="58"/>
                    <a:pt x="210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3" name="Google Shape;12863;p27"/>
            <p:cNvSpPr/>
            <p:nvPr/>
          </p:nvSpPr>
          <p:spPr>
            <a:xfrm>
              <a:off x="2388675" y="954600"/>
              <a:ext cx="102175" cy="102175"/>
            </a:xfrm>
            <a:custGeom>
              <a:avLst/>
              <a:gdLst/>
              <a:ahLst/>
              <a:cxnLst/>
              <a:rect l="l" t="t" r="r" b="b"/>
              <a:pathLst>
                <a:path w="4087" h="4087" extrusionOk="0">
                  <a:moveTo>
                    <a:pt x="4086" y="2044"/>
                  </a:moveTo>
                  <a:cubicBezTo>
                    <a:pt x="4086" y="3211"/>
                    <a:pt x="3211" y="4087"/>
                    <a:pt x="2043" y="4087"/>
                  </a:cubicBezTo>
                  <a:cubicBezTo>
                    <a:pt x="876" y="4028"/>
                    <a:pt x="0" y="3153"/>
                    <a:pt x="0" y="1986"/>
                  </a:cubicBezTo>
                  <a:cubicBezTo>
                    <a:pt x="59" y="876"/>
                    <a:pt x="934" y="1"/>
                    <a:pt x="2043" y="1"/>
                  </a:cubicBezTo>
                  <a:cubicBezTo>
                    <a:pt x="3211" y="1"/>
                    <a:pt x="4086" y="876"/>
                    <a:pt x="4086" y="20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4" name="Google Shape;12864;p27"/>
            <p:cNvSpPr/>
            <p:nvPr/>
          </p:nvSpPr>
          <p:spPr>
            <a:xfrm>
              <a:off x="5577150" y="4141650"/>
              <a:ext cx="102175" cy="102150"/>
            </a:xfrm>
            <a:custGeom>
              <a:avLst/>
              <a:gdLst/>
              <a:ahLst/>
              <a:cxnLst/>
              <a:rect l="l" t="t" r="r" b="b"/>
              <a:pathLst>
                <a:path w="4087" h="4086" extrusionOk="0">
                  <a:moveTo>
                    <a:pt x="4087" y="2043"/>
                  </a:moveTo>
                  <a:cubicBezTo>
                    <a:pt x="4087" y="3210"/>
                    <a:pt x="3153" y="4086"/>
                    <a:pt x="2044" y="4086"/>
                  </a:cubicBezTo>
                  <a:cubicBezTo>
                    <a:pt x="876" y="4086"/>
                    <a:pt x="1" y="3210"/>
                    <a:pt x="1" y="2043"/>
                  </a:cubicBezTo>
                  <a:cubicBezTo>
                    <a:pt x="1" y="876"/>
                    <a:pt x="876" y="0"/>
                    <a:pt x="2044" y="0"/>
                  </a:cubicBezTo>
                  <a:cubicBezTo>
                    <a:pt x="3211" y="0"/>
                    <a:pt x="4087" y="934"/>
                    <a:pt x="4087" y="204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5" name="Google Shape;12865;p27"/>
            <p:cNvSpPr/>
            <p:nvPr/>
          </p:nvSpPr>
          <p:spPr>
            <a:xfrm>
              <a:off x="4593600" y="4877100"/>
              <a:ext cx="103650" cy="103650"/>
            </a:xfrm>
            <a:custGeom>
              <a:avLst/>
              <a:gdLst/>
              <a:ahLst/>
              <a:cxnLst/>
              <a:rect l="l" t="t" r="r" b="b"/>
              <a:pathLst>
                <a:path w="4146" h="4146" extrusionOk="0">
                  <a:moveTo>
                    <a:pt x="4087" y="2102"/>
                  </a:moveTo>
                  <a:cubicBezTo>
                    <a:pt x="4087" y="3269"/>
                    <a:pt x="3211" y="4145"/>
                    <a:pt x="2044" y="4145"/>
                  </a:cubicBezTo>
                  <a:cubicBezTo>
                    <a:pt x="877" y="4145"/>
                    <a:pt x="1" y="3211"/>
                    <a:pt x="1" y="2044"/>
                  </a:cubicBezTo>
                  <a:cubicBezTo>
                    <a:pt x="1" y="935"/>
                    <a:pt x="935" y="1"/>
                    <a:pt x="2102" y="59"/>
                  </a:cubicBezTo>
                  <a:cubicBezTo>
                    <a:pt x="3211" y="59"/>
                    <a:pt x="4145" y="935"/>
                    <a:pt x="4087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6" name="Google Shape;12866;p27"/>
            <p:cNvSpPr/>
            <p:nvPr/>
          </p:nvSpPr>
          <p:spPr>
            <a:xfrm>
              <a:off x="1653200" y="1932325"/>
              <a:ext cx="102175" cy="103625"/>
            </a:xfrm>
            <a:custGeom>
              <a:avLst/>
              <a:gdLst/>
              <a:ahLst/>
              <a:cxnLst/>
              <a:rect l="l" t="t" r="r" b="b"/>
              <a:pathLst>
                <a:path w="4087" h="4145" extrusionOk="0">
                  <a:moveTo>
                    <a:pt x="1985" y="4086"/>
                  </a:moveTo>
                  <a:cubicBezTo>
                    <a:pt x="818" y="4086"/>
                    <a:pt x="0" y="3152"/>
                    <a:pt x="0" y="1985"/>
                  </a:cubicBezTo>
                  <a:cubicBezTo>
                    <a:pt x="59" y="876"/>
                    <a:pt x="993" y="0"/>
                    <a:pt x="2160" y="58"/>
                  </a:cubicBezTo>
                  <a:cubicBezTo>
                    <a:pt x="3269" y="117"/>
                    <a:pt x="4086" y="992"/>
                    <a:pt x="4086" y="2160"/>
                  </a:cubicBezTo>
                  <a:cubicBezTo>
                    <a:pt x="4028" y="3269"/>
                    <a:pt x="3152" y="4144"/>
                    <a:pt x="1985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7" name="Google Shape;12867;p27"/>
            <p:cNvSpPr/>
            <p:nvPr/>
          </p:nvSpPr>
          <p:spPr>
            <a:xfrm>
              <a:off x="6067475" y="2673625"/>
              <a:ext cx="100700" cy="100700"/>
            </a:xfrm>
            <a:custGeom>
              <a:avLst/>
              <a:gdLst/>
              <a:ahLst/>
              <a:cxnLst/>
              <a:rect l="l" t="t" r="r" b="b"/>
              <a:pathLst>
                <a:path w="4028" h="4028" extrusionOk="0">
                  <a:moveTo>
                    <a:pt x="2043" y="4028"/>
                  </a:moveTo>
                  <a:cubicBezTo>
                    <a:pt x="934" y="4028"/>
                    <a:pt x="0" y="3152"/>
                    <a:pt x="0" y="2043"/>
                  </a:cubicBezTo>
                  <a:cubicBezTo>
                    <a:pt x="0" y="934"/>
                    <a:pt x="876" y="0"/>
                    <a:pt x="2043" y="59"/>
                  </a:cubicBezTo>
                  <a:cubicBezTo>
                    <a:pt x="3152" y="59"/>
                    <a:pt x="4028" y="934"/>
                    <a:pt x="4028" y="2043"/>
                  </a:cubicBezTo>
                  <a:cubicBezTo>
                    <a:pt x="4028" y="3152"/>
                    <a:pt x="3152" y="4028"/>
                    <a:pt x="2043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8" name="Google Shape;12868;p27"/>
            <p:cNvSpPr/>
            <p:nvPr/>
          </p:nvSpPr>
          <p:spPr>
            <a:xfrm>
              <a:off x="5088300" y="4636325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876" y="4028"/>
                    <a:pt x="1" y="3153"/>
                    <a:pt x="1" y="1985"/>
                  </a:cubicBezTo>
                  <a:cubicBezTo>
                    <a:pt x="1" y="876"/>
                    <a:pt x="876" y="1"/>
                    <a:pt x="1985" y="1"/>
                  </a:cubicBezTo>
                  <a:cubicBezTo>
                    <a:pt x="3153" y="1"/>
                    <a:pt x="4028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9" name="Google Shape;12869;p27"/>
            <p:cNvSpPr/>
            <p:nvPr/>
          </p:nvSpPr>
          <p:spPr>
            <a:xfrm>
              <a:off x="1899825" y="1443475"/>
              <a:ext cx="102150" cy="102150"/>
            </a:xfrm>
            <a:custGeom>
              <a:avLst/>
              <a:gdLst/>
              <a:ahLst/>
              <a:cxnLst/>
              <a:rect l="l" t="t" r="r" b="b"/>
              <a:pathLst>
                <a:path w="4086" h="4086" extrusionOk="0">
                  <a:moveTo>
                    <a:pt x="2101" y="58"/>
                  </a:moveTo>
                  <a:cubicBezTo>
                    <a:pt x="3210" y="58"/>
                    <a:pt x="4086" y="992"/>
                    <a:pt x="4028" y="2101"/>
                  </a:cubicBezTo>
                  <a:cubicBezTo>
                    <a:pt x="4028" y="3210"/>
                    <a:pt x="3094" y="4086"/>
                    <a:pt x="1926" y="4086"/>
                  </a:cubicBezTo>
                  <a:cubicBezTo>
                    <a:pt x="817" y="4028"/>
                    <a:pt x="0" y="3094"/>
                    <a:pt x="58" y="1985"/>
                  </a:cubicBezTo>
                  <a:cubicBezTo>
                    <a:pt x="58" y="876"/>
                    <a:pt x="992" y="0"/>
                    <a:pt x="2101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0" name="Google Shape;12870;p27"/>
            <p:cNvSpPr/>
            <p:nvPr/>
          </p:nvSpPr>
          <p:spPr>
            <a:xfrm>
              <a:off x="6066000" y="2917325"/>
              <a:ext cx="102175" cy="100700"/>
            </a:xfrm>
            <a:custGeom>
              <a:avLst/>
              <a:gdLst/>
              <a:ahLst/>
              <a:cxnLst/>
              <a:rect l="l" t="t" r="r" b="b"/>
              <a:pathLst>
                <a:path w="4087" h="4028" extrusionOk="0">
                  <a:moveTo>
                    <a:pt x="4028" y="2043"/>
                  </a:moveTo>
                  <a:cubicBezTo>
                    <a:pt x="4028" y="3094"/>
                    <a:pt x="3094" y="4028"/>
                    <a:pt x="1985" y="3969"/>
                  </a:cubicBezTo>
                  <a:cubicBezTo>
                    <a:pt x="935" y="3969"/>
                    <a:pt x="1" y="3035"/>
                    <a:pt x="59" y="1926"/>
                  </a:cubicBezTo>
                  <a:cubicBezTo>
                    <a:pt x="118" y="876"/>
                    <a:pt x="993" y="0"/>
                    <a:pt x="2044" y="0"/>
                  </a:cubicBezTo>
                  <a:cubicBezTo>
                    <a:pt x="3153" y="0"/>
                    <a:pt x="4087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1" name="Google Shape;12871;p27"/>
            <p:cNvSpPr/>
            <p:nvPr/>
          </p:nvSpPr>
          <p:spPr>
            <a:xfrm>
              <a:off x="2878975" y="4878575"/>
              <a:ext cx="100725" cy="100700"/>
            </a:xfrm>
            <a:custGeom>
              <a:avLst/>
              <a:gdLst/>
              <a:ahLst/>
              <a:cxnLst/>
              <a:rect l="l" t="t" r="r" b="b"/>
              <a:pathLst>
                <a:path w="4029" h="4028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935" y="4028"/>
                    <a:pt x="1" y="3094"/>
                    <a:pt x="59" y="1985"/>
                  </a:cubicBezTo>
                  <a:cubicBezTo>
                    <a:pt x="59" y="934"/>
                    <a:pt x="935" y="58"/>
                    <a:pt x="1985" y="0"/>
                  </a:cubicBezTo>
                  <a:cubicBezTo>
                    <a:pt x="3094" y="0"/>
                    <a:pt x="4028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2" name="Google Shape;12872;p27"/>
            <p:cNvSpPr/>
            <p:nvPr/>
          </p:nvSpPr>
          <p:spPr>
            <a:xfrm>
              <a:off x="3862525" y="465750"/>
              <a:ext cx="100700" cy="100725"/>
            </a:xfrm>
            <a:custGeom>
              <a:avLst/>
              <a:gdLst/>
              <a:ahLst/>
              <a:cxnLst/>
              <a:rect l="l" t="t" r="r" b="b"/>
              <a:pathLst>
                <a:path w="4028" h="4029" extrusionOk="0">
                  <a:moveTo>
                    <a:pt x="4028" y="1985"/>
                  </a:moveTo>
                  <a:cubicBezTo>
                    <a:pt x="4028" y="3094"/>
                    <a:pt x="3094" y="4028"/>
                    <a:pt x="1985" y="3970"/>
                  </a:cubicBezTo>
                  <a:cubicBezTo>
                    <a:pt x="934" y="3970"/>
                    <a:pt x="0" y="3094"/>
                    <a:pt x="0" y="1985"/>
                  </a:cubicBezTo>
                  <a:cubicBezTo>
                    <a:pt x="0" y="935"/>
                    <a:pt x="934" y="1"/>
                    <a:pt x="1985" y="1"/>
                  </a:cubicBezTo>
                  <a:cubicBezTo>
                    <a:pt x="3036" y="1"/>
                    <a:pt x="3970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3" name="Google Shape;12873;p27"/>
            <p:cNvSpPr/>
            <p:nvPr/>
          </p:nvSpPr>
          <p:spPr>
            <a:xfrm>
              <a:off x="3615900" y="465750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2044" y="4028"/>
                  </a:moveTo>
                  <a:cubicBezTo>
                    <a:pt x="935" y="4028"/>
                    <a:pt x="1" y="3094"/>
                    <a:pt x="1" y="2044"/>
                  </a:cubicBezTo>
                  <a:cubicBezTo>
                    <a:pt x="1" y="935"/>
                    <a:pt x="935" y="1"/>
                    <a:pt x="2044" y="1"/>
                  </a:cubicBezTo>
                  <a:cubicBezTo>
                    <a:pt x="3094" y="1"/>
                    <a:pt x="3970" y="876"/>
                    <a:pt x="4028" y="1985"/>
                  </a:cubicBezTo>
                  <a:cubicBezTo>
                    <a:pt x="4028" y="3036"/>
                    <a:pt x="3153" y="3970"/>
                    <a:pt x="2044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4" name="Google Shape;12874;p27"/>
            <p:cNvSpPr/>
            <p:nvPr/>
          </p:nvSpPr>
          <p:spPr>
            <a:xfrm>
              <a:off x="2143500" y="4389725"/>
              <a:ext cx="100725" cy="99250"/>
            </a:xfrm>
            <a:custGeom>
              <a:avLst/>
              <a:gdLst/>
              <a:ahLst/>
              <a:cxnLst/>
              <a:rect l="l" t="t" r="r" b="b"/>
              <a:pathLst>
                <a:path w="4029" h="3970" extrusionOk="0">
                  <a:moveTo>
                    <a:pt x="3970" y="1985"/>
                  </a:moveTo>
                  <a:cubicBezTo>
                    <a:pt x="4028" y="3035"/>
                    <a:pt x="3095" y="3969"/>
                    <a:pt x="1986" y="3969"/>
                  </a:cubicBezTo>
                  <a:cubicBezTo>
                    <a:pt x="935" y="3969"/>
                    <a:pt x="59" y="3094"/>
                    <a:pt x="1" y="2043"/>
                  </a:cubicBezTo>
                  <a:cubicBezTo>
                    <a:pt x="1" y="934"/>
                    <a:pt x="935" y="0"/>
                    <a:pt x="1986" y="0"/>
                  </a:cubicBezTo>
                  <a:cubicBezTo>
                    <a:pt x="3036" y="0"/>
                    <a:pt x="3970" y="876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5" name="Google Shape;12875;p27"/>
            <p:cNvSpPr/>
            <p:nvPr/>
          </p:nvSpPr>
          <p:spPr>
            <a:xfrm>
              <a:off x="1654650" y="3652775"/>
              <a:ext cx="99250" cy="100725"/>
            </a:xfrm>
            <a:custGeom>
              <a:avLst/>
              <a:gdLst/>
              <a:ahLst/>
              <a:cxnLst/>
              <a:rect l="l" t="t" r="r" b="b"/>
              <a:pathLst>
                <a:path w="3970" h="4029" extrusionOk="0">
                  <a:moveTo>
                    <a:pt x="1985" y="59"/>
                  </a:moveTo>
                  <a:cubicBezTo>
                    <a:pt x="3036" y="1"/>
                    <a:pt x="3970" y="935"/>
                    <a:pt x="3970" y="2044"/>
                  </a:cubicBezTo>
                  <a:cubicBezTo>
                    <a:pt x="3970" y="3095"/>
                    <a:pt x="3094" y="4028"/>
                    <a:pt x="1985" y="4028"/>
                  </a:cubicBezTo>
                  <a:cubicBezTo>
                    <a:pt x="935" y="4028"/>
                    <a:pt x="1" y="3095"/>
                    <a:pt x="1" y="1986"/>
                  </a:cubicBezTo>
                  <a:cubicBezTo>
                    <a:pt x="1" y="935"/>
                    <a:pt x="876" y="59"/>
                    <a:pt x="198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6" name="Google Shape;12876;p27"/>
            <p:cNvSpPr/>
            <p:nvPr/>
          </p:nvSpPr>
          <p:spPr>
            <a:xfrm>
              <a:off x="6067475" y="2428475"/>
              <a:ext cx="99250" cy="99250"/>
            </a:xfrm>
            <a:custGeom>
              <a:avLst/>
              <a:gdLst/>
              <a:ahLst/>
              <a:cxnLst/>
              <a:rect l="l" t="t" r="r" b="b"/>
              <a:pathLst>
                <a:path w="3970" h="3970" extrusionOk="0">
                  <a:moveTo>
                    <a:pt x="1985" y="0"/>
                  </a:moveTo>
                  <a:cubicBezTo>
                    <a:pt x="3035" y="0"/>
                    <a:pt x="3911" y="876"/>
                    <a:pt x="3969" y="1926"/>
                  </a:cubicBezTo>
                  <a:cubicBezTo>
                    <a:pt x="3969" y="2977"/>
                    <a:pt x="3094" y="3911"/>
                    <a:pt x="2043" y="3911"/>
                  </a:cubicBezTo>
                  <a:cubicBezTo>
                    <a:pt x="992" y="3969"/>
                    <a:pt x="59" y="3035"/>
                    <a:pt x="59" y="1985"/>
                  </a:cubicBezTo>
                  <a:cubicBezTo>
                    <a:pt x="0" y="934"/>
                    <a:pt x="934" y="58"/>
                    <a:pt x="198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7" name="Google Shape;12877;p27"/>
            <p:cNvSpPr/>
            <p:nvPr/>
          </p:nvSpPr>
          <p:spPr>
            <a:xfrm>
              <a:off x="4841675" y="709450"/>
              <a:ext cx="99275" cy="99250"/>
            </a:xfrm>
            <a:custGeom>
              <a:avLst/>
              <a:gdLst/>
              <a:ahLst/>
              <a:cxnLst/>
              <a:rect l="l" t="t" r="r" b="b"/>
              <a:pathLst>
                <a:path w="3971" h="3970" extrusionOk="0">
                  <a:moveTo>
                    <a:pt x="3970" y="1985"/>
                  </a:moveTo>
                  <a:cubicBezTo>
                    <a:pt x="3970" y="3036"/>
                    <a:pt x="3036" y="3970"/>
                    <a:pt x="1986" y="3970"/>
                  </a:cubicBezTo>
                  <a:cubicBezTo>
                    <a:pt x="935" y="3911"/>
                    <a:pt x="1" y="2978"/>
                    <a:pt x="59" y="1927"/>
                  </a:cubicBezTo>
                  <a:cubicBezTo>
                    <a:pt x="59" y="876"/>
                    <a:pt x="993" y="1"/>
                    <a:pt x="2044" y="1"/>
                  </a:cubicBezTo>
                  <a:cubicBezTo>
                    <a:pt x="3095" y="1"/>
                    <a:pt x="3970" y="935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8" name="Google Shape;12878;p27"/>
            <p:cNvSpPr/>
            <p:nvPr/>
          </p:nvSpPr>
          <p:spPr>
            <a:xfrm>
              <a:off x="5825225" y="1691525"/>
              <a:ext cx="99250" cy="99275"/>
            </a:xfrm>
            <a:custGeom>
              <a:avLst/>
              <a:gdLst/>
              <a:ahLst/>
              <a:cxnLst/>
              <a:rect l="l" t="t" r="r" b="b"/>
              <a:pathLst>
                <a:path w="3970" h="3971" extrusionOk="0">
                  <a:moveTo>
                    <a:pt x="1985" y="3970"/>
                  </a:moveTo>
                  <a:cubicBezTo>
                    <a:pt x="876" y="3970"/>
                    <a:pt x="1" y="3036"/>
                    <a:pt x="1" y="1986"/>
                  </a:cubicBezTo>
                  <a:cubicBezTo>
                    <a:pt x="1" y="935"/>
                    <a:pt x="935" y="1"/>
                    <a:pt x="1985" y="59"/>
                  </a:cubicBezTo>
                  <a:cubicBezTo>
                    <a:pt x="3036" y="59"/>
                    <a:pt x="3970" y="993"/>
                    <a:pt x="3970" y="2044"/>
                  </a:cubicBezTo>
                  <a:cubicBezTo>
                    <a:pt x="3911" y="3095"/>
                    <a:pt x="3036" y="3970"/>
                    <a:pt x="198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9" name="Google Shape;12879;p27"/>
            <p:cNvSpPr/>
            <p:nvPr/>
          </p:nvSpPr>
          <p:spPr>
            <a:xfrm>
              <a:off x="4106225" y="465750"/>
              <a:ext cx="97800" cy="99250"/>
            </a:xfrm>
            <a:custGeom>
              <a:avLst/>
              <a:gdLst/>
              <a:ahLst/>
              <a:cxnLst/>
              <a:rect l="l" t="t" r="r" b="b"/>
              <a:pathLst>
                <a:path w="3912" h="3970" extrusionOk="0">
                  <a:moveTo>
                    <a:pt x="3911" y="1985"/>
                  </a:moveTo>
                  <a:cubicBezTo>
                    <a:pt x="3911" y="3036"/>
                    <a:pt x="3035" y="3970"/>
                    <a:pt x="1985" y="3970"/>
                  </a:cubicBezTo>
                  <a:cubicBezTo>
                    <a:pt x="934" y="3970"/>
                    <a:pt x="0" y="3036"/>
                    <a:pt x="0" y="1985"/>
                  </a:cubicBezTo>
                  <a:cubicBezTo>
                    <a:pt x="0" y="935"/>
                    <a:pt x="876" y="59"/>
                    <a:pt x="1926" y="59"/>
                  </a:cubicBezTo>
                  <a:cubicBezTo>
                    <a:pt x="2977" y="1"/>
                    <a:pt x="3911" y="935"/>
                    <a:pt x="3911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0" name="Google Shape;12880;p27"/>
            <p:cNvSpPr/>
            <p:nvPr/>
          </p:nvSpPr>
          <p:spPr>
            <a:xfrm>
              <a:off x="2393050" y="4634875"/>
              <a:ext cx="94875" cy="96325"/>
            </a:xfrm>
            <a:custGeom>
              <a:avLst/>
              <a:gdLst/>
              <a:ahLst/>
              <a:cxnLst/>
              <a:rect l="l" t="t" r="r" b="b"/>
              <a:pathLst>
                <a:path w="3795" h="3853" extrusionOk="0">
                  <a:moveTo>
                    <a:pt x="3794" y="1868"/>
                  </a:moveTo>
                  <a:cubicBezTo>
                    <a:pt x="3794" y="2977"/>
                    <a:pt x="2977" y="3794"/>
                    <a:pt x="1926" y="3794"/>
                  </a:cubicBezTo>
                  <a:cubicBezTo>
                    <a:pt x="817" y="3853"/>
                    <a:pt x="0" y="2977"/>
                    <a:pt x="0" y="1868"/>
                  </a:cubicBezTo>
                  <a:cubicBezTo>
                    <a:pt x="0" y="817"/>
                    <a:pt x="817" y="0"/>
                    <a:pt x="1926" y="0"/>
                  </a:cubicBezTo>
                  <a:cubicBezTo>
                    <a:pt x="2977" y="0"/>
                    <a:pt x="3794" y="817"/>
                    <a:pt x="3794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1" name="Google Shape;12881;p27"/>
            <p:cNvSpPr/>
            <p:nvPr/>
          </p:nvSpPr>
          <p:spPr>
            <a:xfrm>
              <a:off x="6068925" y="3165400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3853" y="1985"/>
                  </a:moveTo>
                  <a:cubicBezTo>
                    <a:pt x="3853" y="3035"/>
                    <a:pt x="2977" y="3853"/>
                    <a:pt x="1927" y="3853"/>
                  </a:cubicBezTo>
                  <a:cubicBezTo>
                    <a:pt x="818" y="3853"/>
                    <a:pt x="1" y="2977"/>
                    <a:pt x="59" y="1868"/>
                  </a:cubicBezTo>
                  <a:cubicBezTo>
                    <a:pt x="59" y="817"/>
                    <a:pt x="934" y="0"/>
                    <a:pt x="1985" y="0"/>
                  </a:cubicBezTo>
                  <a:cubicBezTo>
                    <a:pt x="3036" y="59"/>
                    <a:pt x="3853" y="934"/>
                    <a:pt x="3853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2" name="Google Shape;12882;p27"/>
            <p:cNvSpPr/>
            <p:nvPr/>
          </p:nvSpPr>
          <p:spPr>
            <a:xfrm>
              <a:off x="3370750" y="467225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1868" y="3853"/>
                  </a:moveTo>
                  <a:cubicBezTo>
                    <a:pt x="818" y="3794"/>
                    <a:pt x="0" y="2977"/>
                    <a:pt x="59" y="1868"/>
                  </a:cubicBezTo>
                  <a:cubicBezTo>
                    <a:pt x="59" y="817"/>
                    <a:pt x="934" y="0"/>
                    <a:pt x="1985" y="59"/>
                  </a:cubicBezTo>
                  <a:cubicBezTo>
                    <a:pt x="3094" y="59"/>
                    <a:pt x="3853" y="934"/>
                    <a:pt x="3853" y="1985"/>
                  </a:cubicBezTo>
                  <a:cubicBezTo>
                    <a:pt x="3795" y="3094"/>
                    <a:pt x="2977" y="3853"/>
                    <a:pt x="1868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3" name="Google Shape;12883;p27"/>
            <p:cNvSpPr/>
            <p:nvPr/>
          </p:nvSpPr>
          <p:spPr>
            <a:xfrm>
              <a:off x="5828150" y="3902325"/>
              <a:ext cx="93425" cy="94875"/>
            </a:xfrm>
            <a:custGeom>
              <a:avLst/>
              <a:gdLst/>
              <a:ahLst/>
              <a:cxnLst/>
              <a:rect l="l" t="t" r="r" b="b"/>
              <a:pathLst>
                <a:path w="3737" h="3795" extrusionOk="0">
                  <a:moveTo>
                    <a:pt x="3736" y="1926"/>
                  </a:moveTo>
                  <a:cubicBezTo>
                    <a:pt x="3736" y="3036"/>
                    <a:pt x="2861" y="3794"/>
                    <a:pt x="1810" y="3794"/>
                  </a:cubicBezTo>
                  <a:cubicBezTo>
                    <a:pt x="759" y="3736"/>
                    <a:pt x="0" y="2919"/>
                    <a:pt x="0" y="1926"/>
                  </a:cubicBezTo>
                  <a:cubicBezTo>
                    <a:pt x="0" y="817"/>
                    <a:pt x="876" y="0"/>
                    <a:pt x="1927" y="59"/>
                  </a:cubicBezTo>
                  <a:cubicBezTo>
                    <a:pt x="2977" y="59"/>
                    <a:pt x="3736" y="876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4" name="Google Shape;12884;p27"/>
            <p:cNvSpPr/>
            <p:nvPr/>
          </p:nvSpPr>
          <p:spPr>
            <a:xfrm>
              <a:off x="1899825" y="4146025"/>
              <a:ext cx="94875" cy="94875"/>
            </a:xfrm>
            <a:custGeom>
              <a:avLst/>
              <a:gdLst/>
              <a:ahLst/>
              <a:cxnLst/>
              <a:rect l="l" t="t" r="r" b="b"/>
              <a:pathLst>
                <a:path w="3795" h="3795" extrusionOk="0">
                  <a:moveTo>
                    <a:pt x="3794" y="1926"/>
                  </a:moveTo>
                  <a:cubicBezTo>
                    <a:pt x="3736" y="2977"/>
                    <a:pt x="2919" y="3794"/>
                    <a:pt x="1810" y="3794"/>
                  </a:cubicBezTo>
                  <a:cubicBezTo>
                    <a:pt x="759" y="3736"/>
                    <a:pt x="0" y="2919"/>
                    <a:pt x="0" y="1810"/>
                  </a:cubicBezTo>
                  <a:cubicBezTo>
                    <a:pt x="58" y="759"/>
                    <a:pt x="876" y="0"/>
                    <a:pt x="1868" y="0"/>
                  </a:cubicBezTo>
                  <a:cubicBezTo>
                    <a:pt x="2977" y="0"/>
                    <a:pt x="3794" y="817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5" name="Google Shape;12885;p27"/>
            <p:cNvSpPr/>
            <p:nvPr/>
          </p:nvSpPr>
          <p:spPr>
            <a:xfrm>
              <a:off x="2639650" y="712375"/>
              <a:ext cx="94875" cy="93425"/>
            </a:xfrm>
            <a:custGeom>
              <a:avLst/>
              <a:gdLst/>
              <a:ahLst/>
              <a:cxnLst/>
              <a:rect l="l" t="t" r="r" b="b"/>
              <a:pathLst>
                <a:path w="3795" h="3737" extrusionOk="0">
                  <a:moveTo>
                    <a:pt x="1927" y="3736"/>
                  </a:moveTo>
                  <a:cubicBezTo>
                    <a:pt x="876" y="3736"/>
                    <a:pt x="59" y="2919"/>
                    <a:pt x="59" y="1868"/>
                  </a:cubicBezTo>
                  <a:cubicBezTo>
                    <a:pt x="1" y="818"/>
                    <a:pt x="818" y="0"/>
                    <a:pt x="1869" y="0"/>
                  </a:cubicBezTo>
                  <a:cubicBezTo>
                    <a:pt x="2919" y="0"/>
                    <a:pt x="3737" y="818"/>
                    <a:pt x="3737" y="1810"/>
                  </a:cubicBezTo>
                  <a:cubicBezTo>
                    <a:pt x="3795" y="2861"/>
                    <a:pt x="2978" y="3678"/>
                    <a:pt x="1927" y="37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6" name="Google Shape;12886;p27"/>
            <p:cNvSpPr/>
            <p:nvPr/>
          </p:nvSpPr>
          <p:spPr>
            <a:xfrm>
              <a:off x="6070375" y="2184775"/>
              <a:ext cx="93425" cy="91950"/>
            </a:xfrm>
            <a:custGeom>
              <a:avLst/>
              <a:gdLst/>
              <a:ahLst/>
              <a:cxnLst/>
              <a:rect l="l" t="t" r="r" b="b"/>
              <a:pathLst>
                <a:path w="3737" h="3678" extrusionOk="0">
                  <a:moveTo>
                    <a:pt x="3737" y="1868"/>
                  </a:moveTo>
                  <a:cubicBezTo>
                    <a:pt x="3737" y="2860"/>
                    <a:pt x="2861" y="3678"/>
                    <a:pt x="1869" y="3678"/>
                  </a:cubicBezTo>
                  <a:cubicBezTo>
                    <a:pt x="876" y="3678"/>
                    <a:pt x="1" y="2802"/>
                    <a:pt x="59" y="1810"/>
                  </a:cubicBezTo>
                  <a:cubicBezTo>
                    <a:pt x="59" y="817"/>
                    <a:pt x="935" y="0"/>
                    <a:pt x="1927" y="0"/>
                  </a:cubicBezTo>
                  <a:cubicBezTo>
                    <a:pt x="2919" y="59"/>
                    <a:pt x="3737" y="876"/>
                    <a:pt x="3737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7" name="Google Shape;12887;p27"/>
            <p:cNvSpPr/>
            <p:nvPr/>
          </p:nvSpPr>
          <p:spPr>
            <a:xfrm>
              <a:off x="3862525" y="5129550"/>
              <a:ext cx="91950" cy="91975"/>
            </a:xfrm>
            <a:custGeom>
              <a:avLst/>
              <a:gdLst/>
              <a:ahLst/>
              <a:cxnLst/>
              <a:rect l="l" t="t" r="r" b="b"/>
              <a:pathLst>
                <a:path w="3678" h="3679" extrusionOk="0">
                  <a:moveTo>
                    <a:pt x="3678" y="1869"/>
                  </a:moveTo>
                  <a:cubicBezTo>
                    <a:pt x="3678" y="2861"/>
                    <a:pt x="2860" y="3678"/>
                    <a:pt x="1868" y="3678"/>
                  </a:cubicBezTo>
                  <a:cubicBezTo>
                    <a:pt x="876" y="3678"/>
                    <a:pt x="0" y="2803"/>
                    <a:pt x="0" y="1810"/>
                  </a:cubicBezTo>
                  <a:cubicBezTo>
                    <a:pt x="59" y="818"/>
                    <a:pt x="934" y="1"/>
                    <a:pt x="1868" y="59"/>
                  </a:cubicBezTo>
                  <a:cubicBezTo>
                    <a:pt x="2860" y="59"/>
                    <a:pt x="3678" y="876"/>
                    <a:pt x="3678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8" name="Google Shape;12888;p27"/>
            <p:cNvSpPr/>
            <p:nvPr/>
          </p:nvSpPr>
          <p:spPr>
            <a:xfrm>
              <a:off x="4357200" y="470125"/>
              <a:ext cx="91975" cy="91975"/>
            </a:xfrm>
            <a:custGeom>
              <a:avLst/>
              <a:gdLst/>
              <a:ahLst/>
              <a:cxnLst/>
              <a:rect l="l" t="t" r="r" b="b"/>
              <a:pathLst>
                <a:path w="3679" h="3679" extrusionOk="0">
                  <a:moveTo>
                    <a:pt x="3620" y="1810"/>
                  </a:moveTo>
                  <a:cubicBezTo>
                    <a:pt x="3678" y="2744"/>
                    <a:pt x="2861" y="3620"/>
                    <a:pt x="1869" y="3678"/>
                  </a:cubicBezTo>
                  <a:cubicBezTo>
                    <a:pt x="876" y="3678"/>
                    <a:pt x="1" y="2803"/>
                    <a:pt x="1" y="1810"/>
                  </a:cubicBezTo>
                  <a:cubicBezTo>
                    <a:pt x="1" y="876"/>
                    <a:pt x="818" y="1"/>
                    <a:pt x="1810" y="1"/>
                  </a:cubicBezTo>
                  <a:cubicBezTo>
                    <a:pt x="2744" y="1"/>
                    <a:pt x="3620" y="818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9" name="Google Shape;12889;p27"/>
            <p:cNvSpPr/>
            <p:nvPr/>
          </p:nvSpPr>
          <p:spPr>
            <a:xfrm>
              <a:off x="3620275" y="5131025"/>
              <a:ext cx="91975" cy="90500"/>
            </a:xfrm>
            <a:custGeom>
              <a:avLst/>
              <a:gdLst/>
              <a:ahLst/>
              <a:cxnLst/>
              <a:rect l="l" t="t" r="r" b="b"/>
              <a:pathLst>
                <a:path w="3679" h="3620" extrusionOk="0">
                  <a:moveTo>
                    <a:pt x="1869" y="3619"/>
                  </a:moveTo>
                  <a:cubicBezTo>
                    <a:pt x="876" y="3619"/>
                    <a:pt x="1" y="2744"/>
                    <a:pt x="1" y="1810"/>
                  </a:cubicBezTo>
                  <a:cubicBezTo>
                    <a:pt x="1" y="817"/>
                    <a:pt x="876" y="0"/>
                    <a:pt x="1869" y="0"/>
                  </a:cubicBezTo>
                  <a:cubicBezTo>
                    <a:pt x="2803" y="0"/>
                    <a:pt x="3620" y="817"/>
                    <a:pt x="3620" y="1751"/>
                  </a:cubicBezTo>
                  <a:cubicBezTo>
                    <a:pt x="3678" y="2744"/>
                    <a:pt x="2803" y="3619"/>
                    <a:pt x="186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0" name="Google Shape;12890;p27"/>
            <p:cNvSpPr/>
            <p:nvPr/>
          </p:nvSpPr>
          <p:spPr>
            <a:xfrm>
              <a:off x="1412425" y="2921700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19" y="1810"/>
                  </a:moveTo>
                  <a:cubicBezTo>
                    <a:pt x="3619" y="2802"/>
                    <a:pt x="2802" y="3619"/>
                    <a:pt x="1810" y="3619"/>
                  </a:cubicBezTo>
                  <a:cubicBezTo>
                    <a:pt x="818" y="3619"/>
                    <a:pt x="0" y="2802"/>
                    <a:pt x="0" y="1810"/>
                  </a:cubicBezTo>
                  <a:cubicBezTo>
                    <a:pt x="0" y="876"/>
                    <a:pt x="818" y="59"/>
                    <a:pt x="1751" y="0"/>
                  </a:cubicBezTo>
                  <a:cubicBezTo>
                    <a:pt x="2744" y="0"/>
                    <a:pt x="3561" y="817"/>
                    <a:pt x="3619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1" name="Google Shape;12891;p27"/>
            <p:cNvSpPr/>
            <p:nvPr/>
          </p:nvSpPr>
          <p:spPr>
            <a:xfrm>
              <a:off x="4846075" y="4884400"/>
              <a:ext cx="91950" cy="90500"/>
            </a:xfrm>
            <a:custGeom>
              <a:avLst/>
              <a:gdLst/>
              <a:ahLst/>
              <a:cxnLst/>
              <a:rect l="l" t="t" r="r" b="b"/>
              <a:pathLst>
                <a:path w="3678" h="3620" extrusionOk="0">
                  <a:moveTo>
                    <a:pt x="1868" y="1"/>
                  </a:moveTo>
                  <a:cubicBezTo>
                    <a:pt x="2802" y="1"/>
                    <a:pt x="3677" y="876"/>
                    <a:pt x="3619" y="1810"/>
                  </a:cubicBezTo>
                  <a:cubicBezTo>
                    <a:pt x="3619" y="2802"/>
                    <a:pt x="2743" y="3620"/>
                    <a:pt x="1751" y="3620"/>
                  </a:cubicBezTo>
                  <a:cubicBezTo>
                    <a:pt x="817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2" name="Google Shape;12892;p27"/>
            <p:cNvSpPr/>
            <p:nvPr/>
          </p:nvSpPr>
          <p:spPr>
            <a:xfrm>
              <a:off x="1659025" y="1695925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20" y="1810"/>
                  </a:moveTo>
                  <a:cubicBezTo>
                    <a:pt x="3620" y="2802"/>
                    <a:pt x="2803" y="3619"/>
                    <a:pt x="1810" y="3619"/>
                  </a:cubicBezTo>
                  <a:cubicBezTo>
                    <a:pt x="818" y="3619"/>
                    <a:pt x="1" y="2802"/>
                    <a:pt x="1" y="1810"/>
                  </a:cubicBezTo>
                  <a:cubicBezTo>
                    <a:pt x="1" y="876"/>
                    <a:pt x="818" y="58"/>
                    <a:pt x="1752" y="0"/>
                  </a:cubicBezTo>
                  <a:cubicBezTo>
                    <a:pt x="2744" y="0"/>
                    <a:pt x="3562" y="817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3" name="Google Shape;12893;p27"/>
            <p:cNvSpPr/>
            <p:nvPr/>
          </p:nvSpPr>
          <p:spPr>
            <a:xfrm>
              <a:off x="1412425" y="2675075"/>
              <a:ext cx="90500" cy="91975"/>
            </a:xfrm>
            <a:custGeom>
              <a:avLst/>
              <a:gdLst/>
              <a:ahLst/>
              <a:cxnLst/>
              <a:rect l="l" t="t" r="r" b="b"/>
              <a:pathLst>
                <a:path w="3620" h="3679" extrusionOk="0">
                  <a:moveTo>
                    <a:pt x="1810" y="1"/>
                  </a:moveTo>
                  <a:cubicBezTo>
                    <a:pt x="2802" y="59"/>
                    <a:pt x="3619" y="935"/>
                    <a:pt x="3619" y="1869"/>
                  </a:cubicBezTo>
                  <a:cubicBezTo>
                    <a:pt x="3561" y="2861"/>
                    <a:pt x="2685" y="3678"/>
                    <a:pt x="1751" y="3620"/>
                  </a:cubicBezTo>
                  <a:cubicBezTo>
                    <a:pt x="759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4" name="Google Shape;12894;p27"/>
            <p:cNvSpPr/>
            <p:nvPr/>
          </p:nvSpPr>
          <p:spPr>
            <a:xfrm>
              <a:off x="5340750" y="9619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2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744"/>
                    <a:pt x="1" y="1752"/>
                  </a:cubicBezTo>
                  <a:cubicBezTo>
                    <a:pt x="1" y="760"/>
                    <a:pt x="759" y="1"/>
                    <a:pt x="1752" y="1"/>
                  </a:cubicBezTo>
                  <a:cubicBezTo>
                    <a:pt x="2744" y="1"/>
                    <a:pt x="3503" y="760"/>
                    <a:pt x="3503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5" name="Google Shape;12895;p27"/>
            <p:cNvSpPr/>
            <p:nvPr/>
          </p:nvSpPr>
          <p:spPr>
            <a:xfrm>
              <a:off x="5584450" y="120852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1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685"/>
                    <a:pt x="1" y="1751"/>
                  </a:cubicBezTo>
                  <a:cubicBezTo>
                    <a:pt x="1" y="759"/>
                    <a:pt x="759" y="0"/>
                    <a:pt x="1752" y="0"/>
                  </a:cubicBezTo>
                  <a:cubicBezTo>
                    <a:pt x="2744" y="0"/>
                    <a:pt x="3503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6" name="Google Shape;12896;p27"/>
            <p:cNvSpPr/>
            <p:nvPr/>
          </p:nvSpPr>
          <p:spPr>
            <a:xfrm>
              <a:off x="3132900" y="4716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2" y="1751"/>
                  </a:moveTo>
                  <a:cubicBezTo>
                    <a:pt x="3502" y="2744"/>
                    <a:pt x="2744" y="3503"/>
                    <a:pt x="1751" y="3503"/>
                  </a:cubicBezTo>
                  <a:cubicBezTo>
                    <a:pt x="759" y="3503"/>
                    <a:pt x="0" y="2744"/>
                    <a:pt x="0" y="1751"/>
                  </a:cubicBezTo>
                  <a:cubicBezTo>
                    <a:pt x="0" y="817"/>
                    <a:pt x="759" y="0"/>
                    <a:pt x="1751" y="0"/>
                  </a:cubicBezTo>
                  <a:cubicBezTo>
                    <a:pt x="2685" y="0"/>
                    <a:pt x="3502" y="759"/>
                    <a:pt x="3502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7" name="Google Shape;12897;p27"/>
            <p:cNvSpPr/>
            <p:nvPr/>
          </p:nvSpPr>
          <p:spPr>
            <a:xfrm>
              <a:off x="6073300" y="341347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1752" y="3502"/>
                  </a:moveTo>
                  <a:cubicBezTo>
                    <a:pt x="759" y="3502"/>
                    <a:pt x="1" y="2685"/>
                    <a:pt x="1" y="1751"/>
                  </a:cubicBezTo>
                  <a:cubicBezTo>
                    <a:pt x="1" y="759"/>
                    <a:pt x="818" y="0"/>
                    <a:pt x="1810" y="0"/>
                  </a:cubicBezTo>
                  <a:cubicBezTo>
                    <a:pt x="2744" y="0"/>
                    <a:pt x="3503" y="759"/>
                    <a:pt x="3503" y="1751"/>
                  </a:cubicBezTo>
                  <a:cubicBezTo>
                    <a:pt x="3503" y="2744"/>
                    <a:pt x="2744" y="3502"/>
                    <a:pt x="1752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8" name="Google Shape;12898;p27"/>
            <p:cNvSpPr/>
            <p:nvPr/>
          </p:nvSpPr>
          <p:spPr>
            <a:xfrm>
              <a:off x="1413875" y="2434300"/>
              <a:ext cx="87575" cy="86125"/>
            </a:xfrm>
            <a:custGeom>
              <a:avLst/>
              <a:gdLst/>
              <a:ahLst/>
              <a:cxnLst/>
              <a:rect l="l" t="t" r="r" b="b"/>
              <a:pathLst>
                <a:path w="3503" h="3445" extrusionOk="0">
                  <a:moveTo>
                    <a:pt x="1752" y="3444"/>
                  </a:moveTo>
                  <a:cubicBezTo>
                    <a:pt x="760" y="3444"/>
                    <a:pt x="1" y="2744"/>
                    <a:pt x="1" y="1752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744" y="1"/>
                    <a:pt x="3445" y="759"/>
                    <a:pt x="3503" y="1693"/>
                  </a:cubicBezTo>
                  <a:cubicBezTo>
                    <a:pt x="3503" y="2686"/>
                    <a:pt x="2744" y="3444"/>
                    <a:pt x="1752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9" name="Google Shape;12899;p27"/>
            <p:cNvSpPr/>
            <p:nvPr/>
          </p:nvSpPr>
          <p:spPr>
            <a:xfrm>
              <a:off x="4112050" y="5131025"/>
              <a:ext cx="87575" cy="89025"/>
            </a:xfrm>
            <a:custGeom>
              <a:avLst/>
              <a:gdLst/>
              <a:ahLst/>
              <a:cxnLst/>
              <a:rect l="l" t="t" r="r" b="b"/>
              <a:pathLst>
                <a:path w="3503" h="3561" extrusionOk="0">
                  <a:moveTo>
                    <a:pt x="3503" y="1751"/>
                  </a:moveTo>
                  <a:cubicBezTo>
                    <a:pt x="3503" y="2744"/>
                    <a:pt x="2744" y="3561"/>
                    <a:pt x="1752" y="3561"/>
                  </a:cubicBezTo>
                  <a:cubicBezTo>
                    <a:pt x="760" y="3561"/>
                    <a:pt x="1" y="2802"/>
                    <a:pt x="1" y="1810"/>
                  </a:cubicBezTo>
                  <a:cubicBezTo>
                    <a:pt x="1" y="817"/>
                    <a:pt x="701" y="59"/>
                    <a:pt x="1693" y="59"/>
                  </a:cubicBezTo>
                  <a:cubicBezTo>
                    <a:pt x="2686" y="0"/>
                    <a:pt x="3445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0" name="Google Shape;12900;p27"/>
            <p:cNvSpPr/>
            <p:nvPr/>
          </p:nvSpPr>
          <p:spPr>
            <a:xfrm>
              <a:off x="1413875" y="317122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5"/>
                    <a:pt x="1693" y="3445"/>
                  </a:cubicBezTo>
                  <a:cubicBezTo>
                    <a:pt x="760" y="3386"/>
                    <a:pt x="1" y="2627"/>
                    <a:pt x="59" y="1693"/>
                  </a:cubicBezTo>
                  <a:cubicBezTo>
                    <a:pt x="59" y="759"/>
                    <a:pt x="818" y="1"/>
                    <a:pt x="1752" y="1"/>
                  </a:cubicBezTo>
                  <a:cubicBezTo>
                    <a:pt x="2744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1" name="Google Shape;12901;p27"/>
            <p:cNvSpPr/>
            <p:nvPr/>
          </p:nvSpPr>
          <p:spPr>
            <a:xfrm>
              <a:off x="3376575" y="513247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4"/>
                    <a:pt x="1752" y="3444"/>
                  </a:cubicBezTo>
                  <a:cubicBezTo>
                    <a:pt x="760" y="3444"/>
                    <a:pt x="1" y="2686"/>
                    <a:pt x="1" y="1693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686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2" name="Google Shape;12902;p27"/>
            <p:cNvSpPr/>
            <p:nvPr/>
          </p:nvSpPr>
          <p:spPr>
            <a:xfrm>
              <a:off x="2639650" y="4887325"/>
              <a:ext cx="86125" cy="84650"/>
            </a:xfrm>
            <a:custGeom>
              <a:avLst/>
              <a:gdLst/>
              <a:ahLst/>
              <a:cxnLst/>
              <a:rect l="l" t="t" r="r" b="b"/>
              <a:pathLst>
                <a:path w="3445" h="3386" extrusionOk="0">
                  <a:moveTo>
                    <a:pt x="3445" y="1693"/>
                  </a:moveTo>
                  <a:cubicBezTo>
                    <a:pt x="3445" y="2627"/>
                    <a:pt x="2628" y="3386"/>
                    <a:pt x="1694" y="3386"/>
                  </a:cubicBezTo>
                  <a:cubicBezTo>
                    <a:pt x="760" y="3327"/>
                    <a:pt x="1" y="2569"/>
                    <a:pt x="59" y="1635"/>
                  </a:cubicBezTo>
                  <a:cubicBezTo>
                    <a:pt x="59" y="701"/>
                    <a:pt x="818" y="0"/>
                    <a:pt x="1752" y="0"/>
                  </a:cubicBezTo>
                  <a:cubicBezTo>
                    <a:pt x="2686" y="0"/>
                    <a:pt x="3445" y="759"/>
                    <a:pt x="3445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3" name="Google Shape;12903;p27"/>
            <p:cNvSpPr/>
            <p:nvPr/>
          </p:nvSpPr>
          <p:spPr>
            <a:xfrm>
              <a:off x="1661950" y="3903775"/>
              <a:ext cx="84675" cy="86125"/>
            </a:xfrm>
            <a:custGeom>
              <a:avLst/>
              <a:gdLst/>
              <a:ahLst/>
              <a:cxnLst/>
              <a:rect l="l" t="t" r="r" b="b"/>
              <a:pathLst>
                <a:path w="3387" h="3445" extrusionOk="0">
                  <a:moveTo>
                    <a:pt x="1693" y="1"/>
                  </a:moveTo>
                  <a:cubicBezTo>
                    <a:pt x="2627" y="1"/>
                    <a:pt x="3386" y="818"/>
                    <a:pt x="3386" y="1752"/>
                  </a:cubicBezTo>
                  <a:cubicBezTo>
                    <a:pt x="3386" y="2686"/>
                    <a:pt x="2569" y="3444"/>
                    <a:pt x="1635" y="3386"/>
                  </a:cubicBezTo>
                  <a:cubicBezTo>
                    <a:pt x="701" y="3386"/>
                    <a:pt x="1" y="2627"/>
                    <a:pt x="1" y="1693"/>
                  </a:cubicBezTo>
                  <a:cubicBezTo>
                    <a:pt x="1" y="759"/>
                    <a:pt x="759" y="1"/>
                    <a:pt x="16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4" name="Google Shape;12904;p27"/>
            <p:cNvSpPr/>
            <p:nvPr/>
          </p:nvSpPr>
          <p:spPr>
            <a:xfrm>
              <a:off x="5587375" y="4398475"/>
              <a:ext cx="81725" cy="81725"/>
            </a:xfrm>
            <a:custGeom>
              <a:avLst/>
              <a:gdLst/>
              <a:ahLst/>
              <a:cxnLst/>
              <a:rect l="l" t="t" r="r" b="b"/>
              <a:pathLst>
                <a:path w="3269" h="3269" extrusionOk="0">
                  <a:moveTo>
                    <a:pt x="1635" y="3269"/>
                  </a:moveTo>
                  <a:cubicBezTo>
                    <a:pt x="701" y="3269"/>
                    <a:pt x="0" y="2510"/>
                    <a:pt x="0" y="1635"/>
                  </a:cubicBezTo>
                  <a:cubicBezTo>
                    <a:pt x="0" y="759"/>
                    <a:pt x="759" y="0"/>
                    <a:pt x="1693" y="0"/>
                  </a:cubicBezTo>
                  <a:cubicBezTo>
                    <a:pt x="2569" y="59"/>
                    <a:pt x="3269" y="817"/>
                    <a:pt x="3269" y="1693"/>
                  </a:cubicBezTo>
                  <a:cubicBezTo>
                    <a:pt x="3211" y="2569"/>
                    <a:pt x="2510" y="3269"/>
                    <a:pt x="1635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5" name="Google Shape;12905;p27"/>
            <p:cNvSpPr/>
            <p:nvPr/>
          </p:nvSpPr>
          <p:spPr>
            <a:xfrm>
              <a:off x="6076225" y="1948375"/>
              <a:ext cx="81750" cy="81725"/>
            </a:xfrm>
            <a:custGeom>
              <a:avLst/>
              <a:gdLst/>
              <a:ahLst/>
              <a:cxnLst/>
              <a:rect l="l" t="t" r="r" b="b"/>
              <a:pathLst>
                <a:path w="3270" h="3269" extrusionOk="0">
                  <a:moveTo>
                    <a:pt x="1693" y="3211"/>
                  </a:moveTo>
                  <a:cubicBezTo>
                    <a:pt x="818" y="3269"/>
                    <a:pt x="59" y="2510"/>
                    <a:pt x="0" y="1635"/>
                  </a:cubicBezTo>
                  <a:cubicBezTo>
                    <a:pt x="0" y="759"/>
                    <a:pt x="759" y="0"/>
                    <a:pt x="1635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452"/>
                    <a:pt x="2569" y="3211"/>
                    <a:pt x="169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6" name="Google Shape;12906;p27"/>
            <p:cNvSpPr/>
            <p:nvPr/>
          </p:nvSpPr>
          <p:spPr>
            <a:xfrm>
              <a:off x="2152275" y="964825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3269" y="1635"/>
                  </a:moveTo>
                  <a:cubicBezTo>
                    <a:pt x="3269" y="2510"/>
                    <a:pt x="2568" y="3211"/>
                    <a:pt x="1693" y="3269"/>
                  </a:cubicBezTo>
                  <a:cubicBezTo>
                    <a:pt x="759" y="3269"/>
                    <a:pt x="0" y="2510"/>
                    <a:pt x="59" y="1577"/>
                  </a:cubicBezTo>
                  <a:cubicBezTo>
                    <a:pt x="59" y="701"/>
                    <a:pt x="817" y="0"/>
                    <a:pt x="1693" y="0"/>
                  </a:cubicBezTo>
                  <a:cubicBezTo>
                    <a:pt x="2568" y="0"/>
                    <a:pt x="3269" y="759"/>
                    <a:pt x="3269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7" name="Google Shape;12907;p27"/>
            <p:cNvSpPr/>
            <p:nvPr/>
          </p:nvSpPr>
          <p:spPr>
            <a:xfrm>
              <a:off x="5833975" y="1453675"/>
              <a:ext cx="81750" cy="81750"/>
            </a:xfrm>
            <a:custGeom>
              <a:avLst/>
              <a:gdLst/>
              <a:ahLst/>
              <a:cxnLst/>
              <a:rect l="l" t="t" r="r" b="b"/>
              <a:pathLst>
                <a:path w="3270" h="3270" extrusionOk="0">
                  <a:moveTo>
                    <a:pt x="3270" y="1635"/>
                  </a:moveTo>
                  <a:cubicBezTo>
                    <a:pt x="3270" y="2511"/>
                    <a:pt x="2511" y="3269"/>
                    <a:pt x="1635" y="3269"/>
                  </a:cubicBezTo>
                  <a:cubicBezTo>
                    <a:pt x="760" y="3269"/>
                    <a:pt x="1" y="2511"/>
                    <a:pt x="1" y="1635"/>
                  </a:cubicBezTo>
                  <a:cubicBezTo>
                    <a:pt x="1" y="759"/>
                    <a:pt x="760" y="1"/>
                    <a:pt x="1635" y="1"/>
                  </a:cubicBezTo>
                  <a:cubicBezTo>
                    <a:pt x="2511" y="1"/>
                    <a:pt x="3211" y="759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8" name="Google Shape;12908;p27"/>
            <p:cNvSpPr/>
            <p:nvPr/>
          </p:nvSpPr>
          <p:spPr>
            <a:xfrm>
              <a:off x="4361600" y="5135400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1634" y="3269"/>
                  </a:moveTo>
                  <a:cubicBezTo>
                    <a:pt x="759" y="3269"/>
                    <a:pt x="58" y="2569"/>
                    <a:pt x="0" y="1693"/>
                  </a:cubicBezTo>
                  <a:cubicBezTo>
                    <a:pt x="0" y="759"/>
                    <a:pt x="700" y="0"/>
                    <a:pt x="1634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510"/>
                    <a:pt x="2510" y="3211"/>
                    <a:pt x="1634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9" name="Google Shape;12909;p27"/>
            <p:cNvSpPr/>
            <p:nvPr/>
          </p:nvSpPr>
          <p:spPr>
            <a:xfrm>
              <a:off x="3137275" y="5136850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3094"/>
                  </a:moveTo>
                  <a:cubicBezTo>
                    <a:pt x="701" y="3153"/>
                    <a:pt x="0" y="2452"/>
                    <a:pt x="0" y="1577"/>
                  </a:cubicBezTo>
                  <a:cubicBezTo>
                    <a:pt x="0" y="701"/>
                    <a:pt x="642" y="1"/>
                    <a:pt x="1518" y="1"/>
                  </a:cubicBezTo>
                  <a:cubicBezTo>
                    <a:pt x="2452" y="1"/>
                    <a:pt x="3094" y="643"/>
                    <a:pt x="3152" y="1518"/>
                  </a:cubicBezTo>
                  <a:cubicBezTo>
                    <a:pt x="3152" y="2394"/>
                    <a:pt x="2452" y="3094"/>
                    <a:pt x="1576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0" name="Google Shape;12910;p27"/>
            <p:cNvSpPr/>
            <p:nvPr/>
          </p:nvSpPr>
          <p:spPr>
            <a:xfrm>
              <a:off x="1416800" y="2190600"/>
              <a:ext cx="80275" cy="80300"/>
            </a:xfrm>
            <a:custGeom>
              <a:avLst/>
              <a:gdLst/>
              <a:ahLst/>
              <a:cxnLst/>
              <a:rect l="l" t="t" r="r" b="b"/>
              <a:pathLst>
                <a:path w="3211" h="3212" extrusionOk="0">
                  <a:moveTo>
                    <a:pt x="1635" y="1"/>
                  </a:moveTo>
                  <a:cubicBezTo>
                    <a:pt x="2510" y="1"/>
                    <a:pt x="3211" y="701"/>
                    <a:pt x="3211" y="1635"/>
                  </a:cubicBezTo>
                  <a:cubicBezTo>
                    <a:pt x="3211" y="2511"/>
                    <a:pt x="2510" y="3211"/>
                    <a:pt x="1635" y="3211"/>
                  </a:cubicBezTo>
                  <a:cubicBezTo>
                    <a:pt x="759" y="3211"/>
                    <a:pt x="0" y="2511"/>
                    <a:pt x="0" y="1635"/>
                  </a:cubicBezTo>
                  <a:cubicBezTo>
                    <a:pt x="0" y="701"/>
                    <a:pt x="701" y="1"/>
                    <a:pt x="16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1" name="Google Shape;12911;p27"/>
            <p:cNvSpPr/>
            <p:nvPr/>
          </p:nvSpPr>
          <p:spPr>
            <a:xfrm>
              <a:off x="5340750" y="4646550"/>
              <a:ext cx="80275" cy="80275"/>
            </a:xfrm>
            <a:custGeom>
              <a:avLst/>
              <a:gdLst/>
              <a:ahLst/>
              <a:cxnLst/>
              <a:rect l="l" t="t" r="r" b="b"/>
              <a:pathLst>
                <a:path w="3211" h="3211" extrusionOk="0">
                  <a:moveTo>
                    <a:pt x="3211" y="1635"/>
                  </a:moveTo>
                  <a:cubicBezTo>
                    <a:pt x="3211" y="2510"/>
                    <a:pt x="2511" y="3211"/>
                    <a:pt x="1635" y="3211"/>
                  </a:cubicBezTo>
                  <a:cubicBezTo>
                    <a:pt x="701" y="3211"/>
                    <a:pt x="1" y="2510"/>
                    <a:pt x="1" y="1576"/>
                  </a:cubicBezTo>
                  <a:cubicBezTo>
                    <a:pt x="1" y="701"/>
                    <a:pt x="759" y="0"/>
                    <a:pt x="1635" y="0"/>
                  </a:cubicBezTo>
                  <a:cubicBezTo>
                    <a:pt x="2511" y="0"/>
                    <a:pt x="3211" y="701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2" name="Google Shape;12912;p27"/>
            <p:cNvSpPr/>
            <p:nvPr/>
          </p:nvSpPr>
          <p:spPr>
            <a:xfrm>
              <a:off x="1911500" y="1208525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0"/>
                  </a:moveTo>
                  <a:cubicBezTo>
                    <a:pt x="2510" y="0"/>
                    <a:pt x="3152" y="701"/>
                    <a:pt x="3152" y="1635"/>
                  </a:cubicBezTo>
                  <a:cubicBezTo>
                    <a:pt x="3094" y="2510"/>
                    <a:pt x="2452" y="3152"/>
                    <a:pt x="1576" y="3152"/>
                  </a:cubicBezTo>
                  <a:cubicBezTo>
                    <a:pt x="642" y="3152"/>
                    <a:pt x="0" y="2452"/>
                    <a:pt x="0" y="1576"/>
                  </a:cubicBezTo>
                  <a:cubicBezTo>
                    <a:pt x="0" y="701"/>
                    <a:pt x="700" y="0"/>
                    <a:pt x="15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3" name="Google Shape;12913;p27"/>
            <p:cNvSpPr/>
            <p:nvPr/>
          </p:nvSpPr>
          <p:spPr>
            <a:xfrm>
              <a:off x="4608200" y="475975"/>
              <a:ext cx="81750" cy="80275"/>
            </a:xfrm>
            <a:custGeom>
              <a:avLst/>
              <a:gdLst/>
              <a:ahLst/>
              <a:cxnLst/>
              <a:rect l="l" t="t" r="r" b="b"/>
              <a:pathLst>
                <a:path w="3270" h="3211" extrusionOk="0">
                  <a:moveTo>
                    <a:pt x="1693" y="0"/>
                  </a:moveTo>
                  <a:cubicBezTo>
                    <a:pt x="2569" y="0"/>
                    <a:pt x="3269" y="759"/>
                    <a:pt x="3269" y="1635"/>
                  </a:cubicBezTo>
                  <a:cubicBezTo>
                    <a:pt x="3211" y="2510"/>
                    <a:pt x="2511" y="3211"/>
                    <a:pt x="1577" y="3211"/>
                  </a:cubicBezTo>
                  <a:cubicBezTo>
                    <a:pt x="701" y="3152"/>
                    <a:pt x="1" y="2452"/>
                    <a:pt x="1" y="1576"/>
                  </a:cubicBezTo>
                  <a:cubicBezTo>
                    <a:pt x="59" y="642"/>
                    <a:pt x="759" y="0"/>
                    <a:pt x="16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4" name="Google Shape;12914;p27"/>
            <p:cNvSpPr/>
            <p:nvPr/>
          </p:nvSpPr>
          <p:spPr>
            <a:xfrm>
              <a:off x="5098525" y="718200"/>
              <a:ext cx="80275" cy="81750"/>
            </a:xfrm>
            <a:custGeom>
              <a:avLst/>
              <a:gdLst/>
              <a:ahLst/>
              <a:cxnLst/>
              <a:rect l="l" t="t" r="r" b="b"/>
              <a:pathLst>
                <a:path w="3211" h="3270" extrusionOk="0">
                  <a:moveTo>
                    <a:pt x="1635" y="3211"/>
                  </a:moveTo>
                  <a:cubicBezTo>
                    <a:pt x="759" y="3270"/>
                    <a:pt x="0" y="2569"/>
                    <a:pt x="0" y="1635"/>
                  </a:cubicBezTo>
                  <a:cubicBezTo>
                    <a:pt x="0" y="760"/>
                    <a:pt x="701" y="59"/>
                    <a:pt x="1576" y="1"/>
                  </a:cubicBezTo>
                  <a:cubicBezTo>
                    <a:pt x="2452" y="1"/>
                    <a:pt x="3211" y="701"/>
                    <a:pt x="3211" y="1577"/>
                  </a:cubicBezTo>
                  <a:cubicBezTo>
                    <a:pt x="3211" y="2511"/>
                    <a:pt x="2510" y="3211"/>
                    <a:pt x="1635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5" name="Google Shape;12915;p27"/>
            <p:cNvSpPr/>
            <p:nvPr/>
          </p:nvSpPr>
          <p:spPr>
            <a:xfrm>
              <a:off x="6079150" y="3664450"/>
              <a:ext cx="77350" cy="77375"/>
            </a:xfrm>
            <a:custGeom>
              <a:avLst/>
              <a:gdLst/>
              <a:ahLst/>
              <a:cxnLst/>
              <a:rect l="l" t="t" r="r" b="b"/>
              <a:pathLst>
                <a:path w="3094" h="3095" extrusionOk="0">
                  <a:moveTo>
                    <a:pt x="3094" y="1519"/>
                  </a:moveTo>
                  <a:cubicBezTo>
                    <a:pt x="3094" y="2394"/>
                    <a:pt x="2393" y="3095"/>
                    <a:pt x="1576" y="3095"/>
                  </a:cubicBezTo>
                  <a:cubicBezTo>
                    <a:pt x="701" y="3095"/>
                    <a:pt x="0" y="2452"/>
                    <a:pt x="0" y="1577"/>
                  </a:cubicBezTo>
                  <a:cubicBezTo>
                    <a:pt x="0" y="701"/>
                    <a:pt x="642" y="59"/>
                    <a:pt x="1518" y="1"/>
                  </a:cubicBezTo>
                  <a:cubicBezTo>
                    <a:pt x="2335" y="1"/>
                    <a:pt x="3094" y="701"/>
                    <a:pt x="3094" y="15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6" name="Google Shape;12916;p27"/>
            <p:cNvSpPr/>
            <p:nvPr/>
          </p:nvSpPr>
          <p:spPr>
            <a:xfrm>
              <a:off x="1418250" y="3417850"/>
              <a:ext cx="78825" cy="77350"/>
            </a:xfrm>
            <a:custGeom>
              <a:avLst/>
              <a:gdLst/>
              <a:ahLst/>
              <a:cxnLst/>
              <a:rect l="l" t="t" r="r" b="b"/>
              <a:pathLst>
                <a:path w="3153" h="3094" extrusionOk="0">
                  <a:moveTo>
                    <a:pt x="1577" y="3094"/>
                  </a:moveTo>
                  <a:cubicBezTo>
                    <a:pt x="701" y="3094"/>
                    <a:pt x="1" y="2393"/>
                    <a:pt x="1" y="1576"/>
                  </a:cubicBezTo>
                  <a:cubicBezTo>
                    <a:pt x="1" y="701"/>
                    <a:pt x="760" y="0"/>
                    <a:pt x="1577" y="0"/>
                  </a:cubicBezTo>
                  <a:cubicBezTo>
                    <a:pt x="2452" y="59"/>
                    <a:pt x="3094" y="701"/>
                    <a:pt x="3094" y="1518"/>
                  </a:cubicBezTo>
                  <a:cubicBezTo>
                    <a:pt x="3153" y="2393"/>
                    <a:pt x="2452" y="3094"/>
                    <a:pt x="157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7" name="Google Shape;12917;p27"/>
            <p:cNvSpPr/>
            <p:nvPr/>
          </p:nvSpPr>
          <p:spPr>
            <a:xfrm>
              <a:off x="2890650" y="477425"/>
              <a:ext cx="77375" cy="77375"/>
            </a:xfrm>
            <a:custGeom>
              <a:avLst/>
              <a:gdLst/>
              <a:ahLst/>
              <a:cxnLst/>
              <a:rect l="l" t="t" r="r" b="b"/>
              <a:pathLst>
                <a:path w="3095" h="3095" extrusionOk="0">
                  <a:moveTo>
                    <a:pt x="3094" y="1518"/>
                  </a:moveTo>
                  <a:cubicBezTo>
                    <a:pt x="3094" y="2336"/>
                    <a:pt x="2452" y="3036"/>
                    <a:pt x="1577" y="3094"/>
                  </a:cubicBezTo>
                  <a:cubicBezTo>
                    <a:pt x="759" y="3094"/>
                    <a:pt x="1" y="2394"/>
                    <a:pt x="59" y="1518"/>
                  </a:cubicBezTo>
                  <a:cubicBezTo>
                    <a:pt x="59" y="701"/>
                    <a:pt x="759" y="1"/>
                    <a:pt x="1577" y="1"/>
                  </a:cubicBezTo>
                  <a:cubicBezTo>
                    <a:pt x="2394" y="1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8" name="Google Shape;12918;p27"/>
            <p:cNvSpPr/>
            <p:nvPr/>
          </p:nvSpPr>
          <p:spPr>
            <a:xfrm>
              <a:off x="5835450" y="4154775"/>
              <a:ext cx="77350" cy="77350"/>
            </a:xfrm>
            <a:custGeom>
              <a:avLst/>
              <a:gdLst/>
              <a:ahLst/>
              <a:cxnLst/>
              <a:rect l="l" t="t" r="r" b="b"/>
              <a:pathLst>
                <a:path w="3094" h="3094" extrusionOk="0">
                  <a:moveTo>
                    <a:pt x="3094" y="1518"/>
                  </a:moveTo>
                  <a:cubicBezTo>
                    <a:pt x="3094" y="2335"/>
                    <a:pt x="2335" y="3094"/>
                    <a:pt x="1518" y="3036"/>
                  </a:cubicBezTo>
                  <a:cubicBezTo>
                    <a:pt x="701" y="3036"/>
                    <a:pt x="0" y="2277"/>
                    <a:pt x="59" y="1460"/>
                  </a:cubicBezTo>
                  <a:cubicBezTo>
                    <a:pt x="59" y="701"/>
                    <a:pt x="759" y="0"/>
                    <a:pt x="1576" y="0"/>
                  </a:cubicBezTo>
                  <a:cubicBezTo>
                    <a:pt x="2393" y="0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9" name="Google Shape;12919;p27"/>
            <p:cNvSpPr/>
            <p:nvPr/>
          </p:nvSpPr>
          <p:spPr>
            <a:xfrm>
              <a:off x="2401800" y="719675"/>
              <a:ext cx="75900" cy="77350"/>
            </a:xfrm>
            <a:custGeom>
              <a:avLst/>
              <a:gdLst/>
              <a:ahLst/>
              <a:cxnLst/>
              <a:rect l="l" t="t" r="r" b="b"/>
              <a:pathLst>
                <a:path w="3036" h="3094" extrusionOk="0">
                  <a:moveTo>
                    <a:pt x="3036" y="1576"/>
                  </a:moveTo>
                  <a:cubicBezTo>
                    <a:pt x="3036" y="2393"/>
                    <a:pt x="2277" y="3094"/>
                    <a:pt x="1460" y="3036"/>
                  </a:cubicBezTo>
                  <a:cubicBezTo>
                    <a:pt x="643" y="3036"/>
                    <a:pt x="0" y="2277"/>
                    <a:pt x="59" y="1518"/>
                  </a:cubicBezTo>
                  <a:cubicBezTo>
                    <a:pt x="59" y="701"/>
                    <a:pt x="818" y="0"/>
                    <a:pt x="1635" y="59"/>
                  </a:cubicBezTo>
                  <a:cubicBezTo>
                    <a:pt x="2394" y="117"/>
                    <a:pt x="3036" y="817"/>
                    <a:pt x="3036" y="15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0" name="Google Shape;12920;p27"/>
            <p:cNvSpPr/>
            <p:nvPr/>
          </p:nvSpPr>
          <p:spPr>
            <a:xfrm>
              <a:off x="2156650" y="4645075"/>
              <a:ext cx="74450" cy="74450"/>
            </a:xfrm>
            <a:custGeom>
              <a:avLst/>
              <a:gdLst/>
              <a:ahLst/>
              <a:cxnLst/>
              <a:rect l="l" t="t" r="r" b="b"/>
              <a:pathLst>
                <a:path w="2978" h="2978" extrusionOk="0">
                  <a:moveTo>
                    <a:pt x="2919" y="1518"/>
                  </a:moveTo>
                  <a:cubicBezTo>
                    <a:pt x="2919" y="2336"/>
                    <a:pt x="2277" y="2978"/>
                    <a:pt x="1460" y="2978"/>
                  </a:cubicBezTo>
                  <a:cubicBezTo>
                    <a:pt x="642" y="2978"/>
                    <a:pt x="0" y="2277"/>
                    <a:pt x="0" y="1460"/>
                  </a:cubicBezTo>
                  <a:cubicBezTo>
                    <a:pt x="59" y="701"/>
                    <a:pt x="701" y="1"/>
                    <a:pt x="1518" y="59"/>
                  </a:cubicBezTo>
                  <a:cubicBezTo>
                    <a:pt x="2335" y="59"/>
                    <a:pt x="2977" y="701"/>
                    <a:pt x="2919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1" name="Google Shape;12921;p27"/>
            <p:cNvSpPr/>
            <p:nvPr/>
          </p:nvSpPr>
          <p:spPr>
            <a:xfrm>
              <a:off x="1910025" y="4402850"/>
              <a:ext cx="73000" cy="72975"/>
            </a:xfrm>
            <a:custGeom>
              <a:avLst/>
              <a:gdLst/>
              <a:ahLst/>
              <a:cxnLst/>
              <a:rect l="l" t="t" r="r" b="b"/>
              <a:pathLst>
                <a:path w="2920" h="2919" extrusionOk="0">
                  <a:moveTo>
                    <a:pt x="1460" y="0"/>
                  </a:moveTo>
                  <a:cubicBezTo>
                    <a:pt x="2277" y="0"/>
                    <a:pt x="2919" y="642"/>
                    <a:pt x="2919" y="1460"/>
                  </a:cubicBezTo>
                  <a:cubicBezTo>
                    <a:pt x="2919" y="2277"/>
                    <a:pt x="2277" y="2919"/>
                    <a:pt x="1460" y="2919"/>
                  </a:cubicBezTo>
                  <a:cubicBezTo>
                    <a:pt x="643" y="2919"/>
                    <a:pt x="59" y="2335"/>
                    <a:pt x="1" y="1518"/>
                  </a:cubicBezTo>
                  <a:cubicBezTo>
                    <a:pt x="1" y="701"/>
                    <a:pt x="643" y="59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2" name="Google Shape;12922;p27"/>
            <p:cNvSpPr/>
            <p:nvPr/>
          </p:nvSpPr>
          <p:spPr>
            <a:xfrm>
              <a:off x="1669250" y="1459525"/>
              <a:ext cx="70075" cy="71525"/>
            </a:xfrm>
            <a:custGeom>
              <a:avLst/>
              <a:gdLst/>
              <a:ahLst/>
              <a:cxnLst/>
              <a:rect l="l" t="t" r="r" b="b"/>
              <a:pathLst>
                <a:path w="2803" h="2861" extrusionOk="0">
                  <a:moveTo>
                    <a:pt x="1401" y="2802"/>
                  </a:moveTo>
                  <a:cubicBezTo>
                    <a:pt x="584" y="2802"/>
                    <a:pt x="1" y="2218"/>
                    <a:pt x="1" y="1401"/>
                  </a:cubicBezTo>
                  <a:cubicBezTo>
                    <a:pt x="1" y="584"/>
                    <a:pt x="584" y="0"/>
                    <a:pt x="1401" y="0"/>
                  </a:cubicBezTo>
                  <a:cubicBezTo>
                    <a:pt x="2219" y="0"/>
                    <a:pt x="2802" y="642"/>
                    <a:pt x="2802" y="1401"/>
                  </a:cubicBezTo>
                  <a:cubicBezTo>
                    <a:pt x="2802" y="2218"/>
                    <a:pt x="2219" y="2860"/>
                    <a:pt x="1401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3" name="Google Shape;12923;p27"/>
            <p:cNvSpPr/>
            <p:nvPr/>
          </p:nvSpPr>
          <p:spPr>
            <a:xfrm>
              <a:off x="5102900" y="4894625"/>
              <a:ext cx="71525" cy="70050"/>
            </a:xfrm>
            <a:custGeom>
              <a:avLst/>
              <a:gdLst/>
              <a:ahLst/>
              <a:cxnLst/>
              <a:rect l="l" t="t" r="r" b="b"/>
              <a:pathLst>
                <a:path w="2861" h="2802" extrusionOk="0">
                  <a:moveTo>
                    <a:pt x="1460" y="2802"/>
                  </a:moveTo>
                  <a:cubicBezTo>
                    <a:pt x="642" y="2802"/>
                    <a:pt x="0" y="2218"/>
                    <a:pt x="0" y="1401"/>
                  </a:cubicBezTo>
                  <a:cubicBezTo>
                    <a:pt x="0" y="584"/>
                    <a:pt x="584" y="0"/>
                    <a:pt x="1401" y="0"/>
                  </a:cubicBezTo>
                  <a:cubicBezTo>
                    <a:pt x="2218" y="0"/>
                    <a:pt x="2802" y="584"/>
                    <a:pt x="2860" y="1401"/>
                  </a:cubicBezTo>
                  <a:cubicBezTo>
                    <a:pt x="2860" y="2160"/>
                    <a:pt x="2218" y="2802"/>
                    <a:pt x="1460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4" name="Google Shape;12924;p27"/>
            <p:cNvSpPr/>
            <p:nvPr/>
          </p:nvSpPr>
          <p:spPr>
            <a:xfrm>
              <a:off x="1422625" y="1949825"/>
              <a:ext cx="70075" cy="68600"/>
            </a:xfrm>
            <a:custGeom>
              <a:avLst/>
              <a:gdLst/>
              <a:ahLst/>
              <a:cxnLst/>
              <a:rect l="l" t="t" r="r" b="b"/>
              <a:pathLst>
                <a:path w="2803" h="2744" extrusionOk="0">
                  <a:moveTo>
                    <a:pt x="2803" y="1401"/>
                  </a:moveTo>
                  <a:cubicBezTo>
                    <a:pt x="2803" y="2160"/>
                    <a:pt x="2161" y="2744"/>
                    <a:pt x="1402" y="2744"/>
                  </a:cubicBezTo>
                  <a:cubicBezTo>
                    <a:pt x="643" y="2744"/>
                    <a:pt x="1" y="2102"/>
                    <a:pt x="1" y="1343"/>
                  </a:cubicBezTo>
                  <a:cubicBezTo>
                    <a:pt x="59" y="584"/>
                    <a:pt x="701" y="1"/>
                    <a:pt x="1402" y="1"/>
                  </a:cubicBezTo>
                  <a:cubicBezTo>
                    <a:pt x="2161" y="1"/>
                    <a:pt x="2803" y="643"/>
                    <a:pt x="2803" y="14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5" name="Google Shape;12925;p27"/>
            <p:cNvSpPr/>
            <p:nvPr/>
          </p:nvSpPr>
          <p:spPr>
            <a:xfrm>
              <a:off x="4611125" y="5141225"/>
              <a:ext cx="68600" cy="70075"/>
            </a:xfrm>
            <a:custGeom>
              <a:avLst/>
              <a:gdLst/>
              <a:ahLst/>
              <a:cxnLst/>
              <a:rect l="l" t="t" r="r" b="b"/>
              <a:pathLst>
                <a:path w="2744" h="2803" extrusionOk="0">
                  <a:moveTo>
                    <a:pt x="1343" y="2803"/>
                  </a:moveTo>
                  <a:cubicBezTo>
                    <a:pt x="584" y="2744"/>
                    <a:pt x="0" y="2161"/>
                    <a:pt x="0" y="1402"/>
                  </a:cubicBezTo>
                  <a:cubicBezTo>
                    <a:pt x="0" y="643"/>
                    <a:pt x="642" y="1"/>
                    <a:pt x="1401" y="1"/>
                  </a:cubicBezTo>
                  <a:cubicBezTo>
                    <a:pt x="2160" y="59"/>
                    <a:pt x="2744" y="701"/>
                    <a:pt x="2744" y="1460"/>
                  </a:cubicBezTo>
                  <a:cubicBezTo>
                    <a:pt x="2744" y="2161"/>
                    <a:pt x="2102" y="2803"/>
                    <a:pt x="134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6" name="Google Shape;12926;p27"/>
            <p:cNvSpPr/>
            <p:nvPr/>
          </p:nvSpPr>
          <p:spPr>
            <a:xfrm>
              <a:off x="2407625" y="4897525"/>
              <a:ext cx="65700" cy="64250"/>
            </a:xfrm>
            <a:custGeom>
              <a:avLst/>
              <a:gdLst/>
              <a:ahLst/>
              <a:cxnLst/>
              <a:rect l="l" t="t" r="r" b="b"/>
              <a:pathLst>
                <a:path w="2628" h="2570" extrusionOk="0">
                  <a:moveTo>
                    <a:pt x="1343" y="2569"/>
                  </a:moveTo>
                  <a:cubicBezTo>
                    <a:pt x="643" y="2569"/>
                    <a:pt x="59" y="2044"/>
                    <a:pt x="59" y="1343"/>
                  </a:cubicBezTo>
                  <a:cubicBezTo>
                    <a:pt x="1" y="585"/>
                    <a:pt x="585" y="1"/>
                    <a:pt x="1343" y="1"/>
                  </a:cubicBezTo>
                  <a:cubicBezTo>
                    <a:pt x="2044" y="1"/>
                    <a:pt x="2569" y="526"/>
                    <a:pt x="2569" y="1227"/>
                  </a:cubicBezTo>
                  <a:cubicBezTo>
                    <a:pt x="2628" y="1986"/>
                    <a:pt x="2044" y="2511"/>
                    <a:pt x="1343" y="25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7" name="Google Shape;12927;p27"/>
            <p:cNvSpPr/>
            <p:nvPr/>
          </p:nvSpPr>
          <p:spPr>
            <a:xfrm>
              <a:off x="1425550" y="367175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1285" y="1"/>
                  </a:moveTo>
                  <a:cubicBezTo>
                    <a:pt x="1985" y="1"/>
                    <a:pt x="2569" y="526"/>
                    <a:pt x="2569" y="1285"/>
                  </a:cubicBezTo>
                  <a:cubicBezTo>
                    <a:pt x="2569" y="2044"/>
                    <a:pt x="1985" y="2569"/>
                    <a:pt x="1226" y="2569"/>
                  </a:cubicBezTo>
                  <a:cubicBezTo>
                    <a:pt x="526" y="2511"/>
                    <a:pt x="1" y="1985"/>
                    <a:pt x="1" y="1227"/>
                  </a:cubicBezTo>
                  <a:cubicBezTo>
                    <a:pt x="1" y="526"/>
                    <a:pt x="584" y="1"/>
                    <a:pt x="128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8" name="Google Shape;12928;p27"/>
            <p:cNvSpPr/>
            <p:nvPr/>
          </p:nvSpPr>
          <p:spPr>
            <a:xfrm>
              <a:off x="1672175" y="416060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2569" y="1285"/>
                  </a:moveTo>
                  <a:cubicBezTo>
                    <a:pt x="2569" y="2044"/>
                    <a:pt x="1985" y="2569"/>
                    <a:pt x="1284" y="2569"/>
                  </a:cubicBezTo>
                  <a:cubicBezTo>
                    <a:pt x="526" y="2569"/>
                    <a:pt x="0" y="1985"/>
                    <a:pt x="0" y="1227"/>
                  </a:cubicBezTo>
                  <a:cubicBezTo>
                    <a:pt x="0" y="526"/>
                    <a:pt x="584" y="1"/>
                    <a:pt x="1284" y="1"/>
                  </a:cubicBezTo>
                  <a:cubicBezTo>
                    <a:pt x="2043" y="59"/>
                    <a:pt x="2569" y="585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9" name="Google Shape;12929;p27"/>
            <p:cNvSpPr/>
            <p:nvPr/>
          </p:nvSpPr>
          <p:spPr>
            <a:xfrm>
              <a:off x="4859200" y="483275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343" y="0"/>
                  </a:moveTo>
                  <a:cubicBezTo>
                    <a:pt x="2043" y="0"/>
                    <a:pt x="2569" y="584"/>
                    <a:pt x="2569" y="1284"/>
                  </a:cubicBezTo>
                  <a:cubicBezTo>
                    <a:pt x="2569" y="2043"/>
                    <a:pt x="1985" y="2627"/>
                    <a:pt x="1226" y="2569"/>
                  </a:cubicBezTo>
                  <a:cubicBezTo>
                    <a:pt x="526" y="2569"/>
                    <a:pt x="0" y="1985"/>
                    <a:pt x="0" y="1284"/>
                  </a:cubicBezTo>
                  <a:cubicBezTo>
                    <a:pt x="59" y="526"/>
                    <a:pt x="584" y="0"/>
                    <a:pt x="134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0" name="Google Shape;12930;p27"/>
            <p:cNvSpPr/>
            <p:nvPr/>
          </p:nvSpPr>
          <p:spPr>
            <a:xfrm>
              <a:off x="6084975" y="1709050"/>
              <a:ext cx="64225" cy="65700"/>
            </a:xfrm>
            <a:custGeom>
              <a:avLst/>
              <a:gdLst/>
              <a:ahLst/>
              <a:cxnLst/>
              <a:rect l="l" t="t" r="r" b="b"/>
              <a:pathLst>
                <a:path w="2569" h="2628" extrusionOk="0">
                  <a:moveTo>
                    <a:pt x="2569" y="1285"/>
                  </a:moveTo>
                  <a:cubicBezTo>
                    <a:pt x="2569" y="2043"/>
                    <a:pt x="2044" y="2569"/>
                    <a:pt x="1343" y="2569"/>
                  </a:cubicBezTo>
                  <a:cubicBezTo>
                    <a:pt x="584" y="2627"/>
                    <a:pt x="1" y="2043"/>
                    <a:pt x="1" y="1285"/>
                  </a:cubicBezTo>
                  <a:cubicBezTo>
                    <a:pt x="59" y="584"/>
                    <a:pt x="584" y="0"/>
                    <a:pt x="1343" y="59"/>
                  </a:cubicBezTo>
                  <a:cubicBezTo>
                    <a:pt x="2044" y="59"/>
                    <a:pt x="2569" y="584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1" name="Google Shape;12931;p27"/>
            <p:cNvSpPr/>
            <p:nvPr/>
          </p:nvSpPr>
          <p:spPr>
            <a:xfrm>
              <a:off x="2897950" y="5142700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285" y="2627"/>
                  </a:moveTo>
                  <a:cubicBezTo>
                    <a:pt x="584" y="2627"/>
                    <a:pt x="0" y="2102"/>
                    <a:pt x="0" y="1343"/>
                  </a:cubicBezTo>
                  <a:cubicBezTo>
                    <a:pt x="0" y="642"/>
                    <a:pt x="526" y="59"/>
                    <a:pt x="1226" y="59"/>
                  </a:cubicBezTo>
                  <a:cubicBezTo>
                    <a:pt x="1985" y="0"/>
                    <a:pt x="2569" y="584"/>
                    <a:pt x="2569" y="1343"/>
                  </a:cubicBezTo>
                  <a:cubicBezTo>
                    <a:pt x="2569" y="2043"/>
                    <a:pt x="2043" y="2627"/>
                    <a:pt x="1285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2" name="Google Shape;12932;p27"/>
            <p:cNvSpPr/>
            <p:nvPr/>
          </p:nvSpPr>
          <p:spPr>
            <a:xfrm>
              <a:off x="6333050" y="2936300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452" y="1985"/>
                    <a:pt x="1927" y="2510"/>
                    <a:pt x="1168" y="2510"/>
                  </a:cubicBezTo>
                  <a:cubicBezTo>
                    <a:pt x="526" y="2452"/>
                    <a:pt x="1" y="1926"/>
                    <a:pt x="1" y="1226"/>
                  </a:cubicBezTo>
                  <a:cubicBezTo>
                    <a:pt x="1" y="525"/>
                    <a:pt x="584" y="0"/>
                    <a:pt x="1285" y="0"/>
                  </a:cubicBezTo>
                  <a:cubicBezTo>
                    <a:pt x="1985" y="0"/>
                    <a:pt x="2510" y="584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3" name="Google Shape;12933;p27"/>
            <p:cNvSpPr/>
            <p:nvPr/>
          </p:nvSpPr>
          <p:spPr>
            <a:xfrm>
              <a:off x="5597575" y="975050"/>
              <a:ext cx="61325" cy="61300"/>
            </a:xfrm>
            <a:custGeom>
              <a:avLst/>
              <a:gdLst/>
              <a:ahLst/>
              <a:cxnLst/>
              <a:rect l="l" t="t" r="r" b="b"/>
              <a:pathLst>
                <a:path w="2453" h="2452" extrusionOk="0">
                  <a:moveTo>
                    <a:pt x="1227" y="0"/>
                  </a:moveTo>
                  <a:cubicBezTo>
                    <a:pt x="1927" y="0"/>
                    <a:pt x="2452" y="584"/>
                    <a:pt x="2452" y="1226"/>
                  </a:cubicBezTo>
                  <a:cubicBezTo>
                    <a:pt x="2452" y="1868"/>
                    <a:pt x="1869" y="2452"/>
                    <a:pt x="1227" y="2452"/>
                  </a:cubicBezTo>
                  <a:cubicBezTo>
                    <a:pt x="526" y="2452"/>
                    <a:pt x="1" y="1868"/>
                    <a:pt x="1" y="1168"/>
                  </a:cubicBezTo>
                  <a:cubicBezTo>
                    <a:pt x="1" y="525"/>
                    <a:pt x="585" y="0"/>
                    <a:pt x="12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4" name="Google Shape;12934;p27"/>
            <p:cNvSpPr/>
            <p:nvPr/>
          </p:nvSpPr>
          <p:spPr>
            <a:xfrm>
              <a:off x="3634875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1226" y="2510"/>
                  </a:moveTo>
                  <a:cubicBezTo>
                    <a:pt x="526" y="2510"/>
                    <a:pt x="1" y="1926"/>
                    <a:pt x="1" y="1226"/>
                  </a:cubicBezTo>
                  <a:cubicBezTo>
                    <a:pt x="59" y="525"/>
                    <a:pt x="584" y="0"/>
                    <a:pt x="1226" y="0"/>
                  </a:cubicBezTo>
                  <a:cubicBezTo>
                    <a:pt x="1927" y="0"/>
                    <a:pt x="2510" y="584"/>
                    <a:pt x="2452" y="1284"/>
                  </a:cubicBezTo>
                  <a:cubicBezTo>
                    <a:pt x="2452" y="1985"/>
                    <a:pt x="1927" y="2510"/>
                    <a:pt x="1226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5" name="Google Shape;12935;p27"/>
            <p:cNvSpPr/>
            <p:nvPr/>
          </p:nvSpPr>
          <p:spPr>
            <a:xfrm>
              <a:off x="6333050" y="2692600"/>
              <a:ext cx="62775" cy="62775"/>
            </a:xfrm>
            <a:custGeom>
              <a:avLst/>
              <a:gdLst/>
              <a:ahLst/>
              <a:cxnLst/>
              <a:rect l="l" t="t" r="r" b="b"/>
              <a:pathLst>
                <a:path w="2511" h="2511" extrusionOk="0">
                  <a:moveTo>
                    <a:pt x="2510" y="1284"/>
                  </a:moveTo>
                  <a:cubicBezTo>
                    <a:pt x="2510" y="1985"/>
                    <a:pt x="1927" y="2510"/>
                    <a:pt x="1226" y="2510"/>
                  </a:cubicBezTo>
                  <a:cubicBezTo>
                    <a:pt x="526" y="2510"/>
                    <a:pt x="1" y="1985"/>
                    <a:pt x="1" y="1284"/>
                  </a:cubicBezTo>
                  <a:cubicBezTo>
                    <a:pt x="1" y="584"/>
                    <a:pt x="584" y="0"/>
                    <a:pt x="1285" y="59"/>
                  </a:cubicBezTo>
                  <a:cubicBezTo>
                    <a:pt x="1985" y="59"/>
                    <a:pt x="2510" y="584"/>
                    <a:pt x="2510" y="128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6" name="Google Shape;12936;p27"/>
            <p:cNvSpPr/>
            <p:nvPr/>
          </p:nvSpPr>
          <p:spPr>
            <a:xfrm>
              <a:off x="3881500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510" y="1926"/>
                    <a:pt x="1985" y="2452"/>
                    <a:pt x="1284" y="2452"/>
                  </a:cubicBezTo>
                  <a:cubicBezTo>
                    <a:pt x="584" y="2510"/>
                    <a:pt x="0" y="1985"/>
                    <a:pt x="0" y="1226"/>
                  </a:cubicBezTo>
                  <a:cubicBezTo>
                    <a:pt x="0" y="525"/>
                    <a:pt x="584" y="0"/>
                    <a:pt x="1284" y="0"/>
                  </a:cubicBezTo>
                  <a:cubicBezTo>
                    <a:pt x="1985" y="0"/>
                    <a:pt x="2510" y="525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7" name="Google Shape;12937;p27"/>
            <p:cNvSpPr/>
            <p:nvPr/>
          </p:nvSpPr>
          <p:spPr>
            <a:xfrm>
              <a:off x="6333050" y="2447425"/>
              <a:ext cx="61325" cy="59875"/>
            </a:xfrm>
            <a:custGeom>
              <a:avLst/>
              <a:gdLst/>
              <a:ahLst/>
              <a:cxnLst/>
              <a:rect l="l" t="t" r="r" b="b"/>
              <a:pathLst>
                <a:path w="2453" h="2395" extrusionOk="0">
                  <a:moveTo>
                    <a:pt x="2452" y="1168"/>
                  </a:moveTo>
                  <a:cubicBezTo>
                    <a:pt x="2452" y="1810"/>
                    <a:pt x="1868" y="2394"/>
                    <a:pt x="1226" y="2394"/>
                  </a:cubicBezTo>
                  <a:cubicBezTo>
                    <a:pt x="643" y="2394"/>
                    <a:pt x="59" y="1869"/>
                    <a:pt x="59" y="1227"/>
                  </a:cubicBezTo>
                  <a:cubicBezTo>
                    <a:pt x="1" y="585"/>
                    <a:pt x="584" y="1"/>
                    <a:pt x="1226" y="1"/>
                  </a:cubicBezTo>
                  <a:cubicBezTo>
                    <a:pt x="1868" y="1"/>
                    <a:pt x="2452" y="585"/>
                    <a:pt x="2452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8" name="Google Shape;12938;p27"/>
            <p:cNvSpPr/>
            <p:nvPr/>
          </p:nvSpPr>
          <p:spPr>
            <a:xfrm>
              <a:off x="6086425" y="3919825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227" y="1"/>
                  </a:moveTo>
                  <a:cubicBezTo>
                    <a:pt x="1869" y="1"/>
                    <a:pt x="2453" y="584"/>
                    <a:pt x="2453" y="1226"/>
                  </a:cubicBezTo>
                  <a:cubicBezTo>
                    <a:pt x="2453" y="1869"/>
                    <a:pt x="1869" y="2394"/>
                    <a:pt x="1285" y="2452"/>
                  </a:cubicBezTo>
                  <a:cubicBezTo>
                    <a:pt x="585" y="2452"/>
                    <a:pt x="1" y="1869"/>
                    <a:pt x="59" y="1168"/>
                  </a:cubicBezTo>
                  <a:cubicBezTo>
                    <a:pt x="59" y="584"/>
                    <a:pt x="585" y="1"/>
                    <a:pt x="1227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9" name="Google Shape;12939;p27"/>
            <p:cNvSpPr/>
            <p:nvPr/>
          </p:nvSpPr>
          <p:spPr>
            <a:xfrm>
              <a:off x="2657175" y="486175"/>
              <a:ext cx="59850" cy="59875"/>
            </a:xfrm>
            <a:custGeom>
              <a:avLst/>
              <a:gdLst/>
              <a:ahLst/>
              <a:cxnLst/>
              <a:rect l="l" t="t" r="r" b="b"/>
              <a:pathLst>
                <a:path w="2394" h="2395" extrusionOk="0">
                  <a:moveTo>
                    <a:pt x="2394" y="1168"/>
                  </a:moveTo>
                  <a:cubicBezTo>
                    <a:pt x="2394" y="1752"/>
                    <a:pt x="1868" y="2336"/>
                    <a:pt x="1226" y="2394"/>
                  </a:cubicBezTo>
                  <a:cubicBezTo>
                    <a:pt x="584" y="2394"/>
                    <a:pt x="0" y="1810"/>
                    <a:pt x="0" y="1168"/>
                  </a:cubicBezTo>
                  <a:cubicBezTo>
                    <a:pt x="0" y="526"/>
                    <a:pt x="584" y="1"/>
                    <a:pt x="1168" y="1"/>
                  </a:cubicBezTo>
                  <a:cubicBezTo>
                    <a:pt x="1810" y="1"/>
                    <a:pt x="2394" y="526"/>
                    <a:pt x="2394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0" name="Google Shape;12940;p27"/>
            <p:cNvSpPr/>
            <p:nvPr/>
          </p:nvSpPr>
          <p:spPr>
            <a:xfrm>
              <a:off x="4126650" y="239575"/>
              <a:ext cx="58400" cy="59850"/>
            </a:xfrm>
            <a:custGeom>
              <a:avLst/>
              <a:gdLst/>
              <a:ahLst/>
              <a:cxnLst/>
              <a:rect l="l" t="t" r="r" b="b"/>
              <a:pathLst>
                <a:path w="2336" h="2394" extrusionOk="0">
                  <a:moveTo>
                    <a:pt x="1168" y="2335"/>
                  </a:moveTo>
                  <a:cubicBezTo>
                    <a:pt x="526" y="2394"/>
                    <a:pt x="0" y="1810"/>
                    <a:pt x="0" y="1226"/>
                  </a:cubicBezTo>
                  <a:cubicBezTo>
                    <a:pt x="0" y="584"/>
                    <a:pt x="526" y="0"/>
                    <a:pt x="1168" y="0"/>
                  </a:cubicBezTo>
                  <a:cubicBezTo>
                    <a:pt x="1752" y="0"/>
                    <a:pt x="2335" y="526"/>
                    <a:pt x="2335" y="1168"/>
                  </a:cubicBezTo>
                  <a:cubicBezTo>
                    <a:pt x="2335" y="1810"/>
                    <a:pt x="1810" y="2335"/>
                    <a:pt x="1168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1" name="Google Shape;12941;p27"/>
            <p:cNvSpPr/>
            <p:nvPr/>
          </p:nvSpPr>
          <p:spPr>
            <a:xfrm>
              <a:off x="5845650" y="1223125"/>
              <a:ext cx="56950" cy="58375"/>
            </a:xfrm>
            <a:custGeom>
              <a:avLst/>
              <a:gdLst/>
              <a:ahLst/>
              <a:cxnLst/>
              <a:rect l="l" t="t" r="r" b="b"/>
              <a:pathLst>
                <a:path w="2278" h="2335" extrusionOk="0">
                  <a:moveTo>
                    <a:pt x="2277" y="1167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335"/>
                    <a:pt x="1" y="1810"/>
                    <a:pt x="1" y="1109"/>
                  </a:cubicBezTo>
                  <a:cubicBezTo>
                    <a:pt x="59" y="467"/>
                    <a:pt x="526" y="0"/>
                    <a:pt x="1168" y="0"/>
                  </a:cubicBezTo>
                  <a:cubicBezTo>
                    <a:pt x="1810" y="0"/>
                    <a:pt x="2277" y="525"/>
                    <a:pt x="2277" y="116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2" name="Google Shape;12942;p27"/>
            <p:cNvSpPr/>
            <p:nvPr/>
          </p:nvSpPr>
          <p:spPr>
            <a:xfrm>
              <a:off x="3394100" y="241025"/>
              <a:ext cx="58400" cy="56950"/>
            </a:xfrm>
            <a:custGeom>
              <a:avLst/>
              <a:gdLst/>
              <a:ahLst/>
              <a:cxnLst/>
              <a:rect l="l" t="t" r="r" b="b"/>
              <a:pathLst>
                <a:path w="2336" h="2278" extrusionOk="0">
                  <a:moveTo>
                    <a:pt x="2277" y="1168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277"/>
                    <a:pt x="0" y="1752"/>
                    <a:pt x="59" y="1051"/>
                  </a:cubicBezTo>
                  <a:cubicBezTo>
                    <a:pt x="59" y="409"/>
                    <a:pt x="584" y="1"/>
                    <a:pt x="1226" y="1"/>
                  </a:cubicBezTo>
                  <a:cubicBezTo>
                    <a:pt x="1868" y="1"/>
                    <a:pt x="2335" y="526"/>
                    <a:pt x="2277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3" name="Google Shape;12943;p27"/>
            <p:cNvSpPr/>
            <p:nvPr/>
          </p:nvSpPr>
          <p:spPr>
            <a:xfrm>
              <a:off x="6335975" y="3185825"/>
              <a:ext cx="56925" cy="56925"/>
            </a:xfrm>
            <a:custGeom>
              <a:avLst/>
              <a:gdLst/>
              <a:ahLst/>
              <a:cxnLst/>
              <a:rect l="l" t="t" r="r" b="b"/>
              <a:pathLst>
                <a:path w="2277" h="2277" extrusionOk="0">
                  <a:moveTo>
                    <a:pt x="1168" y="2277"/>
                  </a:moveTo>
                  <a:cubicBezTo>
                    <a:pt x="526" y="2277"/>
                    <a:pt x="0" y="1810"/>
                    <a:pt x="0" y="1168"/>
                  </a:cubicBezTo>
                  <a:cubicBezTo>
                    <a:pt x="0" y="467"/>
                    <a:pt x="467" y="0"/>
                    <a:pt x="1168" y="0"/>
                  </a:cubicBezTo>
                  <a:cubicBezTo>
                    <a:pt x="1810" y="0"/>
                    <a:pt x="2277" y="526"/>
                    <a:pt x="2277" y="1109"/>
                  </a:cubicBezTo>
                  <a:cubicBezTo>
                    <a:pt x="2277" y="1751"/>
                    <a:pt x="1751" y="2277"/>
                    <a:pt x="1168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4" name="Google Shape;12944;p27"/>
            <p:cNvSpPr/>
            <p:nvPr/>
          </p:nvSpPr>
          <p:spPr>
            <a:xfrm>
              <a:off x="5356800" y="731350"/>
              <a:ext cx="56950" cy="55475"/>
            </a:xfrm>
            <a:custGeom>
              <a:avLst/>
              <a:gdLst/>
              <a:ahLst/>
              <a:cxnLst/>
              <a:rect l="l" t="t" r="r" b="b"/>
              <a:pathLst>
                <a:path w="2278" h="2219" extrusionOk="0">
                  <a:moveTo>
                    <a:pt x="1168" y="2218"/>
                  </a:moveTo>
                  <a:cubicBezTo>
                    <a:pt x="526" y="2218"/>
                    <a:pt x="59" y="1810"/>
                    <a:pt x="1" y="1168"/>
                  </a:cubicBezTo>
                  <a:cubicBezTo>
                    <a:pt x="1" y="467"/>
                    <a:pt x="468" y="0"/>
                    <a:pt x="1110" y="0"/>
                  </a:cubicBezTo>
                  <a:cubicBezTo>
                    <a:pt x="1752" y="0"/>
                    <a:pt x="2277" y="467"/>
                    <a:pt x="2277" y="1051"/>
                  </a:cubicBezTo>
                  <a:cubicBezTo>
                    <a:pt x="2277" y="1693"/>
                    <a:pt x="1810" y="2218"/>
                    <a:pt x="1168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5" name="Google Shape;12945;p27"/>
            <p:cNvSpPr/>
            <p:nvPr/>
          </p:nvSpPr>
          <p:spPr>
            <a:xfrm>
              <a:off x="1924625" y="979425"/>
              <a:ext cx="52550" cy="52550"/>
            </a:xfrm>
            <a:custGeom>
              <a:avLst/>
              <a:gdLst/>
              <a:ahLst/>
              <a:cxnLst/>
              <a:rect l="l" t="t" r="r" b="b"/>
              <a:pathLst>
                <a:path w="2102" h="2102" extrusionOk="0">
                  <a:moveTo>
                    <a:pt x="2102" y="1051"/>
                  </a:moveTo>
                  <a:cubicBezTo>
                    <a:pt x="2102" y="1576"/>
                    <a:pt x="1635" y="2043"/>
                    <a:pt x="1051" y="2102"/>
                  </a:cubicBezTo>
                  <a:cubicBezTo>
                    <a:pt x="526" y="2102"/>
                    <a:pt x="0" y="1576"/>
                    <a:pt x="0" y="993"/>
                  </a:cubicBezTo>
                  <a:cubicBezTo>
                    <a:pt x="0" y="467"/>
                    <a:pt x="526" y="0"/>
                    <a:pt x="1051" y="0"/>
                  </a:cubicBezTo>
                  <a:cubicBezTo>
                    <a:pt x="1576" y="0"/>
                    <a:pt x="2102" y="467"/>
                    <a:pt x="2102" y="10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6" name="Google Shape;12946;p27"/>
            <p:cNvSpPr/>
            <p:nvPr/>
          </p:nvSpPr>
          <p:spPr>
            <a:xfrm>
              <a:off x="6337425" y="22052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1051" y="0"/>
                  </a:moveTo>
                  <a:cubicBezTo>
                    <a:pt x="1577" y="0"/>
                    <a:pt x="2102" y="467"/>
                    <a:pt x="2102" y="993"/>
                  </a:cubicBezTo>
                  <a:cubicBezTo>
                    <a:pt x="2160" y="1576"/>
                    <a:pt x="1635" y="2102"/>
                    <a:pt x="1051" y="2102"/>
                  </a:cubicBezTo>
                  <a:cubicBezTo>
                    <a:pt x="526" y="2043"/>
                    <a:pt x="1" y="1576"/>
                    <a:pt x="1" y="1051"/>
                  </a:cubicBezTo>
                  <a:cubicBezTo>
                    <a:pt x="1" y="467"/>
                    <a:pt x="526" y="0"/>
                    <a:pt x="105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7" name="Google Shape;12947;p27"/>
            <p:cNvSpPr/>
            <p:nvPr/>
          </p:nvSpPr>
          <p:spPr>
            <a:xfrm>
              <a:off x="1431400" y="171487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2101" y="1052"/>
                  </a:moveTo>
                  <a:cubicBezTo>
                    <a:pt x="2101" y="1635"/>
                    <a:pt x="1635" y="2102"/>
                    <a:pt x="1051" y="2102"/>
                  </a:cubicBezTo>
                  <a:cubicBezTo>
                    <a:pt x="467" y="2102"/>
                    <a:pt x="0" y="1577"/>
                    <a:pt x="0" y="1052"/>
                  </a:cubicBezTo>
                  <a:cubicBezTo>
                    <a:pt x="0" y="468"/>
                    <a:pt x="525" y="1"/>
                    <a:pt x="1051" y="1"/>
                  </a:cubicBezTo>
                  <a:cubicBezTo>
                    <a:pt x="1576" y="59"/>
                    <a:pt x="2101" y="526"/>
                    <a:pt x="2101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8" name="Google Shape;12948;p27"/>
            <p:cNvSpPr/>
            <p:nvPr/>
          </p:nvSpPr>
          <p:spPr>
            <a:xfrm>
              <a:off x="5601950" y="4661125"/>
              <a:ext cx="52575" cy="52575"/>
            </a:xfrm>
            <a:custGeom>
              <a:avLst/>
              <a:gdLst/>
              <a:ahLst/>
              <a:cxnLst/>
              <a:rect l="l" t="t" r="r" b="b"/>
              <a:pathLst>
                <a:path w="2103" h="2103" extrusionOk="0">
                  <a:moveTo>
                    <a:pt x="2102" y="993"/>
                  </a:moveTo>
                  <a:cubicBezTo>
                    <a:pt x="2102" y="1519"/>
                    <a:pt x="1635" y="2044"/>
                    <a:pt x="1052" y="2044"/>
                  </a:cubicBezTo>
                  <a:cubicBezTo>
                    <a:pt x="526" y="2102"/>
                    <a:pt x="1" y="1577"/>
                    <a:pt x="1" y="993"/>
                  </a:cubicBezTo>
                  <a:cubicBezTo>
                    <a:pt x="1" y="468"/>
                    <a:pt x="468" y="1"/>
                    <a:pt x="1052" y="1"/>
                  </a:cubicBezTo>
                  <a:cubicBezTo>
                    <a:pt x="1577" y="1"/>
                    <a:pt x="2044" y="468"/>
                    <a:pt x="2102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9" name="Google Shape;12949;p27"/>
            <p:cNvSpPr/>
            <p:nvPr/>
          </p:nvSpPr>
          <p:spPr>
            <a:xfrm>
              <a:off x="4865025" y="51500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2102" y="992"/>
                  </a:moveTo>
                  <a:cubicBezTo>
                    <a:pt x="2161" y="1518"/>
                    <a:pt x="1694" y="2043"/>
                    <a:pt x="1110" y="2101"/>
                  </a:cubicBezTo>
                  <a:cubicBezTo>
                    <a:pt x="526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2" y="0"/>
                  </a:cubicBezTo>
                  <a:cubicBezTo>
                    <a:pt x="1577" y="0"/>
                    <a:pt x="2102" y="467"/>
                    <a:pt x="2102" y="99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0" name="Google Shape;12950;p27"/>
            <p:cNvSpPr/>
            <p:nvPr/>
          </p:nvSpPr>
          <p:spPr>
            <a:xfrm>
              <a:off x="4376175" y="242500"/>
              <a:ext cx="52575" cy="52550"/>
            </a:xfrm>
            <a:custGeom>
              <a:avLst/>
              <a:gdLst/>
              <a:ahLst/>
              <a:cxnLst/>
              <a:rect l="l" t="t" r="r" b="b"/>
              <a:pathLst>
                <a:path w="2103" h="2102" extrusionOk="0">
                  <a:moveTo>
                    <a:pt x="2102" y="1109"/>
                  </a:moveTo>
                  <a:cubicBezTo>
                    <a:pt x="2044" y="1634"/>
                    <a:pt x="1577" y="2101"/>
                    <a:pt x="1051" y="2101"/>
                  </a:cubicBezTo>
                  <a:cubicBezTo>
                    <a:pt x="468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1" y="58"/>
                  </a:cubicBezTo>
                  <a:cubicBezTo>
                    <a:pt x="1635" y="58"/>
                    <a:pt x="2102" y="525"/>
                    <a:pt x="2102" y="110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1" name="Google Shape;12951;p27"/>
            <p:cNvSpPr/>
            <p:nvPr/>
          </p:nvSpPr>
          <p:spPr>
            <a:xfrm>
              <a:off x="1190625" y="2942125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8"/>
                    <a:pt x="1518" y="1985"/>
                    <a:pt x="992" y="1985"/>
                  </a:cubicBezTo>
                  <a:cubicBezTo>
                    <a:pt x="409" y="1985"/>
                    <a:pt x="0" y="1576"/>
                    <a:pt x="0" y="993"/>
                  </a:cubicBezTo>
                  <a:cubicBezTo>
                    <a:pt x="0" y="409"/>
                    <a:pt x="350" y="117"/>
                    <a:pt x="876" y="59"/>
                  </a:cubicBezTo>
                  <a:cubicBezTo>
                    <a:pt x="1459" y="0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2" name="Google Shape;12952;p27"/>
            <p:cNvSpPr/>
            <p:nvPr/>
          </p:nvSpPr>
          <p:spPr>
            <a:xfrm>
              <a:off x="2169775" y="734250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1927" y="935"/>
                  </a:moveTo>
                  <a:cubicBezTo>
                    <a:pt x="1868" y="1577"/>
                    <a:pt x="1577" y="1927"/>
                    <a:pt x="935" y="1927"/>
                  </a:cubicBezTo>
                  <a:cubicBezTo>
                    <a:pt x="351" y="1927"/>
                    <a:pt x="1" y="1577"/>
                    <a:pt x="1" y="935"/>
                  </a:cubicBezTo>
                  <a:cubicBezTo>
                    <a:pt x="59" y="410"/>
                    <a:pt x="351" y="59"/>
                    <a:pt x="935" y="59"/>
                  </a:cubicBezTo>
                  <a:cubicBezTo>
                    <a:pt x="1577" y="1"/>
                    <a:pt x="1810" y="410"/>
                    <a:pt x="1927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3" name="Google Shape;12953;p27"/>
            <p:cNvSpPr/>
            <p:nvPr/>
          </p:nvSpPr>
          <p:spPr>
            <a:xfrm>
              <a:off x="1190625" y="2695500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9"/>
                    <a:pt x="1518" y="1927"/>
                    <a:pt x="992" y="1985"/>
                  </a:cubicBezTo>
                  <a:cubicBezTo>
                    <a:pt x="409" y="1985"/>
                    <a:pt x="0" y="1577"/>
                    <a:pt x="0" y="993"/>
                  </a:cubicBezTo>
                  <a:cubicBezTo>
                    <a:pt x="0" y="409"/>
                    <a:pt x="350" y="118"/>
                    <a:pt x="876" y="59"/>
                  </a:cubicBezTo>
                  <a:cubicBezTo>
                    <a:pt x="1459" y="1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4" name="Google Shape;12954;p27"/>
            <p:cNvSpPr/>
            <p:nvPr/>
          </p:nvSpPr>
          <p:spPr>
            <a:xfrm>
              <a:off x="6340350" y="3432425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934" y="1927"/>
                  </a:moveTo>
                  <a:cubicBezTo>
                    <a:pt x="409" y="1927"/>
                    <a:pt x="0" y="1519"/>
                    <a:pt x="0" y="935"/>
                  </a:cubicBezTo>
                  <a:cubicBezTo>
                    <a:pt x="0" y="410"/>
                    <a:pt x="467" y="1"/>
                    <a:pt x="993" y="1"/>
                  </a:cubicBezTo>
                  <a:cubicBezTo>
                    <a:pt x="1576" y="59"/>
                    <a:pt x="1868" y="410"/>
                    <a:pt x="1927" y="935"/>
                  </a:cubicBezTo>
                  <a:cubicBezTo>
                    <a:pt x="1927" y="1519"/>
                    <a:pt x="1518" y="1927"/>
                    <a:pt x="934" y="19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5" name="Google Shape;12955;p27"/>
            <p:cNvSpPr/>
            <p:nvPr/>
          </p:nvSpPr>
          <p:spPr>
            <a:xfrm>
              <a:off x="3151850" y="245400"/>
              <a:ext cx="48200" cy="46725"/>
            </a:xfrm>
            <a:custGeom>
              <a:avLst/>
              <a:gdLst/>
              <a:ahLst/>
              <a:cxnLst/>
              <a:rect l="l" t="t" r="r" b="b"/>
              <a:pathLst>
                <a:path w="1928" h="1869" extrusionOk="0">
                  <a:moveTo>
                    <a:pt x="1927" y="993"/>
                  </a:moveTo>
                  <a:cubicBezTo>
                    <a:pt x="1869" y="1518"/>
                    <a:pt x="1577" y="1869"/>
                    <a:pt x="993" y="1869"/>
                  </a:cubicBezTo>
                  <a:cubicBezTo>
                    <a:pt x="410" y="1869"/>
                    <a:pt x="1" y="1402"/>
                    <a:pt x="59" y="876"/>
                  </a:cubicBezTo>
                  <a:cubicBezTo>
                    <a:pt x="118" y="293"/>
                    <a:pt x="468" y="1"/>
                    <a:pt x="1052" y="1"/>
                  </a:cubicBezTo>
                  <a:cubicBezTo>
                    <a:pt x="1635" y="59"/>
                    <a:pt x="1869" y="409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6" name="Google Shape;12956;p27"/>
            <p:cNvSpPr/>
            <p:nvPr/>
          </p:nvSpPr>
          <p:spPr>
            <a:xfrm>
              <a:off x="5850025" y="4415975"/>
              <a:ext cx="48200" cy="48175"/>
            </a:xfrm>
            <a:custGeom>
              <a:avLst/>
              <a:gdLst/>
              <a:ahLst/>
              <a:cxnLst/>
              <a:rect l="l" t="t" r="r" b="b"/>
              <a:pathLst>
                <a:path w="1928" h="1927" extrusionOk="0">
                  <a:moveTo>
                    <a:pt x="935" y="1"/>
                  </a:moveTo>
                  <a:cubicBezTo>
                    <a:pt x="1519" y="1"/>
                    <a:pt x="1927" y="409"/>
                    <a:pt x="1927" y="935"/>
                  </a:cubicBezTo>
                  <a:cubicBezTo>
                    <a:pt x="1927" y="1518"/>
                    <a:pt x="1519" y="1927"/>
                    <a:pt x="993" y="1927"/>
                  </a:cubicBezTo>
                  <a:cubicBezTo>
                    <a:pt x="410" y="1869"/>
                    <a:pt x="59" y="1577"/>
                    <a:pt x="59" y="993"/>
                  </a:cubicBezTo>
                  <a:cubicBezTo>
                    <a:pt x="1" y="468"/>
                    <a:pt x="410" y="1"/>
                    <a:pt x="9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7" name="Google Shape;12957;p27"/>
            <p:cNvSpPr/>
            <p:nvPr/>
          </p:nvSpPr>
          <p:spPr>
            <a:xfrm>
              <a:off x="3640725" y="5393675"/>
              <a:ext cx="49625" cy="49650"/>
            </a:xfrm>
            <a:custGeom>
              <a:avLst/>
              <a:gdLst/>
              <a:ahLst/>
              <a:cxnLst/>
              <a:rect l="l" t="t" r="r" b="b"/>
              <a:pathLst>
                <a:path w="1985" h="1986" extrusionOk="0">
                  <a:moveTo>
                    <a:pt x="934" y="1985"/>
                  </a:moveTo>
                  <a:cubicBezTo>
                    <a:pt x="409" y="1927"/>
                    <a:pt x="0" y="1460"/>
                    <a:pt x="58" y="935"/>
                  </a:cubicBezTo>
                  <a:cubicBezTo>
                    <a:pt x="117" y="351"/>
                    <a:pt x="584" y="1"/>
                    <a:pt x="1109" y="59"/>
                  </a:cubicBezTo>
                  <a:cubicBezTo>
                    <a:pt x="1693" y="118"/>
                    <a:pt x="1985" y="468"/>
                    <a:pt x="1985" y="1052"/>
                  </a:cubicBezTo>
                  <a:cubicBezTo>
                    <a:pt x="1985" y="1577"/>
                    <a:pt x="1518" y="1985"/>
                    <a:pt x="934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8" name="Google Shape;12958;p27"/>
            <p:cNvSpPr/>
            <p:nvPr/>
          </p:nvSpPr>
          <p:spPr>
            <a:xfrm>
              <a:off x="3884400" y="5393675"/>
              <a:ext cx="48200" cy="49650"/>
            </a:xfrm>
            <a:custGeom>
              <a:avLst/>
              <a:gdLst/>
              <a:ahLst/>
              <a:cxnLst/>
              <a:rect l="l" t="t" r="r" b="b"/>
              <a:pathLst>
                <a:path w="1928" h="1986" extrusionOk="0">
                  <a:moveTo>
                    <a:pt x="1927" y="993"/>
                  </a:moveTo>
                  <a:cubicBezTo>
                    <a:pt x="1927" y="1577"/>
                    <a:pt x="1519" y="1985"/>
                    <a:pt x="993" y="1985"/>
                  </a:cubicBezTo>
                  <a:cubicBezTo>
                    <a:pt x="409" y="1985"/>
                    <a:pt x="1" y="1519"/>
                    <a:pt x="1" y="993"/>
                  </a:cubicBezTo>
                  <a:cubicBezTo>
                    <a:pt x="59" y="409"/>
                    <a:pt x="409" y="59"/>
                    <a:pt x="935" y="59"/>
                  </a:cubicBezTo>
                  <a:cubicBezTo>
                    <a:pt x="1519" y="1"/>
                    <a:pt x="1927" y="468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9" name="Google Shape;12959;p27"/>
            <p:cNvSpPr/>
            <p:nvPr/>
          </p:nvSpPr>
          <p:spPr>
            <a:xfrm>
              <a:off x="1190625" y="2454725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1868" y="935"/>
                  </a:moveTo>
                  <a:cubicBezTo>
                    <a:pt x="1809" y="1518"/>
                    <a:pt x="1459" y="1869"/>
                    <a:pt x="934" y="1810"/>
                  </a:cubicBezTo>
                  <a:cubicBezTo>
                    <a:pt x="350" y="1810"/>
                    <a:pt x="0" y="1402"/>
                    <a:pt x="58" y="876"/>
                  </a:cubicBezTo>
                  <a:cubicBezTo>
                    <a:pt x="117" y="351"/>
                    <a:pt x="467" y="1"/>
                    <a:pt x="992" y="1"/>
                  </a:cubicBezTo>
                  <a:cubicBezTo>
                    <a:pt x="1518" y="1"/>
                    <a:pt x="1809" y="409"/>
                    <a:pt x="1868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0" name="Google Shape;12960;p27"/>
            <p:cNvSpPr/>
            <p:nvPr/>
          </p:nvSpPr>
          <p:spPr>
            <a:xfrm>
              <a:off x="1434300" y="39227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460" y="117"/>
                    <a:pt x="1869" y="409"/>
                    <a:pt x="1810" y="993"/>
                  </a:cubicBezTo>
                  <a:cubicBezTo>
                    <a:pt x="1810" y="1518"/>
                    <a:pt x="1460" y="1868"/>
                    <a:pt x="876" y="1868"/>
                  </a:cubicBezTo>
                  <a:cubicBezTo>
                    <a:pt x="351" y="1810"/>
                    <a:pt x="1" y="1460"/>
                    <a:pt x="1" y="934"/>
                  </a:cubicBezTo>
                  <a:cubicBezTo>
                    <a:pt x="1" y="351"/>
                    <a:pt x="351" y="117"/>
                    <a:pt x="9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1" name="Google Shape;12961;p27"/>
            <p:cNvSpPr/>
            <p:nvPr/>
          </p:nvSpPr>
          <p:spPr>
            <a:xfrm>
              <a:off x="1680925" y="122457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934"/>
                  </a:moveTo>
                  <a:cubicBezTo>
                    <a:pt x="1810" y="1460"/>
                    <a:pt x="1518" y="1868"/>
                    <a:pt x="934" y="1868"/>
                  </a:cubicBezTo>
                  <a:cubicBezTo>
                    <a:pt x="351" y="1868"/>
                    <a:pt x="0" y="1518"/>
                    <a:pt x="0" y="934"/>
                  </a:cubicBezTo>
                  <a:cubicBezTo>
                    <a:pt x="0" y="409"/>
                    <a:pt x="351" y="59"/>
                    <a:pt x="876" y="59"/>
                  </a:cubicBezTo>
                  <a:cubicBezTo>
                    <a:pt x="1460" y="0"/>
                    <a:pt x="1752" y="351"/>
                    <a:pt x="1868" y="93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2" name="Google Shape;12962;p27"/>
            <p:cNvSpPr/>
            <p:nvPr/>
          </p:nvSpPr>
          <p:spPr>
            <a:xfrm>
              <a:off x="5358275" y="4906300"/>
              <a:ext cx="45250" cy="45250"/>
            </a:xfrm>
            <a:custGeom>
              <a:avLst/>
              <a:gdLst/>
              <a:ahLst/>
              <a:cxnLst/>
              <a:rect l="l" t="t" r="r" b="b"/>
              <a:pathLst>
                <a:path w="1810" h="1810" extrusionOk="0">
                  <a:moveTo>
                    <a:pt x="876" y="0"/>
                  </a:moveTo>
                  <a:cubicBezTo>
                    <a:pt x="1459" y="59"/>
                    <a:pt x="1810" y="350"/>
                    <a:pt x="1810" y="876"/>
                  </a:cubicBezTo>
                  <a:cubicBezTo>
                    <a:pt x="1810" y="1459"/>
                    <a:pt x="1518" y="1810"/>
                    <a:pt x="934" y="1810"/>
                  </a:cubicBezTo>
                  <a:cubicBezTo>
                    <a:pt x="409" y="1810"/>
                    <a:pt x="58" y="1518"/>
                    <a:pt x="0" y="992"/>
                  </a:cubicBezTo>
                  <a:cubicBezTo>
                    <a:pt x="0" y="409"/>
                    <a:pt x="350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3" name="Google Shape;12963;p27"/>
            <p:cNvSpPr/>
            <p:nvPr/>
          </p:nvSpPr>
          <p:spPr>
            <a:xfrm>
              <a:off x="1192075" y="318582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701"/>
                  </a:moveTo>
                  <a:cubicBezTo>
                    <a:pt x="1751" y="1518"/>
                    <a:pt x="1460" y="1868"/>
                    <a:pt x="876" y="1868"/>
                  </a:cubicBezTo>
                  <a:cubicBezTo>
                    <a:pt x="351" y="1868"/>
                    <a:pt x="0" y="1518"/>
                    <a:pt x="0" y="993"/>
                  </a:cubicBezTo>
                  <a:cubicBezTo>
                    <a:pt x="0" y="409"/>
                    <a:pt x="351" y="0"/>
                    <a:pt x="934" y="117"/>
                  </a:cubicBezTo>
                  <a:cubicBezTo>
                    <a:pt x="1285" y="175"/>
                    <a:pt x="1576" y="526"/>
                    <a:pt x="1868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4" name="Google Shape;12964;p27"/>
            <p:cNvSpPr/>
            <p:nvPr/>
          </p:nvSpPr>
          <p:spPr>
            <a:xfrm>
              <a:off x="2660100" y="5152900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992" y="1869"/>
                  </a:moveTo>
                  <a:cubicBezTo>
                    <a:pt x="409" y="1810"/>
                    <a:pt x="0" y="1518"/>
                    <a:pt x="0" y="935"/>
                  </a:cubicBezTo>
                  <a:cubicBezTo>
                    <a:pt x="0" y="351"/>
                    <a:pt x="350" y="1"/>
                    <a:pt x="934" y="1"/>
                  </a:cubicBezTo>
                  <a:cubicBezTo>
                    <a:pt x="1459" y="1"/>
                    <a:pt x="1810" y="351"/>
                    <a:pt x="1810" y="876"/>
                  </a:cubicBezTo>
                  <a:cubicBezTo>
                    <a:pt x="1868" y="1460"/>
                    <a:pt x="1518" y="1752"/>
                    <a:pt x="992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5" name="Google Shape;12965;p27"/>
            <p:cNvSpPr/>
            <p:nvPr/>
          </p:nvSpPr>
          <p:spPr>
            <a:xfrm>
              <a:off x="3395550" y="53951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518" y="117"/>
                    <a:pt x="1869" y="350"/>
                    <a:pt x="1869" y="934"/>
                  </a:cubicBezTo>
                  <a:cubicBezTo>
                    <a:pt x="1869" y="1518"/>
                    <a:pt x="1518" y="1868"/>
                    <a:pt x="935" y="1868"/>
                  </a:cubicBezTo>
                  <a:cubicBezTo>
                    <a:pt x="409" y="1868"/>
                    <a:pt x="59" y="1518"/>
                    <a:pt x="59" y="993"/>
                  </a:cubicBezTo>
                  <a:cubicBezTo>
                    <a:pt x="1" y="409"/>
                    <a:pt x="409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6" name="Google Shape;12966;p27"/>
            <p:cNvSpPr/>
            <p:nvPr/>
          </p:nvSpPr>
          <p:spPr>
            <a:xfrm>
              <a:off x="4132475" y="5396600"/>
              <a:ext cx="46725" cy="45275"/>
            </a:xfrm>
            <a:custGeom>
              <a:avLst/>
              <a:gdLst/>
              <a:ahLst/>
              <a:cxnLst/>
              <a:rect l="l" t="t" r="r" b="b"/>
              <a:pathLst>
                <a:path w="1869" h="1811" extrusionOk="0">
                  <a:moveTo>
                    <a:pt x="1869" y="876"/>
                  </a:moveTo>
                  <a:cubicBezTo>
                    <a:pt x="1752" y="1460"/>
                    <a:pt x="1460" y="1810"/>
                    <a:pt x="876" y="1810"/>
                  </a:cubicBezTo>
                  <a:cubicBezTo>
                    <a:pt x="351" y="1752"/>
                    <a:pt x="1" y="1402"/>
                    <a:pt x="1" y="818"/>
                  </a:cubicBezTo>
                  <a:cubicBezTo>
                    <a:pt x="59" y="292"/>
                    <a:pt x="409" y="1"/>
                    <a:pt x="935" y="1"/>
                  </a:cubicBezTo>
                  <a:cubicBezTo>
                    <a:pt x="1519" y="1"/>
                    <a:pt x="1752" y="351"/>
                    <a:pt x="1869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7" name="Google Shape;12967;p27"/>
            <p:cNvSpPr/>
            <p:nvPr/>
          </p:nvSpPr>
          <p:spPr>
            <a:xfrm>
              <a:off x="1926075" y="4661125"/>
              <a:ext cx="45275" cy="43825"/>
            </a:xfrm>
            <a:custGeom>
              <a:avLst/>
              <a:gdLst/>
              <a:ahLst/>
              <a:cxnLst/>
              <a:rect l="l" t="t" r="r" b="b"/>
              <a:pathLst>
                <a:path w="1811" h="1753" extrusionOk="0">
                  <a:moveTo>
                    <a:pt x="1810" y="993"/>
                  </a:moveTo>
                  <a:cubicBezTo>
                    <a:pt x="1518" y="1227"/>
                    <a:pt x="1227" y="1577"/>
                    <a:pt x="876" y="1635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293" y="1"/>
                    <a:pt x="818" y="59"/>
                  </a:cubicBezTo>
                  <a:cubicBezTo>
                    <a:pt x="1168" y="118"/>
                    <a:pt x="1460" y="410"/>
                    <a:pt x="1810" y="643"/>
                  </a:cubicBezTo>
                  <a:cubicBezTo>
                    <a:pt x="1810" y="760"/>
                    <a:pt x="1810" y="876"/>
                    <a:pt x="1810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8" name="Google Shape;12968;p27"/>
            <p:cNvSpPr/>
            <p:nvPr/>
          </p:nvSpPr>
          <p:spPr>
            <a:xfrm>
              <a:off x="5117475" y="493475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2"/>
                  </a:moveTo>
                  <a:cubicBezTo>
                    <a:pt x="1519" y="1285"/>
                    <a:pt x="1227" y="1635"/>
                    <a:pt x="877" y="1694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351" y="1"/>
                    <a:pt x="818" y="59"/>
                  </a:cubicBezTo>
                  <a:cubicBezTo>
                    <a:pt x="1168" y="118"/>
                    <a:pt x="1460" y="468"/>
                    <a:pt x="1810" y="701"/>
                  </a:cubicBezTo>
                  <a:cubicBezTo>
                    <a:pt x="1810" y="818"/>
                    <a:pt x="1810" y="935"/>
                    <a:pt x="1810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9" name="Google Shape;12969;p27"/>
            <p:cNvSpPr/>
            <p:nvPr/>
          </p:nvSpPr>
          <p:spPr>
            <a:xfrm>
              <a:off x="6096650" y="1472650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1"/>
                  </a:moveTo>
                  <a:cubicBezTo>
                    <a:pt x="1460" y="1285"/>
                    <a:pt x="1226" y="1635"/>
                    <a:pt x="876" y="1693"/>
                  </a:cubicBezTo>
                  <a:cubicBezTo>
                    <a:pt x="351" y="1752"/>
                    <a:pt x="1" y="1401"/>
                    <a:pt x="1" y="876"/>
                  </a:cubicBezTo>
                  <a:cubicBezTo>
                    <a:pt x="1" y="351"/>
                    <a:pt x="351" y="0"/>
                    <a:pt x="818" y="59"/>
                  </a:cubicBezTo>
                  <a:cubicBezTo>
                    <a:pt x="1168" y="117"/>
                    <a:pt x="1460" y="467"/>
                    <a:pt x="1810" y="701"/>
                  </a:cubicBezTo>
                  <a:lnTo>
                    <a:pt x="1810" y="105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0" name="Google Shape;12970;p27"/>
            <p:cNvSpPr/>
            <p:nvPr/>
          </p:nvSpPr>
          <p:spPr>
            <a:xfrm>
              <a:off x="6098100" y="4173750"/>
              <a:ext cx="37975" cy="42325"/>
            </a:xfrm>
            <a:custGeom>
              <a:avLst/>
              <a:gdLst/>
              <a:ahLst/>
              <a:cxnLst/>
              <a:rect l="l" t="t" r="r" b="b"/>
              <a:pathLst>
                <a:path w="1519" h="1693" extrusionOk="0">
                  <a:moveTo>
                    <a:pt x="643" y="1693"/>
                  </a:moveTo>
                  <a:cubicBezTo>
                    <a:pt x="410" y="1401"/>
                    <a:pt x="1" y="1051"/>
                    <a:pt x="59" y="817"/>
                  </a:cubicBezTo>
                  <a:cubicBezTo>
                    <a:pt x="118" y="526"/>
                    <a:pt x="526" y="117"/>
                    <a:pt x="818" y="59"/>
                  </a:cubicBezTo>
                  <a:cubicBezTo>
                    <a:pt x="993" y="0"/>
                    <a:pt x="1460" y="467"/>
                    <a:pt x="1460" y="759"/>
                  </a:cubicBezTo>
                  <a:cubicBezTo>
                    <a:pt x="1519" y="1051"/>
                    <a:pt x="1168" y="1343"/>
                    <a:pt x="993" y="1635"/>
                  </a:cubicBezTo>
                  <a:cubicBezTo>
                    <a:pt x="876" y="1635"/>
                    <a:pt x="760" y="1635"/>
                    <a:pt x="643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1" name="Google Shape;12971;p27"/>
            <p:cNvSpPr/>
            <p:nvPr/>
          </p:nvSpPr>
          <p:spPr>
            <a:xfrm>
              <a:off x="1196450" y="2212500"/>
              <a:ext cx="40875" cy="37950"/>
            </a:xfrm>
            <a:custGeom>
              <a:avLst/>
              <a:gdLst/>
              <a:ahLst/>
              <a:cxnLst/>
              <a:rect l="l" t="t" r="r" b="b"/>
              <a:pathLst>
                <a:path w="1635" h="1518" extrusionOk="0">
                  <a:moveTo>
                    <a:pt x="1635" y="934"/>
                  </a:moveTo>
                  <a:cubicBezTo>
                    <a:pt x="1285" y="1109"/>
                    <a:pt x="993" y="1518"/>
                    <a:pt x="701" y="1460"/>
                  </a:cubicBezTo>
                  <a:cubicBezTo>
                    <a:pt x="409" y="1401"/>
                    <a:pt x="59" y="993"/>
                    <a:pt x="0" y="701"/>
                  </a:cubicBezTo>
                  <a:cubicBezTo>
                    <a:pt x="0" y="467"/>
                    <a:pt x="467" y="0"/>
                    <a:pt x="701" y="0"/>
                  </a:cubicBezTo>
                  <a:cubicBezTo>
                    <a:pt x="993" y="0"/>
                    <a:pt x="1343" y="350"/>
                    <a:pt x="1635" y="584"/>
                  </a:cubicBezTo>
                  <a:lnTo>
                    <a:pt x="1635" y="934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2" name="Google Shape;12972;p27"/>
            <p:cNvSpPr/>
            <p:nvPr/>
          </p:nvSpPr>
          <p:spPr>
            <a:xfrm>
              <a:off x="6346175" y="1970250"/>
              <a:ext cx="40900" cy="36525"/>
            </a:xfrm>
            <a:custGeom>
              <a:avLst/>
              <a:gdLst/>
              <a:ahLst/>
              <a:cxnLst/>
              <a:rect l="l" t="t" r="r" b="b"/>
              <a:pathLst>
                <a:path w="1636" h="1461" extrusionOk="0">
                  <a:moveTo>
                    <a:pt x="1577" y="935"/>
                  </a:moveTo>
                  <a:cubicBezTo>
                    <a:pt x="1285" y="1110"/>
                    <a:pt x="935" y="1460"/>
                    <a:pt x="701" y="1402"/>
                  </a:cubicBezTo>
                  <a:cubicBezTo>
                    <a:pt x="409" y="1402"/>
                    <a:pt x="59" y="935"/>
                    <a:pt x="1" y="643"/>
                  </a:cubicBezTo>
                  <a:cubicBezTo>
                    <a:pt x="1" y="468"/>
                    <a:pt x="468" y="1"/>
                    <a:pt x="701" y="1"/>
                  </a:cubicBezTo>
                  <a:cubicBezTo>
                    <a:pt x="993" y="1"/>
                    <a:pt x="1285" y="351"/>
                    <a:pt x="1635" y="526"/>
                  </a:cubicBezTo>
                  <a:cubicBezTo>
                    <a:pt x="1635" y="643"/>
                    <a:pt x="1635" y="818"/>
                    <a:pt x="1577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3" name="Google Shape;12973;p27"/>
            <p:cNvSpPr/>
            <p:nvPr/>
          </p:nvSpPr>
          <p:spPr>
            <a:xfrm>
              <a:off x="1685300" y="4417450"/>
              <a:ext cx="37975" cy="40875"/>
            </a:xfrm>
            <a:custGeom>
              <a:avLst/>
              <a:gdLst/>
              <a:ahLst/>
              <a:cxnLst/>
              <a:rect l="l" t="t" r="r" b="b"/>
              <a:pathLst>
                <a:path w="1519" h="1635" extrusionOk="0">
                  <a:moveTo>
                    <a:pt x="935" y="0"/>
                  </a:moveTo>
                  <a:cubicBezTo>
                    <a:pt x="1110" y="292"/>
                    <a:pt x="1518" y="642"/>
                    <a:pt x="1460" y="876"/>
                  </a:cubicBezTo>
                  <a:cubicBezTo>
                    <a:pt x="1401" y="1167"/>
                    <a:pt x="993" y="1576"/>
                    <a:pt x="701" y="1576"/>
                  </a:cubicBezTo>
                  <a:cubicBezTo>
                    <a:pt x="468" y="1634"/>
                    <a:pt x="59" y="1167"/>
                    <a:pt x="1" y="934"/>
                  </a:cubicBezTo>
                  <a:cubicBezTo>
                    <a:pt x="1" y="642"/>
                    <a:pt x="351" y="292"/>
                    <a:pt x="584" y="0"/>
                  </a:cubicBezTo>
                  <a:lnTo>
                    <a:pt x="935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4" name="Google Shape;12974;p27"/>
            <p:cNvSpPr/>
            <p:nvPr/>
          </p:nvSpPr>
          <p:spPr>
            <a:xfrm>
              <a:off x="4630100" y="246875"/>
              <a:ext cx="37950" cy="40875"/>
            </a:xfrm>
            <a:custGeom>
              <a:avLst/>
              <a:gdLst/>
              <a:ahLst/>
              <a:cxnLst/>
              <a:rect l="l" t="t" r="r" b="b"/>
              <a:pathLst>
                <a:path w="1518" h="1635" extrusionOk="0">
                  <a:moveTo>
                    <a:pt x="934" y="0"/>
                  </a:moveTo>
                  <a:cubicBezTo>
                    <a:pt x="1109" y="292"/>
                    <a:pt x="1518" y="642"/>
                    <a:pt x="1459" y="876"/>
                  </a:cubicBezTo>
                  <a:cubicBezTo>
                    <a:pt x="1401" y="1168"/>
                    <a:pt x="993" y="1576"/>
                    <a:pt x="701" y="1576"/>
                  </a:cubicBezTo>
                  <a:cubicBezTo>
                    <a:pt x="526" y="1635"/>
                    <a:pt x="59" y="1168"/>
                    <a:pt x="59" y="934"/>
                  </a:cubicBezTo>
                  <a:cubicBezTo>
                    <a:pt x="0" y="584"/>
                    <a:pt x="350" y="292"/>
                    <a:pt x="584" y="0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5" name="Google Shape;12975;p27"/>
            <p:cNvSpPr/>
            <p:nvPr/>
          </p:nvSpPr>
          <p:spPr>
            <a:xfrm>
              <a:off x="2175625" y="4910675"/>
              <a:ext cx="36500" cy="40875"/>
            </a:xfrm>
            <a:custGeom>
              <a:avLst/>
              <a:gdLst/>
              <a:ahLst/>
              <a:cxnLst/>
              <a:rect l="l" t="t" r="r" b="b"/>
              <a:pathLst>
                <a:path w="1460" h="1635" extrusionOk="0">
                  <a:moveTo>
                    <a:pt x="584" y="1635"/>
                  </a:moveTo>
                  <a:cubicBezTo>
                    <a:pt x="350" y="1343"/>
                    <a:pt x="0" y="1051"/>
                    <a:pt x="0" y="759"/>
                  </a:cubicBezTo>
                  <a:cubicBezTo>
                    <a:pt x="58" y="467"/>
                    <a:pt x="467" y="59"/>
                    <a:pt x="759" y="59"/>
                  </a:cubicBezTo>
                  <a:cubicBezTo>
                    <a:pt x="934" y="0"/>
                    <a:pt x="1401" y="467"/>
                    <a:pt x="1459" y="701"/>
                  </a:cubicBezTo>
                  <a:cubicBezTo>
                    <a:pt x="1459" y="993"/>
                    <a:pt x="1109" y="1343"/>
                    <a:pt x="934" y="1635"/>
                  </a:cubicBezTo>
                  <a:cubicBezTo>
                    <a:pt x="817" y="1635"/>
                    <a:pt x="701" y="1635"/>
                    <a:pt x="584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6" name="Google Shape;12976;p27"/>
            <p:cNvSpPr/>
            <p:nvPr/>
          </p:nvSpPr>
          <p:spPr>
            <a:xfrm>
              <a:off x="4379100" y="5399525"/>
              <a:ext cx="40875" cy="36500"/>
            </a:xfrm>
            <a:custGeom>
              <a:avLst/>
              <a:gdLst/>
              <a:ahLst/>
              <a:cxnLst/>
              <a:rect l="l" t="t" r="r" b="b"/>
              <a:pathLst>
                <a:path w="1635" h="1460" extrusionOk="0">
                  <a:moveTo>
                    <a:pt x="59" y="526"/>
                  </a:moveTo>
                  <a:cubicBezTo>
                    <a:pt x="351" y="351"/>
                    <a:pt x="701" y="0"/>
                    <a:pt x="993" y="59"/>
                  </a:cubicBezTo>
                  <a:cubicBezTo>
                    <a:pt x="1226" y="117"/>
                    <a:pt x="1576" y="526"/>
                    <a:pt x="1635" y="818"/>
                  </a:cubicBezTo>
                  <a:cubicBezTo>
                    <a:pt x="1635" y="1051"/>
                    <a:pt x="1168" y="1460"/>
                    <a:pt x="876" y="1460"/>
                  </a:cubicBezTo>
                  <a:cubicBezTo>
                    <a:pt x="584" y="1460"/>
                    <a:pt x="292" y="1109"/>
                    <a:pt x="0" y="876"/>
                  </a:cubicBezTo>
                  <a:cubicBezTo>
                    <a:pt x="0" y="759"/>
                    <a:pt x="59" y="642"/>
                    <a:pt x="59" y="5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7" name="Google Shape;12977;p27"/>
            <p:cNvSpPr/>
            <p:nvPr/>
          </p:nvSpPr>
          <p:spPr>
            <a:xfrm>
              <a:off x="2422225" y="497850"/>
              <a:ext cx="43800" cy="35050"/>
            </a:xfrm>
            <a:custGeom>
              <a:avLst/>
              <a:gdLst/>
              <a:ahLst/>
              <a:cxnLst/>
              <a:rect l="l" t="t" r="r" b="b"/>
              <a:pathLst>
                <a:path w="1752" h="1402" extrusionOk="0">
                  <a:moveTo>
                    <a:pt x="1752" y="701"/>
                  </a:moveTo>
                  <a:cubicBezTo>
                    <a:pt x="1285" y="1052"/>
                    <a:pt x="993" y="1402"/>
                    <a:pt x="759" y="1402"/>
                  </a:cubicBezTo>
                  <a:cubicBezTo>
                    <a:pt x="468" y="1402"/>
                    <a:pt x="234" y="993"/>
                    <a:pt x="1" y="760"/>
                  </a:cubicBezTo>
                  <a:cubicBezTo>
                    <a:pt x="234" y="468"/>
                    <a:pt x="409" y="59"/>
                    <a:pt x="701" y="59"/>
                  </a:cubicBezTo>
                  <a:cubicBezTo>
                    <a:pt x="935" y="1"/>
                    <a:pt x="1285" y="351"/>
                    <a:pt x="1752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8" name="Google Shape;12978;p27"/>
            <p:cNvSpPr/>
            <p:nvPr/>
          </p:nvSpPr>
          <p:spPr>
            <a:xfrm>
              <a:off x="1203750" y="3439725"/>
              <a:ext cx="27750" cy="36525"/>
            </a:xfrm>
            <a:custGeom>
              <a:avLst/>
              <a:gdLst/>
              <a:ahLst/>
              <a:cxnLst/>
              <a:rect l="l" t="t" r="r" b="b"/>
              <a:pathLst>
                <a:path w="1110" h="1461" extrusionOk="0">
                  <a:moveTo>
                    <a:pt x="351" y="1402"/>
                  </a:moveTo>
                  <a:cubicBezTo>
                    <a:pt x="234" y="1110"/>
                    <a:pt x="59" y="818"/>
                    <a:pt x="0" y="526"/>
                  </a:cubicBezTo>
                  <a:cubicBezTo>
                    <a:pt x="0" y="351"/>
                    <a:pt x="234" y="176"/>
                    <a:pt x="409" y="1"/>
                  </a:cubicBezTo>
                  <a:cubicBezTo>
                    <a:pt x="642" y="234"/>
                    <a:pt x="993" y="409"/>
                    <a:pt x="1051" y="701"/>
                  </a:cubicBezTo>
                  <a:cubicBezTo>
                    <a:pt x="1109" y="876"/>
                    <a:pt x="818" y="1168"/>
                    <a:pt x="642" y="1460"/>
                  </a:cubicBezTo>
                  <a:cubicBezTo>
                    <a:pt x="526" y="1460"/>
                    <a:pt x="467" y="1402"/>
                    <a:pt x="351" y="14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9" name="Google Shape;12979;p27"/>
            <p:cNvSpPr/>
            <p:nvPr/>
          </p:nvSpPr>
          <p:spPr>
            <a:xfrm>
              <a:off x="3159150" y="5402450"/>
              <a:ext cx="42350" cy="27750"/>
            </a:xfrm>
            <a:custGeom>
              <a:avLst/>
              <a:gdLst/>
              <a:ahLst/>
              <a:cxnLst/>
              <a:rect l="l" t="t" r="r" b="b"/>
              <a:pathLst>
                <a:path w="1694" h="1110" extrusionOk="0">
                  <a:moveTo>
                    <a:pt x="1694" y="642"/>
                  </a:moveTo>
                  <a:cubicBezTo>
                    <a:pt x="1285" y="876"/>
                    <a:pt x="1051" y="1109"/>
                    <a:pt x="876" y="1051"/>
                  </a:cubicBezTo>
                  <a:cubicBezTo>
                    <a:pt x="584" y="992"/>
                    <a:pt x="293" y="759"/>
                    <a:pt x="1" y="584"/>
                  </a:cubicBezTo>
                  <a:cubicBezTo>
                    <a:pt x="234" y="409"/>
                    <a:pt x="468" y="0"/>
                    <a:pt x="701" y="0"/>
                  </a:cubicBezTo>
                  <a:cubicBezTo>
                    <a:pt x="935" y="0"/>
                    <a:pt x="1227" y="350"/>
                    <a:pt x="1635" y="64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0" name="Google Shape;12980;p27"/>
            <p:cNvSpPr/>
            <p:nvPr/>
          </p:nvSpPr>
          <p:spPr>
            <a:xfrm>
              <a:off x="2914000" y="258550"/>
              <a:ext cx="36500" cy="26275"/>
            </a:xfrm>
            <a:custGeom>
              <a:avLst/>
              <a:gdLst/>
              <a:ahLst/>
              <a:cxnLst/>
              <a:rect l="l" t="t" r="r" b="b"/>
              <a:pathLst>
                <a:path w="1460" h="1051" extrusionOk="0">
                  <a:moveTo>
                    <a:pt x="1460" y="0"/>
                  </a:moveTo>
                  <a:cubicBezTo>
                    <a:pt x="1285" y="467"/>
                    <a:pt x="1226" y="759"/>
                    <a:pt x="1051" y="934"/>
                  </a:cubicBezTo>
                  <a:cubicBezTo>
                    <a:pt x="876" y="1051"/>
                    <a:pt x="526" y="1051"/>
                    <a:pt x="292" y="992"/>
                  </a:cubicBezTo>
                  <a:cubicBezTo>
                    <a:pt x="176" y="934"/>
                    <a:pt x="117" y="701"/>
                    <a:pt x="1" y="584"/>
                  </a:cubicBezTo>
                  <a:cubicBezTo>
                    <a:pt x="176" y="467"/>
                    <a:pt x="351" y="350"/>
                    <a:pt x="584" y="234"/>
                  </a:cubicBezTo>
                  <a:cubicBezTo>
                    <a:pt x="759" y="175"/>
                    <a:pt x="993" y="117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1" name="Google Shape;12981;p27"/>
            <p:cNvSpPr/>
            <p:nvPr/>
          </p:nvSpPr>
          <p:spPr>
            <a:xfrm>
              <a:off x="6349100" y="3686350"/>
              <a:ext cx="24825" cy="33575"/>
            </a:xfrm>
            <a:custGeom>
              <a:avLst/>
              <a:gdLst/>
              <a:ahLst/>
              <a:cxnLst/>
              <a:rect l="l" t="t" r="r" b="b"/>
              <a:pathLst>
                <a:path w="993" h="1343" extrusionOk="0">
                  <a:moveTo>
                    <a:pt x="993" y="0"/>
                  </a:moveTo>
                  <a:cubicBezTo>
                    <a:pt x="935" y="351"/>
                    <a:pt x="876" y="526"/>
                    <a:pt x="818" y="759"/>
                  </a:cubicBezTo>
                  <a:cubicBezTo>
                    <a:pt x="701" y="934"/>
                    <a:pt x="526" y="1109"/>
                    <a:pt x="409" y="1343"/>
                  </a:cubicBezTo>
                  <a:cubicBezTo>
                    <a:pt x="292" y="1168"/>
                    <a:pt x="1" y="1051"/>
                    <a:pt x="1" y="876"/>
                  </a:cubicBezTo>
                  <a:cubicBezTo>
                    <a:pt x="1" y="584"/>
                    <a:pt x="117" y="292"/>
                    <a:pt x="292" y="117"/>
                  </a:cubicBezTo>
                  <a:cubicBezTo>
                    <a:pt x="409" y="0"/>
                    <a:pt x="643" y="59"/>
                    <a:pt x="9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2982" name="Google Shape;12982;p27"/>
          <p:cNvSpPr/>
          <p:nvPr/>
        </p:nvSpPr>
        <p:spPr>
          <a:xfrm>
            <a:off x="8589015" y="945367"/>
            <a:ext cx="399002" cy="399725"/>
          </a:xfrm>
          <a:custGeom>
            <a:avLst/>
            <a:gdLst/>
            <a:ahLst/>
            <a:cxnLst/>
            <a:rect l="l" t="t" r="r" b="b"/>
            <a:pathLst>
              <a:path w="37509" h="37577" extrusionOk="0">
                <a:moveTo>
                  <a:pt x="11495" y="1"/>
                </a:moveTo>
                <a:lnTo>
                  <a:pt x="11495" y="11495"/>
                </a:lnTo>
                <a:lnTo>
                  <a:pt x="0" y="11495"/>
                </a:lnTo>
                <a:lnTo>
                  <a:pt x="0" y="26014"/>
                </a:lnTo>
                <a:lnTo>
                  <a:pt x="11495" y="26014"/>
                </a:lnTo>
                <a:lnTo>
                  <a:pt x="11495" y="37576"/>
                </a:lnTo>
                <a:lnTo>
                  <a:pt x="26014" y="37576"/>
                </a:lnTo>
                <a:lnTo>
                  <a:pt x="26014" y="26014"/>
                </a:lnTo>
                <a:lnTo>
                  <a:pt x="37509" y="26014"/>
                </a:lnTo>
                <a:lnTo>
                  <a:pt x="37509" y="11495"/>
                </a:lnTo>
                <a:lnTo>
                  <a:pt x="26014" y="11495"/>
                </a:lnTo>
                <a:lnTo>
                  <a:pt x="26014" y="1"/>
                </a:lnTo>
                <a:close/>
              </a:path>
            </a:pathLst>
          </a:custGeom>
          <a:solidFill>
            <a:srgbClr val="29ABD9">
              <a:alpha val="3333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83" name="Google Shape;12983;p27"/>
          <p:cNvSpPr/>
          <p:nvPr/>
        </p:nvSpPr>
        <p:spPr>
          <a:xfrm>
            <a:off x="8734294" y="283074"/>
            <a:ext cx="108453" cy="108453"/>
          </a:xfrm>
          <a:custGeom>
            <a:avLst/>
            <a:gdLst/>
            <a:ahLst/>
            <a:cxnLst/>
            <a:rect l="l" t="t" r="r" b="b"/>
            <a:pathLst>
              <a:path w="20638" h="20638" extrusionOk="0">
                <a:moveTo>
                  <a:pt x="6319" y="1"/>
                </a:moveTo>
                <a:lnTo>
                  <a:pt x="6319" y="6319"/>
                </a:lnTo>
                <a:lnTo>
                  <a:pt x="1" y="6319"/>
                </a:lnTo>
                <a:lnTo>
                  <a:pt x="1" y="14318"/>
                </a:lnTo>
                <a:lnTo>
                  <a:pt x="6319" y="14318"/>
                </a:lnTo>
                <a:lnTo>
                  <a:pt x="6319" y="20637"/>
                </a:lnTo>
                <a:lnTo>
                  <a:pt x="14318" y="20637"/>
                </a:lnTo>
                <a:lnTo>
                  <a:pt x="14318" y="14318"/>
                </a:lnTo>
                <a:lnTo>
                  <a:pt x="20637" y="14318"/>
                </a:lnTo>
                <a:lnTo>
                  <a:pt x="20637" y="6319"/>
                </a:lnTo>
                <a:lnTo>
                  <a:pt x="14318" y="6319"/>
                </a:lnTo>
                <a:lnTo>
                  <a:pt x="14318" y="1"/>
                </a:lnTo>
                <a:close/>
              </a:path>
            </a:pathLst>
          </a:cu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84" name="Google Shape;12984;p27"/>
          <p:cNvSpPr/>
          <p:nvPr/>
        </p:nvSpPr>
        <p:spPr>
          <a:xfrm>
            <a:off x="88190" y="4448492"/>
            <a:ext cx="399002" cy="399725"/>
          </a:xfrm>
          <a:custGeom>
            <a:avLst/>
            <a:gdLst/>
            <a:ahLst/>
            <a:cxnLst/>
            <a:rect l="l" t="t" r="r" b="b"/>
            <a:pathLst>
              <a:path w="37509" h="37577" extrusionOk="0">
                <a:moveTo>
                  <a:pt x="11495" y="1"/>
                </a:moveTo>
                <a:lnTo>
                  <a:pt x="11495" y="11495"/>
                </a:lnTo>
                <a:lnTo>
                  <a:pt x="0" y="11495"/>
                </a:lnTo>
                <a:lnTo>
                  <a:pt x="0" y="26014"/>
                </a:lnTo>
                <a:lnTo>
                  <a:pt x="11495" y="26014"/>
                </a:lnTo>
                <a:lnTo>
                  <a:pt x="11495" y="37576"/>
                </a:lnTo>
                <a:lnTo>
                  <a:pt x="26014" y="37576"/>
                </a:lnTo>
                <a:lnTo>
                  <a:pt x="26014" y="26014"/>
                </a:lnTo>
                <a:lnTo>
                  <a:pt x="37509" y="26014"/>
                </a:lnTo>
                <a:lnTo>
                  <a:pt x="37509" y="11495"/>
                </a:lnTo>
                <a:lnTo>
                  <a:pt x="26014" y="11495"/>
                </a:lnTo>
                <a:lnTo>
                  <a:pt x="26014" y="1"/>
                </a:lnTo>
                <a:close/>
              </a:path>
            </a:pathLst>
          </a:custGeom>
          <a:solidFill>
            <a:srgbClr val="29ABD9">
              <a:alpha val="3333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85" name="Google Shape;12985;p27"/>
          <p:cNvSpPr/>
          <p:nvPr/>
        </p:nvSpPr>
        <p:spPr>
          <a:xfrm>
            <a:off x="487194" y="2754599"/>
            <a:ext cx="108453" cy="108453"/>
          </a:xfrm>
          <a:custGeom>
            <a:avLst/>
            <a:gdLst/>
            <a:ahLst/>
            <a:cxnLst/>
            <a:rect l="l" t="t" r="r" b="b"/>
            <a:pathLst>
              <a:path w="20638" h="20638" extrusionOk="0">
                <a:moveTo>
                  <a:pt x="6319" y="1"/>
                </a:moveTo>
                <a:lnTo>
                  <a:pt x="6319" y="6319"/>
                </a:lnTo>
                <a:lnTo>
                  <a:pt x="1" y="6319"/>
                </a:lnTo>
                <a:lnTo>
                  <a:pt x="1" y="14318"/>
                </a:lnTo>
                <a:lnTo>
                  <a:pt x="6319" y="14318"/>
                </a:lnTo>
                <a:lnTo>
                  <a:pt x="6319" y="20637"/>
                </a:lnTo>
                <a:lnTo>
                  <a:pt x="14318" y="20637"/>
                </a:lnTo>
                <a:lnTo>
                  <a:pt x="14318" y="14318"/>
                </a:lnTo>
                <a:lnTo>
                  <a:pt x="20637" y="14318"/>
                </a:lnTo>
                <a:lnTo>
                  <a:pt x="20637" y="6319"/>
                </a:lnTo>
                <a:lnTo>
                  <a:pt x="14318" y="6319"/>
                </a:lnTo>
                <a:lnTo>
                  <a:pt x="14318" y="1"/>
                </a:lnTo>
                <a:close/>
              </a:path>
            </a:pathLst>
          </a:cu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86" name="Google Shape;12986;p27"/>
          <p:cNvSpPr/>
          <p:nvPr/>
        </p:nvSpPr>
        <p:spPr>
          <a:xfrm>
            <a:off x="7884959" y="174626"/>
            <a:ext cx="279593" cy="279593"/>
          </a:xfrm>
          <a:custGeom>
            <a:avLst/>
            <a:gdLst/>
            <a:ahLst/>
            <a:cxnLst/>
            <a:rect l="l" t="t" r="r" b="b"/>
            <a:pathLst>
              <a:path w="20638" h="20638" extrusionOk="0">
                <a:moveTo>
                  <a:pt x="6319" y="1"/>
                </a:moveTo>
                <a:lnTo>
                  <a:pt x="6319" y="6319"/>
                </a:lnTo>
                <a:lnTo>
                  <a:pt x="1" y="6319"/>
                </a:lnTo>
                <a:lnTo>
                  <a:pt x="1" y="14318"/>
                </a:lnTo>
                <a:lnTo>
                  <a:pt x="6319" y="14318"/>
                </a:lnTo>
                <a:lnTo>
                  <a:pt x="6319" y="20637"/>
                </a:lnTo>
                <a:lnTo>
                  <a:pt x="14318" y="20637"/>
                </a:lnTo>
                <a:lnTo>
                  <a:pt x="14318" y="14318"/>
                </a:lnTo>
                <a:lnTo>
                  <a:pt x="20637" y="14318"/>
                </a:lnTo>
                <a:lnTo>
                  <a:pt x="20637" y="6319"/>
                </a:lnTo>
                <a:lnTo>
                  <a:pt x="14318" y="6319"/>
                </a:lnTo>
                <a:lnTo>
                  <a:pt x="14318" y="1"/>
                </a:lnTo>
                <a:close/>
              </a:path>
            </a:pathLst>
          </a:cu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87" name="Google Shape;12987;p27"/>
          <p:cNvSpPr/>
          <p:nvPr/>
        </p:nvSpPr>
        <p:spPr>
          <a:xfrm>
            <a:off x="8589026" y="1603326"/>
            <a:ext cx="312356" cy="312365"/>
          </a:xfrm>
          <a:custGeom>
            <a:avLst/>
            <a:gdLst/>
            <a:ahLst/>
            <a:cxnLst/>
            <a:rect l="l" t="t" r="r" b="b"/>
            <a:pathLst>
              <a:path w="37509" h="37510" extrusionOk="0">
                <a:moveTo>
                  <a:pt x="11495" y="1"/>
                </a:moveTo>
                <a:lnTo>
                  <a:pt x="11495" y="11495"/>
                </a:lnTo>
                <a:lnTo>
                  <a:pt x="0" y="11495"/>
                </a:lnTo>
                <a:lnTo>
                  <a:pt x="0" y="26015"/>
                </a:lnTo>
                <a:lnTo>
                  <a:pt x="11495" y="26015"/>
                </a:lnTo>
                <a:lnTo>
                  <a:pt x="11495" y="37509"/>
                </a:lnTo>
                <a:lnTo>
                  <a:pt x="26014" y="37509"/>
                </a:lnTo>
                <a:lnTo>
                  <a:pt x="26014" y="26015"/>
                </a:lnTo>
                <a:lnTo>
                  <a:pt x="37509" y="26015"/>
                </a:lnTo>
                <a:lnTo>
                  <a:pt x="37509" y="11495"/>
                </a:lnTo>
                <a:lnTo>
                  <a:pt x="26014" y="11495"/>
                </a:lnTo>
                <a:lnTo>
                  <a:pt x="26014" y="1"/>
                </a:lnTo>
                <a:close/>
              </a:path>
            </a:pathLst>
          </a:custGeom>
          <a:solidFill>
            <a:srgbClr val="29ABD9">
              <a:alpha val="79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88" name="Google Shape;12988;p27"/>
          <p:cNvSpPr/>
          <p:nvPr/>
        </p:nvSpPr>
        <p:spPr>
          <a:xfrm>
            <a:off x="880808" y="4671655"/>
            <a:ext cx="279596" cy="279585"/>
          </a:xfrm>
          <a:custGeom>
            <a:avLst/>
            <a:gdLst/>
            <a:ahLst/>
            <a:cxnLst/>
            <a:rect l="l" t="t" r="r" b="b"/>
            <a:pathLst>
              <a:path w="26284" h="26283" extrusionOk="0">
                <a:moveTo>
                  <a:pt x="8067" y="0"/>
                </a:moveTo>
                <a:lnTo>
                  <a:pt x="8067" y="8067"/>
                </a:lnTo>
                <a:lnTo>
                  <a:pt x="1" y="8067"/>
                </a:lnTo>
                <a:lnTo>
                  <a:pt x="1" y="18217"/>
                </a:lnTo>
                <a:lnTo>
                  <a:pt x="8067" y="18217"/>
                </a:lnTo>
                <a:lnTo>
                  <a:pt x="8067" y="26283"/>
                </a:lnTo>
                <a:lnTo>
                  <a:pt x="18217" y="26283"/>
                </a:lnTo>
                <a:lnTo>
                  <a:pt x="18217" y="18217"/>
                </a:lnTo>
                <a:lnTo>
                  <a:pt x="26284" y="18217"/>
                </a:lnTo>
                <a:lnTo>
                  <a:pt x="26284" y="8067"/>
                </a:lnTo>
                <a:lnTo>
                  <a:pt x="18217" y="8067"/>
                </a:lnTo>
                <a:lnTo>
                  <a:pt x="18217" y="0"/>
                </a:lnTo>
                <a:close/>
              </a:path>
            </a:pathLst>
          </a:custGeom>
          <a:solidFill>
            <a:srgbClr val="29ABD9">
              <a:alpha val="3333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89" name="Google Shape;12989;p27"/>
          <p:cNvSpPr/>
          <p:nvPr/>
        </p:nvSpPr>
        <p:spPr>
          <a:xfrm>
            <a:off x="1368516" y="4786077"/>
            <a:ext cx="136585" cy="137298"/>
          </a:xfrm>
          <a:custGeom>
            <a:avLst/>
            <a:gdLst/>
            <a:ahLst/>
            <a:cxnLst/>
            <a:rect l="l" t="t" r="r" b="b"/>
            <a:pathLst>
              <a:path w="12840" h="12907" extrusionOk="0">
                <a:moveTo>
                  <a:pt x="3967" y="0"/>
                </a:moveTo>
                <a:lnTo>
                  <a:pt x="3967" y="3966"/>
                </a:lnTo>
                <a:lnTo>
                  <a:pt x="1" y="3966"/>
                </a:lnTo>
                <a:lnTo>
                  <a:pt x="1" y="8941"/>
                </a:lnTo>
                <a:lnTo>
                  <a:pt x="3967" y="8941"/>
                </a:lnTo>
                <a:lnTo>
                  <a:pt x="3967" y="12907"/>
                </a:lnTo>
                <a:lnTo>
                  <a:pt x="8941" y="12907"/>
                </a:lnTo>
                <a:lnTo>
                  <a:pt x="8941" y="8941"/>
                </a:lnTo>
                <a:lnTo>
                  <a:pt x="12840" y="8941"/>
                </a:lnTo>
                <a:lnTo>
                  <a:pt x="12840" y="3966"/>
                </a:lnTo>
                <a:lnTo>
                  <a:pt x="8941" y="3966"/>
                </a:lnTo>
                <a:lnTo>
                  <a:pt x="8941" y="0"/>
                </a:lnTo>
                <a:close/>
              </a:path>
            </a:pathLst>
          </a:custGeom>
          <a:solidFill>
            <a:srgbClr val="29ABD9">
              <a:alpha val="79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90" name="Google Shape;12990;p27"/>
          <p:cNvSpPr/>
          <p:nvPr/>
        </p:nvSpPr>
        <p:spPr>
          <a:xfrm>
            <a:off x="423530" y="3623701"/>
            <a:ext cx="219537" cy="219537"/>
          </a:xfrm>
          <a:custGeom>
            <a:avLst/>
            <a:gdLst/>
            <a:ahLst/>
            <a:cxnLst/>
            <a:rect l="l" t="t" r="r" b="b"/>
            <a:pathLst>
              <a:path w="20638" h="20638" extrusionOk="0">
                <a:moveTo>
                  <a:pt x="6319" y="1"/>
                </a:moveTo>
                <a:lnTo>
                  <a:pt x="6319" y="6319"/>
                </a:lnTo>
                <a:lnTo>
                  <a:pt x="1" y="6319"/>
                </a:lnTo>
                <a:lnTo>
                  <a:pt x="1" y="14318"/>
                </a:lnTo>
                <a:lnTo>
                  <a:pt x="6319" y="14318"/>
                </a:lnTo>
                <a:lnTo>
                  <a:pt x="6319" y="20637"/>
                </a:lnTo>
                <a:lnTo>
                  <a:pt x="14318" y="20637"/>
                </a:lnTo>
                <a:lnTo>
                  <a:pt x="14318" y="14318"/>
                </a:lnTo>
                <a:lnTo>
                  <a:pt x="20637" y="14318"/>
                </a:lnTo>
                <a:lnTo>
                  <a:pt x="20637" y="6319"/>
                </a:lnTo>
                <a:lnTo>
                  <a:pt x="14318" y="6319"/>
                </a:lnTo>
                <a:lnTo>
                  <a:pt x="14318" y="1"/>
                </a:lnTo>
                <a:close/>
              </a:path>
            </a:pathLst>
          </a:cu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542813355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LANK_1_1_1_1_1_1_1">
    <p:bg>
      <p:bgPr>
        <a:solidFill>
          <a:srgbClr val="79CDBE"/>
        </a:solidFill>
        <a:effectLst/>
      </p:bgPr>
    </p:bg>
    <p:spTree>
      <p:nvGrpSpPr>
        <p:cNvPr id="1" name="Shape 90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022" name="Google Shape;9022;p26"/>
          <p:cNvGrpSpPr/>
          <p:nvPr/>
        </p:nvGrpSpPr>
        <p:grpSpPr>
          <a:xfrm>
            <a:off x="0" y="0"/>
            <a:ext cx="9144125" cy="5143391"/>
            <a:chOff x="0" y="0"/>
            <a:chExt cx="9144125" cy="5143391"/>
          </a:xfrm>
        </p:grpSpPr>
        <p:sp>
          <p:nvSpPr>
            <p:cNvPr id="9023" name="Google Shape;9023;p26"/>
            <p:cNvSpPr/>
            <p:nvPr/>
          </p:nvSpPr>
          <p:spPr>
            <a:xfrm>
              <a:off x="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4" name="Google Shape;9024;p26"/>
            <p:cNvSpPr/>
            <p:nvPr/>
          </p:nvSpPr>
          <p:spPr>
            <a:xfrm>
              <a:off x="38100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5" name="Google Shape;9025;p26"/>
            <p:cNvSpPr/>
            <p:nvPr/>
          </p:nvSpPr>
          <p:spPr>
            <a:xfrm>
              <a:off x="76201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6" name="Google Shape;9026;p26"/>
            <p:cNvSpPr/>
            <p:nvPr/>
          </p:nvSpPr>
          <p:spPr>
            <a:xfrm>
              <a:off x="114301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7" name="Google Shape;9027;p26"/>
            <p:cNvSpPr/>
            <p:nvPr/>
          </p:nvSpPr>
          <p:spPr>
            <a:xfrm>
              <a:off x="152402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8" name="Google Shape;9028;p26"/>
            <p:cNvSpPr/>
            <p:nvPr/>
          </p:nvSpPr>
          <p:spPr>
            <a:xfrm>
              <a:off x="190502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9" name="Google Shape;9029;p26"/>
            <p:cNvSpPr/>
            <p:nvPr/>
          </p:nvSpPr>
          <p:spPr>
            <a:xfrm>
              <a:off x="228603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0" name="Google Shape;9030;p26"/>
            <p:cNvSpPr/>
            <p:nvPr/>
          </p:nvSpPr>
          <p:spPr>
            <a:xfrm>
              <a:off x="266703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1" name="Google Shape;9031;p26"/>
            <p:cNvSpPr/>
            <p:nvPr/>
          </p:nvSpPr>
          <p:spPr>
            <a:xfrm>
              <a:off x="304804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2" name="Google Shape;9032;p26"/>
            <p:cNvSpPr/>
            <p:nvPr/>
          </p:nvSpPr>
          <p:spPr>
            <a:xfrm>
              <a:off x="342904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3" name="Google Shape;9033;p26"/>
            <p:cNvSpPr/>
            <p:nvPr/>
          </p:nvSpPr>
          <p:spPr>
            <a:xfrm>
              <a:off x="381005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4" name="Google Shape;9034;p26"/>
            <p:cNvSpPr/>
            <p:nvPr/>
          </p:nvSpPr>
          <p:spPr>
            <a:xfrm>
              <a:off x="419105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5" name="Google Shape;9035;p26"/>
            <p:cNvSpPr/>
            <p:nvPr/>
          </p:nvSpPr>
          <p:spPr>
            <a:xfrm>
              <a:off x="457206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6" name="Google Shape;9036;p26"/>
            <p:cNvSpPr/>
            <p:nvPr/>
          </p:nvSpPr>
          <p:spPr>
            <a:xfrm>
              <a:off x="495306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7" name="Google Shape;9037;p26"/>
            <p:cNvSpPr/>
            <p:nvPr/>
          </p:nvSpPr>
          <p:spPr>
            <a:xfrm>
              <a:off x="533407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8" name="Google Shape;9038;p26"/>
            <p:cNvSpPr/>
            <p:nvPr/>
          </p:nvSpPr>
          <p:spPr>
            <a:xfrm>
              <a:off x="571507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9" name="Google Shape;9039;p26"/>
            <p:cNvSpPr/>
            <p:nvPr/>
          </p:nvSpPr>
          <p:spPr>
            <a:xfrm>
              <a:off x="609608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0" name="Google Shape;9040;p26"/>
            <p:cNvSpPr/>
            <p:nvPr/>
          </p:nvSpPr>
          <p:spPr>
            <a:xfrm>
              <a:off x="647708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1" name="Google Shape;9041;p26"/>
            <p:cNvSpPr/>
            <p:nvPr/>
          </p:nvSpPr>
          <p:spPr>
            <a:xfrm>
              <a:off x="685809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2" name="Google Shape;9042;p26"/>
            <p:cNvSpPr/>
            <p:nvPr/>
          </p:nvSpPr>
          <p:spPr>
            <a:xfrm>
              <a:off x="723909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3" name="Google Shape;9043;p26"/>
            <p:cNvSpPr/>
            <p:nvPr/>
          </p:nvSpPr>
          <p:spPr>
            <a:xfrm>
              <a:off x="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4" name="Google Shape;9044;p26"/>
            <p:cNvSpPr/>
            <p:nvPr/>
          </p:nvSpPr>
          <p:spPr>
            <a:xfrm>
              <a:off x="38100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5" name="Google Shape;9045;p26"/>
            <p:cNvSpPr/>
            <p:nvPr/>
          </p:nvSpPr>
          <p:spPr>
            <a:xfrm>
              <a:off x="76201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6" name="Google Shape;9046;p26"/>
            <p:cNvSpPr/>
            <p:nvPr/>
          </p:nvSpPr>
          <p:spPr>
            <a:xfrm>
              <a:off x="114301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7" name="Google Shape;9047;p26"/>
            <p:cNvSpPr/>
            <p:nvPr/>
          </p:nvSpPr>
          <p:spPr>
            <a:xfrm>
              <a:off x="152402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8" name="Google Shape;9048;p26"/>
            <p:cNvSpPr/>
            <p:nvPr/>
          </p:nvSpPr>
          <p:spPr>
            <a:xfrm>
              <a:off x="190502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9" name="Google Shape;9049;p26"/>
            <p:cNvSpPr/>
            <p:nvPr/>
          </p:nvSpPr>
          <p:spPr>
            <a:xfrm>
              <a:off x="228603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0" name="Google Shape;9050;p26"/>
            <p:cNvSpPr/>
            <p:nvPr/>
          </p:nvSpPr>
          <p:spPr>
            <a:xfrm>
              <a:off x="266703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1" name="Google Shape;9051;p26"/>
            <p:cNvSpPr/>
            <p:nvPr/>
          </p:nvSpPr>
          <p:spPr>
            <a:xfrm>
              <a:off x="304804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2" name="Google Shape;9052;p26"/>
            <p:cNvSpPr/>
            <p:nvPr/>
          </p:nvSpPr>
          <p:spPr>
            <a:xfrm>
              <a:off x="342904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3" name="Google Shape;9053;p26"/>
            <p:cNvSpPr/>
            <p:nvPr/>
          </p:nvSpPr>
          <p:spPr>
            <a:xfrm>
              <a:off x="381005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4" name="Google Shape;9054;p26"/>
            <p:cNvSpPr/>
            <p:nvPr/>
          </p:nvSpPr>
          <p:spPr>
            <a:xfrm>
              <a:off x="419105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5" name="Google Shape;9055;p26"/>
            <p:cNvSpPr/>
            <p:nvPr/>
          </p:nvSpPr>
          <p:spPr>
            <a:xfrm>
              <a:off x="457206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6" name="Google Shape;9056;p26"/>
            <p:cNvSpPr/>
            <p:nvPr/>
          </p:nvSpPr>
          <p:spPr>
            <a:xfrm>
              <a:off x="495306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7" name="Google Shape;9057;p26"/>
            <p:cNvSpPr/>
            <p:nvPr/>
          </p:nvSpPr>
          <p:spPr>
            <a:xfrm>
              <a:off x="533407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8" name="Google Shape;9058;p26"/>
            <p:cNvSpPr/>
            <p:nvPr/>
          </p:nvSpPr>
          <p:spPr>
            <a:xfrm>
              <a:off x="571507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9" name="Google Shape;9059;p26"/>
            <p:cNvSpPr/>
            <p:nvPr/>
          </p:nvSpPr>
          <p:spPr>
            <a:xfrm>
              <a:off x="609608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0" name="Google Shape;9060;p26"/>
            <p:cNvSpPr/>
            <p:nvPr/>
          </p:nvSpPr>
          <p:spPr>
            <a:xfrm>
              <a:off x="647708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1" name="Google Shape;9061;p26"/>
            <p:cNvSpPr/>
            <p:nvPr/>
          </p:nvSpPr>
          <p:spPr>
            <a:xfrm>
              <a:off x="685809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2" name="Google Shape;9062;p26"/>
            <p:cNvSpPr/>
            <p:nvPr/>
          </p:nvSpPr>
          <p:spPr>
            <a:xfrm>
              <a:off x="723909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3" name="Google Shape;9063;p26"/>
            <p:cNvSpPr/>
            <p:nvPr/>
          </p:nvSpPr>
          <p:spPr>
            <a:xfrm>
              <a:off x="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4" name="Google Shape;9064;p26"/>
            <p:cNvSpPr/>
            <p:nvPr/>
          </p:nvSpPr>
          <p:spPr>
            <a:xfrm>
              <a:off x="38100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5" name="Google Shape;9065;p26"/>
            <p:cNvSpPr/>
            <p:nvPr/>
          </p:nvSpPr>
          <p:spPr>
            <a:xfrm>
              <a:off x="76201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6" name="Google Shape;9066;p26"/>
            <p:cNvSpPr/>
            <p:nvPr/>
          </p:nvSpPr>
          <p:spPr>
            <a:xfrm>
              <a:off x="114301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7" name="Google Shape;9067;p26"/>
            <p:cNvSpPr/>
            <p:nvPr/>
          </p:nvSpPr>
          <p:spPr>
            <a:xfrm>
              <a:off x="152402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8" name="Google Shape;9068;p26"/>
            <p:cNvSpPr/>
            <p:nvPr/>
          </p:nvSpPr>
          <p:spPr>
            <a:xfrm>
              <a:off x="190502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9" name="Google Shape;9069;p26"/>
            <p:cNvSpPr/>
            <p:nvPr/>
          </p:nvSpPr>
          <p:spPr>
            <a:xfrm>
              <a:off x="228603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0" name="Google Shape;9070;p26"/>
            <p:cNvSpPr/>
            <p:nvPr/>
          </p:nvSpPr>
          <p:spPr>
            <a:xfrm>
              <a:off x="266703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1" name="Google Shape;9071;p26"/>
            <p:cNvSpPr/>
            <p:nvPr/>
          </p:nvSpPr>
          <p:spPr>
            <a:xfrm>
              <a:off x="304804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2" name="Google Shape;9072;p26"/>
            <p:cNvSpPr/>
            <p:nvPr/>
          </p:nvSpPr>
          <p:spPr>
            <a:xfrm>
              <a:off x="342904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3" name="Google Shape;9073;p26"/>
            <p:cNvSpPr/>
            <p:nvPr/>
          </p:nvSpPr>
          <p:spPr>
            <a:xfrm>
              <a:off x="381005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4" name="Google Shape;9074;p26"/>
            <p:cNvSpPr/>
            <p:nvPr/>
          </p:nvSpPr>
          <p:spPr>
            <a:xfrm>
              <a:off x="419105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5" name="Google Shape;9075;p26"/>
            <p:cNvSpPr/>
            <p:nvPr/>
          </p:nvSpPr>
          <p:spPr>
            <a:xfrm>
              <a:off x="457206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6" name="Google Shape;9076;p26"/>
            <p:cNvSpPr/>
            <p:nvPr/>
          </p:nvSpPr>
          <p:spPr>
            <a:xfrm>
              <a:off x="495306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7" name="Google Shape;9077;p26"/>
            <p:cNvSpPr/>
            <p:nvPr/>
          </p:nvSpPr>
          <p:spPr>
            <a:xfrm>
              <a:off x="533407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8" name="Google Shape;9078;p26"/>
            <p:cNvSpPr/>
            <p:nvPr/>
          </p:nvSpPr>
          <p:spPr>
            <a:xfrm>
              <a:off x="571507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9" name="Google Shape;9079;p26"/>
            <p:cNvSpPr/>
            <p:nvPr/>
          </p:nvSpPr>
          <p:spPr>
            <a:xfrm>
              <a:off x="609608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0" name="Google Shape;9080;p26"/>
            <p:cNvSpPr/>
            <p:nvPr/>
          </p:nvSpPr>
          <p:spPr>
            <a:xfrm>
              <a:off x="647708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1" name="Google Shape;9081;p26"/>
            <p:cNvSpPr/>
            <p:nvPr/>
          </p:nvSpPr>
          <p:spPr>
            <a:xfrm>
              <a:off x="685809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2" name="Google Shape;9082;p26"/>
            <p:cNvSpPr/>
            <p:nvPr/>
          </p:nvSpPr>
          <p:spPr>
            <a:xfrm>
              <a:off x="723909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3" name="Google Shape;9083;p26"/>
            <p:cNvSpPr/>
            <p:nvPr/>
          </p:nvSpPr>
          <p:spPr>
            <a:xfrm>
              <a:off x="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4" name="Google Shape;9084;p26"/>
            <p:cNvSpPr/>
            <p:nvPr/>
          </p:nvSpPr>
          <p:spPr>
            <a:xfrm>
              <a:off x="38100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5" name="Google Shape;9085;p26"/>
            <p:cNvSpPr/>
            <p:nvPr/>
          </p:nvSpPr>
          <p:spPr>
            <a:xfrm>
              <a:off x="76201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6" name="Google Shape;9086;p26"/>
            <p:cNvSpPr/>
            <p:nvPr/>
          </p:nvSpPr>
          <p:spPr>
            <a:xfrm>
              <a:off x="114301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7" name="Google Shape;9087;p26"/>
            <p:cNvSpPr/>
            <p:nvPr/>
          </p:nvSpPr>
          <p:spPr>
            <a:xfrm>
              <a:off x="152402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8" name="Google Shape;9088;p26"/>
            <p:cNvSpPr/>
            <p:nvPr/>
          </p:nvSpPr>
          <p:spPr>
            <a:xfrm>
              <a:off x="190502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9" name="Google Shape;9089;p26"/>
            <p:cNvSpPr/>
            <p:nvPr/>
          </p:nvSpPr>
          <p:spPr>
            <a:xfrm>
              <a:off x="228603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0" name="Google Shape;9090;p26"/>
            <p:cNvSpPr/>
            <p:nvPr/>
          </p:nvSpPr>
          <p:spPr>
            <a:xfrm>
              <a:off x="266703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1" name="Google Shape;9091;p26"/>
            <p:cNvSpPr/>
            <p:nvPr/>
          </p:nvSpPr>
          <p:spPr>
            <a:xfrm>
              <a:off x="304804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2" name="Google Shape;9092;p26"/>
            <p:cNvSpPr/>
            <p:nvPr/>
          </p:nvSpPr>
          <p:spPr>
            <a:xfrm>
              <a:off x="342904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3" name="Google Shape;9093;p26"/>
            <p:cNvSpPr/>
            <p:nvPr/>
          </p:nvSpPr>
          <p:spPr>
            <a:xfrm>
              <a:off x="381005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4" name="Google Shape;9094;p26"/>
            <p:cNvSpPr/>
            <p:nvPr/>
          </p:nvSpPr>
          <p:spPr>
            <a:xfrm>
              <a:off x="419105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5" name="Google Shape;9095;p26"/>
            <p:cNvSpPr/>
            <p:nvPr/>
          </p:nvSpPr>
          <p:spPr>
            <a:xfrm>
              <a:off x="457206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6" name="Google Shape;9096;p26"/>
            <p:cNvSpPr/>
            <p:nvPr/>
          </p:nvSpPr>
          <p:spPr>
            <a:xfrm>
              <a:off x="495306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7" name="Google Shape;9097;p26"/>
            <p:cNvSpPr/>
            <p:nvPr/>
          </p:nvSpPr>
          <p:spPr>
            <a:xfrm>
              <a:off x="533407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8" name="Google Shape;9098;p26"/>
            <p:cNvSpPr/>
            <p:nvPr/>
          </p:nvSpPr>
          <p:spPr>
            <a:xfrm>
              <a:off x="571507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9" name="Google Shape;9099;p26"/>
            <p:cNvSpPr/>
            <p:nvPr/>
          </p:nvSpPr>
          <p:spPr>
            <a:xfrm>
              <a:off x="609608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0" name="Google Shape;9100;p26"/>
            <p:cNvSpPr/>
            <p:nvPr/>
          </p:nvSpPr>
          <p:spPr>
            <a:xfrm>
              <a:off x="647708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1" name="Google Shape;9101;p26"/>
            <p:cNvSpPr/>
            <p:nvPr/>
          </p:nvSpPr>
          <p:spPr>
            <a:xfrm>
              <a:off x="685809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2" name="Google Shape;9102;p26"/>
            <p:cNvSpPr/>
            <p:nvPr/>
          </p:nvSpPr>
          <p:spPr>
            <a:xfrm>
              <a:off x="723909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3" name="Google Shape;9103;p26"/>
            <p:cNvSpPr/>
            <p:nvPr/>
          </p:nvSpPr>
          <p:spPr>
            <a:xfrm>
              <a:off x="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4" name="Google Shape;9104;p26"/>
            <p:cNvSpPr/>
            <p:nvPr/>
          </p:nvSpPr>
          <p:spPr>
            <a:xfrm>
              <a:off x="38100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5" name="Google Shape;9105;p26"/>
            <p:cNvSpPr/>
            <p:nvPr/>
          </p:nvSpPr>
          <p:spPr>
            <a:xfrm>
              <a:off x="76201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6" name="Google Shape;9106;p26"/>
            <p:cNvSpPr/>
            <p:nvPr/>
          </p:nvSpPr>
          <p:spPr>
            <a:xfrm>
              <a:off x="114301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7" name="Google Shape;9107;p26"/>
            <p:cNvSpPr/>
            <p:nvPr/>
          </p:nvSpPr>
          <p:spPr>
            <a:xfrm>
              <a:off x="152402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8" name="Google Shape;9108;p26"/>
            <p:cNvSpPr/>
            <p:nvPr/>
          </p:nvSpPr>
          <p:spPr>
            <a:xfrm>
              <a:off x="190502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9" name="Google Shape;9109;p26"/>
            <p:cNvSpPr/>
            <p:nvPr/>
          </p:nvSpPr>
          <p:spPr>
            <a:xfrm>
              <a:off x="228603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0" name="Google Shape;9110;p26"/>
            <p:cNvSpPr/>
            <p:nvPr/>
          </p:nvSpPr>
          <p:spPr>
            <a:xfrm>
              <a:off x="266703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1" name="Google Shape;9111;p26"/>
            <p:cNvSpPr/>
            <p:nvPr/>
          </p:nvSpPr>
          <p:spPr>
            <a:xfrm>
              <a:off x="304804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2" name="Google Shape;9112;p26"/>
            <p:cNvSpPr/>
            <p:nvPr/>
          </p:nvSpPr>
          <p:spPr>
            <a:xfrm>
              <a:off x="342904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3" name="Google Shape;9113;p26"/>
            <p:cNvSpPr/>
            <p:nvPr/>
          </p:nvSpPr>
          <p:spPr>
            <a:xfrm>
              <a:off x="381005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4" name="Google Shape;9114;p26"/>
            <p:cNvSpPr/>
            <p:nvPr/>
          </p:nvSpPr>
          <p:spPr>
            <a:xfrm>
              <a:off x="419105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5" name="Google Shape;9115;p26"/>
            <p:cNvSpPr/>
            <p:nvPr/>
          </p:nvSpPr>
          <p:spPr>
            <a:xfrm>
              <a:off x="457206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6" name="Google Shape;9116;p26"/>
            <p:cNvSpPr/>
            <p:nvPr/>
          </p:nvSpPr>
          <p:spPr>
            <a:xfrm>
              <a:off x="495306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7" name="Google Shape;9117;p26"/>
            <p:cNvSpPr/>
            <p:nvPr/>
          </p:nvSpPr>
          <p:spPr>
            <a:xfrm>
              <a:off x="533407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8" name="Google Shape;9118;p26"/>
            <p:cNvSpPr/>
            <p:nvPr/>
          </p:nvSpPr>
          <p:spPr>
            <a:xfrm>
              <a:off x="571507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9" name="Google Shape;9119;p26"/>
            <p:cNvSpPr/>
            <p:nvPr/>
          </p:nvSpPr>
          <p:spPr>
            <a:xfrm>
              <a:off x="609608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0" name="Google Shape;9120;p26"/>
            <p:cNvSpPr/>
            <p:nvPr/>
          </p:nvSpPr>
          <p:spPr>
            <a:xfrm>
              <a:off x="647708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1" name="Google Shape;9121;p26"/>
            <p:cNvSpPr/>
            <p:nvPr/>
          </p:nvSpPr>
          <p:spPr>
            <a:xfrm>
              <a:off x="685809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2" name="Google Shape;9122;p26"/>
            <p:cNvSpPr/>
            <p:nvPr/>
          </p:nvSpPr>
          <p:spPr>
            <a:xfrm>
              <a:off x="723909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3" name="Google Shape;9123;p26"/>
            <p:cNvSpPr/>
            <p:nvPr/>
          </p:nvSpPr>
          <p:spPr>
            <a:xfrm>
              <a:off x="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4" name="Google Shape;9124;p26"/>
            <p:cNvSpPr/>
            <p:nvPr/>
          </p:nvSpPr>
          <p:spPr>
            <a:xfrm>
              <a:off x="38100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5" name="Google Shape;9125;p26"/>
            <p:cNvSpPr/>
            <p:nvPr/>
          </p:nvSpPr>
          <p:spPr>
            <a:xfrm>
              <a:off x="76201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6" name="Google Shape;9126;p26"/>
            <p:cNvSpPr/>
            <p:nvPr/>
          </p:nvSpPr>
          <p:spPr>
            <a:xfrm>
              <a:off x="114301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7" name="Google Shape;9127;p26"/>
            <p:cNvSpPr/>
            <p:nvPr/>
          </p:nvSpPr>
          <p:spPr>
            <a:xfrm>
              <a:off x="152402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8" name="Google Shape;9128;p26"/>
            <p:cNvSpPr/>
            <p:nvPr/>
          </p:nvSpPr>
          <p:spPr>
            <a:xfrm>
              <a:off x="190502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9" name="Google Shape;9129;p26"/>
            <p:cNvSpPr/>
            <p:nvPr/>
          </p:nvSpPr>
          <p:spPr>
            <a:xfrm>
              <a:off x="228603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0" name="Google Shape;9130;p26"/>
            <p:cNvSpPr/>
            <p:nvPr/>
          </p:nvSpPr>
          <p:spPr>
            <a:xfrm>
              <a:off x="266703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1" name="Google Shape;9131;p26"/>
            <p:cNvSpPr/>
            <p:nvPr/>
          </p:nvSpPr>
          <p:spPr>
            <a:xfrm>
              <a:off x="304804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2" name="Google Shape;9132;p26"/>
            <p:cNvSpPr/>
            <p:nvPr/>
          </p:nvSpPr>
          <p:spPr>
            <a:xfrm>
              <a:off x="342904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3" name="Google Shape;9133;p26"/>
            <p:cNvSpPr/>
            <p:nvPr/>
          </p:nvSpPr>
          <p:spPr>
            <a:xfrm>
              <a:off x="381005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4" name="Google Shape;9134;p26"/>
            <p:cNvSpPr/>
            <p:nvPr/>
          </p:nvSpPr>
          <p:spPr>
            <a:xfrm>
              <a:off x="419105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5" name="Google Shape;9135;p26"/>
            <p:cNvSpPr/>
            <p:nvPr/>
          </p:nvSpPr>
          <p:spPr>
            <a:xfrm>
              <a:off x="457206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6" name="Google Shape;9136;p26"/>
            <p:cNvSpPr/>
            <p:nvPr/>
          </p:nvSpPr>
          <p:spPr>
            <a:xfrm>
              <a:off x="495306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7" name="Google Shape;9137;p26"/>
            <p:cNvSpPr/>
            <p:nvPr/>
          </p:nvSpPr>
          <p:spPr>
            <a:xfrm>
              <a:off x="533407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8" name="Google Shape;9138;p26"/>
            <p:cNvSpPr/>
            <p:nvPr/>
          </p:nvSpPr>
          <p:spPr>
            <a:xfrm>
              <a:off x="571507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9" name="Google Shape;9139;p26"/>
            <p:cNvSpPr/>
            <p:nvPr/>
          </p:nvSpPr>
          <p:spPr>
            <a:xfrm>
              <a:off x="609608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0" name="Google Shape;9140;p26"/>
            <p:cNvSpPr/>
            <p:nvPr/>
          </p:nvSpPr>
          <p:spPr>
            <a:xfrm>
              <a:off x="647708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1" name="Google Shape;9141;p26"/>
            <p:cNvSpPr/>
            <p:nvPr/>
          </p:nvSpPr>
          <p:spPr>
            <a:xfrm>
              <a:off x="685809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2" name="Google Shape;9142;p26"/>
            <p:cNvSpPr/>
            <p:nvPr/>
          </p:nvSpPr>
          <p:spPr>
            <a:xfrm>
              <a:off x="723909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3" name="Google Shape;9143;p26"/>
            <p:cNvSpPr/>
            <p:nvPr/>
          </p:nvSpPr>
          <p:spPr>
            <a:xfrm>
              <a:off x="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4" name="Google Shape;9144;p26"/>
            <p:cNvSpPr/>
            <p:nvPr/>
          </p:nvSpPr>
          <p:spPr>
            <a:xfrm>
              <a:off x="38100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5" name="Google Shape;9145;p26"/>
            <p:cNvSpPr/>
            <p:nvPr/>
          </p:nvSpPr>
          <p:spPr>
            <a:xfrm>
              <a:off x="76201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6" name="Google Shape;9146;p26"/>
            <p:cNvSpPr/>
            <p:nvPr/>
          </p:nvSpPr>
          <p:spPr>
            <a:xfrm>
              <a:off x="114301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7" name="Google Shape;9147;p26"/>
            <p:cNvSpPr/>
            <p:nvPr/>
          </p:nvSpPr>
          <p:spPr>
            <a:xfrm>
              <a:off x="152402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8" name="Google Shape;9148;p26"/>
            <p:cNvSpPr/>
            <p:nvPr/>
          </p:nvSpPr>
          <p:spPr>
            <a:xfrm>
              <a:off x="190502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9" name="Google Shape;9149;p26"/>
            <p:cNvSpPr/>
            <p:nvPr/>
          </p:nvSpPr>
          <p:spPr>
            <a:xfrm>
              <a:off x="228603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0" name="Google Shape;9150;p26"/>
            <p:cNvSpPr/>
            <p:nvPr/>
          </p:nvSpPr>
          <p:spPr>
            <a:xfrm>
              <a:off x="266703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1" name="Google Shape;9151;p26"/>
            <p:cNvSpPr/>
            <p:nvPr/>
          </p:nvSpPr>
          <p:spPr>
            <a:xfrm>
              <a:off x="304804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2" name="Google Shape;9152;p26"/>
            <p:cNvSpPr/>
            <p:nvPr/>
          </p:nvSpPr>
          <p:spPr>
            <a:xfrm>
              <a:off x="342904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3" name="Google Shape;9153;p26"/>
            <p:cNvSpPr/>
            <p:nvPr/>
          </p:nvSpPr>
          <p:spPr>
            <a:xfrm>
              <a:off x="381005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4" name="Google Shape;9154;p26"/>
            <p:cNvSpPr/>
            <p:nvPr/>
          </p:nvSpPr>
          <p:spPr>
            <a:xfrm>
              <a:off x="419105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5" name="Google Shape;9155;p26"/>
            <p:cNvSpPr/>
            <p:nvPr/>
          </p:nvSpPr>
          <p:spPr>
            <a:xfrm>
              <a:off x="457206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6" name="Google Shape;9156;p26"/>
            <p:cNvSpPr/>
            <p:nvPr/>
          </p:nvSpPr>
          <p:spPr>
            <a:xfrm>
              <a:off x="495306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7" name="Google Shape;9157;p26"/>
            <p:cNvSpPr/>
            <p:nvPr/>
          </p:nvSpPr>
          <p:spPr>
            <a:xfrm>
              <a:off x="533407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8" name="Google Shape;9158;p26"/>
            <p:cNvSpPr/>
            <p:nvPr/>
          </p:nvSpPr>
          <p:spPr>
            <a:xfrm>
              <a:off x="571507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9" name="Google Shape;9159;p26"/>
            <p:cNvSpPr/>
            <p:nvPr/>
          </p:nvSpPr>
          <p:spPr>
            <a:xfrm>
              <a:off x="609608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0" name="Google Shape;9160;p26"/>
            <p:cNvSpPr/>
            <p:nvPr/>
          </p:nvSpPr>
          <p:spPr>
            <a:xfrm>
              <a:off x="647708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1" name="Google Shape;9161;p26"/>
            <p:cNvSpPr/>
            <p:nvPr/>
          </p:nvSpPr>
          <p:spPr>
            <a:xfrm>
              <a:off x="685809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2" name="Google Shape;9162;p26"/>
            <p:cNvSpPr/>
            <p:nvPr/>
          </p:nvSpPr>
          <p:spPr>
            <a:xfrm>
              <a:off x="723909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3" name="Google Shape;9163;p26"/>
            <p:cNvSpPr/>
            <p:nvPr/>
          </p:nvSpPr>
          <p:spPr>
            <a:xfrm>
              <a:off x="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4" name="Google Shape;9164;p26"/>
            <p:cNvSpPr/>
            <p:nvPr/>
          </p:nvSpPr>
          <p:spPr>
            <a:xfrm>
              <a:off x="38100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5" name="Google Shape;9165;p26"/>
            <p:cNvSpPr/>
            <p:nvPr/>
          </p:nvSpPr>
          <p:spPr>
            <a:xfrm>
              <a:off x="76201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6" name="Google Shape;9166;p26"/>
            <p:cNvSpPr/>
            <p:nvPr/>
          </p:nvSpPr>
          <p:spPr>
            <a:xfrm>
              <a:off x="114301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7" name="Google Shape;9167;p26"/>
            <p:cNvSpPr/>
            <p:nvPr/>
          </p:nvSpPr>
          <p:spPr>
            <a:xfrm>
              <a:off x="152402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8" name="Google Shape;9168;p26"/>
            <p:cNvSpPr/>
            <p:nvPr/>
          </p:nvSpPr>
          <p:spPr>
            <a:xfrm>
              <a:off x="190502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9" name="Google Shape;9169;p26"/>
            <p:cNvSpPr/>
            <p:nvPr/>
          </p:nvSpPr>
          <p:spPr>
            <a:xfrm>
              <a:off x="228603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0" name="Google Shape;9170;p26"/>
            <p:cNvSpPr/>
            <p:nvPr/>
          </p:nvSpPr>
          <p:spPr>
            <a:xfrm>
              <a:off x="266703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1" name="Google Shape;9171;p26"/>
            <p:cNvSpPr/>
            <p:nvPr/>
          </p:nvSpPr>
          <p:spPr>
            <a:xfrm>
              <a:off x="304804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2" name="Google Shape;9172;p26"/>
            <p:cNvSpPr/>
            <p:nvPr/>
          </p:nvSpPr>
          <p:spPr>
            <a:xfrm>
              <a:off x="342904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3" name="Google Shape;9173;p26"/>
            <p:cNvSpPr/>
            <p:nvPr/>
          </p:nvSpPr>
          <p:spPr>
            <a:xfrm>
              <a:off x="381005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4" name="Google Shape;9174;p26"/>
            <p:cNvSpPr/>
            <p:nvPr/>
          </p:nvSpPr>
          <p:spPr>
            <a:xfrm>
              <a:off x="419105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5" name="Google Shape;9175;p26"/>
            <p:cNvSpPr/>
            <p:nvPr/>
          </p:nvSpPr>
          <p:spPr>
            <a:xfrm>
              <a:off x="457206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6" name="Google Shape;9176;p26"/>
            <p:cNvSpPr/>
            <p:nvPr/>
          </p:nvSpPr>
          <p:spPr>
            <a:xfrm>
              <a:off x="495306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7" name="Google Shape;9177;p26"/>
            <p:cNvSpPr/>
            <p:nvPr/>
          </p:nvSpPr>
          <p:spPr>
            <a:xfrm>
              <a:off x="533407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8" name="Google Shape;9178;p26"/>
            <p:cNvSpPr/>
            <p:nvPr/>
          </p:nvSpPr>
          <p:spPr>
            <a:xfrm>
              <a:off x="571507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9" name="Google Shape;9179;p26"/>
            <p:cNvSpPr/>
            <p:nvPr/>
          </p:nvSpPr>
          <p:spPr>
            <a:xfrm>
              <a:off x="609608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0" name="Google Shape;9180;p26"/>
            <p:cNvSpPr/>
            <p:nvPr/>
          </p:nvSpPr>
          <p:spPr>
            <a:xfrm>
              <a:off x="647708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1" name="Google Shape;9181;p26"/>
            <p:cNvSpPr/>
            <p:nvPr/>
          </p:nvSpPr>
          <p:spPr>
            <a:xfrm>
              <a:off x="685809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2" name="Google Shape;9182;p26"/>
            <p:cNvSpPr/>
            <p:nvPr/>
          </p:nvSpPr>
          <p:spPr>
            <a:xfrm>
              <a:off x="723909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3" name="Google Shape;9183;p26"/>
            <p:cNvSpPr/>
            <p:nvPr/>
          </p:nvSpPr>
          <p:spPr>
            <a:xfrm>
              <a:off x="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4" name="Google Shape;9184;p26"/>
            <p:cNvSpPr/>
            <p:nvPr/>
          </p:nvSpPr>
          <p:spPr>
            <a:xfrm>
              <a:off x="38100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5" name="Google Shape;9185;p26"/>
            <p:cNvSpPr/>
            <p:nvPr/>
          </p:nvSpPr>
          <p:spPr>
            <a:xfrm>
              <a:off x="76201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6" name="Google Shape;9186;p26"/>
            <p:cNvSpPr/>
            <p:nvPr/>
          </p:nvSpPr>
          <p:spPr>
            <a:xfrm>
              <a:off x="114301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7" name="Google Shape;9187;p26"/>
            <p:cNvSpPr/>
            <p:nvPr/>
          </p:nvSpPr>
          <p:spPr>
            <a:xfrm>
              <a:off x="152402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8" name="Google Shape;9188;p26"/>
            <p:cNvSpPr/>
            <p:nvPr/>
          </p:nvSpPr>
          <p:spPr>
            <a:xfrm>
              <a:off x="190502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9" name="Google Shape;9189;p26"/>
            <p:cNvSpPr/>
            <p:nvPr/>
          </p:nvSpPr>
          <p:spPr>
            <a:xfrm>
              <a:off x="228603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0" name="Google Shape;9190;p26"/>
            <p:cNvSpPr/>
            <p:nvPr/>
          </p:nvSpPr>
          <p:spPr>
            <a:xfrm>
              <a:off x="266703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1" name="Google Shape;9191;p26"/>
            <p:cNvSpPr/>
            <p:nvPr/>
          </p:nvSpPr>
          <p:spPr>
            <a:xfrm>
              <a:off x="304804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2" name="Google Shape;9192;p26"/>
            <p:cNvSpPr/>
            <p:nvPr/>
          </p:nvSpPr>
          <p:spPr>
            <a:xfrm>
              <a:off x="342904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3" name="Google Shape;9193;p26"/>
            <p:cNvSpPr/>
            <p:nvPr/>
          </p:nvSpPr>
          <p:spPr>
            <a:xfrm>
              <a:off x="381005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4" name="Google Shape;9194;p26"/>
            <p:cNvSpPr/>
            <p:nvPr/>
          </p:nvSpPr>
          <p:spPr>
            <a:xfrm>
              <a:off x="419105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5" name="Google Shape;9195;p26"/>
            <p:cNvSpPr/>
            <p:nvPr/>
          </p:nvSpPr>
          <p:spPr>
            <a:xfrm>
              <a:off x="457206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6" name="Google Shape;9196;p26"/>
            <p:cNvSpPr/>
            <p:nvPr/>
          </p:nvSpPr>
          <p:spPr>
            <a:xfrm>
              <a:off x="495306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7" name="Google Shape;9197;p26"/>
            <p:cNvSpPr/>
            <p:nvPr/>
          </p:nvSpPr>
          <p:spPr>
            <a:xfrm>
              <a:off x="533407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8" name="Google Shape;9198;p26"/>
            <p:cNvSpPr/>
            <p:nvPr/>
          </p:nvSpPr>
          <p:spPr>
            <a:xfrm>
              <a:off x="571507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9" name="Google Shape;9199;p26"/>
            <p:cNvSpPr/>
            <p:nvPr/>
          </p:nvSpPr>
          <p:spPr>
            <a:xfrm>
              <a:off x="609608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0" name="Google Shape;9200;p26"/>
            <p:cNvSpPr/>
            <p:nvPr/>
          </p:nvSpPr>
          <p:spPr>
            <a:xfrm>
              <a:off x="647708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1" name="Google Shape;9201;p26"/>
            <p:cNvSpPr/>
            <p:nvPr/>
          </p:nvSpPr>
          <p:spPr>
            <a:xfrm>
              <a:off x="685809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2" name="Google Shape;9202;p26"/>
            <p:cNvSpPr/>
            <p:nvPr/>
          </p:nvSpPr>
          <p:spPr>
            <a:xfrm>
              <a:off x="723909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3" name="Google Shape;9203;p26"/>
            <p:cNvSpPr/>
            <p:nvPr/>
          </p:nvSpPr>
          <p:spPr>
            <a:xfrm>
              <a:off x="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4" name="Google Shape;9204;p26"/>
            <p:cNvSpPr/>
            <p:nvPr/>
          </p:nvSpPr>
          <p:spPr>
            <a:xfrm>
              <a:off x="38100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5" name="Google Shape;9205;p26"/>
            <p:cNvSpPr/>
            <p:nvPr/>
          </p:nvSpPr>
          <p:spPr>
            <a:xfrm>
              <a:off x="76201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6" name="Google Shape;9206;p26"/>
            <p:cNvSpPr/>
            <p:nvPr/>
          </p:nvSpPr>
          <p:spPr>
            <a:xfrm>
              <a:off x="114301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7" name="Google Shape;9207;p26"/>
            <p:cNvSpPr/>
            <p:nvPr/>
          </p:nvSpPr>
          <p:spPr>
            <a:xfrm>
              <a:off x="152402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8" name="Google Shape;9208;p26"/>
            <p:cNvSpPr/>
            <p:nvPr/>
          </p:nvSpPr>
          <p:spPr>
            <a:xfrm>
              <a:off x="190502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9" name="Google Shape;9209;p26"/>
            <p:cNvSpPr/>
            <p:nvPr/>
          </p:nvSpPr>
          <p:spPr>
            <a:xfrm>
              <a:off x="228603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0" name="Google Shape;9210;p26"/>
            <p:cNvSpPr/>
            <p:nvPr/>
          </p:nvSpPr>
          <p:spPr>
            <a:xfrm>
              <a:off x="266703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1" name="Google Shape;9211;p26"/>
            <p:cNvSpPr/>
            <p:nvPr/>
          </p:nvSpPr>
          <p:spPr>
            <a:xfrm>
              <a:off x="304804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2" name="Google Shape;9212;p26"/>
            <p:cNvSpPr/>
            <p:nvPr/>
          </p:nvSpPr>
          <p:spPr>
            <a:xfrm>
              <a:off x="342904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3" name="Google Shape;9213;p26"/>
            <p:cNvSpPr/>
            <p:nvPr/>
          </p:nvSpPr>
          <p:spPr>
            <a:xfrm>
              <a:off x="381005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4" name="Google Shape;9214;p26"/>
            <p:cNvSpPr/>
            <p:nvPr/>
          </p:nvSpPr>
          <p:spPr>
            <a:xfrm>
              <a:off x="419105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5" name="Google Shape;9215;p26"/>
            <p:cNvSpPr/>
            <p:nvPr/>
          </p:nvSpPr>
          <p:spPr>
            <a:xfrm>
              <a:off x="457206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6" name="Google Shape;9216;p26"/>
            <p:cNvSpPr/>
            <p:nvPr/>
          </p:nvSpPr>
          <p:spPr>
            <a:xfrm>
              <a:off x="495306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7" name="Google Shape;9217;p26"/>
            <p:cNvSpPr/>
            <p:nvPr/>
          </p:nvSpPr>
          <p:spPr>
            <a:xfrm>
              <a:off x="533407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8" name="Google Shape;9218;p26"/>
            <p:cNvSpPr/>
            <p:nvPr/>
          </p:nvSpPr>
          <p:spPr>
            <a:xfrm>
              <a:off x="571507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9" name="Google Shape;9219;p26"/>
            <p:cNvSpPr/>
            <p:nvPr/>
          </p:nvSpPr>
          <p:spPr>
            <a:xfrm>
              <a:off x="609608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0" name="Google Shape;9220;p26"/>
            <p:cNvSpPr/>
            <p:nvPr/>
          </p:nvSpPr>
          <p:spPr>
            <a:xfrm>
              <a:off x="647708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1" name="Google Shape;9221;p26"/>
            <p:cNvSpPr/>
            <p:nvPr/>
          </p:nvSpPr>
          <p:spPr>
            <a:xfrm>
              <a:off x="685809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2" name="Google Shape;9222;p26"/>
            <p:cNvSpPr/>
            <p:nvPr/>
          </p:nvSpPr>
          <p:spPr>
            <a:xfrm>
              <a:off x="723909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3" name="Google Shape;9223;p26"/>
            <p:cNvSpPr/>
            <p:nvPr/>
          </p:nvSpPr>
          <p:spPr>
            <a:xfrm>
              <a:off x="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4" name="Google Shape;9224;p26"/>
            <p:cNvSpPr/>
            <p:nvPr/>
          </p:nvSpPr>
          <p:spPr>
            <a:xfrm>
              <a:off x="38100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5" name="Google Shape;9225;p26"/>
            <p:cNvSpPr/>
            <p:nvPr/>
          </p:nvSpPr>
          <p:spPr>
            <a:xfrm>
              <a:off x="76201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6" name="Google Shape;9226;p26"/>
            <p:cNvSpPr/>
            <p:nvPr/>
          </p:nvSpPr>
          <p:spPr>
            <a:xfrm>
              <a:off x="114301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7" name="Google Shape;9227;p26"/>
            <p:cNvSpPr/>
            <p:nvPr/>
          </p:nvSpPr>
          <p:spPr>
            <a:xfrm>
              <a:off x="152402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8" name="Google Shape;9228;p26"/>
            <p:cNvSpPr/>
            <p:nvPr/>
          </p:nvSpPr>
          <p:spPr>
            <a:xfrm>
              <a:off x="190502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9" name="Google Shape;9229;p26"/>
            <p:cNvSpPr/>
            <p:nvPr/>
          </p:nvSpPr>
          <p:spPr>
            <a:xfrm>
              <a:off x="228603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0" name="Google Shape;9230;p26"/>
            <p:cNvSpPr/>
            <p:nvPr/>
          </p:nvSpPr>
          <p:spPr>
            <a:xfrm>
              <a:off x="266703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1" name="Google Shape;9231;p26"/>
            <p:cNvSpPr/>
            <p:nvPr/>
          </p:nvSpPr>
          <p:spPr>
            <a:xfrm>
              <a:off x="304804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2" name="Google Shape;9232;p26"/>
            <p:cNvSpPr/>
            <p:nvPr/>
          </p:nvSpPr>
          <p:spPr>
            <a:xfrm>
              <a:off x="342904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3" name="Google Shape;9233;p26"/>
            <p:cNvSpPr/>
            <p:nvPr/>
          </p:nvSpPr>
          <p:spPr>
            <a:xfrm>
              <a:off x="381005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4" name="Google Shape;9234;p26"/>
            <p:cNvSpPr/>
            <p:nvPr/>
          </p:nvSpPr>
          <p:spPr>
            <a:xfrm>
              <a:off x="419105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5" name="Google Shape;9235;p26"/>
            <p:cNvSpPr/>
            <p:nvPr/>
          </p:nvSpPr>
          <p:spPr>
            <a:xfrm>
              <a:off x="457206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6" name="Google Shape;9236;p26"/>
            <p:cNvSpPr/>
            <p:nvPr/>
          </p:nvSpPr>
          <p:spPr>
            <a:xfrm>
              <a:off x="495306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7" name="Google Shape;9237;p26"/>
            <p:cNvSpPr/>
            <p:nvPr/>
          </p:nvSpPr>
          <p:spPr>
            <a:xfrm>
              <a:off x="533407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8" name="Google Shape;9238;p26"/>
            <p:cNvSpPr/>
            <p:nvPr/>
          </p:nvSpPr>
          <p:spPr>
            <a:xfrm>
              <a:off x="571507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9" name="Google Shape;9239;p26"/>
            <p:cNvSpPr/>
            <p:nvPr/>
          </p:nvSpPr>
          <p:spPr>
            <a:xfrm>
              <a:off x="609608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0" name="Google Shape;9240;p26"/>
            <p:cNvSpPr/>
            <p:nvPr/>
          </p:nvSpPr>
          <p:spPr>
            <a:xfrm>
              <a:off x="647708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1" name="Google Shape;9241;p26"/>
            <p:cNvSpPr/>
            <p:nvPr/>
          </p:nvSpPr>
          <p:spPr>
            <a:xfrm>
              <a:off x="685809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2" name="Google Shape;9242;p26"/>
            <p:cNvSpPr/>
            <p:nvPr/>
          </p:nvSpPr>
          <p:spPr>
            <a:xfrm>
              <a:off x="723909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3" name="Google Shape;9243;p26"/>
            <p:cNvSpPr/>
            <p:nvPr/>
          </p:nvSpPr>
          <p:spPr>
            <a:xfrm>
              <a:off x="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4" name="Google Shape;9244;p26"/>
            <p:cNvSpPr/>
            <p:nvPr/>
          </p:nvSpPr>
          <p:spPr>
            <a:xfrm>
              <a:off x="38100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5" name="Google Shape;9245;p26"/>
            <p:cNvSpPr/>
            <p:nvPr/>
          </p:nvSpPr>
          <p:spPr>
            <a:xfrm>
              <a:off x="76201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6" name="Google Shape;9246;p26"/>
            <p:cNvSpPr/>
            <p:nvPr/>
          </p:nvSpPr>
          <p:spPr>
            <a:xfrm>
              <a:off x="114301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7" name="Google Shape;9247;p26"/>
            <p:cNvSpPr/>
            <p:nvPr/>
          </p:nvSpPr>
          <p:spPr>
            <a:xfrm>
              <a:off x="152402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8" name="Google Shape;9248;p26"/>
            <p:cNvSpPr/>
            <p:nvPr/>
          </p:nvSpPr>
          <p:spPr>
            <a:xfrm>
              <a:off x="190502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9" name="Google Shape;9249;p26"/>
            <p:cNvSpPr/>
            <p:nvPr/>
          </p:nvSpPr>
          <p:spPr>
            <a:xfrm>
              <a:off x="228603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0" name="Google Shape;9250;p26"/>
            <p:cNvSpPr/>
            <p:nvPr/>
          </p:nvSpPr>
          <p:spPr>
            <a:xfrm>
              <a:off x="266703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1" name="Google Shape;9251;p26"/>
            <p:cNvSpPr/>
            <p:nvPr/>
          </p:nvSpPr>
          <p:spPr>
            <a:xfrm>
              <a:off x="304804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2" name="Google Shape;9252;p26"/>
            <p:cNvSpPr/>
            <p:nvPr/>
          </p:nvSpPr>
          <p:spPr>
            <a:xfrm>
              <a:off x="342904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3" name="Google Shape;9253;p26"/>
            <p:cNvSpPr/>
            <p:nvPr/>
          </p:nvSpPr>
          <p:spPr>
            <a:xfrm>
              <a:off x="381005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4" name="Google Shape;9254;p26"/>
            <p:cNvSpPr/>
            <p:nvPr/>
          </p:nvSpPr>
          <p:spPr>
            <a:xfrm>
              <a:off x="419105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5" name="Google Shape;9255;p26"/>
            <p:cNvSpPr/>
            <p:nvPr/>
          </p:nvSpPr>
          <p:spPr>
            <a:xfrm>
              <a:off x="457206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6" name="Google Shape;9256;p26"/>
            <p:cNvSpPr/>
            <p:nvPr/>
          </p:nvSpPr>
          <p:spPr>
            <a:xfrm>
              <a:off x="495306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7" name="Google Shape;9257;p26"/>
            <p:cNvSpPr/>
            <p:nvPr/>
          </p:nvSpPr>
          <p:spPr>
            <a:xfrm>
              <a:off x="533407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8" name="Google Shape;9258;p26"/>
            <p:cNvSpPr/>
            <p:nvPr/>
          </p:nvSpPr>
          <p:spPr>
            <a:xfrm>
              <a:off x="571507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9" name="Google Shape;9259;p26"/>
            <p:cNvSpPr/>
            <p:nvPr/>
          </p:nvSpPr>
          <p:spPr>
            <a:xfrm>
              <a:off x="609608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0" name="Google Shape;9260;p26"/>
            <p:cNvSpPr/>
            <p:nvPr/>
          </p:nvSpPr>
          <p:spPr>
            <a:xfrm>
              <a:off x="647708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1" name="Google Shape;9261;p26"/>
            <p:cNvSpPr/>
            <p:nvPr/>
          </p:nvSpPr>
          <p:spPr>
            <a:xfrm>
              <a:off x="685809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2" name="Google Shape;9262;p26"/>
            <p:cNvSpPr/>
            <p:nvPr/>
          </p:nvSpPr>
          <p:spPr>
            <a:xfrm>
              <a:off x="723909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3" name="Google Shape;9263;p26"/>
            <p:cNvSpPr/>
            <p:nvPr/>
          </p:nvSpPr>
          <p:spPr>
            <a:xfrm>
              <a:off x="7620110" y="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4" name="Google Shape;9264;p26"/>
            <p:cNvSpPr/>
            <p:nvPr/>
          </p:nvSpPr>
          <p:spPr>
            <a:xfrm>
              <a:off x="8001115" y="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5" name="Google Shape;9265;p26"/>
            <p:cNvSpPr/>
            <p:nvPr/>
          </p:nvSpPr>
          <p:spPr>
            <a:xfrm>
              <a:off x="8382120" y="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6" name="Google Shape;9266;p26"/>
            <p:cNvSpPr/>
            <p:nvPr/>
          </p:nvSpPr>
          <p:spPr>
            <a:xfrm>
              <a:off x="8763125" y="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7" name="Google Shape;9267;p26"/>
            <p:cNvSpPr/>
            <p:nvPr/>
          </p:nvSpPr>
          <p:spPr>
            <a:xfrm>
              <a:off x="7620110" y="342894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8" name="Google Shape;9268;p26"/>
            <p:cNvSpPr/>
            <p:nvPr/>
          </p:nvSpPr>
          <p:spPr>
            <a:xfrm>
              <a:off x="8001115" y="342894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9" name="Google Shape;9269;p26"/>
            <p:cNvSpPr/>
            <p:nvPr/>
          </p:nvSpPr>
          <p:spPr>
            <a:xfrm>
              <a:off x="8382120" y="342894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0" name="Google Shape;9270;p26"/>
            <p:cNvSpPr/>
            <p:nvPr/>
          </p:nvSpPr>
          <p:spPr>
            <a:xfrm>
              <a:off x="8763125" y="342894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1" name="Google Shape;9271;p26"/>
            <p:cNvSpPr/>
            <p:nvPr/>
          </p:nvSpPr>
          <p:spPr>
            <a:xfrm>
              <a:off x="7620110" y="685788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2" name="Google Shape;9272;p26"/>
            <p:cNvSpPr/>
            <p:nvPr/>
          </p:nvSpPr>
          <p:spPr>
            <a:xfrm>
              <a:off x="8001115" y="685788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3" name="Google Shape;9273;p26"/>
            <p:cNvSpPr/>
            <p:nvPr/>
          </p:nvSpPr>
          <p:spPr>
            <a:xfrm>
              <a:off x="8382120" y="685788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4" name="Google Shape;9274;p26"/>
            <p:cNvSpPr/>
            <p:nvPr/>
          </p:nvSpPr>
          <p:spPr>
            <a:xfrm>
              <a:off x="8763125" y="685788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5" name="Google Shape;9275;p26"/>
            <p:cNvSpPr/>
            <p:nvPr/>
          </p:nvSpPr>
          <p:spPr>
            <a:xfrm>
              <a:off x="7620110" y="1028682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6" name="Google Shape;9276;p26"/>
            <p:cNvSpPr/>
            <p:nvPr/>
          </p:nvSpPr>
          <p:spPr>
            <a:xfrm>
              <a:off x="8001115" y="1028682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7" name="Google Shape;9277;p26"/>
            <p:cNvSpPr/>
            <p:nvPr/>
          </p:nvSpPr>
          <p:spPr>
            <a:xfrm>
              <a:off x="8382120" y="1028682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8" name="Google Shape;9278;p26"/>
            <p:cNvSpPr/>
            <p:nvPr/>
          </p:nvSpPr>
          <p:spPr>
            <a:xfrm>
              <a:off x="8763125" y="1028682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9" name="Google Shape;9279;p26"/>
            <p:cNvSpPr/>
            <p:nvPr/>
          </p:nvSpPr>
          <p:spPr>
            <a:xfrm>
              <a:off x="7620110" y="1371576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0" name="Google Shape;9280;p26"/>
            <p:cNvSpPr/>
            <p:nvPr/>
          </p:nvSpPr>
          <p:spPr>
            <a:xfrm>
              <a:off x="8001115" y="1371576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1" name="Google Shape;9281;p26"/>
            <p:cNvSpPr/>
            <p:nvPr/>
          </p:nvSpPr>
          <p:spPr>
            <a:xfrm>
              <a:off x="8382120" y="1371576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2" name="Google Shape;9282;p26"/>
            <p:cNvSpPr/>
            <p:nvPr/>
          </p:nvSpPr>
          <p:spPr>
            <a:xfrm>
              <a:off x="8763125" y="1371576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3" name="Google Shape;9283;p26"/>
            <p:cNvSpPr/>
            <p:nvPr/>
          </p:nvSpPr>
          <p:spPr>
            <a:xfrm>
              <a:off x="7620110" y="171447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4" name="Google Shape;9284;p26"/>
            <p:cNvSpPr/>
            <p:nvPr/>
          </p:nvSpPr>
          <p:spPr>
            <a:xfrm>
              <a:off x="8001115" y="171447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5" name="Google Shape;9285;p26"/>
            <p:cNvSpPr/>
            <p:nvPr/>
          </p:nvSpPr>
          <p:spPr>
            <a:xfrm>
              <a:off x="8382120" y="171447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6" name="Google Shape;9286;p26"/>
            <p:cNvSpPr/>
            <p:nvPr/>
          </p:nvSpPr>
          <p:spPr>
            <a:xfrm>
              <a:off x="8763125" y="171447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7" name="Google Shape;9287;p26"/>
            <p:cNvSpPr/>
            <p:nvPr/>
          </p:nvSpPr>
          <p:spPr>
            <a:xfrm>
              <a:off x="7620110" y="205736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8" name="Google Shape;9288;p26"/>
            <p:cNvSpPr/>
            <p:nvPr/>
          </p:nvSpPr>
          <p:spPr>
            <a:xfrm>
              <a:off x="8001115" y="205736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9" name="Google Shape;9289;p26"/>
            <p:cNvSpPr/>
            <p:nvPr/>
          </p:nvSpPr>
          <p:spPr>
            <a:xfrm>
              <a:off x="8382120" y="205736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0" name="Google Shape;9290;p26"/>
            <p:cNvSpPr/>
            <p:nvPr/>
          </p:nvSpPr>
          <p:spPr>
            <a:xfrm>
              <a:off x="8763125" y="205736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1" name="Google Shape;9291;p26"/>
            <p:cNvSpPr/>
            <p:nvPr/>
          </p:nvSpPr>
          <p:spPr>
            <a:xfrm>
              <a:off x="7620110" y="2400259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2" name="Google Shape;9292;p26"/>
            <p:cNvSpPr/>
            <p:nvPr/>
          </p:nvSpPr>
          <p:spPr>
            <a:xfrm>
              <a:off x="8001115" y="2400259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3" name="Google Shape;9293;p26"/>
            <p:cNvSpPr/>
            <p:nvPr/>
          </p:nvSpPr>
          <p:spPr>
            <a:xfrm>
              <a:off x="8382120" y="2400259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4" name="Google Shape;9294;p26"/>
            <p:cNvSpPr/>
            <p:nvPr/>
          </p:nvSpPr>
          <p:spPr>
            <a:xfrm>
              <a:off x="8763125" y="2400259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5" name="Google Shape;9295;p26"/>
            <p:cNvSpPr/>
            <p:nvPr/>
          </p:nvSpPr>
          <p:spPr>
            <a:xfrm>
              <a:off x="7620110" y="274315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6" name="Google Shape;9296;p26"/>
            <p:cNvSpPr/>
            <p:nvPr/>
          </p:nvSpPr>
          <p:spPr>
            <a:xfrm>
              <a:off x="8001115" y="274315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7" name="Google Shape;9297;p26"/>
            <p:cNvSpPr/>
            <p:nvPr/>
          </p:nvSpPr>
          <p:spPr>
            <a:xfrm>
              <a:off x="8382120" y="274315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8" name="Google Shape;9298;p26"/>
            <p:cNvSpPr/>
            <p:nvPr/>
          </p:nvSpPr>
          <p:spPr>
            <a:xfrm>
              <a:off x="8763125" y="274315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9" name="Google Shape;9299;p26"/>
            <p:cNvSpPr/>
            <p:nvPr/>
          </p:nvSpPr>
          <p:spPr>
            <a:xfrm>
              <a:off x="7620110" y="308604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0" name="Google Shape;9300;p26"/>
            <p:cNvSpPr/>
            <p:nvPr/>
          </p:nvSpPr>
          <p:spPr>
            <a:xfrm>
              <a:off x="8001115" y="308604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1" name="Google Shape;9301;p26"/>
            <p:cNvSpPr/>
            <p:nvPr/>
          </p:nvSpPr>
          <p:spPr>
            <a:xfrm>
              <a:off x="8382120" y="308604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2" name="Google Shape;9302;p26"/>
            <p:cNvSpPr/>
            <p:nvPr/>
          </p:nvSpPr>
          <p:spPr>
            <a:xfrm>
              <a:off x="8763125" y="308604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3" name="Google Shape;9303;p26"/>
            <p:cNvSpPr/>
            <p:nvPr/>
          </p:nvSpPr>
          <p:spPr>
            <a:xfrm>
              <a:off x="7620110" y="342894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4" name="Google Shape;9304;p26"/>
            <p:cNvSpPr/>
            <p:nvPr/>
          </p:nvSpPr>
          <p:spPr>
            <a:xfrm>
              <a:off x="8001115" y="342894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5" name="Google Shape;9305;p26"/>
            <p:cNvSpPr/>
            <p:nvPr/>
          </p:nvSpPr>
          <p:spPr>
            <a:xfrm>
              <a:off x="8382120" y="342894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6" name="Google Shape;9306;p26"/>
            <p:cNvSpPr/>
            <p:nvPr/>
          </p:nvSpPr>
          <p:spPr>
            <a:xfrm>
              <a:off x="8763125" y="342894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7" name="Google Shape;9307;p26"/>
            <p:cNvSpPr/>
            <p:nvPr/>
          </p:nvSpPr>
          <p:spPr>
            <a:xfrm>
              <a:off x="7620110" y="377182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8" name="Google Shape;9308;p26"/>
            <p:cNvSpPr/>
            <p:nvPr/>
          </p:nvSpPr>
          <p:spPr>
            <a:xfrm>
              <a:off x="8001115" y="377182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9" name="Google Shape;9309;p26"/>
            <p:cNvSpPr/>
            <p:nvPr/>
          </p:nvSpPr>
          <p:spPr>
            <a:xfrm>
              <a:off x="8382120" y="377182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0" name="Google Shape;9310;p26"/>
            <p:cNvSpPr/>
            <p:nvPr/>
          </p:nvSpPr>
          <p:spPr>
            <a:xfrm>
              <a:off x="8763125" y="377182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1" name="Google Shape;9311;p26"/>
            <p:cNvSpPr/>
            <p:nvPr/>
          </p:nvSpPr>
          <p:spPr>
            <a:xfrm>
              <a:off x="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2" name="Google Shape;9312;p26"/>
            <p:cNvSpPr/>
            <p:nvPr/>
          </p:nvSpPr>
          <p:spPr>
            <a:xfrm>
              <a:off x="38100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3" name="Google Shape;9313;p26"/>
            <p:cNvSpPr/>
            <p:nvPr/>
          </p:nvSpPr>
          <p:spPr>
            <a:xfrm>
              <a:off x="76201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4" name="Google Shape;9314;p26"/>
            <p:cNvSpPr/>
            <p:nvPr/>
          </p:nvSpPr>
          <p:spPr>
            <a:xfrm>
              <a:off x="114301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5" name="Google Shape;9315;p26"/>
            <p:cNvSpPr/>
            <p:nvPr/>
          </p:nvSpPr>
          <p:spPr>
            <a:xfrm>
              <a:off x="152402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6" name="Google Shape;9316;p26"/>
            <p:cNvSpPr/>
            <p:nvPr/>
          </p:nvSpPr>
          <p:spPr>
            <a:xfrm>
              <a:off x="190502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7" name="Google Shape;9317;p26"/>
            <p:cNvSpPr/>
            <p:nvPr/>
          </p:nvSpPr>
          <p:spPr>
            <a:xfrm>
              <a:off x="228603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8" name="Google Shape;9318;p26"/>
            <p:cNvSpPr/>
            <p:nvPr/>
          </p:nvSpPr>
          <p:spPr>
            <a:xfrm>
              <a:off x="266703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9" name="Google Shape;9319;p26"/>
            <p:cNvSpPr/>
            <p:nvPr/>
          </p:nvSpPr>
          <p:spPr>
            <a:xfrm>
              <a:off x="304804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0" name="Google Shape;9320;p26"/>
            <p:cNvSpPr/>
            <p:nvPr/>
          </p:nvSpPr>
          <p:spPr>
            <a:xfrm>
              <a:off x="342904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1" name="Google Shape;9321;p26"/>
            <p:cNvSpPr/>
            <p:nvPr/>
          </p:nvSpPr>
          <p:spPr>
            <a:xfrm>
              <a:off x="381005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2" name="Google Shape;9322;p26"/>
            <p:cNvSpPr/>
            <p:nvPr/>
          </p:nvSpPr>
          <p:spPr>
            <a:xfrm>
              <a:off x="419105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3" name="Google Shape;9323;p26"/>
            <p:cNvSpPr/>
            <p:nvPr/>
          </p:nvSpPr>
          <p:spPr>
            <a:xfrm>
              <a:off x="457206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4" name="Google Shape;9324;p26"/>
            <p:cNvSpPr/>
            <p:nvPr/>
          </p:nvSpPr>
          <p:spPr>
            <a:xfrm>
              <a:off x="495306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5" name="Google Shape;9325;p26"/>
            <p:cNvSpPr/>
            <p:nvPr/>
          </p:nvSpPr>
          <p:spPr>
            <a:xfrm>
              <a:off x="533407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6" name="Google Shape;9326;p26"/>
            <p:cNvSpPr/>
            <p:nvPr/>
          </p:nvSpPr>
          <p:spPr>
            <a:xfrm>
              <a:off x="571507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7" name="Google Shape;9327;p26"/>
            <p:cNvSpPr/>
            <p:nvPr/>
          </p:nvSpPr>
          <p:spPr>
            <a:xfrm>
              <a:off x="609608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8" name="Google Shape;9328;p26"/>
            <p:cNvSpPr/>
            <p:nvPr/>
          </p:nvSpPr>
          <p:spPr>
            <a:xfrm>
              <a:off x="647708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9" name="Google Shape;9329;p26"/>
            <p:cNvSpPr/>
            <p:nvPr/>
          </p:nvSpPr>
          <p:spPr>
            <a:xfrm>
              <a:off x="685809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0" name="Google Shape;9330;p26"/>
            <p:cNvSpPr/>
            <p:nvPr/>
          </p:nvSpPr>
          <p:spPr>
            <a:xfrm>
              <a:off x="723909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1" name="Google Shape;9331;p26"/>
            <p:cNvSpPr/>
            <p:nvPr/>
          </p:nvSpPr>
          <p:spPr>
            <a:xfrm>
              <a:off x="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2" name="Google Shape;9332;p26"/>
            <p:cNvSpPr/>
            <p:nvPr/>
          </p:nvSpPr>
          <p:spPr>
            <a:xfrm>
              <a:off x="38100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3" name="Google Shape;9333;p26"/>
            <p:cNvSpPr/>
            <p:nvPr/>
          </p:nvSpPr>
          <p:spPr>
            <a:xfrm>
              <a:off x="76201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4" name="Google Shape;9334;p26"/>
            <p:cNvSpPr/>
            <p:nvPr/>
          </p:nvSpPr>
          <p:spPr>
            <a:xfrm>
              <a:off x="114301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5" name="Google Shape;9335;p26"/>
            <p:cNvSpPr/>
            <p:nvPr/>
          </p:nvSpPr>
          <p:spPr>
            <a:xfrm>
              <a:off x="152402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6" name="Google Shape;9336;p26"/>
            <p:cNvSpPr/>
            <p:nvPr/>
          </p:nvSpPr>
          <p:spPr>
            <a:xfrm>
              <a:off x="190502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7" name="Google Shape;9337;p26"/>
            <p:cNvSpPr/>
            <p:nvPr/>
          </p:nvSpPr>
          <p:spPr>
            <a:xfrm>
              <a:off x="228603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8" name="Google Shape;9338;p26"/>
            <p:cNvSpPr/>
            <p:nvPr/>
          </p:nvSpPr>
          <p:spPr>
            <a:xfrm>
              <a:off x="266703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9" name="Google Shape;9339;p26"/>
            <p:cNvSpPr/>
            <p:nvPr/>
          </p:nvSpPr>
          <p:spPr>
            <a:xfrm>
              <a:off x="304804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0" name="Google Shape;9340;p26"/>
            <p:cNvSpPr/>
            <p:nvPr/>
          </p:nvSpPr>
          <p:spPr>
            <a:xfrm>
              <a:off x="342904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1" name="Google Shape;9341;p26"/>
            <p:cNvSpPr/>
            <p:nvPr/>
          </p:nvSpPr>
          <p:spPr>
            <a:xfrm>
              <a:off x="381005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2" name="Google Shape;9342;p26"/>
            <p:cNvSpPr/>
            <p:nvPr/>
          </p:nvSpPr>
          <p:spPr>
            <a:xfrm>
              <a:off x="419105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3" name="Google Shape;9343;p26"/>
            <p:cNvSpPr/>
            <p:nvPr/>
          </p:nvSpPr>
          <p:spPr>
            <a:xfrm>
              <a:off x="457206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4" name="Google Shape;9344;p26"/>
            <p:cNvSpPr/>
            <p:nvPr/>
          </p:nvSpPr>
          <p:spPr>
            <a:xfrm>
              <a:off x="495306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5" name="Google Shape;9345;p26"/>
            <p:cNvSpPr/>
            <p:nvPr/>
          </p:nvSpPr>
          <p:spPr>
            <a:xfrm>
              <a:off x="533407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6" name="Google Shape;9346;p26"/>
            <p:cNvSpPr/>
            <p:nvPr/>
          </p:nvSpPr>
          <p:spPr>
            <a:xfrm>
              <a:off x="571507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7" name="Google Shape;9347;p26"/>
            <p:cNvSpPr/>
            <p:nvPr/>
          </p:nvSpPr>
          <p:spPr>
            <a:xfrm>
              <a:off x="609608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8" name="Google Shape;9348;p26"/>
            <p:cNvSpPr/>
            <p:nvPr/>
          </p:nvSpPr>
          <p:spPr>
            <a:xfrm>
              <a:off x="647708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9" name="Google Shape;9349;p26"/>
            <p:cNvSpPr/>
            <p:nvPr/>
          </p:nvSpPr>
          <p:spPr>
            <a:xfrm>
              <a:off x="685809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0" name="Google Shape;9350;p26"/>
            <p:cNvSpPr/>
            <p:nvPr/>
          </p:nvSpPr>
          <p:spPr>
            <a:xfrm>
              <a:off x="723909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1" name="Google Shape;9351;p26"/>
            <p:cNvSpPr/>
            <p:nvPr/>
          </p:nvSpPr>
          <p:spPr>
            <a:xfrm>
              <a:off x="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2" name="Google Shape;9352;p26"/>
            <p:cNvSpPr/>
            <p:nvPr/>
          </p:nvSpPr>
          <p:spPr>
            <a:xfrm>
              <a:off x="38100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3" name="Google Shape;9353;p26"/>
            <p:cNvSpPr/>
            <p:nvPr/>
          </p:nvSpPr>
          <p:spPr>
            <a:xfrm>
              <a:off x="76201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4" name="Google Shape;9354;p26"/>
            <p:cNvSpPr/>
            <p:nvPr/>
          </p:nvSpPr>
          <p:spPr>
            <a:xfrm>
              <a:off x="114301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5" name="Google Shape;9355;p26"/>
            <p:cNvSpPr/>
            <p:nvPr/>
          </p:nvSpPr>
          <p:spPr>
            <a:xfrm>
              <a:off x="152402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6" name="Google Shape;9356;p26"/>
            <p:cNvSpPr/>
            <p:nvPr/>
          </p:nvSpPr>
          <p:spPr>
            <a:xfrm>
              <a:off x="190502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7" name="Google Shape;9357;p26"/>
            <p:cNvSpPr/>
            <p:nvPr/>
          </p:nvSpPr>
          <p:spPr>
            <a:xfrm>
              <a:off x="228603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8" name="Google Shape;9358;p26"/>
            <p:cNvSpPr/>
            <p:nvPr/>
          </p:nvSpPr>
          <p:spPr>
            <a:xfrm>
              <a:off x="266703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9" name="Google Shape;9359;p26"/>
            <p:cNvSpPr/>
            <p:nvPr/>
          </p:nvSpPr>
          <p:spPr>
            <a:xfrm>
              <a:off x="304804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0" name="Google Shape;9360;p26"/>
            <p:cNvSpPr/>
            <p:nvPr/>
          </p:nvSpPr>
          <p:spPr>
            <a:xfrm>
              <a:off x="342904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1" name="Google Shape;9361;p26"/>
            <p:cNvSpPr/>
            <p:nvPr/>
          </p:nvSpPr>
          <p:spPr>
            <a:xfrm>
              <a:off x="381005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2" name="Google Shape;9362;p26"/>
            <p:cNvSpPr/>
            <p:nvPr/>
          </p:nvSpPr>
          <p:spPr>
            <a:xfrm>
              <a:off x="419105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3" name="Google Shape;9363;p26"/>
            <p:cNvSpPr/>
            <p:nvPr/>
          </p:nvSpPr>
          <p:spPr>
            <a:xfrm>
              <a:off x="457206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4" name="Google Shape;9364;p26"/>
            <p:cNvSpPr/>
            <p:nvPr/>
          </p:nvSpPr>
          <p:spPr>
            <a:xfrm>
              <a:off x="495306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5" name="Google Shape;9365;p26"/>
            <p:cNvSpPr/>
            <p:nvPr/>
          </p:nvSpPr>
          <p:spPr>
            <a:xfrm>
              <a:off x="533407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6" name="Google Shape;9366;p26"/>
            <p:cNvSpPr/>
            <p:nvPr/>
          </p:nvSpPr>
          <p:spPr>
            <a:xfrm>
              <a:off x="571507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7" name="Google Shape;9367;p26"/>
            <p:cNvSpPr/>
            <p:nvPr/>
          </p:nvSpPr>
          <p:spPr>
            <a:xfrm>
              <a:off x="609608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8" name="Google Shape;9368;p26"/>
            <p:cNvSpPr/>
            <p:nvPr/>
          </p:nvSpPr>
          <p:spPr>
            <a:xfrm>
              <a:off x="647708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9" name="Google Shape;9369;p26"/>
            <p:cNvSpPr/>
            <p:nvPr/>
          </p:nvSpPr>
          <p:spPr>
            <a:xfrm>
              <a:off x="685809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0" name="Google Shape;9370;p26"/>
            <p:cNvSpPr/>
            <p:nvPr/>
          </p:nvSpPr>
          <p:spPr>
            <a:xfrm>
              <a:off x="723909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1" name="Google Shape;9371;p26"/>
            <p:cNvSpPr/>
            <p:nvPr/>
          </p:nvSpPr>
          <p:spPr>
            <a:xfrm>
              <a:off x="7620110" y="411471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2" name="Google Shape;9372;p26"/>
            <p:cNvSpPr/>
            <p:nvPr/>
          </p:nvSpPr>
          <p:spPr>
            <a:xfrm>
              <a:off x="8001115" y="411471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3" name="Google Shape;9373;p26"/>
            <p:cNvSpPr/>
            <p:nvPr/>
          </p:nvSpPr>
          <p:spPr>
            <a:xfrm>
              <a:off x="8382120" y="411471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4" name="Google Shape;9374;p26"/>
            <p:cNvSpPr/>
            <p:nvPr/>
          </p:nvSpPr>
          <p:spPr>
            <a:xfrm>
              <a:off x="8763125" y="411471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5" name="Google Shape;9375;p26"/>
            <p:cNvSpPr/>
            <p:nvPr/>
          </p:nvSpPr>
          <p:spPr>
            <a:xfrm>
              <a:off x="7620110" y="445760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6" name="Google Shape;9376;p26"/>
            <p:cNvSpPr/>
            <p:nvPr/>
          </p:nvSpPr>
          <p:spPr>
            <a:xfrm>
              <a:off x="8001115" y="445760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7" name="Google Shape;9377;p26"/>
            <p:cNvSpPr/>
            <p:nvPr/>
          </p:nvSpPr>
          <p:spPr>
            <a:xfrm>
              <a:off x="8382120" y="445760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8" name="Google Shape;9378;p26"/>
            <p:cNvSpPr/>
            <p:nvPr/>
          </p:nvSpPr>
          <p:spPr>
            <a:xfrm>
              <a:off x="8763125" y="445760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9" name="Google Shape;9379;p26"/>
            <p:cNvSpPr/>
            <p:nvPr/>
          </p:nvSpPr>
          <p:spPr>
            <a:xfrm>
              <a:off x="7620110" y="480049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0" name="Google Shape;9380;p26"/>
            <p:cNvSpPr/>
            <p:nvPr/>
          </p:nvSpPr>
          <p:spPr>
            <a:xfrm>
              <a:off x="8001115" y="480049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1" name="Google Shape;9381;p26"/>
            <p:cNvSpPr/>
            <p:nvPr/>
          </p:nvSpPr>
          <p:spPr>
            <a:xfrm>
              <a:off x="8382120" y="480049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2" name="Google Shape;9382;p26"/>
            <p:cNvSpPr/>
            <p:nvPr/>
          </p:nvSpPr>
          <p:spPr>
            <a:xfrm>
              <a:off x="8763125" y="480049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383" name="Google Shape;9383;p26"/>
          <p:cNvSpPr/>
          <p:nvPr/>
        </p:nvSpPr>
        <p:spPr>
          <a:xfrm flipH="1">
            <a:off x="0" y="0"/>
            <a:ext cx="9144000" cy="5143500"/>
          </a:xfrm>
          <a:prstGeom prst="rtTriangle">
            <a:avLst/>
          </a:prstGeom>
          <a:solidFill>
            <a:srgbClr val="005051">
              <a:alpha val="1023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9384" name="Google Shape;9384;p26"/>
          <p:cNvGrpSpPr/>
          <p:nvPr/>
        </p:nvGrpSpPr>
        <p:grpSpPr>
          <a:xfrm>
            <a:off x="553048" y="535000"/>
            <a:ext cx="8105852" cy="4302000"/>
            <a:chOff x="553048" y="535000"/>
            <a:chExt cx="8105852" cy="4302000"/>
          </a:xfrm>
        </p:grpSpPr>
        <p:sp>
          <p:nvSpPr>
            <p:cNvPr id="9385" name="Google Shape;9385;p26"/>
            <p:cNvSpPr/>
            <p:nvPr/>
          </p:nvSpPr>
          <p:spPr>
            <a:xfrm>
              <a:off x="942300" y="763600"/>
              <a:ext cx="7716600" cy="4073400"/>
            </a:xfrm>
            <a:prstGeom prst="roundRect">
              <a:avLst>
                <a:gd name="adj" fmla="val 2480"/>
              </a:avLst>
            </a:prstGeom>
            <a:solidFill>
              <a:srgbClr val="222828">
                <a:alpha val="20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6" name="Google Shape;9386;p26"/>
            <p:cNvSpPr/>
            <p:nvPr/>
          </p:nvSpPr>
          <p:spPr>
            <a:xfrm>
              <a:off x="712275" y="535000"/>
              <a:ext cx="7716600" cy="4073400"/>
            </a:xfrm>
            <a:prstGeom prst="roundRect">
              <a:avLst>
                <a:gd name="adj" fmla="val 2480"/>
              </a:avLst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7" name="Google Shape;9387;p26"/>
            <p:cNvSpPr/>
            <p:nvPr/>
          </p:nvSpPr>
          <p:spPr>
            <a:xfrm>
              <a:off x="848698" y="898261"/>
              <a:ext cx="317374" cy="317436"/>
            </a:xfrm>
            <a:custGeom>
              <a:avLst/>
              <a:gdLst/>
              <a:ahLst/>
              <a:cxnLst/>
              <a:rect l="l" t="t" r="r" b="b"/>
              <a:pathLst>
                <a:path w="15209" h="15212" extrusionOk="0">
                  <a:moveTo>
                    <a:pt x="7604" y="0"/>
                  </a:moveTo>
                  <a:cubicBezTo>
                    <a:pt x="3404" y="0"/>
                    <a:pt x="0" y="3405"/>
                    <a:pt x="0" y="7605"/>
                  </a:cubicBezTo>
                  <a:cubicBezTo>
                    <a:pt x="0" y="11805"/>
                    <a:pt x="3404" y="15212"/>
                    <a:pt x="7604" y="15212"/>
                  </a:cubicBezTo>
                  <a:cubicBezTo>
                    <a:pt x="11804" y="15212"/>
                    <a:pt x="15209" y="11805"/>
                    <a:pt x="15209" y="7605"/>
                  </a:cubicBezTo>
                  <a:cubicBezTo>
                    <a:pt x="15209" y="3405"/>
                    <a:pt x="11804" y="0"/>
                    <a:pt x="76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8" name="Google Shape;9388;p26"/>
            <p:cNvSpPr/>
            <p:nvPr/>
          </p:nvSpPr>
          <p:spPr>
            <a:xfrm>
              <a:off x="553048" y="931482"/>
              <a:ext cx="549400" cy="250994"/>
            </a:xfrm>
            <a:custGeom>
              <a:avLst/>
              <a:gdLst/>
              <a:ahLst/>
              <a:cxnLst/>
              <a:rect l="l" t="t" r="r" b="b"/>
              <a:pathLst>
                <a:path w="26328" h="12028" extrusionOk="0">
                  <a:moveTo>
                    <a:pt x="1493" y="0"/>
                  </a:moveTo>
                  <a:cubicBezTo>
                    <a:pt x="671" y="0"/>
                    <a:pt x="0" y="668"/>
                    <a:pt x="0" y="1494"/>
                  </a:cubicBezTo>
                  <a:cubicBezTo>
                    <a:pt x="0" y="2319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1"/>
                    <a:pt x="23340" y="5330"/>
                  </a:cubicBezTo>
                  <a:lnTo>
                    <a:pt x="23340" y="6698"/>
                  </a:lnTo>
                  <a:cubicBezTo>
                    <a:pt x="23340" y="7944"/>
                    <a:pt x="21591" y="9038"/>
                    <a:pt x="19596" y="9038"/>
                  </a:cubicBezTo>
                  <a:lnTo>
                    <a:pt x="1493" y="9038"/>
                  </a:lnTo>
                  <a:cubicBezTo>
                    <a:pt x="671" y="9038"/>
                    <a:pt x="0" y="9706"/>
                    <a:pt x="0" y="10532"/>
                  </a:cubicBezTo>
                  <a:cubicBezTo>
                    <a:pt x="0" y="11357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5"/>
                  </a:cubicBezTo>
                  <a:lnTo>
                    <a:pt x="26327" y="5327"/>
                  </a:lnTo>
                  <a:cubicBezTo>
                    <a:pt x="26327" y="2340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9" name="Google Shape;9389;p26"/>
            <p:cNvSpPr/>
            <p:nvPr/>
          </p:nvSpPr>
          <p:spPr>
            <a:xfrm>
              <a:off x="848698" y="1332681"/>
              <a:ext cx="317374" cy="317457"/>
            </a:xfrm>
            <a:custGeom>
              <a:avLst/>
              <a:gdLst/>
              <a:ahLst/>
              <a:cxnLst/>
              <a:rect l="l" t="t" r="r" b="b"/>
              <a:pathLst>
                <a:path w="15209" h="15213" extrusionOk="0">
                  <a:moveTo>
                    <a:pt x="7604" y="1"/>
                  </a:moveTo>
                  <a:cubicBezTo>
                    <a:pt x="3404" y="1"/>
                    <a:pt x="0" y="3408"/>
                    <a:pt x="0" y="7608"/>
                  </a:cubicBezTo>
                  <a:cubicBezTo>
                    <a:pt x="0" y="11808"/>
                    <a:pt x="3404" y="15212"/>
                    <a:pt x="7604" y="15212"/>
                  </a:cubicBezTo>
                  <a:cubicBezTo>
                    <a:pt x="11804" y="15212"/>
                    <a:pt x="15209" y="11808"/>
                    <a:pt x="15209" y="7608"/>
                  </a:cubicBezTo>
                  <a:cubicBezTo>
                    <a:pt x="15209" y="3408"/>
                    <a:pt x="11804" y="1"/>
                    <a:pt x="76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0" name="Google Shape;9390;p26"/>
            <p:cNvSpPr/>
            <p:nvPr/>
          </p:nvSpPr>
          <p:spPr>
            <a:xfrm>
              <a:off x="553048" y="1365902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1"/>
                  </a:moveTo>
                  <a:cubicBezTo>
                    <a:pt x="671" y="1"/>
                    <a:pt x="0" y="671"/>
                    <a:pt x="0" y="1497"/>
                  </a:cubicBezTo>
                  <a:cubicBezTo>
                    <a:pt x="0" y="2320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4"/>
                    <a:pt x="23340" y="5330"/>
                  </a:cubicBezTo>
                  <a:lnTo>
                    <a:pt x="23340" y="6699"/>
                  </a:lnTo>
                  <a:cubicBezTo>
                    <a:pt x="23340" y="7948"/>
                    <a:pt x="21591" y="9042"/>
                    <a:pt x="19596" y="9042"/>
                  </a:cubicBezTo>
                  <a:lnTo>
                    <a:pt x="1493" y="9042"/>
                  </a:lnTo>
                  <a:cubicBezTo>
                    <a:pt x="671" y="9042"/>
                    <a:pt x="0" y="9709"/>
                    <a:pt x="0" y="10535"/>
                  </a:cubicBezTo>
                  <a:cubicBezTo>
                    <a:pt x="0" y="11361"/>
                    <a:pt x="671" y="12028"/>
                    <a:pt x="1493" y="12028"/>
                  </a:cubicBezTo>
                  <a:lnTo>
                    <a:pt x="19596" y="12028"/>
                  </a:lnTo>
                  <a:cubicBezTo>
                    <a:pt x="23370" y="12028"/>
                    <a:pt x="26327" y="9688"/>
                    <a:pt x="26327" y="6699"/>
                  </a:cubicBezTo>
                  <a:lnTo>
                    <a:pt x="26327" y="5330"/>
                  </a:lnTo>
                  <a:cubicBezTo>
                    <a:pt x="26327" y="2344"/>
                    <a:pt x="23370" y="1"/>
                    <a:pt x="19596" y="1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1" name="Google Shape;9391;p26"/>
            <p:cNvSpPr/>
            <p:nvPr/>
          </p:nvSpPr>
          <p:spPr>
            <a:xfrm>
              <a:off x="848698" y="1767184"/>
              <a:ext cx="317374" cy="317436"/>
            </a:xfrm>
            <a:custGeom>
              <a:avLst/>
              <a:gdLst/>
              <a:ahLst/>
              <a:cxnLst/>
              <a:rect l="l" t="t" r="r" b="b"/>
              <a:pathLst>
                <a:path w="15209" h="15212" extrusionOk="0">
                  <a:moveTo>
                    <a:pt x="7604" y="0"/>
                  </a:moveTo>
                  <a:cubicBezTo>
                    <a:pt x="3404" y="0"/>
                    <a:pt x="0" y="3404"/>
                    <a:pt x="0" y="7605"/>
                  </a:cubicBezTo>
                  <a:cubicBezTo>
                    <a:pt x="0" y="11805"/>
                    <a:pt x="3404" y="15212"/>
                    <a:pt x="7604" y="15212"/>
                  </a:cubicBezTo>
                  <a:cubicBezTo>
                    <a:pt x="11804" y="15212"/>
                    <a:pt x="15209" y="11805"/>
                    <a:pt x="15209" y="7605"/>
                  </a:cubicBezTo>
                  <a:cubicBezTo>
                    <a:pt x="15209" y="3404"/>
                    <a:pt x="11804" y="0"/>
                    <a:pt x="76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2" name="Google Shape;9392;p26"/>
            <p:cNvSpPr/>
            <p:nvPr/>
          </p:nvSpPr>
          <p:spPr>
            <a:xfrm>
              <a:off x="553048" y="1800405"/>
              <a:ext cx="549400" cy="250994"/>
            </a:xfrm>
            <a:custGeom>
              <a:avLst/>
              <a:gdLst/>
              <a:ahLst/>
              <a:cxnLst/>
              <a:rect l="l" t="t" r="r" b="b"/>
              <a:pathLst>
                <a:path w="26328" h="12028" extrusionOk="0">
                  <a:moveTo>
                    <a:pt x="1493" y="0"/>
                  </a:moveTo>
                  <a:cubicBezTo>
                    <a:pt x="671" y="0"/>
                    <a:pt x="0" y="668"/>
                    <a:pt x="0" y="1493"/>
                  </a:cubicBezTo>
                  <a:cubicBezTo>
                    <a:pt x="0" y="2319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1"/>
                    <a:pt x="23340" y="5330"/>
                  </a:cubicBezTo>
                  <a:lnTo>
                    <a:pt x="23340" y="6695"/>
                  </a:lnTo>
                  <a:cubicBezTo>
                    <a:pt x="23340" y="7944"/>
                    <a:pt x="21591" y="9038"/>
                    <a:pt x="19596" y="9038"/>
                  </a:cubicBezTo>
                  <a:lnTo>
                    <a:pt x="1493" y="9038"/>
                  </a:lnTo>
                  <a:cubicBezTo>
                    <a:pt x="671" y="9038"/>
                    <a:pt x="0" y="9706"/>
                    <a:pt x="0" y="10532"/>
                  </a:cubicBezTo>
                  <a:cubicBezTo>
                    <a:pt x="0" y="11357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5"/>
                  </a:cubicBezTo>
                  <a:lnTo>
                    <a:pt x="26327" y="5327"/>
                  </a:lnTo>
                  <a:cubicBezTo>
                    <a:pt x="26327" y="2340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3" name="Google Shape;9393;p26"/>
            <p:cNvSpPr/>
            <p:nvPr/>
          </p:nvSpPr>
          <p:spPr>
            <a:xfrm>
              <a:off x="848698" y="2201603"/>
              <a:ext cx="317374" cy="317457"/>
            </a:xfrm>
            <a:custGeom>
              <a:avLst/>
              <a:gdLst/>
              <a:ahLst/>
              <a:cxnLst/>
              <a:rect l="l" t="t" r="r" b="b"/>
              <a:pathLst>
                <a:path w="15209" h="15213" extrusionOk="0">
                  <a:moveTo>
                    <a:pt x="7604" y="1"/>
                  </a:moveTo>
                  <a:cubicBezTo>
                    <a:pt x="3404" y="1"/>
                    <a:pt x="0" y="3405"/>
                    <a:pt x="0" y="7608"/>
                  </a:cubicBezTo>
                  <a:cubicBezTo>
                    <a:pt x="0" y="11808"/>
                    <a:pt x="3404" y="15212"/>
                    <a:pt x="7604" y="15212"/>
                  </a:cubicBezTo>
                  <a:cubicBezTo>
                    <a:pt x="11804" y="15212"/>
                    <a:pt x="15209" y="11808"/>
                    <a:pt x="15209" y="7608"/>
                  </a:cubicBezTo>
                  <a:cubicBezTo>
                    <a:pt x="15209" y="3405"/>
                    <a:pt x="11804" y="1"/>
                    <a:pt x="76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4" name="Google Shape;9394;p26"/>
            <p:cNvSpPr/>
            <p:nvPr/>
          </p:nvSpPr>
          <p:spPr>
            <a:xfrm>
              <a:off x="553048" y="2234824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1"/>
                  </a:moveTo>
                  <a:cubicBezTo>
                    <a:pt x="671" y="1"/>
                    <a:pt x="0" y="668"/>
                    <a:pt x="0" y="1494"/>
                  </a:cubicBezTo>
                  <a:cubicBezTo>
                    <a:pt x="0" y="2320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4"/>
                    <a:pt x="23340" y="5330"/>
                  </a:cubicBezTo>
                  <a:lnTo>
                    <a:pt x="23340" y="6699"/>
                  </a:lnTo>
                  <a:cubicBezTo>
                    <a:pt x="23340" y="7945"/>
                    <a:pt x="21591" y="9039"/>
                    <a:pt x="19596" y="9039"/>
                  </a:cubicBezTo>
                  <a:lnTo>
                    <a:pt x="1493" y="9039"/>
                  </a:lnTo>
                  <a:cubicBezTo>
                    <a:pt x="671" y="9039"/>
                    <a:pt x="0" y="9706"/>
                    <a:pt x="0" y="10532"/>
                  </a:cubicBezTo>
                  <a:cubicBezTo>
                    <a:pt x="0" y="11358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9"/>
                  </a:cubicBezTo>
                  <a:lnTo>
                    <a:pt x="26327" y="5330"/>
                  </a:lnTo>
                  <a:cubicBezTo>
                    <a:pt x="26327" y="2341"/>
                    <a:pt x="23370" y="1"/>
                    <a:pt x="19596" y="1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5" name="Google Shape;9395;p26"/>
            <p:cNvSpPr/>
            <p:nvPr/>
          </p:nvSpPr>
          <p:spPr>
            <a:xfrm>
              <a:off x="848698" y="2636106"/>
              <a:ext cx="317374" cy="317374"/>
            </a:xfrm>
            <a:custGeom>
              <a:avLst/>
              <a:gdLst/>
              <a:ahLst/>
              <a:cxnLst/>
              <a:rect l="l" t="t" r="r" b="b"/>
              <a:pathLst>
                <a:path w="15209" h="15209" extrusionOk="0">
                  <a:moveTo>
                    <a:pt x="7604" y="0"/>
                  </a:moveTo>
                  <a:cubicBezTo>
                    <a:pt x="3404" y="0"/>
                    <a:pt x="0" y="3404"/>
                    <a:pt x="0" y="7604"/>
                  </a:cubicBezTo>
                  <a:cubicBezTo>
                    <a:pt x="0" y="11805"/>
                    <a:pt x="3404" y="15209"/>
                    <a:pt x="7604" y="15209"/>
                  </a:cubicBezTo>
                  <a:cubicBezTo>
                    <a:pt x="11804" y="15209"/>
                    <a:pt x="15209" y="11805"/>
                    <a:pt x="15209" y="7604"/>
                  </a:cubicBezTo>
                  <a:cubicBezTo>
                    <a:pt x="15209" y="3404"/>
                    <a:pt x="11804" y="0"/>
                    <a:pt x="76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6" name="Google Shape;9396;p26"/>
            <p:cNvSpPr/>
            <p:nvPr/>
          </p:nvSpPr>
          <p:spPr>
            <a:xfrm>
              <a:off x="553048" y="2669265"/>
              <a:ext cx="549400" cy="250994"/>
            </a:xfrm>
            <a:custGeom>
              <a:avLst/>
              <a:gdLst/>
              <a:ahLst/>
              <a:cxnLst/>
              <a:rect l="l" t="t" r="r" b="b"/>
              <a:pathLst>
                <a:path w="26328" h="12028" extrusionOk="0">
                  <a:moveTo>
                    <a:pt x="1493" y="0"/>
                  </a:moveTo>
                  <a:cubicBezTo>
                    <a:pt x="671" y="0"/>
                    <a:pt x="0" y="671"/>
                    <a:pt x="0" y="1496"/>
                  </a:cubicBezTo>
                  <a:cubicBezTo>
                    <a:pt x="0" y="2322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4"/>
                    <a:pt x="23340" y="5330"/>
                  </a:cubicBezTo>
                  <a:lnTo>
                    <a:pt x="23340" y="6698"/>
                  </a:lnTo>
                  <a:cubicBezTo>
                    <a:pt x="23340" y="7947"/>
                    <a:pt x="21591" y="9041"/>
                    <a:pt x="19596" y="9041"/>
                  </a:cubicBezTo>
                  <a:lnTo>
                    <a:pt x="1493" y="9041"/>
                  </a:lnTo>
                  <a:cubicBezTo>
                    <a:pt x="671" y="9041"/>
                    <a:pt x="0" y="9709"/>
                    <a:pt x="0" y="10534"/>
                  </a:cubicBezTo>
                  <a:cubicBezTo>
                    <a:pt x="0" y="11360"/>
                    <a:pt x="671" y="12028"/>
                    <a:pt x="1493" y="12028"/>
                  </a:cubicBezTo>
                  <a:lnTo>
                    <a:pt x="19596" y="12028"/>
                  </a:lnTo>
                  <a:cubicBezTo>
                    <a:pt x="23370" y="12028"/>
                    <a:pt x="26327" y="9688"/>
                    <a:pt x="26327" y="6698"/>
                  </a:cubicBezTo>
                  <a:lnTo>
                    <a:pt x="26327" y="5330"/>
                  </a:lnTo>
                  <a:cubicBezTo>
                    <a:pt x="26327" y="2343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7" name="Google Shape;9397;p26"/>
            <p:cNvSpPr/>
            <p:nvPr/>
          </p:nvSpPr>
          <p:spPr>
            <a:xfrm>
              <a:off x="848698" y="3070526"/>
              <a:ext cx="317374" cy="317457"/>
            </a:xfrm>
            <a:custGeom>
              <a:avLst/>
              <a:gdLst/>
              <a:ahLst/>
              <a:cxnLst/>
              <a:rect l="l" t="t" r="r" b="b"/>
              <a:pathLst>
                <a:path w="15209" h="15213" extrusionOk="0">
                  <a:moveTo>
                    <a:pt x="7604" y="1"/>
                  </a:moveTo>
                  <a:cubicBezTo>
                    <a:pt x="3404" y="1"/>
                    <a:pt x="0" y="3405"/>
                    <a:pt x="0" y="7605"/>
                  </a:cubicBezTo>
                  <a:cubicBezTo>
                    <a:pt x="0" y="11805"/>
                    <a:pt x="3404" y="15212"/>
                    <a:pt x="7604" y="15212"/>
                  </a:cubicBezTo>
                  <a:cubicBezTo>
                    <a:pt x="11804" y="15212"/>
                    <a:pt x="15209" y="11805"/>
                    <a:pt x="15209" y="7605"/>
                  </a:cubicBezTo>
                  <a:cubicBezTo>
                    <a:pt x="15209" y="3405"/>
                    <a:pt x="11804" y="1"/>
                    <a:pt x="76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8" name="Google Shape;9398;p26"/>
            <p:cNvSpPr/>
            <p:nvPr/>
          </p:nvSpPr>
          <p:spPr>
            <a:xfrm>
              <a:off x="553048" y="3103747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0"/>
                  </a:moveTo>
                  <a:cubicBezTo>
                    <a:pt x="671" y="0"/>
                    <a:pt x="0" y="668"/>
                    <a:pt x="0" y="1494"/>
                  </a:cubicBezTo>
                  <a:cubicBezTo>
                    <a:pt x="0" y="2320"/>
                    <a:pt x="671" y="2987"/>
                    <a:pt x="1493" y="2987"/>
                  </a:cubicBezTo>
                  <a:lnTo>
                    <a:pt x="19596" y="2987"/>
                  </a:lnTo>
                  <a:cubicBezTo>
                    <a:pt x="21591" y="2987"/>
                    <a:pt x="23340" y="4081"/>
                    <a:pt x="23340" y="5330"/>
                  </a:cubicBezTo>
                  <a:lnTo>
                    <a:pt x="23340" y="6696"/>
                  </a:lnTo>
                  <a:cubicBezTo>
                    <a:pt x="23340" y="7945"/>
                    <a:pt x="21591" y="9039"/>
                    <a:pt x="19596" y="9039"/>
                  </a:cubicBezTo>
                  <a:lnTo>
                    <a:pt x="1493" y="9039"/>
                  </a:lnTo>
                  <a:cubicBezTo>
                    <a:pt x="671" y="9039"/>
                    <a:pt x="0" y="9706"/>
                    <a:pt x="0" y="10532"/>
                  </a:cubicBezTo>
                  <a:cubicBezTo>
                    <a:pt x="0" y="11358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6"/>
                  </a:cubicBezTo>
                  <a:lnTo>
                    <a:pt x="26327" y="5330"/>
                  </a:lnTo>
                  <a:cubicBezTo>
                    <a:pt x="26327" y="2340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9" name="Google Shape;9399;p26"/>
            <p:cNvSpPr/>
            <p:nvPr/>
          </p:nvSpPr>
          <p:spPr>
            <a:xfrm>
              <a:off x="848698" y="3504966"/>
              <a:ext cx="317374" cy="317436"/>
            </a:xfrm>
            <a:custGeom>
              <a:avLst/>
              <a:gdLst/>
              <a:ahLst/>
              <a:cxnLst/>
              <a:rect l="l" t="t" r="r" b="b"/>
              <a:pathLst>
                <a:path w="15209" h="15212" extrusionOk="0">
                  <a:moveTo>
                    <a:pt x="7604" y="0"/>
                  </a:moveTo>
                  <a:cubicBezTo>
                    <a:pt x="3404" y="0"/>
                    <a:pt x="0" y="3407"/>
                    <a:pt x="0" y="7607"/>
                  </a:cubicBezTo>
                  <a:cubicBezTo>
                    <a:pt x="0" y="11807"/>
                    <a:pt x="3404" y="15212"/>
                    <a:pt x="7604" y="15212"/>
                  </a:cubicBezTo>
                  <a:cubicBezTo>
                    <a:pt x="11804" y="15212"/>
                    <a:pt x="15209" y="11807"/>
                    <a:pt x="15209" y="7607"/>
                  </a:cubicBezTo>
                  <a:cubicBezTo>
                    <a:pt x="15209" y="3407"/>
                    <a:pt x="11804" y="0"/>
                    <a:pt x="76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0" name="Google Shape;9400;p26"/>
            <p:cNvSpPr/>
            <p:nvPr/>
          </p:nvSpPr>
          <p:spPr>
            <a:xfrm>
              <a:off x="553048" y="3538167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1"/>
                  </a:moveTo>
                  <a:cubicBezTo>
                    <a:pt x="671" y="1"/>
                    <a:pt x="0" y="672"/>
                    <a:pt x="0" y="1497"/>
                  </a:cubicBezTo>
                  <a:cubicBezTo>
                    <a:pt x="0" y="2320"/>
                    <a:pt x="671" y="2991"/>
                    <a:pt x="1493" y="2991"/>
                  </a:cubicBezTo>
                  <a:lnTo>
                    <a:pt x="19596" y="2991"/>
                  </a:lnTo>
                  <a:cubicBezTo>
                    <a:pt x="21591" y="2991"/>
                    <a:pt x="23340" y="4085"/>
                    <a:pt x="23340" y="5331"/>
                  </a:cubicBezTo>
                  <a:lnTo>
                    <a:pt x="23340" y="6699"/>
                  </a:lnTo>
                  <a:cubicBezTo>
                    <a:pt x="23340" y="7948"/>
                    <a:pt x="21591" y="9042"/>
                    <a:pt x="19596" y="9042"/>
                  </a:cubicBezTo>
                  <a:lnTo>
                    <a:pt x="1493" y="9042"/>
                  </a:lnTo>
                  <a:cubicBezTo>
                    <a:pt x="671" y="9042"/>
                    <a:pt x="0" y="9710"/>
                    <a:pt x="0" y="10535"/>
                  </a:cubicBezTo>
                  <a:cubicBezTo>
                    <a:pt x="0" y="11361"/>
                    <a:pt x="671" y="12029"/>
                    <a:pt x="1493" y="12029"/>
                  </a:cubicBezTo>
                  <a:lnTo>
                    <a:pt x="19596" y="12029"/>
                  </a:lnTo>
                  <a:cubicBezTo>
                    <a:pt x="23370" y="12029"/>
                    <a:pt x="26327" y="9689"/>
                    <a:pt x="26327" y="6699"/>
                  </a:cubicBezTo>
                  <a:lnTo>
                    <a:pt x="26327" y="5331"/>
                  </a:lnTo>
                  <a:cubicBezTo>
                    <a:pt x="26327" y="2344"/>
                    <a:pt x="23370" y="1"/>
                    <a:pt x="19596" y="1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1" name="Google Shape;9401;p26"/>
            <p:cNvSpPr/>
            <p:nvPr/>
          </p:nvSpPr>
          <p:spPr>
            <a:xfrm>
              <a:off x="848698" y="3939449"/>
              <a:ext cx="317374" cy="317395"/>
            </a:xfrm>
            <a:custGeom>
              <a:avLst/>
              <a:gdLst/>
              <a:ahLst/>
              <a:cxnLst/>
              <a:rect l="l" t="t" r="r" b="b"/>
              <a:pathLst>
                <a:path w="15209" h="15210" extrusionOk="0">
                  <a:moveTo>
                    <a:pt x="7604" y="1"/>
                  </a:moveTo>
                  <a:cubicBezTo>
                    <a:pt x="3404" y="1"/>
                    <a:pt x="0" y="3405"/>
                    <a:pt x="0" y="7605"/>
                  </a:cubicBezTo>
                  <a:cubicBezTo>
                    <a:pt x="0" y="11805"/>
                    <a:pt x="3404" y="15209"/>
                    <a:pt x="7604" y="15209"/>
                  </a:cubicBezTo>
                  <a:cubicBezTo>
                    <a:pt x="11804" y="15209"/>
                    <a:pt x="15209" y="11805"/>
                    <a:pt x="15209" y="7605"/>
                  </a:cubicBezTo>
                  <a:cubicBezTo>
                    <a:pt x="15209" y="3405"/>
                    <a:pt x="11804" y="1"/>
                    <a:pt x="76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2" name="Google Shape;9402;p26"/>
            <p:cNvSpPr/>
            <p:nvPr/>
          </p:nvSpPr>
          <p:spPr>
            <a:xfrm>
              <a:off x="553048" y="3972670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0"/>
                  </a:moveTo>
                  <a:cubicBezTo>
                    <a:pt x="671" y="0"/>
                    <a:pt x="0" y="668"/>
                    <a:pt x="0" y="1494"/>
                  </a:cubicBezTo>
                  <a:cubicBezTo>
                    <a:pt x="0" y="2320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1"/>
                    <a:pt x="23340" y="5330"/>
                  </a:cubicBezTo>
                  <a:lnTo>
                    <a:pt x="23340" y="6695"/>
                  </a:lnTo>
                  <a:cubicBezTo>
                    <a:pt x="23340" y="7944"/>
                    <a:pt x="21591" y="9038"/>
                    <a:pt x="19596" y="9038"/>
                  </a:cubicBezTo>
                  <a:lnTo>
                    <a:pt x="1493" y="9038"/>
                  </a:lnTo>
                  <a:cubicBezTo>
                    <a:pt x="671" y="9038"/>
                    <a:pt x="0" y="9706"/>
                    <a:pt x="0" y="10532"/>
                  </a:cubicBezTo>
                  <a:cubicBezTo>
                    <a:pt x="0" y="11358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5"/>
                  </a:cubicBezTo>
                  <a:lnTo>
                    <a:pt x="26327" y="5327"/>
                  </a:lnTo>
                  <a:cubicBezTo>
                    <a:pt x="26327" y="2340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403" name="Google Shape;9403;p26"/>
          <p:cNvSpPr/>
          <p:nvPr/>
        </p:nvSpPr>
        <p:spPr>
          <a:xfrm>
            <a:off x="1509950" y="3913325"/>
            <a:ext cx="388400" cy="411925"/>
          </a:xfrm>
          <a:custGeom>
            <a:avLst/>
            <a:gdLst/>
            <a:ahLst/>
            <a:cxnLst/>
            <a:rect l="l" t="t" r="r" b="b"/>
            <a:pathLst>
              <a:path w="15536" h="16477" extrusionOk="0">
                <a:moveTo>
                  <a:pt x="6847" y="1663"/>
                </a:moveTo>
                <a:cubicBezTo>
                  <a:pt x="7694" y="2699"/>
                  <a:pt x="8474" y="3796"/>
                  <a:pt x="9217" y="4915"/>
                </a:cubicBezTo>
                <a:lnTo>
                  <a:pt x="9217" y="4915"/>
                </a:lnTo>
                <a:cubicBezTo>
                  <a:pt x="8312" y="5132"/>
                  <a:pt x="7406" y="5345"/>
                  <a:pt x="6499" y="5555"/>
                </a:cubicBezTo>
                <a:lnTo>
                  <a:pt x="6499" y="5555"/>
                </a:lnTo>
                <a:cubicBezTo>
                  <a:pt x="6577" y="4254"/>
                  <a:pt x="6686" y="2956"/>
                  <a:pt x="6847" y="1663"/>
                </a:cubicBezTo>
                <a:close/>
                <a:moveTo>
                  <a:pt x="13631" y="4832"/>
                </a:moveTo>
                <a:cubicBezTo>
                  <a:pt x="13054" y="5635"/>
                  <a:pt x="12464" y="6428"/>
                  <a:pt x="11865" y="7213"/>
                </a:cubicBezTo>
                <a:lnTo>
                  <a:pt x="11865" y="7213"/>
                </a:lnTo>
                <a:cubicBezTo>
                  <a:pt x="11783" y="7081"/>
                  <a:pt x="11700" y="6949"/>
                  <a:pt x="11617" y="6817"/>
                </a:cubicBezTo>
                <a:cubicBezTo>
                  <a:pt x="11353" y="6396"/>
                  <a:pt x="11086" y="5973"/>
                  <a:pt x="10816" y="5552"/>
                </a:cubicBezTo>
                <a:lnTo>
                  <a:pt x="10816" y="5552"/>
                </a:lnTo>
                <a:cubicBezTo>
                  <a:pt x="11756" y="5320"/>
                  <a:pt x="12695" y="5082"/>
                  <a:pt x="13631" y="4832"/>
                </a:cubicBezTo>
                <a:close/>
                <a:moveTo>
                  <a:pt x="5447" y="6821"/>
                </a:moveTo>
                <a:lnTo>
                  <a:pt x="5447" y="6821"/>
                </a:lnTo>
                <a:cubicBezTo>
                  <a:pt x="5412" y="7578"/>
                  <a:pt x="5383" y="8337"/>
                  <a:pt x="5358" y="9095"/>
                </a:cubicBezTo>
                <a:lnTo>
                  <a:pt x="5358" y="9095"/>
                </a:lnTo>
                <a:cubicBezTo>
                  <a:pt x="4278" y="8603"/>
                  <a:pt x="3200" y="8103"/>
                  <a:pt x="2127" y="7595"/>
                </a:cubicBezTo>
                <a:lnTo>
                  <a:pt x="2127" y="7595"/>
                </a:lnTo>
                <a:cubicBezTo>
                  <a:pt x="3233" y="7333"/>
                  <a:pt x="4340" y="7077"/>
                  <a:pt x="5447" y="6821"/>
                </a:cubicBezTo>
                <a:close/>
                <a:moveTo>
                  <a:pt x="9795" y="5801"/>
                </a:moveTo>
                <a:cubicBezTo>
                  <a:pt x="10147" y="6347"/>
                  <a:pt x="10492" y="6896"/>
                  <a:pt x="10833" y="7443"/>
                </a:cubicBezTo>
                <a:cubicBezTo>
                  <a:pt x="10961" y="7647"/>
                  <a:pt x="11089" y="7852"/>
                  <a:pt x="11216" y="8057"/>
                </a:cubicBezTo>
                <a:lnTo>
                  <a:pt x="11216" y="8057"/>
                </a:lnTo>
                <a:cubicBezTo>
                  <a:pt x="10515" y="8963"/>
                  <a:pt x="9804" y="9861"/>
                  <a:pt x="9090" y="10757"/>
                </a:cubicBezTo>
                <a:lnTo>
                  <a:pt x="9090" y="10757"/>
                </a:lnTo>
                <a:cubicBezTo>
                  <a:pt x="8168" y="10356"/>
                  <a:pt x="7249" y="9949"/>
                  <a:pt x="6332" y="9536"/>
                </a:cubicBezTo>
                <a:lnTo>
                  <a:pt x="6332" y="9536"/>
                </a:lnTo>
                <a:cubicBezTo>
                  <a:pt x="6362" y="8553"/>
                  <a:pt x="6396" y="7571"/>
                  <a:pt x="6443" y="6590"/>
                </a:cubicBezTo>
                <a:lnTo>
                  <a:pt x="6443" y="6590"/>
                </a:lnTo>
                <a:cubicBezTo>
                  <a:pt x="7562" y="6331"/>
                  <a:pt x="8679" y="6070"/>
                  <a:pt x="9795" y="5801"/>
                </a:cubicBezTo>
                <a:close/>
                <a:moveTo>
                  <a:pt x="11771" y="8958"/>
                </a:moveTo>
                <a:cubicBezTo>
                  <a:pt x="12536" y="10214"/>
                  <a:pt x="13278" y="11491"/>
                  <a:pt x="13947" y="12799"/>
                </a:cubicBezTo>
                <a:lnTo>
                  <a:pt x="13947" y="12799"/>
                </a:lnTo>
                <a:cubicBezTo>
                  <a:pt x="12637" y="12267"/>
                  <a:pt x="11332" y="11721"/>
                  <a:pt x="10032" y="11163"/>
                </a:cubicBezTo>
                <a:lnTo>
                  <a:pt x="10032" y="11163"/>
                </a:lnTo>
                <a:cubicBezTo>
                  <a:pt x="10616" y="10431"/>
                  <a:pt x="11196" y="9697"/>
                  <a:pt x="11771" y="8958"/>
                </a:cubicBezTo>
                <a:close/>
                <a:moveTo>
                  <a:pt x="6300" y="10607"/>
                </a:moveTo>
                <a:cubicBezTo>
                  <a:pt x="7016" y="10927"/>
                  <a:pt x="7732" y="11244"/>
                  <a:pt x="8451" y="11557"/>
                </a:cubicBezTo>
                <a:lnTo>
                  <a:pt x="8451" y="11557"/>
                </a:lnTo>
                <a:cubicBezTo>
                  <a:pt x="7691" y="12508"/>
                  <a:pt x="6929" y="13457"/>
                  <a:pt x="6174" y="14413"/>
                </a:cubicBezTo>
                <a:lnTo>
                  <a:pt x="6174" y="14413"/>
                </a:lnTo>
                <a:cubicBezTo>
                  <a:pt x="6229" y="13146"/>
                  <a:pt x="6264" y="11877"/>
                  <a:pt x="6300" y="10607"/>
                </a:cubicBezTo>
                <a:close/>
                <a:moveTo>
                  <a:pt x="6513" y="1"/>
                </a:moveTo>
                <a:cubicBezTo>
                  <a:pt x="6290" y="1"/>
                  <a:pt x="6060" y="131"/>
                  <a:pt x="6026" y="362"/>
                </a:cubicBezTo>
                <a:cubicBezTo>
                  <a:pt x="5760" y="2163"/>
                  <a:pt x="5604" y="3972"/>
                  <a:pt x="5501" y="5786"/>
                </a:cubicBezTo>
                <a:lnTo>
                  <a:pt x="5501" y="5786"/>
                </a:lnTo>
                <a:cubicBezTo>
                  <a:pt x="3837" y="6171"/>
                  <a:pt x="2172" y="6555"/>
                  <a:pt x="511" y="6958"/>
                </a:cubicBezTo>
                <a:cubicBezTo>
                  <a:pt x="115" y="7055"/>
                  <a:pt x="1" y="7681"/>
                  <a:pt x="393" y="7868"/>
                </a:cubicBezTo>
                <a:cubicBezTo>
                  <a:pt x="2028" y="8652"/>
                  <a:pt x="3672" y="9419"/>
                  <a:pt x="5324" y="10167"/>
                </a:cubicBezTo>
                <a:lnTo>
                  <a:pt x="5324" y="10167"/>
                </a:lnTo>
                <a:cubicBezTo>
                  <a:pt x="5265" y="12097"/>
                  <a:pt x="5213" y="14027"/>
                  <a:pt x="5099" y="15951"/>
                </a:cubicBezTo>
                <a:cubicBezTo>
                  <a:pt x="5085" y="16196"/>
                  <a:pt x="5221" y="16347"/>
                  <a:pt x="5397" y="16404"/>
                </a:cubicBezTo>
                <a:lnTo>
                  <a:pt x="5397" y="16404"/>
                </a:lnTo>
                <a:cubicBezTo>
                  <a:pt x="5468" y="16450"/>
                  <a:pt x="5548" y="16477"/>
                  <a:pt x="5628" y="16477"/>
                </a:cubicBezTo>
                <a:cubicBezTo>
                  <a:pt x="5740" y="16477"/>
                  <a:pt x="5853" y="16426"/>
                  <a:pt x="5948" y="16303"/>
                </a:cubicBezTo>
                <a:cubicBezTo>
                  <a:pt x="7084" y="14845"/>
                  <a:pt x="8241" y="13406"/>
                  <a:pt x="9393" y="11965"/>
                </a:cubicBezTo>
                <a:lnTo>
                  <a:pt x="9393" y="11965"/>
                </a:lnTo>
                <a:cubicBezTo>
                  <a:pt x="11196" y="12741"/>
                  <a:pt x="13009" y="13494"/>
                  <a:pt x="14832" y="14222"/>
                </a:cubicBezTo>
                <a:cubicBezTo>
                  <a:pt x="14891" y="14245"/>
                  <a:pt x="14947" y="14256"/>
                  <a:pt x="14999" y="14256"/>
                </a:cubicBezTo>
                <a:cubicBezTo>
                  <a:pt x="15344" y="14256"/>
                  <a:pt x="15535" y="13791"/>
                  <a:pt x="15394" y="13491"/>
                </a:cubicBezTo>
                <a:cubicBezTo>
                  <a:pt x="14529" y="11640"/>
                  <a:pt x="13496" y="9859"/>
                  <a:pt x="12424" y="8114"/>
                </a:cubicBezTo>
                <a:lnTo>
                  <a:pt x="12424" y="8114"/>
                </a:lnTo>
                <a:cubicBezTo>
                  <a:pt x="13397" y="6844"/>
                  <a:pt x="14350" y="5557"/>
                  <a:pt x="15264" y="4238"/>
                </a:cubicBezTo>
                <a:cubicBezTo>
                  <a:pt x="15493" y="3909"/>
                  <a:pt x="15177" y="3491"/>
                  <a:pt x="14822" y="3491"/>
                </a:cubicBezTo>
                <a:cubicBezTo>
                  <a:pt x="14782" y="3491"/>
                  <a:pt x="14741" y="3496"/>
                  <a:pt x="14701" y="3507"/>
                </a:cubicBezTo>
                <a:cubicBezTo>
                  <a:pt x="13221" y="3921"/>
                  <a:pt x="11733" y="4302"/>
                  <a:pt x="10242" y="4667"/>
                </a:cubicBezTo>
                <a:lnTo>
                  <a:pt x="10242" y="4667"/>
                </a:lnTo>
                <a:cubicBezTo>
                  <a:pt x="9206" y="3091"/>
                  <a:pt x="8105" y="1549"/>
                  <a:pt x="6860" y="143"/>
                </a:cubicBezTo>
                <a:cubicBezTo>
                  <a:pt x="6774" y="46"/>
                  <a:pt x="6645" y="1"/>
                  <a:pt x="6513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04" name="Google Shape;9404;p26"/>
          <p:cNvSpPr/>
          <p:nvPr/>
        </p:nvSpPr>
        <p:spPr>
          <a:xfrm>
            <a:off x="1509950" y="3427363"/>
            <a:ext cx="146125" cy="137000"/>
          </a:xfrm>
          <a:custGeom>
            <a:avLst/>
            <a:gdLst/>
            <a:ahLst/>
            <a:cxnLst/>
            <a:rect l="l" t="t" r="r" b="b"/>
            <a:pathLst>
              <a:path w="5845" h="5480" extrusionOk="0">
                <a:moveTo>
                  <a:pt x="3672" y="1101"/>
                </a:moveTo>
                <a:cubicBezTo>
                  <a:pt x="3677" y="1103"/>
                  <a:pt x="3681" y="1105"/>
                  <a:pt x="3685" y="1107"/>
                </a:cubicBezTo>
                <a:lnTo>
                  <a:pt x="3685" y="1107"/>
                </a:lnTo>
                <a:cubicBezTo>
                  <a:pt x="3681" y="1105"/>
                  <a:pt x="3677" y="1103"/>
                  <a:pt x="3672" y="1101"/>
                </a:cubicBezTo>
                <a:close/>
                <a:moveTo>
                  <a:pt x="3072" y="4464"/>
                </a:moveTo>
                <a:lnTo>
                  <a:pt x="3072" y="4464"/>
                </a:lnTo>
                <a:cubicBezTo>
                  <a:pt x="3071" y="4464"/>
                  <a:pt x="3070" y="4464"/>
                  <a:pt x="3069" y="4464"/>
                </a:cubicBezTo>
                <a:lnTo>
                  <a:pt x="3069" y="4464"/>
                </a:lnTo>
                <a:cubicBezTo>
                  <a:pt x="3070" y="4464"/>
                  <a:pt x="3071" y="4464"/>
                  <a:pt x="3072" y="4464"/>
                </a:cubicBezTo>
                <a:close/>
                <a:moveTo>
                  <a:pt x="3052" y="4466"/>
                </a:moveTo>
                <a:lnTo>
                  <a:pt x="3052" y="4466"/>
                </a:lnTo>
                <a:cubicBezTo>
                  <a:pt x="3035" y="4469"/>
                  <a:pt x="3029" y="4470"/>
                  <a:pt x="3029" y="4470"/>
                </a:cubicBezTo>
                <a:cubicBezTo>
                  <a:pt x="3028" y="4470"/>
                  <a:pt x="3040" y="4468"/>
                  <a:pt x="3052" y="4466"/>
                </a:cubicBezTo>
                <a:close/>
                <a:moveTo>
                  <a:pt x="3036" y="989"/>
                </a:moveTo>
                <a:cubicBezTo>
                  <a:pt x="3084" y="989"/>
                  <a:pt x="3131" y="990"/>
                  <a:pt x="3177" y="992"/>
                </a:cubicBezTo>
                <a:cubicBezTo>
                  <a:pt x="3207" y="994"/>
                  <a:pt x="3236" y="998"/>
                  <a:pt x="3264" y="1000"/>
                </a:cubicBezTo>
                <a:cubicBezTo>
                  <a:pt x="3270" y="1000"/>
                  <a:pt x="3275" y="1000"/>
                  <a:pt x="3280" y="1000"/>
                </a:cubicBezTo>
                <a:lnTo>
                  <a:pt x="3280" y="1000"/>
                </a:lnTo>
                <a:cubicBezTo>
                  <a:pt x="3393" y="1021"/>
                  <a:pt x="3502" y="1045"/>
                  <a:pt x="3611" y="1080"/>
                </a:cubicBezTo>
                <a:cubicBezTo>
                  <a:pt x="3640" y="1091"/>
                  <a:pt x="3708" y="1119"/>
                  <a:pt x="3711" y="1119"/>
                </a:cubicBezTo>
                <a:cubicBezTo>
                  <a:pt x="3711" y="1119"/>
                  <a:pt x="3710" y="1118"/>
                  <a:pt x="3707" y="1117"/>
                </a:cubicBezTo>
                <a:lnTo>
                  <a:pt x="3707" y="1117"/>
                </a:lnTo>
                <a:cubicBezTo>
                  <a:pt x="3752" y="1138"/>
                  <a:pt x="3795" y="1160"/>
                  <a:pt x="3839" y="1186"/>
                </a:cubicBezTo>
                <a:cubicBezTo>
                  <a:pt x="3883" y="1209"/>
                  <a:pt x="3923" y="1236"/>
                  <a:pt x="3965" y="1261"/>
                </a:cubicBezTo>
                <a:cubicBezTo>
                  <a:pt x="3979" y="1270"/>
                  <a:pt x="3990" y="1277"/>
                  <a:pt x="3997" y="1281"/>
                </a:cubicBezTo>
                <a:lnTo>
                  <a:pt x="3997" y="1281"/>
                </a:lnTo>
                <a:cubicBezTo>
                  <a:pt x="4000" y="1284"/>
                  <a:pt x="4004" y="1288"/>
                  <a:pt x="4010" y="1293"/>
                </a:cubicBezTo>
                <a:cubicBezTo>
                  <a:pt x="4096" y="1369"/>
                  <a:pt x="4178" y="1443"/>
                  <a:pt x="4252" y="1531"/>
                </a:cubicBezTo>
                <a:cubicBezTo>
                  <a:pt x="4265" y="1544"/>
                  <a:pt x="4276" y="1558"/>
                  <a:pt x="4288" y="1572"/>
                </a:cubicBezTo>
                <a:lnTo>
                  <a:pt x="4288" y="1572"/>
                </a:lnTo>
                <a:cubicBezTo>
                  <a:pt x="4314" y="1615"/>
                  <a:pt x="4345" y="1659"/>
                  <a:pt x="4374" y="1704"/>
                </a:cubicBezTo>
                <a:cubicBezTo>
                  <a:pt x="4397" y="1744"/>
                  <a:pt x="4422" y="1784"/>
                  <a:pt x="4444" y="1826"/>
                </a:cubicBezTo>
                <a:cubicBezTo>
                  <a:pt x="4456" y="1852"/>
                  <a:pt x="4498" y="1948"/>
                  <a:pt x="4500" y="1948"/>
                </a:cubicBezTo>
                <a:cubicBezTo>
                  <a:pt x="4500" y="1948"/>
                  <a:pt x="4500" y="1947"/>
                  <a:pt x="4500" y="1946"/>
                </a:cubicBezTo>
                <a:lnTo>
                  <a:pt x="4500" y="1946"/>
                </a:lnTo>
                <a:cubicBezTo>
                  <a:pt x="4527" y="2021"/>
                  <a:pt x="4553" y="2096"/>
                  <a:pt x="4574" y="2174"/>
                </a:cubicBezTo>
                <a:cubicBezTo>
                  <a:pt x="4587" y="2220"/>
                  <a:pt x="4597" y="2266"/>
                  <a:pt x="4608" y="2315"/>
                </a:cubicBezTo>
                <a:cubicBezTo>
                  <a:pt x="4614" y="2346"/>
                  <a:pt x="4627" y="2444"/>
                  <a:pt x="4628" y="2444"/>
                </a:cubicBezTo>
                <a:cubicBezTo>
                  <a:pt x="4629" y="2444"/>
                  <a:pt x="4628" y="2430"/>
                  <a:pt x="4625" y="2395"/>
                </a:cubicBezTo>
                <a:lnTo>
                  <a:pt x="4625" y="2395"/>
                </a:lnTo>
                <a:cubicBezTo>
                  <a:pt x="4635" y="2498"/>
                  <a:pt x="4644" y="2599"/>
                  <a:pt x="4642" y="2702"/>
                </a:cubicBezTo>
                <a:cubicBezTo>
                  <a:pt x="4642" y="2757"/>
                  <a:pt x="4639" y="2812"/>
                  <a:pt x="4635" y="2867"/>
                </a:cubicBezTo>
                <a:cubicBezTo>
                  <a:pt x="4633" y="2890"/>
                  <a:pt x="4631" y="2915"/>
                  <a:pt x="4629" y="2938"/>
                </a:cubicBezTo>
                <a:cubicBezTo>
                  <a:pt x="4629" y="2941"/>
                  <a:pt x="4629" y="2943"/>
                  <a:pt x="4629" y="2945"/>
                </a:cubicBezTo>
                <a:lnTo>
                  <a:pt x="4629" y="2945"/>
                </a:lnTo>
                <a:cubicBezTo>
                  <a:pt x="4610" y="3044"/>
                  <a:pt x="4592" y="3139"/>
                  <a:pt x="4564" y="3235"/>
                </a:cubicBezTo>
                <a:cubicBezTo>
                  <a:pt x="4551" y="3282"/>
                  <a:pt x="4536" y="3328"/>
                  <a:pt x="4519" y="3372"/>
                </a:cubicBezTo>
                <a:cubicBezTo>
                  <a:pt x="4511" y="3396"/>
                  <a:pt x="4503" y="3419"/>
                  <a:pt x="4494" y="3442"/>
                </a:cubicBezTo>
                <a:cubicBezTo>
                  <a:pt x="4493" y="3445"/>
                  <a:pt x="4492" y="3448"/>
                  <a:pt x="4491" y="3451"/>
                </a:cubicBezTo>
                <a:lnTo>
                  <a:pt x="4491" y="3451"/>
                </a:lnTo>
                <a:cubicBezTo>
                  <a:pt x="4490" y="3453"/>
                  <a:pt x="4489" y="3455"/>
                  <a:pt x="4488" y="3457"/>
                </a:cubicBezTo>
                <a:cubicBezTo>
                  <a:pt x="4439" y="3543"/>
                  <a:pt x="4399" y="3629"/>
                  <a:pt x="4345" y="3714"/>
                </a:cubicBezTo>
                <a:cubicBezTo>
                  <a:pt x="4335" y="3728"/>
                  <a:pt x="4281" y="3805"/>
                  <a:pt x="4270" y="3821"/>
                </a:cubicBezTo>
                <a:lnTo>
                  <a:pt x="4270" y="3821"/>
                </a:lnTo>
                <a:cubicBezTo>
                  <a:pt x="4265" y="3827"/>
                  <a:pt x="4261" y="3833"/>
                  <a:pt x="4258" y="3836"/>
                </a:cubicBezTo>
                <a:cubicBezTo>
                  <a:pt x="4233" y="3863"/>
                  <a:pt x="4210" y="3891"/>
                  <a:pt x="4184" y="3918"/>
                </a:cubicBezTo>
                <a:cubicBezTo>
                  <a:pt x="4149" y="3956"/>
                  <a:pt x="4113" y="3990"/>
                  <a:pt x="4077" y="4025"/>
                </a:cubicBezTo>
                <a:cubicBezTo>
                  <a:pt x="4063" y="4038"/>
                  <a:pt x="3976" y="4107"/>
                  <a:pt x="3979" y="4107"/>
                </a:cubicBezTo>
                <a:cubicBezTo>
                  <a:pt x="3979" y="4107"/>
                  <a:pt x="3980" y="4107"/>
                  <a:pt x="3980" y="4107"/>
                </a:cubicBezTo>
                <a:lnTo>
                  <a:pt x="3980" y="4107"/>
                </a:lnTo>
                <a:cubicBezTo>
                  <a:pt x="3895" y="4167"/>
                  <a:pt x="3805" y="4221"/>
                  <a:pt x="3713" y="4270"/>
                </a:cubicBezTo>
                <a:cubicBezTo>
                  <a:pt x="3690" y="4281"/>
                  <a:pt x="3603" y="4321"/>
                  <a:pt x="3608" y="4321"/>
                </a:cubicBezTo>
                <a:cubicBezTo>
                  <a:pt x="3609" y="4321"/>
                  <a:pt x="3610" y="4320"/>
                  <a:pt x="3614" y="4319"/>
                </a:cubicBezTo>
                <a:lnTo>
                  <a:pt x="3614" y="4319"/>
                </a:lnTo>
                <a:cubicBezTo>
                  <a:pt x="3570" y="4336"/>
                  <a:pt x="3525" y="4351"/>
                  <a:pt x="3481" y="4365"/>
                </a:cubicBezTo>
                <a:cubicBezTo>
                  <a:pt x="3350" y="4407"/>
                  <a:pt x="3217" y="4438"/>
                  <a:pt x="3080" y="4461"/>
                </a:cubicBezTo>
                <a:cubicBezTo>
                  <a:pt x="3073" y="4463"/>
                  <a:pt x="3067" y="4464"/>
                  <a:pt x="3061" y="4465"/>
                </a:cubicBezTo>
                <a:lnTo>
                  <a:pt x="3061" y="4465"/>
                </a:lnTo>
                <a:cubicBezTo>
                  <a:pt x="3027" y="4468"/>
                  <a:pt x="2993" y="4470"/>
                  <a:pt x="2958" y="4474"/>
                </a:cubicBezTo>
                <a:cubicBezTo>
                  <a:pt x="2899" y="4478"/>
                  <a:pt x="2840" y="4480"/>
                  <a:pt x="2779" y="4480"/>
                </a:cubicBezTo>
                <a:cubicBezTo>
                  <a:pt x="2762" y="4481"/>
                  <a:pt x="2745" y="4481"/>
                  <a:pt x="2728" y="4481"/>
                </a:cubicBezTo>
                <a:cubicBezTo>
                  <a:pt x="2682" y="4481"/>
                  <a:pt x="2635" y="4479"/>
                  <a:pt x="2588" y="4476"/>
                </a:cubicBezTo>
                <a:cubicBezTo>
                  <a:pt x="2560" y="4474"/>
                  <a:pt x="2533" y="4470"/>
                  <a:pt x="2505" y="4468"/>
                </a:cubicBezTo>
                <a:cubicBezTo>
                  <a:pt x="2503" y="4468"/>
                  <a:pt x="2500" y="4468"/>
                  <a:pt x="2498" y="4467"/>
                </a:cubicBezTo>
                <a:lnTo>
                  <a:pt x="2498" y="4467"/>
                </a:lnTo>
                <a:cubicBezTo>
                  <a:pt x="2389" y="4444"/>
                  <a:pt x="2284" y="4423"/>
                  <a:pt x="2179" y="4388"/>
                </a:cubicBezTo>
                <a:cubicBezTo>
                  <a:pt x="2150" y="4378"/>
                  <a:pt x="2089" y="4350"/>
                  <a:pt x="2086" y="4350"/>
                </a:cubicBezTo>
                <a:lnTo>
                  <a:pt x="2086" y="4350"/>
                </a:lnTo>
                <a:cubicBezTo>
                  <a:pt x="2085" y="4350"/>
                  <a:pt x="2095" y="4356"/>
                  <a:pt x="2126" y="4371"/>
                </a:cubicBezTo>
                <a:cubicBezTo>
                  <a:pt x="2071" y="4346"/>
                  <a:pt x="2017" y="4318"/>
                  <a:pt x="1964" y="4289"/>
                </a:cubicBezTo>
                <a:cubicBezTo>
                  <a:pt x="1924" y="4266"/>
                  <a:pt x="1884" y="4240"/>
                  <a:pt x="1844" y="4215"/>
                </a:cubicBezTo>
                <a:cubicBezTo>
                  <a:pt x="1818" y="4198"/>
                  <a:pt x="1769" y="4158"/>
                  <a:pt x="1768" y="4158"/>
                </a:cubicBezTo>
                <a:lnTo>
                  <a:pt x="1768" y="4158"/>
                </a:lnTo>
                <a:cubicBezTo>
                  <a:pt x="1768" y="4158"/>
                  <a:pt x="1777" y="4166"/>
                  <a:pt x="1804" y="4190"/>
                </a:cubicBezTo>
                <a:cubicBezTo>
                  <a:pt x="1720" y="4116"/>
                  <a:pt x="1637" y="4044"/>
                  <a:pt x="1564" y="3960"/>
                </a:cubicBezTo>
                <a:cubicBezTo>
                  <a:pt x="1558" y="3953"/>
                  <a:pt x="1523" y="3910"/>
                  <a:pt x="1505" y="3887"/>
                </a:cubicBezTo>
                <a:lnTo>
                  <a:pt x="1505" y="3887"/>
                </a:lnTo>
                <a:cubicBezTo>
                  <a:pt x="1486" y="3860"/>
                  <a:pt x="1451" y="3810"/>
                  <a:pt x="1444" y="3800"/>
                </a:cubicBezTo>
                <a:cubicBezTo>
                  <a:pt x="1389" y="3712"/>
                  <a:pt x="1345" y="3617"/>
                  <a:pt x="1294" y="3526"/>
                </a:cubicBezTo>
                <a:cubicBezTo>
                  <a:pt x="1292" y="3522"/>
                  <a:pt x="1290" y="3518"/>
                  <a:pt x="1288" y="3515"/>
                </a:cubicBezTo>
                <a:lnTo>
                  <a:pt x="1288" y="3515"/>
                </a:lnTo>
                <a:cubicBezTo>
                  <a:pt x="1286" y="3508"/>
                  <a:pt x="1282" y="3497"/>
                  <a:pt x="1277" y="3484"/>
                </a:cubicBezTo>
                <a:cubicBezTo>
                  <a:pt x="1262" y="3440"/>
                  <a:pt x="1246" y="3398"/>
                  <a:pt x="1231" y="3353"/>
                </a:cubicBezTo>
                <a:cubicBezTo>
                  <a:pt x="1199" y="3252"/>
                  <a:pt x="1174" y="3149"/>
                  <a:pt x="1155" y="3046"/>
                </a:cubicBezTo>
                <a:cubicBezTo>
                  <a:pt x="1149" y="3013"/>
                  <a:pt x="1144" y="2955"/>
                  <a:pt x="1143" y="2955"/>
                </a:cubicBezTo>
                <a:lnTo>
                  <a:pt x="1143" y="2955"/>
                </a:lnTo>
                <a:cubicBezTo>
                  <a:pt x="1143" y="2955"/>
                  <a:pt x="1144" y="2969"/>
                  <a:pt x="1147" y="3006"/>
                </a:cubicBezTo>
                <a:cubicBezTo>
                  <a:pt x="1142" y="2953"/>
                  <a:pt x="1136" y="2900"/>
                  <a:pt x="1134" y="2848"/>
                </a:cubicBezTo>
                <a:cubicBezTo>
                  <a:pt x="1128" y="2742"/>
                  <a:pt x="1128" y="2637"/>
                  <a:pt x="1134" y="2532"/>
                </a:cubicBezTo>
                <a:cubicBezTo>
                  <a:pt x="1135" y="2514"/>
                  <a:pt x="1144" y="2437"/>
                  <a:pt x="1147" y="2404"/>
                </a:cubicBezTo>
                <a:lnTo>
                  <a:pt x="1147" y="2404"/>
                </a:lnTo>
                <a:cubicBezTo>
                  <a:pt x="1152" y="2372"/>
                  <a:pt x="1162" y="2318"/>
                  <a:pt x="1166" y="2302"/>
                </a:cubicBezTo>
                <a:cubicBezTo>
                  <a:pt x="1189" y="2188"/>
                  <a:pt x="1222" y="2081"/>
                  <a:pt x="1260" y="1969"/>
                </a:cubicBezTo>
                <a:cubicBezTo>
                  <a:pt x="1266" y="1952"/>
                  <a:pt x="1270" y="1941"/>
                  <a:pt x="1272" y="1933"/>
                </a:cubicBezTo>
                <a:lnTo>
                  <a:pt x="1272" y="1933"/>
                </a:lnTo>
                <a:cubicBezTo>
                  <a:pt x="1276" y="1926"/>
                  <a:pt x="1282" y="1915"/>
                  <a:pt x="1290" y="1900"/>
                </a:cubicBezTo>
                <a:cubicBezTo>
                  <a:pt x="1315" y="1849"/>
                  <a:pt x="1340" y="1797"/>
                  <a:pt x="1368" y="1748"/>
                </a:cubicBezTo>
                <a:cubicBezTo>
                  <a:pt x="1397" y="1700"/>
                  <a:pt x="1429" y="1651"/>
                  <a:pt x="1460" y="1605"/>
                </a:cubicBezTo>
                <a:cubicBezTo>
                  <a:pt x="1471" y="1589"/>
                  <a:pt x="1477" y="1579"/>
                  <a:pt x="1481" y="1572"/>
                </a:cubicBezTo>
                <a:lnTo>
                  <a:pt x="1481" y="1572"/>
                </a:lnTo>
                <a:cubicBezTo>
                  <a:pt x="1485" y="1568"/>
                  <a:pt x="1490" y="1563"/>
                  <a:pt x="1496" y="1556"/>
                </a:cubicBezTo>
                <a:cubicBezTo>
                  <a:pt x="1571" y="1480"/>
                  <a:pt x="1645" y="1406"/>
                  <a:pt x="1723" y="1331"/>
                </a:cubicBezTo>
                <a:lnTo>
                  <a:pt x="1723" y="1331"/>
                </a:lnTo>
                <a:cubicBezTo>
                  <a:pt x="1723" y="1331"/>
                  <a:pt x="1724" y="1331"/>
                  <a:pt x="1724" y="1331"/>
                </a:cubicBezTo>
                <a:cubicBezTo>
                  <a:pt x="1747" y="1314"/>
                  <a:pt x="1770" y="1297"/>
                  <a:pt x="1795" y="1280"/>
                </a:cubicBezTo>
                <a:cubicBezTo>
                  <a:pt x="1846" y="1249"/>
                  <a:pt x="1897" y="1219"/>
                  <a:pt x="1949" y="1192"/>
                </a:cubicBezTo>
                <a:cubicBezTo>
                  <a:pt x="1970" y="1179"/>
                  <a:pt x="1993" y="1171"/>
                  <a:pt x="2015" y="1158"/>
                </a:cubicBezTo>
                <a:cubicBezTo>
                  <a:pt x="2019" y="1156"/>
                  <a:pt x="2023" y="1153"/>
                  <a:pt x="2026" y="1151"/>
                </a:cubicBezTo>
                <a:lnTo>
                  <a:pt x="2026" y="1151"/>
                </a:lnTo>
                <a:cubicBezTo>
                  <a:pt x="2028" y="1151"/>
                  <a:pt x="2030" y="1150"/>
                  <a:pt x="2031" y="1150"/>
                </a:cubicBezTo>
                <a:cubicBezTo>
                  <a:pt x="2092" y="1131"/>
                  <a:pt x="2151" y="1108"/>
                  <a:pt x="2213" y="1091"/>
                </a:cubicBezTo>
                <a:cubicBezTo>
                  <a:pt x="2269" y="1076"/>
                  <a:pt x="2328" y="1066"/>
                  <a:pt x="2385" y="1051"/>
                </a:cubicBezTo>
                <a:cubicBezTo>
                  <a:pt x="2395" y="1049"/>
                  <a:pt x="2412" y="1046"/>
                  <a:pt x="2426" y="1043"/>
                </a:cubicBezTo>
                <a:lnTo>
                  <a:pt x="2426" y="1043"/>
                </a:lnTo>
                <a:cubicBezTo>
                  <a:pt x="2457" y="1040"/>
                  <a:pt x="2490" y="1037"/>
                  <a:pt x="2522" y="1034"/>
                </a:cubicBezTo>
                <a:cubicBezTo>
                  <a:pt x="2545" y="1032"/>
                  <a:pt x="2568" y="1029"/>
                  <a:pt x="2590" y="1025"/>
                </a:cubicBezTo>
                <a:lnTo>
                  <a:pt x="2590" y="1025"/>
                </a:lnTo>
                <a:cubicBezTo>
                  <a:pt x="2612" y="1023"/>
                  <a:pt x="2633" y="1021"/>
                  <a:pt x="2655" y="1017"/>
                </a:cubicBezTo>
                <a:cubicBezTo>
                  <a:pt x="2687" y="1011"/>
                  <a:pt x="2720" y="1004"/>
                  <a:pt x="2754" y="1000"/>
                </a:cubicBezTo>
                <a:lnTo>
                  <a:pt x="2754" y="1000"/>
                </a:lnTo>
                <a:cubicBezTo>
                  <a:pt x="2725" y="1004"/>
                  <a:pt x="2717" y="1006"/>
                  <a:pt x="2719" y="1006"/>
                </a:cubicBezTo>
                <a:cubicBezTo>
                  <a:pt x="2724" y="1006"/>
                  <a:pt x="2776" y="1000"/>
                  <a:pt x="2790" y="998"/>
                </a:cubicBezTo>
                <a:cubicBezTo>
                  <a:pt x="2853" y="996"/>
                  <a:pt x="2914" y="990"/>
                  <a:pt x="2977" y="990"/>
                </a:cubicBezTo>
                <a:cubicBezTo>
                  <a:pt x="2997" y="989"/>
                  <a:pt x="3017" y="989"/>
                  <a:pt x="3036" y="989"/>
                </a:cubicBezTo>
                <a:close/>
                <a:moveTo>
                  <a:pt x="3033" y="0"/>
                </a:moveTo>
                <a:cubicBezTo>
                  <a:pt x="2855" y="0"/>
                  <a:pt x="2675" y="14"/>
                  <a:pt x="2498" y="40"/>
                </a:cubicBezTo>
                <a:lnTo>
                  <a:pt x="2498" y="40"/>
                </a:lnTo>
                <a:cubicBezTo>
                  <a:pt x="1906" y="92"/>
                  <a:pt x="1353" y="298"/>
                  <a:pt x="921" y="716"/>
                </a:cubicBezTo>
                <a:cubicBezTo>
                  <a:pt x="548" y="1074"/>
                  <a:pt x="295" y="1567"/>
                  <a:pt x="199" y="2073"/>
                </a:cubicBezTo>
                <a:cubicBezTo>
                  <a:pt x="1" y="3090"/>
                  <a:pt x="293" y="4249"/>
                  <a:pt x="1125" y="4914"/>
                </a:cubicBezTo>
                <a:cubicBezTo>
                  <a:pt x="1601" y="5295"/>
                  <a:pt x="2207" y="5480"/>
                  <a:pt x="2815" y="5480"/>
                </a:cubicBezTo>
                <a:cubicBezTo>
                  <a:pt x="3434" y="5480"/>
                  <a:pt x="4057" y="5289"/>
                  <a:pt x="4549" y="4919"/>
                </a:cubicBezTo>
                <a:cubicBezTo>
                  <a:pt x="5476" y="4221"/>
                  <a:pt x="5844" y="2983"/>
                  <a:pt x="5526" y="1874"/>
                </a:cubicBezTo>
                <a:cubicBezTo>
                  <a:pt x="5354" y="1274"/>
                  <a:pt x="4987" y="750"/>
                  <a:pt x="4469" y="402"/>
                </a:cubicBezTo>
                <a:cubicBezTo>
                  <a:pt x="4038" y="112"/>
                  <a:pt x="3538" y="0"/>
                  <a:pt x="3033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05" name="Google Shape;9405;p26"/>
          <p:cNvSpPr/>
          <p:nvPr/>
        </p:nvSpPr>
        <p:spPr>
          <a:xfrm>
            <a:off x="2416525" y="4108438"/>
            <a:ext cx="117525" cy="110100"/>
          </a:xfrm>
          <a:custGeom>
            <a:avLst/>
            <a:gdLst/>
            <a:ahLst/>
            <a:cxnLst/>
            <a:rect l="l" t="t" r="r" b="b"/>
            <a:pathLst>
              <a:path w="4701" h="4404" extrusionOk="0">
                <a:moveTo>
                  <a:pt x="1951" y="1032"/>
                </a:moveTo>
                <a:cubicBezTo>
                  <a:pt x="1950" y="1033"/>
                  <a:pt x="1949" y="1033"/>
                  <a:pt x="1947" y="1033"/>
                </a:cubicBezTo>
                <a:cubicBezTo>
                  <a:pt x="1948" y="1033"/>
                  <a:pt x="1950" y="1033"/>
                  <a:pt x="1951" y="1032"/>
                </a:cubicBezTo>
                <a:close/>
                <a:moveTo>
                  <a:pt x="2857" y="1059"/>
                </a:moveTo>
                <a:cubicBezTo>
                  <a:pt x="2871" y="1059"/>
                  <a:pt x="2889" y="1066"/>
                  <a:pt x="2907" y="1075"/>
                </a:cubicBezTo>
                <a:lnTo>
                  <a:pt x="2907" y="1075"/>
                </a:lnTo>
                <a:cubicBezTo>
                  <a:pt x="2887" y="1068"/>
                  <a:pt x="2858" y="1059"/>
                  <a:pt x="2857" y="1059"/>
                </a:cubicBezTo>
                <a:close/>
                <a:moveTo>
                  <a:pt x="3091" y="1185"/>
                </a:moveTo>
                <a:cubicBezTo>
                  <a:pt x="3091" y="1185"/>
                  <a:pt x="3091" y="1185"/>
                  <a:pt x="3091" y="1185"/>
                </a:cubicBezTo>
                <a:lnTo>
                  <a:pt x="3091" y="1185"/>
                </a:lnTo>
                <a:cubicBezTo>
                  <a:pt x="3091" y="1185"/>
                  <a:pt x="3091" y="1185"/>
                  <a:pt x="3091" y="1185"/>
                </a:cubicBezTo>
                <a:close/>
                <a:moveTo>
                  <a:pt x="3104" y="1198"/>
                </a:moveTo>
                <a:cubicBezTo>
                  <a:pt x="3111" y="1203"/>
                  <a:pt x="3118" y="1208"/>
                  <a:pt x="3125" y="1213"/>
                </a:cubicBezTo>
                <a:cubicBezTo>
                  <a:pt x="3142" y="1224"/>
                  <a:pt x="3149" y="1229"/>
                  <a:pt x="3148" y="1229"/>
                </a:cubicBezTo>
                <a:cubicBezTo>
                  <a:pt x="3148" y="1229"/>
                  <a:pt x="3121" y="1211"/>
                  <a:pt x="3104" y="1198"/>
                </a:cubicBezTo>
                <a:close/>
                <a:moveTo>
                  <a:pt x="1747" y="3319"/>
                </a:moveTo>
                <a:cubicBezTo>
                  <a:pt x="1767" y="3326"/>
                  <a:pt x="1803" y="3338"/>
                  <a:pt x="1802" y="3338"/>
                </a:cubicBezTo>
                <a:cubicBezTo>
                  <a:pt x="1800" y="3339"/>
                  <a:pt x="1799" y="3339"/>
                  <a:pt x="1797" y="3339"/>
                </a:cubicBezTo>
                <a:cubicBezTo>
                  <a:pt x="1785" y="3339"/>
                  <a:pt x="1766" y="3330"/>
                  <a:pt x="1747" y="3319"/>
                </a:cubicBezTo>
                <a:close/>
                <a:moveTo>
                  <a:pt x="2463" y="3393"/>
                </a:moveTo>
                <a:cubicBezTo>
                  <a:pt x="2461" y="3393"/>
                  <a:pt x="2459" y="3393"/>
                  <a:pt x="2456" y="3393"/>
                </a:cubicBezTo>
                <a:lnTo>
                  <a:pt x="2456" y="3393"/>
                </a:lnTo>
                <a:cubicBezTo>
                  <a:pt x="2459" y="3393"/>
                  <a:pt x="2462" y="3393"/>
                  <a:pt x="2463" y="3393"/>
                </a:cubicBezTo>
                <a:close/>
                <a:moveTo>
                  <a:pt x="2387" y="989"/>
                </a:moveTo>
                <a:cubicBezTo>
                  <a:pt x="2440" y="989"/>
                  <a:pt x="2491" y="989"/>
                  <a:pt x="2541" y="993"/>
                </a:cubicBezTo>
                <a:cubicBezTo>
                  <a:pt x="2560" y="993"/>
                  <a:pt x="2582" y="997"/>
                  <a:pt x="2601" y="998"/>
                </a:cubicBezTo>
                <a:lnTo>
                  <a:pt x="2601" y="998"/>
                </a:lnTo>
                <a:cubicBezTo>
                  <a:pt x="2682" y="1018"/>
                  <a:pt x="2761" y="1029"/>
                  <a:pt x="2840" y="1057"/>
                </a:cubicBezTo>
                <a:cubicBezTo>
                  <a:pt x="2857" y="1061"/>
                  <a:pt x="2876" y="1069"/>
                  <a:pt x="2895" y="1076"/>
                </a:cubicBezTo>
                <a:cubicBezTo>
                  <a:pt x="2906" y="1079"/>
                  <a:pt x="2914" y="1081"/>
                  <a:pt x="2919" y="1082"/>
                </a:cubicBezTo>
                <a:lnTo>
                  <a:pt x="2919" y="1082"/>
                </a:lnTo>
                <a:cubicBezTo>
                  <a:pt x="2944" y="1096"/>
                  <a:pt x="2968" y="1113"/>
                  <a:pt x="2984" y="1122"/>
                </a:cubicBezTo>
                <a:cubicBezTo>
                  <a:pt x="3015" y="1139"/>
                  <a:pt x="3049" y="1160"/>
                  <a:pt x="3080" y="1181"/>
                </a:cubicBezTo>
                <a:cubicBezTo>
                  <a:pt x="3084" y="1184"/>
                  <a:pt x="3088" y="1186"/>
                  <a:pt x="3092" y="1189"/>
                </a:cubicBezTo>
                <a:lnTo>
                  <a:pt x="3092" y="1189"/>
                </a:lnTo>
                <a:cubicBezTo>
                  <a:pt x="3107" y="1217"/>
                  <a:pt x="3258" y="1347"/>
                  <a:pt x="3274" y="1366"/>
                </a:cubicBezTo>
                <a:cubicBezTo>
                  <a:pt x="3278" y="1370"/>
                  <a:pt x="3281" y="1374"/>
                  <a:pt x="3284" y="1378"/>
                </a:cubicBezTo>
                <a:lnTo>
                  <a:pt x="3284" y="1378"/>
                </a:lnTo>
                <a:cubicBezTo>
                  <a:pt x="3304" y="1410"/>
                  <a:pt x="3328" y="1440"/>
                  <a:pt x="3348" y="1474"/>
                </a:cubicBezTo>
                <a:cubicBezTo>
                  <a:pt x="3367" y="1503"/>
                  <a:pt x="3386" y="1535"/>
                  <a:pt x="3403" y="1569"/>
                </a:cubicBezTo>
                <a:cubicBezTo>
                  <a:pt x="3409" y="1579"/>
                  <a:pt x="3414" y="1591"/>
                  <a:pt x="3420" y="1604"/>
                </a:cubicBezTo>
                <a:lnTo>
                  <a:pt x="3420" y="1604"/>
                </a:lnTo>
                <a:cubicBezTo>
                  <a:pt x="3420" y="1602"/>
                  <a:pt x="3420" y="1600"/>
                  <a:pt x="3420" y="1598"/>
                </a:cubicBezTo>
                <a:lnTo>
                  <a:pt x="3420" y="1598"/>
                </a:lnTo>
                <a:cubicBezTo>
                  <a:pt x="3420" y="1600"/>
                  <a:pt x="3420" y="1602"/>
                  <a:pt x="3420" y="1604"/>
                </a:cubicBezTo>
                <a:lnTo>
                  <a:pt x="3420" y="1604"/>
                </a:lnTo>
                <a:cubicBezTo>
                  <a:pt x="3420" y="1604"/>
                  <a:pt x="3420" y="1604"/>
                  <a:pt x="3420" y="1604"/>
                </a:cubicBezTo>
                <a:lnTo>
                  <a:pt x="3420" y="1604"/>
                </a:lnTo>
                <a:cubicBezTo>
                  <a:pt x="3420" y="1621"/>
                  <a:pt x="3423" y="1634"/>
                  <a:pt x="3427" y="1644"/>
                </a:cubicBezTo>
                <a:lnTo>
                  <a:pt x="3427" y="1644"/>
                </a:lnTo>
                <a:cubicBezTo>
                  <a:pt x="3423" y="1630"/>
                  <a:pt x="3420" y="1616"/>
                  <a:pt x="3420" y="1604"/>
                </a:cubicBezTo>
                <a:lnTo>
                  <a:pt x="3420" y="1604"/>
                </a:lnTo>
                <a:cubicBezTo>
                  <a:pt x="3422" y="1608"/>
                  <a:pt x="3424" y="1613"/>
                  <a:pt x="3426" y="1617"/>
                </a:cubicBezTo>
                <a:cubicBezTo>
                  <a:pt x="3442" y="1646"/>
                  <a:pt x="3443" y="1659"/>
                  <a:pt x="3439" y="1659"/>
                </a:cubicBezTo>
                <a:cubicBezTo>
                  <a:pt x="3436" y="1659"/>
                  <a:pt x="3432" y="1654"/>
                  <a:pt x="3427" y="1644"/>
                </a:cubicBezTo>
                <a:lnTo>
                  <a:pt x="3427" y="1644"/>
                </a:lnTo>
                <a:cubicBezTo>
                  <a:pt x="3443" y="1697"/>
                  <a:pt x="3479" y="1760"/>
                  <a:pt x="3491" y="1802"/>
                </a:cubicBezTo>
                <a:cubicBezTo>
                  <a:pt x="3500" y="1838"/>
                  <a:pt x="3508" y="1874"/>
                  <a:pt x="3517" y="1910"/>
                </a:cubicBezTo>
                <a:cubicBezTo>
                  <a:pt x="3521" y="1933"/>
                  <a:pt x="3525" y="1954"/>
                  <a:pt x="3529" y="1977"/>
                </a:cubicBezTo>
                <a:cubicBezTo>
                  <a:pt x="3534" y="2005"/>
                  <a:pt x="3537" y="2015"/>
                  <a:pt x="3538" y="2015"/>
                </a:cubicBezTo>
                <a:cubicBezTo>
                  <a:pt x="3540" y="2015"/>
                  <a:pt x="3530" y="1942"/>
                  <a:pt x="3525" y="1939"/>
                </a:cubicBezTo>
                <a:lnTo>
                  <a:pt x="3525" y="1939"/>
                </a:lnTo>
                <a:cubicBezTo>
                  <a:pt x="3550" y="1954"/>
                  <a:pt x="3538" y="2142"/>
                  <a:pt x="3538" y="2173"/>
                </a:cubicBezTo>
                <a:cubicBezTo>
                  <a:pt x="3538" y="2215"/>
                  <a:pt x="3535" y="2257"/>
                  <a:pt x="3533" y="2297"/>
                </a:cubicBezTo>
                <a:cubicBezTo>
                  <a:pt x="3532" y="2312"/>
                  <a:pt x="3530" y="2326"/>
                  <a:pt x="3529" y="2339"/>
                </a:cubicBezTo>
                <a:lnTo>
                  <a:pt x="3529" y="2339"/>
                </a:lnTo>
                <a:cubicBezTo>
                  <a:pt x="3514" y="2409"/>
                  <a:pt x="3504" y="2477"/>
                  <a:pt x="3483" y="2546"/>
                </a:cubicBezTo>
                <a:cubicBezTo>
                  <a:pt x="3472" y="2582"/>
                  <a:pt x="3462" y="2618"/>
                  <a:pt x="3449" y="2651"/>
                </a:cubicBezTo>
                <a:cubicBezTo>
                  <a:pt x="3445" y="2663"/>
                  <a:pt x="3440" y="2676"/>
                  <a:pt x="3436" y="2688"/>
                </a:cubicBezTo>
                <a:lnTo>
                  <a:pt x="3436" y="2688"/>
                </a:lnTo>
                <a:cubicBezTo>
                  <a:pt x="3398" y="2751"/>
                  <a:pt x="3369" y="2818"/>
                  <a:pt x="3329" y="2881"/>
                </a:cubicBezTo>
                <a:cubicBezTo>
                  <a:pt x="3324" y="2889"/>
                  <a:pt x="3300" y="2922"/>
                  <a:pt x="3284" y="2945"/>
                </a:cubicBezTo>
                <a:lnTo>
                  <a:pt x="3284" y="2945"/>
                </a:lnTo>
                <a:cubicBezTo>
                  <a:pt x="3263" y="2968"/>
                  <a:pt x="3232" y="3005"/>
                  <a:pt x="3224" y="3014"/>
                </a:cubicBezTo>
                <a:cubicBezTo>
                  <a:pt x="3198" y="3041"/>
                  <a:pt x="3171" y="3069"/>
                  <a:pt x="3142" y="3094"/>
                </a:cubicBezTo>
                <a:cubicBezTo>
                  <a:pt x="3127" y="3106"/>
                  <a:pt x="3112" y="3119"/>
                  <a:pt x="3099" y="3132"/>
                </a:cubicBezTo>
                <a:cubicBezTo>
                  <a:pt x="3075" y="3154"/>
                  <a:pt x="3071" y="3163"/>
                  <a:pt x="3076" y="3163"/>
                </a:cubicBezTo>
                <a:cubicBezTo>
                  <a:pt x="3076" y="3163"/>
                  <a:pt x="3077" y="3163"/>
                  <a:pt x="3078" y="3162"/>
                </a:cubicBezTo>
                <a:lnTo>
                  <a:pt x="3078" y="3162"/>
                </a:lnTo>
                <a:cubicBezTo>
                  <a:pt x="3021" y="3203"/>
                  <a:pt x="2923" y="3245"/>
                  <a:pt x="2889" y="3262"/>
                </a:cubicBezTo>
                <a:cubicBezTo>
                  <a:pt x="2863" y="3275"/>
                  <a:pt x="2803" y="3296"/>
                  <a:pt x="2805" y="3296"/>
                </a:cubicBezTo>
                <a:cubicBezTo>
                  <a:pt x="2806" y="3296"/>
                  <a:pt x="2822" y="3291"/>
                  <a:pt x="2866" y="3277"/>
                </a:cubicBezTo>
                <a:lnTo>
                  <a:pt x="2866" y="3277"/>
                </a:lnTo>
                <a:cubicBezTo>
                  <a:pt x="2823" y="3292"/>
                  <a:pt x="2783" y="3309"/>
                  <a:pt x="2741" y="3323"/>
                </a:cubicBezTo>
                <a:cubicBezTo>
                  <a:pt x="2642" y="3355"/>
                  <a:pt x="2541" y="3376"/>
                  <a:pt x="2438" y="3395"/>
                </a:cubicBezTo>
                <a:cubicBezTo>
                  <a:pt x="2437" y="3395"/>
                  <a:pt x="2437" y="3395"/>
                  <a:pt x="2437" y="3395"/>
                </a:cubicBezTo>
                <a:lnTo>
                  <a:pt x="2437" y="3395"/>
                </a:lnTo>
                <a:cubicBezTo>
                  <a:pt x="2416" y="3397"/>
                  <a:pt x="2395" y="3400"/>
                  <a:pt x="2375" y="3401"/>
                </a:cubicBezTo>
                <a:cubicBezTo>
                  <a:pt x="2330" y="3403"/>
                  <a:pt x="2284" y="3406"/>
                  <a:pt x="2240" y="3406"/>
                </a:cubicBezTo>
                <a:cubicBezTo>
                  <a:pt x="2226" y="3406"/>
                  <a:pt x="2211" y="3406"/>
                  <a:pt x="2197" y="3406"/>
                </a:cubicBezTo>
                <a:cubicBezTo>
                  <a:pt x="2163" y="3406"/>
                  <a:pt x="2129" y="3405"/>
                  <a:pt x="2094" y="3403"/>
                </a:cubicBezTo>
                <a:cubicBezTo>
                  <a:pt x="2081" y="3402"/>
                  <a:pt x="2067" y="3400"/>
                  <a:pt x="2054" y="3398"/>
                </a:cubicBezTo>
                <a:lnTo>
                  <a:pt x="2054" y="3398"/>
                </a:lnTo>
                <a:cubicBezTo>
                  <a:pt x="1975" y="3376"/>
                  <a:pt x="1893" y="3365"/>
                  <a:pt x="1814" y="3340"/>
                </a:cubicBezTo>
                <a:cubicBezTo>
                  <a:pt x="1797" y="3334"/>
                  <a:pt x="1778" y="3326"/>
                  <a:pt x="1762" y="3321"/>
                </a:cubicBezTo>
                <a:cubicBezTo>
                  <a:pt x="1752" y="3318"/>
                  <a:pt x="1745" y="3316"/>
                  <a:pt x="1740" y="3315"/>
                </a:cubicBezTo>
                <a:lnTo>
                  <a:pt x="1740" y="3315"/>
                </a:lnTo>
                <a:cubicBezTo>
                  <a:pt x="1716" y="3301"/>
                  <a:pt x="1691" y="3283"/>
                  <a:pt x="1679" y="3277"/>
                </a:cubicBezTo>
                <a:cubicBezTo>
                  <a:pt x="1648" y="3258"/>
                  <a:pt x="1616" y="3241"/>
                  <a:pt x="1587" y="3220"/>
                </a:cubicBezTo>
                <a:cubicBezTo>
                  <a:pt x="1572" y="3210"/>
                  <a:pt x="1557" y="3199"/>
                  <a:pt x="1543" y="3191"/>
                </a:cubicBezTo>
                <a:cubicBezTo>
                  <a:pt x="1525" y="3180"/>
                  <a:pt x="1519" y="3175"/>
                  <a:pt x="1519" y="3175"/>
                </a:cubicBezTo>
                <a:lnTo>
                  <a:pt x="1519" y="3175"/>
                </a:lnTo>
                <a:cubicBezTo>
                  <a:pt x="1518" y="3175"/>
                  <a:pt x="1582" y="3218"/>
                  <a:pt x="1580" y="3218"/>
                </a:cubicBezTo>
                <a:cubicBezTo>
                  <a:pt x="1580" y="3218"/>
                  <a:pt x="1579" y="3218"/>
                  <a:pt x="1578" y="3218"/>
                </a:cubicBezTo>
                <a:cubicBezTo>
                  <a:pt x="1542" y="3218"/>
                  <a:pt x="1420" y="3070"/>
                  <a:pt x="1399" y="3045"/>
                </a:cubicBezTo>
                <a:cubicBezTo>
                  <a:pt x="1384" y="3030"/>
                  <a:pt x="1353" y="2977"/>
                  <a:pt x="1351" y="2977"/>
                </a:cubicBezTo>
                <a:lnTo>
                  <a:pt x="1351" y="2977"/>
                </a:lnTo>
                <a:cubicBezTo>
                  <a:pt x="1350" y="2977"/>
                  <a:pt x="1354" y="2985"/>
                  <a:pt x="1363" y="3005"/>
                </a:cubicBezTo>
                <a:cubicBezTo>
                  <a:pt x="1372" y="3025"/>
                  <a:pt x="1375" y="3032"/>
                  <a:pt x="1374" y="3032"/>
                </a:cubicBezTo>
                <a:cubicBezTo>
                  <a:pt x="1372" y="3032"/>
                  <a:pt x="1335" y="2962"/>
                  <a:pt x="1326" y="2946"/>
                </a:cubicBezTo>
                <a:cubicBezTo>
                  <a:pt x="1285" y="2881"/>
                  <a:pt x="1252" y="2814"/>
                  <a:pt x="1215" y="2746"/>
                </a:cubicBezTo>
                <a:lnTo>
                  <a:pt x="1215" y="2746"/>
                </a:lnTo>
                <a:cubicBezTo>
                  <a:pt x="1214" y="2743"/>
                  <a:pt x="1213" y="2740"/>
                  <a:pt x="1212" y="2736"/>
                </a:cubicBezTo>
                <a:cubicBezTo>
                  <a:pt x="1199" y="2702"/>
                  <a:pt x="1187" y="2668"/>
                  <a:pt x="1176" y="2635"/>
                </a:cubicBezTo>
                <a:cubicBezTo>
                  <a:pt x="1153" y="2559"/>
                  <a:pt x="1132" y="2481"/>
                  <a:pt x="1119" y="2403"/>
                </a:cubicBezTo>
                <a:cubicBezTo>
                  <a:pt x="1119" y="2401"/>
                  <a:pt x="1118" y="2399"/>
                  <a:pt x="1118" y="2397"/>
                </a:cubicBezTo>
                <a:lnTo>
                  <a:pt x="1118" y="2397"/>
                </a:lnTo>
                <a:cubicBezTo>
                  <a:pt x="1122" y="2365"/>
                  <a:pt x="1108" y="2315"/>
                  <a:pt x="1106" y="2283"/>
                </a:cubicBezTo>
                <a:cubicBezTo>
                  <a:pt x="1102" y="2203"/>
                  <a:pt x="1102" y="2123"/>
                  <a:pt x="1106" y="2043"/>
                </a:cubicBezTo>
                <a:cubicBezTo>
                  <a:pt x="1107" y="2033"/>
                  <a:pt x="1110" y="2004"/>
                  <a:pt x="1113" y="1978"/>
                </a:cubicBezTo>
                <a:lnTo>
                  <a:pt x="1113" y="1978"/>
                </a:lnTo>
                <a:cubicBezTo>
                  <a:pt x="1117" y="1953"/>
                  <a:pt x="1123" y="1911"/>
                  <a:pt x="1125" y="1899"/>
                </a:cubicBezTo>
                <a:cubicBezTo>
                  <a:pt x="1144" y="1813"/>
                  <a:pt x="1170" y="1731"/>
                  <a:pt x="1197" y="1647"/>
                </a:cubicBezTo>
                <a:cubicBezTo>
                  <a:pt x="1199" y="1642"/>
                  <a:pt x="1200" y="1637"/>
                  <a:pt x="1201" y="1634"/>
                </a:cubicBezTo>
                <a:lnTo>
                  <a:pt x="1201" y="1634"/>
                </a:lnTo>
                <a:cubicBezTo>
                  <a:pt x="1203" y="1630"/>
                  <a:pt x="1205" y="1626"/>
                  <a:pt x="1208" y="1621"/>
                </a:cubicBezTo>
                <a:cubicBezTo>
                  <a:pt x="1227" y="1583"/>
                  <a:pt x="1246" y="1543"/>
                  <a:pt x="1269" y="1507"/>
                </a:cubicBezTo>
                <a:cubicBezTo>
                  <a:pt x="1290" y="1470"/>
                  <a:pt x="1313" y="1434"/>
                  <a:pt x="1338" y="1398"/>
                </a:cubicBezTo>
                <a:cubicBezTo>
                  <a:pt x="1341" y="1394"/>
                  <a:pt x="1344" y="1390"/>
                  <a:pt x="1346" y="1386"/>
                </a:cubicBezTo>
                <a:lnTo>
                  <a:pt x="1346" y="1386"/>
                </a:lnTo>
                <a:cubicBezTo>
                  <a:pt x="1346" y="1386"/>
                  <a:pt x="1346" y="1386"/>
                  <a:pt x="1347" y="1385"/>
                </a:cubicBezTo>
                <a:cubicBezTo>
                  <a:pt x="1399" y="1329"/>
                  <a:pt x="1454" y="1275"/>
                  <a:pt x="1511" y="1223"/>
                </a:cubicBezTo>
                <a:lnTo>
                  <a:pt x="1511" y="1223"/>
                </a:lnTo>
                <a:cubicBezTo>
                  <a:pt x="1524" y="1213"/>
                  <a:pt x="1537" y="1203"/>
                  <a:pt x="1551" y="1194"/>
                </a:cubicBezTo>
                <a:cubicBezTo>
                  <a:pt x="1589" y="1170"/>
                  <a:pt x="1627" y="1147"/>
                  <a:pt x="1667" y="1126"/>
                </a:cubicBezTo>
                <a:cubicBezTo>
                  <a:pt x="1682" y="1119"/>
                  <a:pt x="1697" y="1111"/>
                  <a:pt x="1712" y="1103"/>
                </a:cubicBezTo>
                <a:lnTo>
                  <a:pt x="1712" y="1103"/>
                </a:lnTo>
                <a:cubicBezTo>
                  <a:pt x="1755" y="1090"/>
                  <a:pt x="1797" y="1075"/>
                  <a:pt x="1840" y="1063"/>
                </a:cubicBezTo>
                <a:cubicBezTo>
                  <a:pt x="1884" y="1050"/>
                  <a:pt x="1928" y="1042"/>
                  <a:pt x="1970" y="1031"/>
                </a:cubicBezTo>
                <a:cubicBezTo>
                  <a:pt x="1976" y="1030"/>
                  <a:pt x="1983" y="1028"/>
                  <a:pt x="1990" y="1026"/>
                </a:cubicBezTo>
                <a:lnTo>
                  <a:pt x="1990" y="1026"/>
                </a:lnTo>
                <a:cubicBezTo>
                  <a:pt x="2008" y="1025"/>
                  <a:pt x="2026" y="1024"/>
                  <a:pt x="2042" y="1023"/>
                </a:cubicBezTo>
                <a:cubicBezTo>
                  <a:pt x="2063" y="1021"/>
                  <a:pt x="2083" y="1018"/>
                  <a:pt x="2104" y="1015"/>
                </a:cubicBezTo>
                <a:lnTo>
                  <a:pt x="2104" y="1015"/>
                </a:lnTo>
                <a:cubicBezTo>
                  <a:pt x="2127" y="1013"/>
                  <a:pt x="2151" y="1010"/>
                  <a:pt x="2175" y="1006"/>
                </a:cubicBezTo>
                <a:cubicBezTo>
                  <a:pt x="2200" y="1002"/>
                  <a:pt x="2223" y="998"/>
                  <a:pt x="2248" y="996"/>
                </a:cubicBezTo>
                <a:lnTo>
                  <a:pt x="2248" y="996"/>
                </a:lnTo>
                <a:cubicBezTo>
                  <a:pt x="2202" y="1002"/>
                  <a:pt x="2186" y="1004"/>
                  <a:pt x="2186" y="1004"/>
                </a:cubicBezTo>
                <a:cubicBezTo>
                  <a:pt x="2187" y="1004"/>
                  <a:pt x="2227" y="999"/>
                  <a:pt x="2246" y="998"/>
                </a:cubicBezTo>
                <a:cubicBezTo>
                  <a:pt x="2293" y="996"/>
                  <a:pt x="2341" y="991"/>
                  <a:pt x="2387" y="989"/>
                </a:cubicBezTo>
                <a:close/>
                <a:moveTo>
                  <a:pt x="2431" y="0"/>
                </a:moveTo>
                <a:cubicBezTo>
                  <a:pt x="2283" y="0"/>
                  <a:pt x="2134" y="12"/>
                  <a:pt x="1987" y="33"/>
                </a:cubicBezTo>
                <a:lnTo>
                  <a:pt x="1987" y="33"/>
                </a:lnTo>
                <a:cubicBezTo>
                  <a:pt x="1519" y="79"/>
                  <a:pt x="1082" y="246"/>
                  <a:pt x="738" y="578"/>
                </a:cubicBezTo>
                <a:cubicBezTo>
                  <a:pt x="443" y="863"/>
                  <a:pt x="236" y="1259"/>
                  <a:pt x="158" y="1661"/>
                </a:cubicBezTo>
                <a:cubicBezTo>
                  <a:pt x="0" y="2477"/>
                  <a:pt x="228" y="3403"/>
                  <a:pt x="896" y="3941"/>
                </a:cubicBezTo>
                <a:cubicBezTo>
                  <a:pt x="1283" y="4251"/>
                  <a:pt x="1777" y="4404"/>
                  <a:pt x="2272" y="4404"/>
                </a:cubicBezTo>
                <a:cubicBezTo>
                  <a:pt x="2762" y="4404"/>
                  <a:pt x="3253" y="4255"/>
                  <a:pt x="3645" y="3962"/>
                </a:cubicBezTo>
                <a:cubicBezTo>
                  <a:pt x="4395" y="3401"/>
                  <a:pt x="4700" y="2409"/>
                  <a:pt x="4443" y="1512"/>
                </a:cubicBezTo>
                <a:cubicBezTo>
                  <a:pt x="4302" y="1025"/>
                  <a:pt x="4003" y="604"/>
                  <a:pt x="3582" y="321"/>
                </a:cubicBezTo>
                <a:cubicBezTo>
                  <a:pt x="3236" y="89"/>
                  <a:pt x="2836" y="0"/>
                  <a:pt x="243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9406" name="Google Shape;9406;p26"/>
          <p:cNvGrpSpPr/>
          <p:nvPr/>
        </p:nvGrpSpPr>
        <p:grpSpPr>
          <a:xfrm>
            <a:off x="6538223" y="163649"/>
            <a:ext cx="1356637" cy="1528669"/>
            <a:chOff x="6638425" y="262025"/>
            <a:chExt cx="1356637" cy="1528669"/>
          </a:xfrm>
        </p:grpSpPr>
        <p:sp>
          <p:nvSpPr>
            <p:cNvPr id="9407" name="Google Shape;9407;p26"/>
            <p:cNvSpPr/>
            <p:nvPr/>
          </p:nvSpPr>
          <p:spPr>
            <a:xfrm>
              <a:off x="6766473" y="490494"/>
              <a:ext cx="1228589" cy="1300201"/>
            </a:xfrm>
            <a:custGeom>
              <a:avLst/>
              <a:gdLst/>
              <a:ahLst/>
              <a:cxnLst/>
              <a:rect l="l" t="t" r="r" b="b"/>
              <a:pathLst>
                <a:path w="34244" h="36240" extrusionOk="0">
                  <a:moveTo>
                    <a:pt x="10629" y="0"/>
                  </a:moveTo>
                  <a:cubicBezTo>
                    <a:pt x="9833" y="0"/>
                    <a:pt x="0" y="8812"/>
                    <a:pt x="284" y="9136"/>
                  </a:cubicBezTo>
                  <a:cubicBezTo>
                    <a:pt x="8459" y="18463"/>
                    <a:pt x="17432" y="27584"/>
                    <a:pt x="26416" y="36131"/>
                  </a:cubicBezTo>
                  <a:cubicBezTo>
                    <a:pt x="26496" y="36207"/>
                    <a:pt x="26692" y="36240"/>
                    <a:pt x="26890" y="36240"/>
                  </a:cubicBezTo>
                  <a:cubicBezTo>
                    <a:pt x="27102" y="36240"/>
                    <a:pt x="27316" y="36202"/>
                    <a:pt x="27390" y="36139"/>
                  </a:cubicBezTo>
                  <a:cubicBezTo>
                    <a:pt x="28573" y="35143"/>
                    <a:pt x="33730" y="30702"/>
                    <a:pt x="34136" y="30195"/>
                  </a:cubicBezTo>
                  <a:cubicBezTo>
                    <a:pt x="34243" y="30058"/>
                    <a:pt x="34206" y="29531"/>
                    <a:pt x="34110" y="29380"/>
                  </a:cubicBezTo>
                  <a:cubicBezTo>
                    <a:pt x="31722" y="25670"/>
                    <a:pt x="15163" y="5150"/>
                    <a:pt x="10670" y="15"/>
                  </a:cubicBezTo>
                  <a:cubicBezTo>
                    <a:pt x="10662" y="5"/>
                    <a:pt x="10648" y="0"/>
                    <a:pt x="1062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8" name="Google Shape;9408;p26"/>
            <p:cNvSpPr/>
            <p:nvPr/>
          </p:nvSpPr>
          <p:spPr>
            <a:xfrm>
              <a:off x="6638425" y="262025"/>
              <a:ext cx="134038" cy="172571"/>
            </a:xfrm>
            <a:custGeom>
              <a:avLst/>
              <a:gdLst/>
              <a:ahLst/>
              <a:cxnLst/>
              <a:rect l="l" t="t" r="r" b="b"/>
              <a:pathLst>
                <a:path w="3736" h="4810" extrusionOk="0">
                  <a:moveTo>
                    <a:pt x="912" y="0"/>
                  </a:moveTo>
                  <a:cubicBezTo>
                    <a:pt x="834" y="0"/>
                    <a:pt x="757" y="35"/>
                    <a:pt x="716" y="108"/>
                  </a:cubicBezTo>
                  <a:cubicBezTo>
                    <a:pt x="338" y="770"/>
                    <a:pt x="249" y="1520"/>
                    <a:pt x="34" y="2240"/>
                  </a:cubicBezTo>
                  <a:cubicBezTo>
                    <a:pt x="0" y="2357"/>
                    <a:pt x="50" y="2450"/>
                    <a:pt x="125" y="2506"/>
                  </a:cubicBezTo>
                  <a:cubicBezTo>
                    <a:pt x="135" y="2526"/>
                    <a:pt x="143" y="2548"/>
                    <a:pt x="161" y="2568"/>
                  </a:cubicBezTo>
                  <a:cubicBezTo>
                    <a:pt x="698" y="3192"/>
                    <a:pt x="1384" y="3997"/>
                    <a:pt x="2006" y="4554"/>
                  </a:cubicBezTo>
                  <a:cubicBezTo>
                    <a:pt x="2209" y="4735"/>
                    <a:pt x="2367" y="4809"/>
                    <a:pt x="2504" y="4809"/>
                  </a:cubicBezTo>
                  <a:cubicBezTo>
                    <a:pt x="2785" y="4809"/>
                    <a:pt x="2972" y="4495"/>
                    <a:pt x="3259" y="4156"/>
                  </a:cubicBezTo>
                  <a:cubicBezTo>
                    <a:pt x="3736" y="3592"/>
                    <a:pt x="3718" y="3198"/>
                    <a:pt x="3271" y="2645"/>
                  </a:cubicBezTo>
                  <a:cubicBezTo>
                    <a:pt x="2569" y="1776"/>
                    <a:pt x="1833" y="927"/>
                    <a:pt x="1102" y="82"/>
                  </a:cubicBezTo>
                  <a:cubicBezTo>
                    <a:pt x="1054" y="29"/>
                    <a:pt x="983" y="0"/>
                    <a:pt x="912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9" name="Google Shape;9409;p26"/>
            <p:cNvSpPr/>
            <p:nvPr/>
          </p:nvSpPr>
          <p:spPr>
            <a:xfrm>
              <a:off x="6664042" y="326999"/>
              <a:ext cx="482409" cy="485494"/>
            </a:xfrm>
            <a:custGeom>
              <a:avLst/>
              <a:gdLst/>
              <a:ahLst/>
              <a:cxnLst/>
              <a:rect l="l" t="t" r="r" b="b"/>
              <a:pathLst>
                <a:path w="13446" h="13532" extrusionOk="0">
                  <a:moveTo>
                    <a:pt x="2810" y="0"/>
                  </a:moveTo>
                  <a:cubicBezTo>
                    <a:pt x="2498" y="0"/>
                    <a:pt x="0" y="2309"/>
                    <a:pt x="67" y="2417"/>
                  </a:cubicBezTo>
                  <a:cubicBezTo>
                    <a:pt x="435" y="3003"/>
                    <a:pt x="1087" y="3588"/>
                    <a:pt x="1527" y="4117"/>
                  </a:cubicBezTo>
                  <a:cubicBezTo>
                    <a:pt x="2258" y="4997"/>
                    <a:pt x="2746" y="6087"/>
                    <a:pt x="3089" y="7170"/>
                  </a:cubicBezTo>
                  <a:cubicBezTo>
                    <a:pt x="3662" y="8980"/>
                    <a:pt x="3797" y="11288"/>
                    <a:pt x="3201" y="13105"/>
                  </a:cubicBezTo>
                  <a:cubicBezTo>
                    <a:pt x="3169" y="13200"/>
                    <a:pt x="3199" y="13278"/>
                    <a:pt x="3252" y="13334"/>
                  </a:cubicBezTo>
                  <a:cubicBezTo>
                    <a:pt x="3280" y="13441"/>
                    <a:pt x="3384" y="13532"/>
                    <a:pt x="3499" y="13532"/>
                  </a:cubicBezTo>
                  <a:cubicBezTo>
                    <a:pt x="3548" y="13532"/>
                    <a:pt x="3599" y="13515"/>
                    <a:pt x="3648" y="13477"/>
                  </a:cubicBezTo>
                  <a:cubicBezTo>
                    <a:pt x="5565" y="11954"/>
                    <a:pt x="13042" y="5469"/>
                    <a:pt x="13372" y="4834"/>
                  </a:cubicBezTo>
                  <a:cubicBezTo>
                    <a:pt x="13406" y="4773"/>
                    <a:pt x="13406" y="4711"/>
                    <a:pt x="13392" y="4655"/>
                  </a:cubicBezTo>
                  <a:cubicBezTo>
                    <a:pt x="13446" y="4522"/>
                    <a:pt x="13384" y="4325"/>
                    <a:pt x="13197" y="4290"/>
                  </a:cubicBezTo>
                  <a:cubicBezTo>
                    <a:pt x="13022" y="4255"/>
                    <a:pt x="12847" y="4241"/>
                    <a:pt x="12672" y="4241"/>
                  </a:cubicBezTo>
                  <a:cubicBezTo>
                    <a:pt x="12227" y="4241"/>
                    <a:pt x="11783" y="4332"/>
                    <a:pt x="11342" y="4409"/>
                  </a:cubicBezTo>
                  <a:cubicBezTo>
                    <a:pt x="10969" y="4474"/>
                    <a:pt x="10579" y="4505"/>
                    <a:pt x="10182" y="4505"/>
                  </a:cubicBezTo>
                  <a:cubicBezTo>
                    <a:pt x="9292" y="4505"/>
                    <a:pt x="8374" y="4351"/>
                    <a:pt x="7565" y="4097"/>
                  </a:cubicBezTo>
                  <a:cubicBezTo>
                    <a:pt x="5539" y="3462"/>
                    <a:pt x="4175" y="1546"/>
                    <a:pt x="2835" y="9"/>
                  </a:cubicBezTo>
                  <a:cubicBezTo>
                    <a:pt x="2830" y="3"/>
                    <a:pt x="2821" y="0"/>
                    <a:pt x="28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0" name="Google Shape;9410;p26"/>
            <p:cNvSpPr/>
            <p:nvPr/>
          </p:nvSpPr>
          <p:spPr>
            <a:xfrm>
              <a:off x="6765827" y="474528"/>
              <a:ext cx="399891" cy="351671"/>
            </a:xfrm>
            <a:custGeom>
              <a:avLst/>
              <a:gdLst/>
              <a:ahLst/>
              <a:cxnLst/>
              <a:rect l="l" t="t" r="r" b="b"/>
              <a:pathLst>
                <a:path w="11146" h="9802" extrusionOk="0">
                  <a:moveTo>
                    <a:pt x="10393" y="1"/>
                  </a:moveTo>
                  <a:cubicBezTo>
                    <a:pt x="10112" y="1"/>
                    <a:pt x="3443" y="6015"/>
                    <a:pt x="280" y="8943"/>
                  </a:cubicBezTo>
                  <a:cubicBezTo>
                    <a:pt x="235" y="8985"/>
                    <a:pt x="201" y="9029"/>
                    <a:pt x="175" y="9076"/>
                  </a:cubicBezTo>
                  <a:cubicBezTo>
                    <a:pt x="0" y="9400"/>
                    <a:pt x="285" y="9802"/>
                    <a:pt x="614" y="9802"/>
                  </a:cubicBezTo>
                  <a:cubicBezTo>
                    <a:pt x="715" y="9802"/>
                    <a:pt x="821" y="9763"/>
                    <a:pt x="918" y="9673"/>
                  </a:cubicBezTo>
                  <a:cubicBezTo>
                    <a:pt x="4167" y="6667"/>
                    <a:pt x="7358" y="3625"/>
                    <a:pt x="10809" y="857"/>
                  </a:cubicBezTo>
                  <a:cubicBezTo>
                    <a:pt x="11145" y="589"/>
                    <a:pt x="10931" y="36"/>
                    <a:pt x="10521" y="9"/>
                  </a:cubicBezTo>
                  <a:lnTo>
                    <a:pt x="10394" y="1"/>
                  </a:lnTo>
                  <a:cubicBezTo>
                    <a:pt x="10394" y="1"/>
                    <a:pt x="10393" y="1"/>
                    <a:pt x="103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411" name="Google Shape;9411;p26"/>
          <p:cNvSpPr/>
          <p:nvPr/>
        </p:nvSpPr>
        <p:spPr>
          <a:xfrm>
            <a:off x="5865550" y="1010525"/>
            <a:ext cx="388400" cy="411925"/>
          </a:xfrm>
          <a:custGeom>
            <a:avLst/>
            <a:gdLst/>
            <a:ahLst/>
            <a:cxnLst/>
            <a:rect l="l" t="t" r="r" b="b"/>
            <a:pathLst>
              <a:path w="15536" h="16477" extrusionOk="0">
                <a:moveTo>
                  <a:pt x="6847" y="1663"/>
                </a:moveTo>
                <a:cubicBezTo>
                  <a:pt x="7694" y="2699"/>
                  <a:pt x="8474" y="3796"/>
                  <a:pt x="9217" y="4915"/>
                </a:cubicBezTo>
                <a:lnTo>
                  <a:pt x="9217" y="4915"/>
                </a:lnTo>
                <a:cubicBezTo>
                  <a:pt x="8312" y="5132"/>
                  <a:pt x="7406" y="5345"/>
                  <a:pt x="6499" y="5555"/>
                </a:cubicBezTo>
                <a:lnTo>
                  <a:pt x="6499" y="5555"/>
                </a:lnTo>
                <a:cubicBezTo>
                  <a:pt x="6577" y="4254"/>
                  <a:pt x="6686" y="2956"/>
                  <a:pt x="6847" y="1663"/>
                </a:cubicBezTo>
                <a:close/>
                <a:moveTo>
                  <a:pt x="13631" y="4832"/>
                </a:moveTo>
                <a:cubicBezTo>
                  <a:pt x="13054" y="5635"/>
                  <a:pt x="12464" y="6428"/>
                  <a:pt x="11865" y="7213"/>
                </a:cubicBezTo>
                <a:lnTo>
                  <a:pt x="11865" y="7213"/>
                </a:lnTo>
                <a:cubicBezTo>
                  <a:pt x="11783" y="7081"/>
                  <a:pt x="11700" y="6949"/>
                  <a:pt x="11617" y="6817"/>
                </a:cubicBezTo>
                <a:cubicBezTo>
                  <a:pt x="11353" y="6396"/>
                  <a:pt x="11086" y="5973"/>
                  <a:pt x="10816" y="5552"/>
                </a:cubicBezTo>
                <a:lnTo>
                  <a:pt x="10816" y="5552"/>
                </a:lnTo>
                <a:cubicBezTo>
                  <a:pt x="11756" y="5320"/>
                  <a:pt x="12695" y="5082"/>
                  <a:pt x="13631" y="4832"/>
                </a:cubicBezTo>
                <a:close/>
                <a:moveTo>
                  <a:pt x="5447" y="6821"/>
                </a:moveTo>
                <a:lnTo>
                  <a:pt x="5447" y="6821"/>
                </a:lnTo>
                <a:cubicBezTo>
                  <a:pt x="5412" y="7578"/>
                  <a:pt x="5383" y="8337"/>
                  <a:pt x="5358" y="9095"/>
                </a:cubicBezTo>
                <a:lnTo>
                  <a:pt x="5358" y="9095"/>
                </a:lnTo>
                <a:cubicBezTo>
                  <a:pt x="4278" y="8603"/>
                  <a:pt x="3200" y="8103"/>
                  <a:pt x="2127" y="7595"/>
                </a:cubicBezTo>
                <a:lnTo>
                  <a:pt x="2127" y="7595"/>
                </a:lnTo>
                <a:cubicBezTo>
                  <a:pt x="3233" y="7333"/>
                  <a:pt x="4340" y="7077"/>
                  <a:pt x="5447" y="6821"/>
                </a:cubicBezTo>
                <a:close/>
                <a:moveTo>
                  <a:pt x="9795" y="5801"/>
                </a:moveTo>
                <a:cubicBezTo>
                  <a:pt x="10147" y="6347"/>
                  <a:pt x="10492" y="6896"/>
                  <a:pt x="10833" y="7443"/>
                </a:cubicBezTo>
                <a:cubicBezTo>
                  <a:pt x="10961" y="7647"/>
                  <a:pt x="11089" y="7852"/>
                  <a:pt x="11216" y="8057"/>
                </a:cubicBezTo>
                <a:lnTo>
                  <a:pt x="11216" y="8057"/>
                </a:lnTo>
                <a:cubicBezTo>
                  <a:pt x="10515" y="8963"/>
                  <a:pt x="9804" y="9861"/>
                  <a:pt x="9090" y="10757"/>
                </a:cubicBezTo>
                <a:lnTo>
                  <a:pt x="9090" y="10757"/>
                </a:lnTo>
                <a:cubicBezTo>
                  <a:pt x="8168" y="10356"/>
                  <a:pt x="7249" y="9949"/>
                  <a:pt x="6332" y="9536"/>
                </a:cubicBezTo>
                <a:lnTo>
                  <a:pt x="6332" y="9536"/>
                </a:lnTo>
                <a:cubicBezTo>
                  <a:pt x="6362" y="8553"/>
                  <a:pt x="6396" y="7571"/>
                  <a:pt x="6443" y="6590"/>
                </a:cubicBezTo>
                <a:lnTo>
                  <a:pt x="6443" y="6590"/>
                </a:lnTo>
                <a:cubicBezTo>
                  <a:pt x="7562" y="6331"/>
                  <a:pt x="8679" y="6070"/>
                  <a:pt x="9795" y="5801"/>
                </a:cubicBezTo>
                <a:close/>
                <a:moveTo>
                  <a:pt x="11771" y="8958"/>
                </a:moveTo>
                <a:cubicBezTo>
                  <a:pt x="12536" y="10214"/>
                  <a:pt x="13278" y="11491"/>
                  <a:pt x="13947" y="12799"/>
                </a:cubicBezTo>
                <a:lnTo>
                  <a:pt x="13947" y="12799"/>
                </a:lnTo>
                <a:cubicBezTo>
                  <a:pt x="12637" y="12267"/>
                  <a:pt x="11332" y="11721"/>
                  <a:pt x="10032" y="11163"/>
                </a:cubicBezTo>
                <a:lnTo>
                  <a:pt x="10032" y="11163"/>
                </a:lnTo>
                <a:cubicBezTo>
                  <a:pt x="10616" y="10431"/>
                  <a:pt x="11196" y="9697"/>
                  <a:pt x="11771" y="8958"/>
                </a:cubicBezTo>
                <a:close/>
                <a:moveTo>
                  <a:pt x="6300" y="10607"/>
                </a:moveTo>
                <a:cubicBezTo>
                  <a:pt x="7016" y="10927"/>
                  <a:pt x="7732" y="11244"/>
                  <a:pt x="8451" y="11557"/>
                </a:cubicBezTo>
                <a:lnTo>
                  <a:pt x="8451" y="11557"/>
                </a:lnTo>
                <a:cubicBezTo>
                  <a:pt x="7691" y="12508"/>
                  <a:pt x="6929" y="13457"/>
                  <a:pt x="6174" y="14413"/>
                </a:cubicBezTo>
                <a:lnTo>
                  <a:pt x="6174" y="14413"/>
                </a:lnTo>
                <a:cubicBezTo>
                  <a:pt x="6229" y="13146"/>
                  <a:pt x="6264" y="11877"/>
                  <a:pt x="6300" y="10607"/>
                </a:cubicBezTo>
                <a:close/>
                <a:moveTo>
                  <a:pt x="6513" y="1"/>
                </a:moveTo>
                <a:cubicBezTo>
                  <a:pt x="6290" y="1"/>
                  <a:pt x="6060" y="131"/>
                  <a:pt x="6026" y="362"/>
                </a:cubicBezTo>
                <a:cubicBezTo>
                  <a:pt x="5760" y="2163"/>
                  <a:pt x="5604" y="3972"/>
                  <a:pt x="5501" y="5786"/>
                </a:cubicBezTo>
                <a:lnTo>
                  <a:pt x="5501" y="5786"/>
                </a:lnTo>
                <a:cubicBezTo>
                  <a:pt x="3837" y="6171"/>
                  <a:pt x="2172" y="6555"/>
                  <a:pt x="511" y="6958"/>
                </a:cubicBezTo>
                <a:cubicBezTo>
                  <a:pt x="115" y="7055"/>
                  <a:pt x="1" y="7681"/>
                  <a:pt x="393" y="7868"/>
                </a:cubicBezTo>
                <a:cubicBezTo>
                  <a:pt x="2028" y="8652"/>
                  <a:pt x="3672" y="9419"/>
                  <a:pt x="5324" y="10167"/>
                </a:cubicBezTo>
                <a:lnTo>
                  <a:pt x="5324" y="10167"/>
                </a:lnTo>
                <a:cubicBezTo>
                  <a:pt x="5265" y="12097"/>
                  <a:pt x="5213" y="14027"/>
                  <a:pt x="5099" y="15951"/>
                </a:cubicBezTo>
                <a:cubicBezTo>
                  <a:pt x="5085" y="16196"/>
                  <a:pt x="5221" y="16347"/>
                  <a:pt x="5397" y="16404"/>
                </a:cubicBezTo>
                <a:lnTo>
                  <a:pt x="5397" y="16404"/>
                </a:lnTo>
                <a:cubicBezTo>
                  <a:pt x="5468" y="16450"/>
                  <a:pt x="5548" y="16477"/>
                  <a:pt x="5628" y="16477"/>
                </a:cubicBezTo>
                <a:cubicBezTo>
                  <a:pt x="5740" y="16477"/>
                  <a:pt x="5853" y="16426"/>
                  <a:pt x="5948" y="16303"/>
                </a:cubicBezTo>
                <a:cubicBezTo>
                  <a:pt x="7084" y="14845"/>
                  <a:pt x="8241" y="13406"/>
                  <a:pt x="9393" y="11965"/>
                </a:cubicBezTo>
                <a:lnTo>
                  <a:pt x="9393" y="11965"/>
                </a:lnTo>
                <a:cubicBezTo>
                  <a:pt x="11196" y="12741"/>
                  <a:pt x="13009" y="13494"/>
                  <a:pt x="14832" y="14222"/>
                </a:cubicBezTo>
                <a:cubicBezTo>
                  <a:pt x="14891" y="14245"/>
                  <a:pt x="14947" y="14256"/>
                  <a:pt x="14999" y="14256"/>
                </a:cubicBezTo>
                <a:cubicBezTo>
                  <a:pt x="15344" y="14256"/>
                  <a:pt x="15535" y="13791"/>
                  <a:pt x="15394" y="13491"/>
                </a:cubicBezTo>
                <a:cubicBezTo>
                  <a:pt x="14529" y="11640"/>
                  <a:pt x="13496" y="9859"/>
                  <a:pt x="12424" y="8114"/>
                </a:cubicBezTo>
                <a:lnTo>
                  <a:pt x="12424" y="8114"/>
                </a:lnTo>
                <a:cubicBezTo>
                  <a:pt x="13397" y="6844"/>
                  <a:pt x="14350" y="5557"/>
                  <a:pt x="15264" y="4238"/>
                </a:cubicBezTo>
                <a:cubicBezTo>
                  <a:pt x="15493" y="3909"/>
                  <a:pt x="15177" y="3491"/>
                  <a:pt x="14822" y="3491"/>
                </a:cubicBezTo>
                <a:cubicBezTo>
                  <a:pt x="14782" y="3491"/>
                  <a:pt x="14741" y="3496"/>
                  <a:pt x="14701" y="3507"/>
                </a:cubicBezTo>
                <a:cubicBezTo>
                  <a:pt x="13221" y="3921"/>
                  <a:pt x="11733" y="4302"/>
                  <a:pt x="10242" y="4667"/>
                </a:cubicBezTo>
                <a:lnTo>
                  <a:pt x="10242" y="4667"/>
                </a:lnTo>
                <a:cubicBezTo>
                  <a:pt x="9206" y="3091"/>
                  <a:pt x="8105" y="1549"/>
                  <a:pt x="6860" y="143"/>
                </a:cubicBezTo>
                <a:cubicBezTo>
                  <a:pt x="6774" y="46"/>
                  <a:pt x="6645" y="1"/>
                  <a:pt x="6513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12" name="Google Shape;9412;p26"/>
          <p:cNvSpPr/>
          <p:nvPr/>
        </p:nvSpPr>
        <p:spPr>
          <a:xfrm>
            <a:off x="7934475" y="805838"/>
            <a:ext cx="176025" cy="165050"/>
          </a:xfrm>
          <a:custGeom>
            <a:avLst/>
            <a:gdLst/>
            <a:ahLst/>
            <a:cxnLst/>
            <a:rect l="l" t="t" r="r" b="b"/>
            <a:pathLst>
              <a:path w="7041" h="6602" extrusionOk="0">
                <a:moveTo>
                  <a:pt x="4935" y="1378"/>
                </a:moveTo>
                <a:cubicBezTo>
                  <a:pt x="4939" y="1380"/>
                  <a:pt x="4948" y="1387"/>
                  <a:pt x="4965" y="1400"/>
                </a:cubicBezTo>
                <a:cubicBezTo>
                  <a:pt x="4955" y="1392"/>
                  <a:pt x="4945" y="1385"/>
                  <a:pt x="4935" y="1378"/>
                </a:cubicBezTo>
                <a:close/>
                <a:moveTo>
                  <a:pt x="1630" y="1762"/>
                </a:moveTo>
                <a:lnTo>
                  <a:pt x="1630" y="1762"/>
                </a:lnTo>
                <a:cubicBezTo>
                  <a:pt x="1621" y="1773"/>
                  <a:pt x="1618" y="1778"/>
                  <a:pt x="1618" y="1778"/>
                </a:cubicBezTo>
                <a:cubicBezTo>
                  <a:pt x="1618" y="1778"/>
                  <a:pt x="1623" y="1771"/>
                  <a:pt x="1630" y="1762"/>
                </a:cubicBezTo>
                <a:close/>
                <a:moveTo>
                  <a:pt x="3639" y="986"/>
                </a:moveTo>
                <a:cubicBezTo>
                  <a:pt x="4036" y="986"/>
                  <a:pt x="4418" y="1072"/>
                  <a:pt x="4734" y="1250"/>
                </a:cubicBezTo>
                <a:cubicBezTo>
                  <a:pt x="4786" y="1280"/>
                  <a:pt x="4839" y="1313"/>
                  <a:pt x="4890" y="1347"/>
                </a:cubicBezTo>
                <a:cubicBezTo>
                  <a:pt x="4906" y="1357"/>
                  <a:pt x="4921" y="1367"/>
                  <a:pt x="4935" y="1378"/>
                </a:cubicBezTo>
                <a:lnTo>
                  <a:pt x="4935" y="1378"/>
                </a:lnTo>
                <a:cubicBezTo>
                  <a:pt x="4934" y="1377"/>
                  <a:pt x="4933" y="1376"/>
                  <a:pt x="4933" y="1376"/>
                </a:cubicBezTo>
                <a:lnTo>
                  <a:pt x="4933" y="1376"/>
                </a:lnTo>
                <a:cubicBezTo>
                  <a:pt x="4934" y="1376"/>
                  <a:pt x="4964" y="1397"/>
                  <a:pt x="4972" y="1404"/>
                </a:cubicBezTo>
                <a:cubicBezTo>
                  <a:pt x="5081" y="1495"/>
                  <a:pt x="5182" y="1594"/>
                  <a:pt x="5275" y="1701"/>
                </a:cubicBezTo>
                <a:cubicBezTo>
                  <a:pt x="5296" y="1724"/>
                  <a:pt x="5315" y="1747"/>
                  <a:pt x="5332" y="1771"/>
                </a:cubicBezTo>
                <a:cubicBezTo>
                  <a:pt x="5336" y="1776"/>
                  <a:pt x="5339" y="1780"/>
                  <a:pt x="5342" y="1782"/>
                </a:cubicBezTo>
                <a:lnTo>
                  <a:pt x="5342" y="1782"/>
                </a:lnTo>
                <a:cubicBezTo>
                  <a:pt x="5378" y="1835"/>
                  <a:pt x="5414" y="1889"/>
                  <a:pt x="5446" y="1943"/>
                </a:cubicBezTo>
                <a:cubicBezTo>
                  <a:pt x="5477" y="1994"/>
                  <a:pt x="5507" y="2045"/>
                  <a:pt x="5534" y="2097"/>
                </a:cubicBezTo>
                <a:cubicBezTo>
                  <a:pt x="5548" y="2126"/>
                  <a:pt x="5603" y="2244"/>
                  <a:pt x="5604" y="2244"/>
                </a:cubicBezTo>
                <a:cubicBezTo>
                  <a:pt x="5605" y="2244"/>
                  <a:pt x="5604" y="2244"/>
                  <a:pt x="5604" y="2242"/>
                </a:cubicBezTo>
                <a:lnTo>
                  <a:pt x="5604" y="2242"/>
                </a:lnTo>
                <a:cubicBezTo>
                  <a:pt x="5646" y="2347"/>
                  <a:pt x="5682" y="2454"/>
                  <a:pt x="5711" y="2561"/>
                </a:cubicBezTo>
                <a:cubicBezTo>
                  <a:pt x="5726" y="2620"/>
                  <a:pt x="5741" y="2679"/>
                  <a:pt x="5751" y="2738"/>
                </a:cubicBezTo>
                <a:cubicBezTo>
                  <a:pt x="5756" y="2758"/>
                  <a:pt x="5778" y="2901"/>
                  <a:pt x="5781" y="2901"/>
                </a:cubicBezTo>
                <a:cubicBezTo>
                  <a:pt x="5781" y="2901"/>
                  <a:pt x="5781" y="2892"/>
                  <a:pt x="5779" y="2872"/>
                </a:cubicBezTo>
                <a:lnTo>
                  <a:pt x="5779" y="2872"/>
                </a:lnTo>
                <a:cubicBezTo>
                  <a:pt x="5793" y="2999"/>
                  <a:pt x="5800" y="3127"/>
                  <a:pt x="5800" y="3256"/>
                </a:cubicBezTo>
                <a:cubicBezTo>
                  <a:pt x="5798" y="3323"/>
                  <a:pt x="5796" y="3393"/>
                  <a:pt x="5791" y="3460"/>
                </a:cubicBezTo>
                <a:cubicBezTo>
                  <a:pt x="5787" y="3518"/>
                  <a:pt x="5781" y="3572"/>
                  <a:pt x="5780" y="3582"/>
                </a:cubicBezTo>
                <a:lnTo>
                  <a:pt x="5780" y="3582"/>
                </a:lnTo>
                <a:cubicBezTo>
                  <a:pt x="5759" y="3706"/>
                  <a:pt x="5734" y="3831"/>
                  <a:pt x="5699" y="3953"/>
                </a:cubicBezTo>
                <a:cubicBezTo>
                  <a:pt x="5682" y="4012"/>
                  <a:pt x="5663" y="4069"/>
                  <a:pt x="5642" y="4126"/>
                </a:cubicBezTo>
                <a:cubicBezTo>
                  <a:pt x="5631" y="4155"/>
                  <a:pt x="5621" y="4183"/>
                  <a:pt x="5610" y="4212"/>
                </a:cubicBezTo>
                <a:cubicBezTo>
                  <a:pt x="5606" y="4223"/>
                  <a:pt x="5602" y="4232"/>
                  <a:pt x="5600" y="4238"/>
                </a:cubicBezTo>
                <a:lnTo>
                  <a:pt x="5600" y="4238"/>
                </a:lnTo>
                <a:cubicBezTo>
                  <a:pt x="5597" y="4244"/>
                  <a:pt x="5593" y="4252"/>
                  <a:pt x="5589" y="4261"/>
                </a:cubicBezTo>
                <a:cubicBezTo>
                  <a:pt x="5534" y="4370"/>
                  <a:pt x="5477" y="4478"/>
                  <a:pt x="5412" y="4581"/>
                </a:cubicBezTo>
                <a:cubicBezTo>
                  <a:pt x="5311" y="4737"/>
                  <a:pt x="5324" y="4720"/>
                  <a:pt x="5189" y="4863"/>
                </a:cubicBezTo>
                <a:cubicBezTo>
                  <a:pt x="4814" y="5261"/>
                  <a:pt x="4355" y="5476"/>
                  <a:pt x="3756" y="5573"/>
                </a:cubicBezTo>
                <a:cubicBezTo>
                  <a:pt x="3620" y="5595"/>
                  <a:pt x="3482" y="5605"/>
                  <a:pt x="3344" y="5605"/>
                </a:cubicBezTo>
                <a:cubicBezTo>
                  <a:pt x="2954" y="5605"/>
                  <a:pt x="2572" y="5519"/>
                  <a:pt x="2265" y="5346"/>
                </a:cubicBezTo>
                <a:cubicBezTo>
                  <a:pt x="2214" y="5316"/>
                  <a:pt x="2164" y="5285"/>
                  <a:pt x="2113" y="5253"/>
                </a:cubicBezTo>
                <a:cubicBezTo>
                  <a:pt x="2098" y="5243"/>
                  <a:pt x="2015" y="5180"/>
                  <a:pt x="2013" y="5180"/>
                </a:cubicBezTo>
                <a:lnTo>
                  <a:pt x="2013" y="5180"/>
                </a:lnTo>
                <a:cubicBezTo>
                  <a:pt x="2013" y="5180"/>
                  <a:pt x="2019" y="5186"/>
                  <a:pt x="2037" y="5200"/>
                </a:cubicBezTo>
                <a:cubicBezTo>
                  <a:pt x="1930" y="5114"/>
                  <a:pt x="1831" y="5019"/>
                  <a:pt x="1740" y="4916"/>
                </a:cubicBezTo>
                <a:cubicBezTo>
                  <a:pt x="1728" y="4902"/>
                  <a:pt x="1675" y="4837"/>
                  <a:pt x="1657" y="4816"/>
                </a:cubicBezTo>
                <a:lnTo>
                  <a:pt x="1657" y="4816"/>
                </a:lnTo>
                <a:cubicBezTo>
                  <a:pt x="1647" y="4801"/>
                  <a:pt x="1584" y="4711"/>
                  <a:pt x="1570" y="4688"/>
                </a:cubicBezTo>
                <a:cubicBezTo>
                  <a:pt x="1500" y="4579"/>
                  <a:pt x="1439" y="4465"/>
                  <a:pt x="1382" y="4347"/>
                </a:cubicBezTo>
                <a:cubicBezTo>
                  <a:pt x="1372" y="4327"/>
                  <a:pt x="1369" y="4322"/>
                  <a:pt x="1368" y="4322"/>
                </a:cubicBezTo>
                <a:lnTo>
                  <a:pt x="1368" y="4322"/>
                </a:lnTo>
                <a:cubicBezTo>
                  <a:pt x="1368" y="4322"/>
                  <a:pt x="1368" y="4322"/>
                  <a:pt x="1368" y="4322"/>
                </a:cubicBezTo>
                <a:lnTo>
                  <a:pt x="1368" y="4322"/>
                </a:lnTo>
                <a:cubicBezTo>
                  <a:pt x="1366" y="4315"/>
                  <a:pt x="1360" y="4299"/>
                  <a:pt x="1348" y="4265"/>
                </a:cubicBezTo>
                <a:cubicBezTo>
                  <a:pt x="1329" y="4210"/>
                  <a:pt x="1308" y="4155"/>
                  <a:pt x="1291" y="4101"/>
                </a:cubicBezTo>
                <a:cubicBezTo>
                  <a:pt x="1251" y="3974"/>
                  <a:pt x="1220" y="3848"/>
                  <a:pt x="1197" y="3717"/>
                </a:cubicBezTo>
                <a:cubicBezTo>
                  <a:pt x="1192" y="3696"/>
                  <a:pt x="1179" y="3596"/>
                  <a:pt x="1178" y="3596"/>
                </a:cubicBezTo>
                <a:lnTo>
                  <a:pt x="1178" y="3596"/>
                </a:lnTo>
                <a:cubicBezTo>
                  <a:pt x="1178" y="3596"/>
                  <a:pt x="1179" y="3606"/>
                  <a:pt x="1182" y="3633"/>
                </a:cubicBezTo>
                <a:cubicBezTo>
                  <a:pt x="1173" y="3568"/>
                  <a:pt x="1167" y="3502"/>
                  <a:pt x="1165" y="3437"/>
                </a:cubicBezTo>
                <a:cubicBezTo>
                  <a:pt x="1157" y="3304"/>
                  <a:pt x="1157" y="3174"/>
                  <a:pt x="1165" y="3041"/>
                </a:cubicBezTo>
                <a:cubicBezTo>
                  <a:pt x="1167" y="3011"/>
                  <a:pt x="1179" y="2898"/>
                  <a:pt x="1181" y="2870"/>
                </a:cubicBezTo>
                <a:lnTo>
                  <a:pt x="1181" y="2870"/>
                </a:lnTo>
                <a:cubicBezTo>
                  <a:pt x="1186" y="2847"/>
                  <a:pt x="1203" y="2750"/>
                  <a:pt x="1209" y="2721"/>
                </a:cubicBezTo>
                <a:cubicBezTo>
                  <a:pt x="1239" y="2580"/>
                  <a:pt x="1281" y="2443"/>
                  <a:pt x="1327" y="2306"/>
                </a:cubicBezTo>
                <a:cubicBezTo>
                  <a:pt x="1342" y="2262"/>
                  <a:pt x="1345" y="2248"/>
                  <a:pt x="1346" y="2244"/>
                </a:cubicBezTo>
                <a:lnTo>
                  <a:pt x="1346" y="2244"/>
                </a:lnTo>
                <a:cubicBezTo>
                  <a:pt x="1348" y="2241"/>
                  <a:pt x="1355" y="2229"/>
                  <a:pt x="1376" y="2188"/>
                </a:cubicBezTo>
                <a:cubicBezTo>
                  <a:pt x="1407" y="2125"/>
                  <a:pt x="1439" y="2059"/>
                  <a:pt x="1475" y="1998"/>
                </a:cubicBezTo>
                <a:cubicBezTo>
                  <a:pt x="1511" y="1937"/>
                  <a:pt x="1551" y="1878"/>
                  <a:pt x="1588" y="1819"/>
                </a:cubicBezTo>
                <a:cubicBezTo>
                  <a:pt x="1603" y="1799"/>
                  <a:pt x="1618" y="1779"/>
                  <a:pt x="1632" y="1759"/>
                </a:cubicBezTo>
                <a:lnTo>
                  <a:pt x="1632" y="1759"/>
                </a:lnTo>
                <a:cubicBezTo>
                  <a:pt x="1639" y="1751"/>
                  <a:pt x="1646" y="1741"/>
                  <a:pt x="1654" y="1733"/>
                </a:cubicBezTo>
                <a:cubicBezTo>
                  <a:pt x="1744" y="1632"/>
                  <a:pt x="1839" y="1535"/>
                  <a:pt x="1945" y="1446"/>
                </a:cubicBezTo>
                <a:cubicBezTo>
                  <a:pt x="1949" y="1443"/>
                  <a:pt x="1952" y="1440"/>
                  <a:pt x="1955" y="1437"/>
                </a:cubicBezTo>
                <a:lnTo>
                  <a:pt x="1955" y="1437"/>
                </a:lnTo>
                <a:cubicBezTo>
                  <a:pt x="1958" y="1435"/>
                  <a:pt x="1960" y="1434"/>
                  <a:pt x="1963" y="1431"/>
                </a:cubicBezTo>
                <a:cubicBezTo>
                  <a:pt x="1993" y="1410"/>
                  <a:pt x="2022" y="1389"/>
                  <a:pt x="2054" y="1370"/>
                </a:cubicBezTo>
                <a:cubicBezTo>
                  <a:pt x="2115" y="1328"/>
                  <a:pt x="2180" y="1292"/>
                  <a:pt x="2246" y="1257"/>
                </a:cubicBezTo>
                <a:cubicBezTo>
                  <a:pt x="2372" y="1191"/>
                  <a:pt x="2412" y="1174"/>
                  <a:pt x="2604" y="1120"/>
                </a:cubicBezTo>
                <a:cubicBezTo>
                  <a:pt x="2802" y="1065"/>
                  <a:pt x="2859" y="1059"/>
                  <a:pt x="3023" y="1044"/>
                </a:cubicBezTo>
                <a:cubicBezTo>
                  <a:pt x="3046" y="1042"/>
                  <a:pt x="3069" y="1039"/>
                  <a:pt x="3092" y="1035"/>
                </a:cubicBezTo>
                <a:lnTo>
                  <a:pt x="3092" y="1035"/>
                </a:lnTo>
                <a:cubicBezTo>
                  <a:pt x="3113" y="1033"/>
                  <a:pt x="3134" y="1031"/>
                  <a:pt x="3156" y="1027"/>
                </a:cubicBezTo>
                <a:cubicBezTo>
                  <a:pt x="3317" y="1000"/>
                  <a:pt x="3479" y="986"/>
                  <a:pt x="3639" y="986"/>
                </a:cubicBezTo>
                <a:close/>
                <a:moveTo>
                  <a:pt x="3656" y="0"/>
                </a:moveTo>
                <a:cubicBezTo>
                  <a:pt x="3424" y="0"/>
                  <a:pt x="3191" y="20"/>
                  <a:pt x="2962" y="55"/>
                </a:cubicBezTo>
                <a:lnTo>
                  <a:pt x="2962" y="55"/>
                </a:lnTo>
                <a:cubicBezTo>
                  <a:pt x="1592" y="189"/>
                  <a:pt x="506" y="1128"/>
                  <a:pt x="238" y="2500"/>
                </a:cubicBezTo>
                <a:cubicBezTo>
                  <a:pt x="0" y="3730"/>
                  <a:pt x="360" y="5131"/>
                  <a:pt x="1367" y="5933"/>
                </a:cubicBezTo>
                <a:cubicBezTo>
                  <a:pt x="1934" y="6385"/>
                  <a:pt x="2656" y="6602"/>
                  <a:pt x="3382" y="6602"/>
                </a:cubicBezTo>
                <a:cubicBezTo>
                  <a:pt x="4138" y="6602"/>
                  <a:pt x="4898" y="6367"/>
                  <a:pt x="5494" y="5917"/>
                </a:cubicBezTo>
                <a:cubicBezTo>
                  <a:pt x="6607" y="5078"/>
                  <a:pt x="7041" y="3580"/>
                  <a:pt x="6659" y="2253"/>
                </a:cubicBezTo>
                <a:cubicBezTo>
                  <a:pt x="6453" y="1537"/>
                  <a:pt x="6015" y="905"/>
                  <a:pt x="5393" y="488"/>
                </a:cubicBezTo>
                <a:cubicBezTo>
                  <a:pt x="4872" y="137"/>
                  <a:pt x="4267" y="0"/>
                  <a:pt x="3656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13" name="Google Shape;9413;p26"/>
          <p:cNvSpPr/>
          <p:nvPr/>
        </p:nvSpPr>
        <p:spPr>
          <a:xfrm>
            <a:off x="6876475" y="1997425"/>
            <a:ext cx="146125" cy="136975"/>
          </a:xfrm>
          <a:custGeom>
            <a:avLst/>
            <a:gdLst/>
            <a:ahLst/>
            <a:cxnLst/>
            <a:rect l="l" t="t" r="r" b="b"/>
            <a:pathLst>
              <a:path w="5845" h="5479" extrusionOk="0">
                <a:moveTo>
                  <a:pt x="3075" y="4462"/>
                </a:moveTo>
                <a:cubicBezTo>
                  <a:pt x="3073" y="4462"/>
                  <a:pt x="3072" y="4463"/>
                  <a:pt x="3071" y="4463"/>
                </a:cubicBezTo>
                <a:lnTo>
                  <a:pt x="3071" y="4463"/>
                </a:lnTo>
                <a:cubicBezTo>
                  <a:pt x="3072" y="4463"/>
                  <a:pt x="3073" y="4462"/>
                  <a:pt x="3075" y="4462"/>
                </a:cubicBezTo>
                <a:close/>
                <a:moveTo>
                  <a:pt x="3051" y="4466"/>
                </a:moveTo>
                <a:cubicBezTo>
                  <a:pt x="3036" y="4468"/>
                  <a:pt x="3030" y="4469"/>
                  <a:pt x="3030" y="4469"/>
                </a:cubicBezTo>
                <a:cubicBezTo>
                  <a:pt x="3030" y="4469"/>
                  <a:pt x="3040" y="4467"/>
                  <a:pt x="3051" y="4466"/>
                </a:cubicBezTo>
                <a:close/>
                <a:moveTo>
                  <a:pt x="3032" y="988"/>
                </a:moveTo>
                <a:cubicBezTo>
                  <a:pt x="3081" y="988"/>
                  <a:pt x="3130" y="990"/>
                  <a:pt x="3180" y="993"/>
                </a:cubicBezTo>
                <a:cubicBezTo>
                  <a:pt x="3209" y="995"/>
                  <a:pt x="3237" y="997"/>
                  <a:pt x="3266" y="999"/>
                </a:cubicBezTo>
                <a:cubicBezTo>
                  <a:pt x="3274" y="999"/>
                  <a:pt x="3280" y="999"/>
                  <a:pt x="3284" y="1000"/>
                </a:cubicBezTo>
                <a:lnTo>
                  <a:pt x="3284" y="1000"/>
                </a:lnTo>
                <a:cubicBezTo>
                  <a:pt x="3395" y="1021"/>
                  <a:pt x="3505" y="1046"/>
                  <a:pt x="3612" y="1081"/>
                </a:cubicBezTo>
                <a:cubicBezTo>
                  <a:pt x="3641" y="1090"/>
                  <a:pt x="3709" y="1119"/>
                  <a:pt x="3711" y="1119"/>
                </a:cubicBezTo>
                <a:cubicBezTo>
                  <a:pt x="3712" y="1119"/>
                  <a:pt x="3702" y="1114"/>
                  <a:pt x="3673" y="1100"/>
                </a:cubicBezTo>
                <a:lnTo>
                  <a:pt x="3673" y="1100"/>
                </a:lnTo>
                <a:cubicBezTo>
                  <a:pt x="3730" y="1125"/>
                  <a:pt x="3787" y="1153"/>
                  <a:pt x="3841" y="1184"/>
                </a:cubicBezTo>
                <a:cubicBezTo>
                  <a:pt x="3883" y="1208"/>
                  <a:pt x="3923" y="1235"/>
                  <a:pt x="3966" y="1262"/>
                </a:cubicBezTo>
                <a:cubicBezTo>
                  <a:pt x="3985" y="1274"/>
                  <a:pt x="3997" y="1281"/>
                  <a:pt x="4005" y="1285"/>
                </a:cubicBezTo>
                <a:lnTo>
                  <a:pt x="4005" y="1285"/>
                </a:lnTo>
                <a:cubicBezTo>
                  <a:pt x="4007" y="1287"/>
                  <a:pt x="4009" y="1289"/>
                  <a:pt x="4012" y="1292"/>
                </a:cubicBezTo>
                <a:cubicBezTo>
                  <a:pt x="4096" y="1368"/>
                  <a:pt x="4181" y="1443"/>
                  <a:pt x="4254" y="1530"/>
                </a:cubicBezTo>
                <a:cubicBezTo>
                  <a:pt x="4264" y="1542"/>
                  <a:pt x="4273" y="1553"/>
                  <a:pt x="4283" y="1565"/>
                </a:cubicBezTo>
                <a:lnTo>
                  <a:pt x="4283" y="1565"/>
                </a:lnTo>
                <a:cubicBezTo>
                  <a:pt x="4284" y="1566"/>
                  <a:pt x="4285" y="1568"/>
                  <a:pt x="4286" y="1570"/>
                </a:cubicBezTo>
                <a:cubicBezTo>
                  <a:pt x="4315" y="1614"/>
                  <a:pt x="4347" y="1656"/>
                  <a:pt x="4374" y="1703"/>
                </a:cubicBezTo>
                <a:cubicBezTo>
                  <a:pt x="4400" y="1743"/>
                  <a:pt x="4423" y="1785"/>
                  <a:pt x="4444" y="1827"/>
                </a:cubicBezTo>
                <a:cubicBezTo>
                  <a:pt x="4458" y="1852"/>
                  <a:pt x="4499" y="1948"/>
                  <a:pt x="4501" y="1948"/>
                </a:cubicBezTo>
                <a:cubicBezTo>
                  <a:pt x="4501" y="1948"/>
                  <a:pt x="4497" y="1936"/>
                  <a:pt x="4484" y="1903"/>
                </a:cubicBezTo>
                <a:lnTo>
                  <a:pt x="4484" y="1903"/>
                </a:lnTo>
                <a:cubicBezTo>
                  <a:pt x="4520" y="1991"/>
                  <a:pt x="4551" y="2082"/>
                  <a:pt x="4577" y="2174"/>
                </a:cubicBezTo>
                <a:cubicBezTo>
                  <a:pt x="4589" y="2221"/>
                  <a:pt x="4600" y="2267"/>
                  <a:pt x="4610" y="2314"/>
                </a:cubicBezTo>
                <a:cubicBezTo>
                  <a:pt x="4616" y="2344"/>
                  <a:pt x="4628" y="2444"/>
                  <a:pt x="4630" y="2444"/>
                </a:cubicBezTo>
                <a:cubicBezTo>
                  <a:pt x="4631" y="2444"/>
                  <a:pt x="4630" y="2431"/>
                  <a:pt x="4627" y="2396"/>
                </a:cubicBezTo>
                <a:lnTo>
                  <a:pt x="4627" y="2396"/>
                </a:lnTo>
                <a:cubicBezTo>
                  <a:pt x="4636" y="2497"/>
                  <a:pt x="4644" y="2600"/>
                  <a:pt x="4644" y="2703"/>
                </a:cubicBezTo>
                <a:cubicBezTo>
                  <a:pt x="4642" y="2756"/>
                  <a:pt x="4642" y="2811"/>
                  <a:pt x="4638" y="2865"/>
                </a:cubicBezTo>
                <a:cubicBezTo>
                  <a:pt x="4636" y="2887"/>
                  <a:pt x="4632" y="2911"/>
                  <a:pt x="4631" y="2933"/>
                </a:cubicBezTo>
                <a:lnTo>
                  <a:pt x="4631" y="2933"/>
                </a:lnTo>
                <a:cubicBezTo>
                  <a:pt x="4631" y="2933"/>
                  <a:pt x="4631" y="2933"/>
                  <a:pt x="4631" y="2933"/>
                </a:cubicBezTo>
                <a:cubicBezTo>
                  <a:pt x="4614" y="3034"/>
                  <a:pt x="4596" y="3135"/>
                  <a:pt x="4566" y="3234"/>
                </a:cubicBezTo>
                <a:cubicBezTo>
                  <a:pt x="4553" y="3280"/>
                  <a:pt x="4537" y="3327"/>
                  <a:pt x="4522" y="3373"/>
                </a:cubicBezTo>
                <a:cubicBezTo>
                  <a:pt x="4513" y="3396"/>
                  <a:pt x="4503" y="3417"/>
                  <a:pt x="4497" y="3441"/>
                </a:cubicBezTo>
                <a:cubicBezTo>
                  <a:pt x="4496" y="3441"/>
                  <a:pt x="4496" y="3441"/>
                  <a:pt x="4496" y="3441"/>
                </a:cubicBezTo>
                <a:lnTo>
                  <a:pt x="4496" y="3441"/>
                </a:lnTo>
                <a:cubicBezTo>
                  <a:pt x="4494" y="3445"/>
                  <a:pt x="4491" y="3450"/>
                  <a:pt x="4488" y="3455"/>
                </a:cubicBezTo>
                <a:cubicBezTo>
                  <a:pt x="4440" y="3542"/>
                  <a:pt x="4400" y="3630"/>
                  <a:pt x="4347" y="3712"/>
                </a:cubicBezTo>
                <a:cubicBezTo>
                  <a:pt x="4337" y="3727"/>
                  <a:pt x="4283" y="3802"/>
                  <a:pt x="4272" y="3820"/>
                </a:cubicBezTo>
                <a:lnTo>
                  <a:pt x="4272" y="3820"/>
                </a:lnTo>
                <a:cubicBezTo>
                  <a:pt x="4267" y="3826"/>
                  <a:pt x="4263" y="3832"/>
                  <a:pt x="4261" y="3835"/>
                </a:cubicBezTo>
                <a:cubicBezTo>
                  <a:pt x="4235" y="3862"/>
                  <a:pt x="4210" y="3891"/>
                  <a:pt x="4185" y="3919"/>
                </a:cubicBezTo>
                <a:cubicBezTo>
                  <a:pt x="4151" y="3955"/>
                  <a:pt x="4115" y="3990"/>
                  <a:pt x="4077" y="4024"/>
                </a:cubicBezTo>
                <a:cubicBezTo>
                  <a:pt x="4063" y="4037"/>
                  <a:pt x="3977" y="4106"/>
                  <a:pt x="3981" y="4106"/>
                </a:cubicBezTo>
                <a:cubicBezTo>
                  <a:pt x="3982" y="4106"/>
                  <a:pt x="3992" y="4099"/>
                  <a:pt x="4016" y="4081"/>
                </a:cubicBezTo>
                <a:lnTo>
                  <a:pt x="4016" y="4081"/>
                </a:lnTo>
                <a:cubicBezTo>
                  <a:pt x="3919" y="4153"/>
                  <a:pt x="3818" y="4216"/>
                  <a:pt x="3713" y="4271"/>
                </a:cubicBezTo>
                <a:cubicBezTo>
                  <a:pt x="3692" y="4282"/>
                  <a:pt x="3605" y="4320"/>
                  <a:pt x="3609" y="4320"/>
                </a:cubicBezTo>
                <a:cubicBezTo>
                  <a:pt x="3609" y="4320"/>
                  <a:pt x="3609" y="4320"/>
                  <a:pt x="3611" y="4319"/>
                </a:cubicBezTo>
                <a:lnTo>
                  <a:pt x="3611" y="4319"/>
                </a:lnTo>
                <a:cubicBezTo>
                  <a:pt x="3569" y="4335"/>
                  <a:pt x="3527" y="4350"/>
                  <a:pt x="3483" y="4365"/>
                </a:cubicBezTo>
                <a:cubicBezTo>
                  <a:pt x="3353" y="4408"/>
                  <a:pt x="3218" y="4437"/>
                  <a:pt x="3083" y="4460"/>
                </a:cubicBezTo>
                <a:cubicBezTo>
                  <a:pt x="3075" y="4462"/>
                  <a:pt x="3068" y="4463"/>
                  <a:pt x="3062" y="4464"/>
                </a:cubicBezTo>
                <a:lnTo>
                  <a:pt x="3062" y="4464"/>
                </a:lnTo>
                <a:cubicBezTo>
                  <a:pt x="3028" y="4467"/>
                  <a:pt x="2994" y="4471"/>
                  <a:pt x="2959" y="4473"/>
                </a:cubicBezTo>
                <a:cubicBezTo>
                  <a:pt x="2900" y="4477"/>
                  <a:pt x="2841" y="4481"/>
                  <a:pt x="2782" y="4481"/>
                </a:cubicBezTo>
                <a:cubicBezTo>
                  <a:pt x="2718" y="4481"/>
                  <a:pt x="2653" y="4479"/>
                  <a:pt x="2590" y="4475"/>
                </a:cubicBezTo>
                <a:cubicBezTo>
                  <a:pt x="2563" y="4473"/>
                  <a:pt x="2536" y="4471"/>
                  <a:pt x="2509" y="4469"/>
                </a:cubicBezTo>
                <a:lnTo>
                  <a:pt x="2509" y="4469"/>
                </a:lnTo>
                <a:cubicBezTo>
                  <a:pt x="2506" y="4468"/>
                  <a:pt x="2503" y="4467"/>
                  <a:pt x="2499" y="4467"/>
                </a:cubicBezTo>
                <a:cubicBezTo>
                  <a:pt x="2392" y="4445"/>
                  <a:pt x="2287" y="4422"/>
                  <a:pt x="2181" y="4389"/>
                </a:cubicBezTo>
                <a:cubicBezTo>
                  <a:pt x="2154" y="4379"/>
                  <a:pt x="2102" y="4357"/>
                  <a:pt x="2090" y="4352"/>
                </a:cubicBezTo>
                <a:lnTo>
                  <a:pt x="2090" y="4352"/>
                </a:lnTo>
                <a:cubicBezTo>
                  <a:pt x="2048" y="4332"/>
                  <a:pt x="2007" y="4312"/>
                  <a:pt x="1966" y="4290"/>
                </a:cubicBezTo>
                <a:cubicBezTo>
                  <a:pt x="1924" y="4266"/>
                  <a:pt x="1884" y="4241"/>
                  <a:pt x="1844" y="4214"/>
                </a:cubicBezTo>
                <a:cubicBezTo>
                  <a:pt x="1820" y="4198"/>
                  <a:pt x="1770" y="4158"/>
                  <a:pt x="1769" y="4158"/>
                </a:cubicBezTo>
                <a:lnTo>
                  <a:pt x="1769" y="4158"/>
                </a:lnTo>
                <a:cubicBezTo>
                  <a:pt x="1769" y="4158"/>
                  <a:pt x="1769" y="4158"/>
                  <a:pt x="1770" y="4159"/>
                </a:cubicBezTo>
                <a:lnTo>
                  <a:pt x="1770" y="4159"/>
                </a:lnTo>
                <a:cubicBezTo>
                  <a:pt x="1698" y="4097"/>
                  <a:pt x="1630" y="4032"/>
                  <a:pt x="1566" y="3961"/>
                </a:cubicBezTo>
                <a:cubicBezTo>
                  <a:pt x="1559" y="3952"/>
                  <a:pt x="1523" y="3908"/>
                  <a:pt x="1505" y="3886"/>
                </a:cubicBezTo>
                <a:lnTo>
                  <a:pt x="1505" y="3886"/>
                </a:lnTo>
                <a:cubicBezTo>
                  <a:pt x="1487" y="3859"/>
                  <a:pt x="1452" y="3809"/>
                  <a:pt x="1446" y="3799"/>
                </a:cubicBezTo>
                <a:cubicBezTo>
                  <a:pt x="1389" y="3710"/>
                  <a:pt x="1347" y="3618"/>
                  <a:pt x="1296" y="3525"/>
                </a:cubicBezTo>
                <a:cubicBezTo>
                  <a:pt x="1293" y="3520"/>
                  <a:pt x="1291" y="3516"/>
                  <a:pt x="1289" y="3513"/>
                </a:cubicBezTo>
                <a:lnTo>
                  <a:pt x="1289" y="3513"/>
                </a:lnTo>
                <a:cubicBezTo>
                  <a:pt x="1287" y="3505"/>
                  <a:pt x="1284" y="3496"/>
                  <a:pt x="1280" y="3485"/>
                </a:cubicBezTo>
                <a:cubicBezTo>
                  <a:pt x="1263" y="3441"/>
                  <a:pt x="1248" y="3396"/>
                  <a:pt x="1233" y="3352"/>
                </a:cubicBezTo>
                <a:cubicBezTo>
                  <a:pt x="1202" y="3251"/>
                  <a:pt x="1176" y="3150"/>
                  <a:pt x="1157" y="3047"/>
                </a:cubicBezTo>
                <a:cubicBezTo>
                  <a:pt x="1153" y="3023"/>
                  <a:pt x="1148" y="2988"/>
                  <a:pt x="1146" y="2969"/>
                </a:cubicBezTo>
                <a:lnTo>
                  <a:pt x="1146" y="2969"/>
                </a:lnTo>
                <a:cubicBezTo>
                  <a:pt x="1142" y="2928"/>
                  <a:pt x="1138" y="2887"/>
                  <a:pt x="1134" y="2847"/>
                </a:cubicBezTo>
                <a:cubicBezTo>
                  <a:pt x="1128" y="2743"/>
                  <a:pt x="1130" y="2638"/>
                  <a:pt x="1136" y="2533"/>
                </a:cubicBezTo>
                <a:cubicBezTo>
                  <a:pt x="1138" y="2513"/>
                  <a:pt x="1146" y="2433"/>
                  <a:pt x="1149" y="2401"/>
                </a:cubicBezTo>
                <a:lnTo>
                  <a:pt x="1149" y="2401"/>
                </a:lnTo>
                <a:cubicBezTo>
                  <a:pt x="1155" y="2369"/>
                  <a:pt x="1164" y="2316"/>
                  <a:pt x="1166" y="2301"/>
                </a:cubicBezTo>
                <a:cubicBezTo>
                  <a:pt x="1191" y="2189"/>
                  <a:pt x="1225" y="2080"/>
                  <a:pt x="1261" y="1970"/>
                </a:cubicBezTo>
                <a:cubicBezTo>
                  <a:pt x="1267" y="1952"/>
                  <a:pt x="1270" y="1940"/>
                  <a:pt x="1272" y="1933"/>
                </a:cubicBezTo>
                <a:lnTo>
                  <a:pt x="1272" y="1933"/>
                </a:lnTo>
                <a:cubicBezTo>
                  <a:pt x="1276" y="1925"/>
                  <a:pt x="1282" y="1914"/>
                  <a:pt x="1290" y="1898"/>
                </a:cubicBezTo>
                <a:cubicBezTo>
                  <a:pt x="1315" y="1848"/>
                  <a:pt x="1341" y="1797"/>
                  <a:pt x="1370" y="1747"/>
                </a:cubicBezTo>
                <a:cubicBezTo>
                  <a:pt x="1398" y="1698"/>
                  <a:pt x="1429" y="1652"/>
                  <a:pt x="1461" y="1604"/>
                </a:cubicBezTo>
                <a:cubicBezTo>
                  <a:pt x="1470" y="1590"/>
                  <a:pt x="1476" y="1580"/>
                  <a:pt x="1480" y="1574"/>
                </a:cubicBezTo>
                <a:lnTo>
                  <a:pt x="1480" y="1574"/>
                </a:lnTo>
                <a:cubicBezTo>
                  <a:pt x="1484" y="1570"/>
                  <a:pt x="1489" y="1565"/>
                  <a:pt x="1497" y="1557"/>
                </a:cubicBezTo>
                <a:cubicBezTo>
                  <a:pt x="1572" y="1477"/>
                  <a:pt x="1648" y="1401"/>
                  <a:pt x="1728" y="1328"/>
                </a:cubicBezTo>
                <a:cubicBezTo>
                  <a:pt x="1729" y="1327"/>
                  <a:pt x="1729" y="1327"/>
                  <a:pt x="1730" y="1326"/>
                </a:cubicBezTo>
                <a:lnTo>
                  <a:pt x="1730" y="1326"/>
                </a:lnTo>
                <a:cubicBezTo>
                  <a:pt x="1753" y="1312"/>
                  <a:pt x="1774" y="1295"/>
                  <a:pt x="1796" y="1281"/>
                </a:cubicBezTo>
                <a:cubicBezTo>
                  <a:pt x="1846" y="1248"/>
                  <a:pt x="1899" y="1218"/>
                  <a:pt x="1952" y="1191"/>
                </a:cubicBezTo>
                <a:cubicBezTo>
                  <a:pt x="1973" y="1180"/>
                  <a:pt x="1996" y="1170"/>
                  <a:pt x="2015" y="1159"/>
                </a:cubicBezTo>
                <a:cubicBezTo>
                  <a:pt x="2019" y="1157"/>
                  <a:pt x="2023" y="1154"/>
                  <a:pt x="2026" y="1152"/>
                </a:cubicBezTo>
                <a:lnTo>
                  <a:pt x="2026" y="1152"/>
                </a:lnTo>
                <a:cubicBezTo>
                  <a:pt x="2028" y="1152"/>
                  <a:pt x="2030" y="1151"/>
                  <a:pt x="2032" y="1151"/>
                </a:cubicBezTo>
                <a:cubicBezTo>
                  <a:pt x="2093" y="1132"/>
                  <a:pt x="2152" y="1108"/>
                  <a:pt x="2213" y="1092"/>
                </a:cubicBezTo>
                <a:cubicBezTo>
                  <a:pt x="2272" y="1075"/>
                  <a:pt x="2329" y="1064"/>
                  <a:pt x="2388" y="1052"/>
                </a:cubicBezTo>
                <a:cubicBezTo>
                  <a:pt x="2406" y="1047"/>
                  <a:pt x="2452" y="1041"/>
                  <a:pt x="2450" y="1041"/>
                </a:cubicBezTo>
                <a:lnTo>
                  <a:pt x="2450" y="1041"/>
                </a:lnTo>
                <a:cubicBezTo>
                  <a:pt x="2449" y="1041"/>
                  <a:pt x="2434" y="1042"/>
                  <a:pt x="2396" y="1047"/>
                </a:cubicBezTo>
                <a:cubicBezTo>
                  <a:pt x="2438" y="1041"/>
                  <a:pt x="2480" y="1037"/>
                  <a:pt x="2523" y="1035"/>
                </a:cubicBezTo>
                <a:cubicBezTo>
                  <a:pt x="2551" y="1033"/>
                  <a:pt x="2579" y="1028"/>
                  <a:pt x="2607" y="1022"/>
                </a:cubicBezTo>
                <a:lnTo>
                  <a:pt x="2607" y="1022"/>
                </a:lnTo>
                <a:cubicBezTo>
                  <a:pt x="2623" y="1021"/>
                  <a:pt x="2639" y="1018"/>
                  <a:pt x="2655" y="1016"/>
                </a:cubicBezTo>
                <a:cubicBezTo>
                  <a:pt x="2677" y="1012"/>
                  <a:pt x="2699" y="1009"/>
                  <a:pt x="2720" y="1006"/>
                </a:cubicBezTo>
                <a:lnTo>
                  <a:pt x="2720" y="1006"/>
                </a:lnTo>
                <a:cubicBezTo>
                  <a:pt x="2727" y="1005"/>
                  <a:pt x="2777" y="1000"/>
                  <a:pt x="2792" y="999"/>
                </a:cubicBezTo>
                <a:cubicBezTo>
                  <a:pt x="2853" y="995"/>
                  <a:pt x="2917" y="991"/>
                  <a:pt x="2978" y="988"/>
                </a:cubicBezTo>
                <a:cubicBezTo>
                  <a:pt x="2996" y="988"/>
                  <a:pt x="3014" y="988"/>
                  <a:pt x="3032" y="988"/>
                </a:cubicBezTo>
                <a:close/>
                <a:moveTo>
                  <a:pt x="3031" y="0"/>
                </a:moveTo>
                <a:cubicBezTo>
                  <a:pt x="2841" y="0"/>
                  <a:pt x="2651" y="16"/>
                  <a:pt x="2463" y="44"/>
                </a:cubicBezTo>
                <a:lnTo>
                  <a:pt x="2463" y="44"/>
                </a:lnTo>
                <a:cubicBezTo>
                  <a:pt x="1887" y="101"/>
                  <a:pt x="1345" y="305"/>
                  <a:pt x="921" y="715"/>
                </a:cubicBezTo>
                <a:cubicBezTo>
                  <a:pt x="551" y="1073"/>
                  <a:pt x="298" y="1566"/>
                  <a:pt x="199" y="2071"/>
                </a:cubicBezTo>
                <a:cubicBezTo>
                  <a:pt x="1" y="3089"/>
                  <a:pt x="296" y="4250"/>
                  <a:pt x="1128" y="4915"/>
                </a:cubicBezTo>
                <a:cubicBezTo>
                  <a:pt x="1602" y="5295"/>
                  <a:pt x="2207" y="5479"/>
                  <a:pt x="2815" y="5479"/>
                </a:cubicBezTo>
                <a:cubicBezTo>
                  <a:pt x="3435" y="5479"/>
                  <a:pt x="4059" y="5288"/>
                  <a:pt x="4551" y="4917"/>
                </a:cubicBezTo>
                <a:cubicBezTo>
                  <a:pt x="5478" y="4222"/>
                  <a:pt x="5845" y="2981"/>
                  <a:pt x="5529" y="1873"/>
                </a:cubicBezTo>
                <a:cubicBezTo>
                  <a:pt x="5356" y="1275"/>
                  <a:pt x="4989" y="750"/>
                  <a:pt x="4469" y="401"/>
                </a:cubicBezTo>
                <a:cubicBezTo>
                  <a:pt x="4037" y="112"/>
                  <a:pt x="3537" y="0"/>
                  <a:pt x="3031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 1">
  <p:cSld name="Title and four columns 1">
    <p:spTree>
      <p:nvGrpSpPr>
        <p:cNvPr id="1" name="Shape 129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92" name="Google Shape;12992;p28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solidFill>
                  <a:schemeClr val="dk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2993" name="Google Shape;12993;p28"/>
          <p:cNvSpPr txBox="1">
            <a:spLocks noGrp="1"/>
          </p:cNvSpPr>
          <p:nvPr>
            <p:ph type="subTitle" idx="1"/>
          </p:nvPr>
        </p:nvSpPr>
        <p:spPr>
          <a:xfrm>
            <a:off x="1985584" y="1575575"/>
            <a:ext cx="1642800" cy="4662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 b="1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2994" name="Google Shape;12994;p28"/>
          <p:cNvSpPr txBox="1">
            <a:spLocks noGrp="1"/>
          </p:cNvSpPr>
          <p:nvPr>
            <p:ph type="subTitle" idx="2"/>
          </p:nvPr>
        </p:nvSpPr>
        <p:spPr>
          <a:xfrm>
            <a:off x="3711937" y="1522325"/>
            <a:ext cx="2280600" cy="5727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995" name="Google Shape;12995;p28"/>
          <p:cNvSpPr txBox="1">
            <a:spLocks noGrp="1"/>
          </p:cNvSpPr>
          <p:nvPr>
            <p:ph type="subTitle" idx="3"/>
          </p:nvPr>
        </p:nvSpPr>
        <p:spPr>
          <a:xfrm>
            <a:off x="3711934" y="2243500"/>
            <a:ext cx="2280600" cy="5727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996" name="Google Shape;12996;p28"/>
          <p:cNvSpPr txBox="1">
            <a:spLocks noGrp="1"/>
          </p:cNvSpPr>
          <p:nvPr>
            <p:ph type="subTitle" idx="4"/>
          </p:nvPr>
        </p:nvSpPr>
        <p:spPr>
          <a:xfrm>
            <a:off x="3711937" y="2964675"/>
            <a:ext cx="2280600" cy="5760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997" name="Google Shape;12997;p28"/>
          <p:cNvSpPr txBox="1">
            <a:spLocks noGrp="1"/>
          </p:cNvSpPr>
          <p:nvPr>
            <p:ph type="subTitle" idx="5"/>
          </p:nvPr>
        </p:nvSpPr>
        <p:spPr>
          <a:xfrm>
            <a:off x="3711925" y="3689150"/>
            <a:ext cx="2280600" cy="5760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998" name="Google Shape;12998;p28"/>
          <p:cNvSpPr txBox="1">
            <a:spLocks noGrp="1"/>
          </p:cNvSpPr>
          <p:nvPr>
            <p:ph type="subTitle" idx="6"/>
          </p:nvPr>
        </p:nvSpPr>
        <p:spPr>
          <a:xfrm>
            <a:off x="1985584" y="3021225"/>
            <a:ext cx="1642800" cy="4662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 b="1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2999" name="Google Shape;12999;p28"/>
          <p:cNvSpPr txBox="1">
            <a:spLocks noGrp="1"/>
          </p:cNvSpPr>
          <p:nvPr>
            <p:ph type="subTitle" idx="7"/>
          </p:nvPr>
        </p:nvSpPr>
        <p:spPr>
          <a:xfrm>
            <a:off x="1985575" y="2298400"/>
            <a:ext cx="1642800" cy="4662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 b="1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3000" name="Google Shape;13000;p28"/>
          <p:cNvSpPr txBox="1">
            <a:spLocks noGrp="1"/>
          </p:cNvSpPr>
          <p:nvPr>
            <p:ph type="subTitle" idx="8"/>
          </p:nvPr>
        </p:nvSpPr>
        <p:spPr>
          <a:xfrm>
            <a:off x="1985575" y="3744050"/>
            <a:ext cx="1642800" cy="4662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 b="1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grpSp>
        <p:nvGrpSpPr>
          <p:cNvPr id="13001" name="Google Shape;13001;p28"/>
          <p:cNvGrpSpPr/>
          <p:nvPr/>
        </p:nvGrpSpPr>
        <p:grpSpPr>
          <a:xfrm>
            <a:off x="-1924083" y="-1179591"/>
            <a:ext cx="3429186" cy="3429186"/>
            <a:chOff x="1190625" y="238125"/>
            <a:chExt cx="5205200" cy="5205200"/>
          </a:xfrm>
        </p:grpSpPr>
        <p:sp>
          <p:nvSpPr>
            <p:cNvPr id="13002" name="Google Shape;13002;p28"/>
            <p:cNvSpPr/>
            <p:nvPr/>
          </p:nvSpPr>
          <p:spPr>
            <a:xfrm>
              <a:off x="3537100" y="2352575"/>
              <a:ext cx="739875" cy="745725"/>
            </a:xfrm>
            <a:custGeom>
              <a:avLst/>
              <a:gdLst/>
              <a:ahLst/>
              <a:cxnLst/>
              <a:rect l="l" t="t" r="r" b="b"/>
              <a:pathLst>
                <a:path w="29595" h="29829" extrusionOk="0">
                  <a:moveTo>
                    <a:pt x="19963" y="23699"/>
                  </a:moveTo>
                  <a:cubicBezTo>
                    <a:pt x="20956" y="20839"/>
                    <a:pt x="23057" y="19438"/>
                    <a:pt x="25509" y="19847"/>
                  </a:cubicBezTo>
                  <a:cubicBezTo>
                    <a:pt x="27785" y="20197"/>
                    <a:pt x="29478" y="22123"/>
                    <a:pt x="29536" y="24400"/>
                  </a:cubicBezTo>
                  <a:cubicBezTo>
                    <a:pt x="29595" y="26793"/>
                    <a:pt x="28077" y="28777"/>
                    <a:pt x="25684" y="29303"/>
                  </a:cubicBezTo>
                  <a:cubicBezTo>
                    <a:pt x="23232" y="29828"/>
                    <a:pt x="21189" y="28544"/>
                    <a:pt x="19963" y="25625"/>
                  </a:cubicBezTo>
                  <a:cubicBezTo>
                    <a:pt x="19146" y="28135"/>
                    <a:pt x="17512" y="29595"/>
                    <a:pt x="14768" y="29536"/>
                  </a:cubicBezTo>
                  <a:cubicBezTo>
                    <a:pt x="12609" y="29536"/>
                    <a:pt x="11266" y="28369"/>
                    <a:pt x="10040" y="25567"/>
                  </a:cubicBezTo>
                  <a:cubicBezTo>
                    <a:pt x="9690" y="26910"/>
                    <a:pt x="8990" y="27960"/>
                    <a:pt x="7881" y="28661"/>
                  </a:cubicBezTo>
                  <a:cubicBezTo>
                    <a:pt x="6830" y="29420"/>
                    <a:pt x="5604" y="29711"/>
                    <a:pt x="4320" y="29478"/>
                  </a:cubicBezTo>
                  <a:cubicBezTo>
                    <a:pt x="2044" y="29069"/>
                    <a:pt x="409" y="27201"/>
                    <a:pt x="234" y="25042"/>
                  </a:cubicBezTo>
                  <a:cubicBezTo>
                    <a:pt x="59" y="22532"/>
                    <a:pt x="1402" y="20664"/>
                    <a:pt x="4145" y="19672"/>
                  </a:cubicBezTo>
                  <a:cubicBezTo>
                    <a:pt x="1518" y="18796"/>
                    <a:pt x="1" y="17103"/>
                    <a:pt x="176" y="14243"/>
                  </a:cubicBezTo>
                  <a:cubicBezTo>
                    <a:pt x="351" y="12200"/>
                    <a:pt x="1577" y="10741"/>
                    <a:pt x="4203" y="9749"/>
                  </a:cubicBezTo>
                  <a:cubicBezTo>
                    <a:pt x="2744" y="9340"/>
                    <a:pt x="1635" y="8581"/>
                    <a:pt x="993" y="7355"/>
                  </a:cubicBezTo>
                  <a:cubicBezTo>
                    <a:pt x="293" y="6071"/>
                    <a:pt x="176" y="4787"/>
                    <a:pt x="643" y="3445"/>
                  </a:cubicBezTo>
                  <a:cubicBezTo>
                    <a:pt x="1343" y="1285"/>
                    <a:pt x="3386" y="1"/>
                    <a:pt x="5721" y="234"/>
                  </a:cubicBezTo>
                  <a:cubicBezTo>
                    <a:pt x="7822" y="409"/>
                    <a:pt x="9632" y="2161"/>
                    <a:pt x="9924" y="4320"/>
                  </a:cubicBezTo>
                  <a:cubicBezTo>
                    <a:pt x="10274" y="6713"/>
                    <a:pt x="8990" y="8640"/>
                    <a:pt x="6130" y="9807"/>
                  </a:cubicBezTo>
                  <a:cubicBezTo>
                    <a:pt x="8114" y="10332"/>
                    <a:pt x="9457" y="11558"/>
                    <a:pt x="10040" y="13660"/>
                  </a:cubicBezTo>
                  <a:cubicBezTo>
                    <a:pt x="10683" y="11617"/>
                    <a:pt x="11908" y="10332"/>
                    <a:pt x="13893" y="9749"/>
                  </a:cubicBezTo>
                  <a:cubicBezTo>
                    <a:pt x="11091" y="8581"/>
                    <a:pt x="9807" y="6538"/>
                    <a:pt x="10274" y="4087"/>
                  </a:cubicBezTo>
                  <a:cubicBezTo>
                    <a:pt x="10741" y="1752"/>
                    <a:pt x="12784" y="118"/>
                    <a:pt x="15177" y="176"/>
                  </a:cubicBezTo>
                  <a:cubicBezTo>
                    <a:pt x="17395" y="234"/>
                    <a:pt x="19380" y="1869"/>
                    <a:pt x="19788" y="4087"/>
                  </a:cubicBezTo>
                  <a:cubicBezTo>
                    <a:pt x="20197" y="6597"/>
                    <a:pt x="18913" y="8698"/>
                    <a:pt x="16111" y="9749"/>
                  </a:cubicBezTo>
                  <a:cubicBezTo>
                    <a:pt x="18096" y="10332"/>
                    <a:pt x="19380" y="11617"/>
                    <a:pt x="19963" y="13660"/>
                  </a:cubicBezTo>
                  <a:cubicBezTo>
                    <a:pt x="20430" y="12259"/>
                    <a:pt x="21131" y="11266"/>
                    <a:pt x="22240" y="10566"/>
                  </a:cubicBezTo>
                  <a:cubicBezTo>
                    <a:pt x="23349" y="9924"/>
                    <a:pt x="24575" y="9749"/>
                    <a:pt x="25859" y="10041"/>
                  </a:cubicBezTo>
                  <a:cubicBezTo>
                    <a:pt x="28135" y="10566"/>
                    <a:pt x="29595" y="12492"/>
                    <a:pt x="29536" y="14827"/>
                  </a:cubicBezTo>
                  <a:cubicBezTo>
                    <a:pt x="29536" y="17103"/>
                    <a:pt x="27902" y="19030"/>
                    <a:pt x="25684" y="19438"/>
                  </a:cubicBezTo>
                  <a:cubicBezTo>
                    <a:pt x="23232" y="19964"/>
                    <a:pt x="21248" y="18738"/>
                    <a:pt x="19963" y="15878"/>
                  </a:cubicBezTo>
                  <a:cubicBezTo>
                    <a:pt x="19380" y="17804"/>
                    <a:pt x="18154" y="19030"/>
                    <a:pt x="16111" y="19672"/>
                  </a:cubicBezTo>
                  <a:cubicBezTo>
                    <a:pt x="18154" y="20314"/>
                    <a:pt x="19380" y="21598"/>
                    <a:pt x="19963" y="23641"/>
                  </a:cubicBezTo>
                  <a:close/>
                  <a:moveTo>
                    <a:pt x="10040" y="23758"/>
                  </a:moveTo>
                  <a:cubicBezTo>
                    <a:pt x="10624" y="21598"/>
                    <a:pt x="11850" y="20314"/>
                    <a:pt x="13951" y="19672"/>
                  </a:cubicBezTo>
                  <a:cubicBezTo>
                    <a:pt x="11908" y="19088"/>
                    <a:pt x="10683" y="17804"/>
                    <a:pt x="10040" y="15819"/>
                  </a:cubicBezTo>
                  <a:cubicBezTo>
                    <a:pt x="9398" y="17921"/>
                    <a:pt x="8114" y="19088"/>
                    <a:pt x="6013" y="19672"/>
                  </a:cubicBezTo>
                  <a:cubicBezTo>
                    <a:pt x="8173" y="20255"/>
                    <a:pt x="9457" y="21540"/>
                    <a:pt x="10040" y="237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3" name="Google Shape;13003;p28"/>
            <p:cNvSpPr/>
            <p:nvPr/>
          </p:nvSpPr>
          <p:spPr>
            <a:xfrm>
              <a:off x="3793925" y="3092425"/>
              <a:ext cx="237900" cy="240800"/>
            </a:xfrm>
            <a:custGeom>
              <a:avLst/>
              <a:gdLst/>
              <a:ahLst/>
              <a:cxnLst/>
              <a:rect l="l" t="t" r="r" b="b"/>
              <a:pathLst>
                <a:path w="9516" h="9632" extrusionOk="0">
                  <a:moveTo>
                    <a:pt x="4729" y="9632"/>
                  </a:moveTo>
                  <a:cubicBezTo>
                    <a:pt x="2102" y="9632"/>
                    <a:pt x="1" y="7414"/>
                    <a:pt x="1" y="4845"/>
                  </a:cubicBezTo>
                  <a:cubicBezTo>
                    <a:pt x="1" y="2277"/>
                    <a:pt x="2219" y="1"/>
                    <a:pt x="4787" y="59"/>
                  </a:cubicBezTo>
                  <a:cubicBezTo>
                    <a:pt x="7356" y="117"/>
                    <a:pt x="9515" y="2335"/>
                    <a:pt x="9515" y="4904"/>
                  </a:cubicBezTo>
                  <a:cubicBezTo>
                    <a:pt x="9515" y="7472"/>
                    <a:pt x="7356" y="9632"/>
                    <a:pt x="4729" y="963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4" name="Google Shape;13004;p28"/>
            <p:cNvSpPr/>
            <p:nvPr/>
          </p:nvSpPr>
          <p:spPr>
            <a:xfrm>
              <a:off x="3300700" y="2600650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729" y="9574"/>
                  </a:moveTo>
                  <a:cubicBezTo>
                    <a:pt x="2102" y="9574"/>
                    <a:pt x="1" y="7414"/>
                    <a:pt x="1" y="4787"/>
                  </a:cubicBezTo>
                  <a:cubicBezTo>
                    <a:pt x="1" y="2161"/>
                    <a:pt x="2160" y="1"/>
                    <a:pt x="4729" y="59"/>
                  </a:cubicBezTo>
                  <a:cubicBezTo>
                    <a:pt x="7355" y="59"/>
                    <a:pt x="9573" y="2277"/>
                    <a:pt x="9515" y="4846"/>
                  </a:cubicBezTo>
                  <a:cubicBezTo>
                    <a:pt x="9515" y="7414"/>
                    <a:pt x="7297" y="9574"/>
                    <a:pt x="4729" y="957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5" name="Google Shape;13005;p28"/>
            <p:cNvSpPr/>
            <p:nvPr/>
          </p:nvSpPr>
          <p:spPr>
            <a:xfrm>
              <a:off x="3547325" y="3093900"/>
              <a:ext cx="237875" cy="239325"/>
            </a:xfrm>
            <a:custGeom>
              <a:avLst/>
              <a:gdLst/>
              <a:ahLst/>
              <a:cxnLst/>
              <a:rect l="l" t="t" r="r" b="b"/>
              <a:pathLst>
                <a:path w="9515" h="9573" extrusionOk="0">
                  <a:moveTo>
                    <a:pt x="9515" y="4786"/>
                  </a:moveTo>
                  <a:cubicBezTo>
                    <a:pt x="9515" y="7355"/>
                    <a:pt x="7355" y="9573"/>
                    <a:pt x="4728" y="9573"/>
                  </a:cubicBezTo>
                  <a:cubicBezTo>
                    <a:pt x="2160" y="9573"/>
                    <a:pt x="0" y="7355"/>
                    <a:pt x="0" y="4786"/>
                  </a:cubicBezTo>
                  <a:cubicBezTo>
                    <a:pt x="59" y="2218"/>
                    <a:pt x="2160" y="58"/>
                    <a:pt x="4728" y="58"/>
                  </a:cubicBezTo>
                  <a:cubicBezTo>
                    <a:pt x="7297" y="0"/>
                    <a:pt x="9515" y="2218"/>
                    <a:pt x="9515" y="47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6" name="Google Shape;13006;p28"/>
            <p:cNvSpPr/>
            <p:nvPr/>
          </p:nvSpPr>
          <p:spPr>
            <a:xfrm>
              <a:off x="3299250" y="2848725"/>
              <a:ext cx="239350" cy="237900"/>
            </a:xfrm>
            <a:custGeom>
              <a:avLst/>
              <a:gdLst/>
              <a:ahLst/>
              <a:cxnLst/>
              <a:rect l="l" t="t" r="r" b="b"/>
              <a:pathLst>
                <a:path w="9574" h="9516" extrusionOk="0">
                  <a:moveTo>
                    <a:pt x="9573" y="4729"/>
                  </a:moveTo>
                  <a:cubicBezTo>
                    <a:pt x="9573" y="7355"/>
                    <a:pt x="7355" y="9515"/>
                    <a:pt x="4787" y="9515"/>
                  </a:cubicBezTo>
                  <a:cubicBezTo>
                    <a:pt x="2160" y="9457"/>
                    <a:pt x="0" y="7297"/>
                    <a:pt x="59" y="4729"/>
                  </a:cubicBezTo>
                  <a:cubicBezTo>
                    <a:pt x="117" y="2102"/>
                    <a:pt x="2218" y="1"/>
                    <a:pt x="4787" y="1"/>
                  </a:cubicBezTo>
                  <a:cubicBezTo>
                    <a:pt x="7355" y="1"/>
                    <a:pt x="9573" y="2160"/>
                    <a:pt x="957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7" name="Google Shape;13007;p28"/>
            <p:cNvSpPr/>
            <p:nvPr/>
          </p:nvSpPr>
          <p:spPr>
            <a:xfrm>
              <a:off x="4036175" y="2358425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904" y="59"/>
                  </a:moveTo>
                  <a:cubicBezTo>
                    <a:pt x="7530" y="175"/>
                    <a:pt x="9573" y="2277"/>
                    <a:pt x="9456" y="4903"/>
                  </a:cubicBezTo>
                  <a:cubicBezTo>
                    <a:pt x="9398" y="7530"/>
                    <a:pt x="7238" y="9573"/>
                    <a:pt x="4670" y="9456"/>
                  </a:cubicBezTo>
                  <a:cubicBezTo>
                    <a:pt x="2043" y="9398"/>
                    <a:pt x="0" y="7238"/>
                    <a:pt x="59" y="4670"/>
                  </a:cubicBezTo>
                  <a:cubicBezTo>
                    <a:pt x="176" y="2043"/>
                    <a:pt x="2277" y="0"/>
                    <a:pt x="490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8" name="Google Shape;13008;p28"/>
            <p:cNvSpPr/>
            <p:nvPr/>
          </p:nvSpPr>
          <p:spPr>
            <a:xfrm>
              <a:off x="4039100" y="3098275"/>
              <a:ext cx="232050" cy="232050"/>
            </a:xfrm>
            <a:custGeom>
              <a:avLst/>
              <a:gdLst/>
              <a:ahLst/>
              <a:cxnLst/>
              <a:rect l="l" t="t" r="r" b="b"/>
              <a:pathLst>
                <a:path w="9282" h="9282" extrusionOk="0">
                  <a:moveTo>
                    <a:pt x="4670" y="0"/>
                  </a:moveTo>
                  <a:cubicBezTo>
                    <a:pt x="7238" y="0"/>
                    <a:pt x="9281" y="2043"/>
                    <a:pt x="9281" y="4670"/>
                  </a:cubicBezTo>
                  <a:cubicBezTo>
                    <a:pt x="9281" y="7238"/>
                    <a:pt x="7180" y="9281"/>
                    <a:pt x="4611" y="9281"/>
                  </a:cubicBezTo>
                  <a:cubicBezTo>
                    <a:pt x="2043" y="9223"/>
                    <a:pt x="0" y="7180"/>
                    <a:pt x="0" y="4611"/>
                  </a:cubicBezTo>
                  <a:cubicBezTo>
                    <a:pt x="0" y="2043"/>
                    <a:pt x="2102" y="0"/>
                    <a:pt x="467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9" name="Google Shape;13009;p28"/>
            <p:cNvSpPr/>
            <p:nvPr/>
          </p:nvSpPr>
          <p:spPr>
            <a:xfrm>
              <a:off x="3303625" y="2361350"/>
              <a:ext cx="232050" cy="232025"/>
            </a:xfrm>
            <a:custGeom>
              <a:avLst/>
              <a:gdLst/>
              <a:ahLst/>
              <a:cxnLst/>
              <a:rect l="l" t="t" r="r" b="b"/>
              <a:pathLst>
                <a:path w="9282" h="9281" extrusionOk="0">
                  <a:moveTo>
                    <a:pt x="0" y="4670"/>
                  </a:moveTo>
                  <a:cubicBezTo>
                    <a:pt x="0" y="2101"/>
                    <a:pt x="2043" y="0"/>
                    <a:pt x="4612" y="0"/>
                  </a:cubicBezTo>
                  <a:cubicBezTo>
                    <a:pt x="7238" y="0"/>
                    <a:pt x="9281" y="2101"/>
                    <a:pt x="9281" y="4670"/>
                  </a:cubicBezTo>
                  <a:cubicBezTo>
                    <a:pt x="9223" y="7238"/>
                    <a:pt x="7180" y="9281"/>
                    <a:pt x="4670" y="9281"/>
                  </a:cubicBezTo>
                  <a:cubicBezTo>
                    <a:pt x="2043" y="9281"/>
                    <a:pt x="0" y="7238"/>
                    <a:pt x="0" y="46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0" name="Google Shape;13010;p28"/>
            <p:cNvSpPr/>
            <p:nvPr/>
          </p:nvSpPr>
          <p:spPr>
            <a:xfrm>
              <a:off x="3303625" y="3098275"/>
              <a:ext cx="232050" cy="230575"/>
            </a:xfrm>
            <a:custGeom>
              <a:avLst/>
              <a:gdLst/>
              <a:ahLst/>
              <a:cxnLst/>
              <a:rect l="l" t="t" r="r" b="b"/>
              <a:pathLst>
                <a:path w="9282" h="9223" extrusionOk="0">
                  <a:moveTo>
                    <a:pt x="4670" y="9223"/>
                  </a:moveTo>
                  <a:cubicBezTo>
                    <a:pt x="2160" y="9223"/>
                    <a:pt x="59" y="7180"/>
                    <a:pt x="59" y="4670"/>
                  </a:cubicBezTo>
                  <a:cubicBezTo>
                    <a:pt x="0" y="2160"/>
                    <a:pt x="2102" y="0"/>
                    <a:pt x="4612" y="59"/>
                  </a:cubicBezTo>
                  <a:cubicBezTo>
                    <a:pt x="7122" y="59"/>
                    <a:pt x="9165" y="2101"/>
                    <a:pt x="9223" y="4553"/>
                  </a:cubicBezTo>
                  <a:cubicBezTo>
                    <a:pt x="9281" y="7063"/>
                    <a:pt x="7180" y="9223"/>
                    <a:pt x="4670" y="922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1" name="Google Shape;13011;p28"/>
            <p:cNvSpPr/>
            <p:nvPr/>
          </p:nvSpPr>
          <p:spPr>
            <a:xfrm>
              <a:off x="3798325" y="2116175"/>
              <a:ext cx="229125" cy="230600"/>
            </a:xfrm>
            <a:custGeom>
              <a:avLst/>
              <a:gdLst/>
              <a:ahLst/>
              <a:cxnLst/>
              <a:rect l="l" t="t" r="r" b="b"/>
              <a:pathLst>
                <a:path w="9165" h="9224" extrusionOk="0">
                  <a:moveTo>
                    <a:pt x="9164" y="4612"/>
                  </a:moveTo>
                  <a:cubicBezTo>
                    <a:pt x="9164" y="7122"/>
                    <a:pt x="7063" y="9223"/>
                    <a:pt x="4553" y="9165"/>
                  </a:cubicBezTo>
                  <a:cubicBezTo>
                    <a:pt x="2043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1"/>
                  </a:cubicBezTo>
                  <a:cubicBezTo>
                    <a:pt x="7121" y="59"/>
                    <a:pt x="9164" y="2102"/>
                    <a:pt x="9164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2" name="Google Shape;13012;p28"/>
            <p:cNvSpPr/>
            <p:nvPr/>
          </p:nvSpPr>
          <p:spPr>
            <a:xfrm>
              <a:off x="4287175" y="2605025"/>
              <a:ext cx="230575" cy="230600"/>
            </a:xfrm>
            <a:custGeom>
              <a:avLst/>
              <a:gdLst/>
              <a:ahLst/>
              <a:cxnLst/>
              <a:rect l="l" t="t" r="r" b="b"/>
              <a:pathLst>
                <a:path w="9223" h="9224" extrusionOk="0">
                  <a:moveTo>
                    <a:pt x="9223" y="4612"/>
                  </a:moveTo>
                  <a:cubicBezTo>
                    <a:pt x="9223" y="7122"/>
                    <a:pt x="7063" y="9223"/>
                    <a:pt x="4553" y="9223"/>
                  </a:cubicBezTo>
                  <a:cubicBezTo>
                    <a:pt x="2101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59"/>
                  </a:cubicBezTo>
                  <a:cubicBezTo>
                    <a:pt x="7121" y="59"/>
                    <a:pt x="9164" y="2102"/>
                    <a:pt x="9223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3" name="Google Shape;13013;p28"/>
            <p:cNvSpPr/>
            <p:nvPr/>
          </p:nvSpPr>
          <p:spPr>
            <a:xfrm>
              <a:off x="4287175" y="2853100"/>
              <a:ext cx="229125" cy="229150"/>
            </a:xfrm>
            <a:custGeom>
              <a:avLst/>
              <a:gdLst/>
              <a:ahLst/>
              <a:cxnLst/>
              <a:rect l="l" t="t" r="r" b="b"/>
              <a:pathLst>
                <a:path w="9165" h="9166" extrusionOk="0">
                  <a:moveTo>
                    <a:pt x="4611" y="9165"/>
                  </a:moveTo>
                  <a:cubicBezTo>
                    <a:pt x="2101" y="9107"/>
                    <a:pt x="0" y="7064"/>
                    <a:pt x="59" y="4554"/>
                  </a:cubicBezTo>
                  <a:cubicBezTo>
                    <a:pt x="59" y="2044"/>
                    <a:pt x="2101" y="1"/>
                    <a:pt x="4611" y="1"/>
                  </a:cubicBezTo>
                  <a:cubicBezTo>
                    <a:pt x="7121" y="1"/>
                    <a:pt x="9164" y="2102"/>
                    <a:pt x="9164" y="4554"/>
                  </a:cubicBezTo>
                  <a:cubicBezTo>
                    <a:pt x="9164" y="7064"/>
                    <a:pt x="7063" y="9165"/>
                    <a:pt x="4611" y="91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4" name="Google Shape;13014;p28"/>
            <p:cNvSpPr/>
            <p:nvPr/>
          </p:nvSpPr>
          <p:spPr>
            <a:xfrm>
              <a:off x="3551700" y="2116175"/>
              <a:ext cx="229125" cy="229125"/>
            </a:xfrm>
            <a:custGeom>
              <a:avLst/>
              <a:gdLst/>
              <a:ahLst/>
              <a:cxnLst/>
              <a:rect l="l" t="t" r="r" b="b"/>
              <a:pathLst>
                <a:path w="9165" h="9165" extrusionOk="0">
                  <a:moveTo>
                    <a:pt x="9165" y="4612"/>
                  </a:moveTo>
                  <a:cubicBezTo>
                    <a:pt x="9106" y="7122"/>
                    <a:pt x="7063" y="9165"/>
                    <a:pt x="4553" y="9165"/>
                  </a:cubicBezTo>
                  <a:cubicBezTo>
                    <a:pt x="2043" y="9165"/>
                    <a:pt x="0" y="7064"/>
                    <a:pt x="0" y="4554"/>
                  </a:cubicBezTo>
                  <a:cubicBezTo>
                    <a:pt x="0" y="2044"/>
                    <a:pt x="2102" y="1"/>
                    <a:pt x="4612" y="59"/>
                  </a:cubicBezTo>
                  <a:cubicBezTo>
                    <a:pt x="7122" y="59"/>
                    <a:pt x="9165" y="2102"/>
                    <a:pt x="9165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5" name="Google Shape;13015;p28"/>
            <p:cNvSpPr/>
            <p:nvPr/>
          </p:nvSpPr>
          <p:spPr>
            <a:xfrm>
              <a:off x="3799775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7005" y="8990"/>
                    <a:pt x="4495" y="8990"/>
                  </a:cubicBezTo>
                  <a:cubicBezTo>
                    <a:pt x="1985" y="8990"/>
                    <a:pt x="0" y="7005"/>
                    <a:pt x="0" y="4495"/>
                  </a:cubicBezTo>
                  <a:cubicBezTo>
                    <a:pt x="0" y="1985"/>
                    <a:pt x="1985" y="1"/>
                    <a:pt x="4495" y="1"/>
                  </a:cubicBezTo>
                  <a:cubicBezTo>
                    <a:pt x="7005" y="1"/>
                    <a:pt x="8989" y="1985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6" name="Google Shape;13016;p28"/>
            <p:cNvSpPr/>
            <p:nvPr/>
          </p:nvSpPr>
          <p:spPr>
            <a:xfrm>
              <a:off x="4290075" y="236572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95"/>
                  </a:moveTo>
                  <a:cubicBezTo>
                    <a:pt x="8990" y="7005"/>
                    <a:pt x="7005" y="8989"/>
                    <a:pt x="4495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1985" y="0"/>
                    <a:pt x="4437" y="0"/>
                  </a:cubicBezTo>
                  <a:cubicBezTo>
                    <a:pt x="6947" y="0"/>
                    <a:pt x="8990" y="1985"/>
                    <a:pt x="8990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7" name="Google Shape;13017;p28"/>
            <p:cNvSpPr/>
            <p:nvPr/>
          </p:nvSpPr>
          <p:spPr>
            <a:xfrm>
              <a:off x="3553150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37"/>
                  </a:moveTo>
                  <a:cubicBezTo>
                    <a:pt x="8990" y="6947"/>
                    <a:pt x="7005" y="8990"/>
                    <a:pt x="4495" y="8990"/>
                  </a:cubicBezTo>
                  <a:cubicBezTo>
                    <a:pt x="1985" y="8990"/>
                    <a:pt x="1" y="6947"/>
                    <a:pt x="1" y="4437"/>
                  </a:cubicBezTo>
                  <a:cubicBezTo>
                    <a:pt x="1" y="1985"/>
                    <a:pt x="1985" y="1"/>
                    <a:pt x="4437" y="1"/>
                  </a:cubicBezTo>
                  <a:cubicBezTo>
                    <a:pt x="6947" y="1"/>
                    <a:pt x="8990" y="1985"/>
                    <a:pt x="8990" y="443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8" name="Google Shape;13018;p28"/>
            <p:cNvSpPr/>
            <p:nvPr/>
          </p:nvSpPr>
          <p:spPr>
            <a:xfrm>
              <a:off x="3064300" y="260795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4"/>
                  </a:moveTo>
                  <a:cubicBezTo>
                    <a:pt x="8990" y="7063"/>
                    <a:pt x="6947" y="8990"/>
                    <a:pt x="4437" y="8990"/>
                  </a:cubicBezTo>
                  <a:cubicBezTo>
                    <a:pt x="1927" y="8990"/>
                    <a:pt x="1" y="6947"/>
                    <a:pt x="1" y="4437"/>
                  </a:cubicBezTo>
                  <a:cubicBezTo>
                    <a:pt x="1" y="1985"/>
                    <a:pt x="2044" y="1"/>
                    <a:pt x="4495" y="1"/>
                  </a:cubicBezTo>
                  <a:cubicBezTo>
                    <a:pt x="7005" y="1"/>
                    <a:pt x="8990" y="2044"/>
                    <a:pt x="8990" y="455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9" name="Google Shape;13019;p28"/>
            <p:cNvSpPr/>
            <p:nvPr/>
          </p:nvSpPr>
          <p:spPr>
            <a:xfrm>
              <a:off x="3064300" y="28545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3"/>
                  </a:moveTo>
                  <a:cubicBezTo>
                    <a:pt x="8990" y="7005"/>
                    <a:pt x="6947" y="8989"/>
                    <a:pt x="4437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2044" y="0"/>
                    <a:pt x="4554" y="0"/>
                  </a:cubicBezTo>
                  <a:cubicBezTo>
                    <a:pt x="7005" y="59"/>
                    <a:pt x="8990" y="2043"/>
                    <a:pt x="8990" y="45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0" name="Google Shape;13020;p28"/>
            <p:cNvSpPr/>
            <p:nvPr/>
          </p:nvSpPr>
          <p:spPr>
            <a:xfrm>
              <a:off x="4043475" y="211910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6946" y="8990"/>
                    <a:pt x="4436" y="8990"/>
                  </a:cubicBezTo>
                  <a:cubicBezTo>
                    <a:pt x="1985" y="8931"/>
                    <a:pt x="0" y="6947"/>
                    <a:pt x="0" y="4495"/>
                  </a:cubicBezTo>
                  <a:cubicBezTo>
                    <a:pt x="0" y="1985"/>
                    <a:pt x="2043" y="1"/>
                    <a:pt x="4553" y="1"/>
                  </a:cubicBezTo>
                  <a:cubicBezTo>
                    <a:pt x="7005" y="1"/>
                    <a:pt x="8989" y="2044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1" name="Google Shape;13021;p28"/>
            <p:cNvSpPr/>
            <p:nvPr/>
          </p:nvSpPr>
          <p:spPr>
            <a:xfrm>
              <a:off x="3308000" y="2119100"/>
              <a:ext cx="223300" cy="224750"/>
            </a:xfrm>
            <a:custGeom>
              <a:avLst/>
              <a:gdLst/>
              <a:ahLst/>
              <a:cxnLst/>
              <a:rect l="l" t="t" r="r" b="b"/>
              <a:pathLst>
                <a:path w="8932" h="8990" extrusionOk="0">
                  <a:moveTo>
                    <a:pt x="4495" y="59"/>
                  </a:moveTo>
                  <a:cubicBezTo>
                    <a:pt x="6888" y="59"/>
                    <a:pt x="8931" y="2102"/>
                    <a:pt x="8931" y="4495"/>
                  </a:cubicBezTo>
                  <a:cubicBezTo>
                    <a:pt x="8873" y="6947"/>
                    <a:pt x="6830" y="8990"/>
                    <a:pt x="4378" y="8931"/>
                  </a:cubicBezTo>
                  <a:cubicBezTo>
                    <a:pt x="1985" y="8873"/>
                    <a:pt x="1" y="6888"/>
                    <a:pt x="1" y="4495"/>
                  </a:cubicBezTo>
                  <a:cubicBezTo>
                    <a:pt x="1" y="2044"/>
                    <a:pt x="2044" y="1"/>
                    <a:pt x="449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2" name="Google Shape;13022;p28"/>
            <p:cNvSpPr/>
            <p:nvPr/>
          </p:nvSpPr>
          <p:spPr>
            <a:xfrm>
              <a:off x="4290075" y="3102650"/>
              <a:ext cx="223300" cy="223275"/>
            </a:xfrm>
            <a:custGeom>
              <a:avLst/>
              <a:gdLst/>
              <a:ahLst/>
              <a:cxnLst/>
              <a:rect l="l" t="t" r="r" b="b"/>
              <a:pathLst>
                <a:path w="8932" h="8931" extrusionOk="0">
                  <a:moveTo>
                    <a:pt x="8932" y="4436"/>
                  </a:moveTo>
                  <a:cubicBezTo>
                    <a:pt x="8932" y="6888"/>
                    <a:pt x="6947" y="8931"/>
                    <a:pt x="4495" y="8931"/>
                  </a:cubicBezTo>
                  <a:cubicBezTo>
                    <a:pt x="2044" y="8931"/>
                    <a:pt x="1" y="6888"/>
                    <a:pt x="1" y="4436"/>
                  </a:cubicBezTo>
                  <a:cubicBezTo>
                    <a:pt x="59" y="2043"/>
                    <a:pt x="2044" y="0"/>
                    <a:pt x="4437" y="0"/>
                  </a:cubicBezTo>
                  <a:cubicBezTo>
                    <a:pt x="6889" y="0"/>
                    <a:pt x="8932" y="1985"/>
                    <a:pt x="8932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3" name="Google Shape;13023;p28"/>
            <p:cNvSpPr/>
            <p:nvPr/>
          </p:nvSpPr>
          <p:spPr>
            <a:xfrm>
              <a:off x="4043475" y="3346350"/>
              <a:ext cx="223275" cy="221825"/>
            </a:xfrm>
            <a:custGeom>
              <a:avLst/>
              <a:gdLst/>
              <a:ahLst/>
              <a:cxnLst/>
              <a:rect l="l" t="t" r="r" b="b"/>
              <a:pathLst>
                <a:path w="8931" h="8873" extrusionOk="0">
                  <a:moveTo>
                    <a:pt x="8931" y="4378"/>
                  </a:moveTo>
                  <a:cubicBezTo>
                    <a:pt x="8931" y="6829"/>
                    <a:pt x="6888" y="8872"/>
                    <a:pt x="4495" y="8872"/>
                  </a:cubicBezTo>
                  <a:cubicBezTo>
                    <a:pt x="2043" y="8872"/>
                    <a:pt x="59" y="6888"/>
                    <a:pt x="59" y="4436"/>
                  </a:cubicBezTo>
                  <a:cubicBezTo>
                    <a:pt x="0" y="2043"/>
                    <a:pt x="2043" y="0"/>
                    <a:pt x="4495" y="0"/>
                  </a:cubicBezTo>
                  <a:cubicBezTo>
                    <a:pt x="6888" y="0"/>
                    <a:pt x="8873" y="1985"/>
                    <a:pt x="8931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4" name="Google Shape;13024;p28"/>
            <p:cNvSpPr/>
            <p:nvPr/>
          </p:nvSpPr>
          <p:spPr>
            <a:xfrm>
              <a:off x="3065775" y="2365725"/>
              <a:ext cx="221825" cy="223275"/>
            </a:xfrm>
            <a:custGeom>
              <a:avLst/>
              <a:gdLst/>
              <a:ahLst/>
              <a:cxnLst/>
              <a:rect l="l" t="t" r="r" b="b"/>
              <a:pathLst>
                <a:path w="8873" h="8931" extrusionOk="0">
                  <a:moveTo>
                    <a:pt x="4378" y="8931"/>
                  </a:moveTo>
                  <a:cubicBezTo>
                    <a:pt x="1985" y="8872"/>
                    <a:pt x="0" y="6888"/>
                    <a:pt x="0" y="4495"/>
                  </a:cubicBezTo>
                  <a:cubicBezTo>
                    <a:pt x="0" y="2043"/>
                    <a:pt x="2101" y="0"/>
                    <a:pt x="4495" y="59"/>
                  </a:cubicBezTo>
                  <a:cubicBezTo>
                    <a:pt x="6946" y="117"/>
                    <a:pt x="8872" y="2101"/>
                    <a:pt x="8872" y="4495"/>
                  </a:cubicBezTo>
                  <a:cubicBezTo>
                    <a:pt x="8814" y="6946"/>
                    <a:pt x="6829" y="8931"/>
                    <a:pt x="4378" y="88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5" name="Google Shape;13025;p28"/>
            <p:cNvSpPr/>
            <p:nvPr/>
          </p:nvSpPr>
          <p:spPr>
            <a:xfrm>
              <a:off x="3309450" y="3346350"/>
              <a:ext cx="220375" cy="220375"/>
            </a:xfrm>
            <a:custGeom>
              <a:avLst/>
              <a:gdLst/>
              <a:ahLst/>
              <a:cxnLst/>
              <a:rect l="l" t="t" r="r" b="b"/>
              <a:pathLst>
                <a:path w="8815" h="8815" extrusionOk="0">
                  <a:moveTo>
                    <a:pt x="8757" y="4436"/>
                  </a:moveTo>
                  <a:cubicBezTo>
                    <a:pt x="8757" y="6888"/>
                    <a:pt x="6772" y="8814"/>
                    <a:pt x="4320" y="8814"/>
                  </a:cubicBezTo>
                  <a:cubicBezTo>
                    <a:pt x="1927" y="8756"/>
                    <a:pt x="1" y="6829"/>
                    <a:pt x="1" y="4378"/>
                  </a:cubicBezTo>
                  <a:cubicBezTo>
                    <a:pt x="59" y="1926"/>
                    <a:pt x="1986" y="0"/>
                    <a:pt x="4437" y="58"/>
                  </a:cubicBezTo>
                  <a:cubicBezTo>
                    <a:pt x="6889" y="58"/>
                    <a:pt x="8815" y="2043"/>
                    <a:pt x="8757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6" name="Google Shape;13026;p28"/>
            <p:cNvSpPr/>
            <p:nvPr/>
          </p:nvSpPr>
          <p:spPr>
            <a:xfrm>
              <a:off x="3067225" y="3104100"/>
              <a:ext cx="218900" cy="218925"/>
            </a:xfrm>
            <a:custGeom>
              <a:avLst/>
              <a:gdLst/>
              <a:ahLst/>
              <a:cxnLst/>
              <a:rect l="l" t="t" r="r" b="b"/>
              <a:pathLst>
                <a:path w="8756" h="8757" extrusionOk="0">
                  <a:moveTo>
                    <a:pt x="8756" y="4378"/>
                  </a:moveTo>
                  <a:cubicBezTo>
                    <a:pt x="8756" y="6830"/>
                    <a:pt x="6830" y="8756"/>
                    <a:pt x="4378" y="8756"/>
                  </a:cubicBezTo>
                  <a:cubicBezTo>
                    <a:pt x="1927" y="8756"/>
                    <a:pt x="0" y="6830"/>
                    <a:pt x="0" y="4378"/>
                  </a:cubicBezTo>
                  <a:cubicBezTo>
                    <a:pt x="0" y="1927"/>
                    <a:pt x="1927" y="1"/>
                    <a:pt x="4378" y="1"/>
                  </a:cubicBezTo>
                  <a:cubicBezTo>
                    <a:pt x="6830" y="59"/>
                    <a:pt x="8698" y="1985"/>
                    <a:pt x="8698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7" name="Google Shape;13027;p28"/>
            <p:cNvSpPr/>
            <p:nvPr/>
          </p:nvSpPr>
          <p:spPr>
            <a:xfrm>
              <a:off x="4294475" y="2123475"/>
              <a:ext cx="215975" cy="216000"/>
            </a:xfrm>
            <a:custGeom>
              <a:avLst/>
              <a:gdLst/>
              <a:ahLst/>
              <a:cxnLst/>
              <a:rect l="l" t="t" r="r" b="b"/>
              <a:pathLst>
                <a:path w="8639" h="8640" extrusionOk="0">
                  <a:moveTo>
                    <a:pt x="4319" y="1"/>
                  </a:moveTo>
                  <a:cubicBezTo>
                    <a:pt x="6713" y="1"/>
                    <a:pt x="8639" y="1927"/>
                    <a:pt x="8639" y="4320"/>
                  </a:cubicBezTo>
                  <a:cubicBezTo>
                    <a:pt x="8639" y="6713"/>
                    <a:pt x="6654" y="8639"/>
                    <a:pt x="4261" y="8639"/>
                  </a:cubicBezTo>
                  <a:cubicBezTo>
                    <a:pt x="1868" y="8581"/>
                    <a:pt x="0" y="6655"/>
                    <a:pt x="0" y="4262"/>
                  </a:cubicBezTo>
                  <a:cubicBezTo>
                    <a:pt x="0" y="1869"/>
                    <a:pt x="1926" y="1"/>
                    <a:pt x="431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8" name="Google Shape;13028;p28"/>
            <p:cNvSpPr/>
            <p:nvPr/>
          </p:nvSpPr>
          <p:spPr>
            <a:xfrm>
              <a:off x="3805600" y="1876875"/>
              <a:ext cx="214550" cy="215975"/>
            </a:xfrm>
            <a:custGeom>
              <a:avLst/>
              <a:gdLst/>
              <a:ahLst/>
              <a:cxnLst/>
              <a:rect l="l" t="t" r="r" b="b"/>
              <a:pathLst>
                <a:path w="8582" h="8639" extrusionOk="0">
                  <a:moveTo>
                    <a:pt x="8581" y="4319"/>
                  </a:moveTo>
                  <a:cubicBezTo>
                    <a:pt x="8581" y="6654"/>
                    <a:pt x="6655" y="8581"/>
                    <a:pt x="4320" y="8639"/>
                  </a:cubicBezTo>
                  <a:cubicBezTo>
                    <a:pt x="1927" y="8639"/>
                    <a:pt x="1" y="6654"/>
                    <a:pt x="1" y="4319"/>
                  </a:cubicBezTo>
                  <a:cubicBezTo>
                    <a:pt x="1" y="1926"/>
                    <a:pt x="1927" y="0"/>
                    <a:pt x="4262" y="0"/>
                  </a:cubicBezTo>
                  <a:cubicBezTo>
                    <a:pt x="6655" y="0"/>
                    <a:pt x="8581" y="1926"/>
                    <a:pt x="8581" y="43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9" name="Google Shape;13029;p28"/>
            <p:cNvSpPr/>
            <p:nvPr/>
          </p:nvSpPr>
          <p:spPr>
            <a:xfrm>
              <a:off x="4541075" y="2612325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4320" y="1"/>
                  </a:moveTo>
                  <a:cubicBezTo>
                    <a:pt x="6713" y="1"/>
                    <a:pt x="8639" y="1985"/>
                    <a:pt x="8639" y="4320"/>
                  </a:cubicBezTo>
                  <a:cubicBezTo>
                    <a:pt x="8639" y="6713"/>
                    <a:pt x="6713" y="8640"/>
                    <a:pt x="4320" y="8640"/>
                  </a:cubicBezTo>
                  <a:cubicBezTo>
                    <a:pt x="1927" y="8640"/>
                    <a:pt x="1" y="6713"/>
                    <a:pt x="1" y="4320"/>
                  </a:cubicBezTo>
                  <a:cubicBezTo>
                    <a:pt x="1" y="1985"/>
                    <a:pt x="1927" y="1"/>
                    <a:pt x="432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0" name="Google Shape;13030;p28"/>
            <p:cNvSpPr/>
            <p:nvPr/>
          </p:nvSpPr>
          <p:spPr>
            <a:xfrm>
              <a:off x="4541075" y="2858950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8639" y="4320"/>
                  </a:moveTo>
                  <a:cubicBezTo>
                    <a:pt x="8639" y="6655"/>
                    <a:pt x="6655" y="8639"/>
                    <a:pt x="4320" y="8639"/>
                  </a:cubicBezTo>
                  <a:cubicBezTo>
                    <a:pt x="1927" y="8639"/>
                    <a:pt x="1" y="6713"/>
                    <a:pt x="1" y="4320"/>
                  </a:cubicBezTo>
                  <a:cubicBezTo>
                    <a:pt x="1" y="1985"/>
                    <a:pt x="1927" y="59"/>
                    <a:pt x="4262" y="59"/>
                  </a:cubicBezTo>
                  <a:cubicBezTo>
                    <a:pt x="6655" y="0"/>
                    <a:pt x="8581" y="1927"/>
                    <a:pt x="8639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1" name="Google Shape;13031;p28"/>
            <p:cNvSpPr/>
            <p:nvPr/>
          </p:nvSpPr>
          <p:spPr>
            <a:xfrm>
              <a:off x="3557525" y="1875400"/>
              <a:ext cx="217475" cy="217450"/>
            </a:xfrm>
            <a:custGeom>
              <a:avLst/>
              <a:gdLst/>
              <a:ahLst/>
              <a:cxnLst/>
              <a:rect l="l" t="t" r="r" b="b"/>
              <a:pathLst>
                <a:path w="8699" h="8698" extrusionOk="0">
                  <a:moveTo>
                    <a:pt x="4262" y="8640"/>
                  </a:moveTo>
                  <a:cubicBezTo>
                    <a:pt x="1927" y="8640"/>
                    <a:pt x="1" y="6597"/>
                    <a:pt x="59" y="4262"/>
                  </a:cubicBezTo>
                  <a:cubicBezTo>
                    <a:pt x="118" y="1927"/>
                    <a:pt x="2102" y="1"/>
                    <a:pt x="4379" y="59"/>
                  </a:cubicBezTo>
                  <a:cubicBezTo>
                    <a:pt x="6772" y="117"/>
                    <a:pt x="8698" y="2102"/>
                    <a:pt x="8640" y="4437"/>
                  </a:cubicBezTo>
                  <a:cubicBezTo>
                    <a:pt x="8581" y="6830"/>
                    <a:pt x="6597" y="8698"/>
                    <a:pt x="4262" y="864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2" name="Google Shape;13032;p28"/>
            <p:cNvSpPr/>
            <p:nvPr/>
          </p:nvSpPr>
          <p:spPr>
            <a:xfrm>
              <a:off x="3070150" y="2123475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6" y="8581"/>
                    <a:pt x="0" y="6597"/>
                    <a:pt x="0" y="4262"/>
                  </a:cubicBezTo>
                  <a:cubicBezTo>
                    <a:pt x="0" y="1927"/>
                    <a:pt x="1926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3" name="Google Shape;13033;p28"/>
            <p:cNvSpPr/>
            <p:nvPr/>
          </p:nvSpPr>
          <p:spPr>
            <a:xfrm>
              <a:off x="4295925" y="3349250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7" y="8581"/>
                    <a:pt x="0" y="6597"/>
                    <a:pt x="0" y="4320"/>
                  </a:cubicBezTo>
                  <a:cubicBezTo>
                    <a:pt x="0" y="1985"/>
                    <a:pt x="1927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4" name="Google Shape;13034;p28"/>
            <p:cNvSpPr/>
            <p:nvPr/>
          </p:nvSpPr>
          <p:spPr>
            <a:xfrm>
              <a:off x="4542525" y="2371550"/>
              <a:ext cx="213100" cy="213075"/>
            </a:xfrm>
            <a:custGeom>
              <a:avLst/>
              <a:gdLst/>
              <a:ahLst/>
              <a:cxnLst/>
              <a:rect l="l" t="t" r="r" b="b"/>
              <a:pathLst>
                <a:path w="8524" h="8523" extrusionOk="0">
                  <a:moveTo>
                    <a:pt x="8523" y="4203"/>
                  </a:moveTo>
                  <a:cubicBezTo>
                    <a:pt x="8523" y="6596"/>
                    <a:pt x="6597" y="8523"/>
                    <a:pt x="4262" y="8464"/>
                  </a:cubicBezTo>
                  <a:cubicBezTo>
                    <a:pt x="1927" y="8464"/>
                    <a:pt x="59" y="6596"/>
                    <a:pt x="1" y="4262"/>
                  </a:cubicBezTo>
                  <a:cubicBezTo>
                    <a:pt x="1" y="1927"/>
                    <a:pt x="1927" y="1"/>
                    <a:pt x="4262" y="1"/>
                  </a:cubicBezTo>
                  <a:cubicBezTo>
                    <a:pt x="6597" y="1"/>
                    <a:pt x="8465" y="1868"/>
                    <a:pt x="8523" y="42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5" name="Google Shape;13035;p28"/>
            <p:cNvSpPr/>
            <p:nvPr/>
          </p:nvSpPr>
          <p:spPr>
            <a:xfrm>
              <a:off x="4049300" y="1878325"/>
              <a:ext cx="213075" cy="211625"/>
            </a:xfrm>
            <a:custGeom>
              <a:avLst/>
              <a:gdLst/>
              <a:ahLst/>
              <a:cxnLst/>
              <a:rect l="l" t="t" r="r" b="b"/>
              <a:pathLst>
                <a:path w="8523" h="8465" extrusionOk="0">
                  <a:moveTo>
                    <a:pt x="4203" y="0"/>
                  </a:moveTo>
                  <a:cubicBezTo>
                    <a:pt x="6538" y="0"/>
                    <a:pt x="8464" y="1868"/>
                    <a:pt x="8464" y="4203"/>
                  </a:cubicBezTo>
                  <a:cubicBezTo>
                    <a:pt x="8523" y="6538"/>
                    <a:pt x="6655" y="8464"/>
                    <a:pt x="4262" y="8464"/>
                  </a:cubicBezTo>
                  <a:cubicBezTo>
                    <a:pt x="1927" y="8464"/>
                    <a:pt x="1" y="6596"/>
                    <a:pt x="59" y="4203"/>
                  </a:cubicBezTo>
                  <a:cubicBezTo>
                    <a:pt x="59" y="1868"/>
                    <a:pt x="1869" y="0"/>
                    <a:pt x="42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6" name="Google Shape;13036;p28"/>
            <p:cNvSpPr/>
            <p:nvPr/>
          </p:nvSpPr>
          <p:spPr>
            <a:xfrm>
              <a:off x="3560450" y="3598800"/>
              <a:ext cx="211625" cy="210150"/>
            </a:xfrm>
            <a:custGeom>
              <a:avLst/>
              <a:gdLst/>
              <a:ahLst/>
              <a:cxnLst/>
              <a:rect l="l" t="t" r="r" b="b"/>
              <a:pathLst>
                <a:path w="8465" h="8406" extrusionOk="0">
                  <a:moveTo>
                    <a:pt x="8406" y="4145"/>
                  </a:moveTo>
                  <a:cubicBezTo>
                    <a:pt x="8464" y="6538"/>
                    <a:pt x="6597" y="8406"/>
                    <a:pt x="4262" y="8406"/>
                  </a:cubicBezTo>
                  <a:cubicBezTo>
                    <a:pt x="1927" y="8406"/>
                    <a:pt x="59" y="6596"/>
                    <a:pt x="1" y="4203"/>
                  </a:cubicBezTo>
                  <a:cubicBezTo>
                    <a:pt x="1" y="1868"/>
                    <a:pt x="1869" y="0"/>
                    <a:pt x="4203" y="0"/>
                  </a:cubicBezTo>
                  <a:cubicBezTo>
                    <a:pt x="6538" y="0"/>
                    <a:pt x="8406" y="1810"/>
                    <a:pt x="8406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7" name="Google Shape;13037;p28"/>
            <p:cNvSpPr/>
            <p:nvPr/>
          </p:nvSpPr>
          <p:spPr>
            <a:xfrm>
              <a:off x="3807075" y="3597325"/>
              <a:ext cx="211600" cy="211625"/>
            </a:xfrm>
            <a:custGeom>
              <a:avLst/>
              <a:gdLst/>
              <a:ahLst/>
              <a:cxnLst/>
              <a:rect l="l" t="t" r="r" b="b"/>
              <a:pathLst>
                <a:path w="8464" h="8465" extrusionOk="0">
                  <a:moveTo>
                    <a:pt x="4203" y="8465"/>
                  </a:moveTo>
                  <a:cubicBezTo>
                    <a:pt x="1868" y="8465"/>
                    <a:pt x="0" y="6597"/>
                    <a:pt x="0" y="4204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96" y="1"/>
                    <a:pt x="8464" y="1927"/>
                    <a:pt x="8464" y="4320"/>
                  </a:cubicBezTo>
                  <a:cubicBezTo>
                    <a:pt x="8406" y="6655"/>
                    <a:pt x="6538" y="8465"/>
                    <a:pt x="4203" y="84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8" name="Google Shape;13038;p28"/>
            <p:cNvSpPr/>
            <p:nvPr/>
          </p:nvSpPr>
          <p:spPr>
            <a:xfrm>
              <a:off x="2824975" y="2615250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6"/>
                  </a:moveTo>
                  <a:cubicBezTo>
                    <a:pt x="1869" y="8406"/>
                    <a:pt x="1" y="6596"/>
                    <a:pt x="1" y="4203"/>
                  </a:cubicBezTo>
                  <a:cubicBezTo>
                    <a:pt x="1" y="1868"/>
                    <a:pt x="1869" y="1"/>
                    <a:pt x="4262" y="1"/>
                  </a:cubicBezTo>
                  <a:cubicBezTo>
                    <a:pt x="6597" y="1"/>
                    <a:pt x="8406" y="1927"/>
                    <a:pt x="8406" y="4262"/>
                  </a:cubicBezTo>
                  <a:cubicBezTo>
                    <a:pt x="8406" y="6596"/>
                    <a:pt x="6538" y="8406"/>
                    <a:pt x="4204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9" name="Google Shape;13039;p28"/>
            <p:cNvSpPr/>
            <p:nvPr/>
          </p:nvSpPr>
          <p:spPr>
            <a:xfrm>
              <a:off x="2824975" y="2861875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5"/>
                  </a:moveTo>
                  <a:cubicBezTo>
                    <a:pt x="1810" y="8405"/>
                    <a:pt x="1" y="6538"/>
                    <a:pt x="1" y="4203"/>
                  </a:cubicBezTo>
                  <a:cubicBezTo>
                    <a:pt x="1" y="1868"/>
                    <a:pt x="1869" y="0"/>
                    <a:pt x="4204" y="0"/>
                  </a:cubicBezTo>
                  <a:cubicBezTo>
                    <a:pt x="6538" y="0"/>
                    <a:pt x="8406" y="1868"/>
                    <a:pt x="8406" y="4203"/>
                  </a:cubicBezTo>
                  <a:cubicBezTo>
                    <a:pt x="8406" y="6596"/>
                    <a:pt x="6538" y="8405"/>
                    <a:pt x="4204" y="840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0" name="Google Shape;13040;p28"/>
            <p:cNvSpPr/>
            <p:nvPr/>
          </p:nvSpPr>
          <p:spPr>
            <a:xfrm>
              <a:off x="4544000" y="3108475"/>
              <a:ext cx="210150" cy="210175"/>
            </a:xfrm>
            <a:custGeom>
              <a:avLst/>
              <a:gdLst/>
              <a:ahLst/>
              <a:cxnLst/>
              <a:rect l="l" t="t" r="r" b="b"/>
              <a:pathLst>
                <a:path w="8406" h="8407" extrusionOk="0">
                  <a:moveTo>
                    <a:pt x="4203" y="8406"/>
                  </a:moveTo>
                  <a:cubicBezTo>
                    <a:pt x="1868" y="8406"/>
                    <a:pt x="0" y="6597"/>
                    <a:pt x="0" y="4203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38" y="1"/>
                    <a:pt x="8406" y="1869"/>
                    <a:pt x="8406" y="4203"/>
                  </a:cubicBezTo>
                  <a:cubicBezTo>
                    <a:pt x="8406" y="6538"/>
                    <a:pt x="6596" y="8406"/>
                    <a:pt x="4203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1" name="Google Shape;13041;p28"/>
            <p:cNvSpPr/>
            <p:nvPr/>
          </p:nvSpPr>
          <p:spPr>
            <a:xfrm>
              <a:off x="3313850" y="1879775"/>
              <a:ext cx="210150" cy="208700"/>
            </a:xfrm>
            <a:custGeom>
              <a:avLst/>
              <a:gdLst/>
              <a:ahLst/>
              <a:cxnLst/>
              <a:rect l="l" t="t" r="r" b="b"/>
              <a:pathLst>
                <a:path w="8406" h="8348" extrusionOk="0">
                  <a:moveTo>
                    <a:pt x="4203" y="8348"/>
                  </a:moveTo>
                  <a:cubicBezTo>
                    <a:pt x="1868" y="8348"/>
                    <a:pt x="0" y="6480"/>
                    <a:pt x="58" y="4145"/>
                  </a:cubicBezTo>
                  <a:cubicBezTo>
                    <a:pt x="58" y="1810"/>
                    <a:pt x="1926" y="1"/>
                    <a:pt x="4261" y="1"/>
                  </a:cubicBezTo>
                  <a:cubicBezTo>
                    <a:pt x="6596" y="1"/>
                    <a:pt x="8405" y="1869"/>
                    <a:pt x="8405" y="4203"/>
                  </a:cubicBezTo>
                  <a:cubicBezTo>
                    <a:pt x="8405" y="6538"/>
                    <a:pt x="6538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2" name="Google Shape;13042;p28"/>
            <p:cNvSpPr/>
            <p:nvPr/>
          </p:nvSpPr>
          <p:spPr>
            <a:xfrm>
              <a:off x="3071600" y="3352175"/>
              <a:ext cx="210150" cy="210150"/>
            </a:xfrm>
            <a:custGeom>
              <a:avLst/>
              <a:gdLst/>
              <a:ahLst/>
              <a:cxnLst/>
              <a:rect l="l" t="t" r="r" b="b"/>
              <a:pathLst>
                <a:path w="8406" h="8406" extrusionOk="0">
                  <a:moveTo>
                    <a:pt x="4262" y="8406"/>
                  </a:moveTo>
                  <a:cubicBezTo>
                    <a:pt x="1868" y="8406"/>
                    <a:pt x="1" y="6538"/>
                    <a:pt x="1" y="4203"/>
                  </a:cubicBezTo>
                  <a:cubicBezTo>
                    <a:pt x="1" y="1868"/>
                    <a:pt x="1868" y="1"/>
                    <a:pt x="4203" y="1"/>
                  </a:cubicBezTo>
                  <a:cubicBezTo>
                    <a:pt x="6538" y="1"/>
                    <a:pt x="8348" y="1810"/>
                    <a:pt x="8406" y="4145"/>
                  </a:cubicBezTo>
                  <a:cubicBezTo>
                    <a:pt x="8406" y="6480"/>
                    <a:pt x="6596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3" name="Google Shape;13043;p28"/>
            <p:cNvSpPr/>
            <p:nvPr/>
          </p:nvSpPr>
          <p:spPr>
            <a:xfrm>
              <a:off x="2826450" y="2373025"/>
              <a:ext cx="207225" cy="208675"/>
            </a:xfrm>
            <a:custGeom>
              <a:avLst/>
              <a:gdLst/>
              <a:ahLst/>
              <a:cxnLst/>
              <a:rect l="l" t="t" r="r" b="b"/>
              <a:pathLst>
                <a:path w="8289" h="8347" extrusionOk="0">
                  <a:moveTo>
                    <a:pt x="4145" y="8347"/>
                  </a:moveTo>
                  <a:cubicBezTo>
                    <a:pt x="1810" y="8347"/>
                    <a:pt x="0" y="6479"/>
                    <a:pt x="0" y="4203"/>
                  </a:cubicBezTo>
                  <a:cubicBezTo>
                    <a:pt x="0" y="1868"/>
                    <a:pt x="1868" y="0"/>
                    <a:pt x="4145" y="0"/>
                  </a:cubicBezTo>
                  <a:cubicBezTo>
                    <a:pt x="6421" y="0"/>
                    <a:pt x="8289" y="1868"/>
                    <a:pt x="8289" y="4203"/>
                  </a:cubicBezTo>
                  <a:cubicBezTo>
                    <a:pt x="8289" y="6479"/>
                    <a:pt x="6421" y="8347"/>
                    <a:pt x="4145" y="834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4" name="Google Shape;13044;p28"/>
            <p:cNvSpPr/>
            <p:nvPr/>
          </p:nvSpPr>
          <p:spPr>
            <a:xfrm>
              <a:off x="4050775" y="3598800"/>
              <a:ext cx="208700" cy="208700"/>
            </a:xfrm>
            <a:custGeom>
              <a:avLst/>
              <a:gdLst/>
              <a:ahLst/>
              <a:cxnLst/>
              <a:rect l="l" t="t" r="r" b="b"/>
              <a:pathLst>
                <a:path w="8348" h="8348" extrusionOk="0">
                  <a:moveTo>
                    <a:pt x="8347" y="4145"/>
                  </a:moveTo>
                  <a:cubicBezTo>
                    <a:pt x="8347" y="6479"/>
                    <a:pt x="6538" y="8347"/>
                    <a:pt x="4203" y="8347"/>
                  </a:cubicBezTo>
                  <a:cubicBezTo>
                    <a:pt x="1926" y="8347"/>
                    <a:pt x="59" y="6538"/>
                    <a:pt x="59" y="4203"/>
                  </a:cubicBezTo>
                  <a:cubicBezTo>
                    <a:pt x="0" y="1926"/>
                    <a:pt x="1868" y="59"/>
                    <a:pt x="4144" y="59"/>
                  </a:cubicBezTo>
                  <a:cubicBezTo>
                    <a:pt x="6479" y="0"/>
                    <a:pt x="8347" y="1868"/>
                    <a:pt x="8347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5" name="Google Shape;13045;p28"/>
            <p:cNvSpPr/>
            <p:nvPr/>
          </p:nvSpPr>
          <p:spPr>
            <a:xfrm>
              <a:off x="3315300" y="3598800"/>
              <a:ext cx="207250" cy="208700"/>
            </a:xfrm>
            <a:custGeom>
              <a:avLst/>
              <a:gdLst/>
              <a:ahLst/>
              <a:cxnLst/>
              <a:rect l="l" t="t" r="r" b="b"/>
              <a:pathLst>
                <a:path w="8290" h="8348" extrusionOk="0">
                  <a:moveTo>
                    <a:pt x="4145" y="59"/>
                  </a:moveTo>
                  <a:cubicBezTo>
                    <a:pt x="6421" y="0"/>
                    <a:pt x="8289" y="1926"/>
                    <a:pt x="8289" y="4203"/>
                  </a:cubicBezTo>
                  <a:cubicBezTo>
                    <a:pt x="8289" y="6421"/>
                    <a:pt x="6421" y="8289"/>
                    <a:pt x="4203" y="8347"/>
                  </a:cubicBezTo>
                  <a:cubicBezTo>
                    <a:pt x="1927" y="8347"/>
                    <a:pt x="0" y="6479"/>
                    <a:pt x="0" y="4203"/>
                  </a:cubicBezTo>
                  <a:cubicBezTo>
                    <a:pt x="0" y="1926"/>
                    <a:pt x="1868" y="59"/>
                    <a:pt x="414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6" name="Google Shape;13046;p28"/>
            <p:cNvSpPr/>
            <p:nvPr/>
          </p:nvSpPr>
          <p:spPr>
            <a:xfrm>
              <a:off x="2826450" y="3109950"/>
              <a:ext cx="207225" cy="208700"/>
            </a:xfrm>
            <a:custGeom>
              <a:avLst/>
              <a:gdLst/>
              <a:ahLst/>
              <a:cxnLst/>
              <a:rect l="l" t="t" r="r" b="b"/>
              <a:pathLst>
                <a:path w="8289" h="8348" extrusionOk="0">
                  <a:moveTo>
                    <a:pt x="8289" y="4144"/>
                  </a:moveTo>
                  <a:cubicBezTo>
                    <a:pt x="8289" y="6362"/>
                    <a:pt x="6421" y="8289"/>
                    <a:pt x="4203" y="8289"/>
                  </a:cubicBezTo>
                  <a:cubicBezTo>
                    <a:pt x="1927" y="8347"/>
                    <a:pt x="0" y="6421"/>
                    <a:pt x="0" y="4144"/>
                  </a:cubicBezTo>
                  <a:cubicBezTo>
                    <a:pt x="0" y="1926"/>
                    <a:pt x="1868" y="58"/>
                    <a:pt x="4145" y="0"/>
                  </a:cubicBezTo>
                  <a:cubicBezTo>
                    <a:pt x="6363" y="0"/>
                    <a:pt x="8289" y="1868"/>
                    <a:pt x="8289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7" name="Google Shape;13047;p28"/>
            <p:cNvSpPr/>
            <p:nvPr/>
          </p:nvSpPr>
          <p:spPr>
            <a:xfrm>
              <a:off x="4298850" y="1881250"/>
              <a:ext cx="205775" cy="205775"/>
            </a:xfrm>
            <a:custGeom>
              <a:avLst/>
              <a:gdLst/>
              <a:ahLst/>
              <a:cxnLst/>
              <a:rect l="l" t="t" r="r" b="b"/>
              <a:pathLst>
                <a:path w="8231" h="8231" extrusionOk="0">
                  <a:moveTo>
                    <a:pt x="8230" y="4086"/>
                  </a:moveTo>
                  <a:cubicBezTo>
                    <a:pt x="8230" y="6363"/>
                    <a:pt x="6362" y="8230"/>
                    <a:pt x="4144" y="8230"/>
                  </a:cubicBezTo>
                  <a:cubicBezTo>
                    <a:pt x="1868" y="8230"/>
                    <a:pt x="58" y="6421"/>
                    <a:pt x="58" y="4144"/>
                  </a:cubicBezTo>
                  <a:cubicBezTo>
                    <a:pt x="0" y="1868"/>
                    <a:pt x="1868" y="0"/>
                    <a:pt x="4144" y="0"/>
                  </a:cubicBezTo>
                  <a:cubicBezTo>
                    <a:pt x="6421" y="59"/>
                    <a:pt x="8230" y="1868"/>
                    <a:pt x="8230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8" name="Google Shape;13048;p28"/>
            <p:cNvSpPr/>
            <p:nvPr/>
          </p:nvSpPr>
          <p:spPr>
            <a:xfrm>
              <a:off x="4545450" y="2127850"/>
              <a:ext cx="207250" cy="205775"/>
            </a:xfrm>
            <a:custGeom>
              <a:avLst/>
              <a:gdLst/>
              <a:ahLst/>
              <a:cxnLst/>
              <a:rect l="l" t="t" r="r" b="b"/>
              <a:pathLst>
                <a:path w="8290" h="8231" extrusionOk="0">
                  <a:moveTo>
                    <a:pt x="8231" y="4087"/>
                  </a:moveTo>
                  <a:cubicBezTo>
                    <a:pt x="8289" y="6363"/>
                    <a:pt x="6421" y="8231"/>
                    <a:pt x="4145" y="8231"/>
                  </a:cubicBezTo>
                  <a:cubicBezTo>
                    <a:pt x="1869" y="8231"/>
                    <a:pt x="59" y="6422"/>
                    <a:pt x="59" y="4145"/>
                  </a:cubicBezTo>
                  <a:cubicBezTo>
                    <a:pt x="1" y="1927"/>
                    <a:pt x="1869" y="1"/>
                    <a:pt x="4145" y="59"/>
                  </a:cubicBezTo>
                  <a:cubicBezTo>
                    <a:pt x="6363" y="59"/>
                    <a:pt x="8231" y="1869"/>
                    <a:pt x="8231" y="408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9" name="Google Shape;13049;p28"/>
            <p:cNvSpPr/>
            <p:nvPr/>
          </p:nvSpPr>
          <p:spPr>
            <a:xfrm>
              <a:off x="4548375" y="3355100"/>
              <a:ext cx="202850" cy="202850"/>
            </a:xfrm>
            <a:custGeom>
              <a:avLst/>
              <a:gdLst/>
              <a:ahLst/>
              <a:cxnLst/>
              <a:rect l="l" t="t" r="r" b="b"/>
              <a:pathLst>
                <a:path w="8114" h="8114" extrusionOk="0">
                  <a:moveTo>
                    <a:pt x="8056" y="4028"/>
                  </a:moveTo>
                  <a:cubicBezTo>
                    <a:pt x="8114" y="6304"/>
                    <a:pt x="6304" y="8114"/>
                    <a:pt x="4086" y="8114"/>
                  </a:cubicBezTo>
                  <a:cubicBezTo>
                    <a:pt x="1810" y="8114"/>
                    <a:pt x="0" y="6363"/>
                    <a:pt x="0" y="4086"/>
                  </a:cubicBezTo>
                  <a:cubicBezTo>
                    <a:pt x="0" y="1868"/>
                    <a:pt x="1693" y="59"/>
                    <a:pt x="3911" y="59"/>
                  </a:cubicBezTo>
                  <a:cubicBezTo>
                    <a:pt x="6188" y="0"/>
                    <a:pt x="8056" y="1751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0" name="Google Shape;13050;p28"/>
            <p:cNvSpPr/>
            <p:nvPr/>
          </p:nvSpPr>
          <p:spPr>
            <a:xfrm>
              <a:off x="3075975" y="1882700"/>
              <a:ext cx="201400" cy="202875"/>
            </a:xfrm>
            <a:custGeom>
              <a:avLst/>
              <a:gdLst/>
              <a:ahLst/>
              <a:cxnLst/>
              <a:rect l="l" t="t" r="r" b="b"/>
              <a:pathLst>
                <a:path w="8056" h="8115" extrusionOk="0">
                  <a:moveTo>
                    <a:pt x="8056" y="4086"/>
                  </a:moveTo>
                  <a:cubicBezTo>
                    <a:pt x="8056" y="6363"/>
                    <a:pt x="6246" y="8114"/>
                    <a:pt x="3970" y="8114"/>
                  </a:cubicBezTo>
                  <a:cubicBezTo>
                    <a:pt x="1752" y="8056"/>
                    <a:pt x="1" y="6305"/>
                    <a:pt x="1" y="4028"/>
                  </a:cubicBezTo>
                  <a:cubicBezTo>
                    <a:pt x="1" y="1752"/>
                    <a:pt x="1810" y="1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1" name="Google Shape;13051;p28"/>
            <p:cNvSpPr/>
            <p:nvPr/>
          </p:nvSpPr>
          <p:spPr>
            <a:xfrm>
              <a:off x="2829375" y="21307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5" y="3970"/>
                  </a:moveTo>
                  <a:cubicBezTo>
                    <a:pt x="8055" y="6188"/>
                    <a:pt x="6304" y="7997"/>
                    <a:pt x="4086" y="8056"/>
                  </a:cubicBezTo>
                  <a:cubicBezTo>
                    <a:pt x="1810" y="8056"/>
                    <a:pt x="0" y="6246"/>
                    <a:pt x="0" y="4028"/>
                  </a:cubicBezTo>
                  <a:cubicBezTo>
                    <a:pt x="0" y="1810"/>
                    <a:pt x="1751" y="1"/>
                    <a:pt x="3969" y="1"/>
                  </a:cubicBezTo>
                  <a:cubicBezTo>
                    <a:pt x="6187" y="1"/>
                    <a:pt x="7997" y="1752"/>
                    <a:pt x="805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2" name="Google Shape;13052;p28"/>
            <p:cNvSpPr/>
            <p:nvPr/>
          </p:nvSpPr>
          <p:spPr>
            <a:xfrm>
              <a:off x="4301750" y="36031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6" y="3970"/>
                  </a:moveTo>
                  <a:cubicBezTo>
                    <a:pt x="8056" y="6246"/>
                    <a:pt x="6305" y="7997"/>
                    <a:pt x="4087" y="8055"/>
                  </a:cubicBezTo>
                  <a:cubicBezTo>
                    <a:pt x="1810" y="8055"/>
                    <a:pt x="1" y="6246"/>
                    <a:pt x="1" y="4028"/>
                  </a:cubicBezTo>
                  <a:cubicBezTo>
                    <a:pt x="1" y="1810"/>
                    <a:pt x="1810" y="0"/>
                    <a:pt x="4028" y="0"/>
                  </a:cubicBezTo>
                  <a:cubicBezTo>
                    <a:pt x="6246" y="0"/>
                    <a:pt x="8056" y="1751"/>
                    <a:pt x="8056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3" name="Google Shape;13053;p28"/>
            <p:cNvSpPr/>
            <p:nvPr/>
          </p:nvSpPr>
          <p:spPr>
            <a:xfrm>
              <a:off x="4790600" y="2619625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4029" y="1"/>
                  </a:moveTo>
                  <a:cubicBezTo>
                    <a:pt x="6247" y="1"/>
                    <a:pt x="8056" y="1810"/>
                    <a:pt x="8056" y="4028"/>
                  </a:cubicBezTo>
                  <a:cubicBezTo>
                    <a:pt x="8056" y="6246"/>
                    <a:pt x="6305" y="8056"/>
                    <a:pt x="4087" y="8056"/>
                  </a:cubicBezTo>
                  <a:cubicBezTo>
                    <a:pt x="1810" y="8056"/>
                    <a:pt x="59" y="6305"/>
                    <a:pt x="1" y="4028"/>
                  </a:cubicBezTo>
                  <a:cubicBezTo>
                    <a:pt x="1" y="1810"/>
                    <a:pt x="1810" y="59"/>
                    <a:pt x="402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4" name="Google Shape;13054;p28"/>
            <p:cNvSpPr/>
            <p:nvPr/>
          </p:nvSpPr>
          <p:spPr>
            <a:xfrm>
              <a:off x="3564825" y="1641925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8056" y="4028"/>
                  </a:moveTo>
                  <a:cubicBezTo>
                    <a:pt x="8056" y="6246"/>
                    <a:pt x="6246" y="7997"/>
                    <a:pt x="4028" y="7997"/>
                  </a:cubicBezTo>
                  <a:cubicBezTo>
                    <a:pt x="1810" y="7997"/>
                    <a:pt x="1" y="6129"/>
                    <a:pt x="59" y="3911"/>
                  </a:cubicBezTo>
                  <a:cubicBezTo>
                    <a:pt x="59" y="1752"/>
                    <a:pt x="1869" y="0"/>
                    <a:pt x="4028" y="0"/>
                  </a:cubicBezTo>
                  <a:cubicBezTo>
                    <a:pt x="6246" y="0"/>
                    <a:pt x="8056" y="1752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5" name="Google Shape;13055;p28"/>
            <p:cNvSpPr/>
            <p:nvPr/>
          </p:nvSpPr>
          <p:spPr>
            <a:xfrm>
              <a:off x="3811450" y="16404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4086" y="58"/>
                  </a:moveTo>
                  <a:cubicBezTo>
                    <a:pt x="6304" y="58"/>
                    <a:pt x="8056" y="1868"/>
                    <a:pt x="8056" y="4086"/>
                  </a:cubicBezTo>
                  <a:cubicBezTo>
                    <a:pt x="8056" y="6304"/>
                    <a:pt x="6246" y="8055"/>
                    <a:pt x="4028" y="8055"/>
                  </a:cubicBezTo>
                  <a:cubicBezTo>
                    <a:pt x="1810" y="8055"/>
                    <a:pt x="0" y="6246"/>
                    <a:pt x="59" y="4028"/>
                  </a:cubicBezTo>
                  <a:cubicBezTo>
                    <a:pt x="59" y="1810"/>
                    <a:pt x="1868" y="0"/>
                    <a:pt x="4086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6" name="Google Shape;13056;p28"/>
            <p:cNvSpPr/>
            <p:nvPr/>
          </p:nvSpPr>
          <p:spPr>
            <a:xfrm>
              <a:off x="4790600" y="2866250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8056" y="4086"/>
                  </a:moveTo>
                  <a:cubicBezTo>
                    <a:pt x="8056" y="6304"/>
                    <a:pt x="6247" y="8055"/>
                    <a:pt x="4029" y="8055"/>
                  </a:cubicBezTo>
                  <a:cubicBezTo>
                    <a:pt x="1810" y="8055"/>
                    <a:pt x="1" y="6246"/>
                    <a:pt x="59" y="4028"/>
                  </a:cubicBezTo>
                  <a:cubicBezTo>
                    <a:pt x="59" y="1810"/>
                    <a:pt x="1869" y="0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7" name="Google Shape;13057;p28"/>
            <p:cNvSpPr/>
            <p:nvPr/>
          </p:nvSpPr>
          <p:spPr>
            <a:xfrm>
              <a:off x="2829375" y="3356550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7997" y="4028"/>
                  </a:moveTo>
                  <a:cubicBezTo>
                    <a:pt x="7997" y="6246"/>
                    <a:pt x="6187" y="7997"/>
                    <a:pt x="4028" y="7997"/>
                  </a:cubicBezTo>
                  <a:cubicBezTo>
                    <a:pt x="1810" y="7997"/>
                    <a:pt x="0" y="6130"/>
                    <a:pt x="58" y="3912"/>
                  </a:cubicBezTo>
                  <a:cubicBezTo>
                    <a:pt x="58" y="1752"/>
                    <a:pt x="1926" y="1"/>
                    <a:pt x="4086" y="1"/>
                  </a:cubicBezTo>
                  <a:cubicBezTo>
                    <a:pt x="6246" y="59"/>
                    <a:pt x="8055" y="1869"/>
                    <a:pt x="7997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8" name="Google Shape;13058;p28"/>
            <p:cNvSpPr/>
            <p:nvPr/>
          </p:nvSpPr>
          <p:spPr>
            <a:xfrm>
              <a:off x="3075975" y="3603175"/>
              <a:ext cx="199950" cy="201400"/>
            </a:xfrm>
            <a:custGeom>
              <a:avLst/>
              <a:gdLst/>
              <a:ahLst/>
              <a:cxnLst/>
              <a:rect l="l" t="t" r="r" b="b"/>
              <a:pathLst>
                <a:path w="7998" h="8056" extrusionOk="0">
                  <a:moveTo>
                    <a:pt x="4087" y="0"/>
                  </a:moveTo>
                  <a:cubicBezTo>
                    <a:pt x="6246" y="59"/>
                    <a:pt x="7997" y="1868"/>
                    <a:pt x="7997" y="4028"/>
                  </a:cubicBezTo>
                  <a:cubicBezTo>
                    <a:pt x="7997" y="6246"/>
                    <a:pt x="6130" y="8055"/>
                    <a:pt x="3970" y="7997"/>
                  </a:cubicBezTo>
                  <a:cubicBezTo>
                    <a:pt x="1752" y="7939"/>
                    <a:pt x="1" y="6129"/>
                    <a:pt x="59" y="3970"/>
                  </a:cubicBezTo>
                  <a:cubicBezTo>
                    <a:pt x="59" y="1810"/>
                    <a:pt x="1869" y="0"/>
                    <a:pt x="40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9" name="Google Shape;13059;p28"/>
            <p:cNvSpPr/>
            <p:nvPr/>
          </p:nvSpPr>
          <p:spPr>
            <a:xfrm>
              <a:off x="4056600" y="1641925"/>
              <a:ext cx="198475" cy="198475"/>
            </a:xfrm>
            <a:custGeom>
              <a:avLst/>
              <a:gdLst/>
              <a:ahLst/>
              <a:cxnLst/>
              <a:rect l="l" t="t" r="r" b="b"/>
              <a:pathLst>
                <a:path w="7939" h="7939" extrusionOk="0">
                  <a:moveTo>
                    <a:pt x="3970" y="7939"/>
                  </a:moveTo>
                  <a:cubicBezTo>
                    <a:pt x="1810" y="7939"/>
                    <a:pt x="1" y="6129"/>
                    <a:pt x="1" y="3970"/>
                  </a:cubicBezTo>
                  <a:cubicBezTo>
                    <a:pt x="1" y="1810"/>
                    <a:pt x="1810" y="0"/>
                    <a:pt x="3970" y="0"/>
                  </a:cubicBezTo>
                  <a:cubicBezTo>
                    <a:pt x="6130" y="0"/>
                    <a:pt x="7939" y="1810"/>
                    <a:pt x="7939" y="3970"/>
                  </a:cubicBezTo>
                  <a:cubicBezTo>
                    <a:pt x="7939" y="6188"/>
                    <a:pt x="6130" y="7939"/>
                    <a:pt x="3970" y="793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0" name="Google Shape;13060;p28"/>
            <p:cNvSpPr/>
            <p:nvPr/>
          </p:nvSpPr>
          <p:spPr>
            <a:xfrm>
              <a:off x="4792075" y="2377400"/>
              <a:ext cx="199950" cy="199925"/>
            </a:xfrm>
            <a:custGeom>
              <a:avLst/>
              <a:gdLst/>
              <a:ahLst/>
              <a:cxnLst/>
              <a:rect l="l" t="t" r="r" b="b"/>
              <a:pathLst>
                <a:path w="7998" h="7997" extrusionOk="0">
                  <a:moveTo>
                    <a:pt x="3970" y="58"/>
                  </a:moveTo>
                  <a:cubicBezTo>
                    <a:pt x="6129" y="0"/>
                    <a:pt x="7939" y="1810"/>
                    <a:pt x="7939" y="3969"/>
                  </a:cubicBezTo>
                  <a:cubicBezTo>
                    <a:pt x="7997" y="6129"/>
                    <a:pt x="6188" y="7939"/>
                    <a:pt x="4028" y="7997"/>
                  </a:cubicBezTo>
                  <a:cubicBezTo>
                    <a:pt x="1868" y="7997"/>
                    <a:pt x="59" y="6246"/>
                    <a:pt x="0" y="4028"/>
                  </a:cubicBezTo>
                  <a:cubicBezTo>
                    <a:pt x="0" y="1926"/>
                    <a:pt x="1810" y="58"/>
                    <a:pt x="3970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1" name="Google Shape;13061;p28"/>
            <p:cNvSpPr/>
            <p:nvPr/>
          </p:nvSpPr>
          <p:spPr>
            <a:xfrm>
              <a:off x="4793525" y="31157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70" y="1"/>
                  </a:moveTo>
                  <a:cubicBezTo>
                    <a:pt x="6130" y="1"/>
                    <a:pt x="7881" y="1752"/>
                    <a:pt x="7881" y="3911"/>
                  </a:cubicBezTo>
                  <a:cubicBezTo>
                    <a:pt x="7881" y="6129"/>
                    <a:pt x="6071" y="7881"/>
                    <a:pt x="3853" y="7881"/>
                  </a:cubicBezTo>
                  <a:cubicBezTo>
                    <a:pt x="1693" y="7822"/>
                    <a:pt x="1" y="6071"/>
                    <a:pt x="1" y="3911"/>
                  </a:cubicBezTo>
                  <a:cubicBezTo>
                    <a:pt x="1" y="1693"/>
                    <a:pt x="1752" y="1"/>
                    <a:pt x="39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2" name="Google Shape;13062;p28"/>
            <p:cNvSpPr/>
            <p:nvPr/>
          </p:nvSpPr>
          <p:spPr>
            <a:xfrm>
              <a:off x="2584200" y="2622550"/>
              <a:ext cx="197025" cy="195550"/>
            </a:xfrm>
            <a:custGeom>
              <a:avLst/>
              <a:gdLst/>
              <a:ahLst/>
              <a:cxnLst/>
              <a:rect l="l" t="t" r="r" b="b"/>
              <a:pathLst>
                <a:path w="7881" h="7822" extrusionOk="0">
                  <a:moveTo>
                    <a:pt x="3912" y="7822"/>
                  </a:moveTo>
                  <a:cubicBezTo>
                    <a:pt x="1752" y="7822"/>
                    <a:pt x="1" y="6071"/>
                    <a:pt x="59" y="3911"/>
                  </a:cubicBezTo>
                  <a:cubicBezTo>
                    <a:pt x="59" y="1693"/>
                    <a:pt x="1810" y="0"/>
                    <a:pt x="3970" y="0"/>
                  </a:cubicBezTo>
                  <a:cubicBezTo>
                    <a:pt x="6188" y="0"/>
                    <a:pt x="7881" y="1751"/>
                    <a:pt x="7881" y="3970"/>
                  </a:cubicBezTo>
                  <a:cubicBezTo>
                    <a:pt x="7881" y="6129"/>
                    <a:pt x="6130" y="7822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3" name="Google Shape;13063;p28"/>
            <p:cNvSpPr/>
            <p:nvPr/>
          </p:nvSpPr>
          <p:spPr>
            <a:xfrm>
              <a:off x="3321125" y="16433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12" y="7822"/>
                  </a:moveTo>
                  <a:cubicBezTo>
                    <a:pt x="1694" y="7822"/>
                    <a:pt x="1" y="6071"/>
                    <a:pt x="1" y="3912"/>
                  </a:cubicBezTo>
                  <a:cubicBezTo>
                    <a:pt x="59" y="1694"/>
                    <a:pt x="1810" y="1"/>
                    <a:pt x="3970" y="1"/>
                  </a:cubicBezTo>
                  <a:cubicBezTo>
                    <a:pt x="6130" y="59"/>
                    <a:pt x="7881" y="1810"/>
                    <a:pt x="7823" y="3970"/>
                  </a:cubicBezTo>
                  <a:cubicBezTo>
                    <a:pt x="7823" y="6130"/>
                    <a:pt x="6071" y="7881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4" name="Google Shape;13064;p28"/>
            <p:cNvSpPr/>
            <p:nvPr/>
          </p:nvSpPr>
          <p:spPr>
            <a:xfrm>
              <a:off x="3812900" y="3851250"/>
              <a:ext cx="198500" cy="197025"/>
            </a:xfrm>
            <a:custGeom>
              <a:avLst/>
              <a:gdLst/>
              <a:ahLst/>
              <a:cxnLst/>
              <a:rect l="l" t="t" r="r" b="b"/>
              <a:pathLst>
                <a:path w="7940" h="7881" extrusionOk="0">
                  <a:moveTo>
                    <a:pt x="7939" y="3969"/>
                  </a:moveTo>
                  <a:cubicBezTo>
                    <a:pt x="7881" y="6188"/>
                    <a:pt x="6130" y="7880"/>
                    <a:pt x="3970" y="7880"/>
                  </a:cubicBezTo>
                  <a:cubicBezTo>
                    <a:pt x="1752" y="7880"/>
                    <a:pt x="1" y="6071"/>
                    <a:pt x="59" y="3911"/>
                  </a:cubicBezTo>
                  <a:cubicBezTo>
                    <a:pt x="117" y="1693"/>
                    <a:pt x="1869" y="0"/>
                    <a:pt x="4028" y="59"/>
                  </a:cubicBezTo>
                  <a:cubicBezTo>
                    <a:pt x="6188" y="59"/>
                    <a:pt x="7939" y="1810"/>
                    <a:pt x="7939" y="39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5" name="Google Shape;13065;p28"/>
            <p:cNvSpPr/>
            <p:nvPr/>
          </p:nvSpPr>
          <p:spPr>
            <a:xfrm>
              <a:off x="2585675" y="2869150"/>
              <a:ext cx="195550" cy="195575"/>
            </a:xfrm>
            <a:custGeom>
              <a:avLst/>
              <a:gdLst/>
              <a:ahLst/>
              <a:cxnLst/>
              <a:rect l="l" t="t" r="r" b="b"/>
              <a:pathLst>
                <a:path w="7822" h="7823" extrusionOk="0">
                  <a:moveTo>
                    <a:pt x="7822" y="3912"/>
                  </a:moveTo>
                  <a:cubicBezTo>
                    <a:pt x="7822" y="6071"/>
                    <a:pt x="6129" y="7823"/>
                    <a:pt x="3911" y="7823"/>
                  </a:cubicBezTo>
                  <a:cubicBezTo>
                    <a:pt x="1751" y="7823"/>
                    <a:pt x="0" y="6130"/>
                    <a:pt x="0" y="3970"/>
                  </a:cubicBezTo>
                  <a:cubicBezTo>
                    <a:pt x="0" y="1752"/>
                    <a:pt x="1693" y="59"/>
                    <a:pt x="3853" y="1"/>
                  </a:cubicBezTo>
                  <a:cubicBezTo>
                    <a:pt x="6071" y="1"/>
                    <a:pt x="7763" y="1752"/>
                    <a:pt x="7822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6" name="Google Shape;13066;p28"/>
            <p:cNvSpPr/>
            <p:nvPr/>
          </p:nvSpPr>
          <p:spPr>
            <a:xfrm>
              <a:off x="3567750" y="3851250"/>
              <a:ext cx="197025" cy="198475"/>
            </a:xfrm>
            <a:custGeom>
              <a:avLst/>
              <a:gdLst/>
              <a:ahLst/>
              <a:cxnLst/>
              <a:rect l="l" t="t" r="r" b="b"/>
              <a:pathLst>
                <a:path w="7881" h="7939" extrusionOk="0">
                  <a:moveTo>
                    <a:pt x="4028" y="59"/>
                  </a:moveTo>
                  <a:cubicBezTo>
                    <a:pt x="6188" y="117"/>
                    <a:pt x="7881" y="1868"/>
                    <a:pt x="7822" y="4028"/>
                  </a:cubicBezTo>
                  <a:cubicBezTo>
                    <a:pt x="7822" y="6246"/>
                    <a:pt x="6013" y="7939"/>
                    <a:pt x="3853" y="7880"/>
                  </a:cubicBezTo>
                  <a:cubicBezTo>
                    <a:pt x="1693" y="7822"/>
                    <a:pt x="1" y="6071"/>
                    <a:pt x="1" y="3853"/>
                  </a:cubicBezTo>
                  <a:cubicBezTo>
                    <a:pt x="59" y="1693"/>
                    <a:pt x="1868" y="0"/>
                    <a:pt x="4028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7" name="Google Shape;13067;p28"/>
            <p:cNvSpPr/>
            <p:nvPr/>
          </p:nvSpPr>
          <p:spPr>
            <a:xfrm>
              <a:off x="4551300" y="1891450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7763" y="3912"/>
                  </a:moveTo>
                  <a:cubicBezTo>
                    <a:pt x="7763" y="6071"/>
                    <a:pt x="6071" y="7764"/>
                    <a:pt x="3853" y="7764"/>
                  </a:cubicBezTo>
                  <a:cubicBezTo>
                    <a:pt x="1693" y="7764"/>
                    <a:pt x="0" y="6013"/>
                    <a:pt x="0" y="3853"/>
                  </a:cubicBezTo>
                  <a:cubicBezTo>
                    <a:pt x="0" y="1693"/>
                    <a:pt x="1751" y="1"/>
                    <a:pt x="3969" y="1"/>
                  </a:cubicBezTo>
                  <a:cubicBezTo>
                    <a:pt x="6129" y="1"/>
                    <a:pt x="7822" y="1693"/>
                    <a:pt x="7763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8" name="Google Shape;13068;p28"/>
            <p:cNvSpPr/>
            <p:nvPr/>
          </p:nvSpPr>
          <p:spPr>
            <a:xfrm>
              <a:off x="4059525" y="385270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3794" y="59"/>
                  </a:moveTo>
                  <a:cubicBezTo>
                    <a:pt x="5954" y="1"/>
                    <a:pt x="7705" y="1693"/>
                    <a:pt x="7705" y="3853"/>
                  </a:cubicBezTo>
                  <a:cubicBezTo>
                    <a:pt x="7705" y="6013"/>
                    <a:pt x="6013" y="7764"/>
                    <a:pt x="3853" y="7764"/>
                  </a:cubicBezTo>
                  <a:cubicBezTo>
                    <a:pt x="1693" y="7764"/>
                    <a:pt x="0" y="6071"/>
                    <a:pt x="0" y="3911"/>
                  </a:cubicBezTo>
                  <a:cubicBezTo>
                    <a:pt x="0" y="1752"/>
                    <a:pt x="1693" y="59"/>
                    <a:pt x="379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9" name="Google Shape;13069;p28"/>
            <p:cNvSpPr/>
            <p:nvPr/>
          </p:nvSpPr>
          <p:spPr>
            <a:xfrm>
              <a:off x="2585675" y="2380300"/>
              <a:ext cx="194100" cy="194125"/>
            </a:xfrm>
            <a:custGeom>
              <a:avLst/>
              <a:gdLst/>
              <a:ahLst/>
              <a:cxnLst/>
              <a:rect l="l" t="t" r="r" b="b"/>
              <a:pathLst>
                <a:path w="7764" h="7765" extrusionOk="0">
                  <a:moveTo>
                    <a:pt x="3911" y="59"/>
                  </a:moveTo>
                  <a:cubicBezTo>
                    <a:pt x="6071" y="59"/>
                    <a:pt x="7763" y="1810"/>
                    <a:pt x="7763" y="3912"/>
                  </a:cubicBezTo>
                  <a:cubicBezTo>
                    <a:pt x="7763" y="6071"/>
                    <a:pt x="6012" y="7764"/>
                    <a:pt x="3853" y="7764"/>
                  </a:cubicBezTo>
                  <a:cubicBezTo>
                    <a:pt x="1693" y="7764"/>
                    <a:pt x="0" y="6013"/>
                    <a:pt x="59" y="3853"/>
                  </a:cubicBezTo>
                  <a:cubicBezTo>
                    <a:pt x="59" y="1694"/>
                    <a:pt x="1810" y="1"/>
                    <a:pt x="391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0" name="Google Shape;13070;p28"/>
            <p:cNvSpPr/>
            <p:nvPr/>
          </p:nvSpPr>
          <p:spPr>
            <a:xfrm>
              <a:off x="3322600" y="3854175"/>
              <a:ext cx="192650" cy="192625"/>
            </a:xfrm>
            <a:custGeom>
              <a:avLst/>
              <a:gdLst/>
              <a:ahLst/>
              <a:cxnLst/>
              <a:rect l="l" t="t" r="r" b="b"/>
              <a:pathLst>
                <a:path w="7706" h="7705" extrusionOk="0">
                  <a:moveTo>
                    <a:pt x="7705" y="3852"/>
                  </a:moveTo>
                  <a:cubicBezTo>
                    <a:pt x="7705" y="5954"/>
                    <a:pt x="5954" y="7705"/>
                    <a:pt x="3853" y="7705"/>
                  </a:cubicBezTo>
                  <a:cubicBezTo>
                    <a:pt x="1751" y="7705"/>
                    <a:pt x="0" y="5954"/>
                    <a:pt x="0" y="3852"/>
                  </a:cubicBezTo>
                  <a:cubicBezTo>
                    <a:pt x="0" y="1693"/>
                    <a:pt x="1751" y="0"/>
                    <a:pt x="3911" y="0"/>
                  </a:cubicBezTo>
                  <a:cubicBezTo>
                    <a:pt x="6012" y="0"/>
                    <a:pt x="7705" y="1751"/>
                    <a:pt x="7705" y="38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1" name="Google Shape;13071;p28"/>
            <p:cNvSpPr/>
            <p:nvPr/>
          </p:nvSpPr>
          <p:spPr>
            <a:xfrm>
              <a:off x="2585675" y="3117225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3969" y="1"/>
                  </a:moveTo>
                  <a:cubicBezTo>
                    <a:pt x="6071" y="59"/>
                    <a:pt x="7822" y="1869"/>
                    <a:pt x="7763" y="3970"/>
                  </a:cubicBezTo>
                  <a:cubicBezTo>
                    <a:pt x="7705" y="6071"/>
                    <a:pt x="5954" y="7764"/>
                    <a:pt x="3853" y="7706"/>
                  </a:cubicBezTo>
                  <a:cubicBezTo>
                    <a:pt x="1751" y="7706"/>
                    <a:pt x="0" y="5896"/>
                    <a:pt x="59" y="3795"/>
                  </a:cubicBezTo>
                  <a:cubicBezTo>
                    <a:pt x="117" y="1694"/>
                    <a:pt x="1868" y="1"/>
                    <a:pt x="39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2" name="Google Shape;13072;p28"/>
            <p:cNvSpPr/>
            <p:nvPr/>
          </p:nvSpPr>
          <p:spPr>
            <a:xfrm>
              <a:off x="4795000" y="2133700"/>
              <a:ext cx="192625" cy="194100"/>
            </a:xfrm>
            <a:custGeom>
              <a:avLst/>
              <a:gdLst/>
              <a:ahLst/>
              <a:cxnLst/>
              <a:rect l="l" t="t" r="r" b="b"/>
              <a:pathLst>
                <a:path w="7705" h="7764" extrusionOk="0">
                  <a:moveTo>
                    <a:pt x="3911" y="7764"/>
                  </a:moveTo>
                  <a:cubicBezTo>
                    <a:pt x="1810" y="7764"/>
                    <a:pt x="58" y="6012"/>
                    <a:pt x="0" y="3911"/>
                  </a:cubicBezTo>
                  <a:cubicBezTo>
                    <a:pt x="0" y="1810"/>
                    <a:pt x="1751" y="59"/>
                    <a:pt x="3853" y="59"/>
                  </a:cubicBezTo>
                  <a:cubicBezTo>
                    <a:pt x="5954" y="0"/>
                    <a:pt x="7705" y="1751"/>
                    <a:pt x="7705" y="3911"/>
                  </a:cubicBezTo>
                  <a:cubicBezTo>
                    <a:pt x="7705" y="5954"/>
                    <a:pt x="6012" y="7705"/>
                    <a:pt x="3911" y="776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3" name="Google Shape;13073;p28"/>
            <p:cNvSpPr/>
            <p:nvPr/>
          </p:nvSpPr>
          <p:spPr>
            <a:xfrm>
              <a:off x="4306125" y="164485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7706" y="3911"/>
                  </a:moveTo>
                  <a:cubicBezTo>
                    <a:pt x="7648" y="6012"/>
                    <a:pt x="5896" y="7763"/>
                    <a:pt x="3737" y="7705"/>
                  </a:cubicBezTo>
                  <a:cubicBezTo>
                    <a:pt x="1694" y="7647"/>
                    <a:pt x="1" y="5896"/>
                    <a:pt x="1" y="3794"/>
                  </a:cubicBezTo>
                  <a:cubicBezTo>
                    <a:pt x="1" y="1693"/>
                    <a:pt x="1810" y="0"/>
                    <a:pt x="3912" y="0"/>
                  </a:cubicBezTo>
                  <a:cubicBezTo>
                    <a:pt x="6013" y="59"/>
                    <a:pt x="7706" y="1810"/>
                    <a:pt x="7706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4" name="Google Shape;13074;p28"/>
            <p:cNvSpPr/>
            <p:nvPr/>
          </p:nvSpPr>
          <p:spPr>
            <a:xfrm>
              <a:off x="4546925" y="3606100"/>
              <a:ext cx="195550" cy="194100"/>
            </a:xfrm>
            <a:custGeom>
              <a:avLst/>
              <a:gdLst/>
              <a:ahLst/>
              <a:cxnLst/>
              <a:rect l="l" t="t" r="r" b="b"/>
              <a:pathLst>
                <a:path w="7822" h="7764" extrusionOk="0">
                  <a:moveTo>
                    <a:pt x="3853" y="7763"/>
                  </a:moveTo>
                  <a:cubicBezTo>
                    <a:pt x="1751" y="7705"/>
                    <a:pt x="0" y="5895"/>
                    <a:pt x="58" y="3794"/>
                  </a:cubicBezTo>
                  <a:cubicBezTo>
                    <a:pt x="117" y="1693"/>
                    <a:pt x="1926" y="0"/>
                    <a:pt x="3969" y="58"/>
                  </a:cubicBezTo>
                  <a:cubicBezTo>
                    <a:pt x="6129" y="117"/>
                    <a:pt x="7822" y="1868"/>
                    <a:pt x="7763" y="4028"/>
                  </a:cubicBezTo>
                  <a:cubicBezTo>
                    <a:pt x="7705" y="6071"/>
                    <a:pt x="5954" y="7763"/>
                    <a:pt x="3853" y="77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5" name="Google Shape;13075;p28"/>
            <p:cNvSpPr/>
            <p:nvPr/>
          </p:nvSpPr>
          <p:spPr>
            <a:xfrm>
              <a:off x="2832275" y="1887075"/>
              <a:ext cx="194125" cy="194100"/>
            </a:xfrm>
            <a:custGeom>
              <a:avLst/>
              <a:gdLst/>
              <a:ahLst/>
              <a:cxnLst/>
              <a:rect l="l" t="t" r="r" b="b"/>
              <a:pathLst>
                <a:path w="7765" h="7764" extrusionOk="0">
                  <a:moveTo>
                    <a:pt x="7764" y="3911"/>
                  </a:moveTo>
                  <a:cubicBezTo>
                    <a:pt x="7706" y="6013"/>
                    <a:pt x="5955" y="7764"/>
                    <a:pt x="3912" y="7706"/>
                  </a:cubicBezTo>
                  <a:cubicBezTo>
                    <a:pt x="1752" y="7706"/>
                    <a:pt x="1" y="5954"/>
                    <a:pt x="59" y="3795"/>
                  </a:cubicBezTo>
                  <a:cubicBezTo>
                    <a:pt x="118" y="1693"/>
                    <a:pt x="1869" y="1"/>
                    <a:pt x="3970" y="59"/>
                  </a:cubicBezTo>
                  <a:cubicBezTo>
                    <a:pt x="6071" y="59"/>
                    <a:pt x="7764" y="1810"/>
                    <a:pt x="7764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6" name="Google Shape;13076;p28"/>
            <p:cNvSpPr/>
            <p:nvPr/>
          </p:nvSpPr>
          <p:spPr>
            <a:xfrm>
              <a:off x="4796450" y="3362400"/>
              <a:ext cx="191175" cy="189725"/>
            </a:xfrm>
            <a:custGeom>
              <a:avLst/>
              <a:gdLst/>
              <a:ahLst/>
              <a:cxnLst/>
              <a:rect l="l" t="t" r="r" b="b"/>
              <a:pathLst>
                <a:path w="7647" h="7589" extrusionOk="0">
                  <a:moveTo>
                    <a:pt x="3795" y="0"/>
                  </a:moveTo>
                  <a:cubicBezTo>
                    <a:pt x="5896" y="0"/>
                    <a:pt x="7647" y="1751"/>
                    <a:pt x="7589" y="3794"/>
                  </a:cubicBezTo>
                  <a:cubicBezTo>
                    <a:pt x="7589" y="5896"/>
                    <a:pt x="5896" y="7588"/>
                    <a:pt x="3795" y="7588"/>
                  </a:cubicBezTo>
                  <a:cubicBezTo>
                    <a:pt x="1693" y="7588"/>
                    <a:pt x="0" y="5837"/>
                    <a:pt x="0" y="3736"/>
                  </a:cubicBezTo>
                  <a:cubicBezTo>
                    <a:pt x="0" y="1693"/>
                    <a:pt x="1752" y="0"/>
                    <a:pt x="379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7" name="Google Shape;13077;p28"/>
            <p:cNvSpPr/>
            <p:nvPr/>
          </p:nvSpPr>
          <p:spPr>
            <a:xfrm>
              <a:off x="3081825" y="1646300"/>
              <a:ext cx="189725" cy="191200"/>
            </a:xfrm>
            <a:custGeom>
              <a:avLst/>
              <a:gdLst/>
              <a:ahLst/>
              <a:cxnLst/>
              <a:rect l="l" t="t" r="r" b="b"/>
              <a:pathLst>
                <a:path w="7589" h="7648" extrusionOk="0">
                  <a:moveTo>
                    <a:pt x="3794" y="1"/>
                  </a:moveTo>
                  <a:cubicBezTo>
                    <a:pt x="5837" y="1"/>
                    <a:pt x="7588" y="1752"/>
                    <a:pt x="7588" y="3853"/>
                  </a:cubicBezTo>
                  <a:cubicBezTo>
                    <a:pt x="7588" y="5896"/>
                    <a:pt x="5896" y="7589"/>
                    <a:pt x="3794" y="7589"/>
                  </a:cubicBezTo>
                  <a:cubicBezTo>
                    <a:pt x="1751" y="7647"/>
                    <a:pt x="0" y="5896"/>
                    <a:pt x="0" y="3795"/>
                  </a:cubicBezTo>
                  <a:cubicBezTo>
                    <a:pt x="0" y="1693"/>
                    <a:pt x="1693" y="1"/>
                    <a:pt x="3794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8" name="Google Shape;13078;p28"/>
            <p:cNvSpPr/>
            <p:nvPr/>
          </p:nvSpPr>
          <p:spPr>
            <a:xfrm>
              <a:off x="2835200" y="3609000"/>
              <a:ext cx="189725" cy="189725"/>
            </a:xfrm>
            <a:custGeom>
              <a:avLst/>
              <a:gdLst/>
              <a:ahLst/>
              <a:cxnLst/>
              <a:rect l="l" t="t" r="r" b="b"/>
              <a:pathLst>
                <a:path w="7589" h="7589" extrusionOk="0">
                  <a:moveTo>
                    <a:pt x="3795" y="1"/>
                  </a:moveTo>
                  <a:cubicBezTo>
                    <a:pt x="5896" y="59"/>
                    <a:pt x="7589" y="1752"/>
                    <a:pt x="7530" y="3795"/>
                  </a:cubicBezTo>
                  <a:cubicBezTo>
                    <a:pt x="7530" y="5896"/>
                    <a:pt x="5838" y="7589"/>
                    <a:pt x="3736" y="7531"/>
                  </a:cubicBezTo>
                  <a:cubicBezTo>
                    <a:pt x="1635" y="7531"/>
                    <a:pt x="1" y="5838"/>
                    <a:pt x="1" y="3737"/>
                  </a:cubicBezTo>
                  <a:cubicBezTo>
                    <a:pt x="59" y="1635"/>
                    <a:pt x="1752" y="1"/>
                    <a:pt x="379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9" name="Google Shape;13079;p28"/>
            <p:cNvSpPr/>
            <p:nvPr/>
          </p:nvSpPr>
          <p:spPr>
            <a:xfrm>
              <a:off x="4309050" y="3855625"/>
              <a:ext cx="186825" cy="188275"/>
            </a:xfrm>
            <a:custGeom>
              <a:avLst/>
              <a:gdLst/>
              <a:ahLst/>
              <a:cxnLst/>
              <a:rect l="l" t="t" r="r" b="b"/>
              <a:pathLst>
                <a:path w="7473" h="7531" extrusionOk="0">
                  <a:moveTo>
                    <a:pt x="3736" y="7530"/>
                  </a:moveTo>
                  <a:cubicBezTo>
                    <a:pt x="1635" y="7530"/>
                    <a:pt x="1" y="5896"/>
                    <a:pt x="1" y="3794"/>
                  </a:cubicBezTo>
                  <a:cubicBezTo>
                    <a:pt x="1" y="1693"/>
                    <a:pt x="1635" y="0"/>
                    <a:pt x="3736" y="59"/>
                  </a:cubicBezTo>
                  <a:cubicBezTo>
                    <a:pt x="5838" y="59"/>
                    <a:pt x="7472" y="1693"/>
                    <a:pt x="7472" y="3736"/>
                  </a:cubicBezTo>
                  <a:cubicBezTo>
                    <a:pt x="7472" y="5837"/>
                    <a:pt x="5838" y="7530"/>
                    <a:pt x="3736" y="75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0" name="Google Shape;13080;p28"/>
            <p:cNvSpPr/>
            <p:nvPr/>
          </p:nvSpPr>
          <p:spPr>
            <a:xfrm>
              <a:off x="2590050" y="213660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3736" y="7531"/>
                  </a:moveTo>
                  <a:cubicBezTo>
                    <a:pt x="1635" y="7531"/>
                    <a:pt x="0" y="5896"/>
                    <a:pt x="0" y="3737"/>
                  </a:cubicBezTo>
                  <a:cubicBezTo>
                    <a:pt x="0" y="1694"/>
                    <a:pt x="1635" y="59"/>
                    <a:pt x="3678" y="59"/>
                  </a:cubicBezTo>
                  <a:cubicBezTo>
                    <a:pt x="5837" y="1"/>
                    <a:pt x="7472" y="1694"/>
                    <a:pt x="7472" y="3795"/>
                  </a:cubicBezTo>
                  <a:cubicBezTo>
                    <a:pt x="7472" y="5896"/>
                    <a:pt x="5837" y="7531"/>
                    <a:pt x="3736" y="753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1" name="Google Shape;13081;p28"/>
            <p:cNvSpPr/>
            <p:nvPr/>
          </p:nvSpPr>
          <p:spPr>
            <a:xfrm>
              <a:off x="2590050" y="3363850"/>
              <a:ext cx="186800" cy="186800"/>
            </a:xfrm>
            <a:custGeom>
              <a:avLst/>
              <a:gdLst/>
              <a:ahLst/>
              <a:cxnLst/>
              <a:rect l="l" t="t" r="r" b="b"/>
              <a:pathLst>
                <a:path w="7472" h="7472" extrusionOk="0">
                  <a:moveTo>
                    <a:pt x="3736" y="1"/>
                  </a:moveTo>
                  <a:cubicBezTo>
                    <a:pt x="5837" y="59"/>
                    <a:pt x="7472" y="1693"/>
                    <a:pt x="7413" y="3795"/>
                  </a:cubicBezTo>
                  <a:cubicBezTo>
                    <a:pt x="7413" y="5838"/>
                    <a:pt x="5721" y="7472"/>
                    <a:pt x="3678" y="7414"/>
                  </a:cubicBezTo>
                  <a:cubicBezTo>
                    <a:pt x="1635" y="7414"/>
                    <a:pt x="0" y="5721"/>
                    <a:pt x="0" y="3678"/>
                  </a:cubicBezTo>
                  <a:cubicBezTo>
                    <a:pt x="0" y="1635"/>
                    <a:pt x="1693" y="1"/>
                    <a:pt x="37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2" name="Google Shape;13082;p28"/>
            <p:cNvSpPr/>
            <p:nvPr/>
          </p:nvSpPr>
          <p:spPr>
            <a:xfrm>
              <a:off x="3083275" y="3857075"/>
              <a:ext cx="186800" cy="185350"/>
            </a:xfrm>
            <a:custGeom>
              <a:avLst/>
              <a:gdLst/>
              <a:ahLst/>
              <a:cxnLst/>
              <a:rect l="l" t="t" r="r" b="b"/>
              <a:pathLst>
                <a:path w="7472" h="7414" extrusionOk="0">
                  <a:moveTo>
                    <a:pt x="7414" y="3678"/>
                  </a:moveTo>
                  <a:cubicBezTo>
                    <a:pt x="7472" y="5779"/>
                    <a:pt x="5779" y="7414"/>
                    <a:pt x="3736" y="7414"/>
                  </a:cubicBezTo>
                  <a:cubicBezTo>
                    <a:pt x="1693" y="7414"/>
                    <a:pt x="1" y="5779"/>
                    <a:pt x="59" y="3736"/>
                  </a:cubicBezTo>
                  <a:cubicBezTo>
                    <a:pt x="59" y="1694"/>
                    <a:pt x="1693" y="59"/>
                    <a:pt x="3678" y="1"/>
                  </a:cubicBezTo>
                  <a:cubicBezTo>
                    <a:pt x="5779" y="1"/>
                    <a:pt x="7414" y="1635"/>
                    <a:pt x="7472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3" name="Google Shape;13083;p28"/>
            <p:cNvSpPr/>
            <p:nvPr/>
          </p:nvSpPr>
          <p:spPr>
            <a:xfrm>
              <a:off x="5045975" y="2628375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737" y="7414"/>
                  </a:moveTo>
                  <a:cubicBezTo>
                    <a:pt x="1635" y="7414"/>
                    <a:pt x="1" y="5721"/>
                    <a:pt x="1" y="3678"/>
                  </a:cubicBezTo>
                  <a:cubicBezTo>
                    <a:pt x="1" y="1635"/>
                    <a:pt x="1635" y="1"/>
                    <a:pt x="3737" y="1"/>
                  </a:cubicBez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79" y="7414"/>
                    <a:pt x="3737" y="74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4" name="Google Shape;13084;p28"/>
            <p:cNvSpPr/>
            <p:nvPr/>
          </p:nvSpPr>
          <p:spPr>
            <a:xfrm>
              <a:off x="3818750" y="1401150"/>
              <a:ext cx="188275" cy="186800"/>
            </a:xfrm>
            <a:custGeom>
              <a:avLst/>
              <a:gdLst/>
              <a:ahLst/>
              <a:cxnLst/>
              <a:rect l="l" t="t" r="r" b="b"/>
              <a:pathLst>
                <a:path w="7531" h="7472" extrusionOk="0">
                  <a:moveTo>
                    <a:pt x="59" y="3678"/>
                  </a:moveTo>
                  <a:cubicBezTo>
                    <a:pt x="59" y="1635"/>
                    <a:pt x="1751" y="0"/>
                    <a:pt x="3853" y="59"/>
                  </a:cubicBezTo>
                  <a:cubicBezTo>
                    <a:pt x="5896" y="59"/>
                    <a:pt x="7530" y="1810"/>
                    <a:pt x="7472" y="3853"/>
                  </a:cubicBezTo>
                  <a:cubicBezTo>
                    <a:pt x="7413" y="5837"/>
                    <a:pt x="5721" y="7472"/>
                    <a:pt x="3736" y="7472"/>
                  </a:cubicBezTo>
                  <a:cubicBezTo>
                    <a:pt x="1693" y="7413"/>
                    <a:pt x="0" y="5721"/>
                    <a:pt x="59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5" name="Google Shape;13085;p28"/>
            <p:cNvSpPr/>
            <p:nvPr/>
          </p:nvSpPr>
          <p:spPr>
            <a:xfrm>
              <a:off x="5045975" y="2875000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678" y="0"/>
                  </a:moveTo>
                  <a:cubicBezTo>
                    <a:pt x="5721" y="0"/>
                    <a:pt x="7414" y="1693"/>
                    <a:pt x="7414" y="3736"/>
                  </a:cubicBezTo>
                  <a:cubicBezTo>
                    <a:pt x="7355" y="5721"/>
                    <a:pt x="5721" y="7413"/>
                    <a:pt x="3678" y="7413"/>
                  </a:cubicBezTo>
                  <a:cubicBezTo>
                    <a:pt x="1635" y="7413"/>
                    <a:pt x="1" y="5721"/>
                    <a:pt x="1" y="3678"/>
                  </a:cubicBezTo>
                  <a:cubicBezTo>
                    <a:pt x="1" y="1635"/>
                    <a:pt x="1694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6" name="Google Shape;13086;p28"/>
            <p:cNvSpPr/>
            <p:nvPr/>
          </p:nvSpPr>
          <p:spPr>
            <a:xfrm>
              <a:off x="3573575" y="1402600"/>
              <a:ext cx="185375" cy="185350"/>
            </a:xfrm>
            <a:custGeom>
              <a:avLst/>
              <a:gdLst/>
              <a:ahLst/>
              <a:cxnLst/>
              <a:rect l="l" t="t" r="r" b="b"/>
              <a:pathLst>
                <a:path w="7415" h="7414" extrusionOk="0">
                  <a:moveTo>
                    <a:pt x="3678" y="1"/>
                  </a:move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21" y="7414"/>
                    <a:pt x="3678" y="7355"/>
                  </a:cubicBezTo>
                  <a:cubicBezTo>
                    <a:pt x="1635" y="7355"/>
                    <a:pt x="1" y="5663"/>
                    <a:pt x="1" y="3678"/>
                  </a:cubicBezTo>
                  <a:cubicBezTo>
                    <a:pt x="1" y="1635"/>
                    <a:pt x="1694" y="1"/>
                    <a:pt x="36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7" name="Google Shape;13087;p28"/>
            <p:cNvSpPr/>
            <p:nvPr/>
          </p:nvSpPr>
          <p:spPr>
            <a:xfrm>
              <a:off x="4799375" y="1895825"/>
              <a:ext cx="183875" cy="183900"/>
            </a:xfrm>
            <a:custGeom>
              <a:avLst/>
              <a:gdLst/>
              <a:ahLst/>
              <a:cxnLst/>
              <a:rect l="l" t="t" r="r" b="b"/>
              <a:pathLst>
                <a:path w="7355" h="7356" extrusionOk="0">
                  <a:moveTo>
                    <a:pt x="3678" y="7356"/>
                  </a:moveTo>
                  <a:cubicBezTo>
                    <a:pt x="1693" y="7356"/>
                    <a:pt x="0" y="5663"/>
                    <a:pt x="0" y="3678"/>
                  </a:cubicBezTo>
                  <a:cubicBezTo>
                    <a:pt x="59" y="1635"/>
                    <a:pt x="1751" y="1"/>
                    <a:pt x="3736" y="1"/>
                  </a:cubicBezTo>
                  <a:cubicBezTo>
                    <a:pt x="5720" y="59"/>
                    <a:pt x="7355" y="1694"/>
                    <a:pt x="7355" y="3678"/>
                  </a:cubicBezTo>
                  <a:cubicBezTo>
                    <a:pt x="7355" y="5663"/>
                    <a:pt x="5662" y="7356"/>
                    <a:pt x="3678" y="735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8" name="Google Shape;13088;p28"/>
            <p:cNvSpPr/>
            <p:nvPr/>
          </p:nvSpPr>
          <p:spPr>
            <a:xfrm>
              <a:off x="5045975" y="238615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355" y="3678"/>
                  </a:moveTo>
                  <a:cubicBezTo>
                    <a:pt x="7355" y="5662"/>
                    <a:pt x="5721" y="7355"/>
                    <a:pt x="3678" y="7355"/>
                  </a:cubicBezTo>
                  <a:cubicBezTo>
                    <a:pt x="1694" y="7355"/>
                    <a:pt x="1" y="5662"/>
                    <a:pt x="1" y="3619"/>
                  </a:cubicBezTo>
                  <a:cubicBezTo>
                    <a:pt x="59" y="1693"/>
                    <a:pt x="1694" y="0"/>
                    <a:pt x="3678" y="0"/>
                  </a:cubicBezTo>
                  <a:cubicBezTo>
                    <a:pt x="5663" y="0"/>
                    <a:pt x="7355" y="1635"/>
                    <a:pt x="7355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9" name="Google Shape;13089;p28"/>
            <p:cNvSpPr/>
            <p:nvPr/>
          </p:nvSpPr>
          <p:spPr>
            <a:xfrm>
              <a:off x="4557125" y="1649225"/>
              <a:ext cx="183900" cy="185350"/>
            </a:xfrm>
            <a:custGeom>
              <a:avLst/>
              <a:gdLst/>
              <a:ahLst/>
              <a:cxnLst/>
              <a:rect l="l" t="t" r="r" b="b"/>
              <a:pathLst>
                <a:path w="7356" h="7414" extrusionOk="0">
                  <a:moveTo>
                    <a:pt x="3678" y="0"/>
                  </a:moveTo>
                  <a:cubicBezTo>
                    <a:pt x="5663" y="0"/>
                    <a:pt x="7355" y="1693"/>
                    <a:pt x="7355" y="3736"/>
                  </a:cubicBezTo>
                  <a:cubicBezTo>
                    <a:pt x="7355" y="5721"/>
                    <a:pt x="5663" y="7413"/>
                    <a:pt x="3620" y="7355"/>
                  </a:cubicBezTo>
                  <a:cubicBezTo>
                    <a:pt x="1635" y="7355"/>
                    <a:pt x="1" y="5721"/>
                    <a:pt x="1" y="3736"/>
                  </a:cubicBezTo>
                  <a:cubicBezTo>
                    <a:pt x="1" y="1693"/>
                    <a:pt x="1635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0" name="Google Shape;13090;p28"/>
            <p:cNvSpPr/>
            <p:nvPr/>
          </p:nvSpPr>
          <p:spPr>
            <a:xfrm>
              <a:off x="4062450" y="140115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7355" y="3853"/>
                  </a:moveTo>
                  <a:cubicBezTo>
                    <a:pt x="7296" y="5896"/>
                    <a:pt x="5545" y="7530"/>
                    <a:pt x="3561" y="7413"/>
                  </a:cubicBezTo>
                  <a:cubicBezTo>
                    <a:pt x="1576" y="7297"/>
                    <a:pt x="0" y="5604"/>
                    <a:pt x="58" y="3619"/>
                  </a:cubicBezTo>
                  <a:cubicBezTo>
                    <a:pt x="175" y="1576"/>
                    <a:pt x="1926" y="0"/>
                    <a:pt x="3853" y="117"/>
                  </a:cubicBezTo>
                  <a:cubicBezTo>
                    <a:pt x="5896" y="234"/>
                    <a:pt x="7472" y="1926"/>
                    <a:pt x="7355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1" name="Google Shape;13091;p28"/>
            <p:cNvSpPr/>
            <p:nvPr/>
          </p:nvSpPr>
          <p:spPr>
            <a:xfrm>
              <a:off x="3326975" y="140260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297" y="3795"/>
                  </a:moveTo>
                  <a:cubicBezTo>
                    <a:pt x="7238" y="5838"/>
                    <a:pt x="5604" y="7355"/>
                    <a:pt x="3619" y="7297"/>
                  </a:cubicBezTo>
                  <a:cubicBezTo>
                    <a:pt x="1576" y="7239"/>
                    <a:pt x="0" y="5604"/>
                    <a:pt x="59" y="3620"/>
                  </a:cubicBezTo>
                  <a:cubicBezTo>
                    <a:pt x="117" y="1577"/>
                    <a:pt x="1810" y="1"/>
                    <a:pt x="3794" y="59"/>
                  </a:cubicBezTo>
                  <a:cubicBezTo>
                    <a:pt x="5837" y="117"/>
                    <a:pt x="7355" y="1810"/>
                    <a:pt x="7297" y="37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2" name="Google Shape;13092;p28"/>
            <p:cNvSpPr/>
            <p:nvPr/>
          </p:nvSpPr>
          <p:spPr>
            <a:xfrm>
              <a:off x="5047450" y="3123075"/>
              <a:ext cx="182425" cy="182425"/>
            </a:xfrm>
            <a:custGeom>
              <a:avLst/>
              <a:gdLst/>
              <a:ahLst/>
              <a:cxnLst/>
              <a:rect l="l" t="t" r="r" b="b"/>
              <a:pathLst>
                <a:path w="7297" h="7297" extrusionOk="0">
                  <a:moveTo>
                    <a:pt x="7296" y="3619"/>
                  </a:moveTo>
                  <a:cubicBezTo>
                    <a:pt x="7296" y="5604"/>
                    <a:pt x="5662" y="7238"/>
                    <a:pt x="3678" y="7297"/>
                  </a:cubicBezTo>
                  <a:cubicBezTo>
                    <a:pt x="1635" y="7297"/>
                    <a:pt x="0" y="5662"/>
                    <a:pt x="0" y="3678"/>
                  </a:cubicBezTo>
                  <a:cubicBezTo>
                    <a:pt x="0" y="1635"/>
                    <a:pt x="1635" y="0"/>
                    <a:pt x="3619" y="0"/>
                  </a:cubicBezTo>
                  <a:cubicBezTo>
                    <a:pt x="5604" y="0"/>
                    <a:pt x="7238" y="1635"/>
                    <a:pt x="7296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3" name="Google Shape;13093;p28"/>
            <p:cNvSpPr/>
            <p:nvPr/>
          </p:nvSpPr>
          <p:spPr>
            <a:xfrm>
              <a:off x="3821650" y="4102250"/>
              <a:ext cx="180975" cy="180950"/>
            </a:xfrm>
            <a:custGeom>
              <a:avLst/>
              <a:gdLst/>
              <a:ahLst/>
              <a:cxnLst/>
              <a:rect l="l" t="t" r="r" b="b"/>
              <a:pathLst>
                <a:path w="7239" h="7238" extrusionOk="0">
                  <a:moveTo>
                    <a:pt x="7239" y="3619"/>
                  </a:moveTo>
                  <a:cubicBezTo>
                    <a:pt x="7239" y="5662"/>
                    <a:pt x="5663" y="7238"/>
                    <a:pt x="3620" y="7238"/>
                  </a:cubicBezTo>
                  <a:cubicBezTo>
                    <a:pt x="1577" y="7238"/>
                    <a:pt x="1" y="5604"/>
                    <a:pt x="59" y="3619"/>
                  </a:cubicBezTo>
                  <a:cubicBezTo>
                    <a:pt x="59" y="1634"/>
                    <a:pt x="1635" y="58"/>
                    <a:pt x="3620" y="58"/>
                  </a:cubicBezTo>
                  <a:cubicBezTo>
                    <a:pt x="5605" y="0"/>
                    <a:pt x="7239" y="1634"/>
                    <a:pt x="723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4" name="Google Shape;13094;p28"/>
            <p:cNvSpPr/>
            <p:nvPr/>
          </p:nvSpPr>
          <p:spPr>
            <a:xfrm>
              <a:off x="3576500" y="4103700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546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20" y="0"/>
                  </a:cubicBezTo>
                  <a:cubicBezTo>
                    <a:pt x="5604" y="0"/>
                    <a:pt x="7180" y="1518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5" name="Google Shape;13095;p28"/>
            <p:cNvSpPr/>
            <p:nvPr/>
          </p:nvSpPr>
          <p:spPr>
            <a:xfrm>
              <a:off x="2350725" y="2629850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3561" y="59"/>
                  </a:moveTo>
                  <a:cubicBezTo>
                    <a:pt x="5604" y="0"/>
                    <a:pt x="7180" y="1635"/>
                    <a:pt x="7180" y="3619"/>
                  </a:cubicBezTo>
                  <a:cubicBezTo>
                    <a:pt x="7180" y="5604"/>
                    <a:pt x="5604" y="7180"/>
                    <a:pt x="3619" y="7238"/>
                  </a:cubicBezTo>
                  <a:cubicBezTo>
                    <a:pt x="1577" y="7238"/>
                    <a:pt x="1" y="5662"/>
                    <a:pt x="1" y="3619"/>
                  </a:cubicBezTo>
                  <a:cubicBezTo>
                    <a:pt x="1" y="1635"/>
                    <a:pt x="1577" y="59"/>
                    <a:pt x="35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6" name="Google Shape;13096;p28"/>
            <p:cNvSpPr/>
            <p:nvPr/>
          </p:nvSpPr>
          <p:spPr>
            <a:xfrm>
              <a:off x="4802275" y="3613375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7180" y="3562"/>
                  </a:moveTo>
                  <a:cubicBezTo>
                    <a:pt x="7180" y="5604"/>
                    <a:pt x="5604" y="7239"/>
                    <a:pt x="3562" y="7180"/>
                  </a:cubicBezTo>
                  <a:cubicBezTo>
                    <a:pt x="1577" y="7180"/>
                    <a:pt x="1" y="5604"/>
                    <a:pt x="1" y="3620"/>
                  </a:cubicBezTo>
                  <a:cubicBezTo>
                    <a:pt x="1" y="1577"/>
                    <a:pt x="1577" y="1"/>
                    <a:pt x="3620" y="1"/>
                  </a:cubicBezTo>
                  <a:cubicBezTo>
                    <a:pt x="5604" y="1"/>
                    <a:pt x="7180" y="1577"/>
                    <a:pt x="7180" y="35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7" name="Google Shape;13097;p28"/>
            <p:cNvSpPr/>
            <p:nvPr/>
          </p:nvSpPr>
          <p:spPr>
            <a:xfrm>
              <a:off x="2839575" y="1652125"/>
              <a:ext cx="179525" cy="179525"/>
            </a:xfrm>
            <a:custGeom>
              <a:avLst/>
              <a:gdLst/>
              <a:ahLst/>
              <a:cxnLst/>
              <a:rect l="l" t="t" r="r" b="b"/>
              <a:pathLst>
                <a:path w="7181" h="7181" extrusionOk="0">
                  <a:moveTo>
                    <a:pt x="7180" y="3620"/>
                  </a:moveTo>
                  <a:cubicBezTo>
                    <a:pt x="7180" y="5605"/>
                    <a:pt x="5604" y="7181"/>
                    <a:pt x="3561" y="7181"/>
                  </a:cubicBezTo>
                  <a:cubicBezTo>
                    <a:pt x="1577" y="7122"/>
                    <a:pt x="1" y="5546"/>
                    <a:pt x="59" y="3562"/>
                  </a:cubicBezTo>
                  <a:cubicBezTo>
                    <a:pt x="59" y="1519"/>
                    <a:pt x="1635" y="1"/>
                    <a:pt x="3678" y="1"/>
                  </a:cubicBezTo>
                  <a:cubicBezTo>
                    <a:pt x="5663" y="1"/>
                    <a:pt x="7180" y="1577"/>
                    <a:pt x="7180" y="36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8" name="Google Shape;13098;p28"/>
            <p:cNvSpPr/>
            <p:nvPr/>
          </p:nvSpPr>
          <p:spPr>
            <a:xfrm>
              <a:off x="2594425" y="1894375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03" y="7180"/>
                  </a:moveTo>
                  <a:cubicBezTo>
                    <a:pt x="1518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59"/>
                  </a:cubicBezTo>
                  <a:cubicBezTo>
                    <a:pt x="5546" y="59"/>
                    <a:pt x="7122" y="1635"/>
                    <a:pt x="7122" y="3619"/>
                  </a:cubicBezTo>
                  <a:cubicBezTo>
                    <a:pt x="7122" y="5604"/>
                    <a:pt x="5487" y="7180"/>
                    <a:pt x="3503" y="71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9" name="Google Shape;13099;p28"/>
            <p:cNvSpPr/>
            <p:nvPr/>
          </p:nvSpPr>
          <p:spPr>
            <a:xfrm>
              <a:off x="2350725" y="2877925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604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19" y="0"/>
                  </a:cubicBezTo>
                  <a:cubicBezTo>
                    <a:pt x="5604" y="0"/>
                    <a:pt x="7122" y="1576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0" name="Google Shape;13100;p28"/>
            <p:cNvSpPr/>
            <p:nvPr/>
          </p:nvSpPr>
          <p:spPr>
            <a:xfrm>
              <a:off x="4555675" y="3860000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61" y="59"/>
                  </a:moveTo>
                  <a:cubicBezTo>
                    <a:pt x="5546" y="59"/>
                    <a:pt x="7122" y="1577"/>
                    <a:pt x="7122" y="3619"/>
                  </a:cubicBezTo>
                  <a:cubicBezTo>
                    <a:pt x="7122" y="5604"/>
                    <a:pt x="5546" y="7180"/>
                    <a:pt x="3503" y="7180"/>
                  </a:cubicBezTo>
                  <a:cubicBezTo>
                    <a:pt x="1518" y="7180"/>
                    <a:pt x="0" y="5604"/>
                    <a:pt x="0" y="3561"/>
                  </a:cubicBezTo>
                  <a:cubicBezTo>
                    <a:pt x="0" y="1577"/>
                    <a:pt x="1576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1" name="Google Shape;13101;p28"/>
            <p:cNvSpPr/>
            <p:nvPr/>
          </p:nvSpPr>
          <p:spPr>
            <a:xfrm>
              <a:off x="2352175" y="2389075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61" y="7121"/>
                  </a:moveTo>
                  <a:cubicBezTo>
                    <a:pt x="1577" y="7121"/>
                    <a:pt x="1" y="5545"/>
                    <a:pt x="1" y="3561"/>
                  </a:cubicBezTo>
                  <a:cubicBezTo>
                    <a:pt x="1" y="1576"/>
                    <a:pt x="1577" y="0"/>
                    <a:pt x="3561" y="0"/>
                  </a:cubicBezTo>
                  <a:cubicBezTo>
                    <a:pt x="5488" y="0"/>
                    <a:pt x="7064" y="1576"/>
                    <a:pt x="7064" y="3502"/>
                  </a:cubicBezTo>
                  <a:cubicBezTo>
                    <a:pt x="7064" y="5487"/>
                    <a:pt x="5546" y="7121"/>
                    <a:pt x="3561" y="71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2" name="Google Shape;13102;p28"/>
            <p:cNvSpPr/>
            <p:nvPr/>
          </p:nvSpPr>
          <p:spPr>
            <a:xfrm>
              <a:off x="4066825" y="410370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3561" y="0"/>
                  </a:moveTo>
                  <a:cubicBezTo>
                    <a:pt x="5545" y="0"/>
                    <a:pt x="7121" y="1576"/>
                    <a:pt x="7121" y="3561"/>
                  </a:cubicBezTo>
                  <a:cubicBezTo>
                    <a:pt x="7121" y="5546"/>
                    <a:pt x="5545" y="7122"/>
                    <a:pt x="3561" y="7122"/>
                  </a:cubicBezTo>
                  <a:cubicBezTo>
                    <a:pt x="1576" y="7122"/>
                    <a:pt x="0" y="5546"/>
                    <a:pt x="0" y="3619"/>
                  </a:cubicBezTo>
                  <a:cubicBezTo>
                    <a:pt x="0" y="1635"/>
                    <a:pt x="1576" y="0"/>
                    <a:pt x="356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3" name="Google Shape;13103;p28"/>
            <p:cNvSpPr/>
            <p:nvPr/>
          </p:nvSpPr>
          <p:spPr>
            <a:xfrm>
              <a:off x="5050350" y="214245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0"/>
                  </a:moveTo>
                  <a:cubicBezTo>
                    <a:pt x="5488" y="0"/>
                    <a:pt x="7064" y="1576"/>
                    <a:pt x="7064" y="3503"/>
                  </a:cubicBezTo>
                  <a:cubicBezTo>
                    <a:pt x="7064" y="5487"/>
                    <a:pt x="5488" y="7122"/>
                    <a:pt x="3503" y="7063"/>
                  </a:cubicBezTo>
                  <a:cubicBezTo>
                    <a:pt x="1519" y="7063"/>
                    <a:pt x="1" y="5487"/>
                    <a:pt x="1" y="3503"/>
                  </a:cubicBezTo>
                  <a:cubicBezTo>
                    <a:pt x="1" y="1576"/>
                    <a:pt x="1577" y="0"/>
                    <a:pt x="35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4" name="Google Shape;13104;p28"/>
            <p:cNvSpPr/>
            <p:nvPr/>
          </p:nvSpPr>
          <p:spPr>
            <a:xfrm>
              <a:off x="3331350" y="410370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7122"/>
                  </a:moveTo>
                  <a:cubicBezTo>
                    <a:pt x="1576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0"/>
                  </a:cubicBezTo>
                  <a:cubicBezTo>
                    <a:pt x="5487" y="59"/>
                    <a:pt x="7063" y="1635"/>
                    <a:pt x="7063" y="3619"/>
                  </a:cubicBezTo>
                  <a:cubicBezTo>
                    <a:pt x="7063" y="5546"/>
                    <a:pt x="5487" y="7122"/>
                    <a:pt x="3503" y="71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5" name="Google Shape;13105;p28"/>
            <p:cNvSpPr/>
            <p:nvPr/>
          </p:nvSpPr>
          <p:spPr>
            <a:xfrm>
              <a:off x="4313425" y="1406975"/>
              <a:ext cx="178075" cy="176600"/>
            </a:xfrm>
            <a:custGeom>
              <a:avLst/>
              <a:gdLst/>
              <a:ahLst/>
              <a:cxnLst/>
              <a:rect l="l" t="t" r="r" b="b"/>
              <a:pathLst>
                <a:path w="7123" h="7064" extrusionOk="0">
                  <a:moveTo>
                    <a:pt x="1" y="3503"/>
                  </a:moveTo>
                  <a:cubicBezTo>
                    <a:pt x="1" y="1577"/>
                    <a:pt x="1577" y="1"/>
                    <a:pt x="3561" y="1"/>
                  </a:cubicBezTo>
                  <a:cubicBezTo>
                    <a:pt x="5546" y="1"/>
                    <a:pt x="7122" y="1577"/>
                    <a:pt x="7122" y="3561"/>
                  </a:cubicBezTo>
                  <a:cubicBezTo>
                    <a:pt x="7064" y="5488"/>
                    <a:pt x="5488" y="7064"/>
                    <a:pt x="3503" y="7064"/>
                  </a:cubicBezTo>
                  <a:cubicBezTo>
                    <a:pt x="1577" y="7064"/>
                    <a:pt x="1" y="5429"/>
                    <a:pt x="1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6" name="Google Shape;13106;p28"/>
            <p:cNvSpPr/>
            <p:nvPr/>
          </p:nvSpPr>
          <p:spPr>
            <a:xfrm>
              <a:off x="2352175" y="3126000"/>
              <a:ext cx="176600" cy="176575"/>
            </a:xfrm>
            <a:custGeom>
              <a:avLst/>
              <a:gdLst/>
              <a:ahLst/>
              <a:cxnLst/>
              <a:rect l="l" t="t" r="r" b="b"/>
              <a:pathLst>
                <a:path w="7064" h="7063" extrusionOk="0">
                  <a:moveTo>
                    <a:pt x="3561" y="7063"/>
                  </a:moveTo>
                  <a:cubicBezTo>
                    <a:pt x="1635" y="7063"/>
                    <a:pt x="1" y="5487"/>
                    <a:pt x="1" y="3561"/>
                  </a:cubicBezTo>
                  <a:cubicBezTo>
                    <a:pt x="1" y="1635"/>
                    <a:pt x="1577" y="0"/>
                    <a:pt x="3503" y="0"/>
                  </a:cubicBezTo>
                  <a:cubicBezTo>
                    <a:pt x="5429" y="0"/>
                    <a:pt x="7064" y="1576"/>
                    <a:pt x="7064" y="3502"/>
                  </a:cubicBezTo>
                  <a:cubicBezTo>
                    <a:pt x="7064" y="5429"/>
                    <a:pt x="5488" y="7063"/>
                    <a:pt x="3561" y="70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7" name="Google Shape;13107;p28"/>
            <p:cNvSpPr/>
            <p:nvPr/>
          </p:nvSpPr>
          <p:spPr>
            <a:xfrm>
              <a:off x="2841050" y="3861450"/>
              <a:ext cx="178050" cy="178075"/>
            </a:xfrm>
            <a:custGeom>
              <a:avLst/>
              <a:gdLst/>
              <a:ahLst/>
              <a:cxnLst/>
              <a:rect l="l" t="t" r="r" b="b"/>
              <a:pathLst>
                <a:path w="7122" h="7123" extrusionOk="0">
                  <a:moveTo>
                    <a:pt x="3502" y="1"/>
                  </a:moveTo>
                  <a:cubicBezTo>
                    <a:pt x="5428" y="1"/>
                    <a:pt x="7063" y="1577"/>
                    <a:pt x="7063" y="3503"/>
                  </a:cubicBezTo>
                  <a:cubicBezTo>
                    <a:pt x="7121" y="5429"/>
                    <a:pt x="5545" y="7064"/>
                    <a:pt x="3561" y="7064"/>
                  </a:cubicBezTo>
                  <a:cubicBezTo>
                    <a:pt x="1634" y="7122"/>
                    <a:pt x="58" y="5546"/>
                    <a:pt x="0" y="3561"/>
                  </a:cubicBezTo>
                  <a:cubicBezTo>
                    <a:pt x="0" y="1635"/>
                    <a:pt x="1576" y="59"/>
                    <a:pt x="35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8" name="Google Shape;13108;p28"/>
            <p:cNvSpPr/>
            <p:nvPr/>
          </p:nvSpPr>
          <p:spPr>
            <a:xfrm>
              <a:off x="2594425" y="361485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7063" y="3561"/>
                  </a:moveTo>
                  <a:cubicBezTo>
                    <a:pt x="7063" y="5487"/>
                    <a:pt x="5429" y="7121"/>
                    <a:pt x="3503" y="7063"/>
                  </a:cubicBezTo>
                  <a:cubicBezTo>
                    <a:pt x="1576" y="7063"/>
                    <a:pt x="0" y="5429"/>
                    <a:pt x="0" y="3503"/>
                  </a:cubicBezTo>
                  <a:cubicBezTo>
                    <a:pt x="59" y="1576"/>
                    <a:pt x="1635" y="0"/>
                    <a:pt x="3561" y="0"/>
                  </a:cubicBezTo>
                  <a:cubicBezTo>
                    <a:pt x="5487" y="59"/>
                    <a:pt x="7122" y="1635"/>
                    <a:pt x="7063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9" name="Google Shape;13109;p28"/>
            <p:cNvSpPr/>
            <p:nvPr/>
          </p:nvSpPr>
          <p:spPr>
            <a:xfrm>
              <a:off x="5050350" y="336822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7064" y="3503"/>
                  </a:moveTo>
                  <a:cubicBezTo>
                    <a:pt x="7064" y="5429"/>
                    <a:pt x="5429" y="7064"/>
                    <a:pt x="3503" y="7064"/>
                  </a:cubicBezTo>
                  <a:cubicBezTo>
                    <a:pt x="1635" y="7064"/>
                    <a:pt x="1" y="5487"/>
                    <a:pt x="1" y="3561"/>
                  </a:cubicBezTo>
                  <a:cubicBezTo>
                    <a:pt x="1" y="1635"/>
                    <a:pt x="1635" y="1"/>
                    <a:pt x="3562" y="1"/>
                  </a:cubicBezTo>
                  <a:cubicBezTo>
                    <a:pt x="5429" y="59"/>
                    <a:pt x="7005" y="1635"/>
                    <a:pt x="7064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0" name="Google Shape;13110;p28"/>
            <p:cNvSpPr/>
            <p:nvPr/>
          </p:nvSpPr>
          <p:spPr>
            <a:xfrm>
              <a:off x="3087650" y="140697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3561" y="1"/>
                  </a:moveTo>
                  <a:cubicBezTo>
                    <a:pt x="5487" y="1"/>
                    <a:pt x="7063" y="1635"/>
                    <a:pt x="7063" y="3503"/>
                  </a:cubicBezTo>
                  <a:cubicBezTo>
                    <a:pt x="7063" y="5429"/>
                    <a:pt x="5429" y="7064"/>
                    <a:pt x="3503" y="7005"/>
                  </a:cubicBezTo>
                  <a:cubicBezTo>
                    <a:pt x="1577" y="6947"/>
                    <a:pt x="1" y="5371"/>
                    <a:pt x="59" y="3503"/>
                  </a:cubicBezTo>
                  <a:cubicBezTo>
                    <a:pt x="59" y="1577"/>
                    <a:pt x="1693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1" name="Google Shape;13111;p28"/>
            <p:cNvSpPr/>
            <p:nvPr/>
          </p:nvSpPr>
          <p:spPr>
            <a:xfrm>
              <a:off x="4316350" y="4106625"/>
              <a:ext cx="172225" cy="173675"/>
            </a:xfrm>
            <a:custGeom>
              <a:avLst/>
              <a:gdLst/>
              <a:ahLst/>
              <a:cxnLst/>
              <a:rect l="l" t="t" r="r" b="b"/>
              <a:pathLst>
                <a:path w="6889" h="6947" extrusionOk="0">
                  <a:moveTo>
                    <a:pt x="6888" y="3502"/>
                  </a:moveTo>
                  <a:cubicBezTo>
                    <a:pt x="6888" y="5429"/>
                    <a:pt x="5312" y="6946"/>
                    <a:pt x="3386" y="6888"/>
                  </a:cubicBezTo>
                  <a:cubicBezTo>
                    <a:pt x="1460" y="6888"/>
                    <a:pt x="1" y="5370"/>
                    <a:pt x="1" y="3444"/>
                  </a:cubicBezTo>
                  <a:cubicBezTo>
                    <a:pt x="1" y="1518"/>
                    <a:pt x="1577" y="0"/>
                    <a:pt x="3503" y="0"/>
                  </a:cubicBezTo>
                  <a:cubicBezTo>
                    <a:pt x="5371" y="59"/>
                    <a:pt x="6888" y="1576"/>
                    <a:pt x="6888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2" name="Google Shape;13112;p28"/>
            <p:cNvSpPr/>
            <p:nvPr/>
          </p:nvSpPr>
          <p:spPr>
            <a:xfrm>
              <a:off x="2353650" y="2145375"/>
              <a:ext cx="172200" cy="172200"/>
            </a:xfrm>
            <a:custGeom>
              <a:avLst/>
              <a:gdLst/>
              <a:ahLst/>
              <a:cxnLst/>
              <a:rect l="l" t="t" r="r" b="b"/>
              <a:pathLst>
                <a:path w="6888" h="6888" extrusionOk="0">
                  <a:moveTo>
                    <a:pt x="6888" y="3444"/>
                  </a:moveTo>
                  <a:cubicBezTo>
                    <a:pt x="6888" y="5370"/>
                    <a:pt x="5429" y="6830"/>
                    <a:pt x="3502" y="6888"/>
                  </a:cubicBezTo>
                  <a:cubicBezTo>
                    <a:pt x="1518" y="6888"/>
                    <a:pt x="0" y="5370"/>
                    <a:pt x="59" y="3386"/>
                  </a:cubicBezTo>
                  <a:cubicBezTo>
                    <a:pt x="59" y="1459"/>
                    <a:pt x="1576" y="0"/>
                    <a:pt x="3502" y="0"/>
                  </a:cubicBezTo>
                  <a:cubicBezTo>
                    <a:pt x="5370" y="0"/>
                    <a:pt x="6888" y="1518"/>
                    <a:pt x="6888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3" name="Google Shape;13113;p28"/>
            <p:cNvSpPr/>
            <p:nvPr/>
          </p:nvSpPr>
          <p:spPr>
            <a:xfrm>
              <a:off x="4805200" y="1656525"/>
              <a:ext cx="172225" cy="170750"/>
            </a:xfrm>
            <a:custGeom>
              <a:avLst/>
              <a:gdLst/>
              <a:ahLst/>
              <a:cxnLst/>
              <a:rect l="l" t="t" r="r" b="b"/>
              <a:pathLst>
                <a:path w="6889" h="6830" extrusionOk="0">
                  <a:moveTo>
                    <a:pt x="6888" y="3386"/>
                  </a:moveTo>
                  <a:cubicBezTo>
                    <a:pt x="6888" y="5312"/>
                    <a:pt x="5371" y="6829"/>
                    <a:pt x="3503" y="6829"/>
                  </a:cubicBezTo>
                  <a:cubicBezTo>
                    <a:pt x="1518" y="6829"/>
                    <a:pt x="1" y="5312"/>
                    <a:pt x="59" y="3386"/>
                  </a:cubicBezTo>
                  <a:cubicBezTo>
                    <a:pt x="59" y="1459"/>
                    <a:pt x="1577" y="0"/>
                    <a:pt x="3503" y="0"/>
                  </a:cubicBezTo>
                  <a:cubicBezTo>
                    <a:pt x="5371" y="0"/>
                    <a:pt x="6888" y="1518"/>
                    <a:pt x="6888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4" name="Google Shape;13114;p28"/>
            <p:cNvSpPr/>
            <p:nvPr/>
          </p:nvSpPr>
          <p:spPr>
            <a:xfrm>
              <a:off x="3090575" y="4108075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6830" y="3444"/>
                  </a:moveTo>
                  <a:cubicBezTo>
                    <a:pt x="6830" y="5312"/>
                    <a:pt x="5312" y="6830"/>
                    <a:pt x="3386" y="6830"/>
                  </a:cubicBezTo>
                  <a:cubicBezTo>
                    <a:pt x="1518" y="6771"/>
                    <a:pt x="0" y="5254"/>
                    <a:pt x="59" y="3328"/>
                  </a:cubicBezTo>
                  <a:cubicBezTo>
                    <a:pt x="59" y="1460"/>
                    <a:pt x="1576" y="1"/>
                    <a:pt x="3444" y="1"/>
                  </a:cubicBezTo>
                  <a:cubicBezTo>
                    <a:pt x="5370" y="1"/>
                    <a:pt x="6830" y="1518"/>
                    <a:pt x="6830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5" name="Google Shape;13115;p28"/>
            <p:cNvSpPr/>
            <p:nvPr/>
          </p:nvSpPr>
          <p:spPr>
            <a:xfrm>
              <a:off x="2355100" y="3371150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3444" y="6830"/>
                  </a:moveTo>
                  <a:cubicBezTo>
                    <a:pt x="1518" y="6830"/>
                    <a:pt x="1" y="5312"/>
                    <a:pt x="1" y="3444"/>
                  </a:cubicBezTo>
                  <a:cubicBezTo>
                    <a:pt x="1" y="1518"/>
                    <a:pt x="1518" y="59"/>
                    <a:pt x="3386" y="0"/>
                  </a:cubicBezTo>
                  <a:cubicBezTo>
                    <a:pt x="5312" y="0"/>
                    <a:pt x="6830" y="1518"/>
                    <a:pt x="6830" y="3444"/>
                  </a:cubicBezTo>
                  <a:cubicBezTo>
                    <a:pt x="6830" y="5312"/>
                    <a:pt x="5312" y="6830"/>
                    <a:pt x="3444" y="68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6" name="Google Shape;13116;p28"/>
            <p:cNvSpPr/>
            <p:nvPr/>
          </p:nvSpPr>
          <p:spPr>
            <a:xfrm>
              <a:off x="5053275" y="1903125"/>
              <a:ext cx="170750" cy="170775"/>
            </a:xfrm>
            <a:custGeom>
              <a:avLst/>
              <a:gdLst/>
              <a:ahLst/>
              <a:cxnLst/>
              <a:rect l="l" t="t" r="r" b="b"/>
              <a:pathLst>
                <a:path w="6830" h="6831" extrusionOk="0">
                  <a:moveTo>
                    <a:pt x="3445" y="1"/>
                  </a:moveTo>
                  <a:cubicBezTo>
                    <a:pt x="5312" y="59"/>
                    <a:pt x="6830" y="1577"/>
                    <a:pt x="6772" y="3445"/>
                  </a:cubicBezTo>
                  <a:cubicBezTo>
                    <a:pt x="6772" y="5312"/>
                    <a:pt x="5254" y="6830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59" y="1518"/>
                    <a:pt x="1577" y="1"/>
                    <a:pt x="344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7" name="Google Shape;13117;p28"/>
            <p:cNvSpPr/>
            <p:nvPr/>
          </p:nvSpPr>
          <p:spPr>
            <a:xfrm>
              <a:off x="4564425" y="140990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2" y="3386"/>
                  </a:moveTo>
                  <a:cubicBezTo>
                    <a:pt x="6772" y="5195"/>
                    <a:pt x="5254" y="6771"/>
                    <a:pt x="3386" y="6771"/>
                  </a:cubicBezTo>
                  <a:cubicBezTo>
                    <a:pt x="1577" y="6771"/>
                    <a:pt x="1" y="5254"/>
                    <a:pt x="1" y="3444"/>
                  </a:cubicBezTo>
                  <a:cubicBezTo>
                    <a:pt x="1" y="1576"/>
                    <a:pt x="1518" y="59"/>
                    <a:pt x="3328" y="0"/>
                  </a:cubicBezTo>
                  <a:cubicBezTo>
                    <a:pt x="5196" y="0"/>
                    <a:pt x="6772" y="1518"/>
                    <a:pt x="6772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8" name="Google Shape;13118;p28"/>
            <p:cNvSpPr/>
            <p:nvPr/>
          </p:nvSpPr>
          <p:spPr>
            <a:xfrm>
              <a:off x="5296975" y="2635675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1" y="3386"/>
                  </a:moveTo>
                  <a:cubicBezTo>
                    <a:pt x="6771" y="5196"/>
                    <a:pt x="5254" y="6772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1" y="1577"/>
                    <a:pt x="1518" y="59"/>
                    <a:pt x="3328" y="1"/>
                  </a:cubicBezTo>
                  <a:cubicBezTo>
                    <a:pt x="5137" y="1"/>
                    <a:pt x="6713" y="1518"/>
                    <a:pt x="6771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9" name="Google Shape;13119;p28"/>
            <p:cNvSpPr/>
            <p:nvPr/>
          </p:nvSpPr>
          <p:spPr>
            <a:xfrm>
              <a:off x="4806675" y="3865850"/>
              <a:ext cx="170750" cy="169275"/>
            </a:xfrm>
            <a:custGeom>
              <a:avLst/>
              <a:gdLst/>
              <a:ahLst/>
              <a:cxnLst/>
              <a:rect l="l" t="t" r="r" b="b"/>
              <a:pathLst>
                <a:path w="6830" h="6771" extrusionOk="0">
                  <a:moveTo>
                    <a:pt x="3444" y="6771"/>
                  </a:moveTo>
                  <a:cubicBezTo>
                    <a:pt x="1576" y="6771"/>
                    <a:pt x="58" y="5253"/>
                    <a:pt x="0" y="3385"/>
                  </a:cubicBezTo>
                  <a:cubicBezTo>
                    <a:pt x="0" y="1518"/>
                    <a:pt x="1576" y="0"/>
                    <a:pt x="3444" y="0"/>
                  </a:cubicBezTo>
                  <a:cubicBezTo>
                    <a:pt x="5253" y="0"/>
                    <a:pt x="6771" y="1518"/>
                    <a:pt x="6771" y="3327"/>
                  </a:cubicBezTo>
                  <a:cubicBezTo>
                    <a:pt x="6829" y="5195"/>
                    <a:pt x="5253" y="6713"/>
                    <a:pt x="3444" y="677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0" name="Google Shape;13120;p28"/>
            <p:cNvSpPr/>
            <p:nvPr/>
          </p:nvSpPr>
          <p:spPr>
            <a:xfrm>
              <a:off x="5296975" y="2882300"/>
              <a:ext cx="169300" cy="170750"/>
            </a:xfrm>
            <a:custGeom>
              <a:avLst/>
              <a:gdLst/>
              <a:ahLst/>
              <a:cxnLst/>
              <a:rect l="l" t="t" r="r" b="b"/>
              <a:pathLst>
                <a:path w="6772" h="6830" extrusionOk="0">
                  <a:moveTo>
                    <a:pt x="6713" y="3444"/>
                  </a:moveTo>
                  <a:cubicBezTo>
                    <a:pt x="6713" y="5254"/>
                    <a:pt x="5137" y="6830"/>
                    <a:pt x="3328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9"/>
                  </a:cubicBezTo>
                  <a:cubicBezTo>
                    <a:pt x="5254" y="59"/>
                    <a:pt x="6771" y="1635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1" name="Google Shape;13121;p28"/>
            <p:cNvSpPr/>
            <p:nvPr/>
          </p:nvSpPr>
          <p:spPr>
            <a:xfrm>
              <a:off x="3827500" y="1167650"/>
              <a:ext cx="170750" cy="169300"/>
            </a:xfrm>
            <a:custGeom>
              <a:avLst/>
              <a:gdLst/>
              <a:ahLst/>
              <a:cxnLst/>
              <a:rect l="l" t="t" r="r" b="b"/>
              <a:pathLst>
                <a:path w="6830" h="6772" extrusionOk="0">
                  <a:moveTo>
                    <a:pt x="3386" y="6772"/>
                  </a:moveTo>
                  <a:cubicBezTo>
                    <a:pt x="1518" y="6714"/>
                    <a:pt x="0" y="5138"/>
                    <a:pt x="59" y="3328"/>
                  </a:cubicBezTo>
                  <a:cubicBezTo>
                    <a:pt x="59" y="1519"/>
                    <a:pt x="1635" y="1"/>
                    <a:pt x="3444" y="1"/>
                  </a:cubicBezTo>
                  <a:cubicBezTo>
                    <a:pt x="5254" y="1"/>
                    <a:pt x="6830" y="1635"/>
                    <a:pt x="6771" y="3445"/>
                  </a:cubicBezTo>
                  <a:cubicBezTo>
                    <a:pt x="6713" y="5254"/>
                    <a:pt x="5195" y="6772"/>
                    <a:pt x="3386" y="67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2" name="Google Shape;13122;p28"/>
            <p:cNvSpPr/>
            <p:nvPr/>
          </p:nvSpPr>
          <p:spPr>
            <a:xfrm>
              <a:off x="2603175" y="1656525"/>
              <a:ext cx="167850" cy="170750"/>
            </a:xfrm>
            <a:custGeom>
              <a:avLst/>
              <a:gdLst/>
              <a:ahLst/>
              <a:cxnLst/>
              <a:rect l="l" t="t" r="r" b="b"/>
              <a:pathLst>
                <a:path w="6714" h="6830" extrusionOk="0">
                  <a:moveTo>
                    <a:pt x="6713" y="3444"/>
                  </a:moveTo>
                  <a:cubicBezTo>
                    <a:pt x="6713" y="5253"/>
                    <a:pt x="5137" y="6829"/>
                    <a:pt x="3269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8"/>
                  </a:cubicBezTo>
                  <a:cubicBezTo>
                    <a:pt x="5254" y="58"/>
                    <a:pt x="6713" y="1634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3" name="Google Shape;13123;p28"/>
            <p:cNvSpPr/>
            <p:nvPr/>
          </p:nvSpPr>
          <p:spPr>
            <a:xfrm>
              <a:off x="3580875" y="116765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3445" y="6714"/>
                  </a:moveTo>
                  <a:cubicBezTo>
                    <a:pt x="1577" y="6772"/>
                    <a:pt x="1" y="5196"/>
                    <a:pt x="59" y="3328"/>
                  </a:cubicBezTo>
                  <a:cubicBezTo>
                    <a:pt x="59" y="1519"/>
                    <a:pt x="1577" y="1"/>
                    <a:pt x="3386" y="1"/>
                  </a:cubicBezTo>
                  <a:cubicBezTo>
                    <a:pt x="5254" y="1"/>
                    <a:pt x="6772" y="1577"/>
                    <a:pt x="6772" y="3386"/>
                  </a:cubicBezTo>
                  <a:cubicBezTo>
                    <a:pt x="6772" y="5196"/>
                    <a:pt x="5196" y="6714"/>
                    <a:pt x="3445" y="67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4" name="Google Shape;13124;p28"/>
            <p:cNvSpPr/>
            <p:nvPr/>
          </p:nvSpPr>
          <p:spPr>
            <a:xfrm>
              <a:off x="5054750" y="3620675"/>
              <a:ext cx="166375" cy="166375"/>
            </a:xfrm>
            <a:custGeom>
              <a:avLst/>
              <a:gdLst/>
              <a:ahLst/>
              <a:cxnLst/>
              <a:rect l="l" t="t" r="r" b="b"/>
              <a:pathLst>
                <a:path w="6655" h="6655" extrusionOk="0">
                  <a:moveTo>
                    <a:pt x="6654" y="3328"/>
                  </a:moveTo>
                  <a:cubicBezTo>
                    <a:pt x="6654" y="5196"/>
                    <a:pt x="5137" y="6655"/>
                    <a:pt x="3327" y="6655"/>
                  </a:cubicBezTo>
                  <a:cubicBezTo>
                    <a:pt x="1459" y="6597"/>
                    <a:pt x="0" y="5079"/>
                    <a:pt x="0" y="3270"/>
                  </a:cubicBezTo>
                  <a:cubicBezTo>
                    <a:pt x="58" y="1460"/>
                    <a:pt x="1518" y="1"/>
                    <a:pt x="3327" y="1"/>
                  </a:cubicBezTo>
                  <a:cubicBezTo>
                    <a:pt x="5195" y="1"/>
                    <a:pt x="6654" y="1518"/>
                    <a:pt x="6654" y="33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5" name="Google Shape;13125;p28"/>
            <p:cNvSpPr/>
            <p:nvPr/>
          </p:nvSpPr>
          <p:spPr>
            <a:xfrm>
              <a:off x="5296975" y="2391975"/>
              <a:ext cx="169300" cy="170775"/>
            </a:xfrm>
            <a:custGeom>
              <a:avLst/>
              <a:gdLst/>
              <a:ahLst/>
              <a:cxnLst/>
              <a:rect l="l" t="t" r="r" b="b"/>
              <a:pathLst>
                <a:path w="6772" h="6831" extrusionOk="0">
                  <a:moveTo>
                    <a:pt x="3269" y="6772"/>
                  </a:moveTo>
                  <a:cubicBezTo>
                    <a:pt x="1401" y="6655"/>
                    <a:pt x="1" y="5137"/>
                    <a:pt x="59" y="3328"/>
                  </a:cubicBezTo>
                  <a:cubicBezTo>
                    <a:pt x="176" y="1460"/>
                    <a:pt x="1693" y="1"/>
                    <a:pt x="3503" y="118"/>
                  </a:cubicBezTo>
                  <a:cubicBezTo>
                    <a:pt x="5371" y="234"/>
                    <a:pt x="6771" y="1694"/>
                    <a:pt x="6713" y="3503"/>
                  </a:cubicBezTo>
                  <a:cubicBezTo>
                    <a:pt x="6596" y="5371"/>
                    <a:pt x="5079" y="6830"/>
                    <a:pt x="3269" y="67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6" name="Google Shape;13126;p28"/>
            <p:cNvSpPr/>
            <p:nvPr/>
          </p:nvSpPr>
          <p:spPr>
            <a:xfrm>
              <a:off x="4562975" y="4111000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8"/>
                    <a:pt x="5137" y="6538"/>
                    <a:pt x="3327" y="6538"/>
                  </a:cubicBezTo>
                  <a:cubicBezTo>
                    <a:pt x="1459" y="6596"/>
                    <a:pt x="0" y="5137"/>
                    <a:pt x="0" y="3269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137" y="0"/>
                    <a:pt x="6538" y="1460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7" name="Google Shape;13127;p28"/>
            <p:cNvSpPr/>
            <p:nvPr/>
          </p:nvSpPr>
          <p:spPr>
            <a:xfrm>
              <a:off x="4072650" y="1169125"/>
              <a:ext cx="166375" cy="164925"/>
            </a:xfrm>
            <a:custGeom>
              <a:avLst/>
              <a:gdLst/>
              <a:ahLst/>
              <a:cxnLst/>
              <a:rect l="l" t="t" r="r" b="b"/>
              <a:pathLst>
                <a:path w="6655" h="6597" extrusionOk="0">
                  <a:moveTo>
                    <a:pt x="3328" y="0"/>
                  </a:moveTo>
                  <a:cubicBezTo>
                    <a:pt x="5196" y="0"/>
                    <a:pt x="6655" y="1518"/>
                    <a:pt x="6597" y="3327"/>
                  </a:cubicBezTo>
                  <a:cubicBezTo>
                    <a:pt x="6597" y="5195"/>
                    <a:pt x="5137" y="6596"/>
                    <a:pt x="3328" y="6596"/>
                  </a:cubicBezTo>
                  <a:cubicBezTo>
                    <a:pt x="1460" y="6596"/>
                    <a:pt x="1" y="5137"/>
                    <a:pt x="1" y="3269"/>
                  </a:cubicBezTo>
                  <a:cubicBezTo>
                    <a:pt x="59" y="1460"/>
                    <a:pt x="1518" y="0"/>
                    <a:pt x="33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8" name="Google Shape;13128;p28"/>
            <p:cNvSpPr/>
            <p:nvPr/>
          </p:nvSpPr>
          <p:spPr>
            <a:xfrm>
              <a:off x="2846875" y="1411350"/>
              <a:ext cx="166375" cy="167850"/>
            </a:xfrm>
            <a:custGeom>
              <a:avLst/>
              <a:gdLst/>
              <a:ahLst/>
              <a:cxnLst/>
              <a:rect l="l" t="t" r="r" b="b"/>
              <a:pathLst>
                <a:path w="6655" h="6714" extrusionOk="0">
                  <a:moveTo>
                    <a:pt x="6596" y="3386"/>
                  </a:moveTo>
                  <a:cubicBezTo>
                    <a:pt x="6596" y="5254"/>
                    <a:pt x="5079" y="6713"/>
                    <a:pt x="3269" y="6655"/>
                  </a:cubicBezTo>
                  <a:cubicBezTo>
                    <a:pt x="1401" y="6597"/>
                    <a:pt x="0" y="5137"/>
                    <a:pt x="0" y="3328"/>
                  </a:cubicBezTo>
                  <a:cubicBezTo>
                    <a:pt x="59" y="1460"/>
                    <a:pt x="1576" y="1"/>
                    <a:pt x="3386" y="59"/>
                  </a:cubicBezTo>
                  <a:cubicBezTo>
                    <a:pt x="5195" y="59"/>
                    <a:pt x="6655" y="1577"/>
                    <a:pt x="6596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9" name="Google Shape;13129;p28"/>
            <p:cNvSpPr/>
            <p:nvPr/>
          </p:nvSpPr>
          <p:spPr>
            <a:xfrm>
              <a:off x="5299900" y="3131825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9"/>
                    <a:pt x="5137" y="6538"/>
                    <a:pt x="3327" y="6597"/>
                  </a:cubicBezTo>
                  <a:cubicBezTo>
                    <a:pt x="1460" y="6597"/>
                    <a:pt x="0" y="5137"/>
                    <a:pt x="0" y="3269"/>
                  </a:cubicBezTo>
                  <a:cubicBezTo>
                    <a:pt x="0" y="1460"/>
                    <a:pt x="1401" y="1"/>
                    <a:pt x="3211" y="1"/>
                  </a:cubicBezTo>
                  <a:cubicBezTo>
                    <a:pt x="5078" y="1"/>
                    <a:pt x="6538" y="1402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0" name="Google Shape;13130;p28"/>
            <p:cNvSpPr/>
            <p:nvPr/>
          </p:nvSpPr>
          <p:spPr>
            <a:xfrm>
              <a:off x="2358025" y="1901675"/>
              <a:ext cx="164925" cy="164925"/>
            </a:xfrm>
            <a:custGeom>
              <a:avLst/>
              <a:gdLst/>
              <a:ahLst/>
              <a:cxnLst/>
              <a:rect l="l" t="t" r="r" b="b"/>
              <a:pathLst>
                <a:path w="6597" h="6597" extrusionOk="0">
                  <a:moveTo>
                    <a:pt x="3327" y="6596"/>
                  </a:moveTo>
                  <a:cubicBezTo>
                    <a:pt x="1518" y="6596"/>
                    <a:pt x="59" y="5195"/>
                    <a:pt x="0" y="3327"/>
                  </a:cubicBezTo>
                  <a:cubicBezTo>
                    <a:pt x="0" y="1518"/>
                    <a:pt x="1401" y="59"/>
                    <a:pt x="3269" y="59"/>
                  </a:cubicBezTo>
                  <a:cubicBezTo>
                    <a:pt x="5079" y="0"/>
                    <a:pt x="6538" y="1460"/>
                    <a:pt x="6538" y="3269"/>
                  </a:cubicBezTo>
                  <a:cubicBezTo>
                    <a:pt x="6596" y="5137"/>
                    <a:pt x="5137" y="6538"/>
                    <a:pt x="3327" y="659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1" name="Google Shape;13131;p28"/>
            <p:cNvSpPr/>
            <p:nvPr/>
          </p:nvSpPr>
          <p:spPr>
            <a:xfrm>
              <a:off x="3337175" y="1170575"/>
              <a:ext cx="164925" cy="163475"/>
            </a:xfrm>
            <a:custGeom>
              <a:avLst/>
              <a:gdLst/>
              <a:ahLst/>
              <a:cxnLst/>
              <a:rect l="l" t="t" r="r" b="b"/>
              <a:pathLst>
                <a:path w="6597" h="6539" extrusionOk="0">
                  <a:moveTo>
                    <a:pt x="3270" y="1"/>
                  </a:moveTo>
                  <a:cubicBezTo>
                    <a:pt x="5079" y="1"/>
                    <a:pt x="6538" y="1402"/>
                    <a:pt x="6538" y="3211"/>
                  </a:cubicBezTo>
                  <a:cubicBezTo>
                    <a:pt x="6597" y="5079"/>
                    <a:pt x="5138" y="6538"/>
                    <a:pt x="3328" y="6538"/>
                  </a:cubicBezTo>
                  <a:cubicBezTo>
                    <a:pt x="1460" y="6538"/>
                    <a:pt x="59" y="5137"/>
                    <a:pt x="1" y="3269"/>
                  </a:cubicBezTo>
                  <a:cubicBezTo>
                    <a:pt x="1" y="1460"/>
                    <a:pt x="1402" y="1"/>
                    <a:pt x="32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2" name="Google Shape;13132;p28"/>
            <p:cNvSpPr/>
            <p:nvPr/>
          </p:nvSpPr>
          <p:spPr>
            <a:xfrm>
              <a:off x="2601725" y="3864375"/>
              <a:ext cx="163450" cy="163475"/>
            </a:xfrm>
            <a:custGeom>
              <a:avLst/>
              <a:gdLst/>
              <a:ahLst/>
              <a:cxnLst/>
              <a:rect l="l" t="t" r="r" b="b"/>
              <a:pathLst>
                <a:path w="6538" h="6539" extrusionOk="0">
                  <a:moveTo>
                    <a:pt x="3269" y="1"/>
                  </a:moveTo>
                  <a:cubicBezTo>
                    <a:pt x="5137" y="1"/>
                    <a:pt x="6538" y="1460"/>
                    <a:pt x="6538" y="3328"/>
                  </a:cubicBezTo>
                  <a:cubicBezTo>
                    <a:pt x="6538" y="5137"/>
                    <a:pt x="5078" y="6538"/>
                    <a:pt x="3211" y="6538"/>
                  </a:cubicBezTo>
                  <a:cubicBezTo>
                    <a:pt x="1401" y="6538"/>
                    <a:pt x="0" y="5079"/>
                    <a:pt x="0" y="3269"/>
                  </a:cubicBezTo>
                  <a:cubicBezTo>
                    <a:pt x="0" y="1402"/>
                    <a:pt x="1460" y="1"/>
                    <a:pt x="32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3" name="Google Shape;13133;p28"/>
            <p:cNvSpPr/>
            <p:nvPr/>
          </p:nvSpPr>
          <p:spPr>
            <a:xfrm>
              <a:off x="2112875" y="28866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5020"/>
                    <a:pt x="5020" y="6480"/>
                    <a:pt x="3269" y="6480"/>
                  </a:cubicBezTo>
                  <a:cubicBezTo>
                    <a:pt x="1401" y="6480"/>
                    <a:pt x="0" y="5020"/>
                    <a:pt x="0" y="3211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020" y="0"/>
                    <a:pt x="6479" y="1460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4" name="Google Shape;13134;p28"/>
            <p:cNvSpPr/>
            <p:nvPr/>
          </p:nvSpPr>
          <p:spPr>
            <a:xfrm>
              <a:off x="3585250" y="4357600"/>
              <a:ext cx="162025" cy="163475"/>
            </a:xfrm>
            <a:custGeom>
              <a:avLst/>
              <a:gdLst/>
              <a:ahLst/>
              <a:cxnLst/>
              <a:rect l="l" t="t" r="r" b="b"/>
              <a:pathLst>
                <a:path w="6481" h="6539" extrusionOk="0">
                  <a:moveTo>
                    <a:pt x="3211" y="6538"/>
                  </a:moveTo>
                  <a:cubicBezTo>
                    <a:pt x="1460" y="6538"/>
                    <a:pt x="1" y="5079"/>
                    <a:pt x="1" y="3270"/>
                  </a:cubicBezTo>
                  <a:cubicBezTo>
                    <a:pt x="1" y="1460"/>
                    <a:pt x="1460" y="1"/>
                    <a:pt x="3270" y="59"/>
                  </a:cubicBezTo>
                  <a:cubicBezTo>
                    <a:pt x="5021" y="59"/>
                    <a:pt x="6480" y="1518"/>
                    <a:pt x="6480" y="3328"/>
                  </a:cubicBezTo>
                  <a:cubicBezTo>
                    <a:pt x="6480" y="5079"/>
                    <a:pt x="5021" y="6538"/>
                    <a:pt x="3211" y="653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5" name="Google Shape;13135;p28"/>
            <p:cNvSpPr/>
            <p:nvPr/>
          </p:nvSpPr>
          <p:spPr>
            <a:xfrm>
              <a:off x="383187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5020" y="0"/>
                    <a:pt x="6480" y="1401"/>
                    <a:pt x="6480" y="3269"/>
                  </a:cubicBezTo>
                  <a:cubicBezTo>
                    <a:pt x="6480" y="5020"/>
                    <a:pt x="5020" y="6479"/>
                    <a:pt x="3269" y="6479"/>
                  </a:cubicBezTo>
                  <a:cubicBezTo>
                    <a:pt x="1460" y="6479"/>
                    <a:pt x="1" y="5020"/>
                    <a:pt x="1" y="3211"/>
                  </a:cubicBezTo>
                  <a:cubicBezTo>
                    <a:pt x="1" y="1401"/>
                    <a:pt x="1401" y="0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6" name="Google Shape;13136;p28"/>
            <p:cNvSpPr/>
            <p:nvPr/>
          </p:nvSpPr>
          <p:spPr>
            <a:xfrm>
              <a:off x="2112875" y="26400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4962"/>
                    <a:pt x="5078" y="6422"/>
                    <a:pt x="3269" y="6480"/>
                  </a:cubicBezTo>
                  <a:cubicBezTo>
                    <a:pt x="1459" y="6480"/>
                    <a:pt x="0" y="5021"/>
                    <a:pt x="0" y="3211"/>
                  </a:cubicBezTo>
                  <a:cubicBezTo>
                    <a:pt x="0" y="1460"/>
                    <a:pt x="1459" y="1"/>
                    <a:pt x="3211" y="1"/>
                  </a:cubicBezTo>
                  <a:cubicBezTo>
                    <a:pt x="5020" y="1"/>
                    <a:pt x="6479" y="1402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7" name="Google Shape;13137;p28"/>
            <p:cNvSpPr/>
            <p:nvPr/>
          </p:nvSpPr>
          <p:spPr>
            <a:xfrm>
              <a:off x="2848325" y="41124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70" y="6480"/>
                  </a:moveTo>
                  <a:cubicBezTo>
                    <a:pt x="1518" y="6480"/>
                    <a:pt x="59" y="5020"/>
                    <a:pt x="1" y="3269"/>
                  </a:cubicBezTo>
                  <a:cubicBezTo>
                    <a:pt x="1" y="1460"/>
                    <a:pt x="1460" y="1"/>
                    <a:pt x="3211" y="1"/>
                  </a:cubicBezTo>
                  <a:cubicBezTo>
                    <a:pt x="5021" y="1"/>
                    <a:pt x="6480" y="1402"/>
                    <a:pt x="6480" y="3211"/>
                  </a:cubicBezTo>
                  <a:cubicBezTo>
                    <a:pt x="6480" y="4962"/>
                    <a:pt x="5079" y="6421"/>
                    <a:pt x="3270" y="64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8" name="Google Shape;13138;p28"/>
            <p:cNvSpPr/>
            <p:nvPr/>
          </p:nvSpPr>
          <p:spPr>
            <a:xfrm>
              <a:off x="2359475" y="36221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4962" y="0"/>
                    <a:pt x="6480" y="1459"/>
                    <a:pt x="6480" y="3211"/>
                  </a:cubicBezTo>
                  <a:cubicBezTo>
                    <a:pt x="6480" y="5020"/>
                    <a:pt x="5021" y="6479"/>
                    <a:pt x="3269" y="6479"/>
                  </a:cubicBezTo>
                  <a:cubicBezTo>
                    <a:pt x="1460" y="6479"/>
                    <a:pt x="1" y="5078"/>
                    <a:pt x="1" y="3269"/>
                  </a:cubicBezTo>
                  <a:cubicBezTo>
                    <a:pt x="1" y="1518"/>
                    <a:pt x="1402" y="59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9" name="Google Shape;13139;p28"/>
            <p:cNvSpPr/>
            <p:nvPr/>
          </p:nvSpPr>
          <p:spPr>
            <a:xfrm>
              <a:off x="4320725" y="11705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80" y="3211"/>
                  </a:moveTo>
                  <a:cubicBezTo>
                    <a:pt x="6480" y="5021"/>
                    <a:pt x="5021" y="6480"/>
                    <a:pt x="3269" y="6480"/>
                  </a:cubicBezTo>
                  <a:cubicBezTo>
                    <a:pt x="1518" y="6480"/>
                    <a:pt x="59" y="5021"/>
                    <a:pt x="59" y="3269"/>
                  </a:cubicBezTo>
                  <a:cubicBezTo>
                    <a:pt x="1" y="1518"/>
                    <a:pt x="1518" y="1"/>
                    <a:pt x="3269" y="59"/>
                  </a:cubicBezTo>
                  <a:cubicBezTo>
                    <a:pt x="5021" y="59"/>
                    <a:pt x="6480" y="1518"/>
                    <a:pt x="6480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0" name="Google Shape;13140;p28"/>
            <p:cNvSpPr/>
            <p:nvPr/>
          </p:nvSpPr>
          <p:spPr>
            <a:xfrm>
              <a:off x="407412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0" y="0"/>
                  </a:moveTo>
                  <a:cubicBezTo>
                    <a:pt x="5020" y="0"/>
                    <a:pt x="6479" y="1459"/>
                    <a:pt x="6479" y="3269"/>
                  </a:cubicBezTo>
                  <a:cubicBezTo>
                    <a:pt x="6479" y="4962"/>
                    <a:pt x="5020" y="6421"/>
                    <a:pt x="3269" y="6479"/>
                  </a:cubicBezTo>
                  <a:cubicBezTo>
                    <a:pt x="1518" y="6479"/>
                    <a:pt x="0" y="4962"/>
                    <a:pt x="58" y="3211"/>
                  </a:cubicBezTo>
                  <a:cubicBezTo>
                    <a:pt x="58" y="1459"/>
                    <a:pt x="1518" y="59"/>
                    <a:pt x="321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1" name="Google Shape;13141;p28"/>
            <p:cNvSpPr/>
            <p:nvPr/>
          </p:nvSpPr>
          <p:spPr>
            <a:xfrm>
              <a:off x="5301350" y="2149750"/>
              <a:ext cx="160550" cy="162000"/>
            </a:xfrm>
            <a:custGeom>
              <a:avLst/>
              <a:gdLst/>
              <a:ahLst/>
              <a:cxnLst/>
              <a:rect l="l" t="t" r="r" b="b"/>
              <a:pathLst>
                <a:path w="6422" h="6480" extrusionOk="0">
                  <a:moveTo>
                    <a:pt x="3211" y="6479"/>
                  </a:moveTo>
                  <a:cubicBezTo>
                    <a:pt x="1460" y="6479"/>
                    <a:pt x="1" y="5020"/>
                    <a:pt x="1" y="3269"/>
                  </a:cubicBezTo>
                  <a:cubicBezTo>
                    <a:pt x="1" y="1518"/>
                    <a:pt x="1460" y="59"/>
                    <a:pt x="3153" y="59"/>
                  </a:cubicBezTo>
                  <a:cubicBezTo>
                    <a:pt x="4962" y="0"/>
                    <a:pt x="6421" y="1518"/>
                    <a:pt x="6421" y="3269"/>
                  </a:cubicBezTo>
                  <a:cubicBezTo>
                    <a:pt x="6421" y="5020"/>
                    <a:pt x="4962" y="6479"/>
                    <a:pt x="3211" y="64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2" name="Google Shape;13142;p28"/>
            <p:cNvSpPr/>
            <p:nvPr/>
          </p:nvSpPr>
          <p:spPr>
            <a:xfrm>
              <a:off x="2112875" y="2396350"/>
              <a:ext cx="162000" cy="162025"/>
            </a:xfrm>
            <a:custGeom>
              <a:avLst/>
              <a:gdLst/>
              <a:ahLst/>
              <a:cxnLst/>
              <a:rect l="l" t="t" r="r" b="b"/>
              <a:pathLst>
                <a:path w="6480" h="6481" extrusionOk="0">
                  <a:moveTo>
                    <a:pt x="6421" y="3270"/>
                  </a:moveTo>
                  <a:cubicBezTo>
                    <a:pt x="6421" y="5021"/>
                    <a:pt x="4962" y="6480"/>
                    <a:pt x="3211" y="6480"/>
                  </a:cubicBezTo>
                  <a:cubicBezTo>
                    <a:pt x="1459" y="6422"/>
                    <a:pt x="0" y="4962"/>
                    <a:pt x="0" y="3270"/>
                  </a:cubicBezTo>
                  <a:cubicBezTo>
                    <a:pt x="59" y="1519"/>
                    <a:pt x="1518" y="1"/>
                    <a:pt x="3269" y="59"/>
                  </a:cubicBezTo>
                  <a:cubicBezTo>
                    <a:pt x="5020" y="59"/>
                    <a:pt x="6479" y="1519"/>
                    <a:pt x="6421" y="32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3" name="Google Shape;13143;p28"/>
            <p:cNvSpPr/>
            <p:nvPr/>
          </p:nvSpPr>
          <p:spPr>
            <a:xfrm>
              <a:off x="5301350" y="3376975"/>
              <a:ext cx="159075" cy="160550"/>
            </a:xfrm>
            <a:custGeom>
              <a:avLst/>
              <a:gdLst/>
              <a:ahLst/>
              <a:cxnLst/>
              <a:rect l="l" t="t" r="r" b="b"/>
              <a:pathLst>
                <a:path w="6363" h="6422" extrusionOk="0">
                  <a:moveTo>
                    <a:pt x="6363" y="3211"/>
                  </a:moveTo>
                  <a:cubicBezTo>
                    <a:pt x="6363" y="4962"/>
                    <a:pt x="4904" y="6422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59" y="1402"/>
                    <a:pt x="1460" y="1"/>
                    <a:pt x="3211" y="1"/>
                  </a:cubicBezTo>
                  <a:cubicBezTo>
                    <a:pt x="4904" y="1"/>
                    <a:pt x="6363" y="1460"/>
                    <a:pt x="636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4" name="Google Shape;13144;p28"/>
            <p:cNvSpPr/>
            <p:nvPr/>
          </p:nvSpPr>
          <p:spPr>
            <a:xfrm>
              <a:off x="3340100" y="4360525"/>
              <a:ext cx="159100" cy="159075"/>
            </a:xfrm>
            <a:custGeom>
              <a:avLst/>
              <a:gdLst/>
              <a:ahLst/>
              <a:cxnLst/>
              <a:rect l="l" t="t" r="r" b="b"/>
              <a:pathLst>
                <a:path w="6364" h="6363" extrusionOk="0">
                  <a:moveTo>
                    <a:pt x="6363" y="3153"/>
                  </a:moveTo>
                  <a:cubicBezTo>
                    <a:pt x="6363" y="4904"/>
                    <a:pt x="4904" y="6363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1" y="1460"/>
                    <a:pt x="1460" y="1"/>
                    <a:pt x="3153" y="1"/>
                  </a:cubicBezTo>
                  <a:cubicBezTo>
                    <a:pt x="4904" y="1"/>
                    <a:pt x="6363" y="1460"/>
                    <a:pt x="6363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5" name="Google Shape;13145;p28"/>
            <p:cNvSpPr/>
            <p:nvPr/>
          </p:nvSpPr>
          <p:spPr>
            <a:xfrm>
              <a:off x="2114325" y="3134750"/>
              <a:ext cx="159075" cy="159075"/>
            </a:xfrm>
            <a:custGeom>
              <a:avLst/>
              <a:gdLst/>
              <a:ahLst/>
              <a:cxnLst/>
              <a:rect l="l" t="t" r="r" b="b"/>
              <a:pathLst>
                <a:path w="6363" h="6363" extrusionOk="0">
                  <a:moveTo>
                    <a:pt x="3153" y="6363"/>
                  </a:moveTo>
                  <a:cubicBezTo>
                    <a:pt x="1460" y="6363"/>
                    <a:pt x="1" y="4904"/>
                    <a:pt x="1" y="3152"/>
                  </a:cubicBezTo>
                  <a:cubicBezTo>
                    <a:pt x="1" y="1460"/>
                    <a:pt x="1460" y="0"/>
                    <a:pt x="3153" y="0"/>
                  </a:cubicBezTo>
                  <a:cubicBezTo>
                    <a:pt x="4904" y="0"/>
                    <a:pt x="6363" y="1460"/>
                    <a:pt x="6363" y="3152"/>
                  </a:cubicBezTo>
                  <a:cubicBezTo>
                    <a:pt x="6363" y="4904"/>
                    <a:pt x="4904" y="6363"/>
                    <a:pt x="3153" y="63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6" name="Google Shape;13146;p28"/>
            <p:cNvSpPr/>
            <p:nvPr/>
          </p:nvSpPr>
          <p:spPr>
            <a:xfrm>
              <a:off x="4812500" y="1415725"/>
              <a:ext cx="159075" cy="157625"/>
            </a:xfrm>
            <a:custGeom>
              <a:avLst/>
              <a:gdLst/>
              <a:ahLst/>
              <a:cxnLst/>
              <a:rect l="l" t="t" r="r" b="b"/>
              <a:pathLst>
                <a:path w="6363" h="6305" extrusionOk="0">
                  <a:moveTo>
                    <a:pt x="6305" y="3153"/>
                  </a:moveTo>
                  <a:cubicBezTo>
                    <a:pt x="6363" y="4904"/>
                    <a:pt x="4904" y="6305"/>
                    <a:pt x="3153" y="6305"/>
                  </a:cubicBezTo>
                  <a:cubicBezTo>
                    <a:pt x="1401" y="6305"/>
                    <a:pt x="1" y="4904"/>
                    <a:pt x="1" y="3211"/>
                  </a:cubicBezTo>
                  <a:cubicBezTo>
                    <a:pt x="1" y="1460"/>
                    <a:pt x="1401" y="1"/>
                    <a:pt x="3211" y="1"/>
                  </a:cubicBezTo>
                  <a:cubicBezTo>
                    <a:pt x="4904" y="1"/>
                    <a:pt x="6305" y="1402"/>
                    <a:pt x="6305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7" name="Google Shape;13147;p28"/>
            <p:cNvSpPr/>
            <p:nvPr/>
          </p:nvSpPr>
          <p:spPr>
            <a:xfrm>
              <a:off x="5059125" y="1660900"/>
              <a:ext cx="159075" cy="160525"/>
            </a:xfrm>
            <a:custGeom>
              <a:avLst/>
              <a:gdLst/>
              <a:ahLst/>
              <a:cxnLst/>
              <a:rect l="l" t="t" r="r" b="b"/>
              <a:pathLst>
                <a:path w="6363" h="6421" extrusionOk="0">
                  <a:moveTo>
                    <a:pt x="6363" y="3269"/>
                  </a:moveTo>
                  <a:cubicBezTo>
                    <a:pt x="6304" y="5020"/>
                    <a:pt x="4845" y="6421"/>
                    <a:pt x="3094" y="6363"/>
                  </a:cubicBezTo>
                  <a:cubicBezTo>
                    <a:pt x="1343" y="6363"/>
                    <a:pt x="0" y="4903"/>
                    <a:pt x="0" y="3211"/>
                  </a:cubicBezTo>
                  <a:cubicBezTo>
                    <a:pt x="59" y="1401"/>
                    <a:pt x="1518" y="0"/>
                    <a:pt x="3269" y="59"/>
                  </a:cubicBezTo>
                  <a:cubicBezTo>
                    <a:pt x="4962" y="117"/>
                    <a:pt x="6363" y="1518"/>
                    <a:pt x="6363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8" name="Google Shape;13148;p28"/>
            <p:cNvSpPr/>
            <p:nvPr/>
          </p:nvSpPr>
          <p:spPr>
            <a:xfrm>
              <a:off x="3097875" y="1172050"/>
              <a:ext cx="157625" cy="159075"/>
            </a:xfrm>
            <a:custGeom>
              <a:avLst/>
              <a:gdLst/>
              <a:ahLst/>
              <a:cxnLst/>
              <a:rect l="l" t="t" r="r" b="b"/>
              <a:pathLst>
                <a:path w="6305" h="6363" extrusionOk="0">
                  <a:moveTo>
                    <a:pt x="6304" y="3152"/>
                  </a:moveTo>
                  <a:cubicBezTo>
                    <a:pt x="6304" y="4903"/>
                    <a:pt x="4903" y="6362"/>
                    <a:pt x="3152" y="6362"/>
                  </a:cubicBezTo>
                  <a:cubicBezTo>
                    <a:pt x="1401" y="6362"/>
                    <a:pt x="0" y="4962"/>
                    <a:pt x="0" y="3210"/>
                  </a:cubicBezTo>
                  <a:cubicBezTo>
                    <a:pt x="0" y="1459"/>
                    <a:pt x="1401" y="0"/>
                    <a:pt x="3152" y="58"/>
                  </a:cubicBezTo>
                  <a:cubicBezTo>
                    <a:pt x="4903" y="58"/>
                    <a:pt x="6304" y="1459"/>
                    <a:pt x="6304" y="31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9" name="Google Shape;13149;p28"/>
            <p:cNvSpPr/>
            <p:nvPr/>
          </p:nvSpPr>
          <p:spPr>
            <a:xfrm>
              <a:off x="4323650" y="4361975"/>
              <a:ext cx="156175" cy="156175"/>
            </a:xfrm>
            <a:custGeom>
              <a:avLst/>
              <a:gdLst/>
              <a:ahLst/>
              <a:cxnLst/>
              <a:rect l="l" t="t" r="r" b="b"/>
              <a:pathLst>
                <a:path w="6247" h="6247" extrusionOk="0">
                  <a:moveTo>
                    <a:pt x="3152" y="1"/>
                  </a:moveTo>
                  <a:cubicBezTo>
                    <a:pt x="4904" y="59"/>
                    <a:pt x="6246" y="1460"/>
                    <a:pt x="6246" y="3211"/>
                  </a:cubicBezTo>
                  <a:cubicBezTo>
                    <a:pt x="6188" y="4904"/>
                    <a:pt x="4845" y="6247"/>
                    <a:pt x="3094" y="6188"/>
                  </a:cubicBezTo>
                  <a:cubicBezTo>
                    <a:pt x="1343" y="6188"/>
                    <a:pt x="0" y="4787"/>
                    <a:pt x="59" y="3036"/>
                  </a:cubicBezTo>
                  <a:cubicBezTo>
                    <a:pt x="59" y="1343"/>
                    <a:pt x="1460" y="1"/>
                    <a:pt x="31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0" name="Google Shape;13150;p28"/>
            <p:cNvSpPr/>
            <p:nvPr/>
          </p:nvSpPr>
          <p:spPr>
            <a:xfrm>
              <a:off x="2609025" y="1417200"/>
              <a:ext cx="156150" cy="154700"/>
            </a:xfrm>
            <a:custGeom>
              <a:avLst/>
              <a:gdLst/>
              <a:ahLst/>
              <a:cxnLst/>
              <a:rect l="l" t="t" r="r" b="b"/>
              <a:pathLst>
                <a:path w="6246" h="6188" extrusionOk="0">
                  <a:moveTo>
                    <a:pt x="6187" y="3094"/>
                  </a:moveTo>
                  <a:cubicBezTo>
                    <a:pt x="6246" y="4787"/>
                    <a:pt x="4845" y="6188"/>
                    <a:pt x="3152" y="6188"/>
                  </a:cubicBezTo>
                  <a:cubicBezTo>
                    <a:pt x="1459" y="6188"/>
                    <a:pt x="58" y="4845"/>
                    <a:pt x="58" y="3152"/>
                  </a:cubicBezTo>
                  <a:cubicBezTo>
                    <a:pt x="0" y="1401"/>
                    <a:pt x="1401" y="59"/>
                    <a:pt x="3094" y="0"/>
                  </a:cubicBezTo>
                  <a:cubicBezTo>
                    <a:pt x="4786" y="0"/>
                    <a:pt x="6187" y="1401"/>
                    <a:pt x="618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1" name="Google Shape;13151;p28"/>
            <p:cNvSpPr/>
            <p:nvPr/>
          </p:nvSpPr>
          <p:spPr>
            <a:xfrm>
              <a:off x="5060575" y="387312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4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4"/>
                  </a:cubicBezTo>
                  <a:cubicBezTo>
                    <a:pt x="1" y="1343"/>
                    <a:pt x="1401" y="1"/>
                    <a:pt x="3094" y="1"/>
                  </a:cubicBezTo>
                  <a:cubicBezTo>
                    <a:pt x="4845" y="1"/>
                    <a:pt x="6188" y="1402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2" name="Google Shape;13152;p28"/>
            <p:cNvSpPr/>
            <p:nvPr/>
          </p:nvSpPr>
          <p:spPr>
            <a:xfrm>
              <a:off x="2115775" y="215412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787"/>
                    <a:pt x="4846" y="6129"/>
                    <a:pt x="3153" y="6188"/>
                  </a:cubicBezTo>
                  <a:cubicBezTo>
                    <a:pt x="1402" y="6188"/>
                    <a:pt x="1" y="4787"/>
                    <a:pt x="1" y="3036"/>
                  </a:cubicBezTo>
                  <a:cubicBezTo>
                    <a:pt x="59" y="1343"/>
                    <a:pt x="1402" y="0"/>
                    <a:pt x="3153" y="0"/>
                  </a:cubicBezTo>
                  <a:cubicBezTo>
                    <a:pt x="4846" y="0"/>
                    <a:pt x="6188" y="1343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3" name="Google Shape;13153;p28"/>
            <p:cNvSpPr/>
            <p:nvPr/>
          </p:nvSpPr>
          <p:spPr>
            <a:xfrm>
              <a:off x="4813950" y="411537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845"/>
                    <a:pt x="4787" y="6188"/>
                    <a:pt x="3095" y="6188"/>
                  </a:cubicBezTo>
                  <a:cubicBezTo>
                    <a:pt x="1402" y="6188"/>
                    <a:pt x="1" y="4728"/>
                    <a:pt x="59" y="3036"/>
                  </a:cubicBezTo>
                  <a:cubicBezTo>
                    <a:pt x="59" y="1401"/>
                    <a:pt x="1460" y="0"/>
                    <a:pt x="3095" y="0"/>
                  </a:cubicBezTo>
                  <a:cubicBezTo>
                    <a:pt x="4787" y="0"/>
                    <a:pt x="6188" y="1401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4" name="Google Shape;13154;p28"/>
            <p:cNvSpPr/>
            <p:nvPr/>
          </p:nvSpPr>
          <p:spPr>
            <a:xfrm>
              <a:off x="3099325" y="436197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5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5"/>
                  </a:cubicBezTo>
                  <a:cubicBezTo>
                    <a:pt x="1" y="1460"/>
                    <a:pt x="1343" y="59"/>
                    <a:pt x="3036" y="59"/>
                  </a:cubicBezTo>
                  <a:cubicBezTo>
                    <a:pt x="4729" y="1"/>
                    <a:pt x="6129" y="1402"/>
                    <a:pt x="612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5" name="Google Shape;13155;p28"/>
            <p:cNvSpPr/>
            <p:nvPr/>
          </p:nvSpPr>
          <p:spPr>
            <a:xfrm>
              <a:off x="2115775" y="3378450"/>
              <a:ext cx="156175" cy="156150"/>
            </a:xfrm>
            <a:custGeom>
              <a:avLst/>
              <a:gdLst/>
              <a:ahLst/>
              <a:cxnLst/>
              <a:rect l="l" t="t" r="r" b="b"/>
              <a:pathLst>
                <a:path w="6247" h="6246" extrusionOk="0">
                  <a:moveTo>
                    <a:pt x="3153" y="59"/>
                  </a:moveTo>
                  <a:cubicBezTo>
                    <a:pt x="4846" y="117"/>
                    <a:pt x="6247" y="1576"/>
                    <a:pt x="6188" y="3211"/>
                  </a:cubicBezTo>
                  <a:cubicBezTo>
                    <a:pt x="6130" y="4903"/>
                    <a:pt x="4671" y="6246"/>
                    <a:pt x="3036" y="6188"/>
                  </a:cubicBezTo>
                  <a:cubicBezTo>
                    <a:pt x="1343" y="6129"/>
                    <a:pt x="1" y="4728"/>
                    <a:pt x="59" y="3036"/>
                  </a:cubicBezTo>
                  <a:cubicBezTo>
                    <a:pt x="118" y="1343"/>
                    <a:pt x="1519" y="0"/>
                    <a:pt x="3153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6" name="Google Shape;13156;p28"/>
            <p:cNvSpPr/>
            <p:nvPr/>
          </p:nvSpPr>
          <p:spPr>
            <a:xfrm>
              <a:off x="2362400" y="1663800"/>
              <a:ext cx="156175" cy="154725"/>
            </a:xfrm>
            <a:custGeom>
              <a:avLst/>
              <a:gdLst/>
              <a:ahLst/>
              <a:cxnLst/>
              <a:rect l="l" t="t" r="r" b="b"/>
              <a:pathLst>
                <a:path w="6247" h="6189" extrusionOk="0">
                  <a:moveTo>
                    <a:pt x="59" y="3095"/>
                  </a:moveTo>
                  <a:cubicBezTo>
                    <a:pt x="59" y="1402"/>
                    <a:pt x="1518" y="1"/>
                    <a:pt x="3152" y="59"/>
                  </a:cubicBezTo>
                  <a:cubicBezTo>
                    <a:pt x="4845" y="59"/>
                    <a:pt x="6246" y="1519"/>
                    <a:pt x="6188" y="3211"/>
                  </a:cubicBezTo>
                  <a:cubicBezTo>
                    <a:pt x="6129" y="4846"/>
                    <a:pt x="4729" y="6188"/>
                    <a:pt x="3094" y="6188"/>
                  </a:cubicBezTo>
                  <a:cubicBezTo>
                    <a:pt x="1401" y="6188"/>
                    <a:pt x="0" y="4729"/>
                    <a:pt x="5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7" name="Google Shape;13157;p28"/>
            <p:cNvSpPr/>
            <p:nvPr/>
          </p:nvSpPr>
          <p:spPr>
            <a:xfrm>
              <a:off x="4571725" y="1174950"/>
              <a:ext cx="153250" cy="154725"/>
            </a:xfrm>
            <a:custGeom>
              <a:avLst/>
              <a:gdLst/>
              <a:ahLst/>
              <a:cxnLst/>
              <a:rect l="l" t="t" r="r" b="b"/>
              <a:pathLst>
                <a:path w="6130" h="6189" extrusionOk="0">
                  <a:moveTo>
                    <a:pt x="6129" y="3094"/>
                  </a:moveTo>
                  <a:cubicBezTo>
                    <a:pt x="6129" y="4729"/>
                    <a:pt x="4787" y="6130"/>
                    <a:pt x="3094" y="6130"/>
                  </a:cubicBezTo>
                  <a:cubicBezTo>
                    <a:pt x="1460" y="6188"/>
                    <a:pt x="0" y="4729"/>
                    <a:pt x="59" y="3036"/>
                  </a:cubicBezTo>
                  <a:cubicBezTo>
                    <a:pt x="59" y="1402"/>
                    <a:pt x="1460" y="1"/>
                    <a:pt x="3094" y="1"/>
                  </a:cubicBezTo>
                  <a:cubicBezTo>
                    <a:pt x="4728" y="1"/>
                    <a:pt x="6129" y="1402"/>
                    <a:pt x="6129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8" name="Google Shape;13158;p28"/>
            <p:cNvSpPr/>
            <p:nvPr/>
          </p:nvSpPr>
          <p:spPr>
            <a:xfrm>
              <a:off x="5308650" y="1911875"/>
              <a:ext cx="153250" cy="153250"/>
            </a:xfrm>
            <a:custGeom>
              <a:avLst/>
              <a:gdLst/>
              <a:ahLst/>
              <a:cxnLst/>
              <a:rect l="l" t="t" r="r" b="b"/>
              <a:pathLst>
                <a:path w="6130" h="6130" extrusionOk="0">
                  <a:moveTo>
                    <a:pt x="6129" y="3036"/>
                  </a:moveTo>
                  <a:cubicBezTo>
                    <a:pt x="6129" y="4671"/>
                    <a:pt x="4728" y="6071"/>
                    <a:pt x="3094" y="6130"/>
                  </a:cubicBezTo>
                  <a:cubicBezTo>
                    <a:pt x="1460" y="6130"/>
                    <a:pt x="0" y="4729"/>
                    <a:pt x="0" y="3036"/>
                  </a:cubicBezTo>
                  <a:cubicBezTo>
                    <a:pt x="0" y="1402"/>
                    <a:pt x="1401" y="1"/>
                    <a:pt x="3036" y="1"/>
                  </a:cubicBezTo>
                  <a:cubicBezTo>
                    <a:pt x="4728" y="1"/>
                    <a:pt x="6071" y="1402"/>
                    <a:pt x="6129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9" name="Google Shape;13159;p28"/>
            <p:cNvSpPr/>
            <p:nvPr/>
          </p:nvSpPr>
          <p:spPr>
            <a:xfrm>
              <a:off x="2855625" y="1173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3036"/>
                  </a:moveTo>
                  <a:cubicBezTo>
                    <a:pt x="5955" y="4670"/>
                    <a:pt x="4612" y="5954"/>
                    <a:pt x="2919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285"/>
                    <a:pt x="1343" y="0"/>
                    <a:pt x="2978" y="0"/>
                  </a:cubicBezTo>
                  <a:cubicBezTo>
                    <a:pt x="4670" y="59"/>
                    <a:pt x="5955" y="1343"/>
                    <a:pt x="5955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0" name="Google Shape;13160;p28"/>
            <p:cNvSpPr/>
            <p:nvPr/>
          </p:nvSpPr>
          <p:spPr>
            <a:xfrm>
              <a:off x="5307200" y="3627975"/>
              <a:ext cx="148850" cy="150325"/>
            </a:xfrm>
            <a:custGeom>
              <a:avLst/>
              <a:gdLst/>
              <a:ahLst/>
              <a:cxnLst/>
              <a:rect l="l" t="t" r="r" b="b"/>
              <a:pathLst>
                <a:path w="5954" h="6013" extrusionOk="0">
                  <a:moveTo>
                    <a:pt x="2977" y="6013"/>
                  </a:moveTo>
                  <a:cubicBezTo>
                    <a:pt x="1284" y="6013"/>
                    <a:pt x="0" y="4670"/>
                    <a:pt x="0" y="3036"/>
                  </a:cubicBezTo>
                  <a:cubicBezTo>
                    <a:pt x="0" y="1343"/>
                    <a:pt x="1343" y="1"/>
                    <a:pt x="3035" y="59"/>
                  </a:cubicBezTo>
                  <a:cubicBezTo>
                    <a:pt x="4670" y="59"/>
                    <a:pt x="5954" y="1402"/>
                    <a:pt x="5954" y="3036"/>
                  </a:cubicBezTo>
                  <a:cubicBezTo>
                    <a:pt x="5954" y="4729"/>
                    <a:pt x="4611" y="6013"/>
                    <a:pt x="2977" y="60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1" name="Google Shape;13161;p28"/>
            <p:cNvSpPr/>
            <p:nvPr/>
          </p:nvSpPr>
          <p:spPr>
            <a:xfrm>
              <a:off x="3839175" y="931250"/>
              <a:ext cx="147400" cy="148875"/>
            </a:xfrm>
            <a:custGeom>
              <a:avLst/>
              <a:gdLst/>
              <a:ahLst/>
              <a:cxnLst/>
              <a:rect l="l" t="t" r="r" b="b"/>
              <a:pathLst>
                <a:path w="5896" h="5955" extrusionOk="0">
                  <a:moveTo>
                    <a:pt x="2977" y="5955"/>
                  </a:moveTo>
                  <a:cubicBezTo>
                    <a:pt x="1285" y="5955"/>
                    <a:pt x="0" y="4612"/>
                    <a:pt x="0" y="2978"/>
                  </a:cubicBezTo>
                  <a:cubicBezTo>
                    <a:pt x="0" y="1285"/>
                    <a:pt x="1285" y="1"/>
                    <a:pt x="2977" y="1"/>
                  </a:cubicBezTo>
                  <a:cubicBezTo>
                    <a:pt x="4612" y="1"/>
                    <a:pt x="5896" y="1285"/>
                    <a:pt x="5896" y="2920"/>
                  </a:cubicBezTo>
                  <a:cubicBezTo>
                    <a:pt x="5896" y="4612"/>
                    <a:pt x="4612" y="5896"/>
                    <a:pt x="2977" y="595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2" name="Google Shape;13162;p28"/>
            <p:cNvSpPr/>
            <p:nvPr/>
          </p:nvSpPr>
          <p:spPr>
            <a:xfrm>
              <a:off x="2365325" y="3871675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4" y="2977"/>
                  </a:moveTo>
                  <a:cubicBezTo>
                    <a:pt x="5954" y="4670"/>
                    <a:pt x="4670" y="5954"/>
                    <a:pt x="3035" y="5954"/>
                  </a:cubicBezTo>
                  <a:cubicBezTo>
                    <a:pt x="1343" y="5954"/>
                    <a:pt x="0" y="4612"/>
                    <a:pt x="0" y="2919"/>
                  </a:cubicBezTo>
                  <a:cubicBezTo>
                    <a:pt x="59" y="1285"/>
                    <a:pt x="1343" y="0"/>
                    <a:pt x="3035" y="0"/>
                  </a:cubicBezTo>
                  <a:cubicBezTo>
                    <a:pt x="4670" y="0"/>
                    <a:pt x="5954" y="1343"/>
                    <a:pt x="5954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3" name="Google Shape;13163;p28"/>
            <p:cNvSpPr/>
            <p:nvPr/>
          </p:nvSpPr>
          <p:spPr>
            <a:xfrm>
              <a:off x="2607550" y="4118300"/>
              <a:ext cx="150325" cy="150325"/>
            </a:xfrm>
            <a:custGeom>
              <a:avLst/>
              <a:gdLst/>
              <a:ahLst/>
              <a:cxnLst/>
              <a:rect l="l" t="t" r="r" b="b"/>
              <a:pathLst>
                <a:path w="6013" h="6013" extrusionOk="0">
                  <a:moveTo>
                    <a:pt x="6013" y="2977"/>
                  </a:moveTo>
                  <a:cubicBezTo>
                    <a:pt x="6013" y="4611"/>
                    <a:pt x="4729" y="5954"/>
                    <a:pt x="3036" y="5954"/>
                  </a:cubicBezTo>
                  <a:cubicBezTo>
                    <a:pt x="1343" y="6012"/>
                    <a:pt x="1" y="4670"/>
                    <a:pt x="59" y="2977"/>
                  </a:cubicBezTo>
                  <a:cubicBezTo>
                    <a:pt x="59" y="1284"/>
                    <a:pt x="1343" y="0"/>
                    <a:pt x="3036" y="0"/>
                  </a:cubicBezTo>
                  <a:cubicBezTo>
                    <a:pt x="4670" y="0"/>
                    <a:pt x="6013" y="1343"/>
                    <a:pt x="6013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4" name="Google Shape;13164;p28"/>
            <p:cNvSpPr/>
            <p:nvPr/>
          </p:nvSpPr>
          <p:spPr>
            <a:xfrm>
              <a:off x="5553800" y="2892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1" y="2919"/>
                  </a:moveTo>
                  <a:cubicBezTo>
                    <a:pt x="1" y="1285"/>
                    <a:pt x="1343" y="1"/>
                    <a:pt x="3036" y="59"/>
                  </a:cubicBezTo>
                  <a:cubicBezTo>
                    <a:pt x="4670" y="59"/>
                    <a:pt x="5955" y="1402"/>
                    <a:pt x="5955" y="3095"/>
                  </a:cubicBezTo>
                  <a:cubicBezTo>
                    <a:pt x="5896" y="4729"/>
                    <a:pt x="4612" y="5955"/>
                    <a:pt x="2919" y="5955"/>
                  </a:cubicBezTo>
                  <a:cubicBezTo>
                    <a:pt x="1285" y="5955"/>
                    <a:pt x="1" y="4612"/>
                    <a:pt x="1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5" name="Google Shape;13165;p28"/>
            <p:cNvSpPr/>
            <p:nvPr/>
          </p:nvSpPr>
          <p:spPr>
            <a:xfrm>
              <a:off x="5553800" y="26459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2977"/>
                  </a:moveTo>
                  <a:cubicBezTo>
                    <a:pt x="5955" y="4670"/>
                    <a:pt x="4612" y="5954"/>
                    <a:pt x="2978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343"/>
                    <a:pt x="1285" y="59"/>
                    <a:pt x="2919" y="0"/>
                  </a:cubicBezTo>
                  <a:cubicBezTo>
                    <a:pt x="4612" y="0"/>
                    <a:pt x="5955" y="1284"/>
                    <a:pt x="5955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6" name="Google Shape;13166;p28"/>
            <p:cNvSpPr/>
            <p:nvPr/>
          </p:nvSpPr>
          <p:spPr>
            <a:xfrm>
              <a:off x="3592550" y="931250"/>
              <a:ext cx="147425" cy="148875"/>
            </a:xfrm>
            <a:custGeom>
              <a:avLst/>
              <a:gdLst/>
              <a:ahLst/>
              <a:cxnLst/>
              <a:rect l="l" t="t" r="r" b="b"/>
              <a:pathLst>
                <a:path w="5897" h="5955" extrusionOk="0">
                  <a:moveTo>
                    <a:pt x="5896" y="2978"/>
                  </a:moveTo>
                  <a:cubicBezTo>
                    <a:pt x="5896" y="4612"/>
                    <a:pt x="4612" y="5955"/>
                    <a:pt x="2919" y="5896"/>
                  </a:cubicBezTo>
                  <a:cubicBezTo>
                    <a:pt x="1285" y="5896"/>
                    <a:pt x="1" y="4612"/>
                    <a:pt x="1" y="2978"/>
                  </a:cubicBezTo>
                  <a:cubicBezTo>
                    <a:pt x="1" y="1285"/>
                    <a:pt x="1285" y="1"/>
                    <a:pt x="2978" y="1"/>
                  </a:cubicBezTo>
                  <a:cubicBezTo>
                    <a:pt x="4612" y="1"/>
                    <a:pt x="5896" y="1285"/>
                    <a:pt x="5896" y="29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7" name="Google Shape;13167;p28"/>
            <p:cNvSpPr/>
            <p:nvPr/>
          </p:nvSpPr>
          <p:spPr>
            <a:xfrm>
              <a:off x="4571725" y="4366375"/>
              <a:ext cx="147400" cy="147400"/>
            </a:xfrm>
            <a:custGeom>
              <a:avLst/>
              <a:gdLst/>
              <a:ahLst/>
              <a:cxnLst/>
              <a:rect l="l" t="t" r="r" b="b"/>
              <a:pathLst>
                <a:path w="5896" h="5896" extrusionOk="0">
                  <a:moveTo>
                    <a:pt x="5896" y="2977"/>
                  </a:moveTo>
                  <a:cubicBezTo>
                    <a:pt x="5896" y="4553"/>
                    <a:pt x="4553" y="5895"/>
                    <a:pt x="2919" y="5895"/>
                  </a:cubicBezTo>
                  <a:cubicBezTo>
                    <a:pt x="1285" y="5895"/>
                    <a:pt x="0" y="4553"/>
                    <a:pt x="0" y="2860"/>
                  </a:cubicBezTo>
                  <a:cubicBezTo>
                    <a:pt x="0" y="1226"/>
                    <a:pt x="1343" y="0"/>
                    <a:pt x="2977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8" name="Google Shape;13168;p28"/>
            <p:cNvSpPr/>
            <p:nvPr/>
          </p:nvSpPr>
          <p:spPr>
            <a:xfrm>
              <a:off x="5555275" y="24051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553" y="5837"/>
                    <a:pt x="2919" y="5837"/>
                  </a:cubicBezTo>
                  <a:cubicBezTo>
                    <a:pt x="1284" y="5837"/>
                    <a:pt x="0" y="4553"/>
                    <a:pt x="0" y="2919"/>
                  </a:cubicBezTo>
                  <a:cubicBezTo>
                    <a:pt x="0" y="1284"/>
                    <a:pt x="1284" y="0"/>
                    <a:pt x="2919" y="0"/>
                  </a:cubicBezTo>
                  <a:cubicBezTo>
                    <a:pt x="4495" y="0"/>
                    <a:pt x="5837" y="1284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9" name="Google Shape;13169;p28"/>
            <p:cNvSpPr/>
            <p:nvPr/>
          </p:nvSpPr>
          <p:spPr>
            <a:xfrm>
              <a:off x="2120150" y="1910425"/>
              <a:ext cx="147425" cy="147400"/>
            </a:xfrm>
            <a:custGeom>
              <a:avLst/>
              <a:gdLst/>
              <a:ahLst/>
              <a:cxnLst/>
              <a:rect l="l" t="t" r="r" b="b"/>
              <a:pathLst>
                <a:path w="5897" h="5896" extrusionOk="0">
                  <a:moveTo>
                    <a:pt x="5896" y="2919"/>
                  </a:moveTo>
                  <a:cubicBezTo>
                    <a:pt x="5896" y="4553"/>
                    <a:pt x="4612" y="5896"/>
                    <a:pt x="2978" y="5896"/>
                  </a:cubicBezTo>
                  <a:cubicBezTo>
                    <a:pt x="1344" y="5896"/>
                    <a:pt x="1" y="4612"/>
                    <a:pt x="1" y="2977"/>
                  </a:cubicBezTo>
                  <a:cubicBezTo>
                    <a:pt x="1" y="1343"/>
                    <a:pt x="1285" y="59"/>
                    <a:pt x="2920" y="1"/>
                  </a:cubicBezTo>
                  <a:cubicBezTo>
                    <a:pt x="4554" y="1"/>
                    <a:pt x="5838" y="1285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0" name="Google Shape;13170;p28"/>
            <p:cNvSpPr/>
            <p:nvPr/>
          </p:nvSpPr>
          <p:spPr>
            <a:xfrm>
              <a:off x="4081400" y="93272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5896" y="2919"/>
                  </a:moveTo>
                  <a:cubicBezTo>
                    <a:pt x="5896" y="4553"/>
                    <a:pt x="4554" y="5837"/>
                    <a:pt x="2919" y="5837"/>
                  </a:cubicBezTo>
                  <a:cubicBezTo>
                    <a:pt x="1285" y="5779"/>
                    <a:pt x="1" y="4437"/>
                    <a:pt x="59" y="2861"/>
                  </a:cubicBezTo>
                  <a:cubicBezTo>
                    <a:pt x="59" y="1226"/>
                    <a:pt x="1402" y="0"/>
                    <a:pt x="2978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1" name="Google Shape;13171;p28"/>
            <p:cNvSpPr/>
            <p:nvPr/>
          </p:nvSpPr>
          <p:spPr>
            <a:xfrm>
              <a:off x="5553800" y="314057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2978" y="1"/>
                  </a:moveTo>
                  <a:cubicBezTo>
                    <a:pt x="4554" y="1"/>
                    <a:pt x="5896" y="1402"/>
                    <a:pt x="5896" y="2978"/>
                  </a:cubicBezTo>
                  <a:cubicBezTo>
                    <a:pt x="5838" y="4554"/>
                    <a:pt x="4554" y="5838"/>
                    <a:pt x="2978" y="5838"/>
                  </a:cubicBezTo>
                  <a:cubicBezTo>
                    <a:pt x="1343" y="5838"/>
                    <a:pt x="1" y="4495"/>
                    <a:pt x="59" y="2861"/>
                  </a:cubicBezTo>
                  <a:cubicBezTo>
                    <a:pt x="59" y="1285"/>
                    <a:pt x="1402" y="1"/>
                    <a:pt x="29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2" name="Google Shape;13172;p28"/>
            <p:cNvSpPr/>
            <p:nvPr/>
          </p:nvSpPr>
          <p:spPr>
            <a:xfrm>
              <a:off x="5064950" y="14215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8" y="2977"/>
                  </a:moveTo>
                  <a:cubicBezTo>
                    <a:pt x="5838" y="4553"/>
                    <a:pt x="4495" y="5838"/>
                    <a:pt x="2919" y="5838"/>
                  </a:cubicBezTo>
                  <a:cubicBezTo>
                    <a:pt x="1343" y="5838"/>
                    <a:pt x="1" y="4495"/>
                    <a:pt x="59" y="2919"/>
                  </a:cubicBezTo>
                  <a:cubicBezTo>
                    <a:pt x="59" y="1343"/>
                    <a:pt x="1402" y="0"/>
                    <a:pt x="2978" y="59"/>
                  </a:cubicBezTo>
                  <a:cubicBezTo>
                    <a:pt x="4554" y="59"/>
                    <a:pt x="5838" y="1401"/>
                    <a:pt x="5838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3" name="Google Shape;13173;p28"/>
            <p:cNvSpPr/>
            <p:nvPr/>
          </p:nvSpPr>
          <p:spPr>
            <a:xfrm>
              <a:off x="3345950" y="9327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0" y="4437"/>
                    <a:pt x="0" y="2861"/>
                  </a:cubicBezTo>
                  <a:cubicBezTo>
                    <a:pt x="59" y="1284"/>
                    <a:pt x="1401" y="0"/>
                    <a:pt x="2977" y="0"/>
                  </a:cubicBezTo>
                  <a:cubicBezTo>
                    <a:pt x="4553" y="0"/>
                    <a:pt x="5837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4" name="Google Shape;13174;p28"/>
            <p:cNvSpPr/>
            <p:nvPr/>
          </p:nvSpPr>
          <p:spPr>
            <a:xfrm>
              <a:off x="2857100" y="43663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58" y="4553"/>
                    <a:pt x="0" y="2977"/>
                  </a:cubicBezTo>
                  <a:cubicBezTo>
                    <a:pt x="0" y="1401"/>
                    <a:pt x="1284" y="58"/>
                    <a:pt x="2860" y="58"/>
                  </a:cubicBezTo>
                  <a:cubicBezTo>
                    <a:pt x="4436" y="0"/>
                    <a:pt x="5779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5" name="Google Shape;13175;p28"/>
            <p:cNvSpPr/>
            <p:nvPr/>
          </p:nvSpPr>
          <p:spPr>
            <a:xfrm>
              <a:off x="2121625" y="3630900"/>
              <a:ext cx="144500" cy="145950"/>
            </a:xfrm>
            <a:custGeom>
              <a:avLst/>
              <a:gdLst/>
              <a:ahLst/>
              <a:cxnLst/>
              <a:rect l="l" t="t" r="r" b="b"/>
              <a:pathLst>
                <a:path w="5780" h="5838" extrusionOk="0">
                  <a:moveTo>
                    <a:pt x="2919" y="0"/>
                  </a:moveTo>
                  <a:cubicBezTo>
                    <a:pt x="4437" y="0"/>
                    <a:pt x="5779" y="1343"/>
                    <a:pt x="5779" y="2919"/>
                  </a:cubicBezTo>
                  <a:cubicBezTo>
                    <a:pt x="5779" y="4495"/>
                    <a:pt x="4437" y="5837"/>
                    <a:pt x="2861" y="5779"/>
                  </a:cubicBezTo>
                  <a:cubicBezTo>
                    <a:pt x="1285" y="5779"/>
                    <a:pt x="0" y="4437"/>
                    <a:pt x="0" y="2861"/>
                  </a:cubicBezTo>
                  <a:cubicBezTo>
                    <a:pt x="0" y="1343"/>
                    <a:pt x="1343" y="0"/>
                    <a:pt x="291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6" name="Google Shape;13176;p28"/>
            <p:cNvSpPr/>
            <p:nvPr/>
          </p:nvSpPr>
          <p:spPr>
            <a:xfrm>
              <a:off x="3840625" y="4611525"/>
              <a:ext cx="144500" cy="143025"/>
            </a:xfrm>
            <a:custGeom>
              <a:avLst/>
              <a:gdLst/>
              <a:ahLst/>
              <a:cxnLst/>
              <a:rect l="l" t="t" r="r" b="b"/>
              <a:pathLst>
                <a:path w="5780" h="5721" extrusionOk="0">
                  <a:moveTo>
                    <a:pt x="5779" y="2802"/>
                  </a:moveTo>
                  <a:cubicBezTo>
                    <a:pt x="5779" y="4378"/>
                    <a:pt x="4437" y="5721"/>
                    <a:pt x="2861" y="5721"/>
                  </a:cubicBezTo>
                  <a:cubicBezTo>
                    <a:pt x="1343" y="5721"/>
                    <a:pt x="59" y="4436"/>
                    <a:pt x="1" y="2860"/>
                  </a:cubicBezTo>
                  <a:cubicBezTo>
                    <a:pt x="1" y="1284"/>
                    <a:pt x="1285" y="0"/>
                    <a:pt x="2861" y="0"/>
                  </a:cubicBezTo>
                  <a:cubicBezTo>
                    <a:pt x="4437" y="0"/>
                    <a:pt x="5721" y="1226"/>
                    <a:pt x="5779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7" name="Google Shape;13177;p28"/>
            <p:cNvSpPr/>
            <p:nvPr/>
          </p:nvSpPr>
          <p:spPr>
            <a:xfrm>
              <a:off x="1879375" y="28954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1"/>
                  </a:moveTo>
                  <a:cubicBezTo>
                    <a:pt x="4437" y="1"/>
                    <a:pt x="5663" y="1285"/>
                    <a:pt x="5721" y="2861"/>
                  </a:cubicBezTo>
                  <a:cubicBezTo>
                    <a:pt x="5721" y="4437"/>
                    <a:pt x="4437" y="5721"/>
                    <a:pt x="2861" y="5721"/>
                  </a:cubicBezTo>
                  <a:cubicBezTo>
                    <a:pt x="1285" y="5721"/>
                    <a:pt x="1" y="4437"/>
                    <a:pt x="1" y="2861"/>
                  </a:cubicBezTo>
                  <a:cubicBezTo>
                    <a:pt x="1" y="1285"/>
                    <a:pt x="1285" y="59"/>
                    <a:pt x="28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8" name="Google Shape;13178;p28"/>
            <p:cNvSpPr/>
            <p:nvPr/>
          </p:nvSpPr>
          <p:spPr>
            <a:xfrm>
              <a:off x="1879375" y="26488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5720"/>
                  </a:moveTo>
                  <a:cubicBezTo>
                    <a:pt x="1285" y="5720"/>
                    <a:pt x="1" y="4436"/>
                    <a:pt x="1" y="2860"/>
                  </a:cubicBezTo>
                  <a:cubicBezTo>
                    <a:pt x="1" y="1284"/>
                    <a:pt x="1285" y="0"/>
                    <a:pt x="2919" y="0"/>
                  </a:cubicBezTo>
                  <a:cubicBezTo>
                    <a:pt x="4495" y="58"/>
                    <a:pt x="5721" y="1343"/>
                    <a:pt x="5721" y="2919"/>
                  </a:cubicBezTo>
                  <a:cubicBezTo>
                    <a:pt x="5663" y="4495"/>
                    <a:pt x="4437" y="5720"/>
                    <a:pt x="2861" y="57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9" name="Google Shape;13179;p28"/>
            <p:cNvSpPr/>
            <p:nvPr/>
          </p:nvSpPr>
          <p:spPr>
            <a:xfrm>
              <a:off x="3594025" y="4610050"/>
              <a:ext cx="143025" cy="144500"/>
            </a:xfrm>
            <a:custGeom>
              <a:avLst/>
              <a:gdLst/>
              <a:ahLst/>
              <a:cxnLst/>
              <a:rect l="l" t="t" r="r" b="b"/>
              <a:pathLst>
                <a:path w="5721" h="5780" extrusionOk="0">
                  <a:moveTo>
                    <a:pt x="2860" y="5780"/>
                  </a:moveTo>
                  <a:cubicBezTo>
                    <a:pt x="1284" y="5780"/>
                    <a:pt x="59" y="4495"/>
                    <a:pt x="0" y="2919"/>
                  </a:cubicBezTo>
                  <a:cubicBezTo>
                    <a:pt x="0" y="1343"/>
                    <a:pt x="1343" y="1"/>
                    <a:pt x="2919" y="59"/>
                  </a:cubicBezTo>
                  <a:cubicBezTo>
                    <a:pt x="4495" y="59"/>
                    <a:pt x="5720" y="1343"/>
                    <a:pt x="5720" y="2919"/>
                  </a:cubicBezTo>
                  <a:cubicBezTo>
                    <a:pt x="5720" y="4495"/>
                    <a:pt x="4436" y="5780"/>
                    <a:pt x="2860" y="57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0" name="Google Shape;13180;p28"/>
            <p:cNvSpPr/>
            <p:nvPr/>
          </p:nvSpPr>
          <p:spPr>
            <a:xfrm>
              <a:off x="5556725" y="215995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2802" y="5663"/>
                  </a:moveTo>
                  <a:cubicBezTo>
                    <a:pt x="1226" y="5663"/>
                    <a:pt x="0" y="4379"/>
                    <a:pt x="59" y="2803"/>
                  </a:cubicBezTo>
                  <a:cubicBezTo>
                    <a:pt x="59" y="1227"/>
                    <a:pt x="1343" y="1"/>
                    <a:pt x="2919" y="1"/>
                  </a:cubicBezTo>
                  <a:cubicBezTo>
                    <a:pt x="4495" y="59"/>
                    <a:pt x="5662" y="1285"/>
                    <a:pt x="5662" y="2861"/>
                  </a:cubicBezTo>
                  <a:cubicBezTo>
                    <a:pt x="5662" y="4437"/>
                    <a:pt x="4437" y="5663"/>
                    <a:pt x="2802" y="56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1" name="Google Shape;13181;p28"/>
            <p:cNvSpPr/>
            <p:nvPr/>
          </p:nvSpPr>
          <p:spPr>
            <a:xfrm>
              <a:off x="4821250" y="11808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60"/>
                  </a:moveTo>
                  <a:cubicBezTo>
                    <a:pt x="5663" y="4436"/>
                    <a:pt x="4379" y="5662"/>
                    <a:pt x="2803" y="5662"/>
                  </a:cubicBezTo>
                  <a:cubicBezTo>
                    <a:pt x="1227" y="5662"/>
                    <a:pt x="1" y="4436"/>
                    <a:pt x="1" y="2802"/>
                  </a:cubicBezTo>
                  <a:cubicBezTo>
                    <a:pt x="1" y="1284"/>
                    <a:pt x="1227" y="59"/>
                    <a:pt x="2744" y="59"/>
                  </a:cubicBezTo>
                  <a:cubicBezTo>
                    <a:pt x="4379" y="0"/>
                    <a:pt x="5604" y="1226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2" name="Google Shape;13182;p28"/>
            <p:cNvSpPr/>
            <p:nvPr/>
          </p:nvSpPr>
          <p:spPr>
            <a:xfrm>
              <a:off x="5314475" y="16711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03"/>
                  </a:moveTo>
                  <a:cubicBezTo>
                    <a:pt x="5663" y="4379"/>
                    <a:pt x="4437" y="5663"/>
                    <a:pt x="2803" y="5663"/>
                  </a:cubicBezTo>
                  <a:cubicBezTo>
                    <a:pt x="1227" y="5663"/>
                    <a:pt x="1" y="4379"/>
                    <a:pt x="1" y="2803"/>
                  </a:cubicBezTo>
                  <a:cubicBezTo>
                    <a:pt x="1" y="1227"/>
                    <a:pt x="1227" y="1"/>
                    <a:pt x="2803" y="1"/>
                  </a:cubicBezTo>
                  <a:cubicBezTo>
                    <a:pt x="4379" y="1"/>
                    <a:pt x="5663" y="1227"/>
                    <a:pt x="566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3" name="Google Shape;13183;p28"/>
            <p:cNvSpPr/>
            <p:nvPr/>
          </p:nvSpPr>
          <p:spPr>
            <a:xfrm>
              <a:off x="1880850" y="2408025"/>
              <a:ext cx="140100" cy="140125"/>
            </a:xfrm>
            <a:custGeom>
              <a:avLst/>
              <a:gdLst/>
              <a:ahLst/>
              <a:cxnLst/>
              <a:rect l="l" t="t" r="r" b="b"/>
              <a:pathLst>
                <a:path w="5604" h="5605" extrusionOk="0">
                  <a:moveTo>
                    <a:pt x="5604" y="2803"/>
                  </a:moveTo>
                  <a:cubicBezTo>
                    <a:pt x="5604" y="4379"/>
                    <a:pt x="4378" y="5604"/>
                    <a:pt x="2744" y="5604"/>
                  </a:cubicBezTo>
                  <a:cubicBezTo>
                    <a:pt x="1226" y="5546"/>
                    <a:pt x="0" y="4379"/>
                    <a:pt x="0" y="2803"/>
                  </a:cubicBezTo>
                  <a:cubicBezTo>
                    <a:pt x="0" y="1227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4" name="Google Shape;13184;p28"/>
            <p:cNvSpPr/>
            <p:nvPr/>
          </p:nvSpPr>
          <p:spPr>
            <a:xfrm>
              <a:off x="5067875" y="4122675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2802" y="5604"/>
                  </a:moveTo>
                  <a:cubicBezTo>
                    <a:pt x="1226" y="5604"/>
                    <a:pt x="0" y="4378"/>
                    <a:pt x="0" y="2802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78" y="0"/>
                    <a:pt x="5604" y="1284"/>
                    <a:pt x="5604" y="2860"/>
                  </a:cubicBezTo>
                  <a:cubicBezTo>
                    <a:pt x="5604" y="4378"/>
                    <a:pt x="4378" y="5604"/>
                    <a:pt x="2802" y="56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5" name="Google Shape;13185;p28"/>
            <p:cNvSpPr/>
            <p:nvPr/>
          </p:nvSpPr>
          <p:spPr>
            <a:xfrm>
              <a:off x="4330950" y="934175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2" y="2861"/>
                  </a:moveTo>
                  <a:cubicBezTo>
                    <a:pt x="5662" y="4437"/>
                    <a:pt x="4436" y="5663"/>
                    <a:pt x="2860" y="5663"/>
                  </a:cubicBezTo>
                  <a:cubicBezTo>
                    <a:pt x="1226" y="5663"/>
                    <a:pt x="0" y="4379"/>
                    <a:pt x="59" y="2803"/>
                  </a:cubicBezTo>
                  <a:cubicBezTo>
                    <a:pt x="59" y="1226"/>
                    <a:pt x="1284" y="59"/>
                    <a:pt x="2860" y="59"/>
                  </a:cubicBezTo>
                  <a:cubicBezTo>
                    <a:pt x="4436" y="1"/>
                    <a:pt x="5662" y="1285"/>
                    <a:pt x="5662" y="28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6" name="Google Shape;13186;p28"/>
            <p:cNvSpPr/>
            <p:nvPr/>
          </p:nvSpPr>
          <p:spPr>
            <a:xfrm>
              <a:off x="4085800" y="4617350"/>
              <a:ext cx="140100" cy="138650"/>
            </a:xfrm>
            <a:custGeom>
              <a:avLst/>
              <a:gdLst/>
              <a:ahLst/>
              <a:cxnLst/>
              <a:rect l="l" t="t" r="r" b="b"/>
              <a:pathLst>
                <a:path w="5604" h="5546" extrusionOk="0">
                  <a:moveTo>
                    <a:pt x="2802" y="5546"/>
                  </a:moveTo>
                  <a:cubicBezTo>
                    <a:pt x="1226" y="5546"/>
                    <a:pt x="0" y="4320"/>
                    <a:pt x="0" y="2744"/>
                  </a:cubicBezTo>
                  <a:cubicBezTo>
                    <a:pt x="0" y="1168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ubicBezTo>
                    <a:pt x="5604" y="4379"/>
                    <a:pt x="4378" y="5546"/>
                    <a:pt x="2802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7" name="Google Shape;13187;p28"/>
            <p:cNvSpPr/>
            <p:nvPr/>
          </p:nvSpPr>
          <p:spPr>
            <a:xfrm>
              <a:off x="5558175" y="3387200"/>
              <a:ext cx="140125" cy="140125"/>
            </a:xfrm>
            <a:custGeom>
              <a:avLst/>
              <a:gdLst/>
              <a:ahLst/>
              <a:cxnLst/>
              <a:rect l="l" t="t" r="r" b="b"/>
              <a:pathLst>
                <a:path w="5605" h="5605" extrusionOk="0">
                  <a:moveTo>
                    <a:pt x="2744" y="5546"/>
                  </a:moveTo>
                  <a:cubicBezTo>
                    <a:pt x="1227" y="5546"/>
                    <a:pt x="1" y="4320"/>
                    <a:pt x="1" y="2744"/>
                  </a:cubicBezTo>
                  <a:cubicBezTo>
                    <a:pt x="1" y="1226"/>
                    <a:pt x="1285" y="0"/>
                    <a:pt x="2803" y="0"/>
                  </a:cubicBezTo>
                  <a:cubicBezTo>
                    <a:pt x="4379" y="0"/>
                    <a:pt x="5604" y="1285"/>
                    <a:pt x="5546" y="2802"/>
                  </a:cubicBezTo>
                  <a:cubicBezTo>
                    <a:pt x="5546" y="4378"/>
                    <a:pt x="4320" y="5604"/>
                    <a:pt x="2744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8" name="Google Shape;13188;p28"/>
            <p:cNvSpPr/>
            <p:nvPr/>
          </p:nvSpPr>
          <p:spPr>
            <a:xfrm>
              <a:off x="2369700" y="1424500"/>
              <a:ext cx="141575" cy="140100"/>
            </a:xfrm>
            <a:custGeom>
              <a:avLst/>
              <a:gdLst/>
              <a:ahLst/>
              <a:cxnLst/>
              <a:rect l="l" t="t" r="r" b="b"/>
              <a:pathLst>
                <a:path w="5663" h="5604" extrusionOk="0">
                  <a:moveTo>
                    <a:pt x="5604" y="2860"/>
                  </a:moveTo>
                  <a:cubicBezTo>
                    <a:pt x="5546" y="4436"/>
                    <a:pt x="4320" y="5604"/>
                    <a:pt x="2744" y="5604"/>
                  </a:cubicBezTo>
                  <a:cubicBezTo>
                    <a:pt x="1226" y="5545"/>
                    <a:pt x="0" y="4320"/>
                    <a:pt x="59" y="2744"/>
                  </a:cubicBezTo>
                  <a:cubicBezTo>
                    <a:pt x="59" y="1226"/>
                    <a:pt x="1343" y="0"/>
                    <a:pt x="2860" y="59"/>
                  </a:cubicBezTo>
                  <a:cubicBezTo>
                    <a:pt x="4437" y="59"/>
                    <a:pt x="5662" y="1343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9" name="Google Shape;13189;p28"/>
            <p:cNvSpPr/>
            <p:nvPr/>
          </p:nvSpPr>
          <p:spPr>
            <a:xfrm>
              <a:off x="3350325" y="4612975"/>
              <a:ext cx="138650" cy="138650"/>
            </a:xfrm>
            <a:custGeom>
              <a:avLst/>
              <a:gdLst/>
              <a:ahLst/>
              <a:cxnLst/>
              <a:rect l="l" t="t" r="r" b="b"/>
              <a:pathLst>
                <a:path w="5546" h="5546" extrusionOk="0">
                  <a:moveTo>
                    <a:pt x="2802" y="1"/>
                  </a:moveTo>
                  <a:cubicBezTo>
                    <a:pt x="4320" y="1"/>
                    <a:pt x="5546" y="1226"/>
                    <a:pt x="5546" y="2802"/>
                  </a:cubicBezTo>
                  <a:cubicBezTo>
                    <a:pt x="5546" y="4320"/>
                    <a:pt x="4320" y="5546"/>
                    <a:pt x="2744" y="5546"/>
                  </a:cubicBezTo>
                  <a:cubicBezTo>
                    <a:pt x="1226" y="5546"/>
                    <a:pt x="0" y="4320"/>
                    <a:pt x="0" y="2802"/>
                  </a:cubicBezTo>
                  <a:cubicBezTo>
                    <a:pt x="0" y="1226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0" name="Google Shape;13190;p28"/>
            <p:cNvSpPr/>
            <p:nvPr/>
          </p:nvSpPr>
          <p:spPr>
            <a:xfrm>
              <a:off x="5311575" y="388042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5545" y="2802"/>
                  </a:moveTo>
                  <a:cubicBezTo>
                    <a:pt x="5545" y="4320"/>
                    <a:pt x="4320" y="5604"/>
                    <a:pt x="2744" y="5546"/>
                  </a:cubicBezTo>
                  <a:cubicBezTo>
                    <a:pt x="1284" y="5546"/>
                    <a:pt x="0" y="4320"/>
                    <a:pt x="0" y="2802"/>
                  </a:cubicBezTo>
                  <a:cubicBezTo>
                    <a:pt x="0" y="1285"/>
                    <a:pt x="1284" y="1"/>
                    <a:pt x="2802" y="1"/>
                  </a:cubicBezTo>
                  <a:cubicBezTo>
                    <a:pt x="4320" y="59"/>
                    <a:pt x="5545" y="1285"/>
                    <a:pt x="5545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1" name="Google Shape;13191;p28"/>
            <p:cNvSpPr/>
            <p:nvPr/>
          </p:nvSpPr>
          <p:spPr>
            <a:xfrm>
              <a:off x="3106625" y="935650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5604" y="2802"/>
                  </a:moveTo>
                  <a:cubicBezTo>
                    <a:pt x="5604" y="4320"/>
                    <a:pt x="4320" y="5604"/>
                    <a:pt x="2744" y="5545"/>
                  </a:cubicBezTo>
                  <a:cubicBezTo>
                    <a:pt x="1226" y="5545"/>
                    <a:pt x="0" y="4320"/>
                    <a:pt x="0" y="2744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20" y="0"/>
                    <a:pt x="5604" y="1284"/>
                    <a:pt x="5546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2" name="Google Shape;13192;p28"/>
            <p:cNvSpPr/>
            <p:nvPr/>
          </p:nvSpPr>
          <p:spPr>
            <a:xfrm>
              <a:off x="1876475" y="3144950"/>
              <a:ext cx="140100" cy="138675"/>
            </a:xfrm>
            <a:custGeom>
              <a:avLst/>
              <a:gdLst/>
              <a:ahLst/>
              <a:cxnLst/>
              <a:rect l="l" t="t" r="r" b="b"/>
              <a:pathLst>
                <a:path w="5604" h="5547" extrusionOk="0">
                  <a:moveTo>
                    <a:pt x="2802" y="1"/>
                  </a:moveTo>
                  <a:cubicBezTo>
                    <a:pt x="4320" y="1"/>
                    <a:pt x="5604" y="1227"/>
                    <a:pt x="5604" y="2744"/>
                  </a:cubicBezTo>
                  <a:cubicBezTo>
                    <a:pt x="5604" y="4320"/>
                    <a:pt x="4378" y="5546"/>
                    <a:pt x="2802" y="5546"/>
                  </a:cubicBezTo>
                  <a:cubicBezTo>
                    <a:pt x="1284" y="5546"/>
                    <a:pt x="58" y="4320"/>
                    <a:pt x="58" y="2803"/>
                  </a:cubicBezTo>
                  <a:cubicBezTo>
                    <a:pt x="0" y="1285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3" name="Google Shape;13193;p28"/>
            <p:cNvSpPr/>
            <p:nvPr/>
          </p:nvSpPr>
          <p:spPr>
            <a:xfrm>
              <a:off x="2617775" y="117787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2802" y="59"/>
                  </a:moveTo>
                  <a:cubicBezTo>
                    <a:pt x="4320" y="59"/>
                    <a:pt x="5546" y="1343"/>
                    <a:pt x="5546" y="2802"/>
                  </a:cubicBezTo>
                  <a:cubicBezTo>
                    <a:pt x="5546" y="4378"/>
                    <a:pt x="4203" y="5604"/>
                    <a:pt x="2685" y="5604"/>
                  </a:cubicBezTo>
                  <a:cubicBezTo>
                    <a:pt x="1226" y="5546"/>
                    <a:pt x="0" y="4262"/>
                    <a:pt x="0" y="2744"/>
                  </a:cubicBezTo>
                  <a:cubicBezTo>
                    <a:pt x="59" y="1285"/>
                    <a:pt x="1284" y="1"/>
                    <a:pt x="2802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4" name="Google Shape;13194;p28"/>
            <p:cNvSpPr/>
            <p:nvPr/>
          </p:nvSpPr>
          <p:spPr>
            <a:xfrm>
              <a:off x="4822725" y="4370750"/>
              <a:ext cx="137175" cy="137175"/>
            </a:xfrm>
            <a:custGeom>
              <a:avLst/>
              <a:gdLst/>
              <a:ahLst/>
              <a:cxnLst/>
              <a:rect l="l" t="t" r="r" b="b"/>
              <a:pathLst>
                <a:path w="5487" h="5487" extrusionOk="0">
                  <a:moveTo>
                    <a:pt x="0" y="2744"/>
                  </a:moveTo>
                  <a:cubicBezTo>
                    <a:pt x="0" y="1284"/>
                    <a:pt x="1284" y="0"/>
                    <a:pt x="2802" y="0"/>
                  </a:cubicBezTo>
                  <a:cubicBezTo>
                    <a:pt x="4261" y="0"/>
                    <a:pt x="5487" y="1284"/>
                    <a:pt x="5487" y="2802"/>
                  </a:cubicBezTo>
                  <a:cubicBezTo>
                    <a:pt x="5487" y="4261"/>
                    <a:pt x="4203" y="5487"/>
                    <a:pt x="2744" y="5487"/>
                  </a:cubicBezTo>
                  <a:cubicBezTo>
                    <a:pt x="1284" y="5487"/>
                    <a:pt x="0" y="4203"/>
                    <a:pt x="0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5" name="Google Shape;13195;p28"/>
            <p:cNvSpPr/>
            <p:nvPr/>
          </p:nvSpPr>
          <p:spPr>
            <a:xfrm>
              <a:off x="2124550" y="1672575"/>
              <a:ext cx="138650" cy="137175"/>
            </a:xfrm>
            <a:custGeom>
              <a:avLst/>
              <a:gdLst/>
              <a:ahLst/>
              <a:cxnLst/>
              <a:rect l="l" t="t" r="r" b="b"/>
              <a:pathLst>
                <a:path w="5546" h="5487" extrusionOk="0">
                  <a:moveTo>
                    <a:pt x="5487" y="2744"/>
                  </a:moveTo>
                  <a:cubicBezTo>
                    <a:pt x="5545" y="4203"/>
                    <a:pt x="4261" y="5487"/>
                    <a:pt x="2802" y="5487"/>
                  </a:cubicBezTo>
                  <a:cubicBezTo>
                    <a:pt x="1284" y="5487"/>
                    <a:pt x="0" y="4261"/>
                    <a:pt x="0" y="2744"/>
                  </a:cubicBezTo>
                  <a:cubicBezTo>
                    <a:pt x="0" y="1284"/>
                    <a:pt x="1226" y="59"/>
                    <a:pt x="2685" y="0"/>
                  </a:cubicBezTo>
                  <a:cubicBezTo>
                    <a:pt x="4203" y="0"/>
                    <a:pt x="5487" y="1226"/>
                    <a:pt x="5487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6" name="Google Shape;13196;p28"/>
            <p:cNvSpPr/>
            <p:nvPr/>
          </p:nvSpPr>
          <p:spPr>
            <a:xfrm>
              <a:off x="2372625" y="4124125"/>
              <a:ext cx="135725" cy="137200"/>
            </a:xfrm>
            <a:custGeom>
              <a:avLst/>
              <a:gdLst/>
              <a:ahLst/>
              <a:cxnLst/>
              <a:rect l="l" t="t" r="r" b="b"/>
              <a:pathLst>
                <a:path w="5429" h="5488" extrusionOk="0">
                  <a:moveTo>
                    <a:pt x="5429" y="2744"/>
                  </a:moveTo>
                  <a:cubicBezTo>
                    <a:pt x="5429" y="4262"/>
                    <a:pt x="4144" y="5487"/>
                    <a:pt x="2685" y="5487"/>
                  </a:cubicBezTo>
                  <a:cubicBezTo>
                    <a:pt x="1167" y="5429"/>
                    <a:pt x="0" y="4203"/>
                    <a:pt x="0" y="2744"/>
                  </a:cubicBezTo>
                  <a:cubicBezTo>
                    <a:pt x="0" y="1226"/>
                    <a:pt x="1284" y="1"/>
                    <a:pt x="2743" y="59"/>
                  </a:cubicBezTo>
                  <a:cubicBezTo>
                    <a:pt x="4203" y="59"/>
                    <a:pt x="5429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7" name="Google Shape;13197;p28"/>
            <p:cNvSpPr/>
            <p:nvPr/>
          </p:nvSpPr>
          <p:spPr>
            <a:xfrm>
              <a:off x="1882300" y="2162875"/>
              <a:ext cx="137200" cy="135750"/>
            </a:xfrm>
            <a:custGeom>
              <a:avLst/>
              <a:gdLst/>
              <a:ahLst/>
              <a:cxnLst/>
              <a:rect l="l" t="t" r="r" b="b"/>
              <a:pathLst>
                <a:path w="5488" h="5430" extrusionOk="0">
                  <a:moveTo>
                    <a:pt x="5429" y="2744"/>
                  </a:moveTo>
                  <a:cubicBezTo>
                    <a:pt x="5429" y="4262"/>
                    <a:pt x="4203" y="5429"/>
                    <a:pt x="2744" y="5429"/>
                  </a:cubicBezTo>
                  <a:cubicBezTo>
                    <a:pt x="1226" y="5429"/>
                    <a:pt x="1" y="4145"/>
                    <a:pt x="59" y="2627"/>
                  </a:cubicBezTo>
                  <a:cubicBezTo>
                    <a:pt x="117" y="1168"/>
                    <a:pt x="1343" y="1"/>
                    <a:pt x="2802" y="1"/>
                  </a:cubicBezTo>
                  <a:cubicBezTo>
                    <a:pt x="4262" y="59"/>
                    <a:pt x="5487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8" name="Google Shape;13198;p28"/>
            <p:cNvSpPr/>
            <p:nvPr/>
          </p:nvSpPr>
          <p:spPr>
            <a:xfrm>
              <a:off x="4335325" y="4618825"/>
              <a:ext cx="135725" cy="135725"/>
            </a:xfrm>
            <a:custGeom>
              <a:avLst/>
              <a:gdLst/>
              <a:ahLst/>
              <a:cxnLst/>
              <a:rect l="l" t="t" r="r" b="b"/>
              <a:pathLst>
                <a:path w="5429" h="5429" extrusionOk="0">
                  <a:moveTo>
                    <a:pt x="5370" y="2685"/>
                  </a:moveTo>
                  <a:cubicBezTo>
                    <a:pt x="5429" y="4144"/>
                    <a:pt x="4203" y="5370"/>
                    <a:pt x="2744" y="5429"/>
                  </a:cubicBezTo>
                  <a:cubicBezTo>
                    <a:pt x="1226" y="5429"/>
                    <a:pt x="0" y="4203"/>
                    <a:pt x="0" y="2685"/>
                  </a:cubicBezTo>
                  <a:cubicBezTo>
                    <a:pt x="0" y="1226"/>
                    <a:pt x="1168" y="0"/>
                    <a:pt x="2685" y="0"/>
                  </a:cubicBezTo>
                  <a:cubicBezTo>
                    <a:pt x="4145" y="0"/>
                    <a:pt x="5370" y="1168"/>
                    <a:pt x="5370" y="26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9" name="Google Shape;13199;p28"/>
            <p:cNvSpPr/>
            <p:nvPr/>
          </p:nvSpPr>
          <p:spPr>
            <a:xfrm>
              <a:off x="3109550" y="4615900"/>
              <a:ext cx="134275" cy="134275"/>
            </a:xfrm>
            <a:custGeom>
              <a:avLst/>
              <a:gdLst/>
              <a:ahLst/>
              <a:cxnLst/>
              <a:rect l="l" t="t" r="r" b="b"/>
              <a:pathLst>
                <a:path w="5371" h="5371" extrusionOk="0">
                  <a:moveTo>
                    <a:pt x="2744" y="0"/>
                  </a:moveTo>
                  <a:cubicBezTo>
                    <a:pt x="4203" y="0"/>
                    <a:pt x="5370" y="1226"/>
                    <a:pt x="5312" y="2744"/>
                  </a:cubicBezTo>
                  <a:cubicBezTo>
                    <a:pt x="5312" y="4203"/>
                    <a:pt x="4144" y="5371"/>
                    <a:pt x="2627" y="5312"/>
                  </a:cubicBezTo>
                  <a:cubicBezTo>
                    <a:pt x="1109" y="5312"/>
                    <a:pt x="0" y="4145"/>
                    <a:pt x="0" y="2569"/>
                  </a:cubicBezTo>
                  <a:cubicBezTo>
                    <a:pt x="59" y="1109"/>
                    <a:pt x="1226" y="0"/>
                    <a:pt x="2744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0" name="Google Shape;13200;p28"/>
            <p:cNvSpPr/>
            <p:nvPr/>
          </p:nvSpPr>
          <p:spPr>
            <a:xfrm>
              <a:off x="5561100" y="1922100"/>
              <a:ext cx="134275" cy="132825"/>
            </a:xfrm>
            <a:custGeom>
              <a:avLst/>
              <a:gdLst/>
              <a:ahLst/>
              <a:cxnLst/>
              <a:rect l="l" t="t" r="r" b="b"/>
              <a:pathLst>
                <a:path w="5371" h="5313" extrusionOk="0">
                  <a:moveTo>
                    <a:pt x="2686" y="1"/>
                  </a:moveTo>
                  <a:cubicBezTo>
                    <a:pt x="4203" y="1"/>
                    <a:pt x="5371" y="1226"/>
                    <a:pt x="5312" y="2744"/>
                  </a:cubicBezTo>
                  <a:cubicBezTo>
                    <a:pt x="5312" y="4203"/>
                    <a:pt x="4145" y="5312"/>
                    <a:pt x="2627" y="5312"/>
                  </a:cubicBezTo>
                  <a:cubicBezTo>
                    <a:pt x="1110" y="5312"/>
                    <a:pt x="1" y="4086"/>
                    <a:pt x="1" y="2569"/>
                  </a:cubicBezTo>
                  <a:cubicBezTo>
                    <a:pt x="59" y="1110"/>
                    <a:pt x="1226" y="1"/>
                    <a:pt x="268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1" name="Google Shape;13201;p28"/>
            <p:cNvSpPr/>
            <p:nvPr/>
          </p:nvSpPr>
          <p:spPr>
            <a:xfrm>
              <a:off x="4583400" y="940025"/>
              <a:ext cx="131350" cy="131350"/>
            </a:xfrm>
            <a:custGeom>
              <a:avLst/>
              <a:gdLst/>
              <a:ahLst/>
              <a:cxnLst/>
              <a:rect l="l" t="t" r="r" b="b"/>
              <a:pathLst>
                <a:path w="5254" h="5254" extrusionOk="0">
                  <a:moveTo>
                    <a:pt x="2627" y="0"/>
                  </a:moveTo>
                  <a:cubicBezTo>
                    <a:pt x="4086" y="0"/>
                    <a:pt x="5254" y="1109"/>
                    <a:pt x="5254" y="2569"/>
                  </a:cubicBezTo>
                  <a:cubicBezTo>
                    <a:pt x="5254" y="4086"/>
                    <a:pt x="4086" y="5254"/>
                    <a:pt x="2569" y="5254"/>
                  </a:cubicBezTo>
                  <a:cubicBezTo>
                    <a:pt x="1109" y="5254"/>
                    <a:pt x="0" y="4086"/>
                    <a:pt x="0" y="2627"/>
                  </a:cubicBezTo>
                  <a:cubicBezTo>
                    <a:pt x="0" y="1109"/>
                    <a:pt x="1109" y="0"/>
                    <a:pt x="26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2" name="Google Shape;13202;p28"/>
            <p:cNvSpPr/>
            <p:nvPr/>
          </p:nvSpPr>
          <p:spPr>
            <a:xfrm>
              <a:off x="2127450" y="3880425"/>
              <a:ext cx="132825" cy="132825"/>
            </a:xfrm>
            <a:custGeom>
              <a:avLst/>
              <a:gdLst/>
              <a:ahLst/>
              <a:cxnLst/>
              <a:rect l="l" t="t" r="r" b="b"/>
              <a:pathLst>
                <a:path w="5313" h="5313" extrusionOk="0">
                  <a:moveTo>
                    <a:pt x="2686" y="1"/>
                  </a:moveTo>
                  <a:cubicBezTo>
                    <a:pt x="4145" y="1"/>
                    <a:pt x="5313" y="1168"/>
                    <a:pt x="5313" y="2627"/>
                  </a:cubicBezTo>
                  <a:cubicBezTo>
                    <a:pt x="5313" y="4145"/>
                    <a:pt x="4145" y="5312"/>
                    <a:pt x="2628" y="5312"/>
                  </a:cubicBezTo>
                  <a:cubicBezTo>
                    <a:pt x="1110" y="5254"/>
                    <a:pt x="1" y="4087"/>
                    <a:pt x="1" y="2627"/>
                  </a:cubicBezTo>
                  <a:cubicBezTo>
                    <a:pt x="1" y="1110"/>
                    <a:pt x="1168" y="1"/>
                    <a:pt x="262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3" name="Google Shape;13203;p28"/>
            <p:cNvSpPr/>
            <p:nvPr/>
          </p:nvSpPr>
          <p:spPr>
            <a:xfrm>
              <a:off x="1880850" y="3390125"/>
              <a:ext cx="132800" cy="132800"/>
            </a:xfrm>
            <a:custGeom>
              <a:avLst/>
              <a:gdLst/>
              <a:ahLst/>
              <a:cxnLst/>
              <a:rect l="l" t="t" r="r" b="b"/>
              <a:pathLst>
                <a:path w="5312" h="5312" extrusionOk="0">
                  <a:moveTo>
                    <a:pt x="2627" y="0"/>
                  </a:moveTo>
                  <a:cubicBezTo>
                    <a:pt x="4086" y="0"/>
                    <a:pt x="5254" y="1168"/>
                    <a:pt x="5312" y="2627"/>
                  </a:cubicBezTo>
                  <a:cubicBezTo>
                    <a:pt x="5312" y="4145"/>
                    <a:pt x="4145" y="5312"/>
                    <a:pt x="2627" y="5312"/>
                  </a:cubicBezTo>
                  <a:cubicBezTo>
                    <a:pt x="1168" y="5312"/>
                    <a:pt x="0" y="4145"/>
                    <a:pt x="0" y="2685"/>
                  </a:cubicBezTo>
                  <a:cubicBezTo>
                    <a:pt x="0" y="1168"/>
                    <a:pt x="1168" y="59"/>
                    <a:pt x="2627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4" name="Google Shape;13204;p28"/>
            <p:cNvSpPr/>
            <p:nvPr/>
          </p:nvSpPr>
          <p:spPr>
            <a:xfrm>
              <a:off x="2616300" y="4372200"/>
              <a:ext cx="132825" cy="134275"/>
            </a:xfrm>
            <a:custGeom>
              <a:avLst/>
              <a:gdLst/>
              <a:ahLst/>
              <a:cxnLst/>
              <a:rect l="l" t="t" r="r" b="b"/>
              <a:pathLst>
                <a:path w="5313" h="5371" extrusionOk="0">
                  <a:moveTo>
                    <a:pt x="5313" y="2744"/>
                  </a:moveTo>
                  <a:cubicBezTo>
                    <a:pt x="5313" y="4262"/>
                    <a:pt x="4087" y="5371"/>
                    <a:pt x="2628" y="5371"/>
                  </a:cubicBezTo>
                  <a:cubicBezTo>
                    <a:pt x="1110" y="5312"/>
                    <a:pt x="1" y="4145"/>
                    <a:pt x="1" y="2569"/>
                  </a:cubicBezTo>
                  <a:cubicBezTo>
                    <a:pt x="59" y="1110"/>
                    <a:pt x="1285" y="1"/>
                    <a:pt x="2744" y="59"/>
                  </a:cubicBezTo>
                  <a:cubicBezTo>
                    <a:pt x="4204" y="117"/>
                    <a:pt x="5313" y="1285"/>
                    <a:pt x="5313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5" name="Google Shape;13205;p28"/>
            <p:cNvSpPr/>
            <p:nvPr/>
          </p:nvSpPr>
          <p:spPr>
            <a:xfrm>
              <a:off x="2864375" y="940025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8" y="0"/>
                    <a:pt x="5196" y="1168"/>
                    <a:pt x="5196" y="2627"/>
                  </a:cubicBezTo>
                  <a:cubicBezTo>
                    <a:pt x="5254" y="4028"/>
                    <a:pt x="4028" y="5254"/>
                    <a:pt x="2569" y="5254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6" name="Google Shape;13206;p28"/>
            <p:cNvSpPr/>
            <p:nvPr/>
          </p:nvSpPr>
          <p:spPr>
            <a:xfrm>
              <a:off x="5562550" y="3638200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9" y="0"/>
                    <a:pt x="5196" y="1168"/>
                    <a:pt x="5254" y="2569"/>
                  </a:cubicBezTo>
                  <a:cubicBezTo>
                    <a:pt x="5254" y="4028"/>
                    <a:pt x="4029" y="5254"/>
                    <a:pt x="2628" y="5195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168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7" name="Google Shape;13207;p28"/>
            <p:cNvSpPr/>
            <p:nvPr/>
          </p:nvSpPr>
          <p:spPr>
            <a:xfrm>
              <a:off x="5073700" y="1188100"/>
              <a:ext cx="129900" cy="128425"/>
            </a:xfrm>
            <a:custGeom>
              <a:avLst/>
              <a:gdLst/>
              <a:ahLst/>
              <a:cxnLst/>
              <a:rect l="l" t="t" r="r" b="b"/>
              <a:pathLst>
                <a:path w="5196" h="5137" extrusionOk="0">
                  <a:moveTo>
                    <a:pt x="2569" y="0"/>
                  </a:moveTo>
                  <a:cubicBezTo>
                    <a:pt x="4028" y="0"/>
                    <a:pt x="5196" y="1226"/>
                    <a:pt x="5196" y="2627"/>
                  </a:cubicBezTo>
                  <a:cubicBezTo>
                    <a:pt x="5137" y="3969"/>
                    <a:pt x="3970" y="5137"/>
                    <a:pt x="2569" y="5137"/>
                  </a:cubicBezTo>
                  <a:cubicBezTo>
                    <a:pt x="1168" y="5137"/>
                    <a:pt x="1" y="3911"/>
                    <a:pt x="1" y="2510"/>
                  </a:cubicBezTo>
                  <a:cubicBezTo>
                    <a:pt x="59" y="1109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8" name="Google Shape;13208;p28"/>
            <p:cNvSpPr/>
            <p:nvPr/>
          </p:nvSpPr>
          <p:spPr>
            <a:xfrm>
              <a:off x="5320325" y="1430325"/>
              <a:ext cx="129900" cy="128450"/>
            </a:xfrm>
            <a:custGeom>
              <a:avLst/>
              <a:gdLst/>
              <a:ahLst/>
              <a:cxnLst/>
              <a:rect l="l" t="t" r="r" b="b"/>
              <a:pathLst>
                <a:path w="5196" h="5138" extrusionOk="0">
                  <a:moveTo>
                    <a:pt x="5137" y="2627"/>
                  </a:moveTo>
                  <a:cubicBezTo>
                    <a:pt x="5137" y="4028"/>
                    <a:pt x="3970" y="5137"/>
                    <a:pt x="2569" y="5137"/>
                  </a:cubicBezTo>
                  <a:cubicBezTo>
                    <a:pt x="1168" y="5137"/>
                    <a:pt x="0" y="3912"/>
                    <a:pt x="0" y="2511"/>
                  </a:cubicBezTo>
                  <a:cubicBezTo>
                    <a:pt x="59" y="1110"/>
                    <a:pt x="1285" y="1"/>
                    <a:pt x="2627" y="1"/>
                  </a:cubicBezTo>
                  <a:cubicBezTo>
                    <a:pt x="4028" y="59"/>
                    <a:pt x="5195" y="1226"/>
                    <a:pt x="5137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9" name="Google Shape;13209;p28"/>
            <p:cNvSpPr/>
            <p:nvPr/>
          </p:nvSpPr>
          <p:spPr>
            <a:xfrm>
              <a:off x="1886675" y="1920650"/>
              <a:ext cx="128450" cy="126975"/>
            </a:xfrm>
            <a:custGeom>
              <a:avLst/>
              <a:gdLst/>
              <a:ahLst/>
              <a:cxnLst/>
              <a:rect l="l" t="t" r="r" b="b"/>
              <a:pathLst>
                <a:path w="5138" h="5079" extrusionOk="0">
                  <a:moveTo>
                    <a:pt x="2569" y="0"/>
                  </a:moveTo>
                  <a:cubicBezTo>
                    <a:pt x="3970" y="0"/>
                    <a:pt x="5079" y="1109"/>
                    <a:pt x="5079" y="2510"/>
                  </a:cubicBezTo>
                  <a:cubicBezTo>
                    <a:pt x="5137" y="3969"/>
                    <a:pt x="3970" y="5078"/>
                    <a:pt x="2569" y="5078"/>
                  </a:cubicBezTo>
                  <a:cubicBezTo>
                    <a:pt x="1168" y="5078"/>
                    <a:pt x="59" y="3969"/>
                    <a:pt x="1" y="2568"/>
                  </a:cubicBezTo>
                  <a:cubicBezTo>
                    <a:pt x="1" y="1168"/>
                    <a:pt x="1110" y="59"/>
                    <a:pt x="256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0" name="Google Shape;13210;p28"/>
            <p:cNvSpPr/>
            <p:nvPr/>
          </p:nvSpPr>
          <p:spPr>
            <a:xfrm>
              <a:off x="5812100" y="2904175"/>
              <a:ext cx="125525" cy="127000"/>
            </a:xfrm>
            <a:custGeom>
              <a:avLst/>
              <a:gdLst/>
              <a:ahLst/>
              <a:cxnLst/>
              <a:rect l="l" t="t" r="r" b="b"/>
              <a:pathLst>
                <a:path w="5021" h="5080" extrusionOk="0">
                  <a:moveTo>
                    <a:pt x="2510" y="5021"/>
                  </a:moveTo>
                  <a:cubicBezTo>
                    <a:pt x="1109" y="5079"/>
                    <a:pt x="0" y="3970"/>
                    <a:pt x="0" y="2511"/>
                  </a:cubicBezTo>
                  <a:cubicBezTo>
                    <a:pt x="0" y="1110"/>
                    <a:pt x="1051" y="1"/>
                    <a:pt x="2510" y="1"/>
                  </a:cubicBezTo>
                  <a:cubicBezTo>
                    <a:pt x="3911" y="1"/>
                    <a:pt x="5020" y="1052"/>
                    <a:pt x="5020" y="2452"/>
                  </a:cubicBezTo>
                  <a:cubicBezTo>
                    <a:pt x="5020" y="3912"/>
                    <a:pt x="3969" y="5021"/>
                    <a:pt x="2510" y="50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1" name="Google Shape;13211;p28"/>
            <p:cNvSpPr/>
            <p:nvPr/>
          </p:nvSpPr>
          <p:spPr>
            <a:xfrm>
              <a:off x="5810625" y="2660475"/>
              <a:ext cx="127000" cy="127000"/>
            </a:xfrm>
            <a:custGeom>
              <a:avLst/>
              <a:gdLst/>
              <a:ahLst/>
              <a:cxnLst/>
              <a:rect l="l" t="t" r="r" b="b"/>
              <a:pathLst>
                <a:path w="5080" h="5080" extrusionOk="0">
                  <a:moveTo>
                    <a:pt x="2569" y="5079"/>
                  </a:moveTo>
                  <a:cubicBezTo>
                    <a:pt x="1168" y="5079"/>
                    <a:pt x="59" y="3970"/>
                    <a:pt x="1" y="2569"/>
                  </a:cubicBezTo>
                  <a:cubicBezTo>
                    <a:pt x="1" y="1168"/>
                    <a:pt x="1110" y="59"/>
                    <a:pt x="2569" y="1"/>
                  </a:cubicBezTo>
                  <a:cubicBezTo>
                    <a:pt x="3970" y="1"/>
                    <a:pt x="5079" y="1110"/>
                    <a:pt x="5079" y="2569"/>
                  </a:cubicBezTo>
                  <a:cubicBezTo>
                    <a:pt x="5079" y="3970"/>
                    <a:pt x="3970" y="5079"/>
                    <a:pt x="2569" y="50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2" name="Google Shape;13212;p28"/>
            <p:cNvSpPr/>
            <p:nvPr/>
          </p:nvSpPr>
          <p:spPr>
            <a:xfrm>
              <a:off x="4581925" y="4623200"/>
              <a:ext cx="127000" cy="126975"/>
            </a:xfrm>
            <a:custGeom>
              <a:avLst/>
              <a:gdLst/>
              <a:ahLst/>
              <a:cxnLst/>
              <a:rect l="l" t="t" r="r" b="b"/>
              <a:pathLst>
                <a:path w="5080" h="5079" extrusionOk="0">
                  <a:moveTo>
                    <a:pt x="5079" y="2510"/>
                  </a:moveTo>
                  <a:cubicBezTo>
                    <a:pt x="5079" y="3911"/>
                    <a:pt x="3970" y="5020"/>
                    <a:pt x="2569" y="5079"/>
                  </a:cubicBezTo>
                  <a:cubicBezTo>
                    <a:pt x="1168" y="5079"/>
                    <a:pt x="1" y="3969"/>
                    <a:pt x="1" y="2569"/>
                  </a:cubicBezTo>
                  <a:cubicBezTo>
                    <a:pt x="1" y="1109"/>
                    <a:pt x="1110" y="0"/>
                    <a:pt x="2511" y="0"/>
                  </a:cubicBezTo>
                  <a:cubicBezTo>
                    <a:pt x="3912" y="0"/>
                    <a:pt x="5021" y="1109"/>
                    <a:pt x="5079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3" name="Google Shape;13213;p28"/>
            <p:cNvSpPr/>
            <p:nvPr/>
          </p:nvSpPr>
          <p:spPr>
            <a:xfrm>
              <a:off x="3849400" y="694850"/>
              <a:ext cx="126975" cy="127000"/>
            </a:xfrm>
            <a:custGeom>
              <a:avLst/>
              <a:gdLst/>
              <a:ahLst/>
              <a:cxnLst/>
              <a:rect l="l" t="t" r="r" b="b"/>
              <a:pathLst>
                <a:path w="5079" h="5080" extrusionOk="0">
                  <a:moveTo>
                    <a:pt x="2510" y="59"/>
                  </a:moveTo>
                  <a:cubicBezTo>
                    <a:pt x="3911" y="1"/>
                    <a:pt x="5078" y="1110"/>
                    <a:pt x="5078" y="2569"/>
                  </a:cubicBezTo>
                  <a:cubicBezTo>
                    <a:pt x="5078" y="3970"/>
                    <a:pt x="3969" y="5079"/>
                    <a:pt x="2510" y="5079"/>
                  </a:cubicBezTo>
                  <a:cubicBezTo>
                    <a:pt x="1109" y="5079"/>
                    <a:pt x="58" y="3970"/>
                    <a:pt x="0" y="2628"/>
                  </a:cubicBezTo>
                  <a:cubicBezTo>
                    <a:pt x="0" y="1168"/>
                    <a:pt x="1109" y="59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4" name="Google Shape;13214;p28"/>
            <p:cNvSpPr/>
            <p:nvPr/>
          </p:nvSpPr>
          <p:spPr>
            <a:xfrm>
              <a:off x="36027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5020" y="2452"/>
                  </a:moveTo>
                  <a:cubicBezTo>
                    <a:pt x="5020" y="3911"/>
                    <a:pt x="3970" y="5020"/>
                    <a:pt x="2510" y="5020"/>
                  </a:cubicBezTo>
                  <a:cubicBezTo>
                    <a:pt x="1109" y="5020"/>
                    <a:pt x="59" y="3911"/>
                    <a:pt x="0" y="2510"/>
                  </a:cubicBezTo>
                  <a:cubicBezTo>
                    <a:pt x="0" y="1109"/>
                    <a:pt x="1109" y="0"/>
                    <a:pt x="2510" y="0"/>
                  </a:cubicBezTo>
                  <a:cubicBezTo>
                    <a:pt x="3911" y="0"/>
                    <a:pt x="5020" y="1051"/>
                    <a:pt x="5020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5" name="Google Shape;13215;p28"/>
            <p:cNvSpPr/>
            <p:nvPr/>
          </p:nvSpPr>
          <p:spPr>
            <a:xfrm>
              <a:off x="2867300" y="4620275"/>
              <a:ext cx="124075" cy="124075"/>
            </a:xfrm>
            <a:custGeom>
              <a:avLst/>
              <a:gdLst/>
              <a:ahLst/>
              <a:cxnLst/>
              <a:rect l="l" t="t" r="r" b="b"/>
              <a:pathLst>
                <a:path w="4963" h="4963" extrusionOk="0">
                  <a:moveTo>
                    <a:pt x="2511" y="4962"/>
                  </a:moveTo>
                  <a:cubicBezTo>
                    <a:pt x="1110" y="4962"/>
                    <a:pt x="1" y="3853"/>
                    <a:pt x="1" y="2452"/>
                  </a:cubicBezTo>
                  <a:cubicBezTo>
                    <a:pt x="1" y="1110"/>
                    <a:pt x="1110" y="1"/>
                    <a:pt x="2511" y="1"/>
                  </a:cubicBezTo>
                  <a:cubicBezTo>
                    <a:pt x="3911" y="1"/>
                    <a:pt x="4962" y="1110"/>
                    <a:pt x="4962" y="2510"/>
                  </a:cubicBezTo>
                  <a:cubicBezTo>
                    <a:pt x="4962" y="3911"/>
                    <a:pt x="3911" y="4962"/>
                    <a:pt x="2511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6" name="Google Shape;13216;p28"/>
            <p:cNvSpPr/>
            <p:nvPr/>
          </p:nvSpPr>
          <p:spPr>
            <a:xfrm>
              <a:off x="5812100" y="2415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0" y="1"/>
                  </a:moveTo>
                  <a:cubicBezTo>
                    <a:pt x="3853" y="1"/>
                    <a:pt x="4962" y="1110"/>
                    <a:pt x="4962" y="2511"/>
                  </a:cubicBezTo>
                  <a:cubicBezTo>
                    <a:pt x="5020" y="3853"/>
                    <a:pt x="3911" y="4962"/>
                    <a:pt x="2510" y="4962"/>
                  </a:cubicBezTo>
                  <a:cubicBezTo>
                    <a:pt x="1109" y="5021"/>
                    <a:pt x="0" y="3912"/>
                    <a:pt x="0" y="2511"/>
                  </a:cubicBezTo>
                  <a:cubicBezTo>
                    <a:pt x="0" y="1110"/>
                    <a:pt x="1109" y="1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7" name="Google Shape;13217;p28"/>
            <p:cNvSpPr/>
            <p:nvPr/>
          </p:nvSpPr>
          <p:spPr>
            <a:xfrm>
              <a:off x="5812100" y="3152250"/>
              <a:ext cx="125525" cy="124075"/>
            </a:xfrm>
            <a:custGeom>
              <a:avLst/>
              <a:gdLst/>
              <a:ahLst/>
              <a:cxnLst/>
              <a:rect l="l" t="t" r="r" b="b"/>
              <a:pathLst>
                <a:path w="5021" h="4963" extrusionOk="0">
                  <a:moveTo>
                    <a:pt x="2452" y="4962"/>
                  </a:moveTo>
                  <a:cubicBezTo>
                    <a:pt x="1109" y="4904"/>
                    <a:pt x="0" y="3795"/>
                    <a:pt x="59" y="2394"/>
                  </a:cubicBezTo>
                  <a:cubicBezTo>
                    <a:pt x="59" y="1052"/>
                    <a:pt x="1168" y="1"/>
                    <a:pt x="2510" y="1"/>
                  </a:cubicBezTo>
                  <a:cubicBezTo>
                    <a:pt x="3911" y="1"/>
                    <a:pt x="5020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8" name="Google Shape;13218;p28"/>
            <p:cNvSpPr/>
            <p:nvPr/>
          </p:nvSpPr>
          <p:spPr>
            <a:xfrm>
              <a:off x="2378450" y="1186625"/>
              <a:ext cx="124075" cy="122600"/>
            </a:xfrm>
            <a:custGeom>
              <a:avLst/>
              <a:gdLst/>
              <a:ahLst/>
              <a:cxnLst/>
              <a:rect l="l" t="t" r="r" b="b"/>
              <a:pathLst>
                <a:path w="4963" h="4904" extrusionOk="0">
                  <a:moveTo>
                    <a:pt x="2452" y="4904"/>
                  </a:moveTo>
                  <a:cubicBezTo>
                    <a:pt x="1110" y="4904"/>
                    <a:pt x="1" y="3853"/>
                    <a:pt x="1" y="2452"/>
                  </a:cubicBezTo>
                  <a:cubicBezTo>
                    <a:pt x="1" y="1110"/>
                    <a:pt x="1110" y="1"/>
                    <a:pt x="2510" y="1"/>
                  </a:cubicBezTo>
                  <a:cubicBezTo>
                    <a:pt x="3853" y="1"/>
                    <a:pt x="4962" y="1110"/>
                    <a:pt x="4962" y="2511"/>
                  </a:cubicBezTo>
                  <a:cubicBezTo>
                    <a:pt x="4904" y="3853"/>
                    <a:pt x="3795" y="4904"/>
                    <a:pt x="2452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9" name="Google Shape;13219;p28"/>
            <p:cNvSpPr/>
            <p:nvPr/>
          </p:nvSpPr>
          <p:spPr>
            <a:xfrm>
              <a:off x="40930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1" y="0"/>
                  </a:moveTo>
                  <a:cubicBezTo>
                    <a:pt x="3912" y="59"/>
                    <a:pt x="5021" y="1168"/>
                    <a:pt x="4962" y="2569"/>
                  </a:cubicBezTo>
                  <a:cubicBezTo>
                    <a:pt x="4962" y="3911"/>
                    <a:pt x="3853" y="5020"/>
                    <a:pt x="2452" y="4962"/>
                  </a:cubicBezTo>
                  <a:cubicBezTo>
                    <a:pt x="1052" y="4962"/>
                    <a:pt x="1" y="3853"/>
                    <a:pt x="1" y="2510"/>
                  </a:cubicBezTo>
                  <a:cubicBezTo>
                    <a:pt x="1" y="1109"/>
                    <a:pt x="1110" y="0"/>
                    <a:pt x="25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0" name="Google Shape;13220;p28"/>
            <p:cNvSpPr/>
            <p:nvPr/>
          </p:nvSpPr>
          <p:spPr>
            <a:xfrm>
              <a:off x="1885225" y="3641100"/>
              <a:ext cx="124050" cy="124075"/>
            </a:xfrm>
            <a:custGeom>
              <a:avLst/>
              <a:gdLst/>
              <a:ahLst/>
              <a:cxnLst/>
              <a:rect l="l" t="t" r="r" b="b"/>
              <a:pathLst>
                <a:path w="4962" h="4963" extrusionOk="0">
                  <a:moveTo>
                    <a:pt x="2452" y="1"/>
                  </a:moveTo>
                  <a:cubicBezTo>
                    <a:pt x="3853" y="1"/>
                    <a:pt x="4962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ubicBezTo>
                    <a:pt x="1051" y="4962"/>
                    <a:pt x="0" y="3853"/>
                    <a:pt x="0" y="2453"/>
                  </a:cubicBezTo>
                  <a:cubicBezTo>
                    <a:pt x="0" y="1110"/>
                    <a:pt x="1109" y="1"/>
                    <a:pt x="24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1" name="Google Shape;13221;p28"/>
            <p:cNvSpPr/>
            <p:nvPr/>
          </p:nvSpPr>
          <p:spPr>
            <a:xfrm>
              <a:off x="5318875" y="4129975"/>
              <a:ext cx="124050" cy="125500"/>
            </a:xfrm>
            <a:custGeom>
              <a:avLst/>
              <a:gdLst/>
              <a:ahLst/>
              <a:cxnLst/>
              <a:rect l="l" t="t" r="r" b="b"/>
              <a:pathLst>
                <a:path w="4962" h="5020" extrusionOk="0">
                  <a:moveTo>
                    <a:pt x="58" y="2510"/>
                  </a:moveTo>
                  <a:cubicBezTo>
                    <a:pt x="58" y="1109"/>
                    <a:pt x="1167" y="0"/>
                    <a:pt x="2568" y="58"/>
                  </a:cubicBezTo>
                  <a:cubicBezTo>
                    <a:pt x="3911" y="117"/>
                    <a:pt x="4962" y="1226"/>
                    <a:pt x="4962" y="2568"/>
                  </a:cubicBezTo>
                  <a:cubicBezTo>
                    <a:pt x="4962" y="3911"/>
                    <a:pt x="3794" y="5020"/>
                    <a:pt x="2452" y="5020"/>
                  </a:cubicBezTo>
                  <a:cubicBezTo>
                    <a:pt x="1109" y="4962"/>
                    <a:pt x="0" y="3853"/>
                    <a:pt x="58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2" name="Google Shape;13222;p28"/>
            <p:cNvSpPr/>
            <p:nvPr/>
          </p:nvSpPr>
          <p:spPr>
            <a:xfrm>
              <a:off x="3357625" y="696325"/>
              <a:ext cx="124050" cy="124050"/>
            </a:xfrm>
            <a:custGeom>
              <a:avLst/>
              <a:gdLst/>
              <a:ahLst/>
              <a:cxnLst/>
              <a:rect l="l" t="t" r="r" b="b"/>
              <a:pathLst>
                <a:path w="4962" h="4962" extrusionOk="0">
                  <a:moveTo>
                    <a:pt x="2510" y="4962"/>
                  </a:moveTo>
                  <a:cubicBezTo>
                    <a:pt x="1168" y="4962"/>
                    <a:pt x="59" y="3853"/>
                    <a:pt x="0" y="2510"/>
                  </a:cubicBezTo>
                  <a:cubicBezTo>
                    <a:pt x="0" y="1168"/>
                    <a:pt x="1109" y="59"/>
                    <a:pt x="2452" y="59"/>
                  </a:cubicBezTo>
                  <a:cubicBezTo>
                    <a:pt x="3794" y="0"/>
                    <a:pt x="4903" y="1109"/>
                    <a:pt x="4903" y="2452"/>
                  </a:cubicBezTo>
                  <a:cubicBezTo>
                    <a:pt x="4962" y="3794"/>
                    <a:pt x="3853" y="4903"/>
                    <a:pt x="2510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3" name="Google Shape;13223;p28"/>
            <p:cNvSpPr/>
            <p:nvPr/>
          </p:nvSpPr>
          <p:spPr>
            <a:xfrm>
              <a:off x="5076625" y="43780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1" y="2393"/>
                  </a:moveTo>
                  <a:cubicBezTo>
                    <a:pt x="59" y="1051"/>
                    <a:pt x="1226" y="0"/>
                    <a:pt x="2511" y="0"/>
                  </a:cubicBezTo>
                  <a:cubicBezTo>
                    <a:pt x="3853" y="58"/>
                    <a:pt x="4962" y="1226"/>
                    <a:pt x="4904" y="2510"/>
                  </a:cubicBezTo>
                  <a:cubicBezTo>
                    <a:pt x="4904" y="3852"/>
                    <a:pt x="3736" y="4962"/>
                    <a:pt x="2394" y="4903"/>
                  </a:cubicBezTo>
                  <a:cubicBezTo>
                    <a:pt x="1051" y="4903"/>
                    <a:pt x="1" y="3736"/>
                    <a:pt x="1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4" name="Google Shape;13224;p28"/>
            <p:cNvSpPr/>
            <p:nvPr/>
          </p:nvSpPr>
          <p:spPr>
            <a:xfrm>
              <a:off x="4830000" y="944400"/>
              <a:ext cx="122625" cy="122600"/>
            </a:xfrm>
            <a:custGeom>
              <a:avLst/>
              <a:gdLst/>
              <a:ahLst/>
              <a:cxnLst/>
              <a:rect l="l" t="t" r="r" b="b"/>
              <a:pathLst>
                <a:path w="4905" h="4904" extrusionOk="0">
                  <a:moveTo>
                    <a:pt x="4904" y="2452"/>
                  </a:moveTo>
                  <a:cubicBezTo>
                    <a:pt x="4904" y="3794"/>
                    <a:pt x="3795" y="4903"/>
                    <a:pt x="2453" y="4903"/>
                  </a:cubicBezTo>
                  <a:cubicBezTo>
                    <a:pt x="1110" y="4903"/>
                    <a:pt x="1" y="3736"/>
                    <a:pt x="1" y="2452"/>
                  </a:cubicBezTo>
                  <a:cubicBezTo>
                    <a:pt x="1" y="1109"/>
                    <a:pt x="1168" y="0"/>
                    <a:pt x="2453" y="0"/>
                  </a:cubicBezTo>
                  <a:cubicBezTo>
                    <a:pt x="3795" y="0"/>
                    <a:pt x="4904" y="1109"/>
                    <a:pt x="4904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5" name="Google Shape;13225;p28"/>
            <p:cNvSpPr/>
            <p:nvPr/>
          </p:nvSpPr>
          <p:spPr>
            <a:xfrm>
              <a:off x="2131825" y="14332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3" y="4904"/>
                  </a:moveTo>
                  <a:cubicBezTo>
                    <a:pt x="1110" y="4904"/>
                    <a:pt x="1" y="3795"/>
                    <a:pt x="1" y="2452"/>
                  </a:cubicBezTo>
                  <a:cubicBezTo>
                    <a:pt x="59" y="1109"/>
                    <a:pt x="1168" y="0"/>
                    <a:pt x="2511" y="0"/>
                  </a:cubicBezTo>
                  <a:cubicBezTo>
                    <a:pt x="3853" y="59"/>
                    <a:pt x="4962" y="1168"/>
                    <a:pt x="4904" y="2510"/>
                  </a:cubicBezTo>
                  <a:cubicBezTo>
                    <a:pt x="4904" y="3853"/>
                    <a:pt x="3795" y="4962"/>
                    <a:pt x="2453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6" name="Google Shape;13226;p28"/>
            <p:cNvSpPr/>
            <p:nvPr/>
          </p:nvSpPr>
          <p:spPr>
            <a:xfrm>
              <a:off x="5565475" y="1679875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2" y="0"/>
                  </a:moveTo>
                  <a:cubicBezTo>
                    <a:pt x="3795" y="0"/>
                    <a:pt x="4962" y="1109"/>
                    <a:pt x="4962" y="2452"/>
                  </a:cubicBezTo>
                  <a:cubicBezTo>
                    <a:pt x="4962" y="3794"/>
                    <a:pt x="3853" y="4903"/>
                    <a:pt x="2511" y="4903"/>
                  </a:cubicBezTo>
                  <a:cubicBezTo>
                    <a:pt x="1168" y="4962"/>
                    <a:pt x="59" y="3852"/>
                    <a:pt x="59" y="2510"/>
                  </a:cubicBezTo>
                  <a:cubicBezTo>
                    <a:pt x="1" y="1167"/>
                    <a:pt x="1110" y="58"/>
                    <a:pt x="245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7" name="Google Shape;13227;p28"/>
            <p:cNvSpPr/>
            <p:nvPr/>
          </p:nvSpPr>
          <p:spPr>
            <a:xfrm>
              <a:off x="3847925" y="4868350"/>
              <a:ext cx="121150" cy="121150"/>
            </a:xfrm>
            <a:custGeom>
              <a:avLst/>
              <a:gdLst/>
              <a:ahLst/>
              <a:cxnLst/>
              <a:rect l="l" t="t" r="r" b="b"/>
              <a:pathLst>
                <a:path w="4846" h="4846" extrusionOk="0">
                  <a:moveTo>
                    <a:pt x="4845" y="2394"/>
                  </a:moveTo>
                  <a:cubicBezTo>
                    <a:pt x="4845" y="3736"/>
                    <a:pt x="3795" y="4845"/>
                    <a:pt x="2452" y="4845"/>
                  </a:cubicBezTo>
                  <a:cubicBezTo>
                    <a:pt x="1168" y="4845"/>
                    <a:pt x="59" y="3795"/>
                    <a:pt x="59" y="2452"/>
                  </a:cubicBezTo>
                  <a:cubicBezTo>
                    <a:pt x="1" y="1110"/>
                    <a:pt x="1110" y="59"/>
                    <a:pt x="2394" y="59"/>
                  </a:cubicBezTo>
                  <a:cubicBezTo>
                    <a:pt x="3736" y="1"/>
                    <a:pt x="4845" y="1110"/>
                    <a:pt x="4845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8" name="Google Shape;13228;p28"/>
            <p:cNvSpPr/>
            <p:nvPr/>
          </p:nvSpPr>
          <p:spPr>
            <a:xfrm>
              <a:off x="1644450" y="2660475"/>
              <a:ext cx="119675" cy="119700"/>
            </a:xfrm>
            <a:custGeom>
              <a:avLst/>
              <a:gdLst/>
              <a:ahLst/>
              <a:cxnLst/>
              <a:rect l="l" t="t" r="r" b="b"/>
              <a:pathLst>
                <a:path w="4787" h="4788" extrusionOk="0">
                  <a:moveTo>
                    <a:pt x="2393" y="1"/>
                  </a:moveTo>
                  <a:cubicBezTo>
                    <a:pt x="3678" y="1"/>
                    <a:pt x="4787" y="1052"/>
                    <a:pt x="4787" y="2394"/>
                  </a:cubicBezTo>
                  <a:cubicBezTo>
                    <a:pt x="4787" y="3678"/>
                    <a:pt x="3736" y="4787"/>
                    <a:pt x="2393" y="4787"/>
                  </a:cubicBezTo>
                  <a:cubicBezTo>
                    <a:pt x="1109" y="4787"/>
                    <a:pt x="0" y="3737"/>
                    <a:pt x="0" y="2394"/>
                  </a:cubicBezTo>
                  <a:cubicBezTo>
                    <a:pt x="0" y="1110"/>
                    <a:pt x="1051" y="1"/>
                    <a:pt x="23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9" name="Google Shape;13229;p28"/>
            <p:cNvSpPr/>
            <p:nvPr/>
          </p:nvSpPr>
          <p:spPr>
            <a:xfrm>
              <a:off x="3605700" y="4868350"/>
              <a:ext cx="121125" cy="121150"/>
            </a:xfrm>
            <a:custGeom>
              <a:avLst/>
              <a:gdLst/>
              <a:ahLst/>
              <a:cxnLst/>
              <a:rect l="l" t="t" r="r" b="b"/>
              <a:pathLst>
                <a:path w="4845" h="4846" extrusionOk="0">
                  <a:moveTo>
                    <a:pt x="4787" y="2394"/>
                  </a:moveTo>
                  <a:cubicBezTo>
                    <a:pt x="4845" y="3736"/>
                    <a:pt x="3736" y="4845"/>
                    <a:pt x="2452" y="4845"/>
                  </a:cubicBezTo>
                  <a:cubicBezTo>
                    <a:pt x="1109" y="4845"/>
                    <a:pt x="59" y="3795"/>
                    <a:pt x="0" y="2452"/>
                  </a:cubicBezTo>
                  <a:cubicBezTo>
                    <a:pt x="0" y="1110"/>
                    <a:pt x="1051" y="59"/>
                    <a:pt x="2393" y="59"/>
                  </a:cubicBezTo>
                  <a:cubicBezTo>
                    <a:pt x="3736" y="1"/>
                    <a:pt x="4787" y="1110"/>
                    <a:pt x="4787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0" name="Google Shape;13230;p28"/>
            <p:cNvSpPr/>
            <p:nvPr/>
          </p:nvSpPr>
          <p:spPr>
            <a:xfrm>
              <a:off x="4342625" y="699250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8"/>
                  </a:moveTo>
                  <a:cubicBezTo>
                    <a:pt x="1051" y="4728"/>
                    <a:pt x="59" y="3736"/>
                    <a:pt x="59" y="2393"/>
                  </a:cubicBezTo>
                  <a:cubicBezTo>
                    <a:pt x="0" y="1051"/>
                    <a:pt x="1051" y="0"/>
                    <a:pt x="2452" y="0"/>
                  </a:cubicBezTo>
                  <a:cubicBezTo>
                    <a:pt x="3736" y="58"/>
                    <a:pt x="4787" y="1051"/>
                    <a:pt x="4728" y="2393"/>
                  </a:cubicBezTo>
                  <a:cubicBezTo>
                    <a:pt x="4728" y="3736"/>
                    <a:pt x="3736" y="4728"/>
                    <a:pt x="2393" y="47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1" name="Google Shape;13231;p28"/>
            <p:cNvSpPr/>
            <p:nvPr/>
          </p:nvSpPr>
          <p:spPr>
            <a:xfrm>
              <a:off x="5568400" y="38906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8" y="2393"/>
                  </a:moveTo>
                  <a:cubicBezTo>
                    <a:pt x="4728" y="3736"/>
                    <a:pt x="3736" y="4728"/>
                    <a:pt x="2394" y="4728"/>
                  </a:cubicBezTo>
                  <a:cubicBezTo>
                    <a:pt x="1051" y="4728"/>
                    <a:pt x="0" y="3678"/>
                    <a:pt x="0" y="2335"/>
                  </a:cubicBezTo>
                  <a:cubicBezTo>
                    <a:pt x="59" y="1051"/>
                    <a:pt x="1109" y="0"/>
                    <a:pt x="2394" y="0"/>
                  </a:cubicBezTo>
                  <a:cubicBezTo>
                    <a:pt x="3736" y="59"/>
                    <a:pt x="4728" y="1051"/>
                    <a:pt x="4728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2" name="Google Shape;13232;p28"/>
            <p:cNvSpPr/>
            <p:nvPr/>
          </p:nvSpPr>
          <p:spPr>
            <a:xfrm>
              <a:off x="2134750" y="41343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9" y="2393"/>
                  </a:moveTo>
                  <a:cubicBezTo>
                    <a:pt x="4670" y="3678"/>
                    <a:pt x="3678" y="4728"/>
                    <a:pt x="2336" y="4670"/>
                  </a:cubicBezTo>
                  <a:cubicBezTo>
                    <a:pt x="993" y="4670"/>
                    <a:pt x="1" y="3619"/>
                    <a:pt x="1" y="2277"/>
                  </a:cubicBezTo>
                  <a:cubicBezTo>
                    <a:pt x="59" y="992"/>
                    <a:pt x="1051" y="0"/>
                    <a:pt x="2394" y="0"/>
                  </a:cubicBezTo>
                  <a:cubicBezTo>
                    <a:pt x="3736" y="0"/>
                    <a:pt x="4729" y="1051"/>
                    <a:pt x="4670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3" name="Google Shape;13233;p28"/>
            <p:cNvSpPr/>
            <p:nvPr/>
          </p:nvSpPr>
          <p:spPr>
            <a:xfrm>
              <a:off x="2381375" y="43809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5" y="4729"/>
                  </a:moveTo>
                  <a:cubicBezTo>
                    <a:pt x="993" y="4670"/>
                    <a:pt x="0" y="3678"/>
                    <a:pt x="0" y="2336"/>
                  </a:cubicBezTo>
                  <a:cubicBezTo>
                    <a:pt x="0" y="993"/>
                    <a:pt x="1109" y="1"/>
                    <a:pt x="2452" y="1"/>
                  </a:cubicBezTo>
                  <a:cubicBezTo>
                    <a:pt x="3736" y="59"/>
                    <a:pt x="4728" y="1110"/>
                    <a:pt x="4728" y="2394"/>
                  </a:cubicBezTo>
                  <a:cubicBezTo>
                    <a:pt x="4670" y="3736"/>
                    <a:pt x="3619" y="4729"/>
                    <a:pt x="2335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4" name="Google Shape;13234;p28"/>
            <p:cNvSpPr/>
            <p:nvPr/>
          </p:nvSpPr>
          <p:spPr>
            <a:xfrm>
              <a:off x="4097450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2336" y="0"/>
                  </a:moveTo>
                  <a:cubicBezTo>
                    <a:pt x="3620" y="0"/>
                    <a:pt x="4671" y="993"/>
                    <a:pt x="4671" y="2277"/>
                  </a:cubicBezTo>
                  <a:cubicBezTo>
                    <a:pt x="4671" y="3619"/>
                    <a:pt x="3678" y="4612"/>
                    <a:pt x="2336" y="4670"/>
                  </a:cubicBezTo>
                  <a:cubicBezTo>
                    <a:pt x="1052" y="4670"/>
                    <a:pt x="1" y="3619"/>
                    <a:pt x="1" y="2335"/>
                  </a:cubicBezTo>
                  <a:cubicBezTo>
                    <a:pt x="1" y="993"/>
                    <a:pt x="993" y="0"/>
                    <a:pt x="233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5" name="Google Shape;13235;p28"/>
            <p:cNvSpPr/>
            <p:nvPr/>
          </p:nvSpPr>
          <p:spPr>
            <a:xfrm>
              <a:off x="5815025" y="2171625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9"/>
                  </a:moveTo>
                  <a:cubicBezTo>
                    <a:pt x="1051" y="4729"/>
                    <a:pt x="0" y="3678"/>
                    <a:pt x="0" y="2336"/>
                  </a:cubicBezTo>
                  <a:cubicBezTo>
                    <a:pt x="58" y="1052"/>
                    <a:pt x="1051" y="1"/>
                    <a:pt x="2393" y="1"/>
                  </a:cubicBezTo>
                  <a:cubicBezTo>
                    <a:pt x="3736" y="1"/>
                    <a:pt x="4786" y="1052"/>
                    <a:pt x="4728" y="2394"/>
                  </a:cubicBezTo>
                  <a:cubicBezTo>
                    <a:pt x="4728" y="3737"/>
                    <a:pt x="3677" y="4729"/>
                    <a:pt x="239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6" name="Google Shape;13236;p28"/>
            <p:cNvSpPr/>
            <p:nvPr/>
          </p:nvSpPr>
          <p:spPr>
            <a:xfrm>
              <a:off x="5816475" y="33988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0"/>
                  </a:moveTo>
                  <a:cubicBezTo>
                    <a:pt x="3619" y="0"/>
                    <a:pt x="4670" y="993"/>
                    <a:pt x="4670" y="2335"/>
                  </a:cubicBezTo>
                  <a:cubicBezTo>
                    <a:pt x="4670" y="3619"/>
                    <a:pt x="3619" y="4670"/>
                    <a:pt x="2335" y="4670"/>
                  </a:cubicBezTo>
                  <a:cubicBezTo>
                    <a:pt x="993" y="4670"/>
                    <a:pt x="0" y="3619"/>
                    <a:pt x="0" y="2335"/>
                  </a:cubicBezTo>
                  <a:cubicBezTo>
                    <a:pt x="0" y="993"/>
                    <a:pt x="993" y="0"/>
                    <a:pt x="23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7" name="Google Shape;13237;p28"/>
            <p:cNvSpPr/>
            <p:nvPr/>
          </p:nvSpPr>
          <p:spPr>
            <a:xfrm>
              <a:off x="1644450" y="2907100"/>
              <a:ext cx="118225" cy="119675"/>
            </a:xfrm>
            <a:custGeom>
              <a:avLst/>
              <a:gdLst/>
              <a:ahLst/>
              <a:cxnLst/>
              <a:rect l="l" t="t" r="r" b="b"/>
              <a:pathLst>
                <a:path w="4729" h="4787" extrusionOk="0">
                  <a:moveTo>
                    <a:pt x="2335" y="59"/>
                  </a:moveTo>
                  <a:cubicBezTo>
                    <a:pt x="3678" y="1"/>
                    <a:pt x="4728" y="1051"/>
                    <a:pt x="4728" y="2394"/>
                  </a:cubicBezTo>
                  <a:cubicBezTo>
                    <a:pt x="4728" y="3736"/>
                    <a:pt x="3736" y="4729"/>
                    <a:pt x="2452" y="4787"/>
                  </a:cubicBezTo>
                  <a:cubicBezTo>
                    <a:pt x="1109" y="4787"/>
                    <a:pt x="0" y="3736"/>
                    <a:pt x="0" y="2394"/>
                  </a:cubicBezTo>
                  <a:cubicBezTo>
                    <a:pt x="0" y="1110"/>
                    <a:pt x="1051" y="59"/>
                    <a:pt x="233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8" name="Google Shape;13238;p28"/>
            <p:cNvSpPr/>
            <p:nvPr/>
          </p:nvSpPr>
          <p:spPr>
            <a:xfrm>
              <a:off x="2627975" y="9458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6" y="1"/>
                  </a:moveTo>
                  <a:cubicBezTo>
                    <a:pt x="3678" y="1"/>
                    <a:pt x="4729" y="1051"/>
                    <a:pt x="4729" y="2336"/>
                  </a:cubicBezTo>
                  <a:cubicBezTo>
                    <a:pt x="4729" y="3678"/>
                    <a:pt x="3678" y="4729"/>
                    <a:pt x="2336" y="4729"/>
                  </a:cubicBezTo>
                  <a:cubicBezTo>
                    <a:pt x="993" y="4729"/>
                    <a:pt x="1" y="3678"/>
                    <a:pt x="1" y="2394"/>
                  </a:cubicBezTo>
                  <a:cubicBezTo>
                    <a:pt x="1" y="1051"/>
                    <a:pt x="1052" y="59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9" name="Google Shape;13239;p28"/>
            <p:cNvSpPr/>
            <p:nvPr/>
          </p:nvSpPr>
          <p:spPr>
            <a:xfrm>
              <a:off x="1645900" y="2419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1"/>
                  </a:moveTo>
                  <a:cubicBezTo>
                    <a:pt x="3678" y="1"/>
                    <a:pt x="4670" y="993"/>
                    <a:pt x="4670" y="2336"/>
                  </a:cubicBezTo>
                  <a:cubicBezTo>
                    <a:pt x="4670" y="3620"/>
                    <a:pt x="3620" y="4670"/>
                    <a:pt x="2335" y="4670"/>
                  </a:cubicBezTo>
                  <a:cubicBezTo>
                    <a:pt x="993" y="4670"/>
                    <a:pt x="1" y="3620"/>
                    <a:pt x="1" y="2336"/>
                  </a:cubicBezTo>
                  <a:cubicBezTo>
                    <a:pt x="1" y="993"/>
                    <a:pt x="1051" y="1"/>
                    <a:pt x="23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0" name="Google Shape;13240;p28"/>
            <p:cNvSpPr/>
            <p:nvPr/>
          </p:nvSpPr>
          <p:spPr>
            <a:xfrm>
              <a:off x="3118300" y="700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277" y="4612"/>
                  </a:moveTo>
                  <a:cubicBezTo>
                    <a:pt x="993" y="4612"/>
                    <a:pt x="0" y="3561"/>
                    <a:pt x="0" y="2219"/>
                  </a:cubicBezTo>
                  <a:cubicBezTo>
                    <a:pt x="59" y="993"/>
                    <a:pt x="1109" y="0"/>
                    <a:pt x="2394" y="0"/>
                  </a:cubicBezTo>
                  <a:cubicBezTo>
                    <a:pt x="3678" y="0"/>
                    <a:pt x="4670" y="1109"/>
                    <a:pt x="4670" y="2394"/>
                  </a:cubicBezTo>
                  <a:cubicBezTo>
                    <a:pt x="4612" y="3678"/>
                    <a:pt x="3561" y="4670"/>
                    <a:pt x="2277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1" name="Google Shape;13241;p28"/>
            <p:cNvSpPr/>
            <p:nvPr/>
          </p:nvSpPr>
          <p:spPr>
            <a:xfrm>
              <a:off x="1645900" y="31551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4670" y="2335"/>
                  </a:moveTo>
                  <a:cubicBezTo>
                    <a:pt x="4670" y="3678"/>
                    <a:pt x="3620" y="4670"/>
                    <a:pt x="2277" y="4670"/>
                  </a:cubicBezTo>
                  <a:cubicBezTo>
                    <a:pt x="1051" y="4612"/>
                    <a:pt x="1" y="3620"/>
                    <a:pt x="1" y="2335"/>
                  </a:cubicBezTo>
                  <a:cubicBezTo>
                    <a:pt x="1" y="1051"/>
                    <a:pt x="1051" y="1"/>
                    <a:pt x="2394" y="59"/>
                  </a:cubicBezTo>
                  <a:cubicBezTo>
                    <a:pt x="3620" y="59"/>
                    <a:pt x="4670" y="1110"/>
                    <a:pt x="4670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2" name="Google Shape;13242;p28"/>
            <p:cNvSpPr/>
            <p:nvPr/>
          </p:nvSpPr>
          <p:spPr>
            <a:xfrm>
              <a:off x="1892525" y="1682775"/>
              <a:ext cx="116750" cy="116775"/>
            </a:xfrm>
            <a:custGeom>
              <a:avLst/>
              <a:gdLst/>
              <a:ahLst/>
              <a:cxnLst/>
              <a:rect l="l" t="t" r="r" b="b"/>
              <a:pathLst>
                <a:path w="4670" h="4671" extrusionOk="0">
                  <a:moveTo>
                    <a:pt x="4670" y="2336"/>
                  </a:moveTo>
                  <a:cubicBezTo>
                    <a:pt x="4670" y="3620"/>
                    <a:pt x="3619" y="4670"/>
                    <a:pt x="2277" y="4670"/>
                  </a:cubicBezTo>
                  <a:cubicBezTo>
                    <a:pt x="1051" y="4670"/>
                    <a:pt x="0" y="3620"/>
                    <a:pt x="0" y="2394"/>
                  </a:cubicBezTo>
                  <a:cubicBezTo>
                    <a:pt x="0" y="1051"/>
                    <a:pt x="1051" y="1"/>
                    <a:pt x="2335" y="59"/>
                  </a:cubicBezTo>
                  <a:cubicBezTo>
                    <a:pt x="3619" y="59"/>
                    <a:pt x="4611" y="1051"/>
                    <a:pt x="4670" y="23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3" name="Google Shape;13243;p28"/>
            <p:cNvSpPr/>
            <p:nvPr/>
          </p:nvSpPr>
          <p:spPr>
            <a:xfrm>
              <a:off x="4832925" y="4629025"/>
              <a:ext cx="116775" cy="115325"/>
            </a:xfrm>
            <a:custGeom>
              <a:avLst/>
              <a:gdLst/>
              <a:ahLst/>
              <a:cxnLst/>
              <a:rect l="l" t="t" r="r" b="b"/>
              <a:pathLst>
                <a:path w="4671" h="4613" extrusionOk="0">
                  <a:moveTo>
                    <a:pt x="2336" y="1"/>
                  </a:moveTo>
                  <a:cubicBezTo>
                    <a:pt x="3678" y="1"/>
                    <a:pt x="4670" y="1051"/>
                    <a:pt x="4670" y="2336"/>
                  </a:cubicBezTo>
                  <a:cubicBezTo>
                    <a:pt x="4670" y="3620"/>
                    <a:pt x="3620" y="4612"/>
                    <a:pt x="2336" y="4612"/>
                  </a:cubicBezTo>
                  <a:cubicBezTo>
                    <a:pt x="1051" y="4612"/>
                    <a:pt x="1" y="3561"/>
                    <a:pt x="59" y="2277"/>
                  </a:cubicBezTo>
                  <a:cubicBezTo>
                    <a:pt x="59" y="993"/>
                    <a:pt x="1110" y="1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4" name="Google Shape;13244;p28"/>
            <p:cNvSpPr/>
            <p:nvPr/>
          </p:nvSpPr>
          <p:spPr>
            <a:xfrm>
              <a:off x="3360525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4671" y="2335"/>
                  </a:moveTo>
                  <a:cubicBezTo>
                    <a:pt x="4671" y="3619"/>
                    <a:pt x="3620" y="4670"/>
                    <a:pt x="2277" y="4612"/>
                  </a:cubicBezTo>
                  <a:cubicBezTo>
                    <a:pt x="1052" y="4612"/>
                    <a:pt x="1" y="3561"/>
                    <a:pt x="1" y="2335"/>
                  </a:cubicBezTo>
                  <a:cubicBezTo>
                    <a:pt x="1" y="993"/>
                    <a:pt x="1052" y="0"/>
                    <a:pt x="2394" y="0"/>
                  </a:cubicBezTo>
                  <a:cubicBezTo>
                    <a:pt x="3678" y="0"/>
                    <a:pt x="4671" y="1051"/>
                    <a:pt x="4671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5" name="Google Shape;13245;p28"/>
            <p:cNvSpPr/>
            <p:nvPr/>
          </p:nvSpPr>
          <p:spPr>
            <a:xfrm>
              <a:off x="1889600" y="3890650"/>
              <a:ext cx="113850" cy="112375"/>
            </a:xfrm>
            <a:custGeom>
              <a:avLst/>
              <a:gdLst/>
              <a:ahLst/>
              <a:cxnLst/>
              <a:rect l="l" t="t" r="r" b="b"/>
              <a:pathLst>
                <a:path w="4554" h="4495" extrusionOk="0">
                  <a:moveTo>
                    <a:pt x="4553" y="2277"/>
                  </a:moveTo>
                  <a:cubicBezTo>
                    <a:pt x="4495" y="3503"/>
                    <a:pt x="3503" y="4495"/>
                    <a:pt x="2277" y="4495"/>
                  </a:cubicBezTo>
                  <a:cubicBezTo>
                    <a:pt x="993" y="4436"/>
                    <a:pt x="0" y="3386"/>
                    <a:pt x="59" y="2160"/>
                  </a:cubicBezTo>
                  <a:cubicBezTo>
                    <a:pt x="117" y="934"/>
                    <a:pt x="1109" y="0"/>
                    <a:pt x="2277" y="0"/>
                  </a:cubicBezTo>
                  <a:cubicBezTo>
                    <a:pt x="3561" y="0"/>
                    <a:pt x="4553" y="993"/>
                    <a:pt x="4553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6" name="Google Shape;13246;p28"/>
            <p:cNvSpPr/>
            <p:nvPr/>
          </p:nvSpPr>
          <p:spPr>
            <a:xfrm>
              <a:off x="4345525" y="4872725"/>
              <a:ext cx="112400" cy="112400"/>
            </a:xfrm>
            <a:custGeom>
              <a:avLst/>
              <a:gdLst/>
              <a:ahLst/>
              <a:cxnLst/>
              <a:rect l="l" t="t" r="r" b="b"/>
              <a:pathLst>
                <a:path w="4496" h="4496" extrusionOk="0">
                  <a:moveTo>
                    <a:pt x="2277" y="4495"/>
                  </a:moveTo>
                  <a:cubicBezTo>
                    <a:pt x="993" y="4495"/>
                    <a:pt x="1" y="3444"/>
                    <a:pt x="1" y="2219"/>
                  </a:cubicBezTo>
                  <a:cubicBezTo>
                    <a:pt x="59" y="993"/>
                    <a:pt x="1052" y="1"/>
                    <a:pt x="2336" y="1"/>
                  </a:cubicBezTo>
                  <a:cubicBezTo>
                    <a:pt x="3503" y="59"/>
                    <a:pt x="4495" y="1051"/>
                    <a:pt x="4495" y="2219"/>
                  </a:cubicBezTo>
                  <a:cubicBezTo>
                    <a:pt x="4495" y="3503"/>
                    <a:pt x="3503" y="4495"/>
                    <a:pt x="2277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7" name="Google Shape;13247;p28"/>
            <p:cNvSpPr/>
            <p:nvPr/>
          </p:nvSpPr>
          <p:spPr>
            <a:xfrm>
              <a:off x="2626525" y="4626125"/>
              <a:ext cx="112400" cy="112375"/>
            </a:xfrm>
            <a:custGeom>
              <a:avLst/>
              <a:gdLst/>
              <a:ahLst/>
              <a:cxnLst/>
              <a:rect l="l" t="t" r="r" b="b"/>
              <a:pathLst>
                <a:path w="4496" h="4495" extrusionOk="0">
                  <a:moveTo>
                    <a:pt x="2277" y="0"/>
                  </a:moveTo>
                  <a:cubicBezTo>
                    <a:pt x="3503" y="0"/>
                    <a:pt x="4495" y="1051"/>
                    <a:pt x="4495" y="2276"/>
                  </a:cubicBezTo>
                  <a:cubicBezTo>
                    <a:pt x="4495" y="3502"/>
                    <a:pt x="3444" y="4495"/>
                    <a:pt x="2219" y="4495"/>
                  </a:cubicBezTo>
                  <a:cubicBezTo>
                    <a:pt x="993" y="4495"/>
                    <a:pt x="59" y="3502"/>
                    <a:pt x="1" y="2276"/>
                  </a:cubicBezTo>
                  <a:cubicBezTo>
                    <a:pt x="1" y="1051"/>
                    <a:pt x="1051" y="0"/>
                    <a:pt x="227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8" name="Google Shape;13248;p28"/>
            <p:cNvSpPr/>
            <p:nvPr/>
          </p:nvSpPr>
          <p:spPr>
            <a:xfrm>
              <a:off x="5819400" y="1933775"/>
              <a:ext cx="110925" cy="109475"/>
            </a:xfrm>
            <a:custGeom>
              <a:avLst/>
              <a:gdLst/>
              <a:ahLst/>
              <a:cxnLst/>
              <a:rect l="l" t="t" r="r" b="b"/>
              <a:pathLst>
                <a:path w="4437" h="4379" extrusionOk="0">
                  <a:moveTo>
                    <a:pt x="4436" y="2160"/>
                  </a:moveTo>
                  <a:cubicBezTo>
                    <a:pt x="4436" y="3386"/>
                    <a:pt x="3502" y="4378"/>
                    <a:pt x="2277" y="4378"/>
                  </a:cubicBezTo>
                  <a:cubicBezTo>
                    <a:pt x="992" y="4378"/>
                    <a:pt x="0" y="3444"/>
                    <a:pt x="0" y="2160"/>
                  </a:cubicBezTo>
                  <a:cubicBezTo>
                    <a:pt x="0" y="934"/>
                    <a:pt x="992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9" name="Google Shape;13249;p28"/>
            <p:cNvSpPr/>
            <p:nvPr/>
          </p:nvSpPr>
          <p:spPr>
            <a:xfrm>
              <a:off x="5329075" y="1196850"/>
              <a:ext cx="110925" cy="110925"/>
            </a:xfrm>
            <a:custGeom>
              <a:avLst/>
              <a:gdLst/>
              <a:ahLst/>
              <a:cxnLst/>
              <a:rect l="l" t="t" r="r" b="b"/>
              <a:pathLst>
                <a:path w="4437" h="4437" extrusionOk="0">
                  <a:moveTo>
                    <a:pt x="4437" y="2218"/>
                  </a:moveTo>
                  <a:cubicBezTo>
                    <a:pt x="4437" y="3444"/>
                    <a:pt x="3503" y="4378"/>
                    <a:pt x="2277" y="4437"/>
                  </a:cubicBezTo>
                  <a:cubicBezTo>
                    <a:pt x="993" y="4437"/>
                    <a:pt x="1" y="3444"/>
                    <a:pt x="59" y="2160"/>
                  </a:cubicBezTo>
                  <a:cubicBezTo>
                    <a:pt x="59" y="934"/>
                    <a:pt x="1051" y="0"/>
                    <a:pt x="2277" y="0"/>
                  </a:cubicBezTo>
                  <a:cubicBezTo>
                    <a:pt x="3503" y="0"/>
                    <a:pt x="4437" y="993"/>
                    <a:pt x="4437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0" name="Google Shape;13250;p28"/>
            <p:cNvSpPr/>
            <p:nvPr/>
          </p:nvSpPr>
          <p:spPr>
            <a:xfrm>
              <a:off x="4593600" y="703625"/>
              <a:ext cx="110950" cy="109450"/>
            </a:xfrm>
            <a:custGeom>
              <a:avLst/>
              <a:gdLst/>
              <a:ahLst/>
              <a:cxnLst/>
              <a:rect l="l" t="t" r="r" b="b"/>
              <a:pathLst>
                <a:path w="4438" h="4378" extrusionOk="0">
                  <a:moveTo>
                    <a:pt x="4379" y="2218"/>
                  </a:moveTo>
                  <a:cubicBezTo>
                    <a:pt x="4379" y="3444"/>
                    <a:pt x="3445" y="4378"/>
                    <a:pt x="2219" y="4378"/>
                  </a:cubicBezTo>
                  <a:cubicBezTo>
                    <a:pt x="935" y="4378"/>
                    <a:pt x="1" y="3444"/>
                    <a:pt x="1" y="2160"/>
                  </a:cubicBezTo>
                  <a:cubicBezTo>
                    <a:pt x="59" y="934"/>
                    <a:pt x="993" y="0"/>
                    <a:pt x="2219" y="0"/>
                  </a:cubicBezTo>
                  <a:cubicBezTo>
                    <a:pt x="3445" y="0"/>
                    <a:pt x="4437" y="992"/>
                    <a:pt x="4379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1" name="Google Shape;13251;p28"/>
            <p:cNvSpPr/>
            <p:nvPr/>
          </p:nvSpPr>
          <p:spPr>
            <a:xfrm>
              <a:off x="1648825" y="2174550"/>
              <a:ext cx="110925" cy="112400"/>
            </a:xfrm>
            <a:custGeom>
              <a:avLst/>
              <a:gdLst/>
              <a:ahLst/>
              <a:cxnLst/>
              <a:rect l="l" t="t" r="r" b="b"/>
              <a:pathLst>
                <a:path w="4437" h="4496" extrusionOk="0">
                  <a:moveTo>
                    <a:pt x="4436" y="2277"/>
                  </a:moveTo>
                  <a:cubicBezTo>
                    <a:pt x="4436" y="3503"/>
                    <a:pt x="3503" y="4437"/>
                    <a:pt x="2277" y="4495"/>
                  </a:cubicBezTo>
                  <a:cubicBezTo>
                    <a:pt x="993" y="4495"/>
                    <a:pt x="0" y="3503"/>
                    <a:pt x="0" y="2277"/>
                  </a:cubicBezTo>
                  <a:cubicBezTo>
                    <a:pt x="0" y="993"/>
                    <a:pt x="993" y="1"/>
                    <a:pt x="2218" y="59"/>
                  </a:cubicBezTo>
                  <a:cubicBezTo>
                    <a:pt x="3444" y="59"/>
                    <a:pt x="4436" y="993"/>
                    <a:pt x="4436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2" name="Google Shape;13252;p28"/>
            <p:cNvSpPr/>
            <p:nvPr/>
          </p:nvSpPr>
          <p:spPr>
            <a:xfrm>
              <a:off x="3121225" y="4875650"/>
              <a:ext cx="109450" cy="108000"/>
            </a:xfrm>
            <a:custGeom>
              <a:avLst/>
              <a:gdLst/>
              <a:ahLst/>
              <a:cxnLst/>
              <a:rect l="l" t="t" r="r" b="b"/>
              <a:pathLst>
                <a:path w="4378" h="4320" extrusionOk="0">
                  <a:moveTo>
                    <a:pt x="4378" y="2160"/>
                  </a:moveTo>
                  <a:cubicBezTo>
                    <a:pt x="4378" y="3386"/>
                    <a:pt x="3386" y="4320"/>
                    <a:pt x="2160" y="4320"/>
                  </a:cubicBezTo>
                  <a:cubicBezTo>
                    <a:pt x="934" y="4320"/>
                    <a:pt x="0" y="3327"/>
                    <a:pt x="59" y="2102"/>
                  </a:cubicBezTo>
                  <a:cubicBezTo>
                    <a:pt x="59" y="876"/>
                    <a:pt x="1051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3" name="Google Shape;13253;p28"/>
            <p:cNvSpPr/>
            <p:nvPr/>
          </p:nvSpPr>
          <p:spPr>
            <a:xfrm>
              <a:off x="1648825" y="3401800"/>
              <a:ext cx="110925" cy="109450"/>
            </a:xfrm>
            <a:custGeom>
              <a:avLst/>
              <a:gdLst/>
              <a:ahLst/>
              <a:cxnLst/>
              <a:rect l="l" t="t" r="r" b="b"/>
              <a:pathLst>
                <a:path w="4437" h="4378" extrusionOk="0">
                  <a:moveTo>
                    <a:pt x="59" y="2160"/>
                  </a:moveTo>
                  <a:cubicBezTo>
                    <a:pt x="59" y="934"/>
                    <a:pt x="993" y="0"/>
                    <a:pt x="2277" y="59"/>
                  </a:cubicBezTo>
                  <a:cubicBezTo>
                    <a:pt x="3444" y="59"/>
                    <a:pt x="4436" y="1051"/>
                    <a:pt x="4378" y="2277"/>
                  </a:cubicBezTo>
                  <a:cubicBezTo>
                    <a:pt x="4378" y="3444"/>
                    <a:pt x="3386" y="4378"/>
                    <a:pt x="2218" y="4378"/>
                  </a:cubicBezTo>
                  <a:cubicBezTo>
                    <a:pt x="993" y="4378"/>
                    <a:pt x="0" y="3444"/>
                    <a:pt x="59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4" name="Google Shape;13254;p28"/>
            <p:cNvSpPr/>
            <p:nvPr/>
          </p:nvSpPr>
          <p:spPr>
            <a:xfrm>
              <a:off x="5574225" y="1440550"/>
              <a:ext cx="108025" cy="108000"/>
            </a:xfrm>
            <a:custGeom>
              <a:avLst/>
              <a:gdLst/>
              <a:ahLst/>
              <a:cxnLst/>
              <a:rect l="l" t="t" r="r" b="b"/>
              <a:pathLst>
                <a:path w="4321" h="4320" extrusionOk="0">
                  <a:moveTo>
                    <a:pt x="2161" y="4320"/>
                  </a:moveTo>
                  <a:cubicBezTo>
                    <a:pt x="993" y="4320"/>
                    <a:pt x="1" y="3386"/>
                    <a:pt x="1" y="2218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328" y="0"/>
                    <a:pt x="4320" y="934"/>
                    <a:pt x="4320" y="2160"/>
                  </a:cubicBezTo>
                  <a:cubicBezTo>
                    <a:pt x="4320" y="3327"/>
                    <a:pt x="3386" y="4320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5" name="Google Shape;13255;p28"/>
            <p:cNvSpPr/>
            <p:nvPr/>
          </p:nvSpPr>
          <p:spPr>
            <a:xfrm>
              <a:off x="5820850" y="3649875"/>
              <a:ext cx="108000" cy="108000"/>
            </a:xfrm>
            <a:custGeom>
              <a:avLst/>
              <a:gdLst/>
              <a:ahLst/>
              <a:cxnLst/>
              <a:rect l="l" t="t" r="r" b="b"/>
              <a:pathLst>
                <a:path w="4320" h="4320" extrusionOk="0">
                  <a:moveTo>
                    <a:pt x="2160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1" y="992"/>
                    <a:pt x="993" y="0"/>
                    <a:pt x="2160" y="0"/>
                  </a:cubicBezTo>
                  <a:cubicBezTo>
                    <a:pt x="3328" y="0"/>
                    <a:pt x="4320" y="992"/>
                    <a:pt x="4320" y="2160"/>
                  </a:cubicBezTo>
                  <a:cubicBezTo>
                    <a:pt x="4320" y="3327"/>
                    <a:pt x="3328" y="4320"/>
                    <a:pt x="2160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6" name="Google Shape;13256;p28"/>
            <p:cNvSpPr/>
            <p:nvPr/>
          </p:nvSpPr>
          <p:spPr>
            <a:xfrm>
              <a:off x="5083925" y="950225"/>
              <a:ext cx="109475" cy="109475"/>
            </a:xfrm>
            <a:custGeom>
              <a:avLst/>
              <a:gdLst/>
              <a:ahLst/>
              <a:cxnLst/>
              <a:rect l="l" t="t" r="r" b="b"/>
              <a:pathLst>
                <a:path w="4379" h="4379" extrusionOk="0">
                  <a:moveTo>
                    <a:pt x="4320" y="2161"/>
                  </a:moveTo>
                  <a:cubicBezTo>
                    <a:pt x="4378" y="3328"/>
                    <a:pt x="3386" y="4320"/>
                    <a:pt x="2219" y="4379"/>
                  </a:cubicBezTo>
                  <a:cubicBezTo>
                    <a:pt x="1051" y="4379"/>
                    <a:pt x="59" y="3445"/>
                    <a:pt x="0" y="2219"/>
                  </a:cubicBezTo>
                  <a:cubicBezTo>
                    <a:pt x="0" y="1051"/>
                    <a:pt x="993" y="59"/>
                    <a:pt x="2160" y="59"/>
                  </a:cubicBezTo>
                  <a:cubicBezTo>
                    <a:pt x="3328" y="1"/>
                    <a:pt x="4320" y="993"/>
                    <a:pt x="4320" y="21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7" name="Google Shape;13257;p28"/>
            <p:cNvSpPr/>
            <p:nvPr/>
          </p:nvSpPr>
          <p:spPr>
            <a:xfrm>
              <a:off x="2876050" y="703625"/>
              <a:ext cx="108025" cy="109450"/>
            </a:xfrm>
            <a:custGeom>
              <a:avLst/>
              <a:gdLst/>
              <a:ahLst/>
              <a:cxnLst/>
              <a:rect l="l" t="t" r="r" b="b"/>
              <a:pathLst>
                <a:path w="4321" h="4378" extrusionOk="0">
                  <a:moveTo>
                    <a:pt x="2161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59" y="992"/>
                    <a:pt x="1052" y="0"/>
                    <a:pt x="2219" y="59"/>
                  </a:cubicBezTo>
                  <a:cubicBezTo>
                    <a:pt x="3328" y="59"/>
                    <a:pt x="4320" y="1051"/>
                    <a:pt x="4320" y="2218"/>
                  </a:cubicBezTo>
                  <a:cubicBezTo>
                    <a:pt x="4320" y="3386"/>
                    <a:pt x="3328" y="4378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8" name="Google Shape;13258;p28"/>
            <p:cNvSpPr/>
            <p:nvPr/>
          </p:nvSpPr>
          <p:spPr>
            <a:xfrm>
              <a:off x="5329075" y="4386800"/>
              <a:ext cx="105100" cy="106550"/>
            </a:xfrm>
            <a:custGeom>
              <a:avLst/>
              <a:gdLst/>
              <a:ahLst/>
              <a:cxnLst/>
              <a:rect l="l" t="t" r="r" b="b"/>
              <a:pathLst>
                <a:path w="4204" h="4262" extrusionOk="0">
                  <a:moveTo>
                    <a:pt x="4203" y="2102"/>
                  </a:moveTo>
                  <a:cubicBezTo>
                    <a:pt x="4203" y="3269"/>
                    <a:pt x="3211" y="4203"/>
                    <a:pt x="2102" y="4261"/>
                  </a:cubicBezTo>
                  <a:cubicBezTo>
                    <a:pt x="935" y="4261"/>
                    <a:pt x="1" y="3269"/>
                    <a:pt x="1" y="2102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211" y="0"/>
                    <a:pt x="4203" y="993"/>
                    <a:pt x="4203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9" name="Google Shape;13259;p28"/>
            <p:cNvSpPr/>
            <p:nvPr/>
          </p:nvSpPr>
          <p:spPr>
            <a:xfrm>
              <a:off x="2140600" y="1195400"/>
              <a:ext cx="105075" cy="105075"/>
            </a:xfrm>
            <a:custGeom>
              <a:avLst/>
              <a:gdLst/>
              <a:ahLst/>
              <a:cxnLst/>
              <a:rect l="l" t="t" r="r" b="b"/>
              <a:pathLst>
                <a:path w="4203" h="4203" extrusionOk="0">
                  <a:moveTo>
                    <a:pt x="2102" y="0"/>
                  </a:moveTo>
                  <a:cubicBezTo>
                    <a:pt x="3211" y="0"/>
                    <a:pt x="4203" y="934"/>
                    <a:pt x="4203" y="2101"/>
                  </a:cubicBezTo>
                  <a:cubicBezTo>
                    <a:pt x="4203" y="3269"/>
                    <a:pt x="3269" y="4203"/>
                    <a:pt x="2102" y="4203"/>
                  </a:cubicBezTo>
                  <a:cubicBezTo>
                    <a:pt x="992" y="4203"/>
                    <a:pt x="59" y="3269"/>
                    <a:pt x="0" y="2160"/>
                  </a:cubicBezTo>
                  <a:cubicBezTo>
                    <a:pt x="0" y="992"/>
                    <a:pt x="934" y="58"/>
                    <a:pt x="210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0" name="Google Shape;13260;p28"/>
            <p:cNvSpPr/>
            <p:nvPr/>
          </p:nvSpPr>
          <p:spPr>
            <a:xfrm>
              <a:off x="2388675" y="954600"/>
              <a:ext cx="102175" cy="102175"/>
            </a:xfrm>
            <a:custGeom>
              <a:avLst/>
              <a:gdLst/>
              <a:ahLst/>
              <a:cxnLst/>
              <a:rect l="l" t="t" r="r" b="b"/>
              <a:pathLst>
                <a:path w="4087" h="4087" extrusionOk="0">
                  <a:moveTo>
                    <a:pt x="4086" y="2044"/>
                  </a:moveTo>
                  <a:cubicBezTo>
                    <a:pt x="4086" y="3211"/>
                    <a:pt x="3211" y="4087"/>
                    <a:pt x="2043" y="4087"/>
                  </a:cubicBezTo>
                  <a:cubicBezTo>
                    <a:pt x="876" y="4028"/>
                    <a:pt x="0" y="3153"/>
                    <a:pt x="0" y="1986"/>
                  </a:cubicBezTo>
                  <a:cubicBezTo>
                    <a:pt x="59" y="876"/>
                    <a:pt x="934" y="1"/>
                    <a:pt x="2043" y="1"/>
                  </a:cubicBezTo>
                  <a:cubicBezTo>
                    <a:pt x="3211" y="1"/>
                    <a:pt x="4086" y="876"/>
                    <a:pt x="4086" y="20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1" name="Google Shape;13261;p28"/>
            <p:cNvSpPr/>
            <p:nvPr/>
          </p:nvSpPr>
          <p:spPr>
            <a:xfrm>
              <a:off x="5577150" y="4141650"/>
              <a:ext cx="102175" cy="102150"/>
            </a:xfrm>
            <a:custGeom>
              <a:avLst/>
              <a:gdLst/>
              <a:ahLst/>
              <a:cxnLst/>
              <a:rect l="l" t="t" r="r" b="b"/>
              <a:pathLst>
                <a:path w="4087" h="4086" extrusionOk="0">
                  <a:moveTo>
                    <a:pt x="4087" y="2043"/>
                  </a:moveTo>
                  <a:cubicBezTo>
                    <a:pt x="4087" y="3210"/>
                    <a:pt x="3153" y="4086"/>
                    <a:pt x="2044" y="4086"/>
                  </a:cubicBezTo>
                  <a:cubicBezTo>
                    <a:pt x="876" y="4086"/>
                    <a:pt x="1" y="3210"/>
                    <a:pt x="1" y="2043"/>
                  </a:cubicBezTo>
                  <a:cubicBezTo>
                    <a:pt x="1" y="876"/>
                    <a:pt x="876" y="0"/>
                    <a:pt x="2044" y="0"/>
                  </a:cubicBezTo>
                  <a:cubicBezTo>
                    <a:pt x="3211" y="0"/>
                    <a:pt x="4087" y="934"/>
                    <a:pt x="4087" y="204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2" name="Google Shape;13262;p28"/>
            <p:cNvSpPr/>
            <p:nvPr/>
          </p:nvSpPr>
          <p:spPr>
            <a:xfrm>
              <a:off x="4593600" y="4877100"/>
              <a:ext cx="103650" cy="103650"/>
            </a:xfrm>
            <a:custGeom>
              <a:avLst/>
              <a:gdLst/>
              <a:ahLst/>
              <a:cxnLst/>
              <a:rect l="l" t="t" r="r" b="b"/>
              <a:pathLst>
                <a:path w="4146" h="4146" extrusionOk="0">
                  <a:moveTo>
                    <a:pt x="4087" y="2102"/>
                  </a:moveTo>
                  <a:cubicBezTo>
                    <a:pt x="4087" y="3269"/>
                    <a:pt x="3211" y="4145"/>
                    <a:pt x="2044" y="4145"/>
                  </a:cubicBezTo>
                  <a:cubicBezTo>
                    <a:pt x="877" y="4145"/>
                    <a:pt x="1" y="3211"/>
                    <a:pt x="1" y="2044"/>
                  </a:cubicBezTo>
                  <a:cubicBezTo>
                    <a:pt x="1" y="935"/>
                    <a:pt x="935" y="1"/>
                    <a:pt x="2102" y="59"/>
                  </a:cubicBezTo>
                  <a:cubicBezTo>
                    <a:pt x="3211" y="59"/>
                    <a:pt x="4145" y="935"/>
                    <a:pt x="4087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3" name="Google Shape;13263;p28"/>
            <p:cNvSpPr/>
            <p:nvPr/>
          </p:nvSpPr>
          <p:spPr>
            <a:xfrm>
              <a:off x="1653200" y="1932325"/>
              <a:ext cx="102175" cy="103625"/>
            </a:xfrm>
            <a:custGeom>
              <a:avLst/>
              <a:gdLst/>
              <a:ahLst/>
              <a:cxnLst/>
              <a:rect l="l" t="t" r="r" b="b"/>
              <a:pathLst>
                <a:path w="4087" h="4145" extrusionOk="0">
                  <a:moveTo>
                    <a:pt x="1985" y="4086"/>
                  </a:moveTo>
                  <a:cubicBezTo>
                    <a:pt x="818" y="4086"/>
                    <a:pt x="0" y="3152"/>
                    <a:pt x="0" y="1985"/>
                  </a:cubicBezTo>
                  <a:cubicBezTo>
                    <a:pt x="59" y="876"/>
                    <a:pt x="993" y="0"/>
                    <a:pt x="2160" y="58"/>
                  </a:cubicBezTo>
                  <a:cubicBezTo>
                    <a:pt x="3269" y="117"/>
                    <a:pt x="4086" y="992"/>
                    <a:pt x="4086" y="2160"/>
                  </a:cubicBezTo>
                  <a:cubicBezTo>
                    <a:pt x="4028" y="3269"/>
                    <a:pt x="3152" y="4144"/>
                    <a:pt x="1985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4" name="Google Shape;13264;p28"/>
            <p:cNvSpPr/>
            <p:nvPr/>
          </p:nvSpPr>
          <p:spPr>
            <a:xfrm>
              <a:off x="6067475" y="2673625"/>
              <a:ext cx="100700" cy="100700"/>
            </a:xfrm>
            <a:custGeom>
              <a:avLst/>
              <a:gdLst/>
              <a:ahLst/>
              <a:cxnLst/>
              <a:rect l="l" t="t" r="r" b="b"/>
              <a:pathLst>
                <a:path w="4028" h="4028" extrusionOk="0">
                  <a:moveTo>
                    <a:pt x="2043" y="4028"/>
                  </a:moveTo>
                  <a:cubicBezTo>
                    <a:pt x="934" y="4028"/>
                    <a:pt x="0" y="3152"/>
                    <a:pt x="0" y="2043"/>
                  </a:cubicBezTo>
                  <a:cubicBezTo>
                    <a:pt x="0" y="934"/>
                    <a:pt x="876" y="0"/>
                    <a:pt x="2043" y="59"/>
                  </a:cubicBezTo>
                  <a:cubicBezTo>
                    <a:pt x="3152" y="59"/>
                    <a:pt x="4028" y="934"/>
                    <a:pt x="4028" y="2043"/>
                  </a:cubicBezTo>
                  <a:cubicBezTo>
                    <a:pt x="4028" y="3152"/>
                    <a:pt x="3152" y="4028"/>
                    <a:pt x="2043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5" name="Google Shape;13265;p28"/>
            <p:cNvSpPr/>
            <p:nvPr/>
          </p:nvSpPr>
          <p:spPr>
            <a:xfrm>
              <a:off x="5088300" y="4636325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876" y="4028"/>
                    <a:pt x="1" y="3153"/>
                    <a:pt x="1" y="1985"/>
                  </a:cubicBezTo>
                  <a:cubicBezTo>
                    <a:pt x="1" y="876"/>
                    <a:pt x="876" y="1"/>
                    <a:pt x="1985" y="1"/>
                  </a:cubicBezTo>
                  <a:cubicBezTo>
                    <a:pt x="3153" y="1"/>
                    <a:pt x="4028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6" name="Google Shape;13266;p28"/>
            <p:cNvSpPr/>
            <p:nvPr/>
          </p:nvSpPr>
          <p:spPr>
            <a:xfrm>
              <a:off x="1899825" y="1443475"/>
              <a:ext cx="102150" cy="102150"/>
            </a:xfrm>
            <a:custGeom>
              <a:avLst/>
              <a:gdLst/>
              <a:ahLst/>
              <a:cxnLst/>
              <a:rect l="l" t="t" r="r" b="b"/>
              <a:pathLst>
                <a:path w="4086" h="4086" extrusionOk="0">
                  <a:moveTo>
                    <a:pt x="2101" y="58"/>
                  </a:moveTo>
                  <a:cubicBezTo>
                    <a:pt x="3210" y="58"/>
                    <a:pt x="4086" y="992"/>
                    <a:pt x="4028" y="2101"/>
                  </a:cubicBezTo>
                  <a:cubicBezTo>
                    <a:pt x="4028" y="3210"/>
                    <a:pt x="3094" y="4086"/>
                    <a:pt x="1926" y="4086"/>
                  </a:cubicBezTo>
                  <a:cubicBezTo>
                    <a:pt x="817" y="4028"/>
                    <a:pt x="0" y="3094"/>
                    <a:pt x="58" y="1985"/>
                  </a:cubicBezTo>
                  <a:cubicBezTo>
                    <a:pt x="58" y="876"/>
                    <a:pt x="992" y="0"/>
                    <a:pt x="2101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7" name="Google Shape;13267;p28"/>
            <p:cNvSpPr/>
            <p:nvPr/>
          </p:nvSpPr>
          <p:spPr>
            <a:xfrm>
              <a:off x="6066000" y="2917325"/>
              <a:ext cx="102175" cy="100700"/>
            </a:xfrm>
            <a:custGeom>
              <a:avLst/>
              <a:gdLst/>
              <a:ahLst/>
              <a:cxnLst/>
              <a:rect l="l" t="t" r="r" b="b"/>
              <a:pathLst>
                <a:path w="4087" h="4028" extrusionOk="0">
                  <a:moveTo>
                    <a:pt x="4028" y="2043"/>
                  </a:moveTo>
                  <a:cubicBezTo>
                    <a:pt x="4028" y="3094"/>
                    <a:pt x="3094" y="4028"/>
                    <a:pt x="1985" y="3969"/>
                  </a:cubicBezTo>
                  <a:cubicBezTo>
                    <a:pt x="935" y="3969"/>
                    <a:pt x="1" y="3035"/>
                    <a:pt x="59" y="1926"/>
                  </a:cubicBezTo>
                  <a:cubicBezTo>
                    <a:pt x="118" y="876"/>
                    <a:pt x="993" y="0"/>
                    <a:pt x="2044" y="0"/>
                  </a:cubicBezTo>
                  <a:cubicBezTo>
                    <a:pt x="3153" y="0"/>
                    <a:pt x="4087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8" name="Google Shape;13268;p28"/>
            <p:cNvSpPr/>
            <p:nvPr/>
          </p:nvSpPr>
          <p:spPr>
            <a:xfrm>
              <a:off x="2878975" y="4878575"/>
              <a:ext cx="100725" cy="100700"/>
            </a:xfrm>
            <a:custGeom>
              <a:avLst/>
              <a:gdLst/>
              <a:ahLst/>
              <a:cxnLst/>
              <a:rect l="l" t="t" r="r" b="b"/>
              <a:pathLst>
                <a:path w="4029" h="4028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935" y="4028"/>
                    <a:pt x="1" y="3094"/>
                    <a:pt x="59" y="1985"/>
                  </a:cubicBezTo>
                  <a:cubicBezTo>
                    <a:pt x="59" y="934"/>
                    <a:pt x="935" y="58"/>
                    <a:pt x="1985" y="0"/>
                  </a:cubicBezTo>
                  <a:cubicBezTo>
                    <a:pt x="3094" y="0"/>
                    <a:pt x="4028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9" name="Google Shape;13269;p28"/>
            <p:cNvSpPr/>
            <p:nvPr/>
          </p:nvSpPr>
          <p:spPr>
            <a:xfrm>
              <a:off x="3862525" y="465750"/>
              <a:ext cx="100700" cy="100725"/>
            </a:xfrm>
            <a:custGeom>
              <a:avLst/>
              <a:gdLst/>
              <a:ahLst/>
              <a:cxnLst/>
              <a:rect l="l" t="t" r="r" b="b"/>
              <a:pathLst>
                <a:path w="4028" h="4029" extrusionOk="0">
                  <a:moveTo>
                    <a:pt x="4028" y="1985"/>
                  </a:moveTo>
                  <a:cubicBezTo>
                    <a:pt x="4028" y="3094"/>
                    <a:pt x="3094" y="4028"/>
                    <a:pt x="1985" y="3970"/>
                  </a:cubicBezTo>
                  <a:cubicBezTo>
                    <a:pt x="934" y="3970"/>
                    <a:pt x="0" y="3094"/>
                    <a:pt x="0" y="1985"/>
                  </a:cubicBezTo>
                  <a:cubicBezTo>
                    <a:pt x="0" y="935"/>
                    <a:pt x="934" y="1"/>
                    <a:pt x="1985" y="1"/>
                  </a:cubicBezTo>
                  <a:cubicBezTo>
                    <a:pt x="3036" y="1"/>
                    <a:pt x="3970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0" name="Google Shape;13270;p28"/>
            <p:cNvSpPr/>
            <p:nvPr/>
          </p:nvSpPr>
          <p:spPr>
            <a:xfrm>
              <a:off x="3615900" y="465750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2044" y="4028"/>
                  </a:moveTo>
                  <a:cubicBezTo>
                    <a:pt x="935" y="4028"/>
                    <a:pt x="1" y="3094"/>
                    <a:pt x="1" y="2044"/>
                  </a:cubicBezTo>
                  <a:cubicBezTo>
                    <a:pt x="1" y="935"/>
                    <a:pt x="935" y="1"/>
                    <a:pt x="2044" y="1"/>
                  </a:cubicBezTo>
                  <a:cubicBezTo>
                    <a:pt x="3094" y="1"/>
                    <a:pt x="3970" y="876"/>
                    <a:pt x="4028" y="1985"/>
                  </a:cubicBezTo>
                  <a:cubicBezTo>
                    <a:pt x="4028" y="3036"/>
                    <a:pt x="3153" y="3970"/>
                    <a:pt x="2044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1" name="Google Shape;13271;p28"/>
            <p:cNvSpPr/>
            <p:nvPr/>
          </p:nvSpPr>
          <p:spPr>
            <a:xfrm>
              <a:off x="2143500" y="4389725"/>
              <a:ext cx="100725" cy="99250"/>
            </a:xfrm>
            <a:custGeom>
              <a:avLst/>
              <a:gdLst/>
              <a:ahLst/>
              <a:cxnLst/>
              <a:rect l="l" t="t" r="r" b="b"/>
              <a:pathLst>
                <a:path w="4029" h="3970" extrusionOk="0">
                  <a:moveTo>
                    <a:pt x="3970" y="1985"/>
                  </a:moveTo>
                  <a:cubicBezTo>
                    <a:pt x="4028" y="3035"/>
                    <a:pt x="3095" y="3969"/>
                    <a:pt x="1986" y="3969"/>
                  </a:cubicBezTo>
                  <a:cubicBezTo>
                    <a:pt x="935" y="3969"/>
                    <a:pt x="59" y="3094"/>
                    <a:pt x="1" y="2043"/>
                  </a:cubicBezTo>
                  <a:cubicBezTo>
                    <a:pt x="1" y="934"/>
                    <a:pt x="935" y="0"/>
                    <a:pt x="1986" y="0"/>
                  </a:cubicBezTo>
                  <a:cubicBezTo>
                    <a:pt x="3036" y="0"/>
                    <a:pt x="3970" y="876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2" name="Google Shape;13272;p28"/>
            <p:cNvSpPr/>
            <p:nvPr/>
          </p:nvSpPr>
          <p:spPr>
            <a:xfrm>
              <a:off x="1654650" y="3652775"/>
              <a:ext cx="99250" cy="100725"/>
            </a:xfrm>
            <a:custGeom>
              <a:avLst/>
              <a:gdLst/>
              <a:ahLst/>
              <a:cxnLst/>
              <a:rect l="l" t="t" r="r" b="b"/>
              <a:pathLst>
                <a:path w="3970" h="4029" extrusionOk="0">
                  <a:moveTo>
                    <a:pt x="1985" y="59"/>
                  </a:moveTo>
                  <a:cubicBezTo>
                    <a:pt x="3036" y="1"/>
                    <a:pt x="3970" y="935"/>
                    <a:pt x="3970" y="2044"/>
                  </a:cubicBezTo>
                  <a:cubicBezTo>
                    <a:pt x="3970" y="3095"/>
                    <a:pt x="3094" y="4028"/>
                    <a:pt x="1985" y="4028"/>
                  </a:cubicBezTo>
                  <a:cubicBezTo>
                    <a:pt x="935" y="4028"/>
                    <a:pt x="1" y="3095"/>
                    <a:pt x="1" y="1986"/>
                  </a:cubicBezTo>
                  <a:cubicBezTo>
                    <a:pt x="1" y="935"/>
                    <a:pt x="876" y="59"/>
                    <a:pt x="198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3" name="Google Shape;13273;p28"/>
            <p:cNvSpPr/>
            <p:nvPr/>
          </p:nvSpPr>
          <p:spPr>
            <a:xfrm>
              <a:off x="6067475" y="2428475"/>
              <a:ext cx="99250" cy="99250"/>
            </a:xfrm>
            <a:custGeom>
              <a:avLst/>
              <a:gdLst/>
              <a:ahLst/>
              <a:cxnLst/>
              <a:rect l="l" t="t" r="r" b="b"/>
              <a:pathLst>
                <a:path w="3970" h="3970" extrusionOk="0">
                  <a:moveTo>
                    <a:pt x="1985" y="0"/>
                  </a:moveTo>
                  <a:cubicBezTo>
                    <a:pt x="3035" y="0"/>
                    <a:pt x="3911" y="876"/>
                    <a:pt x="3969" y="1926"/>
                  </a:cubicBezTo>
                  <a:cubicBezTo>
                    <a:pt x="3969" y="2977"/>
                    <a:pt x="3094" y="3911"/>
                    <a:pt x="2043" y="3911"/>
                  </a:cubicBezTo>
                  <a:cubicBezTo>
                    <a:pt x="992" y="3969"/>
                    <a:pt x="59" y="3035"/>
                    <a:pt x="59" y="1985"/>
                  </a:cubicBezTo>
                  <a:cubicBezTo>
                    <a:pt x="0" y="934"/>
                    <a:pt x="934" y="58"/>
                    <a:pt x="198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4" name="Google Shape;13274;p28"/>
            <p:cNvSpPr/>
            <p:nvPr/>
          </p:nvSpPr>
          <p:spPr>
            <a:xfrm>
              <a:off x="4841675" y="709450"/>
              <a:ext cx="99275" cy="99250"/>
            </a:xfrm>
            <a:custGeom>
              <a:avLst/>
              <a:gdLst/>
              <a:ahLst/>
              <a:cxnLst/>
              <a:rect l="l" t="t" r="r" b="b"/>
              <a:pathLst>
                <a:path w="3971" h="3970" extrusionOk="0">
                  <a:moveTo>
                    <a:pt x="3970" y="1985"/>
                  </a:moveTo>
                  <a:cubicBezTo>
                    <a:pt x="3970" y="3036"/>
                    <a:pt x="3036" y="3970"/>
                    <a:pt x="1986" y="3970"/>
                  </a:cubicBezTo>
                  <a:cubicBezTo>
                    <a:pt x="935" y="3911"/>
                    <a:pt x="1" y="2978"/>
                    <a:pt x="59" y="1927"/>
                  </a:cubicBezTo>
                  <a:cubicBezTo>
                    <a:pt x="59" y="876"/>
                    <a:pt x="993" y="1"/>
                    <a:pt x="2044" y="1"/>
                  </a:cubicBezTo>
                  <a:cubicBezTo>
                    <a:pt x="3095" y="1"/>
                    <a:pt x="3970" y="935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5" name="Google Shape;13275;p28"/>
            <p:cNvSpPr/>
            <p:nvPr/>
          </p:nvSpPr>
          <p:spPr>
            <a:xfrm>
              <a:off x="5825225" y="1691525"/>
              <a:ext cx="99250" cy="99275"/>
            </a:xfrm>
            <a:custGeom>
              <a:avLst/>
              <a:gdLst/>
              <a:ahLst/>
              <a:cxnLst/>
              <a:rect l="l" t="t" r="r" b="b"/>
              <a:pathLst>
                <a:path w="3970" h="3971" extrusionOk="0">
                  <a:moveTo>
                    <a:pt x="1985" y="3970"/>
                  </a:moveTo>
                  <a:cubicBezTo>
                    <a:pt x="876" y="3970"/>
                    <a:pt x="1" y="3036"/>
                    <a:pt x="1" y="1986"/>
                  </a:cubicBezTo>
                  <a:cubicBezTo>
                    <a:pt x="1" y="935"/>
                    <a:pt x="935" y="1"/>
                    <a:pt x="1985" y="59"/>
                  </a:cubicBezTo>
                  <a:cubicBezTo>
                    <a:pt x="3036" y="59"/>
                    <a:pt x="3970" y="993"/>
                    <a:pt x="3970" y="2044"/>
                  </a:cubicBezTo>
                  <a:cubicBezTo>
                    <a:pt x="3911" y="3095"/>
                    <a:pt x="3036" y="3970"/>
                    <a:pt x="198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6" name="Google Shape;13276;p28"/>
            <p:cNvSpPr/>
            <p:nvPr/>
          </p:nvSpPr>
          <p:spPr>
            <a:xfrm>
              <a:off x="4106225" y="465750"/>
              <a:ext cx="97800" cy="99250"/>
            </a:xfrm>
            <a:custGeom>
              <a:avLst/>
              <a:gdLst/>
              <a:ahLst/>
              <a:cxnLst/>
              <a:rect l="l" t="t" r="r" b="b"/>
              <a:pathLst>
                <a:path w="3912" h="3970" extrusionOk="0">
                  <a:moveTo>
                    <a:pt x="3911" y="1985"/>
                  </a:moveTo>
                  <a:cubicBezTo>
                    <a:pt x="3911" y="3036"/>
                    <a:pt x="3035" y="3970"/>
                    <a:pt x="1985" y="3970"/>
                  </a:cubicBezTo>
                  <a:cubicBezTo>
                    <a:pt x="934" y="3970"/>
                    <a:pt x="0" y="3036"/>
                    <a:pt x="0" y="1985"/>
                  </a:cubicBezTo>
                  <a:cubicBezTo>
                    <a:pt x="0" y="935"/>
                    <a:pt x="876" y="59"/>
                    <a:pt x="1926" y="59"/>
                  </a:cubicBezTo>
                  <a:cubicBezTo>
                    <a:pt x="2977" y="1"/>
                    <a:pt x="3911" y="935"/>
                    <a:pt x="3911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7" name="Google Shape;13277;p28"/>
            <p:cNvSpPr/>
            <p:nvPr/>
          </p:nvSpPr>
          <p:spPr>
            <a:xfrm>
              <a:off x="2393050" y="4634875"/>
              <a:ext cx="94875" cy="96325"/>
            </a:xfrm>
            <a:custGeom>
              <a:avLst/>
              <a:gdLst/>
              <a:ahLst/>
              <a:cxnLst/>
              <a:rect l="l" t="t" r="r" b="b"/>
              <a:pathLst>
                <a:path w="3795" h="3853" extrusionOk="0">
                  <a:moveTo>
                    <a:pt x="3794" y="1868"/>
                  </a:moveTo>
                  <a:cubicBezTo>
                    <a:pt x="3794" y="2977"/>
                    <a:pt x="2977" y="3794"/>
                    <a:pt x="1926" y="3794"/>
                  </a:cubicBezTo>
                  <a:cubicBezTo>
                    <a:pt x="817" y="3853"/>
                    <a:pt x="0" y="2977"/>
                    <a:pt x="0" y="1868"/>
                  </a:cubicBezTo>
                  <a:cubicBezTo>
                    <a:pt x="0" y="817"/>
                    <a:pt x="817" y="0"/>
                    <a:pt x="1926" y="0"/>
                  </a:cubicBezTo>
                  <a:cubicBezTo>
                    <a:pt x="2977" y="0"/>
                    <a:pt x="3794" y="817"/>
                    <a:pt x="3794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8" name="Google Shape;13278;p28"/>
            <p:cNvSpPr/>
            <p:nvPr/>
          </p:nvSpPr>
          <p:spPr>
            <a:xfrm>
              <a:off x="6068925" y="3165400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3853" y="1985"/>
                  </a:moveTo>
                  <a:cubicBezTo>
                    <a:pt x="3853" y="3035"/>
                    <a:pt x="2977" y="3853"/>
                    <a:pt x="1927" y="3853"/>
                  </a:cubicBezTo>
                  <a:cubicBezTo>
                    <a:pt x="818" y="3853"/>
                    <a:pt x="1" y="2977"/>
                    <a:pt x="59" y="1868"/>
                  </a:cubicBezTo>
                  <a:cubicBezTo>
                    <a:pt x="59" y="817"/>
                    <a:pt x="934" y="0"/>
                    <a:pt x="1985" y="0"/>
                  </a:cubicBezTo>
                  <a:cubicBezTo>
                    <a:pt x="3036" y="59"/>
                    <a:pt x="3853" y="934"/>
                    <a:pt x="3853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9" name="Google Shape;13279;p28"/>
            <p:cNvSpPr/>
            <p:nvPr/>
          </p:nvSpPr>
          <p:spPr>
            <a:xfrm>
              <a:off x="3370750" y="467225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1868" y="3853"/>
                  </a:moveTo>
                  <a:cubicBezTo>
                    <a:pt x="818" y="3794"/>
                    <a:pt x="0" y="2977"/>
                    <a:pt x="59" y="1868"/>
                  </a:cubicBezTo>
                  <a:cubicBezTo>
                    <a:pt x="59" y="817"/>
                    <a:pt x="934" y="0"/>
                    <a:pt x="1985" y="59"/>
                  </a:cubicBezTo>
                  <a:cubicBezTo>
                    <a:pt x="3094" y="59"/>
                    <a:pt x="3853" y="934"/>
                    <a:pt x="3853" y="1985"/>
                  </a:cubicBezTo>
                  <a:cubicBezTo>
                    <a:pt x="3795" y="3094"/>
                    <a:pt x="2977" y="3853"/>
                    <a:pt x="1868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0" name="Google Shape;13280;p28"/>
            <p:cNvSpPr/>
            <p:nvPr/>
          </p:nvSpPr>
          <p:spPr>
            <a:xfrm>
              <a:off x="5828150" y="3902325"/>
              <a:ext cx="93425" cy="94875"/>
            </a:xfrm>
            <a:custGeom>
              <a:avLst/>
              <a:gdLst/>
              <a:ahLst/>
              <a:cxnLst/>
              <a:rect l="l" t="t" r="r" b="b"/>
              <a:pathLst>
                <a:path w="3737" h="3795" extrusionOk="0">
                  <a:moveTo>
                    <a:pt x="3736" y="1926"/>
                  </a:moveTo>
                  <a:cubicBezTo>
                    <a:pt x="3736" y="3036"/>
                    <a:pt x="2861" y="3794"/>
                    <a:pt x="1810" y="3794"/>
                  </a:cubicBezTo>
                  <a:cubicBezTo>
                    <a:pt x="759" y="3736"/>
                    <a:pt x="0" y="2919"/>
                    <a:pt x="0" y="1926"/>
                  </a:cubicBezTo>
                  <a:cubicBezTo>
                    <a:pt x="0" y="817"/>
                    <a:pt x="876" y="0"/>
                    <a:pt x="1927" y="59"/>
                  </a:cubicBezTo>
                  <a:cubicBezTo>
                    <a:pt x="2977" y="59"/>
                    <a:pt x="3736" y="876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1" name="Google Shape;13281;p28"/>
            <p:cNvSpPr/>
            <p:nvPr/>
          </p:nvSpPr>
          <p:spPr>
            <a:xfrm>
              <a:off x="1899825" y="4146025"/>
              <a:ext cx="94875" cy="94875"/>
            </a:xfrm>
            <a:custGeom>
              <a:avLst/>
              <a:gdLst/>
              <a:ahLst/>
              <a:cxnLst/>
              <a:rect l="l" t="t" r="r" b="b"/>
              <a:pathLst>
                <a:path w="3795" h="3795" extrusionOk="0">
                  <a:moveTo>
                    <a:pt x="3794" y="1926"/>
                  </a:moveTo>
                  <a:cubicBezTo>
                    <a:pt x="3736" y="2977"/>
                    <a:pt x="2919" y="3794"/>
                    <a:pt x="1810" y="3794"/>
                  </a:cubicBezTo>
                  <a:cubicBezTo>
                    <a:pt x="759" y="3736"/>
                    <a:pt x="0" y="2919"/>
                    <a:pt x="0" y="1810"/>
                  </a:cubicBezTo>
                  <a:cubicBezTo>
                    <a:pt x="58" y="759"/>
                    <a:pt x="876" y="0"/>
                    <a:pt x="1868" y="0"/>
                  </a:cubicBezTo>
                  <a:cubicBezTo>
                    <a:pt x="2977" y="0"/>
                    <a:pt x="3794" y="817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2" name="Google Shape;13282;p28"/>
            <p:cNvSpPr/>
            <p:nvPr/>
          </p:nvSpPr>
          <p:spPr>
            <a:xfrm>
              <a:off x="2639650" y="712375"/>
              <a:ext cx="94875" cy="93425"/>
            </a:xfrm>
            <a:custGeom>
              <a:avLst/>
              <a:gdLst/>
              <a:ahLst/>
              <a:cxnLst/>
              <a:rect l="l" t="t" r="r" b="b"/>
              <a:pathLst>
                <a:path w="3795" h="3737" extrusionOk="0">
                  <a:moveTo>
                    <a:pt x="1927" y="3736"/>
                  </a:moveTo>
                  <a:cubicBezTo>
                    <a:pt x="876" y="3736"/>
                    <a:pt x="59" y="2919"/>
                    <a:pt x="59" y="1868"/>
                  </a:cubicBezTo>
                  <a:cubicBezTo>
                    <a:pt x="1" y="818"/>
                    <a:pt x="818" y="0"/>
                    <a:pt x="1869" y="0"/>
                  </a:cubicBezTo>
                  <a:cubicBezTo>
                    <a:pt x="2919" y="0"/>
                    <a:pt x="3737" y="818"/>
                    <a:pt x="3737" y="1810"/>
                  </a:cubicBezTo>
                  <a:cubicBezTo>
                    <a:pt x="3795" y="2861"/>
                    <a:pt x="2978" y="3678"/>
                    <a:pt x="1927" y="37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3" name="Google Shape;13283;p28"/>
            <p:cNvSpPr/>
            <p:nvPr/>
          </p:nvSpPr>
          <p:spPr>
            <a:xfrm>
              <a:off x="6070375" y="2184775"/>
              <a:ext cx="93425" cy="91950"/>
            </a:xfrm>
            <a:custGeom>
              <a:avLst/>
              <a:gdLst/>
              <a:ahLst/>
              <a:cxnLst/>
              <a:rect l="l" t="t" r="r" b="b"/>
              <a:pathLst>
                <a:path w="3737" h="3678" extrusionOk="0">
                  <a:moveTo>
                    <a:pt x="3737" y="1868"/>
                  </a:moveTo>
                  <a:cubicBezTo>
                    <a:pt x="3737" y="2860"/>
                    <a:pt x="2861" y="3678"/>
                    <a:pt x="1869" y="3678"/>
                  </a:cubicBezTo>
                  <a:cubicBezTo>
                    <a:pt x="876" y="3678"/>
                    <a:pt x="1" y="2802"/>
                    <a:pt x="59" y="1810"/>
                  </a:cubicBezTo>
                  <a:cubicBezTo>
                    <a:pt x="59" y="817"/>
                    <a:pt x="935" y="0"/>
                    <a:pt x="1927" y="0"/>
                  </a:cubicBezTo>
                  <a:cubicBezTo>
                    <a:pt x="2919" y="59"/>
                    <a:pt x="3737" y="876"/>
                    <a:pt x="3737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4" name="Google Shape;13284;p28"/>
            <p:cNvSpPr/>
            <p:nvPr/>
          </p:nvSpPr>
          <p:spPr>
            <a:xfrm>
              <a:off x="3862525" y="5129550"/>
              <a:ext cx="91950" cy="91975"/>
            </a:xfrm>
            <a:custGeom>
              <a:avLst/>
              <a:gdLst/>
              <a:ahLst/>
              <a:cxnLst/>
              <a:rect l="l" t="t" r="r" b="b"/>
              <a:pathLst>
                <a:path w="3678" h="3679" extrusionOk="0">
                  <a:moveTo>
                    <a:pt x="3678" y="1869"/>
                  </a:moveTo>
                  <a:cubicBezTo>
                    <a:pt x="3678" y="2861"/>
                    <a:pt x="2860" y="3678"/>
                    <a:pt x="1868" y="3678"/>
                  </a:cubicBezTo>
                  <a:cubicBezTo>
                    <a:pt x="876" y="3678"/>
                    <a:pt x="0" y="2803"/>
                    <a:pt x="0" y="1810"/>
                  </a:cubicBezTo>
                  <a:cubicBezTo>
                    <a:pt x="59" y="818"/>
                    <a:pt x="934" y="1"/>
                    <a:pt x="1868" y="59"/>
                  </a:cubicBezTo>
                  <a:cubicBezTo>
                    <a:pt x="2860" y="59"/>
                    <a:pt x="3678" y="876"/>
                    <a:pt x="3678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5" name="Google Shape;13285;p28"/>
            <p:cNvSpPr/>
            <p:nvPr/>
          </p:nvSpPr>
          <p:spPr>
            <a:xfrm>
              <a:off x="4357200" y="470125"/>
              <a:ext cx="91975" cy="91975"/>
            </a:xfrm>
            <a:custGeom>
              <a:avLst/>
              <a:gdLst/>
              <a:ahLst/>
              <a:cxnLst/>
              <a:rect l="l" t="t" r="r" b="b"/>
              <a:pathLst>
                <a:path w="3679" h="3679" extrusionOk="0">
                  <a:moveTo>
                    <a:pt x="3620" y="1810"/>
                  </a:moveTo>
                  <a:cubicBezTo>
                    <a:pt x="3678" y="2744"/>
                    <a:pt x="2861" y="3620"/>
                    <a:pt x="1869" y="3678"/>
                  </a:cubicBezTo>
                  <a:cubicBezTo>
                    <a:pt x="876" y="3678"/>
                    <a:pt x="1" y="2803"/>
                    <a:pt x="1" y="1810"/>
                  </a:cubicBezTo>
                  <a:cubicBezTo>
                    <a:pt x="1" y="876"/>
                    <a:pt x="818" y="1"/>
                    <a:pt x="1810" y="1"/>
                  </a:cubicBezTo>
                  <a:cubicBezTo>
                    <a:pt x="2744" y="1"/>
                    <a:pt x="3620" y="818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6" name="Google Shape;13286;p28"/>
            <p:cNvSpPr/>
            <p:nvPr/>
          </p:nvSpPr>
          <p:spPr>
            <a:xfrm>
              <a:off x="3620275" y="5131025"/>
              <a:ext cx="91975" cy="90500"/>
            </a:xfrm>
            <a:custGeom>
              <a:avLst/>
              <a:gdLst/>
              <a:ahLst/>
              <a:cxnLst/>
              <a:rect l="l" t="t" r="r" b="b"/>
              <a:pathLst>
                <a:path w="3679" h="3620" extrusionOk="0">
                  <a:moveTo>
                    <a:pt x="1869" y="3619"/>
                  </a:moveTo>
                  <a:cubicBezTo>
                    <a:pt x="876" y="3619"/>
                    <a:pt x="1" y="2744"/>
                    <a:pt x="1" y="1810"/>
                  </a:cubicBezTo>
                  <a:cubicBezTo>
                    <a:pt x="1" y="817"/>
                    <a:pt x="876" y="0"/>
                    <a:pt x="1869" y="0"/>
                  </a:cubicBezTo>
                  <a:cubicBezTo>
                    <a:pt x="2803" y="0"/>
                    <a:pt x="3620" y="817"/>
                    <a:pt x="3620" y="1751"/>
                  </a:cubicBezTo>
                  <a:cubicBezTo>
                    <a:pt x="3678" y="2744"/>
                    <a:pt x="2803" y="3619"/>
                    <a:pt x="186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7" name="Google Shape;13287;p28"/>
            <p:cNvSpPr/>
            <p:nvPr/>
          </p:nvSpPr>
          <p:spPr>
            <a:xfrm>
              <a:off x="1412425" y="2921700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19" y="1810"/>
                  </a:moveTo>
                  <a:cubicBezTo>
                    <a:pt x="3619" y="2802"/>
                    <a:pt x="2802" y="3619"/>
                    <a:pt x="1810" y="3619"/>
                  </a:cubicBezTo>
                  <a:cubicBezTo>
                    <a:pt x="818" y="3619"/>
                    <a:pt x="0" y="2802"/>
                    <a:pt x="0" y="1810"/>
                  </a:cubicBezTo>
                  <a:cubicBezTo>
                    <a:pt x="0" y="876"/>
                    <a:pt x="818" y="59"/>
                    <a:pt x="1751" y="0"/>
                  </a:cubicBezTo>
                  <a:cubicBezTo>
                    <a:pt x="2744" y="0"/>
                    <a:pt x="3561" y="817"/>
                    <a:pt x="3619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8" name="Google Shape;13288;p28"/>
            <p:cNvSpPr/>
            <p:nvPr/>
          </p:nvSpPr>
          <p:spPr>
            <a:xfrm>
              <a:off x="4846075" y="4884400"/>
              <a:ext cx="91950" cy="90500"/>
            </a:xfrm>
            <a:custGeom>
              <a:avLst/>
              <a:gdLst/>
              <a:ahLst/>
              <a:cxnLst/>
              <a:rect l="l" t="t" r="r" b="b"/>
              <a:pathLst>
                <a:path w="3678" h="3620" extrusionOk="0">
                  <a:moveTo>
                    <a:pt x="1868" y="1"/>
                  </a:moveTo>
                  <a:cubicBezTo>
                    <a:pt x="2802" y="1"/>
                    <a:pt x="3677" y="876"/>
                    <a:pt x="3619" y="1810"/>
                  </a:cubicBezTo>
                  <a:cubicBezTo>
                    <a:pt x="3619" y="2802"/>
                    <a:pt x="2743" y="3620"/>
                    <a:pt x="1751" y="3620"/>
                  </a:cubicBezTo>
                  <a:cubicBezTo>
                    <a:pt x="817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9" name="Google Shape;13289;p28"/>
            <p:cNvSpPr/>
            <p:nvPr/>
          </p:nvSpPr>
          <p:spPr>
            <a:xfrm>
              <a:off x="1659025" y="1695925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20" y="1810"/>
                  </a:moveTo>
                  <a:cubicBezTo>
                    <a:pt x="3620" y="2802"/>
                    <a:pt x="2803" y="3619"/>
                    <a:pt x="1810" y="3619"/>
                  </a:cubicBezTo>
                  <a:cubicBezTo>
                    <a:pt x="818" y="3619"/>
                    <a:pt x="1" y="2802"/>
                    <a:pt x="1" y="1810"/>
                  </a:cubicBezTo>
                  <a:cubicBezTo>
                    <a:pt x="1" y="876"/>
                    <a:pt x="818" y="58"/>
                    <a:pt x="1752" y="0"/>
                  </a:cubicBezTo>
                  <a:cubicBezTo>
                    <a:pt x="2744" y="0"/>
                    <a:pt x="3562" y="817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0" name="Google Shape;13290;p28"/>
            <p:cNvSpPr/>
            <p:nvPr/>
          </p:nvSpPr>
          <p:spPr>
            <a:xfrm>
              <a:off x="1412425" y="2675075"/>
              <a:ext cx="90500" cy="91975"/>
            </a:xfrm>
            <a:custGeom>
              <a:avLst/>
              <a:gdLst/>
              <a:ahLst/>
              <a:cxnLst/>
              <a:rect l="l" t="t" r="r" b="b"/>
              <a:pathLst>
                <a:path w="3620" h="3679" extrusionOk="0">
                  <a:moveTo>
                    <a:pt x="1810" y="1"/>
                  </a:moveTo>
                  <a:cubicBezTo>
                    <a:pt x="2802" y="59"/>
                    <a:pt x="3619" y="935"/>
                    <a:pt x="3619" y="1869"/>
                  </a:cubicBezTo>
                  <a:cubicBezTo>
                    <a:pt x="3561" y="2861"/>
                    <a:pt x="2685" y="3678"/>
                    <a:pt x="1751" y="3620"/>
                  </a:cubicBezTo>
                  <a:cubicBezTo>
                    <a:pt x="759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1" name="Google Shape;13291;p28"/>
            <p:cNvSpPr/>
            <p:nvPr/>
          </p:nvSpPr>
          <p:spPr>
            <a:xfrm>
              <a:off x="5340750" y="9619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2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744"/>
                    <a:pt x="1" y="1752"/>
                  </a:cubicBezTo>
                  <a:cubicBezTo>
                    <a:pt x="1" y="760"/>
                    <a:pt x="759" y="1"/>
                    <a:pt x="1752" y="1"/>
                  </a:cubicBezTo>
                  <a:cubicBezTo>
                    <a:pt x="2744" y="1"/>
                    <a:pt x="3503" y="760"/>
                    <a:pt x="3503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2" name="Google Shape;13292;p28"/>
            <p:cNvSpPr/>
            <p:nvPr/>
          </p:nvSpPr>
          <p:spPr>
            <a:xfrm>
              <a:off x="5584450" y="120852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1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685"/>
                    <a:pt x="1" y="1751"/>
                  </a:cubicBezTo>
                  <a:cubicBezTo>
                    <a:pt x="1" y="759"/>
                    <a:pt x="759" y="0"/>
                    <a:pt x="1752" y="0"/>
                  </a:cubicBezTo>
                  <a:cubicBezTo>
                    <a:pt x="2744" y="0"/>
                    <a:pt x="3503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3" name="Google Shape;13293;p28"/>
            <p:cNvSpPr/>
            <p:nvPr/>
          </p:nvSpPr>
          <p:spPr>
            <a:xfrm>
              <a:off x="3132900" y="4716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2" y="1751"/>
                  </a:moveTo>
                  <a:cubicBezTo>
                    <a:pt x="3502" y="2744"/>
                    <a:pt x="2744" y="3503"/>
                    <a:pt x="1751" y="3503"/>
                  </a:cubicBezTo>
                  <a:cubicBezTo>
                    <a:pt x="759" y="3503"/>
                    <a:pt x="0" y="2744"/>
                    <a:pt x="0" y="1751"/>
                  </a:cubicBezTo>
                  <a:cubicBezTo>
                    <a:pt x="0" y="817"/>
                    <a:pt x="759" y="0"/>
                    <a:pt x="1751" y="0"/>
                  </a:cubicBezTo>
                  <a:cubicBezTo>
                    <a:pt x="2685" y="0"/>
                    <a:pt x="3502" y="759"/>
                    <a:pt x="3502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4" name="Google Shape;13294;p28"/>
            <p:cNvSpPr/>
            <p:nvPr/>
          </p:nvSpPr>
          <p:spPr>
            <a:xfrm>
              <a:off x="6073300" y="341347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1752" y="3502"/>
                  </a:moveTo>
                  <a:cubicBezTo>
                    <a:pt x="759" y="3502"/>
                    <a:pt x="1" y="2685"/>
                    <a:pt x="1" y="1751"/>
                  </a:cubicBezTo>
                  <a:cubicBezTo>
                    <a:pt x="1" y="759"/>
                    <a:pt x="818" y="0"/>
                    <a:pt x="1810" y="0"/>
                  </a:cubicBezTo>
                  <a:cubicBezTo>
                    <a:pt x="2744" y="0"/>
                    <a:pt x="3503" y="759"/>
                    <a:pt x="3503" y="1751"/>
                  </a:cubicBezTo>
                  <a:cubicBezTo>
                    <a:pt x="3503" y="2744"/>
                    <a:pt x="2744" y="3502"/>
                    <a:pt x="1752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5" name="Google Shape;13295;p28"/>
            <p:cNvSpPr/>
            <p:nvPr/>
          </p:nvSpPr>
          <p:spPr>
            <a:xfrm>
              <a:off x="1413875" y="2434300"/>
              <a:ext cx="87575" cy="86125"/>
            </a:xfrm>
            <a:custGeom>
              <a:avLst/>
              <a:gdLst/>
              <a:ahLst/>
              <a:cxnLst/>
              <a:rect l="l" t="t" r="r" b="b"/>
              <a:pathLst>
                <a:path w="3503" h="3445" extrusionOk="0">
                  <a:moveTo>
                    <a:pt x="1752" y="3444"/>
                  </a:moveTo>
                  <a:cubicBezTo>
                    <a:pt x="760" y="3444"/>
                    <a:pt x="1" y="2744"/>
                    <a:pt x="1" y="1752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744" y="1"/>
                    <a:pt x="3445" y="759"/>
                    <a:pt x="3503" y="1693"/>
                  </a:cubicBezTo>
                  <a:cubicBezTo>
                    <a:pt x="3503" y="2686"/>
                    <a:pt x="2744" y="3444"/>
                    <a:pt x="1752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6" name="Google Shape;13296;p28"/>
            <p:cNvSpPr/>
            <p:nvPr/>
          </p:nvSpPr>
          <p:spPr>
            <a:xfrm>
              <a:off x="4112050" y="5131025"/>
              <a:ext cx="87575" cy="89025"/>
            </a:xfrm>
            <a:custGeom>
              <a:avLst/>
              <a:gdLst/>
              <a:ahLst/>
              <a:cxnLst/>
              <a:rect l="l" t="t" r="r" b="b"/>
              <a:pathLst>
                <a:path w="3503" h="3561" extrusionOk="0">
                  <a:moveTo>
                    <a:pt x="3503" y="1751"/>
                  </a:moveTo>
                  <a:cubicBezTo>
                    <a:pt x="3503" y="2744"/>
                    <a:pt x="2744" y="3561"/>
                    <a:pt x="1752" y="3561"/>
                  </a:cubicBezTo>
                  <a:cubicBezTo>
                    <a:pt x="760" y="3561"/>
                    <a:pt x="1" y="2802"/>
                    <a:pt x="1" y="1810"/>
                  </a:cubicBezTo>
                  <a:cubicBezTo>
                    <a:pt x="1" y="817"/>
                    <a:pt x="701" y="59"/>
                    <a:pt x="1693" y="59"/>
                  </a:cubicBezTo>
                  <a:cubicBezTo>
                    <a:pt x="2686" y="0"/>
                    <a:pt x="3445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7" name="Google Shape;13297;p28"/>
            <p:cNvSpPr/>
            <p:nvPr/>
          </p:nvSpPr>
          <p:spPr>
            <a:xfrm>
              <a:off x="1413875" y="317122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5"/>
                    <a:pt x="1693" y="3445"/>
                  </a:cubicBezTo>
                  <a:cubicBezTo>
                    <a:pt x="760" y="3386"/>
                    <a:pt x="1" y="2627"/>
                    <a:pt x="59" y="1693"/>
                  </a:cubicBezTo>
                  <a:cubicBezTo>
                    <a:pt x="59" y="759"/>
                    <a:pt x="818" y="1"/>
                    <a:pt x="1752" y="1"/>
                  </a:cubicBezTo>
                  <a:cubicBezTo>
                    <a:pt x="2744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8" name="Google Shape;13298;p28"/>
            <p:cNvSpPr/>
            <p:nvPr/>
          </p:nvSpPr>
          <p:spPr>
            <a:xfrm>
              <a:off x="3376575" y="513247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4"/>
                    <a:pt x="1752" y="3444"/>
                  </a:cubicBezTo>
                  <a:cubicBezTo>
                    <a:pt x="760" y="3444"/>
                    <a:pt x="1" y="2686"/>
                    <a:pt x="1" y="1693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686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9" name="Google Shape;13299;p28"/>
            <p:cNvSpPr/>
            <p:nvPr/>
          </p:nvSpPr>
          <p:spPr>
            <a:xfrm>
              <a:off x="2639650" y="4887325"/>
              <a:ext cx="86125" cy="84650"/>
            </a:xfrm>
            <a:custGeom>
              <a:avLst/>
              <a:gdLst/>
              <a:ahLst/>
              <a:cxnLst/>
              <a:rect l="l" t="t" r="r" b="b"/>
              <a:pathLst>
                <a:path w="3445" h="3386" extrusionOk="0">
                  <a:moveTo>
                    <a:pt x="3445" y="1693"/>
                  </a:moveTo>
                  <a:cubicBezTo>
                    <a:pt x="3445" y="2627"/>
                    <a:pt x="2628" y="3386"/>
                    <a:pt x="1694" y="3386"/>
                  </a:cubicBezTo>
                  <a:cubicBezTo>
                    <a:pt x="760" y="3327"/>
                    <a:pt x="1" y="2569"/>
                    <a:pt x="59" y="1635"/>
                  </a:cubicBezTo>
                  <a:cubicBezTo>
                    <a:pt x="59" y="701"/>
                    <a:pt x="818" y="0"/>
                    <a:pt x="1752" y="0"/>
                  </a:cubicBezTo>
                  <a:cubicBezTo>
                    <a:pt x="2686" y="0"/>
                    <a:pt x="3445" y="759"/>
                    <a:pt x="3445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0" name="Google Shape;13300;p28"/>
            <p:cNvSpPr/>
            <p:nvPr/>
          </p:nvSpPr>
          <p:spPr>
            <a:xfrm>
              <a:off x="1661950" y="3903775"/>
              <a:ext cx="84675" cy="86125"/>
            </a:xfrm>
            <a:custGeom>
              <a:avLst/>
              <a:gdLst/>
              <a:ahLst/>
              <a:cxnLst/>
              <a:rect l="l" t="t" r="r" b="b"/>
              <a:pathLst>
                <a:path w="3387" h="3445" extrusionOk="0">
                  <a:moveTo>
                    <a:pt x="1693" y="1"/>
                  </a:moveTo>
                  <a:cubicBezTo>
                    <a:pt x="2627" y="1"/>
                    <a:pt x="3386" y="818"/>
                    <a:pt x="3386" y="1752"/>
                  </a:cubicBezTo>
                  <a:cubicBezTo>
                    <a:pt x="3386" y="2686"/>
                    <a:pt x="2569" y="3444"/>
                    <a:pt x="1635" y="3386"/>
                  </a:cubicBezTo>
                  <a:cubicBezTo>
                    <a:pt x="701" y="3386"/>
                    <a:pt x="1" y="2627"/>
                    <a:pt x="1" y="1693"/>
                  </a:cubicBezTo>
                  <a:cubicBezTo>
                    <a:pt x="1" y="759"/>
                    <a:pt x="759" y="1"/>
                    <a:pt x="16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1" name="Google Shape;13301;p28"/>
            <p:cNvSpPr/>
            <p:nvPr/>
          </p:nvSpPr>
          <p:spPr>
            <a:xfrm>
              <a:off x="5587375" y="4398475"/>
              <a:ext cx="81725" cy="81725"/>
            </a:xfrm>
            <a:custGeom>
              <a:avLst/>
              <a:gdLst/>
              <a:ahLst/>
              <a:cxnLst/>
              <a:rect l="l" t="t" r="r" b="b"/>
              <a:pathLst>
                <a:path w="3269" h="3269" extrusionOk="0">
                  <a:moveTo>
                    <a:pt x="1635" y="3269"/>
                  </a:moveTo>
                  <a:cubicBezTo>
                    <a:pt x="701" y="3269"/>
                    <a:pt x="0" y="2510"/>
                    <a:pt x="0" y="1635"/>
                  </a:cubicBezTo>
                  <a:cubicBezTo>
                    <a:pt x="0" y="759"/>
                    <a:pt x="759" y="0"/>
                    <a:pt x="1693" y="0"/>
                  </a:cubicBezTo>
                  <a:cubicBezTo>
                    <a:pt x="2569" y="59"/>
                    <a:pt x="3269" y="817"/>
                    <a:pt x="3269" y="1693"/>
                  </a:cubicBezTo>
                  <a:cubicBezTo>
                    <a:pt x="3211" y="2569"/>
                    <a:pt x="2510" y="3269"/>
                    <a:pt x="1635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2" name="Google Shape;13302;p28"/>
            <p:cNvSpPr/>
            <p:nvPr/>
          </p:nvSpPr>
          <p:spPr>
            <a:xfrm>
              <a:off x="6076225" y="1948375"/>
              <a:ext cx="81750" cy="81725"/>
            </a:xfrm>
            <a:custGeom>
              <a:avLst/>
              <a:gdLst/>
              <a:ahLst/>
              <a:cxnLst/>
              <a:rect l="l" t="t" r="r" b="b"/>
              <a:pathLst>
                <a:path w="3270" h="3269" extrusionOk="0">
                  <a:moveTo>
                    <a:pt x="1693" y="3211"/>
                  </a:moveTo>
                  <a:cubicBezTo>
                    <a:pt x="818" y="3269"/>
                    <a:pt x="59" y="2510"/>
                    <a:pt x="0" y="1635"/>
                  </a:cubicBezTo>
                  <a:cubicBezTo>
                    <a:pt x="0" y="759"/>
                    <a:pt x="759" y="0"/>
                    <a:pt x="1635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452"/>
                    <a:pt x="2569" y="3211"/>
                    <a:pt x="169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3" name="Google Shape;13303;p28"/>
            <p:cNvSpPr/>
            <p:nvPr/>
          </p:nvSpPr>
          <p:spPr>
            <a:xfrm>
              <a:off x="2152275" y="964825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3269" y="1635"/>
                  </a:moveTo>
                  <a:cubicBezTo>
                    <a:pt x="3269" y="2510"/>
                    <a:pt x="2568" y="3211"/>
                    <a:pt x="1693" y="3269"/>
                  </a:cubicBezTo>
                  <a:cubicBezTo>
                    <a:pt x="759" y="3269"/>
                    <a:pt x="0" y="2510"/>
                    <a:pt x="59" y="1577"/>
                  </a:cubicBezTo>
                  <a:cubicBezTo>
                    <a:pt x="59" y="701"/>
                    <a:pt x="817" y="0"/>
                    <a:pt x="1693" y="0"/>
                  </a:cubicBezTo>
                  <a:cubicBezTo>
                    <a:pt x="2568" y="0"/>
                    <a:pt x="3269" y="759"/>
                    <a:pt x="3269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4" name="Google Shape;13304;p28"/>
            <p:cNvSpPr/>
            <p:nvPr/>
          </p:nvSpPr>
          <p:spPr>
            <a:xfrm>
              <a:off x="5833975" y="1453675"/>
              <a:ext cx="81750" cy="81750"/>
            </a:xfrm>
            <a:custGeom>
              <a:avLst/>
              <a:gdLst/>
              <a:ahLst/>
              <a:cxnLst/>
              <a:rect l="l" t="t" r="r" b="b"/>
              <a:pathLst>
                <a:path w="3270" h="3270" extrusionOk="0">
                  <a:moveTo>
                    <a:pt x="3270" y="1635"/>
                  </a:moveTo>
                  <a:cubicBezTo>
                    <a:pt x="3270" y="2511"/>
                    <a:pt x="2511" y="3269"/>
                    <a:pt x="1635" y="3269"/>
                  </a:cubicBezTo>
                  <a:cubicBezTo>
                    <a:pt x="760" y="3269"/>
                    <a:pt x="1" y="2511"/>
                    <a:pt x="1" y="1635"/>
                  </a:cubicBezTo>
                  <a:cubicBezTo>
                    <a:pt x="1" y="759"/>
                    <a:pt x="760" y="1"/>
                    <a:pt x="1635" y="1"/>
                  </a:cubicBezTo>
                  <a:cubicBezTo>
                    <a:pt x="2511" y="1"/>
                    <a:pt x="3211" y="759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5" name="Google Shape;13305;p28"/>
            <p:cNvSpPr/>
            <p:nvPr/>
          </p:nvSpPr>
          <p:spPr>
            <a:xfrm>
              <a:off x="4361600" y="5135400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1634" y="3269"/>
                  </a:moveTo>
                  <a:cubicBezTo>
                    <a:pt x="759" y="3269"/>
                    <a:pt x="58" y="2569"/>
                    <a:pt x="0" y="1693"/>
                  </a:cubicBezTo>
                  <a:cubicBezTo>
                    <a:pt x="0" y="759"/>
                    <a:pt x="700" y="0"/>
                    <a:pt x="1634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510"/>
                    <a:pt x="2510" y="3211"/>
                    <a:pt x="1634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6" name="Google Shape;13306;p28"/>
            <p:cNvSpPr/>
            <p:nvPr/>
          </p:nvSpPr>
          <p:spPr>
            <a:xfrm>
              <a:off x="3137275" y="5136850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3094"/>
                  </a:moveTo>
                  <a:cubicBezTo>
                    <a:pt x="701" y="3153"/>
                    <a:pt x="0" y="2452"/>
                    <a:pt x="0" y="1577"/>
                  </a:cubicBezTo>
                  <a:cubicBezTo>
                    <a:pt x="0" y="701"/>
                    <a:pt x="642" y="1"/>
                    <a:pt x="1518" y="1"/>
                  </a:cubicBezTo>
                  <a:cubicBezTo>
                    <a:pt x="2452" y="1"/>
                    <a:pt x="3094" y="643"/>
                    <a:pt x="3152" y="1518"/>
                  </a:cubicBezTo>
                  <a:cubicBezTo>
                    <a:pt x="3152" y="2394"/>
                    <a:pt x="2452" y="3094"/>
                    <a:pt x="1576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7" name="Google Shape;13307;p28"/>
            <p:cNvSpPr/>
            <p:nvPr/>
          </p:nvSpPr>
          <p:spPr>
            <a:xfrm>
              <a:off x="1416800" y="2190600"/>
              <a:ext cx="80275" cy="80300"/>
            </a:xfrm>
            <a:custGeom>
              <a:avLst/>
              <a:gdLst/>
              <a:ahLst/>
              <a:cxnLst/>
              <a:rect l="l" t="t" r="r" b="b"/>
              <a:pathLst>
                <a:path w="3211" h="3212" extrusionOk="0">
                  <a:moveTo>
                    <a:pt x="1635" y="1"/>
                  </a:moveTo>
                  <a:cubicBezTo>
                    <a:pt x="2510" y="1"/>
                    <a:pt x="3211" y="701"/>
                    <a:pt x="3211" y="1635"/>
                  </a:cubicBezTo>
                  <a:cubicBezTo>
                    <a:pt x="3211" y="2511"/>
                    <a:pt x="2510" y="3211"/>
                    <a:pt x="1635" y="3211"/>
                  </a:cubicBezTo>
                  <a:cubicBezTo>
                    <a:pt x="759" y="3211"/>
                    <a:pt x="0" y="2511"/>
                    <a:pt x="0" y="1635"/>
                  </a:cubicBezTo>
                  <a:cubicBezTo>
                    <a:pt x="0" y="701"/>
                    <a:pt x="701" y="1"/>
                    <a:pt x="16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8" name="Google Shape;13308;p28"/>
            <p:cNvSpPr/>
            <p:nvPr/>
          </p:nvSpPr>
          <p:spPr>
            <a:xfrm>
              <a:off x="5340750" y="4646550"/>
              <a:ext cx="80275" cy="80275"/>
            </a:xfrm>
            <a:custGeom>
              <a:avLst/>
              <a:gdLst/>
              <a:ahLst/>
              <a:cxnLst/>
              <a:rect l="l" t="t" r="r" b="b"/>
              <a:pathLst>
                <a:path w="3211" h="3211" extrusionOk="0">
                  <a:moveTo>
                    <a:pt x="3211" y="1635"/>
                  </a:moveTo>
                  <a:cubicBezTo>
                    <a:pt x="3211" y="2510"/>
                    <a:pt x="2511" y="3211"/>
                    <a:pt x="1635" y="3211"/>
                  </a:cubicBezTo>
                  <a:cubicBezTo>
                    <a:pt x="701" y="3211"/>
                    <a:pt x="1" y="2510"/>
                    <a:pt x="1" y="1576"/>
                  </a:cubicBezTo>
                  <a:cubicBezTo>
                    <a:pt x="1" y="701"/>
                    <a:pt x="759" y="0"/>
                    <a:pt x="1635" y="0"/>
                  </a:cubicBezTo>
                  <a:cubicBezTo>
                    <a:pt x="2511" y="0"/>
                    <a:pt x="3211" y="701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9" name="Google Shape;13309;p28"/>
            <p:cNvSpPr/>
            <p:nvPr/>
          </p:nvSpPr>
          <p:spPr>
            <a:xfrm>
              <a:off x="1911500" y="1208525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0"/>
                  </a:moveTo>
                  <a:cubicBezTo>
                    <a:pt x="2510" y="0"/>
                    <a:pt x="3152" y="701"/>
                    <a:pt x="3152" y="1635"/>
                  </a:cubicBezTo>
                  <a:cubicBezTo>
                    <a:pt x="3094" y="2510"/>
                    <a:pt x="2452" y="3152"/>
                    <a:pt x="1576" y="3152"/>
                  </a:cubicBezTo>
                  <a:cubicBezTo>
                    <a:pt x="642" y="3152"/>
                    <a:pt x="0" y="2452"/>
                    <a:pt x="0" y="1576"/>
                  </a:cubicBezTo>
                  <a:cubicBezTo>
                    <a:pt x="0" y="701"/>
                    <a:pt x="700" y="0"/>
                    <a:pt x="15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0" name="Google Shape;13310;p28"/>
            <p:cNvSpPr/>
            <p:nvPr/>
          </p:nvSpPr>
          <p:spPr>
            <a:xfrm>
              <a:off x="4608200" y="475975"/>
              <a:ext cx="81750" cy="80275"/>
            </a:xfrm>
            <a:custGeom>
              <a:avLst/>
              <a:gdLst/>
              <a:ahLst/>
              <a:cxnLst/>
              <a:rect l="l" t="t" r="r" b="b"/>
              <a:pathLst>
                <a:path w="3270" h="3211" extrusionOk="0">
                  <a:moveTo>
                    <a:pt x="1693" y="0"/>
                  </a:moveTo>
                  <a:cubicBezTo>
                    <a:pt x="2569" y="0"/>
                    <a:pt x="3269" y="759"/>
                    <a:pt x="3269" y="1635"/>
                  </a:cubicBezTo>
                  <a:cubicBezTo>
                    <a:pt x="3211" y="2510"/>
                    <a:pt x="2511" y="3211"/>
                    <a:pt x="1577" y="3211"/>
                  </a:cubicBezTo>
                  <a:cubicBezTo>
                    <a:pt x="701" y="3152"/>
                    <a:pt x="1" y="2452"/>
                    <a:pt x="1" y="1576"/>
                  </a:cubicBezTo>
                  <a:cubicBezTo>
                    <a:pt x="59" y="642"/>
                    <a:pt x="759" y="0"/>
                    <a:pt x="16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1" name="Google Shape;13311;p28"/>
            <p:cNvSpPr/>
            <p:nvPr/>
          </p:nvSpPr>
          <p:spPr>
            <a:xfrm>
              <a:off x="5098525" y="718200"/>
              <a:ext cx="80275" cy="81750"/>
            </a:xfrm>
            <a:custGeom>
              <a:avLst/>
              <a:gdLst/>
              <a:ahLst/>
              <a:cxnLst/>
              <a:rect l="l" t="t" r="r" b="b"/>
              <a:pathLst>
                <a:path w="3211" h="3270" extrusionOk="0">
                  <a:moveTo>
                    <a:pt x="1635" y="3211"/>
                  </a:moveTo>
                  <a:cubicBezTo>
                    <a:pt x="759" y="3270"/>
                    <a:pt x="0" y="2569"/>
                    <a:pt x="0" y="1635"/>
                  </a:cubicBezTo>
                  <a:cubicBezTo>
                    <a:pt x="0" y="760"/>
                    <a:pt x="701" y="59"/>
                    <a:pt x="1576" y="1"/>
                  </a:cubicBezTo>
                  <a:cubicBezTo>
                    <a:pt x="2452" y="1"/>
                    <a:pt x="3211" y="701"/>
                    <a:pt x="3211" y="1577"/>
                  </a:cubicBezTo>
                  <a:cubicBezTo>
                    <a:pt x="3211" y="2511"/>
                    <a:pt x="2510" y="3211"/>
                    <a:pt x="1635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2" name="Google Shape;13312;p28"/>
            <p:cNvSpPr/>
            <p:nvPr/>
          </p:nvSpPr>
          <p:spPr>
            <a:xfrm>
              <a:off x="6079150" y="3664450"/>
              <a:ext cx="77350" cy="77375"/>
            </a:xfrm>
            <a:custGeom>
              <a:avLst/>
              <a:gdLst/>
              <a:ahLst/>
              <a:cxnLst/>
              <a:rect l="l" t="t" r="r" b="b"/>
              <a:pathLst>
                <a:path w="3094" h="3095" extrusionOk="0">
                  <a:moveTo>
                    <a:pt x="3094" y="1519"/>
                  </a:moveTo>
                  <a:cubicBezTo>
                    <a:pt x="3094" y="2394"/>
                    <a:pt x="2393" y="3095"/>
                    <a:pt x="1576" y="3095"/>
                  </a:cubicBezTo>
                  <a:cubicBezTo>
                    <a:pt x="701" y="3095"/>
                    <a:pt x="0" y="2452"/>
                    <a:pt x="0" y="1577"/>
                  </a:cubicBezTo>
                  <a:cubicBezTo>
                    <a:pt x="0" y="701"/>
                    <a:pt x="642" y="59"/>
                    <a:pt x="1518" y="1"/>
                  </a:cubicBezTo>
                  <a:cubicBezTo>
                    <a:pt x="2335" y="1"/>
                    <a:pt x="3094" y="701"/>
                    <a:pt x="3094" y="15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3" name="Google Shape;13313;p28"/>
            <p:cNvSpPr/>
            <p:nvPr/>
          </p:nvSpPr>
          <p:spPr>
            <a:xfrm>
              <a:off x="1418250" y="3417850"/>
              <a:ext cx="78825" cy="77350"/>
            </a:xfrm>
            <a:custGeom>
              <a:avLst/>
              <a:gdLst/>
              <a:ahLst/>
              <a:cxnLst/>
              <a:rect l="l" t="t" r="r" b="b"/>
              <a:pathLst>
                <a:path w="3153" h="3094" extrusionOk="0">
                  <a:moveTo>
                    <a:pt x="1577" y="3094"/>
                  </a:moveTo>
                  <a:cubicBezTo>
                    <a:pt x="701" y="3094"/>
                    <a:pt x="1" y="2393"/>
                    <a:pt x="1" y="1576"/>
                  </a:cubicBezTo>
                  <a:cubicBezTo>
                    <a:pt x="1" y="701"/>
                    <a:pt x="760" y="0"/>
                    <a:pt x="1577" y="0"/>
                  </a:cubicBezTo>
                  <a:cubicBezTo>
                    <a:pt x="2452" y="59"/>
                    <a:pt x="3094" y="701"/>
                    <a:pt x="3094" y="1518"/>
                  </a:cubicBezTo>
                  <a:cubicBezTo>
                    <a:pt x="3153" y="2393"/>
                    <a:pt x="2452" y="3094"/>
                    <a:pt x="157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4" name="Google Shape;13314;p28"/>
            <p:cNvSpPr/>
            <p:nvPr/>
          </p:nvSpPr>
          <p:spPr>
            <a:xfrm>
              <a:off x="2890650" y="477425"/>
              <a:ext cx="77375" cy="77375"/>
            </a:xfrm>
            <a:custGeom>
              <a:avLst/>
              <a:gdLst/>
              <a:ahLst/>
              <a:cxnLst/>
              <a:rect l="l" t="t" r="r" b="b"/>
              <a:pathLst>
                <a:path w="3095" h="3095" extrusionOk="0">
                  <a:moveTo>
                    <a:pt x="3094" y="1518"/>
                  </a:moveTo>
                  <a:cubicBezTo>
                    <a:pt x="3094" y="2336"/>
                    <a:pt x="2452" y="3036"/>
                    <a:pt x="1577" y="3094"/>
                  </a:cubicBezTo>
                  <a:cubicBezTo>
                    <a:pt x="759" y="3094"/>
                    <a:pt x="1" y="2394"/>
                    <a:pt x="59" y="1518"/>
                  </a:cubicBezTo>
                  <a:cubicBezTo>
                    <a:pt x="59" y="701"/>
                    <a:pt x="759" y="1"/>
                    <a:pt x="1577" y="1"/>
                  </a:cubicBezTo>
                  <a:cubicBezTo>
                    <a:pt x="2394" y="1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5" name="Google Shape;13315;p28"/>
            <p:cNvSpPr/>
            <p:nvPr/>
          </p:nvSpPr>
          <p:spPr>
            <a:xfrm>
              <a:off x="5835450" y="4154775"/>
              <a:ext cx="77350" cy="77350"/>
            </a:xfrm>
            <a:custGeom>
              <a:avLst/>
              <a:gdLst/>
              <a:ahLst/>
              <a:cxnLst/>
              <a:rect l="l" t="t" r="r" b="b"/>
              <a:pathLst>
                <a:path w="3094" h="3094" extrusionOk="0">
                  <a:moveTo>
                    <a:pt x="3094" y="1518"/>
                  </a:moveTo>
                  <a:cubicBezTo>
                    <a:pt x="3094" y="2335"/>
                    <a:pt x="2335" y="3094"/>
                    <a:pt x="1518" y="3036"/>
                  </a:cubicBezTo>
                  <a:cubicBezTo>
                    <a:pt x="701" y="3036"/>
                    <a:pt x="0" y="2277"/>
                    <a:pt x="59" y="1460"/>
                  </a:cubicBezTo>
                  <a:cubicBezTo>
                    <a:pt x="59" y="701"/>
                    <a:pt x="759" y="0"/>
                    <a:pt x="1576" y="0"/>
                  </a:cubicBezTo>
                  <a:cubicBezTo>
                    <a:pt x="2393" y="0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6" name="Google Shape;13316;p28"/>
            <p:cNvSpPr/>
            <p:nvPr/>
          </p:nvSpPr>
          <p:spPr>
            <a:xfrm>
              <a:off x="2401800" y="719675"/>
              <a:ext cx="75900" cy="77350"/>
            </a:xfrm>
            <a:custGeom>
              <a:avLst/>
              <a:gdLst/>
              <a:ahLst/>
              <a:cxnLst/>
              <a:rect l="l" t="t" r="r" b="b"/>
              <a:pathLst>
                <a:path w="3036" h="3094" extrusionOk="0">
                  <a:moveTo>
                    <a:pt x="3036" y="1576"/>
                  </a:moveTo>
                  <a:cubicBezTo>
                    <a:pt x="3036" y="2393"/>
                    <a:pt x="2277" y="3094"/>
                    <a:pt x="1460" y="3036"/>
                  </a:cubicBezTo>
                  <a:cubicBezTo>
                    <a:pt x="643" y="3036"/>
                    <a:pt x="0" y="2277"/>
                    <a:pt x="59" y="1518"/>
                  </a:cubicBezTo>
                  <a:cubicBezTo>
                    <a:pt x="59" y="701"/>
                    <a:pt x="818" y="0"/>
                    <a:pt x="1635" y="59"/>
                  </a:cubicBezTo>
                  <a:cubicBezTo>
                    <a:pt x="2394" y="117"/>
                    <a:pt x="3036" y="817"/>
                    <a:pt x="3036" y="15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7" name="Google Shape;13317;p28"/>
            <p:cNvSpPr/>
            <p:nvPr/>
          </p:nvSpPr>
          <p:spPr>
            <a:xfrm>
              <a:off x="2156650" y="4645075"/>
              <a:ext cx="74450" cy="74450"/>
            </a:xfrm>
            <a:custGeom>
              <a:avLst/>
              <a:gdLst/>
              <a:ahLst/>
              <a:cxnLst/>
              <a:rect l="l" t="t" r="r" b="b"/>
              <a:pathLst>
                <a:path w="2978" h="2978" extrusionOk="0">
                  <a:moveTo>
                    <a:pt x="2919" y="1518"/>
                  </a:moveTo>
                  <a:cubicBezTo>
                    <a:pt x="2919" y="2336"/>
                    <a:pt x="2277" y="2978"/>
                    <a:pt x="1460" y="2978"/>
                  </a:cubicBezTo>
                  <a:cubicBezTo>
                    <a:pt x="642" y="2978"/>
                    <a:pt x="0" y="2277"/>
                    <a:pt x="0" y="1460"/>
                  </a:cubicBezTo>
                  <a:cubicBezTo>
                    <a:pt x="59" y="701"/>
                    <a:pt x="701" y="1"/>
                    <a:pt x="1518" y="59"/>
                  </a:cubicBezTo>
                  <a:cubicBezTo>
                    <a:pt x="2335" y="59"/>
                    <a:pt x="2977" y="701"/>
                    <a:pt x="2919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8" name="Google Shape;13318;p28"/>
            <p:cNvSpPr/>
            <p:nvPr/>
          </p:nvSpPr>
          <p:spPr>
            <a:xfrm>
              <a:off x="1910025" y="4402850"/>
              <a:ext cx="73000" cy="72975"/>
            </a:xfrm>
            <a:custGeom>
              <a:avLst/>
              <a:gdLst/>
              <a:ahLst/>
              <a:cxnLst/>
              <a:rect l="l" t="t" r="r" b="b"/>
              <a:pathLst>
                <a:path w="2920" h="2919" extrusionOk="0">
                  <a:moveTo>
                    <a:pt x="1460" y="0"/>
                  </a:moveTo>
                  <a:cubicBezTo>
                    <a:pt x="2277" y="0"/>
                    <a:pt x="2919" y="642"/>
                    <a:pt x="2919" y="1460"/>
                  </a:cubicBezTo>
                  <a:cubicBezTo>
                    <a:pt x="2919" y="2277"/>
                    <a:pt x="2277" y="2919"/>
                    <a:pt x="1460" y="2919"/>
                  </a:cubicBezTo>
                  <a:cubicBezTo>
                    <a:pt x="643" y="2919"/>
                    <a:pt x="59" y="2335"/>
                    <a:pt x="1" y="1518"/>
                  </a:cubicBezTo>
                  <a:cubicBezTo>
                    <a:pt x="1" y="701"/>
                    <a:pt x="643" y="59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9" name="Google Shape;13319;p28"/>
            <p:cNvSpPr/>
            <p:nvPr/>
          </p:nvSpPr>
          <p:spPr>
            <a:xfrm>
              <a:off x="1669250" y="1459525"/>
              <a:ext cx="70075" cy="71525"/>
            </a:xfrm>
            <a:custGeom>
              <a:avLst/>
              <a:gdLst/>
              <a:ahLst/>
              <a:cxnLst/>
              <a:rect l="l" t="t" r="r" b="b"/>
              <a:pathLst>
                <a:path w="2803" h="2861" extrusionOk="0">
                  <a:moveTo>
                    <a:pt x="1401" y="2802"/>
                  </a:moveTo>
                  <a:cubicBezTo>
                    <a:pt x="584" y="2802"/>
                    <a:pt x="1" y="2218"/>
                    <a:pt x="1" y="1401"/>
                  </a:cubicBezTo>
                  <a:cubicBezTo>
                    <a:pt x="1" y="584"/>
                    <a:pt x="584" y="0"/>
                    <a:pt x="1401" y="0"/>
                  </a:cubicBezTo>
                  <a:cubicBezTo>
                    <a:pt x="2219" y="0"/>
                    <a:pt x="2802" y="642"/>
                    <a:pt x="2802" y="1401"/>
                  </a:cubicBezTo>
                  <a:cubicBezTo>
                    <a:pt x="2802" y="2218"/>
                    <a:pt x="2219" y="2860"/>
                    <a:pt x="1401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0" name="Google Shape;13320;p28"/>
            <p:cNvSpPr/>
            <p:nvPr/>
          </p:nvSpPr>
          <p:spPr>
            <a:xfrm>
              <a:off x="5102900" y="4894625"/>
              <a:ext cx="71525" cy="70050"/>
            </a:xfrm>
            <a:custGeom>
              <a:avLst/>
              <a:gdLst/>
              <a:ahLst/>
              <a:cxnLst/>
              <a:rect l="l" t="t" r="r" b="b"/>
              <a:pathLst>
                <a:path w="2861" h="2802" extrusionOk="0">
                  <a:moveTo>
                    <a:pt x="1460" y="2802"/>
                  </a:moveTo>
                  <a:cubicBezTo>
                    <a:pt x="642" y="2802"/>
                    <a:pt x="0" y="2218"/>
                    <a:pt x="0" y="1401"/>
                  </a:cubicBezTo>
                  <a:cubicBezTo>
                    <a:pt x="0" y="584"/>
                    <a:pt x="584" y="0"/>
                    <a:pt x="1401" y="0"/>
                  </a:cubicBezTo>
                  <a:cubicBezTo>
                    <a:pt x="2218" y="0"/>
                    <a:pt x="2802" y="584"/>
                    <a:pt x="2860" y="1401"/>
                  </a:cubicBezTo>
                  <a:cubicBezTo>
                    <a:pt x="2860" y="2160"/>
                    <a:pt x="2218" y="2802"/>
                    <a:pt x="1460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1" name="Google Shape;13321;p28"/>
            <p:cNvSpPr/>
            <p:nvPr/>
          </p:nvSpPr>
          <p:spPr>
            <a:xfrm>
              <a:off x="1422625" y="1949825"/>
              <a:ext cx="70075" cy="68600"/>
            </a:xfrm>
            <a:custGeom>
              <a:avLst/>
              <a:gdLst/>
              <a:ahLst/>
              <a:cxnLst/>
              <a:rect l="l" t="t" r="r" b="b"/>
              <a:pathLst>
                <a:path w="2803" h="2744" extrusionOk="0">
                  <a:moveTo>
                    <a:pt x="2803" y="1401"/>
                  </a:moveTo>
                  <a:cubicBezTo>
                    <a:pt x="2803" y="2160"/>
                    <a:pt x="2161" y="2744"/>
                    <a:pt x="1402" y="2744"/>
                  </a:cubicBezTo>
                  <a:cubicBezTo>
                    <a:pt x="643" y="2744"/>
                    <a:pt x="1" y="2102"/>
                    <a:pt x="1" y="1343"/>
                  </a:cubicBezTo>
                  <a:cubicBezTo>
                    <a:pt x="59" y="584"/>
                    <a:pt x="701" y="1"/>
                    <a:pt x="1402" y="1"/>
                  </a:cubicBezTo>
                  <a:cubicBezTo>
                    <a:pt x="2161" y="1"/>
                    <a:pt x="2803" y="643"/>
                    <a:pt x="2803" y="14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2" name="Google Shape;13322;p28"/>
            <p:cNvSpPr/>
            <p:nvPr/>
          </p:nvSpPr>
          <p:spPr>
            <a:xfrm>
              <a:off x="4611125" y="5141225"/>
              <a:ext cx="68600" cy="70075"/>
            </a:xfrm>
            <a:custGeom>
              <a:avLst/>
              <a:gdLst/>
              <a:ahLst/>
              <a:cxnLst/>
              <a:rect l="l" t="t" r="r" b="b"/>
              <a:pathLst>
                <a:path w="2744" h="2803" extrusionOk="0">
                  <a:moveTo>
                    <a:pt x="1343" y="2803"/>
                  </a:moveTo>
                  <a:cubicBezTo>
                    <a:pt x="584" y="2744"/>
                    <a:pt x="0" y="2161"/>
                    <a:pt x="0" y="1402"/>
                  </a:cubicBezTo>
                  <a:cubicBezTo>
                    <a:pt x="0" y="643"/>
                    <a:pt x="642" y="1"/>
                    <a:pt x="1401" y="1"/>
                  </a:cubicBezTo>
                  <a:cubicBezTo>
                    <a:pt x="2160" y="59"/>
                    <a:pt x="2744" y="701"/>
                    <a:pt x="2744" y="1460"/>
                  </a:cubicBezTo>
                  <a:cubicBezTo>
                    <a:pt x="2744" y="2161"/>
                    <a:pt x="2102" y="2803"/>
                    <a:pt x="134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3" name="Google Shape;13323;p28"/>
            <p:cNvSpPr/>
            <p:nvPr/>
          </p:nvSpPr>
          <p:spPr>
            <a:xfrm>
              <a:off x="2407625" y="4897525"/>
              <a:ext cx="65700" cy="64250"/>
            </a:xfrm>
            <a:custGeom>
              <a:avLst/>
              <a:gdLst/>
              <a:ahLst/>
              <a:cxnLst/>
              <a:rect l="l" t="t" r="r" b="b"/>
              <a:pathLst>
                <a:path w="2628" h="2570" extrusionOk="0">
                  <a:moveTo>
                    <a:pt x="1343" y="2569"/>
                  </a:moveTo>
                  <a:cubicBezTo>
                    <a:pt x="643" y="2569"/>
                    <a:pt x="59" y="2044"/>
                    <a:pt x="59" y="1343"/>
                  </a:cubicBezTo>
                  <a:cubicBezTo>
                    <a:pt x="1" y="585"/>
                    <a:pt x="585" y="1"/>
                    <a:pt x="1343" y="1"/>
                  </a:cubicBezTo>
                  <a:cubicBezTo>
                    <a:pt x="2044" y="1"/>
                    <a:pt x="2569" y="526"/>
                    <a:pt x="2569" y="1227"/>
                  </a:cubicBezTo>
                  <a:cubicBezTo>
                    <a:pt x="2628" y="1986"/>
                    <a:pt x="2044" y="2511"/>
                    <a:pt x="1343" y="25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4" name="Google Shape;13324;p28"/>
            <p:cNvSpPr/>
            <p:nvPr/>
          </p:nvSpPr>
          <p:spPr>
            <a:xfrm>
              <a:off x="1425550" y="367175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1285" y="1"/>
                  </a:moveTo>
                  <a:cubicBezTo>
                    <a:pt x="1985" y="1"/>
                    <a:pt x="2569" y="526"/>
                    <a:pt x="2569" y="1285"/>
                  </a:cubicBezTo>
                  <a:cubicBezTo>
                    <a:pt x="2569" y="2044"/>
                    <a:pt x="1985" y="2569"/>
                    <a:pt x="1226" y="2569"/>
                  </a:cubicBezTo>
                  <a:cubicBezTo>
                    <a:pt x="526" y="2511"/>
                    <a:pt x="1" y="1985"/>
                    <a:pt x="1" y="1227"/>
                  </a:cubicBezTo>
                  <a:cubicBezTo>
                    <a:pt x="1" y="526"/>
                    <a:pt x="584" y="1"/>
                    <a:pt x="128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5" name="Google Shape;13325;p28"/>
            <p:cNvSpPr/>
            <p:nvPr/>
          </p:nvSpPr>
          <p:spPr>
            <a:xfrm>
              <a:off x="1672175" y="416060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2569" y="1285"/>
                  </a:moveTo>
                  <a:cubicBezTo>
                    <a:pt x="2569" y="2044"/>
                    <a:pt x="1985" y="2569"/>
                    <a:pt x="1284" y="2569"/>
                  </a:cubicBezTo>
                  <a:cubicBezTo>
                    <a:pt x="526" y="2569"/>
                    <a:pt x="0" y="1985"/>
                    <a:pt x="0" y="1227"/>
                  </a:cubicBezTo>
                  <a:cubicBezTo>
                    <a:pt x="0" y="526"/>
                    <a:pt x="584" y="1"/>
                    <a:pt x="1284" y="1"/>
                  </a:cubicBezTo>
                  <a:cubicBezTo>
                    <a:pt x="2043" y="59"/>
                    <a:pt x="2569" y="585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6" name="Google Shape;13326;p28"/>
            <p:cNvSpPr/>
            <p:nvPr/>
          </p:nvSpPr>
          <p:spPr>
            <a:xfrm>
              <a:off x="4859200" y="483275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343" y="0"/>
                  </a:moveTo>
                  <a:cubicBezTo>
                    <a:pt x="2043" y="0"/>
                    <a:pt x="2569" y="584"/>
                    <a:pt x="2569" y="1284"/>
                  </a:cubicBezTo>
                  <a:cubicBezTo>
                    <a:pt x="2569" y="2043"/>
                    <a:pt x="1985" y="2627"/>
                    <a:pt x="1226" y="2569"/>
                  </a:cubicBezTo>
                  <a:cubicBezTo>
                    <a:pt x="526" y="2569"/>
                    <a:pt x="0" y="1985"/>
                    <a:pt x="0" y="1284"/>
                  </a:cubicBezTo>
                  <a:cubicBezTo>
                    <a:pt x="59" y="526"/>
                    <a:pt x="584" y="0"/>
                    <a:pt x="134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7" name="Google Shape;13327;p28"/>
            <p:cNvSpPr/>
            <p:nvPr/>
          </p:nvSpPr>
          <p:spPr>
            <a:xfrm>
              <a:off x="6084975" y="1709050"/>
              <a:ext cx="64225" cy="65700"/>
            </a:xfrm>
            <a:custGeom>
              <a:avLst/>
              <a:gdLst/>
              <a:ahLst/>
              <a:cxnLst/>
              <a:rect l="l" t="t" r="r" b="b"/>
              <a:pathLst>
                <a:path w="2569" h="2628" extrusionOk="0">
                  <a:moveTo>
                    <a:pt x="2569" y="1285"/>
                  </a:moveTo>
                  <a:cubicBezTo>
                    <a:pt x="2569" y="2043"/>
                    <a:pt x="2044" y="2569"/>
                    <a:pt x="1343" y="2569"/>
                  </a:cubicBezTo>
                  <a:cubicBezTo>
                    <a:pt x="584" y="2627"/>
                    <a:pt x="1" y="2043"/>
                    <a:pt x="1" y="1285"/>
                  </a:cubicBezTo>
                  <a:cubicBezTo>
                    <a:pt x="59" y="584"/>
                    <a:pt x="584" y="0"/>
                    <a:pt x="1343" y="59"/>
                  </a:cubicBezTo>
                  <a:cubicBezTo>
                    <a:pt x="2044" y="59"/>
                    <a:pt x="2569" y="584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8" name="Google Shape;13328;p28"/>
            <p:cNvSpPr/>
            <p:nvPr/>
          </p:nvSpPr>
          <p:spPr>
            <a:xfrm>
              <a:off x="2897950" y="5142700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285" y="2627"/>
                  </a:moveTo>
                  <a:cubicBezTo>
                    <a:pt x="584" y="2627"/>
                    <a:pt x="0" y="2102"/>
                    <a:pt x="0" y="1343"/>
                  </a:cubicBezTo>
                  <a:cubicBezTo>
                    <a:pt x="0" y="642"/>
                    <a:pt x="526" y="59"/>
                    <a:pt x="1226" y="59"/>
                  </a:cubicBezTo>
                  <a:cubicBezTo>
                    <a:pt x="1985" y="0"/>
                    <a:pt x="2569" y="584"/>
                    <a:pt x="2569" y="1343"/>
                  </a:cubicBezTo>
                  <a:cubicBezTo>
                    <a:pt x="2569" y="2043"/>
                    <a:pt x="2043" y="2627"/>
                    <a:pt x="1285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9" name="Google Shape;13329;p28"/>
            <p:cNvSpPr/>
            <p:nvPr/>
          </p:nvSpPr>
          <p:spPr>
            <a:xfrm>
              <a:off x="6333050" y="2936300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452" y="1985"/>
                    <a:pt x="1927" y="2510"/>
                    <a:pt x="1168" y="2510"/>
                  </a:cubicBezTo>
                  <a:cubicBezTo>
                    <a:pt x="526" y="2452"/>
                    <a:pt x="1" y="1926"/>
                    <a:pt x="1" y="1226"/>
                  </a:cubicBezTo>
                  <a:cubicBezTo>
                    <a:pt x="1" y="525"/>
                    <a:pt x="584" y="0"/>
                    <a:pt x="1285" y="0"/>
                  </a:cubicBezTo>
                  <a:cubicBezTo>
                    <a:pt x="1985" y="0"/>
                    <a:pt x="2510" y="584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0" name="Google Shape;13330;p28"/>
            <p:cNvSpPr/>
            <p:nvPr/>
          </p:nvSpPr>
          <p:spPr>
            <a:xfrm>
              <a:off x="5597575" y="975050"/>
              <a:ext cx="61325" cy="61300"/>
            </a:xfrm>
            <a:custGeom>
              <a:avLst/>
              <a:gdLst/>
              <a:ahLst/>
              <a:cxnLst/>
              <a:rect l="l" t="t" r="r" b="b"/>
              <a:pathLst>
                <a:path w="2453" h="2452" extrusionOk="0">
                  <a:moveTo>
                    <a:pt x="1227" y="0"/>
                  </a:moveTo>
                  <a:cubicBezTo>
                    <a:pt x="1927" y="0"/>
                    <a:pt x="2452" y="584"/>
                    <a:pt x="2452" y="1226"/>
                  </a:cubicBezTo>
                  <a:cubicBezTo>
                    <a:pt x="2452" y="1868"/>
                    <a:pt x="1869" y="2452"/>
                    <a:pt x="1227" y="2452"/>
                  </a:cubicBezTo>
                  <a:cubicBezTo>
                    <a:pt x="526" y="2452"/>
                    <a:pt x="1" y="1868"/>
                    <a:pt x="1" y="1168"/>
                  </a:cubicBezTo>
                  <a:cubicBezTo>
                    <a:pt x="1" y="525"/>
                    <a:pt x="585" y="0"/>
                    <a:pt x="12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1" name="Google Shape;13331;p28"/>
            <p:cNvSpPr/>
            <p:nvPr/>
          </p:nvSpPr>
          <p:spPr>
            <a:xfrm>
              <a:off x="3634875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1226" y="2510"/>
                  </a:moveTo>
                  <a:cubicBezTo>
                    <a:pt x="526" y="2510"/>
                    <a:pt x="1" y="1926"/>
                    <a:pt x="1" y="1226"/>
                  </a:cubicBezTo>
                  <a:cubicBezTo>
                    <a:pt x="59" y="525"/>
                    <a:pt x="584" y="0"/>
                    <a:pt x="1226" y="0"/>
                  </a:cubicBezTo>
                  <a:cubicBezTo>
                    <a:pt x="1927" y="0"/>
                    <a:pt x="2510" y="584"/>
                    <a:pt x="2452" y="1284"/>
                  </a:cubicBezTo>
                  <a:cubicBezTo>
                    <a:pt x="2452" y="1985"/>
                    <a:pt x="1927" y="2510"/>
                    <a:pt x="1226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2" name="Google Shape;13332;p28"/>
            <p:cNvSpPr/>
            <p:nvPr/>
          </p:nvSpPr>
          <p:spPr>
            <a:xfrm>
              <a:off x="6333050" y="2692600"/>
              <a:ext cx="62775" cy="62775"/>
            </a:xfrm>
            <a:custGeom>
              <a:avLst/>
              <a:gdLst/>
              <a:ahLst/>
              <a:cxnLst/>
              <a:rect l="l" t="t" r="r" b="b"/>
              <a:pathLst>
                <a:path w="2511" h="2511" extrusionOk="0">
                  <a:moveTo>
                    <a:pt x="2510" y="1284"/>
                  </a:moveTo>
                  <a:cubicBezTo>
                    <a:pt x="2510" y="1985"/>
                    <a:pt x="1927" y="2510"/>
                    <a:pt x="1226" y="2510"/>
                  </a:cubicBezTo>
                  <a:cubicBezTo>
                    <a:pt x="526" y="2510"/>
                    <a:pt x="1" y="1985"/>
                    <a:pt x="1" y="1284"/>
                  </a:cubicBezTo>
                  <a:cubicBezTo>
                    <a:pt x="1" y="584"/>
                    <a:pt x="584" y="0"/>
                    <a:pt x="1285" y="59"/>
                  </a:cubicBezTo>
                  <a:cubicBezTo>
                    <a:pt x="1985" y="59"/>
                    <a:pt x="2510" y="584"/>
                    <a:pt x="2510" y="128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3" name="Google Shape;13333;p28"/>
            <p:cNvSpPr/>
            <p:nvPr/>
          </p:nvSpPr>
          <p:spPr>
            <a:xfrm>
              <a:off x="3881500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510" y="1926"/>
                    <a:pt x="1985" y="2452"/>
                    <a:pt x="1284" y="2452"/>
                  </a:cubicBezTo>
                  <a:cubicBezTo>
                    <a:pt x="584" y="2510"/>
                    <a:pt x="0" y="1985"/>
                    <a:pt x="0" y="1226"/>
                  </a:cubicBezTo>
                  <a:cubicBezTo>
                    <a:pt x="0" y="525"/>
                    <a:pt x="584" y="0"/>
                    <a:pt x="1284" y="0"/>
                  </a:cubicBezTo>
                  <a:cubicBezTo>
                    <a:pt x="1985" y="0"/>
                    <a:pt x="2510" y="525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4" name="Google Shape;13334;p28"/>
            <p:cNvSpPr/>
            <p:nvPr/>
          </p:nvSpPr>
          <p:spPr>
            <a:xfrm>
              <a:off x="6333050" y="2447425"/>
              <a:ext cx="61325" cy="59875"/>
            </a:xfrm>
            <a:custGeom>
              <a:avLst/>
              <a:gdLst/>
              <a:ahLst/>
              <a:cxnLst/>
              <a:rect l="l" t="t" r="r" b="b"/>
              <a:pathLst>
                <a:path w="2453" h="2395" extrusionOk="0">
                  <a:moveTo>
                    <a:pt x="2452" y="1168"/>
                  </a:moveTo>
                  <a:cubicBezTo>
                    <a:pt x="2452" y="1810"/>
                    <a:pt x="1868" y="2394"/>
                    <a:pt x="1226" y="2394"/>
                  </a:cubicBezTo>
                  <a:cubicBezTo>
                    <a:pt x="643" y="2394"/>
                    <a:pt x="59" y="1869"/>
                    <a:pt x="59" y="1227"/>
                  </a:cubicBezTo>
                  <a:cubicBezTo>
                    <a:pt x="1" y="585"/>
                    <a:pt x="584" y="1"/>
                    <a:pt x="1226" y="1"/>
                  </a:cubicBezTo>
                  <a:cubicBezTo>
                    <a:pt x="1868" y="1"/>
                    <a:pt x="2452" y="585"/>
                    <a:pt x="2452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5" name="Google Shape;13335;p28"/>
            <p:cNvSpPr/>
            <p:nvPr/>
          </p:nvSpPr>
          <p:spPr>
            <a:xfrm>
              <a:off x="6086425" y="3919825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227" y="1"/>
                  </a:moveTo>
                  <a:cubicBezTo>
                    <a:pt x="1869" y="1"/>
                    <a:pt x="2453" y="584"/>
                    <a:pt x="2453" y="1226"/>
                  </a:cubicBezTo>
                  <a:cubicBezTo>
                    <a:pt x="2453" y="1869"/>
                    <a:pt x="1869" y="2394"/>
                    <a:pt x="1285" y="2452"/>
                  </a:cubicBezTo>
                  <a:cubicBezTo>
                    <a:pt x="585" y="2452"/>
                    <a:pt x="1" y="1869"/>
                    <a:pt x="59" y="1168"/>
                  </a:cubicBezTo>
                  <a:cubicBezTo>
                    <a:pt x="59" y="584"/>
                    <a:pt x="585" y="1"/>
                    <a:pt x="1227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6" name="Google Shape;13336;p28"/>
            <p:cNvSpPr/>
            <p:nvPr/>
          </p:nvSpPr>
          <p:spPr>
            <a:xfrm>
              <a:off x="2657175" y="486175"/>
              <a:ext cx="59850" cy="59875"/>
            </a:xfrm>
            <a:custGeom>
              <a:avLst/>
              <a:gdLst/>
              <a:ahLst/>
              <a:cxnLst/>
              <a:rect l="l" t="t" r="r" b="b"/>
              <a:pathLst>
                <a:path w="2394" h="2395" extrusionOk="0">
                  <a:moveTo>
                    <a:pt x="2394" y="1168"/>
                  </a:moveTo>
                  <a:cubicBezTo>
                    <a:pt x="2394" y="1752"/>
                    <a:pt x="1868" y="2336"/>
                    <a:pt x="1226" y="2394"/>
                  </a:cubicBezTo>
                  <a:cubicBezTo>
                    <a:pt x="584" y="2394"/>
                    <a:pt x="0" y="1810"/>
                    <a:pt x="0" y="1168"/>
                  </a:cubicBezTo>
                  <a:cubicBezTo>
                    <a:pt x="0" y="526"/>
                    <a:pt x="584" y="1"/>
                    <a:pt x="1168" y="1"/>
                  </a:cubicBezTo>
                  <a:cubicBezTo>
                    <a:pt x="1810" y="1"/>
                    <a:pt x="2394" y="526"/>
                    <a:pt x="2394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7" name="Google Shape;13337;p28"/>
            <p:cNvSpPr/>
            <p:nvPr/>
          </p:nvSpPr>
          <p:spPr>
            <a:xfrm>
              <a:off x="4126650" y="239575"/>
              <a:ext cx="58400" cy="59850"/>
            </a:xfrm>
            <a:custGeom>
              <a:avLst/>
              <a:gdLst/>
              <a:ahLst/>
              <a:cxnLst/>
              <a:rect l="l" t="t" r="r" b="b"/>
              <a:pathLst>
                <a:path w="2336" h="2394" extrusionOk="0">
                  <a:moveTo>
                    <a:pt x="1168" y="2335"/>
                  </a:moveTo>
                  <a:cubicBezTo>
                    <a:pt x="526" y="2394"/>
                    <a:pt x="0" y="1810"/>
                    <a:pt x="0" y="1226"/>
                  </a:cubicBezTo>
                  <a:cubicBezTo>
                    <a:pt x="0" y="584"/>
                    <a:pt x="526" y="0"/>
                    <a:pt x="1168" y="0"/>
                  </a:cubicBezTo>
                  <a:cubicBezTo>
                    <a:pt x="1752" y="0"/>
                    <a:pt x="2335" y="526"/>
                    <a:pt x="2335" y="1168"/>
                  </a:cubicBezTo>
                  <a:cubicBezTo>
                    <a:pt x="2335" y="1810"/>
                    <a:pt x="1810" y="2335"/>
                    <a:pt x="1168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8" name="Google Shape;13338;p28"/>
            <p:cNvSpPr/>
            <p:nvPr/>
          </p:nvSpPr>
          <p:spPr>
            <a:xfrm>
              <a:off x="5845650" y="1223125"/>
              <a:ext cx="56950" cy="58375"/>
            </a:xfrm>
            <a:custGeom>
              <a:avLst/>
              <a:gdLst/>
              <a:ahLst/>
              <a:cxnLst/>
              <a:rect l="l" t="t" r="r" b="b"/>
              <a:pathLst>
                <a:path w="2278" h="2335" extrusionOk="0">
                  <a:moveTo>
                    <a:pt x="2277" y="1167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335"/>
                    <a:pt x="1" y="1810"/>
                    <a:pt x="1" y="1109"/>
                  </a:cubicBezTo>
                  <a:cubicBezTo>
                    <a:pt x="59" y="467"/>
                    <a:pt x="526" y="0"/>
                    <a:pt x="1168" y="0"/>
                  </a:cubicBezTo>
                  <a:cubicBezTo>
                    <a:pt x="1810" y="0"/>
                    <a:pt x="2277" y="525"/>
                    <a:pt x="2277" y="116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9" name="Google Shape;13339;p28"/>
            <p:cNvSpPr/>
            <p:nvPr/>
          </p:nvSpPr>
          <p:spPr>
            <a:xfrm>
              <a:off x="3394100" y="241025"/>
              <a:ext cx="58400" cy="56950"/>
            </a:xfrm>
            <a:custGeom>
              <a:avLst/>
              <a:gdLst/>
              <a:ahLst/>
              <a:cxnLst/>
              <a:rect l="l" t="t" r="r" b="b"/>
              <a:pathLst>
                <a:path w="2336" h="2278" extrusionOk="0">
                  <a:moveTo>
                    <a:pt x="2277" y="1168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277"/>
                    <a:pt x="0" y="1752"/>
                    <a:pt x="59" y="1051"/>
                  </a:cubicBezTo>
                  <a:cubicBezTo>
                    <a:pt x="59" y="409"/>
                    <a:pt x="584" y="1"/>
                    <a:pt x="1226" y="1"/>
                  </a:cubicBezTo>
                  <a:cubicBezTo>
                    <a:pt x="1868" y="1"/>
                    <a:pt x="2335" y="526"/>
                    <a:pt x="2277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0" name="Google Shape;13340;p28"/>
            <p:cNvSpPr/>
            <p:nvPr/>
          </p:nvSpPr>
          <p:spPr>
            <a:xfrm>
              <a:off x="6335975" y="3185825"/>
              <a:ext cx="56925" cy="56925"/>
            </a:xfrm>
            <a:custGeom>
              <a:avLst/>
              <a:gdLst/>
              <a:ahLst/>
              <a:cxnLst/>
              <a:rect l="l" t="t" r="r" b="b"/>
              <a:pathLst>
                <a:path w="2277" h="2277" extrusionOk="0">
                  <a:moveTo>
                    <a:pt x="1168" y="2277"/>
                  </a:moveTo>
                  <a:cubicBezTo>
                    <a:pt x="526" y="2277"/>
                    <a:pt x="0" y="1810"/>
                    <a:pt x="0" y="1168"/>
                  </a:cubicBezTo>
                  <a:cubicBezTo>
                    <a:pt x="0" y="467"/>
                    <a:pt x="467" y="0"/>
                    <a:pt x="1168" y="0"/>
                  </a:cubicBezTo>
                  <a:cubicBezTo>
                    <a:pt x="1810" y="0"/>
                    <a:pt x="2277" y="526"/>
                    <a:pt x="2277" y="1109"/>
                  </a:cubicBezTo>
                  <a:cubicBezTo>
                    <a:pt x="2277" y="1751"/>
                    <a:pt x="1751" y="2277"/>
                    <a:pt x="1168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1" name="Google Shape;13341;p28"/>
            <p:cNvSpPr/>
            <p:nvPr/>
          </p:nvSpPr>
          <p:spPr>
            <a:xfrm>
              <a:off x="5356800" y="731350"/>
              <a:ext cx="56950" cy="55475"/>
            </a:xfrm>
            <a:custGeom>
              <a:avLst/>
              <a:gdLst/>
              <a:ahLst/>
              <a:cxnLst/>
              <a:rect l="l" t="t" r="r" b="b"/>
              <a:pathLst>
                <a:path w="2278" h="2219" extrusionOk="0">
                  <a:moveTo>
                    <a:pt x="1168" y="2218"/>
                  </a:moveTo>
                  <a:cubicBezTo>
                    <a:pt x="526" y="2218"/>
                    <a:pt x="59" y="1810"/>
                    <a:pt x="1" y="1168"/>
                  </a:cubicBezTo>
                  <a:cubicBezTo>
                    <a:pt x="1" y="467"/>
                    <a:pt x="468" y="0"/>
                    <a:pt x="1110" y="0"/>
                  </a:cubicBezTo>
                  <a:cubicBezTo>
                    <a:pt x="1752" y="0"/>
                    <a:pt x="2277" y="467"/>
                    <a:pt x="2277" y="1051"/>
                  </a:cubicBezTo>
                  <a:cubicBezTo>
                    <a:pt x="2277" y="1693"/>
                    <a:pt x="1810" y="2218"/>
                    <a:pt x="1168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2" name="Google Shape;13342;p28"/>
            <p:cNvSpPr/>
            <p:nvPr/>
          </p:nvSpPr>
          <p:spPr>
            <a:xfrm>
              <a:off x="1924625" y="979425"/>
              <a:ext cx="52550" cy="52550"/>
            </a:xfrm>
            <a:custGeom>
              <a:avLst/>
              <a:gdLst/>
              <a:ahLst/>
              <a:cxnLst/>
              <a:rect l="l" t="t" r="r" b="b"/>
              <a:pathLst>
                <a:path w="2102" h="2102" extrusionOk="0">
                  <a:moveTo>
                    <a:pt x="2102" y="1051"/>
                  </a:moveTo>
                  <a:cubicBezTo>
                    <a:pt x="2102" y="1576"/>
                    <a:pt x="1635" y="2043"/>
                    <a:pt x="1051" y="2102"/>
                  </a:cubicBezTo>
                  <a:cubicBezTo>
                    <a:pt x="526" y="2102"/>
                    <a:pt x="0" y="1576"/>
                    <a:pt x="0" y="993"/>
                  </a:cubicBezTo>
                  <a:cubicBezTo>
                    <a:pt x="0" y="467"/>
                    <a:pt x="526" y="0"/>
                    <a:pt x="1051" y="0"/>
                  </a:cubicBezTo>
                  <a:cubicBezTo>
                    <a:pt x="1576" y="0"/>
                    <a:pt x="2102" y="467"/>
                    <a:pt x="2102" y="10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3" name="Google Shape;13343;p28"/>
            <p:cNvSpPr/>
            <p:nvPr/>
          </p:nvSpPr>
          <p:spPr>
            <a:xfrm>
              <a:off x="6337425" y="22052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1051" y="0"/>
                  </a:moveTo>
                  <a:cubicBezTo>
                    <a:pt x="1577" y="0"/>
                    <a:pt x="2102" y="467"/>
                    <a:pt x="2102" y="993"/>
                  </a:cubicBezTo>
                  <a:cubicBezTo>
                    <a:pt x="2160" y="1576"/>
                    <a:pt x="1635" y="2102"/>
                    <a:pt x="1051" y="2102"/>
                  </a:cubicBezTo>
                  <a:cubicBezTo>
                    <a:pt x="526" y="2043"/>
                    <a:pt x="1" y="1576"/>
                    <a:pt x="1" y="1051"/>
                  </a:cubicBezTo>
                  <a:cubicBezTo>
                    <a:pt x="1" y="467"/>
                    <a:pt x="526" y="0"/>
                    <a:pt x="105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4" name="Google Shape;13344;p28"/>
            <p:cNvSpPr/>
            <p:nvPr/>
          </p:nvSpPr>
          <p:spPr>
            <a:xfrm>
              <a:off x="1431400" y="171487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2101" y="1052"/>
                  </a:moveTo>
                  <a:cubicBezTo>
                    <a:pt x="2101" y="1635"/>
                    <a:pt x="1635" y="2102"/>
                    <a:pt x="1051" y="2102"/>
                  </a:cubicBezTo>
                  <a:cubicBezTo>
                    <a:pt x="467" y="2102"/>
                    <a:pt x="0" y="1577"/>
                    <a:pt x="0" y="1052"/>
                  </a:cubicBezTo>
                  <a:cubicBezTo>
                    <a:pt x="0" y="468"/>
                    <a:pt x="525" y="1"/>
                    <a:pt x="1051" y="1"/>
                  </a:cubicBezTo>
                  <a:cubicBezTo>
                    <a:pt x="1576" y="59"/>
                    <a:pt x="2101" y="526"/>
                    <a:pt x="2101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5" name="Google Shape;13345;p28"/>
            <p:cNvSpPr/>
            <p:nvPr/>
          </p:nvSpPr>
          <p:spPr>
            <a:xfrm>
              <a:off x="5601950" y="4661125"/>
              <a:ext cx="52575" cy="52575"/>
            </a:xfrm>
            <a:custGeom>
              <a:avLst/>
              <a:gdLst/>
              <a:ahLst/>
              <a:cxnLst/>
              <a:rect l="l" t="t" r="r" b="b"/>
              <a:pathLst>
                <a:path w="2103" h="2103" extrusionOk="0">
                  <a:moveTo>
                    <a:pt x="2102" y="993"/>
                  </a:moveTo>
                  <a:cubicBezTo>
                    <a:pt x="2102" y="1519"/>
                    <a:pt x="1635" y="2044"/>
                    <a:pt x="1052" y="2044"/>
                  </a:cubicBezTo>
                  <a:cubicBezTo>
                    <a:pt x="526" y="2102"/>
                    <a:pt x="1" y="1577"/>
                    <a:pt x="1" y="993"/>
                  </a:cubicBezTo>
                  <a:cubicBezTo>
                    <a:pt x="1" y="468"/>
                    <a:pt x="468" y="1"/>
                    <a:pt x="1052" y="1"/>
                  </a:cubicBezTo>
                  <a:cubicBezTo>
                    <a:pt x="1577" y="1"/>
                    <a:pt x="2044" y="468"/>
                    <a:pt x="2102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6" name="Google Shape;13346;p28"/>
            <p:cNvSpPr/>
            <p:nvPr/>
          </p:nvSpPr>
          <p:spPr>
            <a:xfrm>
              <a:off x="4865025" y="51500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2102" y="992"/>
                  </a:moveTo>
                  <a:cubicBezTo>
                    <a:pt x="2161" y="1518"/>
                    <a:pt x="1694" y="2043"/>
                    <a:pt x="1110" y="2101"/>
                  </a:cubicBezTo>
                  <a:cubicBezTo>
                    <a:pt x="526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2" y="0"/>
                  </a:cubicBezTo>
                  <a:cubicBezTo>
                    <a:pt x="1577" y="0"/>
                    <a:pt x="2102" y="467"/>
                    <a:pt x="2102" y="99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7" name="Google Shape;13347;p28"/>
            <p:cNvSpPr/>
            <p:nvPr/>
          </p:nvSpPr>
          <p:spPr>
            <a:xfrm>
              <a:off x="4376175" y="242500"/>
              <a:ext cx="52575" cy="52550"/>
            </a:xfrm>
            <a:custGeom>
              <a:avLst/>
              <a:gdLst/>
              <a:ahLst/>
              <a:cxnLst/>
              <a:rect l="l" t="t" r="r" b="b"/>
              <a:pathLst>
                <a:path w="2103" h="2102" extrusionOk="0">
                  <a:moveTo>
                    <a:pt x="2102" y="1109"/>
                  </a:moveTo>
                  <a:cubicBezTo>
                    <a:pt x="2044" y="1634"/>
                    <a:pt x="1577" y="2101"/>
                    <a:pt x="1051" y="2101"/>
                  </a:cubicBezTo>
                  <a:cubicBezTo>
                    <a:pt x="468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1" y="58"/>
                  </a:cubicBezTo>
                  <a:cubicBezTo>
                    <a:pt x="1635" y="58"/>
                    <a:pt x="2102" y="525"/>
                    <a:pt x="2102" y="110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8" name="Google Shape;13348;p28"/>
            <p:cNvSpPr/>
            <p:nvPr/>
          </p:nvSpPr>
          <p:spPr>
            <a:xfrm>
              <a:off x="1190625" y="2942125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8"/>
                    <a:pt x="1518" y="1985"/>
                    <a:pt x="992" y="1985"/>
                  </a:cubicBezTo>
                  <a:cubicBezTo>
                    <a:pt x="409" y="1985"/>
                    <a:pt x="0" y="1576"/>
                    <a:pt x="0" y="993"/>
                  </a:cubicBezTo>
                  <a:cubicBezTo>
                    <a:pt x="0" y="409"/>
                    <a:pt x="350" y="117"/>
                    <a:pt x="876" y="59"/>
                  </a:cubicBezTo>
                  <a:cubicBezTo>
                    <a:pt x="1459" y="0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9" name="Google Shape;13349;p28"/>
            <p:cNvSpPr/>
            <p:nvPr/>
          </p:nvSpPr>
          <p:spPr>
            <a:xfrm>
              <a:off x="2169775" y="734250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1927" y="935"/>
                  </a:moveTo>
                  <a:cubicBezTo>
                    <a:pt x="1868" y="1577"/>
                    <a:pt x="1577" y="1927"/>
                    <a:pt x="935" y="1927"/>
                  </a:cubicBezTo>
                  <a:cubicBezTo>
                    <a:pt x="351" y="1927"/>
                    <a:pt x="1" y="1577"/>
                    <a:pt x="1" y="935"/>
                  </a:cubicBezTo>
                  <a:cubicBezTo>
                    <a:pt x="59" y="410"/>
                    <a:pt x="351" y="59"/>
                    <a:pt x="935" y="59"/>
                  </a:cubicBezTo>
                  <a:cubicBezTo>
                    <a:pt x="1577" y="1"/>
                    <a:pt x="1810" y="410"/>
                    <a:pt x="1927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0" name="Google Shape;13350;p28"/>
            <p:cNvSpPr/>
            <p:nvPr/>
          </p:nvSpPr>
          <p:spPr>
            <a:xfrm>
              <a:off x="1190625" y="2695500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9"/>
                    <a:pt x="1518" y="1927"/>
                    <a:pt x="992" y="1985"/>
                  </a:cubicBezTo>
                  <a:cubicBezTo>
                    <a:pt x="409" y="1985"/>
                    <a:pt x="0" y="1577"/>
                    <a:pt x="0" y="993"/>
                  </a:cubicBezTo>
                  <a:cubicBezTo>
                    <a:pt x="0" y="409"/>
                    <a:pt x="350" y="118"/>
                    <a:pt x="876" y="59"/>
                  </a:cubicBezTo>
                  <a:cubicBezTo>
                    <a:pt x="1459" y="1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1" name="Google Shape;13351;p28"/>
            <p:cNvSpPr/>
            <p:nvPr/>
          </p:nvSpPr>
          <p:spPr>
            <a:xfrm>
              <a:off x="6340350" y="3432425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934" y="1927"/>
                  </a:moveTo>
                  <a:cubicBezTo>
                    <a:pt x="409" y="1927"/>
                    <a:pt x="0" y="1519"/>
                    <a:pt x="0" y="935"/>
                  </a:cubicBezTo>
                  <a:cubicBezTo>
                    <a:pt x="0" y="410"/>
                    <a:pt x="467" y="1"/>
                    <a:pt x="993" y="1"/>
                  </a:cubicBezTo>
                  <a:cubicBezTo>
                    <a:pt x="1576" y="59"/>
                    <a:pt x="1868" y="410"/>
                    <a:pt x="1927" y="935"/>
                  </a:cubicBezTo>
                  <a:cubicBezTo>
                    <a:pt x="1927" y="1519"/>
                    <a:pt x="1518" y="1927"/>
                    <a:pt x="934" y="19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2" name="Google Shape;13352;p28"/>
            <p:cNvSpPr/>
            <p:nvPr/>
          </p:nvSpPr>
          <p:spPr>
            <a:xfrm>
              <a:off x="3151850" y="245400"/>
              <a:ext cx="48200" cy="46725"/>
            </a:xfrm>
            <a:custGeom>
              <a:avLst/>
              <a:gdLst/>
              <a:ahLst/>
              <a:cxnLst/>
              <a:rect l="l" t="t" r="r" b="b"/>
              <a:pathLst>
                <a:path w="1928" h="1869" extrusionOk="0">
                  <a:moveTo>
                    <a:pt x="1927" y="993"/>
                  </a:moveTo>
                  <a:cubicBezTo>
                    <a:pt x="1869" y="1518"/>
                    <a:pt x="1577" y="1869"/>
                    <a:pt x="993" y="1869"/>
                  </a:cubicBezTo>
                  <a:cubicBezTo>
                    <a:pt x="410" y="1869"/>
                    <a:pt x="1" y="1402"/>
                    <a:pt x="59" y="876"/>
                  </a:cubicBezTo>
                  <a:cubicBezTo>
                    <a:pt x="118" y="293"/>
                    <a:pt x="468" y="1"/>
                    <a:pt x="1052" y="1"/>
                  </a:cubicBezTo>
                  <a:cubicBezTo>
                    <a:pt x="1635" y="59"/>
                    <a:pt x="1869" y="409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3" name="Google Shape;13353;p28"/>
            <p:cNvSpPr/>
            <p:nvPr/>
          </p:nvSpPr>
          <p:spPr>
            <a:xfrm>
              <a:off x="5850025" y="4415975"/>
              <a:ext cx="48200" cy="48175"/>
            </a:xfrm>
            <a:custGeom>
              <a:avLst/>
              <a:gdLst/>
              <a:ahLst/>
              <a:cxnLst/>
              <a:rect l="l" t="t" r="r" b="b"/>
              <a:pathLst>
                <a:path w="1928" h="1927" extrusionOk="0">
                  <a:moveTo>
                    <a:pt x="935" y="1"/>
                  </a:moveTo>
                  <a:cubicBezTo>
                    <a:pt x="1519" y="1"/>
                    <a:pt x="1927" y="409"/>
                    <a:pt x="1927" y="935"/>
                  </a:cubicBezTo>
                  <a:cubicBezTo>
                    <a:pt x="1927" y="1518"/>
                    <a:pt x="1519" y="1927"/>
                    <a:pt x="993" y="1927"/>
                  </a:cubicBezTo>
                  <a:cubicBezTo>
                    <a:pt x="410" y="1869"/>
                    <a:pt x="59" y="1577"/>
                    <a:pt x="59" y="993"/>
                  </a:cubicBezTo>
                  <a:cubicBezTo>
                    <a:pt x="1" y="468"/>
                    <a:pt x="410" y="1"/>
                    <a:pt x="9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4" name="Google Shape;13354;p28"/>
            <p:cNvSpPr/>
            <p:nvPr/>
          </p:nvSpPr>
          <p:spPr>
            <a:xfrm>
              <a:off x="3640725" y="5393675"/>
              <a:ext cx="49625" cy="49650"/>
            </a:xfrm>
            <a:custGeom>
              <a:avLst/>
              <a:gdLst/>
              <a:ahLst/>
              <a:cxnLst/>
              <a:rect l="l" t="t" r="r" b="b"/>
              <a:pathLst>
                <a:path w="1985" h="1986" extrusionOk="0">
                  <a:moveTo>
                    <a:pt x="934" y="1985"/>
                  </a:moveTo>
                  <a:cubicBezTo>
                    <a:pt x="409" y="1927"/>
                    <a:pt x="0" y="1460"/>
                    <a:pt x="58" y="935"/>
                  </a:cubicBezTo>
                  <a:cubicBezTo>
                    <a:pt x="117" y="351"/>
                    <a:pt x="584" y="1"/>
                    <a:pt x="1109" y="59"/>
                  </a:cubicBezTo>
                  <a:cubicBezTo>
                    <a:pt x="1693" y="118"/>
                    <a:pt x="1985" y="468"/>
                    <a:pt x="1985" y="1052"/>
                  </a:cubicBezTo>
                  <a:cubicBezTo>
                    <a:pt x="1985" y="1577"/>
                    <a:pt x="1518" y="1985"/>
                    <a:pt x="934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5" name="Google Shape;13355;p28"/>
            <p:cNvSpPr/>
            <p:nvPr/>
          </p:nvSpPr>
          <p:spPr>
            <a:xfrm>
              <a:off x="3884400" y="5393675"/>
              <a:ext cx="48200" cy="49650"/>
            </a:xfrm>
            <a:custGeom>
              <a:avLst/>
              <a:gdLst/>
              <a:ahLst/>
              <a:cxnLst/>
              <a:rect l="l" t="t" r="r" b="b"/>
              <a:pathLst>
                <a:path w="1928" h="1986" extrusionOk="0">
                  <a:moveTo>
                    <a:pt x="1927" y="993"/>
                  </a:moveTo>
                  <a:cubicBezTo>
                    <a:pt x="1927" y="1577"/>
                    <a:pt x="1519" y="1985"/>
                    <a:pt x="993" y="1985"/>
                  </a:cubicBezTo>
                  <a:cubicBezTo>
                    <a:pt x="409" y="1985"/>
                    <a:pt x="1" y="1519"/>
                    <a:pt x="1" y="993"/>
                  </a:cubicBezTo>
                  <a:cubicBezTo>
                    <a:pt x="59" y="409"/>
                    <a:pt x="409" y="59"/>
                    <a:pt x="935" y="59"/>
                  </a:cubicBezTo>
                  <a:cubicBezTo>
                    <a:pt x="1519" y="1"/>
                    <a:pt x="1927" y="468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6" name="Google Shape;13356;p28"/>
            <p:cNvSpPr/>
            <p:nvPr/>
          </p:nvSpPr>
          <p:spPr>
            <a:xfrm>
              <a:off x="1190625" y="2454725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1868" y="935"/>
                  </a:moveTo>
                  <a:cubicBezTo>
                    <a:pt x="1809" y="1518"/>
                    <a:pt x="1459" y="1869"/>
                    <a:pt x="934" y="1810"/>
                  </a:cubicBezTo>
                  <a:cubicBezTo>
                    <a:pt x="350" y="1810"/>
                    <a:pt x="0" y="1402"/>
                    <a:pt x="58" y="876"/>
                  </a:cubicBezTo>
                  <a:cubicBezTo>
                    <a:pt x="117" y="351"/>
                    <a:pt x="467" y="1"/>
                    <a:pt x="992" y="1"/>
                  </a:cubicBezTo>
                  <a:cubicBezTo>
                    <a:pt x="1518" y="1"/>
                    <a:pt x="1809" y="409"/>
                    <a:pt x="1868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7" name="Google Shape;13357;p28"/>
            <p:cNvSpPr/>
            <p:nvPr/>
          </p:nvSpPr>
          <p:spPr>
            <a:xfrm>
              <a:off x="1434300" y="39227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460" y="117"/>
                    <a:pt x="1869" y="409"/>
                    <a:pt x="1810" y="993"/>
                  </a:cubicBezTo>
                  <a:cubicBezTo>
                    <a:pt x="1810" y="1518"/>
                    <a:pt x="1460" y="1868"/>
                    <a:pt x="876" y="1868"/>
                  </a:cubicBezTo>
                  <a:cubicBezTo>
                    <a:pt x="351" y="1810"/>
                    <a:pt x="1" y="1460"/>
                    <a:pt x="1" y="934"/>
                  </a:cubicBezTo>
                  <a:cubicBezTo>
                    <a:pt x="1" y="351"/>
                    <a:pt x="351" y="117"/>
                    <a:pt x="9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8" name="Google Shape;13358;p28"/>
            <p:cNvSpPr/>
            <p:nvPr/>
          </p:nvSpPr>
          <p:spPr>
            <a:xfrm>
              <a:off x="1680925" y="122457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934"/>
                  </a:moveTo>
                  <a:cubicBezTo>
                    <a:pt x="1810" y="1460"/>
                    <a:pt x="1518" y="1868"/>
                    <a:pt x="934" y="1868"/>
                  </a:cubicBezTo>
                  <a:cubicBezTo>
                    <a:pt x="351" y="1868"/>
                    <a:pt x="0" y="1518"/>
                    <a:pt x="0" y="934"/>
                  </a:cubicBezTo>
                  <a:cubicBezTo>
                    <a:pt x="0" y="409"/>
                    <a:pt x="351" y="59"/>
                    <a:pt x="876" y="59"/>
                  </a:cubicBezTo>
                  <a:cubicBezTo>
                    <a:pt x="1460" y="0"/>
                    <a:pt x="1752" y="351"/>
                    <a:pt x="1868" y="93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9" name="Google Shape;13359;p28"/>
            <p:cNvSpPr/>
            <p:nvPr/>
          </p:nvSpPr>
          <p:spPr>
            <a:xfrm>
              <a:off x="5358275" y="4906300"/>
              <a:ext cx="45250" cy="45250"/>
            </a:xfrm>
            <a:custGeom>
              <a:avLst/>
              <a:gdLst/>
              <a:ahLst/>
              <a:cxnLst/>
              <a:rect l="l" t="t" r="r" b="b"/>
              <a:pathLst>
                <a:path w="1810" h="1810" extrusionOk="0">
                  <a:moveTo>
                    <a:pt x="876" y="0"/>
                  </a:moveTo>
                  <a:cubicBezTo>
                    <a:pt x="1459" y="59"/>
                    <a:pt x="1810" y="350"/>
                    <a:pt x="1810" y="876"/>
                  </a:cubicBezTo>
                  <a:cubicBezTo>
                    <a:pt x="1810" y="1459"/>
                    <a:pt x="1518" y="1810"/>
                    <a:pt x="934" y="1810"/>
                  </a:cubicBezTo>
                  <a:cubicBezTo>
                    <a:pt x="409" y="1810"/>
                    <a:pt x="58" y="1518"/>
                    <a:pt x="0" y="992"/>
                  </a:cubicBezTo>
                  <a:cubicBezTo>
                    <a:pt x="0" y="409"/>
                    <a:pt x="350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0" name="Google Shape;13360;p28"/>
            <p:cNvSpPr/>
            <p:nvPr/>
          </p:nvSpPr>
          <p:spPr>
            <a:xfrm>
              <a:off x="1192075" y="318582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701"/>
                  </a:moveTo>
                  <a:cubicBezTo>
                    <a:pt x="1751" y="1518"/>
                    <a:pt x="1460" y="1868"/>
                    <a:pt x="876" y="1868"/>
                  </a:cubicBezTo>
                  <a:cubicBezTo>
                    <a:pt x="351" y="1868"/>
                    <a:pt x="0" y="1518"/>
                    <a:pt x="0" y="993"/>
                  </a:cubicBezTo>
                  <a:cubicBezTo>
                    <a:pt x="0" y="409"/>
                    <a:pt x="351" y="0"/>
                    <a:pt x="934" y="117"/>
                  </a:cubicBezTo>
                  <a:cubicBezTo>
                    <a:pt x="1285" y="175"/>
                    <a:pt x="1576" y="526"/>
                    <a:pt x="1868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1" name="Google Shape;13361;p28"/>
            <p:cNvSpPr/>
            <p:nvPr/>
          </p:nvSpPr>
          <p:spPr>
            <a:xfrm>
              <a:off x="2660100" y="5152900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992" y="1869"/>
                  </a:moveTo>
                  <a:cubicBezTo>
                    <a:pt x="409" y="1810"/>
                    <a:pt x="0" y="1518"/>
                    <a:pt x="0" y="935"/>
                  </a:cubicBezTo>
                  <a:cubicBezTo>
                    <a:pt x="0" y="351"/>
                    <a:pt x="350" y="1"/>
                    <a:pt x="934" y="1"/>
                  </a:cubicBezTo>
                  <a:cubicBezTo>
                    <a:pt x="1459" y="1"/>
                    <a:pt x="1810" y="351"/>
                    <a:pt x="1810" y="876"/>
                  </a:cubicBezTo>
                  <a:cubicBezTo>
                    <a:pt x="1868" y="1460"/>
                    <a:pt x="1518" y="1752"/>
                    <a:pt x="992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2" name="Google Shape;13362;p28"/>
            <p:cNvSpPr/>
            <p:nvPr/>
          </p:nvSpPr>
          <p:spPr>
            <a:xfrm>
              <a:off x="3395550" y="53951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518" y="117"/>
                    <a:pt x="1869" y="350"/>
                    <a:pt x="1869" y="934"/>
                  </a:cubicBezTo>
                  <a:cubicBezTo>
                    <a:pt x="1869" y="1518"/>
                    <a:pt x="1518" y="1868"/>
                    <a:pt x="935" y="1868"/>
                  </a:cubicBezTo>
                  <a:cubicBezTo>
                    <a:pt x="409" y="1868"/>
                    <a:pt x="59" y="1518"/>
                    <a:pt x="59" y="993"/>
                  </a:cubicBezTo>
                  <a:cubicBezTo>
                    <a:pt x="1" y="409"/>
                    <a:pt x="409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3" name="Google Shape;13363;p28"/>
            <p:cNvSpPr/>
            <p:nvPr/>
          </p:nvSpPr>
          <p:spPr>
            <a:xfrm>
              <a:off x="4132475" y="5396600"/>
              <a:ext cx="46725" cy="45275"/>
            </a:xfrm>
            <a:custGeom>
              <a:avLst/>
              <a:gdLst/>
              <a:ahLst/>
              <a:cxnLst/>
              <a:rect l="l" t="t" r="r" b="b"/>
              <a:pathLst>
                <a:path w="1869" h="1811" extrusionOk="0">
                  <a:moveTo>
                    <a:pt x="1869" y="876"/>
                  </a:moveTo>
                  <a:cubicBezTo>
                    <a:pt x="1752" y="1460"/>
                    <a:pt x="1460" y="1810"/>
                    <a:pt x="876" y="1810"/>
                  </a:cubicBezTo>
                  <a:cubicBezTo>
                    <a:pt x="351" y="1752"/>
                    <a:pt x="1" y="1402"/>
                    <a:pt x="1" y="818"/>
                  </a:cubicBezTo>
                  <a:cubicBezTo>
                    <a:pt x="59" y="292"/>
                    <a:pt x="409" y="1"/>
                    <a:pt x="935" y="1"/>
                  </a:cubicBezTo>
                  <a:cubicBezTo>
                    <a:pt x="1519" y="1"/>
                    <a:pt x="1752" y="351"/>
                    <a:pt x="1869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4" name="Google Shape;13364;p28"/>
            <p:cNvSpPr/>
            <p:nvPr/>
          </p:nvSpPr>
          <p:spPr>
            <a:xfrm>
              <a:off x="1926075" y="4661125"/>
              <a:ext cx="45275" cy="43825"/>
            </a:xfrm>
            <a:custGeom>
              <a:avLst/>
              <a:gdLst/>
              <a:ahLst/>
              <a:cxnLst/>
              <a:rect l="l" t="t" r="r" b="b"/>
              <a:pathLst>
                <a:path w="1811" h="1753" extrusionOk="0">
                  <a:moveTo>
                    <a:pt x="1810" y="993"/>
                  </a:moveTo>
                  <a:cubicBezTo>
                    <a:pt x="1518" y="1227"/>
                    <a:pt x="1227" y="1577"/>
                    <a:pt x="876" y="1635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293" y="1"/>
                    <a:pt x="818" y="59"/>
                  </a:cubicBezTo>
                  <a:cubicBezTo>
                    <a:pt x="1168" y="118"/>
                    <a:pt x="1460" y="410"/>
                    <a:pt x="1810" y="643"/>
                  </a:cubicBezTo>
                  <a:cubicBezTo>
                    <a:pt x="1810" y="760"/>
                    <a:pt x="1810" y="876"/>
                    <a:pt x="1810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5" name="Google Shape;13365;p28"/>
            <p:cNvSpPr/>
            <p:nvPr/>
          </p:nvSpPr>
          <p:spPr>
            <a:xfrm>
              <a:off x="5117475" y="493475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2"/>
                  </a:moveTo>
                  <a:cubicBezTo>
                    <a:pt x="1519" y="1285"/>
                    <a:pt x="1227" y="1635"/>
                    <a:pt x="877" y="1694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351" y="1"/>
                    <a:pt x="818" y="59"/>
                  </a:cubicBezTo>
                  <a:cubicBezTo>
                    <a:pt x="1168" y="118"/>
                    <a:pt x="1460" y="468"/>
                    <a:pt x="1810" y="701"/>
                  </a:cubicBezTo>
                  <a:cubicBezTo>
                    <a:pt x="1810" y="818"/>
                    <a:pt x="1810" y="935"/>
                    <a:pt x="1810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6" name="Google Shape;13366;p28"/>
            <p:cNvSpPr/>
            <p:nvPr/>
          </p:nvSpPr>
          <p:spPr>
            <a:xfrm>
              <a:off x="6096650" y="1472650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1"/>
                  </a:moveTo>
                  <a:cubicBezTo>
                    <a:pt x="1460" y="1285"/>
                    <a:pt x="1226" y="1635"/>
                    <a:pt x="876" y="1693"/>
                  </a:cubicBezTo>
                  <a:cubicBezTo>
                    <a:pt x="351" y="1752"/>
                    <a:pt x="1" y="1401"/>
                    <a:pt x="1" y="876"/>
                  </a:cubicBezTo>
                  <a:cubicBezTo>
                    <a:pt x="1" y="351"/>
                    <a:pt x="351" y="0"/>
                    <a:pt x="818" y="59"/>
                  </a:cubicBezTo>
                  <a:cubicBezTo>
                    <a:pt x="1168" y="117"/>
                    <a:pt x="1460" y="467"/>
                    <a:pt x="1810" y="701"/>
                  </a:cubicBezTo>
                  <a:lnTo>
                    <a:pt x="1810" y="105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7" name="Google Shape;13367;p28"/>
            <p:cNvSpPr/>
            <p:nvPr/>
          </p:nvSpPr>
          <p:spPr>
            <a:xfrm>
              <a:off x="6098100" y="4173750"/>
              <a:ext cx="37975" cy="42325"/>
            </a:xfrm>
            <a:custGeom>
              <a:avLst/>
              <a:gdLst/>
              <a:ahLst/>
              <a:cxnLst/>
              <a:rect l="l" t="t" r="r" b="b"/>
              <a:pathLst>
                <a:path w="1519" h="1693" extrusionOk="0">
                  <a:moveTo>
                    <a:pt x="643" y="1693"/>
                  </a:moveTo>
                  <a:cubicBezTo>
                    <a:pt x="410" y="1401"/>
                    <a:pt x="1" y="1051"/>
                    <a:pt x="59" y="817"/>
                  </a:cubicBezTo>
                  <a:cubicBezTo>
                    <a:pt x="118" y="526"/>
                    <a:pt x="526" y="117"/>
                    <a:pt x="818" y="59"/>
                  </a:cubicBezTo>
                  <a:cubicBezTo>
                    <a:pt x="993" y="0"/>
                    <a:pt x="1460" y="467"/>
                    <a:pt x="1460" y="759"/>
                  </a:cubicBezTo>
                  <a:cubicBezTo>
                    <a:pt x="1519" y="1051"/>
                    <a:pt x="1168" y="1343"/>
                    <a:pt x="993" y="1635"/>
                  </a:cubicBezTo>
                  <a:cubicBezTo>
                    <a:pt x="876" y="1635"/>
                    <a:pt x="760" y="1635"/>
                    <a:pt x="643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8" name="Google Shape;13368;p28"/>
            <p:cNvSpPr/>
            <p:nvPr/>
          </p:nvSpPr>
          <p:spPr>
            <a:xfrm>
              <a:off x="1196450" y="2212500"/>
              <a:ext cx="40875" cy="37950"/>
            </a:xfrm>
            <a:custGeom>
              <a:avLst/>
              <a:gdLst/>
              <a:ahLst/>
              <a:cxnLst/>
              <a:rect l="l" t="t" r="r" b="b"/>
              <a:pathLst>
                <a:path w="1635" h="1518" extrusionOk="0">
                  <a:moveTo>
                    <a:pt x="1635" y="934"/>
                  </a:moveTo>
                  <a:cubicBezTo>
                    <a:pt x="1285" y="1109"/>
                    <a:pt x="993" y="1518"/>
                    <a:pt x="701" y="1460"/>
                  </a:cubicBezTo>
                  <a:cubicBezTo>
                    <a:pt x="409" y="1401"/>
                    <a:pt x="59" y="993"/>
                    <a:pt x="0" y="701"/>
                  </a:cubicBezTo>
                  <a:cubicBezTo>
                    <a:pt x="0" y="467"/>
                    <a:pt x="467" y="0"/>
                    <a:pt x="701" y="0"/>
                  </a:cubicBezTo>
                  <a:cubicBezTo>
                    <a:pt x="993" y="0"/>
                    <a:pt x="1343" y="350"/>
                    <a:pt x="1635" y="584"/>
                  </a:cubicBezTo>
                  <a:lnTo>
                    <a:pt x="1635" y="934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9" name="Google Shape;13369;p28"/>
            <p:cNvSpPr/>
            <p:nvPr/>
          </p:nvSpPr>
          <p:spPr>
            <a:xfrm>
              <a:off x="6346175" y="1970250"/>
              <a:ext cx="40900" cy="36525"/>
            </a:xfrm>
            <a:custGeom>
              <a:avLst/>
              <a:gdLst/>
              <a:ahLst/>
              <a:cxnLst/>
              <a:rect l="l" t="t" r="r" b="b"/>
              <a:pathLst>
                <a:path w="1636" h="1461" extrusionOk="0">
                  <a:moveTo>
                    <a:pt x="1577" y="935"/>
                  </a:moveTo>
                  <a:cubicBezTo>
                    <a:pt x="1285" y="1110"/>
                    <a:pt x="935" y="1460"/>
                    <a:pt x="701" y="1402"/>
                  </a:cubicBezTo>
                  <a:cubicBezTo>
                    <a:pt x="409" y="1402"/>
                    <a:pt x="59" y="935"/>
                    <a:pt x="1" y="643"/>
                  </a:cubicBezTo>
                  <a:cubicBezTo>
                    <a:pt x="1" y="468"/>
                    <a:pt x="468" y="1"/>
                    <a:pt x="701" y="1"/>
                  </a:cubicBezTo>
                  <a:cubicBezTo>
                    <a:pt x="993" y="1"/>
                    <a:pt x="1285" y="351"/>
                    <a:pt x="1635" y="526"/>
                  </a:cubicBezTo>
                  <a:cubicBezTo>
                    <a:pt x="1635" y="643"/>
                    <a:pt x="1635" y="818"/>
                    <a:pt x="1577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0" name="Google Shape;13370;p28"/>
            <p:cNvSpPr/>
            <p:nvPr/>
          </p:nvSpPr>
          <p:spPr>
            <a:xfrm>
              <a:off x="1685300" y="4417450"/>
              <a:ext cx="37975" cy="40875"/>
            </a:xfrm>
            <a:custGeom>
              <a:avLst/>
              <a:gdLst/>
              <a:ahLst/>
              <a:cxnLst/>
              <a:rect l="l" t="t" r="r" b="b"/>
              <a:pathLst>
                <a:path w="1519" h="1635" extrusionOk="0">
                  <a:moveTo>
                    <a:pt x="935" y="0"/>
                  </a:moveTo>
                  <a:cubicBezTo>
                    <a:pt x="1110" y="292"/>
                    <a:pt x="1518" y="642"/>
                    <a:pt x="1460" y="876"/>
                  </a:cubicBezTo>
                  <a:cubicBezTo>
                    <a:pt x="1401" y="1167"/>
                    <a:pt x="993" y="1576"/>
                    <a:pt x="701" y="1576"/>
                  </a:cubicBezTo>
                  <a:cubicBezTo>
                    <a:pt x="468" y="1634"/>
                    <a:pt x="59" y="1167"/>
                    <a:pt x="1" y="934"/>
                  </a:cubicBezTo>
                  <a:cubicBezTo>
                    <a:pt x="1" y="642"/>
                    <a:pt x="351" y="292"/>
                    <a:pt x="584" y="0"/>
                  </a:cubicBezTo>
                  <a:lnTo>
                    <a:pt x="935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1" name="Google Shape;13371;p28"/>
            <p:cNvSpPr/>
            <p:nvPr/>
          </p:nvSpPr>
          <p:spPr>
            <a:xfrm>
              <a:off x="4630100" y="246875"/>
              <a:ext cx="37950" cy="40875"/>
            </a:xfrm>
            <a:custGeom>
              <a:avLst/>
              <a:gdLst/>
              <a:ahLst/>
              <a:cxnLst/>
              <a:rect l="l" t="t" r="r" b="b"/>
              <a:pathLst>
                <a:path w="1518" h="1635" extrusionOk="0">
                  <a:moveTo>
                    <a:pt x="934" y="0"/>
                  </a:moveTo>
                  <a:cubicBezTo>
                    <a:pt x="1109" y="292"/>
                    <a:pt x="1518" y="642"/>
                    <a:pt x="1459" y="876"/>
                  </a:cubicBezTo>
                  <a:cubicBezTo>
                    <a:pt x="1401" y="1168"/>
                    <a:pt x="993" y="1576"/>
                    <a:pt x="701" y="1576"/>
                  </a:cubicBezTo>
                  <a:cubicBezTo>
                    <a:pt x="526" y="1635"/>
                    <a:pt x="59" y="1168"/>
                    <a:pt x="59" y="934"/>
                  </a:cubicBezTo>
                  <a:cubicBezTo>
                    <a:pt x="0" y="584"/>
                    <a:pt x="350" y="292"/>
                    <a:pt x="584" y="0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2" name="Google Shape;13372;p28"/>
            <p:cNvSpPr/>
            <p:nvPr/>
          </p:nvSpPr>
          <p:spPr>
            <a:xfrm>
              <a:off x="2175625" y="4910675"/>
              <a:ext cx="36500" cy="40875"/>
            </a:xfrm>
            <a:custGeom>
              <a:avLst/>
              <a:gdLst/>
              <a:ahLst/>
              <a:cxnLst/>
              <a:rect l="l" t="t" r="r" b="b"/>
              <a:pathLst>
                <a:path w="1460" h="1635" extrusionOk="0">
                  <a:moveTo>
                    <a:pt x="584" y="1635"/>
                  </a:moveTo>
                  <a:cubicBezTo>
                    <a:pt x="350" y="1343"/>
                    <a:pt x="0" y="1051"/>
                    <a:pt x="0" y="759"/>
                  </a:cubicBezTo>
                  <a:cubicBezTo>
                    <a:pt x="58" y="467"/>
                    <a:pt x="467" y="59"/>
                    <a:pt x="759" y="59"/>
                  </a:cubicBezTo>
                  <a:cubicBezTo>
                    <a:pt x="934" y="0"/>
                    <a:pt x="1401" y="467"/>
                    <a:pt x="1459" y="701"/>
                  </a:cubicBezTo>
                  <a:cubicBezTo>
                    <a:pt x="1459" y="993"/>
                    <a:pt x="1109" y="1343"/>
                    <a:pt x="934" y="1635"/>
                  </a:cubicBezTo>
                  <a:cubicBezTo>
                    <a:pt x="817" y="1635"/>
                    <a:pt x="701" y="1635"/>
                    <a:pt x="584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3" name="Google Shape;13373;p28"/>
            <p:cNvSpPr/>
            <p:nvPr/>
          </p:nvSpPr>
          <p:spPr>
            <a:xfrm>
              <a:off x="4379100" y="5399525"/>
              <a:ext cx="40875" cy="36500"/>
            </a:xfrm>
            <a:custGeom>
              <a:avLst/>
              <a:gdLst/>
              <a:ahLst/>
              <a:cxnLst/>
              <a:rect l="l" t="t" r="r" b="b"/>
              <a:pathLst>
                <a:path w="1635" h="1460" extrusionOk="0">
                  <a:moveTo>
                    <a:pt x="59" y="526"/>
                  </a:moveTo>
                  <a:cubicBezTo>
                    <a:pt x="351" y="351"/>
                    <a:pt x="701" y="0"/>
                    <a:pt x="993" y="59"/>
                  </a:cubicBezTo>
                  <a:cubicBezTo>
                    <a:pt x="1226" y="117"/>
                    <a:pt x="1576" y="526"/>
                    <a:pt x="1635" y="818"/>
                  </a:cubicBezTo>
                  <a:cubicBezTo>
                    <a:pt x="1635" y="1051"/>
                    <a:pt x="1168" y="1460"/>
                    <a:pt x="876" y="1460"/>
                  </a:cubicBezTo>
                  <a:cubicBezTo>
                    <a:pt x="584" y="1460"/>
                    <a:pt x="292" y="1109"/>
                    <a:pt x="0" y="876"/>
                  </a:cubicBezTo>
                  <a:cubicBezTo>
                    <a:pt x="0" y="759"/>
                    <a:pt x="59" y="642"/>
                    <a:pt x="59" y="5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4" name="Google Shape;13374;p28"/>
            <p:cNvSpPr/>
            <p:nvPr/>
          </p:nvSpPr>
          <p:spPr>
            <a:xfrm>
              <a:off x="2422225" y="497850"/>
              <a:ext cx="43800" cy="35050"/>
            </a:xfrm>
            <a:custGeom>
              <a:avLst/>
              <a:gdLst/>
              <a:ahLst/>
              <a:cxnLst/>
              <a:rect l="l" t="t" r="r" b="b"/>
              <a:pathLst>
                <a:path w="1752" h="1402" extrusionOk="0">
                  <a:moveTo>
                    <a:pt x="1752" y="701"/>
                  </a:moveTo>
                  <a:cubicBezTo>
                    <a:pt x="1285" y="1052"/>
                    <a:pt x="993" y="1402"/>
                    <a:pt x="759" y="1402"/>
                  </a:cubicBezTo>
                  <a:cubicBezTo>
                    <a:pt x="468" y="1402"/>
                    <a:pt x="234" y="993"/>
                    <a:pt x="1" y="760"/>
                  </a:cubicBezTo>
                  <a:cubicBezTo>
                    <a:pt x="234" y="468"/>
                    <a:pt x="409" y="59"/>
                    <a:pt x="701" y="59"/>
                  </a:cubicBezTo>
                  <a:cubicBezTo>
                    <a:pt x="935" y="1"/>
                    <a:pt x="1285" y="351"/>
                    <a:pt x="1752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5" name="Google Shape;13375;p28"/>
            <p:cNvSpPr/>
            <p:nvPr/>
          </p:nvSpPr>
          <p:spPr>
            <a:xfrm>
              <a:off x="1203750" y="3439725"/>
              <a:ext cx="27750" cy="36525"/>
            </a:xfrm>
            <a:custGeom>
              <a:avLst/>
              <a:gdLst/>
              <a:ahLst/>
              <a:cxnLst/>
              <a:rect l="l" t="t" r="r" b="b"/>
              <a:pathLst>
                <a:path w="1110" h="1461" extrusionOk="0">
                  <a:moveTo>
                    <a:pt x="351" y="1402"/>
                  </a:moveTo>
                  <a:cubicBezTo>
                    <a:pt x="234" y="1110"/>
                    <a:pt x="59" y="818"/>
                    <a:pt x="0" y="526"/>
                  </a:cubicBezTo>
                  <a:cubicBezTo>
                    <a:pt x="0" y="351"/>
                    <a:pt x="234" y="176"/>
                    <a:pt x="409" y="1"/>
                  </a:cubicBezTo>
                  <a:cubicBezTo>
                    <a:pt x="642" y="234"/>
                    <a:pt x="993" y="409"/>
                    <a:pt x="1051" y="701"/>
                  </a:cubicBezTo>
                  <a:cubicBezTo>
                    <a:pt x="1109" y="876"/>
                    <a:pt x="818" y="1168"/>
                    <a:pt x="642" y="1460"/>
                  </a:cubicBezTo>
                  <a:cubicBezTo>
                    <a:pt x="526" y="1460"/>
                    <a:pt x="467" y="1402"/>
                    <a:pt x="351" y="14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6" name="Google Shape;13376;p28"/>
            <p:cNvSpPr/>
            <p:nvPr/>
          </p:nvSpPr>
          <p:spPr>
            <a:xfrm>
              <a:off x="3159150" y="5402450"/>
              <a:ext cx="42350" cy="27750"/>
            </a:xfrm>
            <a:custGeom>
              <a:avLst/>
              <a:gdLst/>
              <a:ahLst/>
              <a:cxnLst/>
              <a:rect l="l" t="t" r="r" b="b"/>
              <a:pathLst>
                <a:path w="1694" h="1110" extrusionOk="0">
                  <a:moveTo>
                    <a:pt x="1694" y="642"/>
                  </a:moveTo>
                  <a:cubicBezTo>
                    <a:pt x="1285" y="876"/>
                    <a:pt x="1051" y="1109"/>
                    <a:pt x="876" y="1051"/>
                  </a:cubicBezTo>
                  <a:cubicBezTo>
                    <a:pt x="584" y="992"/>
                    <a:pt x="293" y="759"/>
                    <a:pt x="1" y="584"/>
                  </a:cubicBezTo>
                  <a:cubicBezTo>
                    <a:pt x="234" y="409"/>
                    <a:pt x="468" y="0"/>
                    <a:pt x="701" y="0"/>
                  </a:cubicBezTo>
                  <a:cubicBezTo>
                    <a:pt x="935" y="0"/>
                    <a:pt x="1227" y="350"/>
                    <a:pt x="1635" y="64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7" name="Google Shape;13377;p28"/>
            <p:cNvSpPr/>
            <p:nvPr/>
          </p:nvSpPr>
          <p:spPr>
            <a:xfrm>
              <a:off x="2914000" y="258550"/>
              <a:ext cx="36500" cy="26275"/>
            </a:xfrm>
            <a:custGeom>
              <a:avLst/>
              <a:gdLst/>
              <a:ahLst/>
              <a:cxnLst/>
              <a:rect l="l" t="t" r="r" b="b"/>
              <a:pathLst>
                <a:path w="1460" h="1051" extrusionOk="0">
                  <a:moveTo>
                    <a:pt x="1460" y="0"/>
                  </a:moveTo>
                  <a:cubicBezTo>
                    <a:pt x="1285" y="467"/>
                    <a:pt x="1226" y="759"/>
                    <a:pt x="1051" y="934"/>
                  </a:cubicBezTo>
                  <a:cubicBezTo>
                    <a:pt x="876" y="1051"/>
                    <a:pt x="526" y="1051"/>
                    <a:pt x="292" y="992"/>
                  </a:cubicBezTo>
                  <a:cubicBezTo>
                    <a:pt x="176" y="934"/>
                    <a:pt x="117" y="701"/>
                    <a:pt x="1" y="584"/>
                  </a:cubicBezTo>
                  <a:cubicBezTo>
                    <a:pt x="176" y="467"/>
                    <a:pt x="351" y="350"/>
                    <a:pt x="584" y="234"/>
                  </a:cubicBezTo>
                  <a:cubicBezTo>
                    <a:pt x="759" y="175"/>
                    <a:pt x="993" y="117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8" name="Google Shape;13378;p28"/>
            <p:cNvSpPr/>
            <p:nvPr/>
          </p:nvSpPr>
          <p:spPr>
            <a:xfrm>
              <a:off x="6349100" y="3686350"/>
              <a:ext cx="24825" cy="33575"/>
            </a:xfrm>
            <a:custGeom>
              <a:avLst/>
              <a:gdLst/>
              <a:ahLst/>
              <a:cxnLst/>
              <a:rect l="l" t="t" r="r" b="b"/>
              <a:pathLst>
                <a:path w="993" h="1343" extrusionOk="0">
                  <a:moveTo>
                    <a:pt x="993" y="0"/>
                  </a:moveTo>
                  <a:cubicBezTo>
                    <a:pt x="935" y="351"/>
                    <a:pt x="876" y="526"/>
                    <a:pt x="818" y="759"/>
                  </a:cubicBezTo>
                  <a:cubicBezTo>
                    <a:pt x="701" y="934"/>
                    <a:pt x="526" y="1109"/>
                    <a:pt x="409" y="1343"/>
                  </a:cubicBezTo>
                  <a:cubicBezTo>
                    <a:pt x="292" y="1168"/>
                    <a:pt x="1" y="1051"/>
                    <a:pt x="1" y="876"/>
                  </a:cubicBezTo>
                  <a:cubicBezTo>
                    <a:pt x="1" y="584"/>
                    <a:pt x="117" y="292"/>
                    <a:pt x="292" y="117"/>
                  </a:cubicBezTo>
                  <a:cubicBezTo>
                    <a:pt x="409" y="0"/>
                    <a:pt x="643" y="59"/>
                    <a:pt x="9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379" name="Google Shape;13379;p28"/>
          <p:cNvSpPr/>
          <p:nvPr/>
        </p:nvSpPr>
        <p:spPr>
          <a:xfrm>
            <a:off x="288218" y="3890224"/>
            <a:ext cx="219526" cy="219526"/>
          </a:xfrm>
          <a:custGeom>
            <a:avLst/>
            <a:gdLst/>
            <a:ahLst/>
            <a:cxnLst/>
            <a:rect l="l" t="t" r="r" b="b"/>
            <a:pathLst>
              <a:path w="20637" h="20637" extrusionOk="0">
                <a:moveTo>
                  <a:pt x="6319" y="1"/>
                </a:moveTo>
                <a:lnTo>
                  <a:pt x="6319" y="6319"/>
                </a:lnTo>
                <a:lnTo>
                  <a:pt x="0" y="6319"/>
                </a:lnTo>
                <a:lnTo>
                  <a:pt x="0" y="14251"/>
                </a:lnTo>
                <a:lnTo>
                  <a:pt x="6319" y="14251"/>
                </a:lnTo>
                <a:lnTo>
                  <a:pt x="6319" y="20637"/>
                </a:lnTo>
                <a:lnTo>
                  <a:pt x="14251" y="20637"/>
                </a:lnTo>
                <a:lnTo>
                  <a:pt x="14251" y="14251"/>
                </a:lnTo>
                <a:lnTo>
                  <a:pt x="20637" y="14251"/>
                </a:lnTo>
                <a:lnTo>
                  <a:pt x="20637" y="6319"/>
                </a:lnTo>
                <a:lnTo>
                  <a:pt x="14251" y="6319"/>
                </a:lnTo>
                <a:lnTo>
                  <a:pt x="14251" y="1"/>
                </a:lnTo>
                <a:close/>
              </a:path>
            </a:pathLst>
          </a:custGeom>
          <a:solidFill>
            <a:srgbClr val="29ABD9">
              <a:alpha val="3333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80" name="Google Shape;13380;p28"/>
          <p:cNvSpPr/>
          <p:nvPr/>
        </p:nvSpPr>
        <p:spPr>
          <a:xfrm>
            <a:off x="367583" y="4971355"/>
            <a:ext cx="279596" cy="279585"/>
          </a:xfrm>
          <a:custGeom>
            <a:avLst/>
            <a:gdLst/>
            <a:ahLst/>
            <a:cxnLst/>
            <a:rect l="l" t="t" r="r" b="b"/>
            <a:pathLst>
              <a:path w="26284" h="26283" extrusionOk="0">
                <a:moveTo>
                  <a:pt x="8067" y="0"/>
                </a:moveTo>
                <a:lnTo>
                  <a:pt x="8067" y="8067"/>
                </a:lnTo>
                <a:lnTo>
                  <a:pt x="1" y="8067"/>
                </a:lnTo>
                <a:lnTo>
                  <a:pt x="1" y="18217"/>
                </a:lnTo>
                <a:lnTo>
                  <a:pt x="8067" y="18217"/>
                </a:lnTo>
                <a:lnTo>
                  <a:pt x="8067" y="26283"/>
                </a:lnTo>
                <a:lnTo>
                  <a:pt x="18217" y="26283"/>
                </a:lnTo>
                <a:lnTo>
                  <a:pt x="18217" y="18217"/>
                </a:lnTo>
                <a:lnTo>
                  <a:pt x="26284" y="18217"/>
                </a:lnTo>
                <a:lnTo>
                  <a:pt x="26284" y="8067"/>
                </a:lnTo>
                <a:lnTo>
                  <a:pt x="18217" y="8067"/>
                </a:lnTo>
                <a:lnTo>
                  <a:pt x="18217" y="0"/>
                </a:lnTo>
                <a:close/>
              </a:path>
            </a:pathLst>
          </a:custGeom>
          <a:solidFill>
            <a:srgbClr val="29ABD9">
              <a:alpha val="3333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81" name="Google Shape;13381;p28"/>
          <p:cNvSpPr/>
          <p:nvPr/>
        </p:nvSpPr>
        <p:spPr>
          <a:xfrm>
            <a:off x="-38548" y="3277442"/>
            <a:ext cx="399002" cy="399013"/>
          </a:xfrm>
          <a:custGeom>
            <a:avLst/>
            <a:gdLst/>
            <a:ahLst/>
            <a:cxnLst/>
            <a:rect l="l" t="t" r="r" b="b"/>
            <a:pathLst>
              <a:path w="37509" h="37510" extrusionOk="0">
                <a:moveTo>
                  <a:pt x="11495" y="1"/>
                </a:moveTo>
                <a:lnTo>
                  <a:pt x="11495" y="11495"/>
                </a:lnTo>
                <a:lnTo>
                  <a:pt x="0" y="11495"/>
                </a:lnTo>
                <a:lnTo>
                  <a:pt x="0" y="26015"/>
                </a:lnTo>
                <a:lnTo>
                  <a:pt x="11495" y="26015"/>
                </a:lnTo>
                <a:lnTo>
                  <a:pt x="11495" y="37509"/>
                </a:lnTo>
                <a:lnTo>
                  <a:pt x="26014" y="37509"/>
                </a:lnTo>
                <a:lnTo>
                  <a:pt x="26014" y="26015"/>
                </a:lnTo>
                <a:lnTo>
                  <a:pt x="37509" y="26015"/>
                </a:lnTo>
                <a:lnTo>
                  <a:pt x="37509" y="11495"/>
                </a:lnTo>
                <a:lnTo>
                  <a:pt x="26014" y="11495"/>
                </a:lnTo>
                <a:lnTo>
                  <a:pt x="26014" y="1"/>
                </a:lnTo>
                <a:close/>
              </a:path>
            </a:pathLst>
          </a:custGeom>
          <a:solidFill>
            <a:srgbClr val="29ABD9">
              <a:alpha val="79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82" name="Google Shape;13382;p28"/>
          <p:cNvSpPr/>
          <p:nvPr/>
        </p:nvSpPr>
        <p:spPr>
          <a:xfrm>
            <a:off x="116966" y="2838077"/>
            <a:ext cx="136586" cy="137298"/>
          </a:xfrm>
          <a:custGeom>
            <a:avLst/>
            <a:gdLst/>
            <a:ahLst/>
            <a:cxnLst/>
            <a:rect l="l" t="t" r="r" b="b"/>
            <a:pathLst>
              <a:path w="12840" h="12907" extrusionOk="0">
                <a:moveTo>
                  <a:pt x="3967" y="0"/>
                </a:moveTo>
                <a:lnTo>
                  <a:pt x="3967" y="3966"/>
                </a:lnTo>
                <a:lnTo>
                  <a:pt x="1" y="3966"/>
                </a:lnTo>
                <a:lnTo>
                  <a:pt x="1" y="8941"/>
                </a:lnTo>
                <a:lnTo>
                  <a:pt x="3967" y="8941"/>
                </a:lnTo>
                <a:lnTo>
                  <a:pt x="3967" y="12907"/>
                </a:lnTo>
                <a:lnTo>
                  <a:pt x="8941" y="12907"/>
                </a:lnTo>
                <a:lnTo>
                  <a:pt x="8941" y="8941"/>
                </a:lnTo>
                <a:lnTo>
                  <a:pt x="12840" y="8941"/>
                </a:lnTo>
                <a:lnTo>
                  <a:pt x="12840" y="3966"/>
                </a:lnTo>
                <a:lnTo>
                  <a:pt x="8941" y="3966"/>
                </a:lnTo>
                <a:lnTo>
                  <a:pt x="8941" y="0"/>
                </a:lnTo>
                <a:close/>
              </a:path>
            </a:pathLst>
          </a:custGeom>
          <a:solidFill>
            <a:srgbClr val="29ABD9">
              <a:alpha val="79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83" name="Google Shape;13383;p28"/>
          <p:cNvSpPr/>
          <p:nvPr/>
        </p:nvSpPr>
        <p:spPr>
          <a:xfrm>
            <a:off x="330406" y="3209513"/>
            <a:ext cx="67218" cy="67942"/>
          </a:xfrm>
          <a:custGeom>
            <a:avLst/>
            <a:gdLst/>
            <a:ahLst/>
            <a:cxnLst/>
            <a:rect l="l" t="t" r="r" b="b"/>
            <a:pathLst>
              <a:path w="6319" h="6387" extrusionOk="0">
                <a:moveTo>
                  <a:pt x="1950" y="1"/>
                </a:moveTo>
                <a:lnTo>
                  <a:pt x="1950" y="1950"/>
                </a:lnTo>
                <a:lnTo>
                  <a:pt x="0" y="1950"/>
                </a:lnTo>
                <a:lnTo>
                  <a:pt x="0" y="4437"/>
                </a:lnTo>
                <a:lnTo>
                  <a:pt x="1950" y="4437"/>
                </a:lnTo>
                <a:lnTo>
                  <a:pt x="1950" y="6387"/>
                </a:lnTo>
                <a:lnTo>
                  <a:pt x="4370" y="6387"/>
                </a:lnTo>
                <a:lnTo>
                  <a:pt x="4370" y="4437"/>
                </a:lnTo>
                <a:lnTo>
                  <a:pt x="6319" y="4437"/>
                </a:lnTo>
                <a:lnTo>
                  <a:pt x="6319" y="1950"/>
                </a:lnTo>
                <a:lnTo>
                  <a:pt x="4370" y="1950"/>
                </a:lnTo>
                <a:lnTo>
                  <a:pt x="4370" y="1"/>
                </a:lnTo>
                <a:close/>
              </a:path>
            </a:pathLst>
          </a:custGeom>
          <a:solidFill>
            <a:srgbClr val="29ABD9">
              <a:alpha val="3333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3384" name="Google Shape;13384;p28"/>
          <p:cNvGrpSpPr/>
          <p:nvPr/>
        </p:nvGrpSpPr>
        <p:grpSpPr>
          <a:xfrm>
            <a:off x="6362855" y="2682484"/>
            <a:ext cx="3429186" cy="3429186"/>
            <a:chOff x="1190625" y="238125"/>
            <a:chExt cx="5205200" cy="5205200"/>
          </a:xfrm>
        </p:grpSpPr>
        <p:sp>
          <p:nvSpPr>
            <p:cNvPr id="13385" name="Google Shape;13385;p28"/>
            <p:cNvSpPr/>
            <p:nvPr/>
          </p:nvSpPr>
          <p:spPr>
            <a:xfrm>
              <a:off x="3537100" y="2352575"/>
              <a:ext cx="739875" cy="745725"/>
            </a:xfrm>
            <a:custGeom>
              <a:avLst/>
              <a:gdLst/>
              <a:ahLst/>
              <a:cxnLst/>
              <a:rect l="l" t="t" r="r" b="b"/>
              <a:pathLst>
                <a:path w="29595" h="29829" extrusionOk="0">
                  <a:moveTo>
                    <a:pt x="19963" y="23699"/>
                  </a:moveTo>
                  <a:cubicBezTo>
                    <a:pt x="20956" y="20839"/>
                    <a:pt x="23057" y="19438"/>
                    <a:pt x="25509" y="19847"/>
                  </a:cubicBezTo>
                  <a:cubicBezTo>
                    <a:pt x="27785" y="20197"/>
                    <a:pt x="29478" y="22123"/>
                    <a:pt x="29536" y="24400"/>
                  </a:cubicBezTo>
                  <a:cubicBezTo>
                    <a:pt x="29595" y="26793"/>
                    <a:pt x="28077" y="28777"/>
                    <a:pt x="25684" y="29303"/>
                  </a:cubicBezTo>
                  <a:cubicBezTo>
                    <a:pt x="23232" y="29828"/>
                    <a:pt x="21189" y="28544"/>
                    <a:pt x="19963" y="25625"/>
                  </a:cubicBezTo>
                  <a:cubicBezTo>
                    <a:pt x="19146" y="28135"/>
                    <a:pt x="17512" y="29595"/>
                    <a:pt x="14768" y="29536"/>
                  </a:cubicBezTo>
                  <a:cubicBezTo>
                    <a:pt x="12609" y="29536"/>
                    <a:pt x="11266" y="28369"/>
                    <a:pt x="10040" y="25567"/>
                  </a:cubicBezTo>
                  <a:cubicBezTo>
                    <a:pt x="9690" y="26910"/>
                    <a:pt x="8990" y="27960"/>
                    <a:pt x="7881" y="28661"/>
                  </a:cubicBezTo>
                  <a:cubicBezTo>
                    <a:pt x="6830" y="29420"/>
                    <a:pt x="5604" y="29711"/>
                    <a:pt x="4320" y="29478"/>
                  </a:cubicBezTo>
                  <a:cubicBezTo>
                    <a:pt x="2044" y="29069"/>
                    <a:pt x="409" y="27201"/>
                    <a:pt x="234" y="25042"/>
                  </a:cubicBezTo>
                  <a:cubicBezTo>
                    <a:pt x="59" y="22532"/>
                    <a:pt x="1402" y="20664"/>
                    <a:pt x="4145" y="19672"/>
                  </a:cubicBezTo>
                  <a:cubicBezTo>
                    <a:pt x="1518" y="18796"/>
                    <a:pt x="1" y="17103"/>
                    <a:pt x="176" y="14243"/>
                  </a:cubicBezTo>
                  <a:cubicBezTo>
                    <a:pt x="351" y="12200"/>
                    <a:pt x="1577" y="10741"/>
                    <a:pt x="4203" y="9749"/>
                  </a:cubicBezTo>
                  <a:cubicBezTo>
                    <a:pt x="2744" y="9340"/>
                    <a:pt x="1635" y="8581"/>
                    <a:pt x="993" y="7355"/>
                  </a:cubicBezTo>
                  <a:cubicBezTo>
                    <a:pt x="293" y="6071"/>
                    <a:pt x="176" y="4787"/>
                    <a:pt x="643" y="3445"/>
                  </a:cubicBezTo>
                  <a:cubicBezTo>
                    <a:pt x="1343" y="1285"/>
                    <a:pt x="3386" y="1"/>
                    <a:pt x="5721" y="234"/>
                  </a:cubicBezTo>
                  <a:cubicBezTo>
                    <a:pt x="7822" y="409"/>
                    <a:pt x="9632" y="2161"/>
                    <a:pt x="9924" y="4320"/>
                  </a:cubicBezTo>
                  <a:cubicBezTo>
                    <a:pt x="10274" y="6713"/>
                    <a:pt x="8990" y="8640"/>
                    <a:pt x="6130" y="9807"/>
                  </a:cubicBezTo>
                  <a:cubicBezTo>
                    <a:pt x="8114" y="10332"/>
                    <a:pt x="9457" y="11558"/>
                    <a:pt x="10040" y="13660"/>
                  </a:cubicBezTo>
                  <a:cubicBezTo>
                    <a:pt x="10683" y="11617"/>
                    <a:pt x="11908" y="10332"/>
                    <a:pt x="13893" y="9749"/>
                  </a:cubicBezTo>
                  <a:cubicBezTo>
                    <a:pt x="11091" y="8581"/>
                    <a:pt x="9807" y="6538"/>
                    <a:pt x="10274" y="4087"/>
                  </a:cubicBezTo>
                  <a:cubicBezTo>
                    <a:pt x="10741" y="1752"/>
                    <a:pt x="12784" y="118"/>
                    <a:pt x="15177" y="176"/>
                  </a:cubicBezTo>
                  <a:cubicBezTo>
                    <a:pt x="17395" y="234"/>
                    <a:pt x="19380" y="1869"/>
                    <a:pt x="19788" y="4087"/>
                  </a:cubicBezTo>
                  <a:cubicBezTo>
                    <a:pt x="20197" y="6597"/>
                    <a:pt x="18913" y="8698"/>
                    <a:pt x="16111" y="9749"/>
                  </a:cubicBezTo>
                  <a:cubicBezTo>
                    <a:pt x="18096" y="10332"/>
                    <a:pt x="19380" y="11617"/>
                    <a:pt x="19963" y="13660"/>
                  </a:cubicBezTo>
                  <a:cubicBezTo>
                    <a:pt x="20430" y="12259"/>
                    <a:pt x="21131" y="11266"/>
                    <a:pt x="22240" y="10566"/>
                  </a:cubicBezTo>
                  <a:cubicBezTo>
                    <a:pt x="23349" y="9924"/>
                    <a:pt x="24575" y="9749"/>
                    <a:pt x="25859" y="10041"/>
                  </a:cubicBezTo>
                  <a:cubicBezTo>
                    <a:pt x="28135" y="10566"/>
                    <a:pt x="29595" y="12492"/>
                    <a:pt x="29536" y="14827"/>
                  </a:cubicBezTo>
                  <a:cubicBezTo>
                    <a:pt x="29536" y="17103"/>
                    <a:pt x="27902" y="19030"/>
                    <a:pt x="25684" y="19438"/>
                  </a:cubicBezTo>
                  <a:cubicBezTo>
                    <a:pt x="23232" y="19964"/>
                    <a:pt x="21248" y="18738"/>
                    <a:pt x="19963" y="15878"/>
                  </a:cubicBezTo>
                  <a:cubicBezTo>
                    <a:pt x="19380" y="17804"/>
                    <a:pt x="18154" y="19030"/>
                    <a:pt x="16111" y="19672"/>
                  </a:cubicBezTo>
                  <a:cubicBezTo>
                    <a:pt x="18154" y="20314"/>
                    <a:pt x="19380" y="21598"/>
                    <a:pt x="19963" y="23641"/>
                  </a:cubicBezTo>
                  <a:close/>
                  <a:moveTo>
                    <a:pt x="10040" y="23758"/>
                  </a:moveTo>
                  <a:cubicBezTo>
                    <a:pt x="10624" y="21598"/>
                    <a:pt x="11850" y="20314"/>
                    <a:pt x="13951" y="19672"/>
                  </a:cubicBezTo>
                  <a:cubicBezTo>
                    <a:pt x="11908" y="19088"/>
                    <a:pt x="10683" y="17804"/>
                    <a:pt x="10040" y="15819"/>
                  </a:cubicBezTo>
                  <a:cubicBezTo>
                    <a:pt x="9398" y="17921"/>
                    <a:pt x="8114" y="19088"/>
                    <a:pt x="6013" y="19672"/>
                  </a:cubicBezTo>
                  <a:cubicBezTo>
                    <a:pt x="8173" y="20255"/>
                    <a:pt x="9457" y="21540"/>
                    <a:pt x="10040" y="237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6" name="Google Shape;13386;p28"/>
            <p:cNvSpPr/>
            <p:nvPr/>
          </p:nvSpPr>
          <p:spPr>
            <a:xfrm>
              <a:off x="3793925" y="3092425"/>
              <a:ext cx="237900" cy="240800"/>
            </a:xfrm>
            <a:custGeom>
              <a:avLst/>
              <a:gdLst/>
              <a:ahLst/>
              <a:cxnLst/>
              <a:rect l="l" t="t" r="r" b="b"/>
              <a:pathLst>
                <a:path w="9516" h="9632" extrusionOk="0">
                  <a:moveTo>
                    <a:pt x="4729" y="9632"/>
                  </a:moveTo>
                  <a:cubicBezTo>
                    <a:pt x="2102" y="9632"/>
                    <a:pt x="1" y="7414"/>
                    <a:pt x="1" y="4845"/>
                  </a:cubicBezTo>
                  <a:cubicBezTo>
                    <a:pt x="1" y="2277"/>
                    <a:pt x="2219" y="1"/>
                    <a:pt x="4787" y="59"/>
                  </a:cubicBezTo>
                  <a:cubicBezTo>
                    <a:pt x="7356" y="117"/>
                    <a:pt x="9515" y="2335"/>
                    <a:pt x="9515" y="4904"/>
                  </a:cubicBezTo>
                  <a:cubicBezTo>
                    <a:pt x="9515" y="7472"/>
                    <a:pt x="7356" y="9632"/>
                    <a:pt x="4729" y="963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7" name="Google Shape;13387;p28"/>
            <p:cNvSpPr/>
            <p:nvPr/>
          </p:nvSpPr>
          <p:spPr>
            <a:xfrm>
              <a:off x="3300700" y="2600650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729" y="9574"/>
                  </a:moveTo>
                  <a:cubicBezTo>
                    <a:pt x="2102" y="9574"/>
                    <a:pt x="1" y="7414"/>
                    <a:pt x="1" y="4787"/>
                  </a:cubicBezTo>
                  <a:cubicBezTo>
                    <a:pt x="1" y="2161"/>
                    <a:pt x="2160" y="1"/>
                    <a:pt x="4729" y="59"/>
                  </a:cubicBezTo>
                  <a:cubicBezTo>
                    <a:pt x="7355" y="59"/>
                    <a:pt x="9573" y="2277"/>
                    <a:pt x="9515" y="4846"/>
                  </a:cubicBezTo>
                  <a:cubicBezTo>
                    <a:pt x="9515" y="7414"/>
                    <a:pt x="7297" y="9574"/>
                    <a:pt x="4729" y="957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8" name="Google Shape;13388;p28"/>
            <p:cNvSpPr/>
            <p:nvPr/>
          </p:nvSpPr>
          <p:spPr>
            <a:xfrm>
              <a:off x="3547325" y="3093900"/>
              <a:ext cx="237875" cy="239325"/>
            </a:xfrm>
            <a:custGeom>
              <a:avLst/>
              <a:gdLst/>
              <a:ahLst/>
              <a:cxnLst/>
              <a:rect l="l" t="t" r="r" b="b"/>
              <a:pathLst>
                <a:path w="9515" h="9573" extrusionOk="0">
                  <a:moveTo>
                    <a:pt x="9515" y="4786"/>
                  </a:moveTo>
                  <a:cubicBezTo>
                    <a:pt x="9515" y="7355"/>
                    <a:pt x="7355" y="9573"/>
                    <a:pt x="4728" y="9573"/>
                  </a:cubicBezTo>
                  <a:cubicBezTo>
                    <a:pt x="2160" y="9573"/>
                    <a:pt x="0" y="7355"/>
                    <a:pt x="0" y="4786"/>
                  </a:cubicBezTo>
                  <a:cubicBezTo>
                    <a:pt x="59" y="2218"/>
                    <a:pt x="2160" y="58"/>
                    <a:pt x="4728" y="58"/>
                  </a:cubicBezTo>
                  <a:cubicBezTo>
                    <a:pt x="7297" y="0"/>
                    <a:pt x="9515" y="2218"/>
                    <a:pt x="9515" y="47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9" name="Google Shape;13389;p28"/>
            <p:cNvSpPr/>
            <p:nvPr/>
          </p:nvSpPr>
          <p:spPr>
            <a:xfrm>
              <a:off x="3299250" y="2848725"/>
              <a:ext cx="239350" cy="237900"/>
            </a:xfrm>
            <a:custGeom>
              <a:avLst/>
              <a:gdLst/>
              <a:ahLst/>
              <a:cxnLst/>
              <a:rect l="l" t="t" r="r" b="b"/>
              <a:pathLst>
                <a:path w="9574" h="9516" extrusionOk="0">
                  <a:moveTo>
                    <a:pt x="9573" y="4729"/>
                  </a:moveTo>
                  <a:cubicBezTo>
                    <a:pt x="9573" y="7355"/>
                    <a:pt x="7355" y="9515"/>
                    <a:pt x="4787" y="9515"/>
                  </a:cubicBezTo>
                  <a:cubicBezTo>
                    <a:pt x="2160" y="9457"/>
                    <a:pt x="0" y="7297"/>
                    <a:pt x="59" y="4729"/>
                  </a:cubicBezTo>
                  <a:cubicBezTo>
                    <a:pt x="117" y="2102"/>
                    <a:pt x="2218" y="1"/>
                    <a:pt x="4787" y="1"/>
                  </a:cubicBezTo>
                  <a:cubicBezTo>
                    <a:pt x="7355" y="1"/>
                    <a:pt x="9573" y="2160"/>
                    <a:pt x="957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0" name="Google Shape;13390;p28"/>
            <p:cNvSpPr/>
            <p:nvPr/>
          </p:nvSpPr>
          <p:spPr>
            <a:xfrm>
              <a:off x="4036175" y="2358425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904" y="59"/>
                  </a:moveTo>
                  <a:cubicBezTo>
                    <a:pt x="7530" y="175"/>
                    <a:pt x="9573" y="2277"/>
                    <a:pt x="9456" y="4903"/>
                  </a:cubicBezTo>
                  <a:cubicBezTo>
                    <a:pt x="9398" y="7530"/>
                    <a:pt x="7238" y="9573"/>
                    <a:pt x="4670" y="9456"/>
                  </a:cubicBezTo>
                  <a:cubicBezTo>
                    <a:pt x="2043" y="9398"/>
                    <a:pt x="0" y="7238"/>
                    <a:pt x="59" y="4670"/>
                  </a:cubicBezTo>
                  <a:cubicBezTo>
                    <a:pt x="176" y="2043"/>
                    <a:pt x="2277" y="0"/>
                    <a:pt x="490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1" name="Google Shape;13391;p28"/>
            <p:cNvSpPr/>
            <p:nvPr/>
          </p:nvSpPr>
          <p:spPr>
            <a:xfrm>
              <a:off x="4039100" y="3098275"/>
              <a:ext cx="232050" cy="232050"/>
            </a:xfrm>
            <a:custGeom>
              <a:avLst/>
              <a:gdLst/>
              <a:ahLst/>
              <a:cxnLst/>
              <a:rect l="l" t="t" r="r" b="b"/>
              <a:pathLst>
                <a:path w="9282" h="9282" extrusionOk="0">
                  <a:moveTo>
                    <a:pt x="4670" y="0"/>
                  </a:moveTo>
                  <a:cubicBezTo>
                    <a:pt x="7238" y="0"/>
                    <a:pt x="9281" y="2043"/>
                    <a:pt x="9281" y="4670"/>
                  </a:cubicBezTo>
                  <a:cubicBezTo>
                    <a:pt x="9281" y="7238"/>
                    <a:pt x="7180" y="9281"/>
                    <a:pt x="4611" y="9281"/>
                  </a:cubicBezTo>
                  <a:cubicBezTo>
                    <a:pt x="2043" y="9223"/>
                    <a:pt x="0" y="7180"/>
                    <a:pt x="0" y="4611"/>
                  </a:cubicBezTo>
                  <a:cubicBezTo>
                    <a:pt x="0" y="2043"/>
                    <a:pt x="2102" y="0"/>
                    <a:pt x="467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2" name="Google Shape;13392;p28"/>
            <p:cNvSpPr/>
            <p:nvPr/>
          </p:nvSpPr>
          <p:spPr>
            <a:xfrm>
              <a:off x="3303625" y="2361350"/>
              <a:ext cx="232050" cy="232025"/>
            </a:xfrm>
            <a:custGeom>
              <a:avLst/>
              <a:gdLst/>
              <a:ahLst/>
              <a:cxnLst/>
              <a:rect l="l" t="t" r="r" b="b"/>
              <a:pathLst>
                <a:path w="9282" h="9281" extrusionOk="0">
                  <a:moveTo>
                    <a:pt x="0" y="4670"/>
                  </a:moveTo>
                  <a:cubicBezTo>
                    <a:pt x="0" y="2101"/>
                    <a:pt x="2043" y="0"/>
                    <a:pt x="4612" y="0"/>
                  </a:cubicBezTo>
                  <a:cubicBezTo>
                    <a:pt x="7238" y="0"/>
                    <a:pt x="9281" y="2101"/>
                    <a:pt x="9281" y="4670"/>
                  </a:cubicBezTo>
                  <a:cubicBezTo>
                    <a:pt x="9223" y="7238"/>
                    <a:pt x="7180" y="9281"/>
                    <a:pt x="4670" y="9281"/>
                  </a:cubicBezTo>
                  <a:cubicBezTo>
                    <a:pt x="2043" y="9281"/>
                    <a:pt x="0" y="7238"/>
                    <a:pt x="0" y="46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3" name="Google Shape;13393;p28"/>
            <p:cNvSpPr/>
            <p:nvPr/>
          </p:nvSpPr>
          <p:spPr>
            <a:xfrm>
              <a:off x="3303625" y="3098275"/>
              <a:ext cx="232050" cy="230575"/>
            </a:xfrm>
            <a:custGeom>
              <a:avLst/>
              <a:gdLst/>
              <a:ahLst/>
              <a:cxnLst/>
              <a:rect l="l" t="t" r="r" b="b"/>
              <a:pathLst>
                <a:path w="9282" h="9223" extrusionOk="0">
                  <a:moveTo>
                    <a:pt x="4670" y="9223"/>
                  </a:moveTo>
                  <a:cubicBezTo>
                    <a:pt x="2160" y="9223"/>
                    <a:pt x="59" y="7180"/>
                    <a:pt x="59" y="4670"/>
                  </a:cubicBezTo>
                  <a:cubicBezTo>
                    <a:pt x="0" y="2160"/>
                    <a:pt x="2102" y="0"/>
                    <a:pt x="4612" y="59"/>
                  </a:cubicBezTo>
                  <a:cubicBezTo>
                    <a:pt x="7122" y="59"/>
                    <a:pt x="9165" y="2101"/>
                    <a:pt x="9223" y="4553"/>
                  </a:cubicBezTo>
                  <a:cubicBezTo>
                    <a:pt x="9281" y="7063"/>
                    <a:pt x="7180" y="9223"/>
                    <a:pt x="4670" y="922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4" name="Google Shape;13394;p28"/>
            <p:cNvSpPr/>
            <p:nvPr/>
          </p:nvSpPr>
          <p:spPr>
            <a:xfrm>
              <a:off x="3798325" y="2116175"/>
              <a:ext cx="229125" cy="230600"/>
            </a:xfrm>
            <a:custGeom>
              <a:avLst/>
              <a:gdLst/>
              <a:ahLst/>
              <a:cxnLst/>
              <a:rect l="l" t="t" r="r" b="b"/>
              <a:pathLst>
                <a:path w="9165" h="9224" extrusionOk="0">
                  <a:moveTo>
                    <a:pt x="9164" y="4612"/>
                  </a:moveTo>
                  <a:cubicBezTo>
                    <a:pt x="9164" y="7122"/>
                    <a:pt x="7063" y="9223"/>
                    <a:pt x="4553" y="9165"/>
                  </a:cubicBezTo>
                  <a:cubicBezTo>
                    <a:pt x="2043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1"/>
                  </a:cubicBezTo>
                  <a:cubicBezTo>
                    <a:pt x="7121" y="59"/>
                    <a:pt x="9164" y="2102"/>
                    <a:pt x="9164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5" name="Google Shape;13395;p28"/>
            <p:cNvSpPr/>
            <p:nvPr/>
          </p:nvSpPr>
          <p:spPr>
            <a:xfrm>
              <a:off x="4287175" y="2605025"/>
              <a:ext cx="230575" cy="230600"/>
            </a:xfrm>
            <a:custGeom>
              <a:avLst/>
              <a:gdLst/>
              <a:ahLst/>
              <a:cxnLst/>
              <a:rect l="l" t="t" r="r" b="b"/>
              <a:pathLst>
                <a:path w="9223" h="9224" extrusionOk="0">
                  <a:moveTo>
                    <a:pt x="9223" y="4612"/>
                  </a:moveTo>
                  <a:cubicBezTo>
                    <a:pt x="9223" y="7122"/>
                    <a:pt x="7063" y="9223"/>
                    <a:pt x="4553" y="9223"/>
                  </a:cubicBezTo>
                  <a:cubicBezTo>
                    <a:pt x="2101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59"/>
                  </a:cubicBezTo>
                  <a:cubicBezTo>
                    <a:pt x="7121" y="59"/>
                    <a:pt x="9164" y="2102"/>
                    <a:pt x="9223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6" name="Google Shape;13396;p28"/>
            <p:cNvSpPr/>
            <p:nvPr/>
          </p:nvSpPr>
          <p:spPr>
            <a:xfrm>
              <a:off x="4287175" y="2853100"/>
              <a:ext cx="229125" cy="229150"/>
            </a:xfrm>
            <a:custGeom>
              <a:avLst/>
              <a:gdLst/>
              <a:ahLst/>
              <a:cxnLst/>
              <a:rect l="l" t="t" r="r" b="b"/>
              <a:pathLst>
                <a:path w="9165" h="9166" extrusionOk="0">
                  <a:moveTo>
                    <a:pt x="4611" y="9165"/>
                  </a:moveTo>
                  <a:cubicBezTo>
                    <a:pt x="2101" y="9107"/>
                    <a:pt x="0" y="7064"/>
                    <a:pt x="59" y="4554"/>
                  </a:cubicBezTo>
                  <a:cubicBezTo>
                    <a:pt x="59" y="2044"/>
                    <a:pt x="2101" y="1"/>
                    <a:pt x="4611" y="1"/>
                  </a:cubicBezTo>
                  <a:cubicBezTo>
                    <a:pt x="7121" y="1"/>
                    <a:pt x="9164" y="2102"/>
                    <a:pt x="9164" y="4554"/>
                  </a:cubicBezTo>
                  <a:cubicBezTo>
                    <a:pt x="9164" y="7064"/>
                    <a:pt x="7063" y="9165"/>
                    <a:pt x="4611" y="91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7" name="Google Shape;13397;p28"/>
            <p:cNvSpPr/>
            <p:nvPr/>
          </p:nvSpPr>
          <p:spPr>
            <a:xfrm>
              <a:off x="3551700" y="2116175"/>
              <a:ext cx="229125" cy="229125"/>
            </a:xfrm>
            <a:custGeom>
              <a:avLst/>
              <a:gdLst/>
              <a:ahLst/>
              <a:cxnLst/>
              <a:rect l="l" t="t" r="r" b="b"/>
              <a:pathLst>
                <a:path w="9165" h="9165" extrusionOk="0">
                  <a:moveTo>
                    <a:pt x="9165" y="4612"/>
                  </a:moveTo>
                  <a:cubicBezTo>
                    <a:pt x="9106" y="7122"/>
                    <a:pt x="7063" y="9165"/>
                    <a:pt x="4553" y="9165"/>
                  </a:cubicBezTo>
                  <a:cubicBezTo>
                    <a:pt x="2043" y="9165"/>
                    <a:pt x="0" y="7064"/>
                    <a:pt x="0" y="4554"/>
                  </a:cubicBezTo>
                  <a:cubicBezTo>
                    <a:pt x="0" y="2044"/>
                    <a:pt x="2102" y="1"/>
                    <a:pt x="4612" y="59"/>
                  </a:cubicBezTo>
                  <a:cubicBezTo>
                    <a:pt x="7122" y="59"/>
                    <a:pt x="9165" y="2102"/>
                    <a:pt x="9165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8" name="Google Shape;13398;p28"/>
            <p:cNvSpPr/>
            <p:nvPr/>
          </p:nvSpPr>
          <p:spPr>
            <a:xfrm>
              <a:off x="3799775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7005" y="8990"/>
                    <a:pt x="4495" y="8990"/>
                  </a:cubicBezTo>
                  <a:cubicBezTo>
                    <a:pt x="1985" y="8990"/>
                    <a:pt x="0" y="7005"/>
                    <a:pt x="0" y="4495"/>
                  </a:cubicBezTo>
                  <a:cubicBezTo>
                    <a:pt x="0" y="1985"/>
                    <a:pt x="1985" y="1"/>
                    <a:pt x="4495" y="1"/>
                  </a:cubicBezTo>
                  <a:cubicBezTo>
                    <a:pt x="7005" y="1"/>
                    <a:pt x="8989" y="1985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9" name="Google Shape;13399;p28"/>
            <p:cNvSpPr/>
            <p:nvPr/>
          </p:nvSpPr>
          <p:spPr>
            <a:xfrm>
              <a:off x="4290075" y="236572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95"/>
                  </a:moveTo>
                  <a:cubicBezTo>
                    <a:pt x="8990" y="7005"/>
                    <a:pt x="7005" y="8989"/>
                    <a:pt x="4495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1985" y="0"/>
                    <a:pt x="4437" y="0"/>
                  </a:cubicBezTo>
                  <a:cubicBezTo>
                    <a:pt x="6947" y="0"/>
                    <a:pt x="8990" y="1985"/>
                    <a:pt x="8990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0" name="Google Shape;13400;p28"/>
            <p:cNvSpPr/>
            <p:nvPr/>
          </p:nvSpPr>
          <p:spPr>
            <a:xfrm>
              <a:off x="3553150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37"/>
                  </a:moveTo>
                  <a:cubicBezTo>
                    <a:pt x="8990" y="6947"/>
                    <a:pt x="7005" y="8990"/>
                    <a:pt x="4495" y="8990"/>
                  </a:cubicBezTo>
                  <a:cubicBezTo>
                    <a:pt x="1985" y="8990"/>
                    <a:pt x="1" y="6947"/>
                    <a:pt x="1" y="4437"/>
                  </a:cubicBezTo>
                  <a:cubicBezTo>
                    <a:pt x="1" y="1985"/>
                    <a:pt x="1985" y="1"/>
                    <a:pt x="4437" y="1"/>
                  </a:cubicBezTo>
                  <a:cubicBezTo>
                    <a:pt x="6947" y="1"/>
                    <a:pt x="8990" y="1985"/>
                    <a:pt x="8990" y="443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1" name="Google Shape;13401;p28"/>
            <p:cNvSpPr/>
            <p:nvPr/>
          </p:nvSpPr>
          <p:spPr>
            <a:xfrm>
              <a:off x="3064300" y="260795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4"/>
                  </a:moveTo>
                  <a:cubicBezTo>
                    <a:pt x="8990" y="7063"/>
                    <a:pt x="6947" y="8990"/>
                    <a:pt x="4437" y="8990"/>
                  </a:cubicBezTo>
                  <a:cubicBezTo>
                    <a:pt x="1927" y="8990"/>
                    <a:pt x="1" y="6947"/>
                    <a:pt x="1" y="4437"/>
                  </a:cubicBezTo>
                  <a:cubicBezTo>
                    <a:pt x="1" y="1985"/>
                    <a:pt x="2044" y="1"/>
                    <a:pt x="4495" y="1"/>
                  </a:cubicBezTo>
                  <a:cubicBezTo>
                    <a:pt x="7005" y="1"/>
                    <a:pt x="8990" y="2044"/>
                    <a:pt x="8990" y="455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2" name="Google Shape;13402;p28"/>
            <p:cNvSpPr/>
            <p:nvPr/>
          </p:nvSpPr>
          <p:spPr>
            <a:xfrm>
              <a:off x="3064300" y="28545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3"/>
                  </a:moveTo>
                  <a:cubicBezTo>
                    <a:pt x="8990" y="7005"/>
                    <a:pt x="6947" y="8989"/>
                    <a:pt x="4437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2044" y="0"/>
                    <a:pt x="4554" y="0"/>
                  </a:cubicBezTo>
                  <a:cubicBezTo>
                    <a:pt x="7005" y="59"/>
                    <a:pt x="8990" y="2043"/>
                    <a:pt x="8990" y="45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3" name="Google Shape;13403;p28"/>
            <p:cNvSpPr/>
            <p:nvPr/>
          </p:nvSpPr>
          <p:spPr>
            <a:xfrm>
              <a:off x="4043475" y="211910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6946" y="8990"/>
                    <a:pt x="4436" y="8990"/>
                  </a:cubicBezTo>
                  <a:cubicBezTo>
                    <a:pt x="1985" y="8931"/>
                    <a:pt x="0" y="6947"/>
                    <a:pt x="0" y="4495"/>
                  </a:cubicBezTo>
                  <a:cubicBezTo>
                    <a:pt x="0" y="1985"/>
                    <a:pt x="2043" y="1"/>
                    <a:pt x="4553" y="1"/>
                  </a:cubicBezTo>
                  <a:cubicBezTo>
                    <a:pt x="7005" y="1"/>
                    <a:pt x="8989" y="2044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4" name="Google Shape;13404;p28"/>
            <p:cNvSpPr/>
            <p:nvPr/>
          </p:nvSpPr>
          <p:spPr>
            <a:xfrm>
              <a:off x="3308000" y="2119100"/>
              <a:ext cx="223300" cy="224750"/>
            </a:xfrm>
            <a:custGeom>
              <a:avLst/>
              <a:gdLst/>
              <a:ahLst/>
              <a:cxnLst/>
              <a:rect l="l" t="t" r="r" b="b"/>
              <a:pathLst>
                <a:path w="8932" h="8990" extrusionOk="0">
                  <a:moveTo>
                    <a:pt x="4495" y="59"/>
                  </a:moveTo>
                  <a:cubicBezTo>
                    <a:pt x="6888" y="59"/>
                    <a:pt x="8931" y="2102"/>
                    <a:pt x="8931" y="4495"/>
                  </a:cubicBezTo>
                  <a:cubicBezTo>
                    <a:pt x="8873" y="6947"/>
                    <a:pt x="6830" y="8990"/>
                    <a:pt x="4378" y="8931"/>
                  </a:cubicBezTo>
                  <a:cubicBezTo>
                    <a:pt x="1985" y="8873"/>
                    <a:pt x="1" y="6888"/>
                    <a:pt x="1" y="4495"/>
                  </a:cubicBezTo>
                  <a:cubicBezTo>
                    <a:pt x="1" y="2044"/>
                    <a:pt x="2044" y="1"/>
                    <a:pt x="449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5" name="Google Shape;13405;p28"/>
            <p:cNvSpPr/>
            <p:nvPr/>
          </p:nvSpPr>
          <p:spPr>
            <a:xfrm>
              <a:off x="4290075" y="3102650"/>
              <a:ext cx="223300" cy="223275"/>
            </a:xfrm>
            <a:custGeom>
              <a:avLst/>
              <a:gdLst/>
              <a:ahLst/>
              <a:cxnLst/>
              <a:rect l="l" t="t" r="r" b="b"/>
              <a:pathLst>
                <a:path w="8932" h="8931" extrusionOk="0">
                  <a:moveTo>
                    <a:pt x="8932" y="4436"/>
                  </a:moveTo>
                  <a:cubicBezTo>
                    <a:pt x="8932" y="6888"/>
                    <a:pt x="6947" y="8931"/>
                    <a:pt x="4495" y="8931"/>
                  </a:cubicBezTo>
                  <a:cubicBezTo>
                    <a:pt x="2044" y="8931"/>
                    <a:pt x="1" y="6888"/>
                    <a:pt x="1" y="4436"/>
                  </a:cubicBezTo>
                  <a:cubicBezTo>
                    <a:pt x="59" y="2043"/>
                    <a:pt x="2044" y="0"/>
                    <a:pt x="4437" y="0"/>
                  </a:cubicBezTo>
                  <a:cubicBezTo>
                    <a:pt x="6889" y="0"/>
                    <a:pt x="8932" y="1985"/>
                    <a:pt x="8932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6" name="Google Shape;13406;p28"/>
            <p:cNvSpPr/>
            <p:nvPr/>
          </p:nvSpPr>
          <p:spPr>
            <a:xfrm>
              <a:off x="4043475" y="3346350"/>
              <a:ext cx="223275" cy="221825"/>
            </a:xfrm>
            <a:custGeom>
              <a:avLst/>
              <a:gdLst/>
              <a:ahLst/>
              <a:cxnLst/>
              <a:rect l="l" t="t" r="r" b="b"/>
              <a:pathLst>
                <a:path w="8931" h="8873" extrusionOk="0">
                  <a:moveTo>
                    <a:pt x="8931" y="4378"/>
                  </a:moveTo>
                  <a:cubicBezTo>
                    <a:pt x="8931" y="6829"/>
                    <a:pt x="6888" y="8872"/>
                    <a:pt x="4495" y="8872"/>
                  </a:cubicBezTo>
                  <a:cubicBezTo>
                    <a:pt x="2043" y="8872"/>
                    <a:pt x="59" y="6888"/>
                    <a:pt x="59" y="4436"/>
                  </a:cubicBezTo>
                  <a:cubicBezTo>
                    <a:pt x="0" y="2043"/>
                    <a:pt x="2043" y="0"/>
                    <a:pt x="4495" y="0"/>
                  </a:cubicBezTo>
                  <a:cubicBezTo>
                    <a:pt x="6888" y="0"/>
                    <a:pt x="8873" y="1985"/>
                    <a:pt x="8931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7" name="Google Shape;13407;p28"/>
            <p:cNvSpPr/>
            <p:nvPr/>
          </p:nvSpPr>
          <p:spPr>
            <a:xfrm>
              <a:off x="3065775" y="2365725"/>
              <a:ext cx="221825" cy="223275"/>
            </a:xfrm>
            <a:custGeom>
              <a:avLst/>
              <a:gdLst/>
              <a:ahLst/>
              <a:cxnLst/>
              <a:rect l="l" t="t" r="r" b="b"/>
              <a:pathLst>
                <a:path w="8873" h="8931" extrusionOk="0">
                  <a:moveTo>
                    <a:pt x="4378" y="8931"/>
                  </a:moveTo>
                  <a:cubicBezTo>
                    <a:pt x="1985" y="8872"/>
                    <a:pt x="0" y="6888"/>
                    <a:pt x="0" y="4495"/>
                  </a:cubicBezTo>
                  <a:cubicBezTo>
                    <a:pt x="0" y="2043"/>
                    <a:pt x="2101" y="0"/>
                    <a:pt x="4495" y="59"/>
                  </a:cubicBezTo>
                  <a:cubicBezTo>
                    <a:pt x="6946" y="117"/>
                    <a:pt x="8872" y="2101"/>
                    <a:pt x="8872" y="4495"/>
                  </a:cubicBezTo>
                  <a:cubicBezTo>
                    <a:pt x="8814" y="6946"/>
                    <a:pt x="6829" y="8931"/>
                    <a:pt x="4378" y="88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8" name="Google Shape;13408;p28"/>
            <p:cNvSpPr/>
            <p:nvPr/>
          </p:nvSpPr>
          <p:spPr>
            <a:xfrm>
              <a:off x="3309450" y="3346350"/>
              <a:ext cx="220375" cy="220375"/>
            </a:xfrm>
            <a:custGeom>
              <a:avLst/>
              <a:gdLst/>
              <a:ahLst/>
              <a:cxnLst/>
              <a:rect l="l" t="t" r="r" b="b"/>
              <a:pathLst>
                <a:path w="8815" h="8815" extrusionOk="0">
                  <a:moveTo>
                    <a:pt x="8757" y="4436"/>
                  </a:moveTo>
                  <a:cubicBezTo>
                    <a:pt x="8757" y="6888"/>
                    <a:pt x="6772" y="8814"/>
                    <a:pt x="4320" y="8814"/>
                  </a:cubicBezTo>
                  <a:cubicBezTo>
                    <a:pt x="1927" y="8756"/>
                    <a:pt x="1" y="6829"/>
                    <a:pt x="1" y="4378"/>
                  </a:cubicBezTo>
                  <a:cubicBezTo>
                    <a:pt x="59" y="1926"/>
                    <a:pt x="1986" y="0"/>
                    <a:pt x="4437" y="58"/>
                  </a:cubicBezTo>
                  <a:cubicBezTo>
                    <a:pt x="6889" y="58"/>
                    <a:pt x="8815" y="2043"/>
                    <a:pt x="8757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9" name="Google Shape;13409;p28"/>
            <p:cNvSpPr/>
            <p:nvPr/>
          </p:nvSpPr>
          <p:spPr>
            <a:xfrm>
              <a:off x="3067225" y="3104100"/>
              <a:ext cx="218900" cy="218925"/>
            </a:xfrm>
            <a:custGeom>
              <a:avLst/>
              <a:gdLst/>
              <a:ahLst/>
              <a:cxnLst/>
              <a:rect l="l" t="t" r="r" b="b"/>
              <a:pathLst>
                <a:path w="8756" h="8757" extrusionOk="0">
                  <a:moveTo>
                    <a:pt x="8756" y="4378"/>
                  </a:moveTo>
                  <a:cubicBezTo>
                    <a:pt x="8756" y="6830"/>
                    <a:pt x="6830" y="8756"/>
                    <a:pt x="4378" y="8756"/>
                  </a:cubicBezTo>
                  <a:cubicBezTo>
                    <a:pt x="1927" y="8756"/>
                    <a:pt x="0" y="6830"/>
                    <a:pt x="0" y="4378"/>
                  </a:cubicBezTo>
                  <a:cubicBezTo>
                    <a:pt x="0" y="1927"/>
                    <a:pt x="1927" y="1"/>
                    <a:pt x="4378" y="1"/>
                  </a:cubicBezTo>
                  <a:cubicBezTo>
                    <a:pt x="6830" y="59"/>
                    <a:pt x="8698" y="1985"/>
                    <a:pt x="8698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0" name="Google Shape;13410;p28"/>
            <p:cNvSpPr/>
            <p:nvPr/>
          </p:nvSpPr>
          <p:spPr>
            <a:xfrm>
              <a:off x="4294475" y="2123475"/>
              <a:ext cx="215975" cy="216000"/>
            </a:xfrm>
            <a:custGeom>
              <a:avLst/>
              <a:gdLst/>
              <a:ahLst/>
              <a:cxnLst/>
              <a:rect l="l" t="t" r="r" b="b"/>
              <a:pathLst>
                <a:path w="8639" h="8640" extrusionOk="0">
                  <a:moveTo>
                    <a:pt x="4319" y="1"/>
                  </a:moveTo>
                  <a:cubicBezTo>
                    <a:pt x="6713" y="1"/>
                    <a:pt x="8639" y="1927"/>
                    <a:pt x="8639" y="4320"/>
                  </a:cubicBezTo>
                  <a:cubicBezTo>
                    <a:pt x="8639" y="6713"/>
                    <a:pt x="6654" y="8639"/>
                    <a:pt x="4261" y="8639"/>
                  </a:cubicBezTo>
                  <a:cubicBezTo>
                    <a:pt x="1868" y="8581"/>
                    <a:pt x="0" y="6655"/>
                    <a:pt x="0" y="4262"/>
                  </a:cubicBezTo>
                  <a:cubicBezTo>
                    <a:pt x="0" y="1869"/>
                    <a:pt x="1926" y="1"/>
                    <a:pt x="431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1" name="Google Shape;13411;p28"/>
            <p:cNvSpPr/>
            <p:nvPr/>
          </p:nvSpPr>
          <p:spPr>
            <a:xfrm>
              <a:off x="3805600" y="1876875"/>
              <a:ext cx="214550" cy="215975"/>
            </a:xfrm>
            <a:custGeom>
              <a:avLst/>
              <a:gdLst/>
              <a:ahLst/>
              <a:cxnLst/>
              <a:rect l="l" t="t" r="r" b="b"/>
              <a:pathLst>
                <a:path w="8582" h="8639" extrusionOk="0">
                  <a:moveTo>
                    <a:pt x="8581" y="4319"/>
                  </a:moveTo>
                  <a:cubicBezTo>
                    <a:pt x="8581" y="6654"/>
                    <a:pt x="6655" y="8581"/>
                    <a:pt x="4320" y="8639"/>
                  </a:cubicBezTo>
                  <a:cubicBezTo>
                    <a:pt x="1927" y="8639"/>
                    <a:pt x="1" y="6654"/>
                    <a:pt x="1" y="4319"/>
                  </a:cubicBezTo>
                  <a:cubicBezTo>
                    <a:pt x="1" y="1926"/>
                    <a:pt x="1927" y="0"/>
                    <a:pt x="4262" y="0"/>
                  </a:cubicBezTo>
                  <a:cubicBezTo>
                    <a:pt x="6655" y="0"/>
                    <a:pt x="8581" y="1926"/>
                    <a:pt x="8581" y="43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2" name="Google Shape;13412;p28"/>
            <p:cNvSpPr/>
            <p:nvPr/>
          </p:nvSpPr>
          <p:spPr>
            <a:xfrm>
              <a:off x="4541075" y="2612325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4320" y="1"/>
                  </a:moveTo>
                  <a:cubicBezTo>
                    <a:pt x="6713" y="1"/>
                    <a:pt x="8639" y="1985"/>
                    <a:pt x="8639" y="4320"/>
                  </a:cubicBezTo>
                  <a:cubicBezTo>
                    <a:pt x="8639" y="6713"/>
                    <a:pt x="6713" y="8640"/>
                    <a:pt x="4320" y="8640"/>
                  </a:cubicBezTo>
                  <a:cubicBezTo>
                    <a:pt x="1927" y="8640"/>
                    <a:pt x="1" y="6713"/>
                    <a:pt x="1" y="4320"/>
                  </a:cubicBezTo>
                  <a:cubicBezTo>
                    <a:pt x="1" y="1985"/>
                    <a:pt x="1927" y="1"/>
                    <a:pt x="432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3" name="Google Shape;13413;p28"/>
            <p:cNvSpPr/>
            <p:nvPr/>
          </p:nvSpPr>
          <p:spPr>
            <a:xfrm>
              <a:off x="4541075" y="2858950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8639" y="4320"/>
                  </a:moveTo>
                  <a:cubicBezTo>
                    <a:pt x="8639" y="6655"/>
                    <a:pt x="6655" y="8639"/>
                    <a:pt x="4320" y="8639"/>
                  </a:cubicBezTo>
                  <a:cubicBezTo>
                    <a:pt x="1927" y="8639"/>
                    <a:pt x="1" y="6713"/>
                    <a:pt x="1" y="4320"/>
                  </a:cubicBezTo>
                  <a:cubicBezTo>
                    <a:pt x="1" y="1985"/>
                    <a:pt x="1927" y="59"/>
                    <a:pt x="4262" y="59"/>
                  </a:cubicBezTo>
                  <a:cubicBezTo>
                    <a:pt x="6655" y="0"/>
                    <a:pt x="8581" y="1927"/>
                    <a:pt x="8639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4" name="Google Shape;13414;p28"/>
            <p:cNvSpPr/>
            <p:nvPr/>
          </p:nvSpPr>
          <p:spPr>
            <a:xfrm>
              <a:off x="3557525" y="1875400"/>
              <a:ext cx="217475" cy="217450"/>
            </a:xfrm>
            <a:custGeom>
              <a:avLst/>
              <a:gdLst/>
              <a:ahLst/>
              <a:cxnLst/>
              <a:rect l="l" t="t" r="r" b="b"/>
              <a:pathLst>
                <a:path w="8699" h="8698" extrusionOk="0">
                  <a:moveTo>
                    <a:pt x="4262" y="8640"/>
                  </a:moveTo>
                  <a:cubicBezTo>
                    <a:pt x="1927" y="8640"/>
                    <a:pt x="1" y="6597"/>
                    <a:pt x="59" y="4262"/>
                  </a:cubicBezTo>
                  <a:cubicBezTo>
                    <a:pt x="118" y="1927"/>
                    <a:pt x="2102" y="1"/>
                    <a:pt x="4379" y="59"/>
                  </a:cubicBezTo>
                  <a:cubicBezTo>
                    <a:pt x="6772" y="117"/>
                    <a:pt x="8698" y="2102"/>
                    <a:pt x="8640" y="4437"/>
                  </a:cubicBezTo>
                  <a:cubicBezTo>
                    <a:pt x="8581" y="6830"/>
                    <a:pt x="6597" y="8698"/>
                    <a:pt x="4262" y="864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5" name="Google Shape;13415;p28"/>
            <p:cNvSpPr/>
            <p:nvPr/>
          </p:nvSpPr>
          <p:spPr>
            <a:xfrm>
              <a:off x="3070150" y="2123475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6" y="8581"/>
                    <a:pt x="0" y="6597"/>
                    <a:pt x="0" y="4262"/>
                  </a:cubicBezTo>
                  <a:cubicBezTo>
                    <a:pt x="0" y="1927"/>
                    <a:pt x="1926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6" name="Google Shape;13416;p28"/>
            <p:cNvSpPr/>
            <p:nvPr/>
          </p:nvSpPr>
          <p:spPr>
            <a:xfrm>
              <a:off x="4295925" y="3349250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7" y="8581"/>
                    <a:pt x="0" y="6597"/>
                    <a:pt x="0" y="4320"/>
                  </a:cubicBezTo>
                  <a:cubicBezTo>
                    <a:pt x="0" y="1985"/>
                    <a:pt x="1927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7" name="Google Shape;13417;p28"/>
            <p:cNvSpPr/>
            <p:nvPr/>
          </p:nvSpPr>
          <p:spPr>
            <a:xfrm>
              <a:off x="4542525" y="2371550"/>
              <a:ext cx="213100" cy="213075"/>
            </a:xfrm>
            <a:custGeom>
              <a:avLst/>
              <a:gdLst/>
              <a:ahLst/>
              <a:cxnLst/>
              <a:rect l="l" t="t" r="r" b="b"/>
              <a:pathLst>
                <a:path w="8524" h="8523" extrusionOk="0">
                  <a:moveTo>
                    <a:pt x="8523" y="4203"/>
                  </a:moveTo>
                  <a:cubicBezTo>
                    <a:pt x="8523" y="6596"/>
                    <a:pt x="6597" y="8523"/>
                    <a:pt x="4262" y="8464"/>
                  </a:cubicBezTo>
                  <a:cubicBezTo>
                    <a:pt x="1927" y="8464"/>
                    <a:pt x="59" y="6596"/>
                    <a:pt x="1" y="4262"/>
                  </a:cubicBezTo>
                  <a:cubicBezTo>
                    <a:pt x="1" y="1927"/>
                    <a:pt x="1927" y="1"/>
                    <a:pt x="4262" y="1"/>
                  </a:cubicBezTo>
                  <a:cubicBezTo>
                    <a:pt x="6597" y="1"/>
                    <a:pt x="8465" y="1868"/>
                    <a:pt x="8523" y="42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8" name="Google Shape;13418;p28"/>
            <p:cNvSpPr/>
            <p:nvPr/>
          </p:nvSpPr>
          <p:spPr>
            <a:xfrm>
              <a:off x="4049300" y="1878325"/>
              <a:ext cx="213075" cy="211625"/>
            </a:xfrm>
            <a:custGeom>
              <a:avLst/>
              <a:gdLst/>
              <a:ahLst/>
              <a:cxnLst/>
              <a:rect l="l" t="t" r="r" b="b"/>
              <a:pathLst>
                <a:path w="8523" h="8465" extrusionOk="0">
                  <a:moveTo>
                    <a:pt x="4203" y="0"/>
                  </a:moveTo>
                  <a:cubicBezTo>
                    <a:pt x="6538" y="0"/>
                    <a:pt x="8464" y="1868"/>
                    <a:pt x="8464" y="4203"/>
                  </a:cubicBezTo>
                  <a:cubicBezTo>
                    <a:pt x="8523" y="6538"/>
                    <a:pt x="6655" y="8464"/>
                    <a:pt x="4262" y="8464"/>
                  </a:cubicBezTo>
                  <a:cubicBezTo>
                    <a:pt x="1927" y="8464"/>
                    <a:pt x="1" y="6596"/>
                    <a:pt x="59" y="4203"/>
                  </a:cubicBezTo>
                  <a:cubicBezTo>
                    <a:pt x="59" y="1868"/>
                    <a:pt x="1869" y="0"/>
                    <a:pt x="42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9" name="Google Shape;13419;p28"/>
            <p:cNvSpPr/>
            <p:nvPr/>
          </p:nvSpPr>
          <p:spPr>
            <a:xfrm>
              <a:off x="3560450" y="3598800"/>
              <a:ext cx="211625" cy="210150"/>
            </a:xfrm>
            <a:custGeom>
              <a:avLst/>
              <a:gdLst/>
              <a:ahLst/>
              <a:cxnLst/>
              <a:rect l="l" t="t" r="r" b="b"/>
              <a:pathLst>
                <a:path w="8465" h="8406" extrusionOk="0">
                  <a:moveTo>
                    <a:pt x="8406" y="4145"/>
                  </a:moveTo>
                  <a:cubicBezTo>
                    <a:pt x="8464" y="6538"/>
                    <a:pt x="6597" y="8406"/>
                    <a:pt x="4262" y="8406"/>
                  </a:cubicBezTo>
                  <a:cubicBezTo>
                    <a:pt x="1927" y="8406"/>
                    <a:pt x="59" y="6596"/>
                    <a:pt x="1" y="4203"/>
                  </a:cubicBezTo>
                  <a:cubicBezTo>
                    <a:pt x="1" y="1868"/>
                    <a:pt x="1869" y="0"/>
                    <a:pt x="4203" y="0"/>
                  </a:cubicBezTo>
                  <a:cubicBezTo>
                    <a:pt x="6538" y="0"/>
                    <a:pt x="8406" y="1810"/>
                    <a:pt x="8406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0" name="Google Shape;13420;p28"/>
            <p:cNvSpPr/>
            <p:nvPr/>
          </p:nvSpPr>
          <p:spPr>
            <a:xfrm>
              <a:off x="3807075" y="3597325"/>
              <a:ext cx="211600" cy="211625"/>
            </a:xfrm>
            <a:custGeom>
              <a:avLst/>
              <a:gdLst/>
              <a:ahLst/>
              <a:cxnLst/>
              <a:rect l="l" t="t" r="r" b="b"/>
              <a:pathLst>
                <a:path w="8464" h="8465" extrusionOk="0">
                  <a:moveTo>
                    <a:pt x="4203" y="8465"/>
                  </a:moveTo>
                  <a:cubicBezTo>
                    <a:pt x="1868" y="8465"/>
                    <a:pt x="0" y="6597"/>
                    <a:pt x="0" y="4204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96" y="1"/>
                    <a:pt x="8464" y="1927"/>
                    <a:pt x="8464" y="4320"/>
                  </a:cubicBezTo>
                  <a:cubicBezTo>
                    <a:pt x="8406" y="6655"/>
                    <a:pt x="6538" y="8465"/>
                    <a:pt x="4203" y="84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1" name="Google Shape;13421;p28"/>
            <p:cNvSpPr/>
            <p:nvPr/>
          </p:nvSpPr>
          <p:spPr>
            <a:xfrm>
              <a:off x="2824975" y="2615250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6"/>
                  </a:moveTo>
                  <a:cubicBezTo>
                    <a:pt x="1869" y="8406"/>
                    <a:pt x="1" y="6596"/>
                    <a:pt x="1" y="4203"/>
                  </a:cubicBezTo>
                  <a:cubicBezTo>
                    <a:pt x="1" y="1868"/>
                    <a:pt x="1869" y="1"/>
                    <a:pt x="4262" y="1"/>
                  </a:cubicBezTo>
                  <a:cubicBezTo>
                    <a:pt x="6597" y="1"/>
                    <a:pt x="8406" y="1927"/>
                    <a:pt x="8406" y="4262"/>
                  </a:cubicBezTo>
                  <a:cubicBezTo>
                    <a:pt x="8406" y="6596"/>
                    <a:pt x="6538" y="8406"/>
                    <a:pt x="4204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2" name="Google Shape;13422;p28"/>
            <p:cNvSpPr/>
            <p:nvPr/>
          </p:nvSpPr>
          <p:spPr>
            <a:xfrm>
              <a:off x="2824975" y="2861875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5"/>
                  </a:moveTo>
                  <a:cubicBezTo>
                    <a:pt x="1810" y="8405"/>
                    <a:pt x="1" y="6538"/>
                    <a:pt x="1" y="4203"/>
                  </a:cubicBezTo>
                  <a:cubicBezTo>
                    <a:pt x="1" y="1868"/>
                    <a:pt x="1869" y="0"/>
                    <a:pt x="4204" y="0"/>
                  </a:cubicBezTo>
                  <a:cubicBezTo>
                    <a:pt x="6538" y="0"/>
                    <a:pt x="8406" y="1868"/>
                    <a:pt x="8406" y="4203"/>
                  </a:cubicBezTo>
                  <a:cubicBezTo>
                    <a:pt x="8406" y="6596"/>
                    <a:pt x="6538" y="8405"/>
                    <a:pt x="4204" y="840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3" name="Google Shape;13423;p28"/>
            <p:cNvSpPr/>
            <p:nvPr/>
          </p:nvSpPr>
          <p:spPr>
            <a:xfrm>
              <a:off x="4544000" y="3108475"/>
              <a:ext cx="210150" cy="210175"/>
            </a:xfrm>
            <a:custGeom>
              <a:avLst/>
              <a:gdLst/>
              <a:ahLst/>
              <a:cxnLst/>
              <a:rect l="l" t="t" r="r" b="b"/>
              <a:pathLst>
                <a:path w="8406" h="8407" extrusionOk="0">
                  <a:moveTo>
                    <a:pt x="4203" y="8406"/>
                  </a:moveTo>
                  <a:cubicBezTo>
                    <a:pt x="1868" y="8406"/>
                    <a:pt x="0" y="6597"/>
                    <a:pt x="0" y="4203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38" y="1"/>
                    <a:pt x="8406" y="1869"/>
                    <a:pt x="8406" y="4203"/>
                  </a:cubicBezTo>
                  <a:cubicBezTo>
                    <a:pt x="8406" y="6538"/>
                    <a:pt x="6596" y="8406"/>
                    <a:pt x="4203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4" name="Google Shape;13424;p28"/>
            <p:cNvSpPr/>
            <p:nvPr/>
          </p:nvSpPr>
          <p:spPr>
            <a:xfrm>
              <a:off x="3313850" y="1879775"/>
              <a:ext cx="210150" cy="208700"/>
            </a:xfrm>
            <a:custGeom>
              <a:avLst/>
              <a:gdLst/>
              <a:ahLst/>
              <a:cxnLst/>
              <a:rect l="l" t="t" r="r" b="b"/>
              <a:pathLst>
                <a:path w="8406" h="8348" extrusionOk="0">
                  <a:moveTo>
                    <a:pt x="4203" y="8348"/>
                  </a:moveTo>
                  <a:cubicBezTo>
                    <a:pt x="1868" y="8348"/>
                    <a:pt x="0" y="6480"/>
                    <a:pt x="58" y="4145"/>
                  </a:cubicBezTo>
                  <a:cubicBezTo>
                    <a:pt x="58" y="1810"/>
                    <a:pt x="1926" y="1"/>
                    <a:pt x="4261" y="1"/>
                  </a:cubicBezTo>
                  <a:cubicBezTo>
                    <a:pt x="6596" y="1"/>
                    <a:pt x="8405" y="1869"/>
                    <a:pt x="8405" y="4203"/>
                  </a:cubicBezTo>
                  <a:cubicBezTo>
                    <a:pt x="8405" y="6538"/>
                    <a:pt x="6538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5" name="Google Shape;13425;p28"/>
            <p:cNvSpPr/>
            <p:nvPr/>
          </p:nvSpPr>
          <p:spPr>
            <a:xfrm>
              <a:off x="3071600" y="3352175"/>
              <a:ext cx="210150" cy="210150"/>
            </a:xfrm>
            <a:custGeom>
              <a:avLst/>
              <a:gdLst/>
              <a:ahLst/>
              <a:cxnLst/>
              <a:rect l="l" t="t" r="r" b="b"/>
              <a:pathLst>
                <a:path w="8406" h="8406" extrusionOk="0">
                  <a:moveTo>
                    <a:pt x="4262" y="8406"/>
                  </a:moveTo>
                  <a:cubicBezTo>
                    <a:pt x="1868" y="8406"/>
                    <a:pt x="1" y="6538"/>
                    <a:pt x="1" y="4203"/>
                  </a:cubicBezTo>
                  <a:cubicBezTo>
                    <a:pt x="1" y="1868"/>
                    <a:pt x="1868" y="1"/>
                    <a:pt x="4203" y="1"/>
                  </a:cubicBezTo>
                  <a:cubicBezTo>
                    <a:pt x="6538" y="1"/>
                    <a:pt x="8348" y="1810"/>
                    <a:pt x="8406" y="4145"/>
                  </a:cubicBezTo>
                  <a:cubicBezTo>
                    <a:pt x="8406" y="6480"/>
                    <a:pt x="6596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6" name="Google Shape;13426;p28"/>
            <p:cNvSpPr/>
            <p:nvPr/>
          </p:nvSpPr>
          <p:spPr>
            <a:xfrm>
              <a:off x="2826450" y="2373025"/>
              <a:ext cx="207225" cy="208675"/>
            </a:xfrm>
            <a:custGeom>
              <a:avLst/>
              <a:gdLst/>
              <a:ahLst/>
              <a:cxnLst/>
              <a:rect l="l" t="t" r="r" b="b"/>
              <a:pathLst>
                <a:path w="8289" h="8347" extrusionOk="0">
                  <a:moveTo>
                    <a:pt x="4145" y="8347"/>
                  </a:moveTo>
                  <a:cubicBezTo>
                    <a:pt x="1810" y="8347"/>
                    <a:pt x="0" y="6479"/>
                    <a:pt x="0" y="4203"/>
                  </a:cubicBezTo>
                  <a:cubicBezTo>
                    <a:pt x="0" y="1868"/>
                    <a:pt x="1868" y="0"/>
                    <a:pt x="4145" y="0"/>
                  </a:cubicBezTo>
                  <a:cubicBezTo>
                    <a:pt x="6421" y="0"/>
                    <a:pt x="8289" y="1868"/>
                    <a:pt x="8289" y="4203"/>
                  </a:cubicBezTo>
                  <a:cubicBezTo>
                    <a:pt x="8289" y="6479"/>
                    <a:pt x="6421" y="8347"/>
                    <a:pt x="4145" y="834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7" name="Google Shape;13427;p28"/>
            <p:cNvSpPr/>
            <p:nvPr/>
          </p:nvSpPr>
          <p:spPr>
            <a:xfrm>
              <a:off x="4050775" y="3598800"/>
              <a:ext cx="208700" cy="208700"/>
            </a:xfrm>
            <a:custGeom>
              <a:avLst/>
              <a:gdLst/>
              <a:ahLst/>
              <a:cxnLst/>
              <a:rect l="l" t="t" r="r" b="b"/>
              <a:pathLst>
                <a:path w="8348" h="8348" extrusionOk="0">
                  <a:moveTo>
                    <a:pt x="8347" y="4145"/>
                  </a:moveTo>
                  <a:cubicBezTo>
                    <a:pt x="8347" y="6479"/>
                    <a:pt x="6538" y="8347"/>
                    <a:pt x="4203" y="8347"/>
                  </a:cubicBezTo>
                  <a:cubicBezTo>
                    <a:pt x="1926" y="8347"/>
                    <a:pt x="59" y="6538"/>
                    <a:pt x="59" y="4203"/>
                  </a:cubicBezTo>
                  <a:cubicBezTo>
                    <a:pt x="0" y="1926"/>
                    <a:pt x="1868" y="59"/>
                    <a:pt x="4144" y="59"/>
                  </a:cubicBezTo>
                  <a:cubicBezTo>
                    <a:pt x="6479" y="0"/>
                    <a:pt x="8347" y="1868"/>
                    <a:pt x="8347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8" name="Google Shape;13428;p28"/>
            <p:cNvSpPr/>
            <p:nvPr/>
          </p:nvSpPr>
          <p:spPr>
            <a:xfrm>
              <a:off x="3315300" y="3598800"/>
              <a:ext cx="207250" cy="208700"/>
            </a:xfrm>
            <a:custGeom>
              <a:avLst/>
              <a:gdLst/>
              <a:ahLst/>
              <a:cxnLst/>
              <a:rect l="l" t="t" r="r" b="b"/>
              <a:pathLst>
                <a:path w="8290" h="8348" extrusionOk="0">
                  <a:moveTo>
                    <a:pt x="4145" y="59"/>
                  </a:moveTo>
                  <a:cubicBezTo>
                    <a:pt x="6421" y="0"/>
                    <a:pt x="8289" y="1926"/>
                    <a:pt x="8289" y="4203"/>
                  </a:cubicBezTo>
                  <a:cubicBezTo>
                    <a:pt x="8289" y="6421"/>
                    <a:pt x="6421" y="8289"/>
                    <a:pt x="4203" y="8347"/>
                  </a:cubicBezTo>
                  <a:cubicBezTo>
                    <a:pt x="1927" y="8347"/>
                    <a:pt x="0" y="6479"/>
                    <a:pt x="0" y="4203"/>
                  </a:cubicBezTo>
                  <a:cubicBezTo>
                    <a:pt x="0" y="1926"/>
                    <a:pt x="1868" y="59"/>
                    <a:pt x="414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9" name="Google Shape;13429;p28"/>
            <p:cNvSpPr/>
            <p:nvPr/>
          </p:nvSpPr>
          <p:spPr>
            <a:xfrm>
              <a:off x="2826450" y="3109950"/>
              <a:ext cx="207225" cy="208700"/>
            </a:xfrm>
            <a:custGeom>
              <a:avLst/>
              <a:gdLst/>
              <a:ahLst/>
              <a:cxnLst/>
              <a:rect l="l" t="t" r="r" b="b"/>
              <a:pathLst>
                <a:path w="8289" h="8348" extrusionOk="0">
                  <a:moveTo>
                    <a:pt x="8289" y="4144"/>
                  </a:moveTo>
                  <a:cubicBezTo>
                    <a:pt x="8289" y="6362"/>
                    <a:pt x="6421" y="8289"/>
                    <a:pt x="4203" y="8289"/>
                  </a:cubicBezTo>
                  <a:cubicBezTo>
                    <a:pt x="1927" y="8347"/>
                    <a:pt x="0" y="6421"/>
                    <a:pt x="0" y="4144"/>
                  </a:cubicBezTo>
                  <a:cubicBezTo>
                    <a:pt x="0" y="1926"/>
                    <a:pt x="1868" y="58"/>
                    <a:pt x="4145" y="0"/>
                  </a:cubicBezTo>
                  <a:cubicBezTo>
                    <a:pt x="6363" y="0"/>
                    <a:pt x="8289" y="1868"/>
                    <a:pt x="8289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0" name="Google Shape;13430;p28"/>
            <p:cNvSpPr/>
            <p:nvPr/>
          </p:nvSpPr>
          <p:spPr>
            <a:xfrm>
              <a:off x="4298850" y="1881250"/>
              <a:ext cx="205775" cy="205775"/>
            </a:xfrm>
            <a:custGeom>
              <a:avLst/>
              <a:gdLst/>
              <a:ahLst/>
              <a:cxnLst/>
              <a:rect l="l" t="t" r="r" b="b"/>
              <a:pathLst>
                <a:path w="8231" h="8231" extrusionOk="0">
                  <a:moveTo>
                    <a:pt x="8230" y="4086"/>
                  </a:moveTo>
                  <a:cubicBezTo>
                    <a:pt x="8230" y="6363"/>
                    <a:pt x="6362" y="8230"/>
                    <a:pt x="4144" y="8230"/>
                  </a:cubicBezTo>
                  <a:cubicBezTo>
                    <a:pt x="1868" y="8230"/>
                    <a:pt x="58" y="6421"/>
                    <a:pt x="58" y="4144"/>
                  </a:cubicBezTo>
                  <a:cubicBezTo>
                    <a:pt x="0" y="1868"/>
                    <a:pt x="1868" y="0"/>
                    <a:pt x="4144" y="0"/>
                  </a:cubicBezTo>
                  <a:cubicBezTo>
                    <a:pt x="6421" y="59"/>
                    <a:pt x="8230" y="1868"/>
                    <a:pt x="8230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1" name="Google Shape;13431;p28"/>
            <p:cNvSpPr/>
            <p:nvPr/>
          </p:nvSpPr>
          <p:spPr>
            <a:xfrm>
              <a:off x="4545450" y="2127850"/>
              <a:ext cx="207250" cy="205775"/>
            </a:xfrm>
            <a:custGeom>
              <a:avLst/>
              <a:gdLst/>
              <a:ahLst/>
              <a:cxnLst/>
              <a:rect l="l" t="t" r="r" b="b"/>
              <a:pathLst>
                <a:path w="8290" h="8231" extrusionOk="0">
                  <a:moveTo>
                    <a:pt x="8231" y="4087"/>
                  </a:moveTo>
                  <a:cubicBezTo>
                    <a:pt x="8289" y="6363"/>
                    <a:pt x="6421" y="8231"/>
                    <a:pt x="4145" y="8231"/>
                  </a:cubicBezTo>
                  <a:cubicBezTo>
                    <a:pt x="1869" y="8231"/>
                    <a:pt x="59" y="6422"/>
                    <a:pt x="59" y="4145"/>
                  </a:cubicBezTo>
                  <a:cubicBezTo>
                    <a:pt x="1" y="1927"/>
                    <a:pt x="1869" y="1"/>
                    <a:pt x="4145" y="59"/>
                  </a:cubicBezTo>
                  <a:cubicBezTo>
                    <a:pt x="6363" y="59"/>
                    <a:pt x="8231" y="1869"/>
                    <a:pt x="8231" y="408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2" name="Google Shape;13432;p28"/>
            <p:cNvSpPr/>
            <p:nvPr/>
          </p:nvSpPr>
          <p:spPr>
            <a:xfrm>
              <a:off x="4548375" y="3355100"/>
              <a:ext cx="202850" cy="202850"/>
            </a:xfrm>
            <a:custGeom>
              <a:avLst/>
              <a:gdLst/>
              <a:ahLst/>
              <a:cxnLst/>
              <a:rect l="l" t="t" r="r" b="b"/>
              <a:pathLst>
                <a:path w="8114" h="8114" extrusionOk="0">
                  <a:moveTo>
                    <a:pt x="8056" y="4028"/>
                  </a:moveTo>
                  <a:cubicBezTo>
                    <a:pt x="8114" y="6304"/>
                    <a:pt x="6304" y="8114"/>
                    <a:pt x="4086" y="8114"/>
                  </a:cubicBezTo>
                  <a:cubicBezTo>
                    <a:pt x="1810" y="8114"/>
                    <a:pt x="0" y="6363"/>
                    <a:pt x="0" y="4086"/>
                  </a:cubicBezTo>
                  <a:cubicBezTo>
                    <a:pt x="0" y="1868"/>
                    <a:pt x="1693" y="59"/>
                    <a:pt x="3911" y="59"/>
                  </a:cubicBezTo>
                  <a:cubicBezTo>
                    <a:pt x="6188" y="0"/>
                    <a:pt x="8056" y="1751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3" name="Google Shape;13433;p28"/>
            <p:cNvSpPr/>
            <p:nvPr/>
          </p:nvSpPr>
          <p:spPr>
            <a:xfrm>
              <a:off x="3075975" y="1882700"/>
              <a:ext cx="201400" cy="202875"/>
            </a:xfrm>
            <a:custGeom>
              <a:avLst/>
              <a:gdLst/>
              <a:ahLst/>
              <a:cxnLst/>
              <a:rect l="l" t="t" r="r" b="b"/>
              <a:pathLst>
                <a:path w="8056" h="8115" extrusionOk="0">
                  <a:moveTo>
                    <a:pt x="8056" y="4086"/>
                  </a:moveTo>
                  <a:cubicBezTo>
                    <a:pt x="8056" y="6363"/>
                    <a:pt x="6246" y="8114"/>
                    <a:pt x="3970" y="8114"/>
                  </a:cubicBezTo>
                  <a:cubicBezTo>
                    <a:pt x="1752" y="8056"/>
                    <a:pt x="1" y="6305"/>
                    <a:pt x="1" y="4028"/>
                  </a:cubicBezTo>
                  <a:cubicBezTo>
                    <a:pt x="1" y="1752"/>
                    <a:pt x="1810" y="1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4" name="Google Shape;13434;p28"/>
            <p:cNvSpPr/>
            <p:nvPr/>
          </p:nvSpPr>
          <p:spPr>
            <a:xfrm>
              <a:off x="2829375" y="21307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5" y="3970"/>
                  </a:moveTo>
                  <a:cubicBezTo>
                    <a:pt x="8055" y="6188"/>
                    <a:pt x="6304" y="7997"/>
                    <a:pt x="4086" y="8056"/>
                  </a:cubicBezTo>
                  <a:cubicBezTo>
                    <a:pt x="1810" y="8056"/>
                    <a:pt x="0" y="6246"/>
                    <a:pt x="0" y="4028"/>
                  </a:cubicBezTo>
                  <a:cubicBezTo>
                    <a:pt x="0" y="1810"/>
                    <a:pt x="1751" y="1"/>
                    <a:pt x="3969" y="1"/>
                  </a:cubicBezTo>
                  <a:cubicBezTo>
                    <a:pt x="6187" y="1"/>
                    <a:pt x="7997" y="1752"/>
                    <a:pt x="805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5" name="Google Shape;13435;p28"/>
            <p:cNvSpPr/>
            <p:nvPr/>
          </p:nvSpPr>
          <p:spPr>
            <a:xfrm>
              <a:off x="4301750" y="36031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6" y="3970"/>
                  </a:moveTo>
                  <a:cubicBezTo>
                    <a:pt x="8056" y="6246"/>
                    <a:pt x="6305" y="7997"/>
                    <a:pt x="4087" y="8055"/>
                  </a:cubicBezTo>
                  <a:cubicBezTo>
                    <a:pt x="1810" y="8055"/>
                    <a:pt x="1" y="6246"/>
                    <a:pt x="1" y="4028"/>
                  </a:cubicBezTo>
                  <a:cubicBezTo>
                    <a:pt x="1" y="1810"/>
                    <a:pt x="1810" y="0"/>
                    <a:pt x="4028" y="0"/>
                  </a:cubicBezTo>
                  <a:cubicBezTo>
                    <a:pt x="6246" y="0"/>
                    <a:pt x="8056" y="1751"/>
                    <a:pt x="8056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6" name="Google Shape;13436;p28"/>
            <p:cNvSpPr/>
            <p:nvPr/>
          </p:nvSpPr>
          <p:spPr>
            <a:xfrm>
              <a:off x="4790600" y="2619625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4029" y="1"/>
                  </a:moveTo>
                  <a:cubicBezTo>
                    <a:pt x="6247" y="1"/>
                    <a:pt x="8056" y="1810"/>
                    <a:pt x="8056" y="4028"/>
                  </a:cubicBezTo>
                  <a:cubicBezTo>
                    <a:pt x="8056" y="6246"/>
                    <a:pt x="6305" y="8056"/>
                    <a:pt x="4087" y="8056"/>
                  </a:cubicBezTo>
                  <a:cubicBezTo>
                    <a:pt x="1810" y="8056"/>
                    <a:pt x="59" y="6305"/>
                    <a:pt x="1" y="4028"/>
                  </a:cubicBezTo>
                  <a:cubicBezTo>
                    <a:pt x="1" y="1810"/>
                    <a:pt x="1810" y="59"/>
                    <a:pt x="402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7" name="Google Shape;13437;p28"/>
            <p:cNvSpPr/>
            <p:nvPr/>
          </p:nvSpPr>
          <p:spPr>
            <a:xfrm>
              <a:off x="3564825" y="1641925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8056" y="4028"/>
                  </a:moveTo>
                  <a:cubicBezTo>
                    <a:pt x="8056" y="6246"/>
                    <a:pt x="6246" y="7997"/>
                    <a:pt x="4028" y="7997"/>
                  </a:cubicBezTo>
                  <a:cubicBezTo>
                    <a:pt x="1810" y="7997"/>
                    <a:pt x="1" y="6129"/>
                    <a:pt x="59" y="3911"/>
                  </a:cubicBezTo>
                  <a:cubicBezTo>
                    <a:pt x="59" y="1752"/>
                    <a:pt x="1869" y="0"/>
                    <a:pt x="4028" y="0"/>
                  </a:cubicBezTo>
                  <a:cubicBezTo>
                    <a:pt x="6246" y="0"/>
                    <a:pt x="8056" y="1752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8" name="Google Shape;13438;p28"/>
            <p:cNvSpPr/>
            <p:nvPr/>
          </p:nvSpPr>
          <p:spPr>
            <a:xfrm>
              <a:off x="3811450" y="16404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4086" y="58"/>
                  </a:moveTo>
                  <a:cubicBezTo>
                    <a:pt x="6304" y="58"/>
                    <a:pt x="8056" y="1868"/>
                    <a:pt x="8056" y="4086"/>
                  </a:cubicBezTo>
                  <a:cubicBezTo>
                    <a:pt x="8056" y="6304"/>
                    <a:pt x="6246" y="8055"/>
                    <a:pt x="4028" y="8055"/>
                  </a:cubicBezTo>
                  <a:cubicBezTo>
                    <a:pt x="1810" y="8055"/>
                    <a:pt x="0" y="6246"/>
                    <a:pt x="59" y="4028"/>
                  </a:cubicBezTo>
                  <a:cubicBezTo>
                    <a:pt x="59" y="1810"/>
                    <a:pt x="1868" y="0"/>
                    <a:pt x="4086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9" name="Google Shape;13439;p28"/>
            <p:cNvSpPr/>
            <p:nvPr/>
          </p:nvSpPr>
          <p:spPr>
            <a:xfrm>
              <a:off x="4790600" y="2866250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8056" y="4086"/>
                  </a:moveTo>
                  <a:cubicBezTo>
                    <a:pt x="8056" y="6304"/>
                    <a:pt x="6247" y="8055"/>
                    <a:pt x="4029" y="8055"/>
                  </a:cubicBezTo>
                  <a:cubicBezTo>
                    <a:pt x="1810" y="8055"/>
                    <a:pt x="1" y="6246"/>
                    <a:pt x="59" y="4028"/>
                  </a:cubicBezTo>
                  <a:cubicBezTo>
                    <a:pt x="59" y="1810"/>
                    <a:pt x="1869" y="0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0" name="Google Shape;13440;p28"/>
            <p:cNvSpPr/>
            <p:nvPr/>
          </p:nvSpPr>
          <p:spPr>
            <a:xfrm>
              <a:off x="2829375" y="3356550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7997" y="4028"/>
                  </a:moveTo>
                  <a:cubicBezTo>
                    <a:pt x="7997" y="6246"/>
                    <a:pt x="6187" y="7997"/>
                    <a:pt x="4028" y="7997"/>
                  </a:cubicBezTo>
                  <a:cubicBezTo>
                    <a:pt x="1810" y="7997"/>
                    <a:pt x="0" y="6130"/>
                    <a:pt x="58" y="3912"/>
                  </a:cubicBezTo>
                  <a:cubicBezTo>
                    <a:pt x="58" y="1752"/>
                    <a:pt x="1926" y="1"/>
                    <a:pt x="4086" y="1"/>
                  </a:cubicBezTo>
                  <a:cubicBezTo>
                    <a:pt x="6246" y="59"/>
                    <a:pt x="8055" y="1869"/>
                    <a:pt x="7997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1" name="Google Shape;13441;p28"/>
            <p:cNvSpPr/>
            <p:nvPr/>
          </p:nvSpPr>
          <p:spPr>
            <a:xfrm>
              <a:off x="3075975" y="3603175"/>
              <a:ext cx="199950" cy="201400"/>
            </a:xfrm>
            <a:custGeom>
              <a:avLst/>
              <a:gdLst/>
              <a:ahLst/>
              <a:cxnLst/>
              <a:rect l="l" t="t" r="r" b="b"/>
              <a:pathLst>
                <a:path w="7998" h="8056" extrusionOk="0">
                  <a:moveTo>
                    <a:pt x="4087" y="0"/>
                  </a:moveTo>
                  <a:cubicBezTo>
                    <a:pt x="6246" y="59"/>
                    <a:pt x="7997" y="1868"/>
                    <a:pt x="7997" y="4028"/>
                  </a:cubicBezTo>
                  <a:cubicBezTo>
                    <a:pt x="7997" y="6246"/>
                    <a:pt x="6130" y="8055"/>
                    <a:pt x="3970" y="7997"/>
                  </a:cubicBezTo>
                  <a:cubicBezTo>
                    <a:pt x="1752" y="7939"/>
                    <a:pt x="1" y="6129"/>
                    <a:pt x="59" y="3970"/>
                  </a:cubicBezTo>
                  <a:cubicBezTo>
                    <a:pt x="59" y="1810"/>
                    <a:pt x="1869" y="0"/>
                    <a:pt x="40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2" name="Google Shape;13442;p28"/>
            <p:cNvSpPr/>
            <p:nvPr/>
          </p:nvSpPr>
          <p:spPr>
            <a:xfrm>
              <a:off x="4056600" y="1641925"/>
              <a:ext cx="198475" cy="198475"/>
            </a:xfrm>
            <a:custGeom>
              <a:avLst/>
              <a:gdLst/>
              <a:ahLst/>
              <a:cxnLst/>
              <a:rect l="l" t="t" r="r" b="b"/>
              <a:pathLst>
                <a:path w="7939" h="7939" extrusionOk="0">
                  <a:moveTo>
                    <a:pt x="3970" y="7939"/>
                  </a:moveTo>
                  <a:cubicBezTo>
                    <a:pt x="1810" y="7939"/>
                    <a:pt x="1" y="6129"/>
                    <a:pt x="1" y="3970"/>
                  </a:cubicBezTo>
                  <a:cubicBezTo>
                    <a:pt x="1" y="1810"/>
                    <a:pt x="1810" y="0"/>
                    <a:pt x="3970" y="0"/>
                  </a:cubicBezTo>
                  <a:cubicBezTo>
                    <a:pt x="6130" y="0"/>
                    <a:pt x="7939" y="1810"/>
                    <a:pt x="7939" y="3970"/>
                  </a:cubicBezTo>
                  <a:cubicBezTo>
                    <a:pt x="7939" y="6188"/>
                    <a:pt x="6130" y="7939"/>
                    <a:pt x="3970" y="793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3" name="Google Shape;13443;p28"/>
            <p:cNvSpPr/>
            <p:nvPr/>
          </p:nvSpPr>
          <p:spPr>
            <a:xfrm>
              <a:off x="4792075" y="2377400"/>
              <a:ext cx="199950" cy="199925"/>
            </a:xfrm>
            <a:custGeom>
              <a:avLst/>
              <a:gdLst/>
              <a:ahLst/>
              <a:cxnLst/>
              <a:rect l="l" t="t" r="r" b="b"/>
              <a:pathLst>
                <a:path w="7998" h="7997" extrusionOk="0">
                  <a:moveTo>
                    <a:pt x="3970" y="58"/>
                  </a:moveTo>
                  <a:cubicBezTo>
                    <a:pt x="6129" y="0"/>
                    <a:pt x="7939" y="1810"/>
                    <a:pt x="7939" y="3969"/>
                  </a:cubicBezTo>
                  <a:cubicBezTo>
                    <a:pt x="7997" y="6129"/>
                    <a:pt x="6188" y="7939"/>
                    <a:pt x="4028" y="7997"/>
                  </a:cubicBezTo>
                  <a:cubicBezTo>
                    <a:pt x="1868" y="7997"/>
                    <a:pt x="59" y="6246"/>
                    <a:pt x="0" y="4028"/>
                  </a:cubicBezTo>
                  <a:cubicBezTo>
                    <a:pt x="0" y="1926"/>
                    <a:pt x="1810" y="58"/>
                    <a:pt x="3970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4" name="Google Shape;13444;p28"/>
            <p:cNvSpPr/>
            <p:nvPr/>
          </p:nvSpPr>
          <p:spPr>
            <a:xfrm>
              <a:off x="4793525" y="31157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70" y="1"/>
                  </a:moveTo>
                  <a:cubicBezTo>
                    <a:pt x="6130" y="1"/>
                    <a:pt x="7881" y="1752"/>
                    <a:pt x="7881" y="3911"/>
                  </a:cubicBezTo>
                  <a:cubicBezTo>
                    <a:pt x="7881" y="6129"/>
                    <a:pt x="6071" y="7881"/>
                    <a:pt x="3853" y="7881"/>
                  </a:cubicBezTo>
                  <a:cubicBezTo>
                    <a:pt x="1693" y="7822"/>
                    <a:pt x="1" y="6071"/>
                    <a:pt x="1" y="3911"/>
                  </a:cubicBezTo>
                  <a:cubicBezTo>
                    <a:pt x="1" y="1693"/>
                    <a:pt x="1752" y="1"/>
                    <a:pt x="39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5" name="Google Shape;13445;p28"/>
            <p:cNvSpPr/>
            <p:nvPr/>
          </p:nvSpPr>
          <p:spPr>
            <a:xfrm>
              <a:off x="2584200" y="2622550"/>
              <a:ext cx="197025" cy="195550"/>
            </a:xfrm>
            <a:custGeom>
              <a:avLst/>
              <a:gdLst/>
              <a:ahLst/>
              <a:cxnLst/>
              <a:rect l="l" t="t" r="r" b="b"/>
              <a:pathLst>
                <a:path w="7881" h="7822" extrusionOk="0">
                  <a:moveTo>
                    <a:pt x="3912" y="7822"/>
                  </a:moveTo>
                  <a:cubicBezTo>
                    <a:pt x="1752" y="7822"/>
                    <a:pt x="1" y="6071"/>
                    <a:pt x="59" y="3911"/>
                  </a:cubicBezTo>
                  <a:cubicBezTo>
                    <a:pt x="59" y="1693"/>
                    <a:pt x="1810" y="0"/>
                    <a:pt x="3970" y="0"/>
                  </a:cubicBezTo>
                  <a:cubicBezTo>
                    <a:pt x="6188" y="0"/>
                    <a:pt x="7881" y="1751"/>
                    <a:pt x="7881" y="3970"/>
                  </a:cubicBezTo>
                  <a:cubicBezTo>
                    <a:pt x="7881" y="6129"/>
                    <a:pt x="6130" y="7822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6" name="Google Shape;13446;p28"/>
            <p:cNvSpPr/>
            <p:nvPr/>
          </p:nvSpPr>
          <p:spPr>
            <a:xfrm>
              <a:off x="3321125" y="16433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12" y="7822"/>
                  </a:moveTo>
                  <a:cubicBezTo>
                    <a:pt x="1694" y="7822"/>
                    <a:pt x="1" y="6071"/>
                    <a:pt x="1" y="3912"/>
                  </a:cubicBezTo>
                  <a:cubicBezTo>
                    <a:pt x="59" y="1694"/>
                    <a:pt x="1810" y="1"/>
                    <a:pt x="3970" y="1"/>
                  </a:cubicBezTo>
                  <a:cubicBezTo>
                    <a:pt x="6130" y="59"/>
                    <a:pt x="7881" y="1810"/>
                    <a:pt x="7823" y="3970"/>
                  </a:cubicBezTo>
                  <a:cubicBezTo>
                    <a:pt x="7823" y="6130"/>
                    <a:pt x="6071" y="7881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7" name="Google Shape;13447;p28"/>
            <p:cNvSpPr/>
            <p:nvPr/>
          </p:nvSpPr>
          <p:spPr>
            <a:xfrm>
              <a:off x="3812900" y="3851250"/>
              <a:ext cx="198500" cy="197025"/>
            </a:xfrm>
            <a:custGeom>
              <a:avLst/>
              <a:gdLst/>
              <a:ahLst/>
              <a:cxnLst/>
              <a:rect l="l" t="t" r="r" b="b"/>
              <a:pathLst>
                <a:path w="7940" h="7881" extrusionOk="0">
                  <a:moveTo>
                    <a:pt x="7939" y="3969"/>
                  </a:moveTo>
                  <a:cubicBezTo>
                    <a:pt x="7881" y="6188"/>
                    <a:pt x="6130" y="7880"/>
                    <a:pt x="3970" y="7880"/>
                  </a:cubicBezTo>
                  <a:cubicBezTo>
                    <a:pt x="1752" y="7880"/>
                    <a:pt x="1" y="6071"/>
                    <a:pt x="59" y="3911"/>
                  </a:cubicBezTo>
                  <a:cubicBezTo>
                    <a:pt x="117" y="1693"/>
                    <a:pt x="1869" y="0"/>
                    <a:pt x="4028" y="59"/>
                  </a:cubicBezTo>
                  <a:cubicBezTo>
                    <a:pt x="6188" y="59"/>
                    <a:pt x="7939" y="1810"/>
                    <a:pt x="7939" y="39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8" name="Google Shape;13448;p28"/>
            <p:cNvSpPr/>
            <p:nvPr/>
          </p:nvSpPr>
          <p:spPr>
            <a:xfrm>
              <a:off x="2585675" y="2869150"/>
              <a:ext cx="195550" cy="195575"/>
            </a:xfrm>
            <a:custGeom>
              <a:avLst/>
              <a:gdLst/>
              <a:ahLst/>
              <a:cxnLst/>
              <a:rect l="l" t="t" r="r" b="b"/>
              <a:pathLst>
                <a:path w="7822" h="7823" extrusionOk="0">
                  <a:moveTo>
                    <a:pt x="7822" y="3912"/>
                  </a:moveTo>
                  <a:cubicBezTo>
                    <a:pt x="7822" y="6071"/>
                    <a:pt x="6129" y="7823"/>
                    <a:pt x="3911" y="7823"/>
                  </a:cubicBezTo>
                  <a:cubicBezTo>
                    <a:pt x="1751" y="7823"/>
                    <a:pt x="0" y="6130"/>
                    <a:pt x="0" y="3970"/>
                  </a:cubicBezTo>
                  <a:cubicBezTo>
                    <a:pt x="0" y="1752"/>
                    <a:pt x="1693" y="59"/>
                    <a:pt x="3853" y="1"/>
                  </a:cubicBezTo>
                  <a:cubicBezTo>
                    <a:pt x="6071" y="1"/>
                    <a:pt x="7763" y="1752"/>
                    <a:pt x="7822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9" name="Google Shape;13449;p28"/>
            <p:cNvSpPr/>
            <p:nvPr/>
          </p:nvSpPr>
          <p:spPr>
            <a:xfrm>
              <a:off x="3567750" y="3851250"/>
              <a:ext cx="197025" cy="198475"/>
            </a:xfrm>
            <a:custGeom>
              <a:avLst/>
              <a:gdLst/>
              <a:ahLst/>
              <a:cxnLst/>
              <a:rect l="l" t="t" r="r" b="b"/>
              <a:pathLst>
                <a:path w="7881" h="7939" extrusionOk="0">
                  <a:moveTo>
                    <a:pt x="4028" y="59"/>
                  </a:moveTo>
                  <a:cubicBezTo>
                    <a:pt x="6188" y="117"/>
                    <a:pt x="7881" y="1868"/>
                    <a:pt x="7822" y="4028"/>
                  </a:cubicBezTo>
                  <a:cubicBezTo>
                    <a:pt x="7822" y="6246"/>
                    <a:pt x="6013" y="7939"/>
                    <a:pt x="3853" y="7880"/>
                  </a:cubicBezTo>
                  <a:cubicBezTo>
                    <a:pt x="1693" y="7822"/>
                    <a:pt x="1" y="6071"/>
                    <a:pt x="1" y="3853"/>
                  </a:cubicBezTo>
                  <a:cubicBezTo>
                    <a:pt x="59" y="1693"/>
                    <a:pt x="1868" y="0"/>
                    <a:pt x="4028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0" name="Google Shape;13450;p28"/>
            <p:cNvSpPr/>
            <p:nvPr/>
          </p:nvSpPr>
          <p:spPr>
            <a:xfrm>
              <a:off x="4551300" y="1891450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7763" y="3912"/>
                  </a:moveTo>
                  <a:cubicBezTo>
                    <a:pt x="7763" y="6071"/>
                    <a:pt x="6071" y="7764"/>
                    <a:pt x="3853" y="7764"/>
                  </a:cubicBezTo>
                  <a:cubicBezTo>
                    <a:pt x="1693" y="7764"/>
                    <a:pt x="0" y="6013"/>
                    <a:pt x="0" y="3853"/>
                  </a:cubicBezTo>
                  <a:cubicBezTo>
                    <a:pt x="0" y="1693"/>
                    <a:pt x="1751" y="1"/>
                    <a:pt x="3969" y="1"/>
                  </a:cubicBezTo>
                  <a:cubicBezTo>
                    <a:pt x="6129" y="1"/>
                    <a:pt x="7822" y="1693"/>
                    <a:pt x="7763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1" name="Google Shape;13451;p28"/>
            <p:cNvSpPr/>
            <p:nvPr/>
          </p:nvSpPr>
          <p:spPr>
            <a:xfrm>
              <a:off x="4059525" y="385270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3794" y="59"/>
                  </a:moveTo>
                  <a:cubicBezTo>
                    <a:pt x="5954" y="1"/>
                    <a:pt x="7705" y="1693"/>
                    <a:pt x="7705" y="3853"/>
                  </a:cubicBezTo>
                  <a:cubicBezTo>
                    <a:pt x="7705" y="6013"/>
                    <a:pt x="6013" y="7764"/>
                    <a:pt x="3853" y="7764"/>
                  </a:cubicBezTo>
                  <a:cubicBezTo>
                    <a:pt x="1693" y="7764"/>
                    <a:pt x="0" y="6071"/>
                    <a:pt x="0" y="3911"/>
                  </a:cubicBezTo>
                  <a:cubicBezTo>
                    <a:pt x="0" y="1752"/>
                    <a:pt x="1693" y="59"/>
                    <a:pt x="379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2" name="Google Shape;13452;p28"/>
            <p:cNvSpPr/>
            <p:nvPr/>
          </p:nvSpPr>
          <p:spPr>
            <a:xfrm>
              <a:off x="2585675" y="2380300"/>
              <a:ext cx="194100" cy="194125"/>
            </a:xfrm>
            <a:custGeom>
              <a:avLst/>
              <a:gdLst/>
              <a:ahLst/>
              <a:cxnLst/>
              <a:rect l="l" t="t" r="r" b="b"/>
              <a:pathLst>
                <a:path w="7764" h="7765" extrusionOk="0">
                  <a:moveTo>
                    <a:pt x="3911" y="59"/>
                  </a:moveTo>
                  <a:cubicBezTo>
                    <a:pt x="6071" y="59"/>
                    <a:pt x="7763" y="1810"/>
                    <a:pt x="7763" y="3912"/>
                  </a:cubicBezTo>
                  <a:cubicBezTo>
                    <a:pt x="7763" y="6071"/>
                    <a:pt x="6012" y="7764"/>
                    <a:pt x="3853" y="7764"/>
                  </a:cubicBezTo>
                  <a:cubicBezTo>
                    <a:pt x="1693" y="7764"/>
                    <a:pt x="0" y="6013"/>
                    <a:pt x="59" y="3853"/>
                  </a:cubicBezTo>
                  <a:cubicBezTo>
                    <a:pt x="59" y="1694"/>
                    <a:pt x="1810" y="1"/>
                    <a:pt x="391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3" name="Google Shape;13453;p28"/>
            <p:cNvSpPr/>
            <p:nvPr/>
          </p:nvSpPr>
          <p:spPr>
            <a:xfrm>
              <a:off x="3322600" y="3854175"/>
              <a:ext cx="192650" cy="192625"/>
            </a:xfrm>
            <a:custGeom>
              <a:avLst/>
              <a:gdLst/>
              <a:ahLst/>
              <a:cxnLst/>
              <a:rect l="l" t="t" r="r" b="b"/>
              <a:pathLst>
                <a:path w="7706" h="7705" extrusionOk="0">
                  <a:moveTo>
                    <a:pt x="7705" y="3852"/>
                  </a:moveTo>
                  <a:cubicBezTo>
                    <a:pt x="7705" y="5954"/>
                    <a:pt x="5954" y="7705"/>
                    <a:pt x="3853" y="7705"/>
                  </a:cubicBezTo>
                  <a:cubicBezTo>
                    <a:pt x="1751" y="7705"/>
                    <a:pt x="0" y="5954"/>
                    <a:pt x="0" y="3852"/>
                  </a:cubicBezTo>
                  <a:cubicBezTo>
                    <a:pt x="0" y="1693"/>
                    <a:pt x="1751" y="0"/>
                    <a:pt x="3911" y="0"/>
                  </a:cubicBezTo>
                  <a:cubicBezTo>
                    <a:pt x="6012" y="0"/>
                    <a:pt x="7705" y="1751"/>
                    <a:pt x="7705" y="38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4" name="Google Shape;13454;p28"/>
            <p:cNvSpPr/>
            <p:nvPr/>
          </p:nvSpPr>
          <p:spPr>
            <a:xfrm>
              <a:off x="2585675" y="3117225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3969" y="1"/>
                  </a:moveTo>
                  <a:cubicBezTo>
                    <a:pt x="6071" y="59"/>
                    <a:pt x="7822" y="1869"/>
                    <a:pt x="7763" y="3970"/>
                  </a:cubicBezTo>
                  <a:cubicBezTo>
                    <a:pt x="7705" y="6071"/>
                    <a:pt x="5954" y="7764"/>
                    <a:pt x="3853" y="7706"/>
                  </a:cubicBezTo>
                  <a:cubicBezTo>
                    <a:pt x="1751" y="7706"/>
                    <a:pt x="0" y="5896"/>
                    <a:pt x="59" y="3795"/>
                  </a:cubicBezTo>
                  <a:cubicBezTo>
                    <a:pt x="117" y="1694"/>
                    <a:pt x="1868" y="1"/>
                    <a:pt x="39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5" name="Google Shape;13455;p28"/>
            <p:cNvSpPr/>
            <p:nvPr/>
          </p:nvSpPr>
          <p:spPr>
            <a:xfrm>
              <a:off x="4795000" y="2133700"/>
              <a:ext cx="192625" cy="194100"/>
            </a:xfrm>
            <a:custGeom>
              <a:avLst/>
              <a:gdLst/>
              <a:ahLst/>
              <a:cxnLst/>
              <a:rect l="l" t="t" r="r" b="b"/>
              <a:pathLst>
                <a:path w="7705" h="7764" extrusionOk="0">
                  <a:moveTo>
                    <a:pt x="3911" y="7764"/>
                  </a:moveTo>
                  <a:cubicBezTo>
                    <a:pt x="1810" y="7764"/>
                    <a:pt x="58" y="6012"/>
                    <a:pt x="0" y="3911"/>
                  </a:cubicBezTo>
                  <a:cubicBezTo>
                    <a:pt x="0" y="1810"/>
                    <a:pt x="1751" y="59"/>
                    <a:pt x="3853" y="59"/>
                  </a:cubicBezTo>
                  <a:cubicBezTo>
                    <a:pt x="5954" y="0"/>
                    <a:pt x="7705" y="1751"/>
                    <a:pt x="7705" y="3911"/>
                  </a:cubicBezTo>
                  <a:cubicBezTo>
                    <a:pt x="7705" y="5954"/>
                    <a:pt x="6012" y="7705"/>
                    <a:pt x="3911" y="776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6" name="Google Shape;13456;p28"/>
            <p:cNvSpPr/>
            <p:nvPr/>
          </p:nvSpPr>
          <p:spPr>
            <a:xfrm>
              <a:off x="4306125" y="164485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7706" y="3911"/>
                  </a:moveTo>
                  <a:cubicBezTo>
                    <a:pt x="7648" y="6012"/>
                    <a:pt x="5896" y="7763"/>
                    <a:pt x="3737" y="7705"/>
                  </a:cubicBezTo>
                  <a:cubicBezTo>
                    <a:pt x="1694" y="7647"/>
                    <a:pt x="1" y="5896"/>
                    <a:pt x="1" y="3794"/>
                  </a:cubicBezTo>
                  <a:cubicBezTo>
                    <a:pt x="1" y="1693"/>
                    <a:pt x="1810" y="0"/>
                    <a:pt x="3912" y="0"/>
                  </a:cubicBezTo>
                  <a:cubicBezTo>
                    <a:pt x="6013" y="59"/>
                    <a:pt x="7706" y="1810"/>
                    <a:pt x="7706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7" name="Google Shape;13457;p28"/>
            <p:cNvSpPr/>
            <p:nvPr/>
          </p:nvSpPr>
          <p:spPr>
            <a:xfrm>
              <a:off x="4546925" y="3606100"/>
              <a:ext cx="195550" cy="194100"/>
            </a:xfrm>
            <a:custGeom>
              <a:avLst/>
              <a:gdLst/>
              <a:ahLst/>
              <a:cxnLst/>
              <a:rect l="l" t="t" r="r" b="b"/>
              <a:pathLst>
                <a:path w="7822" h="7764" extrusionOk="0">
                  <a:moveTo>
                    <a:pt x="3853" y="7763"/>
                  </a:moveTo>
                  <a:cubicBezTo>
                    <a:pt x="1751" y="7705"/>
                    <a:pt x="0" y="5895"/>
                    <a:pt x="58" y="3794"/>
                  </a:cubicBezTo>
                  <a:cubicBezTo>
                    <a:pt x="117" y="1693"/>
                    <a:pt x="1926" y="0"/>
                    <a:pt x="3969" y="58"/>
                  </a:cubicBezTo>
                  <a:cubicBezTo>
                    <a:pt x="6129" y="117"/>
                    <a:pt x="7822" y="1868"/>
                    <a:pt x="7763" y="4028"/>
                  </a:cubicBezTo>
                  <a:cubicBezTo>
                    <a:pt x="7705" y="6071"/>
                    <a:pt x="5954" y="7763"/>
                    <a:pt x="3853" y="77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8" name="Google Shape;13458;p28"/>
            <p:cNvSpPr/>
            <p:nvPr/>
          </p:nvSpPr>
          <p:spPr>
            <a:xfrm>
              <a:off x="2832275" y="1887075"/>
              <a:ext cx="194125" cy="194100"/>
            </a:xfrm>
            <a:custGeom>
              <a:avLst/>
              <a:gdLst/>
              <a:ahLst/>
              <a:cxnLst/>
              <a:rect l="l" t="t" r="r" b="b"/>
              <a:pathLst>
                <a:path w="7765" h="7764" extrusionOk="0">
                  <a:moveTo>
                    <a:pt x="7764" y="3911"/>
                  </a:moveTo>
                  <a:cubicBezTo>
                    <a:pt x="7706" y="6013"/>
                    <a:pt x="5955" y="7764"/>
                    <a:pt x="3912" y="7706"/>
                  </a:cubicBezTo>
                  <a:cubicBezTo>
                    <a:pt x="1752" y="7706"/>
                    <a:pt x="1" y="5954"/>
                    <a:pt x="59" y="3795"/>
                  </a:cubicBezTo>
                  <a:cubicBezTo>
                    <a:pt x="118" y="1693"/>
                    <a:pt x="1869" y="1"/>
                    <a:pt x="3970" y="59"/>
                  </a:cubicBezTo>
                  <a:cubicBezTo>
                    <a:pt x="6071" y="59"/>
                    <a:pt x="7764" y="1810"/>
                    <a:pt x="7764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9" name="Google Shape;13459;p28"/>
            <p:cNvSpPr/>
            <p:nvPr/>
          </p:nvSpPr>
          <p:spPr>
            <a:xfrm>
              <a:off x="4796450" y="3362400"/>
              <a:ext cx="191175" cy="189725"/>
            </a:xfrm>
            <a:custGeom>
              <a:avLst/>
              <a:gdLst/>
              <a:ahLst/>
              <a:cxnLst/>
              <a:rect l="l" t="t" r="r" b="b"/>
              <a:pathLst>
                <a:path w="7647" h="7589" extrusionOk="0">
                  <a:moveTo>
                    <a:pt x="3795" y="0"/>
                  </a:moveTo>
                  <a:cubicBezTo>
                    <a:pt x="5896" y="0"/>
                    <a:pt x="7647" y="1751"/>
                    <a:pt x="7589" y="3794"/>
                  </a:cubicBezTo>
                  <a:cubicBezTo>
                    <a:pt x="7589" y="5896"/>
                    <a:pt x="5896" y="7588"/>
                    <a:pt x="3795" y="7588"/>
                  </a:cubicBezTo>
                  <a:cubicBezTo>
                    <a:pt x="1693" y="7588"/>
                    <a:pt x="0" y="5837"/>
                    <a:pt x="0" y="3736"/>
                  </a:cubicBezTo>
                  <a:cubicBezTo>
                    <a:pt x="0" y="1693"/>
                    <a:pt x="1752" y="0"/>
                    <a:pt x="379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0" name="Google Shape;13460;p28"/>
            <p:cNvSpPr/>
            <p:nvPr/>
          </p:nvSpPr>
          <p:spPr>
            <a:xfrm>
              <a:off x="3081825" y="1646300"/>
              <a:ext cx="189725" cy="191200"/>
            </a:xfrm>
            <a:custGeom>
              <a:avLst/>
              <a:gdLst/>
              <a:ahLst/>
              <a:cxnLst/>
              <a:rect l="l" t="t" r="r" b="b"/>
              <a:pathLst>
                <a:path w="7589" h="7648" extrusionOk="0">
                  <a:moveTo>
                    <a:pt x="3794" y="1"/>
                  </a:moveTo>
                  <a:cubicBezTo>
                    <a:pt x="5837" y="1"/>
                    <a:pt x="7588" y="1752"/>
                    <a:pt x="7588" y="3853"/>
                  </a:cubicBezTo>
                  <a:cubicBezTo>
                    <a:pt x="7588" y="5896"/>
                    <a:pt x="5896" y="7589"/>
                    <a:pt x="3794" y="7589"/>
                  </a:cubicBezTo>
                  <a:cubicBezTo>
                    <a:pt x="1751" y="7647"/>
                    <a:pt x="0" y="5896"/>
                    <a:pt x="0" y="3795"/>
                  </a:cubicBezTo>
                  <a:cubicBezTo>
                    <a:pt x="0" y="1693"/>
                    <a:pt x="1693" y="1"/>
                    <a:pt x="3794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1" name="Google Shape;13461;p28"/>
            <p:cNvSpPr/>
            <p:nvPr/>
          </p:nvSpPr>
          <p:spPr>
            <a:xfrm>
              <a:off x="2835200" y="3609000"/>
              <a:ext cx="189725" cy="189725"/>
            </a:xfrm>
            <a:custGeom>
              <a:avLst/>
              <a:gdLst/>
              <a:ahLst/>
              <a:cxnLst/>
              <a:rect l="l" t="t" r="r" b="b"/>
              <a:pathLst>
                <a:path w="7589" h="7589" extrusionOk="0">
                  <a:moveTo>
                    <a:pt x="3795" y="1"/>
                  </a:moveTo>
                  <a:cubicBezTo>
                    <a:pt x="5896" y="59"/>
                    <a:pt x="7589" y="1752"/>
                    <a:pt x="7530" y="3795"/>
                  </a:cubicBezTo>
                  <a:cubicBezTo>
                    <a:pt x="7530" y="5896"/>
                    <a:pt x="5838" y="7589"/>
                    <a:pt x="3736" y="7531"/>
                  </a:cubicBezTo>
                  <a:cubicBezTo>
                    <a:pt x="1635" y="7531"/>
                    <a:pt x="1" y="5838"/>
                    <a:pt x="1" y="3737"/>
                  </a:cubicBezTo>
                  <a:cubicBezTo>
                    <a:pt x="59" y="1635"/>
                    <a:pt x="1752" y="1"/>
                    <a:pt x="379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2" name="Google Shape;13462;p28"/>
            <p:cNvSpPr/>
            <p:nvPr/>
          </p:nvSpPr>
          <p:spPr>
            <a:xfrm>
              <a:off x="4309050" y="3855625"/>
              <a:ext cx="186825" cy="188275"/>
            </a:xfrm>
            <a:custGeom>
              <a:avLst/>
              <a:gdLst/>
              <a:ahLst/>
              <a:cxnLst/>
              <a:rect l="l" t="t" r="r" b="b"/>
              <a:pathLst>
                <a:path w="7473" h="7531" extrusionOk="0">
                  <a:moveTo>
                    <a:pt x="3736" y="7530"/>
                  </a:moveTo>
                  <a:cubicBezTo>
                    <a:pt x="1635" y="7530"/>
                    <a:pt x="1" y="5896"/>
                    <a:pt x="1" y="3794"/>
                  </a:cubicBezTo>
                  <a:cubicBezTo>
                    <a:pt x="1" y="1693"/>
                    <a:pt x="1635" y="0"/>
                    <a:pt x="3736" y="59"/>
                  </a:cubicBezTo>
                  <a:cubicBezTo>
                    <a:pt x="5838" y="59"/>
                    <a:pt x="7472" y="1693"/>
                    <a:pt x="7472" y="3736"/>
                  </a:cubicBezTo>
                  <a:cubicBezTo>
                    <a:pt x="7472" y="5837"/>
                    <a:pt x="5838" y="7530"/>
                    <a:pt x="3736" y="75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3" name="Google Shape;13463;p28"/>
            <p:cNvSpPr/>
            <p:nvPr/>
          </p:nvSpPr>
          <p:spPr>
            <a:xfrm>
              <a:off x="2590050" y="213660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3736" y="7531"/>
                  </a:moveTo>
                  <a:cubicBezTo>
                    <a:pt x="1635" y="7531"/>
                    <a:pt x="0" y="5896"/>
                    <a:pt x="0" y="3737"/>
                  </a:cubicBezTo>
                  <a:cubicBezTo>
                    <a:pt x="0" y="1694"/>
                    <a:pt x="1635" y="59"/>
                    <a:pt x="3678" y="59"/>
                  </a:cubicBezTo>
                  <a:cubicBezTo>
                    <a:pt x="5837" y="1"/>
                    <a:pt x="7472" y="1694"/>
                    <a:pt x="7472" y="3795"/>
                  </a:cubicBezTo>
                  <a:cubicBezTo>
                    <a:pt x="7472" y="5896"/>
                    <a:pt x="5837" y="7531"/>
                    <a:pt x="3736" y="753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4" name="Google Shape;13464;p28"/>
            <p:cNvSpPr/>
            <p:nvPr/>
          </p:nvSpPr>
          <p:spPr>
            <a:xfrm>
              <a:off x="2590050" y="3363850"/>
              <a:ext cx="186800" cy="186800"/>
            </a:xfrm>
            <a:custGeom>
              <a:avLst/>
              <a:gdLst/>
              <a:ahLst/>
              <a:cxnLst/>
              <a:rect l="l" t="t" r="r" b="b"/>
              <a:pathLst>
                <a:path w="7472" h="7472" extrusionOk="0">
                  <a:moveTo>
                    <a:pt x="3736" y="1"/>
                  </a:moveTo>
                  <a:cubicBezTo>
                    <a:pt x="5837" y="59"/>
                    <a:pt x="7472" y="1693"/>
                    <a:pt x="7413" y="3795"/>
                  </a:cubicBezTo>
                  <a:cubicBezTo>
                    <a:pt x="7413" y="5838"/>
                    <a:pt x="5721" y="7472"/>
                    <a:pt x="3678" y="7414"/>
                  </a:cubicBezTo>
                  <a:cubicBezTo>
                    <a:pt x="1635" y="7414"/>
                    <a:pt x="0" y="5721"/>
                    <a:pt x="0" y="3678"/>
                  </a:cubicBezTo>
                  <a:cubicBezTo>
                    <a:pt x="0" y="1635"/>
                    <a:pt x="1693" y="1"/>
                    <a:pt x="37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5" name="Google Shape;13465;p28"/>
            <p:cNvSpPr/>
            <p:nvPr/>
          </p:nvSpPr>
          <p:spPr>
            <a:xfrm>
              <a:off x="3083275" y="3857075"/>
              <a:ext cx="186800" cy="185350"/>
            </a:xfrm>
            <a:custGeom>
              <a:avLst/>
              <a:gdLst/>
              <a:ahLst/>
              <a:cxnLst/>
              <a:rect l="l" t="t" r="r" b="b"/>
              <a:pathLst>
                <a:path w="7472" h="7414" extrusionOk="0">
                  <a:moveTo>
                    <a:pt x="7414" y="3678"/>
                  </a:moveTo>
                  <a:cubicBezTo>
                    <a:pt x="7472" y="5779"/>
                    <a:pt x="5779" y="7414"/>
                    <a:pt x="3736" y="7414"/>
                  </a:cubicBezTo>
                  <a:cubicBezTo>
                    <a:pt x="1693" y="7414"/>
                    <a:pt x="1" y="5779"/>
                    <a:pt x="59" y="3736"/>
                  </a:cubicBezTo>
                  <a:cubicBezTo>
                    <a:pt x="59" y="1694"/>
                    <a:pt x="1693" y="59"/>
                    <a:pt x="3678" y="1"/>
                  </a:cubicBezTo>
                  <a:cubicBezTo>
                    <a:pt x="5779" y="1"/>
                    <a:pt x="7414" y="1635"/>
                    <a:pt x="7472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6" name="Google Shape;13466;p28"/>
            <p:cNvSpPr/>
            <p:nvPr/>
          </p:nvSpPr>
          <p:spPr>
            <a:xfrm>
              <a:off x="5045975" y="2628375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737" y="7414"/>
                  </a:moveTo>
                  <a:cubicBezTo>
                    <a:pt x="1635" y="7414"/>
                    <a:pt x="1" y="5721"/>
                    <a:pt x="1" y="3678"/>
                  </a:cubicBezTo>
                  <a:cubicBezTo>
                    <a:pt x="1" y="1635"/>
                    <a:pt x="1635" y="1"/>
                    <a:pt x="3737" y="1"/>
                  </a:cubicBez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79" y="7414"/>
                    <a:pt x="3737" y="74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7" name="Google Shape;13467;p28"/>
            <p:cNvSpPr/>
            <p:nvPr/>
          </p:nvSpPr>
          <p:spPr>
            <a:xfrm>
              <a:off x="3818750" y="1401150"/>
              <a:ext cx="188275" cy="186800"/>
            </a:xfrm>
            <a:custGeom>
              <a:avLst/>
              <a:gdLst/>
              <a:ahLst/>
              <a:cxnLst/>
              <a:rect l="l" t="t" r="r" b="b"/>
              <a:pathLst>
                <a:path w="7531" h="7472" extrusionOk="0">
                  <a:moveTo>
                    <a:pt x="59" y="3678"/>
                  </a:moveTo>
                  <a:cubicBezTo>
                    <a:pt x="59" y="1635"/>
                    <a:pt x="1751" y="0"/>
                    <a:pt x="3853" y="59"/>
                  </a:cubicBezTo>
                  <a:cubicBezTo>
                    <a:pt x="5896" y="59"/>
                    <a:pt x="7530" y="1810"/>
                    <a:pt x="7472" y="3853"/>
                  </a:cubicBezTo>
                  <a:cubicBezTo>
                    <a:pt x="7413" y="5837"/>
                    <a:pt x="5721" y="7472"/>
                    <a:pt x="3736" y="7472"/>
                  </a:cubicBezTo>
                  <a:cubicBezTo>
                    <a:pt x="1693" y="7413"/>
                    <a:pt x="0" y="5721"/>
                    <a:pt x="59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8" name="Google Shape;13468;p28"/>
            <p:cNvSpPr/>
            <p:nvPr/>
          </p:nvSpPr>
          <p:spPr>
            <a:xfrm>
              <a:off x="5045975" y="2875000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678" y="0"/>
                  </a:moveTo>
                  <a:cubicBezTo>
                    <a:pt x="5721" y="0"/>
                    <a:pt x="7414" y="1693"/>
                    <a:pt x="7414" y="3736"/>
                  </a:cubicBezTo>
                  <a:cubicBezTo>
                    <a:pt x="7355" y="5721"/>
                    <a:pt x="5721" y="7413"/>
                    <a:pt x="3678" y="7413"/>
                  </a:cubicBezTo>
                  <a:cubicBezTo>
                    <a:pt x="1635" y="7413"/>
                    <a:pt x="1" y="5721"/>
                    <a:pt x="1" y="3678"/>
                  </a:cubicBezTo>
                  <a:cubicBezTo>
                    <a:pt x="1" y="1635"/>
                    <a:pt x="1694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9" name="Google Shape;13469;p28"/>
            <p:cNvSpPr/>
            <p:nvPr/>
          </p:nvSpPr>
          <p:spPr>
            <a:xfrm>
              <a:off x="3573575" y="1402600"/>
              <a:ext cx="185375" cy="185350"/>
            </a:xfrm>
            <a:custGeom>
              <a:avLst/>
              <a:gdLst/>
              <a:ahLst/>
              <a:cxnLst/>
              <a:rect l="l" t="t" r="r" b="b"/>
              <a:pathLst>
                <a:path w="7415" h="7414" extrusionOk="0">
                  <a:moveTo>
                    <a:pt x="3678" y="1"/>
                  </a:move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21" y="7414"/>
                    <a:pt x="3678" y="7355"/>
                  </a:cubicBezTo>
                  <a:cubicBezTo>
                    <a:pt x="1635" y="7355"/>
                    <a:pt x="1" y="5663"/>
                    <a:pt x="1" y="3678"/>
                  </a:cubicBezTo>
                  <a:cubicBezTo>
                    <a:pt x="1" y="1635"/>
                    <a:pt x="1694" y="1"/>
                    <a:pt x="36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0" name="Google Shape;13470;p28"/>
            <p:cNvSpPr/>
            <p:nvPr/>
          </p:nvSpPr>
          <p:spPr>
            <a:xfrm>
              <a:off x="4799375" y="1895825"/>
              <a:ext cx="183875" cy="183900"/>
            </a:xfrm>
            <a:custGeom>
              <a:avLst/>
              <a:gdLst/>
              <a:ahLst/>
              <a:cxnLst/>
              <a:rect l="l" t="t" r="r" b="b"/>
              <a:pathLst>
                <a:path w="7355" h="7356" extrusionOk="0">
                  <a:moveTo>
                    <a:pt x="3678" y="7356"/>
                  </a:moveTo>
                  <a:cubicBezTo>
                    <a:pt x="1693" y="7356"/>
                    <a:pt x="0" y="5663"/>
                    <a:pt x="0" y="3678"/>
                  </a:cubicBezTo>
                  <a:cubicBezTo>
                    <a:pt x="59" y="1635"/>
                    <a:pt x="1751" y="1"/>
                    <a:pt x="3736" y="1"/>
                  </a:cubicBezTo>
                  <a:cubicBezTo>
                    <a:pt x="5720" y="59"/>
                    <a:pt x="7355" y="1694"/>
                    <a:pt x="7355" y="3678"/>
                  </a:cubicBezTo>
                  <a:cubicBezTo>
                    <a:pt x="7355" y="5663"/>
                    <a:pt x="5662" y="7356"/>
                    <a:pt x="3678" y="735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1" name="Google Shape;13471;p28"/>
            <p:cNvSpPr/>
            <p:nvPr/>
          </p:nvSpPr>
          <p:spPr>
            <a:xfrm>
              <a:off x="5045975" y="238615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355" y="3678"/>
                  </a:moveTo>
                  <a:cubicBezTo>
                    <a:pt x="7355" y="5662"/>
                    <a:pt x="5721" y="7355"/>
                    <a:pt x="3678" y="7355"/>
                  </a:cubicBezTo>
                  <a:cubicBezTo>
                    <a:pt x="1694" y="7355"/>
                    <a:pt x="1" y="5662"/>
                    <a:pt x="1" y="3619"/>
                  </a:cubicBezTo>
                  <a:cubicBezTo>
                    <a:pt x="59" y="1693"/>
                    <a:pt x="1694" y="0"/>
                    <a:pt x="3678" y="0"/>
                  </a:cubicBezTo>
                  <a:cubicBezTo>
                    <a:pt x="5663" y="0"/>
                    <a:pt x="7355" y="1635"/>
                    <a:pt x="7355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2" name="Google Shape;13472;p28"/>
            <p:cNvSpPr/>
            <p:nvPr/>
          </p:nvSpPr>
          <p:spPr>
            <a:xfrm>
              <a:off x="4557125" y="1649225"/>
              <a:ext cx="183900" cy="185350"/>
            </a:xfrm>
            <a:custGeom>
              <a:avLst/>
              <a:gdLst/>
              <a:ahLst/>
              <a:cxnLst/>
              <a:rect l="l" t="t" r="r" b="b"/>
              <a:pathLst>
                <a:path w="7356" h="7414" extrusionOk="0">
                  <a:moveTo>
                    <a:pt x="3678" y="0"/>
                  </a:moveTo>
                  <a:cubicBezTo>
                    <a:pt x="5663" y="0"/>
                    <a:pt x="7355" y="1693"/>
                    <a:pt x="7355" y="3736"/>
                  </a:cubicBezTo>
                  <a:cubicBezTo>
                    <a:pt x="7355" y="5721"/>
                    <a:pt x="5663" y="7413"/>
                    <a:pt x="3620" y="7355"/>
                  </a:cubicBezTo>
                  <a:cubicBezTo>
                    <a:pt x="1635" y="7355"/>
                    <a:pt x="1" y="5721"/>
                    <a:pt x="1" y="3736"/>
                  </a:cubicBezTo>
                  <a:cubicBezTo>
                    <a:pt x="1" y="1693"/>
                    <a:pt x="1635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3" name="Google Shape;13473;p28"/>
            <p:cNvSpPr/>
            <p:nvPr/>
          </p:nvSpPr>
          <p:spPr>
            <a:xfrm>
              <a:off x="4062450" y="140115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7355" y="3853"/>
                  </a:moveTo>
                  <a:cubicBezTo>
                    <a:pt x="7296" y="5896"/>
                    <a:pt x="5545" y="7530"/>
                    <a:pt x="3561" y="7413"/>
                  </a:cubicBezTo>
                  <a:cubicBezTo>
                    <a:pt x="1576" y="7297"/>
                    <a:pt x="0" y="5604"/>
                    <a:pt x="58" y="3619"/>
                  </a:cubicBezTo>
                  <a:cubicBezTo>
                    <a:pt x="175" y="1576"/>
                    <a:pt x="1926" y="0"/>
                    <a:pt x="3853" y="117"/>
                  </a:cubicBezTo>
                  <a:cubicBezTo>
                    <a:pt x="5896" y="234"/>
                    <a:pt x="7472" y="1926"/>
                    <a:pt x="7355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4" name="Google Shape;13474;p28"/>
            <p:cNvSpPr/>
            <p:nvPr/>
          </p:nvSpPr>
          <p:spPr>
            <a:xfrm>
              <a:off x="3326975" y="140260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297" y="3795"/>
                  </a:moveTo>
                  <a:cubicBezTo>
                    <a:pt x="7238" y="5838"/>
                    <a:pt x="5604" y="7355"/>
                    <a:pt x="3619" y="7297"/>
                  </a:cubicBezTo>
                  <a:cubicBezTo>
                    <a:pt x="1576" y="7239"/>
                    <a:pt x="0" y="5604"/>
                    <a:pt x="59" y="3620"/>
                  </a:cubicBezTo>
                  <a:cubicBezTo>
                    <a:pt x="117" y="1577"/>
                    <a:pt x="1810" y="1"/>
                    <a:pt x="3794" y="59"/>
                  </a:cubicBezTo>
                  <a:cubicBezTo>
                    <a:pt x="5837" y="117"/>
                    <a:pt x="7355" y="1810"/>
                    <a:pt x="7297" y="37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5" name="Google Shape;13475;p28"/>
            <p:cNvSpPr/>
            <p:nvPr/>
          </p:nvSpPr>
          <p:spPr>
            <a:xfrm>
              <a:off x="5047450" y="3123075"/>
              <a:ext cx="182425" cy="182425"/>
            </a:xfrm>
            <a:custGeom>
              <a:avLst/>
              <a:gdLst/>
              <a:ahLst/>
              <a:cxnLst/>
              <a:rect l="l" t="t" r="r" b="b"/>
              <a:pathLst>
                <a:path w="7297" h="7297" extrusionOk="0">
                  <a:moveTo>
                    <a:pt x="7296" y="3619"/>
                  </a:moveTo>
                  <a:cubicBezTo>
                    <a:pt x="7296" y="5604"/>
                    <a:pt x="5662" y="7238"/>
                    <a:pt x="3678" y="7297"/>
                  </a:cubicBezTo>
                  <a:cubicBezTo>
                    <a:pt x="1635" y="7297"/>
                    <a:pt x="0" y="5662"/>
                    <a:pt x="0" y="3678"/>
                  </a:cubicBezTo>
                  <a:cubicBezTo>
                    <a:pt x="0" y="1635"/>
                    <a:pt x="1635" y="0"/>
                    <a:pt x="3619" y="0"/>
                  </a:cubicBezTo>
                  <a:cubicBezTo>
                    <a:pt x="5604" y="0"/>
                    <a:pt x="7238" y="1635"/>
                    <a:pt x="7296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6" name="Google Shape;13476;p28"/>
            <p:cNvSpPr/>
            <p:nvPr/>
          </p:nvSpPr>
          <p:spPr>
            <a:xfrm>
              <a:off x="3821650" y="4102250"/>
              <a:ext cx="180975" cy="180950"/>
            </a:xfrm>
            <a:custGeom>
              <a:avLst/>
              <a:gdLst/>
              <a:ahLst/>
              <a:cxnLst/>
              <a:rect l="l" t="t" r="r" b="b"/>
              <a:pathLst>
                <a:path w="7239" h="7238" extrusionOk="0">
                  <a:moveTo>
                    <a:pt x="7239" y="3619"/>
                  </a:moveTo>
                  <a:cubicBezTo>
                    <a:pt x="7239" y="5662"/>
                    <a:pt x="5663" y="7238"/>
                    <a:pt x="3620" y="7238"/>
                  </a:cubicBezTo>
                  <a:cubicBezTo>
                    <a:pt x="1577" y="7238"/>
                    <a:pt x="1" y="5604"/>
                    <a:pt x="59" y="3619"/>
                  </a:cubicBezTo>
                  <a:cubicBezTo>
                    <a:pt x="59" y="1634"/>
                    <a:pt x="1635" y="58"/>
                    <a:pt x="3620" y="58"/>
                  </a:cubicBezTo>
                  <a:cubicBezTo>
                    <a:pt x="5605" y="0"/>
                    <a:pt x="7239" y="1634"/>
                    <a:pt x="723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7" name="Google Shape;13477;p28"/>
            <p:cNvSpPr/>
            <p:nvPr/>
          </p:nvSpPr>
          <p:spPr>
            <a:xfrm>
              <a:off x="3576500" y="4103700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546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20" y="0"/>
                  </a:cubicBezTo>
                  <a:cubicBezTo>
                    <a:pt x="5604" y="0"/>
                    <a:pt x="7180" y="1518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8" name="Google Shape;13478;p28"/>
            <p:cNvSpPr/>
            <p:nvPr/>
          </p:nvSpPr>
          <p:spPr>
            <a:xfrm>
              <a:off x="2350725" y="2629850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3561" y="59"/>
                  </a:moveTo>
                  <a:cubicBezTo>
                    <a:pt x="5604" y="0"/>
                    <a:pt x="7180" y="1635"/>
                    <a:pt x="7180" y="3619"/>
                  </a:cubicBezTo>
                  <a:cubicBezTo>
                    <a:pt x="7180" y="5604"/>
                    <a:pt x="5604" y="7180"/>
                    <a:pt x="3619" y="7238"/>
                  </a:cubicBezTo>
                  <a:cubicBezTo>
                    <a:pt x="1577" y="7238"/>
                    <a:pt x="1" y="5662"/>
                    <a:pt x="1" y="3619"/>
                  </a:cubicBezTo>
                  <a:cubicBezTo>
                    <a:pt x="1" y="1635"/>
                    <a:pt x="1577" y="59"/>
                    <a:pt x="35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9" name="Google Shape;13479;p28"/>
            <p:cNvSpPr/>
            <p:nvPr/>
          </p:nvSpPr>
          <p:spPr>
            <a:xfrm>
              <a:off x="4802275" y="3613375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7180" y="3562"/>
                  </a:moveTo>
                  <a:cubicBezTo>
                    <a:pt x="7180" y="5604"/>
                    <a:pt x="5604" y="7239"/>
                    <a:pt x="3562" y="7180"/>
                  </a:cubicBezTo>
                  <a:cubicBezTo>
                    <a:pt x="1577" y="7180"/>
                    <a:pt x="1" y="5604"/>
                    <a:pt x="1" y="3620"/>
                  </a:cubicBezTo>
                  <a:cubicBezTo>
                    <a:pt x="1" y="1577"/>
                    <a:pt x="1577" y="1"/>
                    <a:pt x="3620" y="1"/>
                  </a:cubicBezTo>
                  <a:cubicBezTo>
                    <a:pt x="5604" y="1"/>
                    <a:pt x="7180" y="1577"/>
                    <a:pt x="7180" y="35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0" name="Google Shape;13480;p28"/>
            <p:cNvSpPr/>
            <p:nvPr/>
          </p:nvSpPr>
          <p:spPr>
            <a:xfrm>
              <a:off x="2839575" y="1652125"/>
              <a:ext cx="179525" cy="179525"/>
            </a:xfrm>
            <a:custGeom>
              <a:avLst/>
              <a:gdLst/>
              <a:ahLst/>
              <a:cxnLst/>
              <a:rect l="l" t="t" r="r" b="b"/>
              <a:pathLst>
                <a:path w="7181" h="7181" extrusionOk="0">
                  <a:moveTo>
                    <a:pt x="7180" y="3620"/>
                  </a:moveTo>
                  <a:cubicBezTo>
                    <a:pt x="7180" y="5605"/>
                    <a:pt x="5604" y="7181"/>
                    <a:pt x="3561" y="7181"/>
                  </a:cubicBezTo>
                  <a:cubicBezTo>
                    <a:pt x="1577" y="7122"/>
                    <a:pt x="1" y="5546"/>
                    <a:pt x="59" y="3562"/>
                  </a:cubicBezTo>
                  <a:cubicBezTo>
                    <a:pt x="59" y="1519"/>
                    <a:pt x="1635" y="1"/>
                    <a:pt x="3678" y="1"/>
                  </a:cubicBezTo>
                  <a:cubicBezTo>
                    <a:pt x="5663" y="1"/>
                    <a:pt x="7180" y="1577"/>
                    <a:pt x="7180" y="36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1" name="Google Shape;13481;p28"/>
            <p:cNvSpPr/>
            <p:nvPr/>
          </p:nvSpPr>
          <p:spPr>
            <a:xfrm>
              <a:off x="2594425" y="1894375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03" y="7180"/>
                  </a:moveTo>
                  <a:cubicBezTo>
                    <a:pt x="1518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59"/>
                  </a:cubicBezTo>
                  <a:cubicBezTo>
                    <a:pt x="5546" y="59"/>
                    <a:pt x="7122" y="1635"/>
                    <a:pt x="7122" y="3619"/>
                  </a:cubicBezTo>
                  <a:cubicBezTo>
                    <a:pt x="7122" y="5604"/>
                    <a:pt x="5487" y="7180"/>
                    <a:pt x="3503" y="71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2" name="Google Shape;13482;p28"/>
            <p:cNvSpPr/>
            <p:nvPr/>
          </p:nvSpPr>
          <p:spPr>
            <a:xfrm>
              <a:off x="2350725" y="2877925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604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19" y="0"/>
                  </a:cubicBezTo>
                  <a:cubicBezTo>
                    <a:pt x="5604" y="0"/>
                    <a:pt x="7122" y="1576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3" name="Google Shape;13483;p28"/>
            <p:cNvSpPr/>
            <p:nvPr/>
          </p:nvSpPr>
          <p:spPr>
            <a:xfrm>
              <a:off x="4555675" y="3860000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61" y="59"/>
                  </a:moveTo>
                  <a:cubicBezTo>
                    <a:pt x="5546" y="59"/>
                    <a:pt x="7122" y="1577"/>
                    <a:pt x="7122" y="3619"/>
                  </a:cubicBezTo>
                  <a:cubicBezTo>
                    <a:pt x="7122" y="5604"/>
                    <a:pt x="5546" y="7180"/>
                    <a:pt x="3503" y="7180"/>
                  </a:cubicBezTo>
                  <a:cubicBezTo>
                    <a:pt x="1518" y="7180"/>
                    <a:pt x="0" y="5604"/>
                    <a:pt x="0" y="3561"/>
                  </a:cubicBezTo>
                  <a:cubicBezTo>
                    <a:pt x="0" y="1577"/>
                    <a:pt x="1576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4" name="Google Shape;13484;p28"/>
            <p:cNvSpPr/>
            <p:nvPr/>
          </p:nvSpPr>
          <p:spPr>
            <a:xfrm>
              <a:off x="2352175" y="2389075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61" y="7121"/>
                  </a:moveTo>
                  <a:cubicBezTo>
                    <a:pt x="1577" y="7121"/>
                    <a:pt x="1" y="5545"/>
                    <a:pt x="1" y="3561"/>
                  </a:cubicBezTo>
                  <a:cubicBezTo>
                    <a:pt x="1" y="1576"/>
                    <a:pt x="1577" y="0"/>
                    <a:pt x="3561" y="0"/>
                  </a:cubicBezTo>
                  <a:cubicBezTo>
                    <a:pt x="5488" y="0"/>
                    <a:pt x="7064" y="1576"/>
                    <a:pt x="7064" y="3502"/>
                  </a:cubicBezTo>
                  <a:cubicBezTo>
                    <a:pt x="7064" y="5487"/>
                    <a:pt x="5546" y="7121"/>
                    <a:pt x="3561" y="71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5" name="Google Shape;13485;p28"/>
            <p:cNvSpPr/>
            <p:nvPr/>
          </p:nvSpPr>
          <p:spPr>
            <a:xfrm>
              <a:off x="4066825" y="410370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3561" y="0"/>
                  </a:moveTo>
                  <a:cubicBezTo>
                    <a:pt x="5545" y="0"/>
                    <a:pt x="7121" y="1576"/>
                    <a:pt x="7121" y="3561"/>
                  </a:cubicBezTo>
                  <a:cubicBezTo>
                    <a:pt x="7121" y="5546"/>
                    <a:pt x="5545" y="7122"/>
                    <a:pt x="3561" y="7122"/>
                  </a:cubicBezTo>
                  <a:cubicBezTo>
                    <a:pt x="1576" y="7122"/>
                    <a:pt x="0" y="5546"/>
                    <a:pt x="0" y="3619"/>
                  </a:cubicBezTo>
                  <a:cubicBezTo>
                    <a:pt x="0" y="1635"/>
                    <a:pt x="1576" y="0"/>
                    <a:pt x="356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6" name="Google Shape;13486;p28"/>
            <p:cNvSpPr/>
            <p:nvPr/>
          </p:nvSpPr>
          <p:spPr>
            <a:xfrm>
              <a:off x="5050350" y="214245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0"/>
                  </a:moveTo>
                  <a:cubicBezTo>
                    <a:pt x="5488" y="0"/>
                    <a:pt x="7064" y="1576"/>
                    <a:pt x="7064" y="3503"/>
                  </a:cubicBezTo>
                  <a:cubicBezTo>
                    <a:pt x="7064" y="5487"/>
                    <a:pt x="5488" y="7122"/>
                    <a:pt x="3503" y="7063"/>
                  </a:cubicBezTo>
                  <a:cubicBezTo>
                    <a:pt x="1519" y="7063"/>
                    <a:pt x="1" y="5487"/>
                    <a:pt x="1" y="3503"/>
                  </a:cubicBezTo>
                  <a:cubicBezTo>
                    <a:pt x="1" y="1576"/>
                    <a:pt x="1577" y="0"/>
                    <a:pt x="35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7" name="Google Shape;13487;p28"/>
            <p:cNvSpPr/>
            <p:nvPr/>
          </p:nvSpPr>
          <p:spPr>
            <a:xfrm>
              <a:off x="3331350" y="410370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7122"/>
                  </a:moveTo>
                  <a:cubicBezTo>
                    <a:pt x="1576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0"/>
                  </a:cubicBezTo>
                  <a:cubicBezTo>
                    <a:pt x="5487" y="59"/>
                    <a:pt x="7063" y="1635"/>
                    <a:pt x="7063" y="3619"/>
                  </a:cubicBezTo>
                  <a:cubicBezTo>
                    <a:pt x="7063" y="5546"/>
                    <a:pt x="5487" y="7122"/>
                    <a:pt x="3503" y="71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8" name="Google Shape;13488;p28"/>
            <p:cNvSpPr/>
            <p:nvPr/>
          </p:nvSpPr>
          <p:spPr>
            <a:xfrm>
              <a:off x="4313425" y="1406975"/>
              <a:ext cx="178075" cy="176600"/>
            </a:xfrm>
            <a:custGeom>
              <a:avLst/>
              <a:gdLst/>
              <a:ahLst/>
              <a:cxnLst/>
              <a:rect l="l" t="t" r="r" b="b"/>
              <a:pathLst>
                <a:path w="7123" h="7064" extrusionOk="0">
                  <a:moveTo>
                    <a:pt x="1" y="3503"/>
                  </a:moveTo>
                  <a:cubicBezTo>
                    <a:pt x="1" y="1577"/>
                    <a:pt x="1577" y="1"/>
                    <a:pt x="3561" y="1"/>
                  </a:cubicBezTo>
                  <a:cubicBezTo>
                    <a:pt x="5546" y="1"/>
                    <a:pt x="7122" y="1577"/>
                    <a:pt x="7122" y="3561"/>
                  </a:cubicBezTo>
                  <a:cubicBezTo>
                    <a:pt x="7064" y="5488"/>
                    <a:pt x="5488" y="7064"/>
                    <a:pt x="3503" y="7064"/>
                  </a:cubicBezTo>
                  <a:cubicBezTo>
                    <a:pt x="1577" y="7064"/>
                    <a:pt x="1" y="5429"/>
                    <a:pt x="1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9" name="Google Shape;13489;p28"/>
            <p:cNvSpPr/>
            <p:nvPr/>
          </p:nvSpPr>
          <p:spPr>
            <a:xfrm>
              <a:off x="2352175" y="3126000"/>
              <a:ext cx="176600" cy="176575"/>
            </a:xfrm>
            <a:custGeom>
              <a:avLst/>
              <a:gdLst/>
              <a:ahLst/>
              <a:cxnLst/>
              <a:rect l="l" t="t" r="r" b="b"/>
              <a:pathLst>
                <a:path w="7064" h="7063" extrusionOk="0">
                  <a:moveTo>
                    <a:pt x="3561" y="7063"/>
                  </a:moveTo>
                  <a:cubicBezTo>
                    <a:pt x="1635" y="7063"/>
                    <a:pt x="1" y="5487"/>
                    <a:pt x="1" y="3561"/>
                  </a:cubicBezTo>
                  <a:cubicBezTo>
                    <a:pt x="1" y="1635"/>
                    <a:pt x="1577" y="0"/>
                    <a:pt x="3503" y="0"/>
                  </a:cubicBezTo>
                  <a:cubicBezTo>
                    <a:pt x="5429" y="0"/>
                    <a:pt x="7064" y="1576"/>
                    <a:pt x="7064" y="3502"/>
                  </a:cubicBezTo>
                  <a:cubicBezTo>
                    <a:pt x="7064" y="5429"/>
                    <a:pt x="5488" y="7063"/>
                    <a:pt x="3561" y="70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0" name="Google Shape;13490;p28"/>
            <p:cNvSpPr/>
            <p:nvPr/>
          </p:nvSpPr>
          <p:spPr>
            <a:xfrm>
              <a:off x="2841050" y="3861450"/>
              <a:ext cx="178050" cy="178075"/>
            </a:xfrm>
            <a:custGeom>
              <a:avLst/>
              <a:gdLst/>
              <a:ahLst/>
              <a:cxnLst/>
              <a:rect l="l" t="t" r="r" b="b"/>
              <a:pathLst>
                <a:path w="7122" h="7123" extrusionOk="0">
                  <a:moveTo>
                    <a:pt x="3502" y="1"/>
                  </a:moveTo>
                  <a:cubicBezTo>
                    <a:pt x="5428" y="1"/>
                    <a:pt x="7063" y="1577"/>
                    <a:pt x="7063" y="3503"/>
                  </a:cubicBezTo>
                  <a:cubicBezTo>
                    <a:pt x="7121" y="5429"/>
                    <a:pt x="5545" y="7064"/>
                    <a:pt x="3561" y="7064"/>
                  </a:cubicBezTo>
                  <a:cubicBezTo>
                    <a:pt x="1634" y="7122"/>
                    <a:pt x="58" y="5546"/>
                    <a:pt x="0" y="3561"/>
                  </a:cubicBezTo>
                  <a:cubicBezTo>
                    <a:pt x="0" y="1635"/>
                    <a:pt x="1576" y="59"/>
                    <a:pt x="35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1" name="Google Shape;13491;p28"/>
            <p:cNvSpPr/>
            <p:nvPr/>
          </p:nvSpPr>
          <p:spPr>
            <a:xfrm>
              <a:off x="2594425" y="361485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7063" y="3561"/>
                  </a:moveTo>
                  <a:cubicBezTo>
                    <a:pt x="7063" y="5487"/>
                    <a:pt x="5429" y="7121"/>
                    <a:pt x="3503" y="7063"/>
                  </a:cubicBezTo>
                  <a:cubicBezTo>
                    <a:pt x="1576" y="7063"/>
                    <a:pt x="0" y="5429"/>
                    <a:pt x="0" y="3503"/>
                  </a:cubicBezTo>
                  <a:cubicBezTo>
                    <a:pt x="59" y="1576"/>
                    <a:pt x="1635" y="0"/>
                    <a:pt x="3561" y="0"/>
                  </a:cubicBezTo>
                  <a:cubicBezTo>
                    <a:pt x="5487" y="59"/>
                    <a:pt x="7122" y="1635"/>
                    <a:pt x="7063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2" name="Google Shape;13492;p28"/>
            <p:cNvSpPr/>
            <p:nvPr/>
          </p:nvSpPr>
          <p:spPr>
            <a:xfrm>
              <a:off x="5050350" y="336822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7064" y="3503"/>
                  </a:moveTo>
                  <a:cubicBezTo>
                    <a:pt x="7064" y="5429"/>
                    <a:pt x="5429" y="7064"/>
                    <a:pt x="3503" y="7064"/>
                  </a:cubicBezTo>
                  <a:cubicBezTo>
                    <a:pt x="1635" y="7064"/>
                    <a:pt x="1" y="5487"/>
                    <a:pt x="1" y="3561"/>
                  </a:cubicBezTo>
                  <a:cubicBezTo>
                    <a:pt x="1" y="1635"/>
                    <a:pt x="1635" y="1"/>
                    <a:pt x="3562" y="1"/>
                  </a:cubicBezTo>
                  <a:cubicBezTo>
                    <a:pt x="5429" y="59"/>
                    <a:pt x="7005" y="1635"/>
                    <a:pt x="7064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3" name="Google Shape;13493;p28"/>
            <p:cNvSpPr/>
            <p:nvPr/>
          </p:nvSpPr>
          <p:spPr>
            <a:xfrm>
              <a:off x="3087650" y="140697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3561" y="1"/>
                  </a:moveTo>
                  <a:cubicBezTo>
                    <a:pt x="5487" y="1"/>
                    <a:pt x="7063" y="1635"/>
                    <a:pt x="7063" y="3503"/>
                  </a:cubicBezTo>
                  <a:cubicBezTo>
                    <a:pt x="7063" y="5429"/>
                    <a:pt x="5429" y="7064"/>
                    <a:pt x="3503" y="7005"/>
                  </a:cubicBezTo>
                  <a:cubicBezTo>
                    <a:pt x="1577" y="6947"/>
                    <a:pt x="1" y="5371"/>
                    <a:pt x="59" y="3503"/>
                  </a:cubicBezTo>
                  <a:cubicBezTo>
                    <a:pt x="59" y="1577"/>
                    <a:pt x="1693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4" name="Google Shape;13494;p28"/>
            <p:cNvSpPr/>
            <p:nvPr/>
          </p:nvSpPr>
          <p:spPr>
            <a:xfrm>
              <a:off x="4316350" y="4106625"/>
              <a:ext cx="172225" cy="173675"/>
            </a:xfrm>
            <a:custGeom>
              <a:avLst/>
              <a:gdLst/>
              <a:ahLst/>
              <a:cxnLst/>
              <a:rect l="l" t="t" r="r" b="b"/>
              <a:pathLst>
                <a:path w="6889" h="6947" extrusionOk="0">
                  <a:moveTo>
                    <a:pt x="6888" y="3502"/>
                  </a:moveTo>
                  <a:cubicBezTo>
                    <a:pt x="6888" y="5429"/>
                    <a:pt x="5312" y="6946"/>
                    <a:pt x="3386" y="6888"/>
                  </a:cubicBezTo>
                  <a:cubicBezTo>
                    <a:pt x="1460" y="6888"/>
                    <a:pt x="1" y="5370"/>
                    <a:pt x="1" y="3444"/>
                  </a:cubicBezTo>
                  <a:cubicBezTo>
                    <a:pt x="1" y="1518"/>
                    <a:pt x="1577" y="0"/>
                    <a:pt x="3503" y="0"/>
                  </a:cubicBezTo>
                  <a:cubicBezTo>
                    <a:pt x="5371" y="59"/>
                    <a:pt x="6888" y="1576"/>
                    <a:pt x="6888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5" name="Google Shape;13495;p28"/>
            <p:cNvSpPr/>
            <p:nvPr/>
          </p:nvSpPr>
          <p:spPr>
            <a:xfrm>
              <a:off x="2353650" y="2145375"/>
              <a:ext cx="172200" cy="172200"/>
            </a:xfrm>
            <a:custGeom>
              <a:avLst/>
              <a:gdLst/>
              <a:ahLst/>
              <a:cxnLst/>
              <a:rect l="l" t="t" r="r" b="b"/>
              <a:pathLst>
                <a:path w="6888" h="6888" extrusionOk="0">
                  <a:moveTo>
                    <a:pt x="6888" y="3444"/>
                  </a:moveTo>
                  <a:cubicBezTo>
                    <a:pt x="6888" y="5370"/>
                    <a:pt x="5429" y="6830"/>
                    <a:pt x="3502" y="6888"/>
                  </a:cubicBezTo>
                  <a:cubicBezTo>
                    <a:pt x="1518" y="6888"/>
                    <a:pt x="0" y="5370"/>
                    <a:pt x="59" y="3386"/>
                  </a:cubicBezTo>
                  <a:cubicBezTo>
                    <a:pt x="59" y="1459"/>
                    <a:pt x="1576" y="0"/>
                    <a:pt x="3502" y="0"/>
                  </a:cubicBezTo>
                  <a:cubicBezTo>
                    <a:pt x="5370" y="0"/>
                    <a:pt x="6888" y="1518"/>
                    <a:pt x="6888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6" name="Google Shape;13496;p28"/>
            <p:cNvSpPr/>
            <p:nvPr/>
          </p:nvSpPr>
          <p:spPr>
            <a:xfrm>
              <a:off x="4805200" y="1656525"/>
              <a:ext cx="172225" cy="170750"/>
            </a:xfrm>
            <a:custGeom>
              <a:avLst/>
              <a:gdLst/>
              <a:ahLst/>
              <a:cxnLst/>
              <a:rect l="l" t="t" r="r" b="b"/>
              <a:pathLst>
                <a:path w="6889" h="6830" extrusionOk="0">
                  <a:moveTo>
                    <a:pt x="6888" y="3386"/>
                  </a:moveTo>
                  <a:cubicBezTo>
                    <a:pt x="6888" y="5312"/>
                    <a:pt x="5371" y="6829"/>
                    <a:pt x="3503" y="6829"/>
                  </a:cubicBezTo>
                  <a:cubicBezTo>
                    <a:pt x="1518" y="6829"/>
                    <a:pt x="1" y="5312"/>
                    <a:pt x="59" y="3386"/>
                  </a:cubicBezTo>
                  <a:cubicBezTo>
                    <a:pt x="59" y="1459"/>
                    <a:pt x="1577" y="0"/>
                    <a:pt x="3503" y="0"/>
                  </a:cubicBezTo>
                  <a:cubicBezTo>
                    <a:pt x="5371" y="0"/>
                    <a:pt x="6888" y="1518"/>
                    <a:pt x="6888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7" name="Google Shape;13497;p28"/>
            <p:cNvSpPr/>
            <p:nvPr/>
          </p:nvSpPr>
          <p:spPr>
            <a:xfrm>
              <a:off x="3090575" y="4108075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6830" y="3444"/>
                  </a:moveTo>
                  <a:cubicBezTo>
                    <a:pt x="6830" y="5312"/>
                    <a:pt x="5312" y="6830"/>
                    <a:pt x="3386" y="6830"/>
                  </a:cubicBezTo>
                  <a:cubicBezTo>
                    <a:pt x="1518" y="6771"/>
                    <a:pt x="0" y="5254"/>
                    <a:pt x="59" y="3328"/>
                  </a:cubicBezTo>
                  <a:cubicBezTo>
                    <a:pt x="59" y="1460"/>
                    <a:pt x="1576" y="1"/>
                    <a:pt x="3444" y="1"/>
                  </a:cubicBezTo>
                  <a:cubicBezTo>
                    <a:pt x="5370" y="1"/>
                    <a:pt x="6830" y="1518"/>
                    <a:pt x="6830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8" name="Google Shape;13498;p28"/>
            <p:cNvSpPr/>
            <p:nvPr/>
          </p:nvSpPr>
          <p:spPr>
            <a:xfrm>
              <a:off x="2355100" y="3371150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3444" y="6830"/>
                  </a:moveTo>
                  <a:cubicBezTo>
                    <a:pt x="1518" y="6830"/>
                    <a:pt x="1" y="5312"/>
                    <a:pt x="1" y="3444"/>
                  </a:cubicBezTo>
                  <a:cubicBezTo>
                    <a:pt x="1" y="1518"/>
                    <a:pt x="1518" y="59"/>
                    <a:pt x="3386" y="0"/>
                  </a:cubicBezTo>
                  <a:cubicBezTo>
                    <a:pt x="5312" y="0"/>
                    <a:pt x="6830" y="1518"/>
                    <a:pt x="6830" y="3444"/>
                  </a:cubicBezTo>
                  <a:cubicBezTo>
                    <a:pt x="6830" y="5312"/>
                    <a:pt x="5312" y="6830"/>
                    <a:pt x="3444" y="68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9" name="Google Shape;13499;p28"/>
            <p:cNvSpPr/>
            <p:nvPr/>
          </p:nvSpPr>
          <p:spPr>
            <a:xfrm>
              <a:off x="5053275" y="1903125"/>
              <a:ext cx="170750" cy="170775"/>
            </a:xfrm>
            <a:custGeom>
              <a:avLst/>
              <a:gdLst/>
              <a:ahLst/>
              <a:cxnLst/>
              <a:rect l="l" t="t" r="r" b="b"/>
              <a:pathLst>
                <a:path w="6830" h="6831" extrusionOk="0">
                  <a:moveTo>
                    <a:pt x="3445" y="1"/>
                  </a:moveTo>
                  <a:cubicBezTo>
                    <a:pt x="5312" y="59"/>
                    <a:pt x="6830" y="1577"/>
                    <a:pt x="6772" y="3445"/>
                  </a:cubicBezTo>
                  <a:cubicBezTo>
                    <a:pt x="6772" y="5312"/>
                    <a:pt x="5254" y="6830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59" y="1518"/>
                    <a:pt x="1577" y="1"/>
                    <a:pt x="344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0" name="Google Shape;13500;p28"/>
            <p:cNvSpPr/>
            <p:nvPr/>
          </p:nvSpPr>
          <p:spPr>
            <a:xfrm>
              <a:off x="4564425" y="140990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2" y="3386"/>
                  </a:moveTo>
                  <a:cubicBezTo>
                    <a:pt x="6772" y="5195"/>
                    <a:pt x="5254" y="6771"/>
                    <a:pt x="3386" y="6771"/>
                  </a:cubicBezTo>
                  <a:cubicBezTo>
                    <a:pt x="1577" y="6771"/>
                    <a:pt x="1" y="5254"/>
                    <a:pt x="1" y="3444"/>
                  </a:cubicBezTo>
                  <a:cubicBezTo>
                    <a:pt x="1" y="1576"/>
                    <a:pt x="1518" y="59"/>
                    <a:pt x="3328" y="0"/>
                  </a:cubicBezTo>
                  <a:cubicBezTo>
                    <a:pt x="5196" y="0"/>
                    <a:pt x="6772" y="1518"/>
                    <a:pt x="6772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1" name="Google Shape;13501;p28"/>
            <p:cNvSpPr/>
            <p:nvPr/>
          </p:nvSpPr>
          <p:spPr>
            <a:xfrm>
              <a:off x="5296975" y="2635675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1" y="3386"/>
                  </a:moveTo>
                  <a:cubicBezTo>
                    <a:pt x="6771" y="5196"/>
                    <a:pt x="5254" y="6772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1" y="1577"/>
                    <a:pt x="1518" y="59"/>
                    <a:pt x="3328" y="1"/>
                  </a:cubicBezTo>
                  <a:cubicBezTo>
                    <a:pt x="5137" y="1"/>
                    <a:pt x="6713" y="1518"/>
                    <a:pt x="6771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2" name="Google Shape;13502;p28"/>
            <p:cNvSpPr/>
            <p:nvPr/>
          </p:nvSpPr>
          <p:spPr>
            <a:xfrm>
              <a:off x="4806675" y="3865850"/>
              <a:ext cx="170750" cy="169275"/>
            </a:xfrm>
            <a:custGeom>
              <a:avLst/>
              <a:gdLst/>
              <a:ahLst/>
              <a:cxnLst/>
              <a:rect l="l" t="t" r="r" b="b"/>
              <a:pathLst>
                <a:path w="6830" h="6771" extrusionOk="0">
                  <a:moveTo>
                    <a:pt x="3444" y="6771"/>
                  </a:moveTo>
                  <a:cubicBezTo>
                    <a:pt x="1576" y="6771"/>
                    <a:pt x="58" y="5253"/>
                    <a:pt x="0" y="3385"/>
                  </a:cubicBezTo>
                  <a:cubicBezTo>
                    <a:pt x="0" y="1518"/>
                    <a:pt x="1576" y="0"/>
                    <a:pt x="3444" y="0"/>
                  </a:cubicBezTo>
                  <a:cubicBezTo>
                    <a:pt x="5253" y="0"/>
                    <a:pt x="6771" y="1518"/>
                    <a:pt x="6771" y="3327"/>
                  </a:cubicBezTo>
                  <a:cubicBezTo>
                    <a:pt x="6829" y="5195"/>
                    <a:pt x="5253" y="6713"/>
                    <a:pt x="3444" y="677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3" name="Google Shape;13503;p28"/>
            <p:cNvSpPr/>
            <p:nvPr/>
          </p:nvSpPr>
          <p:spPr>
            <a:xfrm>
              <a:off x="5296975" y="2882300"/>
              <a:ext cx="169300" cy="170750"/>
            </a:xfrm>
            <a:custGeom>
              <a:avLst/>
              <a:gdLst/>
              <a:ahLst/>
              <a:cxnLst/>
              <a:rect l="l" t="t" r="r" b="b"/>
              <a:pathLst>
                <a:path w="6772" h="6830" extrusionOk="0">
                  <a:moveTo>
                    <a:pt x="6713" y="3444"/>
                  </a:moveTo>
                  <a:cubicBezTo>
                    <a:pt x="6713" y="5254"/>
                    <a:pt x="5137" y="6830"/>
                    <a:pt x="3328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9"/>
                  </a:cubicBezTo>
                  <a:cubicBezTo>
                    <a:pt x="5254" y="59"/>
                    <a:pt x="6771" y="1635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4" name="Google Shape;13504;p28"/>
            <p:cNvSpPr/>
            <p:nvPr/>
          </p:nvSpPr>
          <p:spPr>
            <a:xfrm>
              <a:off x="3827500" y="1167650"/>
              <a:ext cx="170750" cy="169300"/>
            </a:xfrm>
            <a:custGeom>
              <a:avLst/>
              <a:gdLst/>
              <a:ahLst/>
              <a:cxnLst/>
              <a:rect l="l" t="t" r="r" b="b"/>
              <a:pathLst>
                <a:path w="6830" h="6772" extrusionOk="0">
                  <a:moveTo>
                    <a:pt x="3386" y="6772"/>
                  </a:moveTo>
                  <a:cubicBezTo>
                    <a:pt x="1518" y="6714"/>
                    <a:pt x="0" y="5138"/>
                    <a:pt x="59" y="3328"/>
                  </a:cubicBezTo>
                  <a:cubicBezTo>
                    <a:pt x="59" y="1519"/>
                    <a:pt x="1635" y="1"/>
                    <a:pt x="3444" y="1"/>
                  </a:cubicBezTo>
                  <a:cubicBezTo>
                    <a:pt x="5254" y="1"/>
                    <a:pt x="6830" y="1635"/>
                    <a:pt x="6771" y="3445"/>
                  </a:cubicBezTo>
                  <a:cubicBezTo>
                    <a:pt x="6713" y="5254"/>
                    <a:pt x="5195" y="6772"/>
                    <a:pt x="3386" y="67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5" name="Google Shape;13505;p28"/>
            <p:cNvSpPr/>
            <p:nvPr/>
          </p:nvSpPr>
          <p:spPr>
            <a:xfrm>
              <a:off x="2603175" y="1656525"/>
              <a:ext cx="167850" cy="170750"/>
            </a:xfrm>
            <a:custGeom>
              <a:avLst/>
              <a:gdLst/>
              <a:ahLst/>
              <a:cxnLst/>
              <a:rect l="l" t="t" r="r" b="b"/>
              <a:pathLst>
                <a:path w="6714" h="6830" extrusionOk="0">
                  <a:moveTo>
                    <a:pt x="6713" y="3444"/>
                  </a:moveTo>
                  <a:cubicBezTo>
                    <a:pt x="6713" y="5253"/>
                    <a:pt x="5137" y="6829"/>
                    <a:pt x="3269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8"/>
                  </a:cubicBezTo>
                  <a:cubicBezTo>
                    <a:pt x="5254" y="58"/>
                    <a:pt x="6713" y="1634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6" name="Google Shape;13506;p28"/>
            <p:cNvSpPr/>
            <p:nvPr/>
          </p:nvSpPr>
          <p:spPr>
            <a:xfrm>
              <a:off x="3580875" y="116765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3445" y="6714"/>
                  </a:moveTo>
                  <a:cubicBezTo>
                    <a:pt x="1577" y="6772"/>
                    <a:pt x="1" y="5196"/>
                    <a:pt x="59" y="3328"/>
                  </a:cubicBezTo>
                  <a:cubicBezTo>
                    <a:pt x="59" y="1519"/>
                    <a:pt x="1577" y="1"/>
                    <a:pt x="3386" y="1"/>
                  </a:cubicBezTo>
                  <a:cubicBezTo>
                    <a:pt x="5254" y="1"/>
                    <a:pt x="6772" y="1577"/>
                    <a:pt x="6772" y="3386"/>
                  </a:cubicBezTo>
                  <a:cubicBezTo>
                    <a:pt x="6772" y="5196"/>
                    <a:pt x="5196" y="6714"/>
                    <a:pt x="3445" y="67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7" name="Google Shape;13507;p28"/>
            <p:cNvSpPr/>
            <p:nvPr/>
          </p:nvSpPr>
          <p:spPr>
            <a:xfrm>
              <a:off x="5054750" y="3620675"/>
              <a:ext cx="166375" cy="166375"/>
            </a:xfrm>
            <a:custGeom>
              <a:avLst/>
              <a:gdLst/>
              <a:ahLst/>
              <a:cxnLst/>
              <a:rect l="l" t="t" r="r" b="b"/>
              <a:pathLst>
                <a:path w="6655" h="6655" extrusionOk="0">
                  <a:moveTo>
                    <a:pt x="6654" y="3328"/>
                  </a:moveTo>
                  <a:cubicBezTo>
                    <a:pt x="6654" y="5196"/>
                    <a:pt x="5137" y="6655"/>
                    <a:pt x="3327" y="6655"/>
                  </a:cubicBezTo>
                  <a:cubicBezTo>
                    <a:pt x="1459" y="6597"/>
                    <a:pt x="0" y="5079"/>
                    <a:pt x="0" y="3270"/>
                  </a:cubicBezTo>
                  <a:cubicBezTo>
                    <a:pt x="58" y="1460"/>
                    <a:pt x="1518" y="1"/>
                    <a:pt x="3327" y="1"/>
                  </a:cubicBezTo>
                  <a:cubicBezTo>
                    <a:pt x="5195" y="1"/>
                    <a:pt x="6654" y="1518"/>
                    <a:pt x="6654" y="33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8" name="Google Shape;13508;p28"/>
            <p:cNvSpPr/>
            <p:nvPr/>
          </p:nvSpPr>
          <p:spPr>
            <a:xfrm>
              <a:off x="5296975" y="2391975"/>
              <a:ext cx="169300" cy="170775"/>
            </a:xfrm>
            <a:custGeom>
              <a:avLst/>
              <a:gdLst/>
              <a:ahLst/>
              <a:cxnLst/>
              <a:rect l="l" t="t" r="r" b="b"/>
              <a:pathLst>
                <a:path w="6772" h="6831" extrusionOk="0">
                  <a:moveTo>
                    <a:pt x="3269" y="6772"/>
                  </a:moveTo>
                  <a:cubicBezTo>
                    <a:pt x="1401" y="6655"/>
                    <a:pt x="1" y="5137"/>
                    <a:pt x="59" y="3328"/>
                  </a:cubicBezTo>
                  <a:cubicBezTo>
                    <a:pt x="176" y="1460"/>
                    <a:pt x="1693" y="1"/>
                    <a:pt x="3503" y="118"/>
                  </a:cubicBezTo>
                  <a:cubicBezTo>
                    <a:pt x="5371" y="234"/>
                    <a:pt x="6771" y="1694"/>
                    <a:pt x="6713" y="3503"/>
                  </a:cubicBezTo>
                  <a:cubicBezTo>
                    <a:pt x="6596" y="5371"/>
                    <a:pt x="5079" y="6830"/>
                    <a:pt x="3269" y="67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9" name="Google Shape;13509;p28"/>
            <p:cNvSpPr/>
            <p:nvPr/>
          </p:nvSpPr>
          <p:spPr>
            <a:xfrm>
              <a:off x="4562975" y="4111000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8"/>
                    <a:pt x="5137" y="6538"/>
                    <a:pt x="3327" y="6538"/>
                  </a:cubicBezTo>
                  <a:cubicBezTo>
                    <a:pt x="1459" y="6596"/>
                    <a:pt x="0" y="5137"/>
                    <a:pt x="0" y="3269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137" y="0"/>
                    <a:pt x="6538" y="1460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0" name="Google Shape;13510;p28"/>
            <p:cNvSpPr/>
            <p:nvPr/>
          </p:nvSpPr>
          <p:spPr>
            <a:xfrm>
              <a:off x="4072650" y="1169125"/>
              <a:ext cx="166375" cy="164925"/>
            </a:xfrm>
            <a:custGeom>
              <a:avLst/>
              <a:gdLst/>
              <a:ahLst/>
              <a:cxnLst/>
              <a:rect l="l" t="t" r="r" b="b"/>
              <a:pathLst>
                <a:path w="6655" h="6597" extrusionOk="0">
                  <a:moveTo>
                    <a:pt x="3328" y="0"/>
                  </a:moveTo>
                  <a:cubicBezTo>
                    <a:pt x="5196" y="0"/>
                    <a:pt x="6655" y="1518"/>
                    <a:pt x="6597" y="3327"/>
                  </a:cubicBezTo>
                  <a:cubicBezTo>
                    <a:pt x="6597" y="5195"/>
                    <a:pt x="5137" y="6596"/>
                    <a:pt x="3328" y="6596"/>
                  </a:cubicBezTo>
                  <a:cubicBezTo>
                    <a:pt x="1460" y="6596"/>
                    <a:pt x="1" y="5137"/>
                    <a:pt x="1" y="3269"/>
                  </a:cubicBezTo>
                  <a:cubicBezTo>
                    <a:pt x="59" y="1460"/>
                    <a:pt x="1518" y="0"/>
                    <a:pt x="33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1" name="Google Shape;13511;p28"/>
            <p:cNvSpPr/>
            <p:nvPr/>
          </p:nvSpPr>
          <p:spPr>
            <a:xfrm>
              <a:off x="2846875" y="1411350"/>
              <a:ext cx="166375" cy="167850"/>
            </a:xfrm>
            <a:custGeom>
              <a:avLst/>
              <a:gdLst/>
              <a:ahLst/>
              <a:cxnLst/>
              <a:rect l="l" t="t" r="r" b="b"/>
              <a:pathLst>
                <a:path w="6655" h="6714" extrusionOk="0">
                  <a:moveTo>
                    <a:pt x="6596" y="3386"/>
                  </a:moveTo>
                  <a:cubicBezTo>
                    <a:pt x="6596" y="5254"/>
                    <a:pt x="5079" y="6713"/>
                    <a:pt x="3269" y="6655"/>
                  </a:cubicBezTo>
                  <a:cubicBezTo>
                    <a:pt x="1401" y="6597"/>
                    <a:pt x="0" y="5137"/>
                    <a:pt x="0" y="3328"/>
                  </a:cubicBezTo>
                  <a:cubicBezTo>
                    <a:pt x="59" y="1460"/>
                    <a:pt x="1576" y="1"/>
                    <a:pt x="3386" y="59"/>
                  </a:cubicBezTo>
                  <a:cubicBezTo>
                    <a:pt x="5195" y="59"/>
                    <a:pt x="6655" y="1577"/>
                    <a:pt x="6596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2" name="Google Shape;13512;p28"/>
            <p:cNvSpPr/>
            <p:nvPr/>
          </p:nvSpPr>
          <p:spPr>
            <a:xfrm>
              <a:off x="5299900" y="3131825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9"/>
                    <a:pt x="5137" y="6538"/>
                    <a:pt x="3327" y="6597"/>
                  </a:cubicBezTo>
                  <a:cubicBezTo>
                    <a:pt x="1460" y="6597"/>
                    <a:pt x="0" y="5137"/>
                    <a:pt x="0" y="3269"/>
                  </a:cubicBezTo>
                  <a:cubicBezTo>
                    <a:pt x="0" y="1460"/>
                    <a:pt x="1401" y="1"/>
                    <a:pt x="3211" y="1"/>
                  </a:cubicBezTo>
                  <a:cubicBezTo>
                    <a:pt x="5078" y="1"/>
                    <a:pt x="6538" y="1402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3" name="Google Shape;13513;p28"/>
            <p:cNvSpPr/>
            <p:nvPr/>
          </p:nvSpPr>
          <p:spPr>
            <a:xfrm>
              <a:off x="2358025" y="1901675"/>
              <a:ext cx="164925" cy="164925"/>
            </a:xfrm>
            <a:custGeom>
              <a:avLst/>
              <a:gdLst/>
              <a:ahLst/>
              <a:cxnLst/>
              <a:rect l="l" t="t" r="r" b="b"/>
              <a:pathLst>
                <a:path w="6597" h="6597" extrusionOk="0">
                  <a:moveTo>
                    <a:pt x="3327" y="6596"/>
                  </a:moveTo>
                  <a:cubicBezTo>
                    <a:pt x="1518" y="6596"/>
                    <a:pt x="59" y="5195"/>
                    <a:pt x="0" y="3327"/>
                  </a:cubicBezTo>
                  <a:cubicBezTo>
                    <a:pt x="0" y="1518"/>
                    <a:pt x="1401" y="59"/>
                    <a:pt x="3269" y="59"/>
                  </a:cubicBezTo>
                  <a:cubicBezTo>
                    <a:pt x="5079" y="0"/>
                    <a:pt x="6538" y="1460"/>
                    <a:pt x="6538" y="3269"/>
                  </a:cubicBezTo>
                  <a:cubicBezTo>
                    <a:pt x="6596" y="5137"/>
                    <a:pt x="5137" y="6538"/>
                    <a:pt x="3327" y="659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4" name="Google Shape;13514;p28"/>
            <p:cNvSpPr/>
            <p:nvPr/>
          </p:nvSpPr>
          <p:spPr>
            <a:xfrm>
              <a:off x="3337175" y="1170575"/>
              <a:ext cx="164925" cy="163475"/>
            </a:xfrm>
            <a:custGeom>
              <a:avLst/>
              <a:gdLst/>
              <a:ahLst/>
              <a:cxnLst/>
              <a:rect l="l" t="t" r="r" b="b"/>
              <a:pathLst>
                <a:path w="6597" h="6539" extrusionOk="0">
                  <a:moveTo>
                    <a:pt x="3270" y="1"/>
                  </a:moveTo>
                  <a:cubicBezTo>
                    <a:pt x="5079" y="1"/>
                    <a:pt x="6538" y="1402"/>
                    <a:pt x="6538" y="3211"/>
                  </a:cubicBezTo>
                  <a:cubicBezTo>
                    <a:pt x="6597" y="5079"/>
                    <a:pt x="5138" y="6538"/>
                    <a:pt x="3328" y="6538"/>
                  </a:cubicBezTo>
                  <a:cubicBezTo>
                    <a:pt x="1460" y="6538"/>
                    <a:pt x="59" y="5137"/>
                    <a:pt x="1" y="3269"/>
                  </a:cubicBezTo>
                  <a:cubicBezTo>
                    <a:pt x="1" y="1460"/>
                    <a:pt x="1402" y="1"/>
                    <a:pt x="32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5" name="Google Shape;13515;p28"/>
            <p:cNvSpPr/>
            <p:nvPr/>
          </p:nvSpPr>
          <p:spPr>
            <a:xfrm>
              <a:off x="2601725" y="3864375"/>
              <a:ext cx="163450" cy="163475"/>
            </a:xfrm>
            <a:custGeom>
              <a:avLst/>
              <a:gdLst/>
              <a:ahLst/>
              <a:cxnLst/>
              <a:rect l="l" t="t" r="r" b="b"/>
              <a:pathLst>
                <a:path w="6538" h="6539" extrusionOk="0">
                  <a:moveTo>
                    <a:pt x="3269" y="1"/>
                  </a:moveTo>
                  <a:cubicBezTo>
                    <a:pt x="5137" y="1"/>
                    <a:pt x="6538" y="1460"/>
                    <a:pt x="6538" y="3328"/>
                  </a:cubicBezTo>
                  <a:cubicBezTo>
                    <a:pt x="6538" y="5137"/>
                    <a:pt x="5078" y="6538"/>
                    <a:pt x="3211" y="6538"/>
                  </a:cubicBezTo>
                  <a:cubicBezTo>
                    <a:pt x="1401" y="6538"/>
                    <a:pt x="0" y="5079"/>
                    <a:pt x="0" y="3269"/>
                  </a:cubicBezTo>
                  <a:cubicBezTo>
                    <a:pt x="0" y="1402"/>
                    <a:pt x="1460" y="1"/>
                    <a:pt x="32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6" name="Google Shape;13516;p28"/>
            <p:cNvSpPr/>
            <p:nvPr/>
          </p:nvSpPr>
          <p:spPr>
            <a:xfrm>
              <a:off x="2112875" y="28866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5020"/>
                    <a:pt x="5020" y="6480"/>
                    <a:pt x="3269" y="6480"/>
                  </a:cubicBezTo>
                  <a:cubicBezTo>
                    <a:pt x="1401" y="6480"/>
                    <a:pt x="0" y="5020"/>
                    <a:pt x="0" y="3211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020" y="0"/>
                    <a:pt x="6479" y="1460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7" name="Google Shape;13517;p28"/>
            <p:cNvSpPr/>
            <p:nvPr/>
          </p:nvSpPr>
          <p:spPr>
            <a:xfrm>
              <a:off x="3585250" y="4357600"/>
              <a:ext cx="162025" cy="163475"/>
            </a:xfrm>
            <a:custGeom>
              <a:avLst/>
              <a:gdLst/>
              <a:ahLst/>
              <a:cxnLst/>
              <a:rect l="l" t="t" r="r" b="b"/>
              <a:pathLst>
                <a:path w="6481" h="6539" extrusionOk="0">
                  <a:moveTo>
                    <a:pt x="3211" y="6538"/>
                  </a:moveTo>
                  <a:cubicBezTo>
                    <a:pt x="1460" y="6538"/>
                    <a:pt x="1" y="5079"/>
                    <a:pt x="1" y="3270"/>
                  </a:cubicBezTo>
                  <a:cubicBezTo>
                    <a:pt x="1" y="1460"/>
                    <a:pt x="1460" y="1"/>
                    <a:pt x="3270" y="59"/>
                  </a:cubicBezTo>
                  <a:cubicBezTo>
                    <a:pt x="5021" y="59"/>
                    <a:pt x="6480" y="1518"/>
                    <a:pt x="6480" y="3328"/>
                  </a:cubicBezTo>
                  <a:cubicBezTo>
                    <a:pt x="6480" y="5079"/>
                    <a:pt x="5021" y="6538"/>
                    <a:pt x="3211" y="653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8" name="Google Shape;13518;p28"/>
            <p:cNvSpPr/>
            <p:nvPr/>
          </p:nvSpPr>
          <p:spPr>
            <a:xfrm>
              <a:off x="383187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5020" y="0"/>
                    <a:pt x="6480" y="1401"/>
                    <a:pt x="6480" y="3269"/>
                  </a:cubicBezTo>
                  <a:cubicBezTo>
                    <a:pt x="6480" y="5020"/>
                    <a:pt x="5020" y="6479"/>
                    <a:pt x="3269" y="6479"/>
                  </a:cubicBezTo>
                  <a:cubicBezTo>
                    <a:pt x="1460" y="6479"/>
                    <a:pt x="1" y="5020"/>
                    <a:pt x="1" y="3211"/>
                  </a:cubicBezTo>
                  <a:cubicBezTo>
                    <a:pt x="1" y="1401"/>
                    <a:pt x="1401" y="0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9" name="Google Shape;13519;p28"/>
            <p:cNvSpPr/>
            <p:nvPr/>
          </p:nvSpPr>
          <p:spPr>
            <a:xfrm>
              <a:off x="2112875" y="26400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4962"/>
                    <a:pt x="5078" y="6422"/>
                    <a:pt x="3269" y="6480"/>
                  </a:cubicBezTo>
                  <a:cubicBezTo>
                    <a:pt x="1459" y="6480"/>
                    <a:pt x="0" y="5021"/>
                    <a:pt x="0" y="3211"/>
                  </a:cubicBezTo>
                  <a:cubicBezTo>
                    <a:pt x="0" y="1460"/>
                    <a:pt x="1459" y="1"/>
                    <a:pt x="3211" y="1"/>
                  </a:cubicBezTo>
                  <a:cubicBezTo>
                    <a:pt x="5020" y="1"/>
                    <a:pt x="6479" y="1402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0" name="Google Shape;13520;p28"/>
            <p:cNvSpPr/>
            <p:nvPr/>
          </p:nvSpPr>
          <p:spPr>
            <a:xfrm>
              <a:off x="2848325" y="41124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70" y="6480"/>
                  </a:moveTo>
                  <a:cubicBezTo>
                    <a:pt x="1518" y="6480"/>
                    <a:pt x="59" y="5020"/>
                    <a:pt x="1" y="3269"/>
                  </a:cubicBezTo>
                  <a:cubicBezTo>
                    <a:pt x="1" y="1460"/>
                    <a:pt x="1460" y="1"/>
                    <a:pt x="3211" y="1"/>
                  </a:cubicBezTo>
                  <a:cubicBezTo>
                    <a:pt x="5021" y="1"/>
                    <a:pt x="6480" y="1402"/>
                    <a:pt x="6480" y="3211"/>
                  </a:cubicBezTo>
                  <a:cubicBezTo>
                    <a:pt x="6480" y="4962"/>
                    <a:pt x="5079" y="6421"/>
                    <a:pt x="3270" y="64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1" name="Google Shape;13521;p28"/>
            <p:cNvSpPr/>
            <p:nvPr/>
          </p:nvSpPr>
          <p:spPr>
            <a:xfrm>
              <a:off x="2359475" y="36221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4962" y="0"/>
                    <a:pt x="6480" y="1459"/>
                    <a:pt x="6480" y="3211"/>
                  </a:cubicBezTo>
                  <a:cubicBezTo>
                    <a:pt x="6480" y="5020"/>
                    <a:pt x="5021" y="6479"/>
                    <a:pt x="3269" y="6479"/>
                  </a:cubicBezTo>
                  <a:cubicBezTo>
                    <a:pt x="1460" y="6479"/>
                    <a:pt x="1" y="5078"/>
                    <a:pt x="1" y="3269"/>
                  </a:cubicBezTo>
                  <a:cubicBezTo>
                    <a:pt x="1" y="1518"/>
                    <a:pt x="1402" y="59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2" name="Google Shape;13522;p28"/>
            <p:cNvSpPr/>
            <p:nvPr/>
          </p:nvSpPr>
          <p:spPr>
            <a:xfrm>
              <a:off x="4320725" y="11705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80" y="3211"/>
                  </a:moveTo>
                  <a:cubicBezTo>
                    <a:pt x="6480" y="5021"/>
                    <a:pt x="5021" y="6480"/>
                    <a:pt x="3269" y="6480"/>
                  </a:cubicBezTo>
                  <a:cubicBezTo>
                    <a:pt x="1518" y="6480"/>
                    <a:pt x="59" y="5021"/>
                    <a:pt x="59" y="3269"/>
                  </a:cubicBezTo>
                  <a:cubicBezTo>
                    <a:pt x="1" y="1518"/>
                    <a:pt x="1518" y="1"/>
                    <a:pt x="3269" y="59"/>
                  </a:cubicBezTo>
                  <a:cubicBezTo>
                    <a:pt x="5021" y="59"/>
                    <a:pt x="6480" y="1518"/>
                    <a:pt x="6480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3" name="Google Shape;13523;p28"/>
            <p:cNvSpPr/>
            <p:nvPr/>
          </p:nvSpPr>
          <p:spPr>
            <a:xfrm>
              <a:off x="407412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0" y="0"/>
                  </a:moveTo>
                  <a:cubicBezTo>
                    <a:pt x="5020" y="0"/>
                    <a:pt x="6479" y="1459"/>
                    <a:pt x="6479" y="3269"/>
                  </a:cubicBezTo>
                  <a:cubicBezTo>
                    <a:pt x="6479" y="4962"/>
                    <a:pt x="5020" y="6421"/>
                    <a:pt x="3269" y="6479"/>
                  </a:cubicBezTo>
                  <a:cubicBezTo>
                    <a:pt x="1518" y="6479"/>
                    <a:pt x="0" y="4962"/>
                    <a:pt x="58" y="3211"/>
                  </a:cubicBezTo>
                  <a:cubicBezTo>
                    <a:pt x="58" y="1459"/>
                    <a:pt x="1518" y="59"/>
                    <a:pt x="321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4" name="Google Shape;13524;p28"/>
            <p:cNvSpPr/>
            <p:nvPr/>
          </p:nvSpPr>
          <p:spPr>
            <a:xfrm>
              <a:off x="5301350" y="2149750"/>
              <a:ext cx="160550" cy="162000"/>
            </a:xfrm>
            <a:custGeom>
              <a:avLst/>
              <a:gdLst/>
              <a:ahLst/>
              <a:cxnLst/>
              <a:rect l="l" t="t" r="r" b="b"/>
              <a:pathLst>
                <a:path w="6422" h="6480" extrusionOk="0">
                  <a:moveTo>
                    <a:pt x="3211" y="6479"/>
                  </a:moveTo>
                  <a:cubicBezTo>
                    <a:pt x="1460" y="6479"/>
                    <a:pt x="1" y="5020"/>
                    <a:pt x="1" y="3269"/>
                  </a:cubicBezTo>
                  <a:cubicBezTo>
                    <a:pt x="1" y="1518"/>
                    <a:pt x="1460" y="59"/>
                    <a:pt x="3153" y="59"/>
                  </a:cubicBezTo>
                  <a:cubicBezTo>
                    <a:pt x="4962" y="0"/>
                    <a:pt x="6421" y="1518"/>
                    <a:pt x="6421" y="3269"/>
                  </a:cubicBezTo>
                  <a:cubicBezTo>
                    <a:pt x="6421" y="5020"/>
                    <a:pt x="4962" y="6479"/>
                    <a:pt x="3211" y="64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5" name="Google Shape;13525;p28"/>
            <p:cNvSpPr/>
            <p:nvPr/>
          </p:nvSpPr>
          <p:spPr>
            <a:xfrm>
              <a:off x="2112875" y="2396350"/>
              <a:ext cx="162000" cy="162025"/>
            </a:xfrm>
            <a:custGeom>
              <a:avLst/>
              <a:gdLst/>
              <a:ahLst/>
              <a:cxnLst/>
              <a:rect l="l" t="t" r="r" b="b"/>
              <a:pathLst>
                <a:path w="6480" h="6481" extrusionOk="0">
                  <a:moveTo>
                    <a:pt x="6421" y="3270"/>
                  </a:moveTo>
                  <a:cubicBezTo>
                    <a:pt x="6421" y="5021"/>
                    <a:pt x="4962" y="6480"/>
                    <a:pt x="3211" y="6480"/>
                  </a:cubicBezTo>
                  <a:cubicBezTo>
                    <a:pt x="1459" y="6422"/>
                    <a:pt x="0" y="4962"/>
                    <a:pt x="0" y="3270"/>
                  </a:cubicBezTo>
                  <a:cubicBezTo>
                    <a:pt x="59" y="1519"/>
                    <a:pt x="1518" y="1"/>
                    <a:pt x="3269" y="59"/>
                  </a:cubicBezTo>
                  <a:cubicBezTo>
                    <a:pt x="5020" y="59"/>
                    <a:pt x="6479" y="1519"/>
                    <a:pt x="6421" y="32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6" name="Google Shape;13526;p28"/>
            <p:cNvSpPr/>
            <p:nvPr/>
          </p:nvSpPr>
          <p:spPr>
            <a:xfrm>
              <a:off x="5301350" y="3376975"/>
              <a:ext cx="159075" cy="160550"/>
            </a:xfrm>
            <a:custGeom>
              <a:avLst/>
              <a:gdLst/>
              <a:ahLst/>
              <a:cxnLst/>
              <a:rect l="l" t="t" r="r" b="b"/>
              <a:pathLst>
                <a:path w="6363" h="6422" extrusionOk="0">
                  <a:moveTo>
                    <a:pt x="6363" y="3211"/>
                  </a:moveTo>
                  <a:cubicBezTo>
                    <a:pt x="6363" y="4962"/>
                    <a:pt x="4904" y="6422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59" y="1402"/>
                    <a:pt x="1460" y="1"/>
                    <a:pt x="3211" y="1"/>
                  </a:cubicBezTo>
                  <a:cubicBezTo>
                    <a:pt x="4904" y="1"/>
                    <a:pt x="6363" y="1460"/>
                    <a:pt x="636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7" name="Google Shape;13527;p28"/>
            <p:cNvSpPr/>
            <p:nvPr/>
          </p:nvSpPr>
          <p:spPr>
            <a:xfrm>
              <a:off x="3340100" y="4360525"/>
              <a:ext cx="159100" cy="159075"/>
            </a:xfrm>
            <a:custGeom>
              <a:avLst/>
              <a:gdLst/>
              <a:ahLst/>
              <a:cxnLst/>
              <a:rect l="l" t="t" r="r" b="b"/>
              <a:pathLst>
                <a:path w="6364" h="6363" extrusionOk="0">
                  <a:moveTo>
                    <a:pt x="6363" y="3153"/>
                  </a:moveTo>
                  <a:cubicBezTo>
                    <a:pt x="6363" y="4904"/>
                    <a:pt x="4904" y="6363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1" y="1460"/>
                    <a:pt x="1460" y="1"/>
                    <a:pt x="3153" y="1"/>
                  </a:cubicBezTo>
                  <a:cubicBezTo>
                    <a:pt x="4904" y="1"/>
                    <a:pt x="6363" y="1460"/>
                    <a:pt x="6363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8" name="Google Shape;13528;p28"/>
            <p:cNvSpPr/>
            <p:nvPr/>
          </p:nvSpPr>
          <p:spPr>
            <a:xfrm>
              <a:off x="2114325" y="3134750"/>
              <a:ext cx="159075" cy="159075"/>
            </a:xfrm>
            <a:custGeom>
              <a:avLst/>
              <a:gdLst/>
              <a:ahLst/>
              <a:cxnLst/>
              <a:rect l="l" t="t" r="r" b="b"/>
              <a:pathLst>
                <a:path w="6363" h="6363" extrusionOk="0">
                  <a:moveTo>
                    <a:pt x="3153" y="6363"/>
                  </a:moveTo>
                  <a:cubicBezTo>
                    <a:pt x="1460" y="6363"/>
                    <a:pt x="1" y="4904"/>
                    <a:pt x="1" y="3152"/>
                  </a:cubicBezTo>
                  <a:cubicBezTo>
                    <a:pt x="1" y="1460"/>
                    <a:pt x="1460" y="0"/>
                    <a:pt x="3153" y="0"/>
                  </a:cubicBezTo>
                  <a:cubicBezTo>
                    <a:pt x="4904" y="0"/>
                    <a:pt x="6363" y="1460"/>
                    <a:pt x="6363" y="3152"/>
                  </a:cubicBezTo>
                  <a:cubicBezTo>
                    <a:pt x="6363" y="4904"/>
                    <a:pt x="4904" y="6363"/>
                    <a:pt x="3153" y="63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9" name="Google Shape;13529;p28"/>
            <p:cNvSpPr/>
            <p:nvPr/>
          </p:nvSpPr>
          <p:spPr>
            <a:xfrm>
              <a:off x="4812500" y="1415725"/>
              <a:ext cx="159075" cy="157625"/>
            </a:xfrm>
            <a:custGeom>
              <a:avLst/>
              <a:gdLst/>
              <a:ahLst/>
              <a:cxnLst/>
              <a:rect l="l" t="t" r="r" b="b"/>
              <a:pathLst>
                <a:path w="6363" h="6305" extrusionOk="0">
                  <a:moveTo>
                    <a:pt x="6305" y="3153"/>
                  </a:moveTo>
                  <a:cubicBezTo>
                    <a:pt x="6363" y="4904"/>
                    <a:pt x="4904" y="6305"/>
                    <a:pt x="3153" y="6305"/>
                  </a:cubicBezTo>
                  <a:cubicBezTo>
                    <a:pt x="1401" y="6305"/>
                    <a:pt x="1" y="4904"/>
                    <a:pt x="1" y="3211"/>
                  </a:cubicBezTo>
                  <a:cubicBezTo>
                    <a:pt x="1" y="1460"/>
                    <a:pt x="1401" y="1"/>
                    <a:pt x="3211" y="1"/>
                  </a:cubicBezTo>
                  <a:cubicBezTo>
                    <a:pt x="4904" y="1"/>
                    <a:pt x="6305" y="1402"/>
                    <a:pt x="6305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0" name="Google Shape;13530;p28"/>
            <p:cNvSpPr/>
            <p:nvPr/>
          </p:nvSpPr>
          <p:spPr>
            <a:xfrm>
              <a:off x="5059125" y="1660900"/>
              <a:ext cx="159075" cy="160525"/>
            </a:xfrm>
            <a:custGeom>
              <a:avLst/>
              <a:gdLst/>
              <a:ahLst/>
              <a:cxnLst/>
              <a:rect l="l" t="t" r="r" b="b"/>
              <a:pathLst>
                <a:path w="6363" h="6421" extrusionOk="0">
                  <a:moveTo>
                    <a:pt x="6363" y="3269"/>
                  </a:moveTo>
                  <a:cubicBezTo>
                    <a:pt x="6304" y="5020"/>
                    <a:pt x="4845" y="6421"/>
                    <a:pt x="3094" y="6363"/>
                  </a:cubicBezTo>
                  <a:cubicBezTo>
                    <a:pt x="1343" y="6363"/>
                    <a:pt x="0" y="4903"/>
                    <a:pt x="0" y="3211"/>
                  </a:cubicBezTo>
                  <a:cubicBezTo>
                    <a:pt x="59" y="1401"/>
                    <a:pt x="1518" y="0"/>
                    <a:pt x="3269" y="59"/>
                  </a:cubicBezTo>
                  <a:cubicBezTo>
                    <a:pt x="4962" y="117"/>
                    <a:pt x="6363" y="1518"/>
                    <a:pt x="6363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1" name="Google Shape;13531;p28"/>
            <p:cNvSpPr/>
            <p:nvPr/>
          </p:nvSpPr>
          <p:spPr>
            <a:xfrm>
              <a:off x="3097875" y="1172050"/>
              <a:ext cx="157625" cy="159075"/>
            </a:xfrm>
            <a:custGeom>
              <a:avLst/>
              <a:gdLst/>
              <a:ahLst/>
              <a:cxnLst/>
              <a:rect l="l" t="t" r="r" b="b"/>
              <a:pathLst>
                <a:path w="6305" h="6363" extrusionOk="0">
                  <a:moveTo>
                    <a:pt x="6304" y="3152"/>
                  </a:moveTo>
                  <a:cubicBezTo>
                    <a:pt x="6304" y="4903"/>
                    <a:pt x="4903" y="6362"/>
                    <a:pt x="3152" y="6362"/>
                  </a:cubicBezTo>
                  <a:cubicBezTo>
                    <a:pt x="1401" y="6362"/>
                    <a:pt x="0" y="4962"/>
                    <a:pt x="0" y="3210"/>
                  </a:cubicBezTo>
                  <a:cubicBezTo>
                    <a:pt x="0" y="1459"/>
                    <a:pt x="1401" y="0"/>
                    <a:pt x="3152" y="58"/>
                  </a:cubicBezTo>
                  <a:cubicBezTo>
                    <a:pt x="4903" y="58"/>
                    <a:pt x="6304" y="1459"/>
                    <a:pt x="6304" y="31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2" name="Google Shape;13532;p28"/>
            <p:cNvSpPr/>
            <p:nvPr/>
          </p:nvSpPr>
          <p:spPr>
            <a:xfrm>
              <a:off x="4323650" y="4361975"/>
              <a:ext cx="156175" cy="156175"/>
            </a:xfrm>
            <a:custGeom>
              <a:avLst/>
              <a:gdLst/>
              <a:ahLst/>
              <a:cxnLst/>
              <a:rect l="l" t="t" r="r" b="b"/>
              <a:pathLst>
                <a:path w="6247" h="6247" extrusionOk="0">
                  <a:moveTo>
                    <a:pt x="3152" y="1"/>
                  </a:moveTo>
                  <a:cubicBezTo>
                    <a:pt x="4904" y="59"/>
                    <a:pt x="6246" y="1460"/>
                    <a:pt x="6246" y="3211"/>
                  </a:cubicBezTo>
                  <a:cubicBezTo>
                    <a:pt x="6188" y="4904"/>
                    <a:pt x="4845" y="6247"/>
                    <a:pt x="3094" y="6188"/>
                  </a:cubicBezTo>
                  <a:cubicBezTo>
                    <a:pt x="1343" y="6188"/>
                    <a:pt x="0" y="4787"/>
                    <a:pt x="59" y="3036"/>
                  </a:cubicBezTo>
                  <a:cubicBezTo>
                    <a:pt x="59" y="1343"/>
                    <a:pt x="1460" y="1"/>
                    <a:pt x="31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3" name="Google Shape;13533;p28"/>
            <p:cNvSpPr/>
            <p:nvPr/>
          </p:nvSpPr>
          <p:spPr>
            <a:xfrm>
              <a:off x="2609025" y="1417200"/>
              <a:ext cx="156150" cy="154700"/>
            </a:xfrm>
            <a:custGeom>
              <a:avLst/>
              <a:gdLst/>
              <a:ahLst/>
              <a:cxnLst/>
              <a:rect l="l" t="t" r="r" b="b"/>
              <a:pathLst>
                <a:path w="6246" h="6188" extrusionOk="0">
                  <a:moveTo>
                    <a:pt x="6187" y="3094"/>
                  </a:moveTo>
                  <a:cubicBezTo>
                    <a:pt x="6246" y="4787"/>
                    <a:pt x="4845" y="6188"/>
                    <a:pt x="3152" y="6188"/>
                  </a:cubicBezTo>
                  <a:cubicBezTo>
                    <a:pt x="1459" y="6188"/>
                    <a:pt x="58" y="4845"/>
                    <a:pt x="58" y="3152"/>
                  </a:cubicBezTo>
                  <a:cubicBezTo>
                    <a:pt x="0" y="1401"/>
                    <a:pt x="1401" y="59"/>
                    <a:pt x="3094" y="0"/>
                  </a:cubicBezTo>
                  <a:cubicBezTo>
                    <a:pt x="4786" y="0"/>
                    <a:pt x="6187" y="1401"/>
                    <a:pt x="618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4" name="Google Shape;13534;p28"/>
            <p:cNvSpPr/>
            <p:nvPr/>
          </p:nvSpPr>
          <p:spPr>
            <a:xfrm>
              <a:off x="5060575" y="387312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4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4"/>
                  </a:cubicBezTo>
                  <a:cubicBezTo>
                    <a:pt x="1" y="1343"/>
                    <a:pt x="1401" y="1"/>
                    <a:pt x="3094" y="1"/>
                  </a:cubicBezTo>
                  <a:cubicBezTo>
                    <a:pt x="4845" y="1"/>
                    <a:pt x="6188" y="1402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5" name="Google Shape;13535;p28"/>
            <p:cNvSpPr/>
            <p:nvPr/>
          </p:nvSpPr>
          <p:spPr>
            <a:xfrm>
              <a:off x="2115775" y="215412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787"/>
                    <a:pt x="4846" y="6129"/>
                    <a:pt x="3153" y="6188"/>
                  </a:cubicBezTo>
                  <a:cubicBezTo>
                    <a:pt x="1402" y="6188"/>
                    <a:pt x="1" y="4787"/>
                    <a:pt x="1" y="3036"/>
                  </a:cubicBezTo>
                  <a:cubicBezTo>
                    <a:pt x="59" y="1343"/>
                    <a:pt x="1402" y="0"/>
                    <a:pt x="3153" y="0"/>
                  </a:cubicBezTo>
                  <a:cubicBezTo>
                    <a:pt x="4846" y="0"/>
                    <a:pt x="6188" y="1343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6" name="Google Shape;13536;p28"/>
            <p:cNvSpPr/>
            <p:nvPr/>
          </p:nvSpPr>
          <p:spPr>
            <a:xfrm>
              <a:off x="4813950" y="411537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845"/>
                    <a:pt x="4787" y="6188"/>
                    <a:pt x="3095" y="6188"/>
                  </a:cubicBezTo>
                  <a:cubicBezTo>
                    <a:pt x="1402" y="6188"/>
                    <a:pt x="1" y="4728"/>
                    <a:pt x="59" y="3036"/>
                  </a:cubicBezTo>
                  <a:cubicBezTo>
                    <a:pt x="59" y="1401"/>
                    <a:pt x="1460" y="0"/>
                    <a:pt x="3095" y="0"/>
                  </a:cubicBezTo>
                  <a:cubicBezTo>
                    <a:pt x="4787" y="0"/>
                    <a:pt x="6188" y="1401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7" name="Google Shape;13537;p28"/>
            <p:cNvSpPr/>
            <p:nvPr/>
          </p:nvSpPr>
          <p:spPr>
            <a:xfrm>
              <a:off x="3099325" y="436197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5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5"/>
                  </a:cubicBezTo>
                  <a:cubicBezTo>
                    <a:pt x="1" y="1460"/>
                    <a:pt x="1343" y="59"/>
                    <a:pt x="3036" y="59"/>
                  </a:cubicBezTo>
                  <a:cubicBezTo>
                    <a:pt x="4729" y="1"/>
                    <a:pt x="6129" y="1402"/>
                    <a:pt x="612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8" name="Google Shape;13538;p28"/>
            <p:cNvSpPr/>
            <p:nvPr/>
          </p:nvSpPr>
          <p:spPr>
            <a:xfrm>
              <a:off x="2115775" y="3378450"/>
              <a:ext cx="156175" cy="156150"/>
            </a:xfrm>
            <a:custGeom>
              <a:avLst/>
              <a:gdLst/>
              <a:ahLst/>
              <a:cxnLst/>
              <a:rect l="l" t="t" r="r" b="b"/>
              <a:pathLst>
                <a:path w="6247" h="6246" extrusionOk="0">
                  <a:moveTo>
                    <a:pt x="3153" y="59"/>
                  </a:moveTo>
                  <a:cubicBezTo>
                    <a:pt x="4846" y="117"/>
                    <a:pt x="6247" y="1576"/>
                    <a:pt x="6188" y="3211"/>
                  </a:cubicBezTo>
                  <a:cubicBezTo>
                    <a:pt x="6130" y="4903"/>
                    <a:pt x="4671" y="6246"/>
                    <a:pt x="3036" y="6188"/>
                  </a:cubicBezTo>
                  <a:cubicBezTo>
                    <a:pt x="1343" y="6129"/>
                    <a:pt x="1" y="4728"/>
                    <a:pt x="59" y="3036"/>
                  </a:cubicBezTo>
                  <a:cubicBezTo>
                    <a:pt x="118" y="1343"/>
                    <a:pt x="1519" y="0"/>
                    <a:pt x="3153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9" name="Google Shape;13539;p28"/>
            <p:cNvSpPr/>
            <p:nvPr/>
          </p:nvSpPr>
          <p:spPr>
            <a:xfrm>
              <a:off x="2362400" y="1663800"/>
              <a:ext cx="156175" cy="154725"/>
            </a:xfrm>
            <a:custGeom>
              <a:avLst/>
              <a:gdLst/>
              <a:ahLst/>
              <a:cxnLst/>
              <a:rect l="l" t="t" r="r" b="b"/>
              <a:pathLst>
                <a:path w="6247" h="6189" extrusionOk="0">
                  <a:moveTo>
                    <a:pt x="59" y="3095"/>
                  </a:moveTo>
                  <a:cubicBezTo>
                    <a:pt x="59" y="1402"/>
                    <a:pt x="1518" y="1"/>
                    <a:pt x="3152" y="59"/>
                  </a:cubicBezTo>
                  <a:cubicBezTo>
                    <a:pt x="4845" y="59"/>
                    <a:pt x="6246" y="1519"/>
                    <a:pt x="6188" y="3211"/>
                  </a:cubicBezTo>
                  <a:cubicBezTo>
                    <a:pt x="6129" y="4846"/>
                    <a:pt x="4729" y="6188"/>
                    <a:pt x="3094" y="6188"/>
                  </a:cubicBezTo>
                  <a:cubicBezTo>
                    <a:pt x="1401" y="6188"/>
                    <a:pt x="0" y="4729"/>
                    <a:pt x="5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0" name="Google Shape;13540;p28"/>
            <p:cNvSpPr/>
            <p:nvPr/>
          </p:nvSpPr>
          <p:spPr>
            <a:xfrm>
              <a:off x="4571725" y="1174950"/>
              <a:ext cx="153250" cy="154725"/>
            </a:xfrm>
            <a:custGeom>
              <a:avLst/>
              <a:gdLst/>
              <a:ahLst/>
              <a:cxnLst/>
              <a:rect l="l" t="t" r="r" b="b"/>
              <a:pathLst>
                <a:path w="6130" h="6189" extrusionOk="0">
                  <a:moveTo>
                    <a:pt x="6129" y="3094"/>
                  </a:moveTo>
                  <a:cubicBezTo>
                    <a:pt x="6129" y="4729"/>
                    <a:pt x="4787" y="6130"/>
                    <a:pt x="3094" y="6130"/>
                  </a:cubicBezTo>
                  <a:cubicBezTo>
                    <a:pt x="1460" y="6188"/>
                    <a:pt x="0" y="4729"/>
                    <a:pt x="59" y="3036"/>
                  </a:cubicBezTo>
                  <a:cubicBezTo>
                    <a:pt x="59" y="1402"/>
                    <a:pt x="1460" y="1"/>
                    <a:pt x="3094" y="1"/>
                  </a:cubicBezTo>
                  <a:cubicBezTo>
                    <a:pt x="4728" y="1"/>
                    <a:pt x="6129" y="1402"/>
                    <a:pt x="6129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1" name="Google Shape;13541;p28"/>
            <p:cNvSpPr/>
            <p:nvPr/>
          </p:nvSpPr>
          <p:spPr>
            <a:xfrm>
              <a:off x="5308650" y="1911875"/>
              <a:ext cx="153250" cy="153250"/>
            </a:xfrm>
            <a:custGeom>
              <a:avLst/>
              <a:gdLst/>
              <a:ahLst/>
              <a:cxnLst/>
              <a:rect l="l" t="t" r="r" b="b"/>
              <a:pathLst>
                <a:path w="6130" h="6130" extrusionOk="0">
                  <a:moveTo>
                    <a:pt x="6129" y="3036"/>
                  </a:moveTo>
                  <a:cubicBezTo>
                    <a:pt x="6129" y="4671"/>
                    <a:pt x="4728" y="6071"/>
                    <a:pt x="3094" y="6130"/>
                  </a:cubicBezTo>
                  <a:cubicBezTo>
                    <a:pt x="1460" y="6130"/>
                    <a:pt x="0" y="4729"/>
                    <a:pt x="0" y="3036"/>
                  </a:cubicBezTo>
                  <a:cubicBezTo>
                    <a:pt x="0" y="1402"/>
                    <a:pt x="1401" y="1"/>
                    <a:pt x="3036" y="1"/>
                  </a:cubicBezTo>
                  <a:cubicBezTo>
                    <a:pt x="4728" y="1"/>
                    <a:pt x="6071" y="1402"/>
                    <a:pt x="6129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2" name="Google Shape;13542;p28"/>
            <p:cNvSpPr/>
            <p:nvPr/>
          </p:nvSpPr>
          <p:spPr>
            <a:xfrm>
              <a:off x="2855625" y="1173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3036"/>
                  </a:moveTo>
                  <a:cubicBezTo>
                    <a:pt x="5955" y="4670"/>
                    <a:pt x="4612" y="5954"/>
                    <a:pt x="2919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285"/>
                    <a:pt x="1343" y="0"/>
                    <a:pt x="2978" y="0"/>
                  </a:cubicBezTo>
                  <a:cubicBezTo>
                    <a:pt x="4670" y="59"/>
                    <a:pt x="5955" y="1343"/>
                    <a:pt x="5955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3" name="Google Shape;13543;p28"/>
            <p:cNvSpPr/>
            <p:nvPr/>
          </p:nvSpPr>
          <p:spPr>
            <a:xfrm>
              <a:off x="5307200" y="3627975"/>
              <a:ext cx="148850" cy="150325"/>
            </a:xfrm>
            <a:custGeom>
              <a:avLst/>
              <a:gdLst/>
              <a:ahLst/>
              <a:cxnLst/>
              <a:rect l="l" t="t" r="r" b="b"/>
              <a:pathLst>
                <a:path w="5954" h="6013" extrusionOk="0">
                  <a:moveTo>
                    <a:pt x="2977" y="6013"/>
                  </a:moveTo>
                  <a:cubicBezTo>
                    <a:pt x="1284" y="6013"/>
                    <a:pt x="0" y="4670"/>
                    <a:pt x="0" y="3036"/>
                  </a:cubicBezTo>
                  <a:cubicBezTo>
                    <a:pt x="0" y="1343"/>
                    <a:pt x="1343" y="1"/>
                    <a:pt x="3035" y="59"/>
                  </a:cubicBezTo>
                  <a:cubicBezTo>
                    <a:pt x="4670" y="59"/>
                    <a:pt x="5954" y="1402"/>
                    <a:pt x="5954" y="3036"/>
                  </a:cubicBezTo>
                  <a:cubicBezTo>
                    <a:pt x="5954" y="4729"/>
                    <a:pt x="4611" y="6013"/>
                    <a:pt x="2977" y="60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4" name="Google Shape;13544;p28"/>
            <p:cNvSpPr/>
            <p:nvPr/>
          </p:nvSpPr>
          <p:spPr>
            <a:xfrm>
              <a:off x="3839175" y="931250"/>
              <a:ext cx="147400" cy="148875"/>
            </a:xfrm>
            <a:custGeom>
              <a:avLst/>
              <a:gdLst/>
              <a:ahLst/>
              <a:cxnLst/>
              <a:rect l="l" t="t" r="r" b="b"/>
              <a:pathLst>
                <a:path w="5896" h="5955" extrusionOk="0">
                  <a:moveTo>
                    <a:pt x="2977" y="5955"/>
                  </a:moveTo>
                  <a:cubicBezTo>
                    <a:pt x="1285" y="5955"/>
                    <a:pt x="0" y="4612"/>
                    <a:pt x="0" y="2978"/>
                  </a:cubicBezTo>
                  <a:cubicBezTo>
                    <a:pt x="0" y="1285"/>
                    <a:pt x="1285" y="1"/>
                    <a:pt x="2977" y="1"/>
                  </a:cubicBezTo>
                  <a:cubicBezTo>
                    <a:pt x="4612" y="1"/>
                    <a:pt x="5896" y="1285"/>
                    <a:pt x="5896" y="2920"/>
                  </a:cubicBezTo>
                  <a:cubicBezTo>
                    <a:pt x="5896" y="4612"/>
                    <a:pt x="4612" y="5896"/>
                    <a:pt x="2977" y="595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5" name="Google Shape;13545;p28"/>
            <p:cNvSpPr/>
            <p:nvPr/>
          </p:nvSpPr>
          <p:spPr>
            <a:xfrm>
              <a:off x="2365325" y="3871675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4" y="2977"/>
                  </a:moveTo>
                  <a:cubicBezTo>
                    <a:pt x="5954" y="4670"/>
                    <a:pt x="4670" y="5954"/>
                    <a:pt x="3035" y="5954"/>
                  </a:cubicBezTo>
                  <a:cubicBezTo>
                    <a:pt x="1343" y="5954"/>
                    <a:pt x="0" y="4612"/>
                    <a:pt x="0" y="2919"/>
                  </a:cubicBezTo>
                  <a:cubicBezTo>
                    <a:pt x="59" y="1285"/>
                    <a:pt x="1343" y="0"/>
                    <a:pt x="3035" y="0"/>
                  </a:cubicBezTo>
                  <a:cubicBezTo>
                    <a:pt x="4670" y="0"/>
                    <a:pt x="5954" y="1343"/>
                    <a:pt x="5954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6" name="Google Shape;13546;p28"/>
            <p:cNvSpPr/>
            <p:nvPr/>
          </p:nvSpPr>
          <p:spPr>
            <a:xfrm>
              <a:off x="2607550" y="4118300"/>
              <a:ext cx="150325" cy="150325"/>
            </a:xfrm>
            <a:custGeom>
              <a:avLst/>
              <a:gdLst/>
              <a:ahLst/>
              <a:cxnLst/>
              <a:rect l="l" t="t" r="r" b="b"/>
              <a:pathLst>
                <a:path w="6013" h="6013" extrusionOk="0">
                  <a:moveTo>
                    <a:pt x="6013" y="2977"/>
                  </a:moveTo>
                  <a:cubicBezTo>
                    <a:pt x="6013" y="4611"/>
                    <a:pt x="4729" y="5954"/>
                    <a:pt x="3036" y="5954"/>
                  </a:cubicBezTo>
                  <a:cubicBezTo>
                    <a:pt x="1343" y="6012"/>
                    <a:pt x="1" y="4670"/>
                    <a:pt x="59" y="2977"/>
                  </a:cubicBezTo>
                  <a:cubicBezTo>
                    <a:pt x="59" y="1284"/>
                    <a:pt x="1343" y="0"/>
                    <a:pt x="3036" y="0"/>
                  </a:cubicBezTo>
                  <a:cubicBezTo>
                    <a:pt x="4670" y="0"/>
                    <a:pt x="6013" y="1343"/>
                    <a:pt x="6013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7" name="Google Shape;13547;p28"/>
            <p:cNvSpPr/>
            <p:nvPr/>
          </p:nvSpPr>
          <p:spPr>
            <a:xfrm>
              <a:off x="5553800" y="2892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1" y="2919"/>
                  </a:moveTo>
                  <a:cubicBezTo>
                    <a:pt x="1" y="1285"/>
                    <a:pt x="1343" y="1"/>
                    <a:pt x="3036" y="59"/>
                  </a:cubicBezTo>
                  <a:cubicBezTo>
                    <a:pt x="4670" y="59"/>
                    <a:pt x="5955" y="1402"/>
                    <a:pt x="5955" y="3095"/>
                  </a:cubicBezTo>
                  <a:cubicBezTo>
                    <a:pt x="5896" y="4729"/>
                    <a:pt x="4612" y="5955"/>
                    <a:pt x="2919" y="5955"/>
                  </a:cubicBezTo>
                  <a:cubicBezTo>
                    <a:pt x="1285" y="5955"/>
                    <a:pt x="1" y="4612"/>
                    <a:pt x="1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8" name="Google Shape;13548;p28"/>
            <p:cNvSpPr/>
            <p:nvPr/>
          </p:nvSpPr>
          <p:spPr>
            <a:xfrm>
              <a:off x="5553800" y="26459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2977"/>
                  </a:moveTo>
                  <a:cubicBezTo>
                    <a:pt x="5955" y="4670"/>
                    <a:pt x="4612" y="5954"/>
                    <a:pt x="2978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343"/>
                    <a:pt x="1285" y="59"/>
                    <a:pt x="2919" y="0"/>
                  </a:cubicBezTo>
                  <a:cubicBezTo>
                    <a:pt x="4612" y="0"/>
                    <a:pt x="5955" y="1284"/>
                    <a:pt x="5955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9" name="Google Shape;13549;p28"/>
            <p:cNvSpPr/>
            <p:nvPr/>
          </p:nvSpPr>
          <p:spPr>
            <a:xfrm>
              <a:off x="3592550" y="931250"/>
              <a:ext cx="147425" cy="148875"/>
            </a:xfrm>
            <a:custGeom>
              <a:avLst/>
              <a:gdLst/>
              <a:ahLst/>
              <a:cxnLst/>
              <a:rect l="l" t="t" r="r" b="b"/>
              <a:pathLst>
                <a:path w="5897" h="5955" extrusionOk="0">
                  <a:moveTo>
                    <a:pt x="5896" y="2978"/>
                  </a:moveTo>
                  <a:cubicBezTo>
                    <a:pt x="5896" y="4612"/>
                    <a:pt x="4612" y="5955"/>
                    <a:pt x="2919" y="5896"/>
                  </a:cubicBezTo>
                  <a:cubicBezTo>
                    <a:pt x="1285" y="5896"/>
                    <a:pt x="1" y="4612"/>
                    <a:pt x="1" y="2978"/>
                  </a:cubicBezTo>
                  <a:cubicBezTo>
                    <a:pt x="1" y="1285"/>
                    <a:pt x="1285" y="1"/>
                    <a:pt x="2978" y="1"/>
                  </a:cubicBezTo>
                  <a:cubicBezTo>
                    <a:pt x="4612" y="1"/>
                    <a:pt x="5896" y="1285"/>
                    <a:pt x="5896" y="29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0" name="Google Shape;13550;p28"/>
            <p:cNvSpPr/>
            <p:nvPr/>
          </p:nvSpPr>
          <p:spPr>
            <a:xfrm>
              <a:off x="4571725" y="4366375"/>
              <a:ext cx="147400" cy="147400"/>
            </a:xfrm>
            <a:custGeom>
              <a:avLst/>
              <a:gdLst/>
              <a:ahLst/>
              <a:cxnLst/>
              <a:rect l="l" t="t" r="r" b="b"/>
              <a:pathLst>
                <a:path w="5896" h="5896" extrusionOk="0">
                  <a:moveTo>
                    <a:pt x="5896" y="2977"/>
                  </a:moveTo>
                  <a:cubicBezTo>
                    <a:pt x="5896" y="4553"/>
                    <a:pt x="4553" y="5895"/>
                    <a:pt x="2919" y="5895"/>
                  </a:cubicBezTo>
                  <a:cubicBezTo>
                    <a:pt x="1285" y="5895"/>
                    <a:pt x="0" y="4553"/>
                    <a:pt x="0" y="2860"/>
                  </a:cubicBezTo>
                  <a:cubicBezTo>
                    <a:pt x="0" y="1226"/>
                    <a:pt x="1343" y="0"/>
                    <a:pt x="2977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1" name="Google Shape;13551;p28"/>
            <p:cNvSpPr/>
            <p:nvPr/>
          </p:nvSpPr>
          <p:spPr>
            <a:xfrm>
              <a:off x="5555275" y="24051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553" y="5837"/>
                    <a:pt x="2919" y="5837"/>
                  </a:cubicBezTo>
                  <a:cubicBezTo>
                    <a:pt x="1284" y="5837"/>
                    <a:pt x="0" y="4553"/>
                    <a:pt x="0" y="2919"/>
                  </a:cubicBezTo>
                  <a:cubicBezTo>
                    <a:pt x="0" y="1284"/>
                    <a:pt x="1284" y="0"/>
                    <a:pt x="2919" y="0"/>
                  </a:cubicBezTo>
                  <a:cubicBezTo>
                    <a:pt x="4495" y="0"/>
                    <a:pt x="5837" y="1284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2" name="Google Shape;13552;p28"/>
            <p:cNvSpPr/>
            <p:nvPr/>
          </p:nvSpPr>
          <p:spPr>
            <a:xfrm>
              <a:off x="2120150" y="1910425"/>
              <a:ext cx="147425" cy="147400"/>
            </a:xfrm>
            <a:custGeom>
              <a:avLst/>
              <a:gdLst/>
              <a:ahLst/>
              <a:cxnLst/>
              <a:rect l="l" t="t" r="r" b="b"/>
              <a:pathLst>
                <a:path w="5897" h="5896" extrusionOk="0">
                  <a:moveTo>
                    <a:pt x="5896" y="2919"/>
                  </a:moveTo>
                  <a:cubicBezTo>
                    <a:pt x="5896" y="4553"/>
                    <a:pt x="4612" y="5896"/>
                    <a:pt x="2978" y="5896"/>
                  </a:cubicBezTo>
                  <a:cubicBezTo>
                    <a:pt x="1344" y="5896"/>
                    <a:pt x="1" y="4612"/>
                    <a:pt x="1" y="2977"/>
                  </a:cubicBezTo>
                  <a:cubicBezTo>
                    <a:pt x="1" y="1343"/>
                    <a:pt x="1285" y="59"/>
                    <a:pt x="2920" y="1"/>
                  </a:cubicBezTo>
                  <a:cubicBezTo>
                    <a:pt x="4554" y="1"/>
                    <a:pt x="5838" y="1285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3" name="Google Shape;13553;p28"/>
            <p:cNvSpPr/>
            <p:nvPr/>
          </p:nvSpPr>
          <p:spPr>
            <a:xfrm>
              <a:off x="4081400" y="93272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5896" y="2919"/>
                  </a:moveTo>
                  <a:cubicBezTo>
                    <a:pt x="5896" y="4553"/>
                    <a:pt x="4554" y="5837"/>
                    <a:pt x="2919" y="5837"/>
                  </a:cubicBezTo>
                  <a:cubicBezTo>
                    <a:pt x="1285" y="5779"/>
                    <a:pt x="1" y="4437"/>
                    <a:pt x="59" y="2861"/>
                  </a:cubicBezTo>
                  <a:cubicBezTo>
                    <a:pt x="59" y="1226"/>
                    <a:pt x="1402" y="0"/>
                    <a:pt x="2978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4" name="Google Shape;13554;p28"/>
            <p:cNvSpPr/>
            <p:nvPr/>
          </p:nvSpPr>
          <p:spPr>
            <a:xfrm>
              <a:off x="5553800" y="314057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2978" y="1"/>
                  </a:moveTo>
                  <a:cubicBezTo>
                    <a:pt x="4554" y="1"/>
                    <a:pt x="5896" y="1402"/>
                    <a:pt x="5896" y="2978"/>
                  </a:cubicBezTo>
                  <a:cubicBezTo>
                    <a:pt x="5838" y="4554"/>
                    <a:pt x="4554" y="5838"/>
                    <a:pt x="2978" y="5838"/>
                  </a:cubicBezTo>
                  <a:cubicBezTo>
                    <a:pt x="1343" y="5838"/>
                    <a:pt x="1" y="4495"/>
                    <a:pt x="59" y="2861"/>
                  </a:cubicBezTo>
                  <a:cubicBezTo>
                    <a:pt x="59" y="1285"/>
                    <a:pt x="1402" y="1"/>
                    <a:pt x="29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5" name="Google Shape;13555;p28"/>
            <p:cNvSpPr/>
            <p:nvPr/>
          </p:nvSpPr>
          <p:spPr>
            <a:xfrm>
              <a:off x="5064950" y="14215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8" y="2977"/>
                  </a:moveTo>
                  <a:cubicBezTo>
                    <a:pt x="5838" y="4553"/>
                    <a:pt x="4495" y="5838"/>
                    <a:pt x="2919" y="5838"/>
                  </a:cubicBezTo>
                  <a:cubicBezTo>
                    <a:pt x="1343" y="5838"/>
                    <a:pt x="1" y="4495"/>
                    <a:pt x="59" y="2919"/>
                  </a:cubicBezTo>
                  <a:cubicBezTo>
                    <a:pt x="59" y="1343"/>
                    <a:pt x="1402" y="0"/>
                    <a:pt x="2978" y="59"/>
                  </a:cubicBezTo>
                  <a:cubicBezTo>
                    <a:pt x="4554" y="59"/>
                    <a:pt x="5838" y="1401"/>
                    <a:pt x="5838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6" name="Google Shape;13556;p28"/>
            <p:cNvSpPr/>
            <p:nvPr/>
          </p:nvSpPr>
          <p:spPr>
            <a:xfrm>
              <a:off x="3345950" y="9327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0" y="4437"/>
                    <a:pt x="0" y="2861"/>
                  </a:cubicBezTo>
                  <a:cubicBezTo>
                    <a:pt x="59" y="1284"/>
                    <a:pt x="1401" y="0"/>
                    <a:pt x="2977" y="0"/>
                  </a:cubicBezTo>
                  <a:cubicBezTo>
                    <a:pt x="4553" y="0"/>
                    <a:pt x="5837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7" name="Google Shape;13557;p28"/>
            <p:cNvSpPr/>
            <p:nvPr/>
          </p:nvSpPr>
          <p:spPr>
            <a:xfrm>
              <a:off x="2857100" y="43663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58" y="4553"/>
                    <a:pt x="0" y="2977"/>
                  </a:cubicBezTo>
                  <a:cubicBezTo>
                    <a:pt x="0" y="1401"/>
                    <a:pt x="1284" y="58"/>
                    <a:pt x="2860" y="58"/>
                  </a:cubicBezTo>
                  <a:cubicBezTo>
                    <a:pt x="4436" y="0"/>
                    <a:pt x="5779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8" name="Google Shape;13558;p28"/>
            <p:cNvSpPr/>
            <p:nvPr/>
          </p:nvSpPr>
          <p:spPr>
            <a:xfrm>
              <a:off x="2121625" y="3630900"/>
              <a:ext cx="144500" cy="145950"/>
            </a:xfrm>
            <a:custGeom>
              <a:avLst/>
              <a:gdLst/>
              <a:ahLst/>
              <a:cxnLst/>
              <a:rect l="l" t="t" r="r" b="b"/>
              <a:pathLst>
                <a:path w="5780" h="5838" extrusionOk="0">
                  <a:moveTo>
                    <a:pt x="2919" y="0"/>
                  </a:moveTo>
                  <a:cubicBezTo>
                    <a:pt x="4437" y="0"/>
                    <a:pt x="5779" y="1343"/>
                    <a:pt x="5779" y="2919"/>
                  </a:cubicBezTo>
                  <a:cubicBezTo>
                    <a:pt x="5779" y="4495"/>
                    <a:pt x="4437" y="5837"/>
                    <a:pt x="2861" y="5779"/>
                  </a:cubicBezTo>
                  <a:cubicBezTo>
                    <a:pt x="1285" y="5779"/>
                    <a:pt x="0" y="4437"/>
                    <a:pt x="0" y="2861"/>
                  </a:cubicBezTo>
                  <a:cubicBezTo>
                    <a:pt x="0" y="1343"/>
                    <a:pt x="1343" y="0"/>
                    <a:pt x="291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9" name="Google Shape;13559;p28"/>
            <p:cNvSpPr/>
            <p:nvPr/>
          </p:nvSpPr>
          <p:spPr>
            <a:xfrm>
              <a:off x="3840625" y="4611525"/>
              <a:ext cx="144500" cy="143025"/>
            </a:xfrm>
            <a:custGeom>
              <a:avLst/>
              <a:gdLst/>
              <a:ahLst/>
              <a:cxnLst/>
              <a:rect l="l" t="t" r="r" b="b"/>
              <a:pathLst>
                <a:path w="5780" h="5721" extrusionOk="0">
                  <a:moveTo>
                    <a:pt x="5779" y="2802"/>
                  </a:moveTo>
                  <a:cubicBezTo>
                    <a:pt x="5779" y="4378"/>
                    <a:pt x="4437" y="5721"/>
                    <a:pt x="2861" y="5721"/>
                  </a:cubicBezTo>
                  <a:cubicBezTo>
                    <a:pt x="1343" y="5721"/>
                    <a:pt x="59" y="4436"/>
                    <a:pt x="1" y="2860"/>
                  </a:cubicBezTo>
                  <a:cubicBezTo>
                    <a:pt x="1" y="1284"/>
                    <a:pt x="1285" y="0"/>
                    <a:pt x="2861" y="0"/>
                  </a:cubicBezTo>
                  <a:cubicBezTo>
                    <a:pt x="4437" y="0"/>
                    <a:pt x="5721" y="1226"/>
                    <a:pt x="5779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0" name="Google Shape;13560;p28"/>
            <p:cNvSpPr/>
            <p:nvPr/>
          </p:nvSpPr>
          <p:spPr>
            <a:xfrm>
              <a:off x="1879375" y="28954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1"/>
                  </a:moveTo>
                  <a:cubicBezTo>
                    <a:pt x="4437" y="1"/>
                    <a:pt x="5663" y="1285"/>
                    <a:pt x="5721" y="2861"/>
                  </a:cubicBezTo>
                  <a:cubicBezTo>
                    <a:pt x="5721" y="4437"/>
                    <a:pt x="4437" y="5721"/>
                    <a:pt x="2861" y="5721"/>
                  </a:cubicBezTo>
                  <a:cubicBezTo>
                    <a:pt x="1285" y="5721"/>
                    <a:pt x="1" y="4437"/>
                    <a:pt x="1" y="2861"/>
                  </a:cubicBezTo>
                  <a:cubicBezTo>
                    <a:pt x="1" y="1285"/>
                    <a:pt x="1285" y="59"/>
                    <a:pt x="28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1" name="Google Shape;13561;p28"/>
            <p:cNvSpPr/>
            <p:nvPr/>
          </p:nvSpPr>
          <p:spPr>
            <a:xfrm>
              <a:off x="1879375" y="26488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5720"/>
                  </a:moveTo>
                  <a:cubicBezTo>
                    <a:pt x="1285" y="5720"/>
                    <a:pt x="1" y="4436"/>
                    <a:pt x="1" y="2860"/>
                  </a:cubicBezTo>
                  <a:cubicBezTo>
                    <a:pt x="1" y="1284"/>
                    <a:pt x="1285" y="0"/>
                    <a:pt x="2919" y="0"/>
                  </a:cubicBezTo>
                  <a:cubicBezTo>
                    <a:pt x="4495" y="58"/>
                    <a:pt x="5721" y="1343"/>
                    <a:pt x="5721" y="2919"/>
                  </a:cubicBezTo>
                  <a:cubicBezTo>
                    <a:pt x="5663" y="4495"/>
                    <a:pt x="4437" y="5720"/>
                    <a:pt x="2861" y="57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2" name="Google Shape;13562;p28"/>
            <p:cNvSpPr/>
            <p:nvPr/>
          </p:nvSpPr>
          <p:spPr>
            <a:xfrm>
              <a:off x="3594025" y="4610050"/>
              <a:ext cx="143025" cy="144500"/>
            </a:xfrm>
            <a:custGeom>
              <a:avLst/>
              <a:gdLst/>
              <a:ahLst/>
              <a:cxnLst/>
              <a:rect l="l" t="t" r="r" b="b"/>
              <a:pathLst>
                <a:path w="5721" h="5780" extrusionOk="0">
                  <a:moveTo>
                    <a:pt x="2860" y="5780"/>
                  </a:moveTo>
                  <a:cubicBezTo>
                    <a:pt x="1284" y="5780"/>
                    <a:pt x="59" y="4495"/>
                    <a:pt x="0" y="2919"/>
                  </a:cubicBezTo>
                  <a:cubicBezTo>
                    <a:pt x="0" y="1343"/>
                    <a:pt x="1343" y="1"/>
                    <a:pt x="2919" y="59"/>
                  </a:cubicBezTo>
                  <a:cubicBezTo>
                    <a:pt x="4495" y="59"/>
                    <a:pt x="5720" y="1343"/>
                    <a:pt x="5720" y="2919"/>
                  </a:cubicBezTo>
                  <a:cubicBezTo>
                    <a:pt x="5720" y="4495"/>
                    <a:pt x="4436" y="5780"/>
                    <a:pt x="2860" y="57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3" name="Google Shape;13563;p28"/>
            <p:cNvSpPr/>
            <p:nvPr/>
          </p:nvSpPr>
          <p:spPr>
            <a:xfrm>
              <a:off x="5556725" y="215995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2802" y="5663"/>
                  </a:moveTo>
                  <a:cubicBezTo>
                    <a:pt x="1226" y="5663"/>
                    <a:pt x="0" y="4379"/>
                    <a:pt x="59" y="2803"/>
                  </a:cubicBezTo>
                  <a:cubicBezTo>
                    <a:pt x="59" y="1227"/>
                    <a:pt x="1343" y="1"/>
                    <a:pt x="2919" y="1"/>
                  </a:cubicBezTo>
                  <a:cubicBezTo>
                    <a:pt x="4495" y="59"/>
                    <a:pt x="5662" y="1285"/>
                    <a:pt x="5662" y="2861"/>
                  </a:cubicBezTo>
                  <a:cubicBezTo>
                    <a:pt x="5662" y="4437"/>
                    <a:pt x="4437" y="5663"/>
                    <a:pt x="2802" y="56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4" name="Google Shape;13564;p28"/>
            <p:cNvSpPr/>
            <p:nvPr/>
          </p:nvSpPr>
          <p:spPr>
            <a:xfrm>
              <a:off x="4821250" y="11808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60"/>
                  </a:moveTo>
                  <a:cubicBezTo>
                    <a:pt x="5663" y="4436"/>
                    <a:pt x="4379" y="5662"/>
                    <a:pt x="2803" y="5662"/>
                  </a:cubicBezTo>
                  <a:cubicBezTo>
                    <a:pt x="1227" y="5662"/>
                    <a:pt x="1" y="4436"/>
                    <a:pt x="1" y="2802"/>
                  </a:cubicBezTo>
                  <a:cubicBezTo>
                    <a:pt x="1" y="1284"/>
                    <a:pt x="1227" y="59"/>
                    <a:pt x="2744" y="59"/>
                  </a:cubicBezTo>
                  <a:cubicBezTo>
                    <a:pt x="4379" y="0"/>
                    <a:pt x="5604" y="1226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5" name="Google Shape;13565;p28"/>
            <p:cNvSpPr/>
            <p:nvPr/>
          </p:nvSpPr>
          <p:spPr>
            <a:xfrm>
              <a:off x="5314475" y="16711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03"/>
                  </a:moveTo>
                  <a:cubicBezTo>
                    <a:pt x="5663" y="4379"/>
                    <a:pt x="4437" y="5663"/>
                    <a:pt x="2803" y="5663"/>
                  </a:cubicBezTo>
                  <a:cubicBezTo>
                    <a:pt x="1227" y="5663"/>
                    <a:pt x="1" y="4379"/>
                    <a:pt x="1" y="2803"/>
                  </a:cubicBezTo>
                  <a:cubicBezTo>
                    <a:pt x="1" y="1227"/>
                    <a:pt x="1227" y="1"/>
                    <a:pt x="2803" y="1"/>
                  </a:cubicBezTo>
                  <a:cubicBezTo>
                    <a:pt x="4379" y="1"/>
                    <a:pt x="5663" y="1227"/>
                    <a:pt x="566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6" name="Google Shape;13566;p28"/>
            <p:cNvSpPr/>
            <p:nvPr/>
          </p:nvSpPr>
          <p:spPr>
            <a:xfrm>
              <a:off x="1880850" y="2408025"/>
              <a:ext cx="140100" cy="140125"/>
            </a:xfrm>
            <a:custGeom>
              <a:avLst/>
              <a:gdLst/>
              <a:ahLst/>
              <a:cxnLst/>
              <a:rect l="l" t="t" r="r" b="b"/>
              <a:pathLst>
                <a:path w="5604" h="5605" extrusionOk="0">
                  <a:moveTo>
                    <a:pt x="5604" y="2803"/>
                  </a:moveTo>
                  <a:cubicBezTo>
                    <a:pt x="5604" y="4379"/>
                    <a:pt x="4378" y="5604"/>
                    <a:pt x="2744" y="5604"/>
                  </a:cubicBezTo>
                  <a:cubicBezTo>
                    <a:pt x="1226" y="5546"/>
                    <a:pt x="0" y="4379"/>
                    <a:pt x="0" y="2803"/>
                  </a:cubicBezTo>
                  <a:cubicBezTo>
                    <a:pt x="0" y="1227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7" name="Google Shape;13567;p28"/>
            <p:cNvSpPr/>
            <p:nvPr/>
          </p:nvSpPr>
          <p:spPr>
            <a:xfrm>
              <a:off x="5067875" y="4122675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2802" y="5604"/>
                  </a:moveTo>
                  <a:cubicBezTo>
                    <a:pt x="1226" y="5604"/>
                    <a:pt x="0" y="4378"/>
                    <a:pt x="0" y="2802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78" y="0"/>
                    <a:pt x="5604" y="1284"/>
                    <a:pt x="5604" y="2860"/>
                  </a:cubicBezTo>
                  <a:cubicBezTo>
                    <a:pt x="5604" y="4378"/>
                    <a:pt x="4378" y="5604"/>
                    <a:pt x="2802" y="56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8" name="Google Shape;13568;p28"/>
            <p:cNvSpPr/>
            <p:nvPr/>
          </p:nvSpPr>
          <p:spPr>
            <a:xfrm>
              <a:off x="4330950" y="934175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2" y="2861"/>
                  </a:moveTo>
                  <a:cubicBezTo>
                    <a:pt x="5662" y="4437"/>
                    <a:pt x="4436" y="5663"/>
                    <a:pt x="2860" y="5663"/>
                  </a:cubicBezTo>
                  <a:cubicBezTo>
                    <a:pt x="1226" y="5663"/>
                    <a:pt x="0" y="4379"/>
                    <a:pt x="59" y="2803"/>
                  </a:cubicBezTo>
                  <a:cubicBezTo>
                    <a:pt x="59" y="1226"/>
                    <a:pt x="1284" y="59"/>
                    <a:pt x="2860" y="59"/>
                  </a:cubicBezTo>
                  <a:cubicBezTo>
                    <a:pt x="4436" y="1"/>
                    <a:pt x="5662" y="1285"/>
                    <a:pt x="5662" y="28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9" name="Google Shape;13569;p28"/>
            <p:cNvSpPr/>
            <p:nvPr/>
          </p:nvSpPr>
          <p:spPr>
            <a:xfrm>
              <a:off x="4085800" y="4617350"/>
              <a:ext cx="140100" cy="138650"/>
            </a:xfrm>
            <a:custGeom>
              <a:avLst/>
              <a:gdLst/>
              <a:ahLst/>
              <a:cxnLst/>
              <a:rect l="l" t="t" r="r" b="b"/>
              <a:pathLst>
                <a:path w="5604" h="5546" extrusionOk="0">
                  <a:moveTo>
                    <a:pt x="2802" y="5546"/>
                  </a:moveTo>
                  <a:cubicBezTo>
                    <a:pt x="1226" y="5546"/>
                    <a:pt x="0" y="4320"/>
                    <a:pt x="0" y="2744"/>
                  </a:cubicBezTo>
                  <a:cubicBezTo>
                    <a:pt x="0" y="1168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ubicBezTo>
                    <a:pt x="5604" y="4379"/>
                    <a:pt x="4378" y="5546"/>
                    <a:pt x="2802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0" name="Google Shape;13570;p28"/>
            <p:cNvSpPr/>
            <p:nvPr/>
          </p:nvSpPr>
          <p:spPr>
            <a:xfrm>
              <a:off x="5558175" y="3387200"/>
              <a:ext cx="140125" cy="140125"/>
            </a:xfrm>
            <a:custGeom>
              <a:avLst/>
              <a:gdLst/>
              <a:ahLst/>
              <a:cxnLst/>
              <a:rect l="l" t="t" r="r" b="b"/>
              <a:pathLst>
                <a:path w="5605" h="5605" extrusionOk="0">
                  <a:moveTo>
                    <a:pt x="2744" y="5546"/>
                  </a:moveTo>
                  <a:cubicBezTo>
                    <a:pt x="1227" y="5546"/>
                    <a:pt x="1" y="4320"/>
                    <a:pt x="1" y="2744"/>
                  </a:cubicBezTo>
                  <a:cubicBezTo>
                    <a:pt x="1" y="1226"/>
                    <a:pt x="1285" y="0"/>
                    <a:pt x="2803" y="0"/>
                  </a:cubicBezTo>
                  <a:cubicBezTo>
                    <a:pt x="4379" y="0"/>
                    <a:pt x="5604" y="1285"/>
                    <a:pt x="5546" y="2802"/>
                  </a:cubicBezTo>
                  <a:cubicBezTo>
                    <a:pt x="5546" y="4378"/>
                    <a:pt x="4320" y="5604"/>
                    <a:pt x="2744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1" name="Google Shape;13571;p28"/>
            <p:cNvSpPr/>
            <p:nvPr/>
          </p:nvSpPr>
          <p:spPr>
            <a:xfrm>
              <a:off x="2369700" y="1424500"/>
              <a:ext cx="141575" cy="140100"/>
            </a:xfrm>
            <a:custGeom>
              <a:avLst/>
              <a:gdLst/>
              <a:ahLst/>
              <a:cxnLst/>
              <a:rect l="l" t="t" r="r" b="b"/>
              <a:pathLst>
                <a:path w="5663" h="5604" extrusionOk="0">
                  <a:moveTo>
                    <a:pt x="5604" y="2860"/>
                  </a:moveTo>
                  <a:cubicBezTo>
                    <a:pt x="5546" y="4436"/>
                    <a:pt x="4320" y="5604"/>
                    <a:pt x="2744" y="5604"/>
                  </a:cubicBezTo>
                  <a:cubicBezTo>
                    <a:pt x="1226" y="5545"/>
                    <a:pt x="0" y="4320"/>
                    <a:pt x="59" y="2744"/>
                  </a:cubicBezTo>
                  <a:cubicBezTo>
                    <a:pt x="59" y="1226"/>
                    <a:pt x="1343" y="0"/>
                    <a:pt x="2860" y="59"/>
                  </a:cubicBezTo>
                  <a:cubicBezTo>
                    <a:pt x="4437" y="59"/>
                    <a:pt x="5662" y="1343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2" name="Google Shape;13572;p28"/>
            <p:cNvSpPr/>
            <p:nvPr/>
          </p:nvSpPr>
          <p:spPr>
            <a:xfrm>
              <a:off x="3350325" y="4612975"/>
              <a:ext cx="138650" cy="138650"/>
            </a:xfrm>
            <a:custGeom>
              <a:avLst/>
              <a:gdLst/>
              <a:ahLst/>
              <a:cxnLst/>
              <a:rect l="l" t="t" r="r" b="b"/>
              <a:pathLst>
                <a:path w="5546" h="5546" extrusionOk="0">
                  <a:moveTo>
                    <a:pt x="2802" y="1"/>
                  </a:moveTo>
                  <a:cubicBezTo>
                    <a:pt x="4320" y="1"/>
                    <a:pt x="5546" y="1226"/>
                    <a:pt x="5546" y="2802"/>
                  </a:cubicBezTo>
                  <a:cubicBezTo>
                    <a:pt x="5546" y="4320"/>
                    <a:pt x="4320" y="5546"/>
                    <a:pt x="2744" y="5546"/>
                  </a:cubicBezTo>
                  <a:cubicBezTo>
                    <a:pt x="1226" y="5546"/>
                    <a:pt x="0" y="4320"/>
                    <a:pt x="0" y="2802"/>
                  </a:cubicBezTo>
                  <a:cubicBezTo>
                    <a:pt x="0" y="1226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3" name="Google Shape;13573;p28"/>
            <p:cNvSpPr/>
            <p:nvPr/>
          </p:nvSpPr>
          <p:spPr>
            <a:xfrm>
              <a:off x="5311575" y="388042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5545" y="2802"/>
                  </a:moveTo>
                  <a:cubicBezTo>
                    <a:pt x="5545" y="4320"/>
                    <a:pt x="4320" y="5604"/>
                    <a:pt x="2744" y="5546"/>
                  </a:cubicBezTo>
                  <a:cubicBezTo>
                    <a:pt x="1284" y="5546"/>
                    <a:pt x="0" y="4320"/>
                    <a:pt x="0" y="2802"/>
                  </a:cubicBezTo>
                  <a:cubicBezTo>
                    <a:pt x="0" y="1285"/>
                    <a:pt x="1284" y="1"/>
                    <a:pt x="2802" y="1"/>
                  </a:cubicBezTo>
                  <a:cubicBezTo>
                    <a:pt x="4320" y="59"/>
                    <a:pt x="5545" y="1285"/>
                    <a:pt x="5545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4" name="Google Shape;13574;p28"/>
            <p:cNvSpPr/>
            <p:nvPr/>
          </p:nvSpPr>
          <p:spPr>
            <a:xfrm>
              <a:off x="3106625" y="935650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5604" y="2802"/>
                  </a:moveTo>
                  <a:cubicBezTo>
                    <a:pt x="5604" y="4320"/>
                    <a:pt x="4320" y="5604"/>
                    <a:pt x="2744" y="5545"/>
                  </a:cubicBezTo>
                  <a:cubicBezTo>
                    <a:pt x="1226" y="5545"/>
                    <a:pt x="0" y="4320"/>
                    <a:pt x="0" y="2744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20" y="0"/>
                    <a:pt x="5604" y="1284"/>
                    <a:pt x="5546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5" name="Google Shape;13575;p28"/>
            <p:cNvSpPr/>
            <p:nvPr/>
          </p:nvSpPr>
          <p:spPr>
            <a:xfrm>
              <a:off x="1876475" y="3144950"/>
              <a:ext cx="140100" cy="138675"/>
            </a:xfrm>
            <a:custGeom>
              <a:avLst/>
              <a:gdLst/>
              <a:ahLst/>
              <a:cxnLst/>
              <a:rect l="l" t="t" r="r" b="b"/>
              <a:pathLst>
                <a:path w="5604" h="5547" extrusionOk="0">
                  <a:moveTo>
                    <a:pt x="2802" y="1"/>
                  </a:moveTo>
                  <a:cubicBezTo>
                    <a:pt x="4320" y="1"/>
                    <a:pt x="5604" y="1227"/>
                    <a:pt x="5604" y="2744"/>
                  </a:cubicBezTo>
                  <a:cubicBezTo>
                    <a:pt x="5604" y="4320"/>
                    <a:pt x="4378" y="5546"/>
                    <a:pt x="2802" y="5546"/>
                  </a:cubicBezTo>
                  <a:cubicBezTo>
                    <a:pt x="1284" y="5546"/>
                    <a:pt x="58" y="4320"/>
                    <a:pt x="58" y="2803"/>
                  </a:cubicBezTo>
                  <a:cubicBezTo>
                    <a:pt x="0" y="1285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6" name="Google Shape;13576;p28"/>
            <p:cNvSpPr/>
            <p:nvPr/>
          </p:nvSpPr>
          <p:spPr>
            <a:xfrm>
              <a:off x="2617775" y="117787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2802" y="59"/>
                  </a:moveTo>
                  <a:cubicBezTo>
                    <a:pt x="4320" y="59"/>
                    <a:pt x="5546" y="1343"/>
                    <a:pt x="5546" y="2802"/>
                  </a:cubicBezTo>
                  <a:cubicBezTo>
                    <a:pt x="5546" y="4378"/>
                    <a:pt x="4203" y="5604"/>
                    <a:pt x="2685" y="5604"/>
                  </a:cubicBezTo>
                  <a:cubicBezTo>
                    <a:pt x="1226" y="5546"/>
                    <a:pt x="0" y="4262"/>
                    <a:pt x="0" y="2744"/>
                  </a:cubicBezTo>
                  <a:cubicBezTo>
                    <a:pt x="59" y="1285"/>
                    <a:pt x="1284" y="1"/>
                    <a:pt x="2802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7" name="Google Shape;13577;p28"/>
            <p:cNvSpPr/>
            <p:nvPr/>
          </p:nvSpPr>
          <p:spPr>
            <a:xfrm>
              <a:off x="4822725" y="4370750"/>
              <a:ext cx="137175" cy="137175"/>
            </a:xfrm>
            <a:custGeom>
              <a:avLst/>
              <a:gdLst/>
              <a:ahLst/>
              <a:cxnLst/>
              <a:rect l="l" t="t" r="r" b="b"/>
              <a:pathLst>
                <a:path w="5487" h="5487" extrusionOk="0">
                  <a:moveTo>
                    <a:pt x="0" y="2744"/>
                  </a:moveTo>
                  <a:cubicBezTo>
                    <a:pt x="0" y="1284"/>
                    <a:pt x="1284" y="0"/>
                    <a:pt x="2802" y="0"/>
                  </a:cubicBezTo>
                  <a:cubicBezTo>
                    <a:pt x="4261" y="0"/>
                    <a:pt x="5487" y="1284"/>
                    <a:pt x="5487" y="2802"/>
                  </a:cubicBezTo>
                  <a:cubicBezTo>
                    <a:pt x="5487" y="4261"/>
                    <a:pt x="4203" y="5487"/>
                    <a:pt x="2744" y="5487"/>
                  </a:cubicBezTo>
                  <a:cubicBezTo>
                    <a:pt x="1284" y="5487"/>
                    <a:pt x="0" y="4203"/>
                    <a:pt x="0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8" name="Google Shape;13578;p28"/>
            <p:cNvSpPr/>
            <p:nvPr/>
          </p:nvSpPr>
          <p:spPr>
            <a:xfrm>
              <a:off x="2124550" y="1672575"/>
              <a:ext cx="138650" cy="137175"/>
            </a:xfrm>
            <a:custGeom>
              <a:avLst/>
              <a:gdLst/>
              <a:ahLst/>
              <a:cxnLst/>
              <a:rect l="l" t="t" r="r" b="b"/>
              <a:pathLst>
                <a:path w="5546" h="5487" extrusionOk="0">
                  <a:moveTo>
                    <a:pt x="5487" y="2744"/>
                  </a:moveTo>
                  <a:cubicBezTo>
                    <a:pt x="5545" y="4203"/>
                    <a:pt x="4261" y="5487"/>
                    <a:pt x="2802" y="5487"/>
                  </a:cubicBezTo>
                  <a:cubicBezTo>
                    <a:pt x="1284" y="5487"/>
                    <a:pt x="0" y="4261"/>
                    <a:pt x="0" y="2744"/>
                  </a:cubicBezTo>
                  <a:cubicBezTo>
                    <a:pt x="0" y="1284"/>
                    <a:pt x="1226" y="59"/>
                    <a:pt x="2685" y="0"/>
                  </a:cubicBezTo>
                  <a:cubicBezTo>
                    <a:pt x="4203" y="0"/>
                    <a:pt x="5487" y="1226"/>
                    <a:pt x="5487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9" name="Google Shape;13579;p28"/>
            <p:cNvSpPr/>
            <p:nvPr/>
          </p:nvSpPr>
          <p:spPr>
            <a:xfrm>
              <a:off x="2372625" y="4124125"/>
              <a:ext cx="135725" cy="137200"/>
            </a:xfrm>
            <a:custGeom>
              <a:avLst/>
              <a:gdLst/>
              <a:ahLst/>
              <a:cxnLst/>
              <a:rect l="l" t="t" r="r" b="b"/>
              <a:pathLst>
                <a:path w="5429" h="5488" extrusionOk="0">
                  <a:moveTo>
                    <a:pt x="5429" y="2744"/>
                  </a:moveTo>
                  <a:cubicBezTo>
                    <a:pt x="5429" y="4262"/>
                    <a:pt x="4144" y="5487"/>
                    <a:pt x="2685" y="5487"/>
                  </a:cubicBezTo>
                  <a:cubicBezTo>
                    <a:pt x="1167" y="5429"/>
                    <a:pt x="0" y="4203"/>
                    <a:pt x="0" y="2744"/>
                  </a:cubicBezTo>
                  <a:cubicBezTo>
                    <a:pt x="0" y="1226"/>
                    <a:pt x="1284" y="1"/>
                    <a:pt x="2743" y="59"/>
                  </a:cubicBezTo>
                  <a:cubicBezTo>
                    <a:pt x="4203" y="59"/>
                    <a:pt x="5429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0" name="Google Shape;13580;p28"/>
            <p:cNvSpPr/>
            <p:nvPr/>
          </p:nvSpPr>
          <p:spPr>
            <a:xfrm>
              <a:off x="1882300" y="2162875"/>
              <a:ext cx="137200" cy="135750"/>
            </a:xfrm>
            <a:custGeom>
              <a:avLst/>
              <a:gdLst/>
              <a:ahLst/>
              <a:cxnLst/>
              <a:rect l="l" t="t" r="r" b="b"/>
              <a:pathLst>
                <a:path w="5488" h="5430" extrusionOk="0">
                  <a:moveTo>
                    <a:pt x="5429" y="2744"/>
                  </a:moveTo>
                  <a:cubicBezTo>
                    <a:pt x="5429" y="4262"/>
                    <a:pt x="4203" y="5429"/>
                    <a:pt x="2744" y="5429"/>
                  </a:cubicBezTo>
                  <a:cubicBezTo>
                    <a:pt x="1226" y="5429"/>
                    <a:pt x="1" y="4145"/>
                    <a:pt x="59" y="2627"/>
                  </a:cubicBezTo>
                  <a:cubicBezTo>
                    <a:pt x="117" y="1168"/>
                    <a:pt x="1343" y="1"/>
                    <a:pt x="2802" y="1"/>
                  </a:cubicBezTo>
                  <a:cubicBezTo>
                    <a:pt x="4262" y="59"/>
                    <a:pt x="5487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1" name="Google Shape;13581;p28"/>
            <p:cNvSpPr/>
            <p:nvPr/>
          </p:nvSpPr>
          <p:spPr>
            <a:xfrm>
              <a:off x="4335325" y="4618825"/>
              <a:ext cx="135725" cy="135725"/>
            </a:xfrm>
            <a:custGeom>
              <a:avLst/>
              <a:gdLst/>
              <a:ahLst/>
              <a:cxnLst/>
              <a:rect l="l" t="t" r="r" b="b"/>
              <a:pathLst>
                <a:path w="5429" h="5429" extrusionOk="0">
                  <a:moveTo>
                    <a:pt x="5370" y="2685"/>
                  </a:moveTo>
                  <a:cubicBezTo>
                    <a:pt x="5429" y="4144"/>
                    <a:pt x="4203" y="5370"/>
                    <a:pt x="2744" y="5429"/>
                  </a:cubicBezTo>
                  <a:cubicBezTo>
                    <a:pt x="1226" y="5429"/>
                    <a:pt x="0" y="4203"/>
                    <a:pt x="0" y="2685"/>
                  </a:cubicBezTo>
                  <a:cubicBezTo>
                    <a:pt x="0" y="1226"/>
                    <a:pt x="1168" y="0"/>
                    <a:pt x="2685" y="0"/>
                  </a:cubicBezTo>
                  <a:cubicBezTo>
                    <a:pt x="4145" y="0"/>
                    <a:pt x="5370" y="1168"/>
                    <a:pt x="5370" y="26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2" name="Google Shape;13582;p28"/>
            <p:cNvSpPr/>
            <p:nvPr/>
          </p:nvSpPr>
          <p:spPr>
            <a:xfrm>
              <a:off x="3109550" y="4615900"/>
              <a:ext cx="134275" cy="134275"/>
            </a:xfrm>
            <a:custGeom>
              <a:avLst/>
              <a:gdLst/>
              <a:ahLst/>
              <a:cxnLst/>
              <a:rect l="l" t="t" r="r" b="b"/>
              <a:pathLst>
                <a:path w="5371" h="5371" extrusionOk="0">
                  <a:moveTo>
                    <a:pt x="2744" y="0"/>
                  </a:moveTo>
                  <a:cubicBezTo>
                    <a:pt x="4203" y="0"/>
                    <a:pt x="5370" y="1226"/>
                    <a:pt x="5312" y="2744"/>
                  </a:cubicBezTo>
                  <a:cubicBezTo>
                    <a:pt x="5312" y="4203"/>
                    <a:pt x="4144" y="5371"/>
                    <a:pt x="2627" y="5312"/>
                  </a:cubicBezTo>
                  <a:cubicBezTo>
                    <a:pt x="1109" y="5312"/>
                    <a:pt x="0" y="4145"/>
                    <a:pt x="0" y="2569"/>
                  </a:cubicBezTo>
                  <a:cubicBezTo>
                    <a:pt x="59" y="1109"/>
                    <a:pt x="1226" y="0"/>
                    <a:pt x="2744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3" name="Google Shape;13583;p28"/>
            <p:cNvSpPr/>
            <p:nvPr/>
          </p:nvSpPr>
          <p:spPr>
            <a:xfrm>
              <a:off x="5561100" y="1922100"/>
              <a:ext cx="134275" cy="132825"/>
            </a:xfrm>
            <a:custGeom>
              <a:avLst/>
              <a:gdLst/>
              <a:ahLst/>
              <a:cxnLst/>
              <a:rect l="l" t="t" r="r" b="b"/>
              <a:pathLst>
                <a:path w="5371" h="5313" extrusionOk="0">
                  <a:moveTo>
                    <a:pt x="2686" y="1"/>
                  </a:moveTo>
                  <a:cubicBezTo>
                    <a:pt x="4203" y="1"/>
                    <a:pt x="5371" y="1226"/>
                    <a:pt x="5312" y="2744"/>
                  </a:cubicBezTo>
                  <a:cubicBezTo>
                    <a:pt x="5312" y="4203"/>
                    <a:pt x="4145" y="5312"/>
                    <a:pt x="2627" y="5312"/>
                  </a:cubicBezTo>
                  <a:cubicBezTo>
                    <a:pt x="1110" y="5312"/>
                    <a:pt x="1" y="4086"/>
                    <a:pt x="1" y="2569"/>
                  </a:cubicBezTo>
                  <a:cubicBezTo>
                    <a:pt x="59" y="1110"/>
                    <a:pt x="1226" y="1"/>
                    <a:pt x="268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4" name="Google Shape;13584;p28"/>
            <p:cNvSpPr/>
            <p:nvPr/>
          </p:nvSpPr>
          <p:spPr>
            <a:xfrm>
              <a:off x="4583400" y="940025"/>
              <a:ext cx="131350" cy="131350"/>
            </a:xfrm>
            <a:custGeom>
              <a:avLst/>
              <a:gdLst/>
              <a:ahLst/>
              <a:cxnLst/>
              <a:rect l="l" t="t" r="r" b="b"/>
              <a:pathLst>
                <a:path w="5254" h="5254" extrusionOk="0">
                  <a:moveTo>
                    <a:pt x="2627" y="0"/>
                  </a:moveTo>
                  <a:cubicBezTo>
                    <a:pt x="4086" y="0"/>
                    <a:pt x="5254" y="1109"/>
                    <a:pt x="5254" y="2569"/>
                  </a:cubicBezTo>
                  <a:cubicBezTo>
                    <a:pt x="5254" y="4086"/>
                    <a:pt x="4086" y="5254"/>
                    <a:pt x="2569" y="5254"/>
                  </a:cubicBezTo>
                  <a:cubicBezTo>
                    <a:pt x="1109" y="5254"/>
                    <a:pt x="0" y="4086"/>
                    <a:pt x="0" y="2627"/>
                  </a:cubicBezTo>
                  <a:cubicBezTo>
                    <a:pt x="0" y="1109"/>
                    <a:pt x="1109" y="0"/>
                    <a:pt x="26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5" name="Google Shape;13585;p28"/>
            <p:cNvSpPr/>
            <p:nvPr/>
          </p:nvSpPr>
          <p:spPr>
            <a:xfrm>
              <a:off x="2127450" y="3880425"/>
              <a:ext cx="132825" cy="132825"/>
            </a:xfrm>
            <a:custGeom>
              <a:avLst/>
              <a:gdLst/>
              <a:ahLst/>
              <a:cxnLst/>
              <a:rect l="l" t="t" r="r" b="b"/>
              <a:pathLst>
                <a:path w="5313" h="5313" extrusionOk="0">
                  <a:moveTo>
                    <a:pt x="2686" y="1"/>
                  </a:moveTo>
                  <a:cubicBezTo>
                    <a:pt x="4145" y="1"/>
                    <a:pt x="5313" y="1168"/>
                    <a:pt x="5313" y="2627"/>
                  </a:cubicBezTo>
                  <a:cubicBezTo>
                    <a:pt x="5313" y="4145"/>
                    <a:pt x="4145" y="5312"/>
                    <a:pt x="2628" y="5312"/>
                  </a:cubicBezTo>
                  <a:cubicBezTo>
                    <a:pt x="1110" y="5254"/>
                    <a:pt x="1" y="4087"/>
                    <a:pt x="1" y="2627"/>
                  </a:cubicBezTo>
                  <a:cubicBezTo>
                    <a:pt x="1" y="1110"/>
                    <a:pt x="1168" y="1"/>
                    <a:pt x="262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6" name="Google Shape;13586;p28"/>
            <p:cNvSpPr/>
            <p:nvPr/>
          </p:nvSpPr>
          <p:spPr>
            <a:xfrm>
              <a:off x="1880850" y="3390125"/>
              <a:ext cx="132800" cy="132800"/>
            </a:xfrm>
            <a:custGeom>
              <a:avLst/>
              <a:gdLst/>
              <a:ahLst/>
              <a:cxnLst/>
              <a:rect l="l" t="t" r="r" b="b"/>
              <a:pathLst>
                <a:path w="5312" h="5312" extrusionOk="0">
                  <a:moveTo>
                    <a:pt x="2627" y="0"/>
                  </a:moveTo>
                  <a:cubicBezTo>
                    <a:pt x="4086" y="0"/>
                    <a:pt x="5254" y="1168"/>
                    <a:pt x="5312" y="2627"/>
                  </a:cubicBezTo>
                  <a:cubicBezTo>
                    <a:pt x="5312" y="4145"/>
                    <a:pt x="4145" y="5312"/>
                    <a:pt x="2627" y="5312"/>
                  </a:cubicBezTo>
                  <a:cubicBezTo>
                    <a:pt x="1168" y="5312"/>
                    <a:pt x="0" y="4145"/>
                    <a:pt x="0" y="2685"/>
                  </a:cubicBezTo>
                  <a:cubicBezTo>
                    <a:pt x="0" y="1168"/>
                    <a:pt x="1168" y="59"/>
                    <a:pt x="2627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7" name="Google Shape;13587;p28"/>
            <p:cNvSpPr/>
            <p:nvPr/>
          </p:nvSpPr>
          <p:spPr>
            <a:xfrm>
              <a:off x="2616300" y="4372200"/>
              <a:ext cx="132825" cy="134275"/>
            </a:xfrm>
            <a:custGeom>
              <a:avLst/>
              <a:gdLst/>
              <a:ahLst/>
              <a:cxnLst/>
              <a:rect l="l" t="t" r="r" b="b"/>
              <a:pathLst>
                <a:path w="5313" h="5371" extrusionOk="0">
                  <a:moveTo>
                    <a:pt x="5313" y="2744"/>
                  </a:moveTo>
                  <a:cubicBezTo>
                    <a:pt x="5313" y="4262"/>
                    <a:pt x="4087" y="5371"/>
                    <a:pt x="2628" y="5371"/>
                  </a:cubicBezTo>
                  <a:cubicBezTo>
                    <a:pt x="1110" y="5312"/>
                    <a:pt x="1" y="4145"/>
                    <a:pt x="1" y="2569"/>
                  </a:cubicBezTo>
                  <a:cubicBezTo>
                    <a:pt x="59" y="1110"/>
                    <a:pt x="1285" y="1"/>
                    <a:pt x="2744" y="59"/>
                  </a:cubicBezTo>
                  <a:cubicBezTo>
                    <a:pt x="4204" y="117"/>
                    <a:pt x="5313" y="1285"/>
                    <a:pt x="5313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8" name="Google Shape;13588;p28"/>
            <p:cNvSpPr/>
            <p:nvPr/>
          </p:nvSpPr>
          <p:spPr>
            <a:xfrm>
              <a:off x="2864375" y="940025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8" y="0"/>
                    <a:pt x="5196" y="1168"/>
                    <a:pt x="5196" y="2627"/>
                  </a:cubicBezTo>
                  <a:cubicBezTo>
                    <a:pt x="5254" y="4028"/>
                    <a:pt x="4028" y="5254"/>
                    <a:pt x="2569" y="5254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9" name="Google Shape;13589;p28"/>
            <p:cNvSpPr/>
            <p:nvPr/>
          </p:nvSpPr>
          <p:spPr>
            <a:xfrm>
              <a:off x="5562550" y="3638200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9" y="0"/>
                    <a:pt x="5196" y="1168"/>
                    <a:pt x="5254" y="2569"/>
                  </a:cubicBezTo>
                  <a:cubicBezTo>
                    <a:pt x="5254" y="4028"/>
                    <a:pt x="4029" y="5254"/>
                    <a:pt x="2628" y="5195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168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0" name="Google Shape;13590;p28"/>
            <p:cNvSpPr/>
            <p:nvPr/>
          </p:nvSpPr>
          <p:spPr>
            <a:xfrm>
              <a:off x="5073700" y="1188100"/>
              <a:ext cx="129900" cy="128425"/>
            </a:xfrm>
            <a:custGeom>
              <a:avLst/>
              <a:gdLst/>
              <a:ahLst/>
              <a:cxnLst/>
              <a:rect l="l" t="t" r="r" b="b"/>
              <a:pathLst>
                <a:path w="5196" h="5137" extrusionOk="0">
                  <a:moveTo>
                    <a:pt x="2569" y="0"/>
                  </a:moveTo>
                  <a:cubicBezTo>
                    <a:pt x="4028" y="0"/>
                    <a:pt x="5196" y="1226"/>
                    <a:pt x="5196" y="2627"/>
                  </a:cubicBezTo>
                  <a:cubicBezTo>
                    <a:pt x="5137" y="3969"/>
                    <a:pt x="3970" y="5137"/>
                    <a:pt x="2569" y="5137"/>
                  </a:cubicBezTo>
                  <a:cubicBezTo>
                    <a:pt x="1168" y="5137"/>
                    <a:pt x="1" y="3911"/>
                    <a:pt x="1" y="2510"/>
                  </a:cubicBezTo>
                  <a:cubicBezTo>
                    <a:pt x="59" y="1109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1" name="Google Shape;13591;p28"/>
            <p:cNvSpPr/>
            <p:nvPr/>
          </p:nvSpPr>
          <p:spPr>
            <a:xfrm>
              <a:off x="5320325" y="1430325"/>
              <a:ext cx="129900" cy="128450"/>
            </a:xfrm>
            <a:custGeom>
              <a:avLst/>
              <a:gdLst/>
              <a:ahLst/>
              <a:cxnLst/>
              <a:rect l="l" t="t" r="r" b="b"/>
              <a:pathLst>
                <a:path w="5196" h="5138" extrusionOk="0">
                  <a:moveTo>
                    <a:pt x="5137" y="2627"/>
                  </a:moveTo>
                  <a:cubicBezTo>
                    <a:pt x="5137" y="4028"/>
                    <a:pt x="3970" y="5137"/>
                    <a:pt x="2569" y="5137"/>
                  </a:cubicBezTo>
                  <a:cubicBezTo>
                    <a:pt x="1168" y="5137"/>
                    <a:pt x="0" y="3912"/>
                    <a:pt x="0" y="2511"/>
                  </a:cubicBezTo>
                  <a:cubicBezTo>
                    <a:pt x="59" y="1110"/>
                    <a:pt x="1285" y="1"/>
                    <a:pt x="2627" y="1"/>
                  </a:cubicBezTo>
                  <a:cubicBezTo>
                    <a:pt x="4028" y="59"/>
                    <a:pt x="5195" y="1226"/>
                    <a:pt x="5137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2" name="Google Shape;13592;p28"/>
            <p:cNvSpPr/>
            <p:nvPr/>
          </p:nvSpPr>
          <p:spPr>
            <a:xfrm>
              <a:off x="1886675" y="1920650"/>
              <a:ext cx="128450" cy="126975"/>
            </a:xfrm>
            <a:custGeom>
              <a:avLst/>
              <a:gdLst/>
              <a:ahLst/>
              <a:cxnLst/>
              <a:rect l="l" t="t" r="r" b="b"/>
              <a:pathLst>
                <a:path w="5138" h="5079" extrusionOk="0">
                  <a:moveTo>
                    <a:pt x="2569" y="0"/>
                  </a:moveTo>
                  <a:cubicBezTo>
                    <a:pt x="3970" y="0"/>
                    <a:pt x="5079" y="1109"/>
                    <a:pt x="5079" y="2510"/>
                  </a:cubicBezTo>
                  <a:cubicBezTo>
                    <a:pt x="5137" y="3969"/>
                    <a:pt x="3970" y="5078"/>
                    <a:pt x="2569" y="5078"/>
                  </a:cubicBezTo>
                  <a:cubicBezTo>
                    <a:pt x="1168" y="5078"/>
                    <a:pt x="59" y="3969"/>
                    <a:pt x="1" y="2568"/>
                  </a:cubicBezTo>
                  <a:cubicBezTo>
                    <a:pt x="1" y="1168"/>
                    <a:pt x="1110" y="59"/>
                    <a:pt x="256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3" name="Google Shape;13593;p28"/>
            <p:cNvSpPr/>
            <p:nvPr/>
          </p:nvSpPr>
          <p:spPr>
            <a:xfrm>
              <a:off x="5812100" y="2904175"/>
              <a:ext cx="125525" cy="127000"/>
            </a:xfrm>
            <a:custGeom>
              <a:avLst/>
              <a:gdLst/>
              <a:ahLst/>
              <a:cxnLst/>
              <a:rect l="l" t="t" r="r" b="b"/>
              <a:pathLst>
                <a:path w="5021" h="5080" extrusionOk="0">
                  <a:moveTo>
                    <a:pt x="2510" y="5021"/>
                  </a:moveTo>
                  <a:cubicBezTo>
                    <a:pt x="1109" y="5079"/>
                    <a:pt x="0" y="3970"/>
                    <a:pt x="0" y="2511"/>
                  </a:cubicBezTo>
                  <a:cubicBezTo>
                    <a:pt x="0" y="1110"/>
                    <a:pt x="1051" y="1"/>
                    <a:pt x="2510" y="1"/>
                  </a:cubicBezTo>
                  <a:cubicBezTo>
                    <a:pt x="3911" y="1"/>
                    <a:pt x="5020" y="1052"/>
                    <a:pt x="5020" y="2452"/>
                  </a:cubicBezTo>
                  <a:cubicBezTo>
                    <a:pt x="5020" y="3912"/>
                    <a:pt x="3969" y="5021"/>
                    <a:pt x="2510" y="50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4" name="Google Shape;13594;p28"/>
            <p:cNvSpPr/>
            <p:nvPr/>
          </p:nvSpPr>
          <p:spPr>
            <a:xfrm>
              <a:off x="5810625" y="2660475"/>
              <a:ext cx="127000" cy="127000"/>
            </a:xfrm>
            <a:custGeom>
              <a:avLst/>
              <a:gdLst/>
              <a:ahLst/>
              <a:cxnLst/>
              <a:rect l="l" t="t" r="r" b="b"/>
              <a:pathLst>
                <a:path w="5080" h="5080" extrusionOk="0">
                  <a:moveTo>
                    <a:pt x="2569" y="5079"/>
                  </a:moveTo>
                  <a:cubicBezTo>
                    <a:pt x="1168" y="5079"/>
                    <a:pt x="59" y="3970"/>
                    <a:pt x="1" y="2569"/>
                  </a:cubicBezTo>
                  <a:cubicBezTo>
                    <a:pt x="1" y="1168"/>
                    <a:pt x="1110" y="59"/>
                    <a:pt x="2569" y="1"/>
                  </a:cubicBezTo>
                  <a:cubicBezTo>
                    <a:pt x="3970" y="1"/>
                    <a:pt x="5079" y="1110"/>
                    <a:pt x="5079" y="2569"/>
                  </a:cubicBezTo>
                  <a:cubicBezTo>
                    <a:pt x="5079" y="3970"/>
                    <a:pt x="3970" y="5079"/>
                    <a:pt x="2569" y="50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5" name="Google Shape;13595;p28"/>
            <p:cNvSpPr/>
            <p:nvPr/>
          </p:nvSpPr>
          <p:spPr>
            <a:xfrm>
              <a:off x="4581925" y="4623200"/>
              <a:ext cx="127000" cy="126975"/>
            </a:xfrm>
            <a:custGeom>
              <a:avLst/>
              <a:gdLst/>
              <a:ahLst/>
              <a:cxnLst/>
              <a:rect l="l" t="t" r="r" b="b"/>
              <a:pathLst>
                <a:path w="5080" h="5079" extrusionOk="0">
                  <a:moveTo>
                    <a:pt x="5079" y="2510"/>
                  </a:moveTo>
                  <a:cubicBezTo>
                    <a:pt x="5079" y="3911"/>
                    <a:pt x="3970" y="5020"/>
                    <a:pt x="2569" y="5079"/>
                  </a:cubicBezTo>
                  <a:cubicBezTo>
                    <a:pt x="1168" y="5079"/>
                    <a:pt x="1" y="3969"/>
                    <a:pt x="1" y="2569"/>
                  </a:cubicBezTo>
                  <a:cubicBezTo>
                    <a:pt x="1" y="1109"/>
                    <a:pt x="1110" y="0"/>
                    <a:pt x="2511" y="0"/>
                  </a:cubicBezTo>
                  <a:cubicBezTo>
                    <a:pt x="3912" y="0"/>
                    <a:pt x="5021" y="1109"/>
                    <a:pt x="5079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6" name="Google Shape;13596;p28"/>
            <p:cNvSpPr/>
            <p:nvPr/>
          </p:nvSpPr>
          <p:spPr>
            <a:xfrm>
              <a:off x="3849400" y="694850"/>
              <a:ext cx="126975" cy="127000"/>
            </a:xfrm>
            <a:custGeom>
              <a:avLst/>
              <a:gdLst/>
              <a:ahLst/>
              <a:cxnLst/>
              <a:rect l="l" t="t" r="r" b="b"/>
              <a:pathLst>
                <a:path w="5079" h="5080" extrusionOk="0">
                  <a:moveTo>
                    <a:pt x="2510" y="59"/>
                  </a:moveTo>
                  <a:cubicBezTo>
                    <a:pt x="3911" y="1"/>
                    <a:pt x="5078" y="1110"/>
                    <a:pt x="5078" y="2569"/>
                  </a:cubicBezTo>
                  <a:cubicBezTo>
                    <a:pt x="5078" y="3970"/>
                    <a:pt x="3969" y="5079"/>
                    <a:pt x="2510" y="5079"/>
                  </a:cubicBezTo>
                  <a:cubicBezTo>
                    <a:pt x="1109" y="5079"/>
                    <a:pt x="58" y="3970"/>
                    <a:pt x="0" y="2628"/>
                  </a:cubicBezTo>
                  <a:cubicBezTo>
                    <a:pt x="0" y="1168"/>
                    <a:pt x="1109" y="59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7" name="Google Shape;13597;p28"/>
            <p:cNvSpPr/>
            <p:nvPr/>
          </p:nvSpPr>
          <p:spPr>
            <a:xfrm>
              <a:off x="36027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5020" y="2452"/>
                  </a:moveTo>
                  <a:cubicBezTo>
                    <a:pt x="5020" y="3911"/>
                    <a:pt x="3970" y="5020"/>
                    <a:pt x="2510" y="5020"/>
                  </a:cubicBezTo>
                  <a:cubicBezTo>
                    <a:pt x="1109" y="5020"/>
                    <a:pt x="59" y="3911"/>
                    <a:pt x="0" y="2510"/>
                  </a:cubicBezTo>
                  <a:cubicBezTo>
                    <a:pt x="0" y="1109"/>
                    <a:pt x="1109" y="0"/>
                    <a:pt x="2510" y="0"/>
                  </a:cubicBezTo>
                  <a:cubicBezTo>
                    <a:pt x="3911" y="0"/>
                    <a:pt x="5020" y="1051"/>
                    <a:pt x="5020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8" name="Google Shape;13598;p28"/>
            <p:cNvSpPr/>
            <p:nvPr/>
          </p:nvSpPr>
          <p:spPr>
            <a:xfrm>
              <a:off x="2867300" y="4620275"/>
              <a:ext cx="124075" cy="124075"/>
            </a:xfrm>
            <a:custGeom>
              <a:avLst/>
              <a:gdLst/>
              <a:ahLst/>
              <a:cxnLst/>
              <a:rect l="l" t="t" r="r" b="b"/>
              <a:pathLst>
                <a:path w="4963" h="4963" extrusionOk="0">
                  <a:moveTo>
                    <a:pt x="2511" y="4962"/>
                  </a:moveTo>
                  <a:cubicBezTo>
                    <a:pt x="1110" y="4962"/>
                    <a:pt x="1" y="3853"/>
                    <a:pt x="1" y="2452"/>
                  </a:cubicBezTo>
                  <a:cubicBezTo>
                    <a:pt x="1" y="1110"/>
                    <a:pt x="1110" y="1"/>
                    <a:pt x="2511" y="1"/>
                  </a:cubicBezTo>
                  <a:cubicBezTo>
                    <a:pt x="3911" y="1"/>
                    <a:pt x="4962" y="1110"/>
                    <a:pt x="4962" y="2510"/>
                  </a:cubicBezTo>
                  <a:cubicBezTo>
                    <a:pt x="4962" y="3911"/>
                    <a:pt x="3911" y="4962"/>
                    <a:pt x="2511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9" name="Google Shape;13599;p28"/>
            <p:cNvSpPr/>
            <p:nvPr/>
          </p:nvSpPr>
          <p:spPr>
            <a:xfrm>
              <a:off x="5812100" y="2415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0" y="1"/>
                  </a:moveTo>
                  <a:cubicBezTo>
                    <a:pt x="3853" y="1"/>
                    <a:pt x="4962" y="1110"/>
                    <a:pt x="4962" y="2511"/>
                  </a:cubicBezTo>
                  <a:cubicBezTo>
                    <a:pt x="5020" y="3853"/>
                    <a:pt x="3911" y="4962"/>
                    <a:pt x="2510" y="4962"/>
                  </a:cubicBezTo>
                  <a:cubicBezTo>
                    <a:pt x="1109" y="5021"/>
                    <a:pt x="0" y="3912"/>
                    <a:pt x="0" y="2511"/>
                  </a:cubicBezTo>
                  <a:cubicBezTo>
                    <a:pt x="0" y="1110"/>
                    <a:pt x="1109" y="1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0" name="Google Shape;13600;p28"/>
            <p:cNvSpPr/>
            <p:nvPr/>
          </p:nvSpPr>
          <p:spPr>
            <a:xfrm>
              <a:off x="5812100" y="3152250"/>
              <a:ext cx="125525" cy="124075"/>
            </a:xfrm>
            <a:custGeom>
              <a:avLst/>
              <a:gdLst/>
              <a:ahLst/>
              <a:cxnLst/>
              <a:rect l="l" t="t" r="r" b="b"/>
              <a:pathLst>
                <a:path w="5021" h="4963" extrusionOk="0">
                  <a:moveTo>
                    <a:pt x="2452" y="4962"/>
                  </a:moveTo>
                  <a:cubicBezTo>
                    <a:pt x="1109" y="4904"/>
                    <a:pt x="0" y="3795"/>
                    <a:pt x="59" y="2394"/>
                  </a:cubicBezTo>
                  <a:cubicBezTo>
                    <a:pt x="59" y="1052"/>
                    <a:pt x="1168" y="1"/>
                    <a:pt x="2510" y="1"/>
                  </a:cubicBezTo>
                  <a:cubicBezTo>
                    <a:pt x="3911" y="1"/>
                    <a:pt x="5020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1" name="Google Shape;13601;p28"/>
            <p:cNvSpPr/>
            <p:nvPr/>
          </p:nvSpPr>
          <p:spPr>
            <a:xfrm>
              <a:off x="2378450" y="1186625"/>
              <a:ext cx="124075" cy="122600"/>
            </a:xfrm>
            <a:custGeom>
              <a:avLst/>
              <a:gdLst/>
              <a:ahLst/>
              <a:cxnLst/>
              <a:rect l="l" t="t" r="r" b="b"/>
              <a:pathLst>
                <a:path w="4963" h="4904" extrusionOk="0">
                  <a:moveTo>
                    <a:pt x="2452" y="4904"/>
                  </a:moveTo>
                  <a:cubicBezTo>
                    <a:pt x="1110" y="4904"/>
                    <a:pt x="1" y="3853"/>
                    <a:pt x="1" y="2452"/>
                  </a:cubicBezTo>
                  <a:cubicBezTo>
                    <a:pt x="1" y="1110"/>
                    <a:pt x="1110" y="1"/>
                    <a:pt x="2510" y="1"/>
                  </a:cubicBezTo>
                  <a:cubicBezTo>
                    <a:pt x="3853" y="1"/>
                    <a:pt x="4962" y="1110"/>
                    <a:pt x="4962" y="2511"/>
                  </a:cubicBezTo>
                  <a:cubicBezTo>
                    <a:pt x="4904" y="3853"/>
                    <a:pt x="3795" y="4904"/>
                    <a:pt x="2452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2" name="Google Shape;13602;p28"/>
            <p:cNvSpPr/>
            <p:nvPr/>
          </p:nvSpPr>
          <p:spPr>
            <a:xfrm>
              <a:off x="40930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1" y="0"/>
                  </a:moveTo>
                  <a:cubicBezTo>
                    <a:pt x="3912" y="59"/>
                    <a:pt x="5021" y="1168"/>
                    <a:pt x="4962" y="2569"/>
                  </a:cubicBezTo>
                  <a:cubicBezTo>
                    <a:pt x="4962" y="3911"/>
                    <a:pt x="3853" y="5020"/>
                    <a:pt x="2452" y="4962"/>
                  </a:cubicBezTo>
                  <a:cubicBezTo>
                    <a:pt x="1052" y="4962"/>
                    <a:pt x="1" y="3853"/>
                    <a:pt x="1" y="2510"/>
                  </a:cubicBezTo>
                  <a:cubicBezTo>
                    <a:pt x="1" y="1109"/>
                    <a:pt x="1110" y="0"/>
                    <a:pt x="25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3" name="Google Shape;13603;p28"/>
            <p:cNvSpPr/>
            <p:nvPr/>
          </p:nvSpPr>
          <p:spPr>
            <a:xfrm>
              <a:off x="1885225" y="3641100"/>
              <a:ext cx="124050" cy="124075"/>
            </a:xfrm>
            <a:custGeom>
              <a:avLst/>
              <a:gdLst/>
              <a:ahLst/>
              <a:cxnLst/>
              <a:rect l="l" t="t" r="r" b="b"/>
              <a:pathLst>
                <a:path w="4962" h="4963" extrusionOk="0">
                  <a:moveTo>
                    <a:pt x="2452" y="1"/>
                  </a:moveTo>
                  <a:cubicBezTo>
                    <a:pt x="3853" y="1"/>
                    <a:pt x="4962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ubicBezTo>
                    <a:pt x="1051" y="4962"/>
                    <a:pt x="0" y="3853"/>
                    <a:pt x="0" y="2453"/>
                  </a:cubicBezTo>
                  <a:cubicBezTo>
                    <a:pt x="0" y="1110"/>
                    <a:pt x="1109" y="1"/>
                    <a:pt x="24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4" name="Google Shape;13604;p28"/>
            <p:cNvSpPr/>
            <p:nvPr/>
          </p:nvSpPr>
          <p:spPr>
            <a:xfrm>
              <a:off x="5318875" y="4129975"/>
              <a:ext cx="124050" cy="125500"/>
            </a:xfrm>
            <a:custGeom>
              <a:avLst/>
              <a:gdLst/>
              <a:ahLst/>
              <a:cxnLst/>
              <a:rect l="l" t="t" r="r" b="b"/>
              <a:pathLst>
                <a:path w="4962" h="5020" extrusionOk="0">
                  <a:moveTo>
                    <a:pt x="58" y="2510"/>
                  </a:moveTo>
                  <a:cubicBezTo>
                    <a:pt x="58" y="1109"/>
                    <a:pt x="1167" y="0"/>
                    <a:pt x="2568" y="58"/>
                  </a:cubicBezTo>
                  <a:cubicBezTo>
                    <a:pt x="3911" y="117"/>
                    <a:pt x="4962" y="1226"/>
                    <a:pt x="4962" y="2568"/>
                  </a:cubicBezTo>
                  <a:cubicBezTo>
                    <a:pt x="4962" y="3911"/>
                    <a:pt x="3794" y="5020"/>
                    <a:pt x="2452" y="5020"/>
                  </a:cubicBezTo>
                  <a:cubicBezTo>
                    <a:pt x="1109" y="4962"/>
                    <a:pt x="0" y="3853"/>
                    <a:pt x="58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5" name="Google Shape;13605;p28"/>
            <p:cNvSpPr/>
            <p:nvPr/>
          </p:nvSpPr>
          <p:spPr>
            <a:xfrm>
              <a:off x="3357625" y="696325"/>
              <a:ext cx="124050" cy="124050"/>
            </a:xfrm>
            <a:custGeom>
              <a:avLst/>
              <a:gdLst/>
              <a:ahLst/>
              <a:cxnLst/>
              <a:rect l="l" t="t" r="r" b="b"/>
              <a:pathLst>
                <a:path w="4962" h="4962" extrusionOk="0">
                  <a:moveTo>
                    <a:pt x="2510" y="4962"/>
                  </a:moveTo>
                  <a:cubicBezTo>
                    <a:pt x="1168" y="4962"/>
                    <a:pt x="59" y="3853"/>
                    <a:pt x="0" y="2510"/>
                  </a:cubicBezTo>
                  <a:cubicBezTo>
                    <a:pt x="0" y="1168"/>
                    <a:pt x="1109" y="59"/>
                    <a:pt x="2452" y="59"/>
                  </a:cubicBezTo>
                  <a:cubicBezTo>
                    <a:pt x="3794" y="0"/>
                    <a:pt x="4903" y="1109"/>
                    <a:pt x="4903" y="2452"/>
                  </a:cubicBezTo>
                  <a:cubicBezTo>
                    <a:pt x="4962" y="3794"/>
                    <a:pt x="3853" y="4903"/>
                    <a:pt x="2510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6" name="Google Shape;13606;p28"/>
            <p:cNvSpPr/>
            <p:nvPr/>
          </p:nvSpPr>
          <p:spPr>
            <a:xfrm>
              <a:off x="5076625" y="43780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1" y="2393"/>
                  </a:moveTo>
                  <a:cubicBezTo>
                    <a:pt x="59" y="1051"/>
                    <a:pt x="1226" y="0"/>
                    <a:pt x="2511" y="0"/>
                  </a:cubicBezTo>
                  <a:cubicBezTo>
                    <a:pt x="3853" y="58"/>
                    <a:pt x="4962" y="1226"/>
                    <a:pt x="4904" y="2510"/>
                  </a:cubicBezTo>
                  <a:cubicBezTo>
                    <a:pt x="4904" y="3852"/>
                    <a:pt x="3736" y="4962"/>
                    <a:pt x="2394" y="4903"/>
                  </a:cubicBezTo>
                  <a:cubicBezTo>
                    <a:pt x="1051" y="4903"/>
                    <a:pt x="1" y="3736"/>
                    <a:pt x="1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7" name="Google Shape;13607;p28"/>
            <p:cNvSpPr/>
            <p:nvPr/>
          </p:nvSpPr>
          <p:spPr>
            <a:xfrm>
              <a:off x="4830000" y="944400"/>
              <a:ext cx="122625" cy="122600"/>
            </a:xfrm>
            <a:custGeom>
              <a:avLst/>
              <a:gdLst/>
              <a:ahLst/>
              <a:cxnLst/>
              <a:rect l="l" t="t" r="r" b="b"/>
              <a:pathLst>
                <a:path w="4905" h="4904" extrusionOk="0">
                  <a:moveTo>
                    <a:pt x="4904" y="2452"/>
                  </a:moveTo>
                  <a:cubicBezTo>
                    <a:pt x="4904" y="3794"/>
                    <a:pt x="3795" y="4903"/>
                    <a:pt x="2453" y="4903"/>
                  </a:cubicBezTo>
                  <a:cubicBezTo>
                    <a:pt x="1110" y="4903"/>
                    <a:pt x="1" y="3736"/>
                    <a:pt x="1" y="2452"/>
                  </a:cubicBezTo>
                  <a:cubicBezTo>
                    <a:pt x="1" y="1109"/>
                    <a:pt x="1168" y="0"/>
                    <a:pt x="2453" y="0"/>
                  </a:cubicBezTo>
                  <a:cubicBezTo>
                    <a:pt x="3795" y="0"/>
                    <a:pt x="4904" y="1109"/>
                    <a:pt x="4904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8" name="Google Shape;13608;p28"/>
            <p:cNvSpPr/>
            <p:nvPr/>
          </p:nvSpPr>
          <p:spPr>
            <a:xfrm>
              <a:off x="2131825" y="14332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3" y="4904"/>
                  </a:moveTo>
                  <a:cubicBezTo>
                    <a:pt x="1110" y="4904"/>
                    <a:pt x="1" y="3795"/>
                    <a:pt x="1" y="2452"/>
                  </a:cubicBezTo>
                  <a:cubicBezTo>
                    <a:pt x="59" y="1109"/>
                    <a:pt x="1168" y="0"/>
                    <a:pt x="2511" y="0"/>
                  </a:cubicBezTo>
                  <a:cubicBezTo>
                    <a:pt x="3853" y="59"/>
                    <a:pt x="4962" y="1168"/>
                    <a:pt x="4904" y="2510"/>
                  </a:cubicBezTo>
                  <a:cubicBezTo>
                    <a:pt x="4904" y="3853"/>
                    <a:pt x="3795" y="4962"/>
                    <a:pt x="2453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9" name="Google Shape;13609;p28"/>
            <p:cNvSpPr/>
            <p:nvPr/>
          </p:nvSpPr>
          <p:spPr>
            <a:xfrm>
              <a:off x="5565475" y="1679875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2" y="0"/>
                  </a:moveTo>
                  <a:cubicBezTo>
                    <a:pt x="3795" y="0"/>
                    <a:pt x="4962" y="1109"/>
                    <a:pt x="4962" y="2452"/>
                  </a:cubicBezTo>
                  <a:cubicBezTo>
                    <a:pt x="4962" y="3794"/>
                    <a:pt x="3853" y="4903"/>
                    <a:pt x="2511" y="4903"/>
                  </a:cubicBezTo>
                  <a:cubicBezTo>
                    <a:pt x="1168" y="4962"/>
                    <a:pt x="59" y="3852"/>
                    <a:pt x="59" y="2510"/>
                  </a:cubicBezTo>
                  <a:cubicBezTo>
                    <a:pt x="1" y="1167"/>
                    <a:pt x="1110" y="58"/>
                    <a:pt x="245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0" name="Google Shape;13610;p28"/>
            <p:cNvSpPr/>
            <p:nvPr/>
          </p:nvSpPr>
          <p:spPr>
            <a:xfrm>
              <a:off x="3847925" y="4868350"/>
              <a:ext cx="121150" cy="121150"/>
            </a:xfrm>
            <a:custGeom>
              <a:avLst/>
              <a:gdLst/>
              <a:ahLst/>
              <a:cxnLst/>
              <a:rect l="l" t="t" r="r" b="b"/>
              <a:pathLst>
                <a:path w="4846" h="4846" extrusionOk="0">
                  <a:moveTo>
                    <a:pt x="4845" y="2394"/>
                  </a:moveTo>
                  <a:cubicBezTo>
                    <a:pt x="4845" y="3736"/>
                    <a:pt x="3795" y="4845"/>
                    <a:pt x="2452" y="4845"/>
                  </a:cubicBezTo>
                  <a:cubicBezTo>
                    <a:pt x="1168" y="4845"/>
                    <a:pt x="59" y="3795"/>
                    <a:pt x="59" y="2452"/>
                  </a:cubicBezTo>
                  <a:cubicBezTo>
                    <a:pt x="1" y="1110"/>
                    <a:pt x="1110" y="59"/>
                    <a:pt x="2394" y="59"/>
                  </a:cubicBezTo>
                  <a:cubicBezTo>
                    <a:pt x="3736" y="1"/>
                    <a:pt x="4845" y="1110"/>
                    <a:pt x="4845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1" name="Google Shape;13611;p28"/>
            <p:cNvSpPr/>
            <p:nvPr/>
          </p:nvSpPr>
          <p:spPr>
            <a:xfrm>
              <a:off x="1644450" y="2660475"/>
              <a:ext cx="119675" cy="119700"/>
            </a:xfrm>
            <a:custGeom>
              <a:avLst/>
              <a:gdLst/>
              <a:ahLst/>
              <a:cxnLst/>
              <a:rect l="l" t="t" r="r" b="b"/>
              <a:pathLst>
                <a:path w="4787" h="4788" extrusionOk="0">
                  <a:moveTo>
                    <a:pt x="2393" y="1"/>
                  </a:moveTo>
                  <a:cubicBezTo>
                    <a:pt x="3678" y="1"/>
                    <a:pt x="4787" y="1052"/>
                    <a:pt x="4787" y="2394"/>
                  </a:cubicBezTo>
                  <a:cubicBezTo>
                    <a:pt x="4787" y="3678"/>
                    <a:pt x="3736" y="4787"/>
                    <a:pt x="2393" y="4787"/>
                  </a:cubicBezTo>
                  <a:cubicBezTo>
                    <a:pt x="1109" y="4787"/>
                    <a:pt x="0" y="3737"/>
                    <a:pt x="0" y="2394"/>
                  </a:cubicBezTo>
                  <a:cubicBezTo>
                    <a:pt x="0" y="1110"/>
                    <a:pt x="1051" y="1"/>
                    <a:pt x="23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2" name="Google Shape;13612;p28"/>
            <p:cNvSpPr/>
            <p:nvPr/>
          </p:nvSpPr>
          <p:spPr>
            <a:xfrm>
              <a:off x="3605700" y="4868350"/>
              <a:ext cx="121125" cy="121150"/>
            </a:xfrm>
            <a:custGeom>
              <a:avLst/>
              <a:gdLst/>
              <a:ahLst/>
              <a:cxnLst/>
              <a:rect l="l" t="t" r="r" b="b"/>
              <a:pathLst>
                <a:path w="4845" h="4846" extrusionOk="0">
                  <a:moveTo>
                    <a:pt x="4787" y="2394"/>
                  </a:moveTo>
                  <a:cubicBezTo>
                    <a:pt x="4845" y="3736"/>
                    <a:pt x="3736" y="4845"/>
                    <a:pt x="2452" y="4845"/>
                  </a:cubicBezTo>
                  <a:cubicBezTo>
                    <a:pt x="1109" y="4845"/>
                    <a:pt x="59" y="3795"/>
                    <a:pt x="0" y="2452"/>
                  </a:cubicBezTo>
                  <a:cubicBezTo>
                    <a:pt x="0" y="1110"/>
                    <a:pt x="1051" y="59"/>
                    <a:pt x="2393" y="59"/>
                  </a:cubicBezTo>
                  <a:cubicBezTo>
                    <a:pt x="3736" y="1"/>
                    <a:pt x="4787" y="1110"/>
                    <a:pt x="4787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3" name="Google Shape;13613;p28"/>
            <p:cNvSpPr/>
            <p:nvPr/>
          </p:nvSpPr>
          <p:spPr>
            <a:xfrm>
              <a:off x="4342625" y="699250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8"/>
                  </a:moveTo>
                  <a:cubicBezTo>
                    <a:pt x="1051" y="4728"/>
                    <a:pt x="59" y="3736"/>
                    <a:pt x="59" y="2393"/>
                  </a:cubicBezTo>
                  <a:cubicBezTo>
                    <a:pt x="0" y="1051"/>
                    <a:pt x="1051" y="0"/>
                    <a:pt x="2452" y="0"/>
                  </a:cubicBezTo>
                  <a:cubicBezTo>
                    <a:pt x="3736" y="58"/>
                    <a:pt x="4787" y="1051"/>
                    <a:pt x="4728" y="2393"/>
                  </a:cubicBezTo>
                  <a:cubicBezTo>
                    <a:pt x="4728" y="3736"/>
                    <a:pt x="3736" y="4728"/>
                    <a:pt x="2393" y="47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4" name="Google Shape;13614;p28"/>
            <p:cNvSpPr/>
            <p:nvPr/>
          </p:nvSpPr>
          <p:spPr>
            <a:xfrm>
              <a:off x="5568400" y="38906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8" y="2393"/>
                  </a:moveTo>
                  <a:cubicBezTo>
                    <a:pt x="4728" y="3736"/>
                    <a:pt x="3736" y="4728"/>
                    <a:pt x="2394" y="4728"/>
                  </a:cubicBezTo>
                  <a:cubicBezTo>
                    <a:pt x="1051" y="4728"/>
                    <a:pt x="0" y="3678"/>
                    <a:pt x="0" y="2335"/>
                  </a:cubicBezTo>
                  <a:cubicBezTo>
                    <a:pt x="59" y="1051"/>
                    <a:pt x="1109" y="0"/>
                    <a:pt x="2394" y="0"/>
                  </a:cubicBezTo>
                  <a:cubicBezTo>
                    <a:pt x="3736" y="59"/>
                    <a:pt x="4728" y="1051"/>
                    <a:pt x="4728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5" name="Google Shape;13615;p28"/>
            <p:cNvSpPr/>
            <p:nvPr/>
          </p:nvSpPr>
          <p:spPr>
            <a:xfrm>
              <a:off x="2134750" y="41343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9" y="2393"/>
                  </a:moveTo>
                  <a:cubicBezTo>
                    <a:pt x="4670" y="3678"/>
                    <a:pt x="3678" y="4728"/>
                    <a:pt x="2336" y="4670"/>
                  </a:cubicBezTo>
                  <a:cubicBezTo>
                    <a:pt x="993" y="4670"/>
                    <a:pt x="1" y="3619"/>
                    <a:pt x="1" y="2277"/>
                  </a:cubicBezTo>
                  <a:cubicBezTo>
                    <a:pt x="59" y="992"/>
                    <a:pt x="1051" y="0"/>
                    <a:pt x="2394" y="0"/>
                  </a:cubicBezTo>
                  <a:cubicBezTo>
                    <a:pt x="3736" y="0"/>
                    <a:pt x="4729" y="1051"/>
                    <a:pt x="4670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6" name="Google Shape;13616;p28"/>
            <p:cNvSpPr/>
            <p:nvPr/>
          </p:nvSpPr>
          <p:spPr>
            <a:xfrm>
              <a:off x="2381375" y="43809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5" y="4729"/>
                  </a:moveTo>
                  <a:cubicBezTo>
                    <a:pt x="993" y="4670"/>
                    <a:pt x="0" y="3678"/>
                    <a:pt x="0" y="2336"/>
                  </a:cubicBezTo>
                  <a:cubicBezTo>
                    <a:pt x="0" y="993"/>
                    <a:pt x="1109" y="1"/>
                    <a:pt x="2452" y="1"/>
                  </a:cubicBezTo>
                  <a:cubicBezTo>
                    <a:pt x="3736" y="59"/>
                    <a:pt x="4728" y="1110"/>
                    <a:pt x="4728" y="2394"/>
                  </a:cubicBezTo>
                  <a:cubicBezTo>
                    <a:pt x="4670" y="3736"/>
                    <a:pt x="3619" y="4729"/>
                    <a:pt x="2335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7" name="Google Shape;13617;p28"/>
            <p:cNvSpPr/>
            <p:nvPr/>
          </p:nvSpPr>
          <p:spPr>
            <a:xfrm>
              <a:off x="4097450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2336" y="0"/>
                  </a:moveTo>
                  <a:cubicBezTo>
                    <a:pt x="3620" y="0"/>
                    <a:pt x="4671" y="993"/>
                    <a:pt x="4671" y="2277"/>
                  </a:cubicBezTo>
                  <a:cubicBezTo>
                    <a:pt x="4671" y="3619"/>
                    <a:pt x="3678" y="4612"/>
                    <a:pt x="2336" y="4670"/>
                  </a:cubicBezTo>
                  <a:cubicBezTo>
                    <a:pt x="1052" y="4670"/>
                    <a:pt x="1" y="3619"/>
                    <a:pt x="1" y="2335"/>
                  </a:cubicBezTo>
                  <a:cubicBezTo>
                    <a:pt x="1" y="993"/>
                    <a:pt x="993" y="0"/>
                    <a:pt x="233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8" name="Google Shape;13618;p28"/>
            <p:cNvSpPr/>
            <p:nvPr/>
          </p:nvSpPr>
          <p:spPr>
            <a:xfrm>
              <a:off x="5815025" y="2171625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9"/>
                  </a:moveTo>
                  <a:cubicBezTo>
                    <a:pt x="1051" y="4729"/>
                    <a:pt x="0" y="3678"/>
                    <a:pt x="0" y="2336"/>
                  </a:cubicBezTo>
                  <a:cubicBezTo>
                    <a:pt x="58" y="1052"/>
                    <a:pt x="1051" y="1"/>
                    <a:pt x="2393" y="1"/>
                  </a:cubicBezTo>
                  <a:cubicBezTo>
                    <a:pt x="3736" y="1"/>
                    <a:pt x="4786" y="1052"/>
                    <a:pt x="4728" y="2394"/>
                  </a:cubicBezTo>
                  <a:cubicBezTo>
                    <a:pt x="4728" y="3737"/>
                    <a:pt x="3677" y="4729"/>
                    <a:pt x="239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9" name="Google Shape;13619;p28"/>
            <p:cNvSpPr/>
            <p:nvPr/>
          </p:nvSpPr>
          <p:spPr>
            <a:xfrm>
              <a:off x="5816475" y="33988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0"/>
                  </a:moveTo>
                  <a:cubicBezTo>
                    <a:pt x="3619" y="0"/>
                    <a:pt x="4670" y="993"/>
                    <a:pt x="4670" y="2335"/>
                  </a:cubicBezTo>
                  <a:cubicBezTo>
                    <a:pt x="4670" y="3619"/>
                    <a:pt x="3619" y="4670"/>
                    <a:pt x="2335" y="4670"/>
                  </a:cubicBezTo>
                  <a:cubicBezTo>
                    <a:pt x="993" y="4670"/>
                    <a:pt x="0" y="3619"/>
                    <a:pt x="0" y="2335"/>
                  </a:cubicBezTo>
                  <a:cubicBezTo>
                    <a:pt x="0" y="993"/>
                    <a:pt x="993" y="0"/>
                    <a:pt x="23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0" name="Google Shape;13620;p28"/>
            <p:cNvSpPr/>
            <p:nvPr/>
          </p:nvSpPr>
          <p:spPr>
            <a:xfrm>
              <a:off x="1644450" y="2907100"/>
              <a:ext cx="118225" cy="119675"/>
            </a:xfrm>
            <a:custGeom>
              <a:avLst/>
              <a:gdLst/>
              <a:ahLst/>
              <a:cxnLst/>
              <a:rect l="l" t="t" r="r" b="b"/>
              <a:pathLst>
                <a:path w="4729" h="4787" extrusionOk="0">
                  <a:moveTo>
                    <a:pt x="2335" y="59"/>
                  </a:moveTo>
                  <a:cubicBezTo>
                    <a:pt x="3678" y="1"/>
                    <a:pt x="4728" y="1051"/>
                    <a:pt x="4728" y="2394"/>
                  </a:cubicBezTo>
                  <a:cubicBezTo>
                    <a:pt x="4728" y="3736"/>
                    <a:pt x="3736" y="4729"/>
                    <a:pt x="2452" y="4787"/>
                  </a:cubicBezTo>
                  <a:cubicBezTo>
                    <a:pt x="1109" y="4787"/>
                    <a:pt x="0" y="3736"/>
                    <a:pt x="0" y="2394"/>
                  </a:cubicBezTo>
                  <a:cubicBezTo>
                    <a:pt x="0" y="1110"/>
                    <a:pt x="1051" y="59"/>
                    <a:pt x="233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1" name="Google Shape;13621;p28"/>
            <p:cNvSpPr/>
            <p:nvPr/>
          </p:nvSpPr>
          <p:spPr>
            <a:xfrm>
              <a:off x="2627975" y="9458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6" y="1"/>
                  </a:moveTo>
                  <a:cubicBezTo>
                    <a:pt x="3678" y="1"/>
                    <a:pt x="4729" y="1051"/>
                    <a:pt x="4729" y="2336"/>
                  </a:cubicBezTo>
                  <a:cubicBezTo>
                    <a:pt x="4729" y="3678"/>
                    <a:pt x="3678" y="4729"/>
                    <a:pt x="2336" y="4729"/>
                  </a:cubicBezTo>
                  <a:cubicBezTo>
                    <a:pt x="993" y="4729"/>
                    <a:pt x="1" y="3678"/>
                    <a:pt x="1" y="2394"/>
                  </a:cubicBezTo>
                  <a:cubicBezTo>
                    <a:pt x="1" y="1051"/>
                    <a:pt x="1052" y="59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2" name="Google Shape;13622;p28"/>
            <p:cNvSpPr/>
            <p:nvPr/>
          </p:nvSpPr>
          <p:spPr>
            <a:xfrm>
              <a:off x="1645900" y="2419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1"/>
                  </a:moveTo>
                  <a:cubicBezTo>
                    <a:pt x="3678" y="1"/>
                    <a:pt x="4670" y="993"/>
                    <a:pt x="4670" y="2336"/>
                  </a:cubicBezTo>
                  <a:cubicBezTo>
                    <a:pt x="4670" y="3620"/>
                    <a:pt x="3620" y="4670"/>
                    <a:pt x="2335" y="4670"/>
                  </a:cubicBezTo>
                  <a:cubicBezTo>
                    <a:pt x="993" y="4670"/>
                    <a:pt x="1" y="3620"/>
                    <a:pt x="1" y="2336"/>
                  </a:cubicBezTo>
                  <a:cubicBezTo>
                    <a:pt x="1" y="993"/>
                    <a:pt x="1051" y="1"/>
                    <a:pt x="23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3" name="Google Shape;13623;p28"/>
            <p:cNvSpPr/>
            <p:nvPr/>
          </p:nvSpPr>
          <p:spPr>
            <a:xfrm>
              <a:off x="3118300" y="700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277" y="4612"/>
                  </a:moveTo>
                  <a:cubicBezTo>
                    <a:pt x="993" y="4612"/>
                    <a:pt x="0" y="3561"/>
                    <a:pt x="0" y="2219"/>
                  </a:cubicBezTo>
                  <a:cubicBezTo>
                    <a:pt x="59" y="993"/>
                    <a:pt x="1109" y="0"/>
                    <a:pt x="2394" y="0"/>
                  </a:cubicBezTo>
                  <a:cubicBezTo>
                    <a:pt x="3678" y="0"/>
                    <a:pt x="4670" y="1109"/>
                    <a:pt x="4670" y="2394"/>
                  </a:cubicBezTo>
                  <a:cubicBezTo>
                    <a:pt x="4612" y="3678"/>
                    <a:pt x="3561" y="4670"/>
                    <a:pt x="2277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4" name="Google Shape;13624;p28"/>
            <p:cNvSpPr/>
            <p:nvPr/>
          </p:nvSpPr>
          <p:spPr>
            <a:xfrm>
              <a:off x="1645900" y="31551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4670" y="2335"/>
                  </a:moveTo>
                  <a:cubicBezTo>
                    <a:pt x="4670" y="3678"/>
                    <a:pt x="3620" y="4670"/>
                    <a:pt x="2277" y="4670"/>
                  </a:cubicBezTo>
                  <a:cubicBezTo>
                    <a:pt x="1051" y="4612"/>
                    <a:pt x="1" y="3620"/>
                    <a:pt x="1" y="2335"/>
                  </a:cubicBezTo>
                  <a:cubicBezTo>
                    <a:pt x="1" y="1051"/>
                    <a:pt x="1051" y="1"/>
                    <a:pt x="2394" y="59"/>
                  </a:cubicBezTo>
                  <a:cubicBezTo>
                    <a:pt x="3620" y="59"/>
                    <a:pt x="4670" y="1110"/>
                    <a:pt x="4670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5" name="Google Shape;13625;p28"/>
            <p:cNvSpPr/>
            <p:nvPr/>
          </p:nvSpPr>
          <p:spPr>
            <a:xfrm>
              <a:off x="1892525" y="1682775"/>
              <a:ext cx="116750" cy="116775"/>
            </a:xfrm>
            <a:custGeom>
              <a:avLst/>
              <a:gdLst/>
              <a:ahLst/>
              <a:cxnLst/>
              <a:rect l="l" t="t" r="r" b="b"/>
              <a:pathLst>
                <a:path w="4670" h="4671" extrusionOk="0">
                  <a:moveTo>
                    <a:pt x="4670" y="2336"/>
                  </a:moveTo>
                  <a:cubicBezTo>
                    <a:pt x="4670" y="3620"/>
                    <a:pt x="3619" y="4670"/>
                    <a:pt x="2277" y="4670"/>
                  </a:cubicBezTo>
                  <a:cubicBezTo>
                    <a:pt x="1051" y="4670"/>
                    <a:pt x="0" y="3620"/>
                    <a:pt x="0" y="2394"/>
                  </a:cubicBezTo>
                  <a:cubicBezTo>
                    <a:pt x="0" y="1051"/>
                    <a:pt x="1051" y="1"/>
                    <a:pt x="2335" y="59"/>
                  </a:cubicBezTo>
                  <a:cubicBezTo>
                    <a:pt x="3619" y="59"/>
                    <a:pt x="4611" y="1051"/>
                    <a:pt x="4670" y="23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6" name="Google Shape;13626;p28"/>
            <p:cNvSpPr/>
            <p:nvPr/>
          </p:nvSpPr>
          <p:spPr>
            <a:xfrm>
              <a:off x="4832925" y="4629025"/>
              <a:ext cx="116775" cy="115325"/>
            </a:xfrm>
            <a:custGeom>
              <a:avLst/>
              <a:gdLst/>
              <a:ahLst/>
              <a:cxnLst/>
              <a:rect l="l" t="t" r="r" b="b"/>
              <a:pathLst>
                <a:path w="4671" h="4613" extrusionOk="0">
                  <a:moveTo>
                    <a:pt x="2336" y="1"/>
                  </a:moveTo>
                  <a:cubicBezTo>
                    <a:pt x="3678" y="1"/>
                    <a:pt x="4670" y="1051"/>
                    <a:pt x="4670" y="2336"/>
                  </a:cubicBezTo>
                  <a:cubicBezTo>
                    <a:pt x="4670" y="3620"/>
                    <a:pt x="3620" y="4612"/>
                    <a:pt x="2336" y="4612"/>
                  </a:cubicBezTo>
                  <a:cubicBezTo>
                    <a:pt x="1051" y="4612"/>
                    <a:pt x="1" y="3561"/>
                    <a:pt x="59" y="2277"/>
                  </a:cubicBezTo>
                  <a:cubicBezTo>
                    <a:pt x="59" y="993"/>
                    <a:pt x="1110" y="1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7" name="Google Shape;13627;p28"/>
            <p:cNvSpPr/>
            <p:nvPr/>
          </p:nvSpPr>
          <p:spPr>
            <a:xfrm>
              <a:off x="3360525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4671" y="2335"/>
                  </a:moveTo>
                  <a:cubicBezTo>
                    <a:pt x="4671" y="3619"/>
                    <a:pt x="3620" y="4670"/>
                    <a:pt x="2277" y="4612"/>
                  </a:cubicBezTo>
                  <a:cubicBezTo>
                    <a:pt x="1052" y="4612"/>
                    <a:pt x="1" y="3561"/>
                    <a:pt x="1" y="2335"/>
                  </a:cubicBezTo>
                  <a:cubicBezTo>
                    <a:pt x="1" y="993"/>
                    <a:pt x="1052" y="0"/>
                    <a:pt x="2394" y="0"/>
                  </a:cubicBezTo>
                  <a:cubicBezTo>
                    <a:pt x="3678" y="0"/>
                    <a:pt x="4671" y="1051"/>
                    <a:pt x="4671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8" name="Google Shape;13628;p28"/>
            <p:cNvSpPr/>
            <p:nvPr/>
          </p:nvSpPr>
          <p:spPr>
            <a:xfrm>
              <a:off x="1889600" y="3890650"/>
              <a:ext cx="113850" cy="112375"/>
            </a:xfrm>
            <a:custGeom>
              <a:avLst/>
              <a:gdLst/>
              <a:ahLst/>
              <a:cxnLst/>
              <a:rect l="l" t="t" r="r" b="b"/>
              <a:pathLst>
                <a:path w="4554" h="4495" extrusionOk="0">
                  <a:moveTo>
                    <a:pt x="4553" y="2277"/>
                  </a:moveTo>
                  <a:cubicBezTo>
                    <a:pt x="4495" y="3503"/>
                    <a:pt x="3503" y="4495"/>
                    <a:pt x="2277" y="4495"/>
                  </a:cubicBezTo>
                  <a:cubicBezTo>
                    <a:pt x="993" y="4436"/>
                    <a:pt x="0" y="3386"/>
                    <a:pt x="59" y="2160"/>
                  </a:cubicBezTo>
                  <a:cubicBezTo>
                    <a:pt x="117" y="934"/>
                    <a:pt x="1109" y="0"/>
                    <a:pt x="2277" y="0"/>
                  </a:cubicBezTo>
                  <a:cubicBezTo>
                    <a:pt x="3561" y="0"/>
                    <a:pt x="4553" y="993"/>
                    <a:pt x="4553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9" name="Google Shape;13629;p28"/>
            <p:cNvSpPr/>
            <p:nvPr/>
          </p:nvSpPr>
          <p:spPr>
            <a:xfrm>
              <a:off x="4345525" y="4872725"/>
              <a:ext cx="112400" cy="112400"/>
            </a:xfrm>
            <a:custGeom>
              <a:avLst/>
              <a:gdLst/>
              <a:ahLst/>
              <a:cxnLst/>
              <a:rect l="l" t="t" r="r" b="b"/>
              <a:pathLst>
                <a:path w="4496" h="4496" extrusionOk="0">
                  <a:moveTo>
                    <a:pt x="2277" y="4495"/>
                  </a:moveTo>
                  <a:cubicBezTo>
                    <a:pt x="993" y="4495"/>
                    <a:pt x="1" y="3444"/>
                    <a:pt x="1" y="2219"/>
                  </a:cubicBezTo>
                  <a:cubicBezTo>
                    <a:pt x="59" y="993"/>
                    <a:pt x="1052" y="1"/>
                    <a:pt x="2336" y="1"/>
                  </a:cubicBezTo>
                  <a:cubicBezTo>
                    <a:pt x="3503" y="59"/>
                    <a:pt x="4495" y="1051"/>
                    <a:pt x="4495" y="2219"/>
                  </a:cubicBezTo>
                  <a:cubicBezTo>
                    <a:pt x="4495" y="3503"/>
                    <a:pt x="3503" y="4495"/>
                    <a:pt x="2277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0" name="Google Shape;13630;p28"/>
            <p:cNvSpPr/>
            <p:nvPr/>
          </p:nvSpPr>
          <p:spPr>
            <a:xfrm>
              <a:off x="2626525" y="4626125"/>
              <a:ext cx="112400" cy="112375"/>
            </a:xfrm>
            <a:custGeom>
              <a:avLst/>
              <a:gdLst/>
              <a:ahLst/>
              <a:cxnLst/>
              <a:rect l="l" t="t" r="r" b="b"/>
              <a:pathLst>
                <a:path w="4496" h="4495" extrusionOk="0">
                  <a:moveTo>
                    <a:pt x="2277" y="0"/>
                  </a:moveTo>
                  <a:cubicBezTo>
                    <a:pt x="3503" y="0"/>
                    <a:pt x="4495" y="1051"/>
                    <a:pt x="4495" y="2276"/>
                  </a:cubicBezTo>
                  <a:cubicBezTo>
                    <a:pt x="4495" y="3502"/>
                    <a:pt x="3444" y="4495"/>
                    <a:pt x="2219" y="4495"/>
                  </a:cubicBezTo>
                  <a:cubicBezTo>
                    <a:pt x="993" y="4495"/>
                    <a:pt x="59" y="3502"/>
                    <a:pt x="1" y="2276"/>
                  </a:cubicBezTo>
                  <a:cubicBezTo>
                    <a:pt x="1" y="1051"/>
                    <a:pt x="1051" y="0"/>
                    <a:pt x="227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1" name="Google Shape;13631;p28"/>
            <p:cNvSpPr/>
            <p:nvPr/>
          </p:nvSpPr>
          <p:spPr>
            <a:xfrm>
              <a:off x="5819400" y="1933775"/>
              <a:ext cx="110925" cy="109475"/>
            </a:xfrm>
            <a:custGeom>
              <a:avLst/>
              <a:gdLst/>
              <a:ahLst/>
              <a:cxnLst/>
              <a:rect l="l" t="t" r="r" b="b"/>
              <a:pathLst>
                <a:path w="4437" h="4379" extrusionOk="0">
                  <a:moveTo>
                    <a:pt x="4436" y="2160"/>
                  </a:moveTo>
                  <a:cubicBezTo>
                    <a:pt x="4436" y="3386"/>
                    <a:pt x="3502" y="4378"/>
                    <a:pt x="2277" y="4378"/>
                  </a:cubicBezTo>
                  <a:cubicBezTo>
                    <a:pt x="992" y="4378"/>
                    <a:pt x="0" y="3444"/>
                    <a:pt x="0" y="2160"/>
                  </a:cubicBezTo>
                  <a:cubicBezTo>
                    <a:pt x="0" y="934"/>
                    <a:pt x="992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2" name="Google Shape;13632;p28"/>
            <p:cNvSpPr/>
            <p:nvPr/>
          </p:nvSpPr>
          <p:spPr>
            <a:xfrm>
              <a:off x="5329075" y="1196850"/>
              <a:ext cx="110925" cy="110925"/>
            </a:xfrm>
            <a:custGeom>
              <a:avLst/>
              <a:gdLst/>
              <a:ahLst/>
              <a:cxnLst/>
              <a:rect l="l" t="t" r="r" b="b"/>
              <a:pathLst>
                <a:path w="4437" h="4437" extrusionOk="0">
                  <a:moveTo>
                    <a:pt x="4437" y="2218"/>
                  </a:moveTo>
                  <a:cubicBezTo>
                    <a:pt x="4437" y="3444"/>
                    <a:pt x="3503" y="4378"/>
                    <a:pt x="2277" y="4437"/>
                  </a:cubicBezTo>
                  <a:cubicBezTo>
                    <a:pt x="993" y="4437"/>
                    <a:pt x="1" y="3444"/>
                    <a:pt x="59" y="2160"/>
                  </a:cubicBezTo>
                  <a:cubicBezTo>
                    <a:pt x="59" y="934"/>
                    <a:pt x="1051" y="0"/>
                    <a:pt x="2277" y="0"/>
                  </a:cubicBezTo>
                  <a:cubicBezTo>
                    <a:pt x="3503" y="0"/>
                    <a:pt x="4437" y="993"/>
                    <a:pt x="4437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3" name="Google Shape;13633;p28"/>
            <p:cNvSpPr/>
            <p:nvPr/>
          </p:nvSpPr>
          <p:spPr>
            <a:xfrm>
              <a:off x="4593600" y="703625"/>
              <a:ext cx="110950" cy="109450"/>
            </a:xfrm>
            <a:custGeom>
              <a:avLst/>
              <a:gdLst/>
              <a:ahLst/>
              <a:cxnLst/>
              <a:rect l="l" t="t" r="r" b="b"/>
              <a:pathLst>
                <a:path w="4438" h="4378" extrusionOk="0">
                  <a:moveTo>
                    <a:pt x="4379" y="2218"/>
                  </a:moveTo>
                  <a:cubicBezTo>
                    <a:pt x="4379" y="3444"/>
                    <a:pt x="3445" y="4378"/>
                    <a:pt x="2219" y="4378"/>
                  </a:cubicBezTo>
                  <a:cubicBezTo>
                    <a:pt x="935" y="4378"/>
                    <a:pt x="1" y="3444"/>
                    <a:pt x="1" y="2160"/>
                  </a:cubicBezTo>
                  <a:cubicBezTo>
                    <a:pt x="59" y="934"/>
                    <a:pt x="993" y="0"/>
                    <a:pt x="2219" y="0"/>
                  </a:cubicBezTo>
                  <a:cubicBezTo>
                    <a:pt x="3445" y="0"/>
                    <a:pt x="4437" y="992"/>
                    <a:pt x="4379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4" name="Google Shape;13634;p28"/>
            <p:cNvSpPr/>
            <p:nvPr/>
          </p:nvSpPr>
          <p:spPr>
            <a:xfrm>
              <a:off x="1648825" y="2174550"/>
              <a:ext cx="110925" cy="112400"/>
            </a:xfrm>
            <a:custGeom>
              <a:avLst/>
              <a:gdLst/>
              <a:ahLst/>
              <a:cxnLst/>
              <a:rect l="l" t="t" r="r" b="b"/>
              <a:pathLst>
                <a:path w="4437" h="4496" extrusionOk="0">
                  <a:moveTo>
                    <a:pt x="4436" y="2277"/>
                  </a:moveTo>
                  <a:cubicBezTo>
                    <a:pt x="4436" y="3503"/>
                    <a:pt x="3503" y="4437"/>
                    <a:pt x="2277" y="4495"/>
                  </a:cubicBezTo>
                  <a:cubicBezTo>
                    <a:pt x="993" y="4495"/>
                    <a:pt x="0" y="3503"/>
                    <a:pt x="0" y="2277"/>
                  </a:cubicBezTo>
                  <a:cubicBezTo>
                    <a:pt x="0" y="993"/>
                    <a:pt x="993" y="1"/>
                    <a:pt x="2218" y="59"/>
                  </a:cubicBezTo>
                  <a:cubicBezTo>
                    <a:pt x="3444" y="59"/>
                    <a:pt x="4436" y="993"/>
                    <a:pt x="4436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5" name="Google Shape;13635;p28"/>
            <p:cNvSpPr/>
            <p:nvPr/>
          </p:nvSpPr>
          <p:spPr>
            <a:xfrm>
              <a:off x="3121225" y="4875650"/>
              <a:ext cx="109450" cy="108000"/>
            </a:xfrm>
            <a:custGeom>
              <a:avLst/>
              <a:gdLst/>
              <a:ahLst/>
              <a:cxnLst/>
              <a:rect l="l" t="t" r="r" b="b"/>
              <a:pathLst>
                <a:path w="4378" h="4320" extrusionOk="0">
                  <a:moveTo>
                    <a:pt x="4378" y="2160"/>
                  </a:moveTo>
                  <a:cubicBezTo>
                    <a:pt x="4378" y="3386"/>
                    <a:pt x="3386" y="4320"/>
                    <a:pt x="2160" y="4320"/>
                  </a:cubicBezTo>
                  <a:cubicBezTo>
                    <a:pt x="934" y="4320"/>
                    <a:pt x="0" y="3327"/>
                    <a:pt x="59" y="2102"/>
                  </a:cubicBezTo>
                  <a:cubicBezTo>
                    <a:pt x="59" y="876"/>
                    <a:pt x="1051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6" name="Google Shape;13636;p28"/>
            <p:cNvSpPr/>
            <p:nvPr/>
          </p:nvSpPr>
          <p:spPr>
            <a:xfrm>
              <a:off x="1648825" y="3401800"/>
              <a:ext cx="110925" cy="109450"/>
            </a:xfrm>
            <a:custGeom>
              <a:avLst/>
              <a:gdLst/>
              <a:ahLst/>
              <a:cxnLst/>
              <a:rect l="l" t="t" r="r" b="b"/>
              <a:pathLst>
                <a:path w="4437" h="4378" extrusionOk="0">
                  <a:moveTo>
                    <a:pt x="59" y="2160"/>
                  </a:moveTo>
                  <a:cubicBezTo>
                    <a:pt x="59" y="934"/>
                    <a:pt x="993" y="0"/>
                    <a:pt x="2277" y="59"/>
                  </a:cubicBezTo>
                  <a:cubicBezTo>
                    <a:pt x="3444" y="59"/>
                    <a:pt x="4436" y="1051"/>
                    <a:pt x="4378" y="2277"/>
                  </a:cubicBezTo>
                  <a:cubicBezTo>
                    <a:pt x="4378" y="3444"/>
                    <a:pt x="3386" y="4378"/>
                    <a:pt x="2218" y="4378"/>
                  </a:cubicBezTo>
                  <a:cubicBezTo>
                    <a:pt x="993" y="4378"/>
                    <a:pt x="0" y="3444"/>
                    <a:pt x="59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7" name="Google Shape;13637;p28"/>
            <p:cNvSpPr/>
            <p:nvPr/>
          </p:nvSpPr>
          <p:spPr>
            <a:xfrm>
              <a:off x="5574225" y="1440550"/>
              <a:ext cx="108025" cy="108000"/>
            </a:xfrm>
            <a:custGeom>
              <a:avLst/>
              <a:gdLst/>
              <a:ahLst/>
              <a:cxnLst/>
              <a:rect l="l" t="t" r="r" b="b"/>
              <a:pathLst>
                <a:path w="4321" h="4320" extrusionOk="0">
                  <a:moveTo>
                    <a:pt x="2161" y="4320"/>
                  </a:moveTo>
                  <a:cubicBezTo>
                    <a:pt x="993" y="4320"/>
                    <a:pt x="1" y="3386"/>
                    <a:pt x="1" y="2218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328" y="0"/>
                    <a:pt x="4320" y="934"/>
                    <a:pt x="4320" y="2160"/>
                  </a:cubicBezTo>
                  <a:cubicBezTo>
                    <a:pt x="4320" y="3327"/>
                    <a:pt x="3386" y="4320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8" name="Google Shape;13638;p28"/>
            <p:cNvSpPr/>
            <p:nvPr/>
          </p:nvSpPr>
          <p:spPr>
            <a:xfrm>
              <a:off x="5820850" y="3649875"/>
              <a:ext cx="108000" cy="108000"/>
            </a:xfrm>
            <a:custGeom>
              <a:avLst/>
              <a:gdLst/>
              <a:ahLst/>
              <a:cxnLst/>
              <a:rect l="l" t="t" r="r" b="b"/>
              <a:pathLst>
                <a:path w="4320" h="4320" extrusionOk="0">
                  <a:moveTo>
                    <a:pt x="2160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1" y="992"/>
                    <a:pt x="993" y="0"/>
                    <a:pt x="2160" y="0"/>
                  </a:cubicBezTo>
                  <a:cubicBezTo>
                    <a:pt x="3328" y="0"/>
                    <a:pt x="4320" y="992"/>
                    <a:pt x="4320" y="2160"/>
                  </a:cubicBezTo>
                  <a:cubicBezTo>
                    <a:pt x="4320" y="3327"/>
                    <a:pt x="3328" y="4320"/>
                    <a:pt x="2160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9" name="Google Shape;13639;p28"/>
            <p:cNvSpPr/>
            <p:nvPr/>
          </p:nvSpPr>
          <p:spPr>
            <a:xfrm>
              <a:off x="5083925" y="950225"/>
              <a:ext cx="109475" cy="109475"/>
            </a:xfrm>
            <a:custGeom>
              <a:avLst/>
              <a:gdLst/>
              <a:ahLst/>
              <a:cxnLst/>
              <a:rect l="l" t="t" r="r" b="b"/>
              <a:pathLst>
                <a:path w="4379" h="4379" extrusionOk="0">
                  <a:moveTo>
                    <a:pt x="4320" y="2161"/>
                  </a:moveTo>
                  <a:cubicBezTo>
                    <a:pt x="4378" y="3328"/>
                    <a:pt x="3386" y="4320"/>
                    <a:pt x="2219" y="4379"/>
                  </a:cubicBezTo>
                  <a:cubicBezTo>
                    <a:pt x="1051" y="4379"/>
                    <a:pt x="59" y="3445"/>
                    <a:pt x="0" y="2219"/>
                  </a:cubicBezTo>
                  <a:cubicBezTo>
                    <a:pt x="0" y="1051"/>
                    <a:pt x="993" y="59"/>
                    <a:pt x="2160" y="59"/>
                  </a:cubicBezTo>
                  <a:cubicBezTo>
                    <a:pt x="3328" y="1"/>
                    <a:pt x="4320" y="993"/>
                    <a:pt x="4320" y="21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0" name="Google Shape;13640;p28"/>
            <p:cNvSpPr/>
            <p:nvPr/>
          </p:nvSpPr>
          <p:spPr>
            <a:xfrm>
              <a:off x="2876050" y="703625"/>
              <a:ext cx="108025" cy="109450"/>
            </a:xfrm>
            <a:custGeom>
              <a:avLst/>
              <a:gdLst/>
              <a:ahLst/>
              <a:cxnLst/>
              <a:rect l="l" t="t" r="r" b="b"/>
              <a:pathLst>
                <a:path w="4321" h="4378" extrusionOk="0">
                  <a:moveTo>
                    <a:pt x="2161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59" y="992"/>
                    <a:pt x="1052" y="0"/>
                    <a:pt x="2219" y="59"/>
                  </a:cubicBezTo>
                  <a:cubicBezTo>
                    <a:pt x="3328" y="59"/>
                    <a:pt x="4320" y="1051"/>
                    <a:pt x="4320" y="2218"/>
                  </a:cubicBezTo>
                  <a:cubicBezTo>
                    <a:pt x="4320" y="3386"/>
                    <a:pt x="3328" y="4378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1" name="Google Shape;13641;p28"/>
            <p:cNvSpPr/>
            <p:nvPr/>
          </p:nvSpPr>
          <p:spPr>
            <a:xfrm>
              <a:off x="5329075" y="4386800"/>
              <a:ext cx="105100" cy="106550"/>
            </a:xfrm>
            <a:custGeom>
              <a:avLst/>
              <a:gdLst/>
              <a:ahLst/>
              <a:cxnLst/>
              <a:rect l="l" t="t" r="r" b="b"/>
              <a:pathLst>
                <a:path w="4204" h="4262" extrusionOk="0">
                  <a:moveTo>
                    <a:pt x="4203" y="2102"/>
                  </a:moveTo>
                  <a:cubicBezTo>
                    <a:pt x="4203" y="3269"/>
                    <a:pt x="3211" y="4203"/>
                    <a:pt x="2102" y="4261"/>
                  </a:cubicBezTo>
                  <a:cubicBezTo>
                    <a:pt x="935" y="4261"/>
                    <a:pt x="1" y="3269"/>
                    <a:pt x="1" y="2102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211" y="0"/>
                    <a:pt x="4203" y="993"/>
                    <a:pt x="4203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2" name="Google Shape;13642;p28"/>
            <p:cNvSpPr/>
            <p:nvPr/>
          </p:nvSpPr>
          <p:spPr>
            <a:xfrm>
              <a:off x="2140600" y="1195400"/>
              <a:ext cx="105075" cy="105075"/>
            </a:xfrm>
            <a:custGeom>
              <a:avLst/>
              <a:gdLst/>
              <a:ahLst/>
              <a:cxnLst/>
              <a:rect l="l" t="t" r="r" b="b"/>
              <a:pathLst>
                <a:path w="4203" h="4203" extrusionOk="0">
                  <a:moveTo>
                    <a:pt x="2102" y="0"/>
                  </a:moveTo>
                  <a:cubicBezTo>
                    <a:pt x="3211" y="0"/>
                    <a:pt x="4203" y="934"/>
                    <a:pt x="4203" y="2101"/>
                  </a:cubicBezTo>
                  <a:cubicBezTo>
                    <a:pt x="4203" y="3269"/>
                    <a:pt x="3269" y="4203"/>
                    <a:pt x="2102" y="4203"/>
                  </a:cubicBezTo>
                  <a:cubicBezTo>
                    <a:pt x="992" y="4203"/>
                    <a:pt x="59" y="3269"/>
                    <a:pt x="0" y="2160"/>
                  </a:cubicBezTo>
                  <a:cubicBezTo>
                    <a:pt x="0" y="992"/>
                    <a:pt x="934" y="58"/>
                    <a:pt x="210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3" name="Google Shape;13643;p28"/>
            <p:cNvSpPr/>
            <p:nvPr/>
          </p:nvSpPr>
          <p:spPr>
            <a:xfrm>
              <a:off x="2388675" y="954600"/>
              <a:ext cx="102175" cy="102175"/>
            </a:xfrm>
            <a:custGeom>
              <a:avLst/>
              <a:gdLst/>
              <a:ahLst/>
              <a:cxnLst/>
              <a:rect l="l" t="t" r="r" b="b"/>
              <a:pathLst>
                <a:path w="4087" h="4087" extrusionOk="0">
                  <a:moveTo>
                    <a:pt x="4086" y="2044"/>
                  </a:moveTo>
                  <a:cubicBezTo>
                    <a:pt x="4086" y="3211"/>
                    <a:pt x="3211" y="4087"/>
                    <a:pt x="2043" y="4087"/>
                  </a:cubicBezTo>
                  <a:cubicBezTo>
                    <a:pt x="876" y="4028"/>
                    <a:pt x="0" y="3153"/>
                    <a:pt x="0" y="1986"/>
                  </a:cubicBezTo>
                  <a:cubicBezTo>
                    <a:pt x="59" y="876"/>
                    <a:pt x="934" y="1"/>
                    <a:pt x="2043" y="1"/>
                  </a:cubicBezTo>
                  <a:cubicBezTo>
                    <a:pt x="3211" y="1"/>
                    <a:pt x="4086" y="876"/>
                    <a:pt x="4086" y="20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4" name="Google Shape;13644;p28"/>
            <p:cNvSpPr/>
            <p:nvPr/>
          </p:nvSpPr>
          <p:spPr>
            <a:xfrm>
              <a:off x="5577150" y="4141650"/>
              <a:ext cx="102175" cy="102150"/>
            </a:xfrm>
            <a:custGeom>
              <a:avLst/>
              <a:gdLst/>
              <a:ahLst/>
              <a:cxnLst/>
              <a:rect l="l" t="t" r="r" b="b"/>
              <a:pathLst>
                <a:path w="4087" h="4086" extrusionOk="0">
                  <a:moveTo>
                    <a:pt x="4087" y="2043"/>
                  </a:moveTo>
                  <a:cubicBezTo>
                    <a:pt x="4087" y="3210"/>
                    <a:pt x="3153" y="4086"/>
                    <a:pt x="2044" y="4086"/>
                  </a:cubicBezTo>
                  <a:cubicBezTo>
                    <a:pt x="876" y="4086"/>
                    <a:pt x="1" y="3210"/>
                    <a:pt x="1" y="2043"/>
                  </a:cubicBezTo>
                  <a:cubicBezTo>
                    <a:pt x="1" y="876"/>
                    <a:pt x="876" y="0"/>
                    <a:pt x="2044" y="0"/>
                  </a:cubicBezTo>
                  <a:cubicBezTo>
                    <a:pt x="3211" y="0"/>
                    <a:pt x="4087" y="934"/>
                    <a:pt x="4087" y="204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5" name="Google Shape;13645;p28"/>
            <p:cNvSpPr/>
            <p:nvPr/>
          </p:nvSpPr>
          <p:spPr>
            <a:xfrm>
              <a:off x="4593600" y="4877100"/>
              <a:ext cx="103650" cy="103650"/>
            </a:xfrm>
            <a:custGeom>
              <a:avLst/>
              <a:gdLst/>
              <a:ahLst/>
              <a:cxnLst/>
              <a:rect l="l" t="t" r="r" b="b"/>
              <a:pathLst>
                <a:path w="4146" h="4146" extrusionOk="0">
                  <a:moveTo>
                    <a:pt x="4087" y="2102"/>
                  </a:moveTo>
                  <a:cubicBezTo>
                    <a:pt x="4087" y="3269"/>
                    <a:pt x="3211" y="4145"/>
                    <a:pt x="2044" y="4145"/>
                  </a:cubicBezTo>
                  <a:cubicBezTo>
                    <a:pt x="877" y="4145"/>
                    <a:pt x="1" y="3211"/>
                    <a:pt x="1" y="2044"/>
                  </a:cubicBezTo>
                  <a:cubicBezTo>
                    <a:pt x="1" y="935"/>
                    <a:pt x="935" y="1"/>
                    <a:pt x="2102" y="59"/>
                  </a:cubicBezTo>
                  <a:cubicBezTo>
                    <a:pt x="3211" y="59"/>
                    <a:pt x="4145" y="935"/>
                    <a:pt x="4087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6" name="Google Shape;13646;p28"/>
            <p:cNvSpPr/>
            <p:nvPr/>
          </p:nvSpPr>
          <p:spPr>
            <a:xfrm>
              <a:off x="1653200" y="1932325"/>
              <a:ext cx="102175" cy="103625"/>
            </a:xfrm>
            <a:custGeom>
              <a:avLst/>
              <a:gdLst/>
              <a:ahLst/>
              <a:cxnLst/>
              <a:rect l="l" t="t" r="r" b="b"/>
              <a:pathLst>
                <a:path w="4087" h="4145" extrusionOk="0">
                  <a:moveTo>
                    <a:pt x="1985" y="4086"/>
                  </a:moveTo>
                  <a:cubicBezTo>
                    <a:pt x="818" y="4086"/>
                    <a:pt x="0" y="3152"/>
                    <a:pt x="0" y="1985"/>
                  </a:cubicBezTo>
                  <a:cubicBezTo>
                    <a:pt x="59" y="876"/>
                    <a:pt x="993" y="0"/>
                    <a:pt x="2160" y="58"/>
                  </a:cubicBezTo>
                  <a:cubicBezTo>
                    <a:pt x="3269" y="117"/>
                    <a:pt x="4086" y="992"/>
                    <a:pt x="4086" y="2160"/>
                  </a:cubicBezTo>
                  <a:cubicBezTo>
                    <a:pt x="4028" y="3269"/>
                    <a:pt x="3152" y="4144"/>
                    <a:pt x="1985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7" name="Google Shape;13647;p28"/>
            <p:cNvSpPr/>
            <p:nvPr/>
          </p:nvSpPr>
          <p:spPr>
            <a:xfrm>
              <a:off x="6067475" y="2673625"/>
              <a:ext cx="100700" cy="100700"/>
            </a:xfrm>
            <a:custGeom>
              <a:avLst/>
              <a:gdLst/>
              <a:ahLst/>
              <a:cxnLst/>
              <a:rect l="l" t="t" r="r" b="b"/>
              <a:pathLst>
                <a:path w="4028" h="4028" extrusionOk="0">
                  <a:moveTo>
                    <a:pt x="2043" y="4028"/>
                  </a:moveTo>
                  <a:cubicBezTo>
                    <a:pt x="934" y="4028"/>
                    <a:pt x="0" y="3152"/>
                    <a:pt x="0" y="2043"/>
                  </a:cubicBezTo>
                  <a:cubicBezTo>
                    <a:pt x="0" y="934"/>
                    <a:pt x="876" y="0"/>
                    <a:pt x="2043" y="59"/>
                  </a:cubicBezTo>
                  <a:cubicBezTo>
                    <a:pt x="3152" y="59"/>
                    <a:pt x="4028" y="934"/>
                    <a:pt x="4028" y="2043"/>
                  </a:cubicBezTo>
                  <a:cubicBezTo>
                    <a:pt x="4028" y="3152"/>
                    <a:pt x="3152" y="4028"/>
                    <a:pt x="2043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8" name="Google Shape;13648;p28"/>
            <p:cNvSpPr/>
            <p:nvPr/>
          </p:nvSpPr>
          <p:spPr>
            <a:xfrm>
              <a:off x="5088300" y="4636325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876" y="4028"/>
                    <a:pt x="1" y="3153"/>
                    <a:pt x="1" y="1985"/>
                  </a:cubicBezTo>
                  <a:cubicBezTo>
                    <a:pt x="1" y="876"/>
                    <a:pt x="876" y="1"/>
                    <a:pt x="1985" y="1"/>
                  </a:cubicBezTo>
                  <a:cubicBezTo>
                    <a:pt x="3153" y="1"/>
                    <a:pt x="4028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9" name="Google Shape;13649;p28"/>
            <p:cNvSpPr/>
            <p:nvPr/>
          </p:nvSpPr>
          <p:spPr>
            <a:xfrm>
              <a:off x="1899825" y="1443475"/>
              <a:ext cx="102150" cy="102150"/>
            </a:xfrm>
            <a:custGeom>
              <a:avLst/>
              <a:gdLst/>
              <a:ahLst/>
              <a:cxnLst/>
              <a:rect l="l" t="t" r="r" b="b"/>
              <a:pathLst>
                <a:path w="4086" h="4086" extrusionOk="0">
                  <a:moveTo>
                    <a:pt x="2101" y="58"/>
                  </a:moveTo>
                  <a:cubicBezTo>
                    <a:pt x="3210" y="58"/>
                    <a:pt x="4086" y="992"/>
                    <a:pt x="4028" y="2101"/>
                  </a:cubicBezTo>
                  <a:cubicBezTo>
                    <a:pt x="4028" y="3210"/>
                    <a:pt x="3094" y="4086"/>
                    <a:pt x="1926" y="4086"/>
                  </a:cubicBezTo>
                  <a:cubicBezTo>
                    <a:pt x="817" y="4028"/>
                    <a:pt x="0" y="3094"/>
                    <a:pt x="58" y="1985"/>
                  </a:cubicBezTo>
                  <a:cubicBezTo>
                    <a:pt x="58" y="876"/>
                    <a:pt x="992" y="0"/>
                    <a:pt x="2101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0" name="Google Shape;13650;p28"/>
            <p:cNvSpPr/>
            <p:nvPr/>
          </p:nvSpPr>
          <p:spPr>
            <a:xfrm>
              <a:off x="6066000" y="2917325"/>
              <a:ext cx="102175" cy="100700"/>
            </a:xfrm>
            <a:custGeom>
              <a:avLst/>
              <a:gdLst/>
              <a:ahLst/>
              <a:cxnLst/>
              <a:rect l="l" t="t" r="r" b="b"/>
              <a:pathLst>
                <a:path w="4087" h="4028" extrusionOk="0">
                  <a:moveTo>
                    <a:pt x="4028" y="2043"/>
                  </a:moveTo>
                  <a:cubicBezTo>
                    <a:pt x="4028" y="3094"/>
                    <a:pt x="3094" y="4028"/>
                    <a:pt x="1985" y="3969"/>
                  </a:cubicBezTo>
                  <a:cubicBezTo>
                    <a:pt x="935" y="3969"/>
                    <a:pt x="1" y="3035"/>
                    <a:pt x="59" y="1926"/>
                  </a:cubicBezTo>
                  <a:cubicBezTo>
                    <a:pt x="118" y="876"/>
                    <a:pt x="993" y="0"/>
                    <a:pt x="2044" y="0"/>
                  </a:cubicBezTo>
                  <a:cubicBezTo>
                    <a:pt x="3153" y="0"/>
                    <a:pt x="4087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1" name="Google Shape;13651;p28"/>
            <p:cNvSpPr/>
            <p:nvPr/>
          </p:nvSpPr>
          <p:spPr>
            <a:xfrm>
              <a:off x="2878975" y="4878575"/>
              <a:ext cx="100725" cy="100700"/>
            </a:xfrm>
            <a:custGeom>
              <a:avLst/>
              <a:gdLst/>
              <a:ahLst/>
              <a:cxnLst/>
              <a:rect l="l" t="t" r="r" b="b"/>
              <a:pathLst>
                <a:path w="4029" h="4028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935" y="4028"/>
                    <a:pt x="1" y="3094"/>
                    <a:pt x="59" y="1985"/>
                  </a:cubicBezTo>
                  <a:cubicBezTo>
                    <a:pt x="59" y="934"/>
                    <a:pt x="935" y="58"/>
                    <a:pt x="1985" y="0"/>
                  </a:cubicBezTo>
                  <a:cubicBezTo>
                    <a:pt x="3094" y="0"/>
                    <a:pt x="4028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2" name="Google Shape;13652;p28"/>
            <p:cNvSpPr/>
            <p:nvPr/>
          </p:nvSpPr>
          <p:spPr>
            <a:xfrm>
              <a:off x="3862525" y="465750"/>
              <a:ext cx="100700" cy="100725"/>
            </a:xfrm>
            <a:custGeom>
              <a:avLst/>
              <a:gdLst/>
              <a:ahLst/>
              <a:cxnLst/>
              <a:rect l="l" t="t" r="r" b="b"/>
              <a:pathLst>
                <a:path w="4028" h="4029" extrusionOk="0">
                  <a:moveTo>
                    <a:pt x="4028" y="1985"/>
                  </a:moveTo>
                  <a:cubicBezTo>
                    <a:pt x="4028" y="3094"/>
                    <a:pt x="3094" y="4028"/>
                    <a:pt x="1985" y="3970"/>
                  </a:cubicBezTo>
                  <a:cubicBezTo>
                    <a:pt x="934" y="3970"/>
                    <a:pt x="0" y="3094"/>
                    <a:pt x="0" y="1985"/>
                  </a:cubicBezTo>
                  <a:cubicBezTo>
                    <a:pt x="0" y="935"/>
                    <a:pt x="934" y="1"/>
                    <a:pt x="1985" y="1"/>
                  </a:cubicBezTo>
                  <a:cubicBezTo>
                    <a:pt x="3036" y="1"/>
                    <a:pt x="3970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3" name="Google Shape;13653;p28"/>
            <p:cNvSpPr/>
            <p:nvPr/>
          </p:nvSpPr>
          <p:spPr>
            <a:xfrm>
              <a:off x="3615900" y="465750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2044" y="4028"/>
                  </a:moveTo>
                  <a:cubicBezTo>
                    <a:pt x="935" y="4028"/>
                    <a:pt x="1" y="3094"/>
                    <a:pt x="1" y="2044"/>
                  </a:cubicBezTo>
                  <a:cubicBezTo>
                    <a:pt x="1" y="935"/>
                    <a:pt x="935" y="1"/>
                    <a:pt x="2044" y="1"/>
                  </a:cubicBezTo>
                  <a:cubicBezTo>
                    <a:pt x="3094" y="1"/>
                    <a:pt x="3970" y="876"/>
                    <a:pt x="4028" y="1985"/>
                  </a:cubicBezTo>
                  <a:cubicBezTo>
                    <a:pt x="4028" y="3036"/>
                    <a:pt x="3153" y="3970"/>
                    <a:pt x="2044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4" name="Google Shape;13654;p28"/>
            <p:cNvSpPr/>
            <p:nvPr/>
          </p:nvSpPr>
          <p:spPr>
            <a:xfrm>
              <a:off x="2143500" y="4389725"/>
              <a:ext cx="100725" cy="99250"/>
            </a:xfrm>
            <a:custGeom>
              <a:avLst/>
              <a:gdLst/>
              <a:ahLst/>
              <a:cxnLst/>
              <a:rect l="l" t="t" r="r" b="b"/>
              <a:pathLst>
                <a:path w="4029" h="3970" extrusionOk="0">
                  <a:moveTo>
                    <a:pt x="3970" y="1985"/>
                  </a:moveTo>
                  <a:cubicBezTo>
                    <a:pt x="4028" y="3035"/>
                    <a:pt x="3095" y="3969"/>
                    <a:pt x="1986" y="3969"/>
                  </a:cubicBezTo>
                  <a:cubicBezTo>
                    <a:pt x="935" y="3969"/>
                    <a:pt x="59" y="3094"/>
                    <a:pt x="1" y="2043"/>
                  </a:cubicBezTo>
                  <a:cubicBezTo>
                    <a:pt x="1" y="934"/>
                    <a:pt x="935" y="0"/>
                    <a:pt x="1986" y="0"/>
                  </a:cubicBezTo>
                  <a:cubicBezTo>
                    <a:pt x="3036" y="0"/>
                    <a:pt x="3970" y="876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5" name="Google Shape;13655;p28"/>
            <p:cNvSpPr/>
            <p:nvPr/>
          </p:nvSpPr>
          <p:spPr>
            <a:xfrm>
              <a:off x="1654650" y="3652775"/>
              <a:ext cx="99250" cy="100725"/>
            </a:xfrm>
            <a:custGeom>
              <a:avLst/>
              <a:gdLst/>
              <a:ahLst/>
              <a:cxnLst/>
              <a:rect l="l" t="t" r="r" b="b"/>
              <a:pathLst>
                <a:path w="3970" h="4029" extrusionOk="0">
                  <a:moveTo>
                    <a:pt x="1985" y="59"/>
                  </a:moveTo>
                  <a:cubicBezTo>
                    <a:pt x="3036" y="1"/>
                    <a:pt x="3970" y="935"/>
                    <a:pt x="3970" y="2044"/>
                  </a:cubicBezTo>
                  <a:cubicBezTo>
                    <a:pt x="3970" y="3095"/>
                    <a:pt x="3094" y="4028"/>
                    <a:pt x="1985" y="4028"/>
                  </a:cubicBezTo>
                  <a:cubicBezTo>
                    <a:pt x="935" y="4028"/>
                    <a:pt x="1" y="3095"/>
                    <a:pt x="1" y="1986"/>
                  </a:cubicBezTo>
                  <a:cubicBezTo>
                    <a:pt x="1" y="935"/>
                    <a:pt x="876" y="59"/>
                    <a:pt x="198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6" name="Google Shape;13656;p28"/>
            <p:cNvSpPr/>
            <p:nvPr/>
          </p:nvSpPr>
          <p:spPr>
            <a:xfrm>
              <a:off x="6067475" y="2428475"/>
              <a:ext cx="99250" cy="99250"/>
            </a:xfrm>
            <a:custGeom>
              <a:avLst/>
              <a:gdLst/>
              <a:ahLst/>
              <a:cxnLst/>
              <a:rect l="l" t="t" r="r" b="b"/>
              <a:pathLst>
                <a:path w="3970" h="3970" extrusionOk="0">
                  <a:moveTo>
                    <a:pt x="1985" y="0"/>
                  </a:moveTo>
                  <a:cubicBezTo>
                    <a:pt x="3035" y="0"/>
                    <a:pt x="3911" y="876"/>
                    <a:pt x="3969" y="1926"/>
                  </a:cubicBezTo>
                  <a:cubicBezTo>
                    <a:pt x="3969" y="2977"/>
                    <a:pt x="3094" y="3911"/>
                    <a:pt x="2043" y="3911"/>
                  </a:cubicBezTo>
                  <a:cubicBezTo>
                    <a:pt x="992" y="3969"/>
                    <a:pt x="59" y="3035"/>
                    <a:pt x="59" y="1985"/>
                  </a:cubicBezTo>
                  <a:cubicBezTo>
                    <a:pt x="0" y="934"/>
                    <a:pt x="934" y="58"/>
                    <a:pt x="198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7" name="Google Shape;13657;p28"/>
            <p:cNvSpPr/>
            <p:nvPr/>
          </p:nvSpPr>
          <p:spPr>
            <a:xfrm>
              <a:off x="4841675" y="709450"/>
              <a:ext cx="99275" cy="99250"/>
            </a:xfrm>
            <a:custGeom>
              <a:avLst/>
              <a:gdLst/>
              <a:ahLst/>
              <a:cxnLst/>
              <a:rect l="l" t="t" r="r" b="b"/>
              <a:pathLst>
                <a:path w="3971" h="3970" extrusionOk="0">
                  <a:moveTo>
                    <a:pt x="3970" y="1985"/>
                  </a:moveTo>
                  <a:cubicBezTo>
                    <a:pt x="3970" y="3036"/>
                    <a:pt x="3036" y="3970"/>
                    <a:pt x="1986" y="3970"/>
                  </a:cubicBezTo>
                  <a:cubicBezTo>
                    <a:pt x="935" y="3911"/>
                    <a:pt x="1" y="2978"/>
                    <a:pt x="59" y="1927"/>
                  </a:cubicBezTo>
                  <a:cubicBezTo>
                    <a:pt x="59" y="876"/>
                    <a:pt x="993" y="1"/>
                    <a:pt x="2044" y="1"/>
                  </a:cubicBezTo>
                  <a:cubicBezTo>
                    <a:pt x="3095" y="1"/>
                    <a:pt x="3970" y="935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8" name="Google Shape;13658;p28"/>
            <p:cNvSpPr/>
            <p:nvPr/>
          </p:nvSpPr>
          <p:spPr>
            <a:xfrm>
              <a:off x="5825225" y="1691525"/>
              <a:ext cx="99250" cy="99275"/>
            </a:xfrm>
            <a:custGeom>
              <a:avLst/>
              <a:gdLst/>
              <a:ahLst/>
              <a:cxnLst/>
              <a:rect l="l" t="t" r="r" b="b"/>
              <a:pathLst>
                <a:path w="3970" h="3971" extrusionOk="0">
                  <a:moveTo>
                    <a:pt x="1985" y="3970"/>
                  </a:moveTo>
                  <a:cubicBezTo>
                    <a:pt x="876" y="3970"/>
                    <a:pt x="1" y="3036"/>
                    <a:pt x="1" y="1986"/>
                  </a:cubicBezTo>
                  <a:cubicBezTo>
                    <a:pt x="1" y="935"/>
                    <a:pt x="935" y="1"/>
                    <a:pt x="1985" y="59"/>
                  </a:cubicBezTo>
                  <a:cubicBezTo>
                    <a:pt x="3036" y="59"/>
                    <a:pt x="3970" y="993"/>
                    <a:pt x="3970" y="2044"/>
                  </a:cubicBezTo>
                  <a:cubicBezTo>
                    <a:pt x="3911" y="3095"/>
                    <a:pt x="3036" y="3970"/>
                    <a:pt x="198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9" name="Google Shape;13659;p28"/>
            <p:cNvSpPr/>
            <p:nvPr/>
          </p:nvSpPr>
          <p:spPr>
            <a:xfrm>
              <a:off x="4106225" y="465750"/>
              <a:ext cx="97800" cy="99250"/>
            </a:xfrm>
            <a:custGeom>
              <a:avLst/>
              <a:gdLst/>
              <a:ahLst/>
              <a:cxnLst/>
              <a:rect l="l" t="t" r="r" b="b"/>
              <a:pathLst>
                <a:path w="3912" h="3970" extrusionOk="0">
                  <a:moveTo>
                    <a:pt x="3911" y="1985"/>
                  </a:moveTo>
                  <a:cubicBezTo>
                    <a:pt x="3911" y="3036"/>
                    <a:pt x="3035" y="3970"/>
                    <a:pt x="1985" y="3970"/>
                  </a:cubicBezTo>
                  <a:cubicBezTo>
                    <a:pt x="934" y="3970"/>
                    <a:pt x="0" y="3036"/>
                    <a:pt x="0" y="1985"/>
                  </a:cubicBezTo>
                  <a:cubicBezTo>
                    <a:pt x="0" y="935"/>
                    <a:pt x="876" y="59"/>
                    <a:pt x="1926" y="59"/>
                  </a:cubicBezTo>
                  <a:cubicBezTo>
                    <a:pt x="2977" y="1"/>
                    <a:pt x="3911" y="935"/>
                    <a:pt x="3911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0" name="Google Shape;13660;p28"/>
            <p:cNvSpPr/>
            <p:nvPr/>
          </p:nvSpPr>
          <p:spPr>
            <a:xfrm>
              <a:off x="2393050" y="4634875"/>
              <a:ext cx="94875" cy="96325"/>
            </a:xfrm>
            <a:custGeom>
              <a:avLst/>
              <a:gdLst/>
              <a:ahLst/>
              <a:cxnLst/>
              <a:rect l="l" t="t" r="r" b="b"/>
              <a:pathLst>
                <a:path w="3795" h="3853" extrusionOk="0">
                  <a:moveTo>
                    <a:pt x="3794" y="1868"/>
                  </a:moveTo>
                  <a:cubicBezTo>
                    <a:pt x="3794" y="2977"/>
                    <a:pt x="2977" y="3794"/>
                    <a:pt x="1926" y="3794"/>
                  </a:cubicBezTo>
                  <a:cubicBezTo>
                    <a:pt x="817" y="3853"/>
                    <a:pt x="0" y="2977"/>
                    <a:pt x="0" y="1868"/>
                  </a:cubicBezTo>
                  <a:cubicBezTo>
                    <a:pt x="0" y="817"/>
                    <a:pt x="817" y="0"/>
                    <a:pt x="1926" y="0"/>
                  </a:cubicBezTo>
                  <a:cubicBezTo>
                    <a:pt x="2977" y="0"/>
                    <a:pt x="3794" y="817"/>
                    <a:pt x="3794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1" name="Google Shape;13661;p28"/>
            <p:cNvSpPr/>
            <p:nvPr/>
          </p:nvSpPr>
          <p:spPr>
            <a:xfrm>
              <a:off x="6068925" y="3165400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3853" y="1985"/>
                  </a:moveTo>
                  <a:cubicBezTo>
                    <a:pt x="3853" y="3035"/>
                    <a:pt x="2977" y="3853"/>
                    <a:pt x="1927" y="3853"/>
                  </a:cubicBezTo>
                  <a:cubicBezTo>
                    <a:pt x="818" y="3853"/>
                    <a:pt x="1" y="2977"/>
                    <a:pt x="59" y="1868"/>
                  </a:cubicBezTo>
                  <a:cubicBezTo>
                    <a:pt x="59" y="817"/>
                    <a:pt x="934" y="0"/>
                    <a:pt x="1985" y="0"/>
                  </a:cubicBezTo>
                  <a:cubicBezTo>
                    <a:pt x="3036" y="59"/>
                    <a:pt x="3853" y="934"/>
                    <a:pt x="3853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2" name="Google Shape;13662;p28"/>
            <p:cNvSpPr/>
            <p:nvPr/>
          </p:nvSpPr>
          <p:spPr>
            <a:xfrm>
              <a:off x="3370750" y="467225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1868" y="3853"/>
                  </a:moveTo>
                  <a:cubicBezTo>
                    <a:pt x="818" y="3794"/>
                    <a:pt x="0" y="2977"/>
                    <a:pt x="59" y="1868"/>
                  </a:cubicBezTo>
                  <a:cubicBezTo>
                    <a:pt x="59" y="817"/>
                    <a:pt x="934" y="0"/>
                    <a:pt x="1985" y="59"/>
                  </a:cubicBezTo>
                  <a:cubicBezTo>
                    <a:pt x="3094" y="59"/>
                    <a:pt x="3853" y="934"/>
                    <a:pt x="3853" y="1985"/>
                  </a:cubicBezTo>
                  <a:cubicBezTo>
                    <a:pt x="3795" y="3094"/>
                    <a:pt x="2977" y="3853"/>
                    <a:pt x="1868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3" name="Google Shape;13663;p28"/>
            <p:cNvSpPr/>
            <p:nvPr/>
          </p:nvSpPr>
          <p:spPr>
            <a:xfrm>
              <a:off x="5828150" y="3902325"/>
              <a:ext cx="93425" cy="94875"/>
            </a:xfrm>
            <a:custGeom>
              <a:avLst/>
              <a:gdLst/>
              <a:ahLst/>
              <a:cxnLst/>
              <a:rect l="l" t="t" r="r" b="b"/>
              <a:pathLst>
                <a:path w="3737" h="3795" extrusionOk="0">
                  <a:moveTo>
                    <a:pt x="3736" y="1926"/>
                  </a:moveTo>
                  <a:cubicBezTo>
                    <a:pt x="3736" y="3036"/>
                    <a:pt x="2861" y="3794"/>
                    <a:pt x="1810" y="3794"/>
                  </a:cubicBezTo>
                  <a:cubicBezTo>
                    <a:pt x="759" y="3736"/>
                    <a:pt x="0" y="2919"/>
                    <a:pt x="0" y="1926"/>
                  </a:cubicBezTo>
                  <a:cubicBezTo>
                    <a:pt x="0" y="817"/>
                    <a:pt x="876" y="0"/>
                    <a:pt x="1927" y="59"/>
                  </a:cubicBezTo>
                  <a:cubicBezTo>
                    <a:pt x="2977" y="59"/>
                    <a:pt x="3736" y="876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4" name="Google Shape;13664;p28"/>
            <p:cNvSpPr/>
            <p:nvPr/>
          </p:nvSpPr>
          <p:spPr>
            <a:xfrm>
              <a:off x="1899825" y="4146025"/>
              <a:ext cx="94875" cy="94875"/>
            </a:xfrm>
            <a:custGeom>
              <a:avLst/>
              <a:gdLst/>
              <a:ahLst/>
              <a:cxnLst/>
              <a:rect l="l" t="t" r="r" b="b"/>
              <a:pathLst>
                <a:path w="3795" h="3795" extrusionOk="0">
                  <a:moveTo>
                    <a:pt x="3794" y="1926"/>
                  </a:moveTo>
                  <a:cubicBezTo>
                    <a:pt x="3736" y="2977"/>
                    <a:pt x="2919" y="3794"/>
                    <a:pt x="1810" y="3794"/>
                  </a:cubicBezTo>
                  <a:cubicBezTo>
                    <a:pt x="759" y="3736"/>
                    <a:pt x="0" y="2919"/>
                    <a:pt x="0" y="1810"/>
                  </a:cubicBezTo>
                  <a:cubicBezTo>
                    <a:pt x="58" y="759"/>
                    <a:pt x="876" y="0"/>
                    <a:pt x="1868" y="0"/>
                  </a:cubicBezTo>
                  <a:cubicBezTo>
                    <a:pt x="2977" y="0"/>
                    <a:pt x="3794" y="817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5" name="Google Shape;13665;p28"/>
            <p:cNvSpPr/>
            <p:nvPr/>
          </p:nvSpPr>
          <p:spPr>
            <a:xfrm>
              <a:off x="2639650" y="712375"/>
              <a:ext cx="94875" cy="93425"/>
            </a:xfrm>
            <a:custGeom>
              <a:avLst/>
              <a:gdLst/>
              <a:ahLst/>
              <a:cxnLst/>
              <a:rect l="l" t="t" r="r" b="b"/>
              <a:pathLst>
                <a:path w="3795" h="3737" extrusionOk="0">
                  <a:moveTo>
                    <a:pt x="1927" y="3736"/>
                  </a:moveTo>
                  <a:cubicBezTo>
                    <a:pt x="876" y="3736"/>
                    <a:pt x="59" y="2919"/>
                    <a:pt x="59" y="1868"/>
                  </a:cubicBezTo>
                  <a:cubicBezTo>
                    <a:pt x="1" y="818"/>
                    <a:pt x="818" y="0"/>
                    <a:pt x="1869" y="0"/>
                  </a:cubicBezTo>
                  <a:cubicBezTo>
                    <a:pt x="2919" y="0"/>
                    <a:pt x="3737" y="818"/>
                    <a:pt x="3737" y="1810"/>
                  </a:cubicBezTo>
                  <a:cubicBezTo>
                    <a:pt x="3795" y="2861"/>
                    <a:pt x="2978" y="3678"/>
                    <a:pt x="1927" y="37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6" name="Google Shape;13666;p28"/>
            <p:cNvSpPr/>
            <p:nvPr/>
          </p:nvSpPr>
          <p:spPr>
            <a:xfrm>
              <a:off x="6070375" y="2184775"/>
              <a:ext cx="93425" cy="91950"/>
            </a:xfrm>
            <a:custGeom>
              <a:avLst/>
              <a:gdLst/>
              <a:ahLst/>
              <a:cxnLst/>
              <a:rect l="l" t="t" r="r" b="b"/>
              <a:pathLst>
                <a:path w="3737" h="3678" extrusionOk="0">
                  <a:moveTo>
                    <a:pt x="3737" y="1868"/>
                  </a:moveTo>
                  <a:cubicBezTo>
                    <a:pt x="3737" y="2860"/>
                    <a:pt x="2861" y="3678"/>
                    <a:pt x="1869" y="3678"/>
                  </a:cubicBezTo>
                  <a:cubicBezTo>
                    <a:pt x="876" y="3678"/>
                    <a:pt x="1" y="2802"/>
                    <a:pt x="59" y="1810"/>
                  </a:cubicBezTo>
                  <a:cubicBezTo>
                    <a:pt x="59" y="817"/>
                    <a:pt x="935" y="0"/>
                    <a:pt x="1927" y="0"/>
                  </a:cubicBezTo>
                  <a:cubicBezTo>
                    <a:pt x="2919" y="59"/>
                    <a:pt x="3737" y="876"/>
                    <a:pt x="3737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7" name="Google Shape;13667;p28"/>
            <p:cNvSpPr/>
            <p:nvPr/>
          </p:nvSpPr>
          <p:spPr>
            <a:xfrm>
              <a:off x="3862525" y="5129550"/>
              <a:ext cx="91950" cy="91975"/>
            </a:xfrm>
            <a:custGeom>
              <a:avLst/>
              <a:gdLst/>
              <a:ahLst/>
              <a:cxnLst/>
              <a:rect l="l" t="t" r="r" b="b"/>
              <a:pathLst>
                <a:path w="3678" h="3679" extrusionOk="0">
                  <a:moveTo>
                    <a:pt x="3678" y="1869"/>
                  </a:moveTo>
                  <a:cubicBezTo>
                    <a:pt x="3678" y="2861"/>
                    <a:pt x="2860" y="3678"/>
                    <a:pt x="1868" y="3678"/>
                  </a:cubicBezTo>
                  <a:cubicBezTo>
                    <a:pt x="876" y="3678"/>
                    <a:pt x="0" y="2803"/>
                    <a:pt x="0" y="1810"/>
                  </a:cubicBezTo>
                  <a:cubicBezTo>
                    <a:pt x="59" y="818"/>
                    <a:pt x="934" y="1"/>
                    <a:pt x="1868" y="59"/>
                  </a:cubicBezTo>
                  <a:cubicBezTo>
                    <a:pt x="2860" y="59"/>
                    <a:pt x="3678" y="876"/>
                    <a:pt x="3678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8" name="Google Shape;13668;p28"/>
            <p:cNvSpPr/>
            <p:nvPr/>
          </p:nvSpPr>
          <p:spPr>
            <a:xfrm>
              <a:off x="4357200" y="470125"/>
              <a:ext cx="91975" cy="91975"/>
            </a:xfrm>
            <a:custGeom>
              <a:avLst/>
              <a:gdLst/>
              <a:ahLst/>
              <a:cxnLst/>
              <a:rect l="l" t="t" r="r" b="b"/>
              <a:pathLst>
                <a:path w="3679" h="3679" extrusionOk="0">
                  <a:moveTo>
                    <a:pt x="3620" y="1810"/>
                  </a:moveTo>
                  <a:cubicBezTo>
                    <a:pt x="3678" y="2744"/>
                    <a:pt x="2861" y="3620"/>
                    <a:pt x="1869" y="3678"/>
                  </a:cubicBezTo>
                  <a:cubicBezTo>
                    <a:pt x="876" y="3678"/>
                    <a:pt x="1" y="2803"/>
                    <a:pt x="1" y="1810"/>
                  </a:cubicBezTo>
                  <a:cubicBezTo>
                    <a:pt x="1" y="876"/>
                    <a:pt x="818" y="1"/>
                    <a:pt x="1810" y="1"/>
                  </a:cubicBezTo>
                  <a:cubicBezTo>
                    <a:pt x="2744" y="1"/>
                    <a:pt x="3620" y="818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9" name="Google Shape;13669;p28"/>
            <p:cNvSpPr/>
            <p:nvPr/>
          </p:nvSpPr>
          <p:spPr>
            <a:xfrm>
              <a:off x="3620275" y="5131025"/>
              <a:ext cx="91975" cy="90500"/>
            </a:xfrm>
            <a:custGeom>
              <a:avLst/>
              <a:gdLst/>
              <a:ahLst/>
              <a:cxnLst/>
              <a:rect l="l" t="t" r="r" b="b"/>
              <a:pathLst>
                <a:path w="3679" h="3620" extrusionOk="0">
                  <a:moveTo>
                    <a:pt x="1869" y="3619"/>
                  </a:moveTo>
                  <a:cubicBezTo>
                    <a:pt x="876" y="3619"/>
                    <a:pt x="1" y="2744"/>
                    <a:pt x="1" y="1810"/>
                  </a:cubicBezTo>
                  <a:cubicBezTo>
                    <a:pt x="1" y="817"/>
                    <a:pt x="876" y="0"/>
                    <a:pt x="1869" y="0"/>
                  </a:cubicBezTo>
                  <a:cubicBezTo>
                    <a:pt x="2803" y="0"/>
                    <a:pt x="3620" y="817"/>
                    <a:pt x="3620" y="1751"/>
                  </a:cubicBezTo>
                  <a:cubicBezTo>
                    <a:pt x="3678" y="2744"/>
                    <a:pt x="2803" y="3619"/>
                    <a:pt x="186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0" name="Google Shape;13670;p28"/>
            <p:cNvSpPr/>
            <p:nvPr/>
          </p:nvSpPr>
          <p:spPr>
            <a:xfrm>
              <a:off x="1412425" y="2921700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19" y="1810"/>
                  </a:moveTo>
                  <a:cubicBezTo>
                    <a:pt x="3619" y="2802"/>
                    <a:pt x="2802" y="3619"/>
                    <a:pt x="1810" y="3619"/>
                  </a:cubicBezTo>
                  <a:cubicBezTo>
                    <a:pt x="818" y="3619"/>
                    <a:pt x="0" y="2802"/>
                    <a:pt x="0" y="1810"/>
                  </a:cubicBezTo>
                  <a:cubicBezTo>
                    <a:pt x="0" y="876"/>
                    <a:pt x="818" y="59"/>
                    <a:pt x="1751" y="0"/>
                  </a:cubicBezTo>
                  <a:cubicBezTo>
                    <a:pt x="2744" y="0"/>
                    <a:pt x="3561" y="817"/>
                    <a:pt x="3619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1" name="Google Shape;13671;p28"/>
            <p:cNvSpPr/>
            <p:nvPr/>
          </p:nvSpPr>
          <p:spPr>
            <a:xfrm>
              <a:off x="4846075" y="4884400"/>
              <a:ext cx="91950" cy="90500"/>
            </a:xfrm>
            <a:custGeom>
              <a:avLst/>
              <a:gdLst/>
              <a:ahLst/>
              <a:cxnLst/>
              <a:rect l="l" t="t" r="r" b="b"/>
              <a:pathLst>
                <a:path w="3678" h="3620" extrusionOk="0">
                  <a:moveTo>
                    <a:pt x="1868" y="1"/>
                  </a:moveTo>
                  <a:cubicBezTo>
                    <a:pt x="2802" y="1"/>
                    <a:pt x="3677" y="876"/>
                    <a:pt x="3619" y="1810"/>
                  </a:cubicBezTo>
                  <a:cubicBezTo>
                    <a:pt x="3619" y="2802"/>
                    <a:pt x="2743" y="3620"/>
                    <a:pt x="1751" y="3620"/>
                  </a:cubicBezTo>
                  <a:cubicBezTo>
                    <a:pt x="817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2" name="Google Shape;13672;p28"/>
            <p:cNvSpPr/>
            <p:nvPr/>
          </p:nvSpPr>
          <p:spPr>
            <a:xfrm>
              <a:off x="1659025" y="1695925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20" y="1810"/>
                  </a:moveTo>
                  <a:cubicBezTo>
                    <a:pt x="3620" y="2802"/>
                    <a:pt x="2803" y="3619"/>
                    <a:pt x="1810" y="3619"/>
                  </a:cubicBezTo>
                  <a:cubicBezTo>
                    <a:pt x="818" y="3619"/>
                    <a:pt x="1" y="2802"/>
                    <a:pt x="1" y="1810"/>
                  </a:cubicBezTo>
                  <a:cubicBezTo>
                    <a:pt x="1" y="876"/>
                    <a:pt x="818" y="58"/>
                    <a:pt x="1752" y="0"/>
                  </a:cubicBezTo>
                  <a:cubicBezTo>
                    <a:pt x="2744" y="0"/>
                    <a:pt x="3562" y="817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3" name="Google Shape;13673;p28"/>
            <p:cNvSpPr/>
            <p:nvPr/>
          </p:nvSpPr>
          <p:spPr>
            <a:xfrm>
              <a:off x="1412425" y="2675075"/>
              <a:ext cx="90500" cy="91975"/>
            </a:xfrm>
            <a:custGeom>
              <a:avLst/>
              <a:gdLst/>
              <a:ahLst/>
              <a:cxnLst/>
              <a:rect l="l" t="t" r="r" b="b"/>
              <a:pathLst>
                <a:path w="3620" h="3679" extrusionOk="0">
                  <a:moveTo>
                    <a:pt x="1810" y="1"/>
                  </a:moveTo>
                  <a:cubicBezTo>
                    <a:pt x="2802" y="59"/>
                    <a:pt x="3619" y="935"/>
                    <a:pt x="3619" y="1869"/>
                  </a:cubicBezTo>
                  <a:cubicBezTo>
                    <a:pt x="3561" y="2861"/>
                    <a:pt x="2685" y="3678"/>
                    <a:pt x="1751" y="3620"/>
                  </a:cubicBezTo>
                  <a:cubicBezTo>
                    <a:pt x="759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4" name="Google Shape;13674;p28"/>
            <p:cNvSpPr/>
            <p:nvPr/>
          </p:nvSpPr>
          <p:spPr>
            <a:xfrm>
              <a:off x="5340750" y="9619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2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744"/>
                    <a:pt x="1" y="1752"/>
                  </a:cubicBezTo>
                  <a:cubicBezTo>
                    <a:pt x="1" y="760"/>
                    <a:pt x="759" y="1"/>
                    <a:pt x="1752" y="1"/>
                  </a:cubicBezTo>
                  <a:cubicBezTo>
                    <a:pt x="2744" y="1"/>
                    <a:pt x="3503" y="760"/>
                    <a:pt x="3503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5" name="Google Shape;13675;p28"/>
            <p:cNvSpPr/>
            <p:nvPr/>
          </p:nvSpPr>
          <p:spPr>
            <a:xfrm>
              <a:off x="5584450" y="120852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1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685"/>
                    <a:pt x="1" y="1751"/>
                  </a:cubicBezTo>
                  <a:cubicBezTo>
                    <a:pt x="1" y="759"/>
                    <a:pt x="759" y="0"/>
                    <a:pt x="1752" y="0"/>
                  </a:cubicBezTo>
                  <a:cubicBezTo>
                    <a:pt x="2744" y="0"/>
                    <a:pt x="3503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6" name="Google Shape;13676;p28"/>
            <p:cNvSpPr/>
            <p:nvPr/>
          </p:nvSpPr>
          <p:spPr>
            <a:xfrm>
              <a:off x="3132900" y="4716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2" y="1751"/>
                  </a:moveTo>
                  <a:cubicBezTo>
                    <a:pt x="3502" y="2744"/>
                    <a:pt x="2744" y="3503"/>
                    <a:pt x="1751" y="3503"/>
                  </a:cubicBezTo>
                  <a:cubicBezTo>
                    <a:pt x="759" y="3503"/>
                    <a:pt x="0" y="2744"/>
                    <a:pt x="0" y="1751"/>
                  </a:cubicBezTo>
                  <a:cubicBezTo>
                    <a:pt x="0" y="817"/>
                    <a:pt x="759" y="0"/>
                    <a:pt x="1751" y="0"/>
                  </a:cubicBezTo>
                  <a:cubicBezTo>
                    <a:pt x="2685" y="0"/>
                    <a:pt x="3502" y="759"/>
                    <a:pt x="3502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7" name="Google Shape;13677;p28"/>
            <p:cNvSpPr/>
            <p:nvPr/>
          </p:nvSpPr>
          <p:spPr>
            <a:xfrm>
              <a:off x="6073300" y="341347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1752" y="3502"/>
                  </a:moveTo>
                  <a:cubicBezTo>
                    <a:pt x="759" y="3502"/>
                    <a:pt x="1" y="2685"/>
                    <a:pt x="1" y="1751"/>
                  </a:cubicBezTo>
                  <a:cubicBezTo>
                    <a:pt x="1" y="759"/>
                    <a:pt x="818" y="0"/>
                    <a:pt x="1810" y="0"/>
                  </a:cubicBezTo>
                  <a:cubicBezTo>
                    <a:pt x="2744" y="0"/>
                    <a:pt x="3503" y="759"/>
                    <a:pt x="3503" y="1751"/>
                  </a:cubicBezTo>
                  <a:cubicBezTo>
                    <a:pt x="3503" y="2744"/>
                    <a:pt x="2744" y="3502"/>
                    <a:pt x="1752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8" name="Google Shape;13678;p28"/>
            <p:cNvSpPr/>
            <p:nvPr/>
          </p:nvSpPr>
          <p:spPr>
            <a:xfrm>
              <a:off x="1413875" y="2434300"/>
              <a:ext cx="87575" cy="86125"/>
            </a:xfrm>
            <a:custGeom>
              <a:avLst/>
              <a:gdLst/>
              <a:ahLst/>
              <a:cxnLst/>
              <a:rect l="l" t="t" r="r" b="b"/>
              <a:pathLst>
                <a:path w="3503" h="3445" extrusionOk="0">
                  <a:moveTo>
                    <a:pt x="1752" y="3444"/>
                  </a:moveTo>
                  <a:cubicBezTo>
                    <a:pt x="760" y="3444"/>
                    <a:pt x="1" y="2744"/>
                    <a:pt x="1" y="1752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744" y="1"/>
                    <a:pt x="3445" y="759"/>
                    <a:pt x="3503" y="1693"/>
                  </a:cubicBezTo>
                  <a:cubicBezTo>
                    <a:pt x="3503" y="2686"/>
                    <a:pt x="2744" y="3444"/>
                    <a:pt x="1752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9" name="Google Shape;13679;p28"/>
            <p:cNvSpPr/>
            <p:nvPr/>
          </p:nvSpPr>
          <p:spPr>
            <a:xfrm>
              <a:off x="4112050" y="5131025"/>
              <a:ext cx="87575" cy="89025"/>
            </a:xfrm>
            <a:custGeom>
              <a:avLst/>
              <a:gdLst/>
              <a:ahLst/>
              <a:cxnLst/>
              <a:rect l="l" t="t" r="r" b="b"/>
              <a:pathLst>
                <a:path w="3503" h="3561" extrusionOk="0">
                  <a:moveTo>
                    <a:pt x="3503" y="1751"/>
                  </a:moveTo>
                  <a:cubicBezTo>
                    <a:pt x="3503" y="2744"/>
                    <a:pt x="2744" y="3561"/>
                    <a:pt x="1752" y="3561"/>
                  </a:cubicBezTo>
                  <a:cubicBezTo>
                    <a:pt x="760" y="3561"/>
                    <a:pt x="1" y="2802"/>
                    <a:pt x="1" y="1810"/>
                  </a:cubicBezTo>
                  <a:cubicBezTo>
                    <a:pt x="1" y="817"/>
                    <a:pt x="701" y="59"/>
                    <a:pt x="1693" y="59"/>
                  </a:cubicBezTo>
                  <a:cubicBezTo>
                    <a:pt x="2686" y="0"/>
                    <a:pt x="3445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0" name="Google Shape;13680;p28"/>
            <p:cNvSpPr/>
            <p:nvPr/>
          </p:nvSpPr>
          <p:spPr>
            <a:xfrm>
              <a:off x="1413875" y="317122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5"/>
                    <a:pt x="1693" y="3445"/>
                  </a:cubicBezTo>
                  <a:cubicBezTo>
                    <a:pt x="760" y="3386"/>
                    <a:pt x="1" y="2627"/>
                    <a:pt x="59" y="1693"/>
                  </a:cubicBezTo>
                  <a:cubicBezTo>
                    <a:pt x="59" y="759"/>
                    <a:pt x="818" y="1"/>
                    <a:pt x="1752" y="1"/>
                  </a:cubicBezTo>
                  <a:cubicBezTo>
                    <a:pt x="2744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1" name="Google Shape;13681;p28"/>
            <p:cNvSpPr/>
            <p:nvPr/>
          </p:nvSpPr>
          <p:spPr>
            <a:xfrm>
              <a:off x="3376575" y="513247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4"/>
                    <a:pt x="1752" y="3444"/>
                  </a:cubicBezTo>
                  <a:cubicBezTo>
                    <a:pt x="760" y="3444"/>
                    <a:pt x="1" y="2686"/>
                    <a:pt x="1" y="1693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686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2" name="Google Shape;13682;p28"/>
            <p:cNvSpPr/>
            <p:nvPr/>
          </p:nvSpPr>
          <p:spPr>
            <a:xfrm>
              <a:off x="2639650" y="4887325"/>
              <a:ext cx="86125" cy="84650"/>
            </a:xfrm>
            <a:custGeom>
              <a:avLst/>
              <a:gdLst/>
              <a:ahLst/>
              <a:cxnLst/>
              <a:rect l="l" t="t" r="r" b="b"/>
              <a:pathLst>
                <a:path w="3445" h="3386" extrusionOk="0">
                  <a:moveTo>
                    <a:pt x="3445" y="1693"/>
                  </a:moveTo>
                  <a:cubicBezTo>
                    <a:pt x="3445" y="2627"/>
                    <a:pt x="2628" y="3386"/>
                    <a:pt x="1694" y="3386"/>
                  </a:cubicBezTo>
                  <a:cubicBezTo>
                    <a:pt x="760" y="3327"/>
                    <a:pt x="1" y="2569"/>
                    <a:pt x="59" y="1635"/>
                  </a:cubicBezTo>
                  <a:cubicBezTo>
                    <a:pt x="59" y="701"/>
                    <a:pt x="818" y="0"/>
                    <a:pt x="1752" y="0"/>
                  </a:cubicBezTo>
                  <a:cubicBezTo>
                    <a:pt x="2686" y="0"/>
                    <a:pt x="3445" y="759"/>
                    <a:pt x="3445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3" name="Google Shape;13683;p28"/>
            <p:cNvSpPr/>
            <p:nvPr/>
          </p:nvSpPr>
          <p:spPr>
            <a:xfrm>
              <a:off x="1661950" y="3903775"/>
              <a:ext cx="84675" cy="86125"/>
            </a:xfrm>
            <a:custGeom>
              <a:avLst/>
              <a:gdLst/>
              <a:ahLst/>
              <a:cxnLst/>
              <a:rect l="l" t="t" r="r" b="b"/>
              <a:pathLst>
                <a:path w="3387" h="3445" extrusionOk="0">
                  <a:moveTo>
                    <a:pt x="1693" y="1"/>
                  </a:moveTo>
                  <a:cubicBezTo>
                    <a:pt x="2627" y="1"/>
                    <a:pt x="3386" y="818"/>
                    <a:pt x="3386" y="1752"/>
                  </a:cubicBezTo>
                  <a:cubicBezTo>
                    <a:pt x="3386" y="2686"/>
                    <a:pt x="2569" y="3444"/>
                    <a:pt x="1635" y="3386"/>
                  </a:cubicBezTo>
                  <a:cubicBezTo>
                    <a:pt x="701" y="3386"/>
                    <a:pt x="1" y="2627"/>
                    <a:pt x="1" y="1693"/>
                  </a:cubicBezTo>
                  <a:cubicBezTo>
                    <a:pt x="1" y="759"/>
                    <a:pt x="759" y="1"/>
                    <a:pt x="16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4" name="Google Shape;13684;p28"/>
            <p:cNvSpPr/>
            <p:nvPr/>
          </p:nvSpPr>
          <p:spPr>
            <a:xfrm>
              <a:off x="5587375" y="4398475"/>
              <a:ext cx="81725" cy="81725"/>
            </a:xfrm>
            <a:custGeom>
              <a:avLst/>
              <a:gdLst/>
              <a:ahLst/>
              <a:cxnLst/>
              <a:rect l="l" t="t" r="r" b="b"/>
              <a:pathLst>
                <a:path w="3269" h="3269" extrusionOk="0">
                  <a:moveTo>
                    <a:pt x="1635" y="3269"/>
                  </a:moveTo>
                  <a:cubicBezTo>
                    <a:pt x="701" y="3269"/>
                    <a:pt x="0" y="2510"/>
                    <a:pt x="0" y="1635"/>
                  </a:cubicBezTo>
                  <a:cubicBezTo>
                    <a:pt x="0" y="759"/>
                    <a:pt x="759" y="0"/>
                    <a:pt x="1693" y="0"/>
                  </a:cubicBezTo>
                  <a:cubicBezTo>
                    <a:pt x="2569" y="59"/>
                    <a:pt x="3269" y="817"/>
                    <a:pt x="3269" y="1693"/>
                  </a:cubicBezTo>
                  <a:cubicBezTo>
                    <a:pt x="3211" y="2569"/>
                    <a:pt x="2510" y="3269"/>
                    <a:pt x="1635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5" name="Google Shape;13685;p28"/>
            <p:cNvSpPr/>
            <p:nvPr/>
          </p:nvSpPr>
          <p:spPr>
            <a:xfrm>
              <a:off x="6076225" y="1948375"/>
              <a:ext cx="81750" cy="81725"/>
            </a:xfrm>
            <a:custGeom>
              <a:avLst/>
              <a:gdLst/>
              <a:ahLst/>
              <a:cxnLst/>
              <a:rect l="l" t="t" r="r" b="b"/>
              <a:pathLst>
                <a:path w="3270" h="3269" extrusionOk="0">
                  <a:moveTo>
                    <a:pt x="1693" y="3211"/>
                  </a:moveTo>
                  <a:cubicBezTo>
                    <a:pt x="818" y="3269"/>
                    <a:pt x="59" y="2510"/>
                    <a:pt x="0" y="1635"/>
                  </a:cubicBezTo>
                  <a:cubicBezTo>
                    <a:pt x="0" y="759"/>
                    <a:pt x="759" y="0"/>
                    <a:pt x="1635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452"/>
                    <a:pt x="2569" y="3211"/>
                    <a:pt x="169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6" name="Google Shape;13686;p28"/>
            <p:cNvSpPr/>
            <p:nvPr/>
          </p:nvSpPr>
          <p:spPr>
            <a:xfrm>
              <a:off x="2152275" y="964825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3269" y="1635"/>
                  </a:moveTo>
                  <a:cubicBezTo>
                    <a:pt x="3269" y="2510"/>
                    <a:pt x="2568" y="3211"/>
                    <a:pt x="1693" y="3269"/>
                  </a:cubicBezTo>
                  <a:cubicBezTo>
                    <a:pt x="759" y="3269"/>
                    <a:pt x="0" y="2510"/>
                    <a:pt x="59" y="1577"/>
                  </a:cubicBezTo>
                  <a:cubicBezTo>
                    <a:pt x="59" y="701"/>
                    <a:pt x="817" y="0"/>
                    <a:pt x="1693" y="0"/>
                  </a:cubicBezTo>
                  <a:cubicBezTo>
                    <a:pt x="2568" y="0"/>
                    <a:pt x="3269" y="759"/>
                    <a:pt x="3269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7" name="Google Shape;13687;p28"/>
            <p:cNvSpPr/>
            <p:nvPr/>
          </p:nvSpPr>
          <p:spPr>
            <a:xfrm>
              <a:off x="5833975" y="1453675"/>
              <a:ext cx="81750" cy="81750"/>
            </a:xfrm>
            <a:custGeom>
              <a:avLst/>
              <a:gdLst/>
              <a:ahLst/>
              <a:cxnLst/>
              <a:rect l="l" t="t" r="r" b="b"/>
              <a:pathLst>
                <a:path w="3270" h="3270" extrusionOk="0">
                  <a:moveTo>
                    <a:pt x="3270" y="1635"/>
                  </a:moveTo>
                  <a:cubicBezTo>
                    <a:pt x="3270" y="2511"/>
                    <a:pt x="2511" y="3269"/>
                    <a:pt x="1635" y="3269"/>
                  </a:cubicBezTo>
                  <a:cubicBezTo>
                    <a:pt x="760" y="3269"/>
                    <a:pt x="1" y="2511"/>
                    <a:pt x="1" y="1635"/>
                  </a:cubicBezTo>
                  <a:cubicBezTo>
                    <a:pt x="1" y="759"/>
                    <a:pt x="760" y="1"/>
                    <a:pt x="1635" y="1"/>
                  </a:cubicBezTo>
                  <a:cubicBezTo>
                    <a:pt x="2511" y="1"/>
                    <a:pt x="3211" y="759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8" name="Google Shape;13688;p28"/>
            <p:cNvSpPr/>
            <p:nvPr/>
          </p:nvSpPr>
          <p:spPr>
            <a:xfrm>
              <a:off x="4361600" y="5135400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1634" y="3269"/>
                  </a:moveTo>
                  <a:cubicBezTo>
                    <a:pt x="759" y="3269"/>
                    <a:pt x="58" y="2569"/>
                    <a:pt x="0" y="1693"/>
                  </a:cubicBezTo>
                  <a:cubicBezTo>
                    <a:pt x="0" y="759"/>
                    <a:pt x="700" y="0"/>
                    <a:pt x="1634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510"/>
                    <a:pt x="2510" y="3211"/>
                    <a:pt x="1634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9" name="Google Shape;13689;p28"/>
            <p:cNvSpPr/>
            <p:nvPr/>
          </p:nvSpPr>
          <p:spPr>
            <a:xfrm>
              <a:off x="3137275" y="5136850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3094"/>
                  </a:moveTo>
                  <a:cubicBezTo>
                    <a:pt x="701" y="3153"/>
                    <a:pt x="0" y="2452"/>
                    <a:pt x="0" y="1577"/>
                  </a:cubicBezTo>
                  <a:cubicBezTo>
                    <a:pt x="0" y="701"/>
                    <a:pt x="642" y="1"/>
                    <a:pt x="1518" y="1"/>
                  </a:cubicBezTo>
                  <a:cubicBezTo>
                    <a:pt x="2452" y="1"/>
                    <a:pt x="3094" y="643"/>
                    <a:pt x="3152" y="1518"/>
                  </a:cubicBezTo>
                  <a:cubicBezTo>
                    <a:pt x="3152" y="2394"/>
                    <a:pt x="2452" y="3094"/>
                    <a:pt x="1576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0" name="Google Shape;13690;p28"/>
            <p:cNvSpPr/>
            <p:nvPr/>
          </p:nvSpPr>
          <p:spPr>
            <a:xfrm>
              <a:off x="1416800" y="2190600"/>
              <a:ext cx="80275" cy="80300"/>
            </a:xfrm>
            <a:custGeom>
              <a:avLst/>
              <a:gdLst/>
              <a:ahLst/>
              <a:cxnLst/>
              <a:rect l="l" t="t" r="r" b="b"/>
              <a:pathLst>
                <a:path w="3211" h="3212" extrusionOk="0">
                  <a:moveTo>
                    <a:pt x="1635" y="1"/>
                  </a:moveTo>
                  <a:cubicBezTo>
                    <a:pt x="2510" y="1"/>
                    <a:pt x="3211" y="701"/>
                    <a:pt x="3211" y="1635"/>
                  </a:cubicBezTo>
                  <a:cubicBezTo>
                    <a:pt x="3211" y="2511"/>
                    <a:pt x="2510" y="3211"/>
                    <a:pt x="1635" y="3211"/>
                  </a:cubicBezTo>
                  <a:cubicBezTo>
                    <a:pt x="759" y="3211"/>
                    <a:pt x="0" y="2511"/>
                    <a:pt x="0" y="1635"/>
                  </a:cubicBezTo>
                  <a:cubicBezTo>
                    <a:pt x="0" y="701"/>
                    <a:pt x="701" y="1"/>
                    <a:pt x="16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1" name="Google Shape;13691;p28"/>
            <p:cNvSpPr/>
            <p:nvPr/>
          </p:nvSpPr>
          <p:spPr>
            <a:xfrm>
              <a:off x="5340750" y="4646550"/>
              <a:ext cx="80275" cy="80275"/>
            </a:xfrm>
            <a:custGeom>
              <a:avLst/>
              <a:gdLst/>
              <a:ahLst/>
              <a:cxnLst/>
              <a:rect l="l" t="t" r="r" b="b"/>
              <a:pathLst>
                <a:path w="3211" h="3211" extrusionOk="0">
                  <a:moveTo>
                    <a:pt x="3211" y="1635"/>
                  </a:moveTo>
                  <a:cubicBezTo>
                    <a:pt x="3211" y="2510"/>
                    <a:pt x="2511" y="3211"/>
                    <a:pt x="1635" y="3211"/>
                  </a:cubicBezTo>
                  <a:cubicBezTo>
                    <a:pt x="701" y="3211"/>
                    <a:pt x="1" y="2510"/>
                    <a:pt x="1" y="1576"/>
                  </a:cubicBezTo>
                  <a:cubicBezTo>
                    <a:pt x="1" y="701"/>
                    <a:pt x="759" y="0"/>
                    <a:pt x="1635" y="0"/>
                  </a:cubicBezTo>
                  <a:cubicBezTo>
                    <a:pt x="2511" y="0"/>
                    <a:pt x="3211" y="701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2" name="Google Shape;13692;p28"/>
            <p:cNvSpPr/>
            <p:nvPr/>
          </p:nvSpPr>
          <p:spPr>
            <a:xfrm>
              <a:off x="1911500" y="1208525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0"/>
                  </a:moveTo>
                  <a:cubicBezTo>
                    <a:pt x="2510" y="0"/>
                    <a:pt x="3152" y="701"/>
                    <a:pt x="3152" y="1635"/>
                  </a:cubicBezTo>
                  <a:cubicBezTo>
                    <a:pt x="3094" y="2510"/>
                    <a:pt x="2452" y="3152"/>
                    <a:pt x="1576" y="3152"/>
                  </a:cubicBezTo>
                  <a:cubicBezTo>
                    <a:pt x="642" y="3152"/>
                    <a:pt x="0" y="2452"/>
                    <a:pt x="0" y="1576"/>
                  </a:cubicBezTo>
                  <a:cubicBezTo>
                    <a:pt x="0" y="701"/>
                    <a:pt x="700" y="0"/>
                    <a:pt x="15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3" name="Google Shape;13693;p28"/>
            <p:cNvSpPr/>
            <p:nvPr/>
          </p:nvSpPr>
          <p:spPr>
            <a:xfrm>
              <a:off x="4608200" y="475975"/>
              <a:ext cx="81750" cy="80275"/>
            </a:xfrm>
            <a:custGeom>
              <a:avLst/>
              <a:gdLst/>
              <a:ahLst/>
              <a:cxnLst/>
              <a:rect l="l" t="t" r="r" b="b"/>
              <a:pathLst>
                <a:path w="3270" h="3211" extrusionOk="0">
                  <a:moveTo>
                    <a:pt x="1693" y="0"/>
                  </a:moveTo>
                  <a:cubicBezTo>
                    <a:pt x="2569" y="0"/>
                    <a:pt x="3269" y="759"/>
                    <a:pt x="3269" y="1635"/>
                  </a:cubicBezTo>
                  <a:cubicBezTo>
                    <a:pt x="3211" y="2510"/>
                    <a:pt x="2511" y="3211"/>
                    <a:pt x="1577" y="3211"/>
                  </a:cubicBezTo>
                  <a:cubicBezTo>
                    <a:pt x="701" y="3152"/>
                    <a:pt x="1" y="2452"/>
                    <a:pt x="1" y="1576"/>
                  </a:cubicBezTo>
                  <a:cubicBezTo>
                    <a:pt x="59" y="642"/>
                    <a:pt x="759" y="0"/>
                    <a:pt x="16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4" name="Google Shape;13694;p28"/>
            <p:cNvSpPr/>
            <p:nvPr/>
          </p:nvSpPr>
          <p:spPr>
            <a:xfrm>
              <a:off x="5098525" y="718200"/>
              <a:ext cx="80275" cy="81750"/>
            </a:xfrm>
            <a:custGeom>
              <a:avLst/>
              <a:gdLst/>
              <a:ahLst/>
              <a:cxnLst/>
              <a:rect l="l" t="t" r="r" b="b"/>
              <a:pathLst>
                <a:path w="3211" h="3270" extrusionOk="0">
                  <a:moveTo>
                    <a:pt x="1635" y="3211"/>
                  </a:moveTo>
                  <a:cubicBezTo>
                    <a:pt x="759" y="3270"/>
                    <a:pt x="0" y="2569"/>
                    <a:pt x="0" y="1635"/>
                  </a:cubicBezTo>
                  <a:cubicBezTo>
                    <a:pt x="0" y="760"/>
                    <a:pt x="701" y="59"/>
                    <a:pt x="1576" y="1"/>
                  </a:cubicBezTo>
                  <a:cubicBezTo>
                    <a:pt x="2452" y="1"/>
                    <a:pt x="3211" y="701"/>
                    <a:pt x="3211" y="1577"/>
                  </a:cubicBezTo>
                  <a:cubicBezTo>
                    <a:pt x="3211" y="2511"/>
                    <a:pt x="2510" y="3211"/>
                    <a:pt x="1635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5" name="Google Shape;13695;p28"/>
            <p:cNvSpPr/>
            <p:nvPr/>
          </p:nvSpPr>
          <p:spPr>
            <a:xfrm>
              <a:off x="6079150" y="3664450"/>
              <a:ext cx="77350" cy="77375"/>
            </a:xfrm>
            <a:custGeom>
              <a:avLst/>
              <a:gdLst/>
              <a:ahLst/>
              <a:cxnLst/>
              <a:rect l="l" t="t" r="r" b="b"/>
              <a:pathLst>
                <a:path w="3094" h="3095" extrusionOk="0">
                  <a:moveTo>
                    <a:pt x="3094" y="1519"/>
                  </a:moveTo>
                  <a:cubicBezTo>
                    <a:pt x="3094" y="2394"/>
                    <a:pt x="2393" y="3095"/>
                    <a:pt x="1576" y="3095"/>
                  </a:cubicBezTo>
                  <a:cubicBezTo>
                    <a:pt x="701" y="3095"/>
                    <a:pt x="0" y="2452"/>
                    <a:pt x="0" y="1577"/>
                  </a:cubicBezTo>
                  <a:cubicBezTo>
                    <a:pt x="0" y="701"/>
                    <a:pt x="642" y="59"/>
                    <a:pt x="1518" y="1"/>
                  </a:cubicBezTo>
                  <a:cubicBezTo>
                    <a:pt x="2335" y="1"/>
                    <a:pt x="3094" y="701"/>
                    <a:pt x="3094" y="15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6" name="Google Shape;13696;p28"/>
            <p:cNvSpPr/>
            <p:nvPr/>
          </p:nvSpPr>
          <p:spPr>
            <a:xfrm>
              <a:off x="1418250" y="3417850"/>
              <a:ext cx="78825" cy="77350"/>
            </a:xfrm>
            <a:custGeom>
              <a:avLst/>
              <a:gdLst/>
              <a:ahLst/>
              <a:cxnLst/>
              <a:rect l="l" t="t" r="r" b="b"/>
              <a:pathLst>
                <a:path w="3153" h="3094" extrusionOk="0">
                  <a:moveTo>
                    <a:pt x="1577" y="3094"/>
                  </a:moveTo>
                  <a:cubicBezTo>
                    <a:pt x="701" y="3094"/>
                    <a:pt x="1" y="2393"/>
                    <a:pt x="1" y="1576"/>
                  </a:cubicBezTo>
                  <a:cubicBezTo>
                    <a:pt x="1" y="701"/>
                    <a:pt x="760" y="0"/>
                    <a:pt x="1577" y="0"/>
                  </a:cubicBezTo>
                  <a:cubicBezTo>
                    <a:pt x="2452" y="59"/>
                    <a:pt x="3094" y="701"/>
                    <a:pt x="3094" y="1518"/>
                  </a:cubicBezTo>
                  <a:cubicBezTo>
                    <a:pt x="3153" y="2393"/>
                    <a:pt x="2452" y="3094"/>
                    <a:pt x="157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7" name="Google Shape;13697;p28"/>
            <p:cNvSpPr/>
            <p:nvPr/>
          </p:nvSpPr>
          <p:spPr>
            <a:xfrm>
              <a:off x="2890650" y="477425"/>
              <a:ext cx="77375" cy="77375"/>
            </a:xfrm>
            <a:custGeom>
              <a:avLst/>
              <a:gdLst/>
              <a:ahLst/>
              <a:cxnLst/>
              <a:rect l="l" t="t" r="r" b="b"/>
              <a:pathLst>
                <a:path w="3095" h="3095" extrusionOk="0">
                  <a:moveTo>
                    <a:pt x="3094" y="1518"/>
                  </a:moveTo>
                  <a:cubicBezTo>
                    <a:pt x="3094" y="2336"/>
                    <a:pt x="2452" y="3036"/>
                    <a:pt x="1577" y="3094"/>
                  </a:cubicBezTo>
                  <a:cubicBezTo>
                    <a:pt x="759" y="3094"/>
                    <a:pt x="1" y="2394"/>
                    <a:pt x="59" y="1518"/>
                  </a:cubicBezTo>
                  <a:cubicBezTo>
                    <a:pt x="59" y="701"/>
                    <a:pt x="759" y="1"/>
                    <a:pt x="1577" y="1"/>
                  </a:cubicBezTo>
                  <a:cubicBezTo>
                    <a:pt x="2394" y="1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8" name="Google Shape;13698;p28"/>
            <p:cNvSpPr/>
            <p:nvPr/>
          </p:nvSpPr>
          <p:spPr>
            <a:xfrm>
              <a:off x="5835450" y="4154775"/>
              <a:ext cx="77350" cy="77350"/>
            </a:xfrm>
            <a:custGeom>
              <a:avLst/>
              <a:gdLst/>
              <a:ahLst/>
              <a:cxnLst/>
              <a:rect l="l" t="t" r="r" b="b"/>
              <a:pathLst>
                <a:path w="3094" h="3094" extrusionOk="0">
                  <a:moveTo>
                    <a:pt x="3094" y="1518"/>
                  </a:moveTo>
                  <a:cubicBezTo>
                    <a:pt x="3094" y="2335"/>
                    <a:pt x="2335" y="3094"/>
                    <a:pt x="1518" y="3036"/>
                  </a:cubicBezTo>
                  <a:cubicBezTo>
                    <a:pt x="701" y="3036"/>
                    <a:pt x="0" y="2277"/>
                    <a:pt x="59" y="1460"/>
                  </a:cubicBezTo>
                  <a:cubicBezTo>
                    <a:pt x="59" y="701"/>
                    <a:pt x="759" y="0"/>
                    <a:pt x="1576" y="0"/>
                  </a:cubicBezTo>
                  <a:cubicBezTo>
                    <a:pt x="2393" y="0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9" name="Google Shape;13699;p28"/>
            <p:cNvSpPr/>
            <p:nvPr/>
          </p:nvSpPr>
          <p:spPr>
            <a:xfrm>
              <a:off x="2401800" y="719675"/>
              <a:ext cx="75900" cy="77350"/>
            </a:xfrm>
            <a:custGeom>
              <a:avLst/>
              <a:gdLst/>
              <a:ahLst/>
              <a:cxnLst/>
              <a:rect l="l" t="t" r="r" b="b"/>
              <a:pathLst>
                <a:path w="3036" h="3094" extrusionOk="0">
                  <a:moveTo>
                    <a:pt x="3036" y="1576"/>
                  </a:moveTo>
                  <a:cubicBezTo>
                    <a:pt x="3036" y="2393"/>
                    <a:pt x="2277" y="3094"/>
                    <a:pt x="1460" y="3036"/>
                  </a:cubicBezTo>
                  <a:cubicBezTo>
                    <a:pt x="643" y="3036"/>
                    <a:pt x="0" y="2277"/>
                    <a:pt x="59" y="1518"/>
                  </a:cubicBezTo>
                  <a:cubicBezTo>
                    <a:pt x="59" y="701"/>
                    <a:pt x="818" y="0"/>
                    <a:pt x="1635" y="59"/>
                  </a:cubicBezTo>
                  <a:cubicBezTo>
                    <a:pt x="2394" y="117"/>
                    <a:pt x="3036" y="817"/>
                    <a:pt x="3036" y="15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0" name="Google Shape;13700;p28"/>
            <p:cNvSpPr/>
            <p:nvPr/>
          </p:nvSpPr>
          <p:spPr>
            <a:xfrm>
              <a:off x="2156650" y="4645075"/>
              <a:ext cx="74450" cy="74450"/>
            </a:xfrm>
            <a:custGeom>
              <a:avLst/>
              <a:gdLst/>
              <a:ahLst/>
              <a:cxnLst/>
              <a:rect l="l" t="t" r="r" b="b"/>
              <a:pathLst>
                <a:path w="2978" h="2978" extrusionOk="0">
                  <a:moveTo>
                    <a:pt x="2919" y="1518"/>
                  </a:moveTo>
                  <a:cubicBezTo>
                    <a:pt x="2919" y="2336"/>
                    <a:pt x="2277" y="2978"/>
                    <a:pt x="1460" y="2978"/>
                  </a:cubicBezTo>
                  <a:cubicBezTo>
                    <a:pt x="642" y="2978"/>
                    <a:pt x="0" y="2277"/>
                    <a:pt x="0" y="1460"/>
                  </a:cubicBezTo>
                  <a:cubicBezTo>
                    <a:pt x="59" y="701"/>
                    <a:pt x="701" y="1"/>
                    <a:pt x="1518" y="59"/>
                  </a:cubicBezTo>
                  <a:cubicBezTo>
                    <a:pt x="2335" y="59"/>
                    <a:pt x="2977" y="701"/>
                    <a:pt x="2919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1" name="Google Shape;13701;p28"/>
            <p:cNvSpPr/>
            <p:nvPr/>
          </p:nvSpPr>
          <p:spPr>
            <a:xfrm>
              <a:off x="1910025" y="4402850"/>
              <a:ext cx="73000" cy="72975"/>
            </a:xfrm>
            <a:custGeom>
              <a:avLst/>
              <a:gdLst/>
              <a:ahLst/>
              <a:cxnLst/>
              <a:rect l="l" t="t" r="r" b="b"/>
              <a:pathLst>
                <a:path w="2920" h="2919" extrusionOk="0">
                  <a:moveTo>
                    <a:pt x="1460" y="0"/>
                  </a:moveTo>
                  <a:cubicBezTo>
                    <a:pt x="2277" y="0"/>
                    <a:pt x="2919" y="642"/>
                    <a:pt x="2919" y="1460"/>
                  </a:cubicBezTo>
                  <a:cubicBezTo>
                    <a:pt x="2919" y="2277"/>
                    <a:pt x="2277" y="2919"/>
                    <a:pt x="1460" y="2919"/>
                  </a:cubicBezTo>
                  <a:cubicBezTo>
                    <a:pt x="643" y="2919"/>
                    <a:pt x="59" y="2335"/>
                    <a:pt x="1" y="1518"/>
                  </a:cubicBezTo>
                  <a:cubicBezTo>
                    <a:pt x="1" y="701"/>
                    <a:pt x="643" y="59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2" name="Google Shape;13702;p28"/>
            <p:cNvSpPr/>
            <p:nvPr/>
          </p:nvSpPr>
          <p:spPr>
            <a:xfrm>
              <a:off x="1669250" y="1459525"/>
              <a:ext cx="70075" cy="71525"/>
            </a:xfrm>
            <a:custGeom>
              <a:avLst/>
              <a:gdLst/>
              <a:ahLst/>
              <a:cxnLst/>
              <a:rect l="l" t="t" r="r" b="b"/>
              <a:pathLst>
                <a:path w="2803" h="2861" extrusionOk="0">
                  <a:moveTo>
                    <a:pt x="1401" y="2802"/>
                  </a:moveTo>
                  <a:cubicBezTo>
                    <a:pt x="584" y="2802"/>
                    <a:pt x="1" y="2218"/>
                    <a:pt x="1" y="1401"/>
                  </a:cubicBezTo>
                  <a:cubicBezTo>
                    <a:pt x="1" y="584"/>
                    <a:pt x="584" y="0"/>
                    <a:pt x="1401" y="0"/>
                  </a:cubicBezTo>
                  <a:cubicBezTo>
                    <a:pt x="2219" y="0"/>
                    <a:pt x="2802" y="642"/>
                    <a:pt x="2802" y="1401"/>
                  </a:cubicBezTo>
                  <a:cubicBezTo>
                    <a:pt x="2802" y="2218"/>
                    <a:pt x="2219" y="2860"/>
                    <a:pt x="1401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3" name="Google Shape;13703;p28"/>
            <p:cNvSpPr/>
            <p:nvPr/>
          </p:nvSpPr>
          <p:spPr>
            <a:xfrm>
              <a:off x="5102900" y="4894625"/>
              <a:ext cx="71525" cy="70050"/>
            </a:xfrm>
            <a:custGeom>
              <a:avLst/>
              <a:gdLst/>
              <a:ahLst/>
              <a:cxnLst/>
              <a:rect l="l" t="t" r="r" b="b"/>
              <a:pathLst>
                <a:path w="2861" h="2802" extrusionOk="0">
                  <a:moveTo>
                    <a:pt x="1460" y="2802"/>
                  </a:moveTo>
                  <a:cubicBezTo>
                    <a:pt x="642" y="2802"/>
                    <a:pt x="0" y="2218"/>
                    <a:pt x="0" y="1401"/>
                  </a:cubicBezTo>
                  <a:cubicBezTo>
                    <a:pt x="0" y="584"/>
                    <a:pt x="584" y="0"/>
                    <a:pt x="1401" y="0"/>
                  </a:cubicBezTo>
                  <a:cubicBezTo>
                    <a:pt x="2218" y="0"/>
                    <a:pt x="2802" y="584"/>
                    <a:pt x="2860" y="1401"/>
                  </a:cubicBezTo>
                  <a:cubicBezTo>
                    <a:pt x="2860" y="2160"/>
                    <a:pt x="2218" y="2802"/>
                    <a:pt x="1460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4" name="Google Shape;13704;p28"/>
            <p:cNvSpPr/>
            <p:nvPr/>
          </p:nvSpPr>
          <p:spPr>
            <a:xfrm>
              <a:off x="1422625" y="1949825"/>
              <a:ext cx="70075" cy="68600"/>
            </a:xfrm>
            <a:custGeom>
              <a:avLst/>
              <a:gdLst/>
              <a:ahLst/>
              <a:cxnLst/>
              <a:rect l="l" t="t" r="r" b="b"/>
              <a:pathLst>
                <a:path w="2803" h="2744" extrusionOk="0">
                  <a:moveTo>
                    <a:pt x="2803" y="1401"/>
                  </a:moveTo>
                  <a:cubicBezTo>
                    <a:pt x="2803" y="2160"/>
                    <a:pt x="2161" y="2744"/>
                    <a:pt x="1402" y="2744"/>
                  </a:cubicBezTo>
                  <a:cubicBezTo>
                    <a:pt x="643" y="2744"/>
                    <a:pt x="1" y="2102"/>
                    <a:pt x="1" y="1343"/>
                  </a:cubicBezTo>
                  <a:cubicBezTo>
                    <a:pt x="59" y="584"/>
                    <a:pt x="701" y="1"/>
                    <a:pt x="1402" y="1"/>
                  </a:cubicBezTo>
                  <a:cubicBezTo>
                    <a:pt x="2161" y="1"/>
                    <a:pt x="2803" y="643"/>
                    <a:pt x="2803" y="14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5" name="Google Shape;13705;p28"/>
            <p:cNvSpPr/>
            <p:nvPr/>
          </p:nvSpPr>
          <p:spPr>
            <a:xfrm>
              <a:off x="4611125" y="5141225"/>
              <a:ext cx="68600" cy="70075"/>
            </a:xfrm>
            <a:custGeom>
              <a:avLst/>
              <a:gdLst/>
              <a:ahLst/>
              <a:cxnLst/>
              <a:rect l="l" t="t" r="r" b="b"/>
              <a:pathLst>
                <a:path w="2744" h="2803" extrusionOk="0">
                  <a:moveTo>
                    <a:pt x="1343" y="2803"/>
                  </a:moveTo>
                  <a:cubicBezTo>
                    <a:pt x="584" y="2744"/>
                    <a:pt x="0" y="2161"/>
                    <a:pt x="0" y="1402"/>
                  </a:cubicBezTo>
                  <a:cubicBezTo>
                    <a:pt x="0" y="643"/>
                    <a:pt x="642" y="1"/>
                    <a:pt x="1401" y="1"/>
                  </a:cubicBezTo>
                  <a:cubicBezTo>
                    <a:pt x="2160" y="59"/>
                    <a:pt x="2744" y="701"/>
                    <a:pt x="2744" y="1460"/>
                  </a:cubicBezTo>
                  <a:cubicBezTo>
                    <a:pt x="2744" y="2161"/>
                    <a:pt x="2102" y="2803"/>
                    <a:pt x="134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6" name="Google Shape;13706;p28"/>
            <p:cNvSpPr/>
            <p:nvPr/>
          </p:nvSpPr>
          <p:spPr>
            <a:xfrm>
              <a:off x="2407625" y="4897525"/>
              <a:ext cx="65700" cy="64250"/>
            </a:xfrm>
            <a:custGeom>
              <a:avLst/>
              <a:gdLst/>
              <a:ahLst/>
              <a:cxnLst/>
              <a:rect l="l" t="t" r="r" b="b"/>
              <a:pathLst>
                <a:path w="2628" h="2570" extrusionOk="0">
                  <a:moveTo>
                    <a:pt x="1343" y="2569"/>
                  </a:moveTo>
                  <a:cubicBezTo>
                    <a:pt x="643" y="2569"/>
                    <a:pt x="59" y="2044"/>
                    <a:pt x="59" y="1343"/>
                  </a:cubicBezTo>
                  <a:cubicBezTo>
                    <a:pt x="1" y="585"/>
                    <a:pt x="585" y="1"/>
                    <a:pt x="1343" y="1"/>
                  </a:cubicBezTo>
                  <a:cubicBezTo>
                    <a:pt x="2044" y="1"/>
                    <a:pt x="2569" y="526"/>
                    <a:pt x="2569" y="1227"/>
                  </a:cubicBezTo>
                  <a:cubicBezTo>
                    <a:pt x="2628" y="1986"/>
                    <a:pt x="2044" y="2511"/>
                    <a:pt x="1343" y="25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7" name="Google Shape;13707;p28"/>
            <p:cNvSpPr/>
            <p:nvPr/>
          </p:nvSpPr>
          <p:spPr>
            <a:xfrm>
              <a:off x="1425550" y="367175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1285" y="1"/>
                  </a:moveTo>
                  <a:cubicBezTo>
                    <a:pt x="1985" y="1"/>
                    <a:pt x="2569" y="526"/>
                    <a:pt x="2569" y="1285"/>
                  </a:cubicBezTo>
                  <a:cubicBezTo>
                    <a:pt x="2569" y="2044"/>
                    <a:pt x="1985" y="2569"/>
                    <a:pt x="1226" y="2569"/>
                  </a:cubicBezTo>
                  <a:cubicBezTo>
                    <a:pt x="526" y="2511"/>
                    <a:pt x="1" y="1985"/>
                    <a:pt x="1" y="1227"/>
                  </a:cubicBezTo>
                  <a:cubicBezTo>
                    <a:pt x="1" y="526"/>
                    <a:pt x="584" y="1"/>
                    <a:pt x="128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8" name="Google Shape;13708;p28"/>
            <p:cNvSpPr/>
            <p:nvPr/>
          </p:nvSpPr>
          <p:spPr>
            <a:xfrm>
              <a:off x="1672175" y="416060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2569" y="1285"/>
                  </a:moveTo>
                  <a:cubicBezTo>
                    <a:pt x="2569" y="2044"/>
                    <a:pt x="1985" y="2569"/>
                    <a:pt x="1284" y="2569"/>
                  </a:cubicBezTo>
                  <a:cubicBezTo>
                    <a:pt x="526" y="2569"/>
                    <a:pt x="0" y="1985"/>
                    <a:pt x="0" y="1227"/>
                  </a:cubicBezTo>
                  <a:cubicBezTo>
                    <a:pt x="0" y="526"/>
                    <a:pt x="584" y="1"/>
                    <a:pt x="1284" y="1"/>
                  </a:cubicBezTo>
                  <a:cubicBezTo>
                    <a:pt x="2043" y="59"/>
                    <a:pt x="2569" y="585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9" name="Google Shape;13709;p28"/>
            <p:cNvSpPr/>
            <p:nvPr/>
          </p:nvSpPr>
          <p:spPr>
            <a:xfrm>
              <a:off x="4859200" y="483275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343" y="0"/>
                  </a:moveTo>
                  <a:cubicBezTo>
                    <a:pt x="2043" y="0"/>
                    <a:pt x="2569" y="584"/>
                    <a:pt x="2569" y="1284"/>
                  </a:cubicBezTo>
                  <a:cubicBezTo>
                    <a:pt x="2569" y="2043"/>
                    <a:pt x="1985" y="2627"/>
                    <a:pt x="1226" y="2569"/>
                  </a:cubicBezTo>
                  <a:cubicBezTo>
                    <a:pt x="526" y="2569"/>
                    <a:pt x="0" y="1985"/>
                    <a:pt x="0" y="1284"/>
                  </a:cubicBezTo>
                  <a:cubicBezTo>
                    <a:pt x="59" y="526"/>
                    <a:pt x="584" y="0"/>
                    <a:pt x="134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0" name="Google Shape;13710;p28"/>
            <p:cNvSpPr/>
            <p:nvPr/>
          </p:nvSpPr>
          <p:spPr>
            <a:xfrm>
              <a:off x="6084975" y="1709050"/>
              <a:ext cx="64225" cy="65700"/>
            </a:xfrm>
            <a:custGeom>
              <a:avLst/>
              <a:gdLst/>
              <a:ahLst/>
              <a:cxnLst/>
              <a:rect l="l" t="t" r="r" b="b"/>
              <a:pathLst>
                <a:path w="2569" h="2628" extrusionOk="0">
                  <a:moveTo>
                    <a:pt x="2569" y="1285"/>
                  </a:moveTo>
                  <a:cubicBezTo>
                    <a:pt x="2569" y="2043"/>
                    <a:pt x="2044" y="2569"/>
                    <a:pt x="1343" y="2569"/>
                  </a:cubicBezTo>
                  <a:cubicBezTo>
                    <a:pt x="584" y="2627"/>
                    <a:pt x="1" y="2043"/>
                    <a:pt x="1" y="1285"/>
                  </a:cubicBezTo>
                  <a:cubicBezTo>
                    <a:pt x="59" y="584"/>
                    <a:pt x="584" y="0"/>
                    <a:pt x="1343" y="59"/>
                  </a:cubicBezTo>
                  <a:cubicBezTo>
                    <a:pt x="2044" y="59"/>
                    <a:pt x="2569" y="584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1" name="Google Shape;13711;p28"/>
            <p:cNvSpPr/>
            <p:nvPr/>
          </p:nvSpPr>
          <p:spPr>
            <a:xfrm>
              <a:off x="2897950" y="5142700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285" y="2627"/>
                  </a:moveTo>
                  <a:cubicBezTo>
                    <a:pt x="584" y="2627"/>
                    <a:pt x="0" y="2102"/>
                    <a:pt x="0" y="1343"/>
                  </a:cubicBezTo>
                  <a:cubicBezTo>
                    <a:pt x="0" y="642"/>
                    <a:pt x="526" y="59"/>
                    <a:pt x="1226" y="59"/>
                  </a:cubicBezTo>
                  <a:cubicBezTo>
                    <a:pt x="1985" y="0"/>
                    <a:pt x="2569" y="584"/>
                    <a:pt x="2569" y="1343"/>
                  </a:cubicBezTo>
                  <a:cubicBezTo>
                    <a:pt x="2569" y="2043"/>
                    <a:pt x="2043" y="2627"/>
                    <a:pt x="1285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2" name="Google Shape;13712;p28"/>
            <p:cNvSpPr/>
            <p:nvPr/>
          </p:nvSpPr>
          <p:spPr>
            <a:xfrm>
              <a:off x="6333050" y="2936300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452" y="1985"/>
                    <a:pt x="1927" y="2510"/>
                    <a:pt x="1168" y="2510"/>
                  </a:cubicBezTo>
                  <a:cubicBezTo>
                    <a:pt x="526" y="2452"/>
                    <a:pt x="1" y="1926"/>
                    <a:pt x="1" y="1226"/>
                  </a:cubicBezTo>
                  <a:cubicBezTo>
                    <a:pt x="1" y="525"/>
                    <a:pt x="584" y="0"/>
                    <a:pt x="1285" y="0"/>
                  </a:cubicBezTo>
                  <a:cubicBezTo>
                    <a:pt x="1985" y="0"/>
                    <a:pt x="2510" y="584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3" name="Google Shape;13713;p28"/>
            <p:cNvSpPr/>
            <p:nvPr/>
          </p:nvSpPr>
          <p:spPr>
            <a:xfrm>
              <a:off x="5597575" y="975050"/>
              <a:ext cx="61325" cy="61300"/>
            </a:xfrm>
            <a:custGeom>
              <a:avLst/>
              <a:gdLst/>
              <a:ahLst/>
              <a:cxnLst/>
              <a:rect l="l" t="t" r="r" b="b"/>
              <a:pathLst>
                <a:path w="2453" h="2452" extrusionOk="0">
                  <a:moveTo>
                    <a:pt x="1227" y="0"/>
                  </a:moveTo>
                  <a:cubicBezTo>
                    <a:pt x="1927" y="0"/>
                    <a:pt x="2452" y="584"/>
                    <a:pt x="2452" y="1226"/>
                  </a:cubicBezTo>
                  <a:cubicBezTo>
                    <a:pt x="2452" y="1868"/>
                    <a:pt x="1869" y="2452"/>
                    <a:pt x="1227" y="2452"/>
                  </a:cubicBezTo>
                  <a:cubicBezTo>
                    <a:pt x="526" y="2452"/>
                    <a:pt x="1" y="1868"/>
                    <a:pt x="1" y="1168"/>
                  </a:cubicBezTo>
                  <a:cubicBezTo>
                    <a:pt x="1" y="525"/>
                    <a:pt x="585" y="0"/>
                    <a:pt x="12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4" name="Google Shape;13714;p28"/>
            <p:cNvSpPr/>
            <p:nvPr/>
          </p:nvSpPr>
          <p:spPr>
            <a:xfrm>
              <a:off x="3634875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1226" y="2510"/>
                  </a:moveTo>
                  <a:cubicBezTo>
                    <a:pt x="526" y="2510"/>
                    <a:pt x="1" y="1926"/>
                    <a:pt x="1" y="1226"/>
                  </a:cubicBezTo>
                  <a:cubicBezTo>
                    <a:pt x="59" y="525"/>
                    <a:pt x="584" y="0"/>
                    <a:pt x="1226" y="0"/>
                  </a:cubicBezTo>
                  <a:cubicBezTo>
                    <a:pt x="1927" y="0"/>
                    <a:pt x="2510" y="584"/>
                    <a:pt x="2452" y="1284"/>
                  </a:cubicBezTo>
                  <a:cubicBezTo>
                    <a:pt x="2452" y="1985"/>
                    <a:pt x="1927" y="2510"/>
                    <a:pt x="1226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5" name="Google Shape;13715;p28"/>
            <p:cNvSpPr/>
            <p:nvPr/>
          </p:nvSpPr>
          <p:spPr>
            <a:xfrm>
              <a:off x="6333050" y="2692600"/>
              <a:ext cx="62775" cy="62775"/>
            </a:xfrm>
            <a:custGeom>
              <a:avLst/>
              <a:gdLst/>
              <a:ahLst/>
              <a:cxnLst/>
              <a:rect l="l" t="t" r="r" b="b"/>
              <a:pathLst>
                <a:path w="2511" h="2511" extrusionOk="0">
                  <a:moveTo>
                    <a:pt x="2510" y="1284"/>
                  </a:moveTo>
                  <a:cubicBezTo>
                    <a:pt x="2510" y="1985"/>
                    <a:pt x="1927" y="2510"/>
                    <a:pt x="1226" y="2510"/>
                  </a:cubicBezTo>
                  <a:cubicBezTo>
                    <a:pt x="526" y="2510"/>
                    <a:pt x="1" y="1985"/>
                    <a:pt x="1" y="1284"/>
                  </a:cubicBezTo>
                  <a:cubicBezTo>
                    <a:pt x="1" y="584"/>
                    <a:pt x="584" y="0"/>
                    <a:pt x="1285" y="59"/>
                  </a:cubicBezTo>
                  <a:cubicBezTo>
                    <a:pt x="1985" y="59"/>
                    <a:pt x="2510" y="584"/>
                    <a:pt x="2510" y="128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6" name="Google Shape;13716;p28"/>
            <p:cNvSpPr/>
            <p:nvPr/>
          </p:nvSpPr>
          <p:spPr>
            <a:xfrm>
              <a:off x="3881500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510" y="1926"/>
                    <a:pt x="1985" y="2452"/>
                    <a:pt x="1284" y="2452"/>
                  </a:cubicBezTo>
                  <a:cubicBezTo>
                    <a:pt x="584" y="2510"/>
                    <a:pt x="0" y="1985"/>
                    <a:pt x="0" y="1226"/>
                  </a:cubicBezTo>
                  <a:cubicBezTo>
                    <a:pt x="0" y="525"/>
                    <a:pt x="584" y="0"/>
                    <a:pt x="1284" y="0"/>
                  </a:cubicBezTo>
                  <a:cubicBezTo>
                    <a:pt x="1985" y="0"/>
                    <a:pt x="2510" y="525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7" name="Google Shape;13717;p28"/>
            <p:cNvSpPr/>
            <p:nvPr/>
          </p:nvSpPr>
          <p:spPr>
            <a:xfrm>
              <a:off x="6333050" y="2447425"/>
              <a:ext cx="61325" cy="59875"/>
            </a:xfrm>
            <a:custGeom>
              <a:avLst/>
              <a:gdLst/>
              <a:ahLst/>
              <a:cxnLst/>
              <a:rect l="l" t="t" r="r" b="b"/>
              <a:pathLst>
                <a:path w="2453" h="2395" extrusionOk="0">
                  <a:moveTo>
                    <a:pt x="2452" y="1168"/>
                  </a:moveTo>
                  <a:cubicBezTo>
                    <a:pt x="2452" y="1810"/>
                    <a:pt x="1868" y="2394"/>
                    <a:pt x="1226" y="2394"/>
                  </a:cubicBezTo>
                  <a:cubicBezTo>
                    <a:pt x="643" y="2394"/>
                    <a:pt x="59" y="1869"/>
                    <a:pt x="59" y="1227"/>
                  </a:cubicBezTo>
                  <a:cubicBezTo>
                    <a:pt x="1" y="585"/>
                    <a:pt x="584" y="1"/>
                    <a:pt x="1226" y="1"/>
                  </a:cubicBezTo>
                  <a:cubicBezTo>
                    <a:pt x="1868" y="1"/>
                    <a:pt x="2452" y="585"/>
                    <a:pt x="2452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8" name="Google Shape;13718;p28"/>
            <p:cNvSpPr/>
            <p:nvPr/>
          </p:nvSpPr>
          <p:spPr>
            <a:xfrm>
              <a:off x="6086425" y="3919825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227" y="1"/>
                  </a:moveTo>
                  <a:cubicBezTo>
                    <a:pt x="1869" y="1"/>
                    <a:pt x="2453" y="584"/>
                    <a:pt x="2453" y="1226"/>
                  </a:cubicBezTo>
                  <a:cubicBezTo>
                    <a:pt x="2453" y="1869"/>
                    <a:pt x="1869" y="2394"/>
                    <a:pt x="1285" y="2452"/>
                  </a:cubicBezTo>
                  <a:cubicBezTo>
                    <a:pt x="585" y="2452"/>
                    <a:pt x="1" y="1869"/>
                    <a:pt x="59" y="1168"/>
                  </a:cubicBezTo>
                  <a:cubicBezTo>
                    <a:pt x="59" y="584"/>
                    <a:pt x="585" y="1"/>
                    <a:pt x="1227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9" name="Google Shape;13719;p28"/>
            <p:cNvSpPr/>
            <p:nvPr/>
          </p:nvSpPr>
          <p:spPr>
            <a:xfrm>
              <a:off x="2657175" y="486175"/>
              <a:ext cx="59850" cy="59875"/>
            </a:xfrm>
            <a:custGeom>
              <a:avLst/>
              <a:gdLst/>
              <a:ahLst/>
              <a:cxnLst/>
              <a:rect l="l" t="t" r="r" b="b"/>
              <a:pathLst>
                <a:path w="2394" h="2395" extrusionOk="0">
                  <a:moveTo>
                    <a:pt x="2394" y="1168"/>
                  </a:moveTo>
                  <a:cubicBezTo>
                    <a:pt x="2394" y="1752"/>
                    <a:pt x="1868" y="2336"/>
                    <a:pt x="1226" y="2394"/>
                  </a:cubicBezTo>
                  <a:cubicBezTo>
                    <a:pt x="584" y="2394"/>
                    <a:pt x="0" y="1810"/>
                    <a:pt x="0" y="1168"/>
                  </a:cubicBezTo>
                  <a:cubicBezTo>
                    <a:pt x="0" y="526"/>
                    <a:pt x="584" y="1"/>
                    <a:pt x="1168" y="1"/>
                  </a:cubicBezTo>
                  <a:cubicBezTo>
                    <a:pt x="1810" y="1"/>
                    <a:pt x="2394" y="526"/>
                    <a:pt x="2394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0" name="Google Shape;13720;p28"/>
            <p:cNvSpPr/>
            <p:nvPr/>
          </p:nvSpPr>
          <p:spPr>
            <a:xfrm>
              <a:off x="4126650" y="239575"/>
              <a:ext cx="58400" cy="59850"/>
            </a:xfrm>
            <a:custGeom>
              <a:avLst/>
              <a:gdLst/>
              <a:ahLst/>
              <a:cxnLst/>
              <a:rect l="l" t="t" r="r" b="b"/>
              <a:pathLst>
                <a:path w="2336" h="2394" extrusionOk="0">
                  <a:moveTo>
                    <a:pt x="1168" y="2335"/>
                  </a:moveTo>
                  <a:cubicBezTo>
                    <a:pt x="526" y="2394"/>
                    <a:pt x="0" y="1810"/>
                    <a:pt x="0" y="1226"/>
                  </a:cubicBezTo>
                  <a:cubicBezTo>
                    <a:pt x="0" y="584"/>
                    <a:pt x="526" y="0"/>
                    <a:pt x="1168" y="0"/>
                  </a:cubicBezTo>
                  <a:cubicBezTo>
                    <a:pt x="1752" y="0"/>
                    <a:pt x="2335" y="526"/>
                    <a:pt x="2335" y="1168"/>
                  </a:cubicBezTo>
                  <a:cubicBezTo>
                    <a:pt x="2335" y="1810"/>
                    <a:pt x="1810" y="2335"/>
                    <a:pt x="1168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1" name="Google Shape;13721;p28"/>
            <p:cNvSpPr/>
            <p:nvPr/>
          </p:nvSpPr>
          <p:spPr>
            <a:xfrm>
              <a:off x="5845650" y="1223125"/>
              <a:ext cx="56950" cy="58375"/>
            </a:xfrm>
            <a:custGeom>
              <a:avLst/>
              <a:gdLst/>
              <a:ahLst/>
              <a:cxnLst/>
              <a:rect l="l" t="t" r="r" b="b"/>
              <a:pathLst>
                <a:path w="2278" h="2335" extrusionOk="0">
                  <a:moveTo>
                    <a:pt x="2277" y="1167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335"/>
                    <a:pt x="1" y="1810"/>
                    <a:pt x="1" y="1109"/>
                  </a:cubicBezTo>
                  <a:cubicBezTo>
                    <a:pt x="59" y="467"/>
                    <a:pt x="526" y="0"/>
                    <a:pt x="1168" y="0"/>
                  </a:cubicBezTo>
                  <a:cubicBezTo>
                    <a:pt x="1810" y="0"/>
                    <a:pt x="2277" y="525"/>
                    <a:pt x="2277" y="116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2" name="Google Shape;13722;p28"/>
            <p:cNvSpPr/>
            <p:nvPr/>
          </p:nvSpPr>
          <p:spPr>
            <a:xfrm>
              <a:off x="3394100" y="241025"/>
              <a:ext cx="58400" cy="56950"/>
            </a:xfrm>
            <a:custGeom>
              <a:avLst/>
              <a:gdLst/>
              <a:ahLst/>
              <a:cxnLst/>
              <a:rect l="l" t="t" r="r" b="b"/>
              <a:pathLst>
                <a:path w="2336" h="2278" extrusionOk="0">
                  <a:moveTo>
                    <a:pt x="2277" y="1168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277"/>
                    <a:pt x="0" y="1752"/>
                    <a:pt x="59" y="1051"/>
                  </a:cubicBezTo>
                  <a:cubicBezTo>
                    <a:pt x="59" y="409"/>
                    <a:pt x="584" y="1"/>
                    <a:pt x="1226" y="1"/>
                  </a:cubicBezTo>
                  <a:cubicBezTo>
                    <a:pt x="1868" y="1"/>
                    <a:pt x="2335" y="526"/>
                    <a:pt x="2277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3" name="Google Shape;13723;p28"/>
            <p:cNvSpPr/>
            <p:nvPr/>
          </p:nvSpPr>
          <p:spPr>
            <a:xfrm>
              <a:off x="6335975" y="3185825"/>
              <a:ext cx="56925" cy="56925"/>
            </a:xfrm>
            <a:custGeom>
              <a:avLst/>
              <a:gdLst/>
              <a:ahLst/>
              <a:cxnLst/>
              <a:rect l="l" t="t" r="r" b="b"/>
              <a:pathLst>
                <a:path w="2277" h="2277" extrusionOk="0">
                  <a:moveTo>
                    <a:pt x="1168" y="2277"/>
                  </a:moveTo>
                  <a:cubicBezTo>
                    <a:pt x="526" y="2277"/>
                    <a:pt x="0" y="1810"/>
                    <a:pt x="0" y="1168"/>
                  </a:cubicBezTo>
                  <a:cubicBezTo>
                    <a:pt x="0" y="467"/>
                    <a:pt x="467" y="0"/>
                    <a:pt x="1168" y="0"/>
                  </a:cubicBezTo>
                  <a:cubicBezTo>
                    <a:pt x="1810" y="0"/>
                    <a:pt x="2277" y="526"/>
                    <a:pt x="2277" y="1109"/>
                  </a:cubicBezTo>
                  <a:cubicBezTo>
                    <a:pt x="2277" y="1751"/>
                    <a:pt x="1751" y="2277"/>
                    <a:pt x="1168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4" name="Google Shape;13724;p28"/>
            <p:cNvSpPr/>
            <p:nvPr/>
          </p:nvSpPr>
          <p:spPr>
            <a:xfrm>
              <a:off x="5356800" y="731350"/>
              <a:ext cx="56950" cy="55475"/>
            </a:xfrm>
            <a:custGeom>
              <a:avLst/>
              <a:gdLst/>
              <a:ahLst/>
              <a:cxnLst/>
              <a:rect l="l" t="t" r="r" b="b"/>
              <a:pathLst>
                <a:path w="2278" h="2219" extrusionOk="0">
                  <a:moveTo>
                    <a:pt x="1168" y="2218"/>
                  </a:moveTo>
                  <a:cubicBezTo>
                    <a:pt x="526" y="2218"/>
                    <a:pt x="59" y="1810"/>
                    <a:pt x="1" y="1168"/>
                  </a:cubicBezTo>
                  <a:cubicBezTo>
                    <a:pt x="1" y="467"/>
                    <a:pt x="468" y="0"/>
                    <a:pt x="1110" y="0"/>
                  </a:cubicBezTo>
                  <a:cubicBezTo>
                    <a:pt x="1752" y="0"/>
                    <a:pt x="2277" y="467"/>
                    <a:pt x="2277" y="1051"/>
                  </a:cubicBezTo>
                  <a:cubicBezTo>
                    <a:pt x="2277" y="1693"/>
                    <a:pt x="1810" y="2218"/>
                    <a:pt x="1168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5" name="Google Shape;13725;p28"/>
            <p:cNvSpPr/>
            <p:nvPr/>
          </p:nvSpPr>
          <p:spPr>
            <a:xfrm>
              <a:off x="1924625" y="979425"/>
              <a:ext cx="52550" cy="52550"/>
            </a:xfrm>
            <a:custGeom>
              <a:avLst/>
              <a:gdLst/>
              <a:ahLst/>
              <a:cxnLst/>
              <a:rect l="l" t="t" r="r" b="b"/>
              <a:pathLst>
                <a:path w="2102" h="2102" extrusionOk="0">
                  <a:moveTo>
                    <a:pt x="2102" y="1051"/>
                  </a:moveTo>
                  <a:cubicBezTo>
                    <a:pt x="2102" y="1576"/>
                    <a:pt x="1635" y="2043"/>
                    <a:pt x="1051" y="2102"/>
                  </a:cubicBezTo>
                  <a:cubicBezTo>
                    <a:pt x="526" y="2102"/>
                    <a:pt x="0" y="1576"/>
                    <a:pt x="0" y="993"/>
                  </a:cubicBezTo>
                  <a:cubicBezTo>
                    <a:pt x="0" y="467"/>
                    <a:pt x="526" y="0"/>
                    <a:pt x="1051" y="0"/>
                  </a:cubicBezTo>
                  <a:cubicBezTo>
                    <a:pt x="1576" y="0"/>
                    <a:pt x="2102" y="467"/>
                    <a:pt x="2102" y="10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6" name="Google Shape;13726;p28"/>
            <p:cNvSpPr/>
            <p:nvPr/>
          </p:nvSpPr>
          <p:spPr>
            <a:xfrm>
              <a:off x="6337425" y="22052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1051" y="0"/>
                  </a:moveTo>
                  <a:cubicBezTo>
                    <a:pt x="1577" y="0"/>
                    <a:pt x="2102" y="467"/>
                    <a:pt x="2102" y="993"/>
                  </a:cubicBezTo>
                  <a:cubicBezTo>
                    <a:pt x="2160" y="1576"/>
                    <a:pt x="1635" y="2102"/>
                    <a:pt x="1051" y="2102"/>
                  </a:cubicBezTo>
                  <a:cubicBezTo>
                    <a:pt x="526" y="2043"/>
                    <a:pt x="1" y="1576"/>
                    <a:pt x="1" y="1051"/>
                  </a:cubicBezTo>
                  <a:cubicBezTo>
                    <a:pt x="1" y="467"/>
                    <a:pt x="526" y="0"/>
                    <a:pt x="105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7" name="Google Shape;13727;p28"/>
            <p:cNvSpPr/>
            <p:nvPr/>
          </p:nvSpPr>
          <p:spPr>
            <a:xfrm>
              <a:off x="1431400" y="171487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2101" y="1052"/>
                  </a:moveTo>
                  <a:cubicBezTo>
                    <a:pt x="2101" y="1635"/>
                    <a:pt x="1635" y="2102"/>
                    <a:pt x="1051" y="2102"/>
                  </a:cubicBezTo>
                  <a:cubicBezTo>
                    <a:pt x="467" y="2102"/>
                    <a:pt x="0" y="1577"/>
                    <a:pt x="0" y="1052"/>
                  </a:cubicBezTo>
                  <a:cubicBezTo>
                    <a:pt x="0" y="468"/>
                    <a:pt x="525" y="1"/>
                    <a:pt x="1051" y="1"/>
                  </a:cubicBezTo>
                  <a:cubicBezTo>
                    <a:pt x="1576" y="59"/>
                    <a:pt x="2101" y="526"/>
                    <a:pt x="2101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8" name="Google Shape;13728;p28"/>
            <p:cNvSpPr/>
            <p:nvPr/>
          </p:nvSpPr>
          <p:spPr>
            <a:xfrm>
              <a:off x="5601950" y="4661125"/>
              <a:ext cx="52575" cy="52575"/>
            </a:xfrm>
            <a:custGeom>
              <a:avLst/>
              <a:gdLst/>
              <a:ahLst/>
              <a:cxnLst/>
              <a:rect l="l" t="t" r="r" b="b"/>
              <a:pathLst>
                <a:path w="2103" h="2103" extrusionOk="0">
                  <a:moveTo>
                    <a:pt x="2102" y="993"/>
                  </a:moveTo>
                  <a:cubicBezTo>
                    <a:pt x="2102" y="1519"/>
                    <a:pt x="1635" y="2044"/>
                    <a:pt x="1052" y="2044"/>
                  </a:cubicBezTo>
                  <a:cubicBezTo>
                    <a:pt x="526" y="2102"/>
                    <a:pt x="1" y="1577"/>
                    <a:pt x="1" y="993"/>
                  </a:cubicBezTo>
                  <a:cubicBezTo>
                    <a:pt x="1" y="468"/>
                    <a:pt x="468" y="1"/>
                    <a:pt x="1052" y="1"/>
                  </a:cubicBezTo>
                  <a:cubicBezTo>
                    <a:pt x="1577" y="1"/>
                    <a:pt x="2044" y="468"/>
                    <a:pt x="2102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9" name="Google Shape;13729;p28"/>
            <p:cNvSpPr/>
            <p:nvPr/>
          </p:nvSpPr>
          <p:spPr>
            <a:xfrm>
              <a:off x="4865025" y="51500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2102" y="992"/>
                  </a:moveTo>
                  <a:cubicBezTo>
                    <a:pt x="2161" y="1518"/>
                    <a:pt x="1694" y="2043"/>
                    <a:pt x="1110" y="2101"/>
                  </a:cubicBezTo>
                  <a:cubicBezTo>
                    <a:pt x="526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2" y="0"/>
                  </a:cubicBezTo>
                  <a:cubicBezTo>
                    <a:pt x="1577" y="0"/>
                    <a:pt x="2102" y="467"/>
                    <a:pt x="2102" y="99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0" name="Google Shape;13730;p28"/>
            <p:cNvSpPr/>
            <p:nvPr/>
          </p:nvSpPr>
          <p:spPr>
            <a:xfrm>
              <a:off x="4376175" y="242500"/>
              <a:ext cx="52575" cy="52550"/>
            </a:xfrm>
            <a:custGeom>
              <a:avLst/>
              <a:gdLst/>
              <a:ahLst/>
              <a:cxnLst/>
              <a:rect l="l" t="t" r="r" b="b"/>
              <a:pathLst>
                <a:path w="2103" h="2102" extrusionOk="0">
                  <a:moveTo>
                    <a:pt x="2102" y="1109"/>
                  </a:moveTo>
                  <a:cubicBezTo>
                    <a:pt x="2044" y="1634"/>
                    <a:pt x="1577" y="2101"/>
                    <a:pt x="1051" y="2101"/>
                  </a:cubicBezTo>
                  <a:cubicBezTo>
                    <a:pt x="468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1" y="58"/>
                  </a:cubicBezTo>
                  <a:cubicBezTo>
                    <a:pt x="1635" y="58"/>
                    <a:pt x="2102" y="525"/>
                    <a:pt x="2102" y="110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1" name="Google Shape;13731;p28"/>
            <p:cNvSpPr/>
            <p:nvPr/>
          </p:nvSpPr>
          <p:spPr>
            <a:xfrm>
              <a:off x="1190625" y="2942125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8"/>
                    <a:pt x="1518" y="1985"/>
                    <a:pt x="992" y="1985"/>
                  </a:cubicBezTo>
                  <a:cubicBezTo>
                    <a:pt x="409" y="1985"/>
                    <a:pt x="0" y="1576"/>
                    <a:pt x="0" y="993"/>
                  </a:cubicBezTo>
                  <a:cubicBezTo>
                    <a:pt x="0" y="409"/>
                    <a:pt x="350" y="117"/>
                    <a:pt x="876" y="59"/>
                  </a:cubicBezTo>
                  <a:cubicBezTo>
                    <a:pt x="1459" y="0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2" name="Google Shape;13732;p28"/>
            <p:cNvSpPr/>
            <p:nvPr/>
          </p:nvSpPr>
          <p:spPr>
            <a:xfrm>
              <a:off x="2169775" y="734250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1927" y="935"/>
                  </a:moveTo>
                  <a:cubicBezTo>
                    <a:pt x="1868" y="1577"/>
                    <a:pt x="1577" y="1927"/>
                    <a:pt x="935" y="1927"/>
                  </a:cubicBezTo>
                  <a:cubicBezTo>
                    <a:pt x="351" y="1927"/>
                    <a:pt x="1" y="1577"/>
                    <a:pt x="1" y="935"/>
                  </a:cubicBezTo>
                  <a:cubicBezTo>
                    <a:pt x="59" y="410"/>
                    <a:pt x="351" y="59"/>
                    <a:pt x="935" y="59"/>
                  </a:cubicBezTo>
                  <a:cubicBezTo>
                    <a:pt x="1577" y="1"/>
                    <a:pt x="1810" y="410"/>
                    <a:pt x="1927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3" name="Google Shape;13733;p28"/>
            <p:cNvSpPr/>
            <p:nvPr/>
          </p:nvSpPr>
          <p:spPr>
            <a:xfrm>
              <a:off x="1190625" y="2695500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9"/>
                    <a:pt x="1518" y="1927"/>
                    <a:pt x="992" y="1985"/>
                  </a:cubicBezTo>
                  <a:cubicBezTo>
                    <a:pt x="409" y="1985"/>
                    <a:pt x="0" y="1577"/>
                    <a:pt x="0" y="993"/>
                  </a:cubicBezTo>
                  <a:cubicBezTo>
                    <a:pt x="0" y="409"/>
                    <a:pt x="350" y="118"/>
                    <a:pt x="876" y="59"/>
                  </a:cubicBezTo>
                  <a:cubicBezTo>
                    <a:pt x="1459" y="1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4" name="Google Shape;13734;p28"/>
            <p:cNvSpPr/>
            <p:nvPr/>
          </p:nvSpPr>
          <p:spPr>
            <a:xfrm>
              <a:off x="6340350" y="3432425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934" y="1927"/>
                  </a:moveTo>
                  <a:cubicBezTo>
                    <a:pt x="409" y="1927"/>
                    <a:pt x="0" y="1519"/>
                    <a:pt x="0" y="935"/>
                  </a:cubicBezTo>
                  <a:cubicBezTo>
                    <a:pt x="0" y="410"/>
                    <a:pt x="467" y="1"/>
                    <a:pt x="993" y="1"/>
                  </a:cubicBezTo>
                  <a:cubicBezTo>
                    <a:pt x="1576" y="59"/>
                    <a:pt x="1868" y="410"/>
                    <a:pt x="1927" y="935"/>
                  </a:cubicBezTo>
                  <a:cubicBezTo>
                    <a:pt x="1927" y="1519"/>
                    <a:pt x="1518" y="1927"/>
                    <a:pt x="934" y="19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5" name="Google Shape;13735;p28"/>
            <p:cNvSpPr/>
            <p:nvPr/>
          </p:nvSpPr>
          <p:spPr>
            <a:xfrm>
              <a:off x="3151850" y="245400"/>
              <a:ext cx="48200" cy="46725"/>
            </a:xfrm>
            <a:custGeom>
              <a:avLst/>
              <a:gdLst/>
              <a:ahLst/>
              <a:cxnLst/>
              <a:rect l="l" t="t" r="r" b="b"/>
              <a:pathLst>
                <a:path w="1928" h="1869" extrusionOk="0">
                  <a:moveTo>
                    <a:pt x="1927" y="993"/>
                  </a:moveTo>
                  <a:cubicBezTo>
                    <a:pt x="1869" y="1518"/>
                    <a:pt x="1577" y="1869"/>
                    <a:pt x="993" y="1869"/>
                  </a:cubicBezTo>
                  <a:cubicBezTo>
                    <a:pt x="410" y="1869"/>
                    <a:pt x="1" y="1402"/>
                    <a:pt x="59" y="876"/>
                  </a:cubicBezTo>
                  <a:cubicBezTo>
                    <a:pt x="118" y="293"/>
                    <a:pt x="468" y="1"/>
                    <a:pt x="1052" y="1"/>
                  </a:cubicBezTo>
                  <a:cubicBezTo>
                    <a:pt x="1635" y="59"/>
                    <a:pt x="1869" y="409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6" name="Google Shape;13736;p28"/>
            <p:cNvSpPr/>
            <p:nvPr/>
          </p:nvSpPr>
          <p:spPr>
            <a:xfrm>
              <a:off x="5850025" y="4415975"/>
              <a:ext cx="48200" cy="48175"/>
            </a:xfrm>
            <a:custGeom>
              <a:avLst/>
              <a:gdLst/>
              <a:ahLst/>
              <a:cxnLst/>
              <a:rect l="l" t="t" r="r" b="b"/>
              <a:pathLst>
                <a:path w="1928" h="1927" extrusionOk="0">
                  <a:moveTo>
                    <a:pt x="935" y="1"/>
                  </a:moveTo>
                  <a:cubicBezTo>
                    <a:pt x="1519" y="1"/>
                    <a:pt x="1927" y="409"/>
                    <a:pt x="1927" y="935"/>
                  </a:cubicBezTo>
                  <a:cubicBezTo>
                    <a:pt x="1927" y="1518"/>
                    <a:pt x="1519" y="1927"/>
                    <a:pt x="993" y="1927"/>
                  </a:cubicBezTo>
                  <a:cubicBezTo>
                    <a:pt x="410" y="1869"/>
                    <a:pt x="59" y="1577"/>
                    <a:pt x="59" y="993"/>
                  </a:cubicBezTo>
                  <a:cubicBezTo>
                    <a:pt x="1" y="468"/>
                    <a:pt x="410" y="1"/>
                    <a:pt x="9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7" name="Google Shape;13737;p28"/>
            <p:cNvSpPr/>
            <p:nvPr/>
          </p:nvSpPr>
          <p:spPr>
            <a:xfrm>
              <a:off x="3640725" y="5393675"/>
              <a:ext cx="49625" cy="49650"/>
            </a:xfrm>
            <a:custGeom>
              <a:avLst/>
              <a:gdLst/>
              <a:ahLst/>
              <a:cxnLst/>
              <a:rect l="l" t="t" r="r" b="b"/>
              <a:pathLst>
                <a:path w="1985" h="1986" extrusionOk="0">
                  <a:moveTo>
                    <a:pt x="934" y="1985"/>
                  </a:moveTo>
                  <a:cubicBezTo>
                    <a:pt x="409" y="1927"/>
                    <a:pt x="0" y="1460"/>
                    <a:pt x="58" y="935"/>
                  </a:cubicBezTo>
                  <a:cubicBezTo>
                    <a:pt x="117" y="351"/>
                    <a:pt x="584" y="1"/>
                    <a:pt x="1109" y="59"/>
                  </a:cubicBezTo>
                  <a:cubicBezTo>
                    <a:pt x="1693" y="118"/>
                    <a:pt x="1985" y="468"/>
                    <a:pt x="1985" y="1052"/>
                  </a:cubicBezTo>
                  <a:cubicBezTo>
                    <a:pt x="1985" y="1577"/>
                    <a:pt x="1518" y="1985"/>
                    <a:pt x="934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8" name="Google Shape;13738;p28"/>
            <p:cNvSpPr/>
            <p:nvPr/>
          </p:nvSpPr>
          <p:spPr>
            <a:xfrm>
              <a:off x="3884400" y="5393675"/>
              <a:ext cx="48200" cy="49650"/>
            </a:xfrm>
            <a:custGeom>
              <a:avLst/>
              <a:gdLst/>
              <a:ahLst/>
              <a:cxnLst/>
              <a:rect l="l" t="t" r="r" b="b"/>
              <a:pathLst>
                <a:path w="1928" h="1986" extrusionOk="0">
                  <a:moveTo>
                    <a:pt x="1927" y="993"/>
                  </a:moveTo>
                  <a:cubicBezTo>
                    <a:pt x="1927" y="1577"/>
                    <a:pt x="1519" y="1985"/>
                    <a:pt x="993" y="1985"/>
                  </a:cubicBezTo>
                  <a:cubicBezTo>
                    <a:pt x="409" y="1985"/>
                    <a:pt x="1" y="1519"/>
                    <a:pt x="1" y="993"/>
                  </a:cubicBezTo>
                  <a:cubicBezTo>
                    <a:pt x="59" y="409"/>
                    <a:pt x="409" y="59"/>
                    <a:pt x="935" y="59"/>
                  </a:cubicBezTo>
                  <a:cubicBezTo>
                    <a:pt x="1519" y="1"/>
                    <a:pt x="1927" y="468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9" name="Google Shape;13739;p28"/>
            <p:cNvSpPr/>
            <p:nvPr/>
          </p:nvSpPr>
          <p:spPr>
            <a:xfrm>
              <a:off x="1190625" y="2454725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1868" y="935"/>
                  </a:moveTo>
                  <a:cubicBezTo>
                    <a:pt x="1809" y="1518"/>
                    <a:pt x="1459" y="1869"/>
                    <a:pt x="934" y="1810"/>
                  </a:cubicBezTo>
                  <a:cubicBezTo>
                    <a:pt x="350" y="1810"/>
                    <a:pt x="0" y="1402"/>
                    <a:pt x="58" y="876"/>
                  </a:cubicBezTo>
                  <a:cubicBezTo>
                    <a:pt x="117" y="351"/>
                    <a:pt x="467" y="1"/>
                    <a:pt x="992" y="1"/>
                  </a:cubicBezTo>
                  <a:cubicBezTo>
                    <a:pt x="1518" y="1"/>
                    <a:pt x="1809" y="409"/>
                    <a:pt x="1868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0" name="Google Shape;13740;p28"/>
            <p:cNvSpPr/>
            <p:nvPr/>
          </p:nvSpPr>
          <p:spPr>
            <a:xfrm>
              <a:off x="1434300" y="39227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460" y="117"/>
                    <a:pt x="1869" y="409"/>
                    <a:pt x="1810" y="993"/>
                  </a:cubicBezTo>
                  <a:cubicBezTo>
                    <a:pt x="1810" y="1518"/>
                    <a:pt x="1460" y="1868"/>
                    <a:pt x="876" y="1868"/>
                  </a:cubicBezTo>
                  <a:cubicBezTo>
                    <a:pt x="351" y="1810"/>
                    <a:pt x="1" y="1460"/>
                    <a:pt x="1" y="934"/>
                  </a:cubicBezTo>
                  <a:cubicBezTo>
                    <a:pt x="1" y="351"/>
                    <a:pt x="351" y="117"/>
                    <a:pt x="9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1" name="Google Shape;13741;p28"/>
            <p:cNvSpPr/>
            <p:nvPr/>
          </p:nvSpPr>
          <p:spPr>
            <a:xfrm>
              <a:off x="1680925" y="122457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934"/>
                  </a:moveTo>
                  <a:cubicBezTo>
                    <a:pt x="1810" y="1460"/>
                    <a:pt x="1518" y="1868"/>
                    <a:pt x="934" y="1868"/>
                  </a:cubicBezTo>
                  <a:cubicBezTo>
                    <a:pt x="351" y="1868"/>
                    <a:pt x="0" y="1518"/>
                    <a:pt x="0" y="934"/>
                  </a:cubicBezTo>
                  <a:cubicBezTo>
                    <a:pt x="0" y="409"/>
                    <a:pt x="351" y="59"/>
                    <a:pt x="876" y="59"/>
                  </a:cubicBezTo>
                  <a:cubicBezTo>
                    <a:pt x="1460" y="0"/>
                    <a:pt x="1752" y="351"/>
                    <a:pt x="1868" y="93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2" name="Google Shape;13742;p28"/>
            <p:cNvSpPr/>
            <p:nvPr/>
          </p:nvSpPr>
          <p:spPr>
            <a:xfrm>
              <a:off x="5358275" y="4906300"/>
              <a:ext cx="45250" cy="45250"/>
            </a:xfrm>
            <a:custGeom>
              <a:avLst/>
              <a:gdLst/>
              <a:ahLst/>
              <a:cxnLst/>
              <a:rect l="l" t="t" r="r" b="b"/>
              <a:pathLst>
                <a:path w="1810" h="1810" extrusionOk="0">
                  <a:moveTo>
                    <a:pt x="876" y="0"/>
                  </a:moveTo>
                  <a:cubicBezTo>
                    <a:pt x="1459" y="59"/>
                    <a:pt x="1810" y="350"/>
                    <a:pt x="1810" y="876"/>
                  </a:cubicBezTo>
                  <a:cubicBezTo>
                    <a:pt x="1810" y="1459"/>
                    <a:pt x="1518" y="1810"/>
                    <a:pt x="934" y="1810"/>
                  </a:cubicBezTo>
                  <a:cubicBezTo>
                    <a:pt x="409" y="1810"/>
                    <a:pt x="58" y="1518"/>
                    <a:pt x="0" y="992"/>
                  </a:cubicBezTo>
                  <a:cubicBezTo>
                    <a:pt x="0" y="409"/>
                    <a:pt x="350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3" name="Google Shape;13743;p28"/>
            <p:cNvSpPr/>
            <p:nvPr/>
          </p:nvSpPr>
          <p:spPr>
            <a:xfrm>
              <a:off x="1192075" y="318582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701"/>
                  </a:moveTo>
                  <a:cubicBezTo>
                    <a:pt x="1751" y="1518"/>
                    <a:pt x="1460" y="1868"/>
                    <a:pt x="876" y="1868"/>
                  </a:cubicBezTo>
                  <a:cubicBezTo>
                    <a:pt x="351" y="1868"/>
                    <a:pt x="0" y="1518"/>
                    <a:pt x="0" y="993"/>
                  </a:cubicBezTo>
                  <a:cubicBezTo>
                    <a:pt x="0" y="409"/>
                    <a:pt x="351" y="0"/>
                    <a:pt x="934" y="117"/>
                  </a:cubicBezTo>
                  <a:cubicBezTo>
                    <a:pt x="1285" y="175"/>
                    <a:pt x="1576" y="526"/>
                    <a:pt x="1868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4" name="Google Shape;13744;p28"/>
            <p:cNvSpPr/>
            <p:nvPr/>
          </p:nvSpPr>
          <p:spPr>
            <a:xfrm>
              <a:off x="2660100" y="5152900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992" y="1869"/>
                  </a:moveTo>
                  <a:cubicBezTo>
                    <a:pt x="409" y="1810"/>
                    <a:pt x="0" y="1518"/>
                    <a:pt x="0" y="935"/>
                  </a:cubicBezTo>
                  <a:cubicBezTo>
                    <a:pt x="0" y="351"/>
                    <a:pt x="350" y="1"/>
                    <a:pt x="934" y="1"/>
                  </a:cubicBezTo>
                  <a:cubicBezTo>
                    <a:pt x="1459" y="1"/>
                    <a:pt x="1810" y="351"/>
                    <a:pt x="1810" y="876"/>
                  </a:cubicBezTo>
                  <a:cubicBezTo>
                    <a:pt x="1868" y="1460"/>
                    <a:pt x="1518" y="1752"/>
                    <a:pt x="992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5" name="Google Shape;13745;p28"/>
            <p:cNvSpPr/>
            <p:nvPr/>
          </p:nvSpPr>
          <p:spPr>
            <a:xfrm>
              <a:off x="3395550" y="53951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518" y="117"/>
                    <a:pt x="1869" y="350"/>
                    <a:pt x="1869" y="934"/>
                  </a:cubicBezTo>
                  <a:cubicBezTo>
                    <a:pt x="1869" y="1518"/>
                    <a:pt x="1518" y="1868"/>
                    <a:pt x="935" y="1868"/>
                  </a:cubicBezTo>
                  <a:cubicBezTo>
                    <a:pt x="409" y="1868"/>
                    <a:pt x="59" y="1518"/>
                    <a:pt x="59" y="993"/>
                  </a:cubicBezTo>
                  <a:cubicBezTo>
                    <a:pt x="1" y="409"/>
                    <a:pt x="409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6" name="Google Shape;13746;p28"/>
            <p:cNvSpPr/>
            <p:nvPr/>
          </p:nvSpPr>
          <p:spPr>
            <a:xfrm>
              <a:off x="4132475" y="5396600"/>
              <a:ext cx="46725" cy="45275"/>
            </a:xfrm>
            <a:custGeom>
              <a:avLst/>
              <a:gdLst/>
              <a:ahLst/>
              <a:cxnLst/>
              <a:rect l="l" t="t" r="r" b="b"/>
              <a:pathLst>
                <a:path w="1869" h="1811" extrusionOk="0">
                  <a:moveTo>
                    <a:pt x="1869" y="876"/>
                  </a:moveTo>
                  <a:cubicBezTo>
                    <a:pt x="1752" y="1460"/>
                    <a:pt x="1460" y="1810"/>
                    <a:pt x="876" y="1810"/>
                  </a:cubicBezTo>
                  <a:cubicBezTo>
                    <a:pt x="351" y="1752"/>
                    <a:pt x="1" y="1402"/>
                    <a:pt x="1" y="818"/>
                  </a:cubicBezTo>
                  <a:cubicBezTo>
                    <a:pt x="59" y="292"/>
                    <a:pt x="409" y="1"/>
                    <a:pt x="935" y="1"/>
                  </a:cubicBezTo>
                  <a:cubicBezTo>
                    <a:pt x="1519" y="1"/>
                    <a:pt x="1752" y="351"/>
                    <a:pt x="1869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7" name="Google Shape;13747;p28"/>
            <p:cNvSpPr/>
            <p:nvPr/>
          </p:nvSpPr>
          <p:spPr>
            <a:xfrm>
              <a:off x="1926075" y="4661125"/>
              <a:ext cx="45275" cy="43825"/>
            </a:xfrm>
            <a:custGeom>
              <a:avLst/>
              <a:gdLst/>
              <a:ahLst/>
              <a:cxnLst/>
              <a:rect l="l" t="t" r="r" b="b"/>
              <a:pathLst>
                <a:path w="1811" h="1753" extrusionOk="0">
                  <a:moveTo>
                    <a:pt x="1810" y="993"/>
                  </a:moveTo>
                  <a:cubicBezTo>
                    <a:pt x="1518" y="1227"/>
                    <a:pt x="1227" y="1577"/>
                    <a:pt x="876" y="1635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293" y="1"/>
                    <a:pt x="818" y="59"/>
                  </a:cubicBezTo>
                  <a:cubicBezTo>
                    <a:pt x="1168" y="118"/>
                    <a:pt x="1460" y="410"/>
                    <a:pt x="1810" y="643"/>
                  </a:cubicBezTo>
                  <a:cubicBezTo>
                    <a:pt x="1810" y="760"/>
                    <a:pt x="1810" y="876"/>
                    <a:pt x="1810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8" name="Google Shape;13748;p28"/>
            <p:cNvSpPr/>
            <p:nvPr/>
          </p:nvSpPr>
          <p:spPr>
            <a:xfrm>
              <a:off x="5117475" y="493475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2"/>
                  </a:moveTo>
                  <a:cubicBezTo>
                    <a:pt x="1519" y="1285"/>
                    <a:pt x="1227" y="1635"/>
                    <a:pt x="877" y="1694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351" y="1"/>
                    <a:pt x="818" y="59"/>
                  </a:cubicBezTo>
                  <a:cubicBezTo>
                    <a:pt x="1168" y="118"/>
                    <a:pt x="1460" y="468"/>
                    <a:pt x="1810" y="701"/>
                  </a:cubicBezTo>
                  <a:cubicBezTo>
                    <a:pt x="1810" y="818"/>
                    <a:pt x="1810" y="935"/>
                    <a:pt x="1810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9" name="Google Shape;13749;p28"/>
            <p:cNvSpPr/>
            <p:nvPr/>
          </p:nvSpPr>
          <p:spPr>
            <a:xfrm>
              <a:off x="6096650" y="1472650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1"/>
                  </a:moveTo>
                  <a:cubicBezTo>
                    <a:pt x="1460" y="1285"/>
                    <a:pt x="1226" y="1635"/>
                    <a:pt x="876" y="1693"/>
                  </a:cubicBezTo>
                  <a:cubicBezTo>
                    <a:pt x="351" y="1752"/>
                    <a:pt x="1" y="1401"/>
                    <a:pt x="1" y="876"/>
                  </a:cubicBezTo>
                  <a:cubicBezTo>
                    <a:pt x="1" y="351"/>
                    <a:pt x="351" y="0"/>
                    <a:pt x="818" y="59"/>
                  </a:cubicBezTo>
                  <a:cubicBezTo>
                    <a:pt x="1168" y="117"/>
                    <a:pt x="1460" y="467"/>
                    <a:pt x="1810" y="701"/>
                  </a:cubicBezTo>
                  <a:lnTo>
                    <a:pt x="1810" y="105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0" name="Google Shape;13750;p28"/>
            <p:cNvSpPr/>
            <p:nvPr/>
          </p:nvSpPr>
          <p:spPr>
            <a:xfrm>
              <a:off x="6098100" y="4173750"/>
              <a:ext cx="37975" cy="42325"/>
            </a:xfrm>
            <a:custGeom>
              <a:avLst/>
              <a:gdLst/>
              <a:ahLst/>
              <a:cxnLst/>
              <a:rect l="l" t="t" r="r" b="b"/>
              <a:pathLst>
                <a:path w="1519" h="1693" extrusionOk="0">
                  <a:moveTo>
                    <a:pt x="643" y="1693"/>
                  </a:moveTo>
                  <a:cubicBezTo>
                    <a:pt x="410" y="1401"/>
                    <a:pt x="1" y="1051"/>
                    <a:pt x="59" y="817"/>
                  </a:cubicBezTo>
                  <a:cubicBezTo>
                    <a:pt x="118" y="526"/>
                    <a:pt x="526" y="117"/>
                    <a:pt x="818" y="59"/>
                  </a:cubicBezTo>
                  <a:cubicBezTo>
                    <a:pt x="993" y="0"/>
                    <a:pt x="1460" y="467"/>
                    <a:pt x="1460" y="759"/>
                  </a:cubicBezTo>
                  <a:cubicBezTo>
                    <a:pt x="1519" y="1051"/>
                    <a:pt x="1168" y="1343"/>
                    <a:pt x="993" y="1635"/>
                  </a:cubicBezTo>
                  <a:cubicBezTo>
                    <a:pt x="876" y="1635"/>
                    <a:pt x="760" y="1635"/>
                    <a:pt x="643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1" name="Google Shape;13751;p28"/>
            <p:cNvSpPr/>
            <p:nvPr/>
          </p:nvSpPr>
          <p:spPr>
            <a:xfrm>
              <a:off x="1196450" y="2212500"/>
              <a:ext cx="40875" cy="37950"/>
            </a:xfrm>
            <a:custGeom>
              <a:avLst/>
              <a:gdLst/>
              <a:ahLst/>
              <a:cxnLst/>
              <a:rect l="l" t="t" r="r" b="b"/>
              <a:pathLst>
                <a:path w="1635" h="1518" extrusionOk="0">
                  <a:moveTo>
                    <a:pt x="1635" y="934"/>
                  </a:moveTo>
                  <a:cubicBezTo>
                    <a:pt x="1285" y="1109"/>
                    <a:pt x="993" y="1518"/>
                    <a:pt x="701" y="1460"/>
                  </a:cubicBezTo>
                  <a:cubicBezTo>
                    <a:pt x="409" y="1401"/>
                    <a:pt x="59" y="993"/>
                    <a:pt x="0" y="701"/>
                  </a:cubicBezTo>
                  <a:cubicBezTo>
                    <a:pt x="0" y="467"/>
                    <a:pt x="467" y="0"/>
                    <a:pt x="701" y="0"/>
                  </a:cubicBezTo>
                  <a:cubicBezTo>
                    <a:pt x="993" y="0"/>
                    <a:pt x="1343" y="350"/>
                    <a:pt x="1635" y="584"/>
                  </a:cubicBezTo>
                  <a:lnTo>
                    <a:pt x="1635" y="934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2" name="Google Shape;13752;p28"/>
            <p:cNvSpPr/>
            <p:nvPr/>
          </p:nvSpPr>
          <p:spPr>
            <a:xfrm>
              <a:off x="6346175" y="1970250"/>
              <a:ext cx="40900" cy="36525"/>
            </a:xfrm>
            <a:custGeom>
              <a:avLst/>
              <a:gdLst/>
              <a:ahLst/>
              <a:cxnLst/>
              <a:rect l="l" t="t" r="r" b="b"/>
              <a:pathLst>
                <a:path w="1636" h="1461" extrusionOk="0">
                  <a:moveTo>
                    <a:pt x="1577" y="935"/>
                  </a:moveTo>
                  <a:cubicBezTo>
                    <a:pt x="1285" y="1110"/>
                    <a:pt x="935" y="1460"/>
                    <a:pt x="701" y="1402"/>
                  </a:cubicBezTo>
                  <a:cubicBezTo>
                    <a:pt x="409" y="1402"/>
                    <a:pt x="59" y="935"/>
                    <a:pt x="1" y="643"/>
                  </a:cubicBezTo>
                  <a:cubicBezTo>
                    <a:pt x="1" y="468"/>
                    <a:pt x="468" y="1"/>
                    <a:pt x="701" y="1"/>
                  </a:cubicBezTo>
                  <a:cubicBezTo>
                    <a:pt x="993" y="1"/>
                    <a:pt x="1285" y="351"/>
                    <a:pt x="1635" y="526"/>
                  </a:cubicBezTo>
                  <a:cubicBezTo>
                    <a:pt x="1635" y="643"/>
                    <a:pt x="1635" y="818"/>
                    <a:pt x="1577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3" name="Google Shape;13753;p28"/>
            <p:cNvSpPr/>
            <p:nvPr/>
          </p:nvSpPr>
          <p:spPr>
            <a:xfrm>
              <a:off x="1685300" y="4417450"/>
              <a:ext cx="37975" cy="40875"/>
            </a:xfrm>
            <a:custGeom>
              <a:avLst/>
              <a:gdLst/>
              <a:ahLst/>
              <a:cxnLst/>
              <a:rect l="l" t="t" r="r" b="b"/>
              <a:pathLst>
                <a:path w="1519" h="1635" extrusionOk="0">
                  <a:moveTo>
                    <a:pt x="935" y="0"/>
                  </a:moveTo>
                  <a:cubicBezTo>
                    <a:pt x="1110" y="292"/>
                    <a:pt x="1518" y="642"/>
                    <a:pt x="1460" y="876"/>
                  </a:cubicBezTo>
                  <a:cubicBezTo>
                    <a:pt x="1401" y="1167"/>
                    <a:pt x="993" y="1576"/>
                    <a:pt x="701" y="1576"/>
                  </a:cubicBezTo>
                  <a:cubicBezTo>
                    <a:pt x="468" y="1634"/>
                    <a:pt x="59" y="1167"/>
                    <a:pt x="1" y="934"/>
                  </a:cubicBezTo>
                  <a:cubicBezTo>
                    <a:pt x="1" y="642"/>
                    <a:pt x="351" y="292"/>
                    <a:pt x="584" y="0"/>
                  </a:cubicBezTo>
                  <a:lnTo>
                    <a:pt x="935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4" name="Google Shape;13754;p28"/>
            <p:cNvSpPr/>
            <p:nvPr/>
          </p:nvSpPr>
          <p:spPr>
            <a:xfrm>
              <a:off x="4630100" y="246875"/>
              <a:ext cx="37950" cy="40875"/>
            </a:xfrm>
            <a:custGeom>
              <a:avLst/>
              <a:gdLst/>
              <a:ahLst/>
              <a:cxnLst/>
              <a:rect l="l" t="t" r="r" b="b"/>
              <a:pathLst>
                <a:path w="1518" h="1635" extrusionOk="0">
                  <a:moveTo>
                    <a:pt x="934" y="0"/>
                  </a:moveTo>
                  <a:cubicBezTo>
                    <a:pt x="1109" y="292"/>
                    <a:pt x="1518" y="642"/>
                    <a:pt x="1459" y="876"/>
                  </a:cubicBezTo>
                  <a:cubicBezTo>
                    <a:pt x="1401" y="1168"/>
                    <a:pt x="993" y="1576"/>
                    <a:pt x="701" y="1576"/>
                  </a:cubicBezTo>
                  <a:cubicBezTo>
                    <a:pt x="526" y="1635"/>
                    <a:pt x="59" y="1168"/>
                    <a:pt x="59" y="934"/>
                  </a:cubicBezTo>
                  <a:cubicBezTo>
                    <a:pt x="0" y="584"/>
                    <a:pt x="350" y="292"/>
                    <a:pt x="584" y="0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5" name="Google Shape;13755;p28"/>
            <p:cNvSpPr/>
            <p:nvPr/>
          </p:nvSpPr>
          <p:spPr>
            <a:xfrm>
              <a:off x="2175625" y="4910675"/>
              <a:ext cx="36500" cy="40875"/>
            </a:xfrm>
            <a:custGeom>
              <a:avLst/>
              <a:gdLst/>
              <a:ahLst/>
              <a:cxnLst/>
              <a:rect l="l" t="t" r="r" b="b"/>
              <a:pathLst>
                <a:path w="1460" h="1635" extrusionOk="0">
                  <a:moveTo>
                    <a:pt x="584" y="1635"/>
                  </a:moveTo>
                  <a:cubicBezTo>
                    <a:pt x="350" y="1343"/>
                    <a:pt x="0" y="1051"/>
                    <a:pt x="0" y="759"/>
                  </a:cubicBezTo>
                  <a:cubicBezTo>
                    <a:pt x="58" y="467"/>
                    <a:pt x="467" y="59"/>
                    <a:pt x="759" y="59"/>
                  </a:cubicBezTo>
                  <a:cubicBezTo>
                    <a:pt x="934" y="0"/>
                    <a:pt x="1401" y="467"/>
                    <a:pt x="1459" y="701"/>
                  </a:cubicBezTo>
                  <a:cubicBezTo>
                    <a:pt x="1459" y="993"/>
                    <a:pt x="1109" y="1343"/>
                    <a:pt x="934" y="1635"/>
                  </a:cubicBezTo>
                  <a:cubicBezTo>
                    <a:pt x="817" y="1635"/>
                    <a:pt x="701" y="1635"/>
                    <a:pt x="584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6" name="Google Shape;13756;p28"/>
            <p:cNvSpPr/>
            <p:nvPr/>
          </p:nvSpPr>
          <p:spPr>
            <a:xfrm>
              <a:off x="4379100" y="5399525"/>
              <a:ext cx="40875" cy="36500"/>
            </a:xfrm>
            <a:custGeom>
              <a:avLst/>
              <a:gdLst/>
              <a:ahLst/>
              <a:cxnLst/>
              <a:rect l="l" t="t" r="r" b="b"/>
              <a:pathLst>
                <a:path w="1635" h="1460" extrusionOk="0">
                  <a:moveTo>
                    <a:pt x="59" y="526"/>
                  </a:moveTo>
                  <a:cubicBezTo>
                    <a:pt x="351" y="351"/>
                    <a:pt x="701" y="0"/>
                    <a:pt x="993" y="59"/>
                  </a:cubicBezTo>
                  <a:cubicBezTo>
                    <a:pt x="1226" y="117"/>
                    <a:pt x="1576" y="526"/>
                    <a:pt x="1635" y="818"/>
                  </a:cubicBezTo>
                  <a:cubicBezTo>
                    <a:pt x="1635" y="1051"/>
                    <a:pt x="1168" y="1460"/>
                    <a:pt x="876" y="1460"/>
                  </a:cubicBezTo>
                  <a:cubicBezTo>
                    <a:pt x="584" y="1460"/>
                    <a:pt x="292" y="1109"/>
                    <a:pt x="0" y="876"/>
                  </a:cubicBezTo>
                  <a:cubicBezTo>
                    <a:pt x="0" y="759"/>
                    <a:pt x="59" y="642"/>
                    <a:pt x="59" y="5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7" name="Google Shape;13757;p28"/>
            <p:cNvSpPr/>
            <p:nvPr/>
          </p:nvSpPr>
          <p:spPr>
            <a:xfrm>
              <a:off x="2422225" y="497850"/>
              <a:ext cx="43800" cy="35050"/>
            </a:xfrm>
            <a:custGeom>
              <a:avLst/>
              <a:gdLst/>
              <a:ahLst/>
              <a:cxnLst/>
              <a:rect l="l" t="t" r="r" b="b"/>
              <a:pathLst>
                <a:path w="1752" h="1402" extrusionOk="0">
                  <a:moveTo>
                    <a:pt x="1752" y="701"/>
                  </a:moveTo>
                  <a:cubicBezTo>
                    <a:pt x="1285" y="1052"/>
                    <a:pt x="993" y="1402"/>
                    <a:pt x="759" y="1402"/>
                  </a:cubicBezTo>
                  <a:cubicBezTo>
                    <a:pt x="468" y="1402"/>
                    <a:pt x="234" y="993"/>
                    <a:pt x="1" y="760"/>
                  </a:cubicBezTo>
                  <a:cubicBezTo>
                    <a:pt x="234" y="468"/>
                    <a:pt x="409" y="59"/>
                    <a:pt x="701" y="59"/>
                  </a:cubicBezTo>
                  <a:cubicBezTo>
                    <a:pt x="935" y="1"/>
                    <a:pt x="1285" y="351"/>
                    <a:pt x="1752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8" name="Google Shape;13758;p28"/>
            <p:cNvSpPr/>
            <p:nvPr/>
          </p:nvSpPr>
          <p:spPr>
            <a:xfrm>
              <a:off x="1203750" y="3439725"/>
              <a:ext cx="27750" cy="36525"/>
            </a:xfrm>
            <a:custGeom>
              <a:avLst/>
              <a:gdLst/>
              <a:ahLst/>
              <a:cxnLst/>
              <a:rect l="l" t="t" r="r" b="b"/>
              <a:pathLst>
                <a:path w="1110" h="1461" extrusionOk="0">
                  <a:moveTo>
                    <a:pt x="351" y="1402"/>
                  </a:moveTo>
                  <a:cubicBezTo>
                    <a:pt x="234" y="1110"/>
                    <a:pt x="59" y="818"/>
                    <a:pt x="0" y="526"/>
                  </a:cubicBezTo>
                  <a:cubicBezTo>
                    <a:pt x="0" y="351"/>
                    <a:pt x="234" y="176"/>
                    <a:pt x="409" y="1"/>
                  </a:cubicBezTo>
                  <a:cubicBezTo>
                    <a:pt x="642" y="234"/>
                    <a:pt x="993" y="409"/>
                    <a:pt x="1051" y="701"/>
                  </a:cubicBezTo>
                  <a:cubicBezTo>
                    <a:pt x="1109" y="876"/>
                    <a:pt x="818" y="1168"/>
                    <a:pt x="642" y="1460"/>
                  </a:cubicBezTo>
                  <a:cubicBezTo>
                    <a:pt x="526" y="1460"/>
                    <a:pt x="467" y="1402"/>
                    <a:pt x="351" y="14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9" name="Google Shape;13759;p28"/>
            <p:cNvSpPr/>
            <p:nvPr/>
          </p:nvSpPr>
          <p:spPr>
            <a:xfrm>
              <a:off x="3159150" y="5402450"/>
              <a:ext cx="42350" cy="27750"/>
            </a:xfrm>
            <a:custGeom>
              <a:avLst/>
              <a:gdLst/>
              <a:ahLst/>
              <a:cxnLst/>
              <a:rect l="l" t="t" r="r" b="b"/>
              <a:pathLst>
                <a:path w="1694" h="1110" extrusionOk="0">
                  <a:moveTo>
                    <a:pt x="1694" y="642"/>
                  </a:moveTo>
                  <a:cubicBezTo>
                    <a:pt x="1285" y="876"/>
                    <a:pt x="1051" y="1109"/>
                    <a:pt x="876" y="1051"/>
                  </a:cubicBezTo>
                  <a:cubicBezTo>
                    <a:pt x="584" y="992"/>
                    <a:pt x="293" y="759"/>
                    <a:pt x="1" y="584"/>
                  </a:cubicBezTo>
                  <a:cubicBezTo>
                    <a:pt x="234" y="409"/>
                    <a:pt x="468" y="0"/>
                    <a:pt x="701" y="0"/>
                  </a:cubicBezTo>
                  <a:cubicBezTo>
                    <a:pt x="935" y="0"/>
                    <a:pt x="1227" y="350"/>
                    <a:pt x="1635" y="64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0" name="Google Shape;13760;p28"/>
            <p:cNvSpPr/>
            <p:nvPr/>
          </p:nvSpPr>
          <p:spPr>
            <a:xfrm>
              <a:off x="2914000" y="258550"/>
              <a:ext cx="36500" cy="26275"/>
            </a:xfrm>
            <a:custGeom>
              <a:avLst/>
              <a:gdLst/>
              <a:ahLst/>
              <a:cxnLst/>
              <a:rect l="l" t="t" r="r" b="b"/>
              <a:pathLst>
                <a:path w="1460" h="1051" extrusionOk="0">
                  <a:moveTo>
                    <a:pt x="1460" y="0"/>
                  </a:moveTo>
                  <a:cubicBezTo>
                    <a:pt x="1285" y="467"/>
                    <a:pt x="1226" y="759"/>
                    <a:pt x="1051" y="934"/>
                  </a:cubicBezTo>
                  <a:cubicBezTo>
                    <a:pt x="876" y="1051"/>
                    <a:pt x="526" y="1051"/>
                    <a:pt x="292" y="992"/>
                  </a:cubicBezTo>
                  <a:cubicBezTo>
                    <a:pt x="176" y="934"/>
                    <a:pt x="117" y="701"/>
                    <a:pt x="1" y="584"/>
                  </a:cubicBezTo>
                  <a:cubicBezTo>
                    <a:pt x="176" y="467"/>
                    <a:pt x="351" y="350"/>
                    <a:pt x="584" y="234"/>
                  </a:cubicBezTo>
                  <a:cubicBezTo>
                    <a:pt x="759" y="175"/>
                    <a:pt x="993" y="117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1" name="Google Shape;13761;p28"/>
            <p:cNvSpPr/>
            <p:nvPr/>
          </p:nvSpPr>
          <p:spPr>
            <a:xfrm>
              <a:off x="6349100" y="3686350"/>
              <a:ext cx="24825" cy="33575"/>
            </a:xfrm>
            <a:custGeom>
              <a:avLst/>
              <a:gdLst/>
              <a:ahLst/>
              <a:cxnLst/>
              <a:rect l="l" t="t" r="r" b="b"/>
              <a:pathLst>
                <a:path w="993" h="1343" extrusionOk="0">
                  <a:moveTo>
                    <a:pt x="993" y="0"/>
                  </a:moveTo>
                  <a:cubicBezTo>
                    <a:pt x="935" y="351"/>
                    <a:pt x="876" y="526"/>
                    <a:pt x="818" y="759"/>
                  </a:cubicBezTo>
                  <a:cubicBezTo>
                    <a:pt x="701" y="934"/>
                    <a:pt x="526" y="1109"/>
                    <a:pt x="409" y="1343"/>
                  </a:cubicBezTo>
                  <a:cubicBezTo>
                    <a:pt x="292" y="1168"/>
                    <a:pt x="1" y="1051"/>
                    <a:pt x="1" y="876"/>
                  </a:cubicBezTo>
                  <a:cubicBezTo>
                    <a:pt x="1" y="584"/>
                    <a:pt x="117" y="292"/>
                    <a:pt x="292" y="117"/>
                  </a:cubicBezTo>
                  <a:cubicBezTo>
                    <a:pt x="409" y="0"/>
                    <a:pt x="643" y="59"/>
                    <a:pt x="9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762" name="Google Shape;13762;p28"/>
          <p:cNvSpPr/>
          <p:nvPr/>
        </p:nvSpPr>
        <p:spPr>
          <a:xfrm>
            <a:off x="8589015" y="945367"/>
            <a:ext cx="399002" cy="399725"/>
          </a:xfrm>
          <a:custGeom>
            <a:avLst/>
            <a:gdLst/>
            <a:ahLst/>
            <a:cxnLst/>
            <a:rect l="l" t="t" r="r" b="b"/>
            <a:pathLst>
              <a:path w="37509" h="37577" extrusionOk="0">
                <a:moveTo>
                  <a:pt x="11495" y="1"/>
                </a:moveTo>
                <a:lnTo>
                  <a:pt x="11495" y="11495"/>
                </a:lnTo>
                <a:lnTo>
                  <a:pt x="0" y="11495"/>
                </a:lnTo>
                <a:lnTo>
                  <a:pt x="0" y="26014"/>
                </a:lnTo>
                <a:lnTo>
                  <a:pt x="11495" y="26014"/>
                </a:lnTo>
                <a:lnTo>
                  <a:pt x="11495" y="37576"/>
                </a:lnTo>
                <a:lnTo>
                  <a:pt x="26014" y="37576"/>
                </a:lnTo>
                <a:lnTo>
                  <a:pt x="26014" y="26014"/>
                </a:lnTo>
                <a:lnTo>
                  <a:pt x="37509" y="26014"/>
                </a:lnTo>
                <a:lnTo>
                  <a:pt x="37509" y="11495"/>
                </a:lnTo>
                <a:lnTo>
                  <a:pt x="26014" y="11495"/>
                </a:lnTo>
                <a:lnTo>
                  <a:pt x="26014" y="1"/>
                </a:lnTo>
                <a:close/>
              </a:path>
            </a:pathLst>
          </a:custGeom>
          <a:solidFill>
            <a:srgbClr val="29ABD9">
              <a:alpha val="3333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63" name="Google Shape;13763;p28"/>
          <p:cNvSpPr/>
          <p:nvPr/>
        </p:nvSpPr>
        <p:spPr>
          <a:xfrm>
            <a:off x="8734294" y="283074"/>
            <a:ext cx="108453" cy="108453"/>
          </a:xfrm>
          <a:custGeom>
            <a:avLst/>
            <a:gdLst/>
            <a:ahLst/>
            <a:cxnLst/>
            <a:rect l="l" t="t" r="r" b="b"/>
            <a:pathLst>
              <a:path w="20638" h="20638" extrusionOk="0">
                <a:moveTo>
                  <a:pt x="6319" y="1"/>
                </a:moveTo>
                <a:lnTo>
                  <a:pt x="6319" y="6319"/>
                </a:lnTo>
                <a:lnTo>
                  <a:pt x="1" y="6319"/>
                </a:lnTo>
                <a:lnTo>
                  <a:pt x="1" y="14318"/>
                </a:lnTo>
                <a:lnTo>
                  <a:pt x="6319" y="14318"/>
                </a:lnTo>
                <a:lnTo>
                  <a:pt x="6319" y="20637"/>
                </a:lnTo>
                <a:lnTo>
                  <a:pt x="14318" y="20637"/>
                </a:lnTo>
                <a:lnTo>
                  <a:pt x="14318" y="14318"/>
                </a:lnTo>
                <a:lnTo>
                  <a:pt x="20637" y="14318"/>
                </a:lnTo>
                <a:lnTo>
                  <a:pt x="20637" y="6319"/>
                </a:lnTo>
                <a:lnTo>
                  <a:pt x="14318" y="6319"/>
                </a:lnTo>
                <a:lnTo>
                  <a:pt x="14318" y="1"/>
                </a:lnTo>
                <a:close/>
              </a:path>
            </a:pathLst>
          </a:cu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64" name="Google Shape;13764;p28"/>
          <p:cNvSpPr/>
          <p:nvPr/>
        </p:nvSpPr>
        <p:spPr>
          <a:xfrm>
            <a:off x="88190" y="4448492"/>
            <a:ext cx="399002" cy="399725"/>
          </a:xfrm>
          <a:custGeom>
            <a:avLst/>
            <a:gdLst/>
            <a:ahLst/>
            <a:cxnLst/>
            <a:rect l="l" t="t" r="r" b="b"/>
            <a:pathLst>
              <a:path w="37509" h="37577" extrusionOk="0">
                <a:moveTo>
                  <a:pt x="11495" y="1"/>
                </a:moveTo>
                <a:lnTo>
                  <a:pt x="11495" y="11495"/>
                </a:lnTo>
                <a:lnTo>
                  <a:pt x="0" y="11495"/>
                </a:lnTo>
                <a:lnTo>
                  <a:pt x="0" y="26014"/>
                </a:lnTo>
                <a:lnTo>
                  <a:pt x="11495" y="26014"/>
                </a:lnTo>
                <a:lnTo>
                  <a:pt x="11495" y="37576"/>
                </a:lnTo>
                <a:lnTo>
                  <a:pt x="26014" y="37576"/>
                </a:lnTo>
                <a:lnTo>
                  <a:pt x="26014" y="26014"/>
                </a:lnTo>
                <a:lnTo>
                  <a:pt x="37509" y="26014"/>
                </a:lnTo>
                <a:lnTo>
                  <a:pt x="37509" y="11495"/>
                </a:lnTo>
                <a:lnTo>
                  <a:pt x="26014" y="11495"/>
                </a:lnTo>
                <a:lnTo>
                  <a:pt x="26014" y="1"/>
                </a:lnTo>
                <a:close/>
              </a:path>
            </a:pathLst>
          </a:custGeom>
          <a:solidFill>
            <a:srgbClr val="29ABD9">
              <a:alpha val="3333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65" name="Google Shape;13765;p28"/>
          <p:cNvSpPr/>
          <p:nvPr/>
        </p:nvSpPr>
        <p:spPr>
          <a:xfrm>
            <a:off x="487194" y="2754599"/>
            <a:ext cx="108453" cy="108453"/>
          </a:xfrm>
          <a:custGeom>
            <a:avLst/>
            <a:gdLst/>
            <a:ahLst/>
            <a:cxnLst/>
            <a:rect l="l" t="t" r="r" b="b"/>
            <a:pathLst>
              <a:path w="20638" h="20638" extrusionOk="0">
                <a:moveTo>
                  <a:pt x="6319" y="1"/>
                </a:moveTo>
                <a:lnTo>
                  <a:pt x="6319" y="6319"/>
                </a:lnTo>
                <a:lnTo>
                  <a:pt x="1" y="6319"/>
                </a:lnTo>
                <a:lnTo>
                  <a:pt x="1" y="14318"/>
                </a:lnTo>
                <a:lnTo>
                  <a:pt x="6319" y="14318"/>
                </a:lnTo>
                <a:lnTo>
                  <a:pt x="6319" y="20637"/>
                </a:lnTo>
                <a:lnTo>
                  <a:pt x="14318" y="20637"/>
                </a:lnTo>
                <a:lnTo>
                  <a:pt x="14318" y="14318"/>
                </a:lnTo>
                <a:lnTo>
                  <a:pt x="20637" y="14318"/>
                </a:lnTo>
                <a:lnTo>
                  <a:pt x="20637" y="6319"/>
                </a:lnTo>
                <a:lnTo>
                  <a:pt x="14318" y="6319"/>
                </a:lnTo>
                <a:lnTo>
                  <a:pt x="14318" y="1"/>
                </a:lnTo>
                <a:close/>
              </a:path>
            </a:pathLst>
          </a:cu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66" name="Google Shape;13766;p28"/>
          <p:cNvSpPr/>
          <p:nvPr/>
        </p:nvSpPr>
        <p:spPr>
          <a:xfrm>
            <a:off x="7884959" y="174626"/>
            <a:ext cx="279593" cy="279593"/>
          </a:xfrm>
          <a:custGeom>
            <a:avLst/>
            <a:gdLst/>
            <a:ahLst/>
            <a:cxnLst/>
            <a:rect l="l" t="t" r="r" b="b"/>
            <a:pathLst>
              <a:path w="20638" h="20638" extrusionOk="0">
                <a:moveTo>
                  <a:pt x="6319" y="1"/>
                </a:moveTo>
                <a:lnTo>
                  <a:pt x="6319" y="6319"/>
                </a:lnTo>
                <a:lnTo>
                  <a:pt x="1" y="6319"/>
                </a:lnTo>
                <a:lnTo>
                  <a:pt x="1" y="14318"/>
                </a:lnTo>
                <a:lnTo>
                  <a:pt x="6319" y="14318"/>
                </a:lnTo>
                <a:lnTo>
                  <a:pt x="6319" y="20637"/>
                </a:lnTo>
                <a:lnTo>
                  <a:pt x="14318" y="20637"/>
                </a:lnTo>
                <a:lnTo>
                  <a:pt x="14318" y="14318"/>
                </a:lnTo>
                <a:lnTo>
                  <a:pt x="20637" y="14318"/>
                </a:lnTo>
                <a:lnTo>
                  <a:pt x="20637" y="6319"/>
                </a:lnTo>
                <a:lnTo>
                  <a:pt x="14318" y="6319"/>
                </a:lnTo>
                <a:lnTo>
                  <a:pt x="14318" y="1"/>
                </a:lnTo>
                <a:close/>
              </a:path>
            </a:pathLst>
          </a:cu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67" name="Google Shape;13767;p28"/>
          <p:cNvSpPr/>
          <p:nvPr/>
        </p:nvSpPr>
        <p:spPr>
          <a:xfrm>
            <a:off x="8589026" y="1603326"/>
            <a:ext cx="312356" cy="312365"/>
          </a:xfrm>
          <a:custGeom>
            <a:avLst/>
            <a:gdLst/>
            <a:ahLst/>
            <a:cxnLst/>
            <a:rect l="l" t="t" r="r" b="b"/>
            <a:pathLst>
              <a:path w="37509" h="37510" extrusionOk="0">
                <a:moveTo>
                  <a:pt x="11495" y="1"/>
                </a:moveTo>
                <a:lnTo>
                  <a:pt x="11495" y="11495"/>
                </a:lnTo>
                <a:lnTo>
                  <a:pt x="0" y="11495"/>
                </a:lnTo>
                <a:lnTo>
                  <a:pt x="0" y="26015"/>
                </a:lnTo>
                <a:lnTo>
                  <a:pt x="11495" y="26015"/>
                </a:lnTo>
                <a:lnTo>
                  <a:pt x="11495" y="37509"/>
                </a:lnTo>
                <a:lnTo>
                  <a:pt x="26014" y="37509"/>
                </a:lnTo>
                <a:lnTo>
                  <a:pt x="26014" y="26015"/>
                </a:lnTo>
                <a:lnTo>
                  <a:pt x="37509" y="26015"/>
                </a:lnTo>
                <a:lnTo>
                  <a:pt x="37509" y="11495"/>
                </a:lnTo>
                <a:lnTo>
                  <a:pt x="26014" y="11495"/>
                </a:lnTo>
                <a:lnTo>
                  <a:pt x="26014" y="1"/>
                </a:lnTo>
                <a:close/>
              </a:path>
            </a:pathLst>
          </a:custGeom>
          <a:solidFill>
            <a:srgbClr val="29ABD9">
              <a:alpha val="79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68" name="Google Shape;13768;p28"/>
          <p:cNvSpPr/>
          <p:nvPr/>
        </p:nvSpPr>
        <p:spPr>
          <a:xfrm>
            <a:off x="880808" y="4671655"/>
            <a:ext cx="279596" cy="279585"/>
          </a:xfrm>
          <a:custGeom>
            <a:avLst/>
            <a:gdLst/>
            <a:ahLst/>
            <a:cxnLst/>
            <a:rect l="l" t="t" r="r" b="b"/>
            <a:pathLst>
              <a:path w="26284" h="26283" extrusionOk="0">
                <a:moveTo>
                  <a:pt x="8067" y="0"/>
                </a:moveTo>
                <a:lnTo>
                  <a:pt x="8067" y="8067"/>
                </a:lnTo>
                <a:lnTo>
                  <a:pt x="1" y="8067"/>
                </a:lnTo>
                <a:lnTo>
                  <a:pt x="1" y="18217"/>
                </a:lnTo>
                <a:lnTo>
                  <a:pt x="8067" y="18217"/>
                </a:lnTo>
                <a:lnTo>
                  <a:pt x="8067" y="26283"/>
                </a:lnTo>
                <a:lnTo>
                  <a:pt x="18217" y="26283"/>
                </a:lnTo>
                <a:lnTo>
                  <a:pt x="18217" y="18217"/>
                </a:lnTo>
                <a:lnTo>
                  <a:pt x="26284" y="18217"/>
                </a:lnTo>
                <a:lnTo>
                  <a:pt x="26284" y="8067"/>
                </a:lnTo>
                <a:lnTo>
                  <a:pt x="18217" y="8067"/>
                </a:lnTo>
                <a:lnTo>
                  <a:pt x="18217" y="0"/>
                </a:lnTo>
                <a:close/>
              </a:path>
            </a:pathLst>
          </a:custGeom>
          <a:solidFill>
            <a:srgbClr val="29ABD9">
              <a:alpha val="3333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69" name="Google Shape;13769;p28"/>
          <p:cNvSpPr/>
          <p:nvPr/>
        </p:nvSpPr>
        <p:spPr>
          <a:xfrm>
            <a:off x="1368516" y="4786077"/>
            <a:ext cx="136585" cy="137298"/>
          </a:xfrm>
          <a:custGeom>
            <a:avLst/>
            <a:gdLst/>
            <a:ahLst/>
            <a:cxnLst/>
            <a:rect l="l" t="t" r="r" b="b"/>
            <a:pathLst>
              <a:path w="12840" h="12907" extrusionOk="0">
                <a:moveTo>
                  <a:pt x="3967" y="0"/>
                </a:moveTo>
                <a:lnTo>
                  <a:pt x="3967" y="3966"/>
                </a:lnTo>
                <a:lnTo>
                  <a:pt x="1" y="3966"/>
                </a:lnTo>
                <a:lnTo>
                  <a:pt x="1" y="8941"/>
                </a:lnTo>
                <a:lnTo>
                  <a:pt x="3967" y="8941"/>
                </a:lnTo>
                <a:lnTo>
                  <a:pt x="3967" y="12907"/>
                </a:lnTo>
                <a:lnTo>
                  <a:pt x="8941" y="12907"/>
                </a:lnTo>
                <a:lnTo>
                  <a:pt x="8941" y="8941"/>
                </a:lnTo>
                <a:lnTo>
                  <a:pt x="12840" y="8941"/>
                </a:lnTo>
                <a:lnTo>
                  <a:pt x="12840" y="3966"/>
                </a:lnTo>
                <a:lnTo>
                  <a:pt x="8941" y="3966"/>
                </a:lnTo>
                <a:lnTo>
                  <a:pt x="8941" y="0"/>
                </a:lnTo>
                <a:close/>
              </a:path>
            </a:pathLst>
          </a:custGeom>
          <a:solidFill>
            <a:srgbClr val="29ABD9">
              <a:alpha val="79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70" name="Google Shape;13770;p28"/>
          <p:cNvSpPr/>
          <p:nvPr/>
        </p:nvSpPr>
        <p:spPr>
          <a:xfrm>
            <a:off x="423530" y="3623701"/>
            <a:ext cx="219537" cy="219537"/>
          </a:xfrm>
          <a:custGeom>
            <a:avLst/>
            <a:gdLst/>
            <a:ahLst/>
            <a:cxnLst/>
            <a:rect l="l" t="t" r="r" b="b"/>
            <a:pathLst>
              <a:path w="20638" h="20638" extrusionOk="0">
                <a:moveTo>
                  <a:pt x="6319" y="1"/>
                </a:moveTo>
                <a:lnTo>
                  <a:pt x="6319" y="6319"/>
                </a:lnTo>
                <a:lnTo>
                  <a:pt x="1" y="6319"/>
                </a:lnTo>
                <a:lnTo>
                  <a:pt x="1" y="14318"/>
                </a:lnTo>
                <a:lnTo>
                  <a:pt x="6319" y="14318"/>
                </a:lnTo>
                <a:lnTo>
                  <a:pt x="6319" y="20637"/>
                </a:lnTo>
                <a:lnTo>
                  <a:pt x="14318" y="20637"/>
                </a:lnTo>
                <a:lnTo>
                  <a:pt x="14318" y="14318"/>
                </a:lnTo>
                <a:lnTo>
                  <a:pt x="20637" y="14318"/>
                </a:lnTo>
                <a:lnTo>
                  <a:pt x="20637" y="6319"/>
                </a:lnTo>
                <a:lnTo>
                  <a:pt x="14318" y="6319"/>
                </a:lnTo>
                <a:lnTo>
                  <a:pt x="14318" y="1"/>
                </a:lnTo>
                <a:close/>
              </a:path>
            </a:pathLst>
          </a:cu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13771" name="Google Shape;13771;p28"/>
          <p:cNvPicPr preferRelativeResize="0"/>
          <p:nvPr/>
        </p:nvPicPr>
        <p:blipFill rotWithShape="1">
          <a:blip r:embed="rId2">
            <a:alphaModFix/>
          </a:blip>
          <a:srcRect l="21453" r="19185"/>
          <a:stretch/>
        </p:blipFill>
        <p:spPr>
          <a:xfrm rot="-4550610">
            <a:off x="3425900" y="1127563"/>
            <a:ext cx="9589177" cy="40992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172705942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137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773" name="Google Shape;13773;p29"/>
          <p:cNvPicPr preferRelativeResize="0"/>
          <p:nvPr/>
        </p:nvPicPr>
        <p:blipFill rotWithShape="1">
          <a:blip r:embed="rId2">
            <a:alphaModFix/>
          </a:blip>
          <a:srcRect l="21453" r="19185"/>
          <a:stretch/>
        </p:blipFill>
        <p:spPr>
          <a:xfrm rot="486719">
            <a:off x="-358925" y="3619450"/>
            <a:ext cx="8021851" cy="291405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3774" name="Google Shape;13774;p29"/>
          <p:cNvGrpSpPr/>
          <p:nvPr/>
        </p:nvGrpSpPr>
        <p:grpSpPr>
          <a:xfrm>
            <a:off x="4378883" y="3932988"/>
            <a:ext cx="4436392" cy="4436392"/>
            <a:chOff x="1190625" y="238125"/>
            <a:chExt cx="5205200" cy="5205200"/>
          </a:xfrm>
        </p:grpSpPr>
        <p:sp>
          <p:nvSpPr>
            <p:cNvPr id="13775" name="Google Shape;13775;p29"/>
            <p:cNvSpPr/>
            <p:nvPr/>
          </p:nvSpPr>
          <p:spPr>
            <a:xfrm>
              <a:off x="3537100" y="2352575"/>
              <a:ext cx="739875" cy="745725"/>
            </a:xfrm>
            <a:custGeom>
              <a:avLst/>
              <a:gdLst/>
              <a:ahLst/>
              <a:cxnLst/>
              <a:rect l="l" t="t" r="r" b="b"/>
              <a:pathLst>
                <a:path w="29595" h="29829" extrusionOk="0">
                  <a:moveTo>
                    <a:pt x="19963" y="23699"/>
                  </a:moveTo>
                  <a:cubicBezTo>
                    <a:pt x="20956" y="20839"/>
                    <a:pt x="23057" y="19438"/>
                    <a:pt x="25509" y="19847"/>
                  </a:cubicBezTo>
                  <a:cubicBezTo>
                    <a:pt x="27785" y="20197"/>
                    <a:pt x="29478" y="22123"/>
                    <a:pt x="29536" y="24400"/>
                  </a:cubicBezTo>
                  <a:cubicBezTo>
                    <a:pt x="29595" y="26793"/>
                    <a:pt x="28077" y="28777"/>
                    <a:pt x="25684" y="29303"/>
                  </a:cubicBezTo>
                  <a:cubicBezTo>
                    <a:pt x="23232" y="29828"/>
                    <a:pt x="21189" y="28544"/>
                    <a:pt x="19963" y="25625"/>
                  </a:cubicBezTo>
                  <a:cubicBezTo>
                    <a:pt x="19146" y="28135"/>
                    <a:pt x="17512" y="29595"/>
                    <a:pt x="14768" y="29536"/>
                  </a:cubicBezTo>
                  <a:cubicBezTo>
                    <a:pt x="12609" y="29536"/>
                    <a:pt x="11266" y="28369"/>
                    <a:pt x="10040" y="25567"/>
                  </a:cubicBezTo>
                  <a:cubicBezTo>
                    <a:pt x="9690" y="26910"/>
                    <a:pt x="8990" y="27960"/>
                    <a:pt x="7881" y="28661"/>
                  </a:cubicBezTo>
                  <a:cubicBezTo>
                    <a:pt x="6830" y="29420"/>
                    <a:pt x="5604" y="29711"/>
                    <a:pt x="4320" y="29478"/>
                  </a:cubicBezTo>
                  <a:cubicBezTo>
                    <a:pt x="2044" y="29069"/>
                    <a:pt x="409" y="27201"/>
                    <a:pt x="234" y="25042"/>
                  </a:cubicBezTo>
                  <a:cubicBezTo>
                    <a:pt x="59" y="22532"/>
                    <a:pt x="1402" y="20664"/>
                    <a:pt x="4145" y="19672"/>
                  </a:cubicBezTo>
                  <a:cubicBezTo>
                    <a:pt x="1518" y="18796"/>
                    <a:pt x="1" y="17103"/>
                    <a:pt x="176" y="14243"/>
                  </a:cubicBezTo>
                  <a:cubicBezTo>
                    <a:pt x="351" y="12200"/>
                    <a:pt x="1577" y="10741"/>
                    <a:pt x="4203" y="9749"/>
                  </a:cubicBezTo>
                  <a:cubicBezTo>
                    <a:pt x="2744" y="9340"/>
                    <a:pt x="1635" y="8581"/>
                    <a:pt x="993" y="7355"/>
                  </a:cubicBezTo>
                  <a:cubicBezTo>
                    <a:pt x="293" y="6071"/>
                    <a:pt x="176" y="4787"/>
                    <a:pt x="643" y="3445"/>
                  </a:cubicBezTo>
                  <a:cubicBezTo>
                    <a:pt x="1343" y="1285"/>
                    <a:pt x="3386" y="1"/>
                    <a:pt x="5721" y="234"/>
                  </a:cubicBezTo>
                  <a:cubicBezTo>
                    <a:pt x="7822" y="409"/>
                    <a:pt x="9632" y="2161"/>
                    <a:pt x="9924" y="4320"/>
                  </a:cubicBezTo>
                  <a:cubicBezTo>
                    <a:pt x="10274" y="6713"/>
                    <a:pt x="8990" y="8640"/>
                    <a:pt x="6130" y="9807"/>
                  </a:cubicBezTo>
                  <a:cubicBezTo>
                    <a:pt x="8114" y="10332"/>
                    <a:pt x="9457" y="11558"/>
                    <a:pt x="10040" y="13660"/>
                  </a:cubicBezTo>
                  <a:cubicBezTo>
                    <a:pt x="10683" y="11617"/>
                    <a:pt x="11908" y="10332"/>
                    <a:pt x="13893" y="9749"/>
                  </a:cubicBezTo>
                  <a:cubicBezTo>
                    <a:pt x="11091" y="8581"/>
                    <a:pt x="9807" y="6538"/>
                    <a:pt x="10274" y="4087"/>
                  </a:cubicBezTo>
                  <a:cubicBezTo>
                    <a:pt x="10741" y="1752"/>
                    <a:pt x="12784" y="118"/>
                    <a:pt x="15177" y="176"/>
                  </a:cubicBezTo>
                  <a:cubicBezTo>
                    <a:pt x="17395" y="234"/>
                    <a:pt x="19380" y="1869"/>
                    <a:pt x="19788" y="4087"/>
                  </a:cubicBezTo>
                  <a:cubicBezTo>
                    <a:pt x="20197" y="6597"/>
                    <a:pt x="18913" y="8698"/>
                    <a:pt x="16111" y="9749"/>
                  </a:cubicBezTo>
                  <a:cubicBezTo>
                    <a:pt x="18096" y="10332"/>
                    <a:pt x="19380" y="11617"/>
                    <a:pt x="19963" y="13660"/>
                  </a:cubicBezTo>
                  <a:cubicBezTo>
                    <a:pt x="20430" y="12259"/>
                    <a:pt x="21131" y="11266"/>
                    <a:pt x="22240" y="10566"/>
                  </a:cubicBezTo>
                  <a:cubicBezTo>
                    <a:pt x="23349" y="9924"/>
                    <a:pt x="24575" y="9749"/>
                    <a:pt x="25859" y="10041"/>
                  </a:cubicBezTo>
                  <a:cubicBezTo>
                    <a:pt x="28135" y="10566"/>
                    <a:pt x="29595" y="12492"/>
                    <a:pt x="29536" y="14827"/>
                  </a:cubicBezTo>
                  <a:cubicBezTo>
                    <a:pt x="29536" y="17103"/>
                    <a:pt x="27902" y="19030"/>
                    <a:pt x="25684" y="19438"/>
                  </a:cubicBezTo>
                  <a:cubicBezTo>
                    <a:pt x="23232" y="19964"/>
                    <a:pt x="21248" y="18738"/>
                    <a:pt x="19963" y="15878"/>
                  </a:cubicBezTo>
                  <a:cubicBezTo>
                    <a:pt x="19380" y="17804"/>
                    <a:pt x="18154" y="19030"/>
                    <a:pt x="16111" y="19672"/>
                  </a:cubicBezTo>
                  <a:cubicBezTo>
                    <a:pt x="18154" y="20314"/>
                    <a:pt x="19380" y="21598"/>
                    <a:pt x="19963" y="23641"/>
                  </a:cubicBezTo>
                  <a:close/>
                  <a:moveTo>
                    <a:pt x="10040" y="23758"/>
                  </a:moveTo>
                  <a:cubicBezTo>
                    <a:pt x="10624" y="21598"/>
                    <a:pt x="11850" y="20314"/>
                    <a:pt x="13951" y="19672"/>
                  </a:cubicBezTo>
                  <a:cubicBezTo>
                    <a:pt x="11908" y="19088"/>
                    <a:pt x="10683" y="17804"/>
                    <a:pt x="10040" y="15819"/>
                  </a:cubicBezTo>
                  <a:cubicBezTo>
                    <a:pt x="9398" y="17921"/>
                    <a:pt x="8114" y="19088"/>
                    <a:pt x="6013" y="19672"/>
                  </a:cubicBezTo>
                  <a:cubicBezTo>
                    <a:pt x="8173" y="20255"/>
                    <a:pt x="9457" y="21540"/>
                    <a:pt x="10040" y="237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6" name="Google Shape;13776;p29"/>
            <p:cNvSpPr/>
            <p:nvPr/>
          </p:nvSpPr>
          <p:spPr>
            <a:xfrm>
              <a:off x="3793925" y="3092425"/>
              <a:ext cx="237900" cy="240800"/>
            </a:xfrm>
            <a:custGeom>
              <a:avLst/>
              <a:gdLst/>
              <a:ahLst/>
              <a:cxnLst/>
              <a:rect l="l" t="t" r="r" b="b"/>
              <a:pathLst>
                <a:path w="9516" h="9632" extrusionOk="0">
                  <a:moveTo>
                    <a:pt x="4729" y="9632"/>
                  </a:moveTo>
                  <a:cubicBezTo>
                    <a:pt x="2102" y="9632"/>
                    <a:pt x="1" y="7414"/>
                    <a:pt x="1" y="4845"/>
                  </a:cubicBezTo>
                  <a:cubicBezTo>
                    <a:pt x="1" y="2277"/>
                    <a:pt x="2219" y="1"/>
                    <a:pt x="4787" y="59"/>
                  </a:cubicBezTo>
                  <a:cubicBezTo>
                    <a:pt x="7356" y="117"/>
                    <a:pt x="9515" y="2335"/>
                    <a:pt x="9515" y="4904"/>
                  </a:cubicBezTo>
                  <a:cubicBezTo>
                    <a:pt x="9515" y="7472"/>
                    <a:pt x="7356" y="9632"/>
                    <a:pt x="4729" y="963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7" name="Google Shape;13777;p29"/>
            <p:cNvSpPr/>
            <p:nvPr/>
          </p:nvSpPr>
          <p:spPr>
            <a:xfrm>
              <a:off x="3300700" y="2600650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729" y="9574"/>
                  </a:moveTo>
                  <a:cubicBezTo>
                    <a:pt x="2102" y="9574"/>
                    <a:pt x="1" y="7414"/>
                    <a:pt x="1" y="4787"/>
                  </a:cubicBezTo>
                  <a:cubicBezTo>
                    <a:pt x="1" y="2161"/>
                    <a:pt x="2160" y="1"/>
                    <a:pt x="4729" y="59"/>
                  </a:cubicBezTo>
                  <a:cubicBezTo>
                    <a:pt x="7355" y="59"/>
                    <a:pt x="9573" y="2277"/>
                    <a:pt x="9515" y="4846"/>
                  </a:cubicBezTo>
                  <a:cubicBezTo>
                    <a:pt x="9515" y="7414"/>
                    <a:pt x="7297" y="9574"/>
                    <a:pt x="4729" y="957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8" name="Google Shape;13778;p29"/>
            <p:cNvSpPr/>
            <p:nvPr/>
          </p:nvSpPr>
          <p:spPr>
            <a:xfrm>
              <a:off x="3547325" y="3093900"/>
              <a:ext cx="237875" cy="239325"/>
            </a:xfrm>
            <a:custGeom>
              <a:avLst/>
              <a:gdLst/>
              <a:ahLst/>
              <a:cxnLst/>
              <a:rect l="l" t="t" r="r" b="b"/>
              <a:pathLst>
                <a:path w="9515" h="9573" extrusionOk="0">
                  <a:moveTo>
                    <a:pt x="9515" y="4786"/>
                  </a:moveTo>
                  <a:cubicBezTo>
                    <a:pt x="9515" y="7355"/>
                    <a:pt x="7355" y="9573"/>
                    <a:pt x="4728" y="9573"/>
                  </a:cubicBezTo>
                  <a:cubicBezTo>
                    <a:pt x="2160" y="9573"/>
                    <a:pt x="0" y="7355"/>
                    <a:pt x="0" y="4786"/>
                  </a:cubicBezTo>
                  <a:cubicBezTo>
                    <a:pt x="59" y="2218"/>
                    <a:pt x="2160" y="58"/>
                    <a:pt x="4728" y="58"/>
                  </a:cubicBezTo>
                  <a:cubicBezTo>
                    <a:pt x="7297" y="0"/>
                    <a:pt x="9515" y="2218"/>
                    <a:pt x="9515" y="47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9" name="Google Shape;13779;p29"/>
            <p:cNvSpPr/>
            <p:nvPr/>
          </p:nvSpPr>
          <p:spPr>
            <a:xfrm>
              <a:off x="3299250" y="2848725"/>
              <a:ext cx="239350" cy="237900"/>
            </a:xfrm>
            <a:custGeom>
              <a:avLst/>
              <a:gdLst/>
              <a:ahLst/>
              <a:cxnLst/>
              <a:rect l="l" t="t" r="r" b="b"/>
              <a:pathLst>
                <a:path w="9574" h="9516" extrusionOk="0">
                  <a:moveTo>
                    <a:pt x="9573" y="4729"/>
                  </a:moveTo>
                  <a:cubicBezTo>
                    <a:pt x="9573" y="7355"/>
                    <a:pt x="7355" y="9515"/>
                    <a:pt x="4787" y="9515"/>
                  </a:cubicBezTo>
                  <a:cubicBezTo>
                    <a:pt x="2160" y="9457"/>
                    <a:pt x="0" y="7297"/>
                    <a:pt x="59" y="4729"/>
                  </a:cubicBezTo>
                  <a:cubicBezTo>
                    <a:pt x="117" y="2102"/>
                    <a:pt x="2218" y="1"/>
                    <a:pt x="4787" y="1"/>
                  </a:cubicBezTo>
                  <a:cubicBezTo>
                    <a:pt x="7355" y="1"/>
                    <a:pt x="9573" y="2160"/>
                    <a:pt x="957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0" name="Google Shape;13780;p29"/>
            <p:cNvSpPr/>
            <p:nvPr/>
          </p:nvSpPr>
          <p:spPr>
            <a:xfrm>
              <a:off x="4036175" y="2358425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904" y="59"/>
                  </a:moveTo>
                  <a:cubicBezTo>
                    <a:pt x="7530" y="175"/>
                    <a:pt x="9573" y="2277"/>
                    <a:pt x="9456" y="4903"/>
                  </a:cubicBezTo>
                  <a:cubicBezTo>
                    <a:pt x="9398" y="7530"/>
                    <a:pt x="7238" y="9573"/>
                    <a:pt x="4670" y="9456"/>
                  </a:cubicBezTo>
                  <a:cubicBezTo>
                    <a:pt x="2043" y="9398"/>
                    <a:pt x="0" y="7238"/>
                    <a:pt x="59" y="4670"/>
                  </a:cubicBezTo>
                  <a:cubicBezTo>
                    <a:pt x="176" y="2043"/>
                    <a:pt x="2277" y="0"/>
                    <a:pt x="490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1" name="Google Shape;13781;p29"/>
            <p:cNvSpPr/>
            <p:nvPr/>
          </p:nvSpPr>
          <p:spPr>
            <a:xfrm>
              <a:off x="4039100" y="3098275"/>
              <a:ext cx="232050" cy="232050"/>
            </a:xfrm>
            <a:custGeom>
              <a:avLst/>
              <a:gdLst/>
              <a:ahLst/>
              <a:cxnLst/>
              <a:rect l="l" t="t" r="r" b="b"/>
              <a:pathLst>
                <a:path w="9282" h="9282" extrusionOk="0">
                  <a:moveTo>
                    <a:pt x="4670" y="0"/>
                  </a:moveTo>
                  <a:cubicBezTo>
                    <a:pt x="7238" y="0"/>
                    <a:pt x="9281" y="2043"/>
                    <a:pt x="9281" y="4670"/>
                  </a:cubicBezTo>
                  <a:cubicBezTo>
                    <a:pt x="9281" y="7238"/>
                    <a:pt x="7180" y="9281"/>
                    <a:pt x="4611" y="9281"/>
                  </a:cubicBezTo>
                  <a:cubicBezTo>
                    <a:pt x="2043" y="9223"/>
                    <a:pt x="0" y="7180"/>
                    <a:pt x="0" y="4611"/>
                  </a:cubicBezTo>
                  <a:cubicBezTo>
                    <a:pt x="0" y="2043"/>
                    <a:pt x="2102" y="0"/>
                    <a:pt x="467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2" name="Google Shape;13782;p29"/>
            <p:cNvSpPr/>
            <p:nvPr/>
          </p:nvSpPr>
          <p:spPr>
            <a:xfrm>
              <a:off x="3303625" y="2361350"/>
              <a:ext cx="232050" cy="232025"/>
            </a:xfrm>
            <a:custGeom>
              <a:avLst/>
              <a:gdLst/>
              <a:ahLst/>
              <a:cxnLst/>
              <a:rect l="l" t="t" r="r" b="b"/>
              <a:pathLst>
                <a:path w="9282" h="9281" extrusionOk="0">
                  <a:moveTo>
                    <a:pt x="0" y="4670"/>
                  </a:moveTo>
                  <a:cubicBezTo>
                    <a:pt x="0" y="2101"/>
                    <a:pt x="2043" y="0"/>
                    <a:pt x="4612" y="0"/>
                  </a:cubicBezTo>
                  <a:cubicBezTo>
                    <a:pt x="7238" y="0"/>
                    <a:pt x="9281" y="2101"/>
                    <a:pt x="9281" y="4670"/>
                  </a:cubicBezTo>
                  <a:cubicBezTo>
                    <a:pt x="9223" y="7238"/>
                    <a:pt x="7180" y="9281"/>
                    <a:pt x="4670" y="9281"/>
                  </a:cubicBezTo>
                  <a:cubicBezTo>
                    <a:pt x="2043" y="9281"/>
                    <a:pt x="0" y="7238"/>
                    <a:pt x="0" y="46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3" name="Google Shape;13783;p29"/>
            <p:cNvSpPr/>
            <p:nvPr/>
          </p:nvSpPr>
          <p:spPr>
            <a:xfrm>
              <a:off x="3303625" y="3098275"/>
              <a:ext cx="232050" cy="230575"/>
            </a:xfrm>
            <a:custGeom>
              <a:avLst/>
              <a:gdLst/>
              <a:ahLst/>
              <a:cxnLst/>
              <a:rect l="l" t="t" r="r" b="b"/>
              <a:pathLst>
                <a:path w="9282" h="9223" extrusionOk="0">
                  <a:moveTo>
                    <a:pt x="4670" y="9223"/>
                  </a:moveTo>
                  <a:cubicBezTo>
                    <a:pt x="2160" y="9223"/>
                    <a:pt x="59" y="7180"/>
                    <a:pt x="59" y="4670"/>
                  </a:cubicBezTo>
                  <a:cubicBezTo>
                    <a:pt x="0" y="2160"/>
                    <a:pt x="2102" y="0"/>
                    <a:pt x="4612" y="59"/>
                  </a:cubicBezTo>
                  <a:cubicBezTo>
                    <a:pt x="7122" y="59"/>
                    <a:pt x="9165" y="2101"/>
                    <a:pt x="9223" y="4553"/>
                  </a:cubicBezTo>
                  <a:cubicBezTo>
                    <a:pt x="9281" y="7063"/>
                    <a:pt x="7180" y="9223"/>
                    <a:pt x="4670" y="922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4" name="Google Shape;13784;p29"/>
            <p:cNvSpPr/>
            <p:nvPr/>
          </p:nvSpPr>
          <p:spPr>
            <a:xfrm>
              <a:off x="3798325" y="2116175"/>
              <a:ext cx="229125" cy="230600"/>
            </a:xfrm>
            <a:custGeom>
              <a:avLst/>
              <a:gdLst/>
              <a:ahLst/>
              <a:cxnLst/>
              <a:rect l="l" t="t" r="r" b="b"/>
              <a:pathLst>
                <a:path w="9165" h="9224" extrusionOk="0">
                  <a:moveTo>
                    <a:pt x="9164" y="4612"/>
                  </a:moveTo>
                  <a:cubicBezTo>
                    <a:pt x="9164" y="7122"/>
                    <a:pt x="7063" y="9223"/>
                    <a:pt x="4553" y="9165"/>
                  </a:cubicBezTo>
                  <a:cubicBezTo>
                    <a:pt x="2043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1"/>
                  </a:cubicBezTo>
                  <a:cubicBezTo>
                    <a:pt x="7121" y="59"/>
                    <a:pt x="9164" y="2102"/>
                    <a:pt x="9164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5" name="Google Shape;13785;p29"/>
            <p:cNvSpPr/>
            <p:nvPr/>
          </p:nvSpPr>
          <p:spPr>
            <a:xfrm>
              <a:off x="4287175" y="2605025"/>
              <a:ext cx="230575" cy="230600"/>
            </a:xfrm>
            <a:custGeom>
              <a:avLst/>
              <a:gdLst/>
              <a:ahLst/>
              <a:cxnLst/>
              <a:rect l="l" t="t" r="r" b="b"/>
              <a:pathLst>
                <a:path w="9223" h="9224" extrusionOk="0">
                  <a:moveTo>
                    <a:pt x="9223" y="4612"/>
                  </a:moveTo>
                  <a:cubicBezTo>
                    <a:pt x="9223" y="7122"/>
                    <a:pt x="7063" y="9223"/>
                    <a:pt x="4553" y="9223"/>
                  </a:cubicBezTo>
                  <a:cubicBezTo>
                    <a:pt x="2101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59"/>
                  </a:cubicBezTo>
                  <a:cubicBezTo>
                    <a:pt x="7121" y="59"/>
                    <a:pt x="9164" y="2102"/>
                    <a:pt x="9223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6" name="Google Shape;13786;p29"/>
            <p:cNvSpPr/>
            <p:nvPr/>
          </p:nvSpPr>
          <p:spPr>
            <a:xfrm>
              <a:off x="4287175" y="2853100"/>
              <a:ext cx="229125" cy="229150"/>
            </a:xfrm>
            <a:custGeom>
              <a:avLst/>
              <a:gdLst/>
              <a:ahLst/>
              <a:cxnLst/>
              <a:rect l="l" t="t" r="r" b="b"/>
              <a:pathLst>
                <a:path w="9165" h="9166" extrusionOk="0">
                  <a:moveTo>
                    <a:pt x="4611" y="9165"/>
                  </a:moveTo>
                  <a:cubicBezTo>
                    <a:pt x="2101" y="9107"/>
                    <a:pt x="0" y="7064"/>
                    <a:pt x="59" y="4554"/>
                  </a:cubicBezTo>
                  <a:cubicBezTo>
                    <a:pt x="59" y="2044"/>
                    <a:pt x="2101" y="1"/>
                    <a:pt x="4611" y="1"/>
                  </a:cubicBezTo>
                  <a:cubicBezTo>
                    <a:pt x="7121" y="1"/>
                    <a:pt x="9164" y="2102"/>
                    <a:pt x="9164" y="4554"/>
                  </a:cubicBezTo>
                  <a:cubicBezTo>
                    <a:pt x="9164" y="7064"/>
                    <a:pt x="7063" y="9165"/>
                    <a:pt x="4611" y="91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7" name="Google Shape;13787;p29"/>
            <p:cNvSpPr/>
            <p:nvPr/>
          </p:nvSpPr>
          <p:spPr>
            <a:xfrm>
              <a:off x="3551700" y="2116175"/>
              <a:ext cx="229125" cy="229125"/>
            </a:xfrm>
            <a:custGeom>
              <a:avLst/>
              <a:gdLst/>
              <a:ahLst/>
              <a:cxnLst/>
              <a:rect l="l" t="t" r="r" b="b"/>
              <a:pathLst>
                <a:path w="9165" h="9165" extrusionOk="0">
                  <a:moveTo>
                    <a:pt x="9165" y="4612"/>
                  </a:moveTo>
                  <a:cubicBezTo>
                    <a:pt x="9106" y="7122"/>
                    <a:pt x="7063" y="9165"/>
                    <a:pt x="4553" y="9165"/>
                  </a:cubicBezTo>
                  <a:cubicBezTo>
                    <a:pt x="2043" y="9165"/>
                    <a:pt x="0" y="7064"/>
                    <a:pt x="0" y="4554"/>
                  </a:cubicBezTo>
                  <a:cubicBezTo>
                    <a:pt x="0" y="2044"/>
                    <a:pt x="2102" y="1"/>
                    <a:pt x="4612" y="59"/>
                  </a:cubicBezTo>
                  <a:cubicBezTo>
                    <a:pt x="7122" y="59"/>
                    <a:pt x="9165" y="2102"/>
                    <a:pt x="9165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8" name="Google Shape;13788;p29"/>
            <p:cNvSpPr/>
            <p:nvPr/>
          </p:nvSpPr>
          <p:spPr>
            <a:xfrm>
              <a:off x="3799775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7005" y="8990"/>
                    <a:pt x="4495" y="8990"/>
                  </a:cubicBezTo>
                  <a:cubicBezTo>
                    <a:pt x="1985" y="8990"/>
                    <a:pt x="0" y="7005"/>
                    <a:pt x="0" y="4495"/>
                  </a:cubicBezTo>
                  <a:cubicBezTo>
                    <a:pt x="0" y="1985"/>
                    <a:pt x="1985" y="1"/>
                    <a:pt x="4495" y="1"/>
                  </a:cubicBezTo>
                  <a:cubicBezTo>
                    <a:pt x="7005" y="1"/>
                    <a:pt x="8989" y="1985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9" name="Google Shape;13789;p29"/>
            <p:cNvSpPr/>
            <p:nvPr/>
          </p:nvSpPr>
          <p:spPr>
            <a:xfrm>
              <a:off x="4290075" y="236572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95"/>
                  </a:moveTo>
                  <a:cubicBezTo>
                    <a:pt x="8990" y="7005"/>
                    <a:pt x="7005" y="8989"/>
                    <a:pt x="4495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1985" y="0"/>
                    <a:pt x="4437" y="0"/>
                  </a:cubicBezTo>
                  <a:cubicBezTo>
                    <a:pt x="6947" y="0"/>
                    <a:pt x="8990" y="1985"/>
                    <a:pt x="8990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0" name="Google Shape;13790;p29"/>
            <p:cNvSpPr/>
            <p:nvPr/>
          </p:nvSpPr>
          <p:spPr>
            <a:xfrm>
              <a:off x="3553150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37"/>
                  </a:moveTo>
                  <a:cubicBezTo>
                    <a:pt x="8990" y="6947"/>
                    <a:pt x="7005" y="8990"/>
                    <a:pt x="4495" y="8990"/>
                  </a:cubicBezTo>
                  <a:cubicBezTo>
                    <a:pt x="1985" y="8990"/>
                    <a:pt x="1" y="6947"/>
                    <a:pt x="1" y="4437"/>
                  </a:cubicBezTo>
                  <a:cubicBezTo>
                    <a:pt x="1" y="1985"/>
                    <a:pt x="1985" y="1"/>
                    <a:pt x="4437" y="1"/>
                  </a:cubicBezTo>
                  <a:cubicBezTo>
                    <a:pt x="6947" y="1"/>
                    <a:pt x="8990" y="1985"/>
                    <a:pt x="8990" y="443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1" name="Google Shape;13791;p29"/>
            <p:cNvSpPr/>
            <p:nvPr/>
          </p:nvSpPr>
          <p:spPr>
            <a:xfrm>
              <a:off x="3064300" y="260795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4"/>
                  </a:moveTo>
                  <a:cubicBezTo>
                    <a:pt x="8990" y="7063"/>
                    <a:pt x="6947" y="8990"/>
                    <a:pt x="4437" y="8990"/>
                  </a:cubicBezTo>
                  <a:cubicBezTo>
                    <a:pt x="1927" y="8990"/>
                    <a:pt x="1" y="6947"/>
                    <a:pt x="1" y="4437"/>
                  </a:cubicBezTo>
                  <a:cubicBezTo>
                    <a:pt x="1" y="1985"/>
                    <a:pt x="2044" y="1"/>
                    <a:pt x="4495" y="1"/>
                  </a:cubicBezTo>
                  <a:cubicBezTo>
                    <a:pt x="7005" y="1"/>
                    <a:pt x="8990" y="2044"/>
                    <a:pt x="8990" y="455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2" name="Google Shape;13792;p29"/>
            <p:cNvSpPr/>
            <p:nvPr/>
          </p:nvSpPr>
          <p:spPr>
            <a:xfrm>
              <a:off x="3064300" y="28545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3"/>
                  </a:moveTo>
                  <a:cubicBezTo>
                    <a:pt x="8990" y="7005"/>
                    <a:pt x="6947" y="8989"/>
                    <a:pt x="4437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2044" y="0"/>
                    <a:pt x="4554" y="0"/>
                  </a:cubicBezTo>
                  <a:cubicBezTo>
                    <a:pt x="7005" y="59"/>
                    <a:pt x="8990" y="2043"/>
                    <a:pt x="8990" y="45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3" name="Google Shape;13793;p29"/>
            <p:cNvSpPr/>
            <p:nvPr/>
          </p:nvSpPr>
          <p:spPr>
            <a:xfrm>
              <a:off x="4043475" y="211910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6946" y="8990"/>
                    <a:pt x="4436" y="8990"/>
                  </a:cubicBezTo>
                  <a:cubicBezTo>
                    <a:pt x="1985" y="8931"/>
                    <a:pt x="0" y="6947"/>
                    <a:pt x="0" y="4495"/>
                  </a:cubicBezTo>
                  <a:cubicBezTo>
                    <a:pt x="0" y="1985"/>
                    <a:pt x="2043" y="1"/>
                    <a:pt x="4553" y="1"/>
                  </a:cubicBezTo>
                  <a:cubicBezTo>
                    <a:pt x="7005" y="1"/>
                    <a:pt x="8989" y="2044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4" name="Google Shape;13794;p29"/>
            <p:cNvSpPr/>
            <p:nvPr/>
          </p:nvSpPr>
          <p:spPr>
            <a:xfrm>
              <a:off x="3308000" y="2119100"/>
              <a:ext cx="223300" cy="224750"/>
            </a:xfrm>
            <a:custGeom>
              <a:avLst/>
              <a:gdLst/>
              <a:ahLst/>
              <a:cxnLst/>
              <a:rect l="l" t="t" r="r" b="b"/>
              <a:pathLst>
                <a:path w="8932" h="8990" extrusionOk="0">
                  <a:moveTo>
                    <a:pt x="4495" y="59"/>
                  </a:moveTo>
                  <a:cubicBezTo>
                    <a:pt x="6888" y="59"/>
                    <a:pt x="8931" y="2102"/>
                    <a:pt x="8931" y="4495"/>
                  </a:cubicBezTo>
                  <a:cubicBezTo>
                    <a:pt x="8873" y="6947"/>
                    <a:pt x="6830" y="8990"/>
                    <a:pt x="4378" y="8931"/>
                  </a:cubicBezTo>
                  <a:cubicBezTo>
                    <a:pt x="1985" y="8873"/>
                    <a:pt x="1" y="6888"/>
                    <a:pt x="1" y="4495"/>
                  </a:cubicBezTo>
                  <a:cubicBezTo>
                    <a:pt x="1" y="2044"/>
                    <a:pt x="2044" y="1"/>
                    <a:pt x="449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5" name="Google Shape;13795;p29"/>
            <p:cNvSpPr/>
            <p:nvPr/>
          </p:nvSpPr>
          <p:spPr>
            <a:xfrm>
              <a:off x="4290075" y="3102650"/>
              <a:ext cx="223300" cy="223275"/>
            </a:xfrm>
            <a:custGeom>
              <a:avLst/>
              <a:gdLst/>
              <a:ahLst/>
              <a:cxnLst/>
              <a:rect l="l" t="t" r="r" b="b"/>
              <a:pathLst>
                <a:path w="8932" h="8931" extrusionOk="0">
                  <a:moveTo>
                    <a:pt x="8932" y="4436"/>
                  </a:moveTo>
                  <a:cubicBezTo>
                    <a:pt x="8932" y="6888"/>
                    <a:pt x="6947" y="8931"/>
                    <a:pt x="4495" y="8931"/>
                  </a:cubicBezTo>
                  <a:cubicBezTo>
                    <a:pt x="2044" y="8931"/>
                    <a:pt x="1" y="6888"/>
                    <a:pt x="1" y="4436"/>
                  </a:cubicBezTo>
                  <a:cubicBezTo>
                    <a:pt x="59" y="2043"/>
                    <a:pt x="2044" y="0"/>
                    <a:pt x="4437" y="0"/>
                  </a:cubicBezTo>
                  <a:cubicBezTo>
                    <a:pt x="6889" y="0"/>
                    <a:pt x="8932" y="1985"/>
                    <a:pt x="8932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6" name="Google Shape;13796;p29"/>
            <p:cNvSpPr/>
            <p:nvPr/>
          </p:nvSpPr>
          <p:spPr>
            <a:xfrm>
              <a:off x="4043475" y="3346350"/>
              <a:ext cx="223275" cy="221825"/>
            </a:xfrm>
            <a:custGeom>
              <a:avLst/>
              <a:gdLst/>
              <a:ahLst/>
              <a:cxnLst/>
              <a:rect l="l" t="t" r="r" b="b"/>
              <a:pathLst>
                <a:path w="8931" h="8873" extrusionOk="0">
                  <a:moveTo>
                    <a:pt x="8931" y="4378"/>
                  </a:moveTo>
                  <a:cubicBezTo>
                    <a:pt x="8931" y="6829"/>
                    <a:pt x="6888" y="8872"/>
                    <a:pt x="4495" y="8872"/>
                  </a:cubicBezTo>
                  <a:cubicBezTo>
                    <a:pt x="2043" y="8872"/>
                    <a:pt x="59" y="6888"/>
                    <a:pt x="59" y="4436"/>
                  </a:cubicBezTo>
                  <a:cubicBezTo>
                    <a:pt x="0" y="2043"/>
                    <a:pt x="2043" y="0"/>
                    <a:pt x="4495" y="0"/>
                  </a:cubicBezTo>
                  <a:cubicBezTo>
                    <a:pt x="6888" y="0"/>
                    <a:pt x="8873" y="1985"/>
                    <a:pt x="8931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7" name="Google Shape;13797;p29"/>
            <p:cNvSpPr/>
            <p:nvPr/>
          </p:nvSpPr>
          <p:spPr>
            <a:xfrm>
              <a:off x="3065775" y="2365725"/>
              <a:ext cx="221825" cy="223275"/>
            </a:xfrm>
            <a:custGeom>
              <a:avLst/>
              <a:gdLst/>
              <a:ahLst/>
              <a:cxnLst/>
              <a:rect l="l" t="t" r="r" b="b"/>
              <a:pathLst>
                <a:path w="8873" h="8931" extrusionOk="0">
                  <a:moveTo>
                    <a:pt x="4378" y="8931"/>
                  </a:moveTo>
                  <a:cubicBezTo>
                    <a:pt x="1985" y="8872"/>
                    <a:pt x="0" y="6888"/>
                    <a:pt x="0" y="4495"/>
                  </a:cubicBezTo>
                  <a:cubicBezTo>
                    <a:pt x="0" y="2043"/>
                    <a:pt x="2101" y="0"/>
                    <a:pt x="4495" y="59"/>
                  </a:cubicBezTo>
                  <a:cubicBezTo>
                    <a:pt x="6946" y="117"/>
                    <a:pt x="8872" y="2101"/>
                    <a:pt x="8872" y="4495"/>
                  </a:cubicBezTo>
                  <a:cubicBezTo>
                    <a:pt x="8814" y="6946"/>
                    <a:pt x="6829" y="8931"/>
                    <a:pt x="4378" y="88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8" name="Google Shape;13798;p29"/>
            <p:cNvSpPr/>
            <p:nvPr/>
          </p:nvSpPr>
          <p:spPr>
            <a:xfrm>
              <a:off x="3309450" y="3346350"/>
              <a:ext cx="220375" cy="220375"/>
            </a:xfrm>
            <a:custGeom>
              <a:avLst/>
              <a:gdLst/>
              <a:ahLst/>
              <a:cxnLst/>
              <a:rect l="l" t="t" r="r" b="b"/>
              <a:pathLst>
                <a:path w="8815" h="8815" extrusionOk="0">
                  <a:moveTo>
                    <a:pt x="8757" y="4436"/>
                  </a:moveTo>
                  <a:cubicBezTo>
                    <a:pt x="8757" y="6888"/>
                    <a:pt x="6772" y="8814"/>
                    <a:pt x="4320" y="8814"/>
                  </a:cubicBezTo>
                  <a:cubicBezTo>
                    <a:pt x="1927" y="8756"/>
                    <a:pt x="1" y="6829"/>
                    <a:pt x="1" y="4378"/>
                  </a:cubicBezTo>
                  <a:cubicBezTo>
                    <a:pt x="59" y="1926"/>
                    <a:pt x="1986" y="0"/>
                    <a:pt x="4437" y="58"/>
                  </a:cubicBezTo>
                  <a:cubicBezTo>
                    <a:pt x="6889" y="58"/>
                    <a:pt x="8815" y="2043"/>
                    <a:pt x="8757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9" name="Google Shape;13799;p29"/>
            <p:cNvSpPr/>
            <p:nvPr/>
          </p:nvSpPr>
          <p:spPr>
            <a:xfrm>
              <a:off x="3067225" y="3104100"/>
              <a:ext cx="218900" cy="218925"/>
            </a:xfrm>
            <a:custGeom>
              <a:avLst/>
              <a:gdLst/>
              <a:ahLst/>
              <a:cxnLst/>
              <a:rect l="l" t="t" r="r" b="b"/>
              <a:pathLst>
                <a:path w="8756" h="8757" extrusionOk="0">
                  <a:moveTo>
                    <a:pt x="8756" y="4378"/>
                  </a:moveTo>
                  <a:cubicBezTo>
                    <a:pt x="8756" y="6830"/>
                    <a:pt x="6830" y="8756"/>
                    <a:pt x="4378" y="8756"/>
                  </a:cubicBezTo>
                  <a:cubicBezTo>
                    <a:pt x="1927" y="8756"/>
                    <a:pt x="0" y="6830"/>
                    <a:pt x="0" y="4378"/>
                  </a:cubicBezTo>
                  <a:cubicBezTo>
                    <a:pt x="0" y="1927"/>
                    <a:pt x="1927" y="1"/>
                    <a:pt x="4378" y="1"/>
                  </a:cubicBezTo>
                  <a:cubicBezTo>
                    <a:pt x="6830" y="59"/>
                    <a:pt x="8698" y="1985"/>
                    <a:pt x="8698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0" name="Google Shape;13800;p29"/>
            <p:cNvSpPr/>
            <p:nvPr/>
          </p:nvSpPr>
          <p:spPr>
            <a:xfrm>
              <a:off x="4294475" y="2123475"/>
              <a:ext cx="215975" cy="216000"/>
            </a:xfrm>
            <a:custGeom>
              <a:avLst/>
              <a:gdLst/>
              <a:ahLst/>
              <a:cxnLst/>
              <a:rect l="l" t="t" r="r" b="b"/>
              <a:pathLst>
                <a:path w="8639" h="8640" extrusionOk="0">
                  <a:moveTo>
                    <a:pt x="4319" y="1"/>
                  </a:moveTo>
                  <a:cubicBezTo>
                    <a:pt x="6713" y="1"/>
                    <a:pt x="8639" y="1927"/>
                    <a:pt x="8639" y="4320"/>
                  </a:cubicBezTo>
                  <a:cubicBezTo>
                    <a:pt x="8639" y="6713"/>
                    <a:pt x="6654" y="8639"/>
                    <a:pt x="4261" y="8639"/>
                  </a:cubicBezTo>
                  <a:cubicBezTo>
                    <a:pt x="1868" y="8581"/>
                    <a:pt x="0" y="6655"/>
                    <a:pt x="0" y="4262"/>
                  </a:cubicBezTo>
                  <a:cubicBezTo>
                    <a:pt x="0" y="1869"/>
                    <a:pt x="1926" y="1"/>
                    <a:pt x="431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1" name="Google Shape;13801;p29"/>
            <p:cNvSpPr/>
            <p:nvPr/>
          </p:nvSpPr>
          <p:spPr>
            <a:xfrm>
              <a:off x="3805600" y="1876875"/>
              <a:ext cx="214550" cy="215975"/>
            </a:xfrm>
            <a:custGeom>
              <a:avLst/>
              <a:gdLst/>
              <a:ahLst/>
              <a:cxnLst/>
              <a:rect l="l" t="t" r="r" b="b"/>
              <a:pathLst>
                <a:path w="8582" h="8639" extrusionOk="0">
                  <a:moveTo>
                    <a:pt x="8581" y="4319"/>
                  </a:moveTo>
                  <a:cubicBezTo>
                    <a:pt x="8581" y="6654"/>
                    <a:pt x="6655" y="8581"/>
                    <a:pt x="4320" y="8639"/>
                  </a:cubicBezTo>
                  <a:cubicBezTo>
                    <a:pt x="1927" y="8639"/>
                    <a:pt x="1" y="6654"/>
                    <a:pt x="1" y="4319"/>
                  </a:cubicBezTo>
                  <a:cubicBezTo>
                    <a:pt x="1" y="1926"/>
                    <a:pt x="1927" y="0"/>
                    <a:pt x="4262" y="0"/>
                  </a:cubicBezTo>
                  <a:cubicBezTo>
                    <a:pt x="6655" y="0"/>
                    <a:pt x="8581" y="1926"/>
                    <a:pt x="8581" y="43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2" name="Google Shape;13802;p29"/>
            <p:cNvSpPr/>
            <p:nvPr/>
          </p:nvSpPr>
          <p:spPr>
            <a:xfrm>
              <a:off x="4541075" y="2612325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4320" y="1"/>
                  </a:moveTo>
                  <a:cubicBezTo>
                    <a:pt x="6713" y="1"/>
                    <a:pt x="8639" y="1985"/>
                    <a:pt x="8639" y="4320"/>
                  </a:cubicBezTo>
                  <a:cubicBezTo>
                    <a:pt x="8639" y="6713"/>
                    <a:pt x="6713" y="8640"/>
                    <a:pt x="4320" y="8640"/>
                  </a:cubicBezTo>
                  <a:cubicBezTo>
                    <a:pt x="1927" y="8640"/>
                    <a:pt x="1" y="6713"/>
                    <a:pt x="1" y="4320"/>
                  </a:cubicBezTo>
                  <a:cubicBezTo>
                    <a:pt x="1" y="1985"/>
                    <a:pt x="1927" y="1"/>
                    <a:pt x="432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3" name="Google Shape;13803;p29"/>
            <p:cNvSpPr/>
            <p:nvPr/>
          </p:nvSpPr>
          <p:spPr>
            <a:xfrm>
              <a:off x="4541075" y="2858950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8639" y="4320"/>
                  </a:moveTo>
                  <a:cubicBezTo>
                    <a:pt x="8639" y="6655"/>
                    <a:pt x="6655" y="8639"/>
                    <a:pt x="4320" y="8639"/>
                  </a:cubicBezTo>
                  <a:cubicBezTo>
                    <a:pt x="1927" y="8639"/>
                    <a:pt x="1" y="6713"/>
                    <a:pt x="1" y="4320"/>
                  </a:cubicBezTo>
                  <a:cubicBezTo>
                    <a:pt x="1" y="1985"/>
                    <a:pt x="1927" y="59"/>
                    <a:pt x="4262" y="59"/>
                  </a:cubicBezTo>
                  <a:cubicBezTo>
                    <a:pt x="6655" y="0"/>
                    <a:pt x="8581" y="1927"/>
                    <a:pt x="8639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4" name="Google Shape;13804;p29"/>
            <p:cNvSpPr/>
            <p:nvPr/>
          </p:nvSpPr>
          <p:spPr>
            <a:xfrm>
              <a:off x="3557525" y="1875400"/>
              <a:ext cx="217475" cy="217450"/>
            </a:xfrm>
            <a:custGeom>
              <a:avLst/>
              <a:gdLst/>
              <a:ahLst/>
              <a:cxnLst/>
              <a:rect l="l" t="t" r="r" b="b"/>
              <a:pathLst>
                <a:path w="8699" h="8698" extrusionOk="0">
                  <a:moveTo>
                    <a:pt x="4262" y="8640"/>
                  </a:moveTo>
                  <a:cubicBezTo>
                    <a:pt x="1927" y="8640"/>
                    <a:pt x="1" y="6597"/>
                    <a:pt x="59" y="4262"/>
                  </a:cubicBezTo>
                  <a:cubicBezTo>
                    <a:pt x="118" y="1927"/>
                    <a:pt x="2102" y="1"/>
                    <a:pt x="4379" y="59"/>
                  </a:cubicBezTo>
                  <a:cubicBezTo>
                    <a:pt x="6772" y="117"/>
                    <a:pt x="8698" y="2102"/>
                    <a:pt x="8640" y="4437"/>
                  </a:cubicBezTo>
                  <a:cubicBezTo>
                    <a:pt x="8581" y="6830"/>
                    <a:pt x="6597" y="8698"/>
                    <a:pt x="4262" y="864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5" name="Google Shape;13805;p29"/>
            <p:cNvSpPr/>
            <p:nvPr/>
          </p:nvSpPr>
          <p:spPr>
            <a:xfrm>
              <a:off x="3070150" y="2123475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6" y="8581"/>
                    <a:pt x="0" y="6597"/>
                    <a:pt x="0" y="4262"/>
                  </a:cubicBezTo>
                  <a:cubicBezTo>
                    <a:pt x="0" y="1927"/>
                    <a:pt x="1926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6" name="Google Shape;13806;p29"/>
            <p:cNvSpPr/>
            <p:nvPr/>
          </p:nvSpPr>
          <p:spPr>
            <a:xfrm>
              <a:off x="4295925" y="3349250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7" y="8581"/>
                    <a:pt x="0" y="6597"/>
                    <a:pt x="0" y="4320"/>
                  </a:cubicBezTo>
                  <a:cubicBezTo>
                    <a:pt x="0" y="1985"/>
                    <a:pt x="1927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7" name="Google Shape;13807;p29"/>
            <p:cNvSpPr/>
            <p:nvPr/>
          </p:nvSpPr>
          <p:spPr>
            <a:xfrm>
              <a:off x="4542525" y="2371550"/>
              <a:ext cx="213100" cy="213075"/>
            </a:xfrm>
            <a:custGeom>
              <a:avLst/>
              <a:gdLst/>
              <a:ahLst/>
              <a:cxnLst/>
              <a:rect l="l" t="t" r="r" b="b"/>
              <a:pathLst>
                <a:path w="8524" h="8523" extrusionOk="0">
                  <a:moveTo>
                    <a:pt x="8523" y="4203"/>
                  </a:moveTo>
                  <a:cubicBezTo>
                    <a:pt x="8523" y="6596"/>
                    <a:pt x="6597" y="8523"/>
                    <a:pt x="4262" y="8464"/>
                  </a:cubicBezTo>
                  <a:cubicBezTo>
                    <a:pt x="1927" y="8464"/>
                    <a:pt x="59" y="6596"/>
                    <a:pt x="1" y="4262"/>
                  </a:cubicBezTo>
                  <a:cubicBezTo>
                    <a:pt x="1" y="1927"/>
                    <a:pt x="1927" y="1"/>
                    <a:pt x="4262" y="1"/>
                  </a:cubicBezTo>
                  <a:cubicBezTo>
                    <a:pt x="6597" y="1"/>
                    <a:pt x="8465" y="1868"/>
                    <a:pt x="8523" y="42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8" name="Google Shape;13808;p29"/>
            <p:cNvSpPr/>
            <p:nvPr/>
          </p:nvSpPr>
          <p:spPr>
            <a:xfrm>
              <a:off x="4049300" y="1878325"/>
              <a:ext cx="213075" cy="211625"/>
            </a:xfrm>
            <a:custGeom>
              <a:avLst/>
              <a:gdLst/>
              <a:ahLst/>
              <a:cxnLst/>
              <a:rect l="l" t="t" r="r" b="b"/>
              <a:pathLst>
                <a:path w="8523" h="8465" extrusionOk="0">
                  <a:moveTo>
                    <a:pt x="4203" y="0"/>
                  </a:moveTo>
                  <a:cubicBezTo>
                    <a:pt x="6538" y="0"/>
                    <a:pt x="8464" y="1868"/>
                    <a:pt x="8464" y="4203"/>
                  </a:cubicBezTo>
                  <a:cubicBezTo>
                    <a:pt x="8523" y="6538"/>
                    <a:pt x="6655" y="8464"/>
                    <a:pt x="4262" y="8464"/>
                  </a:cubicBezTo>
                  <a:cubicBezTo>
                    <a:pt x="1927" y="8464"/>
                    <a:pt x="1" y="6596"/>
                    <a:pt x="59" y="4203"/>
                  </a:cubicBezTo>
                  <a:cubicBezTo>
                    <a:pt x="59" y="1868"/>
                    <a:pt x="1869" y="0"/>
                    <a:pt x="42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9" name="Google Shape;13809;p29"/>
            <p:cNvSpPr/>
            <p:nvPr/>
          </p:nvSpPr>
          <p:spPr>
            <a:xfrm>
              <a:off x="3560450" y="3598800"/>
              <a:ext cx="211625" cy="210150"/>
            </a:xfrm>
            <a:custGeom>
              <a:avLst/>
              <a:gdLst/>
              <a:ahLst/>
              <a:cxnLst/>
              <a:rect l="l" t="t" r="r" b="b"/>
              <a:pathLst>
                <a:path w="8465" h="8406" extrusionOk="0">
                  <a:moveTo>
                    <a:pt x="8406" y="4145"/>
                  </a:moveTo>
                  <a:cubicBezTo>
                    <a:pt x="8464" y="6538"/>
                    <a:pt x="6597" y="8406"/>
                    <a:pt x="4262" y="8406"/>
                  </a:cubicBezTo>
                  <a:cubicBezTo>
                    <a:pt x="1927" y="8406"/>
                    <a:pt x="59" y="6596"/>
                    <a:pt x="1" y="4203"/>
                  </a:cubicBezTo>
                  <a:cubicBezTo>
                    <a:pt x="1" y="1868"/>
                    <a:pt x="1869" y="0"/>
                    <a:pt x="4203" y="0"/>
                  </a:cubicBezTo>
                  <a:cubicBezTo>
                    <a:pt x="6538" y="0"/>
                    <a:pt x="8406" y="1810"/>
                    <a:pt x="8406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0" name="Google Shape;13810;p29"/>
            <p:cNvSpPr/>
            <p:nvPr/>
          </p:nvSpPr>
          <p:spPr>
            <a:xfrm>
              <a:off x="3807075" y="3597325"/>
              <a:ext cx="211600" cy="211625"/>
            </a:xfrm>
            <a:custGeom>
              <a:avLst/>
              <a:gdLst/>
              <a:ahLst/>
              <a:cxnLst/>
              <a:rect l="l" t="t" r="r" b="b"/>
              <a:pathLst>
                <a:path w="8464" h="8465" extrusionOk="0">
                  <a:moveTo>
                    <a:pt x="4203" y="8465"/>
                  </a:moveTo>
                  <a:cubicBezTo>
                    <a:pt x="1868" y="8465"/>
                    <a:pt x="0" y="6597"/>
                    <a:pt x="0" y="4204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96" y="1"/>
                    <a:pt x="8464" y="1927"/>
                    <a:pt x="8464" y="4320"/>
                  </a:cubicBezTo>
                  <a:cubicBezTo>
                    <a:pt x="8406" y="6655"/>
                    <a:pt x="6538" y="8465"/>
                    <a:pt x="4203" y="84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1" name="Google Shape;13811;p29"/>
            <p:cNvSpPr/>
            <p:nvPr/>
          </p:nvSpPr>
          <p:spPr>
            <a:xfrm>
              <a:off x="2824975" y="2615250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6"/>
                  </a:moveTo>
                  <a:cubicBezTo>
                    <a:pt x="1869" y="8406"/>
                    <a:pt x="1" y="6596"/>
                    <a:pt x="1" y="4203"/>
                  </a:cubicBezTo>
                  <a:cubicBezTo>
                    <a:pt x="1" y="1868"/>
                    <a:pt x="1869" y="1"/>
                    <a:pt x="4262" y="1"/>
                  </a:cubicBezTo>
                  <a:cubicBezTo>
                    <a:pt x="6597" y="1"/>
                    <a:pt x="8406" y="1927"/>
                    <a:pt x="8406" y="4262"/>
                  </a:cubicBezTo>
                  <a:cubicBezTo>
                    <a:pt x="8406" y="6596"/>
                    <a:pt x="6538" y="8406"/>
                    <a:pt x="4204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2" name="Google Shape;13812;p29"/>
            <p:cNvSpPr/>
            <p:nvPr/>
          </p:nvSpPr>
          <p:spPr>
            <a:xfrm>
              <a:off x="2824975" y="2861875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5"/>
                  </a:moveTo>
                  <a:cubicBezTo>
                    <a:pt x="1810" y="8405"/>
                    <a:pt x="1" y="6538"/>
                    <a:pt x="1" y="4203"/>
                  </a:cubicBezTo>
                  <a:cubicBezTo>
                    <a:pt x="1" y="1868"/>
                    <a:pt x="1869" y="0"/>
                    <a:pt x="4204" y="0"/>
                  </a:cubicBezTo>
                  <a:cubicBezTo>
                    <a:pt x="6538" y="0"/>
                    <a:pt x="8406" y="1868"/>
                    <a:pt x="8406" y="4203"/>
                  </a:cubicBezTo>
                  <a:cubicBezTo>
                    <a:pt x="8406" y="6596"/>
                    <a:pt x="6538" y="8405"/>
                    <a:pt x="4204" y="840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3" name="Google Shape;13813;p29"/>
            <p:cNvSpPr/>
            <p:nvPr/>
          </p:nvSpPr>
          <p:spPr>
            <a:xfrm>
              <a:off x="4544000" y="3108475"/>
              <a:ext cx="210150" cy="210175"/>
            </a:xfrm>
            <a:custGeom>
              <a:avLst/>
              <a:gdLst/>
              <a:ahLst/>
              <a:cxnLst/>
              <a:rect l="l" t="t" r="r" b="b"/>
              <a:pathLst>
                <a:path w="8406" h="8407" extrusionOk="0">
                  <a:moveTo>
                    <a:pt x="4203" y="8406"/>
                  </a:moveTo>
                  <a:cubicBezTo>
                    <a:pt x="1868" y="8406"/>
                    <a:pt x="0" y="6597"/>
                    <a:pt x="0" y="4203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38" y="1"/>
                    <a:pt x="8406" y="1869"/>
                    <a:pt x="8406" y="4203"/>
                  </a:cubicBezTo>
                  <a:cubicBezTo>
                    <a:pt x="8406" y="6538"/>
                    <a:pt x="6596" y="8406"/>
                    <a:pt x="4203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4" name="Google Shape;13814;p29"/>
            <p:cNvSpPr/>
            <p:nvPr/>
          </p:nvSpPr>
          <p:spPr>
            <a:xfrm>
              <a:off x="3313850" y="1879775"/>
              <a:ext cx="210150" cy="208700"/>
            </a:xfrm>
            <a:custGeom>
              <a:avLst/>
              <a:gdLst/>
              <a:ahLst/>
              <a:cxnLst/>
              <a:rect l="l" t="t" r="r" b="b"/>
              <a:pathLst>
                <a:path w="8406" h="8348" extrusionOk="0">
                  <a:moveTo>
                    <a:pt x="4203" y="8348"/>
                  </a:moveTo>
                  <a:cubicBezTo>
                    <a:pt x="1868" y="8348"/>
                    <a:pt x="0" y="6480"/>
                    <a:pt x="58" y="4145"/>
                  </a:cubicBezTo>
                  <a:cubicBezTo>
                    <a:pt x="58" y="1810"/>
                    <a:pt x="1926" y="1"/>
                    <a:pt x="4261" y="1"/>
                  </a:cubicBezTo>
                  <a:cubicBezTo>
                    <a:pt x="6596" y="1"/>
                    <a:pt x="8405" y="1869"/>
                    <a:pt x="8405" y="4203"/>
                  </a:cubicBezTo>
                  <a:cubicBezTo>
                    <a:pt x="8405" y="6538"/>
                    <a:pt x="6538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5" name="Google Shape;13815;p29"/>
            <p:cNvSpPr/>
            <p:nvPr/>
          </p:nvSpPr>
          <p:spPr>
            <a:xfrm>
              <a:off x="3071600" y="3352175"/>
              <a:ext cx="210150" cy="210150"/>
            </a:xfrm>
            <a:custGeom>
              <a:avLst/>
              <a:gdLst/>
              <a:ahLst/>
              <a:cxnLst/>
              <a:rect l="l" t="t" r="r" b="b"/>
              <a:pathLst>
                <a:path w="8406" h="8406" extrusionOk="0">
                  <a:moveTo>
                    <a:pt x="4262" y="8406"/>
                  </a:moveTo>
                  <a:cubicBezTo>
                    <a:pt x="1868" y="8406"/>
                    <a:pt x="1" y="6538"/>
                    <a:pt x="1" y="4203"/>
                  </a:cubicBezTo>
                  <a:cubicBezTo>
                    <a:pt x="1" y="1868"/>
                    <a:pt x="1868" y="1"/>
                    <a:pt x="4203" y="1"/>
                  </a:cubicBezTo>
                  <a:cubicBezTo>
                    <a:pt x="6538" y="1"/>
                    <a:pt x="8348" y="1810"/>
                    <a:pt x="8406" y="4145"/>
                  </a:cubicBezTo>
                  <a:cubicBezTo>
                    <a:pt x="8406" y="6480"/>
                    <a:pt x="6596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6" name="Google Shape;13816;p29"/>
            <p:cNvSpPr/>
            <p:nvPr/>
          </p:nvSpPr>
          <p:spPr>
            <a:xfrm>
              <a:off x="2826450" y="2373025"/>
              <a:ext cx="207225" cy="208675"/>
            </a:xfrm>
            <a:custGeom>
              <a:avLst/>
              <a:gdLst/>
              <a:ahLst/>
              <a:cxnLst/>
              <a:rect l="l" t="t" r="r" b="b"/>
              <a:pathLst>
                <a:path w="8289" h="8347" extrusionOk="0">
                  <a:moveTo>
                    <a:pt x="4145" y="8347"/>
                  </a:moveTo>
                  <a:cubicBezTo>
                    <a:pt x="1810" y="8347"/>
                    <a:pt x="0" y="6479"/>
                    <a:pt x="0" y="4203"/>
                  </a:cubicBezTo>
                  <a:cubicBezTo>
                    <a:pt x="0" y="1868"/>
                    <a:pt x="1868" y="0"/>
                    <a:pt x="4145" y="0"/>
                  </a:cubicBezTo>
                  <a:cubicBezTo>
                    <a:pt x="6421" y="0"/>
                    <a:pt x="8289" y="1868"/>
                    <a:pt x="8289" y="4203"/>
                  </a:cubicBezTo>
                  <a:cubicBezTo>
                    <a:pt x="8289" y="6479"/>
                    <a:pt x="6421" y="8347"/>
                    <a:pt x="4145" y="834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7" name="Google Shape;13817;p29"/>
            <p:cNvSpPr/>
            <p:nvPr/>
          </p:nvSpPr>
          <p:spPr>
            <a:xfrm>
              <a:off x="4050775" y="3598800"/>
              <a:ext cx="208700" cy="208700"/>
            </a:xfrm>
            <a:custGeom>
              <a:avLst/>
              <a:gdLst/>
              <a:ahLst/>
              <a:cxnLst/>
              <a:rect l="l" t="t" r="r" b="b"/>
              <a:pathLst>
                <a:path w="8348" h="8348" extrusionOk="0">
                  <a:moveTo>
                    <a:pt x="8347" y="4145"/>
                  </a:moveTo>
                  <a:cubicBezTo>
                    <a:pt x="8347" y="6479"/>
                    <a:pt x="6538" y="8347"/>
                    <a:pt x="4203" y="8347"/>
                  </a:cubicBezTo>
                  <a:cubicBezTo>
                    <a:pt x="1926" y="8347"/>
                    <a:pt x="59" y="6538"/>
                    <a:pt x="59" y="4203"/>
                  </a:cubicBezTo>
                  <a:cubicBezTo>
                    <a:pt x="0" y="1926"/>
                    <a:pt x="1868" y="59"/>
                    <a:pt x="4144" y="59"/>
                  </a:cubicBezTo>
                  <a:cubicBezTo>
                    <a:pt x="6479" y="0"/>
                    <a:pt x="8347" y="1868"/>
                    <a:pt x="8347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8" name="Google Shape;13818;p29"/>
            <p:cNvSpPr/>
            <p:nvPr/>
          </p:nvSpPr>
          <p:spPr>
            <a:xfrm>
              <a:off x="3315300" y="3598800"/>
              <a:ext cx="207250" cy="208700"/>
            </a:xfrm>
            <a:custGeom>
              <a:avLst/>
              <a:gdLst/>
              <a:ahLst/>
              <a:cxnLst/>
              <a:rect l="l" t="t" r="r" b="b"/>
              <a:pathLst>
                <a:path w="8290" h="8348" extrusionOk="0">
                  <a:moveTo>
                    <a:pt x="4145" y="59"/>
                  </a:moveTo>
                  <a:cubicBezTo>
                    <a:pt x="6421" y="0"/>
                    <a:pt x="8289" y="1926"/>
                    <a:pt x="8289" y="4203"/>
                  </a:cubicBezTo>
                  <a:cubicBezTo>
                    <a:pt x="8289" y="6421"/>
                    <a:pt x="6421" y="8289"/>
                    <a:pt x="4203" y="8347"/>
                  </a:cubicBezTo>
                  <a:cubicBezTo>
                    <a:pt x="1927" y="8347"/>
                    <a:pt x="0" y="6479"/>
                    <a:pt x="0" y="4203"/>
                  </a:cubicBezTo>
                  <a:cubicBezTo>
                    <a:pt x="0" y="1926"/>
                    <a:pt x="1868" y="59"/>
                    <a:pt x="414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9" name="Google Shape;13819;p29"/>
            <p:cNvSpPr/>
            <p:nvPr/>
          </p:nvSpPr>
          <p:spPr>
            <a:xfrm>
              <a:off x="2826450" y="3109950"/>
              <a:ext cx="207225" cy="208700"/>
            </a:xfrm>
            <a:custGeom>
              <a:avLst/>
              <a:gdLst/>
              <a:ahLst/>
              <a:cxnLst/>
              <a:rect l="l" t="t" r="r" b="b"/>
              <a:pathLst>
                <a:path w="8289" h="8348" extrusionOk="0">
                  <a:moveTo>
                    <a:pt x="8289" y="4144"/>
                  </a:moveTo>
                  <a:cubicBezTo>
                    <a:pt x="8289" y="6362"/>
                    <a:pt x="6421" y="8289"/>
                    <a:pt x="4203" y="8289"/>
                  </a:cubicBezTo>
                  <a:cubicBezTo>
                    <a:pt x="1927" y="8347"/>
                    <a:pt x="0" y="6421"/>
                    <a:pt x="0" y="4144"/>
                  </a:cubicBezTo>
                  <a:cubicBezTo>
                    <a:pt x="0" y="1926"/>
                    <a:pt x="1868" y="58"/>
                    <a:pt x="4145" y="0"/>
                  </a:cubicBezTo>
                  <a:cubicBezTo>
                    <a:pt x="6363" y="0"/>
                    <a:pt x="8289" y="1868"/>
                    <a:pt x="8289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0" name="Google Shape;13820;p29"/>
            <p:cNvSpPr/>
            <p:nvPr/>
          </p:nvSpPr>
          <p:spPr>
            <a:xfrm>
              <a:off x="4298850" y="1881250"/>
              <a:ext cx="205775" cy="205775"/>
            </a:xfrm>
            <a:custGeom>
              <a:avLst/>
              <a:gdLst/>
              <a:ahLst/>
              <a:cxnLst/>
              <a:rect l="l" t="t" r="r" b="b"/>
              <a:pathLst>
                <a:path w="8231" h="8231" extrusionOk="0">
                  <a:moveTo>
                    <a:pt x="8230" y="4086"/>
                  </a:moveTo>
                  <a:cubicBezTo>
                    <a:pt x="8230" y="6363"/>
                    <a:pt x="6362" y="8230"/>
                    <a:pt x="4144" y="8230"/>
                  </a:cubicBezTo>
                  <a:cubicBezTo>
                    <a:pt x="1868" y="8230"/>
                    <a:pt x="58" y="6421"/>
                    <a:pt x="58" y="4144"/>
                  </a:cubicBezTo>
                  <a:cubicBezTo>
                    <a:pt x="0" y="1868"/>
                    <a:pt x="1868" y="0"/>
                    <a:pt x="4144" y="0"/>
                  </a:cubicBezTo>
                  <a:cubicBezTo>
                    <a:pt x="6421" y="59"/>
                    <a:pt x="8230" y="1868"/>
                    <a:pt x="8230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1" name="Google Shape;13821;p29"/>
            <p:cNvSpPr/>
            <p:nvPr/>
          </p:nvSpPr>
          <p:spPr>
            <a:xfrm>
              <a:off x="4545450" y="2127850"/>
              <a:ext cx="207250" cy="205775"/>
            </a:xfrm>
            <a:custGeom>
              <a:avLst/>
              <a:gdLst/>
              <a:ahLst/>
              <a:cxnLst/>
              <a:rect l="l" t="t" r="r" b="b"/>
              <a:pathLst>
                <a:path w="8290" h="8231" extrusionOk="0">
                  <a:moveTo>
                    <a:pt x="8231" y="4087"/>
                  </a:moveTo>
                  <a:cubicBezTo>
                    <a:pt x="8289" y="6363"/>
                    <a:pt x="6421" y="8231"/>
                    <a:pt x="4145" y="8231"/>
                  </a:cubicBezTo>
                  <a:cubicBezTo>
                    <a:pt x="1869" y="8231"/>
                    <a:pt x="59" y="6422"/>
                    <a:pt x="59" y="4145"/>
                  </a:cubicBezTo>
                  <a:cubicBezTo>
                    <a:pt x="1" y="1927"/>
                    <a:pt x="1869" y="1"/>
                    <a:pt x="4145" y="59"/>
                  </a:cubicBezTo>
                  <a:cubicBezTo>
                    <a:pt x="6363" y="59"/>
                    <a:pt x="8231" y="1869"/>
                    <a:pt x="8231" y="408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2" name="Google Shape;13822;p29"/>
            <p:cNvSpPr/>
            <p:nvPr/>
          </p:nvSpPr>
          <p:spPr>
            <a:xfrm>
              <a:off x="4548375" y="3355100"/>
              <a:ext cx="202850" cy="202850"/>
            </a:xfrm>
            <a:custGeom>
              <a:avLst/>
              <a:gdLst/>
              <a:ahLst/>
              <a:cxnLst/>
              <a:rect l="l" t="t" r="r" b="b"/>
              <a:pathLst>
                <a:path w="8114" h="8114" extrusionOk="0">
                  <a:moveTo>
                    <a:pt x="8056" y="4028"/>
                  </a:moveTo>
                  <a:cubicBezTo>
                    <a:pt x="8114" y="6304"/>
                    <a:pt x="6304" y="8114"/>
                    <a:pt x="4086" y="8114"/>
                  </a:cubicBezTo>
                  <a:cubicBezTo>
                    <a:pt x="1810" y="8114"/>
                    <a:pt x="0" y="6363"/>
                    <a:pt x="0" y="4086"/>
                  </a:cubicBezTo>
                  <a:cubicBezTo>
                    <a:pt x="0" y="1868"/>
                    <a:pt x="1693" y="59"/>
                    <a:pt x="3911" y="59"/>
                  </a:cubicBezTo>
                  <a:cubicBezTo>
                    <a:pt x="6188" y="0"/>
                    <a:pt x="8056" y="1751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3" name="Google Shape;13823;p29"/>
            <p:cNvSpPr/>
            <p:nvPr/>
          </p:nvSpPr>
          <p:spPr>
            <a:xfrm>
              <a:off x="3075975" y="1882700"/>
              <a:ext cx="201400" cy="202875"/>
            </a:xfrm>
            <a:custGeom>
              <a:avLst/>
              <a:gdLst/>
              <a:ahLst/>
              <a:cxnLst/>
              <a:rect l="l" t="t" r="r" b="b"/>
              <a:pathLst>
                <a:path w="8056" h="8115" extrusionOk="0">
                  <a:moveTo>
                    <a:pt x="8056" y="4086"/>
                  </a:moveTo>
                  <a:cubicBezTo>
                    <a:pt x="8056" y="6363"/>
                    <a:pt x="6246" y="8114"/>
                    <a:pt x="3970" y="8114"/>
                  </a:cubicBezTo>
                  <a:cubicBezTo>
                    <a:pt x="1752" y="8056"/>
                    <a:pt x="1" y="6305"/>
                    <a:pt x="1" y="4028"/>
                  </a:cubicBezTo>
                  <a:cubicBezTo>
                    <a:pt x="1" y="1752"/>
                    <a:pt x="1810" y="1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4" name="Google Shape;13824;p29"/>
            <p:cNvSpPr/>
            <p:nvPr/>
          </p:nvSpPr>
          <p:spPr>
            <a:xfrm>
              <a:off x="2829375" y="21307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5" y="3970"/>
                  </a:moveTo>
                  <a:cubicBezTo>
                    <a:pt x="8055" y="6188"/>
                    <a:pt x="6304" y="7997"/>
                    <a:pt x="4086" y="8056"/>
                  </a:cubicBezTo>
                  <a:cubicBezTo>
                    <a:pt x="1810" y="8056"/>
                    <a:pt x="0" y="6246"/>
                    <a:pt x="0" y="4028"/>
                  </a:cubicBezTo>
                  <a:cubicBezTo>
                    <a:pt x="0" y="1810"/>
                    <a:pt x="1751" y="1"/>
                    <a:pt x="3969" y="1"/>
                  </a:cubicBezTo>
                  <a:cubicBezTo>
                    <a:pt x="6187" y="1"/>
                    <a:pt x="7997" y="1752"/>
                    <a:pt x="805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5" name="Google Shape;13825;p29"/>
            <p:cNvSpPr/>
            <p:nvPr/>
          </p:nvSpPr>
          <p:spPr>
            <a:xfrm>
              <a:off x="4301750" y="36031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6" y="3970"/>
                  </a:moveTo>
                  <a:cubicBezTo>
                    <a:pt x="8056" y="6246"/>
                    <a:pt x="6305" y="7997"/>
                    <a:pt x="4087" y="8055"/>
                  </a:cubicBezTo>
                  <a:cubicBezTo>
                    <a:pt x="1810" y="8055"/>
                    <a:pt x="1" y="6246"/>
                    <a:pt x="1" y="4028"/>
                  </a:cubicBezTo>
                  <a:cubicBezTo>
                    <a:pt x="1" y="1810"/>
                    <a:pt x="1810" y="0"/>
                    <a:pt x="4028" y="0"/>
                  </a:cubicBezTo>
                  <a:cubicBezTo>
                    <a:pt x="6246" y="0"/>
                    <a:pt x="8056" y="1751"/>
                    <a:pt x="8056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6" name="Google Shape;13826;p29"/>
            <p:cNvSpPr/>
            <p:nvPr/>
          </p:nvSpPr>
          <p:spPr>
            <a:xfrm>
              <a:off x="4790600" y="2619625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4029" y="1"/>
                  </a:moveTo>
                  <a:cubicBezTo>
                    <a:pt x="6247" y="1"/>
                    <a:pt x="8056" y="1810"/>
                    <a:pt x="8056" y="4028"/>
                  </a:cubicBezTo>
                  <a:cubicBezTo>
                    <a:pt x="8056" y="6246"/>
                    <a:pt x="6305" y="8056"/>
                    <a:pt x="4087" y="8056"/>
                  </a:cubicBezTo>
                  <a:cubicBezTo>
                    <a:pt x="1810" y="8056"/>
                    <a:pt x="59" y="6305"/>
                    <a:pt x="1" y="4028"/>
                  </a:cubicBezTo>
                  <a:cubicBezTo>
                    <a:pt x="1" y="1810"/>
                    <a:pt x="1810" y="59"/>
                    <a:pt x="402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7" name="Google Shape;13827;p29"/>
            <p:cNvSpPr/>
            <p:nvPr/>
          </p:nvSpPr>
          <p:spPr>
            <a:xfrm>
              <a:off x="3564825" y="1641925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8056" y="4028"/>
                  </a:moveTo>
                  <a:cubicBezTo>
                    <a:pt x="8056" y="6246"/>
                    <a:pt x="6246" y="7997"/>
                    <a:pt x="4028" y="7997"/>
                  </a:cubicBezTo>
                  <a:cubicBezTo>
                    <a:pt x="1810" y="7997"/>
                    <a:pt x="1" y="6129"/>
                    <a:pt x="59" y="3911"/>
                  </a:cubicBezTo>
                  <a:cubicBezTo>
                    <a:pt x="59" y="1752"/>
                    <a:pt x="1869" y="0"/>
                    <a:pt x="4028" y="0"/>
                  </a:cubicBezTo>
                  <a:cubicBezTo>
                    <a:pt x="6246" y="0"/>
                    <a:pt x="8056" y="1752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8" name="Google Shape;13828;p29"/>
            <p:cNvSpPr/>
            <p:nvPr/>
          </p:nvSpPr>
          <p:spPr>
            <a:xfrm>
              <a:off x="3811450" y="16404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4086" y="58"/>
                  </a:moveTo>
                  <a:cubicBezTo>
                    <a:pt x="6304" y="58"/>
                    <a:pt x="8056" y="1868"/>
                    <a:pt x="8056" y="4086"/>
                  </a:cubicBezTo>
                  <a:cubicBezTo>
                    <a:pt x="8056" y="6304"/>
                    <a:pt x="6246" y="8055"/>
                    <a:pt x="4028" y="8055"/>
                  </a:cubicBezTo>
                  <a:cubicBezTo>
                    <a:pt x="1810" y="8055"/>
                    <a:pt x="0" y="6246"/>
                    <a:pt x="59" y="4028"/>
                  </a:cubicBezTo>
                  <a:cubicBezTo>
                    <a:pt x="59" y="1810"/>
                    <a:pt x="1868" y="0"/>
                    <a:pt x="4086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9" name="Google Shape;13829;p29"/>
            <p:cNvSpPr/>
            <p:nvPr/>
          </p:nvSpPr>
          <p:spPr>
            <a:xfrm>
              <a:off x="4790600" y="2866250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8056" y="4086"/>
                  </a:moveTo>
                  <a:cubicBezTo>
                    <a:pt x="8056" y="6304"/>
                    <a:pt x="6247" y="8055"/>
                    <a:pt x="4029" y="8055"/>
                  </a:cubicBezTo>
                  <a:cubicBezTo>
                    <a:pt x="1810" y="8055"/>
                    <a:pt x="1" y="6246"/>
                    <a:pt x="59" y="4028"/>
                  </a:cubicBezTo>
                  <a:cubicBezTo>
                    <a:pt x="59" y="1810"/>
                    <a:pt x="1869" y="0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0" name="Google Shape;13830;p29"/>
            <p:cNvSpPr/>
            <p:nvPr/>
          </p:nvSpPr>
          <p:spPr>
            <a:xfrm>
              <a:off x="2829375" y="3356550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7997" y="4028"/>
                  </a:moveTo>
                  <a:cubicBezTo>
                    <a:pt x="7997" y="6246"/>
                    <a:pt x="6187" y="7997"/>
                    <a:pt x="4028" y="7997"/>
                  </a:cubicBezTo>
                  <a:cubicBezTo>
                    <a:pt x="1810" y="7997"/>
                    <a:pt x="0" y="6130"/>
                    <a:pt x="58" y="3912"/>
                  </a:cubicBezTo>
                  <a:cubicBezTo>
                    <a:pt x="58" y="1752"/>
                    <a:pt x="1926" y="1"/>
                    <a:pt x="4086" y="1"/>
                  </a:cubicBezTo>
                  <a:cubicBezTo>
                    <a:pt x="6246" y="59"/>
                    <a:pt x="8055" y="1869"/>
                    <a:pt x="7997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1" name="Google Shape;13831;p29"/>
            <p:cNvSpPr/>
            <p:nvPr/>
          </p:nvSpPr>
          <p:spPr>
            <a:xfrm>
              <a:off x="3075975" y="3603175"/>
              <a:ext cx="199950" cy="201400"/>
            </a:xfrm>
            <a:custGeom>
              <a:avLst/>
              <a:gdLst/>
              <a:ahLst/>
              <a:cxnLst/>
              <a:rect l="l" t="t" r="r" b="b"/>
              <a:pathLst>
                <a:path w="7998" h="8056" extrusionOk="0">
                  <a:moveTo>
                    <a:pt x="4087" y="0"/>
                  </a:moveTo>
                  <a:cubicBezTo>
                    <a:pt x="6246" y="59"/>
                    <a:pt x="7997" y="1868"/>
                    <a:pt x="7997" y="4028"/>
                  </a:cubicBezTo>
                  <a:cubicBezTo>
                    <a:pt x="7997" y="6246"/>
                    <a:pt x="6130" y="8055"/>
                    <a:pt x="3970" y="7997"/>
                  </a:cubicBezTo>
                  <a:cubicBezTo>
                    <a:pt x="1752" y="7939"/>
                    <a:pt x="1" y="6129"/>
                    <a:pt x="59" y="3970"/>
                  </a:cubicBezTo>
                  <a:cubicBezTo>
                    <a:pt x="59" y="1810"/>
                    <a:pt x="1869" y="0"/>
                    <a:pt x="40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2" name="Google Shape;13832;p29"/>
            <p:cNvSpPr/>
            <p:nvPr/>
          </p:nvSpPr>
          <p:spPr>
            <a:xfrm>
              <a:off x="4056600" y="1641925"/>
              <a:ext cx="198475" cy="198475"/>
            </a:xfrm>
            <a:custGeom>
              <a:avLst/>
              <a:gdLst/>
              <a:ahLst/>
              <a:cxnLst/>
              <a:rect l="l" t="t" r="r" b="b"/>
              <a:pathLst>
                <a:path w="7939" h="7939" extrusionOk="0">
                  <a:moveTo>
                    <a:pt x="3970" y="7939"/>
                  </a:moveTo>
                  <a:cubicBezTo>
                    <a:pt x="1810" y="7939"/>
                    <a:pt x="1" y="6129"/>
                    <a:pt x="1" y="3970"/>
                  </a:cubicBezTo>
                  <a:cubicBezTo>
                    <a:pt x="1" y="1810"/>
                    <a:pt x="1810" y="0"/>
                    <a:pt x="3970" y="0"/>
                  </a:cubicBezTo>
                  <a:cubicBezTo>
                    <a:pt x="6130" y="0"/>
                    <a:pt x="7939" y="1810"/>
                    <a:pt x="7939" y="3970"/>
                  </a:cubicBezTo>
                  <a:cubicBezTo>
                    <a:pt x="7939" y="6188"/>
                    <a:pt x="6130" y="7939"/>
                    <a:pt x="3970" y="793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3" name="Google Shape;13833;p29"/>
            <p:cNvSpPr/>
            <p:nvPr/>
          </p:nvSpPr>
          <p:spPr>
            <a:xfrm>
              <a:off x="4792075" y="2377400"/>
              <a:ext cx="199950" cy="199925"/>
            </a:xfrm>
            <a:custGeom>
              <a:avLst/>
              <a:gdLst/>
              <a:ahLst/>
              <a:cxnLst/>
              <a:rect l="l" t="t" r="r" b="b"/>
              <a:pathLst>
                <a:path w="7998" h="7997" extrusionOk="0">
                  <a:moveTo>
                    <a:pt x="3970" y="58"/>
                  </a:moveTo>
                  <a:cubicBezTo>
                    <a:pt x="6129" y="0"/>
                    <a:pt x="7939" y="1810"/>
                    <a:pt x="7939" y="3969"/>
                  </a:cubicBezTo>
                  <a:cubicBezTo>
                    <a:pt x="7997" y="6129"/>
                    <a:pt x="6188" y="7939"/>
                    <a:pt x="4028" y="7997"/>
                  </a:cubicBezTo>
                  <a:cubicBezTo>
                    <a:pt x="1868" y="7997"/>
                    <a:pt x="59" y="6246"/>
                    <a:pt x="0" y="4028"/>
                  </a:cubicBezTo>
                  <a:cubicBezTo>
                    <a:pt x="0" y="1926"/>
                    <a:pt x="1810" y="58"/>
                    <a:pt x="3970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4" name="Google Shape;13834;p29"/>
            <p:cNvSpPr/>
            <p:nvPr/>
          </p:nvSpPr>
          <p:spPr>
            <a:xfrm>
              <a:off x="4793525" y="31157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70" y="1"/>
                  </a:moveTo>
                  <a:cubicBezTo>
                    <a:pt x="6130" y="1"/>
                    <a:pt x="7881" y="1752"/>
                    <a:pt x="7881" y="3911"/>
                  </a:cubicBezTo>
                  <a:cubicBezTo>
                    <a:pt x="7881" y="6129"/>
                    <a:pt x="6071" y="7881"/>
                    <a:pt x="3853" y="7881"/>
                  </a:cubicBezTo>
                  <a:cubicBezTo>
                    <a:pt x="1693" y="7822"/>
                    <a:pt x="1" y="6071"/>
                    <a:pt x="1" y="3911"/>
                  </a:cubicBezTo>
                  <a:cubicBezTo>
                    <a:pt x="1" y="1693"/>
                    <a:pt x="1752" y="1"/>
                    <a:pt x="39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5" name="Google Shape;13835;p29"/>
            <p:cNvSpPr/>
            <p:nvPr/>
          </p:nvSpPr>
          <p:spPr>
            <a:xfrm>
              <a:off x="2584200" y="2622550"/>
              <a:ext cx="197025" cy="195550"/>
            </a:xfrm>
            <a:custGeom>
              <a:avLst/>
              <a:gdLst/>
              <a:ahLst/>
              <a:cxnLst/>
              <a:rect l="l" t="t" r="r" b="b"/>
              <a:pathLst>
                <a:path w="7881" h="7822" extrusionOk="0">
                  <a:moveTo>
                    <a:pt x="3912" y="7822"/>
                  </a:moveTo>
                  <a:cubicBezTo>
                    <a:pt x="1752" y="7822"/>
                    <a:pt x="1" y="6071"/>
                    <a:pt x="59" y="3911"/>
                  </a:cubicBezTo>
                  <a:cubicBezTo>
                    <a:pt x="59" y="1693"/>
                    <a:pt x="1810" y="0"/>
                    <a:pt x="3970" y="0"/>
                  </a:cubicBezTo>
                  <a:cubicBezTo>
                    <a:pt x="6188" y="0"/>
                    <a:pt x="7881" y="1751"/>
                    <a:pt x="7881" y="3970"/>
                  </a:cubicBezTo>
                  <a:cubicBezTo>
                    <a:pt x="7881" y="6129"/>
                    <a:pt x="6130" y="7822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6" name="Google Shape;13836;p29"/>
            <p:cNvSpPr/>
            <p:nvPr/>
          </p:nvSpPr>
          <p:spPr>
            <a:xfrm>
              <a:off x="3321125" y="16433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12" y="7822"/>
                  </a:moveTo>
                  <a:cubicBezTo>
                    <a:pt x="1694" y="7822"/>
                    <a:pt x="1" y="6071"/>
                    <a:pt x="1" y="3912"/>
                  </a:cubicBezTo>
                  <a:cubicBezTo>
                    <a:pt x="59" y="1694"/>
                    <a:pt x="1810" y="1"/>
                    <a:pt x="3970" y="1"/>
                  </a:cubicBezTo>
                  <a:cubicBezTo>
                    <a:pt x="6130" y="59"/>
                    <a:pt x="7881" y="1810"/>
                    <a:pt x="7823" y="3970"/>
                  </a:cubicBezTo>
                  <a:cubicBezTo>
                    <a:pt x="7823" y="6130"/>
                    <a:pt x="6071" y="7881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7" name="Google Shape;13837;p29"/>
            <p:cNvSpPr/>
            <p:nvPr/>
          </p:nvSpPr>
          <p:spPr>
            <a:xfrm>
              <a:off x="3812900" y="3851250"/>
              <a:ext cx="198500" cy="197025"/>
            </a:xfrm>
            <a:custGeom>
              <a:avLst/>
              <a:gdLst/>
              <a:ahLst/>
              <a:cxnLst/>
              <a:rect l="l" t="t" r="r" b="b"/>
              <a:pathLst>
                <a:path w="7940" h="7881" extrusionOk="0">
                  <a:moveTo>
                    <a:pt x="7939" y="3969"/>
                  </a:moveTo>
                  <a:cubicBezTo>
                    <a:pt x="7881" y="6188"/>
                    <a:pt x="6130" y="7880"/>
                    <a:pt x="3970" y="7880"/>
                  </a:cubicBezTo>
                  <a:cubicBezTo>
                    <a:pt x="1752" y="7880"/>
                    <a:pt x="1" y="6071"/>
                    <a:pt x="59" y="3911"/>
                  </a:cubicBezTo>
                  <a:cubicBezTo>
                    <a:pt x="117" y="1693"/>
                    <a:pt x="1869" y="0"/>
                    <a:pt x="4028" y="59"/>
                  </a:cubicBezTo>
                  <a:cubicBezTo>
                    <a:pt x="6188" y="59"/>
                    <a:pt x="7939" y="1810"/>
                    <a:pt x="7939" y="39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8" name="Google Shape;13838;p29"/>
            <p:cNvSpPr/>
            <p:nvPr/>
          </p:nvSpPr>
          <p:spPr>
            <a:xfrm>
              <a:off x="2585675" y="2869150"/>
              <a:ext cx="195550" cy="195575"/>
            </a:xfrm>
            <a:custGeom>
              <a:avLst/>
              <a:gdLst/>
              <a:ahLst/>
              <a:cxnLst/>
              <a:rect l="l" t="t" r="r" b="b"/>
              <a:pathLst>
                <a:path w="7822" h="7823" extrusionOk="0">
                  <a:moveTo>
                    <a:pt x="7822" y="3912"/>
                  </a:moveTo>
                  <a:cubicBezTo>
                    <a:pt x="7822" y="6071"/>
                    <a:pt x="6129" y="7823"/>
                    <a:pt x="3911" y="7823"/>
                  </a:cubicBezTo>
                  <a:cubicBezTo>
                    <a:pt x="1751" y="7823"/>
                    <a:pt x="0" y="6130"/>
                    <a:pt x="0" y="3970"/>
                  </a:cubicBezTo>
                  <a:cubicBezTo>
                    <a:pt x="0" y="1752"/>
                    <a:pt x="1693" y="59"/>
                    <a:pt x="3853" y="1"/>
                  </a:cubicBezTo>
                  <a:cubicBezTo>
                    <a:pt x="6071" y="1"/>
                    <a:pt x="7763" y="1752"/>
                    <a:pt x="7822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9" name="Google Shape;13839;p29"/>
            <p:cNvSpPr/>
            <p:nvPr/>
          </p:nvSpPr>
          <p:spPr>
            <a:xfrm>
              <a:off x="3567750" y="3851250"/>
              <a:ext cx="197025" cy="198475"/>
            </a:xfrm>
            <a:custGeom>
              <a:avLst/>
              <a:gdLst/>
              <a:ahLst/>
              <a:cxnLst/>
              <a:rect l="l" t="t" r="r" b="b"/>
              <a:pathLst>
                <a:path w="7881" h="7939" extrusionOk="0">
                  <a:moveTo>
                    <a:pt x="4028" y="59"/>
                  </a:moveTo>
                  <a:cubicBezTo>
                    <a:pt x="6188" y="117"/>
                    <a:pt x="7881" y="1868"/>
                    <a:pt x="7822" y="4028"/>
                  </a:cubicBezTo>
                  <a:cubicBezTo>
                    <a:pt x="7822" y="6246"/>
                    <a:pt x="6013" y="7939"/>
                    <a:pt x="3853" y="7880"/>
                  </a:cubicBezTo>
                  <a:cubicBezTo>
                    <a:pt x="1693" y="7822"/>
                    <a:pt x="1" y="6071"/>
                    <a:pt x="1" y="3853"/>
                  </a:cubicBezTo>
                  <a:cubicBezTo>
                    <a:pt x="59" y="1693"/>
                    <a:pt x="1868" y="0"/>
                    <a:pt x="4028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0" name="Google Shape;13840;p29"/>
            <p:cNvSpPr/>
            <p:nvPr/>
          </p:nvSpPr>
          <p:spPr>
            <a:xfrm>
              <a:off x="4551300" y="1891450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7763" y="3912"/>
                  </a:moveTo>
                  <a:cubicBezTo>
                    <a:pt x="7763" y="6071"/>
                    <a:pt x="6071" y="7764"/>
                    <a:pt x="3853" y="7764"/>
                  </a:cubicBezTo>
                  <a:cubicBezTo>
                    <a:pt x="1693" y="7764"/>
                    <a:pt x="0" y="6013"/>
                    <a:pt x="0" y="3853"/>
                  </a:cubicBezTo>
                  <a:cubicBezTo>
                    <a:pt x="0" y="1693"/>
                    <a:pt x="1751" y="1"/>
                    <a:pt x="3969" y="1"/>
                  </a:cubicBezTo>
                  <a:cubicBezTo>
                    <a:pt x="6129" y="1"/>
                    <a:pt x="7822" y="1693"/>
                    <a:pt x="7763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1" name="Google Shape;13841;p29"/>
            <p:cNvSpPr/>
            <p:nvPr/>
          </p:nvSpPr>
          <p:spPr>
            <a:xfrm>
              <a:off x="4059525" y="385270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3794" y="59"/>
                  </a:moveTo>
                  <a:cubicBezTo>
                    <a:pt x="5954" y="1"/>
                    <a:pt x="7705" y="1693"/>
                    <a:pt x="7705" y="3853"/>
                  </a:cubicBezTo>
                  <a:cubicBezTo>
                    <a:pt x="7705" y="6013"/>
                    <a:pt x="6013" y="7764"/>
                    <a:pt x="3853" y="7764"/>
                  </a:cubicBezTo>
                  <a:cubicBezTo>
                    <a:pt x="1693" y="7764"/>
                    <a:pt x="0" y="6071"/>
                    <a:pt x="0" y="3911"/>
                  </a:cubicBezTo>
                  <a:cubicBezTo>
                    <a:pt x="0" y="1752"/>
                    <a:pt x="1693" y="59"/>
                    <a:pt x="379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2" name="Google Shape;13842;p29"/>
            <p:cNvSpPr/>
            <p:nvPr/>
          </p:nvSpPr>
          <p:spPr>
            <a:xfrm>
              <a:off x="2585675" y="2380300"/>
              <a:ext cx="194100" cy="194125"/>
            </a:xfrm>
            <a:custGeom>
              <a:avLst/>
              <a:gdLst/>
              <a:ahLst/>
              <a:cxnLst/>
              <a:rect l="l" t="t" r="r" b="b"/>
              <a:pathLst>
                <a:path w="7764" h="7765" extrusionOk="0">
                  <a:moveTo>
                    <a:pt x="3911" y="59"/>
                  </a:moveTo>
                  <a:cubicBezTo>
                    <a:pt x="6071" y="59"/>
                    <a:pt x="7763" y="1810"/>
                    <a:pt x="7763" y="3912"/>
                  </a:cubicBezTo>
                  <a:cubicBezTo>
                    <a:pt x="7763" y="6071"/>
                    <a:pt x="6012" y="7764"/>
                    <a:pt x="3853" y="7764"/>
                  </a:cubicBezTo>
                  <a:cubicBezTo>
                    <a:pt x="1693" y="7764"/>
                    <a:pt x="0" y="6013"/>
                    <a:pt x="59" y="3853"/>
                  </a:cubicBezTo>
                  <a:cubicBezTo>
                    <a:pt x="59" y="1694"/>
                    <a:pt x="1810" y="1"/>
                    <a:pt x="391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3" name="Google Shape;13843;p29"/>
            <p:cNvSpPr/>
            <p:nvPr/>
          </p:nvSpPr>
          <p:spPr>
            <a:xfrm>
              <a:off x="3322600" y="3854175"/>
              <a:ext cx="192650" cy="192625"/>
            </a:xfrm>
            <a:custGeom>
              <a:avLst/>
              <a:gdLst/>
              <a:ahLst/>
              <a:cxnLst/>
              <a:rect l="l" t="t" r="r" b="b"/>
              <a:pathLst>
                <a:path w="7706" h="7705" extrusionOk="0">
                  <a:moveTo>
                    <a:pt x="7705" y="3852"/>
                  </a:moveTo>
                  <a:cubicBezTo>
                    <a:pt x="7705" y="5954"/>
                    <a:pt x="5954" y="7705"/>
                    <a:pt x="3853" y="7705"/>
                  </a:cubicBezTo>
                  <a:cubicBezTo>
                    <a:pt x="1751" y="7705"/>
                    <a:pt x="0" y="5954"/>
                    <a:pt x="0" y="3852"/>
                  </a:cubicBezTo>
                  <a:cubicBezTo>
                    <a:pt x="0" y="1693"/>
                    <a:pt x="1751" y="0"/>
                    <a:pt x="3911" y="0"/>
                  </a:cubicBezTo>
                  <a:cubicBezTo>
                    <a:pt x="6012" y="0"/>
                    <a:pt x="7705" y="1751"/>
                    <a:pt x="7705" y="38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4" name="Google Shape;13844;p29"/>
            <p:cNvSpPr/>
            <p:nvPr/>
          </p:nvSpPr>
          <p:spPr>
            <a:xfrm>
              <a:off x="2585675" y="3117225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3969" y="1"/>
                  </a:moveTo>
                  <a:cubicBezTo>
                    <a:pt x="6071" y="59"/>
                    <a:pt x="7822" y="1869"/>
                    <a:pt x="7763" y="3970"/>
                  </a:cubicBezTo>
                  <a:cubicBezTo>
                    <a:pt x="7705" y="6071"/>
                    <a:pt x="5954" y="7764"/>
                    <a:pt x="3853" y="7706"/>
                  </a:cubicBezTo>
                  <a:cubicBezTo>
                    <a:pt x="1751" y="7706"/>
                    <a:pt x="0" y="5896"/>
                    <a:pt x="59" y="3795"/>
                  </a:cubicBezTo>
                  <a:cubicBezTo>
                    <a:pt x="117" y="1694"/>
                    <a:pt x="1868" y="1"/>
                    <a:pt x="39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5" name="Google Shape;13845;p29"/>
            <p:cNvSpPr/>
            <p:nvPr/>
          </p:nvSpPr>
          <p:spPr>
            <a:xfrm>
              <a:off x="4795000" y="2133700"/>
              <a:ext cx="192625" cy="194100"/>
            </a:xfrm>
            <a:custGeom>
              <a:avLst/>
              <a:gdLst/>
              <a:ahLst/>
              <a:cxnLst/>
              <a:rect l="l" t="t" r="r" b="b"/>
              <a:pathLst>
                <a:path w="7705" h="7764" extrusionOk="0">
                  <a:moveTo>
                    <a:pt x="3911" y="7764"/>
                  </a:moveTo>
                  <a:cubicBezTo>
                    <a:pt x="1810" y="7764"/>
                    <a:pt x="58" y="6012"/>
                    <a:pt x="0" y="3911"/>
                  </a:cubicBezTo>
                  <a:cubicBezTo>
                    <a:pt x="0" y="1810"/>
                    <a:pt x="1751" y="59"/>
                    <a:pt x="3853" y="59"/>
                  </a:cubicBezTo>
                  <a:cubicBezTo>
                    <a:pt x="5954" y="0"/>
                    <a:pt x="7705" y="1751"/>
                    <a:pt x="7705" y="3911"/>
                  </a:cubicBezTo>
                  <a:cubicBezTo>
                    <a:pt x="7705" y="5954"/>
                    <a:pt x="6012" y="7705"/>
                    <a:pt x="3911" y="776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6" name="Google Shape;13846;p29"/>
            <p:cNvSpPr/>
            <p:nvPr/>
          </p:nvSpPr>
          <p:spPr>
            <a:xfrm>
              <a:off x="4306125" y="164485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7706" y="3911"/>
                  </a:moveTo>
                  <a:cubicBezTo>
                    <a:pt x="7648" y="6012"/>
                    <a:pt x="5896" y="7763"/>
                    <a:pt x="3737" y="7705"/>
                  </a:cubicBezTo>
                  <a:cubicBezTo>
                    <a:pt x="1694" y="7647"/>
                    <a:pt x="1" y="5896"/>
                    <a:pt x="1" y="3794"/>
                  </a:cubicBezTo>
                  <a:cubicBezTo>
                    <a:pt x="1" y="1693"/>
                    <a:pt x="1810" y="0"/>
                    <a:pt x="3912" y="0"/>
                  </a:cubicBezTo>
                  <a:cubicBezTo>
                    <a:pt x="6013" y="59"/>
                    <a:pt x="7706" y="1810"/>
                    <a:pt x="7706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7" name="Google Shape;13847;p29"/>
            <p:cNvSpPr/>
            <p:nvPr/>
          </p:nvSpPr>
          <p:spPr>
            <a:xfrm>
              <a:off x="4546925" y="3606100"/>
              <a:ext cx="195550" cy="194100"/>
            </a:xfrm>
            <a:custGeom>
              <a:avLst/>
              <a:gdLst/>
              <a:ahLst/>
              <a:cxnLst/>
              <a:rect l="l" t="t" r="r" b="b"/>
              <a:pathLst>
                <a:path w="7822" h="7764" extrusionOk="0">
                  <a:moveTo>
                    <a:pt x="3853" y="7763"/>
                  </a:moveTo>
                  <a:cubicBezTo>
                    <a:pt x="1751" y="7705"/>
                    <a:pt x="0" y="5895"/>
                    <a:pt x="58" y="3794"/>
                  </a:cubicBezTo>
                  <a:cubicBezTo>
                    <a:pt x="117" y="1693"/>
                    <a:pt x="1926" y="0"/>
                    <a:pt x="3969" y="58"/>
                  </a:cubicBezTo>
                  <a:cubicBezTo>
                    <a:pt x="6129" y="117"/>
                    <a:pt x="7822" y="1868"/>
                    <a:pt x="7763" y="4028"/>
                  </a:cubicBezTo>
                  <a:cubicBezTo>
                    <a:pt x="7705" y="6071"/>
                    <a:pt x="5954" y="7763"/>
                    <a:pt x="3853" y="77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8" name="Google Shape;13848;p29"/>
            <p:cNvSpPr/>
            <p:nvPr/>
          </p:nvSpPr>
          <p:spPr>
            <a:xfrm>
              <a:off x="2832275" y="1887075"/>
              <a:ext cx="194125" cy="194100"/>
            </a:xfrm>
            <a:custGeom>
              <a:avLst/>
              <a:gdLst/>
              <a:ahLst/>
              <a:cxnLst/>
              <a:rect l="l" t="t" r="r" b="b"/>
              <a:pathLst>
                <a:path w="7765" h="7764" extrusionOk="0">
                  <a:moveTo>
                    <a:pt x="7764" y="3911"/>
                  </a:moveTo>
                  <a:cubicBezTo>
                    <a:pt x="7706" y="6013"/>
                    <a:pt x="5955" y="7764"/>
                    <a:pt x="3912" y="7706"/>
                  </a:cubicBezTo>
                  <a:cubicBezTo>
                    <a:pt x="1752" y="7706"/>
                    <a:pt x="1" y="5954"/>
                    <a:pt x="59" y="3795"/>
                  </a:cubicBezTo>
                  <a:cubicBezTo>
                    <a:pt x="118" y="1693"/>
                    <a:pt x="1869" y="1"/>
                    <a:pt x="3970" y="59"/>
                  </a:cubicBezTo>
                  <a:cubicBezTo>
                    <a:pt x="6071" y="59"/>
                    <a:pt x="7764" y="1810"/>
                    <a:pt x="7764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9" name="Google Shape;13849;p29"/>
            <p:cNvSpPr/>
            <p:nvPr/>
          </p:nvSpPr>
          <p:spPr>
            <a:xfrm>
              <a:off x="4796450" y="3362400"/>
              <a:ext cx="191175" cy="189725"/>
            </a:xfrm>
            <a:custGeom>
              <a:avLst/>
              <a:gdLst/>
              <a:ahLst/>
              <a:cxnLst/>
              <a:rect l="l" t="t" r="r" b="b"/>
              <a:pathLst>
                <a:path w="7647" h="7589" extrusionOk="0">
                  <a:moveTo>
                    <a:pt x="3795" y="0"/>
                  </a:moveTo>
                  <a:cubicBezTo>
                    <a:pt x="5896" y="0"/>
                    <a:pt x="7647" y="1751"/>
                    <a:pt x="7589" y="3794"/>
                  </a:cubicBezTo>
                  <a:cubicBezTo>
                    <a:pt x="7589" y="5896"/>
                    <a:pt x="5896" y="7588"/>
                    <a:pt x="3795" y="7588"/>
                  </a:cubicBezTo>
                  <a:cubicBezTo>
                    <a:pt x="1693" y="7588"/>
                    <a:pt x="0" y="5837"/>
                    <a:pt x="0" y="3736"/>
                  </a:cubicBezTo>
                  <a:cubicBezTo>
                    <a:pt x="0" y="1693"/>
                    <a:pt x="1752" y="0"/>
                    <a:pt x="379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0" name="Google Shape;13850;p29"/>
            <p:cNvSpPr/>
            <p:nvPr/>
          </p:nvSpPr>
          <p:spPr>
            <a:xfrm>
              <a:off x="3081825" y="1646300"/>
              <a:ext cx="189725" cy="191200"/>
            </a:xfrm>
            <a:custGeom>
              <a:avLst/>
              <a:gdLst/>
              <a:ahLst/>
              <a:cxnLst/>
              <a:rect l="l" t="t" r="r" b="b"/>
              <a:pathLst>
                <a:path w="7589" h="7648" extrusionOk="0">
                  <a:moveTo>
                    <a:pt x="3794" y="1"/>
                  </a:moveTo>
                  <a:cubicBezTo>
                    <a:pt x="5837" y="1"/>
                    <a:pt x="7588" y="1752"/>
                    <a:pt x="7588" y="3853"/>
                  </a:cubicBezTo>
                  <a:cubicBezTo>
                    <a:pt x="7588" y="5896"/>
                    <a:pt x="5896" y="7589"/>
                    <a:pt x="3794" y="7589"/>
                  </a:cubicBezTo>
                  <a:cubicBezTo>
                    <a:pt x="1751" y="7647"/>
                    <a:pt x="0" y="5896"/>
                    <a:pt x="0" y="3795"/>
                  </a:cubicBezTo>
                  <a:cubicBezTo>
                    <a:pt x="0" y="1693"/>
                    <a:pt x="1693" y="1"/>
                    <a:pt x="3794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1" name="Google Shape;13851;p29"/>
            <p:cNvSpPr/>
            <p:nvPr/>
          </p:nvSpPr>
          <p:spPr>
            <a:xfrm>
              <a:off x="2835200" y="3609000"/>
              <a:ext cx="189725" cy="189725"/>
            </a:xfrm>
            <a:custGeom>
              <a:avLst/>
              <a:gdLst/>
              <a:ahLst/>
              <a:cxnLst/>
              <a:rect l="l" t="t" r="r" b="b"/>
              <a:pathLst>
                <a:path w="7589" h="7589" extrusionOk="0">
                  <a:moveTo>
                    <a:pt x="3795" y="1"/>
                  </a:moveTo>
                  <a:cubicBezTo>
                    <a:pt x="5896" y="59"/>
                    <a:pt x="7589" y="1752"/>
                    <a:pt x="7530" y="3795"/>
                  </a:cubicBezTo>
                  <a:cubicBezTo>
                    <a:pt x="7530" y="5896"/>
                    <a:pt x="5838" y="7589"/>
                    <a:pt x="3736" y="7531"/>
                  </a:cubicBezTo>
                  <a:cubicBezTo>
                    <a:pt x="1635" y="7531"/>
                    <a:pt x="1" y="5838"/>
                    <a:pt x="1" y="3737"/>
                  </a:cubicBezTo>
                  <a:cubicBezTo>
                    <a:pt x="59" y="1635"/>
                    <a:pt x="1752" y="1"/>
                    <a:pt x="379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2" name="Google Shape;13852;p29"/>
            <p:cNvSpPr/>
            <p:nvPr/>
          </p:nvSpPr>
          <p:spPr>
            <a:xfrm>
              <a:off x="4309050" y="3855625"/>
              <a:ext cx="186825" cy="188275"/>
            </a:xfrm>
            <a:custGeom>
              <a:avLst/>
              <a:gdLst/>
              <a:ahLst/>
              <a:cxnLst/>
              <a:rect l="l" t="t" r="r" b="b"/>
              <a:pathLst>
                <a:path w="7473" h="7531" extrusionOk="0">
                  <a:moveTo>
                    <a:pt x="3736" y="7530"/>
                  </a:moveTo>
                  <a:cubicBezTo>
                    <a:pt x="1635" y="7530"/>
                    <a:pt x="1" y="5896"/>
                    <a:pt x="1" y="3794"/>
                  </a:cubicBezTo>
                  <a:cubicBezTo>
                    <a:pt x="1" y="1693"/>
                    <a:pt x="1635" y="0"/>
                    <a:pt x="3736" y="59"/>
                  </a:cubicBezTo>
                  <a:cubicBezTo>
                    <a:pt x="5838" y="59"/>
                    <a:pt x="7472" y="1693"/>
                    <a:pt x="7472" y="3736"/>
                  </a:cubicBezTo>
                  <a:cubicBezTo>
                    <a:pt x="7472" y="5837"/>
                    <a:pt x="5838" y="7530"/>
                    <a:pt x="3736" y="75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3" name="Google Shape;13853;p29"/>
            <p:cNvSpPr/>
            <p:nvPr/>
          </p:nvSpPr>
          <p:spPr>
            <a:xfrm>
              <a:off x="2590050" y="213660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3736" y="7531"/>
                  </a:moveTo>
                  <a:cubicBezTo>
                    <a:pt x="1635" y="7531"/>
                    <a:pt x="0" y="5896"/>
                    <a:pt x="0" y="3737"/>
                  </a:cubicBezTo>
                  <a:cubicBezTo>
                    <a:pt x="0" y="1694"/>
                    <a:pt x="1635" y="59"/>
                    <a:pt x="3678" y="59"/>
                  </a:cubicBezTo>
                  <a:cubicBezTo>
                    <a:pt x="5837" y="1"/>
                    <a:pt x="7472" y="1694"/>
                    <a:pt x="7472" y="3795"/>
                  </a:cubicBezTo>
                  <a:cubicBezTo>
                    <a:pt x="7472" y="5896"/>
                    <a:pt x="5837" y="7531"/>
                    <a:pt x="3736" y="753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4" name="Google Shape;13854;p29"/>
            <p:cNvSpPr/>
            <p:nvPr/>
          </p:nvSpPr>
          <p:spPr>
            <a:xfrm>
              <a:off x="2590050" y="3363850"/>
              <a:ext cx="186800" cy="186800"/>
            </a:xfrm>
            <a:custGeom>
              <a:avLst/>
              <a:gdLst/>
              <a:ahLst/>
              <a:cxnLst/>
              <a:rect l="l" t="t" r="r" b="b"/>
              <a:pathLst>
                <a:path w="7472" h="7472" extrusionOk="0">
                  <a:moveTo>
                    <a:pt x="3736" y="1"/>
                  </a:moveTo>
                  <a:cubicBezTo>
                    <a:pt x="5837" y="59"/>
                    <a:pt x="7472" y="1693"/>
                    <a:pt x="7413" y="3795"/>
                  </a:cubicBezTo>
                  <a:cubicBezTo>
                    <a:pt x="7413" y="5838"/>
                    <a:pt x="5721" y="7472"/>
                    <a:pt x="3678" y="7414"/>
                  </a:cubicBezTo>
                  <a:cubicBezTo>
                    <a:pt x="1635" y="7414"/>
                    <a:pt x="0" y="5721"/>
                    <a:pt x="0" y="3678"/>
                  </a:cubicBezTo>
                  <a:cubicBezTo>
                    <a:pt x="0" y="1635"/>
                    <a:pt x="1693" y="1"/>
                    <a:pt x="37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5" name="Google Shape;13855;p29"/>
            <p:cNvSpPr/>
            <p:nvPr/>
          </p:nvSpPr>
          <p:spPr>
            <a:xfrm>
              <a:off x="3083275" y="3857075"/>
              <a:ext cx="186800" cy="185350"/>
            </a:xfrm>
            <a:custGeom>
              <a:avLst/>
              <a:gdLst/>
              <a:ahLst/>
              <a:cxnLst/>
              <a:rect l="l" t="t" r="r" b="b"/>
              <a:pathLst>
                <a:path w="7472" h="7414" extrusionOk="0">
                  <a:moveTo>
                    <a:pt x="7414" y="3678"/>
                  </a:moveTo>
                  <a:cubicBezTo>
                    <a:pt x="7472" y="5779"/>
                    <a:pt x="5779" y="7414"/>
                    <a:pt x="3736" y="7414"/>
                  </a:cubicBezTo>
                  <a:cubicBezTo>
                    <a:pt x="1693" y="7414"/>
                    <a:pt x="1" y="5779"/>
                    <a:pt x="59" y="3736"/>
                  </a:cubicBezTo>
                  <a:cubicBezTo>
                    <a:pt x="59" y="1694"/>
                    <a:pt x="1693" y="59"/>
                    <a:pt x="3678" y="1"/>
                  </a:cubicBezTo>
                  <a:cubicBezTo>
                    <a:pt x="5779" y="1"/>
                    <a:pt x="7414" y="1635"/>
                    <a:pt x="7472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6" name="Google Shape;13856;p29"/>
            <p:cNvSpPr/>
            <p:nvPr/>
          </p:nvSpPr>
          <p:spPr>
            <a:xfrm>
              <a:off x="5045975" y="2628375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737" y="7414"/>
                  </a:moveTo>
                  <a:cubicBezTo>
                    <a:pt x="1635" y="7414"/>
                    <a:pt x="1" y="5721"/>
                    <a:pt x="1" y="3678"/>
                  </a:cubicBezTo>
                  <a:cubicBezTo>
                    <a:pt x="1" y="1635"/>
                    <a:pt x="1635" y="1"/>
                    <a:pt x="3737" y="1"/>
                  </a:cubicBez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79" y="7414"/>
                    <a:pt x="3737" y="74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7" name="Google Shape;13857;p29"/>
            <p:cNvSpPr/>
            <p:nvPr/>
          </p:nvSpPr>
          <p:spPr>
            <a:xfrm>
              <a:off x="3818750" y="1401150"/>
              <a:ext cx="188275" cy="186800"/>
            </a:xfrm>
            <a:custGeom>
              <a:avLst/>
              <a:gdLst/>
              <a:ahLst/>
              <a:cxnLst/>
              <a:rect l="l" t="t" r="r" b="b"/>
              <a:pathLst>
                <a:path w="7531" h="7472" extrusionOk="0">
                  <a:moveTo>
                    <a:pt x="59" y="3678"/>
                  </a:moveTo>
                  <a:cubicBezTo>
                    <a:pt x="59" y="1635"/>
                    <a:pt x="1751" y="0"/>
                    <a:pt x="3853" y="59"/>
                  </a:cubicBezTo>
                  <a:cubicBezTo>
                    <a:pt x="5896" y="59"/>
                    <a:pt x="7530" y="1810"/>
                    <a:pt x="7472" y="3853"/>
                  </a:cubicBezTo>
                  <a:cubicBezTo>
                    <a:pt x="7413" y="5837"/>
                    <a:pt x="5721" y="7472"/>
                    <a:pt x="3736" y="7472"/>
                  </a:cubicBezTo>
                  <a:cubicBezTo>
                    <a:pt x="1693" y="7413"/>
                    <a:pt x="0" y="5721"/>
                    <a:pt x="59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8" name="Google Shape;13858;p29"/>
            <p:cNvSpPr/>
            <p:nvPr/>
          </p:nvSpPr>
          <p:spPr>
            <a:xfrm>
              <a:off x="5045975" y="2875000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678" y="0"/>
                  </a:moveTo>
                  <a:cubicBezTo>
                    <a:pt x="5721" y="0"/>
                    <a:pt x="7414" y="1693"/>
                    <a:pt x="7414" y="3736"/>
                  </a:cubicBezTo>
                  <a:cubicBezTo>
                    <a:pt x="7355" y="5721"/>
                    <a:pt x="5721" y="7413"/>
                    <a:pt x="3678" y="7413"/>
                  </a:cubicBezTo>
                  <a:cubicBezTo>
                    <a:pt x="1635" y="7413"/>
                    <a:pt x="1" y="5721"/>
                    <a:pt x="1" y="3678"/>
                  </a:cubicBezTo>
                  <a:cubicBezTo>
                    <a:pt x="1" y="1635"/>
                    <a:pt x="1694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9" name="Google Shape;13859;p29"/>
            <p:cNvSpPr/>
            <p:nvPr/>
          </p:nvSpPr>
          <p:spPr>
            <a:xfrm>
              <a:off x="3573575" y="1402600"/>
              <a:ext cx="185375" cy="185350"/>
            </a:xfrm>
            <a:custGeom>
              <a:avLst/>
              <a:gdLst/>
              <a:ahLst/>
              <a:cxnLst/>
              <a:rect l="l" t="t" r="r" b="b"/>
              <a:pathLst>
                <a:path w="7415" h="7414" extrusionOk="0">
                  <a:moveTo>
                    <a:pt x="3678" y="1"/>
                  </a:move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21" y="7414"/>
                    <a:pt x="3678" y="7355"/>
                  </a:cubicBezTo>
                  <a:cubicBezTo>
                    <a:pt x="1635" y="7355"/>
                    <a:pt x="1" y="5663"/>
                    <a:pt x="1" y="3678"/>
                  </a:cubicBezTo>
                  <a:cubicBezTo>
                    <a:pt x="1" y="1635"/>
                    <a:pt x="1694" y="1"/>
                    <a:pt x="36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0" name="Google Shape;13860;p29"/>
            <p:cNvSpPr/>
            <p:nvPr/>
          </p:nvSpPr>
          <p:spPr>
            <a:xfrm>
              <a:off x="4799375" y="1895825"/>
              <a:ext cx="183875" cy="183900"/>
            </a:xfrm>
            <a:custGeom>
              <a:avLst/>
              <a:gdLst/>
              <a:ahLst/>
              <a:cxnLst/>
              <a:rect l="l" t="t" r="r" b="b"/>
              <a:pathLst>
                <a:path w="7355" h="7356" extrusionOk="0">
                  <a:moveTo>
                    <a:pt x="3678" y="7356"/>
                  </a:moveTo>
                  <a:cubicBezTo>
                    <a:pt x="1693" y="7356"/>
                    <a:pt x="0" y="5663"/>
                    <a:pt x="0" y="3678"/>
                  </a:cubicBezTo>
                  <a:cubicBezTo>
                    <a:pt x="59" y="1635"/>
                    <a:pt x="1751" y="1"/>
                    <a:pt x="3736" y="1"/>
                  </a:cubicBezTo>
                  <a:cubicBezTo>
                    <a:pt x="5720" y="59"/>
                    <a:pt x="7355" y="1694"/>
                    <a:pt x="7355" y="3678"/>
                  </a:cubicBezTo>
                  <a:cubicBezTo>
                    <a:pt x="7355" y="5663"/>
                    <a:pt x="5662" y="7356"/>
                    <a:pt x="3678" y="735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1" name="Google Shape;13861;p29"/>
            <p:cNvSpPr/>
            <p:nvPr/>
          </p:nvSpPr>
          <p:spPr>
            <a:xfrm>
              <a:off x="5045975" y="238615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355" y="3678"/>
                  </a:moveTo>
                  <a:cubicBezTo>
                    <a:pt x="7355" y="5662"/>
                    <a:pt x="5721" y="7355"/>
                    <a:pt x="3678" y="7355"/>
                  </a:cubicBezTo>
                  <a:cubicBezTo>
                    <a:pt x="1694" y="7355"/>
                    <a:pt x="1" y="5662"/>
                    <a:pt x="1" y="3619"/>
                  </a:cubicBezTo>
                  <a:cubicBezTo>
                    <a:pt x="59" y="1693"/>
                    <a:pt x="1694" y="0"/>
                    <a:pt x="3678" y="0"/>
                  </a:cubicBezTo>
                  <a:cubicBezTo>
                    <a:pt x="5663" y="0"/>
                    <a:pt x="7355" y="1635"/>
                    <a:pt x="7355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2" name="Google Shape;13862;p29"/>
            <p:cNvSpPr/>
            <p:nvPr/>
          </p:nvSpPr>
          <p:spPr>
            <a:xfrm>
              <a:off x="4557125" y="1649225"/>
              <a:ext cx="183900" cy="185350"/>
            </a:xfrm>
            <a:custGeom>
              <a:avLst/>
              <a:gdLst/>
              <a:ahLst/>
              <a:cxnLst/>
              <a:rect l="l" t="t" r="r" b="b"/>
              <a:pathLst>
                <a:path w="7356" h="7414" extrusionOk="0">
                  <a:moveTo>
                    <a:pt x="3678" y="0"/>
                  </a:moveTo>
                  <a:cubicBezTo>
                    <a:pt x="5663" y="0"/>
                    <a:pt x="7355" y="1693"/>
                    <a:pt x="7355" y="3736"/>
                  </a:cubicBezTo>
                  <a:cubicBezTo>
                    <a:pt x="7355" y="5721"/>
                    <a:pt x="5663" y="7413"/>
                    <a:pt x="3620" y="7355"/>
                  </a:cubicBezTo>
                  <a:cubicBezTo>
                    <a:pt x="1635" y="7355"/>
                    <a:pt x="1" y="5721"/>
                    <a:pt x="1" y="3736"/>
                  </a:cubicBezTo>
                  <a:cubicBezTo>
                    <a:pt x="1" y="1693"/>
                    <a:pt x="1635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3" name="Google Shape;13863;p29"/>
            <p:cNvSpPr/>
            <p:nvPr/>
          </p:nvSpPr>
          <p:spPr>
            <a:xfrm>
              <a:off x="4062450" y="140115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7355" y="3853"/>
                  </a:moveTo>
                  <a:cubicBezTo>
                    <a:pt x="7296" y="5896"/>
                    <a:pt x="5545" y="7530"/>
                    <a:pt x="3561" y="7413"/>
                  </a:cubicBezTo>
                  <a:cubicBezTo>
                    <a:pt x="1576" y="7297"/>
                    <a:pt x="0" y="5604"/>
                    <a:pt x="58" y="3619"/>
                  </a:cubicBezTo>
                  <a:cubicBezTo>
                    <a:pt x="175" y="1576"/>
                    <a:pt x="1926" y="0"/>
                    <a:pt x="3853" y="117"/>
                  </a:cubicBezTo>
                  <a:cubicBezTo>
                    <a:pt x="5896" y="234"/>
                    <a:pt x="7472" y="1926"/>
                    <a:pt x="7355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4" name="Google Shape;13864;p29"/>
            <p:cNvSpPr/>
            <p:nvPr/>
          </p:nvSpPr>
          <p:spPr>
            <a:xfrm>
              <a:off x="3326975" y="140260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297" y="3795"/>
                  </a:moveTo>
                  <a:cubicBezTo>
                    <a:pt x="7238" y="5838"/>
                    <a:pt x="5604" y="7355"/>
                    <a:pt x="3619" y="7297"/>
                  </a:cubicBezTo>
                  <a:cubicBezTo>
                    <a:pt x="1576" y="7239"/>
                    <a:pt x="0" y="5604"/>
                    <a:pt x="59" y="3620"/>
                  </a:cubicBezTo>
                  <a:cubicBezTo>
                    <a:pt x="117" y="1577"/>
                    <a:pt x="1810" y="1"/>
                    <a:pt x="3794" y="59"/>
                  </a:cubicBezTo>
                  <a:cubicBezTo>
                    <a:pt x="5837" y="117"/>
                    <a:pt x="7355" y="1810"/>
                    <a:pt x="7297" y="37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5" name="Google Shape;13865;p29"/>
            <p:cNvSpPr/>
            <p:nvPr/>
          </p:nvSpPr>
          <p:spPr>
            <a:xfrm>
              <a:off x="5047450" y="3123075"/>
              <a:ext cx="182425" cy="182425"/>
            </a:xfrm>
            <a:custGeom>
              <a:avLst/>
              <a:gdLst/>
              <a:ahLst/>
              <a:cxnLst/>
              <a:rect l="l" t="t" r="r" b="b"/>
              <a:pathLst>
                <a:path w="7297" h="7297" extrusionOk="0">
                  <a:moveTo>
                    <a:pt x="7296" y="3619"/>
                  </a:moveTo>
                  <a:cubicBezTo>
                    <a:pt x="7296" y="5604"/>
                    <a:pt x="5662" y="7238"/>
                    <a:pt x="3678" y="7297"/>
                  </a:cubicBezTo>
                  <a:cubicBezTo>
                    <a:pt x="1635" y="7297"/>
                    <a:pt x="0" y="5662"/>
                    <a:pt x="0" y="3678"/>
                  </a:cubicBezTo>
                  <a:cubicBezTo>
                    <a:pt x="0" y="1635"/>
                    <a:pt x="1635" y="0"/>
                    <a:pt x="3619" y="0"/>
                  </a:cubicBezTo>
                  <a:cubicBezTo>
                    <a:pt x="5604" y="0"/>
                    <a:pt x="7238" y="1635"/>
                    <a:pt x="7296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6" name="Google Shape;13866;p29"/>
            <p:cNvSpPr/>
            <p:nvPr/>
          </p:nvSpPr>
          <p:spPr>
            <a:xfrm>
              <a:off x="3821650" y="4102250"/>
              <a:ext cx="180975" cy="180950"/>
            </a:xfrm>
            <a:custGeom>
              <a:avLst/>
              <a:gdLst/>
              <a:ahLst/>
              <a:cxnLst/>
              <a:rect l="l" t="t" r="r" b="b"/>
              <a:pathLst>
                <a:path w="7239" h="7238" extrusionOk="0">
                  <a:moveTo>
                    <a:pt x="7239" y="3619"/>
                  </a:moveTo>
                  <a:cubicBezTo>
                    <a:pt x="7239" y="5662"/>
                    <a:pt x="5663" y="7238"/>
                    <a:pt x="3620" y="7238"/>
                  </a:cubicBezTo>
                  <a:cubicBezTo>
                    <a:pt x="1577" y="7238"/>
                    <a:pt x="1" y="5604"/>
                    <a:pt x="59" y="3619"/>
                  </a:cubicBezTo>
                  <a:cubicBezTo>
                    <a:pt x="59" y="1634"/>
                    <a:pt x="1635" y="58"/>
                    <a:pt x="3620" y="58"/>
                  </a:cubicBezTo>
                  <a:cubicBezTo>
                    <a:pt x="5605" y="0"/>
                    <a:pt x="7239" y="1634"/>
                    <a:pt x="723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7" name="Google Shape;13867;p29"/>
            <p:cNvSpPr/>
            <p:nvPr/>
          </p:nvSpPr>
          <p:spPr>
            <a:xfrm>
              <a:off x="3576500" y="4103700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546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20" y="0"/>
                  </a:cubicBezTo>
                  <a:cubicBezTo>
                    <a:pt x="5604" y="0"/>
                    <a:pt x="7180" y="1518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8" name="Google Shape;13868;p29"/>
            <p:cNvSpPr/>
            <p:nvPr/>
          </p:nvSpPr>
          <p:spPr>
            <a:xfrm>
              <a:off x="2350725" y="2629850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3561" y="59"/>
                  </a:moveTo>
                  <a:cubicBezTo>
                    <a:pt x="5604" y="0"/>
                    <a:pt x="7180" y="1635"/>
                    <a:pt x="7180" y="3619"/>
                  </a:cubicBezTo>
                  <a:cubicBezTo>
                    <a:pt x="7180" y="5604"/>
                    <a:pt x="5604" y="7180"/>
                    <a:pt x="3619" y="7238"/>
                  </a:cubicBezTo>
                  <a:cubicBezTo>
                    <a:pt x="1577" y="7238"/>
                    <a:pt x="1" y="5662"/>
                    <a:pt x="1" y="3619"/>
                  </a:cubicBezTo>
                  <a:cubicBezTo>
                    <a:pt x="1" y="1635"/>
                    <a:pt x="1577" y="59"/>
                    <a:pt x="35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9" name="Google Shape;13869;p29"/>
            <p:cNvSpPr/>
            <p:nvPr/>
          </p:nvSpPr>
          <p:spPr>
            <a:xfrm>
              <a:off x="4802275" y="3613375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7180" y="3562"/>
                  </a:moveTo>
                  <a:cubicBezTo>
                    <a:pt x="7180" y="5604"/>
                    <a:pt x="5604" y="7239"/>
                    <a:pt x="3562" y="7180"/>
                  </a:cubicBezTo>
                  <a:cubicBezTo>
                    <a:pt x="1577" y="7180"/>
                    <a:pt x="1" y="5604"/>
                    <a:pt x="1" y="3620"/>
                  </a:cubicBezTo>
                  <a:cubicBezTo>
                    <a:pt x="1" y="1577"/>
                    <a:pt x="1577" y="1"/>
                    <a:pt x="3620" y="1"/>
                  </a:cubicBezTo>
                  <a:cubicBezTo>
                    <a:pt x="5604" y="1"/>
                    <a:pt x="7180" y="1577"/>
                    <a:pt x="7180" y="35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0" name="Google Shape;13870;p29"/>
            <p:cNvSpPr/>
            <p:nvPr/>
          </p:nvSpPr>
          <p:spPr>
            <a:xfrm>
              <a:off x="2839575" y="1652125"/>
              <a:ext cx="179525" cy="179525"/>
            </a:xfrm>
            <a:custGeom>
              <a:avLst/>
              <a:gdLst/>
              <a:ahLst/>
              <a:cxnLst/>
              <a:rect l="l" t="t" r="r" b="b"/>
              <a:pathLst>
                <a:path w="7181" h="7181" extrusionOk="0">
                  <a:moveTo>
                    <a:pt x="7180" y="3620"/>
                  </a:moveTo>
                  <a:cubicBezTo>
                    <a:pt x="7180" y="5605"/>
                    <a:pt x="5604" y="7181"/>
                    <a:pt x="3561" y="7181"/>
                  </a:cubicBezTo>
                  <a:cubicBezTo>
                    <a:pt x="1577" y="7122"/>
                    <a:pt x="1" y="5546"/>
                    <a:pt x="59" y="3562"/>
                  </a:cubicBezTo>
                  <a:cubicBezTo>
                    <a:pt x="59" y="1519"/>
                    <a:pt x="1635" y="1"/>
                    <a:pt x="3678" y="1"/>
                  </a:cubicBezTo>
                  <a:cubicBezTo>
                    <a:pt x="5663" y="1"/>
                    <a:pt x="7180" y="1577"/>
                    <a:pt x="7180" y="36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1" name="Google Shape;13871;p29"/>
            <p:cNvSpPr/>
            <p:nvPr/>
          </p:nvSpPr>
          <p:spPr>
            <a:xfrm>
              <a:off x="2594425" y="1894375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03" y="7180"/>
                  </a:moveTo>
                  <a:cubicBezTo>
                    <a:pt x="1518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59"/>
                  </a:cubicBezTo>
                  <a:cubicBezTo>
                    <a:pt x="5546" y="59"/>
                    <a:pt x="7122" y="1635"/>
                    <a:pt x="7122" y="3619"/>
                  </a:cubicBezTo>
                  <a:cubicBezTo>
                    <a:pt x="7122" y="5604"/>
                    <a:pt x="5487" y="7180"/>
                    <a:pt x="3503" y="71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2" name="Google Shape;13872;p29"/>
            <p:cNvSpPr/>
            <p:nvPr/>
          </p:nvSpPr>
          <p:spPr>
            <a:xfrm>
              <a:off x="2350725" y="2877925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604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19" y="0"/>
                  </a:cubicBezTo>
                  <a:cubicBezTo>
                    <a:pt x="5604" y="0"/>
                    <a:pt x="7122" y="1576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3" name="Google Shape;13873;p29"/>
            <p:cNvSpPr/>
            <p:nvPr/>
          </p:nvSpPr>
          <p:spPr>
            <a:xfrm>
              <a:off x="4555675" y="3860000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61" y="59"/>
                  </a:moveTo>
                  <a:cubicBezTo>
                    <a:pt x="5546" y="59"/>
                    <a:pt x="7122" y="1577"/>
                    <a:pt x="7122" y="3619"/>
                  </a:cubicBezTo>
                  <a:cubicBezTo>
                    <a:pt x="7122" y="5604"/>
                    <a:pt x="5546" y="7180"/>
                    <a:pt x="3503" y="7180"/>
                  </a:cubicBezTo>
                  <a:cubicBezTo>
                    <a:pt x="1518" y="7180"/>
                    <a:pt x="0" y="5604"/>
                    <a:pt x="0" y="3561"/>
                  </a:cubicBezTo>
                  <a:cubicBezTo>
                    <a:pt x="0" y="1577"/>
                    <a:pt x="1576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4" name="Google Shape;13874;p29"/>
            <p:cNvSpPr/>
            <p:nvPr/>
          </p:nvSpPr>
          <p:spPr>
            <a:xfrm>
              <a:off x="2352175" y="2389075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61" y="7121"/>
                  </a:moveTo>
                  <a:cubicBezTo>
                    <a:pt x="1577" y="7121"/>
                    <a:pt x="1" y="5545"/>
                    <a:pt x="1" y="3561"/>
                  </a:cubicBezTo>
                  <a:cubicBezTo>
                    <a:pt x="1" y="1576"/>
                    <a:pt x="1577" y="0"/>
                    <a:pt x="3561" y="0"/>
                  </a:cubicBezTo>
                  <a:cubicBezTo>
                    <a:pt x="5488" y="0"/>
                    <a:pt x="7064" y="1576"/>
                    <a:pt x="7064" y="3502"/>
                  </a:cubicBezTo>
                  <a:cubicBezTo>
                    <a:pt x="7064" y="5487"/>
                    <a:pt x="5546" y="7121"/>
                    <a:pt x="3561" y="71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5" name="Google Shape;13875;p29"/>
            <p:cNvSpPr/>
            <p:nvPr/>
          </p:nvSpPr>
          <p:spPr>
            <a:xfrm>
              <a:off x="4066825" y="410370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3561" y="0"/>
                  </a:moveTo>
                  <a:cubicBezTo>
                    <a:pt x="5545" y="0"/>
                    <a:pt x="7121" y="1576"/>
                    <a:pt x="7121" y="3561"/>
                  </a:cubicBezTo>
                  <a:cubicBezTo>
                    <a:pt x="7121" y="5546"/>
                    <a:pt x="5545" y="7122"/>
                    <a:pt x="3561" y="7122"/>
                  </a:cubicBezTo>
                  <a:cubicBezTo>
                    <a:pt x="1576" y="7122"/>
                    <a:pt x="0" y="5546"/>
                    <a:pt x="0" y="3619"/>
                  </a:cubicBezTo>
                  <a:cubicBezTo>
                    <a:pt x="0" y="1635"/>
                    <a:pt x="1576" y="0"/>
                    <a:pt x="356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6" name="Google Shape;13876;p29"/>
            <p:cNvSpPr/>
            <p:nvPr/>
          </p:nvSpPr>
          <p:spPr>
            <a:xfrm>
              <a:off x="5050350" y="214245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0"/>
                  </a:moveTo>
                  <a:cubicBezTo>
                    <a:pt x="5488" y="0"/>
                    <a:pt x="7064" y="1576"/>
                    <a:pt x="7064" y="3503"/>
                  </a:cubicBezTo>
                  <a:cubicBezTo>
                    <a:pt x="7064" y="5487"/>
                    <a:pt x="5488" y="7122"/>
                    <a:pt x="3503" y="7063"/>
                  </a:cubicBezTo>
                  <a:cubicBezTo>
                    <a:pt x="1519" y="7063"/>
                    <a:pt x="1" y="5487"/>
                    <a:pt x="1" y="3503"/>
                  </a:cubicBezTo>
                  <a:cubicBezTo>
                    <a:pt x="1" y="1576"/>
                    <a:pt x="1577" y="0"/>
                    <a:pt x="35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7" name="Google Shape;13877;p29"/>
            <p:cNvSpPr/>
            <p:nvPr/>
          </p:nvSpPr>
          <p:spPr>
            <a:xfrm>
              <a:off x="3331350" y="410370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7122"/>
                  </a:moveTo>
                  <a:cubicBezTo>
                    <a:pt x="1576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0"/>
                  </a:cubicBezTo>
                  <a:cubicBezTo>
                    <a:pt x="5487" y="59"/>
                    <a:pt x="7063" y="1635"/>
                    <a:pt x="7063" y="3619"/>
                  </a:cubicBezTo>
                  <a:cubicBezTo>
                    <a:pt x="7063" y="5546"/>
                    <a:pt x="5487" y="7122"/>
                    <a:pt x="3503" y="71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8" name="Google Shape;13878;p29"/>
            <p:cNvSpPr/>
            <p:nvPr/>
          </p:nvSpPr>
          <p:spPr>
            <a:xfrm>
              <a:off x="4313425" y="1406975"/>
              <a:ext cx="178075" cy="176600"/>
            </a:xfrm>
            <a:custGeom>
              <a:avLst/>
              <a:gdLst/>
              <a:ahLst/>
              <a:cxnLst/>
              <a:rect l="l" t="t" r="r" b="b"/>
              <a:pathLst>
                <a:path w="7123" h="7064" extrusionOk="0">
                  <a:moveTo>
                    <a:pt x="1" y="3503"/>
                  </a:moveTo>
                  <a:cubicBezTo>
                    <a:pt x="1" y="1577"/>
                    <a:pt x="1577" y="1"/>
                    <a:pt x="3561" y="1"/>
                  </a:cubicBezTo>
                  <a:cubicBezTo>
                    <a:pt x="5546" y="1"/>
                    <a:pt x="7122" y="1577"/>
                    <a:pt x="7122" y="3561"/>
                  </a:cubicBezTo>
                  <a:cubicBezTo>
                    <a:pt x="7064" y="5488"/>
                    <a:pt x="5488" y="7064"/>
                    <a:pt x="3503" y="7064"/>
                  </a:cubicBezTo>
                  <a:cubicBezTo>
                    <a:pt x="1577" y="7064"/>
                    <a:pt x="1" y="5429"/>
                    <a:pt x="1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9" name="Google Shape;13879;p29"/>
            <p:cNvSpPr/>
            <p:nvPr/>
          </p:nvSpPr>
          <p:spPr>
            <a:xfrm>
              <a:off x="2352175" y="3126000"/>
              <a:ext cx="176600" cy="176575"/>
            </a:xfrm>
            <a:custGeom>
              <a:avLst/>
              <a:gdLst/>
              <a:ahLst/>
              <a:cxnLst/>
              <a:rect l="l" t="t" r="r" b="b"/>
              <a:pathLst>
                <a:path w="7064" h="7063" extrusionOk="0">
                  <a:moveTo>
                    <a:pt x="3561" y="7063"/>
                  </a:moveTo>
                  <a:cubicBezTo>
                    <a:pt x="1635" y="7063"/>
                    <a:pt x="1" y="5487"/>
                    <a:pt x="1" y="3561"/>
                  </a:cubicBezTo>
                  <a:cubicBezTo>
                    <a:pt x="1" y="1635"/>
                    <a:pt x="1577" y="0"/>
                    <a:pt x="3503" y="0"/>
                  </a:cubicBezTo>
                  <a:cubicBezTo>
                    <a:pt x="5429" y="0"/>
                    <a:pt x="7064" y="1576"/>
                    <a:pt x="7064" y="3502"/>
                  </a:cubicBezTo>
                  <a:cubicBezTo>
                    <a:pt x="7064" y="5429"/>
                    <a:pt x="5488" y="7063"/>
                    <a:pt x="3561" y="70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0" name="Google Shape;13880;p29"/>
            <p:cNvSpPr/>
            <p:nvPr/>
          </p:nvSpPr>
          <p:spPr>
            <a:xfrm>
              <a:off x="2841050" y="3861450"/>
              <a:ext cx="178050" cy="178075"/>
            </a:xfrm>
            <a:custGeom>
              <a:avLst/>
              <a:gdLst/>
              <a:ahLst/>
              <a:cxnLst/>
              <a:rect l="l" t="t" r="r" b="b"/>
              <a:pathLst>
                <a:path w="7122" h="7123" extrusionOk="0">
                  <a:moveTo>
                    <a:pt x="3502" y="1"/>
                  </a:moveTo>
                  <a:cubicBezTo>
                    <a:pt x="5428" y="1"/>
                    <a:pt x="7063" y="1577"/>
                    <a:pt x="7063" y="3503"/>
                  </a:cubicBezTo>
                  <a:cubicBezTo>
                    <a:pt x="7121" y="5429"/>
                    <a:pt x="5545" y="7064"/>
                    <a:pt x="3561" y="7064"/>
                  </a:cubicBezTo>
                  <a:cubicBezTo>
                    <a:pt x="1634" y="7122"/>
                    <a:pt x="58" y="5546"/>
                    <a:pt x="0" y="3561"/>
                  </a:cubicBezTo>
                  <a:cubicBezTo>
                    <a:pt x="0" y="1635"/>
                    <a:pt x="1576" y="59"/>
                    <a:pt x="35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1" name="Google Shape;13881;p29"/>
            <p:cNvSpPr/>
            <p:nvPr/>
          </p:nvSpPr>
          <p:spPr>
            <a:xfrm>
              <a:off x="2594425" y="361485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7063" y="3561"/>
                  </a:moveTo>
                  <a:cubicBezTo>
                    <a:pt x="7063" y="5487"/>
                    <a:pt x="5429" y="7121"/>
                    <a:pt x="3503" y="7063"/>
                  </a:cubicBezTo>
                  <a:cubicBezTo>
                    <a:pt x="1576" y="7063"/>
                    <a:pt x="0" y="5429"/>
                    <a:pt x="0" y="3503"/>
                  </a:cubicBezTo>
                  <a:cubicBezTo>
                    <a:pt x="59" y="1576"/>
                    <a:pt x="1635" y="0"/>
                    <a:pt x="3561" y="0"/>
                  </a:cubicBezTo>
                  <a:cubicBezTo>
                    <a:pt x="5487" y="59"/>
                    <a:pt x="7122" y="1635"/>
                    <a:pt x="7063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2" name="Google Shape;13882;p29"/>
            <p:cNvSpPr/>
            <p:nvPr/>
          </p:nvSpPr>
          <p:spPr>
            <a:xfrm>
              <a:off x="5050350" y="336822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7064" y="3503"/>
                  </a:moveTo>
                  <a:cubicBezTo>
                    <a:pt x="7064" y="5429"/>
                    <a:pt x="5429" y="7064"/>
                    <a:pt x="3503" y="7064"/>
                  </a:cubicBezTo>
                  <a:cubicBezTo>
                    <a:pt x="1635" y="7064"/>
                    <a:pt x="1" y="5487"/>
                    <a:pt x="1" y="3561"/>
                  </a:cubicBezTo>
                  <a:cubicBezTo>
                    <a:pt x="1" y="1635"/>
                    <a:pt x="1635" y="1"/>
                    <a:pt x="3562" y="1"/>
                  </a:cubicBezTo>
                  <a:cubicBezTo>
                    <a:pt x="5429" y="59"/>
                    <a:pt x="7005" y="1635"/>
                    <a:pt x="7064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3" name="Google Shape;13883;p29"/>
            <p:cNvSpPr/>
            <p:nvPr/>
          </p:nvSpPr>
          <p:spPr>
            <a:xfrm>
              <a:off x="3087650" y="140697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3561" y="1"/>
                  </a:moveTo>
                  <a:cubicBezTo>
                    <a:pt x="5487" y="1"/>
                    <a:pt x="7063" y="1635"/>
                    <a:pt x="7063" y="3503"/>
                  </a:cubicBezTo>
                  <a:cubicBezTo>
                    <a:pt x="7063" y="5429"/>
                    <a:pt x="5429" y="7064"/>
                    <a:pt x="3503" y="7005"/>
                  </a:cubicBezTo>
                  <a:cubicBezTo>
                    <a:pt x="1577" y="6947"/>
                    <a:pt x="1" y="5371"/>
                    <a:pt x="59" y="3503"/>
                  </a:cubicBezTo>
                  <a:cubicBezTo>
                    <a:pt x="59" y="1577"/>
                    <a:pt x="1693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4" name="Google Shape;13884;p29"/>
            <p:cNvSpPr/>
            <p:nvPr/>
          </p:nvSpPr>
          <p:spPr>
            <a:xfrm>
              <a:off x="4316350" y="4106625"/>
              <a:ext cx="172225" cy="173675"/>
            </a:xfrm>
            <a:custGeom>
              <a:avLst/>
              <a:gdLst/>
              <a:ahLst/>
              <a:cxnLst/>
              <a:rect l="l" t="t" r="r" b="b"/>
              <a:pathLst>
                <a:path w="6889" h="6947" extrusionOk="0">
                  <a:moveTo>
                    <a:pt x="6888" y="3502"/>
                  </a:moveTo>
                  <a:cubicBezTo>
                    <a:pt x="6888" y="5429"/>
                    <a:pt x="5312" y="6946"/>
                    <a:pt x="3386" y="6888"/>
                  </a:cubicBezTo>
                  <a:cubicBezTo>
                    <a:pt x="1460" y="6888"/>
                    <a:pt x="1" y="5370"/>
                    <a:pt x="1" y="3444"/>
                  </a:cubicBezTo>
                  <a:cubicBezTo>
                    <a:pt x="1" y="1518"/>
                    <a:pt x="1577" y="0"/>
                    <a:pt x="3503" y="0"/>
                  </a:cubicBezTo>
                  <a:cubicBezTo>
                    <a:pt x="5371" y="59"/>
                    <a:pt x="6888" y="1576"/>
                    <a:pt x="6888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5" name="Google Shape;13885;p29"/>
            <p:cNvSpPr/>
            <p:nvPr/>
          </p:nvSpPr>
          <p:spPr>
            <a:xfrm>
              <a:off x="2353650" y="2145375"/>
              <a:ext cx="172200" cy="172200"/>
            </a:xfrm>
            <a:custGeom>
              <a:avLst/>
              <a:gdLst/>
              <a:ahLst/>
              <a:cxnLst/>
              <a:rect l="l" t="t" r="r" b="b"/>
              <a:pathLst>
                <a:path w="6888" h="6888" extrusionOk="0">
                  <a:moveTo>
                    <a:pt x="6888" y="3444"/>
                  </a:moveTo>
                  <a:cubicBezTo>
                    <a:pt x="6888" y="5370"/>
                    <a:pt x="5429" y="6830"/>
                    <a:pt x="3502" y="6888"/>
                  </a:cubicBezTo>
                  <a:cubicBezTo>
                    <a:pt x="1518" y="6888"/>
                    <a:pt x="0" y="5370"/>
                    <a:pt x="59" y="3386"/>
                  </a:cubicBezTo>
                  <a:cubicBezTo>
                    <a:pt x="59" y="1459"/>
                    <a:pt x="1576" y="0"/>
                    <a:pt x="3502" y="0"/>
                  </a:cubicBezTo>
                  <a:cubicBezTo>
                    <a:pt x="5370" y="0"/>
                    <a:pt x="6888" y="1518"/>
                    <a:pt x="6888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6" name="Google Shape;13886;p29"/>
            <p:cNvSpPr/>
            <p:nvPr/>
          </p:nvSpPr>
          <p:spPr>
            <a:xfrm>
              <a:off x="4805200" y="1656525"/>
              <a:ext cx="172225" cy="170750"/>
            </a:xfrm>
            <a:custGeom>
              <a:avLst/>
              <a:gdLst/>
              <a:ahLst/>
              <a:cxnLst/>
              <a:rect l="l" t="t" r="r" b="b"/>
              <a:pathLst>
                <a:path w="6889" h="6830" extrusionOk="0">
                  <a:moveTo>
                    <a:pt x="6888" y="3386"/>
                  </a:moveTo>
                  <a:cubicBezTo>
                    <a:pt x="6888" y="5312"/>
                    <a:pt x="5371" y="6829"/>
                    <a:pt x="3503" y="6829"/>
                  </a:cubicBezTo>
                  <a:cubicBezTo>
                    <a:pt x="1518" y="6829"/>
                    <a:pt x="1" y="5312"/>
                    <a:pt x="59" y="3386"/>
                  </a:cubicBezTo>
                  <a:cubicBezTo>
                    <a:pt x="59" y="1459"/>
                    <a:pt x="1577" y="0"/>
                    <a:pt x="3503" y="0"/>
                  </a:cubicBezTo>
                  <a:cubicBezTo>
                    <a:pt x="5371" y="0"/>
                    <a:pt x="6888" y="1518"/>
                    <a:pt x="6888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7" name="Google Shape;13887;p29"/>
            <p:cNvSpPr/>
            <p:nvPr/>
          </p:nvSpPr>
          <p:spPr>
            <a:xfrm>
              <a:off x="3090575" y="4108075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6830" y="3444"/>
                  </a:moveTo>
                  <a:cubicBezTo>
                    <a:pt x="6830" y="5312"/>
                    <a:pt x="5312" y="6830"/>
                    <a:pt x="3386" y="6830"/>
                  </a:cubicBezTo>
                  <a:cubicBezTo>
                    <a:pt x="1518" y="6771"/>
                    <a:pt x="0" y="5254"/>
                    <a:pt x="59" y="3328"/>
                  </a:cubicBezTo>
                  <a:cubicBezTo>
                    <a:pt x="59" y="1460"/>
                    <a:pt x="1576" y="1"/>
                    <a:pt x="3444" y="1"/>
                  </a:cubicBezTo>
                  <a:cubicBezTo>
                    <a:pt x="5370" y="1"/>
                    <a:pt x="6830" y="1518"/>
                    <a:pt x="6830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8" name="Google Shape;13888;p29"/>
            <p:cNvSpPr/>
            <p:nvPr/>
          </p:nvSpPr>
          <p:spPr>
            <a:xfrm>
              <a:off x="2355100" y="3371150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3444" y="6830"/>
                  </a:moveTo>
                  <a:cubicBezTo>
                    <a:pt x="1518" y="6830"/>
                    <a:pt x="1" y="5312"/>
                    <a:pt x="1" y="3444"/>
                  </a:cubicBezTo>
                  <a:cubicBezTo>
                    <a:pt x="1" y="1518"/>
                    <a:pt x="1518" y="59"/>
                    <a:pt x="3386" y="0"/>
                  </a:cubicBezTo>
                  <a:cubicBezTo>
                    <a:pt x="5312" y="0"/>
                    <a:pt x="6830" y="1518"/>
                    <a:pt x="6830" y="3444"/>
                  </a:cubicBezTo>
                  <a:cubicBezTo>
                    <a:pt x="6830" y="5312"/>
                    <a:pt x="5312" y="6830"/>
                    <a:pt x="3444" y="68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9" name="Google Shape;13889;p29"/>
            <p:cNvSpPr/>
            <p:nvPr/>
          </p:nvSpPr>
          <p:spPr>
            <a:xfrm>
              <a:off x="5053275" y="1903125"/>
              <a:ext cx="170750" cy="170775"/>
            </a:xfrm>
            <a:custGeom>
              <a:avLst/>
              <a:gdLst/>
              <a:ahLst/>
              <a:cxnLst/>
              <a:rect l="l" t="t" r="r" b="b"/>
              <a:pathLst>
                <a:path w="6830" h="6831" extrusionOk="0">
                  <a:moveTo>
                    <a:pt x="3445" y="1"/>
                  </a:moveTo>
                  <a:cubicBezTo>
                    <a:pt x="5312" y="59"/>
                    <a:pt x="6830" y="1577"/>
                    <a:pt x="6772" y="3445"/>
                  </a:cubicBezTo>
                  <a:cubicBezTo>
                    <a:pt x="6772" y="5312"/>
                    <a:pt x="5254" y="6830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59" y="1518"/>
                    <a:pt x="1577" y="1"/>
                    <a:pt x="344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0" name="Google Shape;13890;p29"/>
            <p:cNvSpPr/>
            <p:nvPr/>
          </p:nvSpPr>
          <p:spPr>
            <a:xfrm>
              <a:off x="4564425" y="140990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2" y="3386"/>
                  </a:moveTo>
                  <a:cubicBezTo>
                    <a:pt x="6772" y="5195"/>
                    <a:pt x="5254" y="6771"/>
                    <a:pt x="3386" y="6771"/>
                  </a:cubicBezTo>
                  <a:cubicBezTo>
                    <a:pt x="1577" y="6771"/>
                    <a:pt x="1" y="5254"/>
                    <a:pt x="1" y="3444"/>
                  </a:cubicBezTo>
                  <a:cubicBezTo>
                    <a:pt x="1" y="1576"/>
                    <a:pt x="1518" y="59"/>
                    <a:pt x="3328" y="0"/>
                  </a:cubicBezTo>
                  <a:cubicBezTo>
                    <a:pt x="5196" y="0"/>
                    <a:pt x="6772" y="1518"/>
                    <a:pt x="6772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1" name="Google Shape;13891;p29"/>
            <p:cNvSpPr/>
            <p:nvPr/>
          </p:nvSpPr>
          <p:spPr>
            <a:xfrm>
              <a:off x="5296975" y="2635675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1" y="3386"/>
                  </a:moveTo>
                  <a:cubicBezTo>
                    <a:pt x="6771" y="5196"/>
                    <a:pt x="5254" y="6772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1" y="1577"/>
                    <a:pt x="1518" y="59"/>
                    <a:pt x="3328" y="1"/>
                  </a:cubicBezTo>
                  <a:cubicBezTo>
                    <a:pt x="5137" y="1"/>
                    <a:pt x="6713" y="1518"/>
                    <a:pt x="6771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2" name="Google Shape;13892;p29"/>
            <p:cNvSpPr/>
            <p:nvPr/>
          </p:nvSpPr>
          <p:spPr>
            <a:xfrm>
              <a:off x="4806675" y="3865850"/>
              <a:ext cx="170750" cy="169275"/>
            </a:xfrm>
            <a:custGeom>
              <a:avLst/>
              <a:gdLst/>
              <a:ahLst/>
              <a:cxnLst/>
              <a:rect l="l" t="t" r="r" b="b"/>
              <a:pathLst>
                <a:path w="6830" h="6771" extrusionOk="0">
                  <a:moveTo>
                    <a:pt x="3444" y="6771"/>
                  </a:moveTo>
                  <a:cubicBezTo>
                    <a:pt x="1576" y="6771"/>
                    <a:pt x="58" y="5253"/>
                    <a:pt x="0" y="3385"/>
                  </a:cubicBezTo>
                  <a:cubicBezTo>
                    <a:pt x="0" y="1518"/>
                    <a:pt x="1576" y="0"/>
                    <a:pt x="3444" y="0"/>
                  </a:cubicBezTo>
                  <a:cubicBezTo>
                    <a:pt x="5253" y="0"/>
                    <a:pt x="6771" y="1518"/>
                    <a:pt x="6771" y="3327"/>
                  </a:cubicBezTo>
                  <a:cubicBezTo>
                    <a:pt x="6829" y="5195"/>
                    <a:pt x="5253" y="6713"/>
                    <a:pt x="3444" y="677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3" name="Google Shape;13893;p29"/>
            <p:cNvSpPr/>
            <p:nvPr/>
          </p:nvSpPr>
          <p:spPr>
            <a:xfrm>
              <a:off x="5296975" y="2882300"/>
              <a:ext cx="169300" cy="170750"/>
            </a:xfrm>
            <a:custGeom>
              <a:avLst/>
              <a:gdLst/>
              <a:ahLst/>
              <a:cxnLst/>
              <a:rect l="l" t="t" r="r" b="b"/>
              <a:pathLst>
                <a:path w="6772" h="6830" extrusionOk="0">
                  <a:moveTo>
                    <a:pt x="6713" y="3444"/>
                  </a:moveTo>
                  <a:cubicBezTo>
                    <a:pt x="6713" y="5254"/>
                    <a:pt x="5137" y="6830"/>
                    <a:pt x="3328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9"/>
                  </a:cubicBezTo>
                  <a:cubicBezTo>
                    <a:pt x="5254" y="59"/>
                    <a:pt x="6771" y="1635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4" name="Google Shape;13894;p29"/>
            <p:cNvSpPr/>
            <p:nvPr/>
          </p:nvSpPr>
          <p:spPr>
            <a:xfrm>
              <a:off x="3827500" y="1167650"/>
              <a:ext cx="170750" cy="169300"/>
            </a:xfrm>
            <a:custGeom>
              <a:avLst/>
              <a:gdLst/>
              <a:ahLst/>
              <a:cxnLst/>
              <a:rect l="l" t="t" r="r" b="b"/>
              <a:pathLst>
                <a:path w="6830" h="6772" extrusionOk="0">
                  <a:moveTo>
                    <a:pt x="3386" y="6772"/>
                  </a:moveTo>
                  <a:cubicBezTo>
                    <a:pt x="1518" y="6714"/>
                    <a:pt x="0" y="5138"/>
                    <a:pt x="59" y="3328"/>
                  </a:cubicBezTo>
                  <a:cubicBezTo>
                    <a:pt x="59" y="1519"/>
                    <a:pt x="1635" y="1"/>
                    <a:pt x="3444" y="1"/>
                  </a:cubicBezTo>
                  <a:cubicBezTo>
                    <a:pt x="5254" y="1"/>
                    <a:pt x="6830" y="1635"/>
                    <a:pt x="6771" y="3445"/>
                  </a:cubicBezTo>
                  <a:cubicBezTo>
                    <a:pt x="6713" y="5254"/>
                    <a:pt x="5195" y="6772"/>
                    <a:pt x="3386" y="67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5" name="Google Shape;13895;p29"/>
            <p:cNvSpPr/>
            <p:nvPr/>
          </p:nvSpPr>
          <p:spPr>
            <a:xfrm>
              <a:off x="2603175" y="1656525"/>
              <a:ext cx="167850" cy="170750"/>
            </a:xfrm>
            <a:custGeom>
              <a:avLst/>
              <a:gdLst/>
              <a:ahLst/>
              <a:cxnLst/>
              <a:rect l="l" t="t" r="r" b="b"/>
              <a:pathLst>
                <a:path w="6714" h="6830" extrusionOk="0">
                  <a:moveTo>
                    <a:pt x="6713" y="3444"/>
                  </a:moveTo>
                  <a:cubicBezTo>
                    <a:pt x="6713" y="5253"/>
                    <a:pt x="5137" y="6829"/>
                    <a:pt x="3269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8"/>
                  </a:cubicBezTo>
                  <a:cubicBezTo>
                    <a:pt x="5254" y="58"/>
                    <a:pt x="6713" y="1634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6" name="Google Shape;13896;p29"/>
            <p:cNvSpPr/>
            <p:nvPr/>
          </p:nvSpPr>
          <p:spPr>
            <a:xfrm>
              <a:off x="3580875" y="116765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3445" y="6714"/>
                  </a:moveTo>
                  <a:cubicBezTo>
                    <a:pt x="1577" y="6772"/>
                    <a:pt x="1" y="5196"/>
                    <a:pt x="59" y="3328"/>
                  </a:cubicBezTo>
                  <a:cubicBezTo>
                    <a:pt x="59" y="1519"/>
                    <a:pt x="1577" y="1"/>
                    <a:pt x="3386" y="1"/>
                  </a:cubicBezTo>
                  <a:cubicBezTo>
                    <a:pt x="5254" y="1"/>
                    <a:pt x="6772" y="1577"/>
                    <a:pt x="6772" y="3386"/>
                  </a:cubicBezTo>
                  <a:cubicBezTo>
                    <a:pt x="6772" y="5196"/>
                    <a:pt x="5196" y="6714"/>
                    <a:pt x="3445" y="67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7" name="Google Shape;13897;p29"/>
            <p:cNvSpPr/>
            <p:nvPr/>
          </p:nvSpPr>
          <p:spPr>
            <a:xfrm>
              <a:off x="5054750" y="3620675"/>
              <a:ext cx="166375" cy="166375"/>
            </a:xfrm>
            <a:custGeom>
              <a:avLst/>
              <a:gdLst/>
              <a:ahLst/>
              <a:cxnLst/>
              <a:rect l="l" t="t" r="r" b="b"/>
              <a:pathLst>
                <a:path w="6655" h="6655" extrusionOk="0">
                  <a:moveTo>
                    <a:pt x="6654" y="3328"/>
                  </a:moveTo>
                  <a:cubicBezTo>
                    <a:pt x="6654" y="5196"/>
                    <a:pt x="5137" y="6655"/>
                    <a:pt x="3327" y="6655"/>
                  </a:cubicBezTo>
                  <a:cubicBezTo>
                    <a:pt x="1459" y="6597"/>
                    <a:pt x="0" y="5079"/>
                    <a:pt x="0" y="3270"/>
                  </a:cubicBezTo>
                  <a:cubicBezTo>
                    <a:pt x="58" y="1460"/>
                    <a:pt x="1518" y="1"/>
                    <a:pt x="3327" y="1"/>
                  </a:cubicBezTo>
                  <a:cubicBezTo>
                    <a:pt x="5195" y="1"/>
                    <a:pt x="6654" y="1518"/>
                    <a:pt x="6654" y="33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8" name="Google Shape;13898;p29"/>
            <p:cNvSpPr/>
            <p:nvPr/>
          </p:nvSpPr>
          <p:spPr>
            <a:xfrm>
              <a:off x="5296975" y="2391975"/>
              <a:ext cx="169300" cy="170775"/>
            </a:xfrm>
            <a:custGeom>
              <a:avLst/>
              <a:gdLst/>
              <a:ahLst/>
              <a:cxnLst/>
              <a:rect l="l" t="t" r="r" b="b"/>
              <a:pathLst>
                <a:path w="6772" h="6831" extrusionOk="0">
                  <a:moveTo>
                    <a:pt x="3269" y="6772"/>
                  </a:moveTo>
                  <a:cubicBezTo>
                    <a:pt x="1401" y="6655"/>
                    <a:pt x="1" y="5137"/>
                    <a:pt x="59" y="3328"/>
                  </a:cubicBezTo>
                  <a:cubicBezTo>
                    <a:pt x="176" y="1460"/>
                    <a:pt x="1693" y="1"/>
                    <a:pt x="3503" y="118"/>
                  </a:cubicBezTo>
                  <a:cubicBezTo>
                    <a:pt x="5371" y="234"/>
                    <a:pt x="6771" y="1694"/>
                    <a:pt x="6713" y="3503"/>
                  </a:cubicBezTo>
                  <a:cubicBezTo>
                    <a:pt x="6596" y="5371"/>
                    <a:pt x="5079" y="6830"/>
                    <a:pt x="3269" y="67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9" name="Google Shape;13899;p29"/>
            <p:cNvSpPr/>
            <p:nvPr/>
          </p:nvSpPr>
          <p:spPr>
            <a:xfrm>
              <a:off x="4562975" y="4111000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8"/>
                    <a:pt x="5137" y="6538"/>
                    <a:pt x="3327" y="6538"/>
                  </a:cubicBezTo>
                  <a:cubicBezTo>
                    <a:pt x="1459" y="6596"/>
                    <a:pt x="0" y="5137"/>
                    <a:pt x="0" y="3269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137" y="0"/>
                    <a:pt x="6538" y="1460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0" name="Google Shape;13900;p29"/>
            <p:cNvSpPr/>
            <p:nvPr/>
          </p:nvSpPr>
          <p:spPr>
            <a:xfrm>
              <a:off x="4072650" y="1169125"/>
              <a:ext cx="166375" cy="164925"/>
            </a:xfrm>
            <a:custGeom>
              <a:avLst/>
              <a:gdLst/>
              <a:ahLst/>
              <a:cxnLst/>
              <a:rect l="l" t="t" r="r" b="b"/>
              <a:pathLst>
                <a:path w="6655" h="6597" extrusionOk="0">
                  <a:moveTo>
                    <a:pt x="3328" y="0"/>
                  </a:moveTo>
                  <a:cubicBezTo>
                    <a:pt x="5196" y="0"/>
                    <a:pt x="6655" y="1518"/>
                    <a:pt x="6597" y="3327"/>
                  </a:cubicBezTo>
                  <a:cubicBezTo>
                    <a:pt x="6597" y="5195"/>
                    <a:pt x="5137" y="6596"/>
                    <a:pt x="3328" y="6596"/>
                  </a:cubicBezTo>
                  <a:cubicBezTo>
                    <a:pt x="1460" y="6596"/>
                    <a:pt x="1" y="5137"/>
                    <a:pt x="1" y="3269"/>
                  </a:cubicBezTo>
                  <a:cubicBezTo>
                    <a:pt x="59" y="1460"/>
                    <a:pt x="1518" y="0"/>
                    <a:pt x="33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1" name="Google Shape;13901;p29"/>
            <p:cNvSpPr/>
            <p:nvPr/>
          </p:nvSpPr>
          <p:spPr>
            <a:xfrm>
              <a:off x="2846875" y="1411350"/>
              <a:ext cx="166375" cy="167850"/>
            </a:xfrm>
            <a:custGeom>
              <a:avLst/>
              <a:gdLst/>
              <a:ahLst/>
              <a:cxnLst/>
              <a:rect l="l" t="t" r="r" b="b"/>
              <a:pathLst>
                <a:path w="6655" h="6714" extrusionOk="0">
                  <a:moveTo>
                    <a:pt x="6596" y="3386"/>
                  </a:moveTo>
                  <a:cubicBezTo>
                    <a:pt x="6596" y="5254"/>
                    <a:pt x="5079" y="6713"/>
                    <a:pt x="3269" y="6655"/>
                  </a:cubicBezTo>
                  <a:cubicBezTo>
                    <a:pt x="1401" y="6597"/>
                    <a:pt x="0" y="5137"/>
                    <a:pt x="0" y="3328"/>
                  </a:cubicBezTo>
                  <a:cubicBezTo>
                    <a:pt x="59" y="1460"/>
                    <a:pt x="1576" y="1"/>
                    <a:pt x="3386" y="59"/>
                  </a:cubicBezTo>
                  <a:cubicBezTo>
                    <a:pt x="5195" y="59"/>
                    <a:pt x="6655" y="1577"/>
                    <a:pt x="6596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2" name="Google Shape;13902;p29"/>
            <p:cNvSpPr/>
            <p:nvPr/>
          </p:nvSpPr>
          <p:spPr>
            <a:xfrm>
              <a:off x="5299900" y="3131825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9"/>
                    <a:pt x="5137" y="6538"/>
                    <a:pt x="3327" y="6597"/>
                  </a:cubicBezTo>
                  <a:cubicBezTo>
                    <a:pt x="1460" y="6597"/>
                    <a:pt x="0" y="5137"/>
                    <a:pt x="0" y="3269"/>
                  </a:cubicBezTo>
                  <a:cubicBezTo>
                    <a:pt x="0" y="1460"/>
                    <a:pt x="1401" y="1"/>
                    <a:pt x="3211" y="1"/>
                  </a:cubicBezTo>
                  <a:cubicBezTo>
                    <a:pt x="5078" y="1"/>
                    <a:pt x="6538" y="1402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3" name="Google Shape;13903;p29"/>
            <p:cNvSpPr/>
            <p:nvPr/>
          </p:nvSpPr>
          <p:spPr>
            <a:xfrm>
              <a:off x="2358025" y="1901675"/>
              <a:ext cx="164925" cy="164925"/>
            </a:xfrm>
            <a:custGeom>
              <a:avLst/>
              <a:gdLst/>
              <a:ahLst/>
              <a:cxnLst/>
              <a:rect l="l" t="t" r="r" b="b"/>
              <a:pathLst>
                <a:path w="6597" h="6597" extrusionOk="0">
                  <a:moveTo>
                    <a:pt x="3327" y="6596"/>
                  </a:moveTo>
                  <a:cubicBezTo>
                    <a:pt x="1518" y="6596"/>
                    <a:pt x="59" y="5195"/>
                    <a:pt x="0" y="3327"/>
                  </a:cubicBezTo>
                  <a:cubicBezTo>
                    <a:pt x="0" y="1518"/>
                    <a:pt x="1401" y="59"/>
                    <a:pt x="3269" y="59"/>
                  </a:cubicBezTo>
                  <a:cubicBezTo>
                    <a:pt x="5079" y="0"/>
                    <a:pt x="6538" y="1460"/>
                    <a:pt x="6538" y="3269"/>
                  </a:cubicBezTo>
                  <a:cubicBezTo>
                    <a:pt x="6596" y="5137"/>
                    <a:pt x="5137" y="6538"/>
                    <a:pt x="3327" y="659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4" name="Google Shape;13904;p29"/>
            <p:cNvSpPr/>
            <p:nvPr/>
          </p:nvSpPr>
          <p:spPr>
            <a:xfrm>
              <a:off x="3337175" y="1170575"/>
              <a:ext cx="164925" cy="163475"/>
            </a:xfrm>
            <a:custGeom>
              <a:avLst/>
              <a:gdLst/>
              <a:ahLst/>
              <a:cxnLst/>
              <a:rect l="l" t="t" r="r" b="b"/>
              <a:pathLst>
                <a:path w="6597" h="6539" extrusionOk="0">
                  <a:moveTo>
                    <a:pt x="3270" y="1"/>
                  </a:moveTo>
                  <a:cubicBezTo>
                    <a:pt x="5079" y="1"/>
                    <a:pt x="6538" y="1402"/>
                    <a:pt x="6538" y="3211"/>
                  </a:cubicBezTo>
                  <a:cubicBezTo>
                    <a:pt x="6597" y="5079"/>
                    <a:pt x="5138" y="6538"/>
                    <a:pt x="3328" y="6538"/>
                  </a:cubicBezTo>
                  <a:cubicBezTo>
                    <a:pt x="1460" y="6538"/>
                    <a:pt x="59" y="5137"/>
                    <a:pt x="1" y="3269"/>
                  </a:cubicBezTo>
                  <a:cubicBezTo>
                    <a:pt x="1" y="1460"/>
                    <a:pt x="1402" y="1"/>
                    <a:pt x="32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5" name="Google Shape;13905;p29"/>
            <p:cNvSpPr/>
            <p:nvPr/>
          </p:nvSpPr>
          <p:spPr>
            <a:xfrm>
              <a:off x="2601725" y="3864375"/>
              <a:ext cx="163450" cy="163475"/>
            </a:xfrm>
            <a:custGeom>
              <a:avLst/>
              <a:gdLst/>
              <a:ahLst/>
              <a:cxnLst/>
              <a:rect l="l" t="t" r="r" b="b"/>
              <a:pathLst>
                <a:path w="6538" h="6539" extrusionOk="0">
                  <a:moveTo>
                    <a:pt x="3269" y="1"/>
                  </a:moveTo>
                  <a:cubicBezTo>
                    <a:pt x="5137" y="1"/>
                    <a:pt x="6538" y="1460"/>
                    <a:pt x="6538" y="3328"/>
                  </a:cubicBezTo>
                  <a:cubicBezTo>
                    <a:pt x="6538" y="5137"/>
                    <a:pt x="5078" y="6538"/>
                    <a:pt x="3211" y="6538"/>
                  </a:cubicBezTo>
                  <a:cubicBezTo>
                    <a:pt x="1401" y="6538"/>
                    <a:pt x="0" y="5079"/>
                    <a:pt x="0" y="3269"/>
                  </a:cubicBezTo>
                  <a:cubicBezTo>
                    <a:pt x="0" y="1402"/>
                    <a:pt x="1460" y="1"/>
                    <a:pt x="32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6" name="Google Shape;13906;p29"/>
            <p:cNvSpPr/>
            <p:nvPr/>
          </p:nvSpPr>
          <p:spPr>
            <a:xfrm>
              <a:off x="2112875" y="28866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5020"/>
                    <a:pt x="5020" y="6480"/>
                    <a:pt x="3269" y="6480"/>
                  </a:cubicBezTo>
                  <a:cubicBezTo>
                    <a:pt x="1401" y="6480"/>
                    <a:pt x="0" y="5020"/>
                    <a:pt x="0" y="3211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020" y="0"/>
                    <a:pt x="6479" y="1460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7" name="Google Shape;13907;p29"/>
            <p:cNvSpPr/>
            <p:nvPr/>
          </p:nvSpPr>
          <p:spPr>
            <a:xfrm>
              <a:off x="3585250" y="4357600"/>
              <a:ext cx="162025" cy="163475"/>
            </a:xfrm>
            <a:custGeom>
              <a:avLst/>
              <a:gdLst/>
              <a:ahLst/>
              <a:cxnLst/>
              <a:rect l="l" t="t" r="r" b="b"/>
              <a:pathLst>
                <a:path w="6481" h="6539" extrusionOk="0">
                  <a:moveTo>
                    <a:pt x="3211" y="6538"/>
                  </a:moveTo>
                  <a:cubicBezTo>
                    <a:pt x="1460" y="6538"/>
                    <a:pt x="1" y="5079"/>
                    <a:pt x="1" y="3270"/>
                  </a:cubicBezTo>
                  <a:cubicBezTo>
                    <a:pt x="1" y="1460"/>
                    <a:pt x="1460" y="1"/>
                    <a:pt x="3270" y="59"/>
                  </a:cubicBezTo>
                  <a:cubicBezTo>
                    <a:pt x="5021" y="59"/>
                    <a:pt x="6480" y="1518"/>
                    <a:pt x="6480" y="3328"/>
                  </a:cubicBezTo>
                  <a:cubicBezTo>
                    <a:pt x="6480" y="5079"/>
                    <a:pt x="5021" y="6538"/>
                    <a:pt x="3211" y="653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8" name="Google Shape;13908;p29"/>
            <p:cNvSpPr/>
            <p:nvPr/>
          </p:nvSpPr>
          <p:spPr>
            <a:xfrm>
              <a:off x="383187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5020" y="0"/>
                    <a:pt x="6480" y="1401"/>
                    <a:pt x="6480" y="3269"/>
                  </a:cubicBezTo>
                  <a:cubicBezTo>
                    <a:pt x="6480" y="5020"/>
                    <a:pt x="5020" y="6479"/>
                    <a:pt x="3269" y="6479"/>
                  </a:cubicBezTo>
                  <a:cubicBezTo>
                    <a:pt x="1460" y="6479"/>
                    <a:pt x="1" y="5020"/>
                    <a:pt x="1" y="3211"/>
                  </a:cubicBezTo>
                  <a:cubicBezTo>
                    <a:pt x="1" y="1401"/>
                    <a:pt x="1401" y="0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9" name="Google Shape;13909;p29"/>
            <p:cNvSpPr/>
            <p:nvPr/>
          </p:nvSpPr>
          <p:spPr>
            <a:xfrm>
              <a:off x="2112875" y="26400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4962"/>
                    <a:pt x="5078" y="6422"/>
                    <a:pt x="3269" y="6480"/>
                  </a:cubicBezTo>
                  <a:cubicBezTo>
                    <a:pt x="1459" y="6480"/>
                    <a:pt x="0" y="5021"/>
                    <a:pt x="0" y="3211"/>
                  </a:cubicBezTo>
                  <a:cubicBezTo>
                    <a:pt x="0" y="1460"/>
                    <a:pt x="1459" y="1"/>
                    <a:pt x="3211" y="1"/>
                  </a:cubicBezTo>
                  <a:cubicBezTo>
                    <a:pt x="5020" y="1"/>
                    <a:pt x="6479" y="1402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0" name="Google Shape;13910;p29"/>
            <p:cNvSpPr/>
            <p:nvPr/>
          </p:nvSpPr>
          <p:spPr>
            <a:xfrm>
              <a:off x="2848325" y="41124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70" y="6480"/>
                  </a:moveTo>
                  <a:cubicBezTo>
                    <a:pt x="1518" y="6480"/>
                    <a:pt x="59" y="5020"/>
                    <a:pt x="1" y="3269"/>
                  </a:cubicBezTo>
                  <a:cubicBezTo>
                    <a:pt x="1" y="1460"/>
                    <a:pt x="1460" y="1"/>
                    <a:pt x="3211" y="1"/>
                  </a:cubicBezTo>
                  <a:cubicBezTo>
                    <a:pt x="5021" y="1"/>
                    <a:pt x="6480" y="1402"/>
                    <a:pt x="6480" y="3211"/>
                  </a:cubicBezTo>
                  <a:cubicBezTo>
                    <a:pt x="6480" y="4962"/>
                    <a:pt x="5079" y="6421"/>
                    <a:pt x="3270" y="64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1" name="Google Shape;13911;p29"/>
            <p:cNvSpPr/>
            <p:nvPr/>
          </p:nvSpPr>
          <p:spPr>
            <a:xfrm>
              <a:off x="2359475" y="36221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4962" y="0"/>
                    <a:pt x="6480" y="1459"/>
                    <a:pt x="6480" y="3211"/>
                  </a:cubicBezTo>
                  <a:cubicBezTo>
                    <a:pt x="6480" y="5020"/>
                    <a:pt x="5021" y="6479"/>
                    <a:pt x="3269" y="6479"/>
                  </a:cubicBezTo>
                  <a:cubicBezTo>
                    <a:pt x="1460" y="6479"/>
                    <a:pt x="1" y="5078"/>
                    <a:pt x="1" y="3269"/>
                  </a:cubicBezTo>
                  <a:cubicBezTo>
                    <a:pt x="1" y="1518"/>
                    <a:pt x="1402" y="59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2" name="Google Shape;13912;p29"/>
            <p:cNvSpPr/>
            <p:nvPr/>
          </p:nvSpPr>
          <p:spPr>
            <a:xfrm>
              <a:off x="4320725" y="11705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80" y="3211"/>
                  </a:moveTo>
                  <a:cubicBezTo>
                    <a:pt x="6480" y="5021"/>
                    <a:pt x="5021" y="6480"/>
                    <a:pt x="3269" y="6480"/>
                  </a:cubicBezTo>
                  <a:cubicBezTo>
                    <a:pt x="1518" y="6480"/>
                    <a:pt x="59" y="5021"/>
                    <a:pt x="59" y="3269"/>
                  </a:cubicBezTo>
                  <a:cubicBezTo>
                    <a:pt x="1" y="1518"/>
                    <a:pt x="1518" y="1"/>
                    <a:pt x="3269" y="59"/>
                  </a:cubicBezTo>
                  <a:cubicBezTo>
                    <a:pt x="5021" y="59"/>
                    <a:pt x="6480" y="1518"/>
                    <a:pt x="6480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3" name="Google Shape;13913;p29"/>
            <p:cNvSpPr/>
            <p:nvPr/>
          </p:nvSpPr>
          <p:spPr>
            <a:xfrm>
              <a:off x="407412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0" y="0"/>
                  </a:moveTo>
                  <a:cubicBezTo>
                    <a:pt x="5020" y="0"/>
                    <a:pt x="6479" y="1459"/>
                    <a:pt x="6479" y="3269"/>
                  </a:cubicBezTo>
                  <a:cubicBezTo>
                    <a:pt x="6479" y="4962"/>
                    <a:pt x="5020" y="6421"/>
                    <a:pt x="3269" y="6479"/>
                  </a:cubicBezTo>
                  <a:cubicBezTo>
                    <a:pt x="1518" y="6479"/>
                    <a:pt x="0" y="4962"/>
                    <a:pt x="58" y="3211"/>
                  </a:cubicBezTo>
                  <a:cubicBezTo>
                    <a:pt x="58" y="1459"/>
                    <a:pt x="1518" y="59"/>
                    <a:pt x="321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4" name="Google Shape;13914;p29"/>
            <p:cNvSpPr/>
            <p:nvPr/>
          </p:nvSpPr>
          <p:spPr>
            <a:xfrm>
              <a:off x="5301350" y="2149750"/>
              <a:ext cx="160550" cy="162000"/>
            </a:xfrm>
            <a:custGeom>
              <a:avLst/>
              <a:gdLst/>
              <a:ahLst/>
              <a:cxnLst/>
              <a:rect l="l" t="t" r="r" b="b"/>
              <a:pathLst>
                <a:path w="6422" h="6480" extrusionOk="0">
                  <a:moveTo>
                    <a:pt x="3211" y="6479"/>
                  </a:moveTo>
                  <a:cubicBezTo>
                    <a:pt x="1460" y="6479"/>
                    <a:pt x="1" y="5020"/>
                    <a:pt x="1" y="3269"/>
                  </a:cubicBezTo>
                  <a:cubicBezTo>
                    <a:pt x="1" y="1518"/>
                    <a:pt x="1460" y="59"/>
                    <a:pt x="3153" y="59"/>
                  </a:cubicBezTo>
                  <a:cubicBezTo>
                    <a:pt x="4962" y="0"/>
                    <a:pt x="6421" y="1518"/>
                    <a:pt x="6421" y="3269"/>
                  </a:cubicBezTo>
                  <a:cubicBezTo>
                    <a:pt x="6421" y="5020"/>
                    <a:pt x="4962" y="6479"/>
                    <a:pt x="3211" y="64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5" name="Google Shape;13915;p29"/>
            <p:cNvSpPr/>
            <p:nvPr/>
          </p:nvSpPr>
          <p:spPr>
            <a:xfrm>
              <a:off x="2112875" y="2396350"/>
              <a:ext cx="162000" cy="162025"/>
            </a:xfrm>
            <a:custGeom>
              <a:avLst/>
              <a:gdLst/>
              <a:ahLst/>
              <a:cxnLst/>
              <a:rect l="l" t="t" r="r" b="b"/>
              <a:pathLst>
                <a:path w="6480" h="6481" extrusionOk="0">
                  <a:moveTo>
                    <a:pt x="6421" y="3270"/>
                  </a:moveTo>
                  <a:cubicBezTo>
                    <a:pt x="6421" y="5021"/>
                    <a:pt x="4962" y="6480"/>
                    <a:pt x="3211" y="6480"/>
                  </a:cubicBezTo>
                  <a:cubicBezTo>
                    <a:pt x="1459" y="6422"/>
                    <a:pt x="0" y="4962"/>
                    <a:pt x="0" y="3270"/>
                  </a:cubicBezTo>
                  <a:cubicBezTo>
                    <a:pt x="59" y="1519"/>
                    <a:pt x="1518" y="1"/>
                    <a:pt x="3269" y="59"/>
                  </a:cubicBezTo>
                  <a:cubicBezTo>
                    <a:pt x="5020" y="59"/>
                    <a:pt x="6479" y="1519"/>
                    <a:pt x="6421" y="32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6" name="Google Shape;13916;p29"/>
            <p:cNvSpPr/>
            <p:nvPr/>
          </p:nvSpPr>
          <p:spPr>
            <a:xfrm>
              <a:off x="5301350" y="3376975"/>
              <a:ext cx="159075" cy="160550"/>
            </a:xfrm>
            <a:custGeom>
              <a:avLst/>
              <a:gdLst/>
              <a:ahLst/>
              <a:cxnLst/>
              <a:rect l="l" t="t" r="r" b="b"/>
              <a:pathLst>
                <a:path w="6363" h="6422" extrusionOk="0">
                  <a:moveTo>
                    <a:pt x="6363" y="3211"/>
                  </a:moveTo>
                  <a:cubicBezTo>
                    <a:pt x="6363" y="4962"/>
                    <a:pt x="4904" y="6422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59" y="1402"/>
                    <a:pt x="1460" y="1"/>
                    <a:pt x="3211" y="1"/>
                  </a:cubicBezTo>
                  <a:cubicBezTo>
                    <a:pt x="4904" y="1"/>
                    <a:pt x="6363" y="1460"/>
                    <a:pt x="636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7" name="Google Shape;13917;p29"/>
            <p:cNvSpPr/>
            <p:nvPr/>
          </p:nvSpPr>
          <p:spPr>
            <a:xfrm>
              <a:off x="3340100" y="4360525"/>
              <a:ext cx="159100" cy="159075"/>
            </a:xfrm>
            <a:custGeom>
              <a:avLst/>
              <a:gdLst/>
              <a:ahLst/>
              <a:cxnLst/>
              <a:rect l="l" t="t" r="r" b="b"/>
              <a:pathLst>
                <a:path w="6364" h="6363" extrusionOk="0">
                  <a:moveTo>
                    <a:pt x="6363" y="3153"/>
                  </a:moveTo>
                  <a:cubicBezTo>
                    <a:pt x="6363" y="4904"/>
                    <a:pt x="4904" y="6363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1" y="1460"/>
                    <a:pt x="1460" y="1"/>
                    <a:pt x="3153" y="1"/>
                  </a:cubicBezTo>
                  <a:cubicBezTo>
                    <a:pt x="4904" y="1"/>
                    <a:pt x="6363" y="1460"/>
                    <a:pt x="6363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8" name="Google Shape;13918;p29"/>
            <p:cNvSpPr/>
            <p:nvPr/>
          </p:nvSpPr>
          <p:spPr>
            <a:xfrm>
              <a:off x="2114325" y="3134750"/>
              <a:ext cx="159075" cy="159075"/>
            </a:xfrm>
            <a:custGeom>
              <a:avLst/>
              <a:gdLst/>
              <a:ahLst/>
              <a:cxnLst/>
              <a:rect l="l" t="t" r="r" b="b"/>
              <a:pathLst>
                <a:path w="6363" h="6363" extrusionOk="0">
                  <a:moveTo>
                    <a:pt x="3153" y="6363"/>
                  </a:moveTo>
                  <a:cubicBezTo>
                    <a:pt x="1460" y="6363"/>
                    <a:pt x="1" y="4904"/>
                    <a:pt x="1" y="3152"/>
                  </a:cubicBezTo>
                  <a:cubicBezTo>
                    <a:pt x="1" y="1460"/>
                    <a:pt x="1460" y="0"/>
                    <a:pt x="3153" y="0"/>
                  </a:cubicBezTo>
                  <a:cubicBezTo>
                    <a:pt x="4904" y="0"/>
                    <a:pt x="6363" y="1460"/>
                    <a:pt x="6363" y="3152"/>
                  </a:cubicBezTo>
                  <a:cubicBezTo>
                    <a:pt x="6363" y="4904"/>
                    <a:pt x="4904" y="6363"/>
                    <a:pt x="3153" y="63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9" name="Google Shape;13919;p29"/>
            <p:cNvSpPr/>
            <p:nvPr/>
          </p:nvSpPr>
          <p:spPr>
            <a:xfrm>
              <a:off x="4812500" y="1415725"/>
              <a:ext cx="159075" cy="157625"/>
            </a:xfrm>
            <a:custGeom>
              <a:avLst/>
              <a:gdLst/>
              <a:ahLst/>
              <a:cxnLst/>
              <a:rect l="l" t="t" r="r" b="b"/>
              <a:pathLst>
                <a:path w="6363" h="6305" extrusionOk="0">
                  <a:moveTo>
                    <a:pt x="6305" y="3153"/>
                  </a:moveTo>
                  <a:cubicBezTo>
                    <a:pt x="6363" y="4904"/>
                    <a:pt x="4904" y="6305"/>
                    <a:pt x="3153" y="6305"/>
                  </a:cubicBezTo>
                  <a:cubicBezTo>
                    <a:pt x="1401" y="6305"/>
                    <a:pt x="1" y="4904"/>
                    <a:pt x="1" y="3211"/>
                  </a:cubicBezTo>
                  <a:cubicBezTo>
                    <a:pt x="1" y="1460"/>
                    <a:pt x="1401" y="1"/>
                    <a:pt x="3211" y="1"/>
                  </a:cubicBezTo>
                  <a:cubicBezTo>
                    <a:pt x="4904" y="1"/>
                    <a:pt x="6305" y="1402"/>
                    <a:pt x="6305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0" name="Google Shape;13920;p29"/>
            <p:cNvSpPr/>
            <p:nvPr/>
          </p:nvSpPr>
          <p:spPr>
            <a:xfrm>
              <a:off x="5059125" y="1660900"/>
              <a:ext cx="159075" cy="160525"/>
            </a:xfrm>
            <a:custGeom>
              <a:avLst/>
              <a:gdLst/>
              <a:ahLst/>
              <a:cxnLst/>
              <a:rect l="l" t="t" r="r" b="b"/>
              <a:pathLst>
                <a:path w="6363" h="6421" extrusionOk="0">
                  <a:moveTo>
                    <a:pt x="6363" y="3269"/>
                  </a:moveTo>
                  <a:cubicBezTo>
                    <a:pt x="6304" y="5020"/>
                    <a:pt x="4845" y="6421"/>
                    <a:pt x="3094" y="6363"/>
                  </a:cubicBezTo>
                  <a:cubicBezTo>
                    <a:pt x="1343" y="6363"/>
                    <a:pt x="0" y="4903"/>
                    <a:pt x="0" y="3211"/>
                  </a:cubicBezTo>
                  <a:cubicBezTo>
                    <a:pt x="59" y="1401"/>
                    <a:pt x="1518" y="0"/>
                    <a:pt x="3269" y="59"/>
                  </a:cubicBezTo>
                  <a:cubicBezTo>
                    <a:pt x="4962" y="117"/>
                    <a:pt x="6363" y="1518"/>
                    <a:pt x="6363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1" name="Google Shape;13921;p29"/>
            <p:cNvSpPr/>
            <p:nvPr/>
          </p:nvSpPr>
          <p:spPr>
            <a:xfrm>
              <a:off x="3097875" y="1172050"/>
              <a:ext cx="157625" cy="159075"/>
            </a:xfrm>
            <a:custGeom>
              <a:avLst/>
              <a:gdLst/>
              <a:ahLst/>
              <a:cxnLst/>
              <a:rect l="l" t="t" r="r" b="b"/>
              <a:pathLst>
                <a:path w="6305" h="6363" extrusionOk="0">
                  <a:moveTo>
                    <a:pt x="6304" y="3152"/>
                  </a:moveTo>
                  <a:cubicBezTo>
                    <a:pt x="6304" y="4903"/>
                    <a:pt x="4903" y="6362"/>
                    <a:pt x="3152" y="6362"/>
                  </a:cubicBezTo>
                  <a:cubicBezTo>
                    <a:pt x="1401" y="6362"/>
                    <a:pt x="0" y="4962"/>
                    <a:pt x="0" y="3210"/>
                  </a:cubicBezTo>
                  <a:cubicBezTo>
                    <a:pt x="0" y="1459"/>
                    <a:pt x="1401" y="0"/>
                    <a:pt x="3152" y="58"/>
                  </a:cubicBezTo>
                  <a:cubicBezTo>
                    <a:pt x="4903" y="58"/>
                    <a:pt x="6304" y="1459"/>
                    <a:pt x="6304" y="31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2" name="Google Shape;13922;p29"/>
            <p:cNvSpPr/>
            <p:nvPr/>
          </p:nvSpPr>
          <p:spPr>
            <a:xfrm>
              <a:off x="4323650" y="4361975"/>
              <a:ext cx="156175" cy="156175"/>
            </a:xfrm>
            <a:custGeom>
              <a:avLst/>
              <a:gdLst/>
              <a:ahLst/>
              <a:cxnLst/>
              <a:rect l="l" t="t" r="r" b="b"/>
              <a:pathLst>
                <a:path w="6247" h="6247" extrusionOk="0">
                  <a:moveTo>
                    <a:pt x="3152" y="1"/>
                  </a:moveTo>
                  <a:cubicBezTo>
                    <a:pt x="4904" y="59"/>
                    <a:pt x="6246" y="1460"/>
                    <a:pt x="6246" y="3211"/>
                  </a:cubicBezTo>
                  <a:cubicBezTo>
                    <a:pt x="6188" y="4904"/>
                    <a:pt x="4845" y="6247"/>
                    <a:pt x="3094" y="6188"/>
                  </a:cubicBezTo>
                  <a:cubicBezTo>
                    <a:pt x="1343" y="6188"/>
                    <a:pt x="0" y="4787"/>
                    <a:pt x="59" y="3036"/>
                  </a:cubicBezTo>
                  <a:cubicBezTo>
                    <a:pt x="59" y="1343"/>
                    <a:pt x="1460" y="1"/>
                    <a:pt x="31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3" name="Google Shape;13923;p29"/>
            <p:cNvSpPr/>
            <p:nvPr/>
          </p:nvSpPr>
          <p:spPr>
            <a:xfrm>
              <a:off x="2609025" y="1417200"/>
              <a:ext cx="156150" cy="154700"/>
            </a:xfrm>
            <a:custGeom>
              <a:avLst/>
              <a:gdLst/>
              <a:ahLst/>
              <a:cxnLst/>
              <a:rect l="l" t="t" r="r" b="b"/>
              <a:pathLst>
                <a:path w="6246" h="6188" extrusionOk="0">
                  <a:moveTo>
                    <a:pt x="6187" y="3094"/>
                  </a:moveTo>
                  <a:cubicBezTo>
                    <a:pt x="6246" y="4787"/>
                    <a:pt x="4845" y="6188"/>
                    <a:pt x="3152" y="6188"/>
                  </a:cubicBezTo>
                  <a:cubicBezTo>
                    <a:pt x="1459" y="6188"/>
                    <a:pt x="58" y="4845"/>
                    <a:pt x="58" y="3152"/>
                  </a:cubicBezTo>
                  <a:cubicBezTo>
                    <a:pt x="0" y="1401"/>
                    <a:pt x="1401" y="59"/>
                    <a:pt x="3094" y="0"/>
                  </a:cubicBezTo>
                  <a:cubicBezTo>
                    <a:pt x="4786" y="0"/>
                    <a:pt x="6187" y="1401"/>
                    <a:pt x="618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4" name="Google Shape;13924;p29"/>
            <p:cNvSpPr/>
            <p:nvPr/>
          </p:nvSpPr>
          <p:spPr>
            <a:xfrm>
              <a:off x="5060575" y="387312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4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4"/>
                  </a:cubicBezTo>
                  <a:cubicBezTo>
                    <a:pt x="1" y="1343"/>
                    <a:pt x="1401" y="1"/>
                    <a:pt x="3094" y="1"/>
                  </a:cubicBezTo>
                  <a:cubicBezTo>
                    <a:pt x="4845" y="1"/>
                    <a:pt x="6188" y="1402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5" name="Google Shape;13925;p29"/>
            <p:cNvSpPr/>
            <p:nvPr/>
          </p:nvSpPr>
          <p:spPr>
            <a:xfrm>
              <a:off x="2115775" y="215412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787"/>
                    <a:pt x="4846" y="6129"/>
                    <a:pt x="3153" y="6188"/>
                  </a:cubicBezTo>
                  <a:cubicBezTo>
                    <a:pt x="1402" y="6188"/>
                    <a:pt x="1" y="4787"/>
                    <a:pt x="1" y="3036"/>
                  </a:cubicBezTo>
                  <a:cubicBezTo>
                    <a:pt x="59" y="1343"/>
                    <a:pt x="1402" y="0"/>
                    <a:pt x="3153" y="0"/>
                  </a:cubicBezTo>
                  <a:cubicBezTo>
                    <a:pt x="4846" y="0"/>
                    <a:pt x="6188" y="1343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6" name="Google Shape;13926;p29"/>
            <p:cNvSpPr/>
            <p:nvPr/>
          </p:nvSpPr>
          <p:spPr>
            <a:xfrm>
              <a:off x="4813950" y="411537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845"/>
                    <a:pt x="4787" y="6188"/>
                    <a:pt x="3095" y="6188"/>
                  </a:cubicBezTo>
                  <a:cubicBezTo>
                    <a:pt x="1402" y="6188"/>
                    <a:pt x="1" y="4728"/>
                    <a:pt x="59" y="3036"/>
                  </a:cubicBezTo>
                  <a:cubicBezTo>
                    <a:pt x="59" y="1401"/>
                    <a:pt x="1460" y="0"/>
                    <a:pt x="3095" y="0"/>
                  </a:cubicBezTo>
                  <a:cubicBezTo>
                    <a:pt x="4787" y="0"/>
                    <a:pt x="6188" y="1401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7" name="Google Shape;13927;p29"/>
            <p:cNvSpPr/>
            <p:nvPr/>
          </p:nvSpPr>
          <p:spPr>
            <a:xfrm>
              <a:off x="3099325" y="436197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5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5"/>
                  </a:cubicBezTo>
                  <a:cubicBezTo>
                    <a:pt x="1" y="1460"/>
                    <a:pt x="1343" y="59"/>
                    <a:pt x="3036" y="59"/>
                  </a:cubicBezTo>
                  <a:cubicBezTo>
                    <a:pt x="4729" y="1"/>
                    <a:pt x="6129" y="1402"/>
                    <a:pt x="612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8" name="Google Shape;13928;p29"/>
            <p:cNvSpPr/>
            <p:nvPr/>
          </p:nvSpPr>
          <p:spPr>
            <a:xfrm>
              <a:off x="2115775" y="3378450"/>
              <a:ext cx="156175" cy="156150"/>
            </a:xfrm>
            <a:custGeom>
              <a:avLst/>
              <a:gdLst/>
              <a:ahLst/>
              <a:cxnLst/>
              <a:rect l="l" t="t" r="r" b="b"/>
              <a:pathLst>
                <a:path w="6247" h="6246" extrusionOk="0">
                  <a:moveTo>
                    <a:pt x="3153" y="59"/>
                  </a:moveTo>
                  <a:cubicBezTo>
                    <a:pt x="4846" y="117"/>
                    <a:pt x="6247" y="1576"/>
                    <a:pt x="6188" y="3211"/>
                  </a:cubicBezTo>
                  <a:cubicBezTo>
                    <a:pt x="6130" y="4903"/>
                    <a:pt x="4671" y="6246"/>
                    <a:pt x="3036" y="6188"/>
                  </a:cubicBezTo>
                  <a:cubicBezTo>
                    <a:pt x="1343" y="6129"/>
                    <a:pt x="1" y="4728"/>
                    <a:pt x="59" y="3036"/>
                  </a:cubicBezTo>
                  <a:cubicBezTo>
                    <a:pt x="118" y="1343"/>
                    <a:pt x="1519" y="0"/>
                    <a:pt x="3153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9" name="Google Shape;13929;p29"/>
            <p:cNvSpPr/>
            <p:nvPr/>
          </p:nvSpPr>
          <p:spPr>
            <a:xfrm>
              <a:off x="2362400" y="1663800"/>
              <a:ext cx="156175" cy="154725"/>
            </a:xfrm>
            <a:custGeom>
              <a:avLst/>
              <a:gdLst/>
              <a:ahLst/>
              <a:cxnLst/>
              <a:rect l="l" t="t" r="r" b="b"/>
              <a:pathLst>
                <a:path w="6247" h="6189" extrusionOk="0">
                  <a:moveTo>
                    <a:pt x="59" y="3095"/>
                  </a:moveTo>
                  <a:cubicBezTo>
                    <a:pt x="59" y="1402"/>
                    <a:pt x="1518" y="1"/>
                    <a:pt x="3152" y="59"/>
                  </a:cubicBezTo>
                  <a:cubicBezTo>
                    <a:pt x="4845" y="59"/>
                    <a:pt x="6246" y="1519"/>
                    <a:pt x="6188" y="3211"/>
                  </a:cubicBezTo>
                  <a:cubicBezTo>
                    <a:pt x="6129" y="4846"/>
                    <a:pt x="4729" y="6188"/>
                    <a:pt x="3094" y="6188"/>
                  </a:cubicBezTo>
                  <a:cubicBezTo>
                    <a:pt x="1401" y="6188"/>
                    <a:pt x="0" y="4729"/>
                    <a:pt x="5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0" name="Google Shape;13930;p29"/>
            <p:cNvSpPr/>
            <p:nvPr/>
          </p:nvSpPr>
          <p:spPr>
            <a:xfrm>
              <a:off x="4571725" y="1174950"/>
              <a:ext cx="153250" cy="154725"/>
            </a:xfrm>
            <a:custGeom>
              <a:avLst/>
              <a:gdLst/>
              <a:ahLst/>
              <a:cxnLst/>
              <a:rect l="l" t="t" r="r" b="b"/>
              <a:pathLst>
                <a:path w="6130" h="6189" extrusionOk="0">
                  <a:moveTo>
                    <a:pt x="6129" y="3094"/>
                  </a:moveTo>
                  <a:cubicBezTo>
                    <a:pt x="6129" y="4729"/>
                    <a:pt x="4787" y="6130"/>
                    <a:pt x="3094" y="6130"/>
                  </a:cubicBezTo>
                  <a:cubicBezTo>
                    <a:pt x="1460" y="6188"/>
                    <a:pt x="0" y="4729"/>
                    <a:pt x="59" y="3036"/>
                  </a:cubicBezTo>
                  <a:cubicBezTo>
                    <a:pt x="59" y="1402"/>
                    <a:pt x="1460" y="1"/>
                    <a:pt x="3094" y="1"/>
                  </a:cubicBezTo>
                  <a:cubicBezTo>
                    <a:pt x="4728" y="1"/>
                    <a:pt x="6129" y="1402"/>
                    <a:pt x="6129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1" name="Google Shape;13931;p29"/>
            <p:cNvSpPr/>
            <p:nvPr/>
          </p:nvSpPr>
          <p:spPr>
            <a:xfrm>
              <a:off x="5308650" y="1911875"/>
              <a:ext cx="153250" cy="153250"/>
            </a:xfrm>
            <a:custGeom>
              <a:avLst/>
              <a:gdLst/>
              <a:ahLst/>
              <a:cxnLst/>
              <a:rect l="l" t="t" r="r" b="b"/>
              <a:pathLst>
                <a:path w="6130" h="6130" extrusionOk="0">
                  <a:moveTo>
                    <a:pt x="6129" y="3036"/>
                  </a:moveTo>
                  <a:cubicBezTo>
                    <a:pt x="6129" y="4671"/>
                    <a:pt x="4728" y="6071"/>
                    <a:pt x="3094" y="6130"/>
                  </a:cubicBezTo>
                  <a:cubicBezTo>
                    <a:pt x="1460" y="6130"/>
                    <a:pt x="0" y="4729"/>
                    <a:pt x="0" y="3036"/>
                  </a:cubicBezTo>
                  <a:cubicBezTo>
                    <a:pt x="0" y="1402"/>
                    <a:pt x="1401" y="1"/>
                    <a:pt x="3036" y="1"/>
                  </a:cubicBezTo>
                  <a:cubicBezTo>
                    <a:pt x="4728" y="1"/>
                    <a:pt x="6071" y="1402"/>
                    <a:pt x="6129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2" name="Google Shape;13932;p29"/>
            <p:cNvSpPr/>
            <p:nvPr/>
          </p:nvSpPr>
          <p:spPr>
            <a:xfrm>
              <a:off x="2855625" y="1173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3036"/>
                  </a:moveTo>
                  <a:cubicBezTo>
                    <a:pt x="5955" y="4670"/>
                    <a:pt x="4612" y="5954"/>
                    <a:pt x="2919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285"/>
                    <a:pt x="1343" y="0"/>
                    <a:pt x="2978" y="0"/>
                  </a:cubicBezTo>
                  <a:cubicBezTo>
                    <a:pt x="4670" y="59"/>
                    <a:pt x="5955" y="1343"/>
                    <a:pt x="5955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3" name="Google Shape;13933;p29"/>
            <p:cNvSpPr/>
            <p:nvPr/>
          </p:nvSpPr>
          <p:spPr>
            <a:xfrm>
              <a:off x="5307200" y="3627975"/>
              <a:ext cx="148850" cy="150325"/>
            </a:xfrm>
            <a:custGeom>
              <a:avLst/>
              <a:gdLst/>
              <a:ahLst/>
              <a:cxnLst/>
              <a:rect l="l" t="t" r="r" b="b"/>
              <a:pathLst>
                <a:path w="5954" h="6013" extrusionOk="0">
                  <a:moveTo>
                    <a:pt x="2977" y="6013"/>
                  </a:moveTo>
                  <a:cubicBezTo>
                    <a:pt x="1284" y="6013"/>
                    <a:pt x="0" y="4670"/>
                    <a:pt x="0" y="3036"/>
                  </a:cubicBezTo>
                  <a:cubicBezTo>
                    <a:pt x="0" y="1343"/>
                    <a:pt x="1343" y="1"/>
                    <a:pt x="3035" y="59"/>
                  </a:cubicBezTo>
                  <a:cubicBezTo>
                    <a:pt x="4670" y="59"/>
                    <a:pt x="5954" y="1402"/>
                    <a:pt x="5954" y="3036"/>
                  </a:cubicBezTo>
                  <a:cubicBezTo>
                    <a:pt x="5954" y="4729"/>
                    <a:pt x="4611" y="6013"/>
                    <a:pt x="2977" y="60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4" name="Google Shape;13934;p29"/>
            <p:cNvSpPr/>
            <p:nvPr/>
          </p:nvSpPr>
          <p:spPr>
            <a:xfrm>
              <a:off x="3839175" y="931250"/>
              <a:ext cx="147400" cy="148875"/>
            </a:xfrm>
            <a:custGeom>
              <a:avLst/>
              <a:gdLst/>
              <a:ahLst/>
              <a:cxnLst/>
              <a:rect l="l" t="t" r="r" b="b"/>
              <a:pathLst>
                <a:path w="5896" h="5955" extrusionOk="0">
                  <a:moveTo>
                    <a:pt x="2977" y="5955"/>
                  </a:moveTo>
                  <a:cubicBezTo>
                    <a:pt x="1285" y="5955"/>
                    <a:pt x="0" y="4612"/>
                    <a:pt x="0" y="2978"/>
                  </a:cubicBezTo>
                  <a:cubicBezTo>
                    <a:pt x="0" y="1285"/>
                    <a:pt x="1285" y="1"/>
                    <a:pt x="2977" y="1"/>
                  </a:cubicBezTo>
                  <a:cubicBezTo>
                    <a:pt x="4612" y="1"/>
                    <a:pt x="5896" y="1285"/>
                    <a:pt x="5896" y="2920"/>
                  </a:cubicBezTo>
                  <a:cubicBezTo>
                    <a:pt x="5896" y="4612"/>
                    <a:pt x="4612" y="5896"/>
                    <a:pt x="2977" y="595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5" name="Google Shape;13935;p29"/>
            <p:cNvSpPr/>
            <p:nvPr/>
          </p:nvSpPr>
          <p:spPr>
            <a:xfrm>
              <a:off x="2365325" y="3871675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4" y="2977"/>
                  </a:moveTo>
                  <a:cubicBezTo>
                    <a:pt x="5954" y="4670"/>
                    <a:pt x="4670" y="5954"/>
                    <a:pt x="3035" y="5954"/>
                  </a:cubicBezTo>
                  <a:cubicBezTo>
                    <a:pt x="1343" y="5954"/>
                    <a:pt x="0" y="4612"/>
                    <a:pt x="0" y="2919"/>
                  </a:cubicBezTo>
                  <a:cubicBezTo>
                    <a:pt x="59" y="1285"/>
                    <a:pt x="1343" y="0"/>
                    <a:pt x="3035" y="0"/>
                  </a:cubicBezTo>
                  <a:cubicBezTo>
                    <a:pt x="4670" y="0"/>
                    <a:pt x="5954" y="1343"/>
                    <a:pt x="5954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6" name="Google Shape;13936;p29"/>
            <p:cNvSpPr/>
            <p:nvPr/>
          </p:nvSpPr>
          <p:spPr>
            <a:xfrm>
              <a:off x="2607550" y="4118300"/>
              <a:ext cx="150325" cy="150325"/>
            </a:xfrm>
            <a:custGeom>
              <a:avLst/>
              <a:gdLst/>
              <a:ahLst/>
              <a:cxnLst/>
              <a:rect l="l" t="t" r="r" b="b"/>
              <a:pathLst>
                <a:path w="6013" h="6013" extrusionOk="0">
                  <a:moveTo>
                    <a:pt x="6013" y="2977"/>
                  </a:moveTo>
                  <a:cubicBezTo>
                    <a:pt x="6013" y="4611"/>
                    <a:pt x="4729" y="5954"/>
                    <a:pt x="3036" y="5954"/>
                  </a:cubicBezTo>
                  <a:cubicBezTo>
                    <a:pt x="1343" y="6012"/>
                    <a:pt x="1" y="4670"/>
                    <a:pt x="59" y="2977"/>
                  </a:cubicBezTo>
                  <a:cubicBezTo>
                    <a:pt x="59" y="1284"/>
                    <a:pt x="1343" y="0"/>
                    <a:pt x="3036" y="0"/>
                  </a:cubicBezTo>
                  <a:cubicBezTo>
                    <a:pt x="4670" y="0"/>
                    <a:pt x="6013" y="1343"/>
                    <a:pt x="6013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7" name="Google Shape;13937;p29"/>
            <p:cNvSpPr/>
            <p:nvPr/>
          </p:nvSpPr>
          <p:spPr>
            <a:xfrm>
              <a:off x="5553800" y="2892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1" y="2919"/>
                  </a:moveTo>
                  <a:cubicBezTo>
                    <a:pt x="1" y="1285"/>
                    <a:pt x="1343" y="1"/>
                    <a:pt x="3036" y="59"/>
                  </a:cubicBezTo>
                  <a:cubicBezTo>
                    <a:pt x="4670" y="59"/>
                    <a:pt x="5955" y="1402"/>
                    <a:pt x="5955" y="3095"/>
                  </a:cubicBezTo>
                  <a:cubicBezTo>
                    <a:pt x="5896" y="4729"/>
                    <a:pt x="4612" y="5955"/>
                    <a:pt x="2919" y="5955"/>
                  </a:cubicBezTo>
                  <a:cubicBezTo>
                    <a:pt x="1285" y="5955"/>
                    <a:pt x="1" y="4612"/>
                    <a:pt x="1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8" name="Google Shape;13938;p29"/>
            <p:cNvSpPr/>
            <p:nvPr/>
          </p:nvSpPr>
          <p:spPr>
            <a:xfrm>
              <a:off x="5553800" y="26459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2977"/>
                  </a:moveTo>
                  <a:cubicBezTo>
                    <a:pt x="5955" y="4670"/>
                    <a:pt x="4612" y="5954"/>
                    <a:pt x="2978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343"/>
                    <a:pt x="1285" y="59"/>
                    <a:pt x="2919" y="0"/>
                  </a:cubicBezTo>
                  <a:cubicBezTo>
                    <a:pt x="4612" y="0"/>
                    <a:pt x="5955" y="1284"/>
                    <a:pt x="5955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9" name="Google Shape;13939;p29"/>
            <p:cNvSpPr/>
            <p:nvPr/>
          </p:nvSpPr>
          <p:spPr>
            <a:xfrm>
              <a:off x="3592550" y="931250"/>
              <a:ext cx="147425" cy="148875"/>
            </a:xfrm>
            <a:custGeom>
              <a:avLst/>
              <a:gdLst/>
              <a:ahLst/>
              <a:cxnLst/>
              <a:rect l="l" t="t" r="r" b="b"/>
              <a:pathLst>
                <a:path w="5897" h="5955" extrusionOk="0">
                  <a:moveTo>
                    <a:pt x="5896" y="2978"/>
                  </a:moveTo>
                  <a:cubicBezTo>
                    <a:pt x="5896" y="4612"/>
                    <a:pt x="4612" y="5955"/>
                    <a:pt x="2919" y="5896"/>
                  </a:cubicBezTo>
                  <a:cubicBezTo>
                    <a:pt x="1285" y="5896"/>
                    <a:pt x="1" y="4612"/>
                    <a:pt x="1" y="2978"/>
                  </a:cubicBezTo>
                  <a:cubicBezTo>
                    <a:pt x="1" y="1285"/>
                    <a:pt x="1285" y="1"/>
                    <a:pt x="2978" y="1"/>
                  </a:cubicBezTo>
                  <a:cubicBezTo>
                    <a:pt x="4612" y="1"/>
                    <a:pt x="5896" y="1285"/>
                    <a:pt x="5896" y="29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0" name="Google Shape;13940;p29"/>
            <p:cNvSpPr/>
            <p:nvPr/>
          </p:nvSpPr>
          <p:spPr>
            <a:xfrm>
              <a:off x="4571725" y="4366375"/>
              <a:ext cx="147400" cy="147400"/>
            </a:xfrm>
            <a:custGeom>
              <a:avLst/>
              <a:gdLst/>
              <a:ahLst/>
              <a:cxnLst/>
              <a:rect l="l" t="t" r="r" b="b"/>
              <a:pathLst>
                <a:path w="5896" h="5896" extrusionOk="0">
                  <a:moveTo>
                    <a:pt x="5896" y="2977"/>
                  </a:moveTo>
                  <a:cubicBezTo>
                    <a:pt x="5896" y="4553"/>
                    <a:pt x="4553" y="5895"/>
                    <a:pt x="2919" y="5895"/>
                  </a:cubicBezTo>
                  <a:cubicBezTo>
                    <a:pt x="1285" y="5895"/>
                    <a:pt x="0" y="4553"/>
                    <a:pt x="0" y="2860"/>
                  </a:cubicBezTo>
                  <a:cubicBezTo>
                    <a:pt x="0" y="1226"/>
                    <a:pt x="1343" y="0"/>
                    <a:pt x="2977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1" name="Google Shape;13941;p29"/>
            <p:cNvSpPr/>
            <p:nvPr/>
          </p:nvSpPr>
          <p:spPr>
            <a:xfrm>
              <a:off x="5555275" y="24051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553" y="5837"/>
                    <a:pt x="2919" y="5837"/>
                  </a:cubicBezTo>
                  <a:cubicBezTo>
                    <a:pt x="1284" y="5837"/>
                    <a:pt x="0" y="4553"/>
                    <a:pt x="0" y="2919"/>
                  </a:cubicBezTo>
                  <a:cubicBezTo>
                    <a:pt x="0" y="1284"/>
                    <a:pt x="1284" y="0"/>
                    <a:pt x="2919" y="0"/>
                  </a:cubicBezTo>
                  <a:cubicBezTo>
                    <a:pt x="4495" y="0"/>
                    <a:pt x="5837" y="1284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2" name="Google Shape;13942;p29"/>
            <p:cNvSpPr/>
            <p:nvPr/>
          </p:nvSpPr>
          <p:spPr>
            <a:xfrm>
              <a:off x="2120150" y="1910425"/>
              <a:ext cx="147425" cy="147400"/>
            </a:xfrm>
            <a:custGeom>
              <a:avLst/>
              <a:gdLst/>
              <a:ahLst/>
              <a:cxnLst/>
              <a:rect l="l" t="t" r="r" b="b"/>
              <a:pathLst>
                <a:path w="5897" h="5896" extrusionOk="0">
                  <a:moveTo>
                    <a:pt x="5896" y="2919"/>
                  </a:moveTo>
                  <a:cubicBezTo>
                    <a:pt x="5896" y="4553"/>
                    <a:pt x="4612" y="5896"/>
                    <a:pt x="2978" y="5896"/>
                  </a:cubicBezTo>
                  <a:cubicBezTo>
                    <a:pt x="1344" y="5896"/>
                    <a:pt x="1" y="4612"/>
                    <a:pt x="1" y="2977"/>
                  </a:cubicBezTo>
                  <a:cubicBezTo>
                    <a:pt x="1" y="1343"/>
                    <a:pt x="1285" y="59"/>
                    <a:pt x="2920" y="1"/>
                  </a:cubicBezTo>
                  <a:cubicBezTo>
                    <a:pt x="4554" y="1"/>
                    <a:pt x="5838" y="1285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3" name="Google Shape;13943;p29"/>
            <p:cNvSpPr/>
            <p:nvPr/>
          </p:nvSpPr>
          <p:spPr>
            <a:xfrm>
              <a:off x="4081400" y="93272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5896" y="2919"/>
                  </a:moveTo>
                  <a:cubicBezTo>
                    <a:pt x="5896" y="4553"/>
                    <a:pt x="4554" y="5837"/>
                    <a:pt x="2919" y="5837"/>
                  </a:cubicBezTo>
                  <a:cubicBezTo>
                    <a:pt x="1285" y="5779"/>
                    <a:pt x="1" y="4437"/>
                    <a:pt x="59" y="2861"/>
                  </a:cubicBezTo>
                  <a:cubicBezTo>
                    <a:pt x="59" y="1226"/>
                    <a:pt x="1402" y="0"/>
                    <a:pt x="2978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4" name="Google Shape;13944;p29"/>
            <p:cNvSpPr/>
            <p:nvPr/>
          </p:nvSpPr>
          <p:spPr>
            <a:xfrm>
              <a:off x="5553800" y="314057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2978" y="1"/>
                  </a:moveTo>
                  <a:cubicBezTo>
                    <a:pt x="4554" y="1"/>
                    <a:pt x="5896" y="1402"/>
                    <a:pt x="5896" y="2978"/>
                  </a:cubicBezTo>
                  <a:cubicBezTo>
                    <a:pt x="5838" y="4554"/>
                    <a:pt x="4554" y="5838"/>
                    <a:pt x="2978" y="5838"/>
                  </a:cubicBezTo>
                  <a:cubicBezTo>
                    <a:pt x="1343" y="5838"/>
                    <a:pt x="1" y="4495"/>
                    <a:pt x="59" y="2861"/>
                  </a:cubicBezTo>
                  <a:cubicBezTo>
                    <a:pt x="59" y="1285"/>
                    <a:pt x="1402" y="1"/>
                    <a:pt x="29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5" name="Google Shape;13945;p29"/>
            <p:cNvSpPr/>
            <p:nvPr/>
          </p:nvSpPr>
          <p:spPr>
            <a:xfrm>
              <a:off x="5064950" y="14215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8" y="2977"/>
                  </a:moveTo>
                  <a:cubicBezTo>
                    <a:pt x="5838" y="4553"/>
                    <a:pt x="4495" y="5838"/>
                    <a:pt x="2919" y="5838"/>
                  </a:cubicBezTo>
                  <a:cubicBezTo>
                    <a:pt x="1343" y="5838"/>
                    <a:pt x="1" y="4495"/>
                    <a:pt x="59" y="2919"/>
                  </a:cubicBezTo>
                  <a:cubicBezTo>
                    <a:pt x="59" y="1343"/>
                    <a:pt x="1402" y="0"/>
                    <a:pt x="2978" y="59"/>
                  </a:cubicBezTo>
                  <a:cubicBezTo>
                    <a:pt x="4554" y="59"/>
                    <a:pt x="5838" y="1401"/>
                    <a:pt x="5838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6" name="Google Shape;13946;p29"/>
            <p:cNvSpPr/>
            <p:nvPr/>
          </p:nvSpPr>
          <p:spPr>
            <a:xfrm>
              <a:off x="3345950" y="9327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0" y="4437"/>
                    <a:pt x="0" y="2861"/>
                  </a:cubicBezTo>
                  <a:cubicBezTo>
                    <a:pt x="59" y="1284"/>
                    <a:pt x="1401" y="0"/>
                    <a:pt x="2977" y="0"/>
                  </a:cubicBezTo>
                  <a:cubicBezTo>
                    <a:pt x="4553" y="0"/>
                    <a:pt x="5837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7" name="Google Shape;13947;p29"/>
            <p:cNvSpPr/>
            <p:nvPr/>
          </p:nvSpPr>
          <p:spPr>
            <a:xfrm>
              <a:off x="2857100" y="43663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58" y="4553"/>
                    <a:pt x="0" y="2977"/>
                  </a:cubicBezTo>
                  <a:cubicBezTo>
                    <a:pt x="0" y="1401"/>
                    <a:pt x="1284" y="58"/>
                    <a:pt x="2860" y="58"/>
                  </a:cubicBezTo>
                  <a:cubicBezTo>
                    <a:pt x="4436" y="0"/>
                    <a:pt x="5779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8" name="Google Shape;13948;p29"/>
            <p:cNvSpPr/>
            <p:nvPr/>
          </p:nvSpPr>
          <p:spPr>
            <a:xfrm>
              <a:off x="2121625" y="3630900"/>
              <a:ext cx="144500" cy="145950"/>
            </a:xfrm>
            <a:custGeom>
              <a:avLst/>
              <a:gdLst/>
              <a:ahLst/>
              <a:cxnLst/>
              <a:rect l="l" t="t" r="r" b="b"/>
              <a:pathLst>
                <a:path w="5780" h="5838" extrusionOk="0">
                  <a:moveTo>
                    <a:pt x="2919" y="0"/>
                  </a:moveTo>
                  <a:cubicBezTo>
                    <a:pt x="4437" y="0"/>
                    <a:pt x="5779" y="1343"/>
                    <a:pt x="5779" y="2919"/>
                  </a:cubicBezTo>
                  <a:cubicBezTo>
                    <a:pt x="5779" y="4495"/>
                    <a:pt x="4437" y="5837"/>
                    <a:pt x="2861" y="5779"/>
                  </a:cubicBezTo>
                  <a:cubicBezTo>
                    <a:pt x="1285" y="5779"/>
                    <a:pt x="0" y="4437"/>
                    <a:pt x="0" y="2861"/>
                  </a:cubicBezTo>
                  <a:cubicBezTo>
                    <a:pt x="0" y="1343"/>
                    <a:pt x="1343" y="0"/>
                    <a:pt x="291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9" name="Google Shape;13949;p29"/>
            <p:cNvSpPr/>
            <p:nvPr/>
          </p:nvSpPr>
          <p:spPr>
            <a:xfrm>
              <a:off x="3840625" y="4611525"/>
              <a:ext cx="144500" cy="143025"/>
            </a:xfrm>
            <a:custGeom>
              <a:avLst/>
              <a:gdLst/>
              <a:ahLst/>
              <a:cxnLst/>
              <a:rect l="l" t="t" r="r" b="b"/>
              <a:pathLst>
                <a:path w="5780" h="5721" extrusionOk="0">
                  <a:moveTo>
                    <a:pt x="5779" y="2802"/>
                  </a:moveTo>
                  <a:cubicBezTo>
                    <a:pt x="5779" y="4378"/>
                    <a:pt x="4437" y="5721"/>
                    <a:pt x="2861" y="5721"/>
                  </a:cubicBezTo>
                  <a:cubicBezTo>
                    <a:pt x="1343" y="5721"/>
                    <a:pt x="59" y="4436"/>
                    <a:pt x="1" y="2860"/>
                  </a:cubicBezTo>
                  <a:cubicBezTo>
                    <a:pt x="1" y="1284"/>
                    <a:pt x="1285" y="0"/>
                    <a:pt x="2861" y="0"/>
                  </a:cubicBezTo>
                  <a:cubicBezTo>
                    <a:pt x="4437" y="0"/>
                    <a:pt x="5721" y="1226"/>
                    <a:pt x="5779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0" name="Google Shape;13950;p29"/>
            <p:cNvSpPr/>
            <p:nvPr/>
          </p:nvSpPr>
          <p:spPr>
            <a:xfrm>
              <a:off x="1879375" y="28954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1"/>
                  </a:moveTo>
                  <a:cubicBezTo>
                    <a:pt x="4437" y="1"/>
                    <a:pt x="5663" y="1285"/>
                    <a:pt x="5721" y="2861"/>
                  </a:cubicBezTo>
                  <a:cubicBezTo>
                    <a:pt x="5721" y="4437"/>
                    <a:pt x="4437" y="5721"/>
                    <a:pt x="2861" y="5721"/>
                  </a:cubicBezTo>
                  <a:cubicBezTo>
                    <a:pt x="1285" y="5721"/>
                    <a:pt x="1" y="4437"/>
                    <a:pt x="1" y="2861"/>
                  </a:cubicBezTo>
                  <a:cubicBezTo>
                    <a:pt x="1" y="1285"/>
                    <a:pt x="1285" y="59"/>
                    <a:pt x="28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1" name="Google Shape;13951;p29"/>
            <p:cNvSpPr/>
            <p:nvPr/>
          </p:nvSpPr>
          <p:spPr>
            <a:xfrm>
              <a:off x="1879375" y="26488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5720"/>
                  </a:moveTo>
                  <a:cubicBezTo>
                    <a:pt x="1285" y="5720"/>
                    <a:pt x="1" y="4436"/>
                    <a:pt x="1" y="2860"/>
                  </a:cubicBezTo>
                  <a:cubicBezTo>
                    <a:pt x="1" y="1284"/>
                    <a:pt x="1285" y="0"/>
                    <a:pt x="2919" y="0"/>
                  </a:cubicBezTo>
                  <a:cubicBezTo>
                    <a:pt x="4495" y="58"/>
                    <a:pt x="5721" y="1343"/>
                    <a:pt x="5721" y="2919"/>
                  </a:cubicBezTo>
                  <a:cubicBezTo>
                    <a:pt x="5663" y="4495"/>
                    <a:pt x="4437" y="5720"/>
                    <a:pt x="2861" y="57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2" name="Google Shape;13952;p29"/>
            <p:cNvSpPr/>
            <p:nvPr/>
          </p:nvSpPr>
          <p:spPr>
            <a:xfrm>
              <a:off x="3594025" y="4610050"/>
              <a:ext cx="143025" cy="144500"/>
            </a:xfrm>
            <a:custGeom>
              <a:avLst/>
              <a:gdLst/>
              <a:ahLst/>
              <a:cxnLst/>
              <a:rect l="l" t="t" r="r" b="b"/>
              <a:pathLst>
                <a:path w="5721" h="5780" extrusionOk="0">
                  <a:moveTo>
                    <a:pt x="2860" y="5780"/>
                  </a:moveTo>
                  <a:cubicBezTo>
                    <a:pt x="1284" y="5780"/>
                    <a:pt x="59" y="4495"/>
                    <a:pt x="0" y="2919"/>
                  </a:cubicBezTo>
                  <a:cubicBezTo>
                    <a:pt x="0" y="1343"/>
                    <a:pt x="1343" y="1"/>
                    <a:pt x="2919" y="59"/>
                  </a:cubicBezTo>
                  <a:cubicBezTo>
                    <a:pt x="4495" y="59"/>
                    <a:pt x="5720" y="1343"/>
                    <a:pt x="5720" y="2919"/>
                  </a:cubicBezTo>
                  <a:cubicBezTo>
                    <a:pt x="5720" y="4495"/>
                    <a:pt x="4436" y="5780"/>
                    <a:pt x="2860" y="57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3" name="Google Shape;13953;p29"/>
            <p:cNvSpPr/>
            <p:nvPr/>
          </p:nvSpPr>
          <p:spPr>
            <a:xfrm>
              <a:off x="5556725" y="215995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2802" y="5663"/>
                  </a:moveTo>
                  <a:cubicBezTo>
                    <a:pt x="1226" y="5663"/>
                    <a:pt x="0" y="4379"/>
                    <a:pt x="59" y="2803"/>
                  </a:cubicBezTo>
                  <a:cubicBezTo>
                    <a:pt x="59" y="1227"/>
                    <a:pt x="1343" y="1"/>
                    <a:pt x="2919" y="1"/>
                  </a:cubicBezTo>
                  <a:cubicBezTo>
                    <a:pt x="4495" y="59"/>
                    <a:pt x="5662" y="1285"/>
                    <a:pt x="5662" y="2861"/>
                  </a:cubicBezTo>
                  <a:cubicBezTo>
                    <a:pt x="5662" y="4437"/>
                    <a:pt x="4437" y="5663"/>
                    <a:pt x="2802" y="56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4" name="Google Shape;13954;p29"/>
            <p:cNvSpPr/>
            <p:nvPr/>
          </p:nvSpPr>
          <p:spPr>
            <a:xfrm>
              <a:off x="4821250" y="11808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60"/>
                  </a:moveTo>
                  <a:cubicBezTo>
                    <a:pt x="5663" y="4436"/>
                    <a:pt x="4379" y="5662"/>
                    <a:pt x="2803" y="5662"/>
                  </a:cubicBezTo>
                  <a:cubicBezTo>
                    <a:pt x="1227" y="5662"/>
                    <a:pt x="1" y="4436"/>
                    <a:pt x="1" y="2802"/>
                  </a:cubicBezTo>
                  <a:cubicBezTo>
                    <a:pt x="1" y="1284"/>
                    <a:pt x="1227" y="59"/>
                    <a:pt x="2744" y="59"/>
                  </a:cubicBezTo>
                  <a:cubicBezTo>
                    <a:pt x="4379" y="0"/>
                    <a:pt x="5604" y="1226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5" name="Google Shape;13955;p29"/>
            <p:cNvSpPr/>
            <p:nvPr/>
          </p:nvSpPr>
          <p:spPr>
            <a:xfrm>
              <a:off x="5314475" y="16711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03"/>
                  </a:moveTo>
                  <a:cubicBezTo>
                    <a:pt x="5663" y="4379"/>
                    <a:pt x="4437" y="5663"/>
                    <a:pt x="2803" y="5663"/>
                  </a:cubicBezTo>
                  <a:cubicBezTo>
                    <a:pt x="1227" y="5663"/>
                    <a:pt x="1" y="4379"/>
                    <a:pt x="1" y="2803"/>
                  </a:cubicBezTo>
                  <a:cubicBezTo>
                    <a:pt x="1" y="1227"/>
                    <a:pt x="1227" y="1"/>
                    <a:pt x="2803" y="1"/>
                  </a:cubicBezTo>
                  <a:cubicBezTo>
                    <a:pt x="4379" y="1"/>
                    <a:pt x="5663" y="1227"/>
                    <a:pt x="566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6" name="Google Shape;13956;p29"/>
            <p:cNvSpPr/>
            <p:nvPr/>
          </p:nvSpPr>
          <p:spPr>
            <a:xfrm>
              <a:off x="1880850" y="2408025"/>
              <a:ext cx="140100" cy="140125"/>
            </a:xfrm>
            <a:custGeom>
              <a:avLst/>
              <a:gdLst/>
              <a:ahLst/>
              <a:cxnLst/>
              <a:rect l="l" t="t" r="r" b="b"/>
              <a:pathLst>
                <a:path w="5604" h="5605" extrusionOk="0">
                  <a:moveTo>
                    <a:pt x="5604" y="2803"/>
                  </a:moveTo>
                  <a:cubicBezTo>
                    <a:pt x="5604" y="4379"/>
                    <a:pt x="4378" y="5604"/>
                    <a:pt x="2744" y="5604"/>
                  </a:cubicBezTo>
                  <a:cubicBezTo>
                    <a:pt x="1226" y="5546"/>
                    <a:pt x="0" y="4379"/>
                    <a:pt x="0" y="2803"/>
                  </a:cubicBezTo>
                  <a:cubicBezTo>
                    <a:pt x="0" y="1227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7" name="Google Shape;13957;p29"/>
            <p:cNvSpPr/>
            <p:nvPr/>
          </p:nvSpPr>
          <p:spPr>
            <a:xfrm>
              <a:off x="5067875" y="4122675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2802" y="5604"/>
                  </a:moveTo>
                  <a:cubicBezTo>
                    <a:pt x="1226" y="5604"/>
                    <a:pt x="0" y="4378"/>
                    <a:pt x="0" y="2802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78" y="0"/>
                    <a:pt x="5604" y="1284"/>
                    <a:pt x="5604" y="2860"/>
                  </a:cubicBezTo>
                  <a:cubicBezTo>
                    <a:pt x="5604" y="4378"/>
                    <a:pt x="4378" y="5604"/>
                    <a:pt x="2802" y="56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8" name="Google Shape;13958;p29"/>
            <p:cNvSpPr/>
            <p:nvPr/>
          </p:nvSpPr>
          <p:spPr>
            <a:xfrm>
              <a:off x="4330950" y="934175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2" y="2861"/>
                  </a:moveTo>
                  <a:cubicBezTo>
                    <a:pt x="5662" y="4437"/>
                    <a:pt x="4436" y="5663"/>
                    <a:pt x="2860" y="5663"/>
                  </a:cubicBezTo>
                  <a:cubicBezTo>
                    <a:pt x="1226" y="5663"/>
                    <a:pt x="0" y="4379"/>
                    <a:pt x="59" y="2803"/>
                  </a:cubicBezTo>
                  <a:cubicBezTo>
                    <a:pt x="59" y="1226"/>
                    <a:pt x="1284" y="59"/>
                    <a:pt x="2860" y="59"/>
                  </a:cubicBezTo>
                  <a:cubicBezTo>
                    <a:pt x="4436" y="1"/>
                    <a:pt x="5662" y="1285"/>
                    <a:pt x="5662" y="28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9" name="Google Shape;13959;p29"/>
            <p:cNvSpPr/>
            <p:nvPr/>
          </p:nvSpPr>
          <p:spPr>
            <a:xfrm>
              <a:off x="4085800" y="4617350"/>
              <a:ext cx="140100" cy="138650"/>
            </a:xfrm>
            <a:custGeom>
              <a:avLst/>
              <a:gdLst/>
              <a:ahLst/>
              <a:cxnLst/>
              <a:rect l="l" t="t" r="r" b="b"/>
              <a:pathLst>
                <a:path w="5604" h="5546" extrusionOk="0">
                  <a:moveTo>
                    <a:pt x="2802" y="5546"/>
                  </a:moveTo>
                  <a:cubicBezTo>
                    <a:pt x="1226" y="5546"/>
                    <a:pt x="0" y="4320"/>
                    <a:pt x="0" y="2744"/>
                  </a:cubicBezTo>
                  <a:cubicBezTo>
                    <a:pt x="0" y="1168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ubicBezTo>
                    <a:pt x="5604" y="4379"/>
                    <a:pt x="4378" y="5546"/>
                    <a:pt x="2802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0" name="Google Shape;13960;p29"/>
            <p:cNvSpPr/>
            <p:nvPr/>
          </p:nvSpPr>
          <p:spPr>
            <a:xfrm>
              <a:off x="5558175" y="3387200"/>
              <a:ext cx="140125" cy="140125"/>
            </a:xfrm>
            <a:custGeom>
              <a:avLst/>
              <a:gdLst/>
              <a:ahLst/>
              <a:cxnLst/>
              <a:rect l="l" t="t" r="r" b="b"/>
              <a:pathLst>
                <a:path w="5605" h="5605" extrusionOk="0">
                  <a:moveTo>
                    <a:pt x="2744" y="5546"/>
                  </a:moveTo>
                  <a:cubicBezTo>
                    <a:pt x="1227" y="5546"/>
                    <a:pt x="1" y="4320"/>
                    <a:pt x="1" y="2744"/>
                  </a:cubicBezTo>
                  <a:cubicBezTo>
                    <a:pt x="1" y="1226"/>
                    <a:pt x="1285" y="0"/>
                    <a:pt x="2803" y="0"/>
                  </a:cubicBezTo>
                  <a:cubicBezTo>
                    <a:pt x="4379" y="0"/>
                    <a:pt x="5604" y="1285"/>
                    <a:pt x="5546" y="2802"/>
                  </a:cubicBezTo>
                  <a:cubicBezTo>
                    <a:pt x="5546" y="4378"/>
                    <a:pt x="4320" y="5604"/>
                    <a:pt x="2744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1" name="Google Shape;13961;p29"/>
            <p:cNvSpPr/>
            <p:nvPr/>
          </p:nvSpPr>
          <p:spPr>
            <a:xfrm>
              <a:off x="2369700" y="1424500"/>
              <a:ext cx="141575" cy="140100"/>
            </a:xfrm>
            <a:custGeom>
              <a:avLst/>
              <a:gdLst/>
              <a:ahLst/>
              <a:cxnLst/>
              <a:rect l="l" t="t" r="r" b="b"/>
              <a:pathLst>
                <a:path w="5663" h="5604" extrusionOk="0">
                  <a:moveTo>
                    <a:pt x="5604" y="2860"/>
                  </a:moveTo>
                  <a:cubicBezTo>
                    <a:pt x="5546" y="4436"/>
                    <a:pt x="4320" y="5604"/>
                    <a:pt x="2744" y="5604"/>
                  </a:cubicBezTo>
                  <a:cubicBezTo>
                    <a:pt x="1226" y="5545"/>
                    <a:pt x="0" y="4320"/>
                    <a:pt x="59" y="2744"/>
                  </a:cubicBezTo>
                  <a:cubicBezTo>
                    <a:pt x="59" y="1226"/>
                    <a:pt x="1343" y="0"/>
                    <a:pt x="2860" y="59"/>
                  </a:cubicBezTo>
                  <a:cubicBezTo>
                    <a:pt x="4437" y="59"/>
                    <a:pt x="5662" y="1343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2" name="Google Shape;13962;p29"/>
            <p:cNvSpPr/>
            <p:nvPr/>
          </p:nvSpPr>
          <p:spPr>
            <a:xfrm>
              <a:off x="3350325" y="4612975"/>
              <a:ext cx="138650" cy="138650"/>
            </a:xfrm>
            <a:custGeom>
              <a:avLst/>
              <a:gdLst/>
              <a:ahLst/>
              <a:cxnLst/>
              <a:rect l="l" t="t" r="r" b="b"/>
              <a:pathLst>
                <a:path w="5546" h="5546" extrusionOk="0">
                  <a:moveTo>
                    <a:pt x="2802" y="1"/>
                  </a:moveTo>
                  <a:cubicBezTo>
                    <a:pt x="4320" y="1"/>
                    <a:pt x="5546" y="1226"/>
                    <a:pt x="5546" y="2802"/>
                  </a:cubicBezTo>
                  <a:cubicBezTo>
                    <a:pt x="5546" y="4320"/>
                    <a:pt x="4320" y="5546"/>
                    <a:pt x="2744" y="5546"/>
                  </a:cubicBezTo>
                  <a:cubicBezTo>
                    <a:pt x="1226" y="5546"/>
                    <a:pt x="0" y="4320"/>
                    <a:pt x="0" y="2802"/>
                  </a:cubicBezTo>
                  <a:cubicBezTo>
                    <a:pt x="0" y="1226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3" name="Google Shape;13963;p29"/>
            <p:cNvSpPr/>
            <p:nvPr/>
          </p:nvSpPr>
          <p:spPr>
            <a:xfrm>
              <a:off x="5311575" y="388042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5545" y="2802"/>
                  </a:moveTo>
                  <a:cubicBezTo>
                    <a:pt x="5545" y="4320"/>
                    <a:pt x="4320" y="5604"/>
                    <a:pt x="2744" y="5546"/>
                  </a:cubicBezTo>
                  <a:cubicBezTo>
                    <a:pt x="1284" y="5546"/>
                    <a:pt x="0" y="4320"/>
                    <a:pt x="0" y="2802"/>
                  </a:cubicBezTo>
                  <a:cubicBezTo>
                    <a:pt x="0" y="1285"/>
                    <a:pt x="1284" y="1"/>
                    <a:pt x="2802" y="1"/>
                  </a:cubicBezTo>
                  <a:cubicBezTo>
                    <a:pt x="4320" y="59"/>
                    <a:pt x="5545" y="1285"/>
                    <a:pt x="5545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4" name="Google Shape;13964;p29"/>
            <p:cNvSpPr/>
            <p:nvPr/>
          </p:nvSpPr>
          <p:spPr>
            <a:xfrm>
              <a:off x="3106625" y="935650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5604" y="2802"/>
                  </a:moveTo>
                  <a:cubicBezTo>
                    <a:pt x="5604" y="4320"/>
                    <a:pt x="4320" y="5604"/>
                    <a:pt x="2744" y="5545"/>
                  </a:cubicBezTo>
                  <a:cubicBezTo>
                    <a:pt x="1226" y="5545"/>
                    <a:pt x="0" y="4320"/>
                    <a:pt x="0" y="2744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20" y="0"/>
                    <a:pt x="5604" y="1284"/>
                    <a:pt x="5546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5" name="Google Shape;13965;p29"/>
            <p:cNvSpPr/>
            <p:nvPr/>
          </p:nvSpPr>
          <p:spPr>
            <a:xfrm>
              <a:off x="1876475" y="3144950"/>
              <a:ext cx="140100" cy="138675"/>
            </a:xfrm>
            <a:custGeom>
              <a:avLst/>
              <a:gdLst/>
              <a:ahLst/>
              <a:cxnLst/>
              <a:rect l="l" t="t" r="r" b="b"/>
              <a:pathLst>
                <a:path w="5604" h="5547" extrusionOk="0">
                  <a:moveTo>
                    <a:pt x="2802" y="1"/>
                  </a:moveTo>
                  <a:cubicBezTo>
                    <a:pt x="4320" y="1"/>
                    <a:pt x="5604" y="1227"/>
                    <a:pt x="5604" y="2744"/>
                  </a:cubicBezTo>
                  <a:cubicBezTo>
                    <a:pt x="5604" y="4320"/>
                    <a:pt x="4378" y="5546"/>
                    <a:pt x="2802" y="5546"/>
                  </a:cubicBezTo>
                  <a:cubicBezTo>
                    <a:pt x="1284" y="5546"/>
                    <a:pt x="58" y="4320"/>
                    <a:pt x="58" y="2803"/>
                  </a:cubicBezTo>
                  <a:cubicBezTo>
                    <a:pt x="0" y="1285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6" name="Google Shape;13966;p29"/>
            <p:cNvSpPr/>
            <p:nvPr/>
          </p:nvSpPr>
          <p:spPr>
            <a:xfrm>
              <a:off x="2617775" y="117787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2802" y="59"/>
                  </a:moveTo>
                  <a:cubicBezTo>
                    <a:pt x="4320" y="59"/>
                    <a:pt x="5546" y="1343"/>
                    <a:pt x="5546" y="2802"/>
                  </a:cubicBezTo>
                  <a:cubicBezTo>
                    <a:pt x="5546" y="4378"/>
                    <a:pt x="4203" y="5604"/>
                    <a:pt x="2685" y="5604"/>
                  </a:cubicBezTo>
                  <a:cubicBezTo>
                    <a:pt x="1226" y="5546"/>
                    <a:pt x="0" y="4262"/>
                    <a:pt x="0" y="2744"/>
                  </a:cubicBezTo>
                  <a:cubicBezTo>
                    <a:pt x="59" y="1285"/>
                    <a:pt x="1284" y="1"/>
                    <a:pt x="2802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7" name="Google Shape;13967;p29"/>
            <p:cNvSpPr/>
            <p:nvPr/>
          </p:nvSpPr>
          <p:spPr>
            <a:xfrm>
              <a:off x="4822725" y="4370750"/>
              <a:ext cx="137175" cy="137175"/>
            </a:xfrm>
            <a:custGeom>
              <a:avLst/>
              <a:gdLst/>
              <a:ahLst/>
              <a:cxnLst/>
              <a:rect l="l" t="t" r="r" b="b"/>
              <a:pathLst>
                <a:path w="5487" h="5487" extrusionOk="0">
                  <a:moveTo>
                    <a:pt x="0" y="2744"/>
                  </a:moveTo>
                  <a:cubicBezTo>
                    <a:pt x="0" y="1284"/>
                    <a:pt x="1284" y="0"/>
                    <a:pt x="2802" y="0"/>
                  </a:cubicBezTo>
                  <a:cubicBezTo>
                    <a:pt x="4261" y="0"/>
                    <a:pt x="5487" y="1284"/>
                    <a:pt x="5487" y="2802"/>
                  </a:cubicBezTo>
                  <a:cubicBezTo>
                    <a:pt x="5487" y="4261"/>
                    <a:pt x="4203" y="5487"/>
                    <a:pt x="2744" y="5487"/>
                  </a:cubicBezTo>
                  <a:cubicBezTo>
                    <a:pt x="1284" y="5487"/>
                    <a:pt x="0" y="4203"/>
                    <a:pt x="0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8" name="Google Shape;13968;p29"/>
            <p:cNvSpPr/>
            <p:nvPr/>
          </p:nvSpPr>
          <p:spPr>
            <a:xfrm>
              <a:off x="2124550" y="1672575"/>
              <a:ext cx="138650" cy="137175"/>
            </a:xfrm>
            <a:custGeom>
              <a:avLst/>
              <a:gdLst/>
              <a:ahLst/>
              <a:cxnLst/>
              <a:rect l="l" t="t" r="r" b="b"/>
              <a:pathLst>
                <a:path w="5546" h="5487" extrusionOk="0">
                  <a:moveTo>
                    <a:pt x="5487" y="2744"/>
                  </a:moveTo>
                  <a:cubicBezTo>
                    <a:pt x="5545" y="4203"/>
                    <a:pt x="4261" y="5487"/>
                    <a:pt x="2802" y="5487"/>
                  </a:cubicBezTo>
                  <a:cubicBezTo>
                    <a:pt x="1284" y="5487"/>
                    <a:pt x="0" y="4261"/>
                    <a:pt x="0" y="2744"/>
                  </a:cubicBezTo>
                  <a:cubicBezTo>
                    <a:pt x="0" y="1284"/>
                    <a:pt x="1226" y="59"/>
                    <a:pt x="2685" y="0"/>
                  </a:cubicBezTo>
                  <a:cubicBezTo>
                    <a:pt x="4203" y="0"/>
                    <a:pt x="5487" y="1226"/>
                    <a:pt x="5487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9" name="Google Shape;13969;p29"/>
            <p:cNvSpPr/>
            <p:nvPr/>
          </p:nvSpPr>
          <p:spPr>
            <a:xfrm>
              <a:off x="2372625" y="4124125"/>
              <a:ext cx="135725" cy="137200"/>
            </a:xfrm>
            <a:custGeom>
              <a:avLst/>
              <a:gdLst/>
              <a:ahLst/>
              <a:cxnLst/>
              <a:rect l="l" t="t" r="r" b="b"/>
              <a:pathLst>
                <a:path w="5429" h="5488" extrusionOk="0">
                  <a:moveTo>
                    <a:pt x="5429" y="2744"/>
                  </a:moveTo>
                  <a:cubicBezTo>
                    <a:pt x="5429" y="4262"/>
                    <a:pt x="4144" y="5487"/>
                    <a:pt x="2685" y="5487"/>
                  </a:cubicBezTo>
                  <a:cubicBezTo>
                    <a:pt x="1167" y="5429"/>
                    <a:pt x="0" y="4203"/>
                    <a:pt x="0" y="2744"/>
                  </a:cubicBezTo>
                  <a:cubicBezTo>
                    <a:pt x="0" y="1226"/>
                    <a:pt x="1284" y="1"/>
                    <a:pt x="2743" y="59"/>
                  </a:cubicBezTo>
                  <a:cubicBezTo>
                    <a:pt x="4203" y="59"/>
                    <a:pt x="5429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0" name="Google Shape;13970;p29"/>
            <p:cNvSpPr/>
            <p:nvPr/>
          </p:nvSpPr>
          <p:spPr>
            <a:xfrm>
              <a:off x="1882300" y="2162875"/>
              <a:ext cx="137200" cy="135750"/>
            </a:xfrm>
            <a:custGeom>
              <a:avLst/>
              <a:gdLst/>
              <a:ahLst/>
              <a:cxnLst/>
              <a:rect l="l" t="t" r="r" b="b"/>
              <a:pathLst>
                <a:path w="5488" h="5430" extrusionOk="0">
                  <a:moveTo>
                    <a:pt x="5429" y="2744"/>
                  </a:moveTo>
                  <a:cubicBezTo>
                    <a:pt x="5429" y="4262"/>
                    <a:pt x="4203" y="5429"/>
                    <a:pt x="2744" y="5429"/>
                  </a:cubicBezTo>
                  <a:cubicBezTo>
                    <a:pt x="1226" y="5429"/>
                    <a:pt x="1" y="4145"/>
                    <a:pt x="59" y="2627"/>
                  </a:cubicBezTo>
                  <a:cubicBezTo>
                    <a:pt x="117" y="1168"/>
                    <a:pt x="1343" y="1"/>
                    <a:pt x="2802" y="1"/>
                  </a:cubicBezTo>
                  <a:cubicBezTo>
                    <a:pt x="4262" y="59"/>
                    <a:pt x="5487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1" name="Google Shape;13971;p29"/>
            <p:cNvSpPr/>
            <p:nvPr/>
          </p:nvSpPr>
          <p:spPr>
            <a:xfrm>
              <a:off x="4335325" y="4618825"/>
              <a:ext cx="135725" cy="135725"/>
            </a:xfrm>
            <a:custGeom>
              <a:avLst/>
              <a:gdLst/>
              <a:ahLst/>
              <a:cxnLst/>
              <a:rect l="l" t="t" r="r" b="b"/>
              <a:pathLst>
                <a:path w="5429" h="5429" extrusionOk="0">
                  <a:moveTo>
                    <a:pt x="5370" y="2685"/>
                  </a:moveTo>
                  <a:cubicBezTo>
                    <a:pt x="5429" y="4144"/>
                    <a:pt x="4203" y="5370"/>
                    <a:pt x="2744" y="5429"/>
                  </a:cubicBezTo>
                  <a:cubicBezTo>
                    <a:pt x="1226" y="5429"/>
                    <a:pt x="0" y="4203"/>
                    <a:pt x="0" y="2685"/>
                  </a:cubicBezTo>
                  <a:cubicBezTo>
                    <a:pt x="0" y="1226"/>
                    <a:pt x="1168" y="0"/>
                    <a:pt x="2685" y="0"/>
                  </a:cubicBezTo>
                  <a:cubicBezTo>
                    <a:pt x="4145" y="0"/>
                    <a:pt x="5370" y="1168"/>
                    <a:pt x="5370" y="26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2" name="Google Shape;13972;p29"/>
            <p:cNvSpPr/>
            <p:nvPr/>
          </p:nvSpPr>
          <p:spPr>
            <a:xfrm>
              <a:off x="3109550" y="4615900"/>
              <a:ext cx="134275" cy="134275"/>
            </a:xfrm>
            <a:custGeom>
              <a:avLst/>
              <a:gdLst/>
              <a:ahLst/>
              <a:cxnLst/>
              <a:rect l="l" t="t" r="r" b="b"/>
              <a:pathLst>
                <a:path w="5371" h="5371" extrusionOk="0">
                  <a:moveTo>
                    <a:pt x="2744" y="0"/>
                  </a:moveTo>
                  <a:cubicBezTo>
                    <a:pt x="4203" y="0"/>
                    <a:pt x="5370" y="1226"/>
                    <a:pt x="5312" y="2744"/>
                  </a:cubicBezTo>
                  <a:cubicBezTo>
                    <a:pt x="5312" y="4203"/>
                    <a:pt x="4144" y="5371"/>
                    <a:pt x="2627" y="5312"/>
                  </a:cubicBezTo>
                  <a:cubicBezTo>
                    <a:pt x="1109" y="5312"/>
                    <a:pt x="0" y="4145"/>
                    <a:pt x="0" y="2569"/>
                  </a:cubicBezTo>
                  <a:cubicBezTo>
                    <a:pt x="59" y="1109"/>
                    <a:pt x="1226" y="0"/>
                    <a:pt x="2744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3" name="Google Shape;13973;p29"/>
            <p:cNvSpPr/>
            <p:nvPr/>
          </p:nvSpPr>
          <p:spPr>
            <a:xfrm>
              <a:off x="5561100" y="1922100"/>
              <a:ext cx="134275" cy="132825"/>
            </a:xfrm>
            <a:custGeom>
              <a:avLst/>
              <a:gdLst/>
              <a:ahLst/>
              <a:cxnLst/>
              <a:rect l="l" t="t" r="r" b="b"/>
              <a:pathLst>
                <a:path w="5371" h="5313" extrusionOk="0">
                  <a:moveTo>
                    <a:pt x="2686" y="1"/>
                  </a:moveTo>
                  <a:cubicBezTo>
                    <a:pt x="4203" y="1"/>
                    <a:pt x="5371" y="1226"/>
                    <a:pt x="5312" y="2744"/>
                  </a:cubicBezTo>
                  <a:cubicBezTo>
                    <a:pt x="5312" y="4203"/>
                    <a:pt x="4145" y="5312"/>
                    <a:pt x="2627" y="5312"/>
                  </a:cubicBezTo>
                  <a:cubicBezTo>
                    <a:pt x="1110" y="5312"/>
                    <a:pt x="1" y="4086"/>
                    <a:pt x="1" y="2569"/>
                  </a:cubicBezTo>
                  <a:cubicBezTo>
                    <a:pt x="59" y="1110"/>
                    <a:pt x="1226" y="1"/>
                    <a:pt x="268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4" name="Google Shape;13974;p29"/>
            <p:cNvSpPr/>
            <p:nvPr/>
          </p:nvSpPr>
          <p:spPr>
            <a:xfrm>
              <a:off x="4583400" y="940025"/>
              <a:ext cx="131350" cy="131350"/>
            </a:xfrm>
            <a:custGeom>
              <a:avLst/>
              <a:gdLst/>
              <a:ahLst/>
              <a:cxnLst/>
              <a:rect l="l" t="t" r="r" b="b"/>
              <a:pathLst>
                <a:path w="5254" h="5254" extrusionOk="0">
                  <a:moveTo>
                    <a:pt x="2627" y="0"/>
                  </a:moveTo>
                  <a:cubicBezTo>
                    <a:pt x="4086" y="0"/>
                    <a:pt x="5254" y="1109"/>
                    <a:pt x="5254" y="2569"/>
                  </a:cubicBezTo>
                  <a:cubicBezTo>
                    <a:pt x="5254" y="4086"/>
                    <a:pt x="4086" y="5254"/>
                    <a:pt x="2569" y="5254"/>
                  </a:cubicBezTo>
                  <a:cubicBezTo>
                    <a:pt x="1109" y="5254"/>
                    <a:pt x="0" y="4086"/>
                    <a:pt x="0" y="2627"/>
                  </a:cubicBezTo>
                  <a:cubicBezTo>
                    <a:pt x="0" y="1109"/>
                    <a:pt x="1109" y="0"/>
                    <a:pt x="26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5" name="Google Shape;13975;p29"/>
            <p:cNvSpPr/>
            <p:nvPr/>
          </p:nvSpPr>
          <p:spPr>
            <a:xfrm>
              <a:off x="2127450" y="3880425"/>
              <a:ext cx="132825" cy="132825"/>
            </a:xfrm>
            <a:custGeom>
              <a:avLst/>
              <a:gdLst/>
              <a:ahLst/>
              <a:cxnLst/>
              <a:rect l="l" t="t" r="r" b="b"/>
              <a:pathLst>
                <a:path w="5313" h="5313" extrusionOk="0">
                  <a:moveTo>
                    <a:pt x="2686" y="1"/>
                  </a:moveTo>
                  <a:cubicBezTo>
                    <a:pt x="4145" y="1"/>
                    <a:pt x="5313" y="1168"/>
                    <a:pt x="5313" y="2627"/>
                  </a:cubicBezTo>
                  <a:cubicBezTo>
                    <a:pt x="5313" y="4145"/>
                    <a:pt x="4145" y="5312"/>
                    <a:pt x="2628" y="5312"/>
                  </a:cubicBezTo>
                  <a:cubicBezTo>
                    <a:pt x="1110" y="5254"/>
                    <a:pt x="1" y="4087"/>
                    <a:pt x="1" y="2627"/>
                  </a:cubicBezTo>
                  <a:cubicBezTo>
                    <a:pt x="1" y="1110"/>
                    <a:pt x="1168" y="1"/>
                    <a:pt x="262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6" name="Google Shape;13976;p29"/>
            <p:cNvSpPr/>
            <p:nvPr/>
          </p:nvSpPr>
          <p:spPr>
            <a:xfrm>
              <a:off x="1880850" y="3390125"/>
              <a:ext cx="132800" cy="132800"/>
            </a:xfrm>
            <a:custGeom>
              <a:avLst/>
              <a:gdLst/>
              <a:ahLst/>
              <a:cxnLst/>
              <a:rect l="l" t="t" r="r" b="b"/>
              <a:pathLst>
                <a:path w="5312" h="5312" extrusionOk="0">
                  <a:moveTo>
                    <a:pt x="2627" y="0"/>
                  </a:moveTo>
                  <a:cubicBezTo>
                    <a:pt x="4086" y="0"/>
                    <a:pt x="5254" y="1168"/>
                    <a:pt x="5312" y="2627"/>
                  </a:cubicBezTo>
                  <a:cubicBezTo>
                    <a:pt x="5312" y="4145"/>
                    <a:pt x="4145" y="5312"/>
                    <a:pt x="2627" y="5312"/>
                  </a:cubicBezTo>
                  <a:cubicBezTo>
                    <a:pt x="1168" y="5312"/>
                    <a:pt x="0" y="4145"/>
                    <a:pt x="0" y="2685"/>
                  </a:cubicBezTo>
                  <a:cubicBezTo>
                    <a:pt x="0" y="1168"/>
                    <a:pt x="1168" y="59"/>
                    <a:pt x="2627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7" name="Google Shape;13977;p29"/>
            <p:cNvSpPr/>
            <p:nvPr/>
          </p:nvSpPr>
          <p:spPr>
            <a:xfrm>
              <a:off x="2616300" y="4372200"/>
              <a:ext cx="132825" cy="134275"/>
            </a:xfrm>
            <a:custGeom>
              <a:avLst/>
              <a:gdLst/>
              <a:ahLst/>
              <a:cxnLst/>
              <a:rect l="l" t="t" r="r" b="b"/>
              <a:pathLst>
                <a:path w="5313" h="5371" extrusionOk="0">
                  <a:moveTo>
                    <a:pt x="5313" y="2744"/>
                  </a:moveTo>
                  <a:cubicBezTo>
                    <a:pt x="5313" y="4262"/>
                    <a:pt x="4087" y="5371"/>
                    <a:pt x="2628" y="5371"/>
                  </a:cubicBezTo>
                  <a:cubicBezTo>
                    <a:pt x="1110" y="5312"/>
                    <a:pt x="1" y="4145"/>
                    <a:pt x="1" y="2569"/>
                  </a:cubicBezTo>
                  <a:cubicBezTo>
                    <a:pt x="59" y="1110"/>
                    <a:pt x="1285" y="1"/>
                    <a:pt x="2744" y="59"/>
                  </a:cubicBezTo>
                  <a:cubicBezTo>
                    <a:pt x="4204" y="117"/>
                    <a:pt x="5313" y="1285"/>
                    <a:pt x="5313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8" name="Google Shape;13978;p29"/>
            <p:cNvSpPr/>
            <p:nvPr/>
          </p:nvSpPr>
          <p:spPr>
            <a:xfrm>
              <a:off x="2864375" y="940025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8" y="0"/>
                    <a:pt x="5196" y="1168"/>
                    <a:pt x="5196" y="2627"/>
                  </a:cubicBezTo>
                  <a:cubicBezTo>
                    <a:pt x="5254" y="4028"/>
                    <a:pt x="4028" y="5254"/>
                    <a:pt x="2569" y="5254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9" name="Google Shape;13979;p29"/>
            <p:cNvSpPr/>
            <p:nvPr/>
          </p:nvSpPr>
          <p:spPr>
            <a:xfrm>
              <a:off x="5562550" y="3638200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9" y="0"/>
                    <a:pt x="5196" y="1168"/>
                    <a:pt x="5254" y="2569"/>
                  </a:cubicBezTo>
                  <a:cubicBezTo>
                    <a:pt x="5254" y="4028"/>
                    <a:pt x="4029" y="5254"/>
                    <a:pt x="2628" y="5195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168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0" name="Google Shape;13980;p29"/>
            <p:cNvSpPr/>
            <p:nvPr/>
          </p:nvSpPr>
          <p:spPr>
            <a:xfrm>
              <a:off x="5073700" y="1188100"/>
              <a:ext cx="129900" cy="128425"/>
            </a:xfrm>
            <a:custGeom>
              <a:avLst/>
              <a:gdLst/>
              <a:ahLst/>
              <a:cxnLst/>
              <a:rect l="l" t="t" r="r" b="b"/>
              <a:pathLst>
                <a:path w="5196" h="5137" extrusionOk="0">
                  <a:moveTo>
                    <a:pt x="2569" y="0"/>
                  </a:moveTo>
                  <a:cubicBezTo>
                    <a:pt x="4028" y="0"/>
                    <a:pt x="5196" y="1226"/>
                    <a:pt x="5196" y="2627"/>
                  </a:cubicBezTo>
                  <a:cubicBezTo>
                    <a:pt x="5137" y="3969"/>
                    <a:pt x="3970" y="5137"/>
                    <a:pt x="2569" y="5137"/>
                  </a:cubicBezTo>
                  <a:cubicBezTo>
                    <a:pt x="1168" y="5137"/>
                    <a:pt x="1" y="3911"/>
                    <a:pt x="1" y="2510"/>
                  </a:cubicBezTo>
                  <a:cubicBezTo>
                    <a:pt x="59" y="1109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1" name="Google Shape;13981;p29"/>
            <p:cNvSpPr/>
            <p:nvPr/>
          </p:nvSpPr>
          <p:spPr>
            <a:xfrm>
              <a:off x="5320325" y="1430325"/>
              <a:ext cx="129900" cy="128450"/>
            </a:xfrm>
            <a:custGeom>
              <a:avLst/>
              <a:gdLst/>
              <a:ahLst/>
              <a:cxnLst/>
              <a:rect l="l" t="t" r="r" b="b"/>
              <a:pathLst>
                <a:path w="5196" h="5138" extrusionOk="0">
                  <a:moveTo>
                    <a:pt x="5137" y="2627"/>
                  </a:moveTo>
                  <a:cubicBezTo>
                    <a:pt x="5137" y="4028"/>
                    <a:pt x="3970" y="5137"/>
                    <a:pt x="2569" y="5137"/>
                  </a:cubicBezTo>
                  <a:cubicBezTo>
                    <a:pt x="1168" y="5137"/>
                    <a:pt x="0" y="3912"/>
                    <a:pt x="0" y="2511"/>
                  </a:cubicBezTo>
                  <a:cubicBezTo>
                    <a:pt x="59" y="1110"/>
                    <a:pt x="1285" y="1"/>
                    <a:pt x="2627" y="1"/>
                  </a:cubicBezTo>
                  <a:cubicBezTo>
                    <a:pt x="4028" y="59"/>
                    <a:pt x="5195" y="1226"/>
                    <a:pt x="5137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2" name="Google Shape;13982;p29"/>
            <p:cNvSpPr/>
            <p:nvPr/>
          </p:nvSpPr>
          <p:spPr>
            <a:xfrm>
              <a:off x="1886675" y="1920650"/>
              <a:ext cx="128450" cy="126975"/>
            </a:xfrm>
            <a:custGeom>
              <a:avLst/>
              <a:gdLst/>
              <a:ahLst/>
              <a:cxnLst/>
              <a:rect l="l" t="t" r="r" b="b"/>
              <a:pathLst>
                <a:path w="5138" h="5079" extrusionOk="0">
                  <a:moveTo>
                    <a:pt x="2569" y="0"/>
                  </a:moveTo>
                  <a:cubicBezTo>
                    <a:pt x="3970" y="0"/>
                    <a:pt x="5079" y="1109"/>
                    <a:pt x="5079" y="2510"/>
                  </a:cubicBezTo>
                  <a:cubicBezTo>
                    <a:pt x="5137" y="3969"/>
                    <a:pt x="3970" y="5078"/>
                    <a:pt x="2569" y="5078"/>
                  </a:cubicBezTo>
                  <a:cubicBezTo>
                    <a:pt x="1168" y="5078"/>
                    <a:pt x="59" y="3969"/>
                    <a:pt x="1" y="2568"/>
                  </a:cubicBezTo>
                  <a:cubicBezTo>
                    <a:pt x="1" y="1168"/>
                    <a:pt x="1110" y="59"/>
                    <a:pt x="256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3" name="Google Shape;13983;p29"/>
            <p:cNvSpPr/>
            <p:nvPr/>
          </p:nvSpPr>
          <p:spPr>
            <a:xfrm>
              <a:off x="5812100" y="2904175"/>
              <a:ext cx="125525" cy="127000"/>
            </a:xfrm>
            <a:custGeom>
              <a:avLst/>
              <a:gdLst/>
              <a:ahLst/>
              <a:cxnLst/>
              <a:rect l="l" t="t" r="r" b="b"/>
              <a:pathLst>
                <a:path w="5021" h="5080" extrusionOk="0">
                  <a:moveTo>
                    <a:pt x="2510" y="5021"/>
                  </a:moveTo>
                  <a:cubicBezTo>
                    <a:pt x="1109" y="5079"/>
                    <a:pt x="0" y="3970"/>
                    <a:pt x="0" y="2511"/>
                  </a:cubicBezTo>
                  <a:cubicBezTo>
                    <a:pt x="0" y="1110"/>
                    <a:pt x="1051" y="1"/>
                    <a:pt x="2510" y="1"/>
                  </a:cubicBezTo>
                  <a:cubicBezTo>
                    <a:pt x="3911" y="1"/>
                    <a:pt x="5020" y="1052"/>
                    <a:pt x="5020" y="2452"/>
                  </a:cubicBezTo>
                  <a:cubicBezTo>
                    <a:pt x="5020" y="3912"/>
                    <a:pt x="3969" y="5021"/>
                    <a:pt x="2510" y="50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4" name="Google Shape;13984;p29"/>
            <p:cNvSpPr/>
            <p:nvPr/>
          </p:nvSpPr>
          <p:spPr>
            <a:xfrm>
              <a:off x="5810625" y="2660475"/>
              <a:ext cx="127000" cy="127000"/>
            </a:xfrm>
            <a:custGeom>
              <a:avLst/>
              <a:gdLst/>
              <a:ahLst/>
              <a:cxnLst/>
              <a:rect l="l" t="t" r="r" b="b"/>
              <a:pathLst>
                <a:path w="5080" h="5080" extrusionOk="0">
                  <a:moveTo>
                    <a:pt x="2569" y="5079"/>
                  </a:moveTo>
                  <a:cubicBezTo>
                    <a:pt x="1168" y="5079"/>
                    <a:pt x="59" y="3970"/>
                    <a:pt x="1" y="2569"/>
                  </a:cubicBezTo>
                  <a:cubicBezTo>
                    <a:pt x="1" y="1168"/>
                    <a:pt x="1110" y="59"/>
                    <a:pt x="2569" y="1"/>
                  </a:cubicBezTo>
                  <a:cubicBezTo>
                    <a:pt x="3970" y="1"/>
                    <a:pt x="5079" y="1110"/>
                    <a:pt x="5079" y="2569"/>
                  </a:cubicBezTo>
                  <a:cubicBezTo>
                    <a:pt x="5079" y="3970"/>
                    <a:pt x="3970" y="5079"/>
                    <a:pt x="2569" y="50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5" name="Google Shape;13985;p29"/>
            <p:cNvSpPr/>
            <p:nvPr/>
          </p:nvSpPr>
          <p:spPr>
            <a:xfrm>
              <a:off x="4581925" y="4623200"/>
              <a:ext cx="127000" cy="126975"/>
            </a:xfrm>
            <a:custGeom>
              <a:avLst/>
              <a:gdLst/>
              <a:ahLst/>
              <a:cxnLst/>
              <a:rect l="l" t="t" r="r" b="b"/>
              <a:pathLst>
                <a:path w="5080" h="5079" extrusionOk="0">
                  <a:moveTo>
                    <a:pt x="5079" y="2510"/>
                  </a:moveTo>
                  <a:cubicBezTo>
                    <a:pt x="5079" y="3911"/>
                    <a:pt x="3970" y="5020"/>
                    <a:pt x="2569" y="5079"/>
                  </a:cubicBezTo>
                  <a:cubicBezTo>
                    <a:pt x="1168" y="5079"/>
                    <a:pt x="1" y="3969"/>
                    <a:pt x="1" y="2569"/>
                  </a:cubicBezTo>
                  <a:cubicBezTo>
                    <a:pt x="1" y="1109"/>
                    <a:pt x="1110" y="0"/>
                    <a:pt x="2511" y="0"/>
                  </a:cubicBezTo>
                  <a:cubicBezTo>
                    <a:pt x="3912" y="0"/>
                    <a:pt x="5021" y="1109"/>
                    <a:pt x="5079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6" name="Google Shape;13986;p29"/>
            <p:cNvSpPr/>
            <p:nvPr/>
          </p:nvSpPr>
          <p:spPr>
            <a:xfrm>
              <a:off x="3849400" y="694850"/>
              <a:ext cx="126975" cy="127000"/>
            </a:xfrm>
            <a:custGeom>
              <a:avLst/>
              <a:gdLst/>
              <a:ahLst/>
              <a:cxnLst/>
              <a:rect l="l" t="t" r="r" b="b"/>
              <a:pathLst>
                <a:path w="5079" h="5080" extrusionOk="0">
                  <a:moveTo>
                    <a:pt x="2510" y="59"/>
                  </a:moveTo>
                  <a:cubicBezTo>
                    <a:pt x="3911" y="1"/>
                    <a:pt x="5078" y="1110"/>
                    <a:pt x="5078" y="2569"/>
                  </a:cubicBezTo>
                  <a:cubicBezTo>
                    <a:pt x="5078" y="3970"/>
                    <a:pt x="3969" y="5079"/>
                    <a:pt x="2510" y="5079"/>
                  </a:cubicBezTo>
                  <a:cubicBezTo>
                    <a:pt x="1109" y="5079"/>
                    <a:pt x="58" y="3970"/>
                    <a:pt x="0" y="2628"/>
                  </a:cubicBezTo>
                  <a:cubicBezTo>
                    <a:pt x="0" y="1168"/>
                    <a:pt x="1109" y="59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7" name="Google Shape;13987;p29"/>
            <p:cNvSpPr/>
            <p:nvPr/>
          </p:nvSpPr>
          <p:spPr>
            <a:xfrm>
              <a:off x="36027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5020" y="2452"/>
                  </a:moveTo>
                  <a:cubicBezTo>
                    <a:pt x="5020" y="3911"/>
                    <a:pt x="3970" y="5020"/>
                    <a:pt x="2510" y="5020"/>
                  </a:cubicBezTo>
                  <a:cubicBezTo>
                    <a:pt x="1109" y="5020"/>
                    <a:pt x="59" y="3911"/>
                    <a:pt x="0" y="2510"/>
                  </a:cubicBezTo>
                  <a:cubicBezTo>
                    <a:pt x="0" y="1109"/>
                    <a:pt x="1109" y="0"/>
                    <a:pt x="2510" y="0"/>
                  </a:cubicBezTo>
                  <a:cubicBezTo>
                    <a:pt x="3911" y="0"/>
                    <a:pt x="5020" y="1051"/>
                    <a:pt x="5020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8" name="Google Shape;13988;p29"/>
            <p:cNvSpPr/>
            <p:nvPr/>
          </p:nvSpPr>
          <p:spPr>
            <a:xfrm>
              <a:off x="2867300" y="4620275"/>
              <a:ext cx="124075" cy="124075"/>
            </a:xfrm>
            <a:custGeom>
              <a:avLst/>
              <a:gdLst/>
              <a:ahLst/>
              <a:cxnLst/>
              <a:rect l="l" t="t" r="r" b="b"/>
              <a:pathLst>
                <a:path w="4963" h="4963" extrusionOk="0">
                  <a:moveTo>
                    <a:pt x="2511" y="4962"/>
                  </a:moveTo>
                  <a:cubicBezTo>
                    <a:pt x="1110" y="4962"/>
                    <a:pt x="1" y="3853"/>
                    <a:pt x="1" y="2452"/>
                  </a:cubicBezTo>
                  <a:cubicBezTo>
                    <a:pt x="1" y="1110"/>
                    <a:pt x="1110" y="1"/>
                    <a:pt x="2511" y="1"/>
                  </a:cubicBezTo>
                  <a:cubicBezTo>
                    <a:pt x="3911" y="1"/>
                    <a:pt x="4962" y="1110"/>
                    <a:pt x="4962" y="2510"/>
                  </a:cubicBezTo>
                  <a:cubicBezTo>
                    <a:pt x="4962" y="3911"/>
                    <a:pt x="3911" y="4962"/>
                    <a:pt x="2511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9" name="Google Shape;13989;p29"/>
            <p:cNvSpPr/>
            <p:nvPr/>
          </p:nvSpPr>
          <p:spPr>
            <a:xfrm>
              <a:off x="5812100" y="2415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0" y="1"/>
                  </a:moveTo>
                  <a:cubicBezTo>
                    <a:pt x="3853" y="1"/>
                    <a:pt x="4962" y="1110"/>
                    <a:pt x="4962" y="2511"/>
                  </a:cubicBezTo>
                  <a:cubicBezTo>
                    <a:pt x="5020" y="3853"/>
                    <a:pt x="3911" y="4962"/>
                    <a:pt x="2510" y="4962"/>
                  </a:cubicBezTo>
                  <a:cubicBezTo>
                    <a:pt x="1109" y="5021"/>
                    <a:pt x="0" y="3912"/>
                    <a:pt x="0" y="2511"/>
                  </a:cubicBezTo>
                  <a:cubicBezTo>
                    <a:pt x="0" y="1110"/>
                    <a:pt x="1109" y="1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0" name="Google Shape;13990;p29"/>
            <p:cNvSpPr/>
            <p:nvPr/>
          </p:nvSpPr>
          <p:spPr>
            <a:xfrm>
              <a:off x="5812100" y="3152250"/>
              <a:ext cx="125525" cy="124075"/>
            </a:xfrm>
            <a:custGeom>
              <a:avLst/>
              <a:gdLst/>
              <a:ahLst/>
              <a:cxnLst/>
              <a:rect l="l" t="t" r="r" b="b"/>
              <a:pathLst>
                <a:path w="5021" h="4963" extrusionOk="0">
                  <a:moveTo>
                    <a:pt x="2452" y="4962"/>
                  </a:moveTo>
                  <a:cubicBezTo>
                    <a:pt x="1109" y="4904"/>
                    <a:pt x="0" y="3795"/>
                    <a:pt x="59" y="2394"/>
                  </a:cubicBezTo>
                  <a:cubicBezTo>
                    <a:pt x="59" y="1052"/>
                    <a:pt x="1168" y="1"/>
                    <a:pt x="2510" y="1"/>
                  </a:cubicBezTo>
                  <a:cubicBezTo>
                    <a:pt x="3911" y="1"/>
                    <a:pt x="5020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1" name="Google Shape;13991;p29"/>
            <p:cNvSpPr/>
            <p:nvPr/>
          </p:nvSpPr>
          <p:spPr>
            <a:xfrm>
              <a:off x="2378450" y="1186625"/>
              <a:ext cx="124075" cy="122600"/>
            </a:xfrm>
            <a:custGeom>
              <a:avLst/>
              <a:gdLst/>
              <a:ahLst/>
              <a:cxnLst/>
              <a:rect l="l" t="t" r="r" b="b"/>
              <a:pathLst>
                <a:path w="4963" h="4904" extrusionOk="0">
                  <a:moveTo>
                    <a:pt x="2452" y="4904"/>
                  </a:moveTo>
                  <a:cubicBezTo>
                    <a:pt x="1110" y="4904"/>
                    <a:pt x="1" y="3853"/>
                    <a:pt x="1" y="2452"/>
                  </a:cubicBezTo>
                  <a:cubicBezTo>
                    <a:pt x="1" y="1110"/>
                    <a:pt x="1110" y="1"/>
                    <a:pt x="2510" y="1"/>
                  </a:cubicBezTo>
                  <a:cubicBezTo>
                    <a:pt x="3853" y="1"/>
                    <a:pt x="4962" y="1110"/>
                    <a:pt x="4962" y="2511"/>
                  </a:cubicBezTo>
                  <a:cubicBezTo>
                    <a:pt x="4904" y="3853"/>
                    <a:pt x="3795" y="4904"/>
                    <a:pt x="2452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2" name="Google Shape;13992;p29"/>
            <p:cNvSpPr/>
            <p:nvPr/>
          </p:nvSpPr>
          <p:spPr>
            <a:xfrm>
              <a:off x="40930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1" y="0"/>
                  </a:moveTo>
                  <a:cubicBezTo>
                    <a:pt x="3912" y="59"/>
                    <a:pt x="5021" y="1168"/>
                    <a:pt x="4962" y="2569"/>
                  </a:cubicBezTo>
                  <a:cubicBezTo>
                    <a:pt x="4962" y="3911"/>
                    <a:pt x="3853" y="5020"/>
                    <a:pt x="2452" y="4962"/>
                  </a:cubicBezTo>
                  <a:cubicBezTo>
                    <a:pt x="1052" y="4962"/>
                    <a:pt x="1" y="3853"/>
                    <a:pt x="1" y="2510"/>
                  </a:cubicBezTo>
                  <a:cubicBezTo>
                    <a:pt x="1" y="1109"/>
                    <a:pt x="1110" y="0"/>
                    <a:pt x="25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3" name="Google Shape;13993;p29"/>
            <p:cNvSpPr/>
            <p:nvPr/>
          </p:nvSpPr>
          <p:spPr>
            <a:xfrm>
              <a:off x="1885225" y="3641100"/>
              <a:ext cx="124050" cy="124075"/>
            </a:xfrm>
            <a:custGeom>
              <a:avLst/>
              <a:gdLst/>
              <a:ahLst/>
              <a:cxnLst/>
              <a:rect l="l" t="t" r="r" b="b"/>
              <a:pathLst>
                <a:path w="4962" h="4963" extrusionOk="0">
                  <a:moveTo>
                    <a:pt x="2452" y="1"/>
                  </a:moveTo>
                  <a:cubicBezTo>
                    <a:pt x="3853" y="1"/>
                    <a:pt x="4962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ubicBezTo>
                    <a:pt x="1051" y="4962"/>
                    <a:pt x="0" y="3853"/>
                    <a:pt x="0" y="2453"/>
                  </a:cubicBezTo>
                  <a:cubicBezTo>
                    <a:pt x="0" y="1110"/>
                    <a:pt x="1109" y="1"/>
                    <a:pt x="24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4" name="Google Shape;13994;p29"/>
            <p:cNvSpPr/>
            <p:nvPr/>
          </p:nvSpPr>
          <p:spPr>
            <a:xfrm>
              <a:off x="5318875" y="4129975"/>
              <a:ext cx="124050" cy="125500"/>
            </a:xfrm>
            <a:custGeom>
              <a:avLst/>
              <a:gdLst/>
              <a:ahLst/>
              <a:cxnLst/>
              <a:rect l="l" t="t" r="r" b="b"/>
              <a:pathLst>
                <a:path w="4962" h="5020" extrusionOk="0">
                  <a:moveTo>
                    <a:pt x="58" y="2510"/>
                  </a:moveTo>
                  <a:cubicBezTo>
                    <a:pt x="58" y="1109"/>
                    <a:pt x="1167" y="0"/>
                    <a:pt x="2568" y="58"/>
                  </a:cubicBezTo>
                  <a:cubicBezTo>
                    <a:pt x="3911" y="117"/>
                    <a:pt x="4962" y="1226"/>
                    <a:pt x="4962" y="2568"/>
                  </a:cubicBezTo>
                  <a:cubicBezTo>
                    <a:pt x="4962" y="3911"/>
                    <a:pt x="3794" y="5020"/>
                    <a:pt x="2452" y="5020"/>
                  </a:cubicBezTo>
                  <a:cubicBezTo>
                    <a:pt x="1109" y="4962"/>
                    <a:pt x="0" y="3853"/>
                    <a:pt x="58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5" name="Google Shape;13995;p29"/>
            <p:cNvSpPr/>
            <p:nvPr/>
          </p:nvSpPr>
          <p:spPr>
            <a:xfrm>
              <a:off x="3357625" y="696325"/>
              <a:ext cx="124050" cy="124050"/>
            </a:xfrm>
            <a:custGeom>
              <a:avLst/>
              <a:gdLst/>
              <a:ahLst/>
              <a:cxnLst/>
              <a:rect l="l" t="t" r="r" b="b"/>
              <a:pathLst>
                <a:path w="4962" h="4962" extrusionOk="0">
                  <a:moveTo>
                    <a:pt x="2510" y="4962"/>
                  </a:moveTo>
                  <a:cubicBezTo>
                    <a:pt x="1168" y="4962"/>
                    <a:pt x="59" y="3853"/>
                    <a:pt x="0" y="2510"/>
                  </a:cubicBezTo>
                  <a:cubicBezTo>
                    <a:pt x="0" y="1168"/>
                    <a:pt x="1109" y="59"/>
                    <a:pt x="2452" y="59"/>
                  </a:cubicBezTo>
                  <a:cubicBezTo>
                    <a:pt x="3794" y="0"/>
                    <a:pt x="4903" y="1109"/>
                    <a:pt x="4903" y="2452"/>
                  </a:cubicBezTo>
                  <a:cubicBezTo>
                    <a:pt x="4962" y="3794"/>
                    <a:pt x="3853" y="4903"/>
                    <a:pt x="2510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6" name="Google Shape;13996;p29"/>
            <p:cNvSpPr/>
            <p:nvPr/>
          </p:nvSpPr>
          <p:spPr>
            <a:xfrm>
              <a:off x="5076625" y="43780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1" y="2393"/>
                  </a:moveTo>
                  <a:cubicBezTo>
                    <a:pt x="59" y="1051"/>
                    <a:pt x="1226" y="0"/>
                    <a:pt x="2511" y="0"/>
                  </a:cubicBezTo>
                  <a:cubicBezTo>
                    <a:pt x="3853" y="58"/>
                    <a:pt x="4962" y="1226"/>
                    <a:pt x="4904" y="2510"/>
                  </a:cubicBezTo>
                  <a:cubicBezTo>
                    <a:pt x="4904" y="3852"/>
                    <a:pt x="3736" y="4962"/>
                    <a:pt x="2394" y="4903"/>
                  </a:cubicBezTo>
                  <a:cubicBezTo>
                    <a:pt x="1051" y="4903"/>
                    <a:pt x="1" y="3736"/>
                    <a:pt x="1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7" name="Google Shape;13997;p29"/>
            <p:cNvSpPr/>
            <p:nvPr/>
          </p:nvSpPr>
          <p:spPr>
            <a:xfrm>
              <a:off x="4830000" y="944400"/>
              <a:ext cx="122625" cy="122600"/>
            </a:xfrm>
            <a:custGeom>
              <a:avLst/>
              <a:gdLst/>
              <a:ahLst/>
              <a:cxnLst/>
              <a:rect l="l" t="t" r="r" b="b"/>
              <a:pathLst>
                <a:path w="4905" h="4904" extrusionOk="0">
                  <a:moveTo>
                    <a:pt x="4904" y="2452"/>
                  </a:moveTo>
                  <a:cubicBezTo>
                    <a:pt x="4904" y="3794"/>
                    <a:pt x="3795" y="4903"/>
                    <a:pt x="2453" y="4903"/>
                  </a:cubicBezTo>
                  <a:cubicBezTo>
                    <a:pt x="1110" y="4903"/>
                    <a:pt x="1" y="3736"/>
                    <a:pt x="1" y="2452"/>
                  </a:cubicBezTo>
                  <a:cubicBezTo>
                    <a:pt x="1" y="1109"/>
                    <a:pt x="1168" y="0"/>
                    <a:pt x="2453" y="0"/>
                  </a:cubicBezTo>
                  <a:cubicBezTo>
                    <a:pt x="3795" y="0"/>
                    <a:pt x="4904" y="1109"/>
                    <a:pt x="4904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8" name="Google Shape;13998;p29"/>
            <p:cNvSpPr/>
            <p:nvPr/>
          </p:nvSpPr>
          <p:spPr>
            <a:xfrm>
              <a:off x="2131825" y="14332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3" y="4904"/>
                  </a:moveTo>
                  <a:cubicBezTo>
                    <a:pt x="1110" y="4904"/>
                    <a:pt x="1" y="3795"/>
                    <a:pt x="1" y="2452"/>
                  </a:cubicBezTo>
                  <a:cubicBezTo>
                    <a:pt x="59" y="1109"/>
                    <a:pt x="1168" y="0"/>
                    <a:pt x="2511" y="0"/>
                  </a:cubicBezTo>
                  <a:cubicBezTo>
                    <a:pt x="3853" y="59"/>
                    <a:pt x="4962" y="1168"/>
                    <a:pt x="4904" y="2510"/>
                  </a:cubicBezTo>
                  <a:cubicBezTo>
                    <a:pt x="4904" y="3853"/>
                    <a:pt x="3795" y="4962"/>
                    <a:pt x="2453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9" name="Google Shape;13999;p29"/>
            <p:cNvSpPr/>
            <p:nvPr/>
          </p:nvSpPr>
          <p:spPr>
            <a:xfrm>
              <a:off x="5565475" y="1679875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2" y="0"/>
                  </a:moveTo>
                  <a:cubicBezTo>
                    <a:pt x="3795" y="0"/>
                    <a:pt x="4962" y="1109"/>
                    <a:pt x="4962" y="2452"/>
                  </a:cubicBezTo>
                  <a:cubicBezTo>
                    <a:pt x="4962" y="3794"/>
                    <a:pt x="3853" y="4903"/>
                    <a:pt x="2511" y="4903"/>
                  </a:cubicBezTo>
                  <a:cubicBezTo>
                    <a:pt x="1168" y="4962"/>
                    <a:pt x="59" y="3852"/>
                    <a:pt x="59" y="2510"/>
                  </a:cubicBezTo>
                  <a:cubicBezTo>
                    <a:pt x="1" y="1167"/>
                    <a:pt x="1110" y="58"/>
                    <a:pt x="245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0" name="Google Shape;14000;p29"/>
            <p:cNvSpPr/>
            <p:nvPr/>
          </p:nvSpPr>
          <p:spPr>
            <a:xfrm>
              <a:off x="3847925" y="4868350"/>
              <a:ext cx="121150" cy="121150"/>
            </a:xfrm>
            <a:custGeom>
              <a:avLst/>
              <a:gdLst/>
              <a:ahLst/>
              <a:cxnLst/>
              <a:rect l="l" t="t" r="r" b="b"/>
              <a:pathLst>
                <a:path w="4846" h="4846" extrusionOk="0">
                  <a:moveTo>
                    <a:pt x="4845" y="2394"/>
                  </a:moveTo>
                  <a:cubicBezTo>
                    <a:pt x="4845" y="3736"/>
                    <a:pt x="3795" y="4845"/>
                    <a:pt x="2452" y="4845"/>
                  </a:cubicBezTo>
                  <a:cubicBezTo>
                    <a:pt x="1168" y="4845"/>
                    <a:pt x="59" y="3795"/>
                    <a:pt x="59" y="2452"/>
                  </a:cubicBezTo>
                  <a:cubicBezTo>
                    <a:pt x="1" y="1110"/>
                    <a:pt x="1110" y="59"/>
                    <a:pt x="2394" y="59"/>
                  </a:cubicBezTo>
                  <a:cubicBezTo>
                    <a:pt x="3736" y="1"/>
                    <a:pt x="4845" y="1110"/>
                    <a:pt x="4845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1" name="Google Shape;14001;p29"/>
            <p:cNvSpPr/>
            <p:nvPr/>
          </p:nvSpPr>
          <p:spPr>
            <a:xfrm>
              <a:off x="1644450" y="2660475"/>
              <a:ext cx="119675" cy="119700"/>
            </a:xfrm>
            <a:custGeom>
              <a:avLst/>
              <a:gdLst/>
              <a:ahLst/>
              <a:cxnLst/>
              <a:rect l="l" t="t" r="r" b="b"/>
              <a:pathLst>
                <a:path w="4787" h="4788" extrusionOk="0">
                  <a:moveTo>
                    <a:pt x="2393" y="1"/>
                  </a:moveTo>
                  <a:cubicBezTo>
                    <a:pt x="3678" y="1"/>
                    <a:pt x="4787" y="1052"/>
                    <a:pt x="4787" y="2394"/>
                  </a:cubicBezTo>
                  <a:cubicBezTo>
                    <a:pt x="4787" y="3678"/>
                    <a:pt x="3736" y="4787"/>
                    <a:pt x="2393" y="4787"/>
                  </a:cubicBezTo>
                  <a:cubicBezTo>
                    <a:pt x="1109" y="4787"/>
                    <a:pt x="0" y="3737"/>
                    <a:pt x="0" y="2394"/>
                  </a:cubicBezTo>
                  <a:cubicBezTo>
                    <a:pt x="0" y="1110"/>
                    <a:pt x="1051" y="1"/>
                    <a:pt x="23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2" name="Google Shape;14002;p29"/>
            <p:cNvSpPr/>
            <p:nvPr/>
          </p:nvSpPr>
          <p:spPr>
            <a:xfrm>
              <a:off x="3605700" y="4868350"/>
              <a:ext cx="121125" cy="121150"/>
            </a:xfrm>
            <a:custGeom>
              <a:avLst/>
              <a:gdLst/>
              <a:ahLst/>
              <a:cxnLst/>
              <a:rect l="l" t="t" r="r" b="b"/>
              <a:pathLst>
                <a:path w="4845" h="4846" extrusionOk="0">
                  <a:moveTo>
                    <a:pt x="4787" y="2394"/>
                  </a:moveTo>
                  <a:cubicBezTo>
                    <a:pt x="4845" y="3736"/>
                    <a:pt x="3736" y="4845"/>
                    <a:pt x="2452" y="4845"/>
                  </a:cubicBezTo>
                  <a:cubicBezTo>
                    <a:pt x="1109" y="4845"/>
                    <a:pt x="59" y="3795"/>
                    <a:pt x="0" y="2452"/>
                  </a:cubicBezTo>
                  <a:cubicBezTo>
                    <a:pt x="0" y="1110"/>
                    <a:pt x="1051" y="59"/>
                    <a:pt x="2393" y="59"/>
                  </a:cubicBezTo>
                  <a:cubicBezTo>
                    <a:pt x="3736" y="1"/>
                    <a:pt x="4787" y="1110"/>
                    <a:pt x="4787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3" name="Google Shape;14003;p29"/>
            <p:cNvSpPr/>
            <p:nvPr/>
          </p:nvSpPr>
          <p:spPr>
            <a:xfrm>
              <a:off x="4342625" y="699250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8"/>
                  </a:moveTo>
                  <a:cubicBezTo>
                    <a:pt x="1051" y="4728"/>
                    <a:pt x="59" y="3736"/>
                    <a:pt x="59" y="2393"/>
                  </a:cubicBezTo>
                  <a:cubicBezTo>
                    <a:pt x="0" y="1051"/>
                    <a:pt x="1051" y="0"/>
                    <a:pt x="2452" y="0"/>
                  </a:cubicBezTo>
                  <a:cubicBezTo>
                    <a:pt x="3736" y="58"/>
                    <a:pt x="4787" y="1051"/>
                    <a:pt x="4728" y="2393"/>
                  </a:cubicBezTo>
                  <a:cubicBezTo>
                    <a:pt x="4728" y="3736"/>
                    <a:pt x="3736" y="4728"/>
                    <a:pt x="2393" y="47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4" name="Google Shape;14004;p29"/>
            <p:cNvSpPr/>
            <p:nvPr/>
          </p:nvSpPr>
          <p:spPr>
            <a:xfrm>
              <a:off x="5568400" y="38906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8" y="2393"/>
                  </a:moveTo>
                  <a:cubicBezTo>
                    <a:pt x="4728" y="3736"/>
                    <a:pt x="3736" y="4728"/>
                    <a:pt x="2394" y="4728"/>
                  </a:cubicBezTo>
                  <a:cubicBezTo>
                    <a:pt x="1051" y="4728"/>
                    <a:pt x="0" y="3678"/>
                    <a:pt x="0" y="2335"/>
                  </a:cubicBezTo>
                  <a:cubicBezTo>
                    <a:pt x="59" y="1051"/>
                    <a:pt x="1109" y="0"/>
                    <a:pt x="2394" y="0"/>
                  </a:cubicBezTo>
                  <a:cubicBezTo>
                    <a:pt x="3736" y="59"/>
                    <a:pt x="4728" y="1051"/>
                    <a:pt x="4728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5" name="Google Shape;14005;p29"/>
            <p:cNvSpPr/>
            <p:nvPr/>
          </p:nvSpPr>
          <p:spPr>
            <a:xfrm>
              <a:off x="2134750" y="41343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9" y="2393"/>
                  </a:moveTo>
                  <a:cubicBezTo>
                    <a:pt x="4670" y="3678"/>
                    <a:pt x="3678" y="4728"/>
                    <a:pt x="2336" y="4670"/>
                  </a:cubicBezTo>
                  <a:cubicBezTo>
                    <a:pt x="993" y="4670"/>
                    <a:pt x="1" y="3619"/>
                    <a:pt x="1" y="2277"/>
                  </a:cubicBezTo>
                  <a:cubicBezTo>
                    <a:pt x="59" y="992"/>
                    <a:pt x="1051" y="0"/>
                    <a:pt x="2394" y="0"/>
                  </a:cubicBezTo>
                  <a:cubicBezTo>
                    <a:pt x="3736" y="0"/>
                    <a:pt x="4729" y="1051"/>
                    <a:pt x="4670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6" name="Google Shape;14006;p29"/>
            <p:cNvSpPr/>
            <p:nvPr/>
          </p:nvSpPr>
          <p:spPr>
            <a:xfrm>
              <a:off x="2381375" y="43809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5" y="4729"/>
                  </a:moveTo>
                  <a:cubicBezTo>
                    <a:pt x="993" y="4670"/>
                    <a:pt x="0" y="3678"/>
                    <a:pt x="0" y="2336"/>
                  </a:cubicBezTo>
                  <a:cubicBezTo>
                    <a:pt x="0" y="993"/>
                    <a:pt x="1109" y="1"/>
                    <a:pt x="2452" y="1"/>
                  </a:cubicBezTo>
                  <a:cubicBezTo>
                    <a:pt x="3736" y="59"/>
                    <a:pt x="4728" y="1110"/>
                    <a:pt x="4728" y="2394"/>
                  </a:cubicBezTo>
                  <a:cubicBezTo>
                    <a:pt x="4670" y="3736"/>
                    <a:pt x="3619" y="4729"/>
                    <a:pt x="2335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7" name="Google Shape;14007;p29"/>
            <p:cNvSpPr/>
            <p:nvPr/>
          </p:nvSpPr>
          <p:spPr>
            <a:xfrm>
              <a:off x="4097450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2336" y="0"/>
                  </a:moveTo>
                  <a:cubicBezTo>
                    <a:pt x="3620" y="0"/>
                    <a:pt x="4671" y="993"/>
                    <a:pt x="4671" y="2277"/>
                  </a:cubicBezTo>
                  <a:cubicBezTo>
                    <a:pt x="4671" y="3619"/>
                    <a:pt x="3678" y="4612"/>
                    <a:pt x="2336" y="4670"/>
                  </a:cubicBezTo>
                  <a:cubicBezTo>
                    <a:pt x="1052" y="4670"/>
                    <a:pt x="1" y="3619"/>
                    <a:pt x="1" y="2335"/>
                  </a:cubicBezTo>
                  <a:cubicBezTo>
                    <a:pt x="1" y="993"/>
                    <a:pt x="993" y="0"/>
                    <a:pt x="233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8" name="Google Shape;14008;p29"/>
            <p:cNvSpPr/>
            <p:nvPr/>
          </p:nvSpPr>
          <p:spPr>
            <a:xfrm>
              <a:off x="5815025" y="2171625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9"/>
                  </a:moveTo>
                  <a:cubicBezTo>
                    <a:pt x="1051" y="4729"/>
                    <a:pt x="0" y="3678"/>
                    <a:pt x="0" y="2336"/>
                  </a:cubicBezTo>
                  <a:cubicBezTo>
                    <a:pt x="58" y="1052"/>
                    <a:pt x="1051" y="1"/>
                    <a:pt x="2393" y="1"/>
                  </a:cubicBezTo>
                  <a:cubicBezTo>
                    <a:pt x="3736" y="1"/>
                    <a:pt x="4786" y="1052"/>
                    <a:pt x="4728" y="2394"/>
                  </a:cubicBezTo>
                  <a:cubicBezTo>
                    <a:pt x="4728" y="3737"/>
                    <a:pt x="3677" y="4729"/>
                    <a:pt x="239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9" name="Google Shape;14009;p29"/>
            <p:cNvSpPr/>
            <p:nvPr/>
          </p:nvSpPr>
          <p:spPr>
            <a:xfrm>
              <a:off x="5816475" y="33988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0"/>
                  </a:moveTo>
                  <a:cubicBezTo>
                    <a:pt x="3619" y="0"/>
                    <a:pt x="4670" y="993"/>
                    <a:pt x="4670" y="2335"/>
                  </a:cubicBezTo>
                  <a:cubicBezTo>
                    <a:pt x="4670" y="3619"/>
                    <a:pt x="3619" y="4670"/>
                    <a:pt x="2335" y="4670"/>
                  </a:cubicBezTo>
                  <a:cubicBezTo>
                    <a:pt x="993" y="4670"/>
                    <a:pt x="0" y="3619"/>
                    <a:pt x="0" y="2335"/>
                  </a:cubicBezTo>
                  <a:cubicBezTo>
                    <a:pt x="0" y="993"/>
                    <a:pt x="993" y="0"/>
                    <a:pt x="23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0" name="Google Shape;14010;p29"/>
            <p:cNvSpPr/>
            <p:nvPr/>
          </p:nvSpPr>
          <p:spPr>
            <a:xfrm>
              <a:off x="1644450" y="2907100"/>
              <a:ext cx="118225" cy="119675"/>
            </a:xfrm>
            <a:custGeom>
              <a:avLst/>
              <a:gdLst/>
              <a:ahLst/>
              <a:cxnLst/>
              <a:rect l="l" t="t" r="r" b="b"/>
              <a:pathLst>
                <a:path w="4729" h="4787" extrusionOk="0">
                  <a:moveTo>
                    <a:pt x="2335" y="59"/>
                  </a:moveTo>
                  <a:cubicBezTo>
                    <a:pt x="3678" y="1"/>
                    <a:pt x="4728" y="1051"/>
                    <a:pt x="4728" y="2394"/>
                  </a:cubicBezTo>
                  <a:cubicBezTo>
                    <a:pt x="4728" y="3736"/>
                    <a:pt x="3736" y="4729"/>
                    <a:pt x="2452" y="4787"/>
                  </a:cubicBezTo>
                  <a:cubicBezTo>
                    <a:pt x="1109" y="4787"/>
                    <a:pt x="0" y="3736"/>
                    <a:pt x="0" y="2394"/>
                  </a:cubicBezTo>
                  <a:cubicBezTo>
                    <a:pt x="0" y="1110"/>
                    <a:pt x="1051" y="59"/>
                    <a:pt x="233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1" name="Google Shape;14011;p29"/>
            <p:cNvSpPr/>
            <p:nvPr/>
          </p:nvSpPr>
          <p:spPr>
            <a:xfrm>
              <a:off x="2627975" y="9458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6" y="1"/>
                  </a:moveTo>
                  <a:cubicBezTo>
                    <a:pt x="3678" y="1"/>
                    <a:pt x="4729" y="1051"/>
                    <a:pt x="4729" y="2336"/>
                  </a:cubicBezTo>
                  <a:cubicBezTo>
                    <a:pt x="4729" y="3678"/>
                    <a:pt x="3678" y="4729"/>
                    <a:pt x="2336" y="4729"/>
                  </a:cubicBezTo>
                  <a:cubicBezTo>
                    <a:pt x="993" y="4729"/>
                    <a:pt x="1" y="3678"/>
                    <a:pt x="1" y="2394"/>
                  </a:cubicBezTo>
                  <a:cubicBezTo>
                    <a:pt x="1" y="1051"/>
                    <a:pt x="1052" y="59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2" name="Google Shape;14012;p29"/>
            <p:cNvSpPr/>
            <p:nvPr/>
          </p:nvSpPr>
          <p:spPr>
            <a:xfrm>
              <a:off x="1645900" y="2419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1"/>
                  </a:moveTo>
                  <a:cubicBezTo>
                    <a:pt x="3678" y="1"/>
                    <a:pt x="4670" y="993"/>
                    <a:pt x="4670" y="2336"/>
                  </a:cubicBezTo>
                  <a:cubicBezTo>
                    <a:pt x="4670" y="3620"/>
                    <a:pt x="3620" y="4670"/>
                    <a:pt x="2335" y="4670"/>
                  </a:cubicBezTo>
                  <a:cubicBezTo>
                    <a:pt x="993" y="4670"/>
                    <a:pt x="1" y="3620"/>
                    <a:pt x="1" y="2336"/>
                  </a:cubicBezTo>
                  <a:cubicBezTo>
                    <a:pt x="1" y="993"/>
                    <a:pt x="1051" y="1"/>
                    <a:pt x="23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3" name="Google Shape;14013;p29"/>
            <p:cNvSpPr/>
            <p:nvPr/>
          </p:nvSpPr>
          <p:spPr>
            <a:xfrm>
              <a:off x="3118300" y="700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277" y="4612"/>
                  </a:moveTo>
                  <a:cubicBezTo>
                    <a:pt x="993" y="4612"/>
                    <a:pt x="0" y="3561"/>
                    <a:pt x="0" y="2219"/>
                  </a:cubicBezTo>
                  <a:cubicBezTo>
                    <a:pt x="59" y="993"/>
                    <a:pt x="1109" y="0"/>
                    <a:pt x="2394" y="0"/>
                  </a:cubicBezTo>
                  <a:cubicBezTo>
                    <a:pt x="3678" y="0"/>
                    <a:pt x="4670" y="1109"/>
                    <a:pt x="4670" y="2394"/>
                  </a:cubicBezTo>
                  <a:cubicBezTo>
                    <a:pt x="4612" y="3678"/>
                    <a:pt x="3561" y="4670"/>
                    <a:pt x="2277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4" name="Google Shape;14014;p29"/>
            <p:cNvSpPr/>
            <p:nvPr/>
          </p:nvSpPr>
          <p:spPr>
            <a:xfrm>
              <a:off x="1645900" y="31551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4670" y="2335"/>
                  </a:moveTo>
                  <a:cubicBezTo>
                    <a:pt x="4670" y="3678"/>
                    <a:pt x="3620" y="4670"/>
                    <a:pt x="2277" y="4670"/>
                  </a:cubicBezTo>
                  <a:cubicBezTo>
                    <a:pt x="1051" y="4612"/>
                    <a:pt x="1" y="3620"/>
                    <a:pt x="1" y="2335"/>
                  </a:cubicBezTo>
                  <a:cubicBezTo>
                    <a:pt x="1" y="1051"/>
                    <a:pt x="1051" y="1"/>
                    <a:pt x="2394" y="59"/>
                  </a:cubicBezTo>
                  <a:cubicBezTo>
                    <a:pt x="3620" y="59"/>
                    <a:pt x="4670" y="1110"/>
                    <a:pt x="4670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5" name="Google Shape;14015;p29"/>
            <p:cNvSpPr/>
            <p:nvPr/>
          </p:nvSpPr>
          <p:spPr>
            <a:xfrm>
              <a:off x="1892525" y="1682775"/>
              <a:ext cx="116750" cy="116775"/>
            </a:xfrm>
            <a:custGeom>
              <a:avLst/>
              <a:gdLst/>
              <a:ahLst/>
              <a:cxnLst/>
              <a:rect l="l" t="t" r="r" b="b"/>
              <a:pathLst>
                <a:path w="4670" h="4671" extrusionOk="0">
                  <a:moveTo>
                    <a:pt x="4670" y="2336"/>
                  </a:moveTo>
                  <a:cubicBezTo>
                    <a:pt x="4670" y="3620"/>
                    <a:pt x="3619" y="4670"/>
                    <a:pt x="2277" y="4670"/>
                  </a:cubicBezTo>
                  <a:cubicBezTo>
                    <a:pt x="1051" y="4670"/>
                    <a:pt x="0" y="3620"/>
                    <a:pt x="0" y="2394"/>
                  </a:cubicBezTo>
                  <a:cubicBezTo>
                    <a:pt x="0" y="1051"/>
                    <a:pt x="1051" y="1"/>
                    <a:pt x="2335" y="59"/>
                  </a:cubicBezTo>
                  <a:cubicBezTo>
                    <a:pt x="3619" y="59"/>
                    <a:pt x="4611" y="1051"/>
                    <a:pt x="4670" y="23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6" name="Google Shape;14016;p29"/>
            <p:cNvSpPr/>
            <p:nvPr/>
          </p:nvSpPr>
          <p:spPr>
            <a:xfrm>
              <a:off x="4832925" y="4629025"/>
              <a:ext cx="116775" cy="115325"/>
            </a:xfrm>
            <a:custGeom>
              <a:avLst/>
              <a:gdLst/>
              <a:ahLst/>
              <a:cxnLst/>
              <a:rect l="l" t="t" r="r" b="b"/>
              <a:pathLst>
                <a:path w="4671" h="4613" extrusionOk="0">
                  <a:moveTo>
                    <a:pt x="2336" y="1"/>
                  </a:moveTo>
                  <a:cubicBezTo>
                    <a:pt x="3678" y="1"/>
                    <a:pt x="4670" y="1051"/>
                    <a:pt x="4670" y="2336"/>
                  </a:cubicBezTo>
                  <a:cubicBezTo>
                    <a:pt x="4670" y="3620"/>
                    <a:pt x="3620" y="4612"/>
                    <a:pt x="2336" y="4612"/>
                  </a:cubicBezTo>
                  <a:cubicBezTo>
                    <a:pt x="1051" y="4612"/>
                    <a:pt x="1" y="3561"/>
                    <a:pt x="59" y="2277"/>
                  </a:cubicBezTo>
                  <a:cubicBezTo>
                    <a:pt x="59" y="993"/>
                    <a:pt x="1110" y="1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7" name="Google Shape;14017;p29"/>
            <p:cNvSpPr/>
            <p:nvPr/>
          </p:nvSpPr>
          <p:spPr>
            <a:xfrm>
              <a:off x="3360525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4671" y="2335"/>
                  </a:moveTo>
                  <a:cubicBezTo>
                    <a:pt x="4671" y="3619"/>
                    <a:pt x="3620" y="4670"/>
                    <a:pt x="2277" y="4612"/>
                  </a:cubicBezTo>
                  <a:cubicBezTo>
                    <a:pt x="1052" y="4612"/>
                    <a:pt x="1" y="3561"/>
                    <a:pt x="1" y="2335"/>
                  </a:cubicBezTo>
                  <a:cubicBezTo>
                    <a:pt x="1" y="993"/>
                    <a:pt x="1052" y="0"/>
                    <a:pt x="2394" y="0"/>
                  </a:cubicBezTo>
                  <a:cubicBezTo>
                    <a:pt x="3678" y="0"/>
                    <a:pt x="4671" y="1051"/>
                    <a:pt x="4671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8" name="Google Shape;14018;p29"/>
            <p:cNvSpPr/>
            <p:nvPr/>
          </p:nvSpPr>
          <p:spPr>
            <a:xfrm>
              <a:off x="1889600" y="3890650"/>
              <a:ext cx="113850" cy="112375"/>
            </a:xfrm>
            <a:custGeom>
              <a:avLst/>
              <a:gdLst/>
              <a:ahLst/>
              <a:cxnLst/>
              <a:rect l="l" t="t" r="r" b="b"/>
              <a:pathLst>
                <a:path w="4554" h="4495" extrusionOk="0">
                  <a:moveTo>
                    <a:pt x="4553" y="2277"/>
                  </a:moveTo>
                  <a:cubicBezTo>
                    <a:pt x="4495" y="3503"/>
                    <a:pt x="3503" y="4495"/>
                    <a:pt x="2277" y="4495"/>
                  </a:cubicBezTo>
                  <a:cubicBezTo>
                    <a:pt x="993" y="4436"/>
                    <a:pt x="0" y="3386"/>
                    <a:pt x="59" y="2160"/>
                  </a:cubicBezTo>
                  <a:cubicBezTo>
                    <a:pt x="117" y="934"/>
                    <a:pt x="1109" y="0"/>
                    <a:pt x="2277" y="0"/>
                  </a:cubicBezTo>
                  <a:cubicBezTo>
                    <a:pt x="3561" y="0"/>
                    <a:pt x="4553" y="993"/>
                    <a:pt x="4553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9" name="Google Shape;14019;p29"/>
            <p:cNvSpPr/>
            <p:nvPr/>
          </p:nvSpPr>
          <p:spPr>
            <a:xfrm>
              <a:off x="4345525" y="4872725"/>
              <a:ext cx="112400" cy="112400"/>
            </a:xfrm>
            <a:custGeom>
              <a:avLst/>
              <a:gdLst/>
              <a:ahLst/>
              <a:cxnLst/>
              <a:rect l="l" t="t" r="r" b="b"/>
              <a:pathLst>
                <a:path w="4496" h="4496" extrusionOk="0">
                  <a:moveTo>
                    <a:pt x="2277" y="4495"/>
                  </a:moveTo>
                  <a:cubicBezTo>
                    <a:pt x="993" y="4495"/>
                    <a:pt x="1" y="3444"/>
                    <a:pt x="1" y="2219"/>
                  </a:cubicBezTo>
                  <a:cubicBezTo>
                    <a:pt x="59" y="993"/>
                    <a:pt x="1052" y="1"/>
                    <a:pt x="2336" y="1"/>
                  </a:cubicBezTo>
                  <a:cubicBezTo>
                    <a:pt x="3503" y="59"/>
                    <a:pt x="4495" y="1051"/>
                    <a:pt x="4495" y="2219"/>
                  </a:cubicBezTo>
                  <a:cubicBezTo>
                    <a:pt x="4495" y="3503"/>
                    <a:pt x="3503" y="4495"/>
                    <a:pt x="2277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0" name="Google Shape;14020;p29"/>
            <p:cNvSpPr/>
            <p:nvPr/>
          </p:nvSpPr>
          <p:spPr>
            <a:xfrm>
              <a:off x="2626525" y="4626125"/>
              <a:ext cx="112400" cy="112375"/>
            </a:xfrm>
            <a:custGeom>
              <a:avLst/>
              <a:gdLst/>
              <a:ahLst/>
              <a:cxnLst/>
              <a:rect l="l" t="t" r="r" b="b"/>
              <a:pathLst>
                <a:path w="4496" h="4495" extrusionOk="0">
                  <a:moveTo>
                    <a:pt x="2277" y="0"/>
                  </a:moveTo>
                  <a:cubicBezTo>
                    <a:pt x="3503" y="0"/>
                    <a:pt x="4495" y="1051"/>
                    <a:pt x="4495" y="2276"/>
                  </a:cubicBezTo>
                  <a:cubicBezTo>
                    <a:pt x="4495" y="3502"/>
                    <a:pt x="3444" y="4495"/>
                    <a:pt x="2219" y="4495"/>
                  </a:cubicBezTo>
                  <a:cubicBezTo>
                    <a:pt x="993" y="4495"/>
                    <a:pt x="59" y="3502"/>
                    <a:pt x="1" y="2276"/>
                  </a:cubicBezTo>
                  <a:cubicBezTo>
                    <a:pt x="1" y="1051"/>
                    <a:pt x="1051" y="0"/>
                    <a:pt x="227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1" name="Google Shape;14021;p29"/>
            <p:cNvSpPr/>
            <p:nvPr/>
          </p:nvSpPr>
          <p:spPr>
            <a:xfrm>
              <a:off x="5819400" y="1933775"/>
              <a:ext cx="110925" cy="109475"/>
            </a:xfrm>
            <a:custGeom>
              <a:avLst/>
              <a:gdLst/>
              <a:ahLst/>
              <a:cxnLst/>
              <a:rect l="l" t="t" r="r" b="b"/>
              <a:pathLst>
                <a:path w="4437" h="4379" extrusionOk="0">
                  <a:moveTo>
                    <a:pt x="4436" y="2160"/>
                  </a:moveTo>
                  <a:cubicBezTo>
                    <a:pt x="4436" y="3386"/>
                    <a:pt x="3502" y="4378"/>
                    <a:pt x="2277" y="4378"/>
                  </a:cubicBezTo>
                  <a:cubicBezTo>
                    <a:pt x="992" y="4378"/>
                    <a:pt x="0" y="3444"/>
                    <a:pt x="0" y="2160"/>
                  </a:cubicBezTo>
                  <a:cubicBezTo>
                    <a:pt x="0" y="934"/>
                    <a:pt x="992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2" name="Google Shape;14022;p29"/>
            <p:cNvSpPr/>
            <p:nvPr/>
          </p:nvSpPr>
          <p:spPr>
            <a:xfrm>
              <a:off x="5329075" y="1196850"/>
              <a:ext cx="110925" cy="110925"/>
            </a:xfrm>
            <a:custGeom>
              <a:avLst/>
              <a:gdLst/>
              <a:ahLst/>
              <a:cxnLst/>
              <a:rect l="l" t="t" r="r" b="b"/>
              <a:pathLst>
                <a:path w="4437" h="4437" extrusionOk="0">
                  <a:moveTo>
                    <a:pt x="4437" y="2218"/>
                  </a:moveTo>
                  <a:cubicBezTo>
                    <a:pt x="4437" y="3444"/>
                    <a:pt x="3503" y="4378"/>
                    <a:pt x="2277" y="4437"/>
                  </a:cubicBezTo>
                  <a:cubicBezTo>
                    <a:pt x="993" y="4437"/>
                    <a:pt x="1" y="3444"/>
                    <a:pt x="59" y="2160"/>
                  </a:cubicBezTo>
                  <a:cubicBezTo>
                    <a:pt x="59" y="934"/>
                    <a:pt x="1051" y="0"/>
                    <a:pt x="2277" y="0"/>
                  </a:cubicBezTo>
                  <a:cubicBezTo>
                    <a:pt x="3503" y="0"/>
                    <a:pt x="4437" y="993"/>
                    <a:pt x="4437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3" name="Google Shape;14023;p29"/>
            <p:cNvSpPr/>
            <p:nvPr/>
          </p:nvSpPr>
          <p:spPr>
            <a:xfrm>
              <a:off x="4593600" y="703625"/>
              <a:ext cx="110950" cy="109450"/>
            </a:xfrm>
            <a:custGeom>
              <a:avLst/>
              <a:gdLst/>
              <a:ahLst/>
              <a:cxnLst/>
              <a:rect l="l" t="t" r="r" b="b"/>
              <a:pathLst>
                <a:path w="4438" h="4378" extrusionOk="0">
                  <a:moveTo>
                    <a:pt x="4379" y="2218"/>
                  </a:moveTo>
                  <a:cubicBezTo>
                    <a:pt x="4379" y="3444"/>
                    <a:pt x="3445" y="4378"/>
                    <a:pt x="2219" y="4378"/>
                  </a:cubicBezTo>
                  <a:cubicBezTo>
                    <a:pt x="935" y="4378"/>
                    <a:pt x="1" y="3444"/>
                    <a:pt x="1" y="2160"/>
                  </a:cubicBezTo>
                  <a:cubicBezTo>
                    <a:pt x="59" y="934"/>
                    <a:pt x="993" y="0"/>
                    <a:pt x="2219" y="0"/>
                  </a:cubicBezTo>
                  <a:cubicBezTo>
                    <a:pt x="3445" y="0"/>
                    <a:pt x="4437" y="992"/>
                    <a:pt x="4379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4" name="Google Shape;14024;p29"/>
            <p:cNvSpPr/>
            <p:nvPr/>
          </p:nvSpPr>
          <p:spPr>
            <a:xfrm>
              <a:off x="1648825" y="2174550"/>
              <a:ext cx="110925" cy="112400"/>
            </a:xfrm>
            <a:custGeom>
              <a:avLst/>
              <a:gdLst/>
              <a:ahLst/>
              <a:cxnLst/>
              <a:rect l="l" t="t" r="r" b="b"/>
              <a:pathLst>
                <a:path w="4437" h="4496" extrusionOk="0">
                  <a:moveTo>
                    <a:pt x="4436" y="2277"/>
                  </a:moveTo>
                  <a:cubicBezTo>
                    <a:pt x="4436" y="3503"/>
                    <a:pt x="3503" y="4437"/>
                    <a:pt x="2277" y="4495"/>
                  </a:cubicBezTo>
                  <a:cubicBezTo>
                    <a:pt x="993" y="4495"/>
                    <a:pt x="0" y="3503"/>
                    <a:pt x="0" y="2277"/>
                  </a:cubicBezTo>
                  <a:cubicBezTo>
                    <a:pt x="0" y="993"/>
                    <a:pt x="993" y="1"/>
                    <a:pt x="2218" y="59"/>
                  </a:cubicBezTo>
                  <a:cubicBezTo>
                    <a:pt x="3444" y="59"/>
                    <a:pt x="4436" y="993"/>
                    <a:pt x="4436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5" name="Google Shape;14025;p29"/>
            <p:cNvSpPr/>
            <p:nvPr/>
          </p:nvSpPr>
          <p:spPr>
            <a:xfrm>
              <a:off x="3121225" y="4875650"/>
              <a:ext cx="109450" cy="108000"/>
            </a:xfrm>
            <a:custGeom>
              <a:avLst/>
              <a:gdLst/>
              <a:ahLst/>
              <a:cxnLst/>
              <a:rect l="l" t="t" r="r" b="b"/>
              <a:pathLst>
                <a:path w="4378" h="4320" extrusionOk="0">
                  <a:moveTo>
                    <a:pt x="4378" y="2160"/>
                  </a:moveTo>
                  <a:cubicBezTo>
                    <a:pt x="4378" y="3386"/>
                    <a:pt x="3386" y="4320"/>
                    <a:pt x="2160" y="4320"/>
                  </a:cubicBezTo>
                  <a:cubicBezTo>
                    <a:pt x="934" y="4320"/>
                    <a:pt x="0" y="3327"/>
                    <a:pt x="59" y="2102"/>
                  </a:cubicBezTo>
                  <a:cubicBezTo>
                    <a:pt x="59" y="876"/>
                    <a:pt x="1051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6" name="Google Shape;14026;p29"/>
            <p:cNvSpPr/>
            <p:nvPr/>
          </p:nvSpPr>
          <p:spPr>
            <a:xfrm>
              <a:off x="1648825" y="3401800"/>
              <a:ext cx="110925" cy="109450"/>
            </a:xfrm>
            <a:custGeom>
              <a:avLst/>
              <a:gdLst/>
              <a:ahLst/>
              <a:cxnLst/>
              <a:rect l="l" t="t" r="r" b="b"/>
              <a:pathLst>
                <a:path w="4437" h="4378" extrusionOk="0">
                  <a:moveTo>
                    <a:pt x="59" y="2160"/>
                  </a:moveTo>
                  <a:cubicBezTo>
                    <a:pt x="59" y="934"/>
                    <a:pt x="993" y="0"/>
                    <a:pt x="2277" y="59"/>
                  </a:cubicBezTo>
                  <a:cubicBezTo>
                    <a:pt x="3444" y="59"/>
                    <a:pt x="4436" y="1051"/>
                    <a:pt x="4378" y="2277"/>
                  </a:cubicBezTo>
                  <a:cubicBezTo>
                    <a:pt x="4378" y="3444"/>
                    <a:pt x="3386" y="4378"/>
                    <a:pt x="2218" y="4378"/>
                  </a:cubicBezTo>
                  <a:cubicBezTo>
                    <a:pt x="993" y="4378"/>
                    <a:pt x="0" y="3444"/>
                    <a:pt x="59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7" name="Google Shape;14027;p29"/>
            <p:cNvSpPr/>
            <p:nvPr/>
          </p:nvSpPr>
          <p:spPr>
            <a:xfrm>
              <a:off x="5574225" y="1440550"/>
              <a:ext cx="108025" cy="108000"/>
            </a:xfrm>
            <a:custGeom>
              <a:avLst/>
              <a:gdLst/>
              <a:ahLst/>
              <a:cxnLst/>
              <a:rect l="l" t="t" r="r" b="b"/>
              <a:pathLst>
                <a:path w="4321" h="4320" extrusionOk="0">
                  <a:moveTo>
                    <a:pt x="2161" y="4320"/>
                  </a:moveTo>
                  <a:cubicBezTo>
                    <a:pt x="993" y="4320"/>
                    <a:pt x="1" y="3386"/>
                    <a:pt x="1" y="2218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328" y="0"/>
                    <a:pt x="4320" y="934"/>
                    <a:pt x="4320" y="2160"/>
                  </a:cubicBezTo>
                  <a:cubicBezTo>
                    <a:pt x="4320" y="3327"/>
                    <a:pt x="3386" y="4320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8" name="Google Shape;14028;p29"/>
            <p:cNvSpPr/>
            <p:nvPr/>
          </p:nvSpPr>
          <p:spPr>
            <a:xfrm>
              <a:off x="5820850" y="3649875"/>
              <a:ext cx="108000" cy="108000"/>
            </a:xfrm>
            <a:custGeom>
              <a:avLst/>
              <a:gdLst/>
              <a:ahLst/>
              <a:cxnLst/>
              <a:rect l="l" t="t" r="r" b="b"/>
              <a:pathLst>
                <a:path w="4320" h="4320" extrusionOk="0">
                  <a:moveTo>
                    <a:pt x="2160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1" y="992"/>
                    <a:pt x="993" y="0"/>
                    <a:pt x="2160" y="0"/>
                  </a:cubicBezTo>
                  <a:cubicBezTo>
                    <a:pt x="3328" y="0"/>
                    <a:pt x="4320" y="992"/>
                    <a:pt x="4320" y="2160"/>
                  </a:cubicBezTo>
                  <a:cubicBezTo>
                    <a:pt x="4320" y="3327"/>
                    <a:pt x="3328" y="4320"/>
                    <a:pt x="2160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9" name="Google Shape;14029;p29"/>
            <p:cNvSpPr/>
            <p:nvPr/>
          </p:nvSpPr>
          <p:spPr>
            <a:xfrm>
              <a:off x="5083925" y="950225"/>
              <a:ext cx="109475" cy="109475"/>
            </a:xfrm>
            <a:custGeom>
              <a:avLst/>
              <a:gdLst/>
              <a:ahLst/>
              <a:cxnLst/>
              <a:rect l="l" t="t" r="r" b="b"/>
              <a:pathLst>
                <a:path w="4379" h="4379" extrusionOk="0">
                  <a:moveTo>
                    <a:pt x="4320" y="2161"/>
                  </a:moveTo>
                  <a:cubicBezTo>
                    <a:pt x="4378" y="3328"/>
                    <a:pt x="3386" y="4320"/>
                    <a:pt x="2219" y="4379"/>
                  </a:cubicBezTo>
                  <a:cubicBezTo>
                    <a:pt x="1051" y="4379"/>
                    <a:pt x="59" y="3445"/>
                    <a:pt x="0" y="2219"/>
                  </a:cubicBezTo>
                  <a:cubicBezTo>
                    <a:pt x="0" y="1051"/>
                    <a:pt x="993" y="59"/>
                    <a:pt x="2160" y="59"/>
                  </a:cubicBezTo>
                  <a:cubicBezTo>
                    <a:pt x="3328" y="1"/>
                    <a:pt x="4320" y="993"/>
                    <a:pt x="4320" y="21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0" name="Google Shape;14030;p29"/>
            <p:cNvSpPr/>
            <p:nvPr/>
          </p:nvSpPr>
          <p:spPr>
            <a:xfrm>
              <a:off x="2876050" y="703625"/>
              <a:ext cx="108025" cy="109450"/>
            </a:xfrm>
            <a:custGeom>
              <a:avLst/>
              <a:gdLst/>
              <a:ahLst/>
              <a:cxnLst/>
              <a:rect l="l" t="t" r="r" b="b"/>
              <a:pathLst>
                <a:path w="4321" h="4378" extrusionOk="0">
                  <a:moveTo>
                    <a:pt x="2161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59" y="992"/>
                    <a:pt x="1052" y="0"/>
                    <a:pt x="2219" y="59"/>
                  </a:cubicBezTo>
                  <a:cubicBezTo>
                    <a:pt x="3328" y="59"/>
                    <a:pt x="4320" y="1051"/>
                    <a:pt x="4320" y="2218"/>
                  </a:cubicBezTo>
                  <a:cubicBezTo>
                    <a:pt x="4320" y="3386"/>
                    <a:pt x="3328" y="4378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1" name="Google Shape;14031;p29"/>
            <p:cNvSpPr/>
            <p:nvPr/>
          </p:nvSpPr>
          <p:spPr>
            <a:xfrm>
              <a:off x="5329075" y="4386800"/>
              <a:ext cx="105100" cy="106550"/>
            </a:xfrm>
            <a:custGeom>
              <a:avLst/>
              <a:gdLst/>
              <a:ahLst/>
              <a:cxnLst/>
              <a:rect l="l" t="t" r="r" b="b"/>
              <a:pathLst>
                <a:path w="4204" h="4262" extrusionOk="0">
                  <a:moveTo>
                    <a:pt x="4203" y="2102"/>
                  </a:moveTo>
                  <a:cubicBezTo>
                    <a:pt x="4203" y="3269"/>
                    <a:pt x="3211" y="4203"/>
                    <a:pt x="2102" y="4261"/>
                  </a:cubicBezTo>
                  <a:cubicBezTo>
                    <a:pt x="935" y="4261"/>
                    <a:pt x="1" y="3269"/>
                    <a:pt x="1" y="2102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211" y="0"/>
                    <a:pt x="4203" y="993"/>
                    <a:pt x="4203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2" name="Google Shape;14032;p29"/>
            <p:cNvSpPr/>
            <p:nvPr/>
          </p:nvSpPr>
          <p:spPr>
            <a:xfrm>
              <a:off x="2140600" y="1195400"/>
              <a:ext cx="105075" cy="105075"/>
            </a:xfrm>
            <a:custGeom>
              <a:avLst/>
              <a:gdLst/>
              <a:ahLst/>
              <a:cxnLst/>
              <a:rect l="l" t="t" r="r" b="b"/>
              <a:pathLst>
                <a:path w="4203" h="4203" extrusionOk="0">
                  <a:moveTo>
                    <a:pt x="2102" y="0"/>
                  </a:moveTo>
                  <a:cubicBezTo>
                    <a:pt x="3211" y="0"/>
                    <a:pt x="4203" y="934"/>
                    <a:pt x="4203" y="2101"/>
                  </a:cubicBezTo>
                  <a:cubicBezTo>
                    <a:pt x="4203" y="3269"/>
                    <a:pt x="3269" y="4203"/>
                    <a:pt x="2102" y="4203"/>
                  </a:cubicBezTo>
                  <a:cubicBezTo>
                    <a:pt x="992" y="4203"/>
                    <a:pt x="59" y="3269"/>
                    <a:pt x="0" y="2160"/>
                  </a:cubicBezTo>
                  <a:cubicBezTo>
                    <a:pt x="0" y="992"/>
                    <a:pt x="934" y="58"/>
                    <a:pt x="210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3" name="Google Shape;14033;p29"/>
            <p:cNvSpPr/>
            <p:nvPr/>
          </p:nvSpPr>
          <p:spPr>
            <a:xfrm>
              <a:off x="2388675" y="954600"/>
              <a:ext cx="102175" cy="102175"/>
            </a:xfrm>
            <a:custGeom>
              <a:avLst/>
              <a:gdLst/>
              <a:ahLst/>
              <a:cxnLst/>
              <a:rect l="l" t="t" r="r" b="b"/>
              <a:pathLst>
                <a:path w="4087" h="4087" extrusionOk="0">
                  <a:moveTo>
                    <a:pt x="4086" y="2044"/>
                  </a:moveTo>
                  <a:cubicBezTo>
                    <a:pt x="4086" y="3211"/>
                    <a:pt x="3211" y="4087"/>
                    <a:pt x="2043" y="4087"/>
                  </a:cubicBezTo>
                  <a:cubicBezTo>
                    <a:pt x="876" y="4028"/>
                    <a:pt x="0" y="3153"/>
                    <a:pt x="0" y="1986"/>
                  </a:cubicBezTo>
                  <a:cubicBezTo>
                    <a:pt x="59" y="876"/>
                    <a:pt x="934" y="1"/>
                    <a:pt x="2043" y="1"/>
                  </a:cubicBezTo>
                  <a:cubicBezTo>
                    <a:pt x="3211" y="1"/>
                    <a:pt x="4086" y="876"/>
                    <a:pt x="4086" y="20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4" name="Google Shape;14034;p29"/>
            <p:cNvSpPr/>
            <p:nvPr/>
          </p:nvSpPr>
          <p:spPr>
            <a:xfrm>
              <a:off x="5577150" y="4141650"/>
              <a:ext cx="102175" cy="102150"/>
            </a:xfrm>
            <a:custGeom>
              <a:avLst/>
              <a:gdLst/>
              <a:ahLst/>
              <a:cxnLst/>
              <a:rect l="l" t="t" r="r" b="b"/>
              <a:pathLst>
                <a:path w="4087" h="4086" extrusionOk="0">
                  <a:moveTo>
                    <a:pt x="4087" y="2043"/>
                  </a:moveTo>
                  <a:cubicBezTo>
                    <a:pt x="4087" y="3210"/>
                    <a:pt x="3153" y="4086"/>
                    <a:pt x="2044" y="4086"/>
                  </a:cubicBezTo>
                  <a:cubicBezTo>
                    <a:pt x="876" y="4086"/>
                    <a:pt x="1" y="3210"/>
                    <a:pt x="1" y="2043"/>
                  </a:cubicBezTo>
                  <a:cubicBezTo>
                    <a:pt x="1" y="876"/>
                    <a:pt x="876" y="0"/>
                    <a:pt x="2044" y="0"/>
                  </a:cubicBezTo>
                  <a:cubicBezTo>
                    <a:pt x="3211" y="0"/>
                    <a:pt x="4087" y="934"/>
                    <a:pt x="4087" y="204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5" name="Google Shape;14035;p29"/>
            <p:cNvSpPr/>
            <p:nvPr/>
          </p:nvSpPr>
          <p:spPr>
            <a:xfrm>
              <a:off x="4593600" y="4877100"/>
              <a:ext cx="103650" cy="103650"/>
            </a:xfrm>
            <a:custGeom>
              <a:avLst/>
              <a:gdLst/>
              <a:ahLst/>
              <a:cxnLst/>
              <a:rect l="l" t="t" r="r" b="b"/>
              <a:pathLst>
                <a:path w="4146" h="4146" extrusionOk="0">
                  <a:moveTo>
                    <a:pt x="4087" y="2102"/>
                  </a:moveTo>
                  <a:cubicBezTo>
                    <a:pt x="4087" y="3269"/>
                    <a:pt x="3211" y="4145"/>
                    <a:pt x="2044" y="4145"/>
                  </a:cubicBezTo>
                  <a:cubicBezTo>
                    <a:pt x="877" y="4145"/>
                    <a:pt x="1" y="3211"/>
                    <a:pt x="1" y="2044"/>
                  </a:cubicBezTo>
                  <a:cubicBezTo>
                    <a:pt x="1" y="935"/>
                    <a:pt x="935" y="1"/>
                    <a:pt x="2102" y="59"/>
                  </a:cubicBezTo>
                  <a:cubicBezTo>
                    <a:pt x="3211" y="59"/>
                    <a:pt x="4145" y="935"/>
                    <a:pt x="4087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6" name="Google Shape;14036;p29"/>
            <p:cNvSpPr/>
            <p:nvPr/>
          </p:nvSpPr>
          <p:spPr>
            <a:xfrm>
              <a:off x="1653200" y="1932325"/>
              <a:ext cx="102175" cy="103625"/>
            </a:xfrm>
            <a:custGeom>
              <a:avLst/>
              <a:gdLst/>
              <a:ahLst/>
              <a:cxnLst/>
              <a:rect l="l" t="t" r="r" b="b"/>
              <a:pathLst>
                <a:path w="4087" h="4145" extrusionOk="0">
                  <a:moveTo>
                    <a:pt x="1985" y="4086"/>
                  </a:moveTo>
                  <a:cubicBezTo>
                    <a:pt x="818" y="4086"/>
                    <a:pt x="0" y="3152"/>
                    <a:pt x="0" y="1985"/>
                  </a:cubicBezTo>
                  <a:cubicBezTo>
                    <a:pt x="59" y="876"/>
                    <a:pt x="993" y="0"/>
                    <a:pt x="2160" y="58"/>
                  </a:cubicBezTo>
                  <a:cubicBezTo>
                    <a:pt x="3269" y="117"/>
                    <a:pt x="4086" y="992"/>
                    <a:pt x="4086" y="2160"/>
                  </a:cubicBezTo>
                  <a:cubicBezTo>
                    <a:pt x="4028" y="3269"/>
                    <a:pt x="3152" y="4144"/>
                    <a:pt x="1985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7" name="Google Shape;14037;p29"/>
            <p:cNvSpPr/>
            <p:nvPr/>
          </p:nvSpPr>
          <p:spPr>
            <a:xfrm>
              <a:off x="6067475" y="2673625"/>
              <a:ext cx="100700" cy="100700"/>
            </a:xfrm>
            <a:custGeom>
              <a:avLst/>
              <a:gdLst/>
              <a:ahLst/>
              <a:cxnLst/>
              <a:rect l="l" t="t" r="r" b="b"/>
              <a:pathLst>
                <a:path w="4028" h="4028" extrusionOk="0">
                  <a:moveTo>
                    <a:pt x="2043" y="4028"/>
                  </a:moveTo>
                  <a:cubicBezTo>
                    <a:pt x="934" y="4028"/>
                    <a:pt x="0" y="3152"/>
                    <a:pt x="0" y="2043"/>
                  </a:cubicBezTo>
                  <a:cubicBezTo>
                    <a:pt x="0" y="934"/>
                    <a:pt x="876" y="0"/>
                    <a:pt x="2043" y="59"/>
                  </a:cubicBezTo>
                  <a:cubicBezTo>
                    <a:pt x="3152" y="59"/>
                    <a:pt x="4028" y="934"/>
                    <a:pt x="4028" y="2043"/>
                  </a:cubicBezTo>
                  <a:cubicBezTo>
                    <a:pt x="4028" y="3152"/>
                    <a:pt x="3152" y="4028"/>
                    <a:pt x="2043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8" name="Google Shape;14038;p29"/>
            <p:cNvSpPr/>
            <p:nvPr/>
          </p:nvSpPr>
          <p:spPr>
            <a:xfrm>
              <a:off x="5088300" y="4636325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876" y="4028"/>
                    <a:pt x="1" y="3153"/>
                    <a:pt x="1" y="1985"/>
                  </a:cubicBezTo>
                  <a:cubicBezTo>
                    <a:pt x="1" y="876"/>
                    <a:pt x="876" y="1"/>
                    <a:pt x="1985" y="1"/>
                  </a:cubicBezTo>
                  <a:cubicBezTo>
                    <a:pt x="3153" y="1"/>
                    <a:pt x="4028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9" name="Google Shape;14039;p29"/>
            <p:cNvSpPr/>
            <p:nvPr/>
          </p:nvSpPr>
          <p:spPr>
            <a:xfrm>
              <a:off x="1899825" y="1443475"/>
              <a:ext cx="102150" cy="102150"/>
            </a:xfrm>
            <a:custGeom>
              <a:avLst/>
              <a:gdLst/>
              <a:ahLst/>
              <a:cxnLst/>
              <a:rect l="l" t="t" r="r" b="b"/>
              <a:pathLst>
                <a:path w="4086" h="4086" extrusionOk="0">
                  <a:moveTo>
                    <a:pt x="2101" y="58"/>
                  </a:moveTo>
                  <a:cubicBezTo>
                    <a:pt x="3210" y="58"/>
                    <a:pt x="4086" y="992"/>
                    <a:pt x="4028" y="2101"/>
                  </a:cubicBezTo>
                  <a:cubicBezTo>
                    <a:pt x="4028" y="3210"/>
                    <a:pt x="3094" y="4086"/>
                    <a:pt x="1926" y="4086"/>
                  </a:cubicBezTo>
                  <a:cubicBezTo>
                    <a:pt x="817" y="4028"/>
                    <a:pt x="0" y="3094"/>
                    <a:pt x="58" y="1985"/>
                  </a:cubicBezTo>
                  <a:cubicBezTo>
                    <a:pt x="58" y="876"/>
                    <a:pt x="992" y="0"/>
                    <a:pt x="2101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0" name="Google Shape;14040;p29"/>
            <p:cNvSpPr/>
            <p:nvPr/>
          </p:nvSpPr>
          <p:spPr>
            <a:xfrm>
              <a:off x="6066000" y="2917325"/>
              <a:ext cx="102175" cy="100700"/>
            </a:xfrm>
            <a:custGeom>
              <a:avLst/>
              <a:gdLst/>
              <a:ahLst/>
              <a:cxnLst/>
              <a:rect l="l" t="t" r="r" b="b"/>
              <a:pathLst>
                <a:path w="4087" h="4028" extrusionOk="0">
                  <a:moveTo>
                    <a:pt x="4028" y="2043"/>
                  </a:moveTo>
                  <a:cubicBezTo>
                    <a:pt x="4028" y="3094"/>
                    <a:pt x="3094" y="4028"/>
                    <a:pt x="1985" y="3969"/>
                  </a:cubicBezTo>
                  <a:cubicBezTo>
                    <a:pt x="935" y="3969"/>
                    <a:pt x="1" y="3035"/>
                    <a:pt x="59" y="1926"/>
                  </a:cubicBezTo>
                  <a:cubicBezTo>
                    <a:pt x="118" y="876"/>
                    <a:pt x="993" y="0"/>
                    <a:pt x="2044" y="0"/>
                  </a:cubicBezTo>
                  <a:cubicBezTo>
                    <a:pt x="3153" y="0"/>
                    <a:pt x="4087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1" name="Google Shape;14041;p29"/>
            <p:cNvSpPr/>
            <p:nvPr/>
          </p:nvSpPr>
          <p:spPr>
            <a:xfrm>
              <a:off x="2878975" y="4878575"/>
              <a:ext cx="100725" cy="100700"/>
            </a:xfrm>
            <a:custGeom>
              <a:avLst/>
              <a:gdLst/>
              <a:ahLst/>
              <a:cxnLst/>
              <a:rect l="l" t="t" r="r" b="b"/>
              <a:pathLst>
                <a:path w="4029" h="4028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935" y="4028"/>
                    <a:pt x="1" y="3094"/>
                    <a:pt x="59" y="1985"/>
                  </a:cubicBezTo>
                  <a:cubicBezTo>
                    <a:pt x="59" y="934"/>
                    <a:pt x="935" y="58"/>
                    <a:pt x="1985" y="0"/>
                  </a:cubicBezTo>
                  <a:cubicBezTo>
                    <a:pt x="3094" y="0"/>
                    <a:pt x="4028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2" name="Google Shape;14042;p29"/>
            <p:cNvSpPr/>
            <p:nvPr/>
          </p:nvSpPr>
          <p:spPr>
            <a:xfrm>
              <a:off x="3862525" y="465750"/>
              <a:ext cx="100700" cy="100725"/>
            </a:xfrm>
            <a:custGeom>
              <a:avLst/>
              <a:gdLst/>
              <a:ahLst/>
              <a:cxnLst/>
              <a:rect l="l" t="t" r="r" b="b"/>
              <a:pathLst>
                <a:path w="4028" h="4029" extrusionOk="0">
                  <a:moveTo>
                    <a:pt x="4028" y="1985"/>
                  </a:moveTo>
                  <a:cubicBezTo>
                    <a:pt x="4028" y="3094"/>
                    <a:pt x="3094" y="4028"/>
                    <a:pt x="1985" y="3970"/>
                  </a:cubicBezTo>
                  <a:cubicBezTo>
                    <a:pt x="934" y="3970"/>
                    <a:pt x="0" y="3094"/>
                    <a:pt x="0" y="1985"/>
                  </a:cubicBezTo>
                  <a:cubicBezTo>
                    <a:pt x="0" y="935"/>
                    <a:pt x="934" y="1"/>
                    <a:pt x="1985" y="1"/>
                  </a:cubicBezTo>
                  <a:cubicBezTo>
                    <a:pt x="3036" y="1"/>
                    <a:pt x="3970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3" name="Google Shape;14043;p29"/>
            <p:cNvSpPr/>
            <p:nvPr/>
          </p:nvSpPr>
          <p:spPr>
            <a:xfrm>
              <a:off x="3615900" y="465750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2044" y="4028"/>
                  </a:moveTo>
                  <a:cubicBezTo>
                    <a:pt x="935" y="4028"/>
                    <a:pt x="1" y="3094"/>
                    <a:pt x="1" y="2044"/>
                  </a:cubicBezTo>
                  <a:cubicBezTo>
                    <a:pt x="1" y="935"/>
                    <a:pt x="935" y="1"/>
                    <a:pt x="2044" y="1"/>
                  </a:cubicBezTo>
                  <a:cubicBezTo>
                    <a:pt x="3094" y="1"/>
                    <a:pt x="3970" y="876"/>
                    <a:pt x="4028" y="1985"/>
                  </a:cubicBezTo>
                  <a:cubicBezTo>
                    <a:pt x="4028" y="3036"/>
                    <a:pt x="3153" y="3970"/>
                    <a:pt x="2044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4" name="Google Shape;14044;p29"/>
            <p:cNvSpPr/>
            <p:nvPr/>
          </p:nvSpPr>
          <p:spPr>
            <a:xfrm>
              <a:off x="2143500" y="4389725"/>
              <a:ext cx="100725" cy="99250"/>
            </a:xfrm>
            <a:custGeom>
              <a:avLst/>
              <a:gdLst/>
              <a:ahLst/>
              <a:cxnLst/>
              <a:rect l="l" t="t" r="r" b="b"/>
              <a:pathLst>
                <a:path w="4029" h="3970" extrusionOk="0">
                  <a:moveTo>
                    <a:pt x="3970" y="1985"/>
                  </a:moveTo>
                  <a:cubicBezTo>
                    <a:pt x="4028" y="3035"/>
                    <a:pt x="3095" y="3969"/>
                    <a:pt x="1986" y="3969"/>
                  </a:cubicBezTo>
                  <a:cubicBezTo>
                    <a:pt x="935" y="3969"/>
                    <a:pt x="59" y="3094"/>
                    <a:pt x="1" y="2043"/>
                  </a:cubicBezTo>
                  <a:cubicBezTo>
                    <a:pt x="1" y="934"/>
                    <a:pt x="935" y="0"/>
                    <a:pt x="1986" y="0"/>
                  </a:cubicBezTo>
                  <a:cubicBezTo>
                    <a:pt x="3036" y="0"/>
                    <a:pt x="3970" y="876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5" name="Google Shape;14045;p29"/>
            <p:cNvSpPr/>
            <p:nvPr/>
          </p:nvSpPr>
          <p:spPr>
            <a:xfrm>
              <a:off x="1654650" y="3652775"/>
              <a:ext cx="99250" cy="100725"/>
            </a:xfrm>
            <a:custGeom>
              <a:avLst/>
              <a:gdLst/>
              <a:ahLst/>
              <a:cxnLst/>
              <a:rect l="l" t="t" r="r" b="b"/>
              <a:pathLst>
                <a:path w="3970" h="4029" extrusionOk="0">
                  <a:moveTo>
                    <a:pt x="1985" y="59"/>
                  </a:moveTo>
                  <a:cubicBezTo>
                    <a:pt x="3036" y="1"/>
                    <a:pt x="3970" y="935"/>
                    <a:pt x="3970" y="2044"/>
                  </a:cubicBezTo>
                  <a:cubicBezTo>
                    <a:pt x="3970" y="3095"/>
                    <a:pt x="3094" y="4028"/>
                    <a:pt x="1985" y="4028"/>
                  </a:cubicBezTo>
                  <a:cubicBezTo>
                    <a:pt x="935" y="4028"/>
                    <a:pt x="1" y="3095"/>
                    <a:pt x="1" y="1986"/>
                  </a:cubicBezTo>
                  <a:cubicBezTo>
                    <a:pt x="1" y="935"/>
                    <a:pt x="876" y="59"/>
                    <a:pt x="198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6" name="Google Shape;14046;p29"/>
            <p:cNvSpPr/>
            <p:nvPr/>
          </p:nvSpPr>
          <p:spPr>
            <a:xfrm>
              <a:off x="6067475" y="2428475"/>
              <a:ext cx="99250" cy="99250"/>
            </a:xfrm>
            <a:custGeom>
              <a:avLst/>
              <a:gdLst/>
              <a:ahLst/>
              <a:cxnLst/>
              <a:rect l="l" t="t" r="r" b="b"/>
              <a:pathLst>
                <a:path w="3970" h="3970" extrusionOk="0">
                  <a:moveTo>
                    <a:pt x="1985" y="0"/>
                  </a:moveTo>
                  <a:cubicBezTo>
                    <a:pt x="3035" y="0"/>
                    <a:pt x="3911" y="876"/>
                    <a:pt x="3969" y="1926"/>
                  </a:cubicBezTo>
                  <a:cubicBezTo>
                    <a:pt x="3969" y="2977"/>
                    <a:pt x="3094" y="3911"/>
                    <a:pt x="2043" y="3911"/>
                  </a:cubicBezTo>
                  <a:cubicBezTo>
                    <a:pt x="992" y="3969"/>
                    <a:pt x="59" y="3035"/>
                    <a:pt x="59" y="1985"/>
                  </a:cubicBezTo>
                  <a:cubicBezTo>
                    <a:pt x="0" y="934"/>
                    <a:pt x="934" y="58"/>
                    <a:pt x="198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7" name="Google Shape;14047;p29"/>
            <p:cNvSpPr/>
            <p:nvPr/>
          </p:nvSpPr>
          <p:spPr>
            <a:xfrm>
              <a:off x="4841675" y="709450"/>
              <a:ext cx="99275" cy="99250"/>
            </a:xfrm>
            <a:custGeom>
              <a:avLst/>
              <a:gdLst/>
              <a:ahLst/>
              <a:cxnLst/>
              <a:rect l="l" t="t" r="r" b="b"/>
              <a:pathLst>
                <a:path w="3971" h="3970" extrusionOk="0">
                  <a:moveTo>
                    <a:pt x="3970" y="1985"/>
                  </a:moveTo>
                  <a:cubicBezTo>
                    <a:pt x="3970" y="3036"/>
                    <a:pt x="3036" y="3970"/>
                    <a:pt x="1986" y="3970"/>
                  </a:cubicBezTo>
                  <a:cubicBezTo>
                    <a:pt x="935" y="3911"/>
                    <a:pt x="1" y="2978"/>
                    <a:pt x="59" y="1927"/>
                  </a:cubicBezTo>
                  <a:cubicBezTo>
                    <a:pt x="59" y="876"/>
                    <a:pt x="993" y="1"/>
                    <a:pt x="2044" y="1"/>
                  </a:cubicBezTo>
                  <a:cubicBezTo>
                    <a:pt x="3095" y="1"/>
                    <a:pt x="3970" y="935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8" name="Google Shape;14048;p29"/>
            <p:cNvSpPr/>
            <p:nvPr/>
          </p:nvSpPr>
          <p:spPr>
            <a:xfrm>
              <a:off x="5825225" y="1691525"/>
              <a:ext cx="99250" cy="99275"/>
            </a:xfrm>
            <a:custGeom>
              <a:avLst/>
              <a:gdLst/>
              <a:ahLst/>
              <a:cxnLst/>
              <a:rect l="l" t="t" r="r" b="b"/>
              <a:pathLst>
                <a:path w="3970" h="3971" extrusionOk="0">
                  <a:moveTo>
                    <a:pt x="1985" y="3970"/>
                  </a:moveTo>
                  <a:cubicBezTo>
                    <a:pt x="876" y="3970"/>
                    <a:pt x="1" y="3036"/>
                    <a:pt x="1" y="1986"/>
                  </a:cubicBezTo>
                  <a:cubicBezTo>
                    <a:pt x="1" y="935"/>
                    <a:pt x="935" y="1"/>
                    <a:pt x="1985" y="59"/>
                  </a:cubicBezTo>
                  <a:cubicBezTo>
                    <a:pt x="3036" y="59"/>
                    <a:pt x="3970" y="993"/>
                    <a:pt x="3970" y="2044"/>
                  </a:cubicBezTo>
                  <a:cubicBezTo>
                    <a:pt x="3911" y="3095"/>
                    <a:pt x="3036" y="3970"/>
                    <a:pt x="198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9" name="Google Shape;14049;p29"/>
            <p:cNvSpPr/>
            <p:nvPr/>
          </p:nvSpPr>
          <p:spPr>
            <a:xfrm>
              <a:off x="4106225" y="465750"/>
              <a:ext cx="97800" cy="99250"/>
            </a:xfrm>
            <a:custGeom>
              <a:avLst/>
              <a:gdLst/>
              <a:ahLst/>
              <a:cxnLst/>
              <a:rect l="l" t="t" r="r" b="b"/>
              <a:pathLst>
                <a:path w="3912" h="3970" extrusionOk="0">
                  <a:moveTo>
                    <a:pt x="3911" y="1985"/>
                  </a:moveTo>
                  <a:cubicBezTo>
                    <a:pt x="3911" y="3036"/>
                    <a:pt x="3035" y="3970"/>
                    <a:pt x="1985" y="3970"/>
                  </a:cubicBezTo>
                  <a:cubicBezTo>
                    <a:pt x="934" y="3970"/>
                    <a:pt x="0" y="3036"/>
                    <a:pt x="0" y="1985"/>
                  </a:cubicBezTo>
                  <a:cubicBezTo>
                    <a:pt x="0" y="935"/>
                    <a:pt x="876" y="59"/>
                    <a:pt x="1926" y="59"/>
                  </a:cubicBezTo>
                  <a:cubicBezTo>
                    <a:pt x="2977" y="1"/>
                    <a:pt x="3911" y="935"/>
                    <a:pt x="3911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0" name="Google Shape;14050;p29"/>
            <p:cNvSpPr/>
            <p:nvPr/>
          </p:nvSpPr>
          <p:spPr>
            <a:xfrm>
              <a:off x="2393050" y="4634875"/>
              <a:ext cx="94875" cy="96325"/>
            </a:xfrm>
            <a:custGeom>
              <a:avLst/>
              <a:gdLst/>
              <a:ahLst/>
              <a:cxnLst/>
              <a:rect l="l" t="t" r="r" b="b"/>
              <a:pathLst>
                <a:path w="3795" h="3853" extrusionOk="0">
                  <a:moveTo>
                    <a:pt x="3794" y="1868"/>
                  </a:moveTo>
                  <a:cubicBezTo>
                    <a:pt x="3794" y="2977"/>
                    <a:pt x="2977" y="3794"/>
                    <a:pt x="1926" y="3794"/>
                  </a:cubicBezTo>
                  <a:cubicBezTo>
                    <a:pt x="817" y="3853"/>
                    <a:pt x="0" y="2977"/>
                    <a:pt x="0" y="1868"/>
                  </a:cubicBezTo>
                  <a:cubicBezTo>
                    <a:pt x="0" y="817"/>
                    <a:pt x="817" y="0"/>
                    <a:pt x="1926" y="0"/>
                  </a:cubicBezTo>
                  <a:cubicBezTo>
                    <a:pt x="2977" y="0"/>
                    <a:pt x="3794" y="817"/>
                    <a:pt x="3794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1" name="Google Shape;14051;p29"/>
            <p:cNvSpPr/>
            <p:nvPr/>
          </p:nvSpPr>
          <p:spPr>
            <a:xfrm>
              <a:off x="6068925" y="3165400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3853" y="1985"/>
                  </a:moveTo>
                  <a:cubicBezTo>
                    <a:pt x="3853" y="3035"/>
                    <a:pt x="2977" y="3853"/>
                    <a:pt x="1927" y="3853"/>
                  </a:cubicBezTo>
                  <a:cubicBezTo>
                    <a:pt x="818" y="3853"/>
                    <a:pt x="1" y="2977"/>
                    <a:pt x="59" y="1868"/>
                  </a:cubicBezTo>
                  <a:cubicBezTo>
                    <a:pt x="59" y="817"/>
                    <a:pt x="934" y="0"/>
                    <a:pt x="1985" y="0"/>
                  </a:cubicBezTo>
                  <a:cubicBezTo>
                    <a:pt x="3036" y="59"/>
                    <a:pt x="3853" y="934"/>
                    <a:pt x="3853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2" name="Google Shape;14052;p29"/>
            <p:cNvSpPr/>
            <p:nvPr/>
          </p:nvSpPr>
          <p:spPr>
            <a:xfrm>
              <a:off x="3370750" y="467225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1868" y="3853"/>
                  </a:moveTo>
                  <a:cubicBezTo>
                    <a:pt x="818" y="3794"/>
                    <a:pt x="0" y="2977"/>
                    <a:pt x="59" y="1868"/>
                  </a:cubicBezTo>
                  <a:cubicBezTo>
                    <a:pt x="59" y="817"/>
                    <a:pt x="934" y="0"/>
                    <a:pt x="1985" y="59"/>
                  </a:cubicBezTo>
                  <a:cubicBezTo>
                    <a:pt x="3094" y="59"/>
                    <a:pt x="3853" y="934"/>
                    <a:pt x="3853" y="1985"/>
                  </a:cubicBezTo>
                  <a:cubicBezTo>
                    <a:pt x="3795" y="3094"/>
                    <a:pt x="2977" y="3853"/>
                    <a:pt x="1868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3" name="Google Shape;14053;p29"/>
            <p:cNvSpPr/>
            <p:nvPr/>
          </p:nvSpPr>
          <p:spPr>
            <a:xfrm>
              <a:off x="5828150" y="3902325"/>
              <a:ext cx="93425" cy="94875"/>
            </a:xfrm>
            <a:custGeom>
              <a:avLst/>
              <a:gdLst/>
              <a:ahLst/>
              <a:cxnLst/>
              <a:rect l="l" t="t" r="r" b="b"/>
              <a:pathLst>
                <a:path w="3737" h="3795" extrusionOk="0">
                  <a:moveTo>
                    <a:pt x="3736" y="1926"/>
                  </a:moveTo>
                  <a:cubicBezTo>
                    <a:pt x="3736" y="3036"/>
                    <a:pt x="2861" y="3794"/>
                    <a:pt x="1810" y="3794"/>
                  </a:cubicBezTo>
                  <a:cubicBezTo>
                    <a:pt x="759" y="3736"/>
                    <a:pt x="0" y="2919"/>
                    <a:pt x="0" y="1926"/>
                  </a:cubicBezTo>
                  <a:cubicBezTo>
                    <a:pt x="0" y="817"/>
                    <a:pt x="876" y="0"/>
                    <a:pt x="1927" y="59"/>
                  </a:cubicBezTo>
                  <a:cubicBezTo>
                    <a:pt x="2977" y="59"/>
                    <a:pt x="3736" y="876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4" name="Google Shape;14054;p29"/>
            <p:cNvSpPr/>
            <p:nvPr/>
          </p:nvSpPr>
          <p:spPr>
            <a:xfrm>
              <a:off x="1899825" y="4146025"/>
              <a:ext cx="94875" cy="94875"/>
            </a:xfrm>
            <a:custGeom>
              <a:avLst/>
              <a:gdLst/>
              <a:ahLst/>
              <a:cxnLst/>
              <a:rect l="l" t="t" r="r" b="b"/>
              <a:pathLst>
                <a:path w="3795" h="3795" extrusionOk="0">
                  <a:moveTo>
                    <a:pt x="3794" y="1926"/>
                  </a:moveTo>
                  <a:cubicBezTo>
                    <a:pt x="3736" y="2977"/>
                    <a:pt x="2919" y="3794"/>
                    <a:pt x="1810" y="3794"/>
                  </a:cubicBezTo>
                  <a:cubicBezTo>
                    <a:pt x="759" y="3736"/>
                    <a:pt x="0" y="2919"/>
                    <a:pt x="0" y="1810"/>
                  </a:cubicBezTo>
                  <a:cubicBezTo>
                    <a:pt x="58" y="759"/>
                    <a:pt x="876" y="0"/>
                    <a:pt x="1868" y="0"/>
                  </a:cubicBezTo>
                  <a:cubicBezTo>
                    <a:pt x="2977" y="0"/>
                    <a:pt x="3794" y="817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5" name="Google Shape;14055;p29"/>
            <p:cNvSpPr/>
            <p:nvPr/>
          </p:nvSpPr>
          <p:spPr>
            <a:xfrm>
              <a:off x="2639650" y="712375"/>
              <a:ext cx="94875" cy="93425"/>
            </a:xfrm>
            <a:custGeom>
              <a:avLst/>
              <a:gdLst/>
              <a:ahLst/>
              <a:cxnLst/>
              <a:rect l="l" t="t" r="r" b="b"/>
              <a:pathLst>
                <a:path w="3795" h="3737" extrusionOk="0">
                  <a:moveTo>
                    <a:pt x="1927" y="3736"/>
                  </a:moveTo>
                  <a:cubicBezTo>
                    <a:pt x="876" y="3736"/>
                    <a:pt x="59" y="2919"/>
                    <a:pt x="59" y="1868"/>
                  </a:cubicBezTo>
                  <a:cubicBezTo>
                    <a:pt x="1" y="818"/>
                    <a:pt x="818" y="0"/>
                    <a:pt x="1869" y="0"/>
                  </a:cubicBezTo>
                  <a:cubicBezTo>
                    <a:pt x="2919" y="0"/>
                    <a:pt x="3737" y="818"/>
                    <a:pt x="3737" y="1810"/>
                  </a:cubicBezTo>
                  <a:cubicBezTo>
                    <a:pt x="3795" y="2861"/>
                    <a:pt x="2978" y="3678"/>
                    <a:pt x="1927" y="37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6" name="Google Shape;14056;p29"/>
            <p:cNvSpPr/>
            <p:nvPr/>
          </p:nvSpPr>
          <p:spPr>
            <a:xfrm>
              <a:off x="6070375" y="2184775"/>
              <a:ext cx="93425" cy="91950"/>
            </a:xfrm>
            <a:custGeom>
              <a:avLst/>
              <a:gdLst/>
              <a:ahLst/>
              <a:cxnLst/>
              <a:rect l="l" t="t" r="r" b="b"/>
              <a:pathLst>
                <a:path w="3737" h="3678" extrusionOk="0">
                  <a:moveTo>
                    <a:pt x="3737" y="1868"/>
                  </a:moveTo>
                  <a:cubicBezTo>
                    <a:pt x="3737" y="2860"/>
                    <a:pt x="2861" y="3678"/>
                    <a:pt x="1869" y="3678"/>
                  </a:cubicBezTo>
                  <a:cubicBezTo>
                    <a:pt x="876" y="3678"/>
                    <a:pt x="1" y="2802"/>
                    <a:pt x="59" y="1810"/>
                  </a:cubicBezTo>
                  <a:cubicBezTo>
                    <a:pt x="59" y="817"/>
                    <a:pt x="935" y="0"/>
                    <a:pt x="1927" y="0"/>
                  </a:cubicBezTo>
                  <a:cubicBezTo>
                    <a:pt x="2919" y="59"/>
                    <a:pt x="3737" y="876"/>
                    <a:pt x="3737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7" name="Google Shape;14057;p29"/>
            <p:cNvSpPr/>
            <p:nvPr/>
          </p:nvSpPr>
          <p:spPr>
            <a:xfrm>
              <a:off x="3862525" y="5129550"/>
              <a:ext cx="91950" cy="91975"/>
            </a:xfrm>
            <a:custGeom>
              <a:avLst/>
              <a:gdLst/>
              <a:ahLst/>
              <a:cxnLst/>
              <a:rect l="l" t="t" r="r" b="b"/>
              <a:pathLst>
                <a:path w="3678" h="3679" extrusionOk="0">
                  <a:moveTo>
                    <a:pt x="3678" y="1869"/>
                  </a:moveTo>
                  <a:cubicBezTo>
                    <a:pt x="3678" y="2861"/>
                    <a:pt x="2860" y="3678"/>
                    <a:pt x="1868" y="3678"/>
                  </a:cubicBezTo>
                  <a:cubicBezTo>
                    <a:pt x="876" y="3678"/>
                    <a:pt x="0" y="2803"/>
                    <a:pt x="0" y="1810"/>
                  </a:cubicBezTo>
                  <a:cubicBezTo>
                    <a:pt x="59" y="818"/>
                    <a:pt x="934" y="1"/>
                    <a:pt x="1868" y="59"/>
                  </a:cubicBezTo>
                  <a:cubicBezTo>
                    <a:pt x="2860" y="59"/>
                    <a:pt x="3678" y="876"/>
                    <a:pt x="3678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8" name="Google Shape;14058;p29"/>
            <p:cNvSpPr/>
            <p:nvPr/>
          </p:nvSpPr>
          <p:spPr>
            <a:xfrm>
              <a:off x="4357200" y="470125"/>
              <a:ext cx="91975" cy="91975"/>
            </a:xfrm>
            <a:custGeom>
              <a:avLst/>
              <a:gdLst/>
              <a:ahLst/>
              <a:cxnLst/>
              <a:rect l="l" t="t" r="r" b="b"/>
              <a:pathLst>
                <a:path w="3679" h="3679" extrusionOk="0">
                  <a:moveTo>
                    <a:pt x="3620" y="1810"/>
                  </a:moveTo>
                  <a:cubicBezTo>
                    <a:pt x="3678" y="2744"/>
                    <a:pt x="2861" y="3620"/>
                    <a:pt x="1869" y="3678"/>
                  </a:cubicBezTo>
                  <a:cubicBezTo>
                    <a:pt x="876" y="3678"/>
                    <a:pt x="1" y="2803"/>
                    <a:pt x="1" y="1810"/>
                  </a:cubicBezTo>
                  <a:cubicBezTo>
                    <a:pt x="1" y="876"/>
                    <a:pt x="818" y="1"/>
                    <a:pt x="1810" y="1"/>
                  </a:cubicBezTo>
                  <a:cubicBezTo>
                    <a:pt x="2744" y="1"/>
                    <a:pt x="3620" y="818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9" name="Google Shape;14059;p29"/>
            <p:cNvSpPr/>
            <p:nvPr/>
          </p:nvSpPr>
          <p:spPr>
            <a:xfrm>
              <a:off x="3620275" y="5131025"/>
              <a:ext cx="91975" cy="90500"/>
            </a:xfrm>
            <a:custGeom>
              <a:avLst/>
              <a:gdLst/>
              <a:ahLst/>
              <a:cxnLst/>
              <a:rect l="l" t="t" r="r" b="b"/>
              <a:pathLst>
                <a:path w="3679" h="3620" extrusionOk="0">
                  <a:moveTo>
                    <a:pt x="1869" y="3619"/>
                  </a:moveTo>
                  <a:cubicBezTo>
                    <a:pt x="876" y="3619"/>
                    <a:pt x="1" y="2744"/>
                    <a:pt x="1" y="1810"/>
                  </a:cubicBezTo>
                  <a:cubicBezTo>
                    <a:pt x="1" y="817"/>
                    <a:pt x="876" y="0"/>
                    <a:pt x="1869" y="0"/>
                  </a:cubicBezTo>
                  <a:cubicBezTo>
                    <a:pt x="2803" y="0"/>
                    <a:pt x="3620" y="817"/>
                    <a:pt x="3620" y="1751"/>
                  </a:cubicBezTo>
                  <a:cubicBezTo>
                    <a:pt x="3678" y="2744"/>
                    <a:pt x="2803" y="3619"/>
                    <a:pt x="186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0" name="Google Shape;14060;p29"/>
            <p:cNvSpPr/>
            <p:nvPr/>
          </p:nvSpPr>
          <p:spPr>
            <a:xfrm>
              <a:off x="1412425" y="2921700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19" y="1810"/>
                  </a:moveTo>
                  <a:cubicBezTo>
                    <a:pt x="3619" y="2802"/>
                    <a:pt x="2802" y="3619"/>
                    <a:pt x="1810" y="3619"/>
                  </a:cubicBezTo>
                  <a:cubicBezTo>
                    <a:pt x="818" y="3619"/>
                    <a:pt x="0" y="2802"/>
                    <a:pt x="0" y="1810"/>
                  </a:cubicBezTo>
                  <a:cubicBezTo>
                    <a:pt x="0" y="876"/>
                    <a:pt x="818" y="59"/>
                    <a:pt x="1751" y="0"/>
                  </a:cubicBezTo>
                  <a:cubicBezTo>
                    <a:pt x="2744" y="0"/>
                    <a:pt x="3561" y="817"/>
                    <a:pt x="3619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1" name="Google Shape;14061;p29"/>
            <p:cNvSpPr/>
            <p:nvPr/>
          </p:nvSpPr>
          <p:spPr>
            <a:xfrm>
              <a:off x="4846075" y="4884400"/>
              <a:ext cx="91950" cy="90500"/>
            </a:xfrm>
            <a:custGeom>
              <a:avLst/>
              <a:gdLst/>
              <a:ahLst/>
              <a:cxnLst/>
              <a:rect l="l" t="t" r="r" b="b"/>
              <a:pathLst>
                <a:path w="3678" h="3620" extrusionOk="0">
                  <a:moveTo>
                    <a:pt x="1868" y="1"/>
                  </a:moveTo>
                  <a:cubicBezTo>
                    <a:pt x="2802" y="1"/>
                    <a:pt x="3677" y="876"/>
                    <a:pt x="3619" y="1810"/>
                  </a:cubicBezTo>
                  <a:cubicBezTo>
                    <a:pt x="3619" y="2802"/>
                    <a:pt x="2743" y="3620"/>
                    <a:pt x="1751" y="3620"/>
                  </a:cubicBezTo>
                  <a:cubicBezTo>
                    <a:pt x="817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2" name="Google Shape;14062;p29"/>
            <p:cNvSpPr/>
            <p:nvPr/>
          </p:nvSpPr>
          <p:spPr>
            <a:xfrm>
              <a:off x="1659025" y="1695925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20" y="1810"/>
                  </a:moveTo>
                  <a:cubicBezTo>
                    <a:pt x="3620" y="2802"/>
                    <a:pt x="2803" y="3619"/>
                    <a:pt x="1810" y="3619"/>
                  </a:cubicBezTo>
                  <a:cubicBezTo>
                    <a:pt x="818" y="3619"/>
                    <a:pt x="1" y="2802"/>
                    <a:pt x="1" y="1810"/>
                  </a:cubicBezTo>
                  <a:cubicBezTo>
                    <a:pt x="1" y="876"/>
                    <a:pt x="818" y="58"/>
                    <a:pt x="1752" y="0"/>
                  </a:cubicBezTo>
                  <a:cubicBezTo>
                    <a:pt x="2744" y="0"/>
                    <a:pt x="3562" y="817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3" name="Google Shape;14063;p29"/>
            <p:cNvSpPr/>
            <p:nvPr/>
          </p:nvSpPr>
          <p:spPr>
            <a:xfrm>
              <a:off x="1412425" y="2675075"/>
              <a:ext cx="90500" cy="91975"/>
            </a:xfrm>
            <a:custGeom>
              <a:avLst/>
              <a:gdLst/>
              <a:ahLst/>
              <a:cxnLst/>
              <a:rect l="l" t="t" r="r" b="b"/>
              <a:pathLst>
                <a:path w="3620" h="3679" extrusionOk="0">
                  <a:moveTo>
                    <a:pt x="1810" y="1"/>
                  </a:moveTo>
                  <a:cubicBezTo>
                    <a:pt x="2802" y="59"/>
                    <a:pt x="3619" y="935"/>
                    <a:pt x="3619" y="1869"/>
                  </a:cubicBezTo>
                  <a:cubicBezTo>
                    <a:pt x="3561" y="2861"/>
                    <a:pt x="2685" y="3678"/>
                    <a:pt x="1751" y="3620"/>
                  </a:cubicBezTo>
                  <a:cubicBezTo>
                    <a:pt x="759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4" name="Google Shape;14064;p29"/>
            <p:cNvSpPr/>
            <p:nvPr/>
          </p:nvSpPr>
          <p:spPr>
            <a:xfrm>
              <a:off x="5340750" y="9619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2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744"/>
                    <a:pt x="1" y="1752"/>
                  </a:cubicBezTo>
                  <a:cubicBezTo>
                    <a:pt x="1" y="760"/>
                    <a:pt x="759" y="1"/>
                    <a:pt x="1752" y="1"/>
                  </a:cubicBezTo>
                  <a:cubicBezTo>
                    <a:pt x="2744" y="1"/>
                    <a:pt x="3503" y="760"/>
                    <a:pt x="3503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5" name="Google Shape;14065;p29"/>
            <p:cNvSpPr/>
            <p:nvPr/>
          </p:nvSpPr>
          <p:spPr>
            <a:xfrm>
              <a:off x="5584450" y="120852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1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685"/>
                    <a:pt x="1" y="1751"/>
                  </a:cubicBezTo>
                  <a:cubicBezTo>
                    <a:pt x="1" y="759"/>
                    <a:pt x="759" y="0"/>
                    <a:pt x="1752" y="0"/>
                  </a:cubicBezTo>
                  <a:cubicBezTo>
                    <a:pt x="2744" y="0"/>
                    <a:pt x="3503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6" name="Google Shape;14066;p29"/>
            <p:cNvSpPr/>
            <p:nvPr/>
          </p:nvSpPr>
          <p:spPr>
            <a:xfrm>
              <a:off x="3132900" y="4716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2" y="1751"/>
                  </a:moveTo>
                  <a:cubicBezTo>
                    <a:pt x="3502" y="2744"/>
                    <a:pt x="2744" y="3503"/>
                    <a:pt x="1751" y="3503"/>
                  </a:cubicBezTo>
                  <a:cubicBezTo>
                    <a:pt x="759" y="3503"/>
                    <a:pt x="0" y="2744"/>
                    <a:pt x="0" y="1751"/>
                  </a:cubicBezTo>
                  <a:cubicBezTo>
                    <a:pt x="0" y="817"/>
                    <a:pt x="759" y="0"/>
                    <a:pt x="1751" y="0"/>
                  </a:cubicBezTo>
                  <a:cubicBezTo>
                    <a:pt x="2685" y="0"/>
                    <a:pt x="3502" y="759"/>
                    <a:pt x="3502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7" name="Google Shape;14067;p29"/>
            <p:cNvSpPr/>
            <p:nvPr/>
          </p:nvSpPr>
          <p:spPr>
            <a:xfrm>
              <a:off x="6073300" y="341347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1752" y="3502"/>
                  </a:moveTo>
                  <a:cubicBezTo>
                    <a:pt x="759" y="3502"/>
                    <a:pt x="1" y="2685"/>
                    <a:pt x="1" y="1751"/>
                  </a:cubicBezTo>
                  <a:cubicBezTo>
                    <a:pt x="1" y="759"/>
                    <a:pt x="818" y="0"/>
                    <a:pt x="1810" y="0"/>
                  </a:cubicBezTo>
                  <a:cubicBezTo>
                    <a:pt x="2744" y="0"/>
                    <a:pt x="3503" y="759"/>
                    <a:pt x="3503" y="1751"/>
                  </a:cubicBezTo>
                  <a:cubicBezTo>
                    <a:pt x="3503" y="2744"/>
                    <a:pt x="2744" y="3502"/>
                    <a:pt x="1752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8" name="Google Shape;14068;p29"/>
            <p:cNvSpPr/>
            <p:nvPr/>
          </p:nvSpPr>
          <p:spPr>
            <a:xfrm>
              <a:off x="1413875" y="2434300"/>
              <a:ext cx="87575" cy="86125"/>
            </a:xfrm>
            <a:custGeom>
              <a:avLst/>
              <a:gdLst/>
              <a:ahLst/>
              <a:cxnLst/>
              <a:rect l="l" t="t" r="r" b="b"/>
              <a:pathLst>
                <a:path w="3503" h="3445" extrusionOk="0">
                  <a:moveTo>
                    <a:pt x="1752" y="3444"/>
                  </a:moveTo>
                  <a:cubicBezTo>
                    <a:pt x="760" y="3444"/>
                    <a:pt x="1" y="2744"/>
                    <a:pt x="1" y="1752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744" y="1"/>
                    <a:pt x="3445" y="759"/>
                    <a:pt x="3503" y="1693"/>
                  </a:cubicBezTo>
                  <a:cubicBezTo>
                    <a:pt x="3503" y="2686"/>
                    <a:pt x="2744" y="3444"/>
                    <a:pt x="1752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9" name="Google Shape;14069;p29"/>
            <p:cNvSpPr/>
            <p:nvPr/>
          </p:nvSpPr>
          <p:spPr>
            <a:xfrm>
              <a:off x="4112050" y="5131025"/>
              <a:ext cx="87575" cy="89025"/>
            </a:xfrm>
            <a:custGeom>
              <a:avLst/>
              <a:gdLst/>
              <a:ahLst/>
              <a:cxnLst/>
              <a:rect l="l" t="t" r="r" b="b"/>
              <a:pathLst>
                <a:path w="3503" h="3561" extrusionOk="0">
                  <a:moveTo>
                    <a:pt x="3503" y="1751"/>
                  </a:moveTo>
                  <a:cubicBezTo>
                    <a:pt x="3503" y="2744"/>
                    <a:pt x="2744" y="3561"/>
                    <a:pt x="1752" y="3561"/>
                  </a:cubicBezTo>
                  <a:cubicBezTo>
                    <a:pt x="760" y="3561"/>
                    <a:pt x="1" y="2802"/>
                    <a:pt x="1" y="1810"/>
                  </a:cubicBezTo>
                  <a:cubicBezTo>
                    <a:pt x="1" y="817"/>
                    <a:pt x="701" y="59"/>
                    <a:pt x="1693" y="59"/>
                  </a:cubicBezTo>
                  <a:cubicBezTo>
                    <a:pt x="2686" y="0"/>
                    <a:pt x="3445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0" name="Google Shape;14070;p29"/>
            <p:cNvSpPr/>
            <p:nvPr/>
          </p:nvSpPr>
          <p:spPr>
            <a:xfrm>
              <a:off x="1413875" y="317122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5"/>
                    <a:pt x="1693" y="3445"/>
                  </a:cubicBezTo>
                  <a:cubicBezTo>
                    <a:pt x="760" y="3386"/>
                    <a:pt x="1" y="2627"/>
                    <a:pt x="59" y="1693"/>
                  </a:cubicBezTo>
                  <a:cubicBezTo>
                    <a:pt x="59" y="759"/>
                    <a:pt x="818" y="1"/>
                    <a:pt x="1752" y="1"/>
                  </a:cubicBezTo>
                  <a:cubicBezTo>
                    <a:pt x="2744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1" name="Google Shape;14071;p29"/>
            <p:cNvSpPr/>
            <p:nvPr/>
          </p:nvSpPr>
          <p:spPr>
            <a:xfrm>
              <a:off x="3376575" y="513247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4"/>
                    <a:pt x="1752" y="3444"/>
                  </a:cubicBezTo>
                  <a:cubicBezTo>
                    <a:pt x="760" y="3444"/>
                    <a:pt x="1" y="2686"/>
                    <a:pt x="1" y="1693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686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2" name="Google Shape;14072;p29"/>
            <p:cNvSpPr/>
            <p:nvPr/>
          </p:nvSpPr>
          <p:spPr>
            <a:xfrm>
              <a:off x="2639650" y="4887325"/>
              <a:ext cx="86125" cy="84650"/>
            </a:xfrm>
            <a:custGeom>
              <a:avLst/>
              <a:gdLst/>
              <a:ahLst/>
              <a:cxnLst/>
              <a:rect l="l" t="t" r="r" b="b"/>
              <a:pathLst>
                <a:path w="3445" h="3386" extrusionOk="0">
                  <a:moveTo>
                    <a:pt x="3445" y="1693"/>
                  </a:moveTo>
                  <a:cubicBezTo>
                    <a:pt x="3445" y="2627"/>
                    <a:pt x="2628" y="3386"/>
                    <a:pt x="1694" y="3386"/>
                  </a:cubicBezTo>
                  <a:cubicBezTo>
                    <a:pt x="760" y="3327"/>
                    <a:pt x="1" y="2569"/>
                    <a:pt x="59" y="1635"/>
                  </a:cubicBezTo>
                  <a:cubicBezTo>
                    <a:pt x="59" y="701"/>
                    <a:pt x="818" y="0"/>
                    <a:pt x="1752" y="0"/>
                  </a:cubicBezTo>
                  <a:cubicBezTo>
                    <a:pt x="2686" y="0"/>
                    <a:pt x="3445" y="759"/>
                    <a:pt x="3445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3" name="Google Shape;14073;p29"/>
            <p:cNvSpPr/>
            <p:nvPr/>
          </p:nvSpPr>
          <p:spPr>
            <a:xfrm>
              <a:off x="1661950" y="3903775"/>
              <a:ext cx="84675" cy="86125"/>
            </a:xfrm>
            <a:custGeom>
              <a:avLst/>
              <a:gdLst/>
              <a:ahLst/>
              <a:cxnLst/>
              <a:rect l="l" t="t" r="r" b="b"/>
              <a:pathLst>
                <a:path w="3387" h="3445" extrusionOk="0">
                  <a:moveTo>
                    <a:pt x="1693" y="1"/>
                  </a:moveTo>
                  <a:cubicBezTo>
                    <a:pt x="2627" y="1"/>
                    <a:pt x="3386" y="818"/>
                    <a:pt x="3386" y="1752"/>
                  </a:cubicBezTo>
                  <a:cubicBezTo>
                    <a:pt x="3386" y="2686"/>
                    <a:pt x="2569" y="3444"/>
                    <a:pt x="1635" y="3386"/>
                  </a:cubicBezTo>
                  <a:cubicBezTo>
                    <a:pt x="701" y="3386"/>
                    <a:pt x="1" y="2627"/>
                    <a:pt x="1" y="1693"/>
                  </a:cubicBezTo>
                  <a:cubicBezTo>
                    <a:pt x="1" y="759"/>
                    <a:pt x="759" y="1"/>
                    <a:pt x="16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4" name="Google Shape;14074;p29"/>
            <p:cNvSpPr/>
            <p:nvPr/>
          </p:nvSpPr>
          <p:spPr>
            <a:xfrm>
              <a:off x="5587375" y="4398475"/>
              <a:ext cx="81725" cy="81725"/>
            </a:xfrm>
            <a:custGeom>
              <a:avLst/>
              <a:gdLst/>
              <a:ahLst/>
              <a:cxnLst/>
              <a:rect l="l" t="t" r="r" b="b"/>
              <a:pathLst>
                <a:path w="3269" h="3269" extrusionOk="0">
                  <a:moveTo>
                    <a:pt x="1635" y="3269"/>
                  </a:moveTo>
                  <a:cubicBezTo>
                    <a:pt x="701" y="3269"/>
                    <a:pt x="0" y="2510"/>
                    <a:pt x="0" y="1635"/>
                  </a:cubicBezTo>
                  <a:cubicBezTo>
                    <a:pt x="0" y="759"/>
                    <a:pt x="759" y="0"/>
                    <a:pt x="1693" y="0"/>
                  </a:cubicBezTo>
                  <a:cubicBezTo>
                    <a:pt x="2569" y="59"/>
                    <a:pt x="3269" y="817"/>
                    <a:pt x="3269" y="1693"/>
                  </a:cubicBezTo>
                  <a:cubicBezTo>
                    <a:pt x="3211" y="2569"/>
                    <a:pt x="2510" y="3269"/>
                    <a:pt x="1635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5" name="Google Shape;14075;p29"/>
            <p:cNvSpPr/>
            <p:nvPr/>
          </p:nvSpPr>
          <p:spPr>
            <a:xfrm>
              <a:off x="6076225" y="1948375"/>
              <a:ext cx="81750" cy="81725"/>
            </a:xfrm>
            <a:custGeom>
              <a:avLst/>
              <a:gdLst/>
              <a:ahLst/>
              <a:cxnLst/>
              <a:rect l="l" t="t" r="r" b="b"/>
              <a:pathLst>
                <a:path w="3270" h="3269" extrusionOk="0">
                  <a:moveTo>
                    <a:pt x="1693" y="3211"/>
                  </a:moveTo>
                  <a:cubicBezTo>
                    <a:pt x="818" y="3269"/>
                    <a:pt x="59" y="2510"/>
                    <a:pt x="0" y="1635"/>
                  </a:cubicBezTo>
                  <a:cubicBezTo>
                    <a:pt x="0" y="759"/>
                    <a:pt x="759" y="0"/>
                    <a:pt x="1635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452"/>
                    <a:pt x="2569" y="3211"/>
                    <a:pt x="169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6" name="Google Shape;14076;p29"/>
            <p:cNvSpPr/>
            <p:nvPr/>
          </p:nvSpPr>
          <p:spPr>
            <a:xfrm>
              <a:off x="2152275" y="964825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3269" y="1635"/>
                  </a:moveTo>
                  <a:cubicBezTo>
                    <a:pt x="3269" y="2510"/>
                    <a:pt x="2568" y="3211"/>
                    <a:pt x="1693" y="3269"/>
                  </a:cubicBezTo>
                  <a:cubicBezTo>
                    <a:pt x="759" y="3269"/>
                    <a:pt x="0" y="2510"/>
                    <a:pt x="59" y="1577"/>
                  </a:cubicBezTo>
                  <a:cubicBezTo>
                    <a:pt x="59" y="701"/>
                    <a:pt x="817" y="0"/>
                    <a:pt x="1693" y="0"/>
                  </a:cubicBezTo>
                  <a:cubicBezTo>
                    <a:pt x="2568" y="0"/>
                    <a:pt x="3269" y="759"/>
                    <a:pt x="3269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7" name="Google Shape;14077;p29"/>
            <p:cNvSpPr/>
            <p:nvPr/>
          </p:nvSpPr>
          <p:spPr>
            <a:xfrm>
              <a:off x="5833975" y="1453675"/>
              <a:ext cx="81750" cy="81750"/>
            </a:xfrm>
            <a:custGeom>
              <a:avLst/>
              <a:gdLst/>
              <a:ahLst/>
              <a:cxnLst/>
              <a:rect l="l" t="t" r="r" b="b"/>
              <a:pathLst>
                <a:path w="3270" h="3270" extrusionOk="0">
                  <a:moveTo>
                    <a:pt x="3270" y="1635"/>
                  </a:moveTo>
                  <a:cubicBezTo>
                    <a:pt x="3270" y="2511"/>
                    <a:pt x="2511" y="3269"/>
                    <a:pt x="1635" y="3269"/>
                  </a:cubicBezTo>
                  <a:cubicBezTo>
                    <a:pt x="760" y="3269"/>
                    <a:pt x="1" y="2511"/>
                    <a:pt x="1" y="1635"/>
                  </a:cubicBezTo>
                  <a:cubicBezTo>
                    <a:pt x="1" y="759"/>
                    <a:pt x="760" y="1"/>
                    <a:pt x="1635" y="1"/>
                  </a:cubicBezTo>
                  <a:cubicBezTo>
                    <a:pt x="2511" y="1"/>
                    <a:pt x="3211" y="759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8" name="Google Shape;14078;p29"/>
            <p:cNvSpPr/>
            <p:nvPr/>
          </p:nvSpPr>
          <p:spPr>
            <a:xfrm>
              <a:off x="4361600" y="5135400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1634" y="3269"/>
                  </a:moveTo>
                  <a:cubicBezTo>
                    <a:pt x="759" y="3269"/>
                    <a:pt x="58" y="2569"/>
                    <a:pt x="0" y="1693"/>
                  </a:cubicBezTo>
                  <a:cubicBezTo>
                    <a:pt x="0" y="759"/>
                    <a:pt x="700" y="0"/>
                    <a:pt x="1634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510"/>
                    <a:pt x="2510" y="3211"/>
                    <a:pt x="1634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9" name="Google Shape;14079;p29"/>
            <p:cNvSpPr/>
            <p:nvPr/>
          </p:nvSpPr>
          <p:spPr>
            <a:xfrm>
              <a:off x="3137275" y="5136850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3094"/>
                  </a:moveTo>
                  <a:cubicBezTo>
                    <a:pt x="701" y="3153"/>
                    <a:pt x="0" y="2452"/>
                    <a:pt x="0" y="1577"/>
                  </a:cubicBezTo>
                  <a:cubicBezTo>
                    <a:pt x="0" y="701"/>
                    <a:pt x="642" y="1"/>
                    <a:pt x="1518" y="1"/>
                  </a:cubicBezTo>
                  <a:cubicBezTo>
                    <a:pt x="2452" y="1"/>
                    <a:pt x="3094" y="643"/>
                    <a:pt x="3152" y="1518"/>
                  </a:cubicBezTo>
                  <a:cubicBezTo>
                    <a:pt x="3152" y="2394"/>
                    <a:pt x="2452" y="3094"/>
                    <a:pt x="1576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0" name="Google Shape;14080;p29"/>
            <p:cNvSpPr/>
            <p:nvPr/>
          </p:nvSpPr>
          <p:spPr>
            <a:xfrm>
              <a:off x="1416800" y="2190600"/>
              <a:ext cx="80275" cy="80300"/>
            </a:xfrm>
            <a:custGeom>
              <a:avLst/>
              <a:gdLst/>
              <a:ahLst/>
              <a:cxnLst/>
              <a:rect l="l" t="t" r="r" b="b"/>
              <a:pathLst>
                <a:path w="3211" h="3212" extrusionOk="0">
                  <a:moveTo>
                    <a:pt x="1635" y="1"/>
                  </a:moveTo>
                  <a:cubicBezTo>
                    <a:pt x="2510" y="1"/>
                    <a:pt x="3211" y="701"/>
                    <a:pt x="3211" y="1635"/>
                  </a:cubicBezTo>
                  <a:cubicBezTo>
                    <a:pt x="3211" y="2511"/>
                    <a:pt x="2510" y="3211"/>
                    <a:pt x="1635" y="3211"/>
                  </a:cubicBezTo>
                  <a:cubicBezTo>
                    <a:pt x="759" y="3211"/>
                    <a:pt x="0" y="2511"/>
                    <a:pt x="0" y="1635"/>
                  </a:cubicBezTo>
                  <a:cubicBezTo>
                    <a:pt x="0" y="701"/>
                    <a:pt x="701" y="1"/>
                    <a:pt x="16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1" name="Google Shape;14081;p29"/>
            <p:cNvSpPr/>
            <p:nvPr/>
          </p:nvSpPr>
          <p:spPr>
            <a:xfrm>
              <a:off x="5340750" y="4646550"/>
              <a:ext cx="80275" cy="80275"/>
            </a:xfrm>
            <a:custGeom>
              <a:avLst/>
              <a:gdLst/>
              <a:ahLst/>
              <a:cxnLst/>
              <a:rect l="l" t="t" r="r" b="b"/>
              <a:pathLst>
                <a:path w="3211" h="3211" extrusionOk="0">
                  <a:moveTo>
                    <a:pt x="3211" y="1635"/>
                  </a:moveTo>
                  <a:cubicBezTo>
                    <a:pt x="3211" y="2510"/>
                    <a:pt x="2511" y="3211"/>
                    <a:pt x="1635" y="3211"/>
                  </a:cubicBezTo>
                  <a:cubicBezTo>
                    <a:pt x="701" y="3211"/>
                    <a:pt x="1" y="2510"/>
                    <a:pt x="1" y="1576"/>
                  </a:cubicBezTo>
                  <a:cubicBezTo>
                    <a:pt x="1" y="701"/>
                    <a:pt x="759" y="0"/>
                    <a:pt x="1635" y="0"/>
                  </a:cubicBezTo>
                  <a:cubicBezTo>
                    <a:pt x="2511" y="0"/>
                    <a:pt x="3211" y="701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2" name="Google Shape;14082;p29"/>
            <p:cNvSpPr/>
            <p:nvPr/>
          </p:nvSpPr>
          <p:spPr>
            <a:xfrm>
              <a:off x="1911500" y="1208525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0"/>
                  </a:moveTo>
                  <a:cubicBezTo>
                    <a:pt x="2510" y="0"/>
                    <a:pt x="3152" y="701"/>
                    <a:pt x="3152" y="1635"/>
                  </a:cubicBezTo>
                  <a:cubicBezTo>
                    <a:pt x="3094" y="2510"/>
                    <a:pt x="2452" y="3152"/>
                    <a:pt x="1576" y="3152"/>
                  </a:cubicBezTo>
                  <a:cubicBezTo>
                    <a:pt x="642" y="3152"/>
                    <a:pt x="0" y="2452"/>
                    <a:pt x="0" y="1576"/>
                  </a:cubicBezTo>
                  <a:cubicBezTo>
                    <a:pt x="0" y="701"/>
                    <a:pt x="700" y="0"/>
                    <a:pt x="15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3" name="Google Shape;14083;p29"/>
            <p:cNvSpPr/>
            <p:nvPr/>
          </p:nvSpPr>
          <p:spPr>
            <a:xfrm>
              <a:off x="4608200" y="475975"/>
              <a:ext cx="81750" cy="80275"/>
            </a:xfrm>
            <a:custGeom>
              <a:avLst/>
              <a:gdLst/>
              <a:ahLst/>
              <a:cxnLst/>
              <a:rect l="l" t="t" r="r" b="b"/>
              <a:pathLst>
                <a:path w="3270" h="3211" extrusionOk="0">
                  <a:moveTo>
                    <a:pt x="1693" y="0"/>
                  </a:moveTo>
                  <a:cubicBezTo>
                    <a:pt x="2569" y="0"/>
                    <a:pt x="3269" y="759"/>
                    <a:pt x="3269" y="1635"/>
                  </a:cubicBezTo>
                  <a:cubicBezTo>
                    <a:pt x="3211" y="2510"/>
                    <a:pt x="2511" y="3211"/>
                    <a:pt x="1577" y="3211"/>
                  </a:cubicBezTo>
                  <a:cubicBezTo>
                    <a:pt x="701" y="3152"/>
                    <a:pt x="1" y="2452"/>
                    <a:pt x="1" y="1576"/>
                  </a:cubicBezTo>
                  <a:cubicBezTo>
                    <a:pt x="59" y="642"/>
                    <a:pt x="759" y="0"/>
                    <a:pt x="16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4" name="Google Shape;14084;p29"/>
            <p:cNvSpPr/>
            <p:nvPr/>
          </p:nvSpPr>
          <p:spPr>
            <a:xfrm>
              <a:off x="5098525" y="718200"/>
              <a:ext cx="80275" cy="81750"/>
            </a:xfrm>
            <a:custGeom>
              <a:avLst/>
              <a:gdLst/>
              <a:ahLst/>
              <a:cxnLst/>
              <a:rect l="l" t="t" r="r" b="b"/>
              <a:pathLst>
                <a:path w="3211" h="3270" extrusionOk="0">
                  <a:moveTo>
                    <a:pt x="1635" y="3211"/>
                  </a:moveTo>
                  <a:cubicBezTo>
                    <a:pt x="759" y="3270"/>
                    <a:pt x="0" y="2569"/>
                    <a:pt x="0" y="1635"/>
                  </a:cubicBezTo>
                  <a:cubicBezTo>
                    <a:pt x="0" y="760"/>
                    <a:pt x="701" y="59"/>
                    <a:pt x="1576" y="1"/>
                  </a:cubicBezTo>
                  <a:cubicBezTo>
                    <a:pt x="2452" y="1"/>
                    <a:pt x="3211" y="701"/>
                    <a:pt x="3211" y="1577"/>
                  </a:cubicBezTo>
                  <a:cubicBezTo>
                    <a:pt x="3211" y="2511"/>
                    <a:pt x="2510" y="3211"/>
                    <a:pt x="1635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5" name="Google Shape;14085;p29"/>
            <p:cNvSpPr/>
            <p:nvPr/>
          </p:nvSpPr>
          <p:spPr>
            <a:xfrm>
              <a:off x="6079150" y="3664450"/>
              <a:ext cx="77350" cy="77375"/>
            </a:xfrm>
            <a:custGeom>
              <a:avLst/>
              <a:gdLst/>
              <a:ahLst/>
              <a:cxnLst/>
              <a:rect l="l" t="t" r="r" b="b"/>
              <a:pathLst>
                <a:path w="3094" h="3095" extrusionOk="0">
                  <a:moveTo>
                    <a:pt x="3094" y="1519"/>
                  </a:moveTo>
                  <a:cubicBezTo>
                    <a:pt x="3094" y="2394"/>
                    <a:pt x="2393" y="3095"/>
                    <a:pt x="1576" y="3095"/>
                  </a:cubicBezTo>
                  <a:cubicBezTo>
                    <a:pt x="701" y="3095"/>
                    <a:pt x="0" y="2452"/>
                    <a:pt x="0" y="1577"/>
                  </a:cubicBezTo>
                  <a:cubicBezTo>
                    <a:pt x="0" y="701"/>
                    <a:pt x="642" y="59"/>
                    <a:pt x="1518" y="1"/>
                  </a:cubicBezTo>
                  <a:cubicBezTo>
                    <a:pt x="2335" y="1"/>
                    <a:pt x="3094" y="701"/>
                    <a:pt x="3094" y="15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6" name="Google Shape;14086;p29"/>
            <p:cNvSpPr/>
            <p:nvPr/>
          </p:nvSpPr>
          <p:spPr>
            <a:xfrm>
              <a:off x="1418250" y="3417850"/>
              <a:ext cx="78825" cy="77350"/>
            </a:xfrm>
            <a:custGeom>
              <a:avLst/>
              <a:gdLst/>
              <a:ahLst/>
              <a:cxnLst/>
              <a:rect l="l" t="t" r="r" b="b"/>
              <a:pathLst>
                <a:path w="3153" h="3094" extrusionOk="0">
                  <a:moveTo>
                    <a:pt x="1577" y="3094"/>
                  </a:moveTo>
                  <a:cubicBezTo>
                    <a:pt x="701" y="3094"/>
                    <a:pt x="1" y="2393"/>
                    <a:pt x="1" y="1576"/>
                  </a:cubicBezTo>
                  <a:cubicBezTo>
                    <a:pt x="1" y="701"/>
                    <a:pt x="760" y="0"/>
                    <a:pt x="1577" y="0"/>
                  </a:cubicBezTo>
                  <a:cubicBezTo>
                    <a:pt x="2452" y="59"/>
                    <a:pt x="3094" y="701"/>
                    <a:pt x="3094" y="1518"/>
                  </a:cubicBezTo>
                  <a:cubicBezTo>
                    <a:pt x="3153" y="2393"/>
                    <a:pt x="2452" y="3094"/>
                    <a:pt x="157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7" name="Google Shape;14087;p29"/>
            <p:cNvSpPr/>
            <p:nvPr/>
          </p:nvSpPr>
          <p:spPr>
            <a:xfrm>
              <a:off x="2890650" y="477425"/>
              <a:ext cx="77375" cy="77375"/>
            </a:xfrm>
            <a:custGeom>
              <a:avLst/>
              <a:gdLst/>
              <a:ahLst/>
              <a:cxnLst/>
              <a:rect l="l" t="t" r="r" b="b"/>
              <a:pathLst>
                <a:path w="3095" h="3095" extrusionOk="0">
                  <a:moveTo>
                    <a:pt x="3094" y="1518"/>
                  </a:moveTo>
                  <a:cubicBezTo>
                    <a:pt x="3094" y="2336"/>
                    <a:pt x="2452" y="3036"/>
                    <a:pt x="1577" y="3094"/>
                  </a:cubicBezTo>
                  <a:cubicBezTo>
                    <a:pt x="759" y="3094"/>
                    <a:pt x="1" y="2394"/>
                    <a:pt x="59" y="1518"/>
                  </a:cubicBezTo>
                  <a:cubicBezTo>
                    <a:pt x="59" y="701"/>
                    <a:pt x="759" y="1"/>
                    <a:pt x="1577" y="1"/>
                  </a:cubicBezTo>
                  <a:cubicBezTo>
                    <a:pt x="2394" y="1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8" name="Google Shape;14088;p29"/>
            <p:cNvSpPr/>
            <p:nvPr/>
          </p:nvSpPr>
          <p:spPr>
            <a:xfrm>
              <a:off x="5835450" y="4154775"/>
              <a:ext cx="77350" cy="77350"/>
            </a:xfrm>
            <a:custGeom>
              <a:avLst/>
              <a:gdLst/>
              <a:ahLst/>
              <a:cxnLst/>
              <a:rect l="l" t="t" r="r" b="b"/>
              <a:pathLst>
                <a:path w="3094" h="3094" extrusionOk="0">
                  <a:moveTo>
                    <a:pt x="3094" y="1518"/>
                  </a:moveTo>
                  <a:cubicBezTo>
                    <a:pt x="3094" y="2335"/>
                    <a:pt x="2335" y="3094"/>
                    <a:pt x="1518" y="3036"/>
                  </a:cubicBezTo>
                  <a:cubicBezTo>
                    <a:pt x="701" y="3036"/>
                    <a:pt x="0" y="2277"/>
                    <a:pt x="59" y="1460"/>
                  </a:cubicBezTo>
                  <a:cubicBezTo>
                    <a:pt x="59" y="701"/>
                    <a:pt x="759" y="0"/>
                    <a:pt x="1576" y="0"/>
                  </a:cubicBezTo>
                  <a:cubicBezTo>
                    <a:pt x="2393" y="0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9" name="Google Shape;14089;p29"/>
            <p:cNvSpPr/>
            <p:nvPr/>
          </p:nvSpPr>
          <p:spPr>
            <a:xfrm>
              <a:off x="2401800" y="719675"/>
              <a:ext cx="75900" cy="77350"/>
            </a:xfrm>
            <a:custGeom>
              <a:avLst/>
              <a:gdLst/>
              <a:ahLst/>
              <a:cxnLst/>
              <a:rect l="l" t="t" r="r" b="b"/>
              <a:pathLst>
                <a:path w="3036" h="3094" extrusionOk="0">
                  <a:moveTo>
                    <a:pt x="3036" y="1576"/>
                  </a:moveTo>
                  <a:cubicBezTo>
                    <a:pt x="3036" y="2393"/>
                    <a:pt x="2277" y="3094"/>
                    <a:pt x="1460" y="3036"/>
                  </a:cubicBezTo>
                  <a:cubicBezTo>
                    <a:pt x="643" y="3036"/>
                    <a:pt x="0" y="2277"/>
                    <a:pt x="59" y="1518"/>
                  </a:cubicBezTo>
                  <a:cubicBezTo>
                    <a:pt x="59" y="701"/>
                    <a:pt x="818" y="0"/>
                    <a:pt x="1635" y="59"/>
                  </a:cubicBezTo>
                  <a:cubicBezTo>
                    <a:pt x="2394" y="117"/>
                    <a:pt x="3036" y="817"/>
                    <a:pt x="3036" y="15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0" name="Google Shape;14090;p29"/>
            <p:cNvSpPr/>
            <p:nvPr/>
          </p:nvSpPr>
          <p:spPr>
            <a:xfrm>
              <a:off x="2156650" y="4645075"/>
              <a:ext cx="74450" cy="74450"/>
            </a:xfrm>
            <a:custGeom>
              <a:avLst/>
              <a:gdLst/>
              <a:ahLst/>
              <a:cxnLst/>
              <a:rect l="l" t="t" r="r" b="b"/>
              <a:pathLst>
                <a:path w="2978" h="2978" extrusionOk="0">
                  <a:moveTo>
                    <a:pt x="2919" y="1518"/>
                  </a:moveTo>
                  <a:cubicBezTo>
                    <a:pt x="2919" y="2336"/>
                    <a:pt x="2277" y="2978"/>
                    <a:pt x="1460" y="2978"/>
                  </a:cubicBezTo>
                  <a:cubicBezTo>
                    <a:pt x="642" y="2978"/>
                    <a:pt x="0" y="2277"/>
                    <a:pt x="0" y="1460"/>
                  </a:cubicBezTo>
                  <a:cubicBezTo>
                    <a:pt x="59" y="701"/>
                    <a:pt x="701" y="1"/>
                    <a:pt x="1518" y="59"/>
                  </a:cubicBezTo>
                  <a:cubicBezTo>
                    <a:pt x="2335" y="59"/>
                    <a:pt x="2977" y="701"/>
                    <a:pt x="2919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1" name="Google Shape;14091;p29"/>
            <p:cNvSpPr/>
            <p:nvPr/>
          </p:nvSpPr>
          <p:spPr>
            <a:xfrm>
              <a:off x="1910025" y="4402850"/>
              <a:ext cx="73000" cy="72975"/>
            </a:xfrm>
            <a:custGeom>
              <a:avLst/>
              <a:gdLst/>
              <a:ahLst/>
              <a:cxnLst/>
              <a:rect l="l" t="t" r="r" b="b"/>
              <a:pathLst>
                <a:path w="2920" h="2919" extrusionOk="0">
                  <a:moveTo>
                    <a:pt x="1460" y="0"/>
                  </a:moveTo>
                  <a:cubicBezTo>
                    <a:pt x="2277" y="0"/>
                    <a:pt x="2919" y="642"/>
                    <a:pt x="2919" y="1460"/>
                  </a:cubicBezTo>
                  <a:cubicBezTo>
                    <a:pt x="2919" y="2277"/>
                    <a:pt x="2277" y="2919"/>
                    <a:pt x="1460" y="2919"/>
                  </a:cubicBezTo>
                  <a:cubicBezTo>
                    <a:pt x="643" y="2919"/>
                    <a:pt x="59" y="2335"/>
                    <a:pt x="1" y="1518"/>
                  </a:cubicBezTo>
                  <a:cubicBezTo>
                    <a:pt x="1" y="701"/>
                    <a:pt x="643" y="59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2" name="Google Shape;14092;p29"/>
            <p:cNvSpPr/>
            <p:nvPr/>
          </p:nvSpPr>
          <p:spPr>
            <a:xfrm>
              <a:off x="1669250" y="1459525"/>
              <a:ext cx="70075" cy="71525"/>
            </a:xfrm>
            <a:custGeom>
              <a:avLst/>
              <a:gdLst/>
              <a:ahLst/>
              <a:cxnLst/>
              <a:rect l="l" t="t" r="r" b="b"/>
              <a:pathLst>
                <a:path w="2803" h="2861" extrusionOk="0">
                  <a:moveTo>
                    <a:pt x="1401" y="2802"/>
                  </a:moveTo>
                  <a:cubicBezTo>
                    <a:pt x="584" y="2802"/>
                    <a:pt x="1" y="2218"/>
                    <a:pt x="1" y="1401"/>
                  </a:cubicBezTo>
                  <a:cubicBezTo>
                    <a:pt x="1" y="584"/>
                    <a:pt x="584" y="0"/>
                    <a:pt x="1401" y="0"/>
                  </a:cubicBezTo>
                  <a:cubicBezTo>
                    <a:pt x="2219" y="0"/>
                    <a:pt x="2802" y="642"/>
                    <a:pt x="2802" y="1401"/>
                  </a:cubicBezTo>
                  <a:cubicBezTo>
                    <a:pt x="2802" y="2218"/>
                    <a:pt x="2219" y="2860"/>
                    <a:pt x="1401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3" name="Google Shape;14093;p29"/>
            <p:cNvSpPr/>
            <p:nvPr/>
          </p:nvSpPr>
          <p:spPr>
            <a:xfrm>
              <a:off x="5102900" y="4894625"/>
              <a:ext cx="71525" cy="70050"/>
            </a:xfrm>
            <a:custGeom>
              <a:avLst/>
              <a:gdLst/>
              <a:ahLst/>
              <a:cxnLst/>
              <a:rect l="l" t="t" r="r" b="b"/>
              <a:pathLst>
                <a:path w="2861" h="2802" extrusionOk="0">
                  <a:moveTo>
                    <a:pt x="1460" y="2802"/>
                  </a:moveTo>
                  <a:cubicBezTo>
                    <a:pt x="642" y="2802"/>
                    <a:pt x="0" y="2218"/>
                    <a:pt x="0" y="1401"/>
                  </a:cubicBezTo>
                  <a:cubicBezTo>
                    <a:pt x="0" y="584"/>
                    <a:pt x="584" y="0"/>
                    <a:pt x="1401" y="0"/>
                  </a:cubicBezTo>
                  <a:cubicBezTo>
                    <a:pt x="2218" y="0"/>
                    <a:pt x="2802" y="584"/>
                    <a:pt x="2860" y="1401"/>
                  </a:cubicBezTo>
                  <a:cubicBezTo>
                    <a:pt x="2860" y="2160"/>
                    <a:pt x="2218" y="2802"/>
                    <a:pt x="1460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4" name="Google Shape;14094;p29"/>
            <p:cNvSpPr/>
            <p:nvPr/>
          </p:nvSpPr>
          <p:spPr>
            <a:xfrm>
              <a:off x="1422625" y="1949825"/>
              <a:ext cx="70075" cy="68600"/>
            </a:xfrm>
            <a:custGeom>
              <a:avLst/>
              <a:gdLst/>
              <a:ahLst/>
              <a:cxnLst/>
              <a:rect l="l" t="t" r="r" b="b"/>
              <a:pathLst>
                <a:path w="2803" h="2744" extrusionOk="0">
                  <a:moveTo>
                    <a:pt x="2803" y="1401"/>
                  </a:moveTo>
                  <a:cubicBezTo>
                    <a:pt x="2803" y="2160"/>
                    <a:pt x="2161" y="2744"/>
                    <a:pt x="1402" y="2744"/>
                  </a:cubicBezTo>
                  <a:cubicBezTo>
                    <a:pt x="643" y="2744"/>
                    <a:pt x="1" y="2102"/>
                    <a:pt x="1" y="1343"/>
                  </a:cubicBezTo>
                  <a:cubicBezTo>
                    <a:pt x="59" y="584"/>
                    <a:pt x="701" y="1"/>
                    <a:pt x="1402" y="1"/>
                  </a:cubicBezTo>
                  <a:cubicBezTo>
                    <a:pt x="2161" y="1"/>
                    <a:pt x="2803" y="643"/>
                    <a:pt x="2803" y="14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5" name="Google Shape;14095;p29"/>
            <p:cNvSpPr/>
            <p:nvPr/>
          </p:nvSpPr>
          <p:spPr>
            <a:xfrm>
              <a:off x="4611125" y="5141225"/>
              <a:ext cx="68600" cy="70075"/>
            </a:xfrm>
            <a:custGeom>
              <a:avLst/>
              <a:gdLst/>
              <a:ahLst/>
              <a:cxnLst/>
              <a:rect l="l" t="t" r="r" b="b"/>
              <a:pathLst>
                <a:path w="2744" h="2803" extrusionOk="0">
                  <a:moveTo>
                    <a:pt x="1343" y="2803"/>
                  </a:moveTo>
                  <a:cubicBezTo>
                    <a:pt x="584" y="2744"/>
                    <a:pt x="0" y="2161"/>
                    <a:pt x="0" y="1402"/>
                  </a:cubicBezTo>
                  <a:cubicBezTo>
                    <a:pt x="0" y="643"/>
                    <a:pt x="642" y="1"/>
                    <a:pt x="1401" y="1"/>
                  </a:cubicBezTo>
                  <a:cubicBezTo>
                    <a:pt x="2160" y="59"/>
                    <a:pt x="2744" y="701"/>
                    <a:pt x="2744" y="1460"/>
                  </a:cubicBezTo>
                  <a:cubicBezTo>
                    <a:pt x="2744" y="2161"/>
                    <a:pt x="2102" y="2803"/>
                    <a:pt x="134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6" name="Google Shape;14096;p29"/>
            <p:cNvSpPr/>
            <p:nvPr/>
          </p:nvSpPr>
          <p:spPr>
            <a:xfrm>
              <a:off x="2407625" y="4897525"/>
              <a:ext cx="65700" cy="64250"/>
            </a:xfrm>
            <a:custGeom>
              <a:avLst/>
              <a:gdLst/>
              <a:ahLst/>
              <a:cxnLst/>
              <a:rect l="l" t="t" r="r" b="b"/>
              <a:pathLst>
                <a:path w="2628" h="2570" extrusionOk="0">
                  <a:moveTo>
                    <a:pt x="1343" y="2569"/>
                  </a:moveTo>
                  <a:cubicBezTo>
                    <a:pt x="643" y="2569"/>
                    <a:pt x="59" y="2044"/>
                    <a:pt x="59" y="1343"/>
                  </a:cubicBezTo>
                  <a:cubicBezTo>
                    <a:pt x="1" y="585"/>
                    <a:pt x="585" y="1"/>
                    <a:pt x="1343" y="1"/>
                  </a:cubicBezTo>
                  <a:cubicBezTo>
                    <a:pt x="2044" y="1"/>
                    <a:pt x="2569" y="526"/>
                    <a:pt x="2569" y="1227"/>
                  </a:cubicBezTo>
                  <a:cubicBezTo>
                    <a:pt x="2628" y="1986"/>
                    <a:pt x="2044" y="2511"/>
                    <a:pt x="1343" y="25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7" name="Google Shape;14097;p29"/>
            <p:cNvSpPr/>
            <p:nvPr/>
          </p:nvSpPr>
          <p:spPr>
            <a:xfrm>
              <a:off x="1425550" y="367175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1285" y="1"/>
                  </a:moveTo>
                  <a:cubicBezTo>
                    <a:pt x="1985" y="1"/>
                    <a:pt x="2569" y="526"/>
                    <a:pt x="2569" y="1285"/>
                  </a:cubicBezTo>
                  <a:cubicBezTo>
                    <a:pt x="2569" y="2044"/>
                    <a:pt x="1985" y="2569"/>
                    <a:pt x="1226" y="2569"/>
                  </a:cubicBezTo>
                  <a:cubicBezTo>
                    <a:pt x="526" y="2511"/>
                    <a:pt x="1" y="1985"/>
                    <a:pt x="1" y="1227"/>
                  </a:cubicBezTo>
                  <a:cubicBezTo>
                    <a:pt x="1" y="526"/>
                    <a:pt x="584" y="1"/>
                    <a:pt x="128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8" name="Google Shape;14098;p29"/>
            <p:cNvSpPr/>
            <p:nvPr/>
          </p:nvSpPr>
          <p:spPr>
            <a:xfrm>
              <a:off x="1672175" y="416060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2569" y="1285"/>
                  </a:moveTo>
                  <a:cubicBezTo>
                    <a:pt x="2569" y="2044"/>
                    <a:pt x="1985" y="2569"/>
                    <a:pt x="1284" y="2569"/>
                  </a:cubicBezTo>
                  <a:cubicBezTo>
                    <a:pt x="526" y="2569"/>
                    <a:pt x="0" y="1985"/>
                    <a:pt x="0" y="1227"/>
                  </a:cubicBezTo>
                  <a:cubicBezTo>
                    <a:pt x="0" y="526"/>
                    <a:pt x="584" y="1"/>
                    <a:pt x="1284" y="1"/>
                  </a:cubicBezTo>
                  <a:cubicBezTo>
                    <a:pt x="2043" y="59"/>
                    <a:pt x="2569" y="585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9" name="Google Shape;14099;p29"/>
            <p:cNvSpPr/>
            <p:nvPr/>
          </p:nvSpPr>
          <p:spPr>
            <a:xfrm>
              <a:off x="4859200" y="483275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343" y="0"/>
                  </a:moveTo>
                  <a:cubicBezTo>
                    <a:pt x="2043" y="0"/>
                    <a:pt x="2569" y="584"/>
                    <a:pt x="2569" y="1284"/>
                  </a:cubicBezTo>
                  <a:cubicBezTo>
                    <a:pt x="2569" y="2043"/>
                    <a:pt x="1985" y="2627"/>
                    <a:pt x="1226" y="2569"/>
                  </a:cubicBezTo>
                  <a:cubicBezTo>
                    <a:pt x="526" y="2569"/>
                    <a:pt x="0" y="1985"/>
                    <a:pt x="0" y="1284"/>
                  </a:cubicBezTo>
                  <a:cubicBezTo>
                    <a:pt x="59" y="526"/>
                    <a:pt x="584" y="0"/>
                    <a:pt x="134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0" name="Google Shape;14100;p29"/>
            <p:cNvSpPr/>
            <p:nvPr/>
          </p:nvSpPr>
          <p:spPr>
            <a:xfrm>
              <a:off x="6084975" y="1709050"/>
              <a:ext cx="64225" cy="65700"/>
            </a:xfrm>
            <a:custGeom>
              <a:avLst/>
              <a:gdLst/>
              <a:ahLst/>
              <a:cxnLst/>
              <a:rect l="l" t="t" r="r" b="b"/>
              <a:pathLst>
                <a:path w="2569" h="2628" extrusionOk="0">
                  <a:moveTo>
                    <a:pt x="2569" y="1285"/>
                  </a:moveTo>
                  <a:cubicBezTo>
                    <a:pt x="2569" y="2043"/>
                    <a:pt x="2044" y="2569"/>
                    <a:pt x="1343" y="2569"/>
                  </a:cubicBezTo>
                  <a:cubicBezTo>
                    <a:pt x="584" y="2627"/>
                    <a:pt x="1" y="2043"/>
                    <a:pt x="1" y="1285"/>
                  </a:cubicBezTo>
                  <a:cubicBezTo>
                    <a:pt x="59" y="584"/>
                    <a:pt x="584" y="0"/>
                    <a:pt x="1343" y="59"/>
                  </a:cubicBezTo>
                  <a:cubicBezTo>
                    <a:pt x="2044" y="59"/>
                    <a:pt x="2569" y="584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1" name="Google Shape;14101;p29"/>
            <p:cNvSpPr/>
            <p:nvPr/>
          </p:nvSpPr>
          <p:spPr>
            <a:xfrm>
              <a:off x="2897950" y="5142700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285" y="2627"/>
                  </a:moveTo>
                  <a:cubicBezTo>
                    <a:pt x="584" y="2627"/>
                    <a:pt x="0" y="2102"/>
                    <a:pt x="0" y="1343"/>
                  </a:cubicBezTo>
                  <a:cubicBezTo>
                    <a:pt x="0" y="642"/>
                    <a:pt x="526" y="59"/>
                    <a:pt x="1226" y="59"/>
                  </a:cubicBezTo>
                  <a:cubicBezTo>
                    <a:pt x="1985" y="0"/>
                    <a:pt x="2569" y="584"/>
                    <a:pt x="2569" y="1343"/>
                  </a:cubicBezTo>
                  <a:cubicBezTo>
                    <a:pt x="2569" y="2043"/>
                    <a:pt x="2043" y="2627"/>
                    <a:pt x="1285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2" name="Google Shape;14102;p29"/>
            <p:cNvSpPr/>
            <p:nvPr/>
          </p:nvSpPr>
          <p:spPr>
            <a:xfrm>
              <a:off x="6333050" y="2936300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452" y="1985"/>
                    <a:pt x="1927" y="2510"/>
                    <a:pt x="1168" y="2510"/>
                  </a:cubicBezTo>
                  <a:cubicBezTo>
                    <a:pt x="526" y="2452"/>
                    <a:pt x="1" y="1926"/>
                    <a:pt x="1" y="1226"/>
                  </a:cubicBezTo>
                  <a:cubicBezTo>
                    <a:pt x="1" y="525"/>
                    <a:pt x="584" y="0"/>
                    <a:pt x="1285" y="0"/>
                  </a:cubicBezTo>
                  <a:cubicBezTo>
                    <a:pt x="1985" y="0"/>
                    <a:pt x="2510" y="584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3" name="Google Shape;14103;p29"/>
            <p:cNvSpPr/>
            <p:nvPr/>
          </p:nvSpPr>
          <p:spPr>
            <a:xfrm>
              <a:off x="5597575" y="975050"/>
              <a:ext cx="61325" cy="61300"/>
            </a:xfrm>
            <a:custGeom>
              <a:avLst/>
              <a:gdLst/>
              <a:ahLst/>
              <a:cxnLst/>
              <a:rect l="l" t="t" r="r" b="b"/>
              <a:pathLst>
                <a:path w="2453" h="2452" extrusionOk="0">
                  <a:moveTo>
                    <a:pt x="1227" y="0"/>
                  </a:moveTo>
                  <a:cubicBezTo>
                    <a:pt x="1927" y="0"/>
                    <a:pt x="2452" y="584"/>
                    <a:pt x="2452" y="1226"/>
                  </a:cubicBezTo>
                  <a:cubicBezTo>
                    <a:pt x="2452" y="1868"/>
                    <a:pt x="1869" y="2452"/>
                    <a:pt x="1227" y="2452"/>
                  </a:cubicBezTo>
                  <a:cubicBezTo>
                    <a:pt x="526" y="2452"/>
                    <a:pt x="1" y="1868"/>
                    <a:pt x="1" y="1168"/>
                  </a:cubicBezTo>
                  <a:cubicBezTo>
                    <a:pt x="1" y="525"/>
                    <a:pt x="585" y="0"/>
                    <a:pt x="12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4" name="Google Shape;14104;p29"/>
            <p:cNvSpPr/>
            <p:nvPr/>
          </p:nvSpPr>
          <p:spPr>
            <a:xfrm>
              <a:off x="3634875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1226" y="2510"/>
                  </a:moveTo>
                  <a:cubicBezTo>
                    <a:pt x="526" y="2510"/>
                    <a:pt x="1" y="1926"/>
                    <a:pt x="1" y="1226"/>
                  </a:cubicBezTo>
                  <a:cubicBezTo>
                    <a:pt x="59" y="525"/>
                    <a:pt x="584" y="0"/>
                    <a:pt x="1226" y="0"/>
                  </a:cubicBezTo>
                  <a:cubicBezTo>
                    <a:pt x="1927" y="0"/>
                    <a:pt x="2510" y="584"/>
                    <a:pt x="2452" y="1284"/>
                  </a:cubicBezTo>
                  <a:cubicBezTo>
                    <a:pt x="2452" y="1985"/>
                    <a:pt x="1927" y="2510"/>
                    <a:pt x="1226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5" name="Google Shape;14105;p29"/>
            <p:cNvSpPr/>
            <p:nvPr/>
          </p:nvSpPr>
          <p:spPr>
            <a:xfrm>
              <a:off x="6333050" y="2692600"/>
              <a:ext cx="62775" cy="62775"/>
            </a:xfrm>
            <a:custGeom>
              <a:avLst/>
              <a:gdLst/>
              <a:ahLst/>
              <a:cxnLst/>
              <a:rect l="l" t="t" r="r" b="b"/>
              <a:pathLst>
                <a:path w="2511" h="2511" extrusionOk="0">
                  <a:moveTo>
                    <a:pt x="2510" y="1284"/>
                  </a:moveTo>
                  <a:cubicBezTo>
                    <a:pt x="2510" y="1985"/>
                    <a:pt x="1927" y="2510"/>
                    <a:pt x="1226" y="2510"/>
                  </a:cubicBezTo>
                  <a:cubicBezTo>
                    <a:pt x="526" y="2510"/>
                    <a:pt x="1" y="1985"/>
                    <a:pt x="1" y="1284"/>
                  </a:cubicBezTo>
                  <a:cubicBezTo>
                    <a:pt x="1" y="584"/>
                    <a:pt x="584" y="0"/>
                    <a:pt x="1285" y="59"/>
                  </a:cubicBezTo>
                  <a:cubicBezTo>
                    <a:pt x="1985" y="59"/>
                    <a:pt x="2510" y="584"/>
                    <a:pt x="2510" y="128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6" name="Google Shape;14106;p29"/>
            <p:cNvSpPr/>
            <p:nvPr/>
          </p:nvSpPr>
          <p:spPr>
            <a:xfrm>
              <a:off x="3881500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510" y="1926"/>
                    <a:pt x="1985" y="2452"/>
                    <a:pt x="1284" y="2452"/>
                  </a:cubicBezTo>
                  <a:cubicBezTo>
                    <a:pt x="584" y="2510"/>
                    <a:pt x="0" y="1985"/>
                    <a:pt x="0" y="1226"/>
                  </a:cubicBezTo>
                  <a:cubicBezTo>
                    <a:pt x="0" y="525"/>
                    <a:pt x="584" y="0"/>
                    <a:pt x="1284" y="0"/>
                  </a:cubicBezTo>
                  <a:cubicBezTo>
                    <a:pt x="1985" y="0"/>
                    <a:pt x="2510" y="525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7" name="Google Shape;14107;p29"/>
            <p:cNvSpPr/>
            <p:nvPr/>
          </p:nvSpPr>
          <p:spPr>
            <a:xfrm>
              <a:off x="6333050" y="2447425"/>
              <a:ext cx="61325" cy="59875"/>
            </a:xfrm>
            <a:custGeom>
              <a:avLst/>
              <a:gdLst/>
              <a:ahLst/>
              <a:cxnLst/>
              <a:rect l="l" t="t" r="r" b="b"/>
              <a:pathLst>
                <a:path w="2453" h="2395" extrusionOk="0">
                  <a:moveTo>
                    <a:pt x="2452" y="1168"/>
                  </a:moveTo>
                  <a:cubicBezTo>
                    <a:pt x="2452" y="1810"/>
                    <a:pt x="1868" y="2394"/>
                    <a:pt x="1226" y="2394"/>
                  </a:cubicBezTo>
                  <a:cubicBezTo>
                    <a:pt x="643" y="2394"/>
                    <a:pt x="59" y="1869"/>
                    <a:pt x="59" y="1227"/>
                  </a:cubicBezTo>
                  <a:cubicBezTo>
                    <a:pt x="1" y="585"/>
                    <a:pt x="584" y="1"/>
                    <a:pt x="1226" y="1"/>
                  </a:cubicBezTo>
                  <a:cubicBezTo>
                    <a:pt x="1868" y="1"/>
                    <a:pt x="2452" y="585"/>
                    <a:pt x="2452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8" name="Google Shape;14108;p29"/>
            <p:cNvSpPr/>
            <p:nvPr/>
          </p:nvSpPr>
          <p:spPr>
            <a:xfrm>
              <a:off x="6086425" y="3919825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227" y="1"/>
                  </a:moveTo>
                  <a:cubicBezTo>
                    <a:pt x="1869" y="1"/>
                    <a:pt x="2453" y="584"/>
                    <a:pt x="2453" y="1226"/>
                  </a:cubicBezTo>
                  <a:cubicBezTo>
                    <a:pt x="2453" y="1869"/>
                    <a:pt x="1869" y="2394"/>
                    <a:pt x="1285" y="2452"/>
                  </a:cubicBezTo>
                  <a:cubicBezTo>
                    <a:pt x="585" y="2452"/>
                    <a:pt x="1" y="1869"/>
                    <a:pt x="59" y="1168"/>
                  </a:cubicBezTo>
                  <a:cubicBezTo>
                    <a:pt x="59" y="584"/>
                    <a:pt x="585" y="1"/>
                    <a:pt x="1227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9" name="Google Shape;14109;p29"/>
            <p:cNvSpPr/>
            <p:nvPr/>
          </p:nvSpPr>
          <p:spPr>
            <a:xfrm>
              <a:off x="2657175" y="486175"/>
              <a:ext cx="59850" cy="59875"/>
            </a:xfrm>
            <a:custGeom>
              <a:avLst/>
              <a:gdLst/>
              <a:ahLst/>
              <a:cxnLst/>
              <a:rect l="l" t="t" r="r" b="b"/>
              <a:pathLst>
                <a:path w="2394" h="2395" extrusionOk="0">
                  <a:moveTo>
                    <a:pt x="2394" y="1168"/>
                  </a:moveTo>
                  <a:cubicBezTo>
                    <a:pt x="2394" y="1752"/>
                    <a:pt x="1868" y="2336"/>
                    <a:pt x="1226" y="2394"/>
                  </a:cubicBezTo>
                  <a:cubicBezTo>
                    <a:pt x="584" y="2394"/>
                    <a:pt x="0" y="1810"/>
                    <a:pt x="0" y="1168"/>
                  </a:cubicBezTo>
                  <a:cubicBezTo>
                    <a:pt x="0" y="526"/>
                    <a:pt x="584" y="1"/>
                    <a:pt x="1168" y="1"/>
                  </a:cubicBezTo>
                  <a:cubicBezTo>
                    <a:pt x="1810" y="1"/>
                    <a:pt x="2394" y="526"/>
                    <a:pt x="2394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0" name="Google Shape;14110;p29"/>
            <p:cNvSpPr/>
            <p:nvPr/>
          </p:nvSpPr>
          <p:spPr>
            <a:xfrm>
              <a:off x="4126650" y="239575"/>
              <a:ext cx="58400" cy="59850"/>
            </a:xfrm>
            <a:custGeom>
              <a:avLst/>
              <a:gdLst/>
              <a:ahLst/>
              <a:cxnLst/>
              <a:rect l="l" t="t" r="r" b="b"/>
              <a:pathLst>
                <a:path w="2336" h="2394" extrusionOk="0">
                  <a:moveTo>
                    <a:pt x="1168" y="2335"/>
                  </a:moveTo>
                  <a:cubicBezTo>
                    <a:pt x="526" y="2394"/>
                    <a:pt x="0" y="1810"/>
                    <a:pt x="0" y="1226"/>
                  </a:cubicBezTo>
                  <a:cubicBezTo>
                    <a:pt x="0" y="584"/>
                    <a:pt x="526" y="0"/>
                    <a:pt x="1168" y="0"/>
                  </a:cubicBezTo>
                  <a:cubicBezTo>
                    <a:pt x="1752" y="0"/>
                    <a:pt x="2335" y="526"/>
                    <a:pt x="2335" y="1168"/>
                  </a:cubicBezTo>
                  <a:cubicBezTo>
                    <a:pt x="2335" y="1810"/>
                    <a:pt x="1810" y="2335"/>
                    <a:pt x="1168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1" name="Google Shape;14111;p29"/>
            <p:cNvSpPr/>
            <p:nvPr/>
          </p:nvSpPr>
          <p:spPr>
            <a:xfrm>
              <a:off x="5845650" y="1223125"/>
              <a:ext cx="56950" cy="58375"/>
            </a:xfrm>
            <a:custGeom>
              <a:avLst/>
              <a:gdLst/>
              <a:ahLst/>
              <a:cxnLst/>
              <a:rect l="l" t="t" r="r" b="b"/>
              <a:pathLst>
                <a:path w="2278" h="2335" extrusionOk="0">
                  <a:moveTo>
                    <a:pt x="2277" y="1167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335"/>
                    <a:pt x="1" y="1810"/>
                    <a:pt x="1" y="1109"/>
                  </a:cubicBezTo>
                  <a:cubicBezTo>
                    <a:pt x="59" y="467"/>
                    <a:pt x="526" y="0"/>
                    <a:pt x="1168" y="0"/>
                  </a:cubicBezTo>
                  <a:cubicBezTo>
                    <a:pt x="1810" y="0"/>
                    <a:pt x="2277" y="525"/>
                    <a:pt x="2277" y="116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2" name="Google Shape;14112;p29"/>
            <p:cNvSpPr/>
            <p:nvPr/>
          </p:nvSpPr>
          <p:spPr>
            <a:xfrm>
              <a:off x="3394100" y="241025"/>
              <a:ext cx="58400" cy="56950"/>
            </a:xfrm>
            <a:custGeom>
              <a:avLst/>
              <a:gdLst/>
              <a:ahLst/>
              <a:cxnLst/>
              <a:rect l="l" t="t" r="r" b="b"/>
              <a:pathLst>
                <a:path w="2336" h="2278" extrusionOk="0">
                  <a:moveTo>
                    <a:pt x="2277" y="1168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277"/>
                    <a:pt x="0" y="1752"/>
                    <a:pt x="59" y="1051"/>
                  </a:cubicBezTo>
                  <a:cubicBezTo>
                    <a:pt x="59" y="409"/>
                    <a:pt x="584" y="1"/>
                    <a:pt x="1226" y="1"/>
                  </a:cubicBezTo>
                  <a:cubicBezTo>
                    <a:pt x="1868" y="1"/>
                    <a:pt x="2335" y="526"/>
                    <a:pt x="2277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3" name="Google Shape;14113;p29"/>
            <p:cNvSpPr/>
            <p:nvPr/>
          </p:nvSpPr>
          <p:spPr>
            <a:xfrm>
              <a:off x="6335975" y="3185825"/>
              <a:ext cx="56925" cy="56925"/>
            </a:xfrm>
            <a:custGeom>
              <a:avLst/>
              <a:gdLst/>
              <a:ahLst/>
              <a:cxnLst/>
              <a:rect l="l" t="t" r="r" b="b"/>
              <a:pathLst>
                <a:path w="2277" h="2277" extrusionOk="0">
                  <a:moveTo>
                    <a:pt x="1168" y="2277"/>
                  </a:moveTo>
                  <a:cubicBezTo>
                    <a:pt x="526" y="2277"/>
                    <a:pt x="0" y="1810"/>
                    <a:pt x="0" y="1168"/>
                  </a:cubicBezTo>
                  <a:cubicBezTo>
                    <a:pt x="0" y="467"/>
                    <a:pt x="467" y="0"/>
                    <a:pt x="1168" y="0"/>
                  </a:cubicBezTo>
                  <a:cubicBezTo>
                    <a:pt x="1810" y="0"/>
                    <a:pt x="2277" y="526"/>
                    <a:pt x="2277" y="1109"/>
                  </a:cubicBezTo>
                  <a:cubicBezTo>
                    <a:pt x="2277" y="1751"/>
                    <a:pt x="1751" y="2277"/>
                    <a:pt x="1168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4" name="Google Shape;14114;p29"/>
            <p:cNvSpPr/>
            <p:nvPr/>
          </p:nvSpPr>
          <p:spPr>
            <a:xfrm>
              <a:off x="5356800" y="731350"/>
              <a:ext cx="56950" cy="55475"/>
            </a:xfrm>
            <a:custGeom>
              <a:avLst/>
              <a:gdLst/>
              <a:ahLst/>
              <a:cxnLst/>
              <a:rect l="l" t="t" r="r" b="b"/>
              <a:pathLst>
                <a:path w="2278" h="2219" extrusionOk="0">
                  <a:moveTo>
                    <a:pt x="1168" y="2218"/>
                  </a:moveTo>
                  <a:cubicBezTo>
                    <a:pt x="526" y="2218"/>
                    <a:pt x="59" y="1810"/>
                    <a:pt x="1" y="1168"/>
                  </a:cubicBezTo>
                  <a:cubicBezTo>
                    <a:pt x="1" y="467"/>
                    <a:pt x="468" y="0"/>
                    <a:pt x="1110" y="0"/>
                  </a:cubicBezTo>
                  <a:cubicBezTo>
                    <a:pt x="1752" y="0"/>
                    <a:pt x="2277" y="467"/>
                    <a:pt x="2277" y="1051"/>
                  </a:cubicBezTo>
                  <a:cubicBezTo>
                    <a:pt x="2277" y="1693"/>
                    <a:pt x="1810" y="2218"/>
                    <a:pt x="1168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5" name="Google Shape;14115;p29"/>
            <p:cNvSpPr/>
            <p:nvPr/>
          </p:nvSpPr>
          <p:spPr>
            <a:xfrm>
              <a:off x="1924625" y="979425"/>
              <a:ext cx="52550" cy="52550"/>
            </a:xfrm>
            <a:custGeom>
              <a:avLst/>
              <a:gdLst/>
              <a:ahLst/>
              <a:cxnLst/>
              <a:rect l="l" t="t" r="r" b="b"/>
              <a:pathLst>
                <a:path w="2102" h="2102" extrusionOk="0">
                  <a:moveTo>
                    <a:pt x="2102" y="1051"/>
                  </a:moveTo>
                  <a:cubicBezTo>
                    <a:pt x="2102" y="1576"/>
                    <a:pt x="1635" y="2043"/>
                    <a:pt x="1051" y="2102"/>
                  </a:cubicBezTo>
                  <a:cubicBezTo>
                    <a:pt x="526" y="2102"/>
                    <a:pt x="0" y="1576"/>
                    <a:pt x="0" y="993"/>
                  </a:cubicBezTo>
                  <a:cubicBezTo>
                    <a:pt x="0" y="467"/>
                    <a:pt x="526" y="0"/>
                    <a:pt x="1051" y="0"/>
                  </a:cubicBezTo>
                  <a:cubicBezTo>
                    <a:pt x="1576" y="0"/>
                    <a:pt x="2102" y="467"/>
                    <a:pt x="2102" y="10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6" name="Google Shape;14116;p29"/>
            <p:cNvSpPr/>
            <p:nvPr/>
          </p:nvSpPr>
          <p:spPr>
            <a:xfrm>
              <a:off x="6337425" y="22052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1051" y="0"/>
                  </a:moveTo>
                  <a:cubicBezTo>
                    <a:pt x="1577" y="0"/>
                    <a:pt x="2102" y="467"/>
                    <a:pt x="2102" y="993"/>
                  </a:cubicBezTo>
                  <a:cubicBezTo>
                    <a:pt x="2160" y="1576"/>
                    <a:pt x="1635" y="2102"/>
                    <a:pt x="1051" y="2102"/>
                  </a:cubicBezTo>
                  <a:cubicBezTo>
                    <a:pt x="526" y="2043"/>
                    <a:pt x="1" y="1576"/>
                    <a:pt x="1" y="1051"/>
                  </a:cubicBezTo>
                  <a:cubicBezTo>
                    <a:pt x="1" y="467"/>
                    <a:pt x="526" y="0"/>
                    <a:pt x="105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7" name="Google Shape;14117;p29"/>
            <p:cNvSpPr/>
            <p:nvPr/>
          </p:nvSpPr>
          <p:spPr>
            <a:xfrm>
              <a:off x="1431400" y="171487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2101" y="1052"/>
                  </a:moveTo>
                  <a:cubicBezTo>
                    <a:pt x="2101" y="1635"/>
                    <a:pt x="1635" y="2102"/>
                    <a:pt x="1051" y="2102"/>
                  </a:cubicBezTo>
                  <a:cubicBezTo>
                    <a:pt x="467" y="2102"/>
                    <a:pt x="0" y="1577"/>
                    <a:pt x="0" y="1052"/>
                  </a:cubicBezTo>
                  <a:cubicBezTo>
                    <a:pt x="0" y="468"/>
                    <a:pt x="525" y="1"/>
                    <a:pt x="1051" y="1"/>
                  </a:cubicBezTo>
                  <a:cubicBezTo>
                    <a:pt x="1576" y="59"/>
                    <a:pt x="2101" y="526"/>
                    <a:pt x="2101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8" name="Google Shape;14118;p29"/>
            <p:cNvSpPr/>
            <p:nvPr/>
          </p:nvSpPr>
          <p:spPr>
            <a:xfrm>
              <a:off x="5601950" y="4661125"/>
              <a:ext cx="52575" cy="52575"/>
            </a:xfrm>
            <a:custGeom>
              <a:avLst/>
              <a:gdLst/>
              <a:ahLst/>
              <a:cxnLst/>
              <a:rect l="l" t="t" r="r" b="b"/>
              <a:pathLst>
                <a:path w="2103" h="2103" extrusionOk="0">
                  <a:moveTo>
                    <a:pt x="2102" y="993"/>
                  </a:moveTo>
                  <a:cubicBezTo>
                    <a:pt x="2102" y="1519"/>
                    <a:pt x="1635" y="2044"/>
                    <a:pt x="1052" y="2044"/>
                  </a:cubicBezTo>
                  <a:cubicBezTo>
                    <a:pt x="526" y="2102"/>
                    <a:pt x="1" y="1577"/>
                    <a:pt x="1" y="993"/>
                  </a:cubicBezTo>
                  <a:cubicBezTo>
                    <a:pt x="1" y="468"/>
                    <a:pt x="468" y="1"/>
                    <a:pt x="1052" y="1"/>
                  </a:cubicBezTo>
                  <a:cubicBezTo>
                    <a:pt x="1577" y="1"/>
                    <a:pt x="2044" y="468"/>
                    <a:pt x="2102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9" name="Google Shape;14119;p29"/>
            <p:cNvSpPr/>
            <p:nvPr/>
          </p:nvSpPr>
          <p:spPr>
            <a:xfrm>
              <a:off x="4865025" y="51500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2102" y="992"/>
                  </a:moveTo>
                  <a:cubicBezTo>
                    <a:pt x="2161" y="1518"/>
                    <a:pt x="1694" y="2043"/>
                    <a:pt x="1110" y="2101"/>
                  </a:cubicBezTo>
                  <a:cubicBezTo>
                    <a:pt x="526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2" y="0"/>
                  </a:cubicBezTo>
                  <a:cubicBezTo>
                    <a:pt x="1577" y="0"/>
                    <a:pt x="2102" y="467"/>
                    <a:pt x="2102" y="99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0" name="Google Shape;14120;p29"/>
            <p:cNvSpPr/>
            <p:nvPr/>
          </p:nvSpPr>
          <p:spPr>
            <a:xfrm>
              <a:off x="4376175" y="242500"/>
              <a:ext cx="52575" cy="52550"/>
            </a:xfrm>
            <a:custGeom>
              <a:avLst/>
              <a:gdLst/>
              <a:ahLst/>
              <a:cxnLst/>
              <a:rect l="l" t="t" r="r" b="b"/>
              <a:pathLst>
                <a:path w="2103" h="2102" extrusionOk="0">
                  <a:moveTo>
                    <a:pt x="2102" y="1109"/>
                  </a:moveTo>
                  <a:cubicBezTo>
                    <a:pt x="2044" y="1634"/>
                    <a:pt x="1577" y="2101"/>
                    <a:pt x="1051" y="2101"/>
                  </a:cubicBezTo>
                  <a:cubicBezTo>
                    <a:pt x="468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1" y="58"/>
                  </a:cubicBezTo>
                  <a:cubicBezTo>
                    <a:pt x="1635" y="58"/>
                    <a:pt x="2102" y="525"/>
                    <a:pt x="2102" y="110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1" name="Google Shape;14121;p29"/>
            <p:cNvSpPr/>
            <p:nvPr/>
          </p:nvSpPr>
          <p:spPr>
            <a:xfrm>
              <a:off x="1190625" y="2942125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8"/>
                    <a:pt x="1518" y="1985"/>
                    <a:pt x="992" y="1985"/>
                  </a:cubicBezTo>
                  <a:cubicBezTo>
                    <a:pt x="409" y="1985"/>
                    <a:pt x="0" y="1576"/>
                    <a:pt x="0" y="993"/>
                  </a:cubicBezTo>
                  <a:cubicBezTo>
                    <a:pt x="0" y="409"/>
                    <a:pt x="350" y="117"/>
                    <a:pt x="876" y="59"/>
                  </a:cubicBezTo>
                  <a:cubicBezTo>
                    <a:pt x="1459" y="0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2" name="Google Shape;14122;p29"/>
            <p:cNvSpPr/>
            <p:nvPr/>
          </p:nvSpPr>
          <p:spPr>
            <a:xfrm>
              <a:off x="2169775" y="734250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1927" y="935"/>
                  </a:moveTo>
                  <a:cubicBezTo>
                    <a:pt x="1868" y="1577"/>
                    <a:pt x="1577" y="1927"/>
                    <a:pt x="935" y="1927"/>
                  </a:cubicBezTo>
                  <a:cubicBezTo>
                    <a:pt x="351" y="1927"/>
                    <a:pt x="1" y="1577"/>
                    <a:pt x="1" y="935"/>
                  </a:cubicBezTo>
                  <a:cubicBezTo>
                    <a:pt x="59" y="410"/>
                    <a:pt x="351" y="59"/>
                    <a:pt x="935" y="59"/>
                  </a:cubicBezTo>
                  <a:cubicBezTo>
                    <a:pt x="1577" y="1"/>
                    <a:pt x="1810" y="410"/>
                    <a:pt x="1927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3" name="Google Shape;14123;p29"/>
            <p:cNvSpPr/>
            <p:nvPr/>
          </p:nvSpPr>
          <p:spPr>
            <a:xfrm>
              <a:off x="1190625" y="2695500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9"/>
                    <a:pt x="1518" y="1927"/>
                    <a:pt x="992" y="1985"/>
                  </a:cubicBezTo>
                  <a:cubicBezTo>
                    <a:pt x="409" y="1985"/>
                    <a:pt x="0" y="1577"/>
                    <a:pt x="0" y="993"/>
                  </a:cubicBezTo>
                  <a:cubicBezTo>
                    <a:pt x="0" y="409"/>
                    <a:pt x="350" y="118"/>
                    <a:pt x="876" y="59"/>
                  </a:cubicBezTo>
                  <a:cubicBezTo>
                    <a:pt x="1459" y="1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4" name="Google Shape;14124;p29"/>
            <p:cNvSpPr/>
            <p:nvPr/>
          </p:nvSpPr>
          <p:spPr>
            <a:xfrm>
              <a:off x="6340350" y="3432425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934" y="1927"/>
                  </a:moveTo>
                  <a:cubicBezTo>
                    <a:pt x="409" y="1927"/>
                    <a:pt x="0" y="1519"/>
                    <a:pt x="0" y="935"/>
                  </a:cubicBezTo>
                  <a:cubicBezTo>
                    <a:pt x="0" y="410"/>
                    <a:pt x="467" y="1"/>
                    <a:pt x="993" y="1"/>
                  </a:cubicBezTo>
                  <a:cubicBezTo>
                    <a:pt x="1576" y="59"/>
                    <a:pt x="1868" y="410"/>
                    <a:pt x="1927" y="935"/>
                  </a:cubicBezTo>
                  <a:cubicBezTo>
                    <a:pt x="1927" y="1519"/>
                    <a:pt x="1518" y="1927"/>
                    <a:pt x="934" y="19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5" name="Google Shape;14125;p29"/>
            <p:cNvSpPr/>
            <p:nvPr/>
          </p:nvSpPr>
          <p:spPr>
            <a:xfrm>
              <a:off x="3151850" y="245400"/>
              <a:ext cx="48200" cy="46725"/>
            </a:xfrm>
            <a:custGeom>
              <a:avLst/>
              <a:gdLst/>
              <a:ahLst/>
              <a:cxnLst/>
              <a:rect l="l" t="t" r="r" b="b"/>
              <a:pathLst>
                <a:path w="1928" h="1869" extrusionOk="0">
                  <a:moveTo>
                    <a:pt x="1927" y="993"/>
                  </a:moveTo>
                  <a:cubicBezTo>
                    <a:pt x="1869" y="1518"/>
                    <a:pt x="1577" y="1869"/>
                    <a:pt x="993" y="1869"/>
                  </a:cubicBezTo>
                  <a:cubicBezTo>
                    <a:pt x="410" y="1869"/>
                    <a:pt x="1" y="1402"/>
                    <a:pt x="59" y="876"/>
                  </a:cubicBezTo>
                  <a:cubicBezTo>
                    <a:pt x="118" y="293"/>
                    <a:pt x="468" y="1"/>
                    <a:pt x="1052" y="1"/>
                  </a:cubicBezTo>
                  <a:cubicBezTo>
                    <a:pt x="1635" y="59"/>
                    <a:pt x="1869" y="409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6" name="Google Shape;14126;p29"/>
            <p:cNvSpPr/>
            <p:nvPr/>
          </p:nvSpPr>
          <p:spPr>
            <a:xfrm>
              <a:off x="5850025" y="4415975"/>
              <a:ext cx="48200" cy="48175"/>
            </a:xfrm>
            <a:custGeom>
              <a:avLst/>
              <a:gdLst/>
              <a:ahLst/>
              <a:cxnLst/>
              <a:rect l="l" t="t" r="r" b="b"/>
              <a:pathLst>
                <a:path w="1928" h="1927" extrusionOk="0">
                  <a:moveTo>
                    <a:pt x="935" y="1"/>
                  </a:moveTo>
                  <a:cubicBezTo>
                    <a:pt x="1519" y="1"/>
                    <a:pt x="1927" y="409"/>
                    <a:pt x="1927" y="935"/>
                  </a:cubicBezTo>
                  <a:cubicBezTo>
                    <a:pt x="1927" y="1518"/>
                    <a:pt x="1519" y="1927"/>
                    <a:pt x="993" y="1927"/>
                  </a:cubicBezTo>
                  <a:cubicBezTo>
                    <a:pt x="410" y="1869"/>
                    <a:pt x="59" y="1577"/>
                    <a:pt x="59" y="993"/>
                  </a:cubicBezTo>
                  <a:cubicBezTo>
                    <a:pt x="1" y="468"/>
                    <a:pt x="410" y="1"/>
                    <a:pt x="9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7" name="Google Shape;14127;p29"/>
            <p:cNvSpPr/>
            <p:nvPr/>
          </p:nvSpPr>
          <p:spPr>
            <a:xfrm>
              <a:off x="3640725" y="5393675"/>
              <a:ext cx="49625" cy="49650"/>
            </a:xfrm>
            <a:custGeom>
              <a:avLst/>
              <a:gdLst/>
              <a:ahLst/>
              <a:cxnLst/>
              <a:rect l="l" t="t" r="r" b="b"/>
              <a:pathLst>
                <a:path w="1985" h="1986" extrusionOk="0">
                  <a:moveTo>
                    <a:pt x="934" y="1985"/>
                  </a:moveTo>
                  <a:cubicBezTo>
                    <a:pt x="409" y="1927"/>
                    <a:pt x="0" y="1460"/>
                    <a:pt x="58" y="935"/>
                  </a:cubicBezTo>
                  <a:cubicBezTo>
                    <a:pt x="117" y="351"/>
                    <a:pt x="584" y="1"/>
                    <a:pt x="1109" y="59"/>
                  </a:cubicBezTo>
                  <a:cubicBezTo>
                    <a:pt x="1693" y="118"/>
                    <a:pt x="1985" y="468"/>
                    <a:pt x="1985" y="1052"/>
                  </a:cubicBezTo>
                  <a:cubicBezTo>
                    <a:pt x="1985" y="1577"/>
                    <a:pt x="1518" y="1985"/>
                    <a:pt x="934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8" name="Google Shape;14128;p29"/>
            <p:cNvSpPr/>
            <p:nvPr/>
          </p:nvSpPr>
          <p:spPr>
            <a:xfrm>
              <a:off x="3884400" y="5393675"/>
              <a:ext cx="48200" cy="49650"/>
            </a:xfrm>
            <a:custGeom>
              <a:avLst/>
              <a:gdLst/>
              <a:ahLst/>
              <a:cxnLst/>
              <a:rect l="l" t="t" r="r" b="b"/>
              <a:pathLst>
                <a:path w="1928" h="1986" extrusionOk="0">
                  <a:moveTo>
                    <a:pt x="1927" y="993"/>
                  </a:moveTo>
                  <a:cubicBezTo>
                    <a:pt x="1927" y="1577"/>
                    <a:pt x="1519" y="1985"/>
                    <a:pt x="993" y="1985"/>
                  </a:cubicBezTo>
                  <a:cubicBezTo>
                    <a:pt x="409" y="1985"/>
                    <a:pt x="1" y="1519"/>
                    <a:pt x="1" y="993"/>
                  </a:cubicBezTo>
                  <a:cubicBezTo>
                    <a:pt x="59" y="409"/>
                    <a:pt x="409" y="59"/>
                    <a:pt x="935" y="59"/>
                  </a:cubicBezTo>
                  <a:cubicBezTo>
                    <a:pt x="1519" y="1"/>
                    <a:pt x="1927" y="468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9" name="Google Shape;14129;p29"/>
            <p:cNvSpPr/>
            <p:nvPr/>
          </p:nvSpPr>
          <p:spPr>
            <a:xfrm>
              <a:off x="1190625" y="2454725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1868" y="935"/>
                  </a:moveTo>
                  <a:cubicBezTo>
                    <a:pt x="1809" y="1518"/>
                    <a:pt x="1459" y="1869"/>
                    <a:pt x="934" y="1810"/>
                  </a:cubicBezTo>
                  <a:cubicBezTo>
                    <a:pt x="350" y="1810"/>
                    <a:pt x="0" y="1402"/>
                    <a:pt x="58" y="876"/>
                  </a:cubicBezTo>
                  <a:cubicBezTo>
                    <a:pt x="117" y="351"/>
                    <a:pt x="467" y="1"/>
                    <a:pt x="992" y="1"/>
                  </a:cubicBezTo>
                  <a:cubicBezTo>
                    <a:pt x="1518" y="1"/>
                    <a:pt x="1809" y="409"/>
                    <a:pt x="1868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0" name="Google Shape;14130;p29"/>
            <p:cNvSpPr/>
            <p:nvPr/>
          </p:nvSpPr>
          <p:spPr>
            <a:xfrm>
              <a:off x="1434300" y="39227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460" y="117"/>
                    <a:pt x="1869" y="409"/>
                    <a:pt x="1810" y="993"/>
                  </a:cubicBezTo>
                  <a:cubicBezTo>
                    <a:pt x="1810" y="1518"/>
                    <a:pt x="1460" y="1868"/>
                    <a:pt x="876" y="1868"/>
                  </a:cubicBezTo>
                  <a:cubicBezTo>
                    <a:pt x="351" y="1810"/>
                    <a:pt x="1" y="1460"/>
                    <a:pt x="1" y="934"/>
                  </a:cubicBezTo>
                  <a:cubicBezTo>
                    <a:pt x="1" y="351"/>
                    <a:pt x="351" y="117"/>
                    <a:pt x="9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1" name="Google Shape;14131;p29"/>
            <p:cNvSpPr/>
            <p:nvPr/>
          </p:nvSpPr>
          <p:spPr>
            <a:xfrm>
              <a:off x="1680925" y="122457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934"/>
                  </a:moveTo>
                  <a:cubicBezTo>
                    <a:pt x="1810" y="1460"/>
                    <a:pt x="1518" y="1868"/>
                    <a:pt x="934" y="1868"/>
                  </a:cubicBezTo>
                  <a:cubicBezTo>
                    <a:pt x="351" y="1868"/>
                    <a:pt x="0" y="1518"/>
                    <a:pt x="0" y="934"/>
                  </a:cubicBezTo>
                  <a:cubicBezTo>
                    <a:pt x="0" y="409"/>
                    <a:pt x="351" y="59"/>
                    <a:pt x="876" y="59"/>
                  </a:cubicBezTo>
                  <a:cubicBezTo>
                    <a:pt x="1460" y="0"/>
                    <a:pt x="1752" y="351"/>
                    <a:pt x="1868" y="93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2" name="Google Shape;14132;p29"/>
            <p:cNvSpPr/>
            <p:nvPr/>
          </p:nvSpPr>
          <p:spPr>
            <a:xfrm>
              <a:off x="5358275" y="4906300"/>
              <a:ext cx="45250" cy="45250"/>
            </a:xfrm>
            <a:custGeom>
              <a:avLst/>
              <a:gdLst/>
              <a:ahLst/>
              <a:cxnLst/>
              <a:rect l="l" t="t" r="r" b="b"/>
              <a:pathLst>
                <a:path w="1810" h="1810" extrusionOk="0">
                  <a:moveTo>
                    <a:pt x="876" y="0"/>
                  </a:moveTo>
                  <a:cubicBezTo>
                    <a:pt x="1459" y="59"/>
                    <a:pt x="1810" y="350"/>
                    <a:pt x="1810" y="876"/>
                  </a:cubicBezTo>
                  <a:cubicBezTo>
                    <a:pt x="1810" y="1459"/>
                    <a:pt x="1518" y="1810"/>
                    <a:pt x="934" y="1810"/>
                  </a:cubicBezTo>
                  <a:cubicBezTo>
                    <a:pt x="409" y="1810"/>
                    <a:pt x="58" y="1518"/>
                    <a:pt x="0" y="992"/>
                  </a:cubicBezTo>
                  <a:cubicBezTo>
                    <a:pt x="0" y="409"/>
                    <a:pt x="350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3" name="Google Shape;14133;p29"/>
            <p:cNvSpPr/>
            <p:nvPr/>
          </p:nvSpPr>
          <p:spPr>
            <a:xfrm>
              <a:off x="1192075" y="318582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701"/>
                  </a:moveTo>
                  <a:cubicBezTo>
                    <a:pt x="1751" y="1518"/>
                    <a:pt x="1460" y="1868"/>
                    <a:pt x="876" y="1868"/>
                  </a:cubicBezTo>
                  <a:cubicBezTo>
                    <a:pt x="351" y="1868"/>
                    <a:pt x="0" y="1518"/>
                    <a:pt x="0" y="993"/>
                  </a:cubicBezTo>
                  <a:cubicBezTo>
                    <a:pt x="0" y="409"/>
                    <a:pt x="351" y="0"/>
                    <a:pt x="934" y="117"/>
                  </a:cubicBezTo>
                  <a:cubicBezTo>
                    <a:pt x="1285" y="175"/>
                    <a:pt x="1576" y="526"/>
                    <a:pt x="1868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4" name="Google Shape;14134;p29"/>
            <p:cNvSpPr/>
            <p:nvPr/>
          </p:nvSpPr>
          <p:spPr>
            <a:xfrm>
              <a:off x="2660100" y="5152900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992" y="1869"/>
                  </a:moveTo>
                  <a:cubicBezTo>
                    <a:pt x="409" y="1810"/>
                    <a:pt x="0" y="1518"/>
                    <a:pt x="0" y="935"/>
                  </a:cubicBezTo>
                  <a:cubicBezTo>
                    <a:pt x="0" y="351"/>
                    <a:pt x="350" y="1"/>
                    <a:pt x="934" y="1"/>
                  </a:cubicBezTo>
                  <a:cubicBezTo>
                    <a:pt x="1459" y="1"/>
                    <a:pt x="1810" y="351"/>
                    <a:pt x="1810" y="876"/>
                  </a:cubicBezTo>
                  <a:cubicBezTo>
                    <a:pt x="1868" y="1460"/>
                    <a:pt x="1518" y="1752"/>
                    <a:pt x="992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5" name="Google Shape;14135;p29"/>
            <p:cNvSpPr/>
            <p:nvPr/>
          </p:nvSpPr>
          <p:spPr>
            <a:xfrm>
              <a:off x="3395550" y="53951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518" y="117"/>
                    <a:pt x="1869" y="350"/>
                    <a:pt x="1869" y="934"/>
                  </a:cubicBezTo>
                  <a:cubicBezTo>
                    <a:pt x="1869" y="1518"/>
                    <a:pt x="1518" y="1868"/>
                    <a:pt x="935" y="1868"/>
                  </a:cubicBezTo>
                  <a:cubicBezTo>
                    <a:pt x="409" y="1868"/>
                    <a:pt x="59" y="1518"/>
                    <a:pt x="59" y="993"/>
                  </a:cubicBezTo>
                  <a:cubicBezTo>
                    <a:pt x="1" y="409"/>
                    <a:pt x="409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6" name="Google Shape;14136;p29"/>
            <p:cNvSpPr/>
            <p:nvPr/>
          </p:nvSpPr>
          <p:spPr>
            <a:xfrm>
              <a:off x="4132475" y="5396600"/>
              <a:ext cx="46725" cy="45275"/>
            </a:xfrm>
            <a:custGeom>
              <a:avLst/>
              <a:gdLst/>
              <a:ahLst/>
              <a:cxnLst/>
              <a:rect l="l" t="t" r="r" b="b"/>
              <a:pathLst>
                <a:path w="1869" h="1811" extrusionOk="0">
                  <a:moveTo>
                    <a:pt x="1869" y="876"/>
                  </a:moveTo>
                  <a:cubicBezTo>
                    <a:pt x="1752" y="1460"/>
                    <a:pt x="1460" y="1810"/>
                    <a:pt x="876" y="1810"/>
                  </a:cubicBezTo>
                  <a:cubicBezTo>
                    <a:pt x="351" y="1752"/>
                    <a:pt x="1" y="1402"/>
                    <a:pt x="1" y="818"/>
                  </a:cubicBezTo>
                  <a:cubicBezTo>
                    <a:pt x="59" y="292"/>
                    <a:pt x="409" y="1"/>
                    <a:pt x="935" y="1"/>
                  </a:cubicBezTo>
                  <a:cubicBezTo>
                    <a:pt x="1519" y="1"/>
                    <a:pt x="1752" y="351"/>
                    <a:pt x="1869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7" name="Google Shape;14137;p29"/>
            <p:cNvSpPr/>
            <p:nvPr/>
          </p:nvSpPr>
          <p:spPr>
            <a:xfrm>
              <a:off x="1926075" y="4661125"/>
              <a:ext cx="45275" cy="43825"/>
            </a:xfrm>
            <a:custGeom>
              <a:avLst/>
              <a:gdLst/>
              <a:ahLst/>
              <a:cxnLst/>
              <a:rect l="l" t="t" r="r" b="b"/>
              <a:pathLst>
                <a:path w="1811" h="1753" extrusionOk="0">
                  <a:moveTo>
                    <a:pt x="1810" y="993"/>
                  </a:moveTo>
                  <a:cubicBezTo>
                    <a:pt x="1518" y="1227"/>
                    <a:pt x="1227" y="1577"/>
                    <a:pt x="876" y="1635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293" y="1"/>
                    <a:pt x="818" y="59"/>
                  </a:cubicBezTo>
                  <a:cubicBezTo>
                    <a:pt x="1168" y="118"/>
                    <a:pt x="1460" y="410"/>
                    <a:pt x="1810" y="643"/>
                  </a:cubicBezTo>
                  <a:cubicBezTo>
                    <a:pt x="1810" y="760"/>
                    <a:pt x="1810" y="876"/>
                    <a:pt x="1810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8" name="Google Shape;14138;p29"/>
            <p:cNvSpPr/>
            <p:nvPr/>
          </p:nvSpPr>
          <p:spPr>
            <a:xfrm>
              <a:off x="5117475" y="493475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2"/>
                  </a:moveTo>
                  <a:cubicBezTo>
                    <a:pt x="1519" y="1285"/>
                    <a:pt x="1227" y="1635"/>
                    <a:pt x="877" y="1694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351" y="1"/>
                    <a:pt x="818" y="59"/>
                  </a:cubicBezTo>
                  <a:cubicBezTo>
                    <a:pt x="1168" y="118"/>
                    <a:pt x="1460" y="468"/>
                    <a:pt x="1810" y="701"/>
                  </a:cubicBezTo>
                  <a:cubicBezTo>
                    <a:pt x="1810" y="818"/>
                    <a:pt x="1810" y="935"/>
                    <a:pt x="1810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9" name="Google Shape;14139;p29"/>
            <p:cNvSpPr/>
            <p:nvPr/>
          </p:nvSpPr>
          <p:spPr>
            <a:xfrm>
              <a:off x="6096650" y="1472650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1"/>
                  </a:moveTo>
                  <a:cubicBezTo>
                    <a:pt x="1460" y="1285"/>
                    <a:pt x="1226" y="1635"/>
                    <a:pt x="876" y="1693"/>
                  </a:cubicBezTo>
                  <a:cubicBezTo>
                    <a:pt x="351" y="1752"/>
                    <a:pt x="1" y="1401"/>
                    <a:pt x="1" y="876"/>
                  </a:cubicBezTo>
                  <a:cubicBezTo>
                    <a:pt x="1" y="351"/>
                    <a:pt x="351" y="0"/>
                    <a:pt x="818" y="59"/>
                  </a:cubicBezTo>
                  <a:cubicBezTo>
                    <a:pt x="1168" y="117"/>
                    <a:pt x="1460" y="467"/>
                    <a:pt x="1810" y="701"/>
                  </a:cubicBezTo>
                  <a:lnTo>
                    <a:pt x="1810" y="105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0" name="Google Shape;14140;p29"/>
            <p:cNvSpPr/>
            <p:nvPr/>
          </p:nvSpPr>
          <p:spPr>
            <a:xfrm>
              <a:off x="6098100" y="4173750"/>
              <a:ext cx="37975" cy="42325"/>
            </a:xfrm>
            <a:custGeom>
              <a:avLst/>
              <a:gdLst/>
              <a:ahLst/>
              <a:cxnLst/>
              <a:rect l="l" t="t" r="r" b="b"/>
              <a:pathLst>
                <a:path w="1519" h="1693" extrusionOk="0">
                  <a:moveTo>
                    <a:pt x="643" y="1693"/>
                  </a:moveTo>
                  <a:cubicBezTo>
                    <a:pt x="410" y="1401"/>
                    <a:pt x="1" y="1051"/>
                    <a:pt x="59" y="817"/>
                  </a:cubicBezTo>
                  <a:cubicBezTo>
                    <a:pt x="118" y="526"/>
                    <a:pt x="526" y="117"/>
                    <a:pt x="818" y="59"/>
                  </a:cubicBezTo>
                  <a:cubicBezTo>
                    <a:pt x="993" y="0"/>
                    <a:pt x="1460" y="467"/>
                    <a:pt x="1460" y="759"/>
                  </a:cubicBezTo>
                  <a:cubicBezTo>
                    <a:pt x="1519" y="1051"/>
                    <a:pt x="1168" y="1343"/>
                    <a:pt x="993" y="1635"/>
                  </a:cubicBezTo>
                  <a:cubicBezTo>
                    <a:pt x="876" y="1635"/>
                    <a:pt x="760" y="1635"/>
                    <a:pt x="643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1" name="Google Shape;14141;p29"/>
            <p:cNvSpPr/>
            <p:nvPr/>
          </p:nvSpPr>
          <p:spPr>
            <a:xfrm>
              <a:off x="1196450" y="2212500"/>
              <a:ext cx="40875" cy="37950"/>
            </a:xfrm>
            <a:custGeom>
              <a:avLst/>
              <a:gdLst/>
              <a:ahLst/>
              <a:cxnLst/>
              <a:rect l="l" t="t" r="r" b="b"/>
              <a:pathLst>
                <a:path w="1635" h="1518" extrusionOk="0">
                  <a:moveTo>
                    <a:pt x="1635" y="934"/>
                  </a:moveTo>
                  <a:cubicBezTo>
                    <a:pt x="1285" y="1109"/>
                    <a:pt x="993" y="1518"/>
                    <a:pt x="701" y="1460"/>
                  </a:cubicBezTo>
                  <a:cubicBezTo>
                    <a:pt x="409" y="1401"/>
                    <a:pt x="59" y="993"/>
                    <a:pt x="0" y="701"/>
                  </a:cubicBezTo>
                  <a:cubicBezTo>
                    <a:pt x="0" y="467"/>
                    <a:pt x="467" y="0"/>
                    <a:pt x="701" y="0"/>
                  </a:cubicBezTo>
                  <a:cubicBezTo>
                    <a:pt x="993" y="0"/>
                    <a:pt x="1343" y="350"/>
                    <a:pt x="1635" y="584"/>
                  </a:cubicBezTo>
                  <a:lnTo>
                    <a:pt x="1635" y="934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2" name="Google Shape;14142;p29"/>
            <p:cNvSpPr/>
            <p:nvPr/>
          </p:nvSpPr>
          <p:spPr>
            <a:xfrm>
              <a:off x="6346175" y="1970250"/>
              <a:ext cx="40900" cy="36525"/>
            </a:xfrm>
            <a:custGeom>
              <a:avLst/>
              <a:gdLst/>
              <a:ahLst/>
              <a:cxnLst/>
              <a:rect l="l" t="t" r="r" b="b"/>
              <a:pathLst>
                <a:path w="1636" h="1461" extrusionOk="0">
                  <a:moveTo>
                    <a:pt x="1577" y="935"/>
                  </a:moveTo>
                  <a:cubicBezTo>
                    <a:pt x="1285" y="1110"/>
                    <a:pt x="935" y="1460"/>
                    <a:pt x="701" y="1402"/>
                  </a:cubicBezTo>
                  <a:cubicBezTo>
                    <a:pt x="409" y="1402"/>
                    <a:pt x="59" y="935"/>
                    <a:pt x="1" y="643"/>
                  </a:cubicBezTo>
                  <a:cubicBezTo>
                    <a:pt x="1" y="468"/>
                    <a:pt x="468" y="1"/>
                    <a:pt x="701" y="1"/>
                  </a:cubicBezTo>
                  <a:cubicBezTo>
                    <a:pt x="993" y="1"/>
                    <a:pt x="1285" y="351"/>
                    <a:pt x="1635" y="526"/>
                  </a:cubicBezTo>
                  <a:cubicBezTo>
                    <a:pt x="1635" y="643"/>
                    <a:pt x="1635" y="818"/>
                    <a:pt x="1577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3" name="Google Shape;14143;p29"/>
            <p:cNvSpPr/>
            <p:nvPr/>
          </p:nvSpPr>
          <p:spPr>
            <a:xfrm>
              <a:off x="1685300" y="4417450"/>
              <a:ext cx="37975" cy="40875"/>
            </a:xfrm>
            <a:custGeom>
              <a:avLst/>
              <a:gdLst/>
              <a:ahLst/>
              <a:cxnLst/>
              <a:rect l="l" t="t" r="r" b="b"/>
              <a:pathLst>
                <a:path w="1519" h="1635" extrusionOk="0">
                  <a:moveTo>
                    <a:pt x="935" y="0"/>
                  </a:moveTo>
                  <a:cubicBezTo>
                    <a:pt x="1110" y="292"/>
                    <a:pt x="1518" y="642"/>
                    <a:pt x="1460" y="876"/>
                  </a:cubicBezTo>
                  <a:cubicBezTo>
                    <a:pt x="1401" y="1167"/>
                    <a:pt x="993" y="1576"/>
                    <a:pt x="701" y="1576"/>
                  </a:cubicBezTo>
                  <a:cubicBezTo>
                    <a:pt x="468" y="1634"/>
                    <a:pt x="59" y="1167"/>
                    <a:pt x="1" y="934"/>
                  </a:cubicBezTo>
                  <a:cubicBezTo>
                    <a:pt x="1" y="642"/>
                    <a:pt x="351" y="292"/>
                    <a:pt x="584" y="0"/>
                  </a:cubicBezTo>
                  <a:lnTo>
                    <a:pt x="935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4" name="Google Shape;14144;p29"/>
            <p:cNvSpPr/>
            <p:nvPr/>
          </p:nvSpPr>
          <p:spPr>
            <a:xfrm>
              <a:off x="4630100" y="246875"/>
              <a:ext cx="37950" cy="40875"/>
            </a:xfrm>
            <a:custGeom>
              <a:avLst/>
              <a:gdLst/>
              <a:ahLst/>
              <a:cxnLst/>
              <a:rect l="l" t="t" r="r" b="b"/>
              <a:pathLst>
                <a:path w="1518" h="1635" extrusionOk="0">
                  <a:moveTo>
                    <a:pt x="934" y="0"/>
                  </a:moveTo>
                  <a:cubicBezTo>
                    <a:pt x="1109" y="292"/>
                    <a:pt x="1518" y="642"/>
                    <a:pt x="1459" y="876"/>
                  </a:cubicBezTo>
                  <a:cubicBezTo>
                    <a:pt x="1401" y="1168"/>
                    <a:pt x="993" y="1576"/>
                    <a:pt x="701" y="1576"/>
                  </a:cubicBezTo>
                  <a:cubicBezTo>
                    <a:pt x="526" y="1635"/>
                    <a:pt x="59" y="1168"/>
                    <a:pt x="59" y="934"/>
                  </a:cubicBezTo>
                  <a:cubicBezTo>
                    <a:pt x="0" y="584"/>
                    <a:pt x="350" y="292"/>
                    <a:pt x="584" y="0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5" name="Google Shape;14145;p29"/>
            <p:cNvSpPr/>
            <p:nvPr/>
          </p:nvSpPr>
          <p:spPr>
            <a:xfrm>
              <a:off x="2175625" y="4910675"/>
              <a:ext cx="36500" cy="40875"/>
            </a:xfrm>
            <a:custGeom>
              <a:avLst/>
              <a:gdLst/>
              <a:ahLst/>
              <a:cxnLst/>
              <a:rect l="l" t="t" r="r" b="b"/>
              <a:pathLst>
                <a:path w="1460" h="1635" extrusionOk="0">
                  <a:moveTo>
                    <a:pt x="584" y="1635"/>
                  </a:moveTo>
                  <a:cubicBezTo>
                    <a:pt x="350" y="1343"/>
                    <a:pt x="0" y="1051"/>
                    <a:pt x="0" y="759"/>
                  </a:cubicBezTo>
                  <a:cubicBezTo>
                    <a:pt x="58" y="467"/>
                    <a:pt x="467" y="59"/>
                    <a:pt x="759" y="59"/>
                  </a:cubicBezTo>
                  <a:cubicBezTo>
                    <a:pt x="934" y="0"/>
                    <a:pt x="1401" y="467"/>
                    <a:pt x="1459" y="701"/>
                  </a:cubicBezTo>
                  <a:cubicBezTo>
                    <a:pt x="1459" y="993"/>
                    <a:pt x="1109" y="1343"/>
                    <a:pt x="934" y="1635"/>
                  </a:cubicBezTo>
                  <a:cubicBezTo>
                    <a:pt x="817" y="1635"/>
                    <a:pt x="701" y="1635"/>
                    <a:pt x="584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6" name="Google Shape;14146;p29"/>
            <p:cNvSpPr/>
            <p:nvPr/>
          </p:nvSpPr>
          <p:spPr>
            <a:xfrm>
              <a:off x="4379100" y="5399525"/>
              <a:ext cx="40875" cy="36500"/>
            </a:xfrm>
            <a:custGeom>
              <a:avLst/>
              <a:gdLst/>
              <a:ahLst/>
              <a:cxnLst/>
              <a:rect l="l" t="t" r="r" b="b"/>
              <a:pathLst>
                <a:path w="1635" h="1460" extrusionOk="0">
                  <a:moveTo>
                    <a:pt x="59" y="526"/>
                  </a:moveTo>
                  <a:cubicBezTo>
                    <a:pt x="351" y="351"/>
                    <a:pt x="701" y="0"/>
                    <a:pt x="993" y="59"/>
                  </a:cubicBezTo>
                  <a:cubicBezTo>
                    <a:pt x="1226" y="117"/>
                    <a:pt x="1576" y="526"/>
                    <a:pt x="1635" y="818"/>
                  </a:cubicBezTo>
                  <a:cubicBezTo>
                    <a:pt x="1635" y="1051"/>
                    <a:pt x="1168" y="1460"/>
                    <a:pt x="876" y="1460"/>
                  </a:cubicBezTo>
                  <a:cubicBezTo>
                    <a:pt x="584" y="1460"/>
                    <a:pt x="292" y="1109"/>
                    <a:pt x="0" y="876"/>
                  </a:cubicBezTo>
                  <a:cubicBezTo>
                    <a:pt x="0" y="759"/>
                    <a:pt x="59" y="642"/>
                    <a:pt x="59" y="5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7" name="Google Shape;14147;p29"/>
            <p:cNvSpPr/>
            <p:nvPr/>
          </p:nvSpPr>
          <p:spPr>
            <a:xfrm>
              <a:off x="2422225" y="497850"/>
              <a:ext cx="43800" cy="35050"/>
            </a:xfrm>
            <a:custGeom>
              <a:avLst/>
              <a:gdLst/>
              <a:ahLst/>
              <a:cxnLst/>
              <a:rect l="l" t="t" r="r" b="b"/>
              <a:pathLst>
                <a:path w="1752" h="1402" extrusionOk="0">
                  <a:moveTo>
                    <a:pt x="1752" y="701"/>
                  </a:moveTo>
                  <a:cubicBezTo>
                    <a:pt x="1285" y="1052"/>
                    <a:pt x="993" y="1402"/>
                    <a:pt x="759" y="1402"/>
                  </a:cubicBezTo>
                  <a:cubicBezTo>
                    <a:pt x="468" y="1402"/>
                    <a:pt x="234" y="993"/>
                    <a:pt x="1" y="760"/>
                  </a:cubicBezTo>
                  <a:cubicBezTo>
                    <a:pt x="234" y="468"/>
                    <a:pt x="409" y="59"/>
                    <a:pt x="701" y="59"/>
                  </a:cubicBezTo>
                  <a:cubicBezTo>
                    <a:pt x="935" y="1"/>
                    <a:pt x="1285" y="351"/>
                    <a:pt x="1752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8" name="Google Shape;14148;p29"/>
            <p:cNvSpPr/>
            <p:nvPr/>
          </p:nvSpPr>
          <p:spPr>
            <a:xfrm>
              <a:off x="1203750" y="3439725"/>
              <a:ext cx="27750" cy="36525"/>
            </a:xfrm>
            <a:custGeom>
              <a:avLst/>
              <a:gdLst/>
              <a:ahLst/>
              <a:cxnLst/>
              <a:rect l="l" t="t" r="r" b="b"/>
              <a:pathLst>
                <a:path w="1110" h="1461" extrusionOk="0">
                  <a:moveTo>
                    <a:pt x="351" y="1402"/>
                  </a:moveTo>
                  <a:cubicBezTo>
                    <a:pt x="234" y="1110"/>
                    <a:pt x="59" y="818"/>
                    <a:pt x="0" y="526"/>
                  </a:cubicBezTo>
                  <a:cubicBezTo>
                    <a:pt x="0" y="351"/>
                    <a:pt x="234" y="176"/>
                    <a:pt x="409" y="1"/>
                  </a:cubicBezTo>
                  <a:cubicBezTo>
                    <a:pt x="642" y="234"/>
                    <a:pt x="993" y="409"/>
                    <a:pt x="1051" y="701"/>
                  </a:cubicBezTo>
                  <a:cubicBezTo>
                    <a:pt x="1109" y="876"/>
                    <a:pt x="818" y="1168"/>
                    <a:pt x="642" y="1460"/>
                  </a:cubicBezTo>
                  <a:cubicBezTo>
                    <a:pt x="526" y="1460"/>
                    <a:pt x="467" y="1402"/>
                    <a:pt x="351" y="14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9" name="Google Shape;14149;p29"/>
            <p:cNvSpPr/>
            <p:nvPr/>
          </p:nvSpPr>
          <p:spPr>
            <a:xfrm>
              <a:off x="3159150" y="5402450"/>
              <a:ext cx="42350" cy="27750"/>
            </a:xfrm>
            <a:custGeom>
              <a:avLst/>
              <a:gdLst/>
              <a:ahLst/>
              <a:cxnLst/>
              <a:rect l="l" t="t" r="r" b="b"/>
              <a:pathLst>
                <a:path w="1694" h="1110" extrusionOk="0">
                  <a:moveTo>
                    <a:pt x="1694" y="642"/>
                  </a:moveTo>
                  <a:cubicBezTo>
                    <a:pt x="1285" y="876"/>
                    <a:pt x="1051" y="1109"/>
                    <a:pt x="876" y="1051"/>
                  </a:cubicBezTo>
                  <a:cubicBezTo>
                    <a:pt x="584" y="992"/>
                    <a:pt x="293" y="759"/>
                    <a:pt x="1" y="584"/>
                  </a:cubicBezTo>
                  <a:cubicBezTo>
                    <a:pt x="234" y="409"/>
                    <a:pt x="468" y="0"/>
                    <a:pt x="701" y="0"/>
                  </a:cubicBezTo>
                  <a:cubicBezTo>
                    <a:pt x="935" y="0"/>
                    <a:pt x="1227" y="350"/>
                    <a:pt x="1635" y="64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0" name="Google Shape;14150;p29"/>
            <p:cNvSpPr/>
            <p:nvPr/>
          </p:nvSpPr>
          <p:spPr>
            <a:xfrm>
              <a:off x="2914000" y="258550"/>
              <a:ext cx="36500" cy="26275"/>
            </a:xfrm>
            <a:custGeom>
              <a:avLst/>
              <a:gdLst/>
              <a:ahLst/>
              <a:cxnLst/>
              <a:rect l="l" t="t" r="r" b="b"/>
              <a:pathLst>
                <a:path w="1460" h="1051" extrusionOk="0">
                  <a:moveTo>
                    <a:pt x="1460" y="0"/>
                  </a:moveTo>
                  <a:cubicBezTo>
                    <a:pt x="1285" y="467"/>
                    <a:pt x="1226" y="759"/>
                    <a:pt x="1051" y="934"/>
                  </a:cubicBezTo>
                  <a:cubicBezTo>
                    <a:pt x="876" y="1051"/>
                    <a:pt x="526" y="1051"/>
                    <a:pt x="292" y="992"/>
                  </a:cubicBezTo>
                  <a:cubicBezTo>
                    <a:pt x="176" y="934"/>
                    <a:pt x="117" y="701"/>
                    <a:pt x="1" y="584"/>
                  </a:cubicBezTo>
                  <a:cubicBezTo>
                    <a:pt x="176" y="467"/>
                    <a:pt x="351" y="350"/>
                    <a:pt x="584" y="234"/>
                  </a:cubicBezTo>
                  <a:cubicBezTo>
                    <a:pt x="759" y="175"/>
                    <a:pt x="993" y="117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1" name="Google Shape;14151;p29"/>
            <p:cNvSpPr/>
            <p:nvPr/>
          </p:nvSpPr>
          <p:spPr>
            <a:xfrm>
              <a:off x="6349100" y="3686350"/>
              <a:ext cx="24825" cy="33575"/>
            </a:xfrm>
            <a:custGeom>
              <a:avLst/>
              <a:gdLst/>
              <a:ahLst/>
              <a:cxnLst/>
              <a:rect l="l" t="t" r="r" b="b"/>
              <a:pathLst>
                <a:path w="993" h="1343" extrusionOk="0">
                  <a:moveTo>
                    <a:pt x="993" y="0"/>
                  </a:moveTo>
                  <a:cubicBezTo>
                    <a:pt x="935" y="351"/>
                    <a:pt x="876" y="526"/>
                    <a:pt x="818" y="759"/>
                  </a:cubicBezTo>
                  <a:cubicBezTo>
                    <a:pt x="701" y="934"/>
                    <a:pt x="526" y="1109"/>
                    <a:pt x="409" y="1343"/>
                  </a:cubicBezTo>
                  <a:cubicBezTo>
                    <a:pt x="292" y="1168"/>
                    <a:pt x="1" y="1051"/>
                    <a:pt x="1" y="876"/>
                  </a:cubicBezTo>
                  <a:cubicBezTo>
                    <a:pt x="1" y="584"/>
                    <a:pt x="117" y="292"/>
                    <a:pt x="292" y="117"/>
                  </a:cubicBezTo>
                  <a:cubicBezTo>
                    <a:pt x="409" y="0"/>
                    <a:pt x="643" y="59"/>
                    <a:pt x="9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152" name="Google Shape;14152;p29"/>
          <p:cNvGrpSpPr/>
          <p:nvPr/>
        </p:nvGrpSpPr>
        <p:grpSpPr>
          <a:xfrm>
            <a:off x="-1069717" y="-3018987"/>
            <a:ext cx="4436392" cy="4436392"/>
            <a:chOff x="1190625" y="238125"/>
            <a:chExt cx="5205200" cy="5205200"/>
          </a:xfrm>
        </p:grpSpPr>
        <p:sp>
          <p:nvSpPr>
            <p:cNvPr id="14153" name="Google Shape;14153;p29"/>
            <p:cNvSpPr/>
            <p:nvPr/>
          </p:nvSpPr>
          <p:spPr>
            <a:xfrm>
              <a:off x="3537100" y="2352575"/>
              <a:ext cx="739875" cy="745725"/>
            </a:xfrm>
            <a:custGeom>
              <a:avLst/>
              <a:gdLst/>
              <a:ahLst/>
              <a:cxnLst/>
              <a:rect l="l" t="t" r="r" b="b"/>
              <a:pathLst>
                <a:path w="29595" h="29829" extrusionOk="0">
                  <a:moveTo>
                    <a:pt x="19963" y="23699"/>
                  </a:moveTo>
                  <a:cubicBezTo>
                    <a:pt x="20956" y="20839"/>
                    <a:pt x="23057" y="19438"/>
                    <a:pt x="25509" y="19847"/>
                  </a:cubicBezTo>
                  <a:cubicBezTo>
                    <a:pt x="27785" y="20197"/>
                    <a:pt x="29478" y="22123"/>
                    <a:pt x="29536" y="24400"/>
                  </a:cubicBezTo>
                  <a:cubicBezTo>
                    <a:pt x="29595" y="26793"/>
                    <a:pt x="28077" y="28777"/>
                    <a:pt x="25684" y="29303"/>
                  </a:cubicBezTo>
                  <a:cubicBezTo>
                    <a:pt x="23232" y="29828"/>
                    <a:pt x="21189" y="28544"/>
                    <a:pt x="19963" y="25625"/>
                  </a:cubicBezTo>
                  <a:cubicBezTo>
                    <a:pt x="19146" y="28135"/>
                    <a:pt x="17512" y="29595"/>
                    <a:pt x="14768" y="29536"/>
                  </a:cubicBezTo>
                  <a:cubicBezTo>
                    <a:pt x="12609" y="29536"/>
                    <a:pt x="11266" y="28369"/>
                    <a:pt x="10040" y="25567"/>
                  </a:cubicBezTo>
                  <a:cubicBezTo>
                    <a:pt x="9690" y="26910"/>
                    <a:pt x="8990" y="27960"/>
                    <a:pt x="7881" y="28661"/>
                  </a:cubicBezTo>
                  <a:cubicBezTo>
                    <a:pt x="6830" y="29420"/>
                    <a:pt x="5604" y="29711"/>
                    <a:pt x="4320" y="29478"/>
                  </a:cubicBezTo>
                  <a:cubicBezTo>
                    <a:pt x="2044" y="29069"/>
                    <a:pt x="409" y="27201"/>
                    <a:pt x="234" y="25042"/>
                  </a:cubicBezTo>
                  <a:cubicBezTo>
                    <a:pt x="59" y="22532"/>
                    <a:pt x="1402" y="20664"/>
                    <a:pt x="4145" y="19672"/>
                  </a:cubicBezTo>
                  <a:cubicBezTo>
                    <a:pt x="1518" y="18796"/>
                    <a:pt x="1" y="17103"/>
                    <a:pt x="176" y="14243"/>
                  </a:cubicBezTo>
                  <a:cubicBezTo>
                    <a:pt x="351" y="12200"/>
                    <a:pt x="1577" y="10741"/>
                    <a:pt x="4203" y="9749"/>
                  </a:cubicBezTo>
                  <a:cubicBezTo>
                    <a:pt x="2744" y="9340"/>
                    <a:pt x="1635" y="8581"/>
                    <a:pt x="993" y="7355"/>
                  </a:cubicBezTo>
                  <a:cubicBezTo>
                    <a:pt x="293" y="6071"/>
                    <a:pt x="176" y="4787"/>
                    <a:pt x="643" y="3445"/>
                  </a:cubicBezTo>
                  <a:cubicBezTo>
                    <a:pt x="1343" y="1285"/>
                    <a:pt x="3386" y="1"/>
                    <a:pt x="5721" y="234"/>
                  </a:cubicBezTo>
                  <a:cubicBezTo>
                    <a:pt x="7822" y="409"/>
                    <a:pt x="9632" y="2161"/>
                    <a:pt x="9924" y="4320"/>
                  </a:cubicBezTo>
                  <a:cubicBezTo>
                    <a:pt x="10274" y="6713"/>
                    <a:pt x="8990" y="8640"/>
                    <a:pt x="6130" y="9807"/>
                  </a:cubicBezTo>
                  <a:cubicBezTo>
                    <a:pt x="8114" y="10332"/>
                    <a:pt x="9457" y="11558"/>
                    <a:pt x="10040" y="13660"/>
                  </a:cubicBezTo>
                  <a:cubicBezTo>
                    <a:pt x="10683" y="11617"/>
                    <a:pt x="11908" y="10332"/>
                    <a:pt x="13893" y="9749"/>
                  </a:cubicBezTo>
                  <a:cubicBezTo>
                    <a:pt x="11091" y="8581"/>
                    <a:pt x="9807" y="6538"/>
                    <a:pt x="10274" y="4087"/>
                  </a:cubicBezTo>
                  <a:cubicBezTo>
                    <a:pt x="10741" y="1752"/>
                    <a:pt x="12784" y="118"/>
                    <a:pt x="15177" y="176"/>
                  </a:cubicBezTo>
                  <a:cubicBezTo>
                    <a:pt x="17395" y="234"/>
                    <a:pt x="19380" y="1869"/>
                    <a:pt x="19788" y="4087"/>
                  </a:cubicBezTo>
                  <a:cubicBezTo>
                    <a:pt x="20197" y="6597"/>
                    <a:pt x="18913" y="8698"/>
                    <a:pt x="16111" y="9749"/>
                  </a:cubicBezTo>
                  <a:cubicBezTo>
                    <a:pt x="18096" y="10332"/>
                    <a:pt x="19380" y="11617"/>
                    <a:pt x="19963" y="13660"/>
                  </a:cubicBezTo>
                  <a:cubicBezTo>
                    <a:pt x="20430" y="12259"/>
                    <a:pt x="21131" y="11266"/>
                    <a:pt x="22240" y="10566"/>
                  </a:cubicBezTo>
                  <a:cubicBezTo>
                    <a:pt x="23349" y="9924"/>
                    <a:pt x="24575" y="9749"/>
                    <a:pt x="25859" y="10041"/>
                  </a:cubicBezTo>
                  <a:cubicBezTo>
                    <a:pt x="28135" y="10566"/>
                    <a:pt x="29595" y="12492"/>
                    <a:pt x="29536" y="14827"/>
                  </a:cubicBezTo>
                  <a:cubicBezTo>
                    <a:pt x="29536" y="17103"/>
                    <a:pt x="27902" y="19030"/>
                    <a:pt x="25684" y="19438"/>
                  </a:cubicBezTo>
                  <a:cubicBezTo>
                    <a:pt x="23232" y="19964"/>
                    <a:pt x="21248" y="18738"/>
                    <a:pt x="19963" y="15878"/>
                  </a:cubicBezTo>
                  <a:cubicBezTo>
                    <a:pt x="19380" y="17804"/>
                    <a:pt x="18154" y="19030"/>
                    <a:pt x="16111" y="19672"/>
                  </a:cubicBezTo>
                  <a:cubicBezTo>
                    <a:pt x="18154" y="20314"/>
                    <a:pt x="19380" y="21598"/>
                    <a:pt x="19963" y="23641"/>
                  </a:cubicBezTo>
                  <a:close/>
                  <a:moveTo>
                    <a:pt x="10040" y="23758"/>
                  </a:moveTo>
                  <a:cubicBezTo>
                    <a:pt x="10624" y="21598"/>
                    <a:pt x="11850" y="20314"/>
                    <a:pt x="13951" y="19672"/>
                  </a:cubicBezTo>
                  <a:cubicBezTo>
                    <a:pt x="11908" y="19088"/>
                    <a:pt x="10683" y="17804"/>
                    <a:pt x="10040" y="15819"/>
                  </a:cubicBezTo>
                  <a:cubicBezTo>
                    <a:pt x="9398" y="17921"/>
                    <a:pt x="8114" y="19088"/>
                    <a:pt x="6013" y="19672"/>
                  </a:cubicBezTo>
                  <a:cubicBezTo>
                    <a:pt x="8173" y="20255"/>
                    <a:pt x="9457" y="21540"/>
                    <a:pt x="10040" y="237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4" name="Google Shape;14154;p29"/>
            <p:cNvSpPr/>
            <p:nvPr/>
          </p:nvSpPr>
          <p:spPr>
            <a:xfrm>
              <a:off x="3793925" y="3092425"/>
              <a:ext cx="237900" cy="240800"/>
            </a:xfrm>
            <a:custGeom>
              <a:avLst/>
              <a:gdLst/>
              <a:ahLst/>
              <a:cxnLst/>
              <a:rect l="l" t="t" r="r" b="b"/>
              <a:pathLst>
                <a:path w="9516" h="9632" extrusionOk="0">
                  <a:moveTo>
                    <a:pt x="4729" y="9632"/>
                  </a:moveTo>
                  <a:cubicBezTo>
                    <a:pt x="2102" y="9632"/>
                    <a:pt x="1" y="7414"/>
                    <a:pt x="1" y="4845"/>
                  </a:cubicBezTo>
                  <a:cubicBezTo>
                    <a:pt x="1" y="2277"/>
                    <a:pt x="2219" y="1"/>
                    <a:pt x="4787" y="59"/>
                  </a:cubicBezTo>
                  <a:cubicBezTo>
                    <a:pt x="7356" y="117"/>
                    <a:pt x="9515" y="2335"/>
                    <a:pt x="9515" y="4904"/>
                  </a:cubicBezTo>
                  <a:cubicBezTo>
                    <a:pt x="9515" y="7472"/>
                    <a:pt x="7356" y="9632"/>
                    <a:pt x="4729" y="963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5" name="Google Shape;14155;p29"/>
            <p:cNvSpPr/>
            <p:nvPr/>
          </p:nvSpPr>
          <p:spPr>
            <a:xfrm>
              <a:off x="3300700" y="2600650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729" y="9574"/>
                  </a:moveTo>
                  <a:cubicBezTo>
                    <a:pt x="2102" y="9574"/>
                    <a:pt x="1" y="7414"/>
                    <a:pt x="1" y="4787"/>
                  </a:cubicBezTo>
                  <a:cubicBezTo>
                    <a:pt x="1" y="2161"/>
                    <a:pt x="2160" y="1"/>
                    <a:pt x="4729" y="59"/>
                  </a:cubicBezTo>
                  <a:cubicBezTo>
                    <a:pt x="7355" y="59"/>
                    <a:pt x="9573" y="2277"/>
                    <a:pt x="9515" y="4846"/>
                  </a:cubicBezTo>
                  <a:cubicBezTo>
                    <a:pt x="9515" y="7414"/>
                    <a:pt x="7297" y="9574"/>
                    <a:pt x="4729" y="957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6" name="Google Shape;14156;p29"/>
            <p:cNvSpPr/>
            <p:nvPr/>
          </p:nvSpPr>
          <p:spPr>
            <a:xfrm>
              <a:off x="3547325" y="3093900"/>
              <a:ext cx="237875" cy="239325"/>
            </a:xfrm>
            <a:custGeom>
              <a:avLst/>
              <a:gdLst/>
              <a:ahLst/>
              <a:cxnLst/>
              <a:rect l="l" t="t" r="r" b="b"/>
              <a:pathLst>
                <a:path w="9515" h="9573" extrusionOk="0">
                  <a:moveTo>
                    <a:pt x="9515" y="4786"/>
                  </a:moveTo>
                  <a:cubicBezTo>
                    <a:pt x="9515" y="7355"/>
                    <a:pt x="7355" y="9573"/>
                    <a:pt x="4728" y="9573"/>
                  </a:cubicBezTo>
                  <a:cubicBezTo>
                    <a:pt x="2160" y="9573"/>
                    <a:pt x="0" y="7355"/>
                    <a:pt x="0" y="4786"/>
                  </a:cubicBezTo>
                  <a:cubicBezTo>
                    <a:pt x="59" y="2218"/>
                    <a:pt x="2160" y="58"/>
                    <a:pt x="4728" y="58"/>
                  </a:cubicBezTo>
                  <a:cubicBezTo>
                    <a:pt x="7297" y="0"/>
                    <a:pt x="9515" y="2218"/>
                    <a:pt x="9515" y="47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7" name="Google Shape;14157;p29"/>
            <p:cNvSpPr/>
            <p:nvPr/>
          </p:nvSpPr>
          <p:spPr>
            <a:xfrm>
              <a:off x="3299250" y="2848725"/>
              <a:ext cx="239350" cy="237900"/>
            </a:xfrm>
            <a:custGeom>
              <a:avLst/>
              <a:gdLst/>
              <a:ahLst/>
              <a:cxnLst/>
              <a:rect l="l" t="t" r="r" b="b"/>
              <a:pathLst>
                <a:path w="9574" h="9516" extrusionOk="0">
                  <a:moveTo>
                    <a:pt x="9573" y="4729"/>
                  </a:moveTo>
                  <a:cubicBezTo>
                    <a:pt x="9573" y="7355"/>
                    <a:pt x="7355" y="9515"/>
                    <a:pt x="4787" y="9515"/>
                  </a:cubicBezTo>
                  <a:cubicBezTo>
                    <a:pt x="2160" y="9457"/>
                    <a:pt x="0" y="7297"/>
                    <a:pt x="59" y="4729"/>
                  </a:cubicBezTo>
                  <a:cubicBezTo>
                    <a:pt x="117" y="2102"/>
                    <a:pt x="2218" y="1"/>
                    <a:pt x="4787" y="1"/>
                  </a:cubicBezTo>
                  <a:cubicBezTo>
                    <a:pt x="7355" y="1"/>
                    <a:pt x="9573" y="2160"/>
                    <a:pt x="957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8" name="Google Shape;14158;p29"/>
            <p:cNvSpPr/>
            <p:nvPr/>
          </p:nvSpPr>
          <p:spPr>
            <a:xfrm>
              <a:off x="4036175" y="2358425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904" y="59"/>
                  </a:moveTo>
                  <a:cubicBezTo>
                    <a:pt x="7530" y="175"/>
                    <a:pt x="9573" y="2277"/>
                    <a:pt x="9456" y="4903"/>
                  </a:cubicBezTo>
                  <a:cubicBezTo>
                    <a:pt x="9398" y="7530"/>
                    <a:pt x="7238" y="9573"/>
                    <a:pt x="4670" y="9456"/>
                  </a:cubicBezTo>
                  <a:cubicBezTo>
                    <a:pt x="2043" y="9398"/>
                    <a:pt x="0" y="7238"/>
                    <a:pt x="59" y="4670"/>
                  </a:cubicBezTo>
                  <a:cubicBezTo>
                    <a:pt x="176" y="2043"/>
                    <a:pt x="2277" y="0"/>
                    <a:pt x="490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9" name="Google Shape;14159;p29"/>
            <p:cNvSpPr/>
            <p:nvPr/>
          </p:nvSpPr>
          <p:spPr>
            <a:xfrm>
              <a:off x="4039100" y="3098275"/>
              <a:ext cx="232050" cy="232050"/>
            </a:xfrm>
            <a:custGeom>
              <a:avLst/>
              <a:gdLst/>
              <a:ahLst/>
              <a:cxnLst/>
              <a:rect l="l" t="t" r="r" b="b"/>
              <a:pathLst>
                <a:path w="9282" h="9282" extrusionOk="0">
                  <a:moveTo>
                    <a:pt x="4670" y="0"/>
                  </a:moveTo>
                  <a:cubicBezTo>
                    <a:pt x="7238" y="0"/>
                    <a:pt x="9281" y="2043"/>
                    <a:pt x="9281" y="4670"/>
                  </a:cubicBezTo>
                  <a:cubicBezTo>
                    <a:pt x="9281" y="7238"/>
                    <a:pt x="7180" y="9281"/>
                    <a:pt x="4611" y="9281"/>
                  </a:cubicBezTo>
                  <a:cubicBezTo>
                    <a:pt x="2043" y="9223"/>
                    <a:pt x="0" y="7180"/>
                    <a:pt x="0" y="4611"/>
                  </a:cubicBezTo>
                  <a:cubicBezTo>
                    <a:pt x="0" y="2043"/>
                    <a:pt x="2102" y="0"/>
                    <a:pt x="467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0" name="Google Shape;14160;p29"/>
            <p:cNvSpPr/>
            <p:nvPr/>
          </p:nvSpPr>
          <p:spPr>
            <a:xfrm>
              <a:off x="3303625" y="2361350"/>
              <a:ext cx="232050" cy="232025"/>
            </a:xfrm>
            <a:custGeom>
              <a:avLst/>
              <a:gdLst/>
              <a:ahLst/>
              <a:cxnLst/>
              <a:rect l="l" t="t" r="r" b="b"/>
              <a:pathLst>
                <a:path w="9282" h="9281" extrusionOk="0">
                  <a:moveTo>
                    <a:pt x="0" y="4670"/>
                  </a:moveTo>
                  <a:cubicBezTo>
                    <a:pt x="0" y="2101"/>
                    <a:pt x="2043" y="0"/>
                    <a:pt x="4612" y="0"/>
                  </a:cubicBezTo>
                  <a:cubicBezTo>
                    <a:pt x="7238" y="0"/>
                    <a:pt x="9281" y="2101"/>
                    <a:pt x="9281" y="4670"/>
                  </a:cubicBezTo>
                  <a:cubicBezTo>
                    <a:pt x="9223" y="7238"/>
                    <a:pt x="7180" y="9281"/>
                    <a:pt x="4670" y="9281"/>
                  </a:cubicBezTo>
                  <a:cubicBezTo>
                    <a:pt x="2043" y="9281"/>
                    <a:pt x="0" y="7238"/>
                    <a:pt x="0" y="46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1" name="Google Shape;14161;p29"/>
            <p:cNvSpPr/>
            <p:nvPr/>
          </p:nvSpPr>
          <p:spPr>
            <a:xfrm>
              <a:off x="3303625" y="3098275"/>
              <a:ext cx="232050" cy="230575"/>
            </a:xfrm>
            <a:custGeom>
              <a:avLst/>
              <a:gdLst/>
              <a:ahLst/>
              <a:cxnLst/>
              <a:rect l="l" t="t" r="r" b="b"/>
              <a:pathLst>
                <a:path w="9282" h="9223" extrusionOk="0">
                  <a:moveTo>
                    <a:pt x="4670" y="9223"/>
                  </a:moveTo>
                  <a:cubicBezTo>
                    <a:pt x="2160" y="9223"/>
                    <a:pt x="59" y="7180"/>
                    <a:pt x="59" y="4670"/>
                  </a:cubicBezTo>
                  <a:cubicBezTo>
                    <a:pt x="0" y="2160"/>
                    <a:pt x="2102" y="0"/>
                    <a:pt x="4612" y="59"/>
                  </a:cubicBezTo>
                  <a:cubicBezTo>
                    <a:pt x="7122" y="59"/>
                    <a:pt x="9165" y="2101"/>
                    <a:pt x="9223" y="4553"/>
                  </a:cubicBezTo>
                  <a:cubicBezTo>
                    <a:pt x="9281" y="7063"/>
                    <a:pt x="7180" y="9223"/>
                    <a:pt x="4670" y="922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2" name="Google Shape;14162;p29"/>
            <p:cNvSpPr/>
            <p:nvPr/>
          </p:nvSpPr>
          <p:spPr>
            <a:xfrm>
              <a:off x="3798325" y="2116175"/>
              <a:ext cx="229125" cy="230600"/>
            </a:xfrm>
            <a:custGeom>
              <a:avLst/>
              <a:gdLst/>
              <a:ahLst/>
              <a:cxnLst/>
              <a:rect l="l" t="t" r="r" b="b"/>
              <a:pathLst>
                <a:path w="9165" h="9224" extrusionOk="0">
                  <a:moveTo>
                    <a:pt x="9164" y="4612"/>
                  </a:moveTo>
                  <a:cubicBezTo>
                    <a:pt x="9164" y="7122"/>
                    <a:pt x="7063" y="9223"/>
                    <a:pt x="4553" y="9165"/>
                  </a:cubicBezTo>
                  <a:cubicBezTo>
                    <a:pt x="2043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1"/>
                  </a:cubicBezTo>
                  <a:cubicBezTo>
                    <a:pt x="7121" y="59"/>
                    <a:pt x="9164" y="2102"/>
                    <a:pt x="9164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3" name="Google Shape;14163;p29"/>
            <p:cNvSpPr/>
            <p:nvPr/>
          </p:nvSpPr>
          <p:spPr>
            <a:xfrm>
              <a:off x="4287175" y="2605025"/>
              <a:ext cx="230575" cy="230600"/>
            </a:xfrm>
            <a:custGeom>
              <a:avLst/>
              <a:gdLst/>
              <a:ahLst/>
              <a:cxnLst/>
              <a:rect l="l" t="t" r="r" b="b"/>
              <a:pathLst>
                <a:path w="9223" h="9224" extrusionOk="0">
                  <a:moveTo>
                    <a:pt x="9223" y="4612"/>
                  </a:moveTo>
                  <a:cubicBezTo>
                    <a:pt x="9223" y="7122"/>
                    <a:pt x="7063" y="9223"/>
                    <a:pt x="4553" y="9223"/>
                  </a:cubicBezTo>
                  <a:cubicBezTo>
                    <a:pt x="2101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59"/>
                  </a:cubicBezTo>
                  <a:cubicBezTo>
                    <a:pt x="7121" y="59"/>
                    <a:pt x="9164" y="2102"/>
                    <a:pt x="9223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4" name="Google Shape;14164;p29"/>
            <p:cNvSpPr/>
            <p:nvPr/>
          </p:nvSpPr>
          <p:spPr>
            <a:xfrm>
              <a:off x="4287175" y="2853100"/>
              <a:ext cx="229125" cy="229150"/>
            </a:xfrm>
            <a:custGeom>
              <a:avLst/>
              <a:gdLst/>
              <a:ahLst/>
              <a:cxnLst/>
              <a:rect l="l" t="t" r="r" b="b"/>
              <a:pathLst>
                <a:path w="9165" h="9166" extrusionOk="0">
                  <a:moveTo>
                    <a:pt x="4611" y="9165"/>
                  </a:moveTo>
                  <a:cubicBezTo>
                    <a:pt x="2101" y="9107"/>
                    <a:pt x="0" y="7064"/>
                    <a:pt x="59" y="4554"/>
                  </a:cubicBezTo>
                  <a:cubicBezTo>
                    <a:pt x="59" y="2044"/>
                    <a:pt x="2101" y="1"/>
                    <a:pt x="4611" y="1"/>
                  </a:cubicBezTo>
                  <a:cubicBezTo>
                    <a:pt x="7121" y="1"/>
                    <a:pt x="9164" y="2102"/>
                    <a:pt x="9164" y="4554"/>
                  </a:cubicBezTo>
                  <a:cubicBezTo>
                    <a:pt x="9164" y="7064"/>
                    <a:pt x="7063" y="9165"/>
                    <a:pt x="4611" y="91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5" name="Google Shape;14165;p29"/>
            <p:cNvSpPr/>
            <p:nvPr/>
          </p:nvSpPr>
          <p:spPr>
            <a:xfrm>
              <a:off x="3551700" y="2116175"/>
              <a:ext cx="229125" cy="229125"/>
            </a:xfrm>
            <a:custGeom>
              <a:avLst/>
              <a:gdLst/>
              <a:ahLst/>
              <a:cxnLst/>
              <a:rect l="l" t="t" r="r" b="b"/>
              <a:pathLst>
                <a:path w="9165" h="9165" extrusionOk="0">
                  <a:moveTo>
                    <a:pt x="9165" y="4612"/>
                  </a:moveTo>
                  <a:cubicBezTo>
                    <a:pt x="9106" y="7122"/>
                    <a:pt x="7063" y="9165"/>
                    <a:pt x="4553" y="9165"/>
                  </a:cubicBezTo>
                  <a:cubicBezTo>
                    <a:pt x="2043" y="9165"/>
                    <a:pt x="0" y="7064"/>
                    <a:pt x="0" y="4554"/>
                  </a:cubicBezTo>
                  <a:cubicBezTo>
                    <a:pt x="0" y="2044"/>
                    <a:pt x="2102" y="1"/>
                    <a:pt x="4612" y="59"/>
                  </a:cubicBezTo>
                  <a:cubicBezTo>
                    <a:pt x="7122" y="59"/>
                    <a:pt x="9165" y="2102"/>
                    <a:pt x="9165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6" name="Google Shape;14166;p29"/>
            <p:cNvSpPr/>
            <p:nvPr/>
          </p:nvSpPr>
          <p:spPr>
            <a:xfrm>
              <a:off x="3799775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7005" y="8990"/>
                    <a:pt x="4495" y="8990"/>
                  </a:cubicBezTo>
                  <a:cubicBezTo>
                    <a:pt x="1985" y="8990"/>
                    <a:pt x="0" y="7005"/>
                    <a:pt x="0" y="4495"/>
                  </a:cubicBezTo>
                  <a:cubicBezTo>
                    <a:pt x="0" y="1985"/>
                    <a:pt x="1985" y="1"/>
                    <a:pt x="4495" y="1"/>
                  </a:cubicBezTo>
                  <a:cubicBezTo>
                    <a:pt x="7005" y="1"/>
                    <a:pt x="8989" y="1985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7" name="Google Shape;14167;p29"/>
            <p:cNvSpPr/>
            <p:nvPr/>
          </p:nvSpPr>
          <p:spPr>
            <a:xfrm>
              <a:off x="4290075" y="236572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95"/>
                  </a:moveTo>
                  <a:cubicBezTo>
                    <a:pt x="8990" y="7005"/>
                    <a:pt x="7005" y="8989"/>
                    <a:pt x="4495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1985" y="0"/>
                    <a:pt x="4437" y="0"/>
                  </a:cubicBezTo>
                  <a:cubicBezTo>
                    <a:pt x="6947" y="0"/>
                    <a:pt x="8990" y="1985"/>
                    <a:pt x="8990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8" name="Google Shape;14168;p29"/>
            <p:cNvSpPr/>
            <p:nvPr/>
          </p:nvSpPr>
          <p:spPr>
            <a:xfrm>
              <a:off x="3553150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37"/>
                  </a:moveTo>
                  <a:cubicBezTo>
                    <a:pt x="8990" y="6947"/>
                    <a:pt x="7005" y="8990"/>
                    <a:pt x="4495" y="8990"/>
                  </a:cubicBezTo>
                  <a:cubicBezTo>
                    <a:pt x="1985" y="8990"/>
                    <a:pt x="1" y="6947"/>
                    <a:pt x="1" y="4437"/>
                  </a:cubicBezTo>
                  <a:cubicBezTo>
                    <a:pt x="1" y="1985"/>
                    <a:pt x="1985" y="1"/>
                    <a:pt x="4437" y="1"/>
                  </a:cubicBezTo>
                  <a:cubicBezTo>
                    <a:pt x="6947" y="1"/>
                    <a:pt x="8990" y="1985"/>
                    <a:pt x="8990" y="443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9" name="Google Shape;14169;p29"/>
            <p:cNvSpPr/>
            <p:nvPr/>
          </p:nvSpPr>
          <p:spPr>
            <a:xfrm>
              <a:off x="3064300" y="260795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4"/>
                  </a:moveTo>
                  <a:cubicBezTo>
                    <a:pt x="8990" y="7063"/>
                    <a:pt x="6947" y="8990"/>
                    <a:pt x="4437" y="8990"/>
                  </a:cubicBezTo>
                  <a:cubicBezTo>
                    <a:pt x="1927" y="8990"/>
                    <a:pt x="1" y="6947"/>
                    <a:pt x="1" y="4437"/>
                  </a:cubicBezTo>
                  <a:cubicBezTo>
                    <a:pt x="1" y="1985"/>
                    <a:pt x="2044" y="1"/>
                    <a:pt x="4495" y="1"/>
                  </a:cubicBezTo>
                  <a:cubicBezTo>
                    <a:pt x="7005" y="1"/>
                    <a:pt x="8990" y="2044"/>
                    <a:pt x="8990" y="455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0" name="Google Shape;14170;p29"/>
            <p:cNvSpPr/>
            <p:nvPr/>
          </p:nvSpPr>
          <p:spPr>
            <a:xfrm>
              <a:off x="3064300" y="28545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3"/>
                  </a:moveTo>
                  <a:cubicBezTo>
                    <a:pt x="8990" y="7005"/>
                    <a:pt x="6947" y="8989"/>
                    <a:pt x="4437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2044" y="0"/>
                    <a:pt x="4554" y="0"/>
                  </a:cubicBezTo>
                  <a:cubicBezTo>
                    <a:pt x="7005" y="59"/>
                    <a:pt x="8990" y="2043"/>
                    <a:pt x="8990" y="45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1" name="Google Shape;14171;p29"/>
            <p:cNvSpPr/>
            <p:nvPr/>
          </p:nvSpPr>
          <p:spPr>
            <a:xfrm>
              <a:off x="4043475" y="211910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6946" y="8990"/>
                    <a:pt x="4436" y="8990"/>
                  </a:cubicBezTo>
                  <a:cubicBezTo>
                    <a:pt x="1985" y="8931"/>
                    <a:pt x="0" y="6947"/>
                    <a:pt x="0" y="4495"/>
                  </a:cubicBezTo>
                  <a:cubicBezTo>
                    <a:pt x="0" y="1985"/>
                    <a:pt x="2043" y="1"/>
                    <a:pt x="4553" y="1"/>
                  </a:cubicBezTo>
                  <a:cubicBezTo>
                    <a:pt x="7005" y="1"/>
                    <a:pt x="8989" y="2044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2" name="Google Shape;14172;p29"/>
            <p:cNvSpPr/>
            <p:nvPr/>
          </p:nvSpPr>
          <p:spPr>
            <a:xfrm>
              <a:off x="3308000" y="2119100"/>
              <a:ext cx="223300" cy="224750"/>
            </a:xfrm>
            <a:custGeom>
              <a:avLst/>
              <a:gdLst/>
              <a:ahLst/>
              <a:cxnLst/>
              <a:rect l="l" t="t" r="r" b="b"/>
              <a:pathLst>
                <a:path w="8932" h="8990" extrusionOk="0">
                  <a:moveTo>
                    <a:pt x="4495" y="59"/>
                  </a:moveTo>
                  <a:cubicBezTo>
                    <a:pt x="6888" y="59"/>
                    <a:pt x="8931" y="2102"/>
                    <a:pt x="8931" y="4495"/>
                  </a:cubicBezTo>
                  <a:cubicBezTo>
                    <a:pt x="8873" y="6947"/>
                    <a:pt x="6830" y="8990"/>
                    <a:pt x="4378" y="8931"/>
                  </a:cubicBezTo>
                  <a:cubicBezTo>
                    <a:pt x="1985" y="8873"/>
                    <a:pt x="1" y="6888"/>
                    <a:pt x="1" y="4495"/>
                  </a:cubicBezTo>
                  <a:cubicBezTo>
                    <a:pt x="1" y="2044"/>
                    <a:pt x="2044" y="1"/>
                    <a:pt x="449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3" name="Google Shape;14173;p29"/>
            <p:cNvSpPr/>
            <p:nvPr/>
          </p:nvSpPr>
          <p:spPr>
            <a:xfrm>
              <a:off x="4290075" y="3102650"/>
              <a:ext cx="223300" cy="223275"/>
            </a:xfrm>
            <a:custGeom>
              <a:avLst/>
              <a:gdLst/>
              <a:ahLst/>
              <a:cxnLst/>
              <a:rect l="l" t="t" r="r" b="b"/>
              <a:pathLst>
                <a:path w="8932" h="8931" extrusionOk="0">
                  <a:moveTo>
                    <a:pt x="8932" y="4436"/>
                  </a:moveTo>
                  <a:cubicBezTo>
                    <a:pt x="8932" y="6888"/>
                    <a:pt x="6947" y="8931"/>
                    <a:pt x="4495" y="8931"/>
                  </a:cubicBezTo>
                  <a:cubicBezTo>
                    <a:pt x="2044" y="8931"/>
                    <a:pt x="1" y="6888"/>
                    <a:pt x="1" y="4436"/>
                  </a:cubicBezTo>
                  <a:cubicBezTo>
                    <a:pt x="59" y="2043"/>
                    <a:pt x="2044" y="0"/>
                    <a:pt x="4437" y="0"/>
                  </a:cubicBezTo>
                  <a:cubicBezTo>
                    <a:pt x="6889" y="0"/>
                    <a:pt x="8932" y="1985"/>
                    <a:pt x="8932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4" name="Google Shape;14174;p29"/>
            <p:cNvSpPr/>
            <p:nvPr/>
          </p:nvSpPr>
          <p:spPr>
            <a:xfrm>
              <a:off x="4043475" y="3346350"/>
              <a:ext cx="223275" cy="221825"/>
            </a:xfrm>
            <a:custGeom>
              <a:avLst/>
              <a:gdLst/>
              <a:ahLst/>
              <a:cxnLst/>
              <a:rect l="l" t="t" r="r" b="b"/>
              <a:pathLst>
                <a:path w="8931" h="8873" extrusionOk="0">
                  <a:moveTo>
                    <a:pt x="8931" y="4378"/>
                  </a:moveTo>
                  <a:cubicBezTo>
                    <a:pt x="8931" y="6829"/>
                    <a:pt x="6888" y="8872"/>
                    <a:pt x="4495" y="8872"/>
                  </a:cubicBezTo>
                  <a:cubicBezTo>
                    <a:pt x="2043" y="8872"/>
                    <a:pt x="59" y="6888"/>
                    <a:pt x="59" y="4436"/>
                  </a:cubicBezTo>
                  <a:cubicBezTo>
                    <a:pt x="0" y="2043"/>
                    <a:pt x="2043" y="0"/>
                    <a:pt x="4495" y="0"/>
                  </a:cubicBezTo>
                  <a:cubicBezTo>
                    <a:pt x="6888" y="0"/>
                    <a:pt x="8873" y="1985"/>
                    <a:pt x="8931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5" name="Google Shape;14175;p29"/>
            <p:cNvSpPr/>
            <p:nvPr/>
          </p:nvSpPr>
          <p:spPr>
            <a:xfrm>
              <a:off x="3065775" y="2365725"/>
              <a:ext cx="221825" cy="223275"/>
            </a:xfrm>
            <a:custGeom>
              <a:avLst/>
              <a:gdLst/>
              <a:ahLst/>
              <a:cxnLst/>
              <a:rect l="l" t="t" r="r" b="b"/>
              <a:pathLst>
                <a:path w="8873" h="8931" extrusionOk="0">
                  <a:moveTo>
                    <a:pt x="4378" y="8931"/>
                  </a:moveTo>
                  <a:cubicBezTo>
                    <a:pt x="1985" y="8872"/>
                    <a:pt x="0" y="6888"/>
                    <a:pt x="0" y="4495"/>
                  </a:cubicBezTo>
                  <a:cubicBezTo>
                    <a:pt x="0" y="2043"/>
                    <a:pt x="2101" y="0"/>
                    <a:pt x="4495" y="59"/>
                  </a:cubicBezTo>
                  <a:cubicBezTo>
                    <a:pt x="6946" y="117"/>
                    <a:pt x="8872" y="2101"/>
                    <a:pt x="8872" y="4495"/>
                  </a:cubicBezTo>
                  <a:cubicBezTo>
                    <a:pt x="8814" y="6946"/>
                    <a:pt x="6829" y="8931"/>
                    <a:pt x="4378" y="88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6" name="Google Shape;14176;p29"/>
            <p:cNvSpPr/>
            <p:nvPr/>
          </p:nvSpPr>
          <p:spPr>
            <a:xfrm>
              <a:off x="3309450" y="3346350"/>
              <a:ext cx="220375" cy="220375"/>
            </a:xfrm>
            <a:custGeom>
              <a:avLst/>
              <a:gdLst/>
              <a:ahLst/>
              <a:cxnLst/>
              <a:rect l="l" t="t" r="r" b="b"/>
              <a:pathLst>
                <a:path w="8815" h="8815" extrusionOk="0">
                  <a:moveTo>
                    <a:pt x="8757" y="4436"/>
                  </a:moveTo>
                  <a:cubicBezTo>
                    <a:pt x="8757" y="6888"/>
                    <a:pt x="6772" y="8814"/>
                    <a:pt x="4320" y="8814"/>
                  </a:cubicBezTo>
                  <a:cubicBezTo>
                    <a:pt x="1927" y="8756"/>
                    <a:pt x="1" y="6829"/>
                    <a:pt x="1" y="4378"/>
                  </a:cubicBezTo>
                  <a:cubicBezTo>
                    <a:pt x="59" y="1926"/>
                    <a:pt x="1986" y="0"/>
                    <a:pt x="4437" y="58"/>
                  </a:cubicBezTo>
                  <a:cubicBezTo>
                    <a:pt x="6889" y="58"/>
                    <a:pt x="8815" y="2043"/>
                    <a:pt x="8757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7" name="Google Shape;14177;p29"/>
            <p:cNvSpPr/>
            <p:nvPr/>
          </p:nvSpPr>
          <p:spPr>
            <a:xfrm>
              <a:off x="3067225" y="3104100"/>
              <a:ext cx="218900" cy="218925"/>
            </a:xfrm>
            <a:custGeom>
              <a:avLst/>
              <a:gdLst/>
              <a:ahLst/>
              <a:cxnLst/>
              <a:rect l="l" t="t" r="r" b="b"/>
              <a:pathLst>
                <a:path w="8756" h="8757" extrusionOk="0">
                  <a:moveTo>
                    <a:pt x="8756" y="4378"/>
                  </a:moveTo>
                  <a:cubicBezTo>
                    <a:pt x="8756" y="6830"/>
                    <a:pt x="6830" y="8756"/>
                    <a:pt x="4378" y="8756"/>
                  </a:cubicBezTo>
                  <a:cubicBezTo>
                    <a:pt x="1927" y="8756"/>
                    <a:pt x="0" y="6830"/>
                    <a:pt x="0" y="4378"/>
                  </a:cubicBezTo>
                  <a:cubicBezTo>
                    <a:pt x="0" y="1927"/>
                    <a:pt x="1927" y="1"/>
                    <a:pt x="4378" y="1"/>
                  </a:cubicBezTo>
                  <a:cubicBezTo>
                    <a:pt x="6830" y="59"/>
                    <a:pt x="8698" y="1985"/>
                    <a:pt x="8698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8" name="Google Shape;14178;p29"/>
            <p:cNvSpPr/>
            <p:nvPr/>
          </p:nvSpPr>
          <p:spPr>
            <a:xfrm>
              <a:off x="4294475" y="2123475"/>
              <a:ext cx="215975" cy="216000"/>
            </a:xfrm>
            <a:custGeom>
              <a:avLst/>
              <a:gdLst/>
              <a:ahLst/>
              <a:cxnLst/>
              <a:rect l="l" t="t" r="r" b="b"/>
              <a:pathLst>
                <a:path w="8639" h="8640" extrusionOk="0">
                  <a:moveTo>
                    <a:pt x="4319" y="1"/>
                  </a:moveTo>
                  <a:cubicBezTo>
                    <a:pt x="6713" y="1"/>
                    <a:pt x="8639" y="1927"/>
                    <a:pt x="8639" y="4320"/>
                  </a:cubicBezTo>
                  <a:cubicBezTo>
                    <a:pt x="8639" y="6713"/>
                    <a:pt x="6654" y="8639"/>
                    <a:pt x="4261" y="8639"/>
                  </a:cubicBezTo>
                  <a:cubicBezTo>
                    <a:pt x="1868" y="8581"/>
                    <a:pt x="0" y="6655"/>
                    <a:pt x="0" y="4262"/>
                  </a:cubicBezTo>
                  <a:cubicBezTo>
                    <a:pt x="0" y="1869"/>
                    <a:pt x="1926" y="1"/>
                    <a:pt x="431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9" name="Google Shape;14179;p29"/>
            <p:cNvSpPr/>
            <p:nvPr/>
          </p:nvSpPr>
          <p:spPr>
            <a:xfrm>
              <a:off x="3805600" y="1876875"/>
              <a:ext cx="214550" cy="215975"/>
            </a:xfrm>
            <a:custGeom>
              <a:avLst/>
              <a:gdLst/>
              <a:ahLst/>
              <a:cxnLst/>
              <a:rect l="l" t="t" r="r" b="b"/>
              <a:pathLst>
                <a:path w="8582" h="8639" extrusionOk="0">
                  <a:moveTo>
                    <a:pt x="8581" y="4319"/>
                  </a:moveTo>
                  <a:cubicBezTo>
                    <a:pt x="8581" y="6654"/>
                    <a:pt x="6655" y="8581"/>
                    <a:pt x="4320" y="8639"/>
                  </a:cubicBezTo>
                  <a:cubicBezTo>
                    <a:pt x="1927" y="8639"/>
                    <a:pt x="1" y="6654"/>
                    <a:pt x="1" y="4319"/>
                  </a:cubicBezTo>
                  <a:cubicBezTo>
                    <a:pt x="1" y="1926"/>
                    <a:pt x="1927" y="0"/>
                    <a:pt x="4262" y="0"/>
                  </a:cubicBezTo>
                  <a:cubicBezTo>
                    <a:pt x="6655" y="0"/>
                    <a:pt x="8581" y="1926"/>
                    <a:pt x="8581" y="43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0" name="Google Shape;14180;p29"/>
            <p:cNvSpPr/>
            <p:nvPr/>
          </p:nvSpPr>
          <p:spPr>
            <a:xfrm>
              <a:off x="4541075" y="2612325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4320" y="1"/>
                  </a:moveTo>
                  <a:cubicBezTo>
                    <a:pt x="6713" y="1"/>
                    <a:pt x="8639" y="1985"/>
                    <a:pt x="8639" y="4320"/>
                  </a:cubicBezTo>
                  <a:cubicBezTo>
                    <a:pt x="8639" y="6713"/>
                    <a:pt x="6713" y="8640"/>
                    <a:pt x="4320" y="8640"/>
                  </a:cubicBezTo>
                  <a:cubicBezTo>
                    <a:pt x="1927" y="8640"/>
                    <a:pt x="1" y="6713"/>
                    <a:pt x="1" y="4320"/>
                  </a:cubicBezTo>
                  <a:cubicBezTo>
                    <a:pt x="1" y="1985"/>
                    <a:pt x="1927" y="1"/>
                    <a:pt x="432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1" name="Google Shape;14181;p29"/>
            <p:cNvSpPr/>
            <p:nvPr/>
          </p:nvSpPr>
          <p:spPr>
            <a:xfrm>
              <a:off x="4541075" y="2858950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8639" y="4320"/>
                  </a:moveTo>
                  <a:cubicBezTo>
                    <a:pt x="8639" y="6655"/>
                    <a:pt x="6655" y="8639"/>
                    <a:pt x="4320" y="8639"/>
                  </a:cubicBezTo>
                  <a:cubicBezTo>
                    <a:pt x="1927" y="8639"/>
                    <a:pt x="1" y="6713"/>
                    <a:pt x="1" y="4320"/>
                  </a:cubicBezTo>
                  <a:cubicBezTo>
                    <a:pt x="1" y="1985"/>
                    <a:pt x="1927" y="59"/>
                    <a:pt x="4262" y="59"/>
                  </a:cubicBezTo>
                  <a:cubicBezTo>
                    <a:pt x="6655" y="0"/>
                    <a:pt x="8581" y="1927"/>
                    <a:pt x="8639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2" name="Google Shape;14182;p29"/>
            <p:cNvSpPr/>
            <p:nvPr/>
          </p:nvSpPr>
          <p:spPr>
            <a:xfrm>
              <a:off x="3557525" y="1875400"/>
              <a:ext cx="217475" cy="217450"/>
            </a:xfrm>
            <a:custGeom>
              <a:avLst/>
              <a:gdLst/>
              <a:ahLst/>
              <a:cxnLst/>
              <a:rect l="l" t="t" r="r" b="b"/>
              <a:pathLst>
                <a:path w="8699" h="8698" extrusionOk="0">
                  <a:moveTo>
                    <a:pt x="4262" y="8640"/>
                  </a:moveTo>
                  <a:cubicBezTo>
                    <a:pt x="1927" y="8640"/>
                    <a:pt x="1" y="6597"/>
                    <a:pt x="59" y="4262"/>
                  </a:cubicBezTo>
                  <a:cubicBezTo>
                    <a:pt x="118" y="1927"/>
                    <a:pt x="2102" y="1"/>
                    <a:pt x="4379" y="59"/>
                  </a:cubicBezTo>
                  <a:cubicBezTo>
                    <a:pt x="6772" y="117"/>
                    <a:pt x="8698" y="2102"/>
                    <a:pt x="8640" y="4437"/>
                  </a:cubicBezTo>
                  <a:cubicBezTo>
                    <a:pt x="8581" y="6830"/>
                    <a:pt x="6597" y="8698"/>
                    <a:pt x="4262" y="864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3" name="Google Shape;14183;p29"/>
            <p:cNvSpPr/>
            <p:nvPr/>
          </p:nvSpPr>
          <p:spPr>
            <a:xfrm>
              <a:off x="3070150" y="2123475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6" y="8581"/>
                    <a:pt x="0" y="6597"/>
                    <a:pt x="0" y="4262"/>
                  </a:cubicBezTo>
                  <a:cubicBezTo>
                    <a:pt x="0" y="1927"/>
                    <a:pt x="1926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4" name="Google Shape;14184;p29"/>
            <p:cNvSpPr/>
            <p:nvPr/>
          </p:nvSpPr>
          <p:spPr>
            <a:xfrm>
              <a:off x="4295925" y="3349250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7" y="8581"/>
                    <a:pt x="0" y="6597"/>
                    <a:pt x="0" y="4320"/>
                  </a:cubicBezTo>
                  <a:cubicBezTo>
                    <a:pt x="0" y="1985"/>
                    <a:pt x="1927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5" name="Google Shape;14185;p29"/>
            <p:cNvSpPr/>
            <p:nvPr/>
          </p:nvSpPr>
          <p:spPr>
            <a:xfrm>
              <a:off x="4542525" y="2371550"/>
              <a:ext cx="213100" cy="213075"/>
            </a:xfrm>
            <a:custGeom>
              <a:avLst/>
              <a:gdLst/>
              <a:ahLst/>
              <a:cxnLst/>
              <a:rect l="l" t="t" r="r" b="b"/>
              <a:pathLst>
                <a:path w="8524" h="8523" extrusionOk="0">
                  <a:moveTo>
                    <a:pt x="8523" y="4203"/>
                  </a:moveTo>
                  <a:cubicBezTo>
                    <a:pt x="8523" y="6596"/>
                    <a:pt x="6597" y="8523"/>
                    <a:pt x="4262" y="8464"/>
                  </a:cubicBezTo>
                  <a:cubicBezTo>
                    <a:pt x="1927" y="8464"/>
                    <a:pt x="59" y="6596"/>
                    <a:pt x="1" y="4262"/>
                  </a:cubicBezTo>
                  <a:cubicBezTo>
                    <a:pt x="1" y="1927"/>
                    <a:pt x="1927" y="1"/>
                    <a:pt x="4262" y="1"/>
                  </a:cubicBezTo>
                  <a:cubicBezTo>
                    <a:pt x="6597" y="1"/>
                    <a:pt x="8465" y="1868"/>
                    <a:pt x="8523" y="42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6" name="Google Shape;14186;p29"/>
            <p:cNvSpPr/>
            <p:nvPr/>
          </p:nvSpPr>
          <p:spPr>
            <a:xfrm>
              <a:off x="4049300" y="1878325"/>
              <a:ext cx="213075" cy="211625"/>
            </a:xfrm>
            <a:custGeom>
              <a:avLst/>
              <a:gdLst/>
              <a:ahLst/>
              <a:cxnLst/>
              <a:rect l="l" t="t" r="r" b="b"/>
              <a:pathLst>
                <a:path w="8523" h="8465" extrusionOk="0">
                  <a:moveTo>
                    <a:pt x="4203" y="0"/>
                  </a:moveTo>
                  <a:cubicBezTo>
                    <a:pt x="6538" y="0"/>
                    <a:pt x="8464" y="1868"/>
                    <a:pt x="8464" y="4203"/>
                  </a:cubicBezTo>
                  <a:cubicBezTo>
                    <a:pt x="8523" y="6538"/>
                    <a:pt x="6655" y="8464"/>
                    <a:pt x="4262" y="8464"/>
                  </a:cubicBezTo>
                  <a:cubicBezTo>
                    <a:pt x="1927" y="8464"/>
                    <a:pt x="1" y="6596"/>
                    <a:pt x="59" y="4203"/>
                  </a:cubicBezTo>
                  <a:cubicBezTo>
                    <a:pt x="59" y="1868"/>
                    <a:pt x="1869" y="0"/>
                    <a:pt x="42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7" name="Google Shape;14187;p29"/>
            <p:cNvSpPr/>
            <p:nvPr/>
          </p:nvSpPr>
          <p:spPr>
            <a:xfrm>
              <a:off x="3560450" y="3598800"/>
              <a:ext cx="211625" cy="210150"/>
            </a:xfrm>
            <a:custGeom>
              <a:avLst/>
              <a:gdLst/>
              <a:ahLst/>
              <a:cxnLst/>
              <a:rect l="l" t="t" r="r" b="b"/>
              <a:pathLst>
                <a:path w="8465" h="8406" extrusionOk="0">
                  <a:moveTo>
                    <a:pt x="8406" y="4145"/>
                  </a:moveTo>
                  <a:cubicBezTo>
                    <a:pt x="8464" y="6538"/>
                    <a:pt x="6597" y="8406"/>
                    <a:pt x="4262" y="8406"/>
                  </a:cubicBezTo>
                  <a:cubicBezTo>
                    <a:pt x="1927" y="8406"/>
                    <a:pt x="59" y="6596"/>
                    <a:pt x="1" y="4203"/>
                  </a:cubicBezTo>
                  <a:cubicBezTo>
                    <a:pt x="1" y="1868"/>
                    <a:pt x="1869" y="0"/>
                    <a:pt x="4203" y="0"/>
                  </a:cubicBezTo>
                  <a:cubicBezTo>
                    <a:pt x="6538" y="0"/>
                    <a:pt x="8406" y="1810"/>
                    <a:pt x="8406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8" name="Google Shape;14188;p29"/>
            <p:cNvSpPr/>
            <p:nvPr/>
          </p:nvSpPr>
          <p:spPr>
            <a:xfrm>
              <a:off x="3807075" y="3597325"/>
              <a:ext cx="211600" cy="211625"/>
            </a:xfrm>
            <a:custGeom>
              <a:avLst/>
              <a:gdLst/>
              <a:ahLst/>
              <a:cxnLst/>
              <a:rect l="l" t="t" r="r" b="b"/>
              <a:pathLst>
                <a:path w="8464" h="8465" extrusionOk="0">
                  <a:moveTo>
                    <a:pt x="4203" y="8465"/>
                  </a:moveTo>
                  <a:cubicBezTo>
                    <a:pt x="1868" y="8465"/>
                    <a:pt x="0" y="6597"/>
                    <a:pt x="0" y="4204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96" y="1"/>
                    <a:pt x="8464" y="1927"/>
                    <a:pt x="8464" y="4320"/>
                  </a:cubicBezTo>
                  <a:cubicBezTo>
                    <a:pt x="8406" y="6655"/>
                    <a:pt x="6538" y="8465"/>
                    <a:pt x="4203" y="84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9" name="Google Shape;14189;p29"/>
            <p:cNvSpPr/>
            <p:nvPr/>
          </p:nvSpPr>
          <p:spPr>
            <a:xfrm>
              <a:off x="2824975" y="2615250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6"/>
                  </a:moveTo>
                  <a:cubicBezTo>
                    <a:pt x="1869" y="8406"/>
                    <a:pt x="1" y="6596"/>
                    <a:pt x="1" y="4203"/>
                  </a:cubicBezTo>
                  <a:cubicBezTo>
                    <a:pt x="1" y="1868"/>
                    <a:pt x="1869" y="1"/>
                    <a:pt x="4262" y="1"/>
                  </a:cubicBezTo>
                  <a:cubicBezTo>
                    <a:pt x="6597" y="1"/>
                    <a:pt x="8406" y="1927"/>
                    <a:pt x="8406" y="4262"/>
                  </a:cubicBezTo>
                  <a:cubicBezTo>
                    <a:pt x="8406" y="6596"/>
                    <a:pt x="6538" y="8406"/>
                    <a:pt x="4204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0" name="Google Shape;14190;p29"/>
            <p:cNvSpPr/>
            <p:nvPr/>
          </p:nvSpPr>
          <p:spPr>
            <a:xfrm>
              <a:off x="2824975" y="2861875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5"/>
                  </a:moveTo>
                  <a:cubicBezTo>
                    <a:pt x="1810" y="8405"/>
                    <a:pt x="1" y="6538"/>
                    <a:pt x="1" y="4203"/>
                  </a:cubicBezTo>
                  <a:cubicBezTo>
                    <a:pt x="1" y="1868"/>
                    <a:pt x="1869" y="0"/>
                    <a:pt x="4204" y="0"/>
                  </a:cubicBezTo>
                  <a:cubicBezTo>
                    <a:pt x="6538" y="0"/>
                    <a:pt x="8406" y="1868"/>
                    <a:pt x="8406" y="4203"/>
                  </a:cubicBezTo>
                  <a:cubicBezTo>
                    <a:pt x="8406" y="6596"/>
                    <a:pt x="6538" y="8405"/>
                    <a:pt x="4204" y="840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1" name="Google Shape;14191;p29"/>
            <p:cNvSpPr/>
            <p:nvPr/>
          </p:nvSpPr>
          <p:spPr>
            <a:xfrm>
              <a:off x="4544000" y="3108475"/>
              <a:ext cx="210150" cy="210175"/>
            </a:xfrm>
            <a:custGeom>
              <a:avLst/>
              <a:gdLst/>
              <a:ahLst/>
              <a:cxnLst/>
              <a:rect l="l" t="t" r="r" b="b"/>
              <a:pathLst>
                <a:path w="8406" h="8407" extrusionOk="0">
                  <a:moveTo>
                    <a:pt x="4203" y="8406"/>
                  </a:moveTo>
                  <a:cubicBezTo>
                    <a:pt x="1868" y="8406"/>
                    <a:pt x="0" y="6597"/>
                    <a:pt x="0" y="4203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38" y="1"/>
                    <a:pt x="8406" y="1869"/>
                    <a:pt x="8406" y="4203"/>
                  </a:cubicBezTo>
                  <a:cubicBezTo>
                    <a:pt x="8406" y="6538"/>
                    <a:pt x="6596" y="8406"/>
                    <a:pt x="4203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2" name="Google Shape;14192;p29"/>
            <p:cNvSpPr/>
            <p:nvPr/>
          </p:nvSpPr>
          <p:spPr>
            <a:xfrm>
              <a:off x="3313850" y="1879775"/>
              <a:ext cx="210150" cy="208700"/>
            </a:xfrm>
            <a:custGeom>
              <a:avLst/>
              <a:gdLst/>
              <a:ahLst/>
              <a:cxnLst/>
              <a:rect l="l" t="t" r="r" b="b"/>
              <a:pathLst>
                <a:path w="8406" h="8348" extrusionOk="0">
                  <a:moveTo>
                    <a:pt x="4203" y="8348"/>
                  </a:moveTo>
                  <a:cubicBezTo>
                    <a:pt x="1868" y="8348"/>
                    <a:pt x="0" y="6480"/>
                    <a:pt x="58" y="4145"/>
                  </a:cubicBezTo>
                  <a:cubicBezTo>
                    <a:pt x="58" y="1810"/>
                    <a:pt x="1926" y="1"/>
                    <a:pt x="4261" y="1"/>
                  </a:cubicBezTo>
                  <a:cubicBezTo>
                    <a:pt x="6596" y="1"/>
                    <a:pt x="8405" y="1869"/>
                    <a:pt x="8405" y="4203"/>
                  </a:cubicBezTo>
                  <a:cubicBezTo>
                    <a:pt x="8405" y="6538"/>
                    <a:pt x="6538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3" name="Google Shape;14193;p29"/>
            <p:cNvSpPr/>
            <p:nvPr/>
          </p:nvSpPr>
          <p:spPr>
            <a:xfrm>
              <a:off x="3071600" y="3352175"/>
              <a:ext cx="210150" cy="210150"/>
            </a:xfrm>
            <a:custGeom>
              <a:avLst/>
              <a:gdLst/>
              <a:ahLst/>
              <a:cxnLst/>
              <a:rect l="l" t="t" r="r" b="b"/>
              <a:pathLst>
                <a:path w="8406" h="8406" extrusionOk="0">
                  <a:moveTo>
                    <a:pt x="4262" y="8406"/>
                  </a:moveTo>
                  <a:cubicBezTo>
                    <a:pt x="1868" y="8406"/>
                    <a:pt x="1" y="6538"/>
                    <a:pt x="1" y="4203"/>
                  </a:cubicBezTo>
                  <a:cubicBezTo>
                    <a:pt x="1" y="1868"/>
                    <a:pt x="1868" y="1"/>
                    <a:pt x="4203" y="1"/>
                  </a:cubicBezTo>
                  <a:cubicBezTo>
                    <a:pt x="6538" y="1"/>
                    <a:pt x="8348" y="1810"/>
                    <a:pt x="8406" y="4145"/>
                  </a:cubicBezTo>
                  <a:cubicBezTo>
                    <a:pt x="8406" y="6480"/>
                    <a:pt x="6596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4" name="Google Shape;14194;p29"/>
            <p:cNvSpPr/>
            <p:nvPr/>
          </p:nvSpPr>
          <p:spPr>
            <a:xfrm>
              <a:off x="2826450" y="2373025"/>
              <a:ext cx="207225" cy="208675"/>
            </a:xfrm>
            <a:custGeom>
              <a:avLst/>
              <a:gdLst/>
              <a:ahLst/>
              <a:cxnLst/>
              <a:rect l="l" t="t" r="r" b="b"/>
              <a:pathLst>
                <a:path w="8289" h="8347" extrusionOk="0">
                  <a:moveTo>
                    <a:pt x="4145" y="8347"/>
                  </a:moveTo>
                  <a:cubicBezTo>
                    <a:pt x="1810" y="8347"/>
                    <a:pt x="0" y="6479"/>
                    <a:pt x="0" y="4203"/>
                  </a:cubicBezTo>
                  <a:cubicBezTo>
                    <a:pt x="0" y="1868"/>
                    <a:pt x="1868" y="0"/>
                    <a:pt x="4145" y="0"/>
                  </a:cubicBezTo>
                  <a:cubicBezTo>
                    <a:pt x="6421" y="0"/>
                    <a:pt x="8289" y="1868"/>
                    <a:pt x="8289" y="4203"/>
                  </a:cubicBezTo>
                  <a:cubicBezTo>
                    <a:pt x="8289" y="6479"/>
                    <a:pt x="6421" y="8347"/>
                    <a:pt x="4145" y="834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5" name="Google Shape;14195;p29"/>
            <p:cNvSpPr/>
            <p:nvPr/>
          </p:nvSpPr>
          <p:spPr>
            <a:xfrm>
              <a:off x="4050775" y="3598800"/>
              <a:ext cx="208700" cy="208700"/>
            </a:xfrm>
            <a:custGeom>
              <a:avLst/>
              <a:gdLst/>
              <a:ahLst/>
              <a:cxnLst/>
              <a:rect l="l" t="t" r="r" b="b"/>
              <a:pathLst>
                <a:path w="8348" h="8348" extrusionOk="0">
                  <a:moveTo>
                    <a:pt x="8347" y="4145"/>
                  </a:moveTo>
                  <a:cubicBezTo>
                    <a:pt x="8347" y="6479"/>
                    <a:pt x="6538" y="8347"/>
                    <a:pt x="4203" y="8347"/>
                  </a:cubicBezTo>
                  <a:cubicBezTo>
                    <a:pt x="1926" y="8347"/>
                    <a:pt x="59" y="6538"/>
                    <a:pt x="59" y="4203"/>
                  </a:cubicBezTo>
                  <a:cubicBezTo>
                    <a:pt x="0" y="1926"/>
                    <a:pt x="1868" y="59"/>
                    <a:pt x="4144" y="59"/>
                  </a:cubicBezTo>
                  <a:cubicBezTo>
                    <a:pt x="6479" y="0"/>
                    <a:pt x="8347" y="1868"/>
                    <a:pt x="8347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6" name="Google Shape;14196;p29"/>
            <p:cNvSpPr/>
            <p:nvPr/>
          </p:nvSpPr>
          <p:spPr>
            <a:xfrm>
              <a:off x="3315300" y="3598800"/>
              <a:ext cx="207250" cy="208700"/>
            </a:xfrm>
            <a:custGeom>
              <a:avLst/>
              <a:gdLst/>
              <a:ahLst/>
              <a:cxnLst/>
              <a:rect l="l" t="t" r="r" b="b"/>
              <a:pathLst>
                <a:path w="8290" h="8348" extrusionOk="0">
                  <a:moveTo>
                    <a:pt x="4145" y="59"/>
                  </a:moveTo>
                  <a:cubicBezTo>
                    <a:pt x="6421" y="0"/>
                    <a:pt x="8289" y="1926"/>
                    <a:pt x="8289" y="4203"/>
                  </a:cubicBezTo>
                  <a:cubicBezTo>
                    <a:pt x="8289" y="6421"/>
                    <a:pt x="6421" y="8289"/>
                    <a:pt x="4203" y="8347"/>
                  </a:cubicBezTo>
                  <a:cubicBezTo>
                    <a:pt x="1927" y="8347"/>
                    <a:pt x="0" y="6479"/>
                    <a:pt x="0" y="4203"/>
                  </a:cubicBezTo>
                  <a:cubicBezTo>
                    <a:pt x="0" y="1926"/>
                    <a:pt x="1868" y="59"/>
                    <a:pt x="414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7" name="Google Shape;14197;p29"/>
            <p:cNvSpPr/>
            <p:nvPr/>
          </p:nvSpPr>
          <p:spPr>
            <a:xfrm>
              <a:off x="2826450" y="3109950"/>
              <a:ext cx="207225" cy="208700"/>
            </a:xfrm>
            <a:custGeom>
              <a:avLst/>
              <a:gdLst/>
              <a:ahLst/>
              <a:cxnLst/>
              <a:rect l="l" t="t" r="r" b="b"/>
              <a:pathLst>
                <a:path w="8289" h="8348" extrusionOk="0">
                  <a:moveTo>
                    <a:pt x="8289" y="4144"/>
                  </a:moveTo>
                  <a:cubicBezTo>
                    <a:pt x="8289" y="6362"/>
                    <a:pt x="6421" y="8289"/>
                    <a:pt x="4203" y="8289"/>
                  </a:cubicBezTo>
                  <a:cubicBezTo>
                    <a:pt x="1927" y="8347"/>
                    <a:pt x="0" y="6421"/>
                    <a:pt x="0" y="4144"/>
                  </a:cubicBezTo>
                  <a:cubicBezTo>
                    <a:pt x="0" y="1926"/>
                    <a:pt x="1868" y="58"/>
                    <a:pt x="4145" y="0"/>
                  </a:cubicBezTo>
                  <a:cubicBezTo>
                    <a:pt x="6363" y="0"/>
                    <a:pt x="8289" y="1868"/>
                    <a:pt x="8289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8" name="Google Shape;14198;p29"/>
            <p:cNvSpPr/>
            <p:nvPr/>
          </p:nvSpPr>
          <p:spPr>
            <a:xfrm>
              <a:off x="4298850" y="1881250"/>
              <a:ext cx="205775" cy="205775"/>
            </a:xfrm>
            <a:custGeom>
              <a:avLst/>
              <a:gdLst/>
              <a:ahLst/>
              <a:cxnLst/>
              <a:rect l="l" t="t" r="r" b="b"/>
              <a:pathLst>
                <a:path w="8231" h="8231" extrusionOk="0">
                  <a:moveTo>
                    <a:pt x="8230" y="4086"/>
                  </a:moveTo>
                  <a:cubicBezTo>
                    <a:pt x="8230" y="6363"/>
                    <a:pt x="6362" y="8230"/>
                    <a:pt x="4144" y="8230"/>
                  </a:cubicBezTo>
                  <a:cubicBezTo>
                    <a:pt x="1868" y="8230"/>
                    <a:pt x="58" y="6421"/>
                    <a:pt x="58" y="4144"/>
                  </a:cubicBezTo>
                  <a:cubicBezTo>
                    <a:pt x="0" y="1868"/>
                    <a:pt x="1868" y="0"/>
                    <a:pt x="4144" y="0"/>
                  </a:cubicBezTo>
                  <a:cubicBezTo>
                    <a:pt x="6421" y="59"/>
                    <a:pt x="8230" y="1868"/>
                    <a:pt x="8230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9" name="Google Shape;14199;p29"/>
            <p:cNvSpPr/>
            <p:nvPr/>
          </p:nvSpPr>
          <p:spPr>
            <a:xfrm>
              <a:off x="4545450" y="2127850"/>
              <a:ext cx="207250" cy="205775"/>
            </a:xfrm>
            <a:custGeom>
              <a:avLst/>
              <a:gdLst/>
              <a:ahLst/>
              <a:cxnLst/>
              <a:rect l="l" t="t" r="r" b="b"/>
              <a:pathLst>
                <a:path w="8290" h="8231" extrusionOk="0">
                  <a:moveTo>
                    <a:pt x="8231" y="4087"/>
                  </a:moveTo>
                  <a:cubicBezTo>
                    <a:pt x="8289" y="6363"/>
                    <a:pt x="6421" y="8231"/>
                    <a:pt x="4145" y="8231"/>
                  </a:cubicBezTo>
                  <a:cubicBezTo>
                    <a:pt x="1869" y="8231"/>
                    <a:pt x="59" y="6422"/>
                    <a:pt x="59" y="4145"/>
                  </a:cubicBezTo>
                  <a:cubicBezTo>
                    <a:pt x="1" y="1927"/>
                    <a:pt x="1869" y="1"/>
                    <a:pt x="4145" y="59"/>
                  </a:cubicBezTo>
                  <a:cubicBezTo>
                    <a:pt x="6363" y="59"/>
                    <a:pt x="8231" y="1869"/>
                    <a:pt x="8231" y="408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0" name="Google Shape;14200;p29"/>
            <p:cNvSpPr/>
            <p:nvPr/>
          </p:nvSpPr>
          <p:spPr>
            <a:xfrm>
              <a:off x="4548375" y="3355100"/>
              <a:ext cx="202850" cy="202850"/>
            </a:xfrm>
            <a:custGeom>
              <a:avLst/>
              <a:gdLst/>
              <a:ahLst/>
              <a:cxnLst/>
              <a:rect l="l" t="t" r="r" b="b"/>
              <a:pathLst>
                <a:path w="8114" h="8114" extrusionOk="0">
                  <a:moveTo>
                    <a:pt x="8056" y="4028"/>
                  </a:moveTo>
                  <a:cubicBezTo>
                    <a:pt x="8114" y="6304"/>
                    <a:pt x="6304" y="8114"/>
                    <a:pt x="4086" y="8114"/>
                  </a:cubicBezTo>
                  <a:cubicBezTo>
                    <a:pt x="1810" y="8114"/>
                    <a:pt x="0" y="6363"/>
                    <a:pt x="0" y="4086"/>
                  </a:cubicBezTo>
                  <a:cubicBezTo>
                    <a:pt x="0" y="1868"/>
                    <a:pt x="1693" y="59"/>
                    <a:pt x="3911" y="59"/>
                  </a:cubicBezTo>
                  <a:cubicBezTo>
                    <a:pt x="6188" y="0"/>
                    <a:pt x="8056" y="1751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1" name="Google Shape;14201;p29"/>
            <p:cNvSpPr/>
            <p:nvPr/>
          </p:nvSpPr>
          <p:spPr>
            <a:xfrm>
              <a:off x="3075975" y="1882700"/>
              <a:ext cx="201400" cy="202875"/>
            </a:xfrm>
            <a:custGeom>
              <a:avLst/>
              <a:gdLst/>
              <a:ahLst/>
              <a:cxnLst/>
              <a:rect l="l" t="t" r="r" b="b"/>
              <a:pathLst>
                <a:path w="8056" h="8115" extrusionOk="0">
                  <a:moveTo>
                    <a:pt x="8056" y="4086"/>
                  </a:moveTo>
                  <a:cubicBezTo>
                    <a:pt x="8056" y="6363"/>
                    <a:pt x="6246" y="8114"/>
                    <a:pt x="3970" y="8114"/>
                  </a:cubicBezTo>
                  <a:cubicBezTo>
                    <a:pt x="1752" y="8056"/>
                    <a:pt x="1" y="6305"/>
                    <a:pt x="1" y="4028"/>
                  </a:cubicBezTo>
                  <a:cubicBezTo>
                    <a:pt x="1" y="1752"/>
                    <a:pt x="1810" y="1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2" name="Google Shape;14202;p29"/>
            <p:cNvSpPr/>
            <p:nvPr/>
          </p:nvSpPr>
          <p:spPr>
            <a:xfrm>
              <a:off x="2829375" y="21307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5" y="3970"/>
                  </a:moveTo>
                  <a:cubicBezTo>
                    <a:pt x="8055" y="6188"/>
                    <a:pt x="6304" y="7997"/>
                    <a:pt x="4086" y="8056"/>
                  </a:cubicBezTo>
                  <a:cubicBezTo>
                    <a:pt x="1810" y="8056"/>
                    <a:pt x="0" y="6246"/>
                    <a:pt x="0" y="4028"/>
                  </a:cubicBezTo>
                  <a:cubicBezTo>
                    <a:pt x="0" y="1810"/>
                    <a:pt x="1751" y="1"/>
                    <a:pt x="3969" y="1"/>
                  </a:cubicBezTo>
                  <a:cubicBezTo>
                    <a:pt x="6187" y="1"/>
                    <a:pt x="7997" y="1752"/>
                    <a:pt x="805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3" name="Google Shape;14203;p29"/>
            <p:cNvSpPr/>
            <p:nvPr/>
          </p:nvSpPr>
          <p:spPr>
            <a:xfrm>
              <a:off x="4301750" y="36031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6" y="3970"/>
                  </a:moveTo>
                  <a:cubicBezTo>
                    <a:pt x="8056" y="6246"/>
                    <a:pt x="6305" y="7997"/>
                    <a:pt x="4087" y="8055"/>
                  </a:cubicBezTo>
                  <a:cubicBezTo>
                    <a:pt x="1810" y="8055"/>
                    <a:pt x="1" y="6246"/>
                    <a:pt x="1" y="4028"/>
                  </a:cubicBezTo>
                  <a:cubicBezTo>
                    <a:pt x="1" y="1810"/>
                    <a:pt x="1810" y="0"/>
                    <a:pt x="4028" y="0"/>
                  </a:cubicBezTo>
                  <a:cubicBezTo>
                    <a:pt x="6246" y="0"/>
                    <a:pt x="8056" y="1751"/>
                    <a:pt x="8056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4" name="Google Shape;14204;p29"/>
            <p:cNvSpPr/>
            <p:nvPr/>
          </p:nvSpPr>
          <p:spPr>
            <a:xfrm>
              <a:off x="4790600" y="2619625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4029" y="1"/>
                  </a:moveTo>
                  <a:cubicBezTo>
                    <a:pt x="6247" y="1"/>
                    <a:pt x="8056" y="1810"/>
                    <a:pt x="8056" y="4028"/>
                  </a:cubicBezTo>
                  <a:cubicBezTo>
                    <a:pt x="8056" y="6246"/>
                    <a:pt x="6305" y="8056"/>
                    <a:pt x="4087" y="8056"/>
                  </a:cubicBezTo>
                  <a:cubicBezTo>
                    <a:pt x="1810" y="8056"/>
                    <a:pt x="59" y="6305"/>
                    <a:pt x="1" y="4028"/>
                  </a:cubicBezTo>
                  <a:cubicBezTo>
                    <a:pt x="1" y="1810"/>
                    <a:pt x="1810" y="59"/>
                    <a:pt x="402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5" name="Google Shape;14205;p29"/>
            <p:cNvSpPr/>
            <p:nvPr/>
          </p:nvSpPr>
          <p:spPr>
            <a:xfrm>
              <a:off x="3564825" y="1641925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8056" y="4028"/>
                  </a:moveTo>
                  <a:cubicBezTo>
                    <a:pt x="8056" y="6246"/>
                    <a:pt x="6246" y="7997"/>
                    <a:pt x="4028" y="7997"/>
                  </a:cubicBezTo>
                  <a:cubicBezTo>
                    <a:pt x="1810" y="7997"/>
                    <a:pt x="1" y="6129"/>
                    <a:pt x="59" y="3911"/>
                  </a:cubicBezTo>
                  <a:cubicBezTo>
                    <a:pt x="59" y="1752"/>
                    <a:pt x="1869" y="0"/>
                    <a:pt x="4028" y="0"/>
                  </a:cubicBezTo>
                  <a:cubicBezTo>
                    <a:pt x="6246" y="0"/>
                    <a:pt x="8056" y="1752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6" name="Google Shape;14206;p29"/>
            <p:cNvSpPr/>
            <p:nvPr/>
          </p:nvSpPr>
          <p:spPr>
            <a:xfrm>
              <a:off x="3811450" y="16404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4086" y="58"/>
                  </a:moveTo>
                  <a:cubicBezTo>
                    <a:pt x="6304" y="58"/>
                    <a:pt x="8056" y="1868"/>
                    <a:pt x="8056" y="4086"/>
                  </a:cubicBezTo>
                  <a:cubicBezTo>
                    <a:pt x="8056" y="6304"/>
                    <a:pt x="6246" y="8055"/>
                    <a:pt x="4028" y="8055"/>
                  </a:cubicBezTo>
                  <a:cubicBezTo>
                    <a:pt x="1810" y="8055"/>
                    <a:pt x="0" y="6246"/>
                    <a:pt x="59" y="4028"/>
                  </a:cubicBezTo>
                  <a:cubicBezTo>
                    <a:pt x="59" y="1810"/>
                    <a:pt x="1868" y="0"/>
                    <a:pt x="4086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7" name="Google Shape;14207;p29"/>
            <p:cNvSpPr/>
            <p:nvPr/>
          </p:nvSpPr>
          <p:spPr>
            <a:xfrm>
              <a:off x="4790600" y="2866250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8056" y="4086"/>
                  </a:moveTo>
                  <a:cubicBezTo>
                    <a:pt x="8056" y="6304"/>
                    <a:pt x="6247" y="8055"/>
                    <a:pt x="4029" y="8055"/>
                  </a:cubicBezTo>
                  <a:cubicBezTo>
                    <a:pt x="1810" y="8055"/>
                    <a:pt x="1" y="6246"/>
                    <a:pt x="59" y="4028"/>
                  </a:cubicBezTo>
                  <a:cubicBezTo>
                    <a:pt x="59" y="1810"/>
                    <a:pt x="1869" y="0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8" name="Google Shape;14208;p29"/>
            <p:cNvSpPr/>
            <p:nvPr/>
          </p:nvSpPr>
          <p:spPr>
            <a:xfrm>
              <a:off x="2829375" y="3356550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7997" y="4028"/>
                  </a:moveTo>
                  <a:cubicBezTo>
                    <a:pt x="7997" y="6246"/>
                    <a:pt x="6187" y="7997"/>
                    <a:pt x="4028" y="7997"/>
                  </a:cubicBezTo>
                  <a:cubicBezTo>
                    <a:pt x="1810" y="7997"/>
                    <a:pt x="0" y="6130"/>
                    <a:pt x="58" y="3912"/>
                  </a:cubicBezTo>
                  <a:cubicBezTo>
                    <a:pt x="58" y="1752"/>
                    <a:pt x="1926" y="1"/>
                    <a:pt x="4086" y="1"/>
                  </a:cubicBezTo>
                  <a:cubicBezTo>
                    <a:pt x="6246" y="59"/>
                    <a:pt x="8055" y="1869"/>
                    <a:pt x="7997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9" name="Google Shape;14209;p29"/>
            <p:cNvSpPr/>
            <p:nvPr/>
          </p:nvSpPr>
          <p:spPr>
            <a:xfrm>
              <a:off x="3075975" y="3603175"/>
              <a:ext cx="199950" cy="201400"/>
            </a:xfrm>
            <a:custGeom>
              <a:avLst/>
              <a:gdLst/>
              <a:ahLst/>
              <a:cxnLst/>
              <a:rect l="l" t="t" r="r" b="b"/>
              <a:pathLst>
                <a:path w="7998" h="8056" extrusionOk="0">
                  <a:moveTo>
                    <a:pt x="4087" y="0"/>
                  </a:moveTo>
                  <a:cubicBezTo>
                    <a:pt x="6246" y="59"/>
                    <a:pt x="7997" y="1868"/>
                    <a:pt x="7997" y="4028"/>
                  </a:cubicBezTo>
                  <a:cubicBezTo>
                    <a:pt x="7997" y="6246"/>
                    <a:pt x="6130" y="8055"/>
                    <a:pt x="3970" y="7997"/>
                  </a:cubicBezTo>
                  <a:cubicBezTo>
                    <a:pt x="1752" y="7939"/>
                    <a:pt x="1" y="6129"/>
                    <a:pt x="59" y="3970"/>
                  </a:cubicBezTo>
                  <a:cubicBezTo>
                    <a:pt x="59" y="1810"/>
                    <a:pt x="1869" y="0"/>
                    <a:pt x="40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0" name="Google Shape;14210;p29"/>
            <p:cNvSpPr/>
            <p:nvPr/>
          </p:nvSpPr>
          <p:spPr>
            <a:xfrm>
              <a:off x="4056600" y="1641925"/>
              <a:ext cx="198475" cy="198475"/>
            </a:xfrm>
            <a:custGeom>
              <a:avLst/>
              <a:gdLst/>
              <a:ahLst/>
              <a:cxnLst/>
              <a:rect l="l" t="t" r="r" b="b"/>
              <a:pathLst>
                <a:path w="7939" h="7939" extrusionOk="0">
                  <a:moveTo>
                    <a:pt x="3970" y="7939"/>
                  </a:moveTo>
                  <a:cubicBezTo>
                    <a:pt x="1810" y="7939"/>
                    <a:pt x="1" y="6129"/>
                    <a:pt x="1" y="3970"/>
                  </a:cubicBezTo>
                  <a:cubicBezTo>
                    <a:pt x="1" y="1810"/>
                    <a:pt x="1810" y="0"/>
                    <a:pt x="3970" y="0"/>
                  </a:cubicBezTo>
                  <a:cubicBezTo>
                    <a:pt x="6130" y="0"/>
                    <a:pt x="7939" y="1810"/>
                    <a:pt x="7939" y="3970"/>
                  </a:cubicBezTo>
                  <a:cubicBezTo>
                    <a:pt x="7939" y="6188"/>
                    <a:pt x="6130" y="7939"/>
                    <a:pt x="3970" y="793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1" name="Google Shape;14211;p29"/>
            <p:cNvSpPr/>
            <p:nvPr/>
          </p:nvSpPr>
          <p:spPr>
            <a:xfrm>
              <a:off x="4792075" y="2377400"/>
              <a:ext cx="199950" cy="199925"/>
            </a:xfrm>
            <a:custGeom>
              <a:avLst/>
              <a:gdLst/>
              <a:ahLst/>
              <a:cxnLst/>
              <a:rect l="l" t="t" r="r" b="b"/>
              <a:pathLst>
                <a:path w="7998" h="7997" extrusionOk="0">
                  <a:moveTo>
                    <a:pt x="3970" y="58"/>
                  </a:moveTo>
                  <a:cubicBezTo>
                    <a:pt x="6129" y="0"/>
                    <a:pt x="7939" y="1810"/>
                    <a:pt x="7939" y="3969"/>
                  </a:cubicBezTo>
                  <a:cubicBezTo>
                    <a:pt x="7997" y="6129"/>
                    <a:pt x="6188" y="7939"/>
                    <a:pt x="4028" y="7997"/>
                  </a:cubicBezTo>
                  <a:cubicBezTo>
                    <a:pt x="1868" y="7997"/>
                    <a:pt x="59" y="6246"/>
                    <a:pt x="0" y="4028"/>
                  </a:cubicBezTo>
                  <a:cubicBezTo>
                    <a:pt x="0" y="1926"/>
                    <a:pt x="1810" y="58"/>
                    <a:pt x="3970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2" name="Google Shape;14212;p29"/>
            <p:cNvSpPr/>
            <p:nvPr/>
          </p:nvSpPr>
          <p:spPr>
            <a:xfrm>
              <a:off x="4793525" y="31157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70" y="1"/>
                  </a:moveTo>
                  <a:cubicBezTo>
                    <a:pt x="6130" y="1"/>
                    <a:pt x="7881" y="1752"/>
                    <a:pt x="7881" y="3911"/>
                  </a:cubicBezTo>
                  <a:cubicBezTo>
                    <a:pt x="7881" y="6129"/>
                    <a:pt x="6071" y="7881"/>
                    <a:pt x="3853" y="7881"/>
                  </a:cubicBezTo>
                  <a:cubicBezTo>
                    <a:pt x="1693" y="7822"/>
                    <a:pt x="1" y="6071"/>
                    <a:pt x="1" y="3911"/>
                  </a:cubicBezTo>
                  <a:cubicBezTo>
                    <a:pt x="1" y="1693"/>
                    <a:pt x="1752" y="1"/>
                    <a:pt x="39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3" name="Google Shape;14213;p29"/>
            <p:cNvSpPr/>
            <p:nvPr/>
          </p:nvSpPr>
          <p:spPr>
            <a:xfrm>
              <a:off x="2584200" y="2622550"/>
              <a:ext cx="197025" cy="195550"/>
            </a:xfrm>
            <a:custGeom>
              <a:avLst/>
              <a:gdLst/>
              <a:ahLst/>
              <a:cxnLst/>
              <a:rect l="l" t="t" r="r" b="b"/>
              <a:pathLst>
                <a:path w="7881" h="7822" extrusionOk="0">
                  <a:moveTo>
                    <a:pt x="3912" y="7822"/>
                  </a:moveTo>
                  <a:cubicBezTo>
                    <a:pt x="1752" y="7822"/>
                    <a:pt x="1" y="6071"/>
                    <a:pt x="59" y="3911"/>
                  </a:cubicBezTo>
                  <a:cubicBezTo>
                    <a:pt x="59" y="1693"/>
                    <a:pt x="1810" y="0"/>
                    <a:pt x="3970" y="0"/>
                  </a:cubicBezTo>
                  <a:cubicBezTo>
                    <a:pt x="6188" y="0"/>
                    <a:pt x="7881" y="1751"/>
                    <a:pt x="7881" y="3970"/>
                  </a:cubicBezTo>
                  <a:cubicBezTo>
                    <a:pt x="7881" y="6129"/>
                    <a:pt x="6130" y="7822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4" name="Google Shape;14214;p29"/>
            <p:cNvSpPr/>
            <p:nvPr/>
          </p:nvSpPr>
          <p:spPr>
            <a:xfrm>
              <a:off x="3321125" y="16433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12" y="7822"/>
                  </a:moveTo>
                  <a:cubicBezTo>
                    <a:pt x="1694" y="7822"/>
                    <a:pt x="1" y="6071"/>
                    <a:pt x="1" y="3912"/>
                  </a:cubicBezTo>
                  <a:cubicBezTo>
                    <a:pt x="59" y="1694"/>
                    <a:pt x="1810" y="1"/>
                    <a:pt x="3970" y="1"/>
                  </a:cubicBezTo>
                  <a:cubicBezTo>
                    <a:pt x="6130" y="59"/>
                    <a:pt x="7881" y="1810"/>
                    <a:pt x="7823" y="3970"/>
                  </a:cubicBezTo>
                  <a:cubicBezTo>
                    <a:pt x="7823" y="6130"/>
                    <a:pt x="6071" y="7881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5" name="Google Shape;14215;p29"/>
            <p:cNvSpPr/>
            <p:nvPr/>
          </p:nvSpPr>
          <p:spPr>
            <a:xfrm>
              <a:off x="3812900" y="3851250"/>
              <a:ext cx="198500" cy="197025"/>
            </a:xfrm>
            <a:custGeom>
              <a:avLst/>
              <a:gdLst/>
              <a:ahLst/>
              <a:cxnLst/>
              <a:rect l="l" t="t" r="r" b="b"/>
              <a:pathLst>
                <a:path w="7940" h="7881" extrusionOk="0">
                  <a:moveTo>
                    <a:pt x="7939" y="3969"/>
                  </a:moveTo>
                  <a:cubicBezTo>
                    <a:pt x="7881" y="6188"/>
                    <a:pt x="6130" y="7880"/>
                    <a:pt x="3970" y="7880"/>
                  </a:cubicBezTo>
                  <a:cubicBezTo>
                    <a:pt x="1752" y="7880"/>
                    <a:pt x="1" y="6071"/>
                    <a:pt x="59" y="3911"/>
                  </a:cubicBezTo>
                  <a:cubicBezTo>
                    <a:pt x="117" y="1693"/>
                    <a:pt x="1869" y="0"/>
                    <a:pt x="4028" y="59"/>
                  </a:cubicBezTo>
                  <a:cubicBezTo>
                    <a:pt x="6188" y="59"/>
                    <a:pt x="7939" y="1810"/>
                    <a:pt x="7939" y="39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6" name="Google Shape;14216;p29"/>
            <p:cNvSpPr/>
            <p:nvPr/>
          </p:nvSpPr>
          <p:spPr>
            <a:xfrm>
              <a:off x="2585675" y="2869150"/>
              <a:ext cx="195550" cy="195575"/>
            </a:xfrm>
            <a:custGeom>
              <a:avLst/>
              <a:gdLst/>
              <a:ahLst/>
              <a:cxnLst/>
              <a:rect l="l" t="t" r="r" b="b"/>
              <a:pathLst>
                <a:path w="7822" h="7823" extrusionOk="0">
                  <a:moveTo>
                    <a:pt x="7822" y="3912"/>
                  </a:moveTo>
                  <a:cubicBezTo>
                    <a:pt x="7822" y="6071"/>
                    <a:pt x="6129" y="7823"/>
                    <a:pt x="3911" y="7823"/>
                  </a:cubicBezTo>
                  <a:cubicBezTo>
                    <a:pt x="1751" y="7823"/>
                    <a:pt x="0" y="6130"/>
                    <a:pt x="0" y="3970"/>
                  </a:cubicBezTo>
                  <a:cubicBezTo>
                    <a:pt x="0" y="1752"/>
                    <a:pt x="1693" y="59"/>
                    <a:pt x="3853" y="1"/>
                  </a:cubicBezTo>
                  <a:cubicBezTo>
                    <a:pt x="6071" y="1"/>
                    <a:pt x="7763" y="1752"/>
                    <a:pt x="7822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7" name="Google Shape;14217;p29"/>
            <p:cNvSpPr/>
            <p:nvPr/>
          </p:nvSpPr>
          <p:spPr>
            <a:xfrm>
              <a:off x="3567750" y="3851250"/>
              <a:ext cx="197025" cy="198475"/>
            </a:xfrm>
            <a:custGeom>
              <a:avLst/>
              <a:gdLst/>
              <a:ahLst/>
              <a:cxnLst/>
              <a:rect l="l" t="t" r="r" b="b"/>
              <a:pathLst>
                <a:path w="7881" h="7939" extrusionOk="0">
                  <a:moveTo>
                    <a:pt x="4028" y="59"/>
                  </a:moveTo>
                  <a:cubicBezTo>
                    <a:pt x="6188" y="117"/>
                    <a:pt x="7881" y="1868"/>
                    <a:pt x="7822" y="4028"/>
                  </a:cubicBezTo>
                  <a:cubicBezTo>
                    <a:pt x="7822" y="6246"/>
                    <a:pt x="6013" y="7939"/>
                    <a:pt x="3853" y="7880"/>
                  </a:cubicBezTo>
                  <a:cubicBezTo>
                    <a:pt x="1693" y="7822"/>
                    <a:pt x="1" y="6071"/>
                    <a:pt x="1" y="3853"/>
                  </a:cubicBezTo>
                  <a:cubicBezTo>
                    <a:pt x="59" y="1693"/>
                    <a:pt x="1868" y="0"/>
                    <a:pt x="4028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8" name="Google Shape;14218;p29"/>
            <p:cNvSpPr/>
            <p:nvPr/>
          </p:nvSpPr>
          <p:spPr>
            <a:xfrm>
              <a:off x="4551300" y="1891450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7763" y="3912"/>
                  </a:moveTo>
                  <a:cubicBezTo>
                    <a:pt x="7763" y="6071"/>
                    <a:pt x="6071" y="7764"/>
                    <a:pt x="3853" y="7764"/>
                  </a:cubicBezTo>
                  <a:cubicBezTo>
                    <a:pt x="1693" y="7764"/>
                    <a:pt x="0" y="6013"/>
                    <a:pt x="0" y="3853"/>
                  </a:cubicBezTo>
                  <a:cubicBezTo>
                    <a:pt x="0" y="1693"/>
                    <a:pt x="1751" y="1"/>
                    <a:pt x="3969" y="1"/>
                  </a:cubicBezTo>
                  <a:cubicBezTo>
                    <a:pt x="6129" y="1"/>
                    <a:pt x="7822" y="1693"/>
                    <a:pt x="7763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9" name="Google Shape;14219;p29"/>
            <p:cNvSpPr/>
            <p:nvPr/>
          </p:nvSpPr>
          <p:spPr>
            <a:xfrm>
              <a:off x="4059525" y="385270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3794" y="59"/>
                  </a:moveTo>
                  <a:cubicBezTo>
                    <a:pt x="5954" y="1"/>
                    <a:pt x="7705" y="1693"/>
                    <a:pt x="7705" y="3853"/>
                  </a:cubicBezTo>
                  <a:cubicBezTo>
                    <a:pt x="7705" y="6013"/>
                    <a:pt x="6013" y="7764"/>
                    <a:pt x="3853" y="7764"/>
                  </a:cubicBezTo>
                  <a:cubicBezTo>
                    <a:pt x="1693" y="7764"/>
                    <a:pt x="0" y="6071"/>
                    <a:pt x="0" y="3911"/>
                  </a:cubicBezTo>
                  <a:cubicBezTo>
                    <a:pt x="0" y="1752"/>
                    <a:pt x="1693" y="59"/>
                    <a:pt x="379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0" name="Google Shape;14220;p29"/>
            <p:cNvSpPr/>
            <p:nvPr/>
          </p:nvSpPr>
          <p:spPr>
            <a:xfrm>
              <a:off x="2585675" y="2380300"/>
              <a:ext cx="194100" cy="194125"/>
            </a:xfrm>
            <a:custGeom>
              <a:avLst/>
              <a:gdLst/>
              <a:ahLst/>
              <a:cxnLst/>
              <a:rect l="l" t="t" r="r" b="b"/>
              <a:pathLst>
                <a:path w="7764" h="7765" extrusionOk="0">
                  <a:moveTo>
                    <a:pt x="3911" y="59"/>
                  </a:moveTo>
                  <a:cubicBezTo>
                    <a:pt x="6071" y="59"/>
                    <a:pt x="7763" y="1810"/>
                    <a:pt x="7763" y="3912"/>
                  </a:cubicBezTo>
                  <a:cubicBezTo>
                    <a:pt x="7763" y="6071"/>
                    <a:pt x="6012" y="7764"/>
                    <a:pt x="3853" y="7764"/>
                  </a:cubicBezTo>
                  <a:cubicBezTo>
                    <a:pt x="1693" y="7764"/>
                    <a:pt x="0" y="6013"/>
                    <a:pt x="59" y="3853"/>
                  </a:cubicBezTo>
                  <a:cubicBezTo>
                    <a:pt x="59" y="1694"/>
                    <a:pt x="1810" y="1"/>
                    <a:pt x="391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1" name="Google Shape;14221;p29"/>
            <p:cNvSpPr/>
            <p:nvPr/>
          </p:nvSpPr>
          <p:spPr>
            <a:xfrm>
              <a:off x="3322600" y="3854175"/>
              <a:ext cx="192650" cy="192625"/>
            </a:xfrm>
            <a:custGeom>
              <a:avLst/>
              <a:gdLst/>
              <a:ahLst/>
              <a:cxnLst/>
              <a:rect l="l" t="t" r="r" b="b"/>
              <a:pathLst>
                <a:path w="7706" h="7705" extrusionOk="0">
                  <a:moveTo>
                    <a:pt x="7705" y="3852"/>
                  </a:moveTo>
                  <a:cubicBezTo>
                    <a:pt x="7705" y="5954"/>
                    <a:pt x="5954" y="7705"/>
                    <a:pt x="3853" y="7705"/>
                  </a:cubicBezTo>
                  <a:cubicBezTo>
                    <a:pt x="1751" y="7705"/>
                    <a:pt x="0" y="5954"/>
                    <a:pt x="0" y="3852"/>
                  </a:cubicBezTo>
                  <a:cubicBezTo>
                    <a:pt x="0" y="1693"/>
                    <a:pt x="1751" y="0"/>
                    <a:pt x="3911" y="0"/>
                  </a:cubicBezTo>
                  <a:cubicBezTo>
                    <a:pt x="6012" y="0"/>
                    <a:pt x="7705" y="1751"/>
                    <a:pt x="7705" y="38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2" name="Google Shape;14222;p29"/>
            <p:cNvSpPr/>
            <p:nvPr/>
          </p:nvSpPr>
          <p:spPr>
            <a:xfrm>
              <a:off x="2585675" y="3117225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3969" y="1"/>
                  </a:moveTo>
                  <a:cubicBezTo>
                    <a:pt x="6071" y="59"/>
                    <a:pt x="7822" y="1869"/>
                    <a:pt x="7763" y="3970"/>
                  </a:cubicBezTo>
                  <a:cubicBezTo>
                    <a:pt x="7705" y="6071"/>
                    <a:pt x="5954" y="7764"/>
                    <a:pt x="3853" y="7706"/>
                  </a:cubicBezTo>
                  <a:cubicBezTo>
                    <a:pt x="1751" y="7706"/>
                    <a:pt x="0" y="5896"/>
                    <a:pt x="59" y="3795"/>
                  </a:cubicBezTo>
                  <a:cubicBezTo>
                    <a:pt x="117" y="1694"/>
                    <a:pt x="1868" y="1"/>
                    <a:pt x="39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3" name="Google Shape;14223;p29"/>
            <p:cNvSpPr/>
            <p:nvPr/>
          </p:nvSpPr>
          <p:spPr>
            <a:xfrm>
              <a:off x="4795000" y="2133700"/>
              <a:ext cx="192625" cy="194100"/>
            </a:xfrm>
            <a:custGeom>
              <a:avLst/>
              <a:gdLst/>
              <a:ahLst/>
              <a:cxnLst/>
              <a:rect l="l" t="t" r="r" b="b"/>
              <a:pathLst>
                <a:path w="7705" h="7764" extrusionOk="0">
                  <a:moveTo>
                    <a:pt x="3911" y="7764"/>
                  </a:moveTo>
                  <a:cubicBezTo>
                    <a:pt x="1810" y="7764"/>
                    <a:pt x="58" y="6012"/>
                    <a:pt x="0" y="3911"/>
                  </a:cubicBezTo>
                  <a:cubicBezTo>
                    <a:pt x="0" y="1810"/>
                    <a:pt x="1751" y="59"/>
                    <a:pt x="3853" y="59"/>
                  </a:cubicBezTo>
                  <a:cubicBezTo>
                    <a:pt x="5954" y="0"/>
                    <a:pt x="7705" y="1751"/>
                    <a:pt x="7705" y="3911"/>
                  </a:cubicBezTo>
                  <a:cubicBezTo>
                    <a:pt x="7705" y="5954"/>
                    <a:pt x="6012" y="7705"/>
                    <a:pt x="3911" y="776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4" name="Google Shape;14224;p29"/>
            <p:cNvSpPr/>
            <p:nvPr/>
          </p:nvSpPr>
          <p:spPr>
            <a:xfrm>
              <a:off x="4306125" y="164485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7706" y="3911"/>
                  </a:moveTo>
                  <a:cubicBezTo>
                    <a:pt x="7648" y="6012"/>
                    <a:pt x="5896" y="7763"/>
                    <a:pt x="3737" y="7705"/>
                  </a:cubicBezTo>
                  <a:cubicBezTo>
                    <a:pt x="1694" y="7647"/>
                    <a:pt x="1" y="5896"/>
                    <a:pt x="1" y="3794"/>
                  </a:cubicBezTo>
                  <a:cubicBezTo>
                    <a:pt x="1" y="1693"/>
                    <a:pt x="1810" y="0"/>
                    <a:pt x="3912" y="0"/>
                  </a:cubicBezTo>
                  <a:cubicBezTo>
                    <a:pt x="6013" y="59"/>
                    <a:pt x="7706" y="1810"/>
                    <a:pt x="7706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5" name="Google Shape;14225;p29"/>
            <p:cNvSpPr/>
            <p:nvPr/>
          </p:nvSpPr>
          <p:spPr>
            <a:xfrm>
              <a:off x="4546925" y="3606100"/>
              <a:ext cx="195550" cy="194100"/>
            </a:xfrm>
            <a:custGeom>
              <a:avLst/>
              <a:gdLst/>
              <a:ahLst/>
              <a:cxnLst/>
              <a:rect l="l" t="t" r="r" b="b"/>
              <a:pathLst>
                <a:path w="7822" h="7764" extrusionOk="0">
                  <a:moveTo>
                    <a:pt x="3853" y="7763"/>
                  </a:moveTo>
                  <a:cubicBezTo>
                    <a:pt x="1751" y="7705"/>
                    <a:pt x="0" y="5895"/>
                    <a:pt x="58" y="3794"/>
                  </a:cubicBezTo>
                  <a:cubicBezTo>
                    <a:pt x="117" y="1693"/>
                    <a:pt x="1926" y="0"/>
                    <a:pt x="3969" y="58"/>
                  </a:cubicBezTo>
                  <a:cubicBezTo>
                    <a:pt x="6129" y="117"/>
                    <a:pt x="7822" y="1868"/>
                    <a:pt x="7763" y="4028"/>
                  </a:cubicBezTo>
                  <a:cubicBezTo>
                    <a:pt x="7705" y="6071"/>
                    <a:pt x="5954" y="7763"/>
                    <a:pt x="3853" y="77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6" name="Google Shape;14226;p29"/>
            <p:cNvSpPr/>
            <p:nvPr/>
          </p:nvSpPr>
          <p:spPr>
            <a:xfrm>
              <a:off x="2832275" y="1887075"/>
              <a:ext cx="194125" cy="194100"/>
            </a:xfrm>
            <a:custGeom>
              <a:avLst/>
              <a:gdLst/>
              <a:ahLst/>
              <a:cxnLst/>
              <a:rect l="l" t="t" r="r" b="b"/>
              <a:pathLst>
                <a:path w="7765" h="7764" extrusionOk="0">
                  <a:moveTo>
                    <a:pt x="7764" y="3911"/>
                  </a:moveTo>
                  <a:cubicBezTo>
                    <a:pt x="7706" y="6013"/>
                    <a:pt x="5955" y="7764"/>
                    <a:pt x="3912" y="7706"/>
                  </a:cubicBezTo>
                  <a:cubicBezTo>
                    <a:pt x="1752" y="7706"/>
                    <a:pt x="1" y="5954"/>
                    <a:pt x="59" y="3795"/>
                  </a:cubicBezTo>
                  <a:cubicBezTo>
                    <a:pt x="118" y="1693"/>
                    <a:pt x="1869" y="1"/>
                    <a:pt x="3970" y="59"/>
                  </a:cubicBezTo>
                  <a:cubicBezTo>
                    <a:pt x="6071" y="59"/>
                    <a:pt x="7764" y="1810"/>
                    <a:pt x="7764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7" name="Google Shape;14227;p29"/>
            <p:cNvSpPr/>
            <p:nvPr/>
          </p:nvSpPr>
          <p:spPr>
            <a:xfrm>
              <a:off x="4796450" y="3362400"/>
              <a:ext cx="191175" cy="189725"/>
            </a:xfrm>
            <a:custGeom>
              <a:avLst/>
              <a:gdLst/>
              <a:ahLst/>
              <a:cxnLst/>
              <a:rect l="l" t="t" r="r" b="b"/>
              <a:pathLst>
                <a:path w="7647" h="7589" extrusionOk="0">
                  <a:moveTo>
                    <a:pt x="3795" y="0"/>
                  </a:moveTo>
                  <a:cubicBezTo>
                    <a:pt x="5896" y="0"/>
                    <a:pt x="7647" y="1751"/>
                    <a:pt x="7589" y="3794"/>
                  </a:cubicBezTo>
                  <a:cubicBezTo>
                    <a:pt x="7589" y="5896"/>
                    <a:pt x="5896" y="7588"/>
                    <a:pt x="3795" y="7588"/>
                  </a:cubicBezTo>
                  <a:cubicBezTo>
                    <a:pt x="1693" y="7588"/>
                    <a:pt x="0" y="5837"/>
                    <a:pt x="0" y="3736"/>
                  </a:cubicBezTo>
                  <a:cubicBezTo>
                    <a:pt x="0" y="1693"/>
                    <a:pt x="1752" y="0"/>
                    <a:pt x="379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8" name="Google Shape;14228;p29"/>
            <p:cNvSpPr/>
            <p:nvPr/>
          </p:nvSpPr>
          <p:spPr>
            <a:xfrm>
              <a:off x="3081825" y="1646300"/>
              <a:ext cx="189725" cy="191200"/>
            </a:xfrm>
            <a:custGeom>
              <a:avLst/>
              <a:gdLst/>
              <a:ahLst/>
              <a:cxnLst/>
              <a:rect l="l" t="t" r="r" b="b"/>
              <a:pathLst>
                <a:path w="7589" h="7648" extrusionOk="0">
                  <a:moveTo>
                    <a:pt x="3794" y="1"/>
                  </a:moveTo>
                  <a:cubicBezTo>
                    <a:pt x="5837" y="1"/>
                    <a:pt x="7588" y="1752"/>
                    <a:pt x="7588" y="3853"/>
                  </a:cubicBezTo>
                  <a:cubicBezTo>
                    <a:pt x="7588" y="5896"/>
                    <a:pt x="5896" y="7589"/>
                    <a:pt x="3794" y="7589"/>
                  </a:cubicBezTo>
                  <a:cubicBezTo>
                    <a:pt x="1751" y="7647"/>
                    <a:pt x="0" y="5896"/>
                    <a:pt x="0" y="3795"/>
                  </a:cubicBezTo>
                  <a:cubicBezTo>
                    <a:pt x="0" y="1693"/>
                    <a:pt x="1693" y="1"/>
                    <a:pt x="3794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9" name="Google Shape;14229;p29"/>
            <p:cNvSpPr/>
            <p:nvPr/>
          </p:nvSpPr>
          <p:spPr>
            <a:xfrm>
              <a:off x="2835200" y="3609000"/>
              <a:ext cx="189725" cy="189725"/>
            </a:xfrm>
            <a:custGeom>
              <a:avLst/>
              <a:gdLst/>
              <a:ahLst/>
              <a:cxnLst/>
              <a:rect l="l" t="t" r="r" b="b"/>
              <a:pathLst>
                <a:path w="7589" h="7589" extrusionOk="0">
                  <a:moveTo>
                    <a:pt x="3795" y="1"/>
                  </a:moveTo>
                  <a:cubicBezTo>
                    <a:pt x="5896" y="59"/>
                    <a:pt x="7589" y="1752"/>
                    <a:pt x="7530" y="3795"/>
                  </a:cubicBezTo>
                  <a:cubicBezTo>
                    <a:pt x="7530" y="5896"/>
                    <a:pt x="5838" y="7589"/>
                    <a:pt x="3736" y="7531"/>
                  </a:cubicBezTo>
                  <a:cubicBezTo>
                    <a:pt x="1635" y="7531"/>
                    <a:pt x="1" y="5838"/>
                    <a:pt x="1" y="3737"/>
                  </a:cubicBezTo>
                  <a:cubicBezTo>
                    <a:pt x="59" y="1635"/>
                    <a:pt x="1752" y="1"/>
                    <a:pt x="379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0" name="Google Shape;14230;p29"/>
            <p:cNvSpPr/>
            <p:nvPr/>
          </p:nvSpPr>
          <p:spPr>
            <a:xfrm>
              <a:off x="4309050" y="3855625"/>
              <a:ext cx="186825" cy="188275"/>
            </a:xfrm>
            <a:custGeom>
              <a:avLst/>
              <a:gdLst/>
              <a:ahLst/>
              <a:cxnLst/>
              <a:rect l="l" t="t" r="r" b="b"/>
              <a:pathLst>
                <a:path w="7473" h="7531" extrusionOk="0">
                  <a:moveTo>
                    <a:pt x="3736" y="7530"/>
                  </a:moveTo>
                  <a:cubicBezTo>
                    <a:pt x="1635" y="7530"/>
                    <a:pt x="1" y="5896"/>
                    <a:pt x="1" y="3794"/>
                  </a:cubicBezTo>
                  <a:cubicBezTo>
                    <a:pt x="1" y="1693"/>
                    <a:pt x="1635" y="0"/>
                    <a:pt x="3736" y="59"/>
                  </a:cubicBezTo>
                  <a:cubicBezTo>
                    <a:pt x="5838" y="59"/>
                    <a:pt x="7472" y="1693"/>
                    <a:pt x="7472" y="3736"/>
                  </a:cubicBezTo>
                  <a:cubicBezTo>
                    <a:pt x="7472" y="5837"/>
                    <a:pt x="5838" y="7530"/>
                    <a:pt x="3736" y="75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1" name="Google Shape;14231;p29"/>
            <p:cNvSpPr/>
            <p:nvPr/>
          </p:nvSpPr>
          <p:spPr>
            <a:xfrm>
              <a:off x="2590050" y="213660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3736" y="7531"/>
                  </a:moveTo>
                  <a:cubicBezTo>
                    <a:pt x="1635" y="7531"/>
                    <a:pt x="0" y="5896"/>
                    <a:pt x="0" y="3737"/>
                  </a:cubicBezTo>
                  <a:cubicBezTo>
                    <a:pt x="0" y="1694"/>
                    <a:pt x="1635" y="59"/>
                    <a:pt x="3678" y="59"/>
                  </a:cubicBezTo>
                  <a:cubicBezTo>
                    <a:pt x="5837" y="1"/>
                    <a:pt x="7472" y="1694"/>
                    <a:pt x="7472" y="3795"/>
                  </a:cubicBezTo>
                  <a:cubicBezTo>
                    <a:pt x="7472" y="5896"/>
                    <a:pt x="5837" y="7531"/>
                    <a:pt x="3736" y="753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2" name="Google Shape;14232;p29"/>
            <p:cNvSpPr/>
            <p:nvPr/>
          </p:nvSpPr>
          <p:spPr>
            <a:xfrm>
              <a:off x="2590050" y="3363850"/>
              <a:ext cx="186800" cy="186800"/>
            </a:xfrm>
            <a:custGeom>
              <a:avLst/>
              <a:gdLst/>
              <a:ahLst/>
              <a:cxnLst/>
              <a:rect l="l" t="t" r="r" b="b"/>
              <a:pathLst>
                <a:path w="7472" h="7472" extrusionOk="0">
                  <a:moveTo>
                    <a:pt x="3736" y="1"/>
                  </a:moveTo>
                  <a:cubicBezTo>
                    <a:pt x="5837" y="59"/>
                    <a:pt x="7472" y="1693"/>
                    <a:pt x="7413" y="3795"/>
                  </a:cubicBezTo>
                  <a:cubicBezTo>
                    <a:pt x="7413" y="5838"/>
                    <a:pt x="5721" y="7472"/>
                    <a:pt x="3678" y="7414"/>
                  </a:cubicBezTo>
                  <a:cubicBezTo>
                    <a:pt x="1635" y="7414"/>
                    <a:pt x="0" y="5721"/>
                    <a:pt x="0" y="3678"/>
                  </a:cubicBezTo>
                  <a:cubicBezTo>
                    <a:pt x="0" y="1635"/>
                    <a:pt x="1693" y="1"/>
                    <a:pt x="37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3" name="Google Shape;14233;p29"/>
            <p:cNvSpPr/>
            <p:nvPr/>
          </p:nvSpPr>
          <p:spPr>
            <a:xfrm>
              <a:off x="3083275" y="3857075"/>
              <a:ext cx="186800" cy="185350"/>
            </a:xfrm>
            <a:custGeom>
              <a:avLst/>
              <a:gdLst/>
              <a:ahLst/>
              <a:cxnLst/>
              <a:rect l="l" t="t" r="r" b="b"/>
              <a:pathLst>
                <a:path w="7472" h="7414" extrusionOk="0">
                  <a:moveTo>
                    <a:pt x="7414" y="3678"/>
                  </a:moveTo>
                  <a:cubicBezTo>
                    <a:pt x="7472" y="5779"/>
                    <a:pt x="5779" y="7414"/>
                    <a:pt x="3736" y="7414"/>
                  </a:cubicBezTo>
                  <a:cubicBezTo>
                    <a:pt x="1693" y="7414"/>
                    <a:pt x="1" y="5779"/>
                    <a:pt x="59" y="3736"/>
                  </a:cubicBezTo>
                  <a:cubicBezTo>
                    <a:pt x="59" y="1694"/>
                    <a:pt x="1693" y="59"/>
                    <a:pt x="3678" y="1"/>
                  </a:cubicBezTo>
                  <a:cubicBezTo>
                    <a:pt x="5779" y="1"/>
                    <a:pt x="7414" y="1635"/>
                    <a:pt x="7472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4" name="Google Shape;14234;p29"/>
            <p:cNvSpPr/>
            <p:nvPr/>
          </p:nvSpPr>
          <p:spPr>
            <a:xfrm>
              <a:off x="5045975" y="2628375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737" y="7414"/>
                  </a:moveTo>
                  <a:cubicBezTo>
                    <a:pt x="1635" y="7414"/>
                    <a:pt x="1" y="5721"/>
                    <a:pt x="1" y="3678"/>
                  </a:cubicBezTo>
                  <a:cubicBezTo>
                    <a:pt x="1" y="1635"/>
                    <a:pt x="1635" y="1"/>
                    <a:pt x="3737" y="1"/>
                  </a:cubicBez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79" y="7414"/>
                    <a:pt x="3737" y="74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5" name="Google Shape;14235;p29"/>
            <p:cNvSpPr/>
            <p:nvPr/>
          </p:nvSpPr>
          <p:spPr>
            <a:xfrm>
              <a:off x="3818750" y="1401150"/>
              <a:ext cx="188275" cy="186800"/>
            </a:xfrm>
            <a:custGeom>
              <a:avLst/>
              <a:gdLst/>
              <a:ahLst/>
              <a:cxnLst/>
              <a:rect l="l" t="t" r="r" b="b"/>
              <a:pathLst>
                <a:path w="7531" h="7472" extrusionOk="0">
                  <a:moveTo>
                    <a:pt x="59" y="3678"/>
                  </a:moveTo>
                  <a:cubicBezTo>
                    <a:pt x="59" y="1635"/>
                    <a:pt x="1751" y="0"/>
                    <a:pt x="3853" y="59"/>
                  </a:cubicBezTo>
                  <a:cubicBezTo>
                    <a:pt x="5896" y="59"/>
                    <a:pt x="7530" y="1810"/>
                    <a:pt x="7472" y="3853"/>
                  </a:cubicBezTo>
                  <a:cubicBezTo>
                    <a:pt x="7413" y="5837"/>
                    <a:pt x="5721" y="7472"/>
                    <a:pt x="3736" y="7472"/>
                  </a:cubicBezTo>
                  <a:cubicBezTo>
                    <a:pt x="1693" y="7413"/>
                    <a:pt x="0" y="5721"/>
                    <a:pt x="59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6" name="Google Shape;14236;p29"/>
            <p:cNvSpPr/>
            <p:nvPr/>
          </p:nvSpPr>
          <p:spPr>
            <a:xfrm>
              <a:off x="5045975" y="2875000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678" y="0"/>
                  </a:moveTo>
                  <a:cubicBezTo>
                    <a:pt x="5721" y="0"/>
                    <a:pt x="7414" y="1693"/>
                    <a:pt x="7414" y="3736"/>
                  </a:cubicBezTo>
                  <a:cubicBezTo>
                    <a:pt x="7355" y="5721"/>
                    <a:pt x="5721" y="7413"/>
                    <a:pt x="3678" y="7413"/>
                  </a:cubicBezTo>
                  <a:cubicBezTo>
                    <a:pt x="1635" y="7413"/>
                    <a:pt x="1" y="5721"/>
                    <a:pt x="1" y="3678"/>
                  </a:cubicBezTo>
                  <a:cubicBezTo>
                    <a:pt x="1" y="1635"/>
                    <a:pt x="1694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7" name="Google Shape;14237;p29"/>
            <p:cNvSpPr/>
            <p:nvPr/>
          </p:nvSpPr>
          <p:spPr>
            <a:xfrm>
              <a:off x="3573575" y="1402600"/>
              <a:ext cx="185375" cy="185350"/>
            </a:xfrm>
            <a:custGeom>
              <a:avLst/>
              <a:gdLst/>
              <a:ahLst/>
              <a:cxnLst/>
              <a:rect l="l" t="t" r="r" b="b"/>
              <a:pathLst>
                <a:path w="7415" h="7414" extrusionOk="0">
                  <a:moveTo>
                    <a:pt x="3678" y="1"/>
                  </a:move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21" y="7414"/>
                    <a:pt x="3678" y="7355"/>
                  </a:cubicBezTo>
                  <a:cubicBezTo>
                    <a:pt x="1635" y="7355"/>
                    <a:pt x="1" y="5663"/>
                    <a:pt x="1" y="3678"/>
                  </a:cubicBezTo>
                  <a:cubicBezTo>
                    <a:pt x="1" y="1635"/>
                    <a:pt x="1694" y="1"/>
                    <a:pt x="36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8" name="Google Shape;14238;p29"/>
            <p:cNvSpPr/>
            <p:nvPr/>
          </p:nvSpPr>
          <p:spPr>
            <a:xfrm>
              <a:off x="4799375" y="1895825"/>
              <a:ext cx="183875" cy="183900"/>
            </a:xfrm>
            <a:custGeom>
              <a:avLst/>
              <a:gdLst/>
              <a:ahLst/>
              <a:cxnLst/>
              <a:rect l="l" t="t" r="r" b="b"/>
              <a:pathLst>
                <a:path w="7355" h="7356" extrusionOk="0">
                  <a:moveTo>
                    <a:pt x="3678" y="7356"/>
                  </a:moveTo>
                  <a:cubicBezTo>
                    <a:pt x="1693" y="7356"/>
                    <a:pt x="0" y="5663"/>
                    <a:pt x="0" y="3678"/>
                  </a:cubicBezTo>
                  <a:cubicBezTo>
                    <a:pt x="59" y="1635"/>
                    <a:pt x="1751" y="1"/>
                    <a:pt x="3736" y="1"/>
                  </a:cubicBezTo>
                  <a:cubicBezTo>
                    <a:pt x="5720" y="59"/>
                    <a:pt x="7355" y="1694"/>
                    <a:pt x="7355" y="3678"/>
                  </a:cubicBezTo>
                  <a:cubicBezTo>
                    <a:pt x="7355" y="5663"/>
                    <a:pt x="5662" y="7356"/>
                    <a:pt x="3678" y="735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9" name="Google Shape;14239;p29"/>
            <p:cNvSpPr/>
            <p:nvPr/>
          </p:nvSpPr>
          <p:spPr>
            <a:xfrm>
              <a:off x="5045975" y="238615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355" y="3678"/>
                  </a:moveTo>
                  <a:cubicBezTo>
                    <a:pt x="7355" y="5662"/>
                    <a:pt x="5721" y="7355"/>
                    <a:pt x="3678" y="7355"/>
                  </a:cubicBezTo>
                  <a:cubicBezTo>
                    <a:pt x="1694" y="7355"/>
                    <a:pt x="1" y="5662"/>
                    <a:pt x="1" y="3619"/>
                  </a:cubicBezTo>
                  <a:cubicBezTo>
                    <a:pt x="59" y="1693"/>
                    <a:pt x="1694" y="0"/>
                    <a:pt x="3678" y="0"/>
                  </a:cubicBezTo>
                  <a:cubicBezTo>
                    <a:pt x="5663" y="0"/>
                    <a:pt x="7355" y="1635"/>
                    <a:pt x="7355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0" name="Google Shape;14240;p29"/>
            <p:cNvSpPr/>
            <p:nvPr/>
          </p:nvSpPr>
          <p:spPr>
            <a:xfrm>
              <a:off x="4557125" y="1649225"/>
              <a:ext cx="183900" cy="185350"/>
            </a:xfrm>
            <a:custGeom>
              <a:avLst/>
              <a:gdLst/>
              <a:ahLst/>
              <a:cxnLst/>
              <a:rect l="l" t="t" r="r" b="b"/>
              <a:pathLst>
                <a:path w="7356" h="7414" extrusionOk="0">
                  <a:moveTo>
                    <a:pt x="3678" y="0"/>
                  </a:moveTo>
                  <a:cubicBezTo>
                    <a:pt x="5663" y="0"/>
                    <a:pt x="7355" y="1693"/>
                    <a:pt x="7355" y="3736"/>
                  </a:cubicBezTo>
                  <a:cubicBezTo>
                    <a:pt x="7355" y="5721"/>
                    <a:pt x="5663" y="7413"/>
                    <a:pt x="3620" y="7355"/>
                  </a:cubicBezTo>
                  <a:cubicBezTo>
                    <a:pt x="1635" y="7355"/>
                    <a:pt x="1" y="5721"/>
                    <a:pt x="1" y="3736"/>
                  </a:cubicBezTo>
                  <a:cubicBezTo>
                    <a:pt x="1" y="1693"/>
                    <a:pt x="1635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1" name="Google Shape;14241;p29"/>
            <p:cNvSpPr/>
            <p:nvPr/>
          </p:nvSpPr>
          <p:spPr>
            <a:xfrm>
              <a:off x="4062450" y="140115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7355" y="3853"/>
                  </a:moveTo>
                  <a:cubicBezTo>
                    <a:pt x="7296" y="5896"/>
                    <a:pt x="5545" y="7530"/>
                    <a:pt x="3561" y="7413"/>
                  </a:cubicBezTo>
                  <a:cubicBezTo>
                    <a:pt x="1576" y="7297"/>
                    <a:pt x="0" y="5604"/>
                    <a:pt x="58" y="3619"/>
                  </a:cubicBezTo>
                  <a:cubicBezTo>
                    <a:pt x="175" y="1576"/>
                    <a:pt x="1926" y="0"/>
                    <a:pt x="3853" y="117"/>
                  </a:cubicBezTo>
                  <a:cubicBezTo>
                    <a:pt x="5896" y="234"/>
                    <a:pt x="7472" y="1926"/>
                    <a:pt x="7355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2" name="Google Shape;14242;p29"/>
            <p:cNvSpPr/>
            <p:nvPr/>
          </p:nvSpPr>
          <p:spPr>
            <a:xfrm>
              <a:off x="3326975" y="140260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297" y="3795"/>
                  </a:moveTo>
                  <a:cubicBezTo>
                    <a:pt x="7238" y="5838"/>
                    <a:pt x="5604" y="7355"/>
                    <a:pt x="3619" y="7297"/>
                  </a:cubicBezTo>
                  <a:cubicBezTo>
                    <a:pt x="1576" y="7239"/>
                    <a:pt x="0" y="5604"/>
                    <a:pt x="59" y="3620"/>
                  </a:cubicBezTo>
                  <a:cubicBezTo>
                    <a:pt x="117" y="1577"/>
                    <a:pt x="1810" y="1"/>
                    <a:pt x="3794" y="59"/>
                  </a:cubicBezTo>
                  <a:cubicBezTo>
                    <a:pt x="5837" y="117"/>
                    <a:pt x="7355" y="1810"/>
                    <a:pt x="7297" y="37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3" name="Google Shape;14243;p29"/>
            <p:cNvSpPr/>
            <p:nvPr/>
          </p:nvSpPr>
          <p:spPr>
            <a:xfrm>
              <a:off x="5047450" y="3123075"/>
              <a:ext cx="182425" cy="182425"/>
            </a:xfrm>
            <a:custGeom>
              <a:avLst/>
              <a:gdLst/>
              <a:ahLst/>
              <a:cxnLst/>
              <a:rect l="l" t="t" r="r" b="b"/>
              <a:pathLst>
                <a:path w="7297" h="7297" extrusionOk="0">
                  <a:moveTo>
                    <a:pt x="7296" y="3619"/>
                  </a:moveTo>
                  <a:cubicBezTo>
                    <a:pt x="7296" y="5604"/>
                    <a:pt x="5662" y="7238"/>
                    <a:pt x="3678" y="7297"/>
                  </a:cubicBezTo>
                  <a:cubicBezTo>
                    <a:pt x="1635" y="7297"/>
                    <a:pt x="0" y="5662"/>
                    <a:pt x="0" y="3678"/>
                  </a:cubicBezTo>
                  <a:cubicBezTo>
                    <a:pt x="0" y="1635"/>
                    <a:pt x="1635" y="0"/>
                    <a:pt x="3619" y="0"/>
                  </a:cubicBezTo>
                  <a:cubicBezTo>
                    <a:pt x="5604" y="0"/>
                    <a:pt x="7238" y="1635"/>
                    <a:pt x="7296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4" name="Google Shape;14244;p29"/>
            <p:cNvSpPr/>
            <p:nvPr/>
          </p:nvSpPr>
          <p:spPr>
            <a:xfrm>
              <a:off x="3821650" y="4102250"/>
              <a:ext cx="180975" cy="180950"/>
            </a:xfrm>
            <a:custGeom>
              <a:avLst/>
              <a:gdLst/>
              <a:ahLst/>
              <a:cxnLst/>
              <a:rect l="l" t="t" r="r" b="b"/>
              <a:pathLst>
                <a:path w="7239" h="7238" extrusionOk="0">
                  <a:moveTo>
                    <a:pt x="7239" y="3619"/>
                  </a:moveTo>
                  <a:cubicBezTo>
                    <a:pt x="7239" y="5662"/>
                    <a:pt x="5663" y="7238"/>
                    <a:pt x="3620" y="7238"/>
                  </a:cubicBezTo>
                  <a:cubicBezTo>
                    <a:pt x="1577" y="7238"/>
                    <a:pt x="1" y="5604"/>
                    <a:pt x="59" y="3619"/>
                  </a:cubicBezTo>
                  <a:cubicBezTo>
                    <a:pt x="59" y="1634"/>
                    <a:pt x="1635" y="58"/>
                    <a:pt x="3620" y="58"/>
                  </a:cubicBezTo>
                  <a:cubicBezTo>
                    <a:pt x="5605" y="0"/>
                    <a:pt x="7239" y="1634"/>
                    <a:pt x="723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5" name="Google Shape;14245;p29"/>
            <p:cNvSpPr/>
            <p:nvPr/>
          </p:nvSpPr>
          <p:spPr>
            <a:xfrm>
              <a:off x="3576500" y="4103700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546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20" y="0"/>
                  </a:cubicBezTo>
                  <a:cubicBezTo>
                    <a:pt x="5604" y="0"/>
                    <a:pt x="7180" y="1518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6" name="Google Shape;14246;p29"/>
            <p:cNvSpPr/>
            <p:nvPr/>
          </p:nvSpPr>
          <p:spPr>
            <a:xfrm>
              <a:off x="2350725" y="2629850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3561" y="59"/>
                  </a:moveTo>
                  <a:cubicBezTo>
                    <a:pt x="5604" y="0"/>
                    <a:pt x="7180" y="1635"/>
                    <a:pt x="7180" y="3619"/>
                  </a:cubicBezTo>
                  <a:cubicBezTo>
                    <a:pt x="7180" y="5604"/>
                    <a:pt x="5604" y="7180"/>
                    <a:pt x="3619" y="7238"/>
                  </a:cubicBezTo>
                  <a:cubicBezTo>
                    <a:pt x="1577" y="7238"/>
                    <a:pt x="1" y="5662"/>
                    <a:pt x="1" y="3619"/>
                  </a:cubicBezTo>
                  <a:cubicBezTo>
                    <a:pt x="1" y="1635"/>
                    <a:pt x="1577" y="59"/>
                    <a:pt x="35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7" name="Google Shape;14247;p29"/>
            <p:cNvSpPr/>
            <p:nvPr/>
          </p:nvSpPr>
          <p:spPr>
            <a:xfrm>
              <a:off x="4802275" y="3613375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7180" y="3562"/>
                  </a:moveTo>
                  <a:cubicBezTo>
                    <a:pt x="7180" y="5604"/>
                    <a:pt x="5604" y="7239"/>
                    <a:pt x="3562" y="7180"/>
                  </a:cubicBezTo>
                  <a:cubicBezTo>
                    <a:pt x="1577" y="7180"/>
                    <a:pt x="1" y="5604"/>
                    <a:pt x="1" y="3620"/>
                  </a:cubicBezTo>
                  <a:cubicBezTo>
                    <a:pt x="1" y="1577"/>
                    <a:pt x="1577" y="1"/>
                    <a:pt x="3620" y="1"/>
                  </a:cubicBezTo>
                  <a:cubicBezTo>
                    <a:pt x="5604" y="1"/>
                    <a:pt x="7180" y="1577"/>
                    <a:pt x="7180" y="35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8" name="Google Shape;14248;p29"/>
            <p:cNvSpPr/>
            <p:nvPr/>
          </p:nvSpPr>
          <p:spPr>
            <a:xfrm>
              <a:off x="2839575" y="1652125"/>
              <a:ext cx="179525" cy="179525"/>
            </a:xfrm>
            <a:custGeom>
              <a:avLst/>
              <a:gdLst/>
              <a:ahLst/>
              <a:cxnLst/>
              <a:rect l="l" t="t" r="r" b="b"/>
              <a:pathLst>
                <a:path w="7181" h="7181" extrusionOk="0">
                  <a:moveTo>
                    <a:pt x="7180" y="3620"/>
                  </a:moveTo>
                  <a:cubicBezTo>
                    <a:pt x="7180" y="5605"/>
                    <a:pt x="5604" y="7181"/>
                    <a:pt x="3561" y="7181"/>
                  </a:cubicBezTo>
                  <a:cubicBezTo>
                    <a:pt x="1577" y="7122"/>
                    <a:pt x="1" y="5546"/>
                    <a:pt x="59" y="3562"/>
                  </a:cubicBezTo>
                  <a:cubicBezTo>
                    <a:pt x="59" y="1519"/>
                    <a:pt x="1635" y="1"/>
                    <a:pt x="3678" y="1"/>
                  </a:cubicBezTo>
                  <a:cubicBezTo>
                    <a:pt x="5663" y="1"/>
                    <a:pt x="7180" y="1577"/>
                    <a:pt x="7180" y="36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9" name="Google Shape;14249;p29"/>
            <p:cNvSpPr/>
            <p:nvPr/>
          </p:nvSpPr>
          <p:spPr>
            <a:xfrm>
              <a:off x="2594425" y="1894375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03" y="7180"/>
                  </a:moveTo>
                  <a:cubicBezTo>
                    <a:pt x="1518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59"/>
                  </a:cubicBezTo>
                  <a:cubicBezTo>
                    <a:pt x="5546" y="59"/>
                    <a:pt x="7122" y="1635"/>
                    <a:pt x="7122" y="3619"/>
                  </a:cubicBezTo>
                  <a:cubicBezTo>
                    <a:pt x="7122" y="5604"/>
                    <a:pt x="5487" y="7180"/>
                    <a:pt x="3503" y="71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0" name="Google Shape;14250;p29"/>
            <p:cNvSpPr/>
            <p:nvPr/>
          </p:nvSpPr>
          <p:spPr>
            <a:xfrm>
              <a:off x="2350725" y="2877925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604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19" y="0"/>
                  </a:cubicBezTo>
                  <a:cubicBezTo>
                    <a:pt x="5604" y="0"/>
                    <a:pt x="7122" y="1576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1" name="Google Shape;14251;p29"/>
            <p:cNvSpPr/>
            <p:nvPr/>
          </p:nvSpPr>
          <p:spPr>
            <a:xfrm>
              <a:off x="4555675" y="3860000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61" y="59"/>
                  </a:moveTo>
                  <a:cubicBezTo>
                    <a:pt x="5546" y="59"/>
                    <a:pt x="7122" y="1577"/>
                    <a:pt x="7122" y="3619"/>
                  </a:cubicBezTo>
                  <a:cubicBezTo>
                    <a:pt x="7122" y="5604"/>
                    <a:pt x="5546" y="7180"/>
                    <a:pt x="3503" y="7180"/>
                  </a:cubicBezTo>
                  <a:cubicBezTo>
                    <a:pt x="1518" y="7180"/>
                    <a:pt x="0" y="5604"/>
                    <a:pt x="0" y="3561"/>
                  </a:cubicBezTo>
                  <a:cubicBezTo>
                    <a:pt x="0" y="1577"/>
                    <a:pt x="1576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2" name="Google Shape;14252;p29"/>
            <p:cNvSpPr/>
            <p:nvPr/>
          </p:nvSpPr>
          <p:spPr>
            <a:xfrm>
              <a:off x="2352175" y="2389075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61" y="7121"/>
                  </a:moveTo>
                  <a:cubicBezTo>
                    <a:pt x="1577" y="7121"/>
                    <a:pt x="1" y="5545"/>
                    <a:pt x="1" y="3561"/>
                  </a:cubicBezTo>
                  <a:cubicBezTo>
                    <a:pt x="1" y="1576"/>
                    <a:pt x="1577" y="0"/>
                    <a:pt x="3561" y="0"/>
                  </a:cubicBezTo>
                  <a:cubicBezTo>
                    <a:pt x="5488" y="0"/>
                    <a:pt x="7064" y="1576"/>
                    <a:pt x="7064" y="3502"/>
                  </a:cubicBezTo>
                  <a:cubicBezTo>
                    <a:pt x="7064" y="5487"/>
                    <a:pt x="5546" y="7121"/>
                    <a:pt x="3561" y="71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3" name="Google Shape;14253;p29"/>
            <p:cNvSpPr/>
            <p:nvPr/>
          </p:nvSpPr>
          <p:spPr>
            <a:xfrm>
              <a:off x="4066825" y="410370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3561" y="0"/>
                  </a:moveTo>
                  <a:cubicBezTo>
                    <a:pt x="5545" y="0"/>
                    <a:pt x="7121" y="1576"/>
                    <a:pt x="7121" y="3561"/>
                  </a:cubicBezTo>
                  <a:cubicBezTo>
                    <a:pt x="7121" y="5546"/>
                    <a:pt x="5545" y="7122"/>
                    <a:pt x="3561" y="7122"/>
                  </a:cubicBezTo>
                  <a:cubicBezTo>
                    <a:pt x="1576" y="7122"/>
                    <a:pt x="0" y="5546"/>
                    <a:pt x="0" y="3619"/>
                  </a:cubicBezTo>
                  <a:cubicBezTo>
                    <a:pt x="0" y="1635"/>
                    <a:pt x="1576" y="0"/>
                    <a:pt x="356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4" name="Google Shape;14254;p29"/>
            <p:cNvSpPr/>
            <p:nvPr/>
          </p:nvSpPr>
          <p:spPr>
            <a:xfrm>
              <a:off x="5050350" y="214245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0"/>
                  </a:moveTo>
                  <a:cubicBezTo>
                    <a:pt x="5488" y="0"/>
                    <a:pt x="7064" y="1576"/>
                    <a:pt x="7064" y="3503"/>
                  </a:cubicBezTo>
                  <a:cubicBezTo>
                    <a:pt x="7064" y="5487"/>
                    <a:pt x="5488" y="7122"/>
                    <a:pt x="3503" y="7063"/>
                  </a:cubicBezTo>
                  <a:cubicBezTo>
                    <a:pt x="1519" y="7063"/>
                    <a:pt x="1" y="5487"/>
                    <a:pt x="1" y="3503"/>
                  </a:cubicBezTo>
                  <a:cubicBezTo>
                    <a:pt x="1" y="1576"/>
                    <a:pt x="1577" y="0"/>
                    <a:pt x="35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5" name="Google Shape;14255;p29"/>
            <p:cNvSpPr/>
            <p:nvPr/>
          </p:nvSpPr>
          <p:spPr>
            <a:xfrm>
              <a:off x="3331350" y="410370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7122"/>
                  </a:moveTo>
                  <a:cubicBezTo>
                    <a:pt x="1576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0"/>
                  </a:cubicBezTo>
                  <a:cubicBezTo>
                    <a:pt x="5487" y="59"/>
                    <a:pt x="7063" y="1635"/>
                    <a:pt x="7063" y="3619"/>
                  </a:cubicBezTo>
                  <a:cubicBezTo>
                    <a:pt x="7063" y="5546"/>
                    <a:pt x="5487" y="7122"/>
                    <a:pt x="3503" y="71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6" name="Google Shape;14256;p29"/>
            <p:cNvSpPr/>
            <p:nvPr/>
          </p:nvSpPr>
          <p:spPr>
            <a:xfrm>
              <a:off x="4313425" y="1406975"/>
              <a:ext cx="178075" cy="176600"/>
            </a:xfrm>
            <a:custGeom>
              <a:avLst/>
              <a:gdLst/>
              <a:ahLst/>
              <a:cxnLst/>
              <a:rect l="l" t="t" r="r" b="b"/>
              <a:pathLst>
                <a:path w="7123" h="7064" extrusionOk="0">
                  <a:moveTo>
                    <a:pt x="1" y="3503"/>
                  </a:moveTo>
                  <a:cubicBezTo>
                    <a:pt x="1" y="1577"/>
                    <a:pt x="1577" y="1"/>
                    <a:pt x="3561" y="1"/>
                  </a:cubicBezTo>
                  <a:cubicBezTo>
                    <a:pt x="5546" y="1"/>
                    <a:pt x="7122" y="1577"/>
                    <a:pt x="7122" y="3561"/>
                  </a:cubicBezTo>
                  <a:cubicBezTo>
                    <a:pt x="7064" y="5488"/>
                    <a:pt x="5488" y="7064"/>
                    <a:pt x="3503" y="7064"/>
                  </a:cubicBezTo>
                  <a:cubicBezTo>
                    <a:pt x="1577" y="7064"/>
                    <a:pt x="1" y="5429"/>
                    <a:pt x="1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7" name="Google Shape;14257;p29"/>
            <p:cNvSpPr/>
            <p:nvPr/>
          </p:nvSpPr>
          <p:spPr>
            <a:xfrm>
              <a:off x="2352175" y="3126000"/>
              <a:ext cx="176600" cy="176575"/>
            </a:xfrm>
            <a:custGeom>
              <a:avLst/>
              <a:gdLst/>
              <a:ahLst/>
              <a:cxnLst/>
              <a:rect l="l" t="t" r="r" b="b"/>
              <a:pathLst>
                <a:path w="7064" h="7063" extrusionOk="0">
                  <a:moveTo>
                    <a:pt x="3561" y="7063"/>
                  </a:moveTo>
                  <a:cubicBezTo>
                    <a:pt x="1635" y="7063"/>
                    <a:pt x="1" y="5487"/>
                    <a:pt x="1" y="3561"/>
                  </a:cubicBezTo>
                  <a:cubicBezTo>
                    <a:pt x="1" y="1635"/>
                    <a:pt x="1577" y="0"/>
                    <a:pt x="3503" y="0"/>
                  </a:cubicBezTo>
                  <a:cubicBezTo>
                    <a:pt x="5429" y="0"/>
                    <a:pt x="7064" y="1576"/>
                    <a:pt x="7064" y="3502"/>
                  </a:cubicBezTo>
                  <a:cubicBezTo>
                    <a:pt x="7064" y="5429"/>
                    <a:pt x="5488" y="7063"/>
                    <a:pt x="3561" y="70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8" name="Google Shape;14258;p29"/>
            <p:cNvSpPr/>
            <p:nvPr/>
          </p:nvSpPr>
          <p:spPr>
            <a:xfrm>
              <a:off x="2841050" y="3861450"/>
              <a:ext cx="178050" cy="178075"/>
            </a:xfrm>
            <a:custGeom>
              <a:avLst/>
              <a:gdLst/>
              <a:ahLst/>
              <a:cxnLst/>
              <a:rect l="l" t="t" r="r" b="b"/>
              <a:pathLst>
                <a:path w="7122" h="7123" extrusionOk="0">
                  <a:moveTo>
                    <a:pt x="3502" y="1"/>
                  </a:moveTo>
                  <a:cubicBezTo>
                    <a:pt x="5428" y="1"/>
                    <a:pt x="7063" y="1577"/>
                    <a:pt x="7063" y="3503"/>
                  </a:cubicBezTo>
                  <a:cubicBezTo>
                    <a:pt x="7121" y="5429"/>
                    <a:pt x="5545" y="7064"/>
                    <a:pt x="3561" y="7064"/>
                  </a:cubicBezTo>
                  <a:cubicBezTo>
                    <a:pt x="1634" y="7122"/>
                    <a:pt x="58" y="5546"/>
                    <a:pt x="0" y="3561"/>
                  </a:cubicBezTo>
                  <a:cubicBezTo>
                    <a:pt x="0" y="1635"/>
                    <a:pt x="1576" y="59"/>
                    <a:pt x="35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9" name="Google Shape;14259;p29"/>
            <p:cNvSpPr/>
            <p:nvPr/>
          </p:nvSpPr>
          <p:spPr>
            <a:xfrm>
              <a:off x="2594425" y="361485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7063" y="3561"/>
                  </a:moveTo>
                  <a:cubicBezTo>
                    <a:pt x="7063" y="5487"/>
                    <a:pt x="5429" y="7121"/>
                    <a:pt x="3503" y="7063"/>
                  </a:cubicBezTo>
                  <a:cubicBezTo>
                    <a:pt x="1576" y="7063"/>
                    <a:pt x="0" y="5429"/>
                    <a:pt x="0" y="3503"/>
                  </a:cubicBezTo>
                  <a:cubicBezTo>
                    <a:pt x="59" y="1576"/>
                    <a:pt x="1635" y="0"/>
                    <a:pt x="3561" y="0"/>
                  </a:cubicBezTo>
                  <a:cubicBezTo>
                    <a:pt x="5487" y="59"/>
                    <a:pt x="7122" y="1635"/>
                    <a:pt x="7063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0" name="Google Shape;14260;p29"/>
            <p:cNvSpPr/>
            <p:nvPr/>
          </p:nvSpPr>
          <p:spPr>
            <a:xfrm>
              <a:off x="5050350" y="336822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7064" y="3503"/>
                  </a:moveTo>
                  <a:cubicBezTo>
                    <a:pt x="7064" y="5429"/>
                    <a:pt x="5429" y="7064"/>
                    <a:pt x="3503" y="7064"/>
                  </a:cubicBezTo>
                  <a:cubicBezTo>
                    <a:pt x="1635" y="7064"/>
                    <a:pt x="1" y="5487"/>
                    <a:pt x="1" y="3561"/>
                  </a:cubicBezTo>
                  <a:cubicBezTo>
                    <a:pt x="1" y="1635"/>
                    <a:pt x="1635" y="1"/>
                    <a:pt x="3562" y="1"/>
                  </a:cubicBezTo>
                  <a:cubicBezTo>
                    <a:pt x="5429" y="59"/>
                    <a:pt x="7005" y="1635"/>
                    <a:pt x="7064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1" name="Google Shape;14261;p29"/>
            <p:cNvSpPr/>
            <p:nvPr/>
          </p:nvSpPr>
          <p:spPr>
            <a:xfrm>
              <a:off x="3087650" y="140697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3561" y="1"/>
                  </a:moveTo>
                  <a:cubicBezTo>
                    <a:pt x="5487" y="1"/>
                    <a:pt x="7063" y="1635"/>
                    <a:pt x="7063" y="3503"/>
                  </a:cubicBezTo>
                  <a:cubicBezTo>
                    <a:pt x="7063" y="5429"/>
                    <a:pt x="5429" y="7064"/>
                    <a:pt x="3503" y="7005"/>
                  </a:cubicBezTo>
                  <a:cubicBezTo>
                    <a:pt x="1577" y="6947"/>
                    <a:pt x="1" y="5371"/>
                    <a:pt x="59" y="3503"/>
                  </a:cubicBezTo>
                  <a:cubicBezTo>
                    <a:pt x="59" y="1577"/>
                    <a:pt x="1693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2" name="Google Shape;14262;p29"/>
            <p:cNvSpPr/>
            <p:nvPr/>
          </p:nvSpPr>
          <p:spPr>
            <a:xfrm>
              <a:off x="4316350" y="4106625"/>
              <a:ext cx="172225" cy="173675"/>
            </a:xfrm>
            <a:custGeom>
              <a:avLst/>
              <a:gdLst/>
              <a:ahLst/>
              <a:cxnLst/>
              <a:rect l="l" t="t" r="r" b="b"/>
              <a:pathLst>
                <a:path w="6889" h="6947" extrusionOk="0">
                  <a:moveTo>
                    <a:pt x="6888" y="3502"/>
                  </a:moveTo>
                  <a:cubicBezTo>
                    <a:pt x="6888" y="5429"/>
                    <a:pt x="5312" y="6946"/>
                    <a:pt x="3386" y="6888"/>
                  </a:cubicBezTo>
                  <a:cubicBezTo>
                    <a:pt x="1460" y="6888"/>
                    <a:pt x="1" y="5370"/>
                    <a:pt x="1" y="3444"/>
                  </a:cubicBezTo>
                  <a:cubicBezTo>
                    <a:pt x="1" y="1518"/>
                    <a:pt x="1577" y="0"/>
                    <a:pt x="3503" y="0"/>
                  </a:cubicBezTo>
                  <a:cubicBezTo>
                    <a:pt x="5371" y="59"/>
                    <a:pt x="6888" y="1576"/>
                    <a:pt x="6888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3" name="Google Shape;14263;p29"/>
            <p:cNvSpPr/>
            <p:nvPr/>
          </p:nvSpPr>
          <p:spPr>
            <a:xfrm>
              <a:off x="2353650" y="2145375"/>
              <a:ext cx="172200" cy="172200"/>
            </a:xfrm>
            <a:custGeom>
              <a:avLst/>
              <a:gdLst/>
              <a:ahLst/>
              <a:cxnLst/>
              <a:rect l="l" t="t" r="r" b="b"/>
              <a:pathLst>
                <a:path w="6888" h="6888" extrusionOk="0">
                  <a:moveTo>
                    <a:pt x="6888" y="3444"/>
                  </a:moveTo>
                  <a:cubicBezTo>
                    <a:pt x="6888" y="5370"/>
                    <a:pt x="5429" y="6830"/>
                    <a:pt x="3502" y="6888"/>
                  </a:cubicBezTo>
                  <a:cubicBezTo>
                    <a:pt x="1518" y="6888"/>
                    <a:pt x="0" y="5370"/>
                    <a:pt x="59" y="3386"/>
                  </a:cubicBezTo>
                  <a:cubicBezTo>
                    <a:pt x="59" y="1459"/>
                    <a:pt x="1576" y="0"/>
                    <a:pt x="3502" y="0"/>
                  </a:cubicBezTo>
                  <a:cubicBezTo>
                    <a:pt x="5370" y="0"/>
                    <a:pt x="6888" y="1518"/>
                    <a:pt x="6888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4" name="Google Shape;14264;p29"/>
            <p:cNvSpPr/>
            <p:nvPr/>
          </p:nvSpPr>
          <p:spPr>
            <a:xfrm>
              <a:off x="4805200" y="1656525"/>
              <a:ext cx="172225" cy="170750"/>
            </a:xfrm>
            <a:custGeom>
              <a:avLst/>
              <a:gdLst/>
              <a:ahLst/>
              <a:cxnLst/>
              <a:rect l="l" t="t" r="r" b="b"/>
              <a:pathLst>
                <a:path w="6889" h="6830" extrusionOk="0">
                  <a:moveTo>
                    <a:pt x="6888" y="3386"/>
                  </a:moveTo>
                  <a:cubicBezTo>
                    <a:pt x="6888" y="5312"/>
                    <a:pt x="5371" y="6829"/>
                    <a:pt x="3503" y="6829"/>
                  </a:cubicBezTo>
                  <a:cubicBezTo>
                    <a:pt x="1518" y="6829"/>
                    <a:pt x="1" y="5312"/>
                    <a:pt x="59" y="3386"/>
                  </a:cubicBezTo>
                  <a:cubicBezTo>
                    <a:pt x="59" y="1459"/>
                    <a:pt x="1577" y="0"/>
                    <a:pt x="3503" y="0"/>
                  </a:cubicBezTo>
                  <a:cubicBezTo>
                    <a:pt x="5371" y="0"/>
                    <a:pt x="6888" y="1518"/>
                    <a:pt x="6888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5" name="Google Shape;14265;p29"/>
            <p:cNvSpPr/>
            <p:nvPr/>
          </p:nvSpPr>
          <p:spPr>
            <a:xfrm>
              <a:off x="3090575" y="4108075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6830" y="3444"/>
                  </a:moveTo>
                  <a:cubicBezTo>
                    <a:pt x="6830" y="5312"/>
                    <a:pt x="5312" y="6830"/>
                    <a:pt x="3386" y="6830"/>
                  </a:cubicBezTo>
                  <a:cubicBezTo>
                    <a:pt x="1518" y="6771"/>
                    <a:pt x="0" y="5254"/>
                    <a:pt x="59" y="3328"/>
                  </a:cubicBezTo>
                  <a:cubicBezTo>
                    <a:pt x="59" y="1460"/>
                    <a:pt x="1576" y="1"/>
                    <a:pt x="3444" y="1"/>
                  </a:cubicBezTo>
                  <a:cubicBezTo>
                    <a:pt x="5370" y="1"/>
                    <a:pt x="6830" y="1518"/>
                    <a:pt x="6830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6" name="Google Shape;14266;p29"/>
            <p:cNvSpPr/>
            <p:nvPr/>
          </p:nvSpPr>
          <p:spPr>
            <a:xfrm>
              <a:off x="2355100" y="3371150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3444" y="6830"/>
                  </a:moveTo>
                  <a:cubicBezTo>
                    <a:pt x="1518" y="6830"/>
                    <a:pt x="1" y="5312"/>
                    <a:pt x="1" y="3444"/>
                  </a:cubicBezTo>
                  <a:cubicBezTo>
                    <a:pt x="1" y="1518"/>
                    <a:pt x="1518" y="59"/>
                    <a:pt x="3386" y="0"/>
                  </a:cubicBezTo>
                  <a:cubicBezTo>
                    <a:pt x="5312" y="0"/>
                    <a:pt x="6830" y="1518"/>
                    <a:pt x="6830" y="3444"/>
                  </a:cubicBezTo>
                  <a:cubicBezTo>
                    <a:pt x="6830" y="5312"/>
                    <a:pt x="5312" y="6830"/>
                    <a:pt x="3444" y="68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7" name="Google Shape;14267;p29"/>
            <p:cNvSpPr/>
            <p:nvPr/>
          </p:nvSpPr>
          <p:spPr>
            <a:xfrm>
              <a:off x="5053275" y="1903125"/>
              <a:ext cx="170750" cy="170775"/>
            </a:xfrm>
            <a:custGeom>
              <a:avLst/>
              <a:gdLst/>
              <a:ahLst/>
              <a:cxnLst/>
              <a:rect l="l" t="t" r="r" b="b"/>
              <a:pathLst>
                <a:path w="6830" h="6831" extrusionOk="0">
                  <a:moveTo>
                    <a:pt x="3445" y="1"/>
                  </a:moveTo>
                  <a:cubicBezTo>
                    <a:pt x="5312" y="59"/>
                    <a:pt x="6830" y="1577"/>
                    <a:pt x="6772" y="3445"/>
                  </a:cubicBezTo>
                  <a:cubicBezTo>
                    <a:pt x="6772" y="5312"/>
                    <a:pt x="5254" y="6830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59" y="1518"/>
                    <a:pt x="1577" y="1"/>
                    <a:pt x="344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8" name="Google Shape;14268;p29"/>
            <p:cNvSpPr/>
            <p:nvPr/>
          </p:nvSpPr>
          <p:spPr>
            <a:xfrm>
              <a:off x="4564425" y="140990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2" y="3386"/>
                  </a:moveTo>
                  <a:cubicBezTo>
                    <a:pt x="6772" y="5195"/>
                    <a:pt x="5254" y="6771"/>
                    <a:pt x="3386" y="6771"/>
                  </a:cubicBezTo>
                  <a:cubicBezTo>
                    <a:pt x="1577" y="6771"/>
                    <a:pt x="1" y="5254"/>
                    <a:pt x="1" y="3444"/>
                  </a:cubicBezTo>
                  <a:cubicBezTo>
                    <a:pt x="1" y="1576"/>
                    <a:pt x="1518" y="59"/>
                    <a:pt x="3328" y="0"/>
                  </a:cubicBezTo>
                  <a:cubicBezTo>
                    <a:pt x="5196" y="0"/>
                    <a:pt x="6772" y="1518"/>
                    <a:pt x="6772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9" name="Google Shape;14269;p29"/>
            <p:cNvSpPr/>
            <p:nvPr/>
          </p:nvSpPr>
          <p:spPr>
            <a:xfrm>
              <a:off x="5296975" y="2635675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1" y="3386"/>
                  </a:moveTo>
                  <a:cubicBezTo>
                    <a:pt x="6771" y="5196"/>
                    <a:pt x="5254" y="6772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1" y="1577"/>
                    <a:pt x="1518" y="59"/>
                    <a:pt x="3328" y="1"/>
                  </a:cubicBezTo>
                  <a:cubicBezTo>
                    <a:pt x="5137" y="1"/>
                    <a:pt x="6713" y="1518"/>
                    <a:pt x="6771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0" name="Google Shape;14270;p29"/>
            <p:cNvSpPr/>
            <p:nvPr/>
          </p:nvSpPr>
          <p:spPr>
            <a:xfrm>
              <a:off x="4806675" y="3865850"/>
              <a:ext cx="170750" cy="169275"/>
            </a:xfrm>
            <a:custGeom>
              <a:avLst/>
              <a:gdLst/>
              <a:ahLst/>
              <a:cxnLst/>
              <a:rect l="l" t="t" r="r" b="b"/>
              <a:pathLst>
                <a:path w="6830" h="6771" extrusionOk="0">
                  <a:moveTo>
                    <a:pt x="3444" y="6771"/>
                  </a:moveTo>
                  <a:cubicBezTo>
                    <a:pt x="1576" y="6771"/>
                    <a:pt x="58" y="5253"/>
                    <a:pt x="0" y="3385"/>
                  </a:cubicBezTo>
                  <a:cubicBezTo>
                    <a:pt x="0" y="1518"/>
                    <a:pt x="1576" y="0"/>
                    <a:pt x="3444" y="0"/>
                  </a:cubicBezTo>
                  <a:cubicBezTo>
                    <a:pt x="5253" y="0"/>
                    <a:pt x="6771" y="1518"/>
                    <a:pt x="6771" y="3327"/>
                  </a:cubicBezTo>
                  <a:cubicBezTo>
                    <a:pt x="6829" y="5195"/>
                    <a:pt x="5253" y="6713"/>
                    <a:pt x="3444" y="677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1" name="Google Shape;14271;p29"/>
            <p:cNvSpPr/>
            <p:nvPr/>
          </p:nvSpPr>
          <p:spPr>
            <a:xfrm>
              <a:off x="5296975" y="2882300"/>
              <a:ext cx="169300" cy="170750"/>
            </a:xfrm>
            <a:custGeom>
              <a:avLst/>
              <a:gdLst/>
              <a:ahLst/>
              <a:cxnLst/>
              <a:rect l="l" t="t" r="r" b="b"/>
              <a:pathLst>
                <a:path w="6772" h="6830" extrusionOk="0">
                  <a:moveTo>
                    <a:pt x="6713" y="3444"/>
                  </a:moveTo>
                  <a:cubicBezTo>
                    <a:pt x="6713" y="5254"/>
                    <a:pt x="5137" y="6830"/>
                    <a:pt x="3328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9"/>
                  </a:cubicBezTo>
                  <a:cubicBezTo>
                    <a:pt x="5254" y="59"/>
                    <a:pt x="6771" y="1635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2" name="Google Shape;14272;p29"/>
            <p:cNvSpPr/>
            <p:nvPr/>
          </p:nvSpPr>
          <p:spPr>
            <a:xfrm>
              <a:off x="3827500" y="1167650"/>
              <a:ext cx="170750" cy="169300"/>
            </a:xfrm>
            <a:custGeom>
              <a:avLst/>
              <a:gdLst/>
              <a:ahLst/>
              <a:cxnLst/>
              <a:rect l="l" t="t" r="r" b="b"/>
              <a:pathLst>
                <a:path w="6830" h="6772" extrusionOk="0">
                  <a:moveTo>
                    <a:pt x="3386" y="6772"/>
                  </a:moveTo>
                  <a:cubicBezTo>
                    <a:pt x="1518" y="6714"/>
                    <a:pt x="0" y="5138"/>
                    <a:pt x="59" y="3328"/>
                  </a:cubicBezTo>
                  <a:cubicBezTo>
                    <a:pt x="59" y="1519"/>
                    <a:pt x="1635" y="1"/>
                    <a:pt x="3444" y="1"/>
                  </a:cubicBezTo>
                  <a:cubicBezTo>
                    <a:pt x="5254" y="1"/>
                    <a:pt x="6830" y="1635"/>
                    <a:pt x="6771" y="3445"/>
                  </a:cubicBezTo>
                  <a:cubicBezTo>
                    <a:pt x="6713" y="5254"/>
                    <a:pt x="5195" y="6772"/>
                    <a:pt x="3386" y="67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3" name="Google Shape;14273;p29"/>
            <p:cNvSpPr/>
            <p:nvPr/>
          </p:nvSpPr>
          <p:spPr>
            <a:xfrm>
              <a:off x="2603175" y="1656525"/>
              <a:ext cx="167850" cy="170750"/>
            </a:xfrm>
            <a:custGeom>
              <a:avLst/>
              <a:gdLst/>
              <a:ahLst/>
              <a:cxnLst/>
              <a:rect l="l" t="t" r="r" b="b"/>
              <a:pathLst>
                <a:path w="6714" h="6830" extrusionOk="0">
                  <a:moveTo>
                    <a:pt x="6713" y="3444"/>
                  </a:moveTo>
                  <a:cubicBezTo>
                    <a:pt x="6713" y="5253"/>
                    <a:pt x="5137" y="6829"/>
                    <a:pt x="3269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8"/>
                  </a:cubicBezTo>
                  <a:cubicBezTo>
                    <a:pt x="5254" y="58"/>
                    <a:pt x="6713" y="1634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4" name="Google Shape;14274;p29"/>
            <p:cNvSpPr/>
            <p:nvPr/>
          </p:nvSpPr>
          <p:spPr>
            <a:xfrm>
              <a:off x="3580875" y="116765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3445" y="6714"/>
                  </a:moveTo>
                  <a:cubicBezTo>
                    <a:pt x="1577" y="6772"/>
                    <a:pt x="1" y="5196"/>
                    <a:pt x="59" y="3328"/>
                  </a:cubicBezTo>
                  <a:cubicBezTo>
                    <a:pt x="59" y="1519"/>
                    <a:pt x="1577" y="1"/>
                    <a:pt x="3386" y="1"/>
                  </a:cubicBezTo>
                  <a:cubicBezTo>
                    <a:pt x="5254" y="1"/>
                    <a:pt x="6772" y="1577"/>
                    <a:pt x="6772" y="3386"/>
                  </a:cubicBezTo>
                  <a:cubicBezTo>
                    <a:pt x="6772" y="5196"/>
                    <a:pt x="5196" y="6714"/>
                    <a:pt x="3445" y="67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5" name="Google Shape;14275;p29"/>
            <p:cNvSpPr/>
            <p:nvPr/>
          </p:nvSpPr>
          <p:spPr>
            <a:xfrm>
              <a:off x="5054750" y="3620675"/>
              <a:ext cx="166375" cy="166375"/>
            </a:xfrm>
            <a:custGeom>
              <a:avLst/>
              <a:gdLst/>
              <a:ahLst/>
              <a:cxnLst/>
              <a:rect l="l" t="t" r="r" b="b"/>
              <a:pathLst>
                <a:path w="6655" h="6655" extrusionOk="0">
                  <a:moveTo>
                    <a:pt x="6654" y="3328"/>
                  </a:moveTo>
                  <a:cubicBezTo>
                    <a:pt x="6654" y="5196"/>
                    <a:pt x="5137" y="6655"/>
                    <a:pt x="3327" y="6655"/>
                  </a:cubicBezTo>
                  <a:cubicBezTo>
                    <a:pt x="1459" y="6597"/>
                    <a:pt x="0" y="5079"/>
                    <a:pt x="0" y="3270"/>
                  </a:cubicBezTo>
                  <a:cubicBezTo>
                    <a:pt x="58" y="1460"/>
                    <a:pt x="1518" y="1"/>
                    <a:pt x="3327" y="1"/>
                  </a:cubicBezTo>
                  <a:cubicBezTo>
                    <a:pt x="5195" y="1"/>
                    <a:pt x="6654" y="1518"/>
                    <a:pt x="6654" y="33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6" name="Google Shape;14276;p29"/>
            <p:cNvSpPr/>
            <p:nvPr/>
          </p:nvSpPr>
          <p:spPr>
            <a:xfrm>
              <a:off x="5296975" y="2391975"/>
              <a:ext cx="169300" cy="170775"/>
            </a:xfrm>
            <a:custGeom>
              <a:avLst/>
              <a:gdLst/>
              <a:ahLst/>
              <a:cxnLst/>
              <a:rect l="l" t="t" r="r" b="b"/>
              <a:pathLst>
                <a:path w="6772" h="6831" extrusionOk="0">
                  <a:moveTo>
                    <a:pt x="3269" y="6772"/>
                  </a:moveTo>
                  <a:cubicBezTo>
                    <a:pt x="1401" y="6655"/>
                    <a:pt x="1" y="5137"/>
                    <a:pt x="59" y="3328"/>
                  </a:cubicBezTo>
                  <a:cubicBezTo>
                    <a:pt x="176" y="1460"/>
                    <a:pt x="1693" y="1"/>
                    <a:pt x="3503" y="118"/>
                  </a:cubicBezTo>
                  <a:cubicBezTo>
                    <a:pt x="5371" y="234"/>
                    <a:pt x="6771" y="1694"/>
                    <a:pt x="6713" y="3503"/>
                  </a:cubicBezTo>
                  <a:cubicBezTo>
                    <a:pt x="6596" y="5371"/>
                    <a:pt x="5079" y="6830"/>
                    <a:pt x="3269" y="67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7" name="Google Shape;14277;p29"/>
            <p:cNvSpPr/>
            <p:nvPr/>
          </p:nvSpPr>
          <p:spPr>
            <a:xfrm>
              <a:off x="4562975" y="4111000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8"/>
                    <a:pt x="5137" y="6538"/>
                    <a:pt x="3327" y="6538"/>
                  </a:cubicBezTo>
                  <a:cubicBezTo>
                    <a:pt x="1459" y="6596"/>
                    <a:pt x="0" y="5137"/>
                    <a:pt x="0" y="3269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137" y="0"/>
                    <a:pt x="6538" y="1460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8" name="Google Shape;14278;p29"/>
            <p:cNvSpPr/>
            <p:nvPr/>
          </p:nvSpPr>
          <p:spPr>
            <a:xfrm>
              <a:off x="4072650" y="1169125"/>
              <a:ext cx="166375" cy="164925"/>
            </a:xfrm>
            <a:custGeom>
              <a:avLst/>
              <a:gdLst/>
              <a:ahLst/>
              <a:cxnLst/>
              <a:rect l="l" t="t" r="r" b="b"/>
              <a:pathLst>
                <a:path w="6655" h="6597" extrusionOk="0">
                  <a:moveTo>
                    <a:pt x="3328" y="0"/>
                  </a:moveTo>
                  <a:cubicBezTo>
                    <a:pt x="5196" y="0"/>
                    <a:pt x="6655" y="1518"/>
                    <a:pt x="6597" y="3327"/>
                  </a:cubicBezTo>
                  <a:cubicBezTo>
                    <a:pt x="6597" y="5195"/>
                    <a:pt x="5137" y="6596"/>
                    <a:pt x="3328" y="6596"/>
                  </a:cubicBezTo>
                  <a:cubicBezTo>
                    <a:pt x="1460" y="6596"/>
                    <a:pt x="1" y="5137"/>
                    <a:pt x="1" y="3269"/>
                  </a:cubicBezTo>
                  <a:cubicBezTo>
                    <a:pt x="59" y="1460"/>
                    <a:pt x="1518" y="0"/>
                    <a:pt x="33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9" name="Google Shape;14279;p29"/>
            <p:cNvSpPr/>
            <p:nvPr/>
          </p:nvSpPr>
          <p:spPr>
            <a:xfrm>
              <a:off x="2846875" y="1411350"/>
              <a:ext cx="166375" cy="167850"/>
            </a:xfrm>
            <a:custGeom>
              <a:avLst/>
              <a:gdLst/>
              <a:ahLst/>
              <a:cxnLst/>
              <a:rect l="l" t="t" r="r" b="b"/>
              <a:pathLst>
                <a:path w="6655" h="6714" extrusionOk="0">
                  <a:moveTo>
                    <a:pt x="6596" y="3386"/>
                  </a:moveTo>
                  <a:cubicBezTo>
                    <a:pt x="6596" y="5254"/>
                    <a:pt x="5079" y="6713"/>
                    <a:pt x="3269" y="6655"/>
                  </a:cubicBezTo>
                  <a:cubicBezTo>
                    <a:pt x="1401" y="6597"/>
                    <a:pt x="0" y="5137"/>
                    <a:pt x="0" y="3328"/>
                  </a:cubicBezTo>
                  <a:cubicBezTo>
                    <a:pt x="59" y="1460"/>
                    <a:pt x="1576" y="1"/>
                    <a:pt x="3386" y="59"/>
                  </a:cubicBezTo>
                  <a:cubicBezTo>
                    <a:pt x="5195" y="59"/>
                    <a:pt x="6655" y="1577"/>
                    <a:pt x="6596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0" name="Google Shape;14280;p29"/>
            <p:cNvSpPr/>
            <p:nvPr/>
          </p:nvSpPr>
          <p:spPr>
            <a:xfrm>
              <a:off x="5299900" y="3131825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9"/>
                    <a:pt x="5137" y="6538"/>
                    <a:pt x="3327" y="6597"/>
                  </a:cubicBezTo>
                  <a:cubicBezTo>
                    <a:pt x="1460" y="6597"/>
                    <a:pt x="0" y="5137"/>
                    <a:pt x="0" y="3269"/>
                  </a:cubicBezTo>
                  <a:cubicBezTo>
                    <a:pt x="0" y="1460"/>
                    <a:pt x="1401" y="1"/>
                    <a:pt x="3211" y="1"/>
                  </a:cubicBezTo>
                  <a:cubicBezTo>
                    <a:pt x="5078" y="1"/>
                    <a:pt x="6538" y="1402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1" name="Google Shape;14281;p29"/>
            <p:cNvSpPr/>
            <p:nvPr/>
          </p:nvSpPr>
          <p:spPr>
            <a:xfrm>
              <a:off x="2358025" y="1901675"/>
              <a:ext cx="164925" cy="164925"/>
            </a:xfrm>
            <a:custGeom>
              <a:avLst/>
              <a:gdLst/>
              <a:ahLst/>
              <a:cxnLst/>
              <a:rect l="l" t="t" r="r" b="b"/>
              <a:pathLst>
                <a:path w="6597" h="6597" extrusionOk="0">
                  <a:moveTo>
                    <a:pt x="3327" y="6596"/>
                  </a:moveTo>
                  <a:cubicBezTo>
                    <a:pt x="1518" y="6596"/>
                    <a:pt x="59" y="5195"/>
                    <a:pt x="0" y="3327"/>
                  </a:cubicBezTo>
                  <a:cubicBezTo>
                    <a:pt x="0" y="1518"/>
                    <a:pt x="1401" y="59"/>
                    <a:pt x="3269" y="59"/>
                  </a:cubicBezTo>
                  <a:cubicBezTo>
                    <a:pt x="5079" y="0"/>
                    <a:pt x="6538" y="1460"/>
                    <a:pt x="6538" y="3269"/>
                  </a:cubicBezTo>
                  <a:cubicBezTo>
                    <a:pt x="6596" y="5137"/>
                    <a:pt x="5137" y="6538"/>
                    <a:pt x="3327" y="659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2" name="Google Shape;14282;p29"/>
            <p:cNvSpPr/>
            <p:nvPr/>
          </p:nvSpPr>
          <p:spPr>
            <a:xfrm>
              <a:off x="3337175" y="1170575"/>
              <a:ext cx="164925" cy="163475"/>
            </a:xfrm>
            <a:custGeom>
              <a:avLst/>
              <a:gdLst/>
              <a:ahLst/>
              <a:cxnLst/>
              <a:rect l="l" t="t" r="r" b="b"/>
              <a:pathLst>
                <a:path w="6597" h="6539" extrusionOk="0">
                  <a:moveTo>
                    <a:pt x="3270" y="1"/>
                  </a:moveTo>
                  <a:cubicBezTo>
                    <a:pt x="5079" y="1"/>
                    <a:pt x="6538" y="1402"/>
                    <a:pt x="6538" y="3211"/>
                  </a:cubicBezTo>
                  <a:cubicBezTo>
                    <a:pt x="6597" y="5079"/>
                    <a:pt x="5138" y="6538"/>
                    <a:pt x="3328" y="6538"/>
                  </a:cubicBezTo>
                  <a:cubicBezTo>
                    <a:pt x="1460" y="6538"/>
                    <a:pt x="59" y="5137"/>
                    <a:pt x="1" y="3269"/>
                  </a:cubicBezTo>
                  <a:cubicBezTo>
                    <a:pt x="1" y="1460"/>
                    <a:pt x="1402" y="1"/>
                    <a:pt x="32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3" name="Google Shape;14283;p29"/>
            <p:cNvSpPr/>
            <p:nvPr/>
          </p:nvSpPr>
          <p:spPr>
            <a:xfrm>
              <a:off x="2601725" y="3864375"/>
              <a:ext cx="163450" cy="163475"/>
            </a:xfrm>
            <a:custGeom>
              <a:avLst/>
              <a:gdLst/>
              <a:ahLst/>
              <a:cxnLst/>
              <a:rect l="l" t="t" r="r" b="b"/>
              <a:pathLst>
                <a:path w="6538" h="6539" extrusionOk="0">
                  <a:moveTo>
                    <a:pt x="3269" y="1"/>
                  </a:moveTo>
                  <a:cubicBezTo>
                    <a:pt x="5137" y="1"/>
                    <a:pt x="6538" y="1460"/>
                    <a:pt x="6538" y="3328"/>
                  </a:cubicBezTo>
                  <a:cubicBezTo>
                    <a:pt x="6538" y="5137"/>
                    <a:pt x="5078" y="6538"/>
                    <a:pt x="3211" y="6538"/>
                  </a:cubicBezTo>
                  <a:cubicBezTo>
                    <a:pt x="1401" y="6538"/>
                    <a:pt x="0" y="5079"/>
                    <a:pt x="0" y="3269"/>
                  </a:cubicBezTo>
                  <a:cubicBezTo>
                    <a:pt x="0" y="1402"/>
                    <a:pt x="1460" y="1"/>
                    <a:pt x="32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4" name="Google Shape;14284;p29"/>
            <p:cNvSpPr/>
            <p:nvPr/>
          </p:nvSpPr>
          <p:spPr>
            <a:xfrm>
              <a:off x="2112875" y="28866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5020"/>
                    <a:pt x="5020" y="6480"/>
                    <a:pt x="3269" y="6480"/>
                  </a:cubicBezTo>
                  <a:cubicBezTo>
                    <a:pt x="1401" y="6480"/>
                    <a:pt x="0" y="5020"/>
                    <a:pt x="0" y="3211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020" y="0"/>
                    <a:pt x="6479" y="1460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5" name="Google Shape;14285;p29"/>
            <p:cNvSpPr/>
            <p:nvPr/>
          </p:nvSpPr>
          <p:spPr>
            <a:xfrm>
              <a:off x="3585250" y="4357600"/>
              <a:ext cx="162025" cy="163475"/>
            </a:xfrm>
            <a:custGeom>
              <a:avLst/>
              <a:gdLst/>
              <a:ahLst/>
              <a:cxnLst/>
              <a:rect l="l" t="t" r="r" b="b"/>
              <a:pathLst>
                <a:path w="6481" h="6539" extrusionOk="0">
                  <a:moveTo>
                    <a:pt x="3211" y="6538"/>
                  </a:moveTo>
                  <a:cubicBezTo>
                    <a:pt x="1460" y="6538"/>
                    <a:pt x="1" y="5079"/>
                    <a:pt x="1" y="3270"/>
                  </a:cubicBezTo>
                  <a:cubicBezTo>
                    <a:pt x="1" y="1460"/>
                    <a:pt x="1460" y="1"/>
                    <a:pt x="3270" y="59"/>
                  </a:cubicBezTo>
                  <a:cubicBezTo>
                    <a:pt x="5021" y="59"/>
                    <a:pt x="6480" y="1518"/>
                    <a:pt x="6480" y="3328"/>
                  </a:cubicBezTo>
                  <a:cubicBezTo>
                    <a:pt x="6480" y="5079"/>
                    <a:pt x="5021" y="6538"/>
                    <a:pt x="3211" y="653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6" name="Google Shape;14286;p29"/>
            <p:cNvSpPr/>
            <p:nvPr/>
          </p:nvSpPr>
          <p:spPr>
            <a:xfrm>
              <a:off x="383187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5020" y="0"/>
                    <a:pt x="6480" y="1401"/>
                    <a:pt x="6480" y="3269"/>
                  </a:cubicBezTo>
                  <a:cubicBezTo>
                    <a:pt x="6480" y="5020"/>
                    <a:pt x="5020" y="6479"/>
                    <a:pt x="3269" y="6479"/>
                  </a:cubicBezTo>
                  <a:cubicBezTo>
                    <a:pt x="1460" y="6479"/>
                    <a:pt x="1" y="5020"/>
                    <a:pt x="1" y="3211"/>
                  </a:cubicBezTo>
                  <a:cubicBezTo>
                    <a:pt x="1" y="1401"/>
                    <a:pt x="1401" y="0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7" name="Google Shape;14287;p29"/>
            <p:cNvSpPr/>
            <p:nvPr/>
          </p:nvSpPr>
          <p:spPr>
            <a:xfrm>
              <a:off x="2112875" y="26400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4962"/>
                    <a:pt x="5078" y="6422"/>
                    <a:pt x="3269" y="6480"/>
                  </a:cubicBezTo>
                  <a:cubicBezTo>
                    <a:pt x="1459" y="6480"/>
                    <a:pt x="0" y="5021"/>
                    <a:pt x="0" y="3211"/>
                  </a:cubicBezTo>
                  <a:cubicBezTo>
                    <a:pt x="0" y="1460"/>
                    <a:pt x="1459" y="1"/>
                    <a:pt x="3211" y="1"/>
                  </a:cubicBezTo>
                  <a:cubicBezTo>
                    <a:pt x="5020" y="1"/>
                    <a:pt x="6479" y="1402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8" name="Google Shape;14288;p29"/>
            <p:cNvSpPr/>
            <p:nvPr/>
          </p:nvSpPr>
          <p:spPr>
            <a:xfrm>
              <a:off x="2848325" y="41124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70" y="6480"/>
                  </a:moveTo>
                  <a:cubicBezTo>
                    <a:pt x="1518" y="6480"/>
                    <a:pt x="59" y="5020"/>
                    <a:pt x="1" y="3269"/>
                  </a:cubicBezTo>
                  <a:cubicBezTo>
                    <a:pt x="1" y="1460"/>
                    <a:pt x="1460" y="1"/>
                    <a:pt x="3211" y="1"/>
                  </a:cubicBezTo>
                  <a:cubicBezTo>
                    <a:pt x="5021" y="1"/>
                    <a:pt x="6480" y="1402"/>
                    <a:pt x="6480" y="3211"/>
                  </a:cubicBezTo>
                  <a:cubicBezTo>
                    <a:pt x="6480" y="4962"/>
                    <a:pt x="5079" y="6421"/>
                    <a:pt x="3270" y="64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9" name="Google Shape;14289;p29"/>
            <p:cNvSpPr/>
            <p:nvPr/>
          </p:nvSpPr>
          <p:spPr>
            <a:xfrm>
              <a:off x="2359475" y="36221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4962" y="0"/>
                    <a:pt x="6480" y="1459"/>
                    <a:pt x="6480" y="3211"/>
                  </a:cubicBezTo>
                  <a:cubicBezTo>
                    <a:pt x="6480" y="5020"/>
                    <a:pt x="5021" y="6479"/>
                    <a:pt x="3269" y="6479"/>
                  </a:cubicBezTo>
                  <a:cubicBezTo>
                    <a:pt x="1460" y="6479"/>
                    <a:pt x="1" y="5078"/>
                    <a:pt x="1" y="3269"/>
                  </a:cubicBezTo>
                  <a:cubicBezTo>
                    <a:pt x="1" y="1518"/>
                    <a:pt x="1402" y="59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0" name="Google Shape;14290;p29"/>
            <p:cNvSpPr/>
            <p:nvPr/>
          </p:nvSpPr>
          <p:spPr>
            <a:xfrm>
              <a:off x="4320725" y="11705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80" y="3211"/>
                  </a:moveTo>
                  <a:cubicBezTo>
                    <a:pt x="6480" y="5021"/>
                    <a:pt x="5021" y="6480"/>
                    <a:pt x="3269" y="6480"/>
                  </a:cubicBezTo>
                  <a:cubicBezTo>
                    <a:pt x="1518" y="6480"/>
                    <a:pt x="59" y="5021"/>
                    <a:pt x="59" y="3269"/>
                  </a:cubicBezTo>
                  <a:cubicBezTo>
                    <a:pt x="1" y="1518"/>
                    <a:pt x="1518" y="1"/>
                    <a:pt x="3269" y="59"/>
                  </a:cubicBezTo>
                  <a:cubicBezTo>
                    <a:pt x="5021" y="59"/>
                    <a:pt x="6480" y="1518"/>
                    <a:pt x="6480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1" name="Google Shape;14291;p29"/>
            <p:cNvSpPr/>
            <p:nvPr/>
          </p:nvSpPr>
          <p:spPr>
            <a:xfrm>
              <a:off x="407412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0" y="0"/>
                  </a:moveTo>
                  <a:cubicBezTo>
                    <a:pt x="5020" y="0"/>
                    <a:pt x="6479" y="1459"/>
                    <a:pt x="6479" y="3269"/>
                  </a:cubicBezTo>
                  <a:cubicBezTo>
                    <a:pt x="6479" y="4962"/>
                    <a:pt x="5020" y="6421"/>
                    <a:pt x="3269" y="6479"/>
                  </a:cubicBezTo>
                  <a:cubicBezTo>
                    <a:pt x="1518" y="6479"/>
                    <a:pt x="0" y="4962"/>
                    <a:pt x="58" y="3211"/>
                  </a:cubicBezTo>
                  <a:cubicBezTo>
                    <a:pt x="58" y="1459"/>
                    <a:pt x="1518" y="59"/>
                    <a:pt x="321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2" name="Google Shape;14292;p29"/>
            <p:cNvSpPr/>
            <p:nvPr/>
          </p:nvSpPr>
          <p:spPr>
            <a:xfrm>
              <a:off x="5301350" y="2149750"/>
              <a:ext cx="160550" cy="162000"/>
            </a:xfrm>
            <a:custGeom>
              <a:avLst/>
              <a:gdLst/>
              <a:ahLst/>
              <a:cxnLst/>
              <a:rect l="l" t="t" r="r" b="b"/>
              <a:pathLst>
                <a:path w="6422" h="6480" extrusionOk="0">
                  <a:moveTo>
                    <a:pt x="3211" y="6479"/>
                  </a:moveTo>
                  <a:cubicBezTo>
                    <a:pt x="1460" y="6479"/>
                    <a:pt x="1" y="5020"/>
                    <a:pt x="1" y="3269"/>
                  </a:cubicBezTo>
                  <a:cubicBezTo>
                    <a:pt x="1" y="1518"/>
                    <a:pt x="1460" y="59"/>
                    <a:pt x="3153" y="59"/>
                  </a:cubicBezTo>
                  <a:cubicBezTo>
                    <a:pt x="4962" y="0"/>
                    <a:pt x="6421" y="1518"/>
                    <a:pt x="6421" y="3269"/>
                  </a:cubicBezTo>
                  <a:cubicBezTo>
                    <a:pt x="6421" y="5020"/>
                    <a:pt x="4962" y="6479"/>
                    <a:pt x="3211" y="64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3" name="Google Shape;14293;p29"/>
            <p:cNvSpPr/>
            <p:nvPr/>
          </p:nvSpPr>
          <p:spPr>
            <a:xfrm>
              <a:off x="2112875" y="2396350"/>
              <a:ext cx="162000" cy="162025"/>
            </a:xfrm>
            <a:custGeom>
              <a:avLst/>
              <a:gdLst/>
              <a:ahLst/>
              <a:cxnLst/>
              <a:rect l="l" t="t" r="r" b="b"/>
              <a:pathLst>
                <a:path w="6480" h="6481" extrusionOk="0">
                  <a:moveTo>
                    <a:pt x="6421" y="3270"/>
                  </a:moveTo>
                  <a:cubicBezTo>
                    <a:pt x="6421" y="5021"/>
                    <a:pt x="4962" y="6480"/>
                    <a:pt x="3211" y="6480"/>
                  </a:cubicBezTo>
                  <a:cubicBezTo>
                    <a:pt x="1459" y="6422"/>
                    <a:pt x="0" y="4962"/>
                    <a:pt x="0" y="3270"/>
                  </a:cubicBezTo>
                  <a:cubicBezTo>
                    <a:pt x="59" y="1519"/>
                    <a:pt x="1518" y="1"/>
                    <a:pt x="3269" y="59"/>
                  </a:cubicBezTo>
                  <a:cubicBezTo>
                    <a:pt x="5020" y="59"/>
                    <a:pt x="6479" y="1519"/>
                    <a:pt x="6421" y="32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4" name="Google Shape;14294;p29"/>
            <p:cNvSpPr/>
            <p:nvPr/>
          </p:nvSpPr>
          <p:spPr>
            <a:xfrm>
              <a:off x="5301350" y="3376975"/>
              <a:ext cx="159075" cy="160550"/>
            </a:xfrm>
            <a:custGeom>
              <a:avLst/>
              <a:gdLst/>
              <a:ahLst/>
              <a:cxnLst/>
              <a:rect l="l" t="t" r="r" b="b"/>
              <a:pathLst>
                <a:path w="6363" h="6422" extrusionOk="0">
                  <a:moveTo>
                    <a:pt x="6363" y="3211"/>
                  </a:moveTo>
                  <a:cubicBezTo>
                    <a:pt x="6363" y="4962"/>
                    <a:pt x="4904" y="6422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59" y="1402"/>
                    <a:pt x="1460" y="1"/>
                    <a:pt x="3211" y="1"/>
                  </a:cubicBezTo>
                  <a:cubicBezTo>
                    <a:pt x="4904" y="1"/>
                    <a:pt x="6363" y="1460"/>
                    <a:pt x="636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5" name="Google Shape;14295;p29"/>
            <p:cNvSpPr/>
            <p:nvPr/>
          </p:nvSpPr>
          <p:spPr>
            <a:xfrm>
              <a:off x="3340100" y="4360525"/>
              <a:ext cx="159100" cy="159075"/>
            </a:xfrm>
            <a:custGeom>
              <a:avLst/>
              <a:gdLst/>
              <a:ahLst/>
              <a:cxnLst/>
              <a:rect l="l" t="t" r="r" b="b"/>
              <a:pathLst>
                <a:path w="6364" h="6363" extrusionOk="0">
                  <a:moveTo>
                    <a:pt x="6363" y="3153"/>
                  </a:moveTo>
                  <a:cubicBezTo>
                    <a:pt x="6363" y="4904"/>
                    <a:pt x="4904" y="6363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1" y="1460"/>
                    <a:pt x="1460" y="1"/>
                    <a:pt x="3153" y="1"/>
                  </a:cubicBezTo>
                  <a:cubicBezTo>
                    <a:pt x="4904" y="1"/>
                    <a:pt x="6363" y="1460"/>
                    <a:pt x="6363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6" name="Google Shape;14296;p29"/>
            <p:cNvSpPr/>
            <p:nvPr/>
          </p:nvSpPr>
          <p:spPr>
            <a:xfrm>
              <a:off x="2114325" y="3134750"/>
              <a:ext cx="159075" cy="159075"/>
            </a:xfrm>
            <a:custGeom>
              <a:avLst/>
              <a:gdLst/>
              <a:ahLst/>
              <a:cxnLst/>
              <a:rect l="l" t="t" r="r" b="b"/>
              <a:pathLst>
                <a:path w="6363" h="6363" extrusionOk="0">
                  <a:moveTo>
                    <a:pt x="3153" y="6363"/>
                  </a:moveTo>
                  <a:cubicBezTo>
                    <a:pt x="1460" y="6363"/>
                    <a:pt x="1" y="4904"/>
                    <a:pt x="1" y="3152"/>
                  </a:cubicBezTo>
                  <a:cubicBezTo>
                    <a:pt x="1" y="1460"/>
                    <a:pt x="1460" y="0"/>
                    <a:pt x="3153" y="0"/>
                  </a:cubicBezTo>
                  <a:cubicBezTo>
                    <a:pt x="4904" y="0"/>
                    <a:pt x="6363" y="1460"/>
                    <a:pt x="6363" y="3152"/>
                  </a:cubicBezTo>
                  <a:cubicBezTo>
                    <a:pt x="6363" y="4904"/>
                    <a:pt x="4904" y="6363"/>
                    <a:pt x="3153" y="63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7" name="Google Shape;14297;p29"/>
            <p:cNvSpPr/>
            <p:nvPr/>
          </p:nvSpPr>
          <p:spPr>
            <a:xfrm>
              <a:off x="4812500" y="1415725"/>
              <a:ext cx="159075" cy="157625"/>
            </a:xfrm>
            <a:custGeom>
              <a:avLst/>
              <a:gdLst/>
              <a:ahLst/>
              <a:cxnLst/>
              <a:rect l="l" t="t" r="r" b="b"/>
              <a:pathLst>
                <a:path w="6363" h="6305" extrusionOk="0">
                  <a:moveTo>
                    <a:pt x="6305" y="3153"/>
                  </a:moveTo>
                  <a:cubicBezTo>
                    <a:pt x="6363" y="4904"/>
                    <a:pt x="4904" y="6305"/>
                    <a:pt x="3153" y="6305"/>
                  </a:cubicBezTo>
                  <a:cubicBezTo>
                    <a:pt x="1401" y="6305"/>
                    <a:pt x="1" y="4904"/>
                    <a:pt x="1" y="3211"/>
                  </a:cubicBezTo>
                  <a:cubicBezTo>
                    <a:pt x="1" y="1460"/>
                    <a:pt x="1401" y="1"/>
                    <a:pt x="3211" y="1"/>
                  </a:cubicBezTo>
                  <a:cubicBezTo>
                    <a:pt x="4904" y="1"/>
                    <a:pt x="6305" y="1402"/>
                    <a:pt x="6305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8" name="Google Shape;14298;p29"/>
            <p:cNvSpPr/>
            <p:nvPr/>
          </p:nvSpPr>
          <p:spPr>
            <a:xfrm>
              <a:off x="5059125" y="1660900"/>
              <a:ext cx="159075" cy="160525"/>
            </a:xfrm>
            <a:custGeom>
              <a:avLst/>
              <a:gdLst/>
              <a:ahLst/>
              <a:cxnLst/>
              <a:rect l="l" t="t" r="r" b="b"/>
              <a:pathLst>
                <a:path w="6363" h="6421" extrusionOk="0">
                  <a:moveTo>
                    <a:pt x="6363" y="3269"/>
                  </a:moveTo>
                  <a:cubicBezTo>
                    <a:pt x="6304" y="5020"/>
                    <a:pt x="4845" y="6421"/>
                    <a:pt x="3094" y="6363"/>
                  </a:cubicBezTo>
                  <a:cubicBezTo>
                    <a:pt x="1343" y="6363"/>
                    <a:pt x="0" y="4903"/>
                    <a:pt x="0" y="3211"/>
                  </a:cubicBezTo>
                  <a:cubicBezTo>
                    <a:pt x="59" y="1401"/>
                    <a:pt x="1518" y="0"/>
                    <a:pt x="3269" y="59"/>
                  </a:cubicBezTo>
                  <a:cubicBezTo>
                    <a:pt x="4962" y="117"/>
                    <a:pt x="6363" y="1518"/>
                    <a:pt x="6363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9" name="Google Shape;14299;p29"/>
            <p:cNvSpPr/>
            <p:nvPr/>
          </p:nvSpPr>
          <p:spPr>
            <a:xfrm>
              <a:off x="3097875" y="1172050"/>
              <a:ext cx="157625" cy="159075"/>
            </a:xfrm>
            <a:custGeom>
              <a:avLst/>
              <a:gdLst/>
              <a:ahLst/>
              <a:cxnLst/>
              <a:rect l="l" t="t" r="r" b="b"/>
              <a:pathLst>
                <a:path w="6305" h="6363" extrusionOk="0">
                  <a:moveTo>
                    <a:pt x="6304" y="3152"/>
                  </a:moveTo>
                  <a:cubicBezTo>
                    <a:pt x="6304" y="4903"/>
                    <a:pt x="4903" y="6362"/>
                    <a:pt x="3152" y="6362"/>
                  </a:cubicBezTo>
                  <a:cubicBezTo>
                    <a:pt x="1401" y="6362"/>
                    <a:pt x="0" y="4962"/>
                    <a:pt x="0" y="3210"/>
                  </a:cubicBezTo>
                  <a:cubicBezTo>
                    <a:pt x="0" y="1459"/>
                    <a:pt x="1401" y="0"/>
                    <a:pt x="3152" y="58"/>
                  </a:cubicBezTo>
                  <a:cubicBezTo>
                    <a:pt x="4903" y="58"/>
                    <a:pt x="6304" y="1459"/>
                    <a:pt x="6304" y="31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0" name="Google Shape;14300;p29"/>
            <p:cNvSpPr/>
            <p:nvPr/>
          </p:nvSpPr>
          <p:spPr>
            <a:xfrm>
              <a:off x="4323650" y="4361975"/>
              <a:ext cx="156175" cy="156175"/>
            </a:xfrm>
            <a:custGeom>
              <a:avLst/>
              <a:gdLst/>
              <a:ahLst/>
              <a:cxnLst/>
              <a:rect l="l" t="t" r="r" b="b"/>
              <a:pathLst>
                <a:path w="6247" h="6247" extrusionOk="0">
                  <a:moveTo>
                    <a:pt x="3152" y="1"/>
                  </a:moveTo>
                  <a:cubicBezTo>
                    <a:pt x="4904" y="59"/>
                    <a:pt x="6246" y="1460"/>
                    <a:pt x="6246" y="3211"/>
                  </a:cubicBezTo>
                  <a:cubicBezTo>
                    <a:pt x="6188" y="4904"/>
                    <a:pt x="4845" y="6247"/>
                    <a:pt x="3094" y="6188"/>
                  </a:cubicBezTo>
                  <a:cubicBezTo>
                    <a:pt x="1343" y="6188"/>
                    <a:pt x="0" y="4787"/>
                    <a:pt x="59" y="3036"/>
                  </a:cubicBezTo>
                  <a:cubicBezTo>
                    <a:pt x="59" y="1343"/>
                    <a:pt x="1460" y="1"/>
                    <a:pt x="31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1" name="Google Shape;14301;p29"/>
            <p:cNvSpPr/>
            <p:nvPr/>
          </p:nvSpPr>
          <p:spPr>
            <a:xfrm>
              <a:off x="2609025" y="1417200"/>
              <a:ext cx="156150" cy="154700"/>
            </a:xfrm>
            <a:custGeom>
              <a:avLst/>
              <a:gdLst/>
              <a:ahLst/>
              <a:cxnLst/>
              <a:rect l="l" t="t" r="r" b="b"/>
              <a:pathLst>
                <a:path w="6246" h="6188" extrusionOk="0">
                  <a:moveTo>
                    <a:pt x="6187" y="3094"/>
                  </a:moveTo>
                  <a:cubicBezTo>
                    <a:pt x="6246" y="4787"/>
                    <a:pt x="4845" y="6188"/>
                    <a:pt x="3152" y="6188"/>
                  </a:cubicBezTo>
                  <a:cubicBezTo>
                    <a:pt x="1459" y="6188"/>
                    <a:pt x="58" y="4845"/>
                    <a:pt x="58" y="3152"/>
                  </a:cubicBezTo>
                  <a:cubicBezTo>
                    <a:pt x="0" y="1401"/>
                    <a:pt x="1401" y="59"/>
                    <a:pt x="3094" y="0"/>
                  </a:cubicBezTo>
                  <a:cubicBezTo>
                    <a:pt x="4786" y="0"/>
                    <a:pt x="6187" y="1401"/>
                    <a:pt x="618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2" name="Google Shape;14302;p29"/>
            <p:cNvSpPr/>
            <p:nvPr/>
          </p:nvSpPr>
          <p:spPr>
            <a:xfrm>
              <a:off x="5060575" y="387312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4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4"/>
                  </a:cubicBezTo>
                  <a:cubicBezTo>
                    <a:pt x="1" y="1343"/>
                    <a:pt x="1401" y="1"/>
                    <a:pt x="3094" y="1"/>
                  </a:cubicBezTo>
                  <a:cubicBezTo>
                    <a:pt x="4845" y="1"/>
                    <a:pt x="6188" y="1402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3" name="Google Shape;14303;p29"/>
            <p:cNvSpPr/>
            <p:nvPr/>
          </p:nvSpPr>
          <p:spPr>
            <a:xfrm>
              <a:off x="2115775" y="215412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787"/>
                    <a:pt x="4846" y="6129"/>
                    <a:pt x="3153" y="6188"/>
                  </a:cubicBezTo>
                  <a:cubicBezTo>
                    <a:pt x="1402" y="6188"/>
                    <a:pt x="1" y="4787"/>
                    <a:pt x="1" y="3036"/>
                  </a:cubicBezTo>
                  <a:cubicBezTo>
                    <a:pt x="59" y="1343"/>
                    <a:pt x="1402" y="0"/>
                    <a:pt x="3153" y="0"/>
                  </a:cubicBezTo>
                  <a:cubicBezTo>
                    <a:pt x="4846" y="0"/>
                    <a:pt x="6188" y="1343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4" name="Google Shape;14304;p29"/>
            <p:cNvSpPr/>
            <p:nvPr/>
          </p:nvSpPr>
          <p:spPr>
            <a:xfrm>
              <a:off x="4813950" y="411537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845"/>
                    <a:pt x="4787" y="6188"/>
                    <a:pt x="3095" y="6188"/>
                  </a:cubicBezTo>
                  <a:cubicBezTo>
                    <a:pt x="1402" y="6188"/>
                    <a:pt x="1" y="4728"/>
                    <a:pt x="59" y="3036"/>
                  </a:cubicBezTo>
                  <a:cubicBezTo>
                    <a:pt x="59" y="1401"/>
                    <a:pt x="1460" y="0"/>
                    <a:pt x="3095" y="0"/>
                  </a:cubicBezTo>
                  <a:cubicBezTo>
                    <a:pt x="4787" y="0"/>
                    <a:pt x="6188" y="1401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5" name="Google Shape;14305;p29"/>
            <p:cNvSpPr/>
            <p:nvPr/>
          </p:nvSpPr>
          <p:spPr>
            <a:xfrm>
              <a:off x="3099325" y="436197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5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5"/>
                  </a:cubicBezTo>
                  <a:cubicBezTo>
                    <a:pt x="1" y="1460"/>
                    <a:pt x="1343" y="59"/>
                    <a:pt x="3036" y="59"/>
                  </a:cubicBezTo>
                  <a:cubicBezTo>
                    <a:pt x="4729" y="1"/>
                    <a:pt x="6129" y="1402"/>
                    <a:pt x="612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6" name="Google Shape;14306;p29"/>
            <p:cNvSpPr/>
            <p:nvPr/>
          </p:nvSpPr>
          <p:spPr>
            <a:xfrm>
              <a:off x="2115775" y="3378450"/>
              <a:ext cx="156175" cy="156150"/>
            </a:xfrm>
            <a:custGeom>
              <a:avLst/>
              <a:gdLst/>
              <a:ahLst/>
              <a:cxnLst/>
              <a:rect l="l" t="t" r="r" b="b"/>
              <a:pathLst>
                <a:path w="6247" h="6246" extrusionOk="0">
                  <a:moveTo>
                    <a:pt x="3153" y="59"/>
                  </a:moveTo>
                  <a:cubicBezTo>
                    <a:pt x="4846" y="117"/>
                    <a:pt x="6247" y="1576"/>
                    <a:pt x="6188" y="3211"/>
                  </a:cubicBezTo>
                  <a:cubicBezTo>
                    <a:pt x="6130" y="4903"/>
                    <a:pt x="4671" y="6246"/>
                    <a:pt x="3036" y="6188"/>
                  </a:cubicBezTo>
                  <a:cubicBezTo>
                    <a:pt x="1343" y="6129"/>
                    <a:pt x="1" y="4728"/>
                    <a:pt x="59" y="3036"/>
                  </a:cubicBezTo>
                  <a:cubicBezTo>
                    <a:pt x="118" y="1343"/>
                    <a:pt x="1519" y="0"/>
                    <a:pt x="3153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7" name="Google Shape;14307;p29"/>
            <p:cNvSpPr/>
            <p:nvPr/>
          </p:nvSpPr>
          <p:spPr>
            <a:xfrm>
              <a:off x="2362400" y="1663800"/>
              <a:ext cx="156175" cy="154725"/>
            </a:xfrm>
            <a:custGeom>
              <a:avLst/>
              <a:gdLst/>
              <a:ahLst/>
              <a:cxnLst/>
              <a:rect l="l" t="t" r="r" b="b"/>
              <a:pathLst>
                <a:path w="6247" h="6189" extrusionOk="0">
                  <a:moveTo>
                    <a:pt x="59" y="3095"/>
                  </a:moveTo>
                  <a:cubicBezTo>
                    <a:pt x="59" y="1402"/>
                    <a:pt x="1518" y="1"/>
                    <a:pt x="3152" y="59"/>
                  </a:cubicBezTo>
                  <a:cubicBezTo>
                    <a:pt x="4845" y="59"/>
                    <a:pt x="6246" y="1519"/>
                    <a:pt x="6188" y="3211"/>
                  </a:cubicBezTo>
                  <a:cubicBezTo>
                    <a:pt x="6129" y="4846"/>
                    <a:pt x="4729" y="6188"/>
                    <a:pt x="3094" y="6188"/>
                  </a:cubicBezTo>
                  <a:cubicBezTo>
                    <a:pt x="1401" y="6188"/>
                    <a:pt x="0" y="4729"/>
                    <a:pt x="5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8" name="Google Shape;14308;p29"/>
            <p:cNvSpPr/>
            <p:nvPr/>
          </p:nvSpPr>
          <p:spPr>
            <a:xfrm>
              <a:off x="4571725" y="1174950"/>
              <a:ext cx="153250" cy="154725"/>
            </a:xfrm>
            <a:custGeom>
              <a:avLst/>
              <a:gdLst/>
              <a:ahLst/>
              <a:cxnLst/>
              <a:rect l="l" t="t" r="r" b="b"/>
              <a:pathLst>
                <a:path w="6130" h="6189" extrusionOk="0">
                  <a:moveTo>
                    <a:pt x="6129" y="3094"/>
                  </a:moveTo>
                  <a:cubicBezTo>
                    <a:pt x="6129" y="4729"/>
                    <a:pt x="4787" y="6130"/>
                    <a:pt x="3094" y="6130"/>
                  </a:cubicBezTo>
                  <a:cubicBezTo>
                    <a:pt x="1460" y="6188"/>
                    <a:pt x="0" y="4729"/>
                    <a:pt x="59" y="3036"/>
                  </a:cubicBezTo>
                  <a:cubicBezTo>
                    <a:pt x="59" y="1402"/>
                    <a:pt x="1460" y="1"/>
                    <a:pt x="3094" y="1"/>
                  </a:cubicBezTo>
                  <a:cubicBezTo>
                    <a:pt x="4728" y="1"/>
                    <a:pt x="6129" y="1402"/>
                    <a:pt x="6129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9" name="Google Shape;14309;p29"/>
            <p:cNvSpPr/>
            <p:nvPr/>
          </p:nvSpPr>
          <p:spPr>
            <a:xfrm>
              <a:off x="5308650" y="1911875"/>
              <a:ext cx="153250" cy="153250"/>
            </a:xfrm>
            <a:custGeom>
              <a:avLst/>
              <a:gdLst/>
              <a:ahLst/>
              <a:cxnLst/>
              <a:rect l="l" t="t" r="r" b="b"/>
              <a:pathLst>
                <a:path w="6130" h="6130" extrusionOk="0">
                  <a:moveTo>
                    <a:pt x="6129" y="3036"/>
                  </a:moveTo>
                  <a:cubicBezTo>
                    <a:pt x="6129" y="4671"/>
                    <a:pt x="4728" y="6071"/>
                    <a:pt x="3094" y="6130"/>
                  </a:cubicBezTo>
                  <a:cubicBezTo>
                    <a:pt x="1460" y="6130"/>
                    <a:pt x="0" y="4729"/>
                    <a:pt x="0" y="3036"/>
                  </a:cubicBezTo>
                  <a:cubicBezTo>
                    <a:pt x="0" y="1402"/>
                    <a:pt x="1401" y="1"/>
                    <a:pt x="3036" y="1"/>
                  </a:cubicBezTo>
                  <a:cubicBezTo>
                    <a:pt x="4728" y="1"/>
                    <a:pt x="6071" y="1402"/>
                    <a:pt x="6129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0" name="Google Shape;14310;p29"/>
            <p:cNvSpPr/>
            <p:nvPr/>
          </p:nvSpPr>
          <p:spPr>
            <a:xfrm>
              <a:off x="2855625" y="1173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3036"/>
                  </a:moveTo>
                  <a:cubicBezTo>
                    <a:pt x="5955" y="4670"/>
                    <a:pt x="4612" y="5954"/>
                    <a:pt x="2919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285"/>
                    <a:pt x="1343" y="0"/>
                    <a:pt x="2978" y="0"/>
                  </a:cubicBezTo>
                  <a:cubicBezTo>
                    <a:pt x="4670" y="59"/>
                    <a:pt x="5955" y="1343"/>
                    <a:pt x="5955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1" name="Google Shape;14311;p29"/>
            <p:cNvSpPr/>
            <p:nvPr/>
          </p:nvSpPr>
          <p:spPr>
            <a:xfrm>
              <a:off x="5307200" y="3627975"/>
              <a:ext cx="148850" cy="150325"/>
            </a:xfrm>
            <a:custGeom>
              <a:avLst/>
              <a:gdLst/>
              <a:ahLst/>
              <a:cxnLst/>
              <a:rect l="l" t="t" r="r" b="b"/>
              <a:pathLst>
                <a:path w="5954" h="6013" extrusionOk="0">
                  <a:moveTo>
                    <a:pt x="2977" y="6013"/>
                  </a:moveTo>
                  <a:cubicBezTo>
                    <a:pt x="1284" y="6013"/>
                    <a:pt x="0" y="4670"/>
                    <a:pt x="0" y="3036"/>
                  </a:cubicBezTo>
                  <a:cubicBezTo>
                    <a:pt x="0" y="1343"/>
                    <a:pt x="1343" y="1"/>
                    <a:pt x="3035" y="59"/>
                  </a:cubicBezTo>
                  <a:cubicBezTo>
                    <a:pt x="4670" y="59"/>
                    <a:pt x="5954" y="1402"/>
                    <a:pt x="5954" y="3036"/>
                  </a:cubicBezTo>
                  <a:cubicBezTo>
                    <a:pt x="5954" y="4729"/>
                    <a:pt x="4611" y="6013"/>
                    <a:pt x="2977" y="60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2" name="Google Shape;14312;p29"/>
            <p:cNvSpPr/>
            <p:nvPr/>
          </p:nvSpPr>
          <p:spPr>
            <a:xfrm>
              <a:off x="3839175" y="931250"/>
              <a:ext cx="147400" cy="148875"/>
            </a:xfrm>
            <a:custGeom>
              <a:avLst/>
              <a:gdLst/>
              <a:ahLst/>
              <a:cxnLst/>
              <a:rect l="l" t="t" r="r" b="b"/>
              <a:pathLst>
                <a:path w="5896" h="5955" extrusionOk="0">
                  <a:moveTo>
                    <a:pt x="2977" y="5955"/>
                  </a:moveTo>
                  <a:cubicBezTo>
                    <a:pt x="1285" y="5955"/>
                    <a:pt x="0" y="4612"/>
                    <a:pt x="0" y="2978"/>
                  </a:cubicBezTo>
                  <a:cubicBezTo>
                    <a:pt x="0" y="1285"/>
                    <a:pt x="1285" y="1"/>
                    <a:pt x="2977" y="1"/>
                  </a:cubicBezTo>
                  <a:cubicBezTo>
                    <a:pt x="4612" y="1"/>
                    <a:pt x="5896" y="1285"/>
                    <a:pt x="5896" y="2920"/>
                  </a:cubicBezTo>
                  <a:cubicBezTo>
                    <a:pt x="5896" y="4612"/>
                    <a:pt x="4612" y="5896"/>
                    <a:pt x="2977" y="595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3" name="Google Shape;14313;p29"/>
            <p:cNvSpPr/>
            <p:nvPr/>
          </p:nvSpPr>
          <p:spPr>
            <a:xfrm>
              <a:off x="2365325" y="3871675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4" y="2977"/>
                  </a:moveTo>
                  <a:cubicBezTo>
                    <a:pt x="5954" y="4670"/>
                    <a:pt x="4670" y="5954"/>
                    <a:pt x="3035" y="5954"/>
                  </a:cubicBezTo>
                  <a:cubicBezTo>
                    <a:pt x="1343" y="5954"/>
                    <a:pt x="0" y="4612"/>
                    <a:pt x="0" y="2919"/>
                  </a:cubicBezTo>
                  <a:cubicBezTo>
                    <a:pt x="59" y="1285"/>
                    <a:pt x="1343" y="0"/>
                    <a:pt x="3035" y="0"/>
                  </a:cubicBezTo>
                  <a:cubicBezTo>
                    <a:pt x="4670" y="0"/>
                    <a:pt x="5954" y="1343"/>
                    <a:pt x="5954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4" name="Google Shape;14314;p29"/>
            <p:cNvSpPr/>
            <p:nvPr/>
          </p:nvSpPr>
          <p:spPr>
            <a:xfrm>
              <a:off x="2607550" y="4118300"/>
              <a:ext cx="150325" cy="150325"/>
            </a:xfrm>
            <a:custGeom>
              <a:avLst/>
              <a:gdLst/>
              <a:ahLst/>
              <a:cxnLst/>
              <a:rect l="l" t="t" r="r" b="b"/>
              <a:pathLst>
                <a:path w="6013" h="6013" extrusionOk="0">
                  <a:moveTo>
                    <a:pt x="6013" y="2977"/>
                  </a:moveTo>
                  <a:cubicBezTo>
                    <a:pt x="6013" y="4611"/>
                    <a:pt x="4729" y="5954"/>
                    <a:pt x="3036" y="5954"/>
                  </a:cubicBezTo>
                  <a:cubicBezTo>
                    <a:pt x="1343" y="6012"/>
                    <a:pt x="1" y="4670"/>
                    <a:pt x="59" y="2977"/>
                  </a:cubicBezTo>
                  <a:cubicBezTo>
                    <a:pt x="59" y="1284"/>
                    <a:pt x="1343" y="0"/>
                    <a:pt x="3036" y="0"/>
                  </a:cubicBezTo>
                  <a:cubicBezTo>
                    <a:pt x="4670" y="0"/>
                    <a:pt x="6013" y="1343"/>
                    <a:pt x="6013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5" name="Google Shape;14315;p29"/>
            <p:cNvSpPr/>
            <p:nvPr/>
          </p:nvSpPr>
          <p:spPr>
            <a:xfrm>
              <a:off x="5553800" y="2892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1" y="2919"/>
                  </a:moveTo>
                  <a:cubicBezTo>
                    <a:pt x="1" y="1285"/>
                    <a:pt x="1343" y="1"/>
                    <a:pt x="3036" y="59"/>
                  </a:cubicBezTo>
                  <a:cubicBezTo>
                    <a:pt x="4670" y="59"/>
                    <a:pt x="5955" y="1402"/>
                    <a:pt x="5955" y="3095"/>
                  </a:cubicBezTo>
                  <a:cubicBezTo>
                    <a:pt x="5896" y="4729"/>
                    <a:pt x="4612" y="5955"/>
                    <a:pt x="2919" y="5955"/>
                  </a:cubicBezTo>
                  <a:cubicBezTo>
                    <a:pt x="1285" y="5955"/>
                    <a:pt x="1" y="4612"/>
                    <a:pt x="1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6" name="Google Shape;14316;p29"/>
            <p:cNvSpPr/>
            <p:nvPr/>
          </p:nvSpPr>
          <p:spPr>
            <a:xfrm>
              <a:off x="5553800" y="26459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2977"/>
                  </a:moveTo>
                  <a:cubicBezTo>
                    <a:pt x="5955" y="4670"/>
                    <a:pt x="4612" y="5954"/>
                    <a:pt x="2978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343"/>
                    <a:pt x="1285" y="59"/>
                    <a:pt x="2919" y="0"/>
                  </a:cubicBezTo>
                  <a:cubicBezTo>
                    <a:pt x="4612" y="0"/>
                    <a:pt x="5955" y="1284"/>
                    <a:pt x="5955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7" name="Google Shape;14317;p29"/>
            <p:cNvSpPr/>
            <p:nvPr/>
          </p:nvSpPr>
          <p:spPr>
            <a:xfrm>
              <a:off x="3592550" y="931250"/>
              <a:ext cx="147425" cy="148875"/>
            </a:xfrm>
            <a:custGeom>
              <a:avLst/>
              <a:gdLst/>
              <a:ahLst/>
              <a:cxnLst/>
              <a:rect l="l" t="t" r="r" b="b"/>
              <a:pathLst>
                <a:path w="5897" h="5955" extrusionOk="0">
                  <a:moveTo>
                    <a:pt x="5896" y="2978"/>
                  </a:moveTo>
                  <a:cubicBezTo>
                    <a:pt x="5896" y="4612"/>
                    <a:pt x="4612" y="5955"/>
                    <a:pt x="2919" y="5896"/>
                  </a:cubicBezTo>
                  <a:cubicBezTo>
                    <a:pt x="1285" y="5896"/>
                    <a:pt x="1" y="4612"/>
                    <a:pt x="1" y="2978"/>
                  </a:cubicBezTo>
                  <a:cubicBezTo>
                    <a:pt x="1" y="1285"/>
                    <a:pt x="1285" y="1"/>
                    <a:pt x="2978" y="1"/>
                  </a:cubicBezTo>
                  <a:cubicBezTo>
                    <a:pt x="4612" y="1"/>
                    <a:pt x="5896" y="1285"/>
                    <a:pt x="5896" y="29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8" name="Google Shape;14318;p29"/>
            <p:cNvSpPr/>
            <p:nvPr/>
          </p:nvSpPr>
          <p:spPr>
            <a:xfrm>
              <a:off x="4571725" y="4366375"/>
              <a:ext cx="147400" cy="147400"/>
            </a:xfrm>
            <a:custGeom>
              <a:avLst/>
              <a:gdLst/>
              <a:ahLst/>
              <a:cxnLst/>
              <a:rect l="l" t="t" r="r" b="b"/>
              <a:pathLst>
                <a:path w="5896" h="5896" extrusionOk="0">
                  <a:moveTo>
                    <a:pt x="5896" y="2977"/>
                  </a:moveTo>
                  <a:cubicBezTo>
                    <a:pt x="5896" y="4553"/>
                    <a:pt x="4553" y="5895"/>
                    <a:pt x="2919" y="5895"/>
                  </a:cubicBezTo>
                  <a:cubicBezTo>
                    <a:pt x="1285" y="5895"/>
                    <a:pt x="0" y="4553"/>
                    <a:pt x="0" y="2860"/>
                  </a:cubicBezTo>
                  <a:cubicBezTo>
                    <a:pt x="0" y="1226"/>
                    <a:pt x="1343" y="0"/>
                    <a:pt x="2977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9" name="Google Shape;14319;p29"/>
            <p:cNvSpPr/>
            <p:nvPr/>
          </p:nvSpPr>
          <p:spPr>
            <a:xfrm>
              <a:off x="5555275" y="24051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553" y="5837"/>
                    <a:pt x="2919" y="5837"/>
                  </a:cubicBezTo>
                  <a:cubicBezTo>
                    <a:pt x="1284" y="5837"/>
                    <a:pt x="0" y="4553"/>
                    <a:pt x="0" y="2919"/>
                  </a:cubicBezTo>
                  <a:cubicBezTo>
                    <a:pt x="0" y="1284"/>
                    <a:pt x="1284" y="0"/>
                    <a:pt x="2919" y="0"/>
                  </a:cubicBezTo>
                  <a:cubicBezTo>
                    <a:pt x="4495" y="0"/>
                    <a:pt x="5837" y="1284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0" name="Google Shape;14320;p29"/>
            <p:cNvSpPr/>
            <p:nvPr/>
          </p:nvSpPr>
          <p:spPr>
            <a:xfrm>
              <a:off x="2120150" y="1910425"/>
              <a:ext cx="147425" cy="147400"/>
            </a:xfrm>
            <a:custGeom>
              <a:avLst/>
              <a:gdLst/>
              <a:ahLst/>
              <a:cxnLst/>
              <a:rect l="l" t="t" r="r" b="b"/>
              <a:pathLst>
                <a:path w="5897" h="5896" extrusionOk="0">
                  <a:moveTo>
                    <a:pt x="5896" y="2919"/>
                  </a:moveTo>
                  <a:cubicBezTo>
                    <a:pt x="5896" y="4553"/>
                    <a:pt x="4612" y="5896"/>
                    <a:pt x="2978" y="5896"/>
                  </a:cubicBezTo>
                  <a:cubicBezTo>
                    <a:pt x="1344" y="5896"/>
                    <a:pt x="1" y="4612"/>
                    <a:pt x="1" y="2977"/>
                  </a:cubicBezTo>
                  <a:cubicBezTo>
                    <a:pt x="1" y="1343"/>
                    <a:pt x="1285" y="59"/>
                    <a:pt x="2920" y="1"/>
                  </a:cubicBezTo>
                  <a:cubicBezTo>
                    <a:pt x="4554" y="1"/>
                    <a:pt x="5838" y="1285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1" name="Google Shape;14321;p29"/>
            <p:cNvSpPr/>
            <p:nvPr/>
          </p:nvSpPr>
          <p:spPr>
            <a:xfrm>
              <a:off x="4081400" y="93272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5896" y="2919"/>
                  </a:moveTo>
                  <a:cubicBezTo>
                    <a:pt x="5896" y="4553"/>
                    <a:pt x="4554" y="5837"/>
                    <a:pt x="2919" y="5837"/>
                  </a:cubicBezTo>
                  <a:cubicBezTo>
                    <a:pt x="1285" y="5779"/>
                    <a:pt x="1" y="4437"/>
                    <a:pt x="59" y="2861"/>
                  </a:cubicBezTo>
                  <a:cubicBezTo>
                    <a:pt x="59" y="1226"/>
                    <a:pt x="1402" y="0"/>
                    <a:pt x="2978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2" name="Google Shape;14322;p29"/>
            <p:cNvSpPr/>
            <p:nvPr/>
          </p:nvSpPr>
          <p:spPr>
            <a:xfrm>
              <a:off x="5553800" y="314057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2978" y="1"/>
                  </a:moveTo>
                  <a:cubicBezTo>
                    <a:pt x="4554" y="1"/>
                    <a:pt x="5896" y="1402"/>
                    <a:pt x="5896" y="2978"/>
                  </a:cubicBezTo>
                  <a:cubicBezTo>
                    <a:pt x="5838" y="4554"/>
                    <a:pt x="4554" y="5838"/>
                    <a:pt x="2978" y="5838"/>
                  </a:cubicBezTo>
                  <a:cubicBezTo>
                    <a:pt x="1343" y="5838"/>
                    <a:pt x="1" y="4495"/>
                    <a:pt x="59" y="2861"/>
                  </a:cubicBezTo>
                  <a:cubicBezTo>
                    <a:pt x="59" y="1285"/>
                    <a:pt x="1402" y="1"/>
                    <a:pt x="29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3" name="Google Shape;14323;p29"/>
            <p:cNvSpPr/>
            <p:nvPr/>
          </p:nvSpPr>
          <p:spPr>
            <a:xfrm>
              <a:off x="5064950" y="14215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8" y="2977"/>
                  </a:moveTo>
                  <a:cubicBezTo>
                    <a:pt x="5838" y="4553"/>
                    <a:pt x="4495" y="5838"/>
                    <a:pt x="2919" y="5838"/>
                  </a:cubicBezTo>
                  <a:cubicBezTo>
                    <a:pt x="1343" y="5838"/>
                    <a:pt x="1" y="4495"/>
                    <a:pt x="59" y="2919"/>
                  </a:cubicBezTo>
                  <a:cubicBezTo>
                    <a:pt x="59" y="1343"/>
                    <a:pt x="1402" y="0"/>
                    <a:pt x="2978" y="59"/>
                  </a:cubicBezTo>
                  <a:cubicBezTo>
                    <a:pt x="4554" y="59"/>
                    <a:pt x="5838" y="1401"/>
                    <a:pt x="5838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4" name="Google Shape;14324;p29"/>
            <p:cNvSpPr/>
            <p:nvPr/>
          </p:nvSpPr>
          <p:spPr>
            <a:xfrm>
              <a:off x="3345950" y="9327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0" y="4437"/>
                    <a:pt x="0" y="2861"/>
                  </a:cubicBezTo>
                  <a:cubicBezTo>
                    <a:pt x="59" y="1284"/>
                    <a:pt x="1401" y="0"/>
                    <a:pt x="2977" y="0"/>
                  </a:cubicBezTo>
                  <a:cubicBezTo>
                    <a:pt x="4553" y="0"/>
                    <a:pt x="5837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5" name="Google Shape;14325;p29"/>
            <p:cNvSpPr/>
            <p:nvPr/>
          </p:nvSpPr>
          <p:spPr>
            <a:xfrm>
              <a:off x="2857100" y="43663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58" y="4553"/>
                    <a:pt x="0" y="2977"/>
                  </a:cubicBezTo>
                  <a:cubicBezTo>
                    <a:pt x="0" y="1401"/>
                    <a:pt x="1284" y="58"/>
                    <a:pt x="2860" y="58"/>
                  </a:cubicBezTo>
                  <a:cubicBezTo>
                    <a:pt x="4436" y="0"/>
                    <a:pt x="5779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6" name="Google Shape;14326;p29"/>
            <p:cNvSpPr/>
            <p:nvPr/>
          </p:nvSpPr>
          <p:spPr>
            <a:xfrm>
              <a:off x="2121625" y="3630900"/>
              <a:ext cx="144500" cy="145950"/>
            </a:xfrm>
            <a:custGeom>
              <a:avLst/>
              <a:gdLst/>
              <a:ahLst/>
              <a:cxnLst/>
              <a:rect l="l" t="t" r="r" b="b"/>
              <a:pathLst>
                <a:path w="5780" h="5838" extrusionOk="0">
                  <a:moveTo>
                    <a:pt x="2919" y="0"/>
                  </a:moveTo>
                  <a:cubicBezTo>
                    <a:pt x="4437" y="0"/>
                    <a:pt x="5779" y="1343"/>
                    <a:pt x="5779" y="2919"/>
                  </a:cubicBezTo>
                  <a:cubicBezTo>
                    <a:pt x="5779" y="4495"/>
                    <a:pt x="4437" y="5837"/>
                    <a:pt x="2861" y="5779"/>
                  </a:cubicBezTo>
                  <a:cubicBezTo>
                    <a:pt x="1285" y="5779"/>
                    <a:pt x="0" y="4437"/>
                    <a:pt x="0" y="2861"/>
                  </a:cubicBezTo>
                  <a:cubicBezTo>
                    <a:pt x="0" y="1343"/>
                    <a:pt x="1343" y="0"/>
                    <a:pt x="291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7" name="Google Shape;14327;p29"/>
            <p:cNvSpPr/>
            <p:nvPr/>
          </p:nvSpPr>
          <p:spPr>
            <a:xfrm>
              <a:off x="3840625" y="4611525"/>
              <a:ext cx="144500" cy="143025"/>
            </a:xfrm>
            <a:custGeom>
              <a:avLst/>
              <a:gdLst/>
              <a:ahLst/>
              <a:cxnLst/>
              <a:rect l="l" t="t" r="r" b="b"/>
              <a:pathLst>
                <a:path w="5780" h="5721" extrusionOk="0">
                  <a:moveTo>
                    <a:pt x="5779" y="2802"/>
                  </a:moveTo>
                  <a:cubicBezTo>
                    <a:pt x="5779" y="4378"/>
                    <a:pt x="4437" y="5721"/>
                    <a:pt x="2861" y="5721"/>
                  </a:cubicBezTo>
                  <a:cubicBezTo>
                    <a:pt x="1343" y="5721"/>
                    <a:pt x="59" y="4436"/>
                    <a:pt x="1" y="2860"/>
                  </a:cubicBezTo>
                  <a:cubicBezTo>
                    <a:pt x="1" y="1284"/>
                    <a:pt x="1285" y="0"/>
                    <a:pt x="2861" y="0"/>
                  </a:cubicBezTo>
                  <a:cubicBezTo>
                    <a:pt x="4437" y="0"/>
                    <a:pt x="5721" y="1226"/>
                    <a:pt x="5779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8" name="Google Shape;14328;p29"/>
            <p:cNvSpPr/>
            <p:nvPr/>
          </p:nvSpPr>
          <p:spPr>
            <a:xfrm>
              <a:off x="1879375" y="28954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1"/>
                  </a:moveTo>
                  <a:cubicBezTo>
                    <a:pt x="4437" y="1"/>
                    <a:pt x="5663" y="1285"/>
                    <a:pt x="5721" y="2861"/>
                  </a:cubicBezTo>
                  <a:cubicBezTo>
                    <a:pt x="5721" y="4437"/>
                    <a:pt x="4437" y="5721"/>
                    <a:pt x="2861" y="5721"/>
                  </a:cubicBezTo>
                  <a:cubicBezTo>
                    <a:pt x="1285" y="5721"/>
                    <a:pt x="1" y="4437"/>
                    <a:pt x="1" y="2861"/>
                  </a:cubicBezTo>
                  <a:cubicBezTo>
                    <a:pt x="1" y="1285"/>
                    <a:pt x="1285" y="59"/>
                    <a:pt x="28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9" name="Google Shape;14329;p29"/>
            <p:cNvSpPr/>
            <p:nvPr/>
          </p:nvSpPr>
          <p:spPr>
            <a:xfrm>
              <a:off x="1879375" y="26488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5720"/>
                  </a:moveTo>
                  <a:cubicBezTo>
                    <a:pt x="1285" y="5720"/>
                    <a:pt x="1" y="4436"/>
                    <a:pt x="1" y="2860"/>
                  </a:cubicBezTo>
                  <a:cubicBezTo>
                    <a:pt x="1" y="1284"/>
                    <a:pt x="1285" y="0"/>
                    <a:pt x="2919" y="0"/>
                  </a:cubicBezTo>
                  <a:cubicBezTo>
                    <a:pt x="4495" y="58"/>
                    <a:pt x="5721" y="1343"/>
                    <a:pt x="5721" y="2919"/>
                  </a:cubicBezTo>
                  <a:cubicBezTo>
                    <a:pt x="5663" y="4495"/>
                    <a:pt x="4437" y="5720"/>
                    <a:pt x="2861" y="57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0" name="Google Shape;14330;p29"/>
            <p:cNvSpPr/>
            <p:nvPr/>
          </p:nvSpPr>
          <p:spPr>
            <a:xfrm>
              <a:off x="3594025" y="4610050"/>
              <a:ext cx="143025" cy="144500"/>
            </a:xfrm>
            <a:custGeom>
              <a:avLst/>
              <a:gdLst/>
              <a:ahLst/>
              <a:cxnLst/>
              <a:rect l="l" t="t" r="r" b="b"/>
              <a:pathLst>
                <a:path w="5721" h="5780" extrusionOk="0">
                  <a:moveTo>
                    <a:pt x="2860" y="5780"/>
                  </a:moveTo>
                  <a:cubicBezTo>
                    <a:pt x="1284" y="5780"/>
                    <a:pt x="59" y="4495"/>
                    <a:pt x="0" y="2919"/>
                  </a:cubicBezTo>
                  <a:cubicBezTo>
                    <a:pt x="0" y="1343"/>
                    <a:pt x="1343" y="1"/>
                    <a:pt x="2919" y="59"/>
                  </a:cubicBezTo>
                  <a:cubicBezTo>
                    <a:pt x="4495" y="59"/>
                    <a:pt x="5720" y="1343"/>
                    <a:pt x="5720" y="2919"/>
                  </a:cubicBezTo>
                  <a:cubicBezTo>
                    <a:pt x="5720" y="4495"/>
                    <a:pt x="4436" y="5780"/>
                    <a:pt x="2860" y="57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1" name="Google Shape;14331;p29"/>
            <p:cNvSpPr/>
            <p:nvPr/>
          </p:nvSpPr>
          <p:spPr>
            <a:xfrm>
              <a:off x="5556725" y="215995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2802" y="5663"/>
                  </a:moveTo>
                  <a:cubicBezTo>
                    <a:pt x="1226" y="5663"/>
                    <a:pt x="0" y="4379"/>
                    <a:pt x="59" y="2803"/>
                  </a:cubicBezTo>
                  <a:cubicBezTo>
                    <a:pt x="59" y="1227"/>
                    <a:pt x="1343" y="1"/>
                    <a:pt x="2919" y="1"/>
                  </a:cubicBezTo>
                  <a:cubicBezTo>
                    <a:pt x="4495" y="59"/>
                    <a:pt x="5662" y="1285"/>
                    <a:pt x="5662" y="2861"/>
                  </a:cubicBezTo>
                  <a:cubicBezTo>
                    <a:pt x="5662" y="4437"/>
                    <a:pt x="4437" y="5663"/>
                    <a:pt x="2802" y="56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2" name="Google Shape;14332;p29"/>
            <p:cNvSpPr/>
            <p:nvPr/>
          </p:nvSpPr>
          <p:spPr>
            <a:xfrm>
              <a:off x="4821250" y="11808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60"/>
                  </a:moveTo>
                  <a:cubicBezTo>
                    <a:pt x="5663" y="4436"/>
                    <a:pt x="4379" y="5662"/>
                    <a:pt x="2803" y="5662"/>
                  </a:cubicBezTo>
                  <a:cubicBezTo>
                    <a:pt x="1227" y="5662"/>
                    <a:pt x="1" y="4436"/>
                    <a:pt x="1" y="2802"/>
                  </a:cubicBezTo>
                  <a:cubicBezTo>
                    <a:pt x="1" y="1284"/>
                    <a:pt x="1227" y="59"/>
                    <a:pt x="2744" y="59"/>
                  </a:cubicBezTo>
                  <a:cubicBezTo>
                    <a:pt x="4379" y="0"/>
                    <a:pt x="5604" y="1226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3" name="Google Shape;14333;p29"/>
            <p:cNvSpPr/>
            <p:nvPr/>
          </p:nvSpPr>
          <p:spPr>
            <a:xfrm>
              <a:off x="5314475" y="16711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03"/>
                  </a:moveTo>
                  <a:cubicBezTo>
                    <a:pt x="5663" y="4379"/>
                    <a:pt x="4437" y="5663"/>
                    <a:pt x="2803" y="5663"/>
                  </a:cubicBezTo>
                  <a:cubicBezTo>
                    <a:pt x="1227" y="5663"/>
                    <a:pt x="1" y="4379"/>
                    <a:pt x="1" y="2803"/>
                  </a:cubicBezTo>
                  <a:cubicBezTo>
                    <a:pt x="1" y="1227"/>
                    <a:pt x="1227" y="1"/>
                    <a:pt x="2803" y="1"/>
                  </a:cubicBezTo>
                  <a:cubicBezTo>
                    <a:pt x="4379" y="1"/>
                    <a:pt x="5663" y="1227"/>
                    <a:pt x="566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4" name="Google Shape;14334;p29"/>
            <p:cNvSpPr/>
            <p:nvPr/>
          </p:nvSpPr>
          <p:spPr>
            <a:xfrm>
              <a:off x="1880850" y="2408025"/>
              <a:ext cx="140100" cy="140125"/>
            </a:xfrm>
            <a:custGeom>
              <a:avLst/>
              <a:gdLst/>
              <a:ahLst/>
              <a:cxnLst/>
              <a:rect l="l" t="t" r="r" b="b"/>
              <a:pathLst>
                <a:path w="5604" h="5605" extrusionOk="0">
                  <a:moveTo>
                    <a:pt x="5604" y="2803"/>
                  </a:moveTo>
                  <a:cubicBezTo>
                    <a:pt x="5604" y="4379"/>
                    <a:pt x="4378" y="5604"/>
                    <a:pt x="2744" y="5604"/>
                  </a:cubicBezTo>
                  <a:cubicBezTo>
                    <a:pt x="1226" y="5546"/>
                    <a:pt x="0" y="4379"/>
                    <a:pt x="0" y="2803"/>
                  </a:cubicBezTo>
                  <a:cubicBezTo>
                    <a:pt x="0" y="1227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5" name="Google Shape;14335;p29"/>
            <p:cNvSpPr/>
            <p:nvPr/>
          </p:nvSpPr>
          <p:spPr>
            <a:xfrm>
              <a:off x="5067875" y="4122675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2802" y="5604"/>
                  </a:moveTo>
                  <a:cubicBezTo>
                    <a:pt x="1226" y="5604"/>
                    <a:pt x="0" y="4378"/>
                    <a:pt x="0" y="2802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78" y="0"/>
                    <a:pt x="5604" y="1284"/>
                    <a:pt x="5604" y="2860"/>
                  </a:cubicBezTo>
                  <a:cubicBezTo>
                    <a:pt x="5604" y="4378"/>
                    <a:pt x="4378" y="5604"/>
                    <a:pt x="2802" y="56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6" name="Google Shape;14336;p29"/>
            <p:cNvSpPr/>
            <p:nvPr/>
          </p:nvSpPr>
          <p:spPr>
            <a:xfrm>
              <a:off x="4330950" y="934175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2" y="2861"/>
                  </a:moveTo>
                  <a:cubicBezTo>
                    <a:pt x="5662" y="4437"/>
                    <a:pt x="4436" y="5663"/>
                    <a:pt x="2860" y="5663"/>
                  </a:cubicBezTo>
                  <a:cubicBezTo>
                    <a:pt x="1226" y="5663"/>
                    <a:pt x="0" y="4379"/>
                    <a:pt x="59" y="2803"/>
                  </a:cubicBezTo>
                  <a:cubicBezTo>
                    <a:pt x="59" y="1226"/>
                    <a:pt x="1284" y="59"/>
                    <a:pt x="2860" y="59"/>
                  </a:cubicBezTo>
                  <a:cubicBezTo>
                    <a:pt x="4436" y="1"/>
                    <a:pt x="5662" y="1285"/>
                    <a:pt x="5662" y="28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7" name="Google Shape;14337;p29"/>
            <p:cNvSpPr/>
            <p:nvPr/>
          </p:nvSpPr>
          <p:spPr>
            <a:xfrm>
              <a:off x="4085800" y="4617350"/>
              <a:ext cx="140100" cy="138650"/>
            </a:xfrm>
            <a:custGeom>
              <a:avLst/>
              <a:gdLst/>
              <a:ahLst/>
              <a:cxnLst/>
              <a:rect l="l" t="t" r="r" b="b"/>
              <a:pathLst>
                <a:path w="5604" h="5546" extrusionOk="0">
                  <a:moveTo>
                    <a:pt x="2802" y="5546"/>
                  </a:moveTo>
                  <a:cubicBezTo>
                    <a:pt x="1226" y="5546"/>
                    <a:pt x="0" y="4320"/>
                    <a:pt x="0" y="2744"/>
                  </a:cubicBezTo>
                  <a:cubicBezTo>
                    <a:pt x="0" y="1168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ubicBezTo>
                    <a:pt x="5604" y="4379"/>
                    <a:pt x="4378" y="5546"/>
                    <a:pt x="2802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8" name="Google Shape;14338;p29"/>
            <p:cNvSpPr/>
            <p:nvPr/>
          </p:nvSpPr>
          <p:spPr>
            <a:xfrm>
              <a:off x="5558175" y="3387200"/>
              <a:ext cx="140125" cy="140125"/>
            </a:xfrm>
            <a:custGeom>
              <a:avLst/>
              <a:gdLst/>
              <a:ahLst/>
              <a:cxnLst/>
              <a:rect l="l" t="t" r="r" b="b"/>
              <a:pathLst>
                <a:path w="5605" h="5605" extrusionOk="0">
                  <a:moveTo>
                    <a:pt x="2744" y="5546"/>
                  </a:moveTo>
                  <a:cubicBezTo>
                    <a:pt x="1227" y="5546"/>
                    <a:pt x="1" y="4320"/>
                    <a:pt x="1" y="2744"/>
                  </a:cubicBezTo>
                  <a:cubicBezTo>
                    <a:pt x="1" y="1226"/>
                    <a:pt x="1285" y="0"/>
                    <a:pt x="2803" y="0"/>
                  </a:cubicBezTo>
                  <a:cubicBezTo>
                    <a:pt x="4379" y="0"/>
                    <a:pt x="5604" y="1285"/>
                    <a:pt x="5546" y="2802"/>
                  </a:cubicBezTo>
                  <a:cubicBezTo>
                    <a:pt x="5546" y="4378"/>
                    <a:pt x="4320" y="5604"/>
                    <a:pt x="2744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9" name="Google Shape;14339;p29"/>
            <p:cNvSpPr/>
            <p:nvPr/>
          </p:nvSpPr>
          <p:spPr>
            <a:xfrm>
              <a:off x="2369700" y="1424500"/>
              <a:ext cx="141575" cy="140100"/>
            </a:xfrm>
            <a:custGeom>
              <a:avLst/>
              <a:gdLst/>
              <a:ahLst/>
              <a:cxnLst/>
              <a:rect l="l" t="t" r="r" b="b"/>
              <a:pathLst>
                <a:path w="5663" h="5604" extrusionOk="0">
                  <a:moveTo>
                    <a:pt x="5604" y="2860"/>
                  </a:moveTo>
                  <a:cubicBezTo>
                    <a:pt x="5546" y="4436"/>
                    <a:pt x="4320" y="5604"/>
                    <a:pt x="2744" y="5604"/>
                  </a:cubicBezTo>
                  <a:cubicBezTo>
                    <a:pt x="1226" y="5545"/>
                    <a:pt x="0" y="4320"/>
                    <a:pt x="59" y="2744"/>
                  </a:cubicBezTo>
                  <a:cubicBezTo>
                    <a:pt x="59" y="1226"/>
                    <a:pt x="1343" y="0"/>
                    <a:pt x="2860" y="59"/>
                  </a:cubicBezTo>
                  <a:cubicBezTo>
                    <a:pt x="4437" y="59"/>
                    <a:pt x="5662" y="1343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0" name="Google Shape;14340;p29"/>
            <p:cNvSpPr/>
            <p:nvPr/>
          </p:nvSpPr>
          <p:spPr>
            <a:xfrm>
              <a:off x="3350325" y="4612975"/>
              <a:ext cx="138650" cy="138650"/>
            </a:xfrm>
            <a:custGeom>
              <a:avLst/>
              <a:gdLst/>
              <a:ahLst/>
              <a:cxnLst/>
              <a:rect l="l" t="t" r="r" b="b"/>
              <a:pathLst>
                <a:path w="5546" h="5546" extrusionOk="0">
                  <a:moveTo>
                    <a:pt x="2802" y="1"/>
                  </a:moveTo>
                  <a:cubicBezTo>
                    <a:pt x="4320" y="1"/>
                    <a:pt x="5546" y="1226"/>
                    <a:pt x="5546" y="2802"/>
                  </a:cubicBezTo>
                  <a:cubicBezTo>
                    <a:pt x="5546" y="4320"/>
                    <a:pt x="4320" y="5546"/>
                    <a:pt x="2744" y="5546"/>
                  </a:cubicBezTo>
                  <a:cubicBezTo>
                    <a:pt x="1226" y="5546"/>
                    <a:pt x="0" y="4320"/>
                    <a:pt x="0" y="2802"/>
                  </a:cubicBezTo>
                  <a:cubicBezTo>
                    <a:pt x="0" y="1226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1" name="Google Shape;14341;p29"/>
            <p:cNvSpPr/>
            <p:nvPr/>
          </p:nvSpPr>
          <p:spPr>
            <a:xfrm>
              <a:off x="5311575" y="388042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5545" y="2802"/>
                  </a:moveTo>
                  <a:cubicBezTo>
                    <a:pt x="5545" y="4320"/>
                    <a:pt x="4320" y="5604"/>
                    <a:pt x="2744" y="5546"/>
                  </a:cubicBezTo>
                  <a:cubicBezTo>
                    <a:pt x="1284" y="5546"/>
                    <a:pt x="0" y="4320"/>
                    <a:pt x="0" y="2802"/>
                  </a:cubicBezTo>
                  <a:cubicBezTo>
                    <a:pt x="0" y="1285"/>
                    <a:pt x="1284" y="1"/>
                    <a:pt x="2802" y="1"/>
                  </a:cubicBezTo>
                  <a:cubicBezTo>
                    <a:pt x="4320" y="59"/>
                    <a:pt x="5545" y="1285"/>
                    <a:pt x="5545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2" name="Google Shape;14342;p29"/>
            <p:cNvSpPr/>
            <p:nvPr/>
          </p:nvSpPr>
          <p:spPr>
            <a:xfrm>
              <a:off x="3106625" y="935650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5604" y="2802"/>
                  </a:moveTo>
                  <a:cubicBezTo>
                    <a:pt x="5604" y="4320"/>
                    <a:pt x="4320" y="5604"/>
                    <a:pt x="2744" y="5545"/>
                  </a:cubicBezTo>
                  <a:cubicBezTo>
                    <a:pt x="1226" y="5545"/>
                    <a:pt x="0" y="4320"/>
                    <a:pt x="0" y="2744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20" y="0"/>
                    <a:pt x="5604" y="1284"/>
                    <a:pt x="5546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3" name="Google Shape;14343;p29"/>
            <p:cNvSpPr/>
            <p:nvPr/>
          </p:nvSpPr>
          <p:spPr>
            <a:xfrm>
              <a:off x="1876475" y="3144950"/>
              <a:ext cx="140100" cy="138675"/>
            </a:xfrm>
            <a:custGeom>
              <a:avLst/>
              <a:gdLst/>
              <a:ahLst/>
              <a:cxnLst/>
              <a:rect l="l" t="t" r="r" b="b"/>
              <a:pathLst>
                <a:path w="5604" h="5547" extrusionOk="0">
                  <a:moveTo>
                    <a:pt x="2802" y="1"/>
                  </a:moveTo>
                  <a:cubicBezTo>
                    <a:pt x="4320" y="1"/>
                    <a:pt x="5604" y="1227"/>
                    <a:pt x="5604" y="2744"/>
                  </a:cubicBezTo>
                  <a:cubicBezTo>
                    <a:pt x="5604" y="4320"/>
                    <a:pt x="4378" y="5546"/>
                    <a:pt x="2802" y="5546"/>
                  </a:cubicBezTo>
                  <a:cubicBezTo>
                    <a:pt x="1284" y="5546"/>
                    <a:pt x="58" y="4320"/>
                    <a:pt x="58" y="2803"/>
                  </a:cubicBezTo>
                  <a:cubicBezTo>
                    <a:pt x="0" y="1285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4" name="Google Shape;14344;p29"/>
            <p:cNvSpPr/>
            <p:nvPr/>
          </p:nvSpPr>
          <p:spPr>
            <a:xfrm>
              <a:off x="2617775" y="117787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2802" y="59"/>
                  </a:moveTo>
                  <a:cubicBezTo>
                    <a:pt x="4320" y="59"/>
                    <a:pt x="5546" y="1343"/>
                    <a:pt x="5546" y="2802"/>
                  </a:cubicBezTo>
                  <a:cubicBezTo>
                    <a:pt x="5546" y="4378"/>
                    <a:pt x="4203" y="5604"/>
                    <a:pt x="2685" y="5604"/>
                  </a:cubicBezTo>
                  <a:cubicBezTo>
                    <a:pt x="1226" y="5546"/>
                    <a:pt x="0" y="4262"/>
                    <a:pt x="0" y="2744"/>
                  </a:cubicBezTo>
                  <a:cubicBezTo>
                    <a:pt x="59" y="1285"/>
                    <a:pt x="1284" y="1"/>
                    <a:pt x="2802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5" name="Google Shape;14345;p29"/>
            <p:cNvSpPr/>
            <p:nvPr/>
          </p:nvSpPr>
          <p:spPr>
            <a:xfrm>
              <a:off x="4822725" y="4370750"/>
              <a:ext cx="137175" cy="137175"/>
            </a:xfrm>
            <a:custGeom>
              <a:avLst/>
              <a:gdLst/>
              <a:ahLst/>
              <a:cxnLst/>
              <a:rect l="l" t="t" r="r" b="b"/>
              <a:pathLst>
                <a:path w="5487" h="5487" extrusionOk="0">
                  <a:moveTo>
                    <a:pt x="0" y="2744"/>
                  </a:moveTo>
                  <a:cubicBezTo>
                    <a:pt x="0" y="1284"/>
                    <a:pt x="1284" y="0"/>
                    <a:pt x="2802" y="0"/>
                  </a:cubicBezTo>
                  <a:cubicBezTo>
                    <a:pt x="4261" y="0"/>
                    <a:pt x="5487" y="1284"/>
                    <a:pt x="5487" y="2802"/>
                  </a:cubicBezTo>
                  <a:cubicBezTo>
                    <a:pt x="5487" y="4261"/>
                    <a:pt x="4203" y="5487"/>
                    <a:pt x="2744" y="5487"/>
                  </a:cubicBezTo>
                  <a:cubicBezTo>
                    <a:pt x="1284" y="5487"/>
                    <a:pt x="0" y="4203"/>
                    <a:pt x="0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6" name="Google Shape;14346;p29"/>
            <p:cNvSpPr/>
            <p:nvPr/>
          </p:nvSpPr>
          <p:spPr>
            <a:xfrm>
              <a:off x="2124550" y="1672575"/>
              <a:ext cx="138650" cy="137175"/>
            </a:xfrm>
            <a:custGeom>
              <a:avLst/>
              <a:gdLst/>
              <a:ahLst/>
              <a:cxnLst/>
              <a:rect l="l" t="t" r="r" b="b"/>
              <a:pathLst>
                <a:path w="5546" h="5487" extrusionOk="0">
                  <a:moveTo>
                    <a:pt x="5487" y="2744"/>
                  </a:moveTo>
                  <a:cubicBezTo>
                    <a:pt x="5545" y="4203"/>
                    <a:pt x="4261" y="5487"/>
                    <a:pt x="2802" y="5487"/>
                  </a:cubicBezTo>
                  <a:cubicBezTo>
                    <a:pt x="1284" y="5487"/>
                    <a:pt x="0" y="4261"/>
                    <a:pt x="0" y="2744"/>
                  </a:cubicBezTo>
                  <a:cubicBezTo>
                    <a:pt x="0" y="1284"/>
                    <a:pt x="1226" y="59"/>
                    <a:pt x="2685" y="0"/>
                  </a:cubicBezTo>
                  <a:cubicBezTo>
                    <a:pt x="4203" y="0"/>
                    <a:pt x="5487" y="1226"/>
                    <a:pt x="5487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7" name="Google Shape;14347;p29"/>
            <p:cNvSpPr/>
            <p:nvPr/>
          </p:nvSpPr>
          <p:spPr>
            <a:xfrm>
              <a:off x="2372625" y="4124125"/>
              <a:ext cx="135725" cy="137200"/>
            </a:xfrm>
            <a:custGeom>
              <a:avLst/>
              <a:gdLst/>
              <a:ahLst/>
              <a:cxnLst/>
              <a:rect l="l" t="t" r="r" b="b"/>
              <a:pathLst>
                <a:path w="5429" h="5488" extrusionOk="0">
                  <a:moveTo>
                    <a:pt x="5429" y="2744"/>
                  </a:moveTo>
                  <a:cubicBezTo>
                    <a:pt x="5429" y="4262"/>
                    <a:pt x="4144" y="5487"/>
                    <a:pt x="2685" y="5487"/>
                  </a:cubicBezTo>
                  <a:cubicBezTo>
                    <a:pt x="1167" y="5429"/>
                    <a:pt x="0" y="4203"/>
                    <a:pt x="0" y="2744"/>
                  </a:cubicBezTo>
                  <a:cubicBezTo>
                    <a:pt x="0" y="1226"/>
                    <a:pt x="1284" y="1"/>
                    <a:pt x="2743" y="59"/>
                  </a:cubicBezTo>
                  <a:cubicBezTo>
                    <a:pt x="4203" y="59"/>
                    <a:pt x="5429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8" name="Google Shape;14348;p29"/>
            <p:cNvSpPr/>
            <p:nvPr/>
          </p:nvSpPr>
          <p:spPr>
            <a:xfrm>
              <a:off x="1882300" y="2162875"/>
              <a:ext cx="137200" cy="135750"/>
            </a:xfrm>
            <a:custGeom>
              <a:avLst/>
              <a:gdLst/>
              <a:ahLst/>
              <a:cxnLst/>
              <a:rect l="l" t="t" r="r" b="b"/>
              <a:pathLst>
                <a:path w="5488" h="5430" extrusionOk="0">
                  <a:moveTo>
                    <a:pt x="5429" y="2744"/>
                  </a:moveTo>
                  <a:cubicBezTo>
                    <a:pt x="5429" y="4262"/>
                    <a:pt x="4203" y="5429"/>
                    <a:pt x="2744" y="5429"/>
                  </a:cubicBezTo>
                  <a:cubicBezTo>
                    <a:pt x="1226" y="5429"/>
                    <a:pt x="1" y="4145"/>
                    <a:pt x="59" y="2627"/>
                  </a:cubicBezTo>
                  <a:cubicBezTo>
                    <a:pt x="117" y="1168"/>
                    <a:pt x="1343" y="1"/>
                    <a:pt x="2802" y="1"/>
                  </a:cubicBezTo>
                  <a:cubicBezTo>
                    <a:pt x="4262" y="59"/>
                    <a:pt x="5487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9" name="Google Shape;14349;p29"/>
            <p:cNvSpPr/>
            <p:nvPr/>
          </p:nvSpPr>
          <p:spPr>
            <a:xfrm>
              <a:off x="4335325" y="4618825"/>
              <a:ext cx="135725" cy="135725"/>
            </a:xfrm>
            <a:custGeom>
              <a:avLst/>
              <a:gdLst/>
              <a:ahLst/>
              <a:cxnLst/>
              <a:rect l="l" t="t" r="r" b="b"/>
              <a:pathLst>
                <a:path w="5429" h="5429" extrusionOk="0">
                  <a:moveTo>
                    <a:pt x="5370" y="2685"/>
                  </a:moveTo>
                  <a:cubicBezTo>
                    <a:pt x="5429" y="4144"/>
                    <a:pt x="4203" y="5370"/>
                    <a:pt x="2744" y="5429"/>
                  </a:cubicBezTo>
                  <a:cubicBezTo>
                    <a:pt x="1226" y="5429"/>
                    <a:pt x="0" y="4203"/>
                    <a:pt x="0" y="2685"/>
                  </a:cubicBezTo>
                  <a:cubicBezTo>
                    <a:pt x="0" y="1226"/>
                    <a:pt x="1168" y="0"/>
                    <a:pt x="2685" y="0"/>
                  </a:cubicBezTo>
                  <a:cubicBezTo>
                    <a:pt x="4145" y="0"/>
                    <a:pt x="5370" y="1168"/>
                    <a:pt x="5370" y="26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0" name="Google Shape;14350;p29"/>
            <p:cNvSpPr/>
            <p:nvPr/>
          </p:nvSpPr>
          <p:spPr>
            <a:xfrm>
              <a:off x="3109550" y="4615900"/>
              <a:ext cx="134275" cy="134275"/>
            </a:xfrm>
            <a:custGeom>
              <a:avLst/>
              <a:gdLst/>
              <a:ahLst/>
              <a:cxnLst/>
              <a:rect l="l" t="t" r="r" b="b"/>
              <a:pathLst>
                <a:path w="5371" h="5371" extrusionOk="0">
                  <a:moveTo>
                    <a:pt x="2744" y="0"/>
                  </a:moveTo>
                  <a:cubicBezTo>
                    <a:pt x="4203" y="0"/>
                    <a:pt x="5370" y="1226"/>
                    <a:pt x="5312" y="2744"/>
                  </a:cubicBezTo>
                  <a:cubicBezTo>
                    <a:pt x="5312" y="4203"/>
                    <a:pt x="4144" y="5371"/>
                    <a:pt x="2627" y="5312"/>
                  </a:cubicBezTo>
                  <a:cubicBezTo>
                    <a:pt x="1109" y="5312"/>
                    <a:pt x="0" y="4145"/>
                    <a:pt x="0" y="2569"/>
                  </a:cubicBezTo>
                  <a:cubicBezTo>
                    <a:pt x="59" y="1109"/>
                    <a:pt x="1226" y="0"/>
                    <a:pt x="2744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1" name="Google Shape;14351;p29"/>
            <p:cNvSpPr/>
            <p:nvPr/>
          </p:nvSpPr>
          <p:spPr>
            <a:xfrm>
              <a:off x="5561100" y="1922100"/>
              <a:ext cx="134275" cy="132825"/>
            </a:xfrm>
            <a:custGeom>
              <a:avLst/>
              <a:gdLst/>
              <a:ahLst/>
              <a:cxnLst/>
              <a:rect l="l" t="t" r="r" b="b"/>
              <a:pathLst>
                <a:path w="5371" h="5313" extrusionOk="0">
                  <a:moveTo>
                    <a:pt x="2686" y="1"/>
                  </a:moveTo>
                  <a:cubicBezTo>
                    <a:pt x="4203" y="1"/>
                    <a:pt x="5371" y="1226"/>
                    <a:pt x="5312" y="2744"/>
                  </a:cubicBezTo>
                  <a:cubicBezTo>
                    <a:pt x="5312" y="4203"/>
                    <a:pt x="4145" y="5312"/>
                    <a:pt x="2627" y="5312"/>
                  </a:cubicBezTo>
                  <a:cubicBezTo>
                    <a:pt x="1110" y="5312"/>
                    <a:pt x="1" y="4086"/>
                    <a:pt x="1" y="2569"/>
                  </a:cubicBezTo>
                  <a:cubicBezTo>
                    <a:pt x="59" y="1110"/>
                    <a:pt x="1226" y="1"/>
                    <a:pt x="268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2" name="Google Shape;14352;p29"/>
            <p:cNvSpPr/>
            <p:nvPr/>
          </p:nvSpPr>
          <p:spPr>
            <a:xfrm>
              <a:off x="4583400" y="940025"/>
              <a:ext cx="131350" cy="131350"/>
            </a:xfrm>
            <a:custGeom>
              <a:avLst/>
              <a:gdLst/>
              <a:ahLst/>
              <a:cxnLst/>
              <a:rect l="l" t="t" r="r" b="b"/>
              <a:pathLst>
                <a:path w="5254" h="5254" extrusionOk="0">
                  <a:moveTo>
                    <a:pt x="2627" y="0"/>
                  </a:moveTo>
                  <a:cubicBezTo>
                    <a:pt x="4086" y="0"/>
                    <a:pt x="5254" y="1109"/>
                    <a:pt x="5254" y="2569"/>
                  </a:cubicBezTo>
                  <a:cubicBezTo>
                    <a:pt x="5254" y="4086"/>
                    <a:pt x="4086" y="5254"/>
                    <a:pt x="2569" y="5254"/>
                  </a:cubicBezTo>
                  <a:cubicBezTo>
                    <a:pt x="1109" y="5254"/>
                    <a:pt x="0" y="4086"/>
                    <a:pt x="0" y="2627"/>
                  </a:cubicBezTo>
                  <a:cubicBezTo>
                    <a:pt x="0" y="1109"/>
                    <a:pt x="1109" y="0"/>
                    <a:pt x="26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3" name="Google Shape;14353;p29"/>
            <p:cNvSpPr/>
            <p:nvPr/>
          </p:nvSpPr>
          <p:spPr>
            <a:xfrm>
              <a:off x="2127450" y="3880425"/>
              <a:ext cx="132825" cy="132825"/>
            </a:xfrm>
            <a:custGeom>
              <a:avLst/>
              <a:gdLst/>
              <a:ahLst/>
              <a:cxnLst/>
              <a:rect l="l" t="t" r="r" b="b"/>
              <a:pathLst>
                <a:path w="5313" h="5313" extrusionOk="0">
                  <a:moveTo>
                    <a:pt x="2686" y="1"/>
                  </a:moveTo>
                  <a:cubicBezTo>
                    <a:pt x="4145" y="1"/>
                    <a:pt x="5313" y="1168"/>
                    <a:pt x="5313" y="2627"/>
                  </a:cubicBezTo>
                  <a:cubicBezTo>
                    <a:pt x="5313" y="4145"/>
                    <a:pt x="4145" y="5312"/>
                    <a:pt x="2628" y="5312"/>
                  </a:cubicBezTo>
                  <a:cubicBezTo>
                    <a:pt x="1110" y="5254"/>
                    <a:pt x="1" y="4087"/>
                    <a:pt x="1" y="2627"/>
                  </a:cubicBezTo>
                  <a:cubicBezTo>
                    <a:pt x="1" y="1110"/>
                    <a:pt x="1168" y="1"/>
                    <a:pt x="262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4" name="Google Shape;14354;p29"/>
            <p:cNvSpPr/>
            <p:nvPr/>
          </p:nvSpPr>
          <p:spPr>
            <a:xfrm>
              <a:off x="1880850" y="3390125"/>
              <a:ext cx="132800" cy="132800"/>
            </a:xfrm>
            <a:custGeom>
              <a:avLst/>
              <a:gdLst/>
              <a:ahLst/>
              <a:cxnLst/>
              <a:rect l="l" t="t" r="r" b="b"/>
              <a:pathLst>
                <a:path w="5312" h="5312" extrusionOk="0">
                  <a:moveTo>
                    <a:pt x="2627" y="0"/>
                  </a:moveTo>
                  <a:cubicBezTo>
                    <a:pt x="4086" y="0"/>
                    <a:pt x="5254" y="1168"/>
                    <a:pt x="5312" y="2627"/>
                  </a:cubicBezTo>
                  <a:cubicBezTo>
                    <a:pt x="5312" y="4145"/>
                    <a:pt x="4145" y="5312"/>
                    <a:pt x="2627" y="5312"/>
                  </a:cubicBezTo>
                  <a:cubicBezTo>
                    <a:pt x="1168" y="5312"/>
                    <a:pt x="0" y="4145"/>
                    <a:pt x="0" y="2685"/>
                  </a:cubicBezTo>
                  <a:cubicBezTo>
                    <a:pt x="0" y="1168"/>
                    <a:pt x="1168" y="59"/>
                    <a:pt x="2627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5" name="Google Shape;14355;p29"/>
            <p:cNvSpPr/>
            <p:nvPr/>
          </p:nvSpPr>
          <p:spPr>
            <a:xfrm>
              <a:off x="2616300" y="4372200"/>
              <a:ext cx="132825" cy="134275"/>
            </a:xfrm>
            <a:custGeom>
              <a:avLst/>
              <a:gdLst/>
              <a:ahLst/>
              <a:cxnLst/>
              <a:rect l="l" t="t" r="r" b="b"/>
              <a:pathLst>
                <a:path w="5313" h="5371" extrusionOk="0">
                  <a:moveTo>
                    <a:pt x="5313" y="2744"/>
                  </a:moveTo>
                  <a:cubicBezTo>
                    <a:pt x="5313" y="4262"/>
                    <a:pt x="4087" y="5371"/>
                    <a:pt x="2628" y="5371"/>
                  </a:cubicBezTo>
                  <a:cubicBezTo>
                    <a:pt x="1110" y="5312"/>
                    <a:pt x="1" y="4145"/>
                    <a:pt x="1" y="2569"/>
                  </a:cubicBezTo>
                  <a:cubicBezTo>
                    <a:pt x="59" y="1110"/>
                    <a:pt x="1285" y="1"/>
                    <a:pt x="2744" y="59"/>
                  </a:cubicBezTo>
                  <a:cubicBezTo>
                    <a:pt x="4204" y="117"/>
                    <a:pt x="5313" y="1285"/>
                    <a:pt x="5313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6" name="Google Shape;14356;p29"/>
            <p:cNvSpPr/>
            <p:nvPr/>
          </p:nvSpPr>
          <p:spPr>
            <a:xfrm>
              <a:off x="2864375" y="940025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8" y="0"/>
                    <a:pt x="5196" y="1168"/>
                    <a:pt x="5196" y="2627"/>
                  </a:cubicBezTo>
                  <a:cubicBezTo>
                    <a:pt x="5254" y="4028"/>
                    <a:pt x="4028" y="5254"/>
                    <a:pt x="2569" y="5254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7" name="Google Shape;14357;p29"/>
            <p:cNvSpPr/>
            <p:nvPr/>
          </p:nvSpPr>
          <p:spPr>
            <a:xfrm>
              <a:off x="5562550" y="3638200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9" y="0"/>
                    <a:pt x="5196" y="1168"/>
                    <a:pt x="5254" y="2569"/>
                  </a:cubicBezTo>
                  <a:cubicBezTo>
                    <a:pt x="5254" y="4028"/>
                    <a:pt x="4029" y="5254"/>
                    <a:pt x="2628" y="5195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168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8" name="Google Shape;14358;p29"/>
            <p:cNvSpPr/>
            <p:nvPr/>
          </p:nvSpPr>
          <p:spPr>
            <a:xfrm>
              <a:off x="5073700" y="1188100"/>
              <a:ext cx="129900" cy="128425"/>
            </a:xfrm>
            <a:custGeom>
              <a:avLst/>
              <a:gdLst/>
              <a:ahLst/>
              <a:cxnLst/>
              <a:rect l="l" t="t" r="r" b="b"/>
              <a:pathLst>
                <a:path w="5196" h="5137" extrusionOk="0">
                  <a:moveTo>
                    <a:pt x="2569" y="0"/>
                  </a:moveTo>
                  <a:cubicBezTo>
                    <a:pt x="4028" y="0"/>
                    <a:pt x="5196" y="1226"/>
                    <a:pt x="5196" y="2627"/>
                  </a:cubicBezTo>
                  <a:cubicBezTo>
                    <a:pt x="5137" y="3969"/>
                    <a:pt x="3970" y="5137"/>
                    <a:pt x="2569" y="5137"/>
                  </a:cubicBezTo>
                  <a:cubicBezTo>
                    <a:pt x="1168" y="5137"/>
                    <a:pt x="1" y="3911"/>
                    <a:pt x="1" y="2510"/>
                  </a:cubicBezTo>
                  <a:cubicBezTo>
                    <a:pt x="59" y="1109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9" name="Google Shape;14359;p29"/>
            <p:cNvSpPr/>
            <p:nvPr/>
          </p:nvSpPr>
          <p:spPr>
            <a:xfrm>
              <a:off x="5320325" y="1430325"/>
              <a:ext cx="129900" cy="128450"/>
            </a:xfrm>
            <a:custGeom>
              <a:avLst/>
              <a:gdLst/>
              <a:ahLst/>
              <a:cxnLst/>
              <a:rect l="l" t="t" r="r" b="b"/>
              <a:pathLst>
                <a:path w="5196" h="5138" extrusionOk="0">
                  <a:moveTo>
                    <a:pt x="5137" y="2627"/>
                  </a:moveTo>
                  <a:cubicBezTo>
                    <a:pt x="5137" y="4028"/>
                    <a:pt x="3970" y="5137"/>
                    <a:pt x="2569" y="5137"/>
                  </a:cubicBezTo>
                  <a:cubicBezTo>
                    <a:pt x="1168" y="5137"/>
                    <a:pt x="0" y="3912"/>
                    <a:pt x="0" y="2511"/>
                  </a:cubicBezTo>
                  <a:cubicBezTo>
                    <a:pt x="59" y="1110"/>
                    <a:pt x="1285" y="1"/>
                    <a:pt x="2627" y="1"/>
                  </a:cubicBezTo>
                  <a:cubicBezTo>
                    <a:pt x="4028" y="59"/>
                    <a:pt x="5195" y="1226"/>
                    <a:pt x="5137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0" name="Google Shape;14360;p29"/>
            <p:cNvSpPr/>
            <p:nvPr/>
          </p:nvSpPr>
          <p:spPr>
            <a:xfrm>
              <a:off x="1886675" y="1920650"/>
              <a:ext cx="128450" cy="126975"/>
            </a:xfrm>
            <a:custGeom>
              <a:avLst/>
              <a:gdLst/>
              <a:ahLst/>
              <a:cxnLst/>
              <a:rect l="l" t="t" r="r" b="b"/>
              <a:pathLst>
                <a:path w="5138" h="5079" extrusionOk="0">
                  <a:moveTo>
                    <a:pt x="2569" y="0"/>
                  </a:moveTo>
                  <a:cubicBezTo>
                    <a:pt x="3970" y="0"/>
                    <a:pt x="5079" y="1109"/>
                    <a:pt x="5079" y="2510"/>
                  </a:cubicBezTo>
                  <a:cubicBezTo>
                    <a:pt x="5137" y="3969"/>
                    <a:pt x="3970" y="5078"/>
                    <a:pt x="2569" y="5078"/>
                  </a:cubicBezTo>
                  <a:cubicBezTo>
                    <a:pt x="1168" y="5078"/>
                    <a:pt x="59" y="3969"/>
                    <a:pt x="1" y="2568"/>
                  </a:cubicBezTo>
                  <a:cubicBezTo>
                    <a:pt x="1" y="1168"/>
                    <a:pt x="1110" y="59"/>
                    <a:pt x="256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1" name="Google Shape;14361;p29"/>
            <p:cNvSpPr/>
            <p:nvPr/>
          </p:nvSpPr>
          <p:spPr>
            <a:xfrm>
              <a:off x="5812100" y="2904175"/>
              <a:ext cx="125525" cy="127000"/>
            </a:xfrm>
            <a:custGeom>
              <a:avLst/>
              <a:gdLst/>
              <a:ahLst/>
              <a:cxnLst/>
              <a:rect l="l" t="t" r="r" b="b"/>
              <a:pathLst>
                <a:path w="5021" h="5080" extrusionOk="0">
                  <a:moveTo>
                    <a:pt x="2510" y="5021"/>
                  </a:moveTo>
                  <a:cubicBezTo>
                    <a:pt x="1109" y="5079"/>
                    <a:pt x="0" y="3970"/>
                    <a:pt x="0" y="2511"/>
                  </a:cubicBezTo>
                  <a:cubicBezTo>
                    <a:pt x="0" y="1110"/>
                    <a:pt x="1051" y="1"/>
                    <a:pt x="2510" y="1"/>
                  </a:cubicBezTo>
                  <a:cubicBezTo>
                    <a:pt x="3911" y="1"/>
                    <a:pt x="5020" y="1052"/>
                    <a:pt x="5020" y="2452"/>
                  </a:cubicBezTo>
                  <a:cubicBezTo>
                    <a:pt x="5020" y="3912"/>
                    <a:pt x="3969" y="5021"/>
                    <a:pt x="2510" y="50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2" name="Google Shape;14362;p29"/>
            <p:cNvSpPr/>
            <p:nvPr/>
          </p:nvSpPr>
          <p:spPr>
            <a:xfrm>
              <a:off x="5810625" y="2660475"/>
              <a:ext cx="127000" cy="127000"/>
            </a:xfrm>
            <a:custGeom>
              <a:avLst/>
              <a:gdLst/>
              <a:ahLst/>
              <a:cxnLst/>
              <a:rect l="l" t="t" r="r" b="b"/>
              <a:pathLst>
                <a:path w="5080" h="5080" extrusionOk="0">
                  <a:moveTo>
                    <a:pt x="2569" y="5079"/>
                  </a:moveTo>
                  <a:cubicBezTo>
                    <a:pt x="1168" y="5079"/>
                    <a:pt x="59" y="3970"/>
                    <a:pt x="1" y="2569"/>
                  </a:cubicBezTo>
                  <a:cubicBezTo>
                    <a:pt x="1" y="1168"/>
                    <a:pt x="1110" y="59"/>
                    <a:pt x="2569" y="1"/>
                  </a:cubicBezTo>
                  <a:cubicBezTo>
                    <a:pt x="3970" y="1"/>
                    <a:pt x="5079" y="1110"/>
                    <a:pt x="5079" y="2569"/>
                  </a:cubicBezTo>
                  <a:cubicBezTo>
                    <a:pt x="5079" y="3970"/>
                    <a:pt x="3970" y="5079"/>
                    <a:pt x="2569" y="50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3" name="Google Shape;14363;p29"/>
            <p:cNvSpPr/>
            <p:nvPr/>
          </p:nvSpPr>
          <p:spPr>
            <a:xfrm>
              <a:off x="4581925" y="4623200"/>
              <a:ext cx="127000" cy="126975"/>
            </a:xfrm>
            <a:custGeom>
              <a:avLst/>
              <a:gdLst/>
              <a:ahLst/>
              <a:cxnLst/>
              <a:rect l="l" t="t" r="r" b="b"/>
              <a:pathLst>
                <a:path w="5080" h="5079" extrusionOk="0">
                  <a:moveTo>
                    <a:pt x="5079" y="2510"/>
                  </a:moveTo>
                  <a:cubicBezTo>
                    <a:pt x="5079" y="3911"/>
                    <a:pt x="3970" y="5020"/>
                    <a:pt x="2569" y="5079"/>
                  </a:cubicBezTo>
                  <a:cubicBezTo>
                    <a:pt x="1168" y="5079"/>
                    <a:pt x="1" y="3969"/>
                    <a:pt x="1" y="2569"/>
                  </a:cubicBezTo>
                  <a:cubicBezTo>
                    <a:pt x="1" y="1109"/>
                    <a:pt x="1110" y="0"/>
                    <a:pt x="2511" y="0"/>
                  </a:cubicBezTo>
                  <a:cubicBezTo>
                    <a:pt x="3912" y="0"/>
                    <a:pt x="5021" y="1109"/>
                    <a:pt x="5079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4" name="Google Shape;14364;p29"/>
            <p:cNvSpPr/>
            <p:nvPr/>
          </p:nvSpPr>
          <p:spPr>
            <a:xfrm>
              <a:off x="3849400" y="694850"/>
              <a:ext cx="126975" cy="127000"/>
            </a:xfrm>
            <a:custGeom>
              <a:avLst/>
              <a:gdLst/>
              <a:ahLst/>
              <a:cxnLst/>
              <a:rect l="l" t="t" r="r" b="b"/>
              <a:pathLst>
                <a:path w="5079" h="5080" extrusionOk="0">
                  <a:moveTo>
                    <a:pt x="2510" y="59"/>
                  </a:moveTo>
                  <a:cubicBezTo>
                    <a:pt x="3911" y="1"/>
                    <a:pt x="5078" y="1110"/>
                    <a:pt x="5078" y="2569"/>
                  </a:cubicBezTo>
                  <a:cubicBezTo>
                    <a:pt x="5078" y="3970"/>
                    <a:pt x="3969" y="5079"/>
                    <a:pt x="2510" y="5079"/>
                  </a:cubicBezTo>
                  <a:cubicBezTo>
                    <a:pt x="1109" y="5079"/>
                    <a:pt x="58" y="3970"/>
                    <a:pt x="0" y="2628"/>
                  </a:cubicBezTo>
                  <a:cubicBezTo>
                    <a:pt x="0" y="1168"/>
                    <a:pt x="1109" y="59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5" name="Google Shape;14365;p29"/>
            <p:cNvSpPr/>
            <p:nvPr/>
          </p:nvSpPr>
          <p:spPr>
            <a:xfrm>
              <a:off x="36027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5020" y="2452"/>
                  </a:moveTo>
                  <a:cubicBezTo>
                    <a:pt x="5020" y="3911"/>
                    <a:pt x="3970" y="5020"/>
                    <a:pt x="2510" y="5020"/>
                  </a:cubicBezTo>
                  <a:cubicBezTo>
                    <a:pt x="1109" y="5020"/>
                    <a:pt x="59" y="3911"/>
                    <a:pt x="0" y="2510"/>
                  </a:cubicBezTo>
                  <a:cubicBezTo>
                    <a:pt x="0" y="1109"/>
                    <a:pt x="1109" y="0"/>
                    <a:pt x="2510" y="0"/>
                  </a:cubicBezTo>
                  <a:cubicBezTo>
                    <a:pt x="3911" y="0"/>
                    <a:pt x="5020" y="1051"/>
                    <a:pt x="5020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6" name="Google Shape;14366;p29"/>
            <p:cNvSpPr/>
            <p:nvPr/>
          </p:nvSpPr>
          <p:spPr>
            <a:xfrm>
              <a:off x="2867300" y="4620275"/>
              <a:ext cx="124075" cy="124075"/>
            </a:xfrm>
            <a:custGeom>
              <a:avLst/>
              <a:gdLst/>
              <a:ahLst/>
              <a:cxnLst/>
              <a:rect l="l" t="t" r="r" b="b"/>
              <a:pathLst>
                <a:path w="4963" h="4963" extrusionOk="0">
                  <a:moveTo>
                    <a:pt x="2511" y="4962"/>
                  </a:moveTo>
                  <a:cubicBezTo>
                    <a:pt x="1110" y="4962"/>
                    <a:pt x="1" y="3853"/>
                    <a:pt x="1" y="2452"/>
                  </a:cubicBezTo>
                  <a:cubicBezTo>
                    <a:pt x="1" y="1110"/>
                    <a:pt x="1110" y="1"/>
                    <a:pt x="2511" y="1"/>
                  </a:cubicBezTo>
                  <a:cubicBezTo>
                    <a:pt x="3911" y="1"/>
                    <a:pt x="4962" y="1110"/>
                    <a:pt x="4962" y="2510"/>
                  </a:cubicBezTo>
                  <a:cubicBezTo>
                    <a:pt x="4962" y="3911"/>
                    <a:pt x="3911" y="4962"/>
                    <a:pt x="2511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7" name="Google Shape;14367;p29"/>
            <p:cNvSpPr/>
            <p:nvPr/>
          </p:nvSpPr>
          <p:spPr>
            <a:xfrm>
              <a:off x="5812100" y="2415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0" y="1"/>
                  </a:moveTo>
                  <a:cubicBezTo>
                    <a:pt x="3853" y="1"/>
                    <a:pt x="4962" y="1110"/>
                    <a:pt x="4962" y="2511"/>
                  </a:cubicBezTo>
                  <a:cubicBezTo>
                    <a:pt x="5020" y="3853"/>
                    <a:pt x="3911" y="4962"/>
                    <a:pt x="2510" y="4962"/>
                  </a:cubicBezTo>
                  <a:cubicBezTo>
                    <a:pt x="1109" y="5021"/>
                    <a:pt x="0" y="3912"/>
                    <a:pt x="0" y="2511"/>
                  </a:cubicBezTo>
                  <a:cubicBezTo>
                    <a:pt x="0" y="1110"/>
                    <a:pt x="1109" y="1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8" name="Google Shape;14368;p29"/>
            <p:cNvSpPr/>
            <p:nvPr/>
          </p:nvSpPr>
          <p:spPr>
            <a:xfrm>
              <a:off x="5812100" y="3152250"/>
              <a:ext cx="125525" cy="124075"/>
            </a:xfrm>
            <a:custGeom>
              <a:avLst/>
              <a:gdLst/>
              <a:ahLst/>
              <a:cxnLst/>
              <a:rect l="l" t="t" r="r" b="b"/>
              <a:pathLst>
                <a:path w="5021" h="4963" extrusionOk="0">
                  <a:moveTo>
                    <a:pt x="2452" y="4962"/>
                  </a:moveTo>
                  <a:cubicBezTo>
                    <a:pt x="1109" y="4904"/>
                    <a:pt x="0" y="3795"/>
                    <a:pt x="59" y="2394"/>
                  </a:cubicBezTo>
                  <a:cubicBezTo>
                    <a:pt x="59" y="1052"/>
                    <a:pt x="1168" y="1"/>
                    <a:pt x="2510" y="1"/>
                  </a:cubicBezTo>
                  <a:cubicBezTo>
                    <a:pt x="3911" y="1"/>
                    <a:pt x="5020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9" name="Google Shape;14369;p29"/>
            <p:cNvSpPr/>
            <p:nvPr/>
          </p:nvSpPr>
          <p:spPr>
            <a:xfrm>
              <a:off x="2378450" y="1186625"/>
              <a:ext cx="124075" cy="122600"/>
            </a:xfrm>
            <a:custGeom>
              <a:avLst/>
              <a:gdLst/>
              <a:ahLst/>
              <a:cxnLst/>
              <a:rect l="l" t="t" r="r" b="b"/>
              <a:pathLst>
                <a:path w="4963" h="4904" extrusionOk="0">
                  <a:moveTo>
                    <a:pt x="2452" y="4904"/>
                  </a:moveTo>
                  <a:cubicBezTo>
                    <a:pt x="1110" y="4904"/>
                    <a:pt x="1" y="3853"/>
                    <a:pt x="1" y="2452"/>
                  </a:cubicBezTo>
                  <a:cubicBezTo>
                    <a:pt x="1" y="1110"/>
                    <a:pt x="1110" y="1"/>
                    <a:pt x="2510" y="1"/>
                  </a:cubicBezTo>
                  <a:cubicBezTo>
                    <a:pt x="3853" y="1"/>
                    <a:pt x="4962" y="1110"/>
                    <a:pt x="4962" y="2511"/>
                  </a:cubicBezTo>
                  <a:cubicBezTo>
                    <a:pt x="4904" y="3853"/>
                    <a:pt x="3795" y="4904"/>
                    <a:pt x="2452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0" name="Google Shape;14370;p29"/>
            <p:cNvSpPr/>
            <p:nvPr/>
          </p:nvSpPr>
          <p:spPr>
            <a:xfrm>
              <a:off x="40930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1" y="0"/>
                  </a:moveTo>
                  <a:cubicBezTo>
                    <a:pt x="3912" y="59"/>
                    <a:pt x="5021" y="1168"/>
                    <a:pt x="4962" y="2569"/>
                  </a:cubicBezTo>
                  <a:cubicBezTo>
                    <a:pt x="4962" y="3911"/>
                    <a:pt x="3853" y="5020"/>
                    <a:pt x="2452" y="4962"/>
                  </a:cubicBezTo>
                  <a:cubicBezTo>
                    <a:pt x="1052" y="4962"/>
                    <a:pt x="1" y="3853"/>
                    <a:pt x="1" y="2510"/>
                  </a:cubicBezTo>
                  <a:cubicBezTo>
                    <a:pt x="1" y="1109"/>
                    <a:pt x="1110" y="0"/>
                    <a:pt x="25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1" name="Google Shape;14371;p29"/>
            <p:cNvSpPr/>
            <p:nvPr/>
          </p:nvSpPr>
          <p:spPr>
            <a:xfrm>
              <a:off x="1885225" y="3641100"/>
              <a:ext cx="124050" cy="124075"/>
            </a:xfrm>
            <a:custGeom>
              <a:avLst/>
              <a:gdLst/>
              <a:ahLst/>
              <a:cxnLst/>
              <a:rect l="l" t="t" r="r" b="b"/>
              <a:pathLst>
                <a:path w="4962" h="4963" extrusionOk="0">
                  <a:moveTo>
                    <a:pt x="2452" y="1"/>
                  </a:moveTo>
                  <a:cubicBezTo>
                    <a:pt x="3853" y="1"/>
                    <a:pt x="4962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ubicBezTo>
                    <a:pt x="1051" y="4962"/>
                    <a:pt x="0" y="3853"/>
                    <a:pt x="0" y="2453"/>
                  </a:cubicBezTo>
                  <a:cubicBezTo>
                    <a:pt x="0" y="1110"/>
                    <a:pt x="1109" y="1"/>
                    <a:pt x="24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2" name="Google Shape;14372;p29"/>
            <p:cNvSpPr/>
            <p:nvPr/>
          </p:nvSpPr>
          <p:spPr>
            <a:xfrm>
              <a:off x="5318875" y="4129975"/>
              <a:ext cx="124050" cy="125500"/>
            </a:xfrm>
            <a:custGeom>
              <a:avLst/>
              <a:gdLst/>
              <a:ahLst/>
              <a:cxnLst/>
              <a:rect l="l" t="t" r="r" b="b"/>
              <a:pathLst>
                <a:path w="4962" h="5020" extrusionOk="0">
                  <a:moveTo>
                    <a:pt x="58" y="2510"/>
                  </a:moveTo>
                  <a:cubicBezTo>
                    <a:pt x="58" y="1109"/>
                    <a:pt x="1167" y="0"/>
                    <a:pt x="2568" y="58"/>
                  </a:cubicBezTo>
                  <a:cubicBezTo>
                    <a:pt x="3911" y="117"/>
                    <a:pt x="4962" y="1226"/>
                    <a:pt x="4962" y="2568"/>
                  </a:cubicBezTo>
                  <a:cubicBezTo>
                    <a:pt x="4962" y="3911"/>
                    <a:pt x="3794" y="5020"/>
                    <a:pt x="2452" y="5020"/>
                  </a:cubicBezTo>
                  <a:cubicBezTo>
                    <a:pt x="1109" y="4962"/>
                    <a:pt x="0" y="3853"/>
                    <a:pt x="58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3" name="Google Shape;14373;p29"/>
            <p:cNvSpPr/>
            <p:nvPr/>
          </p:nvSpPr>
          <p:spPr>
            <a:xfrm>
              <a:off x="3357625" y="696325"/>
              <a:ext cx="124050" cy="124050"/>
            </a:xfrm>
            <a:custGeom>
              <a:avLst/>
              <a:gdLst/>
              <a:ahLst/>
              <a:cxnLst/>
              <a:rect l="l" t="t" r="r" b="b"/>
              <a:pathLst>
                <a:path w="4962" h="4962" extrusionOk="0">
                  <a:moveTo>
                    <a:pt x="2510" y="4962"/>
                  </a:moveTo>
                  <a:cubicBezTo>
                    <a:pt x="1168" y="4962"/>
                    <a:pt x="59" y="3853"/>
                    <a:pt x="0" y="2510"/>
                  </a:cubicBezTo>
                  <a:cubicBezTo>
                    <a:pt x="0" y="1168"/>
                    <a:pt x="1109" y="59"/>
                    <a:pt x="2452" y="59"/>
                  </a:cubicBezTo>
                  <a:cubicBezTo>
                    <a:pt x="3794" y="0"/>
                    <a:pt x="4903" y="1109"/>
                    <a:pt x="4903" y="2452"/>
                  </a:cubicBezTo>
                  <a:cubicBezTo>
                    <a:pt x="4962" y="3794"/>
                    <a:pt x="3853" y="4903"/>
                    <a:pt x="2510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4" name="Google Shape;14374;p29"/>
            <p:cNvSpPr/>
            <p:nvPr/>
          </p:nvSpPr>
          <p:spPr>
            <a:xfrm>
              <a:off x="5076625" y="43780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1" y="2393"/>
                  </a:moveTo>
                  <a:cubicBezTo>
                    <a:pt x="59" y="1051"/>
                    <a:pt x="1226" y="0"/>
                    <a:pt x="2511" y="0"/>
                  </a:cubicBezTo>
                  <a:cubicBezTo>
                    <a:pt x="3853" y="58"/>
                    <a:pt x="4962" y="1226"/>
                    <a:pt x="4904" y="2510"/>
                  </a:cubicBezTo>
                  <a:cubicBezTo>
                    <a:pt x="4904" y="3852"/>
                    <a:pt x="3736" y="4962"/>
                    <a:pt x="2394" y="4903"/>
                  </a:cubicBezTo>
                  <a:cubicBezTo>
                    <a:pt x="1051" y="4903"/>
                    <a:pt x="1" y="3736"/>
                    <a:pt x="1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5" name="Google Shape;14375;p29"/>
            <p:cNvSpPr/>
            <p:nvPr/>
          </p:nvSpPr>
          <p:spPr>
            <a:xfrm>
              <a:off x="4830000" y="944400"/>
              <a:ext cx="122625" cy="122600"/>
            </a:xfrm>
            <a:custGeom>
              <a:avLst/>
              <a:gdLst/>
              <a:ahLst/>
              <a:cxnLst/>
              <a:rect l="l" t="t" r="r" b="b"/>
              <a:pathLst>
                <a:path w="4905" h="4904" extrusionOk="0">
                  <a:moveTo>
                    <a:pt x="4904" y="2452"/>
                  </a:moveTo>
                  <a:cubicBezTo>
                    <a:pt x="4904" y="3794"/>
                    <a:pt x="3795" y="4903"/>
                    <a:pt x="2453" y="4903"/>
                  </a:cubicBezTo>
                  <a:cubicBezTo>
                    <a:pt x="1110" y="4903"/>
                    <a:pt x="1" y="3736"/>
                    <a:pt x="1" y="2452"/>
                  </a:cubicBezTo>
                  <a:cubicBezTo>
                    <a:pt x="1" y="1109"/>
                    <a:pt x="1168" y="0"/>
                    <a:pt x="2453" y="0"/>
                  </a:cubicBezTo>
                  <a:cubicBezTo>
                    <a:pt x="3795" y="0"/>
                    <a:pt x="4904" y="1109"/>
                    <a:pt x="4904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6" name="Google Shape;14376;p29"/>
            <p:cNvSpPr/>
            <p:nvPr/>
          </p:nvSpPr>
          <p:spPr>
            <a:xfrm>
              <a:off x="2131825" y="14332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3" y="4904"/>
                  </a:moveTo>
                  <a:cubicBezTo>
                    <a:pt x="1110" y="4904"/>
                    <a:pt x="1" y="3795"/>
                    <a:pt x="1" y="2452"/>
                  </a:cubicBezTo>
                  <a:cubicBezTo>
                    <a:pt x="59" y="1109"/>
                    <a:pt x="1168" y="0"/>
                    <a:pt x="2511" y="0"/>
                  </a:cubicBezTo>
                  <a:cubicBezTo>
                    <a:pt x="3853" y="59"/>
                    <a:pt x="4962" y="1168"/>
                    <a:pt x="4904" y="2510"/>
                  </a:cubicBezTo>
                  <a:cubicBezTo>
                    <a:pt x="4904" y="3853"/>
                    <a:pt x="3795" y="4962"/>
                    <a:pt x="2453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7" name="Google Shape;14377;p29"/>
            <p:cNvSpPr/>
            <p:nvPr/>
          </p:nvSpPr>
          <p:spPr>
            <a:xfrm>
              <a:off x="5565475" y="1679875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2" y="0"/>
                  </a:moveTo>
                  <a:cubicBezTo>
                    <a:pt x="3795" y="0"/>
                    <a:pt x="4962" y="1109"/>
                    <a:pt x="4962" y="2452"/>
                  </a:cubicBezTo>
                  <a:cubicBezTo>
                    <a:pt x="4962" y="3794"/>
                    <a:pt x="3853" y="4903"/>
                    <a:pt x="2511" y="4903"/>
                  </a:cubicBezTo>
                  <a:cubicBezTo>
                    <a:pt x="1168" y="4962"/>
                    <a:pt x="59" y="3852"/>
                    <a:pt x="59" y="2510"/>
                  </a:cubicBezTo>
                  <a:cubicBezTo>
                    <a:pt x="1" y="1167"/>
                    <a:pt x="1110" y="58"/>
                    <a:pt x="245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8" name="Google Shape;14378;p29"/>
            <p:cNvSpPr/>
            <p:nvPr/>
          </p:nvSpPr>
          <p:spPr>
            <a:xfrm>
              <a:off x="3847925" y="4868350"/>
              <a:ext cx="121150" cy="121150"/>
            </a:xfrm>
            <a:custGeom>
              <a:avLst/>
              <a:gdLst/>
              <a:ahLst/>
              <a:cxnLst/>
              <a:rect l="l" t="t" r="r" b="b"/>
              <a:pathLst>
                <a:path w="4846" h="4846" extrusionOk="0">
                  <a:moveTo>
                    <a:pt x="4845" y="2394"/>
                  </a:moveTo>
                  <a:cubicBezTo>
                    <a:pt x="4845" y="3736"/>
                    <a:pt x="3795" y="4845"/>
                    <a:pt x="2452" y="4845"/>
                  </a:cubicBezTo>
                  <a:cubicBezTo>
                    <a:pt x="1168" y="4845"/>
                    <a:pt x="59" y="3795"/>
                    <a:pt x="59" y="2452"/>
                  </a:cubicBezTo>
                  <a:cubicBezTo>
                    <a:pt x="1" y="1110"/>
                    <a:pt x="1110" y="59"/>
                    <a:pt x="2394" y="59"/>
                  </a:cubicBezTo>
                  <a:cubicBezTo>
                    <a:pt x="3736" y="1"/>
                    <a:pt x="4845" y="1110"/>
                    <a:pt x="4845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9" name="Google Shape;14379;p29"/>
            <p:cNvSpPr/>
            <p:nvPr/>
          </p:nvSpPr>
          <p:spPr>
            <a:xfrm>
              <a:off x="1644450" y="2660475"/>
              <a:ext cx="119675" cy="119700"/>
            </a:xfrm>
            <a:custGeom>
              <a:avLst/>
              <a:gdLst/>
              <a:ahLst/>
              <a:cxnLst/>
              <a:rect l="l" t="t" r="r" b="b"/>
              <a:pathLst>
                <a:path w="4787" h="4788" extrusionOk="0">
                  <a:moveTo>
                    <a:pt x="2393" y="1"/>
                  </a:moveTo>
                  <a:cubicBezTo>
                    <a:pt x="3678" y="1"/>
                    <a:pt x="4787" y="1052"/>
                    <a:pt x="4787" y="2394"/>
                  </a:cubicBezTo>
                  <a:cubicBezTo>
                    <a:pt x="4787" y="3678"/>
                    <a:pt x="3736" y="4787"/>
                    <a:pt x="2393" y="4787"/>
                  </a:cubicBezTo>
                  <a:cubicBezTo>
                    <a:pt x="1109" y="4787"/>
                    <a:pt x="0" y="3737"/>
                    <a:pt x="0" y="2394"/>
                  </a:cubicBezTo>
                  <a:cubicBezTo>
                    <a:pt x="0" y="1110"/>
                    <a:pt x="1051" y="1"/>
                    <a:pt x="23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0" name="Google Shape;14380;p29"/>
            <p:cNvSpPr/>
            <p:nvPr/>
          </p:nvSpPr>
          <p:spPr>
            <a:xfrm>
              <a:off x="3605700" y="4868350"/>
              <a:ext cx="121125" cy="121150"/>
            </a:xfrm>
            <a:custGeom>
              <a:avLst/>
              <a:gdLst/>
              <a:ahLst/>
              <a:cxnLst/>
              <a:rect l="l" t="t" r="r" b="b"/>
              <a:pathLst>
                <a:path w="4845" h="4846" extrusionOk="0">
                  <a:moveTo>
                    <a:pt x="4787" y="2394"/>
                  </a:moveTo>
                  <a:cubicBezTo>
                    <a:pt x="4845" y="3736"/>
                    <a:pt x="3736" y="4845"/>
                    <a:pt x="2452" y="4845"/>
                  </a:cubicBezTo>
                  <a:cubicBezTo>
                    <a:pt x="1109" y="4845"/>
                    <a:pt x="59" y="3795"/>
                    <a:pt x="0" y="2452"/>
                  </a:cubicBezTo>
                  <a:cubicBezTo>
                    <a:pt x="0" y="1110"/>
                    <a:pt x="1051" y="59"/>
                    <a:pt x="2393" y="59"/>
                  </a:cubicBezTo>
                  <a:cubicBezTo>
                    <a:pt x="3736" y="1"/>
                    <a:pt x="4787" y="1110"/>
                    <a:pt x="4787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1" name="Google Shape;14381;p29"/>
            <p:cNvSpPr/>
            <p:nvPr/>
          </p:nvSpPr>
          <p:spPr>
            <a:xfrm>
              <a:off x="4342625" y="699250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8"/>
                  </a:moveTo>
                  <a:cubicBezTo>
                    <a:pt x="1051" y="4728"/>
                    <a:pt x="59" y="3736"/>
                    <a:pt x="59" y="2393"/>
                  </a:cubicBezTo>
                  <a:cubicBezTo>
                    <a:pt x="0" y="1051"/>
                    <a:pt x="1051" y="0"/>
                    <a:pt x="2452" y="0"/>
                  </a:cubicBezTo>
                  <a:cubicBezTo>
                    <a:pt x="3736" y="58"/>
                    <a:pt x="4787" y="1051"/>
                    <a:pt x="4728" y="2393"/>
                  </a:cubicBezTo>
                  <a:cubicBezTo>
                    <a:pt x="4728" y="3736"/>
                    <a:pt x="3736" y="4728"/>
                    <a:pt x="2393" y="47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2" name="Google Shape;14382;p29"/>
            <p:cNvSpPr/>
            <p:nvPr/>
          </p:nvSpPr>
          <p:spPr>
            <a:xfrm>
              <a:off x="5568400" y="38906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8" y="2393"/>
                  </a:moveTo>
                  <a:cubicBezTo>
                    <a:pt x="4728" y="3736"/>
                    <a:pt x="3736" y="4728"/>
                    <a:pt x="2394" y="4728"/>
                  </a:cubicBezTo>
                  <a:cubicBezTo>
                    <a:pt x="1051" y="4728"/>
                    <a:pt x="0" y="3678"/>
                    <a:pt x="0" y="2335"/>
                  </a:cubicBezTo>
                  <a:cubicBezTo>
                    <a:pt x="59" y="1051"/>
                    <a:pt x="1109" y="0"/>
                    <a:pt x="2394" y="0"/>
                  </a:cubicBezTo>
                  <a:cubicBezTo>
                    <a:pt x="3736" y="59"/>
                    <a:pt x="4728" y="1051"/>
                    <a:pt x="4728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3" name="Google Shape;14383;p29"/>
            <p:cNvSpPr/>
            <p:nvPr/>
          </p:nvSpPr>
          <p:spPr>
            <a:xfrm>
              <a:off x="2134750" y="41343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9" y="2393"/>
                  </a:moveTo>
                  <a:cubicBezTo>
                    <a:pt x="4670" y="3678"/>
                    <a:pt x="3678" y="4728"/>
                    <a:pt x="2336" y="4670"/>
                  </a:cubicBezTo>
                  <a:cubicBezTo>
                    <a:pt x="993" y="4670"/>
                    <a:pt x="1" y="3619"/>
                    <a:pt x="1" y="2277"/>
                  </a:cubicBezTo>
                  <a:cubicBezTo>
                    <a:pt x="59" y="992"/>
                    <a:pt x="1051" y="0"/>
                    <a:pt x="2394" y="0"/>
                  </a:cubicBezTo>
                  <a:cubicBezTo>
                    <a:pt x="3736" y="0"/>
                    <a:pt x="4729" y="1051"/>
                    <a:pt x="4670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4" name="Google Shape;14384;p29"/>
            <p:cNvSpPr/>
            <p:nvPr/>
          </p:nvSpPr>
          <p:spPr>
            <a:xfrm>
              <a:off x="2381375" y="43809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5" y="4729"/>
                  </a:moveTo>
                  <a:cubicBezTo>
                    <a:pt x="993" y="4670"/>
                    <a:pt x="0" y="3678"/>
                    <a:pt x="0" y="2336"/>
                  </a:cubicBezTo>
                  <a:cubicBezTo>
                    <a:pt x="0" y="993"/>
                    <a:pt x="1109" y="1"/>
                    <a:pt x="2452" y="1"/>
                  </a:cubicBezTo>
                  <a:cubicBezTo>
                    <a:pt x="3736" y="59"/>
                    <a:pt x="4728" y="1110"/>
                    <a:pt x="4728" y="2394"/>
                  </a:cubicBezTo>
                  <a:cubicBezTo>
                    <a:pt x="4670" y="3736"/>
                    <a:pt x="3619" y="4729"/>
                    <a:pt x="2335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5" name="Google Shape;14385;p29"/>
            <p:cNvSpPr/>
            <p:nvPr/>
          </p:nvSpPr>
          <p:spPr>
            <a:xfrm>
              <a:off x="4097450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2336" y="0"/>
                  </a:moveTo>
                  <a:cubicBezTo>
                    <a:pt x="3620" y="0"/>
                    <a:pt x="4671" y="993"/>
                    <a:pt x="4671" y="2277"/>
                  </a:cubicBezTo>
                  <a:cubicBezTo>
                    <a:pt x="4671" y="3619"/>
                    <a:pt x="3678" y="4612"/>
                    <a:pt x="2336" y="4670"/>
                  </a:cubicBezTo>
                  <a:cubicBezTo>
                    <a:pt x="1052" y="4670"/>
                    <a:pt x="1" y="3619"/>
                    <a:pt x="1" y="2335"/>
                  </a:cubicBezTo>
                  <a:cubicBezTo>
                    <a:pt x="1" y="993"/>
                    <a:pt x="993" y="0"/>
                    <a:pt x="233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6" name="Google Shape;14386;p29"/>
            <p:cNvSpPr/>
            <p:nvPr/>
          </p:nvSpPr>
          <p:spPr>
            <a:xfrm>
              <a:off x="5815025" y="2171625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9"/>
                  </a:moveTo>
                  <a:cubicBezTo>
                    <a:pt x="1051" y="4729"/>
                    <a:pt x="0" y="3678"/>
                    <a:pt x="0" y="2336"/>
                  </a:cubicBezTo>
                  <a:cubicBezTo>
                    <a:pt x="58" y="1052"/>
                    <a:pt x="1051" y="1"/>
                    <a:pt x="2393" y="1"/>
                  </a:cubicBezTo>
                  <a:cubicBezTo>
                    <a:pt x="3736" y="1"/>
                    <a:pt x="4786" y="1052"/>
                    <a:pt x="4728" y="2394"/>
                  </a:cubicBezTo>
                  <a:cubicBezTo>
                    <a:pt x="4728" y="3737"/>
                    <a:pt x="3677" y="4729"/>
                    <a:pt x="239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7" name="Google Shape;14387;p29"/>
            <p:cNvSpPr/>
            <p:nvPr/>
          </p:nvSpPr>
          <p:spPr>
            <a:xfrm>
              <a:off x="5816475" y="33988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0"/>
                  </a:moveTo>
                  <a:cubicBezTo>
                    <a:pt x="3619" y="0"/>
                    <a:pt x="4670" y="993"/>
                    <a:pt x="4670" y="2335"/>
                  </a:cubicBezTo>
                  <a:cubicBezTo>
                    <a:pt x="4670" y="3619"/>
                    <a:pt x="3619" y="4670"/>
                    <a:pt x="2335" y="4670"/>
                  </a:cubicBezTo>
                  <a:cubicBezTo>
                    <a:pt x="993" y="4670"/>
                    <a:pt x="0" y="3619"/>
                    <a:pt x="0" y="2335"/>
                  </a:cubicBezTo>
                  <a:cubicBezTo>
                    <a:pt x="0" y="993"/>
                    <a:pt x="993" y="0"/>
                    <a:pt x="23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8" name="Google Shape;14388;p29"/>
            <p:cNvSpPr/>
            <p:nvPr/>
          </p:nvSpPr>
          <p:spPr>
            <a:xfrm>
              <a:off x="1644450" y="2907100"/>
              <a:ext cx="118225" cy="119675"/>
            </a:xfrm>
            <a:custGeom>
              <a:avLst/>
              <a:gdLst/>
              <a:ahLst/>
              <a:cxnLst/>
              <a:rect l="l" t="t" r="r" b="b"/>
              <a:pathLst>
                <a:path w="4729" h="4787" extrusionOk="0">
                  <a:moveTo>
                    <a:pt x="2335" y="59"/>
                  </a:moveTo>
                  <a:cubicBezTo>
                    <a:pt x="3678" y="1"/>
                    <a:pt x="4728" y="1051"/>
                    <a:pt x="4728" y="2394"/>
                  </a:cubicBezTo>
                  <a:cubicBezTo>
                    <a:pt x="4728" y="3736"/>
                    <a:pt x="3736" y="4729"/>
                    <a:pt x="2452" y="4787"/>
                  </a:cubicBezTo>
                  <a:cubicBezTo>
                    <a:pt x="1109" y="4787"/>
                    <a:pt x="0" y="3736"/>
                    <a:pt x="0" y="2394"/>
                  </a:cubicBezTo>
                  <a:cubicBezTo>
                    <a:pt x="0" y="1110"/>
                    <a:pt x="1051" y="59"/>
                    <a:pt x="233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9" name="Google Shape;14389;p29"/>
            <p:cNvSpPr/>
            <p:nvPr/>
          </p:nvSpPr>
          <p:spPr>
            <a:xfrm>
              <a:off x="2627975" y="9458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6" y="1"/>
                  </a:moveTo>
                  <a:cubicBezTo>
                    <a:pt x="3678" y="1"/>
                    <a:pt x="4729" y="1051"/>
                    <a:pt x="4729" y="2336"/>
                  </a:cubicBezTo>
                  <a:cubicBezTo>
                    <a:pt x="4729" y="3678"/>
                    <a:pt x="3678" y="4729"/>
                    <a:pt x="2336" y="4729"/>
                  </a:cubicBezTo>
                  <a:cubicBezTo>
                    <a:pt x="993" y="4729"/>
                    <a:pt x="1" y="3678"/>
                    <a:pt x="1" y="2394"/>
                  </a:cubicBezTo>
                  <a:cubicBezTo>
                    <a:pt x="1" y="1051"/>
                    <a:pt x="1052" y="59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0" name="Google Shape;14390;p29"/>
            <p:cNvSpPr/>
            <p:nvPr/>
          </p:nvSpPr>
          <p:spPr>
            <a:xfrm>
              <a:off x="1645900" y="2419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1"/>
                  </a:moveTo>
                  <a:cubicBezTo>
                    <a:pt x="3678" y="1"/>
                    <a:pt x="4670" y="993"/>
                    <a:pt x="4670" y="2336"/>
                  </a:cubicBezTo>
                  <a:cubicBezTo>
                    <a:pt x="4670" y="3620"/>
                    <a:pt x="3620" y="4670"/>
                    <a:pt x="2335" y="4670"/>
                  </a:cubicBezTo>
                  <a:cubicBezTo>
                    <a:pt x="993" y="4670"/>
                    <a:pt x="1" y="3620"/>
                    <a:pt x="1" y="2336"/>
                  </a:cubicBezTo>
                  <a:cubicBezTo>
                    <a:pt x="1" y="993"/>
                    <a:pt x="1051" y="1"/>
                    <a:pt x="23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1" name="Google Shape;14391;p29"/>
            <p:cNvSpPr/>
            <p:nvPr/>
          </p:nvSpPr>
          <p:spPr>
            <a:xfrm>
              <a:off x="3118300" y="700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277" y="4612"/>
                  </a:moveTo>
                  <a:cubicBezTo>
                    <a:pt x="993" y="4612"/>
                    <a:pt x="0" y="3561"/>
                    <a:pt x="0" y="2219"/>
                  </a:cubicBezTo>
                  <a:cubicBezTo>
                    <a:pt x="59" y="993"/>
                    <a:pt x="1109" y="0"/>
                    <a:pt x="2394" y="0"/>
                  </a:cubicBezTo>
                  <a:cubicBezTo>
                    <a:pt x="3678" y="0"/>
                    <a:pt x="4670" y="1109"/>
                    <a:pt x="4670" y="2394"/>
                  </a:cubicBezTo>
                  <a:cubicBezTo>
                    <a:pt x="4612" y="3678"/>
                    <a:pt x="3561" y="4670"/>
                    <a:pt x="2277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2" name="Google Shape;14392;p29"/>
            <p:cNvSpPr/>
            <p:nvPr/>
          </p:nvSpPr>
          <p:spPr>
            <a:xfrm>
              <a:off x="1645900" y="31551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4670" y="2335"/>
                  </a:moveTo>
                  <a:cubicBezTo>
                    <a:pt x="4670" y="3678"/>
                    <a:pt x="3620" y="4670"/>
                    <a:pt x="2277" y="4670"/>
                  </a:cubicBezTo>
                  <a:cubicBezTo>
                    <a:pt x="1051" y="4612"/>
                    <a:pt x="1" y="3620"/>
                    <a:pt x="1" y="2335"/>
                  </a:cubicBezTo>
                  <a:cubicBezTo>
                    <a:pt x="1" y="1051"/>
                    <a:pt x="1051" y="1"/>
                    <a:pt x="2394" y="59"/>
                  </a:cubicBezTo>
                  <a:cubicBezTo>
                    <a:pt x="3620" y="59"/>
                    <a:pt x="4670" y="1110"/>
                    <a:pt x="4670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3" name="Google Shape;14393;p29"/>
            <p:cNvSpPr/>
            <p:nvPr/>
          </p:nvSpPr>
          <p:spPr>
            <a:xfrm>
              <a:off x="1892525" y="1682775"/>
              <a:ext cx="116750" cy="116775"/>
            </a:xfrm>
            <a:custGeom>
              <a:avLst/>
              <a:gdLst/>
              <a:ahLst/>
              <a:cxnLst/>
              <a:rect l="l" t="t" r="r" b="b"/>
              <a:pathLst>
                <a:path w="4670" h="4671" extrusionOk="0">
                  <a:moveTo>
                    <a:pt x="4670" y="2336"/>
                  </a:moveTo>
                  <a:cubicBezTo>
                    <a:pt x="4670" y="3620"/>
                    <a:pt x="3619" y="4670"/>
                    <a:pt x="2277" y="4670"/>
                  </a:cubicBezTo>
                  <a:cubicBezTo>
                    <a:pt x="1051" y="4670"/>
                    <a:pt x="0" y="3620"/>
                    <a:pt x="0" y="2394"/>
                  </a:cubicBezTo>
                  <a:cubicBezTo>
                    <a:pt x="0" y="1051"/>
                    <a:pt x="1051" y="1"/>
                    <a:pt x="2335" y="59"/>
                  </a:cubicBezTo>
                  <a:cubicBezTo>
                    <a:pt x="3619" y="59"/>
                    <a:pt x="4611" y="1051"/>
                    <a:pt x="4670" y="23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4" name="Google Shape;14394;p29"/>
            <p:cNvSpPr/>
            <p:nvPr/>
          </p:nvSpPr>
          <p:spPr>
            <a:xfrm>
              <a:off x="4832925" y="4629025"/>
              <a:ext cx="116775" cy="115325"/>
            </a:xfrm>
            <a:custGeom>
              <a:avLst/>
              <a:gdLst/>
              <a:ahLst/>
              <a:cxnLst/>
              <a:rect l="l" t="t" r="r" b="b"/>
              <a:pathLst>
                <a:path w="4671" h="4613" extrusionOk="0">
                  <a:moveTo>
                    <a:pt x="2336" y="1"/>
                  </a:moveTo>
                  <a:cubicBezTo>
                    <a:pt x="3678" y="1"/>
                    <a:pt x="4670" y="1051"/>
                    <a:pt x="4670" y="2336"/>
                  </a:cubicBezTo>
                  <a:cubicBezTo>
                    <a:pt x="4670" y="3620"/>
                    <a:pt x="3620" y="4612"/>
                    <a:pt x="2336" y="4612"/>
                  </a:cubicBezTo>
                  <a:cubicBezTo>
                    <a:pt x="1051" y="4612"/>
                    <a:pt x="1" y="3561"/>
                    <a:pt x="59" y="2277"/>
                  </a:cubicBezTo>
                  <a:cubicBezTo>
                    <a:pt x="59" y="993"/>
                    <a:pt x="1110" y="1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5" name="Google Shape;14395;p29"/>
            <p:cNvSpPr/>
            <p:nvPr/>
          </p:nvSpPr>
          <p:spPr>
            <a:xfrm>
              <a:off x="3360525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4671" y="2335"/>
                  </a:moveTo>
                  <a:cubicBezTo>
                    <a:pt x="4671" y="3619"/>
                    <a:pt x="3620" y="4670"/>
                    <a:pt x="2277" y="4612"/>
                  </a:cubicBezTo>
                  <a:cubicBezTo>
                    <a:pt x="1052" y="4612"/>
                    <a:pt x="1" y="3561"/>
                    <a:pt x="1" y="2335"/>
                  </a:cubicBezTo>
                  <a:cubicBezTo>
                    <a:pt x="1" y="993"/>
                    <a:pt x="1052" y="0"/>
                    <a:pt x="2394" y="0"/>
                  </a:cubicBezTo>
                  <a:cubicBezTo>
                    <a:pt x="3678" y="0"/>
                    <a:pt x="4671" y="1051"/>
                    <a:pt x="4671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6" name="Google Shape;14396;p29"/>
            <p:cNvSpPr/>
            <p:nvPr/>
          </p:nvSpPr>
          <p:spPr>
            <a:xfrm>
              <a:off x="1889600" y="3890650"/>
              <a:ext cx="113850" cy="112375"/>
            </a:xfrm>
            <a:custGeom>
              <a:avLst/>
              <a:gdLst/>
              <a:ahLst/>
              <a:cxnLst/>
              <a:rect l="l" t="t" r="r" b="b"/>
              <a:pathLst>
                <a:path w="4554" h="4495" extrusionOk="0">
                  <a:moveTo>
                    <a:pt x="4553" y="2277"/>
                  </a:moveTo>
                  <a:cubicBezTo>
                    <a:pt x="4495" y="3503"/>
                    <a:pt x="3503" y="4495"/>
                    <a:pt x="2277" y="4495"/>
                  </a:cubicBezTo>
                  <a:cubicBezTo>
                    <a:pt x="993" y="4436"/>
                    <a:pt x="0" y="3386"/>
                    <a:pt x="59" y="2160"/>
                  </a:cubicBezTo>
                  <a:cubicBezTo>
                    <a:pt x="117" y="934"/>
                    <a:pt x="1109" y="0"/>
                    <a:pt x="2277" y="0"/>
                  </a:cubicBezTo>
                  <a:cubicBezTo>
                    <a:pt x="3561" y="0"/>
                    <a:pt x="4553" y="993"/>
                    <a:pt x="4553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7" name="Google Shape;14397;p29"/>
            <p:cNvSpPr/>
            <p:nvPr/>
          </p:nvSpPr>
          <p:spPr>
            <a:xfrm>
              <a:off x="4345525" y="4872725"/>
              <a:ext cx="112400" cy="112400"/>
            </a:xfrm>
            <a:custGeom>
              <a:avLst/>
              <a:gdLst/>
              <a:ahLst/>
              <a:cxnLst/>
              <a:rect l="l" t="t" r="r" b="b"/>
              <a:pathLst>
                <a:path w="4496" h="4496" extrusionOk="0">
                  <a:moveTo>
                    <a:pt x="2277" y="4495"/>
                  </a:moveTo>
                  <a:cubicBezTo>
                    <a:pt x="993" y="4495"/>
                    <a:pt x="1" y="3444"/>
                    <a:pt x="1" y="2219"/>
                  </a:cubicBezTo>
                  <a:cubicBezTo>
                    <a:pt x="59" y="993"/>
                    <a:pt x="1052" y="1"/>
                    <a:pt x="2336" y="1"/>
                  </a:cubicBezTo>
                  <a:cubicBezTo>
                    <a:pt x="3503" y="59"/>
                    <a:pt x="4495" y="1051"/>
                    <a:pt x="4495" y="2219"/>
                  </a:cubicBezTo>
                  <a:cubicBezTo>
                    <a:pt x="4495" y="3503"/>
                    <a:pt x="3503" y="4495"/>
                    <a:pt x="2277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8" name="Google Shape;14398;p29"/>
            <p:cNvSpPr/>
            <p:nvPr/>
          </p:nvSpPr>
          <p:spPr>
            <a:xfrm>
              <a:off x="2626525" y="4626125"/>
              <a:ext cx="112400" cy="112375"/>
            </a:xfrm>
            <a:custGeom>
              <a:avLst/>
              <a:gdLst/>
              <a:ahLst/>
              <a:cxnLst/>
              <a:rect l="l" t="t" r="r" b="b"/>
              <a:pathLst>
                <a:path w="4496" h="4495" extrusionOk="0">
                  <a:moveTo>
                    <a:pt x="2277" y="0"/>
                  </a:moveTo>
                  <a:cubicBezTo>
                    <a:pt x="3503" y="0"/>
                    <a:pt x="4495" y="1051"/>
                    <a:pt x="4495" y="2276"/>
                  </a:cubicBezTo>
                  <a:cubicBezTo>
                    <a:pt x="4495" y="3502"/>
                    <a:pt x="3444" y="4495"/>
                    <a:pt x="2219" y="4495"/>
                  </a:cubicBezTo>
                  <a:cubicBezTo>
                    <a:pt x="993" y="4495"/>
                    <a:pt x="59" y="3502"/>
                    <a:pt x="1" y="2276"/>
                  </a:cubicBezTo>
                  <a:cubicBezTo>
                    <a:pt x="1" y="1051"/>
                    <a:pt x="1051" y="0"/>
                    <a:pt x="227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9" name="Google Shape;14399;p29"/>
            <p:cNvSpPr/>
            <p:nvPr/>
          </p:nvSpPr>
          <p:spPr>
            <a:xfrm>
              <a:off x="5819400" y="1933775"/>
              <a:ext cx="110925" cy="109475"/>
            </a:xfrm>
            <a:custGeom>
              <a:avLst/>
              <a:gdLst/>
              <a:ahLst/>
              <a:cxnLst/>
              <a:rect l="l" t="t" r="r" b="b"/>
              <a:pathLst>
                <a:path w="4437" h="4379" extrusionOk="0">
                  <a:moveTo>
                    <a:pt x="4436" y="2160"/>
                  </a:moveTo>
                  <a:cubicBezTo>
                    <a:pt x="4436" y="3386"/>
                    <a:pt x="3502" y="4378"/>
                    <a:pt x="2277" y="4378"/>
                  </a:cubicBezTo>
                  <a:cubicBezTo>
                    <a:pt x="992" y="4378"/>
                    <a:pt x="0" y="3444"/>
                    <a:pt x="0" y="2160"/>
                  </a:cubicBezTo>
                  <a:cubicBezTo>
                    <a:pt x="0" y="934"/>
                    <a:pt x="992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0" name="Google Shape;14400;p29"/>
            <p:cNvSpPr/>
            <p:nvPr/>
          </p:nvSpPr>
          <p:spPr>
            <a:xfrm>
              <a:off x="5329075" y="1196850"/>
              <a:ext cx="110925" cy="110925"/>
            </a:xfrm>
            <a:custGeom>
              <a:avLst/>
              <a:gdLst/>
              <a:ahLst/>
              <a:cxnLst/>
              <a:rect l="l" t="t" r="r" b="b"/>
              <a:pathLst>
                <a:path w="4437" h="4437" extrusionOk="0">
                  <a:moveTo>
                    <a:pt x="4437" y="2218"/>
                  </a:moveTo>
                  <a:cubicBezTo>
                    <a:pt x="4437" y="3444"/>
                    <a:pt x="3503" y="4378"/>
                    <a:pt x="2277" y="4437"/>
                  </a:cubicBezTo>
                  <a:cubicBezTo>
                    <a:pt x="993" y="4437"/>
                    <a:pt x="1" y="3444"/>
                    <a:pt x="59" y="2160"/>
                  </a:cubicBezTo>
                  <a:cubicBezTo>
                    <a:pt x="59" y="934"/>
                    <a:pt x="1051" y="0"/>
                    <a:pt x="2277" y="0"/>
                  </a:cubicBezTo>
                  <a:cubicBezTo>
                    <a:pt x="3503" y="0"/>
                    <a:pt x="4437" y="993"/>
                    <a:pt x="4437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1" name="Google Shape;14401;p29"/>
            <p:cNvSpPr/>
            <p:nvPr/>
          </p:nvSpPr>
          <p:spPr>
            <a:xfrm>
              <a:off x="4593600" y="703625"/>
              <a:ext cx="110950" cy="109450"/>
            </a:xfrm>
            <a:custGeom>
              <a:avLst/>
              <a:gdLst/>
              <a:ahLst/>
              <a:cxnLst/>
              <a:rect l="l" t="t" r="r" b="b"/>
              <a:pathLst>
                <a:path w="4438" h="4378" extrusionOk="0">
                  <a:moveTo>
                    <a:pt x="4379" y="2218"/>
                  </a:moveTo>
                  <a:cubicBezTo>
                    <a:pt x="4379" y="3444"/>
                    <a:pt x="3445" y="4378"/>
                    <a:pt x="2219" y="4378"/>
                  </a:cubicBezTo>
                  <a:cubicBezTo>
                    <a:pt x="935" y="4378"/>
                    <a:pt x="1" y="3444"/>
                    <a:pt x="1" y="2160"/>
                  </a:cubicBezTo>
                  <a:cubicBezTo>
                    <a:pt x="59" y="934"/>
                    <a:pt x="993" y="0"/>
                    <a:pt x="2219" y="0"/>
                  </a:cubicBezTo>
                  <a:cubicBezTo>
                    <a:pt x="3445" y="0"/>
                    <a:pt x="4437" y="992"/>
                    <a:pt x="4379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2" name="Google Shape;14402;p29"/>
            <p:cNvSpPr/>
            <p:nvPr/>
          </p:nvSpPr>
          <p:spPr>
            <a:xfrm>
              <a:off x="1648825" y="2174550"/>
              <a:ext cx="110925" cy="112400"/>
            </a:xfrm>
            <a:custGeom>
              <a:avLst/>
              <a:gdLst/>
              <a:ahLst/>
              <a:cxnLst/>
              <a:rect l="l" t="t" r="r" b="b"/>
              <a:pathLst>
                <a:path w="4437" h="4496" extrusionOk="0">
                  <a:moveTo>
                    <a:pt x="4436" y="2277"/>
                  </a:moveTo>
                  <a:cubicBezTo>
                    <a:pt x="4436" y="3503"/>
                    <a:pt x="3503" y="4437"/>
                    <a:pt x="2277" y="4495"/>
                  </a:cubicBezTo>
                  <a:cubicBezTo>
                    <a:pt x="993" y="4495"/>
                    <a:pt x="0" y="3503"/>
                    <a:pt x="0" y="2277"/>
                  </a:cubicBezTo>
                  <a:cubicBezTo>
                    <a:pt x="0" y="993"/>
                    <a:pt x="993" y="1"/>
                    <a:pt x="2218" y="59"/>
                  </a:cubicBezTo>
                  <a:cubicBezTo>
                    <a:pt x="3444" y="59"/>
                    <a:pt x="4436" y="993"/>
                    <a:pt x="4436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3" name="Google Shape;14403;p29"/>
            <p:cNvSpPr/>
            <p:nvPr/>
          </p:nvSpPr>
          <p:spPr>
            <a:xfrm>
              <a:off x="3121225" y="4875650"/>
              <a:ext cx="109450" cy="108000"/>
            </a:xfrm>
            <a:custGeom>
              <a:avLst/>
              <a:gdLst/>
              <a:ahLst/>
              <a:cxnLst/>
              <a:rect l="l" t="t" r="r" b="b"/>
              <a:pathLst>
                <a:path w="4378" h="4320" extrusionOk="0">
                  <a:moveTo>
                    <a:pt x="4378" y="2160"/>
                  </a:moveTo>
                  <a:cubicBezTo>
                    <a:pt x="4378" y="3386"/>
                    <a:pt x="3386" y="4320"/>
                    <a:pt x="2160" y="4320"/>
                  </a:cubicBezTo>
                  <a:cubicBezTo>
                    <a:pt x="934" y="4320"/>
                    <a:pt x="0" y="3327"/>
                    <a:pt x="59" y="2102"/>
                  </a:cubicBezTo>
                  <a:cubicBezTo>
                    <a:pt x="59" y="876"/>
                    <a:pt x="1051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4" name="Google Shape;14404;p29"/>
            <p:cNvSpPr/>
            <p:nvPr/>
          </p:nvSpPr>
          <p:spPr>
            <a:xfrm>
              <a:off x="1648825" y="3401800"/>
              <a:ext cx="110925" cy="109450"/>
            </a:xfrm>
            <a:custGeom>
              <a:avLst/>
              <a:gdLst/>
              <a:ahLst/>
              <a:cxnLst/>
              <a:rect l="l" t="t" r="r" b="b"/>
              <a:pathLst>
                <a:path w="4437" h="4378" extrusionOk="0">
                  <a:moveTo>
                    <a:pt x="59" y="2160"/>
                  </a:moveTo>
                  <a:cubicBezTo>
                    <a:pt x="59" y="934"/>
                    <a:pt x="993" y="0"/>
                    <a:pt x="2277" y="59"/>
                  </a:cubicBezTo>
                  <a:cubicBezTo>
                    <a:pt x="3444" y="59"/>
                    <a:pt x="4436" y="1051"/>
                    <a:pt x="4378" y="2277"/>
                  </a:cubicBezTo>
                  <a:cubicBezTo>
                    <a:pt x="4378" y="3444"/>
                    <a:pt x="3386" y="4378"/>
                    <a:pt x="2218" y="4378"/>
                  </a:cubicBezTo>
                  <a:cubicBezTo>
                    <a:pt x="993" y="4378"/>
                    <a:pt x="0" y="3444"/>
                    <a:pt x="59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5" name="Google Shape;14405;p29"/>
            <p:cNvSpPr/>
            <p:nvPr/>
          </p:nvSpPr>
          <p:spPr>
            <a:xfrm>
              <a:off x="5574225" y="1440550"/>
              <a:ext cx="108025" cy="108000"/>
            </a:xfrm>
            <a:custGeom>
              <a:avLst/>
              <a:gdLst/>
              <a:ahLst/>
              <a:cxnLst/>
              <a:rect l="l" t="t" r="r" b="b"/>
              <a:pathLst>
                <a:path w="4321" h="4320" extrusionOk="0">
                  <a:moveTo>
                    <a:pt x="2161" y="4320"/>
                  </a:moveTo>
                  <a:cubicBezTo>
                    <a:pt x="993" y="4320"/>
                    <a:pt x="1" y="3386"/>
                    <a:pt x="1" y="2218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328" y="0"/>
                    <a:pt x="4320" y="934"/>
                    <a:pt x="4320" y="2160"/>
                  </a:cubicBezTo>
                  <a:cubicBezTo>
                    <a:pt x="4320" y="3327"/>
                    <a:pt x="3386" y="4320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6" name="Google Shape;14406;p29"/>
            <p:cNvSpPr/>
            <p:nvPr/>
          </p:nvSpPr>
          <p:spPr>
            <a:xfrm>
              <a:off x="5820850" y="3649875"/>
              <a:ext cx="108000" cy="108000"/>
            </a:xfrm>
            <a:custGeom>
              <a:avLst/>
              <a:gdLst/>
              <a:ahLst/>
              <a:cxnLst/>
              <a:rect l="l" t="t" r="r" b="b"/>
              <a:pathLst>
                <a:path w="4320" h="4320" extrusionOk="0">
                  <a:moveTo>
                    <a:pt x="2160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1" y="992"/>
                    <a:pt x="993" y="0"/>
                    <a:pt x="2160" y="0"/>
                  </a:cubicBezTo>
                  <a:cubicBezTo>
                    <a:pt x="3328" y="0"/>
                    <a:pt x="4320" y="992"/>
                    <a:pt x="4320" y="2160"/>
                  </a:cubicBezTo>
                  <a:cubicBezTo>
                    <a:pt x="4320" y="3327"/>
                    <a:pt x="3328" y="4320"/>
                    <a:pt x="2160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7" name="Google Shape;14407;p29"/>
            <p:cNvSpPr/>
            <p:nvPr/>
          </p:nvSpPr>
          <p:spPr>
            <a:xfrm>
              <a:off x="5083925" y="950225"/>
              <a:ext cx="109475" cy="109475"/>
            </a:xfrm>
            <a:custGeom>
              <a:avLst/>
              <a:gdLst/>
              <a:ahLst/>
              <a:cxnLst/>
              <a:rect l="l" t="t" r="r" b="b"/>
              <a:pathLst>
                <a:path w="4379" h="4379" extrusionOk="0">
                  <a:moveTo>
                    <a:pt x="4320" y="2161"/>
                  </a:moveTo>
                  <a:cubicBezTo>
                    <a:pt x="4378" y="3328"/>
                    <a:pt x="3386" y="4320"/>
                    <a:pt x="2219" y="4379"/>
                  </a:cubicBezTo>
                  <a:cubicBezTo>
                    <a:pt x="1051" y="4379"/>
                    <a:pt x="59" y="3445"/>
                    <a:pt x="0" y="2219"/>
                  </a:cubicBezTo>
                  <a:cubicBezTo>
                    <a:pt x="0" y="1051"/>
                    <a:pt x="993" y="59"/>
                    <a:pt x="2160" y="59"/>
                  </a:cubicBezTo>
                  <a:cubicBezTo>
                    <a:pt x="3328" y="1"/>
                    <a:pt x="4320" y="993"/>
                    <a:pt x="4320" y="21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8" name="Google Shape;14408;p29"/>
            <p:cNvSpPr/>
            <p:nvPr/>
          </p:nvSpPr>
          <p:spPr>
            <a:xfrm>
              <a:off x="2876050" y="703625"/>
              <a:ext cx="108025" cy="109450"/>
            </a:xfrm>
            <a:custGeom>
              <a:avLst/>
              <a:gdLst/>
              <a:ahLst/>
              <a:cxnLst/>
              <a:rect l="l" t="t" r="r" b="b"/>
              <a:pathLst>
                <a:path w="4321" h="4378" extrusionOk="0">
                  <a:moveTo>
                    <a:pt x="2161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59" y="992"/>
                    <a:pt x="1052" y="0"/>
                    <a:pt x="2219" y="59"/>
                  </a:cubicBezTo>
                  <a:cubicBezTo>
                    <a:pt x="3328" y="59"/>
                    <a:pt x="4320" y="1051"/>
                    <a:pt x="4320" y="2218"/>
                  </a:cubicBezTo>
                  <a:cubicBezTo>
                    <a:pt x="4320" y="3386"/>
                    <a:pt x="3328" y="4378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9" name="Google Shape;14409;p29"/>
            <p:cNvSpPr/>
            <p:nvPr/>
          </p:nvSpPr>
          <p:spPr>
            <a:xfrm>
              <a:off x="5329075" y="4386800"/>
              <a:ext cx="105100" cy="106550"/>
            </a:xfrm>
            <a:custGeom>
              <a:avLst/>
              <a:gdLst/>
              <a:ahLst/>
              <a:cxnLst/>
              <a:rect l="l" t="t" r="r" b="b"/>
              <a:pathLst>
                <a:path w="4204" h="4262" extrusionOk="0">
                  <a:moveTo>
                    <a:pt x="4203" y="2102"/>
                  </a:moveTo>
                  <a:cubicBezTo>
                    <a:pt x="4203" y="3269"/>
                    <a:pt x="3211" y="4203"/>
                    <a:pt x="2102" y="4261"/>
                  </a:cubicBezTo>
                  <a:cubicBezTo>
                    <a:pt x="935" y="4261"/>
                    <a:pt x="1" y="3269"/>
                    <a:pt x="1" y="2102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211" y="0"/>
                    <a:pt x="4203" y="993"/>
                    <a:pt x="4203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0" name="Google Shape;14410;p29"/>
            <p:cNvSpPr/>
            <p:nvPr/>
          </p:nvSpPr>
          <p:spPr>
            <a:xfrm>
              <a:off x="2140600" y="1195400"/>
              <a:ext cx="105075" cy="105075"/>
            </a:xfrm>
            <a:custGeom>
              <a:avLst/>
              <a:gdLst/>
              <a:ahLst/>
              <a:cxnLst/>
              <a:rect l="l" t="t" r="r" b="b"/>
              <a:pathLst>
                <a:path w="4203" h="4203" extrusionOk="0">
                  <a:moveTo>
                    <a:pt x="2102" y="0"/>
                  </a:moveTo>
                  <a:cubicBezTo>
                    <a:pt x="3211" y="0"/>
                    <a:pt x="4203" y="934"/>
                    <a:pt x="4203" y="2101"/>
                  </a:cubicBezTo>
                  <a:cubicBezTo>
                    <a:pt x="4203" y="3269"/>
                    <a:pt x="3269" y="4203"/>
                    <a:pt x="2102" y="4203"/>
                  </a:cubicBezTo>
                  <a:cubicBezTo>
                    <a:pt x="992" y="4203"/>
                    <a:pt x="59" y="3269"/>
                    <a:pt x="0" y="2160"/>
                  </a:cubicBezTo>
                  <a:cubicBezTo>
                    <a:pt x="0" y="992"/>
                    <a:pt x="934" y="58"/>
                    <a:pt x="210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1" name="Google Shape;14411;p29"/>
            <p:cNvSpPr/>
            <p:nvPr/>
          </p:nvSpPr>
          <p:spPr>
            <a:xfrm>
              <a:off x="2388675" y="954600"/>
              <a:ext cx="102175" cy="102175"/>
            </a:xfrm>
            <a:custGeom>
              <a:avLst/>
              <a:gdLst/>
              <a:ahLst/>
              <a:cxnLst/>
              <a:rect l="l" t="t" r="r" b="b"/>
              <a:pathLst>
                <a:path w="4087" h="4087" extrusionOk="0">
                  <a:moveTo>
                    <a:pt x="4086" y="2044"/>
                  </a:moveTo>
                  <a:cubicBezTo>
                    <a:pt x="4086" y="3211"/>
                    <a:pt x="3211" y="4087"/>
                    <a:pt x="2043" y="4087"/>
                  </a:cubicBezTo>
                  <a:cubicBezTo>
                    <a:pt x="876" y="4028"/>
                    <a:pt x="0" y="3153"/>
                    <a:pt x="0" y="1986"/>
                  </a:cubicBezTo>
                  <a:cubicBezTo>
                    <a:pt x="59" y="876"/>
                    <a:pt x="934" y="1"/>
                    <a:pt x="2043" y="1"/>
                  </a:cubicBezTo>
                  <a:cubicBezTo>
                    <a:pt x="3211" y="1"/>
                    <a:pt x="4086" y="876"/>
                    <a:pt x="4086" y="20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2" name="Google Shape;14412;p29"/>
            <p:cNvSpPr/>
            <p:nvPr/>
          </p:nvSpPr>
          <p:spPr>
            <a:xfrm>
              <a:off x="5577150" y="4141650"/>
              <a:ext cx="102175" cy="102150"/>
            </a:xfrm>
            <a:custGeom>
              <a:avLst/>
              <a:gdLst/>
              <a:ahLst/>
              <a:cxnLst/>
              <a:rect l="l" t="t" r="r" b="b"/>
              <a:pathLst>
                <a:path w="4087" h="4086" extrusionOk="0">
                  <a:moveTo>
                    <a:pt x="4087" y="2043"/>
                  </a:moveTo>
                  <a:cubicBezTo>
                    <a:pt x="4087" y="3210"/>
                    <a:pt x="3153" y="4086"/>
                    <a:pt x="2044" y="4086"/>
                  </a:cubicBezTo>
                  <a:cubicBezTo>
                    <a:pt x="876" y="4086"/>
                    <a:pt x="1" y="3210"/>
                    <a:pt x="1" y="2043"/>
                  </a:cubicBezTo>
                  <a:cubicBezTo>
                    <a:pt x="1" y="876"/>
                    <a:pt x="876" y="0"/>
                    <a:pt x="2044" y="0"/>
                  </a:cubicBezTo>
                  <a:cubicBezTo>
                    <a:pt x="3211" y="0"/>
                    <a:pt x="4087" y="934"/>
                    <a:pt x="4087" y="204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3" name="Google Shape;14413;p29"/>
            <p:cNvSpPr/>
            <p:nvPr/>
          </p:nvSpPr>
          <p:spPr>
            <a:xfrm>
              <a:off x="4593600" y="4877100"/>
              <a:ext cx="103650" cy="103650"/>
            </a:xfrm>
            <a:custGeom>
              <a:avLst/>
              <a:gdLst/>
              <a:ahLst/>
              <a:cxnLst/>
              <a:rect l="l" t="t" r="r" b="b"/>
              <a:pathLst>
                <a:path w="4146" h="4146" extrusionOk="0">
                  <a:moveTo>
                    <a:pt x="4087" y="2102"/>
                  </a:moveTo>
                  <a:cubicBezTo>
                    <a:pt x="4087" y="3269"/>
                    <a:pt x="3211" y="4145"/>
                    <a:pt x="2044" y="4145"/>
                  </a:cubicBezTo>
                  <a:cubicBezTo>
                    <a:pt x="877" y="4145"/>
                    <a:pt x="1" y="3211"/>
                    <a:pt x="1" y="2044"/>
                  </a:cubicBezTo>
                  <a:cubicBezTo>
                    <a:pt x="1" y="935"/>
                    <a:pt x="935" y="1"/>
                    <a:pt x="2102" y="59"/>
                  </a:cubicBezTo>
                  <a:cubicBezTo>
                    <a:pt x="3211" y="59"/>
                    <a:pt x="4145" y="935"/>
                    <a:pt x="4087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4" name="Google Shape;14414;p29"/>
            <p:cNvSpPr/>
            <p:nvPr/>
          </p:nvSpPr>
          <p:spPr>
            <a:xfrm>
              <a:off x="1653200" y="1932325"/>
              <a:ext cx="102175" cy="103625"/>
            </a:xfrm>
            <a:custGeom>
              <a:avLst/>
              <a:gdLst/>
              <a:ahLst/>
              <a:cxnLst/>
              <a:rect l="l" t="t" r="r" b="b"/>
              <a:pathLst>
                <a:path w="4087" h="4145" extrusionOk="0">
                  <a:moveTo>
                    <a:pt x="1985" y="4086"/>
                  </a:moveTo>
                  <a:cubicBezTo>
                    <a:pt x="818" y="4086"/>
                    <a:pt x="0" y="3152"/>
                    <a:pt x="0" y="1985"/>
                  </a:cubicBezTo>
                  <a:cubicBezTo>
                    <a:pt x="59" y="876"/>
                    <a:pt x="993" y="0"/>
                    <a:pt x="2160" y="58"/>
                  </a:cubicBezTo>
                  <a:cubicBezTo>
                    <a:pt x="3269" y="117"/>
                    <a:pt x="4086" y="992"/>
                    <a:pt x="4086" y="2160"/>
                  </a:cubicBezTo>
                  <a:cubicBezTo>
                    <a:pt x="4028" y="3269"/>
                    <a:pt x="3152" y="4144"/>
                    <a:pt x="1985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5" name="Google Shape;14415;p29"/>
            <p:cNvSpPr/>
            <p:nvPr/>
          </p:nvSpPr>
          <p:spPr>
            <a:xfrm>
              <a:off x="6067475" y="2673625"/>
              <a:ext cx="100700" cy="100700"/>
            </a:xfrm>
            <a:custGeom>
              <a:avLst/>
              <a:gdLst/>
              <a:ahLst/>
              <a:cxnLst/>
              <a:rect l="l" t="t" r="r" b="b"/>
              <a:pathLst>
                <a:path w="4028" h="4028" extrusionOk="0">
                  <a:moveTo>
                    <a:pt x="2043" y="4028"/>
                  </a:moveTo>
                  <a:cubicBezTo>
                    <a:pt x="934" y="4028"/>
                    <a:pt x="0" y="3152"/>
                    <a:pt x="0" y="2043"/>
                  </a:cubicBezTo>
                  <a:cubicBezTo>
                    <a:pt x="0" y="934"/>
                    <a:pt x="876" y="0"/>
                    <a:pt x="2043" y="59"/>
                  </a:cubicBezTo>
                  <a:cubicBezTo>
                    <a:pt x="3152" y="59"/>
                    <a:pt x="4028" y="934"/>
                    <a:pt x="4028" y="2043"/>
                  </a:cubicBezTo>
                  <a:cubicBezTo>
                    <a:pt x="4028" y="3152"/>
                    <a:pt x="3152" y="4028"/>
                    <a:pt x="2043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6" name="Google Shape;14416;p29"/>
            <p:cNvSpPr/>
            <p:nvPr/>
          </p:nvSpPr>
          <p:spPr>
            <a:xfrm>
              <a:off x="5088300" y="4636325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876" y="4028"/>
                    <a:pt x="1" y="3153"/>
                    <a:pt x="1" y="1985"/>
                  </a:cubicBezTo>
                  <a:cubicBezTo>
                    <a:pt x="1" y="876"/>
                    <a:pt x="876" y="1"/>
                    <a:pt x="1985" y="1"/>
                  </a:cubicBezTo>
                  <a:cubicBezTo>
                    <a:pt x="3153" y="1"/>
                    <a:pt x="4028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7" name="Google Shape;14417;p29"/>
            <p:cNvSpPr/>
            <p:nvPr/>
          </p:nvSpPr>
          <p:spPr>
            <a:xfrm>
              <a:off x="1899825" y="1443475"/>
              <a:ext cx="102150" cy="102150"/>
            </a:xfrm>
            <a:custGeom>
              <a:avLst/>
              <a:gdLst/>
              <a:ahLst/>
              <a:cxnLst/>
              <a:rect l="l" t="t" r="r" b="b"/>
              <a:pathLst>
                <a:path w="4086" h="4086" extrusionOk="0">
                  <a:moveTo>
                    <a:pt x="2101" y="58"/>
                  </a:moveTo>
                  <a:cubicBezTo>
                    <a:pt x="3210" y="58"/>
                    <a:pt x="4086" y="992"/>
                    <a:pt x="4028" y="2101"/>
                  </a:cubicBezTo>
                  <a:cubicBezTo>
                    <a:pt x="4028" y="3210"/>
                    <a:pt x="3094" y="4086"/>
                    <a:pt x="1926" y="4086"/>
                  </a:cubicBezTo>
                  <a:cubicBezTo>
                    <a:pt x="817" y="4028"/>
                    <a:pt x="0" y="3094"/>
                    <a:pt x="58" y="1985"/>
                  </a:cubicBezTo>
                  <a:cubicBezTo>
                    <a:pt x="58" y="876"/>
                    <a:pt x="992" y="0"/>
                    <a:pt x="2101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8" name="Google Shape;14418;p29"/>
            <p:cNvSpPr/>
            <p:nvPr/>
          </p:nvSpPr>
          <p:spPr>
            <a:xfrm>
              <a:off x="6066000" y="2917325"/>
              <a:ext cx="102175" cy="100700"/>
            </a:xfrm>
            <a:custGeom>
              <a:avLst/>
              <a:gdLst/>
              <a:ahLst/>
              <a:cxnLst/>
              <a:rect l="l" t="t" r="r" b="b"/>
              <a:pathLst>
                <a:path w="4087" h="4028" extrusionOk="0">
                  <a:moveTo>
                    <a:pt x="4028" y="2043"/>
                  </a:moveTo>
                  <a:cubicBezTo>
                    <a:pt x="4028" y="3094"/>
                    <a:pt x="3094" y="4028"/>
                    <a:pt x="1985" y="3969"/>
                  </a:cubicBezTo>
                  <a:cubicBezTo>
                    <a:pt x="935" y="3969"/>
                    <a:pt x="1" y="3035"/>
                    <a:pt x="59" y="1926"/>
                  </a:cubicBezTo>
                  <a:cubicBezTo>
                    <a:pt x="118" y="876"/>
                    <a:pt x="993" y="0"/>
                    <a:pt x="2044" y="0"/>
                  </a:cubicBezTo>
                  <a:cubicBezTo>
                    <a:pt x="3153" y="0"/>
                    <a:pt x="4087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9" name="Google Shape;14419;p29"/>
            <p:cNvSpPr/>
            <p:nvPr/>
          </p:nvSpPr>
          <p:spPr>
            <a:xfrm>
              <a:off x="2878975" y="4878575"/>
              <a:ext cx="100725" cy="100700"/>
            </a:xfrm>
            <a:custGeom>
              <a:avLst/>
              <a:gdLst/>
              <a:ahLst/>
              <a:cxnLst/>
              <a:rect l="l" t="t" r="r" b="b"/>
              <a:pathLst>
                <a:path w="4029" h="4028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935" y="4028"/>
                    <a:pt x="1" y="3094"/>
                    <a:pt x="59" y="1985"/>
                  </a:cubicBezTo>
                  <a:cubicBezTo>
                    <a:pt x="59" y="934"/>
                    <a:pt x="935" y="58"/>
                    <a:pt x="1985" y="0"/>
                  </a:cubicBezTo>
                  <a:cubicBezTo>
                    <a:pt x="3094" y="0"/>
                    <a:pt x="4028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0" name="Google Shape;14420;p29"/>
            <p:cNvSpPr/>
            <p:nvPr/>
          </p:nvSpPr>
          <p:spPr>
            <a:xfrm>
              <a:off x="3862525" y="465750"/>
              <a:ext cx="100700" cy="100725"/>
            </a:xfrm>
            <a:custGeom>
              <a:avLst/>
              <a:gdLst/>
              <a:ahLst/>
              <a:cxnLst/>
              <a:rect l="l" t="t" r="r" b="b"/>
              <a:pathLst>
                <a:path w="4028" h="4029" extrusionOk="0">
                  <a:moveTo>
                    <a:pt x="4028" y="1985"/>
                  </a:moveTo>
                  <a:cubicBezTo>
                    <a:pt x="4028" y="3094"/>
                    <a:pt x="3094" y="4028"/>
                    <a:pt x="1985" y="3970"/>
                  </a:cubicBezTo>
                  <a:cubicBezTo>
                    <a:pt x="934" y="3970"/>
                    <a:pt x="0" y="3094"/>
                    <a:pt x="0" y="1985"/>
                  </a:cubicBezTo>
                  <a:cubicBezTo>
                    <a:pt x="0" y="935"/>
                    <a:pt x="934" y="1"/>
                    <a:pt x="1985" y="1"/>
                  </a:cubicBezTo>
                  <a:cubicBezTo>
                    <a:pt x="3036" y="1"/>
                    <a:pt x="3970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1" name="Google Shape;14421;p29"/>
            <p:cNvSpPr/>
            <p:nvPr/>
          </p:nvSpPr>
          <p:spPr>
            <a:xfrm>
              <a:off x="3615900" y="465750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2044" y="4028"/>
                  </a:moveTo>
                  <a:cubicBezTo>
                    <a:pt x="935" y="4028"/>
                    <a:pt x="1" y="3094"/>
                    <a:pt x="1" y="2044"/>
                  </a:cubicBezTo>
                  <a:cubicBezTo>
                    <a:pt x="1" y="935"/>
                    <a:pt x="935" y="1"/>
                    <a:pt x="2044" y="1"/>
                  </a:cubicBezTo>
                  <a:cubicBezTo>
                    <a:pt x="3094" y="1"/>
                    <a:pt x="3970" y="876"/>
                    <a:pt x="4028" y="1985"/>
                  </a:cubicBezTo>
                  <a:cubicBezTo>
                    <a:pt x="4028" y="3036"/>
                    <a:pt x="3153" y="3970"/>
                    <a:pt x="2044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2" name="Google Shape;14422;p29"/>
            <p:cNvSpPr/>
            <p:nvPr/>
          </p:nvSpPr>
          <p:spPr>
            <a:xfrm>
              <a:off x="2143500" y="4389725"/>
              <a:ext cx="100725" cy="99250"/>
            </a:xfrm>
            <a:custGeom>
              <a:avLst/>
              <a:gdLst/>
              <a:ahLst/>
              <a:cxnLst/>
              <a:rect l="l" t="t" r="r" b="b"/>
              <a:pathLst>
                <a:path w="4029" h="3970" extrusionOk="0">
                  <a:moveTo>
                    <a:pt x="3970" y="1985"/>
                  </a:moveTo>
                  <a:cubicBezTo>
                    <a:pt x="4028" y="3035"/>
                    <a:pt x="3095" y="3969"/>
                    <a:pt x="1986" y="3969"/>
                  </a:cubicBezTo>
                  <a:cubicBezTo>
                    <a:pt x="935" y="3969"/>
                    <a:pt x="59" y="3094"/>
                    <a:pt x="1" y="2043"/>
                  </a:cubicBezTo>
                  <a:cubicBezTo>
                    <a:pt x="1" y="934"/>
                    <a:pt x="935" y="0"/>
                    <a:pt x="1986" y="0"/>
                  </a:cubicBezTo>
                  <a:cubicBezTo>
                    <a:pt x="3036" y="0"/>
                    <a:pt x="3970" y="876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3" name="Google Shape;14423;p29"/>
            <p:cNvSpPr/>
            <p:nvPr/>
          </p:nvSpPr>
          <p:spPr>
            <a:xfrm>
              <a:off x="1654650" y="3652775"/>
              <a:ext cx="99250" cy="100725"/>
            </a:xfrm>
            <a:custGeom>
              <a:avLst/>
              <a:gdLst/>
              <a:ahLst/>
              <a:cxnLst/>
              <a:rect l="l" t="t" r="r" b="b"/>
              <a:pathLst>
                <a:path w="3970" h="4029" extrusionOk="0">
                  <a:moveTo>
                    <a:pt x="1985" y="59"/>
                  </a:moveTo>
                  <a:cubicBezTo>
                    <a:pt x="3036" y="1"/>
                    <a:pt x="3970" y="935"/>
                    <a:pt x="3970" y="2044"/>
                  </a:cubicBezTo>
                  <a:cubicBezTo>
                    <a:pt x="3970" y="3095"/>
                    <a:pt x="3094" y="4028"/>
                    <a:pt x="1985" y="4028"/>
                  </a:cubicBezTo>
                  <a:cubicBezTo>
                    <a:pt x="935" y="4028"/>
                    <a:pt x="1" y="3095"/>
                    <a:pt x="1" y="1986"/>
                  </a:cubicBezTo>
                  <a:cubicBezTo>
                    <a:pt x="1" y="935"/>
                    <a:pt x="876" y="59"/>
                    <a:pt x="198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4" name="Google Shape;14424;p29"/>
            <p:cNvSpPr/>
            <p:nvPr/>
          </p:nvSpPr>
          <p:spPr>
            <a:xfrm>
              <a:off x="6067475" y="2428475"/>
              <a:ext cx="99250" cy="99250"/>
            </a:xfrm>
            <a:custGeom>
              <a:avLst/>
              <a:gdLst/>
              <a:ahLst/>
              <a:cxnLst/>
              <a:rect l="l" t="t" r="r" b="b"/>
              <a:pathLst>
                <a:path w="3970" h="3970" extrusionOk="0">
                  <a:moveTo>
                    <a:pt x="1985" y="0"/>
                  </a:moveTo>
                  <a:cubicBezTo>
                    <a:pt x="3035" y="0"/>
                    <a:pt x="3911" y="876"/>
                    <a:pt x="3969" y="1926"/>
                  </a:cubicBezTo>
                  <a:cubicBezTo>
                    <a:pt x="3969" y="2977"/>
                    <a:pt x="3094" y="3911"/>
                    <a:pt x="2043" y="3911"/>
                  </a:cubicBezTo>
                  <a:cubicBezTo>
                    <a:pt x="992" y="3969"/>
                    <a:pt x="59" y="3035"/>
                    <a:pt x="59" y="1985"/>
                  </a:cubicBezTo>
                  <a:cubicBezTo>
                    <a:pt x="0" y="934"/>
                    <a:pt x="934" y="58"/>
                    <a:pt x="198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5" name="Google Shape;14425;p29"/>
            <p:cNvSpPr/>
            <p:nvPr/>
          </p:nvSpPr>
          <p:spPr>
            <a:xfrm>
              <a:off x="4841675" y="709450"/>
              <a:ext cx="99275" cy="99250"/>
            </a:xfrm>
            <a:custGeom>
              <a:avLst/>
              <a:gdLst/>
              <a:ahLst/>
              <a:cxnLst/>
              <a:rect l="l" t="t" r="r" b="b"/>
              <a:pathLst>
                <a:path w="3971" h="3970" extrusionOk="0">
                  <a:moveTo>
                    <a:pt x="3970" y="1985"/>
                  </a:moveTo>
                  <a:cubicBezTo>
                    <a:pt x="3970" y="3036"/>
                    <a:pt x="3036" y="3970"/>
                    <a:pt x="1986" y="3970"/>
                  </a:cubicBezTo>
                  <a:cubicBezTo>
                    <a:pt x="935" y="3911"/>
                    <a:pt x="1" y="2978"/>
                    <a:pt x="59" y="1927"/>
                  </a:cubicBezTo>
                  <a:cubicBezTo>
                    <a:pt x="59" y="876"/>
                    <a:pt x="993" y="1"/>
                    <a:pt x="2044" y="1"/>
                  </a:cubicBezTo>
                  <a:cubicBezTo>
                    <a:pt x="3095" y="1"/>
                    <a:pt x="3970" y="935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6" name="Google Shape;14426;p29"/>
            <p:cNvSpPr/>
            <p:nvPr/>
          </p:nvSpPr>
          <p:spPr>
            <a:xfrm>
              <a:off x="5825225" y="1691525"/>
              <a:ext cx="99250" cy="99275"/>
            </a:xfrm>
            <a:custGeom>
              <a:avLst/>
              <a:gdLst/>
              <a:ahLst/>
              <a:cxnLst/>
              <a:rect l="l" t="t" r="r" b="b"/>
              <a:pathLst>
                <a:path w="3970" h="3971" extrusionOk="0">
                  <a:moveTo>
                    <a:pt x="1985" y="3970"/>
                  </a:moveTo>
                  <a:cubicBezTo>
                    <a:pt x="876" y="3970"/>
                    <a:pt x="1" y="3036"/>
                    <a:pt x="1" y="1986"/>
                  </a:cubicBezTo>
                  <a:cubicBezTo>
                    <a:pt x="1" y="935"/>
                    <a:pt x="935" y="1"/>
                    <a:pt x="1985" y="59"/>
                  </a:cubicBezTo>
                  <a:cubicBezTo>
                    <a:pt x="3036" y="59"/>
                    <a:pt x="3970" y="993"/>
                    <a:pt x="3970" y="2044"/>
                  </a:cubicBezTo>
                  <a:cubicBezTo>
                    <a:pt x="3911" y="3095"/>
                    <a:pt x="3036" y="3970"/>
                    <a:pt x="198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7" name="Google Shape;14427;p29"/>
            <p:cNvSpPr/>
            <p:nvPr/>
          </p:nvSpPr>
          <p:spPr>
            <a:xfrm>
              <a:off x="4106225" y="465750"/>
              <a:ext cx="97800" cy="99250"/>
            </a:xfrm>
            <a:custGeom>
              <a:avLst/>
              <a:gdLst/>
              <a:ahLst/>
              <a:cxnLst/>
              <a:rect l="l" t="t" r="r" b="b"/>
              <a:pathLst>
                <a:path w="3912" h="3970" extrusionOk="0">
                  <a:moveTo>
                    <a:pt x="3911" y="1985"/>
                  </a:moveTo>
                  <a:cubicBezTo>
                    <a:pt x="3911" y="3036"/>
                    <a:pt x="3035" y="3970"/>
                    <a:pt x="1985" y="3970"/>
                  </a:cubicBezTo>
                  <a:cubicBezTo>
                    <a:pt x="934" y="3970"/>
                    <a:pt x="0" y="3036"/>
                    <a:pt x="0" y="1985"/>
                  </a:cubicBezTo>
                  <a:cubicBezTo>
                    <a:pt x="0" y="935"/>
                    <a:pt x="876" y="59"/>
                    <a:pt x="1926" y="59"/>
                  </a:cubicBezTo>
                  <a:cubicBezTo>
                    <a:pt x="2977" y="1"/>
                    <a:pt x="3911" y="935"/>
                    <a:pt x="3911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8" name="Google Shape;14428;p29"/>
            <p:cNvSpPr/>
            <p:nvPr/>
          </p:nvSpPr>
          <p:spPr>
            <a:xfrm>
              <a:off x="2393050" y="4634875"/>
              <a:ext cx="94875" cy="96325"/>
            </a:xfrm>
            <a:custGeom>
              <a:avLst/>
              <a:gdLst/>
              <a:ahLst/>
              <a:cxnLst/>
              <a:rect l="l" t="t" r="r" b="b"/>
              <a:pathLst>
                <a:path w="3795" h="3853" extrusionOk="0">
                  <a:moveTo>
                    <a:pt x="3794" y="1868"/>
                  </a:moveTo>
                  <a:cubicBezTo>
                    <a:pt x="3794" y="2977"/>
                    <a:pt x="2977" y="3794"/>
                    <a:pt x="1926" y="3794"/>
                  </a:cubicBezTo>
                  <a:cubicBezTo>
                    <a:pt x="817" y="3853"/>
                    <a:pt x="0" y="2977"/>
                    <a:pt x="0" y="1868"/>
                  </a:cubicBezTo>
                  <a:cubicBezTo>
                    <a:pt x="0" y="817"/>
                    <a:pt x="817" y="0"/>
                    <a:pt x="1926" y="0"/>
                  </a:cubicBezTo>
                  <a:cubicBezTo>
                    <a:pt x="2977" y="0"/>
                    <a:pt x="3794" y="817"/>
                    <a:pt x="3794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9" name="Google Shape;14429;p29"/>
            <p:cNvSpPr/>
            <p:nvPr/>
          </p:nvSpPr>
          <p:spPr>
            <a:xfrm>
              <a:off x="6068925" y="3165400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3853" y="1985"/>
                  </a:moveTo>
                  <a:cubicBezTo>
                    <a:pt x="3853" y="3035"/>
                    <a:pt x="2977" y="3853"/>
                    <a:pt x="1927" y="3853"/>
                  </a:cubicBezTo>
                  <a:cubicBezTo>
                    <a:pt x="818" y="3853"/>
                    <a:pt x="1" y="2977"/>
                    <a:pt x="59" y="1868"/>
                  </a:cubicBezTo>
                  <a:cubicBezTo>
                    <a:pt x="59" y="817"/>
                    <a:pt x="934" y="0"/>
                    <a:pt x="1985" y="0"/>
                  </a:cubicBezTo>
                  <a:cubicBezTo>
                    <a:pt x="3036" y="59"/>
                    <a:pt x="3853" y="934"/>
                    <a:pt x="3853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0" name="Google Shape;14430;p29"/>
            <p:cNvSpPr/>
            <p:nvPr/>
          </p:nvSpPr>
          <p:spPr>
            <a:xfrm>
              <a:off x="3370750" y="467225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1868" y="3853"/>
                  </a:moveTo>
                  <a:cubicBezTo>
                    <a:pt x="818" y="3794"/>
                    <a:pt x="0" y="2977"/>
                    <a:pt x="59" y="1868"/>
                  </a:cubicBezTo>
                  <a:cubicBezTo>
                    <a:pt x="59" y="817"/>
                    <a:pt x="934" y="0"/>
                    <a:pt x="1985" y="59"/>
                  </a:cubicBezTo>
                  <a:cubicBezTo>
                    <a:pt x="3094" y="59"/>
                    <a:pt x="3853" y="934"/>
                    <a:pt x="3853" y="1985"/>
                  </a:cubicBezTo>
                  <a:cubicBezTo>
                    <a:pt x="3795" y="3094"/>
                    <a:pt x="2977" y="3853"/>
                    <a:pt x="1868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1" name="Google Shape;14431;p29"/>
            <p:cNvSpPr/>
            <p:nvPr/>
          </p:nvSpPr>
          <p:spPr>
            <a:xfrm>
              <a:off x="5828150" y="3902325"/>
              <a:ext cx="93425" cy="94875"/>
            </a:xfrm>
            <a:custGeom>
              <a:avLst/>
              <a:gdLst/>
              <a:ahLst/>
              <a:cxnLst/>
              <a:rect l="l" t="t" r="r" b="b"/>
              <a:pathLst>
                <a:path w="3737" h="3795" extrusionOk="0">
                  <a:moveTo>
                    <a:pt x="3736" y="1926"/>
                  </a:moveTo>
                  <a:cubicBezTo>
                    <a:pt x="3736" y="3036"/>
                    <a:pt x="2861" y="3794"/>
                    <a:pt x="1810" y="3794"/>
                  </a:cubicBezTo>
                  <a:cubicBezTo>
                    <a:pt x="759" y="3736"/>
                    <a:pt x="0" y="2919"/>
                    <a:pt x="0" y="1926"/>
                  </a:cubicBezTo>
                  <a:cubicBezTo>
                    <a:pt x="0" y="817"/>
                    <a:pt x="876" y="0"/>
                    <a:pt x="1927" y="59"/>
                  </a:cubicBezTo>
                  <a:cubicBezTo>
                    <a:pt x="2977" y="59"/>
                    <a:pt x="3736" y="876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2" name="Google Shape;14432;p29"/>
            <p:cNvSpPr/>
            <p:nvPr/>
          </p:nvSpPr>
          <p:spPr>
            <a:xfrm>
              <a:off x="1899825" y="4146025"/>
              <a:ext cx="94875" cy="94875"/>
            </a:xfrm>
            <a:custGeom>
              <a:avLst/>
              <a:gdLst/>
              <a:ahLst/>
              <a:cxnLst/>
              <a:rect l="l" t="t" r="r" b="b"/>
              <a:pathLst>
                <a:path w="3795" h="3795" extrusionOk="0">
                  <a:moveTo>
                    <a:pt x="3794" y="1926"/>
                  </a:moveTo>
                  <a:cubicBezTo>
                    <a:pt x="3736" y="2977"/>
                    <a:pt x="2919" y="3794"/>
                    <a:pt x="1810" y="3794"/>
                  </a:cubicBezTo>
                  <a:cubicBezTo>
                    <a:pt x="759" y="3736"/>
                    <a:pt x="0" y="2919"/>
                    <a:pt x="0" y="1810"/>
                  </a:cubicBezTo>
                  <a:cubicBezTo>
                    <a:pt x="58" y="759"/>
                    <a:pt x="876" y="0"/>
                    <a:pt x="1868" y="0"/>
                  </a:cubicBezTo>
                  <a:cubicBezTo>
                    <a:pt x="2977" y="0"/>
                    <a:pt x="3794" y="817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3" name="Google Shape;14433;p29"/>
            <p:cNvSpPr/>
            <p:nvPr/>
          </p:nvSpPr>
          <p:spPr>
            <a:xfrm>
              <a:off x="2639650" y="712375"/>
              <a:ext cx="94875" cy="93425"/>
            </a:xfrm>
            <a:custGeom>
              <a:avLst/>
              <a:gdLst/>
              <a:ahLst/>
              <a:cxnLst/>
              <a:rect l="l" t="t" r="r" b="b"/>
              <a:pathLst>
                <a:path w="3795" h="3737" extrusionOk="0">
                  <a:moveTo>
                    <a:pt x="1927" y="3736"/>
                  </a:moveTo>
                  <a:cubicBezTo>
                    <a:pt x="876" y="3736"/>
                    <a:pt x="59" y="2919"/>
                    <a:pt x="59" y="1868"/>
                  </a:cubicBezTo>
                  <a:cubicBezTo>
                    <a:pt x="1" y="818"/>
                    <a:pt x="818" y="0"/>
                    <a:pt x="1869" y="0"/>
                  </a:cubicBezTo>
                  <a:cubicBezTo>
                    <a:pt x="2919" y="0"/>
                    <a:pt x="3737" y="818"/>
                    <a:pt x="3737" y="1810"/>
                  </a:cubicBezTo>
                  <a:cubicBezTo>
                    <a:pt x="3795" y="2861"/>
                    <a:pt x="2978" y="3678"/>
                    <a:pt x="1927" y="37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4" name="Google Shape;14434;p29"/>
            <p:cNvSpPr/>
            <p:nvPr/>
          </p:nvSpPr>
          <p:spPr>
            <a:xfrm>
              <a:off x="6070375" y="2184775"/>
              <a:ext cx="93425" cy="91950"/>
            </a:xfrm>
            <a:custGeom>
              <a:avLst/>
              <a:gdLst/>
              <a:ahLst/>
              <a:cxnLst/>
              <a:rect l="l" t="t" r="r" b="b"/>
              <a:pathLst>
                <a:path w="3737" h="3678" extrusionOk="0">
                  <a:moveTo>
                    <a:pt x="3737" y="1868"/>
                  </a:moveTo>
                  <a:cubicBezTo>
                    <a:pt x="3737" y="2860"/>
                    <a:pt x="2861" y="3678"/>
                    <a:pt x="1869" y="3678"/>
                  </a:cubicBezTo>
                  <a:cubicBezTo>
                    <a:pt x="876" y="3678"/>
                    <a:pt x="1" y="2802"/>
                    <a:pt x="59" y="1810"/>
                  </a:cubicBezTo>
                  <a:cubicBezTo>
                    <a:pt x="59" y="817"/>
                    <a:pt x="935" y="0"/>
                    <a:pt x="1927" y="0"/>
                  </a:cubicBezTo>
                  <a:cubicBezTo>
                    <a:pt x="2919" y="59"/>
                    <a:pt x="3737" y="876"/>
                    <a:pt x="3737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5" name="Google Shape;14435;p29"/>
            <p:cNvSpPr/>
            <p:nvPr/>
          </p:nvSpPr>
          <p:spPr>
            <a:xfrm>
              <a:off x="3862525" y="5129550"/>
              <a:ext cx="91950" cy="91975"/>
            </a:xfrm>
            <a:custGeom>
              <a:avLst/>
              <a:gdLst/>
              <a:ahLst/>
              <a:cxnLst/>
              <a:rect l="l" t="t" r="r" b="b"/>
              <a:pathLst>
                <a:path w="3678" h="3679" extrusionOk="0">
                  <a:moveTo>
                    <a:pt x="3678" y="1869"/>
                  </a:moveTo>
                  <a:cubicBezTo>
                    <a:pt x="3678" y="2861"/>
                    <a:pt x="2860" y="3678"/>
                    <a:pt x="1868" y="3678"/>
                  </a:cubicBezTo>
                  <a:cubicBezTo>
                    <a:pt x="876" y="3678"/>
                    <a:pt x="0" y="2803"/>
                    <a:pt x="0" y="1810"/>
                  </a:cubicBezTo>
                  <a:cubicBezTo>
                    <a:pt x="59" y="818"/>
                    <a:pt x="934" y="1"/>
                    <a:pt x="1868" y="59"/>
                  </a:cubicBezTo>
                  <a:cubicBezTo>
                    <a:pt x="2860" y="59"/>
                    <a:pt x="3678" y="876"/>
                    <a:pt x="3678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6" name="Google Shape;14436;p29"/>
            <p:cNvSpPr/>
            <p:nvPr/>
          </p:nvSpPr>
          <p:spPr>
            <a:xfrm>
              <a:off x="4357200" y="470125"/>
              <a:ext cx="91975" cy="91975"/>
            </a:xfrm>
            <a:custGeom>
              <a:avLst/>
              <a:gdLst/>
              <a:ahLst/>
              <a:cxnLst/>
              <a:rect l="l" t="t" r="r" b="b"/>
              <a:pathLst>
                <a:path w="3679" h="3679" extrusionOk="0">
                  <a:moveTo>
                    <a:pt x="3620" y="1810"/>
                  </a:moveTo>
                  <a:cubicBezTo>
                    <a:pt x="3678" y="2744"/>
                    <a:pt x="2861" y="3620"/>
                    <a:pt x="1869" y="3678"/>
                  </a:cubicBezTo>
                  <a:cubicBezTo>
                    <a:pt x="876" y="3678"/>
                    <a:pt x="1" y="2803"/>
                    <a:pt x="1" y="1810"/>
                  </a:cubicBezTo>
                  <a:cubicBezTo>
                    <a:pt x="1" y="876"/>
                    <a:pt x="818" y="1"/>
                    <a:pt x="1810" y="1"/>
                  </a:cubicBezTo>
                  <a:cubicBezTo>
                    <a:pt x="2744" y="1"/>
                    <a:pt x="3620" y="818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7" name="Google Shape;14437;p29"/>
            <p:cNvSpPr/>
            <p:nvPr/>
          </p:nvSpPr>
          <p:spPr>
            <a:xfrm>
              <a:off x="3620275" y="5131025"/>
              <a:ext cx="91975" cy="90500"/>
            </a:xfrm>
            <a:custGeom>
              <a:avLst/>
              <a:gdLst/>
              <a:ahLst/>
              <a:cxnLst/>
              <a:rect l="l" t="t" r="r" b="b"/>
              <a:pathLst>
                <a:path w="3679" h="3620" extrusionOk="0">
                  <a:moveTo>
                    <a:pt x="1869" y="3619"/>
                  </a:moveTo>
                  <a:cubicBezTo>
                    <a:pt x="876" y="3619"/>
                    <a:pt x="1" y="2744"/>
                    <a:pt x="1" y="1810"/>
                  </a:cubicBezTo>
                  <a:cubicBezTo>
                    <a:pt x="1" y="817"/>
                    <a:pt x="876" y="0"/>
                    <a:pt x="1869" y="0"/>
                  </a:cubicBezTo>
                  <a:cubicBezTo>
                    <a:pt x="2803" y="0"/>
                    <a:pt x="3620" y="817"/>
                    <a:pt x="3620" y="1751"/>
                  </a:cubicBezTo>
                  <a:cubicBezTo>
                    <a:pt x="3678" y="2744"/>
                    <a:pt x="2803" y="3619"/>
                    <a:pt x="186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8" name="Google Shape;14438;p29"/>
            <p:cNvSpPr/>
            <p:nvPr/>
          </p:nvSpPr>
          <p:spPr>
            <a:xfrm>
              <a:off x="1412425" y="2921700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19" y="1810"/>
                  </a:moveTo>
                  <a:cubicBezTo>
                    <a:pt x="3619" y="2802"/>
                    <a:pt x="2802" y="3619"/>
                    <a:pt x="1810" y="3619"/>
                  </a:cubicBezTo>
                  <a:cubicBezTo>
                    <a:pt x="818" y="3619"/>
                    <a:pt x="0" y="2802"/>
                    <a:pt x="0" y="1810"/>
                  </a:cubicBezTo>
                  <a:cubicBezTo>
                    <a:pt x="0" y="876"/>
                    <a:pt x="818" y="59"/>
                    <a:pt x="1751" y="0"/>
                  </a:cubicBezTo>
                  <a:cubicBezTo>
                    <a:pt x="2744" y="0"/>
                    <a:pt x="3561" y="817"/>
                    <a:pt x="3619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9" name="Google Shape;14439;p29"/>
            <p:cNvSpPr/>
            <p:nvPr/>
          </p:nvSpPr>
          <p:spPr>
            <a:xfrm>
              <a:off x="4846075" y="4884400"/>
              <a:ext cx="91950" cy="90500"/>
            </a:xfrm>
            <a:custGeom>
              <a:avLst/>
              <a:gdLst/>
              <a:ahLst/>
              <a:cxnLst/>
              <a:rect l="l" t="t" r="r" b="b"/>
              <a:pathLst>
                <a:path w="3678" h="3620" extrusionOk="0">
                  <a:moveTo>
                    <a:pt x="1868" y="1"/>
                  </a:moveTo>
                  <a:cubicBezTo>
                    <a:pt x="2802" y="1"/>
                    <a:pt x="3677" y="876"/>
                    <a:pt x="3619" y="1810"/>
                  </a:cubicBezTo>
                  <a:cubicBezTo>
                    <a:pt x="3619" y="2802"/>
                    <a:pt x="2743" y="3620"/>
                    <a:pt x="1751" y="3620"/>
                  </a:cubicBezTo>
                  <a:cubicBezTo>
                    <a:pt x="817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0" name="Google Shape;14440;p29"/>
            <p:cNvSpPr/>
            <p:nvPr/>
          </p:nvSpPr>
          <p:spPr>
            <a:xfrm>
              <a:off x="1659025" y="1695925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20" y="1810"/>
                  </a:moveTo>
                  <a:cubicBezTo>
                    <a:pt x="3620" y="2802"/>
                    <a:pt x="2803" y="3619"/>
                    <a:pt x="1810" y="3619"/>
                  </a:cubicBezTo>
                  <a:cubicBezTo>
                    <a:pt x="818" y="3619"/>
                    <a:pt x="1" y="2802"/>
                    <a:pt x="1" y="1810"/>
                  </a:cubicBezTo>
                  <a:cubicBezTo>
                    <a:pt x="1" y="876"/>
                    <a:pt x="818" y="58"/>
                    <a:pt x="1752" y="0"/>
                  </a:cubicBezTo>
                  <a:cubicBezTo>
                    <a:pt x="2744" y="0"/>
                    <a:pt x="3562" y="817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1" name="Google Shape;14441;p29"/>
            <p:cNvSpPr/>
            <p:nvPr/>
          </p:nvSpPr>
          <p:spPr>
            <a:xfrm>
              <a:off x="1412425" y="2675075"/>
              <a:ext cx="90500" cy="91975"/>
            </a:xfrm>
            <a:custGeom>
              <a:avLst/>
              <a:gdLst/>
              <a:ahLst/>
              <a:cxnLst/>
              <a:rect l="l" t="t" r="r" b="b"/>
              <a:pathLst>
                <a:path w="3620" h="3679" extrusionOk="0">
                  <a:moveTo>
                    <a:pt x="1810" y="1"/>
                  </a:moveTo>
                  <a:cubicBezTo>
                    <a:pt x="2802" y="59"/>
                    <a:pt x="3619" y="935"/>
                    <a:pt x="3619" y="1869"/>
                  </a:cubicBezTo>
                  <a:cubicBezTo>
                    <a:pt x="3561" y="2861"/>
                    <a:pt x="2685" y="3678"/>
                    <a:pt x="1751" y="3620"/>
                  </a:cubicBezTo>
                  <a:cubicBezTo>
                    <a:pt x="759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2" name="Google Shape;14442;p29"/>
            <p:cNvSpPr/>
            <p:nvPr/>
          </p:nvSpPr>
          <p:spPr>
            <a:xfrm>
              <a:off x="5340750" y="9619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2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744"/>
                    <a:pt x="1" y="1752"/>
                  </a:cubicBezTo>
                  <a:cubicBezTo>
                    <a:pt x="1" y="760"/>
                    <a:pt x="759" y="1"/>
                    <a:pt x="1752" y="1"/>
                  </a:cubicBezTo>
                  <a:cubicBezTo>
                    <a:pt x="2744" y="1"/>
                    <a:pt x="3503" y="760"/>
                    <a:pt x="3503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3" name="Google Shape;14443;p29"/>
            <p:cNvSpPr/>
            <p:nvPr/>
          </p:nvSpPr>
          <p:spPr>
            <a:xfrm>
              <a:off x="5584450" y="120852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1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685"/>
                    <a:pt x="1" y="1751"/>
                  </a:cubicBezTo>
                  <a:cubicBezTo>
                    <a:pt x="1" y="759"/>
                    <a:pt x="759" y="0"/>
                    <a:pt x="1752" y="0"/>
                  </a:cubicBezTo>
                  <a:cubicBezTo>
                    <a:pt x="2744" y="0"/>
                    <a:pt x="3503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4" name="Google Shape;14444;p29"/>
            <p:cNvSpPr/>
            <p:nvPr/>
          </p:nvSpPr>
          <p:spPr>
            <a:xfrm>
              <a:off x="3132900" y="4716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2" y="1751"/>
                  </a:moveTo>
                  <a:cubicBezTo>
                    <a:pt x="3502" y="2744"/>
                    <a:pt x="2744" y="3503"/>
                    <a:pt x="1751" y="3503"/>
                  </a:cubicBezTo>
                  <a:cubicBezTo>
                    <a:pt x="759" y="3503"/>
                    <a:pt x="0" y="2744"/>
                    <a:pt x="0" y="1751"/>
                  </a:cubicBezTo>
                  <a:cubicBezTo>
                    <a:pt x="0" y="817"/>
                    <a:pt x="759" y="0"/>
                    <a:pt x="1751" y="0"/>
                  </a:cubicBezTo>
                  <a:cubicBezTo>
                    <a:pt x="2685" y="0"/>
                    <a:pt x="3502" y="759"/>
                    <a:pt x="3502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5" name="Google Shape;14445;p29"/>
            <p:cNvSpPr/>
            <p:nvPr/>
          </p:nvSpPr>
          <p:spPr>
            <a:xfrm>
              <a:off x="6073300" y="341347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1752" y="3502"/>
                  </a:moveTo>
                  <a:cubicBezTo>
                    <a:pt x="759" y="3502"/>
                    <a:pt x="1" y="2685"/>
                    <a:pt x="1" y="1751"/>
                  </a:cubicBezTo>
                  <a:cubicBezTo>
                    <a:pt x="1" y="759"/>
                    <a:pt x="818" y="0"/>
                    <a:pt x="1810" y="0"/>
                  </a:cubicBezTo>
                  <a:cubicBezTo>
                    <a:pt x="2744" y="0"/>
                    <a:pt x="3503" y="759"/>
                    <a:pt x="3503" y="1751"/>
                  </a:cubicBezTo>
                  <a:cubicBezTo>
                    <a:pt x="3503" y="2744"/>
                    <a:pt x="2744" y="3502"/>
                    <a:pt x="1752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6" name="Google Shape;14446;p29"/>
            <p:cNvSpPr/>
            <p:nvPr/>
          </p:nvSpPr>
          <p:spPr>
            <a:xfrm>
              <a:off x="1413875" y="2434300"/>
              <a:ext cx="87575" cy="86125"/>
            </a:xfrm>
            <a:custGeom>
              <a:avLst/>
              <a:gdLst/>
              <a:ahLst/>
              <a:cxnLst/>
              <a:rect l="l" t="t" r="r" b="b"/>
              <a:pathLst>
                <a:path w="3503" h="3445" extrusionOk="0">
                  <a:moveTo>
                    <a:pt x="1752" y="3444"/>
                  </a:moveTo>
                  <a:cubicBezTo>
                    <a:pt x="760" y="3444"/>
                    <a:pt x="1" y="2744"/>
                    <a:pt x="1" y="1752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744" y="1"/>
                    <a:pt x="3445" y="759"/>
                    <a:pt x="3503" y="1693"/>
                  </a:cubicBezTo>
                  <a:cubicBezTo>
                    <a:pt x="3503" y="2686"/>
                    <a:pt x="2744" y="3444"/>
                    <a:pt x="1752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7" name="Google Shape;14447;p29"/>
            <p:cNvSpPr/>
            <p:nvPr/>
          </p:nvSpPr>
          <p:spPr>
            <a:xfrm>
              <a:off x="4112050" y="5131025"/>
              <a:ext cx="87575" cy="89025"/>
            </a:xfrm>
            <a:custGeom>
              <a:avLst/>
              <a:gdLst/>
              <a:ahLst/>
              <a:cxnLst/>
              <a:rect l="l" t="t" r="r" b="b"/>
              <a:pathLst>
                <a:path w="3503" h="3561" extrusionOk="0">
                  <a:moveTo>
                    <a:pt x="3503" y="1751"/>
                  </a:moveTo>
                  <a:cubicBezTo>
                    <a:pt x="3503" y="2744"/>
                    <a:pt x="2744" y="3561"/>
                    <a:pt x="1752" y="3561"/>
                  </a:cubicBezTo>
                  <a:cubicBezTo>
                    <a:pt x="760" y="3561"/>
                    <a:pt x="1" y="2802"/>
                    <a:pt x="1" y="1810"/>
                  </a:cubicBezTo>
                  <a:cubicBezTo>
                    <a:pt x="1" y="817"/>
                    <a:pt x="701" y="59"/>
                    <a:pt x="1693" y="59"/>
                  </a:cubicBezTo>
                  <a:cubicBezTo>
                    <a:pt x="2686" y="0"/>
                    <a:pt x="3445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8" name="Google Shape;14448;p29"/>
            <p:cNvSpPr/>
            <p:nvPr/>
          </p:nvSpPr>
          <p:spPr>
            <a:xfrm>
              <a:off x="1413875" y="317122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5"/>
                    <a:pt x="1693" y="3445"/>
                  </a:cubicBezTo>
                  <a:cubicBezTo>
                    <a:pt x="760" y="3386"/>
                    <a:pt x="1" y="2627"/>
                    <a:pt x="59" y="1693"/>
                  </a:cubicBezTo>
                  <a:cubicBezTo>
                    <a:pt x="59" y="759"/>
                    <a:pt x="818" y="1"/>
                    <a:pt x="1752" y="1"/>
                  </a:cubicBezTo>
                  <a:cubicBezTo>
                    <a:pt x="2744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9" name="Google Shape;14449;p29"/>
            <p:cNvSpPr/>
            <p:nvPr/>
          </p:nvSpPr>
          <p:spPr>
            <a:xfrm>
              <a:off x="3376575" y="513247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4"/>
                    <a:pt x="1752" y="3444"/>
                  </a:cubicBezTo>
                  <a:cubicBezTo>
                    <a:pt x="760" y="3444"/>
                    <a:pt x="1" y="2686"/>
                    <a:pt x="1" y="1693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686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0" name="Google Shape;14450;p29"/>
            <p:cNvSpPr/>
            <p:nvPr/>
          </p:nvSpPr>
          <p:spPr>
            <a:xfrm>
              <a:off x="2639650" y="4887325"/>
              <a:ext cx="86125" cy="84650"/>
            </a:xfrm>
            <a:custGeom>
              <a:avLst/>
              <a:gdLst/>
              <a:ahLst/>
              <a:cxnLst/>
              <a:rect l="l" t="t" r="r" b="b"/>
              <a:pathLst>
                <a:path w="3445" h="3386" extrusionOk="0">
                  <a:moveTo>
                    <a:pt x="3445" y="1693"/>
                  </a:moveTo>
                  <a:cubicBezTo>
                    <a:pt x="3445" y="2627"/>
                    <a:pt x="2628" y="3386"/>
                    <a:pt x="1694" y="3386"/>
                  </a:cubicBezTo>
                  <a:cubicBezTo>
                    <a:pt x="760" y="3327"/>
                    <a:pt x="1" y="2569"/>
                    <a:pt x="59" y="1635"/>
                  </a:cubicBezTo>
                  <a:cubicBezTo>
                    <a:pt x="59" y="701"/>
                    <a:pt x="818" y="0"/>
                    <a:pt x="1752" y="0"/>
                  </a:cubicBezTo>
                  <a:cubicBezTo>
                    <a:pt x="2686" y="0"/>
                    <a:pt x="3445" y="759"/>
                    <a:pt x="3445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1" name="Google Shape;14451;p29"/>
            <p:cNvSpPr/>
            <p:nvPr/>
          </p:nvSpPr>
          <p:spPr>
            <a:xfrm>
              <a:off x="1661950" y="3903775"/>
              <a:ext cx="84675" cy="86125"/>
            </a:xfrm>
            <a:custGeom>
              <a:avLst/>
              <a:gdLst/>
              <a:ahLst/>
              <a:cxnLst/>
              <a:rect l="l" t="t" r="r" b="b"/>
              <a:pathLst>
                <a:path w="3387" h="3445" extrusionOk="0">
                  <a:moveTo>
                    <a:pt x="1693" y="1"/>
                  </a:moveTo>
                  <a:cubicBezTo>
                    <a:pt x="2627" y="1"/>
                    <a:pt x="3386" y="818"/>
                    <a:pt x="3386" y="1752"/>
                  </a:cubicBezTo>
                  <a:cubicBezTo>
                    <a:pt x="3386" y="2686"/>
                    <a:pt x="2569" y="3444"/>
                    <a:pt x="1635" y="3386"/>
                  </a:cubicBezTo>
                  <a:cubicBezTo>
                    <a:pt x="701" y="3386"/>
                    <a:pt x="1" y="2627"/>
                    <a:pt x="1" y="1693"/>
                  </a:cubicBezTo>
                  <a:cubicBezTo>
                    <a:pt x="1" y="759"/>
                    <a:pt x="759" y="1"/>
                    <a:pt x="16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2" name="Google Shape;14452;p29"/>
            <p:cNvSpPr/>
            <p:nvPr/>
          </p:nvSpPr>
          <p:spPr>
            <a:xfrm>
              <a:off x="5587375" y="4398475"/>
              <a:ext cx="81725" cy="81725"/>
            </a:xfrm>
            <a:custGeom>
              <a:avLst/>
              <a:gdLst/>
              <a:ahLst/>
              <a:cxnLst/>
              <a:rect l="l" t="t" r="r" b="b"/>
              <a:pathLst>
                <a:path w="3269" h="3269" extrusionOk="0">
                  <a:moveTo>
                    <a:pt x="1635" y="3269"/>
                  </a:moveTo>
                  <a:cubicBezTo>
                    <a:pt x="701" y="3269"/>
                    <a:pt x="0" y="2510"/>
                    <a:pt x="0" y="1635"/>
                  </a:cubicBezTo>
                  <a:cubicBezTo>
                    <a:pt x="0" y="759"/>
                    <a:pt x="759" y="0"/>
                    <a:pt x="1693" y="0"/>
                  </a:cubicBezTo>
                  <a:cubicBezTo>
                    <a:pt x="2569" y="59"/>
                    <a:pt x="3269" y="817"/>
                    <a:pt x="3269" y="1693"/>
                  </a:cubicBezTo>
                  <a:cubicBezTo>
                    <a:pt x="3211" y="2569"/>
                    <a:pt x="2510" y="3269"/>
                    <a:pt x="1635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3" name="Google Shape;14453;p29"/>
            <p:cNvSpPr/>
            <p:nvPr/>
          </p:nvSpPr>
          <p:spPr>
            <a:xfrm>
              <a:off x="6076225" y="1948375"/>
              <a:ext cx="81750" cy="81725"/>
            </a:xfrm>
            <a:custGeom>
              <a:avLst/>
              <a:gdLst/>
              <a:ahLst/>
              <a:cxnLst/>
              <a:rect l="l" t="t" r="r" b="b"/>
              <a:pathLst>
                <a:path w="3270" h="3269" extrusionOk="0">
                  <a:moveTo>
                    <a:pt x="1693" y="3211"/>
                  </a:moveTo>
                  <a:cubicBezTo>
                    <a:pt x="818" y="3269"/>
                    <a:pt x="59" y="2510"/>
                    <a:pt x="0" y="1635"/>
                  </a:cubicBezTo>
                  <a:cubicBezTo>
                    <a:pt x="0" y="759"/>
                    <a:pt x="759" y="0"/>
                    <a:pt x="1635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452"/>
                    <a:pt x="2569" y="3211"/>
                    <a:pt x="169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4" name="Google Shape;14454;p29"/>
            <p:cNvSpPr/>
            <p:nvPr/>
          </p:nvSpPr>
          <p:spPr>
            <a:xfrm>
              <a:off x="2152275" y="964825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3269" y="1635"/>
                  </a:moveTo>
                  <a:cubicBezTo>
                    <a:pt x="3269" y="2510"/>
                    <a:pt x="2568" y="3211"/>
                    <a:pt x="1693" y="3269"/>
                  </a:cubicBezTo>
                  <a:cubicBezTo>
                    <a:pt x="759" y="3269"/>
                    <a:pt x="0" y="2510"/>
                    <a:pt x="59" y="1577"/>
                  </a:cubicBezTo>
                  <a:cubicBezTo>
                    <a:pt x="59" y="701"/>
                    <a:pt x="817" y="0"/>
                    <a:pt x="1693" y="0"/>
                  </a:cubicBezTo>
                  <a:cubicBezTo>
                    <a:pt x="2568" y="0"/>
                    <a:pt x="3269" y="759"/>
                    <a:pt x="3269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5" name="Google Shape;14455;p29"/>
            <p:cNvSpPr/>
            <p:nvPr/>
          </p:nvSpPr>
          <p:spPr>
            <a:xfrm>
              <a:off x="5833975" y="1453675"/>
              <a:ext cx="81750" cy="81750"/>
            </a:xfrm>
            <a:custGeom>
              <a:avLst/>
              <a:gdLst/>
              <a:ahLst/>
              <a:cxnLst/>
              <a:rect l="l" t="t" r="r" b="b"/>
              <a:pathLst>
                <a:path w="3270" h="3270" extrusionOk="0">
                  <a:moveTo>
                    <a:pt x="3270" y="1635"/>
                  </a:moveTo>
                  <a:cubicBezTo>
                    <a:pt x="3270" y="2511"/>
                    <a:pt x="2511" y="3269"/>
                    <a:pt x="1635" y="3269"/>
                  </a:cubicBezTo>
                  <a:cubicBezTo>
                    <a:pt x="760" y="3269"/>
                    <a:pt x="1" y="2511"/>
                    <a:pt x="1" y="1635"/>
                  </a:cubicBezTo>
                  <a:cubicBezTo>
                    <a:pt x="1" y="759"/>
                    <a:pt x="760" y="1"/>
                    <a:pt x="1635" y="1"/>
                  </a:cubicBezTo>
                  <a:cubicBezTo>
                    <a:pt x="2511" y="1"/>
                    <a:pt x="3211" y="759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6" name="Google Shape;14456;p29"/>
            <p:cNvSpPr/>
            <p:nvPr/>
          </p:nvSpPr>
          <p:spPr>
            <a:xfrm>
              <a:off x="4361600" y="5135400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1634" y="3269"/>
                  </a:moveTo>
                  <a:cubicBezTo>
                    <a:pt x="759" y="3269"/>
                    <a:pt x="58" y="2569"/>
                    <a:pt x="0" y="1693"/>
                  </a:cubicBezTo>
                  <a:cubicBezTo>
                    <a:pt x="0" y="759"/>
                    <a:pt x="700" y="0"/>
                    <a:pt x="1634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510"/>
                    <a:pt x="2510" y="3211"/>
                    <a:pt x="1634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7" name="Google Shape;14457;p29"/>
            <p:cNvSpPr/>
            <p:nvPr/>
          </p:nvSpPr>
          <p:spPr>
            <a:xfrm>
              <a:off x="3137275" y="5136850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3094"/>
                  </a:moveTo>
                  <a:cubicBezTo>
                    <a:pt x="701" y="3153"/>
                    <a:pt x="0" y="2452"/>
                    <a:pt x="0" y="1577"/>
                  </a:cubicBezTo>
                  <a:cubicBezTo>
                    <a:pt x="0" y="701"/>
                    <a:pt x="642" y="1"/>
                    <a:pt x="1518" y="1"/>
                  </a:cubicBezTo>
                  <a:cubicBezTo>
                    <a:pt x="2452" y="1"/>
                    <a:pt x="3094" y="643"/>
                    <a:pt x="3152" y="1518"/>
                  </a:cubicBezTo>
                  <a:cubicBezTo>
                    <a:pt x="3152" y="2394"/>
                    <a:pt x="2452" y="3094"/>
                    <a:pt x="1576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8" name="Google Shape;14458;p29"/>
            <p:cNvSpPr/>
            <p:nvPr/>
          </p:nvSpPr>
          <p:spPr>
            <a:xfrm>
              <a:off x="1416800" y="2190600"/>
              <a:ext cx="80275" cy="80300"/>
            </a:xfrm>
            <a:custGeom>
              <a:avLst/>
              <a:gdLst/>
              <a:ahLst/>
              <a:cxnLst/>
              <a:rect l="l" t="t" r="r" b="b"/>
              <a:pathLst>
                <a:path w="3211" h="3212" extrusionOk="0">
                  <a:moveTo>
                    <a:pt x="1635" y="1"/>
                  </a:moveTo>
                  <a:cubicBezTo>
                    <a:pt x="2510" y="1"/>
                    <a:pt x="3211" y="701"/>
                    <a:pt x="3211" y="1635"/>
                  </a:cubicBezTo>
                  <a:cubicBezTo>
                    <a:pt x="3211" y="2511"/>
                    <a:pt x="2510" y="3211"/>
                    <a:pt x="1635" y="3211"/>
                  </a:cubicBezTo>
                  <a:cubicBezTo>
                    <a:pt x="759" y="3211"/>
                    <a:pt x="0" y="2511"/>
                    <a:pt x="0" y="1635"/>
                  </a:cubicBezTo>
                  <a:cubicBezTo>
                    <a:pt x="0" y="701"/>
                    <a:pt x="701" y="1"/>
                    <a:pt x="16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9" name="Google Shape;14459;p29"/>
            <p:cNvSpPr/>
            <p:nvPr/>
          </p:nvSpPr>
          <p:spPr>
            <a:xfrm>
              <a:off x="5340750" y="4646550"/>
              <a:ext cx="80275" cy="80275"/>
            </a:xfrm>
            <a:custGeom>
              <a:avLst/>
              <a:gdLst/>
              <a:ahLst/>
              <a:cxnLst/>
              <a:rect l="l" t="t" r="r" b="b"/>
              <a:pathLst>
                <a:path w="3211" h="3211" extrusionOk="0">
                  <a:moveTo>
                    <a:pt x="3211" y="1635"/>
                  </a:moveTo>
                  <a:cubicBezTo>
                    <a:pt x="3211" y="2510"/>
                    <a:pt x="2511" y="3211"/>
                    <a:pt x="1635" y="3211"/>
                  </a:cubicBezTo>
                  <a:cubicBezTo>
                    <a:pt x="701" y="3211"/>
                    <a:pt x="1" y="2510"/>
                    <a:pt x="1" y="1576"/>
                  </a:cubicBezTo>
                  <a:cubicBezTo>
                    <a:pt x="1" y="701"/>
                    <a:pt x="759" y="0"/>
                    <a:pt x="1635" y="0"/>
                  </a:cubicBezTo>
                  <a:cubicBezTo>
                    <a:pt x="2511" y="0"/>
                    <a:pt x="3211" y="701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0" name="Google Shape;14460;p29"/>
            <p:cNvSpPr/>
            <p:nvPr/>
          </p:nvSpPr>
          <p:spPr>
            <a:xfrm>
              <a:off x="1911500" y="1208525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0"/>
                  </a:moveTo>
                  <a:cubicBezTo>
                    <a:pt x="2510" y="0"/>
                    <a:pt x="3152" y="701"/>
                    <a:pt x="3152" y="1635"/>
                  </a:cubicBezTo>
                  <a:cubicBezTo>
                    <a:pt x="3094" y="2510"/>
                    <a:pt x="2452" y="3152"/>
                    <a:pt x="1576" y="3152"/>
                  </a:cubicBezTo>
                  <a:cubicBezTo>
                    <a:pt x="642" y="3152"/>
                    <a:pt x="0" y="2452"/>
                    <a:pt x="0" y="1576"/>
                  </a:cubicBezTo>
                  <a:cubicBezTo>
                    <a:pt x="0" y="701"/>
                    <a:pt x="700" y="0"/>
                    <a:pt x="15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1" name="Google Shape;14461;p29"/>
            <p:cNvSpPr/>
            <p:nvPr/>
          </p:nvSpPr>
          <p:spPr>
            <a:xfrm>
              <a:off x="4608200" y="475975"/>
              <a:ext cx="81750" cy="80275"/>
            </a:xfrm>
            <a:custGeom>
              <a:avLst/>
              <a:gdLst/>
              <a:ahLst/>
              <a:cxnLst/>
              <a:rect l="l" t="t" r="r" b="b"/>
              <a:pathLst>
                <a:path w="3270" h="3211" extrusionOk="0">
                  <a:moveTo>
                    <a:pt x="1693" y="0"/>
                  </a:moveTo>
                  <a:cubicBezTo>
                    <a:pt x="2569" y="0"/>
                    <a:pt x="3269" y="759"/>
                    <a:pt x="3269" y="1635"/>
                  </a:cubicBezTo>
                  <a:cubicBezTo>
                    <a:pt x="3211" y="2510"/>
                    <a:pt x="2511" y="3211"/>
                    <a:pt x="1577" y="3211"/>
                  </a:cubicBezTo>
                  <a:cubicBezTo>
                    <a:pt x="701" y="3152"/>
                    <a:pt x="1" y="2452"/>
                    <a:pt x="1" y="1576"/>
                  </a:cubicBezTo>
                  <a:cubicBezTo>
                    <a:pt x="59" y="642"/>
                    <a:pt x="759" y="0"/>
                    <a:pt x="16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2" name="Google Shape;14462;p29"/>
            <p:cNvSpPr/>
            <p:nvPr/>
          </p:nvSpPr>
          <p:spPr>
            <a:xfrm>
              <a:off x="5098525" y="718200"/>
              <a:ext cx="80275" cy="81750"/>
            </a:xfrm>
            <a:custGeom>
              <a:avLst/>
              <a:gdLst/>
              <a:ahLst/>
              <a:cxnLst/>
              <a:rect l="l" t="t" r="r" b="b"/>
              <a:pathLst>
                <a:path w="3211" h="3270" extrusionOk="0">
                  <a:moveTo>
                    <a:pt x="1635" y="3211"/>
                  </a:moveTo>
                  <a:cubicBezTo>
                    <a:pt x="759" y="3270"/>
                    <a:pt x="0" y="2569"/>
                    <a:pt x="0" y="1635"/>
                  </a:cubicBezTo>
                  <a:cubicBezTo>
                    <a:pt x="0" y="760"/>
                    <a:pt x="701" y="59"/>
                    <a:pt x="1576" y="1"/>
                  </a:cubicBezTo>
                  <a:cubicBezTo>
                    <a:pt x="2452" y="1"/>
                    <a:pt x="3211" y="701"/>
                    <a:pt x="3211" y="1577"/>
                  </a:cubicBezTo>
                  <a:cubicBezTo>
                    <a:pt x="3211" y="2511"/>
                    <a:pt x="2510" y="3211"/>
                    <a:pt x="1635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3" name="Google Shape;14463;p29"/>
            <p:cNvSpPr/>
            <p:nvPr/>
          </p:nvSpPr>
          <p:spPr>
            <a:xfrm>
              <a:off x="6079150" y="3664450"/>
              <a:ext cx="77350" cy="77375"/>
            </a:xfrm>
            <a:custGeom>
              <a:avLst/>
              <a:gdLst/>
              <a:ahLst/>
              <a:cxnLst/>
              <a:rect l="l" t="t" r="r" b="b"/>
              <a:pathLst>
                <a:path w="3094" h="3095" extrusionOk="0">
                  <a:moveTo>
                    <a:pt x="3094" y="1519"/>
                  </a:moveTo>
                  <a:cubicBezTo>
                    <a:pt x="3094" y="2394"/>
                    <a:pt x="2393" y="3095"/>
                    <a:pt x="1576" y="3095"/>
                  </a:cubicBezTo>
                  <a:cubicBezTo>
                    <a:pt x="701" y="3095"/>
                    <a:pt x="0" y="2452"/>
                    <a:pt x="0" y="1577"/>
                  </a:cubicBezTo>
                  <a:cubicBezTo>
                    <a:pt x="0" y="701"/>
                    <a:pt x="642" y="59"/>
                    <a:pt x="1518" y="1"/>
                  </a:cubicBezTo>
                  <a:cubicBezTo>
                    <a:pt x="2335" y="1"/>
                    <a:pt x="3094" y="701"/>
                    <a:pt x="3094" y="15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4" name="Google Shape;14464;p29"/>
            <p:cNvSpPr/>
            <p:nvPr/>
          </p:nvSpPr>
          <p:spPr>
            <a:xfrm>
              <a:off x="1418250" y="3417850"/>
              <a:ext cx="78825" cy="77350"/>
            </a:xfrm>
            <a:custGeom>
              <a:avLst/>
              <a:gdLst/>
              <a:ahLst/>
              <a:cxnLst/>
              <a:rect l="l" t="t" r="r" b="b"/>
              <a:pathLst>
                <a:path w="3153" h="3094" extrusionOk="0">
                  <a:moveTo>
                    <a:pt x="1577" y="3094"/>
                  </a:moveTo>
                  <a:cubicBezTo>
                    <a:pt x="701" y="3094"/>
                    <a:pt x="1" y="2393"/>
                    <a:pt x="1" y="1576"/>
                  </a:cubicBezTo>
                  <a:cubicBezTo>
                    <a:pt x="1" y="701"/>
                    <a:pt x="760" y="0"/>
                    <a:pt x="1577" y="0"/>
                  </a:cubicBezTo>
                  <a:cubicBezTo>
                    <a:pt x="2452" y="59"/>
                    <a:pt x="3094" y="701"/>
                    <a:pt x="3094" y="1518"/>
                  </a:cubicBezTo>
                  <a:cubicBezTo>
                    <a:pt x="3153" y="2393"/>
                    <a:pt x="2452" y="3094"/>
                    <a:pt x="157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5" name="Google Shape;14465;p29"/>
            <p:cNvSpPr/>
            <p:nvPr/>
          </p:nvSpPr>
          <p:spPr>
            <a:xfrm>
              <a:off x="2890650" y="477425"/>
              <a:ext cx="77375" cy="77375"/>
            </a:xfrm>
            <a:custGeom>
              <a:avLst/>
              <a:gdLst/>
              <a:ahLst/>
              <a:cxnLst/>
              <a:rect l="l" t="t" r="r" b="b"/>
              <a:pathLst>
                <a:path w="3095" h="3095" extrusionOk="0">
                  <a:moveTo>
                    <a:pt x="3094" y="1518"/>
                  </a:moveTo>
                  <a:cubicBezTo>
                    <a:pt x="3094" y="2336"/>
                    <a:pt x="2452" y="3036"/>
                    <a:pt x="1577" y="3094"/>
                  </a:cubicBezTo>
                  <a:cubicBezTo>
                    <a:pt x="759" y="3094"/>
                    <a:pt x="1" y="2394"/>
                    <a:pt x="59" y="1518"/>
                  </a:cubicBezTo>
                  <a:cubicBezTo>
                    <a:pt x="59" y="701"/>
                    <a:pt x="759" y="1"/>
                    <a:pt x="1577" y="1"/>
                  </a:cubicBezTo>
                  <a:cubicBezTo>
                    <a:pt x="2394" y="1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6" name="Google Shape;14466;p29"/>
            <p:cNvSpPr/>
            <p:nvPr/>
          </p:nvSpPr>
          <p:spPr>
            <a:xfrm>
              <a:off x="5835450" y="4154775"/>
              <a:ext cx="77350" cy="77350"/>
            </a:xfrm>
            <a:custGeom>
              <a:avLst/>
              <a:gdLst/>
              <a:ahLst/>
              <a:cxnLst/>
              <a:rect l="l" t="t" r="r" b="b"/>
              <a:pathLst>
                <a:path w="3094" h="3094" extrusionOk="0">
                  <a:moveTo>
                    <a:pt x="3094" y="1518"/>
                  </a:moveTo>
                  <a:cubicBezTo>
                    <a:pt x="3094" y="2335"/>
                    <a:pt x="2335" y="3094"/>
                    <a:pt x="1518" y="3036"/>
                  </a:cubicBezTo>
                  <a:cubicBezTo>
                    <a:pt x="701" y="3036"/>
                    <a:pt x="0" y="2277"/>
                    <a:pt x="59" y="1460"/>
                  </a:cubicBezTo>
                  <a:cubicBezTo>
                    <a:pt x="59" y="701"/>
                    <a:pt x="759" y="0"/>
                    <a:pt x="1576" y="0"/>
                  </a:cubicBezTo>
                  <a:cubicBezTo>
                    <a:pt x="2393" y="0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7" name="Google Shape;14467;p29"/>
            <p:cNvSpPr/>
            <p:nvPr/>
          </p:nvSpPr>
          <p:spPr>
            <a:xfrm>
              <a:off x="2401800" y="719675"/>
              <a:ext cx="75900" cy="77350"/>
            </a:xfrm>
            <a:custGeom>
              <a:avLst/>
              <a:gdLst/>
              <a:ahLst/>
              <a:cxnLst/>
              <a:rect l="l" t="t" r="r" b="b"/>
              <a:pathLst>
                <a:path w="3036" h="3094" extrusionOk="0">
                  <a:moveTo>
                    <a:pt x="3036" y="1576"/>
                  </a:moveTo>
                  <a:cubicBezTo>
                    <a:pt x="3036" y="2393"/>
                    <a:pt x="2277" y="3094"/>
                    <a:pt x="1460" y="3036"/>
                  </a:cubicBezTo>
                  <a:cubicBezTo>
                    <a:pt x="643" y="3036"/>
                    <a:pt x="0" y="2277"/>
                    <a:pt x="59" y="1518"/>
                  </a:cubicBezTo>
                  <a:cubicBezTo>
                    <a:pt x="59" y="701"/>
                    <a:pt x="818" y="0"/>
                    <a:pt x="1635" y="59"/>
                  </a:cubicBezTo>
                  <a:cubicBezTo>
                    <a:pt x="2394" y="117"/>
                    <a:pt x="3036" y="817"/>
                    <a:pt x="3036" y="15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8" name="Google Shape;14468;p29"/>
            <p:cNvSpPr/>
            <p:nvPr/>
          </p:nvSpPr>
          <p:spPr>
            <a:xfrm>
              <a:off x="2156650" y="4645075"/>
              <a:ext cx="74450" cy="74450"/>
            </a:xfrm>
            <a:custGeom>
              <a:avLst/>
              <a:gdLst/>
              <a:ahLst/>
              <a:cxnLst/>
              <a:rect l="l" t="t" r="r" b="b"/>
              <a:pathLst>
                <a:path w="2978" h="2978" extrusionOk="0">
                  <a:moveTo>
                    <a:pt x="2919" y="1518"/>
                  </a:moveTo>
                  <a:cubicBezTo>
                    <a:pt x="2919" y="2336"/>
                    <a:pt x="2277" y="2978"/>
                    <a:pt x="1460" y="2978"/>
                  </a:cubicBezTo>
                  <a:cubicBezTo>
                    <a:pt x="642" y="2978"/>
                    <a:pt x="0" y="2277"/>
                    <a:pt x="0" y="1460"/>
                  </a:cubicBezTo>
                  <a:cubicBezTo>
                    <a:pt x="59" y="701"/>
                    <a:pt x="701" y="1"/>
                    <a:pt x="1518" y="59"/>
                  </a:cubicBezTo>
                  <a:cubicBezTo>
                    <a:pt x="2335" y="59"/>
                    <a:pt x="2977" y="701"/>
                    <a:pt x="2919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9" name="Google Shape;14469;p29"/>
            <p:cNvSpPr/>
            <p:nvPr/>
          </p:nvSpPr>
          <p:spPr>
            <a:xfrm>
              <a:off x="1910025" y="4402850"/>
              <a:ext cx="73000" cy="72975"/>
            </a:xfrm>
            <a:custGeom>
              <a:avLst/>
              <a:gdLst/>
              <a:ahLst/>
              <a:cxnLst/>
              <a:rect l="l" t="t" r="r" b="b"/>
              <a:pathLst>
                <a:path w="2920" h="2919" extrusionOk="0">
                  <a:moveTo>
                    <a:pt x="1460" y="0"/>
                  </a:moveTo>
                  <a:cubicBezTo>
                    <a:pt x="2277" y="0"/>
                    <a:pt x="2919" y="642"/>
                    <a:pt x="2919" y="1460"/>
                  </a:cubicBezTo>
                  <a:cubicBezTo>
                    <a:pt x="2919" y="2277"/>
                    <a:pt x="2277" y="2919"/>
                    <a:pt x="1460" y="2919"/>
                  </a:cubicBezTo>
                  <a:cubicBezTo>
                    <a:pt x="643" y="2919"/>
                    <a:pt x="59" y="2335"/>
                    <a:pt x="1" y="1518"/>
                  </a:cubicBezTo>
                  <a:cubicBezTo>
                    <a:pt x="1" y="701"/>
                    <a:pt x="643" y="59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0" name="Google Shape;14470;p29"/>
            <p:cNvSpPr/>
            <p:nvPr/>
          </p:nvSpPr>
          <p:spPr>
            <a:xfrm>
              <a:off x="1669250" y="1459525"/>
              <a:ext cx="70075" cy="71525"/>
            </a:xfrm>
            <a:custGeom>
              <a:avLst/>
              <a:gdLst/>
              <a:ahLst/>
              <a:cxnLst/>
              <a:rect l="l" t="t" r="r" b="b"/>
              <a:pathLst>
                <a:path w="2803" h="2861" extrusionOk="0">
                  <a:moveTo>
                    <a:pt x="1401" y="2802"/>
                  </a:moveTo>
                  <a:cubicBezTo>
                    <a:pt x="584" y="2802"/>
                    <a:pt x="1" y="2218"/>
                    <a:pt x="1" y="1401"/>
                  </a:cubicBezTo>
                  <a:cubicBezTo>
                    <a:pt x="1" y="584"/>
                    <a:pt x="584" y="0"/>
                    <a:pt x="1401" y="0"/>
                  </a:cubicBezTo>
                  <a:cubicBezTo>
                    <a:pt x="2219" y="0"/>
                    <a:pt x="2802" y="642"/>
                    <a:pt x="2802" y="1401"/>
                  </a:cubicBezTo>
                  <a:cubicBezTo>
                    <a:pt x="2802" y="2218"/>
                    <a:pt x="2219" y="2860"/>
                    <a:pt x="1401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1" name="Google Shape;14471;p29"/>
            <p:cNvSpPr/>
            <p:nvPr/>
          </p:nvSpPr>
          <p:spPr>
            <a:xfrm>
              <a:off x="5102900" y="4894625"/>
              <a:ext cx="71525" cy="70050"/>
            </a:xfrm>
            <a:custGeom>
              <a:avLst/>
              <a:gdLst/>
              <a:ahLst/>
              <a:cxnLst/>
              <a:rect l="l" t="t" r="r" b="b"/>
              <a:pathLst>
                <a:path w="2861" h="2802" extrusionOk="0">
                  <a:moveTo>
                    <a:pt x="1460" y="2802"/>
                  </a:moveTo>
                  <a:cubicBezTo>
                    <a:pt x="642" y="2802"/>
                    <a:pt x="0" y="2218"/>
                    <a:pt x="0" y="1401"/>
                  </a:cubicBezTo>
                  <a:cubicBezTo>
                    <a:pt x="0" y="584"/>
                    <a:pt x="584" y="0"/>
                    <a:pt x="1401" y="0"/>
                  </a:cubicBezTo>
                  <a:cubicBezTo>
                    <a:pt x="2218" y="0"/>
                    <a:pt x="2802" y="584"/>
                    <a:pt x="2860" y="1401"/>
                  </a:cubicBezTo>
                  <a:cubicBezTo>
                    <a:pt x="2860" y="2160"/>
                    <a:pt x="2218" y="2802"/>
                    <a:pt x="1460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2" name="Google Shape;14472;p29"/>
            <p:cNvSpPr/>
            <p:nvPr/>
          </p:nvSpPr>
          <p:spPr>
            <a:xfrm>
              <a:off x="1422625" y="1949825"/>
              <a:ext cx="70075" cy="68600"/>
            </a:xfrm>
            <a:custGeom>
              <a:avLst/>
              <a:gdLst/>
              <a:ahLst/>
              <a:cxnLst/>
              <a:rect l="l" t="t" r="r" b="b"/>
              <a:pathLst>
                <a:path w="2803" h="2744" extrusionOk="0">
                  <a:moveTo>
                    <a:pt x="2803" y="1401"/>
                  </a:moveTo>
                  <a:cubicBezTo>
                    <a:pt x="2803" y="2160"/>
                    <a:pt x="2161" y="2744"/>
                    <a:pt x="1402" y="2744"/>
                  </a:cubicBezTo>
                  <a:cubicBezTo>
                    <a:pt x="643" y="2744"/>
                    <a:pt x="1" y="2102"/>
                    <a:pt x="1" y="1343"/>
                  </a:cubicBezTo>
                  <a:cubicBezTo>
                    <a:pt x="59" y="584"/>
                    <a:pt x="701" y="1"/>
                    <a:pt x="1402" y="1"/>
                  </a:cubicBezTo>
                  <a:cubicBezTo>
                    <a:pt x="2161" y="1"/>
                    <a:pt x="2803" y="643"/>
                    <a:pt x="2803" y="14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3" name="Google Shape;14473;p29"/>
            <p:cNvSpPr/>
            <p:nvPr/>
          </p:nvSpPr>
          <p:spPr>
            <a:xfrm>
              <a:off x="4611125" y="5141225"/>
              <a:ext cx="68600" cy="70075"/>
            </a:xfrm>
            <a:custGeom>
              <a:avLst/>
              <a:gdLst/>
              <a:ahLst/>
              <a:cxnLst/>
              <a:rect l="l" t="t" r="r" b="b"/>
              <a:pathLst>
                <a:path w="2744" h="2803" extrusionOk="0">
                  <a:moveTo>
                    <a:pt x="1343" y="2803"/>
                  </a:moveTo>
                  <a:cubicBezTo>
                    <a:pt x="584" y="2744"/>
                    <a:pt x="0" y="2161"/>
                    <a:pt x="0" y="1402"/>
                  </a:cubicBezTo>
                  <a:cubicBezTo>
                    <a:pt x="0" y="643"/>
                    <a:pt x="642" y="1"/>
                    <a:pt x="1401" y="1"/>
                  </a:cubicBezTo>
                  <a:cubicBezTo>
                    <a:pt x="2160" y="59"/>
                    <a:pt x="2744" y="701"/>
                    <a:pt x="2744" y="1460"/>
                  </a:cubicBezTo>
                  <a:cubicBezTo>
                    <a:pt x="2744" y="2161"/>
                    <a:pt x="2102" y="2803"/>
                    <a:pt x="134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4" name="Google Shape;14474;p29"/>
            <p:cNvSpPr/>
            <p:nvPr/>
          </p:nvSpPr>
          <p:spPr>
            <a:xfrm>
              <a:off x="2407625" y="4897525"/>
              <a:ext cx="65700" cy="64250"/>
            </a:xfrm>
            <a:custGeom>
              <a:avLst/>
              <a:gdLst/>
              <a:ahLst/>
              <a:cxnLst/>
              <a:rect l="l" t="t" r="r" b="b"/>
              <a:pathLst>
                <a:path w="2628" h="2570" extrusionOk="0">
                  <a:moveTo>
                    <a:pt x="1343" y="2569"/>
                  </a:moveTo>
                  <a:cubicBezTo>
                    <a:pt x="643" y="2569"/>
                    <a:pt x="59" y="2044"/>
                    <a:pt x="59" y="1343"/>
                  </a:cubicBezTo>
                  <a:cubicBezTo>
                    <a:pt x="1" y="585"/>
                    <a:pt x="585" y="1"/>
                    <a:pt x="1343" y="1"/>
                  </a:cubicBezTo>
                  <a:cubicBezTo>
                    <a:pt x="2044" y="1"/>
                    <a:pt x="2569" y="526"/>
                    <a:pt x="2569" y="1227"/>
                  </a:cubicBezTo>
                  <a:cubicBezTo>
                    <a:pt x="2628" y="1986"/>
                    <a:pt x="2044" y="2511"/>
                    <a:pt x="1343" y="25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5" name="Google Shape;14475;p29"/>
            <p:cNvSpPr/>
            <p:nvPr/>
          </p:nvSpPr>
          <p:spPr>
            <a:xfrm>
              <a:off x="1425550" y="367175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1285" y="1"/>
                  </a:moveTo>
                  <a:cubicBezTo>
                    <a:pt x="1985" y="1"/>
                    <a:pt x="2569" y="526"/>
                    <a:pt x="2569" y="1285"/>
                  </a:cubicBezTo>
                  <a:cubicBezTo>
                    <a:pt x="2569" y="2044"/>
                    <a:pt x="1985" y="2569"/>
                    <a:pt x="1226" y="2569"/>
                  </a:cubicBezTo>
                  <a:cubicBezTo>
                    <a:pt x="526" y="2511"/>
                    <a:pt x="1" y="1985"/>
                    <a:pt x="1" y="1227"/>
                  </a:cubicBezTo>
                  <a:cubicBezTo>
                    <a:pt x="1" y="526"/>
                    <a:pt x="584" y="1"/>
                    <a:pt x="128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6" name="Google Shape;14476;p29"/>
            <p:cNvSpPr/>
            <p:nvPr/>
          </p:nvSpPr>
          <p:spPr>
            <a:xfrm>
              <a:off x="1672175" y="416060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2569" y="1285"/>
                  </a:moveTo>
                  <a:cubicBezTo>
                    <a:pt x="2569" y="2044"/>
                    <a:pt x="1985" y="2569"/>
                    <a:pt x="1284" y="2569"/>
                  </a:cubicBezTo>
                  <a:cubicBezTo>
                    <a:pt x="526" y="2569"/>
                    <a:pt x="0" y="1985"/>
                    <a:pt x="0" y="1227"/>
                  </a:cubicBezTo>
                  <a:cubicBezTo>
                    <a:pt x="0" y="526"/>
                    <a:pt x="584" y="1"/>
                    <a:pt x="1284" y="1"/>
                  </a:cubicBezTo>
                  <a:cubicBezTo>
                    <a:pt x="2043" y="59"/>
                    <a:pt x="2569" y="585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7" name="Google Shape;14477;p29"/>
            <p:cNvSpPr/>
            <p:nvPr/>
          </p:nvSpPr>
          <p:spPr>
            <a:xfrm>
              <a:off x="4859200" y="483275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343" y="0"/>
                  </a:moveTo>
                  <a:cubicBezTo>
                    <a:pt x="2043" y="0"/>
                    <a:pt x="2569" y="584"/>
                    <a:pt x="2569" y="1284"/>
                  </a:cubicBezTo>
                  <a:cubicBezTo>
                    <a:pt x="2569" y="2043"/>
                    <a:pt x="1985" y="2627"/>
                    <a:pt x="1226" y="2569"/>
                  </a:cubicBezTo>
                  <a:cubicBezTo>
                    <a:pt x="526" y="2569"/>
                    <a:pt x="0" y="1985"/>
                    <a:pt x="0" y="1284"/>
                  </a:cubicBezTo>
                  <a:cubicBezTo>
                    <a:pt x="59" y="526"/>
                    <a:pt x="584" y="0"/>
                    <a:pt x="134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8" name="Google Shape;14478;p29"/>
            <p:cNvSpPr/>
            <p:nvPr/>
          </p:nvSpPr>
          <p:spPr>
            <a:xfrm>
              <a:off x="6084975" y="1709050"/>
              <a:ext cx="64225" cy="65700"/>
            </a:xfrm>
            <a:custGeom>
              <a:avLst/>
              <a:gdLst/>
              <a:ahLst/>
              <a:cxnLst/>
              <a:rect l="l" t="t" r="r" b="b"/>
              <a:pathLst>
                <a:path w="2569" h="2628" extrusionOk="0">
                  <a:moveTo>
                    <a:pt x="2569" y="1285"/>
                  </a:moveTo>
                  <a:cubicBezTo>
                    <a:pt x="2569" y="2043"/>
                    <a:pt x="2044" y="2569"/>
                    <a:pt x="1343" y="2569"/>
                  </a:cubicBezTo>
                  <a:cubicBezTo>
                    <a:pt x="584" y="2627"/>
                    <a:pt x="1" y="2043"/>
                    <a:pt x="1" y="1285"/>
                  </a:cubicBezTo>
                  <a:cubicBezTo>
                    <a:pt x="59" y="584"/>
                    <a:pt x="584" y="0"/>
                    <a:pt x="1343" y="59"/>
                  </a:cubicBezTo>
                  <a:cubicBezTo>
                    <a:pt x="2044" y="59"/>
                    <a:pt x="2569" y="584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9" name="Google Shape;14479;p29"/>
            <p:cNvSpPr/>
            <p:nvPr/>
          </p:nvSpPr>
          <p:spPr>
            <a:xfrm>
              <a:off x="2897950" y="5142700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285" y="2627"/>
                  </a:moveTo>
                  <a:cubicBezTo>
                    <a:pt x="584" y="2627"/>
                    <a:pt x="0" y="2102"/>
                    <a:pt x="0" y="1343"/>
                  </a:cubicBezTo>
                  <a:cubicBezTo>
                    <a:pt x="0" y="642"/>
                    <a:pt x="526" y="59"/>
                    <a:pt x="1226" y="59"/>
                  </a:cubicBezTo>
                  <a:cubicBezTo>
                    <a:pt x="1985" y="0"/>
                    <a:pt x="2569" y="584"/>
                    <a:pt x="2569" y="1343"/>
                  </a:cubicBezTo>
                  <a:cubicBezTo>
                    <a:pt x="2569" y="2043"/>
                    <a:pt x="2043" y="2627"/>
                    <a:pt x="1285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0" name="Google Shape;14480;p29"/>
            <p:cNvSpPr/>
            <p:nvPr/>
          </p:nvSpPr>
          <p:spPr>
            <a:xfrm>
              <a:off x="6333050" y="2936300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452" y="1985"/>
                    <a:pt x="1927" y="2510"/>
                    <a:pt x="1168" y="2510"/>
                  </a:cubicBezTo>
                  <a:cubicBezTo>
                    <a:pt x="526" y="2452"/>
                    <a:pt x="1" y="1926"/>
                    <a:pt x="1" y="1226"/>
                  </a:cubicBezTo>
                  <a:cubicBezTo>
                    <a:pt x="1" y="525"/>
                    <a:pt x="584" y="0"/>
                    <a:pt x="1285" y="0"/>
                  </a:cubicBezTo>
                  <a:cubicBezTo>
                    <a:pt x="1985" y="0"/>
                    <a:pt x="2510" y="584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1" name="Google Shape;14481;p29"/>
            <p:cNvSpPr/>
            <p:nvPr/>
          </p:nvSpPr>
          <p:spPr>
            <a:xfrm>
              <a:off x="5597575" y="975050"/>
              <a:ext cx="61325" cy="61300"/>
            </a:xfrm>
            <a:custGeom>
              <a:avLst/>
              <a:gdLst/>
              <a:ahLst/>
              <a:cxnLst/>
              <a:rect l="l" t="t" r="r" b="b"/>
              <a:pathLst>
                <a:path w="2453" h="2452" extrusionOk="0">
                  <a:moveTo>
                    <a:pt x="1227" y="0"/>
                  </a:moveTo>
                  <a:cubicBezTo>
                    <a:pt x="1927" y="0"/>
                    <a:pt x="2452" y="584"/>
                    <a:pt x="2452" y="1226"/>
                  </a:cubicBezTo>
                  <a:cubicBezTo>
                    <a:pt x="2452" y="1868"/>
                    <a:pt x="1869" y="2452"/>
                    <a:pt x="1227" y="2452"/>
                  </a:cubicBezTo>
                  <a:cubicBezTo>
                    <a:pt x="526" y="2452"/>
                    <a:pt x="1" y="1868"/>
                    <a:pt x="1" y="1168"/>
                  </a:cubicBezTo>
                  <a:cubicBezTo>
                    <a:pt x="1" y="525"/>
                    <a:pt x="585" y="0"/>
                    <a:pt x="12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2" name="Google Shape;14482;p29"/>
            <p:cNvSpPr/>
            <p:nvPr/>
          </p:nvSpPr>
          <p:spPr>
            <a:xfrm>
              <a:off x="3634875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1226" y="2510"/>
                  </a:moveTo>
                  <a:cubicBezTo>
                    <a:pt x="526" y="2510"/>
                    <a:pt x="1" y="1926"/>
                    <a:pt x="1" y="1226"/>
                  </a:cubicBezTo>
                  <a:cubicBezTo>
                    <a:pt x="59" y="525"/>
                    <a:pt x="584" y="0"/>
                    <a:pt x="1226" y="0"/>
                  </a:cubicBezTo>
                  <a:cubicBezTo>
                    <a:pt x="1927" y="0"/>
                    <a:pt x="2510" y="584"/>
                    <a:pt x="2452" y="1284"/>
                  </a:cubicBezTo>
                  <a:cubicBezTo>
                    <a:pt x="2452" y="1985"/>
                    <a:pt x="1927" y="2510"/>
                    <a:pt x="1226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3" name="Google Shape;14483;p29"/>
            <p:cNvSpPr/>
            <p:nvPr/>
          </p:nvSpPr>
          <p:spPr>
            <a:xfrm>
              <a:off x="6333050" y="2692600"/>
              <a:ext cx="62775" cy="62775"/>
            </a:xfrm>
            <a:custGeom>
              <a:avLst/>
              <a:gdLst/>
              <a:ahLst/>
              <a:cxnLst/>
              <a:rect l="l" t="t" r="r" b="b"/>
              <a:pathLst>
                <a:path w="2511" h="2511" extrusionOk="0">
                  <a:moveTo>
                    <a:pt x="2510" y="1284"/>
                  </a:moveTo>
                  <a:cubicBezTo>
                    <a:pt x="2510" y="1985"/>
                    <a:pt x="1927" y="2510"/>
                    <a:pt x="1226" y="2510"/>
                  </a:cubicBezTo>
                  <a:cubicBezTo>
                    <a:pt x="526" y="2510"/>
                    <a:pt x="1" y="1985"/>
                    <a:pt x="1" y="1284"/>
                  </a:cubicBezTo>
                  <a:cubicBezTo>
                    <a:pt x="1" y="584"/>
                    <a:pt x="584" y="0"/>
                    <a:pt x="1285" y="59"/>
                  </a:cubicBezTo>
                  <a:cubicBezTo>
                    <a:pt x="1985" y="59"/>
                    <a:pt x="2510" y="584"/>
                    <a:pt x="2510" y="128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4" name="Google Shape;14484;p29"/>
            <p:cNvSpPr/>
            <p:nvPr/>
          </p:nvSpPr>
          <p:spPr>
            <a:xfrm>
              <a:off x="3881500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510" y="1926"/>
                    <a:pt x="1985" y="2452"/>
                    <a:pt x="1284" y="2452"/>
                  </a:cubicBezTo>
                  <a:cubicBezTo>
                    <a:pt x="584" y="2510"/>
                    <a:pt x="0" y="1985"/>
                    <a:pt x="0" y="1226"/>
                  </a:cubicBezTo>
                  <a:cubicBezTo>
                    <a:pt x="0" y="525"/>
                    <a:pt x="584" y="0"/>
                    <a:pt x="1284" y="0"/>
                  </a:cubicBezTo>
                  <a:cubicBezTo>
                    <a:pt x="1985" y="0"/>
                    <a:pt x="2510" y="525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5" name="Google Shape;14485;p29"/>
            <p:cNvSpPr/>
            <p:nvPr/>
          </p:nvSpPr>
          <p:spPr>
            <a:xfrm>
              <a:off x="6333050" y="2447425"/>
              <a:ext cx="61325" cy="59875"/>
            </a:xfrm>
            <a:custGeom>
              <a:avLst/>
              <a:gdLst/>
              <a:ahLst/>
              <a:cxnLst/>
              <a:rect l="l" t="t" r="r" b="b"/>
              <a:pathLst>
                <a:path w="2453" h="2395" extrusionOk="0">
                  <a:moveTo>
                    <a:pt x="2452" y="1168"/>
                  </a:moveTo>
                  <a:cubicBezTo>
                    <a:pt x="2452" y="1810"/>
                    <a:pt x="1868" y="2394"/>
                    <a:pt x="1226" y="2394"/>
                  </a:cubicBezTo>
                  <a:cubicBezTo>
                    <a:pt x="643" y="2394"/>
                    <a:pt x="59" y="1869"/>
                    <a:pt x="59" y="1227"/>
                  </a:cubicBezTo>
                  <a:cubicBezTo>
                    <a:pt x="1" y="585"/>
                    <a:pt x="584" y="1"/>
                    <a:pt x="1226" y="1"/>
                  </a:cubicBezTo>
                  <a:cubicBezTo>
                    <a:pt x="1868" y="1"/>
                    <a:pt x="2452" y="585"/>
                    <a:pt x="2452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6" name="Google Shape;14486;p29"/>
            <p:cNvSpPr/>
            <p:nvPr/>
          </p:nvSpPr>
          <p:spPr>
            <a:xfrm>
              <a:off x="6086425" y="3919825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227" y="1"/>
                  </a:moveTo>
                  <a:cubicBezTo>
                    <a:pt x="1869" y="1"/>
                    <a:pt x="2453" y="584"/>
                    <a:pt x="2453" y="1226"/>
                  </a:cubicBezTo>
                  <a:cubicBezTo>
                    <a:pt x="2453" y="1869"/>
                    <a:pt x="1869" y="2394"/>
                    <a:pt x="1285" y="2452"/>
                  </a:cubicBezTo>
                  <a:cubicBezTo>
                    <a:pt x="585" y="2452"/>
                    <a:pt x="1" y="1869"/>
                    <a:pt x="59" y="1168"/>
                  </a:cubicBezTo>
                  <a:cubicBezTo>
                    <a:pt x="59" y="584"/>
                    <a:pt x="585" y="1"/>
                    <a:pt x="1227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7" name="Google Shape;14487;p29"/>
            <p:cNvSpPr/>
            <p:nvPr/>
          </p:nvSpPr>
          <p:spPr>
            <a:xfrm>
              <a:off x="2657175" y="486175"/>
              <a:ext cx="59850" cy="59875"/>
            </a:xfrm>
            <a:custGeom>
              <a:avLst/>
              <a:gdLst/>
              <a:ahLst/>
              <a:cxnLst/>
              <a:rect l="l" t="t" r="r" b="b"/>
              <a:pathLst>
                <a:path w="2394" h="2395" extrusionOk="0">
                  <a:moveTo>
                    <a:pt x="2394" y="1168"/>
                  </a:moveTo>
                  <a:cubicBezTo>
                    <a:pt x="2394" y="1752"/>
                    <a:pt x="1868" y="2336"/>
                    <a:pt x="1226" y="2394"/>
                  </a:cubicBezTo>
                  <a:cubicBezTo>
                    <a:pt x="584" y="2394"/>
                    <a:pt x="0" y="1810"/>
                    <a:pt x="0" y="1168"/>
                  </a:cubicBezTo>
                  <a:cubicBezTo>
                    <a:pt x="0" y="526"/>
                    <a:pt x="584" y="1"/>
                    <a:pt x="1168" y="1"/>
                  </a:cubicBezTo>
                  <a:cubicBezTo>
                    <a:pt x="1810" y="1"/>
                    <a:pt x="2394" y="526"/>
                    <a:pt x="2394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8" name="Google Shape;14488;p29"/>
            <p:cNvSpPr/>
            <p:nvPr/>
          </p:nvSpPr>
          <p:spPr>
            <a:xfrm>
              <a:off x="4126650" y="239575"/>
              <a:ext cx="58400" cy="59850"/>
            </a:xfrm>
            <a:custGeom>
              <a:avLst/>
              <a:gdLst/>
              <a:ahLst/>
              <a:cxnLst/>
              <a:rect l="l" t="t" r="r" b="b"/>
              <a:pathLst>
                <a:path w="2336" h="2394" extrusionOk="0">
                  <a:moveTo>
                    <a:pt x="1168" y="2335"/>
                  </a:moveTo>
                  <a:cubicBezTo>
                    <a:pt x="526" y="2394"/>
                    <a:pt x="0" y="1810"/>
                    <a:pt x="0" y="1226"/>
                  </a:cubicBezTo>
                  <a:cubicBezTo>
                    <a:pt x="0" y="584"/>
                    <a:pt x="526" y="0"/>
                    <a:pt x="1168" y="0"/>
                  </a:cubicBezTo>
                  <a:cubicBezTo>
                    <a:pt x="1752" y="0"/>
                    <a:pt x="2335" y="526"/>
                    <a:pt x="2335" y="1168"/>
                  </a:cubicBezTo>
                  <a:cubicBezTo>
                    <a:pt x="2335" y="1810"/>
                    <a:pt x="1810" y="2335"/>
                    <a:pt x="1168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9" name="Google Shape;14489;p29"/>
            <p:cNvSpPr/>
            <p:nvPr/>
          </p:nvSpPr>
          <p:spPr>
            <a:xfrm>
              <a:off x="5845650" y="1223125"/>
              <a:ext cx="56950" cy="58375"/>
            </a:xfrm>
            <a:custGeom>
              <a:avLst/>
              <a:gdLst/>
              <a:ahLst/>
              <a:cxnLst/>
              <a:rect l="l" t="t" r="r" b="b"/>
              <a:pathLst>
                <a:path w="2278" h="2335" extrusionOk="0">
                  <a:moveTo>
                    <a:pt x="2277" y="1167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335"/>
                    <a:pt x="1" y="1810"/>
                    <a:pt x="1" y="1109"/>
                  </a:cubicBezTo>
                  <a:cubicBezTo>
                    <a:pt x="59" y="467"/>
                    <a:pt x="526" y="0"/>
                    <a:pt x="1168" y="0"/>
                  </a:cubicBezTo>
                  <a:cubicBezTo>
                    <a:pt x="1810" y="0"/>
                    <a:pt x="2277" y="525"/>
                    <a:pt x="2277" y="116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0" name="Google Shape;14490;p29"/>
            <p:cNvSpPr/>
            <p:nvPr/>
          </p:nvSpPr>
          <p:spPr>
            <a:xfrm>
              <a:off x="3394100" y="241025"/>
              <a:ext cx="58400" cy="56950"/>
            </a:xfrm>
            <a:custGeom>
              <a:avLst/>
              <a:gdLst/>
              <a:ahLst/>
              <a:cxnLst/>
              <a:rect l="l" t="t" r="r" b="b"/>
              <a:pathLst>
                <a:path w="2336" h="2278" extrusionOk="0">
                  <a:moveTo>
                    <a:pt x="2277" y="1168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277"/>
                    <a:pt x="0" y="1752"/>
                    <a:pt x="59" y="1051"/>
                  </a:cubicBezTo>
                  <a:cubicBezTo>
                    <a:pt x="59" y="409"/>
                    <a:pt x="584" y="1"/>
                    <a:pt x="1226" y="1"/>
                  </a:cubicBezTo>
                  <a:cubicBezTo>
                    <a:pt x="1868" y="1"/>
                    <a:pt x="2335" y="526"/>
                    <a:pt x="2277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1" name="Google Shape;14491;p29"/>
            <p:cNvSpPr/>
            <p:nvPr/>
          </p:nvSpPr>
          <p:spPr>
            <a:xfrm>
              <a:off x="6335975" y="3185825"/>
              <a:ext cx="56925" cy="56925"/>
            </a:xfrm>
            <a:custGeom>
              <a:avLst/>
              <a:gdLst/>
              <a:ahLst/>
              <a:cxnLst/>
              <a:rect l="l" t="t" r="r" b="b"/>
              <a:pathLst>
                <a:path w="2277" h="2277" extrusionOk="0">
                  <a:moveTo>
                    <a:pt x="1168" y="2277"/>
                  </a:moveTo>
                  <a:cubicBezTo>
                    <a:pt x="526" y="2277"/>
                    <a:pt x="0" y="1810"/>
                    <a:pt x="0" y="1168"/>
                  </a:cubicBezTo>
                  <a:cubicBezTo>
                    <a:pt x="0" y="467"/>
                    <a:pt x="467" y="0"/>
                    <a:pt x="1168" y="0"/>
                  </a:cubicBezTo>
                  <a:cubicBezTo>
                    <a:pt x="1810" y="0"/>
                    <a:pt x="2277" y="526"/>
                    <a:pt x="2277" y="1109"/>
                  </a:cubicBezTo>
                  <a:cubicBezTo>
                    <a:pt x="2277" y="1751"/>
                    <a:pt x="1751" y="2277"/>
                    <a:pt x="1168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2" name="Google Shape;14492;p29"/>
            <p:cNvSpPr/>
            <p:nvPr/>
          </p:nvSpPr>
          <p:spPr>
            <a:xfrm>
              <a:off x="5356800" y="731350"/>
              <a:ext cx="56950" cy="55475"/>
            </a:xfrm>
            <a:custGeom>
              <a:avLst/>
              <a:gdLst/>
              <a:ahLst/>
              <a:cxnLst/>
              <a:rect l="l" t="t" r="r" b="b"/>
              <a:pathLst>
                <a:path w="2278" h="2219" extrusionOk="0">
                  <a:moveTo>
                    <a:pt x="1168" y="2218"/>
                  </a:moveTo>
                  <a:cubicBezTo>
                    <a:pt x="526" y="2218"/>
                    <a:pt x="59" y="1810"/>
                    <a:pt x="1" y="1168"/>
                  </a:cubicBezTo>
                  <a:cubicBezTo>
                    <a:pt x="1" y="467"/>
                    <a:pt x="468" y="0"/>
                    <a:pt x="1110" y="0"/>
                  </a:cubicBezTo>
                  <a:cubicBezTo>
                    <a:pt x="1752" y="0"/>
                    <a:pt x="2277" y="467"/>
                    <a:pt x="2277" y="1051"/>
                  </a:cubicBezTo>
                  <a:cubicBezTo>
                    <a:pt x="2277" y="1693"/>
                    <a:pt x="1810" y="2218"/>
                    <a:pt x="1168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3" name="Google Shape;14493;p29"/>
            <p:cNvSpPr/>
            <p:nvPr/>
          </p:nvSpPr>
          <p:spPr>
            <a:xfrm>
              <a:off x="1924625" y="979425"/>
              <a:ext cx="52550" cy="52550"/>
            </a:xfrm>
            <a:custGeom>
              <a:avLst/>
              <a:gdLst/>
              <a:ahLst/>
              <a:cxnLst/>
              <a:rect l="l" t="t" r="r" b="b"/>
              <a:pathLst>
                <a:path w="2102" h="2102" extrusionOk="0">
                  <a:moveTo>
                    <a:pt x="2102" y="1051"/>
                  </a:moveTo>
                  <a:cubicBezTo>
                    <a:pt x="2102" y="1576"/>
                    <a:pt x="1635" y="2043"/>
                    <a:pt x="1051" y="2102"/>
                  </a:cubicBezTo>
                  <a:cubicBezTo>
                    <a:pt x="526" y="2102"/>
                    <a:pt x="0" y="1576"/>
                    <a:pt x="0" y="993"/>
                  </a:cubicBezTo>
                  <a:cubicBezTo>
                    <a:pt x="0" y="467"/>
                    <a:pt x="526" y="0"/>
                    <a:pt x="1051" y="0"/>
                  </a:cubicBezTo>
                  <a:cubicBezTo>
                    <a:pt x="1576" y="0"/>
                    <a:pt x="2102" y="467"/>
                    <a:pt x="2102" y="10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4" name="Google Shape;14494;p29"/>
            <p:cNvSpPr/>
            <p:nvPr/>
          </p:nvSpPr>
          <p:spPr>
            <a:xfrm>
              <a:off x="6337425" y="22052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1051" y="0"/>
                  </a:moveTo>
                  <a:cubicBezTo>
                    <a:pt x="1577" y="0"/>
                    <a:pt x="2102" y="467"/>
                    <a:pt x="2102" y="993"/>
                  </a:cubicBezTo>
                  <a:cubicBezTo>
                    <a:pt x="2160" y="1576"/>
                    <a:pt x="1635" y="2102"/>
                    <a:pt x="1051" y="2102"/>
                  </a:cubicBezTo>
                  <a:cubicBezTo>
                    <a:pt x="526" y="2043"/>
                    <a:pt x="1" y="1576"/>
                    <a:pt x="1" y="1051"/>
                  </a:cubicBezTo>
                  <a:cubicBezTo>
                    <a:pt x="1" y="467"/>
                    <a:pt x="526" y="0"/>
                    <a:pt x="105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5" name="Google Shape;14495;p29"/>
            <p:cNvSpPr/>
            <p:nvPr/>
          </p:nvSpPr>
          <p:spPr>
            <a:xfrm>
              <a:off x="1431400" y="171487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2101" y="1052"/>
                  </a:moveTo>
                  <a:cubicBezTo>
                    <a:pt x="2101" y="1635"/>
                    <a:pt x="1635" y="2102"/>
                    <a:pt x="1051" y="2102"/>
                  </a:cubicBezTo>
                  <a:cubicBezTo>
                    <a:pt x="467" y="2102"/>
                    <a:pt x="0" y="1577"/>
                    <a:pt x="0" y="1052"/>
                  </a:cubicBezTo>
                  <a:cubicBezTo>
                    <a:pt x="0" y="468"/>
                    <a:pt x="525" y="1"/>
                    <a:pt x="1051" y="1"/>
                  </a:cubicBezTo>
                  <a:cubicBezTo>
                    <a:pt x="1576" y="59"/>
                    <a:pt x="2101" y="526"/>
                    <a:pt x="2101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6" name="Google Shape;14496;p29"/>
            <p:cNvSpPr/>
            <p:nvPr/>
          </p:nvSpPr>
          <p:spPr>
            <a:xfrm>
              <a:off x="5601950" y="4661125"/>
              <a:ext cx="52575" cy="52575"/>
            </a:xfrm>
            <a:custGeom>
              <a:avLst/>
              <a:gdLst/>
              <a:ahLst/>
              <a:cxnLst/>
              <a:rect l="l" t="t" r="r" b="b"/>
              <a:pathLst>
                <a:path w="2103" h="2103" extrusionOk="0">
                  <a:moveTo>
                    <a:pt x="2102" y="993"/>
                  </a:moveTo>
                  <a:cubicBezTo>
                    <a:pt x="2102" y="1519"/>
                    <a:pt x="1635" y="2044"/>
                    <a:pt x="1052" y="2044"/>
                  </a:cubicBezTo>
                  <a:cubicBezTo>
                    <a:pt x="526" y="2102"/>
                    <a:pt x="1" y="1577"/>
                    <a:pt x="1" y="993"/>
                  </a:cubicBezTo>
                  <a:cubicBezTo>
                    <a:pt x="1" y="468"/>
                    <a:pt x="468" y="1"/>
                    <a:pt x="1052" y="1"/>
                  </a:cubicBezTo>
                  <a:cubicBezTo>
                    <a:pt x="1577" y="1"/>
                    <a:pt x="2044" y="468"/>
                    <a:pt x="2102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7" name="Google Shape;14497;p29"/>
            <p:cNvSpPr/>
            <p:nvPr/>
          </p:nvSpPr>
          <p:spPr>
            <a:xfrm>
              <a:off x="4865025" y="51500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2102" y="992"/>
                  </a:moveTo>
                  <a:cubicBezTo>
                    <a:pt x="2161" y="1518"/>
                    <a:pt x="1694" y="2043"/>
                    <a:pt x="1110" y="2101"/>
                  </a:cubicBezTo>
                  <a:cubicBezTo>
                    <a:pt x="526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2" y="0"/>
                  </a:cubicBezTo>
                  <a:cubicBezTo>
                    <a:pt x="1577" y="0"/>
                    <a:pt x="2102" y="467"/>
                    <a:pt x="2102" y="99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8" name="Google Shape;14498;p29"/>
            <p:cNvSpPr/>
            <p:nvPr/>
          </p:nvSpPr>
          <p:spPr>
            <a:xfrm>
              <a:off x="4376175" y="242500"/>
              <a:ext cx="52575" cy="52550"/>
            </a:xfrm>
            <a:custGeom>
              <a:avLst/>
              <a:gdLst/>
              <a:ahLst/>
              <a:cxnLst/>
              <a:rect l="l" t="t" r="r" b="b"/>
              <a:pathLst>
                <a:path w="2103" h="2102" extrusionOk="0">
                  <a:moveTo>
                    <a:pt x="2102" y="1109"/>
                  </a:moveTo>
                  <a:cubicBezTo>
                    <a:pt x="2044" y="1634"/>
                    <a:pt x="1577" y="2101"/>
                    <a:pt x="1051" y="2101"/>
                  </a:cubicBezTo>
                  <a:cubicBezTo>
                    <a:pt x="468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1" y="58"/>
                  </a:cubicBezTo>
                  <a:cubicBezTo>
                    <a:pt x="1635" y="58"/>
                    <a:pt x="2102" y="525"/>
                    <a:pt x="2102" y="110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9" name="Google Shape;14499;p29"/>
            <p:cNvSpPr/>
            <p:nvPr/>
          </p:nvSpPr>
          <p:spPr>
            <a:xfrm>
              <a:off x="1190625" y="2942125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8"/>
                    <a:pt x="1518" y="1985"/>
                    <a:pt x="992" y="1985"/>
                  </a:cubicBezTo>
                  <a:cubicBezTo>
                    <a:pt x="409" y="1985"/>
                    <a:pt x="0" y="1576"/>
                    <a:pt x="0" y="993"/>
                  </a:cubicBezTo>
                  <a:cubicBezTo>
                    <a:pt x="0" y="409"/>
                    <a:pt x="350" y="117"/>
                    <a:pt x="876" y="59"/>
                  </a:cubicBezTo>
                  <a:cubicBezTo>
                    <a:pt x="1459" y="0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0" name="Google Shape;14500;p29"/>
            <p:cNvSpPr/>
            <p:nvPr/>
          </p:nvSpPr>
          <p:spPr>
            <a:xfrm>
              <a:off x="2169775" y="734250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1927" y="935"/>
                  </a:moveTo>
                  <a:cubicBezTo>
                    <a:pt x="1868" y="1577"/>
                    <a:pt x="1577" y="1927"/>
                    <a:pt x="935" y="1927"/>
                  </a:cubicBezTo>
                  <a:cubicBezTo>
                    <a:pt x="351" y="1927"/>
                    <a:pt x="1" y="1577"/>
                    <a:pt x="1" y="935"/>
                  </a:cubicBezTo>
                  <a:cubicBezTo>
                    <a:pt x="59" y="410"/>
                    <a:pt x="351" y="59"/>
                    <a:pt x="935" y="59"/>
                  </a:cubicBezTo>
                  <a:cubicBezTo>
                    <a:pt x="1577" y="1"/>
                    <a:pt x="1810" y="410"/>
                    <a:pt x="1927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1" name="Google Shape;14501;p29"/>
            <p:cNvSpPr/>
            <p:nvPr/>
          </p:nvSpPr>
          <p:spPr>
            <a:xfrm>
              <a:off x="1190625" y="2695500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9"/>
                    <a:pt x="1518" y="1927"/>
                    <a:pt x="992" y="1985"/>
                  </a:cubicBezTo>
                  <a:cubicBezTo>
                    <a:pt x="409" y="1985"/>
                    <a:pt x="0" y="1577"/>
                    <a:pt x="0" y="993"/>
                  </a:cubicBezTo>
                  <a:cubicBezTo>
                    <a:pt x="0" y="409"/>
                    <a:pt x="350" y="118"/>
                    <a:pt x="876" y="59"/>
                  </a:cubicBezTo>
                  <a:cubicBezTo>
                    <a:pt x="1459" y="1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2" name="Google Shape;14502;p29"/>
            <p:cNvSpPr/>
            <p:nvPr/>
          </p:nvSpPr>
          <p:spPr>
            <a:xfrm>
              <a:off x="6340350" y="3432425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934" y="1927"/>
                  </a:moveTo>
                  <a:cubicBezTo>
                    <a:pt x="409" y="1927"/>
                    <a:pt x="0" y="1519"/>
                    <a:pt x="0" y="935"/>
                  </a:cubicBezTo>
                  <a:cubicBezTo>
                    <a:pt x="0" y="410"/>
                    <a:pt x="467" y="1"/>
                    <a:pt x="993" y="1"/>
                  </a:cubicBezTo>
                  <a:cubicBezTo>
                    <a:pt x="1576" y="59"/>
                    <a:pt x="1868" y="410"/>
                    <a:pt x="1927" y="935"/>
                  </a:cubicBezTo>
                  <a:cubicBezTo>
                    <a:pt x="1927" y="1519"/>
                    <a:pt x="1518" y="1927"/>
                    <a:pt x="934" y="19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3" name="Google Shape;14503;p29"/>
            <p:cNvSpPr/>
            <p:nvPr/>
          </p:nvSpPr>
          <p:spPr>
            <a:xfrm>
              <a:off x="3151850" y="245400"/>
              <a:ext cx="48200" cy="46725"/>
            </a:xfrm>
            <a:custGeom>
              <a:avLst/>
              <a:gdLst/>
              <a:ahLst/>
              <a:cxnLst/>
              <a:rect l="l" t="t" r="r" b="b"/>
              <a:pathLst>
                <a:path w="1928" h="1869" extrusionOk="0">
                  <a:moveTo>
                    <a:pt x="1927" y="993"/>
                  </a:moveTo>
                  <a:cubicBezTo>
                    <a:pt x="1869" y="1518"/>
                    <a:pt x="1577" y="1869"/>
                    <a:pt x="993" y="1869"/>
                  </a:cubicBezTo>
                  <a:cubicBezTo>
                    <a:pt x="410" y="1869"/>
                    <a:pt x="1" y="1402"/>
                    <a:pt x="59" y="876"/>
                  </a:cubicBezTo>
                  <a:cubicBezTo>
                    <a:pt x="118" y="293"/>
                    <a:pt x="468" y="1"/>
                    <a:pt x="1052" y="1"/>
                  </a:cubicBezTo>
                  <a:cubicBezTo>
                    <a:pt x="1635" y="59"/>
                    <a:pt x="1869" y="409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4" name="Google Shape;14504;p29"/>
            <p:cNvSpPr/>
            <p:nvPr/>
          </p:nvSpPr>
          <p:spPr>
            <a:xfrm>
              <a:off x="5850025" y="4415975"/>
              <a:ext cx="48200" cy="48175"/>
            </a:xfrm>
            <a:custGeom>
              <a:avLst/>
              <a:gdLst/>
              <a:ahLst/>
              <a:cxnLst/>
              <a:rect l="l" t="t" r="r" b="b"/>
              <a:pathLst>
                <a:path w="1928" h="1927" extrusionOk="0">
                  <a:moveTo>
                    <a:pt x="935" y="1"/>
                  </a:moveTo>
                  <a:cubicBezTo>
                    <a:pt x="1519" y="1"/>
                    <a:pt x="1927" y="409"/>
                    <a:pt x="1927" y="935"/>
                  </a:cubicBezTo>
                  <a:cubicBezTo>
                    <a:pt x="1927" y="1518"/>
                    <a:pt x="1519" y="1927"/>
                    <a:pt x="993" y="1927"/>
                  </a:cubicBezTo>
                  <a:cubicBezTo>
                    <a:pt x="410" y="1869"/>
                    <a:pt x="59" y="1577"/>
                    <a:pt x="59" y="993"/>
                  </a:cubicBezTo>
                  <a:cubicBezTo>
                    <a:pt x="1" y="468"/>
                    <a:pt x="410" y="1"/>
                    <a:pt x="9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5" name="Google Shape;14505;p29"/>
            <p:cNvSpPr/>
            <p:nvPr/>
          </p:nvSpPr>
          <p:spPr>
            <a:xfrm>
              <a:off x="3640725" y="5393675"/>
              <a:ext cx="49625" cy="49650"/>
            </a:xfrm>
            <a:custGeom>
              <a:avLst/>
              <a:gdLst/>
              <a:ahLst/>
              <a:cxnLst/>
              <a:rect l="l" t="t" r="r" b="b"/>
              <a:pathLst>
                <a:path w="1985" h="1986" extrusionOk="0">
                  <a:moveTo>
                    <a:pt x="934" y="1985"/>
                  </a:moveTo>
                  <a:cubicBezTo>
                    <a:pt x="409" y="1927"/>
                    <a:pt x="0" y="1460"/>
                    <a:pt x="58" y="935"/>
                  </a:cubicBezTo>
                  <a:cubicBezTo>
                    <a:pt x="117" y="351"/>
                    <a:pt x="584" y="1"/>
                    <a:pt x="1109" y="59"/>
                  </a:cubicBezTo>
                  <a:cubicBezTo>
                    <a:pt x="1693" y="118"/>
                    <a:pt x="1985" y="468"/>
                    <a:pt x="1985" y="1052"/>
                  </a:cubicBezTo>
                  <a:cubicBezTo>
                    <a:pt x="1985" y="1577"/>
                    <a:pt x="1518" y="1985"/>
                    <a:pt x="934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6" name="Google Shape;14506;p29"/>
            <p:cNvSpPr/>
            <p:nvPr/>
          </p:nvSpPr>
          <p:spPr>
            <a:xfrm>
              <a:off x="3884400" y="5393675"/>
              <a:ext cx="48200" cy="49650"/>
            </a:xfrm>
            <a:custGeom>
              <a:avLst/>
              <a:gdLst/>
              <a:ahLst/>
              <a:cxnLst/>
              <a:rect l="l" t="t" r="r" b="b"/>
              <a:pathLst>
                <a:path w="1928" h="1986" extrusionOk="0">
                  <a:moveTo>
                    <a:pt x="1927" y="993"/>
                  </a:moveTo>
                  <a:cubicBezTo>
                    <a:pt x="1927" y="1577"/>
                    <a:pt x="1519" y="1985"/>
                    <a:pt x="993" y="1985"/>
                  </a:cubicBezTo>
                  <a:cubicBezTo>
                    <a:pt x="409" y="1985"/>
                    <a:pt x="1" y="1519"/>
                    <a:pt x="1" y="993"/>
                  </a:cubicBezTo>
                  <a:cubicBezTo>
                    <a:pt x="59" y="409"/>
                    <a:pt x="409" y="59"/>
                    <a:pt x="935" y="59"/>
                  </a:cubicBezTo>
                  <a:cubicBezTo>
                    <a:pt x="1519" y="1"/>
                    <a:pt x="1927" y="468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7" name="Google Shape;14507;p29"/>
            <p:cNvSpPr/>
            <p:nvPr/>
          </p:nvSpPr>
          <p:spPr>
            <a:xfrm>
              <a:off x="1190625" y="2454725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1868" y="935"/>
                  </a:moveTo>
                  <a:cubicBezTo>
                    <a:pt x="1809" y="1518"/>
                    <a:pt x="1459" y="1869"/>
                    <a:pt x="934" y="1810"/>
                  </a:cubicBezTo>
                  <a:cubicBezTo>
                    <a:pt x="350" y="1810"/>
                    <a:pt x="0" y="1402"/>
                    <a:pt x="58" y="876"/>
                  </a:cubicBezTo>
                  <a:cubicBezTo>
                    <a:pt x="117" y="351"/>
                    <a:pt x="467" y="1"/>
                    <a:pt x="992" y="1"/>
                  </a:cubicBezTo>
                  <a:cubicBezTo>
                    <a:pt x="1518" y="1"/>
                    <a:pt x="1809" y="409"/>
                    <a:pt x="1868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8" name="Google Shape;14508;p29"/>
            <p:cNvSpPr/>
            <p:nvPr/>
          </p:nvSpPr>
          <p:spPr>
            <a:xfrm>
              <a:off x="1434300" y="39227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460" y="117"/>
                    <a:pt x="1869" y="409"/>
                    <a:pt x="1810" y="993"/>
                  </a:cubicBezTo>
                  <a:cubicBezTo>
                    <a:pt x="1810" y="1518"/>
                    <a:pt x="1460" y="1868"/>
                    <a:pt x="876" y="1868"/>
                  </a:cubicBezTo>
                  <a:cubicBezTo>
                    <a:pt x="351" y="1810"/>
                    <a:pt x="1" y="1460"/>
                    <a:pt x="1" y="934"/>
                  </a:cubicBezTo>
                  <a:cubicBezTo>
                    <a:pt x="1" y="351"/>
                    <a:pt x="351" y="117"/>
                    <a:pt x="9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9" name="Google Shape;14509;p29"/>
            <p:cNvSpPr/>
            <p:nvPr/>
          </p:nvSpPr>
          <p:spPr>
            <a:xfrm>
              <a:off x="1680925" y="122457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934"/>
                  </a:moveTo>
                  <a:cubicBezTo>
                    <a:pt x="1810" y="1460"/>
                    <a:pt x="1518" y="1868"/>
                    <a:pt x="934" y="1868"/>
                  </a:cubicBezTo>
                  <a:cubicBezTo>
                    <a:pt x="351" y="1868"/>
                    <a:pt x="0" y="1518"/>
                    <a:pt x="0" y="934"/>
                  </a:cubicBezTo>
                  <a:cubicBezTo>
                    <a:pt x="0" y="409"/>
                    <a:pt x="351" y="59"/>
                    <a:pt x="876" y="59"/>
                  </a:cubicBezTo>
                  <a:cubicBezTo>
                    <a:pt x="1460" y="0"/>
                    <a:pt x="1752" y="351"/>
                    <a:pt x="1868" y="93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0" name="Google Shape;14510;p29"/>
            <p:cNvSpPr/>
            <p:nvPr/>
          </p:nvSpPr>
          <p:spPr>
            <a:xfrm>
              <a:off x="5358275" y="4906300"/>
              <a:ext cx="45250" cy="45250"/>
            </a:xfrm>
            <a:custGeom>
              <a:avLst/>
              <a:gdLst/>
              <a:ahLst/>
              <a:cxnLst/>
              <a:rect l="l" t="t" r="r" b="b"/>
              <a:pathLst>
                <a:path w="1810" h="1810" extrusionOk="0">
                  <a:moveTo>
                    <a:pt x="876" y="0"/>
                  </a:moveTo>
                  <a:cubicBezTo>
                    <a:pt x="1459" y="59"/>
                    <a:pt x="1810" y="350"/>
                    <a:pt x="1810" y="876"/>
                  </a:cubicBezTo>
                  <a:cubicBezTo>
                    <a:pt x="1810" y="1459"/>
                    <a:pt x="1518" y="1810"/>
                    <a:pt x="934" y="1810"/>
                  </a:cubicBezTo>
                  <a:cubicBezTo>
                    <a:pt x="409" y="1810"/>
                    <a:pt x="58" y="1518"/>
                    <a:pt x="0" y="992"/>
                  </a:cubicBezTo>
                  <a:cubicBezTo>
                    <a:pt x="0" y="409"/>
                    <a:pt x="350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1" name="Google Shape;14511;p29"/>
            <p:cNvSpPr/>
            <p:nvPr/>
          </p:nvSpPr>
          <p:spPr>
            <a:xfrm>
              <a:off x="1192075" y="318582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701"/>
                  </a:moveTo>
                  <a:cubicBezTo>
                    <a:pt x="1751" y="1518"/>
                    <a:pt x="1460" y="1868"/>
                    <a:pt x="876" y="1868"/>
                  </a:cubicBezTo>
                  <a:cubicBezTo>
                    <a:pt x="351" y="1868"/>
                    <a:pt x="0" y="1518"/>
                    <a:pt x="0" y="993"/>
                  </a:cubicBezTo>
                  <a:cubicBezTo>
                    <a:pt x="0" y="409"/>
                    <a:pt x="351" y="0"/>
                    <a:pt x="934" y="117"/>
                  </a:cubicBezTo>
                  <a:cubicBezTo>
                    <a:pt x="1285" y="175"/>
                    <a:pt x="1576" y="526"/>
                    <a:pt x="1868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2" name="Google Shape;14512;p29"/>
            <p:cNvSpPr/>
            <p:nvPr/>
          </p:nvSpPr>
          <p:spPr>
            <a:xfrm>
              <a:off x="2660100" y="5152900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992" y="1869"/>
                  </a:moveTo>
                  <a:cubicBezTo>
                    <a:pt x="409" y="1810"/>
                    <a:pt x="0" y="1518"/>
                    <a:pt x="0" y="935"/>
                  </a:cubicBezTo>
                  <a:cubicBezTo>
                    <a:pt x="0" y="351"/>
                    <a:pt x="350" y="1"/>
                    <a:pt x="934" y="1"/>
                  </a:cubicBezTo>
                  <a:cubicBezTo>
                    <a:pt x="1459" y="1"/>
                    <a:pt x="1810" y="351"/>
                    <a:pt x="1810" y="876"/>
                  </a:cubicBezTo>
                  <a:cubicBezTo>
                    <a:pt x="1868" y="1460"/>
                    <a:pt x="1518" y="1752"/>
                    <a:pt x="992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3" name="Google Shape;14513;p29"/>
            <p:cNvSpPr/>
            <p:nvPr/>
          </p:nvSpPr>
          <p:spPr>
            <a:xfrm>
              <a:off x="3395550" y="53951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518" y="117"/>
                    <a:pt x="1869" y="350"/>
                    <a:pt x="1869" y="934"/>
                  </a:cubicBezTo>
                  <a:cubicBezTo>
                    <a:pt x="1869" y="1518"/>
                    <a:pt x="1518" y="1868"/>
                    <a:pt x="935" y="1868"/>
                  </a:cubicBezTo>
                  <a:cubicBezTo>
                    <a:pt x="409" y="1868"/>
                    <a:pt x="59" y="1518"/>
                    <a:pt x="59" y="993"/>
                  </a:cubicBezTo>
                  <a:cubicBezTo>
                    <a:pt x="1" y="409"/>
                    <a:pt x="409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4" name="Google Shape;14514;p29"/>
            <p:cNvSpPr/>
            <p:nvPr/>
          </p:nvSpPr>
          <p:spPr>
            <a:xfrm>
              <a:off x="4132475" y="5396600"/>
              <a:ext cx="46725" cy="45275"/>
            </a:xfrm>
            <a:custGeom>
              <a:avLst/>
              <a:gdLst/>
              <a:ahLst/>
              <a:cxnLst/>
              <a:rect l="l" t="t" r="r" b="b"/>
              <a:pathLst>
                <a:path w="1869" h="1811" extrusionOk="0">
                  <a:moveTo>
                    <a:pt x="1869" y="876"/>
                  </a:moveTo>
                  <a:cubicBezTo>
                    <a:pt x="1752" y="1460"/>
                    <a:pt x="1460" y="1810"/>
                    <a:pt x="876" y="1810"/>
                  </a:cubicBezTo>
                  <a:cubicBezTo>
                    <a:pt x="351" y="1752"/>
                    <a:pt x="1" y="1402"/>
                    <a:pt x="1" y="818"/>
                  </a:cubicBezTo>
                  <a:cubicBezTo>
                    <a:pt x="59" y="292"/>
                    <a:pt x="409" y="1"/>
                    <a:pt x="935" y="1"/>
                  </a:cubicBezTo>
                  <a:cubicBezTo>
                    <a:pt x="1519" y="1"/>
                    <a:pt x="1752" y="351"/>
                    <a:pt x="1869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5" name="Google Shape;14515;p29"/>
            <p:cNvSpPr/>
            <p:nvPr/>
          </p:nvSpPr>
          <p:spPr>
            <a:xfrm>
              <a:off x="1926075" y="4661125"/>
              <a:ext cx="45275" cy="43825"/>
            </a:xfrm>
            <a:custGeom>
              <a:avLst/>
              <a:gdLst/>
              <a:ahLst/>
              <a:cxnLst/>
              <a:rect l="l" t="t" r="r" b="b"/>
              <a:pathLst>
                <a:path w="1811" h="1753" extrusionOk="0">
                  <a:moveTo>
                    <a:pt x="1810" y="993"/>
                  </a:moveTo>
                  <a:cubicBezTo>
                    <a:pt x="1518" y="1227"/>
                    <a:pt x="1227" y="1577"/>
                    <a:pt x="876" y="1635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293" y="1"/>
                    <a:pt x="818" y="59"/>
                  </a:cubicBezTo>
                  <a:cubicBezTo>
                    <a:pt x="1168" y="118"/>
                    <a:pt x="1460" y="410"/>
                    <a:pt x="1810" y="643"/>
                  </a:cubicBezTo>
                  <a:cubicBezTo>
                    <a:pt x="1810" y="760"/>
                    <a:pt x="1810" y="876"/>
                    <a:pt x="1810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6" name="Google Shape;14516;p29"/>
            <p:cNvSpPr/>
            <p:nvPr/>
          </p:nvSpPr>
          <p:spPr>
            <a:xfrm>
              <a:off x="5117475" y="493475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2"/>
                  </a:moveTo>
                  <a:cubicBezTo>
                    <a:pt x="1519" y="1285"/>
                    <a:pt x="1227" y="1635"/>
                    <a:pt x="877" y="1694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351" y="1"/>
                    <a:pt x="818" y="59"/>
                  </a:cubicBezTo>
                  <a:cubicBezTo>
                    <a:pt x="1168" y="118"/>
                    <a:pt x="1460" y="468"/>
                    <a:pt x="1810" y="701"/>
                  </a:cubicBezTo>
                  <a:cubicBezTo>
                    <a:pt x="1810" y="818"/>
                    <a:pt x="1810" y="935"/>
                    <a:pt x="1810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7" name="Google Shape;14517;p29"/>
            <p:cNvSpPr/>
            <p:nvPr/>
          </p:nvSpPr>
          <p:spPr>
            <a:xfrm>
              <a:off x="6096650" y="1472650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1"/>
                  </a:moveTo>
                  <a:cubicBezTo>
                    <a:pt x="1460" y="1285"/>
                    <a:pt x="1226" y="1635"/>
                    <a:pt x="876" y="1693"/>
                  </a:cubicBezTo>
                  <a:cubicBezTo>
                    <a:pt x="351" y="1752"/>
                    <a:pt x="1" y="1401"/>
                    <a:pt x="1" y="876"/>
                  </a:cubicBezTo>
                  <a:cubicBezTo>
                    <a:pt x="1" y="351"/>
                    <a:pt x="351" y="0"/>
                    <a:pt x="818" y="59"/>
                  </a:cubicBezTo>
                  <a:cubicBezTo>
                    <a:pt x="1168" y="117"/>
                    <a:pt x="1460" y="467"/>
                    <a:pt x="1810" y="701"/>
                  </a:cubicBezTo>
                  <a:lnTo>
                    <a:pt x="1810" y="105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8" name="Google Shape;14518;p29"/>
            <p:cNvSpPr/>
            <p:nvPr/>
          </p:nvSpPr>
          <p:spPr>
            <a:xfrm>
              <a:off x="6098100" y="4173750"/>
              <a:ext cx="37975" cy="42325"/>
            </a:xfrm>
            <a:custGeom>
              <a:avLst/>
              <a:gdLst/>
              <a:ahLst/>
              <a:cxnLst/>
              <a:rect l="l" t="t" r="r" b="b"/>
              <a:pathLst>
                <a:path w="1519" h="1693" extrusionOk="0">
                  <a:moveTo>
                    <a:pt x="643" y="1693"/>
                  </a:moveTo>
                  <a:cubicBezTo>
                    <a:pt x="410" y="1401"/>
                    <a:pt x="1" y="1051"/>
                    <a:pt x="59" y="817"/>
                  </a:cubicBezTo>
                  <a:cubicBezTo>
                    <a:pt x="118" y="526"/>
                    <a:pt x="526" y="117"/>
                    <a:pt x="818" y="59"/>
                  </a:cubicBezTo>
                  <a:cubicBezTo>
                    <a:pt x="993" y="0"/>
                    <a:pt x="1460" y="467"/>
                    <a:pt x="1460" y="759"/>
                  </a:cubicBezTo>
                  <a:cubicBezTo>
                    <a:pt x="1519" y="1051"/>
                    <a:pt x="1168" y="1343"/>
                    <a:pt x="993" y="1635"/>
                  </a:cubicBezTo>
                  <a:cubicBezTo>
                    <a:pt x="876" y="1635"/>
                    <a:pt x="760" y="1635"/>
                    <a:pt x="643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9" name="Google Shape;14519;p29"/>
            <p:cNvSpPr/>
            <p:nvPr/>
          </p:nvSpPr>
          <p:spPr>
            <a:xfrm>
              <a:off x="1196450" y="2212500"/>
              <a:ext cx="40875" cy="37950"/>
            </a:xfrm>
            <a:custGeom>
              <a:avLst/>
              <a:gdLst/>
              <a:ahLst/>
              <a:cxnLst/>
              <a:rect l="l" t="t" r="r" b="b"/>
              <a:pathLst>
                <a:path w="1635" h="1518" extrusionOk="0">
                  <a:moveTo>
                    <a:pt x="1635" y="934"/>
                  </a:moveTo>
                  <a:cubicBezTo>
                    <a:pt x="1285" y="1109"/>
                    <a:pt x="993" y="1518"/>
                    <a:pt x="701" y="1460"/>
                  </a:cubicBezTo>
                  <a:cubicBezTo>
                    <a:pt x="409" y="1401"/>
                    <a:pt x="59" y="993"/>
                    <a:pt x="0" y="701"/>
                  </a:cubicBezTo>
                  <a:cubicBezTo>
                    <a:pt x="0" y="467"/>
                    <a:pt x="467" y="0"/>
                    <a:pt x="701" y="0"/>
                  </a:cubicBezTo>
                  <a:cubicBezTo>
                    <a:pt x="993" y="0"/>
                    <a:pt x="1343" y="350"/>
                    <a:pt x="1635" y="584"/>
                  </a:cubicBezTo>
                  <a:lnTo>
                    <a:pt x="1635" y="934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0" name="Google Shape;14520;p29"/>
            <p:cNvSpPr/>
            <p:nvPr/>
          </p:nvSpPr>
          <p:spPr>
            <a:xfrm>
              <a:off x="6346175" y="1970250"/>
              <a:ext cx="40900" cy="36525"/>
            </a:xfrm>
            <a:custGeom>
              <a:avLst/>
              <a:gdLst/>
              <a:ahLst/>
              <a:cxnLst/>
              <a:rect l="l" t="t" r="r" b="b"/>
              <a:pathLst>
                <a:path w="1636" h="1461" extrusionOk="0">
                  <a:moveTo>
                    <a:pt x="1577" y="935"/>
                  </a:moveTo>
                  <a:cubicBezTo>
                    <a:pt x="1285" y="1110"/>
                    <a:pt x="935" y="1460"/>
                    <a:pt x="701" y="1402"/>
                  </a:cubicBezTo>
                  <a:cubicBezTo>
                    <a:pt x="409" y="1402"/>
                    <a:pt x="59" y="935"/>
                    <a:pt x="1" y="643"/>
                  </a:cubicBezTo>
                  <a:cubicBezTo>
                    <a:pt x="1" y="468"/>
                    <a:pt x="468" y="1"/>
                    <a:pt x="701" y="1"/>
                  </a:cubicBezTo>
                  <a:cubicBezTo>
                    <a:pt x="993" y="1"/>
                    <a:pt x="1285" y="351"/>
                    <a:pt x="1635" y="526"/>
                  </a:cubicBezTo>
                  <a:cubicBezTo>
                    <a:pt x="1635" y="643"/>
                    <a:pt x="1635" y="818"/>
                    <a:pt x="1577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1" name="Google Shape;14521;p29"/>
            <p:cNvSpPr/>
            <p:nvPr/>
          </p:nvSpPr>
          <p:spPr>
            <a:xfrm>
              <a:off x="1685300" y="4417450"/>
              <a:ext cx="37975" cy="40875"/>
            </a:xfrm>
            <a:custGeom>
              <a:avLst/>
              <a:gdLst/>
              <a:ahLst/>
              <a:cxnLst/>
              <a:rect l="l" t="t" r="r" b="b"/>
              <a:pathLst>
                <a:path w="1519" h="1635" extrusionOk="0">
                  <a:moveTo>
                    <a:pt x="935" y="0"/>
                  </a:moveTo>
                  <a:cubicBezTo>
                    <a:pt x="1110" y="292"/>
                    <a:pt x="1518" y="642"/>
                    <a:pt x="1460" y="876"/>
                  </a:cubicBezTo>
                  <a:cubicBezTo>
                    <a:pt x="1401" y="1167"/>
                    <a:pt x="993" y="1576"/>
                    <a:pt x="701" y="1576"/>
                  </a:cubicBezTo>
                  <a:cubicBezTo>
                    <a:pt x="468" y="1634"/>
                    <a:pt x="59" y="1167"/>
                    <a:pt x="1" y="934"/>
                  </a:cubicBezTo>
                  <a:cubicBezTo>
                    <a:pt x="1" y="642"/>
                    <a:pt x="351" y="292"/>
                    <a:pt x="584" y="0"/>
                  </a:cubicBezTo>
                  <a:lnTo>
                    <a:pt x="935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2" name="Google Shape;14522;p29"/>
            <p:cNvSpPr/>
            <p:nvPr/>
          </p:nvSpPr>
          <p:spPr>
            <a:xfrm>
              <a:off x="4630100" y="246875"/>
              <a:ext cx="37950" cy="40875"/>
            </a:xfrm>
            <a:custGeom>
              <a:avLst/>
              <a:gdLst/>
              <a:ahLst/>
              <a:cxnLst/>
              <a:rect l="l" t="t" r="r" b="b"/>
              <a:pathLst>
                <a:path w="1518" h="1635" extrusionOk="0">
                  <a:moveTo>
                    <a:pt x="934" y="0"/>
                  </a:moveTo>
                  <a:cubicBezTo>
                    <a:pt x="1109" y="292"/>
                    <a:pt x="1518" y="642"/>
                    <a:pt x="1459" y="876"/>
                  </a:cubicBezTo>
                  <a:cubicBezTo>
                    <a:pt x="1401" y="1168"/>
                    <a:pt x="993" y="1576"/>
                    <a:pt x="701" y="1576"/>
                  </a:cubicBezTo>
                  <a:cubicBezTo>
                    <a:pt x="526" y="1635"/>
                    <a:pt x="59" y="1168"/>
                    <a:pt x="59" y="934"/>
                  </a:cubicBezTo>
                  <a:cubicBezTo>
                    <a:pt x="0" y="584"/>
                    <a:pt x="350" y="292"/>
                    <a:pt x="584" y="0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3" name="Google Shape;14523;p29"/>
            <p:cNvSpPr/>
            <p:nvPr/>
          </p:nvSpPr>
          <p:spPr>
            <a:xfrm>
              <a:off x="2175625" y="4910675"/>
              <a:ext cx="36500" cy="40875"/>
            </a:xfrm>
            <a:custGeom>
              <a:avLst/>
              <a:gdLst/>
              <a:ahLst/>
              <a:cxnLst/>
              <a:rect l="l" t="t" r="r" b="b"/>
              <a:pathLst>
                <a:path w="1460" h="1635" extrusionOk="0">
                  <a:moveTo>
                    <a:pt x="584" y="1635"/>
                  </a:moveTo>
                  <a:cubicBezTo>
                    <a:pt x="350" y="1343"/>
                    <a:pt x="0" y="1051"/>
                    <a:pt x="0" y="759"/>
                  </a:cubicBezTo>
                  <a:cubicBezTo>
                    <a:pt x="58" y="467"/>
                    <a:pt x="467" y="59"/>
                    <a:pt x="759" y="59"/>
                  </a:cubicBezTo>
                  <a:cubicBezTo>
                    <a:pt x="934" y="0"/>
                    <a:pt x="1401" y="467"/>
                    <a:pt x="1459" y="701"/>
                  </a:cubicBezTo>
                  <a:cubicBezTo>
                    <a:pt x="1459" y="993"/>
                    <a:pt x="1109" y="1343"/>
                    <a:pt x="934" y="1635"/>
                  </a:cubicBezTo>
                  <a:cubicBezTo>
                    <a:pt x="817" y="1635"/>
                    <a:pt x="701" y="1635"/>
                    <a:pt x="584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4" name="Google Shape;14524;p29"/>
            <p:cNvSpPr/>
            <p:nvPr/>
          </p:nvSpPr>
          <p:spPr>
            <a:xfrm>
              <a:off x="4379100" y="5399525"/>
              <a:ext cx="40875" cy="36500"/>
            </a:xfrm>
            <a:custGeom>
              <a:avLst/>
              <a:gdLst/>
              <a:ahLst/>
              <a:cxnLst/>
              <a:rect l="l" t="t" r="r" b="b"/>
              <a:pathLst>
                <a:path w="1635" h="1460" extrusionOk="0">
                  <a:moveTo>
                    <a:pt x="59" y="526"/>
                  </a:moveTo>
                  <a:cubicBezTo>
                    <a:pt x="351" y="351"/>
                    <a:pt x="701" y="0"/>
                    <a:pt x="993" y="59"/>
                  </a:cubicBezTo>
                  <a:cubicBezTo>
                    <a:pt x="1226" y="117"/>
                    <a:pt x="1576" y="526"/>
                    <a:pt x="1635" y="818"/>
                  </a:cubicBezTo>
                  <a:cubicBezTo>
                    <a:pt x="1635" y="1051"/>
                    <a:pt x="1168" y="1460"/>
                    <a:pt x="876" y="1460"/>
                  </a:cubicBezTo>
                  <a:cubicBezTo>
                    <a:pt x="584" y="1460"/>
                    <a:pt x="292" y="1109"/>
                    <a:pt x="0" y="876"/>
                  </a:cubicBezTo>
                  <a:cubicBezTo>
                    <a:pt x="0" y="759"/>
                    <a:pt x="59" y="642"/>
                    <a:pt x="59" y="5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5" name="Google Shape;14525;p29"/>
            <p:cNvSpPr/>
            <p:nvPr/>
          </p:nvSpPr>
          <p:spPr>
            <a:xfrm>
              <a:off x="2422225" y="497850"/>
              <a:ext cx="43800" cy="35050"/>
            </a:xfrm>
            <a:custGeom>
              <a:avLst/>
              <a:gdLst/>
              <a:ahLst/>
              <a:cxnLst/>
              <a:rect l="l" t="t" r="r" b="b"/>
              <a:pathLst>
                <a:path w="1752" h="1402" extrusionOk="0">
                  <a:moveTo>
                    <a:pt x="1752" y="701"/>
                  </a:moveTo>
                  <a:cubicBezTo>
                    <a:pt x="1285" y="1052"/>
                    <a:pt x="993" y="1402"/>
                    <a:pt x="759" y="1402"/>
                  </a:cubicBezTo>
                  <a:cubicBezTo>
                    <a:pt x="468" y="1402"/>
                    <a:pt x="234" y="993"/>
                    <a:pt x="1" y="760"/>
                  </a:cubicBezTo>
                  <a:cubicBezTo>
                    <a:pt x="234" y="468"/>
                    <a:pt x="409" y="59"/>
                    <a:pt x="701" y="59"/>
                  </a:cubicBezTo>
                  <a:cubicBezTo>
                    <a:pt x="935" y="1"/>
                    <a:pt x="1285" y="351"/>
                    <a:pt x="1752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6" name="Google Shape;14526;p29"/>
            <p:cNvSpPr/>
            <p:nvPr/>
          </p:nvSpPr>
          <p:spPr>
            <a:xfrm>
              <a:off x="1203750" y="3439725"/>
              <a:ext cx="27750" cy="36525"/>
            </a:xfrm>
            <a:custGeom>
              <a:avLst/>
              <a:gdLst/>
              <a:ahLst/>
              <a:cxnLst/>
              <a:rect l="l" t="t" r="r" b="b"/>
              <a:pathLst>
                <a:path w="1110" h="1461" extrusionOk="0">
                  <a:moveTo>
                    <a:pt x="351" y="1402"/>
                  </a:moveTo>
                  <a:cubicBezTo>
                    <a:pt x="234" y="1110"/>
                    <a:pt x="59" y="818"/>
                    <a:pt x="0" y="526"/>
                  </a:cubicBezTo>
                  <a:cubicBezTo>
                    <a:pt x="0" y="351"/>
                    <a:pt x="234" y="176"/>
                    <a:pt x="409" y="1"/>
                  </a:cubicBezTo>
                  <a:cubicBezTo>
                    <a:pt x="642" y="234"/>
                    <a:pt x="993" y="409"/>
                    <a:pt x="1051" y="701"/>
                  </a:cubicBezTo>
                  <a:cubicBezTo>
                    <a:pt x="1109" y="876"/>
                    <a:pt x="818" y="1168"/>
                    <a:pt x="642" y="1460"/>
                  </a:cubicBezTo>
                  <a:cubicBezTo>
                    <a:pt x="526" y="1460"/>
                    <a:pt x="467" y="1402"/>
                    <a:pt x="351" y="14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7" name="Google Shape;14527;p29"/>
            <p:cNvSpPr/>
            <p:nvPr/>
          </p:nvSpPr>
          <p:spPr>
            <a:xfrm>
              <a:off x="3159150" y="5402450"/>
              <a:ext cx="42350" cy="27750"/>
            </a:xfrm>
            <a:custGeom>
              <a:avLst/>
              <a:gdLst/>
              <a:ahLst/>
              <a:cxnLst/>
              <a:rect l="l" t="t" r="r" b="b"/>
              <a:pathLst>
                <a:path w="1694" h="1110" extrusionOk="0">
                  <a:moveTo>
                    <a:pt x="1694" y="642"/>
                  </a:moveTo>
                  <a:cubicBezTo>
                    <a:pt x="1285" y="876"/>
                    <a:pt x="1051" y="1109"/>
                    <a:pt x="876" y="1051"/>
                  </a:cubicBezTo>
                  <a:cubicBezTo>
                    <a:pt x="584" y="992"/>
                    <a:pt x="293" y="759"/>
                    <a:pt x="1" y="584"/>
                  </a:cubicBezTo>
                  <a:cubicBezTo>
                    <a:pt x="234" y="409"/>
                    <a:pt x="468" y="0"/>
                    <a:pt x="701" y="0"/>
                  </a:cubicBezTo>
                  <a:cubicBezTo>
                    <a:pt x="935" y="0"/>
                    <a:pt x="1227" y="350"/>
                    <a:pt x="1635" y="64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8" name="Google Shape;14528;p29"/>
            <p:cNvSpPr/>
            <p:nvPr/>
          </p:nvSpPr>
          <p:spPr>
            <a:xfrm>
              <a:off x="2914000" y="258550"/>
              <a:ext cx="36500" cy="26275"/>
            </a:xfrm>
            <a:custGeom>
              <a:avLst/>
              <a:gdLst/>
              <a:ahLst/>
              <a:cxnLst/>
              <a:rect l="l" t="t" r="r" b="b"/>
              <a:pathLst>
                <a:path w="1460" h="1051" extrusionOk="0">
                  <a:moveTo>
                    <a:pt x="1460" y="0"/>
                  </a:moveTo>
                  <a:cubicBezTo>
                    <a:pt x="1285" y="467"/>
                    <a:pt x="1226" y="759"/>
                    <a:pt x="1051" y="934"/>
                  </a:cubicBezTo>
                  <a:cubicBezTo>
                    <a:pt x="876" y="1051"/>
                    <a:pt x="526" y="1051"/>
                    <a:pt x="292" y="992"/>
                  </a:cubicBezTo>
                  <a:cubicBezTo>
                    <a:pt x="176" y="934"/>
                    <a:pt x="117" y="701"/>
                    <a:pt x="1" y="584"/>
                  </a:cubicBezTo>
                  <a:cubicBezTo>
                    <a:pt x="176" y="467"/>
                    <a:pt x="351" y="350"/>
                    <a:pt x="584" y="234"/>
                  </a:cubicBezTo>
                  <a:cubicBezTo>
                    <a:pt x="759" y="175"/>
                    <a:pt x="993" y="117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9" name="Google Shape;14529;p29"/>
            <p:cNvSpPr/>
            <p:nvPr/>
          </p:nvSpPr>
          <p:spPr>
            <a:xfrm>
              <a:off x="6349100" y="3686350"/>
              <a:ext cx="24825" cy="33575"/>
            </a:xfrm>
            <a:custGeom>
              <a:avLst/>
              <a:gdLst/>
              <a:ahLst/>
              <a:cxnLst/>
              <a:rect l="l" t="t" r="r" b="b"/>
              <a:pathLst>
                <a:path w="993" h="1343" extrusionOk="0">
                  <a:moveTo>
                    <a:pt x="993" y="0"/>
                  </a:moveTo>
                  <a:cubicBezTo>
                    <a:pt x="935" y="351"/>
                    <a:pt x="876" y="526"/>
                    <a:pt x="818" y="759"/>
                  </a:cubicBezTo>
                  <a:cubicBezTo>
                    <a:pt x="701" y="934"/>
                    <a:pt x="526" y="1109"/>
                    <a:pt x="409" y="1343"/>
                  </a:cubicBezTo>
                  <a:cubicBezTo>
                    <a:pt x="292" y="1168"/>
                    <a:pt x="1" y="1051"/>
                    <a:pt x="1" y="876"/>
                  </a:cubicBezTo>
                  <a:cubicBezTo>
                    <a:pt x="1" y="584"/>
                    <a:pt x="117" y="292"/>
                    <a:pt x="292" y="117"/>
                  </a:cubicBezTo>
                  <a:cubicBezTo>
                    <a:pt x="409" y="0"/>
                    <a:pt x="643" y="59"/>
                    <a:pt x="9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4530" name="Google Shape;14530;p29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solidFill>
                  <a:schemeClr val="dk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4531" name="Google Shape;14531;p29"/>
          <p:cNvSpPr txBox="1">
            <a:spLocks noGrp="1"/>
          </p:cNvSpPr>
          <p:nvPr>
            <p:ph type="subTitle" idx="1"/>
          </p:nvPr>
        </p:nvSpPr>
        <p:spPr>
          <a:xfrm>
            <a:off x="829838" y="1988100"/>
            <a:ext cx="2112000" cy="484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532" name="Google Shape;14532;p29"/>
          <p:cNvSpPr txBox="1">
            <a:spLocks noGrp="1"/>
          </p:cNvSpPr>
          <p:nvPr>
            <p:ph type="subTitle" idx="2"/>
          </p:nvPr>
        </p:nvSpPr>
        <p:spPr>
          <a:xfrm>
            <a:off x="3514294" y="1988100"/>
            <a:ext cx="2112000" cy="484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533" name="Google Shape;14533;p29"/>
          <p:cNvSpPr txBox="1">
            <a:spLocks noGrp="1"/>
          </p:cNvSpPr>
          <p:nvPr>
            <p:ph type="subTitle" idx="3"/>
          </p:nvPr>
        </p:nvSpPr>
        <p:spPr>
          <a:xfrm>
            <a:off x="6204413" y="1988100"/>
            <a:ext cx="2107500" cy="484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534" name="Google Shape;14534;p29"/>
          <p:cNvSpPr txBox="1">
            <a:spLocks noGrp="1"/>
          </p:cNvSpPr>
          <p:nvPr>
            <p:ph type="subTitle" idx="4"/>
          </p:nvPr>
        </p:nvSpPr>
        <p:spPr>
          <a:xfrm>
            <a:off x="829838" y="3442448"/>
            <a:ext cx="2112000" cy="484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535" name="Google Shape;14535;p29"/>
          <p:cNvSpPr txBox="1">
            <a:spLocks noGrp="1"/>
          </p:cNvSpPr>
          <p:nvPr>
            <p:ph type="subTitle" idx="5"/>
          </p:nvPr>
        </p:nvSpPr>
        <p:spPr>
          <a:xfrm>
            <a:off x="3514294" y="3442448"/>
            <a:ext cx="2112000" cy="484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536" name="Google Shape;14536;p29"/>
          <p:cNvSpPr txBox="1">
            <a:spLocks noGrp="1"/>
          </p:cNvSpPr>
          <p:nvPr>
            <p:ph type="subTitle" idx="6"/>
          </p:nvPr>
        </p:nvSpPr>
        <p:spPr>
          <a:xfrm>
            <a:off x="6204413" y="3442448"/>
            <a:ext cx="2107500" cy="484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537" name="Google Shape;14537;p29"/>
          <p:cNvSpPr txBox="1">
            <a:spLocks noGrp="1"/>
          </p:cNvSpPr>
          <p:nvPr>
            <p:ph type="subTitle" idx="7"/>
          </p:nvPr>
        </p:nvSpPr>
        <p:spPr>
          <a:xfrm>
            <a:off x="829838" y="1591700"/>
            <a:ext cx="2112000" cy="4662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 b="1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4538" name="Google Shape;14538;p29"/>
          <p:cNvSpPr txBox="1">
            <a:spLocks noGrp="1"/>
          </p:cNvSpPr>
          <p:nvPr>
            <p:ph type="subTitle" idx="8"/>
          </p:nvPr>
        </p:nvSpPr>
        <p:spPr>
          <a:xfrm>
            <a:off x="3517706" y="1591700"/>
            <a:ext cx="2112000" cy="4662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 b="1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4539" name="Google Shape;14539;p29"/>
          <p:cNvSpPr txBox="1">
            <a:spLocks noGrp="1"/>
          </p:cNvSpPr>
          <p:nvPr>
            <p:ph type="subTitle" idx="9"/>
          </p:nvPr>
        </p:nvSpPr>
        <p:spPr>
          <a:xfrm>
            <a:off x="6202163" y="1591700"/>
            <a:ext cx="2112000" cy="4662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 b="1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4540" name="Google Shape;14540;p29"/>
          <p:cNvSpPr txBox="1">
            <a:spLocks noGrp="1"/>
          </p:cNvSpPr>
          <p:nvPr>
            <p:ph type="subTitle" idx="13"/>
          </p:nvPr>
        </p:nvSpPr>
        <p:spPr>
          <a:xfrm>
            <a:off x="829838" y="3046050"/>
            <a:ext cx="2112000" cy="4662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 b="1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4541" name="Google Shape;14541;p29"/>
          <p:cNvSpPr txBox="1">
            <a:spLocks noGrp="1"/>
          </p:cNvSpPr>
          <p:nvPr>
            <p:ph type="subTitle" idx="14"/>
          </p:nvPr>
        </p:nvSpPr>
        <p:spPr>
          <a:xfrm>
            <a:off x="3517706" y="3046050"/>
            <a:ext cx="2112000" cy="4662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 b="1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4542" name="Google Shape;14542;p29"/>
          <p:cNvSpPr txBox="1">
            <a:spLocks noGrp="1"/>
          </p:cNvSpPr>
          <p:nvPr>
            <p:ph type="subTitle" idx="15"/>
          </p:nvPr>
        </p:nvSpPr>
        <p:spPr>
          <a:xfrm>
            <a:off x="6202163" y="3046050"/>
            <a:ext cx="2112000" cy="4662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 b="1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grpSp>
        <p:nvGrpSpPr>
          <p:cNvPr id="14543" name="Google Shape;14543;p29"/>
          <p:cNvGrpSpPr/>
          <p:nvPr/>
        </p:nvGrpSpPr>
        <p:grpSpPr>
          <a:xfrm>
            <a:off x="-52496" y="1523069"/>
            <a:ext cx="2609952" cy="3655493"/>
            <a:chOff x="3822382" y="28677"/>
            <a:chExt cx="1900497" cy="2661831"/>
          </a:xfrm>
        </p:grpSpPr>
        <p:sp>
          <p:nvSpPr>
            <p:cNvPr id="14544" name="Google Shape;14544;p29"/>
            <p:cNvSpPr/>
            <p:nvPr/>
          </p:nvSpPr>
          <p:spPr>
            <a:xfrm>
              <a:off x="3954978" y="28677"/>
              <a:ext cx="338627" cy="338618"/>
            </a:xfrm>
            <a:custGeom>
              <a:avLst/>
              <a:gdLst/>
              <a:ahLst/>
              <a:cxnLst/>
              <a:rect l="l" t="t" r="r" b="b"/>
              <a:pathLst>
                <a:path w="38048" h="38047" extrusionOk="0">
                  <a:moveTo>
                    <a:pt x="11630" y="0"/>
                  </a:moveTo>
                  <a:lnTo>
                    <a:pt x="11630" y="11697"/>
                  </a:lnTo>
                  <a:lnTo>
                    <a:pt x="1" y="11697"/>
                  </a:lnTo>
                  <a:lnTo>
                    <a:pt x="1" y="26418"/>
                  </a:lnTo>
                  <a:lnTo>
                    <a:pt x="11630" y="26418"/>
                  </a:lnTo>
                  <a:lnTo>
                    <a:pt x="11630" y="38047"/>
                  </a:lnTo>
                  <a:lnTo>
                    <a:pt x="26351" y="38047"/>
                  </a:lnTo>
                  <a:lnTo>
                    <a:pt x="26351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351" y="11697"/>
                  </a:lnTo>
                  <a:lnTo>
                    <a:pt x="26351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5" name="Google Shape;14545;p29"/>
            <p:cNvSpPr/>
            <p:nvPr/>
          </p:nvSpPr>
          <p:spPr>
            <a:xfrm>
              <a:off x="3822382" y="1776977"/>
              <a:ext cx="234524" cy="234524"/>
            </a:xfrm>
            <a:custGeom>
              <a:avLst/>
              <a:gdLst/>
              <a:ahLst/>
              <a:cxnLst/>
              <a:rect l="l" t="t" r="r" b="b"/>
              <a:pathLst>
                <a:path w="26351" h="26351" extrusionOk="0">
                  <a:moveTo>
                    <a:pt x="8067" y="0"/>
                  </a:moveTo>
                  <a:lnTo>
                    <a:pt x="8067" y="8066"/>
                  </a:lnTo>
                  <a:lnTo>
                    <a:pt x="1" y="8066"/>
                  </a:lnTo>
                  <a:lnTo>
                    <a:pt x="1" y="18284"/>
                  </a:lnTo>
                  <a:lnTo>
                    <a:pt x="8067" y="18284"/>
                  </a:lnTo>
                  <a:lnTo>
                    <a:pt x="8067" y="26350"/>
                  </a:lnTo>
                  <a:lnTo>
                    <a:pt x="18217" y="26350"/>
                  </a:lnTo>
                  <a:lnTo>
                    <a:pt x="18217" y="18284"/>
                  </a:lnTo>
                  <a:lnTo>
                    <a:pt x="26351" y="18284"/>
                  </a:lnTo>
                  <a:lnTo>
                    <a:pt x="26351" y="8066"/>
                  </a:lnTo>
                  <a:lnTo>
                    <a:pt x="18217" y="8066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6" name="Google Shape;14546;p29"/>
            <p:cNvSpPr/>
            <p:nvPr/>
          </p:nvSpPr>
          <p:spPr>
            <a:xfrm>
              <a:off x="4265095" y="1552030"/>
              <a:ext cx="183669" cy="183669"/>
            </a:xfrm>
            <a:custGeom>
              <a:avLst/>
              <a:gdLst/>
              <a:ahLst/>
              <a:cxnLst/>
              <a:rect l="l" t="t" r="r" b="b"/>
              <a:pathLst>
                <a:path w="20637" h="20637" extrusionOk="0">
                  <a:moveTo>
                    <a:pt x="6319" y="1"/>
                  </a:moveTo>
                  <a:lnTo>
                    <a:pt x="6319" y="6319"/>
                  </a:lnTo>
                  <a:lnTo>
                    <a:pt x="0" y="6319"/>
                  </a:lnTo>
                  <a:lnTo>
                    <a:pt x="0" y="14251"/>
                  </a:lnTo>
                  <a:lnTo>
                    <a:pt x="6319" y="14251"/>
                  </a:lnTo>
                  <a:lnTo>
                    <a:pt x="6319" y="20637"/>
                  </a:lnTo>
                  <a:lnTo>
                    <a:pt x="14251" y="20637"/>
                  </a:lnTo>
                  <a:lnTo>
                    <a:pt x="14251" y="14251"/>
                  </a:lnTo>
                  <a:lnTo>
                    <a:pt x="20637" y="14251"/>
                  </a:lnTo>
                  <a:lnTo>
                    <a:pt x="20637" y="6319"/>
                  </a:lnTo>
                  <a:lnTo>
                    <a:pt x="14251" y="6319"/>
                  </a:lnTo>
                  <a:lnTo>
                    <a:pt x="14251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7" name="Google Shape;14547;p29"/>
            <p:cNvSpPr/>
            <p:nvPr/>
          </p:nvSpPr>
          <p:spPr>
            <a:xfrm>
              <a:off x="3954980" y="503885"/>
              <a:ext cx="183678" cy="183678"/>
            </a:xfrm>
            <a:custGeom>
              <a:avLst/>
              <a:gdLst/>
              <a:ahLst/>
              <a:cxnLst/>
              <a:rect l="l" t="t" r="r" b="b"/>
              <a:pathLst>
                <a:path w="20638" h="20638" extrusionOk="0">
                  <a:moveTo>
                    <a:pt x="6319" y="1"/>
                  </a:moveTo>
                  <a:lnTo>
                    <a:pt x="6319" y="6319"/>
                  </a:lnTo>
                  <a:lnTo>
                    <a:pt x="1" y="6319"/>
                  </a:lnTo>
                  <a:lnTo>
                    <a:pt x="1" y="14318"/>
                  </a:lnTo>
                  <a:lnTo>
                    <a:pt x="6319" y="14318"/>
                  </a:lnTo>
                  <a:lnTo>
                    <a:pt x="6319" y="20637"/>
                  </a:lnTo>
                  <a:lnTo>
                    <a:pt x="14318" y="20637"/>
                  </a:lnTo>
                  <a:lnTo>
                    <a:pt x="14318" y="14318"/>
                  </a:lnTo>
                  <a:lnTo>
                    <a:pt x="20637" y="14318"/>
                  </a:lnTo>
                  <a:lnTo>
                    <a:pt x="20637" y="6319"/>
                  </a:lnTo>
                  <a:lnTo>
                    <a:pt x="14318" y="6319"/>
                  </a:lnTo>
                  <a:lnTo>
                    <a:pt x="14318" y="1"/>
                  </a:lnTo>
                  <a:close/>
                </a:path>
              </a:pathLst>
            </a:cu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8" name="Google Shape;14548;p29"/>
            <p:cNvSpPr/>
            <p:nvPr/>
          </p:nvSpPr>
          <p:spPr>
            <a:xfrm>
              <a:off x="4331497" y="2456590"/>
              <a:ext cx="233928" cy="233919"/>
            </a:xfrm>
            <a:custGeom>
              <a:avLst/>
              <a:gdLst/>
              <a:ahLst/>
              <a:cxnLst/>
              <a:rect l="l" t="t" r="r" b="b"/>
              <a:pathLst>
                <a:path w="26284" h="26283" extrusionOk="0">
                  <a:moveTo>
                    <a:pt x="8067" y="0"/>
                  </a:moveTo>
                  <a:lnTo>
                    <a:pt x="8067" y="8067"/>
                  </a:lnTo>
                  <a:lnTo>
                    <a:pt x="1" y="8067"/>
                  </a:lnTo>
                  <a:lnTo>
                    <a:pt x="1" y="18217"/>
                  </a:lnTo>
                  <a:lnTo>
                    <a:pt x="8067" y="18217"/>
                  </a:lnTo>
                  <a:lnTo>
                    <a:pt x="8067" y="26283"/>
                  </a:lnTo>
                  <a:lnTo>
                    <a:pt x="18217" y="26283"/>
                  </a:lnTo>
                  <a:lnTo>
                    <a:pt x="18217" y="18217"/>
                  </a:lnTo>
                  <a:lnTo>
                    <a:pt x="26284" y="18217"/>
                  </a:lnTo>
                  <a:lnTo>
                    <a:pt x="26284" y="8067"/>
                  </a:lnTo>
                  <a:lnTo>
                    <a:pt x="18217" y="8067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9" name="Google Shape;14549;p29"/>
            <p:cNvSpPr/>
            <p:nvPr/>
          </p:nvSpPr>
          <p:spPr>
            <a:xfrm>
              <a:off x="3991695" y="1039327"/>
              <a:ext cx="333830" cy="333839"/>
            </a:xfrm>
            <a:custGeom>
              <a:avLst/>
              <a:gdLst/>
              <a:ahLst/>
              <a:cxnLst/>
              <a:rect l="l" t="t" r="r" b="b"/>
              <a:pathLst>
                <a:path w="37509" h="37510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5"/>
                  </a:lnTo>
                  <a:lnTo>
                    <a:pt x="11495" y="26015"/>
                  </a:lnTo>
                  <a:lnTo>
                    <a:pt x="11495" y="37509"/>
                  </a:lnTo>
                  <a:lnTo>
                    <a:pt x="26014" y="37509"/>
                  </a:lnTo>
                  <a:lnTo>
                    <a:pt x="26014" y="26015"/>
                  </a:lnTo>
                  <a:lnTo>
                    <a:pt x="37509" y="26015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0" name="Google Shape;14550;p29"/>
            <p:cNvSpPr/>
            <p:nvPr/>
          </p:nvSpPr>
          <p:spPr>
            <a:xfrm>
              <a:off x="4028185" y="2070117"/>
              <a:ext cx="333830" cy="334435"/>
            </a:xfrm>
            <a:custGeom>
              <a:avLst/>
              <a:gdLst/>
              <a:ahLst/>
              <a:cxnLst/>
              <a:rect l="l" t="t" r="r" b="b"/>
              <a:pathLst>
                <a:path w="37509" h="37577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4"/>
                  </a:lnTo>
                  <a:lnTo>
                    <a:pt x="11495" y="26014"/>
                  </a:lnTo>
                  <a:lnTo>
                    <a:pt x="11495" y="37576"/>
                  </a:lnTo>
                  <a:lnTo>
                    <a:pt x="26014" y="37576"/>
                  </a:lnTo>
                  <a:lnTo>
                    <a:pt x="26014" y="26014"/>
                  </a:lnTo>
                  <a:lnTo>
                    <a:pt x="37509" y="26014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1" name="Google Shape;14551;p29"/>
            <p:cNvSpPr/>
            <p:nvPr/>
          </p:nvSpPr>
          <p:spPr>
            <a:xfrm>
              <a:off x="5608602" y="2412983"/>
              <a:ext cx="114276" cy="114872"/>
            </a:xfrm>
            <a:custGeom>
              <a:avLst/>
              <a:gdLst/>
              <a:ahLst/>
              <a:cxnLst/>
              <a:rect l="l" t="t" r="r" b="b"/>
              <a:pathLst>
                <a:path w="12840" h="12907" extrusionOk="0">
                  <a:moveTo>
                    <a:pt x="3967" y="0"/>
                  </a:moveTo>
                  <a:lnTo>
                    <a:pt x="3967" y="3966"/>
                  </a:lnTo>
                  <a:lnTo>
                    <a:pt x="1" y="3966"/>
                  </a:lnTo>
                  <a:lnTo>
                    <a:pt x="1" y="8941"/>
                  </a:lnTo>
                  <a:lnTo>
                    <a:pt x="3967" y="8941"/>
                  </a:lnTo>
                  <a:lnTo>
                    <a:pt x="3967" y="12907"/>
                  </a:lnTo>
                  <a:lnTo>
                    <a:pt x="8941" y="12907"/>
                  </a:lnTo>
                  <a:lnTo>
                    <a:pt x="8941" y="8941"/>
                  </a:lnTo>
                  <a:lnTo>
                    <a:pt x="12840" y="8941"/>
                  </a:lnTo>
                  <a:lnTo>
                    <a:pt x="12840" y="3966"/>
                  </a:lnTo>
                  <a:lnTo>
                    <a:pt x="8941" y="3966"/>
                  </a:lnTo>
                  <a:lnTo>
                    <a:pt x="8941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2" name="Google Shape;14552;p29"/>
            <p:cNvSpPr/>
            <p:nvPr/>
          </p:nvSpPr>
          <p:spPr>
            <a:xfrm>
              <a:off x="4716778" y="2373429"/>
              <a:ext cx="114267" cy="114276"/>
            </a:xfrm>
            <a:custGeom>
              <a:avLst/>
              <a:gdLst/>
              <a:ahLst/>
              <a:cxnLst/>
              <a:rect l="l" t="t" r="r" b="b"/>
              <a:pathLst>
                <a:path w="12839" h="12840" extrusionOk="0">
                  <a:moveTo>
                    <a:pt x="3899" y="1"/>
                  </a:moveTo>
                  <a:lnTo>
                    <a:pt x="3899" y="3967"/>
                  </a:lnTo>
                  <a:lnTo>
                    <a:pt x="0" y="3967"/>
                  </a:lnTo>
                  <a:lnTo>
                    <a:pt x="0" y="8874"/>
                  </a:lnTo>
                  <a:lnTo>
                    <a:pt x="3899" y="8874"/>
                  </a:lnTo>
                  <a:lnTo>
                    <a:pt x="3899" y="12840"/>
                  </a:lnTo>
                  <a:lnTo>
                    <a:pt x="8873" y="12840"/>
                  </a:lnTo>
                  <a:lnTo>
                    <a:pt x="8873" y="8874"/>
                  </a:lnTo>
                  <a:lnTo>
                    <a:pt x="12839" y="8874"/>
                  </a:lnTo>
                  <a:lnTo>
                    <a:pt x="12839" y="3967"/>
                  </a:lnTo>
                  <a:lnTo>
                    <a:pt x="8873" y="3967"/>
                  </a:lnTo>
                  <a:lnTo>
                    <a:pt x="8873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3" name="Google Shape;14553;p29"/>
            <p:cNvSpPr/>
            <p:nvPr/>
          </p:nvSpPr>
          <p:spPr>
            <a:xfrm>
              <a:off x="4300392" y="982492"/>
              <a:ext cx="56239" cy="56844"/>
            </a:xfrm>
            <a:custGeom>
              <a:avLst/>
              <a:gdLst/>
              <a:ahLst/>
              <a:cxnLst/>
              <a:rect l="l" t="t" r="r" b="b"/>
              <a:pathLst>
                <a:path w="6319" h="6387" extrusionOk="0">
                  <a:moveTo>
                    <a:pt x="1950" y="1"/>
                  </a:moveTo>
                  <a:lnTo>
                    <a:pt x="1950" y="1950"/>
                  </a:lnTo>
                  <a:lnTo>
                    <a:pt x="0" y="1950"/>
                  </a:lnTo>
                  <a:lnTo>
                    <a:pt x="0" y="4437"/>
                  </a:lnTo>
                  <a:lnTo>
                    <a:pt x="1950" y="4437"/>
                  </a:lnTo>
                  <a:lnTo>
                    <a:pt x="1950" y="6387"/>
                  </a:lnTo>
                  <a:lnTo>
                    <a:pt x="4370" y="6387"/>
                  </a:lnTo>
                  <a:lnTo>
                    <a:pt x="4370" y="4437"/>
                  </a:lnTo>
                  <a:lnTo>
                    <a:pt x="6319" y="4437"/>
                  </a:lnTo>
                  <a:lnTo>
                    <a:pt x="6319" y="1950"/>
                  </a:lnTo>
                  <a:lnTo>
                    <a:pt x="4370" y="1950"/>
                  </a:lnTo>
                  <a:lnTo>
                    <a:pt x="4370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554" name="Google Shape;14554;p29"/>
          <p:cNvGrpSpPr/>
          <p:nvPr/>
        </p:nvGrpSpPr>
        <p:grpSpPr>
          <a:xfrm rot="10800000">
            <a:off x="6750154" y="-196631"/>
            <a:ext cx="2609952" cy="3655493"/>
            <a:chOff x="3822382" y="28677"/>
            <a:chExt cx="1900497" cy="2661831"/>
          </a:xfrm>
        </p:grpSpPr>
        <p:sp>
          <p:nvSpPr>
            <p:cNvPr id="14555" name="Google Shape;14555;p29"/>
            <p:cNvSpPr/>
            <p:nvPr/>
          </p:nvSpPr>
          <p:spPr>
            <a:xfrm>
              <a:off x="3954978" y="28677"/>
              <a:ext cx="338627" cy="338618"/>
            </a:xfrm>
            <a:custGeom>
              <a:avLst/>
              <a:gdLst/>
              <a:ahLst/>
              <a:cxnLst/>
              <a:rect l="l" t="t" r="r" b="b"/>
              <a:pathLst>
                <a:path w="38048" h="38047" extrusionOk="0">
                  <a:moveTo>
                    <a:pt x="11630" y="0"/>
                  </a:moveTo>
                  <a:lnTo>
                    <a:pt x="11630" y="11697"/>
                  </a:lnTo>
                  <a:lnTo>
                    <a:pt x="1" y="11697"/>
                  </a:lnTo>
                  <a:lnTo>
                    <a:pt x="1" y="26418"/>
                  </a:lnTo>
                  <a:lnTo>
                    <a:pt x="11630" y="26418"/>
                  </a:lnTo>
                  <a:lnTo>
                    <a:pt x="11630" y="38047"/>
                  </a:lnTo>
                  <a:lnTo>
                    <a:pt x="26351" y="38047"/>
                  </a:lnTo>
                  <a:lnTo>
                    <a:pt x="26351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351" y="11697"/>
                  </a:lnTo>
                  <a:lnTo>
                    <a:pt x="26351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6" name="Google Shape;14556;p29"/>
            <p:cNvSpPr/>
            <p:nvPr/>
          </p:nvSpPr>
          <p:spPr>
            <a:xfrm>
              <a:off x="3822382" y="1776977"/>
              <a:ext cx="234524" cy="234524"/>
            </a:xfrm>
            <a:custGeom>
              <a:avLst/>
              <a:gdLst/>
              <a:ahLst/>
              <a:cxnLst/>
              <a:rect l="l" t="t" r="r" b="b"/>
              <a:pathLst>
                <a:path w="26351" h="26351" extrusionOk="0">
                  <a:moveTo>
                    <a:pt x="8067" y="0"/>
                  </a:moveTo>
                  <a:lnTo>
                    <a:pt x="8067" y="8066"/>
                  </a:lnTo>
                  <a:lnTo>
                    <a:pt x="1" y="8066"/>
                  </a:lnTo>
                  <a:lnTo>
                    <a:pt x="1" y="18284"/>
                  </a:lnTo>
                  <a:lnTo>
                    <a:pt x="8067" y="18284"/>
                  </a:lnTo>
                  <a:lnTo>
                    <a:pt x="8067" y="26350"/>
                  </a:lnTo>
                  <a:lnTo>
                    <a:pt x="18217" y="26350"/>
                  </a:lnTo>
                  <a:lnTo>
                    <a:pt x="18217" y="18284"/>
                  </a:lnTo>
                  <a:lnTo>
                    <a:pt x="26351" y="18284"/>
                  </a:lnTo>
                  <a:lnTo>
                    <a:pt x="26351" y="8066"/>
                  </a:lnTo>
                  <a:lnTo>
                    <a:pt x="18217" y="8066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7" name="Google Shape;14557;p29"/>
            <p:cNvSpPr/>
            <p:nvPr/>
          </p:nvSpPr>
          <p:spPr>
            <a:xfrm>
              <a:off x="4265095" y="1552030"/>
              <a:ext cx="183669" cy="183669"/>
            </a:xfrm>
            <a:custGeom>
              <a:avLst/>
              <a:gdLst/>
              <a:ahLst/>
              <a:cxnLst/>
              <a:rect l="l" t="t" r="r" b="b"/>
              <a:pathLst>
                <a:path w="20637" h="20637" extrusionOk="0">
                  <a:moveTo>
                    <a:pt x="6319" y="1"/>
                  </a:moveTo>
                  <a:lnTo>
                    <a:pt x="6319" y="6319"/>
                  </a:lnTo>
                  <a:lnTo>
                    <a:pt x="0" y="6319"/>
                  </a:lnTo>
                  <a:lnTo>
                    <a:pt x="0" y="14251"/>
                  </a:lnTo>
                  <a:lnTo>
                    <a:pt x="6319" y="14251"/>
                  </a:lnTo>
                  <a:lnTo>
                    <a:pt x="6319" y="20637"/>
                  </a:lnTo>
                  <a:lnTo>
                    <a:pt x="14251" y="20637"/>
                  </a:lnTo>
                  <a:lnTo>
                    <a:pt x="14251" y="14251"/>
                  </a:lnTo>
                  <a:lnTo>
                    <a:pt x="20637" y="14251"/>
                  </a:lnTo>
                  <a:lnTo>
                    <a:pt x="20637" y="6319"/>
                  </a:lnTo>
                  <a:lnTo>
                    <a:pt x="14251" y="6319"/>
                  </a:lnTo>
                  <a:lnTo>
                    <a:pt x="14251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8" name="Google Shape;14558;p29"/>
            <p:cNvSpPr/>
            <p:nvPr/>
          </p:nvSpPr>
          <p:spPr>
            <a:xfrm>
              <a:off x="3954980" y="503885"/>
              <a:ext cx="183678" cy="183678"/>
            </a:xfrm>
            <a:custGeom>
              <a:avLst/>
              <a:gdLst/>
              <a:ahLst/>
              <a:cxnLst/>
              <a:rect l="l" t="t" r="r" b="b"/>
              <a:pathLst>
                <a:path w="20638" h="20638" extrusionOk="0">
                  <a:moveTo>
                    <a:pt x="6319" y="1"/>
                  </a:moveTo>
                  <a:lnTo>
                    <a:pt x="6319" y="6319"/>
                  </a:lnTo>
                  <a:lnTo>
                    <a:pt x="1" y="6319"/>
                  </a:lnTo>
                  <a:lnTo>
                    <a:pt x="1" y="14318"/>
                  </a:lnTo>
                  <a:lnTo>
                    <a:pt x="6319" y="14318"/>
                  </a:lnTo>
                  <a:lnTo>
                    <a:pt x="6319" y="20637"/>
                  </a:lnTo>
                  <a:lnTo>
                    <a:pt x="14318" y="20637"/>
                  </a:lnTo>
                  <a:lnTo>
                    <a:pt x="14318" y="14318"/>
                  </a:lnTo>
                  <a:lnTo>
                    <a:pt x="20637" y="14318"/>
                  </a:lnTo>
                  <a:lnTo>
                    <a:pt x="20637" y="6319"/>
                  </a:lnTo>
                  <a:lnTo>
                    <a:pt x="14318" y="6319"/>
                  </a:lnTo>
                  <a:lnTo>
                    <a:pt x="14318" y="1"/>
                  </a:lnTo>
                  <a:close/>
                </a:path>
              </a:pathLst>
            </a:cu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9" name="Google Shape;14559;p29"/>
            <p:cNvSpPr/>
            <p:nvPr/>
          </p:nvSpPr>
          <p:spPr>
            <a:xfrm>
              <a:off x="4331497" y="2456590"/>
              <a:ext cx="233928" cy="233919"/>
            </a:xfrm>
            <a:custGeom>
              <a:avLst/>
              <a:gdLst/>
              <a:ahLst/>
              <a:cxnLst/>
              <a:rect l="l" t="t" r="r" b="b"/>
              <a:pathLst>
                <a:path w="26284" h="26283" extrusionOk="0">
                  <a:moveTo>
                    <a:pt x="8067" y="0"/>
                  </a:moveTo>
                  <a:lnTo>
                    <a:pt x="8067" y="8067"/>
                  </a:lnTo>
                  <a:lnTo>
                    <a:pt x="1" y="8067"/>
                  </a:lnTo>
                  <a:lnTo>
                    <a:pt x="1" y="18217"/>
                  </a:lnTo>
                  <a:lnTo>
                    <a:pt x="8067" y="18217"/>
                  </a:lnTo>
                  <a:lnTo>
                    <a:pt x="8067" y="26283"/>
                  </a:lnTo>
                  <a:lnTo>
                    <a:pt x="18217" y="26283"/>
                  </a:lnTo>
                  <a:lnTo>
                    <a:pt x="18217" y="18217"/>
                  </a:lnTo>
                  <a:lnTo>
                    <a:pt x="26284" y="18217"/>
                  </a:lnTo>
                  <a:lnTo>
                    <a:pt x="26284" y="8067"/>
                  </a:lnTo>
                  <a:lnTo>
                    <a:pt x="18217" y="8067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0" name="Google Shape;14560;p29"/>
            <p:cNvSpPr/>
            <p:nvPr/>
          </p:nvSpPr>
          <p:spPr>
            <a:xfrm>
              <a:off x="3991695" y="1039327"/>
              <a:ext cx="333830" cy="333839"/>
            </a:xfrm>
            <a:custGeom>
              <a:avLst/>
              <a:gdLst/>
              <a:ahLst/>
              <a:cxnLst/>
              <a:rect l="l" t="t" r="r" b="b"/>
              <a:pathLst>
                <a:path w="37509" h="37510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5"/>
                  </a:lnTo>
                  <a:lnTo>
                    <a:pt x="11495" y="26015"/>
                  </a:lnTo>
                  <a:lnTo>
                    <a:pt x="11495" y="37509"/>
                  </a:lnTo>
                  <a:lnTo>
                    <a:pt x="26014" y="37509"/>
                  </a:lnTo>
                  <a:lnTo>
                    <a:pt x="26014" y="26015"/>
                  </a:lnTo>
                  <a:lnTo>
                    <a:pt x="37509" y="26015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1" name="Google Shape;14561;p29"/>
            <p:cNvSpPr/>
            <p:nvPr/>
          </p:nvSpPr>
          <p:spPr>
            <a:xfrm>
              <a:off x="4028185" y="2070117"/>
              <a:ext cx="333830" cy="334435"/>
            </a:xfrm>
            <a:custGeom>
              <a:avLst/>
              <a:gdLst/>
              <a:ahLst/>
              <a:cxnLst/>
              <a:rect l="l" t="t" r="r" b="b"/>
              <a:pathLst>
                <a:path w="37509" h="37577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4"/>
                  </a:lnTo>
                  <a:lnTo>
                    <a:pt x="11495" y="26014"/>
                  </a:lnTo>
                  <a:lnTo>
                    <a:pt x="11495" y="37576"/>
                  </a:lnTo>
                  <a:lnTo>
                    <a:pt x="26014" y="37576"/>
                  </a:lnTo>
                  <a:lnTo>
                    <a:pt x="26014" y="26014"/>
                  </a:lnTo>
                  <a:lnTo>
                    <a:pt x="37509" y="26014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2" name="Google Shape;14562;p29"/>
            <p:cNvSpPr/>
            <p:nvPr/>
          </p:nvSpPr>
          <p:spPr>
            <a:xfrm>
              <a:off x="5608602" y="2412983"/>
              <a:ext cx="114276" cy="114872"/>
            </a:xfrm>
            <a:custGeom>
              <a:avLst/>
              <a:gdLst/>
              <a:ahLst/>
              <a:cxnLst/>
              <a:rect l="l" t="t" r="r" b="b"/>
              <a:pathLst>
                <a:path w="12840" h="12907" extrusionOk="0">
                  <a:moveTo>
                    <a:pt x="3967" y="0"/>
                  </a:moveTo>
                  <a:lnTo>
                    <a:pt x="3967" y="3966"/>
                  </a:lnTo>
                  <a:lnTo>
                    <a:pt x="1" y="3966"/>
                  </a:lnTo>
                  <a:lnTo>
                    <a:pt x="1" y="8941"/>
                  </a:lnTo>
                  <a:lnTo>
                    <a:pt x="3967" y="8941"/>
                  </a:lnTo>
                  <a:lnTo>
                    <a:pt x="3967" y="12907"/>
                  </a:lnTo>
                  <a:lnTo>
                    <a:pt x="8941" y="12907"/>
                  </a:lnTo>
                  <a:lnTo>
                    <a:pt x="8941" y="8941"/>
                  </a:lnTo>
                  <a:lnTo>
                    <a:pt x="12840" y="8941"/>
                  </a:lnTo>
                  <a:lnTo>
                    <a:pt x="12840" y="3966"/>
                  </a:lnTo>
                  <a:lnTo>
                    <a:pt x="8941" y="3966"/>
                  </a:lnTo>
                  <a:lnTo>
                    <a:pt x="8941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3" name="Google Shape;14563;p29"/>
            <p:cNvSpPr/>
            <p:nvPr/>
          </p:nvSpPr>
          <p:spPr>
            <a:xfrm>
              <a:off x="4716778" y="2373429"/>
              <a:ext cx="114267" cy="114276"/>
            </a:xfrm>
            <a:custGeom>
              <a:avLst/>
              <a:gdLst/>
              <a:ahLst/>
              <a:cxnLst/>
              <a:rect l="l" t="t" r="r" b="b"/>
              <a:pathLst>
                <a:path w="12839" h="12840" extrusionOk="0">
                  <a:moveTo>
                    <a:pt x="3899" y="1"/>
                  </a:moveTo>
                  <a:lnTo>
                    <a:pt x="3899" y="3967"/>
                  </a:lnTo>
                  <a:lnTo>
                    <a:pt x="0" y="3967"/>
                  </a:lnTo>
                  <a:lnTo>
                    <a:pt x="0" y="8874"/>
                  </a:lnTo>
                  <a:lnTo>
                    <a:pt x="3899" y="8874"/>
                  </a:lnTo>
                  <a:lnTo>
                    <a:pt x="3899" y="12840"/>
                  </a:lnTo>
                  <a:lnTo>
                    <a:pt x="8873" y="12840"/>
                  </a:lnTo>
                  <a:lnTo>
                    <a:pt x="8873" y="8874"/>
                  </a:lnTo>
                  <a:lnTo>
                    <a:pt x="12839" y="8874"/>
                  </a:lnTo>
                  <a:lnTo>
                    <a:pt x="12839" y="3967"/>
                  </a:lnTo>
                  <a:lnTo>
                    <a:pt x="8873" y="3967"/>
                  </a:lnTo>
                  <a:lnTo>
                    <a:pt x="8873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4" name="Google Shape;14564;p29"/>
            <p:cNvSpPr/>
            <p:nvPr/>
          </p:nvSpPr>
          <p:spPr>
            <a:xfrm>
              <a:off x="4300392" y="982492"/>
              <a:ext cx="56239" cy="56844"/>
            </a:xfrm>
            <a:custGeom>
              <a:avLst/>
              <a:gdLst/>
              <a:ahLst/>
              <a:cxnLst/>
              <a:rect l="l" t="t" r="r" b="b"/>
              <a:pathLst>
                <a:path w="6319" h="6387" extrusionOk="0">
                  <a:moveTo>
                    <a:pt x="1950" y="1"/>
                  </a:moveTo>
                  <a:lnTo>
                    <a:pt x="1950" y="1950"/>
                  </a:lnTo>
                  <a:lnTo>
                    <a:pt x="0" y="1950"/>
                  </a:lnTo>
                  <a:lnTo>
                    <a:pt x="0" y="4437"/>
                  </a:lnTo>
                  <a:lnTo>
                    <a:pt x="1950" y="4437"/>
                  </a:lnTo>
                  <a:lnTo>
                    <a:pt x="1950" y="6387"/>
                  </a:lnTo>
                  <a:lnTo>
                    <a:pt x="4370" y="6387"/>
                  </a:lnTo>
                  <a:lnTo>
                    <a:pt x="4370" y="4437"/>
                  </a:lnTo>
                  <a:lnTo>
                    <a:pt x="6319" y="4437"/>
                  </a:lnTo>
                  <a:lnTo>
                    <a:pt x="6319" y="1950"/>
                  </a:lnTo>
                  <a:lnTo>
                    <a:pt x="4370" y="1950"/>
                  </a:lnTo>
                  <a:lnTo>
                    <a:pt x="4370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3348668126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ive columns">
  <p:cSld name="Title and five columns">
    <p:spTree>
      <p:nvGrpSpPr>
        <p:cNvPr id="1" name="Shape 145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566" name="Google Shape;14566;p30"/>
          <p:cNvPicPr preferRelativeResize="0"/>
          <p:nvPr/>
        </p:nvPicPr>
        <p:blipFill rotWithShape="1">
          <a:blip r:embed="rId2">
            <a:alphaModFix/>
          </a:blip>
          <a:srcRect l="21453" r="19185"/>
          <a:stretch/>
        </p:blipFill>
        <p:spPr>
          <a:xfrm rot="-5" flipH="1">
            <a:off x="4" y="-2463708"/>
            <a:ext cx="9979889" cy="4099189"/>
          </a:xfrm>
          <a:prstGeom prst="rect">
            <a:avLst/>
          </a:prstGeom>
          <a:noFill/>
          <a:ln>
            <a:noFill/>
          </a:ln>
        </p:spPr>
      </p:pic>
      <p:pic>
        <p:nvPicPr>
          <p:cNvPr id="14567" name="Google Shape;14567;p30"/>
          <p:cNvPicPr preferRelativeResize="0"/>
          <p:nvPr/>
        </p:nvPicPr>
        <p:blipFill rotWithShape="1">
          <a:blip r:embed="rId2">
            <a:alphaModFix/>
          </a:blip>
          <a:srcRect l="21453" r="19185"/>
          <a:stretch/>
        </p:blipFill>
        <p:spPr>
          <a:xfrm rot="-308144" flipH="1">
            <a:off x="1356276" y="3297274"/>
            <a:ext cx="9589175" cy="40992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4568" name="Google Shape;14568;p30"/>
          <p:cNvGrpSpPr/>
          <p:nvPr/>
        </p:nvGrpSpPr>
        <p:grpSpPr>
          <a:xfrm>
            <a:off x="2409308" y="3886988"/>
            <a:ext cx="4436392" cy="4436392"/>
            <a:chOff x="1190625" y="238125"/>
            <a:chExt cx="5205200" cy="5205200"/>
          </a:xfrm>
        </p:grpSpPr>
        <p:sp>
          <p:nvSpPr>
            <p:cNvPr id="14569" name="Google Shape;14569;p30"/>
            <p:cNvSpPr/>
            <p:nvPr/>
          </p:nvSpPr>
          <p:spPr>
            <a:xfrm>
              <a:off x="3537100" y="2352575"/>
              <a:ext cx="739875" cy="745725"/>
            </a:xfrm>
            <a:custGeom>
              <a:avLst/>
              <a:gdLst/>
              <a:ahLst/>
              <a:cxnLst/>
              <a:rect l="l" t="t" r="r" b="b"/>
              <a:pathLst>
                <a:path w="29595" h="29829" extrusionOk="0">
                  <a:moveTo>
                    <a:pt x="19963" y="23699"/>
                  </a:moveTo>
                  <a:cubicBezTo>
                    <a:pt x="20956" y="20839"/>
                    <a:pt x="23057" y="19438"/>
                    <a:pt x="25509" y="19847"/>
                  </a:cubicBezTo>
                  <a:cubicBezTo>
                    <a:pt x="27785" y="20197"/>
                    <a:pt x="29478" y="22123"/>
                    <a:pt x="29536" y="24400"/>
                  </a:cubicBezTo>
                  <a:cubicBezTo>
                    <a:pt x="29595" y="26793"/>
                    <a:pt x="28077" y="28777"/>
                    <a:pt x="25684" y="29303"/>
                  </a:cubicBezTo>
                  <a:cubicBezTo>
                    <a:pt x="23232" y="29828"/>
                    <a:pt x="21189" y="28544"/>
                    <a:pt x="19963" y="25625"/>
                  </a:cubicBezTo>
                  <a:cubicBezTo>
                    <a:pt x="19146" y="28135"/>
                    <a:pt x="17512" y="29595"/>
                    <a:pt x="14768" y="29536"/>
                  </a:cubicBezTo>
                  <a:cubicBezTo>
                    <a:pt x="12609" y="29536"/>
                    <a:pt x="11266" y="28369"/>
                    <a:pt x="10040" y="25567"/>
                  </a:cubicBezTo>
                  <a:cubicBezTo>
                    <a:pt x="9690" y="26910"/>
                    <a:pt x="8990" y="27960"/>
                    <a:pt x="7881" y="28661"/>
                  </a:cubicBezTo>
                  <a:cubicBezTo>
                    <a:pt x="6830" y="29420"/>
                    <a:pt x="5604" y="29711"/>
                    <a:pt x="4320" y="29478"/>
                  </a:cubicBezTo>
                  <a:cubicBezTo>
                    <a:pt x="2044" y="29069"/>
                    <a:pt x="409" y="27201"/>
                    <a:pt x="234" y="25042"/>
                  </a:cubicBezTo>
                  <a:cubicBezTo>
                    <a:pt x="59" y="22532"/>
                    <a:pt x="1402" y="20664"/>
                    <a:pt x="4145" y="19672"/>
                  </a:cubicBezTo>
                  <a:cubicBezTo>
                    <a:pt x="1518" y="18796"/>
                    <a:pt x="1" y="17103"/>
                    <a:pt x="176" y="14243"/>
                  </a:cubicBezTo>
                  <a:cubicBezTo>
                    <a:pt x="351" y="12200"/>
                    <a:pt x="1577" y="10741"/>
                    <a:pt x="4203" y="9749"/>
                  </a:cubicBezTo>
                  <a:cubicBezTo>
                    <a:pt x="2744" y="9340"/>
                    <a:pt x="1635" y="8581"/>
                    <a:pt x="993" y="7355"/>
                  </a:cubicBezTo>
                  <a:cubicBezTo>
                    <a:pt x="293" y="6071"/>
                    <a:pt x="176" y="4787"/>
                    <a:pt x="643" y="3445"/>
                  </a:cubicBezTo>
                  <a:cubicBezTo>
                    <a:pt x="1343" y="1285"/>
                    <a:pt x="3386" y="1"/>
                    <a:pt x="5721" y="234"/>
                  </a:cubicBezTo>
                  <a:cubicBezTo>
                    <a:pt x="7822" y="409"/>
                    <a:pt x="9632" y="2161"/>
                    <a:pt x="9924" y="4320"/>
                  </a:cubicBezTo>
                  <a:cubicBezTo>
                    <a:pt x="10274" y="6713"/>
                    <a:pt x="8990" y="8640"/>
                    <a:pt x="6130" y="9807"/>
                  </a:cubicBezTo>
                  <a:cubicBezTo>
                    <a:pt x="8114" y="10332"/>
                    <a:pt x="9457" y="11558"/>
                    <a:pt x="10040" y="13660"/>
                  </a:cubicBezTo>
                  <a:cubicBezTo>
                    <a:pt x="10683" y="11617"/>
                    <a:pt x="11908" y="10332"/>
                    <a:pt x="13893" y="9749"/>
                  </a:cubicBezTo>
                  <a:cubicBezTo>
                    <a:pt x="11091" y="8581"/>
                    <a:pt x="9807" y="6538"/>
                    <a:pt x="10274" y="4087"/>
                  </a:cubicBezTo>
                  <a:cubicBezTo>
                    <a:pt x="10741" y="1752"/>
                    <a:pt x="12784" y="118"/>
                    <a:pt x="15177" y="176"/>
                  </a:cubicBezTo>
                  <a:cubicBezTo>
                    <a:pt x="17395" y="234"/>
                    <a:pt x="19380" y="1869"/>
                    <a:pt x="19788" y="4087"/>
                  </a:cubicBezTo>
                  <a:cubicBezTo>
                    <a:pt x="20197" y="6597"/>
                    <a:pt x="18913" y="8698"/>
                    <a:pt x="16111" y="9749"/>
                  </a:cubicBezTo>
                  <a:cubicBezTo>
                    <a:pt x="18096" y="10332"/>
                    <a:pt x="19380" y="11617"/>
                    <a:pt x="19963" y="13660"/>
                  </a:cubicBezTo>
                  <a:cubicBezTo>
                    <a:pt x="20430" y="12259"/>
                    <a:pt x="21131" y="11266"/>
                    <a:pt x="22240" y="10566"/>
                  </a:cubicBezTo>
                  <a:cubicBezTo>
                    <a:pt x="23349" y="9924"/>
                    <a:pt x="24575" y="9749"/>
                    <a:pt x="25859" y="10041"/>
                  </a:cubicBezTo>
                  <a:cubicBezTo>
                    <a:pt x="28135" y="10566"/>
                    <a:pt x="29595" y="12492"/>
                    <a:pt x="29536" y="14827"/>
                  </a:cubicBezTo>
                  <a:cubicBezTo>
                    <a:pt x="29536" y="17103"/>
                    <a:pt x="27902" y="19030"/>
                    <a:pt x="25684" y="19438"/>
                  </a:cubicBezTo>
                  <a:cubicBezTo>
                    <a:pt x="23232" y="19964"/>
                    <a:pt x="21248" y="18738"/>
                    <a:pt x="19963" y="15878"/>
                  </a:cubicBezTo>
                  <a:cubicBezTo>
                    <a:pt x="19380" y="17804"/>
                    <a:pt x="18154" y="19030"/>
                    <a:pt x="16111" y="19672"/>
                  </a:cubicBezTo>
                  <a:cubicBezTo>
                    <a:pt x="18154" y="20314"/>
                    <a:pt x="19380" y="21598"/>
                    <a:pt x="19963" y="23641"/>
                  </a:cubicBezTo>
                  <a:close/>
                  <a:moveTo>
                    <a:pt x="10040" y="23758"/>
                  </a:moveTo>
                  <a:cubicBezTo>
                    <a:pt x="10624" y="21598"/>
                    <a:pt x="11850" y="20314"/>
                    <a:pt x="13951" y="19672"/>
                  </a:cubicBezTo>
                  <a:cubicBezTo>
                    <a:pt x="11908" y="19088"/>
                    <a:pt x="10683" y="17804"/>
                    <a:pt x="10040" y="15819"/>
                  </a:cubicBezTo>
                  <a:cubicBezTo>
                    <a:pt x="9398" y="17921"/>
                    <a:pt x="8114" y="19088"/>
                    <a:pt x="6013" y="19672"/>
                  </a:cubicBezTo>
                  <a:cubicBezTo>
                    <a:pt x="8173" y="20255"/>
                    <a:pt x="9457" y="21540"/>
                    <a:pt x="10040" y="237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0" name="Google Shape;14570;p30"/>
            <p:cNvSpPr/>
            <p:nvPr/>
          </p:nvSpPr>
          <p:spPr>
            <a:xfrm>
              <a:off x="3793925" y="3092425"/>
              <a:ext cx="237900" cy="240800"/>
            </a:xfrm>
            <a:custGeom>
              <a:avLst/>
              <a:gdLst/>
              <a:ahLst/>
              <a:cxnLst/>
              <a:rect l="l" t="t" r="r" b="b"/>
              <a:pathLst>
                <a:path w="9516" h="9632" extrusionOk="0">
                  <a:moveTo>
                    <a:pt x="4729" y="9632"/>
                  </a:moveTo>
                  <a:cubicBezTo>
                    <a:pt x="2102" y="9632"/>
                    <a:pt x="1" y="7414"/>
                    <a:pt x="1" y="4845"/>
                  </a:cubicBezTo>
                  <a:cubicBezTo>
                    <a:pt x="1" y="2277"/>
                    <a:pt x="2219" y="1"/>
                    <a:pt x="4787" y="59"/>
                  </a:cubicBezTo>
                  <a:cubicBezTo>
                    <a:pt x="7356" y="117"/>
                    <a:pt x="9515" y="2335"/>
                    <a:pt x="9515" y="4904"/>
                  </a:cubicBezTo>
                  <a:cubicBezTo>
                    <a:pt x="9515" y="7472"/>
                    <a:pt x="7356" y="9632"/>
                    <a:pt x="4729" y="963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1" name="Google Shape;14571;p30"/>
            <p:cNvSpPr/>
            <p:nvPr/>
          </p:nvSpPr>
          <p:spPr>
            <a:xfrm>
              <a:off x="3300700" y="2600650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729" y="9574"/>
                  </a:moveTo>
                  <a:cubicBezTo>
                    <a:pt x="2102" y="9574"/>
                    <a:pt x="1" y="7414"/>
                    <a:pt x="1" y="4787"/>
                  </a:cubicBezTo>
                  <a:cubicBezTo>
                    <a:pt x="1" y="2161"/>
                    <a:pt x="2160" y="1"/>
                    <a:pt x="4729" y="59"/>
                  </a:cubicBezTo>
                  <a:cubicBezTo>
                    <a:pt x="7355" y="59"/>
                    <a:pt x="9573" y="2277"/>
                    <a:pt x="9515" y="4846"/>
                  </a:cubicBezTo>
                  <a:cubicBezTo>
                    <a:pt x="9515" y="7414"/>
                    <a:pt x="7297" y="9574"/>
                    <a:pt x="4729" y="957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2" name="Google Shape;14572;p30"/>
            <p:cNvSpPr/>
            <p:nvPr/>
          </p:nvSpPr>
          <p:spPr>
            <a:xfrm>
              <a:off x="3547325" y="3093900"/>
              <a:ext cx="237875" cy="239325"/>
            </a:xfrm>
            <a:custGeom>
              <a:avLst/>
              <a:gdLst/>
              <a:ahLst/>
              <a:cxnLst/>
              <a:rect l="l" t="t" r="r" b="b"/>
              <a:pathLst>
                <a:path w="9515" h="9573" extrusionOk="0">
                  <a:moveTo>
                    <a:pt x="9515" y="4786"/>
                  </a:moveTo>
                  <a:cubicBezTo>
                    <a:pt x="9515" y="7355"/>
                    <a:pt x="7355" y="9573"/>
                    <a:pt x="4728" y="9573"/>
                  </a:cubicBezTo>
                  <a:cubicBezTo>
                    <a:pt x="2160" y="9573"/>
                    <a:pt x="0" y="7355"/>
                    <a:pt x="0" y="4786"/>
                  </a:cubicBezTo>
                  <a:cubicBezTo>
                    <a:pt x="59" y="2218"/>
                    <a:pt x="2160" y="58"/>
                    <a:pt x="4728" y="58"/>
                  </a:cubicBezTo>
                  <a:cubicBezTo>
                    <a:pt x="7297" y="0"/>
                    <a:pt x="9515" y="2218"/>
                    <a:pt x="9515" y="47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3" name="Google Shape;14573;p30"/>
            <p:cNvSpPr/>
            <p:nvPr/>
          </p:nvSpPr>
          <p:spPr>
            <a:xfrm>
              <a:off x="3299250" y="2848725"/>
              <a:ext cx="239350" cy="237900"/>
            </a:xfrm>
            <a:custGeom>
              <a:avLst/>
              <a:gdLst/>
              <a:ahLst/>
              <a:cxnLst/>
              <a:rect l="l" t="t" r="r" b="b"/>
              <a:pathLst>
                <a:path w="9574" h="9516" extrusionOk="0">
                  <a:moveTo>
                    <a:pt x="9573" y="4729"/>
                  </a:moveTo>
                  <a:cubicBezTo>
                    <a:pt x="9573" y="7355"/>
                    <a:pt x="7355" y="9515"/>
                    <a:pt x="4787" y="9515"/>
                  </a:cubicBezTo>
                  <a:cubicBezTo>
                    <a:pt x="2160" y="9457"/>
                    <a:pt x="0" y="7297"/>
                    <a:pt x="59" y="4729"/>
                  </a:cubicBezTo>
                  <a:cubicBezTo>
                    <a:pt x="117" y="2102"/>
                    <a:pt x="2218" y="1"/>
                    <a:pt x="4787" y="1"/>
                  </a:cubicBezTo>
                  <a:cubicBezTo>
                    <a:pt x="7355" y="1"/>
                    <a:pt x="9573" y="2160"/>
                    <a:pt x="957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4" name="Google Shape;14574;p30"/>
            <p:cNvSpPr/>
            <p:nvPr/>
          </p:nvSpPr>
          <p:spPr>
            <a:xfrm>
              <a:off x="4036175" y="2358425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904" y="59"/>
                  </a:moveTo>
                  <a:cubicBezTo>
                    <a:pt x="7530" y="175"/>
                    <a:pt x="9573" y="2277"/>
                    <a:pt x="9456" y="4903"/>
                  </a:cubicBezTo>
                  <a:cubicBezTo>
                    <a:pt x="9398" y="7530"/>
                    <a:pt x="7238" y="9573"/>
                    <a:pt x="4670" y="9456"/>
                  </a:cubicBezTo>
                  <a:cubicBezTo>
                    <a:pt x="2043" y="9398"/>
                    <a:pt x="0" y="7238"/>
                    <a:pt x="59" y="4670"/>
                  </a:cubicBezTo>
                  <a:cubicBezTo>
                    <a:pt x="176" y="2043"/>
                    <a:pt x="2277" y="0"/>
                    <a:pt x="490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5" name="Google Shape;14575;p30"/>
            <p:cNvSpPr/>
            <p:nvPr/>
          </p:nvSpPr>
          <p:spPr>
            <a:xfrm>
              <a:off x="4039100" y="3098275"/>
              <a:ext cx="232050" cy="232050"/>
            </a:xfrm>
            <a:custGeom>
              <a:avLst/>
              <a:gdLst/>
              <a:ahLst/>
              <a:cxnLst/>
              <a:rect l="l" t="t" r="r" b="b"/>
              <a:pathLst>
                <a:path w="9282" h="9282" extrusionOk="0">
                  <a:moveTo>
                    <a:pt x="4670" y="0"/>
                  </a:moveTo>
                  <a:cubicBezTo>
                    <a:pt x="7238" y="0"/>
                    <a:pt x="9281" y="2043"/>
                    <a:pt x="9281" y="4670"/>
                  </a:cubicBezTo>
                  <a:cubicBezTo>
                    <a:pt x="9281" y="7238"/>
                    <a:pt x="7180" y="9281"/>
                    <a:pt x="4611" y="9281"/>
                  </a:cubicBezTo>
                  <a:cubicBezTo>
                    <a:pt x="2043" y="9223"/>
                    <a:pt x="0" y="7180"/>
                    <a:pt x="0" y="4611"/>
                  </a:cubicBezTo>
                  <a:cubicBezTo>
                    <a:pt x="0" y="2043"/>
                    <a:pt x="2102" y="0"/>
                    <a:pt x="467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6" name="Google Shape;14576;p30"/>
            <p:cNvSpPr/>
            <p:nvPr/>
          </p:nvSpPr>
          <p:spPr>
            <a:xfrm>
              <a:off x="3303625" y="2361350"/>
              <a:ext cx="232050" cy="232025"/>
            </a:xfrm>
            <a:custGeom>
              <a:avLst/>
              <a:gdLst/>
              <a:ahLst/>
              <a:cxnLst/>
              <a:rect l="l" t="t" r="r" b="b"/>
              <a:pathLst>
                <a:path w="9282" h="9281" extrusionOk="0">
                  <a:moveTo>
                    <a:pt x="0" y="4670"/>
                  </a:moveTo>
                  <a:cubicBezTo>
                    <a:pt x="0" y="2101"/>
                    <a:pt x="2043" y="0"/>
                    <a:pt x="4612" y="0"/>
                  </a:cubicBezTo>
                  <a:cubicBezTo>
                    <a:pt x="7238" y="0"/>
                    <a:pt x="9281" y="2101"/>
                    <a:pt x="9281" y="4670"/>
                  </a:cubicBezTo>
                  <a:cubicBezTo>
                    <a:pt x="9223" y="7238"/>
                    <a:pt x="7180" y="9281"/>
                    <a:pt x="4670" y="9281"/>
                  </a:cubicBezTo>
                  <a:cubicBezTo>
                    <a:pt x="2043" y="9281"/>
                    <a:pt x="0" y="7238"/>
                    <a:pt x="0" y="46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7" name="Google Shape;14577;p30"/>
            <p:cNvSpPr/>
            <p:nvPr/>
          </p:nvSpPr>
          <p:spPr>
            <a:xfrm>
              <a:off x="3303625" y="3098275"/>
              <a:ext cx="232050" cy="230575"/>
            </a:xfrm>
            <a:custGeom>
              <a:avLst/>
              <a:gdLst/>
              <a:ahLst/>
              <a:cxnLst/>
              <a:rect l="l" t="t" r="r" b="b"/>
              <a:pathLst>
                <a:path w="9282" h="9223" extrusionOk="0">
                  <a:moveTo>
                    <a:pt x="4670" y="9223"/>
                  </a:moveTo>
                  <a:cubicBezTo>
                    <a:pt x="2160" y="9223"/>
                    <a:pt x="59" y="7180"/>
                    <a:pt x="59" y="4670"/>
                  </a:cubicBezTo>
                  <a:cubicBezTo>
                    <a:pt x="0" y="2160"/>
                    <a:pt x="2102" y="0"/>
                    <a:pt x="4612" y="59"/>
                  </a:cubicBezTo>
                  <a:cubicBezTo>
                    <a:pt x="7122" y="59"/>
                    <a:pt x="9165" y="2101"/>
                    <a:pt x="9223" y="4553"/>
                  </a:cubicBezTo>
                  <a:cubicBezTo>
                    <a:pt x="9281" y="7063"/>
                    <a:pt x="7180" y="9223"/>
                    <a:pt x="4670" y="922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8" name="Google Shape;14578;p30"/>
            <p:cNvSpPr/>
            <p:nvPr/>
          </p:nvSpPr>
          <p:spPr>
            <a:xfrm>
              <a:off x="3798325" y="2116175"/>
              <a:ext cx="229125" cy="230600"/>
            </a:xfrm>
            <a:custGeom>
              <a:avLst/>
              <a:gdLst/>
              <a:ahLst/>
              <a:cxnLst/>
              <a:rect l="l" t="t" r="r" b="b"/>
              <a:pathLst>
                <a:path w="9165" h="9224" extrusionOk="0">
                  <a:moveTo>
                    <a:pt x="9164" y="4612"/>
                  </a:moveTo>
                  <a:cubicBezTo>
                    <a:pt x="9164" y="7122"/>
                    <a:pt x="7063" y="9223"/>
                    <a:pt x="4553" y="9165"/>
                  </a:cubicBezTo>
                  <a:cubicBezTo>
                    <a:pt x="2043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1"/>
                  </a:cubicBezTo>
                  <a:cubicBezTo>
                    <a:pt x="7121" y="59"/>
                    <a:pt x="9164" y="2102"/>
                    <a:pt x="9164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9" name="Google Shape;14579;p30"/>
            <p:cNvSpPr/>
            <p:nvPr/>
          </p:nvSpPr>
          <p:spPr>
            <a:xfrm>
              <a:off x="4287175" y="2605025"/>
              <a:ext cx="230575" cy="230600"/>
            </a:xfrm>
            <a:custGeom>
              <a:avLst/>
              <a:gdLst/>
              <a:ahLst/>
              <a:cxnLst/>
              <a:rect l="l" t="t" r="r" b="b"/>
              <a:pathLst>
                <a:path w="9223" h="9224" extrusionOk="0">
                  <a:moveTo>
                    <a:pt x="9223" y="4612"/>
                  </a:moveTo>
                  <a:cubicBezTo>
                    <a:pt x="9223" y="7122"/>
                    <a:pt x="7063" y="9223"/>
                    <a:pt x="4553" y="9223"/>
                  </a:cubicBezTo>
                  <a:cubicBezTo>
                    <a:pt x="2101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59"/>
                  </a:cubicBezTo>
                  <a:cubicBezTo>
                    <a:pt x="7121" y="59"/>
                    <a:pt x="9164" y="2102"/>
                    <a:pt x="9223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0" name="Google Shape;14580;p30"/>
            <p:cNvSpPr/>
            <p:nvPr/>
          </p:nvSpPr>
          <p:spPr>
            <a:xfrm>
              <a:off x="4287175" y="2853100"/>
              <a:ext cx="229125" cy="229150"/>
            </a:xfrm>
            <a:custGeom>
              <a:avLst/>
              <a:gdLst/>
              <a:ahLst/>
              <a:cxnLst/>
              <a:rect l="l" t="t" r="r" b="b"/>
              <a:pathLst>
                <a:path w="9165" h="9166" extrusionOk="0">
                  <a:moveTo>
                    <a:pt x="4611" y="9165"/>
                  </a:moveTo>
                  <a:cubicBezTo>
                    <a:pt x="2101" y="9107"/>
                    <a:pt x="0" y="7064"/>
                    <a:pt x="59" y="4554"/>
                  </a:cubicBezTo>
                  <a:cubicBezTo>
                    <a:pt x="59" y="2044"/>
                    <a:pt x="2101" y="1"/>
                    <a:pt x="4611" y="1"/>
                  </a:cubicBezTo>
                  <a:cubicBezTo>
                    <a:pt x="7121" y="1"/>
                    <a:pt x="9164" y="2102"/>
                    <a:pt x="9164" y="4554"/>
                  </a:cubicBezTo>
                  <a:cubicBezTo>
                    <a:pt x="9164" y="7064"/>
                    <a:pt x="7063" y="9165"/>
                    <a:pt x="4611" y="91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1" name="Google Shape;14581;p30"/>
            <p:cNvSpPr/>
            <p:nvPr/>
          </p:nvSpPr>
          <p:spPr>
            <a:xfrm>
              <a:off x="3551700" y="2116175"/>
              <a:ext cx="229125" cy="229125"/>
            </a:xfrm>
            <a:custGeom>
              <a:avLst/>
              <a:gdLst/>
              <a:ahLst/>
              <a:cxnLst/>
              <a:rect l="l" t="t" r="r" b="b"/>
              <a:pathLst>
                <a:path w="9165" h="9165" extrusionOk="0">
                  <a:moveTo>
                    <a:pt x="9165" y="4612"/>
                  </a:moveTo>
                  <a:cubicBezTo>
                    <a:pt x="9106" y="7122"/>
                    <a:pt x="7063" y="9165"/>
                    <a:pt x="4553" y="9165"/>
                  </a:cubicBezTo>
                  <a:cubicBezTo>
                    <a:pt x="2043" y="9165"/>
                    <a:pt x="0" y="7064"/>
                    <a:pt x="0" y="4554"/>
                  </a:cubicBezTo>
                  <a:cubicBezTo>
                    <a:pt x="0" y="2044"/>
                    <a:pt x="2102" y="1"/>
                    <a:pt x="4612" y="59"/>
                  </a:cubicBezTo>
                  <a:cubicBezTo>
                    <a:pt x="7122" y="59"/>
                    <a:pt x="9165" y="2102"/>
                    <a:pt x="9165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2" name="Google Shape;14582;p30"/>
            <p:cNvSpPr/>
            <p:nvPr/>
          </p:nvSpPr>
          <p:spPr>
            <a:xfrm>
              <a:off x="3799775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7005" y="8990"/>
                    <a:pt x="4495" y="8990"/>
                  </a:cubicBezTo>
                  <a:cubicBezTo>
                    <a:pt x="1985" y="8990"/>
                    <a:pt x="0" y="7005"/>
                    <a:pt x="0" y="4495"/>
                  </a:cubicBezTo>
                  <a:cubicBezTo>
                    <a:pt x="0" y="1985"/>
                    <a:pt x="1985" y="1"/>
                    <a:pt x="4495" y="1"/>
                  </a:cubicBezTo>
                  <a:cubicBezTo>
                    <a:pt x="7005" y="1"/>
                    <a:pt x="8989" y="1985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3" name="Google Shape;14583;p30"/>
            <p:cNvSpPr/>
            <p:nvPr/>
          </p:nvSpPr>
          <p:spPr>
            <a:xfrm>
              <a:off x="4290075" y="236572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95"/>
                  </a:moveTo>
                  <a:cubicBezTo>
                    <a:pt x="8990" y="7005"/>
                    <a:pt x="7005" y="8989"/>
                    <a:pt x="4495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1985" y="0"/>
                    <a:pt x="4437" y="0"/>
                  </a:cubicBezTo>
                  <a:cubicBezTo>
                    <a:pt x="6947" y="0"/>
                    <a:pt x="8990" y="1985"/>
                    <a:pt x="8990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4" name="Google Shape;14584;p30"/>
            <p:cNvSpPr/>
            <p:nvPr/>
          </p:nvSpPr>
          <p:spPr>
            <a:xfrm>
              <a:off x="3553150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37"/>
                  </a:moveTo>
                  <a:cubicBezTo>
                    <a:pt x="8990" y="6947"/>
                    <a:pt x="7005" y="8990"/>
                    <a:pt x="4495" y="8990"/>
                  </a:cubicBezTo>
                  <a:cubicBezTo>
                    <a:pt x="1985" y="8990"/>
                    <a:pt x="1" y="6947"/>
                    <a:pt x="1" y="4437"/>
                  </a:cubicBezTo>
                  <a:cubicBezTo>
                    <a:pt x="1" y="1985"/>
                    <a:pt x="1985" y="1"/>
                    <a:pt x="4437" y="1"/>
                  </a:cubicBezTo>
                  <a:cubicBezTo>
                    <a:pt x="6947" y="1"/>
                    <a:pt x="8990" y="1985"/>
                    <a:pt x="8990" y="443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5" name="Google Shape;14585;p30"/>
            <p:cNvSpPr/>
            <p:nvPr/>
          </p:nvSpPr>
          <p:spPr>
            <a:xfrm>
              <a:off x="3064300" y="260795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4"/>
                  </a:moveTo>
                  <a:cubicBezTo>
                    <a:pt x="8990" y="7063"/>
                    <a:pt x="6947" y="8990"/>
                    <a:pt x="4437" y="8990"/>
                  </a:cubicBezTo>
                  <a:cubicBezTo>
                    <a:pt x="1927" y="8990"/>
                    <a:pt x="1" y="6947"/>
                    <a:pt x="1" y="4437"/>
                  </a:cubicBezTo>
                  <a:cubicBezTo>
                    <a:pt x="1" y="1985"/>
                    <a:pt x="2044" y="1"/>
                    <a:pt x="4495" y="1"/>
                  </a:cubicBezTo>
                  <a:cubicBezTo>
                    <a:pt x="7005" y="1"/>
                    <a:pt x="8990" y="2044"/>
                    <a:pt x="8990" y="455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6" name="Google Shape;14586;p30"/>
            <p:cNvSpPr/>
            <p:nvPr/>
          </p:nvSpPr>
          <p:spPr>
            <a:xfrm>
              <a:off x="3064300" y="28545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3"/>
                  </a:moveTo>
                  <a:cubicBezTo>
                    <a:pt x="8990" y="7005"/>
                    <a:pt x="6947" y="8989"/>
                    <a:pt x="4437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2044" y="0"/>
                    <a:pt x="4554" y="0"/>
                  </a:cubicBezTo>
                  <a:cubicBezTo>
                    <a:pt x="7005" y="59"/>
                    <a:pt x="8990" y="2043"/>
                    <a:pt x="8990" y="45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7" name="Google Shape;14587;p30"/>
            <p:cNvSpPr/>
            <p:nvPr/>
          </p:nvSpPr>
          <p:spPr>
            <a:xfrm>
              <a:off x="4043475" y="211910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6946" y="8990"/>
                    <a:pt x="4436" y="8990"/>
                  </a:cubicBezTo>
                  <a:cubicBezTo>
                    <a:pt x="1985" y="8931"/>
                    <a:pt x="0" y="6947"/>
                    <a:pt x="0" y="4495"/>
                  </a:cubicBezTo>
                  <a:cubicBezTo>
                    <a:pt x="0" y="1985"/>
                    <a:pt x="2043" y="1"/>
                    <a:pt x="4553" y="1"/>
                  </a:cubicBezTo>
                  <a:cubicBezTo>
                    <a:pt x="7005" y="1"/>
                    <a:pt x="8989" y="2044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8" name="Google Shape;14588;p30"/>
            <p:cNvSpPr/>
            <p:nvPr/>
          </p:nvSpPr>
          <p:spPr>
            <a:xfrm>
              <a:off x="3308000" y="2119100"/>
              <a:ext cx="223300" cy="224750"/>
            </a:xfrm>
            <a:custGeom>
              <a:avLst/>
              <a:gdLst/>
              <a:ahLst/>
              <a:cxnLst/>
              <a:rect l="l" t="t" r="r" b="b"/>
              <a:pathLst>
                <a:path w="8932" h="8990" extrusionOk="0">
                  <a:moveTo>
                    <a:pt x="4495" y="59"/>
                  </a:moveTo>
                  <a:cubicBezTo>
                    <a:pt x="6888" y="59"/>
                    <a:pt x="8931" y="2102"/>
                    <a:pt x="8931" y="4495"/>
                  </a:cubicBezTo>
                  <a:cubicBezTo>
                    <a:pt x="8873" y="6947"/>
                    <a:pt x="6830" y="8990"/>
                    <a:pt x="4378" y="8931"/>
                  </a:cubicBezTo>
                  <a:cubicBezTo>
                    <a:pt x="1985" y="8873"/>
                    <a:pt x="1" y="6888"/>
                    <a:pt x="1" y="4495"/>
                  </a:cubicBezTo>
                  <a:cubicBezTo>
                    <a:pt x="1" y="2044"/>
                    <a:pt x="2044" y="1"/>
                    <a:pt x="449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9" name="Google Shape;14589;p30"/>
            <p:cNvSpPr/>
            <p:nvPr/>
          </p:nvSpPr>
          <p:spPr>
            <a:xfrm>
              <a:off x="4290075" y="3102650"/>
              <a:ext cx="223300" cy="223275"/>
            </a:xfrm>
            <a:custGeom>
              <a:avLst/>
              <a:gdLst/>
              <a:ahLst/>
              <a:cxnLst/>
              <a:rect l="l" t="t" r="r" b="b"/>
              <a:pathLst>
                <a:path w="8932" h="8931" extrusionOk="0">
                  <a:moveTo>
                    <a:pt x="8932" y="4436"/>
                  </a:moveTo>
                  <a:cubicBezTo>
                    <a:pt x="8932" y="6888"/>
                    <a:pt x="6947" y="8931"/>
                    <a:pt x="4495" y="8931"/>
                  </a:cubicBezTo>
                  <a:cubicBezTo>
                    <a:pt x="2044" y="8931"/>
                    <a:pt x="1" y="6888"/>
                    <a:pt x="1" y="4436"/>
                  </a:cubicBezTo>
                  <a:cubicBezTo>
                    <a:pt x="59" y="2043"/>
                    <a:pt x="2044" y="0"/>
                    <a:pt x="4437" y="0"/>
                  </a:cubicBezTo>
                  <a:cubicBezTo>
                    <a:pt x="6889" y="0"/>
                    <a:pt x="8932" y="1985"/>
                    <a:pt x="8932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0" name="Google Shape;14590;p30"/>
            <p:cNvSpPr/>
            <p:nvPr/>
          </p:nvSpPr>
          <p:spPr>
            <a:xfrm>
              <a:off x="4043475" y="3346350"/>
              <a:ext cx="223275" cy="221825"/>
            </a:xfrm>
            <a:custGeom>
              <a:avLst/>
              <a:gdLst/>
              <a:ahLst/>
              <a:cxnLst/>
              <a:rect l="l" t="t" r="r" b="b"/>
              <a:pathLst>
                <a:path w="8931" h="8873" extrusionOk="0">
                  <a:moveTo>
                    <a:pt x="8931" y="4378"/>
                  </a:moveTo>
                  <a:cubicBezTo>
                    <a:pt x="8931" y="6829"/>
                    <a:pt x="6888" y="8872"/>
                    <a:pt x="4495" y="8872"/>
                  </a:cubicBezTo>
                  <a:cubicBezTo>
                    <a:pt x="2043" y="8872"/>
                    <a:pt x="59" y="6888"/>
                    <a:pt x="59" y="4436"/>
                  </a:cubicBezTo>
                  <a:cubicBezTo>
                    <a:pt x="0" y="2043"/>
                    <a:pt x="2043" y="0"/>
                    <a:pt x="4495" y="0"/>
                  </a:cubicBezTo>
                  <a:cubicBezTo>
                    <a:pt x="6888" y="0"/>
                    <a:pt x="8873" y="1985"/>
                    <a:pt x="8931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1" name="Google Shape;14591;p30"/>
            <p:cNvSpPr/>
            <p:nvPr/>
          </p:nvSpPr>
          <p:spPr>
            <a:xfrm>
              <a:off x="3065775" y="2365725"/>
              <a:ext cx="221825" cy="223275"/>
            </a:xfrm>
            <a:custGeom>
              <a:avLst/>
              <a:gdLst/>
              <a:ahLst/>
              <a:cxnLst/>
              <a:rect l="l" t="t" r="r" b="b"/>
              <a:pathLst>
                <a:path w="8873" h="8931" extrusionOk="0">
                  <a:moveTo>
                    <a:pt x="4378" y="8931"/>
                  </a:moveTo>
                  <a:cubicBezTo>
                    <a:pt x="1985" y="8872"/>
                    <a:pt x="0" y="6888"/>
                    <a:pt x="0" y="4495"/>
                  </a:cubicBezTo>
                  <a:cubicBezTo>
                    <a:pt x="0" y="2043"/>
                    <a:pt x="2101" y="0"/>
                    <a:pt x="4495" y="59"/>
                  </a:cubicBezTo>
                  <a:cubicBezTo>
                    <a:pt x="6946" y="117"/>
                    <a:pt x="8872" y="2101"/>
                    <a:pt x="8872" y="4495"/>
                  </a:cubicBezTo>
                  <a:cubicBezTo>
                    <a:pt x="8814" y="6946"/>
                    <a:pt x="6829" y="8931"/>
                    <a:pt x="4378" y="88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2" name="Google Shape;14592;p30"/>
            <p:cNvSpPr/>
            <p:nvPr/>
          </p:nvSpPr>
          <p:spPr>
            <a:xfrm>
              <a:off x="3309450" y="3346350"/>
              <a:ext cx="220375" cy="220375"/>
            </a:xfrm>
            <a:custGeom>
              <a:avLst/>
              <a:gdLst/>
              <a:ahLst/>
              <a:cxnLst/>
              <a:rect l="l" t="t" r="r" b="b"/>
              <a:pathLst>
                <a:path w="8815" h="8815" extrusionOk="0">
                  <a:moveTo>
                    <a:pt x="8757" y="4436"/>
                  </a:moveTo>
                  <a:cubicBezTo>
                    <a:pt x="8757" y="6888"/>
                    <a:pt x="6772" y="8814"/>
                    <a:pt x="4320" y="8814"/>
                  </a:cubicBezTo>
                  <a:cubicBezTo>
                    <a:pt x="1927" y="8756"/>
                    <a:pt x="1" y="6829"/>
                    <a:pt x="1" y="4378"/>
                  </a:cubicBezTo>
                  <a:cubicBezTo>
                    <a:pt x="59" y="1926"/>
                    <a:pt x="1986" y="0"/>
                    <a:pt x="4437" y="58"/>
                  </a:cubicBezTo>
                  <a:cubicBezTo>
                    <a:pt x="6889" y="58"/>
                    <a:pt x="8815" y="2043"/>
                    <a:pt x="8757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3" name="Google Shape;14593;p30"/>
            <p:cNvSpPr/>
            <p:nvPr/>
          </p:nvSpPr>
          <p:spPr>
            <a:xfrm>
              <a:off x="3067225" y="3104100"/>
              <a:ext cx="218900" cy="218925"/>
            </a:xfrm>
            <a:custGeom>
              <a:avLst/>
              <a:gdLst/>
              <a:ahLst/>
              <a:cxnLst/>
              <a:rect l="l" t="t" r="r" b="b"/>
              <a:pathLst>
                <a:path w="8756" h="8757" extrusionOk="0">
                  <a:moveTo>
                    <a:pt x="8756" y="4378"/>
                  </a:moveTo>
                  <a:cubicBezTo>
                    <a:pt x="8756" y="6830"/>
                    <a:pt x="6830" y="8756"/>
                    <a:pt x="4378" y="8756"/>
                  </a:cubicBezTo>
                  <a:cubicBezTo>
                    <a:pt x="1927" y="8756"/>
                    <a:pt x="0" y="6830"/>
                    <a:pt x="0" y="4378"/>
                  </a:cubicBezTo>
                  <a:cubicBezTo>
                    <a:pt x="0" y="1927"/>
                    <a:pt x="1927" y="1"/>
                    <a:pt x="4378" y="1"/>
                  </a:cubicBezTo>
                  <a:cubicBezTo>
                    <a:pt x="6830" y="59"/>
                    <a:pt x="8698" y="1985"/>
                    <a:pt x="8698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4" name="Google Shape;14594;p30"/>
            <p:cNvSpPr/>
            <p:nvPr/>
          </p:nvSpPr>
          <p:spPr>
            <a:xfrm>
              <a:off x="4294475" y="2123475"/>
              <a:ext cx="215975" cy="216000"/>
            </a:xfrm>
            <a:custGeom>
              <a:avLst/>
              <a:gdLst/>
              <a:ahLst/>
              <a:cxnLst/>
              <a:rect l="l" t="t" r="r" b="b"/>
              <a:pathLst>
                <a:path w="8639" h="8640" extrusionOk="0">
                  <a:moveTo>
                    <a:pt x="4319" y="1"/>
                  </a:moveTo>
                  <a:cubicBezTo>
                    <a:pt x="6713" y="1"/>
                    <a:pt x="8639" y="1927"/>
                    <a:pt x="8639" y="4320"/>
                  </a:cubicBezTo>
                  <a:cubicBezTo>
                    <a:pt x="8639" y="6713"/>
                    <a:pt x="6654" y="8639"/>
                    <a:pt x="4261" y="8639"/>
                  </a:cubicBezTo>
                  <a:cubicBezTo>
                    <a:pt x="1868" y="8581"/>
                    <a:pt x="0" y="6655"/>
                    <a:pt x="0" y="4262"/>
                  </a:cubicBezTo>
                  <a:cubicBezTo>
                    <a:pt x="0" y="1869"/>
                    <a:pt x="1926" y="1"/>
                    <a:pt x="431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5" name="Google Shape;14595;p30"/>
            <p:cNvSpPr/>
            <p:nvPr/>
          </p:nvSpPr>
          <p:spPr>
            <a:xfrm>
              <a:off x="3805600" y="1876875"/>
              <a:ext cx="214550" cy="215975"/>
            </a:xfrm>
            <a:custGeom>
              <a:avLst/>
              <a:gdLst/>
              <a:ahLst/>
              <a:cxnLst/>
              <a:rect l="l" t="t" r="r" b="b"/>
              <a:pathLst>
                <a:path w="8582" h="8639" extrusionOk="0">
                  <a:moveTo>
                    <a:pt x="8581" y="4319"/>
                  </a:moveTo>
                  <a:cubicBezTo>
                    <a:pt x="8581" y="6654"/>
                    <a:pt x="6655" y="8581"/>
                    <a:pt x="4320" y="8639"/>
                  </a:cubicBezTo>
                  <a:cubicBezTo>
                    <a:pt x="1927" y="8639"/>
                    <a:pt x="1" y="6654"/>
                    <a:pt x="1" y="4319"/>
                  </a:cubicBezTo>
                  <a:cubicBezTo>
                    <a:pt x="1" y="1926"/>
                    <a:pt x="1927" y="0"/>
                    <a:pt x="4262" y="0"/>
                  </a:cubicBezTo>
                  <a:cubicBezTo>
                    <a:pt x="6655" y="0"/>
                    <a:pt x="8581" y="1926"/>
                    <a:pt x="8581" y="43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6" name="Google Shape;14596;p30"/>
            <p:cNvSpPr/>
            <p:nvPr/>
          </p:nvSpPr>
          <p:spPr>
            <a:xfrm>
              <a:off x="4541075" y="2612325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4320" y="1"/>
                  </a:moveTo>
                  <a:cubicBezTo>
                    <a:pt x="6713" y="1"/>
                    <a:pt x="8639" y="1985"/>
                    <a:pt x="8639" y="4320"/>
                  </a:cubicBezTo>
                  <a:cubicBezTo>
                    <a:pt x="8639" y="6713"/>
                    <a:pt x="6713" y="8640"/>
                    <a:pt x="4320" y="8640"/>
                  </a:cubicBezTo>
                  <a:cubicBezTo>
                    <a:pt x="1927" y="8640"/>
                    <a:pt x="1" y="6713"/>
                    <a:pt x="1" y="4320"/>
                  </a:cubicBezTo>
                  <a:cubicBezTo>
                    <a:pt x="1" y="1985"/>
                    <a:pt x="1927" y="1"/>
                    <a:pt x="432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7" name="Google Shape;14597;p30"/>
            <p:cNvSpPr/>
            <p:nvPr/>
          </p:nvSpPr>
          <p:spPr>
            <a:xfrm>
              <a:off x="4541075" y="2858950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8639" y="4320"/>
                  </a:moveTo>
                  <a:cubicBezTo>
                    <a:pt x="8639" y="6655"/>
                    <a:pt x="6655" y="8639"/>
                    <a:pt x="4320" y="8639"/>
                  </a:cubicBezTo>
                  <a:cubicBezTo>
                    <a:pt x="1927" y="8639"/>
                    <a:pt x="1" y="6713"/>
                    <a:pt x="1" y="4320"/>
                  </a:cubicBezTo>
                  <a:cubicBezTo>
                    <a:pt x="1" y="1985"/>
                    <a:pt x="1927" y="59"/>
                    <a:pt x="4262" y="59"/>
                  </a:cubicBezTo>
                  <a:cubicBezTo>
                    <a:pt x="6655" y="0"/>
                    <a:pt x="8581" y="1927"/>
                    <a:pt x="8639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8" name="Google Shape;14598;p30"/>
            <p:cNvSpPr/>
            <p:nvPr/>
          </p:nvSpPr>
          <p:spPr>
            <a:xfrm>
              <a:off x="3557525" y="1875400"/>
              <a:ext cx="217475" cy="217450"/>
            </a:xfrm>
            <a:custGeom>
              <a:avLst/>
              <a:gdLst/>
              <a:ahLst/>
              <a:cxnLst/>
              <a:rect l="l" t="t" r="r" b="b"/>
              <a:pathLst>
                <a:path w="8699" h="8698" extrusionOk="0">
                  <a:moveTo>
                    <a:pt x="4262" y="8640"/>
                  </a:moveTo>
                  <a:cubicBezTo>
                    <a:pt x="1927" y="8640"/>
                    <a:pt x="1" y="6597"/>
                    <a:pt x="59" y="4262"/>
                  </a:cubicBezTo>
                  <a:cubicBezTo>
                    <a:pt x="118" y="1927"/>
                    <a:pt x="2102" y="1"/>
                    <a:pt x="4379" y="59"/>
                  </a:cubicBezTo>
                  <a:cubicBezTo>
                    <a:pt x="6772" y="117"/>
                    <a:pt x="8698" y="2102"/>
                    <a:pt x="8640" y="4437"/>
                  </a:cubicBezTo>
                  <a:cubicBezTo>
                    <a:pt x="8581" y="6830"/>
                    <a:pt x="6597" y="8698"/>
                    <a:pt x="4262" y="864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9" name="Google Shape;14599;p30"/>
            <p:cNvSpPr/>
            <p:nvPr/>
          </p:nvSpPr>
          <p:spPr>
            <a:xfrm>
              <a:off x="3070150" y="2123475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6" y="8581"/>
                    <a:pt x="0" y="6597"/>
                    <a:pt x="0" y="4262"/>
                  </a:cubicBezTo>
                  <a:cubicBezTo>
                    <a:pt x="0" y="1927"/>
                    <a:pt x="1926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0" name="Google Shape;14600;p30"/>
            <p:cNvSpPr/>
            <p:nvPr/>
          </p:nvSpPr>
          <p:spPr>
            <a:xfrm>
              <a:off x="4295925" y="3349250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7" y="8581"/>
                    <a:pt x="0" y="6597"/>
                    <a:pt x="0" y="4320"/>
                  </a:cubicBezTo>
                  <a:cubicBezTo>
                    <a:pt x="0" y="1985"/>
                    <a:pt x="1927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1" name="Google Shape;14601;p30"/>
            <p:cNvSpPr/>
            <p:nvPr/>
          </p:nvSpPr>
          <p:spPr>
            <a:xfrm>
              <a:off x="4542525" y="2371550"/>
              <a:ext cx="213100" cy="213075"/>
            </a:xfrm>
            <a:custGeom>
              <a:avLst/>
              <a:gdLst/>
              <a:ahLst/>
              <a:cxnLst/>
              <a:rect l="l" t="t" r="r" b="b"/>
              <a:pathLst>
                <a:path w="8524" h="8523" extrusionOk="0">
                  <a:moveTo>
                    <a:pt x="8523" y="4203"/>
                  </a:moveTo>
                  <a:cubicBezTo>
                    <a:pt x="8523" y="6596"/>
                    <a:pt x="6597" y="8523"/>
                    <a:pt x="4262" y="8464"/>
                  </a:cubicBezTo>
                  <a:cubicBezTo>
                    <a:pt x="1927" y="8464"/>
                    <a:pt x="59" y="6596"/>
                    <a:pt x="1" y="4262"/>
                  </a:cubicBezTo>
                  <a:cubicBezTo>
                    <a:pt x="1" y="1927"/>
                    <a:pt x="1927" y="1"/>
                    <a:pt x="4262" y="1"/>
                  </a:cubicBezTo>
                  <a:cubicBezTo>
                    <a:pt x="6597" y="1"/>
                    <a:pt x="8465" y="1868"/>
                    <a:pt x="8523" y="42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2" name="Google Shape;14602;p30"/>
            <p:cNvSpPr/>
            <p:nvPr/>
          </p:nvSpPr>
          <p:spPr>
            <a:xfrm>
              <a:off x="4049300" y="1878325"/>
              <a:ext cx="213075" cy="211625"/>
            </a:xfrm>
            <a:custGeom>
              <a:avLst/>
              <a:gdLst/>
              <a:ahLst/>
              <a:cxnLst/>
              <a:rect l="l" t="t" r="r" b="b"/>
              <a:pathLst>
                <a:path w="8523" h="8465" extrusionOk="0">
                  <a:moveTo>
                    <a:pt x="4203" y="0"/>
                  </a:moveTo>
                  <a:cubicBezTo>
                    <a:pt x="6538" y="0"/>
                    <a:pt x="8464" y="1868"/>
                    <a:pt x="8464" y="4203"/>
                  </a:cubicBezTo>
                  <a:cubicBezTo>
                    <a:pt x="8523" y="6538"/>
                    <a:pt x="6655" y="8464"/>
                    <a:pt x="4262" y="8464"/>
                  </a:cubicBezTo>
                  <a:cubicBezTo>
                    <a:pt x="1927" y="8464"/>
                    <a:pt x="1" y="6596"/>
                    <a:pt x="59" y="4203"/>
                  </a:cubicBezTo>
                  <a:cubicBezTo>
                    <a:pt x="59" y="1868"/>
                    <a:pt x="1869" y="0"/>
                    <a:pt x="42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3" name="Google Shape;14603;p30"/>
            <p:cNvSpPr/>
            <p:nvPr/>
          </p:nvSpPr>
          <p:spPr>
            <a:xfrm>
              <a:off x="3560450" y="3598800"/>
              <a:ext cx="211625" cy="210150"/>
            </a:xfrm>
            <a:custGeom>
              <a:avLst/>
              <a:gdLst/>
              <a:ahLst/>
              <a:cxnLst/>
              <a:rect l="l" t="t" r="r" b="b"/>
              <a:pathLst>
                <a:path w="8465" h="8406" extrusionOk="0">
                  <a:moveTo>
                    <a:pt x="8406" y="4145"/>
                  </a:moveTo>
                  <a:cubicBezTo>
                    <a:pt x="8464" y="6538"/>
                    <a:pt x="6597" y="8406"/>
                    <a:pt x="4262" y="8406"/>
                  </a:cubicBezTo>
                  <a:cubicBezTo>
                    <a:pt x="1927" y="8406"/>
                    <a:pt x="59" y="6596"/>
                    <a:pt x="1" y="4203"/>
                  </a:cubicBezTo>
                  <a:cubicBezTo>
                    <a:pt x="1" y="1868"/>
                    <a:pt x="1869" y="0"/>
                    <a:pt x="4203" y="0"/>
                  </a:cubicBezTo>
                  <a:cubicBezTo>
                    <a:pt x="6538" y="0"/>
                    <a:pt x="8406" y="1810"/>
                    <a:pt x="8406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4" name="Google Shape;14604;p30"/>
            <p:cNvSpPr/>
            <p:nvPr/>
          </p:nvSpPr>
          <p:spPr>
            <a:xfrm>
              <a:off x="3807075" y="3597325"/>
              <a:ext cx="211600" cy="211625"/>
            </a:xfrm>
            <a:custGeom>
              <a:avLst/>
              <a:gdLst/>
              <a:ahLst/>
              <a:cxnLst/>
              <a:rect l="l" t="t" r="r" b="b"/>
              <a:pathLst>
                <a:path w="8464" h="8465" extrusionOk="0">
                  <a:moveTo>
                    <a:pt x="4203" y="8465"/>
                  </a:moveTo>
                  <a:cubicBezTo>
                    <a:pt x="1868" y="8465"/>
                    <a:pt x="0" y="6597"/>
                    <a:pt x="0" y="4204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96" y="1"/>
                    <a:pt x="8464" y="1927"/>
                    <a:pt x="8464" y="4320"/>
                  </a:cubicBezTo>
                  <a:cubicBezTo>
                    <a:pt x="8406" y="6655"/>
                    <a:pt x="6538" y="8465"/>
                    <a:pt x="4203" y="84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5" name="Google Shape;14605;p30"/>
            <p:cNvSpPr/>
            <p:nvPr/>
          </p:nvSpPr>
          <p:spPr>
            <a:xfrm>
              <a:off x="2824975" y="2615250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6"/>
                  </a:moveTo>
                  <a:cubicBezTo>
                    <a:pt x="1869" y="8406"/>
                    <a:pt x="1" y="6596"/>
                    <a:pt x="1" y="4203"/>
                  </a:cubicBezTo>
                  <a:cubicBezTo>
                    <a:pt x="1" y="1868"/>
                    <a:pt x="1869" y="1"/>
                    <a:pt x="4262" y="1"/>
                  </a:cubicBezTo>
                  <a:cubicBezTo>
                    <a:pt x="6597" y="1"/>
                    <a:pt x="8406" y="1927"/>
                    <a:pt x="8406" y="4262"/>
                  </a:cubicBezTo>
                  <a:cubicBezTo>
                    <a:pt x="8406" y="6596"/>
                    <a:pt x="6538" y="8406"/>
                    <a:pt x="4204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6" name="Google Shape;14606;p30"/>
            <p:cNvSpPr/>
            <p:nvPr/>
          </p:nvSpPr>
          <p:spPr>
            <a:xfrm>
              <a:off x="2824975" y="2861875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5"/>
                  </a:moveTo>
                  <a:cubicBezTo>
                    <a:pt x="1810" y="8405"/>
                    <a:pt x="1" y="6538"/>
                    <a:pt x="1" y="4203"/>
                  </a:cubicBezTo>
                  <a:cubicBezTo>
                    <a:pt x="1" y="1868"/>
                    <a:pt x="1869" y="0"/>
                    <a:pt x="4204" y="0"/>
                  </a:cubicBezTo>
                  <a:cubicBezTo>
                    <a:pt x="6538" y="0"/>
                    <a:pt x="8406" y="1868"/>
                    <a:pt x="8406" y="4203"/>
                  </a:cubicBezTo>
                  <a:cubicBezTo>
                    <a:pt x="8406" y="6596"/>
                    <a:pt x="6538" y="8405"/>
                    <a:pt x="4204" y="840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7" name="Google Shape;14607;p30"/>
            <p:cNvSpPr/>
            <p:nvPr/>
          </p:nvSpPr>
          <p:spPr>
            <a:xfrm>
              <a:off x="4544000" y="3108475"/>
              <a:ext cx="210150" cy="210175"/>
            </a:xfrm>
            <a:custGeom>
              <a:avLst/>
              <a:gdLst/>
              <a:ahLst/>
              <a:cxnLst/>
              <a:rect l="l" t="t" r="r" b="b"/>
              <a:pathLst>
                <a:path w="8406" h="8407" extrusionOk="0">
                  <a:moveTo>
                    <a:pt x="4203" y="8406"/>
                  </a:moveTo>
                  <a:cubicBezTo>
                    <a:pt x="1868" y="8406"/>
                    <a:pt x="0" y="6597"/>
                    <a:pt x="0" y="4203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38" y="1"/>
                    <a:pt x="8406" y="1869"/>
                    <a:pt x="8406" y="4203"/>
                  </a:cubicBezTo>
                  <a:cubicBezTo>
                    <a:pt x="8406" y="6538"/>
                    <a:pt x="6596" y="8406"/>
                    <a:pt x="4203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8" name="Google Shape;14608;p30"/>
            <p:cNvSpPr/>
            <p:nvPr/>
          </p:nvSpPr>
          <p:spPr>
            <a:xfrm>
              <a:off x="3313850" y="1879775"/>
              <a:ext cx="210150" cy="208700"/>
            </a:xfrm>
            <a:custGeom>
              <a:avLst/>
              <a:gdLst/>
              <a:ahLst/>
              <a:cxnLst/>
              <a:rect l="l" t="t" r="r" b="b"/>
              <a:pathLst>
                <a:path w="8406" h="8348" extrusionOk="0">
                  <a:moveTo>
                    <a:pt x="4203" y="8348"/>
                  </a:moveTo>
                  <a:cubicBezTo>
                    <a:pt x="1868" y="8348"/>
                    <a:pt x="0" y="6480"/>
                    <a:pt x="58" y="4145"/>
                  </a:cubicBezTo>
                  <a:cubicBezTo>
                    <a:pt x="58" y="1810"/>
                    <a:pt x="1926" y="1"/>
                    <a:pt x="4261" y="1"/>
                  </a:cubicBezTo>
                  <a:cubicBezTo>
                    <a:pt x="6596" y="1"/>
                    <a:pt x="8405" y="1869"/>
                    <a:pt x="8405" y="4203"/>
                  </a:cubicBezTo>
                  <a:cubicBezTo>
                    <a:pt x="8405" y="6538"/>
                    <a:pt x="6538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9" name="Google Shape;14609;p30"/>
            <p:cNvSpPr/>
            <p:nvPr/>
          </p:nvSpPr>
          <p:spPr>
            <a:xfrm>
              <a:off x="3071600" y="3352175"/>
              <a:ext cx="210150" cy="210150"/>
            </a:xfrm>
            <a:custGeom>
              <a:avLst/>
              <a:gdLst/>
              <a:ahLst/>
              <a:cxnLst/>
              <a:rect l="l" t="t" r="r" b="b"/>
              <a:pathLst>
                <a:path w="8406" h="8406" extrusionOk="0">
                  <a:moveTo>
                    <a:pt x="4262" y="8406"/>
                  </a:moveTo>
                  <a:cubicBezTo>
                    <a:pt x="1868" y="8406"/>
                    <a:pt x="1" y="6538"/>
                    <a:pt x="1" y="4203"/>
                  </a:cubicBezTo>
                  <a:cubicBezTo>
                    <a:pt x="1" y="1868"/>
                    <a:pt x="1868" y="1"/>
                    <a:pt x="4203" y="1"/>
                  </a:cubicBezTo>
                  <a:cubicBezTo>
                    <a:pt x="6538" y="1"/>
                    <a:pt x="8348" y="1810"/>
                    <a:pt x="8406" y="4145"/>
                  </a:cubicBezTo>
                  <a:cubicBezTo>
                    <a:pt x="8406" y="6480"/>
                    <a:pt x="6596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0" name="Google Shape;14610;p30"/>
            <p:cNvSpPr/>
            <p:nvPr/>
          </p:nvSpPr>
          <p:spPr>
            <a:xfrm>
              <a:off x="2826450" y="2373025"/>
              <a:ext cx="207225" cy="208675"/>
            </a:xfrm>
            <a:custGeom>
              <a:avLst/>
              <a:gdLst/>
              <a:ahLst/>
              <a:cxnLst/>
              <a:rect l="l" t="t" r="r" b="b"/>
              <a:pathLst>
                <a:path w="8289" h="8347" extrusionOk="0">
                  <a:moveTo>
                    <a:pt x="4145" y="8347"/>
                  </a:moveTo>
                  <a:cubicBezTo>
                    <a:pt x="1810" y="8347"/>
                    <a:pt x="0" y="6479"/>
                    <a:pt x="0" y="4203"/>
                  </a:cubicBezTo>
                  <a:cubicBezTo>
                    <a:pt x="0" y="1868"/>
                    <a:pt x="1868" y="0"/>
                    <a:pt x="4145" y="0"/>
                  </a:cubicBezTo>
                  <a:cubicBezTo>
                    <a:pt x="6421" y="0"/>
                    <a:pt x="8289" y="1868"/>
                    <a:pt x="8289" y="4203"/>
                  </a:cubicBezTo>
                  <a:cubicBezTo>
                    <a:pt x="8289" y="6479"/>
                    <a:pt x="6421" y="8347"/>
                    <a:pt x="4145" y="834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1" name="Google Shape;14611;p30"/>
            <p:cNvSpPr/>
            <p:nvPr/>
          </p:nvSpPr>
          <p:spPr>
            <a:xfrm>
              <a:off x="4050775" y="3598800"/>
              <a:ext cx="208700" cy="208700"/>
            </a:xfrm>
            <a:custGeom>
              <a:avLst/>
              <a:gdLst/>
              <a:ahLst/>
              <a:cxnLst/>
              <a:rect l="l" t="t" r="r" b="b"/>
              <a:pathLst>
                <a:path w="8348" h="8348" extrusionOk="0">
                  <a:moveTo>
                    <a:pt x="8347" y="4145"/>
                  </a:moveTo>
                  <a:cubicBezTo>
                    <a:pt x="8347" y="6479"/>
                    <a:pt x="6538" y="8347"/>
                    <a:pt x="4203" y="8347"/>
                  </a:cubicBezTo>
                  <a:cubicBezTo>
                    <a:pt x="1926" y="8347"/>
                    <a:pt x="59" y="6538"/>
                    <a:pt x="59" y="4203"/>
                  </a:cubicBezTo>
                  <a:cubicBezTo>
                    <a:pt x="0" y="1926"/>
                    <a:pt x="1868" y="59"/>
                    <a:pt x="4144" y="59"/>
                  </a:cubicBezTo>
                  <a:cubicBezTo>
                    <a:pt x="6479" y="0"/>
                    <a:pt x="8347" y="1868"/>
                    <a:pt x="8347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2" name="Google Shape;14612;p30"/>
            <p:cNvSpPr/>
            <p:nvPr/>
          </p:nvSpPr>
          <p:spPr>
            <a:xfrm>
              <a:off x="3315300" y="3598800"/>
              <a:ext cx="207250" cy="208700"/>
            </a:xfrm>
            <a:custGeom>
              <a:avLst/>
              <a:gdLst/>
              <a:ahLst/>
              <a:cxnLst/>
              <a:rect l="l" t="t" r="r" b="b"/>
              <a:pathLst>
                <a:path w="8290" h="8348" extrusionOk="0">
                  <a:moveTo>
                    <a:pt x="4145" y="59"/>
                  </a:moveTo>
                  <a:cubicBezTo>
                    <a:pt x="6421" y="0"/>
                    <a:pt x="8289" y="1926"/>
                    <a:pt x="8289" y="4203"/>
                  </a:cubicBezTo>
                  <a:cubicBezTo>
                    <a:pt x="8289" y="6421"/>
                    <a:pt x="6421" y="8289"/>
                    <a:pt x="4203" y="8347"/>
                  </a:cubicBezTo>
                  <a:cubicBezTo>
                    <a:pt x="1927" y="8347"/>
                    <a:pt x="0" y="6479"/>
                    <a:pt x="0" y="4203"/>
                  </a:cubicBezTo>
                  <a:cubicBezTo>
                    <a:pt x="0" y="1926"/>
                    <a:pt x="1868" y="59"/>
                    <a:pt x="414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3" name="Google Shape;14613;p30"/>
            <p:cNvSpPr/>
            <p:nvPr/>
          </p:nvSpPr>
          <p:spPr>
            <a:xfrm>
              <a:off x="2826450" y="3109950"/>
              <a:ext cx="207225" cy="208700"/>
            </a:xfrm>
            <a:custGeom>
              <a:avLst/>
              <a:gdLst/>
              <a:ahLst/>
              <a:cxnLst/>
              <a:rect l="l" t="t" r="r" b="b"/>
              <a:pathLst>
                <a:path w="8289" h="8348" extrusionOk="0">
                  <a:moveTo>
                    <a:pt x="8289" y="4144"/>
                  </a:moveTo>
                  <a:cubicBezTo>
                    <a:pt x="8289" y="6362"/>
                    <a:pt x="6421" y="8289"/>
                    <a:pt x="4203" y="8289"/>
                  </a:cubicBezTo>
                  <a:cubicBezTo>
                    <a:pt x="1927" y="8347"/>
                    <a:pt x="0" y="6421"/>
                    <a:pt x="0" y="4144"/>
                  </a:cubicBezTo>
                  <a:cubicBezTo>
                    <a:pt x="0" y="1926"/>
                    <a:pt x="1868" y="58"/>
                    <a:pt x="4145" y="0"/>
                  </a:cubicBezTo>
                  <a:cubicBezTo>
                    <a:pt x="6363" y="0"/>
                    <a:pt x="8289" y="1868"/>
                    <a:pt x="8289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4" name="Google Shape;14614;p30"/>
            <p:cNvSpPr/>
            <p:nvPr/>
          </p:nvSpPr>
          <p:spPr>
            <a:xfrm>
              <a:off x="4298850" y="1881250"/>
              <a:ext cx="205775" cy="205775"/>
            </a:xfrm>
            <a:custGeom>
              <a:avLst/>
              <a:gdLst/>
              <a:ahLst/>
              <a:cxnLst/>
              <a:rect l="l" t="t" r="r" b="b"/>
              <a:pathLst>
                <a:path w="8231" h="8231" extrusionOk="0">
                  <a:moveTo>
                    <a:pt x="8230" y="4086"/>
                  </a:moveTo>
                  <a:cubicBezTo>
                    <a:pt x="8230" y="6363"/>
                    <a:pt x="6362" y="8230"/>
                    <a:pt x="4144" y="8230"/>
                  </a:cubicBezTo>
                  <a:cubicBezTo>
                    <a:pt x="1868" y="8230"/>
                    <a:pt x="58" y="6421"/>
                    <a:pt x="58" y="4144"/>
                  </a:cubicBezTo>
                  <a:cubicBezTo>
                    <a:pt x="0" y="1868"/>
                    <a:pt x="1868" y="0"/>
                    <a:pt x="4144" y="0"/>
                  </a:cubicBezTo>
                  <a:cubicBezTo>
                    <a:pt x="6421" y="59"/>
                    <a:pt x="8230" y="1868"/>
                    <a:pt x="8230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5" name="Google Shape;14615;p30"/>
            <p:cNvSpPr/>
            <p:nvPr/>
          </p:nvSpPr>
          <p:spPr>
            <a:xfrm>
              <a:off x="4545450" y="2127850"/>
              <a:ext cx="207250" cy="205775"/>
            </a:xfrm>
            <a:custGeom>
              <a:avLst/>
              <a:gdLst/>
              <a:ahLst/>
              <a:cxnLst/>
              <a:rect l="l" t="t" r="r" b="b"/>
              <a:pathLst>
                <a:path w="8290" h="8231" extrusionOk="0">
                  <a:moveTo>
                    <a:pt x="8231" y="4087"/>
                  </a:moveTo>
                  <a:cubicBezTo>
                    <a:pt x="8289" y="6363"/>
                    <a:pt x="6421" y="8231"/>
                    <a:pt x="4145" y="8231"/>
                  </a:cubicBezTo>
                  <a:cubicBezTo>
                    <a:pt x="1869" y="8231"/>
                    <a:pt x="59" y="6422"/>
                    <a:pt x="59" y="4145"/>
                  </a:cubicBezTo>
                  <a:cubicBezTo>
                    <a:pt x="1" y="1927"/>
                    <a:pt x="1869" y="1"/>
                    <a:pt x="4145" y="59"/>
                  </a:cubicBezTo>
                  <a:cubicBezTo>
                    <a:pt x="6363" y="59"/>
                    <a:pt x="8231" y="1869"/>
                    <a:pt x="8231" y="408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6" name="Google Shape;14616;p30"/>
            <p:cNvSpPr/>
            <p:nvPr/>
          </p:nvSpPr>
          <p:spPr>
            <a:xfrm>
              <a:off x="4548375" y="3355100"/>
              <a:ext cx="202850" cy="202850"/>
            </a:xfrm>
            <a:custGeom>
              <a:avLst/>
              <a:gdLst/>
              <a:ahLst/>
              <a:cxnLst/>
              <a:rect l="l" t="t" r="r" b="b"/>
              <a:pathLst>
                <a:path w="8114" h="8114" extrusionOk="0">
                  <a:moveTo>
                    <a:pt x="8056" y="4028"/>
                  </a:moveTo>
                  <a:cubicBezTo>
                    <a:pt x="8114" y="6304"/>
                    <a:pt x="6304" y="8114"/>
                    <a:pt x="4086" y="8114"/>
                  </a:cubicBezTo>
                  <a:cubicBezTo>
                    <a:pt x="1810" y="8114"/>
                    <a:pt x="0" y="6363"/>
                    <a:pt x="0" y="4086"/>
                  </a:cubicBezTo>
                  <a:cubicBezTo>
                    <a:pt x="0" y="1868"/>
                    <a:pt x="1693" y="59"/>
                    <a:pt x="3911" y="59"/>
                  </a:cubicBezTo>
                  <a:cubicBezTo>
                    <a:pt x="6188" y="0"/>
                    <a:pt x="8056" y="1751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7" name="Google Shape;14617;p30"/>
            <p:cNvSpPr/>
            <p:nvPr/>
          </p:nvSpPr>
          <p:spPr>
            <a:xfrm>
              <a:off x="3075975" y="1882700"/>
              <a:ext cx="201400" cy="202875"/>
            </a:xfrm>
            <a:custGeom>
              <a:avLst/>
              <a:gdLst/>
              <a:ahLst/>
              <a:cxnLst/>
              <a:rect l="l" t="t" r="r" b="b"/>
              <a:pathLst>
                <a:path w="8056" h="8115" extrusionOk="0">
                  <a:moveTo>
                    <a:pt x="8056" y="4086"/>
                  </a:moveTo>
                  <a:cubicBezTo>
                    <a:pt x="8056" y="6363"/>
                    <a:pt x="6246" y="8114"/>
                    <a:pt x="3970" y="8114"/>
                  </a:cubicBezTo>
                  <a:cubicBezTo>
                    <a:pt x="1752" y="8056"/>
                    <a:pt x="1" y="6305"/>
                    <a:pt x="1" y="4028"/>
                  </a:cubicBezTo>
                  <a:cubicBezTo>
                    <a:pt x="1" y="1752"/>
                    <a:pt x="1810" y="1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8" name="Google Shape;14618;p30"/>
            <p:cNvSpPr/>
            <p:nvPr/>
          </p:nvSpPr>
          <p:spPr>
            <a:xfrm>
              <a:off x="2829375" y="21307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5" y="3970"/>
                  </a:moveTo>
                  <a:cubicBezTo>
                    <a:pt x="8055" y="6188"/>
                    <a:pt x="6304" y="7997"/>
                    <a:pt x="4086" y="8056"/>
                  </a:cubicBezTo>
                  <a:cubicBezTo>
                    <a:pt x="1810" y="8056"/>
                    <a:pt x="0" y="6246"/>
                    <a:pt x="0" y="4028"/>
                  </a:cubicBezTo>
                  <a:cubicBezTo>
                    <a:pt x="0" y="1810"/>
                    <a:pt x="1751" y="1"/>
                    <a:pt x="3969" y="1"/>
                  </a:cubicBezTo>
                  <a:cubicBezTo>
                    <a:pt x="6187" y="1"/>
                    <a:pt x="7997" y="1752"/>
                    <a:pt x="805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9" name="Google Shape;14619;p30"/>
            <p:cNvSpPr/>
            <p:nvPr/>
          </p:nvSpPr>
          <p:spPr>
            <a:xfrm>
              <a:off x="4301750" y="36031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6" y="3970"/>
                  </a:moveTo>
                  <a:cubicBezTo>
                    <a:pt x="8056" y="6246"/>
                    <a:pt x="6305" y="7997"/>
                    <a:pt x="4087" y="8055"/>
                  </a:cubicBezTo>
                  <a:cubicBezTo>
                    <a:pt x="1810" y="8055"/>
                    <a:pt x="1" y="6246"/>
                    <a:pt x="1" y="4028"/>
                  </a:cubicBezTo>
                  <a:cubicBezTo>
                    <a:pt x="1" y="1810"/>
                    <a:pt x="1810" y="0"/>
                    <a:pt x="4028" y="0"/>
                  </a:cubicBezTo>
                  <a:cubicBezTo>
                    <a:pt x="6246" y="0"/>
                    <a:pt x="8056" y="1751"/>
                    <a:pt x="8056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0" name="Google Shape;14620;p30"/>
            <p:cNvSpPr/>
            <p:nvPr/>
          </p:nvSpPr>
          <p:spPr>
            <a:xfrm>
              <a:off x="4790600" y="2619625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4029" y="1"/>
                  </a:moveTo>
                  <a:cubicBezTo>
                    <a:pt x="6247" y="1"/>
                    <a:pt x="8056" y="1810"/>
                    <a:pt x="8056" y="4028"/>
                  </a:cubicBezTo>
                  <a:cubicBezTo>
                    <a:pt x="8056" y="6246"/>
                    <a:pt x="6305" y="8056"/>
                    <a:pt x="4087" y="8056"/>
                  </a:cubicBezTo>
                  <a:cubicBezTo>
                    <a:pt x="1810" y="8056"/>
                    <a:pt x="59" y="6305"/>
                    <a:pt x="1" y="4028"/>
                  </a:cubicBezTo>
                  <a:cubicBezTo>
                    <a:pt x="1" y="1810"/>
                    <a:pt x="1810" y="59"/>
                    <a:pt x="402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1" name="Google Shape;14621;p30"/>
            <p:cNvSpPr/>
            <p:nvPr/>
          </p:nvSpPr>
          <p:spPr>
            <a:xfrm>
              <a:off x="3564825" y="1641925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8056" y="4028"/>
                  </a:moveTo>
                  <a:cubicBezTo>
                    <a:pt x="8056" y="6246"/>
                    <a:pt x="6246" y="7997"/>
                    <a:pt x="4028" y="7997"/>
                  </a:cubicBezTo>
                  <a:cubicBezTo>
                    <a:pt x="1810" y="7997"/>
                    <a:pt x="1" y="6129"/>
                    <a:pt x="59" y="3911"/>
                  </a:cubicBezTo>
                  <a:cubicBezTo>
                    <a:pt x="59" y="1752"/>
                    <a:pt x="1869" y="0"/>
                    <a:pt x="4028" y="0"/>
                  </a:cubicBezTo>
                  <a:cubicBezTo>
                    <a:pt x="6246" y="0"/>
                    <a:pt x="8056" y="1752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2" name="Google Shape;14622;p30"/>
            <p:cNvSpPr/>
            <p:nvPr/>
          </p:nvSpPr>
          <p:spPr>
            <a:xfrm>
              <a:off x="3811450" y="16404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4086" y="58"/>
                  </a:moveTo>
                  <a:cubicBezTo>
                    <a:pt x="6304" y="58"/>
                    <a:pt x="8056" y="1868"/>
                    <a:pt x="8056" y="4086"/>
                  </a:cubicBezTo>
                  <a:cubicBezTo>
                    <a:pt x="8056" y="6304"/>
                    <a:pt x="6246" y="8055"/>
                    <a:pt x="4028" y="8055"/>
                  </a:cubicBezTo>
                  <a:cubicBezTo>
                    <a:pt x="1810" y="8055"/>
                    <a:pt x="0" y="6246"/>
                    <a:pt x="59" y="4028"/>
                  </a:cubicBezTo>
                  <a:cubicBezTo>
                    <a:pt x="59" y="1810"/>
                    <a:pt x="1868" y="0"/>
                    <a:pt x="4086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3" name="Google Shape;14623;p30"/>
            <p:cNvSpPr/>
            <p:nvPr/>
          </p:nvSpPr>
          <p:spPr>
            <a:xfrm>
              <a:off x="4790600" y="2866250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8056" y="4086"/>
                  </a:moveTo>
                  <a:cubicBezTo>
                    <a:pt x="8056" y="6304"/>
                    <a:pt x="6247" y="8055"/>
                    <a:pt x="4029" y="8055"/>
                  </a:cubicBezTo>
                  <a:cubicBezTo>
                    <a:pt x="1810" y="8055"/>
                    <a:pt x="1" y="6246"/>
                    <a:pt x="59" y="4028"/>
                  </a:cubicBezTo>
                  <a:cubicBezTo>
                    <a:pt x="59" y="1810"/>
                    <a:pt x="1869" y="0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4" name="Google Shape;14624;p30"/>
            <p:cNvSpPr/>
            <p:nvPr/>
          </p:nvSpPr>
          <p:spPr>
            <a:xfrm>
              <a:off x="2829375" y="3356550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7997" y="4028"/>
                  </a:moveTo>
                  <a:cubicBezTo>
                    <a:pt x="7997" y="6246"/>
                    <a:pt x="6187" y="7997"/>
                    <a:pt x="4028" y="7997"/>
                  </a:cubicBezTo>
                  <a:cubicBezTo>
                    <a:pt x="1810" y="7997"/>
                    <a:pt x="0" y="6130"/>
                    <a:pt x="58" y="3912"/>
                  </a:cubicBezTo>
                  <a:cubicBezTo>
                    <a:pt x="58" y="1752"/>
                    <a:pt x="1926" y="1"/>
                    <a:pt x="4086" y="1"/>
                  </a:cubicBezTo>
                  <a:cubicBezTo>
                    <a:pt x="6246" y="59"/>
                    <a:pt x="8055" y="1869"/>
                    <a:pt x="7997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5" name="Google Shape;14625;p30"/>
            <p:cNvSpPr/>
            <p:nvPr/>
          </p:nvSpPr>
          <p:spPr>
            <a:xfrm>
              <a:off x="3075975" y="3603175"/>
              <a:ext cx="199950" cy="201400"/>
            </a:xfrm>
            <a:custGeom>
              <a:avLst/>
              <a:gdLst/>
              <a:ahLst/>
              <a:cxnLst/>
              <a:rect l="l" t="t" r="r" b="b"/>
              <a:pathLst>
                <a:path w="7998" h="8056" extrusionOk="0">
                  <a:moveTo>
                    <a:pt x="4087" y="0"/>
                  </a:moveTo>
                  <a:cubicBezTo>
                    <a:pt x="6246" y="59"/>
                    <a:pt x="7997" y="1868"/>
                    <a:pt x="7997" y="4028"/>
                  </a:cubicBezTo>
                  <a:cubicBezTo>
                    <a:pt x="7997" y="6246"/>
                    <a:pt x="6130" y="8055"/>
                    <a:pt x="3970" y="7997"/>
                  </a:cubicBezTo>
                  <a:cubicBezTo>
                    <a:pt x="1752" y="7939"/>
                    <a:pt x="1" y="6129"/>
                    <a:pt x="59" y="3970"/>
                  </a:cubicBezTo>
                  <a:cubicBezTo>
                    <a:pt x="59" y="1810"/>
                    <a:pt x="1869" y="0"/>
                    <a:pt x="40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6" name="Google Shape;14626;p30"/>
            <p:cNvSpPr/>
            <p:nvPr/>
          </p:nvSpPr>
          <p:spPr>
            <a:xfrm>
              <a:off x="4056600" y="1641925"/>
              <a:ext cx="198475" cy="198475"/>
            </a:xfrm>
            <a:custGeom>
              <a:avLst/>
              <a:gdLst/>
              <a:ahLst/>
              <a:cxnLst/>
              <a:rect l="l" t="t" r="r" b="b"/>
              <a:pathLst>
                <a:path w="7939" h="7939" extrusionOk="0">
                  <a:moveTo>
                    <a:pt x="3970" y="7939"/>
                  </a:moveTo>
                  <a:cubicBezTo>
                    <a:pt x="1810" y="7939"/>
                    <a:pt x="1" y="6129"/>
                    <a:pt x="1" y="3970"/>
                  </a:cubicBezTo>
                  <a:cubicBezTo>
                    <a:pt x="1" y="1810"/>
                    <a:pt x="1810" y="0"/>
                    <a:pt x="3970" y="0"/>
                  </a:cubicBezTo>
                  <a:cubicBezTo>
                    <a:pt x="6130" y="0"/>
                    <a:pt x="7939" y="1810"/>
                    <a:pt x="7939" y="3970"/>
                  </a:cubicBezTo>
                  <a:cubicBezTo>
                    <a:pt x="7939" y="6188"/>
                    <a:pt x="6130" y="7939"/>
                    <a:pt x="3970" y="793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7" name="Google Shape;14627;p30"/>
            <p:cNvSpPr/>
            <p:nvPr/>
          </p:nvSpPr>
          <p:spPr>
            <a:xfrm>
              <a:off x="4792075" y="2377400"/>
              <a:ext cx="199950" cy="199925"/>
            </a:xfrm>
            <a:custGeom>
              <a:avLst/>
              <a:gdLst/>
              <a:ahLst/>
              <a:cxnLst/>
              <a:rect l="l" t="t" r="r" b="b"/>
              <a:pathLst>
                <a:path w="7998" h="7997" extrusionOk="0">
                  <a:moveTo>
                    <a:pt x="3970" y="58"/>
                  </a:moveTo>
                  <a:cubicBezTo>
                    <a:pt x="6129" y="0"/>
                    <a:pt x="7939" y="1810"/>
                    <a:pt x="7939" y="3969"/>
                  </a:cubicBezTo>
                  <a:cubicBezTo>
                    <a:pt x="7997" y="6129"/>
                    <a:pt x="6188" y="7939"/>
                    <a:pt x="4028" y="7997"/>
                  </a:cubicBezTo>
                  <a:cubicBezTo>
                    <a:pt x="1868" y="7997"/>
                    <a:pt x="59" y="6246"/>
                    <a:pt x="0" y="4028"/>
                  </a:cubicBezTo>
                  <a:cubicBezTo>
                    <a:pt x="0" y="1926"/>
                    <a:pt x="1810" y="58"/>
                    <a:pt x="3970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8" name="Google Shape;14628;p30"/>
            <p:cNvSpPr/>
            <p:nvPr/>
          </p:nvSpPr>
          <p:spPr>
            <a:xfrm>
              <a:off x="4793525" y="31157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70" y="1"/>
                  </a:moveTo>
                  <a:cubicBezTo>
                    <a:pt x="6130" y="1"/>
                    <a:pt x="7881" y="1752"/>
                    <a:pt x="7881" y="3911"/>
                  </a:cubicBezTo>
                  <a:cubicBezTo>
                    <a:pt x="7881" y="6129"/>
                    <a:pt x="6071" y="7881"/>
                    <a:pt x="3853" y="7881"/>
                  </a:cubicBezTo>
                  <a:cubicBezTo>
                    <a:pt x="1693" y="7822"/>
                    <a:pt x="1" y="6071"/>
                    <a:pt x="1" y="3911"/>
                  </a:cubicBezTo>
                  <a:cubicBezTo>
                    <a:pt x="1" y="1693"/>
                    <a:pt x="1752" y="1"/>
                    <a:pt x="39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9" name="Google Shape;14629;p30"/>
            <p:cNvSpPr/>
            <p:nvPr/>
          </p:nvSpPr>
          <p:spPr>
            <a:xfrm>
              <a:off x="2584200" y="2622550"/>
              <a:ext cx="197025" cy="195550"/>
            </a:xfrm>
            <a:custGeom>
              <a:avLst/>
              <a:gdLst/>
              <a:ahLst/>
              <a:cxnLst/>
              <a:rect l="l" t="t" r="r" b="b"/>
              <a:pathLst>
                <a:path w="7881" h="7822" extrusionOk="0">
                  <a:moveTo>
                    <a:pt x="3912" y="7822"/>
                  </a:moveTo>
                  <a:cubicBezTo>
                    <a:pt x="1752" y="7822"/>
                    <a:pt x="1" y="6071"/>
                    <a:pt x="59" y="3911"/>
                  </a:cubicBezTo>
                  <a:cubicBezTo>
                    <a:pt x="59" y="1693"/>
                    <a:pt x="1810" y="0"/>
                    <a:pt x="3970" y="0"/>
                  </a:cubicBezTo>
                  <a:cubicBezTo>
                    <a:pt x="6188" y="0"/>
                    <a:pt x="7881" y="1751"/>
                    <a:pt x="7881" y="3970"/>
                  </a:cubicBezTo>
                  <a:cubicBezTo>
                    <a:pt x="7881" y="6129"/>
                    <a:pt x="6130" y="7822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0" name="Google Shape;14630;p30"/>
            <p:cNvSpPr/>
            <p:nvPr/>
          </p:nvSpPr>
          <p:spPr>
            <a:xfrm>
              <a:off x="3321125" y="16433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12" y="7822"/>
                  </a:moveTo>
                  <a:cubicBezTo>
                    <a:pt x="1694" y="7822"/>
                    <a:pt x="1" y="6071"/>
                    <a:pt x="1" y="3912"/>
                  </a:cubicBezTo>
                  <a:cubicBezTo>
                    <a:pt x="59" y="1694"/>
                    <a:pt x="1810" y="1"/>
                    <a:pt x="3970" y="1"/>
                  </a:cubicBezTo>
                  <a:cubicBezTo>
                    <a:pt x="6130" y="59"/>
                    <a:pt x="7881" y="1810"/>
                    <a:pt x="7823" y="3970"/>
                  </a:cubicBezTo>
                  <a:cubicBezTo>
                    <a:pt x="7823" y="6130"/>
                    <a:pt x="6071" y="7881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1" name="Google Shape;14631;p30"/>
            <p:cNvSpPr/>
            <p:nvPr/>
          </p:nvSpPr>
          <p:spPr>
            <a:xfrm>
              <a:off x="3812900" y="3851250"/>
              <a:ext cx="198500" cy="197025"/>
            </a:xfrm>
            <a:custGeom>
              <a:avLst/>
              <a:gdLst/>
              <a:ahLst/>
              <a:cxnLst/>
              <a:rect l="l" t="t" r="r" b="b"/>
              <a:pathLst>
                <a:path w="7940" h="7881" extrusionOk="0">
                  <a:moveTo>
                    <a:pt x="7939" y="3969"/>
                  </a:moveTo>
                  <a:cubicBezTo>
                    <a:pt x="7881" y="6188"/>
                    <a:pt x="6130" y="7880"/>
                    <a:pt x="3970" y="7880"/>
                  </a:cubicBezTo>
                  <a:cubicBezTo>
                    <a:pt x="1752" y="7880"/>
                    <a:pt x="1" y="6071"/>
                    <a:pt x="59" y="3911"/>
                  </a:cubicBezTo>
                  <a:cubicBezTo>
                    <a:pt x="117" y="1693"/>
                    <a:pt x="1869" y="0"/>
                    <a:pt x="4028" y="59"/>
                  </a:cubicBezTo>
                  <a:cubicBezTo>
                    <a:pt x="6188" y="59"/>
                    <a:pt x="7939" y="1810"/>
                    <a:pt x="7939" y="39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2" name="Google Shape;14632;p30"/>
            <p:cNvSpPr/>
            <p:nvPr/>
          </p:nvSpPr>
          <p:spPr>
            <a:xfrm>
              <a:off x="2585675" y="2869150"/>
              <a:ext cx="195550" cy="195575"/>
            </a:xfrm>
            <a:custGeom>
              <a:avLst/>
              <a:gdLst/>
              <a:ahLst/>
              <a:cxnLst/>
              <a:rect l="l" t="t" r="r" b="b"/>
              <a:pathLst>
                <a:path w="7822" h="7823" extrusionOk="0">
                  <a:moveTo>
                    <a:pt x="7822" y="3912"/>
                  </a:moveTo>
                  <a:cubicBezTo>
                    <a:pt x="7822" y="6071"/>
                    <a:pt x="6129" y="7823"/>
                    <a:pt x="3911" y="7823"/>
                  </a:cubicBezTo>
                  <a:cubicBezTo>
                    <a:pt x="1751" y="7823"/>
                    <a:pt x="0" y="6130"/>
                    <a:pt x="0" y="3970"/>
                  </a:cubicBezTo>
                  <a:cubicBezTo>
                    <a:pt x="0" y="1752"/>
                    <a:pt x="1693" y="59"/>
                    <a:pt x="3853" y="1"/>
                  </a:cubicBezTo>
                  <a:cubicBezTo>
                    <a:pt x="6071" y="1"/>
                    <a:pt x="7763" y="1752"/>
                    <a:pt x="7822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3" name="Google Shape;14633;p30"/>
            <p:cNvSpPr/>
            <p:nvPr/>
          </p:nvSpPr>
          <p:spPr>
            <a:xfrm>
              <a:off x="3567750" y="3851250"/>
              <a:ext cx="197025" cy="198475"/>
            </a:xfrm>
            <a:custGeom>
              <a:avLst/>
              <a:gdLst/>
              <a:ahLst/>
              <a:cxnLst/>
              <a:rect l="l" t="t" r="r" b="b"/>
              <a:pathLst>
                <a:path w="7881" h="7939" extrusionOk="0">
                  <a:moveTo>
                    <a:pt x="4028" y="59"/>
                  </a:moveTo>
                  <a:cubicBezTo>
                    <a:pt x="6188" y="117"/>
                    <a:pt x="7881" y="1868"/>
                    <a:pt x="7822" y="4028"/>
                  </a:cubicBezTo>
                  <a:cubicBezTo>
                    <a:pt x="7822" y="6246"/>
                    <a:pt x="6013" y="7939"/>
                    <a:pt x="3853" y="7880"/>
                  </a:cubicBezTo>
                  <a:cubicBezTo>
                    <a:pt x="1693" y="7822"/>
                    <a:pt x="1" y="6071"/>
                    <a:pt x="1" y="3853"/>
                  </a:cubicBezTo>
                  <a:cubicBezTo>
                    <a:pt x="59" y="1693"/>
                    <a:pt x="1868" y="0"/>
                    <a:pt x="4028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4" name="Google Shape;14634;p30"/>
            <p:cNvSpPr/>
            <p:nvPr/>
          </p:nvSpPr>
          <p:spPr>
            <a:xfrm>
              <a:off x="4551300" y="1891450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7763" y="3912"/>
                  </a:moveTo>
                  <a:cubicBezTo>
                    <a:pt x="7763" y="6071"/>
                    <a:pt x="6071" y="7764"/>
                    <a:pt x="3853" y="7764"/>
                  </a:cubicBezTo>
                  <a:cubicBezTo>
                    <a:pt x="1693" y="7764"/>
                    <a:pt x="0" y="6013"/>
                    <a:pt x="0" y="3853"/>
                  </a:cubicBezTo>
                  <a:cubicBezTo>
                    <a:pt x="0" y="1693"/>
                    <a:pt x="1751" y="1"/>
                    <a:pt x="3969" y="1"/>
                  </a:cubicBezTo>
                  <a:cubicBezTo>
                    <a:pt x="6129" y="1"/>
                    <a:pt x="7822" y="1693"/>
                    <a:pt x="7763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5" name="Google Shape;14635;p30"/>
            <p:cNvSpPr/>
            <p:nvPr/>
          </p:nvSpPr>
          <p:spPr>
            <a:xfrm>
              <a:off x="4059525" y="385270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3794" y="59"/>
                  </a:moveTo>
                  <a:cubicBezTo>
                    <a:pt x="5954" y="1"/>
                    <a:pt x="7705" y="1693"/>
                    <a:pt x="7705" y="3853"/>
                  </a:cubicBezTo>
                  <a:cubicBezTo>
                    <a:pt x="7705" y="6013"/>
                    <a:pt x="6013" y="7764"/>
                    <a:pt x="3853" y="7764"/>
                  </a:cubicBezTo>
                  <a:cubicBezTo>
                    <a:pt x="1693" y="7764"/>
                    <a:pt x="0" y="6071"/>
                    <a:pt x="0" y="3911"/>
                  </a:cubicBezTo>
                  <a:cubicBezTo>
                    <a:pt x="0" y="1752"/>
                    <a:pt x="1693" y="59"/>
                    <a:pt x="379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6" name="Google Shape;14636;p30"/>
            <p:cNvSpPr/>
            <p:nvPr/>
          </p:nvSpPr>
          <p:spPr>
            <a:xfrm>
              <a:off x="2585675" y="2380300"/>
              <a:ext cx="194100" cy="194125"/>
            </a:xfrm>
            <a:custGeom>
              <a:avLst/>
              <a:gdLst/>
              <a:ahLst/>
              <a:cxnLst/>
              <a:rect l="l" t="t" r="r" b="b"/>
              <a:pathLst>
                <a:path w="7764" h="7765" extrusionOk="0">
                  <a:moveTo>
                    <a:pt x="3911" y="59"/>
                  </a:moveTo>
                  <a:cubicBezTo>
                    <a:pt x="6071" y="59"/>
                    <a:pt x="7763" y="1810"/>
                    <a:pt x="7763" y="3912"/>
                  </a:cubicBezTo>
                  <a:cubicBezTo>
                    <a:pt x="7763" y="6071"/>
                    <a:pt x="6012" y="7764"/>
                    <a:pt x="3853" y="7764"/>
                  </a:cubicBezTo>
                  <a:cubicBezTo>
                    <a:pt x="1693" y="7764"/>
                    <a:pt x="0" y="6013"/>
                    <a:pt x="59" y="3853"/>
                  </a:cubicBezTo>
                  <a:cubicBezTo>
                    <a:pt x="59" y="1694"/>
                    <a:pt x="1810" y="1"/>
                    <a:pt x="391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7" name="Google Shape;14637;p30"/>
            <p:cNvSpPr/>
            <p:nvPr/>
          </p:nvSpPr>
          <p:spPr>
            <a:xfrm>
              <a:off x="3322600" y="3854175"/>
              <a:ext cx="192650" cy="192625"/>
            </a:xfrm>
            <a:custGeom>
              <a:avLst/>
              <a:gdLst/>
              <a:ahLst/>
              <a:cxnLst/>
              <a:rect l="l" t="t" r="r" b="b"/>
              <a:pathLst>
                <a:path w="7706" h="7705" extrusionOk="0">
                  <a:moveTo>
                    <a:pt x="7705" y="3852"/>
                  </a:moveTo>
                  <a:cubicBezTo>
                    <a:pt x="7705" y="5954"/>
                    <a:pt x="5954" y="7705"/>
                    <a:pt x="3853" y="7705"/>
                  </a:cubicBezTo>
                  <a:cubicBezTo>
                    <a:pt x="1751" y="7705"/>
                    <a:pt x="0" y="5954"/>
                    <a:pt x="0" y="3852"/>
                  </a:cubicBezTo>
                  <a:cubicBezTo>
                    <a:pt x="0" y="1693"/>
                    <a:pt x="1751" y="0"/>
                    <a:pt x="3911" y="0"/>
                  </a:cubicBezTo>
                  <a:cubicBezTo>
                    <a:pt x="6012" y="0"/>
                    <a:pt x="7705" y="1751"/>
                    <a:pt x="7705" y="38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8" name="Google Shape;14638;p30"/>
            <p:cNvSpPr/>
            <p:nvPr/>
          </p:nvSpPr>
          <p:spPr>
            <a:xfrm>
              <a:off x="2585675" y="3117225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3969" y="1"/>
                  </a:moveTo>
                  <a:cubicBezTo>
                    <a:pt x="6071" y="59"/>
                    <a:pt x="7822" y="1869"/>
                    <a:pt x="7763" y="3970"/>
                  </a:cubicBezTo>
                  <a:cubicBezTo>
                    <a:pt x="7705" y="6071"/>
                    <a:pt x="5954" y="7764"/>
                    <a:pt x="3853" y="7706"/>
                  </a:cubicBezTo>
                  <a:cubicBezTo>
                    <a:pt x="1751" y="7706"/>
                    <a:pt x="0" y="5896"/>
                    <a:pt x="59" y="3795"/>
                  </a:cubicBezTo>
                  <a:cubicBezTo>
                    <a:pt x="117" y="1694"/>
                    <a:pt x="1868" y="1"/>
                    <a:pt x="39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9" name="Google Shape;14639;p30"/>
            <p:cNvSpPr/>
            <p:nvPr/>
          </p:nvSpPr>
          <p:spPr>
            <a:xfrm>
              <a:off x="4795000" y="2133700"/>
              <a:ext cx="192625" cy="194100"/>
            </a:xfrm>
            <a:custGeom>
              <a:avLst/>
              <a:gdLst/>
              <a:ahLst/>
              <a:cxnLst/>
              <a:rect l="l" t="t" r="r" b="b"/>
              <a:pathLst>
                <a:path w="7705" h="7764" extrusionOk="0">
                  <a:moveTo>
                    <a:pt x="3911" y="7764"/>
                  </a:moveTo>
                  <a:cubicBezTo>
                    <a:pt x="1810" y="7764"/>
                    <a:pt x="58" y="6012"/>
                    <a:pt x="0" y="3911"/>
                  </a:cubicBezTo>
                  <a:cubicBezTo>
                    <a:pt x="0" y="1810"/>
                    <a:pt x="1751" y="59"/>
                    <a:pt x="3853" y="59"/>
                  </a:cubicBezTo>
                  <a:cubicBezTo>
                    <a:pt x="5954" y="0"/>
                    <a:pt x="7705" y="1751"/>
                    <a:pt x="7705" y="3911"/>
                  </a:cubicBezTo>
                  <a:cubicBezTo>
                    <a:pt x="7705" y="5954"/>
                    <a:pt x="6012" y="7705"/>
                    <a:pt x="3911" y="776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0" name="Google Shape;14640;p30"/>
            <p:cNvSpPr/>
            <p:nvPr/>
          </p:nvSpPr>
          <p:spPr>
            <a:xfrm>
              <a:off x="4306125" y="164485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7706" y="3911"/>
                  </a:moveTo>
                  <a:cubicBezTo>
                    <a:pt x="7648" y="6012"/>
                    <a:pt x="5896" y="7763"/>
                    <a:pt x="3737" y="7705"/>
                  </a:cubicBezTo>
                  <a:cubicBezTo>
                    <a:pt x="1694" y="7647"/>
                    <a:pt x="1" y="5896"/>
                    <a:pt x="1" y="3794"/>
                  </a:cubicBezTo>
                  <a:cubicBezTo>
                    <a:pt x="1" y="1693"/>
                    <a:pt x="1810" y="0"/>
                    <a:pt x="3912" y="0"/>
                  </a:cubicBezTo>
                  <a:cubicBezTo>
                    <a:pt x="6013" y="59"/>
                    <a:pt x="7706" y="1810"/>
                    <a:pt x="7706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1" name="Google Shape;14641;p30"/>
            <p:cNvSpPr/>
            <p:nvPr/>
          </p:nvSpPr>
          <p:spPr>
            <a:xfrm>
              <a:off x="4546925" y="3606100"/>
              <a:ext cx="195550" cy="194100"/>
            </a:xfrm>
            <a:custGeom>
              <a:avLst/>
              <a:gdLst/>
              <a:ahLst/>
              <a:cxnLst/>
              <a:rect l="l" t="t" r="r" b="b"/>
              <a:pathLst>
                <a:path w="7822" h="7764" extrusionOk="0">
                  <a:moveTo>
                    <a:pt x="3853" y="7763"/>
                  </a:moveTo>
                  <a:cubicBezTo>
                    <a:pt x="1751" y="7705"/>
                    <a:pt x="0" y="5895"/>
                    <a:pt x="58" y="3794"/>
                  </a:cubicBezTo>
                  <a:cubicBezTo>
                    <a:pt x="117" y="1693"/>
                    <a:pt x="1926" y="0"/>
                    <a:pt x="3969" y="58"/>
                  </a:cubicBezTo>
                  <a:cubicBezTo>
                    <a:pt x="6129" y="117"/>
                    <a:pt x="7822" y="1868"/>
                    <a:pt x="7763" y="4028"/>
                  </a:cubicBezTo>
                  <a:cubicBezTo>
                    <a:pt x="7705" y="6071"/>
                    <a:pt x="5954" y="7763"/>
                    <a:pt x="3853" y="77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2" name="Google Shape;14642;p30"/>
            <p:cNvSpPr/>
            <p:nvPr/>
          </p:nvSpPr>
          <p:spPr>
            <a:xfrm>
              <a:off x="2832275" y="1887075"/>
              <a:ext cx="194125" cy="194100"/>
            </a:xfrm>
            <a:custGeom>
              <a:avLst/>
              <a:gdLst/>
              <a:ahLst/>
              <a:cxnLst/>
              <a:rect l="l" t="t" r="r" b="b"/>
              <a:pathLst>
                <a:path w="7765" h="7764" extrusionOk="0">
                  <a:moveTo>
                    <a:pt x="7764" y="3911"/>
                  </a:moveTo>
                  <a:cubicBezTo>
                    <a:pt x="7706" y="6013"/>
                    <a:pt x="5955" y="7764"/>
                    <a:pt x="3912" y="7706"/>
                  </a:cubicBezTo>
                  <a:cubicBezTo>
                    <a:pt x="1752" y="7706"/>
                    <a:pt x="1" y="5954"/>
                    <a:pt x="59" y="3795"/>
                  </a:cubicBezTo>
                  <a:cubicBezTo>
                    <a:pt x="118" y="1693"/>
                    <a:pt x="1869" y="1"/>
                    <a:pt x="3970" y="59"/>
                  </a:cubicBezTo>
                  <a:cubicBezTo>
                    <a:pt x="6071" y="59"/>
                    <a:pt x="7764" y="1810"/>
                    <a:pt x="7764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3" name="Google Shape;14643;p30"/>
            <p:cNvSpPr/>
            <p:nvPr/>
          </p:nvSpPr>
          <p:spPr>
            <a:xfrm>
              <a:off x="4796450" y="3362400"/>
              <a:ext cx="191175" cy="189725"/>
            </a:xfrm>
            <a:custGeom>
              <a:avLst/>
              <a:gdLst/>
              <a:ahLst/>
              <a:cxnLst/>
              <a:rect l="l" t="t" r="r" b="b"/>
              <a:pathLst>
                <a:path w="7647" h="7589" extrusionOk="0">
                  <a:moveTo>
                    <a:pt x="3795" y="0"/>
                  </a:moveTo>
                  <a:cubicBezTo>
                    <a:pt x="5896" y="0"/>
                    <a:pt x="7647" y="1751"/>
                    <a:pt x="7589" y="3794"/>
                  </a:cubicBezTo>
                  <a:cubicBezTo>
                    <a:pt x="7589" y="5896"/>
                    <a:pt x="5896" y="7588"/>
                    <a:pt x="3795" y="7588"/>
                  </a:cubicBezTo>
                  <a:cubicBezTo>
                    <a:pt x="1693" y="7588"/>
                    <a:pt x="0" y="5837"/>
                    <a:pt x="0" y="3736"/>
                  </a:cubicBezTo>
                  <a:cubicBezTo>
                    <a:pt x="0" y="1693"/>
                    <a:pt x="1752" y="0"/>
                    <a:pt x="379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4" name="Google Shape;14644;p30"/>
            <p:cNvSpPr/>
            <p:nvPr/>
          </p:nvSpPr>
          <p:spPr>
            <a:xfrm>
              <a:off x="3081825" y="1646300"/>
              <a:ext cx="189725" cy="191200"/>
            </a:xfrm>
            <a:custGeom>
              <a:avLst/>
              <a:gdLst/>
              <a:ahLst/>
              <a:cxnLst/>
              <a:rect l="l" t="t" r="r" b="b"/>
              <a:pathLst>
                <a:path w="7589" h="7648" extrusionOk="0">
                  <a:moveTo>
                    <a:pt x="3794" y="1"/>
                  </a:moveTo>
                  <a:cubicBezTo>
                    <a:pt x="5837" y="1"/>
                    <a:pt x="7588" y="1752"/>
                    <a:pt x="7588" y="3853"/>
                  </a:cubicBezTo>
                  <a:cubicBezTo>
                    <a:pt x="7588" y="5896"/>
                    <a:pt x="5896" y="7589"/>
                    <a:pt x="3794" y="7589"/>
                  </a:cubicBezTo>
                  <a:cubicBezTo>
                    <a:pt x="1751" y="7647"/>
                    <a:pt x="0" y="5896"/>
                    <a:pt x="0" y="3795"/>
                  </a:cubicBezTo>
                  <a:cubicBezTo>
                    <a:pt x="0" y="1693"/>
                    <a:pt x="1693" y="1"/>
                    <a:pt x="3794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5" name="Google Shape;14645;p30"/>
            <p:cNvSpPr/>
            <p:nvPr/>
          </p:nvSpPr>
          <p:spPr>
            <a:xfrm>
              <a:off x="2835200" y="3609000"/>
              <a:ext cx="189725" cy="189725"/>
            </a:xfrm>
            <a:custGeom>
              <a:avLst/>
              <a:gdLst/>
              <a:ahLst/>
              <a:cxnLst/>
              <a:rect l="l" t="t" r="r" b="b"/>
              <a:pathLst>
                <a:path w="7589" h="7589" extrusionOk="0">
                  <a:moveTo>
                    <a:pt x="3795" y="1"/>
                  </a:moveTo>
                  <a:cubicBezTo>
                    <a:pt x="5896" y="59"/>
                    <a:pt x="7589" y="1752"/>
                    <a:pt x="7530" y="3795"/>
                  </a:cubicBezTo>
                  <a:cubicBezTo>
                    <a:pt x="7530" y="5896"/>
                    <a:pt x="5838" y="7589"/>
                    <a:pt x="3736" y="7531"/>
                  </a:cubicBezTo>
                  <a:cubicBezTo>
                    <a:pt x="1635" y="7531"/>
                    <a:pt x="1" y="5838"/>
                    <a:pt x="1" y="3737"/>
                  </a:cubicBezTo>
                  <a:cubicBezTo>
                    <a:pt x="59" y="1635"/>
                    <a:pt x="1752" y="1"/>
                    <a:pt x="379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6" name="Google Shape;14646;p30"/>
            <p:cNvSpPr/>
            <p:nvPr/>
          </p:nvSpPr>
          <p:spPr>
            <a:xfrm>
              <a:off x="4309050" y="3855625"/>
              <a:ext cx="186825" cy="188275"/>
            </a:xfrm>
            <a:custGeom>
              <a:avLst/>
              <a:gdLst/>
              <a:ahLst/>
              <a:cxnLst/>
              <a:rect l="l" t="t" r="r" b="b"/>
              <a:pathLst>
                <a:path w="7473" h="7531" extrusionOk="0">
                  <a:moveTo>
                    <a:pt x="3736" y="7530"/>
                  </a:moveTo>
                  <a:cubicBezTo>
                    <a:pt x="1635" y="7530"/>
                    <a:pt x="1" y="5896"/>
                    <a:pt x="1" y="3794"/>
                  </a:cubicBezTo>
                  <a:cubicBezTo>
                    <a:pt x="1" y="1693"/>
                    <a:pt x="1635" y="0"/>
                    <a:pt x="3736" y="59"/>
                  </a:cubicBezTo>
                  <a:cubicBezTo>
                    <a:pt x="5838" y="59"/>
                    <a:pt x="7472" y="1693"/>
                    <a:pt x="7472" y="3736"/>
                  </a:cubicBezTo>
                  <a:cubicBezTo>
                    <a:pt x="7472" y="5837"/>
                    <a:pt x="5838" y="7530"/>
                    <a:pt x="3736" y="75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7" name="Google Shape;14647;p30"/>
            <p:cNvSpPr/>
            <p:nvPr/>
          </p:nvSpPr>
          <p:spPr>
            <a:xfrm>
              <a:off x="2590050" y="213660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3736" y="7531"/>
                  </a:moveTo>
                  <a:cubicBezTo>
                    <a:pt x="1635" y="7531"/>
                    <a:pt x="0" y="5896"/>
                    <a:pt x="0" y="3737"/>
                  </a:cubicBezTo>
                  <a:cubicBezTo>
                    <a:pt x="0" y="1694"/>
                    <a:pt x="1635" y="59"/>
                    <a:pt x="3678" y="59"/>
                  </a:cubicBezTo>
                  <a:cubicBezTo>
                    <a:pt x="5837" y="1"/>
                    <a:pt x="7472" y="1694"/>
                    <a:pt x="7472" y="3795"/>
                  </a:cubicBezTo>
                  <a:cubicBezTo>
                    <a:pt x="7472" y="5896"/>
                    <a:pt x="5837" y="7531"/>
                    <a:pt x="3736" y="753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8" name="Google Shape;14648;p30"/>
            <p:cNvSpPr/>
            <p:nvPr/>
          </p:nvSpPr>
          <p:spPr>
            <a:xfrm>
              <a:off x="2590050" y="3363850"/>
              <a:ext cx="186800" cy="186800"/>
            </a:xfrm>
            <a:custGeom>
              <a:avLst/>
              <a:gdLst/>
              <a:ahLst/>
              <a:cxnLst/>
              <a:rect l="l" t="t" r="r" b="b"/>
              <a:pathLst>
                <a:path w="7472" h="7472" extrusionOk="0">
                  <a:moveTo>
                    <a:pt x="3736" y="1"/>
                  </a:moveTo>
                  <a:cubicBezTo>
                    <a:pt x="5837" y="59"/>
                    <a:pt x="7472" y="1693"/>
                    <a:pt x="7413" y="3795"/>
                  </a:cubicBezTo>
                  <a:cubicBezTo>
                    <a:pt x="7413" y="5838"/>
                    <a:pt x="5721" y="7472"/>
                    <a:pt x="3678" y="7414"/>
                  </a:cubicBezTo>
                  <a:cubicBezTo>
                    <a:pt x="1635" y="7414"/>
                    <a:pt x="0" y="5721"/>
                    <a:pt x="0" y="3678"/>
                  </a:cubicBezTo>
                  <a:cubicBezTo>
                    <a:pt x="0" y="1635"/>
                    <a:pt x="1693" y="1"/>
                    <a:pt x="37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9" name="Google Shape;14649;p30"/>
            <p:cNvSpPr/>
            <p:nvPr/>
          </p:nvSpPr>
          <p:spPr>
            <a:xfrm>
              <a:off x="3083275" y="3857075"/>
              <a:ext cx="186800" cy="185350"/>
            </a:xfrm>
            <a:custGeom>
              <a:avLst/>
              <a:gdLst/>
              <a:ahLst/>
              <a:cxnLst/>
              <a:rect l="l" t="t" r="r" b="b"/>
              <a:pathLst>
                <a:path w="7472" h="7414" extrusionOk="0">
                  <a:moveTo>
                    <a:pt x="7414" y="3678"/>
                  </a:moveTo>
                  <a:cubicBezTo>
                    <a:pt x="7472" y="5779"/>
                    <a:pt x="5779" y="7414"/>
                    <a:pt x="3736" y="7414"/>
                  </a:cubicBezTo>
                  <a:cubicBezTo>
                    <a:pt x="1693" y="7414"/>
                    <a:pt x="1" y="5779"/>
                    <a:pt x="59" y="3736"/>
                  </a:cubicBezTo>
                  <a:cubicBezTo>
                    <a:pt x="59" y="1694"/>
                    <a:pt x="1693" y="59"/>
                    <a:pt x="3678" y="1"/>
                  </a:cubicBezTo>
                  <a:cubicBezTo>
                    <a:pt x="5779" y="1"/>
                    <a:pt x="7414" y="1635"/>
                    <a:pt x="7472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0" name="Google Shape;14650;p30"/>
            <p:cNvSpPr/>
            <p:nvPr/>
          </p:nvSpPr>
          <p:spPr>
            <a:xfrm>
              <a:off x="5045975" y="2628375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737" y="7414"/>
                  </a:moveTo>
                  <a:cubicBezTo>
                    <a:pt x="1635" y="7414"/>
                    <a:pt x="1" y="5721"/>
                    <a:pt x="1" y="3678"/>
                  </a:cubicBezTo>
                  <a:cubicBezTo>
                    <a:pt x="1" y="1635"/>
                    <a:pt x="1635" y="1"/>
                    <a:pt x="3737" y="1"/>
                  </a:cubicBez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79" y="7414"/>
                    <a:pt x="3737" y="74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1" name="Google Shape;14651;p30"/>
            <p:cNvSpPr/>
            <p:nvPr/>
          </p:nvSpPr>
          <p:spPr>
            <a:xfrm>
              <a:off x="3818750" y="1401150"/>
              <a:ext cx="188275" cy="186800"/>
            </a:xfrm>
            <a:custGeom>
              <a:avLst/>
              <a:gdLst/>
              <a:ahLst/>
              <a:cxnLst/>
              <a:rect l="l" t="t" r="r" b="b"/>
              <a:pathLst>
                <a:path w="7531" h="7472" extrusionOk="0">
                  <a:moveTo>
                    <a:pt x="59" y="3678"/>
                  </a:moveTo>
                  <a:cubicBezTo>
                    <a:pt x="59" y="1635"/>
                    <a:pt x="1751" y="0"/>
                    <a:pt x="3853" y="59"/>
                  </a:cubicBezTo>
                  <a:cubicBezTo>
                    <a:pt x="5896" y="59"/>
                    <a:pt x="7530" y="1810"/>
                    <a:pt x="7472" y="3853"/>
                  </a:cubicBezTo>
                  <a:cubicBezTo>
                    <a:pt x="7413" y="5837"/>
                    <a:pt x="5721" y="7472"/>
                    <a:pt x="3736" y="7472"/>
                  </a:cubicBezTo>
                  <a:cubicBezTo>
                    <a:pt x="1693" y="7413"/>
                    <a:pt x="0" y="5721"/>
                    <a:pt x="59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2" name="Google Shape;14652;p30"/>
            <p:cNvSpPr/>
            <p:nvPr/>
          </p:nvSpPr>
          <p:spPr>
            <a:xfrm>
              <a:off x="5045975" y="2875000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678" y="0"/>
                  </a:moveTo>
                  <a:cubicBezTo>
                    <a:pt x="5721" y="0"/>
                    <a:pt x="7414" y="1693"/>
                    <a:pt x="7414" y="3736"/>
                  </a:cubicBezTo>
                  <a:cubicBezTo>
                    <a:pt x="7355" y="5721"/>
                    <a:pt x="5721" y="7413"/>
                    <a:pt x="3678" y="7413"/>
                  </a:cubicBezTo>
                  <a:cubicBezTo>
                    <a:pt x="1635" y="7413"/>
                    <a:pt x="1" y="5721"/>
                    <a:pt x="1" y="3678"/>
                  </a:cubicBezTo>
                  <a:cubicBezTo>
                    <a:pt x="1" y="1635"/>
                    <a:pt x="1694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3" name="Google Shape;14653;p30"/>
            <p:cNvSpPr/>
            <p:nvPr/>
          </p:nvSpPr>
          <p:spPr>
            <a:xfrm>
              <a:off x="3573575" y="1402600"/>
              <a:ext cx="185375" cy="185350"/>
            </a:xfrm>
            <a:custGeom>
              <a:avLst/>
              <a:gdLst/>
              <a:ahLst/>
              <a:cxnLst/>
              <a:rect l="l" t="t" r="r" b="b"/>
              <a:pathLst>
                <a:path w="7415" h="7414" extrusionOk="0">
                  <a:moveTo>
                    <a:pt x="3678" y="1"/>
                  </a:move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21" y="7414"/>
                    <a:pt x="3678" y="7355"/>
                  </a:cubicBezTo>
                  <a:cubicBezTo>
                    <a:pt x="1635" y="7355"/>
                    <a:pt x="1" y="5663"/>
                    <a:pt x="1" y="3678"/>
                  </a:cubicBezTo>
                  <a:cubicBezTo>
                    <a:pt x="1" y="1635"/>
                    <a:pt x="1694" y="1"/>
                    <a:pt x="36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4" name="Google Shape;14654;p30"/>
            <p:cNvSpPr/>
            <p:nvPr/>
          </p:nvSpPr>
          <p:spPr>
            <a:xfrm>
              <a:off x="4799375" y="1895825"/>
              <a:ext cx="183875" cy="183900"/>
            </a:xfrm>
            <a:custGeom>
              <a:avLst/>
              <a:gdLst/>
              <a:ahLst/>
              <a:cxnLst/>
              <a:rect l="l" t="t" r="r" b="b"/>
              <a:pathLst>
                <a:path w="7355" h="7356" extrusionOk="0">
                  <a:moveTo>
                    <a:pt x="3678" y="7356"/>
                  </a:moveTo>
                  <a:cubicBezTo>
                    <a:pt x="1693" y="7356"/>
                    <a:pt x="0" y="5663"/>
                    <a:pt x="0" y="3678"/>
                  </a:cubicBezTo>
                  <a:cubicBezTo>
                    <a:pt x="59" y="1635"/>
                    <a:pt x="1751" y="1"/>
                    <a:pt x="3736" y="1"/>
                  </a:cubicBezTo>
                  <a:cubicBezTo>
                    <a:pt x="5720" y="59"/>
                    <a:pt x="7355" y="1694"/>
                    <a:pt x="7355" y="3678"/>
                  </a:cubicBezTo>
                  <a:cubicBezTo>
                    <a:pt x="7355" y="5663"/>
                    <a:pt x="5662" y="7356"/>
                    <a:pt x="3678" y="735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5" name="Google Shape;14655;p30"/>
            <p:cNvSpPr/>
            <p:nvPr/>
          </p:nvSpPr>
          <p:spPr>
            <a:xfrm>
              <a:off x="5045975" y="238615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355" y="3678"/>
                  </a:moveTo>
                  <a:cubicBezTo>
                    <a:pt x="7355" y="5662"/>
                    <a:pt x="5721" y="7355"/>
                    <a:pt x="3678" y="7355"/>
                  </a:cubicBezTo>
                  <a:cubicBezTo>
                    <a:pt x="1694" y="7355"/>
                    <a:pt x="1" y="5662"/>
                    <a:pt x="1" y="3619"/>
                  </a:cubicBezTo>
                  <a:cubicBezTo>
                    <a:pt x="59" y="1693"/>
                    <a:pt x="1694" y="0"/>
                    <a:pt x="3678" y="0"/>
                  </a:cubicBezTo>
                  <a:cubicBezTo>
                    <a:pt x="5663" y="0"/>
                    <a:pt x="7355" y="1635"/>
                    <a:pt x="7355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6" name="Google Shape;14656;p30"/>
            <p:cNvSpPr/>
            <p:nvPr/>
          </p:nvSpPr>
          <p:spPr>
            <a:xfrm>
              <a:off x="4557125" y="1649225"/>
              <a:ext cx="183900" cy="185350"/>
            </a:xfrm>
            <a:custGeom>
              <a:avLst/>
              <a:gdLst/>
              <a:ahLst/>
              <a:cxnLst/>
              <a:rect l="l" t="t" r="r" b="b"/>
              <a:pathLst>
                <a:path w="7356" h="7414" extrusionOk="0">
                  <a:moveTo>
                    <a:pt x="3678" y="0"/>
                  </a:moveTo>
                  <a:cubicBezTo>
                    <a:pt x="5663" y="0"/>
                    <a:pt x="7355" y="1693"/>
                    <a:pt x="7355" y="3736"/>
                  </a:cubicBezTo>
                  <a:cubicBezTo>
                    <a:pt x="7355" y="5721"/>
                    <a:pt x="5663" y="7413"/>
                    <a:pt x="3620" y="7355"/>
                  </a:cubicBezTo>
                  <a:cubicBezTo>
                    <a:pt x="1635" y="7355"/>
                    <a:pt x="1" y="5721"/>
                    <a:pt x="1" y="3736"/>
                  </a:cubicBezTo>
                  <a:cubicBezTo>
                    <a:pt x="1" y="1693"/>
                    <a:pt x="1635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7" name="Google Shape;14657;p30"/>
            <p:cNvSpPr/>
            <p:nvPr/>
          </p:nvSpPr>
          <p:spPr>
            <a:xfrm>
              <a:off x="4062450" y="140115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7355" y="3853"/>
                  </a:moveTo>
                  <a:cubicBezTo>
                    <a:pt x="7296" y="5896"/>
                    <a:pt x="5545" y="7530"/>
                    <a:pt x="3561" y="7413"/>
                  </a:cubicBezTo>
                  <a:cubicBezTo>
                    <a:pt x="1576" y="7297"/>
                    <a:pt x="0" y="5604"/>
                    <a:pt x="58" y="3619"/>
                  </a:cubicBezTo>
                  <a:cubicBezTo>
                    <a:pt x="175" y="1576"/>
                    <a:pt x="1926" y="0"/>
                    <a:pt x="3853" y="117"/>
                  </a:cubicBezTo>
                  <a:cubicBezTo>
                    <a:pt x="5896" y="234"/>
                    <a:pt x="7472" y="1926"/>
                    <a:pt x="7355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8" name="Google Shape;14658;p30"/>
            <p:cNvSpPr/>
            <p:nvPr/>
          </p:nvSpPr>
          <p:spPr>
            <a:xfrm>
              <a:off x="3326975" y="140260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297" y="3795"/>
                  </a:moveTo>
                  <a:cubicBezTo>
                    <a:pt x="7238" y="5838"/>
                    <a:pt x="5604" y="7355"/>
                    <a:pt x="3619" y="7297"/>
                  </a:cubicBezTo>
                  <a:cubicBezTo>
                    <a:pt x="1576" y="7239"/>
                    <a:pt x="0" y="5604"/>
                    <a:pt x="59" y="3620"/>
                  </a:cubicBezTo>
                  <a:cubicBezTo>
                    <a:pt x="117" y="1577"/>
                    <a:pt x="1810" y="1"/>
                    <a:pt x="3794" y="59"/>
                  </a:cubicBezTo>
                  <a:cubicBezTo>
                    <a:pt x="5837" y="117"/>
                    <a:pt x="7355" y="1810"/>
                    <a:pt x="7297" y="37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9" name="Google Shape;14659;p30"/>
            <p:cNvSpPr/>
            <p:nvPr/>
          </p:nvSpPr>
          <p:spPr>
            <a:xfrm>
              <a:off x="5047450" y="3123075"/>
              <a:ext cx="182425" cy="182425"/>
            </a:xfrm>
            <a:custGeom>
              <a:avLst/>
              <a:gdLst/>
              <a:ahLst/>
              <a:cxnLst/>
              <a:rect l="l" t="t" r="r" b="b"/>
              <a:pathLst>
                <a:path w="7297" h="7297" extrusionOk="0">
                  <a:moveTo>
                    <a:pt x="7296" y="3619"/>
                  </a:moveTo>
                  <a:cubicBezTo>
                    <a:pt x="7296" y="5604"/>
                    <a:pt x="5662" y="7238"/>
                    <a:pt x="3678" y="7297"/>
                  </a:cubicBezTo>
                  <a:cubicBezTo>
                    <a:pt x="1635" y="7297"/>
                    <a:pt x="0" y="5662"/>
                    <a:pt x="0" y="3678"/>
                  </a:cubicBezTo>
                  <a:cubicBezTo>
                    <a:pt x="0" y="1635"/>
                    <a:pt x="1635" y="0"/>
                    <a:pt x="3619" y="0"/>
                  </a:cubicBezTo>
                  <a:cubicBezTo>
                    <a:pt x="5604" y="0"/>
                    <a:pt x="7238" y="1635"/>
                    <a:pt x="7296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0" name="Google Shape;14660;p30"/>
            <p:cNvSpPr/>
            <p:nvPr/>
          </p:nvSpPr>
          <p:spPr>
            <a:xfrm>
              <a:off x="3821650" y="4102250"/>
              <a:ext cx="180975" cy="180950"/>
            </a:xfrm>
            <a:custGeom>
              <a:avLst/>
              <a:gdLst/>
              <a:ahLst/>
              <a:cxnLst/>
              <a:rect l="l" t="t" r="r" b="b"/>
              <a:pathLst>
                <a:path w="7239" h="7238" extrusionOk="0">
                  <a:moveTo>
                    <a:pt x="7239" y="3619"/>
                  </a:moveTo>
                  <a:cubicBezTo>
                    <a:pt x="7239" y="5662"/>
                    <a:pt x="5663" y="7238"/>
                    <a:pt x="3620" y="7238"/>
                  </a:cubicBezTo>
                  <a:cubicBezTo>
                    <a:pt x="1577" y="7238"/>
                    <a:pt x="1" y="5604"/>
                    <a:pt x="59" y="3619"/>
                  </a:cubicBezTo>
                  <a:cubicBezTo>
                    <a:pt x="59" y="1634"/>
                    <a:pt x="1635" y="58"/>
                    <a:pt x="3620" y="58"/>
                  </a:cubicBezTo>
                  <a:cubicBezTo>
                    <a:pt x="5605" y="0"/>
                    <a:pt x="7239" y="1634"/>
                    <a:pt x="723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1" name="Google Shape;14661;p30"/>
            <p:cNvSpPr/>
            <p:nvPr/>
          </p:nvSpPr>
          <p:spPr>
            <a:xfrm>
              <a:off x="3576500" y="4103700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546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20" y="0"/>
                  </a:cubicBezTo>
                  <a:cubicBezTo>
                    <a:pt x="5604" y="0"/>
                    <a:pt x="7180" y="1518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2" name="Google Shape;14662;p30"/>
            <p:cNvSpPr/>
            <p:nvPr/>
          </p:nvSpPr>
          <p:spPr>
            <a:xfrm>
              <a:off x="2350725" y="2629850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3561" y="59"/>
                  </a:moveTo>
                  <a:cubicBezTo>
                    <a:pt x="5604" y="0"/>
                    <a:pt x="7180" y="1635"/>
                    <a:pt x="7180" y="3619"/>
                  </a:cubicBezTo>
                  <a:cubicBezTo>
                    <a:pt x="7180" y="5604"/>
                    <a:pt x="5604" y="7180"/>
                    <a:pt x="3619" y="7238"/>
                  </a:cubicBezTo>
                  <a:cubicBezTo>
                    <a:pt x="1577" y="7238"/>
                    <a:pt x="1" y="5662"/>
                    <a:pt x="1" y="3619"/>
                  </a:cubicBezTo>
                  <a:cubicBezTo>
                    <a:pt x="1" y="1635"/>
                    <a:pt x="1577" y="59"/>
                    <a:pt x="35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3" name="Google Shape;14663;p30"/>
            <p:cNvSpPr/>
            <p:nvPr/>
          </p:nvSpPr>
          <p:spPr>
            <a:xfrm>
              <a:off x="4802275" y="3613375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7180" y="3562"/>
                  </a:moveTo>
                  <a:cubicBezTo>
                    <a:pt x="7180" y="5604"/>
                    <a:pt x="5604" y="7239"/>
                    <a:pt x="3562" y="7180"/>
                  </a:cubicBezTo>
                  <a:cubicBezTo>
                    <a:pt x="1577" y="7180"/>
                    <a:pt x="1" y="5604"/>
                    <a:pt x="1" y="3620"/>
                  </a:cubicBezTo>
                  <a:cubicBezTo>
                    <a:pt x="1" y="1577"/>
                    <a:pt x="1577" y="1"/>
                    <a:pt x="3620" y="1"/>
                  </a:cubicBezTo>
                  <a:cubicBezTo>
                    <a:pt x="5604" y="1"/>
                    <a:pt x="7180" y="1577"/>
                    <a:pt x="7180" y="35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4" name="Google Shape;14664;p30"/>
            <p:cNvSpPr/>
            <p:nvPr/>
          </p:nvSpPr>
          <p:spPr>
            <a:xfrm>
              <a:off x="2839575" y="1652125"/>
              <a:ext cx="179525" cy="179525"/>
            </a:xfrm>
            <a:custGeom>
              <a:avLst/>
              <a:gdLst/>
              <a:ahLst/>
              <a:cxnLst/>
              <a:rect l="l" t="t" r="r" b="b"/>
              <a:pathLst>
                <a:path w="7181" h="7181" extrusionOk="0">
                  <a:moveTo>
                    <a:pt x="7180" y="3620"/>
                  </a:moveTo>
                  <a:cubicBezTo>
                    <a:pt x="7180" y="5605"/>
                    <a:pt x="5604" y="7181"/>
                    <a:pt x="3561" y="7181"/>
                  </a:cubicBezTo>
                  <a:cubicBezTo>
                    <a:pt x="1577" y="7122"/>
                    <a:pt x="1" y="5546"/>
                    <a:pt x="59" y="3562"/>
                  </a:cubicBezTo>
                  <a:cubicBezTo>
                    <a:pt x="59" y="1519"/>
                    <a:pt x="1635" y="1"/>
                    <a:pt x="3678" y="1"/>
                  </a:cubicBezTo>
                  <a:cubicBezTo>
                    <a:pt x="5663" y="1"/>
                    <a:pt x="7180" y="1577"/>
                    <a:pt x="7180" y="36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5" name="Google Shape;14665;p30"/>
            <p:cNvSpPr/>
            <p:nvPr/>
          </p:nvSpPr>
          <p:spPr>
            <a:xfrm>
              <a:off x="2594425" y="1894375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03" y="7180"/>
                  </a:moveTo>
                  <a:cubicBezTo>
                    <a:pt x="1518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59"/>
                  </a:cubicBezTo>
                  <a:cubicBezTo>
                    <a:pt x="5546" y="59"/>
                    <a:pt x="7122" y="1635"/>
                    <a:pt x="7122" y="3619"/>
                  </a:cubicBezTo>
                  <a:cubicBezTo>
                    <a:pt x="7122" y="5604"/>
                    <a:pt x="5487" y="7180"/>
                    <a:pt x="3503" y="71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6" name="Google Shape;14666;p30"/>
            <p:cNvSpPr/>
            <p:nvPr/>
          </p:nvSpPr>
          <p:spPr>
            <a:xfrm>
              <a:off x="2350725" y="2877925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604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19" y="0"/>
                  </a:cubicBezTo>
                  <a:cubicBezTo>
                    <a:pt x="5604" y="0"/>
                    <a:pt x="7122" y="1576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7" name="Google Shape;14667;p30"/>
            <p:cNvSpPr/>
            <p:nvPr/>
          </p:nvSpPr>
          <p:spPr>
            <a:xfrm>
              <a:off x="4555675" y="3860000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61" y="59"/>
                  </a:moveTo>
                  <a:cubicBezTo>
                    <a:pt x="5546" y="59"/>
                    <a:pt x="7122" y="1577"/>
                    <a:pt x="7122" y="3619"/>
                  </a:cubicBezTo>
                  <a:cubicBezTo>
                    <a:pt x="7122" y="5604"/>
                    <a:pt x="5546" y="7180"/>
                    <a:pt x="3503" y="7180"/>
                  </a:cubicBezTo>
                  <a:cubicBezTo>
                    <a:pt x="1518" y="7180"/>
                    <a:pt x="0" y="5604"/>
                    <a:pt x="0" y="3561"/>
                  </a:cubicBezTo>
                  <a:cubicBezTo>
                    <a:pt x="0" y="1577"/>
                    <a:pt x="1576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8" name="Google Shape;14668;p30"/>
            <p:cNvSpPr/>
            <p:nvPr/>
          </p:nvSpPr>
          <p:spPr>
            <a:xfrm>
              <a:off x="2352175" y="2389075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61" y="7121"/>
                  </a:moveTo>
                  <a:cubicBezTo>
                    <a:pt x="1577" y="7121"/>
                    <a:pt x="1" y="5545"/>
                    <a:pt x="1" y="3561"/>
                  </a:cubicBezTo>
                  <a:cubicBezTo>
                    <a:pt x="1" y="1576"/>
                    <a:pt x="1577" y="0"/>
                    <a:pt x="3561" y="0"/>
                  </a:cubicBezTo>
                  <a:cubicBezTo>
                    <a:pt x="5488" y="0"/>
                    <a:pt x="7064" y="1576"/>
                    <a:pt x="7064" y="3502"/>
                  </a:cubicBezTo>
                  <a:cubicBezTo>
                    <a:pt x="7064" y="5487"/>
                    <a:pt x="5546" y="7121"/>
                    <a:pt x="3561" y="71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9" name="Google Shape;14669;p30"/>
            <p:cNvSpPr/>
            <p:nvPr/>
          </p:nvSpPr>
          <p:spPr>
            <a:xfrm>
              <a:off x="4066825" y="410370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3561" y="0"/>
                  </a:moveTo>
                  <a:cubicBezTo>
                    <a:pt x="5545" y="0"/>
                    <a:pt x="7121" y="1576"/>
                    <a:pt x="7121" y="3561"/>
                  </a:cubicBezTo>
                  <a:cubicBezTo>
                    <a:pt x="7121" y="5546"/>
                    <a:pt x="5545" y="7122"/>
                    <a:pt x="3561" y="7122"/>
                  </a:cubicBezTo>
                  <a:cubicBezTo>
                    <a:pt x="1576" y="7122"/>
                    <a:pt x="0" y="5546"/>
                    <a:pt x="0" y="3619"/>
                  </a:cubicBezTo>
                  <a:cubicBezTo>
                    <a:pt x="0" y="1635"/>
                    <a:pt x="1576" y="0"/>
                    <a:pt x="356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0" name="Google Shape;14670;p30"/>
            <p:cNvSpPr/>
            <p:nvPr/>
          </p:nvSpPr>
          <p:spPr>
            <a:xfrm>
              <a:off x="5050350" y="214245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0"/>
                  </a:moveTo>
                  <a:cubicBezTo>
                    <a:pt x="5488" y="0"/>
                    <a:pt x="7064" y="1576"/>
                    <a:pt x="7064" y="3503"/>
                  </a:cubicBezTo>
                  <a:cubicBezTo>
                    <a:pt x="7064" y="5487"/>
                    <a:pt x="5488" y="7122"/>
                    <a:pt x="3503" y="7063"/>
                  </a:cubicBezTo>
                  <a:cubicBezTo>
                    <a:pt x="1519" y="7063"/>
                    <a:pt x="1" y="5487"/>
                    <a:pt x="1" y="3503"/>
                  </a:cubicBezTo>
                  <a:cubicBezTo>
                    <a:pt x="1" y="1576"/>
                    <a:pt x="1577" y="0"/>
                    <a:pt x="35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1" name="Google Shape;14671;p30"/>
            <p:cNvSpPr/>
            <p:nvPr/>
          </p:nvSpPr>
          <p:spPr>
            <a:xfrm>
              <a:off x="3331350" y="410370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7122"/>
                  </a:moveTo>
                  <a:cubicBezTo>
                    <a:pt x="1576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0"/>
                  </a:cubicBezTo>
                  <a:cubicBezTo>
                    <a:pt x="5487" y="59"/>
                    <a:pt x="7063" y="1635"/>
                    <a:pt x="7063" y="3619"/>
                  </a:cubicBezTo>
                  <a:cubicBezTo>
                    <a:pt x="7063" y="5546"/>
                    <a:pt x="5487" y="7122"/>
                    <a:pt x="3503" y="71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2" name="Google Shape;14672;p30"/>
            <p:cNvSpPr/>
            <p:nvPr/>
          </p:nvSpPr>
          <p:spPr>
            <a:xfrm>
              <a:off x="4313425" y="1406975"/>
              <a:ext cx="178075" cy="176600"/>
            </a:xfrm>
            <a:custGeom>
              <a:avLst/>
              <a:gdLst/>
              <a:ahLst/>
              <a:cxnLst/>
              <a:rect l="l" t="t" r="r" b="b"/>
              <a:pathLst>
                <a:path w="7123" h="7064" extrusionOk="0">
                  <a:moveTo>
                    <a:pt x="1" y="3503"/>
                  </a:moveTo>
                  <a:cubicBezTo>
                    <a:pt x="1" y="1577"/>
                    <a:pt x="1577" y="1"/>
                    <a:pt x="3561" y="1"/>
                  </a:cubicBezTo>
                  <a:cubicBezTo>
                    <a:pt x="5546" y="1"/>
                    <a:pt x="7122" y="1577"/>
                    <a:pt x="7122" y="3561"/>
                  </a:cubicBezTo>
                  <a:cubicBezTo>
                    <a:pt x="7064" y="5488"/>
                    <a:pt x="5488" y="7064"/>
                    <a:pt x="3503" y="7064"/>
                  </a:cubicBezTo>
                  <a:cubicBezTo>
                    <a:pt x="1577" y="7064"/>
                    <a:pt x="1" y="5429"/>
                    <a:pt x="1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3" name="Google Shape;14673;p30"/>
            <p:cNvSpPr/>
            <p:nvPr/>
          </p:nvSpPr>
          <p:spPr>
            <a:xfrm>
              <a:off x="2352175" y="3126000"/>
              <a:ext cx="176600" cy="176575"/>
            </a:xfrm>
            <a:custGeom>
              <a:avLst/>
              <a:gdLst/>
              <a:ahLst/>
              <a:cxnLst/>
              <a:rect l="l" t="t" r="r" b="b"/>
              <a:pathLst>
                <a:path w="7064" h="7063" extrusionOk="0">
                  <a:moveTo>
                    <a:pt x="3561" y="7063"/>
                  </a:moveTo>
                  <a:cubicBezTo>
                    <a:pt x="1635" y="7063"/>
                    <a:pt x="1" y="5487"/>
                    <a:pt x="1" y="3561"/>
                  </a:cubicBezTo>
                  <a:cubicBezTo>
                    <a:pt x="1" y="1635"/>
                    <a:pt x="1577" y="0"/>
                    <a:pt x="3503" y="0"/>
                  </a:cubicBezTo>
                  <a:cubicBezTo>
                    <a:pt x="5429" y="0"/>
                    <a:pt x="7064" y="1576"/>
                    <a:pt x="7064" y="3502"/>
                  </a:cubicBezTo>
                  <a:cubicBezTo>
                    <a:pt x="7064" y="5429"/>
                    <a:pt x="5488" y="7063"/>
                    <a:pt x="3561" y="70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4" name="Google Shape;14674;p30"/>
            <p:cNvSpPr/>
            <p:nvPr/>
          </p:nvSpPr>
          <p:spPr>
            <a:xfrm>
              <a:off x="2841050" y="3861450"/>
              <a:ext cx="178050" cy="178075"/>
            </a:xfrm>
            <a:custGeom>
              <a:avLst/>
              <a:gdLst/>
              <a:ahLst/>
              <a:cxnLst/>
              <a:rect l="l" t="t" r="r" b="b"/>
              <a:pathLst>
                <a:path w="7122" h="7123" extrusionOk="0">
                  <a:moveTo>
                    <a:pt x="3502" y="1"/>
                  </a:moveTo>
                  <a:cubicBezTo>
                    <a:pt x="5428" y="1"/>
                    <a:pt x="7063" y="1577"/>
                    <a:pt x="7063" y="3503"/>
                  </a:cubicBezTo>
                  <a:cubicBezTo>
                    <a:pt x="7121" y="5429"/>
                    <a:pt x="5545" y="7064"/>
                    <a:pt x="3561" y="7064"/>
                  </a:cubicBezTo>
                  <a:cubicBezTo>
                    <a:pt x="1634" y="7122"/>
                    <a:pt x="58" y="5546"/>
                    <a:pt x="0" y="3561"/>
                  </a:cubicBezTo>
                  <a:cubicBezTo>
                    <a:pt x="0" y="1635"/>
                    <a:pt x="1576" y="59"/>
                    <a:pt x="35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5" name="Google Shape;14675;p30"/>
            <p:cNvSpPr/>
            <p:nvPr/>
          </p:nvSpPr>
          <p:spPr>
            <a:xfrm>
              <a:off x="2594425" y="361485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7063" y="3561"/>
                  </a:moveTo>
                  <a:cubicBezTo>
                    <a:pt x="7063" y="5487"/>
                    <a:pt x="5429" y="7121"/>
                    <a:pt x="3503" y="7063"/>
                  </a:cubicBezTo>
                  <a:cubicBezTo>
                    <a:pt x="1576" y="7063"/>
                    <a:pt x="0" y="5429"/>
                    <a:pt x="0" y="3503"/>
                  </a:cubicBezTo>
                  <a:cubicBezTo>
                    <a:pt x="59" y="1576"/>
                    <a:pt x="1635" y="0"/>
                    <a:pt x="3561" y="0"/>
                  </a:cubicBezTo>
                  <a:cubicBezTo>
                    <a:pt x="5487" y="59"/>
                    <a:pt x="7122" y="1635"/>
                    <a:pt x="7063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6" name="Google Shape;14676;p30"/>
            <p:cNvSpPr/>
            <p:nvPr/>
          </p:nvSpPr>
          <p:spPr>
            <a:xfrm>
              <a:off x="5050350" y="336822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7064" y="3503"/>
                  </a:moveTo>
                  <a:cubicBezTo>
                    <a:pt x="7064" y="5429"/>
                    <a:pt x="5429" y="7064"/>
                    <a:pt x="3503" y="7064"/>
                  </a:cubicBezTo>
                  <a:cubicBezTo>
                    <a:pt x="1635" y="7064"/>
                    <a:pt x="1" y="5487"/>
                    <a:pt x="1" y="3561"/>
                  </a:cubicBezTo>
                  <a:cubicBezTo>
                    <a:pt x="1" y="1635"/>
                    <a:pt x="1635" y="1"/>
                    <a:pt x="3562" y="1"/>
                  </a:cubicBezTo>
                  <a:cubicBezTo>
                    <a:pt x="5429" y="59"/>
                    <a:pt x="7005" y="1635"/>
                    <a:pt x="7064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7" name="Google Shape;14677;p30"/>
            <p:cNvSpPr/>
            <p:nvPr/>
          </p:nvSpPr>
          <p:spPr>
            <a:xfrm>
              <a:off x="3087650" y="140697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3561" y="1"/>
                  </a:moveTo>
                  <a:cubicBezTo>
                    <a:pt x="5487" y="1"/>
                    <a:pt x="7063" y="1635"/>
                    <a:pt x="7063" y="3503"/>
                  </a:cubicBezTo>
                  <a:cubicBezTo>
                    <a:pt x="7063" y="5429"/>
                    <a:pt x="5429" y="7064"/>
                    <a:pt x="3503" y="7005"/>
                  </a:cubicBezTo>
                  <a:cubicBezTo>
                    <a:pt x="1577" y="6947"/>
                    <a:pt x="1" y="5371"/>
                    <a:pt x="59" y="3503"/>
                  </a:cubicBezTo>
                  <a:cubicBezTo>
                    <a:pt x="59" y="1577"/>
                    <a:pt x="1693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8" name="Google Shape;14678;p30"/>
            <p:cNvSpPr/>
            <p:nvPr/>
          </p:nvSpPr>
          <p:spPr>
            <a:xfrm>
              <a:off x="4316350" y="4106625"/>
              <a:ext cx="172225" cy="173675"/>
            </a:xfrm>
            <a:custGeom>
              <a:avLst/>
              <a:gdLst/>
              <a:ahLst/>
              <a:cxnLst/>
              <a:rect l="l" t="t" r="r" b="b"/>
              <a:pathLst>
                <a:path w="6889" h="6947" extrusionOk="0">
                  <a:moveTo>
                    <a:pt x="6888" y="3502"/>
                  </a:moveTo>
                  <a:cubicBezTo>
                    <a:pt x="6888" y="5429"/>
                    <a:pt x="5312" y="6946"/>
                    <a:pt x="3386" y="6888"/>
                  </a:cubicBezTo>
                  <a:cubicBezTo>
                    <a:pt x="1460" y="6888"/>
                    <a:pt x="1" y="5370"/>
                    <a:pt x="1" y="3444"/>
                  </a:cubicBezTo>
                  <a:cubicBezTo>
                    <a:pt x="1" y="1518"/>
                    <a:pt x="1577" y="0"/>
                    <a:pt x="3503" y="0"/>
                  </a:cubicBezTo>
                  <a:cubicBezTo>
                    <a:pt x="5371" y="59"/>
                    <a:pt x="6888" y="1576"/>
                    <a:pt x="6888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9" name="Google Shape;14679;p30"/>
            <p:cNvSpPr/>
            <p:nvPr/>
          </p:nvSpPr>
          <p:spPr>
            <a:xfrm>
              <a:off x="2353650" y="2145375"/>
              <a:ext cx="172200" cy="172200"/>
            </a:xfrm>
            <a:custGeom>
              <a:avLst/>
              <a:gdLst/>
              <a:ahLst/>
              <a:cxnLst/>
              <a:rect l="l" t="t" r="r" b="b"/>
              <a:pathLst>
                <a:path w="6888" h="6888" extrusionOk="0">
                  <a:moveTo>
                    <a:pt x="6888" y="3444"/>
                  </a:moveTo>
                  <a:cubicBezTo>
                    <a:pt x="6888" y="5370"/>
                    <a:pt x="5429" y="6830"/>
                    <a:pt x="3502" y="6888"/>
                  </a:cubicBezTo>
                  <a:cubicBezTo>
                    <a:pt x="1518" y="6888"/>
                    <a:pt x="0" y="5370"/>
                    <a:pt x="59" y="3386"/>
                  </a:cubicBezTo>
                  <a:cubicBezTo>
                    <a:pt x="59" y="1459"/>
                    <a:pt x="1576" y="0"/>
                    <a:pt x="3502" y="0"/>
                  </a:cubicBezTo>
                  <a:cubicBezTo>
                    <a:pt x="5370" y="0"/>
                    <a:pt x="6888" y="1518"/>
                    <a:pt x="6888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0" name="Google Shape;14680;p30"/>
            <p:cNvSpPr/>
            <p:nvPr/>
          </p:nvSpPr>
          <p:spPr>
            <a:xfrm>
              <a:off x="4805200" y="1656525"/>
              <a:ext cx="172225" cy="170750"/>
            </a:xfrm>
            <a:custGeom>
              <a:avLst/>
              <a:gdLst/>
              <a:ahLst/>
              <a:cxnLst/>
              <a:rect l="l" t="t" r="r" b="b"/>
              <a:pathLst>
                <a:path w="6889" h="6830" extrusionOk="0">
                  <a:moveTo>
                    <a:pt x="6888" y="3386"/>
                  </a:moveTo>
                  <a:cubicBezTo>
                    <a:pt x="6888" y="5312"/>
                    <a:pt x="5371" y="6829"/>
                    <a:pt x="3503" y="6829"/>
                  </a:cubicBezTo>
                  <a:cubicBezTo>
                    <a:pt x="1518" y="6829"/>
                    <a:pt x="1" y="5312"/>
                    <a:pt x="59" y="3386"/>
                  </a:cubicBezTo>
                  <a:cubicBezTo>
                    <a:pt x="59" y="1459"/>
                    <a:pt x="1577" y="0"/>
                    <a:pt x="3503" y="0"/>
                  </a:cubicBezTo>
                  <a:cubicBezTo>
                    <a:pt x="5371" y="0"/>
                    <a:pt x="6888" y="1518"/>
                    <a:pt x="6888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1" name="Google Shape;14681;p30"/>
            <p:cNvSpPr/>
            <p:nvPr/>
          </p:nvSpPr>
          <p:spPr>
            <a:xfrm>
              <a:off x="3090575" y="4108075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6830" y="3444"/>
                  </a:moveTo>
                  <a:cubicBezTo>
                    <a:pt x="6830" y="5312"/>
                    <a:pt x="5312" y="6830"/>
                    <a:pt x="3386" y="6830"/>
                  </a:cubicBezTo>
                  <a:cubicBezTo>
                    <a:pt x="1518" y="6771"/>
                    <a:pt x="0" y="5254"/>
                    <a:pt x="59" y="3328"/>
                  </a:cubicBezTo>
                  <a:cubicBezTo>
                    <a:pt x="59" y="1460"/>
                    <a:pt x="1576" y="1"/>
                    <a:pt x="3444" y="1"/>
                  </a:cubicBezTo>
                  <a:cubicBezTo>
                    <a:pt x="5370" y="1"/>
                    <a:pt x="6830" y="1518"/>
                    <a:pt x="6830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2" name="Google Shape;14682;p30"/>
            <p:cNvSpPr/>
            <p:nvPr/>
          </p:nvSpPr>
          <p:spPr>
            <a:xfrm>
              <a:off x="2355100" y="3371150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3444" y="6830"/>
                  </a:moveTo>
                  <a:cubicBezTo>
                    <a:pt x="1518" y="6830"/>
                    <a:pt x="1" y="5312"/>
                    <a:pt x="1" y="3444"/>
                  </a:cubicBezTo>
                  <a:cubicBezTo>
                    <a:pt x="1" y="1518"/>
                    <a:pt x="1518" y="59"/>
                    <a:pt x="3386" y="0"/>
                  </a:cubicBezTo>
                  <a:cubicBezTo>
                    <a:pt x="5312" y="0"/>
                    <a:pt x="6830" y="1518"/>
                    <a:pt x="6830" y="3444"/>
                  </a:cubicBezTo>
                  <a:cubicBezTo>
                    <a:pt x="6830" y="5312"/>
                    <a:pt x="5312" y="6830"/>
                    <a:pt x="3444" y="68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3" name="Google Shape;14683;p30"/>
            <p:cNvSpPr/>
            <p:nvPr/>
          </p:nvSpPr>
          <p:spPr>
            <a:xfrm>
              <a:off x="5053275" y="1903125"/>
              <a:ext cx="170750" cy="170775"/>
            </a:xfrm>
            <a:custGeom>
              <a:avLst/>
              <a:gdLst/>
              <a:ahLst/>
              <a:cxnLst/>
              <a:rect l="l" t="t" r="r" b="b"/>
              <a:pathLst>
                <a:path w="6830" h="6831" extrusionOk="0">
                  <a:moveTo>
                    <a:pt x="3445" y="1"/>
                  </a:moveTo>
                  <a:cubicBezTo>
                    <a:pt x="5312" y="59"/>
                    <a:pt x="6830" y="1577"/>
                    <a:pt x="6772" y="3445"/>
                  </a:cubicBezTo>
                  <a:cubicBezTo>
                    <a:pt x="6772" y="5312"/>
                    <a:pt x="5254" y="6830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59" y="1518"/>
                    <a:pt x="1577" y="1"/>
                    <a:pt x="344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4" name="Google Shape;14684;p30"/>
            <p:cNvSpPr/>
            <p:nvPr/>
          </p:nvSpPr>
          <p:spPr>
            <a:xfrm>
              <a:off x="4564425" y="140990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2" y="3386"/>
                  </a:moveTo>
                  <a:cubicBezTo>
                    <a:pt x="6772" y="5195"/>
                    <a:pt x="5254" y="6771"/>
                    <a:pt x="3386" y="6771"/>
                  </a:cubicBezTo>
                  <a:cubicBezTo>
                    <a:pt x="1577" y="6771"/>
                    <a:pt x="1" y="5254"/>
                    <a:pt x="1" y="3444"/>
                  </a:cubicBezTo>
                  <a:cubicBezTo>
                    <a:pt x="1" y="1576"/>
                    <a:pt x="1518" y="59"/>
                    <a:pt x="3328" y="0"/>
                  </a:cubicBezTo>
                  <a:cubicBezTo>
                    <a:pt x="5196" y="0"/>
                    <a:pt x="6772" y="1518"/>
                    <a:pt x="6772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5" name="Google Shape;14685;p30"/>
            <p:cNvSpPr/>
            <p:nvPr/>
          </p:nvSpPr>
          <p:spPr>
            <a:xfrm>
              <a:off x="5296975" y="2635675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1" y="3386"/>
                  </a:moveTo>
                  <a:cubicBezTo>
                    <a:pt x="6771" y="5196"/>
                    <a:pt x="5254" y="6772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1" y="1577"/>
                    <a:pt x="1518" y="59"/>
                    <a:pt x="3328" y="1"/>
                  </a:cubicBezTo>
                  <a:cubicBezTo>
                    <a:pt x="5137" y="1"/>
                    <a:pt x="6713" y="1518"/>
                    <a:pt x="6771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6" name="Google Shape;14686;p30"/>
            <p:cNvSpPr/>
            <p:nvPr/>
          </p:nvSpPr>
          <p:spPr>
            <a:xfrm>
              <a:off x="4806675" y="3865850"/>
              <a:ext cx="170750" cy="169275"/>
            </a:xfrm>
            <a:custGeom>
              <a:avLst/>
              <a:gdLst/>
              <a:ahLst/>
              <a:cxnLst/>
              <a:rect l="l" t="t" r="r" b="b"/>
              <a:pathLst>
                <a:path w="6830" h="6771" extrusionOk="0">
                  <a:moveTo>
                    <a:pt x="3444" y="6771"/>
                  </a:moveTo>
                  <a:cubicBezTo>
                    <a:pt x="1576" y="6771"/>
                    <a:pt x="58" y="5253"/>
                    <a:pt x="0" y="3385"/>
                  </a:cubicBezTo>
                  <a:cubicBezTo>
                    <a:pt x="0" y="1518"/>
                    <a:pt x="1576" y="0"/>
                    <a:pt x="3444" y="0"/>
                  </a:cubicBezTo>
                  <a:cubicBezTo>
                    <a:pt x="5253" y="0"/>
                    <a:pt x="6771" y="1518"/>
                    <a:pt x="6771" y="3327"/>
                  </a:cubicBezTo>
                  <a:cubicBezTo>
                    <a:pt x="6829" y="5195"/>
                    <a:pt x="5253" y="6713"/>
                    <a:pt x="3444" y="677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7" name="Google Shape;14687;p30"/>
            <p:cNvSpPr/>
            <p:nvPr/>
          </p:nvSpPr>
          <p:spPr>
            <a:xfrm>
              <a:off x="5296975" y="2882300"/>
              <a:ext cx="169300" cy="170750"/>
            </a:xfrm>
            <a:custGeom>
              <a:avLst/>
              <a:gdLst/>
              <a:ahLst/>
              <a:cxnLst/>
              <a:rect l="l" t="t" r="r" b="b"/>
              <a:pathLst>
                <a:path w="6772" h="6830" extrusionOk="0">
                  <a:moveTo>
                    <a:pt x="6713" y="3444"/>
                  </a:moveTo>
                  <a:cubicBezTo>
                    <a:pt x="6713" y="5254"/>
                    <a:pt x="5137" y="6830"/>
                    <a:pt x="3328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9"/>
                  </a:cubicBezTo>
                  <a:cubicBezTo>
                    <a:pt x="5254" y="59"/>
                    <a:pt x="6771" y="1635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8" name="Google Shape;14688;p30"/>
            <p:cNvSpPr/>
            <p:nvPr/>
          </p:nvSpPr>
          <p:spPr>
            <a:xfrm>
              <a:off x="3827500" y="1167650"/>
              <a:ext cx="170750" cy="169300"/>
            </a:xfrm>
            <a:custGeom>
              <a:avLst/>
              <a:gdLst/>
              <a:ahLst/>
              <a:cxnLst/>
              <a:rect l="l" t="t" r="r" b="b"/>
              <a:pathLst>
                <a:path w="6830" h="6772" extrusionOk="0">
                  <a:moveTo>
                    <a:pt x="3386" y="6772"/>
                  </a:moveTo>
                  <a:cubicBezTo>
                    <a:pt x="1518" y="6714"/>
                    <a:pt x="0" y="5138"/>
                    <a:pt x="59" y="3328"/>
                  </a:cubicBezTo>
                  <a:cubicBezTo>
                    <a:pt x="59" y="1519"/>
                    <a:pt x="1635" y="1"/>
                    <a:pt x="3444" y="1"/>
                  </a:cubicBezTo>
                  <a:cubicBezTo>
                    <a:pt x="5254" y="1"/>
                    <a:pt x="6830" y="1635"/>
                    <a:pt x="6771" y="3445"/>
                  </a:cubicBezTo>
                  <a:cubicBezTo>
                    <a:pt x="6713" y="5254"/>
                    <a:pt x="5195" y="6772"/>
                    <a:pt x="3386" y="67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9" name="Google Shape;14689;p30"/>
            <p:cNvSpPr/>
            <p:nvPr/>
          </p:nvSpPr>
          <p:spPr>
            <a:xfrm>
              <a:off x="2603175" y="1656525"/>
              <a:ext cx="167850" cy="170750"/>
            </a:xfrm>
            <a:custGeom>
              <a:avLst/>
              <a:gdLst/>
              <a:ahLst/>
              <a:cxnLst/>
              <a:rect l="l" t="t" r="r" b="b"/>
              <a:pathLst>
                <a:path w="6714" h="6830" extrusionOk="0">
                  <a:moveTo>
                    <a:pt x="6713" y="3444"/>
                  </a:moveTo>
                  <a:cubicBezTo>
                    <a:pt x="6713" y="5253"/>
                    <a:pt x="5137" y="6829"/>
                    <a:pt x="3269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8"/>
                  </a:cubicBezTo>
                  <a:cubicBezTo>
                    <a:pt x="5254" y="58"/>
                    <a:pt x="6713" y="1634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0" name="Google Shape;14690;p30"/>
            <p:cNvSpPr/>
            <p:nvPr/>
          </p:nvSpPr>
          <p:spPr>
            <a:xfrm>
              <a:off x="3580875" y="116765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3445" y="6714"/>
                  </a:moveTo>
                  <a:cubicBezTo>
                    <a:pt x="1577" y="6772"/>
                    <a:pt x="1" y="5196"/>
                    <a:pt x="59" y="3328"/>
                  </a:cubicBezTo>
                  <a:cubicBezTo>
                    <a:pt x="59" y="1519"/>
                    <a:pt x="1577" y="1"/>
                    <a:pt x="3386" y="1"/>
                  </a:cubicBezTo>
                  <a:cubicBezTo>
                    <a:pt x="5254" y="1"/>
                    <a:pt x="6772" y="1577"/>
                    <a:pt x="6772" y="3386"/>
                  </a:cubicBezTo>
                  <a:cubicBezTo>
                    <a:pt x="6772" y="5196"/>
                    <a:pt x="5196" y="6714"/>
                    <a:pt x="3445" y="67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1" name="Google Shape;14691;p30"/>
            <p:cNvSpPr/>
            <p:nvPr/>
          </p:nvSpPr>
          <p:spPr>
            <a:xfrm>
              <a:off x="5054750" y="3620675"/>
              <a:ext cx="166375" cy="166375"/>
            </a:xfrm>
            <a:custGeom>
              <a:avLst/>
              <a:gdLst/>
              <a:ahLst/>
              <a:cxnLst/>
              <a:rect l="l" t="t" r="r" b="b"/>
              <a:pathLst>
                <a:path w="6655" h="6655" extrusionOk="0">
                  <a:moveTo>
                    <a:pt x="6654" y="3328"/>
                  </a:moveTo>
                  <a:cubicBezTo>
                    <a:pt x="6654" y="5196"/>
                    <a:pt x="5137" y="6655"/>
                    <a:pt x="3327" y="6655"/>
                  </a:cubicBezTo>
                  <a:cubicBezTo>
                    <a:pt x="1459" y="6597"/>
                    <a:pt x="0" y="5079"/>
                    <a:pt x="0" y="3270"/>
                  </a:cubicBezTo>
                  <a:cubicBezTo>
                    <a:pt x="58" y="1460"/>
                    <a:pt x="1518" y="1"/>
                    <a:pt x="3327" y="1"/>
                  </a:cubicBezTo>
                  <a:cubicBezTo>
                    <a:pt x="5195" y="1"/>
                    <a:pt x="6654" y="1518"/>
                    <a:pt x="6654" y="33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2" name="Google Shape;14692;p30"/>
            <p:cNvSpPr/>
            <p:nvPr/>
          </p:nvSpPr>
          <p:spPr>
            <a:xfrm>
              <a:off x="5296975" y="2391975"/>
              <a:ext cx="169300" cy="170775"/>
            </a:xfrm>
            <a:custGeom>
              <a:avLst/>
              <a:gdLst/>
              <a:ahLst/>
              <a:cxnLst/>
              <a:rect l="l" t="t" r="r" b="b"/>
              <a:pathLst>
                <a:path w="6772" h="6831" extrusionOk="0">
                  <a:moveTo>
                    <a:pt x="3269" y="6772"/>
                  </a:moveTo>
                  <a:cubicBezTo>
                    <a:pt x="1401" y="6655"/>
                    <a:pt x="1" y="5137"/>
                    <a:pt x="59" y="3328"/>
                  </a:cubicBezTo>
                  <a:cubicBezTo>
                    <a:pt x="176" y="1460"/>
                    <a:pt x="1693" y="1"/>
                    <a:pt x="3503" y="118"/>
                  </a:cubicBezTo>
                  <a:cubicBezTo>
                    <a:pt x="5371" y="234"/>
                    <a:pt x="6771" y="1694"/>
                    <a:pt x="6713" y="3503"/>
                  </a:cubicBezTo>
                  <a:cubicBezTo>
                    <a:pt x="6596" y="5371"/>
                    <a:pt x="5079" y="6830"/>
                    <a:pt x="3269" y="67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3" name="Google Shape;14693;p30"/>
            <p:cNvSpPr/>
            <p:nvPr/>
          </p:nvSpPr>
          <p:spPr>
            <a:xfrm>
              <a:off x="4562975" y="4111000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8"/>
                    <a:pt x="5137" y="6538"/>
                    <a:pt x="3327" y="6538"/>
                  </a:cubicBezTo>
                  <a:cubicBezTo>
                    <a:pt x="1459" y="6596"/>
                    <a:pt x="0" y="5137"/>
                    <a:pt x="0" y="3269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137" y="0"/>
                    <a:pt x="6538" y="1460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4" name="Google Shape;14694;p30"/>
            <p:cNvSpPr/>
            <p:nvPr/>
          </p:nvSpPr>
          <p:spPr>
            <a:xfrm>
              <a:off x="4072650" y="1169125"/>
              <a:ext cx="166375" cy="164925"/>
            </a:xfrm>
            <a:custGeom>
              <a:avLst/>
              <a:gdLst/>
              <a:ahLst/>
              <a:cxnLst/>
              <a:rect l="l" t="t" r="r" b="b"/>
              <a:pathLst>
                <a:path w="6655" h="6597" extrusionOk="0">
                  <a:moveTo>
                    <a:pt x="3328" y="0"/>
                  </a:moveTo>
                  <a:cubicBezTo>
                    <a:pt x="5196" y="0"/>
                    <a:pt x="6655" y="1518"/>
                    <a:pt x="6597" y="3327"/>
                  </a:cubicBezTo>
                  <a:cubicBezTo>
                    <a:pt x="6597" y="5195"/>
                    <a:pt x="5137" y="6596"/>
                    <a:pt x="3328" y="6596"/>
                  </a:cubicBezTo>
                  <a:cubicBezTo>
                    <a:pt x="1460" y="6596"/>
                    <a:pt x="1" y="5137"/>
                    <a:pt x="1" y="3269"/>
                  </a:cubicBezTo>
                  <a:cubicBezTo>
                    <a:pt x="59" y="1460"/>
                    <a:pt x="1518" y="0"/>
                    <a:pt x="33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5" name="Google Shape;14695;p30"/>
            <p:cNvSpPr/>
            <p:nvPr/>
          </p:nvSpPr>
          <p:spPr>
            <a:xfrm>
              <a:off x="2846875" y="1411350"/>
              <a:ext cx="166375" cy="167850"/>
            </a:xfrm>
            <a:custGeom>
              <a:avLst/>
              <a:gdLst/>
              <a:ahLst/>
              <a:cxnLst/>
              <a:rect l="l" t="t" r="r" b="b"/>
              <a:pathLst>
                <a:path w="6655" h="6714" extrusionOk="0">
                  <a:moveTo>
                    <a:pt x="6596" y="3386"/>
                  </a:moveTo>
                  <a:cubicBezTo>
                    <a:pt x="6596" y="5254"/>
                    <a:pt x="5079" y="6713"/>
                    <a:pt x="3269" y="6655"/>
                  </a:cubicBezTo>
                  <a:cubicBezTo>
                    <a:pt x="1401" y="6597"/>
                    <a:pt x="0" y="5137"/>
                    <a:pt x="0" y="3328"/>
                  </a:cubicBezTo>
                  <a:cubicBezTo>
                    <a:pt x="59" y="1460"/>
                    <a:pt x="1576" y="1"/>
                    <a:pt x="3386" y="59"/>
                  </a:cubicBezTo>
                  <a:cubicBezTo>
                    <a:pt x="5195" y="59"/>
                    <a:pt x="6655" y="1577"/>
                    <a:pt x="6596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6" name="Google Shape;14696;p30"/>
            <p:cNvSpPr/>
            <p:nvPr/>
          </p:nvSpPr>
          <p:spPr>
            <a:xfrm>
              <a:off x="5299900" y="3131825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9"/>
                    <a:pt x="5137" y="6538"/>
                    <a:pt x="3327" y="6597"/>
                  </a:cubicBezTo>
                  <a:cubicBezTo>
                    <a:pt x="1460" y="6597"/>
                    <a:pt x="0" y="5137"/>
                    <a:pt x="0" y="3269"/>
                  </a:cubicBezTo>
                  <a:cubicBezTo>
                    <a:pt x="0" y="1460"/>
                    <a:pt x="1401" y="1"/>
                    <a:pt x="3211" y="1"/>
                  </a:cubicBezTo>
                  <a:cubicBezTo>
                    <a:pt x="5078" y="1"/>
                    <a:pt x="6538" y="1402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7" name="Google Shape;14697;p30"/>
            <p:cNvSpPr/>
            <p:nvPr/>
          </p:nvSpPr>
          <p:spPr>
            <a:xfrm>
              <a:off x="2358025" y="1901675"/>
              <a:ext cx="164925" cy="164925"/>
            </a:xfrm>
            <a:custGeom>
              <a:avLst/>
              <a:gdLst/>
              <a:ahLst/>
              <a:cxnLst/>
              <a:rect l="l" t="t" r="r" b="b"/>
              <a:pathLst>
                <a:path w="6597" h="6597" extrusionOk="0">
                  <a:moveTo>
                    <a:pt x="3327" y="6596"/>
                  </a:moveTo>
                  <a:cubicBezTo>
                    <a:pt x="1518" y="6596"/>
                    <a:pt x="59" y="5195"/>
                    <a:pt x="0" y="3327"/>
                  </a:cubicBezTo>
                  <a:cubicBezTo>
                    <a:pt x="0" y="1518"/>
                    <a:pt x="1401" y="59"/>
                    <a:pt x="3269" y="59"/>
                  </a:cubicBezTo>
                  <a:cubicBezTo>
                    <a:pt x="5079" y="0"/>
                    <a:pt x="6538" y="1460"/>
                    <a:pt x="6538" y="3269"/>
                  </a:cubicBezTo>
                  <a:cubicBezTo>
                    <a:pt x="6596" y="5137"/>
                    <a:pt x="5137" y="6538"/>
                    <a:pt x="3327" y="659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8" name="Google Shape;14698;p30"/>
            <p:cNvSpPr/>
            <p:nvPr/>
          </p:nvSpPr>
          <p:spPr>
            <a:xfrm>
              <a:off x="3337175" y="1170575"/>
              <a:ext cx="164925" cy="163475"/>
            </a:xfrm>
            <a:custGeom>
              <a:avLst/>
              <a:gdLst/>
              <a:ahLst/>
              <a:cxnLst/>
              <a:rect l="l" t="t" r="r" b="b"/>
              <a:pathLst>
                <a:path w="6597" h="6539" extrusionOk="0">
                  <a:moveTo>
                    <a:pt x="3270" y="1"/>
                  </a:moveTo>
                  <a:cubicBezTo>
                    <a:pt x="5079" y="1"/>
                    <a:pt x="6538" y="1402"/>
                    <a:pt x="6538" y="3211"/>
                  </a:cubicBezTo>
                  <a:cubicBezTo>
                    <a:pt x="6597" y="5079"/>
                    <a:pt x="5138" y="6538"/>
                    <a:pt x="3328" y="6538"/>
                  </a:cubicBezTo>
                  <a:cubicBezTo>
                    <a:pt x="1460" y="6538"/>
                    <a:pt x="59" y="5137"/>
                    <a:pt x="1" y="3269"/>
                  </a:cubicBezTo>
                  <a:cubicBezTo>
                    <a:pt x="1" y="1460"/>
                    <a:pt x="1402" y="1"/>
                    <a:pt x="32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9" name="Google Shape;14699;p30"/>
            <p:cNvSpPr/>
            <p:nvPr/>
          </p:nvSpPr>
          <p:spPr>
            <a:xfrm>
              <a:off x="2601725" y="3864375"/>
              <a:ext cx="163450" cy="163475"/>
            </a:xfrm>
            <a:custGeom>
              <a:avLst/>
              <a:gdLst/>
              <a:ahLst/>
              <a:cxnLst/>
              <a:rect l="l" t="t" r="r" b="b"/>
              <a:pathLst>
                <a:path w="6538" h="6539" extrusionOk="0">
                  <a:moveTo>
                    <a:pt x="3269" y="1"/>
                  </a:moveTo>
                  <a:cubicBezTo>
                    <a:pt x="5137" y="1"/>
                    <a:pt x="6538" y="1460"/>
                    <a:pt x="6538" y="3328"/>
                  </a:cubicBezTo>
                  <a:cubicBezTo>
                    <a:pt x="6538" y="5137"/>
                    <a:pt x="5078" y="6538"/>
                    <a:pt x="3211" y="6538"/>
                  </a:cubicBezTo>
                  <a:cubicBezTo>
                    <a:pt x="1401" y="6538"/>
                    <a:pt x="0" y="5079"/>
                    <a:pt x="0" y="3269"/>
                  </a:cubicBezTo>
                  <a:cubicBezTo>
                    <a:pt x="0" y="1402"/>
                    <a:pt x="1460" y="1"/>
                    <a:pt x="32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0" name="Google Shape;14700;p30"/>
            <p:cNvSpPr/>
            <p:nvPr/>
          </p:nvSpPr>
          <p:spPr>
            <a:xfrm>
              <a:off x="2112875" y="28866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5020"/>
                    <a:pt x="5020" y="6480"/>
                    <a:pt x="3269" y="6480"/>
                  </a:cubicBezTo>
                  <a:cubicBezTo>
                    <a:pt x="1401" y="6480"/>
                    <a:pt x="0" y="5020"/>
                    <a:pt x="0" y="3211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020" y="0"/>
                    <a:pt x="6479" y="1460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1" name="Google Shape;14701;p30"/>
            <p:cNvSpPr/>
            <p:nvPr/>
          </p:nvSpPr>
          <p:spPr>
            <a:xfrm>
              <a:off x="3585250" y="4357600"/>
              <a:ext cx="162025" cy="163475"/>
            </a:xfrm>
            <a:custGeom>
              <a:avLst/>
              <a:gdLst/>
              <a:ahLst/>
              <a:cxnLst/>
              <a:rect l="l" t="t" r="r" b="b"/>
              <a:pathLst>
                <a:path w="6481" h="6539" extrusionOk="0">
                  <a:moveTo>
                    <a:pt x="3211" y="6538"/>
                  </a:moveTo>
                  <a:cubicBezTo>
                    <a:pt x="1460" y="6538"/>
                    <a:pt x="1" y="5079"/>
                    <a:pt x="1" y="3270"/>
                  </a:cubicBezTo>
                  <a:cubicBezTo>
                    <a:pt x="1" y="1460"/>
                    <a:pt x="1460" y="1"/>
                    <a:pt x="3270" y="59"/>
                  </a:cubicBezTo>
                  <a:cubicBezTo>
                    <a:pt x="5021" y="59"/>
                    <a:pt x="6480" y="1518"/>
                    <a:pt x="6480" y="3328"/>
                  </a:cubicBezTo>
                  <a:cubicBezTo>
                    <a:pt x="6480" y="5079"/>
                    <a:pt x="5021" y="6538"/>
                    <a:pt x="3211" y="653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2" name="Google Shape;14702;p30"/>
            <p:cNvSpPr/>
            <p:nvPr/>
          </p:nvSpPr>
          <p:spPr>
            <a:xfrm>
              <a:off x="383187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5020" y="0"/>
                    <a:pt x="6480" y="1401"/>
                    <a:pt x="6480" y="3269"/>
                  </a:cubicBezTo>
                  <a:cubicBezTo>
                    <a:pt x="6480" y="5020"/>
                    <a:pt x="5020" y="6479"/>
                    <a:pt x="3269" y="6479"/>
                  </a:cubicBezTo>
                  <a:cubicBezTo>
                    <a:pt x="1460" y="6479"/>
                    <a:pt x="1" y="5020"/>
                    <a:pt x="1" y="3211"/>
                  </a:cubicBezTo>
                  <a:cubicBezTo>
                    <a:pt x="1" y="1401"/>
                    <a:pt x="1401" y="0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3" name="Google Shape;14703;p30"/>
            <p:cNvSpPr/>
            <p:nvPr/>
          </p:nvSpPr>
          <p:spPr>
            <a:xfrm>
              <a:off x="2112875" y="26400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4962"/>
                    <a:pt x="5078" y="6422"/>
                    <a:pt x="3269" y="6480"/>
                  </a:cubicBezTo>
                  <a:cubicBezTo>
                    <a:pt x="1459" y="6480"/>
                    <a:pt x="0" y="5021"/>
                    <a:pt x="0" y="3211"/>
                  </a:cubicBezTo>
                  <a:cubicBezTo>
                    <a:pt x="0" y="1460"/>
                    <a:pt x="1459" y="1"/>
                    <a:pt x="3211" y="1"/>
                  </a:cubicBezTo>
                  <a:cubicBezTo>
                    <a:pt x="5020" y="1"/>
                    <a:pt x="6479" y="1402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4" name="Google Shape;14704;p30"/>
            <p:cNvSpPr/>
            <p:nvPr/>
          </p:nvSpPr>
          <p:spPr>
            <a:xfrm>
              <a:off x="2848325" y="41124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70" y="6480"/>
                  </a:moveTo>
                  <a:cubicBezTo>
                    <a:pt x="1518" y="6480"/>
                    <a:pt x="59" y="5020"/>
                    <a:pt x="1" y="3269"/>
                  </a:cubicBezTo>
                  <a:cubicBezTo>
                    <a:pt x="1" y="1460"/>
                    <a:pt x="1460" y="1"/>
                    <a:pt x="3211" y="1"/>
                  </a:cubicBezTo>
                  <a:cubicBezTo>
                    <a:pt x="5021" y="1"/>
                    <a:pt x="6480" y="1402"/>
                    <a:pt x="6480" y="3211"/>
                  </a:cubicBezTo>
                  <a:cubicBezTo>
                    <a:pt x="6480" y="4962"/>
                    <a:pt x="5079" y="6421"/>
                    <a:pt x="3270" y="64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5" name="Google Shape;14705;p30"/>
            <p:cNvSpPr/>
            <p:nvPr/>
          </p:nvSpPr>
          <p:spPr>
            <a:xfrm>
              <a:off x="2359475" y="36221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4962" y="0"/>
                    <a:pt x="6480" y="1459"/>
                    <a:pt x="6480" y="3211"/>
                  </a:cubicBezTo>
                  <a:cubicBezTo>
                    <a:pt x="6480" y="5020"/>
                    <a:pt x="5021" y="6479"/>
                    <a:pt x="3269" y="6479"/>
                  </a:cubicBezTo>
                  <a:cubicBezTo>
                    <a:pt x="1460" y="6479"/>
                    <a:pt x="1" y="5078"/>
                    <a:pt x="1" y="3269"/>
                  </a:cubicBezTo>
                  <a:cubicBezTo>
                    <a:pt x="1" y="1518"/>
                    <a:pt x="1402" y="59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6" name="Google Shape;14706;p30"/>
            <p:cNvSpPr/>
            <p:nvPr/>
          </p:nvSpPr>
          <p:spPr>
            <a:xfrm>
              <a:off x="4320725" y="11705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80" y="3211"/>
                  </a:moveTo>
                  <a:cubicBezTo>
                    <a:pt x="6480" y="5021"/>
                    <a:pt x="5021" y="6480"/>
                    <a:pt x="3269" y="6480"/>
                  </a:cubicBezTo>
                  <a:cubicBezTo>
                    <a:pt x="1518" y="6480"/>
                    <a:pt x="59" y="5021"/>
                    <a:pt x="59" y="3269"/>
                  </a:cubicBezTo>
                  <a:cubicBezTo>
                    <a:pt x="1" y="1518"/>
                    <a:pt x="1518" y="1"/>
                    <a:pt x="3269" y="59"/>
                  </a:cubicBezTo>
                  <a:cubicBezTo>
                    <a:pt x="5021" y="59"/>
                    <a:pt x="6480" y="1518"/>
                    <a:pt x="6480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7" name="Google Shape;14707;p30"/>
            <p:cNvSpPr/>
            <p:nvPr/>
          </p:nvSpPr>
          <p:spPr>
            <a:xfrm>
              <a:off x="407412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0" y="0"/>
                  </a:moveTo>
                  <a:cubicBezTo>
                    <a:pt x="5020" y="0"/>
                    <a:pt x="6479" y="1459"/>
                    <a:pt x="6479" y="3269"/>
                  </a:cubicBezTo>
                  <a:cubicBezTo>
                    <a:pt x="6479" y="4962"/>
                    <a:pt x="5020" y="6421"/>
                    <a:pt x="3269" y="6479"/>
                  </a:cubicBezTo>
                  <a:cubicBezTo>
                    <a:pt x="1518" y="6479"/>
                    <a:pt x="0" y="4962"/>
                    <a:pt x="58" y="3211"/>
                  </a:cubicBezTo>
                  <a:cubicBezTo>
                    <a:pt x="58" y="1459"/>
                    <a:pt x="1518" y="59"/>
                    <a:pt x="321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8" name="Google Shape;14708;p30"/>
            <p:cNvSpPr/>
            <p:nvPr/>
          </p:nvSpPr>
          <p:spPr>
            <a:xfrm>
              <a:off x="5301350" y="2149750"/>
              <a:ext cx="160550" cy="162000"/>
            </a:xfrm>
            <a:custGeom>
              <a:avLst/>
              <a:gdLst/>
              <a:ahLst/>
              <a:cxnLst/>
              <a:rect l="l" t="t" r="r" b="b"/>
              <a:pathLst>
                <a:path w="6422" h="6480" extrusionOk="0">
                  <a:moveTo>
                    <a:pt x="3211" y="6479"/>
                  </a:moveTo>
                  <a:cubicBezTo>
                    <a:pt x="1460" y="6479"/>
                    <a:pt x="1" y="5020"/>
                    <a:pt x="1" y="3269"/>
                  </a:cubicBezTo>
                  <a:cubicBezTo>
                    <a:pt x="1" y="1518"/>
                    <a:pt x="1460" y="59"/>
                    <a:pt x="3153" y="59"/>
                  </a:cubicBezTo>
                  <a:cubicBezTo>
                    <a:pt x="4962" y="0"/>
                    <a:pt x="6421" y="1518"/>
                    <a:pt x="6421" y="3269"/>
                  </a:cubicBezTo>
                  <a:cubicBezTo>
                    <a:pt x="6421" y="5020"/>
                    <a:pt x="4962" y="6479"/>
                    <a:pt x="3211" y="64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9" name="Google Shape;14709;p30"/>
            <p:cNvSpPr/>
            <p:nvPr/>
          </p:nvSpPr>
          <p:spPr>
            <a:xfrm>
              <a:off x="2112875" y="2396350"/>
              <a:ext cx="162000" cy="162025"/>
            </a:xfrm>
            <a:custGeom>
              <a:avLst/>
              <a:gdLst/>
              <a:ahLst/>
              <a:cxnLst/>
              <a:rect l="l" t="t" r="r" b="b"/>
              <a:pathLst>
                <a:path w="6480" h="6481" extrusionOk="0">
                  <a:moveTo>
                    <a:pt x="6421" y="3270"/>
                  </a:moveTo>
                  <a:cubicBezTo>
                    <a:pt x="6421" y="5021"/>
                    <a:pt x="4962" y="6480"/>
                    <a:pt x="3211" y="6480"/>
                  </a:cubicBezTo>
                  <a:cubicBezTo>
                    <a:pt x="1459" y="6422"/>
                    <a:pt x="0" y="4962"/>
                    <a:pt x="0" y="3270"/>
                  </a:cubicBezTo>
                  <a:cubicBezTo>
                    <a:pt x="59" y="1519"/>
                    <a:pt x="1518" y="1"/>
                    <a:pt x="3269" y="59"/>
                  </a:cubicBezTo>
                  <a:cubicBezTo>
                    <a:pt x="5020" y="59"/>
                    <a:pt x="6479" y="1519"/>
                    <a:pt x="6421" y="32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0" name="Google Shape;14710;p30"/>
            <p:cNvSpPr/>
            <p:nvPr/>
          </p:nvSpPr>
          <p:spPr>
            <a:xfrm>
              <a:off x="5301350" y="3376975"/>
              <a:ext cx="159075" cy="160550"/>
            </a:xfrm>
            <a:custGeom>
              <a:avLst/>
              <a:gdLst/>
              <a:ahLst/>
              <a:cxnLst/>
              <a:rect l="l" t="t" r="r" b="b"/>
              <a:pathLst>
                <a:path w="6363" h="6422" extrusionOk="0">
                  <a:moveTo>
                    <a:pt x="6363" y="3211"/>
                  </a:moveTo>
                  <a:cubicBezTo>
                    <a:pt x="6363" y="4962"/>
                    <a:pt x="4904" y="6422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59" y="1402"/>
                    <a:pt x="1460" y="1"/>
                    <a:pt x="3211" y="1"/>
                  </a:cubicBezTo>
                  <a:cubicBezTo>
                    <a:pt x="4904" y="1"/>
                    <a:pt x="6363" y="1460"/>
                    <a:pt x="636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1" name="Google Shape;14711;p30"/>
            <p:cNvSpPr/>
            <p:nvPr/>
          </p:nvSpPr>
          <p:spPr>
            <a:xfrm>
              <a:off x="3340100" y="4360525"/>
              <a:ext cx="159100" cy="159075"/>
            </a:xfrm>
            <a:custGeom>
              <a:avLst/>
              <a:gdLst/>
              <a:ahLst/>
              <a:cxnLst/>
              <a:rect l="l" t="t" r="r" b="b"/>
              <a:pathLst>
                <a:path w="6364" h="6363" extrusionOk="0">
                  <a:moveTo>
                    <a:pt x="6363" y="3153"/>
                  </a:moveTo>
                  <a:cubicBezTo>
                    <a:pt x="6363" y="4904"/>
                    <a:pt x="4904" y="6363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1" y="1460"/>
                    <a:pt x="1460" y="1"/>
                    <a:pt x="3153" y="1"/>
                  </a:cubicBezTo>
                  <a:cubicBezTo>
                    <a:pt x="4904" y="1"/>
                    <a:pt x="6363" y="1460"/>
                    <a:pt x="6363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2" name="Google Shape;14712;p30"/>
            <p:cNvSpPr/>
            <p:nvPr/>
          </p:nvSpPr>
          <p:spPr>
            <a:xfrm>
              <a:off x="2114325" y="3134750"/>
              <a:ext cx="159075" cy="159075"/>
            </a:xfrm>
            <a:custGeom>
              <a:avLst/>
              <a:gdLst/>
              <a:ahLst/>
              <a:cxnLst/>
              <a:rect l="l" t="t" r="r" b="b"/>
              <a:pathLst>
                <a:path w="6363" h="6363" extrusionOk="0">
                  <a:moveTo>
                    <a:pt x="3153" y="6363"/>
                  </a:moveTo>
                  <a:cubicBezTo>
                    <a:pt x="1460" y="6363"/>
                    <a:pt x="1" y="4904"/>
                    <a:pt x="1" y="3152"/>
                  </a:cubicBezTo>
                  <a:cubicBezTo>
                    <a:pt x="1" y="1460"/>
                    <a:pt x="1460" y="0"/>
                    <a:pt x="3153" y="0"/>
                  </a:cubicBezTo>
                  <a:cubicBezTo>
                    <a:pt x="4904" y="0"/>
                    <a:pt x="6363" y="1460"/>
                    <a:pt x="6363" y="3152"/>
                  </a:cubicBezTo>
                  <a:cubicBezTo>
                    <a:pt x="6363" y="4904"/>
                    <a:pt x="4904" y="6363"/>
                    <a:pt x="3153" y="63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3" name="Google Shape;14713;p30"/>
            <p:cNvSpPr/>
            <p:nvPr/>
          </p:nvSpPr>
          <p:spPr>
            <a:xfrm>
              <a:off x="4812500" y="1415725"/>
              <a:ext cx="159075" cy="157625"/>
            </a:xfrm>
            <a:custGeom>
              <a:avLst/>
              <a:gdLst/>
              <a:ahLst/>
              <a:cxnLst/>
              <a:rect l="l" t="t" r="r" b="b"/>
              <a:pathLst>
                <a:path w="6363" h="6305" extrusionOk="0">
                  <a:moveTo>
                    <a:pt x="6305" y="3153"/>
                  </a:moveTo>
                  <a:cubicBezTo>
                    <a:pt x="6363" y="4904"/>
                    <a:pt x="4904" y="6305"/>
                    <a:pt x="3153" y="6305"/>
                  </a:cubicBezTo>
                  <a:cubicBezTo>
                    <a:pt x="1401" y="6305"/>
                    <a:pt x="1" y="4904"/>
                    <a:pt x="1" y="3211"/>
                  </a:cubicBezTo>
                  <a:cubicBezTo>
                    <a:pt x="1" y="1460"/>
                    <a:pt x="1401" y="1"/>
                    <a:pt x="3211" y="1"/>
                  </a:cubicBezTo>
                  <a:cubicBezTo>
                    <a:pt x="4904" y="1"/>
                    <a:pt x="6305" y="1402"/>
                    <a:pt x="6305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4" name="Google Shape;14714;p30"/>
            <p:cNvSpPr/>
            <p:nvPr/>
          </p:nvSpPr>
          <p:spPr>
            <a:xfrm>
              <a:off x="5059125" y="1660900"/>
              <a:ext cx="159075" cy="160525"/>
            </a:xfrm>
            <a:custGeom>
              <a:avLst/>
              <a:gdLst/>
              <a:ahLst/>
              <a:cxnLst/>
              <a:rect l="l" t="t" r="r" b="b"/>
              <a:pathLst>
                <a:path w="6363" h="6421" extrusionOk="0">
                  <a:moveTo>
                    <a:pt x="6363" y="3269"/>
                  </a:moveTo>
                  <a:cubicBezTo>
                    <a:pt x="6304" y="5020"/>
                    <a:pt x="4845" y="6421"/>
                    <a:pt x="3094" y="6363"/>
                  </a:cubicBezTo>
                  <a:cubicBezTo>
                    <a:pt x="1343" y="6363"/>
                    <a:pt x="0" y="4903"/>
                    <a:pt x="0" y="3211"/>
                  </a:cubicBezTo>
                  <a:cubicBezTo>
                    <a:pt x="59" y="1401"/>
                    <a:pt x="1518" y="0"/>
                    <a:pt x="3269" y="59"/>
                  </a:cubicBezTo>
                  <a:cubicBezTo>
                    <a:pt x="4962" y="117"/>
                    <a:pt x="6363" y="1518"/>
                    <a:pt x="6363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5" name="Google Shape;14715;p30"/>
            <p:cNvSpPr/>
            <p:nvPr/>
          </p:nvSpPr>
          <p:spPr>
            <a:xfrm>
              <a:off x="3097875" y="1172050"/>
              <a:ext cx="157625" cy="159075"/>
            </a:xfrm>
            <a:custGeom>
              <a:avLst/>
              <a:gdLst/>
              <a:ahLst/>
              <a:cxnLst/>
              <a:rect l="l" t="t" r="r" b="b"/>
              <a:pathLst>
                <a:path w="6305" h="6363" extrusionOk="0">
                  <a:moveTo>
                    <a:pt x="6304" y="3152"/>
                  </a:moveTo>
                  <a:cubicBezTo>
                    <a:pt x="6304" y="4903"/>
                    <a:pt x="4903" y="6362"/>
                    <a:pt x="3152" y="6362"/>
                  </a:cubicBezTo>
                  <a:cubicBezTo>
                    <a:pt x="1401" y="6362"/>
                    <a:pt x="0" y="4962"/>
                    <a:pt x="0" y="3210"/>
                  </a:cubicBezTo>
                  <a:cubicBezTo>
                    <a:pt x="0" y="1459"/>
                    <a:pt x="1401" y="0"/>
                    <a:pt x="3152" y="58"/>
                  </a:cubicBezTo>
                  <a:cubicBezTo>
                    <a:pt x="4903" y="58"/>
                    <a:pt x="6304" y="1459"/>
                    <a:pt x="6304" y="31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6" name="Google Shape;14716;p30"/>
            <p:cNvSpPr/>
            <p:nvPr/>
          </p:nvSpPr>
          <p:spPr>
            <a:xfrm>
              <a:off x="4323650" y="4361975"/>
              <a:ext cx="156175" cy="156175"/>
            </a:xfrm>
            <a:custGeom>
              <a:avLst/>
              <a:gdLst/>
              <a:ahLst/>
              <a:cxnLst/>
              <a:rect l="l" t="t" r="r" b="b"/>
              <a:pathLst>
                <a:path w="6247" h="6247" extrusionOk="0">
                  <a:moveTo>
                    <a:pt x="3152" y="1"/>
                  </a:moveTo>
                  <a:cubicBezTo>
                    <a:pt x="4904" y="59"/>
                    <a:pt x="6246" y="1460"/>
                    <a:pt x="6246" y="3211"/>
                  </a:cubicBezTo>
                  <a:cubicBezTo>
                    <a:pt x="6188" y="4904"/>
                    <a:pt x="4845" y="6247"/>
                    <a:pt x="3094" y="6188"/>
                  </a:cubicBezTo>
                  <a:cubicBezTo>
                    <a:pt x="1343" y="6188"/>
                    <a:pt x="0" y="4787"/>
                    <a:pt x="59" y="3036"/>
                  </a:cubicBezTo>
                  <a:cubicBezTo>
                    <a:pt x="59" y="1343"/>
                    <a:pt x="1460" y="1"/>
                    <a:pt x="31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7" name="Google Shape;14717;p30"/>
            <p:cNvSpPr/>
            <p:nvPr/>
          </p:nvSpPr>
          <p:spPr>
            <a:xfrm>
              <a:off x="2609025" y="1417200"/>
              <a:ext cx="156150" cy="154700"/>
            </a:xfrm>
            <a:custGeom>
              <a:avLst/>
              <a:gdLst/>
              <a:ahLst/>
              <a:cxnLst/>
              <a:rect l="l" t="t" r="r" b="b"/>
              <a:pathLst>
                <a:path w="6246" h="6188" extrusionOk="0">
                  <a:moveTo>
                    <a:pt x="6187" y="3094"/>
                  </a:moveTo>
                  <a:cubicBezTo>
                    <a:pt x="6246" y="4787"/>
                    <a:pt x="4845" y="6188"/>
                    <a:pt x="3152" y="6188"/>
                  </a:cubicBezTo>
                  <a:cubicBezTo>
                    <a:pt x="1459" y="6188"/>
                    <a:pt x="58" y="4845"/>
                    <a:pt x="58" y="3152"/>
                  </a:cubicBezTo>
                  <a:cubicBezTo>
                    <a:pt x="0" y="1401"/>
                    <a:pt x="1401" y="59"/>
                    <a:pt x="3094" y="0"/>
                  </a:cubicBezTo>
                  <a:cubicBezTo>
                    <a:pt x="4786" y="0"/>
                    <a:pt x="6187" y="1401"/>
                    <a:pt x="618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8" name="Google Shape;14718;p30"/>
            <p:cNvSpPr/>
            <p:nvPr/>
          </p:nvSpPr>
          <p:spPr>
            <a:xfrm>
              <a:off x="5060575" y="387312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4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4"/>
                  </a:cubicBezTo>
                  <a:cubicBezTo>
                    <a:pt x="1" y="1343"/>
                    <a:pt x="1401" y="1"/>
                    <a:pt x="3094" y="1"/>
                  </a:cubicBezTo>
                  <a:cubicBezTo>
                    <a:pt x="4845" y="1"/>
                    <a:pt x="6188" y="1402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9" name="Google Shape;14719;p30"/>
            <p:cNvSpPr/>
            <p:nvPr/>
          </p:nvSpPr>
          <p:spPr>
            <a:xfrm>
              <a:off x="2115775" y="215412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787"/>
                    <a:pt x="4846" y="6129"/>
                    <a:pt x="3153" y="6188"/>
                  </a:cubicBezTo>
                  <a:cubicBezTo>
                    <a:pt x="1402" y="6188"/>
                    <a:pt x="1" y="4787"/>
                    <a:pt x="1" y="3036"/>
                  </a:cubicBezTo>
                  <a:cubicBezTo>
                    <a:pt x="59" y="1343"/>
                    <a:pt x="1402" y="0"/>
                    <a:pt x="3153" y="0"/>
                  </a:cubicBezTo>
                  <a:cubicBezTo>
                    <a:pt x="4846" y="0"/>
                    <a:pt x="6188" y="1343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0" name="Google Shape;14720;p30"/>
            <p:cNvSpPr/>
            <p:nvPr/>
          </p:nvSpPr>
          <p:spPr>
            <a:xfrm>
              <a:off x="4813950" y="411537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845"/>
                    <a:pt x="4787" y="6188"/>
                    <a:pt x="3095" y="6188"/>
                  </a:cubicBezTo>
                  <a:cubicBezTo>
                    <a:pt x="1402" y="6188"/>
                    <a:pt x="1" y="4728"/>
                    <a:pt x="59" y="3036"/>
                  </a:cubicBezTo>
                  <a:cubicBezTo>
                    <a:pt x="59" y="1401"/>
                    <a:pt x="1460" y="0"/>
                    <a:pt x="3095" y="0"/>
                  </a:cubicBezTo>
                  <a:cubicBezTo>
                    <a:pt x="4787" y="0"/>
                    <a:pt x="6188" y="1401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1" name="Google Shape;14721;p30"/>
            <p:cNvSpPr/>
            <p:nvPr/>
          </p:nvSpPr>
          <p:spPr>
            <a:xfrm>
              <a:off x="3099325" y="436197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5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5"/>
                  </a:cubicBezTo>
                  <a:cubicBezTo>
                    <a:pt x="1" y="1460"/>
                    <a:pt x="1343" y="59"/>
                    <a:pt x="3036" y="59"/>
                  </a:cubicBezTo>
                  <a:cubicBezTo>
                    <a:pt x="4729" y="1"/>
                    <a:pt x="6129" y="1402"/>
                    <a:pt x="612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2" name="Google Shape;14722;p30"/>
            <p:cNvSpPr/>
            <p:nvPr/>
          </p:nvSpPr>
          <p:spPr>
            <a:xfrm>
              <a:off x="2115775" y="3378450"/>
              <a:ext cx="156175" cy="156150"/>
            </a:xfrm>
            <a:custGeom>
              <a:avLst/>
              <a:gdLst/>
              <a:ahLst/>
              <a:cxnLst/>
              <a:rect l="l" t="t" r="r" b="b"/>
              <a:pathLst>
                <a:path w="6247" h="6246" extrusionOk="0">
                  <a:moveTo>
                    <a:pt x="3153" y="59"/>
                  </a:moveTo>
                  <a:cubicBezTo>
                    <a:pt x="4846" y="117"/>
                    <a:pt x="6247" y="1576"/>
                    <a:pt x="6188" y="3211"/>
                  </a:cubicBezTo>
                  <a:cubicBezTo>
                    <a:pt x="6130" y="4903"/>
                    <a:pt x="4671" y="6246"/>
                    <a:pt x="3036" y="6188"/>
                  </a:cubicBezTo>
                  <a:cubicBezTo>
                    <a:pt x="1343" y="6129"/>
                    <a:pt x="1" y="4728"/>
                    <a:pt x="59" y="3036"/>
                  </a:cubicBezTo>
                  <a:cubicBezTo>
                    <a:pt x="118" y="1343"/>
                    <a:pt x="1519" y="0"/>
                    <a:pt x="3153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3" name="Google Shape;14723;p30"/>
            <p:cNvSpPr/>
            <p:nvPr/>
          </p:nvSpPr>
          <p:spPr>
            <a:xfrm>
              <a:off x="2362400" y="1663800"/>
              <a:ext cx="156175" cy="154725"/>
            </a:xfrm>
            <a:custGeom>
              <a:avLst/>
              <a:gdLst/>
              <a:ahLst/>
              <a:cxnLst/>
              <a:rect l="l" t="t" r="r" b="b"/>
              <a:pathLst>
                <a:path w="6247" h="6189" extrusionOk="0">
                  <a:moveTo>
                    <a:pt x="59" y="3095"/>
                  </a:moveTo>
                  <a:cubicBezTo>
                    <a:pt x="59" y="1402"/>
                    <a:pt x="1518" y="1"/>
                    <a:pt x="3152" y="59"/>
                  </a:cubicBezTo>
                  <a:cubicBezTo>
                    <a:pt x="4845" y="59"/>
                    <a:pt x="6246" y="1519"/>
                    <a:pt x="6188" y="3211"/>
                  </a:cubicBezTo>
                  <a:cubicBezTo>
                    <a:pt x="6129" y="4846"/>
                    <a:pt x="4729" y="6188"/>
                    <a:pt x="3094" y="6188"/>
                  </a:cubicBezTo>
                  <a:cubicBezTo>
                    <a:pt x="1401" y="6188"/>
                    <a:pt x="0" y="4729"/>
                    <a:pt x="5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4" name="Google Shape;14724;p30"/>
            <p:cNvSpPr/>
            <p:nvPr/>
          </p:nvSpPr>
          <p:spPr>
            <a:xfrm>
              <a:off x="4571725" y="1174950"/>
              <a:ext cx="153250" cy="154725"/>
            </a:xfrm>
            <a:custGeom>
              <a:avLst/>
              <a:gdLst/>
              <a:ahLst/>
              <a:cxnLst/>
              <a:rect l="l" t="t" r="r" b="b"/>
              <a:pathLst>
                <a:path w="6130" h="6189" extrusionOk="0">
                  <a:moveTo>
                    <a:pt x="6129" y="3094"/>
                  </a:moveTo>
                  <a:cubicBezTo>
                    <a:pt x="6129" y="4729"/>
                    <a:pt x="4787" y="6130"/>
                    <a:pt x="3094" y="6130"/>
                  </a:cubicBezTo>
                  <a:cubicBezTo>
                    <a:pt x="1460" y="6188"/>
                    <a:pt x="0" y="4729"/>
                    <a:pt x="59" y="3036"/>
                  </a:cubicBezTo>
                  <a:cubicBezTo>
                    <a:pt x="59" y="1402"/>
                    <a:pt x="1460" y="1"/>
                    <a:pt x="3094" y="1"/>
                  </a:cubicBezTo>
                  <a:cubicBezTo>
                    <a:pt x="4728" y="1"/>
                    <a:pt x="6129" y="1402"/>
                    <a:pt x="6129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5" name="Google Shape;14725;p30"/>
            <p:cNvSpPr/>
            <p:nvPr/>
          </p:nvSpPr>
          <p:spPr>
            <a:xfrm>
              <a:off x="5308650" y="1911875"/>
              <a:ext cx="153250" cy="153250"/>
            </a:xfrm>
            <a:custGeom>
              <a:avLst/>
              <a:gdLst/>
              <a:ahLst/>
              <a:cxnLst/>
              <a:rect l="l" t="t" r="r" b="b"/>
              <a:pathLst>
                <a:path w="6130" h="6130" extrusionOk="0">
                  <a:moveTo>
                    <a:pt x="6129" y="3036"/>
                  </a:moveTo>
                  <a:cubicBezTo>
                    <a:pt x="6129" y="4671"/>
                    <a:pt x="4728" y="6071"/>
                    <a:pt x="3094" y="6130"/>
                  </a:cubicBezTo>
                  <a:cubicBezTo>
                    <a:pt x="1460" y="6130"/>
                    <a:pt x="0" y="4729"/>
                    <a:pt x="0" y="3036"/>
                  </a:cubicBezTo>
                  <a:cubicBezTo>
                    <a:pt x="0" y="1402"/>
                    <a:pt x="1401" y="1"/>
                    <a:pt x="3036" y="1"/>
                  </a:cubicBezTo>
                  <a:cubicBezTo>
                    <a:pt x="4728" y="1"/>
                    <a:pt x="6071" y="1402"/>
                    <a:pt x="6129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6" name="Google Shape;14726;p30"/>
            <p:cNvSpPr/>
            <p:nvPr/>
          </p:nvSpPr>
          <p:spPr>
            <a:xfrm>
              <a:off x="2855625" y="1173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3036"/>
                  </a:moveTo>
                  <a:cubicBezTo>
                    <a:pt x="5955" y="4670"/>
                    <a:pt x="4612" y="5954"/>
                    <a:pt x="2919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285"/>
                    <a:pt x="1343" y="0"/>
                    <a:pt x="2978" y="0"/>
                  </a:cubicBezTo>
                  <a:cubicBezTo>
                    <a:pt x="4670" y="59"/>
                    <a:pt x="5955" y="1343"/>
                    <a:pt x="5955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7" name="Google Shape;14727;p30"/>
            <p:cNvSpPr/>
            <p:nvPr/>
          </p:nvSpPr>
          <p:spPr>
            <a:xfrm>
              <a:off x="5307200" y="3627975"/>
              <a:ext cx="148850" cy="150325"/>
            </a:xfrm>
            <a:custGeom>
              <a:avLst/>
              <a:gdLst/>
              <a:ahLst/>
              <a:cxnLst/>
              <a:rect l="l" t="t" r="r" b="b"/>
              <a:pathLst>
                <a:path w="5954" h="6013" extrusionOk="0">
                  <a:moveTo>
                    <a:pt x="2977" y="6013"/>
                  </a:moveTo>
                  <a:cubicBezTo>
                    <a:pt x="1284" y="6013"/>
                    <a:pt x="0" y="4670"/>
                    <a:pt x="0" y="3036"/>
                  </a:cubicBezTo>
                  <a:cubicBezTo>
                    <a:pt x="0" y="1343"/>
                    <a:pt x="1343" y="1"/>
                    <a:pt x="3035" y="59"/>
                  </a:cubicBezTo>
                  <a:cubicBezTo>
                    <a:pt x="4670" y="59"/>
                    <a:pt x="5954" y="1402"/>
                    <a:pt x="5954" y="3036"/>
                  </a:cubicBezTo>
                  <a:cubicBezTo>
                    <a:pt x="5954" y="4729"/>
                    <a:pt x="4611" y="6013"/>
                    <a:pt x="2977" y="60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8" name="Google Shape;14728;p30"/>
            <p:cNvSpPr/>
            <p:nvPr/>
          </p:nvSpPr>
          <p:spPr>
            <a:xfrm>
              <a:off x="3839175" y="931250"/>
              <a:ext cx="147400" cy="148875"/>
            </a:xfrm>
            <a:custGeom>
              <a:avLst/>
              <a:gdLst/>
              <a:ahLst/>
              <a:cxnLst/>
              <a:rect l="l" t="t" r="r" b="b"/>
              <a:pathLst>
                <a:path w="5896" h="5955" extrusionOk="0">
                  <a:moveTo>
                    <a:pt x="2977" y="5955"/>
                  </a:moveTo>
                  <a:cubicBezTo>
                    <a:pt x="1285" y="5955"/>
                    <a:pt x="0" y="4612"/>
                    <a:pt x="0" y="2978"/>
                  </a:cubicBezTo>
                  <a:cubicBezTo>
                    <a:pt x="0" y="1285"/>
                    <a:pt x="1285" y="1"/>
                    <a:pt x="2977" y="1"/>
                  </a:cubicBezTo>
                  <a:cubicBezTo>
                    <a:pt x="4612" y="1"/>
                    <a:pt x="5896" y="1285"/>
                    <a:pt x="5896" y="2920"/>
                  </a:cubicBezTo>
                  <a:cubicBezTo>
                    <a:pt x="5896" y="4612"/>
                    <a:pt x="4612" y="5896"/>
                    <a:pt x="2977" y="595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9" name="Google Shape;14729;p30"/>
            <p:cNvSpPr/>
            <p:nvPr/>
          </p:nvSpPr>
          <p:spPr>
            <a:xfrm>
              <a:off x="2365325" y="3871675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4" y="2977"/>
                  </a:moveTo>
                  <a:cubicBezTo>
                    <a:pt x="5954" y="4670"/>
                    <a:pt x="4670" y="5954"/>
                    <a:pt x="3035" y="5954"/>
                  </a:cubicBezTo>
                  <a:cubicBezTo>
                    <a:pt x="1343" y="5954"/>
                    <a:pt x="0" y="4612"/>
                    <a:pt x="0" y="2919"/>
                  </a:cubicBezTo>
                  <a:cubicBezTo>
                    <a:pt x="59" y="1285"/>
                    <a:pt x="1343" y="0"/>
                    <a:pt x="3035" y="0"/>
                  </a:cubicBezTo>
                  <a:cubicBezTo>
                    <a:pt x="4670" y="0"/>
                    <a:pt x="5954" y="1343"/>
                    <a:pt x="5954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0" name="Google Shape;14730;p30"/>
            <p:cNvSpPr/>
            <p:nvPr/>
          </p:nvSpPr>
          <p:spPr>
            <a:xfrm>
              <a:off x="2607550" y="4118300"/>
              <a:ext cx="150325" cy="150325"/>
            </a:xfrm>
            <a:custGeom>
              <a:avLst/>
              <a:gdLst/>
              <a:ahLst/>
              <a:cxnLst/>
              <a:rect l="l" t="t" r="r" b="b"/>
              <a:pathLst>
                <a:path w="6013" h="6013" extrusionOk="0">
                  <a:moveTo>
                    <a:pt x="6013" y="2977"/>
                  </a:moveTo>
                  <a:cubicBezTo>
                    <a:pt x="6013" y="4611"/>
                    <a:pt x="4729" y="5954"/>
                    <a:pt x="3036" y="5954"/>
                  </a:cubicBezTo>
                  <a:cubicBezTo>
                    <a:pt x="1343" y="6012"/>
                    <a:pt x="1" y="4670"/>
                    <a:pt x="59" y="2977"/>
                  </a:cubicBezTo>
                  <a:cubicBezTo>
                    <a:pt x="59" y="1284"/>
                    <a:pt x="1343" y="0"/>
                    <a:pt x="3036" y="0"/>
                  </a:cubicBezTo>
                  <a:cubicBezTo>
                    <a:pt x="4670" y="0"/>
                    <a:pt x="6013" y="1343"/>
                    <a:pt x="6013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1" name="Google Shape;14731;p30"/>
            <p:cNvSpPr/>
            <p:nvPr/>
          </p:nvSpPr>
          <p:spPr>
            <a:xfrm>
              <a:off x="5553800" y="2892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1" y="2919"/>
                  </a:moveTo>
                  <a:cubicBezTo>
                    <a:pt x="1" y="1285"/>
                    <a:pt x="1343" y="1"/>
                    <a:pt x="3036" y="59"/>
                  </a:cubicBezTo>
                  <a:cubicBezTo>
                    <a:pt x="4670" y="59"/>
                    <a:pt x="5955" y="1402"/>
                    <a:pt x="5955" y="3095"/>
                  </a:cubicBezTo>
                  <a:cubicBezTo>
                    <a:pt x="5896" y="4729"/>
                    <a:pt x="4612" y="5955"/>
                    <a:pt x="2919" y="5955"/>
                  </a:cubicBezTo>
                  <a:cubicBezTo>
                    <a:pt x="1285" y="5955"/>
                    <a:pt x="1" y="4612"/>
                    <a:pt x="1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2" name="Google Shape;14732;p30"/>
            <p:cNvSpPr/>
            <p:nvPr/>
          </p:nvSpPr>
          <p:spPr>
            <a:xfrm>
              <a:off x="5553800" y="26459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2977"/>
                  </a:moveTo>
                  <a:cubicBezTo>
                    <a:pt x="5955" y="4670"/>
                    <a:pt x="4612" y="5954"/>
                    <a:pt x="2978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343"/>
                    <a:pt x="1285" y="59"/>
                    <a:pt x="2919" y="0"/>
                  </a:cubicBezTo>
                  <a:cubicBezTo>
                    <a:pt x="4612" y="0"/>
                    <a:pt x="5955" y="1284"/>
                    <a:pt x="5955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3" name="Google Shape;14733;p30"/>
            <p:cNvSpPr/>
            <p:nvPr/>
          </p:nvSpPr>
          <p:spPr>
            <a:xfrm>
              <a:off x="3592550" y="931250"/>
              <a:ext cx="147425" cy="148875"/>
            </a:xfrm>
            <a:custGeom>
              <a:avLst/>
              <a:gdLst/>
              <a:ahLst/>
              <a:cxnLst/>
              <a:rect l="l" t="t" r="r" b="b"/>
              <a:pathLst>
                <a:path w="5897" h="5955" extrusionOk="0">
                  <a:moveTo>
                    <a:pt x="5896" y="2978"/>
                  </a:moveTo>
                  <a:cubicBezTo>
                    <a:pt x="5896" y="4612"/>
                    <a:pt x="4612" y="5955"/>
                    <a:pt x="2919" y="5896"/>
                  </a:cubicBezTo>
                  <a:cubicBezTo>
                    <a:pt x="1285" y="5896"/>
                    <a:pt x="1" y="4612"/>
                    <a:pt x="1" y="2978"/>
                  </a:cubicBezTo>
                  <a:cubicBezTo>
                    <a:pt x="1" y="1285"/>
                    <a:pt x="1285" y="1"/>
                    <a:pt x="2978" y="1"/>
                  </a:cubicBezTo>
                  <a:cubicBezTo>
                    <a:pt x="4612" y="1"/>
                    <a:pt x="5896" y="1285"/>
                    <a:pt x="5896" y="29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4" name="Google Shape;14734;p30"/>
            <p:cNvSpPr/>
            <p:nvPr/>
          </p:nvSpPr>
          <p:spPr>
            <a:xfrm>
              <a:off x="4571725" y="4366375"/>
              <a:ext cx="147400" cy="147400"/>
            </a:xfrm>
            <a:custGeom>
              <a:avLst/>
              <a:gdLst/>
              <a:ahLst/>
              <a:cxnLst/>
              <a:rect l="l" t="t" r="r" b="b"/>
              <a:pathLst>
                <a:path w="5896" h="5896" extrusionOk="0">
                  <a:moveTo>
                    <a:pt x="5896" y="2977"/>
                  </a:moveTo>
                  <a:cubicBezTo>
                    <a:pt x="5896" y="4553"/>
                    <a:pt x="4553" y="5895"/>
                    <a:pt x="2919" y="5895"/>
                  </a:cubicBezTo>
                  <a:cubicBezTo>
                    <a:pt x="1285" y="5895"/>
                    <a:pt x="0" y="4553"/>
                    <a:pt x="0" y="2860"/>
                  </a:cubicBezTo>
                  <a:cubicBezTo>
                    <a:pt x="0" y="1226"/>
                    <a:pt x="1343" y="0"/>
                    <a:pt x="2977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5" name="Google Shape;14735;p30"/>
            <p:cNvSpPr/>
            <p:nvPr/>
          </p:nvSpPr>
          <p:spPr>
            <a:xfrm>
              <a:off x="5555275" y="24051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553" y="5837"/>
                    <a:pt x="2919" y="5837"/>
                  </a:cubicBezTo>
                  <a:cubicBezTo>
                    <a:pt x="1284" y="5837"/>
                    <a:pt x="0" y="4553"/>
                    <a:pt x="0" y="2919"/>
                  </a:cubicBezTo>
                  <a:cubicBezTo>
                    <a:pt x="0" y="1284"/>
                    <a:pt x="1284" y="0"/>
                    <a:pt x="2919" y="0"/>
                  </a:cubicBezTo>
                  <a:cubicBezTo>
                    <a:pt x="4495" y="0"/>
                    <a:pt x="5837" y="1284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6" name="Google Shape;14736;p30"/>
            <p:cNvSpPr/>
            <p:nvPr/>
          </p:nvSpPr>
          <p:spPr>
            <a:xfrm>
              <a:off x="2120150" y="1910425"/>
              <a:ext cx="147425" cy="147400"/>
            </a:xfrm>
            <a:custGeom>
              <a:avLst/>
              <a:gdLst/>
              <a:ahLst/>
              <a:cxnLst/>
              <a:rect l="l" t="t" r="r" b="b"/>
              <a:pathLst>
                <a:path w="5897" h="5896" extrusionOk="0">
                  <a:moveTo>
                    <a:pt x="5896" y="2919"/>
                  </a:moveTo>
                  <a:cubicBezTo>
                    <a:pt x="5896" y="4553"/>
                    <a:pt x="4612" y="5896"/>
                    <a:pt x="2978" y="5896"/>
                  </a:cubicBezTo>
                  <a:cubicBezTo>
                    <a:pt x="1344" y="5896"/>
                    <a:pt x="1" y="4612"/>
                    <a:pt x="1" y="2977"/>
                  </a:cubicBezTo>
                  <a:cubicBezTo>
                    <a:pt x="1" y="1343"/>
                    <a:pt x="1285" y="59"/>
                    <a:pt x="2920" y="1"/>
                  </a:cubicBezTo>
                  <a:cubicBezTo>
                    <a:pt x="4554" y="1"/>
                    <a:pt x="5838" y="1285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7" name="Google Shape;14737;p30"/>
            <p:cNvSpPr/>
            <p:nvPr/>
          </p:nvSpPr>
          <p:spPr>
            <a:xfrm>
              <a:off x="4081400" y="93272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5896" y="2919"/>
                  </a:moveTo>
                  <a:cubicBezTo>
                    <a:pt x="5896" y="4553"/>
                    <a:pt x="4554" y="5837"/>
                    <a:pt x="2919" y="5837"/>
                  </a:cubicBezTo>
                  <a:cubicBezTo>
                    <a:pt x="1285" y="5779"/>
                    <a:pt x="1" y="4437"/>
                    <a:pt x="59" y="2861"/>
                  </a:cubicBezTo>
                  <a:cubicBezTo>
                    <a:pt x="59" y="1226"/>
                    <a:pt x="1402" y="0"/>
                    <a:pt x="2978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8" name="Google Shape;14738;p30"/>
            <p:cNvSpPr/>
            <p:nvPr/>
          </p:nvSpPr>
          <p:spPr>
            <a:xfrm>
              <a:off x="5553800" y="314057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2978" y="1"/>
                  </a:moveTo>
                  <a:cubicBezTo>
                    <a:pt x="4554" y="1"/>
                    <a:pt x="5896" y="1402"/>
                    <a:pt x="5896" y="2978"/>
                  </a:cubicBezTo>
                  <a:cubicBezTo>
                    <a:pt x="5838" y="4554"/>
                    <a:pt x="4554" y="5838"/>
                    <a:pt x="2978" y="5838"/>
                  </a:cubicBezTo>
                  <a:cubicBezTo>
                    <a:pt x="1343" y="5838"/>
                    <a:pt x="1" y="4495"/>
                    <a:pt x="59" y="2861"/>
                  </a:cubicBezTo>
                  <a:cubicBezTo>
                    <a:pt x="59" y="1285"/>
                    <a:pt x="1402" y="1"/>
                    <a:pt x="29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9" name="Google Shape;14739;p30"/>
            <p:cNvSpPr/>
            <p:nvPr/>
          </p:nvSpPr>
          <p:spPr>
            <a:xfrm>
              <a:off x="5064950" y="14215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8" y="2977"/>
                  </a:moveTo>
                  <a:cubicBezTo>
                    <a:pt x="5838" y="4553"/>
                    <a:pt x="4495" y="5838"/>
                    <a:pt x="2919" y="5838"/>
                  </a:cubicBezTo>
                  <a:cubicBezTo>
                    <a:pt x="1343" y="5838"/>
                    <a:pt x="1" y="4495"/>
                    <a:pt x="59" y="2919"/>
                  </a:cubicBezTo>
                  <a:cubicBezTo>
                    <a:pt x="59" y="1343"/>
                    <a:pt x="1402" y="0"/>
                    <a:pt x="2978" y="59"/>
                  </a:cubicBezTo>
                  <a:cubicBezTo>
                    <a:pt x="4554" y="59"/>
                    <a:pt x="5838" y="1401"/>
                    <a:pt x="5838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0" name="Google Shape;14740;p30"/>
            <p:cNvSpPr/>
            <p:nvPr/>
          </p:nvSpPr>
          <p:spPr>
            <a:xfrm>
              <a:off x="3345950" y="9327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0" y="4437"/>
                    <a:pt x="0" y="2861"/>
                  </a:cubicBezTo>
                  <a:cubicBezTo>
                    <a:pt x="59" y="1284"/>
                    <a:pt x="1401" y="0"/>
                    <a:pt x="2977" y="0"/>
                  </a:cubicBezTo>
                  <a:cubicBezTo>
                    <a:pt x="4553" y="0"/>
                    <a:pt x="5837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1" name="Google Shape;14741;p30"/>
            <p:cNvSpPr/>
            <p:nvPr/>
          </p:nvSpPr>
          <p:spPr>
            <a:xfrm>
              <a:off x="2857100" y="43663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58" y="4553"/>
                    <a:pt x="0" y="2977"/>
                  </a:cubicBezTo>
                  <a:cubicBezTo>
                    <a:pt x="0" y="1401"/>
                    <a:pt x="1284" y="58"/>
                    <a:pt x="2860" y="58"/>
                  </a:cubicBezTo>
                  <a:cubicBezTo>
                    <a:pt x="4436" y="0"/>
                    <a:pt x="5779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2" name="Google Shape;14742;p30"/>
            <p:cNvSpPr/>
            <p:nvPr/>
          </p:nvSpPr>
          <p:spPr>
            <a:xfrm>
              <a:off x="2121625" y="3630900"/>
              <a:ext cx="144500" cy="145950"/>
            </a:xfrm>
            <a:custGeom>
              <a:avLst/>
              <a:gdLst/>
              <a:ahLst/>
              <a:cxnLst/>
              <a:rect l="l" t="t" r="r" b="b"/>
              <a:pathLst>
                <a:path w="5780" h="5838" extrusionOk="0">
                  <a:moveTo>
                    <a:pt x="2919" y="0"/>
                  </a:moveTo>
                  <a:cubicBezTo>
                    <a:pt x="4437" y="0"/>
                    <a:pt x="5779" y="1343"/>
                    <a:pt x="5779" y="2919"/>
                  </a:cubicBezTo>
                  <a:cubicBezTo>
                    <a:pt x="5779" y="4495"/>
                    <a:pt x="4437" y="5837"/>
                    <a:pt x="2861" y="5779"/>
                  </a:cubicBezTo>
                  <a:cubicBezTo>
                    <a:pt x="1285" y="5779"/>
                    <a:pt x="0" y="4437"/>
                    <a:pt x="0" y="2861"/>
                  </a:cubicBezTo>
                  <a:cubicBezTo>
                    <a:pt x="0" y="1343"/>
                    <a:pt x="1343" y="0"/>
                    <a:pt x="291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3" name="Google Shape;14743;p30"/>
            <p:cNvSpPr/>
            <p:nvPr/>
          </p:nvSpPr>
          <p:spPr>
            <a:xfrm>
              <a:off x="3840625" y="4611525"/>
              <a:ext cx="144500" cy="143025"/>
            </a:xfrm>
            <a:custGeom>
              <a:avLst/>
              <a:gdLst/>
              <a:ahLst/>
              <a:cxnLst/>
              <a:rect l="l" t="t" r="r" b="b"/>
              <a:pathLst>
                <a:path w="5780" h="5721" extrusionOk="0">
                  <a:moveTo>
                    <a:pt x="5779" y="2802"/>
                  </a:moveTo>
                  <a:cubicBezTo>
                    <a:pt x="5779" y="4378"/>
                    <a:pt x="4437" y="5721"/>
                    <a:pt x="2861" y="5721"/>
                  </a:cubicBezTo>
                  <a:cubicBezTo>
                    <a:pt x="1343" y="5721"/>
                    <a:pt x="59" y="4436"/>
                    <a:pt x="1" y="2860"/>
                  </a:cubicBezTo>
                  <a:cubicBezTo>
                    <a:pt x="1" y="1284"/>
                    <a:pt x="1285" y="0"/>
                    <a:pt x="2861" y="0"/>
                  </a:cubicBezTo>
                  <a:cubicBezTo>
                    <a:pt x="4437" y="0"/>
                    <a:pt x="5721" y="1226"/>
                    <a:pt x="5779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4" name="Google Shape;14744;p30"/>
            <p:cNvSpPr/>
            <p:nvPr/>
          </p:nvSpPr>
          <p:spPr>
            <a:xfrm>
              <a:off x="1879375" y="28954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1"/>
                  </a:moveTo>
                  <a:cubicBezTo>
                    <a:pt x="4437" y="1"/>
                    <a:pt x="5663" y="1285"/>
                    <a:pt x="5721" y="2861"/>
                  </a:cubicBezTo>
                  <a:cubicBezTo>
                    <a:pt x="5721" y="4437"/>
                    <a:pt x="4437" y="5721"/>
                    <a:pt x="2861" y="5721"/>
                  </a:cubicBezTo>
                  <a:cubicBezTo>
                    <a:pt x="1285" y="5721"/>
                    <a:pt x="1" y="4437"/>
                    <a:pt x="1" y="2861"/>
                  </a:cubicBezTo>
                  <a:cubicBezTo>
                    <a:pt x="1" y="1285"/>
                    <a:pt x="1285" y="59"/>
                    <a:pt x="28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5" name="Google Shape;14745;p30"/>
            <p:cNvSpPr/>
            <p:nvPr/>
          </p:nvSpPr>
          <p:spPr>
            <a:xfrm>
              <a:off x="1879375" y="26488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5720"/>
                  </a:moveTo>
                  <a:cubicBezTo>
                    <a:pt x="1285" y="5720"/>
                    <a:pt x="1" y="4436"/>
                    <a:pt x="1" y="2860"/>
                  </a:cubicBezTo>
                  <a:cubicBezTo>
                    <a:pt x="1" y="1284"/>
                    <a:pt x="1285" y="0"/>
                    <a:pt x="2919" y="0"/>
                  </a:cubicBezTo>
                  <a:cubicBezTo>
                    <a:pt x="4495" y="58"/>
                    <a:pt x="5721" y="1343"/>
                    <a:pt x="5721" y="2919"/>
                  </a:cubicBezTo>
                  <a:cubicBezTo>
                    <a:pt x="5663" y="4495"/>
                    <a:pt x="4437" y="5720"/>
                    <a:pt x="2861" y="57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6" name="Google Shape;14746;p30"/>
            <p:cNvSpPr/>
            <p:nvPr/>
          </p:nvSpPr>
          <p:spPr>
            <a:xfrm>
              <a:off x="3594025" y="4610050"/>
              <a:ext cx="143025" cy="144500"/>
            </a:xfrm>
            <a:custGeom>
              <a:avLst/>
              <a:gdLst/>
              <a:ahLst/>
              <a:cxnLst/>
              <a:rect l="l" t="t" r="r" b="b"/>
              <a:pathLst>
                <a:path w="5721" h="5780" extrusionOk="0">
                  <a:moveTo>
                    <a:pt x="2860" y="5780"/>
                  </a:moveTo>
                  <a:cubicBezTo>
                    <a:pt x="1284" y="5780"/>
                    <a:pt x="59" y="4495"/>
                    <a:pt x="0" y="2919"/>
                  </a:cubicBezTo>
                  <a:cubicBezTo>
                    <a:pt x="0" y="1343"/>
                    <a:pt x="1343" y="1"/>
                    <a:pt x="2919" y="59"/>
                  </a:cubicBezTo>
                  <a:cubicBezTo>
                    <a:pt x="4495" y="59"/>
                    <a:pt x="5720" y="1343"/>
                    <a:pt x="5720" y="2919"/>
                  </a:cubicBezTo>
                  <a:cubicBezTo>
                    <a:pt x="5720" y="4495"/>
                    <a:pt x="4436" y="5780"/>
                    <a:pt x="2860" y="57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7" name="Google Shape;14747;p30"/>
            <p:cNvSpPr/>
            <p:nvPr/>
          </p:nvSpPr>
          <p:spPr>
            <a:xfrm>
              <a:off x="5556725" y="215995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2802" y="5663"/>
                  </a:moveTo>
                  <a:cubicBezTo>
                    <a:pt x="1226" y="5663"/>
                    <a:pt x="0" y="4379"/>
                    <a:pt x="59" y="2803"/>
                  </a:cubicBezTo>
                  <a:cubicBezTo>
                    <a:pt x="59" y="1227"/>
                    <a:pt x="1343" y="1"/>
                    <a:pt x="2919" y="1"/>
                  </a:cubicBezTo>
                  <a:cubicBezTo>
                    <a:pt x="4495" y="59"/>
                    <a:pt x="5662" y="1285"/>
                    <a:pt x="5662" y="2861"/>
                  </a:cubicBezTo>
                  <a:cubicBezTo>
                    <a:pt x="5662" y="4437"/>
                    <a:pt x="4437" y="5663"/>
                    <a:pt x="2802" y="56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8" name="Google Shape;14748;p30"/>
            <p:cNvSpPr/>
            <p:nvPr/>
          </p:nvSpPr>
          <p:spPr>
            <a:xfrm>
              <a:off x="4821250" y="11808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60"/>
                  </a:moveTo>
                  <a:cubicBezTo>
                    <a:pt x="5663" y="4436"/>
                    <a:pt x="4379" y="5662"/>
                    <a:pt x="2803" y="5662"/>
                  </a:cubicBezTo>
                  <a:cubicBezTo>
                    <a:pt x="1227" y="5662"/>
                    <a:pt x="1" y="4436"/>
                    <a:pt x="1" y="2802"/>
                  </a:cubicBezTo>
                  <a:cubicBezTo>
                    <a:pt x="1" y="1284"/>
                    <a:pt x="1227" y="59"/>
                    <a:pt x="2744" y="59"/>
                  </a:cubicBezTo>
                  <a:cubicBezTo>
                    <a:pt x="4379" y="0"/>
                    <a:pt x="5604" y="1226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9" name="Google Shape;14749;p30"/>
            <p:cNvSpPr/>
            <p:nvPr/>
          </p:nvSpPr>
          <p:spPr>
            <a:xfrm>
              <a:off x="5314475" y="16711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03"/>
                  </a:moveTo>
                  <a:cubicBezTo>
                    <a:pt x="5663" y="4379"/>
                    <a:pt x="4437" y="5663"/>
                    <a:pt x="2803" y="5663"/>
                  </a:cubicBezTo>
                  <a:cubicBezTo>
                    <a:pt x="1227" y="5663"/>
                    <a:pt x="1" y="4379"/>
                    <a:pt x="1" y="2803"/>
                  </a:cubicBezTo>
                  <a:cubicBezTo>
                    <a:pt x="1" y="1227"/>
                    <a:pt x="1227" y="1"/>
                    <a:pt x="2803" y="1"/>
                  </a:cubicBezTo>
                  <a:cubicBezTo>
                    <a:pt x="4379" y="1"/>
                    <a:pt x="5663" y="1227"/>
                    <a:pt x="566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0" name="Google Shape;14750;p30"/>
            <p:cNvSpPr/>
            <p:nvPr/>
          </p:nvSpPr>
          <p:spPr>
            <a:xfrm>
              <a:off x="1880850" y="2408025"/>
              <a:ext cx="140100" cy="140125"/>
            </a:xfrm>
            <a:custGeom>
              <a:avLst/>
              <a:gdLst/>
              <a:ahLst/>
              <a:cxnLst/>
              <a:rect l="l" t="t" r="r" b="b"/>
              <a:pathLst>
                <a:path w="5604" h="5605" extrusionOk="0">
                  <a:moveTo>
                    <a:pt x="5604" y="2803"/>
                  </a:moveTo>
                  <a:cubicBezTo>
                    <a:pt x="5604" y="4379"/>
                    <a:pt x="4378" y="5604"/>
                    <a:pt x="2744" y="5604"/>
                  </a:cubicBezTo>
                  <a:cubicBezTo>
                    <a:pt x="1226" y="5546"/>
                    <a:pt x="0" y="4379"/>
                    <a:pt x="0" y="2803"/>
                  </a:cubicBezTo>
                  <a:cubicBezTo>
                    <a:pt x="0" y="1227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1" name="Google Shape;14751;p30"/>
            <p:cNvSpPr/>
            <p:nvPr/>
          </p:nvSpPr>
          <p:spPr>
            <a:xfrm>
              <a:off x="5067875" y="4122675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2802" y="5604"/>
                  </a:moveTo>
                  <a:cubicBezTo>
                    <a:pt x="1226" y="5604"/>
                    <a:pt x="0" y="4378"/>
                    <a:pt x="0" y="2802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78" y="0"/>
                    <a:pt x="5604" y="1284"/>
                    <a:pt x="5604" y="2860"/>
                  </a:cubicBezTo>
                  <a:cubicBezTo>
                    <a:pt x="5604" y="4378"/>
                    <a:pt x="4378" y="5604"/>
                    <a:pt x="2802" y="56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2" name="Google Shape;14752;p30"/>
            <p:cNvSpPr/>
            <p:nvPr/>
          </p:nvSpPr>
          <p:spPr>
            <a:xfrm>
              <a:off x="4330950" y="934175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2" y="2861"/>
                  </a:moveTo>
                  <a:cubicBezTo>
                    <a:pt x="5662" y="4437"/>
                    <a:pt x="4436" y="5663"/>
                    <a:pt x="2860" y="5663"/>
                  </a:cubicBezTo>
                  <a:cubicBezTo>
                    <a:pt x="1226" y="5663"/>
                    <a:pt x="0" y="4379"/>
                    <a:pt x="59" y="2803"/>
                  </a:cubicBezTo>
                  <a:cubicBezTo>
                    <a:pt x="59" y="1226"/>
                    <a:pt x="1284" y="59"/>
                    <a:pt x="2860" y="59"/>
                  </a:cubicBezTo>
                  <a:cubicBezTo>
                    <a:pt x="4436" y="1"/>
                    <a:pt x="5662" y="1285"/>
                    <a:pt x="5662" y="28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3" name="Google Shape;14753;p30"/>
            <p:cNvSpPr/>
            <p:nvPr/>
          </p:nvSpPr>
          <p:spPr>
            <a:xfrm>
              <a:off x="4085800" y="4617350"/>
              <a:ext cx="140100" cy="138650"/>
            </a:xfrm>
            <a:custGeom>
              <a:avLst/>
              <a:gdLst/>
              <a:ahLst/>
              <a:cxnLst/>
              <a:rect l="l" t="t" r="r" b="b"/>
              <a:pathLst>
                <a:path w="5604" h="5546" extrusionOk="0">
                  <a:moveTo>
                    <a:pt x="2802" y="5546"/>
                  </a:moveTo>
                  <a:cubicBezTo>
                    <a:pt x="1226" y="5546"/>
                    <a:pt x="0" y="4320"/>
                    <a:pt x="0" y="2744"/>
                  </a:cubicBezTo>
                  <a:cubicBezTo>
                    <a:pt x="0" y="1168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ubicBezTo>
                    <a:pt x="5604" y="4379"/>
                    <a:pt x="4378" y="5546"/>
                    <a:pt x="2802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4" name="Google Shape;14754;p30"/>
            <p:cNvSpPr/>
            <p:nvPr/>
          </p:nvSpPr>
          <p:spPr>
            <a:xfrm>
              <a:off x="5558175" y="3387200"/>
              <a:ext cx="140125" cy="140125"/>
            </a:xfrm>
            <a:custGeom>
              <a:avLst/>
              <a:gdLst/>
              <a:ahLst/>
              <a:cxnLst/>
              <a:rect l="l" t="t" r="r" b="b"/>
              <a:pathLst>
                <a:path w="5605" h="5605" extrusionOk="0">
                  <a:moveTo>
                    <a:pt x="2744" y="5546"/>
                  </a:moveTo>
                  <a:cubicBezTo>
                    <a:pt x="1227" y="5546"/>
                    <a:pt x="1" y="4320"/>
                    <a:pt x="1" y="2744"/>
                  </a:cubicBezTo>
                  <a:cubicBezTo>
                    <a:pt x="1" y="1226"/>
                    <a:pt x="1285" y="0"/>
                    <a:pt x="2803" y="0"/>
                  </a:cubicBezTo>
                  <a:cubicBezTo>
                    <a:pt x="4379" y="0"/>
                    <a:pt x="5604" y="1285"/>
                    <a:pt x="5546" y="2802"/>
                  </a:cubicBezTo>
                  <a:cubicBezTo>
                    <a:pt x="5546" y="4378"/>
                    <a:pt x="4320" y="5604"/>
                    <a:pt x="2744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5" name="Google Shape;14755;p30"/>
            <p:cNvSpPr/>
            <p:nvPr/>
          </p:nvSpPr>
          <p:spPr>
            <a:xfrm>
              <a:off x="2369700" y="1424500"/>
              <a:ext cx="141575" cy="140100"/>
            </a:xfrm>
            <a:custGeom>
              <a:avLst/>
              <a:gdLst/>
              <a:ahLst/>
              <a:cxnLst/>
              <a:rect l="l" t="t" r="r" b="b"/>
              <a:pathLst>
                <a:path w="5663" h="5604" extrusionOk="0">
                  <a:moveTo>
                    <a:pt x="5604" y="2860"/>
                  </a:moveTo>
                  <a:cubicBezTo>
                    <a:pt x="5546" y="4436"/>
                    <a:pt x="4320" y="5604"/>
                    <a:pt x="2744" y="5604"/>
                  </a:cubicBezTo>
                  <a:cubicBezTo>
                    <a:pt x="1226" y="5545"/>
                    <a:pt x="0" y="4320"/>
                    <a:pt x="59" y="2744"/>
                  </a:cubicBezTo>
                  <a:cubicBezTo>
                    <a:pt x="59" y="1226"/>
                    <a:pt x="1343" y="0"/>
                    <a:pt x="2860" y="59"/>
                  </a:cubicBezTo>
                  <a:cubicBezTo>
                    <a:pt x="4437" y="59"/>
                    <a:pt x="5662" y="1343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6" name="Google Shape;14756;p30"/>
            <p:cNvSpPr/>
            <p:nvPr/>
          </p:nvSpPr>
          <p:spPr>
            <a:xfrm>
              <a:off x="3350325" y="4612975"/>
              <a:ext cx="138650" cy="138650"/>
            </a:xfrm>
            <a:custGeom>
              <a:avLst/>
              <a:gdLst/>
              <a:ahLst/>
              <a:cxnLst/>
              <a:rect l="l" t="t" r="r" b="b"/>
              <a:pathLst>
                <a:path w="5546" h="5546" extrusionOk="0">
                  <a:moveTo>
                    <a:pt x="2802" y="1"/>
                  </a:moveTo>
                  <a:cubicBezTo>
                    <a:pt x="4320" y="1"/>
                    <a:pt x="5546" y="1226"/>
                    <a:pt x="5546" y="2802"/>
                  </a:cubicBezTo>
                  <a:cubicBezTo>
                    <a:pt x="5546" y="4320"/>
                    <a:pt x="4320" y="5546"/>
                    <a:pt x="2744" y="5546"/>
                  </a:cubicBezTo>
                  <a:cubicBezTo>
                    <a:pt x="1226" y="5546"/>
                    <a:pt x="0" y="4320"/>
                    <a:pt x="0" y="2802"/>
                  </a:cubicBezTo>
                  <a:cubicBezTo>
                    <a:pt x="0" y="1226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7" name="Google Shape;14757;p30"/>
            <p:cNvSpPr/>
            <p:nvPr/>
          </p:nvSpPr>
          <p:spPr>
            <a:xfrm>
              <a:off x="5311575" y="388042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5545" y="2802"/>
                  </a:moveTo>
                  <a:cubicBezTo>
                    <a:pt x="5545" y="4320"/>
                    <a:pt x="4320" y="5604"/>
                    <a:pt x="2744" y="5546"/>
                  </a:cubicBezTo>
                  <a:cubicBezTo>
                    <a:pt x="1284" y="5546"/>
                    <a:pt x="0" y="4320"/>
                    <a:pt x="0" y="2802"/>
                  </a:cubicBezTo>
                  <a:cubicBezTo>
                    <a:pt x="0" y="1285"/>
                    <a:pt x="1284" y="1"/>
                    <a:pt x="2802" y="1"/>
                  </a:cubicBezTo>
                  <a:cubicBezTo>
                    <a:pt x="4320" y="59"/>
                    <a:pt x="5545" y="1285"/>
                    <a:pt x="5545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8" name="Google Shape;14758;p30"/>
            <p:cNvSpPr/>
            <p:nvPr/>
          </p:nvSpPr>
          <p:spPr>
            <a:xfrm>
              <a:off x="3106625" y="935650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5604" y="2802"/>
                  </a:moveTo>
                  <a:cubicBezTo>
                    <a:pt x="5604" y="4320"/>
                    <a:pt x="4320" y="5604"/>
                    <a:pt x="2744" y="5545"/>
                  </a:cubicBezTo>
                  <a:cubicBezTo>
                    <a:pt x="1226" y="5545"/>
                    <a:pt x="0" y="4320"/>
                    <a:pt x="0" y="2744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20" y="0"/>
                    <a:pt x="5604" y="1284"/>
                    <a:pt x="5546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9" name="Google Shape;14759;p30"/>
            <p:cNvSpPr/>
            <p:nvPr/>
          </p:nvSpPr>
          <p:spPr>
            <a:xfrm>
              <a:off x="1876475" y="3144950"/>
              <a:ext cx="140100" cy="138675"/>
            </a:xfrm>
            <a:custGeom>
              <a:avLst/>
              <a:gdLst/>
              <a:ahLst/>
              <a:cxnLst/>
              <a:rect l="l" t="t" r="r" b="b"/>
              <a:pathLst>
                <a:path w="5604" h="5547" extrusionOk="0">
                  <a:moveTo>
                    <a:pt x="2802" y="1"/>
                  </a:moveTo>
                  <a:cubicBezTo>
                    <a:pt x="4320" y="1"/>
                    <a:pt x="5604" y="1227"/>
                    <a:pt x="5604" y="2744"/>
                  </a:cubicBezTo>
                  <a:cubicBezTo>
                    <a:pt x="5604" y="4320"/>
                    <a:pt x="4378" y="5546"/>
                    <a:pt x="2802" y="5546"/>
                  </a:cubicBezTo>
                  <a:cubicBezTo>
                    <a:pt x="1284" y="5546"/>
                    <a:pt x="58" y="4320"/>
                    <a:pt x="58" y="2803"/>
                  </a:cubicBezTo>
                  <a:cubicBezTo>
                    <a:pt x="0" y="1285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0" name="Google Shape;14760;p30"/>
            <p:cNvSpPr/>
            <p:nvPr/>
          </p:nvSpPr>
          <p:spPr>
            <a:xfrm>
              <a:off x="2617775" y="117787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2802" y="59"/>
                  </a:moveTo>
                  <a:cubicBezTo>
                    <a:pt x="4320" y="59"/>
                    <a:pt x="5546" y="1343"/>
                    <a:pt x="5546" y="2802"/>
                  </a:cubicBezTo>
                  <a:cubicBezTo>
                    <a:pt x="5546" y="4378"/>
                    <a:pt x="4203" y="5604"/>
                    <a:pt x="2685" y="5604"/>
                  </a:cubicBezTo>
                  <a:cubicBezTo>
                    <a:pt x="1226" y="5546"/>
                    <a:pt x="0" y="4262"/>
                    <a:pt x="0" y="2744"/>
                  </a:cubicBezTo>
                  <a:cubicBezTo>
                    <a:pt x="59" y="1285"/>
                    <a:pt x="1284" y="1"/>
                    <a:pt x="2802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1" name="Google Shape;14761;p30"/>
            <p:cNvSpPr/>
            <p:nvPr/>
          </p:nvSpPr>
          <p:spPr>
            <a:xfrm>
              <a:off x="4822725" y="4370750"/>
              <a:ext cx="137175" cy="137175"/>
            </a:xfrm>
            <a:custGeom>
              <a:avLst/>
              <a:gdLst/>
              <a:ahLst/>
              <a:cxnLst/>
              <a:rect l="l" t="t" r="r" b="b"/>
              <a:pathLst>
                <a:path w="5487" h="5487" extrusionOk="0">
                  <a:moveTo>
                    <a:pt x="0" y="2744"/>
                  </a:moveTo>
                  <a:cubicBezTo>
                    <a:pt x="0" y="1284"/>
                    <a:pt x="1284" y="0"/>
                    <a:pt x="2802" y="0"/>
                  </a:cubicBezTo>
                  <a:cubicBezTo>
                    <a:pt x="4261" y="0"/>
                    <a:pt x="5487" y="1284"/>
                    <a:pt x="5487" y="2802"/>
                  </a:cubicBezTo>
                  <a:cubicBezTo>
                    <a:pt x="5487" y="4261"/>
                    <a:pt x="4203" y="5487"/>
                    <a:pt x="2744" y="5487"/>
                  </a:cubicBezTo>
                  <a:cubicBezTo>
                    <a:pt x="1284" y="5487"/>
                    <a:pt x="0" y="4203"/>
                    <a:pt x="0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2" name="Google Shape;14762;p30"/>
            <p:cNvSpPr/>
            <p:nvPr/>
          </p:nvSpPr>
          <p:spPr>
            <a:xfrm>
              <a:off x="2124550" y="1672575"/>
              <a:ext cx="138650" cy="137175"/>
            </a:xfrm>
            <a:custGeom>
              <a:avLst/>
              <a:gdLst/>
              <a:ahLst/>
              <a:cxnLst/>
              <a:rect l="l" t="t" r="r" b="b"/>
              <a:pathLst>
                <a:path w="5546" h="5487" extrusionOk="0">
                  <a:moveTo>
                    <a:pt x="5487" y="2744"/>
                  </a:moveTo>
                  <a:cubicBezTo>
                    <a:pt x="5545" y="4203"/>
                    <a:pt x="4261" y="5487"/>
                    <a:pt x="2802" y="5487"/>
                  </a:cubicBezTo>
                  <a:cubicBezTo>
                    <a:pt x="1284" y="5487"/>
                    <a:pt x="0" y="4261"/>
                    <a:pt x="0" y="2744"/>
                  </a:cubicBezTo>
                  <a:cubicBezTo>
                    <a:pt x="0" y="1284"/>
                    <a:pt x="1226" y="59"/>
                    <a:pt x="2685" y="0"/>
                  </a:cubicBezTo>
                  <a:cubicBezTo>
                    <a:pt x="4203" y="0"/>
                    <a:pt x="5487" y="1226"/>
                    <a:pt x="5487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3" name="Google Shape;14763;p30"/>
            <p:cNvSpPr/>
            <p:nvPr/>
          </p:nvSpPr>
          <p:spPr>
            <a:xfrm>
              <a:off x="2372625" y="4124125"/>
              <a:ext cx="135725" cy="137200"/>
            </a:xfrm>
            <a:custGeom>
              <a:avLst/>
              <a:gdLst/>
              <a:ahLst/>
              <a:cxnLst/>
              <a:rect l="l" t="t" r="r" b="b"/>
              <a:pathLst>
                <a:path w="5429" h="5488" extrusionOk="0">
                  <a:moveTo>
                    <a:pt x="5429" y="2744"/>
                  </a:moveTo>
                  <a:cubicBezTo>
                    <a:pt x="5429" y="4262"/>
                    <a:pt x="4144" y="5487"/>
                    <a:pt x="2685" y="5487"/>
                  </a:cubicBezTo>
                  <a:cubicBezTo>
                    <a:pt x="1167" y="5429"/>
                    <a:pt x="0" y="4203"/>
                    <a:pt x="0" y="2744"/>
                  </a:cubicBezTo>
                  <a:cubicBezTo>
                    <a:pt x="0" y="1226"/>
                    <a:pt x="1284" y="1"/>
                    <a:pt x="2743" y="59"/>
                  </a:cubicBezTo>
                  <a:cubicBezTo>
                    <a:pt x="4203" y="59"/>
                    <a:pt x="5429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4" name="Google Shape;14764;p30"/>
            <p:cNvSpPr/>
            <p:nvPr/>
          </p:nvSpPr>
          <p:spPr>
            <a:xfrm>
              <a:off x="1882300" y="2162875"/>
              <a:ext cx="137200" cy="135750"/>
            </a:xfrm>
            <a:custGeom>
              <a:avLst/>
              <a:gdLst/>
              <a:ahLst/>
              <a:cxnLst/>
              <a:rect l="l" t="t" r="r" b="b"/>
              <a:pathLst>
                <a:path w="5488" h="5430" extrusionOk="0">
                  <a:moveTo>
                    <a:pt x="5429" y="2744"/>
                  </a:moveTo>
                  <a:cubicBezTo>
                    <a:pt x="5429" y="4262"/>
                    <a:pt x="4203" y="5429"/>
                    <a:pt x="2744" y="5429"/>
                  </a:cubicBezTo>
                  <a:cubicBezTo>
                    <a:pt x="1226" y="5429"/>
                    <a:pt x="1" y="4145"/>
                    <a:pt x="59" y="2627"/>
                  </a:cubicBezTo>
                  <a:cubicBezTo>
                    <a:pt x="117" y="1168"/>
                    <a:pt x="1343" y="1"/>
                    <a:pt x="2802" y="1"/>
                  </a:cubicBezTo>
                  <a:cubicBezTo>
                    <a:pt x="4262" y="59"/>
                    <a:pt x="5487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5" name="Google Shape;14765;p30"/>
            <p:cNvSpPr/>
            <p:nvPr/>
          </p:nvSpPr>
          <p:spPr>
            <a:xfrm>
              <a:off x="4335325" y="4618825"/>
              <a:ext cx="135725" cy="135725"/>
            </a:xfrm>
            <a:custGeom>
              <a:avLst/>
              <a:gdLst/>
              <a:ahLst/>
              <a:cxnLst/>
              <a:rect l="l" t="t" r="r" b="b"/>
              <a:pathLst>
                <a:path w="5429" h="5429" extrusionOk="0">
                  <a:moveTo>
                    <a:pt x="5370" y="2685"/>
                  </a:moveTo>
                  <a:cubicBezTo>
                    <a:pt x="5429" y="4144"/>
                    <a:pt x="4203" y="5370"/>
                    <a:pt x="2744" y="5429"/>
                  </a:cubicBezTo>
                  <a:cubicBezTo>
                    <a:pt x="1226" y="5429"/>
                    <a:pt x="0" y="4203"/>
                    <a:pt x="0" y="2685"/>
                  </a:cubicBezTo>
                  <a:cubicBezTo>
                    <a:pt x="0" y="1226"/>
                    <a:pt x="1168" y="0"/>
                    <a:pt x="2685" y="0"/>
                  </a:cubicBezTo>
                  <a:cubicBezTo>
                    <a:pt x="4145" y="0"/>
                    <a:pt x="5370" y="1168"/>
                    <a:pt x="5370" y="26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6" name="Google Shape;14766;p30"/>
            <p:cNvSpPr/>
            <p:nvPr/>
          </p:nvSpPr>
          <p:spPr>
            <a:xfrm>
              <a:off x="3109550" y="4615900"/>
              <a:ext cx="134275" cy="134275"/>
            </a:xfrm>
            <a:custGeom>
              <a:avLst/>
              <a:gdLst/>
              <a:ahLst/>
              <a:cxnLst/>
              <a:rect l="l" t="t" r="r" b="b"/>
              <a:pathLst>
                <a:path w="5371" h="5371" extrusionOk="0">
                  <a:moveTo>
                    <a:pt x="2744" y="0"/>
                  </a:moveTo>
                  <a:cubicBezTo>
                    <a:pt x="4203" y="0"/>
                    <a:pt x="5370" y="1226"/>
                    <a:pt x="5312" y="2744"/>
                  </a:cubicBezTo>
                  <a:cubicBezTo>
                    <a:pt x="5312" y="4203"/>
                    <a:pt x="4144" y="5371"/>
                    <a:pt x="2627" y="5312"/>
                  </a:cubicBezTo>
                  <a:cubicBezTo>
                    <a:pt x="1109" y="5312"/>
                    <a:pt x="0" y="4145"/>
                    <a:pt x="0" y="2569"/>
                  </a:cubicBezTo>
                  <a:cubicBezTo>
                    <a:pt x="59" y="1109"/>
                    <a:pt x="1226" y="0"/>
                    <a:pt x="2744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7" name="Google Shape;14767;p30"/>
            <p:cNvSpPr/>
            <p:nvPr/>
          </p:nvSpPr>
          <p:spPr>
            <a:xfrm>
              <a:off x="5561100" y="1922100"/>
              <a:ext cx="134275" cy="132825"/>
            </a:xfrm>
            <a:custGeom>
              <a:avLst/>
              <a:gdLst/>
              <a:ahLst/>
              <a:cxnLst/>
              <a:rect l="l" t="t" r="r" b="b"/>
              <a:pathLst>
                <a:path w="5371" h="5313" extrusionOk="0">
                  <a:moveTo>
                    <a:pt x="2686" y="1"/>
                  </a:moveTo>
                  <a:cubicBezTo>
                    <a:pt x="4203" y="1"/>
                    <a:pt x="5371" y="1226"/>
                    <a:pt x="5312" y="2744"/>
                  </a:cubicBezTo>
                  <a:cubicBezTo>
                    <a:pt x="5312" y="4203"/>
                    <a:pt x="4145" y="5312"/>
                    <a:pt x="2627" y="5312"/>
                  </a:cubicBezTo>
                  <a:cubicBezTo>
                    <a:pt x="1110" y="5312"/>
                    <a:pt x="1" y="4086"/>
                    <a:pt x="1" y="2569"/>
                  </a:cubicBezTo>
                  <a:cubicBezTo>
                    <a:pt x="59" y="1110"/>
                    <a:pt x="1226" y="1"/>
                    <a:pt x="268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8" name="Google Shape;14768;p30"/>
            <p:cNvSpPr/>
            <p:nvPr/>
          </p:nvSpPr>
          <p:spPr>
            <a:xfrm>
              <a:off x="4583400" y="940025"/>
              <a:ext cx="131350" cy="131350"/>
            </a:xfrm>
            <a:custGeom>
              <a:avLst/>
              <a:gdLst/>
              <a:ahLst/>
              <a:cxnLst/>
              <a:rect l="l" t="t" r="r" b="b"/>
              <a:pathLst>
                <a:path w="5254" h="5254" extrusionOk="0">
                  <a:moveTo>
                    <a:pt x="2627" y="0"/>
                  </a:moveTo>
                  <a:cubicBezTo>
                    <a:pt x="4086" y="0"/>
                    <a:pt x="5254" y="1109"/>
                    <a:pt x="5254" y="2569"/>
                  </a:cubicBezTo>
                  <a:cubicBezTo>
                    <a:pt x="5254" y="4086"/>
                    <a:pt x="4086" y="5254"/>
                    <a:pt x="2569" y="5254"/>
                  </a:cubicBezTo>
                  <a:cubicBezTo>
                    <a:pt x="1109" y="5254"/>
                    <a:pt x="0" y="4086"/>
                    <a:pt x="0" y="2627"/>
                  </a:cubicBezTo>
                  <a:cubicBezTo>
                    <a:pt x="0" y="1109"/>
                    <a:pt x="1109" y="0"/>
                    <a:pt x="26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9" name="Google Shape;14769;p30"/>
            <p:cNvSpPr/>
            <p:nvPr/>
          </p:nvSpPr>
          <p:spPr>
            <a:xfrm>
              <a:off x="2127450" y="3880425"/>
              <a:ext cx="132825" cy="132825"/>
            </a:xfrm>
            <a:custGeom>
              <a:avLst/>
              <a:gdLst/>
              <a:ahLst/>
              <a:cxnLst/>
              <a:rect l="l" t="t" r="r" b="b"/>
              <a:pathLst>
                <a:path w="5313" h="5313" extrusionOk="0">
                  <a:moveTo>
                    <a:pt x="2686" y="1"/>
                  </a:moveTo>
                  <a:cubicBezTo>
                    <a:pt x="4145" y="1"/>
                    <a:pt x="5313" y="1168"/>
                    <a:pt x="5313" y="2627"/>
                  </a:cubicBezTo>
                  <a:cubicBezTo>
                    <a:pt x="5313" y="4145"/>
                    <a:pt x="4145" y="5312"/>
                    <a:pt x="2628" y="5312"/>
                  </a:cubicBezTo>
                  <a:cubicBezTo>
                    <a:pt x="1110" y="5254"/>
                    <a:pt x="1" y="4087"/>
                    <a:pt x="1" y="2627"/>
                  </a:cubicBezTo>
                  <a:cubicBezTo>
                    <a:pt x="1" y="1110"/>
                    <a:pt x="1168" y="1"/>
                    <a:pt x="262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0" name="Google Shape;14770;p30"/>
            <p:cNvSpPr/>
            <p:nvPr/>
          </p:nvSpPr>
          <p:spPr>
            <a:xfrm>
              <a:off x="1880850" y="3390125"/>
              <a:ext cx="132800" cy="132800"/>
            </a:xfrm>
            <a:custGeom>
              <a:avLst/>
              <a:gdLst/>
              <a:ahLst/>
              <a:cxnLst/>
              <a:rect l="l" t="t" r="r" b="b"/>
              <a:pathLst>
                <a:path w="5312" h="5312" extrusionOk="0">
                  <a:moveTo>
                    <a:pt x="2627" y="0"/>
                  </a:moveTo>
                  <a:cubicBezTo>
                    <a:pt x="4086" y="0"/>
                    <a:pt x="5254" y="1168"/>
                    <a:pt x="5312" y="2627"/>
                  </a:cubicBezTo>
                  <a:cubicBezTo>
                    <a:pt x="5312" y="4145"/>
                    <a:pt x="4145" y="5312"/>
                    <a:pt x="2627" y="5312"/>
                  </a:cubicBezTo>
                  <a:cubicBezTo>
                    <a:pt x="1168" y="5312"/>
                    <a:pt x="0" y="4145"/>
                    <a:pt x="0" y="2685"/>
                  </a:cubicBezTo>
                  <a:cubicBezTo>
                    <a:pt x="0" y="1168"/>
                    <a:pt x="1168" y="59"/>
                    <a:pt x="2627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1" name="Google Shape;14771;p30"/>
            <p:cNvSpPr/>
            <p:nvPr/>
          </p:nvSpPr>
          <p:spPr>
            <a:xfrm>
              <a:off x="2616300" y="4372200"/>
              <a:ext cx="132825" cy="134275"/>
            </a:xfrm>
            <a:custGeom>
              <a:avLst/>
              <a:gdLst/>
              <a:ahLst/>
              <a:cxnLst/>
              <a:rect l="l" t="t" r="r" b="b"/>
              <a:pathLst>
                <a:path w="5313" h="5371" extrusionOk="0">
                  <a:moveTo>
                    <a:pt x="5313" y="2744"/>
                  </a:moveTo>
                  <a:cubicBezTo>
                    <a:pt x="5313" y="4262"/>
                    <a:pt x="4087" y="5371"/>
                    <a:pt x="2628" y="5371"/>
                  </a:cubicBezTo>
                  <a:cubicBezTo>
                    <a:pt x="1110" y="5312"/>
                    <a:pt x="1" y="4145"/>
                    <a:pt x="1" y="2569"/>
                  </a:cubicBezTo>
                  <a:cubicBezTo>
                    <a:pt x="59" y="1110"/>
                    <a:pt x="1285" y="1"/>
                    <a:pt x="2744" y="59"/>
                  </a:cubicBezTo>
                  <a:cubicBezTo>
                    <a:pt x="4204" y="117"/>
                    <a:pt x="5313" y="1285"/>
                    <a:pt x="5313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2" name="Google Shape;14772;p30"/>
            <p:cNvSpPr/>
            <p:nvPr/>
          </p:nvSpPr>
          <p:spPr>
            <a:xfrm>
              <a:off x="2864375" y="940025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8" y="0"/>
                    <a:pt x="5196" y="1168"/>
                    <a:pt x="5196" y="2627"/>
                  </a:cubicBezTo>
                  <a:cubicBezTo>
                    <a:pt x="5254" y="4028"/>
                    <a:pt x="4028" y="5254"/>
                    <a:pt x="2569" y="5254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3" name="Google Shape;14773;p30"/>
            <p:cNvSpPr/>
            <p:nvPr/>
          </p:nvSpPr>
          <p:spPr>
            <a:xfrm>
              <a:off x="5562550" y="3638200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9" y="0"/>
                    <a:pt x="5196" y="1168"/>
                    <a:pt x="5254" y="2569"/>
                  </a:cubicBezTo>
                  <a:cubicBezTo>
                    <a:pt x="5254" y="4028"/>
                    <a:pt x="4029" y="5254"/>
                    <a:pt x="2628" y="5195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168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4" name="Google Shape;14774;p30"/>
            <p:cNvSpPr/>
            <p:nvPr/>
          </p:nvSpPr>
          <p:spPr>
            <a:xfrm>
              <a:off x="5073700" y="1188100"/>
              <a:ext cx="129900" cy="128425"/>
            </a:xfrm>
            <a:custGeom>
              <a:avLst/>
              <a:gdLst/>
              <a:ahLst/>
              <a:cxnLst/>
              <a:rect l="l" t="t" r="r" b="b"/>
              <a:pathLst>
                <a:path w="5196" h="5137" extrusionOk="0">
                  <a:moveTo>
                    <a:pt x="2569" y="0"/>
                  </a:moveTo>
                  <a:cubicBezTo>
                    <a:pt x="4028" y="0"/>
                    <a:pt x="5196" y="1226"/>
                    <a:pt x="5196" y="2627"/>
                  </a:cubicBezTo>
                  <a:cubicBezTo>
                    <a:pt x="5137" y="3969"/>
                    <a:pt x="3970" y="5137"/>
                    <a:pt x="2569" y="5137"/>
                  </a:cubicBezTo>
                  <a:cubicBezTo>
                    <a:pt x="1168" y="5137"/>
                    <a:pt x="1" y="3911"/>
                    <a:pt x="1" y="2510"/>
                  </a:cubicBezTo>
                  <a:cubicBezTo>
                    <a:pt x="59" y="1109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5" name="Google Shape;14775;p30"/>
            <p:cNvSpPr/>
            <p:nvPr/>
          </p:nvSpPr>
          <p:spPr>
            <a:xfrm>
              <a:off x="5320325" y="1430325"/>
              <a:ext cx="129900" cy="128450"/>
            </a:xfrm>
            <a:custGeom>
              <a:avLst/>
              <a:gdLst/>
              <a:ahLst/>
              <a:cxnLst/>
              <a:rect l="l" t="t" r="r" b="b"/>
              <a:pathLst>
                <a:path w="5196" h="5138" extrusionOk="0">
                  <a:moveTo>
                    <a:pt x="5137" y="2627"/>
                  </a:moveTo>
                  <a:cubicBezTo>
                    <a:pt x="5137" y="4028"/>
                    <a:pt x="3970" y="5137"/>
                    <a:pt x="2569" y="5137"/>
                  </a:cubicBezTo>
                  <a:cubicBezTo>
                    <a:pt x="1168" y="5137"/>
                    <a:pt x="0" y="3912"/>
                    <a:pt x="0" y="2511"/>
                  </a:cubicBezTo>
                  <a:cubicBezTo>
                    <a:pt x="59" y="1110"/>
                    <a:pt x="1285" y="1"/>
                    <a:pt x="2627" y="1"/>
                  </a:cubicBezTo>
                  <a:cubicBezTo>
                    <a:pt x="4028" y="59"/>
                    <a:pt x="5195" y="1226"/>
                    <a:pt x="5137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6" name="Google Shape;14776;p30"/>
            <p:cNvSpPr/>
            <p:nvPr/>
          </p:nvSpPr>
          <p:spPr>
            <a:xfrm>
              <a:off x="1886675" y="1920650"/>
              <a:ext cx="128450" cy="126975"/>
            </a:xfrm>
            <a:custGeom>
              <a:avLst/>
              <a:gdLst/>
              <a:ahLst/>
              <a:cxnLst/>
              <a:rect l="l" t="t" r="r" b="b"/>
              <a:pathLst>
                <a:path w="5138" h="5079" extrusionOk="0">
                  <a:moveTo>
                    <a:pt x="2569" y="0"/>
                  </a:moveTo>
                  <a:cubicBezTo>
                    <a:pt x="3970" y="0"/>
                    <a:pt x="5079" y="1109"/>
                    <a:pt x="5079" y="2510"/>
                  </a:cubicBezTo>
                  <a:cubicBezTo>
                    <a:pt x="5137" y="3969"/>
                    <a:pt x="3970" y="5078"/>
                    <a:pt x="2569" y="5078"/>
                  </a:cubicBezTo>
                  <a:cubicBezTo>
                    <a:pt x="1168" y="5078"/>
                    <a:pt x="59" y="3969"/>
                    <a:pt x="1" y="2568"/>
                  </a:cubicBezTo>
                  <a:cubicBezTo>
                    <a:pt x="1" y="1168"/>
                    <a:pt x="1110" y="59"/>
                    <a:pt x="256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7" name="Google Shape;14777;p30"/>
            <p:cNvSpPr/>
            <p:nvPr/>
          </p:nvSpPr>
          <p:spPr>
            <a:xfrm>
              <a:off x="5812100" y="2904175"/>
              <a:ext cx="125525" cy="127000"/>
            </a:xfrm>
            <a:custGeom>
              <a:avLst/>
              <a:gdLst/>
              <a:ahLst/>
              <a:cxnLst/>
              <a:rect l="l" t="t" r="r" b="b"/>
              <a:pathLst>
                <a:path w="5021" h="5080" extrusionOk="0">
                  <a:moveTo>
                    <a:pt x="2510" y="5021"/>
                  </a:moveTo>
                  <a:cubicBezTo>
                    <a:pt x="1109" y="5079"/>
                    <a:pt x="0" y="3970"/>
                    <a:pt x="0" y="2511"/>
                  </a:cubicBezTo>
                  <a:cubicBezTo>
                    <a:pt x="0" y="1110"/>
                    <a:pt x="1051" y="1"/>
                    <a:pt x="2510" y="1"/>
                  </a:cubicBezTo>
                  <a:cubicBezTo>
                    <a:pt x="3911" y="1"/>
                    <a:pt x="5020" y="1052"/>
                    <a:pt x="5020" y="2452"/>
                  </a:cubicBezTo>
                  <a:cubicBezTo>
                    <a:pt x="5020" y="3912"/>
                    <a:pt x="3969" y="5021"/>
                    <a:pt x="2510" y="50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8" name="Google Shape;14778;p30"/>
            <p:cNvSpPr/>
            <p:nvPr/>
          </p:nvSpPr>
          <p:spPr>
            <a:xfrm>
              <a:off x="5810625" y="2660475"/>
              <a:ext cx="127000" cy="127000"/>
            </a:xfrm>
            <a:custGeom>
              <a:avLst/>
              <a:gdLst/>
              <a:ahLst/>
              <a:cxnLst/>
              <a:rect l="l" t="t" r="r" b="b"/>
              <a:pathLst>
                <a:path w="5080" h="5080" extrusionOk="0">
                  <a:moveTo>
                    <a:pt x="2569" y="5079"/>
                  </a:moveTo>
                  <a:cubicBezTo>
                    <a:pt x="1168" y="5079"/>
                    <a:pt x="59" y="3970"/>
                    <a:pt x="1" y="2569"/>
                  </a:cubicBezTo>
                  <a:cubicBezTo>
                    <a:pt x="1" y="1168"/>
                    <a:pt x="1110" y="59"/>
                    <a:pt x="2569" y="1"/>
                  </a:cubicBezTo>
                  <a:cubicBezTo>
                    <a:pt x="3970" y="1"/>
                    <a:pt x="5079" y="1110"/>
                    <a:pt x="5079" y="2569"/>
                  </a:cubicBezTo>
                  <a:cubicBezTo>
                    <a:pt x="5079" y="3970"/>
                    <a:pt x="3970" y="5079"/>
                    <a:pt x="2569" y="50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9" name="Google Shape;14779;p30"/>
            <p:cNvSpPr/>
            <p:nvPr/>
          </p:nvSpPr>
          <p:spPr>
            <a:xfrm>
              <a:off x="4581925" y="4623200"/>
              <a:ext cx="127000" cy="126975"/>
            </a:xfrm>
            <a:custGeom>
              <a:avLst/>
              <a:gdLst/>
              <a:ahLst/>
              <a:cxnLst/>
              <a:rect l="l" t="t" r="r" b="b"/>
              <a:pathLst>
                <a:path w="5080" h="5079" extrusionOk="0">
                  <a:moveTo>
                    <a:pt x="5079" y="2510"/>
                  </a:moveTo>
                  <a:cubicBezTo>
                    <a:pt x="5079" y="3911"/>
                    <a:pt x="3970" y="5020"/>
                    <a:pt x="2569" y="5079"/>
                  </a:cubicBezTo>
                  <a:cubicBezTo>
                    <a:pt x="1168" y="5079"/>
                    <a:pt x="1" y="3969"/>
                    <a:pt x="1" y="2569"/>
                  </a:cubicBezTo>
                  <a:cubicBezTo>
                    <a:pt x="1" y="1109"/>
                    <a:pt x="1110" y="0"/>
                    <a:pt x="2511" y="0"/>
                  </a:cubicBezTo>
                  <a:cubicBezTo>
                    <a:pt x="3912" y="0"/>
                    <a:pt x="5021" y="1109"/>
                    <a:pt x="5079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0" name="Google Shape;14780;p30"/>
            <p:cNvSpPr/>
            <p:nvPr/>
          </p:nvSpPr>
          <p:spPr>
            <a:xfrm>
              <a:off x="3849400" y="694850"/>
              <a:ext cx="126975" cy="127000"/>
            </a:xfrm>
            <a:custGeom>
              <a:avLst/>
              <a:gdLst/>
              <a:ahLst/>
              <a:cxnLst/>
              <a:rect l="l" t="t" r="r" b="b"/>
              <a:pathLst>
                <a:path w="5079" h="5080" extrusionOk="0">
                  <a:moveTo>
                    <a:pt x="2510" y="59"/>
                  </a:moveTo>
                  <a:cubicBezTo>
                    <a:pt x="3911" y="1"/>
                    <a:pt x="5078" y="1110"/>
                    <a:pt x="5078" y="2569"/>
                  </a:cubicBezTo>
                  <a:cubicBezTo>
                    <a:pt x="5078" y="3970"/>
                    <a:pt x="3969" y="5079"/>
                    <a:pt x="2510" y="5079"/>
                  </a:cubicBezTo>
                  <a:cubicBezTo>
                    <a:pt x="1109" y="5079"/>
                    <a:pt x="58" y="3970"/>
                    <a:pt x="0" y="2628"/>
                  </a:cubicBezTo>
                  <a:cubicBezTo>
                    <a:pt x="0" y="1168"/>
                    <a:pt x="1109" y="59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1" name="Google Shape;14781;p30"/>
            <p:cNvSpPr/>
            <p:nvPr/>
          </p:nvSpPr>
          <p:spPr>
            <a:xfrm>
              <a:off x="36027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5020" y="2452"/>
                  </a:moveTo>
                  <a:cubicBezTo>
                    <a:pt x="5020" y="3911"/>
                    <a:pt x="3970" y="5020"/>
                    <a:pt x="2510" y="5020"/>
                  </a:cubicBezTo>
                  <a:cubicBezTo>
                    <a:pt x="1109" y="5020"/>
                    <a:pt x="59" y="3911"/>
                    <a:pt x="0" y="2510"/>
                  </a:cubicBezTo>
                  <a:cubicBezTo>
                    <a:pt x="0" y="1109"/>
                    <a:pt x="1109" y="0"/>
                    <a:pt x="2510" y="0"/>
                  </a:cubicBezTo>
                  <a:cubicBezTo>
                    <a:pt x="3911" y="0"/>
                    <a:pt x="5020" y="1051"/>
                    <a:pt x="5020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2" name="Google Shape;14782;p30"/>
            <p:cNvSpPr/>
            <p:nvPr/>
          </p:nvSpPr>
          <p:spPr>
            <a:xfrm>
              <a:off x="2867300" y="4620275"/>
              <a:ext cx="124075" cy="124075"/>
            </a:xfrm>
            <a:custGeom>
              <a:avLst/>
              <a:gdLst/>
              <a:ahLst/>
              <a:cxnLst/>
              <a:rect l="l" t="t" r="r" b="b"/>
              <a:pathLst>
                <a:path w="4963" h="4963" extrusionOk="0">
                  <a:moveTo>
                    <a:pt x="2511" y="4962"/>
                  </a:moveTo>
                  <a:cubicBezTo>
                    <a:pt x="1110" y="4962"/>
                    <a:pt x="1" y="3853"/>
                    <a:pt x="1" y="2452"/>
                  </a:cubicBezTo>
                  <a:cubicBezTo>
                    <a:pt x="1" y="1110"/>
                    <a:pt x="1110" y="1"/>
                    <a:pt x="2511" y="1"/>
                  </a:cubicBezTo>
                  <a:cubicBezTo>
                    <a:pt x="3911" y="1"/>
                    <a:pt x="4962" y="1110"/>
                    <a:pt x="4962" y="2510"/>
                  </a:cubicBezTo>
                  <a:cubicBezTo>
                    <a:pt x="4962" y="3911"/>
                    <a:pt x="3911" y="4962"/>
                    <a:pt x="2511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3" name="Google Shape;14783;p30"/>
            <p:cNvSpPr/>
            <p:nvPr/>
          </p:nvSpPr>
          <p:spPr>
            <a:xfrm>
              <a:off x="5812100" y="2415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0" y="1"/>
                  </a:moveTo>
                  <a:cubicBezTo>
                    <a:pt x="3853" y="1"/>
                    <a:pt x="4962" y="1110"/>
                    <a:pt x="4962" y="2511"/>
                  </a:cubicBezTo>
                  <a:cubicBezTo>
                    <a:pt x="5020" y="3853"/>
                    <a:pt x="3911" y="4962"/>
                    <a:pt x="2510" y="4962"/>
                  </a:cubicBezTo>
                  <a:cubicBezTo>
                    <a:pt x="1109" y="5021"/>
                    <a:pt x="0" y="3912"/>
                    <a:pt x="0" y="2511"/>
                  </a:cubicBezTo>
                  <a:cubicBezTo>
                    <a:pt x="0" y="1110"/>
                    <a:pt x="1109" y="1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4" name="Google Shape;14784;p30"/>
            <p:cNvSpPr/>
            <p:nvPr/>
          </p:nvSpPr>
          <p:spPr>
            <a:xfrm>
              <a:off x="5812100" y="3152250"/>
              <a:ext cx="125525" cy="124075"/>
            </a:xfrm>
            <a:custGeom>
              <a:avLst/>
              <a:gdLst/>
              <a:ahLst/>
              <a:cxnLst/>
              <a:rect l="l" t="t" r="r" b="b"/>
              <a:pathLst>
                <a:path w="5021" h="4963" extrusionOk="0">
                  <a:moveTo>
                    <a:pt x="2452" y="4962"/>
                  </a:moveTo>
                  <a:cubicBezTo>
                    <a:pt x="1109" y="4904"/>
                    <a:pt x="0" y="3795"/>
                    <a:pt x="59" y="2394"/>
                  </a:cubicBezTo>
                  <a:cubicBezTo>
                    <a:pt x="59" y="1052"/>
                    <a:pt x="1168" y="1"/>
                    <a:pt x="2510" y="1"/>
                  </a:cubicBezTo>
                  <a:cubicBezTo>
                    <a:pt x="3911" y="1"/>
                    <a:pt x="5020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5" name="Google Shape;14785;p30"/>
            <p:cNvSpPr/>
            <p:nvPr/>
          </p:nvSpPr>
          <p:spPr>
            <a:xfrm>
              <a:off x="2378450" y="1186625"/>
              <a:ext cx="124075" cy="122600"/>
            </a:xfrm>
            <a:custGeom>
              <a:avLst/>
              <a:gdLst/>
              <a:ahLst/>
              <a:cxnLst/>
              <a:rect l="l" t="t" r="r" b="b"/>
              <a:pathLst>
                <a:path w="4963" h="4904" extrusionOk="0">
                  <a:moveTo>
                    <a:pt x="2452" y="4904"/>
                  </a:moveTo>
                  <a:cubicBezTo>
                    <a:pt x="1110" y="4904"/>
                    <a:pt x="1" y="3853"/>
                    <a:pt x="1" y="2452"/>
                  </a:cubicBezTo>
                  <a:cubicBezTo>
                    <a:pt x="1" y="1110"/>
                    <a:pt x="1110" y="1"/>
                    <a:pt x="2510" y="1"/>
                  </a:cubicBezTo>
                  <a:cubicBezTo>
                    <a:pt x="3853" y="1"/>
                    <a:pt x="4962" y="1110"/>
                    <a:pt x="4962" y="2511"/>
                  </a:cubicBezTo>
                  <a:cubicBezTo>
                    <a:pt x="4904" y="3853"/>
                    <a:pt x="3795" y="4904"/>
                    <a:pt x="2452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6" name="Google Shape;14786;p30"/>
            <p:cNvSpPr/>
            <p:nvPr/>
          </p:nvSpPr>
          <p:spPr>
            <a:xfrm>
              <a:off x="40930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1" y="0"/>
                  </a:moveTo>
                  <a:cubicBezTo>
                    <a:pt x="3912" y="59"/>
                    <a:pt x="5021" y="1168"/>
                    <a:pt x="4962" y="2569"/>
                  </a:cubicBezTo>
                  <a:cubicBezTo>
                    <a:pt x="4962" y="3911"/>
                    <a:pt x="3853" y="5020"/>
                    <a:pt x="2452" y="4962"/>
                  </a:cubicBezTo>
                  <a:cubicBezTo>
                    <a:pt x="1052" y="4962"/>
                    <a:pt x="1" y="3853"/>
                    <a:pt x="1" y="2510"/>
                  </a:cubicBezTo>
                  <a:cubicBezTo>
                    <a:pt x="1" y="1109"/>
                    <a:pt x="1110" y="0"/>
                    <a:pt x="25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7" name="Google Shape;14787;p30"/>
            <p:cNvSpPr/>
            <p:nvPr/>
          </p:nvSpPr>
          <p:spPr>
            <a:xfrm>
              <a:off x="1885225" y="3641100"/>
              <a:ext cx="124050" cy="124075"/>
            </a:xfrm>
            <a:custGeom>
              <a:avLst/>
              <a:gdLst/>
              <a:ahLst/>
              <a:cxnLst/>
              <a:rect l="l" t="t" r="r" b="b"/>
              <a:pathLst>
                <a:path w="4962" h="4963" extrusionOk="0">
                  <a:moveTo>
                    <a:pt x="2452" y="1"/>
                  </a:moveTo>
                  <a:cubicBezTo>
                    <a:pt x="3853" y="1"/>
                    <a:pt x="4962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ubicBezTo>
                    <a:pt x="1051" y="4962"/>
                    <a:pt x="0" y="3853"/>
                    <a:pt x="0" y="2453"/>
                  </a:cubicBezTo>
                  <a:cubicBezTo>
                    <a:pt x="0" y="1110"/>
                    <a:pt x="1109" y="1"/>
                    <a:pt x="24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8" name="Google Shape;14788;p30"/>
            <p:cNvSpPr/>
            <p:nvPr/>
          </p:nvSpPr>
          <p:spPr>
            <a:xfrm>
              <a:off x="5318875" y="4129975"/>
              <a:ext cx="124050" cy="125500"/>
            </a:xfrm>
            <a:custGeom>
              <a:avLst/>
              <a:gdLst/>
              <a:ahLst/>
              <a:cxnLst/>
              <a:rect l="l" t="t" r="r" b="b"/>
              <a:pathLst>
                <a:path w="4962" h="5020" extrusionOk="0">
                  <a:moveTo>
                    <a:pt x="58" y="2510"/>
                  </a:moveTo>
                  <a:cubicBezTo>
                    <a:pt x="58" y="1109"/>
                    <a:pt x="1167" y="0"/>
                    <a:pt x="2568" y="58"/>
                  </a:cubicBezTo>
                  <a:cubicBezTo>
                    <a:pt x="3911" y="117"/>
                    <a:pt x="4962" y="1226"/>
                    <a:pt x="4962" y="2568"/>
                  </a:cubicBezTo>
                  <a:cubicBezTo>
                    <a:pt x="4962" y="3911"/>
                    <a:pt x="3794" y="5020"/>
                    <a:pt x="2452" y="5020"/>
                  </a:cubicBezTo>
                  <a:cubicBezTo>
                    <a:pt x="1109" y="4962"/>
                    <a:pt x="0" y="3853"/>
                    <a:pt x="58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9" name="Google Shape;14789;p30"/>
            <p:cNvSpPr/>
            <p:nvPr/>
          </p:nvSpPr>
          <p:spPr>
            <a:xfrm>
              <a:off x="3357625" y="696325"/>
              <a:ext cx="124050" cy="124050"/>
            </a:xfrm>
            <a:custGeom>
              <a:avLst/>
              <a:gdLst/>
              <a:ahLst/>
              <a:cxnLst/>
              <a:rect l="l" t="t" r="r" b="b"/>
              <a:pathLst>
                <a:path w="4962" h="4962" extrusionOk="0">
                  <a:moveTo>
                    <a:pt x="2510" y="4962"/>
                  </a:moveTo>
                  <a:cubicBezTo>
                    <a:pt x="1168" y="4962"/>
                    <a:pt x="59" y="3853"/>
                    <a:pt x="0" y="2510"/>
                  </a:cubicBezTo>
                  <a:cubicBezTo>
                    <a:pt x="0" y="1168"/>
                    <a:pt x="1109" y="59"/>
                    <a:pt x="2452" y="59"/>
                  </a:cubicBezTo>
                  <a:cubicBezTo>
                    <a:pt x="3794" y="0"/>
                    <a:pt x="4903" y="1109"/>
                    <a:pt x="4903" y="2452"/>
                  </a:cubicBezTo>
                  <a:cubicBezTo>
                    <a:pt x="4962" y="3794"/>
                    <a:pt x="3853" y="4903"/>
                    <a:pt x="2510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0" name="Google Shape;14790;p30"/>
            <p:cNvSpPr/>
            <p:nvPr/>
          </p:nvSpPr>
          <p:spPr>
            <a:xfrm>
              <a:off x="5076625" y="43780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1" y="2393"/>
                  </a:moveTo>
                  <a:cubicBezTo>
                    <a:pt x="59" y="1051"/>
                    <a:pt x="1226" y="0"/>
                    <a:pt x="2511" y="0"/>
                  </a:cubicBezTo>
                  <a:cubicBezTo>
                    <a:pt x="3853" y="58"/>
                    <a:pt x="4962" y="1226"/>
                    <a:pt x="4904" y="2510"/>
                  </a:cubicBezTo>
                  <a:cubicBezTo>
                    <a:pt x="4904" y="3852"/>
                    <a:pt x="3736" y="4962"/>
                    <a:pt x="2394" y="4903"/>
                  </a:cubicBezTo>
                  <a:cubicBezTo>
                    <a:pt x="1051" y="4903"/>
                    <a:pt x="1" y="3736"/>
                    <a:pt x="1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1" name="Google Shape;14791;p30"/>
            <p:cNvSpPr/>
            <p:nvPr/>
          </p:nvSpPr>
          <p:spPr>
            <a:xfrm>
              <a:off x="4830000" y="944400"/>
              <a:ext cx="122625" cy="122600"/>
            </a:xfrm>
            <a:custGeom>
              <a:avLst/>
              <a:gdLst/>
              <a:ahLst/>
              <a:cxnLst/>
              <a:rect l="l" t="t" r="r" b="b"/>
              <a:pathLst>
                <a:path w="4905" h="4904" extrusionOk="0">
                  <a:moveTo>
                    <a:pt x="4904" y="2452"/>
                  </a:moveTo>
                  <a:cubicBezTo>
                    <a:pt x="4904" y="3794"/>
                    <a:pt x="3795" y="4903"/>
                    <a:pt x="2453" y="4903"/>
                  </a:cubicBezTo>
                  <a:cubicBezTo>
                    <a:pt x="1110" y="4903"/>
                    <a:pt x="1" y="3736"/>
                    <a:pt x="1" y="2452"/>
                  </a:cubicBezTo>
                  <a:cubicBezTo>
                    <a:pt x="1" y="1109"/>
                    <a:pt x="1168" y="0"/>
                    <a:pt x="2453" y="0"/>
                  </a:cubicBezTo>
                  <a:cubicBezTo>
                    <a:pt x="3795" y="0"/>
                    <a:pt x="4904" y="1109"/>
                    <a:pt x="4904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2" name="Google Shape;14792;p30"/>
            <p:cNvSpPr/>
            <p:nvPr/>
          </p:nvSpPr>
          <p:spPr>
            <a:xfrm>
              <a:off x="2131825" y="14332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3" y="4904"/>
                  </a:moveTo>
                  <a:cubicBezTo>
                    <a:pt x="1110" y="4904"/>
                    <a:pt x="1" y="3795"/>
                    <a:pt x="1" y="2452"/>
                  </a:cubicBezTo>
                  <a:cubicBezTo>
                    <a:pt x="59" y="1109"/>
                    <a:pt x="1168" y="0"/>
                    <a:pt x="2511" y="0"/>
                  </a:cubicBezTo>
                  <a:cubicBezTo>
                    <a:pt x="3853" y="59"/>
                    <a:pt x="4962" y="1168"/>
                    <a:pt x="4904" y="2510"/>
                  </a:cubicBezTo>
                  <a:cubicBezTo>
                    <a:pt x="4904" y="3853"/>
                    <a:pt x="3795" y="4962"/>
                    <a:pt x="2453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3" name="Google Shape;14793;p30"/>
            <p:cNvSpPr/>
            <p:nvPr/>
          </p:nvSpPr>
          <p:spPr>
            <a:xfrm>
              <a:off x="5565475" y="1679875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2" y="0"/>
                  </a:moveTo>
                  <a:cubicBezTo>
                    <a:pt x="3795" y="0"/>
                    <a:pt x="4962" y="1109"/>
                    <a:pt x="4962" y="2452"/>
                  </a:cubicBezTo>
                  <a:cubicBezTo>
                    <a:pt x="4962" y="3794"/>
                    <a:pt x="3853" y="4903"/>
                    <a:pt x="2511" y="4903"/>
                  </a:cubicBezTo>
                  <a:cubicBezTo>
                    <a:pt x="1168" y="4962"/>
                    <a:pt x="59" y="3852"/>
                    <a:pt x="59" y="2510"/>
                  </a:cubicBezTo>
                  <a:cubicBezTo>
                    <a:pt x="1" y="1167"/>
                    <a:pt x="1110" y="58"/>
                    <a:pt x="245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4" name="Google Shape;14794;p30"/>
            <p:cNvSpPr/>
            <p:nvPr/>
          </p:nvSpPr>
          <p:spPr>
            <a:xfrm>
              <a:off x="3847925" y="4868350"/>
              <a:ext cx="121150" cy="121150"/>
            </a:xfrm>
            <a:custGeom>
              <a:avLst/>
              <a:gdLst/>
              <a:ahLst/>
              <a:cxnLst/>
              <a:rect l="l" t="t" r="r" b="b"/>
              <a:pathLst>
                <a:path w="4846" h="4846" extrusionOk="0">
                  <a:moveTo>
                    <a:pt x="4845" y="2394"/>
                  </a:moveTo>
                  <a:cubicBezTo>
                    <a:pt x="4845" y="3736"/>
                    <a:pt x="3795" y="4845"/>
                    <a:pt x="2452" y="4845"/>
                  </a:cubicBezTo>
                  <a:cubicBezTo>
                    <a:pt x="1168" y="4845"/>
                    <a:pt x="59" y="3795"/>
                    <a:pt x="59" y="2452"/>
                  </a:cubicBezTo>
                  <a:cubicBezTo>
                    <a:pt x="1" y="1110"/>
                    <a:pt x="1110" y="59"/>
                    <a:pt x="2394" y="59"/>
                  </a:cubicBezTo>
                  <a:cubicBezTo>
                    <a:pt x="3736" y="1"/>
                    <a:pt x="4845" y="1110"/>
                    <a:pt x="4845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5" name="Google Shape;14795;p30"/>
            <p:cNvSpPr/>
            <p:nvPr/>
          </p:nvSpPr>
          <p:spPr>
            <a:xfrm>
              <a:off x="1644450" y="2660475"/>
              <a:ext cx="119675" cy="119700"/>
            </a:xfrm>
            <a:custGeom>
              <a:avLst/>
              <a:gdLst/>
              <a:ahLst/>
              <a:cxnLst/>
              <a:rect l="l" t="t" r="r" b="b"/>
              <a:pathLst>
                <a:path w="4787" h="4788" extrusionOk="0">
                  <a:moveTo>
                    <a:pt x="2393" y="1"/>
                  </a:moveTo>
                  <a:cubicBezTo>
                    <a:pt x="3678" y="1"/>
                    <a:pt x="4787" y="1052"/>
                    <a:pt x="4787" y="2394"/>
                  </a:cubicBezTo>
                  <a:cubicBezTo>
                    <a:pt x="4787" y="3678"/>
                    <a:pt x="3736" y="4787"/>
                    <a:pt x="2393" y="4787"/>
                  </a:cubicBezTo>
                  <a:cubicBezTo>
                    <a:pt x="1109" y="4787"/>
                    <a:pt x="0" y="3737"/>
                    <a:pt x="0" y="2394"/>
                  </a:cubicBezTo>
                  <a:cubicBezTo>
                    <a:pt x="0" y="1110"/>
                    <a:pt x="1051" y="1"/>
                    <a:pt x="23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6" name="Google Shape;14796;p30"/>
            <p:cNvSpPr/>
            <p:nvPr/>
          </p:nvSpPr>
          <p:spPr>
            <a:xfrm>
              <a:off x="3605700" y="4868350"/>
              <a:ext cx="121125" cy="121150"/>
            </a:xfrm>
            <a:custGeom>
              <a:avLst/>
              <a:gdLst/>
              <a:ahLst/>
              <a:cxnLst/>
              <a:rect l="l" t="t" r="r" b="b"/>
              <a:pathLst>
                <a:path w="4845" h="4846" extrusionOk="0">
                  <a:moveTo>
                    <a:pt x="4787" y="2394"/>
                  </a:moveTo>
                  <a:cubicBezTo>
                    <a:pt x="4845" y="3736"/>
                    <a:pt x="3736" y="4845"/>
                    <a:pt x="2452" y="4845"/>
                  </a:cubicBezTo>
                  <a:cubicBezTo>
                    <a:pt x="1109" y="4845"/>
                    <a:pt x="59" y="3795"/>
                    <a:pt x="0" y="2452"/>
                  </a:cubicBezTo>
                  <a:cubicBezTo>
                    <a:pt x="0" y="1110"/>
                    <a:pt x="1051" y="59"/>
                    <a:pt x="2393" y="59"/>
                  </a:cubicBezTo>
                  <a:cubicBezTo>
                    <a:pt x="3736" y="1"/>
                    <a:pt x="4787" y="1110"/>
                    <a:pt x="4787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7" name="Google Shape;14797;p30"/>
            <p:cNvSpPr/>
            <p:nvPr/>
          </p:nvSpPr>
          <p:spPr>
            <a:xfrm>
              <a:off x="4342625" y="699250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8"/>
                  </a:moveTo>
                  <a:cubicBezTo>
                    <a:pt x="1051" y="4728"/>
                    <a:pt x="59" y="3736"/>
                    <a:pt x="59" y="2393"/>
                  </a:cubicBezTo>
                  <a:cubicBezTo>
                    <a:pt x="0" y="1051"/>
                    <a:pt x="1051" y="0"/>
                    <a:pt x="2452" y="0"/>
                  </a:cubicBezTo>
                  <a:cubicBezTo>
                    <a:pt x="3736" y="58"/>
                    <a:pt x="4787" y="1051"/>
                    <a:pt x="4728" y="2393"/>
                  </a:cubicBezTo>
                  <a:cubicBezTo>
                    <a:pt x="4728" y="3736"/>
                    <a:pt x="3736" y="4728"/>
                    <a:pt x="2393" y="47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8" name="Google Shape;14798;p30"/>
            <p:cNvSpPr/>
            <p:nvPr/>
          </p:nvSpPr>
          <p:spPr>
            <a:xfrm>
              <a:off x="5568400" y="38906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8" y="2393"/>
                  </a:moveTo>
                  <a:cubicBezTo>
                    <a:pt x="4728" y="3736"/>
                    <a:pt x="3736" y="4728"/>
                    <a:pt x="2394" y="4728"/>
                  </a:cubicBezTo>
                  <a:cubicBezTo>
                    <a:pt x="1051" y="4728"/>
                    <a:pt x="0" y="3678"/>
                    <a:pt x="0" y="2335"/>
                  </a:cubicBezTo>
                  <a:cubicBezTo>
                    <a:pt x="59" y="1051"/>
                    <a:pt x="1109" y="0"/>
                    <a:pt x="2394" y="0"/>
                  </a:cubicBezTo>
                  <a:cubicBezTo>
                    <a:pt x="3736" y="59"/>
                    <a:pt x="4728" y="1051"/>
                    <a:pt x="4728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9" name="Google Shape;14799;p30"/>
            <p:cNvSpPr/>
            <p:nvPr/>
          </p:nvSpPr>
          <p:spPr>
            <a:xfrm>
              <a:off x="2134750" y="41343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9" y="2393"/>
                  </a:moveTo>
                  <a:cubicBezTo>
                    <a:pt x="4670" y="3678"/>
                    <a:pt x="3678" y="4728"/>
                    <a:pt x="2336" y="4670"/>
                  </a:cubicBezTo>
                  <a:cubicBezTo>
                    <a:pt x="993" y="4670"/>
                    <a:pt x="1" y="3619"/>
                    <a:pt x="1" y="2277"/>
                  </a:cubicBezTo>
                  <a:cubicBezTo>
                    <a:pt x="59" y="992"/>
                    <a:pt x="1051" y="0"/>
                    <a:pt x="2394" y="0"/>
                  </a:cubicBezTo>
                  <a:cubicBezTo>
                    <a:pt x="3736" y="0"/>
                    <a:pt x="4729" y="1051"/>
                    <a:pt x="4670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0" name="Google Shape;14800;p30"/>
            <p:cNvSpPr/>
            <p:nvPr/>
          </p:nvSpPr>
          <p:spPr>
            <a:xfrm>
              <a:off x="2381375" y="43809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5" y="4729"/>
                  </a:moveTo>
                  <a:cubicBezTo>
                    <a:pt x="993" y="4670"/>
                    <a:pt x="0" y="3678"/>
                    <a:pt x="0" y="2336"/>
                  </a:cubicBezTo>
                  <a:cubicBezTo>
                    <a:pt x="0" y="993"/>
                    <a:pt x="1109" y="1"/>
                    <a:pt x="2452" y="1"/>
                  </a:cubicBezTo>
                  <a:cubicBezTo>
                    <a:pt x="3736" y="59"/>
                    <a:pt x="4728" y="1110"/>
                    <a:pt x="4728" y="2394"/>
                  </a:cubicBezTo>
                  <a:cubicBezTo>
                    <a:pt x="4670" y="3736"/>
                    <a:pt x="3619" y="4729"/>
                    <a:pt x="2335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1" name="Google Shape;14801;p30"/>
            <p:cNvSpPr/>
            <p:nvPr/>
          </p:nvSpPr>
          <p:spPr>
            <a:xfrm>
              <a:off x="4097450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2336" y="0"/>
                  </a:moveTo>
                  <a:cubicBezTo>
                    <a:pt x="3620" y="0"/>
                    <a:pt x="4671" y="993"/>
                    <a:pt x="4671" y="2277"/>
                  </a:cubicBezTo>
                  <a:cubicBezTo>
                    <a:pt x="4671" y="3619"/>
                    <a:pt x="3678" y="4612"/>
                    <a:pt x="2336" y="4670"/>
                  </a:cubicBezTo>
                  <a:cubicBezTo>
                    <a:pt x="1052" y="4670"/>
                    <a:pt x="1" y="3619"/>
                    <a:pt x="1" y="2335"/>
                  </a:cubicBezTo>
                  <a:cubicBezTo>
                    <a:pt x="1" y="993"/>
                    <a:pt x="993" y="0"/>
                    <a:pt x="233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2" name="Google Shape;14802;p30"/>
            <p:cNvSpPr/>
            <p:nvPr/>
          </p:nvSpPr>
          <p:spPr>
            <a:xfrm>
              <a:off x="5815025" y="2171625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9"/>
                  </a:moveTo>
                  <a:cubicBezTo>
                    <a:pt x="1051" y="4729"/>
                    <a:pt x="0" y="3678"/>
                    <a:pt x="0" y="2336"/>
                  </a:cubicBezTo>
                  <a:cubicBezTo>
                    <a:pt x="58" y="1052"/>
                    <a:pt x="1051" y="1"/>
                    <a:pt x="2393" y="1"/>
                  </a:cubicBezTo>
                  <a:cubicBezTo>
                    <a:pt x="3736" y="1"/>
                    <a:pt x="4786" y="1052"/>
                    <a:pt x="4728" y="2394"/>
                  </a:cubicBezTo>
                  <a:cubicBezTo>
                    <a:pt x="4728" y="3737"/>
                    <a:pt x="3677" y="4729"/>
                    <a:pt x="239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3" name="Google Shape;14803;p30"/>
            <p:cNvSpPr/>
            <p:nvPr/>
          </p:nvSpPr>
          <p:spPr>
            <a:xfrm>
              <a:off x="5816475" y="33988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0"/>
                  </a:moveTo>
                  <a:cubicBezTo>
                    <a:pt x="3619" y="0"/>
                    <a:pt x="4670" y="993"/>
                    <a:pt x="4670" y="2335"/>
                  </a:cubicBezTo>
                  <a:cubicBezTo>
                    <a:pt x="4670" y="3619"/>
                    <a:pt x="3619" y="4670"/>
                    <a:pt x="2335" y="4670"/>
                  </a:cubicBezTo>
                  <a:cubicBezTo>
                    <a:pt x="993" y="4670"/>
                    <a:pt x="0" y="3619"/>
                    <a:pt x="0" y="2335"/>
                  </a:cubicBezTo>
                  <a:cubicBezTo>
                    <a:pt x="0" y="993"/>
                    <a:pt x="993" y="0"/>
                    <a:pt x="23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4" name="Google Shape;14804;p30"/>
            <p:cNvSpPr/>
            <p:nvPr/>
          </p:nvSpPr>
          <p:spPr>
            <a:xfrm>
              <a:off x="1644450" y="2907100"/>
              <a:ext cx="118225" cy="119675"/>
            </a:xfrm>
            <a:custGeom>
              <a:avLst/>
              <a:gdLst/>
              <a:ahLst/>
              <a:cxnLst/>
              <a:rect l="l" t="t" r="r" b="b"/>
              <a:pathLst>
                <a:path w="4729" h="4787" extrusionOk="0">
                  <a:moveTo>
                    <a:pt x="2335" y="59"/>
                  </a:moveTo>
                  <a:cubicBezTo>
                    <a:pt x="3678" y="1"/>
                    <a:pt x="4728" y="1051"/>
                    <a:pt x="4728" y="2394"/>
                  </a:cubicBezTo>
                  <a:cubicBezTo>
                    <a:pt x="4728" y="3736"/>
                    <a:pt x="3736" y="4729"/>
                    <a:pt x="2452" y="4787"/>
                  </a:cubicBezTo>
                  <a:cubicBezTo>
                    <a:pt x="1109" y="4787"/>
                    <a:pt x="0" y="3736"/>
                    <a:pt x="0" y="2394"/>
                  </a:cubicBezTo>
                  <a:cubicBezTo>
                    <a:pt x="0" y="1110"/>
                    <a:pt x="1051" y="59"/>
                    <a:pt x="233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5" name="Google Shape;14805;p30"/>
            <p:cNvSpPr/>
            <p:nvPr/>
          </p:nvSpPr>
          <p:spPr>
            <a:xfrm>
              <a:off x="2627975" y="9458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6" y="1"/>
                  </a:moveTo>
                  <a:cubicBezTo>
                    <a:pt x="3678" y="1"/>
                    <a:pt x="4729" y="1051"/>
                    <a:pt x="4729" y="2336"/>
                  </a:cubicBezTo>
                  <a:cubicBezTo>
                    <a:pt x="4729" y="3678"/>
                    <a:pt x="3678" y="4729"/>
                    <a:pt x="2336" y="4729"/>
                  </a:cubicBezTo>
                  <a:cubicBezTo>
                    <a:pt x="993" y="4729"/>
                    <a:pt x="1" y="3678"/>
                    <a:pt x="1" y="2394"/>
                  </a:cubicBezTo>
                  <a:cubicBezTo>
                    <a:pt x="1" y="1051"/>
                    <a:pt x="1052" y="59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6" name="Google Shape;14806;p30"/>
            <p:cNvSpPr/>
            <p:nvPr/>
          </p:nvSpPr>
          <p:spPr>
            <a:xfrm>
              <a:off x="1645900" y="2419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1"/>
                  </a:moveTo>
                  <a:cubicBezTo>
                    <a:pt x="3678" y="1"/>
                    <a:pt x="4670" y="993"/>
                    <a:pt x="4670" y="2336"/>
                  </a:cubicBezTo>
                  <a:cubicBezTo>
                    <a:pt x="4670" y="3620"/>
                    <a:pt x="3620" y="4670"/>
                    <a:pt x="2335" y="4670"/>
                  </a:cubicBezTo>
                  <a:cubicBezTo>
                    <a:pt x="993" y="4670"/>
                    <a:pt x="1" y="3620"/>
                    <a:pt x="1" y="2336"/>
                  </a:cubicBezTo>
                  <a:cubicBezTo>
                    <a:pt x="1" y="993"/>
                    <a:pt x="1051" y="1"/>
                    <a:pt x="23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7" name="Google Shape;14807;p30"/>
            <p:cNvSpPr/>
            <p:nvPr/>
          </p:nvSpPr>
          <p:spPr>
            <a:xfrm>
              <a:off x="3118300" y="700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277" y="4612"/>
                  </a:moveTo>
                  <a:cubicBezTo>
                    <a:pt x="993" y="4612"/>
                    <a:pt x="0" y="3561"/>
                    <a:pt x="0" y="2219"/>
                  </a:cubicBezTo>
                  <a:cubicBezTo>
                    <a:pt x="59" y="993"/>
                    <a:pt x="1109" y="0"/>
                    <a:pt x="2394" y="0"/>
                  </a:cubicBezTo>
                  <a:cubicBezTo>
                    <a:pt x="3678" y="0"/>
                    <a:pt x="4670" y="1109"/>
                    <a:pt x="4670" y="2394"/>
                  </a:cubicBezTo>
                  <a:cubicBezTo>
                    <a:pt x="4612" y="3678"/>
                    <a:pt x="3561" y="4670"/>
                    <a:pt x="2277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8" name="Google Shape;14808;p30"/>
            <p:cNvSpPr/>
            <p:nvPr/>
          </p:nvSpPr>
          <p:spPr>
            <a:xfrm>
              <a:off x="1645900" y="31551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4670" y="2335"/>
                  </a:moveTo>
                  <a:cubicBezTo>
                    <a:pt x="4670" y="3678"/>
                    <a:pt x="3620" y="4670"/>
                    <a:pt x="2277" y="4670"/>
                  </a:cubicBezTo>
                  <a:cubicBezTo>
                    <a:pt x="1051" y="4612"/>
                    <a:pt x="1" y="3620"/>
                    <a:pt x="1" y="2335"/>
                  </a:cubicBezTo>
                  <a:cubicBezTo>
                    <a:pt x="1" y="1051"/>
                    <a:pt x="1051" y="1"/>
                    <a:pt x="2394" y="59"/>
                  </a:cubicBezTo>
                  <a:cubicBezTo>
                    <a:pt x="3620" y="59"/>
                    <a:pt x="4670" y="1110"/>
                    <a:pt x="4670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9" name="Google Shape;14809;p30"/>
            <p:cNvSpPr/>
            <p:nvPr/>
          </p:nvSpPr>
          <p:spPr>
            <a:xfrm>
              <a:off x="1892525" y="1682775"/>
              <a:ext cx="116750" cy="116775"/>
            </a:xfrm>
            <a:custGeom>
              <a:avLst/>
              <a:gdLst/>
              <a:ahLst/>
              <a:cxnLst/>
              <a:rect l="l" t="t" r="r" b="b"/>
              <a:pathLst>
                <a:path w="4670" h="4671" extrusionOk="0">
                  <a:moveTo>
                    <a:pt x="4670" y="2336"/>
                  </a:moveTo>
                  <a:cubicBezTo>
                    <a:pt x="4670" y="3620"/>
                    <a:pt x="3619" y="4670"/>
                    <a:pt x="2277" y="4670"/>
                  </a:cubicBezTo>
                  <a:cubicBezTo>
                    <a:pt x="1051" y="4670"/>
                    <a:pt x="0" y="3620"/>
                    <a:pt x="0" y="2394"/>
                  </a:cubicBezTo>
                  <a:cubicBezTo>
                    <a:pt x="0" y="1051"/>
                    <a:pt x="1051" y="1"/>
                    <a:pt x="2335" y="59"/>
                  </a:cubicBezTo>
                  <a:cubicBezTo>
                    <a:pt x="3619" y="59"/>
                    <a:pt x="4611" y="1051"/>
                    <a:pt x="4670" y="23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0" name="Google Shape;14810;p30"/>
            <p:cNvSpPr/>
            <p:nvPr/>
          </p:nvSpPr>
          <p:spPr>
            <a:xfrm>
              <a:off x="4832925" y="4629025"/>
              <a:ext cx="116775" cy="115325"/>
            </a:xfrm>
            <a:custGeom>
              <a:avLst/>
              <a:gdLst/>
              <a:ahLst/>
              <a:cxnLst/>
              <a:rect l="l" t="t" r="r" b="b"/>
              <a:pathLst>
                <a:path w="4671" h="4613" extrusionOk="0">
                  <a:moveTo>
                    <a:pt x="2336" y="1"/>
                  </a:moveTo>
                  <a:cubicBezTo>
                    <a:pt x="3678" y="1"/>
                    <a:pt x="4670" y="1051"/>
                    <a:pt x="4670" y="2336"/>
                  </a:cubicBezTo>
                  <a:cubicBezTo>
                    <a:pt x="4670" y="3620"/>
                    <a:pt x="3620" y="4612"/>
                    <a:pt x="2336" y="4612"/>
                  </a:cubicBezTo>
                  <a:cubicBezTo>
                    <a:pt x="1051" y="4612"/>
                    <a:pt x="1" y="3561"/>
                    <a:pt x="59" y="2277"/>
                  </a:cubicBezTo>
                  <a:cubicBezTo>
                    <a:pt x="59" y="993"/>
                    <a:pt x="1110" y="1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1" name="Google Shape;14811;p30"/>
            <p:cNvSpPr/>
            <p:nvPr/>
          </p:nvSpPr>
          <p:spPr>
            <a:xfrm>
              <a:off x="3360525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4671" y="2335"/>
                  </a:moveTo>
                  <a:cubicBezTo>
                    <a:pt x="4671" y="3619"/>
                    <a:pt x="3620" y="4670"/>
                    <a:pt x="2277" y="4612"/>
                  </a:cubicBezTo>
                  <a:cubicBezTo>
                    <a:pt x="1052" y="4612"/>
                    <a:pt x="1" y="3561"/>
                    <a:pt x="1" y="2335"/>
                  </a:cubicBezTo>
                  <a:cubicBezTo>
                    <a:pt x="1" y="993"/>
                    <a:pt x="1052" y="0"/>
                    <a:pt x="2394" y="0"/>
                  </a:cubicBezTo>
                  <a:cubicBezTo>
                    <a:pt x="3678" y="0"/>
                    <a:pt x="4671" y="1051"/>
                    <a:pt x="4671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2" name="Google Shape;14812;p30"/>
            <p:cNvSpPr/>
            <p:nvPr/>
          </p:nvSpPr>
          <p:spPr>
            <a:xfrm>
              <a:off x="1889600" y="3890650"/>
              <a:ext cx="113850" cy="112375"/>
            </a:xfrm>
            <a:custGeom>
              <a:avLst/>
              <a:gdLst/>
              <a:ahLst/>
              <a:cxnLst/>
              <a:rect l="l" t="t" r="r" b="b"/>
              <a:pathLst>
                <a:path w="4554" h="4495" extrusionOk="0">
                  <a:moveTo>
                    <a:pt x="4553" y="2277"/>
                  </a:moveTo>
                  <a:cubicBezTo>
                    <a:pt x="4495" y="3503"/>
                    <a:pt x="3503" y="4495"/>
                    <a:pt x="2277" y="4495"/>
                  </a:cubicBezTo>
                  <a:cubicBezTo>
                    <a:pt x="993" y="4436"/>
                    <a:pt x="0" y="3386"/>
                    <a:pt x="59" y="2160"/>
                  </a:cubicBezTo>
                  <a:cubicBezTo>
                    <a:pt x="117" y="934"/>
                    <a:pt x="1109" y="0"/>
                    <a:pt x="2277" y="0"/>
                  </a:cubicBezTo>
                  <a:cubicBezTo>
                    <a:pt x="3561" y="0"/>
                    <a:pt x="4553" y="993"/>
                    <a:pt x="4553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3" name="Google Shape;14813;p30"/>
            <p:cNvSpPr/>
            <p:nvPr/>
          </p:nvSpPr>
          <p:spPr>
            <a:xfrm>
              <a:off x="4345525" y="4872725"/>
              <a:ext cx="112400" cy="112400"/>
            </a:xfrm>
            <a:custGeom>
              <a:avLst/>
              <a:gdLst/>
              <a:ahLst/>
              <a:cxnLst/>
              <a:rect l="l" t="t" r="r" b="b"/>
              <a:pathLst>
                <a:path w="4496" h="4496" extrusionOk="0">
                  <a:moveTo>
                    <a:pt x="2277" y="4495"/>
                  </a:moveTo>
                  <a:cubicBezTo>
                    <a:pt x="993" y="4495"/>
                    <a:pt x="1" y="3444"/>
                    <a:pt x="1" y="2219"/>
                  </a:cubicBezTo>
                  <a:cubicBezTo>
                    <a:pt x="59" y="993"/>
                    <a:pt x="1052" y="1"/>
                    <a:pt x="2336" y="1"/>
                  </a:cubicBezTo>
                  <a:cubicBezTo>
                    <a:pt x="3503" y="59"/>
                    <a:pt x="4495" y="1051"/>
                    <a:pt x="4495" y="2219"/>
                  </a:cubicBezTo>
                  <a:cubicBezTo>
                    <a:pt x="4495" y="3503"/>
                    <a:pt x="3503" y="4495"/>
                    <a:pt x="2277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4" name="Google Shape;14814;p30"/>
            <p:cNvSpPr/>
            <p:nvPr/>
          </p:nvSpPr>
          <p:spPr>
            <a:xfrm>
              <a:off x="2626525" y="4626125"/>
              <a:ext cx="112400" cy="112375"/>
            </a:xfrm>
            <a:custGeom>
              <a:avLst/>
              <a:gdLst/>
              <a:ahLst/>
              <a:cxnLst/>
              <a:rect l="l" t="t" r="r" b="b"/>
              <a:pathLst>
                <a:path w="4496" h="4495" extrusionOk="0">
                  <a:moveTo>
                    <a:pt x="2277" y="0"/>
                  </a:moveTo>
                  <a:cubicBezTo>
                    <a:pt x="3503" y="0"/>
                    <a:pt x="4495" y="1051"/>
                    <a:pt x="4495" y="2276"/>
                  </a:cubicBezTo>
                  <a:cubicBezTo>
                    <a:pt x="4495" y="3502"/>
                    <a:pt x="3444" y="4495"/>
                    <a:pt x="2219" y="4495"/>
                  </a:cubicBezTo>
                  <a:cubicBezTo>
                    <a:pt x="993" y="4495"/>
                    <a:pt x="59" y="3502"/>
                    <a:pt x="1" y="2276"/>
                  </a:cubicBezTo>
                  <a:cubicBezTo>
                    <a:pt x="1" y="1051"/>
                    <a:pt x="1051" y="0"/>
                    <a:pt x="227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5" name="Google Shape;14815;p30"/>
            <p:cNvSpPr/>
            <p:nvPr/>
          </p:nvSpPr>
          <p:spPr>
            <a:xfrm>
              <a:off x="5819400" y="1933775"/>
              <a:ext cx="110925" cy="109475"/>
            </a:xfrm>
            <a:custGeom>
              <a:avLst/>
              <a:gdLst/>
              <a:ahLst/>
              <a:cxnLst/>
              <a:rect l="l" t="t" r="r" b="b"/>
              <a:pathLst>
                <a:path w="4437" h="4379" extrusionOk="0">
                  <a:moveTo>
                    <a:pt x="4436" y="2160"/>
                  </a:moveTo>
                  <a:cubicBezTo>
                    <a:pt x="4436" y="3386"/>
                    <a:pt x="3502" y="4378"/>
                    <a:pt x="2277" y="4378"/>
                  </a:cubicBezTo>
                  <a:cubicBezTo>
                    <a:pt x="992" y="4378"/>
                    <a:pt x="0" y="3444"/>
                    <a:pt x="0" y="2160"/>
                  </a:cubicBezTo>
                  <a:cubicBezTo>
                    <a:pt x="0" y="934"/>
                    <a:pt x="992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6" name="Google Shape;14816;p30"/>
            <p:cNvSpPr/>
            <p:nvPr/>
          </p:nvSpPr>
          <p:spPr>
            <a:xfrm>
              <a:off x="5329075" y="1196850"/>
              <a:ext cx="110925" cy="110925"/>
            </a:xfrm>
            <a:custGeom>
              <a:avLst/>
              <a:gdLst/>
              <a:ahLst/>
              <a:cxnLst/>
              <a:rect l="l" t="t" r="r" b="b"/>
              <a:pathLst>
                <a:path w="4437" h="4437" extrusionOk="0">
                  <a:moveTo>
                    <a:pt x="4437" y="2218"/>
                  </a:moveTo>
                  <a:cubicBezTo>
                    <a:pt x="4437" y="3444"/>
                    <a:pt x="3503" y="4378"/>
                    <a:pt x="2277" y="4437"/>
                  </a:cubicBezTo>
                  <a:cubicBezTo>
                    <a:pt x="993" y="4437"/>
                    <a:pt x="1" y="3444"/>
                    <a:pt x="59" y="2160"/>
                  </a:cubicBezTo>
                  <a:cubicBezTo>
                    <a:pt x="59" y="934"/>
                    <a:pt x="1051" y="0"/>
                    <a:pt x="2277" y="0"/>
                  </a:cubicBezTo>
                  <a:cubicBezTo>
                    <a:pt x="3503" y="0"/>
                    <a:pt x="4437" y="993"/>
                    <a:pt x="4437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7" name="Google Shape;14817;p30"/>
            <p:cNvSpPr/>
            <p:nvPr/>
          </p:nvSpPr>
          <p:spPr>
            <a:xfrm>
              <a:off x="4593600" y="703625"/>
              <a:ext cx="110950" cy="109450"/>
            </a:xfrm>
            <a:custGeom>
              <a:avLst/>
              <a:gdLst/>
              <a:ahLst/>
              <a:cxnLst/>
              <a:rect l="l" t="t" r="r" b="b"/>
              <a:pathLst>
                <a:path w="4438" h="4378" extrusionOk="0">
                  <a:moveTo>
                    <a:pt x="4379" y="2218"/>
                  </a:moveTo>
                  <a:cubicBezTo>
                    <a:pt x="4379" y="3444"/>
                    <a:pt x="3445" y="4378"/>
                    <a:pt x="2219" y="4378"/>
                  </a:cubicBezTo>
                  <a:cubicBezTo>
                    <a:pt x="935" y="4378"/>
                    <a:pt x="1" y="3444"/>
                    <a:pt x="1" y="2160"/>
                  </a:cubicBezTo>
                  <a:cubicBezTo>
                    <a:pt x="59" y="934"/>
                    <a:pt x="993" y="0"/>
                    <a:pt x="2219" y="0"/>
                  </a:cubicBezTo>
                  <a:cubicBezTo>
                    <a:pt x="3445" y="0"/>
                    <a:pt x="4437" y="992"/>
                    <a:pt x="4379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8" name="Google Shape;14818;p30"/>
            <p:cNvSpPr/>
            <p:nvPr/>
          </p:nvSpPr>
          <p:spPr>
            <a:xfrm>
              <a:off x="1648825" y="2174550"/>
              <a:ext cx="110925" cy="112400"/>
            </a:xfrm>
            <a:custGeom>
              <a:avLst/>
              <a:gdLst/>
              <a:ahLst/>
              <a:cxnLst/>
              <a:rect l="l" t="t" r="r" b="b"/>
              <a:pathLst>
                <a:path w="4437" h="4496" extrusionOk="0">
                  <a:moveTo>
                    <a:pt x="4436" y="2277"/>
                  </a:moveTo>
                  <a:cubicBezTo>
                    <a:pt x="4436" y="3503"/>
                    <a:pt x="3503" y="4437"/>
                    <a:pt x="2277" y="4495"/>
                  </a:cubicBezTo>
                  <a:cubicBezTo>
                    <a:pt x="993" y="4495"/>
                    <a:pt x="0" y="3503"/>
                    <a:pt x="0" y="2277"/>
                  </a:cubicBezTo>
                  <a:cubicBezTo>
                    <a:pt x="0" y="993"/>
                    <a:pt x="993" y="1"/>
                    <a:pt x="2218" y="59"/>
                  </a:cubicBezTo>
                  <a:cubicBezTo>
                    <a:pt x="3444" y="59"/>
                    <a:pt x="4436" y="993"/>
                    <a:pt x="4436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9" name="Google Shape;14819;p30"/>
            <p:cNvSpPr/>
            <p:nvPr/>
          </p:nvSpPr>
          <p:spPr>
            <a:xfrm>
              <a:off x="3121225" y="4875650"/>
              <a:ext cx="109450" cy="108000"/>
            </a:xfrm>
            <a:custGeom>
              <a:avLst/>
              <a:gdLst/>
              <a:ahLst/>
              <a:cxnLst/>
              <a:rect l="l" t="t" r="r" b="b"/>
              <a:pathLst>
                <a:path w="4378" h="4320" extrusionOk="0">
                  <a:moveTo>
                    <a:pt x="4378" y="2160"/>
                  </a:moveTo>
                  <a:cubicBezTo>
                    <a:pt x="4378" y="3386"/>
                    <a:pt x="3386" y="4320"/>
                    <a:pt x="2160" y="4320"/>
                  </a:cubicBezTo>
                  <a:cubicBezTo>
                    <a:pt x="934" y="4320"/>
                    <a:pt x="0" y="3327"/>
                    <a:pt x="59" y="2102"/>
                  </a:cubicBezTo>
                  <a:cubicBezTo>
                    <a:pt x="59" y="876"/>
                    <a:pt x="1051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0" name="Google Shape;14820;p30"/>
            <p:cNvSpPr/>
            <p:nvPr/>
          </p:nvSpPr>
          <p:spPr>
            <a:xfrm>
              <a:off x="1648825" y="3401800"/>
              <a:ext cx="110925" cy="109450"/>
            </a:xfrm>
            <a:custGeom>
              <a:avLst/>
              <a:gdLst/>
              <a:ahLst/>
              <a:cxnLst/>
              <a:rect l="l" t="t" r="r" b="b"/>
              <a:pathLst>
                <a:path w="4437" h="4378" extrusionOk="0">
                  <a:moveTo>
                    <a:pt x="59" y="2160"/>
                  </a:moveTo>
                  <a:cubicBezTo>
                    <a:pt x="59" y="934"/>
                    <a:pt x="993" y="0"/>
                    <a:pt x="2277" y="59"/>
                  </a:cubicBezTo>
                  <a:cubicBezTo>
                    <a:pt x="3444" y="59"/>
                    <a:pt x="4436" y="1051"/>
                    <a:pt x="4378" y="2277"/>
                  </a:cubicBezTo>
                  <a:cubicBezTo>
                    <a:pt x="4378" y="3444"/>
                    <a:pt x="3386" y="4378"/>
                    <a:pt x="2218" y="4378"/>
                  </a:cubicBezTo>
                  <a:cubicBezTo>
                    <a:pt x="993" y="4378"/>
                    <a:pt x="0" y="3444"/>
                    <a:pt x="59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1" name="Google Shape;14821;p30"/>
            <p:cNvSpPr/>
            <p:nvPr/>
          </p:nvSpPr>
          <p:spPr>
            <a:xfrm>
              <a:off x="5574225" y="1440550"/>
              <a:ext cx="108025" cy="108000"/>
            </a:xfrm>
            <a:custGeom>
              <a:avLst/>
              <a:gdLst/>
              <a:ahLst/>
              <a:cxnLst/>
              <a:rect l="l" t="t" r="r" b="b"/>
              <a:pathLst>
                <a:path w="4321" h="4320" extrusionOk="0">
                  <a:moveTo>
                    <a:pt x="2161" y="4320"/>
                  </a:moveTo>
                  <a:cubicBezTo>
                    <a:pt x="993" y="4320"/>
                    <a:pt x="1" y="3386"/>
                    <a:pt x="1" y="2218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328" y="0"/>
                    <a:pt x="4320" y="934"/>
                    <a:pt x="4320" y="2160"/>
                  </a:cubicBezTo>
                  <a:cubicBezTo>
                    <a:pt x="4320" y="3327"/>
                    <a:pt x="3386" y="4320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2" name="Google Shape;14822;p30"/>
            <p:cNvSpPr/>
            <p:nvPr/>
          </p:nvSpPr>
          <p:spPr>
            <a:xfrm>
              <a:off x="5820850" y="3649875"/>
              <a:ext cx="108000" cy="108000"/>
            </a:xfrm>
            <a:custGeom>
              <a:avLst/>
              <a:gdLst/>
              <a:ahLst/>
              <a:cxnLst/>
              <a:rect l="l" t="t" r="r" b="b"/>
              <a:pathLst>
                <a:path w="4320" h="4320" extrusionOk="0">
                  <a:moveTo>
                    <a:pt x="2160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1" y="992"/>
                    <a:pt x="993" y="0"/>
                    <a:pt x="2160" y="0"/>
                  </a:cubicBezTo>
                  <a:cubicBezTo>
                    <a:pt x="3328" y="0"/>
                    <a:pt x="4320" y="992"/>
                    <a:pt x="4320" y="2160"/>
                  </a:cubicBezTo>
                  <a:cubicBezTo>
                    <a:pt x="4320" y="3327"/>
                    <a:pt x="3328" y="4320"/>
                    <a:pt x="2160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3" name="Google Shape;14823;p30"/>
            <p:cNvSpPr/>
            <p:nvPr/>
          </p:nvSpPr>
          <p:spPr>
            <a:xfrm>
              <a:off x="5083925" y="950225"/>
              <a:ext cx="109475" cy="109475"/>
            </a:xfrm>
            <a:custGeom>
              <a:avLst/>
              <a:gdLst/>
              <a:ahLst/>
              <a:cxnLst/>
              <a:rect l="l" t="t" r="r" b="b"/>
              <a:pathLst>
                <a:path w="4379" h="4379" extrusionOk="0">
                  <a:moveTo>
                    <a:pt x="4320" y="2161"/>
                  </a:moveTo>
                  <a:cubicBezTo>
                    <a:pt x="4378" y="3328"/>
                    <a:pt x="3386" y="4320"/>
                    <a:pt x="2219" y="4379"/>
                  </a:cubicBezTo>
                  <a:cubicBezTo>
                    <a:pt x="1051" y="4379"/>
                    <a:pt x="59" y="3445"/>
                    <a:pt x="0" y="2219"/>
                  </a:cubicBezTo>
                  <a:cubicBezTo>
                    <a:pt x="0" y="1051"/>
                    <a:pt x="993" y="59"/>
                    <a:pt x="2160" y="59"/>
                  </a:cubicBezTo>
                  <a:cubicBezTo>
                    <a:pt x="3328" y="1"/>
                    <a:pt x="4320" y="993"/>
                    <a:pt x="4320" y="21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4" name="Google Shape;14824;p30"/>
            <p:cNvSpPr/>
            <p:nvPr/>
          </p:nvSpPr>
          <p:spPr>
            <a:xfrm>
              <a:off x="2876050" y="703625"/>
              <a:ext cx="108025" cy="109450"/>
            </a:xfrm>
            <a:custGeom>
              <a:avLst/>
              <a:gdLst/>
              <a:ahLst/>
              <a:cxnLst/>
              <a:rect l="l" t="t" r="r" b="b"/>
              <a:pathLst>
                <a:path w="4321" h="4378" extrusionOk="0">
                  <a:moveTo>
                    <a:pt x="2161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59" y="992"/>
                    <a:pt x="1052" y="0"/>
                    <a:pt x="2219" y="59"/>
                  </a:cubicBezTo>
                  <a:cubicBezTo>
                    <a:pt x="3328" y="59"/>
                    <a:pt x="4320" y="1051"/>
                    <a:pt x="4320" y="2218"/>
                  </a:cubicBezTo>
                  <a:cubicBezTo>
                    <a:pt x="4320" y="3386"/>
                    <a:pt x="3328" y="4378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5" name="Google Shape;14825;p30"/>
            <p:cNvSpPr/>
            <p:nvPr/>
          </p:nvSpPr>
          <p:spPr>
            <a:xfrm>
              <a:off x="5329075" y="4386800"/>
              <a:ext cx="105100" cy="106550"/>
            </a:xfrm>
            <a:custGeom>
              <a:avLst/>
              <a:gdLst/>
              <a:ahLst/>
              <a:cxnLst/>
              <a:rect l="l" t="t" r="r" b="b"/>
              <a:pathLst>
                <a:path w="4204" h="4262" extrusionOk="0">
                  <a:moveTo>
                    <a:pt x="4203" y="2102"/>
                  </a:moveTo>
                  <a:cubicBezTo>
                    <a:pt x="4203" y="3269"/>
                    <a:pt x="3211" y="4203"/>
                    <a:pt x="2102" y="4261"/>
                  </a:cubicBezTo>
                  <a:cubicBezTo>
                    <a:pt x="935" y="4261"/>
                    <a:pt x="1" y="3269"/>
                    <a:pt x="1" y="2102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211" y="0"/>
                    <a:pt x="4203" y="993"/>
                    <a:pt x="4203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6" name="Google Shape;14826;p30"/>
            <p:cNvSpPr/>
            <p:nvPr/>
          </p:nvSpPr>
          <p:spPr>
            <a:xfrm>
              <a:off x="2140600" y="1195400"/>
              <a:ext cx="105075" cy="105075"/>
            </a:xfrm>
            <a:custGeom>
              <a:avLst/>
              <a:gdLst/>
              <a:ahLst/>
              <a:cxnLst/>
              <a:rect l="l" t="t" r="r" b="b"/>
              <a:pathLst>
                <a:path w="4203" h="4203" extrusionOk="0">
                  <a:moveTo>
                    <a:pt x="2102" y="0"/>
                  </a:moveTo>
                  <a:cubicBezTo>
                    <a:pt x="3211" y="0"/>
                    <a:pt x="4203" y="934"/>
                    <a:pt x="4203" y="2101"/>
                  </a:cubicBezTo>
                  <a:cubicBezTo>
                    <a:pt x="4203" y="3269"/>
                    <a:pt x="3269" y="4203"/>
                    <a:pt x="2102" y="4203"/>
                  </a:cubicBezTo>
                  <a:cubicBezTo>
                    <a:pt x="992" y="4203"/>
                    <a:pt x="59" y="3269"/>
                    <a:pt x="0" y="2160"/>
                  </a:cubicBezTo>
                  <a:cubicBezTo>
                    <a:pt x="0" y="992"/>
                    <a:pt x="934" y="58"/>
                    <a:pt x="210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7" name="Google Shape;14827;p30"/>
            <p:cNvSpPr/>
            <p:nvPr/>
          </p:nvSpPr>
          <p:spPr>
            <a:xfrm>
              <a:off x="2388675" y="954600"/>
              <a:ext cx="102175" cy="102175"/>
            </a:xfrm>
            <a:custGeom>
              <a:avLst/>
              <a:gdLst/>
              <a:ahLst/>
              <a:cxnLst/>
              <a:rect l="l" t="t" r="r" b="b"/>
              <a:pathLst>
                <a:path w="4087" h="4087" extrusionOk="0">
                  <a:moveTo>
                    <a:pt x="4086" y="2044"/>
                  </a:moveTo>
                  <a:cubicBezTo>
                    <a:pt x="4086" y="3211"/>
                    <a:pt x="3211" y="4087"/>
                    <a:pt x="2043" y="4087"/>
                  </a:cubicBezTo>
                  <a:cubicBezTo>
                    <a:pt x="876" y="4028"/>
                    <a:pt x="0" y="3153"/>
                    <a:pt x="0" y="1986"/>
                  </a:cubicBezTo>
                  <a:cubicBezTo>
                    <a:pt x="59" y="876"/>
                    <a:pt x="934" y="1"/>
                    <a:pt x="2043" y="1"/>
                  </a:cubicBezTo>
                  <a:cubicBezTo>
                    <a:pt x="3211" y="1"/>
                    <a:pt x="4086" y="876"/>
                    <a:pt x="4086" y="20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8" name="Google Shape;14828;p30"/>
            <p:cNvSpPr/>
            <p:nvPr/>
          </p:nvSpPr>
          <p:spPr>
            <a:xfrm>
              <a:off x="5577150" y="4141650"/>
              <a:ext cx="102175" cy="102150"/>
            </a:xfrm>
            <a:custGeom>
              <a:avLst/>
              <a:gdLst/>
              <a:ahLst/>
              <a:cxnLst/>
              <a:rect l="l" t="t" r="r" b="b"/>
              <a:pathLst>
                <a:path w="4087" h="4086" extrusionOk="0">
                  <a:moveTo>
                    <a:pt x="4087" y="2043"/>
                  </a:moveTo>
                  <a:cubicBezTo>
                    <a:pt x="4087" y="3210"/>
                    <a:pt x="3153" y="4086"/>
                    <a:pt x="2044" y="4086"/>
                  </a:cubicBezTo>
                  <a:cubicBezTo>
                    <a:pt x="876" y="4086"/>
                    <a:pt x="1" y="3210"/>
                    <a:pt x="1" y="2043"/>
                  </a:cubicBezTo>
                  <a:cubicBezTo>
                    <a:pt x="1" y="876"/>
                    <a:pt x="876" y="0"/>
                    <a:pt x="2044" y="0"/>
                  </a:cubicBezTo>
                  <a:cubicBezTo>
                    <a:pt x="3211" y="0"/>
                    <a:pt x="4087" y="934"/>
                    <a:pt x="4087" y="204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9" name="Google Shape;14829;p30"/>
            <p:cNvSpPr/>
            <p:nvPr/>
          </p:nvSpPr>
          <p:spPr>
            <a:xfrm>
              <a:off x="4593600" y="4877100"/>
              <a:ext cx="103650" cy="103650"/>
            </a:xfrm>
            <a:custGeom>
              <a:avLst/>
              <a:gdLst/>
              <a:ahLst/>
              <a:cxnLst/>
              <a:rect l="l" t="t" r="r" b="b"/>
              <a:pathLst>
                <a:path w="4146" h="4146" extrusionOk="0">
                  <a:moveTo>
                    <a:pt x="4087" y="2102"/>
                  </a:moveTo>
                  <a:cubicBezTo>
                    <a:pt x="4087" y="3269"/>
                    <a:pt x="3211" y="4145"/>
                    <a:pt x="2044" y="4145"/>
                  </a:cubicBezTo>
                  <a:cubicBezTo>
                    <a:pt x="877" y="4145"/>
                    <a:pt x="1" y="3211"/>
                    <a:pt x="1" y="2044"/>
                  </a:cubicBezTo>
                  <a:cubicBezTo>
                    <a:pt x="1" y="935"/>
                    <a:pt x="935" y="1"/>
                    <a:pt x="2102" y="59"/>
                  </a:cubicBezTo>
                  <a:cubicBezTo>
                    <a:pt x="3211" y="59"/>
                    <a:pt x="4145" y="935"/>
                    <a:pt x="4087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0" name="Google Shape;14830;p30"/>
            <p:cNvSpPr/>
            <p:nvPr/>
          </p:nvSpPr>
          <p:spPr>
            <a:xfrm>
              <a:off x="1653200" y="1932325"/>
              <a:ext cx="102175" cy="103625"/>
            </a:xfrm>
            <a:custGeom>
              <a:avLst/>
              <a:gdLst/>
              <a:ahLst/>
              <a:cxnLst/>
              <a:rect l="l" t="t" r="r" b="b"/>
              <a:pathLst>
                <a:path w="4087" h="4145" extrusionOk="0">
                  <a:moveTo>
                    <a:pt x="1985" y="4086"/>
                  </a:moveTo>
                  <a:cubicBezTo>
                    <a:pt x="818" y="4086"/>
                    <a:pt x="0" y="3152"/>
                    <a:pt x="0" y="1985"/>
                  </a:cubicBezTo>
                  <a:cubicBezTo>
                    <a:pt x="59" y="876"/>
                    <a:pt x="993" y="0"/>
                    <a:pt x="2160" y="58"/>
                  </a:cubicBezTo>
                  <a:cubicBezTo>
                    <a:pt x="3269" y="117"/>
                    <a:pt x="4086" y="992"/>
                    <a:pt x="4086" y="2160"/>
                  </a:cubicBezTo>
                  <a:cubicBezTo>
                    <a:pt x="4028" y="3269"/>
                    <a:pt x="3152" y="4144"/>
                    <a:pt x="1985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1" name="Google Shape;14831;p30"/>
            <p:cNvSpPr/>
            <p:nvPr/>
          </p:nvSpPr>
          <p:spPr>
            <a:xfrm>
              <a:off x="6067475" y="2673625"/>
              <a:ext cx="100700" cy="100700"/>
            </a:xfrm>
            <a:custGeom>
              <a:avLst/>
              <a:gdLst/>
              <a:ahLst/>
              <a:cxnLst/>
              <a:rect l="l" t="t" r="r" b="b"/>
              <a:pathLst>
                <a:path w="4028" h="4028" extrusionOk="0">
                  <a:moveTo>
                    <a:pt x="2043" y="4028"/>
                  </a:moveTo>
                  <a:cubicBezTo>
                    <a:pt x="934" y="4028"/>
                    <a:pt x="0" y="3152"/>
                    <a:pt x="0" y="2043"/>
                  </a:cubicBezTo>
                  <a:cubicBezTo>
                    <a:pt x="0" y="934"/>
                    <a:pt x="876" y="0"/>
                    <a:pt x="2043" y="59"/>
                  </a:cubicBezTo>
                  <a:cubicBezTo>
                    <a:pt x="3152" y="59"/>
                    <a:pt x="4028" y="934"/>
                    <a:pt x="4028" y="2043"/>
                  </a:cubicBezTo>
                  <a:cubicBezTo>
                    <a:pt x="4028" y="3152"/>
                    <a:pt x="3152" y="4028"/>
                    <a:pt x="2043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2" name="Google Shape;14832;p30"/>
            <p:cNvSpPr/>
            <p:nvPr/>
          </p:nvSpPr>
          <p:spPr>
            <a:xfrm>
              <a:off x="5088300" y="4636325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876" y="4028"/>
                    <a:pt x="1" y="3153"/>
                    <a:pt x="1" y="1985"/>
                  </a:cubicBezTo>
                  <a:cubicBezTo>
                    <a:pt x="1" y="876"/>
                    <a:pt x="876" y="1"/>
                    <a:pt x="1985" y="1"/>
                  </a:cubicBezTo>
                  <a:cubicBezTo>
                    <a:pt x="3153" y="1"/>
                    <a:pt x="4028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3" name="Google Shape;14833;p30"/>
            <p:cNvSpPr/>
            <p:nvPr/>
          </p:nvSpPr>
          <p:spPr>
            <a:xfrm>
              <a:off x="1899825" y="1443475"/>
              <a:ext cx="102150" cy="102150"/>
            </a:xfrm>
            <a:custGeom>
              <a:avLst/>
              <a:gdLst/>
              <a:ahLst/>
              <a:cxnLst/>
              <a:rect l="l" t="t" r="r" b="b"/>
              <a:pathLst>
                <a:path w="4086" h="4086" extrusionOk="0">
                  <a:moveTo>
                    <a:pt x="2101" y="58"/>
                  </a:moveTo>
                  <a:cubicBezTo>
                    <a:pt x="3210" y="58"/>
                    <a:pt x="4086" y="992"/>
                    <a:pt x="4028" y="2101"/>
                  </a:cubicBezTo>
                  <a:cubicBezTo>
                    <a:pt x="4028" y="3210"/>
                    <a:pt x="3094" y="4086"/>
                    <a:pt x="1926" y="4086"/>
                  </a:cubicBezTo>
                  <a:cubicBezTo>
                    <a:pt x="817" y="4028"/>
                    <a:pt x="0" y="3094"/>
                    <a:pt x="58" y="1985"/>
                  </a:cubicBezTo>
                  <a:cubicBezTo>
                    <a:pt x="58" y="876"/>
                    <a:pt x="992" y="0"/>
                    <a:pt x="2101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4" name="Google Shape;14834;p30"/>
            <p:cNvSpPr/>
            <p:nvPr/>
          </p:nvSpPr>
          <p:spPr>
            <a:xfrm>
              <a:off x="6066000" y="2917325"/>
              <a:ext cx="102175" cy="100700"/>
            </a:xfrm>
            <a:custGeom>
              <a:avLst/>
              <a:gdLst/>
              <a:ahLst/>
              <a:cxnLst/>
              <a:rect l="l" t="t" r="r" b="b"/>
              <a:pathLst>
                <a:path w="4087" h="4028" extrusionOk="0">
                  <a:moveTo>
                    <a:pt x="4028" y="2043"/>
                  </a:moveTo>
                  <a:cubicBezTo>
                    <a:pt x="4028" y="3094"/>
                    <a:pt x="3094" y="4028"/>
                    <a:pt x="1985" y="3969"/>
                  </a:cubicBezTo>
                  <a:cubicBezTo>
                    <a:pt x="935" y="3969"/>
                    <a:pt x="1" y="3035"/>
                    <a:pt x="59" y="1926"/>
                  </a:cubicBezTo>
                  <a:cubicBezTo>
                    <a:pt x="118" y="876"/>
                    <a:pt x="993" y="0"/>
                    <a:pt x="2044" y="0"/>
                  </a:cubicBezTo>
                  <a:cubicBezTo>
                    <a:pt x="3153" y="0"/>
                    <a:pt x="4087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5" name="Google Shape;14835;p30"/>
            <p:cNvSpPr/>
            <p:nvPr/>
          </p:nvSpPr>
          <p:spPr>
            <a:xfrm>
              <a:off x="2878975" y="4878575"/>
              <a:ext cx="100725" cy="100700"/>
            </a:xfrm>
            <a:custGeom>
              <a:avLst/>
              <a:gdLst/>
              <a:ahLst/>
              <a:cxnLst/>
              <a:rect l="l" t="t" r="r" b="b"/>
              <a:pathLst>
                <a:path w="4029" h="4028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935" y="4028"/>
                    <a:pt x="1" y="3094"/>
                    <a:pt x="59" y="1985"/>
                  </a:cubicBezTo>
                  <a:cubicBezTo>
                    <a:pt x="59" y="934"/>
                    <a:pt x="935" y="58"/>
                    <a:pt x="1985" y="0"/>
                  </a:cubicBezTo>
                  <a:cubicBezTo>
                    <a:pt x="3094" y="0"/>
                    <a:pt x="4028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6" name="Google Shape;14836;p30"/>
            <p:cNvSpPr/>
            <p:nvPr/>
          </p:nvSpPr>
          <p:spPr>
            <a:xfrm>
              <a:off x="3862525" y="465750"/>
              <a:ext cx="100700" cy="100725"/>
            </a:xfrm>
            <a:custGeom>
              <a:avLst/>
              <a:gdLst/>
              <a:ahLst/>
              <a:cxnLst/>
              <a:rect l="l" t="t" r="r" b="b"/>
              <a:pathLst>
                <a:path w="4028" h="4029" extrusionOk="0">
                  <a:moveTo>
                    <a:pt x="4028" y="1985"/>
                  </a:moveTo>
                  <a:cubicBezTo>
                    <a:pt x="4028" y="3094"/>
                    <a:pt x="3094" y="4028"/>
                    <a:pt x="1985" y="3970"/>
                  </a:cubicBezTo>
                  <a:cubicBezTo>
                    <a:pt x="934" y="3970"/>
                    <a:pt x="0" y="3094"/>
                    <a:pt x="0" y="1985"/>
                  </a:cubicBezTo>
                  <a:cubicBezTo>
                    <a:pt x="0" y="935"/>
                    <a:pt x="934" y="1"/>
                    <a:pt x="1985" y="1"/>
                  </a:cubicBezTo>
                  <a:cubicBezTo>
                    <a:pt x="3036" y="1"/>
                    <a:pt x="3970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7" name="Google Shape;14837;p30"/>
            <p:cNvSpPr/>
            <p:nvPr/>
          </p:nvSpPr>
          <p:spPr>
            <a:xfrm>
              <a:off x="3615900" y="465750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2044" y="4028"/>
                  </a:moveTo>
                  <a:cubicBezTo>
                    <a:pt x="935" y="4028"/>
                    <a:pt x="1" y="3094"/>
                    <a:pt x="1" y="2044"/>
                  </a:cubicBezTo>
                  <a:cubicBezTo>
                    <a:pt x="1" y="935"/>
                    <a:pt x="935" y="1"/>
                    <a:pt x="2044" y="1"/>
                  </a:cubicBezTo>
                  <a:cubicBezTo>
                    <a:pt x="3094" y="1"/>
                    <a:pt x="3970" y="876"/>
                    <a:pt x="4028" y="1985"/>
                  </a:cubicBezTo>
                  <a:cubicBezTo>
                    <a:pt x="4028" y="3036"/>
                    <a:pt x="3153" y="3970"/>
                    <a:pt x="2044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8" name="Google Shape;14838;p30"/>
            <p:cNvSpPr/>
            <p:nvPr/>
          </p:nvSpPr>
          <p:spPr>
            <a:xfrm>
              <a:off x="2143500" y="4389725"/>
              <a:ext cx="100725" cy="99250"/>
            </a:xfrm>
            <a:custGeom>
              <a:avLst/>
              <a:gdLst/>
              <a:ahLst/>
              <a:cxnLst/>
              <a:rect l="l" t="t" r="r" b="b"/>
              <a:pathLst>
                <a:path w="4029" h="3970" extrusionOk="0">
                  <a:moveTo>
                    <a:pt x="3970" y="1985"/>
                  </a:moveTo>
                  <a:cubicBezTo>
                    <a:pt x="4028" y="3035"/>
                    <a:pt x="3095" y="3969"/>
                    <a:pt x="1986" y="3969"/>
                  </a:cubicBezTo>
                  <a:cubicBezTo>
                    <a:pt x="935" y="3969"/>
                    <a:pt x="59" y="3094"/>
                    <a:pt x="1" y="2043"/>
                  </a:cubicBezTo>
                  <a:cubicBezTo>
                    <a:pt x="1" y="934"/>
                    <a:pt x="935" y="0"/>
                    <a:pt x="1986" y="0"/>
                  </a:cubicBezTo>
                  <a:cubicBezTo>
                    <a:pt x="3036" y="0"/>
                    <a:pt x="3970" y="876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9" name="Google Shape;14839;p30"/>
            <p:cNvSpPr/>
            <p:nvPr/>
          </p:nvSpPr>
          <p:spPr>
            <a:xfrm>
              <a:off x="1654650" y="3652775"/>
              <a:ext cx="99250" cy="100725"/>
            </a:xfrm>
            <a:custGeom>
              <a:avLst/>
              <a:gdLst/>
              <a:ahLst/>
              <a:cxnLst/>
              <a:rect l="l" t="t" r="r" b="b"/>
              <a:pathLst>
                <a:path w="3970" h="4029" extrusionOk="0">
                  <a:moveTo>
                    <a:pt x="1985" y="59"/>
                  </a:moveTo>
                  <a:cubicBezTo>
                    <a:pt x="3036" y="1"/>
                    <a:pt x="3970" y="935"/>
                    <a:pt x="3970" y="2044"/>
                  </a:cubicBezTo>
                  <a:cubicBezTo>
                    <a:pt x="3970" y="3095"/>
                    <a:pt x="3094" y="4028"/>
                    <a:pt x="1985" y="4028"/>
                  </a:cubicBezTo>
                  <a:cubicBezTo>
                    <a:pt x="935" y="4028"/>
                    <a:pt x="1" y="3095"/>
                    <a:pt x="1" y="1986"/>
                  </a:cubicBezTo>
                  <a:cubicBezTo>
                    <a:pt x="1" y="935"/>
                    <a:pt x="876" y="59"/>
                    <a:pt x="198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0" name="Google Shape;14840;p30"/>
            <p:cNvSpPr/>
            <p:nvPr/>
          </p:nvSpPr>
          <p:spPr>
            <a:xfrm>
              <a:off x="6067475" y="2428475"/>
              <a:ext cx="99250" cy="99250"/>
            </a:xfrm>
            <a:custGeom>
              <a:avLst/>
              <a:gdLst/>
              <a:ahLst/>
              <a:cxnLst/>
              <a:rect l="l" t="t" r="r" b="b"/>
              <a:pathLst>
                <a:path w="3970" h="3970" extrusionOk="0">
                  <a:moveTo>
                    <a:pt x="1985" y="0"/>
                  </a:moveTo>
                  <a:cubicBezTo>
                    <a:pt x="3035" y="0"/>
                    <a:pt x="3911" y="876"/>
                    <a:pt x="3969" y="1926"/>
                  </a:cubicBezTo>
                  <a:cubicBezTo>
                    <a:pt x="3969" y="2977"/>
                    <a:pt x="3094" y="3911"/>
                    <a:pt x="2043" y="3911"/>
                  </a:cubicBezTo>
                  <a:cubicBezTo>
                    <a:pt x="992" y="3969"/>
                    <a:pt x="59" y="3035"/>
                    <a:pt x="59" y="1985"/>
                  </a:cubicBezTo>
                  <a:cubicBezTo>
                    <a:pt x="0" y="934"/>
                    <a:pt x="934" y="58"/>
                    <a:pt x="198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1" name="Google Shape;14841;p30"/>
            <p:cNvSpPr/>
            <p:nvPr/>
          </p:nvSpPr>
          <p:spPr>
            <a:xfrm>
              <a:off x="4841675" y="709450"/>
              <a:ext cx="99275" cy="99250"/>
            </a:xfrm>
            <a:custGeom>
              <a:avLst/>
              <a:gdLst/>
              <a:ahLst/>
              <a:cxnLst/>
              <a:rect l="l" t="t" r="r" b="b"/>
              <a:pathLst>
                <a:path w="3971" h="3970" extrusionOk="0">
                  <a:moveTo>
                    <a:pt x="3970" y="1985"/>
                  </a:moveTo>
                  <a:cubicBezTo>
                    <a:pt x="3970" y="3036"/>
                    <a:pt x="3036" y="3970"/>
                    <a:pt x="1986" y="3970"/>
                  </a:cubicBezTo>
                  <a:cubicBezTo>
                    <a:pt x="935" y="3911"/>
                    <a:pt x="1" y="2978"/>
                    <a:pt x="59" y="1927"/>
                  </a:cubicBezTo>
                  <a:cubicBezTo>
                    <a:pt x="59" y="876"/>
                    <a:pt x="993" y="1"/>
                    <a:pt x="2044" y="1"/>
                  </a:cubicBezTo>
                  <a:cubicBezTo>
                    <a:pt x="3095" y="1"/>
                    <a:pt x="3970" y="935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2" name="Google Shape;14842;p30"/>
            <p:cNvSpPr/>
            <p:nvPr/>
          </p:nvSpPr>
          <p:spPr>
            <a:xfrm>
              <a:off x="5825225" y="1691525"/>
              <a:ext cx="99250" cy="99275"/>
            </a:xfrm>
            <a:custGeom>
              <a:avLst/>
              <a:gdLst/>
              <a:ahLst/>
              <a:cxnLst/>
              <a:rect l="l" t="t" r="r" b="b"/>
              <a:pathLst>
                <a:path w="3970" h="3971" extrusionOk="0">
                  <a:moveTo>
                    <a:pt x="1985" y="3970"/>
                  </a:moveTo>
                  <a:cubicBezTo>
                    <a:pt x="876" y="3970"/>
                    <a:pt x="1" y="3036"/>
                    <a:pt x="1" y="1986"/>
                  </a:cubicBezTo>
                  <a:cubicBezTo>
                    <a:pt x="1" y="935"/>
                    <a:pt x="935" y="1"/>
                    <a:pt x="1985" y="59"/>
                  </a:cubicBezTo>
                  <a:cubicBezTo>
                    <a:pt x="3036" y="59"/>
                    <a:pt x="3970" y="993"/>
                    <a:pt x="3970" y="2044"/>
                  </a:cubicBezTo>
                  <a:cubicBezTo>
                    <a:pt x="3911" y="3095"/>
                    <a:pt x="3036" y="3970"/>
                    <a:pt x="198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3" name="Google Shape;14843;p30"/>
            <p:cNvSpPr/>
            <p:nvPr/>
          </p:nvSpPr>
          <p:spPr>
            <a:xfrm>
              <a:off x="4106225" y="465750"/>
              <a:ext cx="97800" cy="99250"/>
            </a:xfrm>
            <a:custGeom>
              <a:avLst/>
              <a:gdLst/>
              <a:ahLst/>
              <a:cxnLst/>
              <a:rect l="l" t="t" r="r" b="b"/>
              <a:pathLst>
                <a:path w="3912" h="3970" extrusionOk="0">
                  <a:moveTo>
                    <a:pt x="3911" y="1985"/>
                  </a:moveTo>
                  <a:cubicBezTo>
                    <a:pt x="3911" y="3036"/>
                    <a:pt x="3035" y="3970"/>
                    <a:pt x="1985" y="3970"/>
                  </a:cubicBezTo>
                  <a:cubicBezTo>
                    <a:pt x="934" y="3970"/>
                    <a:pt x="0" y="3036"/>
                    <a:pt x="0" y="1985"/>
                  </a:cubicBezTo>
                  <a:cubicBezTo>
                    <a:pt x="0" y="935"/>
                    <a:pt x="876" y="59"/>
                    <a:pt x="1926" y="59"/>
                  </a:cubicBezTo>
                  <a:cubicBezTo>
                    <a:pt x="2977" y="1"/>
                    <a:pt x="3911" y="935"/>
                    <a:pt x="3911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4" name="Google Shape;14844;p30"/>
            <p:cNvSpPr/>
            <p:nvPr/>
          </p:nvSpPr>
          <p:spPr>
            <a:xfrm>
              <a:off x="2393050" y="4634875"/>
              <a:ext cx="94875" cy="96325"/>
            </a:xfrm>
            <a:custGeom>
              <a:avLst/>
              <a:gdLst/>
              <a:ahLst/>
              <a:cxnLst/>
              <a:rect l="l" t="t" r="r" b="b"/>
              <a:pathLst>
                <a:path w="3795" h="3853" extrusionOk="0">
                  <a:moveTo>
                    <a:pt x="3794" y="1868"/>
                  </a:moveTo>
                  <a:cubicBezTo>
                    <a:pt x="3794" y="2977"/>
                    <a:pt x="2977" y="3794"/>
                    <a:pt x="1926" y="3794"/>
                  </a:cubicBezTo>
                  <a:cubicBezTo>
                    <a:pt x="817" y="3853"/>
                    <a:pt x="0" y="2977"/>
                    <a:pt x="0" y="1868"/>
                  </a:cubicBezTo>
                  <a:cubicBezTo>
                    <a:pt x="0" y="817"/>
                    <a:pt x="817" y="0"/>
                    <a:pt x="1926" y="0"/>
                  </a:cubicBezTo>
                  <a:cubicBezTo>
                    <a:pt x="2977" y="0"/>
                    <a:pt x="3794" y="817"/>
                    <a:pt x="3794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5" name="Google Shape;14845;p30"/>
            <p:cNvSpPr/>
            <p:nvPr/>
          </p:nvSpPr>
          <p:spPr>
            <a:xfrm>
              <a:off x="6068925" y="3165400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3853" y="1985"/>
                  </a:moveTo>
                  <a:cubicBezTo>
                    <a:pt x="3853" y="3035"/>
                    <a:pt x="2977" y="3853"/>
                    <a:pt x="1927" y="3853"/>
                  </a:cubicBezTo>
                  <a:cubicBezTo>
                    <a:pt x="818" y="3853"/>
                    <a:pt x="1" y="2977"/>
                    <a:pt x="59" y="1868"/>
                  </a:cubicBezTo>
                  <a:cubicBezTo>
                    <a:pt x="59" y="817"/>
                    <a:pt x="934" y="0"/>
                    <a:pt x="1985" y="0"/>
                  </a:cubicBezTo>
                  <a:cubicBezTo>
                    <a:pt x="3036" y="59"/>
                    <a:pt x="3853" y="934"/>
                    <a:pt x="3853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6" name="Google Shape;14846;p30"/>
            <p:cNvSpPr/>
            <p:nvPr/>
          </p:nvSpPr>
          <p:spPr>
            <a:xfrm>
              <a:off x="3370750" y="467225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1868" y="3853"/>
                  </a:moveTo>
                  <a:cubicBezTo>
                    <a:pt x="818" y="3794"/>
                    <a:pt x="0" y="2977"/>
                    <a:pt x="59" y="1868"/>
                  </a:cubicBezTo>
                  <a:cubicBezTo>
                    <a:pt x="59" y="817"/>
                    <a:pt x="934" y="0"/>
                    <a:pt x="1985" y="59"/>
                  </a:cubicBezTo>
                  <a:cubicBezTo>
                    <a:pt x="3094" y="59"/>
                    <a:pt x="3853" y="934"/>
                    <a:pt x="3853" y="1985"/>
                  </a:cubicBezTo>
                  <a:cubicBezTo>
                    <a:pt x="3795" y="3094"/>
                    <a:pt x="2977" y="3853"/>
                    <a:pt x="1868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7" name="Google Shape;14847;p30"/>
            <p:cNvSpPr/>
            <p:nvPr/>
          </p:nvSpPr>
          <p:spPr>
            <a:xfrm>
              <a:off x="5828150" y="3902325"/>
              <a:ext cx="93425" cy="94875"/>
            </a:xfrm>
            <a:custGeom>
              <a:avLst/>
              <a:gdLst/>
              <a:ahLst/>
              <a:cxnLst/>
              <a:rect l="l" t="t" r="r" b="b"/>
              <a:pathLst>
                <a:path w="3737" h="3795" extrusionOk="0">
                  <a:moveTo>
                    <a:pt x="3736" y="1926"/>
                  </a:moveTo>
                  <a:cubicBezTo>
                    <a:pt x="3736" y="3036"/>
                    <a:pt x="2861" y="3794"/>
                    <a:pt x="1810" y="3794"/>
                  </a:cubicBezTo>
                  <a:cubicBezTo>
                    <a:pt x="759" y="3736"/>
                    <a:pt x="0" y="2919"/>
                    <a:pt x="0" y="1926"/>
                  </a:cubicBezTo>
                  <a:cubicBezTo>
                    <a:pt x="0" y="817"/>
                    <a:pt x="876" y="0"/>
                    <a:pt x="1927" y="59"/>
                  </a:cubicBezTo>
                  <a:cubicBezTo>
                    <a:pt x="2977" y="59"/>
                    <a:pt x="3736" y="876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8" name="Google Shape;14848;p30"/>
            <p:cNvSpPr/>
            <p:nvPr/>
          </p:nvSpPr>
          <p:spPr>
            <a:xfrm>
              <a:off x="1899825" y="4146025"/>
              <a:ext cx="94875" cy="94875"/>
            </a:xfrm>
            <a:custGeom>
              <a:avLst/>
              <a:gdLst/>
              <a:ahLst/>
              <a:cxnLst/>
              <a:rect l="l" t="t" r="r" b="b"/>
              <a:pathLst>
                <a:path w="3795" h="3795" extrusionOk="0">
                  <a:moveTo>
                    <a:pt x="3794" y="1926"/>
                  </a:moveTo>
                  <a:cubicBezTo>
                    <a:pt x="3736" y="2977"/>
                    <a:pt x="2919" y="3794"/>
                    <a:pt x="1810" y="3794"/>
                  </a:cubicBezTo>
                  <a:cubicBezTo>
                    <a:pt x="759" y="3736"/>
                    <a:pt x="0" y="2919"/>
                    <a:pt x="0" y="1810"/>
                  </a:cubicBezTo>
                  <a:cubicBezTo>
                    <a:pt x="58" y="759"/>
                    <a:pt x="876" y="0"/>
                    <a:pt x="1868" y="0"/>
                  </a:cubicBezTo>
                  <a:cubicBezTo>
                    <a:pt x="2977" y="0"/>
                    <a:pt x="3794" y="817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9" name="Google Shape;14849;p30"/>
            <p:cNvSpPr/>
            <p:nvPr/>
          </p:nvSpPr>
          <p:spPr>
            <a:xfrm>
              <a:off x="2639650" y="712375"/>
              <a:ext cx="94875" cy="93425"/>
            </a:xfrm>
            <a:custGeom>
              <a:avLst/>
              <a:gdLst/>
              <a:ahLst/>
              <a:cxnLst/>
              <a:rect l="l" t="t" r="r" b="b"/>
              <a:pathLst>
                <a:path w="3795" h="3737" extrusionOk="0">
                  <a:moveTo>
                    <a:pt x="1927" y="3736"/>
                  </a:moveTo>
                  <a:cubicBezTo>
                    <a:pt x="876" y="3736"/>
                    <a:pt x="59" y="2919"/>
                    <a:pt x="59" y="1868"/>
                  </a:cubicBezTo>
                  <a:cubicBezTo>
                    <a:pt x="1" y="818"/>
                    <a:pt x="818" y="0"/>
                    <a:pt x="1869" y="0"/>
                  </a:cubicBezTo>
                  <a:cubicBezTo>
                    <a:pt x="2919" y="0"/>
                    <a:pt x="3737" y="818"/>
                    <a:pt x="3737" y="1810"/>
                  </a:cubicBezTo>
                  <a:cubicBezTo>
                    <a:pt x="3795" y="2861"/>
                    <a:pt x="2978" y="3678"/>
                    <a:pt x="1927" y="37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0" name="Google Shape;14850;p30"/>
            <p:cNvSpPr/>
            <p:nvPr/>
          </p:nvSpPr>
          <p:spPr>
            <a:xfrm>
              <a:off x="6070375" y="2184775"/>
              <a:ext cx="93425" cy="91950"/>
            </a:xfrm>
            <a:custGeom>
              <a:avLst/>
              <a:gdLst/>
              <a:ahLst/>
              <a:cxnLst/>
              <a:rect l="l" t="t" r="r" b="b"/>
              <a:pathLst>
                <a:path w="3737" h="3678" extrusionOk="0">
                  <a:moveTo>
                    <a:pt x="3737" y="1868"/>
                  </a:moveTo>
                  <a:cubicBezTo>
                    <a:pt x="3737" y="2860"/>
                    <a:pt x="2861" y="3678"/>
                    <a:pt x="1869" y="3678"/>
                  </a:cubicBezTo>
                  <a:cubicBezTo>
                    <a:pt x="876" y="3678"/>
                    <a:pt x="1" y="2802"/>
                    <a:pt x="59" y="1810"/>
                  </a:cubicBezTo>
                  <a:cubicBezTo>
                    <a:pt x="59" y="817"/>
                    <a:pt x="935" y="0"/>
                    <a:pt x="1927" y="0"/>
                  </a:cubicBezTo>
                  <a:cubicBezTo>
                    <a:pt x="2919" y="59"/>
                    <a:pt x="3737" y="876"/>
                    <a:pt x="3737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1" name="Google Shape;14851;p30"/>
            <p:cNvSpPr/>
            <p:nvPr/>
          </p:nvSpPr>
          <p:spPr>
            <a:xfrm>
              <a:off x="3862525" y="5129550"/>
              <a:ext cx="91950" cy="91975"/>
            </a:xfrm>
            <a:custGeom>
              <a:avLst/>
              <a:gdLst/>
              <a:ahLst/>
              <a:cxnLst/>
              <a:rect l="l" t="t" r="r" b="b"/>
              <a:pathLst>
                <a:path w="3678" h="3679" extrusionOk="0">
                  <a:moveTo>
                    <a:pt x="3678" y="1869"/>
                  </a:moveTo>
                  <a:cubicBezTo>
                    <a:pt x="3678" y="2861"/>
                    <a:pt x="2860" y="3678"/>
                    <a:pt x="1868" y="3678"/>
                  </a:cubicBezTo>
                  <a:cubicBezTo>
                    <a:pt x="876" y="3678"/>
                    <a:pt x="0" y="2803"/>
                    <a:pt x="0" y="1810"/>
                  </a:cubicBezTo>
                  <a:cubicBezTo>
                    <a:pt x="59" y="818"/>
                    <a:pt x="934" y="1"/>
                    <a:pt x="1868" y="59"/>
                  </a:cubicBezTo>
                  <a:cubicBezTo>
                    <a:pt x="2860" y="59"/>
                    <a:pt x="3678" y="876"/>
                    <a:pt x="3678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2" name="Google Shape;14852;p30"/>
            <p:cNvSpPr/>
            <p:nvPr/>
          </p:nvSpPr>
          <p:spPr>
            <a:xfrm>
              <a:off x="4357200" y="470125"/>
              <a:ext cx="91975" cy="91975"/>
            </a:xfrm>
            <a:custGeom>
              <a:avLst/>
              <a:gdLst/>
              <a:ahLst/>
              <a:cxnLst/>
              <a:rect l="l" t="t" r="r" b="b"/>
              <a:pathLst>
                <a:path w="3679" h="3679" extrusionOk="0">
                  <a:moveTo>
                    <a:pt x="3620" y="1810"/>
                  </a:moveTo>
                  <a:cubicBezTo>
                    <a:pt x="3678" y="2744"/>
                    <a:pt x="2861" y="3620"/>
                    <a:pt x="1869" y="3678"/>
                  </a:cubicBezTo>
                  <a:cubicBezTo>
                    <a:pt x="876" y="3678"/>
                    <a:pt x="1" y="2803"/>
                    <a:pt x="1" y="1810"/>
                  </a:cubicBezTo>
                  <a:cubicBezTo>
                    <a:pt x="1" y="876"/>
                    <a:pt x="818" y="1"/>
                    <a:pt x="1810" y="1"/>
                  </a:cubicBezTo>
                  <a:cubicBezTo>
                    <a:pt x="2744" y="1"/>
                    <a:pt x="3620" y="818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3" name="Google Shape;14853;p30"/>
            <p:cNvSpPr/>
            <p:nvPr/>
          </p:nvSpPr>
          <p:spPr>
            <a:xfrm>
              <a:off x="3620275" y="5131025"/>
              <a:ext cx="91975" cy="90500"/>
            </a:xfrm>
            <a:custGeom>
              <a:avLst/>
              <a:gdLst/>
              <a:ahLst/>
              <a:cxnLst/>
              <a:rect l="l" t="t" r="r" b="b"/>
              <a:pathLst>
                <a:path w="3679" h="3620" extrusionOk="0">
                  <a:moveTo>
                    <a:pt x="1869" y="3619"/>
                  </a:moveTo>
                  <a:cubicBezTo>
                    <a:pt x="876" y="3619"/>
                    <a:pt x="1" y="2744"/>
                    <a:pt x="1" y="1810"/>
                  </a:cubicBezTo>
                  <a:cubicBezTo>
                    <a:pt x="1" y="817"/>
                    <a:pt x="876" y="0"/>
                    <a:pt x="1869" y="0"/>
                  </a:cubicBezTo>
                  <a:cubicBezTo>
                    <a:pt x="2803" y="0"/>
                    <a:pt x="3620" y="817"/>
                    <a:pt x="3620" y="1751"/>
                  </a:cubicBezTo>
                  <a:cubicBezTo>
                    <a:pt x="3678" y="2744"/>
                    <a:pt x="2803" y="3619"/>
                    <a:pt x="186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4" name="Google Shape;14854;p30"/>
            <p:cNvSpPr/>
            <p:nvPr/>
          </p:nvSpPr>
          <p:spPr>
            <a:xfrm>
              <a:off x="1412425" y="2921700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19" y="1810"/>
                  </a:moveTo>
                  <a:cubicBezTo>
                    <a:pt x="3619" y="2802"/>
                    <a:pt x="2802" y="3619"/>
                    <a:pt x="1810" y="3619"/>
                  </a:cubicBezTo>
                  <a:cubicBezTo>
                    <a:pt x="818" y="3619"/>
                    <a:pt x="0" y="2802"/>
                    <a:pt x="0" y="1810"/>
                  </a:cubicBezTo>
                  <a:cubicBezTo>
                    <a:pt x="0" y="876"/>
                    <a:pt x="818" y="59"/>
                    <a:pt x="1751" y="0"/>
                  </a:cubicBezTo>
                  <a:cubicBezTo>
                    <a:pt x="2744" y="0"/>
                    <a:pt x="3561" y="817"/>
                    <a:pt x="3619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5" name="Google Shape;14855;p30"/>
            <p:cNvSpPr/>
            <p:nvPr/>
          </p:nvSpPr>
          <p:spPr>
            <a:xfrm>
              <a:off x="4846075" y="4884400"/>
              <a:ext cx="91950" cy="90500"/>
            </a:xfrm>
            <a:custGeom>
              <a:avLst/>
              <a:gdLst/>
              <a:ahLst/>
              <a:cxnLst/>
              <a:rect l="l" t="t" r="r" b="b"/>
              <a:pathLst>
                <a:path w="3678" h="3620" extrusionOk="0">
                  <a:moveTo>
                    <a:pt x="1868" y="1"/>
                  </a:moveTo>
                  <a:cubicBezTo>
                    <a:pt x="2802" y="1"/>
                    <a:pt x="3677" y="876"/>
                    <a:pt x="3619" y="1810"/>
                  </a:cubicBezTo>
                  <a:cubicBezTo>
                    <a:pt x="3619" y="2802"/>
                    <a:pt x="2743" y="3620"/>
                    <a:pt x="1751" y="3620"/>
                  </a:cubicBezTo>
                  <a:cubicBezTo>
                    <a:pt x="817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6" name="Google Shape;14856;p30"/>
            <p:cNvSpPr/>
            <p:nvPr/>
          </p:nvSpPr>
          <p:spPr>
            <a:xfrm>
              <a:off x="1659025" y="1695925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20" y="1810"/>
                  </a:moveTo>
                  <a:cubicBezTo>
                    <a:pt x="3620" y="2802"/>
                    <a:pt x="2803" y="3619"/>
                    <a:pt x="1810" y="3619"/>
                  </a:cubicBezTo>
                  <a:cubicBezTo>
                    <a:pt x="818" y="3619"/>
                    <a:pt x="1" y="2802"/>
                    <a:pt x="1" y="1810"/>
                  </a:cubicBezTo>
                  <a:cubicBezTo>
                    <a:pt x="1" y="876"/>
                    <a:pt x="818" y="58"/>
                    <a:pt x="1752" y="0"/>
                  </a:cubicBezTo>
                  <a:cubicBezTo>
                    <a:pt x="2744" y="0"/>
                    <a:pt x="3562" y="817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7" name="Google Shape;14857;p30"/>
            <p:cNvSpPr/>
            <p:nvPr/>
          </p:nvSpPr>
          <p:spPr>
            <a:xfrm>
              <a:off x="1412425" y="2675075"/>
              <a:ext cx="90500" cy="91975"/>
            </a:xfrm>
            <a:custGeom>
              <a:avLst/>
              <a:gdLst/>
              <a:ahLst/>
              <a:cxnLst/>
              <a:rect l="l" t="t" r="r" b="b"/>
              <a:pathLst>
                <a:path w="3620" h="3679" extrusionOk="0">
                  <a:moveTo>
                    <a:pt x="1810" y="1"/>
                  </a:moveTo>
                  <a:cubicBezTo>
                    <a:pt x="2802" y="59"/>
                    <a:pt x="3619" y="935"/>
                    <a:pt x="3619" y="1869"/>
                  </a:cubicBezTo>
                  <a:cubicBezTo>
                    <a:pt x="3561" y="2861"/>
                    <a:pt x="2685" y="3678"/>
                    <a:pt x="1751" y="3620"/>
                  </a:cubicBezTo>
                  <a:cubicBezTo>
                    <a:pt x="759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8" name="Google Shape;14858;p30"/>
            <p:cNvSpPr/>
            <p:nvPr/>
          </p:nvSpPr>
          <p:spPr>
            <a:xfrm>
              <a:off x="5340750" y="9619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2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744"/>
                    <a:pt x="1" y="1752"/>
                  </a:cubicBezTo>
                  <a:cubicBezTo>
                    <a:pt x="1" y="760"/>
                    <a:pt x="759" y="1"/>
                    <a:pt x="1752" y="1"/>
                  </a:cubicBezTo>
                  <a:cubicBezTo>
                    <a:pt x="2744" y="1"/>
                    <a:pt x="3503" y="760"/>
                    <a:pt x="3503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9" name="Google Shape;14859;p30"/>
            <p:cNvSpPr/>
            <p:nvPr/>
          </p:nvSpPr>
          <p:spPr>
            <a:xfrm>
              <a:off x="5584450" y="120852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1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685"/>
                    <a:pt x="1" y="1751"/>
                  </a:cubicBezTo>
                  <a:cubicBezTo>
                    <a:pt x="1" y="759"/>
                    <a:pt x="759" y="0"/>
                    <a:pt x="1752" y="0"/>
                  </a:cubicBezTo>
                  <a:cubicBezTo>
                    <a:pt x="2744" y="0"/>
                    <a:pt x="3503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0" name="Google Shape;14860;p30"/>
            <p:cNvSpPr/>
            <p:nvPr/>
          </p:nvSpPr>
          <p:spPr>
            <a:xfrm>
              <a:off x="3132900" y="4716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2" y="1751"/>
                  </a:moveTo>
                  <a:cubicBezTo>
                    <a:pt x="3502" y="2744"/>
                    <a:pt x="2744" y="3503"/>
                    <a:pt x="1751" y="3503"/>
                  </a:cubicBezTo>
                  <a:cubicBezTo>
                    <a:pt x="759" y="3503"/>
                    <a:pt x="0" y="2744"/>
                    <a:pt x="0" y="1751"/>
                  </a:cubicBezTo>
                  <a:cubicBezTo>
                    <a:pt x="0" y="817"/>
                    <a:pt x="759" y="0"/>
                    <a:pt x="1751" y="0"/>
                  </a:cubicBezTo>
                  <a:cubicBezTo>
                    <a:pt x="2685" y="0"/>
                    <a:pt x="3502" y="759"/>
                    <a:pt x="3502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1" name="Google Shape;14861;p30"/>
            <p:cNvSpPr/>
            <p:nvPr/>
          </p:nvSpPr>
          <p:spPr>
            <a:xfrm>
              <a:off x="6073300" y="341347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1752" y="3502"/>
                  </a:moveTo>
                  <a:cubicBezTo>
                    <a:pt x="759" y="3502"/>
                    <a:pt x="1" y="2685"/>
                    <a:pt x="1" y="1751"/>
                  </a:cubicBezTo>
                  <a:cubicBezTo>
                    <a:pt x="1" y="759"/>
                    <a:pt x="818" y="0"/>
                    <a:pt x="1810" y="0"/>
                  </a:cubicBezTo>
                  <a:cubicBezTo>
                    <a:pt x="2744" y="0"/>
                    <a:pt x="3503" y="759"/>
                    <a:pt x="3503" y="1751"/>
                  </a:cubicBezTo>
                  <a:cubicBezTo>
                    <a:pt x="3503" y="2744"/>
                    <a:pt x="2744" y="3502"/>
                    <a:pt x="1752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2" name="Google Shape;14862;p30"/>
            <p:cNvSpPr/>
            <p:nvPr/>
          </p:nvSpPr>
          <p:spPr>
            <a:xfrm>
              <a:off x="1413875" y="2434300"/>
              <a:ext cx="87575" cy="86125"/>
            </a:xfrm>
            <a:custGeom>
              <a:avLst/>
              <a:gdLst/>
              <a:ahLst/>
              <a:cxnLst/>
              <a:rect l="l" t="t" r="r" b="b"/>
              <a:pathLst>
                <a:path w="3503" h="3445" extrusionOk="0">
                  <a:moveTo>
                    <a:pt x="1752" y="3444"/>
                  </a:moveTo>
                  <a:cubicBezTo>
                    <a:pt x="760" y="3444"/>
                    <a:pt x="1" y="2744"/>
                    <a:pt x="1" y="1752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744" y="1"/>
                    <a:pt x="3445" y="759"/>
                    <a:pt x="3503" y="1693"/>
                  </a:cubicBezTo>
                  <a:cubicBezTo>
                    <a:pt x="3503" y="2686"/>
                    <a:pt x="2744" y="3444"/>
                    <a:pt x="1752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3" name="Google Shape;14863;p30"/>
            <p:cNvSpPr/>
            <p:nvPr/>
          </p:nvSpPr>
          <p:spPr>
            <a:xfrm>
              <a:off x="4112050" y="5131025"/>
              <a:ext cx="87575" cy="89025"/>
            </a:xfrm>
            <a:custGeom>
              <a:avLst/>
              <a:gdLst/>
              <a:ahLst/>
              <a:cxnLst/>
              <a:rect l="l" t="t" r="r" b="b"/>
              <a:pathLst>
                <a:path w="3503" h="3561" extrusionOk="0">
                  <a:moveTo>
                    <a:pt x="3503" y="1751"/>
                  </a:moveTo>
                  <a:cubicBezTo>
                    <a:pt x="3503" y="2744"/>
                    <a:pt x="2744" y="3561"/>
                    <a:pt x="1752" y="3561"/>
                  </a:cubicBezTo>
                  <a:cubicBezTo>
                    <a:pt x="760" y="3561"/>
                    <a:pt x="1" y="2802"/>
                    <a:pt x="1" y="1810"/>
                  </a:cubicBezTo>
                  <a:cubicBezTo>
                    <a:pt x="1" y="817"/>
                    <a:pt x="701" y="59"/>
                    <a:pt x="1693" y="59"/>
                  </a:cubicBezTo>
                  <a:cubicBezTo>
                    <a:pt x="2686" y="0"/>
                    <a:pt x="3445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4" name="Google Shape;14864;p30"/>
            <p:cNvSpPr/>
            <p:nvPr/>
          </p:nvSpPr>
          <p:spPr>
            <a:xfrm>
              <a:off x="1413875" y="317122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5"/>
                    <a:pt x="1693" y="3445"/>
                  </a:cubicBezTo>
                  <a:cubicBezTo>
                    <a:pt x="760" y="3386"/>
                    <a:pt x="1" y="2627"/>
                    <a:pt x="59" y="1693"/>
                  </a:cubicBezTo>
                  <a:cubicBezTo>
                    <a:pt x="59" y="759"/>
                    <a:pt x="818" y="1"/>
                    <a:pt x="1752" y="1"/>
                  </a:cubicBezTo>
                  <a:cubicBezTo>
                    <a:pt x="2744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5" name="Google Shape;14865;p30"/>
            <p:cNvSpPr/>
            <p:nvPr/>
          </p:nvSpPr>
          <p:spPr>
            <a:xfrm>
              <a:off x="3376575" y="513247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4"/>
                    <a:pt x="1752" y="3444"/>
                  </a:cubicBezTo>
                  <a:cubicBezTo>
                    <a:pt x="760" y="3444"/>
                    <a:pt x="1" y="2686"/>
                    <a:pt x="1" y="1693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686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6" name="Google Shape;14866;p30"/>
            <p:cNvSpPr/>
            <p:nvPr/>
          </p:nvSpPr>
          <p:spPr>
            <a:xfrm>
              <a:off x="2639650" y="4887325"/>
              <a:ext cx="86125" cy="84650"/>
            </a:xfrm>
            <a:custGeom>
              <a:avLst/>
              <a:gdLst/>
              <a:ahLst/>
              <a:cxnLst/>
              <a:rect l="l" t="t" r="r" b="b"/>
              <a:pathLst>
                <a:path w="3445" h="3386" extrusionOk="0">
                  <a:moveTo>
                    <a:pt x="3445" y="1693"/>
                  </a:moveTo>
                  <a:cubicBezTo>
                    <a:pt x="3445" y="2627"/>
                    <a:pt x="2628" y="3386"/>
                    <a:pt x="1694" y="3386"/>
                  </a:cubicBezTo>
                  <a:cubicBezTo>
                    <a:pt x="760" y="3327"/>
                    <a:pt x="1" y="2569"/>
                    <a:pt x="59" y="1635"/>
                  </a:cubicBezTo>
                  <a:cubicBezTo>
                    <a:pt x="59" y="701"/>
                    <a:pt x="818" y="0"/>
                    <a:pt x="1752" y="0"/>
                  </a:cubicBezTo>
                  <a:cubicBezTo>
                    <a:pt x="2686" y="0"/>
                    <a:pt x="3445" y="759"/>
                    <a:pt x="3445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7" name="Google Shape;14867;p30"/>
            <p:cNvSpPr/>
            <p:nvPr/>
          </p:nvSpPr>
          <p:spPr>
            <a:xfrm>
              <a:off x="1661950" y="3903775"/>
              <a:ext cx="84675" cy="86125"/>
            </a:xfrm>
            <a:custGeom>
              <a:avLst/>
              <a:gdLst/>
              <a:ahLst/>
              <a:cxnLst/>
              <a:rect l="l" t="t" r="r" b="b"/>
              <a:pathLst>
                <a:path w="3387" h="3445" extrusionOk="0">
                  <a:moveTo>
                    <a:pt x="1693" y="1"/>
                  </a:moveTo>
                  <a:cubicBezTo>
                    <a:pt x="2627" y="1"/>
                    <a:pt x="3386" y="818"/>
                    <a:pt x="3386" y="1752"/>
                  </a:cubicBezTo>
                  <a:cubicBezTo>
                    <a:pt x="3386" y="2686"/>
                    <a:pt x="2569" y="3444"/>
                    <a:pt x="1635" y="3386"/>
                  </a:cubicBezTo>
                  <a:cubicBezTo>
                    <a:pt x="701" y="3386"/>
                    <a:pt x="1" y="2627"/>
                    <a:pt x="1" y="1693"/>
                  </a:cubicBezTo>
                  <a:cubicBezTo>
                    <a:pt x="1" y="759"/>
                    <a:pt x="759" y="1"/>
                    <a:pt x="16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8" name="Google Shape;14868;p30"/>
            <p:cNvSpPr/>
            <p:nvPr/>
          </p:nvSpPr>
          <p:spPr>
            <a:xfrm>
              <a:off x="5587375" y="4398475"/>
              <a:ext cx="81725" cy="81725"/>
            </a:xfrm>
            <a:custGeom>
              <a:avLst/>
              <a:gdLst/>
              <a:ahLst/>
              <a:cxnLst/>
              <a:rect l="l" t="t" r="r" b="b"/>
              <a:pathLst>
                <a:path w="3269" h="3269" extrusionOk="0">
                  <a:moveTo>
                    <a:pt x="1635" y="3269"/>
                  </a:moveTo>
                  <a:cubicBezTo>
                    <a:pt x="701" y="3269"/>
                    <a:pt x="0" y="2510"/>
                    <a:pt x="0" y="1635"/>
                  </a:cubicBezTo>
                  <a:cubicBezTo>
                    <a:pt x="0" y="759"/>
                    <a:pt x="759" y="0"/>
                    <a:pt x="1693" y="0"/>
                  </a:cubicBezTo>
                  <a:cubicBezTo>
                    <a:pt x="2569" y="59"/>
                    <a:pt x="3269" y="817"/>
                    <a:pt x="3269" y="1693"/>
                  </a:cubicBezTo>
                  <a:cubicBezTo>
                    <a:pt x="3211" y="2569"/>
                    <a:pt x="2510" y="3269"/>
                    <a:pt x="1635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9" name="Google Shape;14869;p30"/>
            <p:cNvSpPr/>
            <p:nvPr/>
          </p:nvSpPr>
          <p:spPr>
            <a:xfrm>
              <a:off x="6076225" y="1948375"/>
              <a:ext cx="81750" cy="81725"/>
            </a:xfrm>
            <a:custGeom>
              <a:avLst/>
              <a:gdLst/>
              <a:ahLst/>
              <a:cxnLst/>
              <a:rect l="l" t="t" r="r" b="b"/>
              <a:pathLst>
                <a:path w="3270" h="3269" extrusionOk="0">
                  <a:moveTo>
                    <a:pt x="1693" y="3211"/>
                  </a:moveTo>
                  <a:cubicBezTo>
                    <a:pt x="818" y="3269"/>
                    <a:pt x="59" y="2510"/>
                    <a:pt x="0" y="1635"/>
                  </a:cubicBezTo>
                  <a:cubicBezTo>
                    <a:pt x="0" y="759"/>
                    <a:pt x="759" y="0"/>
                    <a:pt x="1635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452"/>
                    <a:pt x="2569" y="3211"/>
                    <a:pt x="169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0" name="Google Shape;14870;p30"/>
            <p:cNvSpPr/>
            <p:nvPr/>
          </p:nvSpPr>
          <p:spPr>
            <a:xfrm>
              <a:off x="2152275" y="964825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3269" y="1635"/>
                  </a:moveTo>
                  <a:cubicBezTo>
                    <a:pt x="3269" y="2510"/>
                    <a:pt x="2568" y="3211"/>
                    <a:pt x="1693" y="3269"/>
                  </a:cubicBezTo>
                  <a:cubicBezTo>
                    <a:pt x="759" y="3269"/>
                    <a:pt x="0" y="2510"/>
                    <a:pt x="59" y="1577"/>
                  </a:cubicBezTo>
                  <a:cubicBezTo>
                    <a:pt x="59" y="701"/>
                    <a:pt x="817" y="0"/>
                    <a:pt x="1693" y="0"/>
                  </a:cubicBezTo>
                  <a:cubicBezTo>
                    <a:pt x="2568" y="0"/>
                    <a:pt x="3269" y="759"/>
                    <a:pt x="3269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1" name="Google Shape;14871;p30"/>
            <p:cNvSpPr/>
            <p:nvPr/>
          </p:nvSpPr>
          <p:spPr>
            <a:xfrm>
              <a:off x="5833975" y="1453675"/>
              <a:ext cx="81750" cy="81750"/>
            </a:xfrm>
            <a:custGeom>
              <a:avLst/>
              <a:gdLst/>
              <a:ahLst/>
              <a:cxnLst/>
              <a:rect l="l" t="t" r="r" b="b"/>
              <a:pathLst>
                <a:path w="3270" h="3270" extrusionOk="0">
                  <a:moveTo>
                    <a:pt x="3270" y="1635"/>
                  </a:moveTo>
                  <a:cubicBezTo>
                    <a:pt x="3270" y="2511"/>
                    <a:pt x="2511" y="3269"/>
                    <a:pt x="1635" y="3269"/>
                  </a:cubicBezTo>
                  <a:cubicBezTo>
                    <a:pt x="760" y="3269"/>
                    <a:pt x="1" y="2511"/>
                    <a:pt x="1" y="1635"/>
                  </a:cubicBezTo>
                  <a:cubicBezTo>
                    <a:pt x="1" y="759"/>
                    <a:pt x="760" y="1"/>
                    <a:pt x="1635" y="1"/>
                  </a:cubicBezTo>
                  <a:cubicBezTo>
                    <a:pt x="2511" y="1"/>
                    <a:pt x="3211" y="759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2" name="Google Shape;14872;p30"/>
            <p:cNvSpPr/>
            <p:nvPr/>
          </p:nvSpPr>
          <p:spPr>
            <a:xfrm>
              <a:off x="4361600" y="5135400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1634" y="3269"/>
                  </a:moveTo>
                  <a:cubicBezTo>
                    <a:pt x="759" y="3269"/>
                    <a:pt x="58" y="2569"/>
                    <a:pt x="0" y="1693"/>
                  </a:cubicBezTo>
                  <a:cubicBezTo>
                    <a:pt x="0" y="759"/>
                    <a:pt x="700" y="0"/>
                    <a:pt x="1634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510"/>
                    <a:pt x="2510" y="3211"/>
                    <a:pt x="1634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3" name="Google Shape;14873;p30"/>
            <p:cNvSpPr/>
            <p:nvPr/>
          </p:nvSpPr>
          <p:spPr>
            <a:xfrm>
              <a:off x="3137275" y="5136850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3094"/>
                  </a:moveTo>
                  <a:cubicBezTo>
                    <a:pt x="701" y="3153"/>
                    <a:pt x="0" y="2452"/>
                    <a:pt x="0" y="1577"/>
                  </a:cubicBezTo>
                  <a:cubicBezTo>
                    <a:pt x="0" y="701"/>
                    <a:pt x="642" y="1"/>
                    <a:pt x="1518" y="1"/>
                  </a:cubicBezTo>
                  <a:cubicBezTo>
                    <a:pt x="2452" y="1"/>
                    <a:pt x="3094" y="643"/>
                    <a:pt x="3152" y="1518"/>
                  </a:cubicBezTo>
                  <a:cubicBezTo>
                    <a:pt x="3152" y="2394"/>
                    <a:pt x="2452" y="3094"/>
                    <a:pt x="1576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4" name="Google Shape;14874;p30"/>
            <p:cNvSpPr/>
            <p:nvPr/>
          </p:nvSpPr>
          <p:spPr>
            <a:xfrm>
              <a:off x="1416800" y="2190600"/>
              <a:ext cx="80275" cy="80300"/>
            </a:xfrm>
            <a:custGeom>
              <a:avLst/>
              <a:gdLst/>
              <a:ahLst/>
              <a:cxnLst/>
              <a:rect l="l" t="t" r="r" b="b"/>
              <a:pathLst>
                <a:path w="3211" h="3212" extrusionOk="0">
                  <a:moveTo>
                    <a:pt x="1635" y="1"/>
                  </a:moveTo>
                  <a:cubicBezTo>
                    <a:pt x="2510" y="1"/>
                    <a:pt x="3211" y="701"/>
                    <a:pt x="3211" y="1635"/>
                  </a:cubicBezTo>
                  <a:cubicBezTo>
                    <a:pt x="3211" y="2511"/>
                    <a:pt x="2510" y="3211"/>
                    <a:pt x="1635" y="3211"/>
                  </a:cubicBezTo>
                  <a:cubicBezTo>
                    <a:pt x="759" y="3211"/>
                    <a:pt x="0" y="2511"/>
                    <a:pt x="0" y="1635"/>
                  </a:cubicBezTo>
                  <a:cubicBezTo>
                    <a:pt x="0" y="701"/>
                    <a:pt x="701" y="1"/>
                    <a:pt x="16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5" name="Google Shape;14875;p30"/>
            <p:cNvSpPr/>
            <p:nvPr/>
          </p:nvSpPr>
          <p:spPr>
            <a:xfrm>
              <a:off x="5340750" y="4646550"/>
              <a:ext cx="80275" cy="80275"/>
            </a:xfrm>
            <a:custGeom>
              <a:avLst/>
              <a:gdLst/>
              <a:ahLst/>
              <a:cxnLst/>
              <a:rect l="l" t="t" r="r" b="b"/>
              <a:pathLst>
                <a:path w="3211" h="3211" extrusionOk="0">
                  <a:moveTo>
                    <a:pt x="3211" y="1635"/>
                  </a:moveTo>
                  <a:cubicBezTo>
                    <a:pt x="3211" y="2510"/>
                    <a:pt x="2511" y="3211"/>
                    <a:pt x="1635" y="3211"/>
                  </a:cubicBezTo>
                  <a:cubicBezTo>
                    <a:pt x="701" y="3211"/>
                    <a:pt x="1" y="2510"/>
                    <a:pt x="1" y="1576"/>
                  </a:cubicBezTo>
                  <a:cubicBezTo>
                    <a:pt x="1" y="701"/>
                    <a:pt x="759" y="0"/>
                    <a:pt x="1635" y="0"/>
                  </a:cubicBezTo>
                  <a:cubicBezTo>
                    <a:pt x="2511" y="0"/>
                    <a:pt x="3211" y="701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6" name="Google Shape;14876;p30"/>
            <p:cNvSpPr/>
            <p:nvPr/>
          </p:nvSpPr>
          <p:spPr>
            <a:xfrm>
              <a:off x="1911500" y="1208525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0"/>
                  </a:moveTo>
                  <a:cubicBezTo>
                    <a:pt x="2510" y="0"/>
                    <a:pt x="3152" y="701"/>
                    <a:pt x="3152" y="1635"/>
                  </a:cubicBezTo>
                  <a:cubicBezTo>
                    <a:pt x="3094" y="2510"/>
                    <a:pt x="2452" y="3152"/>
                    <a:pt x="1576" y="3152"/>
                  </a:cubicBezTo>
                  <a:cubicBezTo>
                    <a:pt x="642" y="3152"/>
                    <a:pt x="0" y="2452"/>
                    <a:pt x="0" y="1576"/>
                  </a:cubicBezTo>
                  <a:cubicBezTo>
                    <a:pt x="0" y="701"/>
                    <a:pt x="700" y="0"/>
                    <a:pt x="15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7" name="Google Shape;14877;p30"/>
            <p:cNvSpPr/>
            <p:nvPr/>
          </p:nvSpPr>
          <p:spPr>
            <a:xfrm>
              <a:off x="4608200" y="475975"/>
              <a:ext cx="81750" cy="80275"/>
            </a:xfrm>
            <a:custGeom>
              <a:avLst/>
              <a:gdLst/>
              <a:ahLst/>
              <a:cxnLst/>
              <a:rect l="l" t="t" r="r" b="b"/>
              <a:pathLst>
                <a:path w="3270" h="3211" extrusionOk="0">
                  <a:moveTo>
                    <a:pt x="1693" y="0"/>
                  </a:moveTo>
                  <a:cubicBezTo>
                    <a:pt x="2569" y="0"/>
                    <a:pt x="3269" y="759"/>
                    <a:pt x="3269" y="1635"/>
                  </a:cubicBezTo>
                  <a:cubicBezTo>
                    <a:pt x="3211" y="2510"/>
                    <a:pt x="2511" y="3211"/>
                    <a:pt x="1577" y="3211"/>
                  </a:cubicBezTo>
                  <a:cubicBezTo>
                    <a:pt x="701" y="3152"/>
                    <a:pt x="1" y="2452"/>
                    <a:pt x="1" y="1576"/>
                  </a:cubicBezTo>
                  <a:cubicBezTo>
                    <a:pt x="59" y="642"/>
                    <a:pt x="759" y="0"/>
                    <a:pt x="16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8" name="Google Shape;14878;p30"/>
            <p:cNvSpPr/>
            <p:nvPr/>
          </p:nvSpPr>
          <p:spPr>
            <a:xfrm>
              <a:off x="5098525" y="718200"/>
              <a:ext cx="80275" cy="81750"/>
            </a:xfrm>
            <a:custGeom>
              <a:avLst/>
              <a:gdLst/>
              <a:ahLst/>
              <a:cxnLst/>
              <a:rect l="l" t="t" r="r" b="b"/>
              <a:pathLst>
                <a:path w="3211" h="3270" extrusionOk="0">
                  <a:moveTo>
                    <a:pt x="1635" y="3211"/>
                  </a:moveTo>
                  <a:cubicBezTo>
                    <a:pt x="759" y="3270"/>
                    <a:pt x="0" y="2569"/>
                    <a:pt x="0" y="1635"/>
                  </a:cubicBezTo>
                  <a:cubicBezTo>
                    <a:pt x="0" y="760"/>
                    <a:pt x="701" y="59"/>
                    <a:pt x="1576" y="1"/>
                  </a:cubicBezTo>
                  <a:cubicBezTo>
                    <a:pt x="2452" y="1"/>
                    <a:pt x="3211" y="701"/>
                    <a:pt x="3211" y="1577"/>
                  </a:cubicBezTo>
                  <a:cubicBezTo>
                    <a:pt x="3211" y="2511"/>
                    <a:pt x="2510" y="3211"/>
                    <a:pt x="1635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9" name="Google Shape;14879;p30"/>
            <p:cNvSpPr/>
            <p:nvPr/>
          </p:nvSpPr>
          <p:spPr>
            <a:xfrm>
              <a:off x="6079150" y="3664450"/>
              <a:ext cx="77350" cy="77375"/>
            </a:xfrm>
            <a:custGeom>
              <a:avLst/>
              <a:gdLst/>
              <a:ahLst/>
              <a:cxnLst/>
              <a:rect l="l" t="t" r="r" b="b"/>
              <a:pathLst>
                <a:path w="3094" h="3095" extrusionOk="0">
                  <a:moveTo>
                    <a:pt x="3094" y="1519"/>
                  </a:moveTo>
                  <a:cubicBezTo>
                    <a:pt x="3094" y="2394"/>
                    <a:pt x="2393" y="3095"/>
                    <a:pt x="1576" y="3095"/>
                  </a:cubicBezTo>
                  <a:cubicBezTo>
                    <a:pt x="701" y="3095"/>
                    <a:pt x="0" y="2452"/>
                    <a:pt x="0" y="1577"/>
                  </a:cubicBezTo>
                  <a:cubicBezTo>
                    <a:pt x="0" y="701"/>
                    <a:pt x="642" y="59"/>
                    <a:pt x="1518" y="1"/>
                  </a:cubicBezTo>
                  <a:cubicBezTo>
                    <a:pt x="2335" y="1"/>
                    <a:pt x="3094" y="701"/>
                    <a:pt x="3094" y="15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0" name="Google Shape;14880;p30"/>
            <p:cNvSpPr/>
            <p:nvPr/>
          </p:nvSpPr>
          <p:spPr>
            <a:xfrm>
              <a:off x="1418250" y="3417850"/>
              <a:ext cx="78825" cy="77350"/>
            </a:xfrm>
            <a:custGeom>
              <a:avLst/>
              <a:gdLst/>
              <a:ahLst/>
              <a:cxnLst/>
              <a:rect l="l" t="t" r="r" b="b"/>
              <a:pathLst>
                <a:path w="3153" h="3094" extrusionOk="0">
                  <a:moveTo>
                    <a:pt x="1577" y="3094"/>
                  </a:moveTo>
                  <a:cubicBezTo>
                    <a:pt x="701" y="3094"/>
                    <a:pt x="1" y="2393"/>
                    <a:pt x="1" y="1576"/>
                  </a:cubicBezTo>
                  <a:cubicBezTo>
                    <a:pt x="1" y="701"/>
                    <a:pt x="760" y="0"/>
                    <a:pt x="1577" y="0"/>
                  </a:cubicBezTo>
                  <a:cubicBezTo>
                    <a:pt x="2452" y="59"/>
                    <a:pt x="3094" y="701"/>
                    <a:pt x="3094" y="1518"/>
                  </a:cubicBezTo>
                  <a:cubicBezTo>
                    <a:pt x="3153" y="2393"/>
                    <a:pt x="2452" y="3094"/>
                    <a:pt x="157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1" name="Google Shape;14881;p30"/>
            <p:cNvSpPr/>
            <p:nvPr/>
          </p:nvSpPr>
          <p:spPr>
            <a:xfrm>
              <a:off x="2890650" y="477425"/>
              <a:ext cx="77375" cy="77375"/>
            </a:xfrm>
            <a:custGeom>
              <a:avLst/>
              <a:gdLst/>
              <a:ahLst/>
              <a:cxnLst/>
              <a:rect l="l" t="t" r="r" b="b"/>
              <a:pathLst>
                <a:path w="3095" h="3095" extrusionOk="0">
                  <a:moveTo>
                    <a:pt x="3094" y="1518"/>
                  </a:moveTo>
                  <a:cubicBezTo>
                    <a:pt x="3094" y="2336"/>
                    <a:pt x="2452" y="3036"/>
                    <a:pt x="1577" y="3094"/>
                  </a:cubicBezTo>
                  <a:cubicBezTo>
                    <a:pt x="759" y="3094"/>
                    <a:pt x="1" y="2394"/>
                    <a:pt x="59" y="1518"/>
                  </a:cubicBezTo>
                  <a:cubicBezTo>
                    <a:pt x="59" y="701"/>
                    <a:pt x="759" y="1"/>
                    <a:pt x="1577" y="1"/>
                  </a:cubicBezTo>
                  <a:cubicBezTo>
                    <a:pt x="2394" y="1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2" name="Google Shape;14882;p30"/>
            <p:cNvSpPr/>
            <p:nvPr/>
          </p:nvSpPr>
          <p:spPr>
            <a:xfrm>
              <a:off x="5835450" y="4154775"/>
              <a:ext cx="77350" cy="77350"/>
            </a:xfrm>
            <a:custGeom>
              <a:avLst/>
              <a:gdLst/>
              <a:ahLst/>
              <a:cxnLst/>
              <a:rect l="l" t="t" r="r" b="b"/>
              <a:pathLst>
                <a:path w="3094" h="3094" extrusionOk="0">
                  <a:moveTo>
                    <a:pt x="3094" y="1518"/>
                  </a:moveTo>
                  <a:cubicBezTo>
                    <a:pt x="3094" y="2335"/>
                    <a:pt x="2335" y="3094"/>
                    <a:pt x="1518" y="3036"/>
                  </a:cubicBezTo>
                  <a:cubicBezTo>
                    <a:pt x="701" y="3036"/>
                    <a:pt x="0" y="2277"/>
                    <a:pt x="59" y="1460"/>
                  </a:cubicBezTo>
                  <a:cubicBezTo>
                    <a:pt x="59" y="701"/>
                    <a:pt x="759" y="0"/>
                    <a:pt x="1576" y="0"/>
                  </a:cubicBezTo>
                  <a:cubicBezTo>
                    <a:pt x="2393" y="0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3" name="Google Shape;14883;p30"/>
            <p:cNvSpPr/>
            <p:nvPr/>
          </p:nvSpPr>
          <p:spPr>
            <a:xfrm>
              <a:off x="2401800" y="719675"/>
              <a:ext cx="75900" cy="77350"/>
            </a:xfrm>
            <a:custGeom>
              <a:avLst/>
              <a:gdLst/>
              <a:ahLst/>
              <a:cxnLst/>
              <a:rect l="l" t="t" r="r" b="b"/>
              <a:pathLst>
                <a:path w="3036" h="3094" extrusionOk="0">
                  <a:moveTo>
                    <a:pt x="3036" y="1576"/>
                  </a:moveTo>
                  <a:cubicBezTo>
                    <a:pt x="3036" y="2393"/>
                    <a:pt x="2277" y="3094"/>
                    <a:pt x="1460" y="3036"/>
                  </a:cubicBezTo>
                  <a:cubicBezTo>
                    <a:pt x="643" y="3036"/>
                    <a:pt x="0" y="2277"/>
                    <a:pt x="59" y="1518"/>
                  </a:cubicBezTo>
                  <a:cubicBezTo>
                    <a:pt x="59" y="701"/>
                    <a:pt x="818" y="0"/>
                    <a:pt x="1635" y="59"/>
                  </a:cubicBezTo>
                  <a:cubicBezTo>
                    <a:pt x="2394" y="117"/>
                    <a:pt x="3036" y="817"/>
                    <a:pt x="3036" y="15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4" name="Google Shape;14884;p30"/>
            <p:cNvSpPr/>
            <p:nvPr/>
          </p:nvSpPr>
          <p:spPr>
            <a:xfrm>
              <a:off x="2156650" y="4645075"/>
              <a:ext cx="74450" cy="74450"/>
            </a:xfrm>
            <a:custGeom>
              <a:avLst/>
              <a:gdLst/>
              <a:ahLst/>
              <a:cxnLst/>
              <a:rect l="l" t="t" r="r" b="b"/>
              <a:pathLst>
                <a:path w="2978" h="2978" extrusionOk="0">
                  <a:moveTo>
                    <a:pt x="2919" y="1518"/>
                  </a:moveTo>
                  <a:cubicBezTo>
                    <a:pt x="2919" y="2336"/>
                    <a:pt x="2277" y="2978"/>
                    <a:pt x="1460" y="2978"/>
                  </a:cubicBezTo>
                  <a:cubicBezTo>
                    <a:pt x="642" y="2978"/>
                    <a:pt x="0" y="2277"/>
                    <a:pt x="0" y="1460"/>
                  </a:cubicBezTo>
                  <a:cubicBezTo>
                    <a:pt x="59" y="701"/>
                    <a:pt x="701" y="1"/>
                    <a:pt x="1518" y="59"/>
                  </a:cubicBezTo>
                  <a:cubicBezTo>
                    <a:pt x="2335" y="59"/>
                    <a:pt x="2977" y="701"/>
                    <a:pt x="2919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5" name="Google Shape;14885;p30"/>
            <p:cNvSpPr/>
            <p:nvPr/>
          </p:nvSpPr>
          <p:spPr>
            <a:xfrm>
              <a:off x="1910025" y="4402850"/>
              <a:ext cx="73000" cy="72975"/>
            </a:xfrm>
            <a:custGeom>
              <a:avLst/>
              <a:gdLst/>
              <a:ahLst/>
              <a:cxnLst/>
              <a:rect l="l" t="t" r="r" b="b"/>
              <a:pathLst>
                <a:path w="2920" h="2919" extrusionOk="0">
                  <a:moveTo>
                    <a:pt x="1460" y="0"/>
                  </a:moveTo>
                  <a:cubicBezTo>
                    <a:pt x="2277" y="0"/>
                    <a:pt x="2919" y="642"/>
                    <a:pt x="2919" y="1460"/>
                  </a:cubicBezTo>
                  <a:cubicBezTo>
                    <a:pt x="2919" y="2277"/>
                    <a:pt x="2277" y="2919"/>
                    <a:pt x="1460" y="2919"/>
                  </a:cubicBezTo>
                  <a:cubicBezTo>
                    <a:pt x="643" y="2919"/>
                    <a:pt x="59" y="2335"/>
                    <a:pt x="1" y="1518"/>
                  </a:cubicBezTo>
                  <a:cubicBezTo>
                    <a:pt x="1" y="701"/>
                    <a:pt x="643" y="59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6" name="Google Shape;14886;p30"/>
            <p:cNvSpPr/>
            <p:nvPr/>
          </p:nvSpPr>
          <p:spPr>
            <a:xfrm>
              <a:off x="1669250" y="1459525"/>
              <a:ext cx="70075" cy="71525"/>
            </a:xfrm>
            <a:custGeom>
              <a:avLst/>
              <a:gdLst/>
              <a:ahLst/>
              <a:cxnLst/>
              <a:rect l="l" t="t" r="r" b="b"/>
              <a:pathLst>
                <a:path w="2803" h="2861" extrusionOk="0">
                  <a:moveTo>
                    <a:pt x="1401" y="2802"/>
                  </a:moveTo>
                  <a:cubicBezTo>
                    <a:pt x="584" y="2802"/>
                    <a:pt x="1" y="2218"/>
                    <a:pt x="1" y="1401"/>
                  </a:cubicBezTo>
                  <a:cubicBezTo>
                    <a:pt x="1" y="584"/>
                    <a:pt x="584" y="0"/>
                    <a:pt x="1401" y="0"/>
                  </a:cubicBezTo>
                  <a:cubicBezTo>
                    <a:pt x="2219" y="0"/>
                    <a:pt x="2802" y="642"/>
                    <a:pt x="2802" y="1401"/>
                  </a:cubicBezTo>
                  <a:cubicBezTo>
                    <a:pt x="2802" y="2218"/>
                    <a:pt x="2219" y="2860"/>
                    <a:pt x="1401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7" name="Google Shape;14887;p30"/>
            <p:cNvSpPr/>
            <p:nvPr/>
          </p:nvSpPr>
          <p:spPr>
            <a:xfrm>
              <a:off x="5102900" y="4894625"/>
              <a:ext cx="71525" cy="70050"/>
            </a:xfrm>
            <a:custGeom>
              <a:avLst/>
              <a:gdLst/>
              <a:ahLst/>
              <a:cxnLst/>
              <a:rect l="l" t="t" r="r" b="b"/>
              <a:pathLst>
                <a:path w="2861" h="2802" extrusionOk="0">
                  <a:moveTo>
                    <a:pt x="1460" y="2802"/>
                  </a:moveTo>
                  <a:cubicBezTo>
                    <a:pt x="642" y="2802"/>
                    <a:pt x="0" y="2218"/>
                    <a:pt x="0" y="1401"/>
                  </a:cubicBezTo>
                  <a:cubicBezTo>
                    <a:pt x="0" y="584"/>
                    <a:pt x="584" y="0"/>
                    <a:pt x="1401" y="0"/>
                  </a:cubicBezTo>
                  <a:cubicBezTo>
                    <a:pt x="2218" y="0"/>
                    <a:pt x="2802" y="584"/>
                    <a:pt x="2860" y="1401"/>
                  </a:cubicBezTo>
                  <a:cubicBezTo>
                    <a:pt x="2860" y="2160"/>
                    <a:pt x="2218" y="2802"/>
                    <a:pt x="1460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8" name="Google Shape;14888;p30"/>
            <p:cNvSpPr/>
            <p:nvPr/>
          </p:nvSpPr>
          <p:spPr>
            <a:xfrm>
              <a:off x="1422625" y="1949825"/>
              <a:ext cx="70075" cy="68600"/>
            </a:xfrm>
            <a:custGeom>
              <a:avLst/>
              <a:gdLst/>
              <a:ahLst/>
              <a:cxnLst/>
              <a:rect l="l" t="t" r="r" b="b"/>
              <a:pathLst>
                <a:path w="2803" h="2744" extrusionOk="0">
                  <a:moveTo>
                    <a:pt x="2803" y="1401"/>
                  </a:moveTo>
                  <a:cubicBezTo>
                    <a:pt x="2803" y="2160"/>
                    <a:pt x="2161" y="2744"/>
                    <a:pt x="1402" y="2744"/>
                  </a:cubicBezTo>
                  <a:cubicBezTo>
                    <a:pt x="643" y="2744"/>
                    <a:pt x="1" y="2102"/>
                    <a:pt x="1" y="1343"/>
                  </a:cubicBezTo>
                  <a:cubicBezTo>
                    <a:pt x="59" y="584"/>
                    <a:pt x="701" y="1"/>
                    <a:pt x="1402" y="1"/>
                  </a:cubicBezTo>
                  <a:cubicBezTo>
                    <a:pt x="2161" y="1"/>
                    <a:pt x="2803" y="643"/>
                    <a:pt x="2803" y="14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9" name="Google Shape;14889;p30"/>
            <p:cNvSpPr/>
            <p:nvPr/>
          </p:nvSpPr>
          <p:spPr>
            <a:xfrm>
              <a:off x="4611125" y="5141225"/>
              <a:ext cx="68600" cy="70075"/>
            </a:xfrm>
            <a:custGeom>
              <a:avLst/>
              <a:gdLst/>
              <a:ahLst/>
              <a:cxnLst/>
              <a:rect l="l" t="t" r="r" b="b"/>
              <a:pathLst>
                <a:path w="2744" h="2803" extrusionOk="0">
                  <a:moveTo>
                    <a:pt x="1343" y="2803"/>
                  </a:moveTo>
                  <a:cubicBezTo>
                    <a:pt x="584" y="2744"/>
                    <a:pt x="0" y="2161"/>
                    <a:pt x="0" y="1402"/>
                  </a:cubicBezTo>
                  <a:cubicBezTo>
                    <a:pt x="0" y="643"/>
                    <a:pt x="642" y="1"/>
                    <a:pt x="1401" y="1"/>
                  </a:cubicBezTo>
                  <a:cubicBezTo>
                    <a:pt x="2160" y="59"/>
                    <a:pt x="2744" y="701"/>
                    <a:pt x="2744" y="1460"/>
                  </a:cubicBezTo>
                  <a:cubicBezTo>
                    <a:pt x="2744" y="2161"/>
                    <a:pt x="2102" y="2803"/>
                    <a:pt x="134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0" name="Google Shape;14890;p30"/>
            <p:cNvSpPr/>
            <p:nvPr/>
          </p:nvSpPr>
          <p:spPr>
            <a:xfrm>
              <a:off x="2407625" y="4897525"/>
              <a:ext cx="65700" cy="64250"/>
            </a:xfrm>
            <a:custGeom>
              <a:avLst/>
              <a:gdLst/>
              <a:ahLst/>
              <a:cxnLst/>
              <a:rect l="l" t="t" r="r" b="b"/>
              <a:pathLst>
                <a:path w="2628" h="2570" extrusionOk="0">
                  <a:moveTo>
                    <a:pt x="1343" y="2569"/>
                  </a:moveTo>
                  <a:cubicBezTo>
                    <a:pt x="643" y="2569"/>
                    <a:pt x="59" y="2044"/>
                    <a:pt x="59" y="1343"/>
                  </a:cubicBezTo>
                  <a:cubicBezTo>
                    <a:pt x="1" y="585"/>
                    <a:pt x="585" y="1"/>
                    <a:pt x="1343" y="1"/>
                  </a:cubicBezTo>
                  <a:cubicBezTo>
                    <a:pt x="2044" y="1"/>
                    <a:pt x="2569" y="526"/>
                    <a:pt x="2569" y="1227"/>
                  </a:cubicBezTo>
                  <a:cubicBezTo>
                    <a:pt x="2628" y="1986"/>
                    <a:pt x="2044" y="2511"/>
                    <a:pt x="1343" y="25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1" name="Google Shape;14891;p30"/>
            <p:cNvSpPr/>
            <p:nvPr/>
          </p:nvSpPr>
          <p:spPr>
            <a:xfrm>
              <a:off x="1425550" y="367175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1285" y="1"/>
                  </a:moveTo>
                  <a:cubicBezTo>
                    <a:pt x="1985" y="1"/>
                    <a:pt x="2569" y="526"/>
                    <a:pt x="2569" y="1285"/>
                  </a:cubicBezTo>
                  <a:cubicBezTo>
                    <a:pt x="2569" y="2044"/>
                    <a:pt x="1985" y="2569"/>
                    <a:pt x="1226" y="2569"/>
                  </a:cubicBezTo>
                  <a:cubicBezTo>
                    <a:pt x="526" y="2511"/>
                    <a:pt x="1" y="1985"/>
                    <a:pt x="1" y="1227"/>
                  </a:cubicBezTo>
                  <a:cubicBezTo>
                    <a:pt x="1" y="526"/>
                    <a:pt x="584" y="1"/>
                    <a:pt x="128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2" name="Google Shape;14892;p30"/>
            <p:cNvSpPr/>
            <p:nvPr/>
          </p:nvSpPr>
          <p:spPr>
            <a:xfrm>
              <a:off x="1672175" y="416060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2569" y="1285"/>
                  </a:moveTo>
                  <a:cubicBezTo>
                    <a:pt x="2569" y="2044"/>
                    <a:pt x="1985" y="2569"/>
                    <a:pt x="1284" y="2569"/>
                  </a:cubicBezTo>
                  <a:cubicBezTo>
                    <a:pt x="526" y="2569"/>
                    <a:pt x="0" y="1985"/>
                    <a:pt x="0" y="1227"/>
                  </a:cubicBezTo>
                  <a:cubicBezTo>
                    <a:pt x="0" y="526"/>
                    <a:pt x="584" y="1"/>
                    <a:pt x="1284" y="1"/>
                  </a:cubicBezTo>
                  <a:cubicBezTo>
                    <a:pt x="2043" y="59"/>
                    <a:pt x="2569" y="585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3" name="Google Shape;14893;p30"/>
            <p:cNvSpPr/>
            <p:nvPr/>
          </p:nvSpPr>
          <p:spPr>
            <a:xfrm>
              <a:off x="4859200" y="483275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343" y="0"/>
                  </a:moveTo>
                  <a:cubicBezTo>
                    <a:pt x="2043" y="0"/>
                    <a:pt x="2569" y="584"/>
                    <a:pt x="2569" y="1284"/>
                  </a:cubicBezTo>
                  <a:cubicBezTo>
                    <a:pt x="2569" y="2043"/>
                    <a:pt x="1985" y="2627"/>
                    <a:pt x="1226" y="2569"/>
                  </a:cubicBezTo>
                  <a:cubicBezTo>
                    <a:pt x="526" y="2569"/>
                    <a:pt x="0" y="1985"/>
                    <a:pt x="0" y="1284"/>
                  </a:cubicBezTo>
                  <a:cubicBezTo>
                    <a:pt x="59" y="526"/>
                    <a:pt x="584" y="0"/>
                    <a:pt x="134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4" name="Google Shape;14894;p30"/>
            <p:cNvSpPr/>
            <p:nvPr/>
          </p:nvSpPr>
          <p:spPr>
            <a:xfrm>
              <a:off x="6084975" y="1709050"/>
              <a:ext cx="64225" cy="65700"/>
            </a:xfrm>
            <a:custGeom>
              <a:avLst/>
              <a:gdLst/>
              <a:ahLst/>
              <a:cxnLst/>
              <a:rect l="l" t="t" r="r" b="b"/>
              <a:pathLst>
                <a:path w="2569" h="2628" extrusionOk="0">
                  <a:moveTo>
                    <a:pt x="2569" y="1285"/>
                  </a:moveTo>
                  <a:cubicBezTo>
                    <a:pt x="2569" y="2043"/>
                    <a:pt x="2044" y="2569"/>
                    <a:pt x="1343" y="2569"/>
                  </a:cubicBezTo>
                  <a:cubicBezTo>
                    <a:pt x="584" y="2627"/>
                    <a:pt x="1" y="2043"/>
                    <a:pt x="1" y="1285"/>
                  </a:cubicBezTo>
                  <a:cubicBezTo>
                    <a:pt x="59" y="584"/>
                    <a:pt x="584" y="0"/>
                    <a:pt x="1343" y="59"/>
                  </a:cubicBezTo>
                  <a:cubicBezTo>
                    <a:pt x="2044" y="59"/>
                    <a:pt x="2569" y="584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5" name="Google Shape;14895;p30"/>
            <p:cNvSpPr/>
            <p:nvPr/>
          </p:nvSpPr>
          <p:spPr>
            <a:xfrm>
              <a:off x="2897950" y="5142700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285" y="2627"/>
                  </a:moveTo>
                  <a:cubicBezTo>
                    <a:pt x="584" y="2627"/>
                    <a:pt x="0" y="2102"/>
                    <a:pt x="0" y="1343"/>
                  </a:cubicBezTo>
                  <a:cubicBezTo>
                    <a:pt x="0" y="642"/>
                    <a:pt x="526" y="59"/>
                    <a:pt x="1226" y="59"/>
                  </a:cubicBezTo>
                  <a:cubicBezTo>
                    <a:pt x="1985" y="0"/>
                    <a:pt x="2569" y="584"/>
                    <a:pt x="2569" y="1343"/>
                  </a:cubicBezTo>
                  <a:cubicBezTo>
                    <a:pt x="2569" y="2043"/>
                    <a:pt x="2043" y="2627"/>
                    <a:pt x="1285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6" name="Google Shape;14896;p30"/>
            <p:cNvSpPr/>
            <p:nvPr/>
          </p:nvSpPr>
          <p:spPr>
            <a:xfrm>
              <a:off x="6333050" y="2936300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452" y="1985"/>
                    <a:pt x="1927" y="2510"/>
                    <a:pt x="1168" y="2510"/>
                  </a:cubicBezTo>
                  <a:cubicBezTo>
                    <a:pt x="526" y="2452"/>
                    <a:pt x="1" y="1926"/>
                    <a:pt x="1" y="1226"/>
                  </a:cubicBezTo>
                  <a:cubicBezTo>
                    <a:pt x="1" y="525"/>
                    <a:pt x="584" y="0"/>
                    <a:pt x="1285" y="0"/>
                  </a:cubicBezTo>
                  <a:cubicBezTo>
                    <a:pt x="1985" y="0"/>
                    <a:pt x="2510" y="584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7" name="Google Shape;14897;p30"/>
            <p:cNvSpPr/>
            <p:nvPr/>
          </p:nvSpPr>
          <p:spPr>
            <a:xfrm>
              <a:off x="5597575" y="975050"/>
              <a:ext cx="61325" cy="61300"/>
            </a:xfrm>
            <a:custGeom>
              <a:avLst/>
              <a:gdLst/>
              <a:ahLst/>
              <a:cxnLst/>
              <a:rect l="l" t="t" r="r" b="b"/>
              <a:pathLst>
                <a:path w="2453" h="2452" extrusionOk="0">
                  <a:moveTo>
                    <a:pt x="1227" y="0"/>
                  </a:moveTo>
                  <a:cubicBezTo>
                    <a:pt x="1927" y="0"/>
                    <a:pt x="2452" y="584"/>
                    <a:pt x="2452" y="1226"/>
                  </a:cubicBezTo>
                  <a:cubicBezTo>
                    <a:pt x="2452" y="1868"/>
                    <a:pt x="1869" y="2452"/>
                    <a:pt x="1227" y="2452"/>
                  </a:cubicBezTo>
                  <a:cubicBezTo>
                    <a:pt x="526" y="2452"/>
                    <a:pt x="1" y="1868"/>
                    <a:pt x="1" y="1168"/>
                  </a:cubicBezTo>
                  <a:cubicBezTo>
                    <a:pt x="1" y="525"/>
                    <a:pt x="585" y="0"/>
                    <a:pt x="12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8" name="Google Shape;14898;p30"/>
            <p:cNvSpPr/>
            <p:nvPr/>
          </p:nvSpPr>
          <p:spPr>
            <a:xfrm>
              <a:off x="3634875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1226" y="2510"/>
                  </a:moveTo>
                  <a:cubicBezTo>
                    <a:pt x="526" y="2510"/>
                    <a:pt x="1" y="1926"/>
                    <a:pt x="1" y="1226"/>
                  </a:cubicBezTo>
                  <a:cubicBezTo>
                    <a:pt x="59" y="525"/>
                    <a:pt x="584" y="0"/>
                    <a:pt x="1226" y="0"/>
                  </a:cubicBezTo>
                  <a:cubicBezTo>
                    <a:pt x="1927" y="0"/>
                    <a:pt x="2510" y="584"/>
                    <a:pt x="2452" y="1284"/>
                  </a:cubicBezTo>
                  <a:cubicBezTo>
                    <a:pt x="2452" y="1985"/>
                    <a:pt x="1927" y="2510"/>
                    <a:pt x="1226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9" name="Google Shape;14899;p30"/>
            <p:cNvSpPr/>
            <p:nvPr/>
          </p:nvSpPr>
          <p:spPr>
            <a:xfrm>
              <a:off x="6333050" y="2692600"/>
              <a:ext cx="62775" cy="62775"/>
            </a:xfrm>
            <a:custGeom>
              <a:avLst/>
              <a:gdLst/>
              <a:ahLst/>
              <a:cxnLst/>
              <a:rect l="l" t="t" r="r" b="b"/>
              <a:pathLst>
                <a:path w="2511" h="2511" extrusionOk="0">
                  <a:moveTo>
                    <a:pt x="2510" y="1284"/>
                  </a:moveTo>
                  <a:cubicBezTo>
                    <a:pt x="2510" y="1985"/>
                    <a:pt x="1927" y="2510"/>
                    <a:pt x="1226" y="2510"/>
                  </a:cubicBezTo>
                  <a:cubicBezTo>
                    <a:pt x="526" y="2510"/>
                    <a:pt x="1" y="1985"/>
                    <a:pt x="1" y="1284"/>
                  </a:cubicBezTo>
                  <a:cubicBezTo>
                    <a:pt x="1" y="584"/>
                    <a:pt x="584" y="0"/>
                    <a:pt x="1285" y="59"/>
                  </a:cubicBezTo>
                  <a:cubicBezTo>
                    <a:pt x="1985" y="59"/>
                    <a:pt x="2510" y="584"/>
                    <a:pt x="2510" y="128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0" name="Google Shape;14900;p30"/>
            <p:cNvSpPr/>
            <p:nvPr/>
          </p:nvSpPr>
          <p:spPr>
            <a:xfrm>
              <a:off x="3881500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510" y="1926"/>
                    <a:pt x="1985" y="2452"/>
                    <a:pt x="1284" y="2452"/>
                  </a:cubicBezTo>
                  <a:cubicBezTo>
                    <a:pt x="584" y="2510"/>
                    <a:pt x="0" y="1985"/>
                    <a:pt x="0" y="1226"/>
                  </a:cubicBezTo>
                  <a:cubicBezTo>
                    <a:pt x="0" y="525"/>
                    <a:pt x="584" y="0"/>
                    <a:pt x="1284" y="0"/>
                  </a:cubicBezTo>
                  <a:cubicBezTo>
                    <a:pt x="1985" y="0"/>
                    <a:pt x="2510" y="525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1" name="Google Shape;14901;p30"/>
            <p:cNvSpPr/>
            <p:nvPr/>
          </p:nvSpPr>
          <p:spPr>
            <a:xfrm>
              <a:off x="6333050" y="2447425"/>
              <a:ext cx="61325" cy="59875"/>
            </a:xfrm>
            <a:custGeom>
              <a:avLst/>
              <a:gdLst/>
              <a:ahLst/>
              <a:cxnLst/>
              <a:rect l="l" t="t" r="r" b="b"/>
              <a:pathLst>
                <a:path w="2453" h="2395" extrusionOk="0">
                  <a:moveTo>
                    <a:pt x="2452" y="1168"/>
                  </a:moveTo>
                  <a:cubicBezTo>
                    <a:pt x="2452" y="1810"/>
                    <a:pt x="1868" y="2394"/>
                    <a:pt x="1226" y="2394"/>
                  </a:cubicBezTo>
                  <a:cubicBezTo>
                    <a:pt x="643" y="2394"/>
                    <a:pt x="59" y="1869"/>
                    <a:pt x="59" y="1227"/>
                  </a:cubicBezTo>
                  <a:cubicBezTo>
                    <a:pt x="1" y="585"/>
                    <a:pt x="584" y="1"/>
                    <a:pt x="1226" y="1"/>
                  </a:cubicBezTo>
                  <a:cubicBezTo>
                    <a:pt x="1868" y="1"/>
                    <a:pt x="2452" y="585"/>
                    <a:pt x="2452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2" name="Google Shape;14902;p30"/>
            <p:cNvSpPr/>
            <p:nvPr/>
          </p:nvSpPr>
          <p:spPr>
            <a:xfrm>
              <a:off x="6086425" y="3919825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227" y="1"/>
                  </a:moveTo>
                  <a:cubicBezTo>
                    <a:pt x="1869" y="1"/>
                    <a:pt x="2453" y="584"/>
                    <a:pt x="2453" y="1226"/>
                  </a:cubicBezTo>
                  <a:cubicBezTo>
                    <a:pt x="2453" y="1869"/>
                    <a:pt x="1869" y="2394"/>
                    <a:pt x="1285" y="2452"/>
                  </a:cubicBezTo>
                  <a:cubicBezTo>
                    <a:pt x="585" y="2452"/>
                    <a:pt x="1" y="1869"/>
                    <a:pt x="59" y="1168"/>
                  </a:cubicBezTo>
                  <a:cubicBezTo>
                    <a:pt x="59" y="584"/>
                    <a:pt x="585" y="1"/>
                    <a:pt x="1227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3" name="Google Shape;14903;p30"/>
            <p:cNvSpPr/>
            <p:nvPr/>
          </p:nvSpPr>
          <p:spPr>
            <a:xfrm>
              <a:off x="2657175" y="486175"/>
              <a:ext cx="59850" cy="59875"/>
            </a:xfrm>
            <a:custGeom>
              <a:avLst/>
              <a:gdLst/>
              <a:ahLst/>
              <a:cxnLst/>
              <a:rect l="l" t="t" r="r" b="b"/>
              <a:pathLst>
                <a:path w="2394" h="2395" extrusionOk="0">
                  <a:moveTo>
                    <a:pt x="2394" y="1168"/>
                  </a:moveTo>
                  <a:cubicBezTo>
                    <a:pt x="2394" y="1752"/>
                    <a:pt x="1868" y="2336"/>
                    <a:pt x="1226" y="2394"/>
                  </a:cubicBezTo>
                  <a:cubicBezTo>
                    <a:pt x="584" y="2394"/>
                    <a:pt x="0" y="1810"/>
                    <a:pt x="0" y="1168"/>
                  </a:cubicBezTo>
                  <a:cubicBezTo>
                    <a:pt x="0" y="526"/>
                    <a:pt x="584" y="1"/>
                    <a:pt x="1168" y="1"/>
                  </a:cubicBezTo>
                  <a:cubicBezTo>
                    <a:pt x="1810" y="1"/>
                    <a:pt x="2394" y="526"/>
                    <a:pt x="2394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4" name="Google Shape;14904;p30"/>
            <p:cNvSpPr/>
            <p:nvPr/>
          </p:nvSpPr>
          <p:spPr>
            <a:xfrm>
              <a:off x="4126650" y="239575"/>
              <a:ext cx="58400" cy="59850"/>
            </a:xfrm>
            <a:custGeom>
              <a:avLst/>
              <a:gdLst/>
              <a:ahLst/>
              <a:cxnLst/>
              <a:rect l="l" t="t" r="r" b="b"/>
              <a:pathLst>
                <a:path w="2336" h="2394" extrusionOk="0">
                  <a:moveTo>
                    <a:pt x="1168" y="2335"/>
                  </a:moveTo>
                  <a:cubicBezTo>
                    <a:pt x="526" y="2394"/>
                    <a:pt x="0" y="1810"/>
                    <a:pt x="0" y="1226"/>
                  </a:cubicBezTo>
                  <a:cubicBezTo>
                    <a:pt x="0" y="584"/>
                    <a:pt x="526" y="0"/>
                    <a:pt x="1168" y="0"/>
                  </a:cubicBezTo>
                  <a:cubicBezTo>
                    <a:pt x="1752" y="0"/>
                    <a:pt x="2335" y="526"/>
                    <a:pt x="2335" y="1168"/>
                  </a:cubicBezTo>
                  <a:cubicBezTo>
                    <a:pt x="2335" y="1810"/>
                    <a:pt x="1810" y="2335"/>
                    <a:pt x="1168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5" name="Google Shape;14905;p30"/>
            <p:cNvSpPr/>
            <p:nvPr/>
          </p:nvSpPr>
          <p:spPr>
            <a:xfrm>
              <a:off x="5845650" y="1223125"/>
              <a:ext cx="56950" cy="58375"/>
            </a:xfrm>
            <a:custGeom>
              <a:avLst/>
              <a:gdLst/>
              <a:ahLst/>
              <a:cxnLst/>
              <a:rect l="l" t="t" r="r" b="b"/>
              <a:pathLst>
                <a:path w="2278" h="2335" extrusionOk="0">
                  <a:moveTo>
                    <a:pt x="2277" y="1167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335"/>
                    <a:pt x="1" y="1810"/>
                    <a:pt x="1" y="1109"/>
                  </a:cubicBezTo>
                  <a:cubicBezTo>
                    <a:pt x="59" y="467"/>
                    <a:pt x="526" y="0"/>
                    <a:pt x="1168" y="0"/>
                  </a:cubicBezTo>
                  <a:cubicBezTo>
                    <a:pt x="1810" y="0"/>
                    <a:pt x="2277" y="525"/>
                    <a:pt x="2277" y="116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6" name="Google Shape;14906;p30"/>
            <p:cNvSpPr/>
            <p:nvPr/>
          </p:nvSpPr>
          <p:spPr>
            <a:xfrm>
              <a:off x="3394100" y="241025"/>
              <a:ext cx="58400" cy="56950"/>
            </a:xfrm>
            <a:custGeom>
              <a:avLst/>
              <a:gdLst/>
              <a:ahLst/>
              <a:cxnLst/>
              <a:rect l="l" t="t" r="r" b="b"/>
              <a:pathLst>
                <a:path w="2336" h="2278" extrusionOk="0">
                  <a:moveTo>
                    <a:pt x="2277" y="1168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277"/>
                    <a:pt x="0" y="1752"/>
                    <a:pt x="59" y="1051"/>
                  </a:cubicBezTo>
                  <a:cubicBezTo>
                    <a:pt x="59" y="409"/>
                    <a:pt x="584" y="1"/>
                    <a:pt x="1226" y="1"/>
                  </a:cubicBezTo>
                  <a:cubicBezTo>
                    <a:pt x="1868" y="1"/>
                    <a:pt x="2335" y="526"/>
                    <a:pt x="2277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7" name="Google Shape;14907;p30"/>
            <p:cNvSpPr/>
            <p:nvPr/>
          </p:nvSpPr>
          <p:spPr>
            <a:xfrm>
              <a:off x="6335975" y="3185825"/>
              <a:ext cx="56925" cy="56925"/>
            </a:xfrm>
            <a:custGeom>
              <a:avLst/>
              <a:gdLst/>
              <a:ahLst/>
              <a:cxnLst/>
              <a:rect l="l" t="t" r="r" b="b"/>
              <a:pathLst>
                <a:path w="2277" h="2277" extrusionOk="0">
                  <a:moveTo>
                    <a:pt x="1168" y="2277"/>
                  </a:moveTo>
                  <a:cubicBezTo>
                    <a:pt x="526" y="2277"/>
                    <a:pt x="0" y="1810"/>
                    <a:pt x="0" y="1168"/>
                  </a:cubicBezTo>
                  <a:cubicBezTo>
                    <a:pt x="0" y="467"/>
                    <a:pt x="467" y="0"/>
                    <a:pt x="1168" y="0"/>
                  </a:cubicBezTo>
                  <a:cubicBezTo>
                    <a:pt x="1810" y="0"/>
                    <a:pt x="2277" y="526"/>
                    <a:pt x="2277" y="1109"/>
                  </a:cubicBezTo>
                  <a:cubicBezTo>
                    <a:pt x="2277" y="1751"/>
                    <a:pt x="1751" y="2277"/>
                    <a:pt x="1168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8" name="Google Shape;14908;p30"/>
            <p:cNvSpPr/>
            <p:nvPr/>
          </p:nvSpPr>
          <p:spPr>
            <a:xfrm>
              <a:off x="5356800" y="731350"/>
              <a:ext cx="56950" cy="55475"/>
            </a:xfrm>
            <a:custGeom>
              <a:avLst/>
              <a:gdLst/>
              <a:ahLst/>
              <a:cxnLst/>
              <a:rect l="l" t="t" r="r" b="b"/>
              <a:pathLst>
                <a:path w="2278" h="2219" extrusionOk="0">
                  <a:moveTo>
                    <a:pt x="1168" y="2218"/>
                  </a:moveTo>
                  <a:cubicBezTo>
                    <a:pt x="526" y="2218"/>
                    <a:pt x="59" y="1810"/>
                    <a:pt x="1" y="1168"/>
                  </a:cubicBezTo>
                  <a:cubicBezTo>
                    <a:pt x="1" y="467"/>
                    <a:pt x="468" y="0"/>
                    <a:pt x="1110" y="0"/>
                  </a:cubicBezTo>
                  <a:cubicBezTo>
                    <a:pt x="1752" y="0"/>
                    <a:pt x="2277" y="467"/>
                    <a:pt x="2277" y="1051"/>
                  </a:cubicBezTo>
                  <a:cubicBezTo>
                    <a:pt x="2277" y="1693"/>
                    <a:pt x="1810" y="2218"/>
                    <a:pt x="1168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9" name="Google Shape;14909;p30"/>
            <p:cNvSpPr/>
            <p:nvPr/>
          </p:nvSpPr>
          <p:spPr>
            <a:xfrm>
              <a:off x="1924625" y="979425"/>
              <a:ext cx="52550" cy="52550"/>
            </a:xfrm>
            <a:custGeom>
              <a:avLst/>
              <a:gdLst/>
              <a:ahLst/>
              <a:cxnLst/>
              <a:rect l="l" t="t" r="r" b="b"/>
              <a:pathLst>
                <a:path w="2102" h="2102" extrusionOk="0">
                  <a:moveTo>
                    <a:pt x="2102" y="1051"/>
                  </a:moveTo>
                  <a:cubicBezTo>
                    <a:pt x="2102" y="1576"/>
                    <a:pt x="1635" y="2043"/>
                    <a:pt x="1051" y="2102"/>
                  </a:cubicBezTo>
                  <a:cubicBezTo>
                    <a:pt x="526" y="2102"/>
                    <a:pt x="0" y="1576"/>
                    <a:pt x="0" y="993"/>
                  </a:cubicBezTo>
                  <a:cubicBezTo>
                    <a:pt x="0" y="467"/>
                    <a:pt x="526" y="0"/>
                    <a:pt x="1051" y="0"/>
                  </a:cubicBezTo>
                  <a:cubicBezTo>
                    <a:pt x="1576" y="0"/>
                    <a:pt x="2102" y="467"/>
                    <a:pt x="2102" y="10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0" name="Google Shape;14910;p30"/>
            <p:cNvSpPr/>
            <p:nvPr/>
          </p:nvSpPr>
          <p:spPr>
            <a:xfrm>
              <a:off x="6337425" y="22052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1051" y="0"/>
                  </a:moveTo>
                  <a:cubicBezTo>
                    <a:pt x="1577" y="0"/>
                    <a:pt x="2102" y="467"/>
                    <a:pt x="2102" y="993"/>
                  </a:cubicBezTo>
                  <a:cubicBezTo>
                    <a:pt x="2160" y="1576"/>
                    <a:pt x="1635" y="2102"/>
                    <a:pt x="1051" y="2102"/>
                  </a:cubicBezTo>
                  <a:cubicBezTo>
                    <a:pt x="526" y="2043"/>
                    <a:pt x="1" y="1576"/>
                    <a:pt x="1" y="1051"/>
                  </a:cubicBezTo>
                  <a:cubicBezTo>
                    <a:pt x="1" y="467"/>
                    <a:pt x="526" y="0"/>
                    <a:pt x="105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1" name="Google Shape;14911;p30"/>
            <p:cNvSpPr/>
            <p:nvPr/>
          </p:nvSpPr>
          <p:spPr>
            <a:xfrm>
              <a:off x="1431400" y="171487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2101" y="1052"/>
                  </a:moveTo>
                  <a:cubicBezTo>
                    <a:pt x="2101" y="1635"/>
                    <a:pt x="1635" y="2102"/>
                    <a:pt x="1051" y="2102"/>
                  </a:cubicBezTo>
                  <a:cubicBezTo>
                    <a:pt x="467" y="2102"/>
                    <a:pt x="0" y="1577"/>
                    <a:pt x="0" y="1052"/>
                  </a:cubicBezTo>
                  <a:cubicBezTo>
                    <a:pt x="0" y="468"/>
                    <a:pt x="525" y="1"/>
                    <a:pt x="1051" y="1"/>
                  </a:cubicBezTo>
                  <a:cubicBezTo>
                    <a:pt x="1576" y="59"/>
                    <a:pt x="2101" y="526"/>
                    <a:pt x="2101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2" name="Google Shape;14912;p30"/>
            <p:cNvSpPr/>
            <p:nvPr/>
          </p:nvSpPr>
          <p:spPr>
            <a:xfrm>
              <a:off x="5601950" y="4661125"/>
              <a:ext cx="52575" cy="52575"/>
            </a:xfrm>
            <a:custGeom>
              <a:avLst/>
              <a:gdLst/>
              <a:ahLst/>
              <a:cxnLst/>
              <a:rect l="l" t="t" r="r" b="b"/>
              <a:pathLst>
                <a:path w="2103" h="2103" extrusionOk="0">
                  <a:moveTo>
                    <a:pt x="2102" y="993"/>
                  </a:moveTo>
                  <a:cubicBezTo>
                    <a:pt x="2102" y="1519"/>
                    <a:pt x="1635" y="2044"/>
                    <a:pt x="1052" y="2044"/>
                  </a:cubicBezTo>
                  <a:cubicBezTo>
                    <a:pt x="526" y="2102"/>
                    <a:pt x="1" y="1577"/>
                    <a:pt x="1" y="993"/>
                  </a:cubicBezTo>
                  <a:cubicBezTo>
                    <a:pt x="1" y="468"/>
                    <a:pt x="468" y="1"/>
                    <a:pt x="1052" y="1"/>
                  </a:cubicBezTo>
                  <a:cubicBezTo>
                    <a:pt x="1577" y="1"/>
                    <a:pt x="2044" y="468"/>
                    <a:pt x="2102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3" name="Google Shape;14913;p30"/>
            <p:cNvSpPr/>
            <p:nvPr/>
          </p:nvSpPr>
          <p:spPr>
            <a:xfrm>
              <a:off x="4865025" y="51500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2102" y="992"/>
                  </a:moveTo>
                  <a:cubicBezTo>
                    <a:pt x="2161" y="1518"/>
                    <a:pt x="1694" y="2043"/>
                    <a:pt x="1110" y="2101"/>
                  </a:cubicBezTo>
                  <a:cubicBezTo>
                    <a:pt x="526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2" y="0"/>
                  </a:cubicBezTo>
                  <a:cubicBezTo>
                    <a:pt x="1577" y="0"/>
                    <a:pt x="2102" y="467"/>
                    <a:pt x="2102" y="99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4" name="Google Shape;14914;p30"/>
            <p:cNvSpPr/>
            <p:nvPr/>
          </p:nvSpPr>
          <p:spPr>
            <a:xfrm>
              <a:off x="4376175" y="242500"/>
              <a:ext cx="52575" cy="52550"/>
            </a:xfrm>
            <a:custGeom>
              <a:avLst/>
              <a:gdLst/>
              <a:ahLst/>
              <a:cxnLst/>
              <a:rect l="l" t="t" r="r" b="b"/>
              <a:pathLst>
                <a:path w="2103" h="2102" extrusionOk="0">
                  <a:moveTo>
                    <a:pt x="2102" y="1109"/>
                  </a:moveTo>
                  <a:cubicBezTo>
                    <a:pt x="2044" y="1634"/>
                    <a:pt x="1577" y="2101"/>
                    <a:pt x="1051" y="2101"/>
                  </a:cubicBezTo>
                  <a:cubicBezTo>
                    <a:pt x="468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1" y="58"/>
                  </a:cubicBezTo>
                  <a:cubicBezTo>
                    <a:pt x="1635" y="58"/>
                    <a:pt x="2102" y="525"/>
                    <a:pt x="2102" y="110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5" name="Google Shape;14915;p30"/>
            <p:cNvSpPr/>
            <p:nvPr/>
          </p:nvSpPr>
          <p:spPr>
            <a:xfrm>
              <a:off x="1190625" y="2942125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8"/>
                    <a:pt x="1518" y="1985"/>
                    <a:pt x="992" y="1985"/>
                  </a:cubicBezTo>
                  <a:cubicBezTo>
                    <a:pt x="409" y="1985"/>
                    <a:pt x="0" y="1576"/>
                    <a:pt x="0" y="993"/>
                  </a:cubicBezTo>
                  <a:cubicBezTo>
                    <a:pt x="0" y="409"/>
                    <a:pt x="350" y="117"/>
                    <a:pt x="876" y="59"/>
                  </a:cubicBezTo>
                  <a:cubicBezTo>
                    <a:pt x="1459" y="0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6" name="Google Shape;14916;p30"/>
            <p:cNvSpPr/>
            <p:nvPr/>
          </p:nvSpPr>
          <p:spPr>
            <a:xfrm>
              <a:off x="2169775" y="734250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1927" y="935"/>
                  </a:moveTo>
                  <a:cubicBezTo>
                    <a:pt x="1868" y="1577"/>
                    <a:pt x="1577" y="1927"/>
                    <a:pt x="935" y="1927"/>
                  </a:cubicBezTo>
                  <a:cubicBezTo>
                    <a:pt x="351" y="1927"/>
                    <a:pt x="1" y="1577"/>
                    <a:pt x="1" y="935"/>
                  </a:cubicBezTo>
                  <a:cubicBezTo>
                    <a:pt x="59" y="410"/>
                    <a:pt x="351" y="59"/>
                    <a:pt x="935" y="59"/>
                  </a:cubicBezTo>
                  <a:cubicBezTo>
                    <a:pt x="1577" y="1"/>
                    <a:pt x="1810" y="410"/>
                    <a:pt x="1927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7" name="Google Shape;14917;p30"/>
            <p:cNvSpPr/>
            <p:nvPr/>
          </p:nvSpPr>
          <p:spPr>
            <a:xfrm>
              <a:off x="1190625" y="2695500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9"/>
                    <a:pt x="1518" y="1927"/>
                    <a:pt x="992" y="1985"/>
                  </a:cubicBezTo>
                  <a:cubicBezTo>
                    <a:pt x="409" y="1985"/>
                    <a:pt x="0" y="1577"/>
                    <a:pt x="0" y="993"/>
                  </a:cubicBezTo>
                  <a:cubicBezTo>
                    <a:pt x="0" y="409"/>
                    <a:pt x="350" y="118"/>
                    <a:pt x="876" y="59"/>
                  </a:cubicBezTo>
                  <a:cubicBezTo>
                    <a:pt x="1459" y="1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8" name="Google Shape;14918;p30"/>
            <p:cNvSpPr/>
            <p:nvPr/>
          </p:nvSpPr>
          <p:spPr>
            <a:xfrm>
              <a:off x="6340350" y="3432425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934" y="1927"/>
                  </a:moveTo>
                  <a:cubicBezTo>
                    <a:pt x="409" y="1927"/>
                    <a:pt x="0" y="1519"/>
                    <a:pt x="0" y="935"/>
                  </a:cubicBezTo>
                  <a:cubicBezTo>
                    <a:pt x="0" y="410"/>
                    <a:pt x="467" y="1"/>
                    <a:pt x="993" y="1"/>
                  </a:cubicBezTo>
                  <a:cubicBezTo>
                    <a:pt x="1576" y="59"/>
                    <a:pt x="1868" y="410"/>
                    <a:pt x="1927" y="935"/>
                  </a:cubicBezTo>
                  <a:cubicBezTo>
                    <a:pt x="1927" y="1519"/>
                    <a:pt x="1518" y="1927"/>
                    <a:pt x="934" y="19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9" name="Google Shape;14919;p30"/>
            <p:cNvSpPr/>
            <p:nvPr/>
          </p:nvSpPr>
          <p:spPr>
            <a:xfrm>
              <a:off x="3151850" y="245400"/>
              <a:ext cx="48200" cy="46725"/>
            </a:xfrm>
            <a:custGeom>
              <a:avLst/>
              <a:gdLst/>
              <a:ahLst/>
              <a:cxnLst/>
              <a:rect l="l" t="t" r="r" b="b"/>
              <a:pathLst>
                <a:path w="1928" h="1869" extrusionOk="0">
                  <a:moveTo>
                    <a:pt x="1927" y="993"/>
                  </a:moveTo>
                  <a:cubicBezTo>
                    <a:pt x="1869" y="1518"/>
                    <a:pt x="1577" y="1869"/>
                    <a:pt x="993" y="1869"/>
                  </a:cubicBezTo>
                  <a:cubicBezTo>
                    <a:pt x="410" y="1869"/>
                    <a:pt x="1" y="1402"/>
                    <a:pt x="59" y="876"/>
                  </a:cubicBezTo>
                  <a:cubicBezTo>
                    <a:pt x="118" y="293"/>
                    <a:pt x="468" y="1"/>
                    <a:pt x="1052" y="1"/>
                  </a:cubicBezTo>
                  <a:cubicBezTo>
                    <a:pt x="1635" y="59"/>
                    <a:pt x="1869" y="409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0" name="Google Shape;14920;p30"/>
            <p:cNvSpPr/>
            <p:nvPr/>
          </p:nvSpPr>
          <p:spPr>
            <a:xfrm>
              <a:off x="5850025" y="4415975"/>
              <a:ext cx="48200" cy="48175"/>
            </a:xfrm>
            <a:custGeom>
              <a:avLst/>
              <a:gdLst/>
              <a:ahLst/>
              <a:cxnLst/>
              <a:rect l="l" t="t" r="r" b="b"/>
              <a:pathLst>
                <a:path w="1928" h="1927" extrusionOk="0">
                  <a:moveTo>
                    <a:pt x="935" y="1"/>
                  </a:moveTo>
                  <a:cubicBezTo>
                    <a:pt x="1519" y="1"/>
                    <a:pt x="1927" y="409"/>
                    <a:pt x="1927" y="935"/>
                  </a:cubicBezTo>
                  <a:cubicBezTo>
                    <a:pt x="1927" y="1518"/>
                    <a:pt x="1519" y="1927"/>
                    <a:pt x="993" y="1927"/>
                  </a:cubicBezTo>
                  <a:cubicBezTo>
                    <a:pt x="410" y="1869"/>
                    <a:pt x="59" y="1577"/>
                    <a:pt x="59" y="993"/>
                  </a:cubicBezTo>
                  <a:cubicBezTo>
                    <a:pt x="1" y="468"/>
                    <a:pt x="410" y="1"/>
                    <a:pt x="9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1" name="Google Shape;14921;p30"/>
            <p:cNvSpPr/>
            <p:nvPr/>
          </p:nvSpPr>
          <p:spPr>
            <a:xfrm>
              <a:off x="3640725" y="5393675"/>
              <a:ext cx="49625" cy="49650"/>
            </a:xfrm>
            <a:custGeom>
              <a:avLst/>
              <a:gdLst/>
              <a:ahLst/>
              <a:cxnLst/>
              <a:rect l="l" t="t" r="r" b="b"/>
              <a:pathLst>
                <a:path w="1985" h="1986" extrusionOk="0">
                  <a:moveTo>
                    <a:pt x="934" y="1985"/>
                  </a:moveTo>
                  <a:cubicBezTo>
                    <a:pt x="409" y="1927"/>
                    <a:pt x="0" y="1460"/>
                    <a:pt x="58" y="935"/>
                  </a:cubicBezTo>
                  <a:cubicBezTo>
                    <a:pt x="117" y="351"/>
                    <a:pt x="584" y="1"/>
                    <a:pt x="1109" y="59"/>
                  </a:cubicBezTo>
                  <a:cubicBezTo>
                    <a:pt x="1693" y="118"/>
                    <a:pt x="1985" y="468"/>
                    <a:pt x="1985" y="1052"/>
                  </a:cubicBezTo>
                  <a:cubicBezTo>
                    <a:pt x="1985" y="1577"/>
                    <a:pt x="1518" y="1985"/>
                    <a:pt x="934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2" name="Google Shape;14922;p30"/>
            <p:cNvSpPr/>
            <p:nvPr/>
          </p:nvSpPr>
          <p:spPr>
            <a:xfrm>
              <a:off x="3884400" y="5393675"/>
              <a:ext cx="48200" cy="49650"/>
            </a:xfrm>
            <a:custGeom>
              <a:avLst/>
              <a:gdLst/>
              <a:ahLst/>
              <a:cxnLst/>
              <a:rect l="l" t="t" r="r" b="b"/>
              <a:pathLst>
                <a:path w="1928" h="1986" extrusionOk="0">
                  <a:moveTo>
                    <a:pt x="1927" y="993"/>
                  </a:moveTo>
                  <a:cubicBezTo>
                    <a:pt x="1927" y="1577"/>
                    <a:pt x="1519" y="1985"/>
                    <a:pt x="993" y="1985"/>
                  </a:cubicBezTo>
                  <a:cubicBezTo>
                    <a:pt x="409" y="1985"/>
                    <a:pt x="1" y="1519"/>
                    <a:pt x="1" y="993"/>
                  </a:cubicBezTo>
                  <a:cubicBezTo>
                    <a:pt x="59" y="409"/>
                    <a:pt x="409" y="59"/>
                    <a:pt x="935" y="59"/>
                  </a:cubicBezTo>
                  <a:cubicBezTo>
                    <a:pt x="1519" y="1"/>
                    <a:pt x="1927" y="468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3" name="Google Shape;14923;p30"/>
            <p:cNvSpPr/>
            <p:nvPr/>
          </p:nvSpPr>
          <p:spPr>
            <a:xfrm>
              <a:off x="1190625" y="2454725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1868" y="935"/>
                  </a:moveTo>
                  <a:cubicBezTo>
                    <a:pt x="1809" y="1518"/>
                    <a:pt x="1459" y="1869"/>
                    <a:pt x="934" y="1810"/>
                  </a:cubicBezTo>
                  <a:cubicBezTo>
                    <a:pt x="350" y="1810"/>
                    <a:pt x="0" y="1402"/>
                    <a:pt x="58" y="876"/>
                  </a:cubicBezTo>
                  <a:cubicBezTo>
                    <a:pt x="117" y="351"/>
                    <a:pt x="467" y="1"/>
                    <a:pt x="992" y="1"/>
                  </a:cubicBezTo>
                  <a:cubicBezTo>
                    <a:pt x="1518" y="1"/>
                    <a:pt x="1809" y="409"/>
                    <a:pt x="1868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4" name="Google Shape;14924;p30"/>
            <p:cNvSpPr/>
            <p:nvPr/>
          </p:nvSpPr>
          <p:spPr>
            <a:xfrm>
              <a:off x="1434300" y="39227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460" y="117"/>
                    <a:pt x="1869" y="409"/>
                    <a:pt x="1810" y="993"/>
                  </a:cubicBezTo>
                  <a:cubicBezTo>
                    <a:pt x="1810" y="1518"/>
                    <a:pt x="1460" y="1868"/>
                    <a:pt x="876" y="1868"/>
                  </a:cubicBezTo>
                  <a:cubicBezTo>
                    <a:pt x="351" y="1810"/>
                    <a:pt x="1" y="1460"/>
                    <a:pt x="1" y="934"/>
                  </a:cubicBezTo>
                  <a:cubicBezTo>
                    <a:pt x="1" y="351"/>
                    <a:pt x="351" y="117"/>
                    <a:pt x="9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5" name="Google Shape;14925;p30"/>
            <p:cNvSpPr/>
            <p:nvPr/>
          </p:nvSpPr>
          <p:spPr>
            <a:xfrm>
              <a:off x="1680925" y="122457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934"/>
                  </a:moveTo>
                  <a:cubicBezTo>
                    <a:pt x="1810" y="1460"/>
                    <a:pt x="1518" y="1868"/>
                    <a:pt x="934" y="1868"/>
                  </a:cubicBezTo>
                  <a:cubicBezTo>
                    <a:pt x="351" y="1868"/>
                    <a:pt x="0" y="1518"/>
                    <a:pt x="0" y="934"/>
                  </a:cubicBezTo>
                  <a:cubicBezTo>
                    <a:pt x="0" y="409"/>
                    <a:pt x="351" y="59"/>
                    <a:pt x="876" y="59"/>
                  </a:cubicBezTo>
                  <a:cubicBezTo>
                    <a:pt x="1460" y="0"/>
                    <a:pt x="1752" y="351"/>
                    <a:pt x="1868" y="93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6" name="Google Shape;14926;p30"/>
            <p:cNvSpPr/>
            <p:nvPr/>
          </p:nvSpPr>
          <p:spPr>
            <a:xfrm>
              <a:off x="5358275" y="4906300"/>
              <a:ext cx="45250" cy="45250"/>
            </a:xfrm>
            <a:custGeom>
              <a:avLst/>
              <a:gdLst/>
              <a:ahLst/>
              <a:cxnLst/>
              <a:rect l="l" t="t" r="r" b="b"/>
              <a:pathLst>
                <a:path w="1810" h="1810" extrusionOk="0">
                  <a:moveTo>
                    <a:pt x="876" y="0"/>
                  </a:moveTo>
                  <a:cubicBezTo>
                    <a:pt x="1459" y="59"/>
                    <a:pt x="1810" y="350"/>
                    <a:pt x="1810" y="876"/>
                  </a:cubicBezTo>
                  <a:cubicBezTo>
                    <a:pt x="1810" y="1459"/>
                    <a:pt x="1518" y="1810"/>
                    <a:pt x="934" y="1810"/>
                  </a:cubicBezTo>
                  <a:cubicBezTo>
                    <a:pt x="409" y="1810"/>
                    <a:pt x="58" y="1518"/>
                    <a:pt x="0" y="992"/>
                  </a:cubicBezTo>
                  <a:cubicBezTo>
                    <a:pt x="0" y="409"/>
                    <a:pt x="350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7" name="Google Shape;14927;p30"/>
            <p:cNvSpPr/>
            <p:nvPr/>
          </p:nvSpPr>
          <p:spPr>
            <a:xfrm>
              <a:off x="1192075" y="318582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701"/>
                  </a:moveTo>
                  <a:cubicBezTo>
                    <a:pt x="1751" y="1518"/>
                    <a:pt x="1460" y="1868"/>
                    <a:pt x="876" y="1868"/>
                  </a:cubicBezTo>
                  <a:cubicBezTo>
                    <a:pt x="351" y="1868"/>
                    <a:pt x="0" y="1518"/>
                    <a:pt x="0" y="993"/>
                  </a:cubicBezTo>
                  <a:cubicBezTo>
                    <a:pt x="0" y="409"/>
                    <a:pt x="351" y="0"/>
                    <a:pt x="934" y="117"/>
                  </a:cubicBezTo>
                  <a:cubicBezTo>
                    <a:pt x="1285" y="175"/>
                    <a:pt x="1576" y="526"/>
                    <a:pt x="1868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8" name="Google Shape;14928;p30"/>
            <p:cNvSpPr/>
            <p:nvPr/>
          </p:nvSpPr>
          <p:spPr>
            <a:xfrm>
              <a:off x="2660100" y="5152900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992" y="1869"/>
                  </a:moveTo>
                  <a:cubicBezTo>
                    <a:pt x="409" y="1810"/>
                    <a:pt x="0" y="1518"/>
                    <a:pt x="0" y="935"/>
                  </a:cubicBezTo>
                  <a:cubicBezTo>
                    <a:pt x="0" y="351"/>
                    <a:pt x="350" y="1"/>
                    <a:pt x="934" y="1"/>
                  </a:cubicBezTo>
                  <a:cubicBezTo>
                    <a:pt x="1459" y="1"/>
                    <a:pt x="1810" y="351"/>
                    <a:pt x="1810" y="876"/>
                  </a:cubicBezTo>
                  <a:cubicBezTo>
                    <a:pt x="1868" y="1460"/>
                    <a:pt x="1518" y="1752"/>
                    <a:pt x="992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9" name="Google Shape;14929;p30"/>
            <p:cNvSpPr/>
            <p:nvPr/>
          </p:nvSpPr>
          <p:spPr>
            <a:xfrm>
              <a:off x="3395550" y="53951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518" y="117"/>
                    <a:pt x="1869" y="350"/>
                    <a:pt x="1869" y="934"/>
                  </a:cubicBezTo>
                  <a:cubicBezTo>
                    <a:pt x="1869" y="1518"/>
                    <a:pt x="1518" y="1868"/>
                    <a:pt x="935" y="1868"/>
                  </a:cubicBezTo>
                  <a:cubicBezTo>
                    <a:pt x="409" y="1868"/>
                    <a:pt x="59" y="1518"/>
                    <a:pt x="59" y="993"/>
                  </a:cubicBezTo>
                  <a:cubicBezTo>
                    <a:pt x="1" y="409"/>
                    <a:pt x="409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0" name="Google Shape;14930;p30"/>
            <p:cNvSpPr/>
            <p:nvPr/>
          </p:nvSpPr>
          <p:spPr>
            <a:xfrm>
              <a:off x="4132475" y="5396600"/>
              <a:ext cx="46725" cy="45275"/>
            </a:xfrm>
            <a:custGeom>
              <a:avLst/>
              <a:gdLst/>
              <a:ahLst/>
              <a:cxnLst/>
              <a:rect l="l" t="t" r="r" b="b"/>
              <a:pathLst>
                <a:path w="1869" h="1811" extrusionOk="0">
                  <a:moveTo>
                    <a:pt x="1869" y="876"/>
                  </a:moveTo>
                  <a:cubicBezTo>
                    <a:pt x="1752" y="1460"/>
                    <a:pt x="1460" y="1810"/>
                    <a:pt x="876" y="1810"/>
                  </a:cubicBezTo>
                  <a:cubicBezTo>
                    <a:pt x="351" y="1752"/>
                    <a:pt x="1" y="1402"/>
                    <a:pt x="1" y="818"/>
                  </a:cubicBezTo>
                  <a:cubicBezTo>
                    <a:pt x="59" y="292"/>
                    <a:pt x="409" y="1"/>
                    <a:pt x="935" y="1"/>
                  </a:cubicBezTo>
                  <a:cubicBezTo>
                    <a:pt x="1519" y="1"/>
                    <a:pt x="1752" y="351"/>
                    <a:pt x="1869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1" name="Google Shape;14931;p30"/>
            <p:cNvSpPr/>
            <p:nvPr/>
          </p:nvSpPr>
          <p:spPr>
            <a:xfrm>
              <a:off x="1926075" y="4661125"/>
              <a:ext cx="45275" cy="43825"/>
            </a:xfrm>
            <a:custGeom>
              <a:avLst/>
              <a:gdLst/>
              <a:ahLst/>
              <a:cxnLst/>
              <a:rect l="l" t="t" r="r" b="b"/>
              <a:pathLst>
                <a:path w="1811" h="1753" extrusionOk="0">
                  <a:moveTo>
                    <a:pt x="1810" y="993"/>
                  </a:moveTo>
                  <a:cubicBezTo>
                    <a:pt x="1518" y="1227"/>
                    <a:pt x="1227" y="1577"/>
                    <a:pt x="876" y="1635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293" y="1"/>
                    <a:pt x="818" y="59"/>
                  </a:cubicBezTo>
                  <a:cubicBezTo>
                    <a:pt x="1168" y="118"/>
                    <a:pt x="1460" y="410"/>
                    <a:pt x="1810" y="643"/>
                  </a:cubicBezTo>
                  <a:cubicBezTo>
                    <a:pt x="1810" y="760"/>
                    <a:pt x="1810" y="876"/>
                    <a:pt x="1810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2" name="Google Shape;14932;p30"/>
            <p:cNvSpPr/>
            <p:nvPr/>
          </p:nvSpPr>
          <p:spPr>
            <a:xfrm>
              <a:off x="5117475" y="493475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2"/>
                  </a:moveTo>
                  <a:cubicBezTo>
                    <a:pt x="1519" y="1285"/>
                    <a:pt x="1227" y="1635"/>
                    <a:pt x="877" y="1694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351" y="1"/>
                    <a:pt x="818" y="59"/>
                  </a:cubicBezTo>
                  <a:cubicBezTo>
                    <a:pt x="1168" y="118"/>
                    <a:pt x="1460" y="468"/>
                    <a:pt x="1810" y="701"/>
                  </a:cubicBezTo>
                  <a:cubicBezTo>
                    <a:pt x="1810" y="818"/>
                    <a:pt x="1810" y="935"/>
                    <a:pt x="1810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3" name="Google Shape;14933;p30"/>
            <p:cNvSpPr/>
            <p:nvPr/>
          </p:nvSpPr>
          <p:spPr>
            <a:xfrm>
              <a:off x="6096650" y="1472650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1"/>
                  </a:moveTo>
                  <a:cubicBezTo>
                    <a:pt x="1460" y="1285"/>
                    <a:pt x="1226" y="1635"/>
                    <a:pt x="876" y="1693"/>
                  </a:cubicBezTo>
                  <a:cubicBezTo>
                    <a:pt x="351" y="1752"/>
                    <a:pt x="1" y="1401"/>
                    <a:pt x="1" y="876"/>
                  </a:cubicBezTo>
                  <a:cubicBezTo>
                    <a:pt x="1" y="351"/>
                    <a:pt x="351" y="0"/>
                    <a:pt x="818" y="59"/>
                  </a:cubicBezTo>
                  <a:cubicBezTo>
                    <a:pt x="1168" y="117"/>
                    <a:pt x="1460" y="467"/>
                    <a:pt x="1810" y="701"/>
                  </a:cubicBezTo>
                  <a:lnTo>
                    <a:pt x="1810" y="105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4" name="Google Shape;14934;p30"/>
            <p:cNvSpPr/>
            <p:nvPr/>
          </p:nvSpPr>
          <p:spPr>
            <a:xfrm>
              <a:off x="6098100" y="4173750"/>
              <a:ext cx="37975" cy="42325"/>
            </a:xfrm>
            <a:custGeom>
              <a:avLst/>
              <a:gdLst/>
              <a:ahLst/>
              <a:cxnLst/>
              <a:rect l="l" t="t" r="r" b="b"/>
              <a:pathLst>
                <a:path w="1519" h="1693" extrusionOk="0">
                  <a:moveTo>
                    <a:pt x="643" y="1693"/>
                  </a:moveTo>
                  <a:cubicBezTo>
                    <a:pt x="410" y="1401"/>
                    <a:pt x="1" y="1051"/>
                    <a:pt x="59" y="817"/>
                  </a:cubicBezTo>
                  <a:cubicBezTo>
                    <a:pt x="118" y="526"/>
                    <a:pt x="526" y="117"/>
                    <a:pt x="818" y="59"/>
                  </a:cubicBezTo>
                  <a:cubicBezTo>
                    <a:pt x="993" y="0"/>
                    <a:pt x="1460" y="467"/>
                    <a:pt x="1460" y="759"/>
                  </a:cubicBezTo>
                  <a:cubicBezTo>
                    <a:pt x="1519" y="1051"/>
                    <a:pt x="1168" y="1343"/>
                    <a:pt x="993" y="1635"/>
                  </a:cubicBezTo>
                  <a:cubicBezTo>
                    <a:pt x="876" y="1635"/>
                    <a:pt x="760" y="1635"/>
                    <a:pt x="643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5" name="Google Shape;14935;p30"/>
            <p:cNvSpPr/>
            <p:nvPr/>
          </p:nvSpPr>
          <p:spPr>
            <a:xfrm>
              <a:off x="1196450" y="2212500"/>
              <a:ext cx="40875" cy="37950"/>
            </a:xfrm>
            <a:custGeom>
              <a:avLst/>
              <a:gdLst/>
              <a:ahLst/>
              <a:cxnLst/>
              <a:rect l="l" t="t" r="r" b="b"/>
              <a:pathLst>
                <a:path w="1635" h="1518" extrusionOk="0">
                  <a:moveTo>
                    <a:pt x="1635" y="934"/>
                  </a:moveTo>
                  <a:cubicBezTo>
                    <a:pt x="1285" y="1109"/>
                    <a:pt x="993" y="1518"/>
                    <a:pt x="701" y="1460"/>
                  </a:cubicBezTo>
                  <a:cubicBezTo>
                    <a:pt x="409" y="1401"/>
                    <a:pt x="59" y="993"/>
                    <a:pt x="0" y="701"/>
                  </a:cubicBezTo>
                  <a:cubicBezTo>
                    <a:pt x="0" y="467"/>
                    <a:pt x="467" y="0"/>
                    <a:pt x="701" y="0"/>
                  </a:cubicBezTo>
                  <a:cubicBezTo>
                    <a:pt x="993" y="0"/>
                    <a:pt x="1343" y="350"/>
                    <a:pt x="1635" y="584"/>
                  </a:cubicBezTo>
                  <a:lnTo>
                    <a:pt x="1635" y="934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6" name="Google Shape;14936;p30"/>
            <p:cNvSpPr/>
            <p:nvPr/>
          </p:nvSpPr>
          <p:spPr>
            <a:xfrm>
              <a:off x="6346175" y="1970250"/>
              <a:ext cx="40900" cy="36525"/>
            </a:xfrm>
            <a:custGeom>
              <a:avLst/>
              <a:gdLst/>
              <a:ahLst/>
              <a:cxnLst/>
              <a:rect l="l" t="t" r="r" b="b"/>
              <a:pathLst>
                <a:path w="1636" h="1461" extrusionOk="0">
                  <a:moveTo>
                    <a:pt x="1577" y="935"/>
                  </a:moveTo>
                  <a:cubicBezTo>
                    <a:pt x="1285" y="1110"/>
                    <a:pt x="935" y="1460"/>
                    <a:pt x="701" y="1402"/>
                  </a:cubicBezTo>
                  <a:cubicBezTo>
                    <a:pt x="409" y="1402"/>
                    <a:pt x="59" y="935"/>
                    <a:pt x="1" y="643"/>
                  </a:cubicBezTo>
                  <a:cubicBezTo>
                    <a:pt x="1" y="468"/>
                    <a:pt x="468" y="1"/>
                    <a:pt x="701" y="1"/>
                  </a:cubicBezTo>
                  <a:cubicBezTo>
                    <a:pt x="993" y="1"/>
                    <a:pt x="1285" y="351"/>
                    <a:pt x="1635" y="526"/>
                  </a:cubicBezTo>
                  <a:cubicBezTo>
                    <a:pt x="1635" y="643"/>
                    <a:pt x="1635" y="818"/>
                    <a:pt x="1577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7" name="Google Shape;14937;p30"/>
            <p:cNvSpPr/>
            <p:nvPr/>
          </p:nvSpPr>
          <p:spPr>
            <a:xfrm>
              <a:off x="1685300" y="4417450"/>
              <a:ext cx="37975" cy="40875"/>
            </a:xfrm>
            <a:custGeom>
              <a:avLst/>
              <a:gdLst/>
              <a:ahLst/>
              <a:cxnLst/>
              <a:rect l="l" t="t" r="r" b="b"/>
              <a:pathLst>
                <a:path w="1519" h="1635" extrusionOk="0">
                  <a:moveTo>
                    <a:pt x="935" y="0"/>
                  </a:moveTo>
                  <a:cubicBezTo>
                    <a:pt x="1110" y="292"/>
                    <a:pt x="1518" y="642"/>
                    <a:pt x="1460" y="876"/>
                  </a:cubicBezTo>
                  <a:cubicBezTo>
                    <a:pt x="1401" y="1167"/>
                    <a:pt x="993" y="1576"/>
                    <a:pt x="701" y="1576"/>
                  </a:cubicBezTo>
                  <a:cubicBezTo>
                    <a:pt x="468" y="1634"/>
                    <a:pt x="59" y="1167"/>
                    <a:pt x="1" y="934"/>
                  </a:cubicBezTo>
                  <a:cubicBezTo>
                    <a:pt x="1" y="642"/>
                    <a:pt x="351" y="292"/>
                    <a:pt x="584" y="0"/>
                  </a:cubicBezTo>
                  <a:lnTo>
                    <a:pt x="935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8" name="Google Shape;14938;p30"/>
            <p:cNvSpPr/>
            <p:nvPr/>
          </p:nvSpPr>
          <p:spPr>
            <a:xfrm>
              <a:off x="4630100" y="246875"/>
              <a:ext cx="37950" cy="40875"/>
            </a:xfrm>
            <a:custGeom>
              <a:avLst/>
              <a:gdLst/>
              <a:ahLst/>
              <a:cxnLst/>
              <a:rect l="l" t="t" r="r" b="b"/>
              <a:pathLst>
                <a:path w="1518" h="1635" extrusionOk="0">
                  <a:moveTo>
                    <a:pt x="934" y="0"/>
                  </a:moveTo>
                  <a:cubicBezTo>
                    <a:pt x="1109" y="292"/>
                    <a:pt x="1518" y="642"/>
                    <a:pt x="1459" y="876"/>
                  </a:cubicBezTo>
                  <a:cubicBezTo>
                    <a:pt x="1401" y="1168"/>
                    <a:pt x="993" y="1576"/>
                    <a:pt x="701" y="1576"/>
                  </a:cubicBezTo>
                  <a:cubicBezTo>
                    <a:pt x="526" y="1635"/>
                    <a:pt x="59" y="1168"/>
                    <a:pt x="59" y="934"/>
                  </a:cubicBezTo>
                  <a:cubicBezTo>
                    <a:pt x="0" y="584"/>
                    <a:pt x="350" y="292"/>
                    <a:pt x="584" y="0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9" name="Google Shape;14939;p30"/>
            <p:cNvSpPr/>
            <p:nvPr/>
          </p:nvSpPr>
          <p:spPr>
            <a:xfrm>
              <a:off x="2175625" y="4910675"/>
              <a:ext cx="36500" cy="40875"/>
            </a:xfrm>
            <a:custGeom>
              <a:avLst/>
              <a:gdLst/>
              <a:ahLst/>
              <a:cxnLst/>
              <a:rect l="l" t="t" r="r" b="b"/>
              <a:pathLst>
                <a:path w="1460" h="1635" extrusionOk="0">
                  <a:moveTo>
                    <a:pt x="584" y="1635"/>
                  </a:moveTo>
                  <a:cubicBezTo>
                    <a:pt x="350" y="1343"/>
                    <a:pt x="0" y="1051"/>
                    <a:pt x="0" y="759"/>
                  </a:cubicBezTo>
                  <a:cubicBezTo>
                    <a:pt x="58" y="467"/>
                    <a:pt x="467" y="59"/>
                    <a:pt x="759" y="59"/>
                  </a:cubicBezTo>
                  <a:cubicBezTo>
                    <a:pt x="934" y="0"/>
                    <a:pt x="1401" y="467"/>
                    <a:pt x="1459" y="701"/>
                  </a:cubicBezTo>
                  <a:cubicBezTo>
                    <a:pt x="1459" y="993"/>
                    <a:pt x="1109" y="1343"/>
                    <a:pt x="934" y="1635"/>
                  </a:cubicBezTo>
                  <a:cubicBezTo>
                    <a:pt x="817" y="1635"/>
                    <a:pt x="701" y="1635"/>
                    <a:pt x="584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0" name="Google Shape;14940;p30"/>
            <p:cNvSpPr/>
            <p:nvPr/>
          </p:nvSpPr>
          <p:spPr>
            <a:xfrm>
              <a:off x="4379100" y="5399525"/>
              <a:ext cx="40875" cy="36500"/>
            </a:xfrm>
            <a:custGeom>
              <a:avLst/>
              <a:gdLst/>
              <a:ahLst/>
              <a:cxnLst/>
              <a:rect l="l" t="t" r="r" b="b"/>
              <a:pathLst>
                <a:path w="1635" h="1460" extrusionOk="0">
                  <a:moveTo>
                    <a:pt x="59" y="526"/>
                  </a:moveTo>
                  <a:cubicBezTo>
                    <a:pt x="351" y="351"/>
                    <a:pt x="701" y="0"/>
                    <a:pt x="993" y="59"/>
                  </a:cubicBezTo>
                  <a:cubicBezTo>
                    <a:pt x="1226" y="117"/>
                    <a:pt x="1576" y="526"/>
                    <a:pt x="1635" y="818"/>
                  </a:cubicBezTo>
                  <a:cubicBezTo>
                    <a:pt x="1635" y="1051"/>
                    <a:pt x="1168" y="1460"/>
                    <a:pt x="876" y="1460"/>
                  </a:cubicBezTo>
                  <a:cubicBezTo>
                    <a:pt x="584" y="1460"/>
                    <a:pt x="292" y="1109"/>
                    <a:pt x="0" y="876"/>
                  </a:cubicBezTo>
                  <a:cubicBezTo>
                    <a:pt x="0" y="759"/>
                    <a:pt x="59" y="642"/>
                    <a:pt x="59" y="5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1" name="Google Shape;14941;p30"/>
            <p:cNvSpPr/>
            <p:nvPr/>
          </p:nvSpPr>
          <p:spPr>
            <a:xfrm>
              <a:off x="2422225" y="497850"/>
              <a:ext cx="43800" cy="35050"/>
            </a:xfrm>
            <a:custGeom>
              <a:avLst/>
              <a:gdLst/>
              <a:ahLst/>
              <a:cxnLst/>
              <a:rect l="l" t="t" r="r" b="b"/>
              <a:pathLst>
                <a:path w="1752" h="1402" extrusionOk="0">
                  <a:moveTo>
                    <a:pt x="1752" y="701"/>
                  </a:moveTo>
                  <a:cubicBezTo>
                    <a:pt x="1285" y="1052"/>
                    <a:pt x="993" y="1402"/>
                    <a:pt x="759" y="1402"/>
                  </a:cubicBezTo>
                  <a:cubicBezTo>
                    <a:pt x="468" y="1402"/>
                    <a:pt x="234" y="993"/>
                    <a:pt x="1" y="760"/>
                  </a:cubicBezTo>
                  <a:cubicBezTo>
                    <a:pt x="234" y="468"/>
                    <a:pt x="409" y="59"/>
                    <a:pt x="701" y="59"/>
                  </a:cubicBezTo>
                  <a:cubicBezTo>
                    <a:pt x="935" y="1"/>
                    <a:pt x="1285" y="351"/>
                    <a:pt x="1752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2" name="Google Shape;14942;p30"/>
            <p:cNvSpPr/>
            <p:nvPr/>
          </p:nvSpPr>
          <p:spPr>
            <a:xfrm>
              <a:off x="1203750" y="3439725"/>
              <a:ext cx="27750" cy="36525"/>
            </a:xfrm>
            <a:custGeom>
              <a:avLst/>
              <a:gdLst/>
              <a:ahLst/>
              <a:cxnLst/>
              <a:rect l="l" t="t" r="r" b="b"/>
              <a:pathLst>
                <a:path w="1110" h="1461" extrusionOk="0">
                  <a:moveTo>
                    <a:pt x="351" y="1402"/>
                  </a:moveTo>
                  <a:cubicBezTo>
                    <a:pt x="234" y="1110"/>
                    <a:pt x="59" y="818"/>
                    <a:pt x="0" y="526"/>
                  </a:cubicBezTo>
                  <a:cubicBezTo>
                    <a:pt x="0" y="351"/>
                    <a:pt x="234" y="176"/>
                    <a:pt x="409" y="1"/>
                  </a:cubicBezTo>
                  <a:cubicBezTo>
                    <a:pt x="642" y="234"/>
                    <a:pt x="993" y="409"/>
                    <a:pt x="1051" y="701"/>
                  </a:cubicBezTo>
                  <a:cubicBezTo>
                    <a:pt x="1109" y="876"/>
                    <a:pt x="818" y="1168"/>
                    <a:pt x="642" y="1460"/>
                  </a:cubicBezTo>
                  <a:cubicBezTo>
                    <a:pt x="526" y="1460"/>
                    <a:pt x="467" y="1402"/>
                    <a:pt x="351" y="14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3" name="Google Shape;14943;p30"/>
            <p:cNvSpPr/>
            <p:nvPr/>
          </p:nvSpPr>
          <p:spPr>
            <a:xfrm>
              <a:off x="3159150" y="5402450"/>
              <a:ext cx="42350" cy="27750"/>
            </a:xfrm>
            <a:custGeom>
              <a:avLst/>
              <a:gdLst/>
              <a:ahLst/>
              <a:cxnLst/>
              <a:rect l="l" t="t" r="r" b="b"/>
              <a:pathLst>
                <a:path w="1694" h="1110" extrusionOk="0">
                  <a:moveTo>
                    <a:pt x="1694" y="642"/>
                  </a:moveTo>
                  <a:cubicBezTo>
                    <a:pt x="1285" y="876"/>
                    <a:pt x="1051" y="1109"/>
                    <a:pt x="876" y="1051"/>
                  </a:cubicBezTo>
                  <a:cubicBezTo>
                    <a:pt x="584" y="992"/>
                    <a:pt x="293" y="759"/>
                    <a:pt x="1" y="584"/>
                  </a:cubicBezTo>
                  <a:cubicBezTo>
                    <a:pt x="234" y="409"/>
                    <a:pt x="468" y="0"/>
                    <a:pt x="701" y="0"/>
                  </a:cubicBezTo>
                  <a:cubicBezTo>
                    <a:pt x="935" y="0"/>
                    <a:pt x="1227" y="350"/>
                    <a:pt x="1635" y="64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4" name="Google Shape;14944;p30"/>
            <p:cNvSpPr/>
            <p:nvPr/>
          </p:nvSpPr>
          <p:spPr>
            <a:xfrm>
              <a:off x="2914000" y="258550"/>
              <a:ext cx="36500" cy="26275"/>
            </a:xfrm>
            <a:custGeom>
              <a:avLst/>
              <a:gdLst/>
              <a:ahLst/>
              <a:cxnLst/>
              <a:rect l="l" t="t" r="r" b="b"/>
              <a:pathLst>
                <a:path w="1460" h="1051" extrusionOk="0">
                  <a:moveTo>
                    <a:pt x="1460" y="0"/>
                  </a:moveTo>
                  <a:cubicBezTo>
                    <a:pt x="1285" y="467"/>
                    <a:pt x="1226" y="759"/>
                    <a:pt x="1051" y="934"/>
                  </a:cubicBezTo>
                  <a:cubicBezTo>
                    <a:pt x="876" y="1051"/>
                    <a:pt x="526" y="1051"/>
                    <a:pt x="292" y="992"/>
                  </a:cubicBezTo>
                  <a:cubicBezTo>
                    <a:pt x="176" y="934"/>
                    <a:pt x="117" y="701"/>
                    <a:pt x="1" y="584"/>
                  </a:cubicBezTo>
                  <a:cubicBezTo>
                    <a:pt x="176" y="467"/>
                    <a:pt x="351" y="350"/>
                    <a:pt x="584" y="234"/>
                  </a:cubicBezTo>
                  <a:cubicBezTo>
                    <a:pt x="759" y="175"/>
                    <a:pt x="993" y="117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5" name="Google Shape;14945;p30"/>
            <p:cNvSpPr/>
            <p:nvPr/>
          </p:nvSpPr>
          <p:spPr>
            <a:xfrm>
              <a:off x="6349100" y="3686350"/>
              <a:ext cx="24825" cy="33575"/>
            </a:xfrm>
            <a:custGeom>
              <a:avLst/>
              <a:gdLst/>
              <a:ahLst/>
              <a:cxnLst/>
              <a:rect l="l" t="t" r="r" b="b"/>
              <a:pathLst>
                <a:path w="993" h="1343" extrusionOk="0">
                  <a:moveTo>
                    <a:pt x="993" y="0"/>
                  </a:moveTo>
                  <a:cubicBezTo>
                    <a:pt x="935" y="351"/>
                    <a:pt x="876" y="526"/>
                    <a:pt x="818" y="759"/>
                  </a:cubicBezTo>
                  <a:cubicBezTo>
                    <a:pt x="701" y="934"/>
                    <a:pt x="526" y="1109"/>
                    <a:pt x="409" y="1343"/>
                  </a:cubicBezTo>
                  <a:cubicBezTo>
                    <a:pt x="292" y="1168"/>
                    <a:pt x="1" y="1051"/>
                    <a:pt x="1" y="876"/>
                  </a:cubicBezTo>
                  <a:cubicBezTo>
                    <a:pt x="1" y="584"/>
                    <a:pt x="117" y="292"/>
                    <a:pt x="292" y="117"/>
                  </a:cubicBezTo>
                  <a:cubicBezTo>
                    <a:pt x="409" y="0"/>
                    <a:pt x="643" y="59"/>
                    <a:pt x="9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946" name="Google Shape;14946;p30"/>
          <p:cNvGrpSpPr/>
          <p:nvPr/>
        </p:nvGrpSpPr>
        <p:grpSpPr>
          <a:xfrm>
            <a:off x="-918692" y="-3454612"/>
            <a:ext cx="4436392" cy="4436392"/>
            <a:chOff x="1190625" y="238125"/>
            <a:chExt cx="5205200" cy="5205200"/>
          </a:xfrm>
        </p:grpSpPr>
        <p:sp>
          <p:nvSpPr>
            <p:cNvPr id="14947" name="Google Shape;14947;p30"/>
            <p:cNvSpPr/>
            <p:nvPr/>
          </p:nvSpPr>
          <p:spPr>
            <a:xfrm>
              <a:off x="3537100" y="2352575"/>
              <a:ext cx="739875" cy="745725"/>
            </a:xfrm>
            <a:custGeom>
              <a:avLst/>
              <a:gdLst/>
              <a:ahLst/>
              <a:cxnLst/>
              <a:rect l="l" t="t" r="r" b="b"/>
              <a:pathLst>
                <a:path w="29595" h="29829" extrusionOk="0">
                  <a:moveTo>
                    <a:pt x="19963" y="23699"/>
                  </a:moveTo>
                  <a:cubicBezTo>
                    <a:pt x="20956" y="20839"/>
                    <a:pt x="23057" y="19438"/>
                    <a:pt x="25509" y="19847"/>
                  </a:cubicBezTo>
                  <a:cubicBezTo>
                    <a:pt x="27785" y="20197"/>
                    <a:pt x="29478" y="22123"/>
                    <a:pt x="29536" y="24400"/>
                  </a:cubicBezTo>
                  <a:cubicBezTo>
                    <a:pt x="29595" y="26793"/>
                    <a:pt x="28077" y="28777"/>
                    <a:pt x="25684" y="29303"/>
                  </a:cubicBezTo>
                  <a:cubicBezTo>
                    <a:pt x="23232" y="29828"/>
                    <a:pt x="21189" y="28544"/>
                    <a:pt x="19963" y="25625"/>
                  </a:cubicBezTo>
                  <a:cubicBezTo>
                    <a:pt x="19146" y="28135"/>
                    <a:pt x="17512" y="29595"/>
                    <a:pt x="14768" y="29536"/>
                  </a:cubicBezTo>
                  <a:cubicBezTo>
                    <a:pt x="12609" y="29536"/>
                    <a:pt x="11266" y="28369"/>
                    <a:pt x="10040" y="25567"/>
                  </a:cubicBezTo>
                  <a:cubicBezTo>
                    <a:pt x="9690" y="26910"/>
                    <a:pt x="8990" y="27960"/>
                    <a:pt x="7881" y="28661"/>
                  </a:cubicBezTo>
                  <a:cubicBezTo>
                    <a:pt x="6830" y="29420"/>
                    <a:pt x="5604" y="29711"/>
                    <a:pt x="4320" y="29478"/>
                  </a:cubicBezTo>
                  <a:cubicBezTo>
                    <a:pt x="2044" y="29069"/>
                    <a:pt x="409" y="27201"/>
                    <a:pt x="234" y="25042"/>
                  </a:cubicBezTo>
                  <a:cubicBezTo>
                    <a:pt x="59" y="22532"/>
                    <a:pt x="1402" y="20664"/>
                    <a:pt x="4145" y="19672"/>
                  </a:cubicBezTo>
                  <a:cubicBezTo>
                    <a:pt x="1518" y="18796"/>
                    <a:pt x="1" y="17103"/>
                    <a:pt x="176" y="14243"/>
                  </a:cubicBezTo>
                  <a:cubicBezTo>
                    <a:pt x="351" y="12200"/>
                    <a:pt x="1577" y="10741"/>
                    <a:pt x="4203" y="9749"/>
                  </a:cubicBezTo>
                  <a:cubicBezTo>
                    <a:pt x="2744" y="9340"/>
                    <a:pt x="1635" y="8581"/>
                    <a:pt x="993" y="7355"/>
                  </a:cubicBezTo>
                  <a:cubicBezTo>
                    <a:pt x="293" y="6071"/>
                    <a:pt x="176" y="4787"/>
                    <a:pt x="643" y="3445"/>
                  </a:cubicBezTo>
                  <a:cubicBezTo>
                    <a:pt x="1343" y="1285"/>
                    <a:pt x="3386" y="1"/>
                    <a:pt x="5721" y="234"/>
                  </a:cubicBezTo>
                  <a:cubicBezTo>
                    <a:pt x="7822" y="409"/>
                    <a:pt x="9632" y="2161"/>
                    <a:pt x="9924" y="4320"/>
                  </a:cubicBezTo>
                  <a:cubicBezTo>
                    <a:pt x="10274" y="6713"/>
                    <a:pt x="8990" y="8640"/>
                    <a:pt x="6130" y="9807"/>
                  </a:cubicBezTo>
                  <a:cubicBezTo>
                    <a:pt x="8114" y="10332"/>
                    <a:pt x="9457" y="11558"/>
                    <a:pt x="10040" y="13660"/>
                  </a:cubicBezTo>
                  <a:cubicBezTo>
                    <a:pt x="10683" y="11617"/>
                    <a:pt x="11908" y="10332"/>
                    <a:pt x="13893" y="9749"/>
                  </a:cubicBezTo>
                  <a:cubicBezTo>
                    <a:pt x="11091" y="8581"/>
                    <a:pt x="9807" y="6538"/>
                    <a:pt x="10274" y="4087"/>
                  </a:cubicBezTo>
                  <a:cubicBezTo>
                    <a:pt x="10741" y="1752"/>
                    <a:pt x="12784" y="118"/>
                    <a:pt x="15177" y="176"/>
                  </a:cubicBezTo>
                  <a:cubicBezTo>
                    <a:pt x="17395" y="234"/>
                    <a:pt x="19380" y="1869"/>
                    <a:pt x="19788" y="4087"/>
                  </a:cubicBezTo>
                  <a:cubicBezTo>
                    <a:pt x="20197" y="6597"/>
                    <a:pt x="18913" y="8698"/>
                    <a:pt x="16111" y="9749"/>
                  </a:cubicBezTo>
                  <a:cubicBezTo>
                    <a:pt x="18096" y="10332"/>
                    <a:pt x="19380" y="11617"/>
                    <a:pt x="19963" y="13660"/>
                  </a:cubicBezTo>
                  <a:cubicBezTo>
                    <a:pt x="20430" y="12259"/>
                    <a:pt x="21131" y="11266"/>
                    <a:pt x="22240" y="10566"/>
                  </a:cubicBezTo>
                  <a:cubicBezTo>
                    <a:pt x="23349" y="9924"/>
                    <a:pt x="24575" y="9749"/>
                    <a:pt x="25859" y="10041"/>
                  </a:cubicBezTo>
                  <a:cubicBezTo>
                    <a:pt x="28135" y="10566"/>
                    <a:pt x="29595" y="12492"/>
                    <a:pt x="29536" y="14827"/>
                  </a:cubicBezTo>
                  <a:cubicBezTo>
                    <a:pt x="29536" y="17103"/>
                    <a:pt x="27902" y="19030"/>
                    <a:pt x="25684" y="19438"/>
                  </a:cubicBezTo>
                  <a:cubicBezTo>
                    <a:pt x="23232" y="19964"/>
                    <a:pt x="21248" y="18738"/>
                    <a:pt x="19963" y="15878"/>
                  </a:cubicBezTo>
                  <a:cubicBezTo>
                    <a:pt x="19380" y="17804"/>
                    <a:pt x="18154" y="19030"/>
                    <a:pt x="16111" y="19672"/>
                  </a:cubicBezTo>
                  <a:cubicBezTo>
                    <a:pt x="18154" y="20314"/>
                    <a:pt x="19380" y="21598"/>
                    <a:pt x="19963" y="23641"/>
                  </a:cubicBezTo>
                  <a:close/>
                  <a:moveTo>
                    <a:pt x="10040" y="23758"/>
                  </a:moveTo>
                  <a:cubicBezTo>
                    <a:pt x="10624" y="21598"/>
                    <a:pt x="11850" y="20314"/>
                    <a:pt x="13951" y="19672"/>
                  </a:cubicBezTo>
                  <a:cubicBezTo>
                    <a:pt x="11908" y="19088"/>
                    <a:pt x="10683" y="17804"/>
                    <a:pt x="10040" y="15819"/>
                  </a:cubicBezTo>
                  <a:cubicBezTo>
                    <a:pt x="9398" y="17921"/>
                    <a:pt x="8114" y="19088"/>
                    <a:pt x="6013" y="19672"/>
                  </a:cubicBezTo>
                  <a:cubicBezTo>
                    <a:pt x="8173" y="20255"/>
                    <a:pt x="9457" y="21540"/>
                    <a:pt x="10040" y="237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8" name="Google Shape;14948;p30"/>
            <p:cNvSpPr/>
            <p:nvPr/>
          </p:nvSpPr>
          <p:spPr>
            <a:xfrm>
              <a:off x="3793925" y="3092425"/>
              <a:ext cx="237900" cy="240800"/>
            </a:xfrm>
            <a:custGeom>
              <a:avLst/>
              <a:gdLst/>
              <a:ahLst/>
              <a:cxnLst/>
              <a:rect l="l" t="t" r="r" b="b"/>
              <a:pathLst>
                <a:path w="9516" h="9632" extrusionOk="0">
                  <a:moveTo>
                    <a:pt x="4729" y="9632"/>
                  </a:moveTo>
                  <a:cubicBezTo>
                    <a:pt x="2102" y="9632"/>
                    <a:pt x="1" y="7414"/>
                    <a:pt x="1" y="4845"/>
                  </a:cubicBezTo>
                  <a:cubicBezTo>
                    <a:pt x="1" y="2277"/>
                    <a:pt x="2219" y="1"/>
                    <a:pt x="4787" y="59"/>
                  </a:cubicBezTo>
                  <a:cubicBezTo>
                    <a:pt x="7356" y="117"/>
                    <a:pt x="9515" y="2335"/>
                    <a:pt x="9515" y="4904"/>
                  </a:cubicBezTo>
                  <a:cubicBezTo>
                    <a:pt x="9515" y="7472"/>
                    <a:pt x="7356" y="9632"/>
                    <a:pt x="4729" y="963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9" name="Google Shape;14949;p30"/>
            <p:cNvSpPr/>
            <p:nvPr/>
          </p:nvSpPr>
          <p:spPr>
            <a:xfrm>
              <a:off x="3300700" y="2600650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729" y="9574"/>
                  </a:moveTo>
                  <a:cubicBezTo>
                    <a:pt x="2102" y="9574"/>
                    <a:pt x="1" y="7414"/>
                    <a:pt x="1" y="4787"/>
                  </a:cubicBezTo>
                  <a:cubicBezTo>
                    <a:pt x="1" y="2161"/>
                    <a:pt x="2160" y="1"/>
                    <a:pt x="4729" y="59"/>
                  </a:cubicBezTo>
                  <a:cubicBezTo>
                    <a:pt x="7355" y="59"/>
                    <a:pt x="9573" y="2277"/>
                    <a:pt x="9515" y="4846"/>
                  </a:cubicBezTo>
                  <a:cubicBezTo>
                    <a:pt x="9515" y="7414"/>
                    <a:pt x="7297" y="9574"/>
                    <a:pt x="4729" y="957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0" name="Google Shape;14950;p30"/>
            <p:cNvSpPr/>
            <p:nvPr/>
          </p:nvSpPr>
          <p:spPr>
            <a:xfrm>
              <a:off x="3547325" y="3093900"/>
              <a:ext cx="237875" cy="239325"/>
            </a:xfrm>
            <a:custGeom>
              <a:avLst/>
              <a:gdLst/>
              <a:ahLst/>
              <a:cxnLst/>
              <a:rect l="l" t="t" r="r" b="b"/>
              <a:pathLst>
                <a:path w="9515" h="9573" extrusionOk="0">
                  <a:moveTo>
                    <a:pt x="9515" y="4786"/>
                  </a:moveTo>
                  <a:cubicBezTo>
                    <a:pt x="9515" y="7355"/>
                    <a:pt x="7355" y="9573"/>
                    <a:pt x="4728" y="9573"/>
                  </a:cubicBezTo>
                  <a:cubicBezTo>
                    <a:pt x="2160" y="9573"/>
                    <a:pt x="0" y="7355"/>
                    <a:pt x="0" y="4786"/>
                  </a:cubicBezTo>
                  <a:cubicBezTo>
                    <a:pt x="59" y="2218"/>
                    <a:pt x="2160" y="58"/>
                    <a:pt x="4728" y="58"/>
                  </a:cubicBezTo>
                  <a:cubicBezTo>
                    <a:pt x="7297" y="0"/>
                    <a:pt x="9515" y="2218"/>
                    <a:pt x="9515" y="47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1" name="Google Shape;14951;p30"/>
            <p:cNvSpPr/>
            <p:nvPr/>
          </p:nvSpPr>
          <p:spPr>
            <a:xfrm>
              <a:off x="3299250" y="2848725"/>
              <a:ext cx="239350" cy="237900"/>
            </a:xfrm>
            <a:custGeom>
              <a:avLst/>
              <a:gdLst/>
              <a:ahLst/>
              <a:cxnLst/>
              <a:rect l="l" t="t" r="r" b="b"/>
              <a:pathLst>
                <a:path w="9574" h="9516" extrusionOk="0">
                  <a:moveTo>
                    <a:pt x="9573" y="4729"/>
                  </a:moveTo>
                  <a:cubicBezTo>
                    <a:pt x="9573" y="7355"/>
                    <a:pt x="7355" y="9515"/>
                    <a:pt x="4787" y="9515"/>
                  </a:cubicBezTo>
                  <a:cubicBezTo>
                    <a:pt x="2160" y="9457"/>
                    <a:pt x="0" y="7297"/>
                    <a:pt x="59" y="4729"/>
                  </a:cubicBezTo>
                  <a:cubicBezTo>
                    <a:pt x="117" y="2102"/>
                    <a:pt x="2218" y="1"/>
                    <a:pt x="4787" y="1"/>
                  </a:cubicBezTo>
                  <a:cubicBezTo>
                    <a:pt x="7355" y="1"/>
                    <a:pt x="9573" y="2160"/>
                    <a:pt x="957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2" name="Google Shape;14952;p30"/>
            <p:cNvSpPr/>
            <p:nvPr/>
          </p:nvSpPr>
          <p:spPr>
            <a:xfrm>
              <a:off x="4036175" y="2358425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904" y="59"/>
                  </a:moveTo>
                  <a:cubicBezTo>
                    <a:pt x="7530" y="175"/>
                    <a:pt x="9573" y="2277"/>
                    <a:pt x="9456" y="4903"/>
                  </a:cubicBezTo>
                  <a:cubicBezTo>
                    <a:pt x="9398" y="7530"/>
                    <a:pt x="7238" y="9573"/>
                    <a:pt x="4670" y="9456"/>
                  </a:cubicBezTo>
                  <a:cubicBezTo>
                    <a:pt x="2043" y="9398"/>
                    <a:pt x="0" y="7238"/>
                    <a:pt x="59" y="4670"/>
                  </a:cubicBezTo>
                  <a:cubicBezTo>
                    <a:pt x="176" y="2043"/>
                    <a:pt x="2277" y="0"/>
                    <a:pt x="490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3" name="Google Shape;14953;p30"/>
            <p:cNvSpPr/>
            <p:nvPr/>
          </p:nvSpPr>
          <p:spPr>
            <a:xfrm>
              <a:off x="4039100" y="3098275"/>
              <a:ext cx="232050" cy="232050"/>
            </a:xfrm>
            <a:custGeom>
              <a:avLst/>
              <a:gdLst/>
              <a:ahLst/>
              <a:cxnLst/>
              <a:rect l="l" t="t" r="r" b="b"/>
              <a:pathLst>
                <a:path w="9282" h="9282" extrusionOk="0">
                  <a:moveTo>
                    <a:pt x="4670" y="0"/>
                  </a:moveTo>
                  <a:cubicBezTo>
                    <a:pt x="7238" y="0"/>
                    <a:pt x="9281" y="2043"/>
                    <a:pt x="9281" y="4670"/>
                  </a:cubicBezTo>
                  <a:cubicBezTo>
                    <a:pt x="9281" y="7238"/>
                    <a:pt x="7180" y="9281"/>
                    <a:pt x="4611" y="9281"/>
                  </a:cubicBezTo>
                  <a:cubicBezTo>
                    <a:pt x="2043" y="9223"/>
                    <a:pt x="0" y="7180"/>
                    <a:pt x="0" y="4611"/>
                  </a:cubicBezTo>
                  <a:cubicBezTo>
                    <a:pt x="0" y="2043"/>
                    <a:pt x="2102" y="0"/>
                    <a:pt x="467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4" name="Google Shape;14954;p30"/>
            <p:cNvSpPr/>
            <p:nvPr/>
          </p:nvSpPr>
          <p:spPr>
            <a:xfrm>
              <a:off x="3303625" y="2361350"/>
              <a:ext cx="232050" cy="232025"/>
            </a:xfrm>
            <a:custGeom>
              <a:avLst/>
              <a:gdLst/>
              <a:ahLst/>
              <a:cxnLst/>
              <a:rect l="l" t="t" r="r" b="b"/>
              <a:pathLst>
                <a:path w="9282" h="9281" extrusionOk="0">
                  <a:moveTo>
                    <a:pt x="0" y="4670"/>
                  </a:moveTo>
                  <a:cubicBezTo>
                    <a:pt x="0" y="2101"/>
                    <a:pt x="2043" y="0"/>
                    <a:pt x="4612" y="0"/>
                  </a:cubicBezTo>
                  <a:cubicBezTo>
                    <a:pt x="7238" y="0"/>
                    <a:pt x="9281" y="2101"/>
                    <a:pt x="9281" y="4670"/>
                  </a:cubicBezTo>
                  <a:cubicBezTo>
                    <a:pt x="9223" y="7238"/>
                    <a:pt x="7180" y="9281"/>
                    <a:pt x="4670" y="9281"/>
                  </a:cubicBezTo>
                  <a:cubicBezTo>
                    <a:pt x="2043" y="9281"/>
                    <a:pt x="0" y="7238"/>
                    <a:pt x="0" y="46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5" name="Google Shape;14955;p30"/>
            <p:cNvSpPr/>
            <p:nvPr/>
          </p:nvSpPr>
          <p:spPr>
            <a:xfrm>
              <a:off x="3303625" y="3098275"/>
              <a:ext cx="232050" cy="230575"/>
            </a:xfrm>
            <a:custGeom>
              <a:avLst/>
              <a:gdLst/>
              <a:ahLst/>
              <a:cxnLst/>
              <a:rect l="l" t="t" r="r" b="b"/>
              <a:pathLst>
                <a:path w="9282" h="9223" extrusionOk="0">
                  <a:moveTo>
                    <a:pt x="4670" y="9223"/>
                  </a:moveTo>
                  <a:cubicBezTo>
                    <a:pt x="2160" y="9223"/>
                    <a:pt x="59" y="7180"/>
                    <a:pt x="59" y="4670"/>
                  </a:cubicBezTo>
                  <a:cubicBezTo>
                    <a:pt x="0" y="2160"/>
                    <a:pt x="2102" y="0"/>
                    <a:pt x="4612" y="59"/>
                  </a:cubicBezTo>
                  <a:cubicBezTo>
                    <a:pt x="7122" y="59"/>
                    <a:pt x="9165" y="2101"/>
                    <a:pt x="9223" y="4553"/>
                  </a:cubicBezTo>
                  <a:cubicBezTo>
                    <a:pt x="9281" y="7063"/>
                    <a:pt x="7180" y="9223"/>
                    <a:pt x="4670" y="922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6" name="Google Shape;14956;p30"/>
            <p:cNvSpPr/>
            <p:nvPr/>
          </p:nvSpPr>
          <p:spPr>
            <a:xfrm>
              <a:off x="3798325" y="2116175"/>
              <a:ext cx="229125" cy="230600"/>
            </a:xfrm>
            <a:custGeom>
              <a:avLst/>
              <a:gdLst/>
              <a:ahLst/>
              <a:cxnLst/>
              <a:rect l="l" t="t" r="r" b="b"/>
              <a:pathLst>
                <a:path w="9165" h="9224" extrusionOk="0">
                  <a:moveTo>
                    <a:pt x="9164" y="4612"/>
                  </a:moveTo>
                  <a:cubicBezTo>
                    <a:pt x="9164" y="7122"/>
                    <a:pt x="7063" y="9223"/>
                    <a:pt x="4553" y="9165"/>
                  </a:cubicBezTo>
                  <a:cubicBezTo>
                    <a:pt x="2043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1"/>
                  </a:cubicBezTo>
                  <a:cubicBezTo>
                    <a:pt x="7121" y="59"/>
                    <a:pt x="9164" y="2102"/>
                    <a:pt x="9164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7" name="Google Shape;14957;p30"/>
            <p:cNvSpPr/>
            <p:nvPr/>
          </p:nvSpPr>
          <p:spPr>
            <a:xfrm>
              <a:off x="4287175" y="2605025"/>
              <a:ext cx="230575" cy="230600"/>
            </a:xfrm>
            <a:custGeom>
              <a:avLst/>
              <a:gdLst/>
              <a:ahLst/>
              <a:cxnLst/>
              <a:rect l="l" t="t" r="r" b="b"/>
              <a:pathLst>
                <a:path w="9223" h="9224" extrusionOk="0">
                  <a:moveTo>
                    <a:pt x="9223" y="4612"/>
                  </a:moveTo>
                  <a:cubicBezTo>
                    <a:pt x="9223" y="7122"/>
                    <a:pt x="7063" y="9223"/>
                    <a:pt x="4553" y="9223"/>
                  </a:cubicBezTo>
                  <a:cubicBezTo>
                    <a:pt x="2101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59"/>
                  </a:cubicBezTo>
                  <a:cubicBezTo>
                    <a:pt x="7121" y="59"/>
                    <a:pt x="9164" y="2102"/>
                    <a:pt x="9223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8" name="Google Shape;14958;p30"/>
            <p:cNvSpPr/>
            <p:nvPr/>
          </p:nvSpPr>
          <p:spPr>
            <a:xfrm>
              <a:off x="4287175" y="2853100"/>
              <a:ext cx="229125" cy="229150"/>
            </a:xfrm>
            <a:custGeom>
              <a:avLst/>
              <a:gdLst/>
              <a:ahLst/>
              <a:cxnLst/>
              <a:rect l="l" t="t" r="r" b="b"/>
              <a:pathLst>
                <a:path w="9165" h="9166" extrusionOk="0">
                  <a:moveTo>
                    <a:pt x="4611" y="9165"/>
                  </a:moveTo>
                  <a:cubicBezTo>
                    <a:pt x="2101" y="9107"/>
                    <a:pt x="0" y="7064"/>
                    <a:pt x="59" y="4554"/>
                  </a:cubicBezTo>
                  <a:cubicBezTo>
                    <a:pt x="59" y="2044"/>
                    <a:pt x="2101" y="1"/>
                    <a:pt x="4611" y="1"/>
                  </a:cubicBezTo>
                  <a:cubicBezTo>
                    <a:pt x="7121" y="1"/>
                    <a:pt x="9164" y="2102"/>
                    <a:pt x="9164" y="4554"/>
                  </a:cubicBezTo>
                  <a:cubicBezTo>
                    <a:pt x="9164" y="7064"/>
                    <a:pt x="7063" y="9165"/>
                    <a:pt x="4611" y="91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9" name="Google Shape;14959;p30"/>
            <p:cNvSpPr/>
            <p:nvPr/>
          </p:nvSpPr>
          <p:spPr>
            <a:xfrm>
              <a:off x="3551700" y="2116175"/>
              <a:ext cx="229125" cy="229125"/>
            </a:xfrm>
            <a:custGeom>
              <a:avLst/>
              <a:gdLst/>
              <a:ahLst/>
              <a:cxnLst/>
              <a:rect l="l" t="t" r="r" b="b"/>
              <a:pathLst>
                <a:path w="9165" h="9165" extrusionOk="0">
                  <a:moveTo>
                    <a:pt x="9165" y="4612"/>
                  </a:moveTo>
                  <a:cubicBezTo>
                    <a:pt x="9106" y="7122"/>
                    <a:pt x="7063" y="9165"/>
                    <a:pt x="4553" y="9165"/>
                  </a:cubicBezTo>
                  <a:cubicBezTo>
                    <a:pt x="2043" y="9165"/>
                    <a:pt x="0" y="7064"/>
                    <a:pt x="0" y="4554"/>
                  </a:cubicBezTo>
                  <a:cubicBezTo>
                    <a:pt x="0" y="2044"/>
                    <a:pt x="2102" y="1"/>
                    <a:pt x="4612" y="59"/>
                  </a:cubicBezTo>
                  <a:cubicBezTo>
                    <a:pt x="7122" y="59"/>
                    <a:pt x="9165" y="2102"/>
                    <a:pt x="9165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0" name="Google Shape;14960;p30"/>
            <p:cNvSpPr/>
            <p:nvPr/>
          </p:nvSpPr>
          <p:spPr>
            <a:xfrm>
              <a:off x="3799775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7005" y="8990"/>
                    <a:pt x="4495" y="8990"/>
                  </a:cubicBezTo>
                  <a:cubicBezTo>
                    <a:pt x="1985" y="8990"/>
                    <a:pt x="0" y="7005"/>
                    <a:pt x="0" y="4495"/>
                  </a:cubicBezTo>
                  <a:cubicBezTo>
                    <a:pt x="0" y="1985"/>
                    <a:pt x="1985" y="1"/>
                    <a:pt x="4495" y="1"/>
                  </a:cubicBezTo>
                  <a:cubicBezTo>
                    <a:pt x="7005" y="1"/>
                    <a:pt x="8989" y="1985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1" name="Google Shape;14961;p30"/>
            <p:cNvSpPr/>
            <p:nvPr/>
          </p:nvSpPr>
          <p:spPr>
            <a:xfrm>
              <a:off x="4290075" y="236572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95"/>
                  </a:moveTo>
                  <a:cubicBezTo>
                    <a:pt x="8990" y="7005"/>
                    <a:pt x="7005" y="8989"/>
                    <a:pt x="4495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1985" y="0"/>
                    <a:pt x="4437" y="0"/>
                  </a:cubicBezTo>
                  <a:cubicBezTo>
                    <a:pt x="6947" y="0"/>
                    <a:pt x="8990" y="1985"/>
                    <a:pt x="8990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2" name="Google Shape;14962;p30"/>
            <p:cNvSpPr/>
            <p:nvPr/>
          </p:nvSpPr>
          <p:spPr>
            <a:xfrm>
              <a:off x="3553150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37"/>
                  </a:moveTo>
                  <a:cubicBezTo>
                    <a:pt x="8990" y="6947"/>
                    <a:pt x="7005" y="8990"/>
                    <a:pt x="4495" y="8990"/>
                  </a:cubicBezTo>
                  <a:cubicBezTo>
                    <a:pt x="1985" y="8990"/>
                    <a:pt x="1" y="6947"/>
                    <a:pt x="1" y="4437"/>
                  </a:cubicBezTo>
                  <a:cubicBezTo>
                    <a:pt x="1" y="1985"/>
                    <a:pt x="1985" y="1"/>
                    <a:pt x="4437" y="1"/>
                  </a:cubicBezTo>
                  <a:cubicBezTo>
                    <a:pt x="6947" y="1"/>
                    <a:pt x="8990" y="1985"/>
                    <a:pt x="8990" y="443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3" name="Google Shape;14963;p30"/>
            <p:cNvSpPr/>
            <p:nvPr/>
          </p:nvSpPr>
          <p:spPr>
            <a:xfrm>
              <a:off x="3064300" y="260795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4"/>
                  </a:moveTo>
                  <a:cubicBezTo>
                    <a:pt x="8990" y="7063"/>
                    <a:pt x="6947" y="8990"/>
                    <a:pt x="4437" y="8990"/>
                  </a:cubicBezTo>
                  <a:cubicBezTo>
                    <a:pt x="1927" y="8990"/>
                    <a:pt x="1" y="6947"/>
                    <a:pt x="1" y="4437"/>
                  </a:cubicBezTo>
                  <a:cubicBezTo>
                    <a:pt x="1" y="1985"/>
                    <a:pt x="2044" y="1"/>
                    <a:pt x="4495" y="1"/>
                  </a:cubicBezTo>
                  <a:cubicBezTo>
                    <a:pt x="7005" y="1"/>
                    <a:pt x="8990" y="2044"/>
                    <a:pt x="8990" y="455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4" name="Google Shape;14964;p30"/>
            <p:cNvSpPr/>
            <p:nvPr/>
          </p:nvSpPr>
          <p:spPr>
            <a:xfrm>
              <a:off x="3064300" y="28545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3"/>
                  </a:moveTo>
                  <a:cubicBezTo>
                    <a:pt x="8990" y="7005"/>
                    <a:pt x="6947" y="8989"/>
                    <a:pt x="4437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2044" y="0"/>
                    <a:pt x="4554" y="0"/>
                  </a:cubicBezTo>
                  <a:cubicBezTo>
                    <a:pt x="7005" y="59"/>
                    <a:pt x="8990" y="2043"/>
                    <a:pt x="8990" y="45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5" name="Google Shape;14965;p30"/>
            <p:cNvSpPr/>
            <p:nvPr/>
          </p:nvSpPr>
          <p:spPr>
            <a:xfrm>
              <a:off x="4043475" y="211910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6946" y="8990"/>
                    <a:pt x="4436" y="8990"/>
                  </a:cubicBezTo>
                  <a:cubicBezTo>
                    <a:pt x="1985" y="8931"/>
                    <a:pt x="0" y="6947"/>
                    <a:pt x="0" y="4495"/>
                  </a:cubicBezTo>
                  <a:cubicBezTo>
                    <a:pt x="0" y="1985"/>
                    <a:pt x="2043" y="1"/>
                    <a:pt x="4553" y="1"/>
                  </a:cubicBezTo>
                  <a:cubicBezTo>
                    <a:pt x="7005" y="1"/>
                    <a:pt x="8989" y="2044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6" name="Google Shape;14966;p30"/>
            <p:cNvSpPr/>
            <p:nvPr/>
          </p:nvSpPr>
          <p:spPr>
            <a:xfrm>
              <a:off x="3308000" y="2119100"/>
              <a:ext cx="223300" cy="224750"/>
            </a:xfrm>
            <a:custGeom>
              <a:avLst/>
              <a:gdLst/>
              <a:ahLst/>
              <a:cxnLst/>
              <a:rect l="l" t="t" r="r" b="b"/>
              <a:pathLst>
                <a:path w="8932" h="8990" extrusionOk="0">
                  <a:moveTo>
                    <a:pt x="4495" y="59"/>
                  </a:moveTo>
                  <a:cubicBezTo>
                    <a:pt x="6888" y="59"/>
                    <a:pt x="8931" y="2102"/>
                    <a:pt x="8931" y="4495"/>
                  </a:cubicBezTo>
                  <a:cubicBezTo>
                    <a:pt x="8873" y="6947"/>
                    <a:pt x="6830" y="8990"/>
                    <a:pt x="4378" y="8931"/>
                  </a:cubicBezTo>
                  <a:cubicBezTo>
                    <a:pt x="1985" y="8873"/>
                    <a:pt x="1" y="6888"/>
                    <a:pt x="1" y="4495"/>
                  </a:cubicBezTo>
                  <a:cubicBezTo>
                    <a:pt x="1" y="2044"/>
                    <a:pt x="2044" y="1"/>
                    <a:pt x="449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7" name="Google Shape;14967;p30"/>
            <p:cNvSpPr/>
            <p:nvPr/>
          </p:nvSpPr>
          <p:spPr>
            <a:xfrm>
              <a:off x="4290075" y="3102650"/>
              <a:ext cx="223300" cy="223275"/>
            </a:xfrm>
            <a:custGeom>
              <a:avLst/>
              <a:gdLst/>
              <a:ahLst/>
              <a:cxnLst/>
              <a:rect l="l" t="t" r="r" b="b"/>
              <a:pathLst>
                <a:path w="8932" h="8931" extrusionOk="0">
                  <a:moveTo>
                    <a:pt x="8932" y="4436"/>
                  </a:moveTo>
                  <a:cubicBezTo>
                    <a:pt x="8932" y="6888"/>
                    <a:pt x="6947" y="8931"/>
                    <a:pt x="4495" y="8931"/>
                  </a:cubicBezTo>
                  <a:cubicBezTo>
                    <a:pt x="2044" y="8931"/>
                    <a:pt x="1" y="6888"/>
                    <a:pt x="1" y="4436"/>
                  </a:cubicBezTo>
                  <a:cubicBezTo>
                    <a:pt x="59" y="2043"/>
                    <a:pt x="2044" y="0"/>
                    <a:pt x="4437" y="0"/>
                  </a:cubicBezTo>
                  <a:cubicBezTo>
                    <a:pt x="6889" y="0"/>
                    <a:pt x="8932" y="1985"/>
                    <a:pt x="8932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8" name="Google Shape;14968;p30"/>
            <p:cNvSpPr/>
            <p:nvPr/>
          </p:nvSpPr>
          <p:spPr>
            <a:xfrm>
              <a:off x="4043475" y="3346350"/>
              <a:ext cx="223275" cy="221825"/>
            </a:xfrm>
            <a:custGeom>
              <a:avLst/>
              <a:gdLst/>
              <a:ahLst/>
              <a:cxnLst/>
              <a:rect l="l" t="t" r="r" b="b"/>
              <a:pathLst>
                <a:path w="8931" h="8873" extrusionOk="0">
                  <a:moveTo>
                    <a:pt x="8931" y="4378"/>
                  </a:moveTo>
                  <a:cubicBezTo>
                    <a:pt x="8931" y="6829"/>
                    <a:pt x="6888" y="8872"/>
                    <a:pt x="4495" y="8872"/>
                  </a:cubicBezTo>
                  <a:cubicBezTo>
                    <a:pt x="2043" y="8872"/>
                    <a:pt x="59" y="6888"/>
                    <a:pt x="59" y="4436"/>
                  </a:cubicBezTo>
                  <a:cubicBezTo>
                    <a:pt x="0" y="2043"/>
                    <a:pt x="2043" y="0"/>
                    <a:pt x="4495" y="0"/>
                  </a:cubicBezTo>
                  <a:cubicBezTo>
                    <a:pt x="6888" y="0"/>
                    <a:pt x="8873" y="1985"/>
                    <a:pt x="8931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9" name="Google Shape;14969;p30"/>
            <p:cNvSpPr/>
            <p:nvPr/>
          </p:nvSpPr>
          <p:spPr>
            <a:xfrm>
              <a:off x="3065775" y="2365725"/>
              <a:ext cx="221825" cy="223275"/>
            </a:xfrm>
            <a:custGeom>
              <a:avLst/>
              <a:gdLst/>
              <a:ahLst/>
              <a:cxnLst/>
              <a:rect l="l" t="t" r="r" b="b"/>
              <a:pathLst>
                <a:path w="8873" h="8931" extrusionOk="0">
                  <a:moveTo>
                    <a:pt x="4378" y="8931"/>
                  </a:moveTo>
                  <a:cubicBezTo>
                    <a:pt x="1985" y="8872"/>
                    <a:pt x="0" y="6888"/>
                    <a:pt x="0" y="4495"/>
                  </a:cubicBezTo>
                  <a:cubicBezTo>
                    <a:pt x="0" y="2043"/>
                    <a:pt x="2101" y="0"/>
                    <a:pt x="4495" y="59"/>
                  </a:cubicBezTo>
                  <a:cubicBezTo>
                    <a:pt x="6946" y="117"/>
                    <a:pt x="8872" y="2101"/>
                    <a:pt x="8872" y="4495"/>
                  </a:cubicBezTo>
                  <a:cubicBezTo>
                    <a:pt x="8814" y="6946"/>
                    <a:pt x="6829" y="8931"/>
                    <a:pt x="4378" y="88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0" name="Google Shape;14970;p30"/>
            <p:cNvSpPr/>
            <p:nvPr/>
          </p:nvSpPr>
          <p:spPr>
            <a:xfrm>
              <a:off x="3309450" y="3346350"/>
              <a:ext cx="220375" cy="220375"/>
            </a:xfrm>
            <a:custGeom>
              <a:avLst/>
              <a:gdLst/>
              <a:ahLst/>
              <a:cxnLst/>
              <a:rect l="l" t="t" r="r" b="b"/>
              <a:pathLst>
                <a:path w="8815" h="8815" extrusionOk="0">
                  <a:moveTo>
                    <a:pt x="8757" y="4436"/>
                  </a:moveTo>
                  <a:cubicBezTo>
                    <a:pt x="8757" y="6888"/>
                    <a:pt x="6772" y="8814"/>
                    <a:pt x="4320" y="8814"/>
                  </a:cubicBezTo>
                  <a:cubicBezTo>
                    <a:pt x="1927" y="8756"/>
                    <a:pt x="1" y="6829"/>
                    <a:pt x="1" y="4378"/>
                  </a:cubicBezTo>
                  <a:cubicBezTo>
                    <a:pt x="59" y="1926"/>
                    <a:pt x="1986" y="0"/>
                    <a:pt x="4437" y="58"/>
                  </a:cubicBezTo>
                  <a:cubicBezTo>
                    <a:pt x="6889" y="58"/>
                    <a:pt x="8815" y="2043"/>
                    <a:pt x="8757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1" name="Google Shape;14971;p30"/>
            <p:cNvSpPr/>
            <p:nvPr/>
          </p:nvSpPr>
          <p:spPr>
            <a:xfrm>
              <a:off x="3067225" y="3104100"/>
              <a:ext cx="218900" cy="218925"/>
            </a:xfrm>
            <a:custGeom>
              <a:avLst/>
              <a:gdLst/>
              <a:ahLst/>
              <a:cxnLst/>
              <a:rect l="l" t="t" r="r" b="b"/>
              <a:pathLst>
                <a:path w="8756" h="8757" extrusionOk="0">
                  <a:moveTo>
                    <a:pt x="8756" y="4378"/>
                  </a:moveTo>
                  <a:cubicBezTo>
                    <a:pt x="8756" y="6830"/>
                    <a:pt x="6830" y="8756"/>
                    <a:pt x="4378" y="8756"/>
                  </a:cubicBezTo>
                  <a:cubicBezTo>
                    <a:pt x="1927" y="8756"/>
                    <a:pt x="0" y="6830"/>
                    <a:pt x="0" y="4378"/>
                  </a:cubicBezTo>
                  <a:cubicBezTo>
                    <a:pt x="0" y="1927"/>
                    <a:pt x="1927" y="1"/>
                    <a:pt x="4378" y="1"/>
                  </a:cubicBezTo>
                  <a:cubicBezTo>
                    <a:pt x="6830" y="59"/>
                    <a:pt x="8698" y="1985"/>
                    <a:pt x="8698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2" name="Google Shape;14972;p30"/>
            <p:cNvSpPr/>
            <p:nvPr/>
          </p:nvSpPr>
          <p:spPr>
            <a:xfrm>
              <a:off x="4294475" y="2123475"/>
              <a:ext cx="215975" cy="216000"/>
            </a:xfrm>
            <a:custGeom>
              <a:avLst/>
              <a:gdLst/>
              <a:ahLst/>
              <a:cxnLst/>
              <a:rect l="l" t="t" r="r" b="b"/>
              <a:pathLst>
                <a:path w="8639" h="8640" extrusionOk="0">
                  <a:moveTo>
                    <a:pt x="4319" y="1"/>
                  </a:moveTo>
                  <a:cubicBezTo>
                    <a:pt x="6713" y="1"/>
                    <a:pt x="8639" y="1927"/>
                    <a:pt x="8639" y="4320"/>
                  </a:cubicBezTo>
                  <a:cubicBezTo>
                    <a:pt x="8639" y="6713"/>
                    <a:pt x="6654" y="8639"/>
                    <a:pt x="4261" y="8639"/>
                  </a:cubicBezTo>
                  <a:cubicBezTo>
                    <a:pt x="1868" y="8581"/>
                    <a:pt x="0" y="6655"/>
                    <a:pt x="0" y="4262"/>
                  </a:cubicBezTo>
                  <a:cubicBezTo>
                    <a:pt x="0" y="1869"/>
                    <a:pt x="1926" y="1"/>
                    <a:pt x="431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3" name="Google Shape;14973;p30"/>
            <p:cNvSpPr/>
            <p:nvPr/>
          </p:nvSpPr>
          <p:spPr>
            <a:xfrm>
              <a:off x="3805600" y="1876875"/>
              <a:ext cx="214550" cy="215975"/>
            </a:xfrm>
            <a:custGeom>
              <a:avLst/>
              <a:gdLst/>
              <a:ahLst/>
              <a:cxnLst/>
              <a:rect l="l" t="t" r="r" b="b"/>
              <a:pathLst>
                <a:path w="8582" h="8639" extrusionOk="0">
                  <a:moveTo>
                    <a:pt x="8581" y="4319"/>
                  </a:moveTo>
                  <a:cubicBezTo>
                    <a:pt x="8581" y="6654"/>
                    <a:pt x="6655" y="8581"/>
                    <a:pt x="4320" y="8639"/>
                  </a:cubicBezTo>
                  <a:cubicBezTo>
                    <a:pt x="1927" y="8639"/>
                    <a:pt x="1" y="6654"/>
                    <a:pt x="1" y="4319"/>
                  </a:cubicBezTo>
                  <a:cubicBezTo>
                    <a:pt x="1" y="1926"/>
                    <a:pt x="1927" y="0"/>
                    <a:pt x="4262" y="0"/>
                  </a:cubicBezTo>
                  <a:cubicBezTo>
                    <a:pt x="6655" y="0"/>
                    <a:pt x="8581" y="1926"/>
                    <a:pt x="8581" y="43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4" name="Google Shape;14974;p30"/>
            <p:cNvSpPr/>
            <p:nvPr/>
          </p:nvSpPr>
          <p:spPr>
            <a:xfrm>
              <a:off x="4541075" y="2612325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4320" y="1"/>
                  </a:moveTo>
                  <a:cubicBezTo>
                    <a:pt x="6713" y="1"/>
                    <a:pt x="8639" y="1985"/>
                    <a:pt x="8639" y="4320"/>
                  </a:cubicBezTo>
                  <a:cubicBezTo>
                    <a:pt x="8639" y="6713"/>
                    <a:pt x="6713" y="8640"/>
                    <a:pt x="4320" y="8640"/>
                  </a:cubicBezTo>
                  <a:cubicBezTo>
                    <a:pt x="1927" y="8640"/>
                    <a:pt x="1" y="6713"/>
                    <a:pt x="1" y="4320"/>
                  </a:cubicBezTo>
                  <a:cubicBezTo>
                    <a:pt x="1" y="1985"/>
                    <a:pt x="1927" y="1"/>
                    <a:pt x="432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5" name="Google Shape;14975;p30"/>
            <p:cNvSpPr/>
            <p:nvPr/>
          </p:nvSpPr>
          <p:spPr>
            <a:xfrm>
              <a:off x="4541075" y="2858950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8639" y="4320"/>
                  </a:moveTo>
                  <a:cubicBezTo>
                    <a:pt x="8639" y="6655"/>
                    <a:pt x="6655" y="8639"/>
                    <a:pt x="4320" y="8639"/>
                  </a:cubicBezTo>
                  <a:cubicBezTo>
                    <a:pt x="1927" y="8639"/>
                    <a:pt x="1" y="6713"/>
                    <a:pt x="1" y="4320"/>
                  </a:cubicBezTo>
                  <a:cubicBezTo>
                    <a:pt x="1" y="1985"/>
                    <a:pt x="1927" y="59"/>
                    <a:pt x="4262" y="59"/>
                  </a:cubicBezTo>
                  <a:cubicBezTo>
                    <a:pt x="6655" y="0"/>
                    <a:pt x="8581" y="1927"/>
                    <a:pt x="8639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6" name="Google Shape;14976;p30"/>
            <p:cNvSpPr/>
            <p:nvPr/>
          </p:nvSpPr>
          <p:spPr>
            <a:xfrm>
              <a:off x="3557525" y="1875400"/>
              <a:ext cx="217475" cy="217450"/>
            </a:xfrm>
            <a:custGeom>
              <a:avLst/>
              <a:gdLst/>
              <a:ahLst/>
              <a:cxnLst/>
              <a:rect l="l" t="t" r="r" b="b"/>
              <a:pathLst>
                <a:path w="8699" h="8698" extrusionOk="0">
                  <a:moveTo>
                    <a:pt x="4262" y="8640"/>
                  </a:moveTo>
                  <a:cubicBezTo>
                    <a:pt x="1927" y="8640"/>
                    <a:pt x="1" y="6597"/>
                    <a:pt x="59" y="4262"/>
                  </a:cubicBezTo>
                  <a:cubicBezTo>
                    <a:pt x="118" y="1927"/>
                    <a:pt x="2102" y="1"/>
                    <a:pt x="4379" y="59"/>
                  </a:cubicBezTo>
                  <a:cubicBezTo>
                    <a:pt x="6772" y="117"/>
                    <a:pt x="8698" y="2102"/>
                    <a:pt x="8640" y="4437"/>
                  </a:cubicBezTo>
                  <a:cubicBezTo>
                    <a:pt x="8581" y="6830"/>
                    <a:pt x="6597" y="8698"/>
                    <a:pt x="4262" y="864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7" name="Google Shape;14977;p30"/>
            <p:cNvSpPr/>
            <p:nvPr/>
          </p:nvSpPr>
          <p:spPr>
            <a:xfrm>
              <a:off x="3070150" y="2123475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6" y="8581"/>
                    <a:pt x="0" y="6597"/>
                    <a:pt x="0" y="4262"/>
                  </a:cubicBezTo>
                  <a:cubicBezTo>
                    <a:pt x="0" y="1927"/>
                    <a:pt x="1926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8" name="Google Shape;14978;p30"/>
            <p:cNvSpPr/>
            <p:nvPr/>
          </p:nvSpPr>
          <p:spPr>
            <a:xfrm>
              <a:off x="4295925" y="3349250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7" y="8581"/>
                    <a:pt x="0" y="6597"/>
                    <a:pt x="0" y="4320"/>
                  </a:cubicBezTo>
                  <a:cubicBezTo>
                    <a:pt x="0" y="1985"/>
                    <a:pt x="1927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9" name="Google Shape;14979;p30"/>
            <p:cNvSpPr/>
            <p:nvPr/>
          </p:nvSpPr>
          <p:spPr>
            <a:xfrm>
              <a:off x="4542525" y="2371550"/>
              <a:ext cx="213100" cy="213075"/>
            </a:xfrm>
            <a:custGeom>
              <a:avLst/>
              <a:gdLst/>
              <a:ahLst/>
              <a:cxnLst/>
              <a:rect l="l" t="t" r="r" b="b"/>
              <a:pathLst>
                <a:path w="8524" h="8523" extrusionOk="0">
                  <a:moveTo>
                    <a:pt x="8523" y="4203"/>
                  </a:moveTo>
                  <a:cubicBezTo>
                    <a:pt x="8523" y="6596"/>
                    <a:pt x="6597" y="8523"/>
                    <a:pt x="4262" y="8464"/>
                  </a:cubicBezTo>
                  <a:cubicBezTo>
                    <a:pt x="1927" y="8464"/>
                    <a:pt x="59" y="6596"/>
                    <a:pt x="1" y="4262"/>
                  </a:cubicBezTo>
                  <a:cubicBezTo>
                    <a:pt x="1" y="1927"/>
                    <a:pt x="1927" y="1"/>
                    <a:pt x="4262" y="1"/>
                  </a:cubicBezTo>
                  <a:cubicBezTo>
                    <a:pt x="6597" y="1"/>
                    <a:pt x="8465" y="1868"/>
                    <a:pt x="8523" y="42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0" name="Google Shape;14980;p30"/>
            <p:cNvSpPr/>
            <p:nvPr/>
          </p:nvSpPr>
          <p:spPr>
            <a:xfrm>
              <a:off x="4049300" y="1878325"/>
              <a:ext cx="213075" cy="211625"/>
            </a:xfrm>
            <a:custGeom>
              <a:avLst/>
              <a:gdLst/>
              <a:ahLst/>
              <a:cxnLst/>
              <a:rect l="l" t="t" r="r" b="b"/>
              <a:pathLst>
                <a:path w="8523" h="8465" extrusionOk="0">
                  <a:moveTo>
                    <a:pt x="4203" y="0"/>
                  </a:moveTo>
                  <a:cubicBezTo>
                    <a:pt x="6538" y="0"/>
                    <a:pt x="8464" y="1868"/>
                    <a:pt x="8464" y="4203"/>
                  </a:cubicBezTo>
                  <a:cubicBezTo>
                    <a:pt x="8523" y="6538"/>
                    <a:pt x="6655" y="8464"/>
                    <a:pt x="4262" y="8464"/>
                  </a:cubicBezTo>
                  <a:cubicBezTo>
                    <a:pt x="1927" y="8464"/>
                    <a:pt x="1" y="6596"/>
                    <a:pt x="59" y="4203"/>
                  </a:cubicBezTo>
                  <a:cubicBezTo>
                    <a:pt x="59" y="1868"/>
                    <a:pt x="1869" y="0"/>
                    <a:pt x="42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1" name="Google Shape;14981;p30"/>
            <p:cNvSpPr/>
            <p:nvPr/>
          </p:nvSpPr>
          <p:spPr>
            <a:xfrm>
              <a:off x="3560450" y="3598800"/>
              <a:ext cx="211625" cy="210150"/>
            </a:xfrm>
            <a:custGeom>
              <a:avLst/>
              <a:gdLst/>
              <a:ahLst/>
              <a:cxnLst/>
              <a:rect l="l" t="t" r="r" b="b"/>
              <a:pathLst>
                <a:path w="8465" h="8406" extrusionOk="0">
                  <a:moveTo>
                    <a:pt x="8406" y="4145"/>
                  </a:moveTo>
                  <a:cubicBezTo>
                    <a:pt x="8464" y="6538"/>
                    <a:pt x="6597" y="8406"/>
                    <a:pt x="4262" y="8406"/>
                  </a:cubicBezTo>
                  <a:cubicBezTo>
                    <a:pt x="1927" y="8406"/>
                    <a:pt x="59" y="6596"/>
                    <a:pt x="1" y="4203"/>
                  </a:cubicBezTo>
                  <a:cubicBezTo>
                    <a:pt x="1" y="1868"/>
                    <a:pt x="1869" y="0"/>
                    <a:pt x="4203" y="0"/>
                  </a:cubicBezTo>
                  <a:cubicBezTo>
                    <a:pt x="6538" y="0"/>
                    <a:pt x="8406" y="1810"/>
                    <a:pt x="8406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2" name="Google Shape;14982;p30"/>
            <p:cNvSpPr/>
            <p:nvPr/>
          </p:nvSpPr>
          <p:spPr>
            <a:xfrm>
              <a:off x="3807075" y="3597325"/>
              <a:ext cx="211600" cy="211625"/>
            </a:xfrm>
            <a:custGeom>
              <a:avLst/>
              <a:gdLst/>
              <a:ahLst/>
              <a:cxnLst/>
              <a:rect l="l" t="t" r="r" b="b"/>
              <a:pathLst>
                <a:path w="8464" h="8465" extrusionOk="0">
                  <a:moveTo>
                    <a:pt x="4203" y="8465"/>
                  </a:moveTo>
                  <a:cubicBezTo>
                    <a:pt x="1868" y="8465"/>
                    <a:pt x="0" y="6597"/>
                    <a:pt x="0" y="4204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96" y="1"/>
                    <a:pt x="8464" y="1927"/>
                    <a:pt x="8464" y="4320"/>
                  </a:cubicBezTo>
                  <a:cubicBezTo>
                    <a:pt x="8406" y="6655"/>
                    <a:pt x="6538" y="8465"/>
                    <a:pt x="4203" y="84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3" name="Google Shape;14983;p30"/>
            <p:cNvSpPr/>
            <p:nvPr/>
          </p:nvSpPr>
          <p:spPr>
            <a:xfrm>
              <a:off x="2824975" y="2615250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6"/>
                  </a:moveTo>
                  <a:cubicBezTo>
                    <a:pt x="1869" y="8406"/>
                    <a:pt x="1" y="6596"/>
                    <a:pt x="1" y="4203"/>
                  </a:cubicBezTo>
                  <a:cubicBezTo>
                    <a:pt x="1" y="1868"/>
                    <a:pt x="1869" y="1"/>
                    <a:pt x="4262" y="1"/>
                  </a:cubicBezTo>
                  <a:cubicBezTo>
                    <a:pt x="6597" y="1"/>
                    <a:pt x="8406" y="1927"/>
                    <a:pt x="8406" y="4262"/>
                  </a:cubicBezTo>
                  <a:cubicBezTo>
                    <a:pt x="8406" y="6596"/>
                    <a:pt x="6538" y="8406"/>
                    <a:pt x="4204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4" name="Google Shape;14984;p30"/>
            <p:cNvSpPr/>
            <p:nvPr/>
          </p:nvSpPr>
          <p:spPr>
            <a:xfrm>
              <a:off x="2824975" y="2861875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5"/>
                  </a:moveTo>
                  <a:cubicBezTo>
                    <a:pt x="1810" y="8405"/>
                    <a:pt x="1" y="6538"/>
                    <a:pt x="1" y="4203"/>
                  </a:cubicBezTo>
                  <a:cubicBezTo>
                    <a:pt x="1" y="1868"/>
                    <a:pt x="1869" y="0"/>
                    <a:pt x="4204" y="0"/>
                  </a:cubicBezTo>
                  <a:cubicBezTo>
                    <a:pt x="6538" y="0"/>
                    <a:pt x="8406" y="1868"/>
                    <a:pt x="8406" y="4203"/>
                  </a:cubicBezTo>
                  <a:cubicBezTo>
                    <a:pt x="8406" y="6596"/>
                    <a:pt x="6538" y="8405"/>
                    <a:pt x="4204" y="840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5" name="Google Shape;14985;p30"/>
            <p:cNvSpPr/>
            <p:nvPr/>
          </p:nvSpPr>
          <p:spPr>
            <a:xfrm>
              <a:off x="4544000" y="3108475"/>
              <a:ext cx="210150" cy="210175"/>
            </a:xfrm>
            <a:custGeom>
              <a:avLst/>
              <a:gdLst/>
              <a:ahLst/>
              <a:cxnLst/>
              <a:rect l="l" t="t" r="r" b="b"/>
              <a:pathLst>
                <a:path w="8406" h="8407" extrusionOk="0">
                  <a:moveTo>
                    <a:pt x="4203" y="8406"/>
                  </a:moveTo>
                  <a:cubicBezTo>
                    <a:pt x="1868" y="8406"/>
                    <a:pt x="0" y="6597"/>
                    <a:pt x="0" y="4203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38" y="1"/>
                    <a:pt x="8406" y="1869"/>
                    <a:pt x="8406" y="4203"/>
                  </a:cubicBezTo>
                  <a:cubicBezTo>
                    <a:pt x="8406" y="6538"/>
                    <a:pt x="6596" y="8406"/>
                    <a:pt x="4203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6" name="Google Shape;14986;p30"/>
            <p:cNvSpPr/>
            <p:nvPr/>
          </p:nvSpPr>
          <p:spPr>
            <a:xfrm>
              <a:off x="3313850" y="1879775"/>
              <a:ext cx="210150" cy="208700"/>
            </a:xfrm>
            <a:custGeom>
              <a:avLst/>
              <a:gdLst/>
              <a:ahLst/>
              <a:cxnLst/>
              <a:rect l="l" t="t" r="r" b="b"/>
              <a:pathLst>
                <a:path w="8406" h="8348" extrusionOk="0">
                  <a:moveTo>
                    <a:pt x="4203" y="8348"/>
                  </a:moveTo>
                  <a:cubicBezTo>
                    <a:pt x="1868" y="8348"/>
                    <a:pt x="0" y="6480"/>
                    <a:pt x="58" y="4145"/>
                  </a:cubicBezTo>
                  <a:cubicBezTo>
                    <a:pt x="58" y="1810"/>
                    <a:pt x="1926" y="1"/>
                    <a:pt x="4261" y="1"/>
                  </a:cubicBezTo>
                  <a:cubicBezTo>
                    <a:pt x="6596" y="1"/>
                    <a:pt x="8405" y="1869"/>
                    <a:pt x="8405" y="4203"/>
                  </a:cubicBezTo>
                  <a:cubicBezTo>
                    <a:pt x="8405" y="6538"/>
                    <a:pt x="6538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7" name="Google Shape;14987;p30"/>
            <p:cNvSpPr/>
            <p:nvPr/>
          </p:nvSpPr>
          <p:spPr>
            <a:xfrm>
              <a:off x="3071600" y="3352175"/>
              <a:ext cx="210150" cy="210150"/>
            </a:xfrm>
            <a:custGeom>
              <a:avLst/>
              <a:gdLst/>
              <a:ahLst/>
              <a:cxnLst/>
              <a:rect l="l" t="t" r="r" b="b"/>
              <a:pathLst>
                <a:path w="8406" h="8406" extrusionOk="0">
                  <a:moveTo>
                    <a:pt x="4262" y="8406"/>
                  </a:moveTo>
                  <a:cubicBezTo>
                    <a:pt x="1868" y="8406"/>
                    <a:pt x="1" y="6538"/>
                    <a:pt x="1" y="4203"/>
                  </a:cubicBezTo>
                  <a:cubicBezTo>
                    <a:pt x="1" y="1868"/>
                    <a:pt x="1868" y="1"/>
                    <a:pt x="4203" y="1"/>
                  </a:cubicBezTo>
                  <a:cubicBezTo>
                    <a:pt x="6538" y="1"/>
                    <a:pt x="8348" y="1810"/>
                    <a:pt x="8406" y="4145"/>
                  </a:cubicBezTo>
                  <a:cubicBezTo>
                    <a:pt x="8406" y="6480"/>
                    <a:pt x="6596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8" name="Google Shape;14988;p30"/>
            <p:cNvSpPr/>
            <p:nvPr/>
          </p:nvSpPr>
          <p:spPr>
            <a:xfrm>
              <a:off x="2826450" y="2373025"/>
              <a:ext cx="207225" cy="208675"/>
            </a:xfrm>
            <a:custGeom>
              <a:avLst/>
              <a:gdLst/>
              <a:ahLst/>
              <a:cxnLst/>
              <a:rect l="l" t="t" r="r" b="b"/>
              <a:pathLst>
                <a:path w="8289" h="8347" extrusionOk="0">
                  <a:moveTo>
                    <a:pt x="4145" y="8347"/>
                  </a:moveTo>
                  <a:cubicBezTo>
                    <a:pt x="1810" y="8347"/>
                    <a:pt x="0" y="6479"/>
                    <a:pt x="0" y="4203"/>
                  </a:cubicBezTo>
                  <a:cubicBezTo>
                    <a:pt x="0" y="1868"/>
                    <a:pt x="1868" y="0"/>
                    <a:pt x="4145" y="0"/>
                  </a:cubicBezTo>
                  <a:cubicBezTo>
                    <a:pt x="6421" y="0"/>
                    <a:pt x="8289" y="1868"/>
                    <a:pt x="8289" y="4203"/>
                  </a:cubicBezTo>
                  <a:cubicBezTo>
                    <a:pt x="8289" y="6479"/>
                    <a:pt x="6421" y="8347"/>
                    <a:pt x="4145" y="834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9" name="Google Shape;14989;p30"/>
            <p:cNvSpPr/>
            <p:nvPr/>
          </p:nvSpPr>
          <p:spPr>
            <a:xfrm>
              <a:off x="4050775" y="3598800"/>
              <a:ext cx="208700" cy="208700"/>
            </a:xfrm>
            <a:custGeom>
              <a:avLst/>
              <a:gdLst/>
              <a:ahLst/>
              <a:cxnLst/>
              <a:rect l="l" t="t" r="r" b="b"/>
              <a:pathLst>
                <a:path w="8348" h="8348" extrusionOk="0">
                  <a:moveTo>
                    <a:pt x="8347" y="4145"/>
                  </a:moveTo>
                  <a:cubicBezTo>
                    <a:pt x="8347" y="6479"/>
                    <a:pt x="6538" y="8347"/>
                    <a:pt x="4203" y="8347"/>
                  </a:cubicBezTo>
                  <a:cubicBezTo>
                    <a:pt x="1926" y="8347"/>
                    <a:pt x="59" y="6538"/>
                    <a:pt x="59" y="4203"/>
                  </a:cubicBezTo>
                  <a:cubicBezTo>
                    <a:pt x="0" y="1926"/>
                    <a:pt x="1868" y="59"/>
                    <a:pt x="4144" y="59"/>
                  </a:cubicBezTo>
                  <a:cubicBezTo>
                    <a:pt x="6479" y="0"/>
                    <a:pt x="8347" y="1868"/>
                    <a:pt x="8347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0" name="Google Shape;14990;p30"/>
            <p:cNvSpPr/>
            <p:nvPr/>
          </p:nvSpPr>
          <p:spPr>
            <a:xfrm>
              <a:off x="3315300" y="3598800"/>
              <a:ext cx="207250" cy="208700"/>
            </a:xfrm>
            <a:custGeom>
              <a:avLst/>
              <a:gdLst/>
              <a:ahLst/>
              <a:cxnLst/>
              <a:rect l="l" t="t" r="r" b="b"/>
              <a:pathLst>
                <a:path w="8290" h="8348" extrusionOk="0">
                  <a:moveTo>
                    <a:pt x="4145" y="59"/>
                  </a:moveTo>
                  <a:cubicBezTo>
                    <a:pt x="6421" y="0"/>
                    <a:pt x="8289" y="1926"/>
                    <a:pt x="8289" y="4203"/>
                  </a:cubicBezTo>
                  <a:cubicBezTo>
                    <a:pt x="8289" y="6421"/>
                    <a:pt x="6421" y="8289"/>
                    <a:pt x="4203" y="8347"/>
                  </a:cubicBezTo>
                  <a:cubicBezTo>
                    <a:pt x="1927" y="8347"/>
                    <a:pt x="0" y="6479"/>
                    <a:pt x="0" y="4203"/>
                  </a:cubicBezTo>
                  <a:cubicBezTo>
                    <a:pt x="0" y="1926"/>
                    <a:pt x="1868" y="59"/>
                    <a:pt x="414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1" name="Google Shape;14991;p30"/>
            <p:cNvSpPr/>
            <p:nvPr/>
          </p:nvSpPr>
          <p:spPr>
            <a:xfrm>
              <a:off x="2826450" y="3109950"/>
              <a:ext cx="207225" cy="208700"/>
            </a:xfrm>
            <a:custGeom>
              <a:avLst/>
              <a:gdLst/>
              <a:ahLst/>
              <a:cxnLst/>
              <a:rect l="l" t="t" r="r" b="b"/>
              <a:pathLst>
                <a:path w="8289" h="8348" extrusionOk="0">
                  <a:moveTo>
                    <a:pt x="8289" y="4144"/>
                  </a:moveTo>
                  <a:cubicBezTo>
                    <a:pt x="8289" y="6362"/>
                    <a:pt x="6421" y="8289"/>
                    <a:pt x="4203" y="8289"/>
                  </a:cubicBezTo>
                  <a:cubicBezTo>
                    <a:pt x="1927" y="8347"/>
                    <a:pt x="0" y="6421"/>
                    <a:pt x="0" y="4144"/>
                  </a:cubicBezTo>
                  <a:cubicBezTo>
                    <a:pt x="0" y="1926"/>
                    <a:pt x="1868" y="58"/>
                    <a:pt x="4145" y="0"/>
                  </a:cubicBezTo>
                  <a:cubicBezTo>
                    <a:pt x="6363" y="0"/>
                    <a:pt x="8289" y="1868"/>
                    <a:pt x="8289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2" name="Google Shape;14992;p30"/>
            <p:cNvSpPr/>
            <p:nvPr/>
          </p:nvSpPr>
          <p:spPr>
            <a:xfrm>
              <a:off x="4298850" y="1881250"/>
              <a:ext cx="205775" cy="205775"/>
            </a:xfrm>
            <a:custGeom>
              <a:avLst/>
              <a:gdLst/>
              <a:ahLst/>
              <a:cxnLst/>
              <a:rect l="l" t="t" r="r" b="b"/>
              <a:pathLst>
                <a:path w="8231" h="8231" extrusionOk="0">
                  <a:moveTo>
                    <a:pt x="8230" y="4086"/>
                  </a:moveTo>
                  <a:cubicBezTo>
                    <a:pt x="8230" y="6363"/>
                    <a:pt x="6362" y="8230"/>
                    <a:pt x="4144" y="8230"/>
                  </a:cubicBezTo>
                  <a:cubicBezTo>
                    <a:pt x="1868" y="8230"/>
                    <a:pt x="58" y="6421"/>
                    <a:pt x="58" y="4144"/>
                  </a:cubicBezTo>
                  <a:cubicBezTo>
                    <a:pt x="0" y="1868"/>
                    <a:pt x="1868" y="0"/>
                    <a:pt x="4144" y="0"/>
                  </a:cubicBezTo>
                  <a:cubicBezTo>
                    <a:pt x="6421" y="59"/>
                    <a:pt x="8230" y="1868"/>
                    <a:pt x="8230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3" name="Google Shape;14993;p30"/>
            <p:cNvSpPr/>
            <p:nvPr/>
          </p:nvSpPr>
          <p:spPr>
            <a:xfrm>
              <a:off x="4545450" y="2127850"/>
              <a:ext cx="207250" cy="205775"/>
            </a:xfrm>
            <a:custGeom>
              <a:avLst/>
              <a:gdLst/>
              <a:ahLst/>
              <a:cxnLst/>
              <a:rect l="l" t="t" r="r" b="b"/>
              <a:pathLst>
                <a:path w="8290" h="8231" extrusionOk="0">
                  <a:moveTo>
                    <a:pt x="8231" y="4087"/>
                  </a:moveTo>
                  <a:cubicBezTo>
                    <a:pt x="8289" y="6363"/>
                    <a:pt x="6421" y="8231"/>
                    <a:pt x="4145" y="8231"/>
                  </a:cubicBezTo>
                  <a:cubicBezTo>
                    <a:pt x="1869" y="8231"/>
                    <a:pt x="59" y="6422"/>
                    <a:pt x="59" y="4145"/>
                  </a:cubicBezTo>
                  <a:cubicBezTo>
                    <a:pt x="1" y="1927"/>
                    <a:pt x="1869" y="1"/>
                    <a:pt x="4145" y="59"/>
                  </a:cubicBezTo>
                  <a:cubicBezTo>
                    <a:pt x="6363" y="59"/>
                    <a:pt x="8231" y="1869"/>
                    <a:pt x="8231" y="408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4" name="Google Shape;14994;p30"/>
            <p:cNvSpPr/>
            <p:nvPr/>
          </p:nvSpPr>
          <p:spPr>
            <a:xfrm>
              <a:off x="4548375" y="3355100"/>
              <a:ext cx="202850" cy="202850"/>
            </a:xfrm>
            <a:custGeom>
              <a:avLst/>
              <a:gdLst/>
              <a:ahLst/>
              <a:cxnLst/>
              <a:rect l="l" t="t" r="r" b="b"/>
              <a:pathLst>
                <a:path w="8114" h="8114" extrusionOk="0">
                  <a:moveTo>
                    <a:pt x="8056" y="4028"/>
                  </a:moveTo>
                  <a:cubicBezTo>
                    <a:pt x="8114" y="6304"/>
                    <a:pt x="6304" y="8114"/>
                    <a:pt x="4086" y="8114"/>
                  </a:cubicBezTo>
                  <a:cubicBezTo>
                    <a:pt x="1810" y="8114"/>
                    <a:pt x="0" y="6363"/>
                    <a:pt x="0" y="4086"/>
                  </a:cubicBezTo>
                  <a:cubicBezTo>
                    <a:pt x="0" y="1868"/>
                    <a:pt x="1693" y="59"/>
                    <a:pt x="3911" y="59"/>
                  </a:cubicBezTo>
                  <a:cubicBezTo>
                    <a:pt x="6188" y="0"/>
                    <a:pt x="8056" y="1751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5" name="Google Shape;14995;p30"/>
            <p:cNvSpPr/>
            <p:nvPr/>
          </p:nvSpPr>
          <p:spPr>
            <a:xfrm>
              <a:off x="3075975" y="1882700"/>
              <a:ext cx="201400" cy="202875"/>
            </a:xfrm>
            <a:custGeom>
              <a:avLst/>
              <a:gdLst/>
              <a:ahLst/>
              <a:cxnLst/>
              <a:rect l="l" t="t" r="r" b="b"/>
              <a:pathLst>
                <a:path w="8056" h="8115" extrusionOk="0">
                  <a:moveTo>
                    <a:pt x="8056" y="4086"/>
                  </a:moveTo>
                  <a:cubicBezTo>
                    <a:pt x="8056" y="6363"/>
                    <a:pt x="6246" y="8114"/>
                    <a:pt x="3970" y="8114"/>
                  </a:cubicBezTo>
                  <a:cubicBezTo>
                    <a:pt x="1752" y="8056"/>
                    <a:pt x="1" y="6305"/>
                    <a:pt x="1" y="4028"/>
                  </a:cubicBezTo>
                  <a:cubicBezTo>
                    <a:pt x="1" y="1752"/>
                    <a:pt x="1810" y="1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6" name="Google Shape;14996;p30"/>
            <p:cNvSpPr/>
            <p:nvPr/>
          </p:nvSpPr>
          <p:spPr>
            <a:xfrm>
              <a:off x="2829375" y="21307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5" y="3970"/>
                  </a:moveTo>
                  <a:cubicBezTo>
                    <a:pt x="8055" y="6188"/>
                    <a:pt x="6304" y="7997"/>
                    <a:pt x="4086" y="8056"/>
                  </a:cubicBezTo>
                  <a:cubicBezTo>
                    <a:pt x="1810" y="8056"/>
                    <a:pt x="0" y="6246"/>
                    <a:pt x="0" y="4028"/>
                  </a:cubicBezTo>
                  <a:cubicBezTo>
                    <a:pt x="0" y="1810"/>
                    <a:pt x="1751" y="1"/>
                    <a:pt x="3969" y="1"/>
                  </a:cubicBezTo>
                  <a:cubicBezTo>
                    <a:pt x="6187" y="1"/>
                    <a:pt x="7997" y="1752"/>
                    <a:pt x="805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7" name="Google Shape;14997;p30"/>
            <p:cNvSpPr/>
            <p:nvPr/>
          </p:nvSpPr>
          <p:spPr>
            <a:xfrm>
              <a:off x="4301750" y="36031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6" y="3970"/>
                  </a:moveTo>
                  <a:cubicBezTo>
                    <a:pt x="8056" y="6246"/>
                    <a:pt x="6305" y="7997"/>
                    <a:pt x="4087" y="8055"/>
                  </a:cubicBezTo>
                  <a:cubicBezTo>
                    <a:pt x="1810" y="8055"/>
                    <a:pt x="1" y="6246"/>
                    <a:pt x="1" y="4028"/>
                  </a:cubicBezTo>
                  <a:cubicBezTo>
                    <a:pt x="1" y="1810"/>
                    <a:pt x="1810" y="0"/>
                    <a:pt x="4028" y="0"/>
                  </a:cubicBezTo>
                  <a:cubicBezTo>
                    <a:pt x="6246" y="0"/>
                    <a:pt x="8056" y="1751"/>
                    <a:pt x="8056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8" name="Google Shape;14998;p30"/>
            <p:cNvSpPr/>
            <p:nvPr/>
          </p:nvSpPr>
          <p:spPr>
            <a:xfrm>
              <a:off x="4790600" y="2619625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4029" y="1"/>
                  </a:moveTo>
                  <a:cubicBezTo>
                    <a:pt x="6247" y="1"/>
                    <a:pt x="8056" y="1810"/>
                    <a:pt x="8056" y="4028"/>
                  </a:cubicBezTo>
                  <a:cubicBezTo>
                    <a:pt x="8056" y="6246"/>
                    <a:pt x="6305" y="8056"/>
                    <a:pt x="4087" y="8056"/>
                  </a:cubicBezTo>
                  <a:cubicBezTo>
                    <a:pt x="1810" y="8056"/>
                    <a:pt x="59" y="6305"/>
                    <a:pt x="1" y="4028"/>
                  </a:cubicBezTo>
                  <a:cubicBezTo>
                    <a:pt x="1" y="1810"/>
                    <a:pt x="1810" y="59"/>
                    <a:pt x="402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9" name="Google Shape;14999;p30"/>
            <p:cNvSpPr/>
            <p:nvPr/>
          </p:nvSpPr>
          <p:spPr>
            <a:xfrm>
              <a:off x="3564825" y="1641925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8056" y="4028"/>
                  </a:moveTo>
                  <a:cubicBezTo>
                    <a:pt x="8056" y="6246"/>
                    <a:pt x="6246" y="7997"/>
                    <a:pt x="4028" y="7997"/>
                  </a:cubicBezTo>
                  <a:cubicBezTo>
                    <a:pt x="1810" y="7997"/>
                    <a:pt x="1" y="6129"/>
                    <a:pt x="59" y="3911"/>
                  </a:cubicBezTo>
                  <a:cubicBezTo>
                    <a:pt x="59" y="1752"/>
                    <a:pt x="1869" y="0"/>
                    <a:pt x="4028" y="0"/>
                  </a:cubicBezTo>
                  <a:cubicBezTo>
                    <a:pt x="6246" y="0"/>
                    <a:pt x="8056" y="1752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0" name="Google Shape;15000;p30"/>
            <p:cNvSpPr/>
            <p:nvPr/>
          </p:nvSpPr>
          <p:spPr>
            <a:xfrm>
              <a:off x="3811450" y="16404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4086" y="58"/>
                  </a:moveTo>
                  <a:cubicBezTo>
                    <a:pt x="6304" y="58"/>
                    <a:pt x="8056" y="1868"/>
                    <a:pt x="8056" y="4086"/>
                  </a:cubicBezTo>
                  <a:cubicBezTo>
                    <a:pt x="8056" y="6304"/>
                    <a:pt x="6246" y="8055"/>
                    <a:pt x="4028" y="8055"/>
                  </a:cubicBezTo>
                  <a:cubicBezTo>
                    <a:pt x="1810" y="8055"/>
                    <a:pt x="0" y="6246"/>
                    <a:pt x="59" y="4028"/>
                  </a:cubicBezTo>
                  <a:cubicBezTo>
                    <a:pt x="59" y="1810"/>
                    <a:pt x="1868" y="0"/>
                    <a:pt x="4086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1" name="Google Shape;15001;p30"/>
            <p:cNvSpPr/>
            <p:nvPr/>
          </p:nvSpPr>
          <p:spPr>
            <a:xfrm>
              <a:off x="4790600" y="2866250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8056" y="4086"/>
                  </a:moveTo>
                  <a:cubicBezTo>
                    <a:pt x="8056" y="6304"/>
                    <a:pt x="6247" y="8055"/>
                    <a:pt x="4029" y="8055"/>
                  </a:cubicBezTo>
                  <a:cubicBezTo>
                    <a:pt x="1810" y="8055"/>
                    <a:pt x="1" y="6246"/>
                    <a:pt x="59" y="4028"/>
                  </a:cubicBezTo>
                  <a:cubicBezTo>
                    <a:pt x="59" y="1810"/>
                    <a:pt x="1869" y="0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2" name="Google Shape;15002;p30"/>
            <p:cNvSpPr/>
            <p:nvPr/>
          </p:nvSpPr>
          <p:spPr>
            <a:xfrm>
              <a:off x="2829375" y="3356550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7997" y="4028"/>
                  </a:moveTo>
                  <a:cubicBezTo>
                    <a:pt x="7997" y="6246"/>
                    <a:pt x="6187" y="7997"/>
                    <a:pt x="4028" y="7997"/>
                  </a:cubicBezTo>
                  <a:cubicBezTo>
                    <a:pt x="1810" y="7997"/>
                    <a:pt x="0" y="6130"/>
                    <a:pt x="58" y="3912"/>
                  </a:cubicBezTo>
                  <a:cubicBezTo>
                    <a:pt x="58" y="1752"/>
                    <a:pt x="1926" y="1"/>
                    <a:pt x="4086" y="1"/>
                  </a:cubicBezTo>
                  <a:cubicBezTo>
                    <a:pt x="6246" y="59"/>
                    <a:pt x="8055" y="1869"/>
                    <a:pt x="7997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3" name="Google Shape;15003;p30"/>
            <p:cNvSpPr/>
            <p:nvPr/>
          </p:nvSpPr>
          <p:spPr>
            <a:xfrm>
              <a:off x="3075975" y="3603175"/>
              <a:ext cx="199950" cy="201400"/>
            </a:xfrm>
            <a:custGeom>
              <a:avLst/>
              <a:gdLst/>
              <a:ahLst/>
              <a:cxnLst/>
              <a:rect l="l" t="t" r="r" b="b"/>
              <a:pathLst>
                <a:path w="7998" h="8056" extrusionOk="0">
                  <a:moveTo>
                    <a:pt x="4087" y="0"/>
                  </a:moveTo>
                  <a:cubicBezTo>
                    <a:pt x="6246" y="59"/>
                    <a:pt x="7997" y="1868"/>
                    <a:pt x="7997" y="4028"/>
                  </a:cubicBezTo>
                  <a:cubicBezTo>
                    <a:pt x="7997" y="6246"/>
                    <a:pt x="6130" y="8055"/>
                    <a:pt x="3970" y="7997"/>
                  </a:cubicBezTo>
                  <a:cubicBezTo>
                    <a:pt x="1752" y="7939"/>
                    <a:pt x="1" y="6129"/>
                    <a:pt x="59" y="3970"/>
                  </a:cubicBezTo>
                  <a:cubicBezTo>
                    <a:pt x="59" y="1810"/>
                    <a:pt x="1869" y="0"/>
                    <a:pt x="40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4" name="Google Shape;15004;p30"/>
            <p:cNvSpPr/>
            <p:nvPr/>
          </p:nvSpPr>
          <p:spPr>
            <a:xfrm>
              <a:off x="4056600" y="1641925"/>
              <a:ext cx="198475" cy="198475"/>
            </a:xfrm>
            <a:custGeom>
              <a:avLst/>
              <a:gdLst/>
              <a:ahLst/>
              <a:cxnLst/>
              <a:rect l="l" t="t" r="r" b="b"/>
              <a:pathLst>
                <a:path w="7939" h="7939" extrusionOk="0">
                  <a:moveTo>
                    <a:pt x="3970" y="7939"/>
                  </a:moveTo>
                  <a:cubicBezTo>
                    <a:pt x="1810" y="7939"/>
                    <a:pt x="1" y="6129"/>
                    <a:pt x="1" y="3970"/>
                  </a:cubicBezTo>
                  <a:cubicBezTo>
                    <a:pt x="1" y="1810"/>
                    <a:pt x="1810" y="0"/>
                    <a:pt x="3970" y="0"/>
                  </a:cubicBezTo>
                  <a:cubicBezTo>
                    <a:pt x="6130" y="0"/>
                    <a:pt x="7939" y="1810"/>
                    <a:pt x="7939" y="3970"/>
                  </a:cubicBezTo>
                  <a:cubicBezTo>
                    <a:pt x="7939" y="6188"/>
                    <a:pt x="6130" y="7939"/>
                    <a:pt x="3970" y="793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5" name="Google Shape;15005;p30"/>
            <p:cNvSpPr/>
            <p:nvPr/>
          </p:nvSpPr>
          <p:spPr>
            <a:xfrm>
              <a:off x="4792075" y="2377400"/>
              <a:ext cx="199950" cy="199925"/>
            </a:xfrm>
            <a:custGeom>
              <a:avLst/>
              <a:gdLst/>
              <a:ahLst/>
              <a:cxnLst/>
              <a:rect l="l" t="t" r="r" b="b"/>
              <a:pathLst>
                <a:path w="7998" h="7997" extrusionOk="0">
                  <a:moveTo>
                    <a:pt x="3970" y="58"/>
                  </a:moveTo>
                  <a:cubicBezTo>
                    <a:pt x="6129" y="0"/>
                    <a:pt x="7939" y="1810"/>
                    <a:pt x="7939" y="3969"/>
                  </a:cubicBezTo>
                  <a:cubicBezTo>
                    <a:pt x="7997" y="6129"/>
                    <a:pt x="6188" y="7939"/>
                    <a:pt x="4028" y="7997"/>
                  </a:cubicBezTo>
                  <a:cubicBezTo>
                    <a:pt x="1868" y="7997"/>
                    <a:pt x="59" y="6246"/>
                    <a:pt x="0" y="4028"/>
                  </a:cubicBezTo>
                  <a:cubicBezTo>
                    <a:pt x="0" y="1926"/>
                    <a:pt x="1810" y="58"/>
                    <a:pt x="3970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6" name="Google Shape;15006;p30"/>
            <p:cNvSpPr/>
            <p:nvPr/>
          </p:nvSpPr>
          <p:spPr>
            <a:xfrm>
              <a:off x="4793525" y="31157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70" y="1"/>
                  </a:moveTo>
                  <a:cubicBezTo>
                    <a:pt x="6130" y="1"/>
                    <a:pt x="7881" y="1752"/>
                    <a:pt x="7881" y="3911"/>
                  </a:cubicBezTo>
                  <a:cubicBezTo>
                    <a:pt x="7881" y="6129"/>
                    <a:pt x="6071" y="7881"/>
                    <a:pt x="3853" y="7881"/>
                  </a:cubicBezTo>
                  <a:cubicBezTo>
                    <a:pt x="1693" y="7822"/>
                    <a:pt x="1" y="6071"/>
                    <a:pt x="1" y="3911"/>
                  </a:cubicBezTo>
                  <a:cubicBezTo>
                    <a:pt x="1" y="1693"/>
                    <a:pt x="1752" y="1"/>
                    <a:pt x="39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7" name="Google Shape;15007;p30"/>
            <p:cNvSpPr/>
            <p:nvPr/>
          </p:nvSpPr>
          <p:spPr>
            <a:xfrm>
              <a:off x="2584200" y="2622550"/>
              <a:ext cx="197025" cy="195550"/>
            </a:xfrm>
            <a:custGeom>
              <a:avLst/>
              <a:gdLst/>
              <a:ahLst/>
              <a:cxnLst/>
              <a:rect l="l" t="t" r="r" b="b"/>
              <a:pathLst>
                <a:path w="7881" h="7822" extrusionOk="0">
                  <a:moveTo>
                    <a:pt x="3912" y="7822"/>
                  </a:moveTo>
                  <a:cubicBezTo>
                    <a:pt x="1752" y="7822"/>
                    <a:pt x="1" y="6071"/>
                    <a:pt x="59" y="3911"/>
                  </a:cubicBezTo>
                  <a:cubicBezTo>
                    <a:pt x="59" y="1693"/>
                    <a:pt x="1810" y="0"/>
                    <a:pt x="3970" y="0"/>
                  </a:cubicBezTo>
                  <a:cubicBezTo>
                    <a:pt x="6188" y="0"/>
                    <a:pt x="7881" y="1751"/>
                    <a:pt x="7881" y="3970"/>
                  </a:cubicBezTo>
                  <a:cubicBezTo>
                    <a:pt x="7881" y="6129"/>
                    <a:pt x="6130" y="7822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8" name="Google Shape;15008;p30"/>
            <p:cNvSpPr/>
            <p:nvPr/>
          </p:nvSpPr>
          <p:spPr>
            <a:xfrm>
              <a:off x="3321125" y="16433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12" y="7822"/>
                  </a:moveTo>
                  <a:cubicBezTo>
                    <a:pt x="1694" y="7822"/>
                    <a:pt x="1" y="6071"/>
                    <a:pt x="1" y="3912"/>
                  </a:cubicBezTo>
                  <a:cubicBezTo>
                    <a:pt x="59" y="1694"/>
                    <a:pt x="1810" y="1"/>
                    <a:pt x="3970" y="1"/>
                  </a:cubicBezTo>
                  <a:cubicBezTo>
                    <a:pt x="6130" y="59"/>
                    <a:pt x="7881" y="1810"/>
                    <a:pt x="7823" y="3970"/>
                  </a:cubicBezTo>
                  <a:cubicBezTo>
                    <a:pt x="7823" y="6130"/>
                    <a:pt x="6071" y="7881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9" name="Google Shape;15009;p30"/>
            <p:cNvSpPr/>
            <p:nvPr/>
          </p:nvSpPr>
          <p:spPr>
            <a:xfrm>
              <a:off x="3812900" y="3851250"/>
              <a:ext cx="198500" cy="197025"/>
            </a:xfrm>
            <a:custGeom>
              <a:avLst/>
              <a:gdLst/>
              <a:ahLst/>
              <a:cxnLst/>
              <a:rect l="l" t="t" r="r" b="b"/>
              <a:pathLst>
                <a:path w="7940" h="7881" extrusionOk="0">
                  <a:moveTo>
                    <a:pt x="7939" y="3969"/>
                  </a:moveTo>
                  <a:cubicBezTo>
                    <a:pt x="7881" y="6188"/>
                    <a:pt x="6130" y="7880"/>
                    <a:pt x="3970" y="7880"/>
                  </a:cubicBezTo>
                  <a:cubicBezTo>
                    <a:pt x="1752" y="7880"/>
                    <a:pt x="1" y="6071"/>
                    <a:pt x="59" y="3911"/>
                  </a:cubicBezTo>
                  <a:cubicBezTo>
                    <a:pt x="117" y="1693"/>
                    <a:pt x="1869" y="0"/>
                    <a:pt x="4028" y="59"/>
                  </a:cubicBezTo>
                  <a:cubicBezTo>
                    <a:pt x="6188" y="59"/>
                    <a:pt x="7939" y="1810"/>
                    <a:pt x="7939" y="39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0" name="Google Shape;15010;p30"/>
            <p:cNvSpPr/>
            <p:nvPr/>
          </p:nvSpPr>
          <p:spPr>
            <a:xfrm>
              <a:off x="2585675" y="2869150"/>
              <a:ext cx="195550" cy="195575"/>
            </a:xfrm>
            <a:custGeom>
              <a:avLst/>
              <a:gdLst/>
              <a:ahLst/>
              <a:cxnLst/>
              <a:rect l="l" t="t" r="r" b="b"/>
              <a:pathLst>
                <a:path w="7822" h="7823" extrusionOk="0">
                  <a:moveTo>
                    <a:pt x="7822" y="3912"/>
                  </a:moveTo>
                  <a:cubicBezTo>
                    <a:pt x="7822" y="6071"/>
                    <a:pt x="6129" y="7823"/>
                    <a:pt x="3911" y="7823"/>
                  </a:cubicBezTo>
                  <a:cubicBezTo>
                    <a:pt x="1751" y="7823"/>
                    <a:pt x="0" y="6130"/>
                    <a:pt x="0" y="3970"/>
                  </a:cubicBezTo>
                  <a:cubicBezTo>
                    <a:pt x="0" y="1752"/>
                    <a:pt x="1693" y="59"/>
                    <a:pt x="3853" y="1"/>
                  </a:cubicBezTo>
                  <a:cubicBezTo>
                    <a:pt x="6071" y="1"/>
                    <a:pt x="7763" y="1752"/>
                    <a:pt x="7822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1" name="Google Shape;15011;p30"/>
            <p:cNvSpPr/>
            <p:nvPr/>
          </p:nvSpPr>
          <p:spPr>
            <a:xfrm>
              <a:off x="3567750" y="3851250"/>
              <a:ext cx="197025" cy="198475"/>
            </a:xfrm>
            <a:custGeom>
              <a:avLst/>
              <a:gdLst/>
              <a:ahLst/>
              <a:cxnLst/>
              <a:rect l="l" t="t" r="r" b="b"/>
              <a:pathLst>
                <a:path w="7881" h="7939" extrusionOk="0">
                  <a:moveTo>
                    <a:pt x="4028" y="59"/>
                  </a:moveTo>
                  <a:cubicBezTo>
                    <a:pt x="6188" y="117"/>
                    <a:pt x="7881" y="1868"/>
                    <a:pt x="7822" y="4028"/>
                  </a:cubicBezTo>
                  <a:cubicBezTo>
                    <a:pt x="7822" y="6246"/>
                    <a:pt x="6013" y="7939"/>
                    <a:pt x="3853" y="7880"/>
                  </a:cubicBezTo>
                  <a:cubicBezTo>
                    <a:pt x="1693" y="7822"/>
                    <a:pt x="1" y="6071"/>
                    <a:pt x="1" y="3853"/>
                  </a:cubicBezTo>
                  <a:cubicBezTo>
                    <a:pt x="59" y="1693"/>
                    <a:pt x="1868" y="0"/>
                    <a:pt x="4028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2" name="Google Shape;15012;p30"/>
            <p:cNvSpPr/>
            <p:nvPr/>
          </p:nvSpPr>
          <p:spPr>
            <a:xfrm>
              <a:off x="4551300" y="1891450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7763" y="3912"/>
                  </a:moveTo>
                  <a:cubicBezTo>
                    <a:pt x="7763" y="6071"/>
                    <a:pt x="6071" y="7764"/>
                    <a:pt x="3853" y="7764"/>
                  </a:cubicBezTo>
                  <a:cubicBezTo>
                    <a:pt x="1693" y="7764"/>
                    <a:pt x="0" y="6013"/>
                    <a:pt x="0" y="3853"/>
                  </a:cubicBezTo>
                  <a:cubicBezTo>
                    <a:pt x="0" y="1693"/>
                    <a:pt x="1751" y="1"/>
                    <a:pt x="3969" y="1"/>
                  </a:cubicBezTo>
                  <a:cubicBezTo>
                    <a:pt x="6129" y="1"/>
                    <a:pt x="7822" y="1693"/>
                    <a:pt x="7763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3" name="Google Shape;15013;p30"/>
            <p:cNvSpPr/>
            <p:nvPr/>
          </p:nvSpPr>
          <p:spPr>
            <a:xfrm>
              <a:off x="4059525" y="385270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3794" y="59"/>
                  </a:moveTo>
                  <a:cubicBezTo>
                    <a:pt x="5954" y="1"/>
                    <a:pt x="7705" y="1693"/>
                    <a:pt x="7705" y="3853"/>
                  </a:cubicBezTo>
                  <a:cubicBezTo>
                    <a:pt x="7705" y="6013"/>
                    <a:pt x="6013" y="7764"/>
                    <a:pt x="3853" y="7764"/>
                  </a:cubicBezTo>
                  <a:cubicBezTo>
                    <a:pt x="1693" y="7764"/>
                    <a:pt x="0" y="6071"/>
                    <a:pt x="0" y="3911"/>
                  </a:cubicBezTo>
                  <a:cubicBezTo>
                    <a:pt x="0" y="1752"/>
                    <a:pt x="1693" y="59"/>
                    <a:pt x="379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4" name="Google Shape;15014;p30"/>
            <p:cNvSpPr/>
            <p:nvPr/>
          </p:nvSpPr>
          <p:spPr>
            <a:xfrm>
              <a:off x="2585675" y="2380300"/>
              <a:ext cx="194100" cy="194125"/>
            </a:xfrm>
            <a:custGeom>
              <a:avLst/>
              <a:gdLst/>
              <a:ahLst/>
              <a:cxnLst/>
              <a:rect l="l" t="t" r="r" b="b"/>
              <a:pathLst>
                <a:path w="7764" h="7765" extrusionOk="0">
                  <a:moveTo>
                    <a:pt x="3911" y="59"/>
                  </a:moveTo>
                  <a:cubicBezTo>
                    <a:pt x="6071" y="59"/>
                    <a:pt x="7763" y="1810"/>
                    <a:pt x="7763" y="3912"/>
                  </a:cubicBezTo>
                  <a:cubicBezTo>
                    <a:pt x="7763" y="6071"/>
                    <a:pt x="6012" y="7764"/>
                    <a:pt x="3853" y="7764"/>
                  </a:cubicBezTo>
                  <a:cubicBezTo>
                    <a:pt x="1693" y="7764"/>
                    <a:pt x="0" y="6013"/>
                    <a:pt x="59" y="3853"/>
                  </a:cubicBezTo>
                  <a:cubicBezTo>
                    <a:pt x="59" y="1694"/>
                    <a:pt x="1810" y="1"/>
                    <a:pt x="391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5" name="Google Shape;15015;p30"/>
            <p:cNvSpPr/>
            <p:nvPr/>
          </p:nvSpPr>
          <p:spPr>
            <a:xfrm>
              <a:off x="3322600" y="3854175"/>
              <a:ext cx="192650" cy="192625"/>
            </a:xfrm>
            <a:custGeom>
              <a:avLst/>
              <a:gdLst/>
              <a:ahLst/>
              <a:cxnLst/>
              <a:rect l="l" t="t" r="r" b="b"/>
              <a:pathLst>
                <a:path w="7706" h="7705" extrusionOk="0">
                  <a:moveTo>
                    <a:pt x="7705" y="3852"/>
                  </a:moveTo>
                  <a:cubicBezTo>
                    <a:pt x="7705" y="5954"/>
                    <a:pt x="5954" y="7705"/>
                    <a:pt x="3853" y="7705"/>
                  </a:cubicBezTo>
                  <a:cubicBezTo>
                    <a:pt x="1751" y="7705"/>
                    <a:pt x="0" y="5954"/>
                    <a:pt x="0" y="3852"/>
                  </a:cubicBezTo>
                  <a:cubicBezTo>
                    <a:pt x="0" y="1693"/>
                    <a:pt x="1751" y="0"/>
                    <a:pt x="3911" y="0"/>
                  </a:cubicBezTo>
                  <a:cubicBezTo>
                    <a:pt x="6012" y="0"/>
                    <a:pt x="7705" y="1751"/>
                    <a:pt x="7705" y="38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6" name="Google Shape;15016;p30"/>
            <p:cNvSpPr/>
            <p:nvPr/>
          </p:nvSpPr>
          <p:spPr>
            <a:xfrm>
              <a:off x="2585675" y="3117225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3969" y="1"/>
                  </a:moveTo>
                  <a:cubicBezTo>
                    <a:pt x="6071" y="59"/>
                    <a:pt x="7822" y="1869"/>
                    <a:pt x="7763" y="3970"/>
                  </a:cubicBezTo>
                  <a:cubicBezTo>
                    <a:pt x="7705" y="6071"/>
                    <a:pt x="5954" y="7764"/>
                    <a:pt x="3853" y="7706"/>
                  </a:cubicBezTo>
                  <a:cubicBezTo>
                    <a:pt x="1751" y="7706"/>
                    <a:pt x="0" y="5896"/>
                    <a:pt x="59" y="3795"/>
                  </a:cubicBezTo>
                  <a:cubicBezTo>
                    <a:pt x="117" y="1694"/>
                    <a:pt x="1868" y="1"/>
                    <a:pt x="39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7" name="Google Shape;15017;p30"/>
            <p:cNvSpPr/>
            <p:nvPr/>
          </p:nvSpPr>
          <p:spPr>
            <a:xfrm>
              <a:off x="4795000" y="2133700"/>
              <a:ext cx="192625" cy="194100"/>
            </a:xfrm>
            <a:custGeom>
              <a:avLst/>
              <a:gdLst/>
              <a:ahLst/>
              <a:cxnLst/>
              <a:rect l="l" t="t" r="r" b="b"/>
              <a:pathLst>
                <a:path w="7705" h="7764" extrusionOk="0">
                  <a:moveTo>
                    <a:pt x="3911" y="7764"/>
                  </a:moveTo>
                  <a:cubicBezTo>
                    <a:pt x="1810" y="7764"/>
                    <a:pt x="58" y="6012"/>
                    <a:pt x="0" y="3911"/>
                  </a:cubicBezTo>
                  <a:cubicBezTo>
                    <a:pt x="0" y="1810"/>
                    <a:pt x="1751" y="59"/>
                    <a:pt x="3853" y="59"/>
                  </a:cubicBezTo>
                  <a:cubicBezTo>
                    <a:pt x="5954" y="0"/>
                    <a:pt x="7705" y="1751"/>
                    <a:pt x="7705" y="3911"/>
                  </a:cubicBezTo>
                  <a:cubicBezTo>
                    <a:pt x="7705" y="5954"/>
                    <a:pt x="6012" y="7705"/>
                    <a:pt x="3911" y="776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8" name="Google Shape;15018;p30"/>
            <p:cNvSpPr/>
            <p:nvPr/>
          </p:nvSpPr>
          <p:spPr>
            <a:xfrm>
              <a:off x="4306125" y="164485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7706" y="3911"/>
                  </a:moveTo>
                  <a:cubicBezTo>
                    <a:pt x="7648" y="6012"/>
                    <a:pt x="5896" y="7763"/>
                    <a:pt x="3737" y="7705"/>
                  </a:cubicBezTo>
                  <a:cubicBezTo>
                    <a:pt x="1694" y="7647"/>
                    <a:pt x="1" y="5896"/>
                    <a:pt x="1" y="3794"/>
                  </a:cubicBezTo>
                  <a:cubicBezTo>
                    <a:pt x="1" y="1693"/>
                    <a:pt x="1810" y="0"/>
                    <a:pt x="3912" y="0"/>
                  </a:cubicBezTo>
                  <a:cubicBezTo>
                    <a:pt x="6013" y="59"/>
                    <a:pt x="7706" y="1810"/>
                    <a:pt x="7706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9" name="Google Shape;15019;p30"/>
            <p:cNvSpPr/>
            <p:nvPr/>
          </p:nvSpPr>
          <p:spPr>
            <a:xfrm>
              <a:off x="4546925" y="3606100"/>
              <a:ext cx="195550" cy="194100"/>
            </a:xfrm>
            <a:custGeom>
              <a:avLst/>
              <a:gdLst/>
              <a:ahLst/>
              <a:cxnLst/>
              <a:rect l="l" t="t" r="r" b="b"/>
              <a:pathLst>
                <a:path w="7822" h="7764" extrusionOk="0">
                  <a:moveTo>
                    <a:pt x="3853" y="7763"/>
                  </a:moveTo>
                  <a:cubicBezTo>
                    <a:pt x="1751" y="7705"/>
                    <a:pt x="0" y="5895"/>
                    <a:pt x="58" y="3794"/>
                  </a:cubicBezTo>
                  <a:cubicBezTo>
                    <a:pt x="117" y="1693"/>
                    <a:pt x="1926" y="0"/>
                    <a:pt x="3969" y="58"/>
                  </a:cubicBezTo>
                  <a:cubicBezTo>
                    <a:pt x="6129" y="117"/>
                    <a:pt x="7822" y="1868"/>
                    <a:pt x="7763" y="4028"/>
                  </a:cubicBezTo>
                  <a:cubicBezTo>
                    <a:pt x="7705" y="6071"/>
                    <a:pt x="5954" y="7763"/>
                    <a:pt x="3853" y="77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0" name="Google Shape;15020;p30"/>
            <p:cNvSpPr/>
            <p:nvPr/>
          </p:nvSpPr>
          <p:spPr>
            <a:xfrm>
              <a:off x="2832275" y="1887075"/>
              <a:ext cx="194125" cy="194100"/>
            </a:xfrm>
            <a:custGeom>
              <a:avLst/>
              <a:gdLst/>
              <a:ahLst/>
              <a:cxnLst/>
              <a:rect l="l" t="t" r="r" b="b"/>
              <a:pathLst>
                <a:path w="7765" h="7764" extrusionOk="0">
                  <a:moveTo>
                    <a:pt x="7764" y="3911"/>
                  </a:moveTo>
                  <a:cubicBezTo>
                    <a:pt x="7706" y="6013"/>
                    <a:pt x="5955" y="7764"/>
                    <a:pt x="3912" y="7706"/>
                  </a:cubicBezTo>
                  <a:cubicBezTo>
                    <a:pt x="1752" y="7706"/>
                    <a:pt x="1" y="5954"/>
                    <a:pt x="59" y="3795"/>
                  </a:cubicBezTo>
                  <a:cubicBezTo>
                    <a:pt x="118" y="1693"/>
                    <a:pt x="1869" y="1"/>
                    <a:pt x="3970" y="59"/>
                  </a:cubicBezTo>
                  <a:cubicBezTo>
                    <a:pt x="6071" y="59"/>
                    <a:pt x="7764" y="1810"/>
                    <a:pt x="7764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1" name="Google Shape;15021;p30"/>
            <p:cNvSpPr/>
            <p:nvPr/>
          </p:nvSpPr>
          <p:spPr>
            <a:xfrm>
              <a:off x="4796450" y="3362400"/>
              <a:ext cx="191175" cy="189725"/>
            </a:xfrm>
            <a:custGeom>
              <a:avLst/>
              <a:gdLst/>
              <a:ahLst/>
              <a:cxnLst/>
              <a:rect l="l" t="t" r="r" b="b"/>
              <a:pathLst>
                <a:path w="7647" h="7589" extrusionOk="0">
                  <a:moveTo>
                    <a:pt x="3795" y="0"/>
                  </a:moveTo>
                  <a:cubicBezTo>
                    <a:pt x="5896" y="0"/>
                    <a:pt x="7647" y="1751"/>
                    <a:pt x="7589" y="3794"/>
                  </a:cubicBezTo>
                  <a:cubicBezTo>
                    <a:pt x="7589" y="5896"/>
                    <a:pt x="5896" y="7588"/>
                    <a:pt x="3795" y="7588"/>
                  </a:cubicBezTo>
                  <a:cubicBezTo>
                    <a:pt x="1693" y="7588"/>
                    <a:pt x="0" y="5837"/>
                    <a:pt x="0" y="3736"/>
                  </a:cubicBezTo>
                  <a:cubicBezTo>
                    <a:pt x="0" y="1693"/>
                    <a:pt x="1752" y="0"/>
                    <a:pt x="379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2" name="Google Shape;15022;p30"/>
            <p:cNvSpPr/>
            <p:nvPr/>
          </p:nvSpPr>
          <p:spPr>
            <a:xfrm>
              <a:off x="3081825" y="1646300"/>
              <a:ext cx="189725" cy="191200"/>
            </a:xfrm>
            <a:custGeom>
              <a:avLst/>
              <a:gdLst/>
              <a:ahLst/>
              <a:cxnLst/>
              <a:rect l="l" t="t" r="r" b="b"/>
              <a:pathLst>
                <a:path w="7589" h="7648" extrusionOk="0">
                  <a:moveTo>
                    <a:pt x="3794" y="1"/>
                  </a:moveTo>
                  <a:cubicBezTo>
                    <a:pt x="5837" y="1"/>
                    <a:pt x="7588" y="1752"/>
                    <a:pt x="7588" y="3853"/>
                  </a:cubicBezTo>
                  <a:cubicBezTo>
                    <a:pt x="7588" y="5896"/>
                    <a:pt x="5896" y="7589"/>
                    <a:pt x="3794" y="7589"/>
                  </a:cubicBezTo>
                  <a:cubicBezTo>
                    <a:pt x="1751" y="7647"/>
                    <a:pt x="0" y="5896"/>
                    <a:pt x="0" y="3795"/>
                  </a:cubicBezTo>
                  <a:cubicBezTo>
                    <a:pt x="0" y="1693"/>
                    <a:pt x="1693" y="1"/>
                    <a:pt x="3794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3" name="Google Shape;15023;p30"/>
            <p:cNvSpPr/>
            <p:nvPr/>
          </p:nvSpPr>
          <p:spPr>
            <a:xfrm>
              <a:off x="2835200" y="3609000"/>
              <a:ext cx="189725" cy="189725"/>
            </a:xfrm>
            <a:custGeom>
              <a:avLst/>
              <a:gdLst/>
              <a:ahLst/>
              <a:cxnLst/>
              <a:rect l="l" t="t" r="r" b="b"/>
              <a:pathLst>
                <a:path w="7589" h="7589" extrusionOk="0">
                  <a:moveTo>
                    <a:pt x="3795" y="1"/>
                  </a:moveTo>
                  <a:cubicBezTo>
                    <a:pt x="5896" y="59"/>
                    <a:pt x="7589" y="1752"/>
                    <a:pt x="7530" y="3795"/>
                  </a:cubicBezTo>
                  <a:cubicBezTo>
                    <a:pt x="7530" y="5896"/>
                    <a:pt x="5838" y="7589"/>
                    <a:pt x="3736" y="7531"/>
                  </a:cubicBezTo>
                  <a:cubicBezTo>
                    <a:pt x="1635" y="7531"/>
                    <a:pt x="1" y="5838"/>
                    <a:pt x="1" y="3737"/>
                  </a:cubicBezTo>
                  <a:cubicBezTo>
                    <a:pt x="59" y="1635"/>
                    <a:pt x="1752" y="1"/>
                    <a:pt x="379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4" name="Google Shape;15024;p30"/>
            <p:cNvSpPr/>
            <p:nvPr/>
          </p:nvSpPr>
          <p:spPr>
            <a:xfrm>
              <a:off x="4309050" y="3855625"/>
              <a:ext cx="186825" cy="188275"/>
            </a:xfrm>
            <a:custGeom>
              <a:avLst/>
              <a:gdLst/>
              <a:ahLst/>
              <a:cxnLst/>
              <a:rect l="l" t="t" r="r" b="b"/>
              <a:pathLst>
                <a:path w="7473" h="7531" extrusionOk="0">
                  <a:moveTo>
                    <a:pt x="3736" y="7530"/>
                  </a:moveTo>
                  <a:cubicBezTo>
                    <a:pt x="1635" y="7530"/>
                    <a:pt x="1" y="5896"/>
                    <a:pt x="1" y="3794"/>
                  </a:cubicBezTo>
                  <a:cubicBezTo>
                    <a:pt x="1" y="1693"/>
                    <a:pt x="1635" y="0"/>
                    <a:pt x="3736" y="59"/>
                  </a:cubicBezTo>
                  <a:cubicBezTo>
                    <a:pt x="5838" y="59"/>
                    <a:pt x="7472" y="1693"/>
                    <a:pt x="7472" y="3736"/>
                  </a:cubicBezTo>
                  <a:cubicBezTo>
                    <a:pt x="7472" y="5837"/>
                    <a:pt x="5838" y="7530"/>
                    <a:pt x="3736" y="75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5" name="Google Shape;15025;p30"/>
            <p:cNvSpPr/>
            <p:nvPr/>
          </p:nvSpPr>
          <p:spPr>
            <a:xfrm>
              <a:off x="2590050" y="213660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3736" y="7531"/>
                  </a:moveTo>
                  <a:cubicBezTo>
                    <a:pt x="1635" y="7531"/>
                    <a:pt x="0" y="5896"/>
                    <a:pt x="0" y="3737"/>
                  </a:cubicBezTo>
                  <a:cubicBezTo>
                    <a:pt x="0" y="1694"/>
                    <a:pt x="1635" y="59"/>
                    <a:pt x="3678" y="59"/>
                  </a:cubicBezTo>
                  <a:cubicBezTo>
                    <a:pt x="5837" y="1"/>
                    <a:pt x="7472" y="1694"/>
                    <a:pt x="7472" y="3795"/>
                  </a:cubicBezTo>
                  <a:cubicBezTo>
                    <a:pt x="7472" y="5896"/>
                    <a:pt x="5837" y="7531"/>
                    <a:pt x="3736" y="753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6" name="Google Shape;15026;p30"/>
            <p:cNvSpPr/>
            <p:nvPr/>
          </p:nvSpPr>
          <p:spPr>
            <a:xfrm>
              <a:off x="2590050" y="3363850"/>
              <a:ext cx="186800" cy="186800"/>
            </a:xfrm>
            <a:custGeom>
              <a:avLst/>
              <a:gdLst/>
              <a:ahLst/>
              <a:cxnLst/>
              <a:rect l="l" t="t" r="r" b="b"/>
              <a:pathLst>
                <a:path w="7472" h="7472" extrusionOk="0">
                  <a:moveTo>
                    <a:pt x="3736" y="1"/>
                  </a:moveTo>
                  <a:cubicBezTo>
                    <a:pt x="5837" y="59"/>
                    <a:pt x="7472" y="1693"/>
                    <a:pt x="7413" y="3795"/>
                  </a:cubicBezTo>
                  <a:cubicBezTo>
                    <a:pt x="7413" y="5838"/>
                    <a:pt x="5721" y="7472"/>
                    <a:pt x="3678" y="7414"/>
                  </a:cubicBezTo>
                  <a:cubicBezTo>
                    <a:pt x="1635" y="7414"/>
                    <a:pt x="0" y="5721"/>
                    <a:pt x="0" y="3678"/>
                  </a:cubicBezTo>
                  <a:cubicBezTo>
                    <a:pt x="0" y="1635"/>
                    <a:pt x="1693" y="1"/>
                    <a:pt x="37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7" name="Google Shape;15027;p30"/>
            <p:cNvSpPr/>
            <p:nvPr/>
          </p:nvSpPr>
          <p:spPr>
            <a:xfrm>
              <a:off x="3083275" y="3857075"/>
              <a:ext cx="186800" cy="185350"/>
            </a:xfrm>
            <a:custGeom>
              <a:avLst/>
              <a:gdLst/>
              <a:ahLst/>
              <a:cxnLst/>
              <a:rect l="l" t="t" r="r" b="b"/>
              <a:pathLst>
                <a:path w="7472" h="7414" extrusionOk="0">
                  <a:moveTo>
                    <a:pt x="7414" y="3678"/>
                  </a:moveTo>
                  <a:cubicBezTo>
                    <a:pt x="7472" y="5779"/>
                    <a:pt x="5779" y="7414"/>
                    <a:pt x="3736" y="7414"/>
                  </a:cubicBezTo>
                  <a:cubicBezTo>
                    <a:pt x="1693" y="7414"/>
                    <a:pt x="1" y="5779"/>
                    <a:pt x="59" y="3736"/>
                  </a:cubicBezTo>
                  <a:cubicBezTo>
                    <a:pt x="59" y="1694"/>
                    <a:pt x="1693" y="59"/>
                    <a:pt x="3678" y="1"/>
                  </a:cubicBezTo>
                  <a:cubicBezTo>
                    <a:pt x="5779" y="1"/>
                    <a:pt x="7414" y="1635"/>
                    <a:pt x="7472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8" name="Google Shape;15028;p30"/>
            <p:cNvSpPr/>
            <p:nvPr/>
          </p:nvSpPr>
          <p:spPr>
            <a:xfrm>
              <a:off x="5045975" y="2628375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737" y="7414"/>
                  </a:moveTo>
                  <a:cubicBezTo>
                    <a:pt x="1635" y="7414"/>
                    <a:pt x="1" y="5721"/>
                    <a:pt x="1" y="3678"/>
                  </a:cubicBezTo>
                  <a:cubicBezTo>
                    <a:pt x="1" y="1635"/>
                    <a:pt x="1635" y="1"/>
                    <a:pt x="3737" y="1"/>
                  </a:cubicBez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79" y="7414"/>
                    <a:pt x="3737" y="74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9" name="Google Shape;15029;p30"/>
            <p:cNvSpPr/>
            <p:nvPr/>
          </p:nvSpPr>
          <p:spPr>
            <a:xfrm>
              <a:off x="3818750" y="1401150"/>
              <a:ext cx="188275" cy="186800"/>
            </a:xfrm>
            <a:custGeom>
              <a:avLst/>
              <a:gdLst/>
              <a:ahLst/>
              <a:cxnLst/>
              <a:rect l="l" t="t" r="r" b="b"/>
              <a:pathLst>
                <a:path w="7531" h="7472" extrusionOk="0">
                  <a:moveTo>
                    <a:pt x="59" y="3678"/>
                  </a:moveTo>
                  <a:cubicBezTo>
                    <a:pt x="59" y="1635"/>
                    <a:pt x="1751" y="0"/>
                    <a:pt x="3853" y="59"/>
                  </a:cubicBezTo>
                  <a:cubicBezTo>
                    <a:pt x="5896" y="59"/>
                    <a:pt x="7530" y="1810"/>
                    <a:pt x="7472" y="3853"/>
                  </a:cubicBezTo>
                  <a:cubicBezTo>
                    <a:pt x="7413" y="5837"/>
                    <a:pt x="5721" y="7472"/>
                    <a:pt x="3736" y="7472"/>
                  </a:cubicBezTo>
                  <a:cubicBezTo>
                    <a:pt x="1693" y="7413"/>
                    <a:pt x="0" y="5721"/>
                    <a:pt x="59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0" name="Google Shape;15030;p30"/>
            <p:cNvSpPr/>
            <p:nvPr/>
          </p:nvSpPr>
          <p:spPr>
            <a:xfrm>
              <a:off x="5045975" y="2875000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678" y="0"/>
                  </a:moveTo>
                  <a:cubicBezTo>
                    <a:pt x="5721" y="0"/>
                    <a:pt x="7414" y="1693"/>
                    <a:pt x="7414" y="3736"/>
                  </a:cubicBezTo>
                  <a:cubicBezTo>
                    <a:pt x="7355" y="5721"/>
                    <a:pt x="5721" y="7413"/>
                    <a:pt x="3678" y="7413"/>
                  </a:cubicBezTo>
                  <a:cubicBezTo>
                    <a:pt x="1635" y="7413"/>
                    <a:pt x="1" y="5721"/>
                    <a:pt x="1" y="3678"/>
                  </a:cubicBezTo>
                  <a:cubicBezTo>
                    <a:pt x="1" y="1635"/>
                    <a:pt x="1694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1" name="Google Shape;15031;p30"/>
            <p:cNvSpPr/>
            <p:nvPr/>
          </p:nvSpPr>
          <p:spPr>
            <a:xfrm>
              <a:off x="3573575" y="1402600"/>
              <a:ext cx="185375" cy="185350"/>
            </a:xfrm>
            <a:custGeom>
              <a:avLst/>
              <a:gdLst/>
              <a:ahLst/>
              <a:cxnLst/>
              <a:rect l="l" t="t" r="r" b="b"/>
              <a:pathLst>
                <a:path w="7415" h="7414" extrusionOk="0">
                  <a:moveTo>
                    <a:pt x="3678" y="1"/>
                  </a:move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21" y="7414"/>
                    <a:pt x="3678" y="7355"/>
                  </a:cubicBezTo>
                  <a:cubicBezTo>
                    <a:pt x="1635" y="7355"/>
                    <a:pt x="1" y="5663"/>
                    <a:pt x="1" y="3678"/>
                  </a:cubicBezTo>
                  <a:cubicBezTo>
                    <a:pt x="1" y="1635"/>
                    <a:pt x="1694" y="1"/>
                    <a:pt x="36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2" name="Google Shape;15032;p30"/>
            <p:cNvSpPr/>
            <p:nvPr/>
          </p:nvSpPr>
          <p:spPr>
            <a:xfrm>
              <a:off x="4799375" y="1895825"/>
              <a:ext cx="183875" cy="183900"/>
            </a:xfrm>
            <a:custGeom>
              <a:avLst/>
              <a:gdLst/>
              <a:ahLst/>
              <a:cxnLst/>
              <a:rect l="l" t="t" r="r" b="b"/>
              <a:pathLst>
                <a:path w="7355" h="7356" extrusionOk="0">
                  <a:moveTo>
                    <a:pt x="3678" y="7356"/>
                  </a:moveTo>
                  <a:cubicBezTo>
                    <a:pt x="1693" y="7356"/>
                    <a:pt x="0" y="5663"/>
                    <a:pt x="0" y="3678"/>
                  </a:cubicBezTo>
                  <a:cubicBezTo>
                    <a:pt x="59" y="1635"/>
                    <a:pt x="1751" y="1"/>
                    <a:pt x="3736" y="1"/>
                  </a:cubicBezTo>
                  <a:cubicBezTo>
                    <a:pt x="5720" y="59"/>
                    <a:pt x="7355" y="1694"/>
                    <a:pt x="7355" y="3678"/>
                  </a:cubicBezTo>
                  <a:cubicBezTo>
                    <a:pt x="7355" y="5663"/>
                    <a:pt x="5662" y="7356"/>
                    <a:pt x="3678" y="735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3" name="Google Shape;15033;p30"/>
            <p:cNvSpPr/>
            <p:nvPr/>
          </p:nvSpPr>
          <p:spPr>
            <a:xfrm>
              <a:off x="5045975" y="238615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355" y="3678"/>
                  </a:moveTo>
                  <a:cubicBezTo>
                    <a:pt x="7355" y="5662"/>
                    <a:pt x="5721" y="7355"/>
                    <a:pt x="3678" y="7355"/>
                  </a:cubicBezTo>
                  <a:cubicBezTo>
                    <a:pt x="1694" y="7355"/>
                    <a:pt x="1" y="5662"/>
                    <a:pt x="1" y="3619"/>
                  </a:cubicBezTo>
                  <a:cubicBezTo>
                    <a:pt x="59" y="1693"/>
                    <a:pt x="1694" y="0"/>
                    <a:pt x="3678" y="0"/>
                  </a:cubicBezTo>
                  <a:cubicBezTo>
                    <a:pt x="5663" y="0"/>
                    <a:pt x="7355" y="1635"/>
                    <a:pt x="7355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4" name="Google Shape;15034;p30"/>
            <p:cNvSpPr/>
            <p:nvPr/>
          </p:nvSpPr>
          <p:spPr>
            <a:xfrm>
              <a:off x="4557125" y="1649225"/>
              <a:ext cx="183900" cy="185350"/>
            </a:xfrm>
            <a:custGeom>
              <a:avLst/>
              <a:gdLst/>
              <a:ahLst/>
              <a:cxnLst/>
              <a:rect l="l" t="t" r="r" b="b"/>
              <a:pathLst>
                <a:path w="7356" h="7414" extrusionOk="0">
                  <a:moveTo>
                    <a:pt x="3678" y="0"/>
                  </a:moveTo>
                  <a:cubicBezTo>
                    <a:pt x="5663" y="0"/>
                    <a:pt x="7355" y="1693"/>
                    <a:pt x="7355" y="3736"/>
                  </a:cubicBezTo>
                  <a:cubicBezTo>
                    <a:pt x="7355" y="5721"/>
                    <a:pt x="5663" y="7413"/>
                    <a:pt x="3620" y="7355"/>
                  </a:cubicBezTo>
                  <a:cubicBezTo>
                    <a:pt x="1635" y="7355"/>
                    <a:pt x="1" y="5721"/>
                    <a:pt x="1" y="3736"/>
                  </a:cubicBezTo>
                  <a:cubicBezTo>
                    <a:pt x="1" y="1693"/>
                    <a:pt x="1635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5" name="Google Shape;15035;p30"/>
            <p:cNvSpPr/>
            <p:nvPr/>
          </p:nvSpPr>
          <p:spPr>
            <a:xfrm>
              <a:off x="4062450" y="140115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7355" y="3853"/>
                  </a:moveTo>
                  <a:cubicBezTo>
                    <a:pt x="7296" y="5896"/>
                    <a:pt x="5545" y="7530"/>
                    <a:pt x="3561" y="7413"/>
                  </a:cubicBezTo>
                  <a:cubicBezTo>
                    <a:pt x="1576" y="7297"/>
                    <a:pt x="0" y="5604"/>
                    <a:pt x="58" y="3619"/>
                  </a:cubicBezTo>
                  <a:cubicBezTo>
                    <a:pt x="175" y="1576"/>
                    <a:pt x="1926" y="0"/>
                    <a:pt x="3853" y="117"/>
                  </a:cubicBezTo>
                  <a:cubicBezTo>
                    <a:pt x="5896" y="234"/>
                    <a:pt x="7472" y="1926"/>
                    <a:pt x="7355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6" name="Google Shape;15036;p30"/>
            <p:cNvSpPr/>
            <p:nvPr/>
          </p:nvSpPr>
          <p:spPr>
            <a:xfrm>
              <a:off x="3326975" y="140260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297" y="3795"/>
                  </a:moveTo>
                  <a:cubicBezTo>
                    <a:pt x="7238" y="5838"/>
                    <a:pt x="5604" y="7355"/>
                    <a:pt x="3619" y="7297"/>
                  </a:cubicBezTo>
                  <a:cubicBezTo>
                    <a:pt x="1576" y="7239"/>
                    <a:pt x="0" y="5604"/>
                    <a:pt x="59" y="3620"/>
                  </a:cubicBezTo>
                  <a:cubicBezTo>
                    <a:pt x="117" y="1577"/>
                    <a:pt x="1810" y="1"/>
                    <a:pt x="3794" y="59"/>
                  </a:cubicBezTo>
                  <a:cubicBezTo>
                    <a:pt x="5837" y="117"/>
                    <a:pt x="7355" y="1810"/>
                    <a:pt x="7297" y="37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7" name="Google Shape;15037;p30"/>
            <p:cNvSpPr/>
            <p:nvPr/>
          </p:nvSpPr>
          <p:spPr>
            <a:xfrm>
              <a:off x="5047450" y="3123075"/>
              <a:ext cx="182425" cy="182425"/>
            </a:xfrm>
            <a:custGeom>
              <a:avLst/>
              <a:gdLst/>
              <a:ahLst/>
              <a:cxnLst/>
              <a:rect l="l" t="t" r="r" b="b"/>
              <a:pathLst>
                <a:path w="7297" h="7297" extrusionOk="0">
                  <a:moveTo>
                    <a:pt x="7296" y="3619"/>
                  </a:moveTo>
                  <a:cubicBezTo>
                    <a:pt x="7296" y="5604"/>
                    <a:pt x="5662" y="7238"/>
                    <a:pt x="3678" y="7297"/>
                  </a:cubicBezTo>
                  <a:cubicBezTo>
                    <a:pt x="1635" y="7297"/>
                    <a:pt x="0" y="5662"/>
                    <a:pt x="0" y="3678"/>
                  </a:cubicBezTo>
                  <a:cubicBezTo>
                    <a:pt x="0" y="1635"/>
                    <a:pt x="1635" y="0"/>
                    <a:pt x="3619" y="0"/>
                  </a:cubicBezTo>
                  <a:cubicBezTo>
                    <a:pt x="5604" y="0"/>
                    <a:pt x="7238" y="1635"/>
                    <a:pt x="7296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8" name="Google Shape;15038;p30"/>
            <p:cNvSpPr/>
            <p:nvPr/>
          </p:nvSpPr>
          <p:spPr>
            <a:xfrm>
              <a:off x="3821650" y="4102250"/>
              <a:ext cx="180975" cy="180950"/>
            </a:xfrm>
            <a:custGeom>
              <a:avLst/>
              <a:gdLst/>
              <a:ahLst/>
              <a:cxnLst/>
              <a:rect l="l" t="t" r="r" b="b"/>
              <a:pathLst>
                <a:path w="7239" h="7238" extrusionOk="0">
                  <a:moveTo>
                    <a:pt x="7239" y="3619"/>
                  </a:moveTo>
                  <a:cubicBezTo>
                    <a:pt x="7239" y="5662"/>
                    <a:pt x="5663" y="7238"/>
                    <a:pt x="3620" y="7238"/>
                  </a:cubicBezTo>
                  <a:cubicBezTo>
                    <a:pt x="1577" y="7238"/>
                    <a:pt x="1" y="5604"/>
                    <a:pt x="59" y="3619"/>
                  </a:cubicBezTo>
                  <a:cubicBezTo>
                    <a:pt x="59" y="1634"/>
                    <a:pt x="1635" y="58"/>
                    <a:pt x="3620" y="58"/>
                  </a:cubicBezTo>
                  <a:cubicBezTo>
                    <a:pt x="5605" y="0"/>
                    <a:pt x="7239" y="1634"/>
                    <a:pt x="723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9" name="Google Shape;15039;p30"/>
            <p:cNvSpPr/>
            <p:nvPr/>
          </p:nvSpPr>
          <p:spPr>
            <a:xfrm>
              <a:off x="3576500" y="4103700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546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20" y="0"/>
                  </a:cubicBezTo>
                  <a:cubicBezTo>
                    <a:pt x="5604" y="0"/>
                    <a:pt x="7180" y="1518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0" name="Google Shape;15040;p30"/>
            <p:cNvSpPr/>
            <p:nvPr/>
          </p:nvSpPr>
          <p:spPr>
            <a:xfrm>
              <a:off x="2350725" y="2629850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3561" y="59"/>
                  </a:moveTo>
                  <a:cubicBezTo>
                    <a:pt x="5604" y="0"/>
                    <a:pt x="7180" y="1635"/>
                    <a:pt x="7180" y="3619"/>
                  </a:cubicBezTo>
                  <a:cubicBezTo>
                    <a:pt x="7180" y="5604"/>
                    <a:pt x="5604" y="7180"/>
                    <a:pt x="3619" y="7238"/>
                  </a:cubicBezTo>
                  <a:cubicBezTo>
                    <a:pt x="1577" y="7238"/>
                    <a:pt x="1" y="5662"/>
                    <a:pt x="1" y="3619"/>
                  </a:cubicBezTo>
                  <a:cubicBezTo>
                    <a:pt x="1" y="1635"/>
                    <a:pt x="1577" y="59"/>
                    <a:pt x="35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1" name="Google Shape;15041;p30"/>
            <p:cNvSpPr/>
            <p:nvPr/>
          </p:nvSpPr>
          <p:spPr>
            <a:xfrm>
              <a:off x="4802275" y="3613375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7180" y="3562"/>
                  </a:moveTo>
                  <a:cubicBezTo>
                    <a:pt x="7180" y="5604"/>
                    <a:pt x="5604" y="7239"/>
                    <a:pt x="3562" y="7180"/>
                  </a:cubicBezTo>
                  <a:cubicBezTo>
                    <a:pt x="1577" y="7180"/>
                    <a:pt x="1" y="5604"/>
                    <a:pt x="1" y="3620"/>
                  </a:cubicBezTo>
                  <a:cubicBezTo>
                    <a:pt x="1" y="1577"/>
                    <a:pt x="1577" y="1"/>
                    <a:pt x="3620" y="1"/>
                  </a:cubicBezTo>
                  <a:cubicBezTo>
                    <a:pt x="5604" y="1"/>
                    <a:pt x="7180" y="1577"/>
                    <a:pt x="7180" y="35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2" name="Google Shape;15042;p30"/>
            <p:cNvSpPr/>
            <p:nvPr/>
          </p:nvSpPr>
          <p:spPr>
            <a:xfrm>
              <a:off x="2839575" y="1652125"/>
              <a:ext cx="179525" cy="179525"/>
            </a:xfrm>
            <a:custGeom>
              <a:avLst/>
              <a:gdLst/>
              <a:ahLst/>
              <a:cxnLst/>
              <a:rect l="l" t="t" r="r" b="b"/>
              <a:pathLst>
                <a:path w="7181" h="7181" extrusionOk="0">
                  <a:moveTo>
                    <a:pt x="7180" y="3620"/>
                  </a:moveTo>
                  <a:cubicBezTo>
                    <a:pt x="7180" y="5605"/>
                    <a:pt x="5604" y="7181"/>
                    <a:pt x="3561" y="7181"/>
                  </a:cubicBezTo>
                  <a:cubicBezTo>
                    <a:pt x="1577" y="7122"/>
                    <a:pt x="1" y="5546"/>
                    <a:pt x="59" y="3562"/>
                  </a:cubicBezTo>
                  <a:cubicBezTo>
                    <a:pt x="59" y="1519"/>
                    <a:pt x="1635" y="1"/>
                    <a:pt x="3678" y="1"/>
                  </a:cubicBezTo>
                  <a:cubicBezTo>
                    <a:pt x="5663" y="1"/>
                    <a:pt x="7180" y="1577"/>
                    <a:pt x="7180" y="36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3" name="Google Shape;15043;p30"/>
            <p:cNvSpPr/>
            <p:nvPr/>
          </p:nvSpPr>
          <p:spPr>
            <a:xfrm>
              <a:off x="2594425" y="1894375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03" y="7180"/>
                  </a:moveTo>
                  <a:cubicBezTo>
                    <a:pt x="1518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59"/>
                  </a:cubicBezTo>
                  <a:cubicBezTo>
                    <a:pt x="5546" y="59"/>
                    <a:pt x="7122" y="1635"/>
                    <a:pt x="7122" y="3619"/>
                  </a:cubicBezTo>
                  <a:cubicBezTo>
                    <a:pt x="7122" y="5604"/>
                    <a:pt x="5487" y="7180"/>
                    <a:pt x="3503" y="71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4" name="Google Shape;15044;p30"/>
            <p:cNvSpPr/>
            <p:nvPr/>
          </p:nvSpPr>
          <p:spPr>
            <a:xfrm>
              <a:off x="2350725" y="2877925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604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19" y="0"/>
                  </a:cubicBezTo>
                  <a:cubicBezTo>
                    <a:pt x="5604" y="0"/>
                    <a:pt x="7122" y="1576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5" name="Google Shape;15045;p30"/>
            <p:cNvSpPr/>
            <p:nvPr/>
          </p:nvSpPr>
          <p:spPr>
            <a:xfrm>
              <a:off x="4555675" y="3860000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61" y="59"/>
                  </a:moveTo>
                  <a:cubicBezTo>
                    <a:pt x="5546" y="59"/>
                    <a:pt x="7122" y="1577"/>
                    <a:pt x="7122" y="3619"/>
                  </a:cubicBezTo>
                  <a:cubicBezTo>
                    <a:pt x="7122" y="5604"/>
                    <a:pt x="5546" y="7180"/>
                    <a:pt x="3503" y="7180"/>
                  </a:cubicBezTo>
                  <a:cubicBezTo>
                    <a:pt x="1518" y="7180"/>
                    <a:pt x="0" y="5604"/>
                    <a:pt x="0" y="3561"/>
                  </a:cubicBezTo>
                  <a:cubicBezTo>
                    <a:pt x="0" y="1577"/>
                    <a:pt x="1576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6" name="Google Shape;15046;p30"/>
            <p:cNvSpPr/>
            <p:nvPr/>
          </p:nvSpPr>
          <p:spPr>
            <a:xfrm>
              <a:off x="2352175" y="2389075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61" y="7121"/>
                  </a:moveTo>
                  <a:cubicBezTo>
                    <a:pt x="1577" y="7121"/>
                    <a:pt x="1" y="5545"/>
                    <a:pt x="1" y="3561"/>
                  </a:cubicBezTo>
                  <a:cubicBezTo>
                    <a:pt x="1" y="1576"/>
                    <a:pt x="1577" y="0"/>
                    <a:pt x="3561" y="0"/>
                  </a:cubicBezTo>
                  <a:cubicBezTo>
                    <a:pt x="5488" y="0"/>
                    <a:pt x="7064" y="1576"/>
                    <a:pt x="7064" y="3502"/>
                  </a:cubicBezTo>
                  <a:cubicBezTo>
                    <a:pt x="7064" y="5487"/>
                    <a:pt x="5546" y="7121"/>
                    <a:pt x="3561" y="71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7" name="Google Shape;15047;p30"/>
            <p:cNvSpPr/>
            <p:nvPr/>
          </p:nvSpPr>
          <p:spPr>
            <a:xfrm>
              <a:off x="4066825" y="410370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3561" y="0"/>
                  </a:moveTo>
                  <a:cubicBezTo>
                    <a:pt x="5545" y="0"/>
                    <a:pt x="7121" y="1576"/>
                    <a:pt x="7121" y="3561"/>
                  </a:cubicBezTo>
                  <a:cubicBezTo>
                    <a:pt x="7121" y="5546"/>
                    <a:pt x="5545" y="7122"/>
                    <a:pt x="3561" y="7122"/>
                  </a:cubicBezTo>
                  <a:cubicBezTo>
                    <a:pt x="1576" y="7122"/>
                    <a:pt x="0" y="5546"/>
                    <a:pt x="0" y="3619"/>
                  </a:cubicBezTo>
                  <a:cubicBezTo>
                    <a:pt x="0" y="1635"/>
                    <a:pt x="1576" y="0"/>
                    <a:pt x="356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8" name="Google Shape;15048;p30"/>
            <p:cNvSpPr/>
            <p:nvPr/>
          </p:nvSpPr>
          <p:spPr>
            <a:xfrm>
              <a:off x="5050350" y="214245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0"/>
                  </a:moveTo>
                  <a:cubicBezTo>
                    <a:pt x="5488" y="0"/>
                    <a:pt x="7064" y="1576"/>
                    <a:pt x="7064" y="3503"/>
                  </a:cubicBezTo>
                  <a:cubicBezTo>
                    <a:pt x="7064" y="5487"/>
                    <a:pt x="5488" y="7122"/>
                    <a:pt x="3503" y="7063"/>
                  </a:cubicBezTo>
                  <a:cubicBezTo>
                    <a:pt x="1519" y="7063"/>
                    <a:pt x="1" y="5487"/>
                    <a:pt x="1" y="3503"/>
                  </a:cubicBezTo>
                  <a:cubicBezTo>
                    <a:pt x="1" y="1576"/>
                    <a:pt x="1577" y="0"/>
                    <a:pt x="35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9" name="Google Shape;15049;p30"/>
            <p:cNvSpPr/>
            <p:nvPr/>
          </p:nvSpPr>
          <p:spPr>
            <a:xfrm>
              <a:off x="3331350" y="410370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7122"/>
                  </a:moveTo>
                  <a:cubicBezTo>
                    <a:pt x="1576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0"/>
                  </a:cubicBezTo>
                  <a:cubicBezTo>
                    <a:pt x="5487" y="59"/>
                    <a:pt x="7063" y="1635"/>
                    <a:pt x="7063" y="3619"/>
                  </a:cubicBezTo>
                  <a:cubicBezTo>
                    <a:pt x="7063" y="5546"/>
                    <a:pt x="5487" y="7122"/>
                    <a:pt x="3503" y="71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0" name="Google Shape;15050;p30"/>
            <p:cNvSpPr/>
            <p:nvPr/>
          </p:nvSpPr>
          <p:spPr>
            <a:xfrm>
              <a:off x="4313425" y="1406975"/>
              <a:ext cx="178075" cy="176600"/>
            </a:xfrm>
            <a:custGeom>
              <a:avLst/>
              <a:gdLst/>
              <a:ahLst/>
              <a:cxnLst/>
              <a:rect l="l" t="t" r="r" b="b"/>
              <a:pathLst>
                <a:path w="7123" h="7064" extrusionOk="0">
                  <a:moveTo>
                    <a:pt x="1" y="3503"/>
                  </a:moveTo>
                  <a:cubicBezTo>
                    <a:pt x="1" y="1577"/>
                    <a:pt x="1577" y="1"/>
                    <a:pt x="3561" y="1"/>
                  </a:cubicBezTo>
                  <a:cubicBezTo>
                    <a:pt x="5546" y="1"/>
                    <a:pt x="7122" y="1577"/>
                    <a:pt x="7122" y="3561"/>
                  </a:cubicBezTo>
                  <a:cubicBezTo>
                    <a:pt x="7064" y="5488"/>
                    <a:pt x="5488" y="7064"/>
                    <a:pt x="3503" y="7064"/>
                  </a:cubicBezTo>
                  <a:cubicBezTo>
                    <a:pt x="1577" y="7064"/>
                    <a:pt x="1" y="5429"/>
                    <a:pt x="1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1" name="Google Shape;15051;p30"/>
            <p:cNvSpPr/>
            <p:nvPr/>
          </p:nvSpPr>
          <p:spPr>
            <a:xfrm>
              <a:off x="2352175" y="3126000"/>
              <a:ext cx="176600" cy="176575"/>
            </a:xfrm>
            <a:custGeom>
              <a:avLst/>
              <a:gdLst/>
              <a:ahLst/>
              <a:cxnLst/>
              <a:rect l="l" t="t" r="r" b="b"/>
              <a:pathLst>
                <a:path w="7064" h="7063" extrusionOk="0">
                  <a:moveTo>
                    <a:pt x="3561" y="7063"/>
                  </a:moveTo>
                  <a:cubicBezTo>
                    <a:pt x="1635" y="7063"/>
                    <a:pt x="1" y="5487"/>
                    <a:pt x="1" y="3561"/>
                  </a:cubicBezTo>
                  <a:cubicBezTo>
                    <a:pt x="1" y="1635"/>
                    <a:pt x="1577" y="0"/>
                    <a:pt x="3503" y="0"/>
                  </a:cubicBezTo>
                  <a:cubicBezTo>
                    <a:pt x="5429" y="0"/>
                    <a:pt x="7064" y="1576"/>
                    <a:pt x="7064" y="3502"/>
                  </a:cubicBezTo>
                  <a:cubicBezTo>
                    <a:pt x="7064" y="5429"/>
                    <a:pt x="5488" y="7063"/>
                    <a:pt x="3561" y="70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2" name="Google Shape;15052;p30"/>
            <p:cNvSpPr/>
            <p:nvPr/>
          </p:nvSpPr>
          <p:spPr>
            <a:xfrm>
              <a:off x="2841050" y="3861450"/>
              <a:ext cx="178050" cy="178075"/>
            </a:xfrm>
            <a:custGeom>
              <a:avLst/>
              <a:gdLst/>
              <a:ahLst/>
              <a:cxnLst/>
              <a:rect l="l" t="t" r="r" b="b"/>
              <a:pathLst>
                <a:path w="7122" h="7123" extrusionOk="0">
                  <a:moveTo>
                    <a:pt x="3502" y="1"/>
                  </a:moveTo>
                  <a:cubicBezTo>
                    <a:pt x="5428" y="1"/>
                    <a:pt x="7063" y="1577"/>
                    <a:pt x="7063" y="3503"/>
                  </a:cubicBezTo>
                  <a:cubicBezTo>
                    <a:pt x="7121" y="5429"/>
                    <a:pt x="5545" y="7064"/>
                    <a:pt x="3561" y="7064"/>
                  </a:cubicBezTo>
                  <a:cubicBezTo>
                    <a:pt x="1634" y="7122"/>
                    <a:pt x="58" y="5546"/>
                    <a:pt x="0" y="3561"/>
                  </a:cubicBezTo>
                  <a:cubicBezTo>
                    <a:pt x="0" y="1635"/>
                    <a:pt x="1576" y="59"/>
                    <a:pt x="35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3" name="Google Shape;15053;p30"/>
            <p:cNvSpPr/>
            <p:nvPr/>
          </p:nvSpPr>
          <p:spPr>
            <a:xfrm>
              <a:off x="2594425" y="361485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7063" y="3561"/>
                  </a:moveTo>
                  <a:cubicBezTo>
                    <a:pt x="7063" y="5487"/>
                    <a:pt x="5429" y="7121"/>
                    <a:pt x="3503" y="7063"/>
                  </a:cubicBezTo>
                  <a:cubicBezTo>
                    <a:pt x="1576" y="7063"/>
                    <a:pt x="0" y="5429"/>
                    <a:pt x="0" y="3503"/>
                  </a:cubicBezTo>
                  <a:cubicBezTo>
                    <a:pt x="59" y="1576"/>
                    <a:pt x="1635" y="0"/>
                    <a:pt x="3561" y="0"/>
                  </a:cubicBezTo>
                  <a:cubicBezTo>
                    <a:pt x="5487" y="59"/>
                    <a:pt x="7122" y="1635"/>
                    <a:pt x="7063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4" name="Google Shape;15054;p30"/>
            <p:cNvSpPr/>
            <p:nvPr/>
          </p:nvSpPr>
          <p:spPr>
            <a:xfrm>
              <a:off x="5050350" y="336822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7064" y="3503"/>
                  </a:moveTo>
                  <a:cubicBezTo>
                    <a:pt x="7064" y="5429"/>
                    <a:pt x="5429" y="7064"/>
                    <a:pt x="3503" y="7064"/>
                  </a:cubicBezTo>
                  <a:cubicBezTo>
                    <a:pt x="1635" y="7064"/>
                    <a:pt x="1" y="5487"/>
                    <a:pt x="1" y="3561"/>
                  </a:cubicBezTo>
                  <a:cubicBezTo>
                    <a:pt x="1" y="1635"/>
                    <a:pt x="1635" y="1"/>
                    <a:pt x="3562" y="1"/>
                  </a:cubicBezTo>
                  <a:cubicBezTo>
                    <a:pt x="5429" y="59"/>
                    <a:pt x="7005" y="1635"/>
                    <a:pt x="7064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5" name="Google Shape;15055;p30"/>
            <p:cNvSpPr/>
            <p:nvPr/>
          </p:nvSpPr>
          <p:spPr>
            <a:xfrm>
              <a:off x="3087650" y="140697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3561" y="1"/>
                  </a:moveTo>
                  <a:cubicBezTo>
                    <a:pt x="5487" y="1"/>
                    <a:pt x="7063" y="1635"/>
                    <a:pt x="7063" y="3503"/>
                  </a:cubicBezTo>
                  <a:cubicBezTo>
                    <a:pt x="7063" y="5429"/>
                    <a:pt x="5429" y="7064"/>
                    <a:pt x="3503" y="7005"/>
                  </a:cubicBezTo>
                  <a:cubicBezTo>
                    <a:pt x="1577" y="6947"/>
                    <a:pt x="1" y="5371"/>
                    <a:pt x="59" y="3503"/>
                  </a:cubicBezTo>
                  <a:cubicBezTo>
                    <a:pt x="59" y="1577"/>
                    <a:pt x="1693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6" name="Google Shape;15056;p30"/>
            <p:cNvSpPr/>
            <p:nvPr/>
          </p:nvSpPr>
          <p:spPr>
            <a:xfrm>
              <a:off x="4316350" y="4106625"/>
              <a:ext cx="172225" cy="173675"/>
            </a:xfrm>
            <a:custGeom>
              <a:avLst/>
              <a:gdLst/>
              <a:ahLst/>
              <a:cxnLst/>
              <a:rect l="l" t="t" r="r" b="b"/>
              <a:pathLst>
                <a:path w="6889" h="6947" extrusionOk="0">
                  <a:moveTo>
                    <a:pt x="6888" y="3502"/>
                  </a:moveTo>
                  <a:cubicBezTo>
                    <a:pt x="6888" y="5429"/>
                    <a:pt x="5312" y="6946"/>
                    <a:pt x="3386" y="6888"/>
                  </a:cubicBezTo>
                  <a:cubicBezTo>
                    <a:pt x="1460" y="6888"/>
                    <a:pt x="1" y="5370"/>
                    <a:pt x="1" y="3444"/>
                  </a:cubicBezTo>
                  <a:cubicBezTo>
                    <a:pt x="1" y="1518"/>
                    <a:pt x="1577" y="0"/>
                    <a:pt x="3503" y="0"/>
                  </a:cubicBezTo>
                  <a:cubicBezTo>
                    <a:pt x="5371" y="59"/>
                    <a:pt x="6888" y="1576"/>
                    <a:pt x="6888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7" name="Google Shape;15057;p30"/>
            <p:cNvSpPr/>
            <p:nvPr/>
          </p:nvSpPr>
          <p:spPr>
            <a:xfrm>
              <a:off x="2353650" y="2145375"/>
              <a:ext cx="172200" cy="172200"/>
            </a:xfrm>
            <a:custGeom>
              <a:avLst/>
              <a:gdLst/>
              <a:ahLst/>
              <a:cxnLst/>
              <a:rect l="l" t="t" r="r" b="b"/>
              <a:pathLst>
                <a:path w="6888" h="6888" extrusionOk="0">
                  <a:moveTo>
                    <a:pt x="6888" y="3444"/>
                  </a:moveTo>
                  <a:cubicBezTo>
                    <a:pt x="6888" y="5370"/>
                    <a:pt x="5429" y="6830"/>
                    <a:pt x="3502" y="6888"/>
                  </a:cubicBezTo>
                  <a:cubicBezTo>
                    <a:pt x="1518" y="6888"/>
                    <a:pt x="0" y="5370"/>
                    <a:pt x="59" y="3386"/>
                  </a:cubicBezTo>
                  <a:cubicBezTo>
                    <a:pt x="59" y="1459"/>
                    <a:pt x="1576" y="0"/>
                    <a:pt x="3502" y="0"/>
                  </a:cubicBezTo>
                  <a:cubicBezTo>
                    <a:pt x="5370" y="0"/>
                    <a:pt x="6888" y="1518"/>
                    <a:pt x="6888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8" name="Google Shape;15058;p30"/>
            <p:cNvSpPr/>
            <p:nvPr/>
          </p:nvSpPr>
          <p:spPr>
            <a:xfrm>
              <a:off x="4805200" y="1656525"/>
              <a:ext cx="172225" cy="170750"/>
            </a:xfrm>
            <a:custGeom>
              <a:avLst/>
              <a:gdLst/>
              <a:ahLst/>
              <a:cxnLst/>
              <a:rect l="l" t="t" r="r" b="b"/>
              <a:pathLst>
                <a:path w="6889" h="6830" extrusionOk="0">
                  <a:moveTo>
                    <a:pt x="6888" y="3386"/>
                  </a:moveTo>
                  <a:cubicBezTo>
                    <a:pt x="6888" y="5312"/>
                    <a:pt x="5371" y="6829"/>
                    <a:pt x="3503" y="6829"/>
                  </a:cubicBezTo>
                  <a:cubicBezTo>
                    <a:pt x="1518" y="6829"/>
                    <a:pt x="1" y="5312"/>
                    <a:pt x="59" y="3386"/>
                  </a:cubicBezTo>
                  <a:cubicBezTo>
                    <a:pt x="59" y="1459"/>
                    <a:pt x="1577" y="0"/>
                    <a:pt x="3503" y="0"/>
                  </a:cubicBezTo>
                  <a:cubicBezTo>
                    <a:pt x="5371" y="0"/>
                    <a:pt x="6888" y="1518"/>
                    <a:pt x="6888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9" name="Google Shape;15059;p30"/>
            <p:cNvSpPr/>
            <p:nvPr/>
          </p:nvSpPr>
          <p:spPr>
            <a:xfrm>
              <a:off x="3090575" y="4108075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6830" y="3444"/>
                  </a:moveTo>
                  <a:cubicBezTo>
                    <a:pt x="6830" y="5312"/>
                    <a:pt x="5312" y="6830"/>
                    <a:pt x="3386" y="6830"/>
                  </a:cubicBezTo>
                  <a:cubicBezTo>
                    <a:pt x="1518" y="6771"/>
                    <a:pt x="0" y="5254"/>
                    <a:pt x="59" y="3328"/>
                  </a:cubicBezTo>
                  <a:cubicBezTo>
                    <a:pt x="59" y="1460"/>
                    <a:pt x="1576" y="1"/>
                    <a:pt x="3444" y="1"/>
                  </a:cubicBezTo>
                  <a:cubicBezTo>
                    <a:pt x="5370" y="1"/>
                    <a:pt x="6830" y="1518"/>
                    <a:pt x="6830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0" name="Google Shape;15060;p30"/>
            <p:cNvSpPr/>
            <p:nvPr/>
          </p:nvSpPr>
          <p:spPr>
            <a:xfrm>
              <a:off x="2355100" y="3371150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3444" y="6830"/>
                  </a:moveTo>
                  <a:cubicBezTo>
                    <a:pt x="1518" y="6830"/>
                    <a:pt x="1" y="5312"/>
                    <a:pt x="1" y="3444"/>
                  </a:cubicBezTo>
                  <a:cubicBezTo>
                    <a:pt x="1" y="1518"/>
                    <a:pt x="1518" y="59"/>
                    <a:pt x="3386" y="0"/>
                  </a:cubicBezTo>
                  <a:cubicBezTo>
                    <a:pt x="5312" y="0"/>
                    <a:pt x="6830" y="1518"/>
                    <a:pt x="6830" y="3444"/>
                  </a:cubicBezTo>
                  <a:cubicBezTo>
                    <a:pt x="6830" y="5312"/>
                    <a:pt x="5312" y="6830"/>
                    <a:pt x="3444" y="68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1" name="Google Shape;15061;p30"/>
            <p:cNvSpPr/>
            <p:nvPr/>
          </p:nvSpPr>
          <p:spPr>
            <a:xfrm>
              <a:off x="5053275" y="1903125"/>
              <a:ext cx="170750" cy="170775"/>
            </a:xfrm>
            <a:custGeom>
              <a:avLst/>
              <a:gdLst/>
              <a:ahLst/>
              <a:cxnLst/>
              <a:rect l="l" t="t" r="r" b="b"/>
              <a:pathLst>
                <a:path w="6830" h="6831" extrusionOk="0">
                  <a:moveTo>
                    <a:pt x="3445" y="1"/>
                  </a:moveTo>
                  <a:cubicBezTo>
                    <a:pt x="5312" y="59"/>
                    <a:pt x="6830" y="1577"/>
                    <a:pt x="6772" y="3445"/>
                  </a:cubicBezTo>
                  <a:cubicBezTo>
                    <a:pt x="6772" y="5312"/>
                    <a:pt x="5254" y="6830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59" y="1518"/>
                    <a:pt x="1577" y="1"/>
                    <a:pt x="344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2" name="Google Shape;15062;p30"/>
            <p:cNvSpPr/>
            <p:nvPr/>
          </p:nvSpPr>
          <p:spPr>
            <a:xfrm>
              <a:off x="4564425" y="140990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2" y="3386"/>
                  </a:moveTo>
                  <a:cubicBezTo>
                    <a:pt x="6772" y="5195"/>
                    <a:pt x="5254" y="6771"/>
                    <a:pt x="3386" y="6771"/>
                  </a:cubicBezTo>
                  <a:cubicBezTo>
                    <a:pt x="1577" y="6771"/>
                    <a:pt x="1" y="5254"/>
                    <a:pt x="1" y="3444"/>
                  </a:cubicBezTo>
                  <a:cubicBezTo>
                    <a:pt x="1" y="1576"/>
                    <a:pt x="1518" y="59"/>
                    <a:pt x="3328" y="0"/>
                  </a:cubicBezTo>
                  <a:cubicBezTo>
                    <a:pt x="5196" y="0"/>
                    <a:pt x="6772" y="1518"/>
                    <a:pt x="6772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3" name="Google Shape;15063;p30"/>
            <p:cNvSpPr/>
            <p:nvPr/>
          </p:nvSpPr>
          <p:spPr>
            <a:xfrm>
              <a:off x="5296975" y="2635675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1" y="3386"/>
                  </a:moveTo>
                  <a:cubicBezTo>
                    <a:pt x="6771" y="5196"/>
                    <a:pt x="5254" y="6772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1" y="1577"/>
                    <a:pt x="1518" y="59"/>
                    <a:pt x="3328" y="1"/>
                  </a:cubicBezTo>
                  <a:cubicBezTo>
                    <a:pt x="5137" y="1"/>
                    <a:pt x="6713" y="1518"/>
                    <a:pt x="6771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4" name="Google Shape;15064;p30"/>
            <p:cNvSpPr/>
            <p:nvPr/>
          </p:nvSpPr>
          <p:spPr>
            <a:xfrm>
              <a:off x="4806675" y="3865850"/>
              <a:ext cx="170750" cy="169275"/>
            </a:xfrm>
            <a:custGeom>
              <a:avLst/>
              <a:gdLst/>
              <a:ahLst/>
              <a:cxnLst/>
              <a:rect l="l" t="t" r="r" b="b"/>
              <a:pathLst>
                <a:path w="6830" h="6771" extrusionOk="0">
                  <a:moveTo>
                    <a:pt x="3444" y="6771"/>
                  </a:moveTo>
                  <a:cubicBezTo>
                    <a:pt x="1576" y="6771"/>
                    <a:pt x="58" y="5253"/>
                    <a:pt x="0" y="3385"/>
                  </a:cubicBezTo>
                  <a:cubicBezTo>
                    <a:pt x="0" y="1518"/>
                    <a:pt x="1576" y="0"/>
                    <a:pt x="3444" y="0"/>
                  </a:cubicBezTo>
                  <a:cubicBezTo>
                    <a:pt x="5253" y="0"/>
                    <a:pt x="6771" y="1518"/>
                    <a:pt x="6771" y="3327"/>
                  </a:cubicBezTo>
                  <a:cubicBezTo>
                    <a:pt x="6829" y="5195"/>
                    <a:pt x="5253" y="6713"/>
                    <a:pt x="3444" y="677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5" name="Google Shape;15065;p30"/>
            <p:cNvSpPr/>
            <p:nvPr/>
          </p:nvSpPr>
          <p:spPr>
            <a:xfrm>
              <a:off x="5296975" y="2882300"/>
              <a:ext cx="169300" cy="170750"/>
            </a:xfrm>
            <a:custGeom>
              <a:avLst/>
              <a:gdLst/>
              <a:ahLst/>
              <a:cxnLst/>
              <a:rect l="l" t="t" r="r" b="b"/>
              <a:pathLst>
                <a:path w="6772" h="6830" extrusionOk="0">
                  <a:moveTo>
                    <a:pt x="6713" y="3444"/>
                  </a:moveTo>
                  <a:cubicBezTo>
                    <a:pt x="6713" y="5254"/>
                    <a:pt x="5137" y="6830"/>
                    <a:pt x="3328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9"/>
                  </a:cubicBezTo>
                  <a:cubicBezTo>
                    <a:pt x="5254" y="59"/>
                    <a:pt x="6771" y="1635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6" name="Google Shape;15066;p30"/>
            <p:cNvSpPr/>
            <p:nvPr/>
          </p:nvSpPr>
          <p:spPr>
            <a:xfrm>
              <a:off x="3827500" y="1167650"/>
              <a:ext cx="170750" cy="169300"/>
            </a:xfrm>
            <a:custGeom>
              <a:avLst/>
              <a:gdLst/>
              <a:ahLst/>
              <a:cxnLst/>
              <a:rect l="l" t="t" r="r" b="b"/>
              <a:pathLst>
                <a:path w="6830" h="6772" extrusionOk="0">
                  <a:moveTo>
                    <a:pt x="3386" y="6772"/>
                  </a:moveTo>
                  <a:cubicBezTo>
                    <a:pt x="1518" y="6714"/>
                    <a:pt x="0" y="5138"/>
                    <a:pt x="59" y="3328"/>
                  </a:cubicBezTo>
                  <a:cubicBezTo>
                    <a:pt x="59" y="1519"/>
                    <a:pt x="1635" y="1"/>
                    <a:pt x="3444" y="1"/>
                  </a:cubicBezTo>
                  <a:cubicBezTo>
                    <a:pt x="5254" y="1"/>
                    <a:pt x="6830" y="1635"/>
                    <a:pt x="6771" y="3445"/>
                  </a:cubicBezTo>
                  <a:cubicBezTo>
                    <a:pt x="6713" y="5254"/>
                    <a:pt x="5195" y="6772"/>
                    <a:pt x="3386" y="67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7" name="Google Shape;15067;p30"/>
            <p:cNvSpPr/>
            <p:nvPr/>
          </p:nvSpPr>
          <p:spPr>
            <a:xfrm>
              <a:off x="2603175" y="1656525"/>
              <a:ext cx="167850" cy="170750"/>
            </a:xfrm>
            <a:custGeom>
              <a:avLst/>
              <a:gdLst/>
              <a:ahLst/>
              <a:cxnLst/>
              <a:rect l="l" t="t" r="r" b="b"/>
              <a:pathLst>
                <a:path w="6714" h="6830" extrusionOk="0">
                  <a:moveTo>
                    <a:pt x="6713" y="3444"/>
                  </a:moveTo>
                  <a:cubicBezTo>
                    <a:pt x="6713" y="5253"/>
                    <a:pt x="5137" y="6829"/>
                    <a:pt x="3269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8"/>
                  </a:cubicBezTo>
                  <a:cubicBezTo>
                    <a:pt x="5254" y="58"/>
                    <a:pt x="6713" y="1634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8" name="Google Shape;15068;p30"/>
            <p:cNvSpPr/>
            <p:nvPr/>
          </p:nvSpPr>
          <p:spPr>
            <a:xfrm>
              <a:off x="3580875" y="116765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3445" y="6714"/>
                  </a:moveTo>
                  <a:cubicBezTo>
                    <a:pt x="1577" y="6772"/>
                    <a:pt x="1" y="5196"/>
                    <a:pt x="59" y="3328"/>
                  </a:cubicBezTo>
                  <a:cubicBezTo>
                    <a:pt x="59" y="1519"/>
                    <a:pt x="1577" y="1"/>
                    <a:pt x="3386" y="1"/>
                  </a:cubicBezTo>
                  <a:cubicBezTo>
                    <a:pt x="5254" y="1"/>
                    <a:pt x="6772" y="1577"/>
                    <a:pt x="6772" y="3386"/>
                  </a:cubicBezTo>
                  <a:cubicBezTo>
                    <a:pt x="6772" y="5196"/>
                    <a:pt x="5196" y="6714"/>
                    <a:pt x="3445" y="67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9" name="Google Shape;15069;p30"/>
            <p:cNvSpPr/>
            <p:nvPr/>
          </p:nvSpPr>
          <p:spPr>
            <a:xfrm>
              <a:off x="5054750" y="3620675"/>
              <a:ext cx="166375" cy="166375"/>
            </a:xfrm>
            <a:custGeom>
              <a:avLst/>
              <a:gdLst/>
              <a:ahLst/>
              <a:cxnLst/>
              <a:rect l="l" t="t" r="r" b="b"/>
              <a:pathLst>
                <a:path w="6655" h="6655" extrusionOk="0">
                  <a:moveTo>
                    <a:pt x="6654" y="3328"/>
                  </a:moveTo>
                  <a:cubicBezTo>
                    <a:pt x="6654" y="5196"/>
                    <a:pt x="5137" y="6655"/>
                    <a:pt x="3327" y="6655"/>
                  </a:cubicBezTo>
                  <a:cubicBezTo>
                    <a:pt x="1459" y="6597"/>
                    <a:pt x="0" y="5079"/>
                    <a:pt x="0" y="3270"/>
                  </a:cubicBezTo>
                  <a:cubicBezTo>
                    <a:pt x="58" y="1460"/>
                    <a:pt x="1518" y="1"/>
                    <a:pt x="3327" y="1"/>
                  </a:cubicBezTo>
                  <a:cubicBezTo>
                    <a:pt x="5195" y="1"/>
                    <a:pt x="6654" y="1518"/>
                    <a:pt x="6654" y="33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0" name="Google Shape;15070;p30"/>
            <p:cNvSpPr/>
            <p:nvPr/>
          </p:nvSpPr>
          <p:spPr>
            <a:xfrm>
              <a:off x="5296975" y="2391975"/>
              <a:ext cx="169300" cy="170775"/>
            </a:xfrm>
            <a:custGeom>
              <a:avLst/>
              <a:gdLst/>
              <a:ahLst/>
              <a:cxnLst/>
              <a:rect l="l" t="t" r="r" b="b"/>
              <a:pathLst>
                <a:path w="6772" h="6831" extrusionOk="0">
                  <a:moveTo>
                    <a:pt x="3269" y="6772"/>
                  </a:moveTo>
                  <a:cubicBezTo>
                    <a:pt x="1401" y="6655"/>
                    <a:pt x="1" y="5137"/>
                    <a:pt x="59" y="3328"/>
                  </a:cubicBezTo>
                  <a:cubicBezTo>
                    <a:pt x="176" y="1460"/>
                    <a:pt x="1693" y="1"/>
                    <a:pt x="3503" y="118"/>
                  </a:cubicBezTo>
                  <a:cubicBezTo>
                    <a:pt x="5371" y="234"/>
                    <a:pt x="6771" y="1694"/>
                    <a:pt x="6713" y="3503"/>
                  </a:cubicBezTo>
                  <a:cubicBezTo>
                    <a:pt x="6596" y="5371"/>
                    <a:pt x="5079" y="6830"/>
                    <a:pt x="3269" y="67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1" name="Google Shape;15071;p30"/>
            <p:cNvSpPr/>
            <p:nvPr/>
          </p:nvSpPr>
          <p:spPr>
            <a:xfrm>
              <a:off x="4562975" y="4111000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8"/>
                    <a:pt x="5137" y="6538"/>
                    <a:pt x="3327" y="6538"/>
                  </a:cubicBezTo>
                  <a:cubicBezTo>
                    <a:pt x="1459" y="6596"/>
                    <a:pt x="0" y="5137"/>
                    <a:pt x="0" y="3269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137" y="0"/>
                    <a:pt x="6538" y="1460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2" name="Google Shape;15072;p30"/>
            <p:cNvSpPr/>
            <p:nvPr/>
          </p:nvSpPr>
          <p:spPr>
            <a:xfrm>
              <a:off x="4072650" y="1169125"/>
              <a:ext cx="166375" cy="164925"/>
            </a:xfrm>
            <a:custGeom>
              <a:avLst/>
              <a:gdLst/>
              <a:ahLst/>
              <a:cxnLst/>
              <a:rect l="l" t="t" r="r" b="b"/>
              <a:pathLst>
                <a:path w="6655" h="6597" extrusionOk="0">
                  <a:moveTo>
                    <a:pt x="3328" y="0"/>
                  </a:moveTo>
                  <a:cubicBezTo>
                    <a:pt x="5196" y="0"/>
                    <a:pt x="6655" y="1518"/>
                    <a:pt x="6597" y="3327"/>
                  </a:cubicBezTo>
                  <a:cubicBezTo>
                    <a:pt x="6597" y="5195"/>
                    <a:pt x="5137" y="6596"/>
                    <a:pt x="3328" y="6596"/>
                  </a:cubicBezTo>
                  <a:cubicBezTo>
                    <a:pt x="1460" y="6596"/>
                    <a:pt x="1" y="5137"/>
                    <a:pt x="1" y="3269"/>
                  </a:cubicBezTo>
                  <a:cubicBezTo>
                    <a:pt x="59" y="1460"/>
                    <a:pt x="1518" y="0"/>
                    <a:pt x="33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3" name="Google Shape;15073;p30"/>
            <p:cNvSpPr/>
            <p:nvPr/>
          </p:nvSpPr>
          <p:spPr>
            <a:xfrm>
              <a:off x="2846875" y="1411350"/>
              <a:ext cx="166375" cy="167850"/>
            </a:xfrm>
            <a:custGeom>
              <a:avLst/>
              <a:gdLst/>
              <a:ahLst/>
              <a:cxnLst/>
              <a:rect l="l" t="t" r="r" b="b"/>
              <a:pathLst>
                <a:path w="6655" h="6714" extrusionOk="0">
                  <a:moveTo>
                    <a:pt x="6596" y="3386"/>
                  </a:moveTo>
                  <a:cubicBezTo>
                    <a:pt x="6596" y="5254"/>
                    <a:pt x="5079" y="6713"/>
                    <a:pt x="3269" y="6655"/>
                  </a:cubicBezTo>
                  <a:cubicBezTo>
                    <a:pt x="1401" y="6597"/>
                    <a:pt x="0" y="5137"/>
                    <a:pt x="0" y="3328"/>
                  </a:cubicBezTo>
                  <a:cubicBezTo>
                    <a:pt x="59" y="1460"/>
                    <a:pt x="1576" y="1"/>
                    <a:pt x="3386" y="59"/>
                  </a:cubicBezTo>
                  <a:cubicBezTo>
                    <a:pt x="5195" y="59"/>
                    <a:pt x="6655" y="1577"/>
                    <a:pt x="6596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4" name="Google Shape;15074;p30"/>
            <p:cNvSpPr/>
            <p:nvPr/>
          </p:nvSpPr>
          <p:spPr>
            <a:xfrm>
              <a:off x="5299900" y="3131825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9"/>
                    <a:pt x="5137" y="6538"/>
                    <a:pt x="3327" y="6597"/>
                  </a:cubicBezTo>
                  <a:cubicBezTo>
                    <a:pt x="1460" y="6597"/>
                    <a:pt x="0" y="5137"/>
                    <a:pt x="0" y="3269"/>
                  </a:cubicBezTo>
                  <a:cubicBezTo>
                    <a:pt x="0" y="1460"/>
                    <a:pt x="1401" y="1"/>
                    <a:pt x="3211" y="1"/>
                  </a:cubicBezTo>
                  <a:cubicBezTo>
                    <a:pt x="5078" y="1"/>
                    <a:pt x="6538" y="1402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5" name="Google Shape;15075;p30"/>
            <p:cNvSpPr/>
            <p:nvPr/>
          </p:nvSpPr>
          <p:spPr>
            <a:xfrm>
              <a:off x="2358025" y="1901675"/>
              <a:ext cx="164925" cy="164925"/>
            </a:xfrm>
            <a:custGeom>
              <a:avLst/>
              <a:gdLst/>
              <a:ahLst/>
              <a:cxnLst/>
              <a:rect l="l" t="t" r="r" b="b"/>
              <a:pathLst>
                <a:path w="6597" h="6597" extrusionOk="0">
                  <a:moveTo>
                    <a:pt x="3327" y="6596"/>
                  </a:moveTo>
                  <a:cubicBezTo>
                    <a:pt x="1518" y="6596"/>
                    <a:pt x="59" y="5195"/>
                    <a:pt x="0" y="3327"/>
                  </a:cubicBezTo>
                  <a:cubicBezTo>
                    <a:pt x="0" y="1518"/>
                    <a:pt x="1401" y="59"/>
                    <a:pt x="3269" y="59"/>
                  </a:cubicBezTo>
                  <a:cubicBezTo>
                    <a:pt x="5079" y="0"/>
                    <a:pt x="6538" y="1460"/>
                    <a:pt x="6538" y="3269"/>
                  </a:cubicBezTo>
                  <a:cubicBezTo>
                    <a:pt x="6596" y="5137"/>
                    <a:pt x="5137" y="6538"/>
                    <a:pt x="3327" y="659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6" name="Google Shape;15076;p30"/>
            <p:cNvSpPr/>
            <p:nvPr/>
          </p:nvSpPr>
          <p:spPr>
            <a:xfrm>
              <a:off x="3337175" y="1170575"/>
              <a:ext cx="164925" cy="163475"/>
            </a:xfrm>
            <a:custGeom>
              <a:avLst/>
              <a:gdLst/>
              <a:ahLst/>
              <a:cxnLst/>
              <a:rect l="l" t="t" r="r" b="b"/>
              <a:pathLst>
                <a:path w="6597" h="6539" extrusionOk="0">
                  <a:moveTo>
                    <a:pt x="3270" y="1"/>
                  </a:moveTo>
                  <a:cubicBezTo>
                    <a:pt x="5079" y="1"/>
                    <a:pt x="6538" y="1402"/>
                    <a:pt x="6538" y="3211"/>
                  </a:cubicBezTo>
                  <a:cubicBezTo>
                    <a:pt x="6597" y="5079"/>
                    <a:pt x="5138" y="6538"/>
                    <a:pt x="3328" y="6538"/>
                  </a:cubicBezTo>
                  <a:cubicBezTo>
                    <a:pt x="1460" y="6538"/>
                    <a:pt x="59" y="5137"/>
                    <a:pt x="1" y="3269"/>
                  </a:cubicBezTo>
                  <a:cubicBezTo>
                    <a:pt x="1" y="1460"/>
                    <a:pt x="1402" y="1"/>
                    <a:pt x="32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7" name="Google Shape;15077;p30"/>
            <p:cNvSpPr/>
            <p:nvPr/>
          </p:nvSpPr>
          <p:spPr>
            <a:xfrm>
              <a:off x="2601725" y="3864375"/>
              <a:ext cx="163450" cy="163475"/>
            </a:xfrm>
            <a:custGeom>
              <a:avLst/>
              <a:gdLst/>
              <a:ahLst/>
              <a:cxnLst/>
              <a:rect l="l" t="t" r="r" b="b"/>
              <a:pathLst>
                <a:path w="6538" h="6539" extrusionOk="0">
                  <a:moveTo>
                    <a:pt x="3269" y="1"/>
                  </a:moveTo>
                  <a:cubicBezTo>
                    <a:pt x="5137" y="1"/>
                    <a:pt x="6538" y="1460"/>
                    <a:pt x="6538" y="3328"/>
                  </a:cubicBezTo>
                  <a:cubicBezTo>
                    <a:pt x="6538" y="5137"/>
                    <a:pt x="5078" y="6538"/>
                    <a:pt x="3211" y="6538"/>
                  </a:cubicBezTo>
                  <a:cubicBezTo>
                    <a:pt x="1401" y="6538"/>
                    <a:pt x="0" y="5079"/>
                    <a:pt x="0" y="3269"/>
                  </a:cubicBezTo>
                  <a:cubicBezTo>
                    <a:pt x="0" y="1402"/>
                    <a:pt x="1460" y="1"/>
                    <a:pt x="32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8" name="Google Shape;15078;p30"/>
            <p:cNvSpPr/>
            <p:nvPr/>
          </p:nvSpPr>
          <p:spPr>
            <a:xfrm>
              <a:off x="2112875" y="28866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5020"/>
                    <a:pt x="5020" y="6480"/>
                    <a:pt x="3269" y="6480"/>
                  </a:cubicBezTo>
                  <a:cubicBezTo>
                    <a:pt x="1401" y="6480"/>
                    <a:pt x="0" y="5020"/>
                    <a:pt x="0" y="3211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020" y="0"/>
                    <a:pt x="6479" y="1460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9" name="Google Shape;15079;p30"/>
            <p:cNvSpPr/>
            <p:nvPr/>
          </p:nvSpPr>
          <p:spPr>
            <a:xfrm>
              <a:off x="3585250" y="4357600"/>
              <a:ext cx="162025" cy="163475"/>
            </a:xfrm>
            <a:custGeom>
              <a:avLst/>
              <a:gdLst/>
              <a:ahLst/>
              <a:cxnLst/>
              <a:rect l="l" t="t" r="r" b="b"/>
              <a:pathLst>
                <a:path w="6481" h="6539" extrusionOk="0">
                  <a:moveTo>
                    <a:pt x="3211" y="6538"/>
                  </a:moveTo>
                  <a:cubicBezTo>
                    <a:pt x="1460" y="6538"/>
                    <a:pt x="1" y="5079"/>
                    <a:pt x="1" y="3270"/>
                  </a:cubicBezTo>
                  <a:cubicBezTo>
                    <a:pt x="1" y="1460"/>
                    <a:pt x="1460" y="1"/>
                    <a:pt x="3270" y="59"/>
                  </a:cubicBezTo>
                  <a:cubicBezTo>
                    <a:pt x="5021" y="59"/>
                    <a:pt x="6480" y="1518"/>
                    <a:pt x="6480" y="3328"/>
                  </a:cubicBezTo>
                  <a:cubicBezTo>
                    <a:pt x="6480" y="5079"/>
                    <a:pt x="5021" y="6538"/>
                    <a:pt x="3211" y="653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0" name="Google Shape;15080;p30"/>
            <p:cNvSpPr/>
            <p:nvPr/>
          </p:nvSpPr>
          <p:spPr>
            <a:xfrm>
              <a:off x="383187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5020" y="0"/>
                    <a:pt x="6480" y="1401"/>
                    <a:pt x="6480" y="3269"/>
                  </a:cubicBezTo>
                  <a:cubicBezTo>
                    <a:pt x="6480" y="5020"/>
                    <a:pt x="5020" y="6479"/>
                    <a:pt x="3269" y="6479"/>
                  </a:cubicBezTo>
                  <a:cubicBezTo>
                    <a:pt x="1460" y="6479"/>
                    <a:pt x="1" y="5020"/>
                    <a:pt x="1" y="3211"/>
                  </a:cubicBezTo>
                  <a:cubicBezTo>
                    <a:pt x="1" y="1401"/>
                    <a:pt x="1401" y="0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1" name="Google Shape;15081;p30"/>
            <p:cNvSpPr/>
            <p:nvPr/>
          </p:nvSpPr>
          <p:spPr>
            <a:xfrm>
              <a:off x="2112875" y="26400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4962"/>
                    <a:pt x="5078" y="6422"/>
                    <a:pt x="3269" y="6480"/>
                  </a:cubicBezTo>
                  <a:cubicBezTo>
                    <a:pt x="1459" y="6480"/>
                    <a:pt x="0" y="5021"/>
                    <a:pt x="0" y="3211"/>
                  </a:cubicBezTo>
                  <a:cubicBezTo>
                    <a:pt x="0" y="1460"/>
                    <a:pt x="1459" y="1"/>
                    <a:pt x="3211" y="1"/>
                  </a:cubicBezTo>
                  <a:cubicBezTo>
                    <a:pt x="5020" y="1"/>
                    <a:pt x="6479" y="1402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2" name="Google Shape;15082;p30"/>
            <p:cNvSpPr/>
            <p:nvPr/>
          </p:nvSpPr>
          <p:spPr>
            <a:xfrm>
              <a:off x="2848325" y="41124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70" y="6480"/>
                  </a:moveTo>
                  <a:cubicBezTo>
                    <a:pt x="1518" y="6480"/>
                    <a:pt x="59" y="5020"/>
                    <a:pt x="1" y="3269"/>
                  </a:cubicBezTo>
                  <a:cubicBezTo>
                    <a:pt x="1" y="1460"/>
                    <a:pt x="1460" y="1"/>
                    <a:pt x="3211" y="1"/>
                  </a:cubicBezTo>
                  <a:cubicBezTo>
                    <a:pt x="5021" y="1"/>
                    <a:pt x="6480" y="1402"/>
                    <a:pt x="6480" y="3211"/>
                  </a:cubicBezTo>
                  <a:cubicBezTo>
                    <a:pt x="6480" y="4962"/>
                    <a:pt x="5079" y="6421"/>
                    <a:pt x="3270" y="64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3" name="Google Shape;15083;p30"/>
            <p:cNvSpPr/>
            <p:nvPr/>
          </p:nvSpPr>
          <p:spPr>
            <a:xfrm>
              <a:off x="2359475" y="36221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4962" y="0"/>
                    <a:pt x="6480" y="1459"/>
                    <a:pt x="6480" y="3211"/>
                  </a:cubicBezTo>
                  <a:cubicBezTo>
                    <a:pt x="6480" y="5020"/>
                    <a:pt x="5021" y="6479"/>
                    <a:pt x="3269" y="6479"/>
                  </a:cubicBezTo>
                  <a:cubicBezTo>
                    <a:pt x="1460" y="6479"/>
                    <a:pt x="1" y="5078"/>
                    <a:pt x="1" y="3269"/>
                  </a:cubicBezTo>
                  <a:cubicBezTo>
                    <a:pt x="1" y="1518"/>
                    <a:pt x="1402" y="59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4" name="Google Shape;15084;p30"/>
            <p:cNvSpPr/>
            <p:nvPr/>
          </p:nvSpPr>
          <p:spPr>
            <a:xfrm>
              <a:off x="4320725" y="11705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80" y="3211"/>
                  </a:moveTo>
                  <a:cubicBezTo>
                    <a:pt x="6480" y="5021"/>
                    <a:pt x="5021" y="6480"/>
                    <a:pt x="3269" y="6480"/>
                  </a:cubicBezTo>
                  <a:cubicBezTo>
                    <a:pt x="1518" y="6480"/>
                    <a:pt x="59" y="5021"/>
                    <a:pt x="59" y="3269"/>
                  </a:cubicBezTo>
                  <a:cubicBezTo>
                    <a:pt x="1" y="1518"/>
                    <a:pt x="1518" y="1"/>
                    <a:pt x="3269" y="59"/>
                  </a:cubicBezTo>
                  <a:cubicBezTo>
                    <a:pt x="5021" y="59"/>
                    <a:pt x="6480" y="1518"/>
                    <a:pt x="6480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5" name="Google Shape;15085;p30"/>
            <p:cNvSpPr/>
            <p:nvPr/>
          </p:nvSpPr>
          <p:spPr>
            <a:xfrm>
              <a:off x="407412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0" y="0"/>
                  </a:moveTo>
                  <a:cubicBezTo>
                    <a:pt x="5020" y="0"/>
                    <a:pt x="6479" y="1459"/>
                    <a:pt x="6479" y="3269"/>
                  </a:cubicBezTo>
                  <a:cubicBezTo>
                    <a:pt x="6479" y="4962"/>
                    <a:pt x="5020" y="6421"/>
                    <a:pt x="3269" y="6479"/>
                  </a:cubicBezTo>
                  <a:cubicBezTo>
                    <a:pt x="1518" y="6479"/>
                    <a:pt x="0" y="4962"/>
                    <a:pt x="58" y="3211"/>
                  </a:cubicBezTo>
                  <a:cubicBezTo>
                    <a:pt x="58" y="1459"/>
                    <a:pt x="1518" y="59"/>
                    <a:pt x="321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6" name="Google Shape;15086;p30"/>
            <p:cNvSpPr/>
            <p:nvPr/>
          </p:nvSpPr>
          <p:spPr>
            <a:xfrm>
              <a:off x="5301350" y="2149750"/>
              <a:ext cx="160550" cy="162000"/>
            </a:xfrm>
            <a:custGeom>
              <a:avLst/>
              <a:gdLst/>
              <a:ahLst/>
              <a:cxnLst/>
              <a:rect l="l" t="t" r="r" b="b"/>
              <a:pathLst>
                <a:path w="6422" h="6480" extrusionOk="0">
                  <a:moveTo>
                    <a:pt x="3211" y="6479"/>
                  </a:moveTo>
                  <a:cubicBezTo>
                    <a:pt x="1460" y="6479"/>
                    <a:pt x="1" y="5020"/>
                    <a:pt x="1" y="3269"/>
                  </a:cubicBezTo>
                  <a:cubicBezTo>
                    <a:pt x="1" y="1518"/>
                    <a:pt x="1460" y="59"/>
                    <a:pt x="3153" y="59"/>
                  </a:cubicBezTo>
                  <a:cubicBezTo>
                    <a:pt x="4962" y="0"/>
                    <a:pt x="6421" y="1518"/>
                    <a:pt x="6421" y="3269"/>
                  </a:cubicBezTo>
                  <a:cubicBezTo>
                    <a:pt x="6421" y="5020"/>
                    <a:pt x="4962" y="6479"/>
                    <a:pt x="3211" y="64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7" name="Google Shape;15087;p30"/>
            <p:cNvSpPr/>
            <p:nvPr/>
          </p:nvSpPr>
          <p:spPr>
            <a:xfrm>
              <a:off x="2112875" y="2396350"/>
              <a:ext cx="162000" cy="162025"/>
            </a:xfrm>
            <a:custGeom>
              <a:avLst/>
              <a:gdLst/>
              <a:ahLst/>
              <a:cxnLst/>
              <a:rect l="l" t="t" r="r" b="b"/>
              <a:pathLst>
                <a:path w="6480" h="6481" extrusionOk="0">
                  <a:moveTo>
                    <a:pt x="6421" y="3270"/>
                  </a:moveTo>
                  <a:cubicBezTo>
                    <a:pt x="6421" y="5021"/>
                    <a:pt x="4962" y="6480"/>
                    <a:pt x="3211" y="6480"/>
                  </a:cubicBezTo>
                  <a:cubicBezTo>
                    <a:pt x="1459" y="6422"/>
                    <a:pt x="0" y="4962"/>
                    <a:pt x="0" y="3270"/>
                  </a:cubicBezTo>
                  <a:cubicBezTo>
                    <a:pt x="59" y="1519"/>
                    <a:pt x="1518" y="1"/>
                    <a:pt x="3269" y="59"/>
                  </a:cubicBezTo>
                  <a:cubicBezTo>
                    <a:pt x="5020" y="59"/>
                    <a:pt x="6479" y="1519"/>
                    <a:pt x="6421" y="32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8" name="Google Shape;15088;p30"/>
            <p:cNvSpPr/>
            <p:nvPr/>
          </p:nvSpPr>
          <p:spPr>
            <a:xfrm>
              <a:off x="5301350" y="3376975"/>
              <a:ext cx="159075" cy="160550"/>
            </a:xfrm>
            <a:custGeom>
              <a:avLst/>
              <a:gdLst/>
              <a:ahLst/>
              <a:cxnLst/>
              <a:rect l="l" t="t" r="r" b="b"/>
              <a:pathLst>
                <a:path w="6363" h="6422" extrusionOk="0">
                  <a:moveTo>
                    <a:pt x="6363" y="3211"/>
                  </a:moveTo>
                  <a:cubicBezTo>
                    <a:pt x="6363" y="4962"/>
                    <a:pt x="4904" y="6422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59" y="1402"/>
                    <a:pt x="1460" y="1"/>
                    <a:pt x="3211" y="1"/>
                  </a:cubicBezTo>
                  <a:cubicBezTo>
                    <a:pt x="4904" y="1"/>
                    <a:pt x="6363" y="1460"/>
                    <a:pt x="636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9" name="Google Shape;15089;p30"/>
            <p:cNvSpPr/>
            <p:nvPr/>
          </p:nvSpPr>
          <p:spPr>
            <a:xfrm>
              <a:off x="3340100" y="4360525"/>
              <a:ext cx="159100" cy="159075"/>
            </a:xfrm>
            <a:custGeom>
              <a:avLst/>
              <a:gdLst/>
              <a:ahLst/>
              <a:cxnLst/>
              <a:rect l="l" t="t" r="r" b="b"/>
              <a:pathLst>
                <a:path w="6364" h="6363" extrusionOk="0">
                  <a:moveTo>
                    <a:pt x="6363" y="3153"/>
                  </a:moveTo>
                  <a:cubicBezTo>
                    <a:pt x="6363" y="4904"/>
                    <a:pt x="4904" y="6363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1" y="1460"/>
                    <a:pt x="1460" y="1"/>
                    <a:pt x="3153" y="1"/>
                  </a:cubicBezTo>
                  <a:cubicBezTo>
                    <a:pt x="4904" y="1"/>
                    <a:pt x="6363" y="1460"/>
                    <a:pt x="6363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0" name="Google Shape;15090;p30"/>
            <p:cNvSpPr/>
            <p:nvPr/>
          </p:nvSpPr>
          <p:spPr>
            <a:xfrm>
              <a:off x="2114325" y="3134750"/>
              <a:ext cx="159075" cy="159075"/>
            </a:xfrm>
            <a:custGeom>
              <a:avLst/>
              <a:gdLst/>
              <a:ahLst/>
              <a:cxnLst/>
              <a:rect l="l" t="t" r="r" b="b"/>
              <a:pathLst>
                <a:path w="6363" h="6363" extrusionOk="0">
                  <a:moveTo>
                    <a:pt x="3153" y="6363"/>
                  </a:moveTo>
                  <a:cubicBezTo>
                    <a:pt x="1460" y="6363"/>
                    <a:pt x="1" y="4904"/>
                    <a:pt x="1" y="3152"/>
                  </a:cubicBezTo>
                  <a:cubicBezTo>
                    <a:pt x="1" y="1460"/>
                    <a:pt x="1460" y="0"/>
                    <a:pt x="3153" y="0"/>
                  </a:cubicBezTo>
                  <a:cubicBezTo>
                    <a:pt x="4904" y="0"/>
                    <a:pt x="6363" y="1460"/>
                    <a:pt x="6363" y="3152"/>
                  </a:cubicBezTo>
                  <a:cubicBezTo>
                    <a:pt x="6363" y="4904"/>
                    <a:pt x="4904" y="6363"/>
                    <a:pt x="3153" y="63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1" name="Google Shape;15091;p30"/>
            <p:cNvSpPr/>
            <p:nvPr/>
          </p:nvSpPr>
          <p:spPr>
            <a:xfrm>
              <a:off x="4812500" y="1415725"/>
              <a:ext cx="159075" cy="157625"/>
            </a:xfrm>
            <a:custGeom>
              <a:avLst/>
              <a:gdLst/>
              <a:ahLst/>
              <a:cxnLst/>
              <a:rect l="l" t="t" r="r" b="b"/>
              <a:pathLst>
                <a:path w="6363" h="6305" extrusionOk="0">
                  <a:moveTo>
                    <a:pt x="6305" y="3153"/>
                  </a:moveTo>
                  <a:cubicBezTo>
                    <a:pt x="6363" y="4904"/>
                    <a:pt x="4904" y="6305"/>
                    <a:pt x="3153" y="6305"/>
                  </a:cubicBezTo>
                  <a:cubicBezTo>
                    <a:pt x="1401" y="6305"/>
                    <a:pt x="1" y="4904"/>
                    <a:pt x="1" y="3211"/>
                  </a:cubicBezTo>
                  <a:cubicBezTo>
                    <a:pt x="1" y="1460"/>
                    <a:pt x="1401" y="1"/>
                    <a:pt x="3211" y="1"/>
                  </a:cubicBezTo>
                  <a:cubicBezTo>
                    <a:pt x="4904" y="1"/>
                    <a:pt x="6305" y="1402"/>
                    <a:pt x="6305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2" name="Google Shape;15092;p30"/>
            <p:cNvSpPr/>
            <p:nvPr/>
          </p:nvSpPr>
          <p:spPr>
            <a:xfrm>
              <a:off x="5059125" y="1660900"/>
              <a:ext cx="159075" cy="160525"/>
            </a:xfrm>
            <a:custGeom>
              <a:avLst/>
              <a:gdLst/>
              <a:ahLst/>
              <a:cxnLst/>
              <a:rect l="l" t="t" r="r" b="b"/>
              <a:pathLst>
                <a:path w="6363" h="6421" extrusionOk="0">
                  <a:moveTo>
                    <a:pt x="6363" y="3269"/>
                  </a:moveTo>
                  <a:cubicBezTo>
                    <a:pt x="6304" y="5020"/>
                    <a:pt x="4845" y="6421"/>
                    <a:pt x="3094" y="6363"/>
                  </a:cubicBezTo>
                  <a:cubicBezTo>
                    <a:pt x="1343" y="6363"/>
                    <a:pt x="0" y="4903"/>
                    <a:pt x="0" y="3211"/>
                  </a:cubicBezTo>
                  <a:cubicBezTo>
                    <a:pt x="59" y="1401"/>
                    <a:pt x="1518" y="0"/>
                    <a:pt x="3269" y="59"/>
                  </a:cubicBezTo>
                  <a:cubicBezTo>
                    <a:pt x="4962" y="117"/>
                    <a:pt x="6363" y="1518"/>
                    <a:pt x="6363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3" name="Google Shape;15093;p30"/>
            <p:cNvSpPr/>
            <p:nvPr/>
          </p:nvSpPr>
          <p:spPr>
            <a:xfrm>
              <a:off x="3097875" y="1172050"/>
              <a:ext cx="157625" cy="159075"/>
            </a:xfrm>
            <a:custGeom>
              <a:avLst/>
              <a:gdLst/>
              <a:ahLst/>
              <a:cxnLst/>
              <a:rect l="l" t="t" r="r" b="b"/>
              <a:pathLst>
                <a:path w="6305" h="6363" extrusionOk="0">
                  <a:moveTo>
                    <a:pt x="6304" y="3152"/>
                  </a:moveTo>
                  <a:cubicBezTo>
                    <a:pt x="6304" y="4903"/>
                    <a:pt x="4903" y="6362"/>
                    <a:pt x="3152" y="6362"/>
                  </a:cubicBezTo>
                  <a:cubicBezTo>
                    <a:pt x="1401" y="6362"/>
                    <a:pt x="0" y="4962"/>
                    <a:pt x="0" y="3210"/>
                  </a:cubicBezTo>
                  <a:cubicBezTo>
                    <a:pt x="0" y="1459"/>
                    <a:pt x="1401" y="0"/>
                    <a:pt x="3152" y="58"/>
                  </a:cubicBezTo>
                  <a:cubicBezTo>
                    <a:pt x="4903" y="58"/>
                    <a:pt x="6304" y="1459"/>
                    <a:pt x="6304" y="31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4" name="Google Shape;15094;p30"/>
            <p:cNvSpPr/>
            <p:nvPr/>
          </p:nvSpPr>
          <p:spPr>
            <a:xfrm>
              <a:off x="4323650" y="4361975"/>
              <a:ext cx="156175" cy="156175"/>
            </a:xfrm>
            <a:custGeom>
              <a:avLst/>
              <a:gdLst/>
              <a:ahLst/>
              <a:cxnLst/>
              <a:rect l="l" t="t" r="r" b="b"/>
              <a:pathLst>
                <a:path w="6247" h="6247" extrusionOk="0">
                  <a:moveTo>
                    <a:pt x="3152" y="1"/>
                  </a:moveTo>
                  <a:cubicBezTo>
                    <a:pt x="4904" y="59"/>
                    <a:pt x="6246" y="1460"/>
                    <a:pt x="6246" y="3211"/>
                  </a:cubicBezTo>
                  <a:cubicBezTo>
                    <a:pt x="6188" y="4904"/>
                    <a:pt x="4845" y="6247"/>
                    <a:pt x="3094" y="6188"/>
                  </a:cubicBezTo>
                  <a:cubicBezTo>
                    <a:pt x="1343" y="6188"/>
                    <a:pt x="0" y="4787"/>
                    <a:pt x="59" y="3036"/>
                  </a:cubicBezTo>
                  <a:cubicBezTo>
                    <a:pt x="59" y="1343"/>
                    <a:pt x="1460" y="1"/>
                    <a:pt x="31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5" name="Google Shape;15095;p30"/>
            <p:cNvSpPr/>
            <p:nvPr/>
          </p:nvSpPr>
          <p:spPr>
            <a:xfrm>
              <a:off x="2609025" y="1417200"/>
              <a:ext cx="156150" cy="154700"/>
            </a:xfrm>
            <a:custGeom>
              <a:avLst/>
              <a:gdLst/>
              <a:ahLst/>
              <a:cxnLst/>
              <a:rect l="l" t="t" r="r" b="b"/>
              <a:pathLst>
                <a:path w="6246" h="6188" extrusionOk="0">
                  <a:moveTo>
                    <a:pt x="6187" y="3094"/>
                  </a:moveTo>
                  <a:cubicBezTo>
                    <a:pt x="6246" y="4787"/>
                    <a:pt x="4845" y="6188"/>
                    <a:pt x="3152" y="6188"/>
                  </a:cubicBezTo>
                  <a:cubicBezTo>
                    <a:pt x="1459" y="6188"/>
                    <a:pt x="58" y="4845"/>
                    <a:pt x="58" y="3152"/>
                  </a:cubicBezTo>
                  <a:cubicBezTo>
                    <a:pt x="0" y="1401"/>
                    <a:pt x="1401" y="59"/>
                    <a:pt x="3094" y="0"/>
                  </a:cubicBezTo>
                  <a:cubicBezTo>
                    <a:pt x="4786" y="0"/>
                    <a:pt x="6187" y="1401"/>
                    <a:pt x="618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6" name="Google Shape;15096;p30"/>
            <p:cNvSpPr/>
            <p:nvPr/>
          </p:nvSpPr>
          <p:spPr>
            <a:xfrm>
              <a:off x="5060575" y="387312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4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4"/>
                  </a:cubicBezTo>
                  <a:cubicBezTo>
                    <a:pt x="1" y="1343"/>
                    <a:pt x="1401" y="1"/>
                    <a:pt x="3094" y="1"/>
                  </a:cubicBezTo>
                  <a:cubicBezTo>
                    <a:pt x="4845" y="1"/>
                    <a:pt x="6188" y="1402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7" name="Google Shape;15097;p30"/>
            <p:cNvSpPr/>
            <p:nvPr/>
          </p:nvSpPr>
          <p:spPr>
            <a:xfrm>
              <a:off x="2115775" y="215412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787"/>
                    <a:pt x="4846" y="6129"/>
                    <a:pt x="3153" y="6188"/>
                  </a:cubicBezTo>
                  <a:cubicBezTo>
                    <a:pt x="1402" y="6188"/>
                    <a:pt x="1" y="4787"/>
                    <a:pt x="1" y="3036"/>
                  </a:cubicBezTo>
                  <a:cubicBezTo>
                    <a:pt x="59" y="1343"/>
                    <a:pt x="1402" y="0"/>
                    <a:pt x="3153" y="0"/>
                  </a:cubicBezTo>
                  <a:cubicBezTo>
                    <a:pt x="4846" y="0"/>
                    <a:pt x="6188" y="1343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8" name="Google Shape;15098;p30"/>
            <p:cNvSpPr/>
            <p:nvPr/>
          </p:nvSpPr>
          <p:spPr>
            <a:xfrm>
              <a:off x="4813950" y="411537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845"/>
                    <a:pt x="4787" y="6188"/>
                    <a:pt x="3095" y="6188"/>
                  </a:cubicBezTo>
                  <a:cubicBezTo>
                    <a:pt x="1402" y="6188"/>
                    <a:pt x="1" y="4728"/>
                    <a:pt x="59" y="3036"/>
                  </a:cubicBezTo>
                  <a:cubicBezTo>
                    <a:pt x="59" y="1401"/>
                    <a:pt x="1460" y="0"/>
                    <a:pt x="3095" y="0"/>
                  </a:cubicBezTo>
                  <a:cubicBezTo>
                    <a:pt x="4787" y="0"/>
                    <a:pt x="6188" y="1401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9" name="Google Shape;15099;p30"/>
            <p:cNvSpPr/>
            <p:nvPr/>
          </p:nvSpPr>
          <p:spPr>
            <a:xfrm>
              <a:off x="3099325" y="436197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5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5"/>
                  </a:cubicBezTo>
                  <a:cubicBezTo>
                    <a:pt x="1" y="1460"/>
                    <a:pt x="1343" y="59"/>
                    <a:pt x="3036" y="59"/>
                  </a:cubicBezTo>
                  <a:cubicBezTo>
                    <a:pt x="4729" y="1"/>
                    <a:pt x="6129" y="1402"/>
                    <a:pt x="612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0" name="Google Shape;15100;p30"/>
            <p:cNvSpPr/>
            <p:nvPr/>
          </p:nvSpPr>
          <p:spPr>
            <a:xfrm>
              <a:off x="2115775" y="3378450"/>
              <a:ext cx="156175" cy="156150"/>
            </a:xfrm>
            <a:custGeom>
              <a:avLst/>
              <a:gdLst/>
              <a:ahLst/>
              <a:cxnLst/>
              <a:rect l="l" t="t" r="r" b="b"/>
              <a:pathLst>
                <a:path w="6247" h="6246" extrusionOk="0">
                  <a:moveTo>
                    <a:pt x="3153" y="59"/>
                  </a:moveTo>
                  <a:cubicBezTo>
                    <a:pt x="4846" y="117"/>
                    <a:pt x="6247" y="1576"/>
                    <a:pt x="6188" y="3211"/>
                  </a:cubicBezTo>
                  <a:cubicBezTo>
                    <a:pt x="6130" y="4903"/>
                    <a:pt x="4671" y="6246"/>
                    <a:pt x="3036" y="6188"/>
                  </a:cubicBezTo>
                  <a:cubicBezTo>
                    <a:pt x="1343" y="6129"/>
                    <a:pt x="1" y="4728"/>
                    <a:pt x="59" y="3036"/>
                  </a:cubicBezTo>
                  <a:cubicBezTo>
                    <a:pt x="118" y="1343"/>
                    <a:pt x="1519" y="0"/>
                    <a:pt x="3153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1" name="Google Shape;15101;p30"/>
            <p:cNvSpPr/>
            <p:nvPr/>
          </p:nvSpPr>
          <p:spPr>
            <a:xfrm>
              <a:off x="2362400" y="1663800"/>
              <a:ext cx="156175" cy="154725"/>
            </a:xfrm>
            <a:custGeom>
              <a:avLst/>
              <a:gdLst/>
              <a:ahLst/>
              <a:cxnLst/>
              <a:rect l="l" t="t" r="r" b="b"/>
              <a:pathLst>
                <a:path w="6247" h="6189" extrusionOk="0">
                  <a:moveTo>
                    <a:pt x="59" y="3095"/>
                  </a:moveTo>
                  <a:cubicBezTo>
                    <a:pt x="59" y="1402"/>
                    <a:pt x="1518" y="1"/>
                    <a:pt x="3152" y="59"/>
                  </a:cubicBezTo>
                  <a:cubicBezTo>
                    <a:pt x="4845" y="59"/>
                    <a:pt x="6246" y="1519"/>
                    <a:pt x="6188" y="3211"/>
                  </a:cubicBezTo>
                  <a:cubicBezTo>
                    <a:pt x="6129" y="4846"/>
                    <a:pt x="4729" y="6188"/>
                    <a:pt x="3094" y="6188"/>
                  </a:cubicBezTo>
                  <a:cubicBezTo>
                    <a:pt x="1401" y="6188"/>
                    <a:pt x="0" y="4729"/>
                    <a:pt x="5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2" name="Google Shape;15102;p30"/>
            <p:cNvSpPr/>
            <p:nvPr/>
          </p:nvSpPr>
          <p:spPr>
            <a:xfrm>
              <a:off x="4571725" y="1174950"/>
              <a:ext cx="153250" cy="154725"/>
            </a:xfrm>
            <a:custGeom>
              <a:avLst/>
              <a:gdLst/>
              <a:ahLst/>
              <a:cxnLst/>
              <a:rect l="l" t="t" r="r" b="b"/>
              <a:pathLst>
                <a:path w="6130" h="6189" extrusionOk="0">
                  <a:moveTo>
                    <a:pt x="6129" y="3094"/>
                  </a:moveTo>
                  <a:cubicBezTo>
                    <a:pt x="6129" y="4729"/>
                    <a:pt x="4787" y="6130"/>
                    <a:pt x="3094" y="6130"/>
                  </a:cubicBezTo>
                  <a:cubicBezTo>
                    <a:pt x="1460" y="6188"/>
                    <a:pt x="0" y="4729"/>
                    <a:pt x="59" y="3036"/>
                  </a:cubicBezTo>
                  <a:cubicBezTo>
                    <a:pt x="59" y="1402"/>
                    <a:pt x="1460" y="1"/>
                    <a:pt x="3094" y="1"/>
                  </a:cubicBezTo>
                  <a:cubicBezTo>
                    <a:pt x="4728" y="1"/>
                    <a:pt x="6129" y="1402"/>
                    <a:pt x="6129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3" name="Google Shape;15103;p30"/>
            <p:cNvSpPr/>
            <p:nvPr/>
          </p:nvSpPr>
          <p:spPr>
            <a:xfrm>
              <a:off x="5308650" y="1911875"/>
              <a:ext cx="153250" cy="153250"/>
            </a:xfrm>
            <a:custGeom>
              <a:avLst/>
              <a:gdLst/>
              <a:ahLst/>
              <a:cxnLst/>
              <a:rect l="l" t="t" r="r" b="b"/>
              <a:pathLst>
                <a:path w="6130" h="6130" extrusionOk="0">
                  <a:moveTo>
                    <a:pt x="6129" y="3036"/>
                  </a:moveTo>
                  <a:cubicBezTo>
                    <a:pt x="6129" y="4671"/>
                    <a:pt x="4728" y="6071"/>
                    <a:pt x="3094" y="6130"/>
                  </a:cubicBezTo>
                  <a:cubicBezTo>
                    <a:pt x="1460" y="6130"/>
                    <a:pt x="0" y="4729"/>
                    <a:pt x="0" y="3036"/>
                  </a:cubicBezTo>
                  <a:cubicBezTo>
                    <a:pt x="0" y="1402"/>
                    <a:pt x="1401" y="1"/>
                    <a:pt x="3036" y="1"/>
                  </a:cubicBezTo>
                  <a:cubicBezTo>
                    <a:pt x="4728" y="1"/>
                    <a:pt x="6071" y="1402"/>
                    <a:pt x="6129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4" name="Google Shape;15104;p30"/>
            <p:cNvSpPr/>
            <p:nvPr/>
          </p:nvSpPr>
          <p:spPr>
            <a:xfrm>
              <a:off x="2855625" y="1173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3036"/>
                  </a:moveTo>
                  <a:cubicBezTo>
                    <a:pt x="5955" y="4670"/>
                    <a:pt x="4612" y="5954"/>
                    <a:pt x="2919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285"/>
                    <a:pt x="1343" y="0"/>
                    <a:pt x="2978" y="0"/>
                  </a:cubicBezTo>
                  <a:cubicBezTo>
                    <a:pt x="4670" y="59"/>
                    <a:pt x="5955" y="1343"/>
                    <a:pt x="5955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5" name="Google Shape;15105;p30"/>
            <p:cNvSpPr/>
            <p:nvPr/>
          </p:nvSpPr>
          <p:spPr>
            <a:xfrm>
              <a:off x="5307200" y="3627975"/>
              <a:ext cx="148850" cy="150325"/>
            </a:xfrm>
            <a:custGeom>
              <a:avLst/>
              <a:gdLst/>
              <a:ahLst/>
              <a:cxnLst/>
              <a:rect l="l" t="t" r="r" b="b"/>
              <a:pathLst>
                <a:path w="5954" h="6013" extrusionOk="0">
                  <a:moveTo>
                    <a:pt x="2977" y="6013"/>
                  </a:moveTo>
                  <a:cubicBezTo>
                    <a:pt x="1284" y="6013"/>
                    <a:pt x="0" y="4670"/>
                    <a:pt x="0" y="3036"/>
                  </a:cubicBezTo>
                  <a:cubicBezTo>
                    <a:pt x="0" y="1343"/>
                    <a:pt x="1343" y="1"/>
                    <a:pt x="3035" y="59"/>
                  </a:cubicBezTo>
                  <a:cubicBezTo>
                    <a:pt x="4670" y="59"/>
                    <a:pt x="5954" y="1402"/>
                    <a:pt x="5954" y="3036"/>
                  </a:cubicBezTo>
                  <a:cubicBezTo>
                    <a:pt x="5954" y="4729"/>
                    <a:pt x="4611" y="6013"/>
                    <a:pt x="2977" y="60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6" name="Google Shape;15106;p30"/>
            <p:cNvSpPr/>
            <p:nvPr/>
          </p:nvSpPr>
          <p:spPr>
            <a:xfrm>
              <a:off x="3839175" y="931250"/>
              <a:ext cx="147400" cy="148875"/>
            </a:xfrm>
            <a:custGeom>
              <a:avLst/>
              <a:gdLst/>
              <a:ahLst/>
              <a:cxnLst/>
              <a:rect l="l" t="t" r="r" b="b"/>
              <a:pathLst>
                <a:path w="5896" h="5955" extrusionOk="0">
                  <a:moveTo>
                    <a:pt x="2977" y="5955"/>
                  </a:moveTo>
                  <a:cubicBezTo>
                    <a:pt x="1285" y="5955"/>
                    <a:pt x="0" y="4612"/>
                    <a:pt x="0" y="2978"/>
                  </a:cubicBezTo>
                  <a:cubicBezTo>
                    <a:pt x="0" y="1285"/>
                    <a:pt x="1285" y="1"/>
                    <a:pt x="2977" y="1"/>
                  </a:cubicBezTo>
                  <a:cubicBezTo>
                    <a:pt x="4612" y="1"/>
                    <a:pt x="5896" y="1285"/>
                    <a:pt x="5896" y="2920"/>
                  </a:cubicBezTo>
                  <a:cubicBezTo>
                    <a:pt x="5896" y="4612"/>
                    <a:pt x="4612" y="5896"/>
                    <a:pt x="2977" y="595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7" name="Google Shape;15107;p30"/>
            <p:cNvSpPr/>
            <p:nvPr/>
          </p:nvSpPr>
          <p:spPr>
            <a:xfrm>
              <a:off x="2365325" y="3871675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4" y="2977"/>
                  </a:moveTo>
                  <a:cubicBezTo>
                    <a:pt x="5954" y="4670"/>
                    <a:pt x="4670" y="5954"/>
                    <a:pt x="3035" y="5954"/>
                  </a:cubicBezTo>
                  <a:cubicBezTo>
                    <a:pt x="1343" y="5954"/>
                    <a:pt x="0" y="4612"/>
                    <a:pt x="0" y="2919"/>
                  </a:cubicBezTo>
                  <a:cubicBezTo>
                    <a:pt x="59" y="1285"/>
                    <a:pt x="1343" y="0"/>
                    <a:pt x="3035" y="0"/>
                  </a:cubicBezTo>
                  <a:cubicBezTo>
                    <a:pt x="4670" y="0"/>
                    <a:pt x="5954" y="1343"/>
                    <a:pt x="5954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8" name="Google Shape;15108;p30"/>
            <p:cNvSpPr/>
            <p:nvPr/>
          </p:nvSpPr>
          <p:spPr>
            <a:xfrm>
              <a:off x="2607550" y="4118300"/>
              <a:ext cx="150325" cy="150325"/>
            </a:xfrm>
            <a:custGeom>
              <a:avLst/>
              <a:gdLst/>
              <a:ahLst/>
              <a:cxnLst/>
              <a:rect l="l" t="t" r="r" b="b"/>
              <a:pathLst>
                <a:path w="6013" h="6013" extrusionOk="0">
                  <a:moveTo>
                    <a:pt x="6013" y="2977"/>
                  </a:moveTo>
                  <a:cubicBezTo>
                    <a:pt x="6013" y="4611"/>
                    <a:pt x="4729" y="5954"/>
                    <a:pt x="3036" y="5954"/>
                  </a:cubicBezTo>
                  <a:cubicBezTo>
                    <a:pt x="1343" y="6012"/>
                    <a:pt x="1" y="4670"/>
                    <a:pt x="59" y="2977"/>
                  </a:cubicBezTo>
                  <a:cubicBezTo>
                    <a:pt x="59" y="1284"/>
                    <a:pt x="1343" y="0"/>
                    <a:pt x="3036" y="0"/>
                  </a:cubicBezTo>
                  <a:cubicBezTo>
                    <a:pt x="4670" y="0"/>
                    <a:pt x="6013" y="1343"/>
                    <a:pt x="6013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9" name="Google Shape;15109;p30"/>
            <p:cNvSpPr/>
            <p:nvPr/>
          </p:nvSpPr>
          <p:spPr>
            <a:xfrm>
              <a:off x="5553800" y="2892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1" y="2919"/>
                  </a:moveTo>
                  <a:cubicBezTo>
                    <a:pt x="1" y="1285"/>
                    <a:pt x="1343" y="1"/>
                    <a:pt x="3036" y="59"/>
                  </a:cubicBezTo>
                  <a:cubicBezTo>
                    <a:pt x="4670" y="59"/>
                    <a:pt x="5955" y="1402"/>
                    <a:pt x="5955" y="3095"/>
                  </a:cubicBezTo>
                  <a:cubicBezTo>
                    <a:pt x="5896" y="4729"/>
                    <a:pt x="4612" y="5955"/>
                    <a:pt x="2919" y="5955"/>
                  </a:cubicBezTo>
                  <a:cubicBezTo>
                    <a:pt x="1285" y="5955"/>
                    <a:pt x="1" y="4612"/>
                    <a:pt x="1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0" name="Google Shape;15110;p30"/>
            <p:cNvSpPr/>
            <p:nvPr/>
          </p:nvSpPr>
          <p:spPr>
            <a:xfrm>
              <a:off x="5553800" y="26459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2977"/>
                  </a:moveTo>
                  <a:cubicBezTo>
                    <a:pt x="5955" y="4670"/>
                    <a:pt x="4612" y="5954"/>
                    <a:pt x="2978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343"/>
                    <a:pt x="1285" y="59"/>
                    <a:pt x="2919" y="0"/>
                  </a:cubicBezTo>
                  <a:cubicBezTo>
                    <a:pt x="4612" y="0"/>
                    <a:pt x="5955" y="1284"/>
                    <a:pt x="5955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1" name="Google Shape;15111;p30"/>
            <p:cNvSpPr/>
            <p:nvPr/>
          </p:nvSpPr>
          <p:spPr>
            <a:xfrm>
              <a:off x="3592550" y="931250"/>
              <a:ext cx="147425" cy="148875"/>
            </a:xfrm>
            <a:custGeom>
              <a:avLst/>
              <a:gdLst/>
              <a:ahLst/>
              <a:cxnLst/>
              <a:rect l="l" t="t" r="r" b="b"/>
              <a:pathLst>
                <a:path w="5897" h="5955" extrusionOk="0">
                  <a:moveTo>
                    <a:pt x="5896" y="2978"/>
                  </a:moveTo>
                  <a:cubicBezTo>
                    <a:pt x="5896" y="4612"/>
                    <a:pt x="4612" y="5955"/>
                    <a:pt x="2919" y="5896"/>
                  </a:cubicBezTo>
                  <a:cubicBezTo>
                    <a:pt x="1285" y="5896"/>
                    <a:pt x="1" y="4612"/>
                    <a:pt x="1" y="2978"/>
                  </a:cubicBezTo>
                  <a:cubicBezTo>
                    <a:pt x="1" y="1285"/>
                    <a:pt x="1285" y="1"/>
                    <a:pt x="2978" y="1"/>
                  </a:cubicBezTo>
                  <a:cubicBezTo>
                    <a:pt x="4612" y="1"/>
                    <a:pt x="5896" y="1285"/>
                    <a:pt x="5896" y="29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2" name="Google Shape;15112;p30"/>
            <p:cNvSpPr/>
            <p:nvPr/>
          </p:nvSpPr>
          <p:spPr>
            <a:xfrm>
              <a:off x="4571725" y="4366375"/>
              <a:ext cx="147400" cy="147400"/>
            </a:xfrm>
            <a:custGeom>
              <a:avLst/>
              <a:gdLst/>
              <a:ahLst/>
              <a:cxnLst/>
              <a:rect l="l" t="t" r="r" b="b"/>
              <a:pathLst>
                <a:path w="5896" h="5896" extrusionOk="0">
                  <a:moveTo>
                    <a:pt x="5896" y="2977"/>
                  </a:moveTo>
                  <a:cubicBezTo>
                    <a:pt x="5896" y="4553"/>
                    <a:pt x="4553" y="5895"/>
                    <a:pt x="2919" y="5895"/>
                  </a:cubicBezTo>
                  <a:cubicBezTo>
                    <a:pt x="1285" y="5895"/>
                    <a:pt x="0" y="4553"/>
                    <a:pt x="0" y="2860"/>
                  </a:cubicBezTo>
                  <a:cubicBezTo>
                    <a:pt x="0" y="1226"/>
                    <a:pt x="1343" y="0"/>
                    <a:pt x="2977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3" name="Google Shape;15113;p30"/>
            <p:cNvSpPr/>
            <p:nvPr/>
          </p:nvSpPr>
          <p:spPr>
            <a:xfrm>
              <a:off x="5555275" y="24051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553" y="5837"/>
                    <a:pt x="2919" y="5837"/>
                  </a:cubicBezTo>
                  <a:cubicBezTo>
                    <a:pt x="1284" y="5837"/>
                    <a:pt x="0" y="4553"/>
                    <a:pt x="0" y="2919"/>
                  </a:cubicBezTo>
                  <a:cubicBezTo>
                    <a:pt x="0" y="1284"/>
                    <a:pt x="1284" y="0"/>
                    <a:pt x="2919" y="0"/>
                  </a:cubicBezTo>
                  <a:cubicBezTo>
                    <a:pt x="4495" y="0"/>
                    <a:pt x="5837" y="1284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4" name="Google Shape;15114;p30"/>
            <p:cNvSpPr/>
            <p:nvPr/>
          </p:nvSpPr>
          <p:spPr>
            <a:xfrm>
              <a:off x="2120150" y="1910425"/>
              <a:ext cx="147425" cy="147400"/>
            </a:xfrm>
            <a:custGeom>
              <a:avLst/>
              <a:gdLst/>
              <a:ahLst/>
              <a:cxnLst/>
              <a:rect l="l" t="t" r="r" b="b"/>
              <a:pathLst>
                <a:path w="5897" h="5896" extrusionOk="0">
                  <a:moveTo>
                    <a:pt x="5896" y="2919"/>
                  </a:moveTo>
                  <a:cubicBezTo>
                    <a:pt x="5896" y="4553"/>
                    <a:pt x="4612" y="5896"/>
                    <a:pt x="2978" y="5896"/>
                  </a:cubicBezTo>
                  <a:cubicBezTo>
                    <a:pt x="1344" y="5896"/>
                    <a:pt x="1" y="4612"/>
                    <a:pt x="1" y="2977"/>
                  </a:cubicBezTo>
                  <a:cubicBezTo>
                    <a:pt x="1" y="1343"/>
                    <a:pt x="1285" y="59"/>
                    <a:pt x="2920" y="1"/>
                  </a:cubicBezTo>
                  <a:cubicBezTo>
                    <a:pt x="4554" y="1"/>
                    <a:pt x="5838" y="1285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5" name="Google Shape;15115;p30"/>
            <p:cNvSpPr/>
            <p:nvPr/>
          </p:nvSpPr>
          <p:spPr>
            <a:xfrm>
              <a:off x="4081400" y="93272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5896" y="2919"/>
                  </a:moveTo>
                  <a:cubicBezTo>
                    <a:pt x="5896" y="4553"/>
                    <a:pt x="4554" y="5837"/>
                    <a:pt x="2919" y="5837"/>
                  </a:cubicBezTo>
                  <a:cubicBezTo>
                    <a:pt x="1285" y="5779"/>
                    <a:pt x="1" y="4437"/>
                    <a:pt x="59" y="2861"/>
                  </a:cubicBezTo>
                  <a:cubicBezTo>
                    <a:pt x="59" y="1226"/>
                    <a:pt x="1402" y="0"/>
                    <a:pt x="2978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6" name="Google Shape;15116;p30"/>
            <p:cNvSpPr/>
            <p:nvPr/>
          </p:nvSpPr>
          <p:spPr>
            <a:xfrm>
              <a:off x="5553800" y="314057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2978" y="1"/>
                  </a:moveTo>
                  <a:cubicBezTo>
                    <a:pt x="4554" y="1"/>
                    <a:pt x="5896" y="1402"/>
                    <a:pt x="5896" y="2978"/>
                  </a:cubicBezTo>
                  <a:cubicBezTo>
                    <a:pt x="5838" y="4554"/>
                    <a:pt x="4554" y="5838"/>
                    <a:pt x="2978" y="5838"/>
                  </a:cubicBezTo>
                  <a:cubicBezTo>
                    <a:pt x="1343" y="5838"/>
                    <a:pt x="1" y="4495"/>
                    <a:pt x="59" y="2861"/>
                  </a:cubicBezTo>
                  <a:cubicBezTo>
                    <a:pt x="59" y="1285"/>
                    <a:pt x="1402" y="1"/>
                    <a:pt x="29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7" name="Google Shape;15117;p30"/>
            <p:cNvSpPr/>
            <p:nvPr/>
          </p:nvSpPr>
          <p:spPr>
            <a:xfrm>
              <a:off x="5064950" y="14215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8" y="2977"/>
                  </a:moveTo>
                  <a:cubicBezTo>
                    <a:pt x="5838" y="4553"/>
                    <a:pt x="4495" y="5838"/>
                    <a:pt x="2919" y="5838"/>
                  </a:cubicBezTo>
                  <a:cubicBezTo>
                    <a:pt x="1343" y="5838"/>
                    <a:pt x="1" y="4495"/>
                    <a:pt x="59" y="2919"/>
                  </a:cubicBezTo>
                  <a:cubicBezTo>
                    <a:pt x="59" y="1343"/>
                    <a:pt x="1402" y="0"/>
                    <a:pt x="2978" y="59"/>
                  </a:cubicBezTo>
                  <a:cubicBezTo>
                    <a:pt x="4554" y="59"/>
                    <a:pt x="5838" y="1401"/>
                    <a:pt x="5838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8" name="Google Shape;15118;p30"/>
            <p:cNvSpPr/>
            <p:nvPr/>
          </p:nvSpPr>
          <p:spPr>
            <a:xfrm>
              <a:off x="3345950" y="9327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0" y="4437"/>
                    <a:pt x="0" y="2861"/>
                  </a:cubicBezTo>
                  <a:cubicBezTo>
                    <a:pt x="59" y="1284"/>
                    <a:pt x="1401" y="0"/>
                    <a:pt x="2977" y="0"/>
                  </a:cubicBezTo>
                  <a:cubicBezTo>
                    <a:pt x="4553" y="0"/>
                    <a:pt x="5837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9" name="Google Shape;15119;p30"/>
            <p:cNvSpPr/>
            <p:nvPr/>
          </p:nvSpPr>
          <p:spPr>
            <a:xfrm>
              <a:off x="2857100" y="43663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58" y="4553"/>
                    <a:pt x="0" y="2977"/>
                  </a:cubicBezTo>
                  <a:cubicBezTo>
                    <a:pt x="0" y="1401"/>
                    <a:pt x="1284" y="58"/>
                    <a:pt x="2860" y="58"/>
                  </a:cubicBezTo>
                  <a:cubicBezTo>
                    <a:pt x="4436" y="0"/>
                    <a:pt x="5779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0" name="Google Shape;15120;p30"/>
            <p:cNvSpPr/>
            <p:nvPr/>
          </p:nvSpPr>
          <p:spPr>
            <a:xfrm>
              <a:off x="2121625" y="3630900"/>
              <a:ext cx="144500" cy="145950"/>
            </a:xfrm>
            <a:custGeom>
              <a:avLst/>
              <a:gdLst/>
              <a:ahLst/>
              <a:cxnLst/>
              <a:rect l="l" t="t" r="r" b="b"/>
              <a:pathLst>
                <a:path w="5780" h="5838" extrusionOk="0">
                  <a:moveTo>
                    <a:pt x="2919" y="0"/>
                  </a:moveTo>
                  <a:cubicBezTo>
                    <a:pt x="4437" y="0"/>
                    <a:pt x="5779" y="1343"/>
                    <a:pt x="5779" y="2919"/>
                  </a:cubicBezTo>
                  <a:cubicBezTo>
                    <a:pt x="5779" y="4495"/>
                    <a:pt x="4437" y="5837"/>
                    <a:pt x="2861" y="5779"/>
                  </a:cubicBezTo>
                  <a:cubicBezTo>
                    <a:pt x="1285" y="5779"/>
                    <a:pt x="0" y="4437"/>
                    <a:pt x="0" y="2861"/>
                  </a:cubicBezTo>
                  <a:cubicBezTo>
                    <a:pt x="0" y="1343"/>
                    <a:pt x="1343" y="0"/>
                    <a:pt x="291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1" name="Google Shape;15121;p30"/>
            <p:cNvSpPr/>
            <p:nvPr/>
          </p:nvSpPr>
          <p:spPr>
            <a:xfrm>
              <a:off x="3840625" y="4611525"/>
              <a:ext cx="144500" cy="143025"/>
            </a:xfrm>
            <a:custGeom>
              <a:avLst/>
              <a:gdLst/>
              <a:ahLst/>
              <a:cxnLst/>
              <a:rect l="l" t="t" r="r" b="b"/>
              <a:pathLst>
                <a:path w="5780" h="5721" extrusionOk="0">
                  <a:moveTo>
                    <a:pt x="5779" y="2802"/>
                  </a:moveTo>
                  <a:cubicBezTo>
                    <a:pt x="5779" y="4378"/>
                    <a:pt x="4437" y="5721"/>
                    <a:pt x="2861" y="5721"/>
                  </a:cubicBezTo>
                  <a:cubicBezTo>
                    <a:pt x="1343" y="5721"/>
                    <a:pt x="59" y="4436"/>
                    <a:pt x="1" y="2860"/>
                  </a:cubicBezTo>
                  <a:cubicBezTo>
                    <a:pt x="1" y="1284"/>
                    <a:pt x="1285" y="0"/>
                    <a:pt x="2861" y="0"/>
                  </a:cubicBezTo>
                  <a:cubicBezTo>
                    <a:pt x="4437" y="0"/>
                    <a:pt x="5721" y="1226"/>
                    <a:pt x="5779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2" name="Google Shape;15122;p30"/>
            <p:cNvSpPr/>
            <p:nvPr/>
          </p:nvSpPr>
          <p:spPr>
            <a:xfrm>
              <a:off x="1879375" y="28954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1"/>
                  </a:moveTo>
                  <a:cubicBezTo>
                    <a:pt x="4437" y="1"/>
                    <a:pt x="5663" y="1285"/>
                    <a:pt x="5721" y="2861"/>
                  </a:cubicBezTo>
                  <a:cubicBezTo>
                    <a:pt x="5721" y="4437"/>
                    <a:pt x="4437" y="5721"/>
                    <a:pt x="2861" y="5721"/>
                  </a:cubicBezTo>
                  <a:cubicBezTo>
                    <a:pt x="1285" y="5721"/>
                    <a:pt x="1" y="4437"/>
                    <a:pt x="1" y="2861"/>
                  </a:cubicBezTo>
                  <a:cubicBezTo>
                    <a:pt x="1" y="1285"/>
                    <a:pt x="1285" y="59"/>
                    <a:pt x="28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3" name="Google Shape;15123;p30"/>
            <p:cNvSpPr/>
            <p:nvPr/>
          </p:nvSpPr>
          <p:spPr>
            <a:xfrm>
              <a:off x="1879375" y="26488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5720"/>
                  </a:moveTo>
                  <a:cubicBezTo>
                    <a:pt x="1285" y="5720"/>
                    <a:pt x="1" y="4436"/>
                    <a:pt x="1" y="2860"/>
                  </a:cubicBezTo>
                  <a:cubicBezTo>
                    <a:pt x="1" y="1284"/>
                    <a:pt x="1285" y="0"/>
                    <a:pt x="2919" y="0"/>
                  </a:cubicBezTo>
                  <a:cubicBezTo>
                    <a:pt x="4495" y="58"/>
                    <a:pt x="5721" y="1343"/>
                    <a:pt x="5721" y="2919"/>
                  </a:cubicBezTo>
                  <a:cubicBezTo>
                    <a:pt x="5663" y="4495"/>
                    <a:pt x="4437" y="5720"/>
                    <a:pt x="2861" y="57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4" name="Google Shape;15124;p30"/>
            <p:cNvSpPr/>
            <p:nvPr/>
          </p:nvSpPr>
          <p:spPr>
            <a:xfrm>
              <a:off x="3594025" y="4610050"/>
              <a:ext cx="143025" cy="144500"/>
            </a:xfrm>
            <a:custGeom>
              <a:avLst/>
              <a:gdLst/>
              <a:ahLst/>
              <a:cxnLst/>
              <a:rect l="l" t="t" r="r" b="b"/>
              <a:pathLst>
                <a:path w="5721" h="5780" extrusionOk="0">
                  <a:moveTo>
                    <a:pt x="2860" y="5780"/>
                  </a:moveTo>
                  <a:cubicBezTo>
                    <a:pt x="1284" y="5780"/>
                    <a:pt x="59" y="4495"/>
                    <a:pt x="0" y="2919"/>
                  </a:cubicBezTo>
                  <a:cubicBezTo>
                    <a:pt x="0" y="1343"/>
                    <a:pt x="1343" y="1"/>
                    <a:pt x="2919" y="59"/>
                  </a:cubicBezTo>
                  <a:cubicBezTo>
                    <a:pt x="4495" y="59"/>
                    <a:pt x="5720" y="1343"/>
                    <a:pt x="5720" y="2919"/>
                  </a:cubicBezTo>
                  <a:cubicBezTo>
                    <a:pt x="5720" y="4495"/>
                    <a:pt x="4436" y="5780"/>
                    <a:pt x="2860" y="57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5" name="Google Shape;15125;p30"/>
            <p:cNvSpPr/>
            <p:nvPr/>
          </p:nvSpPr>
          <p:spPr>
            <a:xfrm>
              <a:off x="5556725" y="215995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2802" y="5663"/>
                  </a:moveTo>
                  <a:cubicBezTo>
                    <a:pt x="1226" y="5663"/>
                    <a:pt x="0" y="4379"/>
                    <a:pt x="59" y="2803"/>
                  </a:cubicBezTo>
                  <a:cubicBezTo>
                    <a:pt x="59" y="1227"/>
                    <a:pt x="1343" y="1"/>
                    <a:pt x="2919" y="1"/>
                  </a:cubicBezTo>
                  <a:cubicBezTo>
                    <a:pt x="4495" y="59"/>
                    <a:pt x="5662" y="1285"/>
                    <a:pt x="5662" y="2861"/>
                  </a:cubicBezTo>
                  <a:cubicBezTo>
                    <a:pt x="5662" y="4437"/>
                    <a:pt x="4437" y="5663"/>
                    <a:pt x="2802" y="56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6" name="Google Shape;15126;p30"/>
            <p:cNvSpPr/>
            <p:nvPr/>
          </p:nvSpPr>
          <p:spPr>
            <a:xfrm>
              <a:off x="4821250" y="11808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60"/>
                  </a:moveTo>
                  <a:cubicBezTo>
                    <a:pt x="5663" y="4436"/>
                    <a:pt x="4379" y="5662"/>
                    <a:pt x="2803" y="5662"/>
                  </a:cubicBezTo>
                  <a:cubicBezTo>
                    <a:pt x="1227" y="5662"/>
                    <a:pt x="1" y="4436"/>
                    <a:pt x="1" y="2802"/>
                  </a:cubicBezTo>
                  <a:cubicBezTo>
                    <a:pt x="1" y="1284"/>
                    <a:pt x="1227" y="59"/>
                    <a:pt x="2744" y="59"/>
                  </a:cubicBezTo>
                  <a:cubicBezTo>
                    <a:pt x="4379" y="0"/>
                    <a:pt x="5604" y="1226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7" name="Google Shape;15127;p30"/>
            <p:cNvSpPr/>
            <p:nvPr/>
          </p:nvSpPr>
          <p:spPr>
            <a:xfrm>
              <a:off x="5314475" y="16711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03"/>
                  </a:moveTo>
                  <a:cubicBezTo>
                    <a:pt x="5663" y="4379"/>
                    <a:pt x="4437" y="5663"/>
                    <a:pt x="2803" y="5663"/>
                  </a:cubicBezTo>
                  <a:cubicBezTo>
                    <a:pt x="1227" y="5663"/>
                    <a:pt x="1" y="4379"/>
                    <a:pt x="1" y="2803"/>
                  </a:cubicBezTo>
                  <a:cubicBezTo>
                    <a:pt x="1" y="1227"/>
                    <a:pt x="1227" y="1"/>
                    <a:pt x="2803" y="1"/>
                  </a:cubicBezTo>
                  <a:cubicBezTo>
                    <a:pt x="4379" y="1"/>
                    <a:pt x="5663" y="1227"/>
                    <a:pt x="566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8" name="Google Shape;15128;p30"/>
            <p:cNvSpPr/>
            <p:nvPr/>
          </p:nvSpPr>
          <p:spPr>
            <a:xfrm>
              <a:off x="1880850" y="2408025"/>
              <a:ext cx="140100" cy="140125"/>
            </a:xfrm>
            <a:custGeom>
              <a:avLst/>
              <a:gdLst/>
              <a:ahLst/>
              <a:cxnLst/>
              <a:rect l="l" t="t" r="r" b="b"/>
              <a:pathLst>
                <a:path w="5604" h="5605" extrusionOk="0">
                  <a:moveTo>
                    <a:pt x="5604" y="2803"/>
                  </a:moveTo>
                  <a:cubicBezTo>
                    <a:pt x="5604" y="4379"/>
                    <a:pt x="4378" y="5604"/>
                    <a:pt x="2744" y="5604"/>
                  </a:cubicBezTo>
                  <a:cubicBezTo>
                    <a:pt x="1226" y="5546"/>
                    <a:pt x="0" y="4379"/>
                    <a:pt x="0" y="2803"/>
                  </a:cubicBezTo>
                  <a:cubicBezTo>
                    <a:pt x="0" y="1227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9" name="Google Shape;15129;p30"/>
            <p:cNvSpPr/>
            <p:nvPr/>
          </p:nvSpPr>
          <p:spPr>
            <a:xfrm>
              <a:off x="5067875" y="4122675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2802" y="5604"/>
                  </a:moveTo>
                  <a:cubicBezTo>
                    <a:pt x="1226" y="5604"/>
                    <a:pt x="0" y="4378"/>
                    <a:pt x="0" y="2802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78" y="0"/>
                    <a:pt x="5604" y="1284"/>
                    <a:pt x="5604" y="2860"/>
                  </a:cubicBezTo>
                  <a:cubicBezTo>
                    <a:pt x="5604" y="4378"/>
                    <a:pt x="4378" y="5604"/>
                    <a:pt x="2802" y="56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0" name="Google Shape;15130;p30"/>
            <p:cNvSpPr/>
            <p:nvPr/>
          </p:nvSpPr>
          <p:spPr>
            <a:xfrm>
              <a:off x="4330950" y="934175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2" y="2861"/>
                  </a:moveTo>
                  <a:cubicBezTo>
                    <a:pt x="5662" y="4437"/>
                    <a:pt x="4436" y="5663"/>
                    <a:pt x="2860" y="5663"/>
                  </a:cubicBezTo>
                  <a:cubicBezTo>
                    <a:pt x="1226" y="5663"/>
                    <a:pt x="0" y="4379"/>
                    <a:pt x="59" y="2803"/>
                  </a:cubicBezTo>
                  <a:cubicBezTo>
                    <a:pt x="59" y="1226"/>
                    <a:pt x="1284" y="59"/>
                    <a:pt x="2860" y="59"/>
                  </a:cubicBezTo>
                  <a:cubicBezTo>
                    <a:pt x="4436" y="1"/>
                    <a:pt x="5662" y="1285"/>
                    <a:pt x="5662" y="28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1" name="Google Shape;15131;p30"/>
            <p:cNvSpPr/>
            <p:nvPr/>
          </p:nvSpPr>
          <p:spPr>
            <a:xfrm>
              <a:off x="4085800" y="4617350"/>
              <a:ext cx="140100" cy="138650"/>
            </a:xfrm>
            <a:custGeom>
              <a:avLst/>
              <a:gdLst/>
              <a:ahLst/>
              <a:cxnLst/>
              <a:rect l="l" t="t" r="r" b="b"/>
              <a:pathLst>
                <a:path w="5604" h="5546" extrusionOk="0">
                  <a:moveTo>
                    <a:pt x="2802" y="5546"/>
                  </a:moveTo>
                  <a:cubicBezTo>
                    <a:pt x="1226" y="5546"/>
                    <a:pt x="0" y="4320"/>
                    <a:pt x="0" y="2744"/>
                  </a:cubicBezTo>
                  <a:cubicBezTo>
                    <a:pt x="0" y="1168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ubicBezTo>
                    <a:pt x="5604" y="4379"/>
                    <a:pt x="4378" y="5546"/>
                    <a:pt x="2802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2" name="Google Shape;15132;p30"/>
            <p:cNvSpPr/>
            <p:nvPr/>
          </p:nvSpPr>
          <p:spPr>
            <a:xfrm>
              <a:off x="5558175" y="3387200"/>
              <a:ext cx="140125" cy="140125"/>
            </a:xfrm>
            <a:custGeom>
              <a:avLst/>
              <a:gdLst/>
              <a:ahLst/>
              <a:cxnLst/>
              <a:rect l="l" t="t" r="r" b="b"/>
              <a:pathLst>
                <a:path w="5605" h="5605" extrusionOk="0">
                  <a:moveTo>
                    <a:pt x="2744" y="5546"/>
                  </a:moveTo>
                  <a:cubicBezTo>
                    <a:pt x="1227" y="5546"/>
                    <a:pt x="1" y="4320"/>
                    <a:pt x="1" y="2744"/>
                  </a:cubicBezTo>
                  <a:cubicBezTo>
                    <a:pt x="1" y="1226"/>
                    <a:pt x="1285" y="0"/>
                    <a:pt x="2803" y="0"/>
                  </a:cubicBezTo>
                  <a:cubicBezTo>
                    <a:pt x="4379" y="0"/>
                    <a:pt x="5604" y="1285"/>
                    <a:pt x="5546" y="2802"/>
                  </a:cubicBezTo>
                  <a:cubicBezTo>
                    <a:pt x="5546" y="4378"/>
                    <a:pt x="4320" y="5604"/>
                    <a:pt x="2744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3" name="Google Shape;15133;p30"/>
            <p:cNvSpPr/>
            <p:nvPr/>
          </p:nvSpPr>
          <p:spPr>
            <a:xfrm>
              <a:off x="2369700" y="1424500"/>
              <a:ext cx="141575" cy="140100"/>
            </a:xfrm>
            <a:custGeom>
              <a:avLst/>
              <a:gdLst/>
              <a:ahLst/>
              <a:cxnLst/>
              <a:rect l="l" t="t" r="r" b="b"/>
              <a:pathLst>
                <a:path w="5663" h="5604" extrusionOk="0">
                  <a:moveTo>
                    <a:pt x="5604" y="2860"/>
                  </a:moveTo>
                  <a:cubicBezTo>
                    <a:pt x="5546" y="4436"/>
                    <a:pt x="4320" y="5604"/>
                    <a:pt x="2744" y="5604"/>
                  </a:cubicBezTo>
                  <a:cubicBezTo>
                    <a:pt x="1226" y="5545"/>
                    <a:pt x="0" y="4320"/>
                    <a:pt x="59" y="2744"/>
                  </a:cubicBezTo>
                  <a:cubicBezTo>
                    <a:pt x="59" y="1226"/>
                    <a:pt x="1343" y="0"/>
                    <a:pt x="2860" y="59"/>
                  </a:cubicBezTo>
                  <a:cubicBezTo>
                    <a:pt x="4437" y="59"/>
                    <a:pt x="5662" y="1343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4" name="Google Shape;15134;p30"/>
            <p:cNvSpPr/>
            <p:nvPr/>
          </p:nvSpPr>
          <p:spPr>
            <a:xfrm>
              <a:off x="3350325" y="4612975"/>
              <a:ext cx="138650" cy="138650"/>
            </a:xfrm>
            <a:custGeom>
              <a:avLst/>
              <a:gdLst/>
              <a:ahLst/>
              <a:cxnLst/>
              <a:rect l="l" t="t" r="r" b="b"/>
              <a:pathLst>
                <a:path w="5546" h="5546" extrusionOk="0">
                  <a:moveTo>
                    <a:pt x="2802" y="1"/>
                  </a:moveTo>
                  <a:cubicBezTo>
                    <a:pt x="4320" y="1"/>
                    <a:pt x="5546" y="1226"/>
                    <a:pt x="5546" y="2802"/>
                  </a:cubicBezTo>
                  <a:cubicBezTo>
                    <a:pt x="5546" y="4320"/>
                    <a:pt x="4320" y="5546"/>
                    <a:pt x="2744" y="5546"/>
                  </a:cubicBezTo>
                  <a:cubicBezTo>
                    <a:pt x="1226" y="5546"/>
                    <a:pt x="0" y="4320"/>
                    <a:pt x="0" y="2802"/>
                  </a:cubicBezTo>
                  <a:cubicBezTo>
                    <a:pt x="0" y="1226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5" name="Google Shape;15135;p30"/>
            <p:cNvSpPr/>
            <p:nvPr/>
          </p:nvSpPr>
          <p:spPr>
            <a:xfrm>
              <a:off x="5311575" y="388042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5545" y="2802"/>
                  </a:moveTo>
                  <a:cubicBezTo>
                    <a:pt x="5545" y="4320"/>
                    <a:pt x="4320" y="5604"/>
                    <a:pt x="2744" y="5546"/>
                  </a:cubicBezTo>
                  <a:cubicBezTo>
                    <a:pt x="1284" y="5546"/>
                    <a:pt x="0" y="4320"/>
                    <a:pt x="0" y="2802"/>
                  </a:cubicBezTo>
                  <a:cubicBezTo>
                    <a:pt x="0" y="1285"/>
                    <a:pt x="1284" y="1"/>
                    <a:pt x="2802" y="1"/>
                  </a:cubicBezTo>
                  <a:cubicBezTo>
                    <a:pt x="4320" y="59"/>
                    <a:pt x="5545" y="1285"/>
                    <a:pt x="5545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6" name="Google Shape;15136;p30"/>
            <p:cNvSpPr/>
            <p:nvPr/>
          </p:nvSpPr>
          <p:spPr>
            <a:xfrm>
              <a:off x="3106625" y="935650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5604" y="2802"/>
                  </a:moveTo>
                  <a:cubicBezTo>
                    <a:pt x="5604" y="4320"/>
                    <a:pt x="4320" y="5604"/>
                    <a:pt x="2744" y="5545"/>
                  </a:cubicBezTo>
                  <a:cubicBezTo>
                    <a:pt x="1226" y="5545"/>
                    <a:pt x="0" y="4320"/>
                    <a:pt x="0" y="2744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20" y="0"/>
                    <a:pt x="5604" y="1284"/>
                    <a:pt x="5546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7" name="Google Shape;15137;p30"/>
            <p:cNvSpPr/>
            <p:nvPr/>
          </p:nvSpPr>
          <p:spPr>
            <a:xfrm>
              <a:off x="1876475" y="3144950"/>
              <a:ext cx="140100" cy="138675"/>
            </a:xfrm>
            <a:custGeom>
              <a:avLst/>
              <a:gdLst/>
              <a:ahLst/>
              <a:cxnLst/>
              <a:rect l="l" t="t" r="r" b="b"/>
              <a:pathLst>
                <a:path w="5604" h="5547" extrusionOk="0">
                  <a:moveTo>
                    <a:pt x="2802" y="1"/>
                  </a:moveTo>
                  <a:cubicBezTo>
                    <a:pt x="4320" y="1"/>
                    <a:pt x="5604" y="1227"/>
                    <a:pt x="5604" y="2744"/>
                  </a:cubicBezTo>
                  <a:cubicBezTo>
                    <a:pt x="5604" y="4320"/>
                    <a:pt x="4378" y="5546"/>
                    <a:pt x="2802" y="5546"/>
                  </a:cubicBezTo>
                  <a:cubicBezTo>
                    <a:pt x="1284" y="5546"/>
                    <a:pt x="58" y="4320"/>
                    <a:pt x="58" y="2803"/>
                  </a:cubicBezTo>
                  <a:cubicBezTo>
                    <a:pt x="0" y="1285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8" name="Google Shape;15138;p30"/>
            <p:cNvSpPr/>
            <p:nvPr/>
          </p:nvSpPr>
          <p:spPr>
            <a:xfrm>
              <a:off x="2617775" y="117787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2802" y="59"/>
                  </a:moveTo>
                  <a:cubicBezTo>
                    <a:pt x="4320" y="59"/>
                    <a:pt x="5546" y="1343"/>
                    <a:pt x="5546" y="2802"/>
                  </a:cubicBezTo>
                  <a:cubicBezTo>
                    <a:pt x="5546" y="4378"/>
                    <a:pt x="4203" y="5604"/>
                    <a:pt x="2685" y="5604"/>
                  </a:cubicBezTo>
                  <a:cubicBezTo>
                    <a:pt x="1226" y="5546"/>
                    <a:pt x="0" y="4262"/>
                    <a:pt x="0" y="2744"/>
                  </a:cubicBezTo>
                  <a:cubicBezTo>
                    <a:pt x="59" y="1285"/>
                    <a:pt x="1284" y="1"/>
                    <a:pt x="2802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9" name="Google Shape;15139;p30"/>
            <p:cNvSpPr/>
            <p:nvPr/>
          </p:nvSpPr>
          <p:spPr>
            <a:xfrm>
              <a:off x="4822725" y="4370750"/>
              <a:ext cx="137175" cy="137175"/>
            </a:xfrm>
            <a:custGeom>
              <a:avLst/>
              <a:gdLst/>
              <a:ahLst/>
              <a:cxnLst/>
              <a:rect l="l" t="t" r="r" b="b"/>
              <a:pathLst>
                <a:path w="5487" h="5487" extrusionOk="0">
                  <a:moveTo>
                    <a:pt x="0" y="2744"/>
                  </a:moveTo>
                  <a:cubicBezTo>
                    <a:pt x="0" y="1284"/>
                    <a:pt x="1284" y="0"/>
                    <a:pt x="2802" y="0"/>
                  </a:cubicBezTo>
                  <a:cubicBezTo>
                    <a:pt x="4261" y="0"/>
                    <a:pt x="5487" y="1284"/>
                    <a:pt x="5487" y="2802"/>
                  </a:cubicBezTo>
                  <a:cubicBezTo>
                    <a:pt x="5487" y="4261"/>
                    <a:pt x="4203" y="5487"/>
                    <a:pt x="2744" y="5487"/>
                  </a:cubicBezTo>
                  <a:cubicBezTo>
                    <a:pt x="1284" y="5487"/>
                    <a:pt x="0" y="4203"/>
                    <a:pt x="0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0" name="Google Shape;15140;p30"/>
            <p:cNvSpPr/>
            <p:nvPr/>
          </p:nvSpPr>
          <p:spPr>
            <a:xfrm>
              <a:off x="2124550" y="1672575"/>
              <a:ext cx="138650" cy="137175"/>
            </a:xfrm>
            <a:custGeom>
              <a:avLst/>
              <a:gdLst/>
              <a:ahLst/>
              <a:cxnLst/>
              <a:rect l="l" t="t" r="r" b="b"/>
              <a:pathLst>
                <a:path w="5546" h="5487" extrusionOk="0">
                  <a:moveTo>
                    <a:pt x="5487" y="2744"/>
                  </a:moveTo>
                  <a:cubicBezTo>
                    <a:pt x="5545" y="4203"/>
                    <a:pt x="4261" y="5487"/>
                    <a:pt x="2802" y="5487"/>
                  </a:cubicBezTo>
                  <a:cubicBezTo>
                    <a:pt x="1284" y="5487"/>
                    <a:pt x="0" y="4261"/>
                    <a:pt x="0" y="2744"/>
                  </a:cubicBezTo>
                  <a:cubicBezTo>
                    <a:pt x="0" y="1284"/>
                    <a:pt x="1226" y="59"/>
                    <a:pt x="2685" y="0"/>
                  </a:cubicBezTo>
                  <a:cubicBezTo>
                    <a:pt x="4203" y="0"/>
                    <a:pt x="5487" y="1226"/>
                    <a:pt x="5487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1" name="Google Shape;15141;p30"/>
            <p:cNvSpPr/>
            <p:nvPr/>
          </p:nvSpPr>
          <p:spPr>
            <a:xfrm>
              <a:off x="2372625" y="4124125"/>
              <a:ext cx="135725" cy="137200"/>
            </a:xfrm>
            <a:custGeom>
              <a:avLst/>
              <a:gdLst/>
              <a:ahLst/>
              <a:cxnLst/>
              <a:rect l="l" t="t" r="r" b="b"/>
              <a:pathLst>
                <a:path w="5429" h="5488" extrusionOk="0">
                  <a:moveTo>
                    <a:pt x="5429" y="2744"/>
                  </a:moveTo>
                  <a:cubicBezTo>
                    <a:pt x="5429" y="4262"/>
                    <a:pt x="4144" y="5487"/>
                    <a:pt x="2685" y="5487"/>
                  </a:cubicBezTo>
                  <a:cubicBezTo>
                    <a:pt x="1167" y="5429"/>
                    <a:pt x="0" y="4203"/>
                    <a:pt x="0" y="2744"/>
                  </a:cubicBezTo>
                  <a:cubicBezTo>
                    <a:pt x="0" y="1226"/>
                    <a:pt x="1284" y="1"/>
                    <a:pt x="2743" y="59"/>
                  </a:cubicBezTo>
                  <a:cubicBezTo>
                    <a:pt x="4203" y="59"/>
                    <a:pt x="5429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2" name="Google Shape;15142;p30"/>
            <p:cNvSpPr/>
            <p:nvPr/>
          </p:nvSpPr>
          <p:spPr>
            <a:xfrm>
              <a:off x="1882300" y="2162875"/>
              <a:ext cx="137200" cy="135750"/>
            </a:xfrm>
            <a:custGeom>
              <a:avLst/>
              <a:gdLst/>
              <a:ahLst/>
              <a:cxnLst/>
              <a:rect l="l" t="t" r="r" b="b"/>
              <a:pathLst>
                <a:path w="5488" h="5430" extrusionOk="0">
                  <a:moveTo>
                    <a:pt x="5429" y="2744"/>
                  </a:moveTo>
                  <a:cubicBezTo>
                    <a:pt x="5429" y="4262"/>
                    <a:pt x="4203" y="5429"/>
                    <a:pt x="2744" y="5429"/>
                  </a:cubicBezTo>
                  <a:cubicBezTo>
                    <a:pt x="1226" y="5429"/>
                    <a:pt x="1" y="4145"/>
                    <a:pt x="59" y="2627"/>
                  </a:cubicBezTo>
                  <a:cubicBezTo>
                    <a:pt x="117" y="1168"/>
                    <a:pt x="1343" y="1"/>
                    <a:pt x="2802" y="1"/>
                  </a:cubicBezTo>
                  <a:cubicBezTo>
                    <a:pt x="4262" y="59"/>
                    <a:pt x="5487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3" name="Google Shape;15143;p30"/>
            <p:cNvSpPr/>
            <p:nvPr/>
          </p:nvSpPr>
          <p:spPr>
            <a:xfrm>
              <a:off x="4335325" y="4618825"/>
              <a:ext cx="135725" cy="135725"/>
            </a:xfrm>
            <a:custGeom>
              <a:avLst/>
              <a:gdLst/>
              <a:ahLst/>
              <a:cxnLst/>
              <a:rect l="l" t="t" r="r" b="b"/>
              <a:pathLst>
                <a:path w="5429" h="5429" extrusionOk="0">
                  <a:moveTo>
                    <a:pt x="5370" y="2685"/>
                  </a:moveTo>
                  <a:cubicBezTo>
                    <a:pt x="5429" y="4144"/>
                    <a:pt x="4203" y="5370"/>
                    <a:pt x="2744" y="5429"/>
                  </a:cubicBezTo>
                  <a:cubicBezTo>
                    <a:pt x="1226" y="5429"/>
                    <a:pt x="0" y="4203"/>
                    <a:pt x="0" y="2685"/>
                  </a:cubicBezTo>
                  <a:cubicBezTo>
                    <a:pt x="0" y="1226"/>
                    <a:pt x="1168" y="0"/>
                    <a:pt x="2685" y="0"/>
                  </a:cubicBezTo>
                  <a:cubicBezTo>
                    <a:pt x="4145" y="0"/>
                    <a:pt x="5370" y="1168"/>
                    <a:pt x="5370" y="26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4" name="Google Shape;15144;p30"/>
            <p:cNvSpPr/>
            <p:nvPr/>
          </p:nvSpPr>
          <p:spPr>
            <a:xfrm>
              <a:off x="3109550" y="4615900"/>
              <a:ext cx="134275" cy="134275"/>
            </a:xfrm>
            <a:custGeom>
              <a:avLst/>
              <a:gdLst/>
              <a:ahLst/>
              <a:cxnLst/>
              <a:rect l="l" t="t" r="r" b="b"/>
              <a:pathLst>
                <a:path w="5371" h="5371" extrusionOk="0">
                  <a:moveTo>
                    <a:pt x="2744" y="0"/>
                  </a:moveTo>
                  <a:cubicBezTo>
                    <a:pt x="4203" y="0"/>
                    <a:pt x="5370" y="1226"/>
                    <a:pt x="5312" y="2744"/>
                  </a:cubicBezTo>
                  <a:cubicBezTo>
                    <a:pt x="5312" y="4203"/>
                    <a:pt x="4144" y="5371"/>
                    <a:pt x="2627" y="5312"/>
                  </a:cubicBezTo>
                  <a:cubicBezTo>
                    <a:pt x="1109" y="5312"/>
                    <a:pt x="0" y="4145"/>
                    <a:pt x="0" y="2569"/>
                  </a:cubicBezTo>
                  <a:cubicBezTo>
                    <a:pt x="59" y="1109"/>
                    <a:pt x="1226" y="0"/>
                    <a:pt x="2744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5" name="Google Shape;15145;p30"/>
            <p:cNvSpPr/>
            <p:nvPr/>
          </p:nvSpPr>
          <p:spPr>
            <a:xfrm>
              <a:off x="5561100" y="1922100"/>
              <a:ext cx="134275" cy="132825"/>
            </a:xfrm>
            <a:custGeom>
              <a:avLst/>
              <a:gdLst/>
              <a:ahLst/>
              <a:cxnLst/>
              <a:rect l="l" t="t" r="r" b="b"/>
              <a:pathLst>
                <a:path w="5371" h="5313" extrusionOk="0">
                  <a:moveTo>
                    <a:pt x="2686" y="1"/>
                  </a:moveTo>
                  <a:cubicBezTo>
                    <a:pt x="4203" y="1"/>
                    <a:pt x="5371" y="1226"/>
                    <a:pt x="5312" y="2744"/>
                  </a:cubicBezTo>
                  <a:cubicBezTo>
                    <a:pt x="5312" y="4203"/>
                    <a:pt x="4145" y="5312"/>
                    <a:pt x="2627" y="5312"/>
                  </a:cubicBezTo>
                  <a:cubicBezTo>
                    <a:pt x="1110" y="5312"/>
                    <a:pt x="1" y="4086"/>
                    <a:pt x="1" y="2569"/>
                  </a:cubicBezTo>
                  <a:cubicBezTo>
                    <a:pt x="59" y="1110"/>
                    <a:pt x="1226" y="1"/>
                    <a:pt x="268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6" name="Google Shape;15146;p30"/>
            <p:cNvSpPr/>
            <p:nvPr/>
          </p:nvSpPr>
          <p:spPr>
            <a:xfrm>
              <a:off x="4583400" y="940025"/>
              <a:ext cx="131350" cy="131350"/>
            </a:xfrm>
            <a:custGeom>
              <a:avLst/>
              <a:gdLst/>
              <a:ahLst/>
              <a:cxnLst/>
              <a:rect l="l" t="t" r="r" b="b"/>
              <a:pathLst>
                <a:path w="5254" h="5254" extrusionOk="0">
                  <a:moveTo>
                    <a:pt x="2627" y="0"/>
                  </a:moveTo>
                  <a:cubicBezTo>
                    <a:pt x="4086" y="0"/>
                    <a:pt x="5254" y="1109"/>
                    <a:pt x="5254" y="2569"/>
                  </a:cubicBezTo>
                  <a:cubicBezTo>
                    <a:pt x="5254" y="4086"/>
                    <a:pt x="4086" y="5254"/>
                    <a:pt x="2569" y="5254"/>
                  </a:cubicBezTo>
                  <a:cubicBezTo>
                    <a:pt x="1109" y="5254"/>
                    <a:pt x="0" y="4086"/>
                    <a:pt x="0" y="2627"/>
                  </a:cubicBezTo>
                  <a:cubicBezTo>
                    <a:pt x="0" y="1109"/>
                    <a:pt x="1109" y="0"/>
                    <a:pt x="26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7" name="Google Shape;15147;p30"/>
            <p:cNvSpPr/>
            <p:nvPr/>
          </p:nvSpPr>
          <p:spPr>
            <a:xfrm>
              <a:off x="2127450" y="3880425"/>
              <a:ext cx="132825" cy="132825"/>
            </a:xfrm>
            <a:custGeom>
              <a:avLst/>
              <a:gdLst/>
              <a:ahLst/>
              <a:cxnLst/>
              <a:rect l="l" t="t" r="r" b="b"/>
              <a:pathLst>
                <a:path w="5313" h="5313" extrusionOk="0">
                  <a:moveTo>
                    <a:pt x="2686" y="1"/>
                  </a:moveTo>
                  <a:cubicBezTo>
                    <a:pt x="4145" y="1"/>
                    <a:pt x="5313" y="1168"/>
                    <a:pt x="5313" y="2627"/>
                  </a:cubicBezTo>
                  <a:cubicBezTo>
                    <a:pt x="5313" y="4145"/>
                    <a:pt x="4145" y="5312"/>
                    <a:pt x="2628" y="5312"/>
                  </a:cubicBezTo>
                  <a:cubicBezTo>
                    <a:pt x="1110" y="5254"/>
                    <a:pt x="1" y="4087"/>
                    <a:pt x="1" y="2627"/>
                  </a:cubicBezTo>
                  <a:cubicBezTo>
                    <a:pt x="1" y="1110"/>
                    <a:pt x="1168" y="1"/>
                    <a:pt x="262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8" name="Google Shape;15148;p30"/>
            <p:cNvSpPr/>
            <p:nvPr/>
          </p:nvSpPr>
          <p:spPr>
            <a:xfrm>
              <a:off x="1880850" y="3390125"/>
              <a:ext cx="132800" cy="132800"/>
            </a:xfrm>
            <a:custGeom>
              <a:avLst/>
              <a:gdLst/>
              <a:ahLst/>
              <a:cxnLst/>
              <a:rect l="l" t="t" r="r" b="b"/>
              <a:pathLst>
                <a:path w="5312" h="5312" extrusionOk="0">
                  <a:moveTo>
                    <a:pt x="2627" y="0"/>
                  </a:moveTo>
                  <a:cubicBezTo>
                    <a:pt x="4086" y="0"/>
                    <a:pt x="5254" y="1168"/>
                    <a:pt x="5312" y="2627"/>
                  </a:cubicBezTo>
                  <a:cubicBezTo>
                    <a:pt x="5312" y="4145"/>
                    <a:pt x="4145" y="5312"/>
                    <a:pt x="2627" y="5312"/>
                  </a:cubicBezTo>
                  <a:cubicBezTo>
                    <a:pt x="1168" y="5312"/>
                    <a:pt x="0" y="4145"/>
                    <a:pt x="0" y="2685"/>
                  </a:cubicBezTo>
                  <a:cubicBezTo>
                    <a:pt x="0" y="1168"/>
                    <a:pt x="1168" y="59"/>
                    <a:pt x="2627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9" name="Google Shape;15149;p30"/>
            <p:cNvSpPr/>
            <p:nvPr/>
          </p:nvSpPr>
          <p:spPr>
            <a:xfrm>
              <a:off x="2616300" y="4372200"/>
              <a:ext cx="132825" cy="134275"/>
            </a:xfrm>
            <a:custGeom>
              <a:avLst/>
              <a:gdLst/>
              <a:ahLst/>
              <a:cxnLst/>
              <a:rect l="l" t="t" r="r" b="b"/>
              <a:pathLst>
                <a:path w="5313" h="5371" extrusionOk="0">
                  <a:moveTo>
                    <a:pt x="5313" y="2744"/>
                  </a:moveTo>
                  <a:cubicBezTo>
                    <a:pt x="5313" y="4262"/>
                    <a:pt x="4087" y="5371"/>
                    <a:pt x="2628" y="5371"/>
                  </a:cubicBezTo>
                  <a:cubicBezTo>
                    <a:pt x="1110" y="5312"/>
                    <a:pt x="1" y="4145"/>
                    <a:pt x="1" y="2569"/>
                  </a:cubicBezTo>
                  <a:cubicBezTo>
                    <a:pt x="59" y="1110"/>
                    <a:pt x="1285" y="1"/>
                    <a:pt x="2744" y="59"/>
                  </a:cubicBezTo>
                  <a:cubicBezTo>
                    <a:pt x="4204" y="117"/>
                    <a:pt x="5313" y="1285"/>
                    <a:pt x="5313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0" name="Google Shape;15150;p30"/>
            <p:cNvSpPr/>
            <p:nvPr/>
          </p:nvSpPr>
          <p:spPr>
            <a:xfrm>
              <a:off x="2864375" y="940025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8" y="0"/>
                    <a:pt x="5196" y="1168"/>
                    <a:pt x="5196" y="2627"/>
                  </a:cubicBezTo>
                  <a:cubicBezTo>
                    <a:pt x="5254" y="4028"/>
                    <a:pt x="4028" y="5254"/>
                    <a:pt x="2569" y="5254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1" name="Google Shape;15151;p30"/>
            <p:cNvSpPr/>
            <p:nvPr/>
          </p:nvSpPr>
          <p:spPr>
            <a:xfrm>
              <a:off x="5562550" y="3638200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9" y="0"/>
                    <a:pt x="5196" y="1168"/>
                    <a:pt x="5254" y="2569"/>
                  </a:cubicBezTo>
                  <a:cubicBezTo>
                    <a:pt x="5254" y="4028"/>
                    <a:pt x="4029" y="5254"/>
                    <a:pt x="2628" y="5195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168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2" name="Google Shape;15152;p30"/>
            <p:cNvSpPr/>
            <p:nvPr/>
          </p:nvSpPr>
          <p:spPr>
            <a:xfrm>
              <a:off x="5073700" y="1188100"/>
              <a:ext cx="129900" cy="128425"/>
            </a:xfrm>
            <a:custGeom>
              <a:avLst/>
              <a:gdLst/>
              <a:ahLst/>
              <a:cxnLst/>
              <a:rect l="l" t="t" r="r" b="b"/>
              <a:pathLst>
                <a:path w="5196" h="5137" extrusionOk="0">
                  <a:moveTo>
                    <a:pt x="2569" y="0"/>
                  </a:moveTo>
                  <a:cubicBezTo>
                    <a:pt x="4028" y="0"/>
                    <a:pt x="5196" y="1226"/>
                    <a:pt x="5196" y="2627"/>
                  </a:cubicBezTo>
                  <a:cubicBezTo>
                    <a:pt x="5137" y="3969"/>
                    <a:pt x="3970" y="5137"/>
                    <a:pt x="2569" y="5137"/>
                  </a:cubicBezTo>
                  <a:cubicBezTo>
                    <a:pt x="1168" y="5137"/>
                    <a:pt x="1" y="3911"/>
                    <a:pt x="1" y="2510"/>
                  </a:cubicBezTo>
                  <a:cubicBezTo>
                    <a:pt x="59" y="1109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3" name="Google Shape;15153;p30"/>
            <p:cNvSpPr/>
            <p:nvPr/>
          </p:nvSpPr>
          <p:spPr>
            <a:xfrm>
              <a:off x="5320325" y="1430325"/>
              <a:ext cx="129900" cy="128450"/>
            </a:xfrm>
            <a:custGeom>
              <a:avLst/>
              <a:gdLst/>
              <a:ahLst/>
              <a:cxnLst/>
              <a:rect l="l" t="t" r="r" b="b"/>
              <a:pathLst>
                <a:path w="5196" h="5138" extrusionOk="0">
                  <a:moveTo>
                    <a:pt x="5137" y="2627"/>
                  </a:moveTo>
                  <a:cubicBezTo>
                    <a:pt x="5137" y="4028"/>
                    <a:pt x="3970" y="5137"/>
                    <a:pt x="2569" y="5137"/>
                  </a:cubicBezTo>
                  <a:cubicBezTo>
                    <a:pt x="1168" y="5137"/>
                    <a:pt x="0" y="3912"/>
                    <a:pt x="0" y="2511"/>
                  </a:cubicBezTo>
                  <a:cubicBezTo>
                    <a:pt x="59" y="1110"/>
                    <a:pt x="1285" y="1"/>
                    <a:pt x="2627" y="1"/>
                  </a:cubicBezTo>
                  <a:cubicBezTo>
                    <a:pt x="4028" y="59"/>
                    <a:pt x="5195" y="1226"/>
                    <a:pt x="5137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4" name="Google Shape;15154;p30"/>
            <p:cNvSpPr/>
            <p:nvPr/>
          </p:nvSpPr>
          <p:spPr>
            <a:xfrm>
              <a:off x="1886675" y="1920650"/>
              <a:ext cx="128450" cy="126975"/>
            </a:xfrm>
            <a:custGeom>
              <a:avLst/>
              <a:gdLst/>
              <a:ahLst/>
              <a:cxnLst/>
              <a:rect l="l" t="t" r="r" b="b"/>
              <a:pathLst>
                <a:path w="5138" h="5079" extrusionOk="0">
                  <a:moveTo>
                    <a:pt x="2569" y="0"/>
                  </a:moveTo>
                  <a:cubicBezTo>
                    <a:pt x="3970" y="0"/>
                    <a:pt x="5079" y="1109"/>
                    <a:pt x="5079" y="2510"/>
                  </a:cubicBezTo>
                  <a:cubicBezTo>
                    <a:pt x="5137" y="3969"/>
                    <a:pt x="3970" y="5078"/>
                    <a:pt x="2569" y="5078"/>
                  </a:cubicBezTo>
                  <a:cubicBezTo>
                    <a:pt x="1168" y="5078"/>
                    <a:pt x="59" y="3969"/>
                    <a:pt x="1" y="2568"/>
                  </a:cubicBezTo>
                  <a:cubicBezTo>
                    <a:pt x="1" y="1168"/>
                    <a:pt x="1110" y="59"/>
                    <a:pt x="256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5" name="Google Shape;15155;p30"/>
            <p:cNvSpPr/>
            <p:nvPr/>
          </p:nvSpPr>
          <p:spPr>
            <a:xfrm>
              <a:off x="5812100" y="2904175"/>
              <a:ext cx="125525" cy="127000"/>
            </a:xfrm>
            <a:custGeom>
              <a:avLst/>
              <a:gdLst/>
              <a:ahLst/>
              <a:cxnLst/>
              <a:rect l="l" t="t" r="r" b="b"/>
              <a:pathLst>
                <a:path w="5021" h="5080" extrusionOk="0">
                  <a:moveTo>
                    <a:pt x="2510" y="5021"/>
                  </a:moveTo>
                  <a:cubicBezTo>
                    <a:pt x="1109" y="5079"/>
                    <a:pt x="0" y="3970"/>
                    <a:pt x="0" y="2511"/>
                  </a:cubicBezTo>
                  <a:cubicBezTo>
                    <a:pt x="0" y="1110"/>
                    <a:pt x="1051" y="1"/>
                    <a:pt x="2510" y="1"/>
                  </a:cubicBezTo>
                  <a:cubicBezTo>
                    <a:pt x="3911" y="1"/>
                    <a:pt x="5020" y="1052"/>
                    <a:pt x="5020" y="2452"/>
                  </a:cubicBezTo>
                  <a:cubicBezTo>
                    <a:pt x="5020" y="3912"/>
                    <a:pt x="3969" y="5021"/>
                    <a:pt x="2510" y="50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6" name="Google Shape;15156;p30"/>
            <p:cNvSpPr/>
            <p:nvPr/>
          </p:nvSpPr>
          <p:spPr>
            <a:xfrm>
              <a:off x="5810625" y="2660475"/>
              <a:ext cx="127000" cy="127000"/>
            </a:xfrm>
            <a:custGeom>
              <a:avLst/>
              <a:gdLst/>
              <a:ahLst/>
              <a:cxnLst/>
              <a:rect l="l" t="t" r="r" b="b"/>
              <a:pathLst>
                <a:path w="5080" h="5080" extrusionOk="0">
                  <a:moveTo>
                    <a:pt x="2569" y="5079"/>
                  </a:moveTo>
                  <a:cubicBezTo>
                    <a:pt x="1168" y="5079"/>
                    <a:pt x="59" y="3970"/>
                    <a:pt x="1" y="2569"/>
                  </a:cubicBezTo>
                  <a:cubicBezTo>
                    <a:pt x="1" y="1168"/>
                    <a:pt x="1110" y="59"/>
                    <a:pt x="2569" y="1"/>
                  </a:cubicBezTo>
                  <a:cubicBezTo>
                    <a:pt x="3970" y="1"/>
                    <a:pt x="5079" y="1110"/>
                    <a:pt x="5079" y="2569"/>
                  </a:cubicBezTo>
                  <a:cubicBezTo>
                    <a:pt x="5079" y="3970"/>
                    <a:pt x="3970" y="5079"/>
                    <a:pt x="2569" y="50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7" name="Google Shape;15157;p30"/>
            <p:cNvSpPr/>
            <p:nvPr/>
          </p:nvSpPr>
          <p:spPr>
            <a:xfrm>
              <a:off x="4581925" y="4623200"/>
              <a:ext cx="127000" cy="126975"/>
            </a:xfrm>
            <a:custGeom>
              <a:avLst/>
              <a:gdLst/>
              <a:ahLst/>
              <a:cxnLst/>
              <a:rect l="l" t="t" r="r" b="b"/>
              <a:pathLst>
                <a:path w="5080" h="5079" extrusionOk="0">
                  <a:moveTo>
                    <a:pt x="5079" y="2510"/>
                  </a:moveTo>
                  <a:cubicBezTo>
                    <a:pt x="5079" y="3911"/>
                    <a:pt x="3970" y="5020"/>
                    <a:pt x="2569" y="5079"/>
                  </a:cubicBezTo>
                  <a:cubicBezTo>
                    <a:pt x="1168" y="5079"/>
                    <a:pt x="1" y="3969"/>
                    <a:pt x="1" y="2569"/>
                  </a:cubicBezTo>
                  <a:cubicBezTo>
                    <a:pt x="1" y="1109"/>
                    <a:pt x="1110" y="0"/>
                    <a:pt x="2511" y="0"/>
                  </a:cubicBezTo>
                  <a:cubicBezTo>
                    <a:pt x="3912" y="0"/>
                    <a:pt x="5021" y="1109"/>
                    <a:pt x="5079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8" name="Google Shape;15158;p30"/>
            <p:cNvSpPr/>
            <p:nvPr/>
          </p:nvSpPr>
          <p:spPr>
            <a:xfrm>
              <a:off x="3849400" y="694850"/>
              <a:ext cx="126975" cy="127000"/>
            </a:xfrm>
            <a:custGeom>
              <a:avLst/>
              <a:gdLst/>
              <a:ahLst/>
              <a:cxnLst/>
              <a:rect l="l" t="t" r="r" b="b"/>
              <a:pathLst>
                <a:path w="5079" h="5080" extrusionOk="0">
                  <a:moveTo>
                    <a:pt x="2510" y="59"/>
                  </a:moveTo>
                  <a:cubicBezTo>
                    <a:pt x="3911" y="1"/>
                    <a:pt x="5078" y="1110"/>
                    <a:pt x="5078" y="2569"/>
                  </a:cubicBezTo>
                  <a:cubicBezTo>
                    <a:pt x="5078" y="3970"/>
                    <a:pt x="3969" y="5079"/>
                    <a:pt x="2510" y="5079"/>
                  </a:cubicBezTo>
                  <a:cubicBezTo>
                    <a:pt x="1109" y="5079"/>
                    <a:pt x="58" y="3970"/>
                    <a:pt x="0" y="2628"/>
                  </a:cubicBezTo>
                  <a:cubicBezTo>
                    <a:pt x="0" y="1168"/>
                    <a:pt x="1109" y="59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9" name="Google Shape;15159;p30"/>
            <p:cNvSpPr/>
            <p:nvPr/>
          </p:nvSpPr>
          <p:spPr>
            <a:xfrm>
              <a:off x="36027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5020" y="2452"/>
                  </a:moveTo>
                  <a:cubicBezTo>
                    <a:pt x="5020" y="3911"/>
                    <a:pt x="3970" y="5020"/>
                    <a:pt x="2510" y="5020"/>
                  </a:cubicBezTo>
                  <a:cubicBezTo>
                    <a:pt x="1109" y="5020"/>
                    <a:pt x="59" y="3911"/>
                    <a:pt x="0" y="2510"/>
                  </a:cubicBezTo>
                  <a:cubicBezTo>
                    <a:pt x="0" y="1109"/>
                    <a:pt x="1109" y="0"/>
                    <a:pt x="2510" y="0"/>
                  </a:cubicBezTo>
                  <a:cubicBezTo>
                    <a:pt x="3911" y="0"/>
                    <a:pt x="5020" y="1051"/>
                    <a:pt x="5020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0" name="Google Shape;15160;p30"/>
            <p:cNvSpPr/>
            <p:nvPr/>
          </p:nvSpPr>
          <p:spPr>
            <a:xfrm>
              <a:off x="2867300" y="4620275"/>
              <a:ext cx="124075" cy="124075"/>
            </a:xfrm>
            <a:custGeom>
              <a:avLst/>
              <a:gdLst/>
              <a:ahLst/>
              <a:cxnLst/>
              <a:rect l="l" t="t" r="r" b="b"/>
              <a:pathLst>
                <a:path w="4963" h="4963" extrusionOk="0">
                  <a:moveTo>
                    <a:pt x="2511" y="4962"/>
                  </a:moveTo>
                  <a:cubicBezTo>
                    <a:pt x="1110" y="4962"/>
                    <a:pt x="1" y="3853"/>
                    <a:pt x="1" y="2452"/>
                  </a:cubicBezTo>
                  <a:cubicBezTo>
                    <a:pt x="1" y="1110"/>
                    <a:pt x="1110" y="1"/>
                    <a:pt x="2511" y="1"/>
                  </a:cubicBezTo>
                  <a:cubicBezTo>
                    <a:pt x="3911" y="1"/>
                    <a:pt x="4962" y="1110"/>
                    <a:pt x="4962" y="2510"/>
                  </a:cubicBezTo>
                  <a:cubicBezTo>
                    <a:pt x="4962" y="3911"/>
                    <a:pt x="3911" y="4962"/>
                    <a:pt x="2511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1" name="Google Shape;15161;p30"/>
            <p:cNvSpPr/>
            <p:nvPr/>
          </p:nvSpPr>
          <p:spPr>
            <a:xfrm>
              <a:off x="5812100" y="2415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0" y="1"/>
                  </a:moveTo>
                  <a:cubicBezTo>
                    <a:pt x="3853" y="1"/>
                    <a:pt x="4962" y="1110"/>
                    <a:pt x="4962" y="2511"/>
                  </a:cubicBezTo>
                  <a:cubicBezTo>
                    <a:pt x="5020" y="3853"/>
                    <a:pt x="3911" y="4962"/>
                    <a:pt x="2510" y="4962"/>
                  </a:cubicBezTo>
                  <a:cubicBezTo>
                    <a:pt x="1109" y="5021"/>
                    <a:pt x="0" y="3912"/>
                    <a:pt x="0" y="2511"/>
                  </a:cubicBezTo>
                  <a:cubicBezTo>
                    <a:pt x="0" y="1110"/>
                    <a:pt x="1109" y="1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2" name="Google Shape;15162;p30"/>
            <p:cNvSpPr/>
            <p:nvPr/>
          </p:nvSpPr>
          <p:spPr>
            <a:xfrm>
              <a:off x="5812100" y="3152250"/>
              <a:ext cx="125525" cy="124075"/>
            </a:xfrm>
            <a:custGeom>
              <a:avLst/>
              <a:gdLst/>
              <a:ahLst/>
              <a:cxnLst/>
              <a:rect l="l" t="t" r="r" b="b"/>
              <a:pathLst>
                <a:path w="5021" h="4963" extrusionOk="0">
                  <a:moveTo>
                    <a:pt x="2452" y="4962"/>
                  </a:moveTo>
                  <a:cubicBezTo>
                    <a:pt x="1109" y="4904"/>
                    <a:pt x="0" y="3795"/>
                    <a:pt x="59" y="2394"/>
                  </a:cubicBezTo>
                  <a:cubicBezTo>
                    <a:pt x="59" y="1052"/>
                    <a:pt x="1168" y="1"/>
                    <a:pt x="2510" y="1"/>
                  </a:cubicBezTo>
                  <a:cubicBezTo>
                    <a:pt x="3911" y="1"/>
                    <a:pt x="5020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3" name="Google Shape;15163;p30"/>
            <p:cNvSpPr/>
            <p:nvPr/>
          </p:nvSpPr>
          <p:spPr>
            <a:xfrm>
              <a:off x="2378450" y="1186625"/>
              <a:ext cx="124075" cy="122600"/>
            </a:xfrm>
            <a:custGeom>
              <a:avLst/>
              <a:gdLst/>
              <a:ahLst/>
              <a:cxnLst/>
              <a:rect l="l" t="t" r="r" b="b"/>
              <a:pathLst>
                <a:path w="4963" h="4904" extrusionOk="0">
                  <a:moveTo>
                    <a:pt x="2452" y="4904"/>
                  </a:moveTo>
                  <a:cubicBezTo>
                    <a:pt x="1110" y="4904"/>
                    <a:pt x="1" y="3853"/>
                    <a:pt x="1" y="2452"/>
                  </a:cubicBezTo>
                  <a:cubicBezTo>
                    <a:pt x="1" y="1110"/>
                    <a:pt x="1110" y="1"/>
                    <a:pt x="2510" y="1"/>
                  </a:cubicBezTo>
                  <a:cubicBezTo>
                    <a:pt x="3853" y="1"/>
                    <a:pt x="4962" y="1110"/>
                    <a:pt x="4962" y="2511"/>
                  </a:cubicBezTo>
                  <a:cubicBezTo>
                    <a:pt x="4904" y="3853"/>
                    <a:pt x="3795" y="4904"/>
                    <a:pt x="2452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4" name="Google Shape;15164;p30"/>
            <p:cNvSpPr/>
            <p:nvPr/>
          </p:nvSpPr>
          <p:spPr>
            <a:xfrm>
              <a:off x="40930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1" y="0"/>
                  </a:moveTo>
                  <a:cubicBezTo>
                    <a:pt x="3912" y="59"/>
                    <a:pt x="5021" y="1168"/>
                    <a:pt x="4962" y="2569"/>
                  </a:cubicBezTo>
                  <a:cubicBezTo>
                    <a:pt x="4962" y="3911"/>
                    <a:pt x="3853" y="5020"/>
                    <a:pt x="2452" y="4962"/>
                  </a:cubicBezTo>
                  <a:cubicBezTo>
                    <a:pt x="1052" y="4962"/>
                    <a:pt x="1" y="3853"/>
                    <a:pt x="1" y="2510"/>
                  </a:cubicBezTo>
                  <a:cubicBezTo>
                    <a:pt x="1" y="1109"/>
                    <a:pt x="1110" y="0"/>
                    <a:pt x="25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5" name="Google Shape;15165;p30"/>
            <p:cNvSpPr/>
            <p:nvPr/>
          </p:nvSpPr>
          <p:spPr>
            <a:xfrm>
              <a:off x="1885225" y="3641100"/>
              <a:ext cx="124050" cy="124075"/>
            </a:xfrm>
            <a:custGeom>
              <a:avLst/>
              <a:gdLst/>
              <a:ahLst/>
              <a:cxnLst/>
              <a:rect l="l" t="t" r="r" b="b"/>
              <a:pathLst>
                <a:path w="4962" h="4963" extrusionOk="0">
                  <a:moveTo>
                    <a:pt x="2452" y="1"/>
                  </a:moveTo>
                  <a:cubicBezTo>
                    <a:pt x="3853" y="1"/>
                    <a:pt x="4962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ubicBezTo>
                    <a:pt x="1051" y="4962"/>
                    <a:pt x="0" y="3853"/>
                    <a:pt x="0" y="2453"/>
                  </a:cubicBezTo>
                  <a:cubicBezTo>
                    <a:pt x="0" y="1110"/>
                    <a:pt x="1109" y="1"/>
                    <a:pt x="24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6" name="Google Shape;15166;p30"/>
            <p:cNvSpPr/>
            <p:nvPr/>
          </p:nvSpPr>
          <p:spPr>
            <a:xfrm>
              <a:off x="5318875" y="4129975"/>
              <a:ext cx="124050" cy="125500"/>
            </a:xfrm>
            <a:custGeom>
              <a:avLst/>
              <a:gdLst/>
              <a:ahLst/>
              <a:cxnLst/>
              <a:rect l="l" t="t" r="r" b="b"/>
              <a:pathLst>
                <a:path w="4962" h="5020" extrusionOk="0">
                  <a:moveTo>
                    <a:pt x="58" y="2510"/>
                  </a:moveTo>
                  <a:cubicBezTo>
                    <a:pt x="58" y="1109"/>
                    <a:pt x="1167" y="0"/>
                    <a:pt x="2568" y="58"/>
                  </a:cubicBezTo>
                  <a:cubicBezTo>
                    <a:pt x="3911" y="117"/>
                    <a:pt x="4962" y="1226"/>
                    <a:pt x="4962" y="2568"/>
                  </a:cubicBezTo>
                  <a:cubicBezTo>
                    <a:pt x="4962" y="3911"/>
                    <a:pt x="3794" y="5020"/>
                    <a:pt x="2452" y="5020"/>
                  </a:cubicBezTo>
                  <a:cubicBezTo>
                    <a:pt x="1109" y="4962"/>
                    <a:pt x="0" y="3853"/>
                    <a:pt x="58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7" name="Google Shape;15167;p30"/>
            <p:cNvSpPr/>
            <p:nvPr/>
          </p:nvSpPr>
          <p:spPr>
            <a:xfrm>
              <a:off x="3357625" y="696325"/>
              <a:ext cx="124050" cy="124050"/>
            </a:xfrm>
            <a:custGeom>
              <a:avLst/>
              <a:gdLst/>
              <a:ahLst/>
              <a:cxnLst/>
              <a:rect l="l" t="t" r="r" b="b"/>
              <a:pathLst>
                <a:path w="4962" h="4962" extrusionOk="0">
                  <a:moveTo>
                    <a:pt x="2510" y="4962"/>
                  </a:moveTo>
                  <a:cubicBezTo>
                    <a:pt x="1168" y="4962"/>
                    <a:pt x="59" y="3853"/>
                    <a:pt x="0" y="2510"/>
                  </a:cubicBezTo>
                  <a:cubicBezTo>
                    <a:pt x="0" y="1168"/>
                    <a:pt x="1109" y="59"/>
                    <a:pt x="2452" y="59"/>
                  </a:cubicBezTo>
                  <a:cubicBezTo>
                    <a:pt x="3794" y="0"/>
                    <a:pt x="4903" y="1109"/>
                    <a:pt x="4903" y="2452"/>
                  </a:cubicBezTo>
                  <a:cubicBezTo>
                    <a:pt x="4962" y="3794"/>
                    <a:pt x="3853" y="4903"/>
                    <a:pt x="2510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8" name="Google Shape;15168;p30"/>
            <p:cNvSpPr/>
            <p:nvPr/>
          </p:nvSpPr>
          <p:spPr>
            <a:xfrm>
              <a:off x="5076625" y="43780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1" y="2393"/>
                  </a:moveTo>
                  <a:cubicBezTo>
                    <a:pt x="59" y="1051"/>
                    <a:pt x="1226" y="0"/>
                    <a:pt x="2511" y="0"/>
                  </a:cubicBezTo>
                  <a:cubicBezTo>
                    <a:pt x="3853" y="58"/>
                    <a:pt x="4962" y="1226"/>
                    <a:pt x="4904" y="2510"/>
                  </a:cubicBezTo>
                  <a:cubicBezTo>
                    <a:pt x="4904" y="3852"/>
                    <a:pt x="3736" y="4962"/>
                    <a:pt x="2394" y="4903"/>
                  </a:cubicBezTo>
                  <a:cubicBezTo>
                    <a:pt x="1051" y="4903"/>
                    <a:pt x="1" y="3736"/>
                    <a:pt x="1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9" name="Google Shape;15169;p30"/>
            <p:cNvSpPr/>
            <p:nvPr/>
          </p:nvSpPr>
          <p:spPr>
            <a:xfrm>
              <a:off x="4830000" y="944400"/>
              <a:ext cx="122625" cy="122600"/>
            </a:xfrm>
            <a:custGeom>
              <a:avLst/>
              <a:gdLst/>
              <a:ahLst/>
              <a:cxnLst/>
              <a:rect l="l" t="t" r="r" b="b"/>
              <a:pathLst>
                <a:path w="4905" h="4904" extrusionOk="0">
                  <a:moveTo>
                    <a:pt x="4904" y="2452"/>
                  </a:moveTo>
                  <a:cubicBezTo>
                    <a:pt x="4904" y="3794"/>
                    <a:pt x="3795" y="4903"/>
                    <a:pt x="2453" y="4903"/>
                  </a:cubicBezTo>
                  <a:cubicBezTo>
                    <a:pt x="1110" y="4903"/>
                    <a:pt x="1" y="3736"/>
                    <a:pt x="1" y="2452"/>
                  </a:cubicBezTo>
                  <a:cubicBezTo>
                    <a:pt x="1" y="1109"/>
                    <a:pt x="1168" y="0"/>
                    <a:pt x="2453" y="0"/>
                  </a:cubicBezTo>
                  <a:cubicBezTo>
                    <a:pt x="3795" y="0"/>
                    <a:pt x="4904" y="1109"/>
                    <a:pt x="4904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0" name="Google Shape;15170;p30"/>
            <p:cNvSpPr/>
            <p:nvPr/>
          </p:nvSpPr>
          <p:spPr>
            <a:xfrm>
              <a:off x="2131825" y="14332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3" y="4904"/>
                  </a:moveTo>
                  <a:cubicBezTo>
                    <a:pt x="1110" y="4904"/>
                    <a:pt x="1" y="3795"/>
                    <a:pt x="1" y="2452"/>
                  </a:cubicBezTo>
                  <a:cubicBezTo>
                    <a:pt x="59" y="1109"/>
                    <a:pt x="1168" y="0"/>
                    <a:pt x="2511" y="0"/>
                  </a:cubicBezTo>
                  <a:cubicBezTo>
                    <a:pt x="3853" y="59"/>
                    <a:pt x="4962" y="1168"/>
                    <a:pt x="4904" y="2510"/>
                  </a:cubicBezTo>
                  <a:cubicBezTo>
                    <a:pt x="4904" y="3853"/>
                    <a:pt x="3795" y="4962"/>
                    <a:pt x="2453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1" name="Google Shape;15171;p30"/>
            <p:cNvSpPr/>
            <p:nvPr/>
          </p:nvSpPr>
          <p:spPr>
            <a:xfrm>
              <a:off x="5565475" y="1679875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2" y="0"/>
                  </a:moveTo>
                  <a:cubicBezTo>
                    <a:pt x="3795" y="0"/>
                    <a:pt x="4962" y="1109"/>
                    <a:pt x="4962" y="2452"/>
                  </a:cubicBezTo>
                  <a:cubicBezTo>
                    <a:pt x="4962" y="3794"/>
                    <a:pt x="3853" y="4903"/>
                    <a:pt x="2511" y="4903"/>
                  </a:cubicBezTo>
                  <a:cubicBezTo>
                    <a:pt x="1168" y="4962"/>
                    <a:pt x="59" y="3852"/>
                    <a:pt x="59" y="2510"/>
                  </a:cubicBezTo>
                  <a:cubicBezTo>
                    <a:pt x="1" y="1167"/>
                    <a:pt x="1110" y="58"/>
                    <a:pt x="245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2" name="Google Shape;15172;p30"/>
            <p:cNvSpPr/>
            <p:nvPr/>
          </p:nvSpPr>
          <p:spPr>
            <a:xfrm>
              <a:off x="3847925" y="4868350"/>
              <a:ext cx="121150" cy="121150"/>
            </a:xfrm>
            <a:custGeom>
              <a:avLst/>
              <a:gdLst/>
              <a:ahLst/>
              <a:cxnLst/>
              <a:rect l="l" t="t" r="r" b="b"/>
              <a:pathLst>
                <a:path w="4846" h="4846" extrusionOk="0">
                  <a:moveTo>
                    <a:pt x="4845" y="2394"/>
                  </a:moveTo>
                  <a:cubicBezTo>
                    <a:pt x="4845" y="3736"/>
                    <a:pt x="3795" y="4845"/>
                    <a:pt x="2452" y="4845"/>
                  </a:cubicBezTo>
                  <a:cubicBezTo>
                    <a:pt x="1168" y="4845"/>
                    <a:pt x="59" y="3795"/>
                    <a:pt x="59" y="2452"/>
                  </a:cubicBezTo>
                  <a:cubicBezTo>
                    <a:pt x="1" y="1110"/>
                    <a:pt x="1110" y="59"/>
                    <a:pt x="2394" y="59"/>
                  </a:cubicBezTo>
                  <a:cubicBezTo>
                    <a:pt x="3736" y="1"/>
                    <a:pt x="4845" y="1110"/>
                    <a:pt x="4845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3" name="Google Shape;15173;p30"/>
            <p:cNvSpPr/>
            <p:nvPr/>
          </p:nvSpPr>
          <p:spPr>
            <a:xfrm>
              <a:off x="1644450" y="2660475"/>
              <a:ext cx="119675" cy="119700"/>
            </a:xfrm>
            <a:custGeom>
              <a:avLst/>
              <a:gdLst/>
              <a:ahLst/>
              <a:cxnLst/>
              <a:rect l="l" t="t" r="r" b="b"/>
              <a:pathLst>
                <a:path w="4787" h="4788" extrusionOk="0">
                  <a:moveTo>
                    <a:pt x="2393" y="1"/>
                  </a:moveTo>
                  <a:cubicBezTo>
                    <a:pt x="3678" y="1"/>
                    <a:pt x="4787" y="1052"/>
                    <a:pt x="4787" y="2394"/>
                  </a:cubicBezTo>
                  <a:cubicBezTo>
                    <a:pt x="4787" y="3678"/>
                    <a:pt x="3736" y="4787"/>
                    <a:pt x="2393" y="4787"/>
                  </a:cubicBezTo>
                  <a:cubicBezTo>
                    <a:pt x="1109" y="4787"/>
                    <a:pt x="0" y="3737"/>
                    <a:pt x="0" y="2394"/>
                  </a:cubicBezTo>
                  <a:cubicBezTo>
                    <a:pt x="0" y="1110"/>
                    <a:pt x="1051" y="1"/>
                    <a:pt x="23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4" name="Google Shape;15174;p30"/>
            <p:cNvSpPr/>
            <p:nvPr/>
          </p:nvSpPr>
          <p:spPr>
            <a:xfrm>
              <a:off x="3605700" y="4868350"/>
              <a:ext cx="121125" cy="121150"/>
            </a:xfrm>
            <a:custGeom>
              <a:avLst/>
              <a:gdLst/>
              <a:ahLst/>
              <a:cxnLst/>
              <a:rect l="l" t="t" r="r" b="b"/>
              <a:pathLst>
                <a:path w="4845" h="4846" extrusionOk="0">
                  <a:moveTo>
                    <a:pt x="4787" y="2394"/>
                  </a:moveTo>
                  <a:cubicBezTo>
                    <a:pt x="4845" y="3736"/>
                    <a:pt x="3736" y="4845"/>
                    <a:pt x="2452" y="4845"/>
                  </a:cubicBezTo>
                  <a:cubicBezTo>
                    <a:pt x="1109" y="4845"/>
                    <a:pt x="59" y="3795"/>
                    <a:pt x="0" y="2452"/>
                  </a:cubicBezTo>
                  <a:cubicBezTo>
                    <a:pt x="0" y="1110"/>
                    <a:pt x="1051" y="59"/>
                    <a:pt x="2393" y="59"/>
                  </a:cubicBezTo>
                  <a:cubicBezTo>
                    <a:pt x="3736" y="1"/>
                    <a:pt x="4787" y="1110"/>
                    <a:pt x="4787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5" name="Google Shape;15175;p30"/>
            <p:cNvSpPr/>
            <p:nvPr/>
          </p:nvSpPr>
          <p:spPr>
            <a:xfrm>
              <a:off x="4342625" y="699250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8"/>
                  </a:moveTo>
                  <a:cubicBezTo>
                    <a:pt x="1051" y="4728"/>
                    <a:pt x="59" y="3736"/>
                    <a:pt x="59" y="2393"/>
                  </a:cubicBezTo>
                  <a:cubicBezTo>
                    <a:pt x="0" y="1051"/>
                    <a:pt x="1051" y="0"/>
                    <a:pt x="2452" y="0"/>
                  </a:cubicBezTo>
                  <a:cubicBezTo>
                    <a:pt x="3736" y="58"/>
                    <a:pt x="4787" y="1051"/>
                    <a:pt x="4728" y="2393"/>
                  </a:cubicBezTo>
                  <a:cubicBezTo>
                    <a:pt x="4728" y="3736"/>
                    <a:pt x="3736" y="4728"/>
                    <a:pt x="2393" y="47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6" name="Google Shape;15176;p30"/>
            <p:cNvSpPr/>
            <p:nvPr/>
          </p:nvSpPr>
          <p:spPr>
            <a:xfrm>
              <a:off x="5568400" y="38906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8" y="2393"/>
                  </a:moveTo>
                  <a:cubicBezTo>
                    <a:pt x="4728" y="3736"/>
                    <a:pt x="3736" y="4728"/>
                    <a:pt x="2394" y="4728"/>
                  </a:cubicBezTo>
                  <a:cubicBezTo>
                    <a:pt x="1051" y="4728"/>
                    <a:pt x="0" y="3678"/>
                    <a:pt x="0" y="2335"/>
                  </a:cubicBezTo>
                  <a:cubicBezTo>
                    <a:pt x="59" y="1051"/>
                    <a:pt x="1109" y="0"/>
                    <a:pt x="2394" y="0"/>
                  </a:cubicBezTo>
                  <a:cubicBezTo>
                    <a:pt x="3736" y="59"/>
                    <a:pt x="4728" y="1051"/>
                    <a:pt x="4728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7" name="Google Shape;15177;p30"/>
            <p:cNvSpPr/>
            <p:nvPr/>
          </p:nvSpPr>
          <p:spPr>
            <a:xfrm>
              <a:off x="2134750" y="41343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9" y="2393"/>
                  </a:moveTo>
                  <a:cubicBezTo>
                    <a:pt x="4670" y="3678"/>
                    <a:pt x="3678" y="4728"/>
                    <a:pt x="2336" y="4670"/>
                  </a:cubicBezTo>
                  <a:cubicBezTo>
                    <a:pt x="993" y="4670"/>
                    <a:pt x="1" y="3619"/>
                    <a:pt x="1" y="2277"/>
                  </a:cubicBezTo>
                  <a:cubicBezTo>
                    <a:pt x="59" y="992"/>
                    <a:pt x="1051" y="0"/>
                    <a:pt x="2394" y="0"/>
                  </a:cubicBezTo>
                  <a:cubicBezTo>
                    <a:pt x="3736" y="0"/>
                    <a:pt x="4729" y="1051"/>
                    <a:pt x="4670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8" name="Google Shape;15178;p30"/>
            <p:cNvSpPr/>
            <p:nvPr/>
          </p:nvSpPr>
          <p:spPr>
            <a:xfrm>
              <a:off x="2381375" y="43809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5" y="4729"/>
                  </a:moveTo>
                  <a:cubicBezTo>
                    <a:pt x="993" y="4670"/>
                    <a:pt x="0" y="3678"/>
                    <a:pt x="0" y="2336"/>
                  </a:cubicBezTo>
                  <a:cubicBezTo>
                    <a:pt x="0" y="993"/>
                    <a:pt x="1109" y="1"/>
                    <a:pt x="2452" y="1"/>
                  </a:cubicBezTo>
                  <a:cubicBezTo>
                    <a:pt x="3736" y="59"/>
                    <a:pt x="4728" y="1110"/>
                    <a:pt x="4728" y="2394"/>
                  </a:cubicBezTo>
                  <a:cubicBezTo>
                    <a:pt x="4670" y="3736"/>
                    <a:pt x="3619" y="4729"/>
                    <a:pt x="2335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9" name="Google Shape;15179;p30"/>
            <p:cNvSpPr/>
            <p:nvPr/>
          </p:nvSpPr>
          <p:spPr>
            <a:xfrm>
              <a:off x="4097450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2336" y="0"/>
                  </a:moveTo>
                  <a:cubicBezTo>
                    <a:pt x="3620" y="0"/>
                    <a:pt x="4671" y="993"/>
                    <a:pt x="4671" y="2277"/>
                  </a:cubicBezTo>
                  <a:cubicBezTo>
                    <a:pt x="4671" y="3619"/>
                    <a:pt x="3678" y="4612"/>
                    <a:pt x="2336" y="4670"/>
                  </a:cubicBezTo>
                  <a:cubicBezTo>
                    <a:pt x="1052" y="4670"/>
                    <a:pt x="1" y="3619"/>
                    <a:pt x="1" y="2335"/>
                  </a:cubicBezTo>
                  <a:cubicBezTo>
                    <a:pt x="1" y="993"/>
                    <a:pt x="993" y="0"/>
                    <a:pt x="233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0" name="Google Shape;15180;p30"/>
            <p:cNvSpPr/>
            <p:nvPr/>
          </p:nvSpPr>
          <p:spPr>
            <a:xfrm>
              <a:off x="5815025" y="2171625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9"/>
                  </a:moveTo>
                  <a:cubicBezTo>
                    <a:pt x="1051" y="4729"/>
                    <a:pt x="0" y="3678"/>
                    <a:pt x="0" y="2336"/>
                  </a:cubicBezTo>
                  <a:cubicBezTo>
                    <a:pt x="58" y="1052"/>
                    <a:pt x="1051" y="1"/>
                    <a:pt x="2393" y="1"/>
                  </a:cubicBezTo>
                  <a:cubicBezTo>
                    <a:pt x="3736" y="1"/>
                    <a:pt x="4786" y="1052"/>
                    <a:pt x="4728" y="2394"/>
                  </a:cubicBezTo>
                  <a:cubicBezTo>
                    <a:pt x="4728" y="3737"/>
                    <a:pt x="3677" y="4729"/>
                    <a:pt x="239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1" name="Google Shape;15181;p30"/>
            <p:cNvSpPr/>
            <p:nvPr/>
          </p:nvSpPr>
          <p:spPr>
            <a:xfrm>
              <a:off x="5816475" y="33988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0"/>
                  </a:moveTo>
                  <a:cubicBezTo>
                    <a:pt x="3619" y="0"/>
                    <a:pt x="4670" y="993"/>
                    <a:pt x="4670" y="2335"/>
                  </a:cubicBezTo>
                  <a:cubicBezTo>
                    <a:pt x="4670" y="3619"/>
                    <a:pt x="3619" y="4670"/>
                    <a:pt x="2335" y="4670"/>
                  </a:cubicBezTo>
                  <a:cubicBezTo>
                    <a:pt x="993" y="4670"/>
                    <a:pt x="0" y="3619"/>
                    <a:pt x="0" y="2335"/>
                  </a:cubicBezTo>
                  <a:cubicBezTo>
                    <a:pt x="0" y="993"/>
                    <a:pt x="993" y="0"/>
                    <a:pt x="23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2" name="Google Shape;15182;p30"/>
            <p:cNvSpPr/>
            <p:nvPr/>
          </p:nvSpPr>
          <p:spPr>
            <a:xfrm>
              <a:off x="1644450" y="2907100"/>
              <a:ext cx="118225" cy="119675"/>
            </a:xfrm>
            <a:custGeom>
              <a:avLst/>
              <a:gdLst/>
              <a:ahLst/>
              <a:cxnLst/>
              <a:rect l="l" t="t" r="r" b="b"/>
              <a:pathLst>
                <a:path w="4729" h="4787" extrusionOk="0">
                  <a:moveTo>
                    <a:pt x="2335" y="59"/>
                  </a:moveTo>
                  <a:cubicBezTo>
                    <a:pt x="3678" y="1"/>
                    <a:pt x="4728" y="1051"/>
                    <a:pt x="4728" y="2394"/>
                  </a:cubicBezTo>
                  <a:cubicBezTo>
                    <a:pt x="4728" y="3736"/>
                    <a:pt x="3736" y="4729"/>
                    <a:pt x="2452" y="4787"/>
                  </a:cubicBezTo>
                  <a:cubicBezTo>
                    <a:pt x="1109" y="4787"/>
                    <a:pt x="0" y="3736"/>
                    <a:pt x="0" y="2394"/>
                  </a:cubicBezTo>
                  <a:cubicBezTo>
                    <a:pt x="0" y="1110"/>
                    <a:pt x="1051" y="59"/>
                    <a:pt x="233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3" name="Google Shape;15183;p30"/>
            <p:cNvSpPr/>
            <p:nvPr/>
          </p:nvSpPr>
          <p:spPr>
            <a:xfrm>
              <a:off x="2627975" y="9458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6" y="1"/>
                  </a:moveTo>
                  <a:cubicBezTo>
                    <a:pt x="3678" y="1"/>
                    <a:pt x="4729" y="1051"/>
                    <a:pt x="4729" y="2336"/>
                  </a:cubicBezTo>
                  <a:cubicBezTo>
                    <a:pt x="4729" y="3678"/>
                    <a:pt x="3678" y="4729"/>
                    <a:pt x="2336" y="4729"/>
                  </a:cubicBezTo>
                  <a:cubicBezTo>
                    <a:pt x="993" y="4729"/>
                    <a:pt x="1" y="3678"/>
                    <a:pt x="1" y="2394"/>
                  </a:cubicBezTo>
                  <a:cubicBezTo>
                    <a:pt x="1" y="1051"/>
                    <a:pt x="1052" y="59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4" name="Google Shape;15184;p30"/>
            <p:cNvSpPr/>
            <p:nvPr/>
          </p:nvSpPr>
          <p:spPr>
            <a:xfrm>
              <a:off x="1645900" y="2419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1"/>
                  </a:moveTo>
                  <a:cubicBezTo>
                    <a:pt x="3678" y="1"/>
                    <a:pt x="4670" y="993"/>
                    <a:pt x="4670" y="2336"/>
                  </a:cubicBezTo>
                  <a:cubicBezTo>
                    <a:pt x="4670" y="3620"/>
                    <a:pt x="3620" y="4670"/>
                    <a:pt x="2335" y="4670"/>
                  </a:cubicBezTo>
                  <a:cubicBezTo>
                    <a:pt x="993" y="4670"/>
                    <a:pt x="1" y="3620"/>
                    <a:pt x="1" y="2336"/>
                  </a:cubicBezTo>
                  <a:cubicBezTo>
                    <a:pt x="1" y="993"/>
                    <a:pt x="1051" y="1"/>
                    <a:pt x="23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5" name="Google Shape;15185;p30"/>
            <p:cNvSpPr/>
            <p:nvPr/>
          </p:nvSpPr>
          <p:spPr>
            <a:xfrm>
              <a:off x="3118300" y="700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277" y="4612"/>
                  </a:moveTo>
                  <a:cubicBezTo>
                    <a:pt x="993" y="4612"/>
                    <a:pt x="0" y="3561"/>
                    <a:pt x="0" y="2219"/>
                  </a:cubicBezTo>
                  <a:cubicBezTo>
                    <a:pt x="59" y="993"/>
                    <a:pt x="1109" y="0"/>
                    <a:pt x="2394" y="0"/>
                  </a:cubicBezTo>
                  <a:cubicBezTo>
                    <a:pt x="3678" y="0"/>
                    <a:pt x="4670" y="1109"/>
                    <a:pt x="4670" y="2394"/>
                  </a:cubicBezTo>
                  <a:cubicBezTo>
                    <a:pt x="4612" y="3678"/>
                    <a:pt x="3561" y="4670"/>
                    <a:pt x="2277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6" name="Google Shape;15186;p30"/>
            <p:cNvSpPr/>
            <p:nvPr/>
          </p:nvSpPr>
          <p:spPr>
            <a:xfrm>
              <a:off x="1645900" y="31551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4670" y="2335"/>
                  </a:moveTo>
                  <a:cubicBezTo>
                    <a:pt x="4670" y="3678"/>
                    <a:pt x="3620" y="4670"/>
                    <a:pt x="2277" y="4670"/>
                  </a:cubicBezTo>
                  <a:cubicBezTo>
                    <a:pt x="1051" y="4612"/>
                    <a:pt x="1" y="3620"/>
                    <a:pt x="1" y="2335"/>
                  </a:cubicBezTo>
                  <a:cubicBezTo>
                    <a:pt x="1" y="1051"/>
                    <a:pt x="1051" y="1"/>
                    <a:pt x="2394" y="59"/>
                  </a:cubicBezTo>
                  <a:cubicBezTo>
                    <a:pt x="3620" y="59"/>
                    <a:pt x="4670" y="1110"/>
                    <a:pt x="4670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7" name="Google Shape;15187;p30"/>
            <p:cNvSpPr/>
            <p:nvPr/>
          </p:nvSpPr>
          <p:spPr>
            <a:xfrm>
              <a:off x="1892525" y="1682775"/>
              <a:ext cx="116750" cy="116775"/>
            </a:xfrm>
            <a:custGeom>
              <a:avLst/>
              <a:gdLst/>
              <a:ahLst/>
              <a:cxnLst/>
              <a:rect l="l" t="t" r="r" b="b"/>
              <a:pathLst>
                <a:path w="4670" h="4671" extrusionOk="0">
                  <a:moveTo>
                    <a:pt x="4670" y="2336"/>
                  </a:moveTo>
                  <a:cubicBezTo>
                    <a:pt x="4670" y="3620"/>
                    <a:pt x="3619" y="4670"/>
                    <a:pt x="2277" y="4670"/>
                  </a:cubicBezTo>
                  <a:cubicBezTo>
                    <a:pt x="1051" y="4670"/>
                    <a:pt x="0" y="3620"/>
                    <a:pt x="0" y="2394"/>
                  </a:cubicBezTo>
                  <a:cubicBezTo>
                    <a:pt x="0" y="1051"/>
                    <a:pt x="1051" y="1"/>
                    <a:pt x="2335" y="59"/>
                  </a:cubicBezTo>
                  <a:cubicBezTo>
                    <a:pt x="3619" y="59"/>
                    <a:pt x="4611" y="1051"/>
                    <a:pt x="4670" y="23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8" name="Google Shape;15188;p30"/>
            <p:cNvSpPr/>
            <p:nvPr/>
          </p:nvSpPr>
          <p:spPr>
            <a:xfrm>
              <a:off x="4832925" y="4629025"/>
              <a:ext cx="116775" cy="115325"/>
            </a:xfrm>
            <a:custGeom>
              <a:avLst/>
              <a:gdLst/>
              <a:ahLst/>
              <a:cxnLst/>
              <a:rect l="l" t="t" r="r" b="b"/>
              <a:pathLst>
                <a:path w="4671" h="4613" extrusionOk="0">
                  <a:moveTo>
                    <a:pt x="2336" y="1"/>
                  </a:moveTo>
                  <a:cubicBezTo>
                    <a:pt x="3678" y="1"/>
                    <a:pt x="4670" y="1051"/>
                    <a:pt x="4670" y="2336"/>
                  </a:cubicBezTo>
                  <a:cubicBezTo>
                    <a:pt x="4670" y="3620"/>
                    <a:pt x="3620" y="4612"/>
                    <a:pt x="2336" y="4612"/>
                  </a:cubicBezTo>
                  <a:cubicBezTo>
                    <a:pt x="1051" y="4612"/>
                    <a:pt x="1" y="3561"/>
                    <a:pt x="59" y="2277"/>
                  </a:cubicBezTo>
                  <a:cubicBezTo>
                    <a:pt x="59" y="993"/>
                    <a:pt x="1110" y="1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9" name="Google Shape;15189;p30"/>
            <p:cNvSpPr/>
            <p:nvPr/>
          </p:nvSpPr>
          <p:spPr>
            <a:xfrm>
              <a:off x="3360525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4671" y="2335"/>
                  </a:moveTo>
                  <a:cubicBezTo>
                    <a:pt x="4671" y="3619"/>
                    <a:pt x="3620" y="4670"/>
                    <a:pt x="2277" y="4612"/>
                  </a:cubicBezTo>
                  <a:cubicBezTo>
                    <a:pt x="1052" y="4612"/>
                    <a:pt x="1" y="3561"/>
                    <a:pt x="1" y="2335"/>
                  </a:cubicBezTo>
                  <a:cubicBezTo>
                    <a:pt x="1" y="993"/>
                    <a:pt x="1052" y="0"/>
                    <a:pt x="2394" y="0"/>
                  </a:cubicBezTo>
                  <a:cubicBezTo>
                    <a:pt x="3678" y="0"/>
                    <a:pt x="4671" y="1051"/>
                    <a:pt x="4671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0" name="Google Shape;15190;p30"/>
            <p:cNvSpPr/>
            <p:nvPr/>
          </p:nvSpPr>
          <p:spPr>
            <a:xfrm>
              <a:off x="1889600" y="3890650"/>
              <a:ext cx="113850" cy="112375"/>
            </a:xfrm>
            <a:custGeom>
              <a:avLst/>
              <a:gdLst/>
              <a:ahLst/>
              <a:cxnLst/>
              <a:rect l="l" t="t" r="r" b="b"/>
              <a:pathLst>
                <a:path w="4554" h="4495" extrusionOk="0">
                  <a:moveTo>
                    <a:pt x="4553" y="2277"/>
                  </a:moveTo>
                  <a:cubicBezTo>
                    <a:pt x="4495" y="3503"/>
                    <a:pt x="3503" y="4495"/>
                    <a:pt x="2277" y="4495"/>
                  </a:cubicBezTo>
                  <a:cubicBezTo>
                    <a:pt x="993" y="4436"/>
                    <a:pt x="0" y="3386"/>
                    <a:pt x="59" y="2160"/>
                  </a:cubicBezTo>
                  <a:cubicBezTo>
                    <a:pt x="117" y="934"/>
                    <a:pt x="1109" y="0"/>
                    <a:pt x="2277" y="0"/>
                  </a:cubicBezTo>
                  <a:cubicBezTo>
                    <a:pt x="3561" y="0"/>
                    <a:pt x="4553" y="993"/>
                    <a:pt x="4553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1" name="Google Shape;15191;p30"/>
            <p:cNvSpPr/>
            <p:nvPr/>
          </p:nvSpPr>
          <p:spPr>
            <a:xfrm>
              <a:off x="4345525" y="4872725"/>
              <a:ext cx="112400" cy="112400"/>
            </a:xfrm>
            <a:custGeom>
              <a:avLst/>
              <a:gdLst/>
              <a:ahLst/>
              <a:cxnLst/>
              <a:rect l="l" t="t" r="r" b="b"/>
              <a:pathLst>
                <a:path w="4496" h="4496" extrusionOk="0">
                  <a:moveTo>
                    <a:pt x="2277" y="4495"/>
                  </a:moveTo>
                  <a:cubicBezTo>
                    <a:pt x="993" y="4495"/>
                    <a:pt x="1" y="3444"/>
                    <a:pt x="1" y="2219"/>
                  </a:cubicBezTo>
                  <a:cubicBezTo>
                    <a:pt x="59" y="993"/>
                    <a:pt x="1052" y="1"/>
                    <a:pt x="2336" y="1"/>
                  </a:cubicBezTo>
                  <a:cubicBezTo>
                    <a:pt x="3503" y="59"/>
                    <a:pt x="4495" y="1051"/>
                    <a:pt x="4495" y="2219"/>
                  </a:cubicBezTo>
                  <a:cubicBezTo>
                    <a:pt x="4495" y="3503"/>
                    <a:pt x="3503" y="4495"/>
                    <a:pt x="2277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2" name="Google Shape;15192;p30"/>
            <p:cNvSpPr/>
            <p:nvPr/>
          </p:nvSpPr>
          <p:spPr>
            <a:xfrm>
              <a:off x="2626525" y="4626125"/>
              <a:ext cx="112400" cy="112375"/>
            </a:xfrm>
            <a:custGeom>
              <a:avLst/>
              <a:gdLst/>
              <a:ahLst/>
              <a:cxnLst/>
              <a:rect l="l" t="t" r="r" b="b"/>
              <a:pathLst>
                <a:path w="4496" h="4495" extrusionOk="0">
                  <a:moveTo>
                    <a:pt x="2277" y="0"/>
                  </a:moveTo>
                  <a:cubicBezTo>
                    <a:pt x="3503" y="0"/>
                    <a:pt x="4495" y="1051"/>
                    <a:pt x="4495" y="2276"/>
                  </a:cubicBezTo>
                  <a:cubicBezTo>
                    <a:pt x="4495" y="3502"/>
                    <a:pt x="3444" y="4495"/>
                    <a:pt x="2219" y="4495"/>
                  </a:cubicBezTo>
                  <a:cubicBezTo>
                    <a:pt x="993" y="4495"/>
                    <a:pt x="59" y="3502"/>
                    <a:pt x="1" y="2276"/>
                  </a:cubicBezTo>
                  <a:cubicBezTo>
                    <a:pt x="1" y="1051"/>
                    <a:pt x="1051" y="0"/>
                    <a:pt x="227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3" name="Google Shape;15193;p30"/>
            <p:cNvSpPr/>
            <p:nvPr/>
          </p:nvSpPr>
          <p:spPr>
            <a:xfrm>
              <a:off x="5819400" y="1933775"/>
              <a:ext cx="110925" cy="109475"/>
            </a:xfrm>
            <a:custGeom>
              <a:avLst/>
              <a:gdLst/>
              <a:ahLst/>
              <a:cxnLst/>
              <a:rect l="l" t="t" r="r" b="b"/>
              <a:pathLst>
                <a:path w="4437" h="4379" extrusionOk="0">
                  <a:moveTo>
                    <a:pt x="4436" y="2160"/>
                  </a:moveTo>
                  <a:cubicBezTo>
                    <a:pt x="4436" y="3386"/>
                    <a:pt x="3502" y="4378"/>
                    <a:pt x="2277" y="4378"/>
                  </a:cubicBezTo>
                  <a:cubicBezTo>
                    <a:pt x="992" y="4378"/>
                    <a:pt x="0" y="3444"/>
                    <a:pt x="0" y="2160"/>
                  </a:cubicBezTo>
                  <a:cubicBezTo>
                    <a:pt x="0" y="934"/>
                    <a:pt x="992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4" name="Google Shape;15194;p30"/>
            <p:cNvSpPr/>
            <p:nvPr/>
          </p:nvSpPr>
          <p:spPr>
            <a:xfrm>
              <a:off x="5329075" y="1196850"/>
              <a:ext cx="110925" cy="110925"/>
            </a:xfrm>
            <a:custGeom>
              <a:avLst/>
              <a:gdLst/>
              <a:ahLst/>
              <a:cxnLst/>
              <a:rect l="l" t="t" r="r" b="b"/>
              <a:pathLst>
                <a:path w="4437" h="4437" extrusionOk="0">
                  <a:moveTo>
                    <a:pt x="4437" y="2218"/>
                  </a:moveTo>
                  <a:cubicBezTo>
                    <a:pt x="4437" y="3444"/>
                    <a:pt x="3503" y="4378"/>
                    <a:pt x="2277" y="4437"/>
                  </a:cubicBezTo>
                  <a:cubicBezTo>
                    <a:pt x="993" y="4437"/>
                    <a:pt x="1" y="3444"/>
                    <a:pt x="59" y="2160"/>
                  </a:cubicBezTo>
                  <a:cubicBezTo>
                    <a:pt x="59" y="934"/>
                    <a:pt x="1051" y="0"/>
                    <a:pt x="2277" y="0"/>
                  </a:cubicBezTo>
                  <a:cubicBezTo>
                    <a:pt x="3503" y="0"/>
                    <a:pt x="4437" y="993"/>
                    <a:pt x="4437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5" name="Google Shape;15195;p30"/>
            <p:cNvSpPr/>
            <p:nvPr/>
          </p:nvSpPr>
          <p:spPr>
            <a:xfrm>
              <a:off x="4593600" y="703625"/>
              <a:ext cx="110950" cy="109450"/>
            </a:xfrm>
            <a:custGeom>
              <a:avLst/>
              <a:gdLst/>
              <a:ahLst/>
              <a:cxnLst/>
              <a:rect l="l" t="t" r="r" b="b"/>
              <a:pathLst>
                <a:path w="4438" h="4378" extrusionOk="0">
                  <a:moveTo>
                    <a:pt x="4379" y="2218"/>
                  </a:moveTo>
                  <a:cubicBezTo>
                    <a:pt x="4379" y="3444"/>
                    <a:pt x="3445" y="4378"/>
                    <a:pt x="2219" y="4378"/>
                  </a:cubicBezTo>
                  <a:cubicBezTo>
                    <a:pt x="935" y="4378"/>
                    <a:pt x="1" y="3444"/>
                    <a:pt x="1" y="2160"/>
                  </a:cubicBezTo>
                  <a:cubicBezTo>
                    <a:pt x="59" y="934"/>
                    <a:pt x="993" y="0"/>
                    <a:pt x="2219" y="0"/>
                  </a:cubicBezTo>
                  <a:cubicBezTo>
                    <a:pt x="3445" y="0"/>
                    <a:pt x="4437" y="992"/>
                    <a:pt x="4379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6" name="Google Shape;15196;p30"/>
            <p:cNvSpPr/>
            <p:nvPr/>
          </p:nvSpPr>
          <p:spPr>
            <a:xfrm>
              <a:off x="1648825" y="2174550"/>
              <a:ext cx="110925" cy="112400"/>
            </a:xfrm>
            <a:custGeom>
              <a:avLst/>
              <a:gdLst/>
              <a:ahLst/>
              <a:cxnLst/>
              <a:rect l="l" t="t" r="r" b="b"/>
              <a:pathLst>
                <a:path w="4437" h="4496" extrusionOk="0">
                  <a:moveTo>
                    <a:pt x="4436" y="2277"/>
                  </a:moveTo>
                  <a:cubicBezTo>
                    <a:pt x="4436" y="3503"/>
                    <a:pt x="3503" y="4437"/>
                    <a:pt x="2277" y="4495"/>
                  </a:cubicBezTo>
                  <a:cubicBezTo>
                    <a:pt x="993" y="4495"/>
                    <a:pt x="0" y="3503"/>
                    <a:pt x="0" y="2277"/>
                  </a:cubicBezTo>
                  <a:cubicBezTo>
                    <a:pt x="0" y="993"/>
                    <a:pt x="993" y="1"/>
                    <a:pt x="2218" y="59"/>
                  </a:cubicBezTo>
                  <a:cubicBezTo>
                    <a:pt x="3444" y="59"/>
                    <a:pt x="4436" y="993"/>
                    <a:pt x="4436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7" name="Google Shape;15197;p30"/>
            <p:cNvSpPr/>
            <p:nvPr/>
          </p:nvSpPr>
          <p:spPr>
            <a:xfrm>
              <a:off x="3121225" y="4875650"/>
              <a:ext cx="109450" cy="108000"/>
            </a:xfrm>
            <a:custGeom>
              <a:avLst/>
              <a:gdLst/>
              <a:ahLst/>
              <a:cxnLst/>
              <a:rect l="l" t="t" r="r" b="b"/>
              <a:pathLst>
                <a:path w="4378" h="4320" extrusionOk="0">
                  <a:moveTo>
                    <a:pt x="4378" y="2160"/>
                  </a:moveTo>
                  <a:cubicBezTo>
                    <a:pt x="4378" y="3386"/>
                    <a:pt x="3386" y="4320"/>
                    <a:pt x="2160" y="4320"/>
                  </a:cubicBezTo>
                  <a:cubicBezTo>
                    <a:pt x="934" y="4320"/>
                    <a:pt x="0" y="3327"/>
                    <a:pt x="59" y="2102"/>
                  </a:cubicBezTo>
                  <a:cubicBezTo>
                    <a:pt x="59" y="876"/>
                    <a:pt x="1051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8" name="Google Shape;15198;p30"/>
            <p:cNvSpPr/>
            <p:nvPr/>
          </p:nvSpPr>
          <p:spPr>
            <a:xfrm>
              <a:off x="1648825" y="3401800"/>
              <a:ext cx="110925" cy="109450"/>
            </a:xfrm>
            <a:custGeom>
              <a:avLst/>
              <a:gdLst/>
              <a:ahLst/>
              <a:cxnLst/>
              <a:rect l="l" t="t" r="r" b="b"/>
              <a:pathLst>
                <a:path w="4437" h="4378" extrusionOk="0">
                  <a:moveTo>
                    <a:pt x="59" y="2160"/>
                  </a:moveTo>
                  <a:cubicBezTo>
                    <a:pt x="59" y="934"/>
                    <a:pt x="993" y="0"/>
                    <a:pt x="2277" y="59"/>
                  </a:cubicBezTo>
                  <a:cubicBezTo>
                    <a:pt x="3444" y="59"/>
                    <a:pt x="4436" y="1051"/>
                    <a:pt x="4378" y="2277"/>
                  </a:cubicBezTo>
                  <a:cubicBezTo>
                    <a:pt x="4378" y="3444"/>
                    <a:pt x="3386" y="4378"/>
                    <a:pt x="2218" y="4378"/>
                  </a:cubicBezTo>
                  <a:cubicBezTo>
                    <a:pt x="993" y="4378"/>
                    <a:pt x="0" y="3444"/>
                    <a:pt x="59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9" name="Google Shape;15199;p30"/>
            <p:cNvSpPr/>
            <p:nvPr/>
          </p:nvSpPr>
          <p:spPr>
            <a:xfrm>
              <a:off x="5574225" y="1440550"/>
              <a:ext cx="108025" cy="108000"/>
            </a:xfrm>
            <a:custGeom>
              <a:avLst/>
              <a:gdLst/>
              <a:ahLst/>
              <a:cxnLst/>
              <a:rect l="l" t="t" r="r" b="b"/>
              <a:pathLst>
                <a:path w="4321" h="4320" extrusionOk="0">
                  <a:moveTo>
                    <a:pt x="2161" y="4320"/>
                  </a:moveTo>
                  <a:cubicBezTo>
                    <a:pt x="993" y="4320"/>
                    <a:pt x="1" y="3386"/>
                    <a:pt x="1" y="2218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328" y="0"/>
                    <a:pt x="4320" y="934"/>
                    <a:pt x="4320" y="2160"/>
                  </a:cubicBezTo>
                  <a:cubicBezTo>
                    <a:pt x="4320" y="3327"/>
                    <a:pt x="3386" y="4320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0" name="Google Shape;15200;p30"/>
            <p:cNvSpPr/>
            <p:nvPr/>
          </p:nvSpPr>
          <p:spPr>
            <a:xfrm>
              <a:off x="5820850" y="3649875"/>
              <a:ext cx="108000" cy="108000"/>
            </a:xfrm>
            <a:custGeom>
              <a:avLst/>
              <a:gdLst/>
              <a:ahLst/>
              <a:cxnLst/>
              <a:rect l="l" t="t" r="r" b="b"/>
              <a:pathLst>
                <a:path w="4320" h="4320" extrusionOk="0">
                  <a:moveTo>
                    <a:pt x="2160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1" y="992"/>
                    <a:pt x="993" y="0"/>
                    <a:pt x="2160" y="0"/>
                  </a:cubicBezTo>
                  <a:cubicBezTo>
                    <a:pt x="3328" y="0"/>
                    <a:pt x="4320" y="992"/>
                    <a:pt x="4320" y="2160"/>
                  </a:cubicBezTo>
                  <a:cubicBezTo>
                    <a:pt x="4320" y="3327"/>
                    <a:pt x="3328" y="4320"/>
                    <a:pt x="2160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1" name="Google Shape;15201;p30"/>
            <p:cNvSpPr/>
            <p:nvPr/>
          </p:nvSpPr>
          <p:spPr>
            <a:xfrm>
              <a:off x="5083925" y="950225"/>
              <a:ext cx="109475" cy="109475"/>
            </a:xfrm>
            <a:custGeom>
              <a:avLst/>
              <a:gdLst/>
              <a:ahLst/>
              <a:cxnLst/>
              <a:rect l="l" t="t" r="r" b="b"/>
              <a:pathLst>
                <a:path w="4379" h="4379" extrusionOk="0">
                  <a:moveTo>
                    <a:pt x="4320" y="2161"/>
                  </a:moveTo>
                  <a:cubicBezTo>
                    <a:pt x="4378" y="3328"/>
                    <a:pt x="3386" y="4320"/>
                    <a:pt x="2219" y="4379"/>
                  </a:cubicBezTo>
                  <a:cubicBezTo>
                    <a:pt x="1051" y="4379"/>
                    <a:pt x="59" y="3445"/>
                    <a:pt x="0" y="2219"/>
                  </a:cubicBezTo>
                  <a:cubicBezTo>
                    <a:pt x="0" y="1051"/>
                    <a:pt x="993" y="59"/>
                    <a:pt x="2160" y="59"/>
                  </a:cubicBezTo>
                  <a:cubicBezTo>
                    <a:pt x="3328" y="1"/>
                    <a:pt x="4320" y="993"/>
                    <a:pt x="4320" y="21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2" name="Google Shape;15202;p30"/>
            <p:cNvSpPr/>
            <p:nvPr/>
          </p:nvSpPr>
          <p:spPr>
            <a:xfrm>
              <a:off x="2876050" y="703625"/>
              <a:ext cx="108025" cy="109450"/>
            </a:xfrm>
            <a:custGeom>
              <a:avLst/>
              <a:gdLst/>
              <a:ahLst/>
              <a:cxnLst/>
              <a:rect l="l" t="t" r="r" b="b"/>
              <a:pathLst>
                <a:path w="4321" h="4378" extrusionOk="0">
                  <a:moveTo>
                    <a:pt x="2161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59" y="992"/>
                    <a:pt x="1052" y="0"/>
                    <a:pt x="2219" y="59"/>
                  </a:cubicBezTo>
                  <a:cubicBezTo>
                    <a:pt x="3328" y="59"/>
                    <a:pt x="4320" y="1051"/>
                    <a:pt x="4320" y="2218"/>
                  </a:cubicBezTo>
                  <a:cubicBezTo>
                    <a:pt x="4320" y="3386"/>
                    <a:pt x="3328" y="4378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3" name="Google Shape;15203;p30"/>
            <p:cNvSpPr/>
            <p:nvPr/>
          </p:nvSpPr>
          <p:spPr>
            <a:xfrm>
              <a:off x="5329075" y="4386800"/>
              <a:ext cx="105100" cy="106550"/>
            </a:xfrm>
            <a:custGeom>
              <a:avLst/>
              <a:gdLst/>
              <a:ahLst/>
              <a:cxnLst/>
              <a:rect l="l" t="t" r="r" b="b"/>
              <a:pathLst>
                <a:path w="4204" h="4262" extrusionOk="0">
                  <a:moveTo>
                    <a:pt x="4203" y="2102"/>
                  </a:moveTo>
                  <a:cubicBezTo>
                    <a:pt x="4203" y="3269"/>
                    <a:pt x="3211" y="4203"/>
                    <a:pt x="2102" y="4261"/>
                  </a:cubicBezTo>
                  <a:cubicBezTo>
                    <a:pt x="935" y="4261"/>
                    <a:pt x="1" y="3269"/>
                    <a:pt x="1" y="2102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211" y="0"/>
                    <a:pt x="4203" y="993"/>
                    <a:pt x="4203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4" name="Google Shape;15204;p30"/>
            <p:cNvSpPr/>
            <p:nvPr/>
          </p:nvSpPr>
          <p:spPr>
            <a:xfrm>
              <a:off x="2140600" y="1195400"/>
              <a:ext cx="105075" cy="105075"/>
            </a:xfrm>
            <a:custGeom>
              <a:avLst/>
              <a:gdLst/>
              <a:ahLst/>
              <a:cxnLst/>
              <a:rect l="l" t="t" r="r" b="b"/>
              <a:pathLst>
                <a:path w="4203" h="4203" extrusionOk="0">
                  <a:moveTo>
                    <a:pt x="2102" y="0"/>
                  </a:moveTo>
                  <a:cubicBezTo>
                    <a:pt x="3211" y="0"/>
                    <a:pt x="4203" y="934"/>
                    <a:pt x="4203" y="2101"/>
                  </a:cubicBezTo>
                  <a:cubicBezTo>
                    <a:pt x="4203" y="3269"/>
                    <a:pt x="3269" y="4203"/>
                    <a:pt x="2102" y="4203"/>
                  </a:cubicBezTo>
                  <a:cubicBezTo>
                    <a:pt x="992" y="4203"/>
                    <a:pt x="59" y="3269"/>
                    <a:pt x="0" y="2160"/>
                  </a:cubicBezTo>
                  <a:cubicBezTo>
                    <a:pt x="0" y="992"/>
                    <a:pt x="934" y="58"/>
                    <a:pt x="210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5" name="Google Shape;15205;p30"/>
            <p:cNvSpPr/>
            <p:nvPr/>
          </p:nvSpPr>
          <p:spPr>
            <a:xfrm>
              <a:off x="2388675" y="954600"/>
              <a:ext cx="102175" cy="102175"/>
            </a:xfrm>
            <a:custGeom>
              <a:avLst/>
              <a:gdLst/>
              <a:ahLst/>
              <a:cxnLst/>
              <a:rect l="l" t="t" r="r" b="b"/>
              <a:pathLst>
                <a:path w="4087" h="4087" extrusionOk="0">
                  <a:moveTo>
                    <a:pt x="4086" y="2044"/>
                  </a:moveTo>
                  <a:cubicBezTo>
                    <a:pt x="4086" y="3211"/>
                    <a:pt x="3211" y="4087"/>
                    <a:pt x="2043" y="4087"/>
                  </a:cubicBezTo>
                  <a:cubicBezTo>
                    <a:pt x="876" y="4028"/>
                    <a:pt x="0" y="3153"/>
                    <a:pt x="0" y="1986"/>
                  </a:cubicBezTo>
                  <a:cubicBezTo>
                    <a:pt x="59" y="876"/>
                    <a:pt x="934" y="1"/>
                    <a:pt x="2043" y="1"/>
                  </a:cubicBezTo>
                  <a:cubicBezTo>
                    <a:pt x="3211" y="1"/>
                    <a:pt x="4086" y="876"/>
                    <a:pt x="4086" y="20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6" name="Google Shape;15206;p30"/>
            <p:cNvSpPr/>
            <p:nvPr/>
          </p:nvSpPr>
          <p:spPr>
            <a:xfrm>
              <a:off x="5577150" y="4141650"/>
              <a:ext cx="102175" cy="102150"/>
            </a:xfrm>
            <a:custGeom>
              <a:avLst/>
              <a:gdLst/>
              <a:ahLst/>
              <a:cxnLst/>
              <a:rect l="l" t="t" r="r" b="b"/>
              <a:pathLst>
                <a:path w="4087" h="4086" extrusionOk="0">
                  <a:moveTo>
                    <a:pt x="4087" y="2043"/>
                  </a:moveTo>
                  <a:cubicBezTo>
                    <a:pt x="4087" y="3210"/>
                    <a:pt x="3153" y="4086"/>
                    <a:pt x="2044" y="4086"/>
                  </a:cubicBezTo>
                  <a:cubicBezTo>
                    <a:pt x="876" y="4086"/>
                    <a:pt x="1" y="3210"/>
                    <a:pt x="1" y="2043"/>
                  </a:cubicBezTo>
                  <a:cubicBezTo>
                    <a:pt x="1" y="876"/>
                    <a:pt x="876" y="0"/>
                    <a:pt x="2044" y="0"/>
                  </a:cubicBezTo>
                  <a:cubicBezTo>
                    <a:pt x="3211" y="0"/>
                    <a:pt x="4087" y="934"/>
                    <a:pt x="4087" y="204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7" name="Google Shape;15207;p30"/>
            <p:cNvSpPr/>
            <p:nvPr/>
          </p:nvSpPr>
          <p:spPr>
            <a:xfrm>
              <a:off x="4593600" y="4877100"/>
              <a:ext cx="103650" cy="103650"/>
            </a:xfrm>
            <a:custGeom>
              <a:avLst/>
              <a:gdLst/>
              <a:ahLst/>
              <a:cxnLst/>
              <a:rect l="l" t="t" r="r" b="b"/>
              <a:pathLst>
                <a:path w="4146" h="4146" extrusionOk="0">
                  <a:moveTo>
                    <a:pt x="4087" y="2102"/>
                  </a:moveTo>
                  <a:cubicBezTo>
                    <a:pt x="4087" y="3269"/>
                    <a:pt x="3211" y="4145"/>
                    <a:pt x="2044" y="4145"/>
                  </a:cubicBezTo>
                  <a:cubicBezTo>
                    <a:pt x="877" y="4145"/>
                    <a:pt x="1" y="3211"/>
                    <a:pt x="1" y="2044"/>
                  </a:cubicBezTo>
                  <a:cubicBezTo>
                    <a:pt x="1" y="935"/>
                    <a:pt x="935" y="1"/>
                    <a:pt x="2102" y="59"/>
                  </a:cubicBezTo>
                  <a:cubicBezTo>
                    <a:pt x="3211" y="59"/>
                    <a:pt x="4145" y="935"/>
                    <a:pt x="4087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8" name="Google Shape;15208;p30"/>
            <p:cNvSpPr/>
            <p:nvPr/>
          </p:nvSpPr>
          <p:spPr>
            <a:xfrm>
              <a:off x="1653200" y="1932325"/>
              <a:ext cx="102175" cy="103625"/>
            </a:xfrm>
            <a:custGeom>
              <a:avLst/>
              <a:gdLst/>
              <a:ahLst/>
              <a:cxnLst/>
              <a:rect l="l" t="t" r="r" b="b"/>
              <a:pathLst>
                <a:path w="4087" h="4145" extrusionOk="0">
                  <a:moveTo>
                    <a:pt x="1985" y="4086"/>
                  </a:moveTo>
                  <a:cubicBezTo>
                    <a:pt x="818" y="4086"/>
                    <a:pt x="0" y="3152"/>
                    <a:pt x="0" y="1985"/>
                  </a:cubicBezTo>
                  <a:cubicBezTo>
                    <a:pt x="59" y="876"/>
                    <a:pt x="993" y="0"/>
                    <a:pt x="2160" y="58"/>
                  </a:cubicBezTo>
                  <a:cubicBezTo>
                    <a:pt x="3269" y="117"/>
                    <a:pt x="4086" y="992"/>
                    <a:pt x="4086" y="2160"/>
                  </a:cubicBezTo>
                  <a:cubicBezTo>
                    <a:pt x="4028" y="3269"/>
                    <a:pt x="3152" y="4144"/>
                    <a:pt x="1985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9" name="Google Shape;15209;p30"/>
            <p:cNvSpPr/>
            <p:nvPr/>
          </p:nvSpPr>
          <p:spPr>
            <a:xfrm>
              <a:off x="6067475" y="2673625"/>
              <a:ext cx="100700" cy="100700"/>
            </a:xfrm>
            <a:custGeom>
              <a:avLst/>
              <a:gdLst/>
              <a:ahLst/>
              <a:cxnLst/>
              <a:rect l="l" t="t" r="r" b="b"/>
              <a:pathLst>
                <a:path w="4028" h="4028" extrusionOk="0">
                  <a:moveTo>
                    <a:pt x="2043" y="4028"/>
                  </a:moveTo>
                  <a:cubicBezTo>
                    <a:pt x="934" y="4028"/>
                    <a:pt x="0" y="3152"/>
                    <a:pt x="0" y="2043"/>
                  </a:cubicBezTo>
                  <a:cubicBezTo>
                    <a:pt x="0" y="934"/>
                    <a:pt x="876" y="0"/>
                    <a:pt x="2043" y="59"/>
                  </a:cubicBezTo>
                  <a:cubicBezTo>
                    <a:pt x="3152" y="59"/>
                    <a:pt x="4028" y="934"/>
                    <a:pt x="4028" y="2043"/>
                  </a:cubicBezTo>
                  <a:cubicBezTo>
                    <a:pt x="4028" y="3152"/>
                    <a:pt x="3152" y="4028"/>
                    <a:pt x="2043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0" name="Google Shape;15210;p30"/>
            <p:cNvSpPr/>
            <p:nvPr/>
          </p:nvSpPr>
          <p:spPr>
            <a:xfrm>
              <a:off x="5088300" y="4636325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876" y="4028"/>
                    <a:pt x="1" y="3153"/>
                    <a:pt x="1" y="1985"/>
                  </a:cubicBezTo>
                  <a:cubicBezTo>
                    <a:pt x="1" y="876"/>
                    <a:pt x="876" y="1"/>
                    <a:pt x="1985" y="1"/>
                  </a:cubicBezTo>
                  <a:cubicBezTo>
                    <a:pt x="3153" y="1"/>
                    <a:pt x="4028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1" name="Google Shape;15211;p30"/>
            <p:cNvSpPr/>
            <p:nvPr/>
          </p:nvSpPr>
          <p:spPr>
            <a:xfrm>
              <a:off x="1899825" y="1443475"/>
              <a:ext cx="102150" cy="102150"/>
            </a:xfrm>
            <a:custGeom>
              <a:avLst/>
              <a:gdLst/>
              <a:ahLst/>
              <a:cxnLst/>
              <a:rect l="l" t="t" r="r" b="b"/>
              <a:pathLst>
                <a:path w="4086" h="4086" extrusionOk="0">
                  <a:moveTo>
                    <a:pt x="2101" y="58"/>
                  </a:moveTo>
                  <a:cubicBezTo>
                    <a:pt x="3210" y="58"/>
                    <a:pt x="4086" y="992"/>
                    <a:pt x="4028" y="2101"/>
                  </a:cubicBezTo>
                  <a:cubicBezTo>
                    <a:pt x="4028" y="3210"/>
                    <a:pt x="3094" y="4086"/>
                    <a:pt x="1926" y="4086"/>
                  </a:cubicBezTo>
                  <a:cubicBezTo>
                    <a:pt x="817" y="4028"/>
                    <a:pt x="0" y="3094"/>
                    <a:pt x="58" y="1985"/>
                  </a:cubicBezTo>
                  <a:cubicBezTo>
                    <a:pt x="58" y="876"/>
                    <a:pt x="992" y="0"/>
                    <a:pt x="2101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2" name="Google Shape;15212;p30"/>
            <p:cNvSpPr/>
            <p:nvPr/>
          </p:nvSpPr>
          <p:spPr>
            <a:xfrm>
              <a:off x="6066000" y="2917325"/>
              <a:ext cx="102175" cy="100700"/>
            </a:xfrm>
            <a:custGeom>
              <a:avLst/>
              <a:gdLst/>
              <a:ahLst/>
              <a:cxnLst/>
              <a:rect l="l" t="t" r="r" b="b"/>
              <a:pathLst>
                <a:path w="4087" h="4028" extrusionOk="0">
                  <a:moveTo>
                    <a:pt x="4028" y="2043"/>
                  </a:moveTo>
                  <a:cubicBezTo>
                    <a:pt x="4028" y="3094"/>
                    <a:pt x="3094" y="4028"/>
                    <a:pt x="1985" y="3969"/>
                  </a:cubicBezTo>
                  <a:cubicBezTo>
                    <a:pt x="935" y="3969"/>
                    <a:pt x="1" y="3035"/>
                    <a:pt x="59" y="1926"/>
                  </a:cubicBezTo>
                  <a:cubicBezTo>
                    <a:pt x="118" y="876"/>
                    <a:pt x="993" y="0"/>
                    <a:pt x="2044" y="0"/>
                  </a:cubicBezTo>
                  <a:cubicBezTo>
                    <a:pt x="3153" y="0"/>
                    <a:pt x="4087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3" name="Google Shape;15213;p30"/>
            <p:cNvSpPr/>
            <p:nvPr/>
          </p:nvSpPr>
          <p:spPr>
            <a:xfrm>
              <a:off x="2878975" y="4878575"/>
              <a:ext cx="100725" cy="100700"/>
            </a:xfrm>
            <a:custGeom>
              <a:avLst/>
              <a:gdLst/>
              <a:ahLst/>
              <a:cxnLst/>
              <a:rect l="l" t="t" r="r" b="b"/>
              <a:pathLst>
                <a:path w="4029" h="4028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935" y="4028"/>
                    <a:pt x="1" y="3094"/>
                    <a:pt x="59" y="1985"/>
                  </a:cubicBezTo>
                  <a:cubicBezTo>
                    <a:pt x="59" y="934"/>
                    <a:pt x="935" y="58"/>
                    <a:pt x="1985" y="0"/>
                  </a:cubicBezTo>
                  <a:cubicBezTo>
                    <a:pt x="3094" y="0"/>
                    <a:pt x="4028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4" name="Google Shape;15214;p30"/>
            <p:cNvSpPr/>
            <p:nvPr/>
          </p:nvSpPr>
          <p:spPr>
            <a:xfrm>
              <a:off x="3862525" y="465750"/>
              <a:ext cx="100700" cy="100725"/>
            </a:xfrm>
            <a:custGeom>
              <a:avLst/>
              <a:gdLst/>
              <a:ahLst/>
              <a:cxnLst/>
              <a:rect l="l" t="t" r="r" b="b"/>
              <a:pathLst>
                <a:path w="4028" h="4029" extrusionOk="0">
                  <a:moveTo>
                    <a:pt x="4028" y="1985"/>
                  </a:moveTo>
                  <a:cubicBezTo>
                    <a:pt x="4028" y="3094"/>
                    <a:pt x="3094" y="4028"/>
                    <a:pt x="1985" y="3970"/>
                  </a:cubicBezTo>
                  <a:cubicBezTo>
                    <a:pt x="934" y="3970"/>
                    <a:pt x="0" y="3094"/>
                    <a:pt x="0" y="1985"/>
                  </a:cubicBezTo>
                  <a:cubicBezTo>
                    <a:pt x="0" y="935"/>
                    <a:pt x="934" y="1"/>
                    <a:pt x="1985" y="1"/>
                  </a:cubicBezTo>
                  <a:cubicBezTo>
                    <a:pt x="3036" y="1"/>
                    <a:pt x="3970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5" name="Google Shape;15215;p30"/>
            <p:cNvSpPr/>
            <p:nvPr/>
          </p:nvSpPr>
          <p:spPr>
            <a:xfrm>
              <a:off x="3615900" y="465750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2044" y="4028"/>
                  </a:moveTo>
                  <a:cubicBezTo>
                    <a:pt x="935" y="4028"/>
                    <a:pt x="1" y="3094"/>
                    <a:pt x="1" y="2044"/>
                  </a:cubicBezTo>
                  <a:cubicBezTo>
                    <a:pt x="1" y="935"/>
                    <a:pt x="935" y="1"/>
                    <a:pt x="2044" y="1"/>
                  </a:cubicBezTo>
                  <a:cubicBezTo>
                    <a:pt x="3094" y="1"/>
                    <a:pt x="3970" y="876"/>
                    <a:pt x="4028" y="1985"/>
                  </a:cubicBezTo>
                  <a:cubicBezTo>
                    <a:pt x="4028" y="3036"/>
                    <a:pt x="3153" y="3970"/>
                    <a:pt x="2044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6" name="Google Shape;15216;p30"/>
            <p:cNvSpPr/>
            <p:nvPr/>
          </p:nvSpPr>
          <p:spPr>
            <a:xfrm>
              <a:off x="2143500" y="4389725"/>
              <a:ext cx="100725" cy="99250"/>
            </a:xfrm>
            <a:custGeom>
              <a:avLst/>
              <a:gdLst/>
              <a:ahLst/>
              <a:cxnLst/>
              <a:rect l="l" t="t" r="r" b="b"/>
              <a:pathLst>
                <a:path w="4029" h="3970" extrusionOk="0">
                  <a:moveTo>
                    <a:pt x="3970" y="1985"/>
                  </a:moveTo>
                  <a:cubicBezTo>
                    <a:pt x="4028" y="3035"/>
                    <a:pt x="3095" y="3969"/>
                    <a:pt x="1986" y="3969"/>
                  </a:cubicBezTo>
                  <a:cubicBezTo>
                    <a:pt x="935" y="3969"/>
                    <a:pt x="59" y="3094"/>
                    <a:pt x="1" y="2043"/>
                  </a:cubicBezTo>
                  <a:cubicBezTo>
                    <a:pt x="1" y="934"/>
                    <a:pt x="935" y="0"/>
                    <a:pt x="1986" y="0"/>
                  </a:cubicBezTo>
                  <a:cubicBezTo>
                    <a:pt x="3036" y="0"/>
                    <a:pt x="3970" y="876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7" name="Google Shape;15217;p30"/>
            <p:cNvSpPr/>
            <p:nvPr/>
          </p:nvSpPr>
          <p:spPr>
            <a:xfrm>
              <a:off x="1654650" y="3652775"/>
              <a:ext cx="99250" cy="100725"/>
            </a:xfrm>
            <a:custGeom>
              <a:avLst/>
              <a:gdLst/>
              <a:ahLst/>
              <a:cxnLst/>
              <a:rect l="l" t="t" r="r" b="b"/>
              <a:pathLst>
                <a:path w="3970" h="4029" extrusionOk="0">
                  <a:moveTo>
                    <a:pt x="1985" y="59"/>
                  </a:moveTo>
                  <a:cubicBezTo>
                    <a:pt x="3036" y="1"/>
                    <a:pt x="3970" y="935"/>
                    <a:pt x="3970" y="2044"/>
                  </a:cubicBezTo>
                  <a:cubicBezTo>
                    <a:pt x="3970" y="3095"/>
                    <a:pt x="3094" y="4028"/>
                    <a:pt x="1985" y="4028"/>
                  </a:cubicBezTo>
                  <a:cubicBezTo>
                    <a:pt x="935" y="4028"/>
                    <a:pt x="1" y="3095"/>
                    <a:pt x="1" y="1986"/>
                  </a:cubicBezTo>
                  <a:cubicBezTo>
                    <a:pt x="1" y="935"/>
                    <a:pt x="876" y="59"/>
                    <a:pt x="198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8" name="Google Shape;15218;p30"/>
            <p:cNvSpPr/>
            <p:nvPr/>
          </p:nvSpPr>
          <p:spPr>
            <a:xfrm>
              <a:off x="6067475" y="2428475"/>
              <a:ext cx="99250" cy="99250"/>
            </a:xfrm>
            <a:custGeom>
              <a:avLst/>
              <a:gdLst/>
              <a:ahLst/>
              <a:cxnLst/>
              <a:rect l="l" t="t" r="r" b="b"/>
              <a:pathLst>
                <a:path w="3970" h="3970" extrusionOk="0">
                  <a:moveTo>
                    <a:pt x="1985" y="0"/>
                  </a:moveTo>
                  <a:cubicBezTo>
                    <a:pt x="3035" y="0"/>
                    <a:pt x="3911" y="876"/>
                    <a:pt x="3969" y="1926"/>
                  </a:cubicBezTo>
                  <a:cubicBezTo>
                    <a:pt x="3969" y="2977"/>
                    <a:pt x="3094" y="3911"/>
                    <a:pt x="2043" y="3911"/>
                  </a:cubicBezTo>
                  <a:cubicBezTo>
                    <a:pt x="992" y="3969"/>
                    <a:pt x="59" y="3035"/>
                    <a:pt x="59" y="1985"/>
                  </a:cubicBezTo>
                  <a:cubicBezTo>
                    <a:pt x="0" y="934"/>
                    <a:pt x="934" y="58"/>
                    <a:pt x="198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9" name="Google Shape;15219;p30"/>
            <p:cNvSpPr/>
            <p:nvPr/>
          </p:nvSpPr>
          <p:spPr>
            <a:xfrm>
              <a:off x="4841675" y="709450"/>
              <a:ext cx="99275" cy="99250"/>
            </a:xfrm>
            <a:custGeom>
              <a:avLst/>
              <a:gdLst/>
              <a:ahLst/>
              <a:cxnLst/>
              <a:rect l="l" t="t" r="r" b="b"/>
              <a:pathLst>
                <a:path w="3971" h="3970" extrusionOk="0">
                  <a:moveTo>
                    <a:pt x="3970" y="1985"/>
                  </a:moveTo>
                  <a:cubicBezTo>
                    <a:pt x="3970" y="3036"/>
                    <a:pt x="3036" y="3970"/>
                    <a:pt x="1986" y="3970"/>
                  </a:cubicBezTo>
                  <a:cubicBezTo>
                    <a:pt x="935" y="3911"/>
                    <a:pt x="1" y="2978"/>
                    <a:pt x="59" y="1927"/>
                  </a:cubicBezTo>
                  <a:cubicBezTo>
                    <a:pt x="59" y="876"/>
                    <a:pt x="993" y="1"/>
                    <a:pt x="2044" y="1"/>
                  </a:cubicBezTo>
                  <a:cubicBezTo>
                    <a:pt x="3095" y="1"/>
                    <a:pt x="3970" y="935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0" name="Google Shape;15220;p30"/>
            <p:cNvSpPr/>
            <p:nvPr/>
          </p:nvSpPr>
          <p:spPr>
            <a:xfrm>
              <a:off x="5825225" y="1691525"/>
              <a:ext cx="99250" cy="99275"/>
            </a:xfrm>
            <a:custGeom>
              <a:avLst/>
              <a:gdLst/>
              <a:ahLst/>
              <a:cxnLst/>
              <a:rect l="l" t="t" r="r" b="b"/>
              <a:pathLst>
                <a:path w="3970" h="3971" extrusionOk="0">
                  <a:moveTo>
                    <a:pt x="1985" y="3970"/>
                  </a:moveTo>
                  <a:cubicBezTo>
                    <a:pt x="876" y="3970"/>
                    <a:pt x="1" y="3036"/>
                    <a:pt x="1" y="1986"/>
                  </a:cubicBezTo>
                  <a:cubicBezTo>
                    <a:pt x="1" y="935"/>
                    <a:pt x="935" y="1"/>
                    <a:pt x="1985" y="59"/>
                  </a:cubicBezTo>
                  <a:cubicBezTo>
                    <a:pt x="3036" y="59"/>
                    <a:pt x="3970" y="993"/>
                    <a:pt x="3970" y="2044"/>
                  </a:cubicBezTo>
                  <a:cubicBezTo>
                    <a:pt x="3911" y="3095"/>
                    <a:pt x="3036" y="3970"/>
                    <a:pt x="198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1" name="Google Shape;15221;p30"/>
            <p:cNvSpPr/>
            <p:nvPr/>
          </p:nvSpPr>
          <p:spPr>
            <a:xfrm>
              <a:off x="4106225" y="465750"/>
              <a:ext cx="97800" cy="99250"/>
            </a:xfrm>
            <a:custGeom>
              <a:avLst/>
              <a:gdLst/>
              <a:ahLst/>
              <a:cxnLst/>
              <a:rect l="l" t="t" r="r" b="b"/>
              <a:pathLst>
                <a:path w="3912" h="3970" extrusionOk="0">
                  <a:moveTo>
                    <a:pt x="3911" y="1985"/>
                  </a:moveTo>
                  <a:cubicBezTo>
                    <a:pt x="3911" y="3036"/>
                    <a:pt x="3035" y="3970"/>
                    <a:pt x="1985" y="3970"/>
                  </a:cubicBezTo>
                  <a:cubicBezTo>
                    <a:pt x="934" y="3970"/>
                    <a:pt x="0" y="3036"/>
                    <a:pt x="0" y="1985"/>
                  </a:cubicBezTo>
                  <a:cubicBezTo>
                    <a:pt x="0" y="935"/>
                    <a:pt x="876" y="59"/>
                    <a:pt x="1926" y="59"/>
                  </a:cubicBezTo>
                  <a:cubicBezTo>
                    <a:pt x="2977" y="1"/>
                    <a:pt x="3911" y="935"/>
                    <a:pt x="3911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2" name="Google Shape;15222;p30"/>
            <p:cNvSpPr/>
            <p:nvPr/>
          </p:nvSpPr>
          <p:spPr>
            <a:xfrm>
              <a:off x="2393050" y="4634875"/>
              <a:ext cx="94875" cy="96325"/>
            </a:xfrm>
            <a:custGeom>
              <a:avLst/>
              <a:gdLst/>
              <a:ahLst/>
              <a:cxnLst/>
              <a:rect l="l" t="t" r="r" b="b"/>
              <a:pathLst>
                <a:path w="3795" h="3853" extrusionOk="0">
                  <a:moveTo>
                    <a:pt x="3794" y="1868"/>
                  </a:moveTo>
                  <a:cubicBezTo>
                    <a:pt x="3794" y="2977"/>
                    <a:pt x="2977" y="3794"/>
                    <a:pt x="1926" y="3794"/>
                  </a:cubicBezTo>
                  <a:cubicBezTo>
                    <a:pt x="817" y="3853"/>
                    <a:pt x="0" y="2977"/>
                    <a:pt x="0" y="1868"/>
                  </a:cubicBezTo>
                  <a:cubicBezTo>
                    <a:pt x="0" y="817"/>
                    <a:pt x="817" y="0"/>
                    <a:pt x="1926" y="0"/>
                  </a:cubicBezTo>
                  <a:cubicBezTo>
                    <a:pt x="2977" y="0"/>
                    <a:pt x="3794" y="817"/>
                    <a:pt x="3794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3" name="Google Shape;15223;p30"/>
            <p:cNvSpPr/>
            <p:nvPr/>
          </p:nvSpPr>
          <p:spPr>
            <a:xfrm>
              <a:off x="6068925" y="3165400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3853" y="1985"/>
                  </a:moveTo>
                  <a:cubicBezTo>
                    <a:pt x="3853" y="3035"/>
                    <a:pt x="2977" y="3853"/>
                    <a:pt x="1927" y="3853"/>
                  </a:cubicBezTo>
                  <a:cubicBezTo>
                    <a:pt x="818" y="3853"/>
                    <a:pt x="1" y="2977"/>
                    <a:pt x="59" y="1868"/>
                  </a:cubicBezTo>
                  <a:cubicBezTo>
                    <a:pt x="59" y="817"/>
                    <a:pt x="934" y="0"/>
                    <a:pt x="1985" y="0"/>
                  </a:cubicBezTo>
                  <a:cubicBezTo>
                    <a:pt x="3036" y="59"/>
                    <a:pt x="3853" y="934"/>
                    <a:pt x="3853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4" name="Google Shape;15224;p30"/>
            <p:cNvSpPr/>
            <p:nvPr/>
          </p:nvSpPr>
          <p:spPr>
            <a:xfrm>
              <a:off x="3370750" y="467225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1868" y="3853"/>
                  </a:moveTo>
                  <a:cubicBezTo>
                    <a:pt x="818" y="3794"/>
                    <a:pt x="0" y="2977"/>
                    <a:pt x="59" y="1868"/>
                  </a:cubicBezTo>
                  <a:cubicBezTo>
                    <a:pt x="59" y="817"/>
                    <a:pt x="934" y="0"/>
                    <a:pt x="1985" y="59"/>
                  </a:cubicBezTo>
                  <a:cubicBezTo>
                    <a:pt x="3094" y="59"/>
                    <a:pt x="3853" y="934"/>
                    <a:pt x="3853" y="1985"/>
                  </a:cubicBezTo>
                  <a:cubicBezTo>
                    <a:pt x="3795" y="3094"/>
                    <a:pt x="2977" y="3853"/>
                    <a:pt x="1868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5" name="Google Shape;15225;p30"/>
            <p:cNvSpPr/>
            <p:nvPr/>
          </p:nvSpPr>
          <p:spPr>
            <a:xfrm>
              <a:off x="5828150" y="3902325"/>
              <a:ext cx="93425" cy="94875"/>
            </a:xfrm>
            <a:custGeom>
              <a:avLst/>
              <a:gdLst/>
              <a:ahLst/>
              <a:cxnLst/>
              <a:rect l="l" t="t" r="r" b="b"/>
              <a:pathLst>
                <a:path w="3737" h="3795" extrusionOk="0">
                  <a:moveTo>
                    <a:pt x="3736" y="1926"/>
                  </a:moveTo>
                  <a:cubicBezTo>
                    <a:pt x="3736" y="3036"/>
                    <a:pt x="2861" y="3794"/>
                    <a:pt x="1810" y="3794"/>
                  </a:cubicBezTo>
                  <a:cubicBezTo>
                    <a:pt x="759" y="3736"/>
                    <a:pt x="0" y="2919"/>
                    <a:pt x="0" y="1926"/>
                  </a:cubicBezTo>
                  <a:cubicBezTo>
                    <a:pt x="0" y="817"/>
                    <a:pt x="876" y="0"/>
                    <a:pt x="1927" y="59"/>
                  </a:cubicBezTo>
                  <a:cubicBezTo>
                    <a:pt x="2977" y="59"/>
                    <a:pt x="3736" y="876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6" name="Google Shape;15226;p30"/>
            <p:cNvSpPr/>
            <p:nvPr/>
          </p:nvSpPr>
          <p:spPr>
            <a:xfrm>
              <a:off x="1899825" y="4146025"/>
              <a:ext cx="94875" cy="94875"/>
            </a:xfrm>
            <a:custGeom>
              <a:avLst/>
              <a:gdLst/>
              <a:ahLst/>
              <a:cxnLst/>
              <a:rect l="l" t="t" r="r" b="b"/>
              <a:pathLst>
                <a:path w="3795" h="3795" extrusionOk="0">
                  <a:moveTo>
                    <a:pt x="3794" y="1926"/>
                  </a:moveTo>
                  <a:cubicBezTo>
                    <a:pt x="3736" y="2977"/>
                    <a:pt x="2919" y="3794"/>
                    <a:pt x="1810" y="3794"/>
                  </a:cubicBezTo>
                  <a:cubicBezTo>
                    <a:pt x="759" y="3736"/>
                    <a:pt x="0" y="2919"/>
                    <a:pt x="0" y="1810"/>
                  </a:cubicBezTo>
                  <a:cubicBezTo>
                    <a:pt x="58" y="759"/>
                    <a:pt x="876" y="0"/>
                    <a:pt x="1868" y="0"/>
                  </a:cubicBezTo>
                  <a:cubicBezTo>
                    <a:pt x="2977" y="0"/>
                    <a:pt x="3794" y="817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7" name="Google Shape;15227;p30"/>
            <p:cNvSpPr/>
            <p:nvPr/>
          </p:nvSpPr>
          <p:spPr>
            <a:xfrm>
              <a:off x="2639650" y="712375"/>
              <a:ext cx="94875" cy="93425"/>
            </a:xfrm>
            <a:custGeom>
              <a:avLst/>
              <a:gdLst/>
              <a:ahLst/>
              <a:cxnLst/>
              <a:rect l="l" t="t" r="r" b="b"/>
              <a:pathLst>
                <a:path w="3795" h="3737" extrusionOk="0">
                  <a:moveTo>
                    <a:pt x="1927" y="3736"/>
                  </a:moveTo>
                  <a:cubicBezTo>
                    <a:pt x="876" y="3736"/>
                    <a:pt x="59" y="2919"/>
                    <a:pt x="59" y="1868"/>
                  </a:cubicBezTo>
                  <a:cubicBezTo>
                    <a:pt x="1" y="818"/>
                    <a:pt x="818" y="0"/>
                    <a:pt x="1869" y="0"/>
                  </a:cubicBezTo>
                  <a:cubicBezTo>
                    <a:pt x="2919" y="0"/>
                    <a:pt x="3737" y="818"/>
                    <a:pt x="3737" y="1810"/>
                  </a:cubicBezTo>
                  <a:cubicBezTo>
                    <a:pt x="3795" y="2861"/>
                    <a:pt x="2978" y="3678"/>
                    <a:pt x="1927" y="37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8" name="Google Shape;15228;p30"/>
            <p:cNvSpPr/>
            <p:nvPr/>
          </p:nvSpPr>
          <p:spPr>
            <a:xfrm>
              <a:off x="6070375" y="2184775"/>
              <a:ext cx="93425" cy="91950"/>
            </a:xfrm>
            <a:custGeom>
              <a:avLst/>
              <a:gdLst/>
              <a:ahLst/>
              <a:cxnLst/>
              <a:rect l="l" t="t" r="r" b="b"/>
              <a:pathLst>
                <a:path w="3737" h="3678" extrusionOk="0">
                  <a:moveTo>
                    <a:pt x="3737" y="1868"/>
                  </a:moveTo>
                  <a:cubicBezTo>
                    <a:pt x="3737" y="2860"/>
                    <a:pt x="2861" y="3678"/>
                    <a:pt x="1869" y="3678"/>
                  </a:cubicBezTo>
                  <a:cubicBezTo>
                    <a:pt x="876" y="3678"/>
                    <a:pt x="1" y="2802"/>
                    <a:pt x="59" y="1810"/>
                  </a:cubicBezTo>
                  <a:cubicBezTo>
                    <a:pt x="59" y="817"/>
                    <a:pt x="935" y="0"/>
                    <a:pt x="1927" y="0"/>
                  </a:cubicBezTo>
                  <a:cubicBezTo>
                    <a:pt x="2919" y="59"/>
                    <a:pt x="3737" y="876"/>
                    <a:pt x="3737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9" name="Google Shape;15229;p30"/>
            <p:cNvSpPr/>
            <p:nvPr/>
          </p:nvSpPr>
          <p:spPr>
            <a:xfrm>
              <a:off x="3862525" y="5129550"/>
              <a:ext cx="91950" cy="91975"/>
            </a:xfrm>
            <a:custGeom>
              <a:avLst/>
              <a:gdLst/>
              <a:ahLst/>
              <a:cxnLst/>
              <a:rect l="l" t="t" r="r" b="b"/>
              <a:pathLst>
                <a:path w="3678" h="3679" extrusionOk="0">
                  <a:moveTo>
                    <a:pt x="3678" y="1869"/>
                  </a:moveTo>
                  <a:cubicBezTo>
                    <a:pt x="3678" y="2861"/>
                    <a:pt x="2860" y="3678"/>
                    <a:pt x="1868" y="3678"/>
                  </a:cubicBezTo>
                  <a:cubicBezTo>
                    <a:pt x="876" y="3678"/>
                    <a:pt x="0" y="2803"/>
                    <a:pt x="0" y="1810"/>
                  </a:cubicBezTo>
                  <a:cubicBezTo>
                    <a:pt x="59" y="818"/>
                    <a:pt x="934" y="1"/>
                    <a:pt x="1868" y="59"/>
                  </a:cubicBezTo>
                  <a:cubicBezTo>
                    <a:pt x="2860" y="59"/>
                    <a:pt x="3678" y="876"/>
                    <a:pt x="3678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0" name="Google Shape;15230;p30"/>
            <p:cNvSpPr/>
            <p:nvPr/>
          </p:nvSpPr>
          <p:spPr>
            <a:xfrm>
              <a:off x="4357200" y="470125"/>
              <a:ext cx="91975" cy="91975"/>
            </a:xfrm>
            <a:custGeom>
              <a:avLst/>
              <a:gdLst/>
              <a:ahLst/>
              <a:cxnLst/>
              <a:rect l="l" t="t" r="r" b="b"/>
              <a:pathLst>
                <a:path w="3679" h="3679" extrusionOk="0">
                  <a:moveTo>
                    <a:pt x="3620" y="1810"/>
                  </a:moveTo>
                  <a:cubicBezTo>
                    <a:pt x="3678" y="2744"/>
                    <a:pt x="2861" y="3620"/>
                    <a:pt x="1869" y="3678"/>
                  </a:cubicBezTo>
                  <a:cubicBezTo>
                    <a:pt x="876" y="3678"/>
                    <a:pt x="1" y="2803"/>
                    <a:pt x="1" y="1810"/>
                  </a:cubicBezTo>
                  <a:cubicBezTo>
                    <a:pt x="1" y="876"/>
                    <a:pt x="818" y="1"/>
                    <a:pt x="1810" y="1"/>
                  </a:cubicBezTo>
                  <a:cubicBezTo>
                    <a:pt x="2744" y="1"/>
                    <a:pt x="3620" y="818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1" name="Google Shape;15231;p30"/>
            <p:cNvSpPr/>
            <p:nvPr/>
          </p:nvSpPr>
          <p:spPr>
            <a:xfrm>
              <a:off x="3620275" y="5131025"/>
              <a:ext cx="91975" cy="90500"/>
            </a:xfrm>
            <a:custGeom>
              <a:avLst/>
              <a:gdLst/>
              <a:ahLst/>
              <a:cxnLst/>
              <a:rect l="l" t="t" r="r" b="b"/>
              <a:pathLst>
                <a:path w="3679" h="3620" extrusionOk="0">
                  <a:moveTo>
                    <a:pt x="1869" y="3619"/>
                  </a:moveTo>
                  <a:cubicBezTo>
                    <a:pt x="876" y="3619"/>
                    <a:pt x="1" y="2744"/>
                    <a:pt x="1" y="1810"/>
                  </a:cubicBezTo>
                  <a:cubicBezTo>
                    <a:pt x="1" y="817"/>
                    <a:pt x="876" y="0"/>
                    <a:pt x="1869" y="0"/>
                  </a:cubicBezTo>
                  <a:cubicBezTo>
                    <a:pt x="2803" y="0"/>
                    <a:pt x="3620" y="817"/>
                    <a:pt x="3620" y="1751"/>
                  </a:cubicBezTo>
                  <a:cubicBezTo>
                    <a:pt x="3678" y="2744"/>
                    <a:pt x="2803" y="3619"/>
                    <a:pt x="186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2" name="Google Shape;15232;p30"/>
            <p:cNvSpPr/>
            <p:nvPr/>
          </p:nvSpPr>
          <p:spPr>
            <a:xfrm>
              <a:off x="1412425" y="2921700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19" y="1810"/>
                  </a:moveTo>
                  <a:cubicBezTo>
                    <a:pt x="3619" y="2802"/>
                    <a:pt x="2802" y="3619"/>
                    <a:pt x="1810" y="3619"/>
                  </a:cubicBezTo>
                  <a:cubicBezTo>
                    <a:pt x="818" y="3619"/>
                    <a:pt x="0" y="2802"/>
                    <a:pt x="0" y="1810"/>
                  </a:cubicBezTo>
                  <a:cubicBezTo>
                    <a:pt x="0" y="876"/>
                    <a:pt x="818" y="59"/>
                    <a:pt x="1751" y="0"/>
                  </a:cubicBezTo>
                  <a:cubicBezTo>
                    <a:pt x="2744" y="0"/>
                    <a:pt x="3561" y="817"/>
                    <a:pt x="3619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3" name="Google Shape;15233;p30"/>
            <p:cNvSpPr/>
            <p:nvPr/>
          </p:nvSpPr>
          <p:spPr>
            <a:xfrm>
              <a:off x="4846075" y="4884400"/>
              <a:ext cx="91950" cy="90500"/>
            </a:xfrm>
            <a:custGeom>
              <a:avLst/>
              <a:gdLst/>
              <a:ahLst/>
              <a:cxnLst/>
              <a:rect l="l" t="t" r="r" b="b"/>
              <a:pathLst>
                <a:path w="3678" h="3620" extrusionOk="0">
                  <a:moveTo>
                    <a:pt x="1868" y="1"/>
                  </a:moveTo>
                  <a:cubicBezTo>
                    <a:pt x="2802" y="1"/>
                    <a:pt x="3677" y="876"/>
                    <a:pt x="3619" y="1810"/>
                  </a:cubicBezTo>
                  <a:cubicBezTo>
                    <a:pt x="3619" y="2802"/>
                    <a:pt x="2743" y="3620"/>
                    <a:pt x="1751" y="3620"/>
                  </a:cubicBezTo>
                  <a:cubicBezTo>
                    <a:pt x="817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4" name="Google Shape;15234;p30"/>
            <p:cNvSpPr/>
            <p:nvPr/>
          </p:nvSpPr>
          <p:spPr>
            <a:xfrm>
              <a:off x="1659025" y="1695925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20" y="1810"/>
                  </a:moveTo>
                  <a:cubicBezTo>
                    <a:pt x="3620" y="2802"/>
                    <a:pt x="2803" y="3619"/>
                    <a:pt x="1810" y="3619"/>
                  </a:cubicBezTo>
                  <a:cubicBezTo>
                    <a:pt x="818" y="3619"/>
                    <a:pt x="1" y="2802"/>
                    <a:pt x="1" y="1810"/>
                  </a:cubicBezTo>
                  <a:cubicBezTo>
                    <a:pt x="1" y="876"/>
                    <a:pt x="818" y="58"/>
                    <a:pt x="1752" y="0"/>
                  </a:cubicBezTo>
                  <a:cubicBezTo>
                    <a:pt x="2744" y="0"/>
                    <a:pt x="3562" y="817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5" name="Google Shape;15235;p30"/>
            <p:cNvSpPr/>
            <p:nvPr/>
          </p:nvSpPr>
          <p:spPr>
            <a:xfrm>
              <a:off x="1412425" y="2675075"/>
              <a:ext cx="90500" cy="91975"/>
            </a:xfrm>
            <a:custGeom>
              <a:avLst/>
              <a:gdLst/>
              <a:ahLst/>
              <a:cxnLst/>
              <a:rect l="l" t="t" r="r" b="b"/>
              <a:pathLst>
                <a:path w="3620" h="3679" extrusionOk="0">
                  <a:moveTo>
                    <a:pt x="1810" y="1"/>
                  </a:moveTo>
                  <a:cubicBezTo>
                    <a:pt x="2802" y="59"/>
                    <a:pt x="3619" y="935"/>
                    <a:pt x="3619" y="1869"/>
                  </a:cubicBezTo>
                  <a:cubicBezTo>
                    <a:pt x="3561" y="2861"/>
                    <a:pt x="2685" y="3678"/>
                    <a:pt x="1751" y="3620"/>
                  </a:cubicBezTo>
                  <a:cubicBezTo>
                    <a:pt x="759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6" name="Google Shape;15236;p30"/>
            <p:cNvSpPr/>
            <p:nvPr/>
          </p:nvSpPr>
          <p:spPr>
            <a:xfrm>
              <a:off x="5340750" y="9619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2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744"/>
                    <a:pt x="1" y="1752"/>
                  </a:cubicBezTo>
                  <a:cubicBezTo>
                    <a:pt x="1" y="760"/>
                    <a:pt x="759" y="1"/>
                    <a:pt x="1752" y="1"/>
                  </a:cubicBezTo>
                  <a:cubicBezTo>
                    <a:pt x="2744" y="1"/>
                    <a:pt x="3503" y="760"/>
                    <a:pt x="3503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7" name="Google Shape;15237;p30"/>
            <p:cNvSpPr/>
            <p:nvPr/>
          </p:nvSpPr>
          <p:spPr>
            <a:xfrm>
              <a:off x="5584450" y="120852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1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685"/>
                    <a:pt x="1" y="1751"/>
                  </a:cubicBezTo>
                  <a:cubicBezTo>
                    <a:pt x="1" y="759"/>
                    <a:pt x="759" y="0"/>
                    <a:pt x="1752" y="0"/>
                  </a:cubicBezTo>
                  <a:cubicBezTo>
                    <a:pt x="2744" y="0"/>
                    <a:pt x="3503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8" name="Google Shape;15238;p30"/>
            <p:cNvSpPr/>
            <p:nvPr/>
          </p:nvSpPr>
          <p:spPr>
            <a:xfrm>
              <a:off x="3132900" y="4716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2" y="1751"/>
                  </a:moveTo>
                  <a:cubicBezTo>
                    <a:pt x="3502" y="2744"/>
                    <a:pt x="2744" y="3503"/>
                    <a:pt x="1751" y="3503"/>
                  </a:cubicBezTo>
                  <a:cubicBezTo>
                    <a:pt x="759" y="3503"/>
                    <a:pt x="0" y="2744"/>
                    <a:pt x="0" y="1751"/>
                  </a:cubicBezTo>
                  <a:cubicBezTo>
                    <a:pt x="0" y="817"/>
                    <a:pt x="759" y="0"/>
                    <a:pt x="1751" y="0"/>
                  </a:cubicBezTo>
                  <a:cubicBezTo>
                    <a:pt x="2685" y="0"/>
                    <a:pt x="3502" y="759"/>
                    <a:pt x="3502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9" name="Google Shape;15239;p30"/>
            <p:cNvSpPr/>
            <p:nvPr/>
          </p:nvSpPr>
          <p:spPr>
            <a:xfrm>
              <a:off x="6073300" y="341347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1752" y="3502"/>
                  </a:moveTo>
                  <a:cubicBezTo>
                    <a:pt x="759" y="3502"/>
                    <a:pt x="1" y="2685"/>
                    <a:pt x="1" y="1751"/>
                  </a:cubicBezTo>
                  <a:cubicBezTo>
                    <a:pt x="1" y="759"/>
                    <a:pt x="818" y="0"/>
                    <a:pt x="1810" y="0"/>
                  </a:cubicBezTo>
                  <a:cubicBezTo>
                    <a:pt x="2744" y="0"/>
                    <a:pt x="3503" y="759"/>
                    <a:pt x="3503" y="1751"/>
                  </a:cubicBezTo>
                  <a:cubicBezTo>
                    <a:pt x="3503" y="2744"/>
                    <a:pt x="2744" y="3502"/>
                    <a:pt x="1752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0" name="Google Shape;15240;p30"/>
            <p:cNvSpPr/>
            <p:nvPr/>
          </p:nvSpPr>
          <p:spPr>
            <a:xfrm>
              <a:off x="1413875" y="2434300"/>
              <a:ext cx="87575" cy="86125"/>
            </a:xfrm>
            <a:custGeom>
              <a:avLst/>
              <a:gdLst/>
              <a:ahLst/>
              <a:cxnLst/>
              <a:rect l="l" t="t" r="r" b="b"/>
              <a:pathLst>
                <a:path w="3503" h="3445" extrusionOk="0">
                  <a:moveTo>
                    <a:pt x="1752" y="3444"/>
                  </a:moveTo>
                  <a:cubicBezTo>
                    <a:pt x="760" y="3444"/>
                    <a:pt x="1" y="2744"/>
                    <a:pt x="1" y="1752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744" y="1"/>
                    <a:pt x="3445" y="759"/>
                    <a:pt x="3503" y="1693"/>
                  </a:cubicBezTo>
                  <a:cubicBezTo>
                    <a:pt x="3503" y="2686"/>
                    <a:pt x="2744" y="3444"/>
                    <a:pt x="1752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1" name="Google Shape;15241;p30"/>
            <p:cNvSpPr/>
            <p:nvPr/>
          </p:nvSpPr>
          <p:spPr>
            <a:xfrm>
              <a:off x="4112050" y="5131025"/>
              <a:ext cx="87575" cy="89025"/>
            </a:xfrm>
            <a:custGeom>
              <a:avLst/>
              <a:gdLst/>
              <a:ahLst/>
              <a:cxnLst/>
              <a:rect l="l" t="t" r="r" b="b"/>
              <a:pathLst>
                <a:path w="3503" h="3561" extrusionOk="0">
                  <a:moveTo>
                    <a:pt x="3503" y="1751"/>
                  </a:moveTo>
                  <a:cubicBezTo>
                    <a:pt x="3503" y="2744"/>
                    <a:pt x="2744" y="3561"/>
                    <a:pt x="1752" y="3561"/>
                  </a:cubicBezTo>
                  <a:cubicBezTo>
                    <a:pt x="760" y="3561"/>
                    <a:pt x="1" y="2802"/>
                    <a:pt x="1" y="1810"/>
                  </a:cubicBezTo>
                  <a:cubicBezTo>
                    <a:pt x="1" y="817"/>
                    <a:pt x="701" y="59"/>
                    <a:pt x="1693" y="59"/>
                  </a:cubicBezTo>
                  <a:cubicBezTo>
                    <a:pt x="2686" y="0"/>
                    <a:pt x="3445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2" name="Google Shape;15242;p30"/>
            <p:cNvSpPr/>
            <p:nvPr/>
          </p:nvSpPr>
          <p:spPr>
            <a:xfrm>
              <a:off x="1413875" y="317122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5"/>
                    <a:pt x="1693" y="3445"/>
                  </a:cubicBezTo>
                  <a:cubicBezTo>
                    <a:pt x="760" y="3386"/>
                    <a:pt x="1" y="2627"/>
                    <a:pt x="59" y="1693"/>
                  </a:cubicBezTo>
                  <a:cubicBezTo>
                    <a:pt x="59" y="759"/>
                    <a:pt x="818" y="1"/>
                    <a:pt x="1752" y="1"/>
                  </a:cubicBezTo>
                  <a:cubicBezTo>
                    <a:pt x="2744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3" name="Google Shape;15243;p30"/>
            <p:cNvSpPr/>
            <p:nvPr/>
          </p:nvSpPr>
          <p:spPr>
            <a:xfrm>
              <a:off x="3376575" y="513247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4"/>
                    <a:pt x="1752" y="3444"/>
                  </a:cubicBezTo>
                  <a:cubicBezTo>
                    <a:pt x="760" y="3444"/>
                    <a:pt x="1" y="2686"/>
                    <a:pt x="1" y="1693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686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4" name="Google Shape;15244;p30"/>
            <p:cNvSpPr/>
            <p:nvPr/>
          </p:nvSpPr>
          <p:spPr>
            <a:xfrm>
              <a:off x="2639650" y="4887325"/>
              <a:ext cx="86125" cy="84650"/>
            </a:xfrm>
            <a:custGeom>
              <a:avLst/>
              <a:gdLst/>
              <a:ahLst/>
              <a:cxnLst/>
              <a:rect l="l" t="t" r="r" b="b"/>
              <a:pathLst>
                <a:path w="3445" h="3386" extrusionOk="0">
                  <a:moveTo>
                    <a:pt x="3445" y="1693"/>
                  </a:moveTo>
                  <a:cubicBezTo>
                    <a:pt x="3445" y="2627"/>
                    <a:pt x="2628" y="3386"/>
                    <a:pt x="1694" y="3386"/>
                  </a:cubicBezTo>
                  <a:cubicBezTo>
                    <a:pt x="760" y="3327"/>
                    <a:pt x="1" y="2569"/>
                    <a:pt x="59" y="1635"/>
                  </a:cubicBezTo>
                  <a:cubicBezTo>
                    <a:pt x="59" y="701"/>
                    <a:pt x="818" y="0"/>
                    <a:pt x="1752" y="0"/>
                  </a:cubicBezTo>
                  <a:cubicBezTo>
                    <a:pt x="2686" y="0"/>
                    <a:pt x="3445" y="759"/>
                    <a:pt x="3445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5" name="Google Shape;15245;p30"/>
            <p:cNvSpPr/>
            <p:nvPr/>
          </p:nvSpPr>
          <p:spPr>
            <a:xfrm>
              <a:off x="1661950" y="3903775"/>
              <a:ext cx="84675" cy="86125"/>
            </a:xfrm>
            <a:custGeom>
              <a:avLst/>
              <a:gdLst/>
              <a:ahLst/>
              <a:cxnLst/>
              <a:rect l="l" t="t" r="r" b="b"/>
              <a:pathLst>
                <a:path w="3387" h="3445" extrusionOk="0">
                  <a:moveTo>
                    <a:pt x="1693" y="1"/>
                  </a:moveTo>
                  <a:cubicBezTo>
                    <a:pt x="2627" y="1"/>
                    <a:pt x="3386" y="818"/>
                    <a:pt x="3386" y="1752"/>
                  </a:cubicBezTo>
                  <a:cubicBezTo>
                    <a:pt x="3386" y="2686"/>
                    <a:pt x="2569" y="3444"/>
                    <a:pt x="1635" y="3386"/>
                  </a:cubicBezTo>
                  <a:cubicBezTo>
                    <a:pt x="701" y="3386"/>
                    <a:pt x="1" y="2627"/>
                    <a:pt x="1" y="1693"/>
                  </a:cubicBezTo>
                  <a:cubicBezTo>
                    <a:pt x="1" y="759"/>
                    <a:pt x="759" y="1"/>
                    <a:pt x="16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6" name="Google Shape;15246;p30"/>
            <p:cNvSpPr/>
            <p:nvPr/>
          </p:nvSpPr>
          <p:spPr>
            <a:xfrm>
              <a:off x="5587375" y="4398475"/>
              <a:ext cx="81725" cy="81725"/>
            </a:xfrm>
            <a:custGeom>
              <a:avLst/>
              <a:gdLst/>
              <a:ahLst/>
              <a:cxnLst/>
              <a:rect l="l" t="t" r="r" b="b"/>
              <a:pathLst>
                <a:path w="3269" h="3269" extrusionOk="0">
                  <a:moveTo>
                    <a:pt x="1635" y="3269"/>
                  </a:moveTo>
                  <a:cubicBezTo>
                    <a:pt x="701" y="3269"/>
                    <a:pt x="0" y="2510"/>
                    <a:pt x="0" y="1635"/>
                  </a:cubicBezTo>
                  <a:cubicBezTo>
                    <a:pt x="0" y="759"/>
                    <a:pt x="759" y="0"/>
                    <a:pt x="1693" y="0"/>
                  </a:cubicBezTo>
                  <a:cubicBezTo>
                    <a:pt x="2569" y="59"/>
                    <a:pt x="3269" y="817"/>
                    <a:pt x="3269" y="1693"/>
                  </a:cubicBezTo>
                  <a:cubicBezTo>
                    <a:pt x="3211" y="2569"/>
                    <a:pt x="2510" y="3269"/>
                    <a:pt x="1635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7" name="Google Shape;15247;p30"/>
            <p:cNvSpPr/>
            <p:nvPr/>
          </p:nvSpPr>
          <p:spPr>
            <a:xfrm>
              <a:off x="6076225" y="1948375"/>
              <a:ext cx="81750" cy="81725"/>
            </a:xfrm>
            <a:custGeom>
              <a:avLst/>
              <a:gdLst/>
              <a:ahLst/>
              <a:cxnLst/>
              <a:rect l="l" t="t" r="r" b="b"/>
              <a:pathLst>
                <a:path w="3270" h="3269" extrusionOk="0">
                  <a:moveTo>
                    <a:pt x="1693" y="3211"/>
                  </a:moveTo>
                  <a:cubicBezTo>
                    <a:pt x="818" y="3269"/>
                    <a:pt x="59" y="2510"/>
                    <a:pt x="0" y="1635"/>
                  </a:cubicBezTo>
                  <a:cubicBezTo>
                    <a:pt x="0" y="759"/>
                    <a:pt x="759" y="0"/>
                    <a:pt x="1635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452"/>
                    <a:pt x="2569" y="3211"/>
                    <a:pt x="169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8" name="Google Shape;15248;p30"/>
            <p:cNvSpPr/>
            <p:nvPr/>
          </p:nvSpPr>
          <p:spPr>
            <a:xfrm>
              <a:off x="2152275" y="964825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3269" y="1635"/>
                  </a:moveTo>
                  <a:cubicBezTo>
                    <a:pt x="3269" y="2510"/>
                    <a:pt x="2568" y="3211"/>
                    <a:pt x="1693" y="3269"/>
                  </a:cubicBezTo>
                  <a:cubicBezTo>
                    <a:pt x="759" y="3269"/>
                    <a:pt x="0" y="2510"/>
                    <a:pt x="59" y="1577"/>
                  </a:cubicBezTo>
                  <a:cubicBezTo>
                    <a:pt x="59" y="701"/>
                    <a:pt x="817" y="0"/>
                    <a:pt x="1693" y="0"/>
                  </a:cubicBezTo>
                  <a:cubicBezTo>
                    <a:pt x="2568" y="0"/>
                    <a:pt x="3269" y="759"/>
                    <a:pt x="3269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9" name="Google Shape;15249;p30"/>
            <p:cNvSpPr/>
            <p:nvPr/>
          </p:nvSpPr>
          <p:spPr>
            <a:xfrm>
              <a:off x="5833975" y="1453675"/>
              <a:ext cx="81750" cy="81750"/>
            </a:xfrm>
            <a:custGeom>
              <a:avLst/>
              <a:gdLst/>
              <a:ahLst/>
              <a:cxnLst/>
              <a:rect l="l" t="t" r="r" b="b"/>
              <a:pathLst>
                <a:path w="3270" h="3270" extrusionOk="0">
                  <a:moveTo>
                    <a:pt x="3270" y="1635"/>
                  </a:moveTo>
                  <a:cubicBezTo>
                    <a:pt x="3270" y="2511"/>
                    <a:pt x="2511" y="3269"/>
                    <a:pt x="1635" y="3269"/>
                  </a:cubicBezTo>
                  <a:cubicBezTo>
                    <a:pt x="760" y="3269"/>
                    <a:pt x="1" y="2511"/>
                    <a:pt x="1" y="1635"/>
                  </a:cubicBezTo>
                  <a:cubicBezTo>
                    <a:pt x="1" y="759"/>
                    <a:pt x="760" y="1"/>
                    <a:pt x="1635" y="1"/>
                  </a:cubicBezTo>
                  <a:cubicBezTo>
                    <a:pt x="2511" y="1"/>
                    <a:pt x="3211" y="759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0" name="Google Shape;15250;p30"/>
            <p:cNvSpPr/>
            <p:nvPr/>
          </p:nvSpPr>
          <p:spPr>
            <a:xfrm>
              <a:off x="4361600" y="5135400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1634" y="3269"/>
                  </a:moveTo>
                  <a:cubicBezTo>
                    <a:pt x="759" y="3269"/>
                    <a:pt x="58" y="2569"/>
                    <a:pt x="0" y="1693"/>
                  </a:cubicBezTo>
                  <a:cubicBezTo>
                    <a:pt x="0" y="759"/>
                    <a:pt x="700" y="0"/>
                    <a:pt x="1634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510"/>
                    <a:pt x="2510" y="3211"/>
                    <a:pt x="1634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1" name="Google Shape;15251;p30"/>
            <p:cNvSpPr/>
            <p:nvPr/>
          </p:nvSpPr>
          <p:spPr>
            <a:xfrm>
              <a:off x="3137275" y="5136850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3094"/>
                  </a:moveTo>
                  <a:cubicBezTo>
                    <a:pt x="701" y="3153"/>
                    <a:pt x="0" y="2452"/>
                    <a:pt x="0" y="1577"/>
                  </a:cubicBezTo>
                  <a:cubicBezTo>
                    <a:pt x="0" y="701"/>
                    <a:pt x="642" y="1"/>
                    <a:pt x="1518" y="1"/>
                  </a:cubicBezTo>
                  <a:cubicBezTo>
                    <a:pt x="2452" y="1"/>
                    <a:pt x="3094" y="643"/>
                    <a:pt x="3152" y="1518"/>
                  </a:cubicBezTo>
                  <a:cubicBezTo>
                    <a:pt x="3152" y="2394"/>
                    <a:pt x="2452" y="3094"/>
                    <a:pt x="1576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2" name="Google Shape;15252;p30"/>
            <p:cNvSpPr/>
            <p:nvPr/>
          </p:nvSpPr>
          <p:spPr>
            <a:xfrm>
              <a:off x="1416800" y="2190600"/>
              <a:ext cx="80275" cy="80300"/>
            </a:xfrm>
            <a:custGeom>
              <a:avLst/>
              <a:gdLst/>
              <a:ahLst/>
              <a:cxnLst/>
              <a:rect l="l" t="t" r="r" b="b"/>
              <a:pathLst>
                <a:path w="3211" h="3212" extrusionOk="0">
                  <a:moveTo>
                    <a:pt x="1635" y="1"/>
                  </a:moveTo>
                  <a:cubicBezTo>
                    <a:pt x="2510" y="1"/>
                    <a:pt x="3211" y="701"/>
                    <a:pt x="3211" y="1635"/>
                  </a:cubicBezTo>
                  <a:cubicBezTo>
                    <a:pt x="3211" y="2511"/>
                    <a:pt x="2510" y="3211"/>
                    <a:pt x="1635" y="3211"/>
                  </a:cubicBezTo>
                  <a:cubicBezTo>
                    <a:pt x="759" y="3211"/>
                    <a:pt x="0" y="2511"/>
                    <a:pt x="0" y="1635"/>
                  </a:cubicBezTo>
                  <a:cubicBezTo>
                    <a:pt x="0" y="701"/>
                    <a:pt x="701" y="1"/>
                    <a:pt x="16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3" name="Google Shape;15253;p30"/>
            <p:cNvSpPr/>
            <p:nvPr/>
          </p:nvSpPr>
          <p:spPr>
            <a:xfrm>
              <a:off x="5340750" y="4646550"/>
              <a:ext cx="80275" cy="80275"/>
            </a:xfrm>
            <a:custGeom>
              <a:avLst/>
              <a:gdLst/>
              <a:ahLst/>
              <a:cxnLst/>
              <a:rect l="l" t="t" r="r" b="b"/>
              <a:pathLst>
                <a:path w="3211" h="3211" extrusionOk="0">
                  <a:moveTo>
                    <a:pt x="3211" y="1635"/>
                  </a:moveTo>
                  <a:cubicBezTo>
                    <a:pt x="3211" y="2510"/>
                    <a:pt x="2511" y="3211"/>
                    <a:pt x="1635" y="3211"/>
                  </a:cubicBezTo>
                  <a:cubicBezTo>
                    <a:pt x="701" y="3211"/>
                    <a:pt x="1" y="2510"/>
                    <a:pt x="1" y="1576"/>
                  </a:cubicBezTo>
                  <a:cubicBezTo>
                    <a:pt x="1" y="701"/>
                    <a:pt x="759" y="0"/>
                    <a:pt x="1635" y="0"/>
                  </a:cubicBezTo>
                  <a:cubicBezTo>
                    <a:pt x="2511" y="0"/>
                    <a:pt x="3211" y="701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4" name="Google Shape;15254;p30"/>
            <p:cNvSpPr/>
            <p:nvPr/>
          </p:nvSpPr>
          <p:spPr>
            <a:xfrm>
              <a:off x="1911500" y="1208525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0"/>
                  </a:moveTo>
                  <a:cubicBezTo>
                    <a:pt x="2510" y="0"/>
                    <a:pt x="3152" y="701"/>
                    <a:pt x="3152" y="1635"/>
                  </a:cubicBezTo>
                  <a:cubicBezTo>
                    <a:pt x="3094" y="2510"/>
                    <a:pt x="2452" y="3152"/>
                    <a:pt x="1576" y="3152"/>
                  </a:cubicBezTo>
                  <a:cubicBezTo>
                    <a:pt x="642" y="3152"/>
                    <a:pt x="0" y="2452"/>
                    <a:pt x="0" y="1576"/>
                  </a:cubicBezTo>
                  <a:cubicBezTo>
                    <a:pt x="0" y="701"/>
                    <a:pt x="700" y="0"/>
                    <a:pt x="15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5" name="Google Shape;15255;p30"/>
            <p:cNvSpPr/>
            <p:nvPr/>
          </p:nvSpPr>
          <p:spPr>
            <a:xfrm>
              <a:off x="4608200" y="475975"/>
              <a:ext cx="81750" cy="80275"/>
            </a:xfrm>
            <a:custGeom>
              <a:avLst/>
              <a:gdLst/>
              <a:ahLst/>
              <a:cxnLst/>
              <a:rect l="l" t="t" r="r" b="b"/>
              <a:pathLst>
                <a:path w="3270" h="3211" extrusionOk="0">
                  <a:moveTo>
                    <a:pt x="1693" y="0"/>
                  </a:moveTo>
                  <a:cubicBezTo>
                    <a:pt x="2569" y="0"/>
                    <a:pt x="3269" y="759"/>
                    <a:pt x="3269" y="1635"/>
                  </a:cubicBezTo>
                  <a:cubicBezTo>
                    <a:pt x="3211" y="2510"/>
                    <a:pt x="2511" y="3211"/>
                    <a:pt x="1577" y="3211"/>
                  </a:cubicBezTo>
                  <a:cubicBezTo>
                    <a:pt x="701" y="3152"/>
                    <a:pt x="1" y="2452"/>
                    <a:pt x="1" y="1576"/>
                  </a:cubicBezTo>
                  <a:cubicBezTo>
                    <a:pt x="59" y="642"/>
                    <a:pt x="759" y="0"/>
                    <a:pt x="16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6" name="Google Shape;15256;p30"/>
            <p:cNvSpPr/>
            <p:nvPr/>
          </p:nvSpPr>
          <p:spPr>
            <a:xfrm>
              <a:off x="5098525" y="718200"/>
              <a:ext cx="80275" cy="81750"/>
            </a:xfrm>
            <a:custGeom>
              <a:avLst/>
              <a:gdLst/>
              <a:ahLst/>
              <a:cxnLst/>
              <a:rect l="l" t="t" r="r" b="b"/>
              <a:pathLst>
                <a:path w="3211" h="3270" extrusionOk="0">
                  <a:moveTo>
                    <a:pt x="1635" y="3211"/>
                  </a:moveTo>
                  <a:cubicBezTo>
                    <a:pt x="759" y="3270"/>
                    <a:pt x="0" y="2569"/>
                    <a:pt x="0" y="1635"/>
                  </a:cubicBezTo>
                  <a:cubicBezTo>
                    <a:pt x="0" y="760"/>
                    <a:pt x="701" y="59"/>
                    <a:pt x="1576" y="1"/>
                  </a:cubicBezTo>
                  <a:cubicBezTo>
                    <a:pt x="2452" y="1"/>
                    <a:pt x="3211" y="701"/>
                    <a:pt x="3211" y="1577"/>
                  </a:cubicBezTo>
                  <a:cubicBezTo>
                    <a:pt x="3211" y="2511"/>
                    <a:pt x="2510" y="3211"/>
                    <a:pt x="1635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7" name="Google Shape;15257;p30"/>
            <p:cNvSpPr/>
            <p:nvPr/>
          </p:nvSpPr>
          <p:spPr>
            <a:xfrm>
              <a:off x="6079150" y="3664450"/>
              <a:ext cx="77350" cy="77375"/>
            </a:xfrm>
            <a:custGeom>
              <a:avLst/>
              <a:gdLst/>
              <a:ahLst/>
              <a:cxnLst/>
              <a:rect l="l" t="t" r="r" b="b"/>
              <a:pathLst>
                <a:path w="3094" h="3095" extrusionOk="0">
                  <a:moveTo>
                    <a:pt x="3094" y="1519"/>
                  </a:moveTo>
                  <a:cubicBezTo>
                    <a:pt x="3094" y="2394"/>
                    <a:pt x="2393" y="3095"/>
                    <a:pt x="1576" y="3095"/>
                  </a:cubicBezTo>
                  <a:cubicBezTo>
                    <a:pt x="701" y="3095"/>
                    <a:pt x="0" y="2452"/>
                    <a:pt x="0" y="1577"/>
                  </a:cubicBezTo>
                  <a:cubicBezTo>
                    <a:pt x="0" y="701"/>
                    <a:pt x="642" y="59"/>
                    <a:pt x="1518" y="1"/>
                  </a:cubicBezTo>
                  <a:cubicBezTo>
                    <a:pt x="2335" y="1"/>
                    <a:pt x="3094" y="701"/>
                    <a:pt x="3094" y="15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8" name="Google Shape;15258;p30"/>
            <p:cNvSpPr/>
            <p:nvPr/>
          </p:nvSpPr>
          <p:spPr>
            <a:xfrm>
              <a:off x="1418250" y="3417850"/>
              <a:ext cx="78825" cy="77350"/>
            </a:xfrm>
            <a:custGeom>
              <a:avLst/>
              <a:gdLst/>
              <a:ahLst/>
              <a:cxnLst/>
              <a:rect l="l" t="t" r="r" b="b"/>
              <a:pathLst>
                <a:path w="3153" h="3094" extrusionOk="0">
                  <a:moveTo>
                    <a:pt x="1577" y="3094"/>
                  </a:moveTo>
                  <a:cubicBezTo>
                    <a:pt x="701" y="3094"/>
                    <a:pt x="1" y="2393"/>
                    <a:pt x="1" y="1576"/>
                  </a:cubicBezTo>
                  <a:cubicBezTo>
                    <a:pt x="1" y="701"/>
                    <a:pt x="760" y="0"/>
                    <a:pt x="1577" y="0"/>
                  </a:cubicBezTo>
                  <a:cubicBezTo>
                    <a:pt x="2452" y="59"/>
                    <a:pt x="3094" y="701"/>
                    <a:pt x="3094" y="1518"/>
                  </a:cubicBezTo>
                  <a:cubicBezTo>
                    <a:pt x="3153" y="2393"/>
                    <a:pt x="2452" y="3094"/>
                    <a:pt x="157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9" name="Google Shape;15259;p30"/>
            <p:cNvSpPr/>
            <p:nvPr/>
          </p:nvSpPr>
          <p:spPr>
            <a:xfrm>
              <a:off x="2890650" y="477425"/>
              <a:ext cx="77375" cy="77375"/>
            </a:xfrm>
            <a:custGeom>
              <a:avLst/>
              <a:gdLst/>
              <a:ahLst/>
              <a:cxnLst/>
              <a:rect l="l" t="t" r="r" b="b"/>
              <a:pathLst>
                <a:path w="3095" h="3095" extrusionOk="0">
                  <a:moveTo>
                    <a:pt x="3094" y="1518"/>
                  </a:moveTo>
                  <a:cubicBezTo>
                    <a:pt x="3094" y="2336"/>
                    <a:pt x="2452" y="3036"/>
                    <a:pt x="1577" y="3094"/>
                  </a:cubicBezTo>
                  <a:cubicBezTo>
                    <a:pt x="759" y="3094"/>
                    <a:pt x="1" y="2394"/>
                    <a:pt x="59" y="1518"/>
                  </a:cubicBezTo>
                  <a:cubicBezTo>
                    <a:pt x="59" y="701"/>
                    <a:pt x="759" y="1"/>
                    <a:pt x="1577" y="1"/>
                  </a:cubicBezTo>
                  <a:cubicBezTo>
                    <a:pt x="2394" y="1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0" name="Google Shape;15260;p30"/>
            <p:cNvSpPr/>
            <p:nvPr/>
          </p:nvSpPr>
          <p:spPr>
            <a:xfrm>
              <a:off x="5835450" y="4154775"/>
              <a:ext cx="77350" cy="77350"/>
            </a:xfrm>
            <a:custGeom>
              <a:avLst/>
              <a:gdLst/>
              <a:ahLst/>
              <a:cxnLst/>
              <a:rect l="l" t="t" r="r" b="b"/>
              <a:pathLst>
                <a:path w="3094" h="3094" extrusionOk="0">
                  <a:moveTo>
                    <a:pt x="3094" y="1518"/>
                  </a:moveTo>
                  <a:cubicBezTo>
                    <a:pt x="3094" y="2335"/>
                    <a:pt x="2335" y="3094"/>
                    <a:pt x="1518" y="3036"/>
                  </a:cubicBezTo>
                  <a:cubicBezTo>
                    <a:pt x="701" y="3036"/>
                    <a:pt x="0" y="2277"/>
                    <a:pt x="59" y="1460"/>
                  </a:cubicBezTo>
                  <a:cubicBezTo>
                    <a:pt x="59" y="701"/>
                    <a:pt x="759" y="0"/>
                    <a:pt x="1576" y="0"/>
                  </a:cubicBezTo>
                  <a:cubicBezTo>
                    <a:pt x="2393" y="0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1" name="Google Shape;15261;p30"/>
            <p:cNvSpPr/>
            <p:nvPr/>
          </p:nvSpPr>
          <p:spPr>
            <a:xfrm>
              <a:off x="2401800" y="719675"/>
              <a:ext cx="75900" cy="77350"/>
            </a:xfrm>
            <a:custGeom>
              <a:avLst/>
              <a:gdLst/>
              <a:ahLst/>
              <a:cxnLst/>
              <a:rect l="l" t="t" r="r" b="b"/>
              <a:pathLst>
                <a:path w="3036" h="3094" extrusionOk="0">
                  <a:moveTo>
                    <a:pt x="3036" y="1576"/>
                  </a:moveTo>
                  <a:cubicBezTo>
                    <a:pt x="3036" y="2393"/>
                    <a:pt x="2277" y="3094"/>
                    <a:pt x="1460" y="3036"/>
                  </a:cubicBezTo>
                  <a:cubicBezTo>
                    <a:pt x="643" y="3036"/>
                    <a:pt x="0" y="2277"/>
                    <a:pt x="59" y="1518"/>
                  </a:cubicBezTo>
                  <a:cubicBezTo>
                    <a:pt x="59" y="701"/>
                    <a:pt x="818" y="0"/>
                    <a:pt x="1635" y="59"/>
                  </a:cubicBezTo>
                  <a:cubicBezTo>
                    <a:pt x="2394" y="117"/>
                    <a:pt x="3036" y="817"/>
                    <a:pt x="3036" y="15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2" name="Google Shape;15262;p30"/>
            <p:cNvSpPr/>
            <p:nvPr/>
          </p:nvSpPr>
          <p:spPr>
            <a:xfrm>
              <a:off x="2156650" y="4645075"/>
              <a:ext cx="74450" cy="74450"/>
            </a:xfrm>
            <a:custGeom>
              <a:avLst/>
              <a:gdLst/>
              <a:ahLst/>
              <a:cxnLst/>
              <a:rect l="l" t="t" r="r" b="b"/>
              <a:pathLst>
                <a:path w="2978" h="2978" extrusionOk="0">
                  <a:moveTo>
                    <a:pt x="2919" y="1518"/>
                  </a:moveTo>
                  <a:cubicBezTo>
                    <a:pt x="2919" y="2336"/>
                    <a:pt x="2277" y="2978"/>
                    <a:pt x="1460" y="2978"/>
                  </a:cubicBezTo>
                  <a:cubicBezTo>
                    <a:pt x="642" y="2978"/>
                    <a:pt x="0" y="2277"/>
                    <a:pt x="0" y="1460"/>
                  </a:cubicBezTo>
                  <a:cubicBezTo>
                    <a:pt x="59" y="701"/>
                    <a:pt x="701" y="1"/>
                    <a:pt x="1518" y="59"/>
                  </a:cubicBezTo>
                  <a:cubicBezTo>
                    <a:pt x="2335" y="59"/>
                    <a:pt x="2977" y="701"/>
                    <a:pt x="2919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3" name="Google Shape;15263;p30"/>
            <p:cNvSpPr/>
            <p:nvPr/>
          </p:nvSpPr>
          <p:spPr>
            <a:xfrm>
              <a:off x="1910025" y="4402850"/>
              <a:ext cx="73000" cy="72975"/>
            </a:xfrm>
            <a:custGeom>
              <a:avLst/>
              <a:gdLst/>
              <a:ahLst/>
              <a:cxnLst/>
              <a:rect l="l" t="t" r="r" b="b"/>
              <a:pathLst>
                <a:path w="2920" h="2919" extrusionOk="0">
                  <a:moveTo>
                    <a:pt x="1460" y="0"/>
                  </a:moveTo>
                  <a:cubicBezTo>
                    <a:pt x="2277" y="0"/>
                    <a:pt x="2919" y="642"/>
                    <a:pt x="2919" y="1460"/>
                  </a:cubicBezTo>
                  <a:cubicBezTo>
                    <a:pt x="2919" y="2277"/>
                    <a:pt x="2277" y="2919"/>
                    <a:pt x="1460" y="2919"/>
                  </a:cubicBezTo>
                  <a:cubicBezTo>
                    <a:pt x="643" y="2919"/>
                    <a:pt x="59" y="2335"/>
                    <a:pt x="1" y="1518"/>
                  </a:cubicBezTo>
                  <a:cubicBezTo>
                    <a:pt x="1" y="701"/>
                    <a:pt x="643" y="59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4" name="Google Shape;15264;p30"/>
            <p:cNvSpPr/>
            <p:nvPr/>
          </p:nvSpPr>
          <p:spPr>
            <a:xfrm>
              <a:off x="1669250" y="1459525"/>
              <a:ext cx="70075" cy="71525"/>
            </a:xfrm>
            <a:custGeom>
              <a:avLst/>
              <a:gdLst/>
              <a:ahLst/>
              <a:cxnLst/>
              <a:rect l="l" t="t" r="r" b="b"/>
              <a:pathLst>
                <a:path w="2803" h="2861" extrusionOk="0">
                  <a:moveTo>
                    <a:pt x="1401" y="2802"/>
                  </a:moveTo>
                  <a:cubicBezTo>
                    <a:pt x="584" y="2802"/>
                    <a:pt x="1" y="2218"/>
                    <a:pt x="1" y="1401"/>
                  </a:cubicBezTo>
                  <a:cubicBezTo>
                    <a:pt x="1" y="584"/>
                    <a:pt x="584" y="0"/>
                    <a:pt x="1401" y="0"/>
                  </a:cubicBezTo>
                  <a:cubicBezTo>
                    <a:pt x="2219" y="0"/>
                    <a:pt x="2802" y="642"/>
                    <a:pt x="2802" y="1401"/>
                  </a:cubicBezTo>
                  <a:cubicBezTo>
                    <a:pt x="2802" y="2218"/>
                    <a:pt x="2219" y="2860"/>
                    <a:pt x="1401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5" name="Google Shape;15265;p30"/>
            <p:cNvSpPr/>
            <p:nvPr/>
          </p:nvSpPr>
          <p:spPr>
            <a:xfrm>
              <a:off x="5102900" y="4894625"/>
              <a:ext cx="71525" cy="70050"/>
            </a:xfrm>
            <a:custGeom>
              <a:avLst/>
              <a:gdLst/>
              <a:ahLst/>
              <a:cxnLst/>
              <a:rect l="l" t="t" r="r" b="b"/>
              <a:pathLst>
                <a:path w="2861" h="2802" extrusionOk="0">
                  <a:moveTo>
                    <a:pt x="1460" y="2802"/>
                  </a:moveTo>
                  <a:cubicBezTo>
                    <a:pt x="642" y="2802"/>
                    <a:pt x="0" y="2218"/>
                    <a:pt x="0" y="1401"/>
                  </a:cubicBezTo>
                  <a:cubicBezTo>
                    <a:pt x="0" y="584"/>
                    <a:pt x="584" y="0"/>
                    <a:pt x="1401" y="0"/>
                  </a:cubicBezTo>
                  <a:cubicBezTo>
                    <a:pt x="2218" y="0"/>
                    <a:pt x="2802" y="584"/>
                    <a:pt x="2860" y="1401"/>
                  </a:cubicBezTo>
                  <a:cubicBezTo>
                    <a:pt x="2860" y="2160"/>
                    <a:pt x="2218" y="2802"/>
                    <a:pt x="1460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6" name="Google Shape;15266;p30"/>
            <p:cNvSpPr/>
            <p:nvPr/>
          </p:nvSpPr>
          <p:spPr>
            <a:xfrm>
              <a:off x="1422625" y="1949825"/>
              <a:ext cx="70075" cy="68600"/>
            </a:xfrm>
            <a:custGeom>
              <a:avLst/>
              <a:gdLst/>
              <a:ahLst/>
              <a:cxnLst/>
              <a:rect l="l" t="t" r="r" b="b"/>
              <a:pathLst>
                <a:path w="2803" h="2744" extrusionOk="0">
                  <a:moveTo>
                    <a:pt x="2803" y="1401"/>
                  </a:moveTo>
                  <a:cubicBezTo>
                    <a:pt x="2803" y="2160"/>
                    <a:pt x="2161" y="2744"/>
                    <a:pt x="1402" y="2744"/>
                  </a:cubicBezTo>
                  <a:cubicBezTo>
                    <a:pt x="643" y="2744"/>
                    <a:pt x="1" y="2102"/>
                    <a:pt x="1" y="1343"/>
                  </a:cubicBezTo>
                  <a:cubicBezTo>
                    <a:pt x="59" y="584"/>
                    <a:pt x="701" y="1"/>
                    <a:pt x="1402" y="1"/>
                  </a:cubicBezTo>
                  <a:cubicBezTo>
                    <a:pt x="2161" y="1"/>
                    <a:pt x="2803" y="643"/>
                    <a:pt x="2803" y="14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7" name="Google Shape;15267;p30"/>
            <p:cNvSpPr/>
            <p:nvPr/>
          </p:nvSpPr>
          <p:spPr>
            <a:xfrm>
              <a:off x="4611125" y="5141225"/>
              <a:ext cx="68600" cy="70075"/>
            </a:xfrm>
            <a:custGeom>
              <a:avLst/>
              <a:gdLst/>
              <a:ahLst/>
              <a:cxnLst/>
              <a:rect l="l" t="t" r="r" b="b"/>
              <a:pathLst>
                <a:path w="2744" h="2803" extrusionOk="0">
                  <a:moveTo>
                    <a:pt x="1343" y="2803"/>
                  </a:moveTo>
                  <a:cubicBezTo>
                    <a:pt x="584" y="2744"/>
                    <a:pt x="0" y="2161"/>
                    <a:pt x="0" y="1402"/>
                  </a:cubicBezTo>
                  <a:cubicBezTo>
                    <a:pt x="0" y="643"/>
                    <a:pt x="642" y="1"/>
                    <a:pt x="1401" y="1"/>
                  </a:cubicBezTo>
                  <a:cubicBezTo>
                    <a:pt x="2160" y="59"/>
                    <a:pt x="2744" y="701"/>
                    <a:pt x="2744" y="1460"/>
                  </a:cubicBezTo>
                  <a:cubicBezTo>
                    <a:pt x="2744" y="2161"/>
                    <a:pt x="2102" y="2803"/>
                    <a:pt x="134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8" name="Google Shape;15268;p30"/>
            <p:cNvSpPr/>
            <p:nvPr/>
          </p:nvSpPr>
          <p:spPr>
            <a:xfrm>
              <a:off x="2407625" y="4897525"/>
              <a:ext cx="65700" cy="64250"/>
            </a:xfrm>
            <a:custGeom>
              <a:avLst/>
              <a:gdLst/>
              <a:ahLst/>
              <a:cxnLst/>
              <a:rect l="l" t="t" r="r" b="b"/>
              <a:pathLst>
                <a:path w="2628" h="2570" extrusionOk="0">
                  <a:moveTo>
                    <a:pt x="1343" y="2569"/>
                  </a:moveTo>
                  <a:cubicBezTo>
                    <a:pt x="643" y="2569"/>
                    <a:pt x="59" y="2044"/>
                    <a:pt x="59" y="1343"/>
                  </a:cubicBezTo>
                  <a:cubicBezTo>
                    <a:pt x="1" y="585"/>
                    <a:pt x="585" y="1"/>
                    <a:pt x="1343" y="1"/>
                  </a:cubicBezTo>
                  <a:cubicBezTo>
                    <a:pt x="2044" y="1"/>
                    <a:pt x="2569" y="526"/>
                    <a:pt x="2569" y="1227"/>
                  </a:cubicBezTo>
                  <a:cubicBezTo>
                    <a:pt x="2628" y="1986"/>
                    <a:pt x="2044" y="2511"/>
                    <a:pt x="1343" y="25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9" name="Google Shape;15269;p30"/>
            <p:cNvSpPr/>
            <p:nvPr/>
          </p:nvSpPr>
          <p:spPr>
            <a:xfrm>
              <a:off x="1425550" y="367175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1285" y="1"/>
                  </a:moveTo>
                  <a:cubicBezTo>
                    <a:pt x="1985" y="1"/>
                    <a:pt x="2569" y="526"/>
                    <a:pt x="2569" y="1285"/>
                  </a:cubicBezTo>
                  <a:cubicBezTo>
                    <a:pt x="2569" y="2044"/>
                    <a:pt x="1985" y="2569"/>
                    <a:pt x="1226" y="2569"/>
                  </a:cubicBezTo>
                  <a:cubicBezTo>
                    <a:pt x="526" y="2511"/>
                    <a:pt x="1" y="1985"/>
                    <a:pt x="1" y="1227"/>
                  </a:cubicBezTo>
                  <a:cubicBezTo>
                    <a:pt x="1" y="526"/>
                    <a:pt x="584" y="1"/>
                    <a:pt x="128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0" name="Google Shape;15270;p30"/>
            <p:cNvSpPr/>
            <p:nvPr/>
          </p:nvSpPr>
          <p:spPr>
            <a:xfrm>
              <a:off x="1672175" y="416060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2569" y="1285"/>
                  </a:moveTo>
                  <a:cubicBezTo>
                    <a:pt x="2569" y="2044"/>
                    <a:pt x="1985" y="2569"/>
                    <a:pt x="1284" y="2569"/>
                  </a:cubicBezTo>
                  <a:cubicBezTo>
                    <a:pt x="526" y="2569"/>
                    <a:pt x="0" y="1985"/>
                    <a:pt x="0" y="1227"/>
                  </a:cubicBezTo>
                  <a:cubicBezTo>
                    <a:pt x="0" y="526"/>
                    <a:pt x="584" y="1"/>
                    <a:pt x="1284" y="1"/>
                  </a:cubicBezTo>
                  <a:cubicBezTo>
                    <a:pt x="2043" y="59"/>
                    <a:pt x="2569" y="585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1" name="Google Shape;15271;p30"/>
            <p:cNvSpPr/>
            <p:nvPr/>
          </p:nvSpPr>
          <p:spPr>
            <a:xfrm>
              <a:off x="4859200" y="483275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343" y="0"/>
                  </a:moveTo>
                  <a:cubicBezTo>
                    <a:pt x="2043" y="0"/>
                    <a:pt x="2569" y="584"/>
                    <a:pt x="2569" y="1284"/>
                  </a:cubicBezTo>
                  <a:cubicBezTo>
                    <a:pt x="2569" y="2043"/>
                    <a:pt x="1985" y="2627"/>
                    <a:pt x="1226" y="2569"/>
                  </a:cubicBezTo>
                  <a:cubicBezTo>
                    <a:pt x="526" y="2569"/>
                    <a:pt x="0" y="1985"/>
                    <a:pt x="0" y="1284"/>
                  </a:cubicBezTo>
                  <a:cubicBezTo>
                    <a:pt x="59" y="526"/>
                    <a:pt x="584" y="0"/>
                    <a:pt x="134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2" name="Google Shape;15272;p30"/>
            <p:cNvSpPr/>
            <p:nvPr/>
          </p:nvSpPr>
          <p:spPr>
            <a:xfrm>
              <a:off x="6084975" y="1709050"/>
              <a:ext cx="64225" cy="65700"/>
            </a:xfrm>
            <a:custGeom>
              <a:avLst/>
              <a:gdLst/>
              <a:ahLst/>
              <a:cxnLst/>
              <a:rect l="l" t="t" r="r" b="b"/>
              <a:pathLst>
                <a:path w="2569" h="2628" extrusionOk="0">
                  <a:moveTo>
                    <a:pt x="2569" y="1285"/>
                  </a:moveTo>
                  <a:cubicBezTo>
                    <a:pt x="2569" y="2043"/>
                    <a:pt x="2044" y="2569"/>
                    <a:pt x="1343" y="2569"/>
                  </a:cubicBezTo>
                  <a:cubicBezTo>
                    <a:pt x="584" y="2627"/>
                    <a:pt x="1" y="2043"/>
                    <a:pt x="1" y="1285"/>
                  </a:cubicBezTo>
                  <a:cubicBezTo>
                    <a:pt x="59" y="584"/>
                    <a:pt x="584" y="0"/>
                    <a:pt x="1343" y="59"/>
                  </a:cubicBezTo>
                  <a:cubicBezTo>
                    <a:pt x="2044" y="59"/>
                    <a:pt x="2569" y="584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3" name="Google Shape;15273;p30"/>
            <p:cNvSpPr/>
            <p:nvPr/>
          </p:nvSpPr>
          <p:spPr>
            <a:xfrm>
              <a:off x="2897950" y="5142700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285" y="2627"/>
                  </a:moveTo>
                  <a:cubicBezTo>
                    <a:pt x="584" y="2627"/>
                    <a:pt x="0" y="2102"/>
                    <a:pt x="0" y="1343"/>
                  </a:cubicBezTo>
                  <a:cubicBezTo>
                    <a:pt x="0" y="642"/>
                    <a:pt x="526" y="59"/>
                    <a:pt x="1226" y="59"/>
                  </a:cubicBezTo>
                  <a:cubicBezTo>
                    <a:pt x="1985" y="0"/>
                    <a:pt x="2569" y="584"/>
                    <a:pt x="2569" y="1343"/>
                  </a:cubicBezTo>
                  <a:cubicBezTo>
                    <a:pt x="2569" y="2043"/>
                    <a:pt x="2043" y="2627"/>
                    <a:pt x="1285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4" name="Google Shape;15274;p30"/>
            <p:cNvSpPr/>
            <p:nvPr/>
          </p:nvSpPr>
          <p:spPr>
            <a:xfrm>
              <a:off x="6333050" y="2936300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452" y="1985"/>
                    <a:pt x="1927" y="2510"/>
                    <a:pt x="1168" y="2510"/>
                  </a:cubicBezTo>
                  <a:cubicBezTo>
                    <a:pt x="526" y="2452"/>
                    <a:pt x="1" y="1926"/>
                    <a:pt x="1" y="1226"/>
                  </a:cubicBezTo>
                  <a:cubicBezTo>
                    <a:pt x="1" y="525"/>
                    <a:pt x="584" y="0"/>
                    <a:pt x="1285" y="0"/>
                  </a:cubicBezTo>
                  <a:cubicBezTo>
                    <a:pt x="1985" y="0"/>
                    <a:pt x="2510" y="584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5" name="Google Shape;15275;p30"/>
            <p:cNvSpPr/>
            <p:nvPr/>
          </p:nvSpPr>
          <p:spPr>
            <a:xfrm>
              <a:off x="5597575" y="975050"/>
              <a:ext cx="61325" cy="61300"/>
            </a:xfrm>
            <a:custGeom>
              <a:avLst/>
              <a:gdLst/>
              <a:ahLst/>
              <a:cxnLst/>
              <a:rect l="l" t="t" r="r" b="b"/>
              <a:pathLst>
                <a:path w="2453" h="2452" extrusionOk="0">
                  <a:moveTo>
                    <a:pt x="1227" y="0"/>
                  </a:moveTo>
                  <a:cubicBezTo>
                    <a:pt x="1927" y="0"/>
                    <a:pt x="2452" y="584"/>
                    <a:pt x="2452" y="1226"/>
                  </a:cubicBezTo>
                  <a:cubicBezTo>
                    <a:pt x="2452" y="1868"/>
                    <a:pt x="1869" y="2452"/>
                    <a:pt x="1227" y="2452"/>
                  </a:cubicBezTo>
                  <a:cubicBezTo>
                    <a:pt x="526" y="2452"/>
                    <a:pt x="1" y="1868"/>
                    <a:pt x="1" y="1168"/>
                  </a:cubicBezTo>
                  <a:cubicBezTo>
                    <a:pt x="1" y="525"/>
                    <a:pt x="585" y="0"/>
                    <a:pt x="12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6" name="Google Shape;15276;p30"/>
            <p:cNvSpPr/>
            <p:nvPr/>
          </p:nvSpPr>
          <p:spPr>
            <a:xfrm>
              <a:off x="3634875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1226" y="2510"/>
                  </a:moveTo>
                  <a:cubicBezTo>
                    <a:pt x="526" y="2510"/>
                    <a:pt x="1" y="1926"/>
                    <a:pt x="1" y="1226"/>
                  </a:cubicBezTo>
                  <a:cubicBezTo>
                    <a:pt x="59" y="525"/>
                    <a:pt x="584" y="0"/>
                    <a:pt x="1226" y="0"/>
                  </a:cubicBezTo>
                  <a:cubicBezTo>
                    <a:pt x="1927" y="0"/>
                    <a:pt x="2510" y="584"/>
                    <a:pt x="2452" y="1284"/>
                  </a:cubicBezTo>
                  <a:cubicBezTo>
                    <a:pt x="2452" y="1985"/>
                    <a:pt x="1927" y="2510"/>
                    <a:pt x="1226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7" name="Google Shape;15277;p30"/>
            <p:cNvSpPr/>
            <p:nvPr/>
          </p:nvSpPr>
          <p:spPr>
            <a:xfrm>
              <a:off x="6333050" y="2692600"/>
              <a:ext cx="62775" cy="62775"/>
            </a:xfrm>
            <a:custGeom>
              <a:avLst/>
              <a:gdLst/>
              <a:ahLst/>
              <a:cxnLst/>
              <a:rect l="l" t="t" r="r" b="b"/>
              <a:pathLst>
                <a:path w="2511" h="2511" extrusionOk="0">
                  <a:moveTo>
                    <a:pt x="2510" y="1284"/>
                  </a:moveTo>
                  <a:cubicBezTo>
                    <a:pt x="2510" y="1985"/>
                    <a:pt x="1927" y="2510"/>
                    <a:pt x="1226" y="2510"/>
                  </a:cubicBezTo>
                  <a:cubicBezTo>
                    <a:pt x="526" y="2510"/>
                    <a:pt x="1" y="1985"/>
                    <a:pt x="1" y="1284"/>
                  </a:cubicBezTo>
                  <a:cubicBezTo>
                    <a:pt x="1" y="584"/>
                    <a:pt x="584" y="0"/>
                    <a:pt x="1285" y="59"/>
                  </a:cubicBezTo>
                  <a:cubicBezTo>
                    <a:pt x="1985" y="59"/>
                    <a:pt x="2510" y="584"/>
                    <a:pt x="2510" y="128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8" name="Google Shape;15278;p30"/>
            <p:cNvSpPr/>
            <p:nvPr/>
          </p:nvSpPr>
          <p:spPr>
            <a:xfrm>
              <a:off x="3881500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510" y="1926"/>
                    <a:pt x="1985" y="2452"/>
                    <a:pt x="1284" y="2452"/>
                  </a:cubicBezTo>
                  <a:cubicBezTo>
                    <a:pt x="584" y="2510"/>
                    <a:pt x="0" y="1985"/>
                    <a:pt x="0" y="1226"/>
                  </a:cubicBezTo>
                  <a:cubicBezTo>
                    <a:pt x="0" y="525"/>
                    <a:pt x="584" y="0"/>
                    <a:pt x="1284" y="0"/>
                  </a:cubicBezTo>
                  <a:cubicBezTo>
                    <a:pt x="1985" y="0"/>
                    <a:pt x="2510" y="525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9" name="Google Shape;15279;p30"/>
            <p:cNvSpPr/>
            <p:nvPr/>
          </p:nvSpPr>
          <p:spPr>
            <a:xfrm>
              <a:off x="6333050" y="2447425"/>
              <a:ext cx="61325" cy="59875"/>
            </a:xfrm>
            <a:custGeom>
              <a:avLst/>
              <a:gdLst/>
              <a:ahLst/>
              <a:cxnLst/>
              <a:rect l="l" t="t" r="r" b="b"/>
              <a:pathLst>
                <a:path w="2453" h="2395" extrusionOk="0">
                  <a:moveTo>
                    <a:pt x="2452" y="1168"/>
                  </a:moveTo>
                  <a:cubicBezTo>
                    <a:pt x="2452" y="1810"/>
                    <a:pt x="1868" y="2394"/>
                    <a:pt x="1226" y="2394"/>
                  </a:cubicBezTo>
                  <a:cubicBezTo>
                    <a:pt x="643" y="2394"/>
                    <a:pt x="59" y="1869"/>
                    <a:pt x="59" y="1227"/>
                  </a:cubicBezTo>
                  <a:cubicBezTo>
                    <a:pt x="1" y="585"/>
                    <a:pt x="584" y="1"/>
                    <a:pt x="1226" y="1"/>
                  </a:cubicBezTo>
                  <a:cubicBezTo>
                    <a:pt x="1868" y="1"/>
                    <a:pt x="2452" y="585"/>
                    <a:pt x="2452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0" name="Google Shape;15280;p30"/>
            <p:cNvSpPr/>
            <p:nvPr/>
          </p:nvSpPr>
          <p:spPr>
            <a:xfrm>
              <a:off x="6086425" y="3919825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227" y="1"/>
                  </a:moveTo>
                  <a:cubicBezTo>
                    <a:pt x="1869" y="1"/>
                    <a:pt x="2453" y="584"/>
                    <a:pt x="2453" y="1226"/>
                  </a:cubicBezTo>
                  <a:cubicBezTo>
                    <a:pt x="2453" y="1869"/>
                    <a:pt x="1869" y="2394"/>
                    <a:pt x="1285" y="2452"/>
                  </a:cubicBezTo>
                  <a:cubicBezTo>
                    <a:pt x="585" y="2452"/>
                    <a:pt x="1" y="1869"/>
                    <a:pt x="59" y="1168"/>
                  </a:cubicBezTo>
                  <a:cubicBezTo>
                    <a:pt x="59" y="584"/>
                    <a:pt x="585" y="1"/>
                    <a:pt x="1227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1" name="Google Shape;15281;p30"/>
            <p:cNvSpPr/>
            <p:nvPr/>
          </p:nvSpPr>
          <p:spPr>
            <a:xfrm>
              <a:off x="2657175" y="486175"/>
              <a:ext cx="59850" cy="59875"/>
            </a:xfrm>
            <a:custGeom>
              <a:avLst/>
              <a:gdLst/>
              <a:ahLst/>
              <a:cxnLst/>
              <a:rect l="l" t="t" r="r" b="b"/>
              <a:pathLst>
                <a:path w="2394" h="2395" extrusionOk="0">
                  <a:moveTo>
                    <a:pt x="2394" y="1168"/>
                  </a:moveTo>
                  <a:cubicBezTo>
                    <a:pt x="2394" y="1752"/>
                    <a:pt x="1868" y="2336"/>
                    <a:pt x="1226" y="2394"/>
                  </a:cubicBezTo>
                  <a:cubicBezTo>
                    <a:pt x="584" y="2394"/>
                    <a:pt x="0" y="1810"/>
                    <a:pt x="0" y="1168"/>
                  </a:cubicBezTo>
                  <a:cubicBezTo>
                    <a:pt x="0" y="526"/>
                    <a:pt x="584" y="1"/>
                    <a:pt x="1168" y="1"/>
                  </a:cubicBezTo>
                  <a:cubicBezTo>
                    <a:pt x="1810" y="1"/>
                    <a:pt x="2394" y="526"/>
                    <a:pt x="2394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2" name="Google Shape;15282;p30"/>
            <p:cNvSpPr/>
            <p:nvPr/>
          </p:nvSpPr>
          <p:spPr>
            <a:xfrm>
              <a:off x="4126650" y="239575"/>
              <a:ext cx="58400" cy="59850"/>
            </a:xfrm>
            <a:custGeom>
              <a:avLst/>
              <a:gdLst/>
              <a:ahLst/>
              <a:cxnLst/>
              <a:rect l="l" t="t" r="r" b="b"/>
              <a:pathLst>
                <a:path w="2336" h="2394" extrusionOk="0">
                  <a:moveTo>
                    <a:pt x="1168" y="2335"/>
                  </a:moveTo>
                  <a:cubicBezTo>
                    <a:pt x="526" y="2394"/>
                    <a:pt x="0" y="1810"/>
                    <a:pt x="0" y="1226"/>
                  </a:cubicBezTo>
                  <a:cubicBezTo>
                    <a:pt x="0" y="584"/>
                    <a:pt x="526" y="0"/>
                    <a:pt x="1168" y="0"/>
                  </a:cubicBezTo>
                  <a:cubicBezTo>
                    <a:pt x="1752" y="0"/>
                    <a:pt x="2335" y="526"/>
                    <a:pt x="2335" y="1168"/>
                  </a:cubicBezTo>
                  <a:cubicBezTo>
                    <a:pt x="2335" y="1810"/>
                    <a:pt x="1810" y="2335"/>
                    <a:pt x="1168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3" name="Google Shape;15283;p30"/>
            <p:cNvSpPr/>
            <p:nvPr/>
          </p:nvSpPr>
          <p:spPr>
            <a:xfrm>
              <a:off x="5845650" y="1223125"/>
              <a:ext cx="56950" cy="58375"/>
            </a:xfrm>
            <a:custGeom>
              <a:avLst/>
              <a:gdLst/>
              <a:ahLst/>
              <a:cxnLst/>
              <a:rect l="l" t="t" r="r" b="b"/>
              <a:pathLst>
                <a:path w="2278" h="2335" extrusionOk="0">
                  <a:moveTo>
                    <a:pt x="2277" y="1167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335"/>
                    <a:pt x="1" y="1810"/>
                    <a:pt x="1" y="1109"/>
                  </a:cubicBezTo>
                  <a:cubicBezTo>
                    <a:pt x="59" y="467"/>
                    <a:pt x="526" y="0"/>
                    <a:pt x="1168" y="0"/>
                  </a:cubicBezTo>
                  <a:cubicBezTo>
                    <a:pt x="1810" y="0"/>
                    <a:pt x="2277" y="525"/>
                    <a:pt x="2277" y="116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4" name="Google Shape;15284;p30"/>
            <p:cNvSpPr/>
            <p:nvPr/>
          </p:nvSpPr>
          <p:spPr>
            <a:xfrm>
              <a:off x="3394100" y="241025"/>
              <a:ext cx="58400" cy="56950"/>
            </a:xfrm>
            <a:custGeom>
              <a:avLst/>
              <a:gdLst/>
              <a:ahLst/>
              <a:cxnLst/>
              <a:rect l="l" t="t" r="r" b="b"/>
              <a:pathLst>
                <a:path w="2336" h="2278" extrusionOk="0">
                  <a:moveTo>
                    <a:pt x="2277" y="1168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277"/>
                    <a:pt x="0" y="1752"/>
                    <a:pt x="59" y="1051"/>
                  </a:cubicBezTo>
                  <a:cubicBezTo>
                    <a:pt x="59" y="409"/>
                    <a:pt x="584" y="1"/>
                    <a:pt x="1226" y="1"/>
                  </a:cubicBezTo>
                  <a:cubicBezTo>
                    <a:pt x="1868" y="1"/>
                    <a:pt x="2335" y="526"/>
                    <a:pt x="2277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5" name="Google Shape;15285;p30"/>
            <p:cNvSpPr/>
            <p:nvPr/>
          </p:nvSpPr>
          <p:spPr>
            <a:xfrm>
              <a:off x="6335975" y="3185825"/>
              <a:ext cx="56925" cy="56925"/>
            </a:xfrm>
            <a:custGeom>
              <a:avLst/>
              <a:gdLst/>
              <a:ahLst/>
              <a:cxnLst/>
              <a:rect l="l" t="t" r="r" b="b"/>
              <a:pathLst>
                <a:path w="2277" h="2277" extrusionOk="0">
                  <a:moveTo>
                    <a:pt x="1168" y="2277"/>
                  </a:moveTo>
                  <a:cubicBezTo>
                    <a:pt x="526" y="2277"/>
                    <a:pt x="0" y="1810"/>
                    <a:pt x="0" y="1168"/>
                  </a:cubicBezTo>
                  <a:cubicBezTo>
                    <a:pt x="0" y="467"/>
                    <a:pt x="467" y="0"/>
                    <a:pt x="1168" y="0"/>
                  </a:cubicBezTo>
                  <a:cubicBezTo>
                    <a:pt x="1810" y="0"/>
                    <a:pt x="2277" y="526"/>
                    <a:pt x="2277" y="1109"/>
                  </a:cubicBezTo>
                  <a:cubicBezTo>
                    <a:pt x="2277" y="1751"/>
                    <a:pt x="1751" y="2277"/>
                    <a:pt x="1168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6" name="Google Shape;15286;p30"/>
            <p:cNvSpPr/>
            <p:nvPr/>
          </p:nvSpPr>
          <p:spPr>
            <a:xfrm>
              <a:off x="5356800" y="731350"/>
              <a:ext cx="56950" cy="55475"/>
            </a:xfrm>
            <a:custGeom>
              <a:avLst/>
              <a:gdLst/>
              <a:ahLst/>
              <a:cxnLst/>
              <a:rect l="l" t="t" r="r" b="b"/>
              <a:pathLst>
                <a:path w="2278" h="2219" extrusionOk="0">
                  <a:moveTo>
                    <a:pt x="1168" y="2218"/>
                  </a:moveTo>
                  <a:cubicBezTo>
                    <a:pt x="526" y="2218"/>
                    <a:pt x="59" y="1810"/>
                    <a:pt x="1" y="1168"/>
                  </a:cubicBezTo>
                  <a:cubicBezTo>
                    <a:pt x="1" y="467"/>
                    <a:pt x="468" y="0"/>
                    <a:pt x="1110" y="0"/>
                  </a:cubicBezTo>
                  <a:cubicBezTo>
                    <a:pt x="1752" y="0"/>
                    <a:pt x="2277" y="467"/>
                    <a:pt x="2277" y="1051"/>
                  </a:cubicBezTo>
                  <a:cubicBezTo>
                    <a:pt x="2277" y="1693"/>
                    <a:pt x="1810" y="2218"/>
                    <a:pt x="1168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7" name="Google Shape;15287;p30"/>
            <p:cNvSpPr/>
            <p:nvPr/>
          </p:nvSpPr>
          <p:spPr>
            <a:xfrm>
              <a:off x="1924625" y="979425"/>
              <a:ext cx="52550" cy="52550"/>
            </a:xfrm>
            <a:custGeom>
              <a:avLst/>
              <a:gdLst/>
              <a:ahLst/>
              <a:cxnLst/>
              <a:rect l="l" t="t" r="r" b="b"/>
              <a:pathLst>
                <a:path w="2102" h="2102" extrusionOk="0">
                  <a:moveTo>
                    <a:pt x="2102" y="1051"/>
                  </a:moveTo>
                  <a:cubicBezTo>
                    <a:pt x="2102" y="1576"/>
                    <a:pt x="1635" y="2043"/>
                    <a:pt x="1051" y="2102"/>
                  </a:cubicBezTo>
                  <a:cubicBezTo>
                    <a:pt x="526" y="2102"/>
                    <a:pt x="0" y="1576"/>
                    <a:pt x="0" y="993"/>
                  </a:cubicBezTo>
                  <a:cubicBezTo>
                    <a:pt x="0" y="467"/>
                    <a:pt x="526" y="0"/>
                    <a:pt x="1051" y="0"/>
                  </a:cubicBezTo>
                  <a:cubicBezTo>
                    <a:pt x="1576" y="0"/>
                    <a:pt x="2102" y="467"/>
                    <a:pt x="2102" y="10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8" name="Google Shape;15288;p30"/>
            <p:cNvSpPr/>
            <p:nvPr/>
          </p:nvSpPr>
          <p:spPr>
            <a:xfrm>
              <a:off x="6337425" y="22052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1051" y="0"/>
                  </a:moveTo>
                  <a:cubicBezTo>
                    <a:pt x="1577" y="0"/>
                    <a:pt x="2102" y="467"/>
                    <a:pt x="2102" y="993"/>
                  </a:cubicBezTo>
                  <a:cubicBezTo>
                    <a:pt x="2160" y="1576"/>
                    <a:pt x="1635" y="2102"/>
                    <a:pt x="1051" y="2102"/>
                  </a:cubicBezTo>
                  <a:cubicBezTo>
                    <a:pt x="526" y="2043"/>
                    <a:pt x="1" y="1576"/>
                    <a:pt x="1" y="1051"/>
                  </a:cubicBezTo>
                  <a:cubicBezTo>
                    <a:pt x="1" y="467"/>
                    <a:pt x="526" y="0"/>
                    <a:pt x="105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9" name="Google Shape;15289;p30"/>
            <p:cNvSpPr/>
            <p:nvPr/>
          </p:nvSpPr>
          <p:spPr>
            <a:xfrm>
              <a:off x="1431400" y="171487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2101" y="1052"/>
                  </a:moveTo>
                  <a:cubicBezTo>
                    <a:pt x="2101" y="1635"/>
                    <a:pt x="1635" y="2102"/>
                    <a:pt x="1051" y="2102"/>
                  </a:cubicBezTo>
                  <a:cubicBezTo>
                    <a:pt x="467" y="2102"/>
                    <a:pt x="0" y="1577"/>
                    <a:pt x="0" y="1052"/>
                  </a:cubicBezTo>
                  <a:cubicBezTo>
                    <a:pt x="0" y="468"/>
                    <a:pt x="525" y="1"/>
                    <a:pt x="1051" y="1"/>
                  </a:cubicBezTo>
                  <a:cubicBezTo>
                    <a:pt x="1576" y="59"/>
                    <a:pt x="2101" y="526"/>
                    <a:pt x="2101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0" name="Google Shape;15290;p30"/>
            <p:cNvSpPr/>
            <p:nvPr/>
          </p:nvSpPr>
          <p:spPr>
            <a:xfrm>
              <a:off x="5601950" y="4661125"/>
              <a:ext cx="52575" cy="52575"/>
            </a:xfrm>
            <a:custGeom>
              <a:avLst/>
              <a:gdLst/>
              <a:ahLst/>
              <a:cxnLst/>
              <a:rect l="l" t="t" r="r" b="b"/>
              <a:pathLst>
                <a:path w="2103" h="2103" extrusionOk="0">
                  <a:moveTo>
                    <a:pt x="2102" y="993"/>
                  </a:moveTo>
                  <a:cubicBezTo>
                    <a:pt x="2102" y="1519"/>
                    <a:pt x="1635" y="2044"/>
                    <a:pt x="1052" y="2044"/>
                  </a:cubicBezTo>
                  <a:cubicBezTo>
                    <a:pt x="526" y="2102"/>
                    <a:pt x="1" y="1577"/>
                    <a:pt x="1" y="993"/>
                  </a:cubicBezTo>
                  <a:cubicBezTo>
                    <a:pt x="1" y="468"/>
                    <a:pt x="468" y="1"/>
                    <a:pt x="1052" y="1"/>
                  </a:cubicBezTo>
                  <a:cubicBezTo>
                    <a:pt x="1577" y="1"/>
                    <a:pt x="2044" y="468"/>
                    <a:pt x="2102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1" name="Google Shape;15291;p30"/>
            <p:cNvSpPr/>
            <p:nvPr/>
          </p:nvSpPr>
          <p:spPr>
            <a:xfrm>
              <a:off x="4865025" y="51500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2102" y="992"/>
                  </a:moveTo>
                  <a:cubicBezTo>
                    <a:pt x="2161" y="1518"/>
                    <a:pt x="1694" y="2043"/>
                    <a:pt x="1110" y="2101"/>
                  </a:cubicBezTo>
                  <a:cubicBezTo>
                    <a:pt x="526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2" y="0"/>
                  </a:cubicBezTo>
                  <a:cubicBezTo>
                    <a:pt x="1577" y="0"/>
                    <a:pt x="2102" y="467"/>
                    <a:pt x="2102" y="99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2" name="Google Shape;15292;p30"/>
            <p:cNvSpPr/>
            <p:nvPr/>
          </p:nvSpPr>
          <p:spPr>
            <a:xfrm>
              <a:off x="4376175" y="242500"/>
              <a:ext cx="52575" cy="52550"/>
            </a:xfrm>
            <a:custGeom>
              <a:avLst/>
              <a:gdLst/>
              <a:ahLst/>
              <a:cxnLst/>
              <a:rect l="l" t="t" r="r" b="b"/>
              <a:pathLst>
                <a:path w="2103" h="2102" extrusionOk="0">
                  <a:moveTo>
                    <a:pt x="2102" y="1109"/>
                  </a:moveTo>
                  <a:cubicBezTo>
                    <a:pt x="2044" y="1634"/>
                    <a:pt x="1577" y="2101"/>
                    <a:pt x="1051" y="2101"/>
                  </a:cubicBezTo>
                  <a:cubicBezTo>
                    <a:pt x="468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1" y="58"/>
                  </a:cubicBezTo>
                  <a:cubicBezTo>
                    <a:pt x="1635" y="58"/>
                    <a:pt x="2102" y="525"/>
                    <a:pt x="2102" y="110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3" name="Google Shape;15293;p30"/>
            <p:cNvSpPr/>
            <p:nvPr/>
          </p:nvSpPr>
          <p:spPr>
            <a:xfrm>
              <a:off x="1190625" y="2942125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8"/>
                    <a:pt x="1518" y="1985"/>
                    <a:pt x="992" y="1985"/>
                  </a:cubicBezTo>
                  <a:cubicBezTo>
                    <a:pt x="409" y="1985"/>
                    <a:pt x="0" y="1576"/>
                    <a:pt x="0" y="993"/>
                  </a:cubicBezTo>
                  <a:cubicBezTo>
                    <a:pt x="0" y="409"/>
                    <a:pt x="350" y="117"/>
                    <a:pt x="876" y="59"/>
                  </a:cubicBezTo>
                  <a:cubicBezTo>
                    <a:pt x="1459" y="0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4" name="Google Shape;15294;p30"/>
            <p:cNvSpPr/>
            <p:nvPr/>
          </p:nvSpPr>
          <p:spPr>
            <a:xfrm>
              <a:off x="2169775" y="734250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1927" y="935"/>
                  </a:moveTo>
                  <a:cubicBezTo>
                    <a:pt x="1868" y="1577"/>
                    <a:pt x="1577" y="1927"/>
                    <a:pt x="935" y="1927"/>
                  </a:cubicBezTo>
                  <a:cubicBezTo>
                    <a:pt x="351" y="1927"/>
                    <a:pt x="1" y="1577"/>
                    <a:pt x="1" y="935"/>
                  </a:cubicBezTo>
                  <a:cubicBezTo>
                    <a:pt x="59" y="410"/>
                    <a:pt x="351" y="59"/>
                    <a:pt x="935" y="59"/>
                  </a:cubicBezTo>
                  <a:cubicBezTo>
                    <a:pt x="1577" y="1"/>
                    <a:pt x="1810" y="410"/>
                    <a:pt x="1927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5" name="Google Shape;15295;p30"/>
            <p:cNvSpPr/>
            <p:nvPr/>
          </p:nvSpPr>
          <p:spPr>
            <a:xfrm>
              <a:off x="1190625" y="2695500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9"/>
                    <a:pt x="1518" y="1927"/>
                    <a:pt x="992" y="1985"/>
                  </a:cubicBezTo>
                  <a:cubicBezTo>
                    <a:pt x="409" y="1985"/>
                    <a:pt x="0" y="1577"/>
                    <a:pt x="0" y="993"/>
                  </a:cubicBezTo>
                  <a:cubicBezTo>
                    <a:pt x="0" y="409"/>
                    <a:pt x="350" y="118"/>
                    <a:pt x="876" y="59"/>
                  </a:cubicBezTo>
                  <a:cubicBezTo>
                    <a:pt x="1459" y="1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6" name="Google Shape;15296;p30"/>
            <p:cNvSpPr/>
            <p:nvPr/>
          </p:nvSpPr>
          <p:spPr>
            <a:xfrm>
              <a:off x="6340350" y="3432425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934" y="1927"/>
                  </a:moveTo>
                  <a:cubicBezTo>
                    <a:pt x="409" y="1927"/>
                    <a:pt x="0" y="1519"/>
                    <a:pt x="0" y="935"/>
                  </a:cubicBezTo>
                  <a:cubicBezTo>
                    <a:pt x="0" y="410"/>
                    <a:pt x="467" y="1"/>
                    <a:pt x="993" y="1"/>
                  </a:cubicBezTo>
                  <a:cubicBezTo>
                    <a:pt x="1576" y="59"/>
                    <a:pt x="1868" y="410"/>
                    <a:pt x="1927" y="935"/>
                  </a:cubicBezTo>
                  <a:cubicBezTo>
                    <a:pt x="1927" y="1519"/>
                    <a:pt x="1518" y="1927"/>
                    <a:pt x="934" y="19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7" name="Google Shape;15297;p30"/>
            <p:cNvSpPr/>
            <p:nvPr/>
          </p:nvSpPr>
          <p:spPr>
            <a:xfrm>
              <a:off x="3151850" y="245400"/>
              <a:ext cx="48200" cy="46725"/>
            </a:xfrm>
            <a:custGeom>
              <a:avLst/>
              <a:gdLst/>
              <a:ahLst/>
              <a:cxnLst/>
              <a:rect l="l" t="t" r="r" b="b"/>
              <a:pathLst>
                <a:path w="1928" h="1869" extrusionOk="0">
                  <a:moveTo>
                    <a:pt x="1927" y="993"/>
                  </a:moveTo>
                  <a:cubicBezTo>
                    <a:pt x="1869" y="1518"/>
                    <a:pt x="1577" y="1869"/>
                    <a:pt x="993" y="1869"/>
                  </a:cubicBezTo>
                  <a:cubicBezTo>
                    <a:pt x="410" y="1869"/>
                    <a:pt x="1" y="1402"/>
                    <a:pt x="59" y="876"/>
                  </a:cubicBezTo>
                  <a:cubicBezTo>
                    <a:pt x="118" y="293"/>
                    <a:pt x="468" y="1"/>
                    <a:pt x="1052" y="1"/>
                  </a:cubicBezTo>
                  <a:cubicBezTo>
                    <a:pt x="1635" y="59"/>
                    <a:pt x="1869" y="409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8" name="Google Shape;15298;p30"/>
            <p:cNvSpPr/>
            <p:nvPr/>
          </p:nvSpPr>
          <p:spPr>
            <a:xfrm>
              <a:off x="5850025" y="4415975"/>
              <a:ext cx="48200" cy="48175"/>
            </a:xfrm>
            <a:custGeom>
              <a:avLst/>
              <a:gdLst/>
              <a:ahLst/>
              <a:cxnLst/>
              <a:rect l="l" t="t" r="r" b="b"/>
              <a:pathLst>
                <a:path w="1928" h="1927" extrusionOk="0">
                  <a:moveTo>
                    <a:pt x="935" y="1"/>
                  </a:moveTo>
                  <a:cubicBezTo>
                    <a:pt x="1519" y="1"/>
                    <a:pt x="1927" y="409"/>
                    <a:pt x="1927" y="935"/>
                  </a:cubicBezTo>
                  <a:cubicBezTo>
                    <a:pt x="1927" y="1518"/>
                    <a:pt x="1519" y="1927"/>
                    <a:pt x="993" y="1927"/>
                  </a:cubicBezTo>
                  <a:cubicBezTo>
                    <a:pt x="410" y="1869"/>
                    <a:pt x="59" y="1577"/>
                    <a:pt x="59" y="993"/>
                  </a:cubicBezTo>
                  <a:cubicBezTo>
                    <a:pt x="1" y="468"/>
                    <a:pt x="410" y="1"/>
                    <a:pt x="9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9" name="Google Shape;15299;p30"/>
            <p:cNvSpPr/>
            <p:nvPr/>
          </p:nvSpPr>
          <p:spPr>
            <a:xfrm>
              <a:off x="3640725" y="5393675"/>
              <a:ext cx="49625" cy="49650"/>
            </a:xfrm>
            <a:custGeom>
              <a:avLst/>
              <a:gdLst/>
              <a:ahLst/>
              <a:cxnLst/>
              <a:rect l="l" t="t" r="r" b="b"/>
              <a:pathLst>
                <a:path w="1985" h="1986" extrusionOk="0">
                  <a:moveTo>
                    <a:pt x="934" y="1985"/>
                  </a:moveTo>
                  <a:cubicBezTo>
                    <a:pt x="409" y="1927"/>
                    <a:pt x="0" y="1460"/>
                    <a:pt x="58" y="935"/>
                  </a:cubicBezTo>
                  <a:cubicBezTo>
                    <a:pt x="117" y="351"/>
                    <a:pt x="584" y="1"/>
                    <a:pt x="1109" y="59"/>
                  </a:cubicBezTo>
                  <a:cubicBezTo>
                    <a:pt x="1693" y="118"/>
                    <a:pt x="1985" y="468"/>
                    <a:pt x="1985" y="1052"/>
                  </a:cubicBezTo>
                  <a:cubicBezTo>
                    <a:pt x="1985" y="1577"/>
                    <a:pt x="1518" y="1985"/>
                    <a:pt x="934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0" name="Google Shape;15300;p30"/>
            <p:cNvSpPr/>
            <p:nvPr/>
          </p:nvSpPr>
          <p:spPr>
            <a:xfrm>
              <a:off x="3884400" y="5393675"/>
              <a:ext cx="48200" cy="49650"/>
            </a:xfrm>
            <a:custGeom>
              <a:avLst/>
              <a:gdLst/>
              <a:ahLst/>
              <a:cxnLst/>
              <a:rect l="l" t="t" r="r" b="b"/>
              <a:pathLst>
                <a:path w="1928" h="1986" extrusionOk="0">
                  <a:moveTo>
                    <a:pt x="1927" y="993"/>
                  </a:moveTo>
                  <a:cubicBezTo>
                    <a:pt x="1927" y="1577"/>
                    <a:pt x="1519" y="1985"/>
                    <a:pt x="993" y="1985"/>
                  </a:cubicBezTo>
                  <a:cubicBezTo>
                    <a:pt x="409" y="1985"/>
                    <a:pt x="1" y="1519"/>
                    <a:pt x="1" y="993"/>
                  </a:cubicBezTo>
                  <a:cubicBezTo>
                    <a:pt x="59" y="409"/>
                    <a:pt x="409" y="59"/>
                    <a:pt x="935" y="59"/>
                  </a:cubicBezTo>
                  <a:cubicBezTo>
                    <a:pt x="1519" y="1"/>
                    <a:pt x="1927" y="468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1" name="Google Shape;15301;p30"/>
            <p:cNvSpPr/>
            <p:nvPr/>
          </p:nvSpPr>
          <p:spPr>
            <a:xfrm>
              <a:off x="1190625" y="2454725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1868" y="935"/>
                  </a:moveTo>
                  <a:cubicBezTo>
                    <a:pt x="1809" y="1518"/>
                    <a:pt x="1459" y="1869"/>
                    <a:pt x="934" y="1810"/>
                  </a:cubicBezTo>
                  <a:cubicBezTo>
                    <a:pt x="350" y="1810"/>
                    <a:pt x="0" y="1402"/>
                    <a:pt x="58" y="876"/>
                  </a:cubicBezTo>
                  <a:cubicBezTo>
                    <a:pt x="117" y="351"/>
                    <a:pt x="467" y="1"/>
                    <a:pt x="992" y="1"/>
                  </a:cubicBezTo>
                  <a:cubicBezTo>
                    <a:pt x="1518" y="1"/>
                    <a:pt x="1809" y="409"/>
                    <a:pt x="1868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2" name="Google Shape;15302;p30"/>
            <p:cNvSpPr/>
            <p:nvPr/>
          </p:nvSpPr>
          <p:spPr>
            <a:xfrm>
              <a:off x="1434300" y="39227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460" y="117"/>
                    <a:pt x="1869" y="409"/>
                    <a:pt x="1810" y="993"/>
                  </a:cubicBezTo>
                  <a:cubicBezTo>
                    <a:pt x="1810" y="1518"/>
                    <a:pt x="1460" y="1868"/>
                    <a:pt x="876" y="1868"/>
                  </a:cubicBezTo>
                  <a:cubicBezTo>
                    <a:pt x="351" y="1810"/>
                    <a:pt x="1" y="1460"/>
                    <a:pt x="1" y="934"/>
                  </a:cubicBezTo>
                  <a:cubicBezTo>
                    <a:pt x="1" y="351"/>
                    <a:pt x="351" y="117"/>
                    <a:pt x="9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3" name="Google Shape;15303;p30"/>
            <p:cNvSpPr/>
            <p:nvPr/>
          </p:nvSpPr>
          <p:spPr>
            <a:xfrm>
              <a:off x="1680925" y="122457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934"/>
                  </a:moveTo>
                  <a:cubicBezTo>
                    <a:pt x="1810" y="1460"/>
                    <a:pt x="1518" y="1868"/>
                    <a:pt x="934" y="1868"/>
                  </a:cubicBezTo>
                  <a:cubicBezTo>
                    <a:pt x="351" y="1868"/>
                    <a:pt x="0" y="1518"/>
                    <a:pt x="0" y="934"/>
                  </a:cubicBezTo>
                  <a:cubicBezTo>
                    <a:pt x="0" y="409"/>
                    <a:pt x="351" y="59"/>
                    <a:pt x="876" y="59"/>
                  </a:cubicBezTo>
                  <a:cubicBezTo>
                    <a:pt x="1460" y="0"/>
                    <a:pt x="1752" y="351"/>
                    <a:pt x="1868" y="93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4" name="Google Shape;15304;p30"/>
            <p:cNvSpPr/>
            <p:nvPr/>
          </p:nvSpPr>
          <p:spPr>
            <a:xfrm>
              <a:off x="5358275" y="4906300"/>
              <a:ext cx="45250" cy="45250"/>
            </a:xfrm>
            <a:custGeom>
              <a:avLst/>
              <a:gdLst/>
              <a:ahLst/>
              <a:cxnLst/>
              <a:rect l="l" t="t" r="r" b="b"/>
              <a:pathLst>
                <a:path w="1810" h="1810" extrusionOk="0">
                  <a:moveTo>
                    <a:pt x="876" y="0"/>
                  </a:moveTo>
                  <a:cubicBezTo>
                    <a:pt x="1459" y="59"/>
                    <a:pt x="1810" y="350"/>
                    <a:pt x="1810" y="876"/>
                  </a:cubicBezTo>
                  <a:cubicBezTo>
                    <a:pt x="1810" y="1459"/>
                    <a:pt x="1518" y="1810"/>
                    <a:pt x="934" y="1810"/>
                  </a:cubicBezTo>
                  <a:cubicBezTo>
                    <a:pt x="409" y="1810"/>
                    <a:pt x="58" y="1518"/>
                    <a:pt x="0" y="992"/>
                  </a:cubicBezTo>
                  <a:cubicBezTo>
                    <a:pt x="0" y="409"/>
                    <a:pt x="350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5" name="Google Shape;15305;p30"/>
            <p:cNvSpPr/>
            <p:nvPr/>
          </p:nvSpPr>
          <p:spPr>
            <a:xfrm>
              <a:off x="1192075" y="318582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701"/>
                  </a:moveTo>
                  <a:cubicBezTo>
                    <a:pt x="1751" y="1518"/>
                    <a:pt x="1460" y="1868"/>
                    <a:pt x="876" y="1868"/>
                  </a:cubicBezTo>
                  <a:cubicBezTo>
                    <a:pt x="351" y="1868"/>
                    <a:pt x="0" y="1518"/>
                    <a:pt x="0" y="993"/>
                  </a:cubicBezTo>
                  <a:cubicBezTo>
                    <a:pt x="0" y="409"/>
                    <a:pt x="351" y="0"/>
                    <a:pt x="934" y="117"/>
                  </a:cubicBezTo>
                  <a:cubicBezTo>
                    <a:pt x="1285" y="175"/>
                    <a:pt x="1576" y="526"/>
                    <a:pt x="1868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6" name="Google Shape;15306;p30"/>
            <p:cNvSpPr/>
            <p:nvPr/>
          </p:nvSpPr>
          <p:spPr>
            <a:xfrm>
              <a:off x="2660100" y="5152900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992" y="1869"/>
                  </a:moveTo>
                  <a:cubicBezTo>
                    <a:pt x="409" y="1810"/>
                    <a:pt x="0" y="1518"/>
                    <a:pt x="0" y="935"/>
                  </a:cubicBezTo>
                  <a:cubicBezTo>
                    <a:pt x="0" y="351"/>
                    <a:pt x="350" y="1"/>
                    <a:pt x="934" y="1"/>
                  </a:cubicBezTo>
                  <a:cubicBezTo>
                    <a:pt x="1459" y="1"/>
                    <a:pt x="1810" y="351"/>
                    <a:pt x="1810" y="876"/>
                  </a:cubicBezTo>
                  <a:cubicBezTo>
                    <a:pt x="1868" y="1460"/>
                    <a:pt x="1518" y="1752"/>
                    <a:pt x="992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7" name="Google Shape;15307;p30"/>
            <p:cNvSpPr/>
            <p:nvPr/>
          </p:nvSpPr>
          <p:spPr>
            <a:xfrm>
              <a:off x="3395550" y="53951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518" y="117"/>
                    <a:pt x="1869" y="350"/>
                    <a:pt x="1869" y="934"/>
                  </a:cubicBezTo>
                  <a:cubicBezTo>
                    <a:pt x="1869" y="1518"/>
                    <a:pt x="1518" y="1868"/>
                    <a:pt x="935" y="1868"/>
                  </a:cubicBezTo>
                  <a:cubicBezTo>
                    <a:pt x="409" y="1868"/>
                    <a:pt x="59" y="1518"/>
                    <a:pt x="59" y="993"/>
                  </a:cubicBezTo>
                  <a:cubicBezTo>
                    <a:pt x="1" y="409"/>
                    <a:pt x="409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8" name="Google Shape;15308;p30"/>
            <p:cNvSpPr/>
            <p:nvPr/>
          </p:nvSpPr>
          <p:spPr>
            <a:xfrm>
              <a:off x="4132475" y="5396600"/>
              <a:ext cx="46725" cy="45275"/>
            </a:xfrm>
            <a:custGeom>
              <a:avLst/>
              <a:gdLst/>
              <a:ahLst/>
              <a:cxnLst/>
              <a:rect l="l" t="t" r="r" b="b"/>
              <a:pathLst>
                <a:path w="1869" h="1811" extrusionOk="0">
                  <a:moveTo>
                    <a:pt x="1869" y="876"/>
                  </a:moveTo>
                  <a:cubicBezTo>
                    <a:pt x="1752" y="1460"/>
                    <a:pt x="1460" y="1810"/>
                    <a:pt x="876" y="1810"/>
                  </a:cubicBezTo>
                  <a:cubicBezTo>
                    <a:pt x="351" y="1752"/>
                    <a:pt x="1" y="1402"/>
                    <a:pt x="1" y="818"/>
                  </a:cubicBezTo>
                  <a:cubicBezTo>
                    <a:pt x="59" y="292"/>
                    <a:pt x="409" y="1"/>
                    <a:pt x="935" y="1"/>
                  </a:cubicBezTo>
                  <a:cubicBezTo>
                    <a:pt x="1519" y="1"/>
                    <a:pt x="1752" y="351"/>
                    <a:pt x="1869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9" name="Google Shape;15309;p30"/>
            <p:cNvSpPr/>
            <p:nvPr/>
          </p:nvSpPr>
          <p:spPr>
            <a:xfrm>
              <a:off x="1926075" y="4661125"/>
              <a:ext cx="45275" cy="43825"/>
            </a:xfrm>
            <a:custGeom>
              <a:avLst/>
              <a:gdLst/>
              <a:ahLst/>
              <a:cxnLst/>
              <a:rect l="l" t="t" r="r" b="b"/>
              <a:pathLst>
                <a:path w="1811" h="1753" extrusionOk="0">
                  <a:moveTo>
                    <a:pt x="1810" y="993"/>
                  </a:moveTo>
                  <a:cubicBezTo>
                    <a:pt x="1518" y="1227"/>
                    <a:pt x="1227" y="1577"/>
                    <a:pt x="876" y="1635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293" y="1"/>
                    <a:pt x="818" y="59"/>
                  </a:cubicBezTo>
                  <a:cubicBezTo>
                    <a:pt x="1168" y="118"/>
                    <a:pt x="1460" y="410"/>
                    <a:pt x="1810" y="643"/>
                  </a:cubicBezTo>
                  <a:cubicBezTo>
                    <a:pt x="1810" y="760"/>
                    <a:pt x="1810" y="876"/>
                    <a:pt x="1810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0" name="Google Shape;15310;p30"/>
            <p:cNvSpPr/>
            <p:nvPr/>
          </p:nvSpPr>
          <p:spPr>
            <a:xfrm>
              <a:off x="5117475" y="493475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2"/>
                  </a:moveTo>
                  <a:cubicBezTo>
                    <a:pt x="1519" y="1285"/>
                    <a:pt x="1227" y="1635"/>
                    <a:pt x="877" y="1694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351" y="1"/>
                    <a:pt x="818" y="59"/>
                  </a:cubicBezTo>
                  <a:cubicBezTo>
                    <a:pt x="1168" y="118"/>
                    <a:pt x="1460" y="468"/>
                    <a:pt x="1810" y="701"/>
                  </a:cubicBezTo>
                  <a:cubicBezTo>
                    <a:pt x="1810" y="818"/>
                    <a:pt x="1810" y="935"/>
                    <a:pt x="1810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1" name="Google Shape;15311;p30"/>
            <p:cNvSpPr/>
            <p:nvPr/>
          </p:nvSpPr>
          <p:spPr>
            <a:xfrm>
              <a:off x="6096650" y="1472650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1"/>
                  </a:moveTo>
                  <a:cubicBezTo>
                    <a:pt x="1460" y="1285"/>
                    <a:pt x="1226" y="1635"/>
                    <a:pt x="876" y="1693"/>
                  </a:cubicBezTo>
                  <a:cubicBezTo>
                    <a:pt x="351" y="1752"/>
                    <a:pt x="1" y="1401"/>
                    <a:pt x="1" y="876"/>
                  </a:cubicBezTo>
                  <a:cubicBezTo>
                    <a:pt x="1" y="351"/>
                    <a:pt x="351" y="0"/>
                    <a:pt x="818" y="59"/>
                  </a:cubicBezTo>
                  <a:cubicBezTo>
                    <a:pt x="1168" y="117"/>
                    <a:pt x="1460" y="467"/>
                    <a:pt x="1810" y="701"/>
                  </a:cubicBezTo>
                  <a:lnTo>
                    <a:pt x="1810" y="105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2" name="Google Shape;15312;p30"/>
            <p:cNvSpPr/>
            <p:nvPr/>
          </p:nvSpPr>
          <p:spPr>
            <a:xfrm>
              <a:off x="6098100" y="4173750"/>
              <a:ext cx="37975" cy="42325"/>
            </a:xfrm>
            <a:custGeom>
              <a:avLst/>
              <a:gdLst/>
              <a:ahLst/>
              <a:cxnLst/>
              <a:rect l="l" t="t" r="r" b="b"/>
              <a:pathLst>
                <a:path w="1519" h="1693" extrusionOk="0">
                  <a:moveTo>
                    <a:pt x="643" y="1693"/>
                  </a:moveTo>
                  <a:cubicBezTo>
                    <a:pt x="410" y="1401"/>
                    <a:pt x="1" y="1051"/>
                    <a:pt x="59" y="817"/>
                  </a:cubicBezTo>
                  <a:cubicBezTo>
                    <a:pt x="118" y="526"/>
                    <a:pt x="526" y="117"/>
                    <a:pt x="818" y="59"/>
                  </a:cubicBezTo>
                  <a:cubicBezTo>
                    <a:pt x="993" y="0"/>
                    <a:pt x="1460" y="467"/>
                    <a:pt x="1460" y="759"/>
                  </a:cubicBezTo>
                  <a:cubicBezTo>
                    <a:pt x="1519" y="1051"/>
                    <a:pt x="1168" y="1343"/>
                    <a:pt x="993" y="1635"/>
                  </a:cubicBezTo>
                  <a:cubicBezTo>
                    <a:pt x="876" y="1635"/>
                    <a:pt x="760" y="1635"/>
                    <a:pt x="643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3" name="Google Shape;15313;p30"/>
            <p:cNvSpPr/>
            <p:nvPr/>
          </p:nvSpPr>
          <p:spPr>
            <a:xfrm>
              <a:off x="1196450" y="2212500"/>
              <a:ext cx="40875" cy="37950"/>
            </a:xfrm>
            <a:custGeom>
              <a:avLst/>
              <a:gdLst/>
              <a:ahLst/>
              <a:cxnLst/>
              <a:rect l="l" t="t" r="r" b="b"/>
              <a:pathLst>
                <a:path w="1635" h="1518" extrusionOk="0">
                  <a:moveTo>
                    <a:pt x="1635" y="934"/>
                  </a:moveTo>
                  <a:cubicBezTo>
                    <a:pt x="1285" y="1109"/>
                    <a:pt x="993" y="1518"/>
                    <a:pt x="701" y="1460"/>
                  </a:cubicBezTo>
                  <a:cubicBezTo>
                    <a:pt x="409" y="1401"/>
                    <a:pt x="59" y="993"/>
                    <a:pt x="0" y="701"/>
                  </a:cubicBezTo>
                  <a:cubicBezTo>
                    <a:pt x="0" y="467"/>
                    <a:pt x="467" y="0"/>
                    <a:pt x="701" y="0"/>
                  </a:cubicBezTo>
                  <a:cubicBezTo>
                    <a:pt x="993" y="0"/>
                    <a:pt x="1343" y="350"/>
                    <a:pt x="1635" y="584"/>
                  </a:cubicBezTo>
                  <a:lnTo>
                    <a:pt x="1635" y="934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4" name="Google Shape;15314;p30"/>
            <p:cNvSpPr/>
            <p:nvPr/>
          </p:nvSpPr>
          <p:spPr>
            <a:xfrm>
              <a:off x="6346175" y="1970250"/>
              <a:ext cx="40900" cy="36525"/>
            </a:xfrm>
            <a:custGeom>
              <a:avLst/>
              <a:gdLst/>
              <a:ahLst/>
              <a:cxnLst/>
              <a:rect l="l" t="t" r="r" b="b"/>
              <a:pathLst>
                <a:path w="1636" h="1461" extrusionOk="0">
                  <a:moveTo>
                    <a:pt x="1577" y="935"/>
                  </a:moveTo>
                  <a:cubicBezTo>
                    <a:pt x="1285" y="1110"/>
                    <a:pt x="935" y="1460"/>
                    <a:pt x="701" y="1402"/>
                  </a:cubicBezTo>
                  <a:cubicBezTo>
                    <a:pt x="409" y="1402"/>
                    <a:pt x="59" y="935"/>
                    <a:pt x="1" y="643"/>
                  </a:cubicBezTo>
                  <a:cubicBezTo>
                    <a:pt x="1" y="468"/>
                    <a:pt x="468" y="1"/>
                    <a:pt x="701" y="1"/>
                  </a:cubicBezTo>
                  <a:cubicBezTo>
                    <a:pt x="993" y="1"/>
                    <a:pt x="1285" y="351"/>
                    <a:pt x="1635" y="526"/>
                  </a:cubicBezTo>
                  <a:cubicBezTo>
                    <a:pt x="1635" y="643"/>
                    <a:pt x="1635" y="818"/>
                    <a:pt x="1577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5" name="Google Shape;15315;p30"/>
            <p:cNvSpPr/>
            <p:nvPr/>
          </p:nvSpPr>
          <p:spPr>
            <a:xfrm>
              <a:off x="1685300" y="4417450"/>
              <a:ext cx="37975" cy="40875"/>
            </a:xfrm>
            <a:custGeom>
              <a:avLst/>
              <a:gdLst/>
              <a:ahLst/>
              <a:cxnLst/>
              <a:rect l="l" t="t" r="r" b="b"/>
              <a:pathLst>
                <a:path w="1519" h="1635" extrusionOk="0">
                  <a:moveTo>
                    <a:pt x="935" y="0"/>
                  </a:moveTo>
                  <a:cubicBezTo>
                    <a:pt x="1110" y="292"/>
                    <a:pt x="1518" y="642"/>
                    <a:pt x="1460" y="876"/>
                  </a:cubicBezTo>
                  <a:cubicBezTo>
                    <a:pt x="1401" y="1167"/>
                    <a:pt x="993" y="1576"/>
                    <a:pt x="701" y="1576"/>
                  </a:cubicBezTo>
                  <a:cubicBezTo>
                    <a:pt x="468" y="1634"/>
                    <a:pt x="59" y="1167"/>
                    <a:pt x="1" y="934"/>
                  </a:cubicBezTo>
                  <a:cubicBezTo>
                    <a:pt x="1" y="642"/>
                    <a:pt x="351" y="292"/>
                    <a:pt x="584" y="0"/>
                  </a:cubicBezTo>
                  <a:lnTo>
                    <a:pt x="935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6" name="Google Shape;15316;p30"/>
            <p:cNvSpPr/>
            <p:nvPr/>
          </p:nvSpPr>
          <p:spPr>
            <a:xfrm>
              <a:off x="4630100" y="246875"/>
              <a:ext cx="37950" cy="40875"/>
            </a:xfrm>
            <a:custGeom>
              <a:avLst/>
              <a:gdLst/>
              <a:ahLst/>
              <a:cxnLst/>
              <a:rect l="l" t="t" r="r" b="b"/>
              <a:pathLst>
                <a:path w="1518" h="1635" extrusionOk="0">
                  <a:moveTo>
                    <a:pt x="934" y="0"/>
                  </a:moveTo>
                  <a:cubicBezTo>
                    <a:pt x="1109" y="292"/>
                    <a:pt x="1518" y="642"/>
                    <a:pt x="1459" y="876"/>
                  </a:cubicBezTo>
                  <a:cubicBezTo>
                    <a:pt x="1401" y="1168"/>
                    <a:pt x="993" y="1576"/>
                    <a:pt x="701" y="1576"/>
                  </a:cubicBezTo>
                  <a:cubicBezTo>
                    <a:pt x="526" y="1635"/>
                    <a:pt x="59" y="1168"/>
                    <a:pt x="59" y="934"/>
                  </a:cubicBezTo>
                  <a:cubicBezTo>
                    <a:pt x="0" y="584"/>
                    <a:pt x="350" y="292"/>
                    <a:pt x="584" y="0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7" name="Google Shape;15317;p30"/>
            <p:cNvSpPr/>
            <p:nvPr/>
          </p:nvSpPr>
          <p:spPr>
            <a:xfrm>
              <a:off x="2175625" y="4910675"/>
              <a:ext cx="36500" cy="40875"/>
            </a:xfrm>
            <a:custGeom>
              <a:avLst/>
              <a:gdLst/>
              <a:ahLst/>
              <a:cxnLst/>
              <a:rect l="l" t="t" r="r" b="b"/>
              <a:pathLst>
                <a:path w="1460" h="1635" extrusionOk="0">
                  <a:moveTo>
                    <a:pt x="584" y="1635"/>
                  </a:moveTo>
                  <a:cubicBezTo>
                    <a:pt x="350" y="1343"/>
                    <a:pt x="0" y="1051"/>
                    <a:pt x="0" y="759"/>
                  </a:cubicBezTo>
                  <a:cubicBezTo>
                    <a:pt x="58" y="467"/>
                    <a:pt x="467" y="59"/>
                    <a:pt x="759" y="59"/>
                  </a:cubicBezTo>
                  <a:cubicBezTo>
                    <a:pt x="934" y="0"/>
                    <a:pt x="1401" y="467"/>
                    <a:pt x="1459" y="701"/>
                  </a:cubicBezTo>
                  <a:cubicBezTo>
                    <a:pt x="1459" y="993"/>
                    <a:pt x="1109" y="1343"/>
                    <a:pt x="934" y="1635"/>
                  </a:cubicBezTo>
                  <a:cubicBezTo>
                    <a:pt x="817" y="1635"/>
                    <a:pt x="701" y="1635"/>
                    <a:pt x="584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8" name="Google Shape;15318;p30"/>
            <p:cNvSpPr/>
            <p:nvPr/>
          </p:nvSpPr>
          <p:spPr>
            <a:xfrm>
              <a:off x="4379100" y="5399525"/>
              <a:ext cx="40875" cy="36500"/>
            </a:xfrm>
            <a:custGeom>
              <a:avLst/>
              <a:gdLst/>
              <a:ahLst/>
              <a:cxnLst/>
              <a:rect l="l" t="t" r="r" b="b"/>
              <a:pathLst>
                <a:path w="1635" h="1460" extrusionOk="0">
                  <a:moveTo>
                    <a:pt x="59" y="526"/>
                  </a:moveTo>
                  <a:cubicBezTo>
                    <a:pt x="351" y="351"/>
                    <a:pt x="701" y="0"/>
                    <a:pt x="993" y="59"/>
                  </a:cubicBezTo>
                  <a:cubicBezTo>
                    <a:pt x="1226" y="117"/>
                    <a:pt x="1576" y="526"/>
                    <a:pt x="1635" y="818"/>
                  </a:cubicBezTo>
                  <a:cubicBezTo>
                    <a:pt x="1635" y="1051"/>
                    <a:pt x="1168" y="1460"/>
                    <a:pt x="876" y="1460"/>
                  </a:cubicBezTo>
                  <a:cubicBezTo>
                    <a:pt x="584" y="1460"/>
                    <a:pt x="292" y="1109"/>
                    <a:pt x="0" y="876"/>
                  </a:cubicBezTo>
                  <a:cubicBezTo>
                    <a:pt x="0" y="759"/>
                    <a:pt x="59" y="642"/>
                    <a:pt x="59" y="5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9" name="Google Shape;15319;p30"/>
            <p:cNvSpPr/>
            <p:nvPr/>
          </p:nvSpPr>
          <p:spPr>
            <a:xfrm>
              <a:off x="2422225" y="497850"/>
              <a:ext cx="43800" cy="35050"/>
            </a:xfrm>
            <a:custGeom>
              <a:avLst/>
              <a:gdLst/>
              <a:ahLst/>
              <a:cxnLst/>
              <a:rect l="l" t="t" r="r" b="b"/>
              <a:pathLst>
                <a:path w="1752" h="1402" extrusionOk="0">
                  <a:moveTo>
                    <a:pt x="1752" y="701"/>
                  </a:moveTo>
                  <a:cubicBezTo>
                    <a:pt x="1285" y="1052"/>
                    <a:pt x="993" y="1402"/>
                    <a:pt x="759" y="1402"/>
                  </a:cubicBezTo>
                  <a:cubicBezTo>
                    <a:pt x="468" y="1402"/>
                    <a:pt x="234" y="993"/>
                    <a:pt x="1" y="760"/>
                  </a:cubicBezTo>
                  <a:cubicBezTo>
                    <a:pt x="234" y="468"/>
                    <a:pt x="409" y="59"/>
                    <a:pt x="701" y="59"/>
                  </a:cubicBezTo>
                  <a:cubicBezTo>
                    <a:pt x="935" y="1"/>
                    <a:pt x="1285" y="351"/>
                    <a:pt x="1752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0" name="Google Shape;15320;p30"/>
            <p:cNvSpPr/>
            <p:nvPr/>
          </p:nvSpPr>
          <p:spPr>
            <a:xfrm>
              <a:off x="1203750" y="3439725"/>
              <a:ext cx="27750" cy="36525"/>
            </a:xfrm>
            <a:custGeom>
              <a:avLst/>
              <a:gdLst/>
              <a:ahLst/>
              <a:cxnLst/>
              <a:rect l="l" t="t" r="r" b="b"/>
              <a:pathLst>
                <a:path w="1110" h="1461" extrusionOk="0">
                  <a:moveTo>
                    <a:pt x="351" y="1402"/>
                  </a:moveTo>
                  <a:cubicBezTo>
                    <a:pt x="234" y="1110"/>
                    <a:pt x="59" y="818"/>
                    <a:pt x="0" y="526"/>
                  </a:cubicBezTo>
                  <a:cubicBezTo>
                    <a:pt x="0" y="351"/>
                    <a:pt x="234" y="176"/>
                    <a:pt x="409" y="1"/>
                  </a:cubicBezTo>
                  <a:cubicBezTo>
                    <a:pt x="642" y="234"/>
                    <a:pt x="993" y="409"/>
                    <a:pt x="1051" y="701"/>
                  </a:cubicBezTo>
                  <a:cubicBezTo>
                    <a:pt x="1109" y="876"/>
                    <a:pt x="818" y="1168"/>
                    <a:pt x="642" y="1460"/>
                  </a:cubicBezTo>
                  <a:cubicBezTo>
                    <a:pt x="526" y="1460"/>
                    <a:pt x="467" y="1402"/>
                    <a:pt x="351" y="14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1" name="Google Shape;15321;p30"/>
            <p:cNvSpPr/>
            <p:nvPr/>
          </p:nvSpPr>
          <p:spPr>
            <a:xfrm>
              <a:off x="3159150" y="5402450"/>
              <a:ext cx="42350" cy="27750"/>
            </a:xfrm>
            <a:custGeom>
              <a:avLst/>
              <a:gdLst/>
              <a:ahLst/>
              <a:cxnLst/>
              <a:rect l="l" t="t" r="r" b="b"/>
              <a:pathLst>
                <a:path w="1694" h="1110" extrusionOk="0">
                  <a:moveTo>
                    <a:pt x="1694" y="642"/>
                  </a:moveTo>
                  <a:cubicBezTo>
                    <a:pt x="1285" y="876"/>
                    <a:pt x="1051" y="1109"/>
                    <a:pt x="876" y="1051"/>
                  </a:cubicBezTo>
                  <a:cubicBezTo>
                    <a:pt x="584" y="992"/>
                    <a:pt x="293" y="759"/>
                    <a:pt x="1" y="584"/>
                  </a:cubicBezTo>
                  <a:cubicBezTo>
                    <a:pt x="234" y="409"/>
                    <a:pt x="468" y="0"/>
                    <a:pt x="701" y="0"/>
                  </a:cubicBezTo>
                  <a:cubicBezTo>
                    <a:pt x="935" y="0"/>
                    <a:pt x="1227" y="350"/>
                    <a:pt x="1635" y="64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2" name="Google Shape;15322;p30"/>
            <p:cNvSpPr/>
            <p:nvPr/>
          </p:nvSpPr>
          <p:spPr>
            <a:xfrm>
              <a:off x="2914000" y="258550"/>
              <a:ext cx="36500" cy="26275"/>
            </a:xfrm>
            <a:custGeom>
              <a:avLst/>
              <a:gdLst/>
              <a:ahLst/>
              <a:cxnLst/>
              <a:rect l="l" t="t" r="r" b="b"/>
              <a:pathLst>
                <a:path w="1460" h="1051" extrusionOk="0">
                  <a:moveTo>
                    <a:pt x="1460" y="0"/>
                  </a:moveTo>
                  <a:cubicBezTo>
                    <a:pt x="1285" y="467"/>
                    <a:pt x="1226" y="759"/>
                    <a:pt x="1051" y="934"/>
                  </a:cubicBezTo>
                  <a:cubicBezTo>
                    <a:pt x="876" y="1051"/>
                    <a:pt x="526" y="1051"/>
                    <a:pt x="292" y="992"/>
                  </a:cubicBezTo>
                  <a:cubicBezTo>
                    <a:pt x="176" y="934"/>
                    <a:pt x="117" y="701"/>
                    <a:pt x="1" y="584"/>
                  </a:cubicBezTo>
                  <a:cubicBezTo>
                    <a:pt x="176" y="467"/>
                    <a:pt x="351" y="350"/>
                    <a:pt x="584" y="234"/>
                  </a:cubicBezTo>
                  <a:cubicBezTo>
                    <a:pt x="759" y="175"/>
                    <a:pt x="993" y="117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3" name="Google Shape;15323;p30"/>
            <p:cNvSpPr/>
            <p:nvPr/>
          </p:nvSpPr>
          <p:spPr>
            <a:xfrm>
              <a:off x="6349100" y="3686350"/>
              <a:ext cx="24825" cy="33575"/>
            </a:xfrm>
            <a:custGeom>
              <a:avLst/>
              <a:gdLst/>
              <a:ahLst/>
              <a:cxnLst/>
              <a:rect l="l" t="t" r="r" b="b"/>
              <a:pathLst>
                <a:path w="993" h="1343" extrusionOk="0">
                  <a:moveTo>
                    <a:pt x="993" y="0"/>
                  </a:moveTo>
                  <a:cubicBezTo>
                    <a:pt x="935" y="351"/>
                    <a:pt x="876" y="526"/>
                    <a:pt x="818" y="759"/>
                  </a:cubicBezTo>
                  <a:cubicBezTo>
                    <a:pt x="701" y="934"/>
                    <a:pt x="526" y="1109"/>
                    <a:pt x="409" y="1343"/>
                  </a:cubicBezTo>
                  <a:cubicBezTo>
                    <a:pt x="292" y="1168"/>
                    <a:pt x="1" y="1051"/>
                    <a:pt x="1" y="876"/>
                  </a:cubicBezTo>
                  <a:cubicBezTo>
                    <a:pt x="1" y="584"/>
                    <a:pt x="117" y="292"/>
                    <a:pt x="292" y="117"/>
                  </a:cubicBezTo>
                  <a:cubicBezTo>
                    <a:pt x="409" y="0"/>
                    <a:pt x="643" y="59"/>
                    <a:pt x="9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5324" name="Google Shape;15324;p30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solidFill>
                  <a:schemeClr val="dk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5325" name="Google Shape;15325;p30"/>
          <p:cNvSpPr txBox="1">
            <a:spLocks noGrp="1"/>
          </p:cNvSpPr>
          <p:nvPr>
            <p:ph type="subTitle" idx="1"/>
          </p:nvPr>
        </p:nvSpPr>
        <p:spPr>
          <a:xfrm>
            <a:off x="828725" y="1988100"/>
            <a:ext cx="2112000" cy="484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326" name="Google Shape;15326;p30"/>
          <p:cNvSpPr txBox="1">
            <a:spLocks noGrp="1"/>
          </p:cNvSpPr>
          <p:nvPr>
            <p:ph type="subTitle" idx="2"/>
          </p:nvPr>
        </p:nvSpPr>
        <p:spPr>
          <a:xfrm>
            <a:off x="3514294" y="1988100"/>
            <a:ext cx="2112000" cy="484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327" name="Google Shape;15327;p30"/>
          <p:cNvSpPr txBox="1">
            <a:spLocks noGrp="1"/>
          </p:cNvSpPr>
          <p:nvPr>
            <p:ph type="subTitle" idx="3"/>
          </p:nvPr>
        </p:nvSpPr>
        <p:spPr>
          <a:xfrm>
            <a:off x="6198825" y="1988100"/>
            <a:ext cx="2107500" cy="484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328" name="Google Shape;15328;p30"/>
          <p:cNvSpPr txBox="1">
            <a:spLocks noGrp="1"/>
          </p:cNvSpPr>
          <p:nvPr>
            <p:ph type="subTitle" idx="4"/>
          </p:nvPr>
        </p:nvSpPr>
        <p:spPr>
          <a:xfrm>
            <a:off x="1819325" y="3366248"/>
            <a:ext cx="2112000" cy="484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329" name="Google Shape;15329;p30"/>
          <p:cNvSpPr txBox="1">
            <a:spLocks noGrp="1"/>
          </p:cNvSpPr>
          <p:nvPr>
            <p:ph type="subTitle" idx="5"/>
          </p:nvPr>
        </p:nvSpPr>
        <p:spPr>
          <a:xfrm>
            <a:off x="5212645" y="3366248"/>
            <a:ext cx="2107500" cy="484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330" name="Google Shape;15330;p30"/>
          <p:cNvSpPr txBox="1">
            <a:spLocks noGrp="1"/>
          </p:cNvSpPr>
          <p:nvPr>
            <p:ph type="subTitle" idx="6"/>
          </p:nvPr>
        </p:nvSpPr>
        <p:spPr>
          <a:xfrm>
            <a:off x="828725" y="1591700"/>
            <a:ext cx="2112000" cy="4662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 b="1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5331" name="Google Shape;15331;p30"/>
          <p:cNvSpPr txBox="1">
            <a:spLocks noGrp="1"/>
          </p:cNvSpPr>
          <p:nvPr>
            <p:ph type="subTitle" idx="7"/>
          </p:nvPr>
        </p:nvSpPr>
        <p:spPr>
          <a:xfrm>
            <a:off x="3517706" y="1591700"/>
            <a:ext cx="2112000" cy="4662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 b="1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5332" name="Google Shape;15332;p30"/>
          <p:cNvSpPr txBox="1">
            <a:spLocks noGrp="1"/>
          </p:cNvSpPr>
          <p:nvPr>
            <p:ph type="subTitle" idx="8"/>
          </p:nvPr>
        </p:nvSpPr>
        <p:spPr>
          <a:xfrm>
            <a:off x="6203275" y="1591700"/>
            <a:ext cx="2112000" cy="4662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 b="1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5333" name="Google Shape;15333;p30"/>
          <p:cNvSpPr txBox="1">
            <a:spLocks noGrp="1"/>
          </p:cNvSpPr>
          <p:nvPr>
            <p:ph type="subTitle" idx="9"/>
          </p:nvPr>
        </p:nvSpPr>
        <p:spPr>
          <a:xfrm>
            <a:off x="1819325" y="2969850"/>
            <a:ext cx="2112000" cy="4662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 b="1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5334" name="Google Shape;15334;p30"/>
          <p:cNvSpPr txBox="1">
            <a:spLocks noGrp="1"/>
          </p:cNvSpPr>
          <p:nvPr>
            <p:ph type="subTitle" idx="13"/>
          </p:nvPr>
        </p:nvSpPr>
        <p:spPr>
          <a:xfrm>
            <a:off x="5212675" y="2969850"/>
            <a:ext cx="2112000" cy="4662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 b="1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grpSp>
        <p:nvGrpSpPr>
          <p:cNvPr id="15335" name="Google Shape;15335;p30"/>
          <p:cNvGrpSpPr/>
          <p:nvPr/>
        </p:nvGrpSpPr>
        <p:grpSpPr>
          <a:xfrm>
            <a:off x="-52496" y="1523069"/>
            <a:ext cx="2609952" cy="3655493"/>
            <a:chOff x="3822382" y="28677"/>
            <a:chExt cx="1900497" cy="2661831"/>
          </a:xfrm>
        </p:grpSpPr>
        <p:sp>
          <p:nvSpPr>
            <p:cNvPr id="15336" name="Google Shape;15336;p30"/>
            <p:cNvSpPr/>
            <p:nvPr/>
          </p:nvSpPr>
          <p:spPr>
            <a:xfrm>
              <a:off x="3954978" y="28677"/>
              <a:ext cx="338627" cy="338618"/>
            </a:xfrm>
            <a:custGeom>
              <a:avLst/>
              <a:gdLst/>
              <a:ahLst/>
              <a:cxnLst/>
              <a:rect l="l" t="t" r="r" b="b"/>
              <a:pathLst>
                <a:path w="38048" h="38047" extrusionOk="0">
                  <a:moveTo>
                    <a:pt x="11630" y="0"/>
                  </a:moveTo>
                  <a:lnTo>
                    <a:pt x="11630" y="11697"/>
                  </a:lnTo>
                  <a:lnTo>
                    <a:pt x="1" y="11697"/>
                  </a:lnTo>
                  <a:lnTo>
                    <a:pt x="1" y="26418"/>
                  </a:lnTo>
                  <a:lnTo>
                    <a:pt x="11630" y="26418"/>
                  </a:lnTo>
                  <a:lnTo>
                    <a:pt x="11630" y="38047"/>
                  </a:lnTo>
                  <a:lnTo>
                    <a:pt x="26351" y="38047"/>
                  </a:lnTo>
                  <a:lnTo>
                    <a:pt x="26351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351" y="11697"/>
                  </a:lnTo>
                  <a:lnTo>
                    <a:pt x="26351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7" name="Google Shape;15337;p30"/>
            <p:cNvSpPr/>
            <p:nvPr/>
          </p:nvSpPr>
          <p:spPr>
            <a:xfrm>
              <a:off x="3822382" y="1776977"/>
              <a:ext cx="234524" cy="234524"/>
            </a:xfrm>
            <a:custGeom>
              <a:avLst/>
              <a:gdLst/>
              <a:ahLst/>
              <a:cxnLst/>
              <a:rect l="l" t="t" r="r" b="b"/>
              <a:pathLst>
                <a:path w="26351" h="26351" extrusionOk="0">
                  <a:moveTo>
                    <a:pt x="8067" y="0"/>
                  </a:moveTo>
                  <a:lnTo>
                    <a:pt x="8067" y="8066"/>
                  </a:lnTo>
                  <a:lnTo>
                    <a:pt x="1" y="8066"/>
                  </a:lnTo>
                  <a:lnTo>
                    <a:pt x="1" y="18284"/>
                  </a:lnTo>
                  <a:lnTo>
                    <a:pt x="8067" y="18284"/>
                  </a:lnTo>
                  <a:lnTo>
                    <a:pt x="8067" y="26350"/>
                  </a:lnTo>
                  <a:lnTo>
                    <a:pt x="18217" y="26350"/>
                  </a:lnTo>
                  <a:lnTo>
                    <a:pt x="18217" y="18284"/>
                  </a:lnTo>
                  <a:lnTo>
                    <a:pt x="26351" y="18284"/>
                  </a:lnTo>
                  <a:lnTo>
                    <a:pt x="26351" y="8066"/>
                  </a:lnTo>
                  <a:lnTo>
                    <a:pt x="18217" y="8066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8" name="Google Shape;15338;p30"/>
            <p:cNvSpPr/>
            <p:nvPr/>
          </p:nvSpPr>
          <p:spPr>
            <a:xfrm>
              <a:off x="4265095" y="1552030"/>
              <a:ext cx="183669" cy="183669"/>
            </a:xfrm>
            <a:custGeom>
              <a:avLst/>
              <a:gdLst/>
              <a:ahLst/>
              <a:cxnLst/>
              <a:rect l="l" t="t" r="r" b="b"/>
              <a:pathLst>
                <a:path w="20637" h="20637" extrusionOk="0">
                  <a:moveTo>
                    <a:pt x="6319" y="1"/>
                  </a:moveTo>
                  <a:lnTo>
                    <a:pt x="6319" y="6319"/>
                  </a:lnTo>
                  <a:lnTo>
                    <a:pt x="0" y="6319"/>
                  </a:lnTo>
                  <a:lnTo>
                    <a:pt x="0" y="14251"/>
                  </a:lnTo>
                  <a:lnTo>
                    <a:pt x="6319" y="14251"/>
                  </a:lnTo>
                  <a:lnTo>
                    <a:pt x="6319" y="20637"/>
                  </a:lnTo>
                  <a:lnTo>
                    <a:pt x="14251" y="20637"/>
                  </a:lnTo>
                  <a:lnTo>
                    <a:pt x="14251" y="14251"/>
                  </a:lnTo>
                  <a:lnTo>
                    <a:pt x="20637" y="14251"/>
                  </a:lnTo>
                  <a:lnTo>
                    <a:pt x="20637" y="6319"/>
                  </a:lnTo>
                  <a:lnTo>
                    <a:pt x="14251" y="6319"/>
                  </a:lnTo>
                  <a:lnTo>
                    <a:pt x="14251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9" name="Google Shape;15339;p30"/>
            <p:cNvSpPr/>
            <p:nvPr/>
          </p:nvSpPr>
          <p:spPr>
            <a:xfrm>
              <a:off x="3954980" y="503885"/>
              <a:ext cx="183678" cy="183678"/>
            </a:xfrm>
            <a:custGeom>
              <a:avLst/>
              <a:gdLst/>
              <a:ahLst/>
              <a:cxnLst/>
              <a:rect l="l" t="t" r="r" b="b"/>
              <a:pathLst>
                <a:path w="20638" h="20638" extrusionOk="0">
                  <a:moveTo>
                    <a:pt x="6319" y="1"/>
                  </a:moveTo>
                  <a:lnTo>
                    <a:pt x="6319" y="6319"/>
                  </a:lnTo>
                  <a:lnTo>
                    <a:pt x="1" y="6319"/>
                  </a:lnTo>
                  <a:lnTo>
                    <a:pt x="1" y="14318"/>
                  </a:lnTo>
                  <a:lnTo>
                    <a:pt x="6319" y="14318"/>
                  </a:lnTo>
                  <a:lnTo>
                    <a:pt x="6319" y="20637"/>
                  </a:lnTo>
                  <a:lnTo>
                    <a:pt x="14318" y="20637"/>
                  </a:lnTo>
                  <a:lnTo>
                    <a:pt x="14318" y="14318"/>
                  </a:lnTo>
                  <a:lnTo>
                    <a:pt x="20637" y="14318"/>
                  </a:lnTo>
                  <a:lnTo>
                    <a:pt x="20637" y="6319"/>
                  </a:lnTo>
                  <a:lnTo>
                    <a:pt x="14318" y="6319"/>
                  </a:lnTo>
                  <a:lnTo>
                    <a:pt x="14318" y="1"/>
                  </a:lnTo>
                  <a:close/>
                </a:path>
              </a:pathLst>
            </a:cu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0" name="Google Shape;15340;p30"/>
            <p:cNvSpPr/>
            <p:nvPr/>
          </p:nvSpPr>
          <p:spPr>
            <a:xfrm>
              <a:off x="4331497" y="2456590"/>
              <a:ext cx="233928" cy="233919"/>
            </a:xfrm>
            <a:custGeom>
              <a:avLst/>
              <a:gdLst/>
              <a:ahLst/>
              <a:cxnLst/>
              <a:rect l="l" t="t" r="r" b="b"/>
              <a:pathLst>
                <a:path w="26284" h="26283" extrusionOk="0">
                  <a:moveTo>
                    <a:pt x="8067" y="0"/>
                  </a:moveTo>
                  <a:lnTo>
                    <a:pt x="8067" y="8067"/>
                  </a:lnTo>
                  <a:lnTo>
                    <a:pt x="1" y="8067"/>
                  </a:lnTo>
                  <a:lnTo>
                    <a:pt x="1" y="18217"/>
                  </a:lnTo>
                  <a:lnTo>
                    <a:pt x="8067" y="18217"/>
                  </a:lnTo>
                  <a:lnTo>
                    <a:pt x="8067" y="26283"/>
                  </a:lnTo>
                  <a:lnTo>
                    <a:pt x="18217" y="26283"/>
                  </a:lnTo>
                  <a:lnTo>
                    <a:pt x="18217" y="18217"/>
                  </a:lnTo>
                  <a:lnTo>
                    <a:pt x="26284" y="18217"/>
                  </a:lnTo>
                  <a:lnTo>
                    <a:pt x="26284" y="8067"/>
                  </a:lnTo>
                  <a:lnTo>
                    <a:pt x="18217" y="8067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1" name="Google Shape;15341;p30"/>
            <p:cNvSpPr/>
            <p:nvPr/>
          </p:nvSpPr>
          <p:spPr>
            <a:xfrm>
              <a:off x="3991695" y="1039327"/>
              <a:ext cx="333830" cy="333839"/>
            </a:xfrm>
            <a:custGeom>
              <a:avLst/>
              <a:gdLst/>
              <a:ahLst/>
              <a:cxnLst/>
              <a:rect l="l" t="t" r="r" b="b"/>
              <a:pathLst>
                <a:path w="37509" h="37510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5"/>
                  </a:lnTo>
                  <a:lnTo>
                    <a:pt x="11495" y="26015"/>
                  </a:lnTo>
                  <a:lnTo>
                    <a:pt x="11495" y="37509"/>
                  </a:lnTo>
                  <a:lnTo>
                    <a:pt x="26014" y="37509"/>
                  </a:lnTo>
                  <a:lnTo>
                    <a:pt x="26014" y="26015"/>
                  </a:lnTo>
                  <a:lnTo>
                    <a:pt x="37509" y="26015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2" name="Google Shape;15342;p30"/>
            <p:cNvSpPr/>
            <p:nvPr/>
          </p:nvSpPr>
          <p:spPr>
            <a:xfrm>
              <a:off x="4028185" y="2070117"/>
              <a:ext cx="333830" cy="334435"/>
            </a:xfrm>
            <a:custGeom>
              <a:avLst/>
              <a:gdLst/>
              <a:ahLst/>
              <a:cxnLst/>
              <a:rect l="l" t="t" r="r" b="b"/>
              <a:pathLst>
                <a:path w="37509" h="37577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4"/>
                  </a:lnTo>
                  <a:lnTo>
                    <a:pt x="11495" y="26014"/>
                  </a:lnTo>
                  <a:lnTo>
                    <a:pt x="11495" y="37576"/>
                  </a:lnTo>
                  <a:lnTo>
                    <a:pt x="26014" y="37576"/>
                  </a:lnTo>
                  <a:lnTo>
                    <a:pt x="26014" y="26014"/>
                  </a:lnTo>
                  <a:lnTo>
                    <a:pt x="37509" y="26014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3" name="Google Shape;15343;p30"/>
            <p:cNvSpPr/>
            <p:nvPr/>
          </p:nvSpPr>
          <p:spPr>
            <a:xfrm>
              <a:off x="5608602" y="2412983"/>
              <a:ext cx="114276" cy="114872"/>
            </a:xfrm>
            <a:custGeom>
              <a:avLst/>
              <a:gdLst/>
              <a:ahLst/>
              <a:cxnLst/>
              <a:rect l="l" t="t" r="r" b="b"/>
              <a:pathLst>
                <a:path w="12840" h="12907" extrusionOk="0">
                  <a:moveTo>
                    <a:pt x="3967" y="0"/>
                  </a:moveTo>
                  <a:lnTo>
                    <a:pt x="3967" y="3966"/>
                  </a:lnTo>
                  <a:lnTo>
                    <a:pt x="1" y="3966"/>
                  </a:lnTo>
                  <a:lnTo>
                    <a:pt x="1" y="8941"/>
                  </a:lnTo>
                  <a:lnTo>
                    <a:pt x="3967" y="8941"/>
                  </a:lnTo>
                  <a:lnTo>
                    <a:pt x="3967" y="12907"/>
                  </a:lnTo>
                  <a:lnTo>
                    <a:pt x="8941" y="12907"/>
                  </a:lnTo>
                  <a:lnTo>
                    <a:pt x="8941" y="8941"/>
                  </a:lnTo>
                  <a:lnTo>
                    <a:pt x="12840" y="8941"/>
                  </a:lnTo>
                  <a:lnTo>
                    <a:pt x="12840" y="3966"/>
                  </a:lnTo>
                  <a:lnTo>
                    <a:pt x="8941" y="3966"/>
                  </a:lnTo>
                  <a:lnTo>
                    <a:pt x="8941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4" name="Google Shape;15344;p30"/>
            <p:cNvSpPr/>
            <p:nvPr/>
          </p:nvSpPr>
          <p:spPr>
            <a:xfrm>
              <a:off x="4716778" y="2373429"/>
              <a:ext cx="114267" cy="114276"/>
            </a:xfrm>
            <a:custGeom>
              <a:avLst/>
              <a:gdLst/>
              <a:ahLst/>
              <a:cxnLst/>
              <a:rect l="l" t="t" r="r" b="b"/>
              <a:pathLst>
                <a:path w="12839" h="12840" extrusionOk="0">
                  <a:moveTo>
                    <a:pt x="3899" y="1"/>
                  </a:moveTo>
                  <a:lnTo>
                    <a:pt x="3899" y="3967"/>
                  </a:lnTo>
                  <a:lnTo>
                    <a:pt x="0" y="3967"/>
                  </a:lnTo>
                  <a:lnTo>
                    <a:pt x="0" y="8874"/>
                  </a:lnTo>
                  <a:lnTo>
                    <a:pt x="3899" y="8874"/>
                  </a:lnTo>
                  <a:lnTo>
                    <a:pt x="3899" y="12840"/>
                  </a:lnTo>
                  <a:lnTo>
                    <a:pt x="8873" y="12840"/>
                  </a:lnTo>
                  <a:lnTo>
                    <a:pt x="8873" y="8874"/>
                  </a:lnTo>
                  <a:lnTo>
                    <a:pt x="12839" y="8874"/>
                  </a:lnTo>
                  <a:lnTo>
                    <a:pt x="12839" y="3967"/>
                  </a:lnTo>
                  <a:lnTo>
                    <a:pt x="8873" y="3967"/>
                  </a:lnTo>
                  <a:lnTo>
                    <a:pt x="8873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5" name="Google Shape;15345;p30"/>
            <p:cNvSpPr/>
            <p:nvPr/>
          </p:nvSpPr>
          <p:spPr>
            <a:xfrm>
              <a:off x="4300392" y="982492"/>
              <a:ext cx="56239" cy="56844"/>
            </a:xfrm>
            <a:custGeom>
              <a:avLst/>
              <a:gdLst/>
              <a:ahLst/>
              <a:cxnLst/>
              <a:rect l="l" t="t" r="r" b="b"/>
              <a:pathLst>
                <a:path w="6319" h="6387" extrusionOk="0">
                  <a:moveTo>
                    <a:pt x="1950" y="1"/>
                  </a:moveTo>
                  <a:lnTo>
                    <a:pt x="1950" y="1950"/>
                  </a:lnTo>
                  <a:lnTo>
                    <a:pt x="0" y="1950"/>
                  </a:lnTo>
                  <a:lnTo>
                    <a:pt x="0" y="4437"/>
                  </a:lnTo>
                  <a:lnTo>
                    <a:pt x="1950" y="4437"/>
                  </a:lnTo>
                  <a:lnTo>
                    <a:pt x="1950" y="6387"/>
                  </a:lnTo>
                  <a:lnTo>
                    <a:pt x="4370" y="6387"/>
                  </a:lnTo>
                  <a:lnTo>
                    <a:pt x="4370" y="4437"/>
                  </a:lnTo>
                  <a:lnTo>
                    <a:pt x="6319" y="4437"/>
                  </a:lnTo>
                  <a:lnTo>
                    <a:pt x="6319" y="1950"/>
                  </a:lnTo>
                  <a:lnTo>
                    <a:pt x="4370" y="1950"/>
                  </a:lnTo>
                  <a:lnTo>
                    <a:pt x="4370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346" name="Google Shape;15346;p30"/>
          <p:cNvGrpSpPr/>
          <p:nvPr/>
        </p:nvGrpSpPr>
        <p:grpSpPr>
          <a:xfrm rot="10800000">
            <a:off x="6750154" y="-196631"/>
            <a:ext cx="2609952" cy="3655493"/>
            <a:chOff x="3822382" y="28677"/>
            <a:chExt cx="1900497" cy="2661831"/>
          </a:xfrm>
        </p:grpSpPr>
        <p:sp>
          <p:nvSpPr>
            <p:cNvPr id="15347" name="Google Shape;15347;p30"/>
            <p:cNvSpPr/>
            <p:nvPr/>
          </p:nvSpPr>
          <p:spPr>
            <a:xfrm>
              <a:off x="3954978" y="28677"/>
              <a:ext cx="338627" cy="338618"/>
            </a:xfrm>
            <a:custGeom>
              <a:avLst/>
              <a:gdLst/>
              <a:ahLst/>
              <a:cxnLst/>
              <a:rect l="l" t="t" r="r" b="b"/>
              <a:pathLst>
                <a:path w="38048" h="38047" extrusionOk="0">
                  <a:moveTo>
                    <a:pt x="11630" y="0"/>
                  </a:moveTo>
                  <a:lnTo>
                    <a:pt x="11630" y="11697"/>
                  </a:lnTo>
                  <a:lnTo>
                    <a:pt x="1" y="11697"/>
                  </a:lnTo>
                  <a:lnTo>
                    <a:pt x="1" y="26418"/>
                  </a:lnTo>
                  <a:lnTo>
                    <a:pt x="11630" y="26418"/>
                  </a:lnTo>
                  <a:lnTo>
                    <a:pt x="11630" y="38047"/>
                  </a:lnTo>
                  <a:lnTo>
                    <a:pt x="26351" y="38047"/>
                  </a:lnTo>
                  <a:lnTo>
                    <a:pt x="26351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351" y="11697"/>
                  </a:lnTo>
                  <a:lnTo>
                    <a:pt x="26351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8" name="Google Shape;15348;p30"/>
            <p:cNvSpPr/>
            <p:nvPr/>
          </p:nvSpPr>
          <p:spPr>
            <a:xfrm>
              <a:off x="3822382" y="1776977"/>
              <a:ext cx="234524" cy="234524"/>
            </a:xfrm>
            <a:custGeom>
              <a:avLst/>
              <a:gdLst/>
              <a:ahLst/>
              <a:cxnLst/>
              <a:rect l="l" t="t" r="r" b="b"/>
              <a:pathLst>
                <a:path w="26351" h="26351" extrusionOk="0">
                  <a:moveTo>
                    <a:pt x="8067" y="0"/>
                  </a:moveTo>
                  <a:lnTo>
                    <a:pt x="8067" y="8066"/>
                  </a:lnTo>
                  <a:lnTo>
                    <a:pt x="1" y="8066"/>
                  </a:lnTo>
                  <a:lnTo>
                    <a:pt x="1" y="18284"/>
                  </a:lnTo>
                  <a:lnTo>
                    <a:pt x="8067" y="18284"/>
                  </a:lnTo>
                  <a:lnTo>
                    <a:pt x="8067" y="26350"/>
                  </a:lnTo>
                  <a:lnTo>
                    <a:pt x="18217" y="26350"/>
                  </a:lnTo>
                  <a:lnTo>
                    <a:pt x="18217" y="18284"/>
                  </a:lnTo>
                  <a:lnTo>
                    <a:pt x="26351" y="18284"/>
                  </a:lnTo>
                  <a:lnTo>
                    <a:pt x="26351" y="8066"/>
                  </a:lnTo>
                  <a:lnTo>
                    <a:pt x="18217" y="8066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9" name="Google Shape;15349;p30"/>
            <p:cNvSpPr/>
            <p:nvPr/>
          </p:nvSpPr>
          <p:spPr>
            <a:xfrm>
              <a:off x="4265095" y="1552030"/>
              <a:ext cx="183669" cy="183669"/>
            </a:xfrm>
            <a:custGeom>
              <a:avLst/>
              <a:gdLst/>
              <a:ahLst/>
              <a:cxnLst/>
              <a:rect l="l" t="t" r="r" b="b"/>
              <a:pathLst>
                <a:path w="20637" h="20637" extrusionOk="0">
                  <a:moveTo>
                    <a:pt x="6319" y="1"/>
                  </a:moveTo>
                  <a:lnTo>
                    <a:pt x="6319" y="6319"/>
                  </a:lnTo>
                  <a:lnTo>
                    <a:pt x="0" y="6319"/>
                  </a:lnTo>
                  <a:lnTo>
                    <a:pt x="0" y="14251"/>
                  </a:lnTo>
                  <a:lnTo>
                    <a:pt x="6319" y="14251"/>
                  </a:lnTo>
                  <a:lnTo>
                    <a:pt x="6319" y="20637"/>
                  </a:lnTo>
                  <a:lnTo>
                    <a:pt x="14251" y="20637"/>
                  </a:lnTo>
                  <a:lnTo>
                    <a:pt x="14251" y="14251"/>
                  </a:lnTo>
                  <a:lnTo>
                    <a:pt x="20637" y="14251"/>
                  </a:lnTo>
                  <a:lnTo>
                    <a:pt x="20637" y="6319"/>
                  </a:lnTo>
                  <a:lnTo>
                    <a:pt x="14251" y="6319"/>
                  </a:lnTo>
                  <a:lnTo>
                    <a:pt x="14251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0" name="Google Shape;15350;p30"/>
            <p:cNvSpPr/>
            <p:nvPr/>
          </p:nvSpPr>
          <p:spPr>
            <a:xfrm>
              <a:off x="3954980" y="503885"/>
              <a:ext cx="183678" cy="183678"/>
            </a:xfrm>
            <a:custGeom>
              <a:avLst/>
              <a:gdLst/>
              <a:ahLst/>
              <a:cxnLst/>
              <a:rect l="l" t="t" r="r" b="b"/>
              <a:pathLst>
                <a:path w="20638" h="20638" extrusionOk="0">
                  <a:moveTo>
                    <a:pt x="6319" y="1"/>
                  </a:moveTo>
                  <a:lnTo>
                    <a:pt x="6319" y="6319"/>
                  </a:lnTo>
                  <a:lnTo>
                    <a:pt x="1" y="6319"/>
                  </a:lnTo>
                  <a:lnTo>
                    <a:pt x="1" y="14318"/>
                  </a:lnTo>
                  <a:lnTo>
                    <a:pt x="6319" y="14318"/>
                  </a:lnTo>
                  <a:lnTo>
                    <a:pt x="6319" y="20637"/>
                  </a:lnTo>
                  <a:lnTo>
                    <a:pt x="14318" y="20637"/>
                  </a:lnTo>
                  <a:lnTo>
                    <a:pt x="14318" y="14318"/>
                  </a:lnTo>
                  <a:lnTo>
                    <a:pt x="20637" y="14318"/>
                  </a:lnTo>
                  <a:lnTo>
                    <a:pt x="20637" y="6319"/>
                  </a:lnTo>
                  <a:lnTo>
                    <a:pt x="14318" y="6319"/>
                  </a:lnTo>
                  <a:lnTo>
                    <a:pt x="14318" y="1"/>
                  </a:lnTo>
                  <a:close/>
                </a:path>
              </a:pathLst>
            </a:cu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1" name="Google Shape;15351;p30"/>
            <p:cNvSpPr/>
            <p:nvPr/>
          </p:nvSpPr>
          <p:spPr>
            <a:xfrm>
              <a:off x="4331497" y="2456590"/>
              <a:ext cx="233928" cy="233919"/>
            </a:xfrm>
            <a:custGeom>
              <a:avLst/>
              <a:gdLst/>
              <a:ahLst/>
              <a:cxnLst/>
              <a:rect l="l" t="t" r="r" b="b"/>
              <a:pathLst>
                <a:path w="26284" h="26283" extrusionOk="0">
                  <a:moveTo>
                    <a:pt x="8067" y="0"/>
                  </a:moveTo>
                  <a:lnTo>
                    <a:pt x="8067" y="8067"/>
                  </a:lnTo>
                  <a:lnTo>
                    <a:pt x="1" y="8067"/>
                  </a:lnTo>
                  <a:lnTo>
                    <a:pt x="1" y="18217"/>
                  </a:lnTo>
                  <a:lnTo>
                    <a:pt x="8067" y="18217"/>
                  </a:lnTo>
                  <a:lnTo>
                    <a:pt x="8067" y="26283"/>
                  </a:lnTo>
                  <a:lnTo>
                    <a:pt x="18217" y="26283"/>
                  </a:lnTo>
                  <a:lnTo>
                    <a:pt x="18217" y="18217"/>
                  </a:lnTo>
                  <a:lnTo>
                    <a:pt x="26284" y="18217"/>
                  </a:lnTo>
                  <a:lnTo>
                    <a:pt x="26284" y="8067"/>
                  </a:lnTo>
                  <a:lnTo>
                    <a:pt x="18217" y="8067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2" name="Google Shape;15352;p30"/>
            <p:cNvSpPr/>
            <p:nvPr/>
          </p:nvSpPr>
          <p:spPr>
            <a:xfrm>
              <a:off x="3991695" y="1039327"/>
              <a:ext cx="333830" cy="333839"/>
            </a:xfrm>
            <a:custGeom>
              <a:avLst/>
              <a:gdLst/>
              <a:ahLst/>
              <a:cxnLst/>
              <a:rect l="l" t="t" r="r" b="b"/>
              <a:pathLst>
                <a:path w="37509" h="37510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5"/>
                  </a:lnTo>
                  <a:lnTo>
                    <a:pt x="11495" y="26015"/>
                  </a:lnTo>
                  <a:lnTo>
                    <a:pt x="11495" y="37509"/>
                  </a:lnTo>
                  <a:lnTo>
                    <a:pt x="26014" y="37509"/>
                  </a:lnTo>
                  <a:lnTo>
                    <a:pt x="26014" y="26015"/>
                  </a:lnTo>
                  <a:lnTo>
                    <a:pt x="37509" y="26015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3" name="Google Shape;15353;p30"/>
            <p:cNvSpPr/>
            <p:nvPr/>
          </p:nvSpPr>
          <p:spPr>
            <a:xfrm>
              <a:off x="4028185" y="2070117"/>
              <a:ext cx="333830" cy="334435"/>
            </a:xfrm>
            <a:custGeom>
              <a:avLst/>
              <a:gdLst/>
              <a:ahLst/>
              <a:cxnLst/>
              <a:rect l="l" t="t" r="r" b="b"/>
              <a:pathLst>
                <a:path w="37509" h="37577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4"/>
                  </a:lnTo>
                  <a:lnTo>
                    <a:pt x="11495" y="26014"/>
                  </a:lnTo>
                  <a:lnTo>
                    <a:pt x="11495" y="37576"/>
                  </a:lnTo>
                  <a:lnTo>
                    <a:pt x="26014" y="37576"/>
                  </a:lnTo>
                  <a:lnTo>
                    <a:pt x="26014" y="26014"/>
                  </a:lnTo>
                  <a:lnTo>
                    <a:pt x="37509" y="26014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4" name="Google Shape;15354;p30"/>
            <p:cNvSpPr/>
            <p:nvPr/>
          </p:nvSpPr>
          <p:spPr>
            <a:xfrm>
              <a:off x="5608602" y="2412983"/>
              <a:ext cx="114276" cy="114872"/>
            </a:xfrm>
            <a:custGeom>
              <a:avLst/>
              <a:gdLst/>
              <a:ahLst/>
              <a:cxnLst/>
              <a:rect l="l" t="t" r="r" b="b"/>
              <a:pathLst>
                <a:path w="12840" h="12907" extrusionOk="0">
                  <a:moveTo>
                    <a:pt x="3967" y="0"/>
                  </a:moveTo>
                  <a:lnTo>
                    <a:pt x="3967" y="3966"/>
                  </a:lnTo>
                  <a:lnTo>
                    <a:pt x="1" y="3966"/>
                  </a:lnTo>
                  <a:lnTo>
                    <a:pt x="1" y="8941"/>
                  </a:lnTo>
                  <a:lnTo>
                    <a:pt x="3967" y="8941"/>
                  </a:lnTo>
                  <a:lnTo>
                    <a:pt x="3967" y="12907"/>
                  </a:lnTo>
                  <a:lnTo>
                    <a:pt x="8941" y="12907"/>
                  </a:lnTo>
                  <a:lnTo>
                    <a:pt x="8941" y="8941"/>
                  </a:lnTo>
                  <a:lnTo>
                    <a:pt x="12840" y="8941"/>
                  </a:lnTo>
                  <a:lnTo>
                    <a:pt x="12840" y="3966"/>
                  </a:lnTo>
                  <a:lnTo>
                    <a:pt x="8941" y="3966"/>
                  </a:lnTo>
                  <a:lnTo>
                    <a:pt x="8941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5" name="Google Shape;15355;p30"/>
            <p:cNvSpPr/>
            <p:nvPr/>
          </p:nvSpPr>
          <p:spPr>
            <a:xfrm>
              <a:off x="4716778" y="2373429"/>
              <a:ext cx="114267" cy="114276"/>
            </a:xfrm>
            <a:custGeom>
              <a:avLst/>
              <a:gdLst/>
              <a:ahLst/>
              <a:cxnLst/>
              <a:rect l="l" t="t" r="r" b="b"/>
              <a:pathLst>
                <a:path w="12839" h="12840" extrusionOk="0">
                  <a:moveTo>
                    <a:pt x="3899" y="1"/>
                  </a:moveTo>
                  <a:lnTo>
                    <a:pt x="3899" y="3967"/>
                  </a:lnTo>
                  <a:lnTo>
                    <a:pt x="0" y="3967"/>
                  </a:lnTo>
                  <a:lnTo>
                    <a:pt x="0" y="8874"/>
                  </a:lnTo>
                  <a:lnTo>
                    <a:pt x="3899" y="8874"/>
                  </a:lnTo>
                  <a:lnTo>
                    <a:pt x="3899" y="12840"/>
                  </a:lnTo>
                  <a:lnTo>
                    <a:pt x="8873" y="12840"/>
                  </a:lnTo>
                  <a:lnTo>
                    <a:pt x="8873" y="8874"/>
                  </a:lnTo>
                  <a:lnTo>
                    <a:pt x="12839" y="8874"/>
                  </a:lnTo>
                  <a:lnTo>
                    <a:pt x="12839" y="3967"/>
                  </a:lnTo>
                  <a:lnTo>
                    <a:pt x="8873" y="3967"/>
                  </a:lnTo>
                  <a:lnTo>
                    <a:pt x="8873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6" name="Google Shape;15356;p30"/>
            <p:cNvSpPr/>
            <p:nvPr/>
          </p:nvSpPr>
          <p:spPr>
            <a:xfrm>
              <a:off x="4300392" y="982492"/>
              <a:ext cx="56239" cy="56844"/>
            </a:xfrm>
            <a:custGeom>
              <a:avLst/>
              <a:gdLst/>
              <a:ahLst/>
              <a:cxnLst/>
              <a:rect l="l" t="t" r="r" b="b"/>
              <a:pathLst>
                <a:path w="6319" h="6387" extrusionOk="0">
                  <a:moveTo>
                    <a:pt x="1950" y="1"/>
                  </a:moveTo>
                  <a:lnTo>
                    <a:pt x="1950" y="1950"/>
                  </a:lnTo>
                  <a:lnTo>
                    <a:pt x="0" y="1950"/>
                  </a:lnTo>
                  <a:lnTo>
                    <a:pt x="0" y="4437"/>
                  </a:lnTo>
                  <a:lnTo>
                    <a:pt x="1950" y="4437"/>
                  </a:lnTo>
                  <a:lnTo>
                    <a:pt x="1950" y="6387"/>
                  </a:lnTo>
                  <a:lnTo>
                    <a:pt x="4370" y="6387"/>
                  </a:lnTo>
                  <a:lnTo>
                    <a:pt x="4370" y="4437"/>
                  </a:lnTo>
                  <a:lnTo>
                    <a:pt x="6319" y="4437"/>
                  </a:lnTo>
                  <a:lnTo>
                    <a:pt x="6319" y="1950"/>
                  </a:lnTo>
                  <a:lnTo>
                    <a:pt x="4370" y="1950"/>
                  </a:lnTo>
                  <a:lnTo>
                    <a:pt x="4370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024667358"/>
      </p:ext>
    </p:extLst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Numbers and text">
    <p:spTree>
      <p:nvGrpSpPr>
        <p:cNvPr id="1" name="Shape 153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358" name="Google Shape;15358;p31"/>
          <p:cNvPicPr preferRelativeResize="0"/>
          <p:nvPr/>
        </p:nvPicPr>
        <p:blipFill rotWithShape="1">
          <a:blip r:embed="rId2">
            <a:alphaModFix/>
          </a:blip>
          <a:srcRect l="21453" r="19185"/>
          <a:stretch/>
        </p:blipFill>
        <p:spPr>
          <a:xfrm rot="-1814783">
            <a:off x="5182625" y="2558899"/>
            <a:ext cx="9386527" cy="40992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5359" name="Google Shape;15359;p31"/>
          <p:cNvGrpSpPr/>
          <p:nvPr/>
        </p:nvGrpSpPr>
        <p:grpSpPr>
          <a:xfrm>
            <a:off x="-635537" y="2932334"/>
            <a:ext cx="2856614" cy="2856614"/>
            <a:chOff x="1190625" y="238125"/>
            <a:chExt cx="5205200" cy="5205200"/>
          </a:xfrm>
        </p:grpSpPr>
        <p:sp>
          <p:nvSpPr>
            <p:cNvPr id="15360" name="Google Shape;15360;p31"/>
            <p:cNvSpPr/>
            <p:nvPr/>
          </p:nvSpPr>
          <p:spPr>
            <a:xfrm>
              <a:off x="3537100" y="2352575"/>
              <a:ext cx="739875" cy="745725"/>
            </a:xfrm>
            <a:custGeom>
              <a:avLst/>
              <a:gdLst/>
              <a:ahLst/>
              <a:cxnLst/>
              <a:rect l="l" t="t" r="r" b="b"/>
              <a:pathLst>
                <a:path w="29595" h="29829" extrusionOk="0">
                  <a:moveTo>
                    <a:pt x="19963" y="23699"/>
                  </a:moveTo>
                  <a:cubicBezTo>
                    <a:pt x="20956" y="20839"/>
                    <a:pt x="23057" y="19438"/>
                    <a:pt x="25509" y="19847"/>
                  </a:cubicBezTo>
                  <a:cubicBezTo>
                    <a:pt x="27785" y="20197"/>
                    <a:pt x="29478" y="22123"/>
                    <a:pt x="29536" y="24400"/>
                  </a:cubicBezTo>
                  <a:cubicBezTo>
                    <a:pt x="29595" y="26793"/>
                    <a:pt x="28077" y="28777"/>
                    <a:pt x="25684" y="29303"/>
                  </a:cubicBezTo>
                  <a:cubicBezTo>
                    <a:pt x="23232" y="29828"/>
                    <a:pt x="21189" y="28544"/>
                    <a:pt x="19963" y="25625"/>
                  </a:cubicBezTo>
                  <a:cubicBezTo>
                    <a:pt x="19146" y="28135"/>
                    <a:pt x="17512" y="29595"/>
                    <a:pt x="14768" y="29536"/>
                  </a:cubicBezTo>
                  <a:cubicBezTo>
                    <a:pt x="12609" y="29536"/>
                    <a:pt x="11266" y="28369"/>
                    <a:pt x="10040" y="25567"/>
                  </a:cubicBezTo>
                  <a:cubicBezTo>
                    <a:pt x="9690" y="26910"/>
                    <a:pt x="8990" y="27960"/>
                    <a:pt x="7881" y="28661"/>
                  </a:cubicBezTo>
                  <a:cubicBezTo>
                    <a:pt x="6830" y="29420"/>
                    <a:pt x="5604" y="29711"/>
                    <a:pt x="4320" y="29478"/>
                  </a:cubicBezTo>
                  <a:cubicBezTo>
                    <a:pt x="2044" y="29069"/>
                    <a:pt x="409" y="27201"/>
                    <a:pt x="234" y="25042"/>
                  </a:cubicBezTo>
                  <a:cubicBezTo>
                    <a:pt x="59" y="22532"/>
                    <a:pt x="1402" y="20664"/>
                    <a:pt x="4145" y="19672"/>
                  </a:cubicBezTo>
                  <a:cubicBezTo>
                    <a:pt x="1518" y="18796"/>
                    <a:pt x="1" y="17103"/>
                    <a:pt x="176" y="14243"/>
                  </a:cubicBezTo>
                  <a:cubicBezTo>
                    <a:pt x="351" y="12200"/>
                    <a:pt x="1577" y="10741"/>
                    <a:pt x="4203" y="9749"/>
                  </a:cubicBezTo>
                  <a:cubicBezTo>
                    <a:pt x="2744" y="9340"/>
                    <a:pt x="1635" y="8581"/>
                    <a:pt x="993" y="7355"/>
                  </a:cubicBezTo>
                  <a:cubicBezTo>
                    <a:pt x="293" y="6071"/>
                    <a:pt x="176" y="4787"/>
                    <a:pt x="643" y="3445"/>
                  </a:cubicBezTo>
                  <a:cubicBezTo>
                    <a:pt x="1343" y="1285"/>
                    <a:pt x="3386" y="1"/>
                    <a:pt x="5721" y="234"/>
                  </a:cubicBezTo>
                  <a:cubicBezTo>
                    <a:pt x="7822" y="409"/>
                    <a:pt x="9632" y="2161"/>
                    <a:pt x="9924" y="4320"/>
                  </a:cubicBezTo>
                  <a:cubicBezTo>
                    <a:pt x="10274" y="6713"/>
                    <a:pt x="8990" y="8640"/>
                    <a:pt x="6130" y="9807"/>
                  </a:cubicBezTo>
                  <a:cubicBezTo>
                    <a:pt x="8114" y="10332"/>
                    <a:pt x="9457" y="11558"/>
                    <a:pt x="10040" y="13660"/>
                  </a:cubicBezTo>
                  <a:cubicBezTo>
                    <a:pt x="10683" y="11617"/>
                    <a:pt x="11908" y="10332"/>
                    <a:pt x="13893" y="9749"/>
                  </a:cubicBezTo>
                  <a:cubicBezTo>
                    <a:pt x="11091" y="8581"/>
                    <a:pt x="9807" y="6538"/>
                    <a:pt x="10274" y="4087"/>
                  </a:cubicBezTo>
                  <a:cubicBezTo>
                    <a:pt x="10741" y="1752"/>
                    <a:pt x="12784" y="118"/>
                    <a:pt x="15177" y="176"/>
                  </a:cubicBezTo>
                  <a:cubicBezTo>
                    <a:pt x="17395" y="234"/>
                    <a:pt x="19380" y="1869"/>
                    <a:pt x="19788" y="4087"/>
                  </a:cubicBezTo>
                  <a:cubicBezTo>
                    <a:pt x="20197" y="6597"/>
                    <a:pt x="18913" y="8698"/>
                    <a:pt x="16111" y="9749"/>
                  </a:cubicBezTo>
                  <a:cubicBezTo>
                    <a:pt x="18096" y="10332"/>
                    <a:pt x="19380" y="11617"/>
                    <a:pt x="19963" y="13660"/>
                  </a:cubicBezTo>
                  <a:cubicBezTo>
                    <a:pt x="20430" y="12259"/>
                    <a:pt x="21131" y="11266"/>
                    <a:pt x="22240" y="10566"/>
                  </a:cubicBezTo>
                  <a:cubicBezTo>
                    <a:pt x="23349" y="9924"/>
                    <a:pt x="24575" y="9749"/>
                    <a:pt x="25859" y="10041"/>
                  </a:cubicBezTo>
                  <a:cubicBezTo>
                    <a:pt x="28135" y="10566"/>
                    <a:pt x="29595" y="12492"/>
                    <a:pt x="29536" y="14827"/>
                  </a:cubicBezTo>
                  <a:cubicBezTo>
                    <a:pt x="29536" y="17103"/>
                    <a:pt x="27902" y="19030"/>
                    <a:pt x="25684" y="19438"/>
                  </a:cubicBezTo>
                  <a:cubicBezTo>
                    <a:pt x="23232" y="19964"/>
                    <a:pt x="21248" y="18738"/>
                    <a:pt x="19963" y="15878"/>
                  </a:cubicBezTo>
                  <a:cubicBezTo>
                    <a:pt x="19380" y="17804"/>
                    <a:pt x="18154" y="19030"/>
                    <a:pt x="16111" y="19672"/>
                  </a:cubicBezTo>
                  <a:cubicBezTo>
                    <a:pt x="18154" y="20314"/>
                    <a:pt x="19380" y="21598"/>
                    <a:pt x="19963" y="23641"/>
                  </a:cubicBezTo>
                  <a:close/>
                  <a:moveTo>
                    <a:pt x="10040" y="23758"/>
                  </a:moveTo>
                  <a:cubicBezTo>
                    <a:pt x="10624" y="21598"/>
                    <a:pt x="11850" y="20314"/>
                    <a:pt x="13951" y="19672"/>
                  </a:cubicBezTo>
                  <a:cubicBezTo>
                    <a:pt x="11908" y="19088"/>
                    <a:pt x="10683" y="17804"/>
                    <a:pt x="10040" y="15819"/>
                  </a:cubicBezTo>
                  <a:cubicBezTo>
                    <a:pt x="9398" y="17921"/>
                    <a:pt x="8114" y="19088"/>
                    <a:pt x="6013" y="19672"/>
                  </a:cubicBezTo>
                  <a:cubicBezTo>
                    <a:pt x="8173" y="20255"/>
                    <a:pt x="9457" y="21540"/>
                    <a:pt x="10040" y="237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1" name="Google Shape;15361;p31"/>
            <p:cNvSpPr/>
            <p:nvPr/>
          </p:nvSpPr>
          <p:spPr>
            <a:xfrm>
              <a:off x="3793925" y="3092425"/>
              <a:ext cx="237900" cy="240800"/>
            </a:xfrm>
            <a:custGeom>
              <a:avLst/>
              <a:gdLst/>
              <a:ahLst/>
              <a:cxnLst/>
              <a:rect l="l" t="t" r="r" b="b"/>
              <a:pathLst>
                <a:path w="9516" h="9632" extrusionOk="0">
                  <a:moveTo>
                    <a:pt x="4729" y="9632"/>
                  </a:moveTo>
                  <a:cubicBezTo>
                    <a:pt x="2102" y="9632"/>
                    <a:pt x="1" y="7414"/>
                    <a:pt x="1" y="4845"/>
                  </a:cubicBezTo>
                  <a:cubicBezTo>
                    <a:pt x="1" y="2277"/>
                    <a:pt x="2219" y="1"/>
                    <a:pt x="4787" y="59"/>
                  </a:cubicBezTo>
                  <a:cubicBezTo>
                    <a:pt x="7356" y="117"/>
                    <a:pt x="9515" y="2335"/>
                    <a:pt x="9515" y="4904"/>
                  </a:cubicBezTo>
                  <a:cubicBezTo>
                    <a:pt x="9515" y="7472"/>
                    <a:pt x="7356" y="9632"/>
                    <a:pt x="4729" y="963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2" name="Google Shape;15362;p31"/>
            <p:cNvSpPr/>
            <p:nvPr/>
          </p:nvSpPr>
          <p:spPr>
            <a:xfrm>
              <a:off x="3300700" y="2600650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729" y="9574"/>
                  </a:moveTo>
                  <a:cubicBezTo>
                    <a:pt x="2102" y="9574"/>
                    <a:pt x="1" y="7414"/>
                    <a:pt x="1" y="4787"/>
                  </a:cubicBezTo>
                  <a:cubicBezTo>
                    <a:pt x="1" y="2161"/>
                    <a:pt x="2160" y="1"/>
                    <a:pt x="4729" y="59"/>
                  </a:cubicBezTo>
                  <a:cubicBezTo>
                    <a:pt x="7355" y="59"/>
                    <a:pt x="9573" y="2277"/>
                    <a:pt x="9515" y="4846"/>
                  </a:cubicBezTo>
                  <a:cubicBezTo>
                    <a:pt x="9515" y="7414"/>
                    <a:pt x="7297" y="9574"/>
                    <a:pt x="4729" y="957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3" name="Google Shape;15363;p31"/>
            <p:cNvSpPr/>
            <p:nvPr/>
          </p:nvSpPr>
          <p:spPr>
            <a:xfrm>
              <a:off x="3547325" y="3093900"/>
              <a:ext cx="237875" cy="239325"/>
            </a:xfrm>
            <a:custGeom>
              <a:avLst/>
              <a:gdLst/>
              <a:ahLst/>
              <a:cxnLst/>
              <a:rect l="l" t="t" r="r" b="b"/>
              <a:pathLst>
                <a:path w="9515" h="9573" extrusionOk="0">
                  <a:moveTo>
                    <a:pt x="9515" y="4786"/>
                  </a:moveTo>
                  <a:cubicBezTo>
                    <a:pt x="9515" y="7355"/>
                    <a:pt x="7355" y="9573"/>
                    <a:pt x="4728" y="9573"/>
                  </a:cubicBezTo>
                  <a:cubicBezTo>
                    <a:pt x="2160" y="9573"/>
                    <a:pt x="0" y="7355"/>
                    <a:pt x="0" y="4786"/>
                  </a:cubicBezTo>
                  <a:cubicBezTo>
                    <a:pt x="59" y="2218"/>
                    <a:pt x="2160" y="58"/>
                    <a:pt x="4728" y="58"/>
                  </a:cubicBezTo>
                  <a:cubicBezTo>
                    <a:pt x="7297" y="0"/>
                    <a:pt x="9515" y="2218"/>
                    <a:pt x="9515" y="47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4" name="Google Shape;15364;p31"/>
            <p:cNvSpPr/>
            <p:nvPr/>
          </p:nvSpPr>
          <p:spPr>
            <a:xfrm>
              <a:off x="3299250" y="2848725"/>
              <a:ext cx="239350" cy="237900"/>
            </a:xfrm>
            <a:custGeom>
              <a:avLst/>
              <a:gdLst/>
              <a:ahLst/>
              <a:cxnLst/>
              <a:rect l="l" t="t" r="r" b="b"/>
              <a:pathLst>
                <a:path w="9574" h="9516" extrusionOk="0">
                  <a:moveTo>
                    <a:pt x="9573" y="4729"/>
                  </a:moveTo>
                  <a:cubicBezTo>
                    <a:pt x="9573" y="7355"/>
                    <a:pt x="7355" y="9515"/>
                    <a:pt x="4787" y="9515"/>
                  </a:cubicBezTo>
                  <a:cubicBezTo>
                    <a:pt x="2160" y="9457"/>
                    <a:pt x="0" y="7297"/>
                    <a:pt x="59" y="4729"/>
                  </a:cubicBezTo>
                  <a:cubicBezTo>
                    <a:pt x="117" y="2102"/>
                    <a:pt x="2218" y="1"/>
                    <a:pt x="4787" y="1"/>
                  </a:cubicBezTo>
                  <a:cubicBezTo>
                    <a:pt x="7355" y="1"/>
                    <a:pt x="9573" y="2160"/>
                    <a:pt x="957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5" name="Google Shape;15365;p31"/>
            <p:cNvSpPr/>
            <p:nvPr/>
          </p:nvSpPr>
          <p:spPr>
            <a:xfrm>
              <a:off x="4036175" y="2358425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904" y="59"/>
                  </a:moveTo>
                  <a:cubicBezTo>
                    <a:pt x="7530" y="175"/>
                    <a:pt x="9573" y="2277"/>
                    <a:pt x="9456" y="4903"/>
                  </a:cubicBezTo>
                  <a:cubicBezTo>
                    <a:pt x="9398" y="7530"/>
                    <a:pt x="7238" y="9573"/>
                    <a:pt x="4670" y="9456"/>
                  </a:cubicBezTo>
                  <a:cubicBezTo>
                    <a:pt x="2043" y="9398"/>
                    <a:pt x="0" y="7238"/>
                    <a:pt x="59" y="4670"/>
                  </a:cubicBezTo>
                  <a:cubicBezTo>
                    <a:pt x="176" y="2043"/>
                    <a:pt x="2277" y="0"/>
                    <a:pt x="490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6" name="Google Shape;15366;p31"/>
            <p:cNvSpPr/>
            <p:nvPr/>
          </p:nvSpPr>
          <p:spPr>
            <a:xfrm>
              <a:off x="4039100" y="3098275"/>
              <a:ext cx="232050" cy="232050"/>
            </a:xfrm>
            <a:custGeom>
              <a:avLst/>
              <a:gdLst/>
              <a:ahLst/>
              <a:cxnLst/>
              <a:rect l="l" t="t" r="r" b="b"/>
              <a:pathLst>
                <a:path w="9282" h="9282" extrusionOk="0">
                  <a:moveTo>
                    <a:pt x="4670" y="0"/>
                  </a:moveTo>
                  <a:cubicBezTo>
                    <a:pt x="7238" y="0"/>
                    <a:pt x="9281" y="2043"/>
                    <a:pt x="9281" y="4670"/>
                  </a:cubicBezTo>
                  <a:cubicBezTo>
                    <a:pt x="9281" y="7238"/>
                    <a:pt x="7180" y="9281"/>
                    <a:pt x="4611" y="9281"/>
                  </a:cubicBezTo>
                  <a:cubicBezTo>
                    <a:pt x="2043" y="9223"/>
                    <a:pt x="0" y="7180"/>
                    <a:pt x="0" y="4611"/>
                  </a:cubicBezTo>
                  <a:cubicBezTo>
                    <a:pt x="0" y="2043"/>
                    <a:pt x="2102" y="0"/>
                    <a:pt x="467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7" name="Google Shape;15367;p31"/>
            <p:cNvSpPr/>
            <p:nvPr/>
          </p:nvSpPr>
          <p:spPr>
            <a:xfrm>
              <a:off x="3303625" y="2361350"/>
              <a:ext cx="232050" cy="232025"/>
            </a:xfrm>
            <a:custGeom>
              <a:avLst/>
              <a:gdLst/>
              <a:ahLst/>
              <a:cxnLst/>
              <a:rect l="l" t="t" r="r" b="b"/>
              <a:pathLst>
                <a:path w="9282" h="9281" extrusionOk="0">
                  <a:moveTo>
                    <a:pt x="0" y="4670"/>
                  </a:moveTo>
                  <a:cubicBezTo>
                    <a:pt x="0" y="2101"/>
                    <a:pt x="2043" y="0"/>
                    <a:pt x="4612" y="0"/>
                  </a:cubicBezTo>
                  <a:cubicBezTo>
                    <a:pt x="7238" y="0"/>
                    <a:pt x="9281" y="2101"/>
                    <a:pt x="9281" y="4670"/>
                  </a:cubicBezTo>
                  <a:cubicBezTo>
                    <a:pt x="9223" y="7238"/>
                    <a:pt x="7180" y="9281"/>
                    <a:pt x="4670" y="9281"/>
                  </a:cubicBezTo>
                  <a:cubicBezTo>
                    <a:pt x="2043" y="9281"/>
                    <a:pt x="0" y="7238"/>
                    <a:pt x="0" y="46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8" name="Google Shape;15368;p31"/>
            <p:cNvSpPr/>
            <p:nvPr/>
          </p:nvSpPr>
          <p:spPr>
            <a:xfrm>
              <a:off x="3303625" y="3098275"/>
              <a:ext cx="232050" cy="230575"/>
            </a:xfrm>
            <a:custGeom>
              <a:avLst/>
              <a:gdLst/>
              <a:ahLst/>
              <a:cxnLst/>
              <a:rect l="l" t="t" r="r" b="b"/>
              <a:pathLst>
                <a:path w="9282" h="9223" extrusionOk="0">
                  <a:moveTo>
                    <a:pt x="4670" y="9223"/>
                  </a:moveTo>
                  <a:cubicBezTo>
                    <a:pt x="2160" y="9223"/>
                    <a:pt x="59" y="7180"/>
                    <a:pt x="59" y="4670"/>
                  </a:cubicBezTo>
                  <a:cubicBezTo>
                    <a:pt x="0" y="2160"/>
                    <a:pt x="2102" y="0"/>
                    <a:pt x="4612" y="59"/>
                  </a:cubicBezTo>
                  <a:cubicBezTo>
                    <a:pt x="7122" y="59"/>
                    <a:pt x="9165" y="2101"/>
                    <a:pt x="9223" y="4553"/>
                  </a:cubicBezTo>
                  <a:cubicBezTo>
                    <a:pt x="9281" y="7063"/>
                    <a:pt x="7180" y="9223"/>
                    <a:pt x="4670" y="922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9" name="Google Shape;15369;p31"/>
            <p:cNvSpPr/>
            <p:nvPr/>
          </p:nvSpPr>
          <p:spPr>
            <a:xfrm>
              <a:off x="3798325" y="2116175"/>
              <a:ext cx="229125" cy="230600"/>
            </a:xfrm>
            <a:custGeom>
              <a:avLst/>
              <a:gdLst/>
              <a:ahLst/>
              <a:cxnLst/>
              <a:rect l="l" t="t" r="r" b="b"/>
              <a:pathLst>
                <a:path w="9165" h="9224" extrusionOk="0">
                  <a:moveTo>
                    <a:pt x="9164" y="4612"/>
                  </a:moveTo>
                  <a:cubicBezTo>
                    <a:pt x="9164" y="7122"/>
                    <a:pt x="7063" y="9223"/>
                    <a:pt x="4553" y="9165"/>
                  </a:cubicBezTo>
                  <a:cubicBezTo>
                    <a:pt x="2043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1"/>
                  </a:cubicBezTo>
                  <a:cubicBezTo>
                    <a:pt x="7121" y="59"/>
                    <a:pt x="9164" y="2102"/>
                    <a:pt x="9164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0" name="Google Shape;15370;p31"/>
            <p:cNvSpPr/>
            <p:nvPr/>
          </p:nvSpPr>
          <p:spPr>
            <a:xfrm>
              <a:off x="4287175" y="2605025"/>
              <a:ext cx="230575" cy="230600"/>
            </a:xfrm>
            <a:custGeom>
              <a:avLst/>
              <a:gdLst/>
              <a:ahLst/>
              <a:cxnLst/>
              <a:rect l="l" t="t" r="r" b="b"/>
              <a:pathLst>
                <a:path w="9223" h="9224" extrusionOk="0">
                  <a:moveTo>
                    <a:pt x="9223" y="4612"/>
                  </a:moveTo>
                  <a:cubicBezTo>
                    <a:pt x="9223" y="7122"/>
                    <a:pt x="7063" y="9223"/>
                    <a:pt x="4553" y="9223"/>
                  </a:cubicBezTo>
                  <a:cubicBezTo>
                    <a:pt x="2101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59"/>
                  </a:cubicBezTo>
                  <a:cubicBezTo>
                    <a:pt x="7121" y="59"/>
                    <a:pt x="9164" y="2102"/>
                    <a:pt x="9223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1" name="Google Shape;15371;p31"/>
            <p:cNvSpPr/>
            <p:nvPr/>
          </p:nvSpPr>
          <p:spPr>
            <a:xfrm>
              <a:off x="4287175" y="2853100"/>
              <a:ext cx="229125" cy="229150"/>
            </a:xfrm>
            <a:custGeom>
              <a:avLst/>
              <a:gdLst/>
              <a:ahLst/>
              <a:cxnLst/>
              <a:rect l="l" t="t" r="r" b="b"/>
              <a:pathLst>
                <a:path w="9165" h="9166" extrusionOk="0">
                  <a:moveTo>
                    <a:pt x="4611" y="9165"/>
                  </a:moveTo>
                  <a:cubicBezTo>
                    <a:pt x="2101" y="9107"/>
                    <a:pt x="0" y="7064"/>
                    <a:pt x="59" y="4554"/>
                  </a:cubicBezTo>
                  <a:cubicBezTo>
                    <a:pt x="59" y="2044"/>
                    <a:pt x="2101" y="1"/>
                    <a:pt x="4611" y="1"/>
                  </a:cubicBezTo>
                  <a:cubicBezTo>
                    <a:pt x="7121" y="1"/>
                    <a:pt x="9164" y="2102"/>
                    <a:pt x="9164" y="4554"/>
                  </a:cubicBezTo>
                  <a:cubicBezTo>
                    <a:pt x="9164" y="7064"/>
                    <a:pt x="7063" y="9165"/>
                    <a:pt x="4611" y="91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2" name="Google Shape;15372;p31"/>
            <p:cNvSpPr/>
            <p:nvPr/>
          </p:nvSpPr>
          <p:spPr>
            <a:xfrm>
              <a:off x="3551700" y="2116175"/>
              <a:ext cx="229125" cy="229125"/>
            </a:xfrm>
            <a:custGeom>
              <a:avLst/>
              <a:gdLst/>
              <a:ahLst/>
              <a:cxnLst/>
              <a:rect l="l" t="t" r="r" b="b"/>
              <a:pathLst>
                <a:path w="9165" h="9165" extrusionOk="0">
                  <a:moveTo>
                    <a:pt x="9165" y="4612"/>
                  </a:moveTo>
                  <a:cubicBezTo>
                    <a:pt x="9106" y="7122"/>
                    <a:pt x="7063" y="9165"/>
                    <a:pt x="4553" y="9165"/>
                  </a:cubicBezTo>
                  <a:cubicBezTo>
                    <a:pt x="2043" y="9165"/>
                    <a:pt x="0" y="7064"/>
                    <a:pt x="0" y="4554"/>
                  </a:cubicBezTo>
                  <a:cubicBezTo>
                    <a:pt x="0" y="2044"/>
                    <a:pt x="2102" y="1"/>
                    <a:pt x="4612" y="59"/>
                  </a:cubicBezTo>
                  <a:cubicBezTo>
                    <a:pt x="7122" y="59"/>
                    <a:pt x="9165" y="2102"/>
                    <a:pt x="9165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3" name="Google Shape;15373;p31"/>
            <p:cNvSpPr/>
            <p:nvPr/>
          </p:nvSpPr>
          <p:spPr>
            <a:xfrm>
              <a:off x="3799775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7005" y="8990"/>
                    <a:pt x="4495" y="8990"/>
                  </a:cubicBezTo>
                  <a:cubicBezTo>
                    <a:pt x="1985" y="8990"/>
                    <a:pt x="0" y="7005"/>
                    <a:pt x="0" y="4495"/>
                  </a:cubicBezTo>
                  <a:cubicBezTo>
                    <a:pt x="0" y="1985"/>
                    <a:pt x="1985" y="1"/>
                    <a:pt x="4495" y="1"/>
                  </a:cubicBezTo>
                  <a:cubicBezTo>
                    <a:pt x="7005" y="1"/>
                    <a:pt x="8989" y="1985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4" name="Google Shape;15374;p31"/>
            <p:cNvSpPr/>
            <p:nvPr/>
          </p:nvSpPr>
          <p:spPr>
            <a:xfrm>
              <a:off x="4290075" y="236572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95"/>
                  </a:moveTo>
                  <a:cubicBezTo>
                    <a:pt x="8990" y="7005"/>
                    <a:pt x="7005" y="8989"/>
                    <a:pt x="4495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1985" y="0"/>
                    <a:pt x="4437" y="0"/>
                  </a:cubicBezTo>
                  <a:cubicBezTo>
                    <a:pt x="6947" y="0"/>
                    <a:pt x="8990" y="1985"/>
                    <a:pt x="8990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5" name="Google Shape;15375;p31"/>
            <p:cNvSpPr/>
            <p:nvPr/>
          </p:nvSpPr>
          <p:spPr>
            <a:xfrm>
              <a:off x="3553150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37"/>
                  </a:moveTo>
                  <a:cubicBezTo>
                    <a:pt x="8990" y="6947"/>
                    <a:pt x="7005" y="8990"/>
                    <a:pt x="4495" y="8990"/>
                  </a:cubicBezTo>
                  <a:cubicBezTo>
                    <a:pt x="1985" y="8990"/>
                    <a:pt x="1" y="6947"/>
                    <a:pt x="1" y="4437"/>
                  </a:cubicBezTo>
                  <a:cubicBezTo>
                    <a:pt x="1" y="1985"/>
                    <a:pt x="1985" y="1"/>
                    <a:pt x="4437" y="1"/>
                  </a:cubicBezTo>
                  <a:cubicBezTo>
                    <a:pt x="6947" y="1"/>
                    <a:pt x="8990" y="1985"/>
                    <a:pt x="8990" y="443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6" name="Google Shape;15376;p31"/>
            <p:cNvSpPr/>
            <p:nvPr/>
          </p:nvSpPr>
          <p:spPr>
            <a:xfrm>
              <a:off x="3064300" y="260795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4"/>
                  </a:moveTo>
                  <a:cubicBezTo>
                    <a:pt x="8990" y="7063"/>
                    <a:pt x="6947" y="8990"/>
                    <a:pt x="4437" y="8990"/>
                  </a:cubicBezTo>
                  <a:cubicBezTo>
                    <a:pt x="1927" y="8990"/>
                    <a:pt x="1" y="6947"/>
                    <a:pt x="1" y="4437"/>
                  </a:cubicBezTo>
                  <a:cubicBezTo>
                    <a:pt x="1" y="1985"/>
                    <a:pt x="2044" y="1"/>
                    <a:pt x="4495" y="1"/>
                  </a:cubicBezTo>
                  <a:cubicBezTo>
                    <a:pt x="7005" y="1"/>
                    <a:pt x="8990" y="2044"/>
                    <a:pt x="8990" y="455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7" name="Google Shape;15377;p31"/>
            <p:cNvSpPr/>
            <p:nvPr/>
          </p:nvSpPr>
          <p:spPr>
            <a:xfrm>
              <a:off x="3064300" y="28545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3"/>
                  </a:moveTo>
                  <a:cubicBezTo>
                    <a:pt x="8990" y="7005"/>
                    <a:pt x="6947" y="8989"/>
                    <a:pt x="4437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2044" y="0"/>
                    <a:pt x="4554" y="0"/>
                  </a:cubicBezTo>
                  <a:cubicBezTo>
                    <a:pt x="7005" y="59"/>
                    <a:pt x="8990" y="2043"/>
                    <a:pt x="8990" y="45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8" name="Google Shape;15378;p31"/>
            <p:cNvSpPr/>
            <p:nvPr/>
          </p:nvSpPr>
          <p:spPr>
            <a:xfrm>
              <a:off x="4043475" y="211910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6946" y="8990"/>
                    <a:pt x="4436" y="8990"/>
                  </a:cubicBezTo>
                  <a:cubicBezTo>
                    <a:pt x="1985" y="8931"/>
                    <a:pt x="0" y="6947"/>
                    <a:pt x="0" y="4495"/>
                  </a:cubicBezTo>
                  <a:cubicBezTo>
                    <a:pt x="0" y="1985"/>
                    <a:pt x="2043" y="1"/>
                    <a:pt x="4553" y="1"/>
                  </a:cubicBezTo>
                  <a:cubicBezTo>
                    <a:pt x="7005" y="1"/>
                    <a:pt x="8989" y="2044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9" name="Google Shape;15379;p31"/>
            <p:cNvSpPr/>
            <p:nvPr/>
          </p:nvSpPr>
          <p:spPr>
            <a:xfrm>
              <a:off x="3308000" y="2119100"/>
              <a:ext cx="223300" cy="224750"/>
            </a:xfrm>
            <a:custGeom>
              <a:avLst/>
              <a:gdLst/>
              <a:ahLst/>
              <a:cxnLst/>
              <a:rect l="l" t="t" r="r" b="b"/>
              <a:pathLst>
                <a:path w="8932" h="8990" extrusionOk="0">
                  <a:moveTo>
                    <a:pt x="4495" y="59"/>
                  </a:moveTo>
                  <a:cubicBezTo>
                    <a:pt x="6888" y="59"/>
                    <a:pt x="8931" y="2102"/>
                    <a:pt x="8931" y="4495"/>
                  </a:cubicBezTo>
                  <a:cubicBezTo>
                    <a:pt x="8873" y="6947"/>
                    <a:pt x="6830" y="8990"/>
                    <a:pt x="4378" y="8931"/>
                  </a:cubicBezTo>
                  <a:cubicBezTo>
                    <a:pt x="1985" y="8873"/>
                    <a:pt x="1" y="6888"/>
                    <a:pt x="1" y="4495"/>
                  </a:cubicBezTo>
                  <a:cubicBezTo>
                    <a:pt x="1" y="2044"/>
                    <a:pt x="2044" y="1"/>
                    <a:pt x="449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0" name="Google Shape;15380;p31"/>
            <p:cNvSpPr/>
            <p:nvPr/>
          </p:nvSpPr>
          <p:spPr>
            <a:xfrm>
              <a:off x="4290075" y="3102650"/>
              <a:ext cx="223300" cy="223275"/>
            </a:xfrm>
            <a:custGeom>
              <a:avLst/>
              <a:gdLst/>
              <a:ahLst/>
              <a:cxnLst/>
              <a:rect l="l" t="t" r="r" b="b"/>
              <a:pathLst>
                <a:path w="8932" h="8931" extrusionOk="0">
                  <a:moveTo>
                    <a:pt x="8932" y="4436"/>
                  </a:moveTo>
                  <a:cubicBezTo>
                    <a:pt x="8932" y="6888"/>
                    <a:pt x="6947" y="8931"/>
                    <a:pt x="4495" y="8931"/>
                  </a:cubicBezTo>
                  <a:cubicBezTo>
                    <a:pt x="2044" y="8931"/>
                    <a:pt x="1" y="6888"/>
                    <a:pt x="1" y="4436"/>
                  </a:cubicBezTo>
                  <a:cubicBezTo>
                    <a:pt x="59" y="2043"/>
                    <a:pt x="2044" y="0"/>
                    <a:pt x="4437" y="0"/>
                  </a:cubicBezTo>
                  <a:cubicBezTo>
                    <a:pt x="6889" y="0"/>
                    <a:pt x="8932" y="1985"/>
                    <a:pt x="8932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1" name="Google Shape;15381;p31"/>
            <p:cNvSpPr/>
            <p:nvPr/>
          </p:nvSpPr>
          <p:spPr>
            <a:xfrm>
              <a:off x="4043475" y="3346350"/>
              <a:ext cx="223275" cy="221825"/>
            </a:xfrm>
            <a:custGeom>
              <a:avLst/>
              <a:gdLst/>
              <a:ahLst/>
              <a:cxnLst/>
              <a:rect l="l" t="t" r="r" b="b"/>
              <a:pathLst>
                <a:path w="8931" h="8873" extrusionOk="0">
                  <a:moveTo>
                    <a:pt x="8931" y="4378"/>
                  </a:moveTo>
                  <a:cubicBezTo>
                    <a:pt x="8931" y="6829"/>
                    <a:pt x="6888" y="8872"/>
                    <a:pt x="4495" y="8872"/>
                  </a:cubicBezTo>
                  <a:cubicBezTo>
                    <a:pt x="2043" y="8872"/>
                    <a:pt x="59" y="6888"/>
                    <a:pt x="59" y="4436"/>
                  </a:cubicBezTo>
                  <a:cubicBezTo>
                    <a:pt x="0" y="2043"/>
                    <a:pt x="2043" y="0"/>
                    <a:pt x="4495" y="0"/>
                  </a:cubicBezTo>
                  <a:cubicBezTo>
                    <a:pt x="6888" y="0"/>
                    <a:pt x="8873" y="1985"/>
                    <a:pt x="8931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2" name="Google Shape;15382;p31"/>
            <p:cNvSpPr/>
            <p:nvPr/>
          </p:nvSpPr>
          <p:spPr>
            <a:xfrm>
              <a:off x="3065775" y="2365725"/>
              <a:ext cx="221825" cy="223275"/>
            </a:xfrm>
            <a:custGeom>
              <a:avLst/>
              <a:gdLst/>
              <a:ahLst/>
              <a:cxnLst/>
              <a:rect l="l" t="t" r="r" b="b"/>
              <a:pathLst>
                <a:path w="8873" h="8931" extrusionOk="0">
                  <a:moveTo>
                    <a:pt x="4378" y="8931"/>
                  </a:moveTo>
                  <a:cubicBezTo>
                    <a:pt x="1985" y="8872"/>
                    <a:pt x="0" y="6888"/>
                    <a:pt x="0" y="4495"/>
                  </a:cubicBezTo>
                  <a:cubicBezTo>
                    <a:pt x="0" y="2043"/>
                    <a:pt x="2101" y="0"/>
                    <a:pt x="4495" y="59"/>
                  </a:cubicBezTo>
                  <a:cubicBezTo>
                    <a:pt x="6946" y="117"/>
                    <a:pt x="8872" y="2101"/>
                    <a:pt x="8872" y="4495"/>
                  </a:cubicBezTo>
                  <a:cubicBezTo>
                    <a:pt x="8814" y="6946"/>
                    <a:pt x="6829" y="8931"/>
                    <a:pt x="4378" y="88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3" name="Google Shape;15383;p31"/>
            <p:cNvSpPr/>
            <p:nvPr/>
          </p:nvSpPr>
          <p:spPr>
            <a:xfrm>
              <a:off x="3309450" y="3346350"/>
              <a:ext cx="220375" cy="220375"/>
            </a:xfrm>
            <a:custGeom>
              <a:avLst/>
              <a:gdLst/>
              <a:ahLst/>
              <a:cxnLst/>
              <a:rect l="l" t="t" r="r" b="b"/>
              <a:pathLst>
                <a:path w="8815" h="8815" extrusionOk="0">
                  <a:moveTo>
                    <a:pt x="8757" y="4436"/>
                  </a:moveTo>
                  <a:cubicBezTo>
                    <a:pt x="8757" y="6888"/>
                    <a:pt x="6772" y="8814"/>
                    <a:pt x="4320" y="8814"/>
                  </a:cubicBezTo>
                  <a:cubicBezTo>
                    <a:pt x="1927" y="8756"/>
                    <a:pt x="1" y="6829"/>
                    <a:pt x="1" y="4378"/>
                  </a:cubicBezTo>
                  <a:cubicBezTo>
                    <a:pt x="59" y="1926"/>
                    <a:pt x="1986" y="0"/>
                    <a:pt x="4437" y="58"/>
                  </a:cubicBezTo>
                  <a:cubicBezTo>
                    <a:pt x="6889" y="58"/>
                    <a:pt x="8815" y="2043"/>
                    <a:pt x="8757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4" name="Google Shape;15384;p31"/>
            <p:cNvSpPr/>
            <p:nvPr/>
          </p:nvSpPr>
          <p:spPr>
            <a:xfrm>
              <a:off x="3067225" y="3104100"/>
              <a:ext cx="218900" cy="218925"/>
            </a:xfrm>
            <a:custGeom>
              <a:avLst/>
              <a:gdLst/>
              <a:ahLst/>
              <a:cxnLst/>
              <a:rect l="l" t="t" r="r" b="b"/>
              <a:pathLst>
                <a:path w="8756" h="8757" extrusionOk="0">
                  <a:moveTo>
                    <a:pt x="8756" y="4378"/>
                  </a:moveTo>
                  <a:cubicBezTo>
                    <a:pt x="8756" y="6830"/>
                    <a:pt x="6830" y="8756"/>
                    <a:pt x="4378" y="8756"/>
                  </a:cubicBezTo>
                  <a:cubicBezTo>
                    <a:pt x="1927" y="8756"/>
                    <a:pt x="0" y="6830"/>
                    <a:pt x="0" y="4378"/>
                  </a:cubicBezTo>
                  <a:cubicBezTo>
                    <a:pt x="0" y="1927"/>
                    <a:pt x="1927" y="1"/>
                    <a:pt x="4378" y="1"/>
                  </a:cubicBezTo>
                  <a:cubicBezTo>
                    <a:pt x="6830" y="59"/>
                    <a:pt x="8698" y="1985"/>
                    <a:pt x="8698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5" name="Google Shape;15385;p31"/>
            <p:cNvSpPr/>
            <p:nvPr/>
          </p:nvSpPr>
          <p:spPr>
            <a:xfrm>
              <a:off x="4294475" y="2123475"/>
              <a:ext cx="215975" cy="216000"/>
            </a:xfrm>
            <a:custGeom>
              <a:avLst/>
              <a:gdLst/>
              <a:ahLst/>
              <a:cxnLst/>
              <a:rect l="l" t="t" r="r" b="b"/>
              <a:pathLst>
                <a:path w="8639" h="8640" extrusionOk="0">
                  <a:moveTo>
                    <a:pt x="4319" y="1"/>
                  </a:moveTo>
                  <a:cubicBezTo>
                    <a:pt x="6713" y="1"/>
                    <a:pt x="8639" y="1927"/>
                    <a:pt x="8639" y="4320"/>
                  </a:cubicBezTo>
                  <a:cubicBezTo>
                    <a:pt x="8639" y="6713"/>
                    <a:pt x="6654" y="8639"/>
                    <a:pt x="4261" y="8639"/>
                  </a:cubicBezTo>
                  <a:cubicBezTo>
                    <a:pt x="1868" y="8581"/>
                    <a:pt x="0" y="6655"/>
                    <a:pt x="0" y="4262"/>
                  </a:cubicBezTo>
                  <a:cubicBezTo>
                    <a:pt x="0" y="1869"/>
                    <a:pt x="1926" y="1"/>
                    <a:pt x="431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6" name="Google Shape;15386;p31"/>
            <p:cNvSpPr/>
            <p:nvPr/>
          </p:nvSpPr>
          <p:spPr>
            <a:xfrm>
              <a:off x="3805600" y="1876875"/>
              <a:ext cx="214550" cy="215975"/>
            </a:xfrm>
            <a:custGeom>
              <a:avLst/>
              <a:gdLst/>
              <a:ahLst/>
              <a:cxnLst/>
              <a:rect l="l" t="t" r="r" b="b"/>
              <a:pathLst>
                <a:path w="8582" h="8639" extrusionOk="0">
                  <a:moveTo>
                    <a:pt x="8581" y="4319"/>
                  </a:moveTo>
                  <a:cubicBezTo>
                    <a:pt x="8581" y="6654"/>
                    <a:pt x="6655" y="8581"/>
                    <a:pt x="4320" y="8639"/>
                  </a:cubicBezTo>
                  <a:cubicBezTo>
                    <a:pt x="1927" y="8639"/>
                    <a:pt x="1" y="6654"/>
                    <a:pt x="1" y="4319"/>
                  </a:cubicBezTo>
                  <a:cubicBezTo>
                    <a:pt x="1" y="1926"/>
                    <a:pt x="1927" y="0"/>
                    <a:pt x="4262" y="0"/>
                  </a:cubicBezTo>
                  <a:cubicBezTo>
                    <a:pt x="6655" y="0"/>
                    <a:pt x="8581" y="1926"/>
                    <a:pt x="8581" y="43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7" name="Google Shape;15387;p31"/>
            <p:cNvSpPr/>
            <p:nvPr/>
          </p:nvSpPr>
          <p:spPr>
            <a:xfrm>
              <a:off x="4541075" y="2612325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4320" y="1"/>
                  </a:moveTo>
                  <a:cubicBezTo>
                    <a:pt x="6713" y="1"/>
                    <a:pt x="8639" y="1985"/>
                    <a:pt x="8639" y="4320"/>
                  </a:cubicBezTo>
                  <a:cubicBezTo>
                    <a:pt x="8639" y="6713"/>
                    <a:pt x="6713" y="8640"/>
                    <a:pt x="4320" y="8640"/>
                  </a:cubicBezTo>
                  <a:cubicBezTo>
                    <a:pt x="1927" y="8640"/>
                    <a:pt x="1" y="6713"/>
                    <a:pt x="1" y="4320"/>
                  </a:cubicBezTo>
                  <a:cubicBezTo>
                    <a:pt x="1" y="1985"/>
                    <a:pt x="1927" y="1"/>
                    <a:pt x="432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8" name="Google Shape;15388;p31"/>
            <p:cNvSpPr/>
            <p:nvPr/>
          </p:nvSpPr>
          <p:spPr>
            <a:xfrm>
              <a:off x="4541075" y="2858950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8639" y="4320"/>
                  </a:moveTo>
                  <a:cubicBezTo>
                    <a:pt x="8639" y="6655"/>
                    <a:pt x="6655" y="8639"/>
                    <a:pt x="4320" y="8639"/>
                  </a:cubicBezTo>
                  <a:cubicBezTo>
                    <a:pt x="1927" y="8639"/>
                    <a:pt x="1" y="6713"/>
                    <a:pt x="1" y="4320"/>
                  </a:cubicBezTo>
                  <a:cubicBezTo>
                    <a:pt x="1" y="1985"/>
                    <a:pt x="1927" y="59"/>
                    <a:pt x="4262" y="59"/>
                  </a:cubicBezTo>
                  <a:cubicBezTo>
                    <a:pt x="6655" y="0"/>
                    <a:pt x="8581" y="1927"/>
                    <a:pt x="8639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9" name="Google Shape;15389;p31"/>
            <p:cNvSpPr/>
            <p:nvPr/>
          </p:nvSpPr>
          <p:spPr>
            <a:xfrm>
              <a:off x="3557525" y="1875400"/>
              <a:ext cx="217475" cy="217450"/>
            </a:xfrm>
            <a:custGeom>
              <a:avLst/>
              <a:gdLst/>
              <a:ahLst/>
              <a:cxnLst/>
              <a:rect l="l" t="t" r="r" b="b"/>
              <a:pathLst>
                <a:path w="8699" h="8698" extrusionOk="0">
                  <a:moveTo>
                    <a:pt x="4262" y="8640"/>
                  </a:moveTo>
                  <a:cubicBezTo>
                    <a:pt x="1927" y="8640"/>
                    <a:pt x="1" y="6597"/>
                    <a:pt x="59" y="4262"/>
                  </a:cubicBezTo>
                  <a:cubicBezTo>
                    <a:pt x="118" y="1927"/>
                    <a:pt x="2102" y="1"/>
                    <a:pt x="4379" y="59"/>
                  </a:cubicBezTo>
                  <a:cubicBezTo>
                    <a:pt x="6772" y="117"/>
                    <a:pt x="8698" y="2102"/>
                    <a:pt x="8640" y="4437"/>
                  </a:cubicBezTo>
                  <a:cubicBezTo>
                    <a:pt x="8581" y="6830"/>
                    <a:pt x="6597" y="8698"/>
                    <a:pt x="4262" y="864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0" name="Google Shape;15390;p31"/>
            <p:cNvSpPr/>
            <p:nvPr/>
          </p:nvSpPr>
          <p:spPr>
            <a:xfrm>
              <a:off x="3070150" y="2123475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6" y="8581"/>
                    <a:pt x="0" y="6597"/>
                    <a:pt x="0" y="4262"/>
                  </a:cubicBezTo>
                  <a:cubicBezTo>
                    <a:pt x="0" y="1927"/>
                    <a:pt x="1926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1" name="Google Shape;15391;p31"/>
            <p:cNvSpPr/>
            <p:nvPr/>
          </p:nvSpPr>
          <p:spPr>
            <a:xfrm>
              <a:off x="4295925" y="3349250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7" y="8581"/>
                    <a:pt x="0" y="6597"/>
                    <a:pt x="0" y="4320"/>
                  </a:cubicBezTo>
                  <a:cubicBezTo>
                    <a:pt x="0" y="1985"/>
                    <a:pt x="1927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2" name="Google Shape;15392;p31"/>
            <p:cNvSpPr/>
            <p:nvPr/>
          </p:nvSpPr>
          <p:spPr>
            <a:xfrm>
              <a:off x="4542525" y="2371550"/>
              <a:ext cx="213100" cy="213075"/>
            </a:xfrm>
            <a:custGeom>
              <a:avLst/>
              <a:gdLst/>
              <a:ahLst/>
              <a:cxnLst/>
              <a:rect l="l" t="t" r="r" b="b"/>
              <a:pathLst>
                <a:path w="8524" h="8523" extrusionOk="0">
                  <a:moveTo>
                    <a:pt x="8523" y="4203"/>
                  </a:moveTo>
                  <a:cubicBezTo>
                    <a:pt x="8523" y="6596"/>
                    <a:pt x="6597" y="8523"/>
                    <a:pt x="4262" y="8464"/>
                  </a:cubicBezTo>
                  <a:cubicBezTo>
                    <a:pt x="1927" y="8464"/>
                    <a:pt x="59" y="6596"/>
                    <a:pt x="1" y="4262"/>
                  </a:cubicBezTo>
                  <a:cubicBezTo>
                    <a:pt x="1" y="1927"/>
                    <a:pt x="1927" y="1"/>
                    <a:pt x="4262" y="1"/>
                  </a:cubicBezTo>
                  <a:cubicBezTo>
                    <a:pt x="6597" y="1"/>
                    <a:pt x="8465" y="1868"/>
                    <a:pt x="8523" y="42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3" name="Google Shape;15393;p31"/>
            <p:cNvSpPr/>
            <p:nvPr/>
          </p:nvSpPr>
          <p:spPr>
            <a:xfrm>
              <a:off x="4049300" y="1878325"/>
              <a:ext cx="213075" cy="211625"/>
            </a:xfrm>
            <a:custGeom>
              <a:avLst/>
              <a:gdLst/>
              <a:ahLst/>
              <a:cxnLst/>
              <a:rect l="l" t="t" r="r" b="b"/>
              <a:pathLst>
                <a:path w="8523" h="8465" extrusionOk="0">
                  <a:moveTo>
                    <a:pt x="4203" y="0"/>
                  </a:moveTo>
                  <a:cubicBezTo>
                    <a:pt x="6538" y="0"/>
                    <a:pt x="8464" y="1868"/>
                    <a:pt x="8464" y="4203"/>
                  </a:cubicBezTo>
                  <a:cubicBezTo>
                    <a:pt x="8523" y="6538"/>
                    <a:pt x="6655" y="8464"/>
                    <a:pt x="4262" y="8464"/>
                  </a:cubicBezTo>
                  <a:cubicBezTo>
                    <a:pt x="1927" y="8464"/>
                    <a:pt x="1" y="6596"/>
                    <a:pt x="59" y="4203"/>
                  </a:cubicBezTo>
                  <a:cubicBezTo>
                    <a:pt x="59" y="1868"/>
                    <a:pt x="1869" y="0"/>
                    <a:pt x="42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4" name="Google Shape;15394;p31"/>
            <p:cNvSpPr/>
            <p:nvPr/>
          </p:nvSpPr>
          <p:spPr>
            <a:xfrm>
              <a:off x="3560450" y="3598800"/>
              <a:ext cx="211625" cy="210150"/>
            </a:xfrm>
            <a:custGeom>
              <a:avLst/>
              <a:gdLst/>
              <a:ahLst/>
              <a:cxnLst/>
              <a:rect l="l" t="t" r="r" b="b"/>
              <a:pathLst>
                <a:path w="8465" h="8406" extrusionOk="0">
                  <a:moveTo>
                    <a:pt x="8406" y="4145"/>
                  </a:moveTo>
                  <a:cubicBezTo>
                    <a:pt x="8464" y="6538"/>
                    <a:pt x="6597" y="8406"/>
                    <a:pt x="4262" y="8406"/>
                  </a:cubicBezTo>
                  <a:cubicBezTo>
                    <a:pt x="1927" y="8406"/>
                    <a:pt x="59" y="6596"/>
                    <a:pt x="1" y="4203"/>
                  </a:cubicBezTo>
                  <a:cubicBezTo>
                    <a:pt x="1" y="1868"/>
                    <a:pt x="1869" y="0"/>
                    <a:pt x="4203" y="0"/>
                  </a:cubicBezTo>
                  <a:cubicBezTo>
                    <a:pt x="6538" y="0"/>
                    <a:pt x="8406" y="1810"/>
                    <a:pt x="8406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5" name="Google Shape;15395;p31"/>
            <p:cNvSpPr/>
            <p:nvPr/>
          </p:nvSpPr>
          <p:spPr>
            <a:xfrm>
              <a:off x="3807075" y="3597325"/>
              <a:ext cx="211600" cy="211625"/>
            </a:xfrm>
            <a:custGeom>
              <a:avLst/>
              <a:gdLst/>
              <a:ahLst/>
              <a:cxnLst/>
              <a:rect l="l" t="t" r="r" b="b"/>
              <a:pathLst>
                <a:path w="8464" h="8465" extrusionOk="0">
                  <a:moveTo>
                    <a:pt x="4203" y="8465"/>
                  </a:moveTo>
                  <a:cubicBezTo>
                    <a:pt x="1868" y="8465"/>
                    <a:pt x="0" y="6597"/>
                    <a:pt x="0" y="4204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96" y="1"/>
                    <a:pt x="8464" y="1927"/>
                    <a:pt x="8464" y="4320"/>
                  </a:cubicBezTo>
                  <a:cubicBezTo>
                    <a:pt x="8406" y="6655"/>
                    <a:pt x="6538" y="8465"/>
                    <a:pt x="4203" y="84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6" name="Google Shape;15396;p31"/>
            <p:cNvSpPr/>
            <p:nvPr/>
          </p:nvSpPr>
          <p:spPr>
            <a:xfrm>
              <a:off x="2824975" y="2615250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6"/>
                  </a:moveTo>
                  <a:cubicBezTo>
                    <a:pt x="1869" y="8406"/>
                    <a:pt x="1" y="6596"/>
                    <a:pt x="1" y="4203"/>
                  </a:cubicBezTo>
                  <a:cubicBezTo>
                    <a:pt x="1" y="1868"/>
                    <a:pt x="1869" y="1"/>
                    <a:pt x="4262" y="1"/>
                  </a:cubicBezTo>
                  <a:cubicBezTo>
                    <a:pt x="6597" y="1"/>
                    <a:pt x="8406" y="1927"/>
                    <a:pt x="8406" y="4262"/>
                  </a:cubicBezTo>
                  <a:cubicBezTo>
                    <a:pt x="8406" y="6596"/>
                    <a:pt x="6538" y="8406"/>
                    <a:pt x="4204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7" name="Google Shape;15397;p31"/>
            <p:cNvSpPr/>
            <p:nvPr/>
          </p:nvSpPr>
          <p:spPr>
            <a:xfrm>
              <a:off x="2824975" y="2861875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5"/>
                  </a:moveTo>
                  <a:cubicBezTo>
                    <a:pt x="1810" y="8405"/>
                    <a:pt x="1" y="6538"/>
                    <a:pt x="1" y="4203"/>
                  </a:cubicBezTo>
                  <a:cubicBezTo>
                    <a:pt x="1" y="1868"/>
                    <a:pt x="1869" y="0"/>
                    <a:pt x="4204" y="0"/>
                  </a:cubicBezTo>
                  <a:cubicBezTo>
                    <a:pt x="6538" y="0"/>
                    <a:pt x="8406" y="1868"/>
                    <a:pt x="8406" y="4203"/>
                  </a:cubicBezTo>
                  <a:cubicBezTo>
                    <a:pt x="8406" y="6596"/>
                    <a:pt x="6538" y="8405"/>
                    <a:pt x="4204" y="840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8" name="Google Shape;15398;p31"/>
            <p:cNvSpPr/>
            <p:nvPr/>
          </p:nvSpPr>
          <p:spPr>
            <a:xfrm>
              <a:off x="4544000" y="3108475"/>
              <a:ext cx="210150" cy="210175"/>
            </a:xfrm>
            <a:custGeom>
              <a:avLst/>
              <a:gdLst/>
              <a:ahLst/>
              <a:cxnLst/>
              <a:rect l="l" t="t" r="r" b="b"/>
              <a:pathLst>
                <a:path w="8406" h="8407" extrusionOk="0">
                  <a:moveTo>
                    <a:pt x="4203" y="8406"/>
                  </a:moveTo>
                  <a:cubicBezTo>
                    <a:pt x="1868" y="8406"/>
                    <a:pt x="0" y="6597"/>
                    <a:pt x="0" y="4203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38" y="1"/>
                    <a:pt x="8406" y="1869"/>
                    <a:pt x="8406" y="4203"/>
                  </a:cubicBezTo>
                  <a:cubicBezTo>
                    <a:pt x="8406" y="6538"/>
                    <a:pt x="6596" y="8406"/>
                    <a:pt x="4203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9" name="Google Shape;15399;p31"/>
            <p:cNvSpPr/>
            <p:nvPr/>
          </p:nvSpPr>
          <p:spPr>
            <a:xfrm>
              <a:off x="3313850" y="1879775"/>
              <a:ext cx="210150" cy="208700"/>
            </a:xfrm>
            <a:custGeom>
              <a:avLst/>
              <a:gdLst/>
              <a:ahLst/>
              <a:cxnLst/>
              <a:rect l="l" t="t" r="r" b="b"/>
              <a:pathLst>
                <a:path w="8406" h="8348" extrusionOk="0">
                  <a:moveTo>
                    <a:pt x="4203" y="8348"/>
                  </a:moveTo>
                  <a:cubicBezTo>
                    <a:pt x="1868" y="8348"/>
                    <a:pt x="0" y="6480"/>
                    <a:pt x="58" y="4145"/>
                  </a:cubicBezTo>
                  <a:cubicBezTo>
                    <a:pt x="58" y="1810"/>
                    <a:pt x="1926" y="1"/>
                    <a:pt x="4261" y="1"/>
                  </a:cubicBezTo>
                  <a:cubicBezTo>
                    <a:pt x="6596" y="1"/>
                    <a:pt x="8405" y="1869"/>
                    <a:pt x="8405" y="4203"/>
                  </a:cubicBezTo>
                  <a:cubicBezTo>
                    <a:pt x="8405" y="6538"/>
                    <a:pt x="6538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0" name="Google Shape;15400;p31"/>
            <p:cNvSpPr/>
            <p:nvPr/>
          </p:nvSpPr>
          <p:spPr>
            <a:xfrm>
              <a:off x="3071600" y="3352175"/>
              <a:ext cx="210150" cy="210150"/>
            </a:xfrm>
            <a:custGeom>
              <a:avLst/>
              <a:gdLst/>
              <a:ahLst/>
              <a:cxnLst/>
              <a:rect l="l" t="t" r="r" b="b"/>
              <a:pathLst>
                <a:path w="8406" h="8406" extrusionOk="0">
                  <a:moveTo>
                    <a:pt x="4262" y="8406"/>
                  </a:moveTo>
                  <a:cubicBezTo>
                    <a:pt x="1868" y="8406"/>
                    <a:pt x="1" y="6538"/>
                    <a:pt x="1" y="4203"/>
                  </a:cubicBezTo>
                  <a:cubicBezTo>
                    <a:pt x="1" y="1868"/>
                    <a:pt x="1868" y="1"/>
                    <a:pt x="4203" y="1"/>
                  </a:cubicBezTo>
                  <a:cubicBezTo>
                    <a:pt x="6538" y="1"/>
                    <a:pt x="8348" y="1810"/>
                    <a:pt x="8406" y="4145"/>
                  </a:cubicBezTo>
                  <a:cubicBezTo>
                    <a:pt x="8406" y="6480"/>
                    <a:pt x="6596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1" name="Google Shape;15401;p31"/>
            <p:cNvSpPr/>
            <p:nvPr/>
          </p:nvSpPr>
          <p:spPr>
            <a:xfrm>
              <a:off x="2826450" y="2373025"/>
              <a:ext cx="207225" cy="208675"/>
            </a:xfrm>
            <a:custGeom>
              <a:avLst/>
              <a:gdLst/>
              <a:ahLst/>
              <a:cxnLst/>
              <a:rect l="l" t="t" r="r" b="b"/>
              <a:pathLst>
                <a:path w="8289" h="8347" extrusionOk="0">
                  <a:moveTo>
                    <a:pt x="4145" y="8347"/>
                  </a:moveTo>
                  <a:cubicBezTo>
                    <a:pt x="1810" y="8347"/>
                    <a:pt x="0" y="6479"/>
                    <a:pt x="0" y="4203"/>
                  </a:cubicBezTo>
                  <a:cubicBezTo>
                    <a:pt x="0" y="1868"/>
                    <a:pt x="1868" y="0"/>
                    <a:pt x="4145" y="0"/>
                  </a:cubicBezTo>
                  <a:cubicBezTo>
                    <a:pt x="6421" y="0"/>
                    <a:pt x="8289" y="1868"/>
                    <a:pt x="8289" y="4203"/>
                  </a:cubicBezTo>
                  <a:cubicBezTo>
                    <a:pt x="8289" y="6479"/>
                    <a:pt x="6421" y="8347"/>
                    <a:pt x="4145" y="834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2" name="Google Shape;15402;p31"/>
            <p:cNvSpPr/>
            <p:nvPr/>
          </p:nvSpPr>
          <p:spPr>
            <a:xfrm>
              <a:off x="4050775" y="3598800"/>
              <a:ext cx="208700" cy="208700"/>
            </a:xfrm>
            <a:custGeom>
              <a:avLst/>
              <a:gdLst/>
              <a:ahLst/>
              <a:cxnLst/>
              <a:rect l="l" t="t" r="r" b="b"/>
              <a:pathLst>
                <a:path w="8348" h="8348" extrusionOk="0">
                  <a:moveTo>
                    <a:pt x="8347" y="4145"/>
                  </a:moveTo>
                  <a:cubicBezTo>
                    <a:pt x="8347" y="6479"/>
                    <a:pt x="6538" y="8347"/>
                    <a:pt x="4203" y="8347"/>
                  </a:cubicBezTo>
                  <a:cubicBezTo>
                    <a:pt x="1926" y="8347"/>
                    <a:pt x="59" y="6538"/>
                    <a:pt x="59" y="4203"/>
                  </a:cubicBezTo>
                  <a:cubicBezTo>
                    <a:pt x="0" y="1926"/>
                    <a:pt x="1868" y="59"/>
                    <a:pt x="4144" y="59"/>
                  </a:cubicBezTo>
                  <a:cubicBezTo>
                    <a:pt x="6479" y="0"/>
                    <a:pt x="8347" y="1868"/>
                    <a:pt x="8347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3" name="Google Shape;15403;p31"/>
            <p:cNvSpPr/>
            <p:nvPr/>
          </p:nvSpPr>
          <p:spPr>
            <a:xfrm>
              <a:off x="3315300" y="3598800"/>
              <a:ext cx="207250" cy="208700"/>
            </a:xfrm>
            <a:custGeom>
              <a:avLst/>
              <a:gdLst/>
              <a:ahLst/>
              <a:cxnLst/>
              <a:rect l="l" t="t" r="r" b="b"/>
              <a:pathLst>
                <a:path w="8290" h="8348" extrusionOk="0">
                  <a:moveTo>
                    <a:pt x="4145" y="59"/>
                  </a:moveTo>
                  <a:cubicBezTo>
                    <a:pt x="6421" y="0"/>
                    <a:pt x="8289" y="1926"/>
                    <a:pt x="8289" y="4203"/>
                  </a:cubicBezTo>
                  <a:cubicBezTo>
                    <a:pt x="8289" y="6421"/>
                    <a:pt x="6421" y="8289"/>
                    <a:pt x="4203" y="8347"/>
                  </a:cubicBezTo>
                  <a:cubicBezTo>
                    <a:pt x="1927" y="8347"/>
                    <a:pt x="0" y="6479"/>
                    <a:pt x="0" y="4203"/>
                  </a:cubicBezTo>
                  <a:cubicBezTo>
                    <a:pt x="0" y="1926"/>
                    <a:pt x="1868" y="59"/>
                    <a:pt x="414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4" name="Google Shape;15404;p31"/>
            <p:cNvSpPr/>
            <p:nvPr/>
          </p:nvSpPr>
          <p:spPr>
            <a:xfrm>
              <a:off x="2826450" y="3109950"/>
              <a:ext cx="207225" cy="208700"/>
            </a:xfrm>
            <a:custGeom>
              <a:avLst/>
              <a:gdLst/>
              <a:ahLst/>
              <a:cxnLst/>
              <a:rect l="l" t="t" r="r" b="b"/>
              <a:pathLst>
                <a:path w="8289" h="8348" extrusionOk="0">
                  <a:moveTo>
                    <a:pt x="8289" y="4144"/>
                  </a:moveTo>
                  <a:cubicBezTo>
                    <a:pt x="8289" y="6362"/>
                    <a:pt x="6421" y="8289"/>
                    <a:pt x="4203" y="8289"/>
                  </a:cubicBezTo>
                  <a:cubicBezTo>
                    <a:pt x="1927" y="8347"/>
                    <a:pt x="0" y="6421"/>
                    <a:pt x="0" y="4144"/>
                  </a:cubicBezTo>
                  <a:cubicBezTo>
                    <a:pt x="0" y="1926"/>
                    <a:pt x="1868" y="58"/>
                    <a:pt x="4145" y="0"/>
                  </a:cubicBezTo>
                  <a:cubicBezTo>
                    <a:pt x="6363" y="0"/>
                    <a:pt x="8289" y="1868"/>
                    <a:pt x="8289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5" name="Google Shape;15405;p31"/>
            <p:cNvSpPr/>
            <p:nvPr/>
          </p:nvSpPr>
          <p:spPr>
            <a:xfrm>
              <a:off x="4298850" y="1881250"/>
              <a:ext cx="205775" cy="205775"/>
            </a:xfrm>
            <a:custGeom>
              <a:avLst/>
              <a:gdLst/>
              <a:ahLst/>
              <a:cxnLst/>
              <a:rect l="l" t="t" r="r" b="b"/>
              <a:pathLst>
                <a:path w="8231" h="8231" extrusionOk="0">
                  <a:moveTo>
                    <a:pt x="8230" y="4086"/>
                  </a:moveTo>
                  <a:cubicBezTo>
                    <a:pt x="8230" y="6363"/>
                    <a:pt x="6362" y="8230"/>
                    <a:pt x="4144" y="8230"/>
                  </a:cubicBezTo>
                  <a:cubicBezTo>
                    <a:pt x="1868" y="8230"/>
                    <a:pt x="58" y="6421"/>
                    <a:pt x="58" y="4144"/>
                  </a:cubicBezTo>
                  <a:cubicBezTo>
                    <a:pt x="0" y="1868"/>
                    <a:pt x="1868" y="0"/>
                    <a:pt x="4144" y="0"/>
                  </a:cubicBezTo>
                  <a:cubicBezTo>
                    <a:pt x="6421" y="59"/>
                    <a:pt x="8230" y="1868"/>
                    <a:pt x="8230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6" name="Google Shape;15406;p31"/>
            <p:cNvSpPr/>
            <p:nvPr/>
          </p:nvSpPr>
          <p:spPr>
            <a:xfrm>
              <a:off x="4545450" y="2127850"/>
              <a:ext cx="207250" cy="205775"/>
            </a:xfrm>
            <a:custGeom>
              <a:avLst/>
              <a:gdLst/>
              <a:ahLst/>
              <a:cxnLst/>
              <a:rect l="l" t="t" r="r" b="b"/>
              <a:pathLst>
                <a:path w="8290" h="8231" extrusionOk="0">
                  <a:moveTo>
                    <a:pt x="8231" y="4087"/>
                  </a:moveTo>
                  <a:cubicBezTo>
                    <a:pt x="8289" y="6363"/>
                    <a:pt x="6421" y="8231"/>
                    <a:pt x="4145" y="8231"/>
                  </a:cubicBezTo>
                  <a:cubicBezTo>
                    <a:pt x="1869" y="8231"/>
                    <a:pt x="59" y="6422"/>
                    <a:pt x="59" y="4145"/>
                  </a:cubicBezTo>
                  <a:cubicBezTo>
                    <a:pt x="1" y="1927"/>
                    <a:pt x="1869" y="1"/>
                    <a:pt x="4145" y="59"/>
                  </a:cubicBezTo>
                  <a:cubicBezTo>
                    <a:pt x="6363" y="59"/>
                    <a:pt x="8231" y="1869"/>
                    <a:pt x="8231" y="408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7" name="Google Shape;15407;p31"/>
            <p:cNvSpPr/>
            <p:nvPr/>
          </p:nvSpPr>
          <p:spPr>
            <a:xfrm>
              <a:off x="4548375" y="3355100"/>
              <a:ext cx="202850" cy="202850"/>
            </a:xfrm>
            <a:custGeom>
              <a:avLst/>
              <a:gdLst/>
              <a:ahLst/>
              <a:cxnLst/>
              <a:rect l="l" t="t" r="r" b="b"/>
              <a:pathLst>
                <a:path w="8114" h="8114" extrusionOk="0">
                  <a:moveTo>
                    <a:pt x="8056" y="4028"/>
                  </a:moveTo>
                  <a:cubicBezTo>
                    <a:pt x="8114" y="6304"/>
                    <a:pt x="6304" y="8114"/>
                    <a:pt x="4086" y="8114"/>
                  </a:cubicBezTo>
                  <a:cubicBezTo>
                    <a:pt x="1810" y="8114"/>
                    <a:pt x="0" y="6363"/>
                    <a:pt x="0" y="4086"/>
                  </a:cubicBezTo>
                  <a:cubicBezTo>
                    <a:pt x="0" y="1868"/>
                    <a:pt x="1693" y="59"/>
                    <a:pt x="3911" y="59"/>
                  </a:cubicBezTo>
                  <a:cubicBezTo>
                    <a:pt x="6188" y="0"/>
                    <a:pt x="8056" y="1751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8" name="Google Shape;15408;p31"/>
            <p:cNvSpPr/>
            <p:nvPr/>
          </p:nvSpPr>
          <p:spPr>
            <a:xfrm>
              <a:off x="3075975" y="1882700"/>
              <a:ext cx="201400" cy="202875"/>
            </a:xfrm>
            <a:custGeom>
              <a:avLst/>
              <a:gdLst/>
              <a:ahLst/>
              <a:cxnLst/>
              <a:rect l="l" t="t" r="r" b="b"/>
              <a:pathLst>
                <a:path w="8056" h="8115" extrusionOk="0">
                  <a:moveTo>
                    <a:pt x="8056" y="4086"/>
                  </a:moveTo>
                  <a:cubicBezTo>
                    <a:pt x="8056" y="6363"/>
                    <a:pt x="6246" y="8114"/>
                    <a:pt x="3970" y="8114"/>
                  </a:cubicBezTo>
                  <a:cubicBezTo>
                    <a:pt x="1752" y="8056"/>
                    <a:pt x="1" y="6305"/>
                    <a:pt x="1" y="4028"/>
                  </a:cubicBezTo>
                  <a:cubicBezTo>
                    <a:pt x="1" y="1752"/>
                    <a:pt x="1810" y="1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9" name="Google Shape;15409;p31"/>
            <p:cNvSpPr/>
            <p:nvPr/>
          </p:nvSpPr>
          <p:spPr>
            <a:xfrm>
              <a:off x="2829375" y="21307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5" y="3970"/>
                  </a:moveTo>
                  <a:cubicBezTo>
                    <a:pt x="8055" y="6188"/>
                    <a:pt x="6304" y="7997"/>
                    <a:pt x="4086" y="8056"/>
                  </a:cubicBezTo>
                  <a:cubicBezTo>
                    <a:pt x="1810" y="8056"/>
                    <a:pt x="0" y="6246"/>
                    <a:pt x="0" y="4028"/>
                  </a:cubicBezTo>
                  <a:cubicBezTo>
                    <a:pt x="0" y="1810"/>
                    <a:pt x="1751" y="1"/>
                    <a:pt x="3969" y="1"/>
                  </a:cubicBezTo>
                  <a:cubicBezTo>
                    <a:pt x="6187" y="1"/>
                    <a:pt x="7997" y="1752"/>
                    <a:pt x="805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0" name="Google Shape;15410;p31"/>
            <p:cNvSpPr/>
            <p:nvPr/>
          </p:nvSpPr>
          <p:spPr>
            <a:xfrm>
              <a:off x="4301750" y="36031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6" y="3970"/>
                  </a:moveTo>
                  <a:cubicBezTo>
                    <a:pt x="8056" y="6246"/>
                    <a:pt x="6305" y="7997"/>
                    <a:pt x="4087" y="8055"/>
                  </a:cubicBezTo>
                  <a:cubicBezTo>
                    <a:pt x="1810" y="8055"/>
                    <a:pt x="1" y="6246"/>
                    <a:pt x="1" y="4028"/>
                  </a:cubicBezTo>
                  <a:cubicBezTo>
                    <a:pt x="1" y="1810"/>
                    <a:pt x="1810" y="0"/>
                    <a:pt x="4028" y="0"/>
                  </a:cubicBezTo>
                  <a:cubicBezTo>
                    <a:pt x="6246" y="0"/>
                    <a:pt x="8056" y="1751"/>
                    <a:pt x="8056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1" name="Google Shape;15411;p31"/>
            <p:cNvSpPr/>
            <p:nvPr/>
          </p:nvSpPr>
          <p:spPr>
            <a:xfrm>
              <a:off x="4790600" y="2619625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4029" y="1"/>
                  </a:moveTo>
                  <a:cubicBezTo>
                    <a:pt x="6247" y="1"/>
                    <a:pt x="8056" y="1810"/>
                    <a:pt x="8056" y="4028"/>
                  </a:cubicBezTo>
                  <a:cubicBezTo>
                    <a:pt x="8056" y="6246"/>
                    <a:pt x="6305" y="8056"/>
                    <a:pt x="4087" y="8056"/>
                  </a:cubicBezTo>
                  <a:cubicBezTo>
                    <a:pt x="1810" y="8056"/>
                    <a:pt x="59" y="6305"/>
                    <a:pt x="1" y="4028"/>
                  </a:cubicBezTo>
                  <a:cubicBezTo>
                    <a:pt x="1" y="1810"/>
                    <a:pt x="1810" y="59"/>
                    <a:pt x="402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2" name="Google Shape;15412;p31"/>
            <p:cNvSpPr/>
            <p:nvPr/>
          </p:nvSpPr>
          <p:spPr>
            <a:xfrm>
              <a:off x="3564825" y="1641925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8056" y="4028"/>
                  </a:moveTo>
                  <a:cubicBezTo>
                    <a:pt x="8056" y="6246"/>
                    <a:pt x="6246" y="7997"/>
                    <a:pt x="4028" y="7997"/>
                  </a:cubicBezTo>
                  <a:cubicBezTo>
                    <a:pt x="1810" y="7997"/>
                    <a:pt x="1" y="6129"/>
                    <a:pt x="59" y="3911"/>
                  </a:cubicBezTo>
                  <a:cubicBezTo>
                    <a:pt x="59" y="1752"/>
                    <a:pt x="1869" y="0"/>
                    <a:pt x="4028" y="0"/>
                  </a:cubicBezTo>
                  <a:cubicBezTo>
                    <a:pt x="6246" y="0"/>
                    <a:pt x="8056" y="1752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3" name="Google Shape;15413;p31"/>
            <p:cNvSpPr/>
            <p:nvPr/>
          </p:nvSpPr>
          <p:spPr>
            <a:xfrm>
              <a:off x="3811450" y="16404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4086" y="58"/>
                  </a:moveTo>
                  <a:cubicBezTo>
                    <a:pt x="6304" y="58"/>
                    <a:pt x="8056" y="1868"/>
                    <a:pt x="8056" y="4086"/>
                  </a:cubicBezTo>
                  <a:cubicBezTo>
                    <a:pt x="8056" y="6304"/>
                    <a:pt x="6246" y="8055"/>
                    <a:pt x="4028" y="8055"/>
                  </a:cubicBezTo>
                  <a:cubicBezTo>
                    <a:pt x="1810" y="8055"/>
                    <a:pt x="0" y="6246"/>
                    <a:pt x="59" y="4028"/>
                  </a:cubicBezTo>
                  <a:cubicBezTo>
                    <a:pt x="59" y="1810"/>
                    <a:pt x="1868" y="0"/>
                    <a:pt x="4086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4" name="Google Shape;15414;p31"/>
            <p:cNvSpPr/>
            <p:nvPr/>
          </p:nvSpPr>
          <p:spPr>
            <a:xfrm>
              <a:off x="4790600" y="2866250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8056" y="4086"/>
                  </a:moveTo>
                  <a:cubicBezTo>
                    <a:pt x="8056" y="6304"/>
                    <a:pt x="6247" y="8055"/>
                    <a:pt x="4029" y="8055"/>
                  </a:cubicBezTo>
                  <a:cubicBezTo>
                    <a:pt x="1810" y="8055"/>
                    <a:pt x="1" y="6246"/>
                    <a:pt x="59" y="4028"/>
                  </a:cubicBezTo>
                  <a:cubicBezTo>
                    <a:pt x="59" y="1810"/>
                    <a:pt x="1869" y="0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5" name="Google Shape;15415;p31"/>
            <p:cNvSpPr/>
            <p:nvPr/>
          </p:nvSpPr>
          <p:spPr>
            <a:xfrm>
              <a:off x="2829375" y="3356550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7997" y="4028"/>
                  </a:moveTo>
                  <a:cubicBezTo>
                    <a:pt x="7997" y="6246"/>
                    <a:pt x="6187" y="7997"/>
                    <a:pt x="4028" y="7997"/>
                  </a:cubicBezTo>
                  <a:cubicBezTo>
                    <a:pt x="1810" y="7997"/>
                    <a:pt x="0" y="6130"/>
                    <a:pt x="58" y="3912"/>
                  </a:cubicBezTo>
                  <a:cubicBezTo>
                    <a:pt x="58" y="1752"/>
                    <a:pt x="1926" y="1"/>
                    <a:pt x="4086" y="1"/>
                  </a:cubicBezTo>
                  <a:cubicBezTo>
                    <a:pt x="6246" y="59"/>
                    <a:pt x="8055" y="1869"/>
                    <a:pt x="7997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6" name="Google Shape;15416;p31"/>
            <p:cNvSpPr/>
            <p:nvPr/>
          </p:nvSpPr>
          <p:spPr>
            <a:xfrm>
              <a:off x="3075975" y="3603175"/>
              <a:ext cx="199950" cy="201400"/>
            </a:xfrm>
            <a:custGeom>
              <a:avLst/>
              <a:gdLst/>
              <a:ahLst/>
              <a:cxnLst/>
              <a:rect l="l" t="t" r="r" b="b"/>
              <a:pathLst>
                <a:path w="7998" h="8056" extrusionOk="0">
                  <a:moveTo>
                    <a:pt x="4087" y="0"/>
                  </a:moveTo>
                  <a:cubicBezTo>
                    <a:pt x="6246" y="59"/>
                    <a:pt x="7997" y="1868"/>
                    <a:pt x="7997" y="4028"/>
                  </a:cubicBezTo>
                  <a:cubicBezTo>
                    <a:pt x="7997" y="6246"/>
                    <a:pt x="6130" y="8055"/>
                    <a:pt x="3970" y="7997"/>
                  </a:cubicBezTo>
                  <a:cubicBezTo>
                    <a:pt x="1752" y="7939"/>
                    <a:pt x="1" y="6129"/>
                    <a:pt x="59" y="3970"/>
                  </a:cubicBezTo>
                  <a:cubicBezTo>
                    <a:pt x="59" y="1810"/>
                    <a:pt x="1869" y="0"/>
                    <a:pt x="40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7" name="Google Shape;15417;p31"/>
            <p:cNvSpPr/>
            <p:nvPr/>
          </p:nvSpPr>
          <p:spPr>
            <a:xfrm>
              <a:off x="4056600" y="1641925"/>
              <a:ext cx="198475" cy="198475"/>
            </a:xfrm>
            <a:custGeom>
              <a:avLst/>
              <a:gdLst/>
              <a:ahLst/>
              <a:cxnLst/>
              <a:rect l="l" t="t" r="r" b="b"/>
              <a:pathLst>
                <a:path w="7939" h="7939" extrusionOk="0">
                  <a:moveTo>
                    <a:pt x="3970" y="7939"/>
                  </a:moveTo>
                  <a:cubicBezTo>
                    <a:pt x="1810" y="7939"/>
                    <a:pt x="1" y="6129"/>
                    <a:pt x="1" y="3970"/>
                  </a:cubicBezTo>
                  <a:cubicBezTo>
                    <a:pt x="1" y="1810"/>
                    <a:pt x="1810" y="0"/>
                    <a:pt x="3970" y="0"/>
                  </a:cubicBezTo>
                  <a:cubicBezTo>
                    <a:pt x="6130" y="0"/>
                    <a:pt x="7939" y="1810"/>
                    <a:pt x="7939" y="3970"/>
                  </a:cubicBezTo>
                  <a:cubicBezTo>
                    <a:pt x="7939" y="6188"/>
                    <a:pt x="6130" y="7939"/>
                    <a:pt x="3970" y="793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8" name="Google Shape;15418;p31"/>
            <p:cNvSpPr/>
            <p:nvPr/>
          </p:nvSpPr>
          <p:spPr>
            <a:xfrm>
              <a:off x="4792075" y="2377400"/>
              <a:ext cx="199950" cy="199925"/>
            </a:xfrm>
            <a:custGeom>
              <a:avLst/>
              <a:gdLst/>
              <a:ahLst/>
              <a:cxnLst/>
              <a:rect l="l" t="t" r="r" b="b"/>
              <a:pathLst>
                <a:path w="7998" h="7997" extrusionOk="0">
                  <a:moveTo>
                    <a:pt x="3970" y="58"/>
                  </a:moveTo>
                  <a:cubicBezTo>
                    <a:pt x="6129" y="0"/>
                    <a:pt x="7939" y="1810"/>
                    <a:pt x="7939" y="3969"/>
                  </a:cubicBezTo>
                  <a:cubicBezTo>
                    <a:pt x="7997" y="6129"/>
                    <a:pt x="6188" y="7939"/>
                    <a:pt x="4028" y="7997"/>
                  </a:cubicBezTo>
                  <a:cubicBezTo>
                    <a:pt x="1868" y="7997"/>
                    <a:pt x="59" y="6246"/>
                    <a:pt x="0" y="4028"/>
                  </a:cubicBezTo>
                  <a:cubicBezTo>
                    <a:pt x="0" y="1926"/>
                    <a:pt x="1810" y="58"/>
                    <a:pt x="3970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9" name="Google Shape;15419;p31"/>
            <p:cNvSpPr/>
            <p:nvPr/>
          </p:nvSpPr>
          <p:spPr>
            <a:xfrm>
              <a:off x="4793525" y="31157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70" y="1"/>
                  </a:moveTo>
                  <a:cubicBezTo>
                    <a:pt x="6130" y="1"/>
                    <a:pt x="7881" y="1752"/>
                    <a:pt x="7881" y="3911"/>
                  </a:cubicBezTo>
                  <a:cubicBezTo>
                    <a:pt x="7881" y="6129"/>
                    <a:pt x="6071" y="7881"/>
                    <a:pt x="3853" y="7881"/>
                  </a:cubicBezTo>
                  <a:cubicBezTo>
                    <a:pt x="1693" y="7822"/>
                    <a:pt x="1" y="6071"/>
                    <a:pt x="1" y="3911"/>
                  </a:cubicBezTo>
                  <a:cubicBezTo>
                    <a:pt x="1" y="1693"/>
                    <a:pt x="1752" y="1"/>
                    <a:pt x="39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0" name="Google Shape;15420;p31"/>
            <p:cNvSpPr/>
            <p:nvPr/>
          </p:nvSpPr>
          <p:spPr>
            <a:xfrm>
              <a:off x="2584200" y="2622550"/>
              <a:ext cx="197025" cy="195550"/>
            </a:xfrm>
            <a:custGeom>
              <a:avLst/>
              <a:gdLst/>
              <a:ahLst/>
              <a:cxnLst/>
              <a:rect l="l" t="t" r="r" b="b"/>
              <a:pathLst>
                <a:path w="7881" h="7822" extrusionOk="0">
                  <a:moveTo>
                    <a:pt x="3912" y="7822"/>
                  </a:moveTo>
                  <a:cubicBezTo>
                    <a:pt x="1752" y="7822"/>
                    <a:pt x="1" y="6071"/>
                    <a:pt x="59" y="3911"/>
                  </a:cubicBezTo>
                  <a:cubicBezTo>
                    <a:pt x="59" y="1693"/>
                    <a:pt x="1810" y="0"/>
                    <a:pt x="3970" y="0"/>
                  </a:cubicBezTo>
                  <a:cubicBezTo>
                    <a:pt x="6188" y="0"/>
                    <a:pt x="7881" y="1751"/>
                    <a:pt x="7881" y="3970"/>
                  </a:cubicBezTo>
                  <a:cubicBezTo>
                    <a:pt x="7881" y="6129"/>
                    <a:pt x="6130" y="7822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1" name="Google Shape;15421;p31"/>
            <p:cNvSpPr/>
            <p:nvPr/>
          </p:nvSpPr>
          <p:spPr>
            <a:xfrm>
              <a:off x="3321125" y="16433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12" y="7822"/>
                  </a:moveTo>
                  <a:cubicBezTo>
                    <a:pt x="1694" y="7822"/>
                    <a:pt x="1" y="6071"/>
                    <a:pt x="1" y="3912"/>
                  </a:cubicBezTo>
                  <a:cubicBezTo>
                    <a:pt x="59" y="1694"/>
                    <a:pt x="1810" y="1"/>
                    <a:pt x="3970" y="1"/>
                  </a:cubicBezTo>
                  <a:cubicBezTo>
                    <a:pt x="6130" y="59"/>
                    <a:pt x="7881" y="1810"/>
                    <a:pt x="7823" y="3970"/>
                  </a:cubicBezTo>
                  <a:cubicBezTo>
                    <a:pt x="7823" y="6130"/>
                    <a:pt x="6071" y="7881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2" name="Google Shape;15422;p31"/>
            <p:cNvSpPr/>
            <p:nvPr/>
          </p:nvSpPr>
          <p:spPr>
            <a:xfrm>
              <a:off x="3812900" y="3851250"/>
              <a:ext cx="198500" cy="197025"/>
            </a:xfrm>
            <a:custGeom>
              <a:avLst/>
              <a:gdLst/>
              <a:ahLst/>
              <a:cxnLst/>
              <a:rect l="l" t="t" r="r" b="b"/>
              <a:pathLst>
                <a:path w="7940" h="7881" extrusionOk="0">
                  <a:moveTo>
                    <a:pt x="7939" y="3969"/>
                  </a:moveTo>
                  <a:cubicBezTo>
                    <a:pt x="7881" y="6188"/>
                    <a:pt x="6130" y="7880"/>
                    <a:pt x="3970" y="7880"/>
                  </a:cubicBezTo>
                  <a:cubicBezTo>
                    <a:pt x="1752" y="7880"/>
                    <a:pt x="1" y="6071"/>
                    <a:pt x="59" y="3911"/>
                  </a:cubicBezTo>
                  <a:cubicBezTo>
                    <a:pt x="117" y="1693"/>
                    <a:pt x="1869" y="0"/>
                    <a:pt x="4028" y="59"/>
                  </a:cubicBezTo>
                  <a:cubicBezTo>
                    <a:pt x="6188" y="59"/>
                    <a:pt x="7939" y="1810"/>
                    <a:pt x="7939" y="39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3" name="Google Shape;15423;p31"/>
            <p:cNvSpPr/>
            <p:nvPr/>
          </p:nvSpPr>
          <p:spPr>
            <a:xfrm>
              <a:off x="2585675" y="2869150"/>
              <a:ext cx="195550" cy="195575"/>
            </a:xfrm>
            <a:custGeom>
              <a:avLst/>
              <a:gdLst/>
              <a:ahLst/>
              <a:cxnLst/>
              <a:rect l="l" t="t" r="r" b="b"/>
              <a:pathLst>
                <a:path w="7822" h="7823" extrusionOk="0">
                  <a:moveTo>
                    <a:pt x="7822" y="3912"/>
                  </a:moveTo>
                  <a:cubicBezTo>
                    <a:pt x="7822" y="6071"/>
                    <a:pt x="6129" y="7823"/>
                    <a:pt x="3911" y="7823"/>
                  </a:cubicBezTo>
                  <a:cubicBezTo>
                    <a:pt x="1751" y="7823"/>
                    <a:pt x="0" y="6130"/>
                    <a:pt x="0" y="3970"/>
                  </a:cubicBezTo>
                  <a:cubicBezTo>
                    <a:pt x="0" y="1752"/>
                    <a:pt x="1693" y="59"/>
                    <a:pt x="3853" y="1"/>
                  </a:cubicBezTo>
                  <a:cubicBezTo>
                    <a:pt x="6071" y="1"/>
                    <a:pt x="7763" y="1752"/>
                    <a:pt x="7822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4" name="Google Shape;15424;p31"/>
            <p:cNvSpPr/>
            <p:nvPr/>
          </p:nvSpPr>
          <p:spPr>
            <a:xfrm>
              <a:off x="3567750" y="3851250"/>
              <a:ext cx="197025" cy="198475"/>
            </a:xfrm>
            <a:custGeom>
              <a:avLst/>
              <a:gdLst/>
              <a:ahLst/>
              <a:cxnLst/>
              <a:rect l="l" t="t" r="r" b="b"/>
              <a:pathLst>
                <a:path w="7881" h="7939" extrusionOk="0">
                  <a:moveTo>
                    <a:pt x="4028" y="59"/>
                  </a:moveTo>
                  <a:cubicBezTo>
                    <a:pt x="6188" y="117"/>
                    <a:pt x="7881" y="1868"/>
                    <a:pt x="7822" y="4028"/>
                  </a:cubicBezTo>
                  <a:cubicBezTo>
                    <a:pt x="7822" y="6246"/>
                    <a:pt x="6013" y="7939"/>
                    <a:pt x="3853" y="7880"/>
                  </a:cubicBezTo>
                  <a:cubicBezTo>
                    <a:pt x="1693" y="7822"/>
                    <a:pt x="1" y="6071"/>
                    <a:pt x="1" y="3853"/>
                  </a:cubicBezTo>
                  <a:cubicBezTo>
                    <a:pt x="59" y="1693"/>
                    <a:pt x="1868" y="0"/>
                    <a:pt x="4028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5" name="Google Shape;15425;p31"/>
            <p:cNvSpPr/>
            <p:nvPr/>
          </p:nvSpPr>
          <p:spPr>
            <a:xfrm>
              <a:off x="4551300" y="1891450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7763" y="3912"/>
                  </a:moveTo>
                  <a:cubicBezTo>
                    <a:pt x="7763" y="6071"/>
                    <a:pt x="6071" y="7764"/>
                    <a:pt x="3853" y="7764"/>
                  </a:cubicBezTo>
                  <a:cubicBezTo>
                    <a:pt x="1693" y="7764"/>
                    <a:pt x="0" y="6013"/>
                    <a:pt x="0" y="3853"/>
                  </a:cubicBezTo>
                  <a:cubicBezTo>
                    <a:pt x="0" y="1693"/>
                    <a:pt x="1751" y="1"/>
                    <a:pt x="3969" y="1"/>
                  </a:cubicBezTo>
                  <a:cubicBezTo>
                    <a:pt x="6129" y="1"/>
                    <a:pt x="7822" y="1693"/>
                    <a:pt x="7763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6" name="Google Shape;15426;p31"/>
            <p:cNvSpPr/>
            <p:nvPr/>
          </p:nvSpPr>
          <p:spPr>
            <a:xfrm>
              <a:off x="4059525" y="385270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3794" y="59"/>
                  </a:moveTo>
                  <a:cubicBezTo>
                    <a:pt x="5954" y="1"/>
                    <a:pt x="7705" y="1693"/>
                    <a:pt x="7705" y="3853"/>
                  </a:cubicBezTo>
                  <a:cubicBezTo>
                    <a:pt x="7705" y="6013"/>
                    <a:pt x="6013" y="7764"/>
                    <a:pt x="3853" y="7764"/>
                  </a:cubicBezTo>
                  <a:cubicBezTo>
                    <a:pt x="1693" y="7764"/>
                    <a:pt x="0" y="6071"/>
                    <a:pt x="0" y="3911"/>
                  </a:cubicBezTo>
                  <a:cubicBezTo>
                    <a:pt x="0" y="1752"/>
                    <a:pt x="1693" y="59"/>
                    <a:pt x="379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7" name="Google Shape;15427;p31"/>
            <p:cNvSpPr/>
            <p:nvPr/>
          </p:nvSpPr>
          <p:spPr>
            <a:xfrm>
              <a:off x="2585675" y="2380300"/>
              <a:ext cx="194100" cy="194125"/>
            </a:xfrm>
            <a:custGeom>
              <a:avLst/>
              <a:gdLst/>
              <a:ahLst/>
              <a:cxnLst/>
              <a:rect l="l" t="t" r="r" b="b"/>
              <a:pathLst>
                <a:path w="7764" h="7765" extrusionOk="0">
                  <a:moveTo>
                    <a:pt x="3911" y="59"/>
                  </a:moveTo>
                  <a:cubicBezTo>
                    <a:pt x="6071" y="59"/>
                    <a:pt x="7763" y="1810"/>
                    <a:pt x="7763" y="3912"/>
                  </a:cubicBezTo>
                  <a:cubicBezTo>
                    <a:pt x="7763" y="6071"/>
                    <a:pt x="6012" y="7764"/>
                    <a:pt x="3853" y="7764"/>
                  </a:cubicBezTo>
                  <a:cubicBezTo>
                    <a:pt x="1693" y="7764"/>
                    <a:pt x="0" y="6013"/>
                    <a:pt x="59" y="3853"/>
                  </a:cubicBezTo>
                  <a:cubicBezTo>
                    <a:pt x="59" y="1694"/>
                    <a:pt x="1810" y="1"/>
                    <a:pt x="391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8" name="Google Shape;15428;p31"/>
            <p:cNvSpPr/>
            <p:nvPr/>
          </p:nvSpPr>
          <p:spPr>
            <a:xfrm>
              <a:off x="3322600" y="3854175"/>
              <a:ext cx="192650" cy="192625"/>
            </a:xfrm>
            <a:custGeom>
              <a:avLst/>
              <a:gdLst/>
              <a:ahLst/>
              <a:cxnLst/>
              <a:rect l="l" t="t" r="r" b="b"/>
              <a:pathLst>
                <a:path w="7706" h="7705" extrusionOk="0">
                  <a:moveTo>
                    <a:pt x="7705" y="3852"/>
                  </a:moveTo>
                  <a:cubicBezTo>
                    <a:pt x="7705" y="5954"/>
                    <a:pt x="5954" y="7705"/>
                    <a:pt x="3853" y="7705"/>
                  </a:cubicBezTo>
                  <a:cubicBezTo>
                    <a:pt x="1751" y="7705"/>
                    <a:pt x="0" y="5954"/>
                    <a:pt x="0" y="3852"/>
                  </a:cubicBezTo>
                  <a:cubicBezTo>
                    <a:pt x="0" y="1693"/>
                    <a:pt x="1751" y="0"/>
                    <a:pt x="3911" y="0"/>
                  </a:cubicBezTo>
                  <a:cubicBezTo>
                    <a:pt x="6012" y="0"/>
                    <a:pt x="7705" y="1751"/>
                    <a:pt x="7705" y="38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9" name="Google Shape;15429;p31"/>
            <p:cNvSpPr/>
            <p:nvPr/>
          </p:nvSpPr>
          <p:spPr>
            <a:xfrm>
              <a:off x="2585675" y="3117225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3969" y="1"/>
                  </a:moveTo>
                  <a:cubicBezTo>
                    <a:pt x="6071" y="59"/>
                    <a:pt x="7822" y="1869"/>
                    <a:pt x="7763" y="3970"/>
                  </a:cubicBezTo>
                  <a:cubicBezTo>
                    <a:pt x="7705" y="6071"/>
                    <a:pt x="5954" y="7764"/>
                    <a:pt x="3853" y="7706"/>
                  </a:cubicBezTo>
                  <a:cubicBezTo>
                    <a:pt x="1751" y="7706"/>
                    <a:pt x="0" y="5896"/>
                    <a:pt x="59" y="3795"/>
                  </a:cubicBezTo>
                  <a:cubicBezTo>
                    <a:pt x="117" y="1694"/>
                    <a:pt x="1868" y="1"/>
                    <a:pt x="39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0" name="Google Shape;15430;p31"/>
            <p:cNvSpPr/>
            <p:nvPr/>
          </p:nvSpPr>
          <p:spPr>
            <a:xfrm>
              <a:off x="4795000" y="2133700"/>
              <a:ext cx="192625" cy="194100"/>
            </a:xfrm>
            <a:custGeom>
              <a:avLst/>
              <a:gdLst/>
              <a:ahLst/>
              <a:cxnLst/>
              <a:rect l="l" t="t" r="r" b="b"/>
              <a:pathLst>
                <a:path w="7705" h="7764" extrusionOk="0">
                  <a:moveTo>
                    <a:pt x="3911" y="7764"/>
                  </a:moveTo>
                  <a:cubicBezTo>
                    <a:pt x="1810" y="7764"/>
                    <a:pt x="58" y="6012"/>
                    <a:pt x="0" y="3911"/>
                  </a:cubicBezTo>
                  <a:cubicBezTo>
                    <a:pt x="0" y="1810"/>
                    <a:pt x="1751" y="59"/>
                    <a:pt x="3853" y="59"/>
                  </a:cubicBezTo>
                  <a:cubicBezTo>
                    <a:pt x="5954" y="0"/>
                    <a:pt x="7705" y="1751"/>
                    <a:pt x="7705" y="3911"/>
                  </a:cubicBezTo>
                  <a:cubicBezTo>
                    <a:pt x="7705" y="5954"/>
                    <a:pt x="6012" y="7705"/>
                    <a:pt x="3911" y="776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1" name="Google Shape;15431;p31"/>
            <p:cNvSpPr/>
            <p:nvPr/>
          </p:nvSpPr>
          <p:spPr>
            <a:xfrm>
              <a:off x="4306125" y="164485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7706" y="3911"/>
                  </a:moveTo>
                  <a:cubicBezTo>
                    <a:pt x="7648" y="6012"/>
                    <a:pt x="5896" y="7763"/>
                    <a:pt x="3737" y="7705"/>
                  </a:cubicBezTo>
                  <a:cubicBezTo>
                    <a:pt x="1694" y="7647"/>
                    <a:pt x="1" y="5896"/>
                    <a:pt x="1" y="3794"/>
                  </a:cubicBezTo>
                  <a:cubicBezTo>
                    <a:pt x="1" y="1693"/>
                    <a:pt x="1810" y="0"/>
                    <a:pt x="3912" y="0"/>
                  </a:cubicBezTo>
                  <a:cubicBezTo>
                    <a:pt x="6013" y="59"/>
                    <a:pt x="7706" y="1810"/>
                    <a:pt x="7706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2" name="Google Shape;15432;p31"/>
            <p:cNvSpPr/>
            <p:nvPr/>
          </p:nvSpPr>
          <p:spPr>
            <a:xfrm>
              <a:off x="4546925" y="3606100"/>
              <a:ext cx="195550" cy="194100"/>
            </a:xfrm>
            <a:custGeom>
              <a:avLst/>
              <a:gdLst/>
              <a:ahLst/>
              <a:cxnLst/>
              <a:rect l="l" t="t" r="r" b="b"/>
              <a:pathLst>
                <a:path w="7822" h="7764" extrusionOk="0">
                  <a:moveTo>
                    <a:pt x="3853" y="7763"/>
                  </a:moveTo>
                  <a:cubicBezTo>
                    <a:pt x="1751" y="7705"/>
                    <a:pt x="0" y="5895"/>
                    <a:pt x="58" y="3794"/>
                  </a:cubicBezTo>
                  <a:cubicBezTo>
                    <a:pt x="117" y="1693"/>
                    <a:pt x="1926" y="0"/>
                    <a:pt x="3969" y="58"/>
                  </a:cubicBezTo>
                  <a:cubicBezTo>
                    <a:pt x="6129" y="117"/>
                    <a:pt x="7822" y="1868"/>
                    <a:pt x="7763" y="4028"/>
                  </a:cubicBezTo>
                  <a:cubicBezTo>
                    <a:pt x="7705" y="6071"/>
                    <a:pt x="5954" y="7763"/>
                    <a:pt x="3853" y="77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3" name="Google Shape;15433;p31"/>
            <p:cNvSpPr/>
            <p:nvPr/>
          </p:nvSpPr>
          <p:spPr>
            <a:xfrm>
              <a:off x="2832275" y="1887075"/>
              <a:ext cx="194125" cy="194100"/>
            </a:xfrm>
            <a:custGeom>
              <a:avLst/>
              <a:gdLst/>
              <a:ahLst/>
              <a:cxnLst/>
              <a:rect l="l" t="t" r="r" b="b"/>
              <a:pathLst>
                <a:path w="7765" h="7764" extrusionOk="0">
                  <a:moveTo>
                    <a:pt x="7764" y="3911"/>
                  </a:moveTo>
                  <a:cubicBezTo>
                    <a:pt x="7706" y="6013"/>
                    <a:pt x="5955" y="7764"/>
                    <a:pt x="3912" y="7706"/>
                  </a:cubicBezTo>
                  <a:cubicBezTo>
                    <a:pt x="1752" y="7706"/>
                    <a:pt x="1" y="5954"/>
                    <a:pt x="59" y="3795"/>
                  </a:cubicBezTo>
                  <a:cubicBezTo>
                    <a:pt x="118" y="1693"/>
                    <a:pt x="1869" y="1"/>
                    <a:pt x="3970" y="59"/>
                  </a:cubicBezTo>
                  <a:cubicBezTo>
                    <a:pt x="6071" y="59"/>
                    <a:pt x="7764" y="1810"/>
                    <a:pt x="7764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4" name="Google Shape;15434;p31"/>
            <p:cNvSpPr/>
            <p:nvPr/>
          </p:nvSpPr>
          <p:spPr>
            <a:xfrm>
              <a:off x="4796450" y="3362400"/>
              <a:ext cx="191175" cy="189725"/>
            </a:xfrm>
            <a:custGeom>
              <a:avLst/>
              <a:gdLst/>
              <a:ahLst/>
              <a:cxnLst/>
              <a:rect l="l" t="t" r="r" b="b"/>
              <a:pathLst>
                <a:path w="7647" h="7589" extrusionOk="0">
                  <a:moveTo>
                    <a:pt x="3795" y="0"/>
                  </a:moveTo>
                  <a:cubicBezTo>
                    <a:pt x="5896" y="0"/>
                    <a:pt x="7647" y="1751"/>
                    <a:pt x="7589" y="3794"/>
                  </a:cubicBezTo>
                  <a:cubicBezTo>
                    <a:pt x="7589" y="5896"/>
                    <a:pt x="5896" y="7588"/>
                    <a:pt x="3795" y="7588"/>
                  </a:cubicBezTo>
                  <a:cubicBezTo>
                    <a:pt x="1693" y="7588"/>
                    <a:pt x="0" y="5837"/>
                    <a:pt x="0" y="3736"/>
                  </a:cubicBezTo>
                  <a:cubicBezTo>
                    <a:pt x="0" y="1693"/>
                    <a:pt x="1752" y="0"/>
                    <a:pt x="379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5" name="Google Shape;15435;p31"/>
            <p:cNvSpPr/>
            <p:nvPr/>
          </p:nvSpPr>
          <p:spPr>
            <a:xfrm>
              <a:off x="3081825" y="1646300"/>
              <a:ext cx="189725" cy="191200"/>
            </a:xfrm>
            <a:custGeom>
              <a:avLst/>
              <a:gdLst/>
              <a:ahLst/>
              <a:cxnLst/>
              <a:rect l="l" t="t" r="r" b="b"/>
              <a:pathLst>
                <a:path w="7589" h="7648" extrusionOk="0">
                  <a:moveTo>
                    <a:pt x="3794" y="1"/>
                  </a:moveTo>
                  <a:cubicBezTo>
                    <a:pt x="5837" y="1"/>
                    <a:pt x="7588" y="1752"/>
                    <a:pt x="7588" y="3853"/>
                  </a:cubicBezTo>
                  <a:cubicBezTo>
                    <a:pt x="7588" y="5896"/>
                    <a:pt x="5896" y="7589"/>
                    <a:pt x="3794" y="7589"/>
                  </a:cubicBezTo>
                  <a:cubicBezTo>
                    <a:pt x="1751" y="7647"/>
                    <a:pt x="0" y="5896"/>
                    <a:pt x="0" y="3795"/>
                  </a:cubicBezTo>
                  <a:cubicBezTo>
                    <a:pt x="0" y="1693"/>
                    <a:pt x="1693" y="1"/>
                    <a:pt x="3794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6" name="Google Shape;15436;p31"/>
            <p:cNvSpPr/>
            <p:nvPr/>
          </p:nvSpPr>
          <p:spPr>
            <a:xfrm>
              <a:off x="2835200" y="3609000"/>
              <a:ext cx="189725" cy="189725"/>
            </a:xfrm>
            <a:custGeom>
              <a:avLst/>
              <a:gdLst/>
              <a:ahLst/>
              <a:cxnLst/>
              <a:rect l="l" t="t" r="r" b="b"/>
              <a:pathLst>
                <a:path w="7589" h="7589" extrusionOk="0">
                  <a:moveTo>
                    <a:pt x="3795" y="1"/>
                  </a:moveTo>
                  <a:cubicBezTo>
                    <a:pt x="5896" y="59"/>
                    <a:pt x="7589" y="1752"/>
                    <a:pt x="7530" y="3795"/>
                  </a:cubicBezTo>
                  <a:cubicBezTo>
                    <a:pt x="7530" y="5896"/>
                    <a:pt x="5838" y="7589"/>
                    <a:pt x="3736" y="7531"/>
                  </a:cubicBezTo>
                  <a:cubicBezTo>
                    <a:pt x="1635" y="7531"/>
                    <a:pt x="1" y="5838"/>
                    <a:pt x="1" y="3737"/>
                  </a:cubicBezTo>
                  <a:cubicBezTo>
                    <a:pt x="59" y="1635"/>
                    <a:pt x="1752" y="1"/>
                    <a:pt x="379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7" name="Google Shape;15437;p31"/>
            <p:cNvSpPr/>
            <p:nvPr/>
          </p:nvSpPr>
          <p:spPr>
            <a:xfrm>
              <a:off x="4309050" y="3855625"/>
              <a:ext cx="186825" cy="188275"/>
            </a:xfrm>
            <a:custGeom>
              <a:avLst/>
              <a:gdLst/>
              <a:ahLst/>
              <a:cxnLst/>
              <a:rect l="l" t="t" r="r" b="b"/>
              <a:pathLst>
                <a:path w="7473" h="7531" extrusionOk="0">
                  <a:moveTo>
                    <a:pt x="3736" y="7530"/>
                  </a:moveTo>
                  <a:cubicBezTo>
                    <a:pt x="1635" y="7530"/>
                    <a:pt x="1" y="5896"/>
                    <a:pt x="1" y="3794"/>
                  </a:cubicBezTo>
                  <a:cubicBezTo>
                    <a:pt x="1" y="1693"/>
                    <a:pt x="1635" y="0"/>
                    <a:pt x="3736" y="59"/>
                  </a:cubicBezTo>
                  <a:cubicBezTo>
                    <a:pt x="5838" y="59"/>
                    <a:pt x="7472" y="1693"/>
                    <a:pt x="7472" y="3736"/>
                  </a:cubicBezTo>
                  <a:cubicBezTo>
                    <a:pt x="7472" y="5837"/>
                    <a:pt x="5838" y="7530"/>
                    <a:pt x="3736" y="75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8" name="Google Shape;15438;p31"/>
            <p:cNvSpPr/>
            <p:nvPr/>
          </p:nvSpPr>
          <p:spPr>
            <a:xfrm>
              <a:off x="2590050" y="213660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3736" y="7531"/>
                  </a:moveTo>
                  <a:cubicBezTo>
                    <a:pt x="1635" y="7531"/>
                    <a:pt x="0" y="5896"/>
                    <a:pt x="0" y="3737"/>
                  </a:cubicBezTo>
                  <a:cubicBezTo>
                    <a:pt x="0" y="1694"/>
                    <a:pt x="1635" y="59"/>
                    <a:pt x="3678" y="59"/>
                  </a:cubicBezTo>
                  <a:cubicBezTo>
                    <a:pt x="5837" y="1"/>
                    <a:pt x="7472" y="1694"/>
                    <a:pt x="7472" y="3795"/>
                  </a:cubicBezTo>
                  <a:cubicBezTo>
                    <a:pt x="7472" y="5896"/>
                    <a:pt x="5837" y="7531"/>
                    <a:pt x="3736" y="753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9" name="Google Shape;15439;p31"/>
            <p:cNvSpPr/>
            <p:nvPr/>
          </p:nvSpPr>
          <p:spPr>
            <a:xfrm>
              <a:off x="2590050" y="3363850"/>
              <a:ext cx="186800" cy="186800"/>
            </a:xfrm>
            <a:custGeom>
              <a:avLst/>
              <a:gdLst/>
              <a:ahLst/>
              <a:cxnLst/>
              <a:rect l="l" t="t" r="r" b="b"/>
              <a:pathLst>
                <a:path w="7472" h="7472" extrusionOk="0">
                  <a:moveTo>
                    <a:pt x="3736" y="1"/>
                  </a:moveTo>
                  <a:cubicBezTo>
                    <a:pt x="5837" y="59"/>
                    <a:pt x="7472" y="1693"/>
                    <a:pt x="7413" y="3795"/>
                  </a:cubicBezTo>
                  <a:cubicBezTo>
                    <a:pt x="7413" y="5838"/>
                    <a:pt x="5721" y="7472"/>
                    <a:pt x="3678" y="7414"/>
                  </a:cubicBezTo>
                  <a:cubicBezTo>
                    <a:pt x="1635" y="7414"/>
                    <a:pt x="0" y="5721"/>
                    <a:pt x="0" y="3678"/>
                  </a:cubicBezTo>
                  <a:cubicBezTo>
                    <a:pt x="0" y="1635"/>
                    <a:pt x="1693" y="1"/>
                    <a:pt x="37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0" name="Google Shape;15440;p31"/>
            <p:cNvSpPr/>
            <p:nvPr/>
          </p:nvSpPr>
          <p:spPr>
            <a:xfrm>
              <a:off x="3083275" y="3857075"/>
              <a:ext cx="186800" cy="185350"/>
            </a:xfrm>
            <a:custGeom>
              <a:avLst/>
              <a:gdLst/>
              <a:ahLst/>
              <a:cxnLst/>
              <a:rect l="l" t="t" r="r" b="b"/>
              <a:pathLst>
                <a:path w="7472" h="7414" extrusionOk="0">
                  <a:moveTo>
                    <a:pt x="7414" y="3678"/>
                  </a:moveTo>
                  <a:cubicBezTo>
                    <a:pt x="7472" y="5779"/>
                    <a:pt x="5779" y="7414"/>
                    <a:pt x="3736" y="7414"/>
                  </a:cubicBezTo>
                  <a:cubicBezTo>
                    <a:pt x="1693" y="7414"/>
                    <a:pt x="1" y="5779"/>
                    <a:pt x="59" y="3736"/>
                  </a:cubicBezTo>
                  <a:cubicBezTo>
                    <a:pt x="59" y="1694"/>
                    <a:pt x="1693" y="59"/>
                    <a:pt x="3678" y="1"/>
                  </a:cubicBezTo>
                  <a:cubicBezTo>
                    <a:pt x="5779" y="1"/>
                    <a:pt x="7414" y="1635"/>
                    <a:pt x="7472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1" name="Google Shape;15441;p31"/>
            <p:cNvSpPr/>
            <p:nvPr/>
          </p:nvSpPr>
          <p:spPr>
            <a:xfrm>
              <a:off x="5045975" y="2628375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737" y="7414"/>
                  </a:moveTo>
                  <a:cubicBezTo>
                    <a:pt x="1635" y="7414"/>
                    <a:pt x="1" y="5721"/>
                    <a:pt x="1" y="3678"/>
                  </a:cubicBezTo>
                  <a:cubicBezTo>
                    <a:pt x="1" y="1635"/>
                    <a:pt x="1635" y="1"/>
                    <a:pt x="3737" y="1"/>
                  </a:cubicBez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79" y="7414"/>
                    <a:pt x="3737" y="74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2" name="Google Shape;15442;p31"/>
            <p:cNvSpPr/>
            <p:nvPr/>
          </p:nvSpPr>
          <p:spPr>
            <a:xfrm>
              <a:off x="3818750" y="1401150"/>
              <a:ext cx="188275" cy="186800"/>
            </a:xfrm>
            <a:custGeom>
              <a:avLst/>
              <a:gdLst/>
              <a:ahLst/>
              <a:cxnLst/>
              <a:rect l="l" t="t" r="r" b="b"/>
              <a:pathLst>
                <a:path w="7531" h="7472" extrusionOk="0">
                  <a:moveTo>
                    <a:pt x="59" y="3678"/>
                  </a:moveTo>
                  <a:cubicBezTo>
                    <a:pt x="59" y="1635"/>
                    <a:pt x="1751" y="0"/>
                    <a:pt x="3853" y="59"/>
                  </a:cubicBezTo>
                  <a:cubicBezTo>
                    <a:pt x="5896" y="59"/>
                    <a:pt x="7530" y="1810"/>
                    <a:pt x="7472" y="3853"/>
                  </a:cubicBezTo>
                  <a:cubicBezTo>
                    <a:pt x="7413" y="5837"/>
                    <a:pt x="5721" y="7472"/>
                    <a:pt x="3736" y="7472"/>
                  </a:cubicBezTo>
                  <a:cubicBezTo>
                    <a:pt x="1693" y="7413"/>
                    <a:pt x="0" y="5721"/>
                    <a:pt x="59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3" name="Google Shape;15443;p31"/>
            <p:cNvSpPr/>
            <p:nvPr/>
          </p:nvSpPr>
          <p:spPr>
            <a:xfrm>
              <a:off x="5045975" y="2875000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678" y="0"/>
                  </a:moveTo>
                  <a:cubicBezTo>
                    <a:pt x="5721" y="0"/>
                    <a:pt x="7414" y="1693"/>
                    <a:pt x="7414" y="3736"/>
                  </a:cubicBezTo>
                  <a:cubicBezTo>
                    <a:pt x="7355" y="5721"/>
                    <a:pt x="5721" y="7413"/>
                    <a:pt x="3678" y="7413"/>
                  </a:cubicBezTo>
                  <a:cubicBezTo>
                    <a:pt x="1635" y="7413"/>
                    <a:pt x="1" y="5721"/>
                    <a:pt x="1" y="3678"/>
                  </a:cubicBezTo>
                  <a:cubicBezTo>
                    <a:pt x="1" y="1635"/>
                    <a:pt x="1694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4" name="Google Shape;15444;p31"/>
            <p:cNvSpPr/>
            <p:nvPr/>
          </p:nvSpPr>
          <p:spPr>
            <a:xfrm>
              <a:off x="3573575" y="1402600"/>
              <a:ext cx="185375" cy="185350"/>
            </a:xfrm>
            <a:custGeom>
              <a:avLst/>
              <a:gdLst/>
              <a:ahLst/>
              <a:cxnLst/>
              <a:rect l="l" t="t" r="r" b="b"/>
              <a:pathLst>
                <a:path w="7415" h="7414" extrusionOk="0">
                  <a:moveTo>
                    <a:pt x="3678" y="1"/>
                  </a:move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21" y="7414"/>
                    <a:pt x="3678" y="7355"/>
                  </a:cubicBezTo>
                  <a:cubicBezTo>
                    <a:pt x="1635" y="7355"/>
                    <a:pt x="1" y="5663"/>
                    <a:pt x="1" y="3678"/>
                  </a:cubicBezTo>
                  <a:cubicBezTo>
                    <a:pt x="1" y="1635"/>
                    <a:pt x="1694" y="1"/>
                    <a:pt x="36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5" name="Google Shape;15445;p31"/>
            <p:cNvSpPr/>
            <p:nvPr/>
          </p:nvSpPr>
          <p:spPr>
            <a:xfrm>
              <a:off x="4799375" y="1895825"/>
              <a:ext cx="183875" cy="183900"/>
            </a:xfrm>
            <a:custGeom>
              <a:avLst/>
              <a:gdLst/>
              <a:ahLst/>
              <a:cxnLst/>
              <a:rect l="l" t="t" r="r" b="b"/>
              <a:pathLst>
                <a:path w="7355" h="7356" extrusionOk="0">
                  <a:moveTo>
                    <a:pt x="3678" y="7356"/>
                  </a:moveTo>
                  <a:cubicBezTo>
                    <a:pt x="1693" y="7356"/>
                    <a:pt x="0" y="5663"/>
                    <a:pt x="0" y="3678"/>
                  </a:cubicBezTo>
                  <a:cubicBezTo>
                    <a:pt x="59" y="1635"/>
                    <a:pt x="1751" y="1"/>
                    <a:pt x="3736" y="1"/>
                  </a:cubicBezTo>
                  <a:cubicBezTo>
                    <a:pt x="5720" y="59"/>
                    <a:pt x="7355" y="1694"/>
                    <a:pt x="7355" y="3678"/>
                  </a:cubicBezTo>
                  <a:cubicBezTo>
                    <a:pt x="7355" y="5663"/>
                    <a:pt x="5662" y="7356"/>
                    <a:pt x="3678" y="735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6" name="Google Shape;15446;p31"/>
            <p:cNvSpPr/>
            <p:nvPr/>
          </p:nvSpPr>
          <p:spPr>
            <a:xfrm>
              <a:off x="5045975" y="238615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355" y="3678"/>
                  </a:moveTo>
                  <a:cubicBezTo>
                    <a:pt x="7355" y="5662"/>
                    <a:pt x="5721" y="7355"/>
                    <a:pt x="3678" y="7355"/>
                  </a:cubicBezTo>
                  <a:cubicBezTo>
                    <a:pt x="1694" y="7355"/>
                    <a:pt x="1" y="5662"/>
                    <a:pt x="1" y="3619"/>
                  </a:cubicBezTo>
                  <a:cubicBezTo>
                    <a:pt x="59" y="1693"/>
                    <a:pt x="1694" y="0"/>
                    <a:pt x="3678" y="0"/>
                  </a:cubicBezTo>
                  <a:cubicBezTo>
                    <a:pt x="5663" y="0"/>
                    <a:pt x="7355" y="1635"/>
                    <a:pt x="7355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7" name="Google Shape;15447;p31"/>
            <p:cNvSpPr/>
            <p:nvPr/>
          </p:nvSpPr>
          <p:spPr>
            <a:xfrm>
              <a:off x="4557125" y="1649225"/>
              <a:ext cx="183900" cy="185350"/>
            </a:xfrm>
            <a:custGeom>
              <a:avLst/>
              <a:gdLst/>
              <a:ahLst/>
              <a:cxnLst/>
              <a:rect l="l" t="t" r="r" b="b"/>
              <a:pathLst>
                <a:path w="7356" h="7414" extrusionOk="0">
                  <a:moveTo>
                    <a:pt x="3678" y="0"/>
                  </a:moveTo>
                  <a:cubicBezTo>
                    <a:pt x="5663" y="0"/>
                    <a:pt x="7355" y="1693"/>
                    <a:pt x="7355" y="3736"/>
                  </a:cubicBezTo>
                  <a:cubicBezTo>
                    <a:pt x="7355" y="5721"/>
                    <a:pt x="5663" y="7413"/>
                    <a:pt x="3620" y="7355"/>
                  </a:cubicBezTo>
                  <a:cubicBezTo>
                    <a:pt x="1635" y="7355"/>
                    <a:pt x="1" y="5721"/>
                    <a:pt x="1" y="3736"/>
                  </a:cubicBezTo>
                  <a:cubicBezTo>
                    <a:pt x="1" y="1693"/>
                    <a:pt x="1635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8" name="Google Shape;15448;p31"/>
            <p:cNvSpPr/>
            <p:nvPr/>
          </p:nvSpPr>
          <p:spPr>
            <a:xfrm>
              <a:off x="4062450" y="140115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7355" y="3853"/>
                  </a:moveTo>
                  <a:cubicBezTo>
                    <a:pt x="7296" y="5896"/>
                    <a:pt x="5545" y="7530"/>
                    <a:pt x="3561" y="7413"/>
                  </a:cubicBezTo>
                  <a:cubicBezTo>
                    <a:pt x="1576" y="7297"/>
                    <a:pt x="0" y="5604"/>
                    <a:pt x="58" y="3619"/>
                  </a:cubicBezTo>
                  <a:cubicBezTo>
                    <a:pt x="175" y="1576"/>
                    <a:pt x="1926" y="0"/>
                    <a:pt x="3853" y="117"/>
                  </a:cubicBezTo>
                  <a:cubicBezTo>
                    <a:pt x="5896" y="234"/>
                    <a:pt x="7472" y="1926"/>
                    <a:pt x="7355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9" name="Google Shape;15449;p31"/>
            <p:cNvSpPr/>
            <p:nvPr/>
          </p:nvSpPr>
          <p:spPr>
            <a:xfrm>
              <a:off x="3326975" y="140260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297" y="3795"/>
                  </a:moveTo>
                  <a:cubicBezTo>
                    <a:pt x="7238" y="5838"/>
                    <a:pt x="5604" y="7355"/>
                    <a:pt x="3619" y="7297"/>
                  </a:cubicBezTo>
                  <a:cubicBezTo>
                    <a:pt x="1576" y="7239"/>
                    <a:pt x="0" y="5604"/>
                    <a:pt x="59" y="3620"/>
                  </a:cubicBezTo>
                  <a:cubicBezTo>
                    <a:pt x="117" y="1577"/>
                    <a:pt x="1810" y="1"/>
                    <a:pt x="3794" y="59"/>
                  </a:cubicBezTo>
                  <a:cubicBezTo>
                    <a:pt x="5837" y="117"/>
                    <a:pt x="7355" y="1810"/>
                    <a:pt x="7297" y="37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0" name="Google Shape;15450;p31"/>
            <p:cNvSpPr/>
            <p:nvPr/>
          </p:nvSpPr>
          <p:spPr>
            <a:xfrm>
              <a:off x="5047450" y="3123075"/>
              <a:ext cx="182425" cy="182425"/>
            </a:xfrm>
            <a:custGeom>
              <a:avLst/>
              <a:gdLst/>
              <a:ahLst/>
              <a:cxnLst/>
              <a:rect l="l" t="t" r="r" b="b"/>
              <a:pathLst>
                <a:path w="7297" h="7297" extrusionOk="0">
                  <a:moveTo>
                    <a:pt x="7296" y="3619"/>
                  </a:moveTo>
                  <a:cubicBezTo>
                    <a:pt x="7296" y="5604"/>
                    <a:pt x="5662" y="7238"/>
                    <a:pt x="3678" y="7297"/>
                  </a:cubicBezTo>
                  <a:cubicBezTo>
                    <a:pt x="1635" y="7297"/>
                    <a:pt x="0" y="5662"/>
                    <a:pt x="0" y="3678"/>
                  </a:cubicBezTo>
                  <a:cubicBezTo>
                    <a:pt x="0" y="1635"/>
                    <a:pt x="1635" y="0"/>
                    <a:pt x="3619" y="0"/>
                  </a:cubicBezTo>
                  <a:cubicBezTo>
                    <a:pt x="5604" y="0"/>
                    <a:pt x="7238" y="1635"/>
                    <a:pt x="7296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1" name="Google Shape;15451;p31"/>
            <p:cNvSpPr/>
            <p:nvPr/>
          </p:nvSpPr>
          <p:spPr>
            <a:xfrm>
              <a:off x="3821650" y="4102250"/>
              <a:ext cx="180975" cy="180950"/>
            </a:xfrm>
            <a:custGeom>
              <a:avLst/>
              <a:gdLst/>
              <a:ahLst/>
              <a:cxnLst/>
              <a:rect l="l" t="t" r="r" b="b"/>
              <a:pathLst>
                <a:path w="7239" h="7238" extrusionOk="0">
                  <a:moveTo>
                    <a:pt x="7239" y="3619"/>
                  </a:moveTo>
                  <a:cubicBezTo>
                    <a:pt x="7239" y="5662"/>
                    <a:pt x="5663" y="7238"/>
                    <a:pt x="3620" y="7238"/>
                  </a:cubicBezTo>
                  <a:cubicBezTo>
                    <a:pt x="1577" y="7238"/>
                    <a:pt x="1" y="5604"/>
                    <a:pt x="59" y="3619"/>
                  </a:cubicBezTo>
                  <a:cubicBezTo>
                    <a:pt x="59" y="1634"/>
                    <a:pt x="1635" y="58"/>
                    <a:pt x="3620" y="58"/>
                  </a:cubicBezTo>
                  <a:cubicBezTo>
                    <a:pt x="5605" y="0"/>
                    <a:pt x="7239" y="1634"/>
                    <a:pt x="723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2" name="Google Shape;15452;p31"/>
            <p:cNvSpPr/>
            <p:nvPr/>
          </p:nvSpPr>
          <p:spPr>
            <a:xfrm>
              <a:off x="3576500" y="4103700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546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20" y="0"/>
                  </a:cubicBezTo>
                  <a:cubicBezTo>
                    <a:pt x="5604" y="0"/>
                    <a:pt x="7180" y="1518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3" name="Google Shape;15453;p31"/>
            <p:cNvSpPr/>
            <p:nvPr/>
          </p:nvSpPr>
          <p:spPr>
            <a:xfrm>
              <a:off x="2350725" y="2629850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3561" y="59"/>
                  </a:moveTo>
                  <a:cubicBezTo>
                    <a:pt x="5604" y="0"/>
                    <a:pt x="7180" y="1635"/>
                    <a:pt x="7180" y="3619"/>
                  </a:cubicBezTo>
                  <a:cubicBezTo>
                    <a:pt x="7180" y="5604"/>
                    <a:pt x="5604" y="7180"/>
                    <a:pt x="3619" y="7238"/>
                  </a:cubicBezTo>
                  <a:cubicBezTo>
                    <a:pt x="1577" y="7238"/>
                    <a:pt x="1" y="5662"/>
                    <a:pt x="1" y="3619"/>
                  </a:cubicBezTo>
                  <a:cubicBezTo>
                    <a:pt x="1" y="1635"/>
                    <a:pt x="1577" y="59"/>
                    <a:pt x="35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4" name="Google Shape;15454;p31"/>
            <p:cNvSpPr/>
            <p:nvPr/>
          </p:nvSpPr>
          <p:spPr>
            <a:xfrm>
              <a:off x="4802275" y="3613375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7180" y="3562"/>
                  </a:moveTo>
                  <a:cubicBezTo>
                    <a:pt x="7180" y="5604"/>
                    <a:pt x="5604" y="7239"/>
                    <a:pt x="3562" y="7180"/>
                  </a:cubicBezTo>
                  <a:cubicBezTo>
                    <a:pt x="1577" y="7180"/>
                    <a:pt x="1" y="5604"/>
                    <a:pt x="1" y="3620"/>
                  </a:cubicBezTo>
                  <a:cubicBezTo>
                    <a:pt x="1" y="1577"/>
                    <a:pt x="1577" y="1"/>
                    <a:pt x="3620" y="1"/>
                  </a:cubicBezTo>
                  <a:cubicBezTo>
                    <a:pt x="5604" y="1"/>
                    <a:pt x="7180" y="1577"/>
                    <a:pt x="7180" y="35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5" name="Google Shape;15455;p31"/>
            <p:cNvSpPr/>
            <p:nvPr/>
          </p:nvSpPr>
          <p:spPr>
            <a:xfrm>
              <a:off x="2839575" y="1652125"/>
              <a:ext cx="179525" cy="179525"/>
            </a:xfrm>
            <a:custGeom>
              <a:avLst/>
              <a:gdLst/>
              <a:ahLst/>
              <a:cxnLst/>
              <a:rect l="l" t="t" r="r" b="b"/>
              <a:pathLst>
                <a:path w="7181" h="7181" extrusionOk="0">
                  <a:moveTo>
                    <a:pt x="7180" y="3620"/>
                  </a:moveTo>
                  <a:cubicBezTo>
                    <a:pt x="7180" y="5605"/>
                    <a:pt x="5604" y="7181"/>
                    <a:pt x="3561" y="7181"/>
                  </a:cubicBezTo>
                  <a:cubicBezTo>
                    <a:pt x="1577" y="7122"/>
                    <a:pt x="1" y="5546"/>
                    <a:pt x="59" y="3562"/>
                  </a:cubicBezTo>
                  <a:cubicBezTo>
                    <a:pt x="59" y="1519"/>
                    <a:pt x="1635" y="1"/>
                    <a:pt x="3678" y="1"/>
                  </a:cubicBezTo>
                  <a:cubicBezTo>
                    <a:pt x="5663" y="1"/>
                    <a:pt x="7180" y="1577"/>
                    <a:pt x="7180" y="36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6" name="Google Shape;15456;p31"/>
            <p:cNvSpPr/>
            <p:nvPr/>
          </p:nvSpPr>
          <p:spPr>
            <a:xfrm>
              <a:off x="2594425" y="1894375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03" y="7180"/>
                  </a:moveTo>
                  <a:cubicBezTo>
                    <a:pt x="1518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59"/>
                  </a:cubicBezTo>
                  <a:cubicBezTo>
                    <a:pt x="5546" y="59"/>
                    <a:pt x="7122" y="1635"/>
                    <a:pt x="7122" y="3619"/>
                  </a:cubicBezTo>
                  <a:cubicBezTo>
                    <a:pt x="7122" y="5604"/>
                    <a:pt x="5487" y="7180"/>
                    <a:pt x="3503" y="71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7" name="Google Shape;15457;p31"/>
            <p:cNvSpPr/>
            <p:nvPr/>
          </p:nvSpPr>
          <p:spPr>
            <a:xfrm>
              <a:off x="2350725" y="2877925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604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19" y="0"/>
                  </a:cubicBezTo>
                  <a:cubicBezTo>
                    <a:pt x="5604" y="0"/>
                    <a:pt x="7122" y="1576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8" name="Google Shape;15458;p31"/>
            <p:cNvSpPr/>
            <p:nvPr/>
          </p:nvSpPr>
          <p:spPr>
            <a:xfrm>
              <a:off x="4555675" y="3860000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61" y="59"/>
                  </a:moveTo>
                  <a:cubicBezTo>
                    <a:pt x="5546" y="59"/>
                    <a:pt x="7122" y="1577"/>
                    <a:pt x="7122" y="3619"/>
                  </a:cubicBezTo>
                  <a:cubicBezTo>
                    <a:pt x="7122" y="5604"/>
                    <a:pt x="5546" y="7180"/>
                    <a:pt x="3503" y="7180"/>
                  </a:cubicBezTo>
                  <a:cubicBezTo>
                    <a:pt x="1518" y="7180"/>
                    <a:pt x="0" y="5604"/>
                    <a:pt x="0" y="3561"/>
                  </a:cubicBezTo>
                  <a:cubicBezTo>
                    <a:pt x="0" y="1577"/>
                    <a:pt x="1576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9" name="Google Shape;15459;p31"/>
            <p:cNvSpPr/>
            <p:nvPr/>
          </p:nvSpPr>
          <p:spPr>
            <a:xfrm>
              <a:off x="2352175" y="2389075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61" y="7121"/>
                  </a:moveTo>
                  <a:cubicBezTo>
                    <a:pt x="1577" y="7121"/>
                    <a:pt x="1" y="5545"/>
                    <a:pt x="1" y="3561"/>
                  </a:cubicBezTo>
                  <a:cubicBezTo>
                    <a:pt x="1" y="1576"/>
                    <a:pt x="1577" y="0"/>
                    <a:pt x="3561" y="0"/>
                  </a:cubicBezTo>
                  <a:cubicBezTo>
                    <a:pt x="5488" y="0"/>
                    <a:pt x="7064" y="1576"/>
                    <a:pt x="7064" y="3502"/>
                  </a:cubicBezTo>
                  <a:cubicBezTo>
                    <a:pt x="7064" y="5487"/>
                    <a:pt x="5546" y="7121"/>
                    <a:pt x="3561" y="71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0" name="Google Shape;15460;p31"/>
            <p:cNvSpPr/>
            <p:nvPr/>
          </p:nvSpPr>
          <p:spPr>
            <a:xfrm>
              <a:off x="4066825" y="410370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3561" y="0"/>
                  </a:moveTo>
                  <a:cubicBezTo>
                    <a:pt x="5545" y="0"/>
                    <a:pt x="7121" y="1576"/>
                    <a:pt x="7121" y="3561"/>
                  </a:cubicBezTo>
                  <a:cubicBezTo>
                    <a:pt x="7121" y="5546"/>
                    <a:pt x="5545" y="7122"/>
                    <a:pt x="3561" y="7122"/>
                  </a:cubicBezTo>
                  <a:cubicBezTo>
                    <a:pt x="1576" y="7122"/>
                    <a:pt x="0" y="5546"/>
                    <a:pt x="0" y="3619"/>
                  </a:cubicBezTo>
                  <a:cubicBezTo>
                    <a:pt x="0" y="1635"/>
                    <a:pt x="1576" y="0"/>
                    <a:pt x="356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1" name="Google Shape;15461;p31"/>
            <p:cNvSpPr/>
            <p:nvPr/>
          </p:nvSpPr>
          <p:spPr>
            <a:xfrm>
              <a:off x="5050350" y="214245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0"/>
                  </a:moveTo>
                  <a:cubicBezTo>
                    <a:pt x="5488" y="0"/>
                    <a:pt x="7064" y="1576"/>
                    <a:pt x="7064" y="3503"/>
                  </a:cubicBezTo>
                  <a:cubicBezTo>
                    <a:pt x="7064" y="5487"/>
                    <a:pt x="5488" y="7122"/>
                    <a:pt x="3503" y="7063"/>
                  </a:cubicBezTo>
                  <a:cubicBezTo>
                    <a:pt x="1519" y="7063"/>
                    <a:pt x="1" y="5487"/>
                    <a:pt x="1" y="3503"/>
                  </a:cubicBezTo>
                  <a:cubicBezTo>
                    <a:pt x="1" y="1576"/>
                    <a:pt x="1577" y="0"/>
                    <a:pt x="35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2" name="Google Shape;15462;p31"/>
            <p:cNvSpPr/>
            <p:nvPr/>
          </p:nvSpPr>
          <p:spPr>
            <a:xfrm>
              <a:off x="3331350" y="410370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7122"/>
                  </a:moveTo>
                  <a:cubicBezTo>
                    <a:pt x="1576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0"/>
                  </a:cubicBezTo>
                  <a:cubicBezTo>
                    <a:pt x="5487" y="59"/>
                    <a:pt x="7063" y="1635"/>
                    <a:pt x="7063" y="3619"/>
                  </a:cubicBezTo>
                  <a:cubicBezTo>
                    <a:pt x="7063" y="5546"/>
                    <a:pt x="5487" y="7122"/>
                    <a:pt x="3503" y="71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3" name="Google Shape;15463;p31"/>
            <p:cNvSpPr/>
            <p:nvPr/>
          </p:nvSpPr>
          <p:spPr>
            <a:xfrm>
              <a:off x="4313425" y="1406975"/>
              <a:ext cx="178075" cy="176600"/>
            </a:xfrm>
            <a:custGeom>
              <a:avLst/>
              <a:gdLst/>
              <a:ahLst/>
              <a:cxnLst/>
              <a:rect l="l" t="t" r="r" b="b"/>
              <a:pathLst>
                <a:path w="7123" h="7064" extrusionOk="0">
                  <a:moveTo>
                    <a:pt x="1" y="3503"/>
                  </a:moveTo>
                  <a:cubicBezTo>
                    <a:pt x="1" y="1577"/>
                    <a:pt x="1577" y="1"/>
                    <a:pt x="3561" y="1"/>
                  </a:cubicBezTo>
                  <a:cubicBezTo>
                    <a:pt x="5546" y="1"/>
                    <a:pt x="7122" y="1577"/>
                    <a:pt x="7122" y="3561"/>
                  </a:cubicBezTo>
                  <a:cubicBezTo>
                    <a:pt x="7064" y="5488"/>
                    <a:pt x="5488" y="7064"/>
                    <a:pt x="3503" y="7064"/>
                  </a:cubicBezTo>
                  <a:cubicBezTo>
                    <a:pt x="1577" y="7064"/>
                    <a:pt x="1" y="5429"/>
                    <a:pt x="1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4" name="Google Shape;15464;p31"/>
            <p:cNvSpPr/>
            <p:nvPr/>
          </p:nvSpPr>
          <p:spPr>
            <a:xfrm>
              <a:off x="2352175" y="3126000"/>
              <a:ext cx="176600" cy="176575"/>
            </a:xfrm>
            <a:custGeom>
              <a:avLst/>
              <a:gdLst/>
              <a:ahLst/>
              <a:cxnLst/>
              <a:rect l="l" t="t" r="r" b="b"/>
              <a:pathLst>
                <a:path w="7064" h="7063" extrusionOk="0">
                  <a:moveTo>
                    <a:pt x="3561" y="7063"/>
                  </a:moveTo>
                  <a:cubicBezTo>
                    <a:pt x="1635" y="7063"/>
                    <a:pt x="1" y="5487"/>
                    <a:pt x="1" y="3561"/>
                  </a:cubicBezTo>
                  <a:cubicBezTo>
                    <a:pt x="1" y="1635"/>
                    <a:pt x="1577" y="0"/>
                    <a:pt x="3503" y="0"/>
                  </a:cubicBezTo>
                  <a:cubicBezTo>
                    <a:pt x="5429" y="0"/>
                    <a:pt x="7064" y="1576"/>
                    <a:pt x="7064" y="3502"/>
                  </a:cubicBezTo>
                  <a:cubicBezTo>
                    <a:pt x="7064" y="5429"/>
                    <a:pt x="5488" y="7063"/>
                    <a:pt x="3561" y="70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5" name="Google Shape;15465;p31"/>
            <p:cNvSpPr/>
            <p:nvPr/>
          </p:nvSpPr>
          <p:spPr>
            <a:xfrm>
              <a:off x="2841050" y="3861450"/>
              <a:ext cx="178050" cy="178075"/>
            </a:xfrm>
            <a:custGeom>
              <a:avLst/>
              <a:gdLst/>
              <a:ahLst/>
              <a:cxnLst/>
              <a:rect l="l" t="t" r="r" b="b"/>
              <a:pathLst>
                <a:path w="7122" h="7123" extrusionOk="0">
                  <a:moveTo>
                    <a:pt x="3502" y="1"/>
                  </a:moveTo>
                  <a:cubicBezTo>
                    <a:pt x="5428" y="1"/>
                    <a:pt x="7063" y="1577"/>
                    <a:pt x="7063" y="3503"/>
                  </a:cubicBezTo>
                  <a:cubicBezTo>
                    <a:pt x="7121" y="5429"/>
                    <a:pt x="5545" y="7064"/>
                    <a:pt x="3561" y="7064"/>
                  </a:cubicBezTo>
                  <a:cubicBezTo>
                    <a:pt x="1634" y="7122"/>
                    <a:pt x="58" y="5546"/>
                    <a:pt x="0" y="3561"/>
                  </a:cubicBezTo>
                  <a:cubicBezTo>
                    <a:pt x="0" y="1635"/>
                    <a:pt x="1576" y="59"/>
                    <a:pt x="35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6" name="Google Shape;15466;p31"/>
            <p:cNvSpPr/>
            <p:nvPr/>
          </p:nvSpPr>
          <p:spPr>
            <a:xfrm>
              <a:off x="2594425" y="361485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7063" y="3561"/>
                  </a:moveTo>
                  <a:cubicBezTo>
                    <a:pt x="7063" y="5487"/>
                    <a:pt x="5429" y="7121"/>
                    <a:pt x="3503" y="7063"/>
                  </a:cubicBezTo>
                  <a:cubicBezTo>
                    <a:pt x="1576" y="7063"/>
                    <a:pt x="0" y="5429"/>
                    <a:pt x="0" y="3503"/>
                  </a:cubicBezTo>
                  <a:cubicBezTo>
                    <a:pt x="59" y="1576"/>
                    <a:pt x="1635" y="0"/>
                    <a:pt x="3561" y="0"/>
                  </a:cubicBezTo>
                  <a:cubicBezTo>
                    <a:pt x="5487" y="59"/>
                    <a:pt x="7122" y="1635"/>
                    <a:pt x="7063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7" name="Google Shape;15467;p31"/>
            <p:cNvSpPr/>
            <p:nvPr/>
          </p:nvSpPr>
          <p:spPr>
            <a:xfrm>
              <a:off x="5050350" y="336822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7064" y="3503"/>
                  </a:moveTo>
                  <a:cubicBezTo>
                    <a:pt x="7064" y="5429"/>
                    <a:pt x="5429" y="7064"/>
                    <a:pt x="3503" y="7064"/>
                  </a:cubicBezTo>
                  <a:cubicBezTo>
                    <a:pt x="1635" y="7064"/>
                    <a:pt x="1" y="5487"/>
                    <a:pt x="1" y="3561"/>
                  </a:cubicBezTo>
                  <a:cubicBezTo>
                    <a:pt x="1" y="1635"/>
                    <a:pt x="1635" y="1"/>
                    <a:pt x="3562" y="1"/>
                  </a:cubicBezTo>
                  <a:cubicBezTo>
                    <a:pt x="5429" y="59"/>
                    <a:pt x="7005" y="1635"/>
                    <a:pt x="7064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8" name="Google Shape;15468;p31"/>
            <p:cNvSpPr/>
            <p:nvPr/>
          </p:nvSpPr>
          <p:spPr>
            <a:xfrm>
              <a:off x="3087650" y="140697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3561" y="1"/>
                  </a:moveTo>
                  <a:cubicBezTo>
                    <a:pt x="5487" y="1"/>
                    <a:pt x="7063" y="1635"/>
                    <a:pt x="7063" y="3503"/>
                  </a:cubicBezTo>
                  <a:cubicBezTo>
                    <a:pt x="7063" y="5429"/>
                    <a:pt x="5429" y="7064"/>
                    <a:pt x="3503" y="7005"/>
                  </a:cubicBezTo>
                  <a:cubicBezTo>
                    <a:pt x="1577" y="6947"/>
                    <a:pt x="1" y="5371"/>
                    <a:pt x="59" y="3503"/>
                  </a:cubicBezTo>
                  <a:cubicBezTo>
                    <a:pt x="59" y="1577"/>
                    <a:pt x="1693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9" name="Google Shape;15469;p31"/>
            <p:cNvSpPr/>
            <p:nvPr/>
          </p:nvSpPr>
          <p:spPr>
            <a:xfrm>
              <a:off x="4316350" y="4106625"/>
              <a:ext cx="172225" cy="173675"/>
            </a:xfrm>
            <a:custGeom>
              <a:avLst/>
              <a:gdLst/>
              <a:ahLst/>
              <a:cxnLst/>
              <a:rect l="l" t="t" r="r" b="b"/>
              <a:pathLst>
                <a:path w="6889" h="6947" extrusionOk="0">
                  <a:moveTo>
                    <a:pt x="6888" y="3502"/>
                  </a:moveTo>
                  <a:cubicBezTo>
                    <a:pt x="6888" y="5429"/>
                    <a:pt x="5312" y="6946"/>
                    <a:pt x="3386" y="6888"/>
                  </a:cubicBezTo>
                  <a:cubicBezTo>
                    <a:pt x="1460" y="6888"/>
                    <a:pt x="1" y="5370"/>
                    <a:pt x="1" y="3444"/>
                  </a:cubicBezTo>
                  <a:cubicBezTo>
                    <a:pt x="1" y="1518"/>
                    <a:pt x="1577" y="0"/>
                    <a:pt x="3503" y="0"/>
                  </a:cubicBezTo>
                  <a:cubicBezTo>
                    <a:pt x="5371" y="59"/>
                    <a:pt x="6888" y="1576"/>
                    <a:pt x="6888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0" name="Google Shape;15470;p31"/>
            <p:cNvSpPr/>
            <p:nvPr/>
          </p:nvSpPr>
          <p:spPr>
            <a:xfrm>
              <a:off x="2353650" y="2145375"/>
              <a:ext cx="172200" cy="172200"/>
            </a:xfrm>
            <a:custGeom>
              <a:avLst/>
              <a:gdLst/>
              <a:ahLst/>
              <a:cxnLst/>
              <a:rect l="l" t="t" r="r" b="b"/>
              <a:pathLst>
                <a:path w="6888" h="6888" extrusionOk="0">
                  <a:moveTo>
                    <a:pt x="6888" y="3444"/>
                  </a:moveTo>
                  <a:cubicBezTo>
                    <a:pt x="6888" y="5370"/>
                    <a:pt x="5429" y="6830"/>
                    <a:pt x="3502" y="6888"/>
                  </a:cubicBezTo>
                  <a:cubicBezTo>
                    <a:pt x="1518" y="6888"/>
                    <a:pt x="0" y="5370"/>
                    <a:pt x="59" y="3386"/>
                  </a:cubicBezTo>
                  <a:cubicBezTo>
                    <a:pt x="59" y="1459"/>
                    <a:pt x="1576" y="0"/>
                    <a:pt x="3502" y="0"/>
                  </a:cubicBezTo>
                  <a:cubicBezTo>
                    <a:pt x="5370" y="0"/>
                    <a:pt x="6888" y="1518"/>
                    <a:pt x="6888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1" name="Google Shape;15471;p31"/>
            <p:cNvSpPr/>
            <p:nvPr/>
          </p:nvSpPr>
          <p:spPr>
            <a:xfrm>
              <a:off x="4805200" y="1656525"/>
              <a:ext cx="172225" cy="170750"/>
            </a:xfrm>
            <a:custGeom>
              <a:avLst/>
              <a:gdLst/>
              <a:ahLst/>
              <a:cxnLst/>
              <a:rect l="l" t="t" r="r" b="b"/>
              <a:pathLst>
                <a:path w="6889" h="6830" extrusionOk="0">
                  <a:moveTo>
                    <a:pt x="6888" y="3386"/>
                  </a:moveTo>
                  <a:cubicBezTo>
                    <a:pt x="6888" y="5312"/>
                    <a:pt x="5371" y="6829"/>
                    <a:pt x="3503" y="6829"/>
                  </a:cubicBezTo>
                  <a:cubicBezTo>
                    <a:pt x="1518" y="6829"/>
                    <a:pt x="1" y="5312"/>
                    <a:pt x="59" y="3386"/>
                  </a:cubicBezTo>
                  <a:cubicBezTo>
                    <a:pt x="59" y="1459"/>
                    <a:pt x="1577" y="0"/>
                    <a:pt x="3503" y="0"/>
                  </a:cubicBezTo>
                  <a:cubicBezTo>
                    <a:pt x="5371" y="0"/>
                    <a:pt x="6888" y="1518"/>
                    <a:pt x="6888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2" name="Google Shape;15472;p31"/>
            <p:cNvSpPr/>
            <p:nvPr/>
          </p:nvSpPr>
          <p:spPr>
            <a:xfrm>
              <a:off x="3090575" y="4108075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6830" y="3444"/>
                  </a:moveTo>
                  <a:cubicBezTo>
                    <a:pt x="6830" y="5312"/>
                    <a:pt x="5312" y="6830"/>
                    <a:pt x="3386" y="6830"/>
                  </a:cubicBezTo>
                  <a:cubicBezTo>
                    <a:pt x="1518" y="6771"/>
                    <a:pt x="0" y="5254"/>
                    <a:pt x="59" y="3328"/>
                  </a:cubicBezTo>
                  <a:cubicBezTo>
                    <a:pt x="59" y="1460"/>
                    <a:pt x="1576" y="1"/>
                    <a:pt x="3444" y="1"/>
                  </a:cubicBezTo>
                  <a:cubicBezTo>
                    <a:pt x="5370" y="1"/>
                    <a:pt x="6830" y="1518"/>
                    <a:pt x="6830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3" name="Google Shape;15473;p31"/>
            <p:cNvSpPr/>
            <p:nvPr/>
          </p:nvSpPr>
          <p:spPr>
            <a:xfrm>
              <a:off x="2355100" y="3371150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3444" y="6830"/>
                  </a:moveTo>
                  <a:cubicBezTo>
                    <a:pt x="1518" y="6830"/>
                    <a:pt x="1" y="5312"/>
                    <a:pt x="1" y="3444"/>
                  </a:cubicBezTo>
                  <a:cubicBezTo>
                    <a:pt x="1" y="1518"/>
                    <a:pt x="1518" y="59"/>
                    <a:pt x="3386" y="0"/>
                  </a:cubicBezTo>
                  <a:cubicBezTo>
                    <a:pt x="5312" y="0"/>
                    <a:pt x="6830" y="1518"/>
                    <a:pt x="6830" y="3444"/>
                  </a:cubicBezTo>
                  <a:cubicBezTo>
                    <a:pt x="6830" y="5312"/>
                    <a:pt x="5312" y="6830"/>
                    <a:pt x="3444" y="68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4" name="Google Shape;15474;p31"/>
            <p:cNvSpPr/>
            <p:nvPr/>
          </p:nvSpPr>
          <p:spPr>
            <a:xfrm>
              <a:off x="5053275" y="1903125"/>
              <a:ext cx="170750" cy="170775"/>
            </a:xfrm>
            <a:custGeom>
              <a:avLst/>
              <a:gdLst/>
              <a:ahLst/>
              <a:cxnLst/>
              <a:rect l="l" t="t" r="r" b="b"/>
              <a:pathLst>
                <a:path w="6830" h="6831" extrusionOk="0">
                  <a:moveTo>
                    <a:pt x="3445" y="1"/>
                  </a:moveTo>
                  <a:cubicBezTo>
                    <a:pt x="5312" y="59"/>
                    <a:pt x="6830" y="1577"/>
                    <a:pt x="6772" y="3445"/>
                  </a:cubicBezTo>
                  <a:cubicBezTo>
                    <a:pt x="6772" y="5312"/>
                    <a:pt x="5254" y="6830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59" y="1518"/>
                    <a:pt x="1577" y="1"/>
                    <a:pt x="344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5" name="Google Shape;15475;p31"/>
            <p:cNvSpPr/>
            <p:nvPr/>
          </p:nvSpPr>
          <p:spPr>
            <a:xfrm>
              <a:off x="4564425" y="140990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2" y="3386"/>
                  </a:moveTo>
                  <a:cubicBezTo>
                    <a:pt x="6772" y="5195"/>
                    <a:pt x="5254" y="6771"/>
                    <a:pt x="3386" y="6771"/>
                  </a:cubicBezTo>
                  <a:cubicBezTo>
                    <a:pt x="1577" y="6771"/>
                    <a:pt x="1" y="5254"/>
                    <a:pt x="1" y="3444"/>
                  </a:cubicBezTo>
                  <a:cubicBezTo>
                    <a:pt x="1" y="1576"/>
                    <a:pt x="1518" y="59"/>
                    <a:pt x="3328" y="0"/>
                  </a:cubicBezTo>
                  <a:cubicBezTo>
                    <a:pt x="5196" y="0"/>
                    <a:pt x="6772" y="1518"/>
                    <a:pt x="6772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6" name="Google Shape;15476;p31"/>
            <p:cNvSpPr/>
            <p:nvPr/>
          </p:nvSpPr>
          <p:spPr>
            <a:xfrm>
              <a:off x="5296975" y="2635675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1" y="3386"/>
                  </a:moveTo>
                  <a:cubicBezTo>
                    <a:pt x="6771" y="5196"/>
                    <a:pt x="5254" y="6772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1" y="1577"/>
                    <a:pt x="1518" y="59"/>
                    <a:pt x="3328" y="1"/>
                  </a:cubicBezTo>
                  <a:cubicBezTo>
                    <a:pt x="5137" y="1"/>
                    <a:pt x="6713" y="1518"/>
                    <a:pt x="6771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7" name="Google Shape;15477;p31"/>
            <p:cNvSpPr/>
            <p:nvPr/>
          </p:nvSpPr>
          <p:spPr>
            <a:xfrm>
              <a:off x="4806675" y="3865850"/>
              <a:ext cx="170750" cy="169275"/>
            </a:xfrm>
            <a:custGeom>
              <a:avLst/>
              <a:gdLst/>
              <a:ahLst/>
              <a:cxnLst/>
              <a:rect l="l" t="t" r="r" b="b"/>
              <a:pathLst>
                <a:path w="6830" h="6771" extrusionOk="0">
                  <a:moveTo>
                    <a:pt x="3444" y="6771"/>
                  </a:moveTo>
                  <a:cubicBezTo>
                    <a:pt x="1576" y="6771"/>
                    <a:pt x="58" y="5253"/>
                    <a:pt x="0" y="3385"/>
                  </a:cubicBezTo>
                  <a:cubicBezTo>
                    <a:pt x="0" y="1518"/>
                    <a:pt x="1576" y="0"/>
                    <a:pt x="3444" y="0"/>
                  </a:cubicBezTo>
                  <a:cubicBezTo>
                    <a:pt x="5253" y="0"/>
                    <a:pt x="6771" y="1518"/>
                    <a:pt x="6771" y="3327"/>
                  </a:cubicBezTo>
                  <a:cubicBezTo>
                    <a:pt x="6829" y="5195"/>
                    <a:pt x="5253" y="6713"/>
                    <a:pt x="3444" y="677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8" name="Google Shape;15478;p31"/>
            <p:cNvSpPr/>
            <p:nvPr/>
          </p:nvSpPr>
          <p:spPr>
            <a:xfrm>
              <a:off x="5296975" y="2882300"/>
              <a:ext cx="169300" cy="170750"/>
            </a:xfrm>
            <a:custGeom>
              <a:avLst/>
              <a:gdLst/>
              <a:ahLst/>
              <a:cxnLst/>
              <a:rect l="l" t="t" r="r" b="b"/>
              <a:pathLst>
                <a:path w="6772" h="6830" extrusionOk="0">
                  <a:moveTo>
                    <a:pt x="6713" y="3444"/>
                  </a:moveTo>
                  <a:cubicBezTo>
                    <a:pt x="6713" y="5254"/>
                    <a:pt x="5137" y="6830"/>
                    <a:pt x="3328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9"/>
                  </a:cubicBezTo>
                  <a:cubicBezTo>
                    <a:pt x="5254" y="59"/>
                    <a:pt x="6771" y="1635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9" name="Google Shape;15479;p31"/>
            <p:cNvSpPr/>
            <p:nvPr/>
          </p:nvSpPr>
          <p:spPr>
            <a:xfrm>
              <a:off x="3827500" y="1167650"/>
              <a:ext cx="170750" cy="169300"/>
            </a:xfrm>
            <a:custGeom>
              <a:avLst/>
              <a:gdLst/>
              <a:ahLst/>
              <a:cxnLst/>
              <a:rect l="l" t="t" r="r" b="b"/>
              <a:pathLst>
                <a:path w="6830" h="6772" extrusionOk="0">
                  <a:moveTo>
                    <a:pt x="3386" y="6772"/>
                  </a:moveTo>
                  <a:cubicBezTo>
                    <a:pt x="1518" y="6714"/>
                    <a:pt x="0" y="5138"/>
                    <a:pt x="59" y="3328"/>
                  </a:cubicBezTo>
                  <a:cubicBezTo>
                    <a:pt x="59" y="1519"/>
                    <a:pt x="1635" y="1"/>
                    <a:pt x="3444" y="1"/>
                  </a:cubicBezTo>
                  <a:cubicBezTo>
                    <a:pt x="5254" y="1"/>
                    <a:pt x="6830" y="1635"/>
                    <a:pt x="6771" y="3445"/>
                  </a:cubicBezTo>
                  <a:cubicBezTo>
                    <a:pt x="6713" y="5254"/>
                    <a:pt x="5195" y="6772"/>
                    <a:pt x="3386" y="67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0" name="Google Shape;15480;p31"/>
            <p:cNvSpPr/>
            <p:nvPr/>
          </p:nvSpPr>
          <p:spPr>
            <a:xfrm>
              <a:off x="2603175" y="1656525"/>
              <a:ext cx="167850" cy="170750"/>
            </a:xfrm>
            <a:custGeom>
              <a:avLst/>
              <a:gdLst/>
              <a:ahLst/>
              <a:cxnLst/>
              <a:rect l="l" t="t" r="r" b="b"/>
              <a:pathLst>
                <a:path w="6714" h="6830" extrusionOk="0">
                  <a:moveTo>
                    <a:pt x="6713" y="3444"/>
                  </a:moveTo>
                  <a:cubicBezTo>
                    <a:pt x="6713" y="5253"/>
                    <a:pt x="5137" y="6829"/>
                    <a:pt x="3269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8"/>
                  </a:cubicBezTo>
                  <a:cubicBezTo>
                    <a:pt x="5254" y="58"/>
                    <a:pt x="6713" y="1634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1" name="Google Shape;15481;p31"/>
            <p:cNvSpPr/>
            <p:nvPr/>
          </p:nvSpPr>
          <p:spPr>
            <a:xfrm>
              <a:off x="3580875" y="116765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3445" y="6714"/>
                  </a:moveTo>
                  <a:cubicBezTo>
                    <a:pt x="1577" y="6772"/>
                    <a:pt x="1" y="5196"/>
                    <a:pt x="59" y="3328"/>
                  </a:cubicBezTo>
                  <a:cubicBezTo>
                    <a:pt x="59" y="1519"/>
                    <a:pt x="1577" y="1"/>
                    <a:pt x="3386" y="1"/>
                  </a:cubicBezTo>
                  <a:cubicBezTo>
                    <a:pt x="5254" y="1"/>
                    <a:pt x="6772" y="1577"/>
                    <a:pt x="6772" y="3386"/>
                  </a:cubicBezTo>
                  <a:cubicBezTo>
                    <a:pt x="6772" y="5196"/>
                    <a:pt x="5196" y="6714"/>
                    <a:pt x="3445" y="67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2" name="Google Shape;15482;p31"/>
            <p:cNvSpPr/>
            <p:nvPr/>
          </p:nvSpPr>
          <p:spPr>
            <a:xfrm>
              <a:off x="5054750" y="3620675"/>
              <a:ext cx="166375" cy="166375"/>
            </a:xfrm>
            <a:custGeom>
              <a:avLst/>
              <a:gdLst/>
              <a:ahLst/>
              <a:cxnLst/>
              <a:rect l="l" t="t" r="r" b="b"/>
              <a:pathLst>
                <a:path w="6655" h="6655" extrusionOk="0">
                  <a:moveTo>
                    <a:pt x="6654" y="3328"/>
                  </a:moveTo>
                  <a:cubicBezTo>
                    <a:pt x="6654" y="5196"/>
                    <a:pt x="5137" y="6655"/>
                    <a:pt x="3327" y="6655"/>
                  </a:cubicBezTo>
                  <a:cubicBezTo>
                    <a:pt x="1459" y="6597"/>
                    <a:pt x="0" y="5079"/>
                    <a:pt x="0" y="3270"/>
                  </a:cubicBezTo>
                  <a:cubicBezTo>
                    <a:pt x="58" y="1460"/>
                    <a:pt x="1518" y="1"/>
                    <a:pt x="3327" y="1"/>
                  </a:cubicBezTo>
                  <a:cubicBezTo>
                    <a:pt x="5195" y="1"/>
                    <a:pt x="6654" y="1518"/>
                    <a:pt x="6654" y="33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3" name="Google Shape;15483;p31"/>
            <p:cNvSpPr/>
            <p:nvPr/>
          </p:nvSpPr>
          <p:spPr>
            <a:xfrm>
              <a:off x="5296975" y="2391975"/>
              <a:ext cx="169300" cy="170775"/>
            </a:xfrm>
            <a:custGeom>
              <a:avLst/>
              <a:gdLst/>
              <a:ahLst/>
              <a:cxnLst/>
              <a:rect l="l" t="t" r="r" b="b"/>
              <a:pathLst>
                <a:path w="6772" h="6831" extrusionOk="0">
                  <a:moveTo>
                    <a:pt x="3269" y="6772"/>
                  </a:moveTo>
                  <a:cubicBezTo>
                    <a:pt x="1401" y="6655"/>
                    <a:pt x="1" y="5137"/>
                    <a:pt x="59" y="3328"/>
                  </a:cubicBezTo>
                  <a:cubicBezTo>
                    <a:pt x="176" y="1460"/>
                    <a:pt x="1693" y="1"/>
                    <a:pt x="3503" y="118"/>
                  </a:cubicBezTo>
                  <a:cubicBezTo>
                    <a:pt x="5371" y="234"/>
                    <a:pt x="6771" y="1694"/>
                    <a:pt x="6713" y="3503"/>
                  </a:cubicBezTo>
                  <a:cubicBezTo>
                    <a:pt x="6596" y="5371"/>
                    <a:pt x="5079" y="6830"/>
                    <a:pt x="3269" y="67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4" name="Google Shape;15484;p31"/>
            <p:cNvSpPr/>
            <p:nvPr/>
          </p:nvSpPr>
          <p:spPr>
            <a:xfrm>
              <a:off x="4562975" y="4111000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8"/>
                    <a:pt x="5137" y="6538"/>
                    <a:pt x="3327" y="6538"/>
                  </a:cubicBezTo>
                  <a:cubicBezTo>
                    <a:pt x="1459" y="6596"/>
                    <a:pt x="0" y="5137"/>
                    <a:pt x="0" y="3269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137" y="0"/>
                    <a:pt x="6538" y="1460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5" name="Google Shape;15485;p31"/>
            <p:cNvSpPr/>
            <p:nvPr/>
          </p:nvSpPr>
          <p:spPr>
            <a:xfrm>
              <a:off x="4072650" y="1169125"/>
              <a:ext cx="166375" cy="164925"/>
            </a:xfrm>
            <a:custGeom>
              <a:avLst/>
              <a:gdLst/>
              <a:ahLst/>
              <a:cxnLst/>
              <a:rect l="l" t="t" r="r" b="b"/>
              <a:pathLst>
                <a:path w="6655" h="6597" extrusionOk="0">
                  <a:moveTo>
                    <a:pt x="3328" y="0"/>
                  </a:moveTo>
                  <a:cubicBezTo>
                    <a:pt x="5196" y="0"/>
                    <a:pt x="6655" y="1518"/>
                    <a:pt x="6597" y="3327"/>
                  </a:cubicBezTo>
                  <a:cubicBezTo>
                    <a:pt x="6597" y="5195"/>
                    <a:pt x="5137" y="6596"/>
                    <a:pt x="3328" y="6596"/>
                  </a:cubicBezTo>
                  <a:cubicBezTo>
                    <a:pt x="1460" y="6596"/>
                    <a:pt x="1" y="5137"/>
                    <a:pt x="1" y="3269"/>
                  </a:cubicBezTo>
                  <a:cubicBezTo>
                    <a:pt x="59" y="1460"/>
                    <a:pt x="1518" y="0"/>
                    <a:pt x="33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6" name="Google Shape;15486;p31"/>
            <p:cNvSpPr/>
            <p:nvPr/>
          </p:nvSpPr>
          <p:spPr>
            <a:xfrm>
              <a:off x="2846875" y="1411350"/>
              <a:ext cx="166375" cy="167850"/>
            </a:xfrm>
            <a:custGeom>
              <a:avLst/>
              <a:gdLst/>
              <a:ahLst/>
              <a:cxnLst/>
              <a:rect l="l" t="t" r="r" b="b"/>
              <a:pathLst>
                <a:path w="6655" h="6714" extrusionOk="0">
                  <a:moveTo>
                    <a:pt x="6596" y="3386"/>
                  </a:moveTo>
                  <a:cubicBezTo>
                    <a:pt x="6596" y="5254"/>
                    <a:pt x="5079" y="6713"/>
                    <a:pt x="3269" y="6655"/>
                  </a:cubicBezTo>
                  <a:cubicBezTo>
                    <a:pt x="1401" y="6597"/>
                    <a:pt x="0" y="5137"/>
                    <a:pt x="0" y="3328"/>
                  </a:cubicBezTo>
                  <a:cubicBezTo>
                    <a:pt x="59" y="1460"/>
                    <a:pt x="1576" y="1"/>
                    <a:pt x="3386" y="59"/>
                  </a:cubicBezTo>
                  <a:cubicBezTo>
                    <a:pt x="5195" y="59"/>
                    <a:pt x="6655" y="1577"/>
                    <a:pt x="6596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7" name="Google Shape;15487;p31"/>
            <p:cNvSpPr/>
            <p:nvPr/>
          </p:nvSpPr>
          <p:spPr>
            <a:xfrm>
              <a:off x="5299900" y="3131825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9"/>
                    <a:pt x="5137" y="6538"/>
                    <a:pt x="3327" y="6597"/>
                  </a:cubicBezTo>
                  <a:cubicBezTo>
                    <a:pt x="1460" y="6597"/>
                    <a:pt x="0" y="5137"/>
                    <a:pt x="0" y="3269"/>
                  </a:cubicBezTo>
                  <a:cubicBezTo>
                    <a:pt x="0" y="1460"/>
                    <a:pt x="1401" y="1"/>
                    <a:pt x="3211" y="1"/>
                  </a:cubicBezTo>
                  <a:cubicBezTo>
                    <a:pt x="5078" y="1"/>
                    <a:pt x="6538" y="1402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8" name="Google Shape;15488;p31"/>
            <p:cNvSpPr/>
            <p:nvPr/>
          </p:nvSpPr>
          <p:spPr>
            <a:xfrm>
              <a:off x="2358025" y="1901675"/>
              <a:ext cx="164925" cy="164925"/>
            </a:xfrm>
            <a:custGeom>
              <a:avLst/>
              <a:gdLst/>
              <a:ahLst/>
              <a:cxnLst/>
              <a:rect l="l" t="t" r="r" b="b"/>
              <a:pathLst>
                <a:path w="6597" h="6597" extrusionOk="0">
                  <a:moveTo>
                    <a:pt x="3327" y="6596"/>
                  </a:moveTo>
                  <a:cubicBezTo>
                    <a:pt x="1518" y="6596"/>
                    <a:pt x="59" y="5195"/>
                    <a:pt x="0" y="3327"/>
                  </a:cubicBezTo>
                  <a:cubicBezTo>
                    <a:pt x="0" y="1518"/>
                    <a:pt x="1401" y="59"/>
                    <a:pt x="3269" y="59"/>
                  </a:cubicBezTo>
                  <a:cubicBezTo>
                    <a:pt x="5079" y="0"/>
                    <a:pt x="6538" y="1460"/>
                    <a:pt x="6538" y="3269"/>
                  </a:cubicBezTo>
                  <a:cubicBezTo>
                    <a:pt x="6596" y="5137"/>
                    <a:pt x="5137" y="6538"/>
                    <a:pt x="3327" y="659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9" name="Google Shape;15489;p31"/>
            <p:cNvSpPr/>
            <p:nvPr/>
          </p:nvSpPr>
          <p:spPr>
            <a:xfrm>
              <a:off x="3337175" y="1170575"/>
              <a:ext cx="164925" cy="163475"/>
            </a:xfrm>
            <a:custGeom>
              <a:avLst/>
              <a:gdLst/>
              <a:ahLst/>
              <a:cxnLst/>
              <a:rect l="l" t="t" r="r" b="b"/>
              <a:pathLst>
                <a:path w="6597" h="6539" extrusionOk="0">
                  <a:moveTo>
                    <a:pt x="3270" y="1"/>
                  </a:moveTo>
                  <a:cubicBezTo>
                    <a:pt x="5079" y="1"/>
                    <a:pt x="6538" y="1402"/>
                    <a:pt x="6538" y="3211"/>
                  </a:cubicBezTo>
                  <a:cubicBezTo>
                    <a:pt x="6597" y="5079"/>
                    <a:pt x="5138" y="6538"/>
                    <a:pt x="3328" y="6538"/>
                  </a:cubicBezTo>
                  <a:cubicBezTo>
                    <a:pt x="1460" y="6538"/>
                    <a:pt x="59" y="5137"/>
                    <a:pt x="1" y="3269"/>
                  </a:cubicBezTo>
                  <a:cubicBezTo>
                    <a:pt x="1" y="1460"/>
                    <a:pt x="1402" y="1"/>
                    <a:pt x="32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0" name="Google Shape;15490;p31"/>
            <p:cNvSpPr/>
            <p:nvPr/>
          </p:nvSpPr>
          <p:spPr>
            <a:xfrm>
              <a:off x="2601725" y="3864375"/>
              <a:ext cx="163450" cy="163475"/>
            </a:xfrm>
            <a:custGeom>
              <a:avLst/>
              <a:gdLst/>
              <a:ahLst/>
              <a:cxnLst/>
              <a:rect l="l" t="t" r="r" b="b"/>
              <a:pathLst>
                <a:path w="6538" h="6539" extrusionOk="0">
                  <a:moveTo>
                    <a:pt x="3269" y="1"/>
                  </a:moveTo>
                  <a:cubicBezTo>
                    <a:pt x="5137" y="1"/>
                    <a:pt x="6538" y="1460"/>
                    <a:pt x="6538" y="3328"/>
                  </a:cubicBezTo>
                  <a:cubicBezTo>
                    <a:pt x="6538" y="5137"/>
                    <a:pt x="5078" y="6538"/>
                    <a:pt x="3211" y="6538"/>
                  </a:cubicBezTo>
                  <a:cubicBezTo>
                    <a:pt x="1401" y="6538"/>
                    <a:pt x="0" y="5079"/>
                    <a:pt x="0" y="3269"/>
                  </a:cubicBezTo>
                  <a:cubicBezTo>
                    <a:pt x="0" y="1402"/>
                    <a:pt x="1460" y="1"/>
                    <a:pt x="32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1" name="Google Shape;15491;p31"/>
            <p:cNvSpPr/>
            <p:nvPr/>
          </p:nvSpPr>
          <p:spPr>
            <a:xfrm>
              <a:off x="2112875" y="28866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5020"/>
                    <a:pt x="5020" y="6480"/>
                    <a:pt x="3269" y="6480"/>
                  </a:cubicBezTo>
                  <a:cubicBezTo>
                    <a:pt x="1401" y="6480"/>
                    <a:pt x="0" y="5020"/>
                    <a:pt x="0" y="3211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020" y="0"/>
                    <a:pt x="6479" y="1460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2" name="Google Shape;15492;p31"/>
            <p:cNvSpPr/>
            <p:nvPr/>
          </p:nvSpPr>
          <p:spPr>
            <a:xfrm>
              <a:off x="3585250" y="4357600"/>
              <a:ext cx="162025" cy="163475"/>
            </a:xfrm>
            <a:custGeom>
              <a:avLst/>
              <a:gdLst/>
              <a:ahLst/>
              <a:cxnLst/>
              <a:rect l="l" t="t" r="r" b="b"/>
              <a:pathLst>
                <a:path w="6481" h="6539" extrusionOk="0">
                  <a:moveTo>
                    <a:pt x="3211" y="6538"/>
                  </a:moveTo>
                  <a:cubicBezTo>
                    <a:pt x="1460" y="6538"/>
                    <a:pt x="1" y="5079"/>
                    <a:pt x="1" y="3270"/>
                  </a:cubicBezTo>
                  <a:cubicBezTo>
                    <a:pt x="1" y="1460"/>
                    <a:pt x="1460" y="1"/>
                    <a:pt x="3270" y="59"/>
                  </a:cubicBezTo>
                  <a:cubicBezTo>
                    <a:pt x="5021" y="59"/>
                    <a:pt x="6480" y="1518"/>
                    <a:pt x="6480" y="3328"/>
                  </a:cubicBezTo>
                  <a:cubicBezTo>
                    <a:pt x="6480" y="5079"/>
                    <a:pt x="5021" y="6538"/>
                    <a:pt x="3211" y="653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3" name="Google Shape;15493;p31"/>
            <p:cNvSpPr/>
            <p:nvPr/>
          </p:nvSpPr>
          <p:spPr>
            <a:xfrm>
              <a:off x="383187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5020" y="0"/>
                    <a:pt x="6480" y="1401"/>
                    <a:pt x="6480" y="3269"/>
                  </a:cubicBezTo>
                  <a:cubicBezTo>
                    <a:pt x="6480" y="5020"/>
                    <a:pt x="5020" y="6479"/>
                    <a:pt x="3269" y="6479"/>
                  </a:cubicBezTo>
                  <a:cubicBezTo>
                    <a:pt x="1460" y="6479"/>
                    <a:pt x="1" y="5020"/>
                    <a:pt x="1" y="3211"/>
                  </a:cubicBezTo>
                  <a:cubicBezTo>
                    <a:pt x="1" y="1401"/>
                    <a:pt x="1401" y="0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4" name="Google Shape;15494;p31"/>
            <p:cNvSpPr/>
            <p:nvPr/>
          </p:nvSpPr>
          <p:spPr>
            <a:xfrm>
              <a:off x="2112875" y="26400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4962"/>
                    <a:pt x="5078" y="6422"/>
                    <a:pt x="3269" y="6480"/>
                  </a:cubicBezTo>
                  <a:cubicBezTo>
                    <a:pt x="1459" y="6480"/>
                    <a:pt x="0" y="5021"/>
                    <a:pt x="0" y="3211"/>
                  </a:cubicBezTo>
                  <a:cubicBezTo>
                    <a:pt x="0" y="1460"/>
                    <a:pt x="1459" y="1"/>
                    <a:pt x="3211" y="1"/>
                  </a:cubicBezTo>
                  <a:cubicBezTo>
                    <a:pt x="5020" y="1"/>
                    <a:pt x="6479" y="1402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5" name="Google Shape;15495;p31"/>
            <p:cNvSpPr/>
            <p:nvPr/>
          </p:nvSpPr>
          <p:spPr>
            <a:xfrm>
              <a:off x="2848325" y="41124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70" y="6480"/>
                  </a:moveTo>
                  <a:cubicBezTo>
                    <a:pt x="1518" y="6480"/>
                    <a:pt x="59" y="5020"/>
                    <a:pt x="1" y="3269"/>
                  </a:cubicBezTo>
                  <a:cubicBezTo>
                    <a:pt x="1" y="1460"/>
                    <a:pt x="1460" y="1"/>
                    <a:pt x="3211" y="1"/>
                  </a:cubicBezTo>
                  <a:cubicBezTo>
                    <a:pt x="5021" y="1"/>
                    <a:pt x="6480" y="1402"/>
                    <a:pt x="6480" y="3211"/>
                  </a:cubicBezTo>
                  <a:cubicBezTo>
                    <a:pt x="6480" y="4962"/>
                    <a:pt x="5079" y="6421"/>
                    <a:pt x="3270" y="64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6" name="Google Shape;15496;p31"/>
            <p:cNvSpPr/>
            <p:nvPr/>
          </p:nvSpPr>
          <p:spPr>
            <a:xfrm>
              <a:off x="2359475" y="36221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4962" y="0"/>
                    <a:pt x="6480" y="1459"/>
                    <a:pt x="6480" y="3211"/>
                  </a:cubicBezTo>
                  <a:cubicBezTo>
                    <a:pt x="6480" y="5020"/>
                    <a:pt x="5021" y="6479"/>
                    <a:pt x="3269" y="6479"/>
                  </a:cubicBezTo>
                  <a:cubicBezTo>
                    <a:pt x="1460" y="6479"/>
                    <a:pt x="1" y="5078"/>
                    <a:pt x="1" y="3269"/>
                  </a:cubicBezTo>
                  <a:cubicBezTo>
                    <a:pt x="1" y="1518"/>
                    <a:pt x="1402" y="59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7" name="Google Shape;15497;p31"/>
            <p:cNvSpPr/>
            <p:nvPr/>
          </p:nvSpPr>
          <p:spPr>
            <a:xfrm>
              <a:off x="4320725" y="11705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80" y="3211"/>
                  </a:moveTo>
                  <a:cubicBezTo>
                    <a:pt x="6480" y="5021"/>
                    <a:pt x="5021" y="6480"/>
                    <a:pt x="3269" y="6480"/>
                  </a:cubicBezTo>
                  <a:cubicBezTo>
                    <a:pt x="1518" y="6480"/>
                    <a:pt x="59" y="5021"/>
                    <a:pt x="59" y="3269"/>
                  </a:cubicBezTo>
                  <a:cubicBezTo>
                    <a:pt x="1" y="1518"/>
                    <a:pt x="1518" y="1"/>
                    <a:pt x="3269" y="59"/>
                  </a:cubicBezTo>
                  <a:cubicBezTo>
                    <a:pt x="5021" y="59"/>
                    <a:pt x="6480" y="1518"/>
                    <a:pt x="6480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8" name="Google Shape;15498;p31"/>
            <p:cNvSpPr/>
            <p:nvPr/>
          </p:nvSpPr>
          <p:spPr>
            <a:xfrm>
              <a:off x="407412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0" y="0"/>
                  </a:moveTo>
                  <a:cubicBezTo>
                    <a:pt x="5020" y="0"/>
                    <a:pt x="6479" y="1459"/>
                    <a:pt x="6479" y="3269"/>
                  </a:cubicBezTo>
                  <a:cubicBezTo>
                    <a:pt x="6479" y="4962"/>
                    <a:pt x="5020" y="6421"/>
                    <a:pt x="3269" y="6479"/>
                  </a:cubicBezTo>
                  <a:cubicBezTo>
                    <a:pt x="1518" y="6479"/>
                    <a:pt x="0" y="4962"/>
                    <a:pt x="58" y="3211"/>
                  </a:cubicBezTo>
                  <a:cubicBezTo>
                    <a:pt x="58" y="1459"/>
                    <a:pt x="1518" y="59"/>
                    <a:pt x="321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9" name="Google Shape;15499;p31"/>
            <p:cNvSpPr/>
            <p:nvPr/>
          </p:nvSpPr>
          <p:spPr>
            <a:xfrm>
              <a:off x="5301350" y="2149750"/>
              <a:ext cx="160550" cy="162000"/>
            </a:xfrm>
            <a:custGeom>
              <a:avLst/>
              <a:gdLst/>
              <a:ahLst/>
              <a:cxnLst/>
              <a:rect l="l" t="t" r="r" b="b"/>
              <a:pathLst>
                <a:path w="6422" h="6480" extrusionOk="0">
                  <a:moveTo>
                    <a:pt x="3211" y="6479"/>
                  </a:moveTo>
                  <a:cubicBezTo>
                    <a:pt x="1460" y="6479"/>
                    <a:pt x="1" y="5020"/>
                    <a:pt x="1" y="3269"/>
                  </a:cubicBezTo>
                  <a:cubicBezTo>
                    <a:pt x="1" y="1518"/>
                    <a:pt x="1460" y="59"/>
                    <a:pt x="3153" y="59"/>
                  </a:cubicBezTo>
                  <a:cubicBezTo>
                    <a:pt x="4962" y="0"/>
                    <a:pt x="6421" y="1518"/>
                    <a:pt x="6421" y="3269"/>
                  </a:cubicBezTo>
                  <a:cubicBezTo>
                    <a:pt x="6421" y="5020"/>
                    <a:pt x="4962" y="6479"/>
                    <a:pt x="3211" y="64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0" name="Google Shape;15500;p31"/>
            <p:cNvSpPr/>
            <p:nvPr/>
          </p:nvSpPr>
          <p:spPr>
            <a:xfrm>
              <a:off x="2112875" y="2396350"/>
              <a:ext cx="162000" cy="162025"/>
            </a:xfrm>
            <a:custGeom>
              <a:avLst/>
              <a:gdLst/>
              <a:ahLst/>
              <a:cxnLst/>
              <a:rect l="l" t="t" r="r" b="b"/>
              <a:pathLst>
                <a:path w="6480" h="6481" extrusionOk="0">
                  <a:moveTo>
                    <a:pt x="6421" y="3270"/>
                  </a:moveTo>
                  <a:cubicBezTo>
                    <a:pt x="6421" y="5021"/>
                    <a:pt x="4962" y="6480"/>
                    <a:pt x="3211" y="6480"/>
                  </a:cubicBezTo>
                  <a:cubicBezTo>
                    <a:pt x="1459" y="6422"/>
                    <a:pt x="0" y="4962"/>
                    <a:pt x="0" y="3270"/>
                  </a:cubicBezTo>
                  <a:cubicBezTo>
                    <a:pt x="59" y="1519"/>
                    <a:pt x="1518" y="1"/>
                    <a:pt x="3269" y="59"/>
                  </a:cubicBezTo>
                  <a:cubicBezTo>
                    <a:pt x="5020" y="59"/>
                    <a:pt x="6479" y="1519"/>
                    <a:pt x="6421" y="32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1" name="Google Shape;15501;p31"/>
            <p:cNvSpPr/>
            <p:nvPr/>
          </p:nvSpPr>
          <p:spPr>
            <a:xfrm>
              <a:off x="5301350" y="3376975"/>
              <a:ext cx="159075" cy="160550"/>
            </a:xfrm>
            <a:custGeom>
              <a:avLst/>
              <a:gdLst/>
              <a:ahLst/>
              <a:cxnLst/>
              <a:rect l="l" t="t" r="r" b="b"/>
              <a:pathLst>
                <a:path w="6363" h="6422" extrusionOk="0">
                  <a:moveTo>
                    <a:pt x="6363" y="3211"/>
                  </a:moveTo>
                  <a:cubicBezTo>
                    <a:pt x="6363" y="4962"/>
                    <a:pt x="4904" y="6422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59" y="1402"/>
                    <a:pt x="1460" y="1"/>
                    <a:pt x="3211" y="1"/>
                  </a:cubicBezTo>
                  <a:cubicBezTo>
                    <a:pt x="4904" y="1"/>
                    <a:pt x="6363" y="1460"/>
                    <a:pt x="636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2" name="Google Shape;15502;p31"/>
            <p:cNvSpPr/>
            <p:nvPr/>
          </p:nvSpPr>
          <p:spPr>
            <a:xfrm>
              <a:off x="3340100" y="4360525"/>
              <a:ext cx="159100" cy="159075"/>
            </a:xfrm>
            <a:custGeom>
              <a:avLst/>
              <a:gdLst/>
              <a:ahLst/>
              <a:cxnLst/>
              <a:rect l="l" t="t" r="r" b="b"/>
              <a:pathLst>
                <a:path w="6364" h="6363" extrusionOk="0">
                  <a:moveTo>
                    <a:pt x="6363" y="3153"/>
                  </a:moveTo>
                  <a:cubicBezTo>
                    <a:pt x="6363" y="4904"/>
                    <a:pt x="4904" y="6363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1" y="1460"/>
                    <a:pt x="1460" y="1"/>
                    <a:pt x="3153" y="1"/>
                  </a:cubicBezTo>
                  <a:cubicBezTo>
                    <a:pt x="4904" y="1"/>
                    <a:pt x="6363" y="1460"/>
                    <a:pt x="6363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3" name="Google Shape;15503;p31"/>
            <p:cNvSpPr/>
            <p:nvPr/>
          </p:nvSpPr>
          <p:spPr>
            <a:xfrm>
              <a:off x="2114325" y="3134750"/>
              <a:ext cx="159075" cy="159075"/>
            </a:xfrm>
            <a:custGeom>
              <a:avLst/>
              <a:gdLst/>
              <a:ahLst/>
              <a:cxnLst/>
              <a:rect l="l" t="t" r="r" b="b"/>
              <a:pathLst>
                <a:path w="6363" h="6363" extrusionOk="0">
                  <a:moveTo>
                    <a:pt x="3153" y="6363"/>
                  </a:moveTo>
                  <a:cubicBezTo>
                    <a:pt x="1460" y="6363"/>
                    <a:pt x="1" y="4904"/>
                    <a:pt x="1" y="3152"/>
                  </a:cubicBezTo>
                  <a:cubicBezTo>
                    <a:pt x="1" y="1460"/>
                    <a:pt x="1460" y="0"/>
                    <a:pt x="3153" y="0"/>
                  </a:cubicBezTo>
                  <a:cubicBezTo>
                    <a:pt x="4904" y="0"/>
                    <a:pt x="6363" y="1460"/>
                    <a:pt x="6363" y="3152"/>
                  </a:cubicBezTo>
                  <a:cubicBezTo>
                    <a:pt x="6363" y="4904"/>
                    <a:pt x="4904" y="6363"/>
                    <a:pt x="3153" y="63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4" name="Google Shape;15504;p31"/>
            <p:cNvSpPr/>
            <p:nvPr/>
          </p:nvSpPr>
          <p:spPr>
            <a:xfrm>
              <a:off x="4812500" y="1415725"/>
              <a:ext cx="159075" cy="157625"/>
            </a:xfrm>
            <a:custGeom>
              <a:avLst/>
              <a:gdLst/>
              <a:ahLst/>
              <a:cxnLst/>
              <a:rect l="l" t="t" r="r" b="b"/>
              <a:pathLst>
                <a:path w="6363" h="6305" extrusionOk="0">
                  <a:moveTo>
                    <a:pt x="6305" y="3153"/>
                  </a:moveTo>
                  <a:cubicBezTo>
                    <a:pt x="6363" y="4904"/>
                    <a:pt x="4904" y="6305"/>
                    <a:pt x="3153" y="6305"/>
                  </a:cubicBezTo>
                  <a:cubicBezTo>
                    <a:pt x="1401" y="6305"/>
                    <a:pt x="1" y="4904"/>
                    <a:pt x="1" y="3211"/>
                  </a:cubicBezTo>
                  <a:cubicBezTo>
                    <a:pt x="1" y="1460"/>
                    <a:pt x="1401" y="1"/>
                    <a:pt x="3211" y="1"/>
                  </a:cubicBezTo>
                  <a:cubicBezTo>
                    <a:pt x="4904" y="1"/>
                    <a:pt x="6305" y="1402"/>
                    <a:pt x="6305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5" name="Google Shape;15505;p31"/>
            <p:cNvSpPr/>
            <p:nvPr/>
          </p:nvSpPr>
          <p:spPr>
            <a:xfrm>
              <a:off x="5059125" y="1660900"/>
              <a:ext cx="159075" cy="160525"/>
            </a:xfrm>
            <a:custGeom>
              <a:avLst/>
              <a:gdLst/>
              <a:ahLst/>
              <a:cxnLst/>
              <a:rect l="l" t="t" r="r" b="b"/>
              <a:pathLst>
                <a:path w="6363" h="6421" extrusionOk="0">
                  <a:moveTo>
                    <a:pt x="6363" y="3269"/>
                  </a:moveTo>
                  <a:cubicBezTo>
                    <a:pt x="6304" y="5020"/>
                    <a:pt x="4845" y="6421"/>
                    <a:pt x="3094" y="6363"/>
                  </a:cubicBezTo>
                  <a:cubicBezTo>
                    <a:pt x="1343" y="6363"/>
                    <a:pt x="0" y="4903"/>
                    <a:pt x="0" y="3211"/>
                  </a:cubicBezTo>
                  <a:cubicBezTo>
                    <a:pt x="59" y="1401"/>
                    <a:pt x="1518" y="0"/>
                    <a:pt x="3269" y="59"/>
                  </a:cubicBezTo>
                  <a:cubicBezTo>
                    <a:pt x="4962" y="117"/>
                    <a:pt x="6363" y="1518"/>
                    <a:pt x="6363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6" name="Google Shape;15506;p31"/>
            <p:cNvSpPr/>
            <p:nvPr/>
          </p:nvSpPr>
          <p:spPr>
            <a:xfrm>
              <a:off x="3097875" y="1172050"/>
              <a:ext cx="157625" cy="159075"/>
            </a:xfrm>
            <a:custGeom>
              <a:avLst/>
              <a:gdLst/>
              <a:ahLst/>
              <a:cxnLst/>
              <a:rect l="l" t="t" r="r" b="b"/>
              <a:pathLst>
                <a:path w="6305" h="6363" extrusionOk="0">
                  <a:moveTo>
                    <a:pt x="6304" y="3152"/>
                  </a:moveTo>
                  <a:cubicBezTo>
                    <a:pt x="6304" y="4903"/>
                    <a:pt x="4903" y="6362"/>
                    <a:pt x="3152" y="6362"/>
                  </a:cubicBezTo>
                  <a:cubicBezTo>
                    <a:pt x="1401" y="6362"/>
                    <a:pt x="0" y="4962"/>
                    <a:pt x="0" y="3210"/>
                  </a:cubicBezTo>
                  <a:cubicBezTo>
                    <a:pt x="0" y="1459"/>
                    <a:pt x="1401" y="0"/>
                    <a:pt x="3152" y="58"/>
                  </a:cubicBezTo>
                  <a:cubicBezTo>
                    <a:pt x="4903" y="58"/>
                    <a:pt x="6304" y="1459"/>
                    <a:pt x="6304" y="31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7" name="Google Shape;15507;p31"/>
            <p:cNvSpPr/>
            <p:nvPr/>
          </p:nvSpPr>
          <p:spPr>
            <a:xfrm>
              <a:off x="4323650" y="4361975"/>
              <a:ext cx="156175" cy="156175"/>
            </a:xfrm>
            <a:custGeom>
              <a:avLst/>
              <a:gdLst/>
              <a:ahLst/>
              <a:cxnLst/>
              <a:rect l="l" t="t" r="r" b="b"/>
              <a:pathLst>
                <a:path w="6247" h="6247" extrusionOk="0">
                  <a:moveTo>
                    <a:pt x="3152" y="1"/>
                  </a:moveTo>
                  <a:cubicBezTo>
                    <a:pt x="4904" y="59"/>
                    <a:pt x="6246" y="1460"/>
                    <a:pt x="6246" y="3211"/>
                  </a:cubicBezTo>
                  <a:cubicBezTo>
                    <a:pt x="6188" y="4904"/>
                    <a:pt x="4845" y="6247"/>
                    <a:pt x="3094" y="6188"/>
                  </a:cubicBezTo>
                  <a:cubicBezTo>
                    <a:pt x="1343" y="6188"/>
                    <a:pt x="0" y="4787"/>
                    <a:pt x="59" y="3036"/>
                  </a:cubicBezTo>
                  <a:cubicBezTo>
                    <a:pt x="59" y="1343"/>
                    <a:pt x="1460" y="1"/>
                    <a:pt x="31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8" name="Google Shape;15508;p31"/>
            <p:cNvSpPr/>
            <p:nvPr/>
          </p:nvSpPr>
          <p:spPr>
            <a:xfrm>
              <a:off x="2609025" y="1417200"/>
              <a:ext cx="156150" cy="154700"/>
            </a:xfrm>
            <a:custGeom>
              <a:avLst/>
              <a:gdLst/>
              <a:ahLst/>
              <a:cxnLst/>
              <a:rect l="l" t="t" r="r" b="b"/>
              <a:pathLst>
                <a:path w="6246" h="6188" extrusionOk="0">
                  <a:moveTo>
                    <a:pt x="6187" y="3094"/>
                  </a:moveTo>
                  <a:cubicBezTo>
                    <a:pt x="6246" y="4787"/>
                    <a:pt x="4845" y="6188"/>
                    <a:pt x="3152" y="6188"/>
                  </a:cubicBezTo>
                  <a:cubicBezTo>
                    <a:pt x="1459" y="6188"/>
                    <a:pt x="58" y="4845"/>
                    <a:pt x="58" y="3152"/>
                  </a:cubicBezTo>
                  <a:cubicBezTo>
                    <a:pt x="0" y="1401"/>
                    <a:pt x="1401" y="59"/>
                    <a:pt x="3094" y="0"/>
                  </a:cubicBezTo>
                  <a:cubicBezTo>
                    <a:pt x="4786" y="0"/>
                    <a:pt x="6187" y="1401"/>
                    <a:pt x="618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9" name="Google Shape;15509;p31"/>
            <p:cNvSpPr/>
            <p:nvPr/>
          </p:nvSpPr>
          <p:spPr>
            <a:xfrm>
              <a:off x="5060575" y="387312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4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4"/>
                  </a:cubicBezTo>
                  <a:cubicBezTo>
                    <a:pt x="1" y="1343"/>
                    <a:pt x="1401" y="1"/>
                    <a:pt x="3094" y="1"/>
                  </a:cubicBezTo>
                  <a:cubicBezTo>
                    <a:pt x="4845" y="1"/>
                    <a:pt x="6188" y="1402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0" name="Google Shape;15510;p31"/>
            <p:cNvSpPr/>
            <p:nvPr/>
          </p:nvSpPr>
          <p:spPr>
            <a:xfrm>
              <a:off x="2115775" y="215412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787"/>
                    <a:pt x="4846" y="6129"/>
                    <a:pt x="3153" y="6188"/>
                  </a:cubicBezTo>
                  <a:cubicBezTo>
                    <a:pt x="1402" y="6188"/>
                    <a:pt x="1" y="4787"/>
                    <a:pt x="1" y="3036"/>
                  </a:cubicBezTo>
                  <a:cubicBezTo>
                    <a:pt x="59" y="1343"/>
                    <a:pt x="1402" y="0"/>
                    <a:pt x="3153" y="0"/>
                  </a:cubicBezTo>
                  <a:cubicBezTo>
                    <a:pt x="4846" y="0"/>
                    <a:pt x="6188" y="1343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1" name="Google Shape;15511;p31"/>
            <p:cNvSpPr/>
            <p:nvPr/>
          </p:nvSpPr>
          <p:spPr>
            <a:xfrm>
              <a:off x="4813950" y="411537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845"/>
                    <a:pt x="4787" y="6188"/>
                    <a:pt x="3095" y="6188"/>
                  </a:cubicBezTo>
                  <a:cubicBezTo>
                    <a:pt x="1402" y="6188"/>
                    <a:pt x="1" y="4728"/>
                    <a:pt x="59" y="3036"/>
                  </a:cubicBezTo>
                  <a:cubicBezTo>
                    <a:pt x="59" y="1401"/>
                    <a:pt x="1460" y="0"/>
                    <a:pt x="3095" y="0"/>
                  </a:cubicBezTo>
                  <a:cubicBezTo>
                    <a:pt x="4787" y="0"/>
                    <a:pt x="6188" y="1401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2" name="Google Shape;15512;p31"/>
            <p:cNvSpPr/>
            <p:nvPr/>
          </p:nvSpPr>
          <p:spPr>
            <a:xfrm>
              <a:off x="3099325" y="436197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5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5"/>
                  </a:cubicBezTo>
                  <a:cubicBezTo>
                    <a:pt x="1" y="1460"/>
                    <a:pt x="1343" y="59"/>
                    <a:pt x="3036" y="59"/>
                  </a:cubicBezTo>
                  <a:cubicBezTo>
                    <a:pt x="4729" y="1"/>
                    <a:pt x="6129" y="1402"/>
                    <a:pt x="612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3" name="Google Shape;15513;p31"/>
            <p:cNvSpPr/>
            <p:nvPr/>
          </p:nvSpPr>
          <p:spPr>
            <a:xfrm>
              <a:off x="2115775" y="3378450"/>
              <a:ext cx="156175" cy="156150"/>
            </a:xfrm>
            <a:custGeom>
              <a:avLst/>
              <a:gdLst/>
              <a:ahLst/>
              <a:cxnLst/>
              <a:rect l="l" t="t" r="r" b="b"/>
              <a:pathLst>
                <a:path w="6247" h="6246" extrusionOk="0">
                  <a:moveTo>
                    <a:pt x="3153" y="59"/>
                  </a:moveTo>
                  <a:cubicBezTo>
                    <a:pt x="4846" y="117"/>
                    <a:pt x="6247" y="1576"/>
                    <a:pt x="6188" y="3211"/>
                  </a:cubicBezTo>
                  <a:cubicBezTo>
                    <a:pt x="6130" y="4903"/>
                    <a:pt x="4671" y="6246"/>
                    <a:pt x="3036" y="6188"/>
                  </a:cubicBezTo>
                  <a:cubicBezTo>
                    <a:pt x="1343" y="6129"/>
                    <a:pt x="1" y="4728"/>
                    <a:pt x="59" y="3036"/>
                  </a:cubicBezTo>
                  <a:cubicBezTo>
                    <a:pt x="118" y="1343"/>
                    <a:pt x="1519" y="0"/>
                    <a:pt x="3153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4" name="Google Shape;15514;p31"/>
            <p:cNvSpPr/>
            <p:nvPr/>
          </p:nvSpPr>
          <p:spPr>
            <a:xfrm>
              <a:off x="2362400" y="1663800"/>
              <a:ext cx="156175" cy="154725"/>
            </a:xfrm>
            <a:custGeom>
              <a:avLst/>
              <a:gdLst/>
              <a:ahLst/>
              <a:cxnLst/>
              <a:rect l="l" t="t" r="r" b="b"/>
              <a:pathLst>
                <a:path w="6247" h="6189" extrusionOk="0">
                  <a:moveTo>
                    <a:pt x="59" y="3095"/>
                  </a:moveTo>
                  <a:cubicBezTo>
                    <a:pt x="59" y="1402"/>
                    <a:pt x="1518" y="1"/>
                    <a:pt x="3152" y="59"/>
                  </a:cubicBezTo>
                  <a:cubicBezTo>
                    <a:pt x="4845" y="59"/>
                    <a:pt x="6246" y="1519"/>
                    <a:pt x="6188" y="3211"/>
                  </a:cubicBezTo>
                  <a:cubicBezTo>
                    <a:pt x="6129" y="4846"/>
                    <a:pt x="4729" y="6188"/>
                    <a:pt x="3094" y="6188"/>
                  </a:cubicBezTo>
                  <a:cubicBezTo>
                    <a:pt x="1401" y="6188"/>
                    <a:pt x="0" y="4729"/>
                    <a:pt x="5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5" name="Google Shape;15515;p31"/>
            <p:cNvSpPr/>
            <p:nvPr/>
          </p:nvSpPr>
          <p:spPr>
            <a:xfrm>
              <a:off x="4571725" y="1174950"/>
              <a:ext cx="153250" cy="154725"/>
            </a:xfrm>
            <a:custGeom>
              <a:avLst/>
              <a:gdLst/>
              <a:ahLst/>
              <a:cxnLst/>
              <a:rect l="l" t="t" r="r" b="b"/>
              <a:pathLst>
                <a:path w="6130" h="6189" extrusionOk="0">
                  <a:moveTo>
                    <a:pt x="6129" y="3094"/>
                  </a:moveTo>
                  <a:cubicBezTo>
                    <a:pt x="6129" y="4729"/>
                    <a:pt x="4787" y="6130"/>
                    <a:pt x="3094" y="6130"/>
                  </a:cubicBezTo>
                  <a:cubicBezTo>
                    <a:pt x="1460" y="6188"/>
                    <a:pt x="0" y="4729"/>
                    <a:pt x="59" y="3036"/>
                  </a:cubicBezTo>
                  <a:cubicBezTo>
                    <a:pt x="59" y="1402"/>
                    <a:pt x="1460" y="1"/>
                    <a:pt x="3094" y="1"/>
                  </a:cubicBezTo>
                  <a:cubicBezTo>
                    <a:pt x="4728" y="1"/>
                    <a:pt x="6129" y="1402"/>
                    <a:pt x="6129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6" name="Google Shape;15516;p31"/>
            <p:cNvSpPr/>
            <p:nvPr/>
          </p:nvSpPr>
          <p:spPr>
            <a:xfrm>
              <a:off x="5308650" y="1911875"/>
              <a:ext cx="153250" cy="153250"/>
            </a:xfrm>
            <a:custGeom>
              <a:avLst/>
              <a:gdLst/>
              <a:ahLst/>
              <a:cxnLst/>
              <a:rect l="l" t="t" r="r" b="b"/>
              <a:pathLst>
                <a:path w="6130" h="6130" extrusionOk="0">
                  <a:moveTo>
                    <a:pt x="6129" y="3036"/>
                  </a:moveTo>
                  <a:cubicBezTo>
                    <a:pt x="6129" y="4671"/>
                    <a:pt x="4728" y="6071"/>
                    <a:pt x="3094" y="6130"/>
                  </a:cubicBezTo>
                  <a:cubicBezTo>
                    <a:pt x="1460" y="6130"/>
                    <a:pt x="0" y="4729"/>
                    <a:pt x="0" y="3036"/>
                  </a:cubicBezTo>
                  <a:cubicBezTo>
                    <a:pt x="0" y="1402"/>
                    <a:pt x="1401" y="1"/>
                    <a:pt x="3036" y="1"/>
                  </a:cubicBezTo>
                  <a:cubicBezTo>
                    <a:pt x="4728" y="1"/>
                    <a:pt x="6071" y="1402"/>
                    <a:pt x="6129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7" name="Google Shape;15517;p31"/>
            <p:cNvSpPr/>
            <p:nvPr/>
          </p:nvSpPr>
          <p:spPr>
            <a:xfrm>
              <a:off x="2855625" y="1173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3036"/>
                  </a:moveTo>
                  <a:cubicBezTo>
                    <a:pt x="5955" y="4670"/>
                    <a:pt x="4612" y="5954"/>
                    <a:pt x="2919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285"/>
                    <a:pt x="1343" y="0"/>
                    <a:pt x="2978" y="0"/>
                  </a:cubicBezTo>
                  <a:cubicBezTo>
                    <a:pt x="4670" y="59"/>
                    <a:pt x="5955" y="1343"/>
                    <a:pt x="5955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8" name="Google Shape;15518;p31"/>
            <p:cNvSpPr/>
            <p:nvPr/>
          </p:nvSpPr>
          <p:spPr>
            <a:xfrm>
              <a:off x="5307200" y="3627975"/>
              <a:ext cx="148850" cy="150325"/>
            </a:xfrm>
            <a:custGeom>
              <a:avLst/>
              <a:gdLst/>
              <a:ahLst/>
              <a:cxnLst/>
              <a:rect l="l" t="t" r="r" b="b"/>
              <a:pathLst>
                <a:path w="5954" h="6013" extrusionOk="0">
                  <a:moveTo>
                    <a:pt x="2977" y="6013"/>
                  </a:moveTo>
                  <a:cubicBezTo>
                    <a:pt x="1284" y="6013"/>
                    <a:pt x="0" y="4670"/>
                    <a:pt x="0" y="3036"/>
                  </a:cubicBezTo>
                  <a:cubicBezTo>
                    <a:pt x="0" y="1343"/>
                    <a:pt x="1343" y="1"/>
                    <a:pt x="3035" y="59"/>
                  </a:cubicBezTo>
                  <a:cubicBezTo>
                    <a:pt x="4670" y="59"/>
                    <a:pt x="5954" y="1402"/>
                    <a:pt x="5954" y="3036"/>
                  </a:cubicBezTo>
                  <a:cubicBezTo>
                    <a:pt x="5954" y="4729"/>
                    <a:pt x="4611" y="6013"/>
                    <a:pt x="2977" y="60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9" name="Google Shape;15519;p31"/>
            <p:cNvSpPr/>
            <p:nvPr/>
          </p:nvSpPr>
          <p:spPr>
            <a:xfrm>
              <a:off x="3839175" y="931250"/>
              <a:ext cx="147400" cy="148875"/>
            </a:xfrm>
            <a:custGeom>
              <a:avLst/>
              <a:gdLst/>
              <a:ahLst/>
              <a:cxnLst/>
              <a:rect l="l" t="t" r="r" b="b"/>
              <a:pathLst>
                <a:path w="5896" h="5955" extrusionOk="0">
                  <a:moveTo>
                    <a:pt x="2977" y="5955"/>
                  </a:moveTo>
                  <a:cubicBezTo>
                    <a:pt x="1285" y="5955"/>
                    <a:pt x="0" y="4612"/>
                    <a:pt x="0" y="2978"/>
                  </a:cubicBezTo>
                  <a:cubicBezTo>
                    <a:pt x="0" y="1285"/>
                    <a:pt x="1285" y="1"/>
                    <a:pt x="2977" y="1"/>
                  </a:cubicBezTo>
                  <a:cubicBezTo>
                    <a:pt x="4612" y="1"/>
                    <a:pt x="5896" y="1285"/>
                    <a:pt x="5896" y="2920"/>
                  </a:cubicBezTo>
                  <a:cubicBezTo>
                    <a:pt x="5896" y="4612"/>
                    <a:pt x="4612" y="5896"/>
                    <a:pt x="2977" y="595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0" name="Google Shape;15520;p31"/>
            <p:cNvSpPr/>
            <p:nvPr/>
          </p:nvSpPr>
          <p:spPr>
            <a:xfrm>
              <a:off x="2365325" y="3871675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4" y="2977"/>
                  </a:moveTo>
                  <a:cubicBezTo>
                    <a:pt x="5954" y="4670"/>
                    <a:pt x="4670" y="5954"/>
                    <a:pt x="3035" y="5954"/>
                  </a:cubicBezTo>
                  <a:cubicBezTo>
                    <a:pt x="1343" y="5954"/>
                    <a:pt x="0" y="4612"/>
                    <a:pt x="0" y="2919"/>
                  </a:cubicBezTo>
                  <a:cubicBezTo>
                    <a:pt x="59" y="1285"/>
                    <a:pt x="1343" y="0"/>
                    <a:pt x="3035" y="0"/>
                  </a:cubicBezTo>
                  <a:cubicBezTo>
                    <a:pt x="4670" y="0"/>
                    <a:pt x="5954" y="1343"/>
                    <a:pt x="5954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1" name="Google Shape;15521;p31"/>
            <p:cNvSpPr/>
            <p:nvPr/>
          </p:nvSpPr>
          <p:spPr>
            <a:xfrm>
              <a:off x="2607550" y="4118300"/>
              <a:ext cx="150325" cy="150325"/>
            </a:xfrm>
            <a:custGeom>
              <a:avLst/>
              <a:gdLst/>
              <a:ahLst/>
              <a:cxnLst/>
              <a:rect l="l" t="t" r="r" b="b"/>
              <a:pathLst>
                <a:path w="6013" h="6013" extrusionOk="0">
                  <a:moveTo>
                    <a:pt x="6013" y="2977"/>
                  </a:moveTo>
                  <a:cubicBezTo>
                    <a:pt x="6013" y="4611"/>
                    <a:pt x="4729" y="5954"/>
                    <a:pt x="3036" y="5954"/>
                  </a:cubicBezTo>
                  <a:cubicBezTo>
                    <a:pt x="1343" y="6012"/>
                    <a:pt x="1" y="4670"/>
                    <a:pt x="59" y="2977"/>
                  </a:cubicBezTo>
                  <a:cubicBezTo>
                    <a:pt x="59" y="1284"/>
                    <a:pt x="1343" y="0"/>
                    <a:pt x="3036" y="0"/>
                  </a:cubicBezTo>
                  <a:cubicBezTo>
                    <a:pt x="4670" y="0"/>
                    <a:pt x="6013" y="1343"/>
                    <a:pt x="6013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2" name="Google Shape;15522;p31"/>
            <p:cNvSpPr/>
            <p:nvPr/>
          </p:nvSpPr>
          <p:spPr>
            <a:xfrm>
              <a:off x="5553800" y="2892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1" y="2919"/>
                  </a:moveTo>
                  <a:cubicBezTo>
                    <a:pt x="1" y="1285"/>
                    <a:pt x="1343" y="1"/>
                    <a:pt x="3036" y="59"/>
                  </a:cubicBezTo>
                  <a:cubicBezTo>
                    <a:pt x="4670" y="59"/>
                    <a:pt x="5955" y="1402"/>
                    <a:pt x="5955" y="3095"/>
                  </a:cubicBezTo>
                  <a:cubicBezTo>
                    <a:pt x="5896" y="4729"/>
                    <a:pt x="4612" y="5955"/>
                    <a:pt x="2919" y="5955"/>
                  </a:cubicBezTo>
                  <a:cubicBezTo>
                    <a:pt x="1285" y="5955"/>
                    <a:pt x="1" y="4612"/>
                    <a:pt x="1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3" name="Google Shape;15523;p31"/>
            <p:cNvSpPr/>
            <p:nvPr/>
          </p:nvSpPr>
          <p:spPr>
            <a:xfrm>
              <a:off x="5553800" y="26459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2977"/>
                  </a:moveTo>
                  <a:cubicBezTo>
                    <a:pt x="5955" y="4670"/>
                    <a:pt x="4612" y="5954"/>
                    <a:pt x="2978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343"/>
                    <a:pt x="1285" y="59"/>
                    <a:pt x="2919" y="0"/>
                  </a:cubicBezTo>
                  <a:cubicBezTo>
                    <a:pt x="4612" y="0"/>
                    <a:pt x="5955" y="1284"/>
                    <a:pt x="5955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4" name="Google Shape;15524;p31"/>
            <p:cNvSpPr/>
            <p:nvPr/>
          </p:nvSpPr>
          <p:spPr>
            <a:xfrm>
              <a:off x="3592550" y="931250"/>
              <a:ext cx="147425" cy="148875"/>
            </a:xfrm>
            <a:custGeom>
              <a:avLst/>
              <a:gdLst/>
              <a:ahLst/>
              <a:cxnLst/>
              <a:rect l="l" t="t" r="r" b="b"/>
              <a:pathLst>
                <a:path w="5897" h="5955" extrusionOk="0">
                  <a:moveTo>
                    <a:pt x="5896" y="2978"/>
                  </a:moveTo>
                  <a:cubicBezTo>
                    <a:pt x="5896" y="4612"/>
                    <a:pt x="4612" y="5955"/>
                    <a:pt x="2919" y="5896"/>
                  </a:cubicBezTo>
                  <a:cubicBezTo>
                    <a:pt x="1285" y="5896"/>
                    <a:pt x="1" y="4612"/>
                    <a:pt x="1" y="2978"/>
                  </a:cubicBezTo>
                  <a:cubicBezTo>
                    <a:pt x="1" y="1285"/>
                    <a:pt x="1285" y="1"/>
                    <a:pt x="2978" y="1"/>
                  </a:cubicBezTo>
                  <a:cubicBezTo>
                    <a:pt x="4612" y="1"/>
                    <a:pt x="5896" y="1285"/>
                    <a:pt x="5896" y="29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5" name="Google Shape;15525;p31"/>
            <p:cNvSpPr/>
            <p:nvPr/>
          </p:nvSpPr>
          <p:spPr>
            <a:xfrm>
              <a:off x="4571725" y="4366375"/>
              <a:ext cx="147400" cy="147400"/>
            </a:xfrm>
            <a:custGeom>
              <a:avLst/>
              <a:gdLst/>
              <a:ahLst/>
              <a:cxnLst/>
              <a:rect l="l" t="t" r="r" b="b"/>
              <a:pathLst>
                <a:path w="5896" h="5896" extrusionOk="0">
                  <a:moveTo>
                    <a:pt x="5896" y="2977"/>
                  </a:moveTo>
                  <a:cubicBezTo>
                    <a:pt x="5896" y="4553"/>
                    <a:pt x="4553" y="5895"/>
                    <a:pt x="2919" y="5895"/>
                  </a:cubicBezTo>
                  <a:cubicBezTo>
                    <a:pt x="1285" y="5895"/>
                    <a:pt x="0" y="4553"/>
                    <a:pt x="0" y="2860"/>
                  </a:cubicBezTo>
                  <a:cubicBezTo>
                    <a:pt x="0" y="1226"/>
                    <a:pt x="1343" y="0"/>
                    <a:pt x="2977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6" name="Google Shape;15526;p31"/>
            <p:cNvSpPr/>
            <p:nvPr/>
          </p:nvSpPr>
          <p:spPr>
            <a:xfrm>
              <a:off x="5555275" y="24051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553" y="5837"/>
                    <a:pt x="2919" y="5837"/>
                  </a:cubicBezTo>
                  <a:cubicBezTo>
                    <a:pt x="1284" y="5837"/>
                    <a:pt x="0" y="4553"/>
                    <a:pt x="0" y="2919"/>
                  </a:cubicBezTo>
                  <a:cubicBezTo>
                    <a:pt x="0" y="1284"/>
                    <a:pt x="1284" y="0"/>
                    <a:pt x="2919" y="0"/>
                  </a:cubicBezTo>
                  <a:cubicBezTo>
                    <a:pt x="4495" y="0"/>
                    <a:pt x="5837" y="1284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7" name="Google Shape;15527;p31"/>
            <p:cNvSpPr/>
            <p:nvPr/>
          </p:nvSpPr>
          <p:spPr>
            <a:xfrm>
              <a:off x="2120150" y="1910425"/>
              <a:ext cx="147425" cy="147400"/>
            </a:xfrm>
            <a:custGeom>
              <a:avLst/>
              <a:gdLst/>
              <a:ahLst/>
              <a:cxnLst/>
              <a:rect l="l" t="t" r="r" b="b"/>
              <a:pathLst>
                <a:path w="5897" h="5896" extrusionOk="0">
                  <a:moveTo>
                    <a:pt x="5896" y="2919"/>
                  </a:moveTo>
                  <a:cubicBezTo>
                    <a:pt x="5896" y="4553"/>
                    <a:pt x="4612" y="5896"/>
                    <a:pt x="2978" y="5896"/>
                  </a:cubicBezTo>
                  <a:cubicBezTo>
                    <a:pt x="1344" y="5896"/>
                    <a:pt x="1" y="4612"/>
                    <a:pt x="1" y="2977"/>
                  </a:cubicBezTo>
                  <a:cubicBezTo>
                    <a:pt x="1" y="1343"/>
                    <a:pt x="1285" y="59"/>
                    <a:pt x="2920" y="1"/>
                  </a:cubicBezTo>
                  <a:cubicBezTo>
                    <a:pt x="4554" y="1"/>
                    <a:pt x="5838" y="1285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8" name="Google Shape;15528;p31"/>
            <p:cNvSpPr/>
            <p:nvPr/>
          </p:nvSpPr>
          <p:spPr>
            <a:xfrm>
              <a:off x="4081400" y="93272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5896" y="2919"/>
                  </a:moveTo>
                  <a:cubicBezTo>
                    <a:pt x="5896" y="4553"/>
                    <a:pt x="4554" y="5837"/>
                    <a:pt x="2919" y="5837"/>
                  </a:cubicBezTo>
                  <a:cubicBezTo>
                    <a:pt x="1285" y="5779"/>
                    <a:pt x="1" y="4437"/>
                    <a:pt x="59" y="2861"/>
                  </a:cubicBezTo>
                  <a:cubicBezTo>
                    <a:pt x="59" y="1226"/>
                    <a:pt x="1402" y="0"/>
                    <a:pt x="2978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9" name="Google Shape;15529;p31"/>
            <p:cNvSpPr/>
            <p:nvPr/>
          </p:nvSpPr>
          <p:spPr>
            <a:xfrm>
              <a:off x="5553800" y="314057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2978" y="1"/>
                  </a:moveTo>
                  <a:cubicBezTo>
                    <a:pt x="4554" y="1"/>
                    <a:pt x="5896" y="1402"/>
                    <a:pt x="5896" y="2978"/>
                  </a:cubicBezTo>
                  <a:cubicBezTo>
                    <a:pt x="5838" y="4554"/>
                    <a:pt x="4554" y="5838"/>
                    <a:pt x="2978" y="5838"/>
                  </a:cubicBezTo>
                  <a:cubicBezTo>
                    <a:pt x="1343" y="5838"/>
                    <a:pt x="1" y="4495"/>
                    <a:pt x="59" y="2861"/>
                  </a:cubicBezTo>
                  <a:cubicBezTo>
                    <a:pt x="59" y="1285"/>
                    <a:pt x="1402" y="1"/>
                    <a:pt x="29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0" name="Google Shape;15530;p31"/>
            <p:cNvSpPr/>
            <p:nvPr/>
          </p:nvSpPr>
          <p:spPr>
            <a:xfrm>
              <a:off x="5064950" y="14215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8" y="2977"/>
                  </a:moveTo>
                  <a:cubicBezTo>
                    <a:pt x="5838" y="4553"/>
                    <a:pt x="4495" y="5838"/>
                    <a:pt x="2919" y="5838"/>
                  </a:cubicBezTo>
                  <a:cubicBezTo>
                    <a:pt x="1343" y="5838"/>
                    <a:pt x="1" y="4495"/>
                    <a:pt x="59" y="2919"/>
                  </a:cubicBezTo>
                  <a:cubicBezTo>
                    <a:pt x="59" y="1343"/>
                    <a:pt x="1402" y="0"/>
                    <a:pt x="2978" y="59"/>
                  </a:cubicBezTo>
                  <a:cubicBezTo>
                    <a:pt x="4554" y="59"/>
                    <a:pt x="5838" y="1401"/>
                    <a:pt x="5838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1" name="Google Shape;15531;p31"/>
            <p:cNvSpPr/>
            <p:nvPr/>
          </p:nvSpPr>
          <p:spPr>
            <a:xfrm>
              <a:off x="3345950" y="9327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0" y="4437"/>
                    <a:pt x="0" y="2861"/>
                  </a:cubicBezTo>
                  <a:cubicBezTo>
                    <a:pt x="59" y="1284"/>
                    <a:pt x="1401" y="0"/>
                    <a:pt x="2977" y="0"/>
                  </a:cubicBezTo>
                  <a:cubicBezTo>
                    <a:pt x="4553" y="0"/>
                    <a:pt x="5837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2" name="Google Shape;15532;p31"/>
            <p:cNvSpPr/>
            <p:nvPr/>
          </p:nvSpPr>
          <p:spPr>
            <a:xfrm>
              <a:off x="2857100" y="43663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58" y="4553"/>
                    <a:pt x="0" y="2977"/>
                  </a:cubicBezTo>
                  <a:cubicBezTo>
                    <a:pt x="0" y="1401"/>
                    <a:pt x="1284" y="58"/>
                    <a:pt x="2860" y="58"/>
                  </a:cubicBezTo>
                  <a:cubicBezTo>
                    <a:pt x="4436" y="0"/>
                    <a:pt x="5779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3" name="Google Shape;15533;p31"/>
            <p:cNvSpPr/>
            <p:nvPr/>
          </p:nvSpPr>
          <p:spPr>
            <a:xfrm>
              <a:off x="2121625" y="3630900"/>
              <a:ext cx="144500" cy="145950"/>
            </a:xfrm>
            <a:custGeom>
              <a:avLst/>
              <a:gdLst/>
              <a:ahLst/>
              <a:cxnLst/>
              <a:rect l="l" t="t" r="r" b="b"/>
              <a:pathLst>
                <a:path w="5780" h="5838" extrusionOk="0">
                  <a:moveTo>
                    <a:pt x="2919" y="0"/>
                  </a:moveTo>
                  <a:cubicBezTo>
                    <a:pt x="4437" y="0"/>
                    <a:pt x="5779" y="1343"/>
                    <a:pt x="5779" y="2919"/>
                  </a:cubicBezTo>
                  <a:cubicBezTo>
                    <a:pt x="5779" y="4495"/>
                    <a:pt x="4437" y="5837"/>
                    <a:pt x="2861" y="5779"/>
                  </a:cubicBezTo>
                  <a:cubicBezTo>
                    <a:pt x="1285" y="5779"/>
                    <a:pt x="0" y="4437"/>
                    <a:pt x="0" y="2861"/>
                  </a:cubicBezTo>
                  <a:cubicBezTo>
                    <a:pt x="0" y="1343"/>
                    <a:pt x="1343" y="0"/>
                    <a:pt x="291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4" name="Google Shape;15534;p31"/>
            <p:cNvSpPr/>
            <p:nvPr/>
          </p:nvSpPr>
          <p:spPr>
            <a:xfrm>
              <a:off x="3840625" y="4611525"/>
              <a:ext cx="144500" cy="143025"/>
            </a:xfrm>
            <a:custGeom>
              <a:avLst/>
              <a:gdLst/>
              <a:ahLst/>
              <a:cxnLst/>
              <a:rect l="l" t="t" r="r" b="b"/>
              <a:pathLst>
                <a:path w="5780" h="5721" extrusionOk="0">
                  <a:moveTo>
                    <a:pt x="5779" y="2802"/>
                  </a:moveTo>
                  <a:cubicBezTo>
                    <a:pt x="5779" y="4378"/>
                    <a:pt x="4437" y="5721"/>
                    <a:pt x="2861" y="5721"/>
                  </a:cubicBezTo>
                  <a:cubicBezTo>
                    <a:pt x="1343" y="5721"/>
                    <a:pt x="59" y="4436"/>
                    <a:pt x="1" y="2860"/>
                  </a:cubicBezTo>
                  <a:cubicBezTo>
                    <a:pt x="1" y="1284"/>
                    <a:pt x="1285" y="0"/>
                    <a:pt x="2861" y="0"/>
                  </a:cubicBezTo>
                  <a:cubicBezTo>
                    <a:pt x="4437" y="0"/>
                    <a:pt x="5721" y="1226"/>
                    <a:pt x="5779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5" name="Google Shape;15535;p31"/>
            <p:cNvSpPr/>
            <p:nvPr/>
          </p:nvSpPr>
          <p:spPr>
            <a:xfrm>
              <a:off x="1879375" y="28954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1"/>
                  </a:moveTo>
                  <a:cubicBezTo>
                    <a:pt x="4437" y="1"/>
                    <a:pt x="5663" y="1285"/>
                    <a:pt x="5721" y="2861"/>
                  </a:cubicBezTo>
                  <a:cubicBezTo>
                    <a:pt x="5721" y="4437"/>
                    <a:pt x="4437" y="5721"/>
                    <a:pt x="2861" y="5721"/>
                  </a:cubicBezTo>
                  <a:cubicBezTo>
                    <a:pt x="1285" y="5721"/>
                    <a:pt x="1" y="4437"/>
                    <a:pt x="1" y="2861"/>
                  </a:cubicBezTo>
                  <a:cubicBezTo>
                    <a:pt x="1" y="1285"/>
                    <a:pt x="1285" y="59"/>
                    <a:pt x="28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6" name="Google Shape;15536;p31"/>
            <p:cNvSpPr/>
            <p:nvPr/>
          </p:nvSpPr>
          <p:spPr>
            <a:xfrm>
              <a:off x="1879375" y="26488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5720"/>
                  </a:moveTo>
                  <a:cubicBezTo>
                    <a:pt x="1285" y="5720"/>
                    <a:pt x="1" y="4436"/>
                    <a:pt x="1" y="2860"/>
                  </a:cubicBezTo>
                  <a:cubicBezTo>
                    <a:pt x="1" y="1284"/>
                    <a:pt x="1285" y="0"/>
                    <a:pt x="2919" y="0"/>
                  </a:cubicBezTo>
                  <a:cubicBezTo>
                    <a:pt x="4495" y="58"/>
                    <a:pt x="5721" y="1343"/>
                    <a:pt x="5721" y="2919"/>
                  </a:cubicBezTo>
                  <a:cubicBezTo>
                    <a:pt x="5663" y="4495"/>
                    <a:pt x="4437" y="5720"/>
                    <a:pt x="2861" y="57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7" name="Google Shape;15537;p31"/>
            <p:cNvSpPr/>
            <p:nvPr/>
          </p:nvSpPr>
          <p:spPr>
            <a:xfrm>
              <a:off x="3594025" y="4610050"/>
              <a:ext cx="143025" cy="144500"/>
            </a:xfrm>
            <a:custGeom>
              <a:avLst/>
              <a:gdLst/>
              <a:ahLst/>
              <a:cxnLst/>
              <a:rect l="l" t="t" r="r" b="b"/>
              <a:pathLst>
                <a:path w="5721" h="5780" extrusionOk="0">
                  <a:moveTo>
                    <a:pt x="2860" y="5780"/>
                  </a:moveTo>
                  <a:cubicBezTo>
                    <a:pt x="1284" y="5780"/>
                    <a:pt x="59" y="4495"/>
                    <a:pt x="0" y="2919"/>
                  </a:cubicBezTo>
                  <a:cubicBezTo>
                    <a:pt x="0" y="1343"/>
                    <a:pt x="1343" y="1"/>
                    <a:pt x="2919" y="59"/>
                  </a:cubicBezTo>
                  <a:cubicBezTo>
                    <a:pt x="4495" y="59"/>
                    <a:pt x="5720" y="1343"/>
                    <a:pt x="5720" y="2919"/>
                  </a:cubicBezTo>
                  <a:cubicBezTo>
                    <a:pt x="5720" y="4495"/>
                    <a:pt x="4436" y="5780"/>
                    <a:pt x="2860" y="57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8" name="Google Shape;15538;p31"/>
            <p:cNvSpPr/>
            <p:nvPr/>
          </p:nvSpPr>
          <p:spPr>
            <a:xfrm>
              <a:off x="5556725" y="215995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2802" y="5663"/>
                  </a:moveTo>
                  <a:cubicBezTo>
                    <a:pt x="1226" y="5663"/>
                    <a:pt x="0" y="4379"/>
                    <a:pt x="59" y="2803"/>
                  </a:cubicBezTo>
                  <a:cubicBezTo>
                    <a:pt x="59" y="1227"/>
                    <a:pt x="1343" y="1"/>
                    <a:pt x="2919" y="1"/>
                  </a:cubicBezTo>
                  <a:cubicBezTo>
                    <a:pt x="4495" y="59"/>
                    <a:pt x="5662" y="1285"/>
                    <a:pt x="5662" y="2861"/>
                  </a:cubicBezTo>
                  <a:cubicBezTo>
                    <a:pt x="5662" y="4437"/>
                    <a:pt x="4437" y="5663"/>
                    <a:pt x="2802" y="56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9" name="Google Shape;15539;p31"/>
            <p:cNvSpPr/>
            <p:nvPr/>
          </p:nvSpPr>
          <p:spPr>
            <a:xfrm>
              <a:off x="4821250" y="11808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60"/>
                  </a:moveTo>
                  <a:cubicBezTo>
                    <a:pt x="5663" y="4436"/>
                    <a:pt x="4379" y="5662"/>
                    <a:pt x="2803" y="5662"/>
                  </a:cubicBezTo>
                  <a:cubicBezTo>
                    <a:pt x="1227" y="5662"/>
                    <a:pt x="1" y="4436"/>
                    <a:pt x="1" y="2802"/>
                  </a:cubicBezTo>
                  <a:cubicBezTo>
                    <a:pt x="1" y="1284"/>
                    <a:pt x="1227" y="59"/>
                    <a:pt x="2744" y="59"/>
                  </a:cubicBezTo>
                  <a:cubicBezTo>
                    <a:pt x="4379" y="0"/>
                    <a:pt x="5604" y="1226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0" name="Google Shape;15540;p31"/>
            <p:cNvSpPr/>
            <p:nvPr/>
          </p:nvSpPr>
          <p:spPr>
            <a:xfrm>
              <a:off x="5314475" y="16711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03"/>
                  </a:moveTo>
                  <a:cubicBezTo>
                    <a:pt x="5663" y="4379"/>
                    <a:pt x="4437" y="5663"/>
                    <a:pt x="2803" y="5663"/>
                  </a:cubicBezTo>
                  <a:cubicBezTo>
                    <a:pt x="1227" y="5663"/>
                    <a:pt x="1" y="4379"/>
                    <a:pt x="1" y="2803"/>
                  </a:cubicBezTo>
                  <a:cubicBezTo>
                    <a:pt x="1" y="1227"/>
                    <a:pt x="1227" y="1"/>
                    <a:pt x="2803" y="1"/>
                  </a:cubicBezTo>
                  <a:cubicBezTo>
                    <a:pt x="4379" y="1"/>
                    <a:pt x="5663" y="1227"/>
                    <a:pt x="566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1" name="Google Shape;15541;p31"/>
            <p:cNvSpPr/>
            <p:nvPr/>
          </p:nvSpPr>
          <p:spPr>
            <a:xfrm>
              <a:off x="1880850" y="2408025"/>
              <a:ext cx="140100" cy="140125"/>
            </a:xfrm>
            <a:custGeom>
              <a:avLst/>
              <a:gdLst/>
              <a:ahLst/>
              <a:cxnLst/>
              <a:rect l="l" t="t" r="r" b="b"/>
              <a:pathLst>
                <a:path w="5604" h="5605" extrusionOk="0">
                  <a:moveTo>
                    <a:pt x="5604" y="2803"/>
                  </a:moveTo>
                  <a:cubicBezTo>
                    <a:pt x="5604" y="4379"/>
                    <a:pt x="4378" y="5604"/>
                    <a:pt x="2744" y="5604"/>
                  </a:cubicBezTo>
                  <a:cubicBezTo>
                    <a:pt x="1226" y="5546"/>
                    <a:pt x="0" y="4379"/>
                    <a:pt x="0" y="2803"/>
                  </a:cubicBezTo>
                  <a:cubicBezTo>
                    <a:pt x="0" y="1227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2" name="Google Shape;15542;p31"/>
            <p:cNvSpPr/>
            <p:nvPr/>
          </p:nvSpPr>
          <p:spPr>
            <a:xfrm>
              <a:off x="5067875" y="4122675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2802" y="5604"/>
                  </a:moveTo>
                  <a:cubicBezTo>
                    <a:pt x="1226" y="5604"/>
                    <a:pt x="0" y="4378"/>
                    <a:pt x="0" y="2802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78" y="0"/>
                    <a:pt x="5604" y="1284"/>
                    <a:pt x="5604" y="2860"/>
                  </a:cubicBezTo>
                  <a:cubicBezTo>
                    <a:pt x="5604" y="4378"/>
                    <a:pt x="4378" y="5604"/>
                    <a:pt x="2802" y="56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3" name="Google Shape;15543;p31"/>
            <p:cNvSpPr/>
            <p:nvPr/>
          </p:nvSpPr>
          <p:spPr>
            <a:xfrm>
              <a:off x="4330950" y="934175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2" y="2861"/>
                  </a:moveTo>
                  <a:cubicBezTo>
                    <a:pt x="5662" y="4437"/>
                    <a:pt x="4436" y="5663"/>
                    <a:pt x="2860" y="5663"/>
                  </a:cubicBezTo>
                  <a:cubicBezTo>
                    <a:pt x="1226" y="5663"/>
                    <a:pt x="0" y="4379"/>
                    <a:pt x="59" y="2803"/>
                  </a:cubicBezTo>
                  <a:cubicBezTo>
                    <a:pt x="59" y="1226"/>
                    <a:pt x="1284" y="59"/>
                    <a:pt x="2860" y="59"/>
                  </a:cubicBezTo>
                  <a:cubicBezTo>
                    <a:pt x="4436" y="1"/>
                    <a:pt x="5662" y="1285"/>
                    <a:pt x="5662" y="28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4" name="Google Shape;15544;p31"/>
            <p:cNvSpPr/>
            <p:nvPr/>
          </p:nvSpPr>
          <p:spPr>
            <a:xfrm>
              <a:off x="4085800" y="4617350"/>
              <a:ext cx="140100" cy="138650"/>
            </a:xfrm>
            <a:custGeom>
              <a:avLst/>
              <a:gdLst/>
              <a:ahLst/>
              <a:cxnLst/>
              <a:rect l="l" t="t" r="r" b="b"/>
              <a:pathLst>
                <a:path w="5604" h="5546" extrusionOk="0">
                  <a:moveTo>
                    <a:pt x="2802" y="5546"/>
                  </a:moveTo>
                  <a:cubicBezTo>
                    <a:pt x="1226" y="5546"/>
                    <a:pt x="0" y="4320"/>
                    <a:pt x="0" y="2744"/>
                  </a:cubicBezTo>
                  <a:cubicBezTo>
                    <a:pt x="0" y="1168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ubicBezTo>
                    <a:pt x="5604" y="4379"/>
                    <a:pt x="4378" y="5546"/>
                    <a:pt x="2802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5" name="Google Shape;15545;p31"/>
            <p:cNvSpPr/>
            <p:nvPr/>
          </p:nvSpPr>
          <p:spPr>
            <a:xfrm>
              <a:off x="5558175" y="3387200"/>
              <a:ext cx="140125" cy="140125"/>
            </a:xfrm>
            <a:custGeom>
              <a:avLst/>
              <a:gdLst/>
              <a:ahLst/>
              <a:cxnLst/>
              <a:rect l="l" t="t" r="r" b="b"/>
              <a:pathLst>
                <a:path w="5605" h="5605" extrusionOk="0">
                  <a:moveTo>
                    <a:pt x="2744" y="5546"/>
                  </a:moveTo>
                  <a:cubicBezTo>
                    <a:pt x="1227" y="5546"/>
                    <a:pt x="1" y="4320"/>
                    <a:pt x="1" y="2744"/>
                  </a:cubicBezTo>
                  <a:cubicBezTo>
                    <a:pt x="1" y="1226"/>
                    <a:pt x="1285" y="0"/>
                    <a:pt x="2803" y="0"/>
                  </a:cubicBezTo>
                  <a:cubicBezTo>
                    <a:pt x="4379" y="0"/>
                    <a:pt x="5604" y="1285"/>
                    <a:pt x="5546" y="2802"/>
                  </a:cubicBezTo>
                  <a:cubicBezTo>
                    <a:pt x="5546" y="4378"/>
                    <a:pt x="4320" y="5604"/>
                    <a:pt x="2744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6" name="Google Shape;15546;p31"/>
            <p:cNvSpPr/>
            <p:nvPr/>
          </p:nvSpPr>
          <p:spPr>
            <a:xfrm>
              <a:off x="2369700" y="1424500"/>
              <a:ext cx="141575" cy="140100"/>
            </a:xfrm>
            <a:custGeom>
              <a:avLst/>
              <a:gdLst/>
              <a:ahLst/>
              <a:cxnLst/>
              <a:rect l="l" t="t" r="r" b="b"/>
              <a:pathLst>
                <a:path w="5663" h="5604" extrusionOk="0">
                  <a:moveTo>
                    <a:pt x="5604" y="2860"/>
                  </a:moveTo>
                  <a:cubicBezTo>
                    <a:pt x="5546" y="4436"/>
                    <a:pt x="4320" y="5604"/>
                    <a:pt x="2744" y="5604"/>
                  </a:cubicBezTo>
                  <a:cubicBezTo>
                    <a:pt x="1226" y="5545"/>
                    <a:pt x="0" y="4320"/>
                    <a:pt x="59" y="2744"/>
                  </a:cubicBezTo>
                  <a:cubicBezTo>
                    <a:pt x="59" y="1226"/>
                    <a:pt x="1343" y="0"/>
                    <a:pt x="2860" y="59"/>
                  </a:cubicBezTo>
                  <a:cubicBezTo>
                    <a:pt x="4437" y="59"/>
                    <a:pt x="5662" y="1343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7" name="Google Shape;15547;p31"/>
            <p:cNvSpPr/>
            <p:nvPr/>
          </p:nvSpPr>
          <p:spPr>
            <a:xfrm>
              <a:off x="3350325" y="4612975"/>
              <a:ext cx="138650" cy="138650"/>
            </a:xfrm>
            <a:custGeom>
              <a:avLst/>
              <a:gdLst/>
              <a:ahLst/>
              <a:cxnLst/>
              <a:rect l="l" t="t" r="r" b="b"/>
              <a:pathLst>
                <a:path w="5546" h="5546" extrusionOk="0">
                  <a:moveTo>
                    <a:pt x="2802" y="1"/>
                  </a:moveTo>
                  <a:cubicBezTo>
                    <a:pt x="4320" y="1"/>
                    <a:pt x="5546" y="1226"/>
                    <a:pt x="5546" y="2802"/>
                  </a:cubicBezTo>
                  <a:cubicBezTo>
                    <a:pt x="5546" y="4320"/>
                    <a:pt x="4320" y="5546"/>
                    <a:pt x="2744" y="5546"/>
                  </a:cubicBezTo>
                  <a:cubicBezTo>
                    <a:pt x="1226" y="5546"/>
                    <a:pt x="0" y="4320"/>
                    <a:pt x="0" y="2802"/>
                  </a:cubicBezTo>
                  <a:cubicBezTo>
                    <a:pt x="0" y="1226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8" name="Google Shape;15548;p31"/>
            <p:cNvSpPr/>
            <p:nvPr/>
          </p:nvSpPr>
          <p:spPr>
            <a:xfrm>
              <a:off x="5311575" y="388042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5545" y="2802"/>
                  </a:moveTo>
                  <a:cubicBezTo>
                    <a:pt x="5545" y="4320"/>
                    <a:pt x="4320" y="5604"/>
                    <a:pt x="2744" y="5546"/>
                  </a:cubicBezTo>
                  <a:cubicBezTo>
                    <a:pt x="1284" y="5546"/>
                    <a:pt x="0" y="4320"/>
                    <a:pt x="0" y="2802"/>
                  </a:cubicBezTo>
                  <a:cubicBezTo>
                    <a:pt x="0" y="1285"/>
                    <a:pt x="1284" y="1"/>
                    <a:pt x="2802" y="1"/>
                  </a:cubicBezTo>
                  <a:cubicBezTo>
                    <a:pt x="4320" y="59"/>
                    <a:pt x="5545" y="1285"/>
                    <a:pt x="5545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9" name="Google Shape;15549;p31"/>
            <p:cNvSpPr/>
            <p:nvPr/>
          </p:nvSpPr>
          <p:spPr>
            <a:xfrm>
              <a:off x="3106625" y="935650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5604" y="2802"/>
                  </a:moveTo>
                  <a:cubicBezTo>
                    <a:pt x="5604" y="4320"/>
                    <a:pt x="4320" y="5604"/>
                    <a:pt x="2744" y="5545"/>
                  </a:cubicBezTo>
                  <a:cubicBezTo>
                    <a:pt x="1226" y="5545"/>
                    <a:pt x="0" y="4320"/>
                    <a:pt x="0" y="2744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20" y="0"/>
                    <a:pt x="5604" y="1284"/>
                    <a:pt x="5546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0" name="Google Shape;15550;p31"/>
            <p:cNvSpPr/>
            <p:nvPr/>
          </p:nvSpPr>
          <p:spPr>
            <a:xfrm>
              <a:off x="1876475" y="3144950"/>
              <a:ext cx="140100" cy="138675"/>
            </a:xfrm>
            <a:custGeom>
              <a:avLst/>
              <a:gdLst/>
              <a:ahLst/>
              <a:cxnLst/>
              <a:rect l="l" t="t" r="r" b="b"/>
              <a:pathLst>
                <a:path w="5604" h="5547" extrusionOk="0">
                  <a:moveTo>
                    <a:pt x="2802" y="1"/>
                  </a:moveTo>
                  <a:cubicBezTo>
                    <a:pt x="4320" y="1"/>
                    <a:pt x="5604" y="1227"/>
                    <a:pt x="5604" y="2744"/>
                  </a:cubicBezTo>
                  <a:cubicBezTo>
                    <a:pt x="5604" y="4320"/>
                    <a:pt x="4378" y="5546"/>
                    <a:pt x="2802" y="5546"/>
                  </a:cubicBezTo>
                  <a:cubicBezTo>
                    <a:pt x="1284" y="5546"/>
                    <a:pt x="58" y="4320"/>
                    <a:pt x="58" y="2803"/>
                  </a:cubicBezTo>
                  <a:cubicBezTo>
                    <a:pt x="0" y="1285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1" name="Google Shape;15551;p31"/>
            <p:cNvSpPr/>
            <p:nvPr/>
          </p:nvSpPr>
          <p:spPr>
            <a:xfrm>
              <a:off x="2617775" y="117787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2802" y="59"/>
                  </a:moveTo>
                  <a:cubicBezTo>
                    <a:pt x="4320" y="59"/>
                    <a:pt x="5546" y="1343"/>
                    <a:pt x="5546" y="2802"/>
                  </a:cubicBezTo>
                  <a:cubicBezTo>
                    <a:pt x="5546" y="4378"/>
                    <a:pt x="4203" y="5604"/>
                    <a:pt x="2685" y="5604"/>
                  </a:cubicBezTo>
                  <a:cubicBezTo>
                    <a:pt x="1226" y="5546"/>
                    <a:pt x="0" y="4262"/>
                    <a:pt x="0" y="2744"/>
                  </a:cubicBezTo>
                  <a:cubicBezTo>
                    <a:pt x="59" y="1285"/>
                    <a:pt x="1284" y="1"/>
                    <a:pt x="2802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2" name="Google Shape;15552;p31"/>
            <p:cNvSpPr/>
            <p:nvPr/>
          </p:nvSpPr>
          <p:spPr>
            <a:xfrm>
              <a:off x="4822725" y="4370750"/>
              <a:ext cx="137175" cy="137175"/>
            </a:xfrm>
            <a:custGeom>
              <a:avLst/>
              <a:gdLst/>
              <a:ahLst/>
              <a:cxnLst/>
              <a:rect l="l" t="t" r="r" b="b"/>
              <a:pathLst>
                <a:path w="5487" h="5487" extrusionOk="0">
                  <a:moveTo>
                    <a:pt x="0" y="2744"/>
                  </a:moveTo>
                  <a:cubicBezTo>
                    <a:pt x="0" y="1284"/>
                    <a:pt x="1284" y="0"/>
                    <a:pt x="2802" y="0"/>
                  </a:cubicBezTo>
                  <a:cubicBezTo>
                    <a:pt x="4261" y="0"/>
                    <a:pt x="5487" y="1284"/>
                    <a:pt x="5487" y="2802"/>
                  </a:cubicBezTo>
                  <a:cubicBezTo>
                    <a:pt x="5487" y="4261"/>
                    <a:pt x="4203" y="5487"/>
                    <a:pt x="2744" y="5487"/>
                  </a:cubicBezTo>
                  <a:cubicBezTo>
                    <a:pt x="1284" y="5487"/>
                    <a:pt x="0" y="4203"/>
                    <a:pt x="0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3" name="Google Shape;15553;p31"/>
            <p:cNvSpPr/>
            <p:nvPr/>
          </p:nvSpPr>
          <p:spPr>
            <a:xfrm>
              <a:off x="2124550" y="1672575"/>
              <a:ext cx="138650" cy="137175"/>
            </a:xfrm>
            <a:custGeom>
              <a:avLst/>
              <a:gdLst/>
              <a:ahLst/>
              <a:cxnLst/>
              <a:rect l="l" t="t" r="r" b="b"/>
              <a:pathLst>
                <a:path w="5546" h="5487" extrusionOk="0">
                  <a:moveTo>
                    <a:pt x="5487" y="2744"/>
                  </a:moveTo>
                  <a:cubicBezTo>
                    <a:pt x="5545" y="4203"/>
                    <a:pt x="4261" y="5487"/>
                    <a:pt x="2802" y="5487"/>
                  </a:cubicBezTo>
                  <a:cubicBezTo>
                    <a:pt x="1284" y="5487"/>
                    <a:pt x="0" y="4261"/>
                    <a:pt x="0" y="2744"/>
                  </a:cubicBezTo>
                  <a:cubicBezTo>
                    <a:pt x="0" y="1284"/>
                    <a:pt x="1226" y="59"/>
                    <a:pt x="2685" y="0"/>
                  </a:cubicBezTo>
                  <a:cubicBezTo>
                    <a:pt x="4203" y="0"/>
                    <a:pt x="5487" y="1226"/>
                    <a:pt x="5487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4" name="Google Shape;15554;p31"/>
            <p:cNvSpPr/>
            <p:nvPr/>
          </p:nvSpPr>
          <p:spPr>
            <a:xfrm>
              <a:off x="2372625" y="4124125"/>
              <a:ext cx="135725" cy="137200"/>
            </a:xfrm>
            <a:custGeom>
              <a:avLst/>
              <a:gdLst/>
              <a:ahLst/>
              <a:cxnLst/>
              <a:rect l="l" t="t" r="r" b="b"/>
              <a:pathLst>
                <a:path w="5429" h="5488" extrusionOk="0">
                  <a:moveTo>
                    <a:pt x="5429" y="2744"/>
                  </a:moveTo>
                  <a:cubicBezTo>
                    <a:pt x="5429" y="4262"/>
                    <a:pt x="4144" y="5487"/>
                    <a:pt x="2685" y="5487"/>
                  </a:cubicBezTo>
                  <a:cubicBezTo>
                    <a:pt x="1167" y="5429"/>
                    <a:pt x="0" y="4203"/>
                    <a:pt x="0" y="2744"/>
                  </a:cubicBezTo>
                  <a:cubicBezTo>
                    <a:pt x="0" y="1226"/>
                    <a:pt x="1284" y="1"/>
                    <a:pt x="2743" y="59"/>
                  </a:cubicBezTo>
                  <a:cubicBezTo>
                    <a:pt x="4203" y="59"/>
                    <a:pt x="5429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5" name="Google Shape;15555;p31"/>
            <p:cNvSpPr/>
            <p:nvPr/>
          </p:nvSpPr>
          <p:spPr>
            <a:xfrm>
              <a:off x="1882300" y="2162875"/>
              <a:ext cx="137200" cy="135750"/>
            </a:xfrm>
            <a:custGeom>
              <a:avLst/>
              <a:gdLst/>
              <a:ahLst/>
              <a:cxnLst/>
              <a:rect l="l" t="t" r="r" b="b"/>
              <a:pathLst>
                <a:path w="5488" h="5430" extrusionOk="0">
                  <a:moveTo>
                    <a:pt x="5429" y="2744"/>
                  </a:moveTo>
                  <a:cubicBezTo>
                    <a:pt x="5429" y="4262"/>
                    <a:pt x="4203" y="5429"/>
                    <a:pt x="2744" y="5429"/>
                  </a:cubicBezTo>
                  <a:cubicBezTo>
                    <a:pt x="1226" y="5429"/>
                    <a:pt x="1" y="4145"/>
                    <a:pt x="59" y="2627"/>
                  </a:cubicBezTo>
                  <a:cubicBezTo>
                    <a:pt x="117" y="1168"/>
                    <a:pt x="1343" y="1"/>
                    <a:pt x="2802" y="1"/>
                  </a:cubicBezTo>
                  <a:cubicBezTo>
                    <a:pt x="4262" y="59"/>
                    <a:pt x="5487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6" name="Google Shape;15556;p31"/>
            <p:cNvSpPr/>
            <p:nvPr/>
          </p:nvSpPr>
          <p:spPr>
            <a:xfrm>
              <a:off x="4335325" y="4618825"/>
              <a:ext cx="135725" cy="135725"/>
            </a:xfrm>
            <a:custGeom>
              <a:avLst/>
              <a:gdLst/>
              <a:ahLst/>
              <a:cxnLst/>
              <a:rect l="l" t="t" r="r" b="b"/>
              <a:pathLst>
                <a:path w="5429" h="5429" extrusionOk="0">
                  <a:moveTo>
                    <a:pt x="5370" y="2685"/>
                  </a:moveTo>
                  <a:cubicBezTo>
                    <a:pt x="5429" y="4144"/>
                    <a:pt x="4203" y="5370"/>
                    <a:pt x="2744" y="5429"/>
                  </a:cubicBezTo>
                  <a:cubicBezTo>
                    <a:pt x="1226" y="5429"/>
                    <a:pt x="0" y="4203"/>
                    <a:pt x="0" y="2685"/>
                  </a:cubicBezTo>
                  <a:cubicBezTo>
                    <a:pt x="0" y="1226"/>
                    <a:pt x="1168" y="0"/>
                    <a:pt x="2685" y="0"/>
                  </a:cubicBezTo>
                  <a:cubicBezTo>
                    <a:pt x="4145" y="0"/>
                    <a:pt x="5370" y="1168"/>
                    <a:pt x="5370" y="26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7" name="Google Shape;15557;p31"/>
            <p:cNvSpPr/>
            <p:nvPr/>
          </p:nvSpPr>
          <p:spPr>
            <a:xfrm>
              <a:off x="3109550" y="4615900"/>
              <a:ext cx="134275" cy="134275"/>
            </a:xfrm>
            <a:custGeom>
              <a:avLst/>
              <a:gdLst/>
              <a:ahLst/>
              <a:cxnLst/>
              <a:rect l="l" t="t" r="r" b="b"/>
              <a:pathLst>
                <a:path w="5371" h="5371" extrusionOk="0">
                  <a:moveTo>
                    <a:pt x="2744" y="0"/>
                  </a:moveTo>
                  <a:cubicBezTo>
                    <a:pt x="4203" y="0"/>
                    <a:pt x="5370" y="1226"/>
                    <a:pt x="5312" y="2744"/>
                  </a:cubicBezTo>
                  <a:cubicBezTo>
                    <a:pt x="5312" y="4203"/>
                    <a:pt x="4144" y="5371"/>
                    <a:pt x="2627" y="5312"/>
                  </a:cubicBezTo>
                  <a:cubicBezTo>
                    <a:pt x="1109" y="5312"/>
                    <a:pt x="0" y="4145"/>
                    <a:pt x="0" y="2569"/>
                  </a:cubicBezTo>
                  <a:cubicBezTo>
                    <a:pt x="59" y="1109"/>
                    <a:pt x="1226" y="0"/>
                    <a:pt x="2744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8" name="Google Shape;15558;p31"/>
            <p:cNvSpPr/>
            <p:nvPr/>
          </p:nvSpPr>
          <p:spPr>
            <a:xfrm>
              <a:off x="5561100" y="1922100"/>
              <a:ext cx="134275" cy="132825"/>
            </a:xfrm>
            <a:custGeom>
              <a:avLst/>
              <a:gdLst/>
              <a:ahLst/>
              <a:cxnLst/>
              <a:rect l="l" t="t" r="r" b="b"/>
              <a:pathLst>
                <a:path w="5371" h="5313" extrusionOk="0">
                  <a:moveTo>
                    <a:pt x="2686" y="1"/>
                  </a:moveTo>
                  <a:cubicBezTo>
                    <a:pt x="4203" y="1"/>
                    <a:pt x="5371" y="1226"/>
                    <a:pt x="5312" y="2744"/>
                  </a:cubicBezTo>
                  <a:cubicBezTo>
                    <a:pt x="5312" y="4203"/>
                    <a:pt x="4145" y="5312"/>
                    <a:pt x="2627" y="5312"/>
                  </a:cubicBezTo>
                  <a:cubicBezTo>
                    <a:pt x="1110" y="5312"/>
                    <a:pt x="1" y="4086"/>
                    <a:pt x="1" y="2569"/>
                  </a:cubicBezTo>
                  <a:cubicBezTo>
                    <a:pt x="59" y="1110"/>
                    <a:pt x="1226" y="1"/>
                    <a:pt x="268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9" name="Google Shape;15559;p31"/>
            <p:cNvSpPr/>
            <p:nvPr/>
          </p:nvSpPr>
          <p:spPr>
            <a:xfrm>
              <a:off x="4583400" y="940025"/>
              <a:ext cx="131350" cy="131350"/>
            </a:xfrm>
            <a:custGeom>
              <a:avLst/>
              <a:gdLst/>
              <a:ahLst/>
              <a:cxnLst/>
              <a:rect l="l" t="t" r="r" b="b"/>
              <a:pathLst>
                <a:path w="5254" h="5254" extrusionOk="0">
                  <a:moveTo>
                    <a:pt x="2627" y="0"/>
                  </a:moveTo>
                  <a:cubicBezTo>
                    <a:pt x="4086" y="0"/>
                    <a:pt x="5254" y="1109"/>
                    <a:pt x="5254" y="2569"/>
                  </a:cubicBezTo>
                  <a:cubicBezTo>
                    <a:pt x="5254" y="4086"/>
                    <a:pt x="4086" y="5254"/>
                    <a:pt x="2569" y="5254"/>
                  </a:cubicBezTo>
                  <a:cubicBezTo>
                    <a:pt x="1109" y="5254"/>
                    <a:pt x="0" y="4086"/>
                    <a:pt x="0" y="2627"/>
                  </a:cubicBezTo>
                  <a:cubicBezTo>
                    <a:pt x="0" y="1109"/>
                    <a:pt x="1109" y="0"/>
                    <a:pt x="26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0" name="Google Shape;15560;p31"/>
            <p:cNvSpPr/>
            <p:nvPr/>
          </p:nvSpPr>
          <p:spPr>
            <a:xfrm>
              <a:off x="2127450" y="3880425"/>
              <a:ext cx="132825" cy="132825"/>
            </a:xfrm>
            <a:custGeom>
              <a:avLst/>
              <a:gdLst/>
              <a:ahLst/>
              <a:cxnLst/>
              <a:rect l="l" t="t" r="r" b="b"/>
              <a:pathLst>
                <a:path w="5313" h="5313" extrusionOk="0">
                  <a:moveTo>
                    <a:pt x="2686" y="1"/>
                  </a:moveTo>
                  <a:cubicBezTo>
                    <a:pt x="4145" y="1"/>
                    <a:pt x="5313" y="1168"/>
                    <a:pt x="5313" y="2627"/>
                  </a:cubicBezTo>
                  <a:cubicBezTo>
                    <a:pt x="5313" y="4145"/>
                    <a:pt x="4145" y="5312"/>
                    <a:pt x="2628" y="5312"/>
                  </a:cubicBezTo>
                  <a:cubicBezTo>
                    <a:pt x="1110" y="5254"/>
                    <a:pt x="1" y="4087"/>
                    <a:pt x="1" y="2627"/>
                  </a:cubicBezTo>
                  <a:cubicBezTo>
                    <a:pt x="1" y="1110"/>
                    <a:pt x="1168" y="1"/>
                    <a:pt x="262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1" name="Google Shape;15561;p31"/>
            <p:cNvSpPr/>
            <p:nvPr/>
          </p:nvSpPr>
          <p:spPr>
            <a:xfrm>
              <a:off x="1880850" y="3390125"/>
              <a:ext cx="132800" cy="132800"/>
            </a:xfrm>
            <a:custGeom>
              <a:avLst/>
              <a:gdLst/>
              <a:ahLst/>
              <a:cxnLst/>
              <a:rect l="l" t="t" r="r" b="b"/>
              <a:pathLst>
                <a:path w="5312" h="5312" extrusionOk="0">
                  <a:moveTo>
                    <a:pt x="2627" y="0"/>
                  </a:moveTo>
                  <a:cubicBezTo>
                    <a:pt x="4086" y="0"/>
                    <a:pt x="5254" y="1168"/>
                    <a:pt x="5312" y="2627"/>
                  </a:cubicBezTo>
                  <a:cubicBezTo>
                    <a:pt x="5312" y="4145"/>
                    <a:pt x="4145" y="5312"/>
                    <a:pt x="2627" y="5312"/>
                  </a:cubicBezTo>
                  <a:cubicBezTo>
                    <a:pt x="1168" y="5312"/>
                    <a:pt x="0" y="4145"/>
                    <a:pt x="0" y="2685"/>
                  </a:cubicBezTo>
                  <a:cubicBezTo>
                    <a:pt x="0" y="1168"/>
                    <a:pt x="1168" y="59"/>
                    <a:pt x="2627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2" name="Google Shape;15562;p31"/>
            <p:cNvSpPr/>
            <p:nvPr/>
          </p:nvSpPr>
          <p:spPr>
            <a:xfrm>
              <a:off x="2616300" y="4372200"/>
              <a:ext cx="132825" cy="134275"/>
            </a:xfrm>
            <a:custGeom>
              <a:avLst/>
              <a:gdLst/>
              <a:ahLst/>
              <a:cxnLst/>
              <a:rect l="l" t="t" r="r" b="b"/>
              <a:pathLst>
                <a:path w="5313" h="5371" extrusionOk="0">
                  <a:moveTo>
                    <a:pt x="5313" y="2744"/>
                  </a:moveTo>
                  <a:cubicBezTo>
                    <a:pt x="5313" y="4262"/>
                    <a:pt x="4087" y="5371"/>
                    <a:pt x="2628" y="5371"/>
                  </a:cubicBezTo>
                  <a:cubicBezTo>
                    <a:pt x="1110" y="5312"/>
                    <a:pt x="1" y="4145"/>
                    <a:pt x="1" y="2569"/>
                  </a:cubicBezTo>
                  <a:cubicBezTo>
                    <a:pt x="59" y="1110"/>
                    <a:pt x="1285" y="1"/>
                    <a:pt x="2744" y="59"/>
                  </a:cubicBezTo>
                  <a:cubicBezTo>
                    <a:pt x="4204" y="117"/>
                    <a:pt x="5313" y="1285"/>
                    <a:pt x="5313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3" name="Google Shape;15563;p31"/>
            <p:cNvSpPr/>
            <p:nvPr/>
          </p:nvSpPr>
          <p:spPr>
            <a:xfrm>
              <a:off x="2864375" y="940025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8" y="0"/>
                    <a:pt x="5196" y="1168"/>
                    <a:pt x="5196" y="2627"/>
                  </a:cubicBezTo>
                  <a:cubicBezTo>
                    <a:pt x="5254" y="4028"/>
                    <a:pt x="4028" y="5254"/>
                    <a:pt x="2569" y="5254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4" name="Google Shape;15564;p31"/>
            <p:cNvSpPr/>
            <p:nvPr/>
          </p:nvSpPr>
          <p:spPr>
            <a:xfrm>
              <a:off x="5562550" y="3638200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9" y="0"/>
                    <a:pt x="5196" y="1168"/>
                    <a:pt x="5254" y="2569"/>
                  </a:cubicBezTo>
                  <a:cubicBezTo>
                    <a:pt x="5254" y="4028"/>
                    <a:pt x="4029" y="5254"/>
                    <a:pt x="2628" y="5195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168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5" name="Google Shape;15565;p31"/>
            <p:cNvSpPr/>
            <p:nvPr/>
          </p:nvSpPr>
          <p:spPr>
            <a:xfrm>
              <a:off x="5073700" y="1188100"/>
              <a:ext cx="129900" cy="128425"/>
            </a:xfrm>
            <a:custGeom>
              <a:avLst/>
              <a:gdLst/>
              <a:ahLst/>
              <a:cxnLst/>
              <a:rect l="l" t="t" r="r" b="b"/>
              <a:pathLst>
                <a:path w="5196" h="5137" extrusionOk="0">
                  <a:moveTo>
                    <a:pt x="2569" y="0"/>
                  </a:moveTo>
                  <a:cubicBezTo>
                    <a:pt x="4028" y="0"/>
                    <a:pt x="5196" y="1226"/>
                    <a:pt x="5196" y="2627"/>
                  </a:cubicBezTo>
                  <a:cubicBezTo>
                    <a:pt x="5137" y="3969"/>
                    <a:pt x="3970" y="5137"/>
                    <a:pt x="2569" y="5137"/>
                  </a:cubicBezTo>
                  <a:cubicBezTo>
                    <a:pt x="1168" y="5137"/>
                    <a:pt x="1" y="3911"/>
                    <a:pt x="1" y="2510"/>
                  </a:cubicBezTo>
                  <a:cubicBezTo>
                    <a:pt x="59" y="1109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6" name="Google Shape;15566;p31"/>
            <p:cNvSpPr/>
            <p:nvPr/>
          </p:nvSpPr>
          <p:spPr>
            <a:xfrm>
              <a:off x="5320325" y="1430325"/>
              <a:ext cx="129900" cy="128450"/>
            </a:xfrm>
            <a:custGeom>
              <a:avLst/>
              <a:gdLst/>
              <a:ahLst/>
              <a:cxnLst/>
              <a:rect l="l" t="t" r="r" b="b"/>
              <a:pathLst>
                <a:path w="5196" h="5138" extrusionOk="0">
                  <a:moveTo>
                    <a:pt x="5137" y="2627"/>
                  </a:moveTo>
                  <a:cubicBezTo>
                    <a:pt x="5137" y="4028"/>
                    <a:pt x="3970" y="5137"/>
                    <a:pt x="2569" y="5137"/>
                  </a:cubicBezTo>
                  <a:cubicBezTo>
                    <a:pt x="1168" y="5137"/>
                    <a:pt x="0" y="3912"/>
                    <a:pt x="0" y="2511"/>
                  </a:cubicBezTo>
                  <a:cubicBezTo>
                    <a:pt x="59" y="1110"/>
                    <a:pt x="1285" y="1"/>
                    <a:pt x="2627" y="1"/>
                  </a:cubicBezTo>
                  <a:cubicBezTo>
                    <a:pt x="4028" y="59"/>
                    <a:pt x="5195" y="1226"/>
                    <a:pt x="5137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7" name="Google Shape;15567;p31"/>
            <p:cNvSpPr/>
            <p:nvPr/>
          </p:nvSpPr>
          <p:spPr>
            <a:xfrm>
              <a:off x="1886675" y="1920650"/>
              <a:ext cx="128450" cy="126975"/>
            </a:xfrm>
            <a:custGeom>
              <a:avLst/>
              <a:gdLst/>
              <a:ahLst/>
              <a:cxnLst/>
              <a:rect l="l" t="t" r="r" b="b"/>
              <a:pathLst>
                <a:path w="5138" h="5079" extrusionOk="0">
                  <a:moveTo>
                    <a:pt x="2569" y="0"/>
                  </a:moveTo>
                  <a:cubicBezTo>
                    <a:pt x="3970" y="0"/>
                    <a:pt x="5079" y="1109"/>
                    <a:pt x="5079" y="2510"/>
                  </a:cubicBezTo>
                  <a:cubicBezTo>
                    <a:pt x="5137" y="3969"/>
                    <a:pt x="3970" y="5078"/>
                    <a:pt x="2569" y="5078"/>
                  </a:cubicBezTo>
                  <a:cubicBezTo>
                    <a:pt x="1168" y="5078"/>
                    <a:pt x="59" y="3969"/>
                    <a:pt x="1" y="2568"/>
                  </a:cubicBezTo>
                  <a:cubicBezTo>
                    <a:pt x="1" y="1168"/>
                    <a:pt x="1110" y="59"/>
                    <a:pt x="256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8" name="Google Shape;15568;p31"/>
            <p:cNvSpPr/>
            <p:nvPr/>
          </p:nvSpPr>
          <p:spPr>
            <a:xfrm>
              <a:off x="5812100" y="2904175"/>
              <a:ext cx="125525" cy="127000"/>
            </a:xfrm>
            <a:custGeom>
              <a:avLst/>
              <a:gdLst/>
              <a:ahLst/>
              <a:cxnLst/>
              <a:rect l="l" t="t" r="r" b="b"/>
              <a:pathLst>
                <a:path w="5021" h="5080" extrusionOk="0">
                  <a:moveTo>
                    <a:pt x="2510" y="5021"/>
                  </a:moveTo>
                  <a:cubicBezTo>
                    <a:pt x="1109" y="5079"/>
                    <a:pt x="0" y="3970"/>
                    <a:pt x="0" y="2511"/>
                  </a:cubicBezTo>
                  <a:cubicBezTo>
                    <a:pt x="0" y="1110"/>
                    <a:pt x="1051" y="1"/>
                    <a:pt x="2510" y="1"/>
                  </a:cubicBezTo>
                  <a:cubicBezTo>
                    <a:pt x="3911" y="1"/>
                    <a:pt x="5020" y="1052"/>
                    <a:pt x="5020" y="2452"/>
                  </a:cubicBezTo>
                  <a:cubicBezTo>
                    <a:pt x="5020" y="3912"/>
                    <a:pt x="3969" y="5021"/>
                    <a:pt x="2510" y="50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9" name="Google Shape;15569;p31"/>
            <p:cNvSpPr/>
            <p:nvPr/>
          </p:nvSpPr>
          <p:spPr>
            <a:xfrm>
              <a:off x="5810625" y="2660475"/>
              <a:ext cx="127000" cy="127000"/>
            </a:xfrm>
            <a:custGeom>
              <a:avLst/>
              <a:gdLst/>
              <a:ahLst/>
              <a:cxnLst/>
              <a:rect l="l" t="t" r="r" b="b"/>
              <a:pathLst>
                <a:path w="5080" h="5080" extrusionOk="0">
                  <a:moveTo>
                    <a:pt x="2569" y="5079"/>
                  </a:moveTo>
                  <a:cubicBezTo>
                    <a:pt x="1168" y="5079"/>
                    <a:pt x="59" y="3970"/>
                    <a:pt x="1" y="2569"/>
                  </a:cubicBezTo>
                  <a:cubicBezTo>
                    <a:pt x="1" y="1168"/>
                    <a:pt x="1110" y="59"/>
                    <a:pt x="2569" y="1"/>
                  </a:cubicBezTo>
                  <a:cubicBezTo>
                    <a:pt x="3970" y="1"/>
                    <a:pt x="5079" y="1110"/>
                    <a:pt x="5079" y="2569"/>
                  </a:cubicBezTo>
                  <a:cubicBezTo>
                    <a:pt x="5079" y="3970"/>
                    <a:pt x="3970" y="5079"/>
                    <a:pt x="2569" y="50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0" name="Google Shape;15570;p31"/>
            <p:cNvSpPr/>
            <p:nvPr/>
          </p:nvSpPr>
          <p:spPr>
            <a:xfrm>
              <a:off x="4581925" y="4623200"/>
              <a:ext cx="127000" cy="126975"/>
            </a:xfrm>
            <a:custGeom>
              <a:avLst/>
              <a:gdLst/>
              <a:ahLst/>
              <a:cxnLst/>
              <a:rect l="l" t="t" r="r" b="b"/>
              <a:pathLst>
                <a:path w="5080" h="5079" extrusionOk="0">
                  <a:moveTo>
                    <a:pt x="5079" y="2510"/>
                  </a:moveTo>
                  <a:cubicBezTo>
                    <a:pt x="5079" y="3911"/>
                    <a:pt x="3970" y="5020"/>
                    <a:pt x="2569" y="5079"/>
                  </a:cubicBezTo>
                  <a:cubicBezTo>
                    <a:pt x="1168" y="5079"/>
                    <a:pt x="1" y="3969"/>
                    <a:pt x="1" y="2569"/>
                  </a:cubicBezTo>
                  <a:cubicBezTo>
                    <a:pt x="1" y="1109"/>
                    <a:pt x="1110" y="0"/>
                    <a:pt x="2511" y="0"/>
                  </a:cubicBezTo>
                  <a:cubicBezTo>
                    <a:pt x="3912" y="0"/>
                    <a:pt x="5021" y="1109"/>
                    <a:pt x="5079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1" name="Google Shape;15571;p31"/>
            <p:cNvSpPr/>
            <p:nvPr/>
          </p:nvSpPr>
          <p:spPr>
            <a:xfrm>
              <a:off x="3849400" y="694850"/>
              <a:ext cx="126975" cy="127000"/>
            </a:xfrm>
            <a:custGeom>
              <a:avLst/>
              <a:gdLst/>
              <a:ahLst/>
              <a:cxnLst/>
              <a:rect l="l" t="t" r="r" b="b"/>
              <a:pathLst>
                <a:path w="5079" h="5080" extrusionOk="0">
                  <a:moveTo>
                    <a:pt x="2510" y="59"/>
                  </a:moveTo>
                  <a:cubicBezTo>
                    <a:pt x="3911" y="1"/>
                    <a:pt x="5078" y="1110"/>
                    <a:pt x="5078" y="2569"/>
                  </a:cubicBezTo>
                  <a:cubicBezTo>
                    <a:pt x="5078" y="3970"/>
                    <a:pt x="3969" y="5079"/>
                    <a:pt x="2510" y="5079"/>
                  </a:cubicBezTo>
                  <a:cubicBezTo>
                    <a:pt x="1109" y="5079"/>
                    <a:pt x="58" y="3970"/>
                    <a:pt x="0" y="2628"/>
                  </a:cubicBezTo>
                  <a:cubicBezTo>
                    <a:pt x="0" y="1168"/>
                    <a:pt x="1109" y="59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2" name="Google Shape;15572;p31"/>
            <p:cNvSpPr/>
            <p:nvPr/>
          </p:nvSpPr>
          <p:spPr>
            <a:xfrm>
              <a:off x="36027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5020" y="2452"/>
                  </a:moveTo>
                  <a:cubicBezTo>
                    <a:pt x="5020" y="3911"/>
                    <a:pt x="3970" y="5020"/>
                    <a:pt x="2510" y="5020"/>
                  </a:cubicBezTo>
                  <a:cubicBezTo>
                    <a:pt x="1109" y="5020"/>
                    <a:pt x="59" y="3911"/>
                    <a:pt x="0" y="2510"/>
                  </a:cubicBezTo>
                  <a:cubicBezTo>
                    <a:pt x="0" y="1109"/>
                    <a:pt x="1109" y="0"/>
                    <a:pt x="2510" y="0"/>
                  </a:cubicBezTo>
                  <a:cubicBezTo>
                    <a:pt x="3911" y="0"/>
                    <a:pt x="5020" y="1051"/>
                    <a:pt x="5020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3" name="Google Shape;15573;p31"/>
            <p:cNvSpPr/>
            <p:nvPr/>
          </p:nvSpPr>
          <p:spPr>
            <a:xfrm>
              <a:off x="2867300" y="4620275"/>
              <a:ext cx="124075" cy="124075"/>
            </a:xfrm>
            <a:custGeom>
              <a:avLst/>
              <a:gdLst/>
              <a:ahLst/>
              <a:cxnLst/>
              <a:rect l="l" t="t" r="r" b="b"/>
              <a:pathLst>
                <a:path w="4963" h="4963" extrusionOk="0">
                  <a:moveTo>
                    <a:pt x="2511" y="4962"/>
                  </a:moveTo>
                  <a:cubicBezTo>
                    <a:pt x="1110" y="4962"/>
                    <a:pt x="1" y="3853"/>
                    <a:pt x="1" y="2452"/>
                  </a:cubicBezTo>
                  <a:cubicBezTo>
                    <a:pt x="1" y="1110"/>
                    <a:pt x="1110" y="1"/>
                    <a:pt x="2511" y="1"/>
                  </a:cubicBezTo>
                  <a:cubicBezTo>
                    <a:pt x="3911" y="1"/>
                    <a:pt x="4962" y="1110"/>
                    <a:pt x="4962" y="2510"/>
                  </a:cubicBezTo>
                  <a:cubicBezTo>
                    <a:pt x="4962" y="3911"/>
                    <a:pt x="3911" y="4962"/>
                    <a:pt x="2511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4" name="Google Shape;15574;p31"/>
            <p:cNvSpPr/>
            <p:nvPr/>
          </p:nvSpPr>
          <p:spPr>
            <a:xfrm>
              <a:off x="5812100" y="2415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0" y="1"/>
                  </a:moveTo>
                  <a:cubicBezTo>
                    <a:pt x="3853" y="1"/>
                    <a:pt x="4962" y="1110"/>
                    <a:pt x="4962" y="2511"/>
                  </a:cubicBezTo>
                  <a:cubicBezTo>
                    <a:pt x="5020" y="3853"/>
                    <a:pt x="3911" y="4962"/>
                    <a:pt x="2510" y="4962"/>
                  </a:cubicBezTo>
                  <a:cubicBezTo>
                    <a:pt x="1109" y="5021"/>
                    <a:pt x="0" y="3912"/>
                    <a:pt x="0" y="2511"/>
                  </a:cubicBezTo>
                  <a:cubicBezTo>
                    <a:pt x="0" y="1110"/>
                    <a:pt x="1109" y="1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5" name="Google Shape;15575;p31"/>
            <p:cNvSpPr/>
            <p:nvPr/>
          </p:nvSpPr>
          <p:spPr>
            <a:xfrm>
              <a:off x="5812100" y="3152250"/>
              <a:ext cx="125525" cy="124075"/>
            </a:xfrm>
            <a:custGeom>
              <a:avLst/>
              <a:gdLst/>
              <a:ahLst/>
              <a:cxnLst/>
              <a:rect l="l" t="t" r="r" b="b"/>
              <a:pathLst>
                <a:path w="5021" h="4963" extrusionOk="0">
                  <a:moveTo>
                    <a:pt x="2452" y="4962"/>
                  </a:moveTo>
                  <a:cubicBezTo>
                    <a:pt x="1109" y="4904"/>
                    <a:pt x="0" y="3795"/>
                    <a:pt x="59" y="2394"/>
                  </a:cubicBezTo>
                  <a:cubicBezTo>
                    <a:pt x="59" y="1052"/>
                    <a:pt x="1168" y="1"/>
                    <a:pt x="2510" y="1"/>
                  </a:cubicBezTo>
                  <a:cubicBezTo>
                    <a:pt x="3911" y="1"/>
                    <a:pt x="5020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6" name="Google Shape;15576;p31"/>
            <p:cNvSpPr/>
            <p:nvPr/>
          </p:nvSpPr>
          <p:spPr>
            <a:xfrm>
              <a:off x="2378450" y="1186625"/>
              <a:ext cx="124075" cy="122600"/>
            </a:xfrm>
            <a:custGeom>
              <a:avLst/>
              <a:gdLst/>
              <a:ahLst/>
              <a:cxnLst/>
              <a:rect l="l" t="t" r="r" b="b"/>
              <a:pathLst>
                <a:path w="4963" h="4904" extrusionOk="0">
                  <a:moveTo>
                    <a:pt x="2452" y="4904"/>
                  </a:moveTo>
                  <a:cubicBezTo>
                    <a:pt x="1110" y="4904"/>
                    <a:pt x="1" y="3853"/>
                    <a:pt x="1" y="2452"/>
                  </a:cubicBezTo>
                  <a:cubicBezTo>
                    <a:pt x="1" y="1110"/>
                    <a:pt x="1110" y="1"/>
                    <a:pt x="2510" y="1"/>
                  </a:cubicBezTo>
                  <a:cubicBezTo>
                    <a:pt x="3853" y="1"/>
                    <a:pt x="4962" y="1110"/>
                    <a:pt x="4962" y="2511"/>
                  </a:cubicBezTo>
                  <a:cubicBezTo>
                    <a:pt x="4904" y="3853"/>
                    <a:pt x="3795" y="4904"/>
                    <a:pt x="2452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7" name="Google Shape;15577;p31"/>
            <p:cNvSpPr/>
            <p:nvPr/>
          </p:nvSpPr>
          <p:spPr>
            <a:xfrm>
              <a:off x="40930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1" y="0"/>
                  </a:moveTo>
                  <a:cubicBezTo>
                    <a:pt x="3912" y="59"/>
                    <a:pt x="5021" y="1168"/>
                    <a:pt x="4962" y="2569"/>
                  </a:cubicBezTo>
                  <a:cubicBezTo>
                    <a:pt x="4962" y="3911"/>
                    <a:pt x="3853" y="5020"/>
                    <a:pt x="2452" y="4962"/>
                  </a:cubicBezTo>
                  <a:cubicBezTo>
                    <a:pt x="1052" y="4962"/>
                    <a:pt x="1" y="3853"/>
                    <a:pt x="1" y="2510"/>
                  </a:cubicBezTo>
                  <a:cubicBezTo>
                    <a:pt x="1" y="1109"/>
                    <a:pt x="1110" y="0"/>
                    <a:pt x="25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8" name="Google Shape;15578;p31"/>
            <p:cNvSpPr/>
            <p:nvPr/>
          </p:nvSpPr>
          <p:spPr>
            <a:xfrm>
              <a:off x="1885225" y="3641100"/>
              <a:ext cx="124050" cy="124075"/>
            </a:xfrm>
            <a:custGeom>
              <a:avLst/>
              <a:gdLst/>
              <a:ahLst/>
              <a:cxnLst/>
              <a:rect l="l" t="t" r="r" b="b"/>
              <a:pathLst>
                <a:path w="4962" h="4963" extrusionOk="0">
                  <a:moveTo>
                    <a:pt x="2452" y="1"/>
                  </a:moveTo>
                  <a:cubicBezTo>
                    <a:pt x="3853" y="1"/>
                    <a:pt x="4962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ubicBezTo>
                    <a:pt x="1051" y="4962"/>
                    <a:pt x="0" y="3853"/>
                    <a:pt x="0" y="2453"/>
                  </a:cubicBezTo>
                  <a:cubicBezTo>
                    <a:pt x="0" y="1110"/>
                    <a:pt x="1109" y="1"/>
                    <a:pt x="24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9" name="Google Shape;15579;p31"/>
            <p:cNvSpPr/>
            <p:nvPr/>
          </p:nvSpPr>
          <p:spPr>
            <a:xfrm>
              <a:off x="5318875" y="4129975"/>
              <a:ext cx="124050" cy="125500"/>
            </a:xfrm>
            <a:custGeom>
              <a:avLst/>
              <a:gdLst/>
              <a:ahLst/>
              <a:cxnLst/>
              <a:rect l="l" t="t" r="r" b="b"/>
              <a:pathLst>
                <a:path w="4962" h="5020" extrusionOk="0">
                  <a:moveTo>
                    <a:pt x="58" y="2510"/>
                  </a:moveTo>
                  <a:cubicBezTo>
                    <a:pt x="58" y="1109"/>
                    <a:pt x="1167" y="0"/>
                    <a:pt x="2568" y="58"/>
                  </a:cubicBezTo>
                  <a:cubicBezTo>
                    <a:pt x="3911" y="117"/>
                    <a:pt x="4962" y="1226"/>
                    <a:pt x="4962" y="2568"/>
                  </a:cubicBezTo>
                  <a:cubicBezTo>
                    <a:pt x="4962" y="3911"/>
                    <a:pt x="3794" y="5020"/>
                    <a:pt x="2452" y="5020"/>
                  </a:cubicBezTo>
                  <a:cubicBezTo>
                    <a:pt x="1109" y="4962"/>
                    <a:pt x="0" y="3853"/>
                    <a:pt x="58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0" name="Google Shape;15580;p31"/>
            <p:cNvSpPr/>
            <p:nvPr/>
          </p:nvSpPr>
          <p:spPr>
            <a:xfrm>
              <a:off x="3357625" y="696325"/>
              <a:ext cx="124050" cy="124050"/>
            </a:xfrm>
            <a:custGeom>
              <a:avLst/>
              <a:gdLst/>
              <a:ahLst/>
              <a:cxnLst/>
              <a:rect l="l" t="t" r="r" b="b"/>
              <a:pathLst>
                <a:path w="4962" h="4962" extrusionOk="0">
                  <a:moveTo>
                    <a:pt x="2510" y="4962"/>
                  </a:moveTo>
                  <a:cubicBezTo>
                    <a:pt x="1168" y="4962"/>
                    <a:pt x="59" y="3853"/>
                    <a:pt x="0" y="2510"/>
                  </a:cubicBezTo>
                  <a:cubicBezTo>
                    <a:pt x="0" y="1168"/>
                    <a:pt x="1109" y="59"/>
                    <a:pt x="2452" y="59"/>
                  </a:cubicBezTo>
                  <a:cubicBezTo>
                    <a:pt x="3794" y="0"/>
                    <a:pt x="4903" y="1109"/>
                    <a:pt x="4903" y="2452"/>
                  </a:cubicBezTo>
                  <a:cubicBezTo>
                    <a:pt x="4962" y="3794"/>
                    <a:pt x="3853" y="4903"/>
                    <a:pt x="2510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1" name="Google Shape;15581;p31"/>
            <p:cNvSpPr/>
            <p:nvPr/>
          </p:nvSpPr>
          <p:spPr>
            <a:xfrm>
              <a:off x="5076625" y="43780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1" y="2393"/>
                  </a:moveTo>
                  <a:cubicBezTo>
                    <a:pt x="59" y="1051"/>
                    <a:pt x="1226" y="0"/>
                    <a:pt x="2511" y="0"/>
                  </a:cubicBezTo>
                  <a:cubicBezTo>
                    <a:pt x="3853" y="58"/>
                    <a:pt x="4962" y="1226"/>
                    <a:pt x="4904" y="2510"/>
                  </a:cubicBezTo>
                  <a:cubicBezTo>
                    <a:pt x="4904" y="3852"/>
                    <a:pt x="3736" y="4962"/>
                    <a:pt x="2394" y="4903"/>
                  </a:cubicBezTo>
                  <a:cubicBezTo>
                    <a:pt x="1051" y="4903"/>
                    <a:pt x="1" y="3736"/>
                    <a:pt x="1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2" name="Google Shape;15582;p31"/>
            <p:cNvSpPr/>
            <p:nvPr/>
          </p:nvSpPr>
          <p:spPr>
            <a:xfrm>
              <a:off x="4830000" y="944400"/>
              <a:ext cx="122625" cy="122600"/>
            </a:xfrm>
            <a:custGeom>
              <a:avLst/>
              <a:gdLst/>
              <a:ahLst/>
              <a:cxnLst/>
              <a:rect l="l" t="t" r="r" b="b"/>
              <a:pathLst>
                <a:path w="4905" h="4904" extrusionOk="0">
                  <a:moveTo>
                    <a:pt x="4904" y="2452"/>
                  </a:moveTo>
                  <a:cubicBezTo>
                    <a:pt x="4904" y="3794"/>
                    <a:pt x="3795" y="4903"/>
                    <a:pt x="2453" y="4903"/>
                  </a:cubicBezTo>
                  <a:cubicBezTo>
                    <a:pt x="1110" y="4903"/>
                    <a:pt x="1" y="3736"/>
                    <a:pt x="1" y="2452"/>
                  </a:cubicBezTo>
                  <a:cubicBezTo>
                    <a:pt x="1" y="1109"/>
                    <a:pt x="1168" y="0"/>
                    <a:pt x="2453" y="0"/>
                  </a:cubicBezTo>
                  <a:cubicBezTo>
                    <a:pt x="3795" y="0"/>
                    <a:pt x="4904" y="1109"/>
                    <a:pt x="4904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3" name="Google Shape;15583;p31"/>
            <p:cNvSpPr/>
            <p:nvPr/>
          </p:nvSpPr>
          <p:spPr>
            <a:xfrm>
              <a:off x="2131825" y="14332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3" y="4904"/>
                  </a:moveTo>
                  <a:cubicBezTo>
                    <a:pt x="1110" y="4904"/>
                    <a:pt x="1" y="3795"/>
                    <a:pt x="1" y="2452"/>
                  </a:cubicBezTo>
                  <a:cubicBezTo>
                    <a:pt x="59" y="1109"/>
                    <a:pt x="1168" y="0"/>
                    <a:pt x="2511" y="0"/>
                  </a:cubicBezTo>
                  <a:cubicBezTo>
                    <a:pt x="3853" y="59"/>
                    <a:pt x="4962" y="1168"/>
                    <a:pt x="4904" y="2510"/>
                  </a:cubicBezTo>
                  <a:cubicBezTo>
                    <a:pt x="4904" y="3853"/>
                    <a:pt x="3795" y="4962"/>
                    <a:pt x="2453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4" name="Google Shape;15584;p31"/>
            <p:cNvSpPr/>
            <p:nvPr/>
          </p:nvSpPr>
          <p:spPr>
            <a:xfrm>
              <a:off x="5565475" y="1679875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2" y="0"/>
                  </a:moveTo>
                  <a:cubicBezTo>
                    <a:pt x="3795" y="0"/>
                    <a:pt x="4962" y="1109"/>
                    <a:pt x="4962" y="2452"/>
                  </a:cubicBezTo>
                  <a:cubicBezTo>
                    <a:pt x="4962" y="3794"/>
                    <a:pt x="3853" y="4903"/>
                    <a:pt x="2511" y="4903"/>
                  </a:cubicBezTo>
                  <a:cubicBezTo>
                    <a:pt x="1168" y="4962"/>
                    <a:pt x="59" y="3852"/>
                    <a:pt x="59" y="2510"/>
                  </a:cubicBezTo>
                  <a:cubicBezTo>
                    <a:pt x="1" y="1167"/>
                    <a:pt x="1110" y="58"/>
                    <a:pt x="245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5" name="Google Shape;15585;p31"/>
            <p:cNvSpPr/>
            <p:nvPr/>
          </p:nvSpPr>
          <p:spPr>
            <a:xfrm>
              <a:off x="3847925" y="4868350"/>
              <a:ext cx="121150" cy="121150"/>
            </a:xfrm>
            <a:custGeom>
              <a:avLst/>
              <a:gdLst/>
              <a:ahLst/>
              <a:cxnLst/>
              <a:rect l="l" t="t" r="r" b="b"/>
              <a:pathLst>
                <a:path w="4846" h="4846" extrusionOk="0">
                  <a:moveTo>
                    <a:pt x="4845" y="2394"/>
                  </a:moveTo>
                  <a:cubicBezTo>
                    <a:pt x="4845" y="3736"/>
                    <a:pt x="3795" y="4845"/>
                    <a:pt x="2452" y="4845"/>
                  </a:cubicBezTo>
                  <a:cubicBezTo>
                    <a:pt x="1168" y="4845"/>
                    <a:pt x="59" y="3795"/>
                    <a:pt x="59" y="2452"/>
                  </a:cubicBezTo>
                  <a:cubicBezTo>
                    <a:pt x="1" y="1110"/>
                    <a:pt x="1110" y="59"/>
                    <a:pt x="2394" y="59"/>
                  </a:cubicBezTo>
                  <a:cubicBezTo>
                    <a:pt x="3736" y="1"/>
                    <a:pt x="4845" y="1110"/>
                    <a:pt x="4845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6" name="Google Shape;15586;p31"/>
            <p:cNvSpPr/>
            <p:nvPr/>
          </p:nvSpPr>
          <p:spPr>
            <a:xfrm>
              <a:off x="1644450" y="2660475"/>
              <a:ext cx="119675" cy="119700"/>
            </a:xfrm>
            <a:custGeom>
              <a:avLst/>
              <a:gdLst/>
              <a:ahLst/>
              <a:cxnLst/>
              <a:rect l="l" t="t" r="r" b="b"/>
              <a:pathLst>
                <a:path w="4787" h="4788" extrusionOk="0">
                  <a:moveTo>
                    <a:pt x="2393" y="1"/>
                  </a:moveTo>
                  <a:cubicBezTo>
                    <a:pt x="3678" y="1"/>
                    <a:pt x="4787" y="1052"/>
                    <a:pt x="4787" y="2394"/>
                  </a:cubicBezTo>
                  <a:cubicBezTo>
                    <a:pt x="4787" y="3678"/>
                    <a:pt x="3736" y="4787"/>
                    <a:pt x="2393" y="4787"/>
                  </a:cubicBezTo>
                  <a:cubicBezTo>
                    <a:pt x="1109" y="4787"/>
                    <a:pt x="0" y="3737"/>
                    <a:pt x="0" y="2394"/>
                  </a:cubicBezTo>
                  <a:cubicBezTo>
                    <a:pt x="0" y="1110"/>
                    <a:pt x="1051" y="1"/>
                    <a:pt x="23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7" name="Google Shape;15587;p31"/>
            <p:cNvSpPr/>
            <p:nvPr/>
          </p:nvSpPr>
          <p:spPr>
            <a:xfrm>
              <a:off x="3605700" y="4868350"/>
              <a:ext cx="121125" cy="121150"/>
            </a:xfrm>
            <a:custGeom>
              <a:avLst/>
              <a:gdLst/>
              <a:ahLst/>
              <a:cxnLst/>
              <a:rect l="l" t="t" r="r" b="b"/>
              <a:pathLst>
                <a:path w="4845" h="4846" extrusionOk="0">
                  <a:moveTo>
                    <a:pt x="4787" y="2394"/>
                  </a:moveTo>
                  <a:cubicBezTo>
                    <a:pt x="4845" y="3736"/>
                    <a:pt x="3736" y="4845"/>
                    <a:pt x="2452" y="4845"/>
                  </a:cubicBezTo>
                  <a:cubicBezTo>
                    <a:pt x="1109" y="4845"/>
                    <a:pt x="59" y="3795"/>
                    <a:pt x="0" y="2452"/>
                  </a:cubicBezTo>
                  <a:cubicBezTo>
                    <a:pt x="0" y="1110"/>
                    <a:pt x="1051" y="59"/>
                    <a:pt x="2393" y="59"/>
                  </a:cubicBezTo>
                  <a:cubicBezTo>
                    <a:pt x="3736" y="1"/>
                    <a:pt x="4787" y="1110"/>
                    <a:pt x="4787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8" name="Google Shape;15588;p31"/>
            <p:cNvSpPr/>
            <p:nvPr/>
          </p:nvSpPr>
          <p:spPr>
            <a:xfrm>
              <a:off x="4342625" y="699250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8"/>
                  </a:moveTo>
                  <a:cubicBezTo>
                    <a:pt x="1051" y="4728"/>
                    <a:pt x="59" y="3736"/>
                    <a:pt x="59" y="2393"/>
                  </a:cubicBezTo>
                  <a:cubicBezTo>
                    <a:pt x="0" y="1051"/>
                    <a:pt x="1051" y="0"/>
                    <a:pt x="2452" y="0"/>
                  </a:cubicBezTo>
                  <a:cubicBezTo>
                    <a:pt x="3736" y="58"/>
                    <a:pt x="4787" y="1051"/>
                    <a:pt x="4728" y="2393"/>
                  </a:cubicBezTo>
                  <a:cubicBezTo>
                    <a:pt x="4728" y="3736"/>
                    <a:pt x="3736" y="4728"/>
                    <a:pt x="2393" y="47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9" name="Google Shape;15589;p31"/>
            <p:cNvSpPr/>
            <p:nvPr/>
          </p:nvSpPr>
          <p:spPr>
            <a:xfrm>
              <a:off x="5568400" y="38906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8" y="2393"/>
                  </a:moveTo>
                  <a:cubicBezTo>
                    <a:pt x="4728" y="3736"/>
                    <a:pt x="3736" y="4728"/>
                    <a:pt x="2394" y="4728"/>
                  </a:cubicBezTo>
                  <a:cubicBezTo>
                    <a:pt x="1051" y="4728"/>
                    <a:pt x="0" y="3678"/>
                    <a:pt x="0" y="2335"/>
                  </a:cubicBezTo>
                  <a:cubicBezTo>
                    <a:pt x="59" y="1051"/>
                    <a:pt x="1109" y="0"/>
                    <a:pt x="2394" y="0"/>
                  </a:cubicBezTo>
                  <a:cubicBezTo>
                    <a:pt x="3736" y="59"/>
                    <a:pt x="4728" y="1051"/>
                    <a:pt x="4728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0" name="Google Shape;15590;p31"/>
            <p:cNvSpPr/>
            <p:nvPr/>
          </p:nvSpPr>
          <p:spPr>
            <a:xfrm>
              <a:off x="2134750" y="41343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9" y="2393"/>
                  </a:moveTo>
                  <a:cubicBezTo>
                    <a:pt x="4670" y="3678"/>
                    <a:pt x="3678" y="4728"/>
                    <a:pt x="2336" y="4670"/>
                  </a:cubicBezTo>
                  <a:cubicBezTo>
                    <a:pt x="993" y="4670"/>
                    <a:pt x="1" y="3619"/>
                    <a:pt x="1" y="2277"/>
                  </a:cubicBezTo>
                  <a:cubicBezTo>
                    <a:pt x="59" y="992"/>
                    <a:pt x="1051" y="0"/>
                    <a:pt x="2394" y="0"/>
                  </a:cubicBezTo>
                  <a:cubicBezTo>
                    <a:pt x="3736" y="0"/>
                    <a:pt x="4729" y="1051"/>
                    <a:pt x="4670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1" name="Google Shape;15591;p31"/>
            <p:cNvSpPr/>
            <p:nvPr/>
          </p:nvSpPr>
          <p:spPr>
            <a:xfrm>
              <a:off x="2381375" y="43809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5" y="4729"/>
                  </a:moveTo>
                  <a:cubicBezTo>
                    <a:pt x="993" y="4670"/>
                    <a:pt x="0" y="3678"/>
                    <a:pt x="0" y="2336"/>
                  </a:cubicBezTo>
                  <a:cubicBezTo>
                    <a:pt x="0" y="993"/>
                    <a:pt x="1109" y="1"/>
                    <a:pt x="2452" y="1"/>
                  </a:cubicBezTo>
                  <a:cubicBezTo>
                    <a:pt x="3736" y="59"/>
                    <a:pt x="4728" y="1110"/>
                    <a:pt x="4728" y="2394"/>
                  </a:cubicBezTo>
                  <a:cubicBezTo>
                    <a:pt x="4670" y="3736"/>
                    <a:pt x="3619" y="4729"/>
                    <a:pt x="2335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2" name="Google Shape;15592;p31"/>
            <p:cNvSpPr/>
            <p:nvPr/>
          </p:nvSpPr>
          <p:spPr>
            <a:xfrm>
              <a:off x="4097450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2336" y="0"/>
                  </a:moveTo>
                  <a:cubicBezTo>
                    <a:pt x="3620" y="0"/>
                    <a:pt x="4671" y="993"/>
                    <a:pt x="4671" y="2277"/>
                  </a:cubicBezTo>
                  <a:cubicBezTo>
                    <a:pt x="4671" y="3619"/>
                    <a:pt x="3678" y="4612"/>
                    <a:pt x="2336" y="4670"/>
                  </a:cubicBezTo>
                  <a:cubicBezTo>
                    <a:pt x="1052" y="4670"/>
                    <a:pt x="1" y="3619"/>
                    <a:pt x="1" y="2335"/>
                  </a:cubicBezTo>
                  <a:cubicBezTo>
                    <a:pt x="1" y="993"/>
                    <a:pt x="993" y="0"/>
                    <a:pt x="233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3" name="Google Shape;15593;p31"/>
            <p:cNvSpPr/>
            <p:nvPr/>
          </p:nvSpPr>
          <p:spPr>
            <a:xfrm>
              <a:off x="5815025" y="2171625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9"/>
                  </a:moveTo>
                  <a:cubicBezTo>
                    <a:pt x="1051" y="4729"/>
                    <a:pt x="0" y="3678"/>
                    <a:pt x="0" y="2336"/>
                  </a:cubicBezTo>
                  <a:cubicBezTo>
                    <a:pt x="58" y="1052"/>
                    <a:pt x="1051" y="1"/>
                    <a:pt x="2393" y="1"/>
                  </a:cubicBezTo>
                  <a:cubicBezTo>
                    <a:pt x="3736" y="1"/>
                    <a:pt x="4786" y="1052"/>
                    <a:pt x="4728" y="2394"/>
                  </a:cubicBezTo>
                  <a:cubicBezTo>
                    <a:pt x="4728" y="3737"/>
                    <a:pt x="3677" y="4729"/>
                    <a:pt x="239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4" name="Google Shape;15594;p31"/>
            <p:cNvSpPr/>
            <p:nvPr/>
          </p:nvSpPr>
          <p:spPr>
            <a:xfrm>
              <a:off x="5816475" y="33988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0"/>
                  </a:moveTo>
                  <a:cubicBezTo>
                    <a:pt x="3619" y="0"/>
                    <a:pt x="4670" y="993"/>
                    <a:pt x="4670" y="2335"/>
                  </a:cubicBezTo>
                  <a:cubicBezTo>
                    <a:pt x="4670" y="3619"/>
                    <a:pt x="3619" y="4670"/>
                    <a:pt x="2335" y="4670"/>
                  </a:cubicBezTo>
                  <a:cubicBezTo>
                    <a:pt x="993" y="4670"/>
                    <a:pt x="0" y="3619"/>
                    <a:pt x="0" y="2335"/>
                  </a:cubicBezTo>
                  <a:cubicBezTo>
                    <a:pt x="0" y="993"/>
                    <a:pt x="993" y="0"/>
                    <a:pt x="23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5" name="Google Shape;15595;p31"/>
            <p:cNvSpPr/>
            <p:nvPr/>
          </p:nvSpPr>
          <p:spPr>
            <a:xfrm>
              <a:off x="1644450" y="2907100"/>
              <a:ext cx="118225" cy="119675"/>
            </a:xfrm>
            <a:custGeom>
              <a:avLst/>
              <a:gdLst/>
              <a:ahLst/>
              <a:cxnLst/>
              <a:rect l="l" t="t" r="r" b="b"/>
              <a:pathLst>
                <a:path w="4729" h="4787" extrusionOk="0">
                  <a:moveTo>
                    <a:pt x="2335" y="59"/>
                  </a:moveTo>
                  <a:cubicBezTo>
                    <a:pt x="3678" y="1"/>
                    <a:pt x="4728" y="1051"/>
                    <a:pt x="4728" y="2394"/>
                  </a:cubicBezTo>
                  <a:cubicBezTo>
                    <a:pt x="4728" y="3736"/>
                    <a:pt x="3736" y="4729"/>
                    <a:pt x="2452" y="4787"/>
                  </a:cubicBezTo>
                  <a:cubicBezTo>
                    <a:pt x="1109" y="4787"/>
                    <a:pt x="0" y="3736"/>
                    <a:pt x="0" y="2394"/>
                  </a:cubicBezTo>
                  <a:cubicBezTo>
                    <a:pt x="0" y="1110"/>
                    <a:pt x="1051" y="59"/>
                    <a:pt x="233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6" name="Google Shape;15596;p31"/>
            <p:cNvSpPr/>
            <p:nvPr/>
          </p:nvSpPr>
          <p:spPr>
            <a:xfrm>
              <a:off x="2627975" y="9458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6" y="1"/>
                  </a:moveTo>
                  <a:cubicBezTo>
                    <a:pt x="3678" y="1"/>
                    <a:pt x="4729" y="1051"/>
                    <a:pt x="4729" y="2336"/>
                  </a:cubicBezTo>
                  <a:cubicBezTo>
                    <a:pt x="4729" y="3678"/>
                    <a:pt x="3678" y="4729"/>
                    <a:pt x="2336" y="4729"/>
                  </a:cubicBezTo>
                  <a:cubicBezTo>
                    <a:pt x="993" y="4729"/>
                    <a:pt x="1" y="3678"/>
                    <a:pt x="1" y="2394"/>
                  </a:cubicBezTo>
                  <a:cubicBezTo>
                    <a:pt x="1" y="1051"/>
                    <a:pt x="1052" y="59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7" name="Google Shape;15597;p31"/>
            <p:cNvSpPr/>
            <p:nvPr/>
          </p:nvSpPr>
          <p:spPr>
            <a:xfrm>
              <a:off x="1645900" y="2419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1"/>
                  </a:moveTo>
                  <a:cubicBezTo>
                    <a:pt x="3678" y="1"/>
                    <a:pt x="4670" y="993"/>
                    <a:pt x="4670" y="2336"/>
                  </a:cubicBezTo>
                  <a:cubicBezTo>
                    <a:pt x="4670" y="3620"/>
                    <a:pt x="3620" y="4670"/>
                    <a:pt x="2335" y="4670"/>
                  </a:cubicBezTo>
                  <a:cubicBezTo>
                    <a:pt x="993" y="4670"/>
                    <a:pt x="1" y="3620"/>
                    <a:pt x="1" y="2336"/>
                  </a:cubicBezTo>
                  <a:cubicBezTo>
                    <a:pt x="1" y="993"/>
                    <a:pt x="1051" y="1"/>
                    <a:pt x="23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8" name="Google Shape;15598;p31"/>
            <p:cNvSpPr/>
            <p:nvPr/>
          </p:nvSpPr>
          <p:spPr>
            <a:xfrm>
              <a:off x="3118300" y="700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277" y="4612"/>
                  </a:moveTo>
                  <a:cubicBezTo>
                    <a:pt x="993" y="4612"/>
                    <a:pt x="0" y="3561"/>
                    <a:pt x="0" y="2219"/>
                  </a:cubicBezTo>
                  <a:cubicBezTo>
                    <a:pt x="59" y="993"/>
                    <a:pt x="1109" y="0"/>
                    <a:pt x="2394" y="0"/>
                  </a:cubicBezTo>
                  <a:cubicBezTo>
                    <a:pt x="3678" y="0"/>
                    <a:pt x="4670" y="1109"/>
                    <a:pt x="4670" y="2394"/>
                  </a:cubicBezTo>
                  <a:cubicBezTo>
                    <a:pt x="4612" y="3678"/>
                    <a:pt x="3561" y="4670"/>
                    <a:pt x="2277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9" name="Google Shape;15599;p31"/>
            <p:cNvSpPr/>
            <p:nvPr/>
          </p:nvSpPr>
          <p:spPr>
            <a:xfrm>
              <a:off x="1645900" y="31551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4670" y="2335"/>
                  </a:moveTo>
                  <a:cubicBezTo>
                    <a:pt x="4670" y="3678"/>
                    <a:pt x="3620" y="4670"/>
                    <a:pt x="2277" y="4670"/>
                  </a:cubicBezTo>
                  <a:cubicBezTo>
                    <a:pt x="1051" y="4612"/>
                    <a:pt x="1" y="3620"/>
                    <a:pt x="1" y="2335"/>
                  </a:cubicBezTo>
                  <a:cubicBezTo>
                    <a:pt x="1" y="1051"/>
                    <a:pt x="1051" y="1"/>
                    <a:pt x="2394" y="59"/>
                  </a:cubicBezTo>
                  <a:cubicBezTo>
                    <a:pt x="3620" y="59"/>
                    <a:pt x="4670" y="1110"/>
                    <a:pt x="4670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0" name="Google Shape;15600;p31"/>
            <p:cNvSpPr/>
            <p:nvPr/>
          </p:nvSpPr>
          <p:spPr>
            <a:xfrm>
              <a:off x="1892525" y="1682775"/>
              <a:ext cx="116750" cy="116775"/>
            </a:xfrm>
            <a:custGeom>
              <a:avLst/>
              <a:gdLst/>
              <a:ahLst/>
              <a:cxnLst/>
              <a:rect l="l" t="t" r="r" b="b"/>
              <a:pathLst>
                <a:path w="4670" h="4671" extrusionOk="0">
                  <a:moveTo>
                    <a:pt x="4670" y="2336"/>
                  </a:moveTo>
                  <a:cubicBezTo>
                    <a:pt x="4670" y="3620"/>
                    <a:pt x="3619" y="4670"/>
                    <a:pt x="2277" y="4670"/>
                  </a:cubicBezTo>
                  <a:cubicBezTo>
                    <a:pt x="1051" y="4670"/>
                    <a:pt x="0" y="3620"/>
                    <a:pt x="0" y="2394"/>
                  </a:cubicBezTo>
                  <a:cubicBezTo>
                    <a:pt x="0" y="1051"/>
                    <a:pt x="1051" y="1"/>
                    <a:pt x="2335" y="59"/>
                  </a:cubicBezTo>
                  <a:cubicBezTo>
                    <a:pt x="3619" y="59"/>
                    <a:pt x="4611" y="1051"/>
                    <a:pt x="4670" y="23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1" name="Google Shape;15601;p31"/>
            <p:cNvSpPr/>
            <p:nvPr/>
          </p:nvSpPr>
          <p:spPr>
            <a:xfrm>
              <a:off x="4832925" y="4629025"/>
              <a:ext cx="116775" cy="115325"/>
            </a:xfrm>
            <a:custGeom>
              <a:avLst/>
              <a:gdLst/>
              <a:ahLst/>
              <a:cxnLst/>
              <a:rect l="l" t="t" r="r" b="b"/>
              <a:pathLst>
                <a:path w="4671" h="4613" extrusionOk="0">
                  <a:moveTo>
                    <a:pt x="2336" y="1"/>
                  </a:moveTo>
                  <a:cubicBezTo>
                    <a:pt x="3678" y="1"/>
                    <a:pt x="4670" y="1051"/>
                    <a:pt x="4670" y="2336"/>
                  </a:cubicBezTo>
                  <a:cubicBezTo>
                    <a:pt x="4670" y="3620"/>
                    <a:pt x="3620" y="4612"/>
                    <a:pt x="2336" y="4612"/>
                  </a:cubicBezTo>
                  <a:cubicBezTo>
                    <a:pt x="1051" y="4612"/>
                    <a:pt x="1" y="3561"/>
                    <a:pt x="59" y="2277"/>
                  </a:cubicBezTo>
                  <a:cubicBezTo>
                    <a:pt x="59" y="993"/>
                    <a:pt x="1110" y="1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2" name="Google Shape;15602;p31"/>
            <p:cNvSpPr/>
            <p:nvPr/>
          </p:nvSpPr>
          <p:spPr>
            <a:xfrm>
              <a:off x="3360525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4671" y="2335"/>
                  </a:moveTo>
                  <a:cubicBezTo>
                    <a:pt x="4671" y="3619"/>
                    <a:pt x="3620" y="4670"/>
                    <a:pt x="2277" y="4612"/>
                  </a:cubicBezTo>
                  <a:cubicBezTo>
                    <a:pt x="1052" y="4612"/>
                    <a:pt x="1" y="3561"/>
                    <a:pt x="1" y="2335"/>
                  </a:cubicBezTo>
                  <a:cubicBezTo>
                    <a:pt x="1" y="993"/>
                    <a:pt x="1052" y="0"/>
                    <a:pt x="2394" y="0"/>
                  </a:cubicBezTo>
                  <a:cubicBezTo>
                    <a:pt x="3678" y="0"/>
                    <a:pt x="4671" y="1051"/>
                    <a:pt x="4671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3" name="Google Shape;15603;p31"/>
            <p:cNvSpPr/>
            <p:nvPr/>
          </p:nvSpPr>
          <p:spPr>
            <a:xfrm>
              <a:off x="1889600" y="3890650"/>
              <a:ext cx="113850" cy="112375"/>
            </a:xfrm>
            <a:custGeom>
              <a:avLst/>
              <a:gdLst/>
              <a:ahLst/>
              <a:cxnLst/>
              <a:rect l="l" t="t" r="r" b="b"/>
              <a:pathLst>
                <a:path w="4554" h="4495" extrusionOk="0">
                  <a:moveTo>
                    <a:pt x="4553" y="2277"/>
                  </a:moveTo>
                  <a:cubicBezTo>
                    <a:pt x="4495" y="3503"/>
                    <a:pt x="3503" y="4495"/>
                    <a:pt x="2277" y="4495"/>
                  </a:cubicBezTo>
                  <a:cubicBezTo>
                    <a:pt x="993" y="4436"/>
                    <a:pt x="0" y="3386"/>
                    <a:pt x="59" y="2160"/>
                  </a:cubicBezTo>
                  <a:cubicBezTo>
                    <a:pt x="117" y="934"/>
                    <a:pt x="1109" y="0"/>
                    <a:pt x="2277" y="0"/>
                  </a:cubicBezTo>
                  <a:cubicBezTo>
                    <a:pt x="3561" y="0"/>
                    <a:pt x="4553" y="993"/>
                    <a:pt x="4553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4" name="Google Shape;15604;p31"/>
            <p:cNvSpPr/>
            <p:nvPr/>
          </p:nvSpPr>
          <p:spPr>
            <a:xfrm>
              <a:off x="4345525" y="4872725"/>
              <a:ext cx="112400" cy="112400"/>
            </a:xfrm>
            <a:custGeom>
              <a:avLst/>
              <a:gdLst/>
              <a:ahLst/>
              <a:cxnLst/>
              <a:rect l="l" t="t" r="r" b="b"/>
              <a:pathLst>
                <a:path w="4496" h="4496" extrusionOk="0">
                  <a:moveTo>
                    <a:pt x="2277" y="4495"/>
                  </a:moveTo>
                  <a:cubicBezTo>
                    <a:pt x="993" y="4495"/>
                    <a:pt x="1" y="3444"/>
                    <a:pt x="1" y="2219"/>
                  </a:cubicBezTo>
                  <a:cubicBezTo>
                    <a:pt x="59" y="993"/>
                    <a:pt x="1052" y="1"/>
                    <a:pt x="2336" y="1"/>
                  </a:cubicBezTo>
                  <a:cubicBezTo>
                    <a:pt x="3503" y="59"/>
                    <a:pt x="4495" y="1051"/>
                    <a:pt x="4495" y="2219"/>
                  </a:cubicBezTo>
                  <a:cubicBezTo>
                    <a:pt x="4495" y="3503"/>
                    <a:pt x="3503" y="4495"/>
                    <a:pt x="2277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5" name="Google Shape;15605;p31"/>
            <p:cNvSpPr/>
            <p:nvPr/>
          </p:nvSpPr>
          <p:spPr>
            <a:xfrm>
              <a:off x="2626525" y="4626125"/>
              <a:ext cx="112400" cy="112375"/>
            </a:xfrm>
            <a:custGeom>
              <a:avLst/>
              <a:gdLst/>
              <a:ahLst/>
              <a:cxnLst/>
              <a:rect l="l" t="t" r="r" b="b"/>
              <a:pathLst>
                <a:path w="4496" h="4495" extrusionOk="0">
                  <a:moveTo>
                    <a:pt x="2277" y="0"/>
                  </a:moveTo>
                  <a:cubicBezTo>
                    <a:pt x="3503" y="0"/>
                    <a:pt x="4495" y="1051"/>
                    <a:pt x="4495" y="2276"/>
                  </a:cubicBezTo>
                  <a:cubicBezTo>
                    <a:pt x="4495" y="3502"/>
                    <a:pt x="3444" y="4495"/>
                    <a:pt x="2219" y="4495"/>
                  </a:cubicBezTo>
                  <a:cubicBezTo>
                    <a:pt x="993" y="4495"/>
                    <a:pt x="59" y="3502"/>
                    <a:pt x="1" y="2276"/>
                  </a:cubicBezTo>
                  <a:cubicBezTo>
                    <a:pt x="1" y="1051"/>
                    <a:pt x="1051" y="0"/>
                    <a:pt x="227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6" name="Google Shape;15606;p31"/>
            <p:cNvSpPr/>
            <p:nvPr/>
          </p:nvSpPr>
          <p:spPr>
            <a:xfrm>
              <a:off x="5819400" y="1933775"/>
              <a:ext cx="110925" cy="109475"/>
            </a:xfrm>
            <a:custGeom>
              <a:avLst/>
              <a:gdLst/>
              <a:ahLst/>
              <a:cxnLst/>
              <a:rect l="l" t="t" r="r" b="b"/>
              <a:pathLst>
                <a:path w="4437" h="4379" extrusionOk="0">
                  <a:moveTo>
                    <a:pt x="4436" y="2160"/>
                  </a:moveTo>
                  <a:cubicBezTo>
                    <a:pt x="4436" y="3386"/>
                    <a:pt x="3502" y="4378"/>
                    <a:pt x="2277" y="4378"/>
                  </a:cubicBezTo>
                  <a:cubicBezTo>
                    <a:pt x="992" y="4378"/>
                    <a:pt x="0" y="3444"/>
                    <a:pt x="0" y="2160"/>
                  </a:cubicBezTo>
                  <a:cubicBezTo>
                    <a:pt x="0" y="934"/>
                    <a:pt x="992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7" name="Google Shape;15607;p31"/>
            <p:cNvSpPr/>
            <p:nvPr/>
          </p:nvSpPr>
          <p:spPr>
            <a:xfrm>
              <a:off x="5329075" y="1196850"/>
              <a:ext cx="110925" cy="110925"/>
            </a:xfrm>
            <a:custGeom>
              <a:avLst/>
              <a:gdLst/>
              <a:ahLst/>
              <a:cxnLst/>
              <a:rect l="l" t="t" r="r" b="b"/>
              <a:pathLst>
                <a:path w="4437" h="4437" extrusionOk="0">
                  <a:moveTo>
                    <a:pt x="4437" y="2218"/>
                  </a:moveTo>
                  <a:cubicBezTo>
                    <a:pt x="4437" y="3444"/>
                    <a:pt x="3503" y="4378"/>
                    <a:pt x="2277" y="4437"/>
                  </a:cubicBezTo>
                  <a:cubicBezTo>
                    <a:pt x="993" y="4437"/>
                    <a:pt x="1" y="3444"/>
                    <a:pt x="59" y="2160"/>
                  </a:cubicBezTo>
                  <a:cubicBezTo>
                    <a:pt x="59" y="934"/>
                    <a:pt x="1051" y="0"/>
                    <a:pt x="2277" y="0"/>
                  </a:cubicBezTo>
                  <a:cubicBezTo>
                    <a:pt x="3503" y="0"/>
                    <a:pt x="4437" y="993"/>
                    <a:pt x="4437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8" name="Google Shape;15608;p31"/>
            <p:cNvSpPr/>
            <p:nvPr/>
          </p:nvSpPr>
          <p:spPr>
            <a:xfrm>
              <a:off x="4593600" y="703625"/>
              <a:ext cx="110950" cy="109450"/>
            </a:xfrm>
            <a:custGeom>
              <a:avLst/>
              <a:gdLst/>
              <a:ahLst/>
              <a:cxnLst/>
              <a:rect l="l" t="t" r="r" b="b"/>
              <a:pathLst>
                <a:path w="4438" h="4378" extrusionOk="0">
                  <a:moveTo>
                    <a:pt x="4379" y="2218"/>
                  </a:moveTo>
                  <a:cubicBezTo>
                    <a:pt x="4379" y="3444"/>
                    <a:pt x="3445" y="4378"/>
                    <a:pt x="2219" y="4378"/>
                  </a:cubicBezTo>
                  <a:cubicBezTo>
                    <a:pt x="935" y="4378"/>
                    <a:pt x="1" y="3444"/>
                    <a:pt x="1" y="2160"/>
                  </a:cubicBezTo>
                  <a:cubicBezTo>
                    <a:pt x="59" y="934"/>
                    <a:pt x="993" y="0"/>
                    <a:pt x="2219" y="0"/>
                  </a:cubicBezTo>
                  <a:cubicBezTo>
                    <a:pt x="3445" y="0"/>
                    <a:pt x="4437" y="992"/>
                    <a:pt x="4379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9" name="Google Shape;15609;p31"/>
            <p:cNvSpPr/>
            <p:nvPr/>
          </p:nvSpPr>
          <p:spPr>
            <a:xfrm>
              <a:off x="1648825" y="2174550"/>
              <a:ext cx="110925" cy="112400"/>
            </a:xfrm>
            <a:custGeom>
              <a:avLst/>
              <a:gdLst/>
              <a:ahLst/>
              <a:cxnLst/>
              <a:rect l="l" t="t" r="r" b="b"/>
              <a:pathLst>
                <a:path w="4437" h="4496" extrusionOk="0">
                  <a:moveTo>
                    <a:pt x="4436" y="2277"/>
                  </a:moveTo>
                  <a:cubicBezTo>
                    <a:pt x="4436" y="3503"/>
                    <a:pt x="3503" y="4437"/>
                    <a:pt x="2277" y="4495"/>
                  </a:cubicBezTo>
                  <a:cubicBezTo>
                    <a:pt x="993" y="4495"/>
                    <a:pt x="0" y="3503"/>
                    <a:pt x="0" y="2277"/>
                  </a:cubicBezTo>
                  <a:cubicBezTo>
                    <a:pt x="0" y="993"/>
                    <a:pt x="993" y="1"/>
                    <a:pt x="2218" y="59"/>
                  </a:cubicBezTo>
                  <a:cubicBezTo>
                    <a:pt x="3444" y="59"/>
                    <a:pt x="4436" y="993"/>
                    <a:pt x="4436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0" name="Google Shape;15610;p31"/>
            <p:cNvSpPr/>
            <p:nvPr/>
          </p:nvSpPr>
          <p:spPr>
            <a:xfrm>
              <a:off x="3121225" y="4875650"/>
              <a:ext cx="109450" cy="108000"/>
            </a:xfrm>
            <a:custGeom>
              <a:avLst/>
              <a:gdLst/>
              <a:ahLst/>
              <a:cxnLst/>
              <a:rect l="l" t="t" r="r" b="b"/>
              <a:pathLst>
                <a:path w="4378" h="4320" extrusionOk="0">
                  <a:moveTo>
                    <a:pt x="4378" y="2160"/>
                  </a:moveTo>
                  <a:cubicBezTo>
                    <a:pt x="4378" y="3386"/>
                    <a:pt x="3386" y="4320"/>
                    <a:pt x="2160" y="4320"/>
                  </a:cubicBezTo>
                  <a:cubicBezTo>
                    <a:pt x="934" y="4320"/>
                    <a:pt x="0" y="3327"/>
                    <a:pt x="59" y="2102"/>
                  </a:cubicBezTo>
                  <a:cubicBezTo>
                    <a:pt x="59" y="876"/>
                    <a:pt x="1051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1" name="Google Shape;15611;p31"/>
            <p:cNvSpPr/>
            <p:nvPr/>
          </p:nvSpPr>
          <p:spPr>
            <a:xfrm>
              <a:off x="1648825" y="3401800"/>
              <a:ext cx="110925" cy="109450"/>
            </a:xfrm>
            <a:custGeom>
              <a:avLst/>
              <a:gdLst/>
              <a:ahLst/>
              <a:cxnLst/>
              <a:rect l="l" t="t" r="r" b="b"/>
              <a:pathLst>
                <a:path w="4437" h="4378" extrusionOk="0">
                  <a:moveTo>
                    <a:pt x="59" y="2160"/>
                  </a:moveTo>
                  <a:cubicBezTo>
                    <a:pt x="59" y="934"/>
                    <a:pt x="993" y="0"/>
                    <a:pt x="2277" y="59"/>
                  </a:cubicBezTo>
                  <a:cubicBezTo>
                    <a:pt x="3444" y="59"/>
                    <a:pt x="4436" y="1051"/>
                    <a:pt x="4378" y="2277"/>
                  </a:cubicBezTo>
                  <a:cubicBezTo>
                    <a:pt x="4378" y="3444"/>
                    <a:pt x="3386" y="4378"/>
                    <a:pt x="2218" y="4378"/>
                  </a:cubicBezTo>
                  <a:cubicBezTo>
                    <a:pt x="993" y="4378"/>
                    <a:pt x="0" y="3444"/>
                    <a:pt x="59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2" name="Google Shape;15612;p31"/>
            <p:cNvSpPr/>
            <p:nvPr/>
          </p:nvSpPr>
          <p:spPr>
            <a:xfrm>
              <a:off x="5574225" y="1440550"/>
              <a:ext cx="108025" cy="108000"/>
            </a:xfrm>
            <a:custGeom>
              <a:avLst/>
              <a:gdLst/>
              <a:ahLst/>
              <a:cxnLst/>
              <a:rect l="l" t="t" r="r" b="b"/>
              <a:pathLst>
                <a:path w="4321" h="4320" extrusionOk="0">
                  <a:moveTo>
                    <a:pt x="2161" y="4320"/>
                  </a:moveTo>
                  <a:cubicBezTo>
                    <a:pt x="993" y="4320"/>
                    <a:pt x="1" y="3386"/>
                    <a:pt x="1" y="2218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328" y="0"/>
                    <a:pt x="4320" y="934"/>
                    <a:pt x="4320" y="2160"/>
                  </a:cubicBezTo>
                  <a:cubicBezTo>
                    <a:pt x="4320" y="3327"/>
                    <a:pt x="3386" y="4320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3" name="Google Shape;15613;p31"/>
            <p:cNvSpPr/>
            <p:nvPr/>
          </p:nvSpPr>
          <p:spPr>
            <a:xfrm>
              <a:off x="5820850" y="3649875"/>
              <a:ext cx="108000" cy="108000"/>
            </a:xfrm>
            <a:custGeom>
              <a:avLst/>
              <a:gdLst/>
              <a:ahLst/>
              <a:cxnLst/>
              <a:rect l="l" t="t" r="r" b="b"/>
              <a:pathLst>
                <a:path w="4320" h="4320" extrusionOk="0">
                  <a:moveTo>
                    <a:pt x="2160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1" y="992"/>
                    <a:pt x="993" y="0"/>
                    <a:pt x="2160" y="0"/>
                  </a:cubicBezTo>
                  <a:cubicBezTo>
                    <a:pt x="3328" y="0"/>
                    <a:pt x="4320" y="992"/>
                    <a:pt x="4320" y="2160"/>
                  </a:cubicBezTo>
                  <a:cubicBezTo>
                    <a:pt x="4320" y="3327"/>
                    <a:pt x="3328" y="4320"/>
                    <a:pt x="2160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4" name="Google Shape;15614;p31"/>
            <p:cNvSpPr/>
            <p:nvPr/>
          </p:nvSpPr>
          <p:spPr>
            <a:xfrm>
              <a:off x="5083925" y="950225"/>
              <a:ext cx="109475" cy="109475"/>
            </a:xfrm>
            <a:custGeom>
              <a:avLst/>
              <a:gdLst/>
              <a:ahLst/>
              <a:cxnLst/>
              <a:rect l="l" t="t" r="r" b="b"/>
              <a:pathLst>
                <a:path w="4379" h="4379" extrusionOk="0">
                  <a:moveTo>
                    <a:pt x="4320" y="2161"/>
                  </a:moveTo>
                  <a:cubicBezTo>
                    <a:pt x="4378" y="3328"/>
                    <a:pt x="3386" y="4320"/>
                    <a:pt x="2219" y="4379"/>
                  </a:cubicBezTo>
                  <a:cubicBezTo>
                    <a:pt x="1051" y="4379"/>
                    <a:pt x="59" y="3445"/>
                    <a:pt x="0" y="2219"/>
                  </a:cubicBezTo>
                  <a:cubicBezTo>
                    <a:pt x="0" y="1051"/>
                    <a:pt x="993" y="59"/>
                    <a:pt x="2160" y="59"/>
                  </a:cubicBezTo>
                  <a:cubicBezTo>
                    <a:pt x="3328" y="1"/>
                    <a:pt x="4320" y="993"/>
                    <a:pt x="4320" y="21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5" name="Google Shape;15615;p31"/>
            <p:cNvSpPr/>
            <p:nvPr/>
          </p:nvSpPr>
          <p:spPr>
            <a:xfrm>
              <a:off x="2876050" y="703625"/>
              <a:ext cx="108025" cy="109450"/>
            </a:xfrm>
            <a:custGeom>
              <a:avLst/>
              <a:gdLst/>
              <a:ahLst/>
              <a:cxnLst/>
              <a:rect l="l" t="t" r="r" b="b"/>
              <a:pathLst>
                <a:path w="4321" h="4378" extrusionOk="0">
                  <a:moveTo>
                    <a:pt x="2161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59" y="992"/>
                    <a:pt x="1052" y="0"/>
                    <a:pt x="2219" y="59"/>
                  </a:cubicBezTo>
                  <a:cubicBezTo>
                    <a:pt x="3328" y="59"/>
                    <a:pt x="4320" y="1051"/>
                    <a:pt x="4320" y="2218"/>
                  </a:cubicBezTo>
                  <a:cubicBezTo>
                    <a:pt x="4320" y="3386"/>
                    <a:pt x="3328" y="4378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6" name="Google Shape;15616;p31"/>
            <p:cNvSpPr/>
            <p:nvPr/>
          </p:nvSpPr>
          <p:spPr>
            <a:xfrm>
              <a:off x="5329075" y="4386800"/>
              <a:ext cx="105100" cy="106550"/>
            </a:xfrm>
            <a:custGeom>
              <a:avLst/>
              <a:gdLst/>
              <a:ahLst/>
              <a:cxnLst/>
              <a:rect l="l" t="t" r="r" b="b"/>
              <a:pathLst>
                <a:path w="4204" h="4262" extrusionOk="0">
                  <a:moveTo>
                    <a:pt x="4203" y="2102"/>
                  </a:moveTo>
                  <a:cubicBezTo>
                    <a:pt x="4203" y="3269"/>
                    <a:pt x="3211" y="4203"/>
                    <a:pt x="2102" y="4261"/>
                  </a:cubicBezTo>
                  <a:cubicBezTo>
                    <a:pt x="935" y="4261"/>
                    <a:pt x="1" y="3269"/>
                    <a:pt x="1" y="2102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211" y="0"/>
                    <a:pt x="4203" y="993"/>
                    <a:pt x="4203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7" name="Google Shape;15617;p31"/>
            <p:cNvSpPr/>
            <p:nvPr/>
          </p:nvSpPr>
          <p:spPr>
            <a:xfrm>
              <a:off x="2140600" y="1195400"/>
              <a:ext cx="105075" cy="105075"/>
            </a:xfrm>
            <a:custGeom>
              <a:avLst/>
              <a:gdLst/>
              <a:ahLst/>
              <a:cxnLst/>
              <a:rect l="l" t="t" r="r" b="b"/>
              <a:pathLst>
                <a:path w="4203" h="4203" extrusionOk="0">
                  <a:moveTo>
                    <a:pt x="2102" y="0"/>
                  </a:moveTo>
                  <a:cubicBezTo>
                    <a:pt x="3211" y="0"/>
                    <a:pt x="4203" y="934"/>
                    <a:pt x="4203" y="2101"/>
                  </a:cubicBezTo>
                  <a:cubicBezTo>
                    <a:pt x="4203" y="3269"/>
                    <a:pt x="3269" y="4203"/>
                    <a:pt x="2102" y="4203"/>
                  </a:cubicBezTo>
                  <a:cubicBezTo>
                    <a:pt x="992" y="4203"/>
                    <a:pt x="59" y="3269"/>
                    <a:pt x="0" y="2160"/>
                  </a:cubicBezTo>
                  <a:cubicBezTo>
                    <a:pt x="0" y="992"/>
                    <a:pt x="934" y="58"/>
                    <a:pt x="210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8" name="Google Shape;15618;p31"/>
            <p:cNvSpPr/>
            <p:nvPr/>
          </p:nvSpPr>
          <p:spPr>
            <a:xfrm>
              <a:off x="2388675" y="954600"/>
              <a:ext cx="102175" cy="102175"/>
            </a:xfrm>
            <a:custGeom>
              <a:avLst/>
              <a:gdLst/>
              <a:ahLst/>
              <a:cxnLst/>
              <a:rect l="l" t="t" r="r" b="b"/>
              <a:pathLst>
                <a:path w="4087" h="4087" extrusionOk="0">
                  <a:moveTo>
                    <a:pt x="4086" y="2044"/>
                  </a:moveTo>
                  <a:cubicBezTo>
                    <a:pt x="4086" y="3211"/>
                    <a:pt x="3211" y="4087"/>
                    <a:pt x="2043" y="4087"/>
                  </a:cubicBezTo>
                  <a:cubicBezTo>
                    <a:pt x="876" y="4028"/>
                    <a:pt x="0" y="3153"/>
                    <a:pt x="0" y="1986"/>
                  </a:cubicBezTo>
                  <a:cubicBezTo>
                    <a:pt x="59" y="876"/>
                    <a:pt x="934" y="1"/>
                    <a:pt x="2043" y="1"/>
                  </a:cubicBezTo>
                  <a:cubicBezTo>
                    <a:pt x="3211" y="1"/>
                    <a:pt x="4086" y="876"/>
                    <a:pt x="4086" y="20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9" name="Google Shape;15619;p31"/>
            <p:cNvSpPr/>
            <p:nvPr/>
          </p:nvSpPr>
          <p:spPr>
            <a:xfrm>
              <a:off x="5577150" y="4141650"/>
              <a:ext cx="102175" cy="102150"/>
            </a:xfrm>
            <a:custGeom>
              <a:avLst/>
              <a:gdLst/>
              <a:ahLst/>
              <a:cxnLst/>
              <a:rect l="l" t="t" r="r" b="b"/>
              <a:pathLst>
                <a:path w="4087" h="4086" extrusionOk="0">
                  <a:moveTo>
                    <a:pt x="4087" y="2043"/>
                  </a:moveTo>
                  <a:cubicBezTo>
                    <a:pt x="4087" y="3210"/>
                    <a:pt x="3153" y="4086"/>
                    <a:pt x="2044" y="4086"/>
                  </a:cubicBezTo>
                  <a:cubicBezTo>
                    <a:pt x="876" y="4086"/>
                    <a:pt x="1" y="3210"/>
                    <a:pt x="1" y="2043"/>
                  </a:cubicBezTo>
                  <a:cubicBezTo>
                    <a:pt x="1" y="876"/>
                    <a:pt x="876" y="0"/>
                    <a:pt x="2044" y="0"/>
                  </a:cubicBezTo>
                  <a:cubicBezTo>
                    <a:pt x="3211" y="0"/>
                    <a:pt x="4087" y="934"/>
                    <a:pt x="4087" y="204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0" name="Google Shape;15620;p31"/>
            <p:cNvSpPr/>
            <p:nvPr/>
          </p:nvSpPr>
          <p:spPr>
            <a:xfrm>
              <a:off x="4593600" y="4877100"/>
              <a:ext cx="103650" cy="103650"/>
            </a:xfrm>
            <a:custGeom>
              <a:avLst/>
              <a:gdLst/>
              <a:ahLst/>
              <a:cxnLst/>
              <a:rect l="l" t="t" r="r" b="b"/>
              <a:pathLst>
                <a:path w="4146" h="4146" extrusionOk="0">
                  <a:moveTo>
                    <a:pt x="4087" y="2102"/>
                  </a:moveTo>
                  <a:cubicBezTo>
                    <a:pt x="4087" y="3269"/>
                    <a:pt x="3211" y="4145"/>
                    <a:pt x="2044" y="4145"/>
                  </a:cubicBezTo>
                  <a:cubicBezTo>
                    <a:pt x="877" y="4145"/>
                    <a:pt x="1" y="3211"/>
                    <a:pt x="1" y="2044"/>
                  </a:cubicBezTo>
                  <a:cubicBezTo>
                    <a:pt x="1" y="935"/>
                    <a:pt x="935" y="1"/>
                    <a:pt x="2102" y="59"/>
                  </a:cubicBezTo>
                  <a:cubicBezTo>
                    <a:pt x="3211" y="59"/>
                    <a:pt x="4145" y="935"/>
                    <a:pt x="4087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1" name="Google Shape;15621;p31"/>
            <p:cNvSpPr/>
            <p:nvPr/>
          </p:nvSpPr>
          <p:spPr>
            <a:xfrm>
              <a:off x="1653200" y="1932325"/>
              <a:ext cx="102175" cy="103625"/>
            </a:xfrm>
            <a:custGeom>
              <a:avLst/>
              <a:gdLst/>
              <a:ahLst/>
              <a:cxnLst/>
              <a:rect l="l" t="t" r="r" b="b"/>
              <a:pathLst>
                <a:path w="4087" h="4145" extrusionOk="0">
                  <a:moveTo>
                    <a:pt x="1985" y="4086"/>
                  </a:moveTo>
                  <a:cubicBezTo>
                    <a:pt x="818" y="4086"/>
                    <a:pt x="0" y="3152"/>
                    <a:pt x="0" y="1985"/>
                  </a:cubicBezTo>
                  <a:cubicBezTo>
                    <a:pt x="59" y="876"/>
                    <a:pt x="993" y="0"/>
                    <a:pt x="2160" y="58"/>
                  </a:cubicBezTo>
                  <a:cubicBezTo>
                    <a:pt x="3269" y="117"/>
                    <a:pt x="4086" y="992"/>
                    <a:pt x="4086" y="2160"/>
                  </a:cubicBezTo>
                  <a:cubicBezTo>
                    <a:pt x="4028" y="3269"/>
                    <a:pt x="3152" y="4144"/>
                    <a:pt x="1985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2" name="Google Shape;15622;p31"/>
            <p:cNvSpPr/>
            <p:nvPr/>
          </p:nvSpPr>
          <p:spPr>
            <a:xfrm>
              <a:off x="6067475" y="2673625"/>
              <a:ext cx="100700" cy="100700"/>
            </a:xfrm>
            <a:custGeom>
              <a:avLst/>
              <a:gdLst/>
              <a:ahLst/>
              <a:cxnLst/>
              <a:rect l="l" t="t" r="r" b="b"/>
              <a:pathLst>
                <a:path w="4028" h="4028" extrusionOk="0">
                  <a:moveTo>
                    <a:pt x="2043" y="4028"/>
                  </a:moveTo>
                  <a:cubicBezTo>
                    <a:pt x="934" y="4028"/>
                    <a:pt x="0" y="3152"/>
                    <a:pt x="0" y="2043"/>
                  </a:cubicBezTo>
                  <a:cubicBezTo>
                    <a:pt x="0" y="934"/>
                    <a:pt x="876" y="0"/>
                    <a:pt x="2043" y="59"/>
                  </a:cubicBezTo>
                  <a:cubicBezTo>
                    <a:pt x="3152" y="59"/>
                    <a:pt x="4028" y="934"/>
                    <a:pt x="4028" y="2043"/>
                  </a:cubicBezTo>
                  <a:cubicBezTo>
                    <a:pt x="4028" y="3152"/>
                    <a:pt x="3152" y="4028"/>
                    <a:pt x="2043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3" name="Google Shape;15623;p31"/>
            <p:cNvSpPr/>
            <p:nvPr/>
          </p:nvSpPr>
          <p:spPr>
            <a:xfrm>
              <a:off x="5088300" y="4636325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876" y="4028"/>
                    <a:pt x="1" y="3153"/>
                    <a:pt x="1" y="1985"/>
                  </a:cubicBezTo>
                  <a:cubicBezTo>
                    <a:pt x="1" y="876"/>
                    <a:pt x="876" y="1"/>
                    <a:pt x="1985" y="1"/>
                  </a:cubicBezTo>
                  <a:cubicBezTo>
                    <a:pt x="3153" y="1"/>
                    <a:pt x="4028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4" name="Google Shape;15624;p31"/>
            <p:cNvSpPr/>
            <p:nvPr/>
          </p:nvSpPr>
          <p:spPr>
            <a:xfrm>
              <a:off x="1899825" y="1443475"/>
              <a:ext cx="102150" cy="102150"/>
            </a:xfrm>
            <a:custGeom>
              <a:avLst/>
              <a:gdLst/>
              <a:ahLst/>
              <a:cxnLst/>
              <a:rect l="l" t="t" r="r" b="b"/>
              <a:pathLst>
                <a:path w="4086" h="4086" extrusionOk="0">
                  <a:moveTo>
                    <a:pt x="2101" y="58"/>
                  </a:moveTo>
                  <a:cubicBezTo>
                    <a:pt x="3210" y="58"/>
                    <a:pt x="4086" y="992"/>
                    <a:pt x="4028" y="2101"/>
                  </a:cubicBezTo>
                  <a:cubicBezTo>
                    <a:pt x="4028" y="3210"/>
                    <a:pt x="3094" y="4086"/>
                    <a:pt x="1926" y="4086"/>
                  </a:cubicBezTo>
                  <a:cubicBezTo>
                    <a:pt x="817" y="4028"/>
                    <a:pt x="0" y="3094"/>
                    <a:pt x="58" y="1985"/>
                  </a:cubicBezTo>
                  <a:cubicBezTo>
                    <a:pt x="58" y="876"/>
                    <a:pt x="992" y="0"/>
                    <a:pt x="2101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5" name="Google Shape;15625;p31"/>
            <p:cNvSpPr/>
            <p:nvPr/>
          </p:nvSpPr>
          <p:spPr>
            <a:xfrm>
              <a:off x="6066000" y="2917325"/>
              <a:ext cx="102175" cy="100700"/>
            </a:xfrm>
            <a:custGeom>
              <a:avLst/>
              <a:gdLst/>
              <a:ahLst/>
              <a:cxnLst/>
              <a:rect l="l" t="t" r="r" b="b"/>
              <a:pathLst>
                <a:path w="4087" h="4028" extrusionOk="0">
                  <a:moveTo>
                    <a:pt x="4028" y="2043"/>
                  </a:moveTo>
                  <a:cubicBezTo>
                    <a:pt x="4028" y="3094"/>
                    <a:pt x="3094" y="4028"/>
                    <a:pt x="1985" y="3969"/>
                  </a:cubicBezTo>
                  <a:cubicBezTo>
                    <a:pt x="935" y="3969"/>
                    <a:pt x="1" y="3035"/>
                    <a:pt x="59" y="1926"/>
                  </a:cubicBezTo>
                  <a:cubicBezTo>
                    <a:pt x="118" y="876"/>
                    <a:pt x="993" y="0"/>
                    <a:pt x="2044" y="0"/>
                  </a:cubicBezTo>
                  <a:cubicBezTo>
                    <a:pt x="3153" y="0"/>
                    <a:pt x="4087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6" name="Google Shape;15626;p31"/>
            <p:cNvSpPr/>
            <p:nvPr/>
          </p:nvSpPr>
          <p:spPr>
            <a:xfrm>
              <a:off x="2878975" y="4878575"/>
              <a:ext cx="100725" cy="100700"/>
            </a:xfrm>
            <a:custGeom>
              <a:avLst/>
              <a:gdLst/>
              <a:ahLst/>
              <a:cxnLst/>
              <a:rect l="l" t="t" r="r" b="b"/>
              <a:pathLst>
                <a:path w="4029" h="4028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935" y="4028"/>
                    <a:pt x="1" y="3094"/>
                    <a:pt x="59" y="1985"/>
                  </a:cubicBezTo>
                  <a:cubicBezTo>
                    <a:pt x="59" y="934"/>
                    <a:pt x="935" y="58"/>
                    <a:pt x="1985" y="0"/>
                  </a:cubicBezTo>
                  <a:cubicBezTo>
                    <a:pt x="3094" y="0"/>
                    <a:pt x="4028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7" name="Google Shape;15627;p31"/>
            <p:cNvSpPr/>
            <p:nvPr/>
          </p:nvSpPr>
          <p:spPr>
            <a:xfrm>
              <a:off x="3862525" y="465750"/>
              <a:ext cx="100700" cy="100725"/>
            </a:xfrm>
            <a:custGeom>
              <a:avLst/>
              <a:gdLst/>
              <a:ahLst/>
              <a:cxnLst/>
              <a:rect l="l" t="t" r="r" b="b"/>
              <a:pathLst>
                <a:path w="4028" h="4029" extrusionOk="0">
                  <a:moveTo>
                    <a:pt x="4028" y="1985"/>
                  </a:moveTo>
                  <a:cubicBezTo>
                    <a:pt x="4028" y="3094"/>
                    <a:pt x="3094" y="4028"/>
                    <a:pt x="1985" y="3970"/>
                  </a:cubicBezTo>
                  <a:cubicBezTo>
                    <a:pt x="934" y="3970"/>
                    <a:pt x="0" y="3094"/>
                    <a:pt x="0" y="1985"/>
                  </a:cubicBezTo>
                  <a:cubicBezTo>
                    <a:pt x="0" y="935"/>
                    <a:pt x="934" y="1"/>
                    <a:pt x="1985" y="1"/>
                  </a:cubicBezTo>
                  <a:cubicBezTo>
                    <a:pt x="3036" y="1"/>
                    <a:pt x="3970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8" name="Google Shape;15628;p31"/>
            <p:cNvSpPr/>
            <p:nvPr/>
          </p:nvSpPr>
          <p:spPr>
            <a:xfrm>
              <a:off x="3615900" y="465750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2044" y="4028"/>
                  </a:moveTo>
                  <a:cubicBezTo>
                    <a:pt x="935" y="4028"/>
                    <a:pt x="1" y="3094"/>
                    <a:pt x="1" y="2044"/>
                  </a:cubicBezTo>
                  <a:cubicBezTo>
                    <a:pt x="1" y="935"/>
                    <a:pt x="935" y="1"/>
                    <a:pt x="2044" y="1"/>
                  </a:cubicBezTo>
                  <a:cubicBezTo>
                    <a:pt x="3094" y="1"/>
                    <a:pt x="3970" y="876"/>
                    <a:pt x="4028" y="1985"/>
                  </a:cubicBezTo>
                  <a:cubicBezTo>
                    <a:pt x="4028" y="3036"/>
                    <a:pt x="3153" y="3970"/>
                    <a:pt x="2044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9" name="Google Shape;15629;p31"/>
            <p:cNvSpPr/>
            <p:nvPr/>
          </p:nvSpPr>
          <p:spPr>
            <a:xfrm>
              <a:off x="2143500" y="4389725"/>
              <a:ext cx="100725" cy="99250"/>
            </a:xfrm>
            <a:custGeom>
              <a:avLst/>
              <a:gdLst/>
              <a:ahLst/>
              <a:cxnLst/>
              <a:rect l="l" t="t" r="r" b="b"/>
              <a:pathLst>
                <a:path w="4029" h="3970" extrusionOk="0">
                  <a:moveTo>
                    <a:pt x="3970" y="1985"/>
                  </a:moveTo>
                  <a:cubicBezTo>
                    <a:pt x="4028" y="3035"/>
                    <a:pt x="3095" y="3969"/>
                    <a:pt x="1986" y="3969"/>
                  </a:cubicBezTo>
                  <a:cubicBezTo>
                    <a:pt x="935" y="3969"/>
                    <a:pt x="59" y="3094"/>
                    <a:pt x="1" y="2043"/>
                  </a:cubicBezTo>
                  <a:cubicBezTo>
                    <a:pt x="1" y="934"/>
                    <a:pt x="935" y="0"/>
                    <a:pt x="1986" y="0"/>
                  </a:cubicBezTo>
                  <a:cubicBezTo>
                    <a:pt x="3036" y="0"/>
                    <a:pt x="3970" y="876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0" name="Google Shape;15630;p31"/>
            <p:cNvSpPr/>
            <p:nvPr/>
          </p:nvSpPr>
          <p:spPr>
            <a:xfrm>
              <a:off x="1654650" y="3652775"/>
              <a:ext cx="99250" cy="100725"/>
            </a:xfrm>
            <a:custGeom>
              <a:avLst/>
              <a:gdLst/>
              <a:ahLst/>
              <a:cxnLst/>
              <a:rect l="l" t="t" r="r" b="b"/>
              <a:pathLst>
                <a:path w="3970" h="4029" extrusionOk="0">
                  <a:moveTo>
                    <a:pt x="1985" y="59"/>
                  </a:moveTo>
                  <a:cubicBezTo>
                    <a:pt x="3036" y="1"/>
                    <a:pt x="3970" y="935"/>
                    <a:pt x="3970" y="2044"/>
                  </a:cubicBezTo>
                  <a:cubicBezTo>
                    <a:pt x="3970" y="3095"/>
                    <a:pt x="3094" y="4028"/>
                    <a:pt x="1985" y="4028"/>
                  </a:cubicBezTo>
                  <a:cubicBezTo>
                    <a:pt x="935" y="4028"/>
                    <a:pt x="1" y="3095"/>
                    <a:pt x="1" y="1986"/>
                  </a:cubicBezTo>
                  <a:cubicBezTo>
                    <a:pt x="1" y="935"/>
                    <a:pt x="876" y="59"/>
                    <a:pt x="198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1" name="Google Shape;15631;p31"/>
            <p:cNvSpPr/>
            <p:nvPr/>
          </p:nvSpPr>
          <p:spPr>
            <a:xfrm>
              <a:off x="6067475" y="2428475"/>
              <a:ext cx="99250" cy="99250"/>
            </a:xfrm>
            <a:custGeom>
              <a:avLst/>
              <a:gdLst/>
              <a:ahLst/>
              <a:cxnLst/>
              <a:rect l="l" t="t" r="r" b="b"/>
              <a:pathLst>
                <a:path w="3970" h="3970" extrusionOk="0">
                  <a:moveTo>
                    <a:pt x="1985" y="0"/>
                  </a:moveTo>
                  <a:cubicBezTo>
                    <a:pt x="3035" y="0"/>
                    <a:pt x="3911" y="876"/>
                    <a:pt x="3969" y="1926"/>
                  </a:cubicBezTo>
                  <a:cubicBezTo>
                    <a:pt x="3969" y="2977"/>
                    <a:pt x="3094" y="3911"/>
                    <a:pt x="2043" y="3911"/>
                  </a:cubicBezTo>
                  <a:cubicBezTo>
                    <a:pt x="992" y="3969"/>
                    <a:pt x="59" y="3035"/>
                    <a:pt x="59" y="1985"/>
                  </a:cubicBezTo>
                  <a:cubicBezTo>
                    <a:pt x="0" y="934"/>
                    <a:pt x="934" y="58"/>
                    <a:pt x="198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2" name="Google Shape;15632;p31"/>
            <p:cNvSpPr/>
            <p:nvPr/>
          </p:nvSpPr>
          <p:spPr>
            <a:xfrm>
              <a:off x="4841675" y="709450"/>
              <a:ext cx="99275" cy="99250"/>
            </a:xfrm>
            <a:custGeom>
              <a:avLst/>
              <a:gdLst/>
              <a:ahLst/>
              <a:cxnLst/>
              <a:rect l="l" t="t" r="r" b="b"/>
              <a:pathLst>
                <a:path w="3971" h="3970" extrusionOk="0">
                  <a:moveTo>
                    <a:pt x="3970" y="1985"/>
                  </a:moveTo>
                  <a:cubicBezTo>
                    <a:pt x="3970" y="3036"/>
                    <a:pt x="3036" y="3970"/>
                    <a:pt x="1986" y="3970"/>
                  </a:cubicBezTo>
                  <a:cubicBezTo>
                    <a:pt x="935" y="3911"/>
                    <a:pt x="1" y="2978"/>
                    <a:pt x="59" y="1927"/>
                  </a:cubicBezTo>
                  <a:cubicBezTo>
                    <a:pt x="59" y="876"/>
                    <a:pt x="993" y="1"/>
                    <a:pt x="2044" y="1"/>
                  </a:cubicBezTo>
                  <a:cubicBezTo>
                    <a:pt x="3095" y="1"/>
                    <a:pt x="3970" y="935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3" name="Google Shape;15633;p31"/>
            <p:cNvSpPr/>
            <p:nvPr/>
          </p:nvSpPr>
          <p:spPr>
            <a:xfrm>
              <a:off x="5825225" y="1691525"/>
              <a:ext cx="99250" cy="99275"/>
            </a:xfrm>
            <a:custGeom>
              <a:avLst/>
              <a:gdLst/>
              <a:ahLst/>
              <a:cxnLst/>
              <a:rect l="l" t="t" r="r" b="b"/>
              <a:pathLst>
                <a:path w="3970" h="3971" extrusionOk="0">
                  <a:moveTo>
                    <a:pt x="1985" y="3970"/>
                  </a:moveTo>
                  <a:cubicBezTo>
                    <a:pt x="876" y="3970"/>
                    <a:pt x="1" y="3036"/>
                    <a:pt x="1" y="1986"/>
                  </a:cubicBezTo>
                  <a:cubicBezTo>
                    <a:pt x="1" y="935"/>
                    <a:pt x="935" y="1"/>
                    <a:pt x="1985" y="59"/>
                  </a:cubicBezTo>
                  <a:cubicBezTo>
                    <a:pt x="3036" y="59"/>
                    <a:pt x="3970" y="993"/>
                    <a:pt x="3970" y="2044"/>
                  </a:cubicBezTo>
                  <a:cubicBezTo>
                    <a:pt x="3911" y="3095"/>
                    <a:pt x="3036" y="3970"/>
                    <a:pt x="198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4" name="Google Shape;15634;p31"/>
            <p:cNvSpPr/>
            <p:nvPr/>
          </p:nvSpPr>
          <p:spPr>
            <a:xfrm>
              <a:off x="4106225" y="465750"/>
              <a:ext cx="97800" cy="99250"/>
            </a:xfrm>
            <a:custGeom>
              <a:avLst/>
              <a:gdLst/>
              <a:ahLst/>
              <a:cxnLst/>
              <a:rect l="l" t="t" r="r" b="b"/>
              <a:pathLst>
                <a:path w="3912" h="3970" extrusionOk="0">
                  <a:moveTo>
                    <a:pt x="3911" y="1985"/>
                  </a:moveTo>
                  <a:cubicBezTo>
                    <a:pt x="3911" y="3036"/>
                    <a:pt x="3035" y="3970"/>
                    <a:pt x="1985" y="3970"/>
                  </a:cubicBezTo>
                  <a:cubicBezTo>
                    <a:pt x="934" y="3970"/>
                    <a:pt x="0" y="3036"/>
                    <a:pt x="0" y="1985"/>
                  </a:cubicBezTo>
                  <a:cubicBezTo>
                    <a:pt x="0" y="935"/>
                    <a:pt x="876" y="59"/>
                    <a:pt x="1926" y="59"/>
                  </a:cubicBezTo>
                  <a:cubicBezTo>
                    <a:pt x="2977" y="1"/>
                    <a:pt x="3911" y="935"/>
                    <a:pt x="3911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5" name="Google Shape;15635;p31"/>
            <p:cNvSpPr/>
            <p:nvPr/>
          </p:nvSpPr>
          <p:spPr>
            <a:xfrm>
              <a:off x="2393050" y="4634875"/>
              <a:ext cx="94875" cy="96325"/>
            </a:xfrm>
            <a:custGeom>
              <a:avLst/>
              <a:gdLst/>
              <a:ahLst/>
              <a:cxnLst/>
              <a:rect l="l" t="t" r="r" b="b"/>
              <a:pathLst>
                <a:path w="3795" h="3853" extrusionOk="0">
                  <a:moveTo>
                    <a:pt x="3794" y="1868"/>
                  </a:moveTo>
                  <a:cubicBezTo>
                    <a:pt x="3794" y="2977"/>
                    <a:pt x="2977" y="3794"/>
                    <a:pt x="1926" y="3794"/>
                  </a:cubicBezTo>
                  <a:cubicBezTo>
                    <a:pt x="817" y="3853"/>
                    <a:pt x="0" y="2977"/>
                    <a:pt x="0" y="1868"/>
                  </a:cubicBezTo>
                  <a:cubicBezTo>
                    <a:pt x="0" y="817"/>
                    <a:pt x="817" y="0"/>
                    <a:pt x="1926" y="0"/>
                  </a:cubicBezTo>
                  <a:cubicBezTo>
                    <a:pt x="2977" y="0"/>
                    <a:pt x="3794" y="817"/>
                    <a:pt x="3794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6" name="Google Shape;15636;p31"/>
            <p:cNvSpPr/>
            <p:nvPr/>
          </p:nvSpPr>
          <p:spPr>
            <a:xfrm>
              <a:off x="6068925" y="3165400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3853" y="1985"/>
                  </a:moveTo>
                  <a:cubicBezTo>
                    <a:pt x="3853" y="3035"/>
                    <a:pt x="2977" y="3853"/>
                    <a:pt x="1927" y="3853"/>
                  </a:cubicBezTo>
                  <a:cubicBezTo>
                    <a:pt x="818" y="3853"/>
                    <a:pt x="1" y="2977"/>
                    <a:pt x="59" y="1868"/>
                  </a:cubicBezTo>
                  <a:cubicBezTo>
                    <a:pt x="59" y="817"/>
                    <a:pt x="934" y="0"/>
                    <a:pt x="1985" y="0"/>
                  </a:cubicBezTo>
                  <a:cubicBezTo>
                    <a:pt x="3036" y="59"/>
                    <a:pt x="3853" y="934"/>
                    <a:pt x="3853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7" name="Google Shape;15637;p31"/>
            <p:cNvSpPr/>
            <p:nvPr/>
          </p:nvSpPr>
          <p:spPr>
            <a:xfrm>
              <a:off x="3370750" y="467225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1868" y="3853"/>
                  </a:moveTo>
                  <a:cubicBezTo>
                    <a:pt x="818" y="3794"/>
                    <a:pt x="0" y="2977"/>
                    <a:pt x="59" y="1868"/>
                  </a:cubicBezTo>
                  <a:cubicBezTo>
                    <a:pt x="59" y="817"/>
                    <a:pt x="934" y="0"/>
                    <a:pt x="1985" y="59"/>
                  </a:cubicBezTo>
                  <a:cubicBezTo>
                    <a:pt x="3094" y="59"/>
                    <a:pt x="3853" y="934"/>
                    <a:pt x="3853" y="1985"/>
                  </a:cubicBezTo>
                  <a:cubicBezTo>
                    <a:pt x="3795" y="3094"/>
                    <a:pt x="2977" y="3853"/>
                    <a:pt x="1868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8" name="Google Shape;15638;p31"/>
            <p:cNvSpPr/>
            <p:nvPr/>
          </p:nvSpPr>
          <p:spPr>
            <a:xfrm>
              <a:off x="5828150" y="3902325"/>
              <a:ext cx="93425" cy="94875"/>
            </a:xfrm>
            <a:custGeom>
              <a:avLst/>
              <a:gdLst/>
              <a:ahLst/>
              <a:cxnLst/>
              <a:rect l="l" t="t" r="r" b="b"/>
              <a:pathLst>
                <a:path w="3737" h="3795" extrusionOk="0">
                  <a:moveTo>
                    <a:pt x="3736" y="1926"/>
                  </a:moveTo>
                  <a:cubicBezTo>
                    <a:pt x="3736" y="3036"/>
                    <a:pt x="2861" y="3794"/>
                    <a:pt x="1810" y="3794"/>
                  </a:cubicBezTo>
                  <a:cubicBezTo>
                    <a:pt x="759" y="3736"/>
                    <a:pt x="0" y="2919"/>
                    <a:pt x="0" y="1926"/>
                  </a:cubicBezTo>
                  <a:cubicBezTo>
                    <a:pt x="0" y="817"/>
                    <a:pt x="876" y="0"/>
                    <a:pt x="1927" y="59"/>
                  </a:cubicBezTo>
                  <a:cubicBezTo>
                    <a:pt x="2977" y="59"/>
                    <a:pt x="3736" y="876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9" name="Google Shape;15639;p31"/>
            <p:cNvSpPr/>
            <p:nvPr/>
          </p:nvSpPr>
          <p:spPr>
            <a:xfrm>
              <a:off x="1899825" y="4146025"/>
              <a:ext cx="94875" cy="94875"/>
            </a:xfrm>
            <a:custGeom>
              <a:avLst/>
              <a:gdLst/>
              <a:ahLst/>
              <a:cxnLst/>
              <a:rect l="l" t="t" r="r" b="b"/>
              <a:pathLst>
                <a:path w="3795" h="3795" extrusionOk="0">
                  <a:moveTo>
                    <a:pt x="3794" y="1926"/>
                  </a:moveTo>
                  <a:cubicBezTo>
                    <a:pt x="3736" y="2977"/>
                    <a:pt x="2919" y="3794"/>
                    <a:pt x="1810" y="3794"/>
                  </a:cubicBezTo>
                  <a:cubicBezTo>
                    <a:pt x="759" y="3736"/>
                    <a:pt x="0" y="2919"/>
                    <a:pt x="0" y="1810"/>
                  </a:cubicBezTo>
                  <a:cubicBezTo>
                    <a:pt x="58" y="759"/>
                    <a:pt x="876" y="0"/>
                    <a:pt x="1868" y="0"/>
                  </a:cubicBezTo>
                  <a:cubicBezTo>
                    <a:pt x="2977" y="0"/>
                    <a:pt x="3794" y="817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0" name="Google Shape;15640;p31"/>
            <p:cNvSpPr/>
            <p:nvPr/>
          </p:nvSpPr>
          <p:spPr>
            <a:xfrm>
              <a:off x="2639650" y="712375"/>
              <a:ext cx="94875" cy="93425"/>
            </a:xfrm>
            <a:custGeom>
              <a:avLst/>
              <a:gdLst/>
              <a:ahLst/>
              <a:cxnLst/>
              <a:rect l="l" t="t" r="r" b="b"/>
              <a:pathLst>
                <a:path w="3795" h="3737" extrusionOk="0">
                  <a:moveTo>
                    <a:pt x="1927" y="3736"/>
                  </a:moveTo>
                  <a:cubicBezTo>
                    <a:pt x="876" y="3736"/>
                    <a:pt x="59" y="2919"/>
                    <a:pt x="59" y="1868"/>
                  </a:cubicBezTo>
                  <a:cubicBezTo>
                    <a:pt x="1" y="818"/>
                    <a:pt x="818" y="0"/>
                    <a:pt x="1869" y="0"/>
                  </a:cubicBezTo>
                  <a:cubicBezTo>
                    <a:pt x="2919" y="0"/>
                    <a:pt x="3737" y="818"/>
                    <a:pt x="3737" y="1810"/>
                  </a:cubicBezTo>
                  <a:cubicBezTo>
                    <a:pt x="3795" y="2861"/>
                    <a:pt x="2978" y="3678"/>
                    <a:pt x="1927" y="37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1" name="Google Shape;15641;p31"/>
            <p:cNvSpPr/>
            <p:nvPr/>
          </p:nvSpPr>
          <p:spPr>
            <a:xfrm>
              <a:off x="6070375" y="2184775"/>
              <a:ext cx="93425" cy="91950"/>
            </a:xfrm>
            <a:custGeom>
              <a:avLst/>
              <a:gdLst/>
              <a:ahLst/>
              <a:cxnLst/>
              <a:rect l="l" t="t" r="r" b="b"/>
              <a:pathLst>
                <a:path w="3737" h="3678" extrusionOk="0">
                  <a:moveTo>
                    <a:pt x="3737" y="1868"/>
                  </a:moveTo>
                  <a:cubicBezTo>
                    <a:pt x="3737" y="2860"/>
                    <a:pt x="2861" y="3678"/>
                    <a:pt x="1869" y="3678"/>
                  </a:cubicBezTo>
                  <a:cubicBezTo>
                    <a:pt x="876" y="3678"/>
                    <a:pt x="1" y="2802"/>
                    <a:pt x="59" y="1810"/>
                  </a:cubicBezTo>
                  <a:cubicBezTo>
                    <a:pt x="59" y="817"/>
                    <a:pt x="935" y="0"/>
                    <a:pt x="1927" y="0"/>
                  </a:cubicBezTo>
                  <a:cubicBezTo>
                    <a:pt x="2919" y="59"/>
                    <a:pt x="3737" y="876"/>
                    <a:pt x="3737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2" name="Google Shape;15642;p31"/>
            <p:cNvSpPr/>
            <p:nvPr/>
          </p:nvSpPr>
          <p:spPr>
            <a:xfrm>
              <a:off x="3862525" y="5129550"/>
              <a:ext cx="91950" cy="91975"/>
            </a:xfrm>
            <a:custGeom>
              <a:avLst/>
              <a:gdLst/>
              <a:ahLst/>
              <a:cxnLst/>
              <a:rect l="l" t="t" r="r" b="b"/>
              <a:pathLst>
                <a:path w="3678" h="3679" extrusionOk="0">
                  <a:moveTo>
                    <a:pt x="3678" y="1869"/>
                  </a:moveTo>
                  <a:cubicBezTo>
                    <a:pt x="3678" y="2861"/>
                    <a:pt x="2860" y="3678"/>
                    <a:pt x="1868" y="3678"/>
                  </a:cubicBezTo>
                  <a:cubicBezTo>
                    <a:pt x="876" y="3678"/>
                    <a:pt x="0" y="2803"/>
                    <a:pt x="0" y="1810"/>
                  </a:cubicBezTo>
                  <a:cubicBezTo>
                    <a:pt x="59" y="818"/>
                    <a:pt x="934" y="1"/>
                    <a:pt x="1868" y="59"/>
                  </a:cubicBezTo>
                  <a:cubicBezTo>
                    <a:pt x="2860" y="59"/>
                    <a:pt x="3678" y="876"/>
                    <a:pt x="3678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3" name="Google Shape;15643;p31"/>
            <p:cNvSpPr/>
            <p:nvPr/>
          </p:nvSpPr>
          <p:spPr>
            <a:xfrm>
              <a:off x="4357200" y="470125"/>
              <a:ext cx="91975" cy="91975"/>
            </a:xfrm>
            <a:custGeom>
              <a:avLst/>
              <a:gdLst/>
              <a:ahLst/>
              <a:cxnLst/>
              <a:rect l="l" t="t" r="r" b="b"/>
              <a:pathLst>
                <a:path w="3679" h="3679" extrusionOk="0">
                  <a:moveTo>
                    <a:pt x="3620" y="1810"/>
                  </a:moveTo>
                  <a:cubicBezTo>
                    <a:pt x="3678" y="2744"/>
                    <a:pt x="2861" y="3620"/>
                    <a:pt x="1869" y="3678"/>
                  </a:cubicBezTo>
                  <a:cubicBezTo>
                    <a:pt x="876" y="3678"/>
                    <a:pt x="1" y="2803"/>
                    <a:pt x="1" y="1810"/>
                  </a:cubicBezTo>
                  <a:cubicBezTo>
                    <a:pt x="1" y="876"/>
                    <a:pt x="818" y="1"/>
                    <a:pt x="1810" y="1"/>
                  </a:cubicBezTo>
                  <a:cubicBezTo>
                    <a:pt x="2744" y="1"/>
                    <a:pt x="3620" y="818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4" name="Google Shape;15644;p31"/>
            <p:cNvSpPr/>
            <p:nvPr/>
          </p:nvSpPr>
          <p:spPr>
            <a:xfrm>
              <a:off x="3620275" y="5131025"/>
              <a:ext cx="91975" cy="90500"/>
            </a:xfrm>
            <a:custGeom>
              <a:avLst/>
              <a:gdLst/>
              <a:ahLst/>
              <a:cxnLst/>
              <a:rect l="l" t="t" r="r" b="b"/>
              <a:pathLst>
                <a:path w="3679" h="3620" extrusionOk="0">
                  <a:moveTo>
                    <a:pt x="1869" y="3619"/>
                  </a:moveTo>
                  <a:cubicBezTo>
                    <a:pt x="876" y="3619"/>
                    <a:pt x="1" y="2744"/>
                    <a:pt x="1" y="1810"/>
                  </a:cubicBezTo>
                  <a:cubicBezTo>
                    <a:pt x="1" y="817"/>
                    <a:pt x="876" y="0"/>
                    <a:pt x="1869" y="0"/>
                  </a:cubicBezTo>
                  <a:cubicBezTo>
                    <a:pt x="2803" y="0"/>
                    <a:pt x="3620" y="817"/>
                    <a:pt x="3620" y="1751"/>
                  </a:cubicBezTo>
                  <a:cubicBezTo>
                    <a:pt x="3678" y="2744"/>
                    <a:pt x="2803" y="3619"/>
                    <a:pt x="186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5" name="Google Shape;15645;p31"/>
            <p:cNvSpPr/>
            <p:nvPr/>
          </p:nvSpPr>
          <p:spPr>
            <a:xfrm>
              <a:off x="1412425" y="2921700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19" y="1810"/>
                  </a:moveTo>
                  <a:cubicBezTo>
                    <a:pt x="3619" y="2802"/>
                    <a:pt x="2802" y="3619"/>
                    <a:pt x="1810" y="3619"/>
                  </a:cubicBezTo>
                  <a:cubicBezTo>
                    <a:pt x="818" y="3619"/>
                    <a:pt x="0" y="2802"/>
                    <a:pt x="0" y="1810"/>
                  </a:cubicBezTo>
                  <a:cubicBezTo>
                    <a:pt x="0" y="876"/>
                    <a:pt x="818" y="59"/>
                    <a:pt x="1751" y="0"/>
                  </a:cubicBezTo>
                  <a:cubicBezTo>
                    <a:pt x="2744" y="0"/>
                    <a:pt x="3561" y="817"/>
                    <a:pt x="3619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6" name="Google Shape;15646;p31"/>
            <p:cNvSpPr/>
            <p:nvPr/>
          </p:nvSpPr>
          <p:spPr>
            <a:xfrm>
              <a:off x="4846075" y="4884400"/>
              <a:ext cx="91950" cy="90500"/>
            </a:xfrm>
            <a:custGeom>
              <a:avLst/>
              <a:gdLst/>
              <a:ahLst/>
              <a:cxnLst/>
              <a:rect l="l" t="t" r="r" b="b"/>
              <a:pathLst>
                <a:path w="3678" h="3620" extrusionOk="0">
                  <a:moveTo>
                    <a:pt x="1868" y="1"/>
                  </a:moveTo>
                  <a:cubicBezTo>
                    <a:pt x="2802" y="1"/>
                    <a:pt x="3677" y="876"/>
                    <a:pt x="3619" y="1810"/>
                  </a:cubicBezTo>
                  <a:cubicBezTo>
                    <a:pt x="3619" y="2802"/>
                    <a:pt x="2743" y="3620"/>
                    <a:pt x="1751" y="3620"/>
                  </a:cubicBezTo>
                  <a:cubicBezTo>
                    <a:pt x="817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7" name="Google Shape;15647;p31"/>
            <p:cNvSpPr/>
            <p:nvPr/>
          </p:nvSpPr>
          <p:spPr>
            <a:xfrm>
              <a:off x="1659025" y="1695925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20" y="1810"/>
                  </a:moveTo>
                  <a:cubicBezTo>
                    <a:pt x="3620" y="2802"/>
                    <a:pt x="2803" y="3619"/>
                    <a:pt x="1810" y="3619"/>
                  </a:cubicBezTo>
                  <a:cubicBezTo>
                    <a:pt x="818" y="3619"/>
                    <a:pt x="1" y="2802"/>
                    <a:pt x="1" y="1810"/>
                  </a:cubicBezTo>
                  <a:cubicBezTo>
                    <a:pt x="1" y="876"/>
                    <a:pt x="818" y="58"/>
                    <a:pt x="1752" y="0"/>
                  </a:cubicBezTo>
                  <a:cubicBezTo>
                    <a:pt x="2744" y="0"/>
                    <a:pt x="3562" y="817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8" name="Google Shape;15648;p31"/>
            <p:cNvSpPr/>
            <p:nvPr/>
          </p:nvSpPr>
          <p:spPr>
            <a:xfrm>
              <a:off x="1412425" y="2675075"/>
              <a:ext cx="90500" cy="91975"/>
            </a:xfrm>
            <a:custGeom>
              <a:avLst/>
              <a:gdLst/>
              <a:ahLst/>
              <a:cxnLst/>
              <a:rect l="l" t="t" r="r" b="b"/>
              <a:pathLst>
                <a:path w="3620" h="3679" extrusionOk="0">
                  <a:moveTo>
                    <a:pt x="1810" y="1"/>
                  </a:moveTo>
                  <a:cubicBezTo>
                    <a:pt x="2802" y="59"/>
                    <a:pt x="3619" y="935"/>
                    <a:pt x="3619" y="1869"/>
                  </a:cubicBezTo>
                  <a:cubicBezTo>
                    <a:pt x="3561" y="2861"/>
                    <a:pt x="2685" y="3678"/>
                    <a:pt x="1751" y="3620"/>
                  </a:cubicBezTo>
                  <a:cubicBezTo>
                    <a:pt x="759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9" name="Google Shape;15649;p31"/>
            <p:cNvSpPr/>
            <p:nvPr/>
          </p:nvSpPr>
          <p:spPr>
            <a:xfrm>
              <a:off x="5340750" y="9619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2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744"/>
                    <a:pt x="1" y="1752"/>
                  </a:cubicBezTo>
                  <a:cubicBezTo>
                    <a:pt x="1" y="760"/>
                    <a:pt x="759" y="1"/>
                    <a:pt x="1752" y="1"/>
                  </a:cubicBezTo>
                  <a:cubicBezTo>
                    <a:pt x="2744" y="1"/>
                    <a:pt x="3503" y="760"/>
                    <a:pt x="3503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0" name="Google Shape;15650;p31"/>
            <p:cNvSpPr/>
            <p:nvPr/>
          </p:nvSpPr>
          <p:spPr>
            <a:xfrm>
              <a:off x="5584450" y="120852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1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685"/>
                    <a:pt x="1" y="1751"/>
                  </a:cubicBezTo>
                  <a:cubicBezTo>
                    <a:pt x="1" y="759"/>
                    <a:pt x="759" y="0"/>
                    <a:pt x="1752" y="0"/>
                  </a:cubicBezTo>
                  <a:cubicBezTo>
                    <a:pt x="2744" y="0"/>
                    <a:pt x="3503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1" name="Google Shape;15651;p31"/>
            <p:cNvSpPr/>
            <p:nvPr/>
          </p:nvSpPr>
          <p:spPr>
            <a:xfrm>
              <a:off x="3132900" y="4716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2" y="1751"/>
                  </a:moveTo>
                  <a:cubicBezTo>
                    <a:pt x="3502" y="2744"/>
                    <a:pt x="2744" y="3503"/>
                    <a:pt x="1751" y="3503"/>
                  </a:cubicBezTo>
                  <a:cubicBezTo>
                    <a:pt x="759" y="3503"/>
                    <a:pt x="0" y="2744"/>
                    <a:pt x="0" y="1751"/>
                  </a:cubicBezTo>
                  <a:cubicBezTo>
                    <a:pt x="0" y="817"/>
                    <a:pt x="759" y="0"/>
                    <a:pt x="1751" y="0"/>
                  </a:cubicBezTo>
                  <a:cubicBezTo>
                    <a:pt x="2685" y="0"/>
                    <a:pt x="3502" y="759"/>
                    <a:pt x="3502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2" name="Google Shape;15652;p31"/>
            <p:cNvSpPr/>
            <p:nvPr/>
          </p:nvSpPr>
          <p:spPr>
            <a:xfrm>
              <a:off x="6073300" y="341347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1752" y="3502"/>
                  </a:moveTo>
                  <a:cubicBezTo>
                    <a:pt x="759" y="3502"/>
                    <a:pt x="1" y="2685"/>
                    <a:pt x="1" y="1751"/>
                  </a:cubicBezTo>
                  <a:cubicBezTo>
                    <a:pt x="1" y="759"/>
                    <a:pt x="818" y="0"/>
                    <a:pt x="1810" y="0"/>
                  </a:cubicBezTo>
                  <a:cubicBezTo>
                    <a:pt x="2744" y="0"/>
                    <a:pt x="3503" y="759"/>
                    <a:pt x="3503" y="1751"/>
                  </a:cubicBezTo>
                  <a:cubicBezTo>
                    <a:pt x="3503" y="2744"/>
                    <a:pt x="2744" y="3502"/>
                    <a:pt x="1752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3" name="Google Shape;15653;p31"/>
            <p:cNvSpPr/>
            <p:nvPr/>
          </p:nvSpPr>
          <p:spPr>
            <a:xfrm>
              <a:off x="1413875" y="2434300"/>
              <a:ext cx="87575" cy="86125"/>
            </a:xfrm>
            <a:custGeom>
              <a:avLst/>
              <a:gdLst/>
              <a:ahLst/>
              <a:cxnLst/>
              <a:rect l="l" t="t" r="r" b="b"/>
              <a:pathLst>
                <a:path w="3503" h="3445" extrusionOk="0">
                  <a:moveTo>
                    <a:pt x="1752" y="3444"/>
                  </a:moveTo>
                  <a:cubicBezTo>
                    <a:pt x="760" y="3444"/>
                    <a:pt x="1" y="2744"/>
                    <a:pt x="1" y="1752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744" y="1"/>
                    <a:pt x="3445" y="759"/>
                    <a:pt x="3503" y="1693"/>
                  </a:cubicBezTo>
                  <a:cubicBezTo>
                    <a:pt x="3503" y="2686"/>
                    <a:pt x="2744" y="3444"/>
                    <a:pt x="1752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4" name="Google Shape;15654;p31"/>
            <p:cNvSpPr/>
            <p:nvPr/>
          </p:nvSpPr>
          <p:spPr>
            <a:xfrm>
              <a:off x="4112050" y="5131025"/>
              <a:ext cx="87575" cy="89025"/>
            </a:xfrm>
            <a:custGeom>
              <a:avLst/>
              <a:gdLst/>
              <a:ahLst/>
              <a:cxnLst/>
              <a:rect l="l" t="t" r="r" b="b"/>
              <a:pathLst>
                <a:path w="3503" h="3561" extrusionOk="0">
                  <a:moveTo>
                    <a:pt x="3503" y="1751"/>
                  </a:moveTo>
                  <a:cubicBezTo>
                    <a:pt x="3503" y="2744"/>
                    <a:pt x="2744" y="3561"/>
                    <a:pt x="1752" y="3561"/>
                  </a:cubicBezTo>
                  <a:cubicBezTo>
                    <a:pt x="760" y="3561"/>
                    <a:pt x="1" y="2802"/>
                    <a:pt x="1" y="1810"/>
                  </a:cubicBezTo>
                  <a:cubicBezTo>
                    <a:pt x="1" y="817"/>
                    <a:pt x="701" y="59"/>
                    <a:pt x="1693" y="59"/>
                  </a:cubicBezTo>
                  <a:cubicBezTo>
                    <a:pt x="2686" y="0"/>
                    <a:pt x="3445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5" name="Google Shape;15655;p31"/>
            <p:cNvSpPr/>
            <p:nvPr/>
          </p:nvSpPr>
          <p:spPr>
            <a:xfrm>
              <a:off x="1413875" y="317122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5"/>
                    <a:pt x="1693" y="3445"/>
                  </a:cubicBezTo>
                  <a:cubicBezTo>
                    <a:pt x="760" y="3386"/>
                    <a:pt x="1" y="2627"/>
                    <a:pt x="59" y="1693"/>
                  </a:cubicBezTo>
                  <a:cubicBezTo>
                    <a:pt x="59" y="759"/>
                    <a:pt x="818" y="1"/>
                    <a:pt x="1752" y="1"/>
                  </a:cubicBezTo>
                  <a:cubicBezTo>
                    <a:pt x="2744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6" name="Google Shape;15656;p31"/>
            <p:cNvSpPr/>
            <p:nvPr/>
          </p:nvSpPr>
          <p:spPr>
            <a:xfrm>
              <a:off x="3376575" y="513247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4"/>
                    <a:pt x="1752" y="3444"/>
                  </a:cubicBezTo>
                  <a:cubicBezTo>
                    <a:pt x="760" y="3444"/>
                    <a:pt x="1" y="2686"/>
                    <a:pt x="1" y="1693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686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7" name="Google Shape;15657;p31"/>
            <p:cNvSpPr/>
            <p:nvPr/>
          </p:nvSpPr>
          <p:spPr>
            <a:xfrm>
              <a:off x="2639650" y="4887325"/>
              <a:ext cx="86125" cy="84650"/>
            </a:xfrm>
            <a:custGeom>
              <a:avLst/>
              <a:gdLst/>
              <a:ahLst/>
              <a:cxnLst/>
              <a:rect l="l" t="t" r="r" b="b"/>
              <a:pathLst>
                <a:path w="3445" h="3386" extrusionOk="0">
                  <a:moveTo>
                    <a:pt x="3445" y="1693"/>
                  </a:moveTo>
                  <a:cubicBezTo>
                    <a:pt x="3445" y="2627"/>
                    <a:pt x="2628" y="3386"/>
                    <a:pt x="1694" y="3386"/>
                  </a:cubicBezTo>
                  <a:cubicBezTo>
                    <a:pt x="760" y="3327"/>
                    <a:pt x="1" y="2569"/>
                    <a:pt x="59" y="1635"/>
                  </a:cubicBezTo>
                  <a:cubicBezTo>
                    <a:pt x="59" y="701"/>
                    <a:pt x="818" y="0"/>
                    <a:pt x="1752" y="0"/>
                  </a:cubicBezTo>
                  <a:cubicBezTo>
                    <a:pt x="2686" y="0"/>
                    <a:pt x="3445" y="759"/>
                    <a:pt x="3445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8" name="Google Shape;15658;p31"/>
            <p:cNvSpPr/>
            <p:nvPr/>
          </p:nvSpPr>
          <p:spPr>
            <a:xfrm>
              <a:off x="1661950" y="3903775"/>
              <a:ext cx="84675" cy="86125"/>
            </a:xfrm>
            <a:custGeom>
              <a:avLst/>
              <a:gdLst/>
              <a:ahLst/>
              <a:cxnLst/>
              <a:rect l="l" t="t" r="r" b="b"/>
              <a:pathLst>
                <a:path w="3387" h="3445" extrusionOk="0">
                  <a:moveTo>
                    <a:pt x="1693" y="1"/>
                  </a:moveTo>
                  <a:cubicBezTo>
                    <a:pt x="2627" y="1"/>
                    <a:pt x="3386" y="818"/>
                    <a:pt x="3386" y="1752"/>
                  </a:cubicBezTo>
                  <a:cubicBezTo>
                    <a:pt x="3386" y="2686"/>
                    <a:pt x="2569" y="3444"/>
                    <a:pt x="1635" y="3386"/>
                  </a:cubicBezTo>
                  <a:cubicBezTo>
                    <a:pt x="701" y="3386"/>
                    <a:pt x="1" y="2627"/>
                    <a:pt x="1" y="1693"/>
                  </a:cubicBezTo>
                  <a:cubicBezTo>
                    <a:pt x="1" y="759"/>
                    <a:pt x="759" y="1"/>
                    <a:pt x="16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9" name="Google Shape;15659;p31"/>
            <p:cNvSpPr/>
            <p:nvPr/>
          </p:nvSpPr>
          <p:spPr>
            <a:xfrm>
              <a:off x="5587375" y="4398475"/>
              <a:ext cx="81725" cy="81725"/>
            </a:xfrm>
            <a:custGeom>
              <a:avLst/>
              <a:gdLst/>
              <a:ahLst/>
              <a:cxnLst/>
              <a:rect l="l" t="t" r="r" b="b"/>
              <a:pathLst>
                <a:path w="3269" h="3269" extrusionOk="0">
                  <a:moveTo>
                    <a:pt x="1635" y="3269"/>
                  </a:moveTo>
                  <a:cubicBezTo>
                    <a:pt x="701" y="3269"/>
                    <a:pt x="0" y="2510"/>
                    <a:pt x="0" y="1635"/>
                  </a:cubicBezTo>
                  <a:cubicBezTo>
                    <a:pt x="0" y="759"/>
                    <a:pt x="759" y="0"/>
                    <a:pt x="1693" y="0"/>
                  </a:cubicBezTo>
                  <a:cubicBezTo>
                    <a:pt x="2569" y="59"/>
                    <a:pt x="3269" y="817"/>
                    <a:pt x="3269" y="1693"/>
                  </a:cubicBezTo>
                  <a:cubicBezTo>
                    <a:pt x="3211" y="2569"/>
                    <a:pt x="2510" y="3269"/>
                    <a:pt x="1635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0" name="Google Shape;15660;p31"/>
            <p:cNvSpPr/>
            <p:nvPr/>
          </p:nvSpPr>
          <p:spPr>
            <a:xfrm>
              <a:off x="6076225" y="1948375"/>
              <a:ext cx="81750" cy="81725"/>
            </a:xfrm>
            <a:custGeom>
              <a:avLst/>
              <a:gdLst/>
              <a:ahLst/>
              <a:cxnLst/>
              <a:rect l="l" t="t" r="r" b="b"/>
              <a:pathLst>
                <a:path w="3270" h="3269" extrusionOk="0">
                  <a:moveTo>
                    <a:pt x="1693" y="3211"/>
                  </a:moveTo>
                  <a:cubicBezTo>
                    <a:pt x="818" y="3269"/>
                    <a:pt x="59" y="2510"/>
                    <a:pt x="0" y="1635"/>
                  </a:cubicBezTo>
                  <a:cubicBezTo>
                    <a:pt x="0" y="759"/>
                    <a:pt x="759" y="0"/>
                    <a:pt x="1635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452"/>
                    <a:pt x="2569" y="3211"/>
                    <a:pt x="169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1" name="Google Shape;15661;p31"/>
            <p:cNvSpPr/>
            <p:nvPr/>
          </p:nvSpPr>
          <p:spPr>
            <a:xfrm>
              <a:off x="2152275" y="964825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3269" y="1635"/>
                  </a:moveTo>
                  <a:cubicBezTo>
                    <a:pt x="3269" y="2510"/>
                    <a:pt x="2568" y="3211"/>
                    <a:pt x="1693" y="3269"/>
                  </a:cubicBezTo>
                  <a:cubicBezTo>
                    <a:pt x="759" y="3269"/>
                    <a:pt x="0" y="2510"/>
                    <a:pt x="59" y="1577"/>
                  </a:cubicBezTo>
                  <a:cubicBezTo>
                    <a:pt x="59" y="701"/>
                    <a:pt x="817" y="0"/>
                    <a:pt x="1693" y="0"/>
                  </a:cubicBezTo>
                  <a:cubicBezTo>
                    <a:pt x="2568" y="0"/>
                    <a:pt x="3269" y="759"/>
                    <a:pt x="3269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2" name="Google Shape;15662;p31"/>
            <p:cNvSpPr/>
            <p:nvPr/>
          </p:nvSpPr>
          <p:spPr>
            <a:xfrm>
              <a:off x="5833975" y="1453675"/>
              <a:ext cx="81750" cy="81750"/>
            </a:xfrm>
            <a:custGeom>
              <a:avLst/>
              <a:gdLst/>
              <a:ahLst/>
              <a:cxnLst/>
              <a:rect l="l" t="t" r="r" b="b"/>
              <a:pathLst>
                <a:path w="3270" h="3270" extrusionOk="0">
                  <a:moveTo>
                    <a:pt x="3270" y="1635"/>
                  </a:moveTo>
                  <a:cubicBezTo>
                    <a:pt x="3270" y="2511"/>
                    <a:pt x="2511" y="3269"/>
                    <a:pt x="1635" y="3269"/>
                  </a:cubicBezTo>
                  <a:cubicBezTo>
                    <a:pt x="760" y="3269"/>
                    <a:pt x="1" y="2511"/>
                    <a:pt x="1" y="1635"/>
                  </a:cubicBezTo>
                  <a:cubicBezTo>
                    <a:pt x="1" y="759"/>
                    <a:pt x="760" y="1"/>
                    <a:pt x="1635" y="1"/>
                  </a:cubicBezTo>
                  <a:cubicBezTo>
                    <a:pt x="2511" y="1"/>
                    <a:pt x="3211" y="759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3" name="Google Shape;15663;p31"/>
            <p:cNvSpPr/>
            <p:nvPr/>
          </p:nvSpPr>
          <p:spPr>
            <a:xfrm>
              <a:off x="4361600" y="5135400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1634" y="3269"/>
                  </a:moveTo>
                  <a:cubicBezTo>
                    <a:pt x="759" y="3269"/>
                    <a:pt x="58" y="2569"/>
                    <a:pt x="0" y="1693"/>
                  </a:cubicBezTo>
                  <a:cubicBezTo>
                    <a:pt x="0" y="759"/>
                    <a:pt x="700" y="0"/>
                    <a:pt x="1634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510"/>
                    <a:pt x="2510" y="3211"/>
                    <a:pt x="1634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4" name="Google Shape;15664;p31"/>
            <p:cNvSpPr/>
            <p:nvPr/>
          </p:nvSpPr>
          <p:spPr>
            <a:xfrm>
              <a:off x="3137275" y="5136850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3094"/>
                  </a:moveTo>
                  <a:cubicBezTo>
                    <a:pt x="701" y="3153"/>
                    <a:pt x="0" y="2452"/>
                    <a:pt x="0" y="1577"/>
                  </a:cubicBezTo>
                  <a:cubicBezTo>
                    <a:pt x="0" y="701"/>
                    <a:pt x="642" y="1"/>
                    <a:pt x="1518" y="1"/>
                  </a:cubicBezTo>
                  <a:cubicBezTo>
                    <a:pt x="2452" y="1"/>
                    <a:pt x="3094" y="643"/>
                    <a:pt x="3152" y="1518"/>
                  </a:cubicBezTo>
                  <a:cubicBezTo>
                    <a:pt x="3152" y="2394"/>
                    <a:pt x="2452" y="3094"/>
                    <a:pt x="1576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5" name="Google Shape;15665;p31"/>
            <p:cNvSpPr/>
            <p:nvPr/>
          </p:nvSpPr>
          <p:spPr>
            <a:xfrm>
              <a:off x="1416800" y="2190600"/>
              <a:ext cx="80275" cy="80300"/>
            </a:xfrm>
            <a:custGeom>
              <a:avLst/>
              <a:gdLst/>
              <a:ahLst/>
              <a:cxnLst/>
              <a:rect l="l" t="t" r="r" b="b"/>
              <a:pathLst>
                <a:path w="3211" h="3212" extrusionOk="0">
                  <a:moveTo>
                    <a:pt x="1635" y="1"/>
                  </a:moveTo>
                  <a:cubicBezTo>
                    <a:pt x="2510" y="1"/>
                    <a:pt x="3211" y="701"/>
                    <a:pt x="3211" y="1635"/>
                  </a:cubicBezTo>
                  <a:cubicBezTo>
                    <a:pt x="3211" y="2511"/>
                    <a:pt x="2510" y="3211"/>
                    <a:pt x="1635" y="3211"/>
                  </a:cubicBezTo>
                  <a:cubicBezTo>
                    <a:pt x="759" y="3211"/>
                    <a:pt x="0" y="2511"/>
                    <a:pt x="0" y="1635"/>
                  </a:cubicBezTo>
                  <a:cubicBezTo>
                    <a:pt x="0" y="701"/>
                    <a:pt x="701" y="1"/>
                    <a:pt x="16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6" name="Google Shape;15666;p31"/>
            <p:cNvSpPr/>
            <p:nvPr/>
          </p:nvSpPr>
          <p:spPr>
            <a:xfrm>
              <a:off x="5340750" y="4646550"/>
              <a:ext cx="80275" cy="80275"/>
            </a:xfrm>
            <a:custGeom>
              <a:avLst/>
              <a:gdLst/>
              <a:ahLst/>
              <a:cxnLst/>
              <a:rect l="l" t="t" r="r" b="b"/>
              <a:pathLst>
                <a:path w="3211" h="3211" extrusionOk="0">
                  <a:moveTo>
                    <a:pt x="3211" y="1635"/>
                  </a:moveTo>
                  <a:cubicBezTo>
                    <a:pt x="3211" y="2510"/>
                    <a:pt x="2511" y="3211"/>
                    <a:pt x="1635" y="3211"/>
                  </a:cubicBezTo>
                  <a:cubicBezTo>
                    <a:pt x="701" y="3211"/>
                    <a:pt x="1" y="2510"/>
                    <a:pt x="1" y="1576"/>
                  </a:cubicBezTo>
                  <a:cubicBezTo>
                    <a:pt x="1" y="701"/>
                    <a:pt x="759" y="0"/>
                    <a:pt x="1635" y="0"/>
                  </a:cubicBezTo>
                  <a:cubicBezTo>
                    <a:pt x="2511" y="0"/>
                    <a:pt x="3211" y="701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7" name="Google Shape;15667;p31"/>
            <p:cNvSpPr/>
            <p:nvPr/>
          </p:nvSpPr>
          <p:spPr>
            <a:xfrm>
              <a:off x="1911500" y="1208525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0"/>
                  </a:moveTo>
                  <a:cubicBezTo>
                    <a:pt x="2510" y="0"/>
                    <a:pt x="3152" y="701"/>
                    <a:pt x="3152" y="1635"/>
                  </a:cubicBezTo>
                  <a:cubicBezTo>
                    <a:pt x="3094" y="2510"/>
                    <a:pt x="2452" y="3152"/>
                    <a:pt x="1576" y="3152"/>
                  </a:cubicBezTo>
                  <a:cubicBezTo>
                    <a:pt x="642" y="3152"/>
                    <a:pt x="0" y="2452"/>
                    <a:pt x="0" y="1576"/>
                  </a:cubicBezTo>
                  <a:cubicBezTo>
                    <a:pt x="0" y="701"/>
                    <a:pt x="700" y="0"/>
                    <a:pt x="15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8" name="Google Shape;15668;p31"/>
            <p:cNvSpPr/>
            <p:nvPr/>
          </p:nvSpPr>
          <p:spPr>
            <a:xfrm>
              <a:off x="4608200" y="475975"/>
              <a:ext cx="81750" cy="80275"/>
            </a:xfrm>
            <a:custGeom>
              <a:avLst/>
              <a:gdLst/>
              <a:ahLst/>
              <a:cxnLst/>
              <a:rect l="l" t="t" r="r" b="b"/>
              <a:pathLst>
                <a:path w="3270" h="3211" extrusionOk="0">
                  <a:moveTo>
                    <a:pt x="1693" y="0"/>
                  </a:moveTo>
                  <a:cubicBezTo>
                    <a:pt x="2569" y="0"/>
                    <a:pt x="3269" y="759"/>
                    <a:pt x="3269" y="1635"/>
                  </a:cubicBezTo>
                  <a:cubicBezTo>
                    <a:pt x="3211" y="2510"/>
                    <a:pt x="2511" y="3211"/>
                    <a:pt x="1577" y="3211"/>
                  </a:cubicBezTo>
                  <a:cubicBezTo>
                    <a:pt x="701" y="3152"/>
                    <a:pt x="1" y="2452"/>
                    <a:pt x="1" y="1576"/>
                  </a:cubicBezTo>
                  <a:cubicBezTo>
                    <a:pt x="59" y="642"/>
                    <a:pt x="759" y="0"/>
                    <a:pt x="16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9" name="Google Shape;15669;p31"/>
            <p:cNvSpPr/>
            <p:nvPr/>
          </p:nvSpPr>
          <p:spPr>
            <a:xfrm>
              <a:off x="5098525" y="718200"/>
              <a:ext cx="80275" cy="81750"/>
            </a:xfrm>
            <a:custGeom>
              <a:avLst/>
              <a:gdLst/>
              <a:ahLst/>
              <a:cxnLst/>
              <a:rect l="l" t="t" r="r" b="b"/>
              <a:pathLst>
                <a:path w="3211" h="3270" extrusionOk="0">
                  <a:moveTo>
                    <a:pt x="1635" y="3211"/>
                  </a:moveTo>
                  <a:cubicBezTo>
                    <a:pt x="759" y="3270"/>
                    <a:pt x="0" y="2569"/>
                    <a:pt x="0" y="1635"/>
                  </a:cubicBezTo>
                  <a:cubicBezTo>
                    <a:pt x="0" y="760"/>
                    <a:pt x="701" y="59"/>
                    <a:pt x="1576" y="1"/>
                  </a:cubicBezTo>
                  <a:cubicBezTo>
                    <a:pt x="2452" y="1"/>
                    <a:pt x="3211" y="701"/>
                    <a:pt x="3211" y="1577"/>
                  </a:cubicBezTo>
                  <a:cubicBezTo>
                    <a:pt x="3211" y="2511"/>
                    <a:pt x="2510" y="3211"/>
                    <a:pt x="1635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0" name="Google Shape;15670;p31"/>
            <p:cNvSpPr/>
            <p:nvPr/>
          </p:nvSpPr>
          <p:spPr>
            <a:xfrm>
              <a:off x="6079150" y="3664450"/>
              <a:ext cx="77350" cy="77375"/>
            </a:xfrm>
            <a:custGeom>
              <a:avLst/>
              <a:gdLst/>
              <a:ahLst/>
              <a:cxnLst/>
              <a:rect l="l" t="t" r="r" b="b"/>
              <a:pathLst>
                <a:path w="3094" h="3095" extrusionOk="0">
                  <a:moveTo>
                    <a:pt x="3094" y="1519"/>
                  </a:moveTo>
                  <a:cubicBezTo>
                    <a:pt x="3094" y="2394"/>
                    <a:pt x="2393" y="3095"/>
                    <a:pt x="1576" y="3095"/>
                  </a:cubicBezTo>
                  <a:cubicBezTo>
                    <a:pt x="701" y="3095"/>
                    <a:pt x="0" y="2452"/>
                    <a:pt x="0" y="1577"/>
                  </a:cubicBezTo>
                  <a:cubicBezTo>
                    <a:pt x="0" y="701"/>
                    <a:pt x="642" y="59"/>
                    <a:pt x="1518" y="1"/>
                  </a:cubicBezTo>
                  <a:cubicBezTo>
                    <a:pt x="2335" y="1"/>
                    <a:pt x="3094" y="701"/>
                    <a:pt x="3094" y="15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1" name="Google Shape;15671;p31"/>
            <p:cNvSpPr/>
            <p:nvPr/>
          </p:nvSpPr>
          <p:spPr>
            <a:xfrm>
              <a:off x="1418250" y="3417850"/>
              <a:ext cx="78825" cy="77350"/>
            </a:xfrm>
            <a:custGeom>
              <a:avLst/>
              <a:gdLst/>
              <a:ahLst/>
              <a:cxnLst/>
              <a:rect l="l" t="t" r="r" b="b"/>
              <a:pathLst>
                <a:path w="3153" h="3094" extrusionOk="0">
                  <a:moveTo>
                    <a:pt x="1577" y="3094"/>
                  </a:moveTo>
                  <a:cubicBezTo>
                    <a:pt x="701" y="3094"/>
                    <a:pt x="1" y="2393"/>
                    <a:pt x="1" y="1576"/>
                  </a:cubicBezTo>
                  <a:cubicBezTo>
                    <a:pt x="1" y="701"/>
                    <a:pt x="760" y="0"/>
                    <a:pt x="1577" y="0"/>
                  </a:cubicBezTo>
                  <a:cubicBezTo>
                    <a:pt x="2452" y="59"/>
                    <a:pt x="3094" y="701"/>
                    <a:pt x="3094" y="1518"/>
                  </a:cubicBezTo>
                  <a:cubicBezTo>
                    <a:pt x="3153" y="2393"/>
                    <a:pt x="2452" y="3094"/>
                    <a:pt x="157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2" name="Google Shape;15672;p31"/>
            <p:cNvSpPr/>
            <p:nvPr/>
          </p:nvSpPr>
          <p:spPr>
            <a:xfrm>
              <a:off x="2890650" y="477425"/>
              <a:ext cx="77375" cy="77375"/>
            </a:xfrm>
            <a:custGeom>
              <a:avLst/>
              <a:gdLst/>
              <a:ahLst/>
              <a:cxnLst/>
              <a:rect l="l" t="t" r="r" b="b"/>
              <a:pathLst>
                <a:path w="3095" h="3095" extrusionOk="0">
                  <a:moveTo>
                    <a:pt x="3094" y="1518"/>
                  </a:moveTo>
                  <a:cubicBezTo>
                    <a:pt x="3094" y="2336"/>
                    <a:pt x="2452" y="3036"/>
                    <a:pt x="1577" y="3094"/>
                  </a:cubicBezTo>
                  <a:cubicBezTo>
                    <a:pt x="759" y="3094"/>
                    <a:pt x="1" y="2394"/>
                    <a:pt x="59" y="1518"/>
                  </a:cubicBezTo>
                  <a:cubicBezTo>
                    <a:pt x="59" y="701"/>
                    <a:pt x="759" y="1"/>
                    <a:pt x="1577" y="1"/>
                  </a:cubicBezTo>
                  <a:cubicBezTo>
                    <a:pt x="2394" y="1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3" name="Google Shape;15673;p31"/>
            <p:cNvSpPr/>
            <p:nvPr/>
          </p:nvSpPr>
          <p:spPr>
            <a:xfrm>
              <a:off x="5835450" y="4154775"/>
              <a:ext cx="77350" cy="77350"/>
            </a:xfrm>
            <a:custGeom>
              <a:avLst/>
              <a:gdLst/>
              <a:ahLst/>
              <a:cxnLst/>
              <a:rect l="l" t="t" r="r" b="b"/>
              <a:pathLst>
                <a:path w="3094" h="3094" extrusionOk="0">
                  <a:moveTo>
                    <a:pt x="3094" y="1518"/>
                  </a:moveTo>
                  <a:cubicBezTo>
                    <a:pt x="3094" y="2335"/>
                    <a:pt x="2335" y="3094"/>
                    <a:pt x="1518" y="3036"/>
                  </a:cubicBezTo>
                  <a:cubicBezTo>
                    <a:pt x="701" y="3036"/>
                    <a:pt x="0" y="2277"/>
                    <a:pt x="59" y="1460"/>
                  </a:cubicBezTo>
                  <a:cubicBezTo>
                    <a:pt x="59" y="701"/>
                    <a:pt x="759" y="0"/>
                    <a:pt x="1576" y="0"/>
                  </a:cubicBezTo>
                  <a:cubicBezTo>
                    <a:pt x="2393" y="0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4" name="Google Shape;15674;p31"/>
            <p:cNvSpPr/>
            <p:nvPr/>
          </p:nvSpPr>
          <p:spPr>
            <a:xfrm>
              <a:off x="2401800" y="719675"/>
              <a:ext cx="75900" cy="77350"/>
            </a:xfrm>
            <a:custGeom>
              <a:avLst/>
              <a:gdLst/>
              <a:ahLst/>
              <a:cxnLst/>
              <a:rect l="l" t="t" r="r" b="b"/>
              <a:pathLst>
                <a:path w="3036" h="3094" extrusionOk="0">
                  <a:moveTo>
                    <a:pt x="3036" y="1576"/>
                  </a:moveTo>
                  <a:cubicBezTo>
                    <a:pt x="3036" y="2393"/>
                    <a:pt x="2277" y="3094"/>
                    <a:pt x="1460" y="3036"/>
                  </a:cubicBezTo>
                  <a:cubicBezTo>
                    <a:pt x="643" y="3036"/>
                    <a:pt x="0" y="2277"/>
                    <a:pt x="59" y="1518"/>
                  </a:cubicBezTo>
                  <a:cubicBezTo>
                    <a:pt x="59" y="701"/>
                    <a:pt x="818" y="0"/>
                    <a:pt x="1635" y="59"/>
                  </a:cubicBezTo>
                  <a:cubicBezTo>
                    <a:pt x="2394" y="117"/>
                    <a:pt x="3036" y="817"/>
                    <a:pt x="3036" y="15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5" name="Google Shape;15675;p31"/>
            <p:cNvSpPr/>
            <p:nvPr/>
          </p:nvSpPr>
          <p:spPr>
            <a:xfrm>
              <a:off x="2156650" y="4645075"/>
              <a:ext cx="74450" cy="74450"/>
            </a:xfrm>
            <a:custGeom>
              <a:avLst/>
              <a:gdLst/>
              <a:ahLst/>
              <a:cxnLst/>
              <a:rect l="l" t="t" r="r" b="b"/>
              <a:pathLst>
                <a:path w="2978" h="2978" extrusionOk="0">
                  <a:moveTo>
                    <a:pt x="2919" y="1518"/>
                  </a:moveTo>
                  <a:cubicBezTo>
                    <a:pt x="2919" y="2336"/>
                    <a:pt x="2277" y="2978"/>
                    <a:pt x="1460" y="2978"/>
                  </a:cubicBezTo>
                  <a:cubicBezTo>
                    <a:pt x="642" y="2978"/>
                    <a:pt x="0" y="2277"/>
                    <a:pt x="0" y="1460"/>
                  </a:cubicBezTo>
                  <a:cubicBezTo>
                    <a:pt x="59" y="701"/>
                    <a:pt x="701" y="1"/>
                    <a:pt x="1518" y="59"/>
                  </a:cubicBezTo>
                  <a:cubicBezTo>
                    <a:pt x="2335" y="59"/>
                    <a:pt x="2977" y="701"/>
                    <a:pt x="2919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6" name="Google Shape;15676;p31"/>
            <p:cNvSpPr/>
            <p:nvPr/>
          </p:nvSpPr>
          <p:spPr>
            <a:xfrm>
              <a:off x="1910025" y="4402850"/>
              <a:ext cx="73000" cy="72975"/>
            </a:xfrm>
            <a:custGeom>
              <a:avLst/>
              <a:gdLst/>
              <a:ahLst/>
              <a:cxnLst/>
              <a:rect l="l" t="t" r="r" b="b"/>
              <a:pathLst>
                <a:path w="2920" h="2919" extrusionOk="0">
                  <a:moveTo>
                    <a:pt x="1460" y="0"/>
                  </a:moveTo>
                  <a:cubicBezTo>
                    <a:pt x="2277" y="0"/>
                    <a:pt x="2919" y="642"/>
                    <a:pt x="2919" y="1460"/>
                  </a:cubicBezTo>
                  <a:cubicBezTo>
                    <a:pt x="2919" y="2277"/>
                    <a:pt x="2277" y="2919"/>
                    <a:pt x="1460" y="2919"/>
                  </a:cubicBezTo>
                  <a:cubicBezTo>
                    <a:pt x="643" y="2919"/>
                    <a:pt x="59" y="2335"/>
                    <a:pt x="1" y="1518"/>
                  </a:cubicBezTo>
                  <a:cubicBezTo>
                    <a:pt x="1" y="701"/>
                    <a:pt x="643" y="59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7" name="Google Shape;15677;p31"/>
            <p:cNvSpPr/>
            <p:nvPr/>
          </p:nvSpPr>
          <p:spPr>
            <a:xfrm>
              <a:off x="1669250" y="1459525"/>
              <a:ext cx="70075" cy="71525"/>
            </a:xfrm>
            <a:custGeom>
              <a:avLst/>
              <a:gdLst/>
              <a:ahLst/>
              <a:cxnLst/>
              <a:rect l="l" t="t" r="r" b="b"/>
              <a:pathLst>
                <a:path w="2803" h="2861" extrusionOk="0">
                  <a:moveTo>
                    <a:pt x="1401" y="2802"/>
                  </a:moveTo>
                  <a:cubicBezTo>
                    <a:pt x="584" y="2802"/>
                    <a:pt x="1" y="2218"/>
                    <a:pt x="1" y="1401"/>
                  </a:cubicBezTo>
                  <a:cubicBezTo>
                    <a:pt x="1" y="584"/>
                    <a:pt x="584" y="0"/>
                    <a:pt x="1401" y="0"/>
                  </a:cubicBezTo>
                  <a:cubicBezTo>
                    <a:pt x="2219" y="0"/>
                    <a:pt x="2802" y="642"/>
                    <a:pt x="2802" y="1401"/>
                  </a:cubicBezTo>
                  <a:cubicBezTo>
                    <a:pt x="2802" y="2218"/>
                    <a:pt x="2219" y="2860"/>
                    <a:pt x="1401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8" name="Google Shape;15678;p31"/>
            <p:cNvSpPr/>
            <p:nvPr/>
          </p:nvSpPr>
          <p:spPr>
            <a:xfrm>
              <a:off x="5102900" y="4894625"/>
              <a:ext cx="71525" cy="70050"/>
            </a:xfrm>
            <a:custGeom>
              <a:avLst/>
              <a:gdLst/>
              <a:ahLst/>
              <a:cxnLst/>
              <a:rect l="l" t="t" r="r" b="b"/>
              <a:pathLst>
                <a:path w="2861" h="2802" extrusionOk="0">
                  <a:moveTo>
                    <a:pt x="1460" y="2802"/>
                  </a:moveTo>
                  <a:cubicBezTo>
                    <a:pt x="642" y="2802"/>
                    <a:pt x="0" y="2218"/>
                    <a:pt x="0" y="1401"/>
                  </a:cubicBezTo>
                  <a:cubicBezTo>
                    <a:pt x="0" y="584"/>
                    <a:pt x="584" y="0"/>
                    <a:pt x="1401" y="0"/>
                  </a:cubicBezTo>
                  <a:cubicBezTo>
                    <a:pt x="2218" y="0"/>
                    <a:pt x="2802" y="584"/>
                    <a:pt x="2860" y="1401"/>
                  </a:cubicBezTo>
                  <a:cubicBezTo>
                    <a:pt x="2860" y="2160"/>
                    <a:pt x="2218" y="2802"/>
                    <a:pt x="1460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9" name="Google Shape;15679;p31"/>
            <p:cNvSpPr/>
            <p:nvPr/>
          </p:nvSpPr>
          <p:spPr>
            <a:xfrm>
              <a:off x="1422625" y="1949825"/>
              <a:ext cx="70075" cy="68600"/>
            </a:xfrm>
            <a:custGeom>
              <a:avLst/>
              <a:gdLst/>
              <a:ahLst/>
              <a:cxnLst/>
              <a:rect l="l" t="t" r="r" b="b"/>
              <a:pathLst>
                <a:path w="2803" h="2744" extrusionOk="0">
                  <a:moveTo>
                    <a:pt x="2803" y="1401"/>
                  </a:moveTo>
                  <a:cubicBezTo>
                    <a:pt x="2803" y="2160"/>
                    <a:pt x="2161" y="2744"/>
                    <a:pt x="1402" y="2744"/>
                  </a:cubicBezTo>
                  <a:cubicBezTo>
                    <a:pt x="643" y="2744"/>
                    <a:pt x="1" y="2102"/>
                    <a:pt x="1" y="1343"/>
                  </a:cubicBezTo>
                  <a:cubicBezTo>
                    <a:pt x="59" y="584"/>
                    <a:pt x="701" y="1"/>
                    <a:pt x="1402" y="1"/>
                  </a:cubicBezTo>
                  <a:cubicBezTo>
                    <a:pt x="2161" y="1"/>
                    <a:pt x="2803" y="643"/>
                    <a:pt x="2803" y="14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0" name="Google Shape;15680;p31"/>
            <p:cNvSpPr/>
            <p:nvPr/>
          </p:nvSpPr>
          <p:spPr>
            <a:xfrm>
              <a:off x="4611125" y="5141225"/>
              <a:ext cx="68600" cy="70075"/>
            </a:xfrm>
            <a:custGeom>
              <a:avLst/>
              <a:gdLst/>
              <a:ahLst/>
              <a:cxnLst/>
              <a:rect l="l" t="t" r="r" b="b"/>
              <a:pathLst>
                <a:path w="2744" h="2803" extrusionOk="0">
                  <a:moveTo>
                    <a:pt x="1343" y="2803"/>
                  </a:moveTo>
                  <a:cubicBezTo>
                    <a:pt x="584" y="2744"/>
                    <a:pt x="0" y="2161"/>
                    <a:pt x="0" y="1402"/>
                  </a:cubicBezTo>
                  <a:cubicBezTo>
                    <a:pt x="0" y="643"/>
                    <a:pt x="642" y="1"/>
                    <a:pt x="1401" y="1"/>
                  </a:cubicBezTo>
                  <a:cubicBezTo>
                    <a:pt x="2160" y="59"/>
                    <a:pt x="2744" y="701"/>
                    <a:pt x="2744" y="1460"/>
                  </a:cubicBezTo>
                  <a:cubicBezTo>
                    <a:pt x="2744" y="2161"/>
                    <a:pt x="2102" y="2803"/>
                    <a:pt x="134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1" name="Google Shape;15681;p31"/>
            <p:cNvSpPr/>
            <p:nvPr/>
          </p:nvSpPr>
          <p:spPr>
            <a:xfrm>
              <a:off x="2407625" y="4897525"/>
              <a:ext cx="65700" cy="64250"/>
            </a:xfrm>
            <a:custGeom>
              <a:avLst/>
              <a:gdLst/>
              <a:ahLst/>
              <a:cxnLst/>
              <a:rect l="l" t="t" r="r" b="b"/>
              <a:pathLst>
                <a:path w="2628" h="2570" extrusionOk="0">
                  <a:moveTo>
                    <a:pt x="1343" y="2569"/>
                  </a:moveTo>
                  <a:cubicBezTo>
                    <a:pt x="643" y="2569"/>
                    <a:pt x="59" y="2044"/>
                    <a:pt x="59" y="1343"/>
                  </a:cubicBezTo>
                  <a:cubicBezTo>
                    <a:pt x="1" y="585"/>
                    <a:pt x="585" y="1"/>
                    <a:pt x="1343" y="1"/>
                  </a:cubicBezTo>
                  <a:cubicBezTo>
                    <a:pt x="2044" y="1"/>
                    <a:pt x="2569" y="526"/>
                    <a:pt x="2569" y="1227"/>
                  </a:cubicBezTo>
                  <a:cubicBezTo>
                    <a:pt x="2628" y="1986"/>
                    <a:pt x="2044" y="2511"/>
                    <a:pt x="1343" y="25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2" name="Google Shape;15682;p31"/>
            <p:cNvSpPr/>
            <p:nvPr/>
          </p:nvSpPr>
          <p:spPr>
            <a:xfrm>
              <a:off x="1425550" y="367175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1285" y="1"/>
                  </a:moveTo>
                  <a:cubicBezTo>
                    <a:pt x="1985" y="1"/>
                    <a:pt x="2569" y="526"/>
                    <a:pt x="2569" y="1285"/>
                  </a:cubicBezTo>
                  <a:cubicBezTo>
                    <a:pt x="2569" y="2044"/>
                    <a:pt x="1985" y="2569"/>
                    <a:pt x="1226" y="2569"/>
                  </a:cubicBezTo>
                  <a:cubicBezTo>
                    <a:pt x="526" y="2511"/>
                    <a:pt x="1" y="1985"/>
                    <a:pt x="1" y="1227"/>
                  </a:cubicBezTo>
                  <a:cubicBezTo>
                    <a:pt x="1" y="526"/>
                    <a:pt x="584" y="1"/>
                    <a:pt x="128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3" name="Google Shape;15683;p31"/>
            <p:cNvSpPr/>
            <p:nvPr/>
          </p:nvSpPr>
          <p:spPr>
            <a:xfrm>
              <a:off x="1672175" y="416060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2569" y="1285"/>
                  </a:moveTo>
                  <a:cubicBezTo>
                    <a:pt x="2569" y="2044"/>
                    <a:pt x="1985" y="2569"/>
                    <a:pt x="1284" y="2569"/>
                  </a:cubicBezTo>
                  <a:cubicBezTo>
                    <a:pt x="526" y="2569"/>
                    <a:pt x="0" y="1985"/>
                    <a:pt x="0" y="1227"/>
                  </a:cubicBezTo>
                  <a:cubicBezTo>
                    <a:pt x="0" y="526"/>
                    <a:pt x="584" y="1"/>
                    <a:pt x="1284" y="1"/>
                  </a:cubicBezTo>
                  <a:cubicBezTo>
                    <a:pt x="2043" y="59"/>
                    <a:pt x="2569" y="585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4" name="Google Shape;15684;p31"/>
            <p:cNvSpPr/>
            <p:nvPr/>
          </p:nvSpPr>
          <p:spPr>
            <a:xfrm>
              <a:off x="4859200" y="483275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343" y="0"/>
                  </a:moveTo>
                  <a:cubicBezTo>
                    <a:pt x="2043" y="0"/>
                    <a:pt x="2569" y="584"/>
                    <a:pt x="2569" y="1284"/>
                  </a:cubicBezTo>
                  <a:cubicBezTo>
                    <a:pt x="2569" y="2043"/>
                    <a:pt x="1985" y="2627"/>
                    <a:pt x="1226" y="2569"/>
                  </a:cubicBezTo>
                  <a:cubicBezTo>
                    <a:pt x="526" y="2569"/>
                    <a:pt x="0" y="1985"/>
                    <a:pt x="0" y="1284"/>
                  </a:cubicBezTo>
                  <a:cubicBezTo>
                    <a:pt x="59" y="526"/>
                    <a:pt x="584" y="0"/>
                    <a:pt x="134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5" name="Google Shape;15685;p31"/>
            <p:cNvSpPr/>
            <p:nvPr/>
          </p:nvSpPr>
          <p:spPr>
            <a:xfrm>
              <a:off x="6084975" y="1709050"/>
              <a:ext cx="64225" cy="65700"/>
            </a:xfrm>
            <a:custGeom>
              <a:avLst/>
              <a:gdLst/>
              <a:ahLst/>
              <a:cxnLst/>
              <a:rect l="l" t="t" r="r" b="b"/>
              <a:pathLst>
                <a:path w="2569" h="2628" extrusionOk="0">
                  <a:moveTo>
                    <a:pt x="2569" y="1285"/>
                  </a:moveTo>
                  <a:cubicBezTo>
                    <a:pt x="2569" y="2043"/>
                    <a:pt x="2044" y="2569"/>
                    <a:pt x="1343" y="2569"/>
                  </a:cubicBezTo>
                  <a:cubicBezTo>
                    <a:pt x="584" y="2627"/>
                    <a:pt x="1" y="2043"/>
                    <a:pt x="1" y="1285"/>
                  </a:cubicBezTo>
                  <a:cubicBezTo>
                    <a:pt x="59" y="584"/>
                    <a:pt x="584" y="0"/>
                    <a:pt x="1343" y="59"/>
                  </a:cubicBezTo>
                  <a:cubicBezTo>
                    <a:pt x="2044" y="59"/>
                    <a:pt x="2569" y="584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6" name="Google Shape;15686;p31"/>
            <p:cNvSpPr/>
            <p:nvPr/>
          </p:nvSpPr>
          <p:spPr>
            <a:xfrm>
              <a:off x="2897950" y="5142700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285" y="2627"/>
                  </a:moveTo>
                  <a:cubicBezTo>
                    <a:pt x="584" y="2627"/>
                    <a:pt x="0" y="2102"/>
                    <a:pt x="0" y="1343"/>
                  </a:cubicBezTo>
                  <a:cubicBezTo>
                    <a:pt x="0" y="642"/>
                    <a:pt x="526" y="59"/>
                    <a:pt x="1226" y="59"/>
                  </a:cubicBezTo>
                  <a:cubicBezTo>
                    <a:pt x="1985" y="0"/>
                    <a:pt x="2569" y="584"/>
                    <a:pt x="2569" y="1343"/>
                  </a:cubicBezTo>
                  <a:cubicBezTo>
                    <a:pt x="2569" y="2043"/>
                    <a:pt x="2043" y="2627"/>
                    <a:pt x="1285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7" name="Google Shape;15687;p31"/>
            <p:cNvSpPr/>
            <p:nvPr/>
          </p:nvSpPr>
          <p:spPr>
            <a:xfrm>
              <a:off x="6333050" y="2936300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452" y="1985"/>
                    <a:pt x="1927" y="2510"/>
                    <a:pt x="1168" y="2510"/>
                  </a:cubicBezTo>
                  <a:cubicBezTo>
                    <a:pt x="526" y="2452"/>
                    <a:pt x="1" y="1926"/>
                    <a:pt x="1" y="1226"/>
                  </a:cubicBezTo>
                  <a:cubicBezTo>
                    <a:pt x="1" y="525"/>
                    <a:pt x="584" y="0"/>
                    <a:pt x="1285" y="0"/>
                  </a:cubicBezTo>
                  <a:cubicBezTo>
                    <a:pt x="1985" y="0"/>
                    <a:pt x="2510" y="584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8" name="Google Shape;15688;p31"/>
            <p:cNvSpPr/>
            <p:nvPr/>
          </p:nvSpPr>
          <p:spPr>
            <a:xfrm>
              <a:off x="5597575" y="975050"/>
              <a:ext cx="61325" cy="61300"/>
            </a:xfrm>
            <a:custGeom>
              <a:avLst/>
              <a:gdLst/>
              <a:ahLst/>
              <a:cxnLst/>
              <a:rect l="l" t="t" r="r" b="b"/>
              <a:pathLst>
                <a:path w="2453" h="2452" extrusionOk="0">
                  <a:moveTo>
                    <a:pt x="1227" y="0"/>
                  </a:moveTo>
                  <a:cubicBezTo>
                    <a:pt x="1927" y="0"/>
                    <a:pt x="2452" y="584"/>
                    <a:pt x="2452" y="1226"/>
                  </a:cubicBezTo>
                  <a:cubicBezTo>
                    <a:pt x="2452" y="1868"/>
                    <a:pt x="1869" y="2452"/>
                    <a:pt x="1227" y="2452"/>
                  </a:cubicBezTo>
                  <a:cubicBezTo>
                    <a:pt x="526" y="2452"/>
                    <a:pt x="1" y="1868"/>
                    <a:pt x="1" y="1168"/>
                  </a:cubicBezTo>
                  <a:cubicBezTo>
                    <a:pt x="1" y="525"/>
                    <a:pt x="585" y="0"/>
                    <a:pt x="12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9" name="Google Shape;15689;p31"/>
            <p:cNvSpPr/>
            <p:nvPr/>
          </p:nvSpPr>
          <p:spPr>
            <a:xfrm>
              <a:off x="3634875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1226" y="2510"/>
                  </a:moveTo>
                  <a:cubicBezTo>
                    <a:pt x="526" y="2510"/>
                    <a:pt x="1" y="1926"/>
                    <a:pt x="1" y="1226"/>
                  </a:cubicBezTo>
                  <a:cubicBezTo>
                    <a:pt x="59" y="525"/>
                    <a:pt x="584" y="0"/>
                    <a:pt x="1226" y="0"/>
                  </a:cubicBezTo>
                  <a:cubicBezTo>
                    <a:pt x="1927" y="0"/>
                    <a:pt x="2510" y="584"/>
                    <a:pt x="2452" y="1284"/>
                  </a:cubicBezTo>
                  <a:cubicBezTo>
                    <a:pt x="2452" y="1985"/>
                    <a:pt x="1927" y="2510"/>
                    <a:pt x="1226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0" name="Google Shape;15690;p31"/>
            <p:cNvSpPr/>
            <p:nvPr/>
          </p:nvSpPr>
          <p:spPr>
            <a:xfrm>
              <a:off x="6333050" y="2692600"/>
              <a:ext cx="62775" cy="62775"/>
            </a:xfrm>
            <a:custGeom>
              <a:avLst/>
              <a:gdLst/>
              <a:ahLst/>
              <a:cxnLst/>
              <a:rect l="l" t="t" r="r" b="b"/>
              <a:pathLst>
                <a:path w="2511" h="2511" extrusionOk="0">
                  <a:moveTo>
                    <a:pt x="2510" y="1284"/>
                  </a:moveTo>
                  <a:cubicBezTo>
                    <a:pt x="2510" y="1985"/>
                    <a:pt x="1927" y="2510"/>
                    <a:pt x="1226" y="2510"/>
                  </a:cubicBezTo>
                  <a:cubicBezTo>
                    <a:pt x="526" y="2510"/>
                    <a:pt x="1" y="1985"/>
                    <a:pt x="1" y="1284"/>
                  </a:cubicBezTo>
                  <a:cubicBezTo>
                    <a:pt x="1" y="584"/>
                    <a:pt x="584" y="0"/>
                    <a:pt x="1285" y="59"/>
                  </a:cubicBezTo>
                  <a:cubicBezTo>
                    <a:pt x="1985" y="59"/>
                    <a:pt x="2510" y="584"/>
                    <a:pt x="2510" y="128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1" name="Google Shape;15691;p31"/>
            <p:cNvSpPr/>
            <p:nvPr/>
          </p:nvSpPr>
          <p:spPr>
            <a:xfrm>
              <a:off x="3881500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510" y="1926"/>
                    <a:pt x="1985" y="2452"/>
                    <a:pt x="1284" y="2452"/>
                  </a:cubicBezTo>
                  <a:cubicBezTo>
                    <a:pt x="584" y="2510"/>
                    <a:pt x="0" y="1985"/>
                    <a:pt x="0" y="1226"/>
                  </a:cubicBezTo>
                  <a:cubicBezTo>
                    <a:pt x="0" y="525"/>
                    <a:pt x="584" y="0"/>
                    <a:pt x="1284" y="0"/>
                  </a:cubicBezTo>
                  <a:cubicBezTo>
                    <a:pt x="1985" y="0"/>
                    <a:pt x="2510" y="525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2" name="Google Shape;15692;p31"/>
            <p:cNvSpPr/>
            <p:nvPr/>
          </p:nvSpPr>
          <p:spPr>
            <a:xfrm>
              <a:off x="6333050" y="2447425"/>
              <a:ext cx="61325" cy="59875"/>
            </a:xfrm>
            <a:custGeom>
              <a:avLst/>
              <a:gdLst/>
              <a:ahLst/>
              <a:cxnLst/>
              <a:rect l="l" t="t" r="r" b="b"/>
              <a:pathLst>
                <a:path w="2453" h="2395" extrusionOk="0">
                  <a:moveTo>
                    <a:pt x="2452" y="1168"/>
                  </a:moveTo>
                  <a:cubicBezTo>
                    <a:pt x="2452" y="1810"/>
                    <a:pt x="1868" y="2394"/>
                    <a:pt x="1226" y="2394"/>
                  </a:cubicBezTo>
                  <a:cubicBezTo>
                    <a:pt x="643" y="2394"/>
                    <a:pt x="59" y="1869"/>
                    <a:pt x="59" y="1227"/>
                  </a:cubicBezTo>
                  <a:cubicBezTo>
                    <a:pt x="1" y="585"/>
                    <a:pt x="584" y="1"/>
                    <a:pt x="1226" y="1"/>
                  </a:cubicBezTo>
                  <a:cubicBezTo>
                    <a:pt x="1868" y="1"/>
                    <a:pt x="2452" y="585"/>
                    <a:pt x="2452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3" name="Google Shape;15693;p31"/>
            <p:cNvSpPr/>
            <p:nvPr/>
          </p:nvSpPr>
          <p:spPr>
            <a:xfrm>
              <a:off x="6086425" y="3919825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227" y="1"/>
                  </a:moveTo>
                  <a:cubicBezTo>
                    <a:pt x="1869" y="1"/>
                    <a:pt x="2453" y="584"/>
                    <a:pt x="2453" y="1226"/>
                  </a:cubicBezTo>
                  <a:cubicBezTo>
                    <a:pt x="2453" y="1869"/>
                    <a:pt x="1869" y="2394"/>
                    <a:pt x="1285" y="2452"/>
                  </a:cubicBezTo>
                  <a:cubicBezTo>
                    <a:pt x="585" y="2452"/>
                    <a:pt x="1" y="1869"/>
                    <a:pt x="59" y="1168"/>
                  </a:cubicBezTo>
                  <a:cubicBezTo>
                    <a:pt x="59" y="584"/>
                    <a:pt x="585" y="1"/>
                    <a:pt x="1227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4" name="Google Shape;15694;p31"/>
            <p:cNvSpPr/>
            <p:nvPr/>
          </p:nvSpPr>
          <p:spPr>
            <a:xfrm>
              <a:off x="2657175" y="486175"/>
              <a:ext cx="59850" cy="59875"/>
            </a:xfrm>
            <a:custGeom>
              <a:avLst/>
              <a:gdLst/>
              <a:ahLst/>
              <a:cxnLst/>
              <a:rect l="l" t="t" r="r" b="b"/>
              <a:pathLst>
                <a:path w="2394" h="2395" extrusionOk="0">
                  <a:moveTo>
                    <a:pt x="2394" y="1168"/>
                  </a:moveTo>
                  <a:cubicBezTo>
                    <a:pt x="2394" y="1752"/>
                    <a:pt x="1868" y="2336"/>
                    <a:pt x="1226" y="2394"/>
                  </a:cubicBezTo>
                  <a:cubicBezTo>
                    <a:pt x="584" y="2394"/>
                    <a:pt x="0" y="1810"/>
                    <a:pt x="0" y="1168"/>
                  </a:cubicBezTo>
                  <a:cubicBezTo>
                    <a:pt x="0" y="526"/>
                    <a:pt x="584" y="1"/>
                    <a:pt x="1168" y="1"/>
                  </a:cubicBezTo>
                  <a:cubicBezTo>
                    <a:pt x="1810" y="1"/>
                    <a:pt x="2394" y="526"/>
                    <a:pt x="2394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5" name="Google Shape;15695;p31"/>
            <p:cNvSpPr/>
            <p:nvPr/>
          </p:nvSpPr>
          <p:spPr>
            <a:xfrm>
              <a:off x="4126650" y="239575"/>
              <a:ext cx="58400" cy="59850"/>
            </a:xfrm>
            <a:custGeom>
              <a:avLst/>
              <a:gdLst/>
              <a:ahLst/>
              <a:cxnLst/>
              <a:rect l="l" t="t" r="r" b="b"/>
              <a:pathLst>
                <a:path w="2336" h="2394" extrusionOk="0">
                  <a:moveTo>
                    <a:pt x="1168" y="2335"/>
                  </a:moveTo>
                  <a:cubicBezTo>
                    <a:pt x="526" y="2394"/>
                    <a:pt x="0" y="1810"/>
                    <a:pt x="0" y="1226"/>
                  </a:cubicBezTo>
                  <a:cubicBezTo>
                    <a:pt x="0" y="584"/>
                    <a:pt x="526" y="0"/>
                    <a:pt x="1168" y="0"/>
                  </a:cubicBezTo>
                  <a:cubicBezTo>
                    <a:pt x="1752" y="0"/>
                    <a:pt x="2335" y="526"/>
                    <a:pt x="2335" y="1168"/>
                  </a:cubicBezTo>
                  <a:cubicBezTo>
                    <a:pt x="2335" y="1810"/>
                    <a:pt x="1810" y="2335"/>
                    <a:pt x="1168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6" name="Google Shape;15696;p31"/>
            <p:cNvSpPr/>
            <p:nvPr/>
          </p:nvSpPr>
          <p:spPr>
            <a:xfrm>
              <a:off x="5845650" y="1223125"/>
              <a:ext cx="56950" cy="58375"/>
            </a:xfrm>
            <a:custGeom>
              <a:avLst/>
              <a:gdLst/>
              <a:ahLst/>
              <a:cxnLst/>
              <a:rect l="l" t="t" r="r" b="b"/>
              <a:pathLst>
                <a:path w="2278" h="2335" extrusionOk="0">
                  <a:moveTo>
                    <a:pt x="2277" y="1167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335"/>
                    <a:pt x="1" y="1810"/>
                    <a:pt x="1" y="1109"/>
                  </a:cubicBezTo>
                  <a:cubicBezTo>
                    <a:pt x="59" y="467"/>
                    <a:pt x="526" y="0"/>
                    <a:pt x="1168" y="0"/>
                  </a:cubicBezTo>
                  <a:cubicBezTo>
                    <a:pt x="1810" y="0"/>
                    <a:pt x="2277" y="525"/>
                    <a:pt x="2277" y="116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7" name="Google Shape;15697;p31"/>
            <p:cNvSpPr/>
            <p:nvPr/>
          </p:nvSpPr>
          <p:spPr>
            <a:xfrm>
              <a:off x="3394100" y="241025"/>
              <a:ext cx="58400" cy="56950"/>
            </a:xfrm>
            <a:custGeom>
              <a:avLst/>
              <a:gdLst/>
              <a:ahLst/>
              <a:cxnLst/>
              <a:rect l="l" t="t" r="r" b="b"/>
              <a:pathLst>
                <a:path w="2336" h="2278" extrusionOk="0">
                  <a:moveTo>
                    <a:pt x="2277" y="1168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277"/>
                    <a:pt x="0" y="1752"/>
                    <a:pt x="59" y="1051"/>
                  </a:cubicBezTo>
                  <a:cubicBezTo>
                    <a:pt x="59" y="409"/>
                    <a:pt x="584" y="1"/>
                    <a:pt x="1226" y="1"/>
                  </a:cubicBezTo>
                  <a:cubicBezTo>
                    <a:pt x="1868" y="1"/>
                    <a:pt x="2335" y="526"/>
                    <a:pt x="2277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8" name="Google Shape;15698;p31"/>
            <p:cNvSpPr/>
            <p:nvPr/>
          </p:nvSpPr>
          <p:spPr>
            <a:xfrm>
              <a:off x="6335975" y="3185825"/>
              <a:ext cx="56925" cy="56925"/>
            </a:xfrm>
            <a:custGeom>
              <a:avLst/>
              <a:gdLst/>
              <a:ahLst/>
              <a:cxnLst/>
              <a:rect l="l" t="t" r="r" b="b"/>
              <a:pathLst>
                <a:path w="2277" h="2277" extrusionOk="0">
                  <a:moveTo>
                    <a:pt x="1168" y="2277"/>
                  </a:moveTo>
                  <a:cubicBezTo>
                    <a:pt x="526" y="2277"/>
                    <a:pt x="0" y="1810"/>
                    <a:pt x="0" y="1168"/>
                  </a:cubicBezTo>
                  <a:cubicBezTo>
                    <a:pt x="0" y="467"/>
                    <a:pt x="467" y="0"/>
                    <a:pt x="1168" y="0"/>
                  </a:cubicBezTo>
                  <a:cubicBezTo>
                    <a:pt x="1810" y="0"/>
                    <a:pt x="2277" y="526"/>
                    <a:pt x="2277" y="1109"/>
                  </a:cubicBezTo>
                  <a:cubicBezTo>
                    <a:pt x="2277" y="1751"/>
                    <a:pt x="1751" y="2277"/>
                    <a:pt x="1168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9" name="Google Shape;15699;p31"/>
            <p:cNvSpPr/>
            <p:nvPr/>
          </p:nvSpPr>
          <p:spPr>
            <a:xfrm>
              <a:off x="5356800" y="731350"/>
              <a:ext cx="56950" cy="55475"/>
            </a:xfrm>
            <a:custGeom>
              <a:avLst/>
              <a:gdLst/>
              <a:ahLst/>
              <a:cxnLst/>
              <a:rect l="l" t="t" r="r" b="b"/>
              <a:pathLst>
                <a:path w="2278" h="2219" extrusionOk="0">
                  <a:moveTo>
                    <a:pt x="1168" y="2218"/>
                  </a:moveTo>
                  <a:cubicBezTo>
                    <a:pt x="526" y="2218"/>
                    <a:pt x="59" y="1810"/>
                    <a:pt x="1" y="1168"/>
                  </a:cubicBezTo>
                  <a:cubicBezTo>
                    <a:pt x="1" y="467"/>
                    <a:pt x="468" y="0"/>
                    <a:pt x="1110" y="0"/>
                  </a:cubicBezTo>
                  <a:cubicBezTo>
                    <a:pt x="1752" y="0"/>
                    <a:pt x="2277" y="467"/>
                    <a:pt x="2277" y="1051"/>
                  </a:cubicBezTo>
                  <a:cubicBezTo>
                    <a:pt x="2277" y="1693"/>
                    <a:pt x="1810" y="2218"/>
                    <a:pt x="1168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0" name="Google Shape;15700;p31"/>
            <p:cNvSpPr/>
            <p:nvPr/>
          </p:nvSpPr>
          <p:spPr>
            <a:xfrm>
              <a:off x="1924625" y="979425"/>
              <a:ext cx="52550" cy="52550"/>
            </a:xfrm>
            <a:custGeom>
              <a:avLst/>
              <a:gdLst/>
              <a:ahLst/>
              <a:cxnLst/>
              <a:rect l="l" t="t" r="r" b="b"/>
              <a:pathLst>
                <a:path w="2102" h="2102" extrusionOk="0">
                  <a:moveTo>
                    <a:pt x="2102" y="1051"/>
                  </a:moveTo>
                  <a:cubicBezTo>
                    <a:pt x="2102" y="1576"/>
                    <a:pt x="1635" y="2043"/>
                    <a:pt x="1051" y="2102"/>
                  </a:cubicBezTo>
                  <a:cubicBezTo>
                    <a:pt x="526" y="2102"/>
                    <a:pt x="0" y="1576"/>
                    <a:pt x="0" y="993"/>
                  </a:cubicBezTo>
                  <a:cubicBezTo>
                    <a:pt x="0" y="467"/>
                    <a:pt x="526" y="0"/>
                    <a:pt x="1051" y="0"/>
                  </a:cubicBezTo>
                  <a:cubicBezTo>
                    <a:pt x="1576" y="0"/>
                    <a:pt x="2102" y="467"/>
                    <a:pt x="2102" y="10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1" name="Google Shape;15701;p31"/>
            <p:cNvSpPr/>
            <p:nvPr/>
          </p:nvSpPr>
          <p:spPr>
            <a:xfrm>
              <a:off x="6337425" y="22052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1051" y="0"/>
                  </a:moveTo>
                  <a:cubicBezTo>
                    <a:pt x="1577" y="0"/>
                    <a:pt x="2102" y="467"/>
                    <a:pt x="2102" y="993"/>
                  </a:cubicBezTo>
                  <a:cubicBezTo>
                    <a:pt x="2160" y="1576"/>
                    <a:pt x="1635" y="2102"/>
                    <a:pt x="1051" y="2102"/>
                  </a:cubicBezTo>
                  <a:cubicBezTo>
                    <a:pt x="526" y="2043"/>
                    <a:pt x="1" y="1576"/>
                    <a:pt x="1" y="1051"/>
                  </a:cubicBezTo>
                  <a:cubicBezTo>
                    <a:pt x="1" y="467"/>
                    <a:pt x="526" y="0"/>
                    <a:pt x="105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2" name="Google Shape;15702;p31"/>
            <p:cNvSpPr/>
            <p:nvPr/>
          </p:nvSpPr>
          <p:spPr>
            <a:xfrm>
              <a:off x="1431400" y="171487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2101" y="1052"/>
                  </a:moveTo>
                  <a:cubicBezTo>
                    <a:pt x="2101" y="1635"/>
                    <a:pt x="1635" y="2102"/>
                    <a:pt x="1051" y="2102"/>
                  </a:cubicBezTo>
                  <a:cubicBezTo>
                    <a:pt x="467" y="2102"/>
                    <a:pt x="0" y="1577"/>
                    <a:pt x="0" y="1052"/>
                  </a:cubicBezTo>
                  <a:cubicBezTo>
                    <a:pt x="0" y="468"/>
                    <a:pt x="525" y="1"/>
                    <a:pt x="1051" y="1"/>
                  </a:cubicBezTo>
                  <a:cubicBezTo>
                    <a:pt x="1576" y="59"/>
                    <a:pt x="2101" y="526"/>
                    <a:pt x="2101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3" name="Google Shape;15703;p31"/>
            <p:cNvSpPr/>
            <p:nvPr/>
          </p:nvSpPr>
          <p:spPr>
            <a:xfrm>
              <a:off x="5601950" y="4661125"/>
              <a:ext cx="52575" cy="52575"/>
            </a:xfrm>
            <a:custGeom>
              <a:avLst/>
              <a:gdLst/>
              <a:ahLst/>
              <a:cxnLst/>
              <a:rect l="l" t="t" r="r" b="b"/>
              <a:pathLst>
                <a:path w="2103" h="2103" extrusionOk="0">
                  <a:moveTo>
                    <a:pt x="2102" y="993"/>
                  </a:moveTo>
                  <a:cubicBezTo>
                    <a:pt x="2102" y="1519"/>
                    <a:pt x="1635" y="2044"/>
                    <a:pt x="1052" y="2044"/>
                  </a:cubicBezTo>
                  <a:cubicBezTo>
                    <a:pt x="526" y="2102"/>
                    <a:pt x="1" y="1577"/>
                    <a:pt x="1" y="993"/>
                  </a:cubicBezTo>
                  <a:cubicBezTo>
                    <a:pt x="1" y="468"/>
                    <a:pt x="468" y="1"/>
                    <a:pt x="1052" y="1"/>
                  </a:cubicBezTo>
                  <a:cubicBezTo>
                    <a:pt x="1577" y="1"/>
                    <a:pt x="2044" y="468"/>
                    <a:pt x="2102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4" name="Google Shape;15704;p31"/>
            <p:cNvSpPr/>
            <p:nvPr/>
          </p:nvSpPr>
          <p:spPr>
            <a:xfrm>
              <a:off x="4865025" y="51500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2102" y="992"/>
                  </a:moveTo>
                  <a:cubicBezTo>
                    <a:pt x="2161" y="1518"/>
                    <a:pt x="1694" y="2043"/>
                    <a:pt x="1110" y="2101"/>
                  </a:cubicBezTo>
                  <a:cubicBezTo>
                    <a:pt x="526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2" y="0"/>
                  </a:cubicBezTo>
                  <a:cubicBezTo>
                    <a:pt x="1577" y="0"/>
                    <a:pt x="2102" y="467"/>
                    <a:pt x="2102" y="99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5" name="Google Shape;15705;p31"/>
            <p:cNvSpPr/>
            <p:nvPr/>
          </p:nvSpPr>
          <p:spPr>
            <a:xfrm>
              <a:off x="4376175" y="242500"/>
              <a:ext cx="52575" cy="52550"/>
            </a:xfrm>
            <a:custGeom>
              <a:avLst/>
              <a:gdLst/>
              <a:ahLst/>
              <a:cxnLst/>
              <a:rect l="l" t="t" r="r" b="b"/>
              <a:pathLst>
                <a:path w="2103" h="2102" extrusionOk="0">
                  <a:moveTo>
                    <a:pt x="2102" y="1109"/>
                  </a:moveTo>
                  <a:cubicBezTo>
                    <a:pt x="2044" y="1634"/>
                    <a:pt x="1577" y="2101"/>
                    <a:pt x="1051" y="2101"/>
                  </a:cubicBezTo>
                  <a:cubicBezTo>
                    <a:pt x="468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1" y="58"/>
                  </a:cubicBezTo>
                  <a:cubicBezTo>
                    <a:pt x="1635" y="58"/>
                    <a:pt x="2102" y="525"/>
                    <a:pt x="2102" y="110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6" name="Google Shape;15706;p31"/>
            <p:cNvSpPr/>
            <p:nvPr/>
          </p:nvSpPr>
          <p:spPr>
            <a:xfrm>
              <a:off x="1190625" y="2942125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8"/>
                    <a:pt x="1518" y="1985"/>
                    <a:pt x="992" y="1985"/>
                  </a:cubicBezTo>
                  <a:cubicBezTo>
                    <a:pt x="409" y="1985"/>
                    <a:pt x="0" y="1576"/>
                    <a:pt x="0" y="993"/>
                  </a:cubicBezTo>
                  <a:cubicBezTo>
                    <a:pt x="0" y="409"/>
                    <a:pt x="350" y="117"/>
                    <a:pt x="876" y="59"/>
                  </a:cubicBezTo>
                  <a:cubicBezTo>
                    <a:pt x="1459" y="0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7" name="Google Shape;15707;p31"/>
            <p:cNvSpPr/>
            <p:nvPr/>
          </p:nvSpPr>
          <p:spPr>
            <a:xfrm>
              <a:off x="2169775" y="734250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1927" y="935"/>
                  </a:moveTo>
                  <a:cubicBezTo>
                    <a:pt x="1868" y="1577"/>
                    <a:pt x="1577" y="1927"/>
                    <a:pt x="935" y="1927"/>
                  </a:cubicBezTo>
                  <a:cubicBezTo>
                    <a:pt x="351" y="1927"/>
                    <a:pt x="1" y="1577"/>
                    <a:pt x="1" y="935"/>
                  </a:cubicBezTo>
                  <a:cubicBezTo>
                    <a:pt x="59" y="410"/>
                    <a:pt x="351" y="59"/>
                    <a:pt x="935" y="59"/>
                  </a:cubicBezTo>
                  <a:cubicBezTo>
                    <a:pt x="1577" y="1"/>
                    <a:pt x="1810" y="410"/>
                    <a:pt x="1927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8" name="Google Shape;15708;p31"/>
            <p:cNvSpPr/>
            <p:nvPr/>
          </p:nvSpPr>
          <p:spPr>
            <a:xfrm>
              <a:off x="1190625" y="2695500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9"/>
                    <a:pt x="1518" y="1927"/>
                    <a:pt x="992" y="1985"/>
                  </a:cubicBezTo>
                  <a:cubicBezTo>
                    <a:pt x="409" y="1985"/>
                    <a:pt x="0" y="1577"/>
                    <a:pt x="0" y="993"/>
                  </a:cubicBezTo>
                  <a:cubicBezTo>
                    <a:pt x="0" y="409"/>
                    <a:pt x="350" y="118"/>
                    <a:pt x="876" y="59"/>
                  </a:cubicBezTo>
                  <a:cubicBezTo>
                    <a:pt x="1459" y="1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9" name="Google Shape;15709;p31"/>
            <p:cNvSpPr/>
            <p:nvPr/>
          </p:nvSpPr>
          <p:spPr>
            <a:xfrm>
              <a:off x="6340350" y="3432425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934" y="1927"/>
                  </a:moveTo>
                  <a:cubicBezTo>
                    <a:pt x="409" y="1927"/>
                    <a:pt x="0" y="1519"/>
                    <a:pt x="0" y="935"/>
                  </a:cubicBezTo>
                  <a:cubicBezTo>
                    <a:pt x="0" y="410"/>
                    <a:pt x="467" y="1"/>
                    <a:pt x="993" y="1"/>
                  </a:cubicBezTo>
                  <a:cubicBezTo>
                    <a:pt x="1576" y="59"/>
                    <a:pt x="1868" y="410"/>
                    <a:pt x="1927" y="935"/>
                  </a:cubicBezTo>
                  <a:cubicBezTo>
                    <a:pt x="1927" y="1519"/>
                    <a:pt x="1518" y="1927"/>
                    <a:pt x="934" y="19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0" name="Google Shape;15710;p31"/>
            <p:cNvSpPr/>
            <p:nvPr/>
          </p:nvSpPr>
          <p:spPr>
            <a:xfrm>
              <a:off x="3151850" y="245400"/>
              <a:ext cx="48200" cy="46725"/>
            </a:xfrm>
            <a:custGeom>
              <a:avLst/>
              <a:gdLst/>
              <a:ahLst/>
              <a:cxnLst/>
              <a:rect l="l" t="t" r="r" b="b"/>
              <a:pathLst>
                <a:path w="1928" h="1869" extrusionOk="0">
                  <a:moveTo>
                    <a:pt x="1927" y="993"/>
                  </a:moveTo>
                  <a:cubicBezTo>
                    <a:pt x="1869" y="1518"/>
                    <a:pt x="1577" y="1869"/>
                    <a:pt x="993" y="1869"/>
                  </a:cubicBezTo>
                  <a:cubicBezTo>
                    <a:pt x="410" y="1869"/>
                    <a:pt x="1" y="1402"/>
                    <a:pt x="59" y="876"/>
                  </a:cubicBezTo>
                  <a:cubicBezTo>
                    <a:pt x="118" y="293"/>
                    <a:pt x="468" y="1"/>
                    <a:pt x="1052" y="1"/>
                  </a:cubicBezTo>
                  <a:cubicBezTo>
                    <a:pt x="1635" y="59"/>
                    <a:pt x="1869" y="409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1" name="Google Shape;15711;p31"/>
            <p:cNvSpPr/>
            <p:nvPr/>
          </p:nvSpPr>
          <p:spPr>
            <a:xfrm>
              <a:off x="5850025" y="4415975"/>
              <a:ext cx="48200" cy="48175"/>
            </a:xfrm>
            <a:custGeom>
              <a:avLst/>
              <a:gdLst/>
              <a:ahLst/>
              <a:cxnLst/>
              <a:rect l="l" t="t" r="r" b="b"/>
              <a:pathLst>
                <a:path w="1928" h="1927" extrusionOk="0">
                  <a:moveTo>
                    <a:pt x="935" y="1"/>
                  </a:moveTo>
                  <a:cubicBezTo>
                    <a:pt x="1519" y="1"/>
                    <a:pt x="1927" y="409"/>
                    <a:pt x="1927" y="935"/>
                  </a:cubicBezTo>
                  <a:cubicBezTo>
                    <a:pt x="1927" y="1518"/>
                    <a:pt x="1519" y="1927"/>
                    <a:pt x="993" y="1927"/>
                  </a:cubicBezTo>
                  <a:cubicBezTo>
                    <a:pt x="410" y="1869"/>
                    <a:pt x="59" y="1577"/>
                    <a:pt x="59" y="993"/>
                  </a:cubicBezTo>
                  <a:cubicBezTo>
                    <a:pt x="1" y="468"/>
                    <a:pt x="410" y="1"/>
                    <a:pt x="9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2" name="Google Shape;15712;p31"/>
            <p:cNvSpPr/>
            <p:nvPr/>
          </p:nvSpPr>
          <p:spPr>
            <a:xfrm>
              <a:off x="3640725" y="5393675"/>
              <a:ext cx="49625" cy="49650"/>
            </a:xfrm>
            <a:custGeom>
              <a:avLst/>
              <a:gdLst/>
              <a:ahLst/>
              <a:cxnLst/>
              <a:rect l="l" t="t" r="r" b="b"/>
              <a:pathLst>
                <a:path w="1985" h="1986" extrusionOk="0">
                  <a:moveTo>
                    <a:pt x="934" y="1985"/>
                  </a:moveTo>
                  <a:cubicBezTo>
                    <a:pt x="409" y="1927"/>
                    <a:pt x="0" y="1460"/>
                    <a:pt x="58" y="935"/>
                  </a:cubicBezTo>
                  <a:cubicBezTo>
                    <a:pt x="117" y="351"/>
                    <a:pt x="584" y="1"/>
                    <a:pt x="1109" y="59"/>
                  </a:cubicBezTo>
                  <a:cubicBezTo>
                    <a:pt x="1693" y="118"/>
                    <a:pt x="1985" y="468"/>
                    <a:pt x="1985" y="1052"/>
                  </a:cubicBezTo>
                  <a:cubicBezTo>
                    <a:pt x="1985" y="1577"/>
                    <a:pt x="1518" y="1985"/>
                    <a:pt x="934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3" name="Google Shape;15713;p31"/>
            <p:cNvSpPr/>
            <p:nvPr/>
          </p:nvSpPr>
          <p:spPr>
            <a:xfrm>
              <a:off x="3884400" y="5393675"/>
              <a:ext cx="48200" cy="49650"/>
            </a:xfrm>
            <a:custGeom>
              <a:avLst/>
              <a:gdLst/>
              <a:ahLst/>
              <a:cxnLst/>
              <a:rect l="l" t="t" r="r" b="b"/>
              <a:pathLst>
                <a:path w="1928" h="1986" extrusionOk="0">
                  <a:moveTo>
                    <a:pt x="1927" y="993"/>
                  </a:moveTo>
                  <a:cubicBezTo>
                    <a:pt x="1927" y="1577"/>
                    <a:pt x="1519" y="1985"/>
                    <a:pt x="993" y="1985"/>
                  </a:cubicBezTo>
                  <a:cubicBezTo>
                    <a:pt x="409" y="1985"/>
                    <a:pt x="1" y="1519"/>
                    <a:pt x="1" y="993"/>
                  </a:cubicBezTo>
                  <a:cubicBezTo>
                    <a:pt x="59" y="409"/>
                    <a:pt x="409" y="59"/>
                    <a:pt x="935" y="59"/>
                  </a:cubicBezTo>
                  <a:cubicBezTo>
                    <a:pt x="1519" y="1"/>
                    <a:pt x="1927" y="468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4" name="Google Shape;15714;p31"/>
            <p:cNvSpPr/>
            <p:nvPr/>
          </p:nvSpPr>
          <p:spPr>
            <a:xfrm>
              <a:off x="1190625" y="2454725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1868" y="935"/>
                  </a:moveTo>
                  <a:cubicBezTo>
                    <a:pt x="1809" y="1518"/>
                    <a:pt x="1459" y="1869"/>
                    <a:pt x="934" y="1810"/>
                  </a:cubicBezTo>
                  <a:cubicBezTo>
                    <a:pt x="350" y="1810"/>
                    <a:pt x="0" y="1402"/>
                    <a:pt x="58" y="876"/>
                  </a:cubicBezTo>
                  <a:cubicBezTo>
                    <a:pt x="117" y="351"/>
                    <a:pt x="467" y="1"/>
                    <a:pt x="992" y="1"/>
                  </a:cubicBezTo>
                  <a:cubicBezTo>
                    <a:pt x="1518" y="1"/>
                    <a:pt x="1809" y="409"/>
                    <a:pt x="1868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5" name="Google Shape;15715;p31"/>
            <p:cNvSpPr/>
            <p:nvPr/>
          </p:nvSpPr>
          <p:spPr>
            <a:xfrm>
              <a:off x="1434300" y="39227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460" y="117"/>
                    <a:pt x="1869" y="409"/>
                    <a:pt x="1810" y="993"/>
                  </a:cubicBezTo>
                  <a:cubicBezTo>
                    <a:pt x="1810" y="1518"/>
                    <a:pt x="1460" y="1868"/>
                    <a:pt x="876" y="1868"/>
                  </a:cubicBezTo>
                  <a:cubicBezTo>
                    <a:pt x="351" y="1810"/>
                    <a:pt x="1" y="1460"/>
                    <a:pt x="1" y="934"/>
                  </a:cubicBezTo>
                  <a:cubicBezTo>
                    <a:pt x="1" y="351"/>
                    <a:pt x="351" y="117"/>
                    <a:pt x="9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6" name="Google Shape;15716;p31"/>
            <p:cNvSpPr/>
            <p:nvPr/>
          </p:nvSpPr>
          <p:spPr>
            <a:xfrm>
              <a:off x="1680925" y="122457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934"/>
                  </a:moveTo>
                  <a:cubicBezTo>
                    <a:pt x="1810" y="1460"/>
                    <a:pt x="1518" y="1868"/>
                    <a:pt x="934" y="1868"/>
                  </a:cubicBezTo>
                  <a:cubicBezTo>
                    <a:pt x="351" y="1868"/>
                    <a:pt x="0" y="1518"/>
                    <a:pt x="0" y="934"/>
                  </a:cubicBezTo>
                  <a:cubicBezTo>
                    <a:pt x="0" y="409"/>
                    <a:pt x="351" y="59"/>
                    <a:pt x="876" y="59"/>
                  </a:cubicBezTo>
                  <a:cubicBezTo>
                    <a:pt x="1460" y="0"/>
                    <a:pt x="1752" y="351"/>
                    <a:pt x="1868" y="93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7" name="Google Shape;15717;p31"/>
            <p:cNvSpPr/>
            <p:nvPr/>
          </p:nvSpPr>
          <p:spPr>
            <a:xfrm>
              <a:off x="5358275" y="4906300"/>
              <a:ext cx="45250" cy="45250"/>
            </a:xfrm>
            <a:custGeom>
              <a:avLst/>
              <a:gdLst/>
              <a:ahLst/>
              <a:cxnLst/>
              <a:rect l="l" t="t" r="r" b="b"/>
              <a:pathLst>
                <a:path w="1810" h="1810" extrusionOk="0">
                  <a:moveTo>
                    <a:pt x="876" y="0"/>
                  </a:moveTo>
                  <a:cubicBezTo>
                    <a:pt x="1459" y="59"/>
                    <a:pt x="1810" y="350"/>
                    <a:pt x="1810" y="876"/>
                  </a:cubicBezTo>
                  <a:cubicBezTo>
                    <a:pt x="1810" y="1459"/>
                    <a:pt x="1518" y="1810"/>
                    <a:pt x="934" y="1810"/>
                  </a:cubicBezTo>
                  <a:cubicBezTo>
                    <a:pt x="409" y="1810"/>
                    <a:pt x="58" y="1518"/>
                    <a:pt x="0" y="992"/>
                  </a:cubicBezTo>
                  <a:cubicBezTo>
                    <a:pt x="0" y="409"/>
                    <a:pt x="350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8" name="Google Shape;15718;p31"/>
            <p:cNvSpPr/>
            <p:nvPr/>
          </p:nvSpPr>
          <p:spPr>
            <a:xfrm>
              <a:off x="1192075" y="318582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701"/>
                  </a:moveTo>
                  <a:cubicBezTo>
                    <a:pt x="1751" y="1518"/>
                    <a:pt x="1460" y="1868"/>
                    <a:pt x="876" y="1868"/>
                  </a:cubicBezTo>
                  <a:cubicBezTo>
                    <a:pt x="351" y="1868"/>
                    <a:pt x="0" y="1518"/>
                    <a:pt x="0" y="993"/>
                  </a:cubicBezTo>
                  <a:cubicBezTo>
                    <a:pt x="0" y="409"/>
                    <a:pt x="351" y="0"/>
                    <a:pt x="934" y="117"/>
                  </a:cubicBezTo>
                  <a:cubicBezTo>
                    <a:pt x="1285" y="175"/>
                    <a:pt x="1576" y="526"/>
                    <a:pt x="1868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9" name="Google Shape;15719;p31"/>
            <p:cNvSpPr/>
            <p:nvPr/>
          </p:nvSpPr>
          <p:spPr>
            <a:xfrm>
              <a:off x="2660100" y="5152900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992" y="1869"/>
                  </a:moveTo>
                  <a:cubicBezTo>
                    <a:pt x="409" y="1810"/>
                    <a:pt x="0" y="1518"/>
                    <a:pt x="0" y="935"/>
                  </a:cubicBezTo>
                  <a:cubicBezTo>
                    <a:pt x="0" y="351"/>
                    <a:pt x="350" y="1"/>
                    <a:pt x="934" y="1"/>
                  </a:cubicBezTo>
                  <a:cubicBezTo>
                    <a:pt x="1459" y="1"/>
                    <a:pt x="1810" y="351"/>
                    <a:pt x="1810" y="876"/>
                  </a:cubicBezTo>
                  <a:cubicBezTo>
                    <a:pt x="1868" y="1460"/>
                    <a:pt x="1518" y="1752"/>
                    <a:pt x="992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0" name="Google Shape;15720;p31"/>
            <p:cNvSpPr/>
            <p:nvPr/>
          </p:nvSpPr>
          <p:spPr>
            <a:xfrm>
              <a:off x="3395550" y="53951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518" y="117"/>
                    <a:pt x="1869" y="350"/>
                    <a:pt x="1869" y="934"/>
                  </a:cubicBezTo>
                  <a:cubicBezTo>
                    <a:pt x="1869" y="1518"/>
                    <a:pt x="1518" y="1868"/>
                    <a:pt x="935" y="1868"/>
                  </a:cubicBezTo>
                  <a:cubicBezTo>
                    <a:pt x="409" y="1868"/>
                    <a:pt x="59" y="1518"/>
                    <a:pt x="59" y="993"/>
                  </a:cubicBezTo>
                  <a:cubicBezTo>
                    <a:pt x="1" y="409"/>
                    <a:pt x="409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1" name="Google Shape;15721;p31"/>
            <p:cNvSpPr/>
            <p:nvPr/>
          </p:nvSpPr>
          <p:spPr>
            <a:xfrm>
              <a:off x="4132475" y="5396600"/>
              <a:ext cx="46725" cy="45275"/>
            </a:xfrm>
            <a:custGeom>
              <a:avLst/>
              <a:gdLst/>
              <a:ahLst/>
              <a:cxnLst/>
              <a:rect l="l" t="t" r="r" b="b"/>
              <a:pathLst>
                <a:path w="1869" h="1811" extrusionOk="0">
                  <a:moveTo>
                    <a:pt x="1869" y="876"/>
                  </a:moveTo>
                  <a:cubicBezTo>
                    <a:pt x="1752" y="1460"/>
                    <a:pt x="1460" y="1810"/>
                    <a:pt x="876" y="1810"/>
                  </a:cubicBezTo>
                  <a:cubicBezTo>
                    <a:pt x="351" y="1752"/>
                    <a:pt x="1" y="1402"/>
                    <a:pt x="1" y="818"/>
                  </a:cubicBezTo>
                  <a:cubicBezTo>
                    <a:pt x="59" y="292"/>
                    <a:pt x="409" y="1"/>
                    <a:pt x="935" y="1"/>
                  </a:cubicBezTo>
                  <a:cubicBezTo>
                    <a:pt x="1519" y="1"/>
                    <a:pt x="1752" y="351"/>
                    <a:pt x="1869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2" name="Google Shape;15722;p31"/>
            <p:cNvSpPr/>
            <p:nvPr/>
          </p:nvSpPr>
          <p:spPr>
            <a:xfrm>
              <a:off x="1926075" y="4661125"/>
              <a:ext cx="45275" cy="43825"/>
            </a:xfrm>
            <a:custGeom>
              <a:avLst/>
              <a:gdLst/>
              <a:ahLst/>
              <a:cxnLst/>
              <a:rect l="l" t="t" r="r" b="b"/>
              <a:pathLst>
                <a:path w="1811" h="1753" extrusionOk="0">
                  <a:moveTo>
                    <a:pt x="1810" y="993"/>
                  </a:moveTo>
                  <a:cubicBezTo>
                    <a:pt x="1518" y="1227"/>
                    <a:pt x="1227" y="1577"/>
                    <a:pt x="876" y="1635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293" y="1"/>
                    <a:pt x="818" y="59"/>
                  </a:cubicBezTo>
                  <a:cubicBezTo>
                    <a:pt x="1168" y="118"/>
                    <a:pt x="1460" y="410"/>
                    <a:pt x="1810" y="643"/>
                  </a:cubicBezTo>
                  <a:cubicBezTo>
                    <a:pt x="1810" y="760"/>
                    <a:pt x="1810" y="876"/>
                    <a:pt x="1810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3" name="Google Shape;15723;p31"/>
            <p:cNvSpPr/>
            <p:nvPr/>
          </p:nvSpPr>
          <p:spPr>
            <a:xfrm>
              <a:off x="5117475" y="493475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2"/>
                  </a:moveTo>
                  <a:cubicBezTo>
                    <a:pt x="1519" y="1285"/>
                    <a:pt x="1227" y="1635"/>
                    <a:pt x="877" y="1694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351" y="1"/>
                    <a:pt x="818" y="59"/>
                  </a:cubicBezTo>
                  <a:cubicBezTo>
                    <a:pt x="1168" y="118"/>
                    <a:pt x="1460" y="468"/>
                    <a:pt x="1810" y="701"/>
                  </a:cubicBezTo>
                  <a:cubicBezTo>
                    <a:pt x="1810" y="818"/>
                    <a:pt x="1810" y="935"/>
                    <a:pt x="1810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4" name="Google Shape;15724;p31"/>
            <p:cNvSpPr/>
            <p:nvPr/>
          </p:nvSpPr>
          <p:spPr>
            <a:xfrm>
              <a:off x="6096650" y="1472650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1"/>
                  </a:moveTo>
                  <a:cubicBezTo>
                    <a:pt x="1460" y="1285"/>
                    <a:pt x="1226" y="1635"/>
                    <a:pt x="876" y="1693"/>
                  </a:cubicBezTo>
                  <a:cubicBezTo>
                    <a:pt x="351" y="1752"/>
                    <a:pt x="1" y="1401"/>
                    <a:pt x="1" y="876"/>
                  </a:cubicBezTo>
                  <a:cubicBezTo>
                    <a:pt x="1" y="351"/>
                    <a:pt x="351" y="0"/>
                    <a:pt x="818" y="59"/>
                  </a:cubicBezTo>
                  <a:cubicBezTo>
                    <a:pt x="1168" y="117"/>
                    <a:pt x="1460" y="467"/>
                    <a:pt x="1810" y="701"/>
                  </a:cubicBezTo>
                  <a:lnTo>
                    <a:pt x="1810" y="105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5" name="Google Shape;15725;p31"/>
            <p:cNvSpPr/>
            <p:nvPr/>
          </p:nvSpPr>
          <p:spPr>
            <a:xfrm>
              <a:off x="6098100" y="4173750"/>
              <a:ext cx="37975" cy="42325"/>
            </a:xfrm>
            <a:custGeom>
              <a:avLst/>
              <a:gdLst/>
              <a:ahLst/>
              <a:cxnLst/>
              <a:rect l="l" t="t" r="r" b="b"/>
              <a:pathLst>
                <a:path w="1519" h="1693" extrusionOk="0">
                  <a:moveTo>
                    <a:pt x="643" y="1693"/>
                  </a:moveTo>
                  <a:cubicBezTo>
                    <a:pt x="410" y="1401"/>
                    <a:pt x="1" y="1051"/>
                    <a:pt x="59" y="817"/>
                  </a:cubicBezTo>
                  <a:cubicBezTo>
                    <a:pt x="118" y="526"/>
                    <a:pt x="526" y="117"/>
                    <a:pt x="818" y="59"/>
                  </a:cubicBezTo>
                  <a:cubicBezTo>
                    <a:pt x="993" y="0"/>
                    <a:pt x="1460" y="467"/>
                    <a:pt x="1460" y="759"/>
                  </a:cubicBezTo>
                  <a:cubicBezTo>
                    <a:pt x="1519" y="1051"/>
                    <a:pt x="1168" y="1343"/>
                    <a:pt x="993" y="1635"/>
                  </a:cubicBezTo>
                  <a:cubicBezTo>
                    <a:pt x="876" y="1635"/>
                    <a:pt x="760" y="1635"/>
                    <a:pt x="643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6" name="Google Shape;15726;p31"/>
            <p:cNvSpPr/>
            <p:nvPr/>
          </p:nvSpPr>
          <p:spPr>
            <a:xfrm>
              <a:off x="1196450" y="2212500"/>
              <a:ext cx="40875" cy="37950"/>
            </a:xfrm>
            <a:custGeom>
              <a:avLst/>
              <a:gdLst/>
              <a:ahLst/>
              <a:cxnLst/>
              <a:rect l="l" t="t" r="r" b="b"/>
              <a:pathLst>
                <a:path w="1635" h="1518" extrusionOk="0">
                  <a:moveTo>
                    <a:pt x="1635" y="934"/>
                  </a:moveTo>
                  <a:cubicBezTo>
                    <a:pt x="1285" y="1109"/>
                    <a:pt x="993" y="1518"/>
                    <a:pt x="701" y="1460"/>
                  </a:cubicBezTo>
                  <a:cubicBezTo>
                    <a:pt x="409" y="1401"/>
                    <a:pt x="59" y="993"/>
                    <a:pt x="0" y="701"/>
                  </a:cubicBezTo>
                  <a:cubicBezTo>
                    <a:pt x="0" y="467"/>
                    <a:pt x="467" y="0"/>
                    <a:pt x="701" y="0"/>
                  </a:cubicBezTo>
                  <a:cubicBezTo>
                    <a:pt x="993" y="0"/>
                    <a:pt x="1343" y="350"/>
                    <a:pt x="1635" y="584"/>
                  </a:cubicBezTo>
                  <a:lnTo>
                    <a:pt x="1635" y="934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7" name="Google Shape;15727;p31"/>
            <p:cNvSpPr/>
            <p:nvPr/>
          </p:nvSpPr>
          <p:spPr>
            <a:xfrm>
              <a:off x="6346175" y="1970250"/>
              <a:ext cx="40900" cy="36525"/>
            </a:xfrm>
            <a:custGeom>
              <a:avLst/>
              <a:gdLst/>
              <a:ahLst/>
              <a:cxnLst/>
              <a:rect l="l" t="t" r="r" b="b"/>
              <a:pathLst>
                <a:path w="1636" h="1461" extrusionOk="0">
                  <a:moveTo>
                    <a:pt x="1577" y="935"/>
                  </a:moveTo>
                  <a:cubicBezTo>
                    <a:pt x="1285" y="1110"/>
                    <a:pt x="935" y="1460"/>
                    <a:pt x="701" y="1402"/>
                  </a:cubicBezTo>
                  <a:cubicBezTo>
                    <a:pt x="409" y="1402"/>
                    <a:pt x="59" y="935"/>
                    <a:pt x="1" y="643"/>
                  </a:cubicBezTo>
                  <a:cubicBezTo>
                    <a:pt x="1" y="468"/>
                    <a:pt x="468" y="1"/>
                    <a:pt x="701" y="1"/>
                  </a:cubicBezTo>
                  <a:cubicBezTo>
                    <a:pt x="993" y="1"/>
                    <a:pt x="1285" y="351"/>
                    <a:pt x="1635" y="526"/>
                  </a:cubicBezTo>
                  <a:cubicBezTo>
                    <a:pt x="1635" y="643"/>
                    <a:pt x="1635" y="818"/>
                    <a:pt x="1577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8" name="Google Shape;15728;p31"/>
            <p:cNvSpPr/>
            <p:nvPr/>
          </p:nvSpPr>
          <p:spPr>
            <a:xfrm>
              <a:off x="1685300" y="4417450"/>
              <a:ext cx="37975" cy="40875"/>
            </a:xfrm>
            <a:custGeom>
              <a:avLst/>
              <a:gdLst/>
              <a:ahLst/>
              <a:cxnLst/>
              <a:rect l="l" t="t" r="r" b="b"/>
              <a:pathLst>
                <a:path w="1519" h="1635" extrusionOk="0">
                  <a:moveTo>
                    <a:pt x="935" y="0"/>
                  </a:moveTo>
                  <a:cubicBezTo>
                    <a:pt x="1110" y="292"/>
                    <a:pt x="1518" y="642"/>
                    <a:pt x="1460" y="876"/>
                  </a:cubicBezTo>
                  <a:cubicBezTo>
                    <a:pt x="1401" y="1167"/>
                    <a:pt x="993" y="1576"/>
                    <a:pt x="701" y="1576"/>
                  </a:cubicBezTo>
                  <a:cubicBezTo>
                    <a:pt x="468" y="1634"/>
                    <a:pt x="59" y="1167"/>
                    <a:pt x="1" y="934"/>
                  </a:cubicBezTo>
                  <a:cubicBezTo>
                    <a:pt x="1" y="642"/>
                    <a:pt x="351" y="292"/>
                    <a:pt x="584" y="0"/>
                  </a:cubicBezTo>
                  <a:lnTo>
                    <a:pt x="935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9" name="Google Shape;15729;p31"/>
            <p:cNvSpPr/>
            <p:nvPr/>
          </p:nvSpPr>
          <p:spPr>
            <a:xfrm>
              <a:off x="4630100" y="246875"/>
              <a:ext cx="37950" cy="40875"/>
            </a:xfrm>
            <a:custGeom>
              <a:avLst/>
              <a:gdLst/>
              <a:ahLst/>
              <a:cxnLst/>
              <a:rect l="l" t="t" r="r" b="b"/>
              <a:pathLst>
                <a:path w="1518" h="1635" extrusionOk="0">
                  <a:moveTo>
                    <a:pt x="934" y="0"/>
                  </a:moveTo>
                  <a:cubicBezTo>
                    <a:pt x="1109" y="292"/>
                    <a:pt x="1518" y="642"/>
                    <a:pt x="1459" y="876"/>
                  </a:cubicBezTo>
                  <a:cubicBezTo>
                    <a:pt x="1401" y="1168"/>
                    <a:pt x="993" y="1576"/>
                    <a:pt x="701" y="1576"/>
                  </a:cubicBezTo>
                  <a:cubicBezTo>
                    <a:pt x="526" y="1635"/>
                    <a:pt x="59" y="1168"/>
                    <a:pt x="59" y="934"/>
                  </a:cubicBezTo>
                  <a:cubicBezTo>
                    <a:pt x="0" y="584"/>
                    <a:pt x="350" y="292"/>
                    <a:pt x="584" y="0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0" name="Google Shape;15730;p31"/>
            <p:cNvSpPr/>
            <p:nvPr/>
          </p:nvSpPr>
          <p:spPr>
            <a:xfrm>
              <a:off x="2175625" y="4910675"/>
              <a:ext cx="36500" cy="40875"/>
            </a:xfrm>
            <a:custGeom>
              <a:avLst/>
              <a:gdLst/>
              <a:ahLst/>
              <a:cxnLst/>
              <a:rect l="l" t="t" r="r" b="b"/>
              <a:pathLst>
                <a:path w="1460" h="1635" extrusionOk="0">
                  <a:moveTo>
                    <a:pt x="584" y="1635"/>
                  </a:moveTo>
                  <a:cubicBezTo>
                    <a:pt x="350" y="1343"/>
                    <a:pt x="0" y="1051"/>
                    <a:pt x="0" y="759"/>
                  </a:cubicBezTo>
                  <a:cubicBezTo>
                    <a:pt x="58" y="467"/>
                    <a:pt x="467" y="59"/>
                    <a:pt x="759" y="59"/>
                  </a:cubicBezTo>
                  <a:cubicBezTo>
                    <a:pt x="934" y="0"/>
                    <a:pt x="1401" y="467"/>
                    <a:pt x="1459" y="701"/>
                  </a:cubicBezTo>
                  <a:cubicBezTo>
                    <a:pt x="1459" y="993"/>
                    <a:pt x="1109" y="1343"/>
                    <a:pt x="934" y="1635"/>
                  </a:cubicBezTo>
                  <a:cubicBezTo>
                    <a:pt x="817" y="1635"/>
                    <a:pt x="701" y="1635"/>
                    <a:pt x="584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1" name="Google Shape;15731;p31"/>
            <p:cNvSpPr/>
            <p:nvPr/>
          </p:nvSpPr>
          <p:spPr>
            <a:xfrm>
              <a:off x="4379100" y="5399525"/>
              <a:ext cx="40875" cy="36500"/>
            </a:xfrm>
            <a:custGeom>
              <a:avLst/>
              <a:gdLst/>
              <a:ahLst/>
              <a:cxnLst/>
              <a:rect l="l" t="t" r="r" b="b"/>
              <a:pathLst>
                <a:path w="1635" h="1460" extrusionOk="0">
                  <a:moveTo>
                    <a:pt x="59" y="526"/>
                  </a:moveTo>
                  <a:cubicBezTo>
                    <a:pt x="351" y="351"/>
                    <a:pt x="701" y="0"/>
                    <a:pt x="993" y="59"/>
                  </a:cubicBezTo>
                  <a:cubicBezTo>
                    <a:pt x="1226" y="117"/>
                    <a:pt x="1576" y="526"/>
                    <a:pt x="1635" y="818"/>
                  </a:cubicBezTo>
                  <a:cubicBezTo>
                    <a:pt x="1635" y="1051"/>
                    <a:pt x="1168" y="1460"/>
                    <a:pt x="876" y="1460"/>
                  </a:cubicBezTo>
                  <a:cubicBezTo>
                    <a:pt x="584" y="1460"/>
                    <a:pt x="292" y="1109"/>
                    <a:pt x="0" y="876"/>
                  </a:cubicBezTo>
                  <a:cubicBezTo>
                    <a:pt x="0" y="759"/>
                    <a:pt x="59" y="642"/>
                    <a:pt x="59" y="5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2" name="Google Shape;15732;p31"/>
            <p:cNvSpPr/>
            <p:nvPr/>
          </p:nvSpPr>
          <p:spPr>
            <a:xfrm>
              <a:off x="2422225" y="497850"/>
              <a:ext cx="43800" cy="35050"/>
            </a:xfrm>
            <a:custGeom>
              <a:avLst/>
              <a:gdLst/>
              <a:ahLst/>
              <a:cxnLst/>
              <a:rect l="l" t="t" r="r" b="b"/>
              <a:pathLst>
                <a:path w="1752" h="1402" extrusionOk="0">
                  <a:moveTo>
                    <a:pt x="1752" y="701"/>
                  </a:moveTo>
                  <a:cubicBezTo>
                    <a:pt x="1285" y="1052"/>
                    <a:pt x="993" y="1402"/>
                    <a:pt x="759" y="1402"/>
                  </a:cubicBezTo>
                  <a:cubicBezTo>
                    <a:pt x="468" y="1402"/>
                    <a:pt x="234" y="993"/>
                    <a:pt x="1" y="760"/>
                  </a:cubicBezTo>
                  <a:cubicBezTo>
                    <a:pt x="234" y="468"/>
                    <a:pt x="409" y="59"/>
                    <a:pt x="701" y="59"/>
                  </a:cubicBezTo>
                  <a:cubicBezTo>
                    <a:pt x="935" y="1"/>
                    <a:pt x="1285" y="351"/>
                    <a:pt x="1752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3" name="Google Shape;15733;p31"/>
            <p:cNvSpPr/>
            <p:nvPr/>
          </p:nvSpPr>
          <p:spPr>
            <a:xfrm>
              <a:off x="1203750" y="3439725"/>
              <a:ext cx="27750" cy="36525"/>
            </a:xfrm>
            <a:custGeom>
              <a:avLst/>
              <a:gdLst/>
              <a:ahLst/>
              <a:cxnLst/>
              <a:rect l="l" t="t" r="r" b="b"/>
              <a:pathLst>
                <a:path w="1110" h="1461" extrusionOk="0">
                  <a:moveTo>
                    <a:pt x="351" y="1402"/>
                  </a:moveTo>
                  <a:cubicBezTo>
                    <a:pt x="234" y="1110"/>
                    <a:pt x="59" y="818"/>
                    <a:pt x="0" y="526"/>
                  </a:cubicBezTo>
                  <a:cubicBezTo>
                    <a:pt x="0" y="351"/>
                    <a:pt x="234" y="176"/>
                    <a:pt x="409" y="1"/>
                  </a:cubicBezTo>
                  <a:cubicBezTo>
                    <a:pt x="642" y="234"/>
                    <a:pt x="993" y="409"/>
                    <a:pt x="1051" y="701"/>
                  </a:cubicBezTo>
                  <a:cubicBezTo>
                    <a:pt x="1109" y="876"/>
                    <a:pt x="818" y="1168"/>
                    <a:pt x="642" y="1460"/>
                  </a:cubicBezTo>
                  <a:cubicBezTo>
                    <a:pt x="526" y="1460"/>
                    <a:pt x="467" y="1402"/>
                    <a:pt x="351" y="14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4" name="Google Shape;15734;p31"/>
            <p:cNvSpPr/>
            <p:nvPr/>
          </p:nvSpPr>
          <p:spPr>
            <a:xfrm>
              <a:off x="3159150" y="5402450"/>
              <a:ext cx="42350" cy="27750"/>
            </a:xfrm>
            <a:custGeom>
              <a:avLst/>
              <a:gdLst/>
              <a:ahLst/>
              <a:cxnLst/>
              <a:rect l="l" t="t" r="r" b="b"/>
              <a:pathLst>
                <a:path w="1694" h="1110" extrusionOk="0">
                  <a:moveTo>
                    <a:pt x="1694" y="642"/>
                  </a:moveTo>
                  <a:cubicBezTo>
                    <a:pt x="1285" y="876"/>
                    <a:pt x="1051" y="1109"/>
                    <a:pt x="876" y="1051"/>
                  </a:cubicBezTo>
                  <a:cubicBezTo>
                    <a:pt x="584" y="992"/>
                    <a:pt x="293" y="759"/>
                    <a:pt x="1" y="584"/>
                  </a:cubicBezTo>
                  <a:cubicBezTo>
                    <a:pt x="234" y="409"/>
                    <a:pt x="468" y="0"/>
                    <a:pt x="701" y="0"/>
                  </a:cubicBezTo>
                  <a:cubicBezTo>
                    <a:pt x="935" y="0"/>
                    <a:pt x="1227" y="350"/>
                    <a:pt x="1635" y="64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5" name="Google Shape;15735;p31"/>
            <p:cNvSpPr/>
            <p:nvPr/>
          </p:nvSpPr>
          <p:spPr>
            <a:xfrm>
              <a:off x="2914000" y="258550"/>
              <a:ext cx="36500" cy="26275"/>
            </a:xfrm>
            <a:custGeom>
              <a:avLst/>
              <a:gdLst/>
              <a:ahLst/>
              <a:cxnLst/>
              <a:rect l="l" t="t" r="r" b="b"/>
              <a:pathLst>
                <a:path w="1460" h="1051" extrusionOk="0">
                  <a:moveTo>
                    <a:pt x="1460" y="0"/>
                  </a:moveTo>
                  <a:cubicBezTo>
                    <a:pt x="1285" y="467"/>
                    <a:pt x="1226" y="759"/>
                    <a:pt x="1051" y="934"/>
                  </a:cubicBezTo>
                  <a:cubicBezTo>
                    <a:pt x="876" y="1051"/>
                    <a:pt x="526" y="1051"/>
                    <a:pt x="292" y="992"/>
                  </a:cubicBezTo>
                  <a:cubicBezTo>
                    <a:pt x="176" y="934"/>
                    <a:pt x="117" y="701"/>
                    <a:pt x="1" y="584"/>
                  </a:cubicBezTo>
                  <a:cubicBezTo>
                    <a:pt x="176" y="467"/>
                    <a:pt x="351" y="350"/>
                    <a:pt x="584" y="234"/>
                  </a:cubicBezTo>
                  <a:cubicBezTo>
                    <a:pt x="759" y="175"/>
                    <a:pt x="993" y="117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6" name="Google Shape;15736;p31"/>
            <p:cNvSpPr/>
            <p:nvPr/>
          </p:nvSpPr>
          <p:spPr>
            <a:xfrm>
              <a:off x="6349100" y="3686350"/>
              <a:ext cx="24825" cy="33575"/>
            </a:xfrm>
            <a:custGeom>
              <a:avLst/>
              <a:gdLst/>
              <a:ahLst/>
              <a:cxnLst/>
              <a:rect l="l" t="t" r="r" b="b"/>
              <a:pathLst>
                <a:path w="993" h="1343" extrusionOk="0">
                  <a:moveTo>
                    <a:pt x="993" y="0"/>
                  </a:moveTo>
                  <a:cubicBezTo>
                    <a:pt x="935" y="351"/>
                    <a:pt x="876" y="526"/>
                    <a:pt x="818" y="759"/>
                  </a:cubicBezTo>
                  <a:cubicBezTo>
                    <a:pt x="701" y="934"/>
                    <a:pt x="526" y="1109"/>
                    <a:pt x="409" y="1343"/>
                  </a:cubicBezTo>
                  <a:cubicBezTo>
                    <a:pt x="292" y="1168"/>
                    <a:pt x="1" y="1051"/>
                    <a:pt x="1" y="876"/>
                  </a:cubicBezTo>
                  <a:cubicBezTo>
                    <a:pt x="1" y="584"/>
                    <a:pt x="117" y="292"/>
                    <a:pt x="292" y="117"/>
                  </a:cubicBezTo>
                  <a:cubicBezTo>
                    <a:pt x="409" y="0"/>
                    <a:pt x="643" y="59"/>
                    <a:pt x="9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737" name="Google Shape;15737;p31"/>
          <p:cNvGrpSpPr/>
          <p:nvPr/>
        </p:nvGrpSpPr>
        <p:grpSpPr>
          <a:xfrm>
            <a:off x="5957705" y="-1586167"/>
            <a:ext cx="3771167" cy="3771167"/>
            <a:chOff x="1190625" y="238125"/>
            <a:chExt cx="5205200" cy="5205200"/>
          </a:xfrm>
        </p:grpSpPr>
        <p:sp>
          <p:nvSpPr>
            <p:cNvPr id="15738" name="Google Shape;15738;p31"/>
            <p:cNvSpPr/>
            <p:nvPr/>
          </p:nvSpPr>
          <p:spPr>
            <a:xfrm>
              <a:off x="3537100" y="2352575"/>
              <a:ext cx="739875" cy="745725"/>
            </a:xfrm>
            <a:custGeom>
              <a:avLst/>
              <a:gdLst/>
              <a:ahLst/>
              <a:cxnLst/>
              <a:rect l="l" t="t" r="r" b="b"/>
              <a:pathLst>
                <a:path w="29595" h="29829" extrusionOk="0">
                  <a:moveTo>
                    <a:pt x="19963" y="23699"/>
                  </a:moveTo>
                  <a:cubicBezTo>
                    <a:pt x="20956" y="20839"/>
                    <a:pt x="23057" y="19438"/>
                    <a:pt x="25509" y="19847"/>
                  </a:cubicBezTo>
                  <a:cubicBezTo>
                    <a:pt x="27785" y="20197"/>
                    <a:pt x="29478" y="22123"/>
                    <a:pt x="29536" y="24400"/>
                  </a:cubicBezTo>
                  <a:cubicBezTo>
                    <a:pt x="29595" y="26793"/>
                    <a:pt x="28077" y="28777"/>
                    <a:pt x="25684" y="29303"/>
                  </a:cubicBezTo>
                  <a:cubicBezTo>
                    <a:pt x="23232" y="29828"/>
                    <a:pt x="21189" y="28544"/>
                    <a:pt x="19963" y="25625"/>
                  </a:cubicBezTo>
                  <a:cubicBezTo>
                    <a:pt x="19146" y="28135"/>
                    <a:pt x="17512" y="29595"/>
                    <a:pt x="14768" y="29536"/>
                  </a:cubicBezTo>
                  <a:cubicBezTo>
                    <a:pt x="12609" y="29536"/>
                    <a:pt x="11266" y="28369"/>
                    <a:pt x="10040" y="25567"/>
                  </a:cubicBezTo>
                  <a:cubicBezTo>
                    <a:pt x="9690" y="26910"/>
                    <a:pt x="8990" y="27960"/>
                    <a:pt x="7881" y="28661"/>
                  </a:cubicBezTo>
                  <a:cubicBezTo>
                    <a:pt x="6830" y="29420"/>
                    <a:pt x="5604" y="29711"/>
                    <a:pt x="4320" y="29478"/>
                  </a:cubicBezTo>
                  <a:cubicBezTo>
                    <a:pt x="2044" y="29069"/>
                    <a:pt x="409" y="27201"/>
                    <a:pt x="234" y="25042"/>
                  </a:cubicBezTo>
                  <a:cubicBezTo>
                    <a:pt x="59" y="22532"/>
                    <a:pt x="1402" y="20664"/>
                    <a:pt x="4145" y="19672"/>
                  </a:cubicBezTo>
                  <a:cubicBezTo>
                    <a:pt x="1518" y="18796"/>
                    <a:pt x="1" y="17103"/>
                    <a:pt x="176" y="14243"/>
                  </a:cubicBezTo>
                  <a:cubicBezTo>
                    <a:pt x="351" y="12200"/>
                    <a:pt x="1577" y="10741"/>
                    <a:pt x="4203" y="9749"/>
                  </a:cubicBezTo>
                  <a:cubicBezTo>
                    <a:pt x="2744" y="9340"/>
                    <a:pt x="1635" y="8581"/>
                    <a:pt x="993" y="7355"/>
                  </a:cubicBezTo>
                  <a:cubicBezTo>
                    <a:pt x="293" y="6071"/>
                    <a:pt x="176" y="4787"/>
                    <a:pt x="643" y="3445"/>
                  </a:cubicBezTo>
                  <a:cubicBezTo>
                    <a:pt x="1343" y="1285"/>
                    <a:pt x="3386" y="1"/>
                    <a:pt x="5721" y="234"/>
                  </a:cubicBezTo>
                  <a:cubicBezTo>
                    <a:pt x="7822" y="409"/>
                    <a:pt x="9632" y="2161"/>
                    <a:pt x="9924" y="4320"/>
                  </a:cubicBezTo>
                  <a:cubicBezTo>
                    <a:pt x="10274" y="6713"/>
                    <a:pt x="8990" y="8640"/>
                    <a:pt x="6130" y="9807"/>
                  </a:cubicBezTo>
                  <a:cubicBezTo>
                    <a:pt x="8114" y="10332"/>
                    <a:pt x="9457" y="11558"/>
                    <a:pt x="10040" y="13660"/>
                  </a:cubicBezTo>
                  <a:cubicBezTo>
                    <a:pt x="10683" y="11617"/>
                    <a:pt x="11908" y="10332"/>
                    <a:pt x="13893" y="9749"/>
                  </a:cubicBezTo>
                  <a:cubicBezTo>
                    <a:pt x="11091" y="8581"/>
                    <a:pt x="9807" y="6538"/>
                    <a:pt x="10274" y="4087"/>
                  </a:cubicBezTo>
                  <a:cubicBezTo>
                    <a:pt x="10741" y="1752"/>
                    <a:pt x="12784" y="118"/>
                    <a:pt x="15177" y="176"/>
                  </a:cubicBezTo>
                  <a:cubicBezTo>
                    <a:pt x="17395" y="234"/>
                    <a:pt x="19380" y="1869"/>
                    <a:pt x="19788" y="4087"/>
                  </a:cubicBezTo>
                  <a:cubicBezTo>
                    <a:pt x="20197" y="6597"/>
                    <a:pt x="18913" y="8698"/>
                    <a:pt x="16111" y="9749"/>
                  </a:cubicBezTo>
                  <a:cubicBezTo>
                    <a:pt x="18096" y="10332"/>
                    <a:pt x="19380" y="11617"/>
                    <a:pt x="19963" y="13660"/>
                  </a:cubicBezTo>
                  <a:cubicBezTo>
                    <a:pt x="20430" y="12259"/>
                    <a:pt x="21131" y="11266"/>
                    <a:pt x="22240" y="10566"/>
                  </a:cubicBezTo>
                  <a:cubicBezTo>
                    <a:pt x="23349" y="9924"/>
                    <a:pt x="24575" y="9749"/>
                    <a:pt x="25859" y="10041"/>
                  </a:cubicBezTo>
                  <a:cubicBezTo>
                    <a:pt x="28135" y="10566"/>
                    <a:pt x="29595" y="12492"/>
                    <a:pt x="29536" y="14827"/>
                  </a:cubicBezTo>
                  <a:cubicBezTo>
                    <a:pt x="29536" y="17103"/>
                    <a:pt x="27902" y="19030"/>
                    <a:pt x="25684" y="19438"/>
                  </a:cubicBezTo>
                  <a:cubicBezTo>
                    <a:pt x="23232" y="19964"/>
                    <a:pt x="21248" y="18738"/>
                    <a:pt x="19963" y="15878"/>
                  </a:cubicBezTo>
                  <a:cubicBezTo>
                    <a:pt x="19380" y="17804"/>
                    <a:pt x="18154" y="19030"/>
                    <a:pt x="16111" y="19672"/>
                  </a:cubicBezTo>
                  <a:cubicBezTo>
                    <a:pt x="18154" y="20314"/>
                    <a:pt x="19380" y="21598"/>
                    <a:pt x="19963" y="23641"/>
                  </a:cubicBezTo>
                  <a:close/>
                  <a:moveTo>
                    <a:pt x="10040" y="23758"/>
                  </a:moveTo>
                  <a:cubicBezTo>
                    <a:pt x="10624" y="21598"/>
                    <a:pt x="11850" y="20314"/>
                    <a:pt x="13951" y="19672"/>
                  </a:cubicBezTo>
                  <a:cubicBezTo>
                    <a:pt x="11908" y="19088"/>
                    <a:pt x="10683" y="17804"/>
                    <a:pt x="10040" y="15819"/>
                  </a:cubicBezTo>
                  <a:cubicBezTo>
                    <a:pt x="9398" y="17921"/>
                    <a:pt x="8114" y="19088"/>
                    <a:pt x="6013" y="19672"/>
                  </a:cubicBezTo>
                  <a:cubicBezTo>
                    <a:pt x="8173" y="20255"/>
                    <a:pt x="9457" y="21540"/>
                    <a:pt x="10040" y="237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9" name="Google Shape;15739;p31"/>
            <p:cNvSpPr/>
            <p:nvPr/>
          </p:nvSpPr>
          <p:spPr>
            <a:xfrm>
              <a:off x="3793925" y="3092425"/>
              <a:ext cx="237900" cy="240800"/>
            </a:xfrm>
            <a:custGeom>
              <a:avLst/>
              <a:gdLst/>
              <a:ahLst/>
              <a:cxnLst/>
              <a:rect l="l" t="t" r="r" b="b"/>
              <a:pathLst>
                <a:path w="9516" h="9632" extrusionOk="0">
                  <a:moveTo>
                    <a:pt x="4729" y="9632"/>
                  </a:moveTo>
                  <a:cubicBezTo>
                    <a:pt x="2102" y="9632"/>
                    <a:pt x="1" y="7414"/>
                    <a:pt x="1" y="4845"/>
                  </a:cubicBezTo>
                  <a:cubicBezTo>
                    <a:pt x="1" y="2277"/>
                    <a:pt x="2219" y="1"/>
                    <a:pt x="4787" y="59"/>
                  </a:cubicBezTo>
                  <a:cubicBezTo>
                    <a:pt x="7356" y="117"/>
                    <a:pt x="9515" y="2335"/>
                    <a:pt x="9515" y="4904"/>
                  </a:cubicBezTo>
                  <a:cubicBezTo>
                    <a:pt x="9515" y="7472"/>
                    <a:pt x="7356" y="9632"/>
                    <a:pt x="4729" y="963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0" name="Google Shape;15740;p31"/>
            <p:cNvSpPr/>
            <p:nvPr/>
          </p:nvSpPr>
          <p:spPr>
            <a:xfrm>
              <a:off x="3300700" y="2600650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729" y="9574"/>
                  </a:moveTo>
                  <a:cubicBezTo>
                    <a:pt x="2102" y="9574"/>
                    <a:pt x="1" y="7414"/>
                    <a:pt x="1" y="4787"/>
                  </a:cubicBezTo>
                  <a:cubicBezTo>
                    <a:pt x="1" y="2161"/>
                    <a:pt x="2160" y="1"/>
                    <a:pt x="4729" y="59"/>
                  </a:cubicBezTo>
                  <a:cubicBezTo>
                    <a:pt x="7355" y="59"/>
                    <a:pt x="9573" y="2277"/>
                    <a:pt x="9515" y="4846"/>
                  </a:cubicBezTo>
                  <a:cubicBezTo>
                    <a:pt x="9515" y="7414"/>
                    <a:pt x="7297" y="9574"/>
                    <a:pt x="4729" y="957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1" name="Google Shape;15741;p31"/>
            <p:cNvSpPr/>
            <p:nvPr/>
          </p:nvSpPr>
          <p:spPr>
            <a:xfrm>
              <a:off x="3547325" y="3093900"/>
              <a:ext cx="237875" cy="239325"/>
            </a:xfrm>
            <a:custGeom>
              <a:avLst/>
              <a:gdLst/>
              <a:ahLst/>
              <a:cxnLst/>
              <a:rect l="l" t="t" r="r" b="b"/>
              <a:pathLst>
                <a:path w="9515" h="9573" extrusionOk="0">
                  <a:moveTo>
                    <a:pt x="9515" y="4786"/>
                  </a:moveTo>
                  <a:cubicBezTo>
                    <a:pt x="9515" y="7355"/>
                    <a:pt x="7355" y="9573"/>
                    <a:pt x="4728" y="9573"/>
                  </a:cubicBezTo>
                  <a:cubicBezTo>
                    <a:pt x="2160" y="9573"/>
                    <a:pt x="0" y="7355"/>
                    <a:pt x="0" y="4786"/>
                  </a:cubicBezTo>
                  <a:cubicBezTo>
                    <a:pt x="59" y="2218"/>
                    <a:pt x="2160" y="58"/>
                    <a:pt x="4728" y="58"/>
                  </a:cubicBezTo>
                  <a:cubicBezTo>
                    <a:pt x="7297" y="0"/>
                    <a:pt x="9515" y="2218"/>
                    <a:pt x="9515" y="47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2" name="Google Shape;15742;p31"/>
            <p:cNvSpPr/>
            <p:nvPr/>
          </p:nvSpPr>
          <p:spPr>
            <a:xfrm>
              <a:off x="3299250" y="2848725"/>
              <a:ext cx="239350" cy="237900"/>
            </a:xfrm>
            <a:custGeom>
              <a:avLst/>
              <a:gdLst/>
              <a:ahLst/>
              <a:cxnLst/>
              <a:rect l="l" t="t" r="r" b="b"/>
              <a:pathLst>
                <a:path w="9574" h="9516" extrusionOk="0">
                  <a:moveTo>
                    <a:pt x="9573" y="4729"/>
                  </a:moveTo>
                  <a:cubicBezTo>
                    <a:pt x="9573" y="7355"/>
                    <a:pt x="7355" y="9515"/>
                    <a:pt x="4787" y="9515"/>
                  </a:cubicBezTo>
                  <a:cubicBezTo>
                    <a:pt x="2160" y="9457"/>
                    <a:pt x="0" y="7297"/>
                    <a:pt x="59" y="4729"/>
                  </a:cubicBezTo>
                  <a:cubicBezTo>
                    <a:pt x="117" y="2102"/>
                    <a:pt x="2218" y="1"/>
                    <a:pt x="4787" y="1"/>
                  </a:cubicBezTo>
                  <a:cubicBezTo>
                    <a:pt x="7355" y="1"/>
                    <a:pt x="9573" y="2160"/>
                    <a:pt x="957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3" name="Google Shape;15743;p31"/>
            <p:cNvSpPr/>
            <p:nvPr/>
          </p:nvSpPr>
          <p:spPr>
            <a:xfrm>
              <a:off x="4036175" y="2358425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904" y="59"/>
                  </a:moveTo>
                  <a:cubicBezTo>
                    <a:pt x="7530" y="175"/>
                    <a:pt x="9573" y="2277"/>
                    <a:pt x="9456" y="4903"/>
                  </a:cubicBezTo>
                  <a:cubicBezTo>
                    <a:pt x="9398" y="7530"/>
                    <a:pt x="7238" y="9573"/>
                    <a:pt x="4670" y="9456"/>
                  </a:cubicBezTo>
                  <a:cubicBezTo>
                    <a:pt x="2043" y="9398"/>
                    <a:pt x="0" y="7238"/>
                    <a:pt x="59" y="4670"/>
                  </a:cubicBezTo>
                  <a:cubicBezTo>
                    <a:pt x="176" y="2043"/>
                    <a:pt x="2277" y="0"/>
                    <a:pt x="490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4" name="Google Shape;15744;p31"/>
            <p:cNvSpPr/>
            <p:nvPr/>
          </p:nvSpPr>
          <p:spPr>
            <a:xfrm>
              <a:off x="4039100" y="3098275"/>
              <a:ext cx="232050" cy="232050"/>
            </a:xfrm>
            <a:custGeom>
              <a:avLst/>
              <a:gdLst/>
              <a:ahLst/>
              <a:cxnLst/>
              <a:rect l="l" t="t" r="r" b="b"/>
              <a:pathLst>
                <a:path w="9282" h="9282" extrusionOk="0">
                  <a:moveTo>
                    <a:pt x="4670" y="0"/>
                  </a:moveTo>
                  <a:cubicBezTo>
                    <a:pt x="7238" y="0"/>
                    <a:pt x="9281" y="2043"/>
                    <a:pt x="9281" y="4670"/>
                  </a:cubicBezTo>
                  <a:cubicBezTo>
                    <a:pt x="9281" y="7238"/>
                    <a:pt x="7180" y="9281"/>
                    <a:pt x="4611" y="9281"/>
                  </a:cubicBezTo>
                  <a:cubicBezTo>
                    <a:pt x="2043" y="9223"/>
                    <a:pt x="0" y="7180"/>
                    <a:pt x="0" y="4611"/>
                  </a:cubicBezTo>
                  <a:cubicBezTo>
                    <a:pt x="0" y="2043"/>
                    <a:pt x="2102" y="0"/>
                    <a:pt x="467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5" name="Google Shape;15745;p31"/>
            <p:cNvSpPr/>
            <p:nvPr/>
          </p:nvSpPr>
          <p:spPr>
            <a:xfrm>
              <a:off x="3303625" y="2361350"/>
              <a:ext cx="232050" cy="232025"/>
            </a:xfrm>
            <a:custGeom>
              <a:avLst/>
              <a:gdLst/>
              <a:ahLst/>
              <a:cxnLst/>
              <a:rect l="l" t="t" r="r" b="b"/>
              <a:pathLst>
                <a:path w="9282" h="9281" extrusionOk="0">
                  <a:moveTo>
                    <a:pt x="0" y="4670"/>
                  </a:moveTo>
                  <a:cubicBezTo>
                    <a:pt x="0" y="2101"/>
                    <a:pt x="2043" y="0"/>
                    <a:pt x="4612" y="0"/>
                  </a:cubicBezTo>
                  <a:cubicBezTo>
                    <a:pt x="7238" y="0"/>
                    <a:pt x="9281" y="2101"/>
                    <a:pt x="9281" y="4670"/>
                  </a:cubicBezTo>
                  <a:cubicBezTo>
                    <a:pt x="9223" y="7238"/>
                    <a:pt x="7180" y="9281"/>
                    <a:pt x="4670" y="9281"/>
                  </a:cubicBezTo>
                  <a:cubicBezTo>
                    <a:pt x="2043" y="9281"/>
                    <a:pt x="0" y="7238"/>
                    <a:pt x="0" y="46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6" name="Google Shape;15746;p31"/>
            <p:cNvSpPr/>
            <p:nvPr/>
          </p:nvSpPr>
          <p:spPr>
            <a:xfrm>
              <a:off x="3303625" y="3098275"/>
              <a:ext cx="232050" cy="230575"/>
            </a:xfrm>
            <a:custGeom>
              <a:avLst/>
              <a:gdLst/>
              <a:ahLst/>
              <a:cxnLst/>
              <a:rect l="l" t="t" r="r" b="b"/>
              <a:pathLst>
                <a:path w="9282" h="9223" extrusionOk="0">
                  <a:moveTo>
                    <a:pt x="4670" y="9223"/>
                  </a:moveTo>
                  <a:cubicBezTo>
                    <a:pt x="2160" y="9223"/>
                    <a:pt x="59" y="7180"/>
                    <a:pt x="59" y="4670"/>
                  </a:cubicBezTo>
                  <a:cubicBezTo>
                    <a:pt x="0" y="2160"/>
                    <a:pt x="2102" y="0"/>
                    <a:pt x="4612" y="59"/>
                  </a:cubicBezTo>
                  <a:cubicBezTo>
                    <a:pt x="7122" y="59"/>
                    <a:pt x="9165" y="2101"/>
                    <a:pt x="9223" y="4553"/>
                  </a:cubicBezTo>
                  <a:cubicBezTo>
                    <a:pt x="9281" y="7063"/>
                    <a:pt x="7180" y="9223"/>
                    <a:pt x="4670" y="922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7" name="Google Shape;15747;p31"/>
            <p:cNvSpPr/>
            <p:nvPr/>
          </p:nvSpPr>
          <p:spPr>
            <a:xfrm>
              <a:off x="3798325" y="2116175"/>
              <a:ext cx="229125" cy="230600"/>
            </a:xfrm>
            <a:custGeom>
              <a:avLst/>
              <a:gdLst/>
              <a:ahLst/>
              <a:cxnLst/>
              <a:rect l="l" t="t" r="r" b="b"/>
              <a:pathLst>
                <a:path w="9165" h="9224" extrusionOk="0">
                  <a:moveTo>
                    <a:pt x="9164" y="4612"/>
                  </a:moveTo>
                  <a:cubicBezTo>
                    <a:pt x="9164" y="7122"/>
                    <a:pt x="7063" y="9223"/>
                    <a:pt x="4553" y="9165"/>
                  </a:cubicBezTo>
                  <a:cubicBezTo>
                    <a:pt x="2043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1"/>
                  </a:cubicBezTo>
                  <a:cubicBezTo>
                    <a:pt x="7121" y="59"/>
                    <a:pt x="9164" y="2102"/>
                    <a:pt x="9164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8" name="Google Shape;15748;p31"/>
            <p:cNvSpPr/>
            <p:nvPr/>
          </p:nvSpPr>
          <p:spPr>
            <a:xfrm>
              <a:off x="4287175" y="2605025"/>
              <a:ext cx="230575" cy="230600"/>
            </a:xfrm>
            <a:custGeom>
              <a:avLst/>
              <a:gdLst/>
              <a:ahLst/>
              <a:cxnLst/>
              <a:rect l="l" t="t" r="r" b="b"/>
              <a:pathLst>
                <a:path w="9223" h="9224" extrusionOk="0">
                  <a:moveTo>
                    <a:pt x="9223" y="4612"/>
                  </a:moveTo>
                  <a:cubicBezTo>
                    <a:pt x="9223" y="7122"/>
                    <a:pt x="7063" y="9223"/>
                    <a:pt x="4553" y="9223"/>
                  </a:cubicBezTo>
                  <a:cubicBezTo>
                    <a:pt x="2101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59"/>
                  </a:cubicBezTo>
                  <a:cubicBezTo>
                    <a:pt x="7121" y="59"/>
                    <a:pt x="9164" y="2102"/>
                    <a:pt x="9223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9" name="Google Shape;15749;p31"/>
            <p:cNvSpPr/>
            <p:nvPr/>
          </p:nvSpPr>
          <p:spPr>
            <a:xfrm>
              <a:off x="4287175" y="2853100"/>
              <a:ext cx="229125" cy="229150"/>
            </a:xfrm>
            <a:custGeom>
              <a:avLst/>
              <a:gdLst/>
              <a:ahLst/>
              <a:cxnLst/>
              <a:rect l="l" t="t" r="r" b="b"/>
              <a:pathLst>
                <a:path w="9165" h="9166" extrusionOk="0">
                  <a:moveTo>
                    <a:pt x="4611" y="9165"/>
                  </a:moveTo>
                  <a:cubicBezTo>
                    <a:pt x="2101" y="9107"/>
                    <a:pt x="0" y="7064"/>
                    <a:pt x="59" y="4554"/>
                  </a:cubicBezTo>
                  <a:cubicBezTo>
                    <a:pt x="59" y="2044"/>
                    <a:pt x="2101" y="1"/>
                    <a:pt x="4611" y="1"/>
                  </a:cubicBezTo>
                  <a:cubicBezTo>
                    <a:pt x="7121" y="1"/>
                    <a:pt x="9164" y="2102"/>
                    <a:pt x="9164" y="4554"/>
                  </a:cubicBezTo>
                  <a:cubicBezTo>
                    <a:pt x="9164" y="7064"/>
                    <a:pt x="7063" y="9165"/>
                    <a:pt x="4611" y="91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0" name="Google Shape;15750;p31"/>
            <p:cNvSpPr/>
            <p:nvPr/>
          </p:nvSpPr>
          <p:spPr>
            <a:xfrm>
              <a:off x="3551700" y="2116175"/>
              <a:ext cx="229125" cy="229125"/>
            </a:xfrm>
            <a:custGeom>
              <a:avLst/>
              <a:gdLst/>
              <a:ahLst/>
              <a:cxnLst/>
              <a:rect l="l" t="t" r="r" b="b"/>
              <a:pathLst>
                <a:path w="9165" h="9165" extrusionOk="0">
                  <a:moveTo>
                    <a:pt x="9165" y="4612"/>
                  </a:moveTo>
                  <a:cubicBezTo>
                    <a:pt x="9106" y="7122"/>
                    <a:pt x="7063" y="9165"/>
                    <a:pt x="4553" y="9165"/>
                  </a:cubicBezTo>
                  <a:cubicBezTo>
                    <a:pt x="2043" y="9165"/>
                    <a:pt x="0" y="7064"/>
                    <a:pt x="0" y="4554"/>
                  </a:cubicBezTo>
                  <a:cubicBezTo>
                    <a:pt x="0" y="2044"/>
                    <a:pt x="2102" y="1"/>
                    <a:pt x="4612" y="59"/>
                  </a:cubicBezTo>
                  <a:cubicBezTo>
                    <a:pt x="7122" y="59"/>
                    <a:pt x="9165" y="2102"/>
                    <a:pt x="9165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1" name="Google Shape;15751;p31"/>
            <p:cNvSpPr/>
            <p:nvPr/>
          </p:nvSpPr>
          <p:spPr>
            <a:xfrm>
              <a:off x="3799775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7005" y="8990"/>
                    <a:pt x="4495" y="8990"/>
                  </a:cubicBezTo>
                  <a:cubicBezTo>
                    <a:pt x="1985" y="8990"/>
                    <a:pt x="0" y="7005"/>
                    <a:pt x="0" y="4495"/>
                  </a:cubicBezTo>
                  <a:cubicBezTo>
                    <a:pt x="0" y="1985"/>
                    <a:pt x="1985" y="1"/>
                    <a:pt x="4495" y="1"/>
                  </a:cubicBezTo>
                  <a:cubicBezTo>
                    <a:pt x="7005" y="1"/>
                    <a:pt x="8989" y="1985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2" name="Google Shape;15752;p31"/>
            <p:cNvSpPr/>
            <p:nvPr/>
          </p:nvSpPr>
          <p:spPr>
            <a:xfrm>
              <a:off x="4290075" y="236572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95"/>
                  </a:moveTo>
                  <a:cubicBezTo>
                    <a:pt x="8990" y="7005"/>
                    <a:pt x="7005" y="8989"/>
                    <a:pt x="4495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1985" y="0"/>
                    <a:pt x="4437" y="0"/>
                  </a:cubicBezTo>
                  <a:cubicBezTo>
                    <a:pt x="6947" y="0"/>
                    <a:pt x="8990" y="1985"/>
                    <a:pt x="8990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3" name="Google Shape;15753;p31"/>
            <p:cNvSpPr/>
            <p:nvPr/>
          </p:nvSpPr>
          <p:spPr>
            <a:xfrm>
              <a:off x="3553150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37"/>
                  </a:moveTo>
                  <a:cubicBezTo>
                    <a:pt x="8990" y="6947"/>
                    <a:pt x="7005" y="8990"/>
                    <a:pt x="4495" y="8990"/>
                  </a:cubicBezTo>
                  <a:cubicBezTo>
                    <a:pt x="1985" y="8990"/>
                    <a:pt x="1" y="6947"/>
                    <a:pt x="1" y="4437"/>
                  </a:cubicBezTo>
                  <a:cubicBezTo>
                    <a:pt x="1" y="1985"/>
                    <a:pt x="1985" y="1"/>
                    <a:pt x="4437" y="1"/>
                  </a:cubicBezTo>
                  <a:cubicBezTo>
                    <a:pt x="6947" y="1"/>
                    <a:pt x="8990" y="1985"/>
                    <a:pt x="8990" y="443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4" name="Google Shape;15754;p31"/>
            <p:cNvSpPr/>
            <p:nvPr/>
          </p:nvSpPr>
          <p:spPr>
            <a:xfrm>
              <a:off x="3064300" y="260795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4"/>
                  </a:moveTo>
                  <a:cubicBezTo>
                    <a:pt x="8990" y="7063"/>
                    <a:pt x="6947" y="8990"/>
                    <a:pt x="4437" y="8990"/>
                  </a:cubicBezTo>
                  <a:cubicBezTo>
                    <a:pt x="1927" y="8990"/>
                    <a:pt x="1" y="6947"/>
                    <a:pt x="1" y="4437"/>
                  </a:cubicBezTo>
                  <a:cubicBezTo>
                    <a:pt x="1" y="1985"/>
                    <a:pt x="2044" y="1"/>
                    <a:pt x="4495" y="1"/>
                  </a:cubicBezTo>
                  <a:cubicBezTo>
                    <a:pt x="7005" y="1"/>
                    <a:pt x="8990" y="2044"/>
                    <a:pt x="8990" y="455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5" name="Google Shape;15755;p31"/>
            <p:cNvSpPr/>
            <p:nvPr/>
          </p:nvSpPr>
          <p:spPr>
            <a:xfrm>
              <a:off x="3064300" y="28545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3"/>
                  </a:moveTo>
                  <a:cubicBezTo>
                    <a:pt x="8990" y="7005"/>
                    <a:pt x="6947" y="8989"/>
                    <a:pt x="4437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2044" y="0"/>
                    <a:pt x="4554" y="0"/>
                  </a:cubicBezTo>
                  <a:cubicBezTo>
                    <a:pt x="7005" y="59"/>
                    <a:pt x="8990" y="2043"/>
                    <a:pt x="8990" y="45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6" name="Google Shape;15756;p31"/>
            <p:cNvSpPr/>
            <p:nvPr/>
          </p:nvSpPr>
          <p:spPr>
            <a:xfrm>
              <a:off x="4043475" y="211910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6946" y="8990"/>
                    <a:pt x="4436" y="8990"/>
                  </a:cubicBezTo>
                  <a:cubicBezTo>
                    <a:pt x="1985" y="8931"/>
                    <a:pt x="0" y="6947"/>
                    <a:pt x="0" y="4495"/>
                  </a:cubicBezTo>
                  <a:cubicBezTo>
                    <a:pt x="0" y="1985"/>
                    <a:pt x="2043" y="1"/>
                    <a:pt x="4553" y="1"/>
                  </a:cubicBezTo>
                  <a:cubicBezTo>
                    <a:pt x="7005" y="1"/>
                    <a:pt x="8989" y="2044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7" name="Google Shape;15757;p31"/>
            <p:cNvSpPr/>
            <p:nvPr/>
          </p:nvSpPr>
          <p:spPr>
            <a:xfrm>
              <a:off x="3308000" y="2119100"/>
              <a:ext cx="223300" cy="224750"/>
            </a:xfrm>
            <a:custGeom>
              <a:avLst/>
              <a:gdLst/>
              <a:ahLst/>
              <a:cxnLst/>
              <a:rect l="l" t="t" r="r" b="b"/>
              <a:pathLst>
                <a:path w="8932" h="8990" extrusionOk="0">
                  <a:moveTo>
                    <a:pt x="4495" y="59"/>
                  </a:moveTo>
                  <a:cubicBezTo>
                    <a:pt x="6888" y="59"/>
                    <a:pt x="8931" y="2102"/>
                    <a:pt x="8931" y="4495"/>
                  </a:cubicBezTo>
                  <a:cubicBezTo>
                    <a:pt x="8873" y="6947"/>
                    <a:pt x="6830" y="8990"/>
                    <a:pt x="4378" y="8931"/>
                  </a:cubicBezTo>
                  <a:cubicBezTo>
                    <a:pt x="1985" y="8873"/>
                    <a:pt x="1" y="6888"/>
                    <a:pt x="1" y="4495"/>
                  </a:cubicBezTo>
                  <a:cubicBezTo>
                    <a:pt x="1" y="2044"/>
                    <a:pt x="2044" y="1"/>
                    <a:pt x="449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8" name="Google Shape;15758;p31"/>
            <p:cNvSpPr/>
            <p:nvPr/>
          </p:nvSpPr>
          <p:spPr>
            <a:xfrm>
              <a:off x="4290075" y="3102650"/>
              <a:ext cx="223300" cy="223275"/>
            </a:xfrm>
            <a:custGeom>
              <a:avLst/>
              <a:gdLst/>
              <a:ahLst/>
              <a:cxnLst/>
              <a:rect l="l" t="t" r="r" b="b"/>
              <a:pathLst>
                <a:path w="8932" h="8931" extrusionOk="0">
                  <a:moveTo>
                    <a:pt x="8932" y="4436"/>
                  </a:moveTo>
                  <a:cubicBezTo>
                    <a:pt x="8932" y="6888"/>
                    <a:pt x="6947" y="8931"/>
                    <a:pt x="4495" y="8931"/>
                  </a:cubicBezTo>
                  <a:cubicBezTo>
                    <a:pt x="2044" y="8931"/>
                    <a:pt x="1" y="6888"/>
                    <a:pt x="1" y="4436"/>
                  </a:cubicBezTo>
                  <a:cubicBezTo>
                    <a:pt x="59" y="2043"/>
                    <a:pt x="2044" y="0"/>
                    <a:pt x="4437" y="0"/>
                  </a:cubicBezTo>
                  <a:cubicBezTo>
                    <a:pt x="6889" y="0"/>
                    <a:pt x="8932" y="1985"/>
                    <a:pt x="8932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9" name="Google Shape;15759;p31"/>
            <p:cNvSpPr/>
            <p:nvPr/>
          </p:nvSpPr>
          <p:spPr>
            <a:xfrm>
              <a:off x="4043475" y="3346350"/>
              <a:ext cx="223275" cy="221825"/>
            </a:xfrm>
            <a:custGeom>
              <a:avLst/>
              <a:gdLst/>
              <a:ahLst/>
              <a:cxnLst/>
              <a:rect l="l" t="t" r="r" b="b"/>
              <a:pathLst>
                <a:path w="8931" h="8873" extrusionOk="0">
                  <a:moveTo>
                    <a:pt x="8931" y="4378"/>
                  </a:moveTo>
                  <a:cubicBezTo>
                    <a:pt x="8931" y="6829"/>
                    <a:pt x="6888" y="8872"/>
                    <a:pt x="4495" y="8872"/>
                  </a:cubicBezTo>
                  <a:cubicBezTo>
                    <a:pt x="2043" y="8872"/>
                    <a:pt x="59" y="6888"/>
                    <a:pt x="59" y="4436"/>
                  </a:cubicBezTo>
                  <a:cubicBezTo>
                    <a:pt x="0" y="2043"/>
                    <a:pt x="2043" y="0"/>
                    <a:pt x="4495" y="0"/>
                  </a:cubicBezTo>
                  <a:cubicBezTo>
                    <a:pt x="6888" y="0"/>
                    <a:pt x="8873" y="1985"/>
                    <a:pt x="8931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0" name="Google Shape;15760;p31"/>
            <p:cNvSpPr/>
            <p:nvPr/>
          </p:nvSpPr>
          <p:spPr>
            <a:xfrm>
              <a:off x="3065775" y="2365725"/>
              <a:ext cx="221825" cy="223275"/>
            </a:xfrm>
            <a:custGeom>
              <a:avLst/>
              <a:gdLst/>
              <a:ahLst/>
              <a:cxnLst/>
              <a:rect l="l" t="t" r="r" b="b"/>
              <a:pathLst>
                <a:path w="8873" h="8931" extrusionOk="0">
                  <a:moveTo>
                    <a:pt x="4378" y="8931"/>
                  </a:moveTo>
                  <a:cubicBezTo>
                    <a:pt x="1985" y="8872"/>
                    <a:pt x="0" y="6888"/>
                    <a:pt x="0" y="4495"/>
                  </a:cubicBezTo>
                  <a:cubicBezTo>
                    <a:pt x="0" y="2043"/>
                    <a:pt x="2101" y="0"/>
                    <a:pt x="4495" y="59"/>
                  </a:cubicBezTo>
                  <a:cubicBezTo>
                    <a:pt x="6946" y="117"/>
                    <a:pt x="8872" y="2101"/>
                    <a:pt x="8872" y="4495"/>
                  </a:cubicBezTo>
                  <a:cubicBezTo>
                    <a:pt x="8814" y="6946"/>
                    <a:pt x="6829" y="8931"/>
                    <a:pt x="4378" y="88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1" name="Google Shape;15761;p31"/>
            <p:cNvSpPr/>
            <p:nvPr/>
          </p:nvSpPr>
          <p:spPr>
            <a:xfrm>
              <a:off x="3309450" y="3346350"/>
              <a:ext cx="220375" cy="220375"/>
            </a:xfrm>
            <a:custGeom>
              <a:avLst/>
              <a:gdLst/>
              <a:ahLst/>
              <a:cxnLst/>
              <a:rect l="l" t="t" r="r" b="b"/>
              <a:pathLst>
                <a:path w="8815" h="8815" extrusionOk="0">
                  <a:moveTo>
                    <a:pt x="8757" y="4436"/>
                  </a:moveTo>
                  <a:cubicBezTo>
                    <a:pt x="8757" y="6888"/>
                    <a:pt x="6772" y="8814"/>
                    <a:pt x="4320" y="8814"/>
                  </a:cubicBezTo>
                  <a:cubicBezTo>
                    <a:pt x="1927" y="8756"/>
                    <a:pt x="1" y="6829"/>
                    <a:pt x="1" y="4378"/>
                  </a:cubicBezTo>
                  <a:cubicBezTo>
                    <a:pt x="59" y="1926"/>
                    <a:pt x="1986" y="0"/>
                    <a:pt x="4437" y="58"/>
                  </a:cubicBezTo>
                  <a:cubicBezTo>
                    <a:pt x="6889" y="58"/>
                    <a:pt x="8815" y="2043"/>
                    <a:pt x="8757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2" name="Google Shape;15762;p31"/>
            <p:cNvSpPr/>
            <p:nvPr/>
          </p:nvSpPr>
          <p:spPr>
            <a:xfrm>
              <a:off x="3067225" y="3104100"/>
              <a:ext cx="218900" cy="218925"/>
            </a:xfrm>
            <a:custGeom>
              <a:avLst/>
              <a:gdLst/>
              <a:ahLst/>
              <a:cxnLst/>
              <a:rect l="l" t="t" r="r" b="b"/>
              <a:pathLst>
                <a:path w="8756" h="8757" extrusionOk="0">
                  <a:moveTo>
                    <a:pt x="8756" y="4378"/>
                  </a:moveTo>
                  <a:cubicBezTo>
                    <a:pt x="8756" y="6830"/>
                    <a:pt x="6830" y="8756"/>
                    <a:pt x="4378" y="8756"/>
                  </a:cubicBezTo>
                  <a:cubicBezTo>
                    <a:pt x="1927" y="8756"/>
                    <a:pt x="0" y="6830"/>
                    <a:pt x="0" y="4378"/>
                  </a:cubicBezTo>
                  <a:cubicBezTo>
                    <a:pt x="0" y="1927"/>
                    <a:pt x="1927" y="1"/>
                    <a:pt x="4378" y="1"/>
                  </a:cubicBezTo>
                  <a:cubicBezTo>
                    <a:pt x="6830" y="59"/>
                    <a:pt x="8698" y="1985"/>
                    <a:pt x="8698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3" name="Google Shape;15763;p31"/>
            <p:cNvSpPr/>
            <p:nvPr/>
          </p:nvSpPr>
          <p:spPr>
            <a:xfrm>
              <a:off x="4294475" y="2123475"/>
              <a:ext cx="215975" cy="216000"/>
            </a:xfrm>
            <a:custGeom>
              <a:avLst/>
              <a:gdLst/>
              <a:ahLst/>
              <a:cxnLst/>
              <a:rect l="l" t="t" r="r" b="b"/>
              <a:pathLst>
                <a:path w="8639" h="8640" extrusionOk="0">
                  <a:moveTo>
                    <a:pt x="4319" y="1"/>
                  </a:moveTo>
                  <a:cubicBezTo>
                    <a:pt x="6713" y="1"/>
                    <a:pt x="8639" y="1927"/>
                    <a:pt x="8639" y="4320"/>
                  </a:cubicBezTo>
                  <a:cubicBezTo>
                    <a:pt x="8639" y="6713"/>
                    <a:pt x="6654" y="8639"/>
                    <a:pt x="4261" y="8639"/>
                  </a:cubicBezTo>
                  <a:cubicBezTo>
                    <a:pt x="1868" y="8581"/>
                    <a:pt x="0" y="6655"/>
                    <a:pt x="0" y="4262"/>
                  </a:cubicBezTo>
                  <a:cubicBezTo>
                    <a:pt x="0" y="1869"/>
                    <a:pt x="1926" y="1"/>
                    <a:pt x="431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4" name="Google Shape;15764;p31"/>
            <p:cNvSpPr/>
            <p:nvPr/>
          </p:nvSpPr>
          <p:spPr>
            <a:xfrm>
              <a:off x="3805600" y="1876875"/>
              <a:ext cx="214550" cy="215975"/>
            </a:xfrm>
            <a:custGeom>
              <a:avLst/>
              <a:gdLst/>
              <a:ahLst/>
              <a:cxnLst/>
              <a:rect l="l" t="t" r="r" b="b"/>
              <a:pathLst>
                <a:path w="8582" h="8639" extrusionOk="0">
                  <a:moveTo>
                    <a:pt x="8581" y="4319"/>
                  </a:moveTo>
                  <a:cubicBezTo>
                    <a:pt x="8581" y="6654"/>
                    <a:pt x="6655" y="8581"/>
                    <a:pt x="4320" y="8639"/>
                  </a:cubicBezTo>
                  <a:cubicBezTo>
                    <a:pt x="1927" y="8639"/>
                    <a:pt x="1" y="6654"/>
                    <a:pt x="1" y="4319"/>
                  </a:cubicBezTo>
                  <a:cubicBezTo>
                    <a:pt x="1" y="1926"/>
                    <a:pt x="1927" y="0"/>
                    <a:pt x="4262" y="0"/>
                  </a:cubicBezTo>
                  <a:cubicBezTo>
                    <a:pt x="6655" y="0"/>
                    <a:pt x="8581" y="1926"/>
                    <a:pt x="8581" y="43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5" name="Google Shape;15765;p31"/>
            <p:cNvSpPr/>
            <p:nvPr/>
          </p:nvSpPr>
          <p:spPr>
            <a:xfrm>
              <a:off x="4541075" y="2612325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4320" y="1"/>
                  </a:moveTo>
                  <a:cubicBezTo>
                    <a:pt x="6713" y="1"/>
                    <a:pt x="8639" y="1985"/>
                    <a:pt x="8639" y="4320"/>
                  </a:cubicBezTo>
                  <a:cubicBezTo>
                    <a:pt x="8639" y="6713"/>
                    <a:pt x="6713" y="8640"/>
                    <a:pt x="4320" y="8640"/>
                  </a:cubicBezTo>
                  <a:cubicBezTo>
                    <a:pt x="1927" y="8640"/>
                    <a:pt x="1" y="6713"/>
                    <a:pt x="1" y="4320"/>
                  </a:cubicBezTo>
                  <a:cubicBezTo>
                    <a:pt x="1" y="1985"/>
                    <a:pt x="1927" y="1"/>
                    <a:pt x="432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6" name="Google Shape;15766;p31"/>
            <p:cNvSpPr/>
            <p:nvPr/>
          </p:nvSpPr>
          <p:spPr>
            <a:xfrm>
              <a:off x="4541075" y="2858950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8639" y="4320"/>
                  </a:moveTo>
                  <a:cubicBezTo>
                    <a:pt x="8639" y="6655"/>
                    <a:pt x="6655" y="8639"/>
                    <a:pt x="4320" y="8639"/>
                  </a:cubicBezTo>
                  <a:cubicBezTo>
                    <a:pt x="1927" y="8639"/>
                    <a:pt x="1" y="6713"/>
                    <a:pt x="1" y="4320"/>
                  </a:cubicBezTo>
                  <a:cubicBezTo>
                    <a:pt x="1" y="1985"/>
                    <a:pt x="1927" y="59"/>
                    <a:pt x="4262" y="59"/>
                  </a:cubicBezTo>
                  <a:cubicBezTo>
                    <a:pt x="6655" y="0"/>
                    <a:pt x="8581" y="1927"/>
                    <a:pt x="8639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7" name="Google Shape;15767;p31"/>
            <p:cNvSpPr/>
            <p:nvPr/>
          </p:nvSpPr>
          <p:spPr>
            <a:xfrm>
              <a:off x="3557525" y="1875400"/>
              <a:ext cx="217475" cy="217450"/>
            </a:xfrm>
            <a:custGeom>
              <a:avLst/>
              <a:gdLst/>
              <a:ahLst/>
              <a:cxnLst/>
              <a:rect l="l" t="t" r="r" b="b"/>
              <a:pathLst>
                <a:path w="8699" h="8698" extrusionOk="0">
                  <a:moveTo>
                    <a:pt x="4262" y="8640"/>
                  </a:moveTo>
                  <a:cubicBezTo>
                    <a:pt x="1927" y="8640"/>
                    <a:pt x="1" y="6597"/>
                    <a:pt x="59" y="4262"/>
                  </a:cubicBezTo>
                  <a:cubicBezTo>
                    <a:pt x="118" y="1927"/>
                    <a:pt x="2102" y="1"/>
                    <a:pt x="4379" y="59"/>
                  </a:cubicBezTo>
                  <a:cubicBezTo>
                    <a:pt x="6772" y="117"/>
                    <a:pt x="8698" y="2102"/>
                    <a:pt x="8640" y="4437"/>
                  </a:cubicBezTo>
                  <a:cubicBezTo>
                    <a:pt x="8581" y="6830"/>
                    <a:pt x="6597" y="8698"/>
                    <a:pt x="4262" y="864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8" name="Google Shape;15768;p31"/>
            <p:cNvSpPr/>
            <p:nvPr/>
          </p:nvSpPr>
          <p:spPr>
            <a:xfrm>
              <a:off x="3070150" y="2123475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6" y="8581"/>
                    <a:pt x="0" y="6597"/>
                    <a:pt x="0" y="4262"/>
                  </a:cubicBezTo>
                  <a:cubicBezTo>
                    <a:pt x="0" y="1927"/>
                    <a:pt x="1926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9" name="Google Shape;15769;p31"/>
            <p:cNvSpPr/>
            <p:nvPr/>
          </p:nvSpPr>
          <p:spPr>
            <a:xfrm>
              <a:off x="4295925" y="3349250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7" y="8581"/>
                    <a:pt x="0" y="6597"/>
                    <a:pt x="0" y="4320"/>
                  </a:cubicBezTo>
                  <a:cubicBezTo>
                    <a:pt x="0" y="1985"/>
                    <a:pt x="1927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0" name="Google Shape;15770;p31"/>
            <p:cNvSpPr/>
            <p:nvPr/>
          </p:nvSpPr>
          <p:spPr>
            <a:xfrm>
              <a:off x="4542525" y="2371550"/>
              <a:ext cx="213100" cy="213075"/>
            </a:xfrm>
            <a:custGeom>
              <a:avLst/>
              <a:gdLst/>
              <a:ahLst/>
              <a:cxnLst/>
              <a:rect l="l" t="t" r="r" b="b"/>
              <a:pathLst>
                <a:path w="8524" h="8523" extrusionOk="0">
                  <a:moveTo>
                    <a:pt x="8523" y="4203"/>
                  </a:moveTo>
                  <a:cubicBezTo>
                    <a:pt x="8523" y="6596"/>
                    <a:pt x="6597" y="8523"/>
                    <a:pt x="4262" y="8464"/>
                  </a:cubicBezTo>
                  <a:cubicBezTo>
                    <a:pt x="1927" y="8464"/>
                    <a:pt x="59" y="6596"/>
                    <a:pt x="1" y="4262"/>
                  </a:cubicBezTo>
                  <a:cubicBezTo>
                    <a:pt x="1" y="1927"/>
                    <a:pt x="1927" y="1"/>
                    <a:pt x="4262" y="1"/>
                  </a:cubicBezTo>
                  <a:cubicBezTo>
                    <a:pt x="6597" y="1"/>
                    <a:pt x="8465" y="1868"/>
                    <a:pt x="8523" y="42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1" name="Google Shape;15771;p31"/>
            <p:cNvSpPr/>
            <p:nvPr/>
          </p:nvSpPr>
          <p:spPr>
            <a:xfrm>
              <a:off x="4049300" y="1878325"/>
              <a:ext cx="213075" cy="211625"/>
            </a:xfrm>
            <a:custGeom>
              <a:avLst/>
              <a:gdLst/>
              <a:ahLst/>
              <a:cxnLst/>
              <a:rect l="l" t="t" r="r" b="b"/>
              <a:pathLst>
                <a:path w="8523" h="8465" extrusionOk="0">
                  <a:moveTo>
                    <a:pt x="4203" y="0"/>
                  </a:moveTo>
                  <a:cubicBezTo>
                    <a:pt x="6538" y="0"/>
                    <a:pt x="8464" y="1868"/>
                    <a:pt x="8464" y="4203"/>
                  </a:cubicBezTo>
                  <a:cubicBezTo>
                    <a:pt x="8523" y="6538"/>
                    <a:pt x="6655" y="8464"/>
                    <a:pt x="4262" y="8464"/>
                  </a:cubicBezTo>
                  <a:cubicBezTo>
                    <a:pt x="1927" y="8464"/>
                    <a:pt x="1" y="6596"/>
                    <a:pt x="59" y="4203"/>
                  </a:cubicBezTo>
                  <a:cubicBezTo>
                    <a:pt x="59" y="1868"/>
                    <a:pt x="1869" y="0"/>
                    <a:pt x="42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2" name="Google Shape;15772;p31"/>
            <p:cNvSpPr/>
            <p:nvPr/>
          </p:nvSpPr>
          <p:spPr>
            <a:xfrm>
              <a:off x="3560450" y="3598800"/>
              <a:ext cx="211625" cy="210150"/>
            </a:xfrm>
            <a:custGeom>
              <a:avLst/>
              <a:gdLst/>
              <a:ahLst/>
              <a:cxnLst/>
              <a:rect l="l" t="t" r="r" b="b"/>
              <a:pathLst>
                <a:path w="8465" h="8406" extrusionOk="0">
                  <a:moveTo>
                    <a:pt x="8406" y="4145"/>
                  </a:moveTo>
                  <a:cubicBezTo>
                    <a:pt x="8464" y="6538"/>
                    <a:pt x="6597" y="8406"/>
                    <a:pt x="4262" y="8406"/>
                  </a:cubicBezTo>
                  <a:cubicBezTo>
                    <a:pt x="1927" y="8406"/>
                    <a:pt x="59" y="6596"/>
                    <a:pt x="1" y="4203"/>
                  </a:cubicBezTo>
                  <a:cubicBezTo>
                    <a:pt x="1" y="1868"/>
                    <a:pt x="1869" y="0"/>
                    <a:pt x="4203" y="0"/>
                  </a:cubicBezTo>
                  <a:cubicBezTo>
                    <a:pt x="6538" y="0"/>
                    <a:pt x="8406" y="1810"/>
                    <a:pt x="8406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3" name="Google Shape;15773;p31"/>
            <p:cNvSpPr/>
            <p:nvPr/>
          </p:nvSpPr>
          <p:spPr>
            <a:xfrm>
              <a:off x="3807075" y="3597325"/>
              <a:ext cx="211600" cy="211625"/>
            </a:xfrm>
            <a:custGeom>
              <a:avLst/>
              <a:gdLst/>
              <a:ahLst/>
              <a:cxnLst/>
              <a:rect l="l" t="t" r="r" b="b"/>
              <a:pathLst>
                <a:path w="8464" h="8465" extrusionOk="0">
                  <a:moveTo>
                    <a:pt x="4203" y="8465"/>
                  </a:moveTo>
                  <a:cubicBezTo>
                    <a:pt x="1868" y="8465"/>
                    <a:pt x="0" y="6597"/>
                    <a:pt x="0" y="4204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96" y="1"/>
                    <a:pt x="8464" y="1927"/>
                    <a:pt x="8464" y="4320"/>
                  </a:cubicBezTo>
                  <a:cubicBezTo>
                    <a:pt x="8406" y="6655"/>
                    <a:pt x="6538" y="8465"/>
                    <a:pt x="4203" y="84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4" name="Google Shape;15774;p31"/>
            <p:cNvSpPr/>
            <p:nvPr/>
          </p:nvSpPr>
          <p:spPr>
            <a:xfrm>
              <a:off x="2824975" y="2615250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6"/>
                  </a:moveTo>
                  <a:cubicBezTo>
                    <a:pt x="1869" y="8406"/>
                    <a:pt x="1" y="6596"/>
                    <a:pt x="1" y="4203"/>
                  </a:cubicBezTo>
                  <a:cubicBezTo>
                    <a:pt x="1" y="1868"/>
                    <a:pt x="1869" y="1"/>
                    <a:pt x="4262" y="1"/>
                  </a:cubicBezTo>
                  <a:cubicBezTo>
                    <a:pt x="6597" y="1"/>
                    <a:pt x="8406" y="1927"/>
                    <a:pt x="8406" y="4262"/>
                  </a:cubicBezTo>
                  <a:cubicBezTo>
                    <a:pt x="8406" y="6596"/>
                    <a:pt x="6538" y="8406"/>
                    <a:pt x="4204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5" name="Google Shape;15775;p31"/>
            <p:cNvSpPr/>
            <p:nvPr/>
          </p:nvSpPr>
          <p:spPr>
            <a:xfrm>
              <a:off x="2824975" y="2861875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5"/>
                  </a:moveTo>
                  <a:cubicBezTo>
                    <a:pt x="1810" y="8405"/>
                    <a:pt x="1" y="6538"/>
                    <a:pt x="1" y="4203"/>
                  </a:cubicBezTo>
                  <a:cubicBezTo>
                    <a:pt x="1" y="1868"/>
                    <a:pt x="1869" y="0"/>
                    <a:pt x="4204" y="0"/>
                  </a:cubicBezTo>
                  <a:cubicBezTo>
                    <a:pt x="6538" y="0"/>
                    <a:pt x="8406" y="1868"/>
                    <a:pt x="8406" y="4203"/>
                  </a:cubicBezTo>
                  <a:cubicBezTo>
                    <a:pt x="8406" y="6596"/>
                    <a:pt x="6538" y="8405"/>
                    <a:pt x="4204" y="840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6" name="Google Shape;15776;p31"/>
            <p:cNvSpPr/>
            <p:nvPr/>
          </p:nvSpPr>
          <p:spPr>
            <a:xfrm>
              <a:off x="4544000" y="3108475"/>
              <a:ext cx="210150" cy="210175"/>
            </a:xfrm>
            <a:custGeom>
              <a:avLst/>
              <a:gdLst/>
              <a:ahLst/>
              <a:cxnLst/>
              <a:rect l="l" t="t" r="r" b="b"/>
              <a:pathLst>
                <a:path w="8406" h="8407" extrusionOk="0">
                  <a:moveTo>
                    <a:pt x="4203" y="8406"/>
                  </a:moveTo>
                  <a:cubicBezTo>
                    <a:pt x="1868" y="8406"/>
                    <a:pt x="0" y="6597"/>
                    <a:pt x="0" y="4203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38" y="1"/>
                    <a:pt x="8406" y="1869"/>
                    <a:pt x="8406" y="4203"/>
                  </a:cubicBezTo>
                  <a:cubicBezTo>
                    <a:pt x="8406" y="6538"/>
                    <a:pt x="6596" y="8406"/>
                    <a:pt x="4203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7" name="Google Shape;15777;p31"/>
            <p:cNvSpPr/>
            <p:nvPr/>
          </p:nvSpPr>
          <p:spPr>
            <a:xfrm>
              <a:off x="3313850" y="1879775"/>
              <a:ext cx="210150" cy="208700"/>
            </a:xfrm>
            <a:custGeom>
              <a:avLst/>
              <a:gdLst/>
              <a:ahLst/>
              <a:cxnLst/>
              <a:rect l="l" t="t" r="r" b="b"/>
              <a:pathLst>
                <a:path w="8406" h="8348" extrusionOk="0">
                  <a:moveTo>
                    <a:pt x="4203" y="8348"/>
                  </a:moveTo>
                  <a:cubicBezTo>
                    <a:pt x="1868" y="8348"/>
                    <a:pt x="0" y="6480"/>
                    <a:pt x="58" y="4145"/>
                  </a:cubicBezTo>
                  <a:cubicBezTo>
                    <a:pt x="58" y="1810"/>
                    <a:pt x="1926" y="1"/>
                    <a:pt x="4261" y="1"/>
                  </a:cubicBezTo>
                  <a:cubicBezTo>
                    <a:pt x="6596" y="1"/>
                    <a:pt x="8405" y="1869"/>
                    <a:pt x="8405" y="4203"/>
                  </a:cubicBezTo>
                  <a:cubicBezTo>
                    <a:pt x="8405" y="6538"/>
                    <a:pt x="6538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8" name="Google Shape;15778;p31"/>
            <p:cNvSpPr/>
            <p:nvPr/>
          </p:nvSpPr>
          <p:spPr>
            <a:xfrm>
              <a:off x="3071600" y="3352175"/>
              <a:ext cx="210150" cy="210150"/>
            </a:xfrm>
            <a:custGeom>
              <a:avLst/>
              <a:gdLst/>
              <a:ahLst/>
              <a:cxnLst/>
              <a:rect l="l" t="t" r="r" b="b"/>
              <a:pathLst>
                <a:path w="8406" h="8406" extrusionOk="0">
                  <a:moveTo>
                    <a:pt x="4262" y="8406"/>
                  </a:moveTo>
                  <a:cubicBezTo>
                    <a:pt x="1868" y="8406"/>
                    <a:pt x="1" y="6538"/>
                    <a:pt x="1" y="4203"/>
                  </a:cubicBezTo>
                  <a:cubicBezTo>
                    <a:pt x="1" y="1868"/>
                    <a:pt x="1868" y="1"/>
                    <a:pt x="4203" y="1"/>
                  </a:cubicBezTo>
                  <a:cubicBezTo>
                    <a:pt x="6538" y="1"/>
                    <a:pt x="8348" y="1810"/>
                    <a:pt x="8406" y="4145"/>
                  </a:cubicBezTo>
                  <a:cubicBezTo>
                    <a:pt x="8406" y="6480"/>
                    <a:pt x="6596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9" name="Google Shape;15779;p31"/>
            <p:cNvSpPr/>
            <p:nvPr/>
          </p:nvSpPr>
          <p:spPr>
            <a:xfrm>
              <a:off x="2826450" y="2373025"/>
              <a:ext cx="207225" cy="208675"/>
            </a:xfrm>
            <a:custGeom>
              <a:avLst/>
              <a:gdLst/>
              <a:ahLst/>
              <a:cxnLst/>
              <a:rect l="l" t="t" r="r" b="b"/>
              <a:pathLst>
                <a:path w="8289" h="8347" extrusionOk="0">
                  <a:moveTo>
                    <a:pt x="4145" y="8347"/>
                  </a:moveTo>
                  <a:cubicBezTo>
                    <a:pt x="1810" y="8347"/>
                    <a:pt x="0" y="6479"/>
                    <a:pt x="0" y="4203"/>
                  </a:cubicBezTo>
                  <a:cubicBezTo>
                    <a:pt x="0" y="1868"/>
                    <a:pt x="1868" y="0"/>
                    <a:pt x="4145" y="0"/>
                  </a:cubicBezTo>
                  <a:cubicBezTo>
                    <a:pt x="6421" y="0"/>
                    <a:pt x="8289" y="1868"/>
                    <a:pt x="8289" y="4203"/>
                  </a:cubicBezTo>
                  <a:cubicBezTo>
                    <a:pt x="8289" y="6479"/>
                    <a:pt x="6421" y="8347"/>
                    <a:pt x="4145" y="834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0" name="Google Shape;15780;p31"/>
            <p:cNvSpPr/>
            <p:nvPr/>
          </p:nvSpPr>
          <p:spPr>
            <a:xfrm>
              <a:off x="4050775" y="3598800"/>
              <a:ext cx="208700" cy="208700"/>
            </a:xfrm>
            <a:custGeom>
              <a:avLst/>
              <a:gdLst/>
              <a:ahLst/>
              <a:cxnLst/>
              <a:rect l="l" t="t" r="r" b="b"/>
              <a:pathLst>
                <a:path w="8348" h="8348" extrusionOk="0">
                  <a:moveTo>
                    <a:pt x="8347" y="4145"/>
                  </a:moveTo>
                  <a:cubicBezTo>
                    <a:pt x="8347" y="6479"/>
                    <a:pt x="6538" y="8347"/>
                    <a:pt x="4203" y="8347"/>
                  </a:cubicBezTo>
                  <a:cubicBezTo>
                    <a:pt x="1926" y="8347"/>
                    <a:pt x="59" y="6538"/>
                    <a:pt x="59" y="4203"/>
                  </a:cubicBezTo>
                  <a:cubicBezTo>
                    <a:pt x="0" y="1926"/>
                    <a:pt x="1868" y="59"/>
                    <a:pt x="4144" y="59"/>
                  </a:cubicBezTo>
                  <a:cubicBezTo>
                    <a:pt x="6479" y="0"/>
                    <a:pt x="8347" y="1868"/>
                    <a:pt x="8347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1" name="Google Shape;15781;p31"/>
            <p:cNvSpPr/>
            <p:nvPr/>
          </p:nvSpPr>
          <p:spPr>
            <a:xfrm>
              <a:off x="3315300" y="3598800"/>
              <a:ext cx="207250" cy="208700"/>
            </a:xfrm>
            <a:custGeom>
              <a:avLst/>
              <a:gdLst/>
              <a:ahLst/>
              <a:cxnLst/>
              <a:rect l="l" t="t" r="r" b="b"/>
              <a:pathLst>
                <a:path w="8290" h="8348" extrusionOk="0">
                  <a:moveTo>
                    <a:pt x="4145" y="59"/>
                  </a:moveTo>
                  <a:cubicBezTo>
                    <a:pt x="6421" y="0"/>
                    <a:pt x="8289" y="1926"/>
                    <a:pt x="8289" y="4203"/>
                  </a:cubicBezTo>
                  <a:cubicBezTo>
                    <a:pt x="8289" y="6421"/>
                    <a:pt x="6421" y="8289"/>
                    <a:pt x="4203" y="8347"/>
                  </a:cubicBezTo>
                  <a:cubicBezTo>
                    <a:pt x="1927" y="8347"/>
                    <a:pt x="0" y="6479"/>
                    <a:pt x="0" y="4203"/>
                  </a:cubicBezTo>
                  <a:cubicBezTo>
                    <a:pt x="0" y="1926"/>
                    <a:pt x="1868" y="59"/>
                    <a:pt x="414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2" name="Google Shape;15782;p31"/>
            <p:cNvSpPr/>
            <p:nvPr/>
          </p:nvSpPr>
          <p:spPr>
            <a:xfrm>
              <a:off x="2826450" y="3109950"/>
              <a:ext cx="207225" cy="208700"/>
            </a:xfrm>
            <a:custGeom>
              <a:avLst/>
              <a:gdLst/>
              <a:ahLst/>
              <a:cxnLst/>
              <a:rect l="l" t="t" r="r" b="b"/>
              <a:pathLst>
                <a:path w="8289" h="8348" extrusionOk="0">
                  <a:moveTo>
                    <a:pt x="8289" y="4144"/>
                  </a:moveTo>
                  <a:cubicBezTo>
                    <a:pt x="8289" y="6362"/>
                    <a:pt x="6421" y="8289"/>
                    <a:pt x="4203" y="8289"/>
                  </a:cubicBezTo>
                  <a:cubicBezTo>
                    <a:pt x="1927" y="8347"/>
                    <a:pt x="0" y="6421"/>
                    <a:pt x="0" y="4144"/>
                  </a:cubicBezTo>
                  <a:cubicBezTo>
                    <a:pt x="0" y="1926"/>
                    <a:pt x="1868" y="58"/>
                    <a:pt x="4145" y="0"/>
                  </a:cubicBezTo>
                  <a:cubicBezTo>
                    <a:pt x="6363" y="0"/>
                    <a:pt x="8289" y="1868"/>
                    <a:pt x="8289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3" name="Google Shape;15783;p31"/>
            <p:cNvSpPr/>
            <p:nvPr/>
          </p:nvSpPr>
          <p:spPr>
            <a:xfrm>
              <a:off x="4298850" y="1881250"/>
              <a:ext cx="205775" cy="205775"/>
            </a:xfrm>
            <a:custGeom>
              <a:avLst/>
              <a:gdLst/>
              <a:ahLst/>
              <a:cxnLst/>
              <a:rect l="l" t="t" r="r" b="b"/>
              <a:pathLst>
                <a:path w="8231" h="8231" extrusionOk="0">
                  <a:moveTo>
                    <a:pt x="8230" y="4086"/>
                  </a:moveTo>
                  <a:cubicBezTo>
                    <a:pt x="8230" y="6363"/>
                    <a:pt x="6362" y="8230"/>
                    <a:pt x="4144" y="8230"/>
                  </a:cubicBezTo>
                  <a:cubicBezTo>
                    <a:pt x="1868" y="8230"/>
                    <a:pt x="58" y="6421"/>
                    <a:pt x="58" y="4144"/>
                  </a:cubicBezTo>
                  <a:cubicBezTo>
                    <a:pt x="0" y="1868"/>
                    <a:pt x="1868" y="0"/>
                    <a:pt x="4144" y="0"/>
                  </a:cubicBezTo>
                  <a:cubicBezTo>
                    <a:pt x="6421" y="59"/>
                    <a:pt x="8230" y="1868"/>
                    <a:pt x="8230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4" name="Google Shape;15784;p31"/>
            <p:cNvSpPr/>
            <p:nvPr/>
          </p:nvSpPr>
          <p:spPr>
            <a:xfrm>
              <a:off x="4545450" y="2127850"/>
              <a:ext cx="207250" cy="205775"/>
            </a:xfrm>
            <a:custGeom>
              <a:avLst/>
              <a:gdLst/>
              <a:ahLst/>
              <a:cxnLst/>
              <a:rect l="l" t="t" r="r" b="b"/>
              <a:pathLst>
                <a:path w="8290" h="8231" extrusionOk="0">
                  <a:moveTo>
                    <a:pt x="8231" y="4087"/>
                  </a:moveTo>
                  <a:cubicBezTo>
                    <a:pt x="8289" y="6363"/>
                    <a:pt x="6421" y="8231"/>
                    <a:pt x="4145" y="8231"/>
                  </a:cubicBezTo>
                  <a:cubicBezTo>
                    <a:pt x="1869" y="8231"/>
                    <a:pt x="59" y="6422"/>
                    <a:pt x="59" y="4145"/>
                  </a:cubicBezTo>
                  <a:cubicBezTo>
                    <a:pt x="1" y="1927"/>
                    <a:pt x="1869" y="1"/>
                    <a:pt x="4145" y="59"/>
                  </a:cubicBezTo>
                  <a:cubicBezTo>
                    <a:pt x="6363" y="59"/>
                    <a:pt x="8231" y="1869"/>
                    <a:pt x="8231" y="408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5" name="Google Shape;15785;p31"/>
            <p:cNvSpPr/>
            <p:nvPr/>
          </p:nvSpPr>
          <p:spPr>
            <a:xfrm>
              <a:off x="4548375" y="3355100"/>
              <a:ext cx="202850" cy="202850"/>
            </a:xfrm>
            <a:custGeom>
              <a:avLst/>
              <a:gdLst/>
              <a:ahLst/>
              <a:cxnLst/>
              <a:rect l="l" t="t" r="r" b="b"/>
              <a:pathLst>
                <a:path w="8114" h="8114" extrusionOk="0">
                  <a:moveTo>
                    <a:pt x="8056" y="4028"/>
                  </a:moveTo>
                  <a:cubicBezTo>
                    <a:pt x="8114" y="6304"/>
                    <a:pt x="6304" y="8114"/>
                    <a:pt x="4086" y="8114"/>
                  </a:cubicBezTo>
                  <a:cubicBezTo>
                    <a:pt x="1810" y="8114"/>
                    <a:pt x="0" y="6363"/>
                    <a:pt x="0" y="4086"/>
                  </a:cubicBezTo>
                  <a:cubicBezTo>
                    <a:pt x="0" y="1868"/>
                    <a:pt x="1693" y="59"/>
                    <a:pt x="3911" y="59"/>
                  </a:cubicBezTo>
                  <a:cubicBezTo>
                    <a:pt x="6188" y="0"/>
                    <a:pt x="8056" y="1751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6" name="Google Shape;15786;p31"/>
            <p:cNvSpPr/>
            <p:nvPr/>
          </p:nvSpPr>
          <p:spPr>
            <a:xfrm>
              <a:off x="3075975" y="1882700"/>
              <a:ext cx="201400" cy="202875"/>
            </a:xfrm>
            <a:custGeom>
              <a:avLst/>
              <a:gdLst/>
              <a:ahLst/>
              <a:cxnLst/>
              <a:rect l="l" t="t" r="r" b="b"/>
              <a:pathLst>
                <a:path w="8056" h="8115" extrusionOk="0">
                  <a:moveTo>
                    <a:pt x="8056" y="4086"/>
                  </a:moveTo>
                  <a:cubicBezTo>
                    <a:pt x="8056" y="6363"/>
                    <a:pt x="6246" y="8114"/>
                    <a:pt x="3970" y="8114"/>
                  </a:cubicBezTo>
                  <a:cubicBezTo>
                    <a:pt x="1752" y="8056"/>
                    <a:pt x="1" y="6305"/>
                    <a:pt x="1" y="4028"/>
                  </a:cubicBezTo>
                  <a:cubicBezTo>
                    <a:pt x="1" y="1752"/>
                    <a:pt x="1810" y="1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7" name="Google Shape;15787;p31"/>
            <p:cNvSpPr/>
            <p:nvPr/>
          </p:nvSpPr>
          <p:spPr>
            <a:xfrm>
              <a:off x="2829375" y="21307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5" y="3970"/>
                  </a:moveTo>
                  <a:cubicBezTo>
                    <a:pt x="8055" y="6188"/>
                    <a:pt x="6304" y="7997"/>
                    <a:pt x="4086" y="8056"/>
                  </a:cubicBezTo>
                  <a:cubicBezTo>
                    <a:pt x="1810" y="8056"/>
                    <a:pt x="0" y="6246"/>
                    <a:pt x="0" y="4028"/>
                  </a:cubicBezTo>
                  <a:cubicBezTo>
                    <a:pt x="0" y="1810"/>
                    <a:pt x="1751" y="1"/>
                    <a:pt x="3969" y="1"/>
                  </a:cubicBezTo>
                  <a:cubicBezTo>
                    <a:pt x="6187" y="1"/>
                    <a:pt x="7997" y="1752"/>
                    <a:pt x="805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8" name="Google Shape;15788;p31"/>
            <p:cNvSpPr/>
            <p:nvPr/>
          </p:nvSpPr>
          <p:spPr>
            <a:xfrm>
              <a:off x="4301750" y="36031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6" y="3970"/>
                  </a:moveTo>
                  <a:cubicBezTo>
                    <a:pt x="8056" y="6246"/>
                    <a:pt x="6305" y="7997"/>
                    <a:pt x="4087" y="8055"/>
                  </a:cubicBezTo>
                  <a:cubicBezTo>
                    <a:pt x="1810" y="8055"/>
                    <a:pt x="1" y="6246"/>
                    <a:pt x="1" y="4028"/>
                  </a:cubicBezTo>
                  <a:cubicBezTo>
                    <a:pt x="1" y="1810"/>
                    <a:pt x="1810" y="0"/>
                    <a:pt x="4028" y="0"/>
                  </a:cubicBezTo>
                  <a:cubicBezTo>
                    <a:pt x="6246" y="0"/>
                    <a:pt x="8056" y="1751"/>
                    <a:pt x="8056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9" name="Google Shape;15789;p31"/>
            <p:cNvSpPr/>
            <p:nvPr/>
          </p:nvSpPr>
          <p:spPr>
            <a:xfrm>
              <a:off x="4790600" y="2619625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4029" y="1"/>
                  </a:moveTo>
                  <a:cubicBezTo>
                    <a:pt x="6247" y="1"/>
                    <a:pt x="8056" y="1810"/>
                    <a:pt x="8056" y="4028"/>
                  </a:cubicBezTo>
                  <a:cubicBezTo>
                    <a:pt x="8056" y="6246"/>
                    <a:pt x="6305" y="8056"/>
                    <a:pt x="4087" y="8056"/>
                  </a:cubicBezTo>
                  <a:cubicBezTo>
                    <a:pt x="1810" y="8056"/>
                    <a:pt x="59" y="6305"/>
                    <a:pt x="1" y="4028"/>
                  </a:cubicBezTo>
                  <a:cubicBezTo>
                    <a:pt x="1" y="1810"/>
                    <a:pt x="1810" y="59"/>
                    <a:pt x="402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0" name="Google Shape;15790;p31"/>
            <p:cNvSpPr/>
            <p:nvPr/>
          </p:nvSpPr>
          <p:spPr>
            <a:xfrm>
              <a:off x="3564825" y="1641925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8056" y="4028"/>
                  </a:moveTo>
                  <a:cubicBezTo>
                    <a:pt x="8056" y="6246"/>
                    <a:pt x="6246" y="7997"/>
                    <a:pt x="4028" y="7997"/>
                  </a:cubicBezTo>
                  <a:cubicBezTo>
                    <a:pt x="1810" y="7997"/>
                    <a:pt x="1" y="6129"/>
                    <a:pt x="59" y="3911"/>
                  </a:cubicBezTo>
                  <a:cubicBezTo>
                    <a:pt x="59" y="1752"/>
                    <a:pt x="1869" y="0"/>
                    <a:pt x="4028" y="0"/>
                  </a:cubicBezTo>
                  <a:cubicBezTo>
                    <a:pt x="6246" y="0"/>
                    <a:pt x="8056" y="1752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1" name="Google Shape;15791;p31"/>
            <p:cNvSpPr/>
            <p:nvPr/>
          </p:nvSpPr>
          <p:spPr>
            <a:xfrm>
              <a:off x="3811450" y="16404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4086" y="58"/>
                  </a:moveTo>
                  <a:cubicBezTo>
                    <a:pt x="6304" y="58"/>
                    <a:pt x="8056" y="1868"/>
                    <a:pt x="8056" y="4086"/>
                  </a:cubicBezTo>
                  <a:cubicBezTo>
                    <a:pt x="8056" y="6304"/>
                    <a:pt x="6246" y="8055"/>
                    <a:pt x="4028" y="8055"/>
                  </a:cubicBezTo>
                  <a:cubicBezTo>
                    <a:pt x="1810" y="8055"/>
                    <a:pt x="0" y="6246"/>
                    <a:pt x="59" y="4028"/>
                  </a:cubicBezTo>
                  <a:cubicBezTo>
                    <a:pt x="59" y="1810"/>
                    <a:pt x="1868" y="0"/>
                    <a:pt x="4086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2" name="Google Shape;15792;p31"/>
            <p:cNvSpPr/>
            <p:nvPr/>
          </p:nvSpPr>
          <p:spPr>
            <a:xfrm>
              <a:off x="4790600" y="2866250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8056" y="4086"/>
                  </a:moveTo>
                  <a:cubicBezTo>
                    <a:pt x="8056" y="6304"/>
                    <a:pt x="6247" y="8055"/>
                    <a:pt x="4029" y="8055"/>
                  </a:cubicBezTo>
                  <a:cubicBezTo>
                    <a:pt x="1810" y="8055"/>
                    <a:pt x="1" y="6246"/>
                    <a:pt x="59" y="4028"/>
                  </a:cubicBezTo>
                  <a:cubicBezTo>
                    <a:pt x="59" y="1810"/>
                    <a:pt x="1869" y="0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3" name="Google Shape;15793;p31"/>
            <p:cNvSpPr/>
            <p:nvPr/>
          </p:nvSpPr>
          <p:spPr>
            <a:xfrm>
              <a:off x="2829375" y="3356550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7997" y="4028"/>
                  </a:moveTo>
                  <a:cubicBezTo>
                    <a:pt x="7997" y="6246"/>
                    <a:pt x="6187" y="7997"/>
                    <a:pt x="4028" y="7997"/>
                  </a:cubicBezTo>
                  <a:cubicBezTo>
                    <a:pt x="1810" y="7997"/>
                    <a:pt x="0" y="6130"/>
                    <a:pt x="58" y="3912"/>
                  </a:cubicBezTo>
                  <a:cubicBezTo>
                    <a:pt x="58" y="1752"/>
                    <a:pt x="1926" y="1"/>
                    <a:pt x="4086" y="1"/>
                  </a:cubicBezTo>
                  <a:cubicBezTo>
                    <a:pt x="6246" y="59"/>
                    <a:pt x="8055" y="1869"/>
                    <a:pt x="7997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4" name="Google Shape;15794;p31"/>
            <p:cNvSpPr/>
            <p:nvPr/>
          </p:nvSpPr>
          <p:spPr>
            <a:xfrm>
              <a:off x="3075975" y="3603175"/>
              <a:ext cx="199950" cy="201400"/>
            </a:xfrm>
            <a:custGeom>
              <a:avLst/>
              <a:gdLst/>
              <a:ahLst/>
              <a:cxnLst/>
              <a:rect l="l" t="t" r="r" b="b"/>
              <a:pathLst>
                <a:path w="7998" h="8056" extrusionOk="0">
                  <a:moveTo>
                    <a:pt x="4087" y="0"/>
                  </a:moveTo>
                  <a:cubicBezTo>
                    <a:pt x="6246" y="59"/>
                    <a:pt x="7997" y="1868"/>
                    <a:pt x="7997" y="4028"/>
                  </a:cubicBezTo>
                  <a:cubicBezTo>
                    <a:pt x="7997" y="6246"/>
                    <a:pt x="6130" y="8055"/>
                    <a:pt x="3970" y="7997"/>
                  </a:cubicBezTo>
                  <a:cubicBezTo>
                    <a:pt x="1752" y="7939"/>
                    <a:pt x="1" y="6129"/>
                    <a:pt x="59" y="3970"/>
                  </a:cubicBezTo>
                  <a:cubicBezTo>
                    <a:pt x="59" y="1810"/>
                    <a:pt x="1869" y="0"/>
                    <a:pt x="40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5" name="Google Shape;15795;p31"/>
            <p:cNvSpPr/>
            <p:nvPr/>
          </p:nvSpPr>
          <p:spPr>
            <a:xfrm>
              <a:off x="4056600" y="1641925"/>
              <a:ext cx="198475" cy="198475"/>
            </a:xfrm>
            <a:custGeom>
              <a:avLst/>
              <a:gdLst/>
              <a:ahLst/>
              <a:cxnLst/>
              <a:rect l="l" t="t" r="r" b="b"/>
              <a:pathLst>
                <a:path w="7939" h="7939" extrusionOk="0">
                  <a:moveTo>
                    <a:pt x="3970" y="7939"/>
                  </a:moveTo>
                  <a:cubicBezTo>
                    <a:pt x="1810" y="7939"/>
                    <a:pt x="1" y="6129"/>
                    <a:pt x="1" y="3970"/>
                  </a:cubicBezTo>
                  <a:cubicBezTo>
                    <a:pt x="1" y="1810"/>
                    <a:pt x="1810" y="0"/>
                    <a:pt x="3970" y="0"/>
                  </a:cubicBezTo>
                  <a:cubicBezTo>
                    <a:pt x="6130" y="0"/>
                    <a:pt x="7939" y="1810"/>
                    <a:pt x="7939" y="3970"/>
                  </a:cubicBezTo>
                  <a:cubicBezTo>
                    <a:pt x="7939" y="6188"/>
                    <a:pt x="6130" y="7939"/>
                    <a:pt x="3970" y="793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6" name="Google Shape;15796;p31"/>
            <p:cNvSpPr/>
            <p:nvPr/>
          </p:nvSpPr>
          <p:spPr>
            <a:xfrm>
              <a:off x="4792075" y="2377400"/>
              <a:ext cx="199950" cy="199925"/>
            </a:xfrm>
            <a:custGeom>
              <a:avLst/>
              <a:gdLst/>
              <a:ahLst/>
              <a:cxnLst/>
              <a:rect l="l" t="t" r="r" b="b"/>
              <a:pathLst>
                <a:path w="7998" h="7997" extrusionOk="0">
                  <a:moveTo>
                    <a:pt x="3970" y="58"/>
                  </a:moveTo>
                  <a:cubicBezTo>
                    <a:pt x="6129" y="0"/>
                    <a:pt x="7939" y="1810"/>
                    <a:pt x="7939" y="3969"/>
                  </a:cubicBezTo>
                  <a:cubicBezTo>
                    <a:pt x="7997" y="6129"/>
                    <a:pt x="6188" y="7939"/>
                    <a:pt x="4028" y="7997"/>
                  </a:cubicBezTo>
                  <a:cubicBezTo>
                    <a:pt x="1868" y="7997"/>
                    <a:pt x="59" y="6246"/>
                    <a:pt x="0" y="4028"/>
                  </a:cubicBezTo>
                  <a:cubicBezTo>
                    <a:pt x="0" y="1926"/>
                    <a:pt x="1810" y="58"/>
                    <a:pt x="3970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7" name="Google Shape;15797;p31"/>
            <p:cNvSpPr/>
            <p:nvPr/>
          </p:nvSpPr>
          <p:spPr>
            <a:xfrm>
              <a:off x="4793525" y="31157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70" y="1"/>
                  </a:moveTo>
                  <a:cubicBezTo>
                    <a:pt x="6130" y="1"/>
                    <a:pt x="7881" y="1752"/>
                    <a:pt x="7881" y="3911"/>
                  </a:cubicBezTo>
                  <a:cubicBezTo>
                    <a:pt x="7881" y="6129"/>
                    <a:pt x="6071" y="7881"/>
                    <a:pt x="3853" y="7881"/>
                  </a:cubicBezTo>
                  <a:cubicBezTo>
                    <a:pt x="1693" y="7822"/>
                    <a:pt x="1" y="6071"/>
                    <a:pt x="1" y="3911"/>
                  </a:cubicBezTo>
                  <a:cubicBezTo>
                    <a:pt x="1" y="1693"/>
                    <a:pt x="1752" y="1"/>
                    <a:pt x="39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8" name="Google Shape;15798;p31"/>
            <p:cNvSpPr/>
            <p:nvPr/>
          </p:nvSpPr>
          <p:spPr>
            <a:xfrm>
              <a:off x="2584200" y="2622550"/>
              <a:ext cx="197025" cy="195550"/>
            </a:xfrm>
            <a:custGeom>
              <a:avLst/>
              <a:gdLst/>
              <a:ahLst/>
              <a:cxnLst/>
              <a:rect l="l" t="t" r="r" b="b"/>
              <a:pathLst>
                <a:path w="7881" h="7822" extrusionOk="0">
                  <a:moveTo>
                    <a:pt x="3912" y="7822"/>
                  </a:moveTo>
                  <a:cubicBezTo>
                    <a:pt x="1752" y="7822"/>
                    <a:pt x="1" y="6071"/>
                    <a:pt x="59" y="3911"/>
                  </a:cubicBezTo>
                  <a:cubicBezTo>
                    <a:pt x="59" y="1693"/>
                    <a:pt x="1810" y="0"/>
                    <a:pt x="3970" y="0"/>
                  </a:cubicBezTo>
                  <a:cubicBezTo>
                    <a:pt x="6188" y="0"/>
                    <a:pt x="7881" y="1751"/>
                    <a:pt x="7881" y="3970"/>
                  </a:cubicBezTo>
                  <a:cubicBezTo>
                    <a:pt x="7881" y="6129"/>
                    <a:pt x="6130" y="7822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9" name="Google Shape;15799;p31"/>
            <p:cNvSpPr/>
            <p:nvPr/>
          </p:nvSpPr>
          <p:spPr>
            <a:xfrm>
              <a:off x="3321125" y="16433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12" y="7822"/>
                  </a:moveTo>
                  <a:cubicBezTo>
                    <a:pt x="1694" y="7822"/>
                    <a:pt x="1" y="6071"/>
                    <a:pt x="1" y="3912"/>
                  </a:cubicBezTo>
                  <a:cubicBezTo>
                    <a:pt x="59" y="1694"/>
                    <a:pt x="1810" y="1"/>
                    <a:pt x="3970" y="1"/>
                  </a:cubicBezTo>
                  <a:cubicBezTo>
                    <a:pt x="6130" y="59"/>
                    <a:pt x="7881" y="1810"/>
                    <a:pt x="7823" y="3970"/>
                  </a:cubicBezTo>
                  <a:cubicBezTo>
                    <a:pt x="7823" y="6130"/>
                    <a:pt x="6071" y="7881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0" name="Google Shape;15800;p31"/>
            <p:cNvSpPr/>
            <p:nvPr/>
          </p:nvSpPr>
          <p:spPr>
            <a:xfrm>
              <a:off x="3812900" y="3851250"/>
              <a:ext cx="198500" cy="197025"/>
            </a:xfrm>
            <a:custGeom>
              <a:avLst/>
              <a:gdLst/>
              <a:ahLst/>
              <a:cxnLst/>
              <a:rect l="l" t="t" r="r" b="b"/>
              <a:pathLst>
                <a:path w="7940" h="7881" extrusionOk="0">
                  <a:moveTo>
                    <a:pt x="7939" y="3969"/>
                  </a:moveTo>
                  <a:cubicBezTo>
                    <a:pt x="7881" y="6188"/>
                    <a:pt x="6130" y="7880"/>
                    <a:pt x="3970" y="7880"/>
                  </a:cubicBezTo>
                  <a:cubicBezTo>
                    <a:pt x="1752" y="7880"/>
                    <a:pt x="1" y="6071"/>
                    <a:pt x="59" y="3911"/>
                  </a:cubicBezTo>
                  <a:cubicBezTo>
                    <a:pt x="117" y="1693"/>
                    <a:pt x="1869" y="0"/>
                    <a:pt x="4028" y="59"/>
                  </a:cubicBezTo>
                  <a:cubicBezTo>
                    <a:pt x="6188" y="59"/>
                    <a:pt x="7939" y="1810"/>
                    <a:pt x="7939" y="39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1" name="Google Shape;15801;p31"/>
            <p:cNvSpPr/>
            <p:nvPr/>
          </p:nvSpPr>
          <p:spPr>
            <a:xfrm>
              <a:off x="2585675" y="2869150"/>
              <a:ext cx="195550" cy="195575"/>
            </a:xfrm>
            <a:custGeom>
              <a:avLst/>
              <a:gdLst/>
              <a:ahLst/>
              <a:cxnLst/>
              <a:rect l="l" t="t" r="r" b="b"/>
              <a:pathLst>
                <a:path w="7822" h="7823" extrusionOk="0">
                  <a:moveTo>
                    <a:pt x="7822" y="3912"/>
                  </a:moveTo>
                  <a:cubicBezTo>
                    <a:pt x="7822" y="6071"/>
                    <a:pt x="6129" y="7823"/>
                    <a:pt x="3911" y="7823"/>
                  </a:cubicBezTo>
                  <a:cubicBezTo>
                    <a:pt x="1751" y="7823"/>
                    <a:pt x="0" y="6130"/>
                    <a:pt x="0" y="3970"/>
                  </a:cubicBezTo>
                  <a:cubicBezTo>
                    <a:pt x="0" y="1752"/>
                    <a:pt x="1693" y="59"/>
                    <a:pt x="3853" y="1"/>
                  </a:cubicBezTo>
                  <a:cubicBezTo>
                    <a:pt x="6071" y="1"/>
                    <a:pt x="7763" y="1752"/>
                    <a:pt x="7822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2" name="Google Shape;15802;p31"/>
            <p:cNvSpPr/>
            <p:nvPr/>
          </p:nvSpPr>
          <p:spPr>
            <a:xfrm>
              <a:off x="3567750" y="3851250"/>
              <a:ext cx="197025" cy="198475"/>
            </a:xfrm>
            <a:custGeom>
              <a:avLst/>
              <a:gdLst/>
              <a:ahLst/>
              <a:cxnLst/>
              <a:rect l="l" t="t" r="r" b="b"/>
              <a:pathLst>
                <a:path w="7881" h="7939" extrusionOk="0">
                  <a:moveTo>
                    <a:pt x="4028" y="59"/>
                  </a:moveTo>
                  <a:cubicBezTo>
                    <a:pt x="6188" y="117"/>
                    <a:pt x="7881" y="1868"/>
                    <a:pt x="7822" y="4028"/>
                  </a:cubicBezTo>
                  <a:cubicBezTo>
                    <a:pt x="7822" y="6246"/>
                    <a:pt x="6013" y="7939"/>
                    <a:pt x="3853" y="7880"/>
                  </a:cubicBezTo>
                  <a:cubicBezTo>
                    <a:pt x="1693" y="7822"/>
                    <a:pt x="1" y="6071"/>
                    <a:pt x="1" y="3853"/>
                  </a:cubicBezTo>
                  <a:cubicBezTo>
                    <a:pt x="59" y="1693"/>
                    <a:pt x="1868" y="0"/>
                    <a:pt x="4028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3" name="Google Shape;15803;p31"/>
            <p:cNvSpPr/>
            <p:nvPr/>
          </p:nvSpPr>
          <p:spPr>
            <a:xfrm>
              <a:off x="4551300" y="1891450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7763" y="3912"/>
                  </a:moveTo>
                  <a:cubicBezTo>
                    <a:pt x="7763" y="6071"/>
                    <a:pt x="6071" y="7764"/>
                    <a:pt x="3853" y="7764"/>
                  </a:cubicBezTo>
                  <a:cubicBezTo>
                    <a:pt x="1693" y="7764"/>
                    <a:pt x="0" y="6013"/>
                    <a:pt x="0" y="3853"/>
                  </a:cubicBezTo>
                  <a:cubicBezTo>
                    <a:pt x="0" y="1693"/>
                    <a:pt x="1751" y="1"/>
                    <a:pt x="3969" y="1"/>
                  </a:cubicBezTo>
                  <a:cubicBezTo>
                    <a:pt x="6129" y="1"/>
                    <a:pt x="7822" y="1693"/>
                    <a:pt x="7763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4" name="Google Shape;15804;p31"/>
            <p:cNvSpPr/>
            <p:nvPr/>
          </p:nvSpPr>
          <p:spPr>
            <a:xfrm>
              <a:off x="4059525" y="385270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3794" y="59"/>
                  </a:moveTo>
                  <a:cubicBezTo>
                    <a:pt x="5954" y="1"/>
                    <a:pt x="7705" y="1693"/>
                    <a:pt x="7705" y="3853"/>
                  </a:cubicBezTo>
                  <a:cubicBezTo>
                    <a:pt x="7705" y="6013"/>
                    <a:pt x="6013" y="7764"/>
                    <a:pt x="3853" y="7764"/>
                  </a:cubicBezTo>
                  <a:cubicBezTo>
                    <a:pt x="1693" y="7764"/>
                    <a:pt x="0" y="6071"/>
                    <a:pt x="0" y="3911"/>
                  </a:cubicBezTo>
                  <a:cubicBezTo>
                    <a:pt x="0" y="1752"/>
                    <a:pt x="1693" y="59"/>
                    <a:pt x="379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5" name="Google Shape;15805;p31"/>
            <p:cNvSpPr/>
            <p:nvPr/>
          </p:nvSpPr>
          <p:spPr>
            <a:xfrm>
              <a:off x="2585675" y="2380300"/>
              <a:ext cx="194100" cy="194125"/>
            </a:xfrm>
            <a:custGeom>
              <a:avLst/>
              <a:gdLst/>
              <a:ahLst/>
              <a:cxnLst/>
              <a:rect l="l" t="t" r="r" b="b"/>
              <a:pathLst>
                <a:path w="7764" h="7765" extrusionOk="0">
                  <a:moveTo>
                    <a:pt x="3911" y="59"/>
                  </a:moveTo>
                  <a:cubicBezTo>
                    <a:pt x="6071" y="59"/>
                    <a:pt x="7763" y="1810"/>
                    <a:pt x="7763" y="3912"/>
                  </a:cubicBezTo>
                  <a:cubicBezTo>
                    <a:pt x="7763" y="6071"/>
                    <a:pt x="6012" y="7764"/>
                    <a:pt x="3853" y="7764"/>
                  </a:cubicBezTo>
                  <a:cubicBezTo>
                    <a:pt x="1693" y="7764"/>
                    <a:pt x="0" y="6013"/>
                    <a:pt x="59" y="3853"/>
                  </a:cubicBezTo>
                  <a:cubicBezTo>
                    <a:pt x="59" y="1694"/>
                    <a:pt x="1810" y="1"/>
                    <a:pt x="391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6" name="Google Shape;15806;p31"/>
            <p:cNvSpPr/>
            <p:nvPr/>
          </p:nvSpPr>
          <p:spPr>
            <a:xfrm>
              <a:off x="3322600" y="3854175"/>
              <a:ext cx="192650" cy="192625"/>
            </a:xfrm>
            <a:custGeom>
              <a:avLst/>
              <a:gdLst/>
              <a:ahLst/>
              <a:cxnLst/>
              <a:rect l="l" t="t" r="r" b="b"/>
              <a:pathLst>
                <a:path w="7706" h="7705" extrusionOk="0">
                  <a:moveTo>
                    <a:pt x="7705" y="3852"/>
                  </a:moveTo>
                  <a:cubicBezTo>
                    <a:pt x="7705" y="5954"/>
                    <a:pt x="5954" y="7705"/>
                    <a:pt x="3853" y="7705"/>
                  </a:cubicBezTo>
                  <a:cubicBezTo>
                    <a:pt x="1751" y="7705"/>
                    <a:pt x="0" y="5954"/>
                    <a:pt x="0" y="3852"/>
                  </a:cubicBezTo>
                  <a:cubicBezTo>
                    <a:pt x="0" y="1693"/>
                    <a:pt x="1751" y="0"/>
                    <a:pt x="3911" y="0"/>
                  </a:cubicBezTo>
                  <a:cubicBezTo>
                    <a:pt x="6012" y="0"/>
                    <a:pt x="7705" y="1751"/>
                    <a:pt x="7705" y="38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7" name="Google Shape;15807;p31"/>
            <p:cNvSpPr/>
            <p:nvPr/>
          </p:nvSpPr>
          <p:spPr>
            <a:xfrm>
              <a:off x="2585675" y="3117225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3969" y="1"/>
                  </a:moveTo>
                  <a:cubicBezTo>
                    <a:pt x="6071" y="59"/>
                    <a:pt x="7822" y="1869"/>
                    <a:pt x="7763" y="3970"/>
                  </a:cubicBezTo>
                  <a:cubicBezTo>
                    <a:pt x="7705" y="6071"/>
                    <a:pt x="5954" y="7764"/>
                    <a:pt x="3853" y="7706"/>
                  </a:cubicBezTo>
                  <a:cubicBezTo>
                    <a:pt x="1751" y="7706"/>
                    <a:pt x="0" y="5896"/>
                    <a:pt x="59" y="3795"/>
                  </a:cubicBezTo>
                  <a:cubicBezTo>
                    <a:pt x="117" y="1694"/>
                    <a:pt x="1868" y="1"/>
                    <a:pt x="39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8" name="Google Shape;15808;p31"/>
            <p:cNvSpPr/>
            <p:nvPr/>
          </p:nvSpPr>
          <p:spPr>
            <a:xfrm>
              <a:off x="4795000" y="2133700"/>
              <a:ext cx="192625" cy="194100"/>
            </a:xfrm>
            <a:custGeom>
              <a:avLst/>
              <a:gdLst/>
              <a:ahLst/>
              <a:cxnLst/>
              <a:rect l="l" t="t" r="r" b="b"/>
              <a:pathLst>
                <a:path w="7705" h="7764" extrusionOk="0">
                  <a:moveTo>
                    <a:pt x="3911" y="7764"/>
                  </a:moveTo>
                  <a:cubicBezTo>
                    <a:pt x="1810" y="7764"/>
                    <a:pt x="58" y="6012"/>
                    <a:pt x="0" y="3911"/>
                  </a:cubicBezTo>
                  <a:cubicBezTo>
                    <a:pt x="0" y="1810"/>
                    <a:pt x="1751" y="59"/>
                    <a:pt x="3853" y="59"/>
                  </a:cubicBezTo>
                  <a:cubicBezTo>
                    <a:pt x="5954" y="0"/>
                    <a:pt x="7705" y="1751"/>
                    <a:pt x="7705" y="3911"/>
                  </a:cubicBezTo>
                  <a:cubicBezTo>
                    <a:pt x="7705" y="5954"/>
                    <a:pt x="6012" y="7705"/>
                    <a:pt x="3911" y="776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9" name="Google Shape;15809;p31"/>
            <p:cNvSpPr/>
            <p:nvPr/>
          </p:nvSpPr>
          <p:spPr>
            <a:xfrm>
              <a:off x="4306125" y="164485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7706" y="3911"/>
                  </a:moveTo>
                  <a:cubicBezTo>
                    <a:pt x="7648" y="6012"/>
                    <a:pt x="5896" y="7763"/>
                    <a:pt x="3737" y="7705"/>
                  </a:cubicBezTo>
                  <a:cubicBezTo>
                    <a:pt x="1694" y="7647"/>
                    <a:pt x="1" y="5896"/>
                    <a:pt x="1" y="3794"/>
                  </a:cubicBezTo>
                  <a:cubicBezTo>
                    <a:pt x="1" y="1693"/>
                    <a:pt x="1810" y="0"/>
                    <a:pt x="3912" y="0"/>
                  </a:cubicBezTo>
                  <a:cubicBezTo>
                    <a:pt x="6013" y="59"/>
                    <a:pt x="7706" y="1810"/>
                    <a:pt x="7706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0" name="Google Shape;15810;p31"/>
            <p:cNvSpPr/>
            <p:nvPr/>
          </p:nvSpPr>
          <p:spPr>
            <a:xfrm>
              <a:off x="4546925" y="3606100"/>
              <a:ext cx="195550" cy="194100"/>
            </a:xfrm>
            <a:custGeom>
              <a:avLst/>
              <a:gdLst/>
              <a:ahLst/>
              <a:cxnLst/>
              <a:rect l="l" t="t" r="r" b="b"/>
              <a:pathLst>
                <a:path w="7822" h="7764" extrusionOk="0">
                  <a:moveTo>
                    <a:pt x="3853" y="7763"/>
                  </a:moveTo>
                  <a:cubicBezTo>
                    <a:pt x="1751" y="7705"/>
                    <a:pt x="0" y="5895"/>
                    <a:pt x="58" y="3794"/>
                  </a:cubicBezTo>
                  <a:cubicBezTo>
                    <a:pt x="117" y="1693"/>
                    <a:pt x="1926" y="0"/>
                    <a:pt x="3969" y="58"/>
                  </a:cubicBezTo>
                  <a:cubicBezTo>
                    <a:pt x="6129" y="117"/>
                    <a:pt x="7822" y="1868"/>
                    <a:pt x="7763" y="4028"/>
                  </a:cubicBezTo>
                  <a:cubicBezTo>
                    <a:pt x="7705" y="6071"/>
                    <a:pt x="5954" y="7763"/>
                    <a:pt x="3853" y="77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1" name="Google Shape;15811;p31"/>
            <p:cNvSpPr/>
            <p:nvPr/>
          </p:nvSpPr>
          <p:spPr>
            <a:xfrm>
              <a:off x="2832275" y="1887075"/>
              <a:ext cx="194125" cy="194100"/>
            </a:xfrm>
            <a:custGeom>
              <a:avLst/>
              <a:gdLst/>
              <a:ahLst/>
              <a:cxnLst/>
              <a:rect l="l" t="t" r="r" b="b"/>
              <a:pathLst>
                <a:path w="7765" h="7764" extrusionOk="0">
                  <a:moveTo>
                    <a:pt x="7764" y="3911"/>
                  </a:moveTo>
                  <a:cubicBezTo>
                    <a:pt x="7706" y="6013"/>
                    <a:pt x="5955" y="7764"/>
                    <a:pt x="3912" y="7706"/>
                  </a:cubicBezTo>
                  <a:cubicBezTo>
                    <a:pt x="1752" y="7706"/>
                    <a:pt x="1" y="5954"/>
                    <a:pt x="59" y="3795"/>
                  </a:cubicBezTo>
                  <a:cubicBezTo>
                    <a:pt x="118" y="1693"/>
                    <a:pt x="1869" y="1"/>
                    <a:pt x="3970" y="59"/>
                  </a:cubicBezTo>
                  <a:cubicBezTo>
                    <a:pt x="6071" y="59"/>
                    <a:pt x="7764" y="1810"/>
                    <a:pt x="7764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2" name="Google Shape;15812;p31"/>
            <p:cNvSpPr/>
            <p:nvPr/>
          </p:nvSpPr>
          <p:spPr>
            <a:xfrm>
              <a:off x="4796450" y="3362400"/>
              <a:ext cx="191175" cy="189725"/>
            </a:xfrm>
            <a:custGeom>
              <a:avLst/>
              <a:gdLst/>
              <a:ahLst/>
              <a:cxnLst/>
              <a:rect l="l" t="t" r="r" b="b"/>
              <a:pathLst>
                <a:path w="7647" h="7589" extrusionOk="0">
                  <a:moveTo>
                    <a:pt x="3795" y="0"/>
                  </a:moveTo>
                  <a:cubicBezTo>
                    <a:pt x="5896" y="0"/>
                    <a:pt x="7647" y="1751"/>
                    <a:pt x="7589" y="3794"/>
                  </a:cubicBezTo>
                  <a:cubicBezTo>
                    <a:pt x="7589" y="5896"/>
                    <a:pt x="5896" y="7588"/>
                    <a:pt x="3795" y="7588"/>
                  </a:cubicBezTo>
                  <a:cubicBezTo>
                    <a:pt x="1693" y="7588"/>
                    <a:pt x="0" y="5837"/>
                    <a:pt x="0" y="3736"/>
                  </a:cubicBezTo>
                  <a:cubicBezTo>
                    <a:pt x="0" y="1693"/>
                    <a:pt x="1752" y="0"/>
                    <a:pt x="379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3" name="Google Shape;15813;p31"/>
            <p:cNvSpPr/>
            <p:nvPr/>
          </p:nvSpPr>
          <p:spPr>
            <a:xfrm>
              <a:off x="3081825" y="1646300"/>
              <a:ext cx="189725" cy="191200"/>
            </a:xfrm>
            <a:custGeom>
              <a:avLst/>
              <a:gdLst/>
              <a:ahLst/>
              <a:cxnLst/>
              <a:rect l="l" t="t" r="r" b="b"/>
              <a:pathLst>
                <a:path w="7589" h="7648" extrusionOk="0">
                  <a:moveTo>
                    <a:pt x="3794" y="1"/>
                  </a:moveTo>
                  <a:cubicBezTo>
                    <a:pt x="5837" y="1"/>
                    <a:pt x="7588" y="1752"/>
                    <a:pt x="7588" y="3853"/>
                  </a:cubicBezTo>
                  <a:cubicBezTo>
                    <a:pt x="7588" y="5896"/>
                    <a:pt x="5896" y="7589"/>
                    <a:pt x="3794" y="7589"/>
                  </a:cubicBezTo>
                  <a:cubicBezTo>
                    <a:pt x="1751" y="7647"/>
                    <a:pt x="0" y="5896"/>
                    <a:pt x="0" y="3795"/>
                  </a:cubicBezTo>
                  <a:cubicBezTo>
                    <a:pt x="0" y="1693"/>
                    <a:pt x="1693" y="1"/>
                    <a:pt x="3794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4" name="Google Shape;15814;p31"/>
            <p:cNvSpPr/>
            <p:nvPr/>
          </p:nvSpPr>
          <p:spPr>
            <a:xfrm>
              <a:off x="2835200" y="3609000"/>
              <a:ext cx="189725" cy="189725"/>
            </a:xfrm>
            <a:custGeom>
              <a:avLst/>
              <a:gdLst/>
              <a:ahLst/>
              <a:cxnLst/>
              <a:rect l="l" t="t" r="r" b="b"/>
              <a:pathLst>
                <a:path w="7589" h="7589" extrusionOk="0">
                  <a:moveTo>
                    <a:pt x="3795" y="1"/>
                  </a:moveTo>
                  <a:cubicBezTo>
                    <a:pt x="5896" y="59"/>
                    <a:pt x="7589" y="1752"/>
                    <a:pt x="7530" y="3795"/>
                  </a:cubicBezTo>
                  <a:cubicBezTo>
                    <a:pt x="7530" y="5896"/>
                    <a:pt x="5838" y="7589"/>
                    <a:pt x="3736" y="7531"/>
                  </a:cubicBezTo>
                  <a:cubicBezTo>
                    <a:pt x="1635" y="7531"/>
                    <a:pt x="1" y="5838"/>
                    <a:pt x="1" y="3737"/>
                  </a:cubicBezTo>
                  <a:cubicBezTo>
                    <a:pt x="59" y="1635"/>
                    <a:pt x="1752" y="1"/>
                    <a:pt x="379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5" name="Google Shape;15815;p31"/>
            <p:cNvSpPr/>
            <p:nvPr/>
          </p:nvSpPr>
          <p:spPr>
            <a:xfrm>
              <a:off x="4309050" y="3855625"/>
              <a:ext cx="186825" cy="188275"/>
            </a:xfrm>
            <a:custGeom>
              <a:avLst/>
              <a:gdLst/>
              <a:ahLst/>
              <a:cxnLst/>
              <a:rect l="l" t="t" r="r" b="b"/>
              <a:pathLst>
                <a:path w="7473" h="7531" extrusionOk="0">
                  <a:moveTo>
                    <a:pt x="3736" y="7530"/>
                  </a:moveTo>
                  <a:cubicBezTo>
                    <a:pt x="1635" y="7530"/>
                    <a:pt x="1" y="5896"/>
                    <a:pt x="1" y="3794"/>
                  </a:cubicBezTo>
                  <a:cubicBezTo>
                    <a:pt x="1" y="1693"/>
                    <a:pt x="1635" y="0"/>
                    <a:pt x="3736" y="59"/>
                  </a:cubicBezTo>
                  <a:cubicBezTo>
                    <a:pt x="5838" y="59"/>
                    <a:pt x="7472" y="1693"/>
                    <a:pt x="7472" y="3736"/>
                  </a:cubicBezTo>
                  <a:cubicBezTo>
                    <a:pt x="7472" y="5837"/>
                    <a:pt x="5838" y="7530"/>
                    <a:pt x="3736" y="75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6" name="Google Shape;15816;p31"/>
            <p:cNvSpPr/>
            <p:nvPr/>
          </p:nvSpPr>
          <p:spPr>
            <a:xfrm>
              <a:off x="2590050" y="213660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3736" y="7531"/>
                  </a:moveTo>
                  <a:cubicBezTo>
                    <a:pt x="1635" y="7531"/>
                    <a:pt x="0" y="5896"/>
                    <a:pt x="0" y="3737"/>
                  </a:cubicBezTo>
                  <a:cubicBezTo>
                    <a:pt x="0" y="1694"/>
                    <a:pt x="1635" y="59"/>
                    <a:pt x="3678" y="59"/>
                  </a:cubicBezTo>
                  <a:cubicBezTo>
                    <a:pt x="5837" y="1"/>
                    <a:pt x="7472" y="1694"/>
                    <a:pt x="7472" y="3795"/>
                  </a:cubicBezTo>
                  <a:cubicBezTo>
                    <a:pt x="7472" y="5896"/>
                    <a:pt x="5837" y="7531"/>
                    <a:pt x="3736" y="753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7" name="Google Shape;15817;p31"/>
            <p:cNvSpPr/>
            <p:nvPr/>
          </p:nvSpPr>
          <p:spPr>
            <a:xfrm>
              <a:off x="2590050" y="3363850"/>
              <a:ext cx="186800" cy="186800"/>
            </a:xfrm>
            <a:custGeom>
              <a:avLst/>
              <a:gdLst/>
              <a:ahLst/>
              <a:cxnLst/>
              <a:rect l="l" t="t" r="r" b="b"/>
              <a:pathLst>
                <a:path w="7472" h="7472" extrusionOk="0">
                  <a:moveTo>
                    <a:pt x="3736" y="1"/>
                  </a:moveTo>
                  <a:cubicBezTo>
                    <a:pt x="5837" y="59"/>
                    <a:pt x="7472" y="1693"/>
                    <a:pt x="7413" y="3795"/>
                  </a:cubicBezTo>
                  <a:cubicBezTo>
                    <a:pt x="7413" y="5838"/>
                    <a:pt x="5721" y="7472"/>
                    <a:pt x="3678" y="7414"/>
                  </a:cubicBezTo>
                  <a:cubicBezTo>
                    <a:pt x="1635" y="7414"/>
                    <a:pt x="0" y="5721"/>
                    <a:pt x="0" y="3678"/>
                  </a:cubicBezTo>
                  <a:cubicBezTo>
                    <a:pt x="0" y="1635"/>
                    <a:pt x="1693" y="1"/>
                    <a:pt x="37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8" name="Google Shape;15818;p31"/>
            <p:cNvSpPr/>
            <p:nvPr/>
          </p:nvSpPr>
          <p:spPr>
            <a:xfrm>
              <a:off x="3083275" y="3857075"/>
              <a:ext cx="186800" cy="185350"/>
            </a:xfrm>
            <a:custGeom>
              <a:avLst/>
              <a:gdLst/>
              <a:ahLst/>
              <a:cxnLst/>
              <a:rect l="l" t="t" r="r" b="b"/>
              <a:pathLst>
                <a:path w="7472" h="7414" extrusionOk="0">
                  <a:moveTo>
                    <a:pt x="7414" y="3678"/>
                  </a:moveTo>
                  <a:cubicBezTo>
                    <a:pt x="7472" y="5779"/>
                    <a:pt x="5779" y="7414"/>
                    <a:pt x="3736" y="7414"/>
                  </a:cubicBezTo>
                  <a:cubicBezTo>
                    <a:pt x="1693" y="7414"/>
                    <a:pt x="1" y="5779"/>
                    <a:pt x="59" y="3736"/>
                  </a:cubicBezTo>
                  <a:cubicBezTo>
                    <a:pt x="59" y="1694"/>
                    <a:pt x="1693" y="59"/>
                    <a:pt x="3678" y="1"/>
                  </a:cubicBezTo>
                  <a:cubicBezTo>
                    <a:pt x="5779" y="1"/>
                    <a:pt x="7414" y="1635"/>
                    <a:pt x="7472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9" name="Google Shape;15819;p31"/>
            <p:cNvSpPr/>
            <p:nvPr/>
          </p:nvSpPr>
          <p:spPr>
            <a:xfrm>
              <a:off x="5045975" y="2628375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737" y="7414"/>
                  </a:moveTo>
                  <a:cubicBezTo>
                    <a:pt x="1635" y="7414"/>
                    <a:pt x="1" y="5721"/>
                    <a:pt x="1" y="3678"/>
                  </a:cubicBezTo>
                  <a:cubicBezTo>
                    <a:pt x="1" y="1635"/>
                    <a:pt x="1635" y="1"/>
                    <a:pt x="3737" y="1"/>
                  </a:cubicBez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79" y="7414"/>
                    <a:pt x="3737" y="74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0" name="Google Shape;15820;p31"/>
            <p:cNvSpPr/>
            <p:nvPr/>
          </p:nvSpPr>
          <p:spPr>
            <a:xfrm>
              <a:off x="3818750" y="1401150"/>
              <a:ext cx="188275" cy="186800"/>
            </a:xfrm>
            <a:custGeom>
              <a:avLst/>
              <a:gdLst/>
              <a:ahLst/>
              <a:cxnLst/>
              <a:rect l="l" t="t" r="r" b="b"/>
              <a:pathLst>
                <a:path w="7531" h="7472" extrusionOk="0">
                  <a:moveTo>
                    <a:pt x="59" y="3678"/>
                  </a:moveTo>
                  <a:cubicBezTo>
                    <a:pt x="59" y="1635"/>
                    <a:pt x="1751" y="0"/>
                    <a:pt x="3853" y="59"/>
                  </a:cubicBezTo>
                  <a:cubicBezTo>
                    <a:pt x="5896" y="59"/>
                    <a:pt x="7530" y="1810"/>
                    <a:pt x="7472" y="3853"/>
                  </a:cubicBezTo>
                  <a:cubicBezTo>
                    <a:pt x="7413" y="5837"/>
                    <a:pt x="5721" y="7472"/>
                    <a:pt x="3736" y="7472"/>
                  </a:cubicBezTo>
                  <a:cubicBezTo>
                    <a:pt x="1693" y="7413"/>
                    <a:pt x="0" y="5721"/>
                    <a:pt x="59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1" name="Google Shape;15821;p31"/>
            <p:cNvSpPr/>
            <p:nvPr/>
          </p:nvSpPr>
          <p:spPr>
            <a:xfrm>
              <a:off x="5045975" y="2875000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678" y="0"/>
                  </a:moveTo>
                  <a:cubicBezTo>
                    <a:pt x="5721" y="0"/>
                    <a:pt x="7414" y="1693"/>
                    <a:pt x="7414" y="3736"/>
                  </a:cubicBezTo>
                  <a:cubicBezTo>
                    <a:pt x="7355" y="5721"/>
                    <a:pt x="5721" y="7413"/>
                    <a:pt x="3678" y="7413"/>
                  </a:cubicBezTo>
                  <a:cubicBezTo>
                    <a:pt x="1635" y="7413"/>
                    <a:pt x="1" y="5721"/>
                    <a:pt x="1" y="3678"/>
                  </a:cubicBezTo>
                  <a:cubicBezTo>
                    <a:pt x="1" y="1635"/>
                    <a:pt x="1694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2" name="Google Shape;15822;p31"/>
            <p:cNvSpPr/>
            <p:nvPr/>
          </p:nvSpPr>
          <p:spPr>
            <a:xfrm>
              <a:off x="3573575" y="1402600"/>
              <a:ext cx="185375" cy="185350"/>
            </a:xfrm>
            <a:custGeom>
              <a:avLst/>
              <a:gdLst/>
              <a:ahLst/>
              <a:cxnLst/>
              <a:rect l="l" t="t" r="r" b="b"/>
              <a:pathLst>
                <a:path w="7415" h="7414" extrusionOk="0">
                  <a:moveTo>
                    <a:pt x="3678" y="1"/>
                  </a:move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21" y="7414"/>
                    <a:pt x="3678" y="7355"/>
                  </a:cubicBezTo>
                  <a:cubicBezTo>
                    <a:pt x="1635" y="7355"/>
                    <a:pt x="1" y="5663"/>
                    <a:pt x="1" y="3678"/>
                  </a:cubicBezTo>
                  <a:cubicBezTo>
                    <a:pt x="1" y="1635"/>
                    <a:pt x="1694" y="1"/>
                    <a:pt x="36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3" name="Google Shape;15823;p31"/>
            <p:cNvSpPr/>
            <p:nvPr/>
          </p:nvSpPr>
          <p:spPr>
            <a:xfrm>
              <a:off x="4799375" y="1895825"/>
              <a:ext cx="183875" cy="183900"/>
            </a:xfrm>
            <a:custGeom>
              <a:avLst/>
              <a:gdLst/>
              <a:ahLst/>
              <a:cxnLst/>
              <a:rect l="l" t="t" r="r" b="b"/>
              <a:pathLst>
                <a:path w="7355" h="7356" extrusionOk="0">
                  <a:moveTo>
                    <a:pt x="3678" y="7356"/>
                  </a:moveTo>
                  <a:cubicBezTo>
                    <a:pt x="1693" y="7356"/>
                    <a:pt x="0" y="5663"/>
                    <a:pt x="0" y="3678"/>
                  </a:cubicBezTo>
                  <a:cubicBezTo>
                    <a:pt x="59" y="1635"/>
                    <a:pt x="1751" y="1"/>
                    <a:pt x="3736" y="1"/>
                  </a:cubicBezTo>
                  <a:cubicBezTo>
                    <a:pt x="5720" y="59"/>
                    <a:pt x="7355" y="1694"/>
                    <a:pt x="7355" y="3678"/>
                  </a:cubicBezTo>
                  <a:cubicBezTo>
                    <a:pt x="7355" y="5663"/>
                    <a:pt x="5662" y="7356"/>
                    <a:pt x="3678" y="735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4" name="Google Shape;15824;p31"/>
            <p:cNvSpPr/>
            <p:nvPr/>
          </p:nvSpPr>
          <p:spPr>
            <a:xfrm>
              <a:off x="5045975" y="238615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355" y="3678"/>
                  </a:moveTo>
                  <a:cubicBezTo>
                    <a:pt x="7355" y="5662"/>
                    <a:pt x="5721" y="7355"/>
                    <a:pt x="3678" y="7355"/>
                  </a:cubicBezTo>
                  <a:cubicBezTo>
                    <a:pt x="1694" y="7355"/>
                    <a:pt x="1" y="5662"/>
                    <a:pt x="1" y="3619"/>
                  </a:cubicBezTo>
                  <a:cubicBezTo>
                    <a:pt x="59" y="1693"/>
                    <a:pt x="1694" y="0"/>
                    <a:pt x="3678" y="0"/>
                  </a:cubicBezTo>
                  <a:cubicBezTo>
                    <a:pt x="5663" y="0"/>
                    <a:pt x="7355" y="1635"/>
                    <a:pt x="7355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5" name="Google Shape;15825;p31"/>
            <p:cNvSpPr/>
            <p:nvPr/>
          </p:nvSpPr>
          <p:spPr>
            <a:xfrm>
              <a:off x="4557125" y="1649225"/>
              <a:ext cx="183900" cy="185350"/>
            </a:xfrm>
            <a:custGeom>
              <a:avLst/>
              <a:gdLst/>
              <a:ahLst/>
              <a:cxnLst/>
              <a:rect l="l" t="t" r="r" b="b"/>
              <a:pathLst>
                <a:path w="7356" h="7414" extrusionOk="0">
                  <a:moveTo>
                    <a:pt x="3678" y="0"/>
                  </a:moveTo>
                  <a:cubicBezTo>
                    <a:pt x="5663" y="0"/>
                    <a:pt x="7355" y="1693"/>
                    <a:pt x="7355" y="3736"/>
                  </a:cubicBezTo>
                  <a:cubicBezTo>
                    <a:pt x="7355" y="5721"/>
                    <a:pt x="5663" y="7413"/>
                    <a:pt x="3620" y="7355"/>
                  </a:cubicBezTo>
                  <a:cubicBezTo>
                    <a:pt x="1635" y="7355"/>
                    <a:pt x="1" y="5721"/>
                    <a:pt x="1" y="3736"/>
                  </a:cubicBezTo>
                  <a:cubicBezTo>
                    <a:pt x="1" y="1693"/>
                    <a:pt x="1635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6" name="Google Shape;15826;p31"/>
            <p:cNvSpPr/>
            <p:nvPr/>
          </p:nvSpPr>
          <p:spPr>
            <a:xfrm>
              <a:off x="4062450" y="140115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7355" y="3853"/>
                  </a:moveTo>
                  <a:cubicBezTo>
                    <a:pt x="7296" y="5896"/>
                    <a:pt x="5545" y="7530"/>
                    <a:pt x="3561" y="7413"/>
                  </a:cubicBezTo>
                  <a:cubicBezTo>
                    <a:pt x="1576" y="7297"/>
                    <a:pt x="0" y="5604"/>
                    <a:pt x="58" y="3619"/>
                  </a:cubicBezTo>
                  <a:cubicBezTo>
                    <a:pt x="175" y="1576"/>
                    <a:pt x="1926" y="0"/>
                    <a:pt x="3853" y="117"/>
                  </a:cubicBezTo>
                  <a:cubicBezTo>
                    <a:pt x="5896" y="234"/>
                    <a:pt x="7472" y="1926"/>
                    <a:pt x="7355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7" name="Google Shape;15827;p31"/>
            <p:cNvSpPr/>
            <p:nvPr/>
          </p:nvSpPr>
          <p:spPr>
            <a:xfrm>
              <a:off x="3326975" y="140260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297" y="3795"/>
                  </a:moveTo>
                  <a:cubicBezTo>
                    <a:pt x="7238" y="5838"/>
                    <a:pt x="5604" y="7355"/>
                    <a:pt x="3619" y="7297"/>
                  </a:cubicBezTo>
                  <a:cubicBezTo>
                    <a:pt x="1576" y="7239"/>
                    <a:pt x="0" y="5604"/>
                    <a:pt x="59" y="3620"/>
                  </a:cubicBezTo>
                  <a:cubicBezTo>
                    <a:pt x="117" y="1577"/>
                    <a:pt x="1810" y="1"/>
                    <a:pt x="3794" y="59"/>
                  </a:cubicBezTo>
                  <a:cubicBezTo>
                    <a:pt x="5837" y="117"/>
                    <a:pt x="7355" y="1810"/>
                    <a:pt x="7297" y="37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8" name="Google Shape;15828;p31"/>
            <p:cNvSpPr/>
            <p:nvPr/>
          </p:nvSpPr>
          <p:spPr>
            <a:xfrm>
              <a:off x="5047450" y="3123075"/>
              <a:ext cx="182425" cy="182425"/>
            </a:xfrm>
            <a:custGeom>
              <a:avLst/>
              <a:gdLst/>
              <a:ahLst/>
              <a:cxnLst/>
              <a:rect l="l" t="t" r="r" b="b"/>
              <a:pathLst>
                <a:path w="7297" h="7297" extrusionOk="0">
                  <a:moveTo>
                    <a:pt x="7296" y="3619"/>
                  </a:moveTo>
                  <a:cubicBezTo>
                    <a:pt x="7296" y="5604"/>
                    <a:pt x="5662" y="7238"/>
                    <a:pt x="3678" y="7297"/>
                  </a:cubicBezTo>
                  <a:cubicBezTo>
                    <a:pt x="1635" y="7297"/>
                    <a:pt x="0" y="5662"/>
                    <a:pt x="0" y="3678"/>
                  </a:cubicBezTo>
                  <a:cubicBezTo>
                    <a:pt x="0" y="1635"/>
                    <a:pt x="1635" y="0"/>
                    <a:pt x="3619" y="0"/>
                  </a:cubicBezTo>
                  <a:cubicBezTo>
                    <a:pt x="5604" y="0"/>
                    <a:pt x="7238" y="1635"/>
                    <a:pt x="7296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9" name="Google Shape;15829;p31"/>
            <p:cNvSpPr/>
            <p:nvPr/>
          </p:nvSpPr>
          <p:spPr>
            <a:xfrm>
              <a:off x="3821650" y="4102250"/>
              <a:ext cx="180975" cy="180950"/>
            </a:xfrm>
            <a:custGeom>
              <a:avLst/>
              <a:gdLst/>
              <a:ahLst/>
              <a:cxnLst/>
              <a:rect l="l" t="t" r="r" b="b"/>
              <a:pathLst>
                <a:path w="7239" h="7238" extrusionOk="0">
                  <a:moveTo>
                    <a:pt x="7239" y="3619"/>
                  </a:moveTo>
                  <a:cubicBezTo>
                    <a:pt x="7239" y="5662"/>
                    <a:pt x="5663" y="7238"/>
                    <a:pt x="3620" y="7238"/>
                  </a:cubicBezTo>
                  <a:cubicBezTo>
                    <a:pt x="1577" y="7238"/>
                    <a:pt x="1" y="5604"/>
                    <a:pt x="59" y="3619"/>
                  </a:cubicBezTo>
                  <a:cubicBezTo>
                    <a:pt x="59" y="1634"/>
                    <a:pt x="1635" y="58"/>
                    <a:pt x="3620" y="58"/>
                  </a:cubicBezTo>
                  <a:cubicBezTo>
                    <a:pt x="5605" y="0"/>
                    <a:pt x="7239" y="1634"/>
                    <a:pt x="723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0" name="Google Shape;15830;p31"/>
            <p:cNvSpPr/>
            <p:nvPr/>
          </p:nvSpPr>
          <p:spPr>
            <a:xfrm>
              <a:off x="3576500" y="4103700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546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20" y="0"/>
                  </a:cubicBezTo>
                  <a:cubicBezTo>
                    <a:pt x="5604" y="0"/>
                    <a:pt x="7180" y="1518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1" name="Google Shape;15831;p31"/>
            <p:cNvSpPr/>
            <p:nvPr/>
          </p:nvSpPr>
          <p:spPr>
            <a:xfrm>
              <a:off x="2350725" y="2629850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3561" y="59"/>
                  </a:moveTo>
                  <a:cubicBezTo>
                    <a:pt x="5604" y="0"/>
                    <a:pt x="7180" y="1635"/>
                    <a:pt x="7180" y="3619"/>
                  </a:cubicBezTo>
                  <a:cubicBezTo>
                    <a:pt x="7180" y="5604"/>
                    <a:pt x="5604" y="7180"/>
                    <a:pt x="3619" y="7238"/>
                  </a:cubicBezTo>
                  <a:cubicBezTo>
                    <a:pt x="1577" y="7238"/>
                    <a:pt x="1" y="5662"/>
                    <a:pt x="1" y="3619"/>
                  </a:cubicBezTo>
                  <a:cubicBezTo>
                    <a:pt x="1" y="1635"/>
                    <a:pt x="1577" y="59"/>
                    <a:pt x="35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2" name="Google Shape;15832;p31"/>
            <p:cNvSpPr/>
            <p:nvPr/>
          </p:nvSpPr>
          <p:spPr>
            <a:xfrm>
              <a:off x="4802275" y="3613375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7180" y="3562"/>
                  </a:moveTo>
                  <a:cubicBezTo>
                    <a:pt x="7180" y="5604"/>
                    <a:pt x="5604" y="7239"/>
                    <a:pt x="3562" y="7180"/>
                  </a:cubicBezTo>
                  <a:cubicBezTo>
                    <a:pt x="1577" y="7180"/>
                    <a:pt x="1" y="5604"/>
                    <a:pt x="1" y="3620"/>
                  </a:cubicBezTo>
                  <a:cubicBezTo>
                    <a:pt x="1" y="1577"/>
                    <a:pt x="1577" y="1"/>
                    <a:pt x="3620" y="1"/>
                  </a:cubicBezTo>
                  <a:cubicBezTo>
                    <a:pt x="5604" y="1"/>
                    <a:pt x="7180" y="1577"/>
                    <a:pt x="7180" y="35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3" name="Google Shape;15833;p31"/>
            <p:cNvSpPr/>
            <p:nvPr/>
          </p:nvSpPr>
          <p:spPr>
            <a:xfrm>
              <a:off x="2839575" y="1652125"/>
              <a:ext cx="179525" cy="179525"/>
            </a:xfrm>
            <a:custGeom>
              <a:avLst/>
              <a:gdLst/>
              <a:ahLst/>
              <a:cxnLst/>
              <a:rect l="l" t="t" r="r" b="b"/>
              <a:pathLst>
                <a:path w="7181" h="7181" extrusionOk="0">
                  <a:moveTo>
                    <a:pt x="7180" y="3620"/>
                  </a:moveTo>
                  <a:cubicBezTo>
                    <a:pt x="7180" y="5605"/>
                    <a:pt x="5604" y="7181"/>
                    <a:pt x="3561" y="7181"/>
                  </a:cubicBezTo>
                  <a:cubicBezTo>
                    <a:pt x="1577" y="7122"/>
                    <a:pt x="1" y="5546"/>
                    <a:pt x="59" y="3562"/>
                  </a:cubicBezTo>
                  <a:cubicBezTo>
                    <a:pt x="59" y="1519"/>
                    <a:pt x="1635" y="1"/>
                    <a:pt x="3678" y="1"/>
                  </a:cubicBezTo>
                  <a:cubicBezTo>
                    <a:pt x="5663" y="1"/>
                    <a:pt x="7180" y="1577"/>
                    <a:pt x="7180" y="36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4" name="Google Shape;15834;p31"/>
            <p:cNvSpPr/>
            <p:nvPr/>
          </p:nvSpPr>
          <p:spPr>
            <a:xfrm>
              <a:off x="2594425" y="1894375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03" y="7180"/>
                  </a:moveTo>
                  <a:cubicBezTo>
                    <a:pt x="1518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59"/>
                  </a:cubicBezTo>
                  <a:cubicBezTo>
                    <a:pt x="5546" y="59"/>
                    <a:pt x="7122" y="1635"/>
                    <a:pt x="7122" y="3619"/>
                  </a:cubicBezTo>
                  <a:cubicBezTo>
                    <a:pt x="7122" y="5604"/>
                    <a:pt x="5487" y="7180"/>
                    <a:pt x="3503" y="71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5" name="Google Shape;15835;p31"/>
            <p:cNvSpPr/>
            <p:nvPr/>
          </p:nvSpPr>
          <p:spPr>
            <a:xfrm>
              <a:off x="2350725" y="2877925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604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19" y="0"/>
                  </a:cubicBezTo>
                  <a:cubicBezTo>
                    <a:pt x="5604" y="0"/>
                    <a:pt x="7122" y="1576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6" name="Google Shape;15836;p31"/>
            <p:cNvSpPr/>
            <p:nvPr/>
          </p:nvSpPr>
          <p:spPr>
            <a:xfrm>
              <a:off x="4555675" y="3860000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61" y="59"/>
                  </a:moveTo>
                  <a:cubicBezTo>
                    <a:pt x="5546" y="59"/>
                    <a:pt x="7122" y="1577"/>
                    <a:pt x="7122" y="3619"/>
                  </a:cubicBezTo>
                  <a:cubicBezTo>
                    <a:pt x="7122" y="5604"/>
                    <a:pt x="5546" y="7180"/>
                    <a:pt x="3503" y="7180"/>
                  </a:cubicBezTo>
                  <a:cubicBezTo>
                    <a:pt x="1518" y="7180"/>
                    <a:pt x="0" y="5604"/>
                    <a:pt x="0" y="3561"/>
                  </a:cubicBezTo>
                  <a:cubicBezTo>
                    <a:pt x="0" y="1577"/>
                    <a:pt x="1576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7" name="Google Shape;15837;p31"/>
            <p:cNvSpPr/>
            <p:nvPr/>
          </p:nvSpPr>
          <p:spPr>
            <a:xfrm>
              <a:off x="2352175" y="2389075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61" y="7121"/>
                  </a:moveTo>
                  <a:cubicBezTo>
                    <a:pt x="1577" y="7121"/>
                    <a:pt x="1" y="5545"/>
                    <a:pt x="1" y="3561"/>
                  </a:cubicBezTo>
                  <a:cubicBezTo>
                    <a:pt x="1" y="1576"/>
                    <a:pt x="1577" y="0"/>
                    <a:pt x="3561" y="0"/>
                  </a:cubicBezTo>
                  <a:cubicBezTo>
                    <a:pt x="5488" y="0"/>
                    <a:pt x="7064" y="1576"/>
                    <a:pt x="7064" y="3502"/>
                  </a:cubicBezTo>
                  <a:cubicBezTo>
                    <a:pt x="7064" y="5487"/>
                    <a:pt x="5546" y="7121"/>
                    <a:pt x="3561" y="71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8" name="Google Shape;15838;p31"/>
            <p:cNvSpPr/>
            <p:nvPr/>
          </p:nvSpPr>
          <p:spPr>
            <a:xfrm>
              <a:off x="4066825" y="410370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3561" y="0"/>
                  </a:moveTo>
                  <a:cubicBezTo>
                    <a:pt x="5545" y="0"/>
                    <a:pt x="7121" y="1576"/>
                    <a:pt x="7121" y="3561"/>
                  </a:cubicBezTo>
                  <a:cubicBezTo>
                    <a:pt x="7121" y="5546"/>
                    <a:pt x="5545" y="7122"/>
                    <a:pt x="3561" y="7122"/>
                  </a:cubicBezTo>
                  <a:cubicBezTo>
                    <a:pt x="1576" y="7122"/>
                    <a:pt x="0" y="5546"/>
                    <a:pt x="0" y="3619"/>
                  </a:cubicBezTo>
                  <a:cubicBezTo>
                    <a:pt x="0" y="1635"/>
                    <a:pt x="1576" y="0"/>
                    <a:pt x="356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9" name="Google Shape;15839;p31"/>
            <p:cNvSpPr/>
            <p:nvPr/>
          </p:nvSpPr>
          <p:spPr>
            <a:xfrm>
              <a:off x="5050350" y="214245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0"/>
                  </a:moveTo>
                  <a:cubicBezTo>
                    <a:pt x="5488" y="0"/>
                    <a:pt x="7064" y="1576"/>
                    <a:pt x="7064" y="3503"/>
                  </a:cubicBezTo>
                  <a:cubicBezTo>
                    <a:pt x="7064" y="5487"/>
                    <a:pt x="5488" y="7122"/>
                    <a:pt x="3503" y="7063"/>
                  </a:cubicBezTo>
                  <a:cubicBezTo>
                    <a:pt x="1519" y="7063"/>
                    <a:pt x="1" y="5487"/>
                    <a:pt x="1" y="3503"/>
                  </a:cubicBezTo>
                  <a:cubicBezTo>
                    <a:pt x="1" y="1576"/>
                    <a:pt x="1577" y="0"/>
                    <a:pt x="35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0" name="Google Shape;15840;p31"/>
            <p:cNvSpPr/>
            <p:nvPr/>
          </p:nvSpPr>
          <p:spPr>
            <a:xfrm>
              <a:off x="3331350" y="410370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7122"/>
                  </a:moveTo>
                  <a:cubicBezTo>
                    <a:pt x="1576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0"/>
                  </a:cubicBezTo>
                  <a:cubicBezTo>
                    <a:pt x="5487" y="59"/>
                    <a:pt x="7063" y="1635"/>
                    <a:pt x="7063" y="3619"/>
                  </a:cubicBezTo>
                  <a:cubicBezTo>
                    <a:pt x="7063" y="5546"/>
                    <a:pt x="5487" y="7122"/>
                    <a:pt x="3503" y="71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1" name="Google Shape;15841;p31"/>
            <p:cNvSpPr/>
            <p:nvPr/>
          </p:nvSpPr>
          <p:spPr>
            <a:xfrm>
              <a:off x="4313425" y="1406975"/>
              <a:ext cx="178075" cy="176600"/>
            </a:xfrm>
            <a:custGeom>
              <a:avLst/>
              <a:gdLst/>
              <a:ahLst/>
              <a:cxnLst/>
              <a:rect l="l" t="t" r="r" b="b"/>
              <a:pathLst>
                <a:path w="7123" h="7064" extrusionOk="0">
                  <a:moveTo>
                    <a:pt x="1" y="3503"/>
                  </a:moveTo>
                  <a:cubicBezTo>
                    <a:pt x="1" y="1577"/>
                    <a:pt x="1577" y="1"/>
                    <a:pt x="3561" y="1"/>
                  </a:cubicBezTo>
                  <a:cubicBezTo>
                    <a:pt x="5546" y="1"/>
                    <a:pt x="7122" y="1577"/>
                    <a:pt x="7122" y="3561"/>
                  </a:cubicBezTo>
                  <a:cubicBezTo>
                    <a:pt x="7064" y="5488"/>
                    <a:pt x="5488" y="7064"/>
                    <a:pt x="3503" y="7064"/>
                  </a:cubicBezTo>
                  <a:cubicBezTo>
                    <a:pt x="1577" y="7064"/>
                    <a:pt x="1" y="5429"/>
                    <a:pt x="1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2" name="Google Shape;15842;p31"/>
            <p:cNvSpPr/>
            <p:nvPr/>
          </p:nvSpPr>
          <p:spPr>
            <a:xfrm>
              <a:off x="2352175" y="3126000"/>
              <a:ext cx="176600" cy="176575"/>
            </a:xfrm>
            <a:custGeom>
              <a:avLst/>
              <a:gdLst/>
              <a:ahLst/>
              <a:cxnLst/>
              <a:rect l="l" t="t" r="r" b="b"/>
              <a:pathLst>
                <a:path w="7064" h="7063" extrusionOk="0">
                  <a:moveTo>
                    <a:pt x="3561" y="7063"/>
                  </a:moveTo>
                  <a:cubicBezTo>
                    <a:pt x="1635" y="7063"/>
                    <a:pt x="1" y="5487"/>
                    <a:pt x="1" y="3561"/>
                  </a:cubicBezTo>
                  <a:cubicBezTo>
                    <a:pt x="1" y="1635"/>
                    <a:pt x="1577" y="0"/>
                    <a:pt x="3503" y="0"/>
                  </a:cubicBezTo>
                  <a:cubicBezTo>
                    <a:pt x="5429" y="0"/>
                    <a:pt x="7064" y="1576"/>
                    <a:pt x="7064" y="3502"/>
                  </a:cubicBezTo>
                  <a:cubicBezTo>
                    <a:pt x="7064" y="5429"/>
                    <a:pt x="5488" y="7063"/>
                    <a:pt x="3561" y="70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3" name="Google Shape;15843;p31"/>
            <p:cNvSpPr/>
            <p:nvPr/>
          </p:nvSpPr>
          <p:spPr>
            <a:xfrm>
              <a:off x="2841050" y="3861450"/>
              <a:ext cx="178050" cy="178075"/>
            </a:xfrm>
            <a:custGeom>
              <a:avLst/>
              <a:gdLst/>
              <a:ahLst/>
              <a:cxnLst/>
              <a:rect l="l" t="t" r="r" b="b"/>
              <a:pathLst>
                <a:path w="7122" h="7123" extrusionOk="0">
                  <a:moveTo>
                    <a:pt x="3502" y="1"/>
                  </a:moveTo>
                  <a:cubicBezTo>
                    <a:pt x="5428" y="1"/>
                    <a:pt x="7063" y="1577"/>
                    <a:pt x="7063" y="3503"/>
                  </a:cubicBezTo>
                  <a:cubicBezTo>
                    <a:pt x="7121" y="5429"/>
                    <a:pt x="5545" y="7064"/>
                    <a:pt x="3561" y="7064"/>
                  </a:cubicBezTo>
                  <a:cubicBezTo>
                    <a:pt x="1634" y="7122"/>
                    <a:pt x="58" y="5546"/>
                    <a:pt x="0" y="3561"/>
                  </a:cubicBezTo>
                  <a:cubicBezTo>
                    <a:pt x="0" y="1635"/>
                    <a:pt x="1576" y="59"/>
                    <a:pt x="35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4" name="Google Shape;15844;p31"/>
            <p:cNvSpPr/>
            <p:nvPr/>
          </p:nvSpPr>
          <p:spPr>
            <a:xfrm>
              <a:off x="2594425" y="361485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7063" y="3561"/>
                  </a:moveTo>
                  <a:cubicBezTo>
                    <a:pt x="7063" y="5487"/>
                    <a:pt x="5429" y="7121"/>
                    <a:pt x="3503" y="7063"/>
                  </a:cubicBezTo>
                  <a:cubicBezTo>
                    <a:pt x="1576" y="7063"/>
                    <a:pt x="0" y="5429"/>
                    <a:pt x="0" y="3503"/>
                  </a:cubicBezTo>
                  <a:cubicBezTo>
                    <a:pt x="59" y="1576"/>
                    <a:pt x="1635" y="0"/>
                    <a:pt x="3561" y="0"/>
                  </a:cubicBezTo>
                  <a:cubicBezTo>
                    <a:pt x="5487" y="59"/>
                    <a:pt x="7122" y="1635"/>
                    <a:pt x="7063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5" name="Google Shape;15845;p31"/>
            <p:cNvSpPr/>
            <p:nvPr/>
          </p:nvSpPr>
          <p:spPr>
            <a:xfrm>
              <a:off x="5050350" y="336822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7064" y="3503"/>
                  </a:moveTo>
                  <a:cubicBezTo>
                    <a:pt x="7064" y="5429"/>
                    <a:pt x="5429" y="7064"/>
                    <a:pt x="3503" y="7064"/>
                  </a:cubicBezTo>
                  <a:cubicBezTo>
                    <a:pt x="1635" y="7064"/>
                    <a:pt x="1" y="5487"/>
                    <a:pt x="1" y="3561"/>
                  </a:cubicBezTo>
                  <a:cubicBezTo>
                    <a:pt x="1" y="1635"/>
                    <a:pt x="1635" y="1"/>
                    <a:pt x="3562" y="1"/>
                  </a:cubicBezTo>
                  <a:cubicBezTo>
                    <a:pt x="5429" y="59"/>
                    <a:pt x="7005" y="1635"/>
                    <a:pt x="7064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6" name="Google Shape;15846;p31"/>
            <p:cNvSpPr/>
            <p:nvPr/>
          </p:nvSpPr>
          <p:spPr>
            <a:xfrm>
              <a:off x="3087650" y="140697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3561" y="1"/>
                  </a:moveTo>
                  <a:cubicBezTo>
                    <a:pt x="5487" y="1"/>
                    <a:pt x="7063" y="1635"/>
                    <a:pt x="7063" y="3503"/>
                  </a:cubicBezTo>
                  <a:cubicBezTo>
                    <a:pt x="7063" y="5429"/>
                    <a:pt x="5429" y="7064"/>
                    <a:pt x="3503" y="7005"/>
                  </a:cubicBezTo>
                  <a:cubicBezTo>
                    <a:pt x="1577" y="6947"/>
                    <a:pt x="1" y="5371"/>
                    <a:pt x="59" y="3503"/>
                  </a:cubicBezTo>
                  <a:cubicBezTo>
                    <a:pt x="59" y="1577"/>
                    <a:pt x="1693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7" name="Google Shape;15847;p31"/>
            <p:cNvSpPr/>
            <p:nvPr/>
          </p:nvSpPr>
          <p:spPr>
            <a:xfrm>
              <a:off x="4316350" y="4106625"/>
              <a:ext cx="172225" cy="173675"/>
            </a:xfrm>
            <a:custGeom>
              <a:avLst/>
              <a:gdLst/>
              <a:ahLst/>
              <a:cxnLst/>
              <a:rect l="l" t="t" r="r" b="b"/>
              <a:pathLst>
                <a:path w="6889" h="6947" extrusionOk="0">
                  <a:moveTo>
                    <a:pt x="6888" y="3502"/>
                  </a:moveTo>
                  <a:cubicBezTo>
                    <a:pt x="6888" y="5429"/>
                    <a:pt x="5312" y="6946"/>
                    <a:pt x="3386" y="6888"/>
                  </a:cubicBezTo>
                  <a:cubicBezTo>
                    <a:pt x="1460" y="6888"/>
                    <a:pt x="1" y="5370"/>
                    <a:pt x="1" y="3444"/>
                  </a:cubicBezTo>
                  <a:cubicBezTo>
                    <a:pt x="1" y="1518"/>
                    <a:pt x="1577" y="0"/>
                    <a:pt x="3503" y="0"/>
                  </a:cubicBezTo>
                  <a:cubicBezTo>
                    <a:pt x="5371" y="59"/>
                    <a:pt x="6888" y="1576"/>
                    <a:pt x="6888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8" name="Google Shape;15848;p31"/>
            <p:cNvSpPr/>
            <p:nvPr/>
          </p:nvSpPr>
          <p:spPr>
            <a:xfrm>
              <a:off x="2353650" y="2145375"/>
              <a:ext cx="172200" cy="172200"/>
            </a:xfrm>
            <a:custGeom>
              <a:avLst/>
              <a:gdLst/>
              <a:ahLst/>
              <a:cxnLst/>
              <a:rect l="l" t="t" r="r" b="b"/>
              <a:pathLst>
                <a:path w="6888" h="6888" extrusionOk="0">
                  <a:moveTo>
                    <a:pt x="6888" y="3444"/>
                  </a:moveTo>
                  <a:cubicBezTo>
                    <a:pt x="6888" y="5370"/>
                    <a:pt x="5429" y="6830"/>
                    <a:pt x="3502" y="6888"/>
                  </a:cubicBezTo>
                  <a:cubicBezTo>
                    <a:pt x="1518" y="6888"/>
                    <a:pt x="0" y="5370"/>
                    <a:pt x="59" y="3386"/>
                  </a:cubicBezTo>
                  <a:cubicBezTo>
                    <a:pt x="59" y="1459"/>
                    <a:pt x="1576" y="0"/>
                    <a:pt x="3502" y="0"/>
                  </a:cubicBezTo>
                  <a:cubicBezTo>
                    <a:pt x="5370" y="0"/>
                    <a:pt x="6888" y="1518"/>
                    <a:pt x="6888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9" name="Google Shape;15849;p31"/>
            <p:cNvSpPr/>
            <p:nvPr/>
          </p:nvSpPr>
          <p:spPr>
            <a:xfrm>
              <a:off x="4805200" y="1656525"/>
              <a:ext cx="172225" cy="170750"/>
            </a:xfrm>
            <a:custGeom>
              <a:avLst/>
              <a:gdLst/>
              <a:ahLst/>
              <a:cxnLst/>
              <a:rect l="l" t="t" r="r" b="b"/>
              <a:pathLst>
                <a:path w="6889" h="6830" extrusionOk="0">
                  <a:moveTo>
                    <a:pt x="6888" y="3386"/>
                  </a:moveTo>
                  <a:cubicBezTo>
                    <a:pt x="6888" y="5312"/>
                    <a:pt x="5371" y="6829"/>
                    <a:pt x="3503" y="6829"/>
                  </a:cubicBezTo>
                  <a:cubicBezTo>
                    <a:pt x="1518" y="6829"/>
                    <a:pt x="1" y="5312"/>
                    <a:pt x="59" y="3386"/>
                  </a:cubicBezTo>
                  <a:cubicBezTo>
                    <a:pt x="59" y="1459"/>
                    <a:pt x="1577" y="0"/>
                    <a:pt x="3503" y="0"/>
                  </a:cubicBezTo>
                  <a:cubicBezTo>
                    <a:pt x="5371" y="0"/>
                    <a:pt x="6888" y="1518"/>
                    <a:pt x="6888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0" name="Google Shape;15850;p31"/>
            <p:cNvSpPr/>
            <p:nvPr/>
          </p:nvSpPr>
          <p:spPr>
            <a:xfrm>
              <a:off x="3090575" y="4108075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6830" y="3444"/>
                  </a:moveTo>
                  <a:cubicBezTo>
                    <a:pt x="6830" y="5312"/>
                    <a:pt x="5312" y="6830"/>
                    <a:pt x="3386" y="6830"/>
                  </a:cubicBezTo>
                  <a:cubicBezTo>
                    <a:pt x="1518" y="6771"/>
                    <a:pt x="0" y="5254"/>
                    <a:pt x="59" y="3328"/>
                  </a:cubicBezTo>
                  <a:cubicBezTo>
                    <a:pt x="59" y="1460"/>
                    <a:pt x="1576" y="1"/>
                    <a:pt x="3444" y="1"/>
                  </a:cubicBezTo>
                  <a:cubicBezTo>
                    <a:pt x="5370" y="1"/>
                    <a:pt x="6830" y="1518"/>
                    <a:pt x="6830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1" name="Google Shape;15851;p31"/>
            <p:cNvSpPr/>
            <p:nvPr/>
          </p:nvSpPr>
          <p:spPr>
            <a:xfrm>
              <a:off x="2355100" y="3371150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3444" y="6830"/>
                  </a:moveTo>
                  <a:cubicBezTo>
                    <a:pt x="1518" y="6830"/>
                    <a:pt x="1" y="5312"/>
                    <a:pt x="1" y="3444"/>
                  </a:cubicBezTo>
                  <a:cubicBezTo>
                    <a:pt x="1" y="1518"/>
                    <a:pt x="1518" y="59"/>
                    <a:pt x="3386" y="0"/>
                  </a:cubicBezTo>
                  <a:cubicBezTo>
                    <a:pt x="5312" y="0"/>
                    <a:pt x="6830" y="1518"/>
                    <a:pt x="6830" y="3444"/>
                  </a:cubicBezTo>
                  <a:cubicBezTo>
                    <a:pt x="6830" y="5312"/>
                    <a:pt x="5312" y="6830"/>
                    <a:pt x="3444" y="68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2" name="Google Shape;15852;p31"/>
            <p:cNvSpPr/>
            <p:nvPr/>
          </p:nvSpPr>
          <p:spPr>
            <a:xfrm>
              <a:off x="5053275" y="1903125"/>
              <a:ext cx="170750" cy="170775"/>
            </a:xfrm>
            <a:custGeom>
              <a:avLst/>
              <a:gdLst/>
              <a:ahLst/>
              <a:cxnLst/>
              <a:rect l="l" t="t" r="r" b="b"/>
              <a:pathLst>
                <a:path w="6830" h="6831" extrusionOk="0">
                  <a:moveTo>
                    <a:pt x="3445" y="1"/>
                  </a:moveTo>
                  <a:cubicBezTo>
                    <a:pt x="5312" y="59"/>
                    <a:pt x="6830" y="1577"/>
                    <a:pt x="6772" y="3445"/>
                  </a:cubicBezTo>
                  <a:cubicBezTo>
                    <a:pt x="6772" y="5312"/>
                    <a:pt x="5254" y="6830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59" y="1518"/>
                    <a:pt x="1577" y="1"/>
                    <a:pt x="344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3" name="Google Shape;15853;p31"/>
            <p:cNvSpPr/>
            <p:nvPr/>
          </p:nvSpPr>
          <p:spPr>
            <a:xfrm>
              <a:off x="4564425" y="140990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2" y="3386"/>
                  </a:moveTo>
                  <a:cubicBezTo>
                    <a:pt x="6772" y="5195"/>
                    <a:pt x="5254" y="6771"/>
                    <a:pt x="3386" y="6771"/>
                  </a:cubicBezTo>
                  <a:cubicBezTo>
                    <a:pt x="1577" y="6771"/>
                    <a:pt x="1" y="5254"/>
                    <a:pt x="1" y="3444"/>
                  </a:cubicBezTo>
                  <a:cubicBezTo>
                    <a:pt x="1" y="1576"/>
                    <a:pt x="1518" y="59"/>
                    <a:pt x="3328" y="0"/>
                  </a:cubicBezTo>
                  <a:cubicBezTo>
                    <a:pt x="5196" y="0"/>
                    <a:pt x="6772" y="1518"/>
                    <a:pt x="6772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4" name="Google Shape;15854;p31"/>
            <p:cNvSpPr/>
            <p:nvPr/>
          </p:nvSpPr>
          <p:spPr>
            <a:xfrm>
              <a:off x="5296975" y="2635675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1" y="3386"/>
                  </a:moveTo>
                  <a:cubicBezTo>
                    <a:pt x="6771" y="5196"/>
                    <a:pt x="5254" y="6772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1" y="1577"/>
                    <a:pt x="1518" y="59"/>
                    <a:pt x="3328" y="1"/>
                  </a:cubicBezTo>
                  <a:cubicBezTo>
                    <a:pt x="5137" y="1"/>
                    <a:pt x="6713" y="1518"/>
                    <a:pt x="6771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5" name="Google Shape;15855;p31"/>
            <p:cNvSpPr/>
            <p:nvPr/>
          </p:nvSpPr>
          <p:spPr>
            <a:xfrm>
              <a:off x="4806675" y="3865850"/>
              <a:ext cx="170750" cy="169275"/>
            </a:xfrm>
            <a:custGeom>
              <a:avLst/>
              <a:gdLst/>
              <a:ahLst/>
              <a:cxnLst/>
              <a:rect l="l" t="t" r="r" b="b"/>
              <a:pathLst>
                <a:path w="6830" h="6771" extrusionOk="0">
                  <a:moveTo>
                    <a:pt x="3444" y="6771"/>
                  </a:moveTo>
                  <a:cubicBezTo>
                    <a:pt x="1576" y="6771"/>
                    <a:pt x="58" y="5253"/>
                    <a:pt x="0" y="3385"/>
                  </a:cubicBezTo>
                  <a:cubicBezTo>
                    <a:pt x="0" y="1518"/>
                    <a:pt x="1576" y="0"/>
                    <a:pt x="3444" y="0"/>
                  </a:cubicBezTo>
                  <a:cubicBezTo>
                    <a:pt x="5253" y="0"/>
                    <a:pt x="6771" y="1518"/>
                    <a:pt x="6771" y="3327"/>
                  </a:cubicBezTo>
                  <a:cubicBezTo>
                    <a:pt x="6829" y="5195"/>
                    <a:pt x="5253" y="6713"/>
                    <a:pt x="3444" y="677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6" name="Google Shape;15856;p31"/>
            <p:cNvSpPr/>
            <p:nvPr/>
          </p:nvSpPr>
          <p:spPr>
            <a:xfrm>
              <a:off x="5296975" y="2882300"/>
              <a:ext cx="169300" cy="170750"/>
            </a:xfrm>
            <a:custGeom>
              <a:avLst/>
              <a:gdLst/>
              <a:ahLst/>
              <a:cxnLst/>
              <a:rect l="l" t="t" r="r" b="b"/>
              <a:pathLst>
                <a:path w="6772" h="6830" extrusionOk="0">
                  <a:moveTo>
                    <a:pt x="6713" y="3444"/>
                  </a:moveTo>
                  <a:cubicBezTo>
                    <a:pt x="6713" y="5254"/>
                    <a:pt x="5137" y="6830"/>
                    <a:pt x="3328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9"/>
                  </a:cubicBezTo>
                  <a:cubicBezTo>
                    <a:pt x="5254" y="59"/>
                    <a:pt x="6771" y="1635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7" name="Google Shape;15857;p31"/>
            <p:cNvSpPr/>
            <p:nvPr/>
          </p:nvSpPr>
          <p:spPr>
            <a:xfrm>
              <a:off x="3827500" y="1167650"/>
              <a:ext cx="170750" cy="169300"/>
            </a:xfrm>
            <a:custGeom>
              <a:avLst/>
              <a:gdLst/>
              <a:ahLst/>
              <a:cxnLst/>
              <a:rect l="l" t="t" r="r" b="b"/>
              <a:pathLst>
                <a:path w="6830" h="6772" extrusionOk="0">
                  <a:moveTo>
                    <a:pt x="3386" y="6772"/>
                  </a:moveTo>
                  <a:cubicBezTo>
                    <a:pt x="1518" y="6714"/>
                    <a:pt x="0" y="5138"/>
                    <a:pt x="59" y="3328"/>
                  </a:cubicBezTo>
                  <a:cubicBezTo>
                    <a:pt x="59" y="1519"/>
                    <a:pt x="1635" y="1"/>
                    <a:pt x="3444" y="1"/>
                  </a:cubicBezTo>
                  <a:cubicBezTo>
                    <a:pt x="5254" y="1"/>
                    <a:pt x="6830" y="1635"/>
                    <a:pt x="6771" y="3445"/>
                  </a:cubicBezTo>
                  <a:cubicBezTo>
                    <a:pt x="6713" y="5254"/>
                    <a:pt x="5195" y="6772"/>
                    <a:pt x="3386" y="67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8" name="Google Shape;15858;p31"/>
            <p:cNvSpPr/>
            <p:nvPr/>
          </p:nvSpPr>
          <p:spPr>
            <a:xfrm>
              <a:off x="2603175" y="1656525"/>
              <a:ext cx="167850" cy="170750"/>
            </a:xfrm>
            <a:custGeom>
              <a:avLst/>
              <a:gdLst/>
              <a:ahLst/>
              <a:cxnLst/>
              <a:rect l="l" t="t" r="r" b="b"/>
              <a:pathLst>
                <a:path w="6714" h="6830" extrusionOk="0">
                  <a:moveTo>
                    <a:pt x="6713" y="3444"/>
                  </a:moveTo>
                  <a:cubicBezTo>
                    <a:pt x="6713" y="5253"/>
                    <a:pt x="5137" y="6829"/>
                    <a:pt x="3269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8"/>
                  </a:cubicBezTo>
                  <a:cubicBezTo>
                    <a:pt x="5254" y="58"/>
                    <a:pt x="6713" y="1634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9" name="Google Shape;15859;p31"/>
            <p:cNvSpPr/>
            <p:nvPr/>
          </p:nvSpPr>
          <p:spPr>
            <a:xfrm>
              <a:off x="3580875" y="116765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3445" y="6714"/>
                  </a:moveTo>
                  <a:cubicBezTo>
                    <a:pt x="1577" y="6772"/>
                    <a:pt x="1" y="5196"/>
                    <a:pt x="59" y="3328"/>
                  </a:cubicBezTo>
                  <a:cubicBezTo>
                    <a:pt x="59" y="1519"/>
                    <a:pt x="1577" y="1"/>
                    <a:pt x="3386" y="1"/>
                  </a:cubicBezTo>
                  <a:cubicBezTo>
                    <a:pt x="5254" y="1"/>
                    <a:pt x="6772" y="1577"/>
                    <a:pt x="6772" y="3386"/>
                  </a:cubicBezTo>
                  <a:cubicBezTo>
                    <a:pt x="6772" y="5196"/>
                    <a:pt x="5196" y="6714"/>
                    <a:pt x="3445" y="67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0" name="Google Shape;15860;p31"/>
            <p:cNvSpPr/>
            <p:nvPr/>
          </p:nvSpPr>
          <p:spPr>
            <a:xfrm>
              <a:off x="5054750" y="3620675"/>
              <a:ext cx="166375" cy="166375"/>
            </a:xfrm>
            <a:custGeom>
              <a:avLst/>
              <a:gdLst/>
              <a:ahLst/>
              <a:cxnLst/>
              <a:rect l="l" t="t" r="r" b="b"/>
              <a:pathLst>
                <a:path w="6655" h="6655" extrusionOk="0">
                  <a:moveTo>
                    <a:pt x="6654" y="3328"/>
                  </a:moveTo>
                  <a:cubicBezTo>
                    <a:pt x="6654" y="5196"/>
                    <a:pt x="5137" y="6655"/>
                    <a:pt x="3327" y="6655"/>
                  </a:cubicBezTo>
                  <a:cubicBezTo>
                    <a:pt x="1459" y="6597"/>
                    <a:pt x="0" y="5079"/>
                    <a:pt x="0" y="3270"/>
                  </a:cubicBezTo>
                  <a:cubicBezTo>
                    <a:pt x="58" y="1460"/>
                    <a:pt x="1518" y="1"/>
                    <a:pt x="3327" y="1"/>
                  </a:cubicBezTo>
                  <a:cubicBezTo>
                    <a:pt x="5195" y="1"/>
                    <a:pt x="6654" y="1518"/>
                    <a:pt x="6654" y="33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1" name="Google Shape;15861;p31"/>
            <p:cNvSpPr/>
            <p:nvPr/>
          </p:nvSpPr>
          <p:spPr>
            <a:xfrm>
              <a:off x="5296975" y="2391975"/>
              <a:ext cx="169300" cy="170775"/>
            </a:xfrm>
            <a:custGeom>
              <a:avLst/>
              <a:gdLst/>
              <a:ahLst/>
              <a:cxnLst/>
              <a:rect l="l" t="t" r="r" b="b"/>
              <a:pathLst>
                <a:path w="6772" h="6831" extrusionOk="0">
                  <a:moveTo>
                    <a:pt x="3269" y="6772"/>
                  </a:moveTo>
                  <a:cubicBezTo>
                    <a:pt x="1401" y="6655"/>
                    <a:pt x="1" y="5137"/>
                    <a:pt x="59" y="3328"/>
                  </a:cubicBezTo>
                  <a:cubicBezTo>
                    <a:pt x="176" y="1460"/>
                    <a:pt x="1693" y="1"/>
                    <a:pt x="3503" y="118"/>
                  </a:cubicBezTo>
                  <a:cubicBezTo>
                    <a:pt x="5371" y="234"/>
                    <a:pt x="6771" y="1694"/>
                    <a:pt x="6713" y="3503"/>
                  </a:cubicBezTo>
                  <a:cubicBezTo>
                    <a:pt x="6596" y="5371"/>
                    <a:pt x="5079" y="6830"/>
                    <a:pt x="3269" y="67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2" name="Google Shape;15862;p31"/>
            <p:cNvSpPr/>
            <p:nvPr/>
          </p:nvSpPr>
          <p:spPr>
            <a:xfrm>
              <a:off x="4562975" y="4111000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8"/>
                    <a:pt x="5137" y="6538"/>
                    <a:pt x="3327" y="6538"/>
                  </a:cubicBezTo>
                  <a:cubicBezTo>
                    <a:pt x="1459" y="6596"/>
                    <a:pt x="0" y="5137"/>
                    <a:pt x="0" y="3269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137" y="0"/>
                    <a:pt x="6538" y="1460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3" name="Google Shape;15863;p31"/>
            <p:cNvSpPr/>
            <p:nvPr/>
          </p:nvSpPr>
          <p:spPr>
            <a:xfrm>
              <a:off x="4072650" y="1169125"/>
              <a:ext cx="166375" cy="164925"/>
            </a:xfrm>
            <a:custGeom>
              <a:avLst/>
              <a:gdLst/>
              <a:ahLst/>
              <a:cxnLst/>
              <a:rect l="l" t="t" r="r" b="b"/>
              <a:pathLst>
                <a:path w="6655" h="6597" extrusionOk="0">
                  <a:moveTo>
                    <a:pt x="3328" y="0"/>
                  </a:moveTo>
                  <a:cubicBezTo>
                    <a:pt x="5196" y="0"/>
                    <a:pt x="6655" y="1518"/>
                    <a:pt x="6597" y="3327"/>
                  </a:cubicBezTo>
                  <a:cubicBezTo>
                    <a:pt x="6597" y="5195"/>
                    <a:pt x="5137" y="6596"/>
                    <a:pt x="3328" y="6596"/>
                  </a:cubicBezTo>
                  <a:cubicBezTo>
                    <a:pt x="1460" y="6596"/>
                    <a:pt x="1" y="5137"/>
                    <a:pt x="1" y="3269"/>
                  </a:cubicBezTo>
                  <a:cubicBezTo>
                    <a:pt x="59" y="1460"/>
                    <a:pt x="1518" y="0"/>
                    <a:pt x="33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4" name="Google Shape;15864;p31"/>
            <p:cNvSpPr/>
            <p:nvPr/>
          </p:nvSpPr>
          <p:spPr>
            <a:xfrm>
              <a:off x="2846875" y="1411350"/>
              <a:ext cx="166375" cy="167850"/>
            </a:xfrm>
            <a:custGeom>
              <a:avLst/>
              <a:gdLst/>
              <a:ahLst/>
              <a:cxnLst/>
              <a:rect l="l" t="t" r="r" b="b"/>
              <a:pathLst>
                <a:path w="6655" h="6714" extrusionOk="0">
                  <a:moveTo>
                    <a:pt x="6596" y="3386"/>
                  </a:moveTo>
                  <a:cubicBezTo>
                    <a:pt x="6596" y="5254"/>
                    <a:pt x="5079" y="6713"/>
                    <a:pt x="3269" y="6655"/>
                  </a:cubicBezTo>
                  <a:cubicBezTo>
                    <a:pt x="1401" y="6597"/>
                    <a:pt x="0" y="5137"/>
                    <a:pt x="0" y="3328"/>
                  </a:cubicBezTo>
                  <a:cubicBezTo>
                    <a:pt x="59" y="1460"/>
                    <a:pt x="1576" y="1"/>
                    <a:pt x="3386" y="59"/>
                  </a:cubicBezTo>
                  <a:cubicBezTo>
                    <a:pt x="5195" y="59"/>
                    <a:pt x="6655" y="1577"/>
                    <a:pt x="6596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5" name="Google Shape;15865;p31"/>
            <p:cNvSpPr/>
            <p:nvPr/>
          </p:nvSpPr>
          <p:spPr>
            <a:xfrm>
              <a:off x="5299900" y="3131825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9"/>
                    <a:pt x="5137" y="6538"/>
                    <a:pt x="3327" y="6597"/>
                  </a:cubicBezTo>
                  <a:cubicBezTo>
                    <a:pt x="1460" y="6597"/>
                    <a:pt x="0" y="5137"/>
                    <a:pt x="0" y="3269"/>
                  </a:cubicBezTo>
                  <a:cubicBezTo>
                    <a:pt x="0" y="1460"/>
                    <a:pt x="1401" y="1"/>
                    <a:pt x="3211" y="1"/>
                  </a:cubicBezTo>
                  <a:cubicBezTo>
                    <a:pt x="5078" y="1"/>
                    <a:pt x="6538" y="1402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6" name="Google Shape;15866;p31"/>
            <p:cNvSpPr/>
            <p:nvPr/>
          </p:nvSpPr>
          <p:spPr>
            <a:xfrm>
              <a:off x="2358025" y="1901675"/>
              <a:ext cx="164925" cy="164925"/>
            </a:xfrm>
            <a:custGeom>
              <a:avLst/>
              <a:gdLst/>
              <a:ahLst/>
              <a:cxnLst/>
              <a:rect l="l" t="t" r="r" b="b"/>
              <a:pathLst>
                <a:path w="6597" h="6597" extrusionOk="0">
                  <a:moveTo>
                    <a:pt x="3327" y="6596"/>
                  </a:moveTo>
                  <a:cubicBezTo>
                    <a:pt x="1518" y="6596"/>
                    <a:pt x="59" y="5195"/>
                    <a:pt x="0" y="3327"/>
                  </a:cubicBezTo>
                  <a:cubicBezTo>
                    <a:pt x="0" y="1518"/>
                    <a:pt x="1401" y="59"/>
                    <a:pt x="3269" y="59"/>
                  </a:cubicBezTo>
                  <a:cubicBezTo>
                    <a:pt x="5079" y="0"/>
                    <a:pt x="6538" y="1460"/>
                    <a:pt x="6538" y="3269"/>
                  </a:cubicBezTo>
                  <a:cubicBezTo>
                    <a:pt x="6596" y="5137"/>
                    <a:pt x="5137" y="6538"/>
                    <a:pt x="3327" y="659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7" name="Google Shape;15867;p31"/>
            <p:cNvSpPr/>
            <p:nvPr/>
          </p:nvSpPr>
          <p:spPr>
            <a:xfrm>
              <a:off x="3337175" y="1170575"/>
              <a:ext cx="164925" cy="163475"/>
            </a:xfrm>
            <a:custGeom>
              <a:avLst/>
              <a:gdLst/>
              <a:ahLst/>
              <a:cxnLst/>
              <a:rect l="l" t="t" r="r" b="b"/>
              <a:pathLst>
                <a:path w="6597" h="6539" extrusionOk="0">
                  <a:moveTo>
                    <a:pt x="3270" y="1"/>
                  </a:moveTo>
                  <a:cubicBezTo>
                    <a:pt x="5079" y="1"/>
                    <a:pt x="6538" y="1402"/>
                    <a:pt x="6538" y="3211"/>
                  </a:cubicBezTo>
                  <a:cubicBezTo>
                    <a:pt x="6597" y="5079"/>
                    <a:pt x="5138" y="6538"/>
                    <a:pt x="3328" y="6538"/>
                  </a:cubicBezTo>
                  <a:cubicBezTo>
                    <a:pt x="1460" y="6538"/>
                    <a:pt x="59" y="5137"/>
                    <a:pt x="1" y="3269"/>
                  </a:cubicBezTo>
                  <a:cubicBezTo>
                    <a:pt x="1" y="1460"/>
                    <a:pt x="1402" y="1"/>
                    <a:pt x="32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8" name="Google Shape;15868;p31"/>
            <p:cNvSpPr/>
            <p:nvPr/>
          </p:nvSpPr>
          <p:spPr>
            <a:xfrm>
              <a:off x="2601725" y="3864375"/>
              <a:ext cx="163450" cy="163475"/>
            </a:xfrm>
            <a:custGeom>
              <a:avLst/>
              <a:gdLst/>
              <a:ahLst/>
              <a:cxnLst/>
              <a:rect l="l" t="t" r="r" b="b"/>
              <a:pathLst>
                <a:path w="6538" h="6539" extrusionOk="0">
                  <a:moveTo>
                    <a:pt x="3269" y="1"/>
                  </a:moveTo>
                  <a:cubicBezTo>
                    <a:pt x="5137" y="1"/>
                    <a:pt x="6538" y="1460"/>
                    <a:pt x="6538" y="3328"/>
                  </a:cubicBezTo>
                  <a:cubicBezTo>
                    <a:pt x="6538" y="5137"/>
                    <a:pt x="5078" y="6538"/>
                    <a:pt x="3211" y="6538"/>
                  </a:cubicBezTo>
                  <a:cubicBezTo>
                    <a:pt x="1401" y="6538"/>
                    <a:pt x="0" y="5079"/>
                    <a:pt x="0" y="3269"/>
                  </a:cubicBezTo>
                  <a:cubicBezTo>
                    <a:pt x="0" y="1402"/>
                    <a:pt x="1460" y="1"/>
                    <a:pt x="32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9" name="Google Shape;15869;p31"/>
            <p:cNvSpPr/>
            <p:nvPr/>
          </p:nvSpPr>
          <p:spPr>
            <a:xfrm>
              <a:off x="2112875" y="28866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5020"/>
                    <a:pt x="5020" y="6480"/>
                    <a:pt x="3269" y="6480"/>
                  </a:cubicBezTo>
                  <a:cubicBezTo>
                    <a:pt x="1401" y="6480"/>
                    <a:pt x="0" y="5020"/>
                    <a:pt x="0" y="3211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020" y="0"/>
                    <a:pt x="6479" y="1460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0" name="Google Shape;15870;p31"/>
            <p:cNvSpPr/>
            <p:nvPr/>
          </p:nvSpPr>
          <p:spPr>
            <a:xfrm>
              <a:off x="3585250" y="4357600"/>
              <a:ext cx="162025" cy="163475"/>
            </a:xfrm>
            <a:custGeom>
              <a:avLst/>
              <a:gdLst/>
              <a:ahLst/>
              <a:cxnLst/>
              <a:rect l="l" t="t" r="r" b="b"/>
              <a:pathLst>
                <a:path w="6481" h="6539" extrusionOk="0">
                  <a:moveTo>
                    <a:pt x="3211" y="6538"/>
                  </a:moveTo>
                  <a:cubicBezTo>
                    <a:pt x="1460" y="6538"/>
                    <a:pt x="1" y="5079"/>
                    <a:pt x="1" y="3270"/>
                  </a:cubicBezTo>
                  <a:cubicBezTo>
                    <a:pt x="1" y="1460"/>
                    <a:pt x="1460" y="1"/>
                    <a:pt x="3270" y="59"/>
                  </a:cubicBezTo>
                  <a:cubicBezTo>
                    <a:pt x="5021" y="59"/>
                    <a:pt x="6480" y="1518"/>
                    <a:pt x="6480" y="3328"/>
                  </a:cubicBezTo>
                  <a:cubicBezTo>
                    <a:pt x="6480" y="5079"/>
                    <a:pt x="5021" y="6538"/>
                    <a:pt x="3211" y="653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1" name="Google Shape;15871;p31"/>
            <p:cNvSpPr/>
            <p:nvPr/>
          </p:nvSpPr>
          <p:spPr>
            <a:xfrm>
              <a:off x="383187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5020" y="0"/>
                    <a:pt x="6480" y="1401"/>
                    <a:pt x="6480" y="3269"/>
                  </a:cubicBezTo>
                  <a:cubicBezTo>
                    <a:pt x="6480" y="5020"/>
                    <a:pt x="5020" y="6479"/>
                    <a:pt x="3269" y="6479"/>
                  </a:cubicBezTo>
                  <a:cubicBezTo>
                    <a:pt x="1460" y="6479"/>
                    <a:pt x="1" y="5020"/>
                    <a:pt x="1" y="3211"/>
                  </a:cubicBezTo>
                  <a:cubicBezTo>
                    <a:pt x="1" y="1401"/>
                    <a:pt x="1401" y="0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2" name="Google Shape;15872;p31"/>
            <p:cNvSpPr/>
            <p:nvPr/>
          </p:nvSpPr>
          <p:spPr>
            <a:xfrm>
              <a:off x="2112875" y="26400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4962"/>
                    <a:pt x="5078" y="6422"/>
                    <a:pt x="3269" y="6480"/>
                  </a:cubicBezTo>
                  <a:cubicBezTo>
                    <a:pt x="1459" y="6480"/>
                    <a:pt x="0" y="5021"/>
                    <a:pt x="0" y="3211"/>
                  </a:cubicBezTo>
                  <a:cubicBezTo>
                    <a:pt x="0" y="1460"/>
                    <a:pt x="1459" y="1"/>
                    <a:pt x="3211" y="1"/>
                  </a:cubicBezTo>
                  <a:cubicBezTo>
                    <a:pt x="5020" y="1"/>
                    <a:pt x="6479" y="1402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3" name="Google Shape;15873;p31"/>
            <p:cNvSpPr/>
            <p:nvPr/>
          </p:nvSpPr>
          <p:spPr>
            <a:xfrm>
              <a:off x="2848325" y="41124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70" y="6480"/>
                  </a:moveTo>
                  <a:cubicBezTo>
                    <a:pt x="1518" y="6480"/>
                    <a:pt x="59" y="5020"/>
                    <a:pt x="1" y="3269"/>
                  </a:cubicBezTo>
                  <a:cubicBezTo>
                    <a:pt x="1" y="1460"/>
                    <a:pt x="1460" y="1"/>
                    <a:pt x="3211" y="1"/>
                  </a:cubicBezTo>
                  <a:cubicBezTo>
                    <a:pt x="5021" y="1"/>
                    <a:pt x="6480" y="1402"/>
                    <a:pt x="6480" y="3211"/>
                  </a:cubicBezTo>
                  <a:cubicBezTo>
                    <a:pt x="6480" y="4962"/>
                    <a:pt x="5079" y="6421"/>
                    <a:pt x="3270" y="64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4" name="Google Shape;15874;p31"/>
            <p:cNvSpPr/>
            <p:nvPr/>
          </p:nvSpPr>
          <p:spPr>
            <a:xfrm>
              <a:off x="2359475" y="36221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4962" y="0"/>
                    <a:pt x="6480" y="1459"/>
                    <a:pt x="6480" y="3211"/>
                  </a:cubicBezTo>
                  <a:cubicBezTo>
                    <a:pt x="6480" y="5020"/>
                    <a:pt x="5021" y="6479"/>
                    <a:pt x="3269" y="6479"/>
                  </a:cubicBezTo>
                  <a:cubicBezTo>
                    <a:pt x="1460" y="6479"/>
                    <a:pt x="1" y="5078"/>
                    <a:pt x="1" y="3269"/>
                  </a:cubicBezTo>
                  <a:cubicBezTo>
                    <a:pt x="1" y="1518"/>
                    <a:pt x="1402" y="59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5" name="Google Shape;15875;p31"/>
            <p:cNvSpPr/>
            <p:nvPr/>
          </p:nvSpPr>
          <p:spPr>
            <a:xfrm>
              <a:off x="4320725" y="11705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80" y="3211"/>
                  </a:moveTo>
                  <a:cubicBezTo>
                    <a:pt x="6480" y="5021"/>
                    <a:pt x="5021" y="6480"/>
                    <a:pt x="3269" y="6480"/>
                  </a:cubicBezTo>
                  <a:cubicBezTo>
                    <a:pt x="1518" y="6480"/>
                    <a:pt x="59" y="5021"/>
                    <a:pt x="59" y="3269"/>
                  </a:cubicBezTo>
                  <a:cubicBezTo>
                    <a:pt x="1" y="1518"/>
                    <a:pt x="1518" y="1"/>
                    <a:pt x="3269" y="59"/>
                  </a:cubicBezTo>
                  <a:cubicBezTo>
                    <a:pt x="5021" y="59"/>
                    <a:pt x="6480" y="1518"/>
                    <a:pt x="6480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6" name="Google Shape;15876;p31"/>
            <p:cNvSpPr/>
            <p:nvPr/>
          </p:nvSpPr>
          <p:spPr>
            <a:xfrm>
              <a:off x="407412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0" y="0"/>
                  </a:moveTo>
                  <a:cubicBezTo>
                    <a:pt x="5020" y="0"/>
                    <a:pt x="6479" y="1459"/>
                    <a:pt x="6479" y="3269"/>
                  </a:cubicBezTo>
                  <a:cubicBezTo>
                    <a:pt x="6479" y="4962"/>
                    <a:pt x="5020" y="6421"/>
                    <a:pt x="3269" y="6479"/>
                  </a:cubicBezTo>
                  <a:cubicBezTo>
                    <a:pt x="1518" y="6479"/>
                    <a:pt x="0" y="4962"/>
                    <a:pt x="58" y="3211"/>
                  </a:cubicBezTo>
                  <a:cubicBezTo>
                    <a:pt x="58" y="1459"/>
                    <a:pt x="1518" y="59"/>
                    <a:pt x="321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7" name="Google Shape;15877;p31"/>
            <p:cNvSpPr/>
            <p:nvPr/>
          </p:nvSpPr>
          <p:spPr>
            <a:xfrm>
              <a:off x="5301350" y="2149750"/>
              <a:ext cx="160550" cy="162000"/>
            </a:xfrm>
            <a:custGeom>
              <a:avLst/>
              <a:gdLst/>
              <a:ahLst/>
              <a:cxnLst/>
              <a:rect l="l" t="t" r="r" b="b"/>
              <a:pathLst>
                <a:path w="6422" h="6480" extrusionOk="0">
                  <a:moveTo>
                    <a:pt x="3211" y="6479"/>
                  </a:moveTo>
                  <a:cubicBezTo>
                    <a:pt x="1460" y="6479"/>
                    <a:pt x="1" y="5020"/>
                    <a:pt x="1" y="3269"/>
                  </a:cubicBezTo>
                  <a:cubicBezTo>
                    <a:pt x="1" y="1518"/>
                    <a:pt x="1460" y="59"/>
                    <a:pt x="3153" y="59"/>
                  </a:cubicBezTo>
                  <a:cubicBezTo>
                    <a:pt x="4962" y="0"/>
                    <a:pt x="6421" y="1518"/>
                    <a:pt x="6421" y="3269"/>
                  </a:cubicBezTo>
                  <a:cubicBezTo>
                    <a:pt x="6421" y="5020"/>
                    <a:pt x="4962" y="6479"/>
                    <a:pt x="3211" y="64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8" name="Google Shape;15878;p31"/>
            <p:cNvSpPr/>
            <p:nvPr/>
          </p:nvSpPr>
          <p:spPr>
            <a:xfrm>
              <a:off x="2112875" y="2396350"/>
              <a:ext cx="162000" cy="162025"/>
            </a:xfrm>
            <a:custGeom>
              <a:avLst/>
              <a:gdLst/>
              <a:ahLst/>
              <a:cxnLst/>
              <a:rect l="l" t="t" r="r" b="b"/>
              <a:pathLst>
                <a:path w="6480" h="6481" extrusionOk="0">
                  <a:moveTo>
                    <a:pt x="6421" y="3270"/>
                  </a:moveTo>
                  <a:cubicBezTo>
                    <a:pt x="6421" y="5021"/>
                    <a:pt x="4962" y="6480"/>
                    <a:pt x="3211" y="6480"/>
                  </a:cubicBezTo>
                  <a:cubicBezTo>
                    <a:pt x="1459" y="6422"/>
                    <a:pt x="0" y="4962"/>
                    <a:pt x="0" y="3270"/>
                  </a:cubicBezTo>
                  <a:cubicBezTo>
                    <a:pt x="59" y="1519"/>
                    <a:pt x="1518" y="1"/>
                    <a:pt x="3269" y="59"/>
                  </a:cubicBezTo>
                  <a:cubicBezTo>
                    <a:pt x="5020" y="59"/>
                    <a:pt x="6479" y="1519"/>
                    <a:pt x="6421" y="32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9" name="Google Shape;15879;p31"/>
            <p:cNvSpPr/>
            <p:nvPr/>
          </p:nvSpPr>
          <p:spPr>
            <a:xfrm>
              <a:off x="5301350" y="3376975"/>
              <a:ext cx="159075" cy="160550"/>
            </a:xfrm>
            <a:custGeom>
              <a:avLst/>
              <a:gdLst/>
              <a:ahLst/>
              <a:cxnLst/>
              <a:rect l="l" t="t" r="r" b="b"/>
              <a:pathLst>
                <a:path w="6363" h="6422" extrusionOk="0">
                  <a:moveTo>
                    <a:pt x="6363" y="3211"/>
                  </a:moveTo>
                  <a:cubicBezTo>
                    <a:pt x="6363" y="4962"/>
                    <a:pt x="4904" y="6422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59" y="1402"/>
                    <a:pt x="1460" y="1"/>
                    <a:pt x="3211" y="1"/>
                  </a:cubicBezTo>
                  <a:cubicBezTo>
                    <a:pt x="4904" y="1"/>
                    <a:pt x="6363" y="1460"/>
                    <a:pt x="636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0" name="Google Shape;15880;p31"/>
            <p:cNvSpPr/>
            <p:nvPr/>
          </p:nvSpPr>
          <p:spPr>
            <a:xfrm>
              <a:off x="3340100" y="4360525"/>
              <a:ext cx="159100" cy="159075"/>
            </a:xfrm>
            <a:custGeom>
              <a:avLst/>
              <a:gdLst/>
              <a:ahLst/>
              <a:cxnLst/>
              <a:rect l="l" t="t" r="r" b="b"/>
              <a:pathLst>
                <a:path w="6364" h="6363" extrusionOk="0">
                  <a:moveTo>
                    <a:pt x="6363" y="3153"/>
                  </a:moveTo>
                  <a:cubicBezTo>
                    <a:pt x="6363" y="4904"/>
                    <a:pt x="4904" y="6363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1" y="1460"/>
                    <a:pt x="1460" y="1"/>
                    <a:pt x="3153" y="1"/>
                  </a:cubicBezTo>
                  <a:cubicBezTo>
                    <a:pt x="4904" y="1"/>
                    <a:pt x="6363" y="1460"/>
                    <a:pt x="6363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1" name="Google Shape;15881;p31"/>
            <p:cNvSpPr/>
            <p:nvPr/>
          </p:nvSpPr>
          <p:spPr>
            <a:xfrm>
              <a:off x="2114325" y="3134750"/>
              <a:ext cx="159075" cy="159075"/>
            </a:xfrm>
            <a:custGeom>
              <a:avLst/>
              <a:gdLst/>
              <a:ahLst/>
              <a:cxnLst/>
              <a:rect l="l" t="t" r="r" b="b"/>
              <a:pathLst>
                <a:path w="6363" h="6363" extrusionOk="0">
                  <a:moveTo>
                    <a:pt x="3153" y="6363"/>
                  </a:moveTo>
                  <a:cubicBezTo>
                    <a:pt x="1460" y="6363"/>
                    <a:pt x="1" y="4904"/>
                    <a:pt x="1" y="3152"/>
                  </a:cubicBezTo>
                  <a:cubicBezTo>
                    <a:pt x="1" y="1460"/>
                    <a:pt x="1460" y="0"/>
                    <a:pt x="3153" y="0"/>
                  </a:cubicBezTo>
                  <a:cubicBezTo>
                    <a:pt x="4904" y="0"/>
                    <a:pt x="6363" y="1460"/>
                    <a:pt x="6363" y="3152"/>
                  </a:cubicBezTo>
                  <a:cubicBezTo>
                    <a:pt x="6363" y="4904"/>
                    <a:pt x="4904" y="6363"/>
                    <a:pt x="3153" y="63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2" name="Google Shape;15882;p31"/>
            <p:cNvSpPr/>
            <p:nvPr/>
          </p:nvSpPr>
          <p:spPr>
            <a:xfrm>
              <a:off x="4812500" y="1415725"/>
              <a:ext cx="159075" cy="157625"/>
            </a:xfrm>
            <a:custGeom>
              <a:avLst/>
              <a:gdLst/>
              <a:ahLst/>
              <a:cxnLst/>
              <a:rect l="l" t="t" r="r" b="b"/>
              <a:pathLst>
                <a:path w="6363" h="6305" extrusionOk="0">
                  <a:moveTo>
                    <a:pt x="6305" y="3153"/>
                  </a:moveTo>
                  <a:cubicBezTo>
                    <a:pt x="6363" y="4904"/>
                    <a:pt x="4904" y="6305"/>
                    <a:pt x="3153" y="6305"/>
                  </a:cubicBezTo>
                  <a:cubicBezTo>
                    <a:pt x="1401" y="6305"/>
                    <a:pt x="1" y="4904"/>
                    <a:pt x="1" y="3211"/>
                  </a:cubicBezTo>
                  <a:cubicBezTo>
                    <a:pt x="1" y="1460"/>
                    <a:pt x="1401" y="1"/>
                    <a:pt x="3211" y="1"/>
                  </a:cubicBezTo>
                  <a:cubicBezTo>
                    <a:pt x="4904" y="1"/>
                    <a:pt x="6305" y="1402"/>
                    <a:pt x="6305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3" name="Google Shape;15883;p31"/>
            <p:cNvSpPr/>
            <p:nvPr/>
          </p:nvSpPr>
          <p:spPr>
            <a:xfrm>
              <a:off x="5059125" y="1660900"/>
              <a:ext cx="159075" cy="160525"/>
            </a:xfrm>
            <a:custGeom>
              <a:avLst/>
              <a:gdLst/>
              <a:ahLst/>
              <a:cxnLst/>
              <a:rect l="l" t="t" r="r" b="b"/>
              <a:pathLst>
                <a:path w="6363" h="6421" extrusionOk="0">
                  <a:moveTo>
                    <a:pt x="6363" y="3269"/>
                  </a:moveTo>
                  <a:cubicBezTo>
                    <a:pt x="6304" y="5020"/>
                    <a:pt x="4845" y="6421"/>
                    <a:pt x="3094" y="6363"/>
                  </a:cubicBezTo>
                  <a:cubicBezTo>
                    <a:pt x="1343" y="6363"/>
                    <a:pt x="0" y="4903"/>
                    <a:pt x="0" y="3211"/>
                  </a:cubicBezTo>
                  <a:cubicBezTo>
                    <a:pt x="59" y="1401"/>
                    <a:pt x="1518" y="0"/>
                    <a:pt x="3269" y="59"/>
                  </a:cubicBezTo>
                  <a:cubicBezTo>
                    <a:pt x="4962" y="117"/>
                    <a:pt x="6363" y="1518"/>
                    <a:pt x="6363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4" name="Google Shape;15884;p31"/>
            <p:cNvSpPr/>
            <p:nvPr/>
          </p:nvSpPr>
          <p:spPr>
            <a:xfrm>
              <a:off x="3097875" y="1172050"/>
              <a:ext cx="157625" cy="159075"/>
            </a:xfrm>
            <a:custGeom>
              <a:avLst/>
              <a:gdLst/>
              <a:ahLst/>
              <a:cxnLst/>
              <a:rect l="l" t="t" r="r" b="b"/>
              <a:pathLst>
                <a:path w="6305" h="6363" extrusionOk="0">
                  <a:moveTo>
                    <a:pt x="6304" y="3152"/>
                  </a:moveTo>
                  <a:cubicBezTo>
                    <a:pt x="6304" y="4903"/>
                    <a:pt x="4903" y="6362"/>
                    <a:pt x="3152" y="6362"/>
                  </a:cubicBezTo>
                  <a:cubicBezTo>
                    <a:pt x="1401" y="6362"/>
                    <a:pt x="0" y="4962"/>
                    <a:pt x="0" y="3210"/>
                  </a:cubicBezTo>
                  <a:cubicBezTo>
                    <a:pt x="0" y="1459"/>
                    <a:pt x="1401" y="0"/>
                    <a:pt x="3152" y="58"/>
                  </a:cubicBezTo>
                  <a:cubicBezTo>
                    <a:pt x="4903" y="58"/>
                    <a:pt x="6304" y="1459"/>
                    <a:pt x="6304" y="31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5" name="Google Shape;15885;p31"/>
            <p:cNvSpPr/>
            <p:nvPr/>
          </p:nvSpPr>
          <p:spPr>
            <a:xfrm>
              <a:off x="4323650" y="4361975"/>
              <a:ext cx="156175" cy="156175"/>
            </a:xfrm>
            <a:custGeom>
              <a:avLst/>
              <a:gdLst/>
              <a:ahLst/>
              <a:cxnLst/>
              <a:rect l="l" t="t" r="r" b="b"/>
              <a:pathLst>
                <a:path w="6247" h="6247" extrusionOk="0">
                  <a:moveTo>
                    <a:pt x="3152" y="1"/>
                  </a:moveTo>
                  <a:cubicBezTo>
                    <a:pt x="4904" y="59"/>
                    <a:pt x="6246" y="1460"/>
                    <a:pt x="6246" y="3211"/>
                  </a:cubicBezTo>
                  <a:cubicBezTo>
                    <a:pt x="6188" y="4904"/>
                    <a:pt x="4845" y="6247"/>
                    <a:pt x="3094" y="6188"/>
                  </a:cubicBezTo>
                  <a:cubicBezTo>
                    <a:pt x="1343" y="6188"/>
                    <a:pt x="0" y="4787"/>
                    <a:pt x="59" y="3036"/>
                  </a:cubicBezTo>
                  <a:cubicBezTo>
                    <a:pt x="59" y="1343"/>
                    <a:pt x="1460" y="1"/>
                    <a:pt x="31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6" name="Google Shape;15886;p31"/>
            <p:cNvSpPr/>
            <p:nvPr/>
          </p:nvSpPr>
          <p:spPr>
            <a:xfrm>
              <a:off x="2609025" y="1417200"/>
              <a:ext cx="156150" cy="154700"/>
            </a:xfrm>
            <a:custGeom>
              <a:avLst/>
              <a:gdLst/>
              <a:ahLst/>
              <a:cxnLst/>
              <a:rect l="l" t="t" r="r" b="b"/>
              <a:pathLst>
                <a:path w="6246" h="6188" extrusionOk="0">
                  <a:moveTo>
                    <a:pt x="6187" y="3094"/>
                  </a:moveTo>
                  <a:cubicBezTo>
                    <a:pt x="6246" y="4787"/>
                    <a:pt x="4845" y="6188"/>
                    <a:pt x="3152" y="6188"/>
                  </a:cubicBezTo>
                  <a:cubicBezTo>
                    <a:pt x="1459" y="6188"/>
                    <a:pt x="58" y="4845"/>
                    <a:pt x="58" y="3152"/>
                  </a:cubicBezTo>
                  <a:cubicBezTo>
                    <a:pt x="0" y="1401"/>
                    <a:pt x="1401" y="59"/>
                    <a:pt x="3094" y="0"/>
                  </a:cubicBezTo>
                  <a:cubicBezTo>
                    <a:pt x="4786" y="0"/>
                    <a:pt x="6187" y="1401"/>
                    <a:pt x="618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7" name="Google Shape;15887;p31"/>
            <p:cNvSpPr/>
            <p:nvPr/>
          </p:nvSpPr>
          <p:spPr>
            <a:xfrm>
              <a:off x="5060575" y="387312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4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4"/>
                  </a:cubicBezTo>
                  <a:cubicBezTo>
                    <a:pt x="1" y="1343"/>
                    <a:pt x="1401" y="1"/>
                    <a:pt x="3094" y="1"/>
                  </a:cubicBezTo>
                  <a:cubicBezTo>
                    <a:pt x="4845" y="1"/>
                    <a:pt x="6188" y="1402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8" name="Google Shape;15888;p31"/>
            <p:cNvSpPr/>
            <p:nvPr/>
          </p:nvSpPr>
          <p:spPr>
            <a:xfrm>
              <a:off x="2115775" y="215412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787"/>
                    <a:pt x="4846" y="6129"/>
                    <a:pt x="3153" y="6188"/>
                  </a:cubicBezTo>
                  <a:cubicBezTo>
                    <a:pt x="1402" y="6188"/>
                    <a:pt x="1" y="4787"/>
                    <a:pt x="1" y="3036"/>
                  </a:cubicBezTo>
                  <a:cubicBezTo>
                    <a:pt x="59" y="1343"/>
                    <a:pt x="1402" y="0"/>
                    <a:pt x="3153" y="0"/>
                  </a:cubicBezTo>
                  <a:cubicBezTo>
                    <a:pt x="4846" y="0"/>
                    <a:pt x="6188" y="1343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9" name="Google Shape;15889;p31"/>
            <p:cNvSpPr/>
            <p:nvPr/>
          </p:nvSpPr>
          <p:spPr>
            <a:xfrm>
              <a:off x="4813950" y="411537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845"/>
                    <a:pt x="4787" y="6188"/>
                    <a:pt x="3095" y="6188"/>
                  </a:cubicBezTo>
                  <a:cubicBezTo>
                    <a:pt x="1402" y="6188"/>
                    <a:pt x="1" y="4728"/>
                    <a:pt x="59" y="3036"/>
                  </a:cubicBezTo>
                  <a:cubicBezTo>
                    <a:pt x="59" y="1401"/>
                    <a:pt x="1460" y="0"/>
                    <a:pt x="3095" y="0"/>
                  </a:cubicBezTo>
                  <a:cubicBezTo>
                    <a:pt x="4787" y="0"/>
                    <a:pt x="6188" y="1401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0" name="Google Shape;15890;p31"/>
            <p:cNvSpPr/>
            <p:nvPr/>
          </p:nvSpPr>
          <p:spPr>
            <a:xfrm>
              <a:off x="3099325" y="436197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5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5"/>
                  </a:cubicBezTo>
                  <a:cubicBezTo>
                    <a:pt x="1" y="1460"/>
                    <a:pt x="1343" y="59"/>
                    <a:pt x="3036" y="59"/>
                  </a:cubicBezTo>
                  <a:cubicBezTo>
                    <a:pt x="4729" y="1"/>
                    <a:pt x="6129" y="1402"/>
                    <a:pt x="612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1" name="Google Shape;15891;p31"/>
            <p:cNvSpPr/>
            <p:nvPr/>
          </p:nvSpPr>
          <p:spPr>
            <a:xfrm>
              <a:off x="2115775" y="3378450"/>
              <a:ext cx="156175" cy="156150"/>
            </a:xfrm>
            <a:custGeom>
              <a:avLst/>
              <a:gdLst/>
              <a:ahLst/>
              <a:cxnLst/>
              <a:rect l="l" t="t" r="r" b="b"/>
              <a:pathLst>
                <a:path w="6247" h="6246" extrusionOk="0">
                  <a:moveTo>
                    <a:pt x="3153" y="59"/>
                  </a:moveTo>
                  <a:cubicBezTo>
                    <a:pt x="4846" y="117"/>
                    <a:pt x="6247" y="1576"/>
                    <a:pt x="6188" y="3211"/>
                  </a:cubicBezTo>
                  <a:cubicBezTo>
                    <a:pt x="6130" y="4903"/>
                    <a:pt x="4671" y="6246"/>
                    <a:pt x="3036" y="6188"/>
                  </a:cubicBezTo>
                  <a:cubicBezTo>
                    <a:pt x="1343" y="6129"/>
                    <a:pt x="1" y="4728"/>
                    <a:pt x="59" y="3036"/>
                  </a:cubicBezTo>
                  <a:cubicBezTo>
                    <a:pt x="118" y="1343"/>
                    <a:pt x="1519" y="0"/>
                    <a:pt x="3153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2" name="Google Shape;15892;p31"/>
            <p:cNvSpPr/>
            <p:nvPr/>
          </p:nvSpPr>
          <p:spPr>
            <a:xfrm>
              <a:off x="2362400" y="1663800"/>
              <a:ext cx="156175" cy="154725"/>
            </a:xfrm>
            <a:custGeom>
              <a:avLst/>
              <a:gdLst/>
              <a:ahLst/>
              <a:cxnLst/>
              <a:rect l="l" t="t" r="r" b="b"/>
              <a:pathLst>
                <a:path w="6247" h="6189" extrusionOk="0">
                  <a:moveTo>
                    <a:pt x="59" y="3095"/>
                  </a:moveTo>
                  <a:cubicBezTo>
                    <a:pt x="59" y="1402"/>
                    <a:pt x="1518" y="1"/>
                    <a:pt x="3152" y="59"/>
                  </a:cubicBezTo>
                  <a:cubicBezTo>
                    <a:pt x="4845" y="59"/>
                    <a:pt x="6246" y="1519"/>
                    <a:pt x="6188" y="3211"/>
                  </a:cubicBezTo>
                  <a:cubicBezTo>
                    <a:pt x="6129" y="4846"/>
                    <a:pt x="4729" y="6188"/>
                    <a:pt x="3094" y="6188"/>
                  </a:cubicBezTo>
                  <a:cubicBezTo>
                    <a:pt x="1401" y="6188"/>
                    <a:pt x="0" y="4729"/>
                    <a:pt x="5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3" name="Google Shape;15893;p31"/>
            <p:cNvSpPr/>
            <p:nvPr/>
          </p:nvSpPr>
          <p:spPr>
            <a:xfrm>
              <a:off x="4571725" y="1174950"/>
              <a:ext cx="153250" cy="154725"/>
            </a:xfrm>
            <a:custGeom>
              <a:avLst/>
              <a:gdLst/>
              <a:ahLst/>
              <a:cxnLst/>
              <a:rect l="l" t="t" r="r" b="b"/>
              <a:pathLst>
                <a:path w="6130" h="6189" extrusionOk="0">
                  <a:moveTo>
                    <a:pt x="6129" y="3094"/>
                  </a:moveTo>
                  <a:cubicBezTo>
                    <a:pt x="6129" y="4729"/>
                    <a:pt x="4787" y="6130"/>
                    <a:pt x="3094" y="6130"/>
                  </a:cubicBezTo>
                  <a:cubicBezTo>
                    <a:pt x="1460" y="6188"/>
                    <a:pt x="0" y="4729"/>
                    <a:pt x="59" y="3036"/>
                  </a:cubicBezTo>
                  <a:cubicBezTo>
                    <a:pt x="59" y="1402"/>
                    <a:pt x="1460" y="1"/>
                    <a:pt x="3094" y="1"/>
                  </a:cubicBezTo>
                  <a:cubicBezTo>
                    <a:pt x="4728" y="1"/>
                    <a:pt x="6129" y="1402"/>
                    <a:pt x="6129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4" name="Google Shape;15894;p31"/>
            <p:cNvSpPr/>
            <p:nvPr/>
          </p:nvSpPr>
          <p:spPr>
            <a:xfrm>
              <a:off x="5308650" y="1911875"/>
              <a:ext cx="153250" cy="153250"/>
            </a:xfrm>
            <a:custGeom>
              <a:avLst/>
              <a:gdLst/>
              <a:ahLst/>
              <a:cxnLst/>
              <a:rect l="l" t="t" r="r" b="b"/>
              <a:pathLst>
                <a:path w="6130" h="6130" extrusionOk="0">
                  <a:moveTo>
                    <a:pt x="6129" y="3036"/>
                  </a:moveTo>
                  <a:cubicBezTo>
                    <a:pt x="6129" y="4671"/>
                    <a:pt x="4728" y="6071"/>
                    <a:pt x="3094" y="6130"/>
                  </a:cubicBezTo>
                  <a:cubicBezTo>
                    <a:pt x="1460" y="6130"/>
                    <a:pt x="0" y="4729"/>
                    <a:pt x="0" y="3036"/>
                  </a:cubicBezTo>
                  <a:cubicBezTo>
                    <a:pt x="0" y="1402"/>
                    <a:pt x="1401" y="1"/>
                    <a:pt x="3036" y="1"/>
                  </a:cubicBezTo>
                  <a:cubicBezTo>
                    <a:pt x="4728" y="1"/>
                    <a:pt x="6071" y="1402"/>
                    <a:pt x="6129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5" name="Google Shape;15895;p31"/>
            <p:cNvSpPr/>
            <p:nvPr/>
          </p:nvSpPr>
          <p:spPr>
            <a:xfrm>
              <a:off x="2855625" y="1173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3036"/>
                  </a:moveTo>
                  <a:cubicBezTo>
                    <a:pt x="5955" y="4670"/>
                    <a:pt x="4612" y="5954"/>
                    <a:pt x="2919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285"/>
                    <a:pt x="1343" y="0"/>
                    <a:pt x="2978" y="0"/>
                  </a:cubicBezTo>
                  <a:cubicBezTo>
                    <a:pt x="4670" y="59"/>
                    <a:pt x="5955" y="1343"/>
                    <a:pt x="5955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6" name="Google Shape;15896;p31"/>
            <p:cNvSpPr/>
            <p:nvPr/>
          </p:nvSpPr>
          <p:spPr>
            <a:xfrm>
              <a:off x="5307200" y="3627975"/>
              <a:ext cx="148850" cy="150325"/>
            </a:xfrm>
            <a:custGeom>
              <a:avLst/>
              <a:gdLst/>
              <a:ahLst/>
              <a:cxnLst/>
              <a:rect l="l" t="t" r="r" b="b"/>
              <a:pathLst>
                <a:path w="5954" h="6013" extrusionOk="0">
                  <a:moveTo>
                    <a:pt x="2977" y="6013"/>
                  </a:moveTo>
                  <a:cubicBezTo>
                    <a:pt x="1284" y="6013"/>
                    <a:pt x="0" y="4670"/>
                    <a:pt x="0" y="3036"/>
                  </a:cubicBezTo>
                  <a:cubicBezTo>
                    <a:pt x="0" y="1343"/>
                    <a:pt x="1343" y="1"/>
                    <a:pt x="3035" y="59"/>
                  </a:cubicBezTo>
                  <a:cubicBezTo>
                    <a:pt x="4670" y="59"/>
                    <a:pt x="5954" y="1402"/>
                    <a:pt x="5954" y="3036"/>
                  </a:cubicBezTo>
                  <a:cubicBezTo>
                    <a:pt x="5954" y="4729"/>
                    <a:pt x="4611" y="6013"/>
                    <a:pt x="2977" y="60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7" name="Google Shape;15897;p31"/>
            <p:cNvSpPr/>
            <p:nvPr/>
          </p:nvSpPr>
          <p:spPr>
            <a:xfrm>
              <a:off x="3839175" y="931250"/>
              <a:ext cx="147400" cy="148875"/>
            </a:xfrm>
            <a:custGeom>
              <a:avLst/>
              <a:gdLst/>
              <a:ahLst/>
              <a:cxnLst/>
              <a:rect l="l" t="t" r="r" b="b"/>
              <a:pathLst>
                <a:path w="5896" h="5955" extrusionOk="0">
                  <a:moveTo>
                    <a:pt x="2977" y="5955"/>
                  </a:moveTo>
                  <a:cubicBezTo>
                    <a:pt x="1285" y="5955"/>
                    <a:pt x="0" y="4612"/>
                    <a:pt x="0" y="2978"/>
                  </a:cubicBezTo>
                  <a:cubicBezTo>
                    <a:pt x="0" y="1285"/>
                    <a:pt x="1285" y="1"/>
                    <a:pt x="2977" y="1"/>
                  </a:cubicBezTo>
                  <a:cubicBezTo>
                    <a:pt x="4612" y="1"/>
                    <a:pt x="5896" y="1285"/>
                    <a:pt x="5896" y="2920"/>
                  </a:cubicBezTo>
                  <a:cubicBezTo>
                    <a:pt x="5896" y="4612"/>
                    <a:pt x="4612" y="5896"/>
                    <a:pt x="2977" y="595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8" name="Google Shape;15898;p31"/>
            <p:cNvSpPr/>
            <p:nvPr/>
          </p:nvSpPr>
          <p:spPr>
            <a:xfrm>
              <a:off x="2365325" y="3871675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4" y="2977"/>
                  </a:moveTo>
                  <a:cubicBezTo>
                    <a:pt x="5954" y="4670"/>
                    <a:pt x="4670" y="5954"/>
                    <a:pt x="3035" y="5954"/>
                  </a:cubicBezTo>
                  <a:cubicBezTo>
                    <a:pt x="1343" y="5954"/>
                    <a:pt x="0" y="4612"/>
                    <a:pt x="0" y="2919"/>
                  </a:cubicBezTo>
                  <a:cubicBezTo>
                    <a:pt x="59" y="1285"/>
                    <a:pt x="1343" y="0"/>
                    <a:pt x="3035" y="0"/>
                  </a:cubicBezTo>
                  <a:cubicBezTo>
                    <a:pt x="4670" y="0"/>
                    <a:pt x="5954" y="1343"/>
                    <a:pt x="5954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9" name="Google Shape;15899;p31"/>
            <p:cNvSpPr/>
            <p:nvPr/>
          </p:nvSpPr>
          <p:spPr>
            <a:xfrm>
              <a:off x="2607550" y="4118300"/>
              <a:ext cx="150325" cy="150325"/>
            </a:xfrm>
            <a:custGeom>
              <a:avLst/>
              <a:gdLst/>
              <a:ahLst/>
              <a:cxnLst/>
              <a:rect l="l" t="t" r="r" b="b"/>
              <a:pathLst>
                <a:path w="6013" h="6013" extrusionOk="0">
                  <a:moveTo>
                    <a:pt x="6013" y="2977"/>
                  </a:moveTo>
                  <a:cubicBezTo>
                    <a:pt x="6013" y="4611"/>
                    <a:pt x="4729" y="5954"/>
                    <a:pt x="3036" y="5954"/>
                  </a:cubicBezTo>
                  <a:cubicBezTo>
                    <a:pt x="1343" y="6012"/>
                    <a:pt x="1" y="4670"/>
                    <a:pt x="59" y="2977"/>
                  </a:cubicBezTo>
                  <a:cubicBezTo>
                    <a:pt x="59" y="1284"/>
                    <a:pt x="1343" y="0"/>
                    <a:pt x="3036" y="0"/>
                  </a:cubicBezTo>
                  <a:cubicBezTo>
                    <a:pt x="4670" y="0"/>
                    <a:pt x="6013" y="1343"/>
                    <a:pt x="6013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0" name="Google Shape;15900;p31"/>
            <p:cNvSpPr/>
            <p:nvPr/>
          </p:nvSpPr>
          <p:spPr>
            <a:xfrm>
              <a:off x="5553800" y="2892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1" y="2919"/>
                  </a:moveTo>
                  <a:cubicBezTo>
                    <a:pt x="1" y="1285"/>
                    <a:pt x="1343" y="1"/>
                    <a:pt x="3036" y="59"/>
                  </a:cubicBezTo>
                  <a:cubicBezTo>
                    <a:pt x="4670" y="59"/>
                    <a:pt x="5955" y="1402"/>
                    <a:pt x="5955" y="3095"/>
                  </a:cubicBezTo>
                  <a:cubicBezTo>
                    <a:pt x="5896" y="4729"/>
                    <a:pt x="4612" y="5955"/>
                    <a:pt x="2919" y="5955"/>
                  </a:cubicBezTo>
                  <a:cubicBezTo>
                    <a:pt x="1285" y="5955"/>
                    <a:pt x="1" y="4612"/>
                    <a:pt x="1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1" name="Google Shape;15901;p31"/>
            <p:cNvSpPr/>
            <p:nvPr/>
          </p:nvSpPr>
          <p:spPr>
            <a:xfrm>
              <a:off x="5553800" y="26459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2977"/>
                  </a:moveTo>
                  <a:cubicBezTo>
                    <a:pt x="5955" y="4670"/>
                    <a:pt x="4612" y="5954"/>
                    <a:pt x="2978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343"/>
                    <a:pt x="1285" y="59"/>
                    <a:pt x="2919" y="0"/>
                  </a:cubicBezTo>
                  <a:cubicBezTo>
                    <a:pt x="4612" y="0"/>
                    <a:pt x="5955" y="1284"/>
                    <a:pt x="5955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2" name="Google Shape;15902;p31"/>
            <p:cNvSpPr/>
            <p:nvPr/>
          </p:nvSpPr>
          <p:spPr>
            <a:xfrm>
              <a:off x="3592550" y="931250"/>
              <a:ext cx="147425" cy="148875"/>
            </a:xfrm>
            <a:custGeom>
              <a:avLst/>
              <a:gdLst/>
              <a:ahLst/>
              <a:cxnLst/>
              <a:rect l="l" t="t" r="r" b="b"/>
              <a:pathLst>
                <a:path w="5897" h="5955" extrusionOk="0">
                  <a:moveTo>
                    <a:pt x="5896" y="2978"/>
                  </a:moveTo>
                  <a:cubicBezTo>
                    <a:pt x="5896" y="4612"/>
                    <a:pt x="4612" y="5955"/>
                    <a:pt x="2919" y="5896"/>
                  </a:cubicBezTo>
                  <a:cubicBezTo>
                    <a:pt x="1285" y="5896"/>
                    <a:pt x="1" y="4612"/>
                    <a:pt x="1" y="2978"/>
                  </a:cubicBezTo>
                  <a:cubicBezTo>
                    <a:pt x="1" y="1285"/>
                    <a:pt x="1285" y="1"/>
                    <a:pt x="2978" y="1"/>
                  </a:cubicBezTo>
                  <a:cubicBezTo>
                    <a:pt x="4612" y="1"/>
                    <a:pt x="5896" y="1285"/>
                    <a:pt x="5896" y="29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3" name="Google Shape;15903;p31"/>
            <p:cNvSpPr/>
            <p:nvPr/>
          </p:nvSpPr>
          <p:spPr>
            <a:xfrm>
              <a:off x="4571725" y="4366375"/>
              <a:ext cx="147400" cy="147400"/>
            </a:xfrm>
            <a:custGeom>
              <a:avLst/>
              <a:gdLst/>
              <a:ahLst/>
              <a:cxnLst/>
              <a:rect l="l" t="t" r="r" b="b"/>
              <a:pathLst>
                <a:path w="5896" h="5896" extrusionOk="0">
                  <a:moveTo>
                    <a:pt x="5896" y="2977"/>
                  </a:moveTo>
                  <a:cubicBezTo>
                    <a:pt x="5896" y="4553"/>
                    <a:pt x="4553" y="5895"/>
                    <a:pt x="2919" y="5895"/>
                  </a:cubicBezTo>
                  <a:cubicBezTo>
                    <a:pt x="1285" y="5895"/>
                    <a:pt x="0" y="4553"/>
                    <a:pt x="0" y="2860"/>
                  </a:cubicBezTo>
                  <a:cubicBezTo>
                    <a:pt x="0" y="1226"/>
                    <a:pt x="1343" y="0"/>
                    <a:pt x="2977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4" name="Google Shape;15904;p31"/>
            <p:cNvSpPr/>
            <p:nvPr/>
          </p:nvSpPr>
          <p:spPr>
            <a:xfrm>
              <a:off x="5555275" y="24051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553" y="5837"/>
                    <a:pt x="2919" y="5837"/>
                  </a:cubicBezTo>
                  <a:cubicBezTo>
                    <a:pt x="1284" y="5837"/>
                    <a:pt x="0" y="4553"/>
                    <a:pt x="0" y="2919"/>
                  </a:cubicBezTo>
                  <a:cubicBezTo>
                    <a:pt x="0" y="1284"/>
                    <a:pt x="1284" y="0"/>
                    <a:pt x="2919" y="0"/>
                  </a:cubicBezTo>
                  <a:cubicBezTo>
                    <a:pt x="4495" y="0"/>
                    <a:pt x="5837" y="1284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5" name="Google Shape;15905;p31"/>
            <p:cNvSpPr/>
            <p:nvPr/>
          </p:nvSpPr>
          <p:spPr>
            <a:xfrm>
              <a:off x="2120150" y="1910425"/>
              <a:ext cx="147425" cy="147400"/>
            </a:xfrm>
            <a:custGeom>
              <a:avLst/>
              <a:gdLst/>
              <a:ahLst/>
              <a:cxnLst/>
              <a:rect l="l" t="t" r="r" b="b"/>
              <a:pathLst>
                <a:path w="5897" h="5896" extrusionOk="0">
                  <a:moveTo>
                    <a:pt x="5896" y="2919"/>
                  </a:moveTo>
                  <a:cubicBezTo>
                    <a:pt x="5896" y="4553"/>
                    <a:pt x="4612" y="5896"/>
                    <a:pt x="2978" y="5896"/>
                  </a:cubicBezTo>
                  <a:cubicBezTo>
                    <a:pt x="1344" y="5896"/>
                    <a:pt x="1" y="4612"/>
                    <a:pt x="1" y="2977"/>
                  </a:cubicBezTo>
                  <a:cubicBezTo>
                    <a:pt x="1" y="1343"/>
                    <a:pt x="1285" y="59"/>
                    <a:pt x="2920" y="1"/>
                  </a:cubicBezTo>
                  <a:cubicBezTo>
                    <a:pt x="4554" y="1"/>
                    <a:pt x="5838" y="1285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6" name="Google Shape;15906;p31"/>
            <p:cNvSpPr/>
            <p:nvPr/>
          </p:nvSpPr>
          <p:spPr>
            <a:xfrm>
              <a:off x="4081400" y="93272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5896" y="2919"/>
                  </a:moveTo>
                  <a:cubicBezTo>
                    <a:pt x="5896" y="4553"/>
                    <a:pt x="4554" y="5837"/>
                    <a:pt x="2919" y="5837"/>
                  </a:cubicBezTo>
                  <a:cubicBezTo>
                    <a:pt x="1285" y="5779"/>
                    <a:pt x="1" y="4437"/>
                    <a:pt x="59" y="2861"/>
                  </a:cubicBezTo>
                  <a:cubicBezTo>
                    <a:pt x="59" y="1226"/>
                    <a:pt x="1402" y="0"/>
                    <a:pt x="2978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7" name="Google Shape;15907;p31"/>
            <p:cNvSpPr/>
            <p:nvPr/>
          </p:nvSpPr>
          <p:spPr>
            <a:xfrm>
              <a:off x="5553800" y="314057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2978" y="1"/>
                  </a:moveTo>
                  <a:cubicBezTo>
                    <a:pt x="4554" y="1"/>
                    <a:pt x="5896" y="1402"/>
                    <a:pt x="5896" y="2978"/>
                  </a:cubicBezTo>
                  <a:cubicBezTo>
                    <a:pt x="5838" y="4554"/>
                    <a:pt x="4554" y="5838"/>
                    <a:pt x="2978" y="5838"/>
                  </a:cubicBezTo>
                  <a:cubicBezTo>
                    <a:pt x="1343" y="5838"/>
                    <a:pt x="1" y="4495"/>
                    <a:pt x="59" y="2861"/>
                  </a:cubicBezTo>
                  <a:cubicBezTo>
                    <a:pt x="59" y="1285"/>
                    <a:pt x="1402" y="1"/>
                    <a:pt x="29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8" name="Google Shape;15908;p31"/>
            <p:cNvSpPr/>
            <p:nvPr/>
          </p:nvSpPr>
          <p:spPr>
            <a:xfrm>
              <a:off x="5064950" y="14215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8" y="2977"/>
                  </a:moveTo>
                  <a:cubicBezTo>
                    <a:pt x="5838" y="4553"/>
                    <a:pt x="4495" y="5838"/>
                    <a:pt x="2919" y="5838"/>
                  </a:cubicBezTo>
                  <a:cubicBezTo>
                    <a:pt x="1343" y="5838"/>
                    <a:pt x="1" y="4495"/>
                    <a:pt x="59" y="2919"/>
                  </a:cubicBezTo>
                  <a:cubicBezTo>
                    <a:pt x="59" y="1343"/>
                    <a:pt x="1402" y="0"/>
                    <a:pt x="2978" y="59"/>
                  </a:cubicBezTo>
                  <a:cubicBezTo>
                    <a:pt x="4554" y="59"/>
                    <a:pt x="5838" y="1401"/>
                    <a:pt x="5838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9" name="Google Shape;15909;p31"/>
            <p:cNvSpPr/>
            <p:nvPr/>
          </p:nvSpPr>
          <p:spPr>
            <a:xfrm>
              <a:off x="3345950" y="9327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0" y="4437"/>
                    <a:pt x="0" y="2861"/>
                  </a:cubicBezTo>
                  <a:cubicBezTo>
                    <a:pt x="59" y="1284"/>
                    <a:pt x="1401" y="0"/>
                    <a:pt x="2977" y="0"/>
                  </a:cubicBezTo>
                  <a:cubicBezTo>
                    <a:pt x="4553" y="0"/>
                    <a:pt x="5837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0" name="Google Shape;15910;p31"/>
            <p:cNvSpPr/>
            <p:nvPr/>
          </p:nvSpPr>
          <p:spPr>
            <a:xfrm>
              <a:off x="2857100" y="43663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58" y="4553"/>
                    <a:pt x="0" y="2977"/>
                  </a:cubicBezTo>
                  <a:cubicBezTo>
                    <a:pt x="0" y="1401"/>
                    <a:pt x="1284" y="58"/>
                    <a:pt x="2860" y="58"/>
                  </a:cubicBezTo>
                  <a:cubicBezTo>
                    <a:pt x="4436" y="0"/>
                    <a:pt x="5779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1" name="Google Shape;15911;p31"/>
            <p:cNvSpPr/>
            <p:nvPr/>
          </p:nvSpPr>
          <p:spPr>
            <a:xfrm>
              <a:off x="2121625" y="3630900"/>
              <a:ext cx="144500" cy="145950"/>
            </a:xfrm>
            <a:custGeom>
              <a:avLst/>
              <a:gdLst/>
              <a:ahLst/>
              <a:cxnLst/>
              <a:rect l="l" t="t" r="r" b="b"/>
              <a:pathLst>
                <a:path w="5780" h="5838" extrusionOk="0">
                  <a:moveTo>
                    <a:pt x="2919" y="0"/>
                  </a:moveTo>
                  <a:cubicBezTo>
                    <a:pt x="4437" y="0"/>
                    <a:pt x="5779" y="1343"/>
                    <a:pt x="5779" y="2919"/>
                  </a:cubicBezTo>
                  <a:cubicBezTo>
                    <a:pt x="5779" y="4495"/>
                    <a:pt x="4437" y="5837"/>
                    <a:pt x="2861" y="5779"/>
                  </a:cubicBezTo>
                  <a:cubicBezTo>
                    <a:pt x="1285" y="5779"/>
                    <a:pt x="0" y="4437"/>
                    <a:pt x="0" y="2861"/>
                  </a:cubicBezTo>
                  <a:cubicBezTo>
                    <a:pt x="0" y="1343"/>
                    <a:pt x="1343" y="0"/>
                    <a:pt x="291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2" name="Google Shape;15912;p31"/>
            <p:cNvSpPr/>
            <p:nvPr/>
          </p:nvSpPr>
          <p:spPr>
            <a:xfrm>
              <a:off x="3840625" y="4611525"/>
              <a:ext cx="144500" cy="143025"/>
            </a:xfrm>
            <a:custGeom>
              <a:avLst/>
              <a:gdLst/>
              <a:ahLst/>
              <a:cxnLst/>
              <a:rect l="l" t="t" r="r" b="b"/>
              <a:pathLst>
                <a:path w="5780" h="5721" extrusionOk="0">
                  <a:moveTo>
                    <a:pt x="5779" y="2802"/>
                  </a:moveTo>
                  <a:cubicBezTo>
                    <a:pt x="5779" y="4378"/>
                    <a:pt x="4437" y="5721"/>
                    <a:pt x="2861" y="5721"/>
                  </a:cubicBezTo>
                  <a:cubicBezTo>
                    <a:pt x="1343" y="5721"/>
                    <a:pt x="59" y="4436"/>
                    <a:pt x="1" y="2860"/>
                  </a:cubicBezTo>
                  <a:cubicBezTo>
                    <a:pt x="1" y="1284"/>
                    <a:pt x="1285" y="0"/>
                    <a:pt x="2861" y="0"/>
                  </a:cubicBezTo>
                  <a:cubicBezTo>
                    <a:pt x="4437" y="0"/>
                    <a:pt x="5721" y="1226"/>
                    <a:pt x="5779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3" name="Google Shape;15913;p31"/>
            <p:cNvSpPr/>
            <p:nvPr/>
          </p:nvSpPr>
          <p:spPr>
            <a:xfrm>
              <a:off x="1879375" y="28954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1"/>
                  </a:moveTo>
                  <a:cubicBezTo>
                    <a:pt x="4437" y="1"/>
                    <a:pt x="5663" y="1285"/>
                    <a:pt x="5721" y="2861"/>
                  </a:cubicBezTo>
                  <a:cubicBezTo>
                    <a:pt x="5721" y="4437"/>
                    <a:pt x="4437" y="5721"/>
                    <a:pt x="2861" y="5721"/>
                  </a:cubicBezTo>
                  <a:cubicBezTo>
                    <a:pt x="1285" y="5721"/>
                    <a:pt x="1" y="4437"/>
                    <a:pt x="1" y="2861"/>
                  </a:cubicBezTo>
                  <a:cubicBezTo>
                    <a:pt x="1" y="1285"/>
                    <a:pt x="1285" y="59"/>
                    <a:pt x="28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4" name="Google Shape;15914;p31"/>
            <p:cNvSpPr/>
            <p:nvPr/>
          </p:nvSpPr>
          <p:spPr>
            <a:xfrm>
              <a:off x="1879375" y="26488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5720"/>
                  </a:moveTo>
                  <a:cubicBezTo>
                    <a:pt x="1285" y="5720"/>
                    <a:pt x="1" y="4436"/>
                    <a:pt x="1" y="2860"/>
                  </a:cubicBezTo>
                  <a:cubicBezTo>
                    <a:pt x="1" y="1284"/>
                    <a:pt x="1285" y="0"/>
                    <a:pt x="2919" y="0"/>
                  </a:cubicBezTo>
                  <a:cubicBezTo>
                    <a:pt x="4495" y="58"/>
                    <a:pt x="5721" y="1343"/>
                    <a:pt x="5721" y="2919"/>
                  </a:cubicBezTo>
                  <a:cubicBezTo>
                    <a:pt x="5663" y="4495"/>
                    <a:pt x="4437" y="5720"/>
                    <a:pt x="2861" y="57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5" name="Google Shape;15915;p31"/>
            <p:cNvSpPr/>
            <p:nvPr/>
          </p:nvSpPr>
          <p:spPr>
            <a:xfrm>
              <a:off x="3594025" y="4610050"/>
              <a:ext cx="143025" cy="144500"/>
            </a:xfrm>
            <a:custGeom>
              <a:avLst/>
              <a:gdLst/>
              <a:ahLst/>
              <a:cxnLst/>
              <a:rect l="l" t="t" r="r" b="b"/>
              <a:pathLst>
                <a:path w="5721" h="5780" extrusionOk="0">
                  <a:moveTo>
                    <a:pt x="2860" y="5780"/>
                  </a:moveTo>
                  <a:cubicBezTo>
                    <a:pt x="1284" y="5780"/>
                    <a:pt x="59" y="4495"/>
                    <a:pt x="0" y="2919"/>
                  </a:cubicBezTo>
                  <a:cubicBezTo>
                    <a:pt x="0" y="1343"/>
                    <a:pt x="1343" y="1"/>
                    <a:pt x="2919" y="59"/>
                  </a:cubicBezTo>
                  <a:cubicBezTo>
                    <a:pt x="4495" y="59"/>
                    <a:pt x="5720" y="1343"/>
                    <a:pt x="5720" y="2919"/>
                  </a:cubicBezTo>
                  <a:cubicBezTo>
                    <a:pt x="5720" y="4495"/>
                    <a:pt x="4436" y="5780"/>
                    <a:pt x="2860" y="57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6" name="Google Shape;15916;p31"/>
            <p:cNvSpPr/>
            <p:nvPr/>
          </p:nvSpPr>
          <p:spPr>
            <a:xfrm>
              <a:off x="5556725" y="215995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2802" y="5663"/>
                  </a:moveTo>
                  <a:cubicBezTo>
                    <a:pt x="1226" y="5663"/>
                    <a:pt x="0" y="4379"/>
                    <a:pt x="59" y="2803"/>
                  </a:cubicBezTo>
                  <a:cubicBezTo>
                    <a:pt x="59" y="1227"/>
                    <a:pt x="1343" y="1"/>
                    <a:pt x="2919" y="1"/>
                  </a:cubicBezTo>
                  <a:cubicBezTo>
                    <a:pt x="4495" y="59"/>
                    <a:pt x="5662" y="1285"/>
                    <a:pt x="5662" y="2861"/>
                  </a:cubicBezTo>
                  <a:cubicBezTo>
                    <a:pt x="5662" y="4437"/>
                    <a:pt x="4437" y="5663"/>
                    <a:pt x="2802" y="56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7" name="Google Shape;15917;p31"/>
            <p:cNvSpPr/>
            <p:nvPr/>
          </p:nvSpPr>
          <p:spPr>
            <a:xfrm>
              <a:off x="4821250" y="11808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60"/>
                  </a:moveTo>
                  <a:cubicBezTo>
                    <a:pt x="5663" y="4436"/>
                    <a:pt x="4379" y="5662"/>
                    <a:pt x="2803" y="5662"/>
                  </a:cubicBezTo>
                  <a:cubicBezTo>
                    <a:pt x="1227" y="5662"/>
                    <a:pt x="1" y="4436"/>
                    <a:pt x="1" y="2802"/>
                  </a:cubicBezTo>
                  <a:cubicBezTo>
                    <a:pt x="1" y="1284"/>
                    <a:pt x="1227" y="59"/>
                    <a:pt x="2744" y="59"/>
                  </a:cubicBezTo>
                  <a:cubicBezTo>
                    <a:pt x="4379" y="0"/>
                    <a:pt x="5604" y="1226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8" name="Google Shape;15918;p31"/>
            <p:cNvSpPr/>
            <p:nvPr/>
          </p:nvSpPr>
          <p:spPr>
            <a:xfrm>
              <a:off x="5314475" y="16711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03"/>
                  </a:moveTo>
                  <a:cubicBezTo>
                    <a:pt x="5663" y="4379"/>
                    <a:pt x="4437" y="5663"/>
                    <a:pt x="2803" y="5663"/>
                  </a:cubicBezTo>
                  <a:cubicBezTo>
                    <a:pt x="1227" y="5663"/>
                    <a:pt x="1" y="4379"/>
                    <a:pt x="1" y="2803"/>
                  </a:cubicBezTo>
                  <a:cubicBezTo>
                    <a:pt x="1" y="1227"/>
                    <a:pt x="1227" y="1"/>
                    <a:pt x="2803" y="1"/>
                  </a:cubicBezTo>
                  <a:cubicBezTo>
                    <a:pt x="4379" y="1"/>
                    <a:pt x="5663" y="1227"/>
                    <a:pt x="566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9" name="Google Shape;15919;p31"/>
            <p:cNvSpPr/>
            <p:nvPr/>
          </p:nvSpPr>
          <p:spPr>
            <a:xfrm>
              <a:off x="1880850" y="2408025"/>
              <a:ext cx="140100" cy="140125"/>
            </a:xfrm>
            <a:custGeom>
              <a:avLst/>
              <a:gdLst/>
              <a:ahLst/>
              <a:cxnLst/>
              <a:rect l="l" t="t" r="r" b="b"/>
              <a:pathLst>
                <a:path w="5604" h="5605" extrusionOk="0">
                  <a:moveTo>
                    <a:pt x="5604" y="2803"/>
                  </a:moveTo>
                  <a:cubicBezTo>
                    <a:pt x="5604" y="4379"/>
                    <a:pt x="4378" y="5604"/>
                    <a:pt x="2744" y="5604"/>
                  </a:cubicBezTo>
                  <a:cubicBezTo>
                    <a:pt x="1226" y="5546"/>
                    <a:pt x="0" y="4379"/>
                    <a:pt x="0" y="2803"/>
                  </a:cubicBezTo>
                  <a:cubicBezTo>
                    <a:pt x="0" y="1227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0" name="Google Shape;15920;p31"/>
            <p:cNvSpPr/>
            <p:nvPr/>
          </p:nvSpPr>
          <p:spPr>
            <a:xfrm>
              <a:off x="5067875" y="4122675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2802" y="5604"/>
                  </a:moveTo>
                  <a:cubicBezTo>
                    <a:pt x="1226" y="5604"/>
                    <a:pt x="0" y="4378"/>
                    <a:pt x="0" y="2802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78" y="0"/>
                    <a:pt x="5604" y="1284"/>
                    <a:pt x="5604" y="2860"/>
                  </a:cubicBezTo>
                  <a:cubicBezTo>
                    <a:pt x="5604" y="4378"/>
                    <a:pt x="4378" y="5604"/>
                    <a:pt x="2802" y="56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1" name="Google Shape;15921;p31"/>
            <p:cNvSpPr/>
            <p:nvPr/>
          </p:nvSpPr>
          <p:spPr>
            <a:xfrm>
              <a:off x="4330950" y="934175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2" y="2861"/>
                  </a:moveTo>
                  <a:cubicBezTo>
                    <a:pt x="5662" y="4437"/>
                    <a:pt x="4436" y="5663"/>
                    <a:pt x="2860" y="5663"/>
                  </a:cubicBezTo>
                  <a:cubicBezTo>
                    <a:pt x="1226" y="5663"/>
                    <a:pt x="0" y="4379"/>
                    <a:pt x="59" y="2803"/>
                  </a:cubicBezTo>
                  <a:cubicBezTo>
                    <a:pt x="59" y="1226"/>
                    <a:pt x="1284" y="59"/>
                    <a:pt x="2860" y="59"/>
                  </a:cubicBezTo>
                  <a:cubicBezTo>
                    <a:pt x="4436" y="1"/>
                    <a:pt x="5662" y="1285"/>
                    <a:pt x="5662" y="28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2" name="Google Shape;15922;p31"/>
            <p:cNvSpPr/>
            <p:nvPr/>
          </p:nvSpPr>
          <p:spPr>
            <a:xfrm>
              <a:off x="4085800" y="4617350"/>
              <a:ext cx="140100" cy="138650"/>
            </a:xfrm>
            <a:custGeom>
              <a:avLst/>
              <a:gdLst/>
              <a:ahLst/>
              <a:cxnLst/>
              <a:rect l="l" t="t" r="r" b="b"/>
              <a:pathLst>
                <a:path w="5604" h="5546" extrusionOk="0">
                  <a:moveTo>
                    <a:pt x="2802" y="5546"/>
                  </a:moveTo>
                  <a:cubicBezTo>
                    <a:pt x="1226" y="5546"/>
                    <a:pt x="0" y="4320"/>
                    <a:pt x="0" y="2744"/>
                  </a:cubicBezTo>
                  <a:cubicBezTo>
                    <a:pt x="0" y="1168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ubicBezTo>
                    <a:pt x="5604" y="4379"/>
                    <a:pt x="4378" y="5546"/>
                    <a:pt x="2802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3" name="Google Shape;15923;p31"/>
            <p:cNvSpPr/>
            <p:nvPr/>
          </p:nvSpPr>
          <p:spPr>
            <a:xfrm>
              <a:off x="5558175" y="3387200"/>
              <a:ext cx="140125" cy="140125"/>
            </a:xfrm>
            <a:custGeom>
              <a:avLst/>
              <a:gdLst/>
              <a:ahLst/>
              <a:cxnLst/>
              <a:rect l="l" t="t" r="r" b="b"/>
              <a:pathLst>
                <a:path w="5605" h="5605" extrusionOk="0">
                  <a:moveTo>
                    <a:pt x="2744" y="5546"/>
                  </a:moveTo>
                  <a:cubicBezTo>
                    <a:pt x="1227" y="5546"/>
                    <a:pt x="1" y="4320"/>
                    <a:pt x="1" y="2744"/>
                  </a:cubicBezTo>
                  <a:cubicBezTo>
                    <a:pt x="1" y="1226"/>
                    <a:pt x="1285" y="0"/>
                    <a:pt x="2803" y="0"/>
                  </a:cubicBezTo>
                  <a:cubicBezTo>
                    <a:pt x="4379" y="0"/>
                    <a:pt x="5604" y="1285"/>
                    <a:pt x="5546" y="2802"/>
                  </a:cubicBezTo>
                  <a:cubicBezTo>
                    <a:pt x="5546" y="4378"/>
                    <a:pt x="4320" y="5604"/>
                    <a:pt x="2744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4" name="Google Shape;15924;p31"/>
            <p:cNvSpPr/>
            <p:nvPr/>
          </p:nvSpPr>
          <p:spPr>
            <a:xfrm>
              <a:off x="2369700" y="1424500"/>
              <a:ext cx="141575" cy="140100"/>
            </a:xfrm>
            <a:custGeom>
              <a:avLst/>
              <a:gdLst/>
              <a:ahLst/>
              <a:cxnLst/>
              <a:rect l="l" t="t" r="r" b="b"/>
              <a:pathLst>
                <a:path w="5663" h="5604" extrusionOk="0">
                  <a:moveTo>
                    <a:pt x="5604" y="2860"/>
                  </a:moveTo>
                  <a:cubicBezTo>
                    <a:pt x="5546" y="4436"/>
                    <a:pt x="4320" y="5604"/>
                    <a:pt x="2744" y="5604"/>
                  </a:cubicBezTo>
                  <a:cubicBezTo>
                    <a:pt x="1226" y="5545"/>
                    <a:pt x="0" y="4320"/>
                    <a:pt x="59" y="2744"/>
                  </a:cubicBezTo>
                  <a:cubicBezTo>
                    <a:pt x="59" y="1226"/>
                    <a:pt x="1343" y="0"/>
                    <a:pt x="2860" y="59"/>
                  </a:cubicBezTo>
                  <a:cubicBezTo>
                    <a:pt x="4437" y="59"/>
                    <a:pt x="5662" y="1343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5" name="Google Shape;15925;p31"/>
            <p:cNvSpPr/>
            <p:nvPr/>
          </p:nvSpPr>
          <p:spPr>
            <a:xfrm>
              <a:off x="3350325" y="4612975"/>
              <a:ext cx="138650" cy="138650"/>
            </a:xfrm>
            <a:custGeom>
              <a:avLst/>
              <a:gdLst/>
              <a:ahLst/>
              <a:cxnLst/>
              <a:rect l="l" t="t" r="r" b="b"/>
              <a:pathLst>
                <a:path w="5546" h="5546" extrusionOk="0">
                  <a:moveTo>
                    <a:pt x="2802" y="1"/>
                  </a:moveTo>
                  <a:cubicBezTo>
                    <a:pt x="4320" y="1"/>
                    <a:pt x="5546" y="1226"/>
                    <a:pt x="5546" y="2802"/>
                  </a:cubicBezTo>
                  <a:cubicBezTo>
                    <a:pt x="5546" y="4320"/>
                    <a:pt x="4320" y="5546"/>
                    <a:pt x="2744" y="5546"/>
                  </a:cubicBezTo>
                  <a:cubicBezTo>
                    <a:pt x="1226" y="5546"/>
                    <a:pt x="0" y="4320"/>
                    <a:pt x="0" y="2802"/>
                  </a:cubicBezTo>
                  <a:cubicBezTo>
                    <a:pt x="0" y="1226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6" name="Google Shape;15926;p31"/>
            <p:cNvSpPr/>
            <p:nvPr/>
          </p:nvSpPr>
          <p:spPr>
            <a:xfrm>
              <a:off x="5311575" y="388042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5545" y="2802"/>
                  </a:moveTo>
                  <a:cubicBezTo>
                    <a:pt x="5545" y="4320"/>
                    <a:pt x="4320" y="5604"/>
                    <a:pt x="2744" y="5546"/>
                  </a:cubicBezTo>
                  <a:cubicBezTo>
                    <a:pt x="1284" y="5546"/>
                    <a:pt x="0" y="4320"/>
                    <a:pt x="0" y="2802"/>
                  </a:cubicBezTo>
                  <a:cubicBezTo>
                    <a:pt x="0" y="1285"/>
                    <a:pt x="1284" y="1"/>
                    <a:pt x="2802" y="1"/>
                  </a:cubicBezTo>
                  <a:cubicBezTo>
                    <a:pt x="4320" y="59"/>
                    <a:pt x="5545" y="1285"/>
                    <a:pt x="5545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7" name="Google Shape;15927;p31"/>
            <p:cNvSpPr/>
            <p:nvPr/>
          </p:nvSpPr>
          <p:spPr>
            <a:xfrm>
              <a:off x="3106625" y="935650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5604" y="2802"/>
                  </a:moveTo>
                  <a:cubicBezTo>
                    <a:pt x="5604" y="4320"/>
                    <a:pt x="4320" y="5604"/>
                    <a:pt x="2744" y="5545"/>
                  </a:cubicBezTo>
                  <a:cubicBezTo>
                    <a:pt x="1226" y="5545"/>
                    <a:pt x="0" y="4320"/>
                    <a:pt x="0" y="2744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20" y="0"/>
                    <a:pt x="5604" y="1284"/>
                    <a:pt x="5546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8" name="Google Shape;15928;p31"/>
            <p:cNvSpPr/>
            <p:nvPr/>
          </p:nvSpPr>
          <p:spPr>
            <a:xfrm>
              <a:off x="1876475" y="3144950"/>
              <a:ext cx="140100" cy="138675"/>
            </a:xfrm>
            <a:custGeom>
              <a:avLst/>
              <a:gdLst/>
              <a:ahLst/>
              <a:cxnLst/>
              <a:rect l="l" t="t" r="r" b="b"/>
              <a:pathLst>
                <a:path w="5604" h="5547" extrusionOk="0">
                  <a:moveTo>
                    <a:pt x="2802" y="1"/>
                  </a:moveTo>
                  <a:cubicBezTo>
                    <a:pt x="4320" y="1"/>
                    <a:pt x="5604" y="1227"/>
                    <a:pt x="5604" y="2744"/>
                  </a:cubicBezTo>
                  <a:cubicBezTo>
                    <a:pt x="5604" y="4320"/>
                    <a:pt x="4378" y="5546"/>
                    <a:pt x="2802" y="5546"/>
                  </a:cubicBezTo>
                  <a:cubicBezTo>
                    <a:pt x="1284" y="5546"/>
                    <a:pt x="58" y="4320"/>
                    <a:pt x="58" y="2803"/>
                  </a:cubicBezTo>
                  <a:cubicBezTo>
                    <a:pt x="0" y="1285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9" name="Google Shape;15929;p31"/>
            <p:cNvSpPr/>
            <p:nvPr/>
          </p:nvSpPr>
          <p:spPr>
            <a:xfrm>
              <a:off x="2617775" y="117787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2802" y="59"/>
                  </a:moveTo>
                  <a:cubicBezTo>
                    <a:pt x="4320" y="59"/>
                    <a:pt x="5546" y="1343"/>
                    <a:pt x="5546" y="2802"/>
                  </a:cubicBezTo>
                  <a:cubicBezTo>
                    <a:pt x="5546" y="4378"/>
                    <a:pt x="4203" y="5604"/>
                    <a:pt x="2685" y="5604"/>
                  </a:cubicBezTo>
                  <a:cubicBezTo>
                    <a:pt x="1226" y="5546"/>
                    <a:pt x="0" y="4262"/>
                    <a:pt x="0" y="2744"/>
                  </a:cubicBezTo>
                  <a:cubicBezTo>
                    <a:pt x="59" y="1285"/>
                    <a:pt x="1284" y="1"/>
                    <a:pt x="2802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0" name="Google Shape;15930;p31"/>
            <p:cNvSpPr/>
            <p:nvPr/>
          </p:nvSpPr>
          <p:spPr>
            <a:xfrm>
              <a:off x="4822725" y="4370750"/>
              <a:ext cx="137175" cy="137175"/>
            </a:xfrm>
            <a:custGeom>
              <a:avLst/>
              <a:gdLst/>
              <a:ahLst/>
              <a:cxnLst/>
              <a:rect l="l" t="t" r="r" b="b"/>
              <a:pathLst>
                <a:path w="5487" h="5487" extrusionOk="0">
                  <a:moveTo>
                    <a:pt x="0" y="2744"/>
                  </a:moveTo>
                  <a:cubicBezTo>
                    <a:pt x="0" y="1284"/>
                    <a:pt x="1284" y="0"/>
                    <a:pt x="2802" y="0"/>
                  </a:cubicBezTo>
                  <a:cubicBezTo>
                    <a:pt x="4261" y="0"/>
                    <a:pt x="5487" y="1284"/>
                    <a:pt x="5487" y="2802"/>
                  </a:cubicBezTo>
                  <a:cubicBezTo>
                    <a:pt x="5487" y="4261"/>
                    <a:pt x="4203" y="5487"/>
                    <a:pt x="2744" y="5487"/>
                  </a:cubicBezTo>
                  <a:cubicBezTo>
                    <a:pt x="1284" y="5487"/>
                    <a:pt x="0" y="4203"/>
                    <a:pt x="0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1" name="Google Shape;15931;p31"/>
            <p:cNvSpPr/>
            <p:nvPr/>
          </p:nvSpPr>
          <p:spPr>
            <a:xfrm>
              <a:off x="2124550" y="1672575"/>
              <a:ext cx="138650" cy="137175"/>
            </a:xfrm>
            <a:custGeom>
              <a:avLst/>
              <a:gdLst/>
              <a:ahLst/>
              <a:cxnLst/>
              <a:rect l="l" t="t" r="r" b="b"/>
              <a:pathLst>
                <a:path w="5546" h="5487" extrusionOk="0">
                  <a:moveTo>
                    <a:pt x="5487" y="2744"/>
                  </a:moveTo>
                  <a:cubicBezTo>
                    <a:pt x="5545" y="4203"/>
                    <a:pt x="4261" y="5487"/>
                    <a:pt x="2802" y="5487"/>
                  </a:cubicBezTo>
                  <a:cubicBezTo>
                    <a:pt x="1284" y="5487"/>
                    <a:pt x="0" y="4261"/>
                    <a:pt x="0" y="2744"/>
                  </a:cubicBezTo>
                  <a:cubicBezTo>
                    <a:pt x="0" y="1284"/>
                    <a:pt x="1226" y="59"/>
                    <a:pt x="2685" y="0"/>
                  </a:cubicBezTo>
                  <a:cubicBezTo>
                    <a:pt x="4203" y="0"/>
                    <a:pt x="5487" y="1226"/>
                    <a:pt x="5487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2" name="Google Shape;15932;p31"/>
            <p:cNvSpPr/>
            <p:nvPr/>
          </p:nvSpPr>
          <p:spPr>
            <a:xfrm>
              <a:off x="2372625" y="4124125"/>
              <a:ext cx="135725" cy="137200"/>
            </a:xfrm>
            <a:custGeom>
              <a:avLst/>
              <a:gdLst/>
              <a:ahLst/>
              <a:cxnLst/>
              <a:rect l="l" t="t" r="r" b="b"/>
              <a:pathLst>
                <a:path w="5429" h="5488" extrusionOk="0">
                  <a:moveTo>
                    <a:pt x="5429" y="2744"/>
                  </a:moveTo>
                  <a:cubicBezTo>
                    <a:pt x="5429" y="4262"/>
                    <a:pt x="4144" y="5487"/>
                    <a:pt x="2685" y="5487"/>
                  </a:cubicBezTo>
                  <a:cubicBezTo>
                    <a:pt x="1167" y="5429"/>
                    <a:pt x="0" y="4203"/>
                    <a:pt x="0" y="2744"/>
                  </a:cubicBezTo>
                  <a:cubicBezTo>
                    <a:pt x="0" y="1226"/>
                    <a:pt x="1284" y="1"/>
                    <a:pt x="2743" y="59"/>
                  </a:cubicBezTo>
                  <a:cubicBezTo>
                    <a:pt x="4203" y="59"/>
                    <a:pt x="5429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3" name="Google Shape;15933;p31"/>
            <p:cNvSpPr/>
            <p:nvPr/>
          </p:nvSpPr>
          <p:spPr>
            <a:xfrm>
              <a:off x="1882300" y="2162875"/>
              <a:ext cx="137200" cy="135750"/>
            </a:xfrm>
            <a:custGeom>
              <a:avLst/>
              <a:gdLst/>
              <a:ahLst/>
              <a:cxnLst/>
              <a:rect l="l" t="t" r="r" b="b"/>
              <a:pathLst>
                <a:path w="5488" h="5430" extrusionOk="0">
                  <a:moveTo>
                    <a:pt x="5429" y="2744"/>
                  </a:moveTo>
                  <a:cubicBezTo>
                    <a:pt x="5429" y="4262"/>
                    <a:pt x="4203" y="5429"/>
                    <a:pt x="2744" y="5429"/>
                  </a:cubicBezTo>
                  <a:cubicBezTo>
                    <a:pt x="1226" y="5429"/>
                    <a:pt x="1" y="4145"/>
                    <a:pt x="59" y="2627"/>
                  </a:cubicBezTo>
                  <a:cubicBezTo>
                    <a:pt x="117" y="1168"/>
                    <a:pt x="1343" y="1"/>
                    <a:pt x="2802" y="1"/>
                  </a:cubicBezTo>
                  <a:cubicBezTo>
                    <a:pt x="4262" y="59"/>
                    <a:pt x="5487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4" name="Google Shape;15934;p31"/>
            <p:cNvSpPr/>
            <p:nvPr/>
          </p:nvSpPr>
          <p:spPr>
            <a:xfrm>
              <a:off x="4335325" y="4618825"/>
              <a:ext cx="135725" cy="135725"/>
            </a:xfrm>
            <a:custGeom>
              <a:avLst/>
              <a:gdLst/>
              <a:ahLst/>
              <a:cxnLst/>
              <a:rect l="l" t="t" r="r" b="b"/>
              <a:pathLst>
                <a:path w="5429" h="5429" extrusionOk="0">
                  <a:moveTo>
                    <a:pt x="5370" y="2685"/>
                  </a:moveTo>
                  <a:cubicBezTo>
                    <a:pt x="5429" y="4144"/>
                    <a:pt x="4203" y="5370"/>
                    <a:pt x="2744" y="5429"/>
                  </a:cubicBezTo>
                  <a:cubicBezTo>
                    <a:pt x="1226" y="5429"/>
                    <a:pt x="0" y="4203"/>
                    <a:pt x="0" y="2685"/>
                  </a:cubicBezTo>
                  <a:cubicBezTo>
                    <a:pt x="0" y="1226"/>
                    <a:pt x="1168" y="0"/>
                    <a:pt x="2685" y="0"/>
                  </a:cubicBezTo>
                  <a:cubicBezTo>
                    <a:pt x="4145" y="0"/>
                    <a:pt x="5370" y="1168"/>
                    <a:pt x="5370" y="26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5" name="Google Shape;15935;p31"/>
            <p:cNvSpPr/>
            <p:nvPr/>
          </p:nvSpPr>
          <p:spPr>
            <a:xfrm>
              <a:off x="3109550" y="4615900"/>
              <a:ext cx="134275" cy="134275"/>
            </a:xfrm>
            <a:custGeom>
              <a:avLst/>
              <a:gdLst/>
              <a:ahLst/>
              <a:cxnLst/>
              <a:rect l="l" t="t" r="r" b="b"/>
              <a:pathLst>
                <a:path w="5371" h="5371" extrusionOk="0">
                  <a:moveTo>
                    <a:pt x="2744" y="0"/>
                  </a:moveTo>
                  <a:cubicBezTo>
                    <a:pt x="4203" y="0"/>
                    <a:pt x="5370" y="1226"/>
                    <a:pt x="5312" y="2744"/>
                  </a:cubicBezTo>
                  <a:cubicBezTo>
                    <a:pt x="5312" y="4203"/>
                    <a:pt x="4144" y="5371"/>
                    <a:pt x="2627" y="5312"/>
                  </a:cubicBezTo>
                  <a:cubicBezTo>
                    <a:pt x="1109" y="5312"/>
                    <a:pt x="0" y="4145"/>
                    <a:pt x="0" y="2569"/>
                  </a:cubicBezTo>
                  <a:cubicBezTo>
                    <a:pt x="59" y="1109"/>
                    <a:pt x="1226" y="0"/>
                    <a:pt x="2744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6" name="Google Shape;15936;p31"/>
            <p:cNvSpPr/>
            <p:nvPr/>
          </p:nvSpPr>
          <p:spPr>
            <a:xfrm>
              <a:off x="5561100" y="1922100"/>
              <a:ext cx="134275" cy="132825"/>
            </a:xfrm>
            <a:custGeom>
              <a:avLst/>
              <a:gdLst/>
              <a:ahLst/>
              <a:cxnLst/>
              <a:rect l="l" t="t" r="r" b="b"/>
              <a:pathLst>
                <a:path w="5371" h="5313" extrusionOk="0">
                  <a:moveTo>
                    <a:pt x="2686" y="1"/>
                  </a:moveTo>
                  <a:cubicBezTo>
                    <a:pt x="4203" y="1"/>
                    <a:pt x="5371" y="1226"/>
                    <a:pt x="5312" y="2744"/>
                  </a:cubicBezTo>
                  <a:cubicBezTo>
                    <a:pt x="5312" y="4203"/>
                    <a:pt x="4145" y="5312"/>
                    <a:pt x="2627" y="5312"/>
                  </a:cubicBezTo>
                  <a:cubicBezTo>
                    <a:pt x="1110" y="5312"/>
                    <a:pt x="1" y="4086"/>
                    <a:pt x="1" y="2569"/>
                  </a:cubicBezTo>
                  <a:cubicBezTo>
                    <a:pt x="59" y="1110"/>
                    <a:pt x="1226" y="1"/>
                    <a:pt x="268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7" name="Google Shape;15937;p31"/>
            <p:cNvSpPr/>
            <p:nvPr/>
          </p:nvSpPr>
          <p:spPr>
            <a:xfrm>
              <a:off x="4583400" y="940025"/>
              <a:ext cx="131350" cy="131350"/>
            </a:xfrm>
            <a:custGeom>
              <a:avLst/>
              <a:gdLst/>
              <a:ahLst/>
              <a:cxnLst/>
              <a:rect l="l" t="t" r="r" b="b"/>
              <a:pathLst>
                <a:path w="5254" h="5254" extrusionOk="0">
                  <a:moveTo>
                    <a:pt x="2627" y="0"/>
                  </a:moveTo>
                  <a:cubicBezTo>
                    <a:pt x="4086" y="0"/>
                    <a:pt x="5254" y="1109"/>
                    <a:pt x="5254" y="2569"/>
                  </a:cubicBezTo>
                  <a:cubicBezTo>
                    <a:pt x="5254" y="4086"/>
                    <a:pt x="4086" y="5254"/>
                    <a:pt x="2569" y="5254"/>
                  </a:cubicBezTo>
                  <a:cubicBezTo>
                    <a:pt x="1109" y="5254"/>
                    <a:pt x="0" y="4086"/>
                    <a:pt x="0" y="2627"/>
                  </a:cubicBezTo>
                  <a:cubicBezTo>
                    <a:pt x="0" y="1109"/>
                    <a:pt x="1109" y="0"/>
                    <a:pt x="26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8" name="Google Shape;15938;p31"/>
            <p:cNvSpPr/>
            <p:nvPr/>
          </p:nvSpPr>
          <p:spPr>
            <a:xfrm>
              <a:off x="2127450" y="3880425"/>
              <a:ext cx="132825" cy="132825"/>
            </a:xfrm>
            <a:custGeom>
              <a:avLst/>
              <a:gdLst/>
              <a:ahLst/>
              <a:cxnLst/>
              <a:rect l="l" t="t" r="r" b="b"/>
              <a:pathLst>
                <a:path w="5313" h="5313" extrusionOk="0">
                  <a:moveTo>
                    <a:pt x="2686" y="1"/>
                  </a:moveTo>
                  <a:cubicBezTo>
                    <a:pt x="4145" y="1"/>
                    <a:pt x="5313" y="1168"/>
                    <a:pt x="5313" y="2627"/>
                  </a:cubicBezTo>
                  <a:cubicBezTo>
                    <a:pt x="5313" y="4145"/>
                    <a:pt x="4145" y="5312"/>
                    <a:pt x="2628" y="5312"/>
                  </a:cubicBezTo>
                  <a:cubicBezTo>
                    <a:pt x="1110" y="5254"/>
                    <a:pt x="1" y="4087"/>
                    <a:pt x="1" y="2627"/>
                  </a:cubicBezTo>
                  <a:cubicBezTo>
                    <a:pt x="1" y="1110"/>
                    <a:pt x="1168" y="1"/>
                    <a:pt x="262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9" name="Google Shape;15939;p31"/>
            <p:cNvSpPr/>
            <p:nvPr/>
          </p:nvSpPr>
          <p:spPr>
            <a:xfrm>
              <a:off x="1880850" y="3390125"/>
              <a:ext cx="132800" cy="132800"/>
            </a:xfrm>
            <a:custGeom>
              <a:avLst/>
              <a:gdLst/>
              <a:ahLst/>
              <a:cxnLst/>
              <a:rect l="l" t="t" r="r" b="b"/>
              <a:pathLst>
                <a:path w="5312" h="5312" extrusionOk="0">
                  <a:moveTo>
                    <a:pt x="2627" y="0"/>
                  </a:moveTo>
                  <a:cubicBezTo>
                    <a:pt x="4086" y="0"/>
                    <a:pt x="5254" y="1168"/>
                    <a:pt x="5312" y="2627"/>
                  </a:cubicBezTo>
                  <a:cubicBezTo>
                    <a:pt x="5312" y="4145"/>
                    <a:pt x="4145" y="5312"/>
                    <a:pt x="2627" y="5312"/>
                  </a:cubicBezTo>
                  <a:cubicBezTo>
                    <a:pt x="1168" y="5312"/>
                    <a:pt x="0" y="4145"/>
                    <a:pt x="0" y="2685"/>
                  </a:cubicBezTo>
                  <a:cubicBezTo>
                    <a:pt x="0" y="1168"/>
                    <a:pt x="1168" y="59"/>
                    <a:pt x="2627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0" name="Google Shape;15940;p31"/>
            <p:cNvSpPr/>
            <p:nvPr/>
          </p:nvSpPr>
          <p:spPr>
            <a:xfrm>
              <a:off x="2616300" y="4372200"/>
              <a:ext cx="132825" cy="134275"/>
            </a:xfrm>
            <a:custGeom>
              <a:avLst/>
              <a:gdLst/>
              <a:ahLst/>
              <a:cxnLst/>
              <a:rect l="l" t="t" r="r" b="b"/>
              <a:pathLst>
                <a:path w="5313" h="5371" extrusionOk="0">
                  <a:moveTo>
                    <a:pt x="5313" y="2744"/>
                  </a:moveTo>
                  <a:cubicBezTo>
                    <a:pt x="5313" y="4262"/>
                    <a:pt x="4087" y="5371"/>
                    <a:pt x="2628" y="5371"/>
                  </a:cubicBezTo>
                  <a:cubicBezTo>
                    <a:pt x="1110" y="5312"/>
                    <a:pt x="1" y="4145"/>
                    <a:pt x="1" y="2569"/>
                  </a:cubicBezTo>
                  <a:cubicBezTo>
                    <a:pt x="59" y="1110"/>
                    <a:pt x="1285" y="1"/>
                    <a:pt x="2744" y="59"/>
                  </a:cubicBezTo>
                  <a:cubicBezTo>
                    <a:pt x="4204" y="117"/>
                    <a:pt x="5313" y="1285"/>
                    <a:pt x="5313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1" name="Google Shape;15941;p31"/>
            <p:cNvSpPr/>
            <p:nvPr/>
          </p:nvSpPr>
          <p:spPr>
            <a:xfrm>
              <a:off x="2864375" y="940025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8" y="0"/>
                    <a:pt x="5196" y="1168"/>
                    <a:pt x="5196" y="2627"/>
                  </a:cubicBezTo>
                  <a:cubicBezTo>
                    <a:pt x="5254" y="4028"/>
                    <a:pt x="4028" y="5254"/>
                    <a:pt x="2569" y="5254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2" name="Google Shape;15942;p31"/>
            <p:cNvSpPr/>
            <p:nvPr/>
          </p:nvSpPr>
          <p:spPr>
            <a:xfrm>
              <a:off x="5562550" y="3638200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9" y="0"/>
                    <a:pt x="5196" y="1168"/>
                    <a:pt x="5254" y="2569"/>
                  </a:cubicBezTo>
                  <a:cubicBezTo>
                    <a:pt x="5254" y="4028"/>
                    <a:pt x="4029" y="5254"/>
                    <a:pt x="2628" y="5195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168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3" name="Google Shape;15943;p31"/>
            <p:cNvSpPr/>
            <p:nvPr/>
          </p:nvSpPr>
          <p:spPr>
            <a:xfrm>
              <a:off x="5073700" y="1188100"/>
              <a:ext cx="129900" cy="128425"/>
            </a:xfrm>
            <a:custGeom>
              <a:avLst/>
              <a:gdLst/>
              <a:ahLst/>
              <a:cxnLst/>
              <a:rect l="l" t="t" r="r" b="b"/>
              <a:pathLst>
                <a:path w="5196" h="5137" extrusionOk="0">
                  <a:moveTo>
                    <a:pt x="2569" y="0"/>
                  </a:moveTo>
                  <a:cubicBezTo>
                    <a:pt x="4028" y="0"/>
                    <a:pt x="5196" y="1226"/>
                    <a:pt x="5196" y="2627"/>
                  </a:cubicBezTo>
                  <a:cubicBezTo>
                    <a:pt x="5137" y="3969"/>
                    <a:pt x="3970" y="5137"/>
                    <a:pt x="2569" y="5137"/>
                  </a:cubicBezTo>
                  <a:cubicBezTo>
                    <a:pt x="1168" y="5137"/>
                    <a:pt x="1" y="3911"/>
                    <a:pt x="1" y="2510"/>
                  </a:cubicBezTo>
                  <a:cubicBezTo>
                    <a:pt x="59" y="1109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4" name="Google Shape;15944;p31"/>
            <p:cNvSpPr/>
            <p:nvPr/>
          </p:nvSpPr>
          <p:spPr>
            <a:xfrm>
              <a:off x="5320325" y="1430325"/>
              <a:ext cx="129900" cy="128450"/>
            </a:xfrm>
            <a:custGeom>
              <a:avLst/>
              <a:gdLst/>
              <a:ahLst/>
              <a:cxnLst/>
              <a:rect l="l" t="t" r="r" b="b"/>
              <a:pathLst>
                <a:path w="5196" h="5138" extrusionOk="0">
                  <a:moveTo>
                    <a:pt x="5137" y="2627"/>
                  </a:moveTo>
                  <a:cubicBezTo>
                    <a:pt x="5137" y="4028"/>
                    <a:pt x="3970" y="5137"/>
                    <a:pt x="2569" y="5137"/>
                  </a:cubicBezTo>
                  <a:cubicBezTo>
                    <a:pt x="1168" y="5137"/>
                    <a:pt x="0" y="3912"/>
                    <a:pt x="0" y="2511"/>
                  </a:cubicBezTo>
                  <a:cubicBezTo>
                    <a:pt x="59" y="1110"/>
                    <a:pt x="1285" y="1"/>
                    <a:pt x="2627" y="1"/>
                  </a:cubicBezTo>
                  <a:cubicBezTo>
                    <a:pt x="4028" y="59"/>
                    <a:pt x="5195" y="1226"/>
                    <a:pt x="5137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5" name="Google Shape;15945;p31"/>
            <p:cNvSpPr/>
            <p:nvPr/>
          </p:nvSpPr>
          <p:spPr>
            <a:xfrm>
              <a:off x="1886675" y="1920650"/>
              <a:ext cx="128450" cy="126975"/>
            </a:xfrm>
            <a:custGeom>
              <a:avLst/>
              <a:gdLst/>
              <a:ahLst/>
              <a:cxnLst/>
              <a:rect l="l" t="t" r="r" b="b"/>
              <a:pathLst>
                <a:path w="5138" h="5079" extrusionOk="0">
                  <a:moveTo>
                    <a:pt x="2569" y="0"/>
                  </a:moveTo>
                  <a:cubicBezTo>
                    <a:pt x="3970" y="0"/>
                    <a:pt x="5079" y="1109"/>
                    <a:pt x="5079" y="2510"/>
                  </a:cubicBezTo>
                  <a:cubicBezTo>
                    <a:pt x="5137" y="3969"/>
                    <a:pt x="3970" y="5078"/>
                    <a:pt x="2569" y="5078"/>
                  </a:cubicBezTo>
                  <a:cubicBezTo>
                    <a:pt x="1168" y="5078"/>
                    <a:pt x="59" y="3969"/>
                    <a:pt x="1" y="2568"/>
                  </a:cubicBezTo>
                  <a:cubicBezTo>
                    <a:pt x="1" y="1168"/>
                    <a:pt x="1110" y="59"/>
                    <a:pt x="256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6" name="Google Shape;15946;p31"/>
            <p:cNvSpPr/>
            <p:nvPr/>
          </p:nvSpPr>
          <p:spPr>
            <a:xfrm>
              <a:off x="5812100" y="2904175"/>
              <a:ext cx="125525" cy="127000"/>
            </a:xfrm>
            <a:custGeom>
              <a:avLst/>
              <a:gdLst/>
              <a:ahLst/>
              <a:cxnLst/>
              <a:rect l="l" t="t" r="r" b="b"/>
              <a:pathLst>
                <a:path w="5021" h="5080" extrusionOk="0">
                  <a:moveTo>
                    <a:pt x="2510" y="5021"/>
                  </a:moveTo>
                  <a:cubicBezTo>
                    <a:pt x="1109" y="5079"/>
                    <a:pt x="0" y="3970"/>
                    <a:pt x="0" y="2511"/>
                  </a:cubicBezTo>
                  <a:cubicBezTo>
                    <a:pt x="0" y="1110"/>
                    <a:pt x="1051" y="1"/>
                    <a:pt x="2510" y="1"/>
                  </a:cubicBezTo>
                  <a:cubicBezTo>
                    <a:pt x="3911" y="1"/>
                    <a:pt x="5020" y="1052"/>
                    <a:pt x="5020" y="2452"/>
                  </a:cubicBezTo>
                  <a:cubicBezTo>
                    <a:pt x="5020" y="3912"/>
                    <a:pt x="3969" y="5021"/>
                    <a:pt x="2510" y="50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7" name="Google Shape;15947;p31"/>
            <p:cNvSpPr/>
            <p:nvPr/>
          </p:nvSpPr>
          <p:spPr>
            <a:xfrm>
              <a:off x="5810625" y="2660475"/>
              <a:ext cx="127000" cy="127000"/>
            </a:xfrm>
            <a:custGeom>
              <a:avLst/>
              <a:gdLst/>
              <a:ahLst/>
              <a:cxnLst/>
              <a:rect l="l" t="t" r="r" b="b"/>
              <a:pathLst>
                <a:path w="5080" h="5080" extrusionOk="0">
                  <a:moveTo>
                    <a:pt x="2569" y="5079"/>
                  </a:moveTo>
                  <a:cubicBezTo>
                    <a:pt x="1168" y="5079"/>
                    <a:pt x="59" y="3970"/>
                    <a:pt x="1" y="2569"/>
                  </a:cubicBezTo>
                  <a:cubicBezTo>
                    <a:pt x="1" y="1168"/>
                    <a:pt x="1110" y="59"/>
                    <a:pt x="2569" y="1"/>
                  </a:cubicBezTo>
                  <a:cubicBezTo>
                    <a:pt x="3970" y="1"/>
                    <a:pt x="5079" y="1110"/>
                    <a:pt x="5079" y="2569"/>
                  </a:cubicBezTo>
                  <a:cubicBezTo>
                    <a:pt x="5079" y="3970"/>
                    <a:pt x="3970" y="5079"/>
                    <a:pt x="2569" y="50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8" name="Google Shape;15948;p31"/>
            <p:cNvSpPr/>
            <p:nvPr/>
          </p:nvSpPr>
          <p:spPr>
            <a:xfrm>
              <a:off x="4581925" y="4623200"/>
              <a:ext cx="127000" cy="126975"/>
            </a:xfrm>
            <a:custGeom>
              <a:avLst/>
              <a:gdLst/>
              <a:ahLst/>
              <a:cxnLst/>
              <a:rect l="l" t="t" r="r" b="b"/>
              <a:pathLst>
                <a:path w="5080" h="5079" extrusionOk="0">
                  <a:moveTo>
                    <a:pt x="5079" y="2510"/>
                  </a:moveTo>
                  <a:cubicBezTo>
                    <a:pt x="5079" y="3911"/>
                    <a:pt x="3970" y="5020"/>
                    <a:pt x="2569" y="5079"/>
                  </a:cubicBezTo>
                  <a:cubicBezTo>
                    <a:pt x="1168" y="5079"/>
                    <a:pt x="1" y="3969"/>
                    <a:pt x="1" y="2569"/>
                  </a:cubicBezTo>
                  <a:cubicBezTo>
                    <a:pt x="1" y="1109"/>
                    <a:pt x="1110" y="0"/>
                    <a:pt x="2511" y="0"/>
                  </a:cubicBezTo>
                  <a:cubicBezTo>
                    <a:pt x="3912" y="0"/>
                    <a:pt x="5021" y="1109"/>
                    <a:pt x="5079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9" name="Google Shape;15949;p31"/>
            <p:cNvSpPr/>
            <p:nvPr/>
          </p:nvSpPr>
          <p:spPr>
            <a:xfrm>
              <a:off x="3849400" y="694850"/>
              <a:ext cx="126975" cy="127000"/>
            </a:xfrm>
            <a:custGeom>
              <a:avLst/>
              <a:gdLst/>
              <a:ahLst/>
              <a:cxnLst/>
              <a:rect l="l" t="t" r="r" b="b"/>
              <a:pathLst>
                <a:path w="5079" h="5080" extrusionOk="0">
                  <a:moveTo>
                    <a:pt x="2510" y="59"/>
                  </a:moveTo>
                  <a:cubicBezTo>
                    <a:pt x="3911" y="1"/>
                    <a:pt x="5078" y="1110"/>
                    <a:pt x="5078" y="2569"/>
                  </a:cubicBezTo>
                  <a:cubicBezTo>
                    <a:pt x="5078" y="3970"/>
                    <a:pt x="3969" y="5079"/>
                    <a:pt x="2510" y="5079"/>
                  </a:cubicBezTo>
                  <a:cubicBezTo>
                    <a:pt x="1109" y="5079"/>
                    <a:pt x="58" y="3970"/>
                    <a:pt x="0" y="2628"/>
                  </a:cubicBezTo>
                  <a:cubicBezTo>
                    <a:pt x="0" y="1168"/>
                    <a:pt x="1109" y="59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0" name="Google Shape;15950;p31"/>
            <p:cNvSpPr/>
            <p:nvPr/>
          </p:nvSpPr>
          <p:spPr>
            <a:xfrm>
              <a:off x="36027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5020" y="2452"/>
                  </a:moveTo>
                  <a:cubicBezTo>
                    <a:pt x="5020" y="3911"/>
                    <a:pt x="3970" y="5020"/>
                    <a:pt x="2510" y="5020"/>
                  </a:cubicBezTo>
                  <a:cubicBezTo>
                    <a:pt x="1109" y="5020"/>
                    <a:pt x="59" y="3911"/>
                    <a:pt x="0" y="2510"/>
                  </a:cubicBezTo>
                  <a:cubicBezTo>
                    <a:pt x="0" y="1109"/>
                    <a:pt x="1109" y="0"/>
                    <a:pt x="2510" y="0"/>
                  </a:cubicBezTo>
                  <a:cubicBezTo>
                    <a:pt x="3911" y="0"/>
                    <a:pt x="5020" y="1051"/>
                    <a:pt x="5020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1" name="Google Shape;15951;p31"/>
            <p:cNvSpPr/>
            <p:nvPr/>
          </p:nvSpPr>
          <p:spPr>
            <a:xfrm>
              <a:off x="2867300" y="4620275"/>
              <a:ext cx="124075" cy="124075"/>
            </a:xfrm>
            <a:custGeom>
              <a:avLst/>
              <a:gdLst/>
              <a:ahLst/>
              <a:cxnLst/>
              <a:rect l="l" t="t" r="r" b="b"/>
              <a:pathLst>
                <a:path w="4963" h="4963" extrusionOk="0">
                  <a:moveTo>
                    <a:pt x="2511" y="4962"/>
                  </a:moveTo>
                  <a:cubicBezTo>
                    <a:pt x="1110" y="4962"/>
                    <a:pt x="1" y="3853"/>
                    <a:pt x="1" y="2452"/>
                  </a:cubicBezTo>
                  <a:cubicBezTo>
                    <a:pt x="1" y="1110"/>
                    <a:pt x="1110" y="1"/>
                    <a:pt x="2511" y="1"/>
                  </a:cubicBezTo>
                  <a:cubicBezTo>
                    <a:pt x="3911" y="1"/>
                    <a:pt x="4962" y="1110"/>
                    <a:pt x="4962" y="2510"/>
                  </a:cubicBezTo>
                  <a:cubicBezTo>
                    <a:pt x="4962" y="3911"/>
                    <a:pt x="3911" y="4962"/>
                    <a:pt x="2511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2" name="Google Shape;15952;p31"/>
            <p:cNvSpPr/>
            <p:nvPr/>
          </p:nvSpPr>
          <p:spPr>
            <a:xfrm>
              <a:off x="5812100" y="2415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0" y="1"/>
                  </a:moveTo>
                  <a:cubicBezTo>
                    <a:pt x="3853" y="1"/>
                    <a:pt x="4962" y="1110"/>
                    <a:pt x="4962" y="2511"/>
                  </a:cubicBezTo>
                  <a:cubicBezTo>
                    <a:pt x="5020" y="3853"/>
                    <a:pt x="3911" y="4962"/>
                    <a:pt x="2510" y="4962"/>
                  </a:cubicBezTo>
                  <a:cubicBezTo>
                    <a:pt x="1109" y="5021"/>
                    <a:pt x="0" y="3912"/>
                    <a:pt x="0" y="2511"/>
                  </a:cubicBezTo>
                  <a:cubicBezTo>
                    <a:pt x="0" y="1110"/>
                    <a:pt x="1109" y="1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3" name="Google Shape;15953;p31"/>
            <p:cNvSpPr/>
            <p:nvPr/>
          </p:nvSpPr>
          <p:spPr>
            <a:xfrm>
              <a:off x="5812100" y="3152250"/>
              <a:ext cx="125525" cy="124075"/>
            </a:xfrm>
            <a:custGeom>
              <a:avLst/>
              <a:gdLst/>
              <a:ahLst/>
              <a:cxnLst/>
              <a:rect l="l" t="t" r="r" b="b"/>
              <a:pathLst>
                <a:path w="5021" h="4963" extrusionOk="0">
                  <a:moveTo>
                    <a:pt x="2452" y="4962"/>
                  </a:moveTo>
                  <a:cubicBezTo>
                    <a:pt x="1109" y="4904"/>
                    <a:pt x="0" y="3795"/>
                    <a:pt x="59" y="2394"/>
                  </a:cubicBezTo>
                  <a:cubicBezTo>
                    <a:pt x="59" y="1052"/>
                    <a:pt x="1168" y="1"/>
                    <a:pt x="2510" y="1"/>
                  </a:cubicBezTo>
                  <a:cubicBezTo>
                    <a:pt x="3911" y="1"/>
                    <a:pt x="5020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4" name="Google Shape;15954;p31"/>
            <p:cNvSpPr/>
            <p:nvPr/>
          </p:nvSpPr>
          <p:spPr>
            <a:xfrm>
              <a:off x="2378450" y="1186625"/>
              <a:ext cx="124075" cy="122600"/>
            </a:xfrm>
            <a:custGeom>
              <a:avLst/>
              <a:gdLst/>
              <a:ahLst/>
              <a:cxnLst/>
              <a:rect l="l" t="t" r="r" b="b"/>
              <a:pathLst>
                <a:path w="4963" h="4904" extrusionOk="0">
                  <a:moveTo>
                    <a:pt x="2452" y="4904"/>
                  </a:moveTo>
                  <a:cubicBezTo>
                    <a:pt x="1110" y="4904"/>
                    <a:pt x="1" y="3853"/>
                    <a:pt x="1" y="2452"/>
                  </a:cubicBezTo>
                  <a:cubicBezTo>
                    <a:pt x="1" y="1110"/>
                    <a:pt x="1110" y="1"/>
                    <a:pt x="2510" y="1"/>
                  </a:cubicBezTo>
                  <a:cubicBezTo>
                    <a:pt x="3853" y="1"/>
                    <a:pt x="4962" y="1110"/>
                    <a:pt x="4962" y="2511"/>
                  </a:cubicBezTo>
                  <a:cubicBezTo>
                    <a:pt x="4904" y="3853"/>
                    <a:pt x="3795" y="4904"/>
                    <a:pt x="2452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5" name="Google Shape;15955;p31"/>
            <p:cNvSpPr/>
            <p:nvPr/>
          </p:nvSpPr>
          <p:spPr>
            <a:xfrm>
              <a:off x="40930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1" y="0"/>
                  </a:moveTo>
                  <a:cubicBezTo>
                    <a:pt x="3912" y="59"/>
                    <a:pt x="5021" y="1168"/>
                    <a:pt x="4962" y="2569"/>
                  </a:cubicBezTo>
                  <a:cubicBezTo>
                    <a:pt x="4962" y="3911"/>
                    <a:pt x="3853" y="5020"/>
                    <a:pt x="2452" y="4962"/>
                  </a:cubicBezTo>
                  <a:cubicBezTo>
                    <a:pt x="1052" y="4962"/>
                    <a:pt x="1" y="3853"/>
                    <a:pt x="1" y="2510"/>
                  </a:cubicBezTo>
                  <a:cubicBezTo>
                    <a:pt x="1" y="1109"/>
                    <a:pt x="1110" y="0"/>
                    <a:pt x="25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6" name="Google Shape;15956;p31"/>
            <p:cNvSpPr/>
            <p:nvPr/>
          </p:nvSpPr>
          <p:spPr>
            <a:xfrm>
              <a:off x="1885225" y="3641100"/>
              <a:ext cx="124050" cy="124075"/>
            </a:xfrm>
            <a:custGeom>
              <a:avLst/>
              <a:gdLst/>
              <a:ahLst/>
              <a:cxnLst/>
              <a:rect l="l" t="t" r="r" b="b"/>
              <a:pathLst>
                <a:path w="4962" h="4963" extrusionOk="0">
                  <a:moveTo>
                    <a:pt x="2452" y="1"/>
                  </a:moveTo>
                  <a:cubicBezTo>
                    <a:pt x="3853" y="1"/>
                    <a:pt x="4962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ubicBezTo>
                    <a:pt x="1051" y="4962"/>
                    <a:pt x="0" y="3853"/>
                    <a:pt x="0" y="2453"/>
                  </a:cubicBezTo>
                  <a:cubicBezTo>
                    <a:pt x="0" y="1110"/>
                    <a:pt x="1109" y="1"/>
                    <a:pt x="24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7" name="Google Shape;15957;p31"/>
            <p:cNvSpPr/>
            <p:nvPr/>
          </p:nvSpPr>
          <p:spPr>
            <a:xfrm>
              <a:off x="5318875" y="4129975"/>
              <a:ext cx="124050" cy="125500"/>
            </a:xfrm>
            <a:custGeom>
              <a:avLst/>
              <a:gdLst/>
              <a:ahLst/>
              <a:cxnLst/>
              <a:rect l="l" t="t" r="r" b="b"/>
              <a:pathLst>
                <a:path w="4962" h="5020" extrusionOk="0">
                  <a:moveTo>
                    <a:pt x="58" y="2510"/>
                  </a:moveTo>
                  <a:cubicBezTo>
                    <a:pt x="58" y="1109"/>
                    <a:pt x="1167" y="0"/>
                    <a:pt x="2568" y="58"/>
                  </a:cubicBezTo>
                  <a:cubicBezTo>
                    <a:pt x="3911" y="117"/>
                    <a:pt x="4962" y="1226"/>
                    <a:pt x="4962" y="2568"/>
                  </a:cubicBezTo>
                  <a:cubicBezTo>
                    <a:pt x="4962" y="3911"/>
                    <a:pt x="3794" y="5020"/>
                    <a:pt x="2452" y="5020"/>
                  </a:cubicBezTo>
                  <a:cubicBezTo>
                    <a:pt x="1109" y="4962"/>
                    <a:pt x="0" y="3853"/>
                    <a:pt x="58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8" name="Google Shape;15958;p31"/>
            <p:cNvSpPr/>
            <p:nvPr/>
          </p:nvSpPr>
          <p:spPr>
            <a:xfrm>
              <a:off x="3357625" y="696325"/>
              <a:ext cx="124050" cy="124050"/>
            </a:xfrm>
            <a:custGeom>
              <a:avLst/>
              <a:gdLst/>
              <a:ahLst/>
              <a:cxnLst/>
              <a:rect l="l" t="t" r="r" b="b"/>
              <a:pathLst>
                <a:path w="4962" h="4962" extrusionOk="0">
                  <a:moveTo>
                    <a:pt x="2510" y="4962"/>
                  </a:moveTo>
                  <a:cubicBezTo>
                    <a:pt x="1168" y="4962"/>
                    <a:pt x="59" y="3853"/>
                    <a:pt x="0" y="2510"/>
                  </a:cubicBezTo>
                  <a:cubicBezTo>
                    <a:pt x="0" y="1168"/>
                    <a:pt x="1109" y="59"/>
                    <a:pt x="2452" y="59"/>
                  </a:cubicBezTo>
                  <a:cubicBezTo>
                    <a:pt x="3794" y="0"/>
                    <a:pt x="4903" y="1109"/>
                    <a:pt x="4903" y="2452"/>
                  </a:cubicBezTo>
                  <a:cubicBezTo>
                    <a:pt x="4962" y="3794"/>
                    <a:pt x="3853" y="4903"/>
                    <a:pt x="2510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9" name="Google Shape;15959;p31"/>
            <p:cNvSpPr/>
            <p:nvPr/>
          </p:nvSpPr>
          <p:spPr>
            <a:xfrm>
              <a:off x="5076625" y="43780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1" y="2393"/>
                  </a:moveTo>
                  <a:cubicBezTo>
                    <a:pt x="59" y="1051"/>
                    <a:pt x="1226" y="0"/>
                    <a:pt x="2511" y="0"/>
                  </a:cubicBezTo>
                  <a:cubicBezTo>
                    <a:pt x="3853" y="58"/>
                    <a:pt x="4962" y="1226"/>
                    <a:pt x="4904" y="2510"/>
                  </a:cubicBezTo>
                  <a:cubicBezTo>
                    <a:pt x="4904" y="3852"/>
                    <a:pt x="3736" y="4962"/>
                    <a:pt x="2394" y="4903"/>
                  </a:cubicBezTo>
                  <a:cubicBezTo>
                    <a:pt x="1051" y="4903"/>
                    <a:pt x="1" y="3736"/>
                    <a:pt x="1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0" name="Google Shape;15960;p31"/>
            <p:cNvSpPr/>
            <p:nvPr/>
          </p:nvSpPr>
          <p:spPr>
            <a:xfrm>
              <a:off x="4830000" y="944400"/>
              <a:ext cx="122625" cy="122600"/>
            </a:xfrm>
            <a:custGeom>
              <a:avLst/>
              <a:gdLst/>
              <a:ahLst/>
              <a:cxnLst/>
              <a:rect l="l" t="t" r="r" b="b"/>
              <a:pathLst>
                <a:path w="4905" h="4904" extrusionOk="0">
                  <a:moveTo>
                    <a:pt x="4904" y="2452"/>
                  </a:moveTo>
                  <a:cubicBezTo>
                    <a:pt x="4904" y="3794"/>
                    <a:pt x="3795" y="4903"/>
                    <a:pt x="2453" y="4903"/>
                  </a:cubicBezTo>
                  <a:cubicBezTo>
                    <a:pt x="1110" y="4903"/>
                    <a:pt x="1" y="3736"/>
                    <a:pt x="1" y="2452"/>
                  </a:cubicBezTo>
                  <a:cubicBezTo>
                    <a:pt x="1" y="1109"/>
                    <a:pt x="1168" y="0"/>
                    <a:pt x="2453" y="0"/>
                  </a:cubicBezTo>
                  <a:cubicBezTo>
                    <a:pt x="3795" y="0"/>
                    <a:pt x="4904" y="1109"/>
                    <a:pt x="4904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1" name="Google Shape;15961;p31"/>
            <p:cNvSpPr/>
            <p:nvPr/>
          </p:nvSpPr>
          <p:spPr>
            <a:xfrm>
              <a:off x="2131825" y="14332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3" y="4904"/>
                  </a:moveTo>
                  <a:cubicBezTo>
                    <a:pt x="1110" y="4904"/>
                    <a:pt x="1" y="3795"/>
                    <a:pt x="1" y="2452"/>
                  </a:cubicBezTo>
                  <a:cubicBezTo>
                    <a:pt x="59" y="1109"/>
                    <a:pt x="1168" y="0"/>
                    <a:pt x="2511" y="0"/>
                  </a:cubicBezTo>
                  <a:cubicBezTo>
                    <a:pt x="3853" y="59"/>
                    <a:pt x="4962" y="1168"/>
                    <a:pt x="4904" y="2510"/>
                  </a:cubicBezTo>
                  <a:cubicBezTo>
                    <a:pt x="4904" y="3853"/>
                    <a:pt x="3795" y="4962"/>
                    <a:pt x="2453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2" name="Google Shape;15962;p31"/>
            <p:cNvSpPr/>
            <p:nvPr/>
          </p:nvSpPr>
          <p:spPr>
            <a:xfrm>
              <a:off x="5565475" y="1679875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2" y="0"/>
                  </a:moveTo>
                  <a:cubicBezTo>
                    <a:pt x="3795" y="0"/>
                    <a:pt x="4962" y="1109"/>
                    <a:pt x="4962" y="2452"/>
                  </a:cubicBezTo>
                  <a:cubicBezTo>
                    <a:pt x="4962" y="3794"/>
                    <a:pt x="3853" y="4903"/>
                    <a:pt x="2511" y="4903"/>
                  </a:cubicBezTo>
                  <a:cubicBezTo>
                    <a:pt x="1168" y="4962"/>
                    <a:pt x="59" y="3852"/>
                    <a:pt x="59" y="2510"/>
                  </a:cubicBezTo>
                  <a:cubicBezTo>
                    <a:pt x="1" y="1167"/>
                    <a:pt x="1110" y="58"/>
                    <a:pt x="245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3" name="Google Shape;15963;p31"/>
            <p:cNvSpPr/>
            <p:nvPr/>
          </p:nvSpPr>
          <p:spPr>
            <a:xfrm>
              <a:off x="3847925" y="4868350"/>
              <a:ext cx="121150" cy="121150"/>
            </a:xfrm>
            <a:custGeom>
              <a:avLst/>
              <a:gdLst/>
              <a:ahLst/>
              <a:cxnLst/>
              <a:rect l="l" t="t" r="r" b="b"/>
              <a:pathLst>
                <a:path w="4846" h="4846" extrusionOk="0">
                  <a:moveTo>
                    <a:pt x="4845" y="2394"/>
                  </a:moveTo>
                  <a:cubicBezTo>
                    <a:pt x="4845" y="3736"/>
                    <a:pt x="3795" y="4845"/>
                    <a:pt x="2452" y="4845"/>
                  </a:cubicBezTo>
                  <a:cubicBezTo>
                    <a:pt x="1168" y="4845"/>
                    <a:pt x="59" y="3795"/>
                    <a:pt x="59" y="2452"/>
                  </a:cubicBezTo>
                  <a:cubicBezTo>
                    <a:pt x="1" y="1110"/>
                    <a:pt x="1110" y="59"/>
                    <a:pt x="2394" y="59"/>
                  </a:cubicBezTo>
                  <a:cubicBezTo>
                    <a:pt x="3736" y="1"/>
                    <a:pt x="4845" y="1110"/>
                    <a:pt x="4845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4" name="Google Shape;15964;p31"/>
            <p:cNvSpPr/>
            <p:nvPr/>
          </p:nvSpPr>
          <p:spPr>
            <a:xfrm>
              <a:off x="1644450" y="2660475"/>
              <a:ext cx="119675" cy="119700"/>
            </a:xfrm>
            <a:custGeom>
              <a:avLst/>
              <a:gdLst/>
              <a:ahLst/>
              <a:cxnLst/>
              <a:rect l="l" t="t" r="r" b="b"/>
              <a:pathLst>
                <a:path w="4787" h="4788" extrusionOk="0">
                  <a:moveTo>
                    <a:pt x="2393" y="1"/>
                  </a:moveTo>
                  <a:cubicBezTo>
                    <a:pt x="3678" y="1"/>
                    <a:pt x="4787" y="1052"/>
                    <a:pt x="4787" y="2394"/>
                  </a:cubicBezTo>
                  <a:cubicBezTo>
                    <a:pt x="4787" y="3678"/>
                    <a:pt x="3736" y="4787"/>
                    <a:pt x="2393" y="4787"/>
                  </a:cubicBezTo>
                  <a:cubicBezTo>
                    <a:pt x="1109" y="4787"/>
                    <a:pt x="0" y="3737"/>
                    <a:pt x="0" y="2394"/>
                  </a:cubicBezTo>
                  <a:cubicBezTo>
                    <a:pt x="0" y="1110"/>
                    <a:pt x="1051" y="1"/>
                    <a:pt x="23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5" name="Google Shape;15965;p31"/>
            <p:cNvSpPr/>
            <p:nvPr/>
          </p:nvSpPr>
          <p:spPr>
            <a:xfrm>
              <a:off x="3605700" y="4868350"/>
              <a:ext cx="121125" cy="121150"/>
            </a:xfrm>
            <a:custGeom>
              <a:avLst/>
              <a:gdLst/>
              <a:ahLst/>
              <a:cxnLst/>
              <a:rect l="l" t="t" r="r" b="b"/>
              <a:pathLst>
                <a:path w="4845" h="4846" extrusionOk="0">
                  <a:moveTo>
                    <a:pt x="4787" y="2394"/>
                  </a:moveTo>
                  <a:cubicBezTo>
                    <a:pt x="4845" y="3736"/>
                    <a:pt x="3736" y="4845"/>
                    <a:pt x="2452" y="4845"/>
                  </a:cubicBezTo>
                  <a:cubicBezTo>
                    <a:pt x="1109" y="4845"/>
                    <a:pt x="59" y="3795"/>
                    <a:pt x="0" y="2452"/>
                  </a:cubicBezTo>
                  <a:cubicBezTo>
                    <a:pt x="0" y="1110"/>
                    <a:pt x="1051" y="59"/>
                    <a:pt x="2393" y="59"/>
                  </a:cubicBezTo>
                  <a:cubicBezTo>
                    <a:pt x="3736" y="1"/>
                    <a:pt x="4787" y="1110"/>
                    <a:pt x="4787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6" name="Google Shape;15966;p31"/>
            <p:cNvSpPr/>
            <p:nvPr/>
          </p:nvSpPr>
          <p:spPr>
            <a:xfrm>
              <a:off x="4342625" y="699250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8"/>
                  </a:moveTo>
                  <a:cubicBezTo>
                    <a:pt x="1051" y="4728"/>
                    <a:pt x="59" y="3736"/>
                    <a:pt x="59" y="2393"/>
                  </a:cubicBezTo>
                  <a:cubicBezTo>
                    <a:pt x="0" y="1051"/>
                    <a:pt x="1051" y="0"/>
                    <a:pt x="2452" y="0"/>
                  </a:cubicBezTo>
                  <a:cubicBezTo>
                    <a:pt x="3736" y="58"/>
                    <a:pt x="4787" y="1051"/>
                    <a:pt x="4728" y="2393"/>
                  </a:cubicBezTo>
                  <a:cubicBezTo>
                    <a:pt x="4728" y="3736"/>
                    <a:pt x="3736" y="4728"/>
                    <a:pt x="2393" y="47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7" name="Google Shape;15967;p31"/>
            <p:cNvSpPr/>
            <p:nvPr/>
          </p:nvSpPr>
          <p:spPr>
            <a:xfrm>
              <a:off x="5568400" y="38906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8" y="2393"/>
                  </a:moveTo>
                  <a:cubicBezTo>
                    <a:pt x="4728" y="3736"/>
                    <a:pt x="3736" y="4728"/>
                    <a:pt x="2394" y="4728"/>
                  </a:cubicBezTo>
                  <a:cubicBezTo>
                    <a:pt x="1051" y="4728"/>
                    <a:pt x="0" y="3678"/>
                    <a:pt x="0" y="2335"/>
                  </a:cubicBezTo>
                  <a:cubicBezTo>
                    <a:pt x="59" y="1051"/>
                    <a:pt x="1109" y="0"/>
                    <a:pt x="2394" y="0"/>
                  </a:cubicBezTo>
                  <a:cubicBezTo>
                    <a:pt x="3736" y="59"/>
                    <a:pt x="4728" y="1051"/>
                    <a:pt x="4728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8" name="Google Shape;15968;p31"/>
            <p:cNvSpPr/>
            <p:nvPr/>
          </p:nvSpPr>
          <p:spPr>
            <a:xfrm>
              <a:off x="2134750" y="41343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9" y="2393"/>
                  </a:moveTo>
                  <a:cubicBezTo>
                    <a:pt x="4670" y="3678"/>
                    <a:pt x="3678" y="4728"/>
                    <a:pt x="2336" y="4670"/>
                  </a:cubicBezTo>
                  <a:cubicBezTo>
                    <a:pt x="993" y="4670"/>
                    <a:pt x="1" y="3619"/>
                    <a:pt x="1" y="2277"/>
                  </a:cubicBezTo>
                  <a:cubicBezTo>
                    <a:pt x="59" y="992"/>
                    <a:pt x="1051" y="0"/>
                    <a:pt x="2394" y="0"/>
                  </a:cubicBezTo>
                  <a:cubicBezTo>
                    <a:pt x="3736" y="0"/>
                    <a:pt x="4729" y="1051"/>
                    <a:pt x="4670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9" name="Google Shape;15969;p31"/>
            <p:cNvSpPr/>
            <p:nvPr/>
          </p:nvSpPr>
          <p:spPr>
            <a:xfrm>
              <a:off x="2381375" y="43809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5" y="4729"/>
                  </a:moveTo>
                  <a:cubicBezTo>
                    <a:pt x="993" y="4670"/>
                    <a:pt x="0" y="3678"/>
                    <a:pt x="0" y="2336"/>
                  </a:cubicBezTo>
                  <a:cubicBezTo>
                    <a:pt x="0" y="993"/>
                    <a:pt x="1109" y="1"/>
                    <a:pt x="2452" y="1"/>
                  </a:cubicBezTo>
                  <a:cubicBezTo>
                    <a:pt x="3736" y="59"/>
                    <a:pt x="4728" y="1110"/>
                    <a:pt x="4728" y="2394"/>
                  </a:cubicBezTo>
                  <a:cubicBezTo>
                    <a:pt x="4670" y="3736"/>
                    <a:pt x="3619" y="4729"/>
                    <a:pt x="2335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0" name="Google Shape;15970;p31"/>
            <p:cNvSpPr/>
            <p:nvPr/>
          </p:nvSpPr>
          <p:spPr>
            <a:xfrm>
              <a:off x="4097450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2336" y="0"/>
                  </a:moveTo>
                  <a:cubicBezTo>
                    <a:pt x="3620" y="0"/>
                    <a:pt x="4671" y="993"/>
                    <a:pt x="4671" y="2277"/>
                  </a:cubicBezTo>
                  <a:cubicBezTo>
                    <a:pt x="4671" y="3619"/>
                    <a:pt x="3678" y="4612"/>
                    <a:pt x="2336" y="4670"/>
                  </a:cubicBezTo>
                  <a:cubicBezTo>
                    <a:pt x="1052" y="4670"/>
                    <a:pt x="1" y="3619"/>
                    <a:pt x="1" y="2335"/>
                  </a:cubicBezTo>
                  <a:cubicBezTo>
                    <a:pt x="1" y="993"/>
                    <a:pt x="993" y="0"/>
                    <a:pt x="233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1" name="Google Shape;15971;p31"/>
            <p:cNvSpPr/>
            <p:nvPr/>
          </p:nvSpPr>
          <p:spPr>
            <a:xfrm>
              <a:off x="5815025" y="2171625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9"/>
                  </a:moveTo>
                  <a:cubicBezTo>
                    <a:pt x="1051" y="4729"/>
                    <a:pt x="0" y="3678"/>
                    <a:pt x="0" y="2336"/>
                  </a:cubicBezTo>
                  <a:cubicBezTo>
                    <a:pt x="58" y="1052"/>
                    <a:pt x="1051" y="1"/>
                    <a:pt x="2393" y="1"/>
                  </a:cubicBezTo>
                  <a:cubicBezTo>
                    <a:pt x="3736" y="1"/>
                    <a:pt x="4786" y="1052"/>
                    <a:pt x="4728" y="2394"/>
                  </a:cubicBezTo>
                  <a:cubicBezTo>
                    <a:pt x="4728" y="3737"/>
                    <a:pt x="3677" y="4729"/>
                    <a:pt x="239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2" name="Google Shape;15972;p31"/>
            <p:cNvSpPr/>
            <p:nvPr/>
          </p:nvSpPr>
          <p:spPr>
            <a:xfrm>
              <a:off x="5816475" y="33988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0"/>
                  </a:moveTo>
                  <a:cubicBezTo>
                    <a:pt x="3619" y="0"/>
                    <a:pt x="4670" y="993"/>
                    <a:pt x="4670" y="2335"/>
                  </a:cubicBezTo>
                  <a:cubicBezTo>
                    <a:pt x="4670" y="3619"/>
                    <a:pt x="3619" y="4670"/>
                    <a:pt x="2335" y="4670"/>
                  </a:cubicBezTo>
                  <a:cubicBezTo>
                    <a:pt x="993" y="4670"/>
                    <a:pt x="0" y="3619"/>
                    <a:pt x="0" y="2335"/>
                  </a:cubicBezTo>
                  <a:cubicBezTo>
                    <a:pt x="0" y="993"/>
                    <a:pt x="993" y="0"/>
                    <a:pt x="23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3" name="Google Shape;15973;p31"/>
            <p:cNvSpPr/>
            <p:nvPr/>
          </p:nvSpPr>
          <p:spPr>
            <a:xfrm>
              <a:off x="1644450" y="2907100"/>
              <a:ext cx="118225" cy="119675"/>
            </a:xfrm>
            <a:custGeom>
              <a:avLst/>
              <a:gdLst/>
              <a:ahLst/>
              <a:cxnLst/>
              <a:rect l="l" t="t" r="r" b="b"/>
              <a:pathLst>
                <a:path w="4729" h="4787" extrusionOk="0">
                  <a:moveTo>
                    <a:pt x="2335" y="59"/>
                  </a:moveTo>
                  <a:cubicBezTo>
                    <a:pt x="3678" y="1"/>
                    <a:pt x="4728" y="1051"/>
                    <a:pt x="4728" y="2394"/>
                  </a:cubicBezTo>
                  <a:cubicBezTo>
                    <a:pt x="4728" y="3736"/>
                    <a:pt x="3736" y="4729"/>
                    <a:pt x="2452" y="4787"/>
                  </a:cubicBezTo>
                  <a:cubicBezTo>
                    <a:pt x="1109" y="4787"/>
                    <a:pt x="0" y="3736"/>
                    <a:pt x="0" y="2394"/>
                  </a:cubicBezTo>
                  <a:cubicBezTo>
                    <a:pt x="0" y="1110"/>
                    <a:pt x="1051" y="59"/>
                    <a:pt x="233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4" name="Google Shape;15974;p31"/>
            <p:cNvSpPr/>
            <p:nvPr/>
          </p:nvSpPr>
          <p:spPr>
            <a:xfrm>
              <a:off x="2627975" y="9458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6" y="1"/>
                  </a:moveTo>
                  <a:cubicBezTo>
                    <a:pt x="3678" y="1"/>
                    <a:pt x="4729" y="1051"/>
                    <a:pt x="4729" y="2336"/>
                  </a:cubicBezTo>
                  <a:cubicBezTo>
                    <a:pt x="4729" y="3678"/>
                    <a:pt x="3678" y="4729"/>
                    <a:pt x="2336" y="4729"/>
                  </a:cubicBezTo>
                  <a:cubicBezTo>
                    <a:pt x="993" y="4729"/>
                    <a:pt x="1" y="3678"/>
                    <a:pt x="1" y="2394"/>
                  </a:cubicBezTo>
                  <a:cubicBezTo>
                    <a:pt x="1" y="1051"/>
                    <a:pt x="1052" y="59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5" name="Google Shape;15975;p31"/>
            <p:cNvSpPr/>
            <p:nvPr/>
          </p:nvSpPr>
          <p:spPr>
            <a:xfrm>
              <a:off x="1645900" y="2419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1"/>
                  </a:moveTo>
                  <a:cubicBezTo>
                    <a:pt x="3678" y="1"/>
                    <a:pt x="4670" y="993"/>
                    <a:pt x="4670" y="2336"/>
                  </a:cubicBezTo>
                  <a:cubicBezTo>
                    <a:pt x="4670" y="3620"/>
                    <a:pt x="3620" y="4670"/>
                    <a:pt x="2335" y="4670"/>
                  </a:cubicBezTo>
                  <a:cubicBezTo>
                    <a:pt x="993" y="4670"/>
                    <a:pt x="1" y="3620"/>
                    <a:pt x="1" y="2336"/>
                  </a:cubicBezTo>
                  <a:cubicBezTo>
                    <a:pt x="1" y="993"/>
                    <a:pt x="1051" y="1"/>
                    <a:pt x="23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6" name="Google Shape;15976;p31"/>
            <p:cNvSpPr/>
            <p:nvPr/>
          </p:nvSpPr>
          <p:spPr>
            <a:xfrm>
              <a:off x="3118300" y="700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277" y="4612"/>
                  </a:moveTo>
                  <a:cubicBezTo>
                    <a:pt x="993" y="4612"/>
                    <a:pt x="0" y="3561"/>
                    <a:pt x="0" y="2219"/>
                  </a:cubicBezTo>
                  <a:cubicBezTo>
                    <a:pt x="59" y="993"/>
                    <a:pt x="1109" y="0"/>
                    <a:pt x="2394" y="0"/>
                  </a:cubicBezTo>
                  <a:cubicBezTo>
                    <a:pt x="3678" y="0"/>
                    <a:pt x="4670" y="1109"/>
                    <a:pt x="4670" y="2394"/>
                  </a:cubicBezTo>
                  <a:cubicBezTo>
                    <a:pt x="4612" y="3678"/>
                    <a:pt x="3561" y="4670"/>
                    <a:pt x="2277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7" name="Google Shape;15977;p31"/>
            <p:cNvSpPr/>
            <p:nvPr/>
          </p:nvSpPr>
          <p:spPr>
            <a:xfrm>
              <a:off x="1645900" y="31551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4670" y="2335"/>
                  </a:moveTo>
                  <a:cubicBezTo>
                    <a:pt x="4670" y="3678"/>
                    <a:pt x="3620" y="4670"/>
                    <a:pt x="2277" y="4670"/>
                  </a:cubicBezTo>
                  <a:cubicBezTo>
                    <a:pt x="1051" y="4612"/>
                    <a:pt x="1" y="3620"/>
                    <a:pt x="1" y="2335"/>
                  </a:cubicBezTo>
                  <a:cubicBezTo>
                    <a:pt x="1" y="1051"/>
                    <a:pt x="1051" y="1"/>
                    <a:pt x="2394" y="59"/>
                  </a:cubicBezTo>
                  <a:cubicBezTo>
                    <a:pt x="3620" y="59"/>
                    <a:pt x="4670" y="1110"/>
                    <a:pt x="4670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8" name="Google Shape;15978;p31"/>
            <p:cNvSpPr/>
            <p:nvPr/>
          </p:nvSpPr>
          <p:spPr>
            <a:xfrm>
              <a:off x="1892525" y="1682775"/>
              <a:ext cx="116750" cy="116775"/>
            </a:xfrm>
            <a:custGeom>
              <a:avLst/>
              <a:gdLst/>
              <a:ahLst/>
              <a:cxnLst/>
              <a:rect l="l" t="t" r="r" b="b"/>
              <a:pathLst>
                <a:path w="4670" h="4671" extrusionOk="0">
                  <a:moveTo>
                    <a:pt x="4670" y="2336"/>
                  </a:moveTo>
                  <a:cubicBezTo>
                    <a:pt x="4670" y="3620"/>
                    <a:pt x="3619" y="4670"/>
                    <a:pt x="2277" y="4670"/>
                  </a:cubicBezTo>
                  <a:cubicBezTo>
                    <a:pt x="1051" y="4670"/>
                    <a:pt x="0" y="3620"/>
                    <a:pt x="0" y="2394"/>
                  </a:cubicBezTo>
                  <a:cubicBezTo>
                    <a:pt x="0" y="1051"/>
                    <a:pt x="1051" y="1"/>
                    <a:pt x="2335" y="59"/>
                  </a:cubicBezTo>
                  <a:cubicBezTo>
                    <a:pt x="3619" y="59"/>
                    <a:pt x="4611" y="1051"/>
                    <a:pt x="4670" y="23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9" name="Google Shape;15979;p31"/>
            <p:cNvSpPr/>
            <p:nvPr/>
          </p:nvSpPr>
          <p:spPr>
            <a:xfrm>
              <a:off x="4832925" y="4629025"/>
              <a:ext cx="116775" cy="115325"/>
            </a:xfrm>
            <a:custGeom>
              <a:avLst/>
              <a:gdLst/>
              <a:ahLst/>
              <a:cxnLst/>
              <a:rect l="l" t="t" r="r" b="b"/>
              <a:pathLst>
                <a:path w="4671" h="4613" extrusionOk="0">
                  <a:moveTo>
                    <a:pt x="2336" y="1"/>
                  </a:moveTo>
                  <a:cubicBezTo>
                    <a:pt x="3678" y="1"/>
                    <a:pt x="4670" y="1051"/>
                    <a:pt x="4670" y="2336"/>
                  </a:cubicBezTo>
                  <a:cubicBezTo>
                    <a:pt x="4670" y="3620"/>
                    <a:pt x="3620" y="4612"/>
                    <a:pt x="2336" y="4612"/>
                  </a:cubicBezTo>
                  <a:cubicBezTo>
                    <a:pt x="1051" y="4612"/>
                    <a:pt x="1" y="3561"/>
                    <a:pt x="59" y="2277"/>
                  </a:cubicBezTo>
                  <a:cubicBezTo>
                    <a:pt x="59" y="993"/>
                    <a:pt x="1110" y="1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0" name="Google Shape;15980;p31"/>
            <p:cNvSpPr/>
            <p:nvPr/>
          </p:nvSpPr>
          <p:spPr>
            <a:xfrm>
              <a:off x="3360525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4671" y="2335"/>
                  </a:moveTo>
                  <a:cubicBezTo>
                    <a:pt x="4671" y="3619"/>
                    <a:pt x="3620" y="4670"/>
                    <a:pt x="2277" y="4612"/>
                  </a:cubicBezTo>
                  <a:cubicBezTo>
                    <a:pt x="1052" y="4612"/>
                    <a:pt x="1" y="3561"/>
                    <a:pt x="1" y="2335"/>
                  </a:cubicBezTo>
                  <a:cubicBezTo>
                    <a:pt x="1" y="993"/>
                    <a:pt x="1052" y="0"/>
                    <a:pt x="2394" y="0"/>
                  </a:cubicBezTo>
                  <a:cubicBezTo>
                    <a:pt x="3678" y="0"/>
                    <a:pt x="4671" y="1051"/>
                    <a:pt x="4671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1" name="Google Shape;15981;p31"/>
            <p:cNvSpPr/>
            <p:nvPr/>
          </p:nvSpPr>
          <p:spPr>
            <a:xfrm>
              <a:off x="1889600" y="3890650"/>
              <a:ext cx="113850" cy="112375"/>
            </a:xfrm>
            <a:custGeom>
              <a:avLst/>
              <a:gdLst/>
              <a:ahLst/>
              <a:cxnLst/>
              <a:rect l="l" t="t" r="r" b="b"/>
              <a:pathLst>
                <a:path w="4554" h="4495" extrusionOk="0">
                  <a:moveTo>
                    <a:pt x="4553" y="2277"/>
                  </a:moveTo>
                  <a:cubicBezTo>
                    <a:pt x="4495" y="3503"/>
                    <a:pt x="3503" y="4495"/>
                    <a:pt x="2277" y="4495"/>
                  </a:cubicBezTo>
                  <a:cubicBezTo>
                    <a:pt x="993" y="4436"/>
                    <a:pt x="0" y="3386"/>
                    <a:pt x="59" y="2160"/>
                  </a:cubicBezTo>
                  <a:cubicBezTo>
                    <a:pt x="117" y="934"/>
                    <a:pt x="1109" y="0"/>
                    <a:pt x="2277" y="0"/>
                  </a:cubicBezTo>
                  <a:cubicBezTo>
                    <a:pt x="3561" y="0"/>
                    <a:pt x="4553" y="993"/>
                    <a:pt x="4553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2" name="Google Shape;15982;p31"/>
            <p:cNvSpPr/>
            <p:nvPr/>
          </p:nvSpPr>
          <p:spPr>
            <a:xfrm>
              <a:off x="4345525" y="4872725"/>
              <a:ext cx="112400" cy="112400"/>
            </a:xfrm>
            <a:custGeom>
              <a:avLst/>
              <a:gdLst/>
              <a:ahLst/>
              <a:cxnLst/>
              <a:rect l="l" t="t" r="r" b="b"/>
              <a:pathLst>
                <a:path w="4496" h="4496" extrusionOk="0">
                  <a:moveTo>
                    <a:pt x="2277" y="4495"/>
                  </a:moveTo>
                  <a:cubicBezTo>
                    <a:pt x="993" y="4495"/>
                    <a:pt x="1" y="3444"/>
                    <a:pt x="1" y="2219"/>
                  </a:cubicBezTo>
                  <a:cubicBezTo>
                    <a:pt x="59" y="993"/>
                    <a:pt x="1052" y="1"/>
                    <a:pt x="2336" y="1"/>
                  </a:cubicBezTo>
                  <a:cubicBezTo>
                    <a:pt x="3503" y="59"/>
                    <a:pt x="4495" y="1051"/>
                    <a:pt x="4495" y="2219"/>
                  </a:cubicBezTo>
                  <a:cubicBezTo>
                    <a:pt x="4495" y="3503"/>
                    <a:pt x="3503" y="4495"/>
                    <a:pt x="2277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3" name="Google Shape;15983;p31"/>
            <p:cNvSpPr/>
            <p:nvPr/>
          </p:nvSpPr>
          <p:spPr>
            <a:xfrm>
              <a:off x="2626525" y="4626125"/>
              <a:ext cx="112400" cy="112375"/>
            </a:xfrm>
            <a:custGeom>
              <a:avLst/>
              <a:gdLst/>
              <a:ahLst/>
              <a:cxnLst/>
              <a:rect l="l" t="t" r="r" b="b"/>
              <a:pathLst>
                <a:path w="4496" h="4495" extrusionOk="0">
                  <a:moveTo>
                    <a:pt x="2277" y="0"/>
                  </a:moveTo>
                  <a:cubicBezTo>
                    <a:pt x="3503" y="0"/>
                    <a:pt x="4495" y="1051"/>
                    <a:pt x="4495" y="2276"/>
                  </a:cubicBezTo>
                  <a:cubicBezTo>
                    <a:pt x="4495" y="3502"/>
                    <a:pt x="3444" y="4495"/>
                    <a:pt x="2219" y="4495"/>
                  </a:cubicBezTo>
                  <a:cubicBezTo>
                    <a:pt x="993" y="4495"/>
                    <a:pt x="59" y="3502"/>
                    <a:pt x="1" y="2276"/>
                  </a:cubicBezTo>
                  <a:cubicBezTo>
                    <a:pt x="1" y="1051"/>
                    <a:pt x="1051" y="0"/>
                    <a:pt x="227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4" name="Google Shape;15984;p31"/>
            <p:cNvSpPr/>
            <p:nvPr/>
          </p:nvSpPr>
          <p:spPr>
            <a:xfrm>
              <a:off x="5819400" y="1933775"/>
              <a:ext cx="110925" cy="109475"/>
            </a:xfrm>
            <a:custGeom>
              <a:avLst/>
              <a:gdLst/>
              <a:ahLst/>
              <a:cxnLst/>
              <a:rect l="l" t="t" r="r" b="b"/>
              <a:pathLst>
                <a:path w="4437" h="4379" extrusionOk="0">
                  <a:moveTo>
                    <a:pt x="4436" y="2160"/>
                  </a:moveTo>
                  <a:cubicBezTo>
                    <a:pt x="4436" y="3386"/>
                    <a:pt x="3502" y="4378"/>
                    <a:pt x="2277" y="4378"/>
                  </a:cubicBezTo>
                  <a:cubicBezTo>
                    <a:pt x="992" y="4378"/>
                    <a:pt x="0" y="3444"/>
                    <a:pt x="0" y="2160"/>
                  </a:cubicBezTo>
                  <a:cubicBezTo>
                    <a:pt x="0" y="934"/>
                    <a:pt x="992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5" name="Google Shape;15985;p31"/>
            <p:cNvSpPr/>
            <p:nvPr/>
          </p:nvSpPr>
          <p:spPr>
            <a:xfrm>
              <a:off x="5329075" y="1196850"/>
              <a:ext cx="110925" cy="110925"/>
            </a:xfrm>
            <a:custGeom>
              <a:avLst/>
              <a:gdLst/>
              <a:ahLst/>
              <a:cxnLst/>
              <a:rect l="l" t="t" r="r" b="b"/>
              <a:pathLst>
                <a:path w="4437" h="4437" extrusionOk="0">
                  <a:moveTo>
                    <a:pt x="4437" y="2218"/>
                  </a:moveTo>
                  <a:cubicBezTo>
                    <a:pt x="4437" y="3444"/>
                    <a:pt x="3503" y="4378"/>
                    <a:pt x="2277" y="4437"/>
                  </a:cubicBezTo>
                  <a:cubicBezTo>
                    <a:pt x="993" y="4437"/>
                    <a:pt x="1" y="3444"/>
                    <a:pt x="59" y="2160"/>
                  </a:cubicBezTo>
                  <a:cubicBezTo>
                    <a:pt x="59" y="934"/>
                    <a:pt x="1051" y="0"/>
                    <a:pt x="2277" y="0"/>
                  </a:cubicBezTo>
                  <a:cubicBezTo>
                    <a:pt x="3503" y="0"/>
                    <a:pt x="4437" y="993"/>
                    <a:pt x="4437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6" name="Google Shape;15986;p31"/>
            <p:cNvSpPr/>
            <p:nvPr/>
          </p:nvSpPr>
          <p:spPr>
            <a:xfrm>
              <a:off x="4593600" y="703625"/>
              <a:ext cx="110950" cy="109450"/>
            </a:xfrm>
            <a:custGeom>
              <a:avLst/>
              <a:gdLst/>
              <a:ahLst/>
              <a:cxnLst/>
              <a:rect l="l" t="t" r="r" b="b"/>
              <a:pathLst>
                <a:path w="4438" h="4378" extrusionOk="0">
                  <a:moveTo>
                    <a:pt x="4379" y="2218"/>
                  </a:moveTo>
                  <a:cubicBezTo>
                    <a:pt x="4379" y="3444"/>
                    <a:pt x="3445" y="4378"/>
                    <a:pt x="2219" y="4378"/>
                  </a:cubicBezTo>
                  <a:cubicBezTo>
                    <a:pt x="935" y="4378"/>
                    <a:pt x="1" y="3444"/>
                    <a:pt x="1" y="2160"/>
                  </a:cubicBezTo>
                  <a:cubicBezTo>
                    <a:pt x="59" y="934"/>
                    <a:pt x="993" y="0"/>
                    <a:pt x="2219" y="0"/>
                  </a:cubicBezTo>
                  <a:cubicBezTo>
                    <a:pt x="3445" y="0"/>
                    <a:pt x="4437" y="992"/>
                    <a:pt x="4379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7" name="Google Shape;15987;p31"/>
            <p:cNvSpPr/>
            <p:nvPr/>
          </p:nvSpPr>
          <p:spPr>
            <a:xfrm>
              <a:off x="1648825" y="2174550"/>
              <a:ext cx="110925" cy="112400"/>
            </a:xfrm>
            <a:custGeom>
              <a:avLst/>
              <a:gdLst/>
              <a:ahLst/>
              <a:cxnLst/>
              <a:rect l="l" t="t" r="r" b="b"/>
              <a:pathLst>
                <a:path w="4437" h="4496" extrusionOk="0">
                  <a:moveTo>
                    <a:pt x="4436" y="2277"/>
                  </a:moveTo>
                  <a:cubicBezTo>
                    <a:pt x="4436" y="3503"/>
                    <a:pt x="3503" y="4437"/>
                    <a:pt x="2277" y="4495"/>
                  </a:cubicBezTo>
                  <a:cubicBezTo>
                    <a:pt x="993" y="4495"/>
                    <a:pt x="0" y="3503"/>
                    <a:pt x="0" y="2277"/>
                  </a:cubicBezTo>
                  <a:cubicBezTo>
                    <a:pt x="0" y="993"/>
                    <a:pt x="993" y="1"/>
                    <a:pt x="2218" y="59"/>
                  </a:cubicBezTo>
                  <a:cubicBezTo>
                    <a:pt x="3444" y="59"/>
                    <a:pt x="4436" y="993"/>
                    <a:pt x="4436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8" name="Google Shape;15988;p31"/>
            <p:cNvSpPr/>
            <p:nvPr/>
          </p:nvSpPr>
          <p:spPr>
            <a:xfrm>
              <a:off x="3121225" y="4875650"/>
              <a:ext cx="109450" cy="108000"/>
            </a:xfrm>
            <a:custGeom>
              <a:avLst/>
              <a:gdLst/>
              <a:ahLst/>
              <a:cxnLst/>
              <a:rect l="l" t="t" r="r" b="b"/>
              <a:pathLst>
                <a:path w="4378" h="4320" extrusionOk="0">
                  <a:moveTo>
                    <a:pt x="4378" y="2160"/>
                  </a:moveTo>
                  <a:cubicBezTo>
                    <a:pt x="4378" y="3386"/>
                    <a:pt x="3386" y="4320"/>
                    <a:pt x="2160" y="4320"/>
                  </a:cubicBezTo>
                  <a:cubicBezTo>
                    <a:pt x="934" y="4320"/>
                    <a:pt x="0" y="3327"/>
                    <a:pt x="59" y="2102"/>
                  </a:cubicBezTo>
                  <a:cubicBezTo>
                    <a:pt x="59" y="876"/>
                    <a:pt x="1051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9" name="Google Shape;15989;p31"/>
            <p:cNvSpPr/>
            <p:nvPr/>
          </p:nvSpPr>
          <p:spPr>
            <a:xfrm>
              <a:off x="1648825" y="3401800"/>
              <a:ext cx="110925" cy="109450"/>
            </a:xfrm>
            <a:custGeom>
              <a:avLst/>
              <a:gdLst/>
              <a:ahLst/>
              <a:cxnLst/>
              <a:rect l="l" t="t" r="r" b="b"/>
              <a:pathLst>
                <a:path w="4437" h="4378" extrusionOk="0">
                  <a:moveTo>
                    <a:pt x="59" y="2160"/>
                  </a:moveTo>
                  <a:cubicBezTo>
                    <a:pt x="59" y="934"/>
                    <a:pt x="993" y="0"/>
                    <a:pt x="2277" y="59"/>
                  </a:cubicBezTo>
                  <a:cubicBezTo>
                    <a:pt x="3444" y="59"/>
                    <a:pt x="4436" y="1051"/>
                    <a:pt x="4378" y="2277"/>
                  </a:cubicBezTo>
                  <a:cubicBezTo>
                    <a:pt x="4378" y="3444"/>
                    <a:pt x="3386" y="4378"/>
                    <a:pt x="2218" y="4378"/>
                  </a:cubicBezTo>
                  <a:cubicBezTo>
                    <a:pt x="993" y="4378"/>
                    <a:pt x="0" y="3444"/>
                    <a:pt x="59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0" name="Google Shape;15990;p31"/>
            <p:cNvSpPr/>
            <p:nvPr/>
          </p:nvSpPr>
          <p:spPr>
            <a:xfrm>
              <a:off x="5574225" y="1440550"/>
              <a:ext cx="108025" cy="108000"/>
            </a:xfrm>
            <a:custGeom>
              <a:avLst/>
              <a:gdLst/>
              <a:ahLst/>
              <a:cxnLst/>
              <a:rect l="l" t="t" r="r" b="b"/>
              <a:pathLst>
                <a:path w="4321" h="4320" extrusionOk="0">
                  <a:moveTo>
                    <a:pt x="2161" y="4320"/>
                  </a:moveTo>
                  <a:cubicBezTo>
                    <a:pt x="993" y="4320"/>
                    <a:pt x="1" y="3386"/>
                    <a:pt x="1" y="2218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328" y="0"/>
                    <a:pt x="4320" y="934"/>
                    <a:pt x="4320" y="2160"/>
                  </a:cubicBezTo>
                  <a:cubicBezTo>
                    <a:pt x="4320" y="3327"/>
                    <a:pt x="3386" y="4320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1" name="Google Shape;15991;p31"/>
            <p:cNvSpPr/>
            <p:nvPr/>
          </p:nvSpPr>
          <p:spPr>
            <a:xfrm>
              <a:off x="5820850" y="3649875"/>
              <a:ext cx="108000" cy="108000"/>
            </a:xfrm>
            <a:custGeom>
              <a:avLst/>
              <a:gdLst/>
              <a:ahLst/>
              <a:cxnLst/>
              <a:rect l="l" t="t" r="r" b="b"/>
              <a:pathLst>
                <a:path w="4320" h="4320" extrusionOk="0">
                  <a:moveTo>
                    <a:pt x="2160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1" y="992"/>
                    <a:pt x="993" y="0"/>
                    <a:pt x="2160" y="0"/>
                  </a:cubicBezTo>
                  <a:cubicBezTo>
                    <a:pt x="3328" y="0"/>
                    <a:pt x="4320" y="992"/>
                    <a:pt x="4320" y="2160"/>
                  </a:cubicBezTo>
                  <a:cubicBezTo>
                    <a:pt x="4320" y="3327"/>
                    <a:pt x="3328" y="4320"/>
                    <a:pt x="2160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2" name="Google Shape;15992;p31"/>
            <p:cNvSpPr/>
            <p:nvPr/>
          </p:nvSpPr>
          <p:spPr>
            <a:xfrm>
              <a:off x="5083925" y="950225"/>
              <a:ext cx="109475" cy="109475"/>
            </a:xfrm>
            <a:custGeom>
              <a:avLst/>
              <a:gdLst/>
              <a:ahLst/>
              <a:cxnLst/>
              <a:rect l="l" t="t" r="r" b="b"/>
              <a:pathLst>
                <a:path w="4379" h="4379" extrusionOk="0">
                  <a:moveTo>
                    <a:pt x="4320" y="2161"/>
                  </a:moveTo>
                  <a:cubicBezTo>
                    <a:pt x="4378" y="3328"/>
                    <a:pt x="3386" y="4320"/>
                    <a:pt x="2219" y="4379"/>
                  </a:cubicBezTo>
                  <a:cubicBezTo>
                    <a:pt x="1051" y="4379"/>
                    <a:pt x="59" y="3445"/>
                    <a:pt x="0" y="2219"/>
                  </a:cubicBezTo>
                  <a:cubicBezTo>
                    <a:pt x="0" y="1051"/>
                    <a:pt x="993" y="59"/>
                    <a:pt x="2160" y="59"/>
                  </a:cubicBezTo>
                  <a:cubicBezTo>
                    <a:pt x="3328" y="1"/>
                    <a:pt x="4320" y="993"/>
                    <a:pt x="4320" y="21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3" name="Google Shape;15993;p31"/>
            <p:cNvSpPr/>
            <p:nvPr/>
          </p:nvSpPr>
          <p:spPr>
            <a:xfrm>
              <a:off x="2876050" y="703625"/>
              <a:ext cx="108025" cy="109450"/>
            </a:xfrm>
            <a:custGeom>
              <a:avLst/>
              <a:gdLst/>
              <a:ahLst/>
              <a:cxnLst/>
              <a:rect l="l" t="t" r="r" b="b"/>
              <a:pathLst>
                <a:path w="4321" h="4378" extrusionOk="0">
                  <a:moveTo>
                    <a:pt x="2161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59" y="992"/>
                    <a:pt x="1052" y="0"/>
                    <a:pt x="2219" y="59"/>
                  </a:cubicBezTo>
                  <a:cubicBezTo>
                    <a:pt x="3328" y="59"/>
                    <a:pt x="4320" y="1051"/>
                    <a:pt x="4320" y="2218"/>
                  </a:cubicBezTo>
                  <a:cubicBezTo>
                    <a:pt x="4320" y="3386"/>
                    <a:pt x="3328" y="4378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4" name="Google Shape;15994;p31"/>
            <p:cNvSpPr/>
            <p:nvPr/>
          </p:nvSpPr>
          <p:spPr>
            <a:xfrm>
              <a:off x="5329075" y="4386800"/>
              <a:ext cx="105100" cy="106550"/>
            </a:xfrm>
            <a:custGeom>
              <a:avLst/>
              <a:gdLst/>
              <a:ahLst/>
              <a:cxnLst/>
              <a:rect l="l" t="t" r="r" b="b"/>
              <a:pathLst>
                <a:path w="4204" h="4262" extrusionOk="0">
                  <a:moveTo>
                    <a:pt x="4203" y="2102"/>
                  </a:moveTo>
                  <a:cubicBezTo>
                    <a:pt x="4203" y="3269"/>
                    <a:pt x="3211" y="4203"/>
                    <a:pt x="2102" y="4261"/>
                  </a:cubicBezTo>
                  <a:cubicBezTo>
                    <a:pt x="935" y="4261"/>
                    <a:pt x="1" y="3269"/>
                    <a:pt x="1" y="2102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211" y="0"/>
                    <a:pt x="4203" y="993"/>
                    <a:pt x="4203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5" name="Google Shape;15995;p31"/>
            <p:cNvSpPr/>
            <p:nvPr/>
          </p:nvSpPr>
          <p:spPr>
            <a:xfrm>
              <a:off x="2140600" y="1195400"/>
              <a:ext cx="105075" cy="105075"/>
            </a:xfrm>
            <a:custGeom>
              <a:avLst/>
              <a:gdLst/>
              <a:ahLst/>
              <a:cxnLst/>
              <a:rect l="l" t="t" r="r" b="b"/>
              <a:pathLst>
                <a:path w="4203" h="4203" extrusionOk="0">
                  <a:moveTo>
                    <a:pt x="2102" y="0"/>
                  </a:moveTo>
                  <a:cubicBezTo>
                    <a:pt x="3211" y="0"/>
                    <a:pt x="4203" y="934"/>
                    <a:pt x="4203" y="2101"/>
                  </a:cubicBezTo>
                  <a:cubicBezTo>
                    <a:pt x="4203" y="3269"/>
                    <a:pt x="3269" y="4203"/>
                    <a:pt x="2102" y="4203"/>
                  </a:cubicBezTo>
                  <a:cubicBezTo>
                    <a:pt x="992" y="4203"/>
                    <a:pt x="59" y="3269"/>
                    <a:pt x="0" y="2160"/>
                  </a:cubicBezTo>
                  <a:cubicBezTo>
                    <a:pt x="0" y="992"/>
                    <a:pt x="934" y="58"/>
                    <a:pt x="210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6" name="Google Shape;15996;p31"/>
            <p:cNvSpPr/>
            <p:nvPr/>
          </p:nvSpPr>
          <p:spPr>
            <a:xfrm>
              <a:off x="2388675" y="954600"/>
              <a:ext cx="102175" cy="102175"/>
            </a:xfrm>
            <a:custGeom>
              <a:avLst/>
              <a:gdLst/>
              <a:ahLst/>
              <a:cxnLst/>
              <a:rect l="l" t="t" r="r" b="b"/>
              <a:pathLst>
                <a:path w="4087" h="4087" extrusionOk="0">
                  <a:moveTo>
                    <a:pt x="4086" y="2044"/>
                  </a:moveTo>
                  <a:cubicBezTo>
                    <a:pt x="4086" y="3211"/>
                    <a:pt x="3211" y="4087"/>
                    <a:pt x="2043" y="4087"/>
                  </a:cubicBezTo>
                  <a:cubicBezTo>
                    <a:pt x="876" y="4028"/>
                    <a:pt x="0" y="3153"/>
                    <a:pt x="0" y="1986"/>
                  </a:cubicBezTo>
                  <a:cubicBezTo>
                    <a:pt x="59" y="876"/>
                    <a:pt x="934" y="1"/>
                    <a:pt x="2043" y="1"/>
                  </a:cubicBezTo>
                  <a:cubicBezTo>
                    <a:pt x="3211" y="1"/>
                    <a:pt x="4086" y="876"/>
                    <a:pt x="4086" y="20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7" name="Google Shape;15997;p31"/>
            <p:cNvSpPr/>
            <p:nvPr/>
          </p:nvSpPr>
          <p:spPr>
            <a:xfrm>
              <a:off x="5577150" y="4141650"/>
              <a:ext cx="102175" cy="102150"/>
            </a:xfrm>
            <a:custGeom>
              <a:avLst/>
              <a:gdLst/>
              <a:ahLst/>
              <a:cxnLst/>
              <a:rect l="l" t="t" r="r" b="b"/>
              <a:pathLst>
                <a:path w="4087" h="4086" extrusionOk="0">
                  <a:moveTo>
                    <a:pt x="4087" y="2043"/>
                  </a:moveTo>
                  <a:cubicBezTo>
                    <a:pt x="4087" y="3210"/>
                    <a:pt x="3153" y="4086"/>
                    <a:pt x="2044" y="4086"/>
                  </a:cubicBezTo>
                  <a:cubicBezTo>
                    <a:pt x="876" y="4086"/>
                    <a:pt x="1" y="3210"/>
                    <a:pt x="1" y="2043"/>
                  </a:cubicBezTo>
                  <a:cubicBezTo>
                    <a:pt x="1" y="876"/>
                    <a:pt x="876" y="0"/>
                    <a:pt x="2044" y="0"/>
                  </a:cubicBezTo>
                  <a:cubicBezTo>
                    <a:pt x="3211" y="0"/>
                    <a:pt x="4087" y="934"/>
                    <a:pt x="4087" y="204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8" name="Google Shape;15998;p31"/>
            <p:cNvSpPr/>
            <p:nvPr/>
          </p:nvSpPr>
          <p:spPr>
            <a:xfrm>
              <a:off x="4593600" y="4877100"/>
              <a:ext cx="103650" cy="103650"/>
            </a:xfrm>
            <a:custGeom>
              <a:avLst/>
              <a:gdLst/>
              <a:ahLst/>
              <a:cxnLst/>
              <a:rect l="l" t="t" r="r" b="b"/>
              <a:pathLst>
                <a:path w="4146" h="4146" extrusionOk="0">
                  <a:moveTo>
                    <a:pt x="4087" y="2102"/>
                  </a:moveTo>
                  <a:cubicBezTo>
                    <a:pt x="4087" y="3269"/>
                    <a:pt x="3211" y="4145"/>
                    <a:pt x="2044" y="4145"/>
                  </a:cubicBezTo>
                  <a:cubicBezTo>
                    <a:pt x="877" y="4145"/>
                    <a:pt x="1" y="3211"/>
                    <a:pt x="1" y="2044"/>
                  </a:cubicBezTo>
                  <a:cubicBezTo>
                    <a:pt x="1" y="935"/>
                    <a:pt x="935" y="1"/>
                    <a:pt x="2102" y="59"/>
                  </a:cubicBezTo>
                  <a:cubicBezTo>
                    <a:pt x="3211" y="59"/>
                    <a:pt x="4145" y="935"/>
                    <a:pt x="4087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9" name="Google Shape;15999;p31"/>
            <p:cNvSpPr/>
            <p:nvPr/>
          </p:nvSpPr>
          <p:spPr>
            <a:xfrm>
              <a:off x="1653200" y="1932325"/>
              <a:ext cx="102175" cy="103625"/>
            </a:xfrm>
            <a:custGeom>
              <a:avLst/>
              <a:gdLst/>
              <a:ahLst/>
              <a:cxnLst/>
              <a:rect l="l" t="t" r="r" b="b"/>
              <a:pathLst>
                <a:path w="4087" h="4145" extrusionOk="0">
                  <a:moveTo>
                    <a:pt x="1985" y="4086"/>
                  </a:moveTo>
                  <a:cubicBezTo>
                    <a:pt x="818" y="4086"/>
                    <a:pt x="0" y="3152"/>
                    <a:pt x="0" y="1985"/>
                  </a:cubicBezTo>
                  <a:cubicBezTo>
                    <a:pt x="59" y="876"/>
                    <a:pt x="993" y="0"/>
                    <a:pt x="2160" y="58"/>
                  </a:cubicBezTo>
                  <a:cubicBezTo>
                    <a:pt x="3269" y="117"/>
                    <a:pt x="4086" y="992"/>
                    <a:pt x="4086" y="2160"/>
                  </a:cubicBezTo>
                  <a:cubicBezTo>
                    <a:pt x="4028" y="3269"/>
                    <a:pt x="3152" y="4144"/>
                    <a:pt x="1985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0" name="Google Shape;16000;p31"/>
            <p:cNvSpPr/>
            <p:nvPr/>
          </p:nvSpPr>
          <p:spPr>
            <a:xfrm>
              <a:off x="6067475" y="2673625"/>
              <a:ext cx="100700" cy="100700"/>
            </a:xfrm>
            <a:custGeom>
              <a:avLst/>
              <a:gdLst/>
              <a:ahLst/>
              <a:cxnLst/>
              <a:rect l="l" t="t" r="r" b="b"/>
              <a:pathLst>
                <a:path w="4028" h="4028" extrusionOk="0">
                  <a:moveTo>
                    <a:pt x="2043" y="4028"/>
                  </a:moveTo>
                  <a:cubicBezTo>
                    <a:pt x="934" y="4028"/>
                    <a:pt x="0" y="3152"/>
                    <a:pt x="0" y="2043"/>
                  </a:cubicBezTo>
                  <a:cubicBezTo>
                    <a:pt x="0" y="934"/>
                    <a:pt x="876" y="0"/>
                    <a:pt x="2043" y="59"/>
                  </a:cubicBezTo>
                  <a:cubicBezTo>
                    <a:pt x="3152" y="59"/>
                    <a:pt x="4028" y="934"/>
                    <a:pt x="4028" y="2043"/>
                  </a:cubicBezTo>
                  <a:cubicBezTo>
                    <a:pt x="4028" y="3152"/>
                    <a:pt x="3152" y="4028"/>
                    <a:pt x="2043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1" name="Google Shape;16001;p31"/>
            <p:cNvSpPr/>
            <p:nvPr/>
          </p:nvSpPr>
          <p:spPr>
            <a:xfrm>
              <a:off x="5088300" y="4636325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876" y="4028"/>
                    <a:pt x="1" y="3153"/>
                    <a:pt x="1" y="1985"/>
                  </a:cubicBezTo>
                  <a:cubicBezTo>
                    <a:pt x="1" y="876"/>
                    <a:pt x="876" y="1"/>
                    <a:pt x="1985" y="1"/>
                  </a:cubicBezTo>
                  <a:cubicBezTo>
                    <a:pt x="3153" y="1"/>
                    <a:pt x="4028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2" name="Google Shape;16002;p31"/>
            <p:cNvSpPr/>
            <p:nvPr/>
          </p:nvSpPr>
          <p:spPr>
            <a:xfrm>
              <a:off x="1899825" y="1443475"/>
              <a:ext cx="102150" cy="102150"/>
            </a:xfrm>
            <a:custGeom>
              <a:avLst/>
              <a:gdLst/>
              <a:ahLst/>
              <a:cxnLst/>
              <a:rect l="l" t="t" r="r" b="b"/>
              <a:pathLst>
                <a:path w="4086" h="4086" extrusionOk="0">
                  <a:moveTo>
                    <a:pt x="2101" y="58"/>
                  </a:moveTo>
                  <a:cubicBezTo>
                    <a:pt x="3210" y="58"/>
                    <a:pt x="4086" y="992"/>
                    <a:pt x="4028" y="2101"/>
                  </a:cubicBezTo>
                  <a:cubicBezTo>
                    <a:pt x="4028" y="3210"/>
                    <a:pt x="3094" y="4086"/>
                    <a:pt x="1926" y="4086"/>
                  </a:cubicBezTo>
                  <a:cubicBezTo>
                    <a:pt x="817" y="4028"/>
                    <a:pt x="0" y="3094"/>
                    <a:pt x="58" y="1985"/>
                  </a:cubicBezTo>
                  <a:cubicBezTo>
                    <a:pt x="58" y="876"/>
                    <a:pt x="992" y="0"/>
                    <a:pt x="2101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3" name="Google Shape;16003;p31"/>
            <p:cNvSpPr/>
            <p:nvPr/>
          </p:nvSpPr>
          <p:spPr>
            <a:xfrm>
              <a:off x="6066000" y="2917325"/>
              <a:ext cx="102175" cy="100700"/>
            </a:xfrm>
            <a:custGeom>
              <a:avLst/>
              <a:gdLst/>
              <a:ahLst/>
              <a:cxnLst/>
              <a:rect l="l" t="t" r="r" b="b"/>
              <a:pathLst>
                <a:path w="4087" h="4028" extrusionOk="0">
                  <a:moveTo>
                    <a:pt x="4028" y="2043"/>
                  </a:moveTo>
                  <a:cubicBezTo>
                    <a:pt x="4028" y="3094"/>
                    <a:pt x="3094" y="4028"/>
                    <a:pt x="1985" y="3969"/>
                  </a:cubicBezTo>
                  <a:cubicBezTo>
                    <a:pt x="935" y="3969"/>
                    <a:pt x="1" y="3035"/>
                    <a:pt x="59" y="1926"/>
                  </a:cubicBezTo>
                  <a:cubicBezTo>
                    <a:pt x="118" y="876"/>
                    <a:pt x="993" y="0"/>
                    <a:pt x="2044" y="0"/>
                  </a:cubicBezTo>
                  <a:cubicBezTo>
                    <a:pt x="3153" y="0"/>
                    <a:pt x="4087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4" name="Google Shape;16004;p31"/>
            <p:cNvSpPr/>
            <p:nvPr/>
          </p:nvSpPr>
          <p:spPr>
            <a:xfrm>
              <a:off x="2878975" y="4878575"/>
              <a:ext cx="100725" cy="100700"/>
            </a:xfrm>
            <a:custGeom>
              <a:avLst/>
              <a:gdLst/>
              <a:ahLst/>
              <a:cxnLst/>
              <a:rect l="l" t="t" r="r" b="b"/>
              <a:pathLst>
                <a:path w="4029" h="4028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935" y="4028"/>
                    <a:pt x="1" y="3094"/>
                    <a:pt x="59" y="1985"/>
                  </a:cubicBezTo>
                  <a:cubicBezTo>
                    <a:pt x="59" y="934"/>
                    <a:pt x="935" y="58"/>
                    <a:pt x="1985" y="0"/>
                  </a:cubicBezTo>
                  <a:cubicBezTo>
                    <a:pt x="3094" y="0"/>
                    <a:pt x="4028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5" name="Google Shape;16005;p31"/>
            <p:cNvSpPr/>
            <p:nvPr/>
          </p:nvSpPr>
          <p:spPr>
            <a:xfrm>
              <a:off x="3862525" y="465750"/>
              <a:ext cx="100700" cy="100725"/>
            </a:xfrm>
            <a:custGeom>
              <a:avLst/>
              <a:gdLst/>
              <a:ahLst/>
              <a:cxnLst/>
              <a:rect l="l" t="t" r="r" b="b"/>
              <a:pathLst>
                <a:path w="4028" h="4029" extrusionOk="0">
                  <a:moveTo>
                    <a:pt x="4028" y="1985"/>
                  </a:moveTo>
                  <a:cubicBezTo>
                    <a:pt x="4028" y="3094"/>
                    <a:pt x="3094" y="4028"/>
                    <a:pt x="1985" y="3970"/>
                  </a:cubicBezTo>
                  <a:cubicBezTo>
                    <a:pt x="934" y="3970"/>
                    <a:pt x="0" y="3094"/>
                    <a:pt x="0" y="1985"/>
                  </a:cubicBezTo>
                  <a:cubicBezTo>
                    <a:pt x="0" y="935"/>
                    <a:pt x="934" y="1"/>
                    <a:pt x="1985" y="1"/>
                  </a:cubicBezTo>
                  <a:cubicBezTo>
                    <a:pt x="3036" y="1"/>
                    <a:pt x="3970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6" name="Google Shape;16006;p31"/>
            <p:cNvSpPr/>
            <p:nvPr/>
          </p:nvSpPr>
          <p:spPr>
            <a:xfrm>
              <a:off x="3615900" y="465750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2044" y="4028"/>
                  </a:moveTo>
                  <a:cubicBezTo>
                    <a:pt x="935" y="4028"/>
                    <a:pt x="1" y="3094"/>
                    <a:pt x="1" y="2044"/>
                  </a:cubicBezTo>
                  <a:cubicBezTo>
                    <a:pt x="1" y="935"/>
                    <a:pt x="935" y="1"/>
                    <a:pt x="2044" y="1"/>
                  </a:cubicBezTo>
                  <a:cubicBezTo>
                    <a:pt x="3094" y="1"/>
                    <a:pt x="3970" y="876"/>
                    <a:pt x="4028" y="1985"/>
                  </a:cubicBezTo>
                  <a:cubicBezTo>
                    <a:pt x="4028" y="3036"/>
                    <a:pt x="3153" y="3970"/>
                    <a:pt x="2044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7" name="Google Shape;16007;p31"/>
            <p:cNvSpPr/>
            <p:nvPr/>
          </p:nvSpPr>
          <p:spPr>
            <a:xfrm>
              <a:off x="2143500" y="4389725"/>
              <a:ext cx="100725" cy="99250"/>
            </a:xfrm>
            <a:custGeom>
              <a:avLst/>
              <a:gdLst/>
              <a:ahLst/>
              <a:cxnLst/>
              <a:rect l="l" t="t" r="r" b="b"/>
              <a:pathLst>
                <a:path w="4029" h="3970" extrusionOk="0">
                  <a:moveTo>
                    <a:pt x="3970" y="1985"/>
                  </a:moveTo>
                  <a:cubicBezTo>
                    <a:pt x="4028" y="3035"/>
                    <a:pt x="3095" y="3969"/>
                    <a:pt x="1986" y="3969"/>
                  </a:cubicBezTo>
                  <a:cubicBezTo>
                    <a:pt x="935" y="3969"/>
                    <a:pt x="59" y="3094"/>
                    <a:pt x="1" y="2043"/>
                  </a:cubicBezTo>
                  <a:cubicBezTo>
                    <a:pt x="1" y="934"/>
                    <a:pt x="935" y="0"/>
                    <a:pt x="1986" y="0"/>
                  </a:cubicBezTo>
                  <a:cubicBezTo>
                    <a:pt x="3036" y="0"/>
                    <a:pt x="3970" y="876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8" name="Google Shape;16008;p31"/>
            <p:cNvSpPr/>
            <p:nvPr/>
          </p:nvSpPr>
          <p:spPr>
            <a:xfrm>
              <a:off x="1654650" y="3652775"/>
              <a:ext cx="99250" cy="100725"/>
            </a:xfrm>
            <a:custGeom>
              <a:avLst/>
              <a:gdLst/>
              <a:ahLst/>
              <a:cxnLst/>
              <a:rect l="l" t="t" r="r" b="b"/>
              <a:pathLst>
                <a:path w="3970" h="4029" extrusionOk="0">
                  <a:moveTo>
                    <a:pt x="1985" y="59"/>
                  </a:moveTo>
                  <a:cubicBezTo>
                    <a:pt x="3036" y="1"/>
                    <a:pt x="3970" y="935"/>
                    <a:pt x="3970" y="2044"/>
                  </a:cubicBezTo>
                  <a:cubicBezTo>
                    <a:pt x="3970" y="3095"/>
                    <a:pt x="3094" y="4028"/>
                    <a:pt x="1985" y="4028"/>
                  </a:cubicBezTo>
                  <a:cubicBezTo>
                    <a:pt x="935" y="4028"/>
                    <a:pt x="1" y="3095"/>
                    <a:pt x="1" y="1986"/>
                  </a:cubicBezTo>
                  <a:cubicBezTo>
                    <a:pt x="1" y="935"/>
                    <a:pt x="876" y="59"/>
                    <a:pt x="198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9" name="Google Shape;16009;p31"/>
            <p:cNvSpPr/>
            <p:nvPr/>
          </p:nvSpPr>
          <p:spPr>
            <a:xfrm>
              <a:off x="6067475" y="2428475"/>
              <a:ext cx="99250" cy="99250"/>
            </a:xfrm>
            <a:custGeom>
              <a:avLst/>
              <a:gdLst/>
              <a:ahLst/>
              <a:cxnLst/>
              <a:rect l="l" t="t" r="r" b="b"/>
              <a:pathLst>
                <a:path w="3970" h="3970" extrusionOk="0">
                  <a:moveTo>
                    <a:pt x="1985" y="0"/>
                  </a:moveTo>
                  <a:cubicBezTo>
                    <a:pt x="3035" y="0"/>
                    <a:pt x="3911" y="876"/>
                    <a:pt x="3969" y="1926"/>
                  </a:cubicBezTo>
                  <a:cubicBezTo>
                    <a:pt x="3969" y="2977"/>
                    <a:pt x="3094" y="3911"/>
                    <a:pt x="2043" y="3911"/>
                  </a:cubicBezTo>
                  <a:cubicBezTo>
                    <a:pt x="992" y="3969"/>
                    <a:pt x="59" y="3035"/>
                    <a:pt x="59" y="1985"/>
                  </a:cubicBezTo>
                  <a:cubicBezTo>
                    <a:pt x="0" y="934"/>
                    <a:pt x="934" y="58"/>
                    <a:pt x="198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0" name="Google Shape;16010;p31"/>
            <p:cNvSpPr/>
            <p:nvPr/>
          </p:nvSpPr>
          <p:spPr>
            <a:xfrm>
              <a:off x="4841675" y="709450"/>
              <a:ext cx="99275" cy="99250"/>
            </a:xfrm>
            <a:custGeom>
              <a:avLst/>
              <a:gdLst/>
              <a:ahLst/>
              <a:cxnLst/>
              <a:rect l="l" t="t" r="r" b="b"/>
              <a:pathLst>
                <a:path w="3971" h="3970" extrusionOk="0">
                  <a:moveTo>
                    <a:pt x="3970" y="1985"/>
                  </a:moveTo>
                  <a:cubicBezTo>
                    <a:pt x="3970" y="3036"/>
                    <a:pt x="3036" y="3970"/>
                    <a:pt x="1986" y="3970"/>
                  </a:cubicBezTo>
                  <a:cubicBezTo>
                    <a:pt x="935" y="3911"/>
                    <a:pt x="1" y="2978"/>
                    <a:pt x="59" y="1927"/>
                  </a:cubicBezTo>
                  <a:cubicBezTo>
                    <a:pt x="59" y="876"/>
                    <a:pt x="993" y="1"/>
                    <a:pt x="2044" y="1"/>
                  </a:cubicBezTo>
                  <a:cubicBezTo>
                    <a:pt x="3095" y="1"/>
                    <a:pt x="3970" y="935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1" name="Google Shape;16011;p31"/>
            <p:cNvSpPr/>
            <p:nvPr/>
          </p:nvSpPr>
          <p:spPr>
            <a:xfrm>
              <a:off x="5825225" y="1691525"/>
              <a:ext cx="99250" cy="99275"/>
            </a:xfrm>
            <a:custGeom>
              <a:avLst/>
              <a:gdLst/>
              <a:ahLst/>
              <a:cxnLst/>
              <a:rect l="l" t="t" r="r" b="b"/>
              <a:pathLst>
                <a:path w="3970" h="3971" extrusionOk="0">
                  <a:moveTo>
                    <a:pt x="1985" y="3970"/>
                  </a:moveTo>
                  <a:cubicBezTo>
                    <a:pt x="876" y="3970"/>
                    <a:pt x="1" y="3036"/>
                    <a:pt x="1" y="1986"/>
                  </a:cubicBezTo>
                  <a:cubicBezTo>
                    <a:pt x="1" y="935"/>
                    <a:pt x="935" y="1"/>
                    <a:pt x="1985" y="59"/>
                  </a:cubicBezTo>
                  <a:cubicBezTo>
                    <a:pt x="3036" y="59"/>
                    <a:pt x="3970" y="993"/>
                    <a:pt x="3970" y="2044"/>
                  </a:cubicBezTo>
                  <a:cubicBezTo>
                    <a:pt x="3911" y="3095"/>
                    <a:pt x="3036" y="3970"/>
                    <a:pt x="198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2" name="Google Shape;16012;p31"/>
            <p:cNvSpPr/>
            <p:nvPr/>
          </p:nvSpPr>
          <p:spPr>
            <a:xfrm>
              <a:off x="4106225" y="465750"/>
              <a:ext cx="97800" cy="99250"/>
            </a:xfrm>
            <a:custGeom>
              <a:avLst/>
              <a:gdLst/>
              <a:ahLst/>
              <a:cxnLst/>
              <a:rect l="l" t="t" r="r" b="b"/>
              <a:pathLst>
                <a:path w="3912" h="3970" extrusionOk="0">
                  <a:moveTo>
                    <a:pt x="3911" y="1985"/>
                  </a:moveTo>
                  <a:cubicBezTo>
                    <a:pt x="3911" y="3036"/>
                    <a:pt x="3035" y="3970"/>
                    <a:pt x="1985" y="3970"/>
                  </a:cubicBezTo>
                  <a:cubicBezTo>
                    <a:pt x="934" y="3970"/>
                    <a:pt x="0" y="3036"/>
                    <a:pt x="0" y="1985"/>
                  </a:cubicBezTo>
                  <a:cubicBezTo>
                    <a:pt x="0" y="935"/>
                    <a:pt x="876" y="59"/>
                    <a:pt x="1926" y="59"/>
                  </a:cubicBezTo>
                  <a:cubicBezTo>
                    <a:pt x="2977" y="1"/>
                    <a:pt x="3911" y="935"/>
                    <a:pt x="3911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3" name="Google Shape;16013;p31"/>
            <p:cNvSpPr/>
            <p:nvPr/>
          </p:nvSpPr>
          <p:spPr>
            <a:xfrm>
              <a:off x="2393050" y="4634875"/>
              <a:ext cx="94875" cy="96325"/>
            </a:xfrm>
            <a:custGeom>
              <a:avLst/>
              <a:gdLst/>
              <a:ahLst/>
              <a:cxnLst/>
              <a:rect l="l" t="t" r="r" b="b"/>
              <a:pathLst>
                <a:path w="3795" h="3853" extrusionOk="0">
                  <a:moveTo>
                    <a:pt x="3794" y="1868"/>
                  </a:moveTo>
                  <a:cubicBezTo>
                    <a:pt x="3794" y="2977"/>
                    <a:pt x="2977" y="3794"/>
                    <a:pt x="1926" y="3794"/>
                  </a:cubicBezTo>
                  <a:cubicBezTo>
                    <a:pt x="817" y="3853"/>
                    <a:pt x="0" y="2977"/>
                    <a:pt x="0" y="1868"/>
                  </a:cubicBezTo>
                  <a:cubicBezTo>
                    <a:pt x="0" y="817"/>
                    <a:pt x="817" y="0"/>
                    <a:pt x="1926" y="0"/>
                  </a:cubicBezTo>
                  <a:cubicBezTo>
                    <a:pt x="2977" y="0"/>
                    <a:pt x="3794" y="817"/>
                    <a:pt x="3794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4" name="Google Shape;16014;p31"/>
            <p:cNvSpPr/>
            <p:nvPr/>
          </p:nvSpPr>
          <p:spPr>
            <a:xfrm>
              <a:off x="6068925" y="3165400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3853" y="1985"/>
                  </a:moveTo>
                  <a:cubicBezTo>
                    <a:pt x="3853" y="3035"/>
                    <a:pt x="2977" y="3853"/>
                    <a:pt x="1927" y="3853"/>
                  </a:cubicBezTo>
                  <a:cubicBezTo>
                    <a:pt x="818" y="3853"/>
                    <a:pt x="1" y="2977"/>
                    <a:pt x="59" y="1868"/>
                  </a:cubicBezTo>
                  <a:cubicBezTo>
                    <a:pt x="59" y="817"/>
                    <a:pt x="934" y="0"/>
                    <a:pt x="1985" y="0"/>
                  </a:cubicBezTo>
                  <a:cubicBezTo>
                    <a:pt x="3036" y="59"/>
                    <a:pt x="3853" y="934"/>
                    <a:pt x="3853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5" name="Google Shape;16015;p31"/>
            <p:cNvSpPr/>
            <p:nvPr/>
          </p:nvSpPr>
          <p:spPr>
            <a:xfrm>
              <a:off x="3370750" y="467225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1868" y="3853"/>
                  </a:moveTo>
                  <a:cubicBezTo>
                    <a:pt x="818" y="3794"/>
                    <a:pt x="0" y="2977"/>
                    <a:pt x="59" y="1868"/>
                  </a:cubicBezTo>
                  <a:cubicBezTo>
                    <a:pt x="59" y="817"/>
                    <a:pt x="934" y="0"/>
                    <a:pt x="1985" y="59"/>
                  </a:cubicBezTo>
                  <a:cubicBezTo>
                    <a:pt x="3094" y="59"/>
                    <a:pt x="3853" y="934"/>
                    <a:pt x="3853" y="1985"/>
                  </a:cubicBezTo>
                  <a:cubicBezTo>
                    <a:pt x="3795" y="3094"/>
                    <a:pt x="2977" y="3853"/>
                    <a:pt x="1868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6" name="Google Shape;16016;p31"/>
            <p:cNvSpPr/>
            <p:nvPr/>
          </p:nvSpPr>
          <p:spPr>
            <a:xfrm>
              <a:off x="5828150" y="3902325"/>
              <a:ext cx="93425" cy="94875"/>
            </a:xfrm>
            <a:custGeom>
              <a:avLst/>
              <a:gdLst/>
              <a:ahLst/>
              <a:cxnLst/>
              <a:rect l="l" t="t" r="r" b="b"/>
              <a:pathLst>
                <a:path w="3737" h="3795" extrusionOk="0">
                  <a:moveTo>
                    <a:pt x="3736" y="1926"/>
                  </a:moveTo>
                  <a:cubicBezTo>
                    <a:pt x="3736" y="3036"/>
                    <a:pt x="2861" y="3794"/>
                    <a:pt x="1810" y="3794"/>
                  </a:cubicBezTo>
                  <a:cubicBezTo>
                    <a:pt x="759" y="3736"/>
                    <a:pt x="0" y="2919"/>
                    <a:pt x="0" y="1926"/>
                  </a:cubicBezTo>
                  <a:cubicBezTo>
                    <a:pt x="0" y="817"/>
                    <a:pt x="876" y="0"/>
                    <a:pt x="1927" y="59"/>
                  </a:cubicBezTo>
                  <a:cubicBezTo>
                    <a:pt x="2977" y="59"/>
                    <a:pt x="3736" y="876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7" name="Google Shape;16017;p31"/>
            <p:cNvSpPr/>
            <p:nvPr/>
          </p:nvSpPr>
          <p:spPr>
            <a:xfrm>
              <a:off x="1899825" y="4146025"/>
              <a:ext cx="94875" cy="94875"/>
            </a:xfrm>
            <a:custGeom>
              <a:avLst/>
              <a:gdLst/>
              <a:ahLst/>
              <a:cxnLst/>
              <a:rect l="l" t="t" r="r" b="b"/>
              <a:pathLst>
                <a:path w="3795" h="3795" extrusionOk="0">
                  <a:moveTo>
                    <a:pt x="3794" y="1926"/>
                  </a:moveTo>
                  <a:cubicBezTo>
                    <a:pt x="3736" y="2977"/>
                    <a:pt x="2919" y="3794"/>
                    <a:pt x="1810" y="3794"/>
                  </a:cubicBezTo>
                  <a:cubicBezTo>
                    <a:pt x="759" y="3736"/>
                    <a:pt x="0" y="2919"/>
                    <a:pt x="0" y="1810"/>
                  </a:cubicBezTo>
                  <a:cubicBezTo>
                    <a:pt x="58" y="759"/>
                    <a:pt x="876" y="0"/>
                    <a:pt x="1868" y="0"/>
                  </a:cubicBezTo>
                  <a:cubicBezTo>
                    <a:pt x="2977" y="0"/>
                    <a:pt x="3794" y="817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8" name="Google Shape;16018;p31"/>
            <p:cNvSpPr/>
            <p:nvPr/>
          </p:nvSpPr>
          <p:spPr>
            <a:xfrm>
              <a:off x="2639650" y="712375"/>
              <a:ext cx="94875" cy="93425"/>
            </a:xfrm>
            <a:custGeom>
              <a:avLst/>
              <a:gdLst/>
              <a:ahLst/>
              <a:cxnLst/>
              <a:rect l="l" t="t" r="r" b="b"/>
              <a:pathLst>
                <a:path w="3795" h="3737" extrusionOk="0">
                  <a:moveTo>
                    <a:pt x="1927" y="3736"/>
                  </a:moveTo>
                  <a:cubicBezTo>
                    <a:pt x="876" y="3736"/>
                    <a:pt x="59" y="2919"/>
                    <a:pt x="59" y="1868"/>
                  </a:cubicBezTo>
                  <a:cubicBezTo>
                    <a:pt x="1" y="818"/>
                    <a:pt x="818" y="0"/>
                    <a:pt x="1869" y="0"/>
                  </a:cubicBezTo>
                  <a:cubicBezTo>
                    <a:pt x="2919" y="0"/>
                    <a:pt x="3737" y="818"/>
                    <a:pt x="3737" y="1810"/>
                  </a:cubicBezTo>
                  <a:cubicBezTo>
                    <a:pt x="3795" y="2861"/>
                    <a:pt x="2978" y="3678"/>
                    <a:pt x="1927" y="37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9" name="Google Shape;16019;p31"/>
            <p:cNvSpPr/>
            <p:nvPr/>
          </p:nvSpPr>
          <p:spPr>
            <a:xfrm>
              <a:off x="6070375" y="2184775"/>
              <a:ext cx="93425" cy="91950"/>
            </a:xfrm>
            <a:custGeom>
              <a:avLst/>
              <a:gdLst/>
              <a:ahLst/>
              <a:cxnLst/>
              <a:rect l="l" t="t" r="r" b="b"/>
              <a:pathLst>
                <a:path w="3737" h="3678" extrusionOk="0">
                  <a:moveTo>
                    <a:pt x="3737" y="1868"/>
                  </a:moveTo>
                  <a:cubicBezTo>
                    <a:pt x="3737" y="2860"/>
                    <a:pt x="2861" y="3678"/>
                    <a:pt x="1869" y="3678"/>
                  </a:cubicBezTo>
                  <a:cubicBezTo>
                    <a:pt x="876" y="3678"/>
                    <a:pt x="1" y="2802"/>
                    <a:pt x="59" y="1810"/>
                  </a:cubicBezTo>
                  <a:cubicBezTo>
                    <a:pt x="59" y="817"/>
                    <a:pt x="935" y="0"/>
                    <a:pt x="1927" y="0"/>
                  </a:cubicBezTo>
                  <a:cubicBezTo>
                    <a:pt x="2919" y="59"/>
                    <a:pt x="3737" y="876"/>
                    <a:pt x="3737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0" name="Google Shape;16020;p31"/>
            <p:cNvSpPr/>
            <p:nvPr/>
          </p:nvSpPr>
          <p:spPr>
            <a:xfrm>
              <a:off x="3862525" y="5129550"/>
              <a:ext cx="91950" cy="91975"/>
            </a:xfrm>
            <a:custGeom>
              <a:avLst/>
              <a:gdLst/>
              <a:ahLst/>
              <a:cxnLst/>
              <a:rect l="l" t="t" r="r" b="b"/>
              <a:pathLst>
                <a:path w="3678" h="3679" extrusionOk="0">
                  <a:moveTo>
                    <a:pt x="3678" y="1869"/>
                  </a:moveTo>
                  <a:cubicBezTo>
                    <a:pt x="3678" y="2861"/>
                    <a:pt x="2860" y="3678"/>
                    <a:pt x="1868" y="3678"/>
                  </a:cubicBezTo>
                  <a:cubicBezTo>
                    <a:pt x="876" y="3678"/>
                    <a:pt x="0" y="2803"/>
                    <a:pt x="0" y="1810"/>
                  </a:cubicBezTo>
                  <a:cubicBezTo>
                    <a:pt x="59" y="818"/>
                    <a:pt x="934" y="1"/>
                    <a:pt x="1868" y="59"/>
                  </a:cubicBezTo>
                  <a:cubicBezTo>
                    <a:pt x="2860" y="59"/>
                    <a:pt x="3678" y="876"/>
                    <a:pt x="3678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1" name="Google Shape;16021;p31"/>
            <p:cNvSpPr/>
            <p:nvPr/>
          </p:nvSpPr>
          <p:spPr>
            <a:xfrm>
              <a:off x="4357200" y="470125"/>
              <a:ext cx="91975" cy="91975"/>
            </a:xfrm>
            <a:custGeom>
              <a:avLst/>
              <a:gdLst/>
              <a:ahLst/>
              <a:cxnLst/>
              <a:rect l="l" t="t" r="r" b="b"/>
              <a:pathLst>
                <a:path w="3679" h="3679" extrusionOk="0">
                  <a:moveTo>
                    <a:pt x="3620" y="1810"/>
                  </a:moveTo>
                  <a:cubicBezTo>
                    <a:pt x="3678" y="2744"/>
                    <a:pt x="2861" y="3620"/>
                    <a:pt x="1869" y="3678"/>
                  </a:cubicBezTo>
                  <a:cubicBezTo>
                    <a:pt x="876" y="3678"/>
                    <a:pt x="1" y="2803"/>
                    <a:pt x="1" y="1810"/>
                  </a:cubicBezTo>
                  <a:cubicBezTo>
                    <a:pt x="1" y="876"/>
                    <a:pt x="818" y="1"/>
                    <a:pt x="1810" y="1"/>
                  </a:cubicBezTo>
                  <a:cubicBezTo>
                    <a:pt x="2744" y="1"/>
                    <a:pt x="3620" y="818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2" name="Google Shape;16022;p31"/>
            <p:cNvSpPr/>
            <p:nvPr/>
          </p:nvSpPr>
          <p:spPr>
            <a:xfrm>
              <a:off x="3620275" y="5131025"/>
              <a:ext cx="91975" cy="90500"/>
            </a:xfrm>
            <a:custGeom>
              <a:avLst/>
              <a:gdLst/>
              <a:ahLst/>
              <a:cxnLst/>
              <a:rect l="l" t="t" r="r" b="b"/>
              <a:pathLst>
                <a:path w="3679" h="3620" extrusionOk="0">
                  <a:moveTo>
                    <a:pt x="1869" y="3619"/>
                  </a:moveTo>
                  <a:cubicBezTo>
                    <a:pt x="876" y="3619"/>
                    <a:pt x="1" y="2744"/>
                    <a:pt x="1" y="1810"/>
                  </a:cubicBezTo>
                  <a:cubicBezTo>
                    <a:pt x="1" y="817"/>
                    <a:pt x="876" y="0"/>
                    <a:pt x="1869" y="0"/>
                  </a:cubicBezTo>
                  <a:cubicBezTo>
                    <a:pt x="2803" y="0"/>
                    <a:pt x="3620" y="817"/>
                    <a:pt x="3620" y="1751"/>
                  </a:cubicBezTo>
                  <a:cubicBezTo>
                    <a:pt x="3678" y="2744"/>
                    <a:pt x="2803" y="3619"/>
                    <a:pt x="186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3" name="Google Shape;16023;p31"/>
            <p:cNvSpPr/>
            <p:nvPr/>
          </p:nvSpPr>
          <p:spPr>
            <a:xfrm>
              <a:off x="1412425" y="2921700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19" y="1810"/>
                  </a:moveTo>
                  <a:cubicBezTo>
                    <a:pt x="3619" y="2802"/>
                    <a:pt x="2802" y="3619"/>
                    <a:pt x="1810" y="3619"/>
                  </a:cubicBezTo>
                  <a:cubicBezTo>
                    <a:pt x="818" y="3619"/>
                    <a:pt x="0" y="2802"/>
                    <a:pt x="0" y="1810"/>
                  </a:cubicBezTo>
                  <a:cubicBezTo>
                    <a:pt x="0" y="876"/>
                    <a:pt x="818" y="59"/>
                    <a:pt x="1751" y="0"/>
                  </a:cubicBezTo>
                  <a:cubicBezTo>
                    <a:pt x="2744" y="0"/>
                    <a:pt x="3561" y="817"/>
                    <a:pt x="3619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4" name="Google Shape;16024;p31"/>
            <p:cNvSpPr/>
            <p:nvPr/>
          </p:nvSpPr>
          <p:spPr>
            <a:xfrm>
              <a:off x="4846075" y="4884400"/>
              <a:ext cx="91950" cy="90500"/>
            </a:xfrm>
            <a:custGeom>
              <a:avLst/>
              <a:gdLst/>
              <a:ahLst/>
              <a:cxnLst/>
              <a:rect l="l" t="t" r="r" b="b"/>
              <a:pathLst>
                <a:path w="3678" h="3620" extrusionOk="0">
                  <a:moveTo>
                    <a:pt x="1868" y="1"/>
                  </a:moveTo>
                  <a:cubicBezTo>
                    <a:pt x="2802" y="1"/>
                    <a:pt x="3677" y="876"/>
                    <a:pt x="3619" y="1810"/>
                  </a:cubicBezTo>
                  <a:cubicBezTo>
                    <a:pt x="3619" y="2802"/>
                    <a:pt x="2743" y="3620"/>
                    <a:pt x="1751" y="3620"/>
                  </a:cubicBezTo>
                  <a:cubicBezTo>
                    <a:pt x="817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5" name="Google Shape;16025;p31"/>
            <p:cNvSpPr/>
            <p:nvPr/>
          </p:nvSpPr>
          <p:spPr>
            <a:xfrm>
              <a:off x="1659025" y="1695925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20" y="1810"/>
                  </a:moveTo>
                  <a:cubicBezTo>
                    <a:pt x="3620" y="2802"/>
                    <a:pt x="2803" y="3619"/>
                    <a:pt x="1810" y="3619"/>
                  </a:cubicBezTo>
                  <a:cubicBezTo>
                    <a:pt x="818" y="3619"/>
                    <a:pt x="1" y="2802"/>
                    <a:pt x="1" y="1810"/>
                  </a:cubicBezTo>
                  <a:cubicBezTo>
                    <a:pt x="1" y="876"/>
                    <a:pt x="818" y="58"/>
                    <a:pt x="1752" y="0"/>
                  </a:cubicBezTo>
                  <a:cubicBezTo>
                    <a:pt x="2744" y="0"/>
                    <a:pt x="3562" y="817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6" name="Google Shape;16026;p31"/>
            <p:cNvSpPr/>
            <p:nvPr/>
          </p:nvSpPr>
          <p:spPr>
            <a:xfrm>
              <a:off x="1412425" y="2675075"/>
              <a:ext cx="90500" cy="91975"/>
            </a:xfrm>
            <a:custGeom>
              <a:avLst/>
              <a:gdLst/>
              <a:ahLst/>
              <a:cxnLst/>
              <a:rect l="l" t="t" r="r" b="b"/>
              <a:pathLst>
                <a:path w="3620" h="3679" extrusionOk="0">
                  <a:moveTo>
                    <a:pt x="1810" y="1"/>
                  </a:moveTo>
                  <a:cubicBezTo>
                    <a:pt x="2802" y="59"/>
                    <a:pt x="3619" y="935"/>
                    <a:pt x="3619" y="1869"/>
                  </a:cubicBezTo>
                  <a:cubicBezTo>
                    <a:pt x="3561" y="2861"/>
                    <a:pt x="2685" y="3678"/>
                    <a:pt x="1751" y="3620"/>
                  </a:cubicBezTo>
                  <a:cubicBezTo>
                    <a:pt x="759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7" name="Google Shape;16027;p31"/>
            <p:cNvSpPr/>
            <p:nvPr/>
          </p:nvSpPr>
          <p:spPr>
            <a:xfrm>
              <a:off x="5340750" y="9619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2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744"/>
                    <a:pt x="1" y="1752"/>
                  </a:cubicBezTo>
                  <a:cubicBezTo>
                    <a:pt x="1" y="760"/>
                    <a:pt x="759" y="1"/>
                    <a:pt x="1752" y="1"/>
                  </a:cubicBezTo>
                  <a:cubicBezTo>
                    <a:pt x="2744" y="1"/>
                    <a:pt x="3503" y="760"/>
                    <a:pt x="3503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8" name="Google Shape;16028;p31"/>
            <p:cNvSpPr/>
            <p:nvPr/>
          </p:nvSpPr>
          <p:spPr>
            <a:xfrm>
              <a:off x="5584450" y="120852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1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685"/>
                    <a:pt x="1" y="1751"/>
                  </a:cubicBezTo>
                  <a:cubicBezTo>
                    <a:pt x="1" y="759"/>
                    <a:pt x="759" y="0"/>
                    <a:pt x="1752" y="0"/>
                  </a:cubicBezTo>
                  <a:cubicBezTo>
                    <a:pt x="2744" y="0"/>
                    <a:pt x="3503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9" name="Google Shape;16029;p31"/>
            <p:cNvSpPr/>
            <p:nvPr/>
          </p:nvSpPr>
          <p:spPr>
            <a:xfrm>
              <a:off x="3132900" y="4716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2" y="1751"/>
                  </a:moveTo>
                  <a:cubicBezTo>
                    <a:pt x="3502" y="2744"/>
                    <a:pt x="2744" y="3503"/>
                    <a:pt x="1751" y="3503"/>
                  </a:cubicBezTo>
                  <a:cubicBezTo>
                    <a:pt x="759" y="3503"/>
                    <a:pt x="0" y="2744"/>
                    <a:pt x="0" y="1751"/>
                  </a:cubicBezTo>
                  <a:cubicBezTo>
                    <a:pt x="0" y="817"/>
                    <a:pt x="759" y="0"/>
                    <a:pt x="1751" y="0"/>
                  </a:cubicBezTo>
                  <a:cubicBezTo>
                    <a:pt x="2685" y="0"/>
                    <a:pt x="3502" y="759"/>
                    <a:pt x="3502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0" name="Google Shape;16030;p31"/>
            <p:cNvSpPr/>
            <p:nvPr/>
          </p:nvSpPr>
          <p:spPr>
            <a:xfrm>
              <a:off x="6073300" y="341347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1752" y="3502"/>
                  </a:moveTo>
                  <a:cubicBezTo>
                    <a:pt x="759" y="3502"/>
                    <a:pt x="1" y="2685"/>
                    <a:pt x="1" y="1751"/>
                  </a:cubicBezTo>
                  <a:cubicBezTo>
                    <a:pt x="1" y="759"/>
                    <a:pt x="818" y="0"/>
                    <a:pt x="1810" y="0"/>
                  </a:cubicBezTo>
                  <a:cubicBezTo>
                    <a:pt x="2744" y="0"/>
                    <a:pt x="3503" y="759"/>
                    <a:pt x="3503" y="1751"/>
                  </a:cubicBezTo>
                  <a:cubicBezTo>
                    <a:pt x="3503" y="2744"/>
                    <a:pt x="2744" y="3502"/>
                    <a:pt x="1752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1" name="Google Shape;16031;p31"/>
            <p:cNvSpPr/>
            <p:nvPr/>
          </p:nvSpPr>
          <p:spPr>
            <a:xfrm>
              <a:off x="1413875" y="2434300"/>
              <a:ext cx="87575" cy="86125"/>
            </a:xfrm>
            <a:custGeom>
              <a:avLst/>
              <a:gdLst/>
              <a:ahLst/>
              <a:cxnLst/>
              <a:rect l="l" t="t" r="r" b="b"/>
              <a:pathLst>
                <a:path w="3503" h="3445" extrusionOk="0">
                  <a:moveTo>
                    <a:pt x="1752" y="3444"/>
                  </a:moveTo>
                  <a:cubicBezTo>
                    <a:pt x="760" y="3444"/>
                    <a:pt x="1" y="2744"/>
                    <a:pt x="1" y="1752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744" y="1"/>
                    <a:pt x="3445" y="759"/>
                    <a:pt x="3503" y="1693"/>
                  </a:cubicBezTo>
                  <a:cubicBezTo>
                    <a:pt x="3503" y="2686"/>
                    <a:pt x="2744" y="3444"/>
                    <a:pt x="1752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2" name="Google Shape;16032;p31"/>
            <p:cNvSpPr/>
            <p:nvPr/>
          </p:nvSpPr>
          <p:spPr>
            <a:xfrm>
              <a:off x="4112050" y="5131025"/>
              <a:ext cx="87575" cy="89025"/>
            </a:xfrm>
            <a:custGeom>
              <a:avLst/>
              <a:gdLst/>
              <a:ahLst/>
              <a:cxnLst/>
              <a:rect l="l" t="t" r="r" b="b"/>
              <a:pathLst>
                <a:path w="3503" h="3561" extrusionOk="0">
                  <a:moveTo>
                    <a:pt x="3503" y="1751"/>
                  </a:moveTo>
                  <a:cubicBezTo>
                    <a:pt x="3503" y="2744"/>
                    <a:pt x="2744" y="3561"/>
                    <a:pt x="1752" y="3561"/>
                  </a:cubicBezTo>
                  <a:cubicBezTo>
                    <a:pt x="760" y="3561"/>
                    <a:pt x="1" y="2802"/>
                    <a:pt x="1" y="1810"/>
                  </a:cubicBezTo>
                  <a:cubicBezTo>
                    <a:pt x="1" y="817"/>
                    <a:pt x="701" y="59"/>
                    <a:pt x="1693" y="59"/>
                  </a:cubicBezTo>
                  <a:cubicBezTo>
                    <a:pt x="2686" y="0"/>
                    <a:pt x="3445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3" name="Google Shape;16033;p31"/>
            <p:cNvSpPr/>
            <p:nvPr/>
          </p:nvSpPr>
          <p:spPr>
            <a:xfrm>
              <a:off x="1413875" y="317122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5"/>
                    <a:pt x="1693" y="3445"/>
                  </a:cubicBezTo>
                  <a:cubicBezTo>
                    <a:pt x="760" y="3386"/>
                    <a:pt x="1" y="2627"/>
                    <a:pt x="59" y="1693"/>
                  </a:cubicBezTo>
                  <a:cubicBezTo>
                    <a:pt x="59" y="759"/>
                    <a:pt x="818" y="1"/>
                    <a:pt x="1752" y="1"/>
                  </a:cubicBezTo>
                  <a:cubicBezTo>
                    <a:pt x="2744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4" name="Google Shape;16034;p31"/>
            <p:cNvSpPr/>
            <p:nvPr/>
          </p:nvSpPr>
          <p:spPr>
            <a:xfrm>
              <a:off x="3376575" y="513247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4"/>
                    <a:pt x="1752" y="3444"/>
                  </a:cubicBezTo>
                  <a:cubicBezTo>
                    <a:pt x="760" y="3444"/>
                    <a:pt x="1" y="2686"/>
                    <a:pt x="1" y="1693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686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5" name="Google Shape;16035;p31"/>
            <p:cNvSpPr/>
            <p:nvPr/>
          </p:nvSpPr>
          <p:spPr>
            <a:xfrm>
              <a:off x="2639650" y="4887325"/>
              <a:ext cx="86125" cy="84650"/>
            </a:xfrm>
            <a:custGeom>
              <a:avLst/>
              <a:gdLst/>
              <a:ahLst/>
              <a:cxnLst/>
              <a:rect l="l" t="t" r="r" b="b"/>
              <a:pathLst>
                <a:path w="3445" h="3386" extrusionOk="0">
                  <a:moveTo>
                    <a:pt x="3445" y="1693"/>
                  </a:moveTo>
                  <a:cubicBezTo>
                    <a:pt x="3445" y="2627"/>
                    <a:pt x="2628" y="3386"/>
                    <a:pt x="1694" y="3386"/>
                  </a:cubicBezTo>
                  <a:cubicBezTo>
                    <a:pt x="760" y="3327"/>
                    <a:pt x="1" y="2569"/>
                    <a:pt x="59" y="1635"/>
                  </a:cubicBezTo>
                  <a:cubicBezTo>
                    <a:pt x="59" y="701"/>
                    <a:pt x="818" y="0"/>
                    <a:pt x="1752" y="0"/>
                  </a:cubicBezTo>
                  <a:cubicBezTo>
                    <a:pt x="2686" y="0"/>
                    <a:pt x="3445" y="759"/>
                    <a:pt x="3445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6" name="Google Shape;16036;p31"/>
            <p:cNvSpPr/>
            <p:nvPr/>
          </p:nvSpPr>
          <p:spPr>
            <a:xfrm>
              <a:off x="1661950" y="3903775"/>
              <a:ext cx="84675" cy="86125"/>
            </a:xfrm>
            <a:custGeom>
              <a:avLst/>
              <a:gdLst/>
              <a:ahLst/>
              <a:cxnLst/>
              <a:rect l="l" t="t" r="r" b="b"/>
              <a:pathLst>
                <a:path w="3387" h="3445" extrusionOk="0">
                  <a:moveTo>
                    <a:pt x="1693" y="1"/>
                  </a:moveTo>
                  <a:cubicBezTo>
                    <a:pt x="2627" y="1"/>
                    <a:pt x="3386" y="818"/>
                    <a:pt x="3386" y="1752"/>
                  </a:cubicBezTo>
                  <a:cubicBezTo>
                    <a:pt x="3386" y="2686"/>
                    <a:pt x="2569" y="3444"/>
                    <a:pt x="1635" y="3386"/>
                  </a:cubicBezTo>
                  <a:cubicBezTo>
                    <a:pt x="701" y="3386"/>
                    <a:pt x="1" y="2627"/>
                    <a:pt x="1" y="1693"/>
                  </a:cubicBezTo>
                  <a:cubicBezTo>
                    <a:pt x="1" y="759"/>
                    <a:pt x="759" y="1"/>
                    <a:pt x="16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7" name="Google Shape;16037;p31"/>
            <p:cNvSpPr/>
            <p:nvPr/>
          </p:nvSpPr>
          <p:spPr>
            <a:xfrm>
              <a:off x="5587375" y="4398475"/>
              <a:ext cx="81725" cy="81725"/>
            </a:xfrm>
            <a:custGeom>
              <a:avLst/>
              <a:gdLst/>
              <a:ahLst/>
              <a:cxnLst/>
              <a:rect l="l" t="t" r="r" b="b"/>
              <a:pathLst>
                <a:path w="3269" h="3269" extrusionOk="0">
                  <a:moveTo>
                    <a:pt x="1635" y="3269"/>
                  </a:moveTo>
                  <a:cubicBezTo>
                    <a:pt x="701" y="3269"/>
                    <a:pt x="0" y="2510"/>
                    <a:pt x="0" y="1635"/>
                  </a:cubicBezTo>
                  <a:cubicBezTo>
                    <a:pt x="0" y="759"/>
                    <a:pt x="759" y="0"/>
                    <a:pt x="1693" y="0"/>
                  </a:cubicBezTo>
                  <a:cubicBezTo>
                    <a:pt x="2569" y="59"/>
                    <a:pt x="3269" y="817"/>
                    <a:pt x="3269" y="1693"/>
                  </a:cubicBezTo>
                  <a:cubicBezTo>
                    <a:pt x="3211" y="2569"/>
                    <a:pt x="2510" y="3269"/>
                    <a:pt x="1635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8" name="Google Shape;16038;p31"/>
            <p:cNvSpPr/>
            <p:nvPr/>
          </p:nvSpPr>
          <p:spPr>
            <a:xfrm>
              <a:off x="6076225" y="1948375"/>
              <a:ext cx="81750" cy="81725"/>
            </a:xfrm>
            <a:custGeom>
              <a:avLst/>
              <a:gdLst/>
              <a:ahLst/>
              <a:cxnLst/>
              <a:rect l="l" t="t" r="r" b="b"/>
              <a:pathLst>
                <a:path w="3270" h="3269" extrusionOk="0">
                  <a:moveTo>
                    <a:pt x="1693" y="3211"/>
                  </a:moveTo>
                  <a:cubicBezTo>
                    <a:pt x="818" y="3269"/>
                    <a:pt x="59" y="2510"/>
                    <a:pt x="0" y="1635"/>
                  </a:cubicBezTo>
                  <a:cubicBezTo>
                    <a:pt x="0" y="759"/>
                    <a:pt x="759" y="0"/>
                    <a:pt x="1635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452"/>
                    <a:pt x="2569" y="3211"/>
                    <a:pt x="169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9" name="Google Shape;16039;p31"/>
            <p:cNvSpPr/>
            <p:nvPr/>
          </p:nvSpPr>
          <p:spPr>
            <a:xfrm>
              <a:off x="2152275" y="964825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3269" y="1635"/>
                  </a:moveTo>
                  <a:cubicBezTo>
                    <a:pt x="3269" y="2510"/>
                    <a:pt x="2568" y="3211"/>
                    <a:pt x="1693" y="3269"/>
                  </a:cubicBezTo>
                  <a:cubicBezTo>
                    <a:pt x="759" y="3269"/>
                    <a:pt x="0" y="2510"/>
                    <a:pt x="59" y="1577"/>
                  </a:cubicBezTo>
                  <a:cubicBezTo>
                    <a:pt x="59" y="701"/>
                    <a:pt x="817" y="0"/>
                    <a:pt x="1693" y="0"/>
                  </a:cubicBezTo>
                  <a:cubicBezTo>
                    <a:pt x="2568" y="0"/>
                    <a:pt x="3269" y="759"/>
                    <a:pt x="3269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0" name="Google Shape;16040;p31"/>
            <p:cNvSpPr/>
            <p:nvPr/>
          </p:nvSpPr>
          <p:spPr>
            <a:xfrm>
              <a:off x="5833975" y="1453675"/>
              <a:ext cx="81750" cy="81750"/>
            </a:xfrm>
            <a:custGeom>
              <a:avLst/>
              <a:gdLst/>
              <a:ahLst/>
              <a:cxnLst/>
              <a:rect l="l" t="t" r="r" b="b"/>
              <a:pathLst>
                <a:path w="3270" h="3270" extrusionOk="0">
                  <a:moveTo>
                    <a:pt x="3270" y="1635"/>
                  </a:moveTo>
                  <a:cubicBezTo>
                    <a:pt x="3270" y="2511"/>
                    <a:pt x="2511" y="3269"/>
                    <a:pt x="1635" y="3269"/>
                  </a:cubicBezTo>
                  <a:cubicBezTo>
                    <a:pt x="760" y="3269"/>
                    <a:pt x="1" y="2511"/>
                    <a:pt x="1" y="1635"/>
                  </a:cubicBezTo>
                  <a:cubicBezTo>
                    <a:pt x="1" y="759"/>
                    <a:pt x="760" y="1"/>
                    <a:pt x="1635" y="1"/>
                  </a:cubicBezTo>
                  <a:cubicBezTo>
                    <a:pt x="2511" y="1"/>
                    <a:pt x="3211" y="759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1" name="Google Shape;16041;p31"/>
            <p:cNvSpPr/>
            <p:nvPr/>
          </p:nvSpPr>
          <p:spPr>
            <a:xfrm>
              <a:off x="4361600" y="5135400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1634" y="3269"/>
                  </a:moveTo>
                  <a:cubicBezTo>
                    <a:pt x="759" y="3269"/>
                    <a:pt x="58" y="2569"/>
                    <a:pt x="0" y="1693"/>
                  </a:cubicBezTo>
                  <a:cubicBezTo>
                    <a:pt x="0" y="759"/>
                    <a:pt x="700" y="0"/>
                    <a:pt x="1634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510"/>
                    <a:pt x="2510" y="3211"/>
                    <a:pt x="1634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2" name="Google Shape;16042;p31"/>
            <p:cNvSpPr/>
            <p:nvPr/>
          </p:nvSpPr>
          <p:spPr>
            <a:xfrm>
              <a:off x="3137275" y="5136850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3094"/>
                  </a:moveTo>
                  <a:cubicBezTo>
                    <a:pt x="701" y="3153"/>
                    <a:pt x="0" y="2452"/>
                    <a:pt x="0" y="1577"/>
                  </a:cubicBezTo>
                  <a:cubicBezTo>
                    <a:pt x="0" y="701"/>
                    <a:pt x="642" y="1"/>
                    <a:pt x="1518" y="1"/>
                  </a:cubicBezTo>
                  <a:cubicBezTo>
                    <a:pt x="2452" y="1"/>
                    <a:pt x="3094" y="643"/>
                    <a:pt x="3152" y="1518"/>
                  </a:cubicBezTo>
                  <a:cubicBezTo>
                    <a:pt x="3152" y="2394"/>
                    <a:pt x="2452" y="3094"/>
                    <a:pt x="1576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3" name="Google Shape;16043;p31"/>
            <p:cNvSpPr/>
            <p:nvPr/>
          </p:nvSpPr>
          <p:spPr>
            <a:xfrm>
              <a:off x="1416800" y="2190600"/>
              <a:ext cx="80275" cy="80300"/>
            </a:xfrm>
            <a:custGeom>
              <a:avLst/>
              <a:gdLst/>
              <a:ahLst/>
              <a:cxnLst/>
              <a:rect l="l" t="t" r="r" b="b"/>
              <a:pathLst>
                <a:path w="3211" h="3212" extrusionOk="0">
                  <a:moveTo>
                    <a:pt x="1635" y="1"/>
                  </a:moveTo>
                  <a:cubicBezTo>
                    <a:pt x="2510" y="1"/>
                    <a:pt x="3211" y="701"/>
                    <a:pt x="3211" y="1635"/>
                  </a:cubicBezTo>
                  <a:cubicBezTo>
                    <a:pt x="3211" y="2511"/>
                    <a:pt x="2510" y="3211"/>
                    <a:pt x="1635" y="3211"/>
                  </a:cubicBezTo>
                  <a:cubicBezTo>
                    <a:pt x="759" y="3211"/>
                    <a:pt x="0" y="2511"/>
                    <a:pt x="0" y="1635"/>
                  </a:cubicBezTo>
                  <a:cubicBezTo>
                    <a:pt x="0" y="701"/>
                    <a:pt x="701" y="1"/>
                    <a:pt x="16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4" name="Google Shape;16044;p31"/>
            <p:cNvSpPr/>
            <p:nvPr/>
          </p:nvSpPr>
          <p:spPr>
            <a:xfrm>
              <a:off x="5340750" y="4646550"/>
              <a:ext cx="80275" cy="80275"/>
            </a:xfrm>
            <a:custGeom>
              <a:avLst/>
              <a:gdLst/>
              <a:ahLst/>
              <a:cxnLst/>
              <a:rect l="l" t="t" r="r" b="b"/>
              <a:pathLst>
                <a:path w="3211" h="3211" extrusionOk="0">
                  <a:moveTo>
                    <a:pt x="3211" y="1635"/>
                  </a:moveTo>
                  <a:cubicBezTo>
                    <a:pt x="3211" y="2510"/>
                    <a:pt x="2511" y="3211"/>
                    <a:pt x="1635" y="3211"/>
                  </a:cubicBezTo>
                  <a:cubicBezTo>
                    <a:pt x="701" y="3211"/>
                    <a:pt x="1" y="2510"/>
                    <a:pt x="1" y="1576"/>
                  </a:cubicBezTo>
                  <a:cubicBezTo>
                    <a:pt x="1" y="701"/>
                    <a:pt x="759" y="0"/>
                    <a:pt x="1635" y="0"/>
                  </a:cubicBezTo>
                  <a:cubicBezTo>
                    <a:pt x="2511" y="0"/>
                    <a:pt x="3211" y="701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5" name="Google Shape;16045;p31"/>
            <p:cNvSpPr/>
            <p:nvPr/>
          </p:nvSpPr>
          <p:spPr>
            <a:xfrm>
              <a:off x="1911500" y="1208525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0"/>
                  </a:moveTo>
                  <a:cubicBezTo>
                    <a:pt x="2510" y="0"/>
                    <a:pt x="3152" y="701"/>
                    <a:pt x="3152" y="1635"/>
                  </a:cubicBezTo>
                  <a:cubicBezTo>
                    <a:pt x="3094" y="2510"/>
                    <a:pt x="2452" y="3152"/>
                    <a:pt x="1576" y="3152"/>
                  </a:cubicBezTo>
                  <a:cubicBezTo>
                    <a:pt x="642" y="3152"/>
                    <a:pt x="0" y="2452"/>
                    <a:pt x="0" y="1576"/>
                  </a:cubicBezTo>
                  <a:cubicBezTo>
                    <a:pt x="0" y="701"/>
                    <a:pt x="700" y="0"/>
                    <a:pt x="15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6" name="Google Shape;16046;p31"/>
            <p:cNvSpPr/>
            <p:nvPr/>
          </p:nvSpPr>
          <p:spPr>
            <a:xfrm>
              <a:off x="4608200" y="475975"/>
              <a:ext cx="81750" cy="80275"/>
            </a:xfrm>
            <a:custGeom>
              <a:avLst/>
              <a:gdLst/>
              <a:ahLst/>
              <a:cxnLst/>
              <a:rect l="l" t="t" r="r" b="b"/>
              <a:pathLst>
                <a:path w="3270" h="3211" extrusionOk="0">
                  <a:moveTo>
                    <a:pt x="1693" y="0"/>
                  </a:moveTo>
                  <a:cubicBezTo>
                    <a:pt x="2569" y="0"/>
                    <a:pt x="3269" y="759"/>
                    <a:pt x="3269" y="1635"/>
                  </a:cubicBezTo>
                  <a:cubicBezTo>
                    <a:pt x="3211" y="2510"/>
                    <a:pt x="2511" y="3211"/>
                    <a:pt x="1577" y="3211"/>
                  </a:cubicBezTo>
                  <a:cubicBezTo>
                    <a:pt x="701" y="3152"/>
                    <a:pt x="1" y="2452"/>
                    <a:pt x="1" y="1576"/>
                  </a:cubicBezTo>
                  <a:cubicBezTo>
                    <a:pt x="59" y="642"/>
                    <a:pt x="759" y="0"/>
                    <a:pt x="16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7" name="Google Shape;16047;p31"/>
            <p:cNvSpPr/>
            <p:nvPr/>
          </p:nvSpPr>
          <p:spPr>
            <a:xfrm>
              <a:off x="5098525" y="718200"/>
              <a:ext cx="80275" cy="81750"/>
            </a:xfrm>
            <a:custGeom>
              <a:avLst/>
              <a:gdLst/>
              <a:ahLst/>
              <a:cxnLst/>
              <a:rect l="l" t="t" r="r" b="b"/>
              <a:pathLst>
                <a:path w="3211" h="3270" extrusionOk="0">
                  <a:moveTo>
                    <a:pt x="1635" y="3211"/>
                  </a:moveTo>
                  <a:cubicBezTo>
                    <a:pt x="759" y="3270"/>
                    <a:pt x="0" y="2569"/>
                    <a:pt x="0" y="1635"/>
                  </a:cubicBezTo>
                  <a:cubicBezTo>
                    <a:pt x="0" y="760"/>
                    <a:pt x="701" y="59"/>
                    <a:pt x="1576" y="1"/>
                  </a:cubicBezTo>
                  <a:cubicBezTo>
                    <a:pt x="2452" y="1"/>
                    <a:pt x="3211" y="701"/>
                    <a:pt x="3211" y="1577"/>
                  </a:cubicBezTo>
                  <a:cubicBezTo>
                    <a:pt x="3211" y="2511"/>
                    <a:pt x="2510" y="3211"/>
                    <a:pt x="1635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8" name="Google Shape;16048;p31"/>
            <p:cNvSpPr/>
            <p:nvPr/>
          </p:nvSpPr>
          <p:spPr>
            <a:xfrm>
              <a:off x="6079150" y="3664450"/>
              <a:ext cx="77350" cy="77375"/>
            </a:xfrm>
            <a:custGeom>
              <a:avLst/>
              <a:gdLst/>
              <a:ahLst/>
              <a:cxnLst/>
              <a:rect l="l" t="t" r="r" b="b"/>
              <a:pathLst>
                <a:path w="3094" h="3095" extrusionOk="0">
                  <a:moveTo>
                    <a:pt x="3094" y="1519"/>
                  </a:moveTo>
                  <a:cubicBezTo>
                    <a:pt x="3094" y="2394"/>
                    <a:pt x="2393" y="3095"/>
                    <a:pt x="1576" y="3095"/>
                  </a:cubicBezTo>
                  <a:cubicBezTo>
                    <a:pt x="701" y="3095"/>
                    <a:pt x="0" y="2452"/>
                    <a:pt x="0" y="1577"/>
                  </a:cubicBezTo>
                  <a:cubicBezTo>
                    <a:pt x="0" y="701"/>
                    <a:pt x="642" y="59"/>
                    <a:pt x="1518" y="1"/>
                  </a:cubicBezTo>
                  <a:cubicBezTo>
                    <a:pt x="2335" y="1"/>
                    <a:pt x="3094" y="701"/>
                    <a:pt x="3094" y="15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9" name="Google Shape;16049;p31"/>
            <p:cNvSpPr/>
            <p:nvPr/>
          </p:nvSpPr>
          <p:spPr>
            <a:xfrm>
              <a:off x="1418250" y="3417850"/>
              <a:ext cx="78825" cy="77350"/>
            </a:xfrm>
            <a:custGeom>
              <a:avLst/>
              <a:gdLst/>
              <a:ahLst/>
              <a:cxnLst/>
              <a:rect l="l" t="t" r="r" b="b"/>
              <a:pathLst>
                <a:path w="3153" h="3094" extrusionOk="0">
                  <a:moveTo>
                    <a:pt x="1577" y="3094"/>
                  </a:moveTo>
                  <a:cubicBezTo>
                    <a:pt x="701" y="3094"/>
                    <a:pt x="1" y="2393"/>
                    <a:pt x="1" y="1576"/>
                  </a:cubicBezTo>
                  <a:cubicBezTo>
                    <a:pt x="1" y="701"/>
                    <a:pt x="760" y="0"/>
                    <a:pt x="1577" y="0"/>
                  </a:cubicBezTo>
                  <a:cubicBezTo>
                    <a:pt x="2452" y="59"/>
                    <a:pt x="3094" y="701"/>
                    <a:pt x="3094" y="1518"/>
                  </a:cubicBezTo>
                  <a:cubicBezTo>
                    <a:pt x="3153" y="2393"/>
                    <a:pt x="2452" y="3094"/>
                    <a:pt x="157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0" name="Google Shape;16050;p31"/>
            <p:cNvSpPr/>
            <p:nvPr/>
          </p:nvSpPr>
          <p:spPr>
            <a:xfrm>
              <a:off x="2890650" y="477425"/>
              <a:ext cx="77375" cy="77375"/>
            </a:xfrm>
            <a:custGeom>
              <a:avLst/>
              <a:gdLst/>
              <a:ahLst/>
              <a:cxnLst/>
              <a:rect l="l" t="t" r="r" b="b"/>
              <a:pathLst>
                <a:path w="3095" h="3095" extrusionOk="0">
                  <a:moveTo>
                    <a:pt x="3094" y="1518"/>
                  </a:moveTo>
                  <a:cubicBezTo>
                    <a:pt x="3094" y="2336"/>
                    <a:pt x="2452" y="3036"/>
                    <a:pt x="1577" y="3094"/>
                  </a:cubicBezTo>
                  <a:cubicBezTo>
                    <a:pt x="759" y="3094"/>
                    <a:pt x="1" y="2394"/>
                    <a:pt x="59" y="1518"/>
                  </a:cubicBezTo>
                  <a:cubicBezTo>
                    <a:pt x="59" y="701"/>
                    <a:pt x="759" y="1"/>
                    <a:pt x="1577" y="1"/>
                  </a:cubicBezTo>
                  <a:cubicBezTo>
                    <a:pt x="2394" y="1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1" name="Google Shape;16051;p31"/>
            <p:cNvSpPr/>
            <p:nvPr/>
          </p:nvSpPr>
          <p:spPr>
            <a:xfrm>
              <a:off x="5835450" y="4154775"/>
              <a:ext cx="77350" cy="77350"/>
            </a:xfrm>
            <a:custGeom>
              <a:avLst/>
              <a:gdLst/>
              <a:ahLst/>
              <a:cxnLst/>
              <a:rect l="l" t="t" r="r" b="b"/>
              <a:pathLst>
                <a:path w="3094" h="3094" extrusionOk="0">
                  <a:moveTo>
                    <a:pt x="3094" y="1518"/>
                  </a:moveTo>
                  <a:cubicBezTo>
                    <a:pt x="3094" y="2335"/>
                    <a:pt x="2335" y="3094"/>
                    <a:pt x="1518" y="3036"/>
                  </a:cubicBezTo>
                  <a:cubicBezTo>
                    <a:pt x="701" y="3036"/>
                    <a:pt x="0" y="2277"/>
                    <a:pt x="59" y="1460"/>
                  </a:cubicBezTo>
                  <a:cubicBezTo>
                    <a:pt x="59" y="701"/>
                    <a:pt x="759" y="0"/>
                    <a:pt x="1576" y="0"/>
                  </a:cubicBezTo>
                  <a:cubicBezTo>
                    <a:pt x="2393" y="0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2" name="Google Shape;16052;p31"/>
            <p:cNvSpPr/>
            <p:nvPr/>
          </p:nvSpPr>
          <p:spPr>
            <a:xfrm>
              <a:off x="2401800" y="719675"/>
              <a:ext cx="75900" cy="77350"/>
            </a:xfrm>
            <a:custGeom>
              <a:avLst/>
              <a:gdLst/>
              <a:ahLst/>
              <a:cxnLst/>
              <a:rect l="l" t="t" r="r" b="b"/>
              <a:pathLst>
                <a:path w="3036" h="3094" extrusionOk="0">
                  <a:moveTo>
                    <a:pt x="3036" y="1576"/>
                  </a:moveTo>
                  <a:cubicBezTo>
                    <a:pt x="3036" y="2393"/>
                    <a:pt x="2277" y="3094"/>
                    <a:pt x="1460" y="3036"/>
                  </a:cubicBezTo>
                  <a:cubicBezTo>
                    <a:pt x="643" y="3036"/>
                    <a:pt x="0" y="2277"/>
                    <a:pt x="59" y="1518"/>
                  </a:cubicBezTo>
                  <a:cubicBezTo>
                    <a:pt x="59" y="701"/>
                    <a:pt x="818" y="0"/>
                    <a:pt x="1635" y="59"/>
                  </a:cubicBezTo>
                  <a:cubicBezTo>
                    <a:pt x="2394" y="117"/>
                    <a:pt x="3036" y="817"/>
                    <a:pt x="3036" y="15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3" name="Google Shape;16053;p31"/>
            <p:cNvSpPr/>
            <p:nvPr/>
          </p:nvSpPr>
          <p:spPr>
            <a:xfrm>
              <a:off x="2156650" y="4645075"/>
              <a:ext cx="74450" cy="74450"/>
            </a:xfrm>
            <a:custGeom>
              <a:avLst/>
              <a:gdLst/>
              <a:ahLst/>
              <a:cxnLst/>
              <a:rect l="l" t="t" r="r" b="b"/>
              <a:pathLst>
                <a:path w="2978" h="2978" extrusionOk="0">
                  <a:moveTo>
                    <a:pt x="2919" y="1518"/>
                  </a:moveTo>
                  <a:cubicBezTo>
                    <a:pt x="2919" y="2336"/>
                    <a:pt x="2277" y="2978"/>
                    <a:pt x="1460" y="2978"/>
                  </a:cubicBezTo>
                  <a:cubicBezTo>
                    <a:pt x="642" y="2978"/>
                    <a:pt x="0" y="2277"/>
                    <a:pt x="0" y="1460"/>
                  </a:cubicBezTo>
                  <a:cubicBezTo>
                    <a:pt x="59" y="701"/>
                    <a:pt x="701" y="1"/>
                    <a:pt x="1518" y="59"/>
                  </a:cubicBezTo>
                  <a:cubicBezTo>
                    <a:pt x="2335" y="59"/>
                    <a:pt x="2977" y="701"/>
                    <a:pt x="2919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4" name="Google Shape;16054;p31"/>
            <p:cNvSpPr/>
            <p:nvPr/>
          </p:nvSpPr>
          <p:spPr>
            <a:xfrm>
              <a:off x="1910025" y="4402850"/>
              <a:ext cx="73000" cy="72975"/>
            </a:xfrm>
            <a:custGeom>
              <a:avLst/>
              <a:gdLst/>
              <a:ahLst/>
              <a:cxnLst/>
              <a:rect l="l" t="t" r="r" b="b"/>
              <a:pathLst>
                <a:path w="2920" h="2919" extrusionOk="0">
                  <a:moveTo>
                    <a:pt x="1460" y="0"/>
                  </a:moveTo>
                  <a:cubicBezTo>
                    <a:pt x="2277" y="0"/>
                    <a:pt x="2919" y="642"/>
                    <a:pt x="2919" y="1460"/>
                  </a:cubicBezTo>
                  <a:cubicBezTo>
                    <a:pt x="2919" y="2277"/>
                    <a:pt x="2277" y="2919"/>
                    <a:pt x="1460" y="2919"/>
                  </a:cubicBezTo>
                  <a:cubicBezTo>
                    <a:pt x="643" y="2919"/>
                    <a:pt x="59" y="2335"/>
                    <a:pt x="1" y="1518"/>
                  </a:cubicBezTo>
                  <a:cubicBezTo>
                    <a:pt x="1" y="701"/>
                    <a:pt x="643" y="59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5" name="Google Shape;16055;p31"/>
            <p:cNvSpPr/>
            <p:nvPr/>
          </p:nvSpPr>
          <p:spPr>
            <a:xfrm>
              <a:off x="1669250" y="1459525"/>
              <a:ext cx="70075" cy="71525"/>
            </a:xfrm>
            <a:custGeom>
              <a:avLst/>
              <a:gdLst/>
              <a:ahLst/>
              <a:cxnLst/>
              <a:rect l="l" t="t" r="r" b="b"/>
              <a:pathLst>
                <a:path w="2803" h="2861" extrusionOk="0">
                  <a:moveTo>
                    <a:pt x="1401" y="2802"/>
                  </a:moveTo>
                  <a:cubicBezTo>
                    <a:pt x="584" y="2802"/>
                    <a:pt x="1" y="2218"/>
                    <a:pt x="1" y="1401"/>
                  </a:cubicBezTo>
                  <a:cubicBezTo>
                    <a:pt x="1" y="584"/>
                    <a:pt x="584" y="0"/>
                    <a:pt x="1401" y="0"/>
                  </a:cubicBezTo>
                  <a:cubicBezTo>
                    <a:pt x="2219" y="0"/>
                    <a:pt x="2802" y="642"/>
                    <a:pt x="2802" y="1401"/>
                  </a:cubicBezTo>
                  <a:cubicBezTo>
                    <a:pt x="2802" y="2218"/>
                    <a:pt x="2219" y="2860"/>
                    <a:pt x="1401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6" name="Google Shape;16056;p31"/>
            <p:cNvSpPr/>
            <p:nvPr/>
          </p:nvSpPr>
          <p:spPr>
            <a:xfrm>
              <a:off x="5102900" y="4894625"/>
              <a:ext cx="71525" cy="70050"/>
            </a:xfrm>
            <a:custGeom>
              <a:avLst/>
              <a:gdLst/>
              <a:ahLst/>
              <a:cxnLst/>
              <a:rect l="l" t="t" r="r" b="b"/>
              <a:pathLst>
                <a:path w="2861" h="2802" extrusionOk="0">
                  <a:moveTo>
                    <a:pt x="1460" y="2802"/>
                  </a:moveTo>
                  <a:cubicBezTo>
                    <a:pt x="642" y="2802"/>
                    <a:pt x="0" y="2218"/>
                    <a:pt x="0" y="1401"/>
                  </a:cubicBezTo>
                  <a:cubicBezTo>
                    <a:pt x="0" y="584"/>
                    <a:pt x="584" y="0"/>
                    <a:pt x="1401" y="0"/>
                  </a:cubicBezTo>
                  <a:cubicBezTo>
                    <a:pt x="2218" y="0"/>
                    <a:pt x="2802" y="584"/>
                    <a:pt x="2860" y="1401"/>
                  </a:cubicBezTo>
                  <a:cubicBezTo>
                    <a:pt x="2860" y="2160"/>
                    <a:pt x="2218" y="2802"/>
                    <a:pt x="1460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7" name="Google Shape;16057;p31"/>
            <p:cNvSpPr/>
            <p:nvPr/>
          </p:nvSpPr>
          <p:spPr>
            <a:xfrm>
              <a:off x="1422625" y="1949825"/>
              <a:ext cx="70075" cy="68600"/>
            </a:xfrm>
            <a:custGeom>
              <a:avLst/>
              <a:gdLst/>
              <a:ahLst/>
              <a:cxnLst/>
              <a:rect l="l" t="t" r="r" b="b"/>
              <a:pathLst>
                <a:path w="2803" h="2744" extrusionOk="0">
                  <a:moveTo>
                    <a:pt x="2803" y="1401"/>
                  </a:moveTo>
                  <a:cubicBezTo>
                    <a:pt x="2803" y="2160"/>
                    <a:pt x="2161" y="2744"/>
                    <a:pt x="1402" y="2744"/>
                  </a:cubicBezTo>
                  <a:cubicBezTo>
                    <a:pt x="643" y="2744"/>
                    <a:pt x="1" y="2102"/>
                    <a:pt x="1" y="1343"/>
                  </a:cubicBezTo>
                  <a:cubicBezTo>
                    <a:pt x="59" y="584"/>
                    <a:pt x="701" y="1"/>
                    <a:pt x="1402" y="1"/>
                  </a:cubicBezTo>
                  <a:cubicBezTo>
                    <a:pt x="2161" y="1"/>
                    <a:pt x="2803" y="643"/>
                    <a:pt x="2803" y="14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8" name="Google Shape;16058;p31"/>
            <p:cNvSpPr/>
            <p:nvPr/>
          </p:nvSpPr>
          <p:spPr>
            <a:xfrm>
              <a:off x="4611125" y="5141225"/>
              <a:ext cx="68600" cy="70075"/>
            </a:xfrm>
            <a:custGeom>
              <a:avLst/>
              <a:gdLst/>
              <a:ahLst/>
              <a:cxnLst/>
              <a:rect l="l" t="t" r="r" b="b"/>
              <a:pathLst>
                <a:path w="2744" h="2803" extrusionOk="0">
                  <a:moveTo>
                    <a:pt x="1343" y="2803"/>
                  </a:moveTo>
                  <a:cubicBezTo>
                    <a:pt x="584" y="2744"/>
                    <a:pt x="0" y="2161"/>
                    <a:pt x="0" y="1402"/>
                  </a:cubicBezTo>
                  <a:cubicBezTo>
                    <a:pt x="0" y="643"/>
                    <a:pt x="642" y="1"/>
                    <a:pt x="1401" y="1"/>
                  </a:cubicBezTo>
                  <a:cubicBezTo>
                    <a:pt x="2160" y="59"/>
                    <a:pt x="2744" y="701"/>
                    <a:pt x="2744" y="1460"/>
                  </a:cubicBezTo>
                  <a:cubicBezTo>
                    <a:pt x="2744" y="2161"/>
                    <a:pt x="2102" y="2803"/>
                    <a:pt x="134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9" name="Google Shape;16059;p31"/>
            <p:cNvSpPr/>
            <p:nvPr/>
          </p:nvSpPr>
          <p:spPr>
            <a:xfrm>
              <a:off x="2407625" y="4897525"/>
              <a:ext cx="65700" cy="64250"/>
            </a:xfrm>
            <a:custGeom>
              <a:avLst/>
              <a:gdLst/>
              <a:ahLst/>
              <a:cxnLst/>
              <a:rect l="l" t="t" r="r" b="b"/>
              <a:pathLst>
                <a:path w="2628" h="2570" extrusionOk="0">
                  <a:moveTo>
                    <a:pt x="1343" y="2569"/>
                  </a:moveTo>
                  <a:cubicBezTo>
                    <a:pt x="643" y="2569"/>
                    <a:pt x="59" y="2044"/>
                    <a:pt x="59" y="1343"/>
                  </a:cubicBezTo>
                  <a:cubicBezTo>
                    <a:pt x="1" y="585"/>
                    <a:pt x="585" y="1"/>
                    <a:pt x="1343" y="1"/>
                  </a:cubicBezTo>
                  <a:cubicBezTo>
                    <a:pt x="2044" y="1"/>
                    <a:pt x="2569" y="526"/>
                    <a:pt x="2569" y="1227"/>
                  </a:cubicBezTo>
                  <a:cubicBezTo>
                    <a:pt x="2628" y="1986"/>
                    <a:pt x="2044" y="2511"/>
                    <a:pt x="1343" y="25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0" name="Google Shape;16060;p31"/>
            <p:cNvSpPr/>
            <p:nvPr/>
          </p:nvSpPr>
          <p:spPr>
            <a:xfrm>
              <a:off x="1425550" y="367175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1285" y="1"/>
                  </a:moveTo>
                  <a:cubicBezTo>
                    <a:pt x="1985" y="1"/>
                    <a:pt x="2569" y="526"/>
                    <a:pt x="2569" y="1285"/>
                  </a:cubicBezTo>
                  <a:cubicBezTo>
                    <a:pt x="2569" y="2044"/>
                    <a:pt x="1985" y="2569"/>
                    <a:pt x="1226" y="2569"/>
                  </a:cubicBezTo>
                  <a:cubicBezTo>
                    <a:pt x="526" y="2511"/>
                    <a:pt x="1" y="1985"/>
                    <a:pt x="1" y="1227"/>
                  </a:cubicBezTo>
                  <a:cubicBezTo>
                    <a:pt x="1" y="526"/>
                    <a:pt x="584" y="1"/>
                    <a:pt x="128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1" name="Google Shape;16061;p31"/>
            <p:cNvSpPr/>
            <p:nvPr/>
          </p:nvSpPr>
          <p:spPr>
            <a:xfrm>
              <a:off x="1672175" y="416060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2569" y="1285"/>
                  </a:moveTo>
                  <a:cubicBezTo>
                    <a:pt x="2569" y="2044"/>
                    <a:pt x="1985" y="2569"/>
                    <a:pt x="1284" y="2569"/>
                  </a:cubicBezTo>
                  <a:cubicBezTo>
                    <a:pt x="526" y="2569"/>
                    <a:pt x="0" y="1985"/>
                    <a:pt x="0" y="1227"/>
                  </a:cubicBezTo>
                  <a:cubicBezTo>
                    <a:pt x="0" y="526"/>
                    <a:pt x="584" y="1"/>
                    <a:pt x="1284" y="1"/>
                  </a:cubicBezTo>
                  <a:cubicBezTo>
                    <a:pt x="2043" y="59"/>
                    <a:pt x="2569" y="585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2" name="Google Shape;16062;p31"/>
            <p:cNvSpPr/>
            <p:nvPr/>
          </p:nvSpPr>
          <p:spPr>
            <a:xfrm>
              <a:off x="4859200" y="483275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343" y="0"/>
                  </a:moveTo>
                  <a:cubicBezTo>
                    <a:pt x="2043" y="0"/>
                    <a:pt x="2569" y="584"/>
                    <a:pt x="2569" y="1284"/>
                  </a:cubicBezTo>
                  <a:cubicBezTo>
                    <a:pt x="2569" y="2043"/>
                    <a:pt x="1985" y="2627"/>
                    <a:pt x="1226" y="2569"/>
                  </a:cubicBezTo>
                  <a:cubicBezTo>
                    <a:pt x="526" y="2569"/>
                    <a:pt x="0" y="1985"/>
                    <a:pt x="0" y="1284"/>
                  </a:cubicBezTo>
                  <a:cubicBezTo>
                    <a:pt x="59" y="526"/>
                    <a:pt x="584" y="0"/>
                    <a:pt x="134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3" name="Google Shape;16063;p31"/>
            <p:cNvSpPr/>
            <p:nvPr/>
          </p:nvSpPr>
          <p:spPr>
            <a:xfrm>
              <a:off x="6084975" y="1709050"/>
              <a:ext cx="64225" cy="65700"/>
            </a:xfrm>
            <a:custGeom>
              <a:avLst/>
              <a:gdLst/>
              <a:ahLst/>
              <a:cxnLst/>
              <a:rect l="l" t="t" r="r" b="b"/>
              <a:pathLst>
                <a:path w="2569" h="2628" extrusionOk="0">
                  <a:moveTo>
                    <a:pt x="2569" y="1285"/>
                  </a:moveTo>
                  <a:cubicBezTo>
                    <a:pt x="2569" y="2043"/>
                    <a:pt x="2044" y="2569"/>
                    <a:pt x="1343" y="2569"/>
                  </a:cubicBezTo>
                  <a:cubicBezTo>
                    <a:pt x="584" y="2627"/>
                    <a:pt x="1" y="2043"/>
                    <a:pt x="1" y="1285"/>
                  </a:cubicBezTo>
                  <a:cubicBezTo>
                    <a:pt x="59" y="584"/>
                    <a:pt x="584" y="0"/>
                    <a:pt x="1343" y="59"/>
                  </a:cubicBezTo>
                  <a:cubicBezTo>
                    <a:pt x="2044" y="59"/>
                    <a:pt x="2569" y="584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4" name="Google Shape;16064;p31"/>
            <p:cNvSpPr/>
            <p:nvPr/>
          </p:nvSpPr>
          <p:spPr>
            <a:xfrm>
              <a:off x="2897950" y="5142700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285" y="2627"/>
                  </a:moveTo>
                  <a:cubicBezTo>
                    <a:pt x="584" y="2627"/>
                    <a:pt x="0" y="2102"/>
                    <a:pt x="0" y="1343"/>
                  </a:cubicBezTo>
                  <a:cubicBezTo>
                    <a:pt x="0" y="642"/>
                    <a:pt x="526" y="59"/>
                    <a:pt x="1226" y="59"/>
                  </a:cubicBezTo>
                  <a:cubicBezTo>
                    <a:pt x="1985" y="0"/>
                    <a:pt x="2569" y="584"/>
                    <a:pt x="2569" y="1343"/>
                  </a:cubicBezTo>
                  <a:cubicBezTo>
                    <a:pt x="2569" y="2043"/>
                    <a:pt x="2043" y="2627"/>
                    <a:pt x="1285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5" name="Google Shape;16065;p31"/>
            <p:cNvSpPr/>
            <p:nvPr/>
          </p:nvSpPr>
          <p:spPr>
            <a:xfrm>
              <a:off x="6333050" y="2936300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452" y="1985"/>
                    <a:pt x="1927" y="2510"/>
                    <a:pt x="1168" y="2510"/>
                  </a:cubicBezTo>
                  <a:cubicBezTo>
                    <a:pt x="526" y="2452"/>
                    <a:pt x="1" y="1926"/>
                    <a:pt x="1" y="1226"/>
                  </a:cubicBezTo>
                  <a:cubicBezTo>
                    <a:pt x="1" y="525"/>
                    <a:pt x="584" y="0"/>
                    <a:pt x="1285" y="0"/>
                  </a:cubicBezTo>
                  <a:cubicBezTo>
                    <a:pt x="1985" y="0"/>
                    <a:pt x="2510" y="584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6" name="Google Shape;16066;p31"/>
            <p:cNvSpPr/>
            <p:nvPr/>
          </p:nvSpPr>
          <p:spPr>
            <a:xfrm>
              <a:off x="5597575" y="975050"/>
              <a:ext cx="61325" cy="61300"/>
            </a:xfrm>
            <a:custGeom>
              <a:avLst/>
              <a:gdLst/>
              <a:ahLst/>
              <a:cxnLst/>
              <a:rect l="l" t="t" r="r" b="b"/>
              <a:pathLst>
                <a:path w="2453" h="2452" extrusionOk="0">
                  <a:moveTo>
                    <a:pt x="1227" y="0"/>
                  </a:moveTo>
                  <a:cubicBezTo>
                    <a:pt x="1927" y="0"/>
                    <a:pt x="2452" y="584"/>
                    <a:pt x="2452" y="1226"/>
                  </a:cubicBezTo>
                  <a:cubicBezTo>
                    <a:pt x="2452" y="1868"/>
                    <a:pt x="1869" y="2452"/>
                    <a:pt x="1227" y="2452"/>
                  </a:cubicBezTo>
                  <a:cubicBezTo>
                    <a:pt x="526" y="2452"/>
                    <a:pt x="1" y="1868"/>
                    <a:pt x="1" y="1168"/>
                  </a:cubicBezTo>
                  <a:cubicBezTo>
                    <a:pt x="1" y="525"/>
                    <a:pt x="585" y="0"/>
                    <a:pt x="12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7" name="Google Shape;16067;p31"/>
            <p:cNvSpPr/>
            <p:nvPr/>
          </p:nvSpPr>
          <p:spPr>
            <a:xfrm>
              <a:off x="3634875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1226" y="2510"/>
                  </a:moveTo>
                  <a:cubicBezTo>
                    <a:pt x="526" y="2510"/>
                    <a:pt x="1" y="1926"/>
                    <a:pt x="1" y="1226"/>
                  </a:cubicBezTo>
                  <a:cubicBezTo>
                    <a:pt x="59" y="525"/>
                    <a:pt x="584" y="0"/>
                    <a:pt x="1226" y="0"/>
                  </a:cubicBezTo>
                  <a:cubicBezTo>
                    <a:pt x="1927" y="0"/>
                    <a:pt x="2510" y="584"/>
                    <a:pt x="2452" y="1284"/>
                  </a:cubicBezTo>
                  <a:cubicBezTo>
                    <a:pt x="2452" y="1985"/>
                    <a:pt x="1927" y="2510"/>
                    <a:pt x="1226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8" name="Google Shape;16068;p31"/>
            <p:cNvSpPr/>
            <p:nvPr/>
          </p:nvSpPr>
          <p:spPr>
            <a:xfrm>
              <a:off x="6333050" y="2692600"/>
              <a:ext cx="62775" cy="62775"/>
            </a:xfrm>
            <a:custGeom>
              <a:avLst/>
              <a:gdLst/>
              <a:ahLst/>
              <a:cxnLst/>
              <a:rect l="l" t="t" r="r" b="b"/>
              <a:pathLst>
                <a:path w="2511" h="2511" extrusionOk="0">
                  <a:moveTo>
                    <a:pt x="2510" y="1284"/>
                  </a:moveTo>
                  <a:cubicBezTo>
                    <a:pt x="2510" y="1985"/>
                    <a:pt x="1927" y="2510"/>
                    <a:pt x="1226" y="2510"/>
                  </a:cubicBezTo>
                  <a:cubicBezTo>
                    <a:pt x="526" y="2510"/>
                    <a:pt x="1" y="1985"/>
                    <a:pt x="1" y="1284"/>
                  </a:cubicBezTo>
                  <a:cubicBezTo>
                    <a:pt x="1" y="584"/>
                    <a:pt x="584" y="0"/>
                    <a:pt x="1285" y="59"/>
                  </a:cubicBezTo>
                  <a:cubicBezTo>
                    <a:pt x="1985" y="59"/>
                    <a:pt x="2510" y="584"/>
                    <a:pt x="2510" y="128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9" name="Google Shape;16069;p31"/>
            <p:cNvSpPr/>
            <p:nvPr/>
          </p:nvSpPr>
          <p:spPr>
            <a:xfrm>
              <a:off x="3881500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510" y="1926"/>
                    <a:pt x="1985" y="2452"/>
                    <a:pt x="1284" y="2452"/>
                  </a:cubicBezTo>
                  <a:cubicBezTo>
                    <a:pt x="584" y="2510"/>
                    <a:pt x="0" y="1985"/>
                    <a:pt x="0" y="1226"/>
                  </a:cubicBezTo>
                  <a:cubicBezTo>
                    <a:pt x="0" y="525"/>
                    <a:pt x="584" y="0"/>
                    <a:pt x="1284" y="0"/>
                  </a:cubicBezTo>
                  <a:cubicBezTo>
                    <a:pt x="1985" y="0"/>
                    <a:pt x="2510" y="525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0" name="Google Shape;16070;p31"/>
            <p:cNvSpPr/>
            <p:nvPr/>
          </p:nvSpPr>
          <p:spPr>
            <a:xfrm>
              <a:off x="6333050" y="2447425"/>
              <a:ext cx="61325" cy="59875"/>
            </a:xfrm>
            <a:custGeom>
              <a:avLst/>
              <a:gdLst/>
              <a:ahLst/>
              <a:cxnLst/>
              <a:rect l="l" t="t" r="r" b="b"/>
              <a:pathLst>
                <a:path w="2453" h="2395" extrusionOk="0">
                  <a:moveTo>
                    <a:pt x="2452" y="1168"/>
                  </a:moveTo>
                  <a:cubicBezTo>
                    <a:pt x="2452" y="1810"/>
                    <a:pt x="1868" y="2394"/>
                    <a:pt x="1226" y="2394"/>
                  </a:cubicBezTo>
                  <a:cubicBezTo>
                    <a:pt x="643" y="2394"/>
                    <a:pt x="59" y="1869"/>
                    <a:pt x="59" y="1227"/>
                  </a:cubicBezTo>
                  <a:cubicBezTo>
                    <a:pt x="1" y="585"/>
                    <a:pt x="584" y="1"/>
                    <a:pt x="1226" y="1"/>
                  </a:cubicBezTo>
                  <a:cubicBezTo>
                    <a:pt x="1868" y="1"/>
                    <a:pt x="2452" y="585"/>
                    <a:pt x="2452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1" name="Google Shape;16071;p31"/>
            <p:cNvSpPr/>
            <p:nvPr/>
          </p:nvSpPr>
          <p:spPr>
            <a:xfrm>
              <a:off x="6086425" y="3919825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227" y="1"/>
                  </a:moveTo>
                  <a:cubicBezTo>
                    <a:pt x="1869" y="1"/>
                    <a:pt x="2453" y="584"/>
                    <a:pt x="2453" y="1226"/>
                  </a:cubicBezTo>
                  <a:cubicBezTo>
                    <a:pt x="2453" y="1869"/>
                    <a:pt x="1869" y="2394"/>
                    <a:pt x="1285" y="2452"/>
                  </a:cubicBezTo>
                  <a:cubicBezTo>
                    <a:pt x="585" y="2452"/>
                    <a:pt x="1" y="1869"/>
                    <a:pt x="59" y="1168"/>
                  </a:cubicBezTo>
                  <a:cubicBezTo>
                    <a:pt x="59" y="584"/>
                    <a:pt x="585" y="1"/>
                    <a:pt x="1227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2" name="Google Shape;16072;p31"/>
            <p:cNvSpPr/>
            <p:nvPr/>
          </p:nvSpPr>
          <p:spPr>
            <a:xfrm>
              <a:off x="2657175" y="486175"/>
              <a:ext cx="59850" cy="59875"/>
            </a:xfrm>
            <a:custGeom>
              <a:avLst/>
              <a:gdLst/>
              <a:ahLst/>
              <a:cxnLst/>
              <a:rect l="l" t="t" r="r" b="b"/>
              <a:pathLst>
                <a:path w="2394" h="2395" extrusionOk="0">
                  <a:moveTo>
                    <a:pt x="2394" y="1168"/>
                  </a:moveTo>
                  <a:cubicBezTo>
                    <a:pt x="2394" y="1752"/>
                    <a:pt x="1868" y="2336"/>
                    <a:pt x="1226" y="2394"/>
                  </a:cubicBezTo>
                  <a:cubicBezTo>
                    <a:pt x="584" y="2394"/>
                    <a:pt x="0" y="1810"/>
                    <a:pt x="0" y="1168"/>
                  </a:cubicBezTo>
                  <a:cubicBezTo>
                    <a:pt x="0" y="526"/>
                    <a:pt x="584" y="1"/>
                    <a:pt x="1168" y="1"/>
                  </a:cubicBezTo>
                  <a:cubicBezTo>
                    <a:pt x="1810" y="1"/>
                    <a:pt x="2394" y="526"/>
                    <a:pt x="2394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3" name="Google Shape;16073;p31"/>
            <p:cNvSpPr/>
            <p:nvPr/>
          </p:nvSpPr>
          <p:spPr>
            <a:xfrm>
              <a:off x="4126650" y="239575"/>
              <a:ext cx="58400" cy="59850"/>
            </a:xfrm>
            <a:custGeom>
              <a:avLst/>
              <a:gdLst/>
              <a:ahLst/>
              <a:cxnLst/>
              <a:rect l="l" t="t" r="r" b="b"/>
              <a:pathLst>
                <a:path w="2336" h="2394" extrusionOk="0">
                  <a:moveTo>
                    <a:pt x="1168" y="2335"/>
                  </a:moveTo>
                  <a:cubicBezTo>
                    <a:pt x="526" y="2394"/>
                    <a:pt x="0" y="1810"/>
                    <a:pt x="0" y="1226"/>
                  </a:cubicBezTo>
                  <a:cubicBezTo>
                    <a:pt x="0" y="584"/>
                    <a:pt x="526" y="0"/>
                    <a:pt x="1168" y="0"/>
                  </a:cubicBezTo>
                  <a:cubicBezTo>
                    <a:pt x="1752" y="0"/>
                    <a:pt x="2335" y="526"/>
                    <a:pt x="2335" y="1168"/>
                  </a:cubicBezTo>
                  <a:cubicBezTo>
                    <a:pt x="2335" y="1810"/>
                    <a:pt x="1810" y="2335"/>
                    <a:pt x="1168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4" name="Google Shape;16074;p31"/>
            <p:cNvSpPr/>
            <p:nvPr/>
          </p:nvSpPr>
          <p:spPr>
            <a:xfrm>
              <a:off x="5845650" y="1223125"/>
              <a:ext cx="56950" cy="58375"/>
            </a:xfrm>
            <a:custGeom>
              <a:avLst/>
              <a:gdLst/>
              <a:ahLst/>
              <a:cxnLst/>
              <a:rect l="l" t="t" r="r" b="b"/>
              <a:pathLst>
                <a:path w="2278" h="2335" extrusionOk="0">
                  <a:moveTo>
                    <a:pt x="2277" y="1167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335"/>
                    <a:pt x="1" y="1810"/>
                    <a:pt x="1" y="1109"/>
                  </a:cubicBezTo>
                  <a:cubicBezTo>
                    <a:pt x="59" y="467"/>
                    <a:pt x="526" y="0"/>
                    <a:pt x="1168" y="0"/>
                  </a:cubicBezTo>
                  <a:cubicBezTo>
                    <a:pt x="1810" y="0"/>
                    <a:pt x="2277" y="525"/>
                    <a:pt x="2277" y="116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5" name="Google Shape;16075;p31"/>
            <p:cNvSpPr/>
            <p:nvPr/>
          </p:nvSpPr>
          <p:spPr>
            <a:xfrm>
              <a:off x="3394100" y="241025"/>
              <a:ext cx="58400" cy="56950"/>
            </a:xfrm>
            <a:custGeom>
              <a:avLst/>
              <a:gdLst/>
              <a:ahLst/>
              <a:cxnLst/>
              <a:rect l="l" t="t" r="r" b="b"/>
              <a:pathLst>
                <a:path w="2336" h="2278" extrusionOk="0">
                  <a:moveTo>
                    <a:pt x="2277" y="1168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277"/>
                    <a:pt x="0" y="1752"/>
                    <a:pt x="59" y="1051"/>
                  </a:cubicBezTo>
                  <a:cubicBezTo>
                    <a:pt x="59" y="409"/>
                    <a:pt x="584" y="1"/>
                    <a:pt x="1226" y="1"/>
                  </a:cubicBezTo>
                  <a:cubicBezTo>
                    <a:pt x="1868" y="1"/>
                    <a:pt x="2335" y="526"/>
                    <a:pt x="2277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6" name="Google Shape;16076;p31"/>
            <p:cNvSpPr/>
            <p:nvPr/>
          </p:nvSpPr>
          <p:spPr>
            <a:xfrm>
              <a:off x="6335975" y="3185825"/>
              <a:ext cx="56925" cy="56925"/>
            </a:xfrm>
            <a:custGeom>
              <a:avLst/>
              <a:gdLst/>
              <a:ahLst/>
              <a:cxnLst/>
              <a:rect l="l" t="t" r="r" b="b"/>
              <a:pathLst>
                <a:path w="2277" h="2277" extrusionOk="0">
                  <a:moveTo>
                    <a:pt x="1168" y="2277"/>
                  </a:moveTo>
                  <a:cubicBezTo>
                    <a:pt x="526" y="2277"/>
                    <a:pt x="0" y="1810"/>
                    <a:pt x="0" y="1168"/>
                  </a:cubicBezTo>
                  <a:cubicBezTo>
                    <a:pt x="0" y="467"/>
                    <a:pt x="467" y="0"/>
                    <a:pt x="1168" y="0"/>
                  </a:cubicBezTo>
                  <a:cubicBezTo>
                    <a:pt x="1810" y="0"/>
                    <a:pt x="2277" y="526"/>
                    <a:pt x="2277" y="1109"/>
                  </a:cubicBezTo>
                  <a:cubicBezTo>
                    <a:pt x="2277" y="1751"/>
                    <a:pt x="1751" y="2277"/>
                    <a:pt x="1168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7" name="Google Shape;16077;p31"/>
            <p:cNvSpPr/>
            <p:nvPr/>
          </p:nvSpPr>
          <p:spPr>
            <a:xfrm>
              <a:off x="5356800" y="731350"/>
              <a:ext cx="56950" cy="55475"/>
            </a:xfrm>
            <a:custGeom>
              <a:avLst/>
              <a:gdLst/>
              <a:ahLst/>
              <a:cxnLst/>
              <a:rect l="l" t="t" r="r" b="b"/>
              <a:pathLst>
                <a:path w="2278" h="2219" extrusionOk="0">
                  <a:moveTo>
                    <a:pt x="1168" y="2218"/>
                  </a:moveTo>
                  <a:cubicBezTo>
                    <a:pt x="526" y="2218"/>
                    <a:pt x="59" y="1810"/>
                    <a:pt x="1" y="1168"/>
                  </a:cubicBezTo>
                  <a:cubicBezTo>
                    <a:pt x="1" y="467"/>
                    <a:pt x="468" y="0"/>
                    <a:pt x="1110" y="0"/>
                  </a:cubicBezTo>
                  <a:cubicBezTo>
                    <a:pt x="1752" y="0"/>
                    <a:pt x="2277" y="467"/>
                    <a:pt x="2277" y="1051"/>
                  </a:cubicBezTo>
                  <a:cubicBezTo>
                    <a:pt x="2277" y="1693"/>
                    <a:pt x="1810" y="2218"/>
                    <a:pt x="1168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8" name="Google Shape;16078;p31"/>
            <p:cNvSpPr/>
            <p:nvPr/>
          </p:nvSpPr>
          <p:spPr>
            <a:xfrm>
              <a:off x="1924625" y="979425"/>
              <a:ext cx="52550" cy="52550"/>
            </a:xfrm>
            <a:custGeom>
              <a:avLst/>
              <a:gdLst/>
              <a:ahLst/>
              <a:cxnLst/>
              <a:rect l="l" t="t" r="r" b="b"/>
              <a:pathLst>
                <a:path w="2102" h="2102" extrusionOk="0">
                  <a:moveTo>
                    <a:pt x="2102" y="1051"/>
                  </a:moveTo>
                  <a:cubicBezTo>
                    <a:pt x="2102" y="1576"/>
                    <a:pt x="1635" y="2043"/>
                    <a:pt x="1051" y="2102"/>
                  </a:cubicBezTo>
                  <a:cubicBezTo>
                    <a:pt x="526" y="2102"/>
                    <a:pt x="0" y="1576"/>
                    <a:pt x="0" y="993"/>
                  </a:cubicBezTo>
                  <a:cubicBezTo>
                    <a:pt x="0" y="467"/>
                    <a:pt x="526" y="0"/>
                    <a:pt x="1051" y="0"/>
                  </a:cubicBezTo>
                  <a:cubicBezTo>
                    <a:pt x="1576" y="0"/>
                    <a:pt x="2102" y="467"/>
                    <a:pt x="2102" y="10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9" name="Google Shape;16079;p31"/>
            <p:cNvSpPr/>
            <p:nvPr/>
          </p:nvSpPr>
          <p:spPr>
            <a:xfrm>
              <a:off x="6337425" y="22052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1051" y="0"/>
                  </a:moveTo>
                  <a:cubicBezTo>
                    <a:pt x="1577" y="0"/>
                    <a:pt x="2102" y="467"/>
                    <a:pt x="2102" y="993"/>
                  </a:cubicBezTo>
                  <a:cubicBezTo>
                    <a:pt x="2160" y="1576"/>
                    <a:pt x="1635" y="2102"/>
                    <a:pt x="1051" y="2102"/>
                  </a:cubicBezTo>
                  <a:cubicBezTo>
                    <a:pt x="526" y="2043"/>
                    <a:pt x="1" y="1576"/>
                    <a:pt x="1" y="1051"/>
                  </a:cubicBezTo>
                  <a:cubicBezTo>
                    <a:pt x="1" y="467"/>
                    <a:pt x="526" y="0"/>
                    <a:pt x="105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0" name="Google Shape;16080;p31"/>
            <p:cNvSpPr/>
            <p:nvPr/>
          </p:nvSpPr>
          <p:spPr>
            <a:xfrm>
              <a:off x="1431400" y="171487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2101" y="1052"/>
                  </a:moveTo>
                  <a:cubicBezTo>
                    <a:pt x="2101" y="1635"/>
                    <a:pt x="1635" y="2102"/>
                    <a:pt x="1051" y="2102"/>
                  </a:cubicBezTo>
                  <a:cubicBezTo>
                    <a:pt x="467" y="2102"/>
                    <a:pt x="0" y="1577"/>
                    <a:pt x="0" y="1052"/>
                  </a:cubicBezTo>
                  <a:cubicBezTo>
                    <a:pt x="0" y="468"/>
                    <a:pt x="525" y="1"/>
                    <a:pt x="1051" y="1"/>
                  </a:cubicBezTo>
                  <a:cubicBezTo>
                    <a:pt x="1576" y="59"/>
                    <a:pt x="2101" y="526"/>
                    <a:pt x="2101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1" name="Google Shape;16081;p31"/>
            <p:cNvSpPr/>
            <p:nvPr/>
          </p:nvSpPr>
          <p:spPr>
            <a:xfrm>
              <a:off x="5601950" y="4661125"/>
              <a:ext cx="52575" cy="52575"/>
            </a:xfrm>
            <a:custGeom>
              <a:avLst/>
              <a:gdLst/>
              <a:ahLst/>
              <a:cxnLst/>
              <a:rect l="l" t="t" r="r" b="b"/>
              <a:pathLst>
                <a:path w="2103" h="2103" extrusionOk="0">
                  <a:moveTo>
                    <a:pt x="2102" y="993"/>
                  </a:moveTo>
                  <a:cubicBezTo>
                    <a:pt x="2102" y="1519"/>
                    <a:pt x="1635" y="2044"/>
                    <a:pt x="1052" y="2044"/>
                  </a:cubicBezTo>
                  <a:cubicBezTo>
                    <a:pt x="526" y="2102"/>
                    <a:pt x="1" y="1577"/>
                    <a:pt x="1" y="993"/>
                  </a:cubicBezTo>
                  <a:cubicBezTo>
                    <a:pt x="1" y="468"/>
                    <a:pt x="468" y="1"/>
                    <a:pt x="1052" y="1"/>
                  </a:cubicBezTo>
                  <a:cubicBezTo>
                    <a:pt x="1577" y="1"/>
                    <a:pt x="2044" y="468"/>
                    <a:pt x="2102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2" name="Google Shape;16082;p31"/>
            <p:cNvSpPr/>
            <p:nvPr/>
          </p:nvSpPr>
          <p:spPr>
            <a:xfrm>
              <a:off x="4865025" y="51500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2102" y="992"/>
                  </a:moveTo>
                  <a:cubicBezTo>
                    <a:pt x="2161" y="1518"/>
                    <a:pt x="1694" y="2043"/>
                    <a:pt x="1110" y="2101"/>
                  </a:cubicBezTo>
                  <a:cubicBezTo>
                    <a:pt x="526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2" y="0"/>
                  </a:cubicBezTo>
                  <a:cubicBezTo>
                    <a:pt x="1577" y="0"/>
                    <a:pt x="2102" y="467"/>
                    <a:pt x="2102" y="99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3" name="Google Shape;16083;p31"/>
            <p:cNvSpPr/>
            <p:nvPr/>
          </p:nvSpPr>
          <p:spPr>
            <a:xfrm>
              <a:off x="4376175" y="242500"/>
              <a:ext cx="52575" cy="52550"/>
            </a:xfrm>
            <a:custGeom>
              <a:avLst/>
              <a:gdLst/>
              <a:ahLst/>
              <a:cxnLst/>
              <a:rect l="l" t="t" r="r" b="b"/>
              <a:pathLst>
                <a:path w="2103" h="2102" extrusionOk="0">
                  <a:moveTo>
                    <a:pt x="2102" y="1109"/>
                  </a:moveTo>
                  <a:cubicBezTo>
                    <a:pt x="2044" y="1634"/>
                    <a:pt x="1577" y="2101"/>
                    <a:pt x="1051" y="2101"/>
                  </a:cubicBezTo>
                  <a:cubicBezTo>
                    <a:pt x="468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1" y="58"/>
                  </a:cubicBezTo>
                  <a:cubicBezTo>
                    <a:pt x="1635" y="58"/>
                    <a:pt x="2102" y="525"/>
                    <a:pt x="2102" y="110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4" name="Google Shape;16084;p31"/>
            <p:cNvSpPr/>
            <p:nvPr/>
          </p:nvSpPr>
          <p:spPr>
            <a:xfrm>
              <a:off x="1190625" y="2942125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8"/>
                    <a:pt x="1518" y="1985"/>
                    <a:pt x="992" y="1985"/>
                  </a:cubicBezTo>
                  <a:cubicBezTo>
                    <a:pt x="409" y="1985"/>
                    <a:pt x="0" y="1576"/>
                    <a:pt x="0" y="993"/>
                  </a:cubicBezTo>
                  <a:cubicBezTo>
                    <a:pt x="0" y="409"/>
                    <a:pt x="350" y="117"/>
                    <a:pt x="876" y="59"/>
                  </a:cubicBezTo>
                  <a:cubicBezTo>
                    <a:pt x="1459" y="0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5" name="Google Shape;16085;p31"/>
            <p:cNvSpPr/>
            <p:nvPr/>
          </p:nvSpPr>
          <p:spPr>
            <a:xfrm>
              <a:off x="2169775" y="734250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1927" y="935"/>
                  </a:moveTo>
                  <a:cubicBezTo>
                    <a:pt x="1868" y="1577"/>
                    <a:pt x="1577" y="1927"/>
                    <a:pt x="935" y="1927"/>
                  </a:cubicBezTo>
                  <a:cubicBezTo>
                    <a:pt x="351" y="1927"/>
                    <a:pt x="1" y="1577"/>
                    <a:pt x="1" y="935"/>
                  </a:cubicBezTo>
                  <a:cubicBezTo>
                    <a:pt x="59" y="410"/>
                    <a:pt x="351" y="59"/>
                    <a:pt x="935" y="59"/>
                  </a:cubicBezTo>
                  <a:cubicBezTo>
                    <a:pt x="1577" y="1"/>
                    <a:pt x="1810" y="410"/>
                    <a:pt x="1927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6" name="Google Shape;16086;p31"/>
            <p:cNvSpPr/>
            <p:nvPr/>
          </p:nvSpPr>
          <p:spPr>
            <a:xfrm>
              <a:off x="1190625" y="2695500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9"/>
                    <a:pt x="1518" y="1927"/>
                    <a:pt x="992" y="1985"/>
                  </a:cubicBezTo>
                  <a:cubicBezTo>
                    <a:pt x="409" y="1985"/>
                    <a:pt x="0" y="1577"/>
                    <a:pt x="0" y="993"/>
                  </a:cubicBezTo>
                  <a:cubicBezTo>
                    <a:pt x="0" y="409"/>
                    <a:pt x="350" y="118"/>
                    <a:pt x="876" y="59"/>
                  </a:cubicBezTo>
                  <a:cubicBezTo>
                    <a:pt x="1459" y="1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7" name="Google Shape;16087;p31"/>
            <p:cNvSpPr/>
            <p:nvPr/>
          </p:nvSpPr>
          <p:spPr>
            <a:xfrm>
              <a:off x="6340350" y="3432425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934" y="1927"/>
                  </a:moveTo>
                  <a:cubicBezTo>
                    <a:pt x="409" y="1927"/>
                    <a:pt x="0" y="1519"/>
                    <a:pt x="0" y="935"/>
                  </a:cubicBezTo>
                  <a:cubicBezTo>
                    <a:pt x="0" y="410"/>
                    <a:pt x="467" y="1"/>
                    <a:pt x="993" y="1"/>
                  </a:cubicBezTo>
                  <a:cubicBezTo>
                    <a:pt x="1576" y="59"/>
                    <a:pt x="1868" y="410"/>
                    <a:pt x="1927" y="935"/>
                  </a:cubicBezTo>
                  <a:cubicBezTo>
                    <a:pt x="1927" y="1519"/>
                    <a:pt x="1518" y="1927"/>
                    <a:pt x="934" y="19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8" name="Google Shape;16088;p31"/>
            <p:cNvSpPr/>
            <p:nvPr/>
          </p:nvSpPr>
          <p:spPr>
            <a:xfrm>
              <a:off x="3151850" y="245400"/>
              <a:ext cx="48200" cy="46725"/>
            </a:xfrm>
            <a:custGeom>
              <a:avLst/>
              <a:gdLst/>
              <a:ahLst/>
              <a:cxnLst/>
              <a:rect l="l" t="t" r="r" b="b"/>
              <a:pathLst>
                <a:path w="1928" h="1869" extrusionOk="0">
                  <a:moveTo>
                    <a:pt x="1927" y="993"/>
                  </a:moveTo>
                  <a:cubicBezTo>
                    <a:pt x="1869" y="1518"/>
                    <a:pt x="1577" y="1869"/>
                    <a:pt x="993" y="1869"/>
                  </a:cubicBezTo>
                  <a:cubicBezTo>
                    <a:pt x="410" y="1869"/>
                    <a:pt x="1" y="1402"/>
                    <a:pt x="59" y="876"/>
                  </a:cubicBezTo>
                  <a:cubicBezTo>
                    <a:pt x="118" y="293"/>
                    <a:pt x="468" y="1"/>
                    <a:pt x="1052" y="1"/>
                  </a:cubicBezTo>
                  <a:cubicBezTo>
                    <a:pt x="1635" y="59"/>
                    <a:pt x="1869" y="409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9" name="Google Shape;16089;p31"/>
            <p:cNvSpPr/>
            <p:nvPr/>
          </p:nvSpPr>
          <p:spPr>
            <a:xfrm>
              <a:off x="5850025" y="4415975"/>
              <a:ext cx="48200" cy="48175"/>
            </a:xfrm>
            <a:custGeom>
              <a:avLst/>
              <a:gdLst/>
              <a:ahLst/>
              <a:cxnLst/>
              <a:rect l="l" t="t" r="r" b="b"/>
              <a:pathLst>
                <a:path w="1928" h="1927" extrusionOk="0">
                  <a:moveTo>
                    <a:pt x="935" y="1"/>
                  </a:moveTo>
                  <a:cubicBezTo>
                    <a:pt x="1519" y="1"/>
                    <a:pt x="1927" y="409"/>
                    <a:pt x="1927" y="935"/>
                  </a:cubicBezTo>
                  <a:cubicBezTo>
                    <a:pt x="1927" y="1518"/>
                    <a:pt x="1519" y="1927"/>
                    <a:pt x="993" y="1927"/>
                  </a:cubicBezTo>
                  <a:cubicBezTo>
                    <a:pt x="410" y="1869"/>
                    <a:pt x="59" y="1577"/>
                    <a:pt x="59" y="993"/>
                  </a:cubicBezTo>
                  <a:cubicBezTo>
                    <a:pt x="1" y="468"/>
                    <a:pt x="410" y="1"/>
                    <a:pt x="9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0" name="Google Shape;16090;p31"/>
            <p:cNvSpPr/>
            <p:nvPr/>
          </p:nvSpPr>
          <p:spPr>
            <a:xfrm>
              <a:off x="3640725" y="5393675"/>
              <a:ext cx="49625" cy="49650"/>
            </a:xfrm>
            <a:custGeom>
              <a:avLst/>
              <a:gdLst/>
              <a:ahLst/>
              <a:cxnLst/>
              <a:rect l="l" t="t" r="r" b="b"/>
              <a:pathLst>
                <a:path w="1985" h="1986" extrusionOk="0">
                  <a:moveTo>
                    <a:pt x="934" y="1985"/>
                  </a:moveTo>
                  <a:cubicBezTo>
                    <a:pt x="409" y="1927"/>
                    <a:pt x="0" y="1460"/>
                    <a:pt x="58" y="935"/>
                  </a:cubicBezTo>
                  <a:cubicBezTo>
                    <a:pt x="117" y="351"/>
                    <a:pt x="584" y="1"/>
                    <a:pt x="1109" y="59"/>
                  </a:cubicBezTo>
                  <a:cubicBezTo>
                    <a:pt x="1693" y="118"/>
                    <a:pt x="1985" y="468"/>
                    <a:pt x="1985" y="1052"/>
                  </a:cubicBezTo>
                  <a:cubicBezTo>
                    <a:pt x="1985" y="1577"/>
                    <a:pt x="1518" y="1985"/>
                    <a:pt x="934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1" name="Google Shape;16091;p31"/>
            <p:cNvSpPr/>
            <p:nvPr/>
          </p:nvSpPr>
          <p:spPr>
            <a:xfrm>
              <a:off x="3884400" y="5393675"/>
              <a:ext cx="48200" cy="49650"/>
            </a:xfrm>
            <a:custGeom>
              <a:avLst/>
              <a:gdLst/>
              <a:ahLst/>
              <a:cxnLst/>
              <a:rect l="l" t="t" r="r" b="b"/>
              <a:pathLst>
                <a:path w="1928" h="1986" extrusionOk="0">
                  <a:moveTo>
                    <a:pt x="1927" y="993"/>
                  </a:moveTo>
                  <a:cubicBezTo>
                    <a:pt x="1927" y="1577"/>
                    <a:pt x="1519" y="1985"/>
                    <a:pt x="993" y="1985"/>
                  </a:cubicBezTo>
                  <a:cubicBezTo>
                    <a:pt x="409" y="1985"/>
                    <a:pt x="1" y="1519"/>
                    <a:pt x="1" y="993"/>
                  </a:cubicBezTo>
                  <a:cubicBezTo>
                    <a:pt x="59" y="409"/>
                    <a:pt x="409" y="59"/>
                    <a:pt x="935" y="59"/>
                  </a:cubicBezTo>
                  <a:cubicBezTo>
                    <a:pt x="1519" y="1"/>
                    <a:pt x="1927" y="468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2" name="Google Shape;16092;p31"/>
            <p:cNvSpPr/>
            <p:nvPr/>
          </p:nvSpPr>
          <p:spPr>
            <a:xfrm>
              <a:off x="1190625" y="2454725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1868" y="935"/>
                  </a:moveTo>
                  <a:cubicBezTo>
                    <a:pt x="1809" y="1518"/>
                    <a:pt x="1459" y="1869"/>
                    <a:pt x="934" y="1810"/>
                  </a:cubicBezTo>
                  <a:cubicBezTo>
                    <a:pt x="350" y="1810"/>
                    <a:pt x="0" y="1402"/>
                    <a:pt x="58" y="876"/>
                  </a:cubicBezTo>
                  <a:cubicBezTo>
                    <a:pt x="117" y="351"/>
                    <a:pt x="467" y="1"/>
                    <a:pt x="992" y="1"/>
                  </a:cubicBezTo>
                  <a:cubicBezTo>
                    <a:pt x="1518" y="1"/>
                    <a:pt x="1809" y="409"/>
                    <a:pt x="1868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3" name="Google Shape;16093;p31"/>
            <p:cNvSpPr/>
            <p:nvPr/>
          </p:nvSpPr>
          <p:spPr>
            <a:xfrm>
              <a:off x="1434300" y="39227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460" y="117"/>
                    <a:pt x="1869" y="409"/>
                    <a:pt x="1810" y="993"/>
                  </a:cubicBezTo>
                  <a:cubicBezTo>
                    <a:pt x="1810" y="1518"/>
                    <a:pt x="1460" y="1868"/>
                    <a:pt x="876" y="1868"/>
                  </a:cubicBezTo>
                  <a:cubicBezTo>
                    <a:pt x="351" y="1810"/>
                    <a:pt x="1" y="1460"/>
                    <a:pt x="1" y="934"/>
                  </a:cubicBezTo>
                  <a:cubicBezTo>
                    <a:pt x="1" y="351"/>
                    <a:pt x="351" y="117"/>
                    <a:pt x="9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4" name="Google Shape;16094;p31"/>
            <p:cNvSpPr/>
            <p:nvPr/>
          </p:nvSpPr>
          <p:spPr>
            <a:xfrm>
              <a:off x="1680925" y="122457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934"/>
                  </a:moveTo>
                  <a:cubicBezTo>
                    <a:pt x="1810" y="1460"/>
                    <a:pt x="1518" y="1868"/>
                    <a:pt x="934" y="1868"/>
                  </a:cubicBezTo>
                  <a:cubicBezTo>
                    <a:pt x="351" y="1868"/>
                    <a:pt x="0" y="1518"/>
                    <a:pt x="0" y="934"/>
                  </a:cubicBezTo>
                  <a:cubicBezTo>
                    <a:pt x="0" y="409"/>
                    <a:pt x="351" y="59"/>
                    <a:pt x="876" y="59"/>
                  </a:cubicBezTo>
                  <a:cubicBezTo>
                    <a:pt x="1460" y="0"/>
                    <a:pt x="1752" y="351"/>
                    <a:pt x="1868" y="93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5" name="Google Shape;16095;p31"/>
            <p:cNvSpPr/>
            <p:nvPr/>
          </p:nvSpPr>
          <p:spPr>
            <a:xfrm>
              <a:off x="5358275" y="4906300"/>
              <a:ext cx="45250" cy="45250"/>
            </a:xfrm>
            <a:custGeom>
              <a:avLst/>
              <a:gdLst/>
              <a:ahLst/>
              <a:cxnLst/>
              <a:rect l="l" t="t" r="r" b="b"/>
              <a:pathLst>
                <a:path w="1810" h="1810" extrusionOk="0">
                  <a:moveTo>
                    <a:pt x="876" y="0"/>
                  </a:moveTo>
                  <a:cubicBezTo>
                    <a:pt x="1459" y="59"/>
                    <a:pt x="1810" y="350"/>
                    <a:pt x="1810" y="876"/>
                  </a:cubicBezTo>
                  <a:cubicBezTo>
                    <a:pt x="1810" y="1459"/>
                    <a:pt x="1518" y="1810"/>
                    <a:pt x="934" y="1810"/>
                  </a:cubicBezTo>
                  <a:cubicBezTo>
                    <a:pt x="409" y="1810"/>
                    <a:pt x="58" y="1518"/>
                    <a:pt x="0" y="992"/>
                  </a:cubicBezTo>
                  <a:cubicBezTo>
                    <a:pt x="0" y="409"/>
                    <a:pt x="350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6" name="Google Shape;16096;p31"/>
            <p:cNvSpPr/>
            <p:nvPr/>
          </p:nvSpPr>
          <p:spPr>
            <a:xfrm>
              <a:off x="1192075" y="318582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701"/>
                  </a:moveTo>
                  <a:cubicBezTo>
                    <a:pt x="1751" y="1518"/>
                    <a:pt x="1460" y="1868"/>
                    <a:pt x="876" y="1868"/>
                  </a:cubicBezTo>
                  <a:cubicBezTo>
                    <a:pt x="351" y="1868"/>
                    <a:pt x="0" y="1518"/>
                    <a:pt x="0" y="993"/>
                  </a:cubicBezTo>
                  <a:cubicBezTo>
                    <a:pt x="0" y="409"/>
                    <a:pt x="351" y="0"/>
                    <a:pt x="934" y="117"/>
                  </a:cubicBezTo>
                  <a:cubicBezTo>
                    <a:pt x="1285" y="175"/>
                    <a:pt x="1576" y="526"/>
                    <a:pt x="1868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7" name="Google Shape;16097;p31"/>
            <p:cNvSpPr/>
            <p:nvPr/>
          </p:nvSpPr>
          <p:spPr>
            <a:xfrm>
              <a:off x="2660100" y="5152900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992" y="1869"/>
                  </a:moveTo>
                  <a:cubicBezTo>
                    <a:pt x="409" y="1810"/>
                    <a:pt x="0" y="1518"/>
                    <a:pt x="0" y="935"/>
                  </a:cubicBezTo>
                  <a:cubicBezTo>
                    <a:pt x="0" y="351"/>
                    <a:pt x="350" y="1"/>
                    <a:pt x="934" y="1"/>
                  </a:cubicBezTo>
                  <a:cubicBezTo>
                    <a:pt x="1459" y="1"/>
                    <a:pt x="1810" y="351"/>
                    <a:pt x="1810" y="876"/>
                  </a:cubicBezTo>
                  <a:cubicBezTo>
                    <a:pt x="1868" y="1460"/>
                    <a:pt x="1518" y="1752"/>
                    <a:pt x="992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8" name="Google Shape;16098;p31"/>
            <p:cNvSpPr/>
            <p:nvPr/>
          </p:nvSpPr>
          <p:spPr>
            <a:xfrm>
              <a:off x="3395550" y="53951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518" y="117"/>
                    <a:pt x="1869" y="350"/>
                    <a:pt x="1869" y="934"/>
                  </a:cubicBezTo>
                  <a:cubicBezTo>
                    <a:pt x="1869" y="1518"/>
                    <a:pt x="1518" y="1868"/>
                    <a:pt x="935" y="1868"/>
                  </a:cubicBezTo>
                  <a:cubicBezTo>
                    <a:pt x="409" y="1868"/>
                    <a:pt x="59" y="1518"/>
                    <a:pt x="59" y="993"/>
                  </a:cubicBezTo>
                  <a:cubicBezTo>
                    <a:pt x="1" y="409"/>
                    <a:pt x="409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9" name="Google Shape;16099;p31"/>
            <p:cNvSpPr/>
            <p:nvPr/>
          </p:nvSpPr>
          <p:spPr>
            <a:xfrm>
              <a:off x="4132475" y="5396600"/>
              <a:ext cx="46725" cy="45275"/>
            </a:xfrm>
            <a:custGeom>
              <a:avLst/>
              <a:gdLst/>
              <a:ahLst/>
              <a:cxnLst/>
              <a:rect l="l" t="t" r="r" b="b"/>
              <a:pathLst>
                <a:path w="1869" h="1811" extrusionOk="0">
                  <a:moveTo>
                    <a:pt x="1869" y="876"/>
                  </a:moveTo>
                  <a:cubicBezTo>
                    <a:pt x="1752" y="1460"/>
                    <a:pt x="1460" y="1810"/>
                    <a:pt x="876" y="1810"/>
                  </a:cubicBezTo>
                  <a:cubicBezTo>
                    <a:pt x="351" y="1752"/>
                    <a:pt x="1" y="1402"/>
                    <a:pt x="1" y="818"/>
                  </a:cubicBezTo>
                  <a:cubicBezTo>
                    <a:pt x="59" y="292"/>
                    <a:pt x="409" y="1"/>
                    <a:pt x="935" y="1"/>
                  </a:cubicBezTo>
                  <a:cubicBezTo>
                    <a:pt x="1519" y="1"/>
                    <a:pt x="1752" y="351"/>
                    <a:pt x="1869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0" name="Google Shape;16100;p31"/>
            <p:cNvSpPr/>
            <p:nvPr/>
          </p:nvSpPr>
          <p:spPr>
            <a:xfrm>
              <a:off x="1926075" y="4661125"/>
              <a:ext cx="45275" cy="43825"/>
            </a:xfrm>
            <a:custGeom>
              <a:avLst/>
              <a:gdLst/>
              <a:ahLst/>
              <a:cxnLst/>
              <a:rect l="l" t="t" r="r" b="b"/>
              <a:pathLst>
                <a:path w="1811" h="1753" extrusionOk="0">
                  <a:moveTo>
                    <a:pt x="1810" y="993"/>
                  </a:moveTo>
                  <a:cubicBezTo>
                    <a:pt x="1518" y="1227"/>
                    <a:pt x="1227" y="1577"/>
                    <a:pt x="876" y="1635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293" y="1"/>
                    <a:pt x="818" y="59"/>
                  </a:cubicBezTo>
                  <a:cubicBezTo>
                    <a:pt x="1168" y="118"/>
                    <a:pt x="1460" y="410"/>
                    <a:pt x="1810" y="643"/>
                  </a:cubicBezTo>
                  <a:cubicBezTo>
                    <a:pt x="1810" y="760"/>
                    <a:pt x="1810" y="876"/>
                    <a:pt x="1810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1" name="Google Shape;16101;p31"/>
            <p:cNvSpPr/>
            <p:nvPr/>
          </p:nvSpPr>
          <p:spPr>
            <a:xfrm>
              <a:off x="5117475" y="493475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2"/>
                  </a:moveTo>
                  <a:cubicBezTo>
                    <a:pt x="1519" y="1285"/>
                    <a:pt x="1227" y="1635"/>
                    <a:pt x="877" y="1694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351" y="1"/>
                    <a:pt x="818" y="59"/>
                  </a:cubicBezTo>
                  <a:cubicBezTo>
                    <a:pt x="1168" y="118"/>
                    <a:pt x="1460" y="468"/>
                    <a:pt x="1810" y="701"/>
                  </a:cubicBezTo>
                  <a:cubicBezTo>
                    <a:pt x="1810" y="818"/>
                    <a:pt x="1810" y="935"/>
                    <a:pt x="1810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2" name="Google Shape;16102;p31"/>
            <p:cNvSpPr/>
            <p:nvPr/>
          </p:nvSpPr>
          <p:spPr>
            <a:xfrm>
              <a:off x="6096650" y="1472650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1"/>
                  </a:moveTo>
                  <a:cubicBezTo>
                    <a:pt x="1460" y="1285"/>
                    <a:pt x="1226" y="1635"/>
                    <a:pt x="876" y="1693"/>
                  </a:cubicBezTo>
                  <a:cubicBezTo>
                    <a:pt x="351" y="1752"/>
                    <a:pt x="1" y="1401"/>
                    <a:pt x="1" y="876"/>
                  </a:cubicBezTo>
                  <a:cubicBezTo>
                    <a:pt x="1" y="351"/>
                    <a:pt x="351" y="0"/>
                    <a:pt x="818" y="59"/>
                  </a:cubicBezTo>
                  <a:cubicBezTo>
                    <a:pt x="1168" y="117"/>
                    <a:pt x="1460" y="467"/>
                    <a:pt x="1810" y="701"/>
                  </a:cubicBezTo>
                  <a:lnTo>
                    <a:pt x="1810" y="105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3" name="Google Shape;16103;p31"/>
            <p:cNvSpPr/>
            <p:nvPr/>
          </p:nvSpPr>
          <p:spPr>
            <a:xfrm>
              <a:off x="6098100" y="4173750"/>
              <a:ext cx="37975" cy="42325"/>
            </a:xfrm>
            <a:custGeom>
              <a:avLst/>
              <a:gdLst/>
              <a:ahLst/>
              <a:cxnLst/>
              <a:rect l="l" t="t" r="r" b="b"/>
              <a:pathLst>
                <a:path w="1519" h="1693" extrusionOk="0">
                  <a:moveTo>
                    <a:pt x="643" y="1693"/>
                  </a:moveTo>
                  <a:cubicBezTo>
                    <a:pt x="410" y="1401"/>
                    <a:pt x="1" y="1051"/>
                    <a:pt x="59" y="817"/>
                  </a:cubicBezTo>
                  <a:cubicBezTo>
                    <a:pt x="118" y="526"/>
                    <a:pt x="526" y="117"/>
                    <a:pt x="818" y="59"/>
                  </a:cubicBezTo>
                  <a:cubicBezTo>
                    <a:pt x="993" y="0"/>
                    <a:pt x="1460" y="467"/>
                    <a:pt x="1460" y="759"/>
                  </a:cubicBezTo>
                  <a:cubicBezTo>
                    <a:pt x="1519" y="1051"/>
                    <a:pt x="1168" y="1343"/>
                    <a:pt x="993" y="1635"/>
                  </a:cubicBezTo>
                  <a:cubicBezTo>
                    <a:pt x="876" y="1635"/>
                    <a:pt x="760" y="1635"/>
                    <a:pt x="643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4" name="Google Shape;16104;p31"/>
            <p:cNvSpPr/>
            <p:nvPr/>
          </p:nvSpPr>
          <p:spPr>
            <a:xfrm>
              <a:off x="1196450" y="2212500"/>
              <a:ext cx="40875" cy="37950"/>
            </a:xfrm>
            <a:custGeom>
              <a:avLst/>
              <a:gdLst/>
              <a:ahLst/>
              <a:cxnLst/>
              <a:rect l="l" t="t" r="r" b="b"/>
              <a:pathLst>
                <a:path w="1635" h="1518" extrusionOk="0">
                  <a:moveTo>
                    <a:pt x="1635" y="934"/>
                  </a:moveTo>
                  <a:cubicBezTo>
                    <a:pt x="1285" y="1109"/>
                    <a:pt x="993" y="1518"/>
                    <a:pt x="701" y="1460"/>
                  </a:cubicBezTo>
                  <a:cubicBezTo>
                    <a:pt x="409" y="1401"/>
                    <a:pt x="59" y="993"/>
                    <a:pt x="0" y="701"/>
                  </a:cubicBezTo>
                  <a:cubicBezTo>
                    <a:pt x="0" y="467"/>
                    <a:pt x="467" y="0"/>
                    <a:pt x="701" y="0"/>
                  </a:cubicBezTo>
                  <a:cubicBezTo>
                    <a:pt x="993" y="0"/>
                    <a:pt x="1343" y="350"/>
                    <a:pt x="1635" y="584"/>
                  </a:cubicBezTo>
                  <a:lnTo>
                    <a:pt x="1635" y="934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5" name="Google Shape;16105;p31"/>
            <p:cNvSpPr/>
            <p:nvPr/>
          </p:nvSpPr>
          <p:spPr>
            <a:xfrm>
              <a:off x="6346175" y="1970250"/>
              <a:ext cx="40900" cy="36525"/>
            </a:xfrm>
            <a:custGeom>
              <a:avLst/>
              <a:gdLst/>
              <a:ahLst/>
              <a:cxnLst/>
              <a:rect l="l" t="t" r="r" b="b"/>
              <a:pathLst>
                <a:path w="1636" h="1461" extrusionOk="0">
                  <a:moveTo>
                    <a:pt x="1577" y="935"/>
                  </a:moveTo>
                  <a:cubicBezTo>
                    <a:pt x="1285" y="1110"/>
                    <a:pt x="935" y="1460"/>
                    <a:pt x="701" y="1402"/>
                  </a:cubicBezTo>
                  <a:cubicBezTo>
                    <a:pt x="409" y="1402"/>
                    <a:pt x="59" y="935"/>
                    <a:pt x="1" y="643"/>
                  </a:cubicBezTo>
                  <a:cubicBezTo>
                    <a:pt x="1" y="468"/>
                    <a:pt x="468" y="1"/>
                    <a:pt x="701" y="1"/>
                  </a:cubicBezTo>
                  <a:cubicBezTo>
                    <a:pt x="993" y="1"/>
                    <a:pt x="1285" y="351"/>
                    <a:pt x="1635" y="526"/>
                  </a:cubicBezTo>
                  <a:cubicBezTo>
                    <a:pt x="1635" y="643"/>
                    <a:pt x="1635" y="818"/>
                    <a:pt x="1577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6" name="Google Shape;16106;p31"/>
            <p:cNvSpPr/>
            <p:nvPr/>
          </p:nvSpPr>
          <p:spPr>
            <a:xfrm>
              <a:off x="1685300" y="4417450"/>
              <a:ext cx="37975" cy="40875"/>
            </a:xfrm>
            <a:custGeom>
              <a:avLst/>
              <a:gdLst/>
              <a:ahLst/>
              <a:cxnLst/>
              <a:rect l="l" t="t" r="r" b="b"/>
              <a:pathLst>
                <a:path w="1519" h="1635" extrusionOk="0">
                  <a:moveTo>
                    <a:pt x="935" y="0"/>
                  </a:moveTo>
                  <a:cubicBezTo>
                    <a:pt x="1110" y="292"/>
                    <a:pt x="1518" y="642"/>
                    <a:pt x="1460" y="876"/>
                  </a:cubicBezTo>
                  <a:cubicBezTo>
                    <a:pt x="1401" y="1167"/>
                    <a:pt x="993" y="1576"/>
                    <a:pt x="701" y="1576"/>
                  </a:cubicBezTo>
                  <a:cubicBezTo>
                    <a:pt x="468" y="1634"/>
                    <a:pt x="59" y="1167"/>
                    <a:pt x="1" y="934"/>
                  </a:cubicBezTo>
                  <a:cubicBezTo>
                    <a:pt x="1" y="642"/>
                    <a:pt x="351" y="292"/>
                    <a:pt x="584" y="0"/>
                  </a:cubicBezTo>
                  <a:lnTo>
                    <a:pt x="935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7" name="Google Shape;16107;p31"/>
            <p:cNvSpPr/>
            <p:nvPr/>
          </p:nvSpPr>
          <p:spPr>
            <a:xfrm>
              <a:off x="4630100" y="246875"/>
              <a:ext cx="37950" cy="40875"/>
            </a:xfrm>
            <a:custGeom>
              <a:avLst/>
              <a:gdLst/>
              <a:ahLst/>
              <a:cxnLst/>
              <a:rect l="l" t="t" r="r" b="b"/>
              <a:pathLst>
                <a:path w="1518" h="1635" extrusionOk="0">
                  <a:moveTo>
                    <a:pt x="934" y="0"/>
                  </a:moveTo>
                  <a:cubicBezTo>
                    <a:pt x="1109" y="292"/>
                    <a:pt x="1518" y="642"/>
                    <a:pt x="1459" y="876"/>
                  </a:cubicBezTo>
                  <a:cubicBezTo>
                    <a:pt x="1401" y="1168"/>
                    <a:pt x="993" y="1576"/>
                    <a:pt x="701" y="1576"/>
                  </a:cubicBezTo>
                  <a:cubicBezTo>
                    <a:pt x="526" y="1635"/>
                    <a:pt x="59" y="1168"/>
                    <a:pt x="59" y="934"/>
                  </a:cubicBezTo>
                  <a:cubicBezTo>
                    <a:pt x="0" y="584"/>
                    <a:pt x="350" y="292"/>
                    <a:pt x="584" y="0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8" name="Google Shape;16108;p31"/>
            <p:cNvSpPr/>
            <p:nvPr/>
          </p:nvSpPr>
          <p:spPr>
            <a:xfrm>
              <a:off x="2175625" y="4910675"/>
              <a:ext cx="36500" cy="40875"/>
            </a:xfrm>
            <a:custGeom>
              <a:avLst/>
              <a:gdLst/>
              <a:ahLst/>
              <a:cxnLst/>
              <a:rect l="l" t="t" r="r" b="b"/>
              <a:pathLst>
                <a:path w="1460" h="1635" extrusionOk="0">
                  <a:moveTo>
                    <a:pt x="584" y="1635"/>
                  </a:moveTo>
                  <a:cubicBezTo>
                    <a:pt x="350" y="1343"/>
                    <a:pt x="0" y="1051"/>
                    <a:pt x="0" y="759"/>
                  </a:cubicBezTo>
                  <a:cubicBezTo>
                    <a:pt x="58" y="467"/>
                    <a:pt x="467" y="59"/>
                    <a:pt x="759" y="59"/>
                  </a:cubicBezTo>
                  <a:cubicBezTo>
                    <a:pt x="934" y="0"/>
                    <a:pt x="1401" y="467"/>
                    <a:pt x="1459" y="701"/>
                  </a:cubicBezTo>
                  <a:cubicBezTo>
                    <a:pt x="1459" y="993"/>
                    <a:pt x="1109" y="1343"/>
                    <a:pt x="934" y="1635"/>
                  </a:cubicBezTo>
                  <a:cubicBezTo>
                    <a:pt x="817" y="1635"/>
                    <a:pt x="701" y="1635"/>
                    <a:pt x="584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9" name="Google Shape;16109;p31"/>
            <p:cNvSpPr/>
            <p:nvPr/>
          </p:nvSpPr>
          <p:spPr>
            <a:xfrm>
              <a:off x="4379100" y="5399525"/>
              <a:ext cx="40875" cy="36500"/>
            </a:xfrm>
            <a:custGeom>
              <a:avLst/>
              <a:gdLst/>
              <a:ahLst/>
              <a:cxnLst/>
              <a:rect l="l" t="t" r="r" b="b"/>
              <a:pathLst>
                <a:path w="1635" h="1460" extrusionOk="0">
                  <a:moveTo>
                    <a:pt x="59" y="526"/>
                  </a:moveTo>
                  <a:cubicBezTo>
                    <a:pt x="351" y="351"/>
                    <a:pt x="701" y="0"/>
                    <a:pt x="993" y="59"/>
                  </a:cubicBezTo>
                  <a:cubicBezTo>
                    <a:pt x="1226" y="117"/>
                    <a:pt x="1576" y="526"/>
                    <a:pt x="1635" y="818"/>
                  </a:cubicBezTo>
                  <a:cubicBezTo>
                    <a:pt x="1635" y="1051"/>
                    <a:pt x="1168" y="1460"/>
                    <a:pt x="876" y="1460"/>
                  </a:cubicBezTo>
                  <a:cubicBezTo>
                    <a:pt x="584" y="1460"/>
                    <a:pt x="292" y="1109"/>
                    <a:pt x="0" y="876"/>
                  </a:cubicBezTo>
                  <a:cubicBezTo>
                    <a:pt x="0" y="759"/>
                    <a:pt x="59" y="642"/>
                    <a:pt x="59" y="5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0" name="Google Shape;16110;p31"/>
            <p:cNvSpPr/>
            <p:nvPr/>
          </p:nvSpPr>
          <p:spPr>
            <a:xfrm>
              <a:off x="2422225" y="497850"/>
              <a:ext cx="43800" cy="35050"/>
            </a:xfrm>
            <a:custGeom>
              <a:avLst/>
              <a:gdLst/>
              <a:ahLst/>
              <a:cxnLst/>
              <a:rect l="l" t="t" r="r" b="b"/>
              <a:pathLst>
                <a:path w="1752" h="1402" extrusionOk="0">
                  <a:moveTo>
                    <a:pt x="1752" y="701"/>
                  </a:moveTo>
                  <a:cubicBezTo>
                    <a:pt x="1285" y="1052"/>
                    <a:pt x="993" y="1402"/>
                    <a:pt x="759" y="1402"/>
                  </a:cubicBezTo>
                  <a:cubicBezTo>
                    <a:pt x="468" y="1402"/>
                    <a:pt x="234" y="993"/>
                    <a:pt x="1" y="760"/>
                  </a:cubicBezTo>
                  <a:cubicBezTo>
                    <a:pt x="234" y="468"/>
                    <a:pt x="409" y="59"/>
                    <a:pt x="701" y="59"/>
                  </a:cubicBezTo>
                  <a:cubicBezTo>
                    <a:pt x="935" y="1"/>
                    <a:pt x="1285" y="351"/>
                    <a:pt x="1752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1" name="Google Shape;16111;p31"/>
            <p:cNvSpPr/>
            <p:nvPr/>
          </p:nvSpPr>
          <p:spPr>
            <a:xfrm>
              <a:off x="1203750" y="3439725"/>
              <a:ext cx="27750" cy="36525"/>
            </a:xfrm>
            <a:custGeom>
              <a:avLst/>
              <a:gdLst/>
              <a:ahLst/>
              <a:cxnLst/>
              <a:rect l="l" t="t" r="r" b="b"/>
              <a:pathLst>
                <a:path w="1110" h="1461" extrusionOk="0">
                  <a:moveTo>
                    <a:pt x="351" y="1402"/>
                  </a:moveTo>
                  <a:cubicBezTo>
                    <a:pt x="234" y="1110"/>
                    <a:pt x="59" y="818"/>
                    <a:pt x="0" y="526"/>
                  </a:cubicBezTo>
                  <a:cubicBezTo>
                    <a:pt x="0" y="351"/>
                    <a:pt x="234" y="176"/>
                    <a:pt x="409" y="1"/>
                  </a:cubicBezTo>
                  <a:cubicBezTo>
                    <a:pt x="642" y="234"/>
                    <a:pt x="993" y="409"/>
                    <a:pt x="1051" y="701"/>
                  </a:cubicBezTo>
                  <a:cubicBezTo>
                    <a:pt x="1109" y="876"/>
                    <a:pt x="818" y="1168"/>
                    <a:pt x="642" y="1460"/>
                  </a:cubicBezTo>
                  <a:cubicBezTo>
                    <a:pt x="526" y="1460"/>
                    <a:pt x="467" y="1402"/>
                    <a:pt x="351" y="14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2" name="Google Shape;16112;p31"/>
            <p:cNvSpPr/>
            <p:nvPr/>
          </p:nvSpPr>
          <p:spPr>
            <a:xfrm>
              <a:off x="3159150" y="5402450"/>
              <a:ext cx="42350" cy="27750"/>
            </a:xfrm>
            <a:custGeom>
              <a:avLst/>
              <a:gdLst/>
              <a:ahLst/>
              <a:cxnLst/>
              <a:rect l="l" t="t" r="r" b="b"/>
              <a:pathLst>
                <a:path w="1694" h="1110" extrusionOk="0">
                  <a:moveTo>
                    <a:pt x="1694" y="642"/>
                  </a:moveTo>
                  <a:cubicBezTo>
                    <a:pt x="1285" y="876"/>
                    <a:pt x="1051" y="1109"/>
                    <a:pt x="876" y="1051"/>
                  </a:cubicBezTo>
                  <a:cubicBezTo>
                    <a:pt x="584" y="992"/>
                    <a:pt x="293" y="759"/>
                    <a:pt x="1" y="584"/>
                  </a:cubicBezTo>
                  <a:cubicBezTo>
                    <a:pt x="234" y="409"/>
                    <a:pt x="468" y="0"/>
                    <a:pt x="701" y="0"/>
                  </a:cubicBezTo>
                  <a:cubicBezTo>
                    <a:pt x="935" y="0"/>
                    <a:pt x="1227" y="350"/>
                    <a:pt x="1635" y="64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3" name="Google Shape;16113;p31"/>
            <p:cNvSpPr/>
            <p:nvPr/>
          </p:nvSpPr>
          <p:spPr>
            <a:xfrm>
              <a:off x="2914000" y="258550"/>
              <a:ext cx="36500" cy="26275"/>
            </a:xfrm>
            <a:custGeom>
              <a:avLst/>
              <a:gdLst/>
              <a:ahLst/>
              <a:cxnLst/>
              <a:rect l="l" t="t" r="r" b="b"/>
              <a:pathLst>
                <a:path w="1460" h="1051" extrusionOk="0">
                  <a:moveTo>
                    <a:pt x="1460" y="0"/>
                  </a:moveTo>
                  <a:cubicBezTo>
                    <a:pt x="1285" y="467"/>
                    <a:pt x="1226" y="759"/>
                    <a:pt x="1051" y="934"/>
                  </a:cubicBezTo>
                  <a:cubicBezTo>
                    <a:pt x="876" y="1051"/>
                    <a:pt x="526" y="1051"/>
                    <a:pt x="292" y="992"/>
                  </a:cubicBezTo>
                  <a:cubicBezTo>
                    <a:pt x="176" y="934"/>
                    <a:pt x="117" y="701"/>
                    <a:pt x="1" y="584"/>
                  </a:cubicBezTo>
                  <a:cubicBezTo>
                    <a:pt x="176" y="467"/>
                    <a:pt x="351" y="350"/>
                    <a:pt x="584" y="234"/>
                  </a:cubicBezTo>
                  <a:cubicBezTo>
                    <a:pt x="759" y="175"/>
                    <a:pt x="993" y="117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4" name="Google Shape;16114;p31"/>
            <p:cNvSpPr/>
            <p:nvPr/>
          </p:nvSpPr>
          <p:spPr>
            <a:xfrm>
              <a:off x="6349100" y="3686350"/>
              <a:ext cx="24825" cy="33575"/>
            </a:xfrm>
            <a:custGeom>
              <a:avLst/>
              <a:gdLst/>
              <a:ahLst/>
              <a:cxnLst/>
              <a:rect l="l" t="t" r="r" b="b"/>
              <a:pathLst>
                <a:path w="993" h="1343" extrusionOk="0">
                  <a:moveTo>
                    <a:pt x="993" y="0"/>
                  </a:moveTo>
                  <a:cubicBezTo>
                    <a:pt x="935" y="351"/>
                    <a:pt x="876" y="526"/>
                    <a:pt x="818" y="759"/>
                  </a:cubicBezTo>
                  <a:cubicBezTo>
                    <a:pt x="701" y="934"/>
                    <a:pt x="526" y="1109"/>
                    <a:pt x="409" y="1343"/>
                  </a:cubicBezTo>
                  <a:cubicBezTo>
                    <a:pt x="292" y="1168"/>
                    <a:pt x="1" y="1051"/>
                    <a:pt x="1" y="876"/>
                  </a:cubicBezTo>
                  <a:cubicBezTo>
                    <a:pt x="1" y="584"/>
                    <a:pt x="117" y="292"/>
                    <a:pt x="292" y="117"/>
                  </a:cubicBezTo>
                  <a:cubicBezTo>
                    <a:pt x="409" y="0"/>
                    <a:pt x="643" y="59"/>
                    <a:pt x="9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6115" name="Google Shape;16115;p31"/>
          <p:cNvSpPr txBox="1">
            <a:spLocks noGrp="1"/>
          </p:cNvSpPr>
          <p:nvPr>
            <p:ph type="title" hasCustomPrompt="1"/>
          </p:nvPr>
        </p:nvSpPr>
        <p:spPr>
          <a:xfrm>
            <a:off x="2303568" y="1232900"/>
            <a:ext cx="4536600" cy="582600"/>
          </a:xfrm>
          <a:prstGeom prst="rect">
            <a:avLst/>
          </a:prstGeom>
          <a:solidFill>
            <a:schemeClr val="lt2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  <a:effectLst>
            <a:outerShdw blurRad="142875" dist="114300" dir="3420000" algn="bl" rotWithShape="0">
              <a:schemeClr val="dk1">
                <a:alpha val="42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None/>
              <a:defRPr sz="3700"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9pPr>
          </a:lstStyle>
          <a:p>
            <a:r>
              <a:t>xx%</a:t>
            </a:r>
          </a:p>
        </p:txBody>
      </p:sp>
      <p:sp>
        <p:nvSpPr>
          <p:cNvPr id="16116" name="Google Shape;16116;p31"/>
          <p:cNvSpPr txBox="1">
            <a:spLocks noGrp="1"/>
          </p:cNvSpPr>
          <p:nvPr>
            <p:ph type="subTitle" idx="1"/>
          </p:nvPr>
        </p:nvSpPr>
        <p:spPr>
          <a:xfrm flipH="1">
            <a:off x="2303550" y="1877551"/>
            <a:ext cx="4536900" cy="361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9pPr>
          </a:lstStyle>
          <a:p>
            <a:endParaRPr/>
          </a:p>
        </p:txBody>
      </p:sp>
      <p:sp>
        <p:nvSpPr>
          <p:cNvPr id="16117" name="Google Shape;16117;p31"/>
          <p:cNvSpPr txBox="1">
            <a:spLocks noGrp="1"/>
          </p:cNvSpPr>
          <p:nvPr>
            <p:ph type="title" idx="2" hasCustomPrompt="1"/>
          </p:nvPr>
        </p:nvSpPr>
        <p:spPr>
          <a:xfrm>
            <a:off x="2303700" y="2411950"/>
            <a:ext cx="4536600" cy="582600"/>
          </a:xfrm>
          <a:prstGeom prst="rect">
            <a:avLst/>
          </a:prstGeom>
          <a:solidFill>
            <a:schemeClr val="lt2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  <a:effectLst>
            <a:outerShdw blurRad="142875" dist="114300" dir="3420000" algn="bl" rotWithShape="0">
              <a:schemeClr val="dk1">
                <a:alpha val="42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None/>
              <a:defRPr sz="3700"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9pPr>
          </a:lstStyle>
          <a:p>
            <a:r>
              <a:t>xx%</a:t>
            </a:r>
          </a:p>
        </p:txBody>
      </p:sp>
      <p:sp>
        <p:nvSpPr>
          <p:cNvPr id="16118" name="Google Shape;16118;p31"/>
          <p:cNvSpPr txBox="1">
            <a:spLocks noGrp="1"/>
          </p:cNvSpPr>
          <p:nvPr>
            <p:ph type="subTitle" idx="3"/>
          </p:nvPr>
        </p:nvSpPr>
        <p:spPr>
          <a:xfrm flipH="1">
            <a:off x="2303650" y="3056601"/>
            <a:ext cx="4536900" cy="361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9pPr>
          </a:lstStyle>
          <a:p>
            <a:endParaRPr/>
          </a:p>
        </p:txBody>
      </p:sp>
      <p:sp>
        <p:nvSpPr>
          <p:cNvPr id="16119" name="Google Shape;16119;p31"/>
          <p:cNvSpPr txBox="1">
            <a:spLocks noGrp="1"/>
          </p:cNvSpPr>
          <p:nvPr>
            <p:ph type="title" idx="4" hasCustomPrompt="1"/>
          </p:nvPr>
        </p:nvSpPr>
        <p:spPr>
          <a:xfrm>
            <a:off x="2303832" y="3591000"/>
            <a:ext cx="4536600" cy="582600"/>
          </a:xfrm>
          <a:prstGeom prst="rect">
            <a:avLst/>
          </a:prstGeom>
          <a:solidFill>
            <a:schemeClr val="lt2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  <a:effectLst>
            <a:outerShdw blurRad="142875" dist="114300" dir="3420000" algn="bl" rotWithShape="0">
              <a:schemeClr val="dk1">
                <a:alpha val="42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500"/>
              <a:buNone/>
              <a:defRPr sz="3700"/>
            </a:lvl1pPr>
            <a:lvl2pPr lvl="1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3200"/>
              <a:buNone/>
              <a:defRPr sz="3200"/>
            </a:lvl9pPr>
          </a:lstStyle>
          <a:p>
            <a:r>
              <a:t>xx%</a:t>
            </a:r>
          </a:p>
        </p:txBody>
      </p:sp>
      <p:sp>
        <p:nvSpPr>
          <p:cNvPr id="16120" name="Google Shape;16120;p31"/>
          <p:cNvSpPr txBox="1">
            <a:spLocks noGrp="1"/>
          </p:cNvSpPr>
          <p:nvPr>
            <p:ph type="subTitle" idx="5"/>
          </p:nvPr>
        </p:nvSpPr>
        <p:spPr>
          <a:xfrm flipH="1">
            <a:off x="2303575" y="4235652"/>
            <a:ext cx="4536900" cy="361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9pPr>
          </a:lstStyle>
          <a:p>
            <a:endParaRPr/>
          </a:p>
        </p:txBody>
      </p:sp>
      <p:sp>
        <p:nvSpPr>
          <p:cNvPr id="16121" name="Google Shape;16121;p31"/>
          <p:cNvSpPr txBox="1">
            <a:spLocks noGrp="1"/>
          </p:cNvSpPr>
          <p:nvPr>
            <p:ph type="title" idx="6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solidFill>
                  <a:schemeClr val="dk2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6122" name="Google Shape;16122;p31"/>
          <p:cNvSpPr/>
          <p:nvPr/>
        </p:nvSpPr>
        <p:spPr>
          <a:xfrm flipH="1">
            <a:off x="8658231" y="2117102"/>
            <a:ext cx="408540" cy="408530"/>
          </a:xfrm>
          <a:custGeom>
            <a:avLst/>
            <a:gdLst/>
            <a:ahLst/>
            <a:cxnLst/>
            <a:rect l="l" t="t" r="r" b="b"/>
            <a:pathLst>
              <a:path w="38048" h="38047" extrusionOk="0">
                <a:moveTo>
                  <a:pt x="11630" y="0"/>
                </a:moveTo>
                <a:lnTo>
                  <a:pt x="11630" y="11697"/>
                </a:lnTo>
                <a:lnTo>
                  <a:pt x="1" y="11697"/>
                </a:lnTo>
                <a:lnTo>
                  <a:pt x="1" y="26418"/>
                </a:lnTo>
                <a:lnTo>
                  <a:pt x="11630" y="26418"/>
                </a:lnTo>
                <a:lnTo>
                  <a:pt x="11630" y="38047"/>
                </a:lnTo>
                <a:lnTo>
                  <a:pt x="26351" y="38047"/>
                </a:lnTo>
                <a:lnTo>
                  <a:pt x="26351" y="26418"/>
                </a:lnTo>
                <a:lnTo>
                  <a:pt x="38047" y="26418"/>
                </a:lnTo>
                <a:lnTo>
                  <a:pt x="38047" y="11697"/>
                </a:lnTo>
                <a:lnTo>
                  <a:pt x="26351" y="11697"/>
                </a:lnTo>
                <a:lnTo>
                  <a:pt x="26351" y="0"/>
                </a:lnTo>
                <a:close/>
              </a:path>
            </a:pathLst>
          </a:cu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123" name="Google Shape;16123;p31"/>
          <p:cNvSpPr/>
          <p:nvPr/>
        </p:nvSpPr>
        <p:spPr>
          <a:xfrm flipH="1">
            <a:off x="8579545" y="2652718"/>
            <a:ext cx="282944" cy="282944"/>
          </a:xfrm>
          <a:custGeom>
            <a:avLst/>
            <a:gdLst/>
            <a:ahLst/>
            <a:cxnLst/>
            <a:rect l="l" t="t" r="r" b="b"/>
            <a:pathLst>
              <a:path w="26351" h="26351" extrusionOk="0">
                <a:moveTo>
                  <a:pt x="8067" y="0"/>
                </a:moveTo>
                <a:lnTo>
                  <a:pt x="8067" y="8066"/>
                </a:lnTo>
                <a:lnTo>
                  <a:pt x="1" y="8066"/>
                </a:lnTo>
                <a:lnTo>
                  <a:pt x="1" y="18284"/>
                </a:lnTo>
                <a:lnTo>
                  <a:pt x="8067" y="18284"/>
                </a:lnTo>
                <a:lnTo>
                  <a:pt x="8067" y="26350"/>
                </a:lnTo>
                <a:lnTo>
                  <a:pt x="18217" y="26350"/>
                </a:lnTo>
                <a:lnTo>
                  <a:pt x="18217" y="18284"/>
                </a:lnTo>
                <a:lnTo>
                  <a:pt x="26351" y="18284"/>
                </a:lnTo>
                <a:lnTo>
                  <a:pt x="26351" y="8066"/>
                </a:lnTo>
                <a:lnTo>
                  <a:pt x="18217" y="8066"/>
                </a:lnTo>
                <a:lnTo>
                  <a:pt x="18217" y="0"/>
                </a:lnTo>
                <a:close/>
              </a:path>
            </a:pathLst>
          </a:custGeom>
          <a:solidFill>
            <a:srgbClr val="29ABD9">
              <a:alpha val="3333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124" name="Google Shape;16124;p31"/>
          <p:cNvSpPr/>
          <p:nvPr/>
        </p:nvSpPr>
        <p:spPr>
          <a:xfrm flipH="1">
            <a:off x="8895707" y="1651513"/>
            <a:ext cx="221590" cy="221590"/>
          </a:xfrm>
          <a:custGeom>
            <a:avLst/>
            <a:gdLst/>
            <a:ahLst/>
            <a:cxnLst/>
            <a:rect l="l" t="t" r="r" b="b"/>
            <a:pathLst>
              <a:path w="20637" h="20637" extrusionOk="0">
                <a:moveTo>
                  <a:pt x="6319" y="0"/>
                </a:moveTo>
                <a:lnTo>
                  <a:pt x="6319" y="6319"/>
                </a:lnTo>
                <a:lnTo>
                  <a:pt x="0" y="6319"/>
                </a:lnTo>
                <a:lnTo>
                  <a:pt x="0" y="14318"/>
                </a:lnTo>
                <a:lnTo>
                  <a:pt x="6319" y="14318"/>
                </a:lnTo>
                <a:lnTo>
                  <a:pt x="6319" y="20636"/>
                </a:lnTo>
                <a:lnTo>
                  <a:pt x="14318" y="20636"/>
                </a:lnTo>
                <a:lnTo>
                  <a:pt x="14318" y="14318"/>
                </a:lnTo>
                <a:lnTo>
                  <a:pt x="20637" y="14318"/>
                </a:lnTo>
                <a:lnTo>
                  <a:pt x="20637" y="6319"/>
                </a:lnTo>
                <a:lnTo>
                  <a:pt x="14318" y="6319"/>
                </a:lnTo>
                <a:lnTo>
                  <a:pt x="14318" y="0"/>
                </a:lnTo>
                <a:close/>
              </a:path>
            </a:pathLst>
          </a:custGeom>
          <a:solidFill>
            <a:srgbClr val="29ABD9">
              <a:alpha val="3333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125" name="Google Shape;16125;p31"/>
          <p:cNvSpPr/>
          <p:nvPr/>
        </p:nvSpPr>
        <p:spPr>
          <a:xfrm flipH="1">
            <a:off x="8686390" y="3304549"/>
            <a:ext cx="422972" cy="422241"/>
          </a:xfrm>
          <a:custGeom>
            <a:avLst/>
            <a:gdLst/>
            <a:ahLst/>
            <a:cxnLst/>
            <a:rect l="l" t="t" r="r" b="b"/>
            <a:pathLst>
              <a:path w="39392" h="39324" extrusionOk="0">
                <a:moveTo>
                  <a:pt x="12100" y="0"/>
                </a:moveTo>
                <a:lnTo>
                  <a:pt x="12100" y="12100"/>
                </a:lnTo>
                <a:lnTo>
                  <a:pt x="1" y="12100"/>
                </a:lnTo>
                <a:lnTo>
                  <a:pt x="1" y="27291"/>
                </a:lnTo>
                <a:lnTo>
                  <a:pt x="12100" y="27291"/>
                </a:lnTo>
                <a:lnTo>
                  <a:pt x="12100" y="39323"/>
                </a:lnTo>
                <a:lnTo>
                  <a:pt x="27292" y="39323"/>
                </a:lnTo>
                <a:lnTo>
                  <a:pt x="27292" y="27291"/>
                </a:lnTo>
                <a:lnTo>
                  <a:pt x="39392" y="27291"/>
                </a:lnTo>
                <a:lnTo>
                  <a:pt x="39392" y="12100"/>
                </a:lnTo>
                <a:lnTo>
                  <a:pt x="27292" y="12100"/>
                </a:lnTo>
                <a:lnTo>
                  <a:pt x="27292" y="0"/>
                </a:lnTo>
                <a:close/>
              </a:path>
            </a:pathLst>
          </a:custGeom>
          <a:solidFill>
            <a:srgbClr val="29ABD9">
              <a:alpha val="79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126" name="Google Shape;16126;p31"/>
          <p:cNvSpPr/>
          <p:nvPr/>
        </p:nvSpPr>
        <p:spPr>
          <a:xfrm flipH="1">
            <a:off x="8897860" y="2575475"/>
            <a:ext cx="168912" cy="168901"/>
          </a:xfrm>
          <a:custGeom>
            <a:avLst/>
            <a:gdLst/>
            <a:ahLst/>
            <a:cxnLst/>
            <a:rect l="l" t="t" r="r" b="b"/>
            <a:pathLst>
              <a:path w="15731" h="15730" extrusionOk="0">
                <a:moveTo>
                  <a:pt x="4841" y="1"/>
                </a:moveTo>
                <a:lnTo>
                  <a:pt x="4841" y="4840"/>
                </a:lnTo>
                <a:lnTo>
                  <a:pt x="1" y="4840"/>
                </a:lnTo>
                <a:lnTo>
                  <a:pt x="1" y="10890"/>
                </a:lnTo>
                <a:lnTo>
                  <a:pt x="4841" y="10890"/>
                </a:lnTo>
                <a:lnTo>
                  <a:pt x="4841" y="15730"/>
                </a:lnTo>
                <a:lnTo>
                  <a:pt x="10890" y="15730"/>
                </a:lnTo>
                <a:lnTo>
                  <a:pt x="10890" y="10890"/>
                </a:lnTo>
                <a:lnTo>
                  <a:pt x="15730" y="10890"/>
                </a:lnTo>
                <a:lnTo>
                  <a:pt x="15730" y="4840"/>
                </a:lnTo>
                <a:lnTo>
                  <a:pt x="10890" y="4840"/>
                </a:lnTo>
                <a:lnTo>
                  <a:pt x="10890" y="1"/>
                </a:lnTo>
                <a:close/>
              </a:path>
            </a:pathLst>
          </a:custGeom>
          <a:solidFill>
            <a:srgbClr val="29ABD9">
              <a:alpha val="3333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127" name="Google Shape;16127;p31"/>
          <p:cNvSpPr/>
          <p:nvPr/>
        </p:nvSpPr>
        <p:spPr>
          <a:xfrm flipH="1">
            <a:off x="9032834" y="2457810"/>
            <a:ext cx="68580" cy="67861"/>
          </a:xfrm>
          <a:custGeom>
            <a:avLst/>
            <a:gdLst/>
            <a:ahLst/>
            <a:cxnLst/>
            <a:rect l="l" t="t" r="r" b="b"/>
            <a:pathLst>
              <a:path w="6387" h="6320" extrusionOk="0">
                <a:moveTo>
                  <a:pt x="1950" y="1"/>
                </a:moveTo>
                <a:lnTo>
                  <a:pt x="1950" y="1950"/>
                </a:lnTo>
                <a:lnTo>
                  <a:pt x="0" y="1950"/>
                </a:lnTo>
                <a:lnTo>
                  <a:pt x="0" y="4370"/>
                </a:lnTo>
                <a:lnTo>
                  <a:pt x="1950" y="4370"/>
                </a:lnTo>
                <a:lnTo>
                  <a:pt x="1950" y="6320"/>
                </a:lnTo>
                <a:lnTo>
                  <a:pt x="4437" y="6320"/>
                </a:lnTo>
                <a:lnTo>
                  <a:pt x="4437" y="4370"/>
                </a:lnTo>
                <a:lnTo>
                  <a:pt x="6386" y="4370"/>
                </a:lnTo>
                <a:lnTo>
                  <a:pt x="6386" y="1950"/>
                </a:lnTo>
                <a:lnTo>
                  <a:pt x="4437" y="1950"/>
                </a:lnTo>
                <a:lnTo>
                  <a:pt x="4437" y="1"/>
                </a:lnTo>
                <a:close/>
              </a:path>
            </a:pathLst>
          </a:custGeom>
          <a:solidFill>
            <a:srgbClr val="29ABD9">
              <a:alpha val="3333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128" name="Google Shape;16128;p31"/>
          <p:cNvSpPr/>
          <p:nvPr/>
        </p:nvSpPr>
        <p:spPr>
          <a:xfrm flipH="1">
            <a:off x="8926045" y="2799249"/>
            <a:ext cx="408530" cy="408530"/>
          </a:xfrm>
          <a:custGeom>
            <a:avLst/>
            <a:gdLst/>
            <a:ahLst/>
            <a:cxnLst/>
            <a:rect l="l" t="t" r="r" b="b"/>
            <a:pathLst>
              <a:path w="38047" h="38047" extrusionOk="0">
                <a:moveTo>
                  <a:pt x="11697" y="1"/>
                </a:moveTo>
                <a:lnTo>
                  <a:pt x="11697" y="11697"/>
                </a:lnTo>
                <a:lnTo>
                  <a:pt x="0" y="11697"/>
                </a:lnTo>
                <a:lnTo>
                  <a:pt x="0" y="26418"/>
                </a:lnTo>
                <a:lnTo>
                  <a:pt x="11697" y="26418"/>
                </a:lnTo>
                <a:lnTo>
                  <a:pt x="11697" y="38047"/>
                </a:lnTo>
                <a:lnTo>
                  <a:pt x="26418" y="38047"/>
                </a:lnTo>
                <a:lnTo>
                  <a:pt x="26418" y="26418"/>
                </a:lnTo>
                <a:lnTo>
                  <a:pt x="38047" y="26418"/>
                </a:lnTo>
                <a:lnTo>
                  <a:pt x="38047" y="11697"/>
                </a:lnTo>
                <a:lnTo>
                  <a:pt x="26418" y="11697"/>
                </a:lnTo>
                <a:lnTo>
                  <a:pt x="26418" y="1"/>
                </a:lnTo>
                <a:close/>
              </a:path>
            </a:pathLst>
          </a:custGeom>
          <a:solidFill>
            <a:srgbClr val="29ABD9">
              <a:alpha val="3333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129" name="Google Shape;16129;p31"/>
          <p:cNvSpPr/>
          <p:nvPr/>
        </p:nvSpPr>
        <p:spPr>
          <a:xfrm flipH="1">
            <a:off x="9198878" y="3287947"/>
            <a:ext cx="169620" cy="168901"/>
          </a:xfrm>
          <a:custGeom>
            <a:avLst/>
            <a:gdLst/>
            <a:ahLst/>
            <a:cxnLst/>
            <a:rect l="l" t="t" r="r" b="b"/>
            <a:pathLst>
              <a:path w="15797" h="15730" extrusionOk="0">
                <a:moveTo>
                  <a:pt x="4840" y="0"/>
                </a:moveTo>
                <a:lnTo>
                  <a:pt x="4840" y="4840"/>
                </a:lnTo>
                <a:lnTo>
                  <a:pt x="0" y="4840"/>
                </a:lnTo>
                <a:lnTo>
                  <a:pt x="0" y="10890"/>
                </a:lnTo>
                <a:lnTo>
                  <a:pt x="4840" y="10890"/>
                </a:lnTo>
                <a:lnTo>
                  <a:pt x="4840" y="15729"/>
                </a:lnTo>
                <a:lnTo>
                  <a:pt x="10957" y="15729"/>
                </a:lnTo>
                <a:lnTo>
                  <a:pt x="10957" y="10890"/>
                </a:lnTo>
                <a:lnTo>
                  <a:pt x="15797" y="10890"/>
                </a:lnTo>
                <a:lnTo>
                  <a:pt x="15797" y="4840"/>
                </a:lnTo>
                <a:lnTo>
                  <a:pt x="10957" y="4840"/>
                </a:lnTo>
                <a:lnTo>
                  <a:pt x="10957" y="0"/>
                </a:lnTo>
                <a:close/>
              </a:path>
            </a:pathLst>
          </a:custGeom>
          <a:solidFill>
            <a:srgbClr val="29ABD9">
              <a:alpha val="3333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6130" name="Google Shape;16130;p31"/>
          <p:cNvGrpSpPr/>
          <p:nvPr/>
        </p:nvGrpSpPr>
        <p:grpSpPr>
          <a:xfrm>
            <a:off x="-370206" y="264201"/>
            <a:ext cx="1116711" cy="2668136"/>
            <a:chOff x="3431129" y="947204"/>
            <a:chExt cx="925502" cy="2211285"/>
          </a:xfrm>
        </p:grpSpPr>
        <p:sp>
          <p:nvSpPr>
            <p:cNvPr id="16131" name="Google Shape;16131;p31"/>
            <p:cNvSpPr/>
            <p:nvPr/>
          </p:nvSpPr>
          <p:spPr>
            <a:xfrm>
              <a:off x="3822382" y="1776977"/>
              <a:ext cx="234524" cy="234524"/>
            </a:xfrm>
            <a:custGeom>
              <a:avLst/>
              <a:gdLst/>
              <a:ahLst/>
              <a:cxnLst/>
              <a:rect l="l" t="t" r="r" b="b"/>
              <a:pathLst>
                <a:path w="26351" h="26351" extrusionOk="0">
                  <a:moveTo>
                    <a:pt x="8067" y="0"/>
                  </a:moveTo>
                  <a:lnTo>
                    <a:pt x="8067" y="8066"/>
                  </a:lnTo>
                  <a:lnTo>
                    <a:pt x="1" y="8066"/>
                  </a:lnTo>
                  <a:lnTo>
                    <a:pt x="1" y="18284"/>
                  </a:lnTo>
                  <a:lnTo>
                    <a:pt x="8067" y="18284"/>
                  </a:lnTo>
                  <a:lnTo>
                    <a:pt x="8067" y="26350"/>
                  </a:lnTo>
                  <a:lnTo>
                    <a:pt x="18217" y="26350"/>
                  </a:lnTo>
                  <a:lnTo>
                    <a:pt x="18217" y="18284"/>
                  </a:lnTo>
                  <a:lnTo>
                    <a:pt x="26351" y="18284"/>
                  </a:lnTo>
                  <a:lnTo>
                    <a:pt x="26351" y="8066"/>
                  </a:lnTo>
                  <a:lnTo>
                    <a:pt x="18217" y="8066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2" name="Google Shape;16132;p31"/>
            <p:cNvSpPr/>
            <p:nvPr/>
          </p:nvSpPr>
          <p:spPr>
            <a:xfrm>
              <a:off x="4087902" y="1571713"/>
              <a:ext cx="183669" cy="183669"/>
            </a:xfrm>
            <a:custGeom>
              <a:avLst/>
              <a:gdLst/>
              <a:ahLst/>
              <a:cxnLst/>
              <a:rect l="l" t="t" r="r" b="b"/>
              <a:pathLst>
                <a:path w="20637" h="20637" extrusionOk="0">
                  <a:moveTo>
                    <a:pt x="6319" y="1"/>
                  </a:moveTo>
                  <a:lnTo>
                    <a:pt x="6319" y="6319"/>
                  </a:lnTo>
                  <a:lnTo>
                    <a:pt x="0" y="6319"/>
                  </a:lnTo>
                  <a:lnTo>
                    <a:pt x="0" y="14251"/>
                  </a:lnTo>
                  <a:lnTo>
                    <a:pt x="6319" y="14251"/>
                  </a:lnTo>
                  <a:lnTo>
                    <a:pt x="6319" y="20637"/>
                  </a:lnTo>
                  <a:lnTo>
                    <a:pt x="14251" y="20637"/>
                  </a:lnTo>
                  <a:lnTo>
                    <a:pt x="14251" y="14251"/>
                  </a:lnTo>
                  <a:lnTo>
                    <a:pt x="20637" y="14251"/>
                  </a:lnTo>
                  <a:lnTo>
                    <a:pt x="20637" y="6319"/>
                  </a:lnTo>
                  <a:lnTo>
                    <a:pt x="14251" y="6319"/>
                  </a:lnTo>
                  <a:lnTo>
                    <a:pt x="14251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3" name="Google Shape;16133;p31"/>
            <p:cNvSpPr/>
            <p:nvPr/>
          </p:nvSpPr>
          <p:spPr>
            <a:xfrm>
              <a:off x="3611203" y="947204"/>
              <a:ext cx="183669" cy="183669"/>
            </a:xfrm>
            <a:custGeom>
              <a:avLst/>
              <a:gdLst/>
              <a:ahLst/>
              <a:cxnLst/>
              <a:rect l="l" t="t" r="r" b="b"/>
              <a:pathLst>
                <a:path w="20637" h="20637" extrusionOk="0">
                  <a:moveTo>
                    <a:pt x="6319" y="0"/>
                  </a:moveTo>
                  <a:lnTo>
                    <a:pt x="6319" y="6319"/>
                  </a:lnTo>
                  <a:lnTo>
                    <a:pt x="0" y="6319"/>
                  </a:lnTo>
                  <a:lnTo>
                    <a:pt x="0" y="14318"/>
                  </a:lnTo>
                  <a:lnTo>
                    <a:pt x="6319" y="14318"/>
                  </a:lnTo>
                  <a:lnTo>
                    <a:pt x="6319" y="20636"/>
                  </a:lnTo>
                  <a:lnTo>
                    <a:pt x="14318" y="20636"/>
                  </a:lnTo>
                  <a:lnTo>
                    <a:pt x="14318" y="14318"/>
                  </a:lnTo>
                  <a:lnTo>
                    <a:pt x="20637" y="14318"/>
                  </a:lnTo>
                  <a:lnTo>
                    <a:pt x="20637" y="6319"/>
                  </a:lnTo>
                  <a:lnTo>
                    <a:pt x="14318" y="6319"/>
                  </a:lnTo>
                  <a:lnTo>
                    <a:pt x="14318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4" name="Google Shape;16134;p31"/>
            <p:cNvSpPr/>
            <p:nvPr/>
          </p:nvSpPr>
          <p:spPr>
            <a:xfrm>
              <a:off x="3991695" y="1039327"/>
              <a:ext cx="333830" cy="333839"/>
            </a:xfrm>
            <a:custGeom>
              <a:avLst/>
              <a:gdLst/>
              <a:ahLst/>
              <a:cxnLst/>
              <a:rect l="l" t="t" r="r" b="b"/>
              <a:pathLst>
                <a:path w="37509" h="37510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5"/>
                  </a:lnTo>
                  <a:lnTo>
                    <a:pt x="11495" y="26015"/>
                  </a:lnTo>
                  <a:lnTo>
                    <a:pt x="11495" y="37509"/>
                  </a:lnTo>
                  <a:lnTo>
                    <a:pt x="26014" y="37509"/>
                  </a:lnTo>
                  <a:lnTo>
                    <a:pt x="26014" y="26015"/>
                  </a:lnTo>
                  <a:lnTo>
                    <a:pt x="37509" y="26015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5" name="Google Shape;16135;p31"/>
            <p:cNvSpPr/>
            <p:nvPr/>
          </p:nvSpPr>
          <p:spPr>
            <a:xfrm>
              <a:off x="3898441" y="2824053"/>
              <a:ext cx="333830" cy="334435"/>
            </a:xfrm>
            <a:custGeom>
              <a:avLst/>
              <a:gdLst/>
              <a:ahLst/>
              <a:cxnLst/>
              <a:rect l="l" t="t" r="r" b="b"/>
              <a:pathLst>
                <a:path w="37509" h="37577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4"/>
                  </a:lnTo>
                  <a:lnTo>
                    <a:pt x="11495" y="26014"/>
                  </a:lnTo>
                  <a:lnTo>
                    <a:pt x="11495" y="37576"/>
                  </a:lnTo>
                  <a:lnTo>
                    <a:pt x="26014" y="37576"/>
                  </a:lnTo>
                  <a:lnTo>
                    <a:pt x="26014" y="26014"/>
                  </a:lnTo>
                  <a:lnTo>
                    <a:pt x="37509" y="26014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6" name="Google Shape;16136;p31"/>
            <p:cNvSpPr/>
            <p:nvPr/>
          </p:nvSpPr>
          <p:spPr>
            <a:xfrm>
              <a:off x="3617780" y="2317198"/>
              <a:ext cx="350589" cy="349984"/>
            </a:xfrm>
            <a:custGeom>
              <a:avLst/>
              <a:gdLst/>
              <a:ahLst/>
              <a:cxnLst/>
              <a:rect l="l" t="t" r="r" b="b"/>
              <a:pathLst>
                <a:path w="39392" h="39324" extrusionOk="0">
                  <a:moveTo>
                    <a:pt x="12100" y="0"/>
                  </a:moveTo>
                  <a:lnTo>
                    <a:pt x="12100" y="12100"/>
                  </a:lnTo>
                  <a:lnTo>
                    <a:pt x="1" y="12100"/>
                  </a:lnTo>
                  <a:lnTo>
                    <a:pt x="1" y="27291"/>
                  </a:lnTo>
                  <a:lnTo>
                    <a:pt x="12100" y="27291"/>
                  </a:lnTo>
                  <a:lnTo>
                    <a:pt x="12100" y="39323"/>
                  </a:lnTo>
                  <a:lnTo>
                    <a:pt x="27292" y="39323"/>
                  </a:lnTo>
                  <a:lnTo>
                    <a:pt x="27292" y="27291"/>
                  </a:lnTo>
                  <a:lnTo>
                    <a:pt x="39392" y="27291"/>
                  </a:lnTo>
                  <a:lnTo>
                    <a:pt x="39392" y="12100"/>
                  </a:lnTo>
                  <a:lnTo>
                    <a:pt x="27292" y="12100"/>
                  </a:lnTo>
                  <a:lnTo>
                    <a:pt x="27292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7" name="Google Shape;16137;p31"/>
            <p:cNvSpPr/>
            <p:nvPr/>
          </p:nvSpPr>
          <p:spPr>
            <a:xfrm>
              <a:off x="3653077" y="1712960"/>
              <a:ext cx="140006" cy="139997"/>
            </a:xfrm>
            <a:custGeom>
              <a:avLst/>
              <a:gdLst/>
              <a:ahLst/>
              <a:cxnLst/>
              <a:rect l="l" t="t" r="r" b="b"/>
              <a:pathLst>
                <a:path w="15731" h="15730" extrusionOk="0">
                  <a:moveTo>
                    <a:pt x="4841" y="1"/>
                  </a:moveTo>
                  <a:lnTo>
                    <a:pt x="4841" y="4840"/>
                  </a:lnTo>
                  <a:lnTo>
                    <a:pt x="1" y="4840"/>
                  </a:lnTo>
                  <a:lnTo>
                    <a:pt x="1" y="10890"/>
                  </a:lnTo>
                  <a:lnTo>
                    <a:pt x="4841" y="10890"/>
                  </a:lnTo>
                  <a:lnTo>
                    <a:pt x="4841" y="15730"/>
                  </a:lnTo>
                  <a:lnTo>
                    <a:pt x="10890" y="15730"/>
                  </a:lnTo>
                  <a:lnTo>
                    <a:pt x="10890" y="10890"/>
                  </a:lnTo>
                  <a:lnTo>
                    <a:pt x="15730" y="10890"/>
                  </a:lnTo>
                  <a:lnTo>
                    <a:pt x="15730" y="4840"/>
                  </a:lnTo>
                  <a:lnTo>
                    <a:pt x="10890" y="4840"/>
                  </a:lnTo>
                  <a:lnTo>
                    <a:pt x="10890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8" name="Google Shape;16138;p31"/>
            <p:cNvSpPr/>
            <p:nvPr/>
          </p:nvSpPr>
          <p:spPr>
            <a:xfrm>
              <a:off x="4300392" y="982492"/>
              <a:ext cx="56239" cy="56844"/>
            </a:xfrm>
            <a:custGeom>
              <a:avLst/>
              <a:gdLst/>
              <a:ahLst/>
              <a:cxnLst/>
              <a:rect l="l" t="t" r="r" b="b"/>
              <a:pathLst>
                <a:path w="6319" h="6387" extrusionOk="0">
                  <a:moveTo>
                    <a:pt x="1950" y="1"/>
                  </a:moveTo>
                  <a:lnTo>
                    <a:pt x="1950" y="1950"/>
                  </a:lnTo>
                  <a:lnTo>
                    <a:pt x="0" y="1950"/>
                  </a:lnTo>
                  <a:lnTo>
                    <a:pt x="0" y="4437"/>
                  </a:lnTo>
                  <a:lnTo>
                    <a:pt x="1950" y="4437"/>
                  </a:lnTo>
                  <a:lnTo>
                    <a:pt x="1950" y="6387"/>
                  </a:lnTo>
                  <a:lnTo>
                    <a:pt x="4370" y="6387"/>
                  </a:lnTo>
                  <a:lnTo>
                    <a:pt x="4370" y="4437"/>
                  </a:lnTo>
                  <a:lnTo>
                    <a:pt x="6319" y="4437"/>
                  </a:lnTo>
                  <a:lnTo>
                    <a:pt x="6319" y="1950"/>
                  </a:lnTo>
                  <a:lnTo>
                    <a:pt x="4370" y="1950"/>
                  </a:lnTo>
                  <a:lnTo>
                    <a:pt x="4370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9" name="Google Shape;16139;p31"/>
            <p:cNvSpPr/>
            <p:nvPr/>
          </p:nvSpPr>
          <p:spPr>
            <a:xfrm>
              <a:off x="3431129" y="1898418"/>
              <a:ext cx="338618" cy="338618"/>
            </a:xfrm>
            <a:custGeom>
              <a:avLst/>
              <a:gdLst/>
              <a:ahLst/>
              <a:cxnLst/>
              <a:rect l="l" t="t" r="r" b="b"/>
              <a:pathLst>
                <a:path w="38047" h="38047" extrusionOk="0">
                  <a:moveTo>
                    <a:pt x="11697" y="1"/>
                  </a:moveTo>
                  <a:lnTo>
                    <a:pt x="11697" y="11697"/>
                  </a:lnTo>
                  <a:lnTo>
                    <a:pt x="0" y="11697"/>
                  </a:lnTo>
                  <a:lnTo>
                    <a:pt x="0" y="26418"/>
                  </a:lnTo>
                  <a:lnTo>
                    <a:pt x="11697" y="26418"/>
                  </a:lnTo>
                  <a:lnTo>
                    <a:pt x="11697" y="38047"/>
                  </a:lnTo>
                  <a:lnTo>
                    <a:pt x="26418" y="38047"/>
                  </a:lnTo>
                  <a:lnTo>
                    <a:pt x="26418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418" y="11697"/>
                  </a:lnTo>
                  <a:lnTo>
                    <a:pt x="26418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400772549"/>
      </p:ext>
    </p:extLst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161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41" name="Google Shape;16141;p32"/>
          <p:cNvSpPr txBox="1">
            <a:spLocks noGrp="1"/>
          </p:cNvSpPr>
          <p:nvPr>
            <p:ph type="ctrTitle"/>
          </p:nvPr>
        </p:nvSpPr>
        <p:spPr>
          <a:xfrm>
            <a:off x="2815150" y="669825"/>
            <a:ext cx="3513600" cy="997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6000">
                <a:solidFill>
                  <a:schemeClr val="dk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16142" name="Google Shape;16142;p32"/>
          <p:cNvSpPr txBox="1">
            <a:spLocks noGrp="1"/>
          </p:cNvSpPr>
          <p:nvPr>
            <p:ph type="subTitle" idx="1"/>
          </p:nvPr>
        </p:nvSpPr>
        <p:spPr>
          <a:xfrm>
            <a:off x="2815150" y="1704550"/>
            <a:ext cx="3513600" cy="1074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16143" name="Google Shape;16143;p32"/>
          <p:cNvSpPr txBox="1"/>
          <p:nvPr/>
        </p:nvSpPr>
        <p:spPr>
          <a:xfrm>
            <a:off x="2569150" y="3649325"/>
            <a:ext cx="4005600" cy="61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rPr>
              <a:t>CREDITS: This presentation template was created by </a:t>
            </a:r>
            <a:r>
              <a:rPr lang="en" sz="1000" b="1" u="sng"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000" u="sng"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rPr>
              <a:t>,</a:t>
            </a:r>
            <a:r>
              <a:rPr lang="en" sz="1000"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rPr>
              <a:t> including icons by </a:t>
            </a:r>
            <a:r>
              <a:rPr lang="en" sz="1000" b="1" u="sng"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000"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rPr>
              <a:t> and infographics &amp; images by </a:t>
            </a:r>
            <a:r>
              <a:rPr lang="en" sz="1000" b="1" u="sng"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endParaRPr sz="1000" b="1" u="sng">
              <a:solidFill>
                <a:schemeClr val="dk2"/>
              </a:solidFill>
              <a:highlight>
                <a:srgbClr val="DFDEFC"/>
              </a:highlight>
              <a:latin typeface="Assistant"/>
              <a:ea typeface="Assistant"/>
              <a:cs typeface="Assistant"/>
              <a:sym typeface="Assistant"/>
            </a:endParaRPr>
          </a:p>
        </p:txBody>
      </p:sp>
      <p:grpSp>
        <p:nvGrpSpPr>
          <p:cNvPr id="16144" name="Google Shape;16144;p32"/>
          <p:cNvGrpSpPr/>
          <p:nvPr/>
        </p:nvGrpSpPr>
        <p:grpSpPr>
          <a:xfrm flipH="1">
            <a:off x="85917" y="1207111"/>
            <a:ext cx="808632" cy="2246239"/>
            <a:chOff x="3991695" y="982492"/>
            <a:chExt cx="547038" cy="1519577"/>
          </a:xfrm>
        </p:grpSpPr>
        <p:sp>
          <p:nvSpPr>
            <p:cNvPr id="16145" name="Google Shape;16145;p32"/>
            <p:cNvSpPr/>
            <p:nvPr/>
          </p:nvSpPr>
          <p:spPr>
            <a:xfrm>
              <a:off x="4265095" y="1552030"/>
              <a:ext cx="183669" cy="183669"/>
            </a:xfrm>
            <a:custGeom>
              <a:avLst/>
              <a:gdLst/>
              <a:ahLst/>
              <a:cxnLst/>
              <a:rect l="l" t="t" r="r" b="b"/>
              <a:pathLst>
                <a:path w="20637" h="20637" extrusionOk="0">
                  <a:moveTo>
                    <a:pt x="6319" y="1"/>
                  </a:moveTo>
                  <a:lnTo>
                    <a:pt x="6319" y="6319"/>
                  </a:lnTo>
                  <a:lnTo>
                    <a:pt x="0" y="6319"/>
                  </a:lnTo>
                  <a:lnTo>
                    <a:pt x="0" y="14251"/>
                  </a:lnTo>
                  <a:lnTo>
                    <a:pt x="6319" y="14251"/>
                  </a:lnTo>
                  <a:lnTo>
                    <a:pt x="6319" y="20637"/>
                  </a:lnTo>
                  <a:lnTo>
                    <a:pt x="14251" y="20637"/>
                  </a:lnTo>
                  <a:lnTo>
                    <a:pt x="14251" y="14251"/>
                  </a:lnTo>
                  <a:lnTo>
                    <a:pt x="20637" y="14251"/>
                  </a:lnTo>
                  <a:lnTo>
                    <a:pt x="20637" y="6319"/>
                  </a:lnTo>
                  <a:lnTo>
                    <a:pt x="14251" y="6319"/>
                  </a:lnTo>
                  <a:lnTo>
                    <a:pt x="14251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6" name="Google Shape;16146;p32"/>
            <p:cNvSpPr/>
            <p:nvPr/>
          </p:nvSpPr>
          <p:spPr>
            <a:xfrm>
              <a:off x="3991695" y="1039327"/>
              <a:ext cx="333830" cy="333839"/>
            </a:xfrm>
            <a:custGeom>
              <a:avLst/>
              <a:gdLst/>
              <a:ahLst/>
              <a:cxnLst/>
              <a:rect l="l" t="t" r="r" b="b"/>
              <a:pathLst>
                <a:path w="37509" h="37510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5"/>
                  </a:lnTo>
                  <a:lnTo>
                    <a:pt x="11495" y="26015"/>
                  </a:lnTo>
                  <a:lnTo>
                    <a:pt x="11495" y="37509"/>
                  </a:lnTo>
                  <a:lnTo>
                    <a:pt x="26014" y="37509"/>
                  </a:lnTo>
                  <a:lnTo>
                    <a:pt x="26014" y="26015"/>
                  </a:lnTo>
                  <a:lnTo>
                    <a:pt x="37509" y="26015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7" name="Google Shape;16147;p32"/>
            <p:cNvSpPr/>
            <p:nvPr/>
          </p:nvSpPr>
          <p:spPr>
            <a:xfrm>
              <a:off x="4204904" y="2167634"/>
              <a:ext cx="333830" cy="334435"/>
            </a:xfrm>
            <a:custGeom>
              <a:avLst/>
              <a:gdLst/>
              <a:ahLst/>
              <a:cxnLst/>
              <a:rect l="l" t="t" r="r" b="b"/>
              <a:pathLst>
                <a:path w="37509" h="37577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4"/>
                  </a:lnTo>
                  <a:lnTo>
                    <a:pt x="11495" y="26014"/>
                  </a:lnTo>
                  <a:lnTo>
                    <a:pt x="11495" y="37576"/>
                  </a:lnTo>
                  <a:lnTo>
                    <a:pt x="26014" y="37576"/>
                  </a:lnTo>
                  <a:lnTo>
                    <a:pt x="26014" y="26014"/>
                  </a:lnTo>
                  <a:lnTo>
                    <a:pt x="37509" y="26014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8" name="Google Shape;16148;p32"/>
            <p:cNvSpPr/>
            <p:nvPr/>
          </p:nvSpPr>
          <p:spPr>
            <a:xfrm>
              <a:off x="4300392" y="982492"/>
              <a:ext cx="56239" cy="56844"/>
            </a:xfrm>
            <a:custGeom>
              <a:avLst/>
              <a:gdLst/>
              <a:ahLst/>
              <a:cxnLst/>
              <a:rect l="l" t="t" r="r" b="b"/>
              <a:pathLst>
                <a:path w="6319" h="6387" extrusionOk="0">
                  <a:moveTo>
                    <a:pt x="1950" y="1"/>
                  </a:moveTo>
                  <a:lnTo>
                    <a:pt x="1950" y="1950"/>
                  </a:lnTo>
                  <a:lnTo>
                    <a:pt x="0" y="1950"/>
                  </a:lnTo>
                  <a:lnTo>
                    <a:pt x="0" y="4437"/>
                  </a:lnTo>
                  <a:lnTo>
                    <a:pt x="1950" y="4437"/>
                  </a:lnTo>
                  <a:lnTo>
                    <a:pt x="1950" y="6387"/>
                  </a:lnTo>
                  <a:lnTo>
                    <a:pt x="4370" y="6387"/>
                  </a:lnTo>
                  <a:lnTo>
                    <a:pt x="4370" y="4437"/>
                  </a:lnTo>
                  <a:lnTo>
                    <a:pt x="6319" y="4437"/>
                  </a:lnTo>
                  <a:lnTo>
                    <a:pt x="6319" y="1950"/>
                  </a:lnTo>
                  <a:lnTo>
                    <a:pt x="4370" y="1950"/>
                  </a:lnTo>
                  <a:lnTo>
                    <a:pt x="4370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149" name="Google Shape;16149;p32"/>
          <p:cNvGrpSpPr/>
          <p:nvPr/>
        </p:nvGrpSpPr>
        <p:grpSpPr>
          <a:xfrm flipH="1">
            <a:off x="7731035" y="110994"/>
            <a:ext cx="1566909" cy="2516040"/>
            <a:chOff x="3388752" y="1501169"/>
            <a:chExt cx="1060012" cy="1702097"/>
          </a:xfrm>
        </p:grpSpPr>
        <p:sp>
          <p:nvSpPr>
            <p:cNvPr id="16150" name="Google Shape;16150;p32"/>
            <p:cNvSpPr/>
            <p:nvPr/>
          </p:nvSpPr>
          <p:spPr>
            <a:xfrm>
              <a:off x="3388752" y="2864648"/>
              <a:ext cx="338627" cy="338618"/>
            </a:xfrm>
            <a:custGeom>
              <a:avLst/>
              <a:gdLst/>
              <a:ahLst/>
              <a:cxnLst/>
              <a:rect l="l" t="t" r="r" b="b"/>
              <a:pathLst>
                <a:path w="38048" h="38047" extrusionOk="0">
                  <a:moveTo>
                    <a:pt x="11630" y="0"/>
                  </a:moveTo>
                  <a:lnTo>
                    <a:pt x="11630" y="11697"/>
                  </a:lnTo>
                  <a:lnTo>
                    <a:pt x="1" y="11697"/>
                  </a:lnTo>
                  <a:lnTo>
                    <a:pt x="1" y="26418"/>
                  </a:lnTo>
                  <a:lnTo>
                    <a:pt x="11630" y="26418"/>
                  </a:lnTo>
                  <a:lnTo>
                    <a:pt x="11630" y="38047"/>
                  </a:lnTo>
                  <a:lnTo>
                    <a:pt x="26351" y="38047"/>
                  </a:lnTo>
                  <a:lnTo>
                    <a:pt x="26351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351" y="11697"/>
                  </a:lnTo>
                  <a:lnTo>
                    <a:pt x="26351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1" name="Google Shape;16151;p32"/>
            <p:cNvSpPr/>
            <p:nvPr/>
          </p:nvSpPr>
          <p:spPr>
            <a:xfrm>
              <a:off x="3832512" y="1501169"/>
              <a:ext cx="234524" cy="234524"/>
            </a:xfrm>
            <a:custGeom>
              <a:avLst/>
              <a:gdLst/>
              <a:ahLst/>
              <a:cxnLst/>
              <a:rect l="l" t="t" r="r" b="b"/>
              <a:pathLst>
                <a:path w="26351" h="26351" extrusionOk="0">
                  <a:moveTo>
                    <a:pt x="8067" y="0"/>
                  </a:moveTo>
                  <a:lnTo>
                    <a:pt x="8067" y="8066"/>
                  </a:lnTo>
                  <a:lnTo>
                    <a:pt x="1" y="8066"/>
                  </a:lnTo>
                  <a:lnTo>
                    <a:pt x="1" y="18284"/>
                  </a:lnTo>
                  <a:lnTo>
                    <a:pt x="8067" y="18284"/>
                  </a:lnTo>
                  <a:lnTo>
                    <a:pt x="8067" y="26350"/>
                  </a:lnTo>
                  <a:lnTo>
                    <a:pt x="18217" y="26350"/>
                  </a:lnTo>
                  <a:lnTo>
                    <a:pt x="18217" y="18284"/>
                  </a:lnTo>
                  <a:lnTo>
                    <a:pt x="26351" y="18284"/>
                  </a:lnTo>
                  <a:lnTo>
                    <a:pt x="26351" y="8066"/>
                  </a:lnTo>
                  <a:lnTo>
                    <a:pt x="18217" y="8066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2" name="Google Shape;16152;p32"/>
            <p:cNvSpPr/>
            <p:nvPr/>
          </p:nvSpPr>
          <p:spPr>
            <a:xfrm>
              <a:off x="4265095" y="1552030"/>
              <a:ext cx="183669" cy="183669"/>
            </a:xfrm>
            <a:custGeom>
              <a:avLst/>
              <a:gdLst/>
              <a:ahLst/>
              <a:cxnLst/>
              <a:rect l="l" t="t" r="r" b="b"/>
              <a:pathLst>
                <a:path w="20637" h="20637" extrusionOk="0">
                  <a:moveTo>
                    <a:pt x="6319" y="1"/>
                  </a:moveTo>
                  <a:lnTo>
                    <a:pt x="6319" y="6319"/>
                  </a:lnTo>
                  <a:lnTo>
                    <a:pt x="0" y="6319"/>
                  </a:lnTo>
                  <a:lnTo>
                    <a:pt x="0" y="14251"/>
                  </a:lnTo>
                  <a:lnTo>
                    <a:pt x="6319" y="14251"/>
                  </a:lnTo>
                  <a:lnTo>
                    <a:pt x="6319" y="20637"/>
                  </a:lnTo>
                  <a:lnTo>
                    <a:pt x="14251" y="20637"/>
                  </a:lnTo>
                  <a:lnTo>
                    <a:pt x="14251" y="14251"/>
                  </a:lnTo>
                  <a:lnTo>
                    <a:pt x="20637" y="14251"/>
                  </a:lnTo>
                  <a:lnTo>
                    <a:pt x="20637" y="6319"/>
                  </a:lnTo>
                  <a:lnTo>
                    <a:pt x="14251" y="6319"/>
                  </a:lnTo>
                  <a:lnTo>
                    <a:pt x="14251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3" name="Google Shape;16153;p32"/>
            <p:cNvSpPr/>
            <p:nvPr/>
          </p:nvSpPr>
          <p:spPr>
            <a:xfrm>
              <a:off x="3617780" y="2317198"/>
              <a:ext cx="350589" cy="349984"/>
            </a:xfrm>
            <a:custGeom>
              <a:avLst/>
              <a:gdLst/>
              <a:ahLst/>
              <a:cxnLst/>
              <a:rect l="l" t="t" r="r" b="b"/>
              <a:pathLst>
                <a:path w="39392" h="39324" extrusionOk="0">
                  <a:moveTo>
                    <a:pt x="12100" y="0"/>
                  </a:moveTo>
                  <a:lnTo>
                    <a:pt x="12100" y="12100"/>
                  </a:lnTo>
                  <a:lnTo>
                    <a:pt x="1" y="12100"/>
                  </a:lnTo>
                  <a:lnTo>
                    <a:pt x="1" y="27291"/>
                  </a:lnTo>
                  <a:lnTo>
                    <a:pt x="12100" y="27291"/>
                  </a:lnTo>
                  <a:lnTo>
                    <a:pt x="12100" y="39323"/>
                  </a:lnTo>
                  <a:lnTo>
                    <a:pt x="27292" y="39323"/>
                  </a:lnTo>
                  <a:lnTo>
                    <a:pt x="27292" y="27291"/>
                  </a:lnTo>
                  <a:lnTo>
                    <a:pt x="39392" y="27291"/>
                  </a:lnTo>
                  <a:lnTo>
                    <a:pt x="39392" y="12100"/>
                  </a:lnTo>
                  <a:lnTo>
                    <a:pt x="27292" y="12100"/>
                  </a:lnTo>
                  <a:lnTo>
                    <a:pt x="27292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4" name="Google Shape;16154;p32"/>
            <p:cNvSpPr/>
            <p:nvPr/>
          </p:nvSpPr>
          <p:spPr>
            <a:xfrm>
              <a:off x="3653077" y="1712960"/>
              <a:ext cx="140006" cy="139997"/>
            </a:xfrm>
            <a:custGeom>
              <a:avLst/>
              <a:gdLst/>
              <a:ahLst/>
              <a:cxnLst/>
              <a:rect l="l" t="t" r="r" b="b"/>
              <a:pathLst>
                <a:path w="15731" h="15730" extrusionOk="0">
                  <a:moveTo>
                    <a:pt x="4841" y="1"/>
                  </a:moveTo>
                  <a:lnTo>
                    <a:pt x="4841" y="4840"/>
                  </a:lnTo>
                  <a:lnTo>
                    <a:pt x="1" y="4840"/>
                  </a:lnTo>
                  <a:lnTo>
                    <a:pt x="1" y="10890"/>
                  </a:lnTo>
                  <a:lnTo>
                    <a:pt x="4841" y="10890"/>
                  </a:lnTo>
                  <a:lnTo>
                    <a:pt x="4841" y="15730"/>
                  </a:lnTo>
                  <a:lnTo>
                    <a:pt x="10890" y="15730"/>
                  </a:lnTo>
                  <a:lnTo>
                    <a:pt x="10890" y="10890"/>
                  </a:lnTo>
                  <a:lnTo>
                    <a:pt x="15730" y="10890"/>
                  </a:lnTo>
                  <a:lnTo>
                    <a:pt x="15730" y="4840"/>
                  </a:lnTo>
                  <a:lnTo>
                    <a:pt x="10890" y="4840"/>
                  </a:lnTo>
                  <a:lnTo>
                    <a:pt x="10890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5" name="Google Shape;16155;p32"/>
            <p:cNvSpPr/>
            <p:nvPr/>
          </p:nvSpPr>
          <p:spPr>
            <a:xfrm>
              <a:off x="3624366" y="1615442"/>
              <a:ext cx="56844" cy="56248"/>
            </a:xfrm>
            <a:custGeom>
              <a:avLst/>
              <a:gdLst/>
              <a:ahLst/>
              <a:cxnLst/>
              <a:rect l="l" t="t" r="r" b="b"/>
              <a:pathLst>
                <a:path w="6387" h="6320" extrusionOk="0">
                  <a:moveTo>
                    <a:pt x="1950" y="1"/>
                  </a:moveTo>
                  <a:lnTo>
                    <a:pt x="1950" y="1950"/>
                  </a:lnTo>
                  <a:lnTo>
                    <a:pt x="0" y="1950"/>
                  </a:lnTo>
                  <a:lnTo>
                    <a:pt x="0" y="4370"/>
                  </a:lnTo>
                  <a:lnTo>
                    <a:pt x="1950" y="4370"/>
                  </a:lnTo>
                  <a:lnTo>
                    <a:pt x="1950" y="6320"/>
                  </a:lnTo>
                  <a:lnTo>
                    <a:pt x="4437" y="6320"/>
                  </a:lnTo>
                  <a:lnTo>
                    <a:pt x="4437" y="4370"/>
                  </a:lnTo>
                  <a:lnTo>
                    <a:pt x="6386" y="4370"/>
                  </a:lnTo>
                  <a:lnTo>
                    <a:pt x="6386" y="1950"/>
                  </a:lnTo>
                  <a:lnTo>
                    <a:pt x="4437" y="1950"/>
                  </a:lnTo>
                  <a:lnTo>
                    <a:pt x="4437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6" name="Google Shape;16156;p32"/>
            <p:cNvSpPr/>
            <p:nvPr/>
          </p:nvSpPr>
          <p:spPr>
            <a:xfrm>
              <a:off x="3431129" y="1898418"/>
              <a:ext cx="338618" cy="338618"/>
            </a:xfrm>
            <a:custGeom>
              <a:avLst/>
              <a:gdLst/>
              <a:ahLst/>
              <a:cxnLst/>
              <a:rect l="l" t="t" r="r" b="b"/>
              <a:pathLst>
                <a:path w="38047" h="38047" extrusionOk="0">
                  <a:moveTo>
                    <a:pt x="11697" y="1"/>
                  </a:moveTo>
                  <a:lnTo>
                    <a:pt x="11697" y="11697"/>
                  </a:lnTo>
                  <a:lnTo>
                    <a:pt x="0" y="11697"/>
                  </a:lnTo>
                  <a:lnTo>
                    <a:pt x="0" y="26418"/>
                  </a:lnTo>
                  <a:lnTo>
                    <a:pt x="11697" y="26418"/>
                  </a:lnTo>
                  <a:lnTo>
                    <a:pt x="11697" y="38047"/>
                  </a:lnTo>
                  <a:lnTo>
                    <a:pt x="26418" y="38047"/>
                  </a:lnTo>
                  <a:lnTo>
                    <a:pt x="26418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418" y="11697"/>
                  </a:lnTo>
                  <a:lnTo>
                    <a:pt x="26418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424710574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spTree>
      <p:nvGrpSpPr>
        <p:cNvPr id="1" name="Shape 161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158" name="Google Shape;16158;p33"/>
          <p:cNvGrpSpPr/>
          <p:nvPr/>
        </p:nvGrpSpPr>
        <p:grpSpPr>
          <a:xfrm flipH="1">
            <a:off x="-93533" y="1855986"/>
            <a:ext cx="808632" cy="2246239"/>
            <a:chOff x="3991695" y="982492"/>
            <a:chExt cx="547038" cy="1519577"/>
          </a:xfrm>
        </p:grpSpPr>
        <p:sp>
          <p:nvSpPr>
            <p:cNvPr id="16159" name="Google Shape;16159;p33"/>
            <p:cNvSpPr/>
            <p:nvPr/>
          </p:nvSpPr>
          <p:spPr>
            <a:xfrm>
              <a:off x="4265095" y="1552030"/>
              <a:ext cx="183669" cy="183669"/>
            </a:xfrm>
            <a:custGeom>
              <a:avLst/>
              <a:gdLst/>
              <a:ahLst/>
              <a:cxnLst/>
              <a:rect l="l" t="t" r="r" b="b"/>
              <a:pathLst>
                <a:path w="20637" h="20637" extrusionOk="0">
                  <a:moveTo>
                    <a:pt x="6319" y="1"/>
                  </a:moveTo>
                  <a:lnTo>
                    <a:pt x="6319" y="6319"/>
                  </a:lnTo>
                  <a:lnTo>
                    <a:pt x="0" y="6319"/>
                  </a:lnTo>
                  <a:lnTo>
                    <a:pt x="0" y="14251"/>
                  </a:lnTo>
                  <a:lnTo>
                    <a:pt x="6319" y="14251"/>
                  </a:lnTo>
                  <a:lnTo>
                    <a:pt x="6319" y="20637"/>
                  </a:lnTo>
                  <a:lnTo>
                    <a:pt x="14251" y="20637"/>
                  </a:lnTo>
                  <a:lnTo>
                    <a:pt x="14251" y="14251"/>
                  </a:lnTo>
                  <a:lnTo>
                    <a:pt x="20637" y="14251"/>
                  </a:lnTo>
                  <a:lnTo>
                    <a:pt x="20637" y="6319"/>
                  </a:lnTo>
                  <a:lnTo>
                    <a:pt x="14251" y="6319"/>
                  </a:lnTo>
                  <a:lnTo>
                    <a:pt x="14251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0" name="Google Shape;16160;p33"/>
            <p:cNvSpPr/>
            <p:nvPr/>
          </p:nvSpPr>
          <p:spPr>
            <a:xfrm>
              <a:off x="3991695" y="1039327"/>
              <a:ext cx="333830" cy="333839"/>
            </a:xfrm>
            <a:custGeom>
              <a:avLst/>
              <a:gdLst/>
              <a:ahLst/>
              <a:cxnLst/>
              <a:rect l="l" t="t" r="r" b="b"/>
              <a:pathLst>
                <a:path w="37509" h="37510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5"/>
                  </a:lnTo>
                  <a:lnTo>
                    <a:pt x="11495" y="26015"/>
                  </a:lnTo>
                  <a:lnTo>
                    <a:pt x="11495" y="37509"/>
                  </a:lnTo>
                  <a:lnTo>
                    <a:pt x="26014" y="37509"/>
                  </a:lnTo>
                  <a:lnTo>
                    <a:pt x="26014" y="26015"/>
                  </a:lnTo>
                  <a:lnTo>
                    <a:pt x="37509" y="26015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1" name="Google Shape;16161;p33"/>
            <p:cNvSpPr/>
            <p:nvPr/>
          </p:nvSpPr>
          <p:spPr>
            <a:xfrm>
              <a:off x="4204904" y="2167634"/>
              <a:ext cx="333830" cy="334435"/>
            </a:xfrm>
            <a:custGeom>
              <a:avLst/>
              <a:gdLst/>
              <a:ahLst/>
              <a:cxnLst/>
              <a:rect l="l" t="t" r="r" b="b"/>
              <a:pathLst>
                <a:path w="37509" h="37577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4"/>
                  </a:lnTo>
                  <a:lnTo>
                    <a:pt x="11495" y="26014"/>
                  </a:lnTo>
                  <a:lnTo>
                    <a:pt x="11495" y="37576"/>
                  </a:lnTo>
                  <a:lnTo>
                    <a:pt x="26014" y="37576"/>
                  </a:lnTo>
                  <a:lnTo>
                    <a:pt x="26014" y="26014"/>
                  </a:lnTo>
                  <a:lnTo>
                    <a:pt x="37509" y="26014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2" name="Google Shape;16162;p33"/>
            <p:cNvSpPr/>
            <p:nvPr/>
          </p:nvSpPr>
          <p:spPr>
            <a:xfrm>
              <a:off x="4300392" y="982492"/>
              <a:ext cx="56239" cy="56844"/>
            </a:xfrm>
            <a:custGeom>
              <a:avLst/>
              <a:gdLst/>
              <a:ahLst/>
              <a:cxnLst/>
              <a:rect l="l" t="t" r="r" b="b"/>
              <a:pathLst>
                <a:path w="6319" h="6387" extrusionOk="0">
                  <a:moveTo>
                    <a:pt x="1950" y="1"/>
                  </a:moveTo>
                  <a:lnTo>
                    <a:pt x="1950" y="1950"/>
                  </a:lnTo>
                  <a:lnTo>
                    <a:pt x="0" y="1950"/>
                  </a:lnTo>
                  <a:lnTo>
                    <a:pt x="0" y="4437"/>
                  </a:lnTo>
                  <a:lnTo>
                    <a:pt x="1950" y="4437"/>
                  </a:lnTo>
                  <a:lnTo>
                    <a:pt x="1950" y="6387"/>
                  </a:lnTo>
                  <a:lnTo>
                    <a:pt x="4370" y="6387"/>
                  </a:lnTo>
                  <a:lnTo>
                    <a:pt x="4370" y="4437"/>
                  </a:lnTo>
                  <a:lnTo>
                    <a:pt x="6319" y="4437"/>
                  </a:lnTo>
                  <a:lnTo>
                    <a:pt x="6319" y="1950"/>
                  </a:lnTo>
                  <a:lnTo>
                    <a:pt x="4370" y="1950"/>
                  </a:lnTo>
                  <a:lnTo>
                    <a:pt x="4370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163" name="Google Shape;16163;p33"/>
          <p:cNvGrpSpPr/>
          <p:nvPr/>
        </p:nvGrpSpPr>
        <p:grpSpPr>
          <a:xfrm flipH="1">
            <a:off x="8428892" y="11"/>
            <a:ext cx="808632" cy="2246239"/>
            <a:chOff x="3991695" y="982492"/>
            <a:chExt cx="547038" cy="1519577"/>
          </a:xfrm>
        </p:grpSpPr>
        <p:sp>
          <p:nvSpPr>
            <p:cNvPr id="16164" name="Google Shape;16164;p33"/>
            <p:cNvSpPr/>
            <p:nvPr/>
          </p:nvSpPr>
          <p:spPr>
            <a:xfrm>
              <a:off x="4265095" y="1552030"/>
              <a:ext cx="183669" cy="183669"/>
            </a:xfrm>
            <a:custGeom>
              <a:avLst/>
              <a:gdLst/>
              <a:ahLst/>
              <a:cxnLst/>
              <a:rect l="l" t="t" r="r" b="b"/>
              <a:pathLst>
                <a:path w="20637" h="20637" extrusionOk="0">
                  <a:moveTo>
                    <a:pt x="6319" y="1"/>
                  </a:moveTo>
                  <a:lnTo>
                    <a:pt x="6319" y="6319"/>
                  </a:lnTo>
                  <a:lnTo>
                    <a:pt x="0" y="6319"/>
                  </a:lnTo>
                  <a:lnTo>
                    <a:pt x="0" y="14251"/>
                  </a:lnTo>
                  <a:lnTo>
                    <a:pt x="6319" y="14251"/>
                  </a:lnTo>
                  <a:lnTo>
                    <a:pt x="6319" y="20637"/>
                  </a:lnTo>
                  <a:lnTo>
                    <a:pt x="14251" y="20637"/>
                  </a:lnTo>
                  <a:lnTo>
                    <a:pt x="14251" y="14251"/>
                  </a:lnTo>
                  <a:lnTo>
                    <a:pt x="20637" y="14251"/>
                  </a:lnTo>
                  <a:lnTo>
                    <a:pt x="20637" y="6319"/>
                  </a:lnTo>
                  <a:lnTo>
                    <a:pt x="14251" y="6319"/>
                  </a:lnTo>
                  <a:lnTo>
                    <a:pt x="14251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5" name="Google Shape;16165;p33"/>
            <p:cNvSpPr/>
            <p:nvPr/>
          </p:nvSpPr>
          <p:spPr>
            <a:xfrm>
              <a:off x="3991695" y="1039327"/>
              <a:ext cx="333830" cy="333839"/>
            </a:xfrm>
            <a:custGeom>
              <a:avLst/>
              <a:gdLst/>
              <a:ahLst/>
              <a:cxnLst/>
              <a:rect l="l" t="t" r="r" b="b"/>
              <a:pathLst>
                <a:path w="37509" h="37510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5"/>
                  </a:lnTo>
                  <a:lnTo>
                    <a:pt x="11495" y="26015"/>
                  </a:lnTo>
                  <a:lnTo>
                    <a:pt x="11495" y="37509"/>
                  </a:lnTo>
                  <a:lnTo>
                    <a:pt x="26014" y="37509"/>
                  </a:lnTo>
                  <a:lnTo>
                    <a:pt x="26014" y="26015"/>
                  </a:lnTo>
                  <a:lnTo>
                    <a:pt x="37509" y="26015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6" name="Google Shape;16166;p33"/>
            <p:cNvSpPr/>
            <p:nvPr/>
          </p:nvSpPr>
          <p:spPr>
            <a:xfrm>
              <a:off x="4204904" y="2167634"/>
              <a:ext cx="333830" cy="334435"/>
            </a:xfrm>
            <a:custGeom>
              <a:avLst/>
              <a:gdLst/>
              <a:ahLst/>
              <a:cxnLst/>
              <a:rect l="l" t="t" r="r" b="b"/>
              <a:pathLst>
                <a:path w="37509" h="37577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4"/>
                  </a:lnTo>
                  <a:lnTo>
                    <a:pt x="11495" y="26014"/>
                  </a:lnTo>
                  <a:lnTo>
                    <a:pt x="11495" y="37576"/>
                  </a:lnTo>
                  <a:lnTo>
                    <a:pt x="26014" y="37576"/>
                  </a:lnTo>
                  <a:lnTo>
                    <a:pt x="26014" y="26014"/>
                  </a:lnTo>
                  <a:lnTo>
                    <a:pt x="37509" y="26014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7" name="Google Shape;16167;p33"/>
            <p:cNvSpPr/>
            <p:nvPr/>
          </p:nvSpPr>
          <p:spPr>
            <a:xfrm>
              <a:off x="4300392" y="982492"/>
              <a:ext cx="56239" cy="56844"/>
            </a:xfrm>
            <a:custGeom>
              <a:avLst/>
              <a:gdLst/>
              <a:ahLst/>
              <a:cxnLst/>
              <a:rect l="l" t="t" r="r" b="b"/>
              <a:pathLst>
                <a:path w="6319" h="6387" extrusionOk="0">
                  <a:moveTo>
                    <a:pt x="1950" y="1"/>
                  </a:moveTo>
                  <a:lnTo>
                    <a:pt x="1950" y="1950"/>
                  </a:lnTo>
                  <a:lnTo>
                    <a:pt x="0" y="1950"/>
                  </a:lnTo>
                  <a:lnTo>
                    <a:pt x="0" y="4437"/>
                  </a:lnTo>
                  <a:lnTo>
                    <a:pt x="1950" y="4437"/>
                  </a:lnTo>
                  <a:lnTo>
                    <a:pt x="1950" y="6387"/>
                  </a:lnTo>
                  <a:lnTo>
                    <a:pt x="4370" y="6387"/>
                  </a:lnTo>
                  <a:lnTo>
                    <a:pt x="4370" y="4437"/>
                  </a:lnTo>
                  <a:lnTo>
                    <a:pt x="6319" y="4437"/>
                  </a:lnTo>
                  <a:lnTo>
                    <a:pt x="6319" y="1950"/>
                  </a:lnTo>
                  <a:lnTo>
                    <a:pt x="4370" y="1950"/>
                  </a:lnTo>
                  <a:lnTo>
                    <a:pt x="4370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6168" name="Google Shape;16168;p33"/>
          <p:cNvSpPr/>
          <p:nvPr/>
        </p:nvSpPr>
        <p:spPr>
          <a:xfrm flipH="1">
            <a:off x="8484566" y="4691170"/>
            <a:ext cx="262938" cy="263509"/>
          </a:xfrm>
          <a:custGeom>
            <a:avLst/>
            <a:gdLst/>
            <a:ahLst/>
            <a:cxnLst/>
            <a:rect l="l" t="t" r="r" b="b"/>
            <a:pathLst>
              <a:path w="37509" h="37577" extrusionOk="0">
                <a:moveTo>
                  <a:pt x="11495" y="1"/>
                </a:moveTo>
                <a:lnTo>
                  <a:pt x="11495" y="11495"/>
                </a:lnTo>
                <a:lnTo>
                  <a:pt x="0" y="11495"/>
                </a:lnTo>
                <a:lnTo>
                  <a:pt x="0" y="26014"/>
                </a:lnTo>
                <a:lnTo>
                  <a:pt x="11495" y="26014"/>
                </a:lnTo>
                <a:lnTo>
                  <a:pt x="11495" y="37576"/>
                </a:lnTo>
                <a:lnTo>
                  <a:pt x="26014" y="37576"/>
                </a:lnTo>
                <a:lnTo>
                  <a:pt x="26014" y="26014"/>
                </a:lnTo>
                <a:lnTo>
                  <a:pt x="37509" y="26014"/>
                </a:lnTo>
                <a:lnTo>
                  <a:pt x="37509" y="11495"/>
                </a:lnTo>
                <a:lnTo>
                  <a:pt x="26014" y="11495"/>
                </a:lnTo>
                <a:lnTo>
                  <a:pt x="26014" y="1"/>
                </a:lnTo>
                <a:close/>
              </a:path>
            </a:pathLst>
          </a:custGeom>
          <a:solidFill>
            <a:srgbClr val="29ABD9">
              <a:alpha val="3333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169" name="Google Shape;16169;p33"/>
          <p:cNvSpPr/>
          <p:nvPr/>
        </p:nvSpPr>
        <p:spPr>
          <a:xfrm flipH="1">
            <a:off x="27539" y="54380"/>
            <a:ext cx="496244" cy="497332"/>
          </a:xfrm>
          <a:custGeom>
            <a:avLst/>
            <a:gdLst/>
            <a:ahLst/>
            <a:cxnLst/>
            <a:rect l="l" t="t" r="r" b="b"/>
            <a:pathLst>
              <a:path w="37509" h="37577" extrusionOk="0">
                <a:moveTo>
                  <a:pt x="11495" y="1"/>
                </a:moveTo>
                <a:lnTo>
                  <a:pt x="11495" y="11495"/>
                </a:lnTo>
                <a:lnTo>
                  <a:pt x="0" y="11495"/>
                </a:lnTo>
                <a:lnTo>
                  <a:pt x="0" y="26014"/>
                </a:lnTo>
                <a:lnTo>
                  <a:pt x="11495" y="26014"/>
                </a:lnTo>
                <a:lnTo>
                  <a:pt x="11495" y="37576"/>
                </a:lnTo>
                <a:lnTo>
                  <a:pt x="26014" y="37576"/>
                </a:lnTo>
                <a:lnTo>
                  <a:pt x="26014" y="26014"/>
                </a:lnTo>
                <a:lnTo>
                  <a:pt x="37509" y="26014"/>
                </a:lnTo>
                <a:lnTo>
                  <a:pt x="37509" y="11495"/>
                </a:lnTo>
                <a:lnTo>
                  <a:pt x="26014" y="11495"/>
                </a:lnTo>
                <a:lnTo>
                  <a:pt x="26014" y="1"/>
                </a:lnTo>
                <a:close/>
              </a:path>
            </a:pathLst>
          </a:custGeom>
          <a:solidFill>
            <a:srgbClr val="29ABD9">
              <a:alpha val="3333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170" name="Google Shape;16170;p33"/>
          <p:cNvSpPr/>
          <p:nvPr/>
        </p:nvSpPr>
        <p:spPr>
          <a:xfrm flipH="1">
            <a:off x="799595" y="387608"/>
            <a:ext cx="147035" cy="147396"/>
          </a:xfrm>
          <a:custGeom>
            <a:avLst/>
            <a:gdLst/>
            <a:ahLst/>
            <a:cxnLst/>
            <a:rect l="l" t="t" r="r" b="b"/>
            <a:pathLst>
              <a:path w="37509" h="37577" extrusionOk="0">
                <a:moveTo>
                  <a:pt x="11495" y="1"/>
                </a:moveTo>
                <a:lnTo>
                  <a:pt x="11495" y="11495"/>
                </a:lnTo>
                <a:lnTo>
                  <a:pt x="0" y="11495"/>
                </a:lnTo>
                <a:lnTo>
                  <a:pt x="0" y="26014"/>
                </a:lnTo>
                <a:lnTo>
                  <a:pt x="11495" y="26014"/>
                </a:lnTo>
                <a:lnTo>
                  <a:pt x="11495" y="37576"/>
                </a:lnTo>
                <a:lnTo>
                  <a:pt x="26014" y="37576"/>
                </a:lnTo>
                <a:lnTo>
                  <a:pt x="26014" y="26014"/>
                </a:lnTo>
                <a:lnTo>
                  <a:pt x="37509" y="26014"/>
                </a:lnTo>
                <a:lnTo>
                  <a:pt x="37509" y="11495"/>
                </a:lnTo>
                <a:lnTo>
                  <a:pt x="26014" y="11495"/>
                </a:lnTo>
                <a:lnTo>
                  <a:pt x="26014" y="1"/>
                </a:lnTo>
                <a:close/>
              </a:path>
            </a:pathLst>
          </a:custGeom>
          <a:solidFill>
            <a:srgbClr val="29ABD9">
              <a:alpha val="3333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171" name="Google Shape;16171;p33"/>
          <p:cNvSpPr/>
          <p:nvPr/>
        </p:nvSpPr>
        <p:spPr>
          <a:xfrm flipH="1">
            <a:off x="8465557" y="2595153"/>
            <a:ext cx="211166" cy="211161"/>
          </a:xfrm>
          <a:custGeom>
            <a:avLst/>
            <a:gdLst/>
            <a:ahLst/>
            <a:cxnLst/>
            <a:rect l="l" t="t" r="r" b="b"/>
            <a:pathLst>
              <a:path w="38048" h="38047" extrusionOk="0">
                <a:moveTo>
                  <a:pt x="11630" y="0"/>
                </a:moveTo>
                <a:lnTo>
                  <a:pt x="11630" y="11697"/>
                </a:lnTo>
                <a:lnTo>
                  <a:pt x="1" y="11697"/>
                </a:lnTo>
                <a:lnTo>
                  <a:pt x="1" y="26418"/>
                </a:lnTo>
                <a:lnTo>
                  <a:pt x="11630" y="26418"/>
                </a:lnTo>
                <a:lnTo>
                  <a:pt x="11630" y="38047"/>
                </a:lnTo>
                <a:lnTo>
                  <a:pt x="26351" y="38047"/>
                </a:lnTo>
                <a:lnTo>
                  <a:pt x="26351" y="26418"/>
                </a:lnTo>
                <a:lnTo>
                  <a:pt x="38047" y="26418"/>
                </a:lnTo>
                <a:lnTo>
                  <a:pt x="38047" y="11697"/>
                </a:lnTo>
                <a:lnTo>
                  <a:pt x="26351" y="11697"/>
                </a:lnTo>
                <a:lnTo>
                  <a:pt x="26351" y="0"/>
                </a:lnTo>
                <a:close/>
              </a:path>
            </a:pathLst>
          </a:cu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172" name="Google Shape;16172;p33"/>
          <p:cNvSpPr/>
          <p:nvPr/>
        </p:nvSpPr>
        <p:spPr>
          <a:xfrm flipH="1">
            <a:off x="149519" y="4325707"/>
            <a:ext cx="565584" cy="565569"/>
          </a:xfrm>
          <a:custGeom>
            <a:avLst/>
            <a:gdLst/>
            <a:ahLst/>
            <a:cxnLst/>
            <a:rect l="l" t="t" r="r" b="b"/>
            <a:pathLst>
              <a:path w="38048" h="38047" extrusionOk="0">
                <a:moveTo>
                  <a:pt x="11630" y="0"/>
                </a:moveTo>
                <a:lnTo>
                  <a:pt x="11630" y="11697"/>
                </a:lnTo>
                <a:lnTo>
                  <a:pt x="1" y="11697"/>
                </a:lnTo>
                <a:lnTo>
                  <a:pt x="1" y="26418"/>
                </a:lnTo>
                <a:lnTo>
                  <a:pt x="11630" y="26418"/>
                </a:lnTo>
                <a:lnTo>
                  <a:pt x="11630" y="38047"/>
                </a:lnTo>
                <a:lnTo>
                  <a:pt x="26351" y="38047"/>
                </a:lnTo>
                <a:lnTo>
                  <a:pt x="26351" y="26418"/>
                </a:lnTo>
                <a:lnTo>
                  <a:pt x="38047" y="26418"/>
                </a:lnTo>
                <a:lnTo>
                  <a:pt x="38047" y="11697"/>
                </a:lnTo>
                <a:lnTo>
                  <a:pt x="26351" y="11697"/>
                </a:lnTo>
                <a:lnTo>
                  <a:pt x="26351" y="0"/>
                </a:lnTo>
                <a:close/>
              </a:path>
            </a:pathLst>
          </a:cu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6173" name="Google Shape;16173;p33"/>
          <p:cNvGrpSpPr/>
          <p:nvPr/>
        </p:nvGrpSpPr>
        <p:grpSpPr>
          <a:xfrm>
            <a:off x="-2141512" y="-647366"/>
            <a:ext cx="2856614" cy="2856614"/>
            <a:chOff x="1190625" y="238125"/>
            <a:chExt cx="5205200" cy="5205200"/>
          </a:xfrm>
        </p:grpSpPr>
        <p:sp>
          <p:nvSpPr>
            <p:cNvPr id="16174" name="Google Shape;16174;p33"/>
            <p:cNvSpPr/>
            <p:nvPr/>
          </p:nvSpPr>
          <p:spPr>
            <a:xfrm>
              <a:off x="3537100" y="2352575"/>
              <a:ext cx="739875" cy="745725"/>
            </a:xfrm>
            <a:custGeom>
              <a:avLst/>
              <a:gdLst/>
              <a:ahLst/>
              <a:cxnLst/>
              <a:rect l="l" t="t" r="r" b="b"/>
              <a:pathLst>
                <a:path w="29595" h="29829" extrusionOk="0">
                  <a:moveTo>
                    <a:pt x="19963" y="23699"/>
                  </a:moveTo>
                  <a:cubicBezTo>
                    <a:pt x="20956" y="20839"/>
                    <a:pt x="23057" y="19438"/>
                    <a:pt x="25509" y="19847"/>
                  </a:cubicBezTo>
                  <a:cubicBezTo>
                    <a:pt x="27785" y="20197"/>
                    <a:pt x="29478" y="22123"/>
                    <a:pt x="29536" y="24400"/>
                  </a:cubicBezTo>
                  <a:cubicBezTo>
                    <a:pt x="29595" y="26793"/>
                    <a:pt x="28077" y="28777"/>
                    <a:pt x="25684" y="29303"/>
                  </a:cubicBezTo>
                  <a:cubicBezTo>
                    <a:pt x="23232" y="29828"/>
                    <a:pt x="21189" y="28544"/>
                    <a:pt x="19963" y="25625"/>
                  </a:cubicBezTo>
                  <a:cubicBezTo>
                    <a:pt x="19146" y="28135"/>
                    <a:pt x="17512" y="29595"/>
                    <a:pt x="14768" y="29536"/>
                  </a:cubicBezTo>
                  <a:cubicBezTo>
                    <a:pt x="12609" y="29536"/>
                    <a:pt x="11266" y="28369"/>
                    <a:pt x="10040" y="25567"/>
                  </a:cubicBezTo>
                  <a:cubicBezTo>
                    <a:pt x="9690" y="26910"/>
                    <a:pt x="8990" y="27960"/>
                    <a:pt x="7881" y="28661"/>
                  </a:cubicBezTo>
                  <a:cubicBezTo>
                    <a:pt x="6830" y="29420"/>
                    <a:pt x="5604" y="29711"/>
                    <a:pt x="4320" y="29478"/>
                  </a:cubicBezTo>
                  <a:cubicBezTo>
                    <a:pt x="2044" y="29069"/>
                    <a:pt x="409" y="27201"/>
                    <a:pt x="234" y="25042"/>
                  </a:cubicBezTo>
                  <a:cubicBezTo>
                    <a:pt x="59" y="22532"/>
                    <a:pt x="1402" y="20664"/>
                    <a:pt x="4145" y="19672"/>
                  </a:cubicBezTo>
                  <a:cubicBezTo>
                    <a:pt x="1518" y="18796"/>
                    <a:pt x="1" y="17103"/>
                    <a:pt x="176" y="14243"/>
                  </a:cubicBezTo>
                  <a:cubicBezTo>
                    <a:pt x="351" y="12200"/>
                    <a:pt x="1577" y="10741"/>
                    <a:pt x="4203" y="9749"/>
                  </a:cubicBezTo>
                  <a:cubicBezTo>
                    <a:pt x="2744" y="9340"/>
                    <a:pt x="1635" y="8581"/>
                    <a:pt x="993" y="7355"/>
                  </a:cubicBezTo>
                  <a:cubicBezTo>
                    <a:pt x="293" y="6071"/>
                    <a:pt x="176" y="4787"/>
                    <a:pt x="643" y="3445"/>
                  </a:cubicBezTo>
                  <a:cubicBezTo>
                    <a:pt x="1343" y="1285"/>
                    <a:pt x="3386" y="1"/>
                    <a:pt x="5721" y="234"/>
                  </a:cubicBezTo>
                  <a:cubicBezTo>
                    <a:pt x="7822" y="409"/>
                    <a:pt x="9632" y="2161"/>
                    <a:pt x="9924" y="4320"/>
                  </a:cubicBezTo>
                  <a:cubicBezTo>
                    <a:pt x="10274" y="6713"/>
                    <a:pt x="8990" y="8640"/>
                    <a:pt x="6130" y="9807"/>
                  </a:cubicBezTo>
                  <a:cubicBezTo>
                    <a:pt x="8114" y="10332"/>
                    <a:pt x="9457" y="11558"/>
                    <a:pt x="10040" y="13660"/>
                  </a:cubicBezTo>
                  <a:cubicBezTo>
                    <a:pt x="10683" y="11617"/>
                    <a:pt x="11908" y="10332"/>
                    <a:pt x="13893" y="9749"/>
                  </a:cubicBezTo>
                  <a:cubicBezTo>
                    <a:pt x="11091" y="8581"/>
                    <a:pt x="9807" y="6538"/>
                    <a:pt x="10274" y="4087"/>
                  </a:cubicBezTo>
                  <a:cubicBezTo>
                    <a:pt x="10741" y="1752"/>
                    <a:pt x="12784" y="118"/>
                    <a:pt x="15177" y="176"/>
                  </a:cubicBezTo>
                  <a:cubicBezTo>
                    <a:pt x="17395" y="234"/>
                    <a:pt x="19380" y="1869"/>
                    <a:pt x="19788" y="4087"/>
                  </a:cubicBezTo>
                  <a:cubicBezTo>
                    <a:pt x="20197" y="6597"/>
                    <a:pt x="18913" y="8698"/>
                    <a:pt x="16111" y="9749"/>
                  </a:cubicBezTo>
                  <a:cubicBezTo>
                    <a:pt x="18096" y="10332"/>
                    <a:pt x="19380" y="11617"/>
                    <a:pt x="19963" y="13660"/>
                  </a:cubicBezTo>
                  <a:cubicBezTo>
                    <a:pt x="20430" y="12259"/>
                    <a:pt x="21131" y="11266"/>
                    <a:pt x="22240" y="10566"/>
                  </a:cubicBezTo>
                  <a:cubicBezTo>
                    <a:pt x="23349" y="9924"/>
                    <a:pt x="24575" y="9749"/>
                    <a:pt x="25859" y="10041"/>
                  </a:cubicBezTo>
                  <a:cubicBezTo>
                    <a:pt x="28135" y="10566"/>
                    <a:pt x="29595" y="12492"/>
                    <a:pt x="29536" y="14827"/>
                  </a:cubicBezTo>
                  <a:cubicBezTo>
                    <a:pt x="29536" y="17103"/>
                    <a:pt x="27902" y="19030"/>
                    <a:pt x="25684" y="19438"/>
                  </a:cubicBezTo>
                  <a:cubicBezTo>
                    <a:pt x="23232" y="19964"/>
                    <a:pt x="21248" y="18738"/>
                    <a:pt x="19963" y="15878"/>
                  </a:cubicBezTo>
                  <a:cubicBezTo>
                    <a:pt x="19380" y="17804"/>
                    <a:pt x="18154" y="19030"/>
                    <a:pt x="16111" y="19672"/>
                  </a:cubicBezTo>
                  <a:cubicBezTo>
                    <a:pt x="18154" y="20314"/>
                    <a:pt x="19380" y="21598"/>
                    <a:pt x="19963" y="23641"/>
                  </a:cubicBezTo>
                  <a:close/>
                  <a:moveTo>
                    <a:pt x="10040" y="23758"/>
                  </a:moveTo>
                  <a:cubicBezTo>
                    <a:pt x="10624" y="21598"/>
                    <a:pt x="11850" y="20314"/>
                    <a:pt x="13951" y="19672"/>
                  </a:cubicBezTo>
                  <a:cubicBezTo>
                    <a:pt x="11908" y="19088"/>
                    <a:pt x="10683" y="17804"/>
                    <a:pt x="10040" y="15819"/>
                  </a:cubicBezTo>
                  <a:cubicBezTo>
                    <a:pt x="9398" y="17921"/>
                    <a:pt x="8114" y="19088"/>
                    <a:pt x="6013" y="19672"/>
                  </a:cubicBezTo>
                  <a:cubicBezTo>
                    <a:pt x="8173" y="20255"/>
                    <a:pt x="9457" y="21540"/>
                    <a:pt x="10040" y="237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5" name="Google Shape;16175;p33"/>
            <p:cNvSpPr/>
            <p:nvPr/>
          </p:nvSpPr>
          <p:spPr>
            <a:xfrm>
              <a:off x="3793925" y="3092425"/>
              <a:ext cx="237900" cy="240800"/>
            </a:xfrm>
            <a:custGeom>
              <a:avLst/>
              <a:gdLst/>
              <a:ahLst/>
              <a:cxnLst/>
              <a:rect l="l" t="t" r="r" b="b"/>
              <a:pathLst>
                <a:path w="9516" h="9632" extrusionOk="0">
                  <a:moveTo>
                    <a:pt x="4729" y="9632"/>
                  </a:moveTo>
                  <a:cubicBezTo>
                    <a:pt x="2102" y="9632"/>
                    <a:pt x="1" y="7414"/>
                    <a:pt x="1" y="4845"/>
                  </a:cubicBezTo>
                  <a:cubicBezTo>
                    <a:pt x="1" y="2277"/>
                    <a:pt x="2219" y="1"/>
                    <a:pt x="4787" y="59"/>
                  </a:cubicBezTo>
                  <a:cubicBezTo>
                    <a:pt x="7356" y="117"/>
                    <a:pt x="9515" y="2335"/>
                    <a:pt x="9515" y="4904"/>
                  </a:cubicBezTo>
                  <a:cubicBezTo>
                    <a:pt x="9515" y="7472"/>
                    <a:pt x="7356" y="9632"/>
                    <a:pt x="4729" y="963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6" name="Google Shape;16176;p33"/>
            <p:cNvSpPr/>
            <p:nvPr/>
          </p:nvSpPr>
          <p:spPr>
            <a:xfrm>
              <a:off x="3300700" y="2600650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729" y="9574"/>
                  </a:moveTo>
                  <a:cubicBezTo>
                    <a:pt x="2102" y="9574"/>
                    <a:pt x="1" y="7414"/>
                    <a:pt x="1" y="4787"/>
                  </a:cubicBezTo>
                  <a:cubicBezTo>
                    <a:pt x="1" y="2161"/>
                    <a:pt x="2160" y="1"/>
                    <a:pt x="4729" y="59"/>
                  </a:cubicBezTo>
                  <a:cubicBezTo>
                    <a:pt x="7355" y="59"/>
                    <a:pt x="9573" y="2277"/>
                    <a:pt x="9515" y="4846"/>
                  </a:cubicBezTo>
                  <a:cubicBezTo>
                    <a:pt x="9515" y="7414"/>
                    <a:pt x="7297" y="9574"/>
                    <a:pt x="4729" y="957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7" name="Google Shape;16177;p33"/>
            <p:cNvSpPr/>
            <p:nvPr/>
          </p:nvSpPr>
          <p:spPr>
            <a:xfrm>
              <a:off x="3547325" y="3093900"/>
              <a:ext cx="237875" cy="239325"/>
            </a:xfrm>
            <a:custGeom>
              <a:avLst/>
              <a:gdLst/>
              <a:ahLst/>
              <a:cxnLst/>
              <a:rect l="l" t="t" r="r" b="b"/>
              <a:pathLst>
                <a:path w="9515" h="9573" extrusionOk="0">
                  <a:moveTo>
                    <a:pt x="9515" y="4786"/>
                  </a:moveTo>
                  <a:cubicBezTo>
                    <a:pt x="9515" y="7355"/>
                    <a:pt x="7355" y="9573"/>
                    <a:pt x="4728" y="9573"/>
                  </a:cubicBezTo>
                  <a:cubicBezTo>
                    <a:pt x="2160" y="9573"/>
                    <a:pt x="0" y="7355"/>
                    <a:pt x="0" y="4786"/>
                  </a:cubicBezTo>
                  <a:cubicBezTo>
                    <a:pt x="59" y="2218"/>
                    <a:pt x="2160" y="58"/>
                    <a:pt x="4728" y="58"/>
                  </a:cubicBezTo>
                  <a:cubicBezTo>
                    <a:pt x="7297" y="0"/>
                    <a:pt x="9515" y="2218"/>
                    <a:pt x="9515" y="47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8" name="Google Shape;16178;p33"/>
            <p:cNvSpPr/>
            <p:nvPr/>
          </p:nvSpPr>
          <p:spPr>
            <a:xfrm>
              <a:off x="3299250" y="2848725"/>
              <a:ext cx="239350" cy="237900"/>
            </a:xfrm>
            <a:custGeom>
              <a:avLst/>
              <a:gdLst/>
              <a:ahLst/>
              <a:cxnLst/>
              <a:rect l="l" t="t" r="r" b="b"/>
              <a:pathLst>
                <a:path w="9574" h="9516" extrusionOk="0">
                  <a:moveTo>
                    <a:pt x="9573" y="4729"/>
                  </a:moveTo>
                  <a:cubicBezTo>
                    <a:pt x="9573" y="7355"/>
                    <a:pt x="7355" y="9515"/>
                    <a:pt x="4787" y="9515"/>
                  </a:cubicBezTo>
                  <a:cubicBezTo>
                    <a:pt x="2160" y="9457"/>
                    <a:pt x="0" y="7297"/>
                    <a:pt x="59" y="4729"/>
                  </a:cubicBezTo>
                  <a:cubicBezTo>
                    <a:pt x="117" y="2102"/>
                    <a:pt x="2218" y="1"/>
                    <a:pt x="4787" y="1"/>
                  </a:cubicBezTo>
                  <a:cubicBezTo>
                    <a:pt x="7355" y="1"/>
                    <a:pt x="9573" y="2160"/>
                    <a:pt x="957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9" name="Google Shape;16179;p33"/>
            <p:cNvSpPr/>
            <p:nvPr/>
          </p:nvSpPr>
          <p:spPr>
            <a:xfrm>
              <a:off x="4036175" y="2358425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904" y="59"/>
                  </a:moveTo>
                  <a:cubicBezTo>
                    <a:pt x="7530" y="175"/>
                    <a:pt x="9573" y="2277"/>
                    <a:pt x="9456" y="4903"/>
                  </a:cubicBezTo>
                  <a:cubicBezTo>
                    <a:pt x="9398" y="7530"/>
                    <a:pt x="7238" y="9573"/>
                    <a:pt x="4670" y="9456"/>
                  </a:cubicBezTo>
                  <a:cubicBezTo>
                    <a:pt x="2043" y="9398"/>
                    <a:pt x="0" y="7238"/>
                    <a:pt x="59" y="4670"/>
                  </a:cubicBezTo>
                  <a:cubicBezTo>
                    <a:pt x="176" y="2043"/>
                    <a:pt x="2277" y="0"/>
                    <a:pt x="490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0" name="Google Shape;16180;p33"/>
            <p:cNvSpPr/>
            <p:nvPr/>
          </p:nvSpPr>
          <p:spPr>
            <a:xfrm>
              <a:off x="4039100" y="3098275"/>
              <a:ext cx="232050" cy="232050"/>
            </a:xfrm>
            <a:custGeom>
              <a:avLst/>
              <a:gdLst/>
              <a:ahLst/>
              <a:cxnLst/>
              <a:rect l="l" t="t" r="r" b="b"/>
              <a:pathLst>
                <a:path w="9282" h="9282" extrusionOk="0">
                  <a:moveTo>
                    <a:pt x="4670" y="0"/>
                  </a:moveTo>
                  <a:cubicBezTo>
                    <a:pt x="7238" y="0"/>
                    <a:pt x="9281" y="2043"/>
                    <a:pt x="9281" y="4670"/>
                  </a:cubicBezTo>
                  <a:cubicBezTo>
                    <a:pt x="9281" y="7238"/>
                    <a:pt x="7180" y="9281"/>
                    <a:pt x="4611" y="9281"/>
                  </a:cubicBezTo>
                  <a:cubicBezTo>
                    <a:pt x="2043" y="9223"/>
                    <a:pt x="0" y="7180"/>
                    <a:pt x="0" y="4611"/>
                  </a:cubicBezTo>
                  <a:cubicBezTo>
                    <a:pt x="0" y="2043"/>
                    <a:pt x="2102" y="0"/>
                    <a:pt x="467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1" name="Google Shape;16181;p33"/>
            <p:cNvSpPr/>
            <p:nvPr/>
          </p:nvSpPr>
          <p:spPr>
            <a:xfrm>
              <a:off x="3303625" y="2361350"/>
              <a:ext cx="232050" cy="232025"/>
            </a:xfrm>
            <a:custGeom>
              <a:avLst/>
              <a:gdLst/>
              <a:ahLst/>
              <a:cxnLst/>
              <a:rect l="l" t="t" r="r" b="b"/>
              <a:pathLst>
                <a:path w="9282" h="9281" extrusionOk="0">
                  <a:moveTo>
                    <a:pt x="0" y="4670"/>
                  </a:moveTo>
                  <a:cubicBezTo>
                    <a:pt x="0" y="2101"/>
                    <a:pt x="2043" y="0"/>
                    <a:pt x="4612" y="0"/>
                  </a:cubicBezTo>
                  <a:cubicBezTo>
                    <a:pt x="7238" y="0"/>
                    <a:pt x="9281" y="2101"/>
                    <a:pt x="9281" y="4670"/>
                  </a:cubicBezTo>
                  <a:cubicBezTo>
                    <a:pt x="9223" y="7238"/>
                    <a:pt x="7180" y="9281"/>
                    <a:pt x="4670" y="9281"/>
                  </a:cubicBezTo>
                  <a:cubicBezTo>
                    <a:pt x="2043" y="9281"/>
                    <a:pt x="0" y="7238"/>
                    <a:pt x="0" y="46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2" name="Google Shape;16182;p33"/>
            <p:cNvSpPr/>
            <p:nvPr/>
          </p:nvSpPr>
          <p:spPr>
            <a:xfrm>
              <a:off x="3303625" y="3098275"/>
              <a:ext cx="232050" cy="230575"/>
            </a:xfrm>
            <a:custGeom>
              <a:avLst/>
              <a:gdLst/>
              <a:ahLst/>
              <a:cxnLst/>
              <a:rect l="l" t="t" r="r" b="b"/>
              <a:pathLst>
                <a:path w="9282" h="9223" extrusionOk="0">
                  <a:moveTo>
                    <a:pt x="4670" y="9223"/>
                  </a:moveTo>
                  <a:cubicBezTo>
                    <a:pt x="2160" y="9223"/>
                    <a:pt x="59" y="7180"/>
                    <a:pt x="59" y="4670"/>
                  </a:cubicBezTo>
                  <a:cubicBezTo>
                    <a:pt x="0" y="2160"/>
                    <a:pt x="2102" y="0"/>
                    <a:pt x="4612" y="59"/>
                  </a:cubicBezTo>
                  <a:cubicBezTo>
                    <a:pt x="7122" y="59"/>
                    <a:pt x="9165" y="2101"/>
                    <a:pt x="9223" y="4553"/>
                  </a:cubicBezTo>
                  <a:cubicBezTo>
                    <a:pt x="9281" y="7063"/>
                    <a:pt x="7180" y="9223"/>
                    <a:pt x="4670" y="922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3" name="Google Shape;16183;p33"/>
            <p:cNvSpPr/>
            <p:nvPr/>
          </p:nvSpPr>
          <p:spPr>
            <a:xfrm>
              <a:off x="3798325" y="2116175"/>
              <a:ext cx="229125" cy="230600"/>
            </a:xfrm>
            <a:custGeom>
              <a:avLst/>
              <a:gdLst/>
              <a:ahLst/>
              <a:cxnLst/>
              <a:rect l="l" t="t" r="r" b="b"/>
              <a:pathLst>
                <a:path w="9165" h="9224" extrusionOk="0">
                  <a:moveTo>
                    <a:pt x="9164" y="4612"/>
                  </a:moveTo>
                  <a:cubicBezTo>
                    <a:pt x="9164" y="7122"/>
                    <a:pt x="7063" y="9223"/>
                    <a:pt x="4553" y="9165"/>
                  </a:cubicBezTo>
                  <a:cubicBezTo>
                    <a:pt x="2043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1"/>
                  </a:cubicBezTo>
                  <a:cubicBezTo>
                    <a:pt x="7121" y="59"/>
                    <a:pt x="9164" y="2102"/>
                    <a:pt x="9164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4" name="Google Shape;16184;p33"/>
            <p:cNvSpPr/>
            <p:nvPr/>
          </p:nvSpPr>
          <p:spPr>
            <a:xfrm>
              <a:off x="4287175" y="2605025"/>
              <a:ext cx="230575" cy="230600"/>
            </a:xfrm>
            <a:custGeom>
              <a:avLst/>
              <a:gdLst/>
              <a:ahLst/>
              <a:cxnLst/>
              <a:rect l="l" t="t" r="r" b="b"/>
              <a:pathLst>
                <a:path w="9223" h="9224" extrusionOk="0">
                  <a:moveTo>
                    <a:pt x="9223" y="4612"/>
                  </a:moveTo>
                  <a:cubicBezTo>
                    <a:pt x="9223" y="7122"/>
                    <a:pt x="7063" y="9223"/>
                    <a:pt x="4553" y="9223"/>
                  </a:cubicBezTo>
                  <a:cubicBezTo>
                    <a:pt x="2101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59"/>
                  </a:cubicBezTo>
                  <a:cubicBezTo>
                    <a:pt x="7121" y="59"/>
                    <a:pt x="9164" y="2102"/>
                    <a:pt x="9223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5" name="Google Shape;16185;p33"/>
            <p:cNvSpPr/>
            <p:nvPr/>
          </p:nvSpPr>
          <p:spPr>
            <a:xfrm>
              <a:off x="4287175" y="2853100"/>
              <a:ext cx="229125" cy="229150"/>
            </a:xfrm>
            <a:custGeom>
              <a:avLst/>
              <a:gdLst/>
              <a:ahLst/>
              <a:cxnLst/>
              <a:rect l="l" t="t" r="r" b="b"/>
              <a:pathLst>
                <a:path w="9165" h="9166" extrusionOk="0">
                  <a:moveTo>
                    <a:pt x="4611" y="9165"/>
                  </a:moveTo>
                  <a:cubicBezTo>
                    <a:pt x="2101" y="9107"/>
                    <a:pt x="0" y="7064"/>
                    <a:pt x="59" y="4554"/>
                  </a:cubicBezTo>
                  <a:cubicBezTo>
                    <a:pt x="59" y="2044"/>
                    <a:pt x="2101" y="1"/>
                    <a:pt x="4611" y="1"/>
                  </a:cubicBezTo>
                  <a:cubicBezTo>
                    <a:pt x="7121" y="1"/>
                    <a:pt x="9164" y="2102"/>
                    <a:pt x="9164" y="4554"/>
                  </a:cubicBezTo>
                  <a:cubicBezTo>
                    <a:pt x="9164" y="7064"/>
                    <a:pt x="7063" y="9165"/>
                    <a:pt x="4611" y="91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6" name="Google Shape;16186;p33"/>
            <p:cNvSpPr/>
            <p:nvPr/>
          </p:nvSpPr>
          <p:spPr>
            <a:xfrm>
              <a:off x="3551700" y="2116175"/>
              <a:ext cx="229125" cy="229125"/>
            </a:xfrm>
            <a:custGeom>
              <a:avLst/>
              <a:gdLst/>
              <a:ahLst/>
              <a:cxnLst/>
              <a:rect l="l" t="t" r="r" b="b"/>
              <a:pathLst>
                <a:path w="9165" h="9165" extrusionOk="0">
                  <a:moveTo>
                    <a:pt x="9165" y="4612"/>
                  </a:moveTo>
                  <a:cubicBezTo>
                    <a:pt x="9106" y="7122"/>
                    <a:pt x="7063" y="9165"/>
                    <a:pt x="4553" y="9165"/>
                  </a:cubicBezTo>
                  <a:cubicBezTo>
                    <a:pt x="2043" y="9165"/>
                    <a:pt x="0" y="7064"/>
                    <a:pt x="0" y="4554"/>
                  </a:cubicBezTo>
                  <a:cubicBezTo>
                    <a:pt x="0" y="2044"/>
                    <a:pt x="2102" y="1"/>
                    <a:pt x="4612" y="59"/>
                  </a:cubicBezTo>
                  <a:cubicBezTo>
                    <a:pt x="7122" y="59"/>
                    <a:pt x="9165" y="2102"/>
                    <a:pt x="9165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7" name="Google Shape;16187;p33"/>
            <p:cNvSpPr/>
            <p:nvPr/>
          </p:nvSpPr>
          <p:spPr>
            <a:xfrm>
              <a:off x="3799775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7005" y="8990"/>
                    <a:pt x="4495" y="8990"/>
                  </a:cubicBezTo>
                  <a:cubicBezTo>
                    <a:pt x="1985" y="8990"/>
                    <a:pt x="0" y="7005"/>
                    <a:pt x="0" y="4495"/>
                  </a:cubicBezTo>
                  <a:cubicBezTo>
                    <a:pt x="0" y="1985"/>
                    <a:pt x="1985" y="1"/>
                    <a:pt x="4495" y="1"/>
                  </a:cubicBezTo>
                  <a:cubicBezTo>
                    <a:pt x="7005" y="1"/>
                    <a:pt x="8989" y="1985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8" name="Google Shape;16188;p33"/>
            <p:cNvSpPr/>
            <p:nvPr/>
          </p:nvSpPr>
          <p:spPr>
            <a:xfrm>
              <a:off x="4290075" y="236572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95"/>
                  </a:moveTo>
                  <a:cubicBezTo>
                    <a:pt x="8990" y="7005"/>
                    <a:pt x="7005" y="8989"/>
                    <a:pt x="4495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1985" y="0"/>
                    <a:pt x="4437" y="0"/>
                  </a:cubicBezTo>
                  <a:cubicBezTo>
                    <a:pt x="6947" y="0"/>
                    <a:pt x="8990" y="1985"/>
                    <a:pt x="8990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9" name="Google Shape;16189;p33"/>
            <p:cNvSpPr/>
            <p:nvPr/>
          </p:nvSpPr>
          <p:spPr>
            <a:xfrm>
              <a:off x="3553150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37"/>
                  </a:moveTo>
                  <a:cubicBezTo>
                    <a:pt x="8990" y="6947"/>
                    <a:pt x="7005" y="8990"/>
                    <a:pt x="4495" y="8990"/>
                  </a:cubicBezTo>
                  <a:cubicBezTo>
                    <a:pt x="1985" y="8990"/>
                    <a:pt x="1" y="6947"/>
                    <a:pt x="1" y="4437"/>
                  </a:cubicBezTo>
                  <a:cubicBezTo>
                    <a:pt x="1" y="1985"/>
                    <a:pt x="1985" y="1"/>
                    <a:pt x="4437" y="1"/>
                  </a:cubicBezTo>
                  <a:cubicBezTo>
                    <a:pt x="6947" y="1"/>
                    <a:pt x="8990" y="1985"/>
                    <a:pt x="8990" y="443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0" name="Google Shape;16190;p33"/>
            <p:cNvSpPr/>
            <p:nvPr/>
          </p:nvSpPr>
          <p:spPr>
            <a:xfrm>
              <a:off x="3064300" y="260795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4"/>
                  </a:moveTo>
                  <a:cubicBezTo>
                    <a:pt x="8990" y="7063"/>
                    <a:pt x="6947" y="8990"/>
                    <a:pt x="4437" y="8990"/>
                  </a:cubicBezTo>
                  <a:cubicBezTo>
                    <a:pt x="1927" y="8990"/>
                    <a:pt x="1" y="6947"/>
                    <a:pt x="1" y="4437"/>
                  </a:cubicBezTo>
                  <a:cubicBezTo>
                    <a:pt x="1" y="1985"/>
                    <a:pt x="2044" y="1"/>
                    <a:pt x="4495" y="1"/>
                  </a:cubicBezTo>
                  <a:cubicBezTo>
                    <a:pt x="7005" y="1"/>
                    <a:pt x="8990" y="2044"/>
                    <a:pt x="8990" y="455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1" name="Google Shape;16191;p33"/>
            <p:cNvSpPr/>
            <p:nvPr/>
          </p:nvSpPr>
          <p:spPr>
            <a:xfrm>
              <a:off x="3064300" y="28545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3"/>
                  </a:moveTo>
                  <a:cubicBezTo>
                    <a:pt x="8990" y="7005"/>
                    <a:pt x="6947" y="8989"/>
                    <a:pt x="4437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2044" y="0"/>
                    <a:pt x="4554" y="0"/>
                  </a:cubicBezTo>
                  <a:cubicBezTo>
                    <a:pt x="7005" y="59"/>
                    <a:pt x="8990" y="2043"/>
                    <a:pt x="8990" y="45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2" name="Google Shape;16192;p33"/>
            <p:cNvSpPr/>
            <p:nvPr/>
          </p:nvSpPr>
          <p:spPr>
            <a:xfrm>
              <a:off x="4043475" y="211910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6946" y="8990"/>
                    <a:pt x="4436" y="8990"/>
                  </a:cubicBezTo>
                  <a:cubicBezTo>
                    <a:pt x="1985" y="8931"/>
                    <a:pt x="0" y="6947"/>
                    <a:pt x="0" y="4495"/>
                  </a:cubicBezTo>
                  <a:cubicBezTo>
                    <a:pt x="0" y="1985"/>
                    <a:pt x="2043" y="1"/>
                    <a:pt x="4553" y="1"/>
                  </a:cubicBezTo>
                  <a:cubicBezTo>
                    <a:pt x="7005" y="1"/>
                    <a:pt x="8989" y="2044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3" name="Google Shape;16193;p33"/>
            <p:cNvSpPr/>
            <p:nvPr/>
          </p:nvSpPr>
          <p:spPr>
            <a:xfrm>
              <a:off x="3308000" y="2119100"/>
              <a:ext cx="223300" cy="224750"/>
            </a:xfrm>
            <a:custGeom>
              <a:avLst/>
              <a:gdLst/>
              <a:ahLst/>
              <a:cxnLst/>
              <a:rect l="l" t="t" r="r" b="b"/>
              <a:pathLst>
                <a:path w="8932" h="8990" extrusionOk="0">
                  <a:moveTo>
                    <a:pt x="4495" y="59"/>
                  </a:moveTo>
                  <a:cubicBezTo>
                    <a:pt x="6888" y="59"/>
                    <a:pt x="8931" y="2102"/>
                    <a:pt x="8931" y="4495"/>
                  </a:cubicBezTo>
                  <a:cubicBezTo>
                    <a:pt x="8873" y="6947"/>
                    <a:pt x="6830" y="8990"/>
                    <a:pt x="4378" y="8931"/>
                  </a:cubicBezTo>
                  <a:cubicBezTo>
                    <a:pt x="1985" y="8873"/>
                    <a:pt x="1" y="6888"/>
                    <a:pt x="1" y="4495"/>
                  </a:cubicBezTo>
                  <a:cubicBezTo>
                    <a:pt x="1" y="2044"/>
                    <a:pt x="2044" y="1"/>
                    <a:pt x="449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4" name="Google Shape;16194;p33"/>
            <p:cNvSpPr/>
            <p:nvPr/>
          </p:nvSpPr>
          <p:spPr>
            <a:xfrm>
              <a:off x="4290075" y="3102650"/>
              <a:ext cx="223300" cy="223275"/>
            </a:xfrm>
            <a:custGeom>
              <a:avLst/>
              <a:gdLst/>
              <a:ahLst/>
              <a:cxnLst/>
              <a:rect l="l" t="t" r="r" b="b"/>
              <a:pathLst>
                <a:path w="8932" h="8931" extrusionOk="0">
                  <a:moveTo>
                    <a:pt x="8932" y="4436"/>
                  </a:moveTo>
                  <a:cubicBezTo>
                    <a:pt x="8932" y="6888"/>
                    <a:pt x="6947" y="8931"/>
                    <a:pt x="4495" y="8931"/>
                  </a:cubicBezTo>
                  <a:cubicBezTo>
                    <a:pt x="2044" y="8931"/>
                    <a:pt x="1" y="6888"/>
                    <a:pt x="1" y="4436"/>
                  </a:cubicBezTo>
                  <a:cubicBezTo>
                    <a:pt x="59" y="2043"/>
                    <a:pt x="2044" y="0"/>
                    <a:pt x="4437" y="0"/>
                  </a:cubicBezTo>
                  <a:cubicBezTo>
                    <a:pt x="6889" y="0"/>
                    <a:pt x="8932" y="1985"/>
                    <a:pt x="8932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5" name="Google Shape;16195;p33"/>
            <p:cNvSpPr/>
            <p:nvPr/>
          </p:nvSpPr>
          <p:spPr>
            <a:xfrm>
              <a:off x="4043475" y="3346350"/>
              <a:ext cx="223275" cy="221825"/>
            </a:xfrm>
            <a:custGeom>
              <a:avLst/>
              <a:gdLst/>
              <a:ahLst/>
              <a:cxnLst/>
              <a:rect l="l" t="t" r="r" b="b"/>
              <a:pathLst>
                <a:path w="8931" h="8873" extrusionOk="0">
                  <a:moveTo>
                    <a:pt x="8931" y="4378"/>
                  </a:moveTo>
                  <a:cubicBezTo>
                    <a:pt x="8931" y="6829"/>
                    <a:pt x="6888" y="8872"/>
                    <a:pt x="4495" y="8872"/>
                  </a:cubicBezTo>
                  <a:cubicBezTo>
                    <a:pt x="2043" y="8872"/>
                    <a:pt x="59" y="6888"/>
                    <a:pt x="59" y="4436"/>
                  </a:cubicBezTo>
                  <a:cubicBezTo>
                    <a:pt x="0" y="2043"/>
                    <a:pt x="2043" y="0"/>
                    <a:pt x="4495" y="0"/>
                  </a:cubicBezTo>
                  <a:cubicBezTo>
                    <a:pt x="6888" y="0"/>
                    <a:pt x="8873" y="1985"/>
                    <a:pt x="8931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6" name="Google Shape;16196;p33"/>
            <p:cNvSpPr/>
            <p:nvPr/>
          </p:nvSpPr>
          <p:spPr>
            <a:xfrm>
              <a:off x="3065775" y="2365725"/>
              <a:ext cx="221825" cy="223275"/>
            </a:xfrm>
            <a:custGeom>
              <a:avLst/>
              <a:gdLst/>
              <a:ahLst/>
              <a:cxnLst/>
              <a:rect l="l" t="t" r="r" b="b"/>
              <a:pathLst>
                <a:path w="8873" h="8931" extrusionOk="0">
                  <a:moveTo>
                    <a:pt x="4378" y="8931"/>
                  </a:moveTo>
                  <a:cubicBezTo>
                    <a:pt x="1985" y="8872"/>
                    <a:pt x="0" y="6888"/>
                    <a:pt x="0" y="4495"/>
                  </a:cubicBezTo>
                  <a:cubicBezTo>
                    <a:pt x="0" y="2043"/>
                    <a:pt x="2101" y="0"/>
                    <a:pt x="4495" y="59"/>
                  </a:cubicBezTo>
                  <a:cubicBezTo>
                    <a:pt x="6946" y="117"/>
                    <a:pt x="8872" y="2101"/>
                    <a:pt x="8872" y="4495"/>
                  </a:cubicBezTo>
                  <a:cubicBezTo>
                    <a:pt x="8814" y="6946"/>
                    <a:pt x="6829" y="8931"/>
                    <a:pt x="4378" y="88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7" name="Google Shape;16197;p33"/>
            <p:cNvSpPr/>
            <p:nvPr/>
          </p:nvSpPr>
          <p:spPr>
            <a:xfrm>
              <a:off x="3309450" y="3346350"/>
              <a:ext cx="220375" cy="220375"/>
            </a:xfrm>
            <a:custGeom>
              <a:avLst/>
              <a:gdLst/>
              <a:ahLst/>
              <a:cxnLst/>
              <a:rect l="l" t="t" r="r" b="b"/>
              <a:pathLst>
                <a:path w="8815" h="8815" extrusionOk="0">
                  <a:moveTo>
                    <a:pt x="8757" y="4436"/>
                  </a:moveTo>
                  <a:cubicBezTo>
                    <a:pt x="8757" y="6888"/>
                    <a:pt x="6772" y="8814"/>
                    <a:pt x="4320" y="8814"/>
                  </a:cubicBezTo>
                  <a:cubicBezTo>
                    <a:pt x="1927" y="8756"/>
                    <a:pt x="1" y="6829"/>
                    <a:pt x="1" y="4378"/>
                  </a:cubicBezTo>
                  <a:cubicBezTo>
                    <a:pt x="59" y="1926"/>
                    <a:pt x="1986" y="0"/>
                    <a:pt x="4437" y="58"/>
                  </a:cubicBezTo>
                  <a:cubicBezTo>
                    <a:pt x="6889" y="58"/>
                    <a:pt x="8815" y="2043"/>
                    <a:pt x="8757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8" name="Google Shape;16198;p33"/>
            <p:cNvSpPr/>
            <p:nvPr/>
          </p:nvSpPr>
          <p:spPr>
            <a:xfrm>
              <a:off x="3067225" y="3104100"/>
              <a:ext cx="218900" cy="218925"/>
            </a:xfrm>
            <a:custGeom>
              <a:avLst/>
              <a:gdLst/>
              <a:ahLst/>
              <a:cxnLst/>
              <a:rect l="l" t="t" r="r" b="b"/>
              <a:pathLst>
                <a:path w="8756" h="8757" extrusionOk="0">
                  <a:moveTo>
                    <a:pt x="8756" y="4378"/>
                  </a:moveTo>
                  <a:cubicBezTo>
                    <a:pt x="8756" y="6830"/>
                    <a:pt x="6830" y="8756"/>
                    <a:pt x="4378" y="8756"/>
                  </a:cubicBezTo>
                  <a:cubicBezTo>
                    <a:pt x="1927" y="8756"/>
                    <a:pt x="0" y="6830"/>
                    <a:pt x="0" y="4378"/>
                  </a:cubicBezTo>
                  <a:cubicBezTo>
                    <a:pt x="0" y="1927"/>
                    <a:pt x="1927" y="1"/>
                    <a:pt x="4378" y="1"/>
                  </a:cubicBezTo>
                  <a:cubicBezTo>
                    <a:pt x="6830" y="59"/>
                    <a:pt x="8698" y="1985"/>
                    <a:pt x="8698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9" name="Google Shape;16199;p33"/>
            <p:cNvSpPr/>
            <p:nvPr/>
          </p:nvSpPr>
          <p:spPr>
            <a:xfrm>
              <a:off x="4294475" y="2123475"/>
              <a:ext cx="215975" cy="216000"/>
            </a:xfrm>
            <a:custGeom>
              <a:avLst/>
              <a:gdLst/>
              <a:ahLst/>
              <a:cxnLst/>
              <a:rect l="l" t="t" r="r" b="b"/>
              <a:pathLst>
                <a:path w="8639" h="8640" extrusionOk="0">
                  <a:moveTo>
                    <a:pt x="4319" y="1"/>
                  </a:moveTo>
                  <a:cubicBezTo>
                    <a:pt x="6713" y="1"/>
                    <a:pt x="8639" y="1927"/>
                    <a:pt x="8639" y="4320"/>
                  </a:cubicBezTo>
                  <a:cubicBezTo>
                    <a:pt x="8639" y="6713"/>
                    <a:pt x="6654" y="8639"/>
                    <a:pt x="4261" y="8639"/>
                  </a:cubicBezTo>
                  <a:cubicBezTo>
                    <a:pt x="1868" y="8581"/>
                    <a:pt x="0" y="6655"/>
                    <a:pt x="0" y="4262"/>
                  </a:cubicBezTo>
                  <a:cubicBezTo>
                    <a:pt x="0" y="1869"/>
                    <a:pt x="1926" y="1"/>
                    <a:pt x="431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0" name="Google Shape;16200;p33"/>
            <p:cNvSpPr/>
            <p:nvPr/>
          </p:nvSpPr>
          <p:spPr>
            <a:xfrm>
              <a:off x="3805600" y="1876875"/>
              <a:ext cx="214550" cy="215975"/>
            </a:xfrm>
            <a:custGeom>
              <a:avLst/>
              <a:gdLst/>
              <a:ahLst/>
              <a:cxnLst/>
              <a:rect l="l" t="t" r="r" b="b"/>
              <a:pathLst>
                <a:path w="8582" h="8639" extrusionOk="0">
                  <a:moveTo>
                    <a:pt x="8581" y="4319"/>
                  </a:moveTo>
                  <a:cubicBezTo>
                    <a:pt x="8581" y="6654"/>
                    <a:pt x="6655" y="8581"/>
                    <a:pt x="4320" y="8639"/>
                  </a:cubicBezTo>
                  <a:cubicBezTo>
                    <a:pt x="1927" y="8639"/>
                    <a:pt x="1" y="6654"/>
                    <a:pt x="1" y="4319"/>
                  </a:cubicBezTo>
                  <a:cubicBezTo>
                    <a:pt x="1" y="1926"/>
                    <a:pt x="1927" y="0"/>
                    <a:pt x="4262" y="0"/>
                  </a:cubicBezTo>
                  <a:cubicBezTo>
                    <a:pt x="6655" y="0"/>
                    <a:pt x="8581" y="1926"/>
                    <a:pt x="8581" y="43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1" name="Google Shape;16201;p33"/>
            <p:cNvSpPr/>
            <p:nvPr/>
          </p:nvSpPr>
          <p:spPr>
            <a:xfrm>
              <a:off x="4541075" y="2612325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4320" y="1"/>
                  </a:moveTo>
                  <a:cubicBezTo>
                    <a:pt x="6713" y="1"/>
                    <a:pt x="8639" y="1985"/>
                    <a:pt x="8639" y="4320"/>
                  </a:cubicBezTo>
                  <a:cubicBezTo>
                    <a:pt x="8639" y="6713"/>
                    <a:pt x="6713" y="8640"/>
                    <a:pt x="4320" y="8640"/>
                  </a:cubicBezTo>
                  <a:cubicBezTo>
                    <a:pt x="1927" y="8640"/>
                    <a:pt x="1" y="6713"/>
                    <a:pt x="1" y="4320"/>
                  </a:cubicBezTo>
                  <a:cubicBezTo>
                    <a:pt x="1" y="1985"/>
                    <a:pt x="1927" y="1"/>
                    <a:pt x="432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2" name="Google Shape;16202;p33"/>
            <p:cNvSpPr/>
            <p:nvPr/>
          </p:nvSpPr>
          <p:spPr>
            <a:xfrm>
              <a:off x="4541075" y="2858950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8639" y="4320"/>
                  </a:moveTo>
                  <a:cubicBezTo>
                    <a:pt x="8639" y="6655"/>
                    <a:pt x="6655" y="8639"/>
                    <a:pt x="4320" y="8639"/>
                  </a:cubicBezTo>
                  <a:cubicBezTo>
                    <a:pt x="1927" y="8639"/>
                    <a:pt x="1" y="6713"/>
                    <a:pt x="1" y="4320"/>
                  </a:cubicBezTo>
                  <a:cubicBezTo>
                    <a:pt x="1" y="1985"/>
                    <a:pt x="1927" y="59"/>
                    <a:pt x="4262" y="59"/>
                  </a:cubicBezTo>
                  <a:cubicBezTo>
                    <a:pt x="6655" y="0"/>
                    <a:pt x="8581" y="1927"/>
                    <a:pt x="8639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3" name="Google Shape;16203;p33"/>
            <p:cNvSpPr/>
            <p:nvPr/>
          </p:nvSpPr>
          <p:spPr>
            <a:xfrm>
              <a:off x="3557525" y="1875400"/>
              <a:ext cx="217475" cy="217450"/>
            </a:xfrm>
            <a:custGeom>
              <a:avLst/>
              <a:gdLst/>
              <a:ahLst/>
              <a:cxnLst/>
              <a:rect l="l" t="t" r="r" b="b"/>
              <a:pathLst>
                <a:path w="8699" h="8698" extrusionOk="0">
                  <a:moveTo>
                    <a:pt x="4262" y="8640"/>
                  </a:moveTo>
                  <a:cubicBezTo>
                    <a:pt x="1927" y="8640"/>
                    <a:pt x="1" y="6597"/>
                    <a:pt x="59" y="4262"/>
                  </a:cubicBezTo>
                  <a:cubicBezTo>
                    <a:pt x="118" y="1927"/>
                    <a:pt x="2102" y="1"/>
                    <a:pt x="4379" y="59"/>
                  </a:cubicBezTo>
                  <a:cubicBezTo>
                    <a:pt x="6772" y="117"/>
                    <a:pt x="8698" y="2102"/>
                    <a:pt x="8640" y="4437"/>
                  </a:cubicBezTo>
                  <a:cubicBezTo>
                    <a:pt x="8581" y="6830"/>
                    <a:pt x="6597" y="8698"/>
                    <a:pt x="4262" y="864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4" name="Google Shape;16204;p33"/>
            <p:cNvSpPr/>
            <p:nvPr/>
          </p:nvSpPr>
          <p:spPr>
            <a:xfrm>
              <a:off x="3070150" y="2123475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6" y="8581"/>
                    <a:pt x="0" y="6597"/>
                    <a:pt x="0" y="4262"/>
                  </a:cubicBezTo>
                  <a:cubicBezTo>
                    <a:pt x="0" y="1927"/>
                    <a:pt x="1926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5" name="Google Shape;16205;p33"/>
            <p:cNvSpPr/>
            <p:nvPr/>
          </p:nvSpPr>
          <p:spPr>
            <a:xfrm>
              <a:off x="4295925" y="3349250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7" y="8581"/>
                    <a:pt x="0" y="6597"/>
                    <a:pt x="0" y="4320"/>
                  </a:cubicBezTo>
                  <a:cubicBezTo>
                    <a:pt x="0" y="1985"/>
                    <a:pt x="1927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6" name="Google Shape;16206;p33"/>
            <p:cNvSpPr/>
            <p:nvPr/>
          </p:nvSpPr>
          <p:spPr>
            <a:xfrm>
              <a:off x="4542525" y="2371550"/>
              <a:ext cx="213100" cy="213075"/>
            </a:xfrm>
            <a:custGeom>
              <a:avLst/>
              <a:gdLst/>
              <a:ahLst/>
              <a:cxnLst/>
              <a:rect l="l" t="t" r="r" b="b"/>
              <a:pathLst>
                <a:path w="8524" h="8523" extrusionOk="0">
                  <a:moveTo>
                    <a:pt x="8523" y="4203"/>
                  </a:moveTo>
                  <a:cubicBezTo>
                    <a:pt x="8523" y="6596"/>
                    <a:pt x="6597" y="8523"/>
                    <a:pt x="4262" y="8464"/>
                  </a:cubicBezTo>
                  <a:cubicBezTo>
                    <a:pt x="1927" y="8464"/>
                    <a:pt x="59" y="6596"/>
                    <a:pt x="1" y="4262"/>
                  </a:cubicBezTo>
                  <a:cubicBezTo>
                    <a:pt x="1" y="1927"/>
                    <a:pt x="1927" y="1"/>
                    <a:pt x="4262" y="1"/>
                  </a:cubicBezTo>
                  <a:cubicBezTo>
                    <a:pt x="6597" y="1"/>
                    <a:pt x="8465" y="1868"/>
                    <a:pt x="8523" y="42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7" name="Google Shape;16207;p33"/>
            <p:cNvSpPr/>
            <p:nvPr/>
          </p:nvSpPr>
          <p:spPr>
            <a:xfrm>
              <a:off x="4049300" y="1878325"/>
              <a:ext cx="213075" cy="211625"/>
            </a:xfrm>
            <a:custGeom>
              <a:avLst/>
              <a:gdLst/>
              <a:ahLst/>
              <a:cxnLst/>
              <a:rect l="l" t="t" r="r" b="b"/>
              <a:pathLst>
                <a:path w="8523" h="8465" extrusionOk="0">
                  <a:moveTo>
                    <a:pt x="4203" y="0"/>
                  </a:moveTo>
                  <a:cubicBezTo>
                    <a:pt x="6538" y="0"/>
                    <a:pt x="8464" y="1868"/>
                    <a:pt x="8464" y="4203"/>
                  </a:cubicBezTo>
                  <a:cubicBezTo>
                    <a:pt x="8523" y="6538"/>
                    <a:pt x="6655" y="8464"/>
                    <a:pt x="4262" y="8464"/>
                  </a:cubicBezTo>
                  <a:cubicBezTo>
                    <a:pt x="1927" y="8464"/>
                    <a:pt x="1" y="6596"/>
                    <a:pt x="59" y="4203"/>
                  </a:cubicBezTo>
                  <a:cubicBezTo>
                    <a:pt x="59" y="1868"/>
                    <a:pt x="1869" y="0"/>
                    <a:pt x="42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8" name="Google Shape;16208;p33"/>
            <p:cNvSpPr/>
            <p:nvPr/>
          </p:nvSpPr>
          <p:spPr>
            <a:xfrm>
              <a:off x="3560450" y="3598800"/>
              <a:ext cx="211625" cy="210150"/>
            </a:xfrm>
            <a:custGeom>
              <a:avLst/>
              <a:gdLst/>
              <a:ahLst/>
              <a:cxnLst/>
              <a:rect l="l" t="t" r="r" b="b"/>
              <a:pathLst>
                <a:path w="8465" h="8406" extrusionOk="0">
                  <a:moveTo>
                    <a:pt x="8406" y="4145"/>
                  </a:moveTo>
                  <a:cubicBezTo>
                    <a:pt x="8464" y="6538"/>
                    <a:pt x="6597" y="8406"/>
                    <a:pt x="4262" y="8406"/>
                  </a:cubicBezTo>
                  <a:cubicBezTo>
                    <a:pt x="1927" y="8406"/>
                    <a:pt x="59" y="6596"/>
                    <a:pt x="1" y="4203"/>
                  </a:cubicBezTo>
                  <a:cubicBezTo>
                    <a:pt x="1" y="1868"/>
                    <a:pt x="1869" y="0"/>
                    <a:pt x="4203" y="0"/>
                  </a:cubicBezTo>
                  <a:cubicBezTo>
                    <a:pt x="6538" y="0"/>
                    <a:pt x="8406" y="1810"/>
                    <a:pt x="8406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9" name="Google Shape;16209;p33"/>
            <p:cNvSpPr/>
            <p:nvPr/>
          </p:nvSpPr>
          <p:spPr>
            <a:xfrm>
              <a:off x="3807075" y="3597325"/>
              <a:ext cx="211600" cy="211625"/>
            </a:xfrm>
            <a:custGeom>
              <a:avLst/>
              <a:gdLst/>
              <a:ahLst/>
              <a:cxnLst/>
              <a:rect l="l" t="t" r="r" b="b"/>
              <a:pathLst>
                <a:path w="8464" h="8465" extrusionOk="0">
                  <a:moveTo>
                    <a:pt x="4203" y="8465"/>
                  </a:moveTo>
                  <a:cubicBezTo>
                    <a:pt x="1868" y="8465"/>
                    <a:pt x="0" y="6597"/>
                    <a:pt x="0" y="4204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96" y="1"/>
                    <a:pt x="8464" y="1927"/>
                    <a:pt x="8464" y="4320"/>
                  </a:cubicBezTo>
                  <a:cubicBezTo>
                    <a:pt x="8406" y="6655"/>
                    <a:pt x="6538" y="8465"/>
                    <a:pt x="4203" y="84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0" name="Google Shape;16210;p33"/>
            <p:cNvSpPr/>
            <p:nvPr/>
          </p:nvSpPr>
          <p:spPr>
            <a:xfrm>
              <a:off x="2824975" y="2615250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6"/>
                  </a:moveTo>
                  <a:cubicBezTo>
                    <a:pt x="1869" y="8406"/>
                    <a:pt x="1" y="6596"/>
                    <a:pt x="1" y="4203"/>
                  </a:cubicBezTo>
                  <a:cubicBezTo>
                    <a:pt x="1" y="1868"/>
                    <a:pt x="1869" y="1"/>
                    <a:pt x="4262" y="1"/>
                  </a:cubicBezTo>
                  <a:cubicBezTo>
                    <a:pt x="6597" y="1"/>
                    <a:pt x="8406" y="1927"/>
                    <a:pt x="8406" y="4262"/>
                  </a:cubicBezTo>
                  <a:cubicBezTo>
                    <a:pt x="8406" y="6596"/>
                    <a:pt x="6538" y="8406"/>
                    <a:pt x="4204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1" name="Google Shape;16211;p33"/>
            <p:cNvSpPr/>
            <p:nvPr/>
          </p:nvSpPr>
          <p:spPr>
            <a:xfrm>
              <a:off x="2824975" y="2861875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5"/>
                  </a:moveTo>
                  <a:cubicBezTo>
                    <a:pt x="1810" y="8405"/>
                    <a:pt x="1" y="6538"/>
                    <a:pt x="1" y="4203"/>
                  </a:cubicBezTo>
                  <a:cubicBezTo>
                    <a:pt x="1" y="1868"/>
                    <a:pt x="1869" y="0"/>
                    <a:pt x="4204" y="0"/>
                  </a:cubicBezTo>
                  <a:cubicBezTo>
                    <a:pt x="6538" y="0"/>
                    <a:pt x="8406" y="1868"/>
                    <a:pt x="8406" y="4203"/>
                  </a:cubicBezTo>
                  <a:cubicBezTo>
                    <a:pt x="8406" y="6596"/>
                    <a:pt x="6538" y="8405"/>
                    <a:pt x="4204" y="840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2" name="Google Shape;16212;p33"/>
            <p:cNvSpPr/>
            <p:nvPr/>
          </p:nvSpPr>
          <p:spPr>
            <a:xfrm>
              <a:off x="4544000" y="3108475"/>
              <a:ext cx="210150" cy="210175"/>
            </a:xfrm>
            <a:custGeom>
              <a:avLst/>
              <a:gdLst/>
              <a:ahLst/>
              <a:cxnLst/>
              <a:rect l="l" t="t" r="r" b="b"/>
              <a:pathLst>
                <a:path w="8406" h="8407" extrusionOk="0">
                  <a:moveTo>
                    <a:pt x="4203" y="8406"/>
                  </a:moveTo>
                  <a:cubicBezTo>
                    <a:pt x="1868" y="8406"/>
                    <a:pt x="0" y="6597"/>
                    <a:pt x="0" y="4203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38" y="1"/>
                    <a:pt x="8406" y="1869"/>
                    <a:pt x="8406" y="4203"/>
                  </a:cubicBezTo>
                  <a:cubicBezTo>
                    <a:pt x="8406" y="6538"/>
                    <a:pt x="6596" y="8406"/>
                    <a:pt x="4203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3" name="Google Shape;16213;p33"/>
            <p:cNvSpPr/>
            <p:nvPr/>
          </p:nvSpPr>
          <p:spPr>
            <a:xfrm>
              <a:off x="3313850" y="1879775"/>
              <a:ext cx="210150" cy="208700"/>
            </a:xfrm>
            <a:custGeom>
              <a:avLst/>
              <a:gdLst/>
              <a:ahLst/>
              <a:cxnLst/>
              <a:rect l="l" t="t" r="r" b="b"/>
              <a:pathLst>
                <a:path w="8406" h="8348" extrusionOk="0">
                  <a:moveTo>
                    <a:pt x="4203" y="8348"/>
                  </a:moveTo>
                  <a:cubicBezTo>
                    <a:pt x="1868" y="8348"/>
                    <a:pt x="0" y="6480"/>
                    <a:pt x="58" y="4145"/>
                  </a:cubicBezTo>
                  <a:cubicBezTo>
                    <a:pt x="58" y="1810"/>
                    <a:pt x="1926" y="1"/>
                    <a:pt x="4261" y="1"/>
                  </a:cubicBezTo>
                  <a:cubicBezTo>
                    <a:pt x="6596" y="1"/>
                    <a:pt x="8405" y="1869"/>
                    <a:pt x="8405" y="4203"/>
                  </a:cubicBezTo>
                  <a:cubicBezTo>
                    <a:pt x="8405" y="6538"/>
                    <a:pt x="6538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4" name="Google Shape;16214;p33"/>
            <p:cNvSpPr/>
            <p:nvPr/>
          </p:nvSpPr>
          <p:spPr>
            <a:xfrm>
              <a:off x="3071600" y="3352175"/>
              <a:ext cx="210150" cy="210150"/>
            </a:xfrm>
            <a:custGeom>
              <a:avLst/>
              <a:gdLst/>
              <a:ahLst/>
              <a:cxnLst/>
              <a:rect l="l" t="t" r="r" b="b"/>
              <a:pathLst>
                <a:path w="8406" h="8406" extrusionOk="0">
                  <a:moveTo>
                    <a:pt x="4262" y="8406"/>
                  </a:moveTo>
                  <a:cubicBezTo>
                    <a:pt x="1868" y="8406"/>
                    <a:pt x="1" y="6538"/>
                    <a:pt x="1" y="4203"/>
                  </a:cubicBezTo>
                  <a:cubicBezTo>
                    <a:pt x="1" y="1868"/>
                    <a:pt x="1868" y="1"/>
                    <a:pt x="4203" y="1"/>
                  </a:cubicBezTo>
                  <a:cubicBezTo>
                    <a:pt x="6538" y="1"/>
                    <a:pt x="8348" y="1810"/>
                    <a:pt x="8406" y="4145"/>
                  </a:cubicBezTo>
                  <a:cubicBezTo>
                    <a:pt x="8406" y="6480"/>
                    <a:pt x="6596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5" name="Google Shape;16215;p33"/>
            <p:cNvSpPr/>
            <p:nvPr/>
          </p:nvSpPr>
          <p:spPr>
            <a:xfrm>
              <a:off x="2826450" y="2373025"/>
              <a:ext cx="207225" cy="208675"/>
            </a:xfrm>
            <a:custGeom>
              <a:avLst/>
              <a:gdLst/>
              <a:ahLst/>
              <a:cxnLst/>
              <a:rect l="l" t="t" r="r" b="b"/>
              <a:pathLst>
                <a:path w="8289" h="8347" extrusionOk="0">
                  <a:moveTo>
                    <a:pt x="4145" y="8347"/>
                  </a:moveTo>
                  <a:cubicBezTo>
                    <a:pt x="1810" y="8347"/>
                    <a:pt x="0" y="6479"/>
                    <a:pt x="0" y="4203"/>
                  </a:cubicBezTo>
                  <a:cubicBezTo>
                    <a:pt x="0" y="1868"/>
                    <a:pt x="1868" y="0"/>
                    <a:pt x="4145" y="0"/>
                  </a:cubicBezTo>
                  <a:cubicBezTo>
                    <a:pt x="6421" y="0"/>
                    <a:pt x="8289" y="1868"/>
                    <a:pt x="8289" y="4203"/>
                  </a:cubicBezTo>
                  <a:cubicBezTo>
                    <a:pt x="8289" y="6479"/>
                    <a:pt x="6421" y="8347"/>
                    <a:pt x="4145" y="834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6" name="Google Shape;16216;p33"/>
            <p:cNvSpPr/>
            <p:nvPr/>
          </p:nvSpPr>
          <p:spPr>
            <a:xfrm>
              <a:off x="4050775" y="3598800"/>
              <a:ext cx="208700" cy="208700"/>
            </a:xfrm>
            <a:custGeom>
              <a:avLst/>
              <a:gdLst/>
              <a:ahLst/>
              <a:cxnLst/>
              <a:rect l="l" t="t" r="r" b="b"/>
              <a:pathLst>
                <a:path w="8348" h="8348" extrusionOk="0">
                  <a:moveTo>
                    <a:pt x="8347" y="4145"/>
                  </a:moveTo>
                  <a:cubicBezTo>
                    <a:pt x="8347" y="6479"/>
                    <a:pt x="6538" y="8347"/>
                    <a:pt x="4203" y="8347"/>
                  </a:cubicBezTo>
                  <a:cubicBezTo>
                    <a:pt x="1926" y="8347"/>
                    <a:pt x="59" y="6538"/>
                    <a:pt x="59" y="4203"/>
                  </a:cubicBezTo>
                  <a:cubicBezTo>
                    <a:pt x="0" y="1926"/>
                    <a:pt x="1868" y="59"/>
                    <a:pt x="4144" y="59"/>
                  </a:cubicBezTo>
                  <a:cubicBezTo>
                    <a:pt x="6479" y="0"/>
                    <a:pt x="8347" y="1868"/>
                    <a:pt x="8347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7" name="Google Shape;16217;p33"/>
            <p:cNvSpPr/>
            <p:nvPr/>
          </p:nvSpPr>
          <p:spPr>
            <a:xfrm>
              <a:off x="3315300" y="3598800"/>
              <a:ext cx="207250" cy="208700"/>
            </a:xfrm>
            <a:custGeom>
              <a:avLst/>
              <a:gdLst/>
              <a:ahLst/>
              <a:cxnLst/>
              <a:rect l="l" t="t" r="r" b="b"/>
              <a:pathLst>
                <a:path w="8290" h="8348" extrusionOk="0">
                  <a:moveTo>
                    <a:pt x="4145" y="59"/>
                  </a:moveTo>
                  <a:cubicBezTo>
                    <a:pt x="6421" y="0"/>
                    <a:pt x="8289" y="1926"/>
                    <a:pt x="8289" y="4203"/>
                  </a:cubicBezTo>
                  <a:cubicBezTo>
                    <a:pt x="8289" y="6421"/>
                    <a:pt x="6421" y="8289"/>
                    <a:pt x="4203" y="8347"/>
                  </a:cubicBezTo>
                  <a:cubicBezTo>
                    <a:pt x="1927" y="8347"/>
                    <a:pt x="0" y="6479"/>
                    <a:pt x="0" y="4203"/>
                  </a:cubicBezTo>
                  <a:cubicBezTo>
                    <a:pt x="0" y="1926"/>
                    <a:pt x="1868" y="59"/>
                    <a:pt x="414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8" name="Google Shape;16218;p33"/>
            <p:cNvSpPr/>
            <p:nvPr/>
          </p:nvSpPr>
          <p:spPr>
            <a:xfrm>
              <a:off x="2826450" y="3109950"/>
              <a:ext cx="207225" cy="208700"/>
            </a:xfrm>
            <a:custGeom>
              <a:avLst/>
              <a:gdLst/>
              <a:ahLst/>
              <a:cxnLst/>
              <a:rect l="l" t="t" r="r" b="b"/>
              <a:pathLst>
                <a:path w="8289" h="8348" extrusionOk="0">
                  <a:moveTo>
                    <a:pt x="8289" y="4144"/>
                  </a:moveTo>
                  <a:cubicBezTo>
                    <a:pt x="8289" y="6362"/>
                    <a:pt x="6421" y="8289"/>
                    <a:pt x="4203" y="8289"/>
                  </a:cubicBezTo>
                  <a:cubicBezTo>
                    <a:pt x="1927" y="8347"/>
                    <a:pt x="0" y="6421"/>
                    <a:pt x="0" y="4144"/>
                  </a:cubicBezTo>
                  <a:cubicBezTo>
                    <a:pt x="0" y="1926"/>
                    <a:pt x="1868" y="58"/>
                    <a:pt x="4145" y="0"/>
                  </a:cubicBezTo>
                  <a:cubicBezTo>
                    <a:pt x="6363" y="0"/>
                    <a:pt x="8289" y="1868"/>
                    <a:pt x="8289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9" name="Google Shape;16219;p33"/>
            <p:cNvSpPr/>
            <p:nvPr/>
          </p:nvSpPr>
          <p:spPr>
            <a:xfrm>
              <a:off x="4298850" y="1881250"/>
              <a:ext cx="205775" cy="205775"/>
            </a:xfrm>
            <a:custGeom>
              <a:avLst/>
              <a:gdLst/>
              <a:ahLst/>
              <a:cxnLst/>
              <a:rect l="l" t="t" r="r" b="b"/>
              <a:pathLst>
                <a:path w="8231" h="8231" extrusionOk="0">
                  <a:moveTo>
                    <a:pt x="8230" y="4086"/>
                  </a:moveTo>
                  <a:cubicBezTo>
                    <a:pt x="8230" y="6363"/>
                    <a:pt x="6362" y="8230"/>
                    <a:pt x="4144" y="8230"/>
                  </a:cubicBezTo>
                  <a:cubicBezTo>
                    <a:pt x="1868" y="8230"/>
                    <a:pt x="58" y="6421"/>
                    <a:pt x="58" y="4144"/>
                  </a:cubicBezTo>
                  <a:cubicBezTo>
                    <a:pt x="0" y="1868"/>
                    <a:pt x="1868" y="0"/>
                    <a:pt x="4144" y="0"/>
                  </a:cubicBezTo>
                  <a:cubicBezTo>
                    <a:pt x="6421" y="59"/>
                    <a:pt x="8230" y="1868"/>
                    <a:pt x="8230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0" name="Google Shape;16220;p33"/>
            <p:cNvSpPr/>
            <p:nvPr/>
          </p:nvSpPr>
          <p:spPr>
            <a:xfrm>
              <a:off x="4545450" y="2127850"/>
              <a:ext cx="207250" cy="205775"/>
            </a:xfrm>
            <a:custGeom>
              <a:avLst/>
              <a:gdLst/>
              <a:ahLst/>
              <a:cxnLst/>
              <a:rect l="l" t="t" r="r" b="b"/>
              <a:pathLst>
                <a:path w="8290" h="8231" extrusionOk="0">
                  <a:moveTo>
                    <a:pt x="8231" y="4087"/>
                  </a:moveTo>
                  <a:cubicBezTo>
                    <a:pt x="8289" y="6363"/>
                    <a:pt x="6421" y="8231"/>
                    <a:pt x="4145" y="8231"/>
                  </a:cubicBezTo>
                  <a:cubicBezTo>
                    <a:pt x="1869" y="8231"/>
                    <a:pt x="59" y="6422"/>
                    <a:pt x="59" y="4145"/>
                  </a:cubicBezTo>
                  <a:cubicBezTo>
                    <a:pt x="1" y="1927"/>
                    <a:pt x="1869" y="1"/>
                    <a:pt x="4145" y="59"/>
                  </a:cubicBezTo>
                  <a:cubicBezTo>
                    <a:pt x="6363" y="59"/>
                    <a:pt x="8231" y="1869"/>
                    <a:pt x="8231" y="408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1" name="Google Shape;16221;p33"/>
            <p:cNvSpPr/>
            <p:nvPr/>
          </p:nvSpPr>
          <p:spPr>
            <a:xfrm>
              <a:off x="4548375" y="3355100"/>
              <a:ext cx="202850" cy="202850"/>
            </a:xfrm>
            <a:custGeom>
              <a:avLst/>
              <a:gdLst/>
              <a:ahLst/>
              <a:cxnLst/>
              <a:rect l="l" t="t" r="r" b="b"/>
              <a:pathLst>
                <a:path w="8114" h="8114" extrusionOk="0">
                  <a:moveTo>
                    <a:pt x="8056" y="4028"/>
                  </a:moveTo>
                  <a:cubicBezTo>
                    <a:pt x="8114" y="6304"/>
                    <a:pt x="6304" y="8114"/>
                    <a:pt x="4086" y="8114"/>
                  </a:cubicBezTo>
                  <a:cubicBezTo>
                    <a:pt x="1810" y="8114"/>
                    <a:pt x="0" y="6363"/>
                    <a:pt x="0" y="4086"/>
                  </a:cubicBezTo>
                  <a:cubicBezTo>
                    <a:pt x="0" y="1868"/>
                    <a:pt x="1693" y="59"/>
                    <a:pt x="3911" y="59"/>
                  </a:cubicBezTo>
                  <a:cubicBezTo>
                    <a:pt x="6188" y="0"/>
                    <a:pt x="8056" y="1751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2" name="Google Shape;16222;p33"/>
            <p:cNvSpPr/>
            <p:nvPr/>
          </p:nvSpPr>
          <p:spPr>
            <a:xfrm>
              <a:off x="3075975" y="1882700"/>
              <a:ext cx="201400" cy="202875"/>
            </a:xfrm>
            <a:custGeom>
              <a:avLst/>
              <a:gdLst/>
              <a:ahLst/>
              <a:cxnLst/>
              <a:rect l="l" t="t" r="r" b="b"/>
              <a:pathLst>
                <a:path w="8056" h="8115" extrusionOk="0">
                  <a:moveTo>
                    <a:pt x="8056" y="4086"/>
                  </a:moveTo>
                  <a:cubicBezTo>
                    <a:pt x="8056" y="6363"/>
                    <a:pt x="6246" y="8114"/>
                    <a:pt x="3970" y="8114"/>
                  </a:cubicBezTo>
                  <a:cubicBezTo>
                    <a:pt x="1752" y="8056"/>
                    <a:pt x="1" y="6305"/>
                    <a:pt x="1" y="4028"/>
                  </a:cubicBezTo>
                  <a:cubicBezTo>
                    <a:pt x="1" y="1752"/>
                    <a:pt x="1810" y="1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3" name="Google Shape;16223;p33"/>
            <p:cNvSpPr/>
            <p:nvPr/>
          </p:nvSpPr>
          <p:spPr>
            <a:xfrm>
              <a:off x="2829375" y="21307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5" y="3970"/>
                  </a:moveTo>
                  <a:cubicBezTo>
                    <a:pt x="8055" y="6188"/>
                    <a:pt x="6304" y="7997"/>
                    <a:pt x="4086" y="8056"/>
                  </a:cubicBezTo>
                  <a:cubicBezTo>
                    <a:pt x="1810" y="8056"/>
                    <a:pt x="0" y="6246"/>
                    <a:pt x="0" y="4028"/>
                  </a:cubicBezTo>
                  <a:cubicBezTo>
                    <a:pt x="0" y="1810"/>
                    <a:pt x="1751" y="1"/>
                    <a:pt x="3969" y="1"/>
                  </a:cubicBezTo>
                  <a:cubicBezTo>
                    <a:pt x="6187" y="1"/>
                    <a:pt x="7997" y="1752"/>
                    <a:pt x="805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4" name="Google Shape;16224;p33"/>
            <p:cNvSpPr/>
            <p:nvPr/>
          </p:nvSpPr>
          <p:spPr>
            <a:xfrm>
              <a:off x="4301750" y="36031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6" y="3970"/>
                  </a:moveTo>
                  <a:cubicBezTo>
                    <a:pt x="8056" y="6246"/>
                    <a:pt x="6305" y="7997"/>
                    <a:pt x="4087" y="8055"/>
                  </a:cubicBezTo>
                  <a:cubicBezTo>
                    <a:pt x="1810" y="8055"/>
                    <a:pt x="1" y="6246"/>
                    <a:pt x="1" y="4028"/>
                  </a:cubicBezTo>
                  <a:cubicBezTo>
                    <a:pt x="1" y="1810"/>
                    <a:pt x="1810" y="0"/>
                    <a:pt x="4028" y="0"/>
                  </a:cubicBezTo>
                  <a:cubicBezTo>
                    <a:pt x="6246" y="0"/>
                    <a:pt x="8056" y="1751"/>
                    <a:pt x="8056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5" name="Google Shape;16225;p33"/>
            <p:cNvSpPr/>
            <p:nvPr/>
          </p:nvSpPr>
          <p:spPr>
            <a:xfrm>
              <a:off x="4790600" y="2619625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4029" y="1"/>
                  </a:moveTo>
                  <a:cubicBezTo>
                    <a:pt x="6247" y="1"/>
                    <a:pt x="8056" y="1810"/>
                    <a:pt x="8056" y="4028"/>
                  </a:cubicBezTo>
                  <a:cubicBezTo>
                    <a:pt x="8056" y="6246"/>
                    <a:pt x="6305" y="8056"/>
                    <a:pt x="4087" y="8056"/>
                  </a:cubicBezTo>
                  <a:cubicBezTo>
                    <a:pt x="1810" y="8056"/>
                    <a:pt x="59" y="6305"/>
                    <a:pt x="1" y="4028"/>
                  </a:cubicBezTo>
                  <a:cubicBezTo>
                    <a:pt x="1" y="1810"/>
                    <a:pt x="1810" y="59"/>
                    <a:pt x="402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6" name="Google Shape;16226;p33"/>
            <p:cNvSpPr/>
            <p:nvPr/>
          </p:nvSpPr>
          <p:spPr>
            <a:xfrm>
              <a:off x="3564825" y="1641925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8056" y="4028"/>
                  </a:moveTo>
                  <a:cubicBezTo>
                    <a:pt x="8056" y="6246"/>
                    <a:pt x="6246" y="7997"/>
                    <a:pt x="4028" y="7997"/>
                  </a:cubicBezTo>
                  <a:cubicBezTo>
                    <a:pt x="1810" y="7997"/>
                    <a:pt x="1" y="6129"/>
                    <a:pt x="59" y="3911"/>
                  </a:cubicBezTo>
                  <a:cubicBezTo>
                    <a:pt x="59" y="1752"/>
                    <a:pt x="1869" y="0"/>
                    <a:pt x="4028" y="0"/>
                  </a:cubicBezTo>
                  <a:cubicBezTo>
                    <a:pt x="6246" y="0"/>
                    <a:pt x="8056" y="1752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7" name="Google Shape;16227;p33"/>
            <p:cNvSpPr/>
            <p:nvPr/>
          </p:nvSpPr>
          <p:spPr>
            <a:xfrm>
              <a:off x="3811450" y="16404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4086" y="58"/>
                  </a:moveTo>
                  <a:cubicBezTo>
                    <a:pt x="6304" y="58"/>
                    <a:pt x="8056" y="1868"/>
                    <a:pt x="8056" y="4086"/>
                  </a:cubicBezTo>
                  <a:cubicBezTo>
                    <a:pt x="8056" y="6304"/>
                    <a:pt x="6246" y="8055"/>
                    <a:pt x="4028" y="8055"/>
                  </a:cubicBezTo>
                  <a:cubicBezTo>
                    <a:pt x="1810" y="8055"/>
                    <a:pt x="0" y="6246"/>
                    <a:pt x="59" y="4028"/>
                  </a:cubicBezTo>
                  <a:cubicBezTo>
                    <a:pt x="59" y="1810"/>
                    <a:pt x="1868" y="0"/>
                    <a:pt x="4086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8" name="Google Shape;16228;p33"/>
            <p:cNvSpPr/>
            <p:nvPr/>
          </p:nvSpPr>
          <p:spPr>
            <a:xfrm>
              <a:off x="4790600" y="2866250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8056" y="4086"/>
                  </a:moveTo>
                  <a:cubicBezTo>
                    <a:pt x="8056" y="6304"/>
                    <a:pt x="6247" y="8055"/>
                    <a:pt x="4029" y="8055"/>
                  </a:cubicBezTo>
                  <a:cubicBezTo>
                    <a:pt x="1810" y="8055"/>
                    <a:pt x="1" y="6246"/>
                    <a:pt x="59" y="4028"/>
                  </a:cubicBezTo>
                  <a:cubicBezTo>
                    <a:pt x="59" y="1810"/>
                    <a:pt x="1869" y="0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9" name="Google Shape;16229;p33"/>
            <p:cNvSpPr/>
            <p:nvPr/>
          </p:nvSpPr>
          <p:spPr>
            <a:xfrm>
              <a:off x="2829375" y="3356550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7997" y="4028"/>
                  </a:moveTo>
                  <a:cubicBezTo>
                    <a:pt x="7997" y="6246"/>
                    <a:pt x="6187" y="7997"/>
                    <a:pt x="4028" y="7997"/>
                  </a:cubicBezTo>
                  <a:cubicBezTo>
                    <a:pt x="1810" y="7997"/>
                    <a:pt x="0" y="6130"/>
                    <a:pt x="58" y="3912"/>
                  </a:cubicBezTo>
                  <a:cubicBezTo>
                    <a:pt x="58" y="1752"/>
                    <a:pt x="1926" y="1"/>
                    <a:pt x="4086" y="1"/>
                  </a:cubicBezTo>
                  <a:cubicBezTo>
                    <a:pt x="6246" y="59"/>
                    <a:pt x="8055" y="1869"/>
                    <a:pt x="7997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0" name="Google Shape;16230;p33"/>
            <p:cNvSpPr/>
            <p:nvPr/>
          </p:nvSpPr>
          <p:spPr>
            <a:xfrm>
              <a:off x="3075975" y="3603175"/>
              <a:ext cx="199950" cy="201400"/>
            </a:xfrm>
            <a:custGeom>
              <a:avLst/>
              <a:gdLst/>
              <a:ahLst/>
              <a:cxnLst/>
              <a:rect l="l" t="t" r="r" b="b"/>
              <a:pathLst>
                <a:path w="7998" h="8056" extrusionOk="0">
                  <a:moveTo>
                    <a:pt x="4087" y="0"/>
                  </a:moveTo>
                  <a:cubicBezTo>
                    <a:pt x="6246" y="59"/>
                    <a:pt x="7997" y="1868"/>
                    <a:pt x="7997" y="4028"/>
                  </a:cubicBezTo>
                  <a:cubicBezTo>
                    <a:pt x="7997" y="6246"/>
                    <a:pt x="6130" y="8055"/>
                    <a:pt x="3970" y="7997"/>
                  </a:cubicBezTo>
                  <a:cubicBezTo>
                    <a:pt x="1752" y="7939"/>
                    <a:pt x="1" y="6129"/>
                    <a:pt x="59" y="3970"/>
                  </a:cubicBezTo>
                  <a:cubicBezTo>
                    <a:pt x="59" y="1810"/>
                    <a:pt x="1869" y="0"/>
                    <a:pt x="40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1" name="Google Shape;16231;p33"/>
            <p:cNvSpPr/>
            <p:nvPr/>
          </p:nvSpPr>
          <p:spPr>
            <a:xfrm>
              <a:off x="4056600" y="1641925"/>
              <a:ext cx="198475" cy="198475"/>
            </a:xfrm>
            <a:custGeom>
              <a:avLst/>
              <a:gdLst/>
              <a:ahLst/>
              <a:cxnLst/>
              <a:rect l="l" t="t" r="r" b="b"/>
              <a:pathLst>
                <a:path w="7939" h="7939" extrusionOk="0">
                  <a:moveTo>
                    <a:pt x="3970" y="7939"/>
                  </a:moveTo>
                  <a:cubicBezTo>
                    <a:pt x="1810" y="7939"/>
                    <a:pt x="1" y="6129"/>
                    <a:pt x="1" y="3970"/>
                  </a:cubicBezTo>
                  <a:cubicBezTo>
                    <a:pt x="1" y="1810"/>
                    <a:pt x="1810" y="0"/>
                    <a:pt x="3970" y="0"/>
                  </a:cubicBezTo>
                  <a:cubicBezTo>
                    <a:pt x="6130" y="0"/>
                    <a:pt x="7939" y="1810"/>
                    <a:pt x="7939" y="3970"/>
                  </a:cubicBezTo>
                  <a:cubicBezTo>
                    <a:pt x="7939" y="6188"/>
                    <a:pt x="6130" y="7939"/>
                    <a:pt x="3970" y="793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2" name="Google Shape;16232;p33"/>
            <p:cNvSpPr/>
            <p:nvPr/>
          </p:nvSpPr>
          <p:spPr>
            <a:xfrm>
              <a:off x="4792075" y="2377400"/>
              <a:ext cx="199950" cy="199925"/>
            </a:xfrm>
            <a:custGeom>
              <a:avLst/>
              <a:gdLst/>
              <a:ahLst/>
              <a:cxnLst/>
              <a:rect l="l" t="t" r="r" b="b"/>
              <a:pathLst>
                <a:path w="7998" h="7997" extrusionOk="0">
                  <a:moveTo>
                    <a:pt x="3970" y="58"/>
                  </a:moveTo>
                  <a:cubicBezTo>
                    <a:pt x="6129" y="0"/>
                    <a:pt x="7939" y="1810"/>
                    <a:pt x="7939" y="3969"/>
                  </a:cubicBezTo>
                  <a:cubicBezTo>
                    <a:pt x="7997" y="6129"/>
                    <a:pt x="6188" y="7939"/>
                    <a:pt x="4028" y="7997"/>
                  </a:cubicBezTo>
                  <a:cubicBezTo>
                    <a:pt x="1868" y="7997"/>
                    <a:pt x="59" y="6246"/>
                    <a:pt x="0" y="4028"/>
                  </a:cubicBezTo>
                  <a:cubicBezTo>
                    <a:pt x="0" y="1926"/>
                    <a:pt x="1810" y="58"/>
                    <a:pt x="3970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3" name="Google Shape;16233;p33"/>
            <p:cNvSpPr/>
            <p:nvPr/>
          </p:nvSpPr>
          <p:spPr>
            <a:xfrm>
              <a:off x="4793525" y="31157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70" y="1"/>
                  </a:moveTo>
                  <a:cubicBezTo>
                    <a:pt x="6130" y="1"/>
                    <a:pt x="7881" y="1752"/>
                    <a:pt x="7881" y="3911"/>
                  </a:cubicBezTo>
                  <a:cubicBezTo>
                    <a:pt x="7881" y="6129"/>
                    <a:pt x="6071" y="7881"/>
                    <a:pt x="3853" y="7881"/>
                  </a:cubicBezTo>
                  <a:cubicBezTo>
                    <a:pt x="1693" y="7822"/>
                    <a:pt x="1" y="6071"/>
                    <a:pt x="1" y="3911"/>
                  </a:cubicBezTo>
                  <a:cubicBezTo>
                    <a:pt x="1" y="1693"/>
                    <a:pt x="1752" y="1"/>
                    <a:pt x="39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4" name="Google Shape;16234;p33"/>
            <p:cNvSpPr/>
            <p:nvPr/>
          </p:nvSpPr>
          <p:spPr>
            <a:xfrm>
              <a:off x="2584200" y="2622550"/>
              <a:ext cx="197025" cy="195550"/>
            </a:xfrm>
            <a:custGeom>
              <a:avLst/>
              <a:gdLst/>
              <a:ahLst/>
              <a:cxnLst/>
              <a:rect l="l" t="t" r="r" b="b"/>
              <a:pathLst>
                <a:path w="7881" h="7822" extrusionOk="0">
                  <a:moveTo>
                    <a:pt x="3912" y="7822"/>
                  </a:moveTo>
                  <a:cubicBezTo>
                    <a:pt x="1752" y="7822"/>
                    <a:pt x="1" y="6071"/>
                    <a:pt x="59" y="3911"/>
                  </a:cubicBezTo>
                  <a:cubicBezTo>
                    <a:pt x="59" y="1693"/>
                    <a:pt x="1810" y="0"/>
                    <a:pt x="3970" y="0"/>
                  </a:cubicBezTo>
                  <a:cubicBezTo>
                    <a:pt x="6188" y="0"/>
                    <a:pt x="7881" y="1751"/>
                    <a:pt x="7881" y="3970"/>
                  </a:cubicBezTo>
                  <a:cubicBezTo>
                    <a:pt x="7881" y="6129"/>
                    <a:pt x="6130" y="7822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5" name="Google Shape;16235;p33"/>
            <p:cNvSpPr/>
            <p:nvPr/>
          </p:nvSpPr>
          <p:spPr>
            <a:xfrm>
              <a:off x="3321125" y="16433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12" y="7822"/>
                  </a:moveTo>
                  <a:cubicBezTo>
                    <a:pt x="1694" y="7822"/>
                    <a:pt x="1" y="6071"/>
                    <a:pt x="1" y="3912"/>
                  </a:cubicBezTo>
                  <a:cubicBezTo>
                    <a:pt x="59" y="1694"/>
                    <a:pt x="1810" y="1"/>
                    <a:pt x="3970" y="1"/>
                  </a:cubicBezTo>
                  <a:cubicBezTo>
                    <a:pt x="6130" y="59"/>
                    <a:pt x="7881" y="1810"/>
                    <a:pt x="7823" y="3970"/>
                  </a:cubicBezTo>
                  <a:cubicBezTo>
                    <a:pt x="7823" y="6130"/>
                    <a:pt x="6071" y="7881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6" name="Google Shape;16236;p33"/>
            <p:cNvSpPr/>
            <p:nvPr/>
          </p:nvSpPr>
          <p:spPr>
            <a:xfrm>
              <a:off x="3812900" y="3851250"/>
              <a:ext cx="198500" cy="197025"/>
            </a:xfrm>
            <a:custGeom>
              <a:avLst/>
              <a:gdLst/>
              <a:ahLst/>
              <a:cxnLst/>
              <a:rect l="l" t="t" r="r" b="b"/>
              <a:pathLst>
                <a:path w="7940" h="7881" extrusionOk="0">
                  <a:moveTo>
                    <a:pt x="7939" y="3969"/>
                  </a:moveTo>
                  <a:cubicBezTo>
                    <a:pt x="7881" y="6188"/>
                    <a:pt x="6130" y="7880"/>
                    <a:pt x="3970" y="7880"/>
                  </a:cubicBezTo>
                  <a:cubicBezTo>
                    <a:pt x="1752" y="7880"/>
                    <a:pt x="1" y="6071"/>
                    <a:pt x="59" y="3911"/>
                  </a:cubicBezTo>
                  <a:cubicBezTo>
                    <a:pt x="117" y="1693"/>
                    <a:pt x="1869" y="0"/>
                    <a:pt x="4028" y="59"/>
                  </a:cubicBezTo>
                  <a:cubicBezTo>
                    <a:pt x="6188" y="59"/>
                    <a:pt x="7939" y="1810"/>
                    <a:pt x="7939" y="39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7" name="Google Shape;16237;p33"/>
            <p:cNvSpPr/>
            <p:nvPr/>
          </p:nvSpPr>
          <p:spPr>
            <a:xfrm>
              <a:off x="2585675" y="2869150"/>
              <a:ext cx="195550" cy="195575"/>
            </a:xfrm>
            <a:custGeom>
              <a:avLst/>
              <a:gdLst/>
              <a:ahLst/>
              <a:cxnLst/>
              <a:rect l="l" t="t" r="r" b="b"/>
              <a:pathLst>
                <a:path w="7822" h="7823" extrusionOk="0">
                  <a:moveTo>
                    <a:pt x="7822" y="3912"/>
                  </a:moveTo>
                  <a:cubicBezTo>
                    <a:pt x="7822" y="6071"/>
                    <a:pt x="6129" y="7823"/>
                    <a:pt x="3911" y="7823"/>
                  </a:cubicBezTo>
                  <a:cubicBezTo>
                    <a:pt x="1751" y="7823"/>
                    <a:pt x="0" y="6130"/>
                    <a:pt x="0" y="3970"/>
                  </a:cubicBezTo>
                  <a:cubicBezTo>
                    <a:pt x="0" y="1752"/>
                    <a:pt x="1693" y="59"/>
                    <a:pt x="3853" y="1"/>
                  </a:cubicBezTo>
                  <a:cubicBezTo>
                    <a:pt x="6071" y="1"/>
                    <a:pt x="7763" y="1752"/>
                    <a:pt x="7822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8" name="Google Shape;16238;p33"/>
            <p:cNvSpPr/>
            <p:nvPr/>
          </p:nvSpPr>
          <p:spPr>
            <a:xfrm>
              <a:off x="3567750" y="3851250"/>
              <a:ext cx="197025" cy="198475"/>
            </a:xfrm>
            <a:custGeom>
              <a:avLst/>
              <a:gdLst/>
              <a:ahLst/>
              <a:cxnLst/>
              <a:rect l="l" t="t" r="r" b="b"/>
              <a:pathLst>
                <a:path w="7881" h="7939" extrusionOk="0">
                  <a:moveTo>
                    <a:pt x="4028" y="59"/>
                  </a:moveTo>
                  <a:cubicBezTo>
                    <a:pt x="6188" y="117"/>
                    <a:pt x="7881" y="1868"/>
                    <a:pt x="7822" y="4028"/>
                  </a:cubicBezTo>
                  <a:cubicBezTo>
                    <a:pt x="7822" y="6246"/>
                    <a:pt x="6013" y="7939"/>
                    <a:pt x="3853" y="7880"/>
                  </a:cubicBezTo>
                  <a:cubicBezTo>
                    <a:pt x="1693" y="7822"/>
                    <a:pt x="1" y="6071"/>
                    <a:pt x="1" y="3853"/>
                  </a:cubicBezTo>
                  <a:cubicBezTo>
                    <a:pt x="59" y="1693"/>
                    <a:pt x="1868" y="0"/>
                    <a:pt x="4028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9" name="Google Shape;16239;p33"/>
            <p:cNvSpPr/>
            <p:nvPr/>
          </p:nvSpPr>
          <p:spPr>
            <a:xfrm>
              <a:off x="4551300" y="1891450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7763" y="3912"/>
                  </a:moveTo>
                  <a:cubicBezTo>
                    <a:pt x="7763" y="6071"/>
                    <a:pt x="6071" y="7764"/>
                    <a:pt x="3853" y="7764"/>
                  </a:cubicBezTo>
                  <a:cubicBezTo>
                    <a:pt x="1693" y="7764"/>
                    <a:pt x="0" y="6013"/>
                    <a:pt x="0" y="3853"/>
                  </a:cubicBezTo>
                  <a:cubicBezTo>
                    <a:pt x="0" y="1693"/>
                    <a:pt x="1751" y="1"/>
                    <a:pt x="3969" y="1"/>
                  </a:cubicBezTo>
                  <a:cubicBezTo>
                    <a:pt x="6129" y="1"/>
                    <a:pt x="7822" y="1693"/>
                    <a:pt x="7763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0" name="Google Shape;16240;p33"/>
            <p:cNvSpPr/>
            <p:nvPr/>
          </p:nvSpPr>
          <p:spPr>
            <a:xfrm>
              <a:off x="4059525" y="385270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3794" y="59"/>
                  </a:moveTo>
                  <a:cubicBezTo>
                    <a:pt x="5954" y="1"/>
                    <a:pt x="7705" y="1693"/>
                    <a:pt x="7705" y="3853"/>
                  </a:cubicBezTo>
                  <a:cubicBezTo>
                    <a:pt x="7705" y="6013"/>
                    <a:pt x="6013" y="7764"/>
                    <a:pt x="3853" y="7764"/>
                  </a:cubicBezTo>
                  <a:cubicBezTo>
                    <a:pt x="1693" y="7764"/>
                    <a:pt x="0" y="6071"/>
                    <a:pt x="0" y="3911"/>
                  </a:cubicBezTo>
                  <a:cubicBezTo>
                    <a:pt x="0" y="1752"/>
                    <a:pt x="1693" y="59"/>
                    <a:pt x="379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1" name="Google Shape;16241;p33"/>
            <p:cNvSpPr/>
            <p:nvPr/>
          </p:nvSpPr>
          <p:spPr>
            <a:xfrm>
              <a:off x="2585675" y="2380300"/>
              <a:ext cx="194100" cy="194125"/>
            </a:xfrm>
            <a:custGeom>
              <a:avLst/>
              <a:gdLst/>
              <a:ahLst/>
              <a:cxnLst/>
              <a:rect l="l" t="t" r="r" b="b"/>
              <a:pathLst>
                <a:path w="7764" h="7765" extrusionOk="0">
                  <a:moveTo>
                    <a:pt x="3911" y="59"/>
                  </a:moveTo>
                  <a:cubicBezTo>
                    <a:pt x="6071" y="59"/>
                    <a:pt x="7763" y="1810"/>
                    <a:pt x="7763" y="3912"/>
                  </a:cubicBezTo>
                  <a:cubicBezTo>
                    <a:pt x="7763" y="6071"/>
                    <a:pt x="6012" y="7764"/>
                    <a:pt x="3853" y="7764"/>
                  </a:cubicBezTo>
                  <a:cubicBezTo>
                    <a:pt x="1693" y="7764"/>
                    <a:pt x="0" y="6013"/>
                    <a:pt x="59" y="3853"/>
                  </a:cubicBezTo>
                  <a:cubicBezTo>
                    <a:pt x="59" y="1694"/>
                    <a:pt x="1810" y="1"/>
                    <a:pt x="391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2" name="Google Shape;16242;p33"/>
            <p:cNvSpPr/>
            <p:nvPr/>
          </p:nvSpPr>
          <p:spPr>
            <a:xfrm>
              <a:off x="3322600" y="3854175"/>
              <a:ext cx="192650" cy="192625"/>
            </a:xfrm>
            <a:custGeom>
              <a:avLst/>
              <a:gdLst/>
              <a:ahLst/>
              <a:cxnLst/>
              <a:rect l="l" t="t" r="r" b="b"/>
              <a:pathLst>
                <a:path w="7706" h="7705" extrusionOk="0">
                  <a:moveTo>
                    <a:pt x="7705" y="3852"/>
                  </a:moveTo>
                  <a:cubicBezTo>
                    <a:pt x="7705" y="5954"/>
                    <a:pt x="5954" y="7705"/>
                    <a:pt x="3853" y="7705"/>
                  </a:cubicBezTo>
                  <a:cubicBezTo>
                    <a:pt x="1751" y="7705"/>
                    <a:pt x="0" y="5954"/>
                    <a:pt x="0" y="3852"/>
                  </a:cubicBezTo>
                  <a:cubicBezTo>
                    <a:pt x="0" y="1693"/>
                    <a:pt x="1751" y="0"/>
                    <a:pt x="3911" y="0"/>
                  </a:cubicBezTo>
                  <a:cubicBezTo>
                    <a:pt x="6012" y="0"/>
                    <a:pt x="7705" y="1751"/>
                    <a:pt x="7705" y="38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3" name="Google Shape;16243;p33"/>
            <p:cNvSpPr/>
            <p:nvPr/>
          </p:nvSpPr>
          <p:spPr>
            <a:xfrm>
              <a:off x="2585675" y="3117225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3969" y="1"/>
                  </a:moveTo>
                  <a:cubicBezTo>
                    <a:pt x="6071" y="59"/>
                    <a:pt x="7822" y="1869"/>
                    <a:pt x="7763" y="3970"/>
                  </a:cubicBezTo>
                  <a:cubicBezTo>
                    <a:pt x="7705" y="6071"/>
                    <a:pt x="5954" y="7764"/>
                    <a:pt x="3853" y="7706"/>
                  </a:cubicBezTo>
                  <a:cubicBezTo>
                    <a:pt x="1751" y="7706"/>
                    <a:pt x="0" y="5896"/>
                    <a:pt x="59" y="3795"/>
                  </a:cubicBezTo>
                  <a:cubicBezTo>
                    <a:pt x="117" y="1694"/>
                    <a:pt x="1868" y="1"/>
                    <a:pt x="39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4" name="Google Shape;16244;p33"/>
            <p:cNvSpPr/>
            <p:nvPr/>
          </p:nvSpPr>
          <p:spPr>
            <a:xfrm>
              <a:off x="4795000" y="2133700"/>
              <a:ext cx="192625" cy="194100"/>
            </a:xfrm>
            <a:custGeom>
              <a:avLst/>
              <a:gdLst/>
              <a:ahLst/>
              <a:cxnLst/>
              <a:rect l="l" t="t" r="r" b="b"/>
              <a:pathLst>
                <a:path w="7705" h="7764" extrusionOk="0">
                  <a:moveTo>
                    <a:pt x="3911" y="7764"/>
                  </a:moveTo>
                  <a:cubicBezTo>
                    <a:pt x="1810" y="7764"/>
                    <a:pt x="58" y="6012"/>
                    <a:pt x="0" y="3911"/>
                  </a:cubicBezTo>
                  <a:cubicBezTo>
                    <a:pt x="0" y="1810"/>
                    <a:pt x="1751" y="59"/>
                    <a:pt x="3853" y="59"/>
                  </a:cubicBezTo>
                  <a:cubicBezTo>
                    <a:pt x="5954" y="0"/>
                    <a:pt x="7705" y="1751"/>
                    <a:pt x="7705" y="3911"/>
                  </a:cubicBezTo>
                  <a:cubicBezTo>
                    <a:pt x="7705" y="5954"/>
                    <a:pt x="6012" y="7705"/>
                    <a:pt x="3911" y="776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5" name="Google Shape;16245;p33"/>
            <p:cNvSpPr/>
            <p:nvPr/>
          </p:nvSpPr>
          <p:spPr>
            <a:xfrm>
              <a:off x="4306125" y="164485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7706" y="3911"/>
                  </a:moveTo>
                  <a:cubicBezTo>
                    <a:pt x="7648" y="6012"/>
                    <a:pt x="5896" y="7763"/>
                    <a:pt x="3737" y="7705"/>
                  </a:cubicBezTo>
                  <a:cubicBezTo>
                    <a:pt x="1694" y="7647"/>
                    <a:pt x="1" y="5896"/>
                    <a:pt x="1" y="3794"/>
                  </a:cubicBezTo>
                  <a:cubicBezTo>
                    <a:pt x="1" y="1693"/>
                    <a:pt x="1810" y="0"/>
                    <a:pt x="3912" y="0"/>
                  </a:cubicBezTo>
                  <a:cubicBezTo>
                    <a:pt x="6013" y="59"/>
                    <a:pt x="7706" y="1810"/>
                    <a:pt x="7706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6" name="Google Shape;16246;p33"/>
            <p:cNvSpPr/>
            <p:nvPr/>
          </p:nvSpPr>
          <p:spPr>
            <a:xfrm>
              <a:off x="4546925" y="3606100"/>
              <a:ext cx="195550" cy="194100"/>
            </a:xfrm>
            <a:custGeom>
              <a:avLst/>
              <a:gdLst/>
              <a:ahLst/>
              <a:cxnLst/>
              <a:rect l="l" t="t" r="r" b="b"/>
              <a:pathLst>
                <a:path w="7822" h="7764" extrusionOk="0">
                  <a:moveTo>
                    <a:pt x="3853" y="7763"/>
                  </a:moveTo>
                  <a:cubicBezTo>
                    <a:pt x="1751" y="7705"/>
                    <a:pt x="0" y="5895"/>
                    <a:pt x="58" y="3794"/>
                  </a:cubicBezTo>
                  <a:cubicBezTo>
                    <a:pt x="117" y="1693"/>
                    <a:pt x="1926" y="0"/>
                    <a:pt x="3969" y="58"/>
                  </a:cubicBezTo>
                  <a:cubicBezTo>
                    <a:pt x="6129" y="117"/>
                    <a:pt x="7822" y="1868"/>
                    <a:pt x="7763" y="4028"/>
                  </a:cubicBezTo>
                  <a:cubicBezTo>
                    <a:pt x="7705" y="6071"/>
                    <a:pt x="5954" y="7763"/>
                    <a:pt x="3853" y="77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7" name="Google Shape;16247;p33"/>
            <p:cNvSpPr/>
            <p:nvPr/>
          </p:nvSpPr>
          <p:spPr>
            <a:xfrm>
              <a:off x="2832275" y="1887075"/>
              <a:ext cx="194125" cy="194100"/>
            </a:xfrm>
            <a:custGeom>
              <a:avLst/>
              <a:gdLst/>
              <a:ahLst/>
              <a:cxnLst/>
              <a:rect l="l" t="t" r="r" b="b"/>
              <a:pathLst>
                <a:path w="7765" h="7764" extrusionOk="0">
                  <a:moveTo>
                    <a:pt x="7764" y="3911"/>
                  </a:moveTo>
                  <a:cubicBezTo>
                    <a:pt x="7706" y="6013"/>
                    <a:pt x="5955" y="7764"/>
                    <a:pt x="3912" y="7706"/>
                  </a:cubicBezTo>
                  <a:cubicBezTo>
                    <a:pt x="1752" y="7706"/>
                    <a:pt x="1" y="5954"/>
                    <a:pt x="59" y="3795"/>
                  </a:cubicBezTo>
                  <a:cubicBezTo>
                    <a:pt x="118" y="1693"/>
                    <a:pt x="1869" y="1"/>
                    <a:pt x="3970" y="59"/>
                  </a:cubicBezTo>
                  <a:cubicBezTo>
                    <a:pt x="6071" y="59"/>
                    <a:pt x="7764" y="1810"/>
                    <a:pt x="7764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8" name="Google Shape;16248;p33"/>
            <p:cNvSpPr/>
            <p:nvPr/>
          </p:nvSpPr>
          <p:spPr>
            <a:xfrm>
              <a:off x="4796450" y="3362400"/>
              <a:ext cx="191175" cy="189725"/>
            </a:xfrm>
            <a:custGeom>
              <a:avLst/>
              <a:gdLst/>
              <a:ahLst/>
              <a:cxnLst/>
              <a:rect l="l" t="t" r="r" b="b"/>
              <a:pathLst>
                <a:path w="7647" h="7589" extrusionOk="0">
                  <a:moveTo>
                    <a:pt x="3795" y="0"/>
                  </a:moveTo>
                  <a:cubicBezTo>
                    <a:pt x="5896" y="0"/>
                    <a:pt x="7647" y="1751"/>
                    <a:pt x="7589" y="3794"/>
                  </a:cubicBezTo>
                  <a:cubicBezTo>
                    <a:pt x="7589" y="5896"/>
                    <a:pt x="5896" y="7588"/>
                    <a:pt x="3795" y="7588"/>
                  </a:cubicBezTo>
                  <a:cubicBezTo>
                    <a:pt x="1693" y="7588"/>
                    <a:pt x="0" y="5837"/>
                    <a:pt x="0" y="3736"/>
                  </a:cubicBezTo>
                  <a:cubicBezTo>
                    <a:pt x="0" y="1693"/>
                    <a:pt x="1752" y="0"/>
                    <a:pt x="379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9" name="Google Shape;16249;p33"/>
            <p:cNvSpPr/>
            <p:nvPr/>
          </p:nvSpPr>
          <p:spPr>
            <a:xfrm>
              <a:off x="3081825" y="1646300"/>
              <a:ext cx="189725" cy="191200"/>
            </a:xfrm>
            <a:custGeom>
              <a:avLst/>
              <a:gdLst/>
              <a:ahLst/>
              <a:cxnLst/>
              <a:rect l="l" t="t" r="r" b="b"/>
              <a:pathLst>
                <a:path w="7589" h="7648" extrusionOk="0">
                  <a:moveTo>
                    <a:pt x="3794" y="1"/>
                  </a:moveTo>
                  <a:cubicBezTo>
                    <a:pt x="5837" y="1"/>
                    <a:pt x="7588" y="1752"/>
                    <a:pt x="7588" y="3853"/>
                  </a:cubicBezTo>
                  <a:cubicBezTo>
                    <a:pt x="7588" y="5896"/>
                    <a:pt x="5896" y="7589"/>
                    <a:pt x="3794" y="7589"/>
                  </a:cubicBezTo>
                  <a:cubicBezTo>
                    <a:pt x="1751" y="7647"/>
                    <a:pt x="0" y="5896"/>
                    <a:pt x="0" y="3795"/>
                  </a:cubicBezTo>
                  <a:cubicBezTo>
                    <a:pt x="0" y="1693"/>
                    <a:pt x="1693" y="1"/>
                    <a:pt x="3794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0" name="Google Shape;16250;p33"/>
            <p:cNvSpPr/>
            <p:nvPr/>
          </p:nvSpPr>
          <p:spPr>
            <a:xfrm>
              <a:off x="2835200" y="3609000"/>
              <a:ext cx="189725" cy="189725"/>
            </a:xfrm>
            <a:custGeom>
              <a:avLst/>
              <a:gdLst/>
              <a:ahLst/>
              <a:cxnLst/>
              <a:rect l="l" t="t" r="r" b="b"/>
              <a:pathLst>
                <a:path w="7589" h="7589" extrusionOk="0">
                  <a:moveTo>
                    <a:pt x="3795" y="1"/>
                  </a:moveTo>
                  <a:cubicBezTo>
                    <a:pt x="5896" y="59"/>
                    <a:pt x="7589" y="1752"/>
                    <a:pt x="7530" y="3795"/>
                  </a:cubicBezTo>
                  <a:cubicBezTo>
                    <a:pt x="7530" y="5896"/>
                    <a:pt x="5838" y="7589"/>
                    <a:pt x="3736" y="7531"/>
                  </a:cubicBezTo>
                  <a:cubicBezTo>
                    <a:pt x="1635" y="7531"/>
                    <a:pt x="1" y="5838"/>
                    <a:pt x="1" y="3737"/>
                  </a:cubicBezTo>
                  <a:cubicBezTo>
                    <a:pt x="59" y="1635"/>
                    <a:pt x="1752" y="1"/>
                    <a:pt x="379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1" name="Google Shape;16251;p33"/>
            <p:cNvSpPr/>
            <p:nvPr/>
          </p:nvSpPr>
          <p:spPr>
            <a:xfrm>
              <a:off x="4309050" y="3855625"/>
              <a:ext cx="186825" cy="188275"/>
            </a:xfrm>
            <a:custGeom>
              <a:avLst/>
              <a:gdLst/>
              <a:ahLst/>
              <a:cxnLst/>
              <a:rect l="l" t="t" r="r" b="b"/>
              <a:pathLst>
                <a:path w="7473" h="7531" extrusionOk="0">
                  <a:moveTo>
                    <a:pt x="3736" y="7530"/>
                  </a:moveTo>
                  <a:cubicBezTo>
                    <a:pt x="1635" y="7530"/>
                    <a:pt x="1" y="5896"/>
                    <a:pt x="1" y="3794"/>
                  </a:cubicBezTo>
                  <a:cubicBezTo>
                    <a:pt x="1" y="1693"/>
                    <a:pt x="1635" y="0"/>
                    <a:pt x="3736" y="59"/>
                  </a:cubicBezTo>
                  <a:cubicBezTo>
                    <a:pt x="5838" y="59"/>
                    <a:pt x="7472" y="1693"/>
                    <a:pt x="7472" y="3736"/>
                  </a:cubicBezTo>
                  <a:cubicBezTo>
                    <a:pt x="7472" y="5837"/>
                    <a:pt x="5838" y="7530"/>
                    <a:pt x="3736" y="75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2" name="Google Shape;16252;p33"/>
            <p:cNvSpPr/>
            <p:nvPr/>
          </p:nvSpPr>
          <p:spPr>
            <a:xfrm>
              <a:off x="2590050" y="213660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3736" y="7531"/>
                  </a:moveTo>
                  <a:cubicBezTo>
                    <a:pt x="1635" y="7531"/>
                    <a:pt x="0" y="5896"/>
                    <a:pt x="0" y="3737"/>
                  </a:cubicBezTo>
                  <a:cubicBezTo>
                    <a:pt x="0" y="1694"/>
                    <a:pt x="1635" y="59"/>
                    <a:pt x="3678" y="59"/>
                  </a:cubicBezTo>
                  <a:cubicBezTo>
                    <a:pt x="5837" y="1"/>
                    <a:pt x="7472" y="1694"/>
                    <a:pt x="7472" y="3795"/>
                  </a:cubicBezTo>
                  <a:cubicBezTo>
                    <a:pt x="7472" y="5896"/>
                    <a:pt x="5837" y="7531"/>
                    <a:pt x="3736" y="753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3" name="Google Shape;16253;p33"/>
            <p:cNvSpPr/>
            <p:nvPr/>
          </p:nvSpPr>
          <p:spPr>
            <a:xfrm>
              <a:off x="2590050" y="3363850"/>
              <a:ext cx="186800" cy="186800"/>
            </a:xfrm>
            <a:custGeom>
              <a:avLst/>
              <a:gdLst/>
              <a:ahLst/>
              <a:cxnLst/>
              <a:rect l="l" t="t" r="r" b="b"/>
              <a:pathLst>
                <a:path w="7472" h="7472" extrusionOk="0">
                  <a:moveTo>
                    <a:pt x="3736" y="1"/>
                  </a:moveTo>
                  <a:cubicBezTo>
                    <a:pt x="5837" y="59"/>
                    <a:pt x="7472" y="1693"/>
                    <a:pt x="7413" y="3795"/>
                  </a:cubicBezTo>
                  <a:cubicBezTo>
                    <a:pt x="7413" y="5838"/>
                    <a:pt x="5721" y="7472"/>
                    <a:pt x="3678" y="7414"/>
                  </a:cubicBezTo>
                  <a:cubicBezTo>
                    <a:pt x="1635" y="7414"/>
                    <a:pt x="0" y="5721"/>
                    <a:pt x="0" y="3678"/>
                  </a:cubicBezTo>
                  <a:cubicBezTo>
                    <a:pt x="0" y="1635"/>
                    <a:pt x="1693" y="1"/>
                    <a:pt x="37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4" name="Google Shape;16254;p33"/>
            <p:cNvSpPr/>
            <p:nvPr/>
          </p:nvSpPr>
          <p:spPr>
            <a:xfrm>
              <a:off x="3083275" y="3857075"/>
              <a:ext cx="186800" cy="185350"/>
            </a:xfrm>
            <a:custGeom>
              <a:avLst/>
              <a:gdLst/>
              <a:ahLst/>
              <a:cxnLst/>
              <a:rect l="l" t="t" r="r" b="b"/>
              <a:pathLst>
                <a:path w="7472" h="7414" extrusionOk="0">
                  <a:moveTo>
                    <a:pt x="7414" y="3678"/>
                  </a:moveTo>
                  <a:cubicBezTo>
                    <a:pt x="7472" y="5779"/>
                    <a:pt x="5779" y="7414"/>
                    <a:pt x="3736" y="7414"/>
                  </a:cubicBezTo>
                  <a:cubicBezTo>
                    <a:pt x="1693" y="7414"/>
                    <a:pt x="1" y="5779"/>
                    <a:pt x="59" y="3736"/>
                  </a:cubicBezTo>
                  <a:cubicBezTo>
                    <a:pt x="59" y="1694"/>
                    <a:pt x="1693" y="59"/>
                    <a:pt x="3678" y="1"/>
                  </a:cubicBezTo>
                  <a:cubicBezTo>
                    <a:pt x="5779" y="1"/>
                    <a:pt x="7414" y="1635"/>
                    <a:pt x="7472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5" name="Google Shape;16255;p33"/>
            <p:cNvSpPr/>
            <p:nvPr/>
          </p:nvSpPr>
          <p:spPr>
            <a:xfrm>
              <a:off x="5045975" y="2628375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737" y="7414"/>
                  </a:moveTo>
                  <a:cubicBezTo>
                    <a:pt x="1635" y="7414"/>
                    <a:pt x="1" y="5721"/>
                    <a:pt x="1" y="3678"/>
                  </a:cubicBezTo>
                  <a:cubicBezTo>
                    <a:pt x="1" y="1635"/>
                    <a:pt x="1635" y="1"/>
                    <a:pt x="3737" y="1"/>
                  </a:cubicBez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79" y="7414"/>
                    <a:pt x="3737" y="74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6" name="Google Shape;16256;p33"/>
            <p:cNvSpPr/>
            <p:nvPr/>
          </p:nvSpPr>
          <p:spPr>
            <a:xfrm>
              <a:off x="3818750" y="1401150"/>
              <a:ext cx="188275" cy="186800"/>
            </a:xfrm>
            <a:custGeom>
              <a:avLst/>
              <a:gdLst/>
              <a:ahLst/>
              <a:cxnLst/>
              <a:rect l="l" t="t" r="r" b="b"/>
              <a:pathLst>
                <a:path w="7531" h="7472" extrusionOk="0">
                  <a:moveTo>
                    <a:pt x="59" y="3678"/>
                  </a:moveTo>
                  <a:cubicBezTo>
                    <a:pt x="59" y="1635"/>
                    <a:pt x="1751" y="0"/>
                    <a:pt x="3853" y="59"/>
                  </a:cubicBezTo>
                  <a:cubicBezTo>
                    <a:pt x="5896" y="59"/>
                    <a:pt x="7530" y="1810"/>
                    <a:pt x="7472" y="3853"/>
                  </a:cubicBezTo>
                  <a:cubicBezTo>
                    <a:pt x="7413" y="5837"/>
                    <a:pt x="5721" y="7472"/>
                    <a:pt x="3736" y="7472"/>
                  </a:cubicBezTo>
                  <a:cubicBezTo>
                    <a:pt x="1693" y="7413"/>
                    <a:pt x="0" y="5721"/>
                    <a:pt x="59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7" name="Google Shape;16257;p33"/>
            <p:cNvSpPr/>
            <p:nvPr/>
          </p:nvSpPr>
          <p:spPr>
            <a:xfrm>
              <a:off x="5045975" y="2875000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678" y="0"/>
                  </a:moveTo>
                  <a:cubicBezTo>
                    <a:pt x="5721" y="0"/>
                    <a:pt x="7414" y="1693"/>
                    <a:pt x="7414" y="3736"/>
                  </a:cubicBezTo>
                  <a:cubicBezTo>
                    <a:pt x="7355" y="5721"/>
                    <a:pt x="5721" y="7413"/>
                    <a:pt x="3678" y="7413"/>
                  </a:cubicBezTo>
                  <a:cubicBezTo>
                    <a:pt x="1635" y="7413"/>
                    <a:pt x="1" y="5721"/>
                    <a:pt x="1" y="3678"/>
                  </a:cubicBezTo>
                  <a:cubicBezTo>
                    <a:pt x="1" y="1635"/>
                    <a:pt x="1694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8" name="Google Shape;16258;p33"/>
            <p:cNvSpPr/>
            <p:nvPr/>
          </p:nvSpPr>
          <p:spPr>
            <a:xfrm>
              <a:off x="3573575" y="1402600"/>
              <a:ext cx="185375" cy="185350"/>
            </a:xfrm>
            <a:custGeom>
              <a:avLst/>
              <a:gdLst/>
              <a:ahLst/>
              <a:cxnLst/>
              <a:rect l="l" t="t" r="r" b="b"/>
              <a:pathLst>
                <a:path w="7415" h="7414" extrusionOk="0">
                  <a:moveTo>
                    <a:pt x="3678" y="1"/>
                  </a:move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21" y="7414"/>
                    <a:pt x="3678" y="7355"/>
                  </a:cubicBezTo>
                  <a:cubicBezTo>
                    <a:pt x="1635" y="7355"/>
                    <a:pt x="1" y="5663"/>
                    <a:pt x="1" y="3678"/>
                  </a:cubicBezTo>
                  <a:cubicBezTo>
                    <a:pt x="1" y="1635"/>
                    <a:pt x="1694" y="1"/>
                    <a:pt x="36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9" name="Google Shape;16259;p33"/>
            <p:cNvSpPr/>
            <p:nvPr/>
          </p:nvSpPr>
          <p:spPr>
            <a:xfrm>
              <a:off x="4799375" y="1895825"/>
              <a:ext cx="183875" cy="183900"/>
            </a:xfrm>
            <a:custGeom>
              <a:avLst/>
              <a:gdLst/>
              <a:ahLst/>
              <a:cxnLst/>
              <a:rect l="l" t="t" r="r" b="b"/>
              <a:pathLst>
                <a:path w="7355" h="7356" extrusionOk="0">
                  <a:moveTo>
                    <a:pt x="3678" y="7356"/>
                  </a:moveTo>
                  <a:cubicBezTo>
                    <a:pt x="1693" y="7356"/>
                    <a:pt x="0" y="5663"/>
                    <a:pt x="0" y="3678"/>
                  </a:cubicBezTo>
                  <a:cubicBezTo>
                    <a:pt x="59" y="1635"/>
                    <a:pt x="1751" y="1"/>
                    <a:pt x="3736" y="1"/>
                  </a:cubicBezTo>
                  <a:cubicBezTo>
                    <a:pt x="5720" y="59"/>
                    <a:pt x="7355" y="1694"/>
                    <a:pt x="7355" y="3678"/>
                  </a:cubicBezTo>
                  <a:cubicBezTo>
                    <a:pt x="7355" y="5663"/>
                    <a:pt x="5662" y="7356"/>
                    <a:pt x="3678" y="735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0" name="Google Shape;16260;p33"/>
            <p:cNvSpPr/>
            <p:nvPr/>
          </p:nvSpPr>
          <p:spPr>
            <a:xfrm>
              <a:off x="5045975" y="238615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355" y="3678"/>
                  </a:moveTo>
                  <a:cubicBezTo>
                    <a:pt x="7355" y="5662"/>
                    <a:pt x="5721" y="7355"/>
                    <a:pt x="3678" y="7355"/>
                  </a:cubicBezTo>
                  <a:cubicBezTo>
                    <a:pt x="1694" y="7355"/>
                    <a:pt x="1" y="5662"/>
                    <a:pt x="1" y="3619"/>
                  </a:cubicBezTo>
                  <a:cubicBezTo>
                    <a:pt x="59" y="1693"/>
                    <a:pt x="1694" y="0"/>
                    <a:pt x="3678" y="0"/>
                  </a:cubicBezTo>
                  <a:cubicBezTo>
                    <a:pt x="5663" y="0"/>
                    <a:pt x="7355" y="1635"/>
                    <a:pt x="7355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1" name="Google Shape;16261;p33"/>
            <p:cNvSpPr/>
            <p:nvPr/>
          </p:nvSpPr>
          <p:spPr>
            <a:xfrm>
              <a:off x="4557125" y="1649225"/>
              <a:ext cx="183900" cy="185350"/>
            </a:xfrm>
            <a:custGeom>
              <a:avLst/>
              <a:gdLst/>
              <a:ahLst/>
              <a:cxnLst/>
              <a:rect l="l" t="t" r="r" b="b"/>
              <a:pathLst>
                <a:path w="7356" h="7414" extrusionOk="0">
                  <a:moveTo>
                    <a:pt x="3678" y="0"/>
                  </a:moveTo>
                  <a:cubicBezTo>
                    <a:pt x="5663" y="0"/>
                    <a:pt x="7355" y="1693"/>
                    <a:pt x="7355" y="3736"/>
                  </a:cubicBezTo>
                  <a:cubicBezTo>
                    <a:pt x="7355" y="5721"/>
                    <a:pt x="5663" y="7413"/>
                    <a:pt x="3620" y="7355"/>
                  </a:cubicBezTo>
                  <a:cubicBezTo>
                    <a:pt x="1635" y="7355"/>
                    <a:pt x="1" y="5721"/>
                    <a:pt x="1" y="3736"/>
                  </a:cubicBezTo>
                  <a:cubicBezTo>
                    <a:pt x="1" y="1693"/>
                    <a:pt x="1635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2" name="Google Shape;16262;p33"/>
            <p:cNvSpPr/>
            <p:nvPr/>
          </p:nvSpPr>
          <p:spPr>
            <a:xfrm>
              <a:off x="4062450" y="140115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7355" y="3853"/>
                  </a:moveTo>
                  <a:cubicBezTo>
                    <a:pt x="7296" y="5896"/>
                    <a:pt x="5545" y="7530"/>
                    <a:pt x="3561" y="7413"/>
                  </a:cubicBezTo>
                  <a:cubicBezTo>
                    <a:pt x="1576" y="7297"/>
                    <a:pt x="0" y="5604"/>
                    <a:pt x="58" y="3619"/>
                  </a:cubicBezTo>
                  <a:cubicBezTo>
                    <a:pt x="175" y="1576"/>
                    <a:pt x="1926" y="0"/>
                    <a:pt x="3853" y="117"/>
                  </a:cubicBezTo>
                  <a:cubicBezTo>
                    <a:pt x="5896" y="234"/>
                    <a:pt x="7472" y="1926"/>
                    <a:pt x="7355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3" name="Google Shape;16263;p33"/>
            <p:cNvSpPr/>
            <p:nvPr/>
          </p:nvSpPr>
          <p:spPr>
            <a:xfrm>
              <a:off x="3326975" y="140260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297" y="3795"/>
                  </a:moveTo>
                  <a:cubicBezTo>
                    <a:pt x="7238" y="5838"/>
                    <a:pt x="5604" y="7355"/>
                    <a:pt x="3619" y="7297"/>
                  </a:cubicBezTo>
                  <a:cubicBezTo>
                    <a:pt x="1576" y="7239"/>
                    <a:pt x="0" y="5604"/>
                    <a:pt x="59" y="3620"/>
                  </a:cubicBezTo>
                  <a:cubicBezTo>
                    <a:pt x="117" y="1577"/>
                    <a:pt x="1810" y="1"/>
                    <a:pt x="3794" y="59"/>
                  </a:cubicBezTo>
                  <a:cubicBezTo>
                    <a:pt x="5837" y="117"/>
                    <a:pt x="7355" y="1810"/>
                    <a:pt x="7297" y="37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4" name="Google Shape;16264;p33"/>
            <p:cNvSpPr/>
            <p:nvPr/>
          </p:nvSpPr>
          <p:spPr>
            <a:xfrm>
              <a:off x="5047450" y="3123075"/>
              <a:ext cx="182425" cy="182425"/>
            </a:xfrm>
            <a:custGeom>
              <a:avLst/>
              <a:gdLst/>
              <a:ahLst/>
              <a:cxnLst/>
              <a:rect l="l" t="t" r="r" b="b"/>
              <a:pathLst>
                <a:path w="7297" h="7297" extrusionOk="0">
                  <a:moveTo>
                    <a:pt x="7296" y="3619"/>
                  </a:moveTo>
                  <a:cubicBezTo>
                    <a:pt x="7296" y="5604"/>
                    <a:pt x="5662" y="7238"/>
                    <a:pt x="3678" y="7297"/>
                  </a:cubicBezTo>
                  <a:cubicBezTo>
                    <a:pt x="1635" y="7297"/>
                    <a:pt x="0" y="5662"/>
                    <a:pt x="0" y="3678"/>
                  </a:cubicBezTo>
                  <a:cubicBezTo>
                    <a:pt x="0" y="1635"/>
                    <a:pt x="1635" y="0"/>
                    <a:pt x="3619" y="0"/>
                  </a:cubicBezTo>
                  <a:cubicBezTo>
                    <a:pt x="5604" y="0"/>
                    <a:pt x="7238" y="1635"/>
                    <a:pt x="7296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5" name="Google Shape;16265;p33"/>
            <p:cNvSpPr/>
            <p:nvPr/>
          </p:nvSpPr>
          <p:spPr>
            <a:xfrm>
              <a:off x="3821650" y="4102250"/>
              <a:ext cx="180975" cy="180950"/>
            </a:xfrm>
            <a:custGeom>
              <a:avLst/>
              <a:gdLst/>
              <a:ahLst/>
              <a:cxnLst/>
              <a:rect l="l" t="t" r="r" b="b"/>
              <a:pathLst>
                <a:path w="7239" h="7238" extrusionOk="0">
                  <a:moveTo>
                    <a:pt x="7239" y="3619"/>
                  </a:moveTo>
                  <a:cubicBezTo>
                    <a:pt x="7239" y="5662"/>
                    <a:pt x="5663" y="7238"/>
                    <a:pt x="3620" y="7238"/>
                  </a:cubicBezTo>
                  <a:cubicBezTo>
                    <a:pt x="1577" y="7238"/>
                    <a:pt x="1" y="5604"/>
                    <a:pt x="59" y="3619"/>
                  </a:cubicBezTo>
                  <a:cubicBezTo>
                    <a:pt x="59" y="1634"/>
                    <a:pt x="1635" y="58"/>
                    <a:pt x="3620" y="58"/>
                  </a:cubicBezTo>
                  <a:cubicBezTo>
                    <a:pt x="5605" y="0"/>
                    <a:pt x="7239" y="1634"/>
                    <a:pt x="723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6" name="Google Shape;16266;p33"/>
            <p:cNvSpPr/>
            <p:nvPr/>
          </p:nvSpPr>
          <p:spPr>
            <a:xfrm>
              <a:off x="3576500" y="4103700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546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20" y="0"/>
                  </a:cubicBezTo>
                  <a:cubicBezTo>
                    <a:pt x="5604" y="0"/>
                    <a:pt x="7180" y="1518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7" name="Google Shape;16267;p33"/>
            <p:cNvSpPr/>
            <p:nvPr/>
          </p:nvSpPr>
          <p:spPr>
            <a:xfrm>
              <a:off x="2350725" y="2629850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3561" y="59"/>
                  </a:moveTo>
                  <a:cubicBezTo>
                    <a:pt x="5604" y="0"/>
                    <a:pt x="7180" y="1635"/>
                    <a:pt x="7180" y="3619"/>
                  </a:cubicBezTo>
                  <a:cubicBezTo>
                    <a:pt x="7180" y="5604"/>
                    <a:pt x="5604" y="7180"/>
                    <a:pt x="3619" y="7238"/>
                  </a:cubicBezTo>
                  <a:cubicBezTo>
                    <a:pt x="1577" y="7238"/>
                    <a:pt x="1" y="5662"/>
                    <a:pt x="1" y="3619"/>
                  </a:cubicBezTo>
                  <a:cubicBezTo>
                    <a:pt x="1" y="1635"/>
                    <a:pt x="1577" y="59"/>
                    <a:pt x="35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8" name="Google Shape;16268;p33"/>
            <p:cNvSpPr/>
            <p:nvPr/>
          </p:nvSpPr>
          <p:spPr>
            <a:xfrm>
              <a:off x="4802275" y="3613375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7180" y="3562"/>
                  </a:moveTo>
                  <a:cubicBezTo>
                    <a:pt x="7180" y="5604"/>
                    <a:pt x="5604" y="7239"/>
                    <a:pt x="3562" y="7180"/>
                  </a:cubicBezTo>
                  <a:cubicBezTo>
                    <a:pt x="1577" y="7180"/>
                    <a:pt x="1" y="5604"/>
                    <a:pt x="1" y="3620"/>
                  </a:cubicBezTo>
                  <a:cubicBezTo>
                    <a:pt x="1" y="1577"/>
                    <a:pt x="1577" y="1"/>
                    <a:pt x="3620" y="1"/>
                  </a:cubicBezTo>
                  <a:cubicBezTo>
                    <a:pt x="5604" y="1"/>
                    <a:pt x="7180" y="1577"/>
                    <a:pt x="7180" y="35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9" name="Google Shape;16269;p33"/>
            <p:cNvSpPr/>
            <p:nvPr/>
          </p:nvSpPr>
          <p:spPr>
            <a:xfrm>
              <a:off x="2839575" y="1652125"/>
              <a:ext cx="179525" cy="179525"/>
            </a:xfrm>
            <a:custGeom>
              <a:avLst/>
              <a:gdLst/>
              <a:ahLst/>
              <a:cxnLst/>
              <a:rect l="l" t="t" r="r" b="b"/>
              <a:pathLst>
                <a:path w="7181" h="7181" extrusionOk="0">
                  <a:moveTo>
                    <a:pt x="7180" y="3620"/>
                  </a:moveTo>
                  <a:cubicBezTo>
                    <a:pt x="7180" y="5605"/>
                    <a:pt x="5604" y="7181"/>
                    <a:pt x="3561" y="7181"/>
                  </a:cubicBezTo>
                  <a:cubicBezTo>
                    <a:pt x="1577" y="7122"/>
                    <a:pt x="1" y="5546"/>
                    <a:pt x="59" y="3562"/>
                  </a:cubicBezTo>
                  <a:cubicBezTo>
                    <a:pt x="59" y="1519"/>
                    <a:pt x="1635" y="1"/>
                    <a:pt x="3678" y="1"/>
                  </a:cubicBezTo>
                  <a:cubicBezTo>
                    <a:pt x="5663" y="1"/>
                    <a:pt x="7180" y="1577"/>
                    <a:pt x="7180" y="36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0" name="Google Shape;16270;p33"/>
            <p:cNvSpPr/>
            <p:nvPr/>
          </p:nvSpPr>
          <p:spPr>
            <a:xfrm>
              <a:off x="2594425" y="1894375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03" y="7180"/>
                  </a:moveTo>
                  <a:cubicBezTo>
                    <a:pt x="1518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59"/>
                  </a:cubicBezTo>
                  <a:cubicBezTo>
                    <a:pt x="5546" y="59"/>
                    <a:pt x="7122" y="1635"/>
                    <a:pt x="7122" y="3619"/>
                  </a:cubicBezTo>
                  <a:cubicBezTo>
                    <a:pt x="7122" y="5604"/>
                    <a:pt x="5487" y="7180"/>
                    <a:pt x="3503" y="71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1" name="Google Shape;16271;p33"/>
            <p:cNvSpPr/>
            <p:nvPr/>
          </p:nvSpPr>
          <p:spPr>
            <a:xfrm>
              <a:off x="2350725" y="2877925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604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19" y="0"/>
                  </a:cubicBezTo>
                  <a:cubicBezTo>
                    <a:pt x="5604" y="0"/>
                    <a:pt x="7122" y="1576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2" name="Google Shape;16272;p33"/>
            <p:cNvSpPr/>
            <p:nvPr/>
          </p:nvSpPr>
          <p:spPr>
            <a:xfrm>
              <a:off x="4555675" y="3860000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61" y="59"/>
                  </a:moveTo>
                  <a:cubicBezTo>
                    <a:pt x="5546" y="59"/>
                    <a:pt x="7122" y="1577"/>
                    <a:pt x="7122" y="3619"/>
                  </a:cubicBezTo>
                  <a:cubicBezTo>
                    <a:pt x="7122" y="5604"/>
                    <a:pt x="5546" y="7180"/>
                    <a:pt x="3503" y="7180"/>
                  </a:cubicBezTo>
                  <a:cubicBezTo>
                    <a:pt x="1518" y="7180"/>
                    <a:pt x="0" y="5604"/>
                    <a:pt x="0" y="3561"/>
                  </a:cubicBezTo>
                  <a:cubicBezTo>
                    <a:pt x="0" y="1577"/>
                    <a:pt x="1576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3" name="Google Shape;16273;p33"/>
            <p:cNvSpPr/>
            <p:nvPr/>
          </p:nvSpPr>
          <p:spPr>
            <a:xfrm>
              <a:off x="2352175" y="2389075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61" y="7121"/>
                  </a:moveTo>
                  <a:cubicBezTo>
                    <a:pt x="1577" y="7121"/>
                    <a:pt x="1" y="5545"/>
                    <a:pt x="1" y="3561"/>
                  </a:cubicBezTo>
                  <a:cubicBezTo>
                    <a:pt x="1" y="1576"/>
                    <a:pt x="1577" y="0"/>
                    <a:pt x="3561" y="0"/>
                  </a:cubicBezTo>
                  <a:cubicBezTo>
                    <a:pt x="5488" y="0"/>
                    <a:pt x="7064" y="1576"/>
                    <a:pt x="7064" y="3502"/>
                  </a:cubicBezTo>
                  <a:cubicBezTo>
                    <a:pt x="7064" y="5487"/>
                    <a:pt x="5546" y="7121"/>
                    <a:pt x="3561" y="71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4" name="Google Shape;16274;p33"/>
            <p:cNvSpPr/>
            <p:nvPr/>
          </p:nvSpPr>
          <p:spPr>
            <a:xfrm>
              <a:off x="4066825" y="410370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3561" y="0"/>
                  </a:moveTo>
                  <a:cubicBezTo>
                    <a:pt x="5545" y="0"/>
                    <a:pt x="7121" y="1576"/>
                    <a:pt x="7121" y="3561"/>
                  </a:cubicBezTo>
                  <a:cubicBezTo>
                    <a:pt x="7121" y="5546"/>
                    <a:pt x="5545" y="7122"/>
                    <a:pt x="3561" y="7122"/>
                  </a:cubicBezTo>
                  <a:cubicBezTo>
                    <a:pt x="1576" y="7122"/>
                    <a:pt x="0" y="5546"/>
                    <a:pt x="0" y="3619"/>
                  </a:cubicBezTo>
                  <a:cubicBezTo>
                    <a:pt x="0" y="1635"/>
                    <a:pt x="1576" y="0"/>
                    <a:pt x="356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5" name="Google Shape;16275;p33"/>
            <p:cNvSpPr/>
            <p:nvPr/>
          </p:nvSpPr>
          <p:spPr>
            <a:xfrm>
              <a:off x="5050350" y="214245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0"/>
                  </a:moveTo>
                  <a:cubicBezTo>
                    <a:pt x="5488" y="0"/>
                    <a:pt x="7064" y="1576"/>
                    <a:pt x="7064" y="3503"/>
                  </a:cubicBezTo>
                  <a:cubicBezTo>
                    <a:pt x="7064" y="5487"/>
                    <a:pt x="5488" y="7122"/>
                    <a:pt x="3503" y="7063"/>
                  </a:cubicBezTo>
                  <a:cubicBezTo>
                    <a:pt x="1519" y="7063"/>
                    <a:pt x="1" y="5487"/>
                    <a:pt x="1" y="3503"/>
                  </a:cubicBezTo>
                  <a:cubicBezTo>
                    <a:pt x="1" y="1576"/>
                    <a:pt x="1577" y="0"/>
                    <a:pt x="35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6" name="Google Shape;16276;p33"/>
            <p:cNvSpPr/>
            <p:nvPr/>
          </p:nvSpPr>
          <p:spPr>
            <a:xfrm>
              <a:off x="3331350" y="410370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7122"/>
                  </a:moveTo>
                  <a:cubicBezTo>
                    <a:pt x="1576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0"/>
                  </a:cubicBezTo>
                  <a:cubicBezTo>
                    <a:pt x="5487" y="59"/>
                    <a:pt x="7063" y="1635"/>
                    <a:pt x="7063" y="3619"/>
                  </a:cubicBezTo>
                  <a:cubicBezTo>
                    <a:pt x="7063" y="5546"/>
                    <a:pt x="5487" y="7122"/>
                    <a:pt x="3503" y="71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7" name="Google Shape;16277;p33"/>
            <p:cNvSpPr/>
            <p:nvPr/>
          </p:nvSpPr>
          <p:spPr>
            <a:xfrm>
              <a:off x="4313425" y="1406975"/>
              <a:ext cx="178075" cy="176600"/>
            </a:xfrm>
            <a:custGeom>
              <a:avLst/>
              <a:gdLst/>
              <a:ahLst/>
              <a:cxnLst/>
              <a:rect l="l" t="t" r="r" b="b"/>
              <a:pathLst>
                <a:path w="7123" h="7064" extrusionOk="0">
                  <a:moveTo>
                    <a:pt x="1" y="3503"/>
                  </a:moveTo>
                  <a:cubicBezTo>
                    <a:pt x="1" y="1577"/>
                    <a:pt x="1577" y="1"/>
                    <a:pt x="3561" y="1"/>
                  </a:cubicBezTo>
                  <a:cubicBezTo>
                    <a:pt x="5546" y="1"/>
                    <a:pt x="7122" y="1577"/>
                    <a:pt x="7122" y="3561"/>
                  </a:cubicBezTo>
                  <a:cubicBezTo>
                    <a:pt x="7064" y="5488"/>
                    <a:pt x="5488" y="7064"/>
                    <a:pt x="3503" y="7064"/>
                  </a:cubicBezTo>
                  <a:cubicBezTo>
                    <a:pt x="1577" y="7064"/>
                    <a:pt x="1" y="5429"/>
                    <a:pt x="1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8" name="Google Shape;16278;p33"/>
            <p:cNvSpPr/>
            <p:nvPr/>
          </p:nvSpPr>
          <p:spPr>
            <a:xfrm>
              <a:off x="2352175" y="3126000"/>
              <a:ext cx="176600" cy="176575"/>
            </a:xfrm>
            <a:custGeom>
              <a:avLst/>
              <a:gdLst/>
              <a:ahLst/>
              <a:cxnLst/>
              <a:rect l="l" t="t" r="r" b="b"/>
              <a:pathLst>
                <a:path w="7064" h="7063" extrusionOk="0">
                  <a:moveTo>
                    <a:pt x="3561" y="7063"/>
                  </a:moveTo>
                  <a:cubicBezTo>
                    <a:pt x="1635" y="7063"/>
                    <a:pt x="1" y="5487"/>
                    <a:pt x="1" y="3561"/>
                  </a:cubicBezTo>
                  <a:cubicBezTo>
                    <a:pt x="1" y="1635"/>
                    <a:pt x="1577" y="0"/>
                    <a:pt x="3503" y="0"/>
                  </a:cubicBezTo>
                  <a:cubicBezTo>
                    <a:pt x="5429" y="0"/>
                    <a:pt x="7064" y="1576"/>
                    <a:pt x="7064" y="3502"/>
                  </a:cubicBezTo>
                  <a:cubicBezTo>
                    <a:pt x="7064" y="5429"/>
                    <a:pt x="5488" y="7063"/>
                    <a:pt x="3561" y="70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9" name="Google Shape;16279;p33"/>
            <p:cNvSpPr/>
            <p:nvPr/>
          </p:nvSpPr>
          <p:spPr>
            <a:xfrm>
              <a:off x="2841050" y="3861450"/>
              <a:ext cx="178050" cy="178075"/>
            </a:xfrm>
            <a:custGeom>
              <a:avLst/>
              <a:gdLst/>
              <a:ahLst/>
              <a:cxnLst/>
              <a:rect l="l" t="t" r="r" b="b"/>
              <a:pathLst>
                <a:path w="7122" h="7123" extrusionOk="0">
                  <a:moveTo>
                    <a:pt x="3502" y="1"/>
                  </a:moveTo>
                  <a:cubicBezTo>
                    <a:pt x="5428" y="1"/>
                    <a:pt x="7063" y="1577"/>
                    <a:pt x="7063" y="3503"/>
                  </a:cubicBezTo>
                  <a:cubicBezTo>
                    <a:pt x="7121" y="5429"/>
                    <a:pt x="5545" y="7064"/>
                    <a:pt x="3561" y="7064"/>
                  </a:cubicBezTo>
                  <a:cubicBezTo>
                    <a:pt x="1634" y="7122"/>
                    <a:pt x="58" y="5546"/>
                    <a:pt x="0" y="3561"/>
                  </a:cubicBezTo>
                  <a:cubicBezTo>
                    <a:pt x="0" y="1635"/>
                    <a:pt x="1576" y="59"/>
                    <a:pt x="35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0" name="Google Shape;16280;p33"/>
            <p:cNvSpPr/>
            <p:nvPr/>
          </p:nvSpPr>
          <p:spPr>
            <a:xfrm>
              <a:off x="2594425" y="361485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7063" y="3561"/>
                  </a:moveTo>
                  <a:cubicBezTo>
                    <a:pt x="7063" y="5487"/>
                    <a:pt x="5429" y="7121"/>
                    <a:pt x="3503" y="7063"/>
                  </a:cubicBezTo>
                  <a:cubicBezTo>
                    <a:pt x="1576" y="7063"/>
                    <a:pt x="0" y="5429"/>
                    <a:pt x="0" y="3503"/>
                  </a:cubicBezTo>
                  <a:cubicBezTo>
                    <a:pt x="59" y="1576"/>
                    <a:pt x="1635" y="0"/>
                    <a:pt x="3561" y="0"/>
                  </a:cubicBezTo>
                  <a:cubicBezTo>
                    <a:pt x="5487" y="59"/>
                    <a:pt x="7122" y="1635"/>
                    <a:pt x="7063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1" name="Google Shape;16281;p33"/>
            <p:cNvSpPr/>
            <p:nvPr/>
          </p:nvSpPr>
          <p:spPr>
            <a:xfrm>
              <a:off x="5050350" y="336822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7064" y="3503"/>
                  </a:moveTo>
                  <a:cubicBezTo>
                    <a:pt x="7064" y="5429"/>
                    <a:pt x="5429" y="7064"/>
                    <a:pt x="3503" y="7064"/>
                  </a:cubicBezTo>
                  <a:cubicBezTo>
                    <a:pt x="1635" y="7064"/>
                    <a:pt x="1" y="5487"/>
                    <a:pt x="1" y="3561"/>
                  </a:cubicBezTo>
                  <a:cubicBezTo>
                    <a:pt x="1" y="1635"/>
                    <a:pt x="1635" y="1"/>
                    <a:pt x="3562" y="1"/>
                  </a:cubicBezTo>
                  <a:cubicBezTo>
                    <a:pt x="5429" y="59"/>
                    <a:pt x="7005" y="1635"/>
                    <a:pt x="7064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2" name="Google Shape;16282;p33"/>
            <p:cNvSpPr/>
            <p:nvPr/>
          </p:nvSpPr>
          <p:spPr>
            <a:xfrm>
              <a:off x="3087650" y="140697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3561" y="1"/>
                  </a:moveTo>
                  <a:cubicBezTo>
                    <a:pt x="5487" y="1"/>
                    <a:pt x="7063" y="1635"/>
                    <a:pt x="7063" y="3503"/>
                  </a:cubicBezTo>
                  <a:cubicBezTo>
                    <a:pt x="7063" y="5429"/>
                    <a:pt x="5429" y="7064"/>
                    <a:pt x="3503" y="7005"/>
                  </a:cubicBezTo>
                  <a:cubicBezTo>
                    <a:pt x="1577" y="6947"/>
                    <a:pt x="1" y="5371"/>
                    <a:pt x="59" y="3503"/>
                  </a:cubicBezTo>
                  <a:cubicBezTo>
                    <a:pt x="59" y="1577"/>
                    <a:pt x="1693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3" name="Google Shape;16283;p33"/>
            <p:cNvSpPr/>
            <p:nvPr/>
          </p:nvSpPr>
          <p:spPr>
            <a:xfrm>
              <a:off x="4316350" y="4106625"/>
              <a:ext cx="172225" cy="173675"/>
            </a:xfrm>
            <a:custGeom>
              <a:avLst/>
              <a:gdLst/>
              <a:ahLst/>
              <a:cxnLst/>
              <a:rect l="l" t="t" r="r" b="b"/>
              <a:pathLst>
                <a:path w="6889" h="6947" extrusionOk="0">
                  <a:moveTo>
                    <a:pt x="6888" y="3502"/>
                  </a:moveTo>
                  <a:cubicBezTo>
                    <a:pt x="6888" y="5429"/>
                    <a:pt x="5312" y="6946"/>
                    <a:pt x="3386" y="6888"/>
                  </a:cubicBezTo>
                  <a:cubicBezTo>
                    <a:pt x="1460" y="6888"/>
                    <a:pt x="1" y="5370"/>
                    <a:pt x="1" y="3444"/>
                  </a:cubicBezTo>
                  <a:cubicBezTo>
                    <a:pt x="1" y="1518"/>
                    <a:pt x="1577" y="0"/>
                    <a:pt x="3503" y="0"/>
                  </a:cubicBezTo>
                  <a:cubicBezTo>
                    <a:pt x="5371" y="59"/>
                    <a:pt x="6888" y="1576"/>
                    <a:pt x="6888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4" name="Google Shape;16284;p33"/>
            <p:cNvSpPr/>
            <p:nvPr/>
          </p:nvSpPr>
          <p:spPr>
            <a:xfrm>
              <a:off x="2353650" y="2145375"/>
              <a:ext cx="172200" cy="172200"/>
            </a:xfrm>
            <a:custGeom>
              <a:avLst/>
              <a:gdLst/>
              <a:ahLst/>
              <a:cxnLst/>
              <a:rect l="l" t="t" r="r" b="b"/>
              <a:pathLst>
                <a:path w="6888" h="6888" extrusionOk="0">
                  <a:moveTo>
                    <a:pt x="6888" y="3444"/>
                  </a:moveTo>
                  <a:cubicBezTo>
                    <a:pt x="6888" y="5370"/>
                    <a:pt x="5429" y="6830"/>
                    <a:pt x="3502" y="6888"/>
                  </a:cubicBezTo>
                  <a:cubicBezTo>
                    <a:pt x="1518" y="6888"/>
                    <a:pt x="0" y="5370"/>
                    <a:pt x="59" y="3386"/>
                  </a:cubicBezTo>
                  <a:cubicBezTo>
                    <a:pt x="59" y="1459"/>
                    <a:pt x="1576" y="0"/>
                    <a:pt x="3502" y="0"/>
                  </a:cubicBezTo>
                  <a:cubicBezTo>
                    <a:pt x="5370" y="0"/>
                    <a:pt x="6888" y="1518"/>
                    <a:pt x="6888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5" name="Google Shape;16285;p33"/>
            <p:cNvSpPr/>
            <p:nvPr/>
          </p:nvSpPr>
          <p:spPr>
            <a:xfrm>
              <a:off x="4805200" y="1656525"/>
              <a:ext cx="172225" cy="170750"/>
            </a:xfrm>
            <a:custGeom>
              <a:avLst/>
              <a:gdLst/>
              <a:ahLst/>
              <a:cxnLst/>
              <a:rect l="l" t="t" r="r" b="b"/>
              <a:pathLst>
                <a:path w="6889" h="6830" extrusionOk="0">
                  <a:moveTo>
                    <a:pt x="6888" y="3386"/>
                  </a:moveTo>
                  <a:cubicBezTo>
                    <a:pt x="6888" y="5312"/>
                    <a:pt x="5371" y="6829"/>
                    <a:pt x="3503" y="6829"/>
                  </a:cubicBezTo>
                  <a:cubicBezTo>
                    <a:pt x="1518" y="6829"/>
                    <a:pt x="1" y="5312"/>
                    <a:pt x="59" y="3386"/>
                  </a:cubicBezTo>
                  <a:cubicBezTo>
                    <a:pt x="59" y="1459"/>
                    <a:pt x="1577" y="0"/>
                    <a:pt x="3503" y="0"/>
                  </a:cubicBezTo>
                  <a:cubicBezTo>
                    <a:pt x="5371" y="0"/>
                    <a:pt x="6888" y="1518"/>
                    <a:pt x="6888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6" name="Google Shape;16286;p33"/>
            <p:cNvSpPr/>
            <p:nvPr/>
          </p:nvSpPr>
          <p:spPr>
            <a:xfrm>
              <a:off x="3090575" y="4108075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6830" y="3444"/>
                  </a:moveTo>
                  <a:cubicBezTo>
                    <a:pt x="6830" y="5312"/>
                    <a:pt x="5312" y="6830"/>
                    <a:pt x="3386" y="6830"/>
                  </a:cubicBezTo>
                  <a:cubicBezTo>
                    <a:pt x="1518" y="6771"/>
                    <a:pt x="0" y="5254"/>
                    <a:pt x="59" y="3328"/>
                  </a:cubicBezTo>
                  <a:cubicBezTo>
                    <a:pt x="59" y="1460"/>
                    <a:pt x="1576" y="1"/>
                    <a:pt x="3444" y="1"/>
                  </a:cubicBezTo>
                  <a:cubicBezTo>
                    <a:pt x="5370" y="1"/>
                    <a:pt x="6830" y="1518"/>
                    <a:pt x="6830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7" name="Google Shape;16287;p33"/>
            <p:cNvSpPr/>
            <p:nvPr/>
          </p:nvSpPr>
          <p:spPr>
            <a:xfrm>
              <a:off x="2355100" y="3371150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3444" y="6830"/>
                  </a:moveTo>
                  <a:cubicBezTo>
                    <a:pt x="1518" y="6830"/>
                    <a:pt x="1" y="5312"/>
                    <a:pt x="1" y="3444"/>
                  </a:cubicBezTo>
                  <a:cubicBezTo>
                    <a:pt x="1" y="1518"/>
                    <a:pt x="1518" y="59"/>
                    <a:pt x="3386" y="0"/>
                  </a:cubicBezTo>
                  <a:cubicBezTo>
                    <a:pt x="5312" y="0"/>
                    <a:pt x="6830" y="1518"/>
                    <a:pt x="6830" y="3444"/>
                  </a:cubicBezTo>
                  <a:cubicBezTo>
                    <a:pt x="6830" y="5312"/>
                    <a:pt x="5312" y="6830"/>
                    <a:pt x="3444" y="68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8" name="Google Shape;16288;p33"/>
            <p:cNvSpPr/>
            <p:nvPr/>
          </p:nvSpPr>
          <p:spPr>
            <a:xfrm>
              <a:off x="5053275" y="1903125"/>
              <a:ext cx="170750" cy="170775"/>
            </a:xfrm>
            <a:custGeom>
              <a:avLst/>
              <a:gdLst/>
              <a:ahLst/>
              <a:cxnLst/>
              <a:rect l="l" t="t" r="r" b="b"/>
              <a:pathLst>
                <a:path w="6830" h="6831" extrusionOk="0">
                  <a:moveTo>
                    <a:pt x="3445" y="1"/>
                  </a:moveTo>
                  <a:cubicBezTo>
                    <a:pt x="5312" y="59"/>
                    <a:pt x="6830" y="1577"/>
                    <a:pt x="6772" y="3445"/>
                  </a:cubicBezTo>
                  <a:cubicBezTo>
                    <a:pt x="6772" y="5312"/>
                    <a:pt x="5254" y="6830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59" y="1518"/>
                    <a:pt x="1577" y="1"/>
                    <a:pt x="344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9" name="Google Shape;16289;p33"/>
            <p:cNvSpPr/>
            <p:nvPr/>
          </p:nvSpPr>
          <p:spPr>
            <a:xfrm>
              <a:off x="4564425" y="140990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2" y="3386"/>
                  </a:moveTo>
                  <a:cubicBezTo>
                    <a:pt x="6772" y="5195"/>
                    <a:pt x="5254" y="6771"/>
                    <a:pt x="3386" y="6771"/>
                  </a:cubicBezTo>
                  <a:cubicBezTo>
                    <a:pt x="1577" y="6771"/>
                    <a:pt x="1" y="5254"/>
                    <a:pt x="1" y="3444"/>
                  </a:cubicBezTo>
                  <a:cubicBezTo>
                    <a:pt x="1" y="1576"/>
                    <a:pt x="1518" y="59"/>
                    <a:pt x="3328" y="0"/>
                  </a:cubicBezTo>
                  <a:cubicBezTo>
                    <a:pt x="5196" y="0"/>
                    <a:pt x="6772" y="1518"/>
                    <a:pt x="6772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0" name="Google Shape;16290;p33"/>
            <p:cNvSpPr/>
            <p:nvPr/>
          </p:nvSpPr>
          <p:spPr>
            <a:xfrm>
              <a:off x="5296975" y="2635675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1" y="3386"/>
                  </a:moveTo>
                  <a:cubicBezTo>
                    <a:pt x="6771" y="5196"/>
                    <a:pt x="5254" y="6772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1" y="1577"/>
                    <a:pt x="1518" y="59"/>
                    <a:pt x="3328" y="1"/>
                  </a:cubicBezTo>
                  <a:cubicBezTo>
                    <a:pt x="5137" y="1"/>
                    <a:pt x="6713" y="1518"/>
                    <a:pt x="6771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1" name="Google Shape;16291;p33"/>
            <p:cNvSpPr/>
            <p:nvPr/>
          </p:nvSpPr>
          <p:spPr>
            <a:xfrm>
              <a:off x="4806675" y="3865850"/>
              <a:ext cx="170750" cy="169275"/>
            </a:xfrm>
            <a:custGeom>
              <a:avLst/>
              <a:gdLst/>
              <a:ahLst/>
              <a:cxnLst/>
              <a:rect l="l" t="t" r="r" b="b"/>
              <a:pathLst>
                <a:path w="6830" h="6771" extrusionOk="0">
                  <a:moveTo>
                    <a:pt x="3444" y="6771"/>
                  </a:moveTo>
                  <a:cubicBezTo>
                    <a:pt x="1576" y="6771"/>
                    <a:pt x="58" y="5253"/>
                    <a:pt x="0" y="3385"/>
                  </a:cubicBezTo>
                  <a:cubicBezTo>
                    <a:pt x="0" y="1518"/>
                    <a:pt x="1576" y="0"/>
                    <a:pt x="3444" y="0"/>
                  </a:cubicBezTo>
                  <a:cubicBezTo>
                    <a:pt x="5253" y="0"/>
                    <a:pt x="6771" y="1518"/>
                    <a:pt x="6771" y="3327"/>
                  </a:cubicBezTo>
                  <a:cubicBezTo>
                    <a:pt x="6829" y="5195"/>
                    <a:pt x="5253" y="6713"/>
                    <a:pt x="3444" y="677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2" name="Google Shape;16292;p33"/>
            <p:cNvSpPr/>
            <p:nvPr/>
          </p:nvSpPr>
          <p:spPr>
            <a:xfrm>
              <a:off x="5296975" y="2882300"/>
              <a:ext cx="169300" cy="170750"/>
            </a:xfrm>
            <a:custGeom>
              <a:avLst/>
              <a:gdLst/>
              <a:ahLst/>
              <a:cxnLst/>
              <a:rect l="l" t="t" r="r" b="b"/>
              <a:pathLst>
                <a:path w="6772" h="6830" extrusionOk="0">
                  <a:moveTo>
                    <a:pt x="6713" y="3444"/>
                  </a:moveTo>
                  <a:cubicBezTo>
                    <a:pt x="6713" y="5254"/>
                    <a:pt x="5137" y="6830"/>
                    <a:pt x="3328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9"/>
                  </a:cubicBezTo>
                  <a:cubicBezTo>
                    <a:pt x="5254" y="59"/>
                    <a:pt x="6771" y="1635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3" name="Google Shape;16293;p33"/>
            <p:cNvSpPr/>
            <p:nvPr/>
          </p:nvSpPr>
          <p:spPr>
            <a:xfrm>
              <a:off x="3827500" y="1167650"/>
              <a:ext cx="170750" cy="169300"/>
            </a:xfrm>
            <a:custGeom>
              <a:avLst/>
              <a:gdLst/>
              <a:ahLst/>
              <a:cxnLst/>
              <a:rect l="l" t="t" r="r" b="b"/>
              <a:pathLst>
                <a:path w="6830" h="6772" extrusionOk="0">
                  <a:moveTo>
                    <a:pt x="3386" y="6772"/>
                  </a:moveTo>
                  <a:cubicBezTo>
                    <a:pt x="1518" y="6714"/>
                    <a:pt x="0" y="5138"/>
                    <a:pt x="59" y="3328"/>
                  </a:cubicBezTo>
                  <a:cubicBezTo>
                    <a:pt x="59" y="1519"/>
                    <a:pt x="1635" y="1"/>
                    <a:pt x="3444" y="1"/>
                  </a:cubicBezTo>
                  <a:cubicBezTo>
                    <a:pt x="5254" y="1"/>
                    <a:pt x="6830" y="1635"/>
                    <a:pt x="6771" y="3445"/>
                  </a:cubicBezTo>
                  <a:cubicBezTo>
                    <a:pt x="6713" y="5254"/>
                    <a:pt x="5195" y="6772"/>
                    <a:pt x="3386" y="67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4" name="Google Shape;16294;p33"/>
            <p:cNvSpPr/>
            <p:nvPr/>
          </p:nvSpPr>
          <p:spPr>
            <a:xfrm>
              <a:off x="2603175" y="1656525"/>
              <a:ext cx="167850" cy="170750"/>
            </a:xfrm>
            <a:custGeom>
              <a:avLst/>
              <a:gdLst/>
              <a:ahLst/>
              <a:cxnLst/>
              <a:rect l="l" t="t" r="r" b="b"/>
              <a:pathLst>
                <a:path w="6714" h="6830" extrusionOk="0">
                  <a:moveTo>
                    <a:pt x="6713" y="3444"/>
                  </a:moveTo>
                  <a:cubicBezTo>
                    <a:pt x="6713" y="5253"/>
                    <a:pt x="5137" y="6829"/>
                    <a:pt x="3269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8"/>
                  </a:cubicBezTo>
                  <a:cubicBezTo>
                    <a:pt x="5254" y="58"/>
                    <a:pt x="6713" y="1634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5" name="Google Shape;16295;p33"/>
            <p:cNvSpPr/>
            <p:nvPr/>
          </p:nvSpPr>
          <p:spPr>
            <a:xfrm>
              <a:off x="3580875" y="116765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3445" y="6714"/>
                  </a:moveTo>
                  <a:cubicBezTo>
                    <a:pt x="1577" y="6772"/>
                    <a:pt x="1" y="5196"/>
                    <a:pt x="59" y="3328"/>
                  </a:cubicBezTo>
                  <a:cubicBezTo>
                    <a:pt x="59" y="1519"/>
                    <a:pt x="1577" y="1"/>
                    <a:pt x="3386" y="1"/>
                  </a:cubicBezTo>
                  <a:cubicBezTo>
                    <a:pt x="5254" y="1"/>
                    <a:pt x="6772" y="1577"/>
                    <a:pt x="6772" y="3386"/>
                  </a:cubicBezTo>
                  <a:cubicBezTo>
                    <a:pt x="6772" y="5196"/>
                    <a:pt x="5196" y="6714"/>
                    <a:pt x="3445" y="67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6" name="Google Shape;16296;p33"/>
            <p:cNvSpPr/>
            <p:nvPr/>
          </p:nvSpPr>
          <p:spPr>
            <a:xfrm>
              <a:off x="5054750" y="3620675"/>
              <a:ext cx="166375" cy="166375"/>
            </a:xfrm>
            <a:custGeom>
              <a:avLst/>
              <a:gdLst/>
              <a:ahLst/>
              <a:cxnLst/>
              <a:rect l="l" t="t" r="r" b="b"/>
              <a:pathLst>
                <a:path w="6655" h="6655" extrusionOk="0">
                  <a:moveTo>
                    <a:pt x="6654" y="3328"/>
                  </a:moveTo>
                  <a:cubicBezTo>
                    <a:pt x="6654" y="5196"/>
                    <a:pt x="5137" y="6655"/>
                    <a:pt x="3327" y="6655"/>
                  </a:cubicBezTo>
                  <a:cubicBezTo>
                    <a:pt x="1459" y="6597"/>
                    <a:pt x="0" y="5079"/>
                    <a:pt x="0" y="3270"/>
                  </a:cubicBezTo>
                  <a:cubicBezTo>
                    <a:pt x="58" y="1460"/>
                    <a:pt x="1518" y="1"/>
                    <a:pt x="3327" y="1"/>
                  </a:cubicBezTo>
                  <a:cubicBezTo>
                    <a:pt x="5195" y="1"/>
                    <a:pt x="6654" y="1518"/>
                    <a:pt x="6654" y="33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7" name="Google Shape;16297;p33"/>
            <p:cNvSpPr/>
            <p:nvPr/>
          </p:nvSpPr>
          <p:spPr>
            <a:xfrm>
              <a:off x="5296975" y="2391975"/>
              <a:ext cx="169300" cy="170775"/>
            </a:xfrm>
            <a:custGeom>
              <a:avLst/>
              <a:gdLst/>
              <a:ahLst/>
              <a:cxnLst/>
              <a:rect l="l" t="t" r="r" b="b"/>
              <a:pathLst>
                <a:path w="6772" h="6831" extrusionOk="0">
                  <a:moveTo>
                    <a:pt x="3269" y="6772"/>
                  </a:moveTo>
                  <a:cubicBezTo>
                    <a:pt x="1401" y="6655"/>
                    <a:pt x="1" y="5137"/>
                    <a:pt x="59" y="3328"/>
                  </a:cubicBezTo>
                  <a:cubicBezTo>
                    <a:pt x="176" y="1460"/>
                    <a:pt x="1693" y="1"/>
                    <a:pt x="3503" y="118"/>
                  </a:cubicBezTo>
                  <a:cubicBezTo>
                    <a:pt x="5371" y="234"/>
                    <a:pt x="6771" y="1694"/>
                    <a:pt x="6713" y="3503"/>
                  </a:cubicBezTo>
                  <a:cubicBezTo>
                    <a:pt x="6596" y="5371"/>
                    <a:pt x="5079" y="6830"/>
                    <a:pt x="3269" y="67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8" name="Google Shape;16298;p33"/>
            <p:cNvSpPr/>
            <p:nvPr/>
          </p:nvSpPr>
          <p:spPr>
            <a:xfrm>
              <a:off x="4562975" y="4111000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8"/>
                    <a:pt x="5137" y="6538"/>
                    <a:pt x="3327" y="6538"/>
                  </a:cubicBezTo>
                  <a:cubicBezTo>
                    <a:pt x="1459" y="6596"/>
                    <a:pt x="0" y="5137"/>
                    <a:pt x="0" y="3269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137" y="0"/>
                    <a:pt x="6538" y="1460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9" name="Google Shape;16299;p33"/>
            <p:cNvSpPr/>
            <p:nvPr/>
          </p:nvSpPr>
          <p:spPr>
            <a:xfrm>
              <a:off x="4072650" y="1169125"/>
              <a:ext cx="166375" cy="164925"/>
            </a:xfrm>
            <a:custGeom>
              <a:avLst/>
              <a:gdLst/>
              <a:ahLst/>
              <a:cxnLst/>
              <a:rect l="l" t="t" r="r" b="b"/>
              <a:pathLst>
                <a:path w="6655" h="6597" extrusionOk="0">
                  <a:moveTo>
                    <a:pt x="3328" y="0"/>
                  </a:moveTo>
                  <a:cubicBezTo>
                    <a:pt x="5196" y="0"/>
                    <a:pt x="6655" y="1518"/>
                    <a:pt x="6597" y="3327"/>
                  </a:cubicBezTo>
                  <a:cubicBezTo>
                    <a:pt x="6597" y="5195"/>
                    <a:pt x="5137" y="6596"/>
                    <a:pt x="3328" y="6596"/>
                  </a:cubicBezTo>
                  <a:cubicBezTo>
                    <a:pt x="1460" y="6596"/>
                    <a:pt x="1" y="5137"/>
                    <a:pt x="1" y="3269"/>
                  </a:cubicBezTo>
                  <a:cubicBezTo>
                    <a:pt x="59" y="1460"/>
                    <a:pt x="1518" y="0"/>
                    <a:pt x="33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0" name="Google Shape;16300;p33"/>
            <p:cNvSpPr/>
            <p:nvPr/>
          </p:nvSpPr>
          <p:spPr>
            <a:xfrm>
              <a:off x="2846875" y="1411350"/>
              <a:ext cx="166375" cy="167850"/>
            </a:xfrm>
            <a:custGeom>
              <a:avLst/>
              <a:gdLst/>
              <a:ahLst/>
              <a:cxnLst/>
              <a:rect l="l" t="t" r="r" b="b"/>
              <a:pathLst>
                <a:path w="6655" h="6714" extrusionOk="0">
                  <a:moveTo>
                    <a:pt x="6596" y="3386"/>
                  </a:moveTo>
                  <a:cubicBezTo>
                    <a:pt x="6596" y="5254"/>
                    <a:pt x="5079" y="6713"/>
                    <a:pt x="3269" y="6655"/>
                  </a:cubicBezTo>
                  <a:cubicBezTo>
                    <a:pt x="1401" y="6597"/>
                    <a:pt x="0" y="5137"/>
                    <a:pt x="0" y="3328"/>
                  </a:cubicBezTo>
                  <a:cubicBezTo>
                    <a:pt x="59" y="1460"/>
                    <a:pt x="1576" y="1"/>
                    <a:pt x="3386" y="59"/>
                  </a:cubicBezTo>
                  <a:cubicBezTo>
                    <a:pt x="5195" y="59"/>
                    <a:pt x="6655" y="1577"/>
                    <a:pt x="6596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1" name="Google Shape;16301;p33"/>
            <p:cNvSpPr/>
            <p:nvPr/>
          </p:nvSpPr>
          <p:spPr>
            <a:xfrm>
              <a:off x="5299900" y="3131825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9"/>
                    <a:pt x="5137" y="6538"/>
                    <a:pt x="3327" y="6597"/>
                  </a:cubicBezTo>
                  <a:cubicBezTo>
                    <a:pt x="1460" y="6597"/>
                    <a:pt x="0" y="5137"/>
                    <a:pt x="0" y="3269"/>
                  </a:cubicBezTo>
                  <a:cubicBezTo>
                    <a:pt x="0" y="1460"/>
                    <a:pt x="1401" y="1"/>
                    <a:pt x="3211" y="1"/>
                  </a:cubicBezTo>
                  <a:cubicBezTo>
                    <a:pt x="5078" y="1"/>
                    <a:pt x="6538" y="1402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2" name="Google Shape;16302;p33"/>
            <p:cNvSpPr/>
            <p:nvPr/>
          </p:nvSpPr>
          <p:spPr>
            <a:xfrm>
              <a:off x="2358025" y="1901675"/>
              <a:ext cx="164925" cy="164925"/>
            </a:xfrm>
            <a:custGeom>
              <a:avLst/>
              <a:gdLst/>
              <a:ahLst/>
              <a:cxnLst/>
              <a:rect l="l" t="t" r="r" b="b"/>
              <a:pathLst>
                <a:path w="6597" h="6597" extrusionOk="0">
                  <a:moveTo>
                    <a:pt x="3327" y="6596"/>
                  </a:moveTo>
                  <a:cubicBezTo>
                    <a:pt x="1518" y="6596"/>
                    <a:pt x="59" y="5195"/>
                    <a:pt x="0" y="3327"/>
                  </a:cubicBezTo>
                  <a:cubicBezTo>
                    <a:pt x="0" y="1518"/>
                    <a:pt x="1401" y="59"/>
                    <a:pt x="3269" y="59"/>
                  </a:cubicBezTo>
                  <a:cubicBezTo>
                    <a:pt x="5079" y="0"/>
                    <a:pt x="6538" y="1460"/>
                    <a:pt x="6538" y="3269"/>
                  </a:cubicBezTo>
                  <a:cubicBezTo>
                    <a:pt x="6596" y="5137"/>
                    <a:pt x="5137" y="6538"/>
                    <a:pt x="3327" y="659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3" name="Google Shape;16303;p33"/>
            <p:cNvSpPr/>
            <p:nvPr/>
          </p:nvSpPr>
          <p:spPr>
            <a:xfrm>
              <a:off x="3337175" y="1170575"/>
              <a:ext cx="164925" cy="163475"/>
            </a:xfrm>
            <a:custGeom>
              <a:avLst/>
              <a:gdLst/>
              <a:ahLst/>
              <a:cxnLst/>
              <a:rect l="l" t="t" r="r" b="b"/>
              <a:pathLst>
                <a:path w="6597" h="6539" extrusionOk="0">
                  <a:moveTo>
                    <a:pt x="3270" y="1"/>
                  </a:moveTo>
                  <a:cubicBezTo>
                    <a:pt x="5079" y="1"/>
                    <a:pt x="6538" y="1402"/>
                    <a:pt x="6538" y="3211"/>
                  </a:cubicBezTo>
                  <a:cubicBezTo>
                    <a:pt x="6597" y="5079"/>
                    <a:pt x="5138" y="6538"/>
                    <a:pt x="3328" y="6538"/>
                  </a:cubicBezTo>
                  <a:cubicBezTo>
                    <a:pt x="1460" y="6538"/>
                    <a:pt x="59" y="5137"/>
                    <a:pt x="1" y="3269"/>
                  </a:cubicBezTo>
                  <a:cubicBezTo>
                    <a:pt x="1" y="1460"/>
                    <a:pt x="1402" y="1"/>
                    <a:pt x="32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4" name="Google Shape;16304;p33"/>
            <p:cNvSpPr/>
            <p:nvPr/>
          </p:nvSpPr>
          <p:spPr>
            <a:xfrm>
              <a:off x="2601725" y="3864375"/>
              <a:ext cx="163450" cy="163475"/>
            </a:xfrm>
            <a:custGeom>
              <a:avLst/>
              <a:gdLst/>
              <a:ahLst/>
              <a:cxnLst/>
              <a:rect l="l" t="t" r="r" b="b"/>
              <a:pathLst>
                <a:path w="6538" h="6539" extrusionOk="0">
                  <a:moveTo>
                    <a:pt x="3269" y="1"/>
                  </a:moveTo>
                  <a:cubicBezTo>
                    <a:pt x="5137" y="1"/>
                    <a:pt x="6538" y="1460"/>
                    <a:pt x="6538" y="3328"/>
                  </a:cubicBezTo>
                  <a:cubicBezTo>
                    <a:pt x="6538" y="5137"/>
                    <a:pt x="5078" y="6538"/>
                    <a:pt x="3211" y="6538"/>
                  </a:cubicBezTo>
                  <a:cubicBezTo>
                    <a:pt x="1401" y="6538"/>
                    <a:pt x="0" y="5079"/>
                    <a:pt x="0" y="3269"/>
                  </a:cubicBezTo>
                  <a:cubicBezTo>
                    <a:pt x="0" y="1402"/>
                    <a:pt x="1460" y="1"/>
                    <a:pt x="32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5" name="Google Shape;16305;p33"/>
            <p:cNvSpPr/>
            <p:nvPr/>
          </p:nvSpPr>
          <p:spPr>
            <a:xfrm>
              <a:off x="2112875" y="28866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5020"/>
                    <a:pt x="5020" y="6480"/>
                    <a:pt x="3269" y="6480"/>
                  </a:cubicBezTo>
                  <a:cubicBezTo>
                    <a:pt x="1401" y="6480"/>
                    <a:pt x="0" y="5020"/>
                    <a:pt x="0" y="3211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020" y="0"/>
                    <a:pt x="6479" y="1460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6" name="Google Shape;16306;p33"/>
            <p:cNvSpPr/>
            <p:nvPr/>
          </p:nvSpPr>
          <p:spPr>
            <a:xfrm>
              <a:off x="3585250" y="4357600"/>
              <a:ext cx="162025" cy="163475"/>
            </a:xfrm>
            <a:custGeom>
              <a:avLst/>
              <a:gdLst/>
              <a:ahLst/>
              <a:cxnLst/>
              <a:rect l="l" t="t" r="r" b="b"/>
              <a:pathLst>
                <a:path w="6481" h="6539" extrusionOk="0">
                  <a:moveTo>
                    <a:pt x="3211" y="6538"/>
                  </a:moveTo>
                  <a:cubicBezTo>
                    <a:pt x="1460" y="6538"/>
                    <a:pt x="1" y="5079"/>
                    <a:pt x="1" y="3270"/>
                  </a:cubicBezTo>
                  <a:cubicBezTo>
                    <a:pt x="1" y="1460"/>
                    <a:pt x="1460" y="1"/>
                    <a:pt x="3270" y="59"/>
                  </a:cubicBezTo>
                  <a:cubicBezTo>
                    <a:pt x="5021" y="59"/>
                    <a:pt x="6480" y="1518"/>
                    <a:pt x="6480" y="3328"/>
                  </a:cubicBezTo>
                  <a:cubicBezTo>
                    <a:pt x="6480" y="5079"/>
                    <a:pt x="5021" y="6538"/>
                    <a:pt x="3211" y="653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7" name="Google Shape;16307;p33"/>
            <p:cNvSpPr/>
            <p:nvPr/>
          </p:nvSpPr>
          <p:spPr>
            <a:xfrm>
              <a:off x="383187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5020" y="0"/>
                    <a:pt x="6480" y="1401"/>
                    <a:pt x="6480" y="3269"/>
                  </a:cubicBezTo>
                  <a:cubicBezTo>
                    <a:pt x="6480" y="5020"/>
                    <a:pt x="5020" y="6479"/>
                    <a:pt x="3269" y="6479"/>
                  </a:cubicBezTo>
                  <a:cubicBezTo>
                    <a:pt x="1460" y="6479"/>
                    <a:pt x="1" y="5020"/>
                    <a:pt x="1" y="3211"/>
                  </a:cubicBezTo>
                  <a:cubicBezTo>
                    <a:pt x="1" y="1401"/>
                    <a:pt x="1401" y="0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8" name="Google Shape;16308;p33"/>
            <p:cNvSpPr/>
            <p:nvPr/>
          </p:nvSpPr>
          <p:spPr>
            <a:xfrm>
              <a:off x="2112875" y="26400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4962"/>
                    <a:pt x="5078" y="6422"/>
                    <a:pt x="3269" y="6480"/>
                  </a:cubicBezTo>
                  <a:cubicBezTo>
                    <a:pt x="1459" y="6480"/>
                    <a:pt x="0" y="5021"/>
                    <a:pt x="0" y="3211"/>
                  </a:cubicBezTo>
                  <a:cubicBezTo>
                    <a:pt x="0" y="1460"/>
                    <a:pt x="1459" y="1"/>
                    <a:pt x="3211" y="1"/>
                  </a:cubicBezTo>
                  <a:cubicBezTo>
                    <a:pt x="5020" y="1"/>
                    <a:pt x="6479" y="1402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9" name="Google Shape;16309;p33"/>
            <p:cNvSpPr/>
            <p:nvPr/>
          </p:nvSpPr>
          <p:spPr>
            <a:xfrm>
              <a:off x="2848325" y="41124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70" y="6480"/>
                  </a:moveTo>
                  <a:cubicBezTo>
                    <a:pt x="1518" y="6480"/>
                    <a:pt x="59" y="5020"/>
                    <a:pt x="1" y="3269"/>
                  </a:cubicBezTo>
                  <a:cubicBezTo>
                    <a:pt x="1" y="1460"/>
                    <a:pt x="1460" y="1"/>
                    <a:pt x="3211" y="1"/>
                  </a:cubicBezTo>
                  <a:cubicBezTo>
                    <a:pt x="5021" y="1"/>
                    <a:pt x="6480" y="1402"/>
                    <a:pt x="6480" y="3211"/>
                  </a:cubicBezTo>
                  <a:cubicBezTo>
                    <a:pt x="6480" y="4962"/>
                    <a:pt x="5079" y="6421"/>
                    <a:pt x="3270" y="64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0" name="Google Shape;16310;p33"/>
            <p:cNvSpPr/>
            <p:nvPr/>
          </p:nvSpPr>
          <p:spPr>
            <a:xfrm>
              <a:off x="2359475" y="36221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4962" y="0"/>
                    <a:pt x="6480" y="1459"/>
                    <a:pt x="6480" y="3211"/>
                  </a:cubicBezTo>
                  <a:cubicBezTo>
                    <a:pt x="6480" y="5020"/>
                    <a:pt x="5021" y="6479"/>
                    <a:pt x="3269" y="6479"/>
                  </a:cubicBezTo>
                  <a:cubicBezTo>
                    <a:pt x="1460" y="6479"/>
                    <a:pt x="1" y="5078"/>
                    <a:pt x="1" y="3269"/>
                  </a:cubicBezTo>
                  <a:cubicBezTo>
                    <a:pt x="1" y="1518"/>
                    <a:pt x="1402" y="59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1" name="Google Shape;16311;p33"/>
            <p:cNvSpPr/>
            <p:nvPr/>
          </p:nvSpPr>
          <p:spPr>
            <a:xfrm>
              <a:off x="4320725" y="11705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80" y="3211"/>
                  </a:moveTo>
                  <a:cubicBezTo>
                    <a:pt x="6480" y="5021"/>
                    <a:pt x="5021" y="6480"/>
                    <a:pt x="3269" y="6480"/>
                  </a:cubicBezTo>
                  <a:cubicBezTo>
                    <a:pt x="1518" y="6480"/>
                    <a:pt x="59" y="5021"/>
                    <a:pt x="59" y="3269"/>
                  </a:cubicBezTo>
                  <a:cubicBezTo>
                    <a:pt x="1" y="1518"/>
                    <a:pt x="1518" y="1"/>
                    <a:pt x="3269" y="59"/>
                  </a:cubicBezTo>
                  <a:cubicBezTo>
                    <a:pt x="5021" y="59"/>
                    <a:pt x="6480" y="1518"/>
                    <a:pt x="6480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2" name="Google Shape;16312;p33"/>
            <p:cNvSpPr/>
            <p:nvPr/>
          </p:nvSpPr>
          <p:spPr>
            <a:xfrm>
              <a:off x="407412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0" y="0"/>
                  </a:moveTo>
                  <a:cubicBezTo>
                    <a:pt x="5020" y="0"/>
                    <a:pt x="6479" y="1459"/>
                    <a:pt x="6479" y="3269"/>
                  </a:cubicBezTo>
                  <a:cubicBezTo>
                    <a:pt x="6479" y="4962"/>
                    <a:pt x="5020" y="6421"/>
                    <a:pt x="3269" y="6479"/>
                  </a:cubicBezTo>
                  <a:cubicBezTo>
                    <a:pt x="1518" y="6479"/>
                    <a:pt x="0" y="4962"/>
                    <a:pt x="58" y="3211"/>
                  </a:cubicBezTo>
                  <a:cubicBezTo>
                    <a:pt x="58" y="1459"/>
                    <a:pt x="1518" y="59"/>
                    <a:pt x="321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3" name="Google Shape;16313;p33"/>
            <p:cNvSpPr/>
            <p:nvPr/>
          </p:nvSpPr>
          <p:spPr>
            <a:xfrm>
              <a:off x="5301350" y="2149750"/>
              <a:ext cx="160550" cy="162000"/>
            </a:xfrm>
            <a:custGeom>
              <a:avLst/>
              <a:gdLst/>
              <a:ahLst/>
              <a:cxnLst/>
              <a:rect l="l" t="t" r="r" b="b"/>
              <a:pathLst>
                <a:path w="6422" h="6480" extrusionOk="0">
                  <a:moveTo>
                    <a:pt x="3211" y="6479"/>
                  </a:moveTo>
                  <a:cubicBezTo>
                    <a:pt x="1460" y="6479"/>
                    <a:pt x="1" y="5020"/>
                    <a:pt x="1" y="3269"/>
                  </a:cubicBezTo>
                  <a:cubicBezTo>
                    <a:pt x="1" y="1518"/>
                    <a:pt x="1460" y="59"/>
                    <a:pt x="3153" y="59"/>
                  </a:cubicBezTo>
                  <a:cubicBezTo>
                    <a:pt x="4962" y="0"/>
                    <a:pt x="6421" y="1518"/>
                    <a:pt x="6421" y="3269"/>
                  </a:cubicBezTo>
                  <a:cubicBezTo>
                    <a:pt x="6421" y="5020"/>
                    <a:pt x="4962" y="6479"/>
                    <a:pt x="3211" y="64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4" name="Google Shape;16314;p33"/>
            <p:cNvSpPr/>
            <p:nvPr/>
          </p:nvSpPr>
          <p:spPr>
            <a:xfrm>
              <a:off x="2112875" y="2396350"/>
              <a:ext cx="162000" cy="162025"/>
            </a:xfrm>
            <a:custGeom>
              <a:avLst/>
              <a:gdLst/>
              <a:ahLst/>
              <a:cxnLst/>
              <a:rect l="l" t="t" r="r" b="b"/>
              <a:pathLst>
                <a:path w="6480" h="6481" extrusionOk="0">
                  <a:moveTo>
                    <a:pt x="6421" y="3270"/>
                  </a:moveTo>
                  <a:cubicBezTo>
                    <a:pt x="6421" y="5021"/>
                    <a:pt x="4962" y="6480"/>
                    <a:pt x="3211" y="6480"/>
                  </a:cubicBezTo>
                  <a:cubicBezTo>
                    <a:pt x="1459" y="6422"/>
                    <a:pt x="0" y="4962"/>
                    <a:pt x="0" y="3270"/>
                  </a:cubicBezTo>
                  <a:cubicBezTo>
                    <a:pt x="59" y="1519"/>
                    <a:pt x="1518" y="1"/>
                    <a:pt x="3269" y="59"/>
                  </a:cubicBezTo>
                  <a:cubicBezTo>
                    <a:pt x="5020" y="59"/>
                    <a:pt x="6479" y="1519"/>
                    <a:pt x="6421" y="32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5" name="Google Shape;16315;p33"/>
            <p:cNvSpPr/>
            <p:nvPr/>
          </p:nvSpPr>
          <p:spPr>
            <a:xfrm>
              <a:off x="5301350" y="3376975"/>
              <a:ext cx="159075" cy="160550"/>
            </a:xfrm>
            <a:custGeom>
              <a:avLst/>
              <a:gdLst/>
              <a:ahLst/>
              <a:cxnLst/>
              <a:rect l="l" t="t" r="r" b="b"/>
              <a:pathLst>
                <a:path w="6363" h="6422" extrusionOk="0">
                  <a:moveTo>
                    <a:pt x="6363" y="3211"/>
                  </a:moveTo>
                  <a:cubicBezTo>
                    <a:pt x="6363" y="4962"/>
                    <a:pt x="4904" y="6422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59" y="1402"/>
                    <a:pt x="1460" y="1"/>
                    <a:pt x="3211" y="1"/>
                  </a:cubicBezTo>
                  <a:cubicBezTo>
                    <a:pt x="4904" y="1"/>
                    <a:pt x="6363" y="1460"/>
                    <a:pt x="636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6" name="Google Shape;16316;p33"/>
            <p:cNvSpPr/>
            <p:nvPr/>
          </p:nvSpPr>
          <p:spPr>
            <a:xfrm>
              <a:off x="3340100" y="4360525"/>
              <a:ext cx="159100" cy="159075"/>
            </a:xfrm>
            <a:custGeom>
              <a:avLst/>
              <a:gdLst/>
              <a:ahLst/>
              <a:cxnLst/>
              <a:rect l="l" t="t" r="r" b="b"/>
              <a:pathLst>
                <a:path w="6364" h="6363" extrusionOk="0">
                  <a:moveTo>
                    <a:pt x="6363" y="3153"/>
                  </a:moveTo>
                  <a:cubicBezTo>
                    <a:pt x="6363" y="4904"/>
                    <a:pt x="4904" y="6363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1" y="1460"/>
                    <a:pt x="1460" y="1"/>
                    <a:pt x="3153" y="1"/>
                  </a:cubicBezTo>
                  <a:cubicBezTo>
                    <a:pt x="4904" y="1"/>
                    <a:pt x="6363" y="1460"/>
                    <a:pt x="6363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7" name="Google Shape;16317;p33"/>
            <p:cNvSpPr/>
            <p:nvPr/>
          </p:nvSpPr>
          <p:spPr>
            <a:xfrm>
              <a:off x="2114325" y="3134750"/>
              <a:ext cx="159075" cy="159075"/>
            </a:xfrm>
            <a:custGeom>
              <a:avLst/>
              <a:gdLst/>
              <a:ahLst/>
              <a:cxnLst/>
              <a:rect l="l" t="t" r="r" b="b"/>
              <a:pathLst>
                <a:path w="6363" h="6363" extrusionOk="0">
                  <a:moveTo>
                    <a:pt x="3153" y="6363"/>
                  </a:moveTo>
                  <a:cubicBezTo>
                    <a:pt x="1460" y="6363"/>
                    <a:pt x="1" y="4904"/>
                    <a:pt x="1" y="3152"/>
                  </a:cubicBezTo>
                  <a:cubicBezTo>
                    <a:pt x="1" y="1460"/>
                    <a:pt x="1460" y="0"/>
                    <a:pt x="3153" y="0"/>
                  </a:cubicBezTo>
                  <a:cubicBezTo>
                    <a:pt x="4904" y="0"/>
                    <a:pt x="6363" y="1460"/>
                    <a:pt x="6363" y="3152"/>
                  </a:cubicBezTo>
                  <a:cubicBezTo>
                    <a:pt x="6363" y="4904"/>
                    <a:pt x="4904" y="6363"/>
                    <a:pt x="3153" y="63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8" name="Google Shape;16318;p33"/>
            <p:cNvSpPr/>
            <p:nvPr/>
          </p:nvSpPr>
          <p:spPr>
            <a:xfrm>
              <a:off x="4812500" y="1415725"/>
              <a:ext cx="159075" cy="157625"/>
            </a:xfrm>
            <a:custGeom>
              <a:avLst/>
              <a:gdLst/>
              <a:ahLst/>
              <a:cxnLst/>
              <a:rect l="l" t="t" r="r" b="b"/>
              <a:pathLst>
                <a:path w="6363" h="6305" extrusionOk="0">
                  <a:moveTo>
                    <a:pt x="6305" y="3153"/>
                  </a:moveTo>
                  <a:cubicBezTo>
                    <a:pt x="6363" y="4904"/>
                    <a:pt x="4904" y="6305"/>
                    <a:pt x="3153" y="6305"/>
                  </a:cubicBezTo>
                  <a:cubicBezTo>
                    <a:pt x="1401" y="6305"/>
                    <a:pt x="1" y="4904"/>
                    <a:pt x="1" y="3211"/>
                  </a:cubicBezTo>
                  <a:cubicBezTo>
                    <a:pt x="1" y="1460"/>
                    <a:pt x="1401" y="1"/>
                    <a:pt x="3211" y="1"/>
                  </a:cubicBezTo>
                  <a:cubicBezTo>
                    <a:pt x="4904" y="1"/>
                    <a:pt x="6305" y="1402"/>
                    <a:pt x="6305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9" name="Google Shape;16319;p33"/>
            <p:cNvSpPr/>
            <p:nvPr/>
          </p:nvSpPr>
          <p:spPr>
            <a:xfrm>
              <a:off x="5059125" y="1660900"/>
              <a:ext cx="159075" cy="160525"/>
            </a:xfrm>
            <a:custGeom>
              <a:avLst/>
              <a:gdLst/>
              <a:ahLst/>
              <a:cxnLst/>
              <a:rect l="l" t="t" r="r" b="b"/>
              <a:pathLst>
                <a:path w="6363" h="6421" extrusionOk="0">
                  <a:moveTo>
                    <a:pt x="6363" y="3269"/>
                  </a:moveTo>
                  <a:cubicBezTo>
                    <a:pt x="6304" y="5020"/>
                    <a:pt x="4845" y="6421"/>
                    <a:pt x="3094" y="6363"/>
                  </a:cubicBezTo>
                  <a:cubicBezTo>
                    <a:pt x="1343" y="6363"/>
                    <a:pt x="0" y="4903"/>
                    <a:pt x="0" y="3211"/>
                  </a:cubicBezTo>
                  <a:cubicBezTo>
                    <a:pt x="59" y="1401"/>
                    <a:pt x="1518" y="0"/>
                    <a:pt x="3269" y="59"/>
                  </a:cubicBezTo>
                  <a:cubicBezTo>
                    <a:pt x="4962" y="117"/>
                    <a:pt x="6363" y="1518"/>
                    <a:pt x="6363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0" name="Google Shape;16320;p33"/>
            <p:cNvSpPr/>
            <p:nvPr/>
          </p:nvSpPr>
          <p:spPr>
            <a:xfrm>
              <a:off x="3097875" y="1172050"/>
              <a:ext cx="157625" cy="159075"/>
            </a:xfrm>
            <a:custGeom>
              <a:avLst/>
              <a:gdLst/>
              <a:ahLst/>
              <a:cxnLst/>
              <a:rect l="l" t="t" r="r" b="b"/>
              <a:pathLst>
                <a:path w="6305" h="6363" extrusionOk="0">
                  <a:moveTo>
                    <a:pt x="6304" y="3152"/>
                  </a:moveTo>
                  <a:cubicBezTo>
                    <a:pt x="6304" y="4903"/>
                    <a:pt x="4903" y="6362"/>
                    <a:pt x="3152" y="6362"/>
                  </a:cubicBezTo>
                  <a:cubicBezTo>
                    <a:pt x="1401" y="6362"/>
                    <a:pt x="0" y="4962"/>
                    <a:pt x="0" y="3210"/>
                  </a:cubicBezTo>
                  <a:cubicBezTo>
                    <a:pt x="0" y="1459"/>
                    <a:pt x="1401" y="0"/>
                    <a:pt x="3152" y="58"/>
                  </a:cubicBezTo>
                  <a:cubicBezTo>
                    <a:pt x="4903" y="58"/>
                    <a:pt x="6304" y="1459"/>
                    <a:pt x="6304" y="31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1" name="Google Shape;16321;p33"/>
            <p:cNvSpPr/>
            <p:nvPr/>
          </p:nvSpPr>
          <p:spPr>
            <a:xfrm>
              <a:off x="4323650" y="4361975"/>
              <a:ext cx="156175" cy="156175"/>
            </a:xfrm>
            <a:custGeom>
              <a:avLst/>
              <a:gdLst/>
              <a:ahLst/>
              <a:cxnLst/>
              <a:rect l="l" t="t" r="r" b="b"/>
              <a:pathLst>
                <a:path w="6247" h="6247" extrusionOk="0">
                  <a:moveTo>
                    <a:pt x="3152" y="1"/>
                  </a:moveTo>
                  <a:cubicBezTo>
                    <a:pt x="4904" y="59"/>
                    <a:pt x="6246" y="1460"/>
                    <a:pt x="6246" y="3211"/>
                  </a:cubicBezTo>
                  <a:cubicBezTo>
                    <a:pt x="6188" y="4904"/>
                    <a:pt x="4845" y="6247"/>
                    <a:pt x="3094" y="6188"/>
                  </a:cubicBezTo>
                  <a:cubicBezTo>
                    <a:pt x="1343" y="6188"/>
                    <a:pt x="0" y="4787"/>
                    <a:pt x="59" y="3036"/>
                  </a:cubicBezTo>
                  <a:cubicBezTo>
                    <a:pt x="59" y="1343"/>
                    <a:pt x="1460" y="1"/>
                    <a:pt x="31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2" name="Google Shape;16322;p33"/>
            <p:cNvSpPr/>
            <p:nvPr/>
          </p:nvSpPr>
          <p:spPr>
            <a:xfrm>
              <a:off x="2609025" y="1417200"/>
              <a:ext cx="156150" cy="154700"/>
            </a:xfrm>
            <a:custGeom>
              <a:avLst/>
              <a:gdLst/>
              <a:ahLst/>
              <a:cxnLst/>
              <a:rect l="l" t="t" r="r" b="b"/>
              <a:pathLst>
                <a:path w="6246" h="6188" extrusionOk="0">
                  <a:moveTo>
                    <a:pt x="6187" y="3094"/>
                  </a:moveTo>
                  <a:cubicBezTo>
                    <a:pt x="6246" y="4787"/>
                    <a:pt x="4845" y="6188"/>
                    <a:pt x="3152" y="6188"/>
                  </a:cubicBezTo>
                  <a:cubicBezTo>
                    <a:pt x="1459" y="6188"/>
                    <a:pt x="58" y="4845"/>
                    <a:pt x="58" y="3152"/>
                  </a:cubicBezTo>
                  <a:cubicBezTo>
                    <a:pt x="0" y="1401"/>
                    <a:pt x="1401" y="59"/>
                    <a:pt x="3094" y="0"/>
                  </a:cubicBezTo>
                  <a:cubicBezTo>
                    <a:pt x="4786" y="0"/>
                    <a:pt x="6187" y="1401"/>
                    <a:pt x="618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3" name="Google Shape;16323;p33"/>
            <p:cNvSpPr/>
            <p:nvPr/>
          </p:nvSpPr>
          <p:spPr>
            <a:xfrm>
              <a:off x="5060575" y="387312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4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4"/>
                  </a:cubicBezTo>
                  <a:cubicBezTo>
                    <a:pt x="1" y="1343"/>
                    <a:pt x="1401" y="1"/>
                    <a:pt x="3094" y="1"/>
                  </a:cubicBezTo>
                  <a:cubicBezTo>
                    <a:pt x="4845" y="1"/>
                    <a:pt x="6188" y="1402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4" name="Google Shape;16324;p33"/>
            <p:cNvSpPr/>
            <p:nvPr/>
          </p:nvSpPr>
          <p:spPr>
            <a:xfrm>
              <a:off x="2115775" y="215412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787"/>
                    <a:pt x="4846" y="6129"/>
                    <a:pt x="3153" y="6188"/>
                  </a:cubicBezTo>
                  <a:cubicBezTo>
                    <a:pt x="1402" y="6188"/>
                    <a:pt x="1" y="4787"/>
                    <a:pt x="1" y="3036"/>
                  </a:cubicBezTo>
                  <a:cubicBezTo>
                    <a:pt x="59" y="1343"/>
                    <a:pt x="1402" y="0"/>
                    <a:pt x="3153" y="0"/>
                  </a:cubicBezTo>
                  <a:cubicBezTo>
                    <a:pt x="4846" y="0"/>
                    <a:pt x="6188" y="1343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5" name="Google Shape;16325;p33"/>
            <p:cNvSpPr/>
            <p:nvPr/>
          </p:nvSpPr>
          <p:spPr>
            <a:xfrm>
              <a:off x="4813950" y="411537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845"/>
                    <a:pt x="4787" y="6188"/>
                    <a:pt x="3095" y="6188"/>
                  </a:cubicBezTo>
                  <a:cubicBezTo>
                    <a:pt x="1402" y="6188"/>
                    <a:pt x="1" y="4728"/>
                    <a:pt x="59" y="3036"/>
                  </a:cubicBezTo>
                  <a:cubicBezTo>
                    <a:pt x="59" y="1401"/>
                    <a:pt x="1460" y="0"/>
                    <a:pt x="3095" y="0"/>
                  </a:cubicBezTo>
                  <a:cubicBezTo>
                    <a:pt x="4787" y="0"/>
                    <a:pt x="6188" y="1401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6" name="Google Shape;16326;p33"/>
            <p:cNvSpPr/>
            <p:nvPr/>
          </p:nvSpPr>
          <p:spPr>
            <a:xfrm>
              <a:off x="3099325" y="436197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5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5"/>
                  </a:cubicBezTo>
                  <a:cubicBezTo>
                    <a:pt x="1" y="1460"/>
                    <a:pt x="1343" y="59"/>
                    <a:pt x="3036" y="59"/>
                  </a:cubicBezTo>
                  <a:cubicBezTo>
                    <a:pt x="4729" y="1"/>
                    <a:pt x="6129" y="1402"/>
                    <a:pt x="612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7" name="Google Shape;16327;p33"/>
            <p:cNvSpPr/>
            <p:nvPr/>
          </p:nvSpPr>
          <p:spPr>
            <a:xfrm>
              <a:off x="2115775" y="3378450"/>
              <a:ext cx="156175" cy="156150"/>
            </a:xfrm>
            <a:custGeom>
              <a:avLst/>
              <a:gdLst/>
              <a:ahLst/>
              <a:cxnLst/>
              <a:rect l="l" t="t" r="r" b="b"/>
              <a:pathLst>
                <a:path w="6247" h="6246" extrusionOk="0">
                  <a:moveTo>
                    <a:pt x="3153" y="59"/>
                  </a:moveTo>
                  <a:cubicBezTo>
                    <a:pt x="4846" y="117"/>
                    <a:pt x="6247" y="1576"/>
                    <a:pt x="6188" y="3211"/>
                  </a:cubicBezTo>
                  <a:cubicBezTo>
                    <a:pt x="6130" y="4903"/>
                    <a:pt x="4671" y="6246"/>
                    <a:pt x="3036" y="6188"/>
                  </a:cubicBezTo>
                  <a:cubicBezTo>
                    <a:pt x="1343" y="6129"/>
                    <a:pt x="1" y="4728"/>
                    <a:pt x="59" y="3036"/>
                  </a:cubicBezTo>
                  <a:cubicBezTo>
                    <a:pt x="118" y="1343"/>
                    <a:pt x="1519" y="0"/>
                    <a:pt x="3153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8" name="Google Shape;16328;p33"/>
            <p:cNvSpPr/>
            <p:nvPr/>
          </p:nvSpPr>
          <p:spPr>
            <a:xfrm>
              <a:off x="2362400" y="1663800"/>
              <a:ext cx="156175" cy="154725"/>
            </a:xfrm>
            <a:custGeom>
              <a:avLst/>
              <a:gdLst/>
              <a:ahLst/>
              <a:cxnLst/>
              <a:rect l="l" t="t" r="r" b="b"/>
              <a:pathLst>
                <a:path w="6247" h="6189" extrusionOk="0">
                  <a:moveTo>
                    <a:pt x="59" y="3095"/>
                  </a:moveTo>
                  <a:cubicBezTo>
                    <a:pt x="59" y="1402"/>
                    <a:pt x="1518" y="1"/>
                    <a:pt x="3152" y="59"/>
                  </a:cubicBezTo>
                  <a:cubicBezTo>
                    <a:pt x="4845" y="59"/>
                    <a:pt x="6246" y="1519"/>
                    <a:pt x="6188" y="3211"/>
                  </a:cubicBezTo>
                  <a:cubicBezTo>
                    <a:pt x="6129" y="4846"/>
                    <a:pt x="4729" y="6188"/>
                    <a:pt x="3094" y="6188"/>
                  </a:cubicBezTo>
                  <a:cubicBezTo>
                    <a:pt x="1401" y="6188"/>
                    <a:pt x="0" y="4729"/>
                    <a:pt x="5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9" name="Google Shape;16329;p33"/>
            <p:cNvSpPr/>
            <p:nvPr/>
          </p:nvSpPr>
          <p:spPr>
            <a:xfrm>
              <a:off x="4571725" y="1174950"/>
              <a:ext cx="153250" cy="154725"/>
            </a:xfrm>
            <a:custGeom>
              <a:avLst/>
              <a:gdLst/>
              <a:ahLst/>
              <a:cxnLst/>
              <a:rect l="l" t="t" r="r" b="b"/>
              <a:pathLst>
                <a:path w="6130" h="6189" extrusionOk="0">
                  <a:moveTo>
                    <a:pt x="6129" y="3094"/>
                  </a:moveTo>
                  <a:cubicBezTo>
                    <a:pt x="6129" y="4729"/>
                    <a:pt x="4787" y="6130"/>
                    <a:pt x="3094" y="6130"/>
                  </a:cubicBezTo>
                  <a:cubicBezTo>
                    <a:pt x="1460" y="6188"/>
                    <a:pt x="0" y="4729"/>
                    <a:pt x="59" y="3036"/>
                  </a:cubicBezTo>
                  <a:cubicBezTo>
                    <a:pt x="59" y="1402"/>
                    <a:pt x="1460" y="1"/>
                    <a:pt x="3094" y="1"/>
                  </a:cubicBezTo>
                  <a:cubicBezTo>
                    <a:pt x="4728" y="1"/>
                    <a:pt x="6129" y="1402"/>
                    <a:pt x="6129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0" name="Google Shape;16330;p33"/>
            <p:cNvSpPr/>
            <p:nvPr/>
          </p:nvSpPr>
          <p:spPr>
            <a:xfrm>
              <a:off x="5308650" y="1911875"/>
              <a:ext cx="153250" cy="153250"/>
            </a:xfrm>
            <a:custGeom>
              <a:avLst/>
              <a:gdLst/>
              <a:ahLst/>
              <a:cxnLst/>
              <a:rect l="l" t="t" r="r" b="b"/>
              <a:pathLst>
                <a:path w="6130" h="6130" extrusionOk="0">
                  <a:moveTo>
                    <a:pt x="6129" y="3036"/>
                  </a:moveTo>
                  <a:cubicBezTo>
                    <a:pt x="6129" y="4671"/>
                    <a:pt x="4728" y="6071"/>
                    <a:pt x="3094" y="6130"/>
                  </a:cubicBezTo>
                  <a:cubicBezTo>
                    <a:pt x="1460" y="6130"/>
                    <a:pt x="0" y="4729"/>
                    <a:pt x="0" y="3036"/>
                  </a:cubicBezTo>
                  <a:cubicBezTo>
                    <a:pt x="0" y="1402"/>
                    <a:pt x="1401" y="1"/>
                    <a:pt x="3036" y="1"/>
                  </a:cubicBezTo>
                  <a:cubicBezTo>
                    <a:pt x="4728" y="1"/>
                    <a:pt x="6071" y="1402"/>
                    <a:pt x="6129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1" name="Google Shape;16331;p33"/>
            <p:cNvSpPr/>
            <p:nvPr/>
          </p:nvSpPr>
          <p:spPr>
            <a:xfrm>
              <a:off x="2855625" y="1173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3036"/>
                  </a:moveTo>
                  <a:cubicBezTo>
                    <a:pt x="5955" y="4670"/>
                    <a:pt x="4612" y="5954"/>
                    <a:pt x="2919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285"/>
                    <a:pt x="1343" y="0"/>
                    <a:pt x="2978" y="0"/>
                  </a:cubicBezTo>
                  <a:cubicBezTo>
                    <a:pt x="4670" y="59"/>
                    <a:pt x="5955" y="1343"/>
                    <a:pt x="5955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2" name="Google Shape;16332;p33"/>
            <p:cNvSpPr/>
            <p:nvPr/>
          </p:nvSpPr>
          <p:spPr>
            <a:xfrm>
              <a:off x="5307200" y="3627975"/>
              <a:ext cx="148850" cy="150325"/>
            </a:xfrm>
            <a:custGeom>
              <a:avLst/>
              <a:gdLst/>
              <a:ahLst/>
              <a:cxnLst/>
              <a:rect l="l" t="t" r="r" b="b"/>
              <a:pathLst>
                <a:path w="5954" h="6013" extrusionOk="0">
                  <a:moveTo>
                    <a:pt x="2977" y="6013"/>
                  </a:moveTo>
                  <a:cubicBezTo>
                    <a:pt x="1284" y="6013"/>
                    <a:pt x="0" y="4670"/>
                    <a:pt x="0" y="3036"/>
                  </a:cubicBezTo>
                  <a:cubicBezTo>
                    <a:pt x="0" y="1343"/>
                    <a:pt x="1343" y="1"/>
                    <a:pt x="3035" y="59"/>
                  </a:cubicBezTo>
                  <a:cubicBezTo>
                    <a:pt x="4670" y="59"/>
                    <a:pt x="5954" y="1402"/>
                    <a:pt x="5954" y="3036"/>
                  </a:cubicBezTo>
                  <a:cubicBezTo>
                    <a:pt x="5954" y="4729"/>
                    <a:pt x="4611" y="6013"/>
                    <a:pt x="2977" y="60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3" name="Google Shape;16333;p33"/>
            <p:cNvSpPr/>
            <p:nvPr/>
          </p:nvSpPr>
          <p:spPr>
            <a:xfrm>
              <a:off x="3839175" y="931250"/>
              <a:ext cx="147400" cy="148875"/>
            </a:xfrm>
            <a:custGeom>
              <a:avLst/>
              <a:gdLst/>
              <a:ahLst/>
              <a:cxnLst/>
              <a:rect l="l" t="t" r="r" b="b"/>
              <a:pathLst>
                <a:path w="5896" h="5955" extrusionOk="0">
                  <a:moveTo>
                    <a:pt x="2977" y="5955"/>
                  </a:moveTo>
                  <a:cubicBezTo>
                    <a:pt x="1285" y="5955"/>
                    <a:pt x="0" y="4612"/>
                    <a:pt x="0" y="2978"/>
                  </a:cubicBezTo>
                  <a:cubicBezTo>
                    <a:pt x="0" y="1285"/>
                    <a:pt x="1285" y="1"/>
                    <a:pt x="2977" y="1"/>
                  </a:cubicBezTo>
                  <a:cubicBezTo>
                    <a:pt x="4612" y="1"/>
                    <a:pt x="5896" y="1285"/>
                    <a:pt x="5896" y="2920"/>
                  </a:cubicBezTo>
                  <a:cubicBezTo>
                    <a:pt x="5896" y="4612"/>
                    <a:pt x="4612" y="5896"/>
                    <a:pt x="2977" y="595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4" name="Google Shape;16334;p33"/>
            <p:cNvSpPr/>
            <p:nvPr/>
          </p:nvSpPr>
          <p:spPr>
            <a:xfrm>
              <a:off x="2365325" y="3871675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4" y="2977"/>
                  </a:moveTo>
                  <a:cubicBezTo>
                    <a:pt x="5954" y="4670"/>
                    <a:pt x="4670" y="5954"/>
                    <a:pt x="3035" y="5954"/>
                  </a:cubicBezTo>
                  <a:cubicBezTo>
                    <a:pt x="1343" y="5954"/>
                    <a:pt x="0" y="4612"/>
                    <a:pt x="0" y="2919"/>
                  </a:cubicBezTo>
                  <a:cubicBezTo>
                    <a:pt x="59" y="1285"/>
                    <a:pt x="1343" y="0"/>
                    <a:pt x="3035" y="0"/>
                  </a:cubicBezTo>
                  <a:cubicBezTo>
                    <a:pt x="4670" y="0"/>
                    <a:pt x="5954" y="1343"/>
                    <a:pt x="5954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5" name="Google Shape;16335;p33"/>
            <p:cNvSpPr/>
            <p:nvPr/>
          </p:nvSpPr>
          <p:spPr>
            <a:xfrm>
              <a:off x="2607550" y="4118300"/>
              <a:ext cx="150325" cy="150325"/>
            </a:xfrm>
            <a:custGeom>
              <a:avLst/>
              <a:gdLst/>
              <a:ahLst/>
              <a:cxnLst/>
              <a:rect l="l" t="t" r="r" b="b"/>
              <a:pathLst>
                <a:path w="6013" h="6013" extrusionOk="0">
                  <a:moveTo>
                    <a:pt x="6013" y="2977"/>
                  </a:moveTo>
                  <a:cubicBezTo>
                    <a:pt x="6013" y="4611"/>
                    <a:pt x="4729" y="5954"/>
                    <a:pt x="3036" y="5954"/>
                  </a:cubicBezTo>
                  <a:cubicBezTo>
                    <a:pt x="1343" y="6012"/>
                    <a:pt x="1" y="4670"/>
                    <a:pt x="59" y="2977"/>
                  </a:cubicBezTo>
                  <a:cubicBezTo>
                    <a:pt x="59" y="1284"/>
                    <a:pt x="1343" y="0"/>
                    <a:pt x="3036" y="0"/>
                  </a:cubicBezTo>
                  <a:cubicBezTo>
                    <a:pt x="4670" y="0"/>
                    <a:pt x="6013" y="1343"/>
                    <a:pt x="6013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6" name="Google Shape;16336;p33"/>
            <p:cNvSpPr/>
            <p:nvPr/>
          </p:nvSpPr>
          <p:spPr>
            <a:xfrm>
              <a:off x="5553800" y="2892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1" y="2919"/>
                  </a:moveTo>
                  <a:cubicBezTo>
                    <a:pt x="1" y="1285"/>
                    <a:pt x="1343" y="1"/>
                    <a:pt x="3036" y="59"/>
                  </a:cubicBezTo>
                  <a:cubicBezTo>
                    <a:pt x="4670" y="59"/>
                    <a:pt x="5955" y="1402"/>
                    <a:pt x="5955" y="3095"/>
                  </a:cubicBezTo>
                  <a:cubicBezTo>
                    <a:pt x="5896" y="4729"/>
                    <a:pt x="4612" y="5955"/>
                    <a:pt x="2919" y="5955"/>
                  </a:cubicBezTo>
                  <a:cubicBezTo>
                    <a:pt x="1285" y="5955"/>
                    <a:pt x="1" y="4612"/>
                    <a:pt x="1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7" name="Google Shape;16337;p33"/>
            <p:cNvSpPr/>
            <p:nvPr/>
          </p:nvSpPr>
          <p:spPr>
            <a:xfrm>
              <a:off x="5553800" y="26459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2977"/>
                  </a:moveTo>
                  <a:cubicBezTo>
                    <a:pt x="5955" y="4670"/>
                    <a:pt x="4612" y="5954"/>
                    <a:pt x="2978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343"/>
                    <a:pt x="1285" y="59"/>
                    <a:pt x="2919" y="0"/>
                  </a:cubicBezTo>
                  <a:cubicBezTo>
                    <a:pt x="4612" y="0"/>
                    <a:pt x="5955" y="1284"/>
                    <a:pt x="5955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8" name="Google Shape;16338;p33"/>
            <p:cNvSpPr/>
            <p:nvPr/>
          </p:nvSpPr>
          <p:spPr>
            <a:xfrm>
              <a:off x="3592550" y="931250"/>
              <a:ext cx="147425" cy="148875"/>
            </a:xfrm>
            <a:custGeom>
              <a:avLst/>
              <a:gdLst/>
              <a:ahLst/>
              <a:cxnLst/>
              <a:rect l="l" t="t" r="r" b="b"/>
              <a:pathLst>
                <a:path w="5897" h="5955" extrusionOk="0">
                  <a:moveTo>
                    <a:pt x="5896" y="2978"/>
                  </a:moveTo>
                  <a:cubicBezTo>
                    <a:pt x="5896" y="4612"/>
                    <a:pt x="4612" y="5955"/>
                    <a:pt x="2919" y="5896"/>
                  </a:cubicBezTo>
                  <a:cubicBezTo>
                    <a:pt x="1285" y="5896"/>
                    <a:pt x="1" y="4612"/>
                    <a:pt x="1" y="2978"/>
                  </a:cubicBezTo>
                  <a:cubicBezTo>
                    <a:pt x="1" y="1285"/>
                    <a:pt x="1285" y="1"/>
                    <a:pt x="2978" y="1"/>
                  </a:cubicBezTo>
                  <a:cubicBezTo>
                    <a:pt x="4612" y="1"/>
                    <a:pt x="5896" y="1285"/>
                    <a:pt x="5896" y="29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9" name="Google Shape;16339;p33"/>
            <p:cNvSpPr/>
            <p:nvPr/>
          </p:nvSpPr>
          <p:spPr>
            <a:xfrm>
              <a:off x="4571725" y="4366375"/>
              <a:ext cx="147400" cy="147400"/>
            </a:xfrm>
            <a:custGeom>
              <a:avLst/>
              <a:gdLst/>
              <a:ahLst/>
              <a:cxnLst/>
              <a:rect l="l" t="t" r="r" b="b"/>
              <a:pathLst>
                <a:path w="5896" h="5896" extrusionOk="0">
                  <a:moveTo>
                    <a:pt x="5896" y="2977"/>
                  </a:moveTo>
                  <a:cubicBezTo>
                    <a:pt x="5896" y="4553"/>
                    <a:pt x="4553" y="5895"/>
                    <a:pt x="2919" y="5895"/>
                  </a:cubicBezTo>
                  <a:cubicBezTo>
                    <a:pt x="1285" y="5895"/>
                    <a:pt x="0" y="4553"/>
                    <a:pt x="0" y="2860"/>
                  </a:cubicBezTo>
                  <a:cubicBezTo>
                    <a:pt x="0" y="1226"/>
                    <a:pt x="1343" y="0"/>
                    <a:pt x="2977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0" name="Google Shape;16340;p33"/>
            <p:cNvSpPr/>
            <p:nvPr/>
          </p:nvSpPr>
          <p:spPr>
            <a:xfrm>
              <a:off x="5555275" y="24051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553" y="5837"/>
                    <a:pt x="2919" y="5837"/>
                  </a:cubicBezTo>
                  <a:cubicBezTo>
                    <a:pt x="1284" y="5837"/>
                    <a:pt x="0" y="4553"/>
                    <a:pt x="0" y="2919"/>
                  </a:cubicBezTo>
                  <a:cubicBezTo>
                    <a:pt x="0" y="1284"/>
                    <a:pt x="1284" y="0"/>
                    <a:pt x="2919" y="0"/>
                  </a:cubicBezTo>
                  <a:cubicBezTo>
                    <a:pt x="4495" y="0"/>
                    <a:pt x="5837" y="1284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1" name="Google Shape;16341;p33"/>
            <p:cNvSpPr/>
            <p:nvPr/>
          </p:nvSpPr>
          <p:spPr>
            <a:xfrm>
              <a:off x="2120150" y="1910425"/>
              <a:ext cx="147425" cy="147400"/>
            </a:xfrm>
            <a:custGeom>
              <a:avLst/>
              <a:gdLst/>
              <a:ahLst/>
              <a:cxnLst/>
              <a:rect l="l" t="t" r="r" b="b"/>
              <a:pathLst>
                <a:path w="5897" h="5896" extrusionOk="0">
                  <a:moveTo>
                    <a:pt x="5896" y="2919"/>
                  </a:moveTo>
                  <a:cubicBezTo>
                    <a:pt x="5896" y="4553"/>
                    <a:pt x="4612" y="5896"/>
                    <a:pt x="2978" y="5896"/>
                  </a:cubicBezTo>
                  <a:cubicBezTo>
                    <a:pt x="1344" y="5896"/>
                    <a:pt x="1" y="4612"/>
                    <a:pt x="1" y="2977"/>
                  </a:cubicBezTo>
                  <a:cubicBezTo>
                    <a:pt x="1" y="1343"/>
                    <a:pt x="1285" y="59"/>
                    <a:pt x="2920" y="1"/>
                  </a:cubicBezTo>
                  <a:cubicBezTo>
                    <a:pt x="4554" y="1"/>
                    <a:pt x="5838" y="1285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2" name="Google Shape;16342;p33"/>
            <p:cNvSpPr/>
            <p:nvPr/>
          </p:nvSpPr>
          <p:spPr>
            <a:xfrm>
              <a:off x="4081400" y="93272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5896" y="2919"/>
                  </a:moveTo>
                  <a:cubicBezTo>
                    <a:pt x="5896" y="4553"/>
                    <a:pt x="4554" y="5837"/>
                    <a:pt x="2919" y="5837"/>
                  </a:cubicBezTo>
                  <a:cubicBezTo>
                    <a:pt x="1285" y="5779"/>
                    <a:pt x="1" y="4437"/>
                    <a:pt x="59" y="2861"/>
                  </a:cubicBezTo>
                  <a:cubicBezTo>
                    <a:pt x="59" y="1226"/>
                    <a:pt x="1402" y="0"/>
                    <a:pt x="2978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3" name="Google Shape;16343;p33"/>
            <p:cNvSpPr/>
            <p:nvPr/>
          </p:nvSpPr>
          <p:spPr>
            <a:xfrm>
              <a:off x="5553800" y="314057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2978" y="1"/>
                  </a:moveTo>
                  <a:cubicBezTo>
                    <a:pt x="4554" y="1"/>
                    <a:pt x="5896" y="1402"/>
                    <a:pt x="5896" y="2978"/>
                  </a:cubicBezTo>
                  <a:cubicBezTo>
                    <a:pt x="5838" y="4554"/>
                    <a:pt x="4554" y="5838"/>
                    <a:pt x="2978" y="5838"/>
                  </a:cubicBezTo>
                  <a:cubicBezTo>
                    <a:pt x="1343" y="5838"/>
                    <a:pt x="1" y="4495"/>
                    <a:pt x="59" y="2861"/>
                  </a:cubicBezTo>
                  <a:cubicBezTo>
                    <a:pt x="59" y="1285"/>
                    <a:pt x="1402" y="1"/>
                    <a:pt x="29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4" name="Google Shape;16344;p33"/>
            <p:cNvSpPr/>
            <p:nvPr/>
          </p:nvSpPr>
          <p:spPr>
            <a:xfrm>
              <a:off x="5064950" y="14215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8" y="2977"/>
                  </a:moveTo>
                  <a:cubicBezTo>
                    <a:pt x="5838" y="4553"/>
                    <a:pt x="4495" y="5838"/>
                    <a:pt x="2919" y="5838"/>
                  </a:cubicBezTo>
                  <a:cubicBezTo>
                    <a:pt x="1343" y="5838"/>
                    <a:pt x="1" y="4495"/>
                    <a:pt x="59" y="2919"/>
                  </a:cubicBezTo>
                  <a:cubicBezTo>
                    <a:pt x="59" y="1343"/>
                    <a:pt x="1402" y="0"/>
                    <a:pt x="2978" y="59"/>
                  </a:cubicBezTo>
                  <a:cubicBezTo>
                    <a:pt x="4554" y="59"/>
                    <a:pt x="5838" y="1401"/>
                    <a:pt x="5838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5" name="Google Shape;16345;p33"/>
            <p:cNvSpPr/>
            <p:nvPr/>
          </p:nvSpPr>
          <p:spPr>
            <a:xfrm>
              <a:off x="3345950" y="9327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0" y="4437"/>
                    <a:pt x="0" y="2861"/>
                  </a:cubicBezTo>
                  <a:cubicBezTo>
                    <a:pt x="59" y="1284"/>
                    <a:pt x="1401" y="0"/>
                    <a:pt x="2977" y="0"/>
                  </a:cubicBezTo>
                  <a:cubicBezTo>
                    <a:pt x="4553" y="0"/>
                    <a:pt x="5837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6" name="Google Shape;16346;p33"/>
            <p:cNvSpPr/>
            <p:nvPr/>
          </p:nvSpPr>
          <p:spPr>
            <a:xfrm>
              <a:off x="2857100" y="43663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58" y="4553"/>
                    <a:pt x="0" y="2977"/>
                  </a:cubicBezTo>
                  <a:cubicBezTo>
                    <a:pt x="0" y="1401"/>
                    <a:pt x="1284" y="58"/>
                    <a:pt x="2860" y="58"/>
                  </a:cubicBezTo>
                  <a:cubicBezTo>
                    <a:pt x="4436" y="0"/>
                    <a:pt x="5779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7" name="Google Shape;16347;p33"/>
            <p:cNvSpPr/>
            <p:nvPr/>
          </p:nvSpPr>
          <p:spPr>
            <a:xfrm>
              <a:off x="2121625" y="3630900"/>
              <a:ext cx="144500" cy="145950"/>
            </a:xfrm>
            <a:custGeom>
              <a:avLst/>
              <a:gdLst/>
              <a:ahLst/>
              <a:cxnLst/>
              <a:rect l="l" t="t" r="r" b="b"/>
              <a:pathLst>
                <a:path w="5780" h="5838" extrusionOk="0">
                  <a:moveTo>
                    <a:pt x="2919" y="0"/>
                  </a:moveTo>
                  <a:cubicBezTo>
                    <a:pt x="4437" y="0"/>
                    <a:pt x="5779" y="1343"/>
                    <a:pt x="5779" y="2919"/>
                  </a:cubicBezTo>
                  <a:cubicBezTo>
                    <a:pt x="5779" y="4495"/>
                    <a:pt x="4437" y="5837"/>
                    <a:pt x="2861" y="5779"/>
                  </a:cubicBezTo>
                  <a:cubicBezTo>
                    <a:pt x="1285" y="5779"/>
                    <a:pt x="0" y="4437"/>
                    <a:pt x="0" y="2861"/>
                  </a:cubicBezTo>
                  <a:cubicBezTo>
                    <a:pt x="0" y="1343"/>
                    <a:pt x="1343" y="0"/>
                    <a:pt x="291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8" name="Google Shape;16348;p33"/>
            <p:cNvSpPr/>
            <p:nvPr/>
          </p:nvSpPr>
          <p:spPr>
            <a:xfrm>
              <a:off x="3840625" y="4611525"/>
              <a:ext cx="144500" cy="143025"/>
            </a:xfrm>
            <a:custGeom>
              <a:avLst/>
              <a:gdLst/>
              <a:ahLst/>
              <a:cxnLst/>
              <a:rect l="l" t="t" r="r" b="b"/>
              <a:pathLst>
                <a:path w="5780" h="5721" extrusionOk="0">
                  <a:moveTo>
                    <a:pt x="5779" y="2802"/>
                  </a:moveTo>
                  <a:cubicBezTo>
                    <a:pt x="5779" y="4378"/>
                    <a:pt x="4437" y="5721"/>
                    <a:pt x="2861" y="5721"/>
                  </a:cubicBezTo>
                  <a:cubicBezTo>
                    <a:pt x="1343" y="5721"/>
                    <a:pt x="59" y="4436"/>
                    <a:pt x="1" y="2860"/>
                  </a:cubicBezTo>
                  <a:cubicBezTo>
                    <a:pt x="1" y="1284"/>
                    <a:pt x="1285" y="0"/>
                    <a:pt x="2861" y="0"/>
                  </a:cubicBezTo>
                  <a:cubicBezTo>
                    <a:pt x="4437" y="0"/>
                    <a:pt x="5721" y="1226"/>
                    <a:pt x="5779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9" name="Google Shape;16349;p33"/>
            <p:cNvSpPr/>
            <p:nvPr/>
          </p:nvSpPr>
          <p:spPr>
            <a:xfrm>
              <a:off x="1879375" y="28954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1"/>
                  </a:moveTo>
                  <a:cubicBezTo>
                    <a:pt x="4437" y="1"/>
                    <a:pt x="5663" y="1285"/>
                    <a:pt x="5721" y="2861"/>
                  </a:cubicBezTo>
                  <a:cubicBezTo>
                    <a:pt x="5721" y="4437"/>
                    <a:pt x="4437" y="5721"/>
                    <a:pt x="2861" y="5721"/>
                  </a:cubicBezTo>
                  <a:cubicBezTo>
                    <a:pt x="1285" y="5721"/>
                    <a:pt x="1" y="4437"/>
                    <a:pt x="1" y="2861"/>
                  </a:cubicBezTo>
                  <a:cubicBezTo>
                    <a:pt x="1" y="1285"/>
                    <a:pt x="1285" y="59"/>
                    <a:pt x="28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0" name="Google Shape;16350;p33"/>
            <p:cNvSpPr/>
            <p:nvPr/>
          </p:nvSpPr>
          <p:spPr>
            <a:xfrm>
              <a:off x="1879375" y="26488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5720"/>
                  </a:moveTo>
                  <a:cubicBezTo>
                    <a:pt x="1285" y="5720"/>
                    <a:pt x="1" y="4436"/>
                    <a:pt x="1" y="2860"/>
                  </a:cubicBezTo>
                  <a:cubicBezTo>
                    <a:pt x="1" y="1284"/>
                    <a:pt x="1285" y="0"/>
                    <a:pt x="2919" y="0"/>
                  </a:cubicBezTo>
                  <a:cubicBezTo>
                    <a:pt x="4495" y="58"/>
                    <a:pt x="5721" y="1343"/>
                    <a:pt x="5721" y="2919"/>
                  </a:cubicBezTo>
                  <a:cubicBezTo>
                    <a:pt x="5663" y="4495"/>
                    <a:pt x="4437" y="5720"/>
                    <a:pt x="2861" y="57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1" name="Google Shape;16351;p33"/>
            <p:cNvSpPr/>
            <p:nvPr/>
          </p:nvSpPr>
          <p:spPr>
            <a:xfrm>
              <a:off x="3594025" y="4610050"/>
              <a:ext cx="143025" cy="144500"/>
            </a:xfrm>
            <a:custGeom>
              <a:avLst/>
              <a:gdLst/>
              <a:ahLst/>
              <a:cxnLst/>
              <a:rect l="l" t="t" r="r" b="b"/>
              <a:pathLst>
                <a:path w="5721" h="5780" extrusionOk="0">
                  <a:moveTo>
                    <a:pt x="2860" y="5780"/>
                  </a:moveTo>
                  <a:cubicBezTo>
                    <a:pt x="1284" y="5780"/>
                    <a:pt x="59" y="4495"/>
                    <a:pt x="0" y="2919"/>
                  </a:cubicBezTo>
                  <a:cubicBezTo>
                    <a:pt x="0" y="1343"/>
                    <a:pt x="1343" y="1"/>
                    <a:pt x="2919" y="59"/>
                  </a:cubicBezTo>
                  <a:cubicBezTo>
                    <a:pt x="4495" y="59"/>
                    <a:pt x="5720" y="1343"/>
                    <a:pt x="5720" y="2919"/>
                  </a:cubicBezTo>
                  <a:cubicBezTo>
                    <a:pt x="5720" y="4495"/>
                    <a:pt x="4436" y="5780"/>
                    <a:pt x="2860" y="57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2" name="Google Shape;16352;p33"/>
            <p:cNvSpPr/>
            <p:nvPr/>
          </p:nvSpPr>
          <p:spPr>
            <a:xfrm>
              <a:off x="5556725" y="215995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2802" y="5663"/>
                  </a:moveTo>
                  <a:cubicBezTo>
                    <a:pt x="1226" y="5663"/>
                    <a:pt x="0" y="4379"/>
                    <a:pt x="59" y="2803"/>
                  </a:cubicBezTo>
                  <a:cubicBezTo>
                    <a:pt x="59" y="1227"/>
                    <a:pt x="1343" y="1"/>
                    <a:pt x="2919" y="1"/>
                  </a:cubicBezTo>
                  <a:cubicBezTo>
                    <a:pt x="4495" y="59"/>
                    <a:pt x="5662" y="1285"/>
                    <a:pt x="5662" y="2861"/>
                  </a:cubicBezTo>
                  <a:cubicBezTo>
                    <a:pt x="5662" y="4437"/>
                    <a:pt x="4437" y="5663"/>
                    <a:pt x="2802" y="56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3" name="Google Shape;16353;p33"/>
            <p:cNvSpPr/>
            <p:nvPr/>
          </p:nvSpPr>
          <p:spPr>
            <a:xfrm>
              <a:off x="4821250" y="11808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60"/>
                  </a:moveTo>
                  <a:cubicBezTo>
                    <a:pt x="5663" y="4436"/>
                    <a:pt x="4379" y="5662"/>
                    <a:pt x="2803" y="5662"/>
                  </a:cubicBezTo>
                  <a:cubicBezTo>
                    <a:pt x="1227" y="5662"/>
                    <a:pt x="1" y="4436"/>
                    <a:pt x="1" y="2802"/>
                  </a:cubicBezTo>
                  <a:cubicBezTo>
                    <a:pt x="1" y="1284"/>
                    <a:pt x="1227" y="59"/>
                    <a:pt x="2744" y="59"/>
                  </a:cubicBezTo>
                  <a:cubicBezTo>
                    <a:pt x="4379" y="0"/>
                    <a:pt x="5604" y="1226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4" name="Google Shape;16354;p33"/>
            <p:cNvSpPr/>
            <p:nvPr/>
          </p:nvSpPr>
          <p:spPr>
            <a:xfrm>
              <a:off x="5314475" y="16711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03"/>
                  </a:moveTo>
                  <a:cubicBezTo>
                    <a:pt x="5663" y="4379"/>
                    <a:pt x="4437" y="5663"/>
                    <a:pt x="2803" y="5663"/>
                  </a:cubicBezTo>
                  <a:cubicBezTo>
                    <a:pt x="1227" y="5663"/>
                    <a:pt x="1" y="4379"/>
                    <a:pt x="1" y="2803"/>
                  </a:cubicBezTo>
                  <a:cubicBezTo>
                    <a:pt x="1" y="1227"/>
                    <a:pt x="1227" y="1"/>
                    <a:pt x="2803" y="1"/>
                  </a:cubicBezTo>
                  <a:cubicBezTo>
                    <a:pt x="4379" y="1"/>
                    <a:pt x="5663" y="1227"/>
                    <a:pt x="566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5" name="Google Shape;16355;p33"/>
            <p:cNvSpPr/>
            <p:nvPr/>
          </p:nvSpPr>
          <p:spPr>
            <a:xfrm>
              <a:off x="1880850" y="2408025"/>
              <a:ext cx="140100" cy="140125"/>
            </a:xfrm>
            <a:custGeom>
              <a:avLst/>
              <a:gdLst/>
              <a:ahLst/>
              <a:cxnLst/>
              <a:rect l="l" t="t" r="r" b="b"/>
              <a:pathLst>
                <a:path w="5604" h="5605" extrusionOk="0">
                  <a:moveTo>
                    <a:pt x="5604" y="2803"/>
                  </a:moveTo>
                  <a:cubicBezTo>
                    <a:pt x="5604" y="4379"/>
                    <a:pt x="4378" y="5604"/>
                    <a:pt x="2744" y="5604"/>
                  </a:cubicBezTo>
                  <a:cubicBezTo>
                    <a:pt x="1226" y="5546"/>
                    <a:pt x="0" y="4379"/>
                    <a:pt x="0" y="2803"/>
                  </a:cubicBezTo>
                  <a:cubicBezTo>
                    <a:pt x="0" y="1227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6" name="Google Shape;16356;p33"/>
            <p:cNvSpPr/>
            <p:nvPr/>
          </p:nvSpPr>
          <p:spPr>
            <a:xfrm>
              <a:off x="5067875" y="4122675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2802" y="5604"/>
                  </a:moveTo>
                  <a:cubicBezTo>
                    <a:pt x="1226" y="5604"/>
                    <a:pt x="0" y="4378"/>
                    <a:pt x="0" y="2802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78" y="0"/>
                    <a:pt x="5604" y="1284"/>
                    <a:pt x="5604" y="2860"/>
                  </a:cubicBezTo>
                  <a:cubicBezTo>
                    <a:pt x="5604" y="4378"/>
                    <a:pt x="4378" y="5604"/>
                    <a:pt x="2802" y="56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7" name="Google Shape;16357;p33"/>
            <p:cNvSpPr/>
            <p:nvPr/>
          </p:nvSpPr>
          <p:spPr>
            <a:xfrm>
              <a:off x="4330950" y="934175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2" y="2861"/>
                  </a:moveTo>
                  <a:cubicBezTo>
                    <a:pt x="5662" y="4437"/>
                    <a:pt x="4436" y="5663"/>
                    <a:pt x="2860" y="5663"/>
                  </a:cubicBezTo>
                  <a:cubicBezTo>
                    <a:pt x="1226" y="5663"/>
                    <a:pt x="0" y="4379"/>
                    <a:pt x="59" y="2803"/>
                  </a:cubicBezTo>
                  <a:cubicBezTo>
                    <a:pt x="59" y="1226"/>
                    <a:pt x="1284" y="59"/>
                    <a:pt x="2860" y="59"/>
                  </a:cubicBezTo>
                  <a:cubicBezTo>
                    <a:pt x="4436" y="1"/>
                    <a:pt x="5662" y="1285"/>
                    <a:pt x="5662" y="28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8" name="Google Shape;16358;p33"/>
            <p:cNvSpPr/>
            <p:nvPr/>
          </p:nvSpPr>
          <p:spPr>
            <a:xfrm>
              <a:off x="4085800" y="4617350"/>
              <a:ext cx="140100" cy="138650"/>
            </a:xfrm>
            <a:custGeom>
              <a:avLst/>
              <a:gdLst/>
              <a:ahLst/>
              <a:cxnLst/>
              <a:rect l="l" t="t" r="r" b="b"/>
              <a:pathLst>
                <a:path w="5604" h="5546" extrusionOk="0">
                  <a:moveTo>
                    <a:pt x="2802" y="5546"/>
                  </a:moveTo>
                  <a:cubicBezTo>
                    <a:pt x="1226" y="5546"/>
                    <a:pt x="0" y="4320"/>
                    <a:pt x="0" y="2744"/>
                  </a:cubicBezTo>
                  <a:cubicBezTo>
                    <a:pt x="0" y="1168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ubicBezTo>
                    <a:pt x="5604" y="4379"/>
                    <a:pt x="4378" y="5546"/>
                    <a:pt x="2802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9" name="Google Shape;16359;p33"/>
            <p:cNvSpPr/>
            <p:nvPr/>
          </p:nvSpPr>
          <p:spPr>
            <a:xfrm>
              <a:off x="5558175" y="3387200"/>
              <a:ext cx="140125" cy="140125"/>
            </a:xfrm>
            <a:custGeom>
              <a:avLst/>
              <a:gdLst/>
              <a:ahLst/>
              <a:cxnLst/>
              <a:rect l="l" t="t" r="r" b="b"/>
              <a:pathLst>
                <a:path w="5605" h="5605" extrusionOk="0">
                  <a:moveTo>
                    <a:pt x="2744" y="5546"/>
                  </a:moveTo>
                  <a:cubicBezTo>
                    <a:pt x="1227" y="5546"/>
                    <a:pt x="1" y="4320"/>
                    <a:pt x="1" y="2744"/>
                  </a:cubicBezTo>
                  <a:cubicBezTo>
                    <a:pt x="1" y="1226"/>
                    <a:pt x="1285" y="0"/>
                    <a:pt x="2803" y="0"/>
                  </a:cubicBezTo>
                  <a:cubicBezTo>
                    <a:pt x="4379" y="0"/>
                    <a:pt x="5604" y="1285"/>
                    <a:pt x="5546" y="2802"/>
                  </a:cubicBezTo>
                  <a:cubicBezTo>
                    <a:pt x="5546" y="4378"/>
                    <a:pt x="4320" y="5604"/>
                    <a:pt x="2744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0" name="Google Shape;16360;p33"/>
            <p:cNvSpPr/>
            <p:nvPr/>
          </p:nvSpPr>
          <p:spPr>
            <a:xfrm>
              <a:off x="2369700" y="1424500"/>
              <a:ext cx="141575" cy="140100"/>
            </a:xfrm>
            <a:custGeom>
              <a:avLst/>
              <a:gdLst/>
              <a:ahLst/>
              <a:cxnLst/>
              <a:rect l="l" t="t" r="r" b="b"/>
              <a:pathLst>
                <a:path w="5663" h="5604" extrusionOk="0">
                  <a:moveTo>
                    <a:pt x="5604" y="2860"/>
                  </a:moveTo>
                  <a:cubicBezTo>
                    <a:pt x="5546" y="4436"/>
                    <a:pt x="4320" y="5604"/>
                    <a:pt x="2744" y="5604"/>
                  </a:cubicBezTo>
                  <a:cubicBezTo>
                    <a:pt x="1226" y="5545"/>
                    <a:pt x="0" y="4320"/>
                    <a:pt x="59" y="2744"/>
                  </a:cubicBezTo>
                  <a:cubicBezTo>
                    <a:pt x="59" y="1226"/>
                    <a:pt x="1343" y="0"/>
                    <a:pt x="2860" y="59"/>
                  </a:cubicBezTo>
                  <a:cubicBezTo>
                    <a:pt x="4437" y="59"/>
                    <a:pt x="5662" y="1343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1" name="Google Shape;16361;p33"/>
            <p:cNvSpPr/>
            <p:nvPr/>
          </p:nvSpPr>
          <p:spPr>
            <a:xfrm>
              <a:off x="3350325" y="4612975"/>
              <a:ext cx="138650" cy="138650"/>
            </a:xfrm>
            <a:custGeom>
              <a:avLst/>
              <a:gdLst/>
              <a:ahLst/>
              <a:cxnLst/>
              <a:rect l="l" t="t" r="r" b="b"/>
              <a:pathLst>
                <a:path w="5546" h="5546" extrusionOk="0">
                  <a:moveTo>
                    <a:pt x="2802" y="1"/>
                  </a:moveTo>
                  <a:cubicBezTo>
                    <a:pt x="4320" y="1"/>
                    <a:pt x="5546" y="1226"/>
                    <a:pt x="5546" y="2802"/>
                  </a:cubicBezTo>
                  <a:cubicBezTo>
                    <a:pt x="5546" y="4320"/>
                    <a:pt x="4320" y="5546"/>
                    <a:pt x="2744" y="5546"/>
                  </a:cubicBezTo>
                  <a:cubicBezTo>
                    <a:pt x="1226" y="5546"/>
                    <a:pt x="0" y="4320"/>
                    <a:pt x="0" y="2802"/>
                  </a:cubicBezTo>
                  <a:cubicBezTo>
                    <a:pt x="0" y="1226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2" name="Google Shape;16362;p33"/>
            <p:cNvSpPr/>
            <p:nvPr/>
          </p:nvSpPr>
          <p:spPr>
            <a:xfrm>
              <a:off x="5311575" y="388042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5545" y="2802"/>
                  </a:moveTo>
                  <a:cubicBezTo>
                    <a:pt x="5545" y="4320"/>
                    <a:pt x="4320" y="5604"/>
                    <a:pt x="2744" y="5546"/>
                  </a:cubicBezTo>
                  <a:cubicBezTo>
                    <a:pt x="1284" y="5546"/>
                    <a:pt x="0" y="4320"/>
                    <a:pt x="0" y="2802"/>
                  </a:cubicBezTo>
                  <a:cubicBezTo>
                    <a:pt x="0" y="1285"/>
                    <a:pt x="1284" y="1"/>
                    <a:pt x="2802" y="1"/>
                  </a:cubicBezTo>
                  <a:cubicBezTo>
                    <a:pt x="4320" y="59"/>
                    <a:pt x="5545" y="1285"/>
                    <a:pt x="5545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3" name="Google Shape;16363;p33"/>
            <p:cNvSpPr/>
            <p:nvPr/>
          </p:nvSpPr>
          <p:spPr>
            <a:xfrm>
              <a:off x="3106625" y="935650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5604" y="2802"/>
                  </a:moveTo>
                  <a:cubicBezTo>
                    <a:pt x="5604" y="4320"/>
                    <a:pt x="4320" y="5604"/>
                    <a:pt x="2744" y="5545"/>
                  </a:cubicBezTo>
                  <a:cubicBezTo>
                    <a:pt x="1226" y="5545"/>
                    <a:pt x="0" y="4320"/>
                    <a:pt x="0" y="2744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20" y="0"/>
                    <a:pt x="5604" y="1284"/>
                    <a:pt x="5546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4" name="Google Shape;16364;p33"/>
            <p:cNvSpPr/>
            <p:nvPr/>
          </p:nvSpPr>
          <p:spPr>
            <a:xfrm>
              <a:off x="1876475" y="3144950"/>
              <a:ext cx="140100" cy="138675"/>
            </a:xfrm>
            <a:custGeom>
              <a:avLst/>
              <a:gdLst/>
              <a:ahLst/>
              <a:cxnLst/>
              <a:rect l="l" t="t" r="r" b="b"/>
              <a:pathLst>
                <a:path w="5604" h="5547" extrusionOk="0">
                  <a:moveTo>
                    <a:pt x="2802" y="1"/>
                  </a:moveTo>
                  <a:cubicBezTo>
                    <a:pt x="4320" y="1"/>
                    <a:pt x="5604" y="1227"/>
                    <a:pt x="5604" y="2744"/>
                  </a:cubicBezTo>
                  <a:cubicBezTo>
                    <a:pt x="5604" y="4320"/>
                    <a:pt x="4378" y="5546"/>
                    <a:pt x="2802" y="5546"/>
                  </a:cubicBezTo>
                  <a:cubicBezTo>
                    <a:pt x="1284" y="5546"/>
                    <a:pt x="58" y="4320"/>
                    <a:pt x="58" y="2803"/>
                  </a:cubicBezTo>
                  <a:cubicBezTo>
                    <a:pt x="0" y="1285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5" name="Google Shape;16365;p33"/>
            <p:cNvSpPr/>
            <p:nvPr/>
          </p:nvSpPr>
          <p:spPr>
            <a:xfrm>
              <a:off x="2617775" y="117787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2802" y="59"/>
                  </a:moveTo>
                  <a:cubicBezTo>
                    <a:pt x="4320" y="59"/>
                    <a:pt x="5546" y="1343"/>
                    <a:pt x="5546" y="2802"/>
                  </a:cubicBezTo>
                  <a:cubicBezTo>
                    <a:pt x="5546" y="4378"/>
                    <a:pt x="4203" y="5604"/>
                    <a:pt x="2685" y="5604"/>
                  </a:cubicBezTo>
                  <a:cubicBezTo>
                    <a:pt x="1226" y="5546"/>
                    <a:pt x="0" y="4262"/>
                    <a:pt x="0" y="2744"/>
                  </a:cubicBezTo>
                  <a:cubicBezTo>
                    <a:pt x="59" y="1285"/>
                    <a:pt x="1284" y="1"/>
                    <a:pt x="2802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6" name="Google Shape;16366;p33"/>
            <p:cNvSpPr/>
            <p:nvPr/>
          </p:nvSpPr>
          <p:spPr>
            <a:xfrm>
              <a:off x="4822725" y="4370750"/>
              <a:ext cx="137175" cy="137175"/>
            </a:xfrm>
            <a:custGeom>
              <a:avLst/>
              <a:gdLst/>
              <a:ahLst/>
              <a:cxnLst/>
              <a:rect l="l" t="t" r="r" b="b"/>
              <a:pathLst>
                <a:path w="5487" h="5487" extrusionOk="0">
                  <a:moveTo>
                    <a:pt x="0" y="2744"/>
                  </a:moveTo>
                  <a:cubicBezTo>
                    <a:pt x="0" y="1284"/>
                    <a:pt x="1284" y="0"/>
                    <a:pt x="2802" y="0"/>
                  </a:cubicBezTo>
                  <a:cubicBezTo>
                    <a:pt x="4261" y="0"/>
                    <a:pt x="5487" y="1284"/>
                    <a:pt x="5487" y="2802"/>
                  </a:cubicBezTo>
                  <a:cubicBezTo>
                    <a:pt x="5487" y="4261"/>
                    <a:pt x="4203" y="5487"/>
                    <a:pt x="2744" y="5487"/>
                  </a:cubicBezTo>
                  <a:cubicBezTo>
                    <a:pt x="1284" y="5487"/>
                    <a:pt x="0" y="4203"/>
                    <a:pt x="0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7" name="Google Shape;16367;p33"/>
            <p:cNvSpPr/>
            <p:nvPr/>
          </p:nvSpPr>
          <p:spPr>
            <a:xfrm>
              <a:off x="2124550" y="1672575"/>
              <a:ext cx="138650" cy="137175"/>
            </a:xfrm>
            <a:custGeom>
              <a:avLst/>
              <a:gdLst/>
              <a:ahLst/>
              <a:cxnLst/>
              <a:rect l="l" t="t" r="r" b="b"/>
              <a:pathLst>
                <a:path w="5546" h="5487" extrusionOk="0">
                  <a:moveTo>
                    <a:pt x="5487" y="2744"/>
                  </a:moveTo>
                  <a:cubicBezTo>
                    <a:pt x="5545" y="4203"/>
                    <a:pt x="4261" y="5487"/>
                    <a:pt x="2802" y="5487"/>
                  </a:cubicBezTo>
                  <a:cubicBezTo>
                    <a:pt x="1284" y="5487"/>
                    <a:pt x="0" y="4261"/>
                    <a:pt x="0" y="2744"/>
                  </a:cubicBezTo>
                  <a:cubicBezTo>
                    <a:pt x="0" y="1284"/>
                    <a:pt x="1226" y="59"/>
                    <a:pt x="2685" y="0"/>
                  </a:cubicBezTo>
                  <a:cubicBezTo>
                    <a:pt x="4203" y="0"/>
                    <a:pt x="5487" y="1226"/>
                    <a:pt x="5487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8" name="Google Shape;16368;p33"/>
            <p:cNvSpPr/>
            <p:nvPr/>
          </p:nvSpPr>
          <p:spPr>
            <a:xfrm>
              <a:off x="2372625" y="4124125"/>
              <a:ext cx="135725" cy="137200"/>
            </a:xfrm>
            <a:custGeom>
              <a:avLst/>
              <a:gdLst/>
              <a:ahLst/>
              <a:cxnLst/>
              <a:rect l="l" t="t" r="r" b="b"/>
              <a:pathLst>
                <a:path w="5429" h="5488" extrusionOk="0">
                  <a:moveTo>
                    <a:pt x="5429" y="2744"/>
                  </a:moveTo>
                  <a:cubicBezTo>
                    <a:pt x="5429" y="4262"/>
                    <a:pt x="4144" y="5487"/>
                    <a:pt x="2685" y="5487"/>
                  </a:cubicBezTo>
                  <a:cubicBezTo>
                    <a:pt x="1167" y="5429"/>
                    <a:pt x="0" y="4203"/>
                    <a:pt x="0" y="2744"/>
                  </a:cubicBezTo>
                  <a:cubicBezTo>
                    <a:pt x="0" y="1226"/>
                    <a:pt x="1284" y="1"/>
                    <a:pt x="2743" y="59"/>
                  </a:cubicBezTo>
                  <a:cubicBezTo>
                    <a:pt x="4203" y="59"/>
                    <a:pt x="5429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9" name="Google Shape;16369;p33"/>
            <p:cNvSpPr/>
            <p:nvPr/>
          </p:nvSpPr>
          <p:spPr>
            <a:xfrm>
              <a:off x="1882300" y="2162875"/>
              <a:ext cx="137200" cy="135750"/>
            </a:xfrm>
            <a:custGeom>
              <a:avLst/>
              <a:gdLst/>
              <a:ahLst/>
              <a:cxnLst/>
              <a:rect l="l" t="t" r="r" b="b"/>
              <a:pathLst>
                <a:path w="5488" h="5430" extrusionOk="0">
                  <a:moveTo>
                    <a:pt x="5429" y="2744"/>
                  </a:moveTo>
                  <a:cubicBezTo>
                    <a:pt x="5429" y="4262"/>
                    <a:pt x="4203" y="5429"/>
                    <a:pt x="2744" y="5429"/>
                  </a:cubicBezTo>
                  <a:cubicBezTo>
                    <a:pt x="1226" y="5429"/>
                    <a:pt x="1" y="4145"/>
                    <a:pt x="59" y="2627"/>
                  </a:cubicBezTo>
                  <a:cubicBezTo>
                    <a:pt x="117" y="1168"/>
                    <a:pt x="1343" y="1"/>
                    <a:pt x="2802" y="1"/>
                  </a:cubicBezTo>
                  <a:cubicBezTo>
                    <a:pt x="4262" y="59"/>
                    <a:pt x="5487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0" name="Google Shape;16370;p33"/>
            <p:cNvSpPr/>
            <p:nvPr/>
          </p:nvSpPr>
          <p:spPr>
            <a:xfrm>
              <a:off x="4335325" y="4618825"/>
              <a:ext cx="135725" cy="135725"/>
            </a:xfrm>
            <a:custGeom>
              <a:avLst/>
              <a:gdLst/>
              <a:ahLst/>
              <a:cxnLst/>
              <a:rect l="l" t="t" r="r" b="b"/>
              <a:pathLst>
                <a:path w="5429" h="5429" extrusionOk="0">
                  <a:moveTo>
                    <a:pt x="5370" y="2685"/>
                  </a:moveTo>
                  <a:cubicBezTo>
                    <a:pt x="5429" y="4144"/>
                    <a:pt x="4203" y="5370"/>
                    <a:pt x="2744" y="5429"/>
                  </a:cubicBezTo>
                  <a:cubicBezTo>
                    <a:pt x="1226" y="5429"/>
                    <a:pt x="0" y="4203"/>
                    <a:pt x="0" y="2685"/>
                  </a:cubicBezTo>
                  <a:cubicBezTo>
                    <a:pt x="0" y="1226"/>
                    <a:pt x="1168" y="0"/>
                    <a:pt x="2685" y="0"/>
                  </a:cubicBezTo>
                  <a:cubicBezTo>
                    <a:pt x="4145" y="0"/>
                    <a:pt x="5370" y="1168"/>
                    <a:pt x="5370" y="26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1" name="Google Shape;16371;p33"/>
            <p:cNvSpPr/>
            <p:nvPr/>
          </p:nvSpPr>
          <p:spPr>
            <a:xfrm>
              <a:off x="3109550" y="4615900"/>
              <a:ext cx="134275" cy="134275"/>
            </a:xfrm>
            <a:custGeom>
              <a:avLst/>
              <a:gdLst/>
              <a:ahLst/>
              <a:cxnLst/>
              <a:rect l="l" t="t" r="r" b="b"/>
              <a:pathLst>
                <a:path w="5371" h="5371" extrusionOk="0">
                  <a:moveTo>
                    <a:pt x="2744" y="0"/>
                  </a:moveTo>
                  <a:cubicBezTo>
                    <a:pt x="4203" y="0"/>
                    <a:pt x="5370" y="1226"/>
                    <a:pt x="5312" y="2744"/>
                  </a:cubicBezTo>
                  <a:cubicBezTo>
                    <a:pt x="5312" y="4203"/>
                    <a:pt x="4144" y="5371"/>
                    <a:pt x="2627" y="5312"/>
                  </a:cubicBezTo>
                  <a:cubicBezTo>
                    <a:pt x="1109" y="5312"/>
                    <a:pt x="0" y="4145"/>
                    <a:pt x="0" y="2569"/>
                  </a:cubicBezTo>
                  <a:cubicBezTo>
                    <a:pt x="59" y="1109"/>
                    <a:pt x="1226" y="0"/>
                    <a:pt x="2744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2" name="Google Shape;16372;p33"/>
            <p:cNvSpPr/>
            <p:nvPr/>
          </p:nvSpPr>
          <p:spPr>
            <a:xfrm>
              <a:off x="5561100" y="1922100"/>
              <a:ext cx="134275" cy="132825"/>
            </a:xfrm>
            <a:custGeom>
              <a:avLst/>
              <a:gdLst/>
              <a:ahLst/>
              <a:cxnLst/>
              <a:rect l="l" t="t" r="r" b="b"/>
              <a:pathLst>
                <a:path w="5371" h="5313" extrusionOk="0">
                  <a:moveTo>
                    <a:pt x="2686" y="1"/>
                  </a:moveTo>
                  <a:cubicBezTo>
                    <a:pt x="4203" y="1"/>
                    <a:pt x="5371" y="1226"/>
                    <a:pt x="5312" y="2744"/>
                  </a:cubicBezTo>
                  <a:cubicBezTo>
                    <a:pt x="5312" y="4203"/>
                    <a:pt x="4145" y="5312"/>
                    <a:pt x="2627" y="5312"/>
                  </a:cubicBezTo>
                  <a:cubicBezTo>
                    <a:pt x="1110" y="5312"/>
                    <a:pt x="1" y="4086"/>
                    <a:pt x="1" y="2569"/>
                  </a:cubicBezTo>
                  <a:cubicBezTo>
                    <a:pt x="59" y="1110"/>
                    <a:pt x="1226" y="1"/>
                    <a:pt x="268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3" name="Google Shape;16373;p33"/>
            <p:cNvSpPr/>
            <p:nvPr/>
          </p:nvSpPr>
          <p:spPr>
            <a:xfrm>
              <a:off x="4583400" y="940025"/>
              <a:ext cx="131350" cy="131350"/>
            </a:xfrm>
            <a:custGeom>
              <a:avLst/>
              <a:gdLst/>
              <a:ahLst/>
              <a:cxnLst/>
              <a:rect l="l" t="t" r="r" b="b"/>
              <a:pathLst>
                <a:path w="5254" h="5254" extrusionOk="0">
                  <a:moveTo>
                    <a:pt x="2627" y="0"/>
                  </a:moveTo>
                  <a:cubicBezTo>
                    <a:pt x="4086" y="0"/>
                    <a:pt x="5254" y="1109"/>
                    <a:pt x="5254" y="2569"/>
                  </a:cubicBezTo>
                  <a:cubicBezTo>
                    <a:pt x="5254" y="4086"/>
                    <a:pt x="4086" y="5254"/>
                    <a:pt x="2569" y="5254"/>
                  </a:cubicBezTo>
                  <a:cubicBezTo>
                    <a:pt x="1109" y="5254"/>
                    <a:pt x="0" y="4086"/>
                    <a:pt x="0" y="2627"/>
                  </a:cubicBezTo>
                  <a:cubicBezTo>
                    <a:pt x="0" y="1109"/>
                    <a:pt x="1109" y="0"/>
                    <a:pt x="26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4" name="Google Shape;16374;p33"/>
            <p:cNvSpPr/>
            <p:nvPr/>
          </p:nvSpPr>
          <p:spPr>
            <a:xfrm>
              <a:off x="2127450" y="3880425"/>
              <a:ext cx="132825" cy="132825"/>
            </a:xfrm>
            <a:custGeom>
              <a:avLst/>
              <a:gdLst/>
              <a:ahLst/>
              <a:cxnLst/>
              <a:rect l="l" t="t" r="r" b="b"/>
              <a:pathLst>
                <a:path w="5313" h="5313" extrusionOk="0">
                  <a:moveTo>
                    <a:pt x="2686" y="1"/>
                  </a:moveTo>
                  <a:cubicBezTo>
                    <a:pt x="4145" y="1"/>
                    <a:pt x="5313" y="1168"/>
                    <a:pt x="5313" y="2627"/>
                  </a:cubicBezTo>
                  <a:cubicBezTo>
                    <a:pt x="5313" y="4145"/>
                    <a:pt x="4145" y="5312"/>
                    <a:pt x="2628" y="5312"/>
                  </a:cubicBezTo>
                  <a:cubicBezTo>
                    <a:pt x="1110" y="5254"/>
                    <a:pt x="1" y="4087"/>
                    <a:pt x="1" y="2627"/>
                  </a:cubicBezTo>
                  <a:cubicBezTo>
                    <a:pt x="1" y="1110"/>
                    <a:pt x="1168" y="1"/>
                    <a:pt x="262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5" name="Google Shape;16375;p33"/>
            <p:cNvSpPr/>
            <p:nvPr/>
          </p:nvSpPr>
          <p:spPr>
            <a:xfrm>
              <a:off x="1880850" y="3390125"/>
              <a:ext cx="132800" cy="132800"/>
            </a:xfrm>
            <a:custGeom>
              <a:avLst/>
              <a:gdLst/>
              <a:ahLst/>
              <a:cxnLst/>
              <a:rect l="l" t="t" r="r" b="b"/>
              <a:pathLst>
                <a:path w="5312" h="5312" extrusionOk="0">
                  <a:moveTo>
                    <a:pt x="2627" y="0"/>
                  </a:moveTo>
                  <a:cubicBezTo>
                    <a:pt x="4086" y="0"/>
                    <a:pt x="5254" y="1168"/>
                    <a:pt x="5312" y="2627"/>
                  </a:cubicBezTo>
                  <a:cubicBezTo>
                    <a:pt x="5312" y="4145"/>
                    <a:pt x="4145" y="5312"/>
                    <a:pt x="2627" y="5312"/>
                  </a:cubicBezTo>
                  <a:cubicBezTo>
                    <a:pt x="1168" y="5312"/>
                    <a:pt x="0" y="4145"/>
                    <a:pt x="0" y="2685"/>
                  </a:cubicBezTo>
                  <a:cubicBezTo>
                    <a:pt x="0" y="1168"/>
                    <a:pt x="1168" y="59"/>
                    <a:pt x="2627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6" name="Google Shape;16376;p33"/>
            <p:cNvSpPr/>
            <p:nvPr/>
          </p:nvSpPr>
          <p:spPr>
            <a:xfrm>
              <a:off x="2616300" y="4372200"/>
              <a:ext cx="132825" cy="134275"/>
            </a:xfrm>
            <a:custGeom>
              <a:avLst/>
              <a:gdLst/>
              <a:ahLst/>
              <a:cxnLst/>
              <a:rect l="l" t="t" r="r" b="b"/>
              <a:pathLst>
                <a:path w="5313" h="5371" extrusionOk="0">
                  <a:moveTo>
                    <a:pt x="5313" y="2744"/>
                  </a:moveTo>
                  <a:cubicBezTo>
                    <a:pt x="5313" y="4262"/>
                    <a:pt x="4087" y="5371"/>
                    <a:pt x="2628" y="5371"/>
                  </a:cubicBezTo>
                  <a:cubicBezTo>
                    <a:pt x="1110" y="5312"/>
                    <a:pt x="1" y="4145"/>
                    <a:pt x="1" y="2569"/>
                  </a:cubicBezTo>
                  <a:cubicBezTo>
                    <a:pt x="59" y="1110"/>
                    <a:pt x="1285" y="1"/>
                    <a:pt x="2744" y="59"/>
                  </a:cubicBezTo>
                  <a:cubicBezTo>
                    <a:pt x="4204" y="117"/>
                    <a:pt x="5313" y="1285"/>
                    <a:pt x="5313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7" name="Google Shape;16377;p33"/>
            <p:cNvSpPr/>
            <p:nvPr/>
          </p:nvSpPr>
          <p:spPr>
            <a:xfrm>
              <a:off x="2864375" y="940025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8" y="0"/>
                    <a:pt x="5196" y="1168"/>
                    <a:pt x="5196" y="2627"/>
                  </a:cubicBezTo>
                  <a:cubicBezTo>
                    <a:pt x="5254" y="4028"/>
                    <a:pt x="4028" y="5254"/>
                    <a:pt x="2569" y="5254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8" name="Google Shape;16378;p33"/>
            <p:cNvSpPr/>
            <p:nvPr/>
          </p:nvSpPr>
          <p:spPr>
            <a:xfrm>
              <a:off x="5562550" y="3638200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9" y="0"/>
                    <a:pt x="5196" y="1168"/>
                    <a:pt x="5254" y="2569"/>
                  </a:cubicBezTo>
                  <a:cubicBezTo>
                    <a:pt x="5254" y="4028"/>
                    <a:pt x="4029" y="5254"/>
                    <a:pt x="2628" y="5195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168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9" name="Google Shape;16379;p33"/>
            <p:cNvSpPr/>
            <p:nvPr/>
          </p:nvSpPr>
          <p:spPr>
            <a:xfrm>
              <a:off x="5073700" y="1188100"/>
              <a:ext cx="129900" cy="128425"/>
            </a:xfrm>
            <a:custGeom>
              <a:avLst/>
              <a:gdLst/>
              <a:ahLst/>
              <a:cxnLst/>
              <a:rect l="l" t="t" r="r" b="b"/>
              <a:pathLst>
                <a:path w="5196" h="5137" extrusionOk="0">
                  <a:moveTo>
                    <a:pt x="2569" y="0"/>
                  </a:moveTo>
                  <a:cubicBezTo>
                    <a:pt x="4028" y="0"/>
                    <a:pt x="5196" y="1226"/>
                    <a:pt x="5196" y="2627"/>
                  </a:cubicBezTo>
                  <a:cubicBezTo>
                    <a:pt x="5137" y="3969"/>
                    <a:pt x="3970" y="5137"/>
                    <a:pt x="2569" y="5137"/>
                  </a:cubicBezTo>
                  <a:cubicBezTo>
                    <a:pt x="1168" y="5137"/>
                    <a:pt x="1" y="3911"/>
                    <a:pt x="1" y="2510"/>
                  </a:cubicBezTo>
                  <a:cubicBezTo>
                    <a:pt x="59" y="1109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0" name="Google Shape;16380;p33"/>
            <p:cNvSpPr/>
            <p:nvPr/>
          </p:nvSpPr>
          <p:spPr>
            <a:xfrm>
              <a:off x="5320325" y="1430325"/>
              <a:ext cx="129900" cy="128450"/>
            </a:xfrm>
            <a:custGeom>
              <a:avLst/>
              <a:gdLst/>
              <a:ahLst/>
              <a:cxnLst/>
              <a:rect l="l" t="t" r="r" b="b"/>
              <a:pathLst>
                <a:path w="5196" h="5138" extrusionOk="0">
                  <a:moveTo>
                    <a:pt x="5137" y="2627"/>
                  </a:moveTo>
                  <a:cubicBezTo>
                    <a:pt x="5137" y="4028"/>
                    <a:pt x="3970" y="5137"/>
                    <a:pt x="2569" y="5137"/>
                  </a:cubicBezTo>
                  <a:cubicBezTo>
                    <a:pt x="1168" y="5137"/>
                    <a:pt x="0" y="3912"/>
                    <a:pt x="0" y="2511"/>
                  </a:cubicBezTo>
                  <a:cubicBezTo>
                    <a:pt x="59" y="1110"/>
                    <a:pt x="1285" y="1"/>
                    <a:pt x="2627" y="1"/>
                  </a:cubicBezTo>
                  <a:cubicBezTo>
                    <a:pt x="4028" y="59"/>
                    <a:pt x="5195" y="1226"/>
                    <a:pt x="5137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1" name="Google Shape;16381;p33"/>
            <p:cNvSpPr/>
            <p:nvPr/>
          </p:nvSpPr>
          <p:spPr>
            <a:xfrm>
              <a:off x="1886675" y="1920650"/>
              <a:ext cx="128450" cy="126975"/>
            </a:xfrm>
            <a:custGeom>
              <a:avLst/>
              <a:gdLst/>
              <a:ahLst/>
              <a:cxnLst/>
              <a:rect l="l" t="t" r="r" b="b"/>
              <a:pathLst>
                <a:path w="5138" h="5079" extrusionOk="0">
                  <a:moveTo>
                    <a:pt x="2569" y="0"/>
                  </a:moveTo>
                  <a:cubicBezTo>
                    <a:pt x="3970" y="0"/>
                    <a:pt x="5079" y="1109"/>
                    <a:pt x="5079" y="2510"/>
                  </a:cubicBezTo>
                  <a:cubicBezTo>
                    <a:pt x="5137" y="3969"/>
                    <a:pt x="3970" y="5078"/>
                    <a:pt x="2569" y="5078"/>
                  </a:cubicBezTo>
                  <a:cubicBezTo>
                    <a:pt x="1168" y="5078"/>
                    <a:pt x="59" y="3969"/>
                    <a:pt x="1" y="2568"/>
                  </a:cubicBezTo>
                  <a:cubicBezTo>
                    <a:pt x="1" y="1168"/>
                    <a:pt x="1110" y="59"/>
                    <a:pt x="256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2" name="Google Shape;16382;p33"/>
            <p:cNvSpPr/>
            <p:nvPr/>
          </p:nvSpPr>
          <p:spPr>
            <a:xfrm>
              <a:off x="5812100" y="2904175"/>
              <a:ext cx="125525" cy="127000"/>
            </a:xfrm>
            <a:custGeom>
              <a:avLst/>
              <a:gdLst/>
              <a:ahLst/>
              <a:cxnLst/>
              <a:rect l="l" t="t" r="r" b="b"/>
              <a:pathLst>
                <a:path w="5021" h="5080" extrusionOk="0">
                  <a:moveTo>
                    <a:pt x="2510" y="5021"/>
                  </a:moveTo>
                  <a:cubicBezTo>
                    <a:pt x="1109" y="5079"/>
                    <a:pt x="0" y="3970"/>
                    <a:pt x="0" y="2511"/>
                  </a:cubicBezTo>
                  <a:cubicBezTo>
                    <a:pt x="0" y="1110"/>
                    <a:pt x="1051" y="1"/>
                    <a:pt x="2510" y="1"/>
                  </a:cubicBezTo>
                  <a:cubicBezTo>
                    <a:pt x="3911" y="1"/>
                    <a:pt x="5020" y="1052"/>
                    <a:pt x="5020" y="2452"/>
                  </a:cubicBezTo>
                  <a:cubicBezTo>
                    <a:pt x="5020" y="3912"/>
                    <a:pt x="3969" y="5021"/>
                    <a:pt x="2510" y="50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3" name="Google Shape;16383;p33"/>
            <p:cNvSpPr/>
            <p:nvPr/>
          </p:nvSpPr>
          <p:spPr>
            <a:xfrm>
              <a:off x="5810625" y="2660475"/>
              <a:ext cx="127000" cy="127000"/>
            </a:xfrm>
            <a:custGeom>
              <a:avLst/>
              <a:gdLst/>
              <a:ahLst/>
              <a:cxnLst/>
              <a:rect l="l" t="t" r="r" b="b"/>
              <a:pathLst>
                <a:path w="5080" h="5080" extrusionOk="0">
                  <a:moveTo>
                    <a:pt x="2569" y="5079"/>
                  </a:moveTo>
                  <a:cubicBezTo>
                    <a:pt x="1168" y="5079"/>
                    <a:pt x="59" y="3970"/>
                    <a:pt x="1" y="2569"/>
                  </a:cubicBezTo>
                  <a:cubicBezTo>
                    <a:pt x="1" y="1168"/>
                    <a:pt x="1110" y="59"/>
                    <a:pt x="2569" y="1"/>
                  </a:cubicBezTo>
                  <a:cubicBezTo>
                    <a:pt x="3970" y="1"/>
                    <a:pt x="5079" y="1110"/>
                    <a:pt x="5079" y="2569"/>
                  </a:cubicBezTo>
                  <a:cubicBezTo>
                    <a:pt x="5079" y="3970"/>
                    <a:pt x="3970" y="5079"/>
                    <a:pt x="2569" y="50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4" name="Google Shape;16384;p33"/>
            <p:cNvSpPr/>
            <p:nvPr/>
          </p:nvSpPr>
          <p:spPr>
            <a:xfrm>
              <a:off x="4581925" y="4623200"/>
              <a:ext cx="127000" cy="126975"/>
            </a:xfrm>
            <a:custGeom>
              <a:avLst/>
              <a:gdLst/>
              <a:ahLst/>
              <a:cxnLst/>
              <a:rect l="l" t="t" r="r" b="b"/>
              <a:pathLst>
                <a:path w="5080" h="5079" extrusionOk="0">
                  <a:moveTo>
                    <a:pt x="5079" y="2510"/>
                  </a:moveTo>
                  <a:cubicBezTo>
                    <a:pt x="5079" y="3911"/>
                    <a:pt x="3970" y="5020"/>
                    <a:pt x="2569" y="5079"/>
                  </a:cubicBezTo>
                  <a:cubicBezTo>
                    <a:pt x="1168" y="5079"/>
                    <a:pt x="1" y="3969"/>
                    <a:pt x="1" y="2569"/>
                  </a:cubicBezTo>
                  <a:cubicBezTo>
                    <a:pt x="1" y="1109"/>
                    <a:pt x="1110" y="0"/>
                    <a:pt x="2511" y="0"/>
                  </a:cubicBezTo>
                  <a:cubicBezTo>
                    <a:pt x="3912" y="0"/>
                    <a:pt x="5021" y="1109"/>
                    <a:pt x="5079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5" name="Google Shape;16385;p33"/>
            <p:cNvSpPr/>
            <p:nvPr/>
          </p:nvSpPr>
          <p:spPr>
            <a:xfrm>
              <a:off x="3849400" y="694850"/>
              <a:ext cx="126975" cy="127000"/>
            </a:xfrm>
            <a:custGeom>
              <a:avLst/>
              <a:gdLst/>
              <a:ahLst/>
              <a:cxnLst/>
              <a:rect l="l" t="t" r="r" b="b"/>
              <a:pathLst>
                <a:path w="5079" h="5080" extrusionOk="0">
                  <a:moveTo>
                    <a:pt x="2510" y="59"/>
                  </a:moveTo>
                  <a:cubicBezTo>
                    <a:pt x="3911" y="1"/>
                    <a:pt x="5078" y="1110"/>
                    <a:pt x="5078" y="2569"/>
                  </a:cubicBezTo>
                  <a:cubicBezTo>
                    <a:pt x="5078" y="3970"/>
                    <a:pt x="3969" y="5079"/>
                    <a:pt x="2510" y="5079"/>
                  </a:cubicBezTo>
                  <a:cubicBezTo>
                    <a:pt x="1109" y="5079"/>
                    <a:pt x="58" y="3970"/>
                    <a:pt x="0" y="2628"/>
                  </a:cubicBezTo>
                  <a:cubicBezTo>
                    <a:pt x="0" y="1168"/>
                    <a:pt x="1109" y="59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6" name="Google Shape;16386;p33"/>
            <p:cNvSpPr/>
            <p:nvPr/>
          </p:nvSpPr>
          <p:spPr>
            <a:xfrm>
              <a:off x="36027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5020" y="2452"/>
                  </a:moveTo>
                  <a:cubicBezTo>
                    <a:pt x="5020" y="3911"/>
                    <a:pt x="3970" y="5020"/>
                    <a:pt x="2510" y="5020"/>
                  </a:cubicBezTo>
                  <a:cubicBezTo>
                    <a:pt x="1109" y="5020"/>
                    <a:pt x="59" y="3911"/>
                    <a:pt x="0" y="2510"/>
                  </a:cubicBezTo>
                  <a:cubicBezTo>
                    <a:pt x="0" y="1109"/>
                    <a:pt x="1109" y="0"/>
                    <a:pt x="2510" y="0"/>
                  </a:cubicBezTo>
                  <a:cubicBezTo>
                    <a:pt x="3911" y="0"/>
                    <a:pt x="5020" y="1051"/>
                    <a:pt x="5020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7" name="Google Shape;16387;p33"/>
            <p:cNvSpPr/>
            <p:nvPr/>
          </p:nvSpPr>
          <p:spPr>
            <a:xfrm>
              <a:off x="2867300" y="4620275"/>
              <a:ext cx="124075" cy="124075"/>
            </a:xfrm>
            <a:custGeom>
              <a:avLst/>
              <a:gdLst/>
              <a:ahLst/>
              <a:cxnLst/>
              <a:rect l="l" t="t" r="r" b="b"/>
              <a:pathLst>
                <a:path w="4963" h="4963" extrusionOk="0">
                  <a:moveTo>
                    <a:pt x="2511" y="4962"/>
                  </a:moveTo>
                  <a:cubicBezTo>
                    <a:pt x="1110" y="4962"/>
                    <a:pt x="1" y="3853"/>
                    <a:pt x="1" y="2452"/>
                  </a:cubicBezTo>
                  <a:cubicBezTo>
                    <a:pt x="1" y="1110"/>
                    <a:pt x="1110" y="1"/>
                    <a:pt x="2511" y="1"/>
                  </a:cubicBezTo>
                  <a:cubicBezTo>
                    <a:pt x="3911" y="1"/>
                    <a:pt x="4962" y="1110"/>
                    <a:pt x="4962" y="2510"/>
                  </a:cubicBezTo>
                  <a:cubicBezTo>
                    <a:pt x="4962" y="3911"/>
                    <a:pt x="3911" y="4962"/>
                    <a:pt x="2511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8" name="Google Shape;16388;p33"/>
            <p:cNvSpPr/>
            <p:nvPr/>
          </p:nvSpPr>
          <p:spPr>
            <a:xfrm>
              <a:off x="5812100" y="2415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0" y="1"/>
                  </a:moveTo>
                  <a:cubicBezTo>
                    <a:pt x="3853" y="1"/>
                    <a:pt x="4962" y="1110"/>
                    <a:pt x="4962" y="2511"/>
                  </a:cubicBezTo>
                  <a:cubicBezTo>
                    <a:pt x="5020" y="3853"/>
                    <a:pt x="3911" y="4962"/>
                    <a:pt x="2510" y="4962"/>
                  </a:cubicBezTo>
                  <a:cubicBezTo>
                    <a:pt x="1109" y="5021"/>
                    <a:pt x="0" y="3912"/>
                    <a:pt x="0" y="2511"/>
                  </a:cubicBezTo>
                  <a:cubicBezTo>
                    <a:pt x="0" y="1110"/>
                    <a:pt x="1109" y="1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9" name="Google Shape;16389;p33"/>
            <p:cNvSpPr/>
            <p:nvPr/>
          </p:nvSpPr>
          <p:spPr>
            <a:xfrm>
              <a:off x="5812100" y="3152250"/>
              <a:ext cx="125525" cy="124075"/>
            </a:xfrm>
            <a:custGeom>
              <a:avLst/>
              <a:gdLst/>
              <a:ahLst/>
              <a:cxnLst/>
              <a:rect l="l" t="t" r="r" b="b"/>
              <a:pathLst>
                <a:path w="5021" h="4963" extrusionOk="0">
                  <a:moveTo>
                    <a:pt x="2452" y="4962"/>
                  </a:moveTo>
                  <a:cubicBezTo>
                    <a:pt x="1109" y="4904"/>
                    <a:pt x="0" y="3795"/>
                    <a:pt x="59" y="2394"/>
                  </a:cubicBezTo>
                  <a:cubicBezTo>
                    <a:pt x="59" y="1052"/>
                    <a:pt x="1168" y="1"/>
                    <a:pt x="2510" y="1"/>
                  </a:cubicBezTo>
                  <a:cubicBezTo>
                    <a:pt x="3911" y="1"/>
                    <a:pt x="5020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0" name="Google Shape;16390;p33"/>
            <p:cNvSpPr/>
            <p:nvPr/>
          </p:nvSpPr>
          <p:spPr>
            <a:xfrm>
              <a:off x="2378450" y="1186625"/>
              <a:ext cx="124075" cy="122600"/>
            </a:xfrm>
            <a:custGeom>
              <a:avLst/>
              <a:gdLst/>
              <a:ahLst/>
              <a:cxnLst/>
              <a:rect l="l" t="t" r="r" b="b"/>
              <a:pathLst>
                <a:path w="4963" h="4904" extrusionOk="0">
                  <a:moveTo>
                    <a:pt x="2452" y="4904"/>
                  </a:moveTo>
                  <a:cubicBezTo>
                    <a:pt x="1110" y="4904"/>
                    <a:pt x="1" y="3853"/>
                    <a:pt x="1" y="2452"/>
                  </a:cubicBezTo>
                  <a:cubicBezTo>
                    <a:pt x="1" y="1110"/>
                    <a:pt x="1110" y="1"/>
                    <a:pt x="2510" y="1"/>
                  </a:cubicBezTo>
                  <a:cubicBezTo>
                    <a:pt x="3853" y="1"/>
                    <a:pt x="4962" y="1110"/>
                    <a:pt x="4962" y="2511"/>
                  </a:cubicBezTo>
                  <a:cubicBezTo>
                    <a:pt x="4904" y="3853"/>
                    <a:pt x="3795" y="4904"/>
                    <a:pt x="2452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1" name="Google Shape;16391;p33"/>
            <p:cNvSpPr/>
            <p:nvPr/>
          </p:nvSpPr>
          <p:spPr>
            <a:xfrm>
              <a:off x="40930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1" y="0"/>
                  </a:moveTo>
                  <a:cubicBezTo>
                    <a:pt x="3912" y="59"/>
                    <a:pt x="5021" y="1168"/>
                    <a:pt x="4962" y="2569"/>
                  </a:cubicBezTo>
                  <a:cubicBezTo>
                    <a:pt x="4962" y="3911"/>
                    <a:pt x="3853" y="5020"/>
                    <a:pt x="2452" y="4962"/>
                  </a:cubicBezTo>
                  <a:cubicBezTo>
                    <a:pt x="1052" y="4962"/>
                    <a:pt x="1" y="3853"/>
                    <a:pt x="1" y="2510"/>
                  </a:cubicBezTo>
                  <a:cubicBezTo>
                    <a:pt x="1" y="1109"/>
                    <a:pt x="1110" y="0"/>
                    <a:pt x="25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2" name="Google Shape;16392;p33"/>
            <p:cNvSpPr/>
            <p:nvPr/>
          </p:nvSpPr>
          <p:spPr>
            <a:xfrm>
              <a:off x="1885225" y="3641100"/>
              <a:ext cx="124050" cy="124075"/>
            </a:xfrm>
            <a:custGeom>
              <a:avLst/>
              <a:gdLst/>
              <a:ahLst/>
              <a:cxnLst/>
              <a:rect l="l" t="t" r="r" b="b"/>
              <a:pathLst>
                <a:path w="4962" h="4963" extrusionOk="0">
                  <a:moveTo>
                    <a:pt x="2452" y="1"/>
                  </a:moveTo>
                  <a:cubicBezTo>
                    <a:pt x="3853" y="1"/>
                    <a:pt x="4962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ubicBezTo>
                    <a:pt x="1051" y="4962"/>
                    <a:pt x="0" y="3853"/>
                    <a:pt x="0" y="2453"/>
                  </a:cubicBezTo>
                  <a:cubicBezTo>
                    <a:pt x="0" y="1110"/>
                    <a:pt x="1109" y="1"/>
                    <a:pt x="24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3" name="Google Shape;16393;p33"/>
            <p:cNvSpPr/>
            <p:nvPr/>
          </p:nvSpPr>
          <p:spPr>
            <a:xfrm>
              <a:off x="5318875" y="4129975"/>
              <a:ext cx="124050" cy="125500"/>
            </a:xfrm>
            <a:custGeom>
              <a:avLst/>
              <a:gdLst/>
              <a:ahLst/>
              <a:cxnLst/>
              <a:rect l="l" t="t" r="r" b="b"/>
              <a:pathLst>
                <a:path w="4962" h="5020" extrusionOk="0">
                  <a:moveTo>
                    <a:pt x="58" y="2510"/>
                  </a:moveTo>
                  <a:cubicBezTo>
                    <a:pt x="58" y="1109"/>
                    <a:pt x="1167" y="0"/>
                    <a:pt x="2568" y="58"/>
                  </a:cubicBezTo>
                  <a:cubicBezTo>
                    <a:pt x="3911" y="117"/>
                    <a:pt x="4962" y="1226"/>
                    <a:pt x="4962" y="2568"/>
                  </a:cubicBezTo>
                  <a:cubicBezTo>
                    <a:pt x="4962" y="3911"/>
                    <a:pt x="3794" y="5020"/>
                    <a:pt x="2452" y="5020"/>
                  </a:cubicBezTo>
                  <a:cubicBezTo>
                    <a:pt x="1109" y="4962"/>
                    <a:pt x="0" y="3853"/>
                    <a:pt x="58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4" name="Google Shape;16394;p33"/>
            <p:cNvSpPr/>
            <p:nvPr/>
          </p:nvSpPr>
          <p:spPr>
            <a:xfrm>
              <a:off x="3357625" y="696325"/>
              <a:ext cx="124050" cy="124050"/>
            </a:xfrm>
            <a:custGeom>
              <a:avLst/>
              <a:gdLst/>
              <a:ahLst/>
              <a:cxnLst/>
              <a:rect l="l" t="t" r="r" b="b"/>
              <a:pathLst>
                <a:path w="4962" h="4962" extrusionOk="0">
                  <a:moveTo>
                    <a:pt x="2510" y="4962"/>
                  </a:moveTo>
                  <a:cubicBezTo>
                    <a:pt x="1168" y="4962"/>
                    <a:pt x="59" y="3853"/>
                    <a:pt x="0" y="2510"/>
                  </a:cubicBezTo>
                  <a:cubicBezTo>
                    <a:pt x="0" y="1168"/>
                    <a:pt x="1109" y="59"/>
                    <a:pt x="2452" y="59"/>
                  </a:cubicBezTo>
                  <a:cubicBezTo>
                    <a:pt x="3794" y="0"/>
                    <a:pt x="4903" y="1109"/>
                    <a:pt x="4903" y="2452"/>
                  </a:cubicBezTo>
                  <a:cubicBezTo>
                    <a:pt x="4962" y="3794"/>
                    <a:pt x="3853" y="4903"/>
                    <a:pt x="2510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5" name="Google Shape;16395;p33"/>
            <p:cNvSpPr/>
            <p:nvPr/>
          </p:nvSpPr>
          <p:spPr>
            <a:xfrm>
              <a:off x="5076625" y="43780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1" y="2393"/>
                  </a:moveTo>
                  <a:cubicBezTo>
                    <a:pt x="59" y="1051"/>
                    <a:pt x="1226" y="0"/>
                    <a:pt x="2511" y="0"/>
                  </a:cubicBezTo>
                  <a:cubicBezTo>
                    <a:pt x="3853" y="58"/>
                    <a:pt x="4962" y="1226"/>
                    <a:pt x="4904" y="2510"/>
                  </a:cubicBezTo>
                  <a:cubicBezTo>
                    <a:pt x="4904" y="3852"/>
                    <a:pt x="3736" y="4962"/>
                    <a:pt x="2394" y="4903"/>
                  </a:cubicBezTo>
                  <a:cubicBezTo>
                    <a:pt x="1051" y="4903"/>
                    <a:pt x="1" y="3736"/>
                    <a:pt x="1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6" name="Google Shape;16396;p33"/>
            <p:cNvSpPr/>
            <p:nvPr/>
          </p:nvSpPr>
          <p:spPr>
            <a:xfrm>
              <a:off x="4830000" y="944400"/>
              <a:ext cx="122625" cy="122600"/>
            </a:xfrm>
            <a:custGeom>
              <a:avLst/>
              <a:gdLst/>
              <a:ahLst/>
              <a:cxnLst/>
              <a:rect l="l" t="t" r="r" b="b"/>
              <a:pathLst>
                <a:path w="4905" h="4904" extrusionOk="0">
                  <a:moveTo>
                    <a:pt x="4904" y="2452"/>
                  </a:moveTo>
                  <a:cubicBezTo>
                    <a:pt x="4904" y="3794"/>
                    <a:pt x="3795" y="4903"/>
                    <a:pt x="2453" y="4903"/>
                  </a:cubicBezTo>
                  <a:cubicBezTo>
                    <a:pt x="1110" y="4903"/>
                    <a:pt x="1" y="3736"/>
                    <a:pt x="1" y="2452"/>
                  </a:cubicBezTo>
                  <a:cubicBezTo>
                    <a:pt x="1" y="1109"/>
                    <a:pt x="1168" y="0"/>
                    <a:pt x="2453" y="0"/>
                  </a:cubicBezTo>
                  <a:cubicBezTo>
                    <a:pt x="3795" y="0"/>
                    <a:pt x="4904" y="1109"/>
                    <a:pt x="4904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7" name="Google Shape;16397;p33"/>
            <p:cNvSpPr/>
            <p:nvPr/>
          </p:nvSpPr>
          <p:spPr>
            <a:xfrm>
              <a:off x="2131825" y="14332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3" y="4904"/>
                  </a:moveTo>
                  <a:cubicBezTo>
                    <a:pt x="1110" y="4904"/>
                    <a:pt x="1" y="3795"/>
                    <a:pt x="1" y="2452"/>
                  </a:cubicBezTo>
                  <a:cubicBezTo>
                    <a:pt x="59" y="1109"/>
                    <a:pt x="1168" y="0"/>
                    <a:pt x="2511" y="0"/>
                  </a:cubicBezTo>
                  <a:cubicBezTo>
                    <a:pt x="3853" y="59"/>
                    <a:pt x="4962" y="1168"/>
                    <a:pt x="4904" y="2510"/>
                  </a:cubicBezTo>
                  <a:cubicBezTo>
                    <a:pt x="4904" y="3853"/>
                    <a:pt x="3795" y="4962"/>
                    <a:pt x="2453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8" name="Google Shape;16398;p33"/>
            <p:cNvSpPr/>
            <p:nvPr/>
          </p:nvSpPr>
          <p:spPr>
            <a:xfrm>
              <a:off x="5565475" y="1679875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2" y="0"/>
                  </a:moveTo>
                  <a:cubicBezTo>
                    <a:pt x="3795" y="0"/>
                    <a:pt x="4962" y="1109"/>
                    <a:pt x="4962" y="2452"/>
                  </a:cubicBezTo>
                  <a:cubicBezTo>
                    <a:pt x="4962" y="3794"/>
                    <a:pt x="3853" y="4903"/>
                    <a:pt x="2511" y="4903"/>
                  </a:cubicBezTo>
                  <a:cubicBezTo>
                    <a:pt x="1168" y="4962"/>
                    <a:pt x="59" y="3852"/>
                    <a:pt x="59" y="2510"/>
                  </a:cubicBezTo>
                  <a:cubicBezTo>
                    <a:pt x="1" y="1167"/>
                    <a:pt x="1110" y="58"/>
                    <a:pt x="245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9" name="Google Shape;16399;p33"/>
            <p:cNvSpPr/>
            <p:nvPr/>
          </p:nvSpPr>
          <p:spPr>
            <a:xfrm>
              <a:off x="3847925" y="4868350"/>
              <a:ext cx="121150" cy="121150"/>
            </a:xfrm>
            <a:custGeom>
              <a:avLst/>
              <a:gdLst/>
              <a:ahLst/>
              <a:cxnLst/>
              <a:rect l="l" t="t" r="r" b="b"/>
              <a:pathLst>
                <a:path w="4846" h="4846" extrusionOk="0">
                  <a:moveTo>
                    <a:pt x="4845" y="2394"/>
                  </a:moveTo>
                  <a:cubicBezTo>
                    <a:pt x="4845" y="3736"/>
                    <a:pt x="3795" y="4845"/>
                    <a:pt x="2452" y="4845"/>
                  </a:cubicBezTo>
                  <a:cubicBezTo>
                    <a:pt x="1168" y="4845"/>
                    <a:pt x="59" y="3795"/>
                    <a:pt x="59" y="2452"/>
                  </a:cubicBezTo>
                  <a:cubicBezTo>
                    <a:pt x="1" y="1110"/>
                    <a:pt x="1110" y="59"/>
                    <a:pt x="2394" y="59"/>
                  </a:cubicBezTo>
                  <a:cubicBezTo>
                    <a:pt x="3736" y="1"/>
                    <a:pt x="4845" y="1110"/>
                    <a:pt x="4845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0" name="Google Shape;16400;p33"/>
            <p:cNvSpPr/>
            <p:nvPr/>
          </p:nvSpPr>
          <p:spPr>
            <a:xfrm>
              <a:off x="1644450" y="2660475"/>
              <a:ext cx="119675" cy="119700"/>
            </a:xfrm>
            <a:custGeom>
              <a:avLst/>
              <a:gdLst/>
              <a:ahLst/>
              <a:cxnLst/>
              <a:rect l="l" t="t" r="r" b="b"/>
              <a:pathLst>
                <a:path w="4787" h="4788" extrusionOk="0">
                  <a:moveTo>
                    <a:pt x="2393" y="1"/>
                  </a:moveTo>
                  <a:cubicBezTo>
                    <a:pt x="3678" y="1"/>
                    <a:pt x="4787" y="1052"/>
                    <a:pt x="4787" y="2394"/>
                  </a:cubicBezTo>
                  <a:cubicBezTo>
                    <a:pt x="4787" y="3678"/>
                    <a:pt x="3736" y="4787"/>
                    <a:pt x="2393" y="4787"/>
                  </a:cubicBezTo>
                  <a:cubicBezTo>
                    <a:pt x="1109" y="4787"/>
                    <a:pt x="0" y="3737"/>
                    <a:pt x="0" y="2394"/>
                  </a:cubicBezTo>
                  <a:cubicBezTo>
                    <a:pt x="0" y="1110"/>
                    <a:pt x="1051" y="1"/>
                    <a:pt x="23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1" name="Google Shape;16401;p33"/>
            <p:cNvSpPr/>
            <p:nvPr/>
          </p:nvSpPr>
          <p:spPr>
            <a:xfrm>
              <a:off x="3605700" y="4868350"/>
              <a:ext cx="121125" cy="121150"/>
            </a:xfrm>
            <a:custGeom>
              <a:avLst/>
              <a:gdLst/>
              <a:ahLst/>
              <a:cxnLst/>
              <a:rect l="l" t="t" r="r" b="b"/>
              <a:pathLst>
                <a:path w="4845" h="4846" extrusionOk="0">
                  <a:moveTo>
                    <a:pt x="4787" y="2394"/>
                  </a:moveTo>
                  <a:cubicBezTo>
                    <a:pt x="4845" y="3736"/>
                    <a:pt x="3736" y="4845"/>
                    <a:pt x="2452" y="4845"/>
                  </a:cubicBezTo>
                  <a:cubicBezTo>
                    <a:pt x="1109" y="4845"/>
                    <a:pt x="59" y="3795"/>
                    <a:pt x="0" y="2452"/>
                  </a:cubicBezTo>
                  <a:cubicBezTo>
                    <a:pt x="0" y="1110"/>
                    <a:pt x="1051" y="59"/>
                    <a:pt x="2393" y="59"/>
                  </a:cubicBezTo>
                  <a:cubicBezTo>
                    <a:pt x="3736" y="1"/>
                    <a:pt x="4787" y="1110"/>
                    <a:pt x="4787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2" name="Google Shape;16402;p33"/>
            <p:cNvSpPr/>
            <p:nvPr/>
          </p:nvSpPr>
          <p:spPr>
            <a:xfrm>
              <a:off x="4342625" y="699250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8"/>
                  </a:moveTo>
                  <a:cubicBezTo>
                    <a:pt x="1051" y="4728"/>
                    <a:pt x="59" y="3736"/>
                    <a:pt x="59" y="2393"/>
                  </a:cubicBezTo>
                  <a:cubicBezTo>
                    <a:pt x="0" y="1051"/>
                    <a:pt x="1051" y="0"/>
                    <a:pt x="2452" y="0"/>
                  </a:cubicBezTo>
                  <a:cubicBezTo>
                    <a:pt x="3736" y="58"/>
                    <a:pt x="4787" y="1051"/>
                    <a:pt x="4728" y="2393"/>
                  </a:cubicBezTo>
                  <a:cubicBezTo>
                    <a:pt x="4728" y="3736"/>
                    <a:pt x="3736" y="4728"/>
                    <a:pt x="2393" y="47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3" name="Google Shape;16403;p33"/>
            <p:cNvSpPr/>
            <p:nvPr/>
          </p:nvSpPr>
          <p:spPr>
            <a:xfrm>
              <a:off x="5568400" y="38906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8" y="2393"/>
                  </a:moveTo>
                  <a:cubicBezTo>
                    <a:pt x="4728" y="3736"/>
                    <a:pt x="3736" y="4728"/>
                    <a:pt x="2394" y="4728"/>
                  </a:cubicBezTo>
                  <a:cubicBezTo>
                    <a:pt x="1051" y="4728"/>
                    <a:pt x="0" y="3678"/>
                    <a:pt x="0" y="2335"/>
                  </a:cubicBezTo>
                  <a:cubicBezTo>
                    <a:pt x="59" y="1051"/>
                    <a:pt x="1109" y="0"/>
                    <a:pt x="2394" y="0"/>
                  </a:cubicBezTo>
                  <a:cubicBezTo>
                    <a:pt x="3736" y="59"/>
                    <a:pt x="4728" y="1051"/>
                    <a:pt x="4728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4" name="Google Shape;16404;p33"/>
            <p:cNvSpPr/>
            <p:nvPr/>
          </p:nvSpPr>
          <p:spPr>
            <a:xfrm>
              <a:off x="2134750" y="41343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9" y="2393"/>
                  </a:moveTo>
                  <a:cubicBezTo>
                    <a:pt x="4670" y="3678"/>
                    <a:pt x="3678" y="4728"/>
                    <a:pt x="2336" y="4670"/>
                  </a:cubicBezTo>
                  <a:cubicBezTo>
                    <a:pt x="993" y="4670"/>
                    <a:pt x="1" y="3619"/>
                    <a:pt x="1" y="2277"/>
                  </a:cubicBezTo>
                  <a:cubicBezTo>
                    <a:pt x="59" y="992"/>
                    <a:pt x="1051" y="0"/>
                    <a:pt x="2394" y="0"/>
                  </a:cubicBezTo>
                  <a:cubicBezTo>
                    <a:pt x="3736" y="0"/>
                    <a:pt x="4729" y="1051"/>
                    <a:pt x="4670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5" name="Google Shape;16405;p33"/>
            <p:cNvSpPr/>
            <p:nvPr/>
          </p:nvSpPr>
          <p:spPr>
            <a:xfrm>
              <a:off x="2381375" y="43809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5" y="4729"/>
                  </a:moveTo>
                  <a:cubicBezTo>
                    <a:pt x="993" y="4670"/>
                    <a:pt x="0" y="3678"/>
                    <a:pt x="0" y="2336"/>
                  </a:cubicBezTo>
                  <a:cubicBezTo>
                    <a:pt x="0" y="993"/>
                    <a:pt x="1109" y="1"/>
                    <a:pt x="2452" y="1"/>
                  </a:cubicBezTo>
                  <a:cubicBezTo>
                    <a:pt x="3736" y="59"/>
                    <a:pt x="4728" y="1110"/>
                    <a:pt x="4728" y="2394"/>
                  </a:cubicBezTo>
                  <a:cubicBezTo>
                    <a:pt x="4670" y="3736"/>
                    <a:pt x="3619" y="4729"/>
                    <a:pt x="2335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6" name="Google Shape;16406;p33"/>
            <p:cNvSpPr/>
            <p:nvPr/>
          </p:nvSpPr>
          <p:spPr>
            <a:xfrm>
              <a:off x="4097450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2336" y="0"/>
                  </a:moveTo>
                  <a:cubicBezTo>
                    <a:pt x="3620" y="0"/>
                    <a:pt x="4671" y="993"/>
                    <a:pt x="4671" y="2277"/>
                  </a:cubicBezTo>
                  <a:cubicBezTo>
                    <a:pt x="4671" y="3619"/>
                    <a:pt x="3678" y="4612"/>
                    <a:pt x="2336" y="4670"/>
                  </a:cubicBezTo>
                  <a:cubicBezTo>
                    <a:pt x="1052" y="4670"/>
                    <a:pt x="1" y="3619"/>
                    <a:pt x="1" y="2335"/>
                  </a:cubicBezTo>
                  <a:cubicBezTo>
                    <a:pt x="1" y="993"/>
                    <a:pt x="993" y="0"/>
                    <a:pt x="233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7" name="Google Shape;16407;p33"/>
            <p:cNvSpPr/>
            <p:nvPr/>
          </p:nvSpPr>
          <p:spPr>
            <a:xfrm>
              <a:off x="5815025" y="2171625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9"/>
                  </a:moveTo>
                  <a:cubicBezTo>
                    <a:pt x="1051" y="4729"/>
                    <a:pt x="0" y="3678"/>
                    <a:pt x="0" y="2336"/>
                  </a:cubicBezTo>
                  <a:cubicBezTo>
                    <a:pt x="58" y="1052"/>
                    <a:pt x="1051" y="1"/>
                    <a:pt x="2393" y="1"/>
                  </a:cubicBezTo>
                  <a:cubicBezTo>
                    <a:pt x="3736" y="1"/>
                    <a:pt x="4786" y="1052"/>
                    <a:pt x="4728" y="2394"/>
                  </a:cubicBezTo>
                  <a:cubicBezTo>
                    <a:pt x="4728" y="3737"/>
                    <a:pt x="3677" y="4729"/>
                    <a:pt x="239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8" name="Google Shape;16408;p33"/>
            <p:cNvSpPr/>
            <p:nvPr/>
          </p:nvSpPr>
          <p:spPr>
            <a:xfrm>
              <a:off x="5816475" y="33988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0"/>
                  </a:moveTo>
                  <a:cubicBezTo>
                    <a:pt x="3619" y="0"/>
                    <a:pt x="4670" y="993"/>
                    <a:pt x="4670" y="2335"/>
                  </a:cubicBezTo>
                  <a:cubicBezTo>
                    <a:pt x="4670" y="3619"/>
                    <a:pt x="3619" y="4670"/>
                    <a:pt x="2335" y="4670"/>
                  </a:cubicBezTo>
                  <a:cubicBezTo>
                    <a:pt x="993" y="4670"/>
                    <a:pt x="0" y="3619"/>
                    <a:pt x="0" y="2335"/>
                  </a:cubicBezTo>
                  <a:cubicBezTo>
                    <a:pt x="0" y="993"/>
                    <a:pt x="993" y="0"/>
                    <a:pt x="23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9" name="Google Shape;16409;p33"/>
            <p:cNvSpPr/>
            <p:nvPr/>
          </p:nvSpPr>
          <p:spPr>
            <a:xfrm>
              <a:off x="1644450" y="2907100"/>
              <a:ext cx="118225" cy="119675"/>
            </a:xfrm>
            <a:custGeom>
              <a:avLst/>
              <a:gdLst/>
              <a:ahLst/>
              <a:cxnLst/>
              <a:rect l="l" t="t" r="r" b="b"/>
              <a:pathLst>
                <a:path w="4729" h="4787" extrusionOk="0">
                  <a:moveTo>
                    <a:pt x="2335" y="59"/>
                  </a:moveTo>
                  <a:cubicBezTo>
                    <a:pt x="3678" y="1"/>
                    <a:pt x="4728" y="1051"/>
                    <a:pt x="4728" y="2394"/>
                  </a:cubicBezTo>
                  <a:cubicBezTo>
                    <a:pt x="4728" y="3736"/>
                    <a:pt x="3736" y="4729"/>
                    <a:pt x="2452" y="4787"/>
                  </a:cubicBezTo>
                  <a:cubicBezTo>
                    <a:pt x="1109" y="4787"/>
                    <a:pt x="0" y="3736"/>
                    <a:pt x="0" y="2394"/>
                  </a:cubicBezTo>
                  <a:cubicBezTo>
                    <a:pt x="0" y="1110"/>
                    <a:pt x="1051" y="59"/>
                    <a:pt x="233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0" name="Google Shape;16410;p33"/>
            <p:cNvSpPr/>
            <p:nvPr/>
          </p:nvSpPr>
          <p:spPr>
            <a:xfrm>
              <a:off x="2627975" y="9458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6" y="1"/>
                  </a:moveTo>
                  <a:cubicBezTo>
                    <a:pt x="3678" y="1"/>
                    <a:pt x="4729" y="1051"/>
                    <a:pt x="4729" y="2336"/>
                  </a:cubicBezTo>
                  <a:cubicBezTo>
                    <a:pt x="4729" y="3678"/>
                    <a:pt x="3678" y="4729"/>
                    <a:pt x="2336" y="4729"/>
                  </a:cubicBezTo>
                  <a:cubicBezTo>
                    <a:pt x="993" y="4729"/>
                    <a:pt x="1" y="3678"/>
                    <a:pt x="1" y="2394"/>
                  </a:cubicBezTo>
                  <a:cubicBezTo>
                    <a:pt x="1" y="1051"/>
                    <a:pt x="1052" y="59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1" name="Google Shape;16411;p33"/>
            <p:cNvSpPr/>
            <p:nvPr/>
          </p:nvSpPr>
          <p:spPr>
            <a:xfrm>
              <a:off x="1645900" y="2419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1"/>
                  </a:moveTo>
                  <a:cubicBezTo>
                    <a:pt x="3678" y="1"/>
                    <a:pt x="4670" y="993"/>
                    <a:pt x="4670" y="2336"/>
                  </a:cubicBezTo>
                  <a:cubicBezTo>
                    <a:pt x="4670" y="3620"/>
                    <a:pt x="3620" y="4670"/>
                    <a:pt x="2335" y="4670"/>
                  </a:cubicBezTo>
                  <a:cubicBezTo>
                    <a:pt x="993" y="4670"/>
                    <a:pt x="1" y="3620"/>
                    <a:pt x="1" y="2336"/>
                  </a:cubicBezTo>
                  <a:cubicBezTo>
                    <a:pt x="1" y="993"/>
                    <a:pt x="1051" y="1"/>
                    <a:pt x="23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2" name="Google Shape;16412;p33"/>
            <p:cNvSpPr/>
            <p:nvPr/>
          </p:nvSpPr>
          <p:spPr>
            <a:xfrm>
              <a:off x="3118300" y="700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277" y="4612"/>
                  </a:moveTo>
                  <a:cubicBezTo>
                    <a:pt x="993" y="4612"/>
                    <a:pt x="0" y="3561"/>
                    <a:pt x="0" y="2219"/>
                  </a:cubicBezTo>
                  <a:cubicBezTo>
                    <a:pt x="59" y="993"/>
                    <a:pt x="1109" y="0"/>
                    <a:pt x="2394" y="0"/>
                  </a:cubicBezTo>
                  <a:cubicBezTo>
                    <a:pt x="3678" y="0"/>
                    <a:pt x="4670" y="1109"/>
                    <a:pt x="4670" y="2394"/>
                  </a:cubicBezTo>
                  <a:cubicBezTo>
                    <a:pt x="4612" y="3678"/>
                    <a:pt x="3561" y="4670"/>
                    <a:pt x="2277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3" name="Google Shape;16413;p33"/>
            <p:cNvSpPr/>
            <p:nvPr/>
          </p:nvSpPr>
          <p:spPr>
            <a:xfrm>
              <a:off x="1645900" y="31551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4670" y="2335"/>
                  </a:moveTo>
                  <a:cubicBezTo>
                    <a:pt x="4670" y="3678"/>
                    <a:pt x="3620" y="4670"/>
                    <a:pt x="2277" y="4670"/>
                  </a:cubicBezTo>
                  <a:cubicBezTo>
                    <a:pt x="1051" y="4612"/>
                    <a:pt x="1" y="3620"/>
                    <a:pt x="1" y="2335"/>
                  </a:cubicBezTo>
                  <a:cubicBezTo>
                    <a:pt x="1" y="1051"/>
                    <a:pt x="1051" y="1"/>
                    <a:pt x="2394" y="59"/>
                  </a:cubicBezTo>
                  <a:cubicBezTo>
                    <a:pt x="3620" y="59"/>
                    <a:pt x="4670" y="1110"/>
                    <a:pt x="4670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4" name="Google Shape;16414;p33"/>
            <p:cNvSpPr/>
            <p:nvPr/>
          </p:nvSpPr>
          <p:spPr>
            <a:xfrm>
              <a:off x="1892525" y="1682775"/>
              <a:ext cx="116750" cy="116775"/>
            </a:xfrm>
            <a:custGeom>
              <a:avLst/>
              <a:gdLst/>
              <a:ahLst/>
              <a:cxnLst/>
              <a:rect l="l" t="t" r="r" b="b"/>
              <a:pathLst>
                <a:path w="4670" h="4671" extrusionOk="0">
                  <a:moveTo>
                    <a:pt x="4670" y="2336"/>
                  </a:moveTo>
                  <a:cubicBezTo>
                    <a:pt x="4670" y="3620"/>
                    <a:pt x="3619" y="4670"/>
                    <a:pt x="2277" y="4670"/>
                  </a:cubicBezTo>
                  <a:cubicBezTo>
                    <a:pt x="1051" y="4670"/>
                    <a:pt x="0" y="3620"/>
                    <a:pt x="0" y="2394"/>
                  </a:cubicBezTo>
                  <a:cubicBezTo>
                    <a:pt x="0" y="1051"/>
                    <a:pt x="1051" y="1"/>
                    <a:pt x="2335" y="59"/>
                  </a:cubicBezTo>
                  <a:cubicBezTo>
                    <a:pt x="3619" y="59"/>
                    <a:pt x="4611" y="1051"/>
                    <a:pt x="4670" y="23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5" name="Google Shape;16415;p33"/>
            <p:cNvSpPr/>
            <p:nvPr/>
          </p:nvSpPr>
          <p:spPr>
            <a:xfrm>
              <a:off x="4832925" y="4629025"/>
              <a:ext cx="116775" cy="115325"/>
            </a:xfrm>
            <a:custGeom>
              <a:avLst/>
              <a:gdLst/>
              <a:ahLst/>
              <a:cxnLst/>
              <a:rect l="l" t="t" r="r" b="b"/>
              <a:pathLst>
                <a:path w="4671" h="4613" extrusionOk="0">
                  <a:moveTo>
                    <a:pt x="2336" y="1"/>
                  </a:moveTo>
                  <a:cubicBezTo>
                    <a:pt x="3678" y="1"/>
                    <a:pt x="4670" y="1051"/>
                    <a:pt x="4670" y="2336"/>
                  </a:cubicBezTo>
                  <a:cubicBezTo>
                    <a:pt x="4670" y="3620"/>
                    <a:pt x="3620" y="4612"/>
                    <a:pt x="2336" y="4612"/>
                  </a:cubicBezTo>
                  <a:cubicBezTo>
                    <a:pt x="1051" y="4612"/>
                    <a:pt x="1" y="3561"/>
                    <a:pt x="59" y="2277"/>
                  </a:cubicBezTo>
                  <a:cubicBezTo>
                    <a:pt x="59" y="993"/>
                    <a:pt x="1110" y="1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6" name="Google Shape;16416;p33"/>
            <p:cNvSpPr/>
            <p:nvPr/>
          </p:nvSpPr>
          <p:spPr>
            <a:xfrm>
              <a:off x="3360525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4671" y="2335"/>
                  </a:moveTo>
                  <a:cubicBezTo>
                    <a:pt x="4671" y="3619"/>
                    <a:pt x="3620" y="4670"/>
                    <a:pt x="2277" y="4612"/>
                  </a:cubicBezTo>
                  <a:cubicBezTo>
                    <a:pt x="1052" y="4612"/>
                    <a:pt x="1" y="3561"/>
                    <a:pt x="1" y="2335"/>
                  </a:cubicBezTo>
                  <a:cubicBezTo>
                    <a:pt x="1" y="993"/>
                    <a:pt x="1052" y="0"/>
                    <a:pt x="2394" y="0"/>
                  </a:cubicBezTo>
                  <a:cubicBezTo>
                    <a:pt x="3678" y="0"/>
                    <a:pt x="4671" y="1051"/>
                    <a:pt x="4671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7" name="Google Shape;16417;p33"/>
            <p:cNvSpPr/>
            <p:nvPr/>
          </p:nvSpPr>
          <p:spPr>
            <a:xfrm>
              <a:off x="1889600" y="3890650"/>
              <a:ext cx="113850" cy="112375"/>
            </a:xfrm>
            <a:custGeom>
              <a:avLst/>
              <a:gdLst/>
              <a:ahLst/>
              <a:cxnLst/>
              <a:rect l="l" t="t" r="r" b="b"/>
              <a:pathLst>
                <a:path w="4554" h="4495" extrusionOk="0">
                  <a:moveTo>
                    <a:pt x="4553" y="2277"/>
                  </a:moveTo>
                  <a:cubicBezTo>
                    <a:pt x="4495" y="3503"/>
                    <a:pt x="3503" y="4495"/>
                    <a:pt x="2277" y="4495"/>
                  </a:cubicBezTo>
                  <a:cubicBezTo>
                    <a:pt x="993" y="4436"/>
                    <a:pt x="0" y="3386"/>
                    <a:pt x="59" y="2160"/>
                  </a:cubicBezTo>
                  <a:cubicBezTo>
                    <a:pt x="117" y="934"/>
                    <a:pt x="1109" y="0"/>
                    <a:pt x="2277" y="0"/>
                  </a:cubicBezTo>
                  <a:cubicBezTo>
                    <a:pt x="3561" y="0"/>
                    <a:pt x="4553" y="993"/>
                    <a:pt x="4553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8" name="Google Shape;16418;p33"/>
            <p:cNvSpPr/>
            <p:nvPr/>
          </p:nvSpPr>
          <p:spPr>
            <a:xfrm>
              <a:off x="4345525" y="4872725"/>
              <a:ext cx="112400" cy="112400"/>
            </a:xfrm>
            <a:custGeom>
              <a:avLst/>
              <a:gdLst/>
              <a:ahLst/>
              <a:cxnLst/>
              <a:rect l="l" t="t" r="r" b="b"/>
              <a:pathLst>
                <a:path w="4496" h="4496" extrusionOk="0">
                  <a:moveTo>
                    <a:pt x="2277" y="4495"/>
                  </a:moveTo>
                  <a:cubicBezTo>
                    <a:pt x="993" y="4495"/>
                    <a:pt x="1" y="3444"/>
                    <a:pt x="1" y="2219"/>
                  </a:cubicBezTo>
                  <a:cubicBezTo>
                    <a:pt x="59" y="993"/>
                    <a:pt x="1052" y="1"/>
                    <a:pt x="2336" y="1"/>
                  </a:cubicBezTo>
                  <a:cubicBezTo>
                    <a:pt x="3503" y="59"/>
                    <a:pt x="4495" y="1051"/>
                    <a:pt x="4495" y="2219"/>
                  </a:cubicBezTo>
                  <a:cubicBezTo>
                    <a:pt x="4495" y="3503"/>
                    <a:pt x="3503" y="4495"/>
                    <a:pt x="2277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9" name="Google Shape;16419;p33"/>
            <p:cNvSpPr/>
            <p:nvPr/>
          </p:nvSpPr>
          <p:spPr>
            <a:xfrm>
              <a:off x="2626525" y="4626125"/>
              <a:ext cx="112400" cy="112375"/>
            </a:xfrm>
            <a:custGeom>
              <a:avLst/>
              <a:gdLst/>
              <a:ahLst/>
              <a:cxnLst/>
              <a:rect l="l" t="t" r="r" b="b"/>
              <a:pathLst>
                <a:path w="4496" h="4495" extrusionOk="0">
                  <a:moveTo>
                    <a:pt x="2277" y="0"/>
                  </a:moveTo>
                  <a:cubicBezTo>
                    <a:pt x="3503" y="0"/>
                    <a:pt x="4495" y="1051"/>
                    <a:pt x="4495" y="2276"/>
                  </a:cubicBezTo>
                  <a:cubicBezTo>
                    <a:pt x="4495" y="3502"/>
                    <a:pt x="3444" y="4495"/>
                    <a:pt x="2219" y="4495"/>
                  </a:cubicBezTo>
                  <a:cubicBezTo>
                    <a:pt x="993" y="4495"/>
                    <a:pt x="59" y="3502"/>
                    <a:pt x="1" y="2276"/>
                  </a:cubicBezTo>
                  <a:cubicBezTo>
                    <a:pt x="1" y="1051"/>
                    <a:pt x="1051" y="0"/>
                    <a:pt x="227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0" name="Google Shape;16420;p33"/>
            <p:cNvSpPr/>
            <p:nvPr/>
          </p:nvSpPr>
          <p:spPr>
            <a:xfrm>
              <a:off x="5819400" y="1933775"/>
              <a:ext cx="110925" cy="109475"/>
            </a:xfrm>
            <a:custGeom>
              <a:avLst/>
              <a:gdLst/>
              <a:ahLst/>
              <a:cxnLst/>
              <a:rect l="l" t="t" r="r" b="b"/>
              <a:pathLst>
                <a:path w="4437" h="4379" extrusionOk="0">
                  <a:moveTo>
                    <a:pt x="4436" y="2160"/>
                  </a:moveTo>
                  <a:cubicBezTo>
                    <a:pt x="4436" y="3386"/>
                    <a:pt x="3502" y="4378"/>
                    <a:pt x="2277" y="4378"/>
                  </a:cubicBezTo>
                  <a:cubicBezTo>
                    <a:pt x="992" y="4378"/>
                    <a:pt x="0" y="3444"/>
                    <a:pt x="0" y="2160"/>
                  </a:cubicBezTo>
                  <a:cubicBezTo>
                    <a:pt x="0" y="934"/>
                    <a:pt x="992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1" name="Google Shape;16421;p33"/>
            <p:cNvSpPr/>
            <p:nvPr/>
          </p:nvSpPr>
          <p:spPr>
            <a:xfrm>
              <a:off x="5329075" y="1196850"/>
              <a:ext cx="110925" cy="110925"/>
            </a:xfrm>
            <a:custGeom>
              <a:avLst/>
              <a:gdLst/>
              <a:ahLst/>
              <a:cxnLst/>
              <a:rect l="l" t="t" r="r" b="b"/>
              <a:pathLst>
                <a:path w="4437" h="4437" extrusionOk="0">
                  <a:moveTo>
                    <a:pt x="4437" y="2218"/>
                  </a:moveTo>
                  <a:cubicBezTo>
                    <a:pt x="4437" y="3444"/>
                    <a:pt x="3503" y="4378"/>
                    <a:pt x="2277" y="4437"/>
                  </a:cubicBezTo>
                  <a:cubicBezTo>
                    <a:pt x="993" y="4437"/>
                    <a:pt x="1" y="3444"/>
                    <a:pt x="59" y="2160"/>
                  </a:cubicBezTo>
                  <a:cubicBezTo>
                    <a:pt x="59" y="934"/>
                    <a:pt x="1051" y="0"/>
                    <a:pt x="2277" y="0"/>
                  </a:cubicBezTo>
                  <a:cubicBezTo>
                    <a:pt x="3503" y="0"/>
                    <a:pt x="4437" y="993"/>
                    <a:pt x="4437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2" name="Google Shape;16422;p33"/>
            <p:cNvSpPr/>
            <p:nvPr/>
          </p:nvSpPr>
          <p:spPr>
            <a:xfrm>
              <a:off x="4593600" y="703625"/>
              <a:ext cx="110950" cy="109450"/>
            </a:xfrm>
            <a:custGeom>
              <a:avLst/>
              <a:gdLst/>
              <a:ahLst/>
              <a:cxnLst/>
              <a:rect l="l" t="t" r="r" b="b"/>
              <a:pathLst>
                <a:path w="4438" h="4378" extrusionOk="0">
                  <a:moveTo>
                    <a:pt x="4379" y="2218"/>
                  </a:moveTo>
                  <a:cubicBezTo>
                    <a:pt x="4379" y="3444"/>
                    <a:pt x="3445" y="4378"/>
                    <a:pt x="2219" y="4378"/>
                  </a:cubicBezTo>
                  <a:cubicBezTo>
                    <a:pt x="935" y="4378"/>
                    <a:pt x="1" y="3444"/>
                    <a:pt x="1" y="2160"/>
                  </a:cubicBezTo>
                  <a:cubicBezTo>
                    <a:pt x="59" y="934"/>
                    <a:pt x="993" y="0"/>
                    <a:pt x="2219" y="0"/>
                  </a:cubicBezTo>
                  <a:cubicBezTo>
                    <a:pt x="3445" y="0"/>
                    <a:pt x="4437" y="992"/>
                    <a:pt x="4379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3" name="Google Shape;16423;p33"/>
            <p:cNvSpPr/>
            <p:nvPr/>
          </p:nvSpPr>
          <p:spPr>
            <a:xfrm>
              <a:off x="1648825" y="2174550"/>
              <a:ext cx="110925" cy="112400"/>
            </a:xfrm>
            <a:custGeom>
              <a:avLst/>
              <a:gdLst/>
              <a:ahLst/>
              <a:cxnLst/>
              <a:rect l="l" t="t" r="r" b="b"/>
              <a:pathLst>
                <a:path w="4437" h="4496" extrusionOk="0">
                  <a:moveTo>
                    <a:pt x="4436" y="2277"/>
                  </a:moveTo>
                  <a:cubicBezTo>
                    <a:pt x="4436" y="3503"/>
                    <a:pt x="3503" y="4437"/>
                    <a:pt x="2277" y="4495"/>
                  </a:cubicBezTo>
                  <a:cubicBezTo>
                    <a:pt x="993" y="4495"/>
                    <a:pt x="0" y="3503"/>
                    <a:pt x="0" y="2277"/>
                  </a:cubicBezTo>
                  <a:cubicBezTo>
                    <a:pt x="0" y="993"/>
                    <a:pt x="993" y="1"/>
                    <a:pt x="2218" y="59"/>
                  </a:cubicBezTo>
                  <a:cubicBezTo>
                    <a:pt x="3444" y="59"/>
                    <a:pt x="4436" y="993"/>
                    <a:pt x="4436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4" name="Google Shape;16424;p33"/>
            <p:cNvSpPr/>
            <p:nvPr/>
          </p:nvSpPr>
          <p:spPr>
            <a:xfrm>
              <a:off x="3121225" y="4875650"/>
              <a:ext cx="109450" cy="108000"/>
            </a:xfrm>
            <a:custGeom>
              <a:avLst/>
              <a:gdLst/>
              <a:ahLst/>
              <a:cxnLst/>
              <a:rect l="l" t="t" r="r" b="b"/>
              <a:pathLst>
                <a:path w="4378" h="4320" extrusionOk="0">
                  <a:moveTo>
                    <a:pt x="4378" y="2160"/>
                  </a:moveTo>
                  <a:cubicBezTo>
                    <a:pt x="4378" y="3386"/>
                    <a:pt x="3386" y="4320"/>
                    <a:pt x="2160" y="4320"/>
                  </a:cubicBezTo>
                  <a:cubicBezTo>
                    <a:pt x="934" y="4320"/>
                    <a:pt x="0" y="3327"/>
                    <a:pt x="59" y="2102"/>
                  </a:cubicBezTo>
                  <a:cubicBezTo>
                    <a:pt x="59" y="876"/>
                    <a:pt x="1051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5" name="Google Shape;16425;p33"/>
            <p:cNvSpPr/>
            <p:nvPr/>
          </p:nvSpPr>
          <p:spPr>
            <a:xfrm>
              <a:off x="1648825" y="3401800"/>
              <a:ext cx="110925" cy="109450"/>
            </a:xfrm>
            <a:custGeom>
              <a:avLst/>
              <a:gdLst/>
              <a:ahLst/>
              <a:cxnLst/>
              <a:rect l="l" t="t" r="r" b="b"/>
              <a:pathLst>
                <a:path w="4437" h="4378" extrusionOk="0">
                  <a:moveTo>
                    <a:pt x="59" y="2160"/>
                  </a:moveTo>
                  <a:cubicBezTo>
                    <a:pt x="59" y="934"/>
                    <a:pt x="993" y="0"/>
                    <a:pt x="2277" y="59"/>
                  </a:cubicBezTo>
                  <a:cubicBezTo>
                    <a:pt x="3444" y="59"/>
                    <a:pt x="4436" y="1051"/>
                    <a:pt x="4378" y="2277"/>
                  </a:cubicBezTo>
                  <a:cubicBezTo>
                    <a:pt x="4378" y="3444"/>
                    <a:pt x="3386" y="4378"/>
                    <a:pt x="2218" y="4378"/>
                  </a:cubicBezTo>
                  <a:cubicBezTo>
                    <a:pt x="993" y="4378"/>
                    <a:pt x="0" y="3444"/>
                    <a:pt x="59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6" name="Google Shape;16426;p33"/>
            <p:cNvSpPr/>
            <p:nvPr/>
          </p:nvSpPr>
          <p:spPr>
            <a:xfrm>
              <a:off x="5574225" y="1440550"/>
              <a:ext cx="108025" cy="108000"/>
            </a:xfrm>
            <a:custGeom>
              <a:avLst/>
              <a:gdLst/>
              <a:ahLst/>
              <a:cxnLst/>
              <a:rect l="l" t="t" r="r" b="b"/>
              <a:pathLst>
                <a:path w="4321" h="4320" extrusionOk="0">
                  <a:moveTo>
                    <a:pt x="2161" y="4320"/>
                  </a:moveTo>
                  <a:cubicBezTo>
                    <a:pt x="993" y="4320"/>
                    <a:pt x="1" y="3386"/>
                    <a:pt x="1" y="2218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328" y="0"/>
                    <a:pt x="4320" y="934"/>
                    <a:pt x="4320" y="2160"/>
                  </a:cubicBezTo>
                  <a:cubicBezTo>
                    <a:pt x="4320" y="3327"/>
                    <a:pt x="3386" y="4320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7" name="Google Shape;16427;p33"/>
            <p:cNvSpPr/>
            <p:nvPr/>
          </p:nvSpPr>
          <p:spPr>
            <a:xfrm>
              <a:off x="5820850" y="3649875"/>
              <a:ext cx="108000" cy="108000"/>
            </a:xfrm>
            <a:custGeom>
              <a:avLst/>
              <a:gdLst/>
              <a:ahLst/>
              <a:cxnLst/>
              <a:rect l="l" t="t" r="r" b="b"/>
              <a:pathLst>
                <a:path w="4320" h="4320" extrusionOk="0">
                  <a:moveTo>
                    <a:pt x="2160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1" y="992"/>
                    <a:pt x="993" y="0"/>
                    <a:pt x="2160" y="0"/>
                  </a:cubicBezTo>
                  <a:cubicBezTo>
                    <a:pt x="3328" y="0"/>
                    <a:pt x="4320" y="992"/>
                    <a:pt x="4320" y="2160"/>
                  </a:cubicBezTo>
                  <a:cubicBezTo>
                    <a:pt x="4320" y="3327"/>
                    <a:pt x="3328" y="4320"/>
                    <a:pt x="2160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8" name="Google Shape;16428;p33"/>
            <p:cNvSpPr/>
            <p:nvPr/>
          </p:nvSpPr>
          <p:spPr>
            <a:xfrm>
              <a:off x="5083925" y="950225"/>
              <a:ext cx="109475" cy="109475"/>
            </a:xfrm>
            <a:custGeom>
              <a:avLst/>
              <a:gdLst/>
              <a:ahLst/>
              <a:cxnLst/>
              <a:rect l="l" t="t" r="r" b="b"/>
              <a:pathLst>
                <a:path w="4379" h="4379" extrusionOk="0">
                  <a:moveTo>
                    <a:pt x="4320" y="2161"/>
                  </a:moveTo>
                  <a:cubicBezTo>
                    <a:pt x="4378" y="3328"/>
                    <a:pt x="3386" y="4320"/>
                    <a:pt x="2219" y="4379"/>
                  </a:cubicBezTo>
                  <a:cubicBezTo>
                    <a:pt x="1051" y="4379"/>
                    <a:pt x="59" y="3445"/>
                    <a:pt x="0" y="2219"/>
                  </a:cubicBezTo>
                  <a:cubicBezTo>
                    <a:pt x="0" y="1051"/>
                    <a:pt x="993" y="59"/>
                    <a:pt x="2160" y="59"/>
                  </a:cubicBezTo>
                  <a:cubicBezTo>
                    <a:pt x="3328" y="1"/>
                    <a:pt x="4320" y="993"/>
                    <a:pt x="4320" y="21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9" name="Google Shape;16429;p33"/>
            <p:cNvSpPr/>
            <p:nvPr/>
          </p:nvSpPr>
          <p:spPr>
            <a:xfrm>
              <a:off x="2876050" y="703625"/>
              <a:ext cx="108025" cy="109450"/>
            </a:xfrm>
            <a:custGeom>
              <a:avLst/>
              <a:gdLst/>
              <a:ahLst/>
              <a:cxnLst/>
              <a:rect l="l" t="t" r="r" b="b"/>
              <a:pathLst>
                <a:path w="4321" h="4378" extrusionOk="0">
                  <a:moveTo>
                    <a:pt x="2161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59" y="992"/>
                    <a:pt x="1052" y="0"/>
                    <a:pt x="2219" y="59"/>
                  </a:cubicBezTo>
                  <a:cubicBezTo>
                    <a:pt x="3328" y="59"/>
                    <a:pt x="4320" y="1051"/>
                    <a:pt x="4320" y="2218"/>
                  </a:cubicBezTo>
                  <a:cubicBezTo>
                    <a:pt x="4320" y="3386"/>
                    <a:pt x="3328" y="4378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0" name="Google Shape;16430;p33"/>
            <p:cNvSpPr/>
            <p:nvPr/>
          </p:nvSpPr>
          <p:spPr>
            <a:xfrm>
              <a:off x="5329075" y="4386800"/>
              <a:ext cx="105100" cy="106550"/>
            </a:xfrm>
            <a:custGeom>
              <a:avLst/>
              <a:gdLst/>
              <a:ahLst/>
              <a:cxnLst/>
              <a:rect l="l" t="t" r="r" b="b"/>
              <a:pathLst>
                <a:path w="4204" h="4262" extrusionOk="0">
                  <a:moveTo>
                    <a:pt x="4203" y="2102"/>
                  </a:moveTo>
                  <a:cubicBezTo>
                    <a:pt x="4203" y="3269"/>
                    <a:pt x="3211" y="4203"/>
                    <a:pt x="2102" y="4261"/>
                  </a:cubicBezTo>
                  <a:cubicBezTo>
                    <a:pt x="935" y="4261"/>
                    <a:pt x="1" y="3269"/>
                    <a:pt x="1" y="2102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211" y="0"/>
                    <a:pt x="4203" y="993"/>
                    <a:pt x="4203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1" name="Google Shape;16431;p33"/>
            <p:cNvSpPr/>
            <p:nvPr/>
          </p:nvSpPr>
          <p:spPr>
            <a:xfrm>
              <a:off x="2140600" y="1195400"/>
              <a:ext cx="105075" cy="105075"/>
            </a:xfrm>
            <a:custGeom>
              <a:avLst/>
              <a:gdLst/>
              <a:ahLst/>
              <a:cxnLst/>
              <a:rect l="l" t="t" r="r" b="b"/>
              <a:pathLst>
                <a:path w="4203" h="4203" extrusionOk="0">
                  <a:moveTo>
                    <a:pt x="2102" y="0"/>
                  </a:moveTo>
                  <a:cubicBezTo>
                    <a:pt x="3211" y="0"/>
                    <a:pt x="4203" y="934"/>
                    <a:pt x="4203" y="2101"/>
                  </a:cubicBezTo>
                  <a:cubicBezTo>
                    <a:pt x="4203" y="3269"/>
                    <a:pt x="3269" y="4203"/>
                    <a:pt x="2102" y="4203"/>
                  </a:cubicBezTo>
                  <a:cubicBezTo>
                    <a:pt x="992" y="4203"/>
                    <a:pt x="59" y="3269"/>
                    <a:pt x="0" y="2160"/>
                  </a:cubicBezTo>
                  <a:cubicBezTo>
                    <a:pt x="0" y="992"/>
                    <a:pt x="934" y="58"/>
                    <a:pt x="210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2" name="Google Shape;16432;p33"/>
            <p:cNvSpPr/>
            <p:nvPr/>
          </p:nvSpPr>
          <p:spPr>
            <a:xfrm>
              <a:off x="2388675" y="954600"/>
              <a:ext cx="102175" cy="102175"/>
            </a:xfrm>
            <a:custGeom>
              <a:avLst/>
              <a:gdLst/>
              <a:ahLst/>
              <a:cxnLst/>
              <a:rect l="l" t="t" r="r" b="b"/>
              <a:pathLst>
                <a:path w="4087" h="4087" extrusionOk="0">
                  <a:moveTo>
                    <a:pt x="4086" y="2044"/>
                  </a:moveTo>
                  <a:cubicBezTo>
                    <a:pt x="4086" y="3211"/>
                    <a:pt x="3211" y="4087"/>
                    <a:pt x="2043" y="4087"/>
                  </a:cubicBezTo>
                  <a:cubicBezTo>
                    <a:pt x="876" y="4028"/>
                    <a:pt x="0" y="3153"/>
                    <a:pt x="0" y="1986"/>
                  </a:cubicBezTo>
                  <a:cubicBezTo>
                    <a:pt x="59" y="876"/>
                    <a:pt x="934" y="1"/>
                    <a:pt x="2043" y="1"/>
                  </a:cubicBezTo>
                  <a:cubicBezTo>
                    <a:pt x="3211" y="1"/>
                    <a:pt x="4086" y="876"/>
                    <a:pt x="4086" y="20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3" name="Google Shape;16433;p33"/>
            <p:cNvSpPr/>
            <p:nvPr/>
          </p:nvSpPr>
          <p:spPr>
            <a:xfrm>
              <a:off x="5577150" y="4141650"/>
              <a:ext cx="102175" cy="102150"/>
            </a:xfrm>
            <a:custGeom>
              <a:avLst/>
              <a:gdLst/>
              <a:ahLst/>
              <a:cxnLst/>
              <a:rect l="l" t="t" r="r" b="b"/>
              <a:pathLst>
                <a:path w="4087" h="4086" extrusionOk="0">
                  <a:moveTo>
                    <a:pt x="4087" y="2043"/>
                  </a:moveTo>
                  <a:cubicBezTo>
                    <a:pt x="4087" y="3210"/>
                    <a:pt x="3153" y="4086"/>
                    <a:pt x="2044" y="4086"/>
                  </a:cubicBezTo>
                  <a:cubicBezTo>
                    <a:pt x="876" y="4086"/>
                    <a:pt x="1" y="3210"/>
                    <a:pt x="1" y="2043"/>
                  </a:cubicBezTo>
                  <a:cubicBezTo>
                    <a:pt x="1" y="876"/>
                    <a:pt x="876" y="0"/>
                    <a:pt x="2044" y="0"/>
                  </a:cubicBezTo>
                  <a:cubicBezTo>
                    <a:pt x="3211" y="0"/>
                    <a:pt x="4087" y="934"/>
                    <a:pt x="4087" y="204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4" name="Google Shape;16434;p33"/>
            <p:cNvSpPr/>
            <p:nvPr/>
          </p:nvSpPr>
          <p:spPr>
            <a:xfrm>
              <a:off x="4593600" y="4877100"/>
              <a:ext cx="103650" cy="103650"/>
            </a:xfrm>
            <a:custGeom>
              <a:avLst/>
              <a:gdLst/>
              <a:ahLst/>
              <a:cxnLst/>
              <a:rect l="l" t="t" r="r" b="b"/>
              <a:pathLst>
                <a:path w="4146" h="4146" extrusionOk="0">
                  <a:moveTo>
                    <a:pt x="4087" y="2102"/>
                  </a:moveTo>
                  <a:cubicBezTo>
                    <a:pt x="4087" y="3269"/>
                    <a:pt x="3211" y="4145"/>
                    <a:pt x="2044" y="4145"/>
                  </a:cubicBezTo>
                  <a:cubicBezTo>
                    <a:pt x="877" y="4145"/>
                    <a:pt x="1" y="3211"/>
                    <a:pt x="1" y="2044"/>
                  </a:cubicBezTo>
                  <a:cubicBezTo>
                    <a:pt x="1" y="935"/>
                    <a:pt x="935" y="1"/>
                    <a:pt x="2102" y="59"/>
                  </a:cubicBezTo>
                  <a:cubicBezTo>
                    <a:pt x="3211" y="59"/>
                    <a:pt x="4145" y="935"/>
                    <a:pt x="4087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5" name="Google Shape;16435;p33"/>
            <p:cNvSpPr/>
            <p:nvPr/>
          </p:nvSpPr>
          <p:spPr>
            <a:xfrm>
              <a:off x="1653200" y="1932325"/>
              <a:ext cx="102175" cy="103625"/>
            </a:xfrm>
            <a:custGeom>
              <a:avLst/>
              <a:gdLst/>
              <a:ahLst/>
              <a:cxnLst/>
              <a:rect l="l" t="t" r="r" b="b"/>
              <a:pathLst>
                <a:path w="4087" h="4145" extrusionOk="0">
                  <a:moveTo>
                    <a:pt x="1985" y="4086"/>
                  </a:moveTo>
                  <a:cubicBezTo>
                    <a:pt x="818" y="4086"/>
                    <a:pt x="0" y="3152"/>
                    <a:pt x="0" y="1985"/>
                  </a:cubicBezTo>
                  <a:cubicBezTo>
                    <a:pt x="59" y="876"/>
                    <a:pt x="993" y="0"/>
                    <a:pt x="2160" y="58"/>
                  </a:cubicBezTo>
                  <a:cubicBezTo>
                    <a:pt x="3269" y="117"/>
                    <a:pt x="4086" y="992"/>
                    <a:pt x="4086" y="2160"/>
                  </a:cubicBezTo>
                  <a:cubicBezTo>
                    <a:pt x="4028" y="3269"/>
                    <a:pt x="3152" y="4144"/>
                    <a:pt x="1985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6" name="Google Shape;16436;p33"/>
            <p:cNvSpPr/>
            <p:nvPr/>
          </p:nvSpPr>
          <p:spPr>
            <a:xfrm>
              <a:off x="6067475" y="2673625"/>
              <a:ext cx="100700" cy="100700"/>
            </a:xfrm>
            <a:custGeom>
              <a:avLst/>
              <a:gdLst/>
              <a:ahLst/>
              <a:cxnLst/>
              <a:rect l="l" t="t" r="r" b="b"/>
              <a:pathLst>
                <a:path w="4028" h="4028" extrusionOk="0">
                  <a:moveTo>
                    <a:pt x="2043" y="4028"/>
                  </a:moveTo>
                  <a:cubicBezTo>
                    <a:pt x="934" y="4028"/>
                    <a:pt x="0" y="3152"/>
                    <a:pt x="0" y="2043"/>
                  </a:cubicBezTo>
                  <a:cubicBezTo>
                    <a:pt x="0" y="934"/>
                    <a:pt x="876" y="0"/>
                    <a:pt x="2043" y="59"/>
                  </a:cubicBezTo>
                  <a:cubicBezTo>
                    <a:pt x="3152" y="59"/>
                    <a:pt x="4028" y="934"/>
                    <a:pt x="4028" y="2043"/>
                  </a:cubicBezTo>
                  <a:cubicBezTo>
                    <a:pt x="4028" y="3152"/>
                    <a:pt x="3152" y="4028"/>
                    <a:pt x="2043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7" name="Google Shape;16437;p33"/>
            <p:cNvSpPr/>
            <p:nvPr/>
          </p:nvSpPr>
          <p:spPr>
            <a:xfrm>
              <a:off x="5088300" y="4636325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876" y="4028"/>
                    <a:pt x="1" y="3153"/>
                    <a:pt x="1" y="1985"/>
                  </a:cubicBezTo>
                  <a:cubicBezTo>
                    <a:pt x="1" y="876"/>
                    <a:pt x="876" y="1"/>
                    <a:pt x="1985" y="1"/>
                  </a:cubicBezTo>
                  <a:cubicBezTo>
                    <a:pt x="3153" y="1"/>
                    <a:pt x="4028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8" name="Google Shape;16438;p33"/>
            <p:cNvSpPr/>
            <p:nvPr/>
          </p:nvSpPr>
          <p:spPr>
            <a:xfrm>
              <a:off x="1899825" y="1443475"/>
              <a:ext cx="102150" cy="102150"/>
            </a:xfrm>
            <a:custGeom>
              <a:avLst/>
              <a:gdLst/>
              <a:ahLst/>
              <a:cxnLst/>
              <a:rect l="l" t="t" r="r" b="b"/>
              <a:pathLst>
                <a:path w="4086" h="4086" extrusionOk="0">
                  <a:moveTo>
                    <a:pt x="2101" y="58"/>
                  </a:moveTo>
                  <a:cubicBezTo>
                    <a:pt x="3210" y="58"/>
                    <a:pt x="4086" y="992"/>
                    <a:pt x="4028" y="2101"/>
                  </a:cubicBezTo>
                  <a:cubicBezTo>
                    <a:pt x="4028" y="3210"/>
                    <a:pt x="3094" y="4086"/>
                    <a:pt x="1926" y="4086"/>
                  </a:cubicBezTo>
                  <a:cubicBezTo>
                    <a:pt x="817" y="4028"/>
                    <a:pt x="0" y="3094"/>
                    <a:pt x="58" y="1985"/>
                  </a:cubicBezTo>
                  <a:cubicBezTo>
                    <a:pt x="58" y="876"/>
                    <a:pt x="992" y="0"/>
                    <a:pt x="2101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9" name="Google Shape;16439;p33"/>
            <p:cNvSpPr/>
            <p:nvPr/>
          </p:nvSpPr>
          <p:spPr>
            <a:xfrm>
              <a:off x="6066000" y="2917325"/>
              <a:ext cx="102175" cy="100700"/>
            </a:xfrm>
            <a:custGeom>
              <a:avLst/>
              <a:gdLst/>
              <a:ahLst/>
              <a:cxnLst/>
              <a:rect l="l" t="t" r="r" b="b"/>
              <a:pathLst>
                <a:path w="4087" h="4028" extrusionOk="0">
                  <a:moveTo>
                    <a:pt x="4028" y="2043"/>
                  </a:moveTo>
                  <a:cubicBezTo>
                    <a:pt x="4028" y="3094"/>
                    <a:pt x="3094" y="4028"/>
                    <a:pt x="1985" y="3969"/>
                  </a:cubicBezTo>
                  <a:cubicBezTo>
                    <a:pt x="935" y="3969"/>
                    <a:pt x="1" y="3035"/>
                    <a:pt x="59" y="1926"/>
                  </a:cubicBezTo>
                  <a:cubicBezTo>
                    <a:pt x="118" y="876"/>
                    <a:pt x="993" y="0"/>
                    <a:pt x="2044" y="0"/>
                  </a:cubicBezTo>
                  <a:cubicBezTo>
                    <a:pt x="3153" y="0"/>
                    <a:pt x="4087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0" name="Google Shape;16440;p33"/>
            <p:cNvSpPr/>
            <p:nvPr/>
          </p:nvSpPr>
          <p:spPr>
            <a:xfrm>
              <a:off x="2878975" y="4878575"/>
              <a:ext cx="100725" cy="100700"/>
            </a:xfrm>
            <a:custGeom>
              <a:avLst/>
              <a:gdLst/>
              <a:ahLst/>
              <a:cxnLst/>
              <a:rect l="l" t="t" r="r" b="b"/>
              <a:pathLst>
                <a:path w="4029" h="4028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935" y="4028"/>
                    <a:pt x="1" y="3094"/>
                    <a:pt x="59" y="1985"/>
                  </a:cubicBezTo>
                  <a:cubicBezTo>
                    <a:pt x="59" y="934"/>
                    <a:pt x="935" y="58"/>
                    <a:pt x="1985" y="0"/>
                  </a:cubicBezTo>
                  <a:cubicBezTo>
                    <a:pt x="3094" y="0"/>
                    <a:pt x="4028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1" name="Google Shape;16441;p33"/>
            <p:cNvSpPr/>
            <p:nvPr/>
          </p:nvSpPr>
          <p:spPr>
            <a:xfrm>
              <a:off x="3862525" y="465750"/>
              <a:ext cx="100700" cy="100725"/>
            </a:xfrm>
            <a:custGeom>
              <a:avLst/>
              <a:gdLst/>
              <a:ahLst/>
              <a:cxnLst/>
              <a:rect l="l" t="t" r="r" b="b"/>
              <a:pathLst>
                <a:path w="4028" h="4029" extrusionOk="0">
                  <a:moveTo>
                    <a:pt x="4028" y="1985"/>
                  </a:moveTo>
                  <a:cubicBezTo>
                    <a:pt x="4028" y="3094"/>
                    <a:pt x="3094" y="4028"/>
                    <a:pt x="1985" y="3970"/>
                  </a:cubicBezTo>
                  <a:cubicBezTo>
                    <a:pt x="934" y="3970"/>
                    <a:pt x="0" y="3094"/>
                    <a:pt x="0" y="1985"/>
                  </a:cubicBezTo>
                  <a:cubicBezTo>
                    <a:pt x="0" y="935"/>
                    <a:pt x="934" y="1"/>
                    <a:pt x="1985" y="1"/>
                  </a:cubicBezTo>
                  <a:cubicBezTo>
                    <a:pt x="3036" y="1"/>
                    <a:pt x="3970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2" name="Google Shape;16442;p33"/>
            <p:cNvSpPr/>
            <p:nvPr/>
          </p:nvSpPr>
          <p:spPr>
            <a:xfrm>
              <a:off x="3615900" y="465750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2044" y="4028"/>
                  </a:moveTo>
                  <a:cubicBezTo>
                    <a:pt x="935" y="4028"/>
                    <a:pt x="1" y="3094"/>
                    <a:pt x="1" y="2044"/>
                  </a:cubicBezTo>
                  <a:cubicBezTo>
                    <a:pt x="1" y="935"/>
                    <a:pt x="935" y="1"/>
                    <a:pt x="2044" y="1"/>
                  </a:cubicBezTo>
                  <a:cubicBezTo>
                    <a:pt x="3094" y="1"/>
                    <a:pt x="3970" y="876"/>
                    <a:pt x="4028" y="1985"/>
                  </a:cubicBezTo>
                  <a:cubicBezTo>
                    <a:pt x="4028" y="3036"/>
                    <a:pt x="3153" y="3970"/>
                    <a:pt x="2044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3" name="Google Shape;16443;p33"/>
            <p:cNvSpPr/>
            <p:nvPr/>
          </p:nvSpPr>
          <p:spPr>
            <a:xfrm>
              <a:off x="2143500" y="4389725"/>
              <a:ext cx="100725" cy="99250"/>
            </a:xfrm>
            <a:custGeom>
              <a:avLst/>
              <a:gdLst/>
              <a:ahLst/>
              <a:cxnLst/>
              <a:rect l="l" t="t" r="r" b="b"/>
              <a:pathLst>
                <a:path w="4029" h="3970" extrusionOk="0">
                  <a:moveTo>
                    <a:pt x="3970" y="1985"/>
                  </a:moveTo>
                  <a:cubicBezTo>
                    <a:pt x="4028" y="3035"/>
                    <a:pt x="3095" y="3969"/>
                    <a:pt x="1986" y="3969"/>
                  </a:cubicBezTo>
                  <a:cubicBezTo>
                    <a:pt x="935" y="3969"/>
                    <a:pt x="59" y="3094"/>
                    <a:pt x="1" y="2043"/>
                  </a:cubicBezTo>
                  <a:cubicBezTo>
                    <a:pt x="1" y="934"/>
                    <a:pt x="935" y="0"/>
                    <a:pt x="1986" y="0"/>
                  </a:cubicBezTo>
                  <a:cubicBezTo>
                    <a:pt x="3036" y="0"/>
                    <a:pt x="3970" y="876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4" name="Google Shape;16444;p33"/>
            <p:cNvSpPr/>
            <p:nvPr/>
          </p:nvSpPr>
          <p:spPr>
            <a:xfrm>
              <a:off x="1654650" y="3652775"/>
              <a:ext cx="99250" cy="100725"/>
            </a:xfrm>
            <a:custGeom>
              <a:avLst/>
              <a:gdLst/>
              <a:ahLst/>
              <a:cxnLst/>
              <a:rect l="l" t="t" r="r" b="b"/>
              <a:pathLst>
                <a:path w="3970" h="4029" extrusionOk="0">
                  <a:moveTo>
                    <a:pt x="1985" y="59"/>
                  </a:moveTo>
                  <a:cubicBezTo>
                    <a:pt x="3036" y="1"/>
                    <a:pt x="3970" y="935"/>
                    <a:pt x="3970" y="2044"/>
                  </a:cubicBezTo>
                  <a:cubicBezTo>
                    <a:pt x="3970" y="3095"/>
                    <a:pt x="3094" y="4028"/>
                    <a:pt x="1985" y="4028"/>
                  </a:cubicBezTo>
                  <a:cubicBezTo>
                    <a:pt x="935" y="4028"/>
                    <a:pt x="1" y="3095"/>
                    <a:pt x="1" y="1986"/>
                  </a:cubicBezTo>
                  <a:cubicBezTo>
                    <a:pt x="1" y="935"/>
                    <a:pt x="876" y="59"/>
                    <a:pt x="198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5" name="Google Shape;16445;p33"/>
            <p:cNvSpPr/>
            <p:nvPr/>
          </p:nvSpPr>
          <p:spPr>
            <a:xfrm>
              <a:off x="6067475" y="2428475"/>
              <a:ext cx="99250" cy="99250"/>
            </a:xfrm>
            <a:custGeom>
              <a:avLst/>
              <a:gdLst/>
              <a:ahLst/>
              <a:cxnLst/>
              <a:rect l="l" t="t" r="r" b="b"/>
              <a:pathLst>
                <a:path w="3970" h="3970" extrusionOk="0">
                  <a:moveTo>
                    <a:pt x="1985" y="0"/>
                  </a:moveTo>
                  <a:cubicBezTo>
                    <a:pt x="3035" y="0"/>
                    <a:pt x="3911" y="876"/>
                    <a:pt x="3969" y="1926"/>
                  </a:cubicBezTo>
                  <a:cubicBezTo>
                    <a:pt x="3969" y="2977"/>
                    <a:pt x="3094" y="3911"/>
                    <a:pt x="2043" y="3911"/>
                  </a:cubicBezTo>
                  <a:cubicBezTo>
                    <a:pt x="992" y="3969"/>
                    <a:pt x="59" y="3035"/>
                    <a:pt x="59" y="1985"/>
                  </a:cubicBezTo>
                  <a:cubicBezTo>
                    <a:pt x="0" y="934"/>
                    <a:pt x="934" y="58"/>
                    <a:pt x="198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6" name="Google Shape;16446;p33"/>
            <p:cNvSpPr/>
            <p:nvPr/>
          </p:nvSpPr>
          <p:spPr>
            <a:xfrm>
              <a:off x="4841675" y="709450"/>
              <a:ext cx="99275" cy="99250"/>
            </a:xfrm>
            <a:custGeom>
              <a:avLst/>
              <a:gdLst/>
              <a:ahLst/>
              <a:cxnLst/>
              <a:rect l="l" t="t" r="r" b="b"/>
              <a:pathLst>
                <a:path w="3971" h="3970" extrusionOk="0">
                  <a:moveTo>
                    <a:pt x="3970" y="1985"/>
                  </a:moveTo>
                  <a:cubicBezTo>
                    <a:pt x="3970" y="3036"/>
                    <a:pt x="3036" y="3970"/>
                    <a:pt x="1986" y="3970"/>
                  </a:cubicBezTo>
                  <a:cubicBezTo>
                    <a:pt x="935" y="3911"/>
                    <a:pt x="1" y="2978"/>
                    <a:pt x="59" y="1927"/>
                  </a:cubicBezTo>
                  <a:cubicBezTo>
                    <a:pt x="59" y="876"/>
                    <a:pt x="993" y="1"/>
                    <a:pt x="2044" y="1"/>
                  </a:cubicBezTo>
                  <a:cubicBezTo>
                    <a:pt x="3095" y="1"/>
                    <a:pt x="3970" y="935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7" name="Google Shape;16447;p33"/>
            <p:cNvSpPr/>
            <p:nvPr/>
          </p:nvSpPr>
          <p:spPr>
            <a:xfrm>
              <a:off x="5825225" y="1691525"/>
              <a:ext cx="99250" cy="99275"/>
            </a:xfrm>
            <a:custGeom>
              <a:avLst/>
              <a:gdLst/>
              <a:ahLst/>
              <a:cxnLst/>
              <a:rect l="l" t="t" r="r" b="b"/>
              <a:pathLst>
                <a:path w="3970" h="3971" extrusionOk="0">
                  <a:moveTo>
                    <a:pt x="1985" y="3970"/>
                  </a:moveTo>
                  <a:cubicBezTo>
                    <a:pt x="876" y="3970"/>
                    <a:pt x="1" y="3036"/>
                    <a:pt x="1" y="1986"/>
                  </a:cubicBezTo>
                  <a:cubicBezTo>
                    <a:pt x="1" y="935"/>
                    <a:pt x="935" y="1"/>
                    <a:pt x="1985" y="59"/>
                  </a:cubicBezTo>
                  <a:cubicBezTo>
                    <a:pt x="3036" y="59"/>
                    <a:pt x="3970" y="993"/>
                    <a:pt x="3970" y="2044"/>
                  </a:cubicBezTo>
                  <a:cubicBezTo>
                    <a:pt x="3911" y="3095"/>
                    <a:pt x="3036" y="3970"/>
                    <a:pt x="198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8" name="Google Shape;16448;p33"/>
            <p:cNvSpPr/>
            <p:nvPr/>
          </p:nvSpPr>
          <p:spPr>
            <a:xfrm>
              <a:off x="4106225" y="465750"/>
              <a:ext cx="97800" cy="99250"/>
            </a:xfrm>
            <a:custGeom>
              <a:avLst/>
              <a:gdLst/>
              <a:ahLst/>
              <a:cxnLst/>
              <a:rect l="l" t="t" r="r" b="b"/>
              <a:pathLst>
                <a:path w="3912" h="3970" extrusionOk="0">
                  <a:moveTo>
                    <a:pt x="3911" y="1985"/>
                  </a:moveTo>
                  <a:cubicBezTo>
                    <a:pt x="3911" y="3036"/>
                    <a:pt x="3035" y="3970"/>
                    <a:pt x="1985" y="3970"/>
                  </a:cubicBezTo>
                  <a:cubicBezTo>
                    <a:pt x="934" y="3970"/>
                    <a:pt x="0" y="3036"/>
                    <a:pt x="0" y="1985"/>
                  </a:cubicBezTo>
                  <a:cubicBezTo>
                    <a:pt x="0" y="935"/>
                    <a:pt x="876" y="59"/>
                    <a:pt x="1926" y="59"/>
                  </a:cubicBezTo>
                  <a:cubicBezTo>
                    <a:pt x="2977" y="1"/>
                    <a:pt x="3911" y="935"/>
                    <a:pt x="3911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9" name="Google Shape;16449;p33"/>
            <p:cNvSpPr/>
            <p:nvPr/>
          </p:nvSpPr>
          <p:spPr>
            <a:xfrm>
              <a:off x="2393050" y="4634875"/>
              <a:ext cx="94875" cy="96325"/>
            </a:xfrm>
            <a:custGeom>
              <a:avLst/>
              <a:gdLst/>
              <a:ahLst/>
              <a:cxnLst/>
              <a:rect l="l" t="t" r="r" b="b"/>
              <a:pathLst>
                <a:path w="3795" h="3853" extrusionOk="0">
                  <a:moveTo>
                    <a:pt x="3794" y="1868"/>
                  </a:moveTo>
                  <a:cubicBezTo>
                    <a:pt x="3794" y="2977"/>
                    <a:pt x="2977" y="3794"/>
                    <a:pt x="1926" y="3794"/>
                  </a:cubicBezTo>
                  <a:cubicBezTo>
                    <a:pt x="817" y="3853"/>
                    <a:pt x="0" y="2977"/>
                    <a:pt x="0" y="1868"/>
                  </a:cubicBezTo>
                  <a:cubicBezTo>
                    <a:pt x="0" y="817"/>
                    <a:pt x="817" y="0"/>
                    <a:pt x="1926" y="0"/>
                  </a:cubicBezTo>
                  <a:cubicBezTo>
                    <a:pt x="2977" y="0"/>
                    <a:pt x="3794" y="817"/>
                    <a:pt x="3794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0" name="Google Shape;16450;p33"/>
            <p:cNvSpPr/>
            <p:nvPr/>
          </p:nvSpPr>
          <p:spPr>
            <a:xfrm>
              <a:off x="6068925" y="3165400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3853" y="1985"/>
                  </a:moveTo>
                  <a:cubicBezTo>
                    <a:pt x="3853" y="3035"/>
                    <a:pt x="2977" y="3853"/>
                    <a:pt x="1927" y="3853"/>
                  </a:cubicBezTo>
                  <a:cubicBezTo>
                    <a:pt x="818" y="3853"/>
                    <a:pt x="1" y="2977"/>
                    <a:pt x="59" y="1868"/>
                  </a:cubicBezTo>
                  <a:cubicBezTo>
                    <a:pt x="59" y="817"/>
                    <a:pt x="934" y="0"/>
                    <a:pt x="1985" y="0"/>
                  </a:cubicBezTo>
                  <a:cubicBezTo>
                    <a:pt x="3036" y="59"/>
                    <a:pt x="3853" y="934"/>
                    <a:pt x="3853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1" name="Google Shape;16451;p33"/>
            <p:cNvSpPr/>
            <p:nvPr/>
          </p:nvSpPr>
          <p:spPr>
            <a:xfrm>
              <a:off x="3370750" y="467225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1868" y="3853"/>
                  </a:moveTo>
                  <a:cubicBezTo>
                    <a:pt x="818" y="3794"/>
                    <a:pt x="0" y="2977"/>
                    <a:pt x="59" y="1868"/>
                  </a:cubicBezTo>
                  <a:cubicBezTo>
                    <a:pt x="59" y="817"/>
                    <a:pt x="934" y="0"/>
                    <a:pt x="1985" y="59"/>
                  </a:cubicBezTo>
                  <a:cubicBezTo>
                    <a:pt x="3094" y="59"/>
                    <a:pt x="3853" y="934"/>
                    <a:pt x="3853" y="1985"/>
                  </a:cubicBezTo>
                  <a:cubicBezTo>
                    <a:pt x="3795" y="3094"/>
                    <a:pt x="2977" y="3853"/>
                    <a:pt x="1868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2" name="Google Shape;16452;p33"/>
            <p:cNvSpPr/>
            <p:nvPr/>
          </p:nvSpPr>
          <p:spPr>
            <a:xfrm>
              <a:off x="5828150" y="3902325"/>
              <a:ext cx="93425" cy="94875"/>
            </a:xfrm>
            <a:custGeom>
              <a:avLst/>
              <a:gdLst/>
              <a:ahLst/>
              <a:cxnLst/>
              <a:rect l="l" t="t" r="r" b="b"/>
              <a:pathLst>
                <a:path w="3737" h="3795" extrusionOk="0">
                  <a:moveTo>
                    <a:pt x="3736" y="1926"/>
                  </a:moveTo>
                  <a:cubicBezTo>
                    <a:pt x="3736" y="3036"/>
                    <a:pt x="2861" y="3794"/>
                    <a:pt x="1810" y="3794"/>
                  </a:cubicBezTo>
                  <a:cubicBezTo>
                    <a:pt x="759" y="3736"/>
                    <a:pt x="0" y="2919"/>
                    <a:pt x="0" y="1926"/>
                  </a:cubicBezTo>
                  <a:cubicBezTo>
                    <a:pt x="0" y="817"/>
                    <a:pt x="876" y="0"/>
                    <a:pt x="1927" y="59"/>
                  </a:cubicBezTo>
                  <a:cubicBezTo>
                    <a:pt x="2977" y="59"/>
                    <a:pt x="3736" y="876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3" name="Google Shape;16453;p33"/>
            <p:cNvSpPr/>
            <p:nvPr/>
          </p:nvSpPr>
          <p:spPr>
            <a:xfrm>
              <a:off x="1899825" y="4146025"/>
              <a:ext cx="94875" cy="94875"/>
            </a:xfrm>
            <a:custGeom>
              <a:avLst/>
              <a:gdLst/>
              <a:ahLst/>
              <a:cxnLst/>
              <a:rect l="l" t="t" r="r" b="b"/>
              <a:pathLst>
                <a:path w="3795" h="3795" extrusionOk="0">
                  <a:moveTo>
                    <a:pt x="3794" y="1926"/>
                  </a:moveTo>
                  <a:cubicBezTo>
                    <a:pt x="3736" y="2977"/>
                    <a:pt x="2919" y="3794"/>
                    <a:pt x="1810" y="3794"/>
                  </a:cubicBezTo>
                  <a:cubicBezTo>
                    <a:pt x="759" y="3736"/>
                    <a:pt x="0" y="2919"/>
                    <a:pt x="0" y="1810"/>
                  </a:cubicBezTo>
                  <a:cubicBezTo>
                    <a:pt x="58" y="759"/>
                    <a:pt x="876" y="0"/>
                    <a:pt x="1868" y="0"/>
                  </a:cubicBezTo>
                  <a:cubicBezTo>
                    <a:pt x="2977" y="0"/>
                    <a:pt x="3794" y="817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4" name="Google Shape;16454;p33"/>
            <p:cNvSpPr/>
            <p:nvPr/>
          </p:nvSpPr>
          <p:spPr>
            <a:xfrm>
              <a:off x="2639650" y="712375"/>
              <a:ext cx="94875" cy="93425"/>
            </a:xfrm>
            <a:custGeom>
              <a:avLst/>
              <a:gdLst/>
              <a:ahLst/>
              <a:cxnLst/>
              <a:rect l="l" t="t" r="r" b="b"/>
              <a:pathLst>
                <a:path w="3795" h="3737" extrusionOk="0">
                  <a:moveTo>
                    <a:pt x="1927" y="3736"/>
                  </a:moveTo>
                  <a:cubicBezTo>
                    <a:pt x="876" y="3736"/>
                    <a:pt x="59" y="2919"/>
                    <a:pt x="59" y="1868"/>
                  </a:cubicBezTo>
                  <a:cubicBezTo>
                    <a:pt x="1" y="818"/>
                    <a:pt x="818" y="0"/>
                    <a:pt x="1869" y="0"/>
                  </a:cubicBezTo>
                  <a:cubicBezTo>
                    <a:pt x="2919" y="0"/>
                    <a:pt x="3737" y="818"/>
                    <a:pt x="3737" y="1810"/>
                  </a:cubicBezTo>
                  <a:cubicBezTo>
                    <a:pt x="3795" y="2861"/>
                    <a:pt x="2978" y="3678"/>
                    <a:pt x="1927" y="37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5" name="Google Shape;16455;p33"/>
            <p:cNvSpPr/>
            <p:nvPr/>
          </p:nvSpPr>
          <p:spPr>
            <a:xfrm>
              <a:off x="6070375" y="2184775"/>
              <a:ext cx="93425" cy="91950"/>
            </a:xfrm>
            <a:custGeom>
              <a:avLst/>
              <a:gdLst/>
              <a:ahLst/>
              <a:cxnLst/>
              <a:rect l="l" t="t" r="r" b="b"/>
              <a:pathLst>
                <a:path w="3737" h="3678" extrusionOk="0">
                  <a:moveTo>
                    <a:pt x="3737" y="1868"/>
                  </a:moveTo>
                  <a:cubicBezTo>
                    <a:pt x="3737" y="2860"/>
                    <a:pt x="2861" y="3678"/>
                    <a:pt x="1869" y="3678"/>
                  </a:cubicBezTo>
                  <a:cubicBezTo>
                    <a:pt x="876" y="3678"/>
                    <a:pt x="1" y="2802"/>
                    <a:pt x="59" y="1810"/>
                  </a:cubicBezTo>
                  <a:cubicBezTo>
                    <a:pt x="59" y="817"/>
                    <a:pt x="935" y="0"/>
                    <a:pt x="1927" y="0"/>
                  </a:cubicBezTo>
                  <a:cubicBezTo>
                    <a:pt x="2919" y="59"/>
                    <a:pt x="3737" y="876"/>
                    <a:pt x="3737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6" name="Google Shape;16456;p33"/>
            <p:cNvSpPr/>
            <p:nvPr/>
          </p:nvSpPr>
          <p:spPr>
            <a:xfrm>
              <a:off x="3862525" y="5129550"/>
              <a:ext cx="91950" cy="91975"/>
            </a:xfrm>
            <a:custGeom>
              <a:avLst/>
              <a:gdLst/>
              <a:ahLst/>
              <a:cxnLst/>
              <a:rect l="l" t="t" r="r" b="b"/>
              <a:pathLst>
                <a:path w="3678" h="3679" extrusionOk="0">
                  <a:moveTo>
                    <a:pt x="3678" y="1869"/>
                  </a:moveTo>
                  <a:cubicBezTo>
                    <a:pt x="3678" y="2861"/>
                    <a:pt x="2860" y="3678"/>
                    <a:pt x="1868" y="3678"/>
                  </a:cubicBezTo>
                  <a:cubicBezTo>
                    <a:pt x="876" y="3678"/>
                    <a:pt x="0" y="2803"/>
                    <a:pt x="0" y="1810"/>
                  </a:cubicBezTo>
                  <a:cubicBezTo>
                    <a:pt x="59" y="818"/>
                    <a:pt x="934" y="1"/>
                    <a:pt x="1868" y="59"/>
                  </a:cubicBezTo>
                  <a:cubicBezTo>
                    <a:pt x="2860" y="59"/>
                    <a:pt x="3678" y="876"/>
                    <a:pt x="3678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7" name="Google Shape;16457;p33"/>
            <p:cNvSpPr/>
            <p:nvPr/>
          </p:nvSpPr>
          <p:spPr>
            <a:xfrm>
              <a:off x="4357200" y="470125"/>
              <a:ext cx="91975" cy="91975"/>
            </a:xfrm>
            <a:custGeom>
              <a:avLst/>
              <a:gdLst/>
              <a:ahLst/>
              <a:cxnLst/>
              <a:rect l="l" t="t" r="r" b="b"/>
              <a:pathLst>
                <a:path w="3679" h="3679" extrusionOk="0">
                  <a:moveTo>
                    <a:pt x="3620" y="1810"/>
                  </a:moveTo>
                  <a:cubicBezTo>
                    <a:pt x="3678" y="2744"/>
                    <a:pt x="2861" y="3620"/>
                    <a:pt x="1869" y="3678"/>
                  </a:cubicBezTo>
                  <a:cubicBezTo>
                    <a:pt x="876" y="3678"/>
                    <a:pt x="1" y="2803"/>
                    <a:pt x="1" y="1810"/>
                  </a:cubicBezTo>
                  <a:cubicBezTo>
                    <a:pt x="1" y="876"/>
                    <a:pt x="818" y="1"/>
                    <a:pt x="1810" y="1"/>
                  </a:cubicBezTo>
                  <a:cubicBezTo>
                    <a:pt x="2744" y="1"/>
                    <a:pt x="3620" y="818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8" name="Google Shape;16458;p33"/>
            <p:cNvSpPr/>
            <p:nvPr/>
          </p:nvSpPr>
          <p:spPr>
            <a:xfrm>
              <a:off x="3620275" y="5131025"/>
              <a:ext cx="91975" cy="90500"/>
            </a:xfrm>
            <a:custGeom>
              <a:avLst/>
              <a:gdLst/>
              <a:ahLst/>
              <a:cxnLst/>
              <a:rect l="l" t="t" r="r" b="b"/>
              <a:pathLst>
                <a:path w="3679" h="3620" extrusionOk="0">
                  <a:moveTo>
                    <a:pt x="1869" y="3619"/>
                  </a:moveTo>
                  <a:cubicBezTo>
                    <a:pt x="876" y="3619"/>
                    <a:pt x="1" y="2744"/>
                    <a:pt x="1" y="1810"/>
                  </a:cubicBezTo>
                  <a:cubicBezTo>
                    <a:pt x="1" y="817"/>
                    <a:pt x="876" y="0"/>
                    <a:pt x="1869" y="0"/>
                  </a:cubicBezTo>
                  <a:cubicBezTo>
                    <a:pt x="2803" y="0"/>
                    <a:pt x="3620" y="817"/>
                    <a:pt x="3620" y="1751"/>
                  </a:cubicBezTo>
                  <a:cubicBezTo>
                    <a:pt x="3678" y="2744"/>
                    <a:pt x="2803" y="3619"/>
                    <a:pt x="186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9" name="Google Shape;16459;p33"/>
            <p:cNvSpPr/>
            <p:nvPr/>
          </p:nvSpPr>
          <p:spPr>
            <a:xfrm>
              <a:off x="1412425" y="2921700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19" y="1810"/>
                  </a:moveTo>
                  <a:cubicBezTo>
                    <a:pt x="3619" y="2802"/>
                    <a:pt x="2802" y="3619"/>
                    <a:pt x="1810" y="3619"/>
                  </a:cubicBezTo>
                  <a:cubicBezTo>
                    <a:pt x="818" y="3619"/>
                    <a:pt x="0" y="2802"/>
                    <a:pt x="0" y="1810"/>
                  </a:cubicBezTo>
                  <a:cubicBezTo>
                    <a:pt x="0" y="876"/>
                    <a:pt x="818" y="59"/>
                    <a:pt x="1751" y="0"/>
                  </a:cubicBezTo>
                  <a:cubicBezTo>
                    <a:pt x="2744" y="0"/>
                    <a:pt x="3561" y="817"/>
                    <a:pt x="3619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0" name="Google Shape;16460;p33"/>
            <p:cNvSpPr/>
            <p:nvPr/>
          </p:nvSpPr>
          <p:spPr>
            <a:xfrm>
              <a:off x="4846075" y="4884400"/>
              <a:ext cx="91950" cy="90500"/>
            </a:xfrm>
            <a:custGeom>
              <a:avLst/>
              <a:gdLst/>
              <a:ahLst/>
              <a:cxnLst/>
              <a:rect l="l" t="t" r="r" b="b"/>
              <a:pathLst>
                <a:path w="3678" h="3620" extrusionOk="0">
                  <a:moveTo>
                    <a:pt x="1868" y="1"/>
                  </a:moveTo>
                  <a:cubicBezTo>
                    <a:pt x="2802" y="1"/>
                    <a:pt x="3677" y="876"/>
                    <a:pt x="3619" y="1810"/>
                  </a:cubicBezTo>
                  <a:cubicBezTo>
                    <a:pt x="3619" y="2802"/>
                    <a:pt x="2743" y="3620"/>
                    <a:pt x="1751" y="3620"/>
                  </a:cubicBezTo>
                  <a:cubicBezTo>
                    <a:pt x="817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1" name="Google Shape;16461;p33"/>
            <p:cNvSpPr/>
            <p:nvPr/>
          </p:nvSpPr>
          <p:spPr>
            <a:xfrm>
              <a:off x="1659025" y="1695925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20" y="1810"/>
                  </a:moveTo>
                  <a:cubicBezTo>
                    <a:pt x="3620" y="2802"/>
                    <a:pt x="2803" y="3619"/>
                    <a:pt x="1810" y="3619"/>
                  </a:cubicBezTo>
                  <a:cubicBezTo>
                    <a:pt x="818" y="3619"/>
                    <a:pt x="1" y="2802"/>
                    <a:pt x="1" y="1810"/>
                  </a:cubicBezTo>
                  <a:cubicBezTo>
                    <a:pt x="1" y="876"/>
                    <a:pt x="818" y="58"/>
                    <a:pt x="1752" y="0"/>
                  </a:cubicBezTo>
                  <a:cubicBezTo>
                    <a:pt x="2744" y="0"/>
                    <a:pt x="3562" y="817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2" name="Google Shape;16462;p33"/>
            <p:cNvSpPr/>
            <p:nvPr/>
          </p:nvSpPr>
          <p:spPr>
            <a:xfrm>
              <a:off x="1412425" y="2675075"/>
              <a:ext cx="90500" cy="91975"/>
            </a:xfrm>
            <a:custGeom>
              <a:avLst/>
              <a:gdLst/>
              <a:ahLst/>
              <a:cxnLst/>
              <a:rect l="l" t="t" r="r" b="b"/>
              <a:pathLst>
                <a:path w="3620" h="3679" extrusionOk="0">
                  <a:moveTo>
                    <a:pt x="1810" y="1"/>
                  </a:moveTo>
                  <a:cubicBezTo>
                    <a:pt x="2802" y="59"/>
                    <a:pt x="3619" y="935"/>
                    <a:pt x="3619" y="1869"/>
                  </a:cubicBezTo>
                  <a:cubicBezTo>
                    <a:pt x="3561" y="2861"/>
                    <a:pt x="2685" y="3678"/>
                    <a:pt x="1751" y="3620"/>
                  </a:cubicBezTo>
                  <a:cubicBezTo>
                    <a:pt x="759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3" name="Google Shape;16463;p33"/>
            <p:cNvSpPr/>
            <p:nvPr/>
          </p:nvSpPr>
          <p:spPr>
            <a:xfrm>
              <a:off x="5340750" y="9619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2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744"/>
                    <a:pt x="1" y="1752"/>
                  </a:cubicBezTo>
                  <a:cubicBezTo>
                    <a:pt x="1" y="760"/>
                    <a:pt x="759" y="1"/>
                    <a:pt x="1752" y="1"/>
                  </a:cubicBezTo>
                  <a:cubicBezTo>
                    <a:pt x="2744" y="1"/>
                    <a:pt x="3503" y="760"/>
                    <a:pt x="3503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4" name="Google Shape;16464;p33"/>
            <p:cNvSpPr/>
            <p:nvPr/>
          </p:nvSpPr>
          <p:spPr>
            <a:xfrm>
              <a:off x="5584450" y="120852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1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685"/>
                    <a:pt x="1" y="1751"/>
                  </a:cubicBezTo>
                  <a:cubicBezTo>
                    <a:pt x="1" y="759"/>
                    <a:pt x="759" y="0"/>
                    <a:pt x="1752" y="0"/>
                  </a:cubicBezTo>
                  <a:cubicBezTo>
                    <a:pt x="2744" y="0"/>
                    <a:pt x="3503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5" name="Google Shape;16465;p33"/>
            <p:cNvSpPr/>
            <p:nvPr/>
          </p:nvSpPr>
          <p:spPr>
            <a:xfrm>
              <a:off x="3132900" y="4716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2" y="1751"/>
                  </a:moveTo>
                  <a:cubicBezTo>
                    <a:pt x="3502" y="2744"/>
                    <a:pt x="2744" y="3503"/>
                    <a:pt x="1751" y="3503"/>
                  </a:cubicBezTo>
                  <a:cubicBezTo>
                    <a:pt x="759" y="3503"/>
                    <a:pt x="0" y="2744"/>
                    <a:pt x="0" y="1751"/>
                  </a:cubicBezTo>
                  <a:cubicBezTo>
                    <a:pt x="0" y="817"/>
                    <a:pt x="759" y="0"/>
                    <a:pt x="1751" y="0"/>
                  </a:cubicBezTo>
                  <a:cubicBezTo>
                    <a:pt x="2685" y="0"/>
                    <a:pt x="3502" y="759"/>
                    <a:pt x="3502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6" name="Google Shape;16466;p33"/>
            <p:cNvSpPr/>
            <p:nvPr/>
          </p:nvSpPr>
          <p:spPr>
            <a:xfrm>
              <a:off x="6073300" y="341347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1752" y="3502"/>
                  </a:moveTo>
                  <a:cubicBezTo>
                    <a:pt x="759" y="3502"/>
                    <a:pt x="1" y="2685"/>
                    <a:pt x="1" y="1751"/>
                  </a:cubicBezTo>
                  <a:cubicBezTo>
                    <a:pt x="1" y="759"/>
                    <a:pt x="818" y="0"/>
                    <a:pt x="1810" y="0"/>
                  </a:cubicBezTo>
                  <a:cubicBezTo>
                    <a:pt x="2744" y="0"/>
                    <a:pt x="3503" y="759"/>
                    <a:pt x="3503" y="1751"/>
                  </a:cubicBezTo>
                  <a:cubicBezTo>
                    <a:pt x="3503" y="2744"/>
                    <a:pt x="2744" y="3502"/>
                    <a:pt x="1752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7" name="Google Shape;16467;p33"/>
            <p:cNvSpPr/>
            <p:nvPr/>
          </p:nvSpPr>
          <p:spPr>
            <a:xfrm>
              <a:off x="1413875" y="2434300"/>
              <a:ext cx="87575" cy="86125"/>
            </a:xfrm>
            <a:custGeom>
              <a:avLst/>
              <a:gdLst/>
              <a:ahLst/>
              <a:cxnLst/>
              <a:rect l="l" t="t" r="r" b="b"/>
              <a:pathLst>
                <a:path w="3503" h="3445" extrusionOk="0">
                  <a:moveTo>
                    <a:pt x="1752" y="3444"/>
                  </a:moveTo>
                  <a:cubicBezTo>
                    <a:pt x="760" y="3444"/>
                    <a:pt x="1" y="2744"/>
                    <a:pt x="1" y="1752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744" y="1"/>
                    <a:pt x="3445" y="759"/>
                    <a:pt x="3503" y="1693"/>
                  </a:cubicBezTo>
                  <a:cubicBezTo>
                    <a:pt x="3503" y="2686"/>
                    <a:pt x="2744" y="3444"/>
                    <a:pt x="1752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8" name="Google Shape;16468;p33"/>
            <p:cNvSpPr/>
            <p:nvPr/>
          </p:nvSpPr>
          <p:spPr>
            <a:xfrm>
              <a:off x="4112050" y="5131025"/>
              <a:ext cx="87575" cy="89025"/>
            </a:xfrm>
            <a:custGeom>
              <a:avLst/>
              <a:gdLst/>
              <a:ahLst/>
              <a:cxnLst/>
              <a:rect l="l" t="t" r="r" b="b"/>
              <a:pathLst>
                <a:path w="3503" h="3561" extrusionOk="0">
                  <a:moveTo>
                    <a:pt x="3503" y="1751"/>
                  </a:moveTo>
                  <a:cubicBezTo>
                    <a:pt x="3503" y="2744"/>
                    <a:pt x="2744" y="3561"/>
                    <a:pt x="1752" y="3561"/>
                  </a:cubicBezTo>
                  <a:cubicBezTo>
                    <a:pt x="760" y="3561"/>
                    <a:pt x="1" y="2802"/>
                    <a:pt x="1" y="1810"/>
                  </a:cubicBezTo>
                  <a:cubicBezTo>
                    <a:pt x="1" y="817"/>
                    <a:pt x="701" y="59"/>
                    <a:pt x="1693" y="59"/>
                  </a:cubicBezTo>
                  <a:cubicBezTo>
                    <a:pt x="2686" y="0"/>
                    <a:pt x="3445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9" name="Google Shape;16469;p33"/>
            <p:cNvSpPr/>
            <p:nvPr/>
          </p:nvSpPr>
          <p:spPr>
            <a:xfrm>
              <a:off x="1413875" y="317122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5"/>
                    <a:pt x="1693" y="3445"/>
                  </a:cubicBezTo>
                  <a:cubicBezTo>
                    <a:pt x="760" y="3386"/>
                    <a:pt x="1" y="2627"/>
                    <a:pt x="59" y="1693"/>
                  </a:cubicBezTo>
                  <a:cubicBezTo>
                    <a:pt x="59" y="759"/>
                    <a:pt x="818" y="1"/>
                    <a:pt x="1752" y="1"/>
                  </a:cubicBezTo>
                  <a:cubicBezTo>
                    <a:pt x="2744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0" name="Google Shape;16470;p33"/>
            <p:cNvSpPr/>
            <p:nvPr/>
          </p:nvSpPr>
          <p:spPr>
            <a:xfrm>
              <a:off x="3376575" y="513247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4"/>
                    <a:pt x="1752" y="3444"/>
                  </a:cubicBezTo>
                  <a:cubicBezTo>
                    <a:pt x="760" y="3444"/>
                    <a:pt x="1" y="2686"/>
                    <a:pt x="1" y="1693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686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1" name="Google Shape;16471;p33"/>
            <p:cNvSpPr/>
            <p:nvPr/>
          </p:nvSpPr>
          <p:spPr>
            <a:xfrm>
              <a:off x="2639650" y="4887325"/>
              <a:ext cx="86125" cy="84650"/>
            </a:xfrm>
            <a:custGeom>
              <a:avLst/>
              <a:gdLst/>
              <a:ahLst/>
              <a:cxnLst/>
              <a:rect l="l" t="t" r="r" b="b"/>
              <a:pathLst>
                <a:path w="3445" h="3386" extrusionOk="0">
                  <a:moveTo>
                    <a:pt x="3445" y="1693"/>
                  </a:moveTo>
                  <a:cubicBezTo>
                    <a:pt x="3445" y="2627"/>
                    <a:pt x="2628" y="3386"/>
                    <a:pt x="1694" y="3386"/>
                  </a:cubicBezTo>
                  <a:cubicBezTo>
                    <a:pt x="760" y="3327"/>
                    <a:pt x="1" y="2569"/>
                    <a:pt x="59" y="1635"/>
                  </a:cubicBezTo>
                  <a:cubicBezTo>
                    <a:pt x="59" y="701"/>
                    <a:pt x="818" y="0"/>
                    <a:pt x="1752" y="0"/>
                  </a:cubicBezTo>
                  <a:cubicBezTo>
                    <a:pt x="2686" y="0"/>
                    <a:pt x="3445" y="759"/>
                    <a:pt x="3445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2" name="Google Shape;16472;p33"/>
            <p:cNvSpPr/>
            <p:nvPr/>
          </p:nvSpPr>
          <p:spPr>
            <a:xfrm>
              <a:off x="1661950" y="3903775"/>
              <a:ext cx="84675" cy="86125"/>
            </a:xfrm>
            <a:custGeom>
              <a:avLst/>
              <a:gdLst/>
              <a:ahLst/>
              <a:cxnLst/>
              <a:rect l="l" t="t" r="r" b="b"/>
              <a:pathLst>
                <a:path w="3387" h="3445" extrusionOk="0">
                  <a:moveTo>
                    <a:pt x="1693" y="1"/>
                  </a:moveTo>
                  <a:cubicBezTo>
                    <a:pt x="2627" y="1"/>
                    <a:pt x="3386" y="818"/>
                    <a:pt x="3386" y="1752"/>
                  </a:cubicBezTo>
                  <a:cubicBezTo>
                    <a:pt x="3386" y="2686"/>
                    <a:pt x="2569" y="3444"/>
                    <a:pt x="1635" y="3386"/>
                  </a:cubicBezTo>
                  <a:cubicBezTo>
                    <a:pt x="701" y="3386"/>
                    <a:pt x="1" y="2627"/>
                    <a:pt x="1" y="1693"/>
                  </a:cubicBezTo>
                  <a:cubicBezTo>
                    <a:pt x="1" y="759"/>
                    <a:pt x="759" y="1"/>
                    <a:pt x="16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3" name="Google Shape;16473;p33"/>
            <p:cNvSpPr/>
            <p:nvPr/>
          </p:nvSpPr>
          <p:spPr>
            <a:xfrm>
              <a:off x="5587375" y="4398475"/>
              <a:ext cx="81725" cy="81725"/>
            </a:xfrm>
            <a:custGeom>
              <a:avLst/>
              <a:gdLst/>
              <a:ahLst/>
              <a:cxnLst/>
              <a:rect l="l" t="t" r="r" b="b"/>
              <a:pathLst>
                <a:path w="3269" h="3269" extrusionOk="0">
                  <a:moveTo>
                    <a:pt x="1635" y="3269"/>
                  </a:moveTo>
                  <a:cubicBezTo>
                    <a:pt x="701" y="3269"/>
                    <a:pt x="0" y="2510"/>
                    <a:pt x="0" y="1635"/>
                  </a:cubicBezTo>
                  <a:cubicBezTo>
                    <a:pt x="0" y="759"/>
                    <a:pt x="759" y="0"/>
                    <a:pt x="1693" y="0"/>
                  </a:cubicBezTo>
                  <a:cubicBezTo>
                    <a:pt x="2569" y="59"/>
                    <a:pt x="3269" y="817"/>
                    <a:pt x="3269" y="1693"/>
                  </a:cubicBezTo>
                  <a:cubicBezTo>
                    <a:pt x="3211" y="2569"/>
                    <a:pt x="2510" y="3269"/>
                    <a:pt x="1635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4" name="Google Shape;16474;p33"/>
            <p:cNvSpPr/>
            <p:nvPr/>
          </p:nvSpPr>
          <p:spPr>
            <a:xfrm>
              <a:off x="6076225" y="1948375"/>
              <a:ext cx="81750" cy="81725"/>
            </a:xfrm>
            <a:custGeom>
              <a:avLst/>
              <a:gdLst/>
              <a:ahLst/>
              <a:cxnLst/>
              <a:rect l="l" t="t" r="r" b="b"/>
              <a:pathLst>
                <a:path w="3270" h="3269" extrusionOk="0">
                  <a:moveTo>
                    <a:pt x="1693" y="3211"/>
                  </a:moveTo>
                  <a:cubicBezTo>
                    <a:pt x="818" y="3269"/>
                    <a:pt x="59" y="2510"/>
                    <a:pt x="0" y="1635"/>
                  </a:cubicBezTo>
                  <a:cubicBezTo>
                    <a:pt x="0" y="759"/>
                    <a:pt x="759" y="0"/>
                    <a:pt x="1635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452"/>
                    <a:pt x="2569" y="3211"/>
                    <a:pt x="169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5" name="Google Shape;16475;p33"/>
            <p:cNvSpPr/>
            <p:nvPr/>
          </p:nvSpPr>
          <p:spPr>
            <a:xfrm>
              <a:off x="2152275" y="964825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3269" y="1635"/>
                  </a:moveTo>
                  <a:cubicBezTo>
                    <a:pt x="3269" y="2510"/>
                    <a:pt x="2568" y="3211"/>
                    <a:pt x="1693" y="3269"/>
                  </a:cubicBezTo>
                  <a:cubicBezTo>
                    <a:pt x="759" y="3269"/>
                    <a:pt x="0" y="2510"/>
                    <a:pt x="59" y="1577"/>
                  </a:cubicBezTo>
                  <a:cubicBezTo>
                    <a:pt x="59" y="701"/>
                    <a:pt x="817" y="0"/>
                    <a:pt x="1693" y="0"/>
                  </a:cubicBezTo>
                  <a:cubicBezTo>
                    <a:pt x="2568" y="0"/>
                    <a:pt x="3269" y="759"/>
                    <a:pt x="3269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6" name="Google Shape;16476;p33"/>
            <p:cNvSpPr/>
            <p:nvPr/>
          </p:nvSpPr>
          <p:spPr>
            <a:xfrm>
              <a:off x="5833975" y="1453675"/>
              <a:ext cx="81750" cy="81750"/>
            </a:xfrm>
            <a:custGeom>
              <a:avLst/>
              <a:gdLst/>
              <a:ahLst/>
              <a:cxnLst/>
              <a:rect l="l" t="t" r="r" b="b"/>
              <a:pathLst>
                <a:path w="3270" h="3270" extrusionOk="0">
                  <a:moveTo>
                    <a:pt x="3270" y="1635"/>
                  </a:moveTo>
                  <a:cubicBezTo>
                    <a:pt x="3270" y="2511"/>
                    <a:pt x="2511" y="3269"/>
                    <a:pt x="1635" y="3269"/>
                  </a:cubicBezTo>
                  <a:cubicBezTo>
                    <a:pt x="760" y="3269"/>
                    <a:pt x="1" y="2511"/>
                    <a:pt x="1" y="1635"/>
                  </a:cubicBezTo>
                  <a:cubicBezTo>
                    <a:pt x="1" y="759"/>
                    <a:pt x="760" y="1"/>
                    <a:pt x="1635" y="1"/>
                  </a:cubicBezTo>
                  <a:cubicBezTo>
                    <a:pt x="2511" y="1"/>
                    <a:pt x="3211" y="759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7" name="Google Shape;16477;p33"/>
            <p:cNvSpPr/>
            <p:nvPr/>
          </p:nvSpPr>
          <p:spPr>
            <a:xfrm>
              <a:off x="4361600" y="5135400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1634" y="3269"/>
                  </a:moveTo>
                  <a:cubicBezTo>
                    <a:pt x="759" y="3269"/>
                    <a:pt x="58" y="2569"/>
                    <a:pt x="0" y="1693"/>
                  </a:cubicBezTo>
                  <a:cubicBezTo>
                    <a:pt x="0" y="759"/>
                    <a:pt x="700" y="0"/>
                    <a:pt x="1634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510"/>
                    <a:pt x="2510" y="3211"/>
                    <a:pt x="1634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8" name="Google Shape;16478;p33"/>
            <p:cNvSpPr/>
            <p:nvPr/>
          </p:nvSpPr>
          <p:spPr>
            <a:xfrm>
              <a:off x="3137275" y="5136850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3094"/>
                  </a:moveTo>
                  <a:cubicBezTo>
                    <a:pt x="701" y="3153"/>
                    <a:pt x="0" y="2452"/>
                    <a:pt x="0" y="1577"/>
                  </a:cubicBezTo>
                  <a:cubicBezTo>
                    <a:pt x="0" y="701"/>
                    <a:pt x="642" y="1"/>
                    <a:pt x="1518" y="1"/>
                  </a:cubicBezTo>
                  <a:cubicBezTo>
                    <a:pt x="2452" y="1"/>
                    <a:pt x="3094" y="643"/>
                    <a:pt x="3152" y="1518"/>
                  </a:cubicBezTo>
                  <a:cubicBezTo>
                    <a:pt x="3152" y="2394"/>
                    <a:pt x="2452" y="3094"/>
                    <a:pt x="1576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9" name="Google Shape;16479;p33"/>
            <p:cNvSpPr/>
            <p:nvPr/>
          </p:nvSpPr>
          <p:spPr>
            <a:xfrm>
              <a:off x="1416800" y="2190600"/>
              <a:ext cx="80275" cy="80300"/>
            </a:xfrm>
            <a:custGeom>
              <a:avLst/>
              <a:gdLst/>
              <a:ahLst/>
              <a:cxnLst/>
              <a:rect l="l" t="t" r="r" b="b"/>
              <a:pathLst>
                <a:path w="3211" h="3212" extrusionOk="0">
                  <a:moveTo>
                    <a:pt x="1635" y="1"/>
                  </a:moveTo>
                  <a:cubicBezTo>
                    <a:pt x="2510" y="1"/>
                    <a:pt x="3211" y="701"/>
                    <a:pt x="3211" y="1635"/>
                  </a:cubicBezTo>
                  <a:cubicBezTo>
                    <a:pt x="3211" y="2511"/>
                    <a:pt x="2510" y="3211"/>
                    <a:pt x="1635" y="3211"/>
                  </a:cubicBezTo>
                  <a:cubicBezTo>
                    <a:pt x="759" y="3211"/>
                    <a:pt x="0" y="2511"/>
                    <a:pt x="0" y="1635"/>
                  </a:cubicBezTo>
                  <a:cubicBezTo>
                    <a:pt x="0" y="701"/>
                    <a:pt x="701" y="1"/>
                    <a:pt x="16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0" name="Google Shape;16480;p33"/>
            <p:cNvSpPr/>
            <p:nvPr/>
          </p:nvSpPr>
          <p:spPr>
            <a:xfrm>
              <a:off x="5340750" y="4646550"/>
              <a:ext cx="80275" cy="80275"/>
            </a:xfrm>
            <a:custGeom>
              <a:avLst/>
              <a:gdLst/>
              <a:ahLst/>
              <a:cxnLst/>
              <a:rect l="l" t="t" r="r" b="b"/>
              <a:pathLst>
                <a:path w="3211" h="3211" extrusionOk="0">
                  <a:moveTo>
                    <a:pt x="3211" y="1635"/>
                  </a:moveTo>
                  <a:cubicBezTo>
                    <a:pt x="3211" y="2510"/>
                    <a:pt x="2511" y="3211"/>
                    <a:pt x="1635" y="3211"/>
                  </a:cubicBezTo>
                  <a:cubicBezTo>
                    <a:pt x="701" y="3211"/>
                    <a:pt x="1" y="2510"/>
                    <a:pt x="1" y="1576"/>
                  </a:cubicBezTo>
                  <a:cubicBezTo>
                    <a:pt x="1" y="701"/>
                    <a:pt x="759" y="0"/>
                    <a:pt x="1635" y="0"/>
                  </a:cubicBezTo>
                  <a:cubicBezTo>
                    <a:pt x="2511" y="0"/>
                    <a:pt x="3211" y="701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1" name="Google Shape;16481;p33"/>
            <p:cNvSpPr/>
            <p:nvPr/>
          </p:nvSpPr>
          <p:spPr>
            <a:xfrm>
              <a:off x="1911500" y="1208525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0"/>
                  </a:moveTo>
                  <a:cubicBezTo>
                    <a:pt x="2510" y="0"/>
                    <a:pt x="3152" y="701"/>
                    <a:pt x="3152" y="1635"/>
                  </a:cubicBezTo>
                  <a:cubicBezTo>
                    <a:pt x="3094" y="2510"/>
                    <a:pt x="2452" y="3152"/>
                    <a:pt x="1576" y="3152"/>
                  </a:cubicBezTo>
                  <a:cubicBezTo>
                    <a:pt x="642" y="3152"/>
                    <a:pt x="0" y="2452"/>
                    <a:pt x="0" y="1576"/>
                  </a:cubicBezTo>
                  <a:cubicBezTo>
                    <a:pt x="0" y="701"/>
                    <a:pt x="700" y="0"/>
                    <a:pt x="15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2" name="Google Shape;16482;p33"/>
            <p:cNvSpPr/>
            <p:nvPr/>
          </p:nvSpPr>
          <p:spPr>
            <a:xfrm>
              <a:off x="4608200" y="475975"/>
              <a:ext cx="81750" cy="80275"/>
            </a:xfrm>
            <a:custGeom>
              <a:avLst/>
              <a:gdLst/>
              <a:ahLst/>
              <a:cxnLst/>
              <a:rect l="l" t="t" r="r" b="b"/>
              <a:pathLst>
                <a:path w="3270" h="3211" extrusionOk="0">
                  <a:moveTo>
                    <a:pt x="1693" y="0"/>
                  </a:moveTo>
                  <a:cubicBezTo>
                    <a:pt x="2569" y="0"/>
                    <a:pt x="3269" y="759"/>
                    <a:pt x="3269" y="1635"/>
                  </a:cubicBezTo>
                  <a:cubicBezTo>
                    <a:pt x="3211" y="2510"/>
                    <a:pt x="2511" y="3211"/>
                    <a:pt x="1577" y="3211"/>
                  </a:cubicBezTo>
                  <a:cubicBezTo>
                    <a:pt x="701" y="3152"/>
                    <a:pt x="1" y="2452"/>
                    <a:pt x="1" y="1576"/>
                  </a:cubicBezTo>
                  <a:cubicBezTo>
                    <a:pt x="59" y="642"/>
                    <a:pt x="759" y="0"/>
                    <a:pt x="16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3" name="Google Shape;16483;p33"/>
            <p:cNvSpPr/>
            <p:nvPr/>
          </p:nvSpPr>
          <p:spPr>
            <a:xfrm>
              <a:off x="5098525" y="718200"/>
              <a:ext cx="80275" cy="81750"/>
            </a:xfrm>
            <a:custGeom>
              <a:avLst/>
              <a:gdLst/>
              <a:ahLst/>
              <a:cxnLst/>
              <a:rect l="l" t="t" r="r" b="b"/>
              <a:pathLst>
                <a:path w="3211" h="3270" extrusionOk="0">
                  <a:moveTo>
                    <a:pt x="1635" y="3211"/>
                  </a:moveTo>
                  <a:cubicBezTo>
                    <a:pt x="759" y="3270"/>
                    <a:pt x="0" y="2569"/>
                    <a:pt x="0" y="1635"/>
                  </a:cubicBezTo>
                  <a:cubicBezTo>
                    <a:pt x="0" y="760"/>
                    <a:pt x="701" y="59"/>
                    <a:pt x="1576" y="1"/>
                  </a:cubicBezTo>
                  <a:cubicBezTo>
                    <a:pt x="2452" y="1"/>
                    <a:pt x="3211" y="701"/>
                    <a:pt x="3211" y="1577"/>
                  </a:cubicBezTo>
                  <a:cubicBezTo>
                    <a:pt x="3211" y="2511"/>
                    <a:pt x="2510" y="3211"/>
                    <a:pt x="1635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4" name="Google Shape;16484;p33"/>
            <p:cNvSpPr/>
            <p:nvPr/>
          </p:nvSpPr>
          <p:spPr>
            <a:xfrm>
              <a:off x="6079150" y="3664450"/>
              <a:ext cx="77350" cy="77375"/>
            </a:xfrm>
            <a:custGeom>
              <a:avLst/>
              <a:gdLst/>
              <a:ahLst/>
              <a:cxnLst/>
              <a:rect l="l" t="t" r="r" b="b"/>
              <a:pathLst>
                <a:path w="3094" h="3095" extrusionOk="0">
                  <a:moveTo>
                    <a:pt x="3094" y="1519"/>
                  </a:moveTo>
                  <a:cubicBezTo>
                    <a:pt x="3094" y="2394"/>
                    <a:pt x="2393" y="3095"/>
                    <a:pt x="1576" y="3095"/>
                  </a:cubicBezTo>
                  <a:cubicBezTo>
                    <a:pt x="701" y="3095"/>
                    <a:pt x="0" y="2452"/>
                    <a:pt x="0" y="1577"/>
                  </a:cubicBezTo>
                  <a:cubicBezTo>
                    <a:pt x="0" y="701"/>
                    <a:pt x="642" y="59"/>
                    <a:pt x="1518" y="1"/>
                  </a:cubicBezTo>
                  <a:cubicBezTo>
                    <a:pt x="2335" y="1"/>
                    <a:pt x="3094" y="701"/>
                    <a:pt x="3094" y="15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5" name="Google Shape;16485;p33"/>
            <p:cNvSpPr/>
            <p:nvPr/>
          </p:nvSpPr>
          <p:spPr>
            <a:xfrm>
              <a:off x="1418250" y="3417850"/>
              <a:ext cx="78825" cy="77350"/>
            </a:xfrm>
            <a:custGeom>
              <a:avLst/>
              <a:gdLst/>
              <a:ahLst/>
              <a:cxnLst/>
              <a:rect l="l" t="t" r="r" b="b"/>
              <a:pathLst>
                <a:path w="3153" h="3094" extrusionOk="0">
                  <a:moveTo>
                    <a:pt x="1577" y="3094"/>
                  </a:moveTo>
                  <a:cubicBezTo>
                    <a:pt x="701" y="3094"/>
                    <a:pt x="1" y="2393"/>
                    <a:pt x="1" y="1576"/>
                  </a:cubicBezTo>
                  <a:cubicBezTo>
                    <a:pt x="1" y="701"/>
                    <a:pt x="760" y="0"/>
                    <a:pt x="1577" y="0"/>
                  </a:cubicBezTo>
                  <a:cubicBezTo>
                    <a:pt x="2452" y="59"/>
                    <a:pt x="3094" y="701"/>
                    <a:pt x="3094" y="1518"/>
                  </a:cubicBezTo>
                  <a:cubicBezTo>
                    <a:pt x="3153" y="2393"/>
                    <a:pt x="2452" y="3094"/>
                    <a:pt x="157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6" name="Google Shape;16486;p33"/>
            <p:cNvSpPr/>
            <p:nvPr/>
          </p:nvSpPr>
          <p:spPr>
            <a:xfrm>
              <a:off x="2890650" y="477425"/>
              <a:ext cx="77375" cy="77375"/>
            </a:xfrm>
            <a:custGeom>
              <a:avLst/>
              <a:gdLst/>
              <a:ahLst/>
              <a:cxnLst/>
              <a:rect l="l" t="t" r="r" b="b"/>
              <a:pathLst>
                <a:path w="3095" h="3095" extrusionOk="0">
                  <a:moveTo>
                    <a:pt x="3094" y="1518"/>
                  </a:moveTo>
                  <a:cubicBezTo>
                    <a:pt x="3094" y="2336"/>
                    <a:pt x="2452" y="3036"/>
                    <a:pt x="1577" y="3094"/>
                  </a:cubicBezTo>
                  <a:cubicBezTo>
                    <a:pt x="759" y="3094"/>
                    <a:pt x="1" y="2394"/>
                    <a:pt x="59" y="1518"/>
                  </a:cubicBezTo>
                  <a:cubicBezTo>
                    <a:pt x="59" y="701"/>
                    <a:pt x="759" y="1"/>
                    <a:pt x="1577" y="1"/>
                  </a:cubicBezTo>
                  <a:cubicBezTo>
                    <a:pt x="2394" y="1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7" name="Google Shape;16487;p33"/>
            <p:cNvSpPr/>
            <p:nvPr/>
          </p:nvSpPr>
          <p:spPr>
            <a:xfrm>
              <a:off x="5835450" y="4154775"/>
              <a:ext cx="77350" cy="77350"/>
            </a:xfrm>
            <a:custGeom>
              <a:avLst/>
              <a:gdLst/>
              <a:ahLst/>
              <a:cxnLst/>
              <a:rect l="l" t="t" r="r" b="b"/>
              <a:pathLst>
                <a:path w="3094" h="3094" extrusionOk="0">
                  <a:moveTo>
                    <a:pt x="3094" y="1518"/>
                  </a:moveTo>
                  <a:cubicBezTo>
                    <a:pt x="3094" y="2335"/>
                    <a:pt x="2335" y="3094"/>
                    <a:pt x="1518" y="3036"/>
                  </a:cubicBezTo>
                  <a:cubicBezTo>
                    <a:pt x="701" y="3036"/>
                    <a:pt x="0" y="2277"/>
                    <a:pt x="59" y="1460"/>
                  </a:cubicBezTo>
                  <a:cubicBezTo>
                    <a:pt x="59" y="701"/>
                    <a:pt x="759" y="0"/>
                    <a:pt x="1576" y="0"/>
                  </a:cubicBezTo>
                  <a:cubicBezTo>
                    <a:pt x="2393" y="0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8" name="Google Shape;16488;p33"/>
            <p:cNvSpPr/>
            <p:nvPr/>
          </p:nvSpPr>
          <p:spPr>
            <a:xfrm>
              <a:off x="2401800" y="719675"/>
              <a:ext cx="75900" cy="77350"/>
            </a:xfrm>
            <a:custGeom>
              <a:avLst/>
              <a:gdLst/>
              <a:ahLst/>
              <a:cxnLst/>
              <a:rect l="l" t="t" r="r" b="b"/>
              <a:pathLst>
                <a:path w="3036" h="3094" extrusionOk="0">
                  <a:moveTo>
                    <a:pt x="3036" y="1576"/>
                  </a:moveTo>
                  <a:cubicBezTo>
                    <a:pt x="3036" y="2393"/>
                    <a:pt x="2277" y="3094"/>
                    <a:pt x="1460" y="3036"/>
                  </a:cubicBezTo>
                  <a:cubicBezTo>
                    <a:pt x="643" y="3036"/>
                    <a:pt x="0" y="2277"/>
                    <a:pt x="59" y="1518"/>
                  </a:cubicBezTo>
                  <a:cubicBezTo>
                    <a:pt x="59" y="701"/>
                    <a:pt x="818" y="0"/>
                    <a:pt x="1635" y="59"/>
                  </a:cubicBezTo>
                  <a:cubicBezTo>
                    <a:pt x="2394" y="117"/>
                    <a:pt x="3036" y="817"/>
                    <a:pt x="3036" y="15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9" name="Google Shape;16489;p33"/>
            <p:cNvSpPr/>
            <p:nvPr/>
          </p:nvSpPr>
          <p:spPr>
            <a:xfrm>
              <a:off x="2156650" y="4645075"/>
              <a:ext cx="74450" cy="74450"/>
            </a:xfrm>
            <a:custGeom>
              <a:avLst/>
              <a:gdLst/>
              <a:ahLst/>
              <a:cxnLst/>
              <a:rect l="l" t="t" r="r" b="b"/>
              <a:pathLst>
                <a:path w="2978" h="2978" extrusionOk="0">
                  <a:moveTo>
                    <a:pt x="2919" y="1518"/>
                  </a:moveTo>
                  <a:cubicBezTo>
                    <a:pt x="2919" y="2336"/>
                    <a:pt x="2277" y="2978"/>
                    <a:pt x="1460" y="2978"/>
                  </a:cubicBezTo>
                  <a:cubicBezTo>
                    <a:pt x="642" y="2978"/>
                    <a:pt x="0" y="2277"/>
                    <a:pt x="0" y="1460"/>
                  </a:cubicBezTo>
                  <a:cubicBezTo>
                    <a:pt x="59" y="701"/>
                    <a:pt x="701" y="1"/>
                    <a:pt x="1518" y="59"/>
                  </a:cubicBezTo>
                  <a:cubicBezTo>
                    <a:pt x="2335" y="59"/>
                    <a:pt x="2977" y="701"/>
                    <a:pt x="2919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0" name="Google Shape;16490;p33"/>
            <p:cNvSpPr/>
            <p:nvPr/>
          </p:nvSpPr>
          <p:spPr>
            <a:xfrm>
              <a:off x="1910025" y="4402850"/>
              <a:ext cx="73000" cy="72975"/>
            </a:xfrm>
            <a:custGeom>
              <a:avLst/>
              <a:gdLst/>
              <a:ahLst/>
              <a:cxnLst/>
              <a:rect l="l" t="t" r="r" b="b"/>
              <a:pathLst>
                <a:path w="2920" h="2919" extrusionOk="0">
                  <a:moveTo>
                    <a:pt x="1460" y="0"/>
                  </a:moveTo>
                  <a:cubicBezTo>
                    <a:pt x="2277" y="0"/>
                    <a:pt x="2919" y="642"/>
                    <a:pt x="2919" y="1460"/>
                  </a:cubicBezTo>
                  <a:cubicBezTo>
                    <a:pt x="2919" y="2277"/>
                    <a:pt x="2277" y="2919"/>
                    <a:pt x="1460" y="2919"/>
                  </a:cubicBezTo>
                  <a:cubicBezTo>
                    <a:pt x="643" y="2919"/>
                    <a:pt x="59" y="2335"/>
                    <a:pt x="1" y="1518"/>
                  </a:cubicBezTo>
                  <a:cubicBezTo>
                    <a:pt x="1" y="701"/>
                    <a:pt x="643" y="59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1" name="Google Shape;16491;p33"/>
            <p:cNvSpPr/>
            <p:nvPr/>
          </p:nvSpPr>
          <p:spPr>
            <a:xfrm>
              <a:off x="1669250" y="1459525"/>
              <a:ext cx="70075" cy="71525"/>
            </a:xfrm>
            <a:custGeom>
              <a:avLst/>
              <a:gdLst/>
              <a:ahLst/>
              <a:cxnLst/>
              <a:rect l="l" t="t" r="r" b="b"/>
              <a:pathLst>
                <a:path w="2803" h="2861" extrusionOk="0">
                  <a:moveTo>
                    <a:pt x="1401" y="2802"/>
                  </a:moveTo>
                  <a:cubicBezTo>
                    <a:pt x="584" y="2802"/>
                    <a:pt x="1" y="2218"/>
                    <a:pt x="1" y="1401"/>
                  </a:cubicBezTo>
                  <a:cubicBezTo>
                    <a:pt x="1" y="584"/>
                    <a:pt x="584" y="0"/>
                    <a:pt x="1401" y="0"/>
                  </a:cubicBezTo>
                  <a:cubicBezTo>
                    <a:pt x="2219" y="0"/>
                    <a:pt x="2802" y="642"/>
                    <a:pt x="2802" y="1401"/>
                  </a:cubicBezTo>
                  <a:cubicBezTo>
                    <a:pt x="2802" y="2218"/>
                    <a:pt x="2219" y="2860"/>
                    <a:pt x="1401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2" name="Google Shape;16492;p33"/>
            <p:cNvSpPr/>
            <p:nvPr/>
          </p:nvSpPr>
          <p:spPr>
            <a:xfrm>
              <a:off x="5102900" y="4894625"/>
              <a:ext cx="71525" cy="70050"/>
            </a:xfrm>
            <a:custGeom>
              <a:avLst/>
              <a:gdLst/>
              <a:ahLst/>
              <a:cxnLst/>
              <a:rect l="l" t="t" r="r" b="b"/>
              <a:pathLst>
                <a:path w="2861" h="2802" extrusionOk="0">
                  <a:moveTo>
                    <a:pt x="1460" y="2802"/>
                  </a:moveTo>
                  <a:cubicBezTo>
                    <a:pt x="642" y="2802"/>
                    <a:pt x="0" y="2218"/>
                    <a:pt x="0" y="1401"/>
                  </a:cubicBezTo>
                  <a:cubicBezTo>
                    <a:pt x="0" y="584"/>
                    <a:pt x="584" y="0"/>
                    <a:pt x="1401" y="0"/>
                  </a:cubicBezTo>
                  <a:cubicBezTo>
                    <a:pt x="2218" y="0"/>
                    <a:pt x="2802" y="584"/>
                    <a:pt x="2860" y="1401"/>
                  </a:cubicBezTo>
                  <a:cubicBezTo>
                    <a:pt x="2860" y="2160"/>
                    <a:pt x="2218" y="2802"/>
                    <a:pt x="1460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3" name="Google Shape;16493;p33"/>
            <p:cNvSpPr/>
            <p:nvPr/>
          </p:nvSpPr>
          <p:spPr>
            <a:xfrm>
              <a:off x="1422625" y="1949825"/>
              <a:ext cx="70075" cy="68600"/>
            </a:xfrm>
            <a:custGeom>
              <a:avLst/>
              <a:gdLst/>
              <a:ahLst/>
              <a:cxnLst/>
              <a:rect l="l" t="t" r="r" b="b"/>
              <a:pathLst>
                <a:path w="2803" h="2744" extrusionOk="0">
                  <a:moveTo>
                    <a:pt x="2803" y="1401"/>
                  </a:moveTo>
                  <a:cubicBezTo>
                    <a:pt x="2803" y="2160"/>
                    <a:pt x="2161" y="2744"/>
                    <a:pt x="1402" y="2744"/>
                  </a:cubicBezTo>
                  <a:cubicBezTo>
                    <a:pt x="643" y="2744"/>
                    <a:pt x="1" y="2102"/>
                    <a:pt x="1" y="1343"/>
                  </a:cubicBezTo>
                  <a:cubicBezTo>
                    <a:pt x="59" y="584"/>
                    <a:pt x="701" y="1"/>
                    <a:pt x="1402" y="1"/>
                  </a:cubicBezTo>
                  <a:cubicBezTo>
                    <a:pt x="2161" y="1"/>
                    <a:pt x="2803" y="643"/>
                    <a:pt x="2803" y="14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4" name="Google Shape;16494;p33"/>
            <p:cNvSpPr/>
            <p:nvPr/>
          </p:nvSpPr>
          <p:spPr>
            <a:xfrm>
              <a:off x="4611125" y="5141225"/>
              <a:ext cx="68600" cy="70075"/>
            </a:xfrm>
            <a:custGeom>
              <a:avLst/>
              <a:gdLst/>
              <a:ahLst/>
              <a:cxnLst/>
              <a:rect l="l" t="t" r="r" b="b"/>
              <a:pathLst>
                <a:path w="2744" h="2803" extrusionOk="0">
                  <a:moveTo>
                    <a:pt x="1343" y="2803"/>
                  </a:moveTo>
                  <a:cubicBezTo>
                    <a:pt x="584" y="2744"/>
                    <a:pt x="0" y="2161"/>
                    <a:pt x="0" y="1402"/>
                  </a:cubicBezTo>
                  <a:cubicBezTo>
                    <a:pt x="0" y="643"/>
                    <a:pt x="642" y="1"/>
                    <a:pt x="1401" y="1"/>
                  </a:cubicBezTo>
                  <a:cubicBezTo>
                    <a:pt x="2160" y="59"/>
                    <a:pt x="2744" y="701"/>
                    <a:pt x="2744" y="1460"/>
                  </a:cubicBezTo>
                  <a:cubicBezTo>
                    <a:pt x="2744" y="2161"/>
                    <a:pt x="2102" y="2803"/>
                    <a:pt x="134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5" name="Google Shape;16495;p33"/>
            <p:cNvSpPr/>
            <p:nvPr/>
          </p:nvSpPr>
          <p:spPr>
            <a:xfrm>
              <a:off x="2407625" y="4897525"/>
              <a:ext cx="65700" cy="64250"/>
            </a:xfrm>
            <a:custGeom>
              <a:avLst/>
              <a:gdLst/>
              <a:ahLst/>
              <a:cxnLst/>
              <a:rect l="l" t="t" r="r" b="b"/>
              <a:pathLst>
                <a:path w="2628" h="2570" extrusionOk="0">
                  <a:moveTo>
                    <a:pt x="1343" y="2569"/>
                  </a:moveTo>
                  <a:cubicBezTo>
                    <a:pt x="643" y="2569"/>
                    <a:pt x="59" y="2044"/>
                    <a:pt x="59" y="1343"/>
                  </a:cubicBezTo>
                  <a:cubicBezTo>
                    <a:pt x="1" y="585"/>
                    <a:pt x="585" y="1"/>
                    <a:pt x="1343" y="1"/>
                  </a:cubicBezTo>
                  <a:cubicBezTo>
                    <a:pt x="2044" y="1"/>
                    <a:pt x="2569" y="526"/>
                    <a:pt x="2569" y="1227"/>
                  </a:cubicBezTo>
                  <a:cubicBezTo>
                    <a:pt x="2628" y="1986"/>
                    <a:pt x="2044" y="2511"/>
                    <a:pt x="1343" y="25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6" name="Google Shape;16496;p33"/>
            <p:cNvSpPr/>
            <p:nvPr/>
          </p:nvSpPr>
          <p:spPr>
            <a:xfrm>
              <a:off x="1425550" y="367175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1285" y="1"/>
                  </a:moveTo>
                  <a:cubicBezTo>
                    <a:pt x="1985" y="1"/>
                    <a:pt x="2569" y="526"/>
                    <a:pt x="2569" y="1285"/>
                  </a:cubicBezTo>
                  <a:cubicBezTo>
                    <a:pt x="2569" y="2044"/>
                    <a:pt x="1985" y="2569"/>
                    <a:pt x="1226" y="2569"/>
                  </a:cubicBezTo>
                  <a:cubicBezTo>
                    <a:pt x="526" y="2511"/>
                    <a:pt x="1" y="1985"/>
                    <a:pt x="1" y="1227"/>
                  </a:cubicBezTo>
                  <a:cubicBezTo>
                    <a:pt x="1" y="526"/>
                    <a:pt x="584" y="1"/>
                    <a:pt x="128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7" name="Google Shape;16497;p33"/>
            <p:cNvSpPr/>
            <p:nvPr/>
          </p:nvSpPr>
          <p:spPr>
            <a:xfrm>
              <a:off x="1672175" y="416060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2569" y="1285"/>
                  </a:moveTo>
                  <a:cubicBezTo>
                    <a:pt x="2569" y="2044"/>
                    <a:pt x="1985" y="2569"/>
                    <a:pt x="1284" y="2569"/>
                  </a:cubicBezTo>
                  <a:cubicBezTo>
                    <a:pt x="526" y="2569"/>
                    <a:pt x="0" y="1985"/>
                    <a:pt x="0" y="1227"/>
                  </a:cubicBezTo>
                  <a:cubicBezTo>
                    <a:pt x="0" y="526"/>
                    <a:pt x="584" y="1"/>
                    <a:pt x="1284" y="1"/>
                  </a:cubicBezTo>
                  <a:cubicBezTo>
                    <a:pt x="2043" y="59"/>
                    <a:pt x="2569" y="585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8" name="Google Shape;16498;p33"/>
            <p:cNvSpPr/>
            <p:nvPr/>
          </p:nvSpPr>
          <p:spPr>
            <a:xfrm>
              <a:off x="4859200" y="483275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343" y="0"/>
                  </a:moveTo>
                  <a:cubicBezTo>
                    <a:pt x="2043" y="0"/>
                    <a:pt x="2569" y="584"/>
                    <a:pt x="2569" y="1284"/>
                  </a:cubicBezTo>
                  <a:cubicBezTo>
                    <a:pt x="2569" y="2043"/>
                    <a:pt x="1985" y="2627"/>
                    <a:pt x="1226" y="2569"/>
                  </a:cubicBezTo>
                  <a:cubicBezTo>
                    <a:pt x="526" y="2569"/>
                    <a:pt x="0" y="1985"/>
                    <a:pt x="0" y="1284"/>
                  </a:cubicBezTo>
                  <a:cubicBezTo>
                    <a:pt x="59" y="526"/>
                    <a:pt x="584" y="0"/>
                    <a:pt x="134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9" name="Google Shape;16499;p33"/>
            <p:cNvSpPr/>
            <p:nvPr/>
          </p:nvSpPr>
          <p:spPr>
            <a:xfrm>
              <a:off x="6084975" y="1709050"/>
              <a:ext cx="64225" cy="65700"/>
            </a:xfrm>
            <a:custGeom>
              <a:avLst/>
              <a:gdLst/>
              <a:ahLst/>
              <a:cxnLst/>
              <a:rect l="l" t="t" r="r" b="b"/>
              <a:pathLst>
                <a:path w="2569" h="2628" extrusionOk="0">
                  <a:moveTo>
                    <a:pt x="2569" y="1285"/>
                  </a:moveTo>
                  <a:cubicBezTo>
                    <a:pt x="2569" y="2043"/>
                    <a:pt x="2044" y="2569"/>
                    <a:pt x="1343" y="2569"/>
                  </a:cubicBezTo>
                  <a:cubicBezTo>
                    <a:pt x="584" y="2627"/>
                    <a:pt x="1" y="2043"/>
                    <a:pt x="1" y="1285"/>
                  </a:cubicBezTo>
                  <a:cubicBezTo>
                    <a:pt x="59" y="584"/>
                    <a:pt x="584" y="0"/>
                    <a:pt x="1343" y="59"/>
                  </a:cubicBezTo>
                  <a:cubicBezTo>
                    <a:pt x="2044" y="59"/>
                    <a:pt x="2569" y="584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0" name="Google Shape;16500;p33"/>
            <p:cNvSpPr/>
            <p:nvPr/>
          </p:nvSpPr>
          <p:spPr>
            <a:xfrm>
              <a:off x="2897950" y="5142700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285" y="2627"/>
                  </a:moveTo>
                  <a:cubicBezTo>
                    <a:pt x="584" y="2627"/>
                    <a:pt x="0" y="2102"/>
                    <a:pt x="0" y="1343"/>
                  </a:cubicBezTo>
                  <a:cubicBezTo>
                    <a:pt x="0" y="642"/>
                    <a:pt x="526" y="59"/>
                    <a:pt x="1226" y="59"/>
                  </a:cubicBezTo>
                  <a:cubicBezTo>
                    <a:pt x="1985" y="0"/>
                    <a:pt x="2569" y="584"/>
                    <a:pt x="2569" y="1343"/>
                  </a:cubicBezTo>
                  <a:cubicBezTo>
                    <a:pt x="2569" y="2043"/>
                    <a:pt x="2043" y="2627"/>
                    <a:pt x="1285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1" name="Google Shape;16501;p33"/>
            <p:cNvSpPr/>
            <p:nvPr/>
          </p:nvSpPr>
          <p:spPr>
            <a:xfrm>
              <a:off x="6333050" y="2936300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452" y="1985"/>
                    <a:pt x="1927" y="2510"/>
                    <a:pt x="1168" y="2510"/>
                  </a:cubicBezTo>
                  <a:cubicBezTo>
                    <a:pt x="526" y="2452"/>
                    <a:pt x="1" y="1926"/>
                    <a:pt x="1" y="1226"/>
                  </a:cubicBezTo>
                  <a:cubicBezTo>
                    <a:pt x="1" y="525"/>
                    <a:pt x="584" y="0"/>
                    <a:pt x="1285" y="0"/>
                  </a:cubicBezTo>
                  <a:cubicBezTo>
                    <a:pt x="1985" y="0"/>
                    <a:pt x="2510" y="584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2" name="Google Shape;16502;p33"/>
            <p:cNvSpPr/>
            <p:nvPr/>
          </p:nvSpPr>
          <p:spPr>
            <a:xfrm>
              <a:off x="5597575" y="975050"/>
              <a:ext cx="61325" cy="61300"/>
            </a:xfrm>
            <a:custGeom>
              <a:avLst/>
              <a:gdLst/>
              <a:ahLst/>
              <a:cxnLst/>
              <a:rect l="l" t="t" r="r" b="b"/>
              <a:pathLst>
                <a:path w="2453" h="2452" extrusionOk="0">
                  <a:moveTo>
                    <a:pt x="1227" y="0"/>
                  </a:moveTo>
                  <a:cubicBezTo>
                    <a:pt x="1927" y="0"/>
                    <a:pt x="2452" y="584"/>
                    <a:pt x="2452" y="1226"/>
                  </a:cubicBezTo>
                  <a:cubicBezTo>
                    <a:pt x="2452" y="1868"/>
                    <a:pt x="1869" y="2452"/>
                    <a:pt x="1227" y="2452"/>
                  </a:cubicBezTo>
                  <a:cubicBezTo>
                    <a:pt x="526" y="2452"/>
                    <a:pt x="1" y="1868"/>
                    <a:pt x="1" y="1168"/>
                  </a:cubicBezTo>
                  <a:cubicBezTo>
                    <a:pt x="1" y="525"/>
                    <a:pt x="585" y="0"/>
                    <a:pt x="12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3" name="Google Shape;16503;p33"/>
            <p:cNvSpPr/>
            <p:nvPr/>
          </p:nvSpPr>
          <p:spPr>
            <a:xfrm>
              <a:off x="3634875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1226" y="2510"/>
                  </a:moveTo>
                  <a:cubicBezTo>
                    <a:pt x="526" y="2510"/>
                    <a:pt x="1" y="1926"/>
                    <a:pt x="1" y="1226"/>
                  </a:cubicBezTo>
                  <a:cubicBezTo>
                    <a:pt x="59" y="525"/>
                    <a:pt x="584" y="0"/>
                    <a:pt x="1226" y="0"/>
                  </a:cubicBezTo>
                  <a:cubicBezTo>
                    <a:pt x="1927" y="0"/>
                    <a:pt x="2510" y="584"/>
                    <a:pt x="2452" y="1284"/>
                  </a:cubicBezTo>
                  <a:cubicBezTo>
                    <a:pt x="2452" y="1985"/>
                    <a:pt x="1927" y="2510"/>
                    <a:pt x="1226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4" name="Google Shape;16504;p33"/>
            <p:cNvSpPr/>
            <p:nvPr/>
          </p:nvSpPr>
          <p:spPr>
            <a:xfrm>
              <a:off x="6333050" y="2692600"/>
              <a:ext cx="62775" cy="62775"/>
            </a:xfrm>
            <a:custGeom>
              <a:avLst/>
              <a:gdLst/>
              <a:ahLst/>
              <a:cxnLst/>
              <a:rect l="l" t="t" r="r" b="b"/>
              <a:pathLst>
                <a:path w="2511" h="2511" extrusionOk="0">
                  <a:moveTo>
                    <a:pt x="2510" y="1284"/>
                  </a:moveTo>
                  <a:cubicBezTo>
                    <a:pt x="2510" y="1985"/>
                    <a:pt x="1927" y="2510"/>
                    <a:pt x="1226" y="2510"/>
                  </a:cubicBezTo>
                  <a:cubicBezTo>
                    <a:pt x="526" y="2510"/>
                    <a:pt x="1" y="1985"/>
                    <a:pt x="1" y="1284"/>
                  </a:cubicBezTo>
                  <a:cubicBezTo>
                    <a:pt x="1" y="584"/>
                    <a:pt x="584" y="0"/>
                    <a:pt x="1285" y="59"/>
                  </a:cubicBezTo>
                  <a:cubicBezTo>
                    <a:pt x="1985" y="59"/>
                    <a:pt x="2510" y="584"/>
                    <a:pt x="2510" y="128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5" name="Google Shape;16505;p33"/>
            <p:cNvSpPr/>
            <p:nvPr/>
          </p:nvSpPr>
          <p:spPr>
            <a:xfrm>
              <a:off x="3881500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510" y="1926"/>
                    <a:pt x="1985" y="2452"/>
                    <a:pt x="1284" y="2452"/>
                  </a:cubicBezTo>
                  <a:cubicBezTo>
                    <a:pt x="584" y="2510"/>
                    <a:pt x="0" y="1985"/>
                    <a:pt x="0" y="1226"/>
                  </a:cubicBezTo>
                  <a:cubicBezTo>
                    <a:pt x="0" y="525"/>
                    <a:pt x="584" y="0"/>
                    <a:pt x="1284" y="0"/>
                  </a:cubicBezTo>
                  <a:cubicBezTo>
                    <a:pt x="1985" y="0"/>
                    <a:pt x="2510" y="525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6" name="Google Shape;16506;p33"/>
            <p:cNvSpPr/>
            <p:nvPr/>
          </p:nvSpPr>
          <p:spPr>
            <a:xfrm>
              <a:off x="6333050" y="2447425"/>
              <a:ext cx="61325" cy="59875"/>
            </a:xfrm>
            <a:custGeom>
              <a:avLst/>
              <a:gdLst/>
              <a:ahLst/>
              <a:cxnLst/>
              <a:rect l="l" t="t" r="r" b="b"/>
              <a:pathLst>
                <a:path w="2453" h="2395" extrusionOk="0">
                  <a:moveTo>
                    <a:pt x="2452" y="1168"/>
                  </a:moveTo>
                  <a:cubicBezTo>
                    <a:pt x="2452" y="1810"/>
                    <a:pt x="1868" y="2394"/>
                    <a:pt x="1226" y="2394"/>
                  </a:cubicBezTo>
                  <a:cubicBezTo>
                    <a:pt x="643" y="2394"/>
                    <a:pt x="59" y="1869"/>
                    <a:pt x="59" y="1227"/>
                  </a:cubicBezTo>
                  <a:cubicBezTo>
                    <a:pt x="1" y="585"/>
                    <a:pt x="584" y="1"/>
                    <a:pt x="1226" y="1"/>
                  </a:cubicBezTo>
                  <a:cubicBezTo>
                    <a:pt x="1868" y="1"/>
                    <a:pt x="2452" y="585"/>
                    <a:pt x="2452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7" name="Google Shape;16507;p33"/>
            <p:cNvSpPr/>
            <p:nvPr/>
          </p:nvSpPr>
          <p:spPr>
            <a:xfrm>
              <a:off x="6086425" y="3919825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227" y="1"/>
                  </a:moveTo>
                  <a:cubicBezTo>
                    <a:pt x="1869" y="1"/>
                    <a:pt x="2453" y="584"/>
                    <a:pt x="2453" y="1226"/>
                  </a:cubicBezTo>
                  <a:cubicBezTo>
                    <a:pt x="2453" y="1869"/>
                    <a:pt x="1869" y="2394"/>
                    <a:pt x="1285" y="2452"/>
                  </a:cubicBezTo>
                  <a:cubicBezTo>
                    <a:pt x="585" y="2452"/>
                    <a:pt x="1" y="1869"/>
                    <a:pt x="59" y="1168"/>
                  </a:cubicBezTo>
                  <a:cubicBezTo>
                    <a:pt x="59" y="584"/>
                    <a:pt x="585" y="1"/>
                    <a:pt x="1227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8" name="Google Shape;16508;p33"/>
            <p:cNvSpPr/>
            <p:nvPr/>
          </p:nvSpPr>
          <p:spPr>
            <a:xfrm>
              <a:off x="2657175" y="486175"/>
              <a:ext cx="59850" cy="59875"/>
            </a:xfrm>
            <a:custGeom>
              <a:avLst/>
              <a:gdLst/>
              <a:ahLst/>
              <a:cxnLst/>
              <a:rect l="l" t="t" r="r" b="b"/>
              <a:pathLst>
                <a:path w="2394" h="2395" extrusionOk="0">
                  <a:moveTo>
                    <a:pt x="2394" y="1168"/>
                  </a:moveTo>
                  <a:cubicBezTo>
                    <a:pt x="2394" y="1752"/>
                    <a:pt x="1868" y="2336"/>
                    <a:pt x="1226" y="2394"/>
                  </a:cubicBezTo>
                  <a:cubicBezTo>
                    <a:pt x="584" y="2394"/>
                    <a:pt x="0" y="1810"/>
                    <a:pt x="0" y="1168"/>
                  </a:cubicBezTo>
                  <a:cubicBezTo>
                    <a:pt x="0" y="526"/>
                    <a:pt x="584" y="1"/>
                    <a:pt x="1168" y="1"/>
                  </a:cubicBezTo>
                  <a:cubicBezTo>
                    <a:pt x="1810" y="1"/>
                    <a:pt x="2394" y="526"/>
                    <a:pt x="2394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9" name="Google Shape;16509;p33"/>
            <p:cNvSpPr/>
            <p:nvPr/>
          </p:nvSpPr>
          <p:spPr>
            <a:xfrm>
              <a:off x="4126650" y="239575"/>
              <a:ext cx="58400" cy="59850"/>
            </a:xfrm>
            <a:custGeom>
              <a:avLst/>
              <a:gdLst/>
              <a:ahLst/>
              <a:cxnLst/>
              <a:rect l="l" t="t" r="r" b="b"/>
              <a:pathLst>
                <a:path w="2336" h="2394" extrusionOk="0">
                  <a:moveTo>
                    <a:pt x="1168" y="2335"/>
                  </a:moveTo>
                  <a:cubicBezTo>
                    <a:pt x="526" y="2394"/>
                    <a:pt x="0" y="1810"/>
                    <a:pt x="0" y="1226"/>
                  </a:cubicBezTo>
                  <a:cubicBezTo>
                    <a:pt x="0" y="584"/>
                    <a:pt x="526" y="0"/>
                    <a:pt x="1168" y="0"/>
                  </a:cubicBezTo>
                  <a:cubicBezTo>
                    <a:pt x="1752" y="0"/>
                    <a:pt x="2335" y="526"/>
                    <a:pt x="2335" y="1168"/>
                  </a:cubicBezTo>
                  <a:cubicBezTo>
                    <a:pt x="2335" y="1810"/>
                    <a:pt x="1810" y="2335"/>
                    <a:pt x="1168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0" name="Google Shape;16510;p33"/>
            <p:cNvSpPr/>
            <p:nvPr/>
          </p:nvSpPr>
          <p:spPr>
            <a:xfrm>
              <a:off x="5845650" y="1223125"/>
              <a:ext cx="56950" cy="58375"/>
            </a:xfrm>
            <a:custGeom>
              <a:avLst/>
              <a:gdLst/>
              <a:ahLst/>
              <a:cxnLst/>
              <a:rect l="l" t="t" r="r" b="b"/>
              <a:pathLst>
                <a:path w="2278" h="2335" extrusionOk="0">
                  <a:moveTo>
                    <a:pt x="2277" y="1167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335"/>
                    <a:pt x="1" y="1810"/>
                    <a:pt x="1" y="1109"/>
                  </a:cubicBezTo>
                  <a:cubicBezTo>
                    <a:pt x="59" y="467"/>
                    <a:pt x="526" y="0"/>
                    <a:pt x="1168" y="0"/>
                  </a:cubicBezTo>
                  <a:cubicBezTo>
                    <a:pt x="1810" y="0"/>
                    <a:pt x="2277" y="525"/>
                    <a:pt x="2277" y="116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1" name="Google Shape;16511;p33"/>
            <p:cNvSpPr/>
            <p:nvPr/>
          </p:nvSpPr>
          <p:spPr>
            <a:xfrm>
              <a:off x="3394100" y="241025"/>
              <a:ext cx="58400" cy="56950"/>
            </a:xfrm>
            <a:custGeom>
              <a:avLst/>
              <a:gdLst/>
              <a:ahLst/>
              <a:cxnLst/>
              <a:rect l="l" t="t" r="r" b="b"/>
              <a:pathLst>
                <a:path w="2336" h="2278" extrusionOk="0">
                  <a:moveTo>
                    <a:pt x="2277" y="1168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277"/>
                    <a:pt x="0" y="1752"/>
                    <a:pt x="59" y="1051"/>
                  </a:cubicBezTo>
                  <a:cubicBezTo>
                    <a:pt x="59" y="409"/>
                    <a:pt x="584" y="1"/>
                    <a:pt x="1226" y="1"/>
                  </a:cubicBezTo>
                  <a:cubicBezTo>
                    <a:pt x="1868" y="1"/>
                    <a:pt x="2335" y="526"/>
                    <a:pt x="2277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2" name="Google Shape;16512;p33"/>
            <p:cNvSpPr/>
            <p:nvPr/>
          </p:nvSpPr>
          <p:spPr>
            <a:xfrm>
              <a:off x="6335975" y="3185825"/>
              <a:ext cx="56925" cy="56925"/>
            </a:xfrm>
            <a:custGeom>
              <a:avLst/>
              <a:gdLst/>
              <a:ahLst/>
              <a:cxnLst/>
              <a:rect l="l" t="t" r="r" b="b"/>
              <a:pathLst>
                <a:path w="2277" h="2277" extrusionOk="0">
                  <a:moveTo>
                    <a:pt x="1168" y="2277"/>
                  </a:moveTo>
                  <a:cubicBezTo>
                    <a:pt x="526" y="2277"/>
                    <a:pt x="0" y="1810"/>
                    <a:pt x="0" y="1168"/>
                  </a:cubicBezTo>
                  <a:cubicBezTo>
                    <a:pt x="0" y="467"/>
                    <a:pt x="467" y="0"/>
                    <a:pt x="1168" y="0"/>
                  </a:cubicBezTo>
                  <a:cubicBezTo>
                    <a:pt x="1810" y="0"/>
                    <a:pt x="2277" y="526"/>
                    <a:pt x="2277" y="1109"/>
                  </a:cubicBezTo>
                  <a:cubicBezTo>
                    <a:pt x="2277" y="1751"/>
                    <a:pt x="1751" y="2277"/>
                    <a:pt x="1168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3" name="Google Shape;16513;p33"/>
            <p:cNvSpPr/>
            <p:nvPr/>
          </p:nvSpPr>
          <p:spPr>
            <a:xfrm>
              <a:off x="5356800" y="731350"/>
              <a:ext cx="56950" cy="55475"/>
            </a:xfrm>
            <a:custGeom>
              <a:avLst/>
              <a:gdLst/>
              <a:ahLst/>
              <a:cxnLst/>
              <a:rect l="l" t="t" r="r" b="b"/>
              <a:pathLst>
                <a:path w="2278" h="2219" extrusionOk="0">
                  <a:moveTo>
                    <a:pt x="1168" y="2218"/>
                  </a:moveTo>
                  <a:cubicBezTo>
                    <a:pt x="526" y="2218"/>
                    <a:pt x="59" y="1810"/>
                    <a:pt x="1" y="1168"/>
                  </a:cubicBezTo>
                  <a:cubicBezTo>
                    <a:pt x="1" y="467"/>
                    <a:pt x="468" y="0"/>
                    <a:pt x="1110" y="0"/>
                  </a:cubicBezTo>
                  <a:cubicBezTo>
                    <a:pt x="1752" y="0"/>
                    <a:pt x="2277" y="467"/>
                    <a:pt x="2277" y="1051"/>
                  </a:cubicBezTo>
                  <a:cubicBezTo>
                    <a:pt x="2277" y="1693"/>
                    <a:pt x="1810" y="2218"/>
                    <a:pt x="1168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4" name="Google Shape;16514;p33"/>
            <p:cNvSpPr/>
            <p:nvPr/>
          </p:nvSpPr>
          <p:spPr>
            <a:xfrm>
              <a:off x="1924625" y="979425"/>
              <a:ext cx="52550" cy="52550"/>
            </a:xfrm>
            <a:custGeom>
              <a:avLst/>
              <a:gdLst/>
              <a:ahLst/>
              <a:cxnLst/>
              <a:rect l="l" t="t" r="r" b="b"/>
              <a:pathLst>
                <a:path w="2102" h="2102" extrusionOk="0">
                  <a:moveTo>
                    <a:pt x="2102" y="1051"/>
                  </a:moveTo>
                  <a:cubicBezTo>
                    <a:pt x="2102" y="1576"/>
                    <a:pt x="1635" y="2043"/>
                    <a:pt x="1051" y="2102"/>
                  </a:cubicBezTo>
                  <a:cubicBezTo>
                    <a:pt x="526" y="2102"/>
                    <a:pt x="0" y="1576"/>
                    <a:pt x="0" y="993"/>
                  </a:cubicBezTo>
                  <a:cubicBezTo>
                    <a:pt x="0" y="467"/>
                    <a:pt x="526" y="0"/>
                    <a:pt x="1051" y="0"/>
                  </a:cubicBezTo>
                  <a:cubicBezTo>
                    <a:pt x="1576" y="0"/>
                    <a:pt x="2102" y="467"/>
                    <a:pt x="2102" y="10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5" name="Google Shape;16515;p33"/>
            <p:cNvSpPr/>
            <p:nvPr/>
          </p:nvSpPr>
          <p:spPr>
            <a:xfrm>
              <a:off x="6337425" y="22052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1051" y="0"/>
                  </a:moveTo>
                  <a:cubicBezTo>
                    <a:pt x="1577" y="0"/>
                    <a:pt x="2102" y="467"/>
                    <a:pt x="2102" y="993"/>
                  </a:cubicBezTo>
                  <a:cubicBezTo>
                    <a:pt x="2160" y="1576"/>
                    <a:pt x="1635" y="2102"/>
                    <a:pt x="1051" y="2102"/>
                  </a:cubicBezTo>
                  <a:cubicBezTo>
                    <a:pt x="526" y="2043"/>
                    <a:pt x="1" y="1576"/>
                    <a:pt x="1" y="1051"/>
                  </a:cubicBezTo>
                  <a:cubicBezTo>
                    <a:pt x="1" y="467"/>
                    <a:pt x="526" y="0"/>
                    <a:pt x="105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6" name="Google Shape;16516;p33"/>
            <p:cNvSpPr/>
            <p:nvPr/>
          </p:nvSpPr>
          <p:spPr>
            <a:xfrm>
              <a:off x="1431400" y="171487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2101" y="1052"/>
                  </a:moveTo>
                  <a:cubicBezTo>
                    <a:pt x="2101" y="1635"/>
                    <a:pt x="1635" y="2102"/>
                    <a:pt x="1051" y="2102"/>
                  </a:cubicBezTo>
                  <a:cubicBezTo>
                    <a:pt x="467" y="2102"/>
                    <a:pt x="0" y="1577"/>
                    <a:pt x="0" y="1052"/>
                  </a:cubicBezTo>
                  <a:cubicBezTo>
                    <a:pt x="0" y="468"/>
                    <a:pt x="525" y="1"/>
                    <a:pt x="1051" y="1"/>
                  </a:cubicBezTo>
                  <a:cubicBezTo>
                    <a:pt x="1576" y="59"/>
                    <a:pt x="2101" y="526"/>
                    <a:pt x="2101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7" name="Google Shape;16517;p33"/>
            <p:cNvSpPr/>
            <p:nvPr/>
          </p:nvSpPr>
          <p:spPr>
            <a:xfrm>
              <a:off x="5601950" y="4661125"/>
              <a:ext cx="52575" cy="52575"/>
            </a:xfrm>
            <a:custGeom>
              <a:avLst/>
              <a:gdLst/>
              <a:ahLst/>
              <a:cxnLst/>
              <a:rect l="l" t="t" r="r" b="b"/>
              <a:pathLst>
                <a:path w="2103" h="2103" extrusionOk="0">
                  <a:moveTo>
                    <a:pt x="2102" y="993"/>
                  </a:moveTo>
                  <a:cubicBezTo>
                    <a:pt x="2102" y="1519"/>
                    <a:pt x="1635" y="2044"/>
                    <a:pt x="1052" y="2044"/>
                  </a:cubicBezTo>
                  <a:cubicBezTo>
                    <a:pt x="526" y="2102"/>
                    <a:pt x="1" y="1577"/>
                    <a:pt x="1" y="993"/>
                  </a:cubicBezTo>
                  <a:cubicBezTo>
                    <a:pt x="1" y="468"/>
                    <a:pt x="468" y="1"/>
                    <a:pt x="1052" y="1"/>
                  </a:cubicBezTo>
                  <a:cubicBezTo>
                    <a:pt x="1577" y="1"/>
                    <a:pt x="2044" y="468"/>
                    <a:pt x="2102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8" name="Google Shape;16518;p33"/>
            <p:cNvSpPr/>
            <p:nvPr/>
          </p:nvSpPr>
          <p:spPr>
            <a:xfrm>
              <a:off x="4865025" y="51500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2102" y="992"/>
                  </a:moveTo>
                  <a:cubicBezTo>
                    <a:pt x="2161" y="1518"/>
                    <a:pt x="1694" y="2043"/>
                    <a:pt x="1110" y="2101"/>
                  </a:cubicBezTo>
                  <a:cubicBezTo>
                    <a:pt x="526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2" y="0"/>
                  </a:cubicBezTo>
                  <a:cubicBezTo>
                    <a:pt x="1577" y="0"/>
                    <a:pt x="2102" y="467"/>
                    <a:pt x="2102" y="99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9" name="Google Shape;16519;p33"/>
            <p:cNvSpPr/>
            <p:nvPr/>
          </p:nvSpPr>
          <p:spPr>
            <a:xfrm>
              <a:off x="4376175" y="242500"/>
              <a:ext cx="52575" cy="52550"/>
            </a:xfrm>
            <a:custGeom>
              <a:avLst/>
              <a:gdLst/>
              <a:ahLst/>
              <a:cxnLst/>
              <a:rect l="l" t="t" r="r" b="b"/>
              <a:pathLst>
                <a:path w="2103" h="2102" extrusionOk="0">
                  <a:moveTo>
                    <a:pt x="2102" y="1109"/>
                  </a:moveTo>
                  <a:cubicBezTo>
                    <a:pt x="2044" y="1634"/>
                    <a:pt x="1577" y="2101"/>
                    <a:pt x="1051" y="2101"/>
                  </a:cubicBezTo>
                  <a:cubicBezTo>
                    <a:pt x="468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1" y="58"/>
                  </a:cubicBezTo>
                  <a:cubicBezTo>
                    <a:pt x="1635" y="58"/>
                    <a:pt x="2102" y="525"/>
                    <a:pt x="2102" y="110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0" name="Google Shape;16520;p33"/>
            <p:cNvSpPr/>
            <p:nvPr/>
          </p:nvSpPr>
          <p:spPr>
            <a:xfrm>
              <a:off x="1190625" y="2942125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8"/>
                    <a:pt x="1518" y="1985"/>
                    <a:pt x="992" y="1985"/>
                  </a:cubicBezTo>
                  <a:cubicBezTo>
                    <a:pt x="409" y="1985"/>
                    <a:pt x="0" y="1576"/>
                    <a:pt x="0" y="993"/>
                  </a:cubicBezTo>
                  <a:cubicBezTo>
                    <a:pt x="0" y="409"/>
                    <a:pt x="350" y="117"/>
                    <a:pt x="876" y="59"/>
                  </a:cubicBezTo>
                  <a:cubicBezTo>
                    <a:pt x="1459" y="0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1" name="Google Shape;16521;p33"/>
            <p:cNvSpPr/>
            <p:nvPr/>
          </p:nvSpPr>
          <p:spPr>
            <a:xfrm>
              <a:off x="2169775" y="734250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1927" y="935"/>
                  </a:moveTo>
                  <a:cubicBezTo>
                    <a:pt x="1868" y="1577"/>
                    <a:pt x="1577" y="1927"/>
                    <a:pt x="935" y="1927"/>
                  </a:cubicBezTo>
                  <a:cubicBezTo>
                    <a:pt x="351" y="1927"/>
                    <a:pt x="1" y="1577"/>
                    <a:pt x="1" y="935"/>
                  </a:cubicBezTo>
                  <a:cubicBezTo>
                    <a:pt x="59" y="410"/>
                    <a:pt x="351" y="59"/>
                    <a:pt x="935" y="59"/>
                  </a:cubicBezTo>
                  <a:cubicBezTo>
                    <a:pt x="1577" y="1"/>
                    <a:pt x="1810" y="410"/>
                    <a:pt x="1927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2" name="Google Shape;16522;p33"/>
            <p:cNvSpPr/>
            <p:nvPr/>
          </p:nvSpPr>
          <p:spPr>
            <a:xfrm>
              <a:off x="1190625" y="2695500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9"/>
                    <a:pt x="1518" y="1927"/>
                    <a:pt x="992" y="1985"/>
                  </a:cubicBezTo>
                  <a:cubicBezTo>
                    <a:pt x="409" y="1985"/>
                    <a:pt x="0" y="1577"/>
                    <a:pt x="0" y="993"/>
                  </a:cubicBezTo>
                  <a:cubicBezTo>
                    <a:pt x="0" y="409"/>
                    <a:pt x="350" y="118"/>
                    <a:pt x="876" y="59"/>
                  </a:cubicBezTo>
                  <a:cubicBezTo>
                    <a:pt x="1459" y="1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3" name="Google Shape;16523;p33"/>
            <p:cNvSpPr/>
            <p:nvPr/>
          </p:nvSpPr>
          <p:spPr>
            <a:xfrm>
              <a:off x="6340350" y="3432425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934" y="1927"/>
                  </a:moveTo>
                  <a:cubicBezTo>
                    <a:pt x="409" y="1927"/>
                    <a:pt x="0" y="1519"/>
                    <a:pt x="0" y="935"/>
                  </a:cubicBezTo>
                  <a:cubicBezTo>
                    <a:pt x="0" y="410"/>
                    <a:pt x="467" y="1"/>
                    <a:pt x="993" y="1"/>
                  </a:cubicBezTo>
                  <a:cubicBezTo>
                    <a:pt x="1576" y="59"/>
                    <a:pt x="1868" y="410"/>
                    <a:pt x="1927" y="935"/>
                  </a:cubicBezTo>
                  <a:cubicBezTo>
                    <a:pt x="1927" y="1519"/>
                    <a:pt x="1518" y="1927"/>
                    <a:pt x="934" y="19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4" name="Google Shape;16524;p33"/>
            <p:cNvSpPr/>
            <p:nvPr/>
          </p:nvSpPr>
          <p:spPr>
            <a:xfrm>
              <a:off x="3151850" y="245400"/>
              <a:ext cx="48200" cy="46725"/>
            </a:xfrm>
            <a:custGeom>
              <a:avLst/>
              <a:gdLst/>
              <a:ahLst/>
              <a:cxnLst/>
              <a:rect l="l" t="t" r="r" b="b"/>
              <a:pathLst>
                <a:path w="1928" h="1869" extrusionOk="0">
                  <a:moveTo>
                    <a:pt x="1927" y="993"/>
                  </a:moveTo>
                  <a:cubicBezTo>
                    <a:pt x="1869" y="1518"/>
                    <a:pt x="1577" y="1869"/>
                    <a:pt x="993" y="1869"/>
                  </a:cubicBezTo>
                  <a:cubicBezTo>
                    <a:pt x="410" y="1869"/>
                    <a:pt x="1" y="1402"/>
                    <a:pt x="59" y="876"/>
                  </a:cubicBezTo>
                  <a:cubicBezTo>
                    <a:pt x="118" y="293"/>
                    <a:pt x="468" y="1"/>
                    <a:pt x="1052" y="1"/>
                  </a:cubicBezTo>
                  <a:cubicBezTo>
                    <a:pt x="1635" y="59"/>
                    <a:pt x="1869" y="409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5" name="Google Shape;16525;p33"/>
            <p:cNvSpPr/>
            <p:nvPr/>
          </p:nvSpPr>
          <p:spPr>
            <a:xfrm>
              <a:off x="5850025" y="4415975"/>
              <a:ext cx="48200" cy="48175"/>
            </a:xfrm>
            <a:custGeom>
              <a:avLst/>
              <a:gdLst/>
              <a:ahLst/>
              <a:cxnLst/>
              <a:rect l="l" t="t" r="r" b="b"/>
              <a:pathLst>
                <a:path w="1928" h="1927" extrusionOk="0">
                  <a:moveTo>
                    <a:pt x="935" y="1"/>
                  </a:moveTo>
                  <a:cubicBezTo>
                    <a:pt x="1519" y="1"/>
                    <a:pt x="1927" y="409"/>
                    <a:pt x="1927" y="935"/>
                  </a:cubicBezTo>
                  <a:cubicBezTo>
                    <a:pt x="1927" y="1518"/>
                    <a:pt x="1519" y="1927"/>
                    <a:pt x="993" y="1927"/>
                  </a:cubicBezTo>
                  <a:cubicBezTo>
                    <a:pt x="410" y="1869"/>
                    <a:pt x="59" y="1577"/>
                    <a:pt x="59" y="993"/>
                  </a:cubicBezTo>
                  <a:cubicBezTo>
                    <a:pt x="1" y="468"/>
                    <a:pt x="410" y="1"/>
                    <a:pt x="9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6" name="Google Shape;16526;p33"/>
            <p:cNvSpPr/>
            <p:nvPr/>
          </p:nvSpPr>
          <p:spPr>
            <a:xfrm>
              <a:off x="3640725" y="5393675"/>
              <a:ext cx="49625" cy="49650"/>
            </a:xfrm>
            <a:custGeom>
              <a:avLst/>
              <a:gdLst/>
              <a:ahLst/>
              <a:cxnLst/>
              <a:rect l="l" t="t" r="r" b="b"/>
              <a:pathLst>
                <a:path w="1985" h="1986" extrusionOk="0">
                  <a:moveTo>
                    <a:pt x="934" y="1985"/>
                  </a:moveTo>
                  <a:cubicBezTo>
                    <a:pt x="409" y="1927"/>
                    <a:pt x="0" y="1460"/>
                    <a:pt x="58" y="935"/>
                  </a:cubicBezTo>
                  <a:cubicBezTo>
                    <a:pt x="117" y="351"/>
                    <a:pt x="584" y="1"/>
                    <a:pt x="1109" y="59"/>
                  </a:cubicBezTo>
                  <a:cubicBezTo>
                    <a:pt x="1693" y="118"/>
                    <a:pt x="1985" y="468"/>
                    <a:pt x="1985" y="1052"/>
                  </a:cubicBezTo>
                  <a:cubicBezTo>
                    <a:pt x="1985" y="1577"/>
                    <a:pt x="1518" y="1985"/>
                    <a:pt x="934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7" name="Google Shape;16527;p33"/>
            <p:cNvSpPr/>
            <p:nvPr/>
          </p:nvSpPr>
          <p:spPr>
            <a:xfrm>
              <a:off x="3884400" y="5393675"/>
              <a:ext cx="48200" cy="49650"/>
            </a:xfrm>
            <a:custGeom>
              <a:avLst/>
              <a:gdLst/>
              <a:ahLst/>
              <a:cxnLst/>
              <a:rect l="l" t="t" r="r" b="b"/>
              <a:pathLst>
                <a:path w="1928" h="1986" extrusionOk="0">
                  <a:moveTo>
                    <a:pt x="1927" y="993"/>
                  </a:moveTo>
                  <a:cubicBezTo>
                    <a:pt x="1927" y="1577"/>
                    <a:pt x="1519" y="1985"/>
                    <a:pt x="993" y="1985"/>
                  </a:cubicBezTo>
                  <a:cubicBezTo>
                    <a:pt x="409" y="1985"/>
                    <a:pt x="1" y="1519"/>
                    <a:pt x="1" y="993"/>
                  </a:cubicBezTo>
                  <a:cubicBezTo>
                    <a:pt x="59" y="409"/>
                    <a:pt x="409" y="59"/>
                    <a:pt x="935" y="59"/>
                  </a:cubicBezTo>
                  <a:cubicBezTo>
                    <a:pt x="1519" y="1"/>
                    <a:pt x="1927" y="468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8" name="Google Shape;16528;p33"/>
            <p:cNvSpPr/>
            <p:nvPr/>
          </p:nvSpPr>
          <p:spPr>
            <a:xfrm>
              <a:off x="1190625" y="2454725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1868" y="935"/>
                  </a:moveTo>
                  <a:cubicBezTo>
                    <a:pt x="1809" y="1518"/>
                    <a:pt x="1459" y="1869"/>
                    <a:pt x="934" y="1810"/>
                  </a:cubicBezTo>
                  <a:cubicBezTo>
                    <a:pt x="350" y="1810"/>
                    <a:pt x="0" y="1402"/>
                    <a:pt x="58" y="876"/>
                  </a:cubicBezTo>
                  <a:cubicBezTo>
                    <a:pt x="117" y="351"/>
                    <a:pt x="467" y="1"/>
                    <a:pt x="992" y="1"/>
                  </a:cubicBezTo>
                  <a:cubicBezTo>
                    <a:pt x="1518" y="1"/>
                    <a:pt x="1809" y="409"/>
                    <a:pt x="1868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9" name="Google Shape;16529;p33"/>
            <p:cNvSpPr/>
            <p:nvPr/>
          </p:nvSpPr>
          <p:spPr>
            <a:xfrm>
              <a:off x="1434300" y="39227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460" y="117"/>
                    <a:pt x="1869" y="409"/>
                    <a:pt x="1810" y="993"/>
                  </a:cubicBezTo>
                  <a:cubicBezTo>
                    <a:pt x="1810" y="1518"/>
                    <a:pt x="1460" y="1868"/>
                    <a:pt x="876" y="1868"/>
                  </a:cubicBezTo>
                  <a:cubicBezTo>
                    <a:pt x="351" y="1810"/>
                    <a:pt x="1" y="1460"/>
                    <a:pt x="1" y="934"/>
                  </a:cubicBezTo>
                  <a:cubicBezTo>
                    <a:pt x="1" y="351"/>
                    <a:pt x="351" y="117"/>
                    <a:pt x="9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0" name="Google Shape;16530;p33"/>
            <p:cNvSpPr/>
            <p:nvPr/>
          </p:nvSpPr>
          <p:spPr>
            <a:xfrm>
              <a:off x="1680925" y="122457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934"/>
                  </a:moveTo>
                  <a:cubicBezTo>
                    <a:pt x="1810" y="1460"/>
                    <a:pt x="1518" y="1868"/>
                    <a:pt x="934" y="1868"/>
                  </a:cubicBezTo>
                  <a:cubicBezTo>
                    <a:pt x="351" y="1868"/>
                    <a:pt x="0" y="1518"/>
                    <a:pt x="0" y="934"/>
                  </a:cubicBezTo>
                  <a:cubicBezTo>
                    <a:pt x="0" y="409"/>
                    <a:pt x="351" y="59"/>
                    <a:pt x="876" y="59"/>
                  </a:cubicBezTo>
                  <a:cubicBezTo>
                    <a:pt x="1460" y="0"/>
                    <a:pt x="1752" y="351"/>
                    <a:pt x="1868" y="93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1" name="Google Shape;16531;p33"/>
            <p:cNvSpPr/>
            <p:nvPr/>
          </p:nvSpPr>
          <p:spPr>
            <a:xfrm>
              <a:off x="5358275" y="4906300"/>
              <a:ext cx="45250" cy="45250"/>
            </a:xfrm>
            <a:custGeom>
              <a:avLst/>
              <a:gdLst/>
              <a:ahLst/>
              <a:cxnLst/>
              <a:rect l="l" t="t" r="r" b="b"/>
              <a:pathLst>
                <a:path w="1810" h="1810" extrusionOk="0">
                  <a:moveTo>
                    <a:pt x="876" y="0"/>
                  </a:moveTo>
                  <a:cubicBezTo>
                    <a:pt x="1459" y="59"/>
                    <a:pt x="1810" y="350"/>
                    <a:pt x="1810" y="876"/>
                  </a:cubicBezTo>
                  <a:cubicBezTo>
                    <a:pt x="1810" y="1459"/>
                    <a:pt x="1518" y="1810"/>
                    <a:pt x="934" y="1810"/>
                  </a:cubicBezTo>
                  <a:cubicBezTo>
                    <a:pt x="409" y="1810"/>
                    <a:pt x="58" y="1518"/>
                    <a:pt x="0" y="992"/>
                  </a:cubicBezTo>
                  <a:cubicBezTo>
                    <a:pt x="0" y="409"/>
                    <a:pt x="350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2" name="Google Shape;16532;p33"/>
            <p:cNvSpPr/>
            <p:nvPr/>
          </p:nvSpPr>
          <p:spPr>
            <a:xfrm>
              <a:off x="1192075" y="318582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701"/>
                  </a:moveTo>
                  <a:cubicBezTo>
                    <a:pt x="1751" y="1518"/>
                    <a:pt x="1460" y="1868"/>
                    <a:pt x="876" y="1868"/>
                  </a:cubicBezTo>
                  <a:cubicBezTo>
                    <a:pt x="351" y="1868"/>
                    <a:pt x="0" y="1518"/>
                    <a:pt x="0" y="993"/>
                  </a:cubicBezTo>
                  <a:cubicBezTo>
                    <a:pt x="0" y="409"/>
                    <a:pt x="351" y="0"/>
                    <a:pt x="934" y="117"/>
                  </a:cubicBezTo>
                  <a:cubicBezTo>
                    <a:pt x="1285" y="175"/>
                    <a:pt x="1576" y="526"/>
                    <a:pt x="1868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3" name="Google Shape;16533;p33"/>
            <p:cNvSpPr/>
            <p:nvPr/>
          </p:nvSpPr>
          <p:spPr>
            <a:xfrm>
              <a:off x="2660100" y="5152900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992" y="1869"/>
                  </a:moveTo>
                  <a:cubicBezTo>
                    <a:pt x="409" y="1810"/>
                    <a:pt x="0" y="1518"/>
                    <a:pt x="0" y="935"/>
                  </a:cubicBezTo>
                  <a:cubicBezTo>
                    <a:pt x="0" y="351"/>
                    <a:pt x="350" y="1"/>
                    <a:pt x="934" y="1"/>
                  </a:cubicBezTo>
                  <a:cubicBezTo>
                    <a:pt x="1459" y="1"/>
                    <a:pt x="1810" y="351"/>
                    <a:pt x="1810" y="876"/>
                  </a:cubicBezTo>
                  <a:cubicBezTo>
                    <a:pt x="1868" y="1460"/>
                    <a:pt x="1518" y="1752"/>
                    <a:pt x="992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4" name="Google Shape;16534;p33"/>
            <p:cNvSpPr/>
            <p:nvPr/>
          </p:nvSpPr>
          <p:spPr>
            <a:xfrm>
              <a:off x="3395550" y="53951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518" y="117"/>
                    <a:pt x="1869" y="350"/>
                    <a:pt x="1869" y="934"/>
                  </a:cubicBezTo>
                  <a:cubicBezTo>
                    <a:pt x="1869" y="1518"/>
                    <a:pt x="1518" y="1868"/>
                    <a:pt x="935" y="1868"/>
                  </a:cubicBezTo>
                  <a:cubicBezTo>
                    <a:pt x="409" y="1868"/>
                    <a:pt x="59" y="1518"/>
                    <a:pt x="59" y="993"/>
                  </a:cubicBezTo>
                  <a:cubicBezTo>
                    <a:pt x="1" y="409"/>
                    <a:pt x="409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5" name="Google Shape;16535;p33"/>
            <p:cNvSpPr/>
            <p:nvPr/>
          </p:nvSpPr>
          <p:spPr>
            <a:xfrm>
              <a:off x="4132475" y="5396600"/>
              <a:ext cx="46725" cy="45275"/>
            </a:xfrm>
            <a:custGeom>
              <a:avLst/>
              <a:gdLst/>
              <a:ahLst/>
              <a:cxnLst/>
              <a:rect l="l" t="t" r="r" b="b"/>
              <a:pathLst>
                <a:path w="1869" h="1811" extrusionOk="0">
                  <a:moveTo>
                    <a:pt x="1869" y="876"/>
                  </a:moveTo>
                  <a:cubicBezTo>
                    <a:pt x="1752" y="1460"/>
                    <a:pt x="1460" y="1810"/>
                    <a:pt x="876" y="1810"/>
                  </a:cubicBezTo>
                  <a:cubicBezTo>
                    <a:pt x="351" y="1752"/>
                    <a:pt x="1" y="1402"/>
                    <a:pt x="1" y="818"/>
                  </a:cubicBezTo>
                  <a:cubicBezTo>
                    <a:pt x="59" y="292"/>
                    <a:pt x="409" y="1"/>
                    <a:pt x="935" y="1"/>
                  </a:cubicBezTo>
                  <a:cubicBezTo>
                    <a:pt x="1519" y="1"/>
                    <a:pt x="1752" y="351"/>
                    <a:pt x="1869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6" name="Google Shape;16536;p33"/>
            <p:cNvSpPr/>
            <p:nvPr/>
          </p:nvSpPr>
          <p:spPr>
            <a:xfrm>
              <a:off x="1926075" y="4661125"/>
              <a:ext cx="45275" cy="43825"/>
            </a:xfrm>
            <a:custGeom>
              <a:avLst/>
              <a:gdLst/>
              <a:ahLst/>
              <a:cxnLst/>
              <a:rect l="l" t="t" r="r" b="b"/>
              <a:pathLst>
                <a:path w="1811" h="1753" extrusionOk="0">
                  <a:moveTo>
                    <a:pt x="1810" y="993"/>
                  </a:moveTo>
                  <a:cubicBezTo>
                    <a:pt x="1518" y="1227"/>
                    <a:pt x="1227" y="1577"/>
                    <a:pt x="876" y="1635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293" y="1"/>
                    <a:pt x="818" y="59"/>
                  </a:cubicBezTo>
                  <a:cubicBezTo>
                    <a:pt x="1168" y="118"/>
                    <a:pt x="1460" y="410"/>
                    <a:pt x="1810" y="643"/>
                  </a:cubicBezTo>
                  <a:cubicBezTo>
                    <a:pt x="1810" y="760"/>
                    <a:pt x="1810" y="876"/>
                    <a:pt x="1810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7" name="Google Shape;16537;p33"/>
            <p:cNvSpPr/>
            <p:nvPr/>
          </p:nvSpPr>
          <p:spPr>
            <a:xfrm>
              <a:off x="5117475" y="493475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2"/>
                  </a:moveTo>
                  <a:cubicBezTo>
                    <a:pt x="1519" y="1285"/>
                    <a:pt x="1227" y="1635"/>
                    <a:pt x="877" y="1694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351" y="1"/>
                    <a:pt x="818" y="59"/>
                  </a:cubicBezTo>
                  <a:cubicBezTo>
                    <a:pt x="1168" y="118"/>
                    <a:pt x="1460" y="468"/>
                    <a:pt x="1810" y="701"/>
                  </a:cubicBezTo>
                  <a:cubicBezTo>
                    <a:pt x="1810" y="818"/>
                    <a:pt x="1810" y="935"/>
                    <a:pt x="1810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8" name="Google Shape;16538;p33"/>
            <p:cNvSpPr/>
            <p:nvPr/>
          </p:nvSpPr>
          <p:spPr>
            <a:xfrm>
              <a:off x="6096650" y="1472650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1"/>
                  </a:moveTo>
                  <a:cubicBezTo>
                    <a:pt x="1460" y="1285"/>
                    <a:pt x="1226" y="1635"/>
                    <a:pt x="876" y="1693"/>
                  </a:cubicBezTo>
                  <a:cubicBezTo>
                    <a:pt x="351" y="1752"/>
                    <a:pt x="1" y="1401"/>
                    <a:pt x="1" y="876"/>
                  </a:cubicBezTo>
                  <a:cubicBezTo>
                    <a:pt x="1" y="351"/>
                    <a:pt x="351" y="0"/>
                    <a:pt x="818" y="59"/>
                  </a:cubicBezTo>
                  <a:cubicBezTo>
                    <a:pt x="1168" y="117"/>
                    <a:pt x="1460" y="467"/>
                    <a:pt x="1810" y="701"/>
                  </a:cubicBezTo>
                  <a:lnTo>
                    <a:pt x="1810" y="105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9" name="Google Shape;16539;p33"/>
            <p:cNvSpPr/>
            <p:nvPr/>
          </p:nvSpPr>
          <p:spPr>
            <a:xfrm>
              <a:off x="6098100" y="4173750"/>
              <a:ext cx="37975" cy="42325"/>
            </a:xfrm>
            <a:custGeom>
              <a:avLst/>
              <a:gdLst/>
              <a:ahLst/>
              <a:cxnLst/>
              <a:rect l="l" t="t" r="r" b="b"/>
              <a:pathLst>
                <a:path w="1519" h="1693" extrusionOk="0">
                  <a:moveTo>
                    <a:pt x="643" y="1693"/>
                  </a:moveTo>
                  <a:cubicBezTo>
                    <a:pt x="410" y="1401"/>
                    <a:pt x="1" y="1051"/>
                    <a:pt x="59" y="817"/>
                  </a:cubicBezTo>
                  <a:cubicBezTo>
                    <a:pt x="118" y="526"/>
                    <a:pt x="526" y="117"/>
                    <a:pt x="818" y="59"/>
                  </a:cubicBezTo>
                  <a:cubicBezTo>
                    <a:pt x="993" y="0"/>
                    <a:pt x="1460" y="467"/>
                    <a:pt x="1460" y="759"/>
                  </a:cubicBezTo>
                  <a:cubicBezTo>
                    <a:pt x="1519" y="1051"/>
                    <a:pt x="1168" y="1343"/>
                    <a:pt x="993" y="1635"/>
                  </a:cubicBezTo>
                  <a:cubicBezTo>
                    <a:pt x="876" y="1635"/>
                    <a:pt x="760" y="1635"/>
                    <a:pt x="643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0" name="Google Shape;16540;p33"/>
            <p:cNvSpPr/>
            <p:nvPr/>
          </p:nvSpPr>
          <p:spPr>
            <a:xfrm>
              <a:off x="1196450" y="2212500"/>
              <a:ext cx="40875" cy="37950"/>
            </a:xfrm>
            <a:custGeom>
              <a:avLst/>
              <a:gdLst/>
              <a:ahLst/>
              <a:cxnLst/>
              <a:rect l="l" t="t" r="r" b="b"/>
              <a:pathLst>
                <a:path w="1635" h="1518" extrusionOk="0">
                  <a:moveTo>
                    <a:pt x="1635" y="934"/>
                  </a:moveTo>
                  <a:cubicBezTo>
                    <a:pt x="1285" y="1109"/>
                    <a:pt x="993" y="1518"/>
                    <a:pt x="701" y="1460"/>
                  </a:cubicBezTo>
                  <a:cubicBezTo>
                    <a:pt x="409" y="1401"/>
                    <a:pt x="59" y="993"/>
                    <a:pt x="0" y="701"/>
                  </a:cubicBezTo>
                  <a:cubicBezTo>
                    <a:pt x="0" y="467"/>
                    <a:pt x="467" y="0"/>
                    <a:pt x="701" y="0"/>
                  </a:cubicBezTo>
                  <a:cubicBezTo>
                    <a:pt x="993" y="0"/>
                    <a:pt x="1343" y="350"/>
                    <a:pt x="1635" y="584"/>
                  </a:cubicBezTo>
                  <a:lnTo>
                    <a:pt x="1635" y="934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1" name="Google Shape;16541;p33"/>
            <p:cNvSpPr/>
            <p:nvPr/>
          </p:nvSpPr>
          <p:spPr>
            <a:xfrm>
              <a:off x="6346175" y="1970250"/>
              <a:ext cx="40900" cy="36525"/>
            </a:xfrm>
            <a:custGeom>
              <a:avLst/>
              <a:gdLst/>
              <a:ahLst/>
              <a:cxnLst/>
              <a:rect l="l" t="t" r="r" b="b"/>
              <a:pathLst>
                <a:path w="1636" h="1461" extrusionOk="0">
                  <a:moveTo>
                    <a:pt x="1577" y="935"/>
                  </a:moveTo>
                  <a:cubicBezTo>
                    <a:pt x="1285" y="1110"/>
                    <a:pt x="935" y="1460"/>
                    <a:pt x="701" y="1402"/>
                  </a:cubicBezTo>
                  <a:cubicBezTo>
                    <a:pt x="409" y="1402"/>
                    <a:pt x="59" y="935"/>
                    <a:pt x="1" y="643"/>
                  </a:cubicBezTo>
                  <a:cubicBezTo>
                    <a:pt x="1" y="468"/>
                    <a:pt x="468" y="1"/>
                    <a:pt x="701" y="1"/>
                  </a:cubicBezTo>
                  <a:cubicBezTo>
                    <a:pt x="993" y="1"/>
                    <a:pt x="1285" y="351"/>
                    <a:pt x="1635" y="526"/>
                  </a:cubicBezTo>
                  <a:cubicBezTo>
                    <a:pt x="1635" y="643"/>
                    <a:pt x="1635" y="818"/>
                    <a:pt x="1577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2" name="Google Shape;16542;p33"/>
            <p:cNvSpPr/>
            <p:nvPr/>
          </p:nvSpPr>
          <p:spPr>
            <a:xfrm>
              <a:off x="1685300" y="4417450"/>
              <a:ext cx="37975" cy="40875"/>
            </a:xfrm>
            <a:custGeom>
              <a:avLst/>
              <a:gdLst/>
              <a:ahLst/>
              <a:cxnLst/>
              <a:rect l="l" t="t" r="r" b="b"/>
              <a:pathLst>
                <a:path w="1519" h="1635" extrusionOk="0">
                  <a:moveTo>
                    <a:pt x="935" y="0"/>
                  </a:moveTo>
                  <a:cubicBezTo>
                    <a:pt x="1110" y="292"/>
                    <a:pt x="1518" y="642"/>
                    <a:pt x="1460" y="876"/>
                  </a:cubicBezTo>
                  <a:cubicBezTo>
                    <a:pt x="1401" y="1167"/>
                    <a:pt x="993" y="1576"/>
                    <a:pt x="701" y="1576"/>
                  </a:cubicBezTo>
                  <a:cubicBezTo>
                    <a:pt x="468" y="1634"/>
                    <a:pt x="59" y="1167"/>
                    <a:pt x="1" y="934"/>
                  </a:cubicBezTo>
                  <a:cubicBezTo>
                    <a:pt x="1" y="642"/>
                    <a:pt x="351" y="292"/>
                    <a:pt x="584" y="0"/>
                  </a:cubicBezTo>
                  <a:lnTo>
                    <a:pt x="935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3" name="Google Shape;16543;p33"/>
            <p:cNvSpPr/>
            <p:nvPr/>
          </p:nvSpPr>
          <p:spPr>
            <a:xfrm>
              <a:off x="4630100" y="246875"/>
              <a:ext cx="37950" cy="40875"/>
            </a:xfrm>
            <a:custGeom>
              <a:avLst/>
              <a:gdLst/>
              <a:ahLst/>
              <a:cxnLst/>
              <a:rect l="l" t="t" r="r" b="b"/>
              <a:pathLst>
                <a:path w="1518" h="1635" extrusionOk="0">
                  <a:moveTo>
                    <a:pt x="934" y="0"/>
                  </a:moveTo>
                  <a:cubicBezTo>
                    <a:pt x="1109" y="292"/>
                    <a:pt x="1518" y="642"/>
                    <a:pt x="1459" y="876"/>
                  </a:cubicBezTo>
                  <a:cubicBezTo>
                    <a:pt x="1401" y="1168"/>
                    <a:pt x="993" y="1576"/>
                    <a:pt x="701" y="1576"/>
                  </a:cubicBezTo>
                  <a:cubicBezTo>
                    <a:pt x="526" y="1635"/>
                    <a:pt x="59" y="1168"/>
                    <a:pt x="59" y="934"/>
                  </a:cubicBezTo>
                  <a:cubicBezTo>
                    <a:pt x="0" y="584"/>
                    <a:pt x="350" y="292"/>
                    <a:pt x="584" y="0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4" name="Google Shape;16544;p33"/>
            <p:cNvSpPr/>
            <p:nvPr/>
          </p:nvSpPr>
          <p:spPr>
            <a:xfrm>
              <a:off x="2175625" y="4910675"/>
              <a:ext cx="36500" cy="40875"/>
            </a:xfrm>
            <a:custGeom>
              <a:avLst/>
              <a:gdLst/>
              <a:ahLst/>
              <a:cxnLst/>
              <a:rect l="l" t="t" r="r" b="b"/>
              <a:pathLst>
                <a:path w="1460" h="1635" extrusionOk="0">
                  <a:moveTo>
                    <a:pt x="584" y="1635"/>
                  </a:moveTo>
                  <a:cubicBezTo>
                    <a:pt x="350" y="1343"/>
                    <a:pt x="0" y="1051"/>
                    <a:pt x="0" y="759"/>
                  </a:cubicBezTo>
                  <a:cubicBezTo>
                    <a:pt x="58" y="467"/>
                    <a:pt x="467" y="59"/>
                    <a:pt x="759" y="59"/>
                  </a:cubicBezTo>
                  <a:cubicBezTo>
                    <a:pt x="934" y="0"/>
                    <a:pt x="1401" y="467"/>
                    <a:pt x="1459" y="701"/>
                  </a:cubicBezTo>
                  <a:cubicBezTo>
                    <a:pt x="1459" y="993"/>
                    <a:pt x="1109" y="1343"/>
                    <a:pt x="934" y="1635"/>
                  </a:cubicBezTo>
                  <a:cubicBezTo>
                    <a:pt x="817" y="1635"/>
                    <a:pt x="701" y="1635"/>
                    <a:pt x="584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5" name="Google Shape;16545;p33"/>
            <p:cNvSpPr/>
            <p:nvPr/>
          </p:nvSpPr>
          <p:spPr>
            <a:xfrm>
              <a:off x="4379100" y="5399525"/>
              <a:ext cx="40875" cy="36500"/>
            </a:xfrm>
            <a:custGeom>
              <a:avLst/>
              <a:gdLst/>
              <a:ahLst/>
              <a:cxnLst/>
              <a:rect l="l" t="t" r="r" b="b"/>
              <a:pathLst>
                <a:path w="1635" h="1460" extrusionOk="0">
                  <a:moveTo>
                    <a:pt x="59" y="526"/>
                  </a:moveTo>
                  <a:cubicBezTo>
                    <a:pt x="351" y="351"/>
                    <a:pt x="701" y="0"/>
                    <a:pt x="993" y="59"/>
                  </a:cubicBezTo>
                  <a:cubicBezTo>
                    <a:pt x="1226" y="117"/>
                    <a:pt x="1576" y="526"/>
                    <a:pt x="1635" y="818"/>
                  </a:cubicBezTo>
                  <a:cubicBezTo>
                    <a:pt x="1635" y="1051"/>
                    <a:pt x="1168" y="1460"/>
                    <a:pt x="876" y="1460"/>
                  </a:cubicBezTo>
                  <a:cubicBezTo>
                    <a:pt x="584" y="1460"/>
                    <a:pt x="292" y="1109"/>
                    <a:pt x="0" y="876"/>
                  </a:cubicBezTo>
                  <a:cubicBezTo>
                    <a:pt x="0" y="759"/>
                    <a:pt x="59" y="642"/>
                    <a:pt x="59" y="5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6" name="Google Shape;16546;p33"/>
            <p:cNvSpPr/>
            <p:nvPr/>
          </p:nvSpPr>
          <p:spPr>
            <a:xfrm>
              <a:off x="2422225" y="497850"/>
              <a:ext cx="43800" cy="35050"/>
            </a:xfrm>
            <a:custGeom>
              <a:avLst/>
              <a:gdLst/>
              <a:ahLst/>
              <a:cxnLst/>
              <a:rect l="l" t="t" r="r" b="b"/>
              <a:pathLst>
                <a:path w="1752" h="1402" extrusionOk="0">
                  <a:moveTo>
                    <a:pt x="1752" y="701"/>
                  </a:moveTo>
                  <a:cubicBezTo>
                    <a:pt x="1285" y="1052"/>
                    <a:pt x="993" y="1402"/>
                    <a:pt x="759" y="1402"/>
                  </a:cubicBezTo>
                  <a:cubicBezTo>
                    <a:pt x="468" y="1402"/>
                    <a:pt x="234" y="993"/>
                    <a:pt x="1" y="760"/>
                  </a:cubicBezTo>
                  <a:cubicBezTo>
                    <a:pt x="234" y="468"/>
                    <a:pt x="409" y="59"/>
                    <a:pt x="701" y="59"/>
                  </a:cubicBezTo>
                  <a:cubicBezTo>
                    <a:pt x="935" y="1"/>
                    <a:pt x="1285" y="351"/>
                    <a:pt x="1752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7" name="Google Shape;16547;p33"/>
            <p:cNvSpPr/>
            <p:nvPr/>
          </p:nvSpPr>
          <p:spPr>
            <a:xfrm>
              <a:off x="1203750" y="3439725"/>
              <a:ext cx="27750" cy="36525"/>
            </a:xfrm>
            <a:custGeom>
              <a:avLst/>
              <a:gdLst/>
              <a:ahLst/>
              <a:cxnLst/>
              <a:rect l="l" t="t" r="r" b="b"/>
              <a:pathLst>
                <a:path w="1110" h="1461" extrusionOk="0">
                  <a:moveTo>
                    <a:pt x="351" y="1402"/>
                  </a:moveTo>
                  <a:cubicBezTo>
                    <a:pt x="234" y="1110"/>
                    <a:pt x="59" y="818"/>
                    <a:pt x="0" y="526"/>
                  </a:cubicBezTo>
                  <a:cubicBezTo>
                    <a:pt x="0" y="351"/>
                    <a:pt x="234" y="176"/>
                    <a:pt x="409" y="1"/>
                  </a:cubicBezTo>
                  <a:cubicBezTo>
                    <a:pt x="642" y="234"/>
                    <a:pt x="993" y="409"/>
                    <a:pt x="1051" y="701"/>
                  </a:cubicBezTo>
                  <a:cubicBezTo>
                    <a:pt x="1109" y="876"/>
                    <a:pt x="818" y="1168"/>
                    <a:pt x="642" y="1460"/>
                  </a:cubicBezTo>
                  <a:cubicBezTo>
                    <a:pt x="526" y="1460"/>
                    <a:pt x="467" y="1402"/>
                    <a:pt x="351" y="14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8" name="Google Shape;16548;p33"/>
            <p:cNvSpPr/>
            <p:nvPr/>
          </p:nvSpPr>
          <p:spPr>
            <a:xfrm>
              <a:off x="3159150" y="5402450"/>
              <a:ext cx="42350" cy="27750"/>
            </a:xfrm>
            <a:custGeom>
              <a:avLst/>
              <a:gdLst/>
              <a:ahLst/>
              <a:cxnLst/>
              <a:rect l="l" t="t" r="r" b="b"/>
              <a:pathLst>
                <a:path w="1694" h="1110" extrusionOk="0">
                  <a:moveTo>
                    <a:pt x="1694" y="642"/>
                  </a:moveTo>
                  <a:cubicBezTo>
                    <a:pt x="1285" y="876"/>
                    <a:pt x="1051" y="1109"/>
                    <a:pt x="876" y="1051"/>
                  </a:cubicBezTo>
                  <a:cubicBezTo>
                    <a:pt x="584" y="992"/>
                    <a:pt x="293" y="759"/>
                    <a:pt x="1" y="584"/>
                  </a:cubicBezTo>
                  <a:cubicBezTo>
                    <a:pt x="234" y="409"/>
                    <a:pt x="468" y="0"/>
                    <a:pt x="701" y="0"/>
                  </a:cubicBezTo>
                  <a:cubicBezTo>
                    <a:pt x="935" y="0"/>
                    <a:pt x="1227" y="350"/>
                    <a:pt x="1635" y="64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9" name="Google Shape;16549;p33"/>
            <p:cNvSpPr/>
            <p:nvPr/>
          </p:nvSpPr>
          <p:spPr>
            <a:xfrm>
              <a:off x="2914000" y="258550"/>
              <a:ext cx="36500" cy="26275"/>
            </a:xfrm>
            <a:custGeom>
              <a:avLst/>
              <a:gdLst/>
              <a:ahLst/>
              <a:cxnLst/>
              <a:rect l="l" t="t" r="r" b="b"/>
              <a:pathLst>
                <a:path w="1460" h="1051" extrusionOk="0">
                  <a:moveTo>
                    <a:pt x="1460" y="0"/>
                  </a:moveTo>
                  <a:cubicBezTo>
                    <a:pt x="1285" y="467"/>
                    <a:pt x="1226" y="759"/>
                    <a:pt x="1051" y="934"/>
                  </a:cubicBezTo>
                  <a:cubicBezTo>
                    <a:pt x="876" y="1051"/>
                    <a:pt x="526" y="1051"/>
                    <a:pt x="292" y="992"/>
                  </a:cubicBezTo>
                  <a:cubicBezTo>
                    <a:pt x="176" y="934"/>
                    <a:pt x="117" y="701"/>
                    <a:pt x="1" y="584"/>
                  </a:cubicBezTo>
                  <a:cubicBezTo>
                    <a:pt x="176" y="467"/>
                    <a:pt x="351" y="350"/>
                    <a:pt x="584" y="234"/>
                  </a:cubicBezTo>
                  <a:cubicBezTo>
                    <a:pt x="759" y="175"/>
                    <a:pt x="993" y="117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0" name="Google Shape;16550;p33"/>
            <p:cNvSpPr/>
            <p:nvPr/>
          </p:nvSpPr>
          <p:spPr>
            <a:xfrm>
              <a:off x="6349100" y="3686350"/>
              <a:ext cx="24825" cy="33575"/>
            </a:xfrm>
            <a:custGeom>
              <a:avLst/>
              <a:gdLst/>
              <a:ahLst/>
              <a:cxnLst/>
              <a:rect l="l" t="t" r="r" b="b"/>
              <a:pathLst>
                <a:path w="993" h="1343" extrusionOk="0">
                  <a:moveTo>
                    <a:pt x="993" y="0"/>
                  </a:moveTo>
                  <a:cubicBezTo>
                    <a:pt x="935" y="351"/>
                    <a:pt x="876" y="526"/>
                    <a:pt x="818" y="759"/>
                  </a:cubicBezTo>
                  <a:cubicBezTo>
                    <a:pt x="701" y="934"/>
                    <a:pt x="526" y="1109"/>
                    <a:pt x="409" y="1343"/>
                  </a:cubicBezTo>
                  <a:cubicBezTo>
                    <a:pt x="292" y="1168"/>
                    <a:pt x="1" y="1051"/>
                    <a:pt x="1" y="876"/>
                  </a:cubicBezTo>
                  <a:cubicBezTo>
                    <a:pt x="1" y="584"/>
                    <a:pt x="117" y="292"/>
                    <a:pt x="292" y="117"/>
                  </a:cubicBezTo>
                  <a:cubicBezTo>
                    <a:pt x="409" y="0"/>
                    <a:pt x="643" y="59"/>
                    <a:pt x="9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457279379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165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552" name="Google Shape;16552;p34"/>
          <p:cNvPicPr preferRelativeResize="0"/>
          <p:nvPr/>
        </p:nvPicPr>
        <p:blipFill rotWithShape="1">
          <a:blip r:embed="rId2">
            <a:alphaModFix/>
          </a:blip>
          <a:srcRect l="21453" r="19185"/>
          <a:stretch/>
        </p:blipFill>
        <p:spPr>
          <a:xfrm>
            <a:off x="-56500" y="3710800"/>
            <a:ext cx="9386527" cy="40992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6553" name="Google Shape;16553;p34"/>
          <p:cNvPicPr preferRelativeResize="0"/>
          <p:nvPr/>
        </p:nvPicPr>
        <p:blipFill rotWithShape="1">
          <a:blip r:embed="rId2">
            <a:alphaModFix/>
          </a:blip>
          <a:srcRect l="21453" r="19185"/>
          <a:stretch/>
        </p:blipFill>
        <p:spPr>
          <a:xfrm>
            <a:off x="-362725" y="-2841425"/>
            <a:ext cx="9386527" cy="40992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6554" name="Google Shape;16554;p34"/>
          <p:cNvGrpSpPr/>
          <p:nvPr/>
        </p:nvGrpSpPr>
        <p:grpSpPr>
          <a:xfrm>
            <a:off x="-2141512" y="-166191"/>
            <a:ext cx="2856614" cy="2856614"/>
            <a:chOff x="1190625" y="238125"/>
            <a:chExt cx="5205200" cy="5205200"/>
          </a:xfrm>
        </p:grpSpPr>
        <p:sp>
          <p:nvSpPr>
            <p:cNvPr id="16555" name="Google Shape;16555;p34"/>
            <p:cNvSpPr/>
            <p:nvPr/>
          </p:nvSpPr>
          <p:spPr>
            <a:xfrm>
              <a:off x="3537100" y="2352575"/>
              <a:ext cx="739875" cy="745725"/>
            </a:xfrm>
            <a:custGeom>
              <a:avLst/>
              <a:gdLst/>
              <a:ahLst/>
              <a:cxnLst/>
              <a:rect l="l" t="t" r="r" b="b"/>
              <a:pathLst>
                <a:path w="29595" h="29829" extrusionOk="0">
                  <a:moveTo>
                    <a:pt x="19963" y="23699"/>
                  </a:moveTo>
                  <a:cubicBezTo>
                    <a:pt x="20956" y="20839"/>
                    <a:pt x="23057" y="19438"/>
                    <a:pt x="25509" y="19847"/>
                  </a:cubicBezTo>
                  <a:cubicBezTo>
                    <a:pt x="27785" y="20197"/>
                    <a:pt x="29478" y="22123"/>
                    <a:pt x="29536" y="24400"/>
                  </a:cubicBezTo>
                  <a:cubicBezTo>
                    <a:pt x="29595" y="26793"/>
                    <a:pt x="28077" y="28777"/>
                    <a:pt x="25684" y="29303"/>
                  </a:cubicBezTo>
                  <a:cubicBezTo>
                    <a:pt x="23232" y="29828"/>
                    <a:pt x="21189" y="28544"/>
                    <a:pt x="19963" y="25625"/>
                  </a:cubicBezTo>
                  <a:cubicBezTo>
                    <a:pt x="19146" y="28135"/>
                    <a:pt x="17512" y="29595"/>
                    <a:pt x="14768" y="29536"/>
                  </a:cubicBezTo>
                  <a:cubicBezTo>
                    <a:pt x="12609" y="29536"/>
                    <a:pt x="11266" y="28369"/>
                    <a:pt x="10040" y="25567"/>
                  </a:cubicBezTo>
                  <a:cubicBezTo>
                    <a:pt x="9690" y="26910"/>
                    <a:pt x="8990" y="27960"/>
                    <a:pt x="7881" y="28661"/>
                  </a:cubicBezTo>
                  <a:cubicBezTo>
                    <a:pt x="6830" y="29420"/>
                    <a:pt x="5604" y="29711"/>
                    <a:pt x="4320" y="29478"/>
                  </a:cubicBezTo>
                  <a:cubicBezTo>
                    <a:pt x="2044" y="29069"/>
                    <a:pt x="409" y="27201"/>
                    <a:pt x="234" y="25042"/>
                  </a:cubicBezTo>
                  <a:cubicBezTo>
                    <a:pt x="59" y="22532"/>
                    <a:pt x="1402" y="20664"/>
                    <a:pt x="4145" y="19672"/>
                  </a:cubicBezTo>
                  <a:cubicBezTo>
                    <a:pt x="1518" y="18796"/>
                    <a:pt x="1" y="17103"/>
                    <a:pt x="176" y="14243"/>
                  </a:cubicBezTo>
                  <a:cubicBezTo>
                    <a:pt x="351" y="12200"/>
                    <a:pt x="1577" y="10741"/>
                    <a:pt x="4203" y="9749"/>
                  </a:cubicBezTo>
                  <a:cubicBezTo>
                    <a:pt x="2744" y="9340"/>
                    <a:pt x="1635" y="8581"/>
                    <a:pt x="993" y="7355"/>
                  </a:cubicBezTo>
                  <a:cubicBezTo>
                    <a:pt x="293" y="6071"/>
                    <a:pt x="176" y="4787"/>
                    <a:pt x="643" y="3445"/>
                  </a:cubicBezTo>
                  <a:cubicBezTo>
                    <a:pt x="1343" y="1285"/>
                    <a:pt x="3386" y="1"/>
                    <a:pt x="5721" y="234"/>
                  </a:cubicBezTo>
                  <a:cubicBezTo>
                    <a:pt x="7822" y="409"/>
                    <a:pt x="9632" y="2161"/>
                    <a:pt x="9924" y="4320"/>
                  </a:cubicBezTo>
                  <a:cubicBezTo>
                    <a:pt x="10274" y="6713"/>
                    <a:pt x="8990" y="8640"/>
                    <a:pt x="6130" y="9807"/>
                  </a:cubicBezTo>
                  <a:cubicBezTo>
                    <a:pt x="8114" y="10332"/>
                    <a:pt x="9457" y="11558"/>
                    <a:pt x="10040" y="13660"/>
                  </a:cubicBezTo>
                  <a:cubicBezTo>
                    <a:pt x="10683" y="11617"/>
                    <a:pt x="11908" y="10332"/>
                    <a:pt x="13893" y="9749"/>
                  </a:cubicBezTo>
                  <a:cubicBezTo>
                    <a:pt x="11091" y="8581"/>
                    <a:pt x="9807" y="6538"/>
                    <a:pt x="10274" y="4087"/>
                  </a:cubicBezTo>
                  <a:cubicBezTo>
                    <a:pt x="10741" y="1752"/>
                    <a:pt x="12784" y="118"/>
                    <a:pt x="15177" y="176"/>
                  </a:cubicBezTo>
                  <a:cubicBezTo>
                    <a:pt x="17395" y="234"/>
                    <a:pt x="19380" y="1869"/>
                    <a:pt x="19788" y="4087"/>
                  </a:cubicBezTo>
                  <a:cubicBezTo>
                    <a:pt x="20197" y="6597"/>
                    <a:pt x="18913" y="8698"/>
                    <a:pt x="16111" y="9749"/>
                  </a:cubicBezTo>
                  <a:cubicBezTo>
                    <a:pt x="18096" y="10332"/>
                    <a:pt x="19380" y="11617"/>
                    <a:pt x="19963" y="13660"/>
                  </a:cubicBezTo>
                  <a:cubicBezTo>
                    <a:pt x="20430" y="12259"/>
                    <a:pt x="21131" y="11266"/>
                    <a:pt x="22240" y="10566"/>
                  </a:cubicBezTo>
                  <a:cubicBezTo>
                    <a:pt x="23349" y="9924"/>
                    <a:pt x="24575" y="9749"/>
                    <a:pt x="25859" y="10041"/>
                  </a:cubicBezTo>
                  <a:cubicBezTo>
                    <a:pt x="28135" y="10566"/>
                    <a:pt x="29595" y="12492"/>
                    <a:pt x="29536" y="14827"/>
                  </a:cubicBezTo>
                  <a:cubicBezTo>
                    <a:pt x="29536" y="17103"/>
                    <a:pt x="27902" y="19030"/>
                    <a:pt x="25684" y="19438"/>
                  </a:cubicBezTo>
                  <a:cubicBezTo>
                    <a:pt x="23232" y="19964"/>
                    <a:pt x="21248" y="18738"/>
                    <a:pt x="19963" y="15878"/>
                  </a:cubicBezTo>
                  <a:cubicBezTo>
                    <a:pt x="19380" y="17804"/>
                    <a:pt x="18154" y="19030"/>
                    <a:pt x="16111" y="19672"/>
                  </a:cubicBezTo>
                  <a:cubicBezTo>
                    <a:pt x="18154" y="20314"/>
                    <a:pt x="19380" y="21598"/>
                    <a:pt x="19963" y="23641"/>
                  </a:cubicBezTo>
                  <a:close/>
                  <a:moveTo>
                    <a:pt x="10040" y="23758"/>
                  </a:moveTo>
                  <a:cubicBezTo>
                    <a:pt x="10624" y="21598"/>
                    <a:pt x="11850" y="20314"/>
                    <a:pt x="13951" y="19672"/>
                  </a:cubicBezTo>
                  <a:cubicBezTo>
                    <a:pt x="11908" y="19088"/>
                    <a:pt x="10683" y="17804"/>
                    <a:pt x="10040" y="15819"/>
                  </a:cubicBezTo>
                  <a:cubicBezTo>
                    <a:pt x="9398" y="17921"/>
                    <a:pt x="8114" y="19088"/>
                    <a:pt x="6013" y="19672"/>
                  </a:cubicBezTo>
                  <a:cubicBezTo>
                    <a:pt x="8173" y="20255"/>
                    <a:pt x="9457" y="21540"/>
                    <a:pt x="10040" y="237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6" name="Google Shape;16556;p34"/>
            <p:cNvSpPr/>
            <p:nvPr/>
          </p:nvSpPr>
          <p:spPr>
            <a:xfrm>
              <a:off x="3793925" y="3092425"/>
              <a:ext cx="237900" cy="240800"/>
            </a:xfrm>
            <a:custGeom>
              <a:avLst/>
              <a:gdLst/>
              <a:ahLst/>
              <a:cxnLst/>
              <a:rect l="l" t="t" r="r" b="b"/>
              <a:pathLst>
                <a:path w="9516" h="9632" extrusionOk="0">
                  <a:moveTo>
                    <a:pt x="4729" y="9632"/>
                  </a:moveTo>
                  <a:cubicBezTo>
                    <a:pt x="2102" y="9632"/>
                    <a:pt x="1" y="7414"/>
                    <a:pt x="1" y="4845"/>
                  </a:cubicBezTo>
                  <a:cubicBezTo>
                    <a:pt x="1" y="2277"/>
                    <a:pt x="2219" y="1"/>
                    <a:pt x="4787" y="59"/>
                  </a:cubicBezTo>
                  <a:cubicBezTo>
                    <a:pt x="7356" y="117"/>
                    <a:pt x="9515" y="2335"/>
                    <a:pt x="9515" y="4904"/>
                  </a:cubicBezTo>
                  <a:cubicBezTo>
                    <a:pt x="9515" y="7472"/>
                    <a:pt x="7356" y="9632"/>
                    <a:pt x="4729" y="963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7" name="Google Shape;16557;p34"/>
            <p:cNvSpPr/>
            <p:nvPr/>
          </p:nvSpPr>
          <p:spPr>
            <a:xfrm>
              <a:off x="3300700" y="2600650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729" y="9574"/>
                  </a:moveTo>
                  <a:cubicBezTo>
                    <a:pt x="2102" y="9574"/>
                    <a:pt x="1" y="7414"/>
                    <a:pt x="1" y="4787"/>
                  </a:cubicBezTo>
                  <a:cubicBezTo>
                    <a:pt x="1" y="2161"/>
                    <a:pt x="2160" y="1"/>
                    <a:pt x="4729" y="59"/>
                  </a:cubicBezTo>
                  <a:cubicBezTo>
                    <a:pt x="7355" y="59"/>
                    <a:pt x="9573" y="2277"/>
                    <a:pt x="9515" y="4846"/>
                  </a:cubicBezTo>
                  <a:cubicBezTo>
                    <a:pt x="9515" y="7414"/>
                    <a:pt x="7297" y="9574"/>
                    <a:pt x="4729" y="957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8" name="Google Shape;16558;p34"/>
            <p:cNvSpPr/>
            <p:nvPr/>
          </p:nvSpPr>
          <p:spPr>
            <a:xfrm>
              <a:off x="3547325" y="3093900"/>
              <a:ext cx="237875" cy="239325"/>
            </a:xfrm>
            <a:custGeom>
              <a:avLst/>
              <a:gdLst/>
              <a:ahLst/>
              <a:cxnLst/>
              <a:rect l="l" t="t" r="r" b="b"/>
              <a:pathLst>
                <a:path w="9515" h="9573" extrusionOk="0">
                  <a:moveTo>
                    <a:pt x="9515" y="4786"/>
                  </a:moveTo>
                  <a:cubicBezTo>
                    <a:pt x="9515" y="7355"/>
                    <a:pt x="7355" y="9573"/>
                    <a:pt x="4728" y="9573"/>
                  </a:cubicBezTo>
                  <a:cubicBezTo>
                    <a:pt x="2160" y="9573"/>
                    <a:pt x="0" y="7355"/>
                    <a:pt x="0" y="4786"/>
                  </a:cubicBezTo>
                  <a:cubicBezTo>
                    <a:pt x="59" y="2218"/>
                    <a:pt x="2160" y="58"/>
                    <a:pt x="4728" y="58"/>
                  </a:cubicBezTo>
                  <a:cubicBezTo>
                    <a:pt x="7297" y="0"/>
                    <a:pt x="9515" y="2218"/>
                    <a:pt x="9515" y="47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9" name="Google Shape;16559;p34"/>
            <p:cNvSpPr/>
            <p:nvPr/>
          </p:nvSpPr>
          <p:spPr>
            <a:xfrm>
              <a:off x="3299250" y="2848725"/>
              <a:ext cx="239350" cy="237900"/>
            </a:xfrm>
            <a:custGeom>
              <a:avLst/>
              <a:gdLst/>
              <a:ahLst/>
              <a:cxnLst/>
              <a:rect l="l" t="t" r="r" b="b"/>
              <a:pathLst>
                <a:path w="9574" h="9516" extrusionOk="0">
                  <a:moveTo>
                    <a:pt x="9573" y="4729"/>
                  </a:moveTo>
                  <a:cubicBezTo>
                    <a:pt x="9573" y="7355"/>
                    <a:pt x="7355" y="9515"/>
                    <a:pt x="4787" y="9515"/>
                  </a:cubicBezTo>
                  <a:cubicBezTo>
                    <a:pt x="2160" y="9457"/>
                    <a:pt x="0" y="7297"/>
                    <a:pt x="59" y="4729"/>
                  </a:cubicBezTo>
                  <a:cubicBezTo>
                    <a:pt x="117" y="2102"/>
                    <a:pt x="2218" y="1"/>
                    <a:pt x="4787" y="1"/>
                  </a:cubicBezTo>
                  <a:cubicBezTo>
                    <a:pt x="7355" y="1"/>
                    <a:pt x="9573" y="2160"/>
                    <a:pt x="957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0" name="Google Shape;16560;p34"/>
            <p:cNvSpPr/>
            <p:nvPr/>
          </p:nvSpPr>
          <p:spPr>
            <a:xfrm>
              <a:off x="4036175" y="2358425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904" y="59"/>
                  </a:moveTo>
                  <a:cubicBezTo>
                    <a:pt x="7530" y="175"/>
                    <a:pt x="9573" y="2277"/>
                    <a:pt x="9456" y="4903"/>
                  </a:cubicBezTo>
                  <a:cubicBezTo>
                    <a:pt x="9398" y="7530"/>
                    <a:pt x="7238" y="9573"/>
                    <a:pt x="4670" y="9456"/>
                  </a:cubicBezTo>
                  <a:cubicBezTo>
                    <a:pt x="2043" y="9398"/>
                    <a:pt x="0" y="7238"/>
                    <a:pt x="59" y="4670"/>
                  </a:cubicBezTo>
                  <a:cubicBezTo>
                    <a:pt x="176" y="2043"/>
                    <a:pt x="2277" y="0"/>
                    <a:pt x="490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1" name="Google Shape;16561;p34"/>
            <p:cNvSpPr/>
            <p:nvPr/>
          </p:nvSpPr>
          <p:spPr>
            <a:xfrm>
              <a:off x="4039100" y="3098275"/>
              <a:ext cx="232050" cy="232050"/>
            </a:xfrm>
            <a:custGeom>
              <a:avLst/>
              <a:gdLst/>
              <a:ahLst/>
              <a:cxnLst/>
              <a:rect l="l" t="t" r="r" b="b"/>
              <a:pathLst>
                <a:path w="9282" h="9282" extrusionOk="0">
                  <a:moveTo>
                    <a:pt x="4670" y="0"/>
                  </a:moveTo>
                  <a:cubicBezTo>
                    <a:pt x="7238" y="0"/>
                    <a:pt x="9281" y="2043"/>
                    <a:pt x="9281" y="4670"/>
                  </a:cubicBezTo>
                  <a:cubicBezTo>
                    <a:pt x="9281" y="7238"/>
                    <a:pt x="7180" y="9281"/>
                    <a:pt x="4611" y="9281"/>
                  </a:cubicBezTo>
                  <a:cubicBezTo>
                    <a:pt x="2043" y="9223"/>
                    <a:pt x="0" y="7180"/>
                    <a:pt x="0" y="4611"/>
                  </a:cubicBezTo>
                  <a:cubicBezTo>
                    <a:pt x="0" y="2043"/>
                    <a:pt x="2102" y="0"/>
                    <a:pt x="467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2" name="Google Shape;16562;p34"/>
            <p:cNvSpPr/>
            <p:nvPr/>
          </p:nvSpPr>
          <p:spPr>
            <a:xfrm>
              <a:off x="3303625" y="2361350"/>
              <a:ext cx="232050" cy="232025"/>
            </a:xfrm>
            <a:custGeom>
              <a:avLst/>
              <a:gdLst/>
              <a:ahLst/>
              <a:cxnLst/>
              <a:rect l="l" t="t" r="r" b="b"/>
              <a:pathLst>
                <a:path w="9282" h="9281" extrusionOk="0">
                  <a:moveTo>
                    <a:pt x="0" y="4670"/>
                  </a:moveTo>
                  <a:cubicBezTo>
                    <a:pt x="0" y="2101"/>
                    <a:pt x="2043" y="0"/>
                    <a:pt x="4612" y="0"/>
                  </a:cubicBezTo>
                  <a:cubicBezTo>
                    <a:pt x="7238" y="0"/>
                    <a:pt x="9281" y="2101"/>
                    <a:pt x="9281" y="4670"/>
                  </a:cubicBezTo>
                  <a:cubicBezTo>
                    <a:pt x="9223" y="7238"/>
                    <a:pt x="7180" y="9281"/>
                    <a:pt x="4670" y="9281"/>
                  </a:cubicBezTo>
                  <a:cubicBezTo>
                    <a:pt x="2043" y="9281"/>
                    <a:pt x="0" y="7238"/>
                    <a:pt x="0" y="46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3" name="Google Shape;16563;p34"/>
            <p:cNvSpPr/>
            <p:nvPr/>
          </p:nvSpPr>
          <p:spPr>
            <a:xfrm>
              <a:off x="3303625" y="3098275"/>
              <a:ext cx="232050" cy="230575"/>
            </a:xfrm>
            <a:custGeom>
              <a:avLst/>
              <a:gdLst/>
              <a:ahLst/>
              <a:cxnLst/>
              <a:rect l="l" t="t" r="r" b="b"/>
              <a:pathLst>
                <a:path w="9282" h="9223" extrusionOk="0">
                  <a:moveTo>
                    <a:pt x="4670" y="9223"/>
                  </a:moveTo>
                  <a:cubicBezTo>
                    <a:pt x="2160" y="9223"/>
                    <a:pt x="59" y="7180"/>
                    <a:pt x="59" y="4670"/>
                  </a:cubicBezTo>
                  <a:cubicBezTo>
                    <a:pt x="0" y="2160"/>
                    <a:pt x="2102" y="0"/>
                    <a:pt x="4612" y="59"/>
                  </a:cubicBezTo>
                  <a:cubicBezTo>
                    <a:pt x="7122" y="59"/>
                    <a:pt x="9165" y="2101"/>
                    <a:pt x="9223" y="4553"/>
                  </a:cubicBezTo>
                  <a:cubicBezTo>
                    <a:pt x="9281" y="7063"/>
                    <a:pt x="7180" y="9223"/>
                    <a:pt x="4670" y="922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4" name="Google Shape;16564;p34"/>
            <p:cNvSpPr/>
            <p:nvPr/>
          </p:nvSpPr>
          <p:spPr>
            <a:xfrm>
              <a:off x="3798325" y="2116175"/>
              <a:ext cx="229125" cy="230600"/>
            </a:xfrm>
            <a:custGeom>
              <a:avLst/>
              <a:gdLst/>
              <a:ahLst/>
              <a:cxnLst/>
              <a:rect l="l" t="t" r="r" b="b"/>
              <a:pathLst>
                <a:path w="9165" h="9224" extrusionOk="0">
                  <a:moveTo>
                    <a:pt x="9164" y="4612"/>
                  </a:moveTo>
                  <a:cubicBezTo>
                    <a:pt x="9164" y="7122"/>
                    <a:pt x="7063" y="9223"/>
                    <a:pt x="4553" y="9165"/>
                  </a:cubicBezTo>
                  <a:cubicBezTo>
                    <a:pt x="2043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1"/>
                  </a:cubicBezTo>
                  <a:cubicBezTo>
                    <a:pt x="7121" y="59"/>
                    <a:pt x="9164" y="2102"/>
                    <a:pt x="9164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5" name="Google Shape;16565;p34"/>
            <p:cNvSpPr/>
            <p:nvPr/>
          </p:nvSpPr>
          <p:spPr>
            <a:xfrm>
              <a:off x="4287175" y="2605025"/>
              <a:ext cx="230575" cy="230600"/>
            </a:xfrm>
            <a:custGeom>
              <a:avLst/>
              <a:gdLst/>
              <a:ahLst/>
              <a:cxnLst/>
              <a:rect l="l" t="t" r="r" b="b"/>
              <a:pathLst>
                <a:path w="9223" h="9224" extrusionOk="0">
                  <a:moveTo>
                    <a:pt x="9223" y="4612"/>
                  </a:moveTo>
                  <a:cubicBezTo>
                    <a:pt x="9223" y="7122"/>
                    <a:pt x="7063" y="9223"/>
                    <a:pt x="4553" y="9223"/>
                  </a:cubicBezTo>
                  <a:cubicBezTo>
                    <a:pt x="2101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59"/>
                  </a:cubicBezTo>
                  <a:cubicBezTo>
                    <a:pt x="7121" y="59"/>
                    <a:pt x="9164" y="2102"/>
                    <a:pt x="9223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6" name="Google Shape;16566;p34"/>
            <p:cNvSpPr/>
            <p:nvPr/>
          </p:nvSpPr>
          <p:spPr>
            <a:xfrm>
              <a:off x="4287175" y="2853100"/>
              <a:ext cx="229125" cy="229150"/>
            </a:xfrm>
            <a:custGeom>
              <a:avLst/>
              <a:gdLst/>
              <a:ahLst/>
              <a:cxnLst/>
              <a:rect l="l" t="t" r="r" b="b"/>
              <a:pathLst>
                <a:path w="9165" h="9166" extrusionOk="0">
                  <a:moveTo>
                    <a:pt x="4611" y="9165"/>
                  </a:moveTo>
                  <a:cubicBezTo>
                    <a:pt x="2101" y="9107"/>
                    <a:pt x="0" y="7064"/>
                    <a:pt x="59" y="4554"/>
                  </a:cubicBezTo>
                  <a:cubicBezTo>
                    <a:pt x="59" y="2044"/>
                    <a:pt x="2101" y="1"/>
                    <a:pt x="4611" y="1"/>
                  </a:cubicBezTo>
                  <a:cubicBezTo>
                    <a:pt x="7121" y="1"/>
                    <a:pt x="9164" y="2102"/>
                    <a:pt x="9164" y="4554"/>
                  </a:cubicBezTo>
                  <a:cubicBezTo>
                    <a:pt x="9164" y="7064"/>
                    <a:pt x="7063" y="9165"/>
                    <a:pt x="4611" y="91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7" name="Google Shape;16567;p34"/>
            <p:cNvSpPr/>
            <p:nvPr/>
          </p:nvSpPr>
          <p:spPr>
            <a:xfrm>
              <a:off x="3551700" y="2116175"/>
              <a:ext cx="229125" cy="229125"/>
            </a:xfrm>
            <a:custGeom>
              <a:avLst/>
              <a:gdLst/>
              <a:ahLst/>
              <a:cxnLst/>
              <a:rect l="l" t="t" r="r" b="b"/>
              <a:pathLst>
                <a:path w="9165" h="9165" extrusionOk="0">
                  <a:moveTo>
                    <a:pt x="9165" y="4612"/>
                  </a:moveTo>
                  <a:cubicBezTo>
                    <a:pt x="9106" y="7122"/>
                    <a:pt x="7063" y="9165"/>
                    <a:pt x="4553" y="9165"/>
                  </a:cubicBezTo>
                  <a:cubicBezTo>
                    <a:pt x="2043" y="9165"/>
                    <a:pt x="0" y="7064"/>
                    <a:pt x="0" y="4554"/>
                  </a:cubicBezTo>
                  <a:cubicBezTo>
                    <a:pt x="0" y="2044"/>
                    <a:pt x="2102" y="1"/>
                    <a:pt x="4612" y="59"/>
                  </a:cubicBezTo>
                  <a:cubicBezTo>
                    <a:pt x="7122" y="59"/>
                    <a:pt x="9165" y="2102"/>
                    <a:pt x="9165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8" name="Google Shape;16568;p34"/>
            <p:cNvSpPr/>
            <p:nvPr/>
          </p:nvSpPr>
          <p:spPr>
            <a:xfrm>
              <a:off x="3799775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7005" y="8990"/>
                    <a:pt x="4495" y="8990"/>
                  </a:cubicBezTo>
                  <a:cubicBezTo>
                    <a:pt x="1985" y="8990"/>
                    <a:pt x="0" y="7005"/>
                    <a:pt x="0" y="4495"/>
                  </a:cubicBezTo>
                  <a:cubicBezTo>
                    <a:pt x="0" y="1985"/>
                    <a:pt x="1985" y="1"/>
                    <a:pt x="4495" y="1"/>
                  </a:cubicBezTo>
                  <a:cubicBezTo>
                    <a:pt x="7005" y="1"/>
                    <a:pt x="8989" y="1985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9" name="Google Shape;16569;p34"/>
            <p:cNvSpPr/>
            <p:nvPr/>
          </p:nvSpPr>
          <p:spPr>
            <a:xfrm>
              <a:off x="4290075" y="236572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95"/>
                  </a:moveTo>
                  <a:cubicBezTo>
                    <a:pt x="8990" y="7005"/>
                    <a:pt x="7005" y="8989"/>
                    <a:pt x="4495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1985" y="0"/>
                    <a:pt x="4437" y="0"/>
                  </a:cubicBezTo>
                  <a:cubicBezTo>
                    <a:pt x="6947" y="0"/>
                    <a:pt x="8990" y="1985"/>
                    <a:pt x="8990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0" name="Google Shape;16570;p34"/>
            <p:cNvSpPr/>
            <p:nvPr/>
          </p:nvSpPr>
          <p:spPr>
            <a:xfrm>
              <a:off x="3553150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37"/>
                  </a:moveTo>
                  <a:cubicBezTo>
                    <a:pt x="8990" y="6947"/>
                    <a:pt x="7005" y="8990"/>
                    <a:pt x="4495" y="8990"/>
                  </a:cubicBezTo>
                  <a:cubicBezTo>
                    <a:pt x="1985" y="8990"/>
                    <a:pt x="1" y="6947"/>
                    <a:pt x="1" y="4437"/>
                  </a:cubicBezTo>
                  <a:cubicBezTo>
                    <a:pt x="1" y="1985"/>
                    <a:pt x="1985" y="1"/>
                    <a:pt x="4437" y="1"/>
                  </a:cubicBezTo>
                  <a:cubicBezTo>
                    <a:pt x="6947" y="1"/>
                    <a:pt x="8990" y="1985"/>
                    <a:pt x="8990" y="443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1" name="Google Shape;16571;p34"/>
            <p:cNvSpPr/>
            <p:nvPr/>
          </p:nvSpPr>
          <p:spPr>
            <a:xfrm>
              <a:off x="3064300" y="260795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4"/>
                  </a:moveTo>
                  <a:cubicBezTo>
                    <a:pt x="8990" y="7063"/>
                    <a:pt x="6947" y="8990"/>
                    <a:pt x="4437" y="8990"/>
                  </a:cubicBezTo>
                  <a:cubicBezTo>
                    <a:pt x="1927" y="8990"/>
                    <a:pt x="1" y="6947"/>
                    <a:pt x="1" y="4437"/>
                  </a:cubicBezTo>
                  <a:cubicBezTo>
                    <a:pt x="1" y="1985"/>
                    <a:pt x="2044" y="1"/>
                    <a:pt x="4495" y="1"/>
                  </a:cubicBezTo>
                  <a:cubicBezTo>
                    <a:pt x="7005" y="1"/>
                    <a:pt x="8990" y="2044"/>
                    <a:pt x="8990" y="455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2" name="Google Shape;16572;p34"/>
            <p:cNvSpPr/>
            <p:nvPr/>
          </p:nvSpPr>
          <p:spPr>
            <a:xfrm>
              <a:off x="3064300" y="28545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3"/>
                  </a:moveTo>
                  <a:cubicBezTo>
                    <a:pt x="8990" y="7005"/>
                    <a:pt x="6947" y="8989"/>
                    <a:pt x="4437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2044" y="0"/>
                    <a:pt x="4554" y="0"/>
                  </a:cubicBezTo>
                  <a:cubicBezTo>
                    <a:pt x="7005" y="59"/>
                    <a:pt x="8990" y="2043"/>
                    <a:pt x="8990" y="45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3" name="Google Shape;16573;p34"/>
            <p:cNvSpPr/>
            <p:nvPr/>
          </p:nvSpPr>
          <p:spPr>
            <a:xfrm>
              <a:off x="4043475" y="211910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6946" y="8990"/>
                    <a:pt x="4436" y="8990"/>
                  </a:cubicBezTo>
                  <a:cubicBezTo>
                    <a:pt x="1985" y="8931"/>
                    <a:pt x="0" y="6947"/>
                    <a:pt x="0" y="4495"/>
                  </a:cubicBezTo>
                  <a:cubicBezTo>
                    <a:pt x="0" y="1985"/>
                    <a:pt x="2043" y="1"/>
                    <a:pt x="4553" y="1"/>
                  </a:cubicBezTo>
                  <a:cubicBezTo>
                    <a:pt x="7005" y="1"/>
                    <a:pt x="8989" y="2044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4" name="Google Shape;16574;p34"/>
            <p:cNvSpPr/>
            <p:nvPr/>
          </p:nvSpPr>
          <p:spPr>
            <a:xfrm>
              <a:off x="3308000" y="2119100"/>
              <a:ext cx="223300" cy="224750"/>
            </a:xfrm>
            <a:custGeom>
              <a:avLst/>
              <a:gdLst/>
              <a:ahLst/>
              <a:cxnLst/>
              <a:rect l="l" t="t" r="r" b="b"/>
              <a:pathLst>
                <a:path w="8932" h="8990" extrusionOk="0">
                  <a:moveTo>
                    <a:pt x="4495" y="59"/>
                  </a:moveTo>
                  <a:cubicBezTo>
                    <a:pt x="6888" y="59"/>
                    <a:pt x="8931" y="2102"/>
                    <a:pt x="8931" y="4495"/>
                  </a:cubicBezTo>
                  <a:cubicBezTo>
                    <a:pt x="8873" y="6947"/>
                    <a:pt x="6830" y="8990"/>
                    <a:pt x="4378" y="8931"/>
                  </a:cubicBezTo>
                  <a:cubicBezTo>
                    <a:pt x="1985" y="8873"/>
                    <a:pt x="1" y="6888"/>
                    <a:pt x="1" y="4495"/>
                  </a:cubicBezTo>
                  <a:cubicBezTo>
                    <a:pt x="1" y="2044"/>
                    <a:pt x="2044" y="1"/>
                    <a:pt x="449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5" name="Google Shape;16575;p34"/>
            <p:cNvSpPr/>
            <p:nvPr/>
          </p:nvSpPr>
          <p:spPr>
            <a:xfrm>
              <a:off x="4290075" y="3102650"/>
              <a:ext cx="223300" cy="223275"/>
            </a:xfrm>
            <a:custGeom>
              <a:avLst/>
              <a:gdLst/>
              <a:ahLst/>
              <a:cxnLst/>
              <a:rect l="l" t="t" r="r" b="b"/>
              <a:pathLst>
                <a:path w="8932" h="8931" extrusionOk="0">
                  <a:moveTo>
                    <a:pt x="8932" y="4436"/>
                  </a:moveTo>
                  <a:cubicBezTo>
                    <a:pt x="8932" y="6888"/>
                    <a:pt x="6947" y="8931"/>
                    <a:pt x="4495" y="8931"/>
                  </a:cubicBezTo>
                  <a:cubicBezTo>
                    <a:pt x="2044" y="8931"/>
                    <a:pt x="1" y="6888"/>
                    <a:pt x="1" y="4436"/>
                  </a:cubicBezTo>
                  <a:cubicBezTo>
                    <a:pt x="59" y="2043"/>
                    <a:pt x="2044" y="0"/>
                    <a:pt x="4437" y="0"/>
                  </a:cubicBezTo>
                  <a:cubicBezTo>
                    <a:pt x="6889" y="0"/>
                    <a:pt x="8932" y="1985"/>
                    <a:pt x="8932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6" name="Google Shape;16576;p34"/>
            <p:cNvSpPr/>
            <p:nvPr/>
          </p:nvSpPr>
          <p:spPr>
            <a:xfrm>
              <a:off x="4043475" y="3346350"/>
              <a:ext cx="223275" cy="221825"/>
            </a:xfrm>
            <a:custGeom>
              <a:avLst/>
              <a:gdLst/>
              <a:ahLst/>
              <a:cxnLst/>
              <a:rect l="l" t="t" r="r" b="b"/>
              <a:pathLst>
                <a:path w="8931" h="8873" extrusionOk="0">
                  <a:moveTo>
                    <a:pt x="8931" y="4378"/>
                  </a:moveTo>
                  <a:cubicBezTo>
                    <a:pt x="8931" y="6829"/>
                    <a:pt x="6888" y="8872"/>
                    <a:pt x="4495" y="8872"/>
                  </a:cubicBezTo>
                  <a:cubicBezTo>
                    <a:pt x="2043" y="8872"/>
                    <a:pt x="59" y="6888"/>
                    <a:pt x="59" y="4436"/>
                  </a:cubicBezTo>
                  <a:cubicBezTo>
                    <a:pt x="0" y="2043"/>
                    <a:pt x="2043" y="0"/>
                    <a:pt x="4495" y="0"/>
                  </a:cubicBezTo>
                  <a:cubicBezTo>
                    <a:pt x="6888" y="0"/>
                    <a:pt x="8873" y="1985"/>
                    <a:pt x="8931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7" name="Google Shape;16577;p34"/>
            <p:cNvSpPr/>
            <p:nvPr/>
          </p:nvSpPr>
          <p:spPr>
            <a:xfrm>
              <a:off x="3065775" y="2365725"/>
              <a:ext cx="221825" cy="223275"/>
            </a:xfrm>
            <a:custGeom>
              <a:avLst/>
              <a:gdLst/>
              <a:ahLst/>
              <a:cxnLst/>
              <a:rect l="l" t="t" r="r" b="b"/>
              <a:pathLst>
                <a:path w="8873" h="8931" extrusionOk="0">
                  <a:moveTo>
                    <a:pt x="4378" y="8931"/>
                  </a:moveTo>
                  <a:cubicBezTo>
                    <a:pt x="1985" y="8872"/>
                    <a:pt x="0" y="6888"/>
                    <a:pt x="0" y="4495"/>
                  </a:cubicBezTo>
                  <a:cubicBezTo>
                    <a:pt x="0" y="2043"/>
                    <a:pt x="2101" y="0"/>
                    <a:pt x="4495" y="59"/>
                  </a:cubicBezTo>
                  <a:cubicBezTo>
                    <a:pt x="6946" y="117"/>
                    <a:pt x="8872" y="2101"/>
                    <a:pt x="8872" y="4495"/>
                  </a:cubicBezTo>
                  <a:cubicBezTo>
                    <a:pt x="8814" y="6946"/>
                    <a:pt x="6829" y="8931"/>
                    <a:pt x="4378" y="88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8" name="Google Shape;16578;p34"/>
            <p:cNvSpPr/>
            <p:nvPr/>
          </p:nvSpPr>
          <p:spPr>
            <a:xfrm>
              <a:off x="3309450" y="3346350"/>
              <a:ext cx="220375" cy="220375"/>
            </a:xfrm>
            <a:custGeom>
              <a:avLst/>
              <a:gdLst/>
              <a:ahLst/>
              <a:cxnLst/>
              <a:rect l="l" t="t" r="r" b="b"/>
              <a:pathLst>
                <a:path w="8815" h="8815" extrusionOk="0">
                  <a:moveTo>
                    <a:pt x="8757" y="4436"/>
                  </a:moveTo>
                  <a:cubicBezTo>
                    <a:pt x="8757" y="6888"/>
                    <a:pt x="6772" y="8814"/>
                    <a:pt x="4320" y="8814"/>
                  </a:cubicBezTo>
                  <a:cubicBezTo>
                    <a:pt x="1927" y="8756"/>
                    <a:pt x="1" y="6829"/>
                    <a:pt x="1" y="4378"/>
                  </a:cubicBezTo>
                  <a:cubicBezTo>
                    <a:pt x="59" y="1926"/>
                    <a:pt x="1986" y="0"/>
                    <a:pt x="4437" y="58"/>
                  </a:cubicBezTo>
                  <a:cubicBezTo>
                    <a:pt x="6889" y="58"/>
                    <a:pt x="8815" y="2043"/>
                    <a:pt x="8757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9" name="Google Shape;16579;p34"/>
            <p:cNvSpPr/>
            <p:nvPr/>
          </p:nvSpPr>
          <p:spPr>
            <a:xfrm>
              <a:off x="3067225" y="3104100"/>
              <a:ext cx="218900" cy="218925"/>
            </a:xfrm>
            <a:custGeom>
              <a:avLst/>
              <a:gdLst/>
              <a:ahLst/>
              <a:cxnLst/>
              <a:rect l="l" t="t" r="r" b="b"/>
              <a:pathLst>
                <a:path w="8756" h="8757" extrusionOk="0">
                  <a:moveTo>
                    <a:pt x="8756" y="4378"/>
                  </a:moveTo>
                  <a:cubicBezTo>
                    <a:pt x="8756" y="6830"/>
                    <a:pt x="6830" y="8756"/>
                    <a:pt x="4378" y="8756"/>
                  </a:cubicBezTo>
                  <a:cubicBezTo>
                    <a:pt x="1927" y="8756"/>
                    <a:pt x="0" y="6830"/>
                    <a:pt x="0" y="4378"/>
                  </a:cubicBezTo>
                  <a:cubicBezTo>
                    <a:pt x="0" y="1927"/>
                    <a:pt x="1927" y="1"/>
                    <a:pt x="4378" y="1"/>
                  </a:cubicBezTo>
                  <a:cubicBezTo>
                    <a:pt x="6830" y="59"/>
                    <a:pt x="8698" y="1985"/>
                    <a:pt x="8698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0" name="Google Shape;16580;p34"/>
            <p:cNvSpPr/>
            <p:nvPr/>
          </p:nvSpPr>
          <p:spPr>
            <a:xfrm>
              <a:off x="4294475" y="2123475"/>
              <a:ext cx="215975" cy="216000"/>
            </a:xfrm>
            <a:custGeom>
              <a:avLst/>
              <a:gdLst/>
              <a:ahLst/>
              <a:cxnLst/>
              <a:rect l="l" t="t" r="r" b="b"/>
              <a:pathLst>
                <a:path w="8639" h="8640" extrusionOk="0">
                  <a:moveTo>
                    <a:pt x="4319" y="1"/>
                  </a:moveTo>
                  <a:cubicBezTo>
                    <a:pt x="6713" y="1"/>
                    <a:pt x="8639" y="1927"/>
                    <a:pt x="8639" y="4320"/>
                  </a:cubicBezTo>
                  <a:cubicBezTo>
                    <a:pt x="8639" y="6713"/>
                    <a:pt x="6654" y="8639"/>
                    <a:pt x="4261" y="8639"/>
                  </a:cubicBezTo>
                  <a:cubicBezTo>
                    <a:pt x="1868" y="8581"/>
                    <a:pt x="0" y="6655"/>
                    <a:pt x="0" y="4262"/>
                  </a:cubicBezTo>
                  <a:cubicBezTo>
                    <a:pt x="0" y="1869"/>
                    <a:pt x="1926" y="1"/>
                    <a:pt x="431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1" name="Google Shape;16581;p34"/>
            <p:cNvSpPr/>
            <p:nvPr/>
          </p:nvSpPr>
          <p:spPr>
            <a:xfrm>
              <a:off x="3805600" y="1876875"/>
              <a:ext cx="214550" cy="215975"/>
            </a:xfrm>
            <a:custGeom>
              <a:avLst/>
              <a:gdLst/>
              <a:ahLst/>
              <a:cxnLst/>
              <a:rect l="l" t="t" r="r" b="b"/>
              <a:pathLst>
                <a:path w="8582" h="8639" extrusionOk="0">
                  <a:moveTo>
                    <a:pt x="8581" y="4319"/>
                  </a:moveTo>
                  <a:cubicBezTo>
                    <a:pt x="8581" y="6654"/>
                    <a:pt x="6655" y="8581"/>
                    <a:pt x="4320" y="8639"/>
                  </a:cubicBezTo>
                  <a:cubicBezTo>
                    <a:pt x="1927" y="8639"/>
                    <a:pt x="1" y="6654"/>
                    <a:pt x="1" y="4319"/>
                  </a:cubicBezTo>
                  <a:cubicBezTo>
                    <a:pt x="1" y="1926"/>
                    <a:pt x="1927" y="0"/>
                    <a:pt x="4262" y="0"/>
                  </a:cubicBezTo>
                  <a:cubicBezTo>
                    <a:pt x="6655" y="0"/>
                    <a:pt x="8581" y="1926"/>
                    <a:pt x="8581" y="43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2" name="Google Shape;16582;p34"/>
            <p:cNvSpPr/>
            <p:nvPr/>
          </p:nvSpPr>
          <p:spPr>
            <a:xfrm>
              <a:off x="4541075" y="2612325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4320" y="1"/>
                  </a:moveTo>
                  <a:cubicBezTo>
                    <a:pt x="6713" y="1"/>
                    <a:pt x="8639" y="1985"/>
                    <a:pt x="8639" y="4320"/>
                  </a:cubicBezTo>
                  <a:cubicBezTo>
                    <a:pt x="8639" y="6713"/>
                    <a:pt x="6713" y="8640"/>
                    <a:pt x="4320" y="8640"/>
                  </a:cubicBezTo>
                  <a:cubicBezTo>
                    <a:pt x="1927" y="8640"/>
                    <a:pt x="1" y="6713"/>
                    <a:pt x="1" y="4320"/>
                  </a:cubicBezTo>
                  <a:cubicBezTo>
                    <a:pt x="1" y="1985"/>
                    <a:pt x="1927" y="1"/>
                    <a:pt x="432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3" name="Google Shape;16583;p34"/>
            <p:cNvSpPr/>
            <p:nvPr/>
          </p:nvSpPr>
          <p:spPr>
            <a:xfrm>
              <a:off x="4541075" y="2858950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8639" y="4320"/>
                  </a:moveTo>
                  <a:cubicBezTo>
                    <a:pt x="8639" y="6655"/>
                    <a:pt x="6655" y="8639"/>
                    <a:pt x="4320" y="8639"/>
                  </a:cubicBezTo>
                  <a:cubicBezTo>
                    <a:pt x="1927" y="8639"/>
                    <a:pt x="1" y="6713"/>
                    <a:pt x="1" y="4320"/>
                  </a:cubicBezTo>
                  <a:cubicBezTo>
                    <a:pt x="1" y="1985"/>
                    <a:pt x="1927" y="59"/>
                    <a:pt x="4262" y="59"/>
                  </a:cubicBezTo>
                  <a:cubicBezTo>
                    <a:pt x="6655" y="0"/>
                    <a:pt x="8581" y="1927"/>
                    <a:pt x="8639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4" name="Google Shape;16584;p34"/>
            <p:cNvSpPr/>
            <p:nvPr/>
          </p:nvSpPr>
          <p:spPr>
            <a:xfrm>
              <a:off x="3557525" y="1875400"/>
              <a:ext cx="217475" cy="217450"/>
            </a:xfrm>
            <a:custGeom>
              <a:avLst/>
              <a:gdLst/>
              <a:ahLst/>
              <a:cxnLst/>
              <a:rect l="l" t="t" r="r" b="b"/>
              <a:pathLst>
                <a:path w="8699" h="8698" extrusionOk="0">
                  <a:moveTo>
                    <a:pt x="4262" y="8640"/>
                  </a:moveTo>
                  <a:cubicBezTo>
                    <a:pt x="1927" y="8640"/>
                    <a:pt x="1" y="6597"/>
                    <a:pt x="59" y="4262"/>
                  </a:cubicBezTo>
                  <a:cubicBezTo>
                    <a:pt x="118" y="1927"/>
                    <a:pt x="2102" y="1"/>
                    <a:pt x="4379" y="59"/>
                  </a:cubicBezTo>
                  <a:cubicBezTo>
                    <a:pt x="6772" y="117"/>
                    <a:pt x="8698" y="2102"/>
                    <a:pt x="8640" y="4437"/>
                  </a:cubicBezTo>
                  <a:cubicBezTo>
                    <a:pt x="8581" y="6830"/>
                    <a:pt x="6597" y="8698"/>
                    <a:pt x="4262" y="864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5" name="Google Shape;16585;p34"/>
            <p:cNvSpPr/>
            <p:nvPr/>
          </p:nvSpPr>
          <p:spPr>
            <a:xfrm>
              <a:off x="3070150" y="2123475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6" y="8581"/>
                    <a:pt x="0" y="6597"/>
                    <a:pt x="0" y="4262"/>
                  </a:cubicBezTo>
                  <a:cubicBezTo>
                    <a:pt x="0" y="1927"/>
                    <a:pt x="1926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6" name="Google Shape;16586;p34"/>
            <p:cNvSpPr/>
            <p:nvPr/>
          </p:nvSpPr>
          <p:spPr>
            <a:xfrm>
              <a:off x="4295925" y="3349250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7" y="8581"/>
                    <a:pt x="0" y="6597"/>
                    <a:pt x="0" y="4320"/>
                  </a:cubicBezTo>
                  <a:cubicBezTo>
                    <a:pt x="0" y="1985"/>
                    <a:pt x="1927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7" name="Google Shape;16587;p34"/>
            <p:cNvSpPr/>
            <p:nvPr/>
          </p:nvSpPr>
          <p:spPr>
            <a:xfrm>
              <a:off x="4542525" y="2371550"/>
              <a:ext cx="213100" cy="213075"/>
            </a:xfrm>
            <a:custGeom>
              <a:avLst/>
              <a:gdLst/>
              <a:ahLst/>
              <a:cxnLst/>
              <a:rect l="l" t="t" r="r" b="b"/>
              <a:pathLst>
                <a:path w="8524" h="8523" extrusionOk="0">
                  <a:moveTo>
                    <a:pt x="8523" y="4203"/>
                  </a:moveTo>
                  <a:cubicBezTo>
                    <a:pt x="8523" y="6596"/>
                    <a:pt x="6597" y="8523"/>
                    <a:pt x="4262" y="8464"/>
                  </a:cubicBezTo>
                  <a:cubicBezTo>
                    <a:pt x="1927" y="8464"/>
                    <a:pt x="59" y="6596"/>
                    <a:pt x="1" y="4262"/>
                  </a:cubicBezTo>
                  <a:cubicBezTo>
                    <a:pt x="1" y="1927"/>
                    <a:pt x="1927" y="1"/>
                    <a:pt x="4262" y="1"/>
                  </a:cubicBezTo>
                  <a:cubicBezTo>
                    <a:pt x="6597" y="1"/>
                    <a:pt x="8465" y="1868"/>
                    <a:pt x="8523" y="42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8" name="Google Shape;16588;p34"/>
            <p:cNvSpPr/>
            <p:nvPr/>
          </p:nvSpPr>
          <p:spPr>
            <a:xfrm>
              <a:off x="4049300" y="1878325"/>
              <a:ext cx="213075" cy="211625"/>
            </a:xfrm>
            <a:custGeom>
              <a:avLst/>
              <a:gdLst/>
              <a:ahLst/>
              <a:cxnLst/>
              <a:rect l="l" t="t" r="r" b="b"/>
              <a:pathLst>
                <a:path w="8523" h="8465" extrusionOk="0">
                  <a:moveTo>
                    <a:pt x="4203" y="0"/>
                  </a:moveTo>
                  <a:cubicBezTo>
                    <a:pt x="6538" y="0"/>
                    <a:pt x="8464" y="1868"/>
                    <a:pt x="8464" y="4203"/>
                  </a:cubicBezTo>
                  <a:cubicBezTo>
                    <a:pt x="8523" y="6538"/>
                    <a:pt x="6655" y="8464"/>
                    <a:pt x="4262" y="8464"/>
                  </a:cubicBezTo>
                  <a:cubicBezTo>
                    <a:pt x="1927" y="8464"/>
                    <a:pt x="1" y="6596"/>
                    <a:pt x="59" y="4203"/>
                  </a:cubicBezTo>
                  <a:cubicBezTo>
                    <a:pt x="59" y="1868"/>
                    <a:pt x="1869" y="0"/>
                    <a:pt x="42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9" name="Google Shape;16589;p34"/>
            <p:cNvSpPr/>
            <p:nvPr/>
          </p:nvSpPr>
          <p:spPr>
            <a:xfrm>
              <a:off x="3560450" y="3598800"/>
              <a:ext cx="211625" cy="210150"/>
            </a:xfrm>
            <a:custGeom>
              <a:avLst/>
              <a:gdLst/>
              <a:ahLst/>
              <a:cxnLst/>
              <a:rect l="l" t="t" r="r" b="b"/>
              <a:pathLst>
                <a:path w="8465" h="8406" extrusionOk="0">
                  <a:moveTo>
                    <a:pt x="8406" y="4145"/>
                  </a:moveTo>
                  <a:cubicBezTo>
                    <a:pt x="8464" y="6538"/>
                    <a:pt x="6597" y="8406"/>
                    <a:pt x="4262" y="8406"/>
                  </a:cubicBezTo>
                  <a:cubicBezTo>
                    <a:pt x="1927" y="8406"/>
                    <a:pt x="59" y="6596"/>
                    <a:pt x="1" y="4203"/>
                  </a:cubicBezTo>
                  <a:cubicBezTo>
                    <a:pt x="1" y="1868"/>
                    <a:pt x="1869" y="0"/>
                    <a:pt x="4203" y="0"/>
                  </a:cubicBezTo>
                  <a:cubicBezTo>
                    <a:pt x="6538" y="0"/>
                    <a:pt x="8406" y="1810"/>
                    <a:pt x="8406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0" name="Google Shape;16590;p34"/>
            <p:cNvSpPr/>
            <p:nvPr/>
          </p:nvSpPr>
          <p:spPr>
            <a:xfrm>
              <a:off x="3807075" y="3597325"/>
              <a:ext cx="211600" cy="211625"/>
            </a:xfrm>
            <a:custGeom>
              <a:avLst/>
              <a:gdLst/>
              <a:ahLst/>
              <a:cxnLst/>
              <a:rect l="l" t="t" r="r" b="b"/>
              <a:pathLst>
                <a:path w="8464" h="8465" extrusionOk="0">
                  <a:moveTo>
                    <a:pt x="4203" y="8465"/>
                  </a:moveTo>
                  <a:cubicBezTo>
                    <a:pt x="1868" y="8465"/>
                    <a:pt x="0" y="6597"/>
                    <a:pt x="0" y="4204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96" y="1"/>
                    <a:pt x="8464" y="1927"/>
                    <a:pt x="8464" y="4320"/>
                  </a:cubicBezTo>
                  <a:cubicBezTo>
                    <a:pt x="8406" y="6655"/>
                    <a:pt x="6538" y="8465"/>
                    <a:pt x="4203" y="84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1" name="Google Shape;16591;p34"/>
            <p:cNvSpPr/>
            <p:nvPr/>
          </p:nvSpPr>
          <p:spPr>
            <a:xfrm>
              <a:off x="2824975" y="2615250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6"/>
                  </a:moveTo>
                  <a:cubicBezTo>
                    <a:pt x="1869" y="8406"/>
                    <a:pt x="1" y="6596"/>
                    <a:pt x="1" y="4203"/>
                  </a:cubicBezTo>
                  <a:cubicBezTo>
                    <a:pt x="1" y="1868"/>
                    <a:pt x="1869" y="1"/>
                    <a:pt x="4262" y="1"/>
                  </a:cubicBezTo>
                  <a:cubicBezTo>
                    <a:pt x="6597" y="1"/>
                    <a:pt x="8406" y="1927"/>
                    <a:pt x="8406" y="4262"/>
                  </a:cubicBezTo>
                  <a:cubicBezTo>
                    <a:pt x="8406" y="6596"/>
                    <a:pt x="6538" y="8406"/>
                    <a:pt x="4204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2" name="Google Shape;16592;p34"/>
            <p:cNvSpPr/>
            <p:nvPr/>
          </p:nvSpPr>
          <p:spPr>
            <a:xfrm>
              <a:off x="2824975" y="2861875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5"/>
                  </a:moveTo>
                  <a:cubicBezTo>
                    <a:pt x="1810" y="8405"/>
                    <a:pt x="1" y="6538"/>
                    <a:pt x="1" y="4203"/>
                  </a:cubicBezTo>
                  <a:cubicBezTo>
                    <a:pt x="1" y="1868"/>
                    <a:pt x="1869" y="0"/>
                    <a:pt x="4204" y="0"/>
                  </a:cubicBezTo>
                  <a:cubicBezTo>
                    <a:pt x="6538" y="0"/>
                    <a:pt x="8406" y="1868"/>
                    <a:pt x="8406" y="4203"/>
                  </a:cubicBezTo>
                  <a:cubicBezTo>
                    <a:pt x="8406" y="6596"/>
                    <a:pt x="6538" y="8405"/>
                    <a:pt x="4204" y="840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3" name="Google Shape;16593;p34"/>
            <p:cNvSpPr/>
            <p:nvPr/>
          </p:nvSpPr>
          <p:spPr>
            <a:xfrm>
              <a:off x="4544000" y="3108475"/>
              <a:ext cx="210150" cy="210175"/>
            </a:xfrm>
            <a:custGeom>
              <a:avLst/>
              <a:gdLst/>
              <a:ahLst/>
              <a:cxnLst/>
              <a:rect l="l" t="t" r="r" b="b"/>
              <a:pathLst>
                <a:path w="8406" h="8407" extrusionOk="0">
                  <a:moveTo>
                    <a:pt x="4203" y="8406"/>
                  </a:moveTo>
                  <a:cubicBezTo>
                    <a:pt x="1868" y="8406"/>
                    <a:pt x="0" y="6597"/>
                    <a:pt x="0" y="4203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38" y="1"/>
                    <a:pt x="8406" y="1869"/>
                    <a:pt x="8406" y="4203"/>
                  </a:cubicBezTo>
                  <a:cubicBezTo>
                    <a:pt x="8406" y="6538"/>
                    <a:pt x="6596" y="8406"/>
                    <a:pt x="4203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4" name="Google Shape;16594;p34"/>
            <p:cNvSpPr/>
            <p:nvPr/>
          </p:nvSpPr>
          <p:spPr>
            <a:xfrm>
              <a:off x="3313850" y="1879775"/>
              <a:ext cx="210150" cy="208700"/>
            </a:xfrm>
            <a:custGeom>
              <a:avLst/>
              <a:gdLst/>
              <a:ahLst/>
              <a:cxnLst/>
              <a:rect l="l" t="t" r="r" b="b"/>
              <a:pathLst>
                <a:path w="8406" h="8348" extrusionOk="0">
                  <a:moveTo>
                    <a:pt x="4203" y="8348"/>
                  </a:moveTo>
                  <a:cubicBezTo>
                    <a:pt x="1868" y="8348"/>
                    <a:pt x="0" y="6480"/>
                    <a:pt x="58" y="4145"/>
                  </a:cubicBezTo>
                  <a:cubicBezTo>
                    <a:pt x="58" y="1810"/>
                    <a:pt x="1926" y="1"/>
                    <a:pt x="4261" y="1"/>
                  </a:cubicBezTo>
                  <a:cubicBezTo>
                    <a:pt x="6596" y="1"/>
                    <a:pt x="8405" y="1869"/>
                    <a:pt x="8405" y="4203"/>
                  </a:cubicBezTo>
                  <a:cubicBezTo>
                    <a:pt x="8405" y="6538"/>
                    <a:pt x="6538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5" name="Google Shape;16595;p34"/>
            <p:cNvSpPr/>
            <p:nvPr/>
          </p:nvSpPr>
          <p:spPr>
            <a:xfrm>
              <a:off x="3071600" y="3352175"/>
              <a:ext cx="210150" cy="210150"/>
            </a:xfrm>
            <a:custGeom>
              <a:avLst/>
              <a:gdLst/>
              <a:ahLst/>
              <a:cxnLst/>
              <a:rect l="l" t="t" r="r" b="b"/>
              <a:pathLst>
                <a:path w="8406" h="8406" extrusionOk="0">
                  <a:moveTo>
                    <a:pt x="4262" y="8406"/>
                  </a:moveTo>
                  <a:cubicBezTo>
                    <a:pt x="1868" y="8406"/>
                    <a:pt x="1" y="6538"/>
                    <a:pt x="1" y="4203"/>
                  </a:cubicBezTo>
                  <a:cubicBezTo>
                    <a:pt x="1" y="1868"/>
                    <a:pt x="1868" y="1"/>
                    <a:pt x="4203" y="1"/>
                  </a:cubicBezTo>
                  <a:cubicBezTo>
                    <a:pt x="6538" y="1"/>
                    <a:pt x="8348" y="1810"/>
                    <a:pt x="8406" y="4145"/>
                  </a:cubicBezTo>
                  <a:cubicBezTo>
                    <a:pt x="8406" y="6480"/>
                    <a:pt x="6596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6" name="Google Shape;16596;p34"/>
            <p:cNvSpPr/>
            <p:nvPr/>
          </p:nvSpPr>
          <p:spPr>
            <a:xfrm>
              <a:off x="2826450" y="2373025"/>
              <a:ext cx="207225" cy="208675"/>
            </a:xfrm>
            <a:custGeom>
              <a:avLst/>
              <a:gdLst/>
              <a:ahLst/>
              <a:cxnLst/>
              <a:rect l="l" t="t" r="r" b="b"/>
              <a:pathLst>
                <a:path w="8289" h="8347" extrusionOk="0">
                  <a:moveTo>
                    <a:pt x="4145" y="8347"/>
                  </a:moveTo>
                  <a:cubicBezTo>
                    <a:pt x="1810" y="8347"/>
                    <a:pt x="0" y="6479"/>
                    <a:pt x="0" y="4203"/>
                  </a:cubicBezTo>
                  <a:cubicBezTo>
                    <a:pt x="0" y="1868"/>
                    <a:pt x="1868" y="0"/>
                    <a:pt x="4145" y="0"/>
                  </a:cubicBezTo>
                  <a:cubicBezTo>
                    <a:pt x="6421" y="0"/>
                    <a:pt x="8289" y="1868"/>
                    <a:pt x="8289" y="4203"/>
                  </a:cubicBezTo>
                  <a:cubicBezTo>
                    <a:pt x="8289" y="6479"/>
                    <a:pt x="6421" y="8347"/>
                    <a:pt x="4145" y="834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7" name="Google Shape;16597;p34"/>
            <p:cNvSpPr/>
            <p:nvPr/>
          </p:nvSpPr>
          <p:spPr>
            <a:xfrm>
              <a:off x="4050775" y="3598800"/>
              <a:ext cx="208700" cy="208700"/>
            </a:xfrm>
            <a:custGeom>
              <a:avLst/>
              <a:gdLst/>
              <a:ahLst/>
              <a:cxnLst/>
              <a:rect l="l" t="t" r="r" b="b"/>
              <a:pathLst>
                <a:path w="8348" h="8348" extrusionOk="0">
                  <a:moveTo>
                    <a:pt x="8347" y="4145"/>
                  </a:moveTo>
                  <a:cubicBezTo>
                    <a:pt x="8347" y="6479"/>
                    <a:pt x="6538" y="8347"/>
                    <a:pt x="4203" y="8347"/>
                  </a:cubicBezTo>
                  <a:cubicBezTo>
                    <a:pt x="1926" y="8347"/>
                    <a:pt x="59" y="6538"/>
                    <a:pt x="59" y="4203"/>
                  </a:cubicBezTo>
                  <a:cubicBezTo>
                    <a:pt x="0" y="1926"/>
                    <a:pt x="1868" y="59"/>
                    <a:pt x="4144" y="59"/>
                  </a:cubicBezTo>
                  <a:cubicBezTo>
                    <a:pt x="6479" y="0"/>
                    <a:pt x="8347" y="1868"/>
                    <a:pt x="8347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8" name="Google Shape;16598;p34"/>
            <p:cNvSpPr/>
            <p:nvPr/>
          </p:nvSpPr>
          <p:spPr>
            <a:xfrm>
              <a:off x="3315300" y="3598800"/>
              <a:ext cx="207250" cy="208700"/>
            </a:xfrm>
            <a:custGeom>
              <a:avLst/>
              <a:gdLst/>
              <a:ahLst/>
              <a:cxnLst/>
              <a:rect l="l" t="t" r="r" b="b"/>
              <a:pathLst>
                <a:path w="8290" h="8348" extrusionOk="0">
                  <a:moveTo>
                    <a:pt x="4145" y="59"/>
                  </a:moveTo>
                  <a:cubicBezTo>
                    <a:pt x="6421" y="0"/>
                    <a:pt x="8289" y="1926"/>
                    <a:pt x="8289" y="4203"/>
                  </a:cubicBezTo>
                  <a:cubicBezTo>
                    <a:pt x="8289" y="6421"/>
                    <a:pt x="6421" y="8289"/>
                    <a:pt x="4203" y="8347"/>
                  </a:cubicBezTo>
                  <a:cubicBezTo>
                    <a:pt x="1927" y="8347"/>
                    <a:pt x="0" y="6479"/>
                    <a:pt x="0" y="4203"/>
                  </a:cubicBezTo>
                  <a:cubicBezTo>
                    <a:pt x="0" y="1926"/>
                    <a:pt x="1868" y="59"/>
                    <a:pt x="414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9" name="Google Shape;16599;p34"/>
            <p:cNvSpPr/>
            <p:nvPr/>
          </p:nvSpPr>
          <p:spPr>
            <a:xfrm>
              <a:off x="2826450" y="3109950"/>
              <a:ext cx="207225" cy="208700"/>
            </a:xfrm>
            <a:custGeom>
              <a:avLst/>
              <a:gdLst/>
              <a:ahLst/>
              <a:cxnLst/>
              <a:rect l="l" t="t" r="r" b="b"/>
              <a:pathLst>
                <a:path w="8289" h="8348" extrusionOk="0">
                  <a:moveTo>
                    <a:pt x="8289" y="4144"/>
                  </a:moveTo>
                  <a:cubicBezTo>
                    <a:pt x="8289" y="6362"/>
                    <a:pt x="6421" y="8289"/>
                    <a:pt x="4203" y="8289"/>
                  </a:cubicBezTo>
                  <a:cubicBezTo>
                    <a:pt x="1927" y="8347"/>
                    <a:pt x="0" y="6421"/>
                    <a:pt x="0" y="4144"/>
                  </a:cubicBezTo>
                  <a:cubicBezTo>
                    <a:pt x="0" y="1926"/>
                    <a:pt x="1868" y="58"/>
                    <a:pt x="4145" y="0"/>
                  </a:cubicBezTo>
                  <a:cubicBezTo>
                    <a:pt x="6363" y="0"/>
                    <a:pt x="8289" y="1868"/>
                    <a:pt x="8289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0" name="Google Shape;16600;p34"/>
            <p:cNvSpPr/>
            <p:nvPr/>
          </p:nvSpPr>
          <p:spPr>
            <a:xfrm>
              <a:off x="4298850" y="1881250"/>
              <a:ext cx="205775" cy="205775"/>
            </a:xfrm>
            <a:custGeom>
              <a:avLst/>
              <a:gdLst/>
              <a:ahLst/>
              <a:cxnLst/>
              <a:rect l="l" t="t" r="r" b="b"/>
              <a:pathLst>
                <a:path w="8231" h="8231" extrusionOk="0">
                  <a:moveTo>
                    <a:pt x="8230" y="4086"/>
                  </a:moveTo>
                  <a:cubicBezTo>
                    <a:pt x="8230" y="6363"/>
                    <a:pt x="6362" y="8230"/>
                    <a:pt x="4144" y="8230"/>
                  </a:cubicBezTo>
                  <a:cubicBezTo>
                    <a:pt x="1868" y="8230"/>
                    <a:pt x="58" y="6421"/>
                    <a:pt x="58" y="4144"/>
                  </a:cubicBezTo>
                  <a:cubicBezTo>
                    <a:pt x="0" y="1868"/>
                    <a:pt x="1868" y="0"/>
                    <a:pt x="4144" y="0"/>
                  </a:cubicBezTo>
                  <a:cubicBezTo>
                    <a:pt x="6421" y="59"/>
                    <a:pt x="8230" y="1868"/>
                    <a:pt x="8230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1" name="Google Shape;16601;p34"/>
            <p:cNvSpPr/>
            <p:nvPr/>
          </p:nvSpPr>
          <p:spPr>
            <a:xfrm>
              <a:off x="4545450" y="2127850"/>
              <a:ext cx="207250" cy="205775"/>
            </a:xfrm>
            <a:custGeom>
              <a:avLst/>
              <a:gdLst/>
              <a:ahLst/>
              <a:cxnLst/>
              <a:rect l="l" t="t" r="r" b="b"/>
              <a:pathLst>
                <a:path w="8290" h="8231" extrusionOk="0">
                  <a:moveTo>
                    <a:pt x="8231" y="4087"/>
                  </a:moveTo>
                  <a:cubicBezTo>
                    <a:pt x="8289" y="6363"/>
                    <a:pt x="6421" y="8231"/>
                    <a:pt x="4145" y="8231"/>
                  </a:cubicBezTo>
                  <a:cubicBezTo>
                    <a:pt x="1869" y="8231"/>
                    <a:pt x="59" y="6422"/>
                    <a:pt x="59" y="4145"/>
                  </a:cubicBezTo>
                  <a:cubicBezTo>
                    <a:pt x="1" y="1927"/>
                    <a:pt x="1869" y="1"/>
                    <a:pt x="4145" y="59"/>
                  </a:cubicBezTo>
                  <a:cubicBezTo>
                    <a:pt x="6363" y="59"/>
                    <a:pt x="8231" y="1869"/>
                    <a:pt x="8231" y="408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2" name="Google Shape;16602;p34"/>
            <p:cNvSpPr/>
            <p:nvPr/>
          </p:nvSpPr>
          <p:spPr>
            <a:xfrm>
              <a:off x="4548375" y="3355100"/>
              <a:ext cx="202850" cy="202850"/>
            </a:xfrm>
            <a:custGeom>
              <a:avLst/>
              <a:gdLst/>
              <a:ahLst/>
              <a:cxnLst/>
              <a:rect l="l" t="t" r="r" b="b"/>
              <a:pathLst>
                <a:path w="8114" h="8114" extrusionOk="0">
                  <a:moveTo>
                    <a:pt x="8056" y="4028"/>
                  </a:moveTo>
                  <a:cubicBezTo>
                    <a:pt x="8114" y="6304"/>
                    <a:pt x="6304" y="8114"/>
                    <a:pt x="4086" y="8114"/>
                  </a:cubicBezTo>
                  <a:cubicBezTo>
                    <a:pt x="1810" y="8114"/>
                    <a:pt x="0" y="6363"/>
                    <a:pt x="0" y="4086"/>
                  </a:cubicBezTo>
                  <a:cubicBezTo>
                    <a:pt x="0" y="1868"/>
                    <a:pt x="1693" y="59"/>
                    <a:pt x="3911" y="59"/>
                  </a:cubicBezTo>
                  <a:cubicBezTo>
                    <a:pt x="6188" y="0"/>
                    <a:pt x="8056" y="1751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3" name="Google Shape;16603;p34"/>
            <p:cNvSpPr/>
            <p:nvPr/>
          </p:nvSpPr>
          <p:spPr>
            <a:xfrm>
              <a:off x="3075975" y="1882700"/>
              <a:ext cx="201400" cy="202875"/>
            </a:xfrm>
            <a:custGeom>
              <a:avLst/>
              <a:gdLst/>
              <a:ahLst/>
              <a:cxnLst/>
              <a:rect l="l" t="t" r="r" b="b"/>
              <a:pathLst>
                <a:path w="8056" h="8115" extrusionOk="0">
                  <a:moveTo>
                    <a:pt x="8056" y="4086"/>
                  </a:moveTo>
                  <a:cubicBezTo>
                    <a:pt x="8056" y="6363"/>
                    <a:pt x="6246" y="8114"/>
                    <a:pt x="3970" y="8114"/>
                  </a:cubicBezTo>
                  <a:cubicBezTo>
                    <a:pt x="1752" y="8056"/>
                    <a:pt x="1" y="6305"/>
                    <a:pt x="1" y="4028"/>
                  </a:cubicBezTo>
                  <a:cubicBezTo>
                    <a:pt x="1" y="1752"/>
                    <a:pt x="1810" y="1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4" name="Google Shape;16604;p34"/>
            <p:cNvSpPr/>
            <p:nvPr/>
          </p:nvSpPr>
          <p:spPr>
            <a:xfrm>
              <a:off x="2829375" y="21307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5" y="3970"/>
                  </a:moveTo>
                  <a:cubicBezTo>
                    <a:pt x="8055" y="6188"/>
                    <a:pt x="6304" y="7997"/>
                    <a:pt x="4086" y="8056"/>
                  </a:cubicBezTo>
                  <a:cubicBezTo>
                    <a:pt x="1810" y="8056"/>
                    <a:pt x="0" y="6246"/>
                    <a:pt x="0" y="4028"/>
                  </a:cubicBezTo>
                  <a:cubicBezTo>
                    <a:pt x="0" y="1810"/>
                    <a:pt x="1751" y="1"/>
                    <a:pt x="3969" y="1"/>
                  </a:cubicBezTo>
                  <a:cubicBezTo>
                    <a:pt x="6187" y="1"/>
                    <a:pt x="7997" y="1752"/>
                    <a:pt x="805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5" name="Google Shape;16605;p34"/>
            <p:cNvSpPr/>
            <p:nvPr/>
          </p:nvSpPr>
          <p:spPr>
            <a:xfrm>
              <a:off x="4301750" y="36031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6" y="3970"/>
                  </a:moveTo>
                  <a:cubicBezTo>
                    <a:pt x="8056" y="6246"/>
                    <a:pt x="6305" y="7997"/>
                    <a:pt x="4087" y="8055"/>
                  </a:cubicBezTo>
                  <a:cubicBezTo>
                    <a:pt x="1810" y="8055"/>
                    <a:pt x="1" y="6246"/>
                    <a:pt x="1" y="4028"/>
                  </a:cubicBezTo>
                  <a:cubicBezTo>
                    <a:pt x="1" y="1810"/>
                    <a:pt x="1810" y="0"/>
                    <a:pt x="4028" y="0"/>
                  </a:cubicBezTo>
                  <a:cubicBezTo>
                    <a:pt x="6246" y="0"/>
                    <a:pt x="8056" y="1751"/>
                    <a:pt x="8056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6" name="Google Shape;16606;p34"/>
            <p:cNvSpPr/>
            <p:nvPr/>
          </p:nvSpPr>
          <p:spPr>
            <a:xfrm>
              <a:off x="4790600" y="2619625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4029" y="1"/>
                  </a:moveTo>
                  <a:cubicBezTo>
                    <a:pt x="6247" y="1"/>
                    <a:pt x="8056" y="1810"/>
                    <a:pt x="8056" y="4028"/>
                  </a:cubicBezTo>
                  <a:cubicBezTo>
                    <a:pt x="8056" y="6246"/>
                    <a:pt x="6305" y="8056"/>
                    <a:pt x="4087" y="8056"/>
                  </a:cubicBezTo>
                  <a:cubicBezTo>
                    <a:pt x="1810" y="8056"/>
                    <a:pt x="59" y="6305"/>
                    <a:pt x="1" y="4028"/>
                  </a:cubicBezTo>
                  <a:cubicBezTo>
                    <a:pt x="1" y="1810"/>
                    <a:pt x="1810" y="59"/>
                    <a:pt x="402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7" name="Google Shape;16607;p34"/>
            <p:cNvSpPr/>
            <p:nvPr/>
          </p:nvSpPr>
          <p:spPr>
            <a:xfrm>
              <a:off x="3564825" y="1641925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8056" y="4028"/>
                  </a:moveTo>
                  <a:cubicBezTo>
                    <a:pt x="8056" y="6246"/>
                    <a:pt x="6246" y="7997"/>
                    <a:pt x="4028" y="7997"/>
                  </a:cubicBezTo>
                  <a:cubicBezTo>
                    <a:pt x="1810" y="7997"/>
                    <a:pt x="1" y="6129"/>
                    <a:pt x="59" y="3911"/>
                  </a:cubicBezTo>
                  <a:cubicBezTo>
                    <a:pt x="59" y="1752"/>
                    <a:pt x="1869" y="0"/>
                    <a:pt x="4028" y="0"/>
                  </a:cubicBezTo>
                  <a:cubicBezTo>
                    <a:pt x="6246" y="0"/>
                    <a:pt x="8056" y="1752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8" name="Google Shape;16608;p34"/>
            <p:cNvSpPr/>
            <p:nvPr/>
          </p:nvSpPr>
          <p:spPr>
            <a:xfrm>
              <a:off x="3811450" y="16404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4086" y="58"/>
                  </a:moveTo>
                  <a:cubicBezTo>
                    <a:pt x="6304" y="58"/>
                    <a:pt x="8056" y="1868"/>
                    <a:pt x="8056" y="4086"/>
                  </a:cubicBezTo>
                  <a:cubicBezTo>
                    <a:pt x="8056" y="6304"/>
                    <a:pt x="6246" y="8055"/>
                    <a:pt x="4028" y="8055"/>
                  </a:cubicBezTo>
                  <a:cubicBezTo>
                    <a:pt x="1810" y="8055"/>
                    <a:pt x="0" y="6246"/>
                    <a:pt x="59" y="4028"/>
                  </a:cubicBezTo>
                  <a:cubicBezTo>
                    <a:pt x="59" y="1810"/>
                    <a:pt x="1868" y="0"/>
                    <a:pt x="4086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9" name="Google Shape;16609;p34"/>
            <p:cNvSpPr/>
            <p:nvPr/>
          </p:nvSpPr>
          <p:spPr>
            <a:xfrm>
              <a:off x="4790600" y="2866250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8056" y="4086"/>
                  </a:moveTo>
                  <a:cubicBezTo>
                    <a:pt x="8056" y="6304"/>
                    <a:pt x="6247" y="8055"/>
                    <a:pt x="4029" y="8055"/>
                  </a:cubicBezTo>
                  <a:cubicBezTo>
                    <a:pt x="1810" y="8055"/>
                    <a:pt x="1" y="6246"/>
                    <a:pt x="59" y="4028"/>
                  </a:cubicBezTo>
                  <a:cubicBezTo>
                    <a:pt x="59" y="1810"/>
                    <a:pt x="1869" y="0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0" name="Google Shape;16610;p34"/>
            <p:cNvSpPr/>
            <p:nvPr/>
          </p:nvSpPr>
          <p:spPr>
            <a:xfrm>
              <a:off x="2829375" y="3356550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7997" y="4028"/>
                  </a:moveTo>
                  <a:cubicBezTo>
                    <a:pt x="7997" y="6246"/>
                    <a:pt x="6187" y="7997"/>
                    <a:pt x="4028" y="7997"/>
                  </a:cubicBezTo>
                  <a:cubicBezTo>
                    <a:pt x="1810" y="7997"/>
                    <a:pt x="0" y="6130"/>
                    <a:pt x="58" y="3912"/>
                  </a:cubicBezTo>
                  <a:cubicBezTo>
                    <a:pt x="58" y="1752"/>
                    <a:pt x="1926" y="1"/>
                    <a:pt x="4086" y="1"/>
                  </a:cubicBezTo>
                  <a:cubicBezTo>
                    <a:pt x="6246" y="59"/>
                    <a:pt x="8055" y="1869"/>
                    <a:pt x="7997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1" name="Google Shape;16611;p34"/>
            <p:cNvSpPr/>
            <p:nvPr/>
          </p:nvSpPr>
          <p:spPr>
            <a:xfrm>
              <a:off x="3075975" y="3603175"/>
              <a:ext cx="199950" cy="201400"/>
            </a:xfrm>
            <a:custGeom>
              <a:avLst/>
              <a:gdLst/>
              <a:ahLst/>
              <a:cxnLst/>
              <a:rect l="l" t="t" r="r" b="b"/>
              <a:pathLst>
                <a:path w="7998" h="8056" extrusionOk="0">
                  <a:moveTo>
                    <a:pt x="4087" y="0"/>
                  </a:moveTo>
                  <a:cubicBezTo>
                    <a:pt x="6246" y="59"/>
                    <a:pt x="7997" y="1868"/>
                    <a:pt x="7997" y="4028"/>
                  </a:cubicBezTo>
                  <a:cubicBezTo>
                    <a:pt x="7997" y="6246"/>
                    <a:pt x="6130" y="8055"/>
                    <a:pt x="3970" y="7997"/>
                  </a:cubicBezTo>
                  <a:cubicBezTo>
                    <a:pt x="1752" y="7939"/>
                    <a:pt x="1" y="6129"/>
                    <a:pt x="59" y="3970"/>
                  </a:cubicBezTo>
                  <a:cubicBezTo>
                    <a:pt x="59" y="1810"/>
                    <a:pt x="1869" y="0"/>
                    <a:pt x="40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2" name="Google Shape;16612;p34"/>
            <p:cNvSpPr/>
            <p:nvPr/>
          </p:nvSpPr>
          <p:spPr>
            <a:xfrm>
              <a:off x="4056600" y="1641925"/>
              <a:ext cx="198475" cy="198475"/>
            </a:xfrm>
            <a:custGeom>
              <a:avLst/>
              <a:gdLst/>
              <a:ahLst/>
              <a:cxnLst/>
              <a:rect l="l" t="t" r="r" b="b"/>
              <a:pathLst>
                <a:path w="7939" h="7939" extrusionOk="0">
                  <a:moveTo>
                    <a:pt x="3970" y="7939"/>
                  </a:moveTo>
                  <a:cubicBezTo>
                    <a:pt x="1810" y="7939"/>
                    <a:pt x="1" y="6129"/>
                    <a:pt x="1" y="3970"/>
                  </a:cubicBezTo>
                  <a:cubicBezTo>
                    <a:pt x="1" y="1810"/>
                    <a:pt x="1810" y="0"/>
                    <a:pt x="3970" y="0"/>
                  </a:cubicBezTo>
                  <a:cubicBezTo>
                    <a:pt x="6130" y="0"/>
                    <a:pt x="7939" y="1810"/>
                    <a:pt x="7939" y="3970"/>
                  </a:cubicBezTo>
                  <a:cubicBezTo>
                    <a:pt x="7939" y="6188"/>
                    <a:pt x="6130" y="7939"/>
                    <a:pt x="3970" y="793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3" name="Google Shape;16613;p34"/>
            <p:cNvSpPr/>
            <p:nvPr/>
          </p:nvSpPr>
          <p:spPr>
            <a:xfrm>
              <a:off x="4792075" y="2377400"/>
              <a:ext cx="199950" cy="199925"/>
            </a:xfrm>
            <a:custGeom>
              <a:avLst/>
              <a:gdLst/>
              <a:ahLst/>
              <a:cxnLst/>
              <a:rect l="l" t="t" r="r" b="b"/>
              <a:pathLst>
                <a:path w="7998" h="7997" extrusionOk="0">
                  <a:moveTo>
                    <a:pt x="3970" y="58"/>
                  </a:moveTo>
                  <a:cubicBezTo>
                    <a:pt x="6129" y="0"/>
                    <a:pt x="7939" y="1810"/>
                    <a:pt x="7939" y="3969"/>
                  </a:cubicBezTo>
                  <a:cubicBezTo>
                    <a:pt x="7997" y="6129"/>
                    <a:pt x="6188" y="7939"/>
                    <a:pt x="4028" y="7997"/>
                  </a:cubicBezTo>
                  <a:cubicBezTo>
                    <a:pt x="1868" y="7997"/>
                    <a:pt x="59" y="6246"/>
                    <a:pt x="0" y="4028"/>
                  </a:cubicBezTo>
                  <a:cubicBezTo>
                    <a:pt x="0" y="1926"/>
                    <a:pt x="1810" y="58"/>
                    <a:pt x="3970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4" name="Google Shape;16614;p34"/>
            <p:cNvSpPr/>
            <p:nvPr/>
          </p:nvSpPr>
          <p:spPr>
            <a:xfrm>
              <a:off x="4793525" y="31157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70" y="1"/>
                  </a:moveTo>
                  <a:cubicBezTo>
                    <a:pt x="6130" y="1"/>
                    <a:pt x="7881" y="1752"/>
                    <a:pt x="7881" y="3911"/>
                  </a:cubicBezTo>
                  <a:cubicBezTo>
                    <a:pt x="7881" y="6129"/>
                    <a:pt x="6071" y="7881"/>
                    <a:pt x="3853" y="7881"/>
                  </a:cubicBezTo>
                  <a:cubicBezTo>
                    <a:pt x="1693" y="7822"/>
                    <a:pt x="1" y="6071"/>
                    <a:pt x="1" y="3911"/>
                  </a:cubicBezTo>
                  <a:cubicBezTo>
                    <a:pt x="1" y="1693"/>
                    <a:pt x="1752" y="1"/>
                    <a:pt x="39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5" name="Google Shape;16615;p34"/>
            <p:cNvSpPr/>
            <p:nvPr/>
          </p:nvSpPr>
          <p:spPr>
            <a:xfrm>
              <a:off x="2584200" y="2622550"/>
              <a:ext cx="197025" cy="195550"/>
            </a:xfrm>
            <a:custGeom>
              <a:avLst/>
              <a:gdLst/>
              <a:ahLst/>
              <a:cxnLst/>
              <a:rect l="l" t="t" r="r" b="b"/>
              <a:pathLst>
                <a:path w="7881" h="7822" extrusionOk="0">
                  <a:moveTo>
                    <a:pt x="3912" y="7822"/>
                  </a:moveTo>
                  <a:cubicBezTo>
                    <a:pt x="1752" y="7822"/>
                    <a:pt x="1" y="6071"/>
                    <a:pt x="59" y="3911"/>
                  </a:cubicBezTo>
                  <a:cubicBezTo>
                    <a:pt x="59" y="1693"/>
                    <a:pt x="1810" y="0"/>
                    <a:pt x="3970" y="0"/>
                  </a:cubicBezTo>
                  <a:cubicBezTo>
                    <a:pt x="6188" y="0"/>
                    <a:pt x="7881" y="1751"/>
                    <a:pt x="7881" y="3970"/>
                  </a:cubicBezTo>
                  <a:cubicBezTo>
                    <a:pt x="7881" y="6129"/>
                    <a:pt x="6130" y="7822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6" name="Google Shape;16616;p34"/>
            <p:cNvSpPr/>
            <p:nvPr/>
          </p:nvSpPr>
          <p:spPr>
            <a:xfrm>
              <a:off x="3321125" y="16433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12" y="7822"/>
                  </a:moveTo>
                  <a:cubicBezTo>
                    <a:pt x="1694" y="7822"/>
                    <a:pt x="1" y="6071"/>
                    <a:pt x="1" y="3912"/>
                  </a:cubicBezTo>
                  <a:cubicBezTo>
                    <a:pt x="59" y="1694"/>
                    <a:pt x="1810" y="1"/>
                    <a:pt x="3970" y="1"/>
                  </a:cubicBezTo>
                  <a:cubicBezTo>
                    <a:pt x="6130" y="59"/>
                    <a:pt x="7881" y="1810"/>
                    <a:pt x="7823" y="3970"/>
                  </a:cubicBezTo>
                  <a:cubicBezTo>
                    <a:pt x="7823" y="6130"/>
                    <a:pt x="6071" y="7881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7" name="Google Shape;16617;p34"/>
            <p:cNvSpPr/>
            <p:nvPr/>
          </p:nvSpPr>
          <p:spPr>
            <a:xfrm>
              <a:off x="3812900" y="3851250"/>
              <a:ext cx="198500" cy="197025"/>
            </a:xfrm>
            <a:custGeom>
              <a:avLst/>
              <a:gdLst/>
              <a:ahLst/>
              <a:cxnLst/>
              <a:rect l="l" t="t" r="r" b="b"/>
              <a:pathLst>
                <a:path w="7940" h="7881" extrusionOk="0">
                  <a:moveTo>
                    <a:pt x="7939" y="3969"/>
                  </a:moveTo>
                  <a:cubicBezTo>
                    <a:pt x="7881" y="6188"/>
                    <a:pt x="6130" y="7880"/>
                    <a:pt x="3970" y="7880"/>
                  </a:cubicBezTo>
                  <a:cubicBezTo>
                    <a:pt x="1752" y="7880"/>
                    <a:pt x="1" y="6071"/>
                    <a:pt x="59" y="3911"/>
                  </a:cubicBezTo>
                  <a:cubicBezTo>
                    <a:pt x="117" y="1693"/>
                    <a:pt x="1869" y="0"/>
                    <a:pt x="4028" y="59"/>
                  </a:cubicBezTo>
                  <a:cubicBezTo>
                    <a:pt x="6188" y="59"/>
                    <a:pt x="7939" y="1810"/>
                    <a:pt x="7939" y="39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8" name="Google Shape;16618;p34"/>
            <p:cNvSpPr/>
            <p:nvPr/>
          </p:nvSpPr>
          <p:spPr>
            <a:xfrm>
              <a:off x="2585675" y="2869150"/>
              <a:ext cx="195550" cy="195575"/>
            </a:xfrm>
            <a:custGeom>
              <a:avLst/>
              <a:gdLst/>
              <a:ahLst/>
              <a:cxnLst/>
              <a:rect l="l" t="t" r="r" b="b"/>
              <a:pathLst>
                <a:path w="7822" h="7823" extrusionOk="0">
                  <a:moveTo>
                    <a:pt x="7822" y="3912"/>
                  </a:moveTo>
                  <a:cubicBezTo>
                    <a:pt x="7822" y="6071"/>
                    <a:pt x="6129" y="7823"/>
                    <a:pt x="3911" y="7823"/>
                  </a:cubicBezTo>
                  <a:cubicBezTo>
                    <a:pt x="1751" y="7823"/>
                    <a:pt x="0" y="6130"/>
                    <a:pt x="0" y="3970"/>
                  </a:cubicBezTo>
                  <a:cubicBezTo>
                    <a:pt x="0" y="1752"/>
                    <a:pt x="1693" y="59"/>
                    <a:pt x="3853" y="1"/>
                  </a:cubicBezTo>
                  <a:cubicBezTo>
                    <a:pt x="6071" y="1"/>
                    <a:pt x="7763" y="1752"/>
                    <a:pt x="7822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9" name="Google Shape;16619;p34"/>
            <p:cNvSpPr/>
            <p:nvPr/>
          </p:nvSpPr>
          <p:spPr>
            <a:xfrm>
              <a:off x="3567750" y="3851250"/>
              <a:ext cx="197025" cy="198475"/>
            </a:xfrm>
            <a:custGeom>
              <a:avLst/>
              <a:gdLst/>
              <a:ahLst/>
              <a:cxnLst/>
              <a:rect l="l" t="t" r="r" b="b"/>
              <a:pathLst>
                <a:path w="7881" h="7939" extrusionOk="0">
                  <a:moveTo>
                    <a:pt x="4028" y="59"/>
                  </a:moveTo>
                  <a:cubicBezTo>
                    <a:pt x="6188" y="117"/>
                    <a:pt x="7881" y="1868"/>
                    <a:pt x="7822" y="4028"/>
                  </a:cubicBezTo>
                  <a:cubicBezTo>
                    <a:pt x="7822" y="6246"/>
                    <a:pt x="6013" y="7939"/>
                    <a:pt x="3853" y="7880"/>
                  </a:cubicBezTo>
                  <a:cubicBezTo>
                    <a:pt x="1693" y="7822"/>
                    <a:pt x="1" y="6071"/>
                    <a:pt x="1" y="3853"/>
                  </a:cubicBezTo>
                  <a:cubicBezTo>
                    <a:pt x="59" y="1693"/>
                    <a:pt x="1868" y="0"/>
                    <a:pt x="4028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0" name="Google Shape;16620;p34"/>
            <p:cNvSpPr/>
            <p:nvPr/>
          </p:nvSpPr>
          <p:spPr>
            <a:xfrm>
              <a:off x="4551300" y="1891450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7763" y="3912"/>
                  </a:moveTo>
                  <a:cubicBezTo>
                    <a:pt x="7763" y="6071"/>
                    <a:pt x="6071" y="7764"/>
                    <a:pt x="3853" y="7764"/>
                  </a:cubicBezTo>
                  <a:cubicBezTo>
                    <a:pt x="1693" y="7764"/>
                    <a:pt x="0" y="6013"/>
                    <a:pt x="0" y="3853"/>
                  </a:cubicBezTo>
                  <a:cubicBezTo>
                    <a:pt x="0" y="1693"/>
                    <a:pt x="1751" y="1"/>
                    <a:pt x="3969" y="1"/>
                  </a:cubicBezTo>
                  <a:cubicBezTo>
                    <a:pt x="6129" y="1"/>
                    <a:pt x="7822" y="1693"/>
                    <a:pt x="7763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1" name="Google Shape;16621;p34"/>
            <p:cNvSpPr/>
            <p:nvPr/>
          </p:nvSpPr>
          <p:spPr>
            <a:xfrm>
              <a:off x="4059525" y="385270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3794" y="59"/>
                  </a:moveTo>
                  <a:cubicBezTo>
                    <a:pt x="5954" y="1"/>
                    <a:pt x="7705" y="1693"/>
                    <a:pt x="7705" y="3853"/>
                  </a:cubicBezTo>
                  <a:cubicBezTo>
                    <a:pt x="7705" y="6013"/>
                    <a:pt x="6013" y="7764"/>
                    <a:pt x="3853" y="7764"/>
                  </a:cubicBezTo>
                  <a:cubicBezTo>
                    <a:pt x="1693" y="7764"/>
                    <a:pt x="0" y="6071"/>
                    <a:pt x="0" y="3911"/>
                  </a:cubicBezTo>
                  <a:cubicBezTo>
                    <a:pt x="0" y="1752"/>
                    <a:pt x="1693" y="59"/>
                    <a:pt x="379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2" name="Google Shape;16622;p34"/>
            <p:cNvSpPr/>
            <p:nvPr/>
          </p:nvSpPr>
          <p:spPr>
            <a:xfrm>
              <a:off x="2585675" y="2380300"/>
              <a:ext cx="194100" cy="194125"/>
            </a:xfrm>
            <a:custGeom>
              <a:avLst/>
              <a:gdLst/>
              <a:ahLst/>
              <a:cxnLst/>
              <a:rect l="l" t="t" r="r" b="b"/>
              <a:pathLst>
                <a:path w="7764" h="7765" extrusionOk="0">
                  <a:moveTo>
                    <a:pt x="3911" y="59"/>
                  </a:moveTo>
                  <a:cubicBezTo>
                    <a:pt x="6071" y="59"/>
                    <a:pt x="7763" y="1810"/>
                    <a:pt x="7763" y="3912"/>
                  </a:cubicBezTo>
                  <a:cubicBezTo>
                    <a:pt x="7763" y="6071"/>
                    <a:pt x="6012" y="7764"/>
                    <a:pt x="3853" y="7764"/>
                  </a:cubicBezTo>
                  <a:cubicBezTo>
                    <a:pt x="1693" y="7764"/>
                    <a:pt x="0" y="6013"/>
                    <a:pt x="59" y="3853"/>
                  </a:cubicBezTo>
                  <a:cubicBezTo>
                    <a:pt x="59" y="1694"/>
                    <a:pt x="1810" y="1"/>
                    <a:pt x="391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3" name="Google Shape;16623;p34"/>
            <p:cNvSpPr/>
            <p:nvPr/>
          </p:nvSpPr>
          <p:spPr>
            <a:xfrm>
              <a:off x="3322600" y="3854175"/>
              <a:ext cx="192650" cy="192625"/>
            </a:xfrm>
            <a:custGeom>
              <a:avLst/>
              <a:gdLst/>
              <a:ahLst/>
              <a:cxnLst/>
              <a:rect l="l" t="t" r="r" b="b"/>
              <a:pathLst>
                <a:path w="7706" h="7705" extrusionOk="0">
                  <a:moveTo>
                    <a:pt x="7705" y="3852"/>
                  </a:moveTo>
                  <a:cubicBezTo>
                    <a:pt x="7705" y="5954"/>
                    <a:pt x="5954" y="7705"/>
                    <a:pt x="3853" y="7705"/>
                  </a:cubicBezTo>
                  <a:cubicBezTo>
                    <a:pt x="1751" y="7705"/>
                    <a:pt x="0" y="5954"/>
                    <a:pt x="0" y="3852"/>
                  </a:cubicBezTo>
                  <a:cubicBezTo>
                    <a:pt x="0" y="1693"/>
                    <a:pt x="1751" y="0"/>
                    <a:pt x="3911" y="0"/>
                  </a:cubicBezTo>
                  <a:cubicBezTo>
                    <a:pt x="6012" y="0"/>
                    <a:pt x="7705" y="1751"/>
                    <a:pt x="7705" y="38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4" name="Google Shape;16624;p34"/>
            <p:cNvSpPr/>
            <p:nvPr/>
          </p:nvSpPr>
          <p:spPr>
            <a:xfrm>
              <a:off x="2585675" y="3117225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3969" y="1"/>
                  </a:moveTo>
                  <a:cubicBezTo>
                    <a:pt x="6071" y="59"/>
                    <a:pt x="7822" y="1869"/>
                    <a:pt x="7763" y="3970"/>
                  </a:cubicBezTo>
                  <a:cubicBezTo>
                    <a:pt x="7705" y="6071"/>
                    <a:pt x="5954" y="7764"/>
                    <a:pt x="3853" y="7706"/>
                  </a:cubicBezTo>
                  <a:cubicBezTo>
                    <a:pt x="1751" y="7706"/>
                    <a:pt x="0" y="5896"/>
                    <a:pt x="59" y="3795"/>
                  </a:cubicBezTo>
                  <a:cubicBezTo>
                    <a:pt x="117" y="1694"/>
                    <a:pt x="1868" y="1"/>
                    <a:pt x="39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5" name="Google Shape;16625;p34"/>
            <p:cNvSpPr/>
            <p:nvPr/>
          </p:nvSpPr>
          <p:spPr>
            <a:xfrm>
              <a:off x="4795000" y="2133700"/>
              <a:ext cx="192625" cy="194100"/>
            </a:xfrm>
            <a:custGeom>
              <a:avLst/>
              <a:gdLst/>
              <a:ahLst/>
              <a:cxnLst/>
              <a:rect l="l" t="t" r="r" b="b"/>
              <a:pathLst>
                <a:path w="7705" h="7764" extrusionOk="0">
                  <a:moveTo>
                    <a:pt x="3911" y="7764"/>
                  </a:moveTo>
                  <a:cubicBezTo>
                    <a:pt x="1810" y="7764"/>
                    <a:pt x="58" y="6012"/>
                    <a:pt x="0" y="3911"/>
                  </a:cubicBezTo>
                  <a:cubicBezTo>
                    <a:pt x="0" y="1810"/>
                    <a:pt x="1751" y="59"/>
                    <a:pt x="3853" y="59"/>
                  </a:cubicBezTo>
                  <a:cubicBezTo>
                    <a:pt x="5954" y="0"/>
                    <a:pt x="7705" y="1751"/>
                    <a:pt x="7705" y="3911"/>
                  </a:cubicBezTo>
                  <a:cubicBezTo>
                    <a:pt x="7705" y="5954"/>
                    <a:pt x="6012" y="7705"/>
                    <a:pt x="3911" y="776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6" name="Google Shape;16626;p34"/>
            <p:cNvSpPr/>
            <p:nvPr/>
          </p:nvSpPr>
          <p:spPr>
            <a:xfrm>
              <a:off x="4306125" y="164485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7706" y="3911"/>
                  </a:moveTo>
                  <a:cubicBezTo>
                    <a:pt x="7648" y="6012"/>
                    <a:pt x="5896" y="7763"/>
                    <a:pt x="3737" y="7705"/>
                  </a:cubicBezTo>
                  <a:cubicBezTo>
                    <a:pt x="1694" y="7647"/>
                    <a:pt x="1" y="5896"/>
                    <a:pt x="1" y="3794"/>
                  </a:cubicBezTo>
                  <a:cubicBezTo>
                    <a:pt x="1" y="1693"/>
                    <a:pt x="1810" y="0"/>
                    <a:pt x="3912" y="0"/>
                  </a:cubicBezTo>
                  <a:cubicBezTo>
                    <a:pt x="6013" y="59"/>
                    <a:pt x="7706" y="1810"/>
                    <a:pt x="7706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7" name="Google Shape;16627;p34"/>
            <p:cNvSpPr/>
            <p:nvPr/>
          </p:nvSpPr>
          <p:spPr>
            <a:xfrm>
              <a:off x="4546925" y="3606100"/>
              <a:ext cx="195550" cy="194100"/>
            </a:xfrm>
            <a:custGeom>
              <a:avLst/>
              <a:gdLst/>
              <a:ahLst/>
              <a:cxnLst/>
              <a:rect l="l" t="t" r="r" b="b"/>
              <a:pathLst>
                <a:path w="7822" h="7764" extrusionOk="0">
                  <a:moveTo>
                    <a:pt x="3853" y="7763"/>
                  </a:moveTo>
                  <a:cubicBezTo>
                    <a:pt x="1751" y="7705"/>
                    <a:pt x="0" y="5895"/>
                    <a:pt x="58" y="3794"/>
                  </a:cubicBezTo>
                  <a:cubicBezTo>
                    <a:pt x="117" y="1693"/>
                    <a:pt x="1926" y="0"/>
                    <a:pt x="3969" y="58"/>
                  </a:cubicBezTo>
                  <a:cubicBezTo>
                    <a:pt x="6129" y="117"/>
                    <a:pt x="7822" y="1868"/>
                    <a:pt x="7763" y="4028"/>
                  </a:cubicBezTo>
                  <a:cubicBezTo>
                    <a:pt x="7705" y="6071"/>
                    <a:pt x="5954" y="7763"/>
                    <a:pt x="3853" y="77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8" name="Google Shape;16628;p34"/>
            <p:cNvSpPr/>
            <p:nvPr/>
          </p:nvSpPr>
          <p:spPr>
            <a:xfrm>
              <a:off x="2832275" y="1887075"/>
              <a:ext cx="194125" cy="194100"/>
            </a:xfrm>
            <a:custGeom>
              <a:avLst/>
              <a:gdLst/>
              <a:ahLst/>
              <a:cxnLst/>
              <a:rect l="l" t="t" r="r" b="b"/>
              <a:pathLst>
                <a:path w="7765" h="7764" extrusionOk="0">
                  <a:moveTo>
                    <a:pt x="7764" y="3911"/>
                  </a:moveTo>
                  <a:cubicBezTo>
                    <a:pt x="7706" y="6013"/>
                    <a:pt x="5955" y="7764"/>
                    <a:pt x="3912" y="7706"/>
                  </a:cubicBezTo>
                  <a:cubicBezTo>
                    <a:pt x="1752" y="7706"/>
                    <a:pt x="1" y="5954"/>
                    <a:pt x="59" y="3795"/>
                  </a:cubicBezTo>
                  <a:cubicBezTo>
                    <a:pt x="118" y="1693"/>
                    <a:pt x="1869" y="1"/>
                    <a:pt x="3970" y="59"/>
                  </a:cubicBezTo>
                  <a:cubicBezTo>
                    <a:pt x="6071" y="59"/>
                    <a:pt x="7764" y="1810"/>
                    <a:pt x="7764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9" name="Google Shape;16629;p34"/>
            <p:cNvSpPr/>
            <p:nvPr/>
          </p:nvSpPr>
          <p:spPr>
            <a:xfrm>
              <a:off x="4796450" y="3362400"/>
              <a:ext cx="191175" cy="189725"/>
            </a:xfrm>
            <a:custGeom>
              <a:avLst/>
              <a:gdLst/>
              <a:ahLst/>
              <a:cxnLst/>
              <a:rect l="l" t="t" r="r" b="b"/>
              <a:pathLst>
                <a:path w="7647" h="7589" extrusionOk="0">
                  <a:moveTo>
                    <a:pt x="3795" y="0"/>
                  </a:moveTo>
                  <a:cubicBezTo>
                    <a:pt x="5896" y="0"/>
                    <a:pt x="7647" y="1751"/>
                    <a:pt x="7589" y="3794"/>
                  </a:cubicBezTo>
                  <a:cubicBezTo>
                    <a:pt x="7589" y="5896"/>
                    <a:pt x="5896" y="7588"/>
                    <a:pt x="3795" y="7588"/>
                  </a:cubicBezTo>
                  <a:cubicBezTo>
                    <a:pt x="1693" y="7588"/>
                    <a:pt x="0" y="5837"/>
                    <a:pt x="0" y="3736"/>
                  </a:cubicBezTo>
                  <a:cubicBezTo>
                    <a:pt x="0" y="1693"/>
                    <a:pt x="1752" y="0"/>
                    <a:pt x="379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0" name="Google Shape;16630;p34"/>
            <p:cNvSpPr/>
            <p:nvPr/>
          </p:nvSpPr>
          <p:spPr>
            <a:xfrm>
              <a:off x="3081825" y="1646300"/>
              <a:ext cx="189725" cy="191200"/>
            </a:xfrm>
            <a:custGeom>
              <a:avLst/>
              <a:gdLst/>
              <a:ahLst/>
              <a:cxnLst/>
              <a:rect l="l" t="t" r="r" b="b"/>
              <a:pathLst>
                <a:path w="7589" h="7648" extrusionOk="0">
                  <a:moveTo>
                    <a:pt x="3794" y="1"/>
                  </a:moveTo>
                  <a:cubicBezTo>
                    <a:pt x="5837" y="1"/>
                    <a:pt x="7588" y="1752"/>
                    <a:pt x="7588" y="3853"/>
                  </a:cubicBezTo>
                  <a:cubicBezTo>
                    <a:pt x="7588" y="5896"/>
                    <a:pt x="5896" y="7589"/>
                    <a:pt x="3794" y="7589"/>
                  </a:cubicBezTo>
                  <a:cubicBezTo>
                    <a:pt x="1751" y="7647"/>
                    <a:pt x="0" y="5896"/>
                    <a:pt x="0" y="3795"/>
                  </a:cubicBezTo>
                  <a:cubicBezTo>
                    <a:pt x="0" y="1693"/>
                    <a:pt x="1693" y="1"/>
                    <a:pt x="3794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1" name="Google Shape;16631;p34"/>
            <p:cNvSpPr/>
            <p:nvPr/>
          </p:nvSpPr>
          <p:spPr>
            <a:xfrm>
              <a:off x="2835200" y="3609000"/>
              <a:ext cx="189725" cy="189725"/>
            </a:xfrm>
            <a:custGeom>
              <a:avLst/>
              <a:gdLst/>
              <a:ahLst/>
              <a:cxnLst/>
              <a:rect l="l" t="t" r="r" b="b"/>
              <a:pathLst>
                <a:path w="7589" h="7589" extrusionOk="0">
                  <a:moveTo>
                    <a:pt x="3795" y="1"/>
                  </a:moveTo>
                  <a:cubicBezTo>
                    <a:pt x="5896" y="59"/>
                    <a:pt x="7589" y="1752"/>
                    <a:pt x="7530" y="3795"/>
                  </a:cubicBezTo>
                  <a:cubicBezTo>
                    <a:pt x="7530" y="5896"/>
                    <a:pt x="5838" y="7589"/>
                    <a:pt x="3736" y="7531"/>
                  </a:cubicBezTo>
                  <a:cubicBezTo>
                    <a:pt x="1635" y="7531"/>
                    <a:pt x="1" y="5838"/>
                    <a:pt x="1" y="3737"/>
                  </a:cubicBezTo>
                  <a:cubicBezTo>
                    <a:pt x="59" y="1635"/>
                    <a:pt x="1752" y="1"/>
                    <a:pt x="379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2" name="Google Shape;16632;p34"/>
            <p:cNvSpPr/>
            <p:nvPr/>
          </p:nvSpPr>
          <p:spPr>
            <a:xfrm>
              <a:off x="4309050" y="3855625"/>
              <a:ext cx="186825" cy="188275"/>
            </a:xfrm>
            <a:custGeom>
              <a:avLst/>
              <a:gdLst/>
              <a:ahLst/>
              <a:cxnLst/>
              <a:rect l="l" t="t" r="r" b="b"/>
              <a:pathLst>
                <a:path w="7473" h="7531" extrusionOk="0">
                  <a:moveTo>
                    <a:pt x="3736" y="7530"/>
                  </a:moveTo>
                  <a:cubicBezTo>
                    <a:pt x="1635" y="7530"/>
                    <a:pt x="1" y="5896"/>
                    <a:pt x="1" y="3794"/>
                  </a:cubicBezTo>
                  <a:cubicBezTo>
                    <a:pt x="1" y="1693"/>
                    <a:pt x="1635" y="0"/>
                    <a:pt x="3736" y="59"/>
                  </a:cubicBezTo>
                  <a:cubicBezTo>
                    <a:pt x="5838" y="59"/>
                    <a:pt x="7472" y="1693"/>
                    <a:pt x="7472" y="3736"/>
                  </a:cubicBezTo>
                  <a:cubicBezTo>
                    <a:pt x="7472" y="5837"/>
                    <a:pt x="5838" y="7530"/>
                    <a:pt x="3736" y="75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3" name="Google Shape;16633;p34"/>
            <p:cNvSpPr/>
            <p:nvPr/>
          </p:nvSpPr>
          <p:spPr>
            <a:xfrm>
              <a:off x="2590050" y="213660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3736" y="7531"/>
                  </a:moveTo>
                  <a:cubicBezTo>
                    <a:pt x="1635" y="7531"/>
                    <a:pt x="0" y="5896"/>
                    <a:pt x="0" y="3737"/>
                  </a:cubicBezTo>
                  <a:cubicBezTo>
                    <a:pt x="0" y="1694"/>
                    <a:pt x="1635" y="59"/>
                    <a:pt x="3678" y="59"/>
                  </a:cubicBezTo>
                  <a:cubicBezTo>
                    <a:pt x="5837" y="1"/>
                    <a:pt x="7472" y="1694"/>
                    <a:pt x="7472" y="3795"/>
                  </a:cubicBezTo>
                  <a:cubicBezTo>
                    <a:pt x="7472" y="5896"/>
                    <a:pt x="5837" y="7531"/>
                    <a:pt x="3736" y="753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4" name="Google Shape;16634;p34"/>
            <p:cNvSpPr/>
            <p:nvPr/>
          </p:nvSpPr>
          <p:spPr>
            <a:xfrm>
              <a:off x="2590050" y="3363850"/>
              <a:ext cx="186800" cy="186800"/>
            </a:xfrm>
            <a:custGeom>
              <a:avLst/>
              <a:gdLst/>
              <a:ahLst/>
              <a:cxnLst/>
              <a:rect l="l" t="t" r="r" b="b"/>
              <a:pathLst>
                <a:path w="7472" h="7472" extrusionOk="0">
                  <a:moveTo>
                    <a:pt x="3736" y="1"/>
                  </a:moveTo>
                  <a:cubicBezTo>
                    <a:pt x="5837" y="59"/>
                    <a:pt x="7472" y="1693"/>
                    <a:pt x="7413" y="3795"/>
                  </a:cubicBezTo>
                  <a:cubicBezTo>
                    <a:pt x="7413" y="5838"/>
                    <a:pt x="5721" y="7472"/>
                    <a:pt x="3678" y="7414"/>
                  </a:cubicBezTo>
                  <a:cubicBezTo>
                    <a:pt x="1635" y="7414"/>
                    <a:pt x="0" y="5721"/>
                    <a:pt x="0" y="3678"/>
                  </a:cubicBezTo>
                  <a:cubicBezTo>
                    <a:pt x="0" y="1635"/>
                    <a:pt x="1693" y="1"/>
                    <a:pt x="37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5" name="Google Shape;16635;p34"/>
            <p:cNvSpPr/>
            <p:nvPr/>
          </p:nvSpPr>
          <p:spPr>
            <a:xfrm>
              <a:off x="3083275" y="3857075"/>
              <a:ext cx="186800" cy="185350"/>
            </a:xfrm>
            <a:custGeom>
              <a:avLst/>
              <a:gdLst/>
              <a:ahLst/>
              <a:cxnLst/>
              <a:rect l="l" t="t" r="r" b="b"/>
              <a:pathLst>
                <a:path w="7472" h="7414" extrusionOk="0">
                  <a:moveTo>
                    <a:pt x="7414" y="3678"/>
                  </a:moveTo>
                  <a:cubicBezTo>
                    <a:pt x="7472" y="5779"/>
                    <a:pt x="5779" y="7414"/>
                    <a:pt x="3736" y="7414"/>
                  </a:cubicBezTo>
                  <a:cubicBezTo>
                    <a:pt x="1693" y="7414"/>
                    <a:pt x="1" y="5779"/>
                    <a:pt x="59" y="3736"/>
                  </a:cubicBezTo>
                  <a:cubicBezTo>
                    <a:pt x="59" y="1694"/>
                    <a:pt x="1693" y="59"/>
                    <a:pt x="3678" y="1"/>
                  </a:cubicBezTo>
                  <a:cubicBezTo>
                    <a:pt x="5779" y="1"/>
                    <a:pt x="7414" y="1635"/>
                    <a:pt x="7472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6" name="Google Shape;16636;p34"/>
            <p:cNvSpPr/>
            <p:nvPr/>
          </p:nvSpPr>
          <p:spPr>
            <a:xfrm>
              <a:off x="5045975" y="2628375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737" y="7414"/>
                  </a:moveTo>
                  <a:cubicBezTo>
                    <a:pt x="1635" y="7414"/>
                    <a:pt x="1" y="5721"/>
                    <a:pt x="1" y="3678"/>
                  </a:cubicBezTo>
                  <a:cubicBezTo>
                    <a:pt x="1" y="1635"/>
                    <a:pt x="1635" y="1"/>
                    <a:pt x="3737" y="1"/>
                  </a:cubicBez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79" y="7414"/>
                    <a:pt x="3737" y="74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7" name="Google Shape;16637;p34"/>
            <p:cNvSpPr/>
            <p:nvPr/>
          </p:nvSpPr>
          <p:spPr>
            <a:xfrm>
              <a:off x="3818750" y="1401150"/>
              <a:ext cx="188275" cy="186800"/>
            </a:xfrm>
            <a:custGeom>
              <a:avLst/>
              <a:gdLst/>
              <a:ahLst/>
              <a:cxnLst/>
              <a:rect l="l" t="t" r="r" b="b"/>
              <a:pathLst>
                <a:path w="7531" h="7472" extrusionOk="0">
                  <a:moveTo>
                    <a:pt x="59" y="3678"/>
                  </a:moveTo>
                  <a:cubicBezTo>
                    <a:pt x="59" y="1635"/>
                    <a:pt x="1751" y="0"/>
                    <a:pt x="3853" y="59"/>
                  </a:cubicBezTo>
                  <a:cubicBezTo>
                    <a:pt x="5896" y="59"/>
                    <a:pt x="7530" y="1810"/>
                    <a:pt x="7472" y="3853"/>
                  </a:cubicBezTo>
                  <a:cubicBezTo>
                    <a:pt x="7413" y="5837"/>
                    <a:pt x="5721" y="7472"/>
                    <a:pt x="3736" y="7472"/>
                  </a:cubicBezTo>
                  <a:cubicBezTo>
                    <a:pt x="1693" y="7413"/>
                    <a:pt x="0" y="5721"/>
                    <a:pt x="59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8" name="Google Shape;16638;p34"/>
            <p:cNvSpPr/>
            <p:nvPr/>
          </p:nvSpPr>
          <p:spPr>
            <a:xfrm>
              <a:off x="5045975" y="2875000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678" y="0"/>
                  </a:moveTo>
                  <a:cubicBezTo>
                    <a:pt x="5721" y="0"/>
                    <a:pt x="7414" y="1693"/>
                    <a:pt x="7414" y="3736"/>
                  </a:cubicBezTo>
                  <a:cubicBezTo>
                    <a:pt x="7355" y="5721"/>
                    <a:pt x="5721" y="7413"/>
                    <a:pt x="3678" y="7413"/>
                  </a:cubicBezTo>
                  <a:cubicBezTo>
                    <a:pt x="1635" y="7413"/>
                    <a:pt x="1" y="5721"/>
                    <a:pt x="1" y="3678"/>
                  </a:cubicBezTo>
                  <a:cubicBezTo>
                    <a:pt x="1" y="1635"/>
                    <a:pt x="1694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9" name="Google Shape;16639;p34"/>
            <p:cNvSpPr/>
            <p:nvPr/>
          </p:nvSpPr>
          <p:spPr>
            <a:xfrm>
              <a:off x="3573575" y="1402600"/>
              <a:ext cx="185375" cy="185350"/>
            </a:xfrm>
            <a:custGeom>
              <a:avLst/>
              <a:gdLst/>
              <a:ahLst/>
              <a:cxnLst/>
              <a:rect l="l" t="t" r="r" b="b"/>
              <a:pathLst>
                <a:path w="7415" h="7414" extrusionOk="0">
                  <a:moveTo>
                    <a:pt x="3678" y="1"/>
                  </a:move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21" y="7414"/>
                    <a:pt x="3678" y="7355"/>
                  </a:cubicBezTo>
                  <a:cubicBezTo>
                    <a:pt x="1635" y="7355"/>
                    <a:pt x="1" y="5663"/>
                    <a:pt x="1" y="3678"/>
                  </a:cubicBezTo>
                  <a:cubicBezTo>
                    <a:pt x="1" y="1635"/>
                    <a:pt x="1694" y="1"/>
                    <a:pt x="36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0" name="Google Shape;16640;p34"/>
            <p:cNvSpPr/>
            <p:nvPr/>
          </p:nvSpPr>
          <p:spPr>
            <a:xfrm>
              <a:off x="4799375" y="1895825"/>
              <a:ext cx="183875" cy="183900"/>
            </a:xfrm>
            <a:custGeom>
              <a:avLst/>
              <a:gdLst/>
              <a:ahLst/>
              <a:cxnLst/>
              <a:rect l="l" t="t" r="r" b="b"/>
              <a:pathLst>
                <a:path w="7355" h="7356" extrusionOk="0">
                  <a:moveTo>
                    <a:pt x="3678" y="7356"/>
                  </a:moveTo>
                  <a:cubicBezTo>
                    <a:pt x="1693" y="7356"/>
                    <a:pt x="0" y="5663"/>
                    <a:pt x="0" y="3678"/>
                  </a:cubicBezTo>
                  <a:cubicBezTo>
                    <a:pt x="59" y="1635"/>
                    <a:pt x="1751" y="1"/>
                    <a:pt x="3736" y="1"/>
                  </a:cubicBezTo>
                  <a:cubicBezTo>
                    <a:pt x="5720" y="59"/>
                    <a:pt x="7355" y="1694"/>
                    <a:pt x="7355" y="3678"/>
                  </a:cubicBezTo>
                  <a:cubicBezTo>
                    <a:pt x="7355" y="5663"/>
                    <a:pt x="5662" y="7356"/>
                    <a:pt x="3678" y="735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1" name="Google Shape;16641;p34"/>
            <p:cNvSpPr/>
            <p:nvPr/>
          </p:nvSpPr>
          <p:spPr>
            <a:xfrm>
              <a:off x="5045975" y="238615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355" y="3678"/>
                  </a:moveTo>
                  <a:cubicBezTo>
                    <a:pt x="7355" y="5662"/>
                    <a:pt x="5721" y="7355"/>
                    <a:pt x="3678" y="7355"/>
                  </a:cubicBezTo>
                  <a:cubicBezTo>
                    <a:pt x="1694" y="7355"/>
                    <a:pt x="1" y="5662"/>
                    <a:pt x="1" y="3619"/>
                  </a:cubicBezTo>
                  <a:cubicBezTo>
                    <a:pt x="59" y="1693"/>
                    <a:pt x="1694" y="0"/>
                    <a:pt x="3678" y="0"/>
                  </a:cubicBezTo>
                  <a:cubicBezTo>
                    <a:pt x="5663" y="0"/>
                    <a:pt x="7355" y="1635"/>
                    <a:pt x="7355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2" name="Google Shape;16642;p34"/>
            <p:cNvSpPr/>
            <p:nvPr/>
          </p:nvSpPr>
          <p:spPr>
            <a:xfrm>
              <a:off x="4557125" y="1649225"/>
              <a:ext cx="183900" cy="185350"/>
            </a:xfrm>
            <a:custGeom>
              <a:avLst/>
              <a:gdLst/>
              <a:ahLst/>
              <a:cxnLst/>
              <a:rect l="l" t="t" r="r" b="b"/>
              <a:pathLst>
                <a:path w="7356" h="7414" extrusionOk="0">
                  <a:moveTo>
                    <a:pt x="3678" y="0"/>
                  </a:moveTo>
                  <a:cubicBezTo>
                    <a:pt x="5663" y="0"/>
                    <a:pt x="7355" y="1693"/>
                    <a:pt x="7355" y="3736"/>
                  </a:cubicBezTo>
                  <a:cubicBezTo>
                    <a:pt x="7355" y="5721"/>
                    <a:pt x="5663" y="7413"/>
                    <a:pt x="3620" y="7355"/>
                  </a:cubicBezTo>
                  <a:cubicBezTo>
                    <a:pt x="1635" y="7355"/>
                    <a:pt x="1" y="5721"/>
                    <a:pt x="1" y="3736"/>
                  </a:cubicBezTo>
                  <a:cubicBezTo>
                    <a:pt x="1" y="1693"/>
                    <a:pt x="1635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3" name="Google Shape;16643;p34"/>
            <p:cNvSpPr/>
            <p:nvPr/>
          </p:nvSpPr>
          <p:spPr>
            <a:xfrm>
              <a:off x="4062450" y="140115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7355" y="3853"/>
                  </a:moveTo>
                  <a:cubicBezTo>
                    <a:pt x="7296" y="5896"/>
                    <a:pt x="5545" y="7530"/>
                    <a:pt x="3561" y="7413"/>
                  </a:cubicBezTo>
                  <a:cubicBezTo>
                    <a:pt x="1576" y="7297"/>
                    <a:pt x="0" y="5604"/>
                    <a:pt x="58" y="3619"/>
                  </a:cubicBezTo>
                  <a:cubicBezTo>
                    <a:pt x="175" y="1576"/>
                    <a:pt x="1926" y="0"/>
                    <a:pt x="3853" y="117"/>
                  </a:cubicBezTo>
                  <a:cubicBezTo>
                    <a:pt x="5896" y="234"/>
                    <a:pt x="7472" y="1926"/>
                    <a:pt x="7355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4" name="Google Shape;16644;p34"/>
            <p:cNvSpPr/>
            <p:nvPr/>
          </p:nvSpPr>
          <p:spPr>
            <a:xfrm>
              <a:off x="3326975" y="140260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297" y="3795"/>
                  </a:moveTo>
                  <a:cubicBezTo>
                    <a:pt x="7238" y="5838"/>
                    <a:pt x="5604" y="7355"/>
                    <a:pt x="3619" y="7297"/>
                  </a:cubicBezTo>
                  <a:cubicBezTo>
                    <a:pt x="1576" y="7239"/>
                    <a:pt x="0" y="5604"/>
                    <a:pt x="59" y="3620"/>
                  </a:cubicBezTo>
                  <a:cubicBezTo>
                    <a:pt x="117" y="1577"/>
                    <a:pt x="1810" y="1"/>
                    <a:pt x="3794" y="59"/>
                  </a:cubicBezTo>
                  <a:cubicBezTo>
                    <a:pt x="5837" y="117"/>
                    <a:pt x="7355" y="1810"/>
                    <a:pt x="7297" y="37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5" name="Google Shape;16645;p34"/>
            <p:cNvSpPr/>
            <p:nvPr/>
          </p:nvSpPr>
          <p:spPr>
            <a:xfrm>
              <a:off x="5047450" y="3123075"/>
              <a:ext cx="182425" cy="182425"/>
            </a:xfrm>
            <a:custGeom>
              <a:avLst/>
              <a:gdLst/>
              <a:ahLst/>
              <a:cxnLst/>
              <a:rect l="l" t="t" r="r" b="b"/>
              <a:pathLst>
                <a:path w="7297" h="7297" extrusionOk="0">
                  <a:moveTo>
                    <a:pt x="7296" y="3619"/>
                  </a:moveTo>
                  <a:cubicBezTo>
                    <a:pt x="7296" y="5604"/>
                    <a:pt x="5662" y="7238"/>
                    <a:pt x="3678" y="7297"/>
                  </a:cubicBezTo>
                  <a:cubicBezTo>
                    <a:pt x="1635" y="7297"/>
                    <a:pt x="0" y="5662"/>
                    <a:pt x="0" y="3678"/>
                  </a:cubicBezTo>
                  <a:cubicBezTo>
                    <a:pt x="0" y="1635"/>
                    <a:pt x="1635" y="0"/>
                    <a:pt x="3619" y="0"/>
                  </a:cubicBezTo>
                  <a:cubicBezTo>
                    <a:pt x="5604" y="0"/>
                    <a:pt x="7238" y="1635"/>
                    <a:pt x="7296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6" name="Google Shape;16646;p34"/>
            <p:cNvSpPr/>
            <p:nvPr/>
          </p:nvSpPr>
          <p:spPr>
            <a:xfrm>
              <a:off x="3821650" y="4102250"/>
              <a:ext cx="180975" cy="180950"/>
            </a:xfrm>
            <a:custGeom>
              <a:avLst/>
              <a:gdLst/>
              <a:ahLst/>
              <a:cxnLst/>
              <a:rect l="l" t="t" r="r" b="b"/>
              <a:pathLst>
                <a:path w="7239" h="7238" extrusionOk="0">
                  <a:moveTo>
                    <a:pt x="7239" y="3619"/>
                  </a:moveTo>
                  <a:cubicBezTo>
                    <a:pt x="7239" y="5662"/>
                    <a:pt x="5663" y="7238"/>
                    <a:pt x="3620" y="7238"/>
                  </a:cubicBezTo>
                  <a:cubicBezTo>
                    <a:pt x="1577" y="7238"/>
                    <a:pt x="1" y="5604"/>
                    <a:pt x="59" y="3619"/>
                  </a:cubicBezTo>
                  <a:cubicBezTo>
                    <a:pt x="59" y="1634"/>
                    <a:pt x="1635" y="58"/>
                    <a:pt x="3620" y="58"/>
                  </a:cubicBezTo>
                  <a:cubicBezTo>
                    <a:pt x="5605" y="0"/>
                    <a:pt x="7239" y="1634"/>
                    <a:pt x="723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7" name="Google Shape;16647;p34"/>
            <p:cNvSpPr/>
            <p:nvPr/>
          </p:nvSpPr>
          <p:spPr>
            <a:xfrm>
              <a:off x="3576500" y="4103700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546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20" y="0"/>
                  </a:cubicBezTo>
                  <a:cubicBezTo>
                    <a:pt x="5604" y="0"/>
                    <a:pt x="7180" y="1518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8" name="Google Shape;16648;p34"/>
            <p:cNvSpPr/>
            <p:nvPr/>
          </p:nvSpPr>
          <p:spPr>
            <a:xfrm>
              <a:off x="2350725" y="2629850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3561" y="59"/>
                  </a:moveTo>
                  <a:cubicBezTo>
                    <a:pt x="5604" y="0"/>
                    <a:pt x="7180" y="1635"/>
                    <a:pt x="7180" y="3619"/>
                  </a:cubicBezTo>
                  <a:cubicBezTo>
                    <a:pt x="7180" y="5604"/>
                    <a:pt x="5604" y="7180"/>
                    <a:pt x="3619" y="7238"/>
                  </a:cubicBezTo>
                  <a:cubicBezTo>
                    <a:pt x="1577" y="7238"/>
                    <a:pt x="1" y="5662"/>
                    <a:pt x="1" y="3619"/>
                  </a:cubicBezTo>
                  <a:cubicBezTo>
                    <a:pt x="1" y="1635"/>
                    <a:pt x="1577" y="59"/>
                    <a:pt x="35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9" name="Google Shape;16649;p34"/>
            <p:cNvSpPr/>
            <p:nvPr/>
          </p:nvSpPr>
          <p:spPr>
            <a:xfrm>
              <a:off x="4802275" y="3613375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7180" y="3562"/>
                  </a:moveTo>
                  <a:cubicBezTo>
                    <a:pt x="7180" y="5604"/>
                    <a:pt x="5604" y="7239"/>
                    <a:pt x="3562" y="7180"/>
                  </a:cubicBezTo>
                  <a:cubicBezTo>
                    <a:pt x="1577" y="7180"/>
                    <a:pt x="1" y="5604"/>
                    <a:pt x="1" y="3620"/>
                  </a:cubicBezTo>
                  <a:cubicBezTo>
                    <a:pt x="1" y="1577"/>
                    <a:pt x="1577" y="1"/>
                    <a:pt x="3620" y="1"/>
                  </a:cubicBezTo>
                  <a:cubicBezTo>
                    <a:pt x="5604" y="1"/>
                    <a:pt x="7180" y="1577"/>
                    <a:pt x="7180" y="35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0" name="Google Shape;16650;p34"/>
            <p:cNvSpPr/>
            <p:nvPr/>
          </p:nvSpPr>
          <p:spPr>
            <a:xfrm>
              <a:off x="2839575" y="1652125"/>
              <a:ext cx="179525" cy="179525"/>
            </a:xfrm>
            <a:custGeom>
              <a:avLst/>
              <a:gdLst/>
              <a:ahLst/>
              <a:cxnLst/>
              <a:rect l="l" t="t" r="r" b="b"/>
              <a:pathLst>
                <a:path w="7181" h="7181" extrusionOk="0">
                  <a:moveTo>
                    <a:pt x="7180" y="3620"/>
                  </a:moveTo>
                  <a:cubicBezTo>
                    <a:pt x="7180" y="5605"/>
                    <a:pt x="5604" y="7181"/>
                    <a:pt x="3561" y="7181"/>
                  </a:cubicBezTo>
                  <a:cubicBezTo>
                    <a:pt x="1577" y="7122"/>
                    <a:pt x="1" y="5546"/>
                    <a:pt x="59" y="3562"/>
                  </a:cubicBezTo>
                  <a:cubicBezTo>
                    <a:pt x="59" y="1519"/>
                    <a:pt x="1635" y="1"/>
                    <a:pt x="3678" y="1"/>
                  </a:cubicBezTo>
                  <a:cubicBezTo>
                    <a:pt x="5663" y="1"/>
                    <a:pt x="7180" y="1577"/>
                    <a:pt x="7180" y="36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1" name="Google Shape;16651;p34"/>
            <p:cNvSpPr/>
            <p:nvPr/>
          </p:nvSpPr>
          <p:spPr>
            <a:xfrm>
              <a:off x="2594425" y="1894375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03" y="7180"/>
                  </a:moveTo>
                  <a:cubicBezTo>
                    <a:pt x="1518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59"/>
                  </a:cubicBezTo>
                  <a:cubicBezTo>
                    <a:pt x="5546" y="59"/>
                    <a:pt x="7122" y="1635"/>
                    <a:pt x="7122" y="3619"/>
                  </a:cubicBezTo>
                  <a:cubicBezTo>
                    <a:pt x="7122" y="5604"/>
                    <a:pt x="5487" y="7180"/>
                    <a:pt x="3503" y="71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2" name="Google Shape;16652;p34"/>
            <p:cNvSpPr/>
            <p:nvPr/>
          </p:nvSpPr>
          <p:spPr>
            <a:xfrm>
              <a:off x="2350725" y="2877925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604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19" y="0"/>
                  </a:cubicBezTo>
                  <a:cubicBezTo>
                    <a:pt x="5604" y="0"/>
                    <a:pt x="7122" y="1576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3" name="Google Shape;16653;p34"/>
            <p:cNvSpPr/>
            <p:nvPr/>
          </p:nvSpPr>
          <p:spPr>
            <a:xfrm>
              <a:off x="4555675" y="3860000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61" y="59"/>
                  </a:moveTo>
                  <a:cubicBezTo>
                    <a:pt x="5546" y="59"/>
                    <a:pt x="7122" y="1577"/>
                    <a:pt x="7122" y="3619"/>
                  </a:cubicBezTo>
                  <a:cubicBezTo>
                    <a:pt x="7122" y="5604"/>
                    <a:pt x="5546" y="7180"/>
                    <a:pt x="3503" y="7180"/>
                  </a:cubicBezTo>
                  <a:cubicBezTo>
                    <a:pt x="1518" y="7180"/>
                    <a:pt x="0" y="5604"/>
                    <a:pt x="0" y="3561"/>
                  </a:cubicBezTo>
                  <a:cubicBezTo>
                    <a:pt x="0" y="1577"/>
                    <a:pt x="1576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4" name="Google Shape;16654;p34"/>
            <p:cNvSpPr/>
            <p:nvPr/>
          </p:nvSpPr>
          <p:spPr>
            <a:xfrm>
              <a:off x="2352175" y="2389075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61" y="7121"/>
                  </a:moveTo>
                  <a:cubicBezTo>
                    <a:pt x="1577" y="7121"/>
                    <a:pt x="1" y="5545"/>
                    <a:pt x="1" y="3561"/>
                  </a:cubicBezTo>
                  <a:cubicBezTo>
                    <a:pt x="1" y="1576"/>
                    <a:pt x="1577" y="0"/>
                    <a:pt x="3561" y="0"/>
                  </a:cubicBezTo>
                  <a:cubicBezTo>
                    <a:pt x="5488" y="0"/>
                    <a:pt x="7064" y="1576"/>
                    <a:pt x="7064" y="3502"/>
                  </a:cubicBezTo>
                  <a:cubicBezTo>
                    <a:pt x="7064" y="5487"/>
                    <a:pt x="5546" y="7121"/>
                    <a:pt x="3561" y="71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5" name="Google Shape;16655;p34"/>
            <p:cNvSpPr/>
            <p:nvPr/>
          </p:nvSpPr>
          <p:spPr>
            <a:xfrm>
              <a:off x="4066825" y="410370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3561" y="0"/>
                  </a:moveTo>
                  <a:cubicBezTo>
                    <a:pt x="5545" y="0"/>
                    <a:pt x="7121" y="1576"/>
                    <a:pt x="7121" y="3561"/>
                  </a:cubicBezTo>
                  <a:cubicBezTo>
                    <a:pt x="7121" y="5546"/>
                    <a:pt x="5545" y="7122"/>
                    <a:pt x="3561" y="7122"/>
                  </a:cubicBezTo>
                  <a:cubicBezTo>
                    <a:pt x="1576" y="7122"/>
                    <a:pt x="0" y="5546"/>
                    <a:pt x="0" y="3619"/>
                  </a:cubicBezTo>
                  <a:cubicBezTo>
                    <a:pt x="0" y="1635"/>
                    <a:pt x="1576" y="0"/>
                    <a:pt x="356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6" name="Google Shape;16656;p34"/>
            <p:cNvSpPr/>
            <p:nvPr/>
          </p:nvSpPr>
          <p:spPr>
            <a:xfrm>
              <a:off x="5050350" y="214245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0"/>
                  </a:moveTo>
                  <a:cubicBezTo>
                    <a:pt x="5488" y="0"/>
                    <a:pt x="7064" y="1576"/>
                    <a:pt x="7064" y="3503"/>
                  </a:cubicBezTo>
                  <a:cubicBezTo>
                    <a:pt x="7064" y="5487"/>
                    <a:pt x="5488" y="7122"/>
                    <a:pt x="3503" y="7063"/>
                  </a:cubicBezTo>
                  <a:cubicBezTo>
                    <a:pt x="1519" y="7063"/>
                    <a:pt x="1" y="5487"/>
                    <a:pt x="1" y="3503"/>
                  </a:cubicBezTo>
                  <a:cubicBezTo>
                    <a:pt x="1" y="1576"/>
                    <a:pt x="1577" y="0"/>
                    <a:pt x="35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7" name="Google Shape;16657;p34"/>
            <p:cNvSpPr/>
            <p:nvPr/>
          </p:nvSpPr>
          <p:spPr>
            <a:xfrm>
              <a:off x="3331350" y="410370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7122"/>
                  </a:moveTo>
                  <a:cubicBezTo>
                    <a:pt x="1576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0"/>
                  </a:cubicBezTo>
                  <a:cubicBezTo>
                    <a:pt x="5487" y="59"/>
                    <a:pt x="7063" y="1635"/>
                    <a:pt x="7063" y="3619"/>
                  </a:cubicBezTo>
                  <a:cubicBezTo>
                    <a:pt x="7063" y="5546"/>
                    <a:pt x="5487" y="7122"/>
                    <a:pt x="3503" y="71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8" name="Google Shape;16658;p34"/>
            <p:cNvSpPr/>
            <p:nvPr/>
          </p:nvSpPr>
          <p:spPr>
            <a:xfrm>
              <a:off x="4313425" y="1406975"/>
              <a:ext cx="178075" cy="176600"/>
            </a:xfrm>
            <a:custGeom>
              <a:avLst/>
              <a:gdLst/>
              <a:ahLst/>
              <a:cxnLst/>
              <a:rect l="l" t="t" r="r" b="b"/>
              <a:pathLst>
                <a:path w="7123" h="7064" extrusionOk="0">
                  <a:moveTo>
                    <a:pt x="1" y="3503"/>
                  </a:moveTo>
                  <a:cubicBezTo>
                    <a:pt x="1" y="1577"/>
                    <a:pt x="1577" y="1"/>
                    <a:pt x="3561" y="1"/>
                  </a:cubicBezTo>
                  <a:cubicBezTo>
                    <a:pt x="5546" y="1"/>
                    <a:pt x="7122" y="1577"/>
                    <a:pt x="7122" y="3561"/>
                  </a:cubicBezTo>
                  <a:cubicBezTo>
                    <a:pt x="7064" y="5488"/>
                    <a:pt x="5488" y="7064"/>
                    <a:pt x="3503" y="7064"/>
                  </a:cubicBezTo>
                  <a:cubicBezTo>
                    <a:pt x="1577" y="7064"/>
                    <a:pt x="1" y="5429"/>
                    <a:pt x="1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9" name="Google Shape;16659;p34"/>
            <p:cNvSpPr/>
            <p:nvPr/>
          </p:nvSpPr>
          <p:spPr>
            <a:xfrm>
              <a:off x="2352175" y="3126000"/>
              <a:ext cx="176600" cy="176575"/>
            </a:xfrm>
            <a:custGeom>
              <a:avLst/>
              <a:gdLst/>
              <a:ahLst/>
              <a:cxnLst/>
              <a:rect l="l" t="t" r="r" b="b"/>
              <a:pathLst>
                <a:path w="7064" h="7063" extrusionOk="0">
                  <a:moveTo>
                    <a:pt x="3561" y="7063"/>
                  </a:moveTo>
                  <a:cubicBezTo>
                    <a:pt x="1635" y="7063"/>
                    <a:pt x="1" y="5487"/>
                    <a:pt x="1" y="3561"/>
                  </a:cubicBezTo>
                  <a:cubicBezTo>
                    <a:pt x="1" y="1635"/>
                    <a:pt x="1577" y="0"/>
                    <a:pt x="3503" y="0"/>
                  </a:cubicBezTo>
                  <a:cubicBezTo>
                    <a:pt x="5429" y="0"/>
                    <a:pt x="7064" y="1576"/>
                    <a:pt x="7064" y="3502"/>
                  </a:cubicBezTo>
                  <a:cubicBezTo>
                    <a:pt x="7064" y="5429"/>
                    <a:pt x="5488" y="7063"/>
                    <a:pt x="3561" y="70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0" name="Google Shape;16660;p34"/>
            <p:cNvSpPr/>
            <p:nvPr/>
          </p:nvSpPr>
          <p:spPr>
            <a:xfrm>
              <a:off x="2841050" y="3861450"/>
              <a:ext cx="178050" cy="178075"/>
            </a:xfrm>
            <a:custGeom>
              <a:avLst/>
              <a:gdLst/>
              <a:ahLst/>
              <a:cxnLst/>
              <a:rect l="l" t="t" r="r" b="b"/>
              <a:pathLst>
                <a:path w="7122" h="7123" extrusionOk="0">
                  <a:moveTo>
                    <a:pt x="3502" y="1"/>
                  </a:moveTo>
                  <a:cubicBezTo>
                    <a:pt x="5428" y="1"/>
                    <a:pt x="7063" y="1577"/>
                    <a:pt x="7063" y="3503"/>
                  </a:cubicBezTo>
                  <a:cubicBezTo>
                    <a:pt x="7121" y="5429"/>
                    <a:pt x="5545" y="7064"/>
                    <a:pt x="3561" y="7064"/>
                  </a:cubicBezTo>
                  <a:cubicBezTo>
                    <a:pt x="1634" y="7122"/>
                    <a:pt x="58" y="5546"/>
                    <a:pt x="0" y="3561"/>
                  </a:cubicBezTo>
                  <a:cubicBezTo>
                    <a:pt x="0" y="1635"/>
                    <a:pt x="1576" y="59"/>
                    <a:pt x="35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1" name="Google Shape;16661;p34"/>
            <p:cNvSpPr/>
            <p:nvPr/>
          </p:nvSpPr>
          <p:spPr>
            <a:xfrm>
              <a:off x="2594425" y="361485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7063" y="3561"/>
                  </a:moveTo>
                  <a:cubicBezTo>
                    <a:pt x="7063" y="5487"/>
                    <a:pt x="5429" y="7121"/>
                    <a:pt x="3503" y="7063"/>
                  </a:cubicBezTo>
                  <a:cubicBezTo>
                    <a:pt x="1576" y="7063"/>
                    <a:pt x="0" y="5429"/>
                    <a:pt x="0" y="3503"/>
                  </a:cubicBezTo>
                  <a:cubicBezTo>
                    <a:pt x="59" y="1576"/>
                    <a:pt x="1635" y="0"/>
                    <a:pt x="3561" y="0"/>
                  </a:cubicBezTo>
                  <a:cubicBezTo>
                    <a:pt x="5487" y="59"/>
                    <a:pt x="7122" y="1635"/>
                    <a:pt x="7063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2" name="Google Shape;16662;p34"/>
            <p:cNvSpPr/>
            <p:nvPr/>
          </p:nvSpPr>
          <p:spPr>
            <a:xfrm>
              <a:off x="5050350" y="336822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7064" y="3503"/>
                  </a:moveTo>
                  <a:cubicBezTo>
                    <a:pt x="7064" y="5429"/>
                    <a:pt x="5429" y="7064"/>
                    <a:pt x="3503" y="7064"/>
                  </a:cubicBezTo>
                  <a:cubicBezTo>
                    <a:pt x="1635" y="7064"/>
                    <a:pt x="1" y="5487"/>
                    <a:pt x="1" y="3561"/>
                  </a:cubicBezTo>
                  <a:cubicBezTo>
                    <a:pt x="1" y="1635"/>
                    <a:pt x="1635" y="1"/>
                    <a:pt x="3562" y="1"/>
                  </a:cubicBezTo>
                  <a:cubicBezTo>
                    <a:pt x="5429" y="59"/>
                    <a:pt x="7005" y="1635"/>
                    <a:pt x="7064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3" name="Google Shape;16663;p34"/>
            <p:cNvSpPr/>
            <p:nvPr/>
          </p:nvSpPr>
          <p:spPr>
            <a:xfrm>
              <a:off x="3087650" y="140697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3561" y="1"/>
                  </a:moveTo>
                  <a:cubicBezTo>
                    <a:pt x="5487" y="1"/>
                    <a:pt x="7063" y="1635"/>
                    <a:pt x="7063" y="3503"/>
                  </a:cubicBezTo>
                  <a:cubicBezTo>
                    <a:pt x="7063" y="5429"/>
                    <a:pt x="5429" y="7064"/>
                    <a:pt x="3503" y="7005"/>
                  </a:cubicBezTo>
                  <a:cubicBezTo>
                    <a:pt x="1577" y="6947"/>
                    <a:pt x="1" y="5371"/>
                    <a:pt x="59" y="3503"/>
                  </a:cubicBezTo>
                  <a:cubicBezTo>
                    <a:pt x="59" y="1577"/>
                    <a:pt x="1693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4" name="Google Shape;16664;p34"/>
            <p:cNvSpPr/>
            <p:nvPr/>
          </p:nvSpPr>
          <p:spPr>
            <a:xfrm>
              <a:off x="4316350" y="4106625"/>
              <a:ext cx="172225" cy="173675"/>
            </a:xfrm>
            <a:custGeom>
              <a:avLst/>
              <a:gdLst/>
              <a:ahLst/>
              <a:cxnLst/>
              <a:rect l="l" t="t" r="r" b="b"/>
              <a:pathLst>
                <a:path w="6889" h="6947" extrusionOk="0">
                  <a:moveTo>
                    <a:pt x="6888" y="3502"/>
                  </a:moveTo>
                  <a:cubicBezTo>
                    <a:pt x="6888" y="5429"/>
                    <a:pt x="5312" y="6946"/>
                    <a:pt x="3386" y="6888"/>
                  </a:cubicBezTo>
                  <a:cubicBezTo>
                    <a:pt x="1460" y="6888"/>
                    <a:pt x="1" y="5370"/>
                    <a:pt x="1" y="3444"/>
                  </a:cubicBezTo>
                  <a:cubicBezTo>
                    <a:pt x="1" y="1518"/>
                    <a:pt x="1577" y="0"/>
                    <a:pt x="3503" y="0"/>
                  </a:cubicBezTo>
                  <a:cubicBezTo>
                    <a:pt x="5371" y="59"/>
                    <a:pt x="6888" y="1576"/>
                    <a:pt x="6888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5" name="Google Shape;16665;p34"/>
            <p:cNvSpPr/>
            <p:nvPr/>
          </p:nvSpPr>
          <p:spPr>
            <a:xfrm>
              <a:off x="2353650" y="2145375"/>
              <a:ext cx="172200" cy="172200"/>
            </a:xfrm>
            <a:custGeom>
              <a:avLst/>
              <a:gdLst/>
              <a:ahLst/>
              <a:cxnLst/>
              <a:rect l="l" t="t" r="r" b="b"/>
              <a:pathLst>
                <a:path w="6888" h="6888" extrusionOk="0">
                  <a:moveTo>
                    <a:pt x="6888" y="3444"/>
                  </a:moveTo>
                  <a:cubicBezTo>
                    <a:pt x="6888" y="5370"/>
                    <a:pt x="5429" y="6830"/>
                    <a:pt x="3502" y="6888"/>
                  </a:cubicBezTo>
                  <a:cubicBezTo>
                    <a:pt x="1518" y="6888"/>
                    <a:pt x="0" y="5370"/>
                    <a:pt x="59" y="3386"/>
                  </a:cubicBezTo>
                  <a:cubicBezTo>
                    <a:pt x="59" y="1459"/>
                    <a:pt x="1576" y="0"/>
                    <a:pt x="3502" y="0"/>
                  </a:cubicBezTo>
                  <a:cubicBezTo>
                    <a:pt x="5370" y="0"/>
                    <a:pt x="6888" y="1518"/>
                    <a:pt x="6888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6" name="Google Shape;16666;p34"/>
            <p:cNvSpPr/>
            <p:nvPr/>
          </p:nvSpPr>
          <p:spPr>
            <a:xfrm>
              <a:off x="4805200" y="1656525"/>
              <a:ext cx="172225" cy="170750"/>
            </a:xfrm>
            <a:custGeom>
              <a:avLst/>
              <a:gdLst/>
              <a:ahLst/>
              <a:cxnLst/>
              <a:rect l="l" t="t" r="r" b="b"/>
              <a:pathLst>
                <a:path w="6889" h="6830" extrusionOk="0">
                  <a:moveTo>
                    <a:pt x="6888" y="3386"/>
                  </a:moveTo>
                  <a:cubicBezTo>
                    <a:pt x="6888" y="5312"/>
                    <a:pt x="5371" y="6829"/>
                    <a:pt x="3503" y="6829"/>
                  </a:cubicBezTo>
                  <a:cubicBezTo>
                    <a:pt x="1518" y="6829"/>
                    <a:pt x="1" y="5312"/>
                    <a:pt x="59" y="3386"/>
                  </a:cubicBezTo>
                  <a:cubicBezTo>
                    <a:pt x="59" y="1459"/>
                    <a:pt x="1577" y="0"/>
                    <a:pt x="3503" y="0"/>
                  </a:cubicBezTo>
                  <a:cubicBezTo>
                    <a:pt x="5371" y="0"/>
                    <a:pt x="6888" y="1518"/>
                    <a:pt x="6888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7" name="Google Shape;16667;p34"/>
            <p:cNvSpPr/>
            <p:nvPr/>
          </p:nvSpPr>
          <p:spPr>
            <a:xfrm>
              <a:off x="3090575" y="4108075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6830" y="3444"/>
                  </a:moveTo>
                  <a:cubicBezTo>
                    <a:pt x="6830" y="5312"/>
                    <a:pt x="5312" y="6830"/>
                    <a:pt x="3386" y="6830"/>
                  </a:cubicBezTo>
                  <a:cubicBezTo>
                    <a:pt x="1518" y="6771"/>
                    <a:pt x="0" y="5254"/>
                    <a:pt x="59" y="3328"/>
                  </a:cubicBezTo>
                  <a:cubicBezTo>
                    <a:pt x="59" y="1460"/>
                    <a:pt x="1576" y="1"/>
                    <a:pt x="3444" y="1"/>
                  </a:cubicBezTo>
                  <a:cubicBezTo>
                    <a:pt x="5370" y="1"/>
                    <a:pt x="6830" y="1518"/>
                    <a:pt x="6830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8" name="Google Shape;16668;p34"/>
            <p:cNvSpPr/>
            <p:nvPr/>
          </p:nvSpPr>
          <p:spPr>
            <a:xfrm>
              <a:off x="2355100" y="3371150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3444" y="6830"/>
                  </a:moveTo>
                  <a:cubicBezTo>
                    <a:pt x="1518" y="6830"/>
                    <a:pt x="1" y="5312"/>
                    <a:pt x="1" y="3444"/>
                  </a:cubicBezTo>
                  <a:cubicBezTo>
                    <a:pt x="1" y="1518"/>
                    <a:pt x="1518" y="59"/>
                    <a:pt x="3386" y="0"/>
                  </a:cubicBezTo>
                  <a:cubicBezTo>
                    <a:pt x="5312" y="0"/>
                    <a:pt x="6830" y="1518"/>
                    <a:pt x="6830" y="3444"/>
                  </a:cubicBezTo>
                  <a:cubicBezTo>
                    <a:pt x="6830" y="5312"/>
                    <a:pt x="5312" y="6830"/>
                    <a:pt x="3444" y="68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9" name="Google Shape;16669;p34"/>
            <p:cNvSpPr/>
            <p:nvPr/>
          </p:nvSpPr>
          <p:spPr>
            <a:xfrm>
              <a:off x="5053275" y="1903125"/>
              <a:ext cx="170750" cy="170775"/>
            </a:xfrm>
            <a:custGeom>
              <a:avLst/>
              <a:gdLst/>
              <a:ahLst/>
              <a:cxnLst/>
              <a:rect l="l" t="t" r="r" b="b"/>
              <a:pathLst>
                <a:path w="6830" h="6831" extrusionOk="0">
                  <a:moveTo>
                    <a:pt x="3445" y="1"/>
                  </a:moveTo>
                  <a:cubicBezTo>
                    <a:pt x="5312" y="59"/>
                    <a:pt x="6830" y="1577"/>
                    <a:pt x="6772" y="3445"/>
                  </a:cubicBezTo>
                  <a:cubicBezTo>
                    <a:pt x="6772" y="5312"/>
                    <a:pt x="5254" y="6830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59" y="1518"/>
                    <a:pt x="1577" y="1"/>
                    <a:pt x="344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0" name="Google Shape;16670;p34"/>
            <p:cNvSpPr/>
            <p:nvPr/>
          </p:nvSpPr>
          <p:spPr>
            <a:xfrm>
              <a:off x="4564425" y="140990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2" y="3386"/>
                  </a:moveTo>
                  <a:cubicBezTo>
                    <a:pt x="6772" y="5195"/>
                    <a:pt x="5254" y="6771"/>
                    <a:pt x="3386" y="6771"/>
                  </a:cubicBezTo>
                  <a:cubicBezTo>
                    <a:pt x="1577" y="6771"/>
                    <a:pt x="1" y="5254"/>
                    <a:pt x="1" y="3444"/>
                  </a:cubicBezTo>
                  <a:cubicBezTo>
                    <a:pt x="1" y="1576"/>
                    <a:pt x="1518" y="59"/>
                    <a:pt x="3328" y="0"/>
                  </a:cubicBezTo>
                  <a:cubicBezTo>
                    <a:pt x="5196" y="0"/>
                    <a:pt x="6772" y="1518"/>
                    <a:pt x="6772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1" name="Google Shape;16671;p34"/>
            <p:cNvSpPr/>
            <p:nvPr/>
          </p:nvSpPr>
          <p:spPr>
            <a:xfrm>
              <a:off x="5296975" y="2635675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1" y="3386"/>
                  </a:moveTo>
                  <a:cubicBezTo>
                    <a:pt x="6771" y="5196"/>
                    <a:pt x="5254" y="6772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1" y="1577"/>
                    <a:pt x="1518" y="59"/>
                    <a:pt x="3328" y="1"/>
                  </a:cubicBezTo>
                  <a:cubicBezTo>
                    <a:pt x="5137" y="1"/>
                    <a:pt x="6713" y="1518"/>
                    <a:pt x="6771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2" name="Google Shape;16672;p34"/>
            <p:cNvSpPr/>
            <p:nvPr/>
          </p:nvSpPr>
          <p:spPr>
            <a:xfrm>
              <a:off x="4806675" y="3865850"/>
              <a:ext cx="170750" cy="169275"/>
            </a:xfrm>
            <a:custGeom>
              <a:avLst/>
              <a:gdLst/>
              <a:ahLst/>
              <a:cxnLst/>
              <a:rect l="l" t="t" r="r" b="b"/>
              <a:pathLst>
                <a:path w="6830" h="6771" extrusionOk="0">
                  <a:moveTo>
                    <a:pt x="3444" y="6771"/>
                  </a:moveTo>
                  <a:cubicBezTo>
                    <a:pt x="1576" y="6771"/>
                    <a:pt x="58" y="5253"/>
                    <a:pt x="0" y="3385"/>
                  </a:cubicBezTo>
                  <a:cubicBezTo>
                    <a:pt x="0" y="1518"/>
                    <a:pt x="1576" y="0"/>
                    <a:pt x="3444" y="0"/>
                  </a:cubicBezTo>
                  <a:cubicBezTo>
                    <a:pt x="5253" y="0"/>
                    <a:pt x="6771" y="1518"/>
                    <a:pt x="6771" y="3327"/>
                  </a:cubicBezTo>
                  <a:cubicBezTo>
                    <a:pt x="6829" y="5195"/>
                    <a:pt x="5253" y="6713"/>
                    <a:pt x="3444" y="677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3" name="Google Shape;16673;p34"/>
            <p:cNvSpPr/>
            <p:nvPr/>
          </p:nvSpPr>
          <p:spPr>
            <a:xfrm>
              <a:off x="5296975" y="2882300"/>
              <a:ext cx="169300" cy="170750"/>
            </a:xfrm>
            <a:custGeom>
              <a:avLst/>
              <a:gdLst/>
              <a:ahLst/>
              <a:cxnLst/>
              <a:rect l="l" t="t" r="r" b="b"/>
              <a:pathLst>
                <a:path w="6772" h="6830" extrusionOk="0">
                  <a:moveTo>
                    <a:pt x="6713" y="3444"/>
                  </a:moveTo>
                  <a:cubicBezTo>
                    <a:pt x="6713" y="5254"/>
                    <a:pt x="5137" y="6830"/>
                    <a:pt x="3328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9"/>
                  </a:cubicBezTo>
                  <a:cubicBezTo>
                    <a:pt x="5254" y="59"/>
                    <a:pt x="6771" y="1635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4" name="Google Shape;16674;p34"/>
            <p:cNvSpPr/>
            <p:nvPr/>
          </p:nvSpPr>
          <p:spPr>
            <a:xfrm>
              <a:off x="3827500" y="1167650"/>
              <a:ext cx="170750" cy="169300"/>
            </a:xfrm>
            <a:custGeom>
              <a:avLst/>
              <a:gdLst/>
              <a:ahLst/>
              <a:cxnLst/>
              <a:rect l="l" t="t" r="r" b="b"/>
              <a:pathLst>
                <a:path w="6830" h="6772" extrusionOk="0">
                  <a:moveTo>
                    <a:pt x="3386" y="6772"/>
                  </a:moveTo>
                  <a:cubicBezTo>
                    <a:pt x="1518" y="6714"/>
                    <a:pt x="0" y="5138"/>
                    <a:pt x="59" y="3328"/>
                  </a:cubicBezTo>
                  <a:cubicBezTo>
                    <a:pt x="59" y="1519"/>
                    <a:pt x="1635" y="1"/>
                    <a:pt x="3444" y="1"/>
                  </a:cubicBezTo>
                  <a:cubicBezTo>
                    <a:pt x="5254" y="1"/>
                    <a:pt x="6830" y="1635"/>
                    <a:pt x="6771" y="3445"/>
                  </a:cubicBezTo>
                  <a:cubicBezTo>
                    <a:pt x="6713" y="5254"/>
                    <a:pt x="5195" y="6772"/>
                    <a:pt x="3386" y="67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5" name="Google Shape;16675;p34"/>
            <p:cNvSpPr/>
            <p:nvPr/>
          </p:nvSpPr>
          <p:spPr>
            <a:xfrm>
              <a:off x="2603175" y="1656525"/>
              <a:ext cx="167850" cy="170750"/>
            </a:xfrm>
            <a:custGeom>
              <a:avLst/>
              <a:gdLst/>
              <a:ahLst/>
              <a:cxnLst/>
              <a:rect l="l" t="t" r="r" b="b"/>
              <a:pathLst>
                <a:path w="6714" h="6830" extrusionOk="0">
                  <a:moveTo>
                    <a:pt x="6713" y="3444"/>
                  </a:moveTo>
                  <a:cubicBezTo>
                    <a:pt x="6713" y="5253"/>
                    <a:pt x="5137" y="6829"/>
                    <a:pt x="3269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8"/>
                  </a:cubicBezTo>
                  <a:cubicBezTo>
                    <a:pt x="5254" y="58"/>
                    <a:pt x="6713" y="1634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6" name="Google Shape;16676;p34"/>
            <p:cNvSpPr/>
            <p:nvPr/>
          </p:nvSpPr>
          <p:spPr>
            <a:xfrm>
              <a:off x="3580875" y="116765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3445" y="6714"/>
                  </a:moveTo>
                  <a:cubicBezTo>
                    <a:pt x="1577" y="6772"/>
                    <a:pt x="1" y="5196"/>
                    <a:pt x="59" y="3328"/>
                  </a:cubicBezTo>
                  <a:cubicBezTo>
                    <a:pt x="59" y="1519"/>
                    <a:pt x="1577" y="1"/>
                    <a:pt x="3386" y="1"/>
                  </a:cubicBezTo>
                  <a:cubicBezTo>
                    <a:pt x="5254" y="1"/>
                    <a:pt x="6772" y="1577"/>
                    <a:pt x="6772" y="3386"/>
                  </a:cubicBezTo>
                  <a:cubicBezTo>
                    <a:pt x="6772" y="5196"/>
                    <a:pt x="5196" y="6714"/>
                    <a:pt x="3445" y="67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7" name="Google Shape;16677;p34"/>
            <p:cNvSpPr/>
            <p:nvPr/>
          </p:nvSpPr>
          <p:spPr>
            <a:xfrm>
              <a:off x="5054750" y="3620675"/>
              <a:ext cx="166375" cy="166375"/>
            </a:xfrm>
            <a:custGeom>
              <a:avLst/>
              <a:gdLst/>
              <a:ahLst/>
              <a:cxnLst/>
              <a:rect l="l" t="t" r="r" b="b"/>
              <a:pathLst>
                <a:path w="6655" h="6655" extrusionOk="0">
                  <a:moveTo>
                    <a:pt x="6654" y="3328"/>
                  </a:moveTo>
                  <a:cubicBezTo>
                    <a:pt x="6654" y="5196"/>
                    <a:pt x="5137" y="6655"/>
                    <a:pt x="3327" y="6655"/>
                  </a:cubicBezTo>
                  <a:cubicBezTo>
                    <a:pt x="1459" y="6597"/>
                    <a:pt x="0" y="5079"/>
                    <a:pt x="0" y="3270"/>
                  </a:cubicBezTo>
                  <a:cubicBezTo>
                    <a:pt x="58" y="1460"/>
                    <a:pt x="1518" y="1"/>
                    <a:pt x="3327" y="1"/>
                  </a:cubicBezTo>
                  <a:cubicBezTo>
                    <a:pt x="5195" y="1"/>
                    <a:pt x="6654" y="1518"/>
                    <a:pt x="6654" y="33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8" name="Google Shape;16678;p34"/>
            <p:cNvSpPr/>
            <p:nvPr/>
          </p:nvSpPr>
          <p:spPr>
            <a:xfrm>
              <a:off x="5296975" y="2391975"/>
              <a:ext cx="169300" cy="170775"/>
            </a:xfrm>
            <a:custGeom>
              <a:avLst/>
              <a:gdLst/>
              <a:ahLst/>
              <a:cxnLst/>
              <a:rect l="l" t="t" r="r" b="b"/>
              <a:pathLst>
                <a:path w="6772" h="6831" extrusionOk="0">
                  <a:moveTo>
                    <a:pt x="3269" y="6772"/>
                  </a:moveTo>
                  <a:cubicBezTo>
                    <a:pt x="1401" y="6655"/>
                    <a:pt x="1" y="5137"/>
                    <a:pt x="59" y="3328"/>
                  </a:cubicBezTo>
                  <a:cubicBezTo>
                    <a:pt x="176" y="1460"/>
                    <a:pt x="1693" y="1"/>
                    <a:pt x="3503" y="118"/>
                  </a:cubicBezTo>
                  <a:cubicBezTo>
                    <a:pt x="5371" y="234"/>
                    <a:pt x="6771" y="1694"/>
                    <a:pt x="6713" y="3503"/>
                  </a:cubicBezTo>
                  <a:cubicBezTo>
                    <a:pt x="6596" y="5371"/>
                    <a:pt x="5079" y="6830"/>
                    <a:pt x="3269" y="67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9" name="Google Shape;16679;p34"/>
            <p:cNvSpPr/>
            <p:nvPr/>
          </p:nvSpPr>
          <p:spPr>
            <a:xfrm>
              <a:off x="4562975" y="4111000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8"/>
                    <a:pt x="5137" y="6538"/>
                    <a:pt x="3327" y="6538"/>
                  </a:cubicBezTo>
                  <a:cubicBezTo>
                    <a:pt x="1459" y="6596"/>
                    <a:pt x="0" y="5137"/>
                    <a:pt x="0" y="3269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137" y="0"/>
                    <a:pt x="6538" y="1460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0" name="Google Shape;16680;p34"/>
            <p:cNvSpPr/>
            <p:nvPr/>
          </p:nvSpPr>
          <p:spPr>
            <a:xfrm>
              <a:off x="4072650" y="1169125"/>
              <a:ext cx="166375" cy="164925"/>
            </a:xfrm>
            <a:custGeom>
              <a:avLst/>
              <a:gdLst/>
              <a:ahLst/>
              <a:cxnLst/>
              <a:rect l="l" t="t" r="r" b="b"/>
              <a:pathLst>
                <a:path w="6655" h="6597" extrusionOk="0">
                  <a:moveTo>
                    <a:pt x="3328" y="0"/>
                  </a:moveTo>
                  <a:cubicBezTo>
                    <a:pt x="5196" y="0"/>
                    <a:pt x="6655" y="1518"/>
                    <a:pt x="6597" y="3327"/>
                  </a:cubicBezTo>
                  <a:cubicBezTo>
                    <a:pt x="6597" y="5195"/>
                    <a:pt x="5137" y="6596"/>
                    <a:pt x="3328" y="6596"/>
                  </a:cubicBezTo>
                  <a:cubicBezTo>
                    <a:pt x="1460" y="6596"/>
                    <a:pt x="1" y="5137"/>
                    <a:pt x="1" y="3269"/>
                  </a:cubicBezTo>
                  <a:cubicBezTo>
                    <a:pt x="59" y="1460"/>
                    <a:pt x="1518" y="0"/>
                    <a:pt x="33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1" name="Google Shape;16681;p34"/>
            <p:cNvSpPr/>
            <p:nvPr/>
          </p:nvSpPr>
          <p:spPr>
            <a:xfrm>
              <a:off x="2846875" y="1411350"/>
              <a:ext cx="166375" cy="167850"/>
            </a:xfrm>
            <a:custGeom>
              <a:avLst/>
              <a:gdLst/>
              <a:ahLst/>
              <a:cxnLst/>
              <a:rect l="l" t="t" r="r" b="b"/>
              <a:pathLst>
                <a:path w="6655" h="6714" extrusionOk="0">
                  <a:moveTo>
                    <a:pt x="6596" y="3386"/>
                  </a:moveTo>
                  <a:cubicBezTo>
                    <a:pt x="6596" y="5254"/>
                    <a:pt x="5079" y="6713"/>
                    <a:pt x="3269" y="6655"/>
                  </a:cubicBezTo>
                  <a:cubicBezTo>
                    <a:pt x="1401" y="6597"/>
                    <a:pt x="0" y="5137"/>
                    <a:pt x="0" y="3328"/>
                  </a:cubicBezTo>
                  <a:cubicBezTo>
                    <a:pt x="59" y="1460"/>
                    <a:pt x="1576" y="1"/>
                    <a:pt x="3386" y="59"/>
                  </a:cubicBezTo>
                  <a:cubicBezTo>
                    <a:pt x="5195" y="59"/>
                    <a:pt x="6655" y="1577"/>
                    <a:pt x="6596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2" name="Google Shape;16682;p34"/>
            <p:cNvSpPr/>
            <p:nvPr/>
          </p:nvSpPr>
          <p:spPr>
            <a:xfrm>
              <a:off x="5299900" y="3131825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9"/>
                    <a:pt x="5137" y="6538"/>
                    <a:pt x="3327" y="6597"/>
                  </a:cubicBezTo>
                  <a:cubicBezTo>
                    <a:pt x="1460" y="6597"/>
                    <a:pt x="0" y="5137"/>
                    <a:pt x="0" y="3269"/>
                  </a:cubicBezTo>
                  <a:cubicBezTo>
                    <a:pt x="0" y="1460"/>
                    <a:pt x="1401" y="1"/>
                    <a:pt x="3211" y="1"/>
                  </a:cubicBezTo>
                  <a:cubicBezTo>
                    <a:pt x="5078" y="1"/>
                    <a:pt x="6538" y="1402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3" name="Google Shape;16683;p34"/>
            <p:cNvSpPr/>
            <p:nvPr/>
          </p:nvSpPr>
          <p:spPr>
            <a:xfrm>
              <a:off x="2358025" y="1901675"/>
              <a:ext cx="164925" cy="164925"/>
            </a:xfrm>
            <a:custGeom>
              <a:avLst/>
              <a:gdLst/>
              <a:ahLst/>
              <a:cxnLst/>
              <a:rect l="l" t="t" r="r" b="b"/>
              <a:pathLst>
                <a:path w="6597" h="6597" extrusionOk="0">
                  <a:moveTo>
                    <a:pt x="3327" y="6596"/>
                  </a:moveTo>
                  <a:cubicBezTo>
                    <a:pt x="1518" y="6596"/>
                    <a:pt x="59" y="5195"/>
                    <a:pt x="0" y="3327"/>
                  </a:cubicBezTo>
                  <a:cubicBezTo>
                    <a:pt x="0" y="1518"/>
                    <a:pt x="1401" y="59"/>
                    <a:pt x="3269" y="59"/>
                  </a:cubicBezTo>
                  <a:cubicBezTo>
                    <a:pt x="5079" y="0"/>
                    <a:pt x="6538" y="1460"/>
                    <a:pt x="6538" y="3269"/>
                  </a:cubicBezTo>
                  <a:cubicBezTo>
                    <a:pt x="6596" y="5137"/>
                    <a:pt x="5137" y="6538"/>
                    <a:pt x="3327" y="659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4" name="Google Shape;16684;p34"/>
            <p:cNvSpPr/>
            <p:nvPr/>
          </p:nvSpPr>
          <p:spPr>
            <a:xfrm>
              <a:off x="3337175" y="1170575"/>
              <a:ext cx="164925" cy="163475"/>
            </a:xfrm>
            <a:custGeom>
              <a:avLst/>
              <a:gdLst/>
              <a:ahLst/>
              <a:cxnLst/>
              <a:rect l="l" t="t" r="r" b="b"/>
              <a:pathLst>
                <a:path w="6597" h="6539" extrusionOk="0">
                  <a:moveTo>
                    <a:pt x="3270" y="1"/>
                  </a:moveTo>
                  <a:cubicBezTo>
                    <a:pt x="5079" y="1"/>
                    <a:pt x="6538" y="1402"/>
                    <a:pt x="6538" y="3211"/>
                  </a:cubicBezTo>
                  <a:cubicBezTo>
                    <a:pt x="6597" y="5079"/>
                    <a:pt x="5138" y="6538"/>
                    <a:pt x="3328" y="6538"/>
                  </a:cubicBezTo>
                  <a:cubicBezTo>
                    <a:pt x="1460" y="6538"/>
                    <a:pt x="59" y="5137"/>
                    <a:pt x="1" y="3269"/>
                  </a:cubicBezTo>
                  <a:cubicBezTo>
                    <a:pt x="1" y="1460"/>
                    <a:pt x="1402" y="1"/>
                    <a:pt x="32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5" name="Google Shape;16685;p34"/>
            <p:cNvSpPr/>
            <p:nvPr/>
          </p:nvSpPr>
          <p:spPr>
            <a:xfrm>
              <a:off x="2601725" y="3864375"/>
              <a:ext cx="163450" cy="163475"/>
            </a:xfrm>
            <a:custGeom>
              <a:avLst/>
              <a:gdLst/>
              <a:ahLst/>
              <a:cxnLst/>
              <a:rect l="l" t="t" r="r" b="b"/>
              <a:pathLst>
                <a:path w="6538" h="6539" extrusionOk="0">
                  <a:moveTo>
                    <a:pt x="3269" y="1"/>
                  </a:moveTo>
                  <a:cubicBezTo>
                    <a:pt x="5137" y="1"/>
                    <a:pt x="6538" y="1460"/>
                    <a:pt x="6538" y="3328"/>
                  </a:cubicBezTo>
                  <a:cubicBezTo>
                    <a:pt x="6538" y="5137"/>
                    <a:pt x="5078" y="6538"/>
                    <a:pt x="3211" y="6538"/>
                  </a:cubicBezTo>
                  <a:cubicBezTo>
                    <a:pt x="1401" y="6538"/>
                    <a:pt x="0" y="5079"/>
                    <a:pt x="0" y="3269"/>
                  </a:cubicBezTo>
                  <a:cubicBezTo>
                    <a:pt x="0" y="1402"/>
                    <a:pt x="1460" y="1"/>
                    <a:pt x="32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6" name="Google Shape;16686;p34"/>
            <p:cNvSpPr/>
            <p:nvPr/>
          </p:nvSpPr>
          <p:spPr>
            <a:xfrm>
              <a:off x="2112875" y="28866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5020"/>
                    <a:pt x="5020" y="6480"/>
                    <a:pt x="3269" y="6480"/>
                  </a:cubicBezTo>
                  <a:cubicBezTo>
                    <a:pt x="1401" y="6480"/>
                    <a:pt x="0" y="5020"/>
                    <a:pt x="0" y="3211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020" y="0"/>
                    <a:pt x="6479" y="1460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7" name="Google Shape;16687;p34"/>
            <p:cNvSpPr/>
            <p:nvPr/>
          </p:nvSpPr>
          <p:spPr>
            <a:xfrm>
              <a:off x="3585250" y="4357600"/>
              <a:ext cx="162025" cy="163475"/>
            </a:xfrm>
            <a:custGeom>
              <a:avLst/>
              <a:gdLst/>
              <a:ahLst/>
              <a:cxnLst/>
              <a:rect l="l" t="t" r="r" b="b"/>
              <a:pathLst>
                <a:path w="6481" h="6539" extrusionOk="0">
                  <a:moveTo>
                    <a:pt x="3211" y="6538"/>
                  </a:moveTo>
                  <a:cubicBezTo>
                    <a:pt x="1460" y="6538"/>
                    <a:pt x="1" y="5079"/>
                    <a:pt x="1" y="3270"/>
                  </a:cubicBezTo>
                  <a:cubicBezTo>
                    <a:pt x="1" y="1460"/>
                    <a:pt x="1460" y="1"/>
                    <a:pt x="3270" y="59"/>
                  </a:cubicBezTo>
                  <a:cubicBezTo>
                    <a:pt x="5021" y="59"/>
                    <a:pt x="6480" y="1518"/>
                    <a:pt x="6480" y="3328"/>
                  </a:cubicBezTo>
                  <a:cubicBezTo>
                    <a:pt x="6480" y="5079"/>
                    <a:pt x="5021" y="6538"/>
                    <a:pt x="3211" y="653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8" name="Google Shape;16688;p34"/>
            <p:cNvSpPr/>
            <p:nvPr/>
          </p:nvSpPr>
          <p:spPr>
            <a:xfrm>
              <a:off x="383187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5020" y="0"/>
                    <a:pt x="6480" y="1401"/>
                    <a:pt x="6480" y="3269"/>
                  </a:cubicBezTo>
                  <a:cubicBezTo>
                    <a:pt x="6480" y="5020"/>
                    <a:pt x="5020" y="6479"/>
                    <a:pt x="3269" y="6479"/>
                  </a:cubicBezTo>
                  <a:cubicBezTo>
                    <a:pt x="1460" y="6479"/>
                    <a:pt x="1" y="5020"/>
                    <a:pt x="1" y="3211"/>
                  </a:cubicBezTo>
                  <a:cubicBezTo>
                    <a:pt x="1" y="1401"/>
                    <a:pt x="1401" y="0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9" name="Google Shape;16689;p34"/>
            <p:cNvSpPr/>
            <p:nvPr/>
          </p:nvSpPr>
          <p:spPr>
            <a:xfrm>
              <a:off x="2112875" y="26400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4962"/>
                    <a:pt x="5078" y="6422"/>
                    <a:pt x="3269" y="6480"/>
                  </a:cubicBezTo>
                  <a:cubicBezTo>
                    <a:pt x="1459" y="6480"/>
                    <a:pt x="0" y="5021"/>
                    <a:pt x="0" y="3211"/>
                  </a:cubicBezTo>
                  <a:cubicBezTo>
                    <a:pt x="0" y="1460"/>
                    <a:pt x="1459" y="1"/>
                    <a:pt x="3211" y="1"/>
                  </a:cubicBezTo>
                  <a:cubicBezTo>
                    <a:pt x="5020" y="1"/>
                    <a:pt x="6479" y="1402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0" name="Google Shape;16690;p34"/>
            <p:cNvSpPr/>
            <p:nvPr/>
          </p:nvSpPr>
          <p:spPr>
            <a:xfrm>
              <a:off x="2848325" y="41124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70" y="6480"/>
                  </a:moveTo>
                  <a:cubicBezTo>
                    <a:pt x="1518" y="6480"/>
                    <a:pt x="59" y="5020"/>
                    <a:pt x="1" y="3269"/>
                  </a:cubicBezTo>
                  <a:cubicBezTo>
                    <a:pt x="1" y="1460"/>
                    <a:pt x="1460" y="1"/>
                    <a:pt x="3211" y="1"/>
                  </a:cubicBezTo>
                  <a:cubicBezTo>
                    <a:pt x="5021" y="1"/>
                    <a:pt x="6480" y="1402"/>
                    <a:pt x="6480" y="3211"/>
                  </a:cubicBezTo>
                  <a:cubicBezTo>
                    <a:pt x="6480" y="4962"/>
                    <a:pt x="5079" y="6421"/>
                    <a:pt x="3270" y="64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1" name="Google Shape;16691;p34"/>
            <p:cNvSpPr/>
            <p:nvPr/>
          </p:nvSpPr>
          <p:spPr>
            <a:xfrm>
              <a:off x="2359475" y="36221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4962" y="0"/>
                    <a:pt x="6480" y="1459"/>
                    <a:pt x="6480" y="3211"/>
                  </a:cubicBezTo>
                  <a:cubicBezTo>
                    <a:pt x="6480" y="5020"/>
                    <a:pt x="5021" y="6479"/>
                    <a:pt x="3269" y="6479"/>
                  </a:cubicBezTo>
                  <a:cubicBezTo>
                    <a:pt x="1460" y="6479"/>
                    <a:pt x="1" y="5078"/>
                    <a:pt x="1" y="3269"/>
                  </a:cubicBezTo>
                  <a:cubicBezTo>
                    <a:pt x="1" y="1518"/>
                    <a:pt x="1402" y="59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2" name="Google Shape;16692;p34"/>
            <p:cNvSpPr/>
            <p:nvPr/>
          </p:nvSpPr>
          <p:spPr>
            <a:xfrm>
              <a:off x="4320725" y="11705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80" y="3211"/>
                  </a:moveTo>
                  <a:cubicBezTo>
                    <a:pt x="6480" y="5021"/>
                    <a:pt x="5021" y="6480"/>
                    <a:pt x="3269" y="6480"/>
                  </a:cubicBezTo>
                  <a:cubicBezTo>
                    <a:pt x="1518" y="6480"/>
                    <a:pt x="59" y="5021"/>
                    <a:pt x="59" y="3269"/>
                  </a:cubicBezTo>
                  <a:cubicBezTo>
                    <a:pt x="1" y="1518"/>
                    <a:pt x="1518" y="1"/>
                    <a:pt x="3269" y="59"/>
                  </a:cubicBezTo>
                  <a:cubicBezTo>
                    <a:pt x="5021" y="59"/>
                    <a:pt x="6480" y="1518"/>
                    <a:pt x="6480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3" name="Google Shape;16693;p34"/>
            <p:cNvSpPr/>
            <p:nvPr/>
          </p:nvSpPr>
          <p:spPr>
            <a:xfrm>
              <a:off x="407412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0" y="0"/>
                  </a:moveTo>
                  <a:cubicBezTo>
                    <a:pt x="5020" y="0"/>
                    <a:pt x="6479" y="1459"/>
                    <a:pt x="6479" y="3269"/>
                  </a:cubicBezTo>
                  <a:cubicBezTo>
                    <a:pt x="6479" y="4962"/>
                    <a:pt x="5020" y="6421"/>
                    <a:pt x="3269" y="6479"/>
                  </a:cubicBezTo>
                  <a:cubicBezTo>
                    <a:pt x="1518" y="6479"/>
                    <a:pt x="0" y="4962"/>
                    <a:pt x="58" y="3211"/>
                  </a:cubicBezTo>
                  <a:cubicBezTo>
                    <a:pt x="58" y="1459"/>
                    <a:pt x="1518" y="59"/>
                    <a:pt x="321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4" name="Google Shape;16694;p34"/>
            <p:cNvSpPr/>
            <p:nvPr/>
          </p:nvSpPr>
          <p:spPr>
            <a:xfrm>
              <a:off x="5301350" y="2149750"/>
              <a:ext cx="160550" cy="162000"/>
            </a:xfrm>
            <a:custGeom>
              <a:avLst/>
              <a:gdLst/>
              <a:ahLst/>
              <a:cxnLst/>
              <a:rect l="l" t="t" r="r" b="b"/>
              <a:pathLst>
                <a:path w="6422" h="6480" extrusionOk="0">
                  <a:moveTo>
                    <a:pt x="3211" y="6479"/>
                  </a:moveTo>
                  <a:cubicBezTo>
                    <a:pt x="1460" y="6479"/>
                    <a:pt x="1" y="5020"/>
                    <a:pt x="1" y="3269"/>
                  </a:cubicBezTo>
                  <a:cubicBezTo>
                    <a:pt x="1" y="1518"/>
                    <a:pt x="1460" y="59"/>
                    <a:pt x="3153" y="59"/>
                  </a:cubicBezTo>
                  <a:cubicBezTo>
                    <a:pt x="4962" y="0"/>
                    <a:pt x="6421" y="1518"/>
                    <a:pt x="6421" y="3269"/>
                  </a:cubicBezTo>
                  <a:cubicBezTo>
                    <a:pt x="6421" y="5020"/>
                    <a:pt x="4962" y="6479"/>
                    <a:pt x="3211" y="64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5" name="Google Shape;16695;p34"/>
            <p:cNvSpPr/>
            <p:nvPr/>
          </p:nvSpPr>
          <p:spPr>
            <a:xfrm>
              <a:off x="2112875" y="2396350"/>
              <a:ext cx="162000" cy="162025"/>
            </a:xfrm>
            <a:custGeom>
              <a:avLst/>
              <a:gdLst/>
              <a:ahLst/>
              <a:cxnLst/>
              <a:rect l="l" t="t" r="r" b="b"/>
              <a:pathLst>
                <a:path w="6480" h="6481" extrusionOk="0">
                  <a:moveTo>
                    <a:pt x="6421" y="3270"/>
                  </a:moveTo>
                  <a:cubicBezTo>
                    <a:pt x="6421" y="5021"/>
                    <a:pt x="4962" y="6480"/>
                    <a:pt x="3211" y="6480"/>
                  </a:cubicBezTo>
                  <a:cubicBezTo>
                    <a:pt x="1459" y="6422"/>
                    <a:pt x="0" y="4962"/>
                    <a:pt x="0" y="3270"/>
                  </a:cubicBezTo>
                  <a:cubicBezTo>
                    <a:pt x="59" y="1519"/>
                    <a:pt x="1518" y="1"/>
                    <a:pt x="3269" y="59"/>
                  </a:cubicBezTo>
                  <a:cubicBezTo>
                    <a:pt x="5020" y="59"/>
                    <a:pt x="6479" y="1519"/>
                    <a:pt x="6421" y="32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6" name="Google Shape;16696;p34"/>
            <p:cNvSpPr/>
            <p:nvPr/>
          </p:nvSpPr>
          <p:spPr>
            <a:xfrm>
              <a:off x="5301350" y="3376975"/>
              <a:ext cx="159075" cy="160550"/>
            </a:xfrm>
            <a:custGeom>
              <a:avLst/>
              <a:gdLst/>
              <a:ahLst/>
              <a:cxnLst/>
              <a:rect l="l" t="t" r="r" b="b"/>
              <a:pathLst>
                <a:path w="6363" h="6422" extrusionOk="0">
                  <a:moveTo>
                    <a:pt x="6363" y="3211"/>
                  </a:moveTo>
                  <a:cubicBezTo>
                    <a:pt x="6363" y="4962"/>
                    <a:pt x="4904" y="6422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59" y="1402"/>
                    <a:pt x="1460" y="1"/>
                    <a:pt x="3211" y="1"/>
                  </a:cubicBezTo>
                  <a:cubicBezTo>
                    <a:pt x="4904" y="1"/>
                    <a:pt x="6363" y="1460"/>
                    <a:pt x="636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7" name="Google Shape;16697;p34"/>
            <p:cNvSpPr/>
            <p:nvPr/>
          </p:nvSpPr>
          <p:spPr>
            <a:xfrm>
              <a:off x="3340100" y="4360525"/>
              <a:ext cx="159100" cy="159075"/>
            </a:xfrm>
            <a:custGeom>
              <a:avLst/>
              <a:gdLst/>
              <a:ahLst/>
              <a:cxnLst/>
              <a:rect l="l" t="t" r="r" b="b"/>
              <a:pathLst>
                <a:path w="6364" h="6363" extrusionOk="0">
                  <a:moveTo>
                    <a:pt x="6363" y="3153"/>
                  </a:moveTo>
                  <a:cubicBezTo>
                    <a:pt x="6363" y="4904"/>
                    <a:pt x="4904" y="6363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1" y="1460"/>
                    <a:pt x="1460" y="1"/>
                    <a:pt x="3153" y="1"/>
                  </a:cubicBezTo>
                  <a:cubicBezTo>
                    <a:pt x="4904" y="1"/>
                    <a:pt x="6363" y="1460"/>
                    <a:pt x="6363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8" name="Google Shape;16698;p34"/>
            <p:cNvSpPr/>
            <p:nvPr/>
          </p:nvSpPr>
          <p:spPr>
            <a:xfrm>
              <a:off x="2114325" y="3134750"/>
              <a:ext cx="159075" cy="159075"/>
            </a:xfrm>
            <a:custGeom>
              <a:avLst/>
              <a:gdLst/>
              <a:ahLst/>
              <a:cxnLst/>
              <a:rect l="l" t="t" r="r" b="b"/>
              <a:pathLst>
                <a:path w="6363" h="6363" extrusionOk="0">
                  <a:moveTo>
                    <a:pt x="3153" y="6363"/>
                  </a:moveTo>
                  <a:cubicBezTo>
                    <a:pt x="1460" y="6363"/>
                    <a:pt x="1" y="4904"/>
                    <a:pt x="1" y="3152"/>
                  </a:cubicBezTo>
                  <a:cubicBezTo>
                    <a:pt x="1" y="1460"/>
                    <a:pt x="1460" y="0"/>
                    <a:pt x="3153" y="0"/>
                  </a:cubicBezTo>
                  <a:cubicBezTo>
                    <a:pt x="4904" y="0"/>
                    <a:pt x="6363" y="1460"/>
                    <a:pt x="6363" y="3152"/>
                  </a:cubicBezTo>
                  <a:cubicBezTo>
                    <a:pt x="6363" y="4904"/>
                    <a:pt x="4904" y="6363"/>
                    <a:pt x="3153" y="63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9" name="Google Shape;16699;p34"/>
            <p:cNvSpPr/>
            <p:nvPr/>
          </p:nvSpPr>
          <p:spPr>
            <a:xfrm>
              <a:off x="4812500" y="1415725"/>
              <a:ext cx="159075" cy="157625"/>
            </a:xfrm>
            <a:custGeom>
              <a:avLst/>
              <a:gdLst/>
              <a:ahLst/>
              <a:cxnLst/>
              <a:rect l="l" t="t" r="r" b="b"/>
              <a:pathLst>
                <a:path w="6363" h="6305" extrusionOk="0">
                  <a:moveTo>
                    <a:pt x="6305" y="3153"/>
                  </a:moveTo>
                  <a:cubicBezTo>
                    <a:pt x="6363" y="4904"/>
                    <a:pt x="4904" y="6305"/>
                    <a:pt x="3153" y="6305"/>
                  </a:cubicBezTo>
                  <a:cubicBezTo>
                    <a:pt x="1401" y="6305"/>
                    <a:pt x="1" y="4904"/>
                    <a:pt x="1" y="3211"/>
                  </a:cubicBezTo>
                  <a:cubicBezTo>
                    <a:pt x="1" y="1460"/>
                    <a:pt x="1401" y="1"/>
                    <a:pt x="3211" y="1"/>
                  </a:cubicBezTo>
                  <a:cubicBezTo>
                    <a:pt x="4904" y="1"/>
                    <a:pt x="6305" y="1402"/>
                    <a:pt x="6305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0" name="Google Shape;16700;p34"/>
            <p:cNvSpPr/>
            <p:nvPr/>
          </p:nvSpPr>
          <p:spPr>
            <a:xfrm>
              <a:off x="5059125" y="1660900"/>
              <a:ext cx="159075" cy="160525"/>
            </a:xfrm>
            <a:custGeom>
              <a:avLst/>
              <a:gdLst/>
              <a:ahLst/>
              <a:cxnLst/>
              <a:rect l="l" t="t" r="r" b="b"/>
              <a:pathLst>
                <a:path w="6363" h="6421" extrusionOk="0">
                  <a:moveTo>
                    <a:pt x="6363" y="3269"/>
                  </a:moveTo>
                  <a:cubicBezTo>
                    <a:pt x="6304" y="5020"/>
                    <a:pt x="4845" y="6421"/>
                    <a:pt x="3094" y="6363"/>
                  </a:cubicBezTo>
                  <a:cubicBezTo>
                    <a:pt x="1343" y="6363"/>
                    <a:pt x="0" y="4903"/>
                    <a:pt x="0" y="3211"/>
                  </a:cubicBezTo>
                  <a:cubicBezTo>
                    <a:pt x="59" y="1401"/>
                    <a:pt x="1518" y="0"/>
                    <a:pt x="3269" y="59"/>
                  </a:cubicBezTo>
                  <a:cubicBezTo>
                    <a:pt x="4962" y="117"/>
                    <a:pt x="6363" y="1518"/>
                    <a:pt x="6363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1" name="Google Shape;16701;p34"/>
            <p:cNvSpPr/>
            <p:nvPr/>
          </p:nvSpPr>
          <p:spPr>
            <a:xfrm>
              <a:off x="3097875" y="1172050"/>
              <a:ext cx="157625" cy="159075"/>
            </a:xfrm>
            <a:custGeom>
              <a:avLst/>
              <a:gdLst/>
              <a:ahLst/>
              <a:cxnLst/>
              <a:rect l="l" t="t" r="r" b="b"/>
              <a:pathLst>
                <a:path w="6305" h="6363" extrusionOk="0">
                  <a:moveTo>
                    <a:pt x="6304" y="3152"/>
                  </a:moveTo>
                  <a:cubicBezTo>
                    <a:pt x="6304" y="4903"/>
                    <a:pt x="4903" y="6362"/>
                    <a:pt x="3152" y="6362"/>
                  </a:cubicBezTo>
                  <a:cubicBezTo>
                    <a:pt x="1401" y="6362"/>
                    <a:pt x="0" y="4962"/>
                    <a:pt x="0" y="3210"/>
                  </a:cubicBezTo>
                  <a:cubicBezTo>
                    <a:pt x="0" y="1459"/>
                    <a:pt x="1401" y="0"/>
                    <a:pt x="3152" y="58"/>
                  </a:cubicBezTo>
                  <a:cubicBezTo>
                    <a:pt x="4903" y="58"/>
                    <a:pt x="6304" y="1459"/>
                    <a:pt x="6304" y="31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2" name="Google Shape;16702;p34"/>
            <p:cNvSpPr/>
            <p:nvPr/>
          </p:nvSpPr>
          <p:spPr>
            <a:xfrm>
              <a:off x="4323650" y="4361975"/>
              <a:ext cx="156175" cy="156175"/>
            </a:xfrm>
            <a:custGeom>
              <a:avLst/>
              <a:gdLst/>
              <a:ahLst/>
              <a:cxnLst/>
              <a:rect l="l" t="t" r="r" b="b"/>
              <a:pathLst>
                <a:path w="6247" h="6247" extrusionOk="0">
                  <a:moveTo>
                    <a:pt x="3152" y="1"/>
                  </a:moveTo>
                  <a:cubicBezTo>
                    <a:pt x="4904" y="59"/>
                    <a:pt x="6246" y="1460"/>
                    <a:pt x="6246" y="3211"/>
                  </a:cubicBezTo>
                  <a:cubicBezTo>
                    <a:pt x="6188" y="4904"/>
                    <a:pt x="4845" y="6247"/>
                    <a:pt x="3094" y="6188"/>
                  </a:cubicBezTo>
                  <a:cubicBezTo>
                    <a:pt x="1343" y="6188"/>
                    <a:pt x="0" y="4787"/>
                    <a:pt x="59" y="3036"/>
                  </a:cubicBezTo>
                  <a:cubicBezTo>
                    <a:pt x="59" y="1343"/>
                    <a:pt x="1460" y="1"/>
                    <a:pt x="31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3" name="Google Shape;16703;p34"/>
            <p:cNvSpPr/>
            <p:nvPr/>
          </p:nvSpPr>
          <p:spPr>
            <a:xfrm>
              <a:off x="2609025" y="1417200"/>
              <a:ext cx="156150" cy="154700"/>
            </a:xfrm>
            <a:custGeom>
              <a:avLst/>
              <a:gdLst/>
              <a:ahLst/>
              <a:cxnLst/>
              <a:rect l="l" t="t" r="r" b="b"/>
              <a:pathLst>
                <a:path w="6246" h="6188" extrusionOk="0">
                  <a:moveTo>
                    <a:pt x="6187" y="3094"/>
                  </a:moveTo>
                  <a:cubicBezTo>
                    <a:pt x="6246" y="4787"/>
                    <a:pt x="4845" y="6188"/>
                    <a:pt x="3152" y="6188"/>
                  </a:cubicBezTo>
                  <a:cubicBezTo>
                    <a:pt x="1459" y="6188"/>
                    <a:pt x="58" y="4845"/>
                    <a:pt x="58" y="3152"/>
                  </a:cubicBezTo>
                  <a:cubicBezTo>
                    <a:pt x="0" y="1401"/>
                    <a:pt x="1401" y="59"/>
                    <a:pt x="3094" y="0"/>
                  </a:cubicBezTo>
                  <a:cubicBezTo>
                    <a:pt x="4786" y="0"/>
                    <a:pt x="6187" y="1401"/>
                    <a:pt x="618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4" name="Google Shape;16704;p34"/>
            <p:cNvSpPr/>
            <p:nvPr/>
          </p:nvSpPr>
          <p:spPr>
            <a:xfrm>
              <a:off x="5060575" y="387312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4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4"/>
                  </a:cubicBezTo>
                  <a:cubicBezTo>
                    <a:pt x="1" y="1343"/>
                    <a:pt x="1401" y="1"/>
                    <a:pt x="3094" y="1"/>
                  </a:cubicBezTo>
                  <a:cubicBezTo>
                    <a:pt x="4845" y="1"/>
                    <a:pt x="6188" y="1402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5" name="Google Shape;16705;p34"/>
            <p:cNvSpPr/>
            <p:nvPr/>
          </p:nvSpPr>
          <p:spPr>
            <a:xfrm>
              <a:off x="2115775" y="215412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787"/>
                    <a:pt x="4846" y="6129"/>
                    <a:pt x="3153" y="6188"/>
                  </a:cubicBezTo>
                  <a:cubicBezTo>
                    <a:pt x="1402" y="6188"/>
                    <a:pt x="1" y="4787"/>
                    <a:pt x="1" y="3036"/>
                  </a:cubicBezTo>
                  <a:cubicBezTo>
                    <a:pt x="59" y="1343"/>
                    <a:pt x="1402" y="0"/>
                    <a:pt x="3153" y="0"/>
                  </a:cubicBezTo>
                  <a:cubicBezTo>
                    <a:pt x="4846" y="0"/>
                    <a:pt x="6188" y="1343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6" name="Google Shape;16706;p34"/>
            <p:cNvSpPr/>
            <p:nvPr/>
          </p:nvSpPr>
          <p:spPr>
            <a:xfrm>
              <a:off x="4813950" y="411537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845"/>
                    <a:pt x="4787" y="6188"/>
                    <a:pt x="3095" y="6188"/>
                  </a:cubicBezTo>
                  <a:cubicBezTo>
                    <a:pt x="1402" y="6188"/>
                    <a:pt x="1" y="4728"/>
                    <a:pt x="59" y="3036"/>
                  </a:cubicBezTo>
                  <a:cubicBezTo>
                    <a:pt x="59" y="1401"/>
                    <a:pt x="1460" y="0"/>
                    <a:pt x="3095" y="0"/>
                  </a:cubicBezTo>
                  <a:cubicBezTo>
                    <a:pt x="4787" y="0"/>
                    <a:pt x="6188" y="1401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7" name="Google Shape;16707;p34"/>
            <p:cNvSpPr/>
            <p:nvPr/>
          </p:nvSpPr>
          <p:spPr>
            <a:xfrm>
              <a:off x="3099325" y="436197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5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5"/>
                  </a:cubicBezTo>
                  <a:cubicBezTo>
                    <a:pt x="1" y="1460"/>
                    <a:pt x="1343" y="59"/>
                    <a:pt x="3036" y="59"/>
                  </a:cubicBezTo>
                  <a:cubicBezTo>
                    <a:pt x="4729" y="1"/>
                    <a:pt x="6129" y="1402"/>
                    <a:pt x="612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8" name="Google Shape;16708;p34"/>
            <p:cNvSpPr/>
            <p:nvPr/>
          </p:nvSpPr>
          <p:spPr>
            <a:xfrm>
              <a:off x="2115775" y="3378450"/>
              <a:ext cx="156175" cy="156150"/>
            </a:xfrm>
            <a:custGeom>
              <a:avLst/>
              <a:gdLst/>
              <a:ahLst/>
              <a:cxnLst/>
              <a:rect l="l" t="t" r="r" b="b"/>
              <a:pathLst>
                <a:path w="6247" h="6246" extrusionOk="0">
                  <a:moveTo>
                    <a:pt x="3153" y="59"/>
                  </a:moveTo>
                  <a:cubicBezTo>
                    <a:pt x="4846" y="117"/>
                    <a:pt x="6247" y="1576"/>
                    <a:pt x="6188" y="3211"/>
                  </a:cubicBezTo>
                  <a:cubicBezTo>
                    <a:pt x="6130" y="4903"/>
                    <a:pt x="4671" y="6246"/>
                    <a:pt x="3036" y="6188"/>
                  </a:cubicBezTo>
                  <a:cubicBezTo>
                    <a:pt x="1343" y="6129"/>
                    <a:pt x="1" y="4728"/>
                    <a:pt x="59" y="3036"/>
                  </a:cubicBezTo>
                  <a:cubicBezTo>
                    <a:pt x="118" y="1343"/>
                    <a:pt x="1519" y="0"/>
                    <a:pt x="3153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9" name="Google Shape;16709;p34"/>
            <p:cNvSpPr/>
            <p:nvPr/>
          </p:nvSpPr>
          <p:spPr>
            <a:xfrm>
              <a:off x="2362400" y="1663800"/>
              <a:ext cx="156175" cy="154725"/>
            </a:xfrm>
            <a:custGeom>
              <a:avLst/>
              <a:gdLst/>
              <a:ahLst/>
              <a:cxnLst/>
              <a:rect l="l" t="t" r="r" b="b"/>
              <a:pathLst>
                <a:path w="6247" h="6189" extrusionOk="0">
                  <a:moveTo>
                    <a:pt x="59" y="3095"/>
                  </a:moveTo>
                  <a:cubicBezTo>
                    <a:pt x="59" y="1402"/>
                    <a:pt x="1518" y="1"/>
                    <a:pt x="3152" y="59"/>
                  </a:cubicBezTo>
                  <a:cubicBezTo>
                    <a:pt x="4845" y="59"/>
                    <a:pt x="6246" y="1519"/>
                    <a:pt x="6188" y="3211"/>
                  </a:cubicBezTo>
                  <a:cubicBezTo>
                    <a:pt x="6129" y="4846"/>
                    <a:pt x="4729" y="6188"/>
                    <a:pt x="3094" y="6188"/>
                  </a:cubicBezTo>
                  <a:cubicBezTo>
                    <a:pt x="1401" y="6188"/>
                    <a:pt x="0" y="4729"/>
                    <a:pt x="5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0" name="Google Shape;16710;p34"/>
            <p:cNvSpPr/>
            <p:nvPr/>
          </p:nvSpPr>
          <p:spPr>
            <a:xfrm>
              <a:off x="4571725" y="1174950"/>
              <a:ext cx="153250" cy="154725"/>
            </a:xfrm>
            <a:custGeom>
              <a:avLst/>
              <a:gdLst/>
              <a:ahLst/>
              <a:cxnLst/>
              <a:rect l="l" t="t" r="r" b="b"/>
              <a:pathLst>
                <a:path w="6130" h="6189" extrusionOk="0">
                  <a:moveTo>
                    <a:pt x="6129" y="3094"/>
                  </a:moveTo>
                  <a:cubicBezTo>
                    <a:pt x="6129" y="4729"/>
                    <a:pt x="4787" y="6130"/>
                    <a:pt x="3094" y="6130"/>
                  </a:cubicBezTo>
                  <a:cubicBezTo>
                    <a:pt x="1460" y="6188"/>
                    <a:pt x="0" y="4729"/>
                    <a:pt x="59" y="3036"/>
                  </a:cubicBezTo>
                  <a:cubicBezTo>
                    <a:pt x="59" y="1402"/>
                    <a:pt x="1460" y="1"/>
                    <a:pt x="3094" y="1"/>
                  </a:cubicBezTo>
                  <a:cubicBezTo>
                    <a:pt x="4728" y="1"/>
                    <a:pt x="6129" y="1402"/>
                    <a:pt x="6129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1" name="Google Shape;16711;p34"/>
            <p:cNvSpPr/>
            <p:nvPr/>
          </p:nvSpPr>
          <p:spPr>
            <a:xfrm>
              <a:off x="5308650" y="1911875"/>
              <a:ext cx="153250" cy="153250"/>
            </a:xfrm>
            <a:custGeom>
              <a:avLst/>
              <a:gdLst/>
              <a:ahLst/>
              <a:cxnLst/>
              <a:rect l="l" t="t" r="r" b="b"/>
              <a:pathLst>
                <a:path w="6130" h="6130" extrusionOk="0">
                  <a:moveTo>
                    <a:pt x="6129" y="3036"/>
                  </a:moveTo>
                  <a:cubicBezTo>
                    <a:pt x="6129" y="4671"/>
                    <a:pt x="4728" y="6071"/>
                    <a:pt x="3094" y="6130"/>
                  </a:cubicBezTo>
                  <a:cubicBezTo>
                    <a:pt x="1460" y="6130"/>
                    <a:pt x="0" y="4729"/>
                    <a:pt x="0" y="3036"/>
                  </a:cubicBezTo>
                  <a:cubicBezTo>
                    <a:pt x="0" y="1402"/>
                    <a:pt x="1401" y="1"/>
                    <a:pt x="3036" y="1"/>
                  </a:cubicBezTo>
                  <a:cubicBezTo>
                    <a:pt x="4728" y="1"/>
                    <a:pt x="6071" y="1402"/>
                    <a:pt x="6129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2" name="Google Shape;16712;p34"/>
            <p:cNvSpPr/>
            <p:nvPr/>
          </p:nvSpPr>
          <p:spPr>
            <a:xfrm>
              <a:off x="2855625" y="1173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3036"/>
                  </a:moveTo>
                  <a:cubicBezTo>
                    <a:pt x="5955" y="4670"/>
                    <a:pt x="4612" y="5954"/>
                    <a:pt x="2919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285"/>
                    <a:pt x="1343" y="0"/>
                    <a:pt x="2978" y="0"/>
                  </a:cubicBezTo>
                  <a:cubicBezTo>
                    <a:pt x="4670" y="59"/>
                    <a:pt x="5955" y="1343"/>
                    <a:pt x="5955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3" name="Google Shape;16713;p34"/>
            <p:cNvSpPr/>
            <p:nvPr/>
          </p:nvSpPr>
          <p:spPr>
            <a:xfrm>
              <a:off x="5307200" y="3627975"/>
              <a:ext cx="148850" cy="150325"/>
            </a:xfrm>
            <a:custGeom>
              <a:avLst/>
              <a:gdLst/>
              <a:ahLst/>
              <a:cxnLst/>
              <a:rect l="l" t="t" r="r" b="b"/>
              <a:pathLst>
                <a:path w="5954" h="6013" extrusionOk="0">
                  <a:moveTo>
                    <a:pt x="2977" y="6013"/>
                  </a:moveTo>
                  <a:cubicBezTo>
                    <a:pt x="1284" y="6013"/>
                    <a:pt x="0" y="4670"/>
                    <a:pt x="0" y="3036"/>
                  </a:cubicBezTo>
                  <a:cubicBezTo>
                    <a:pt x="0" y="1343"/>
                    <a:pt x="1343" y="1"/>
                    <a:pt x="3035" y="59"/>
                  </a:cubicBezTo>
                  <a:cubicBezTo>
                    <a:pt x="4670" y="59"/>
                    <a:pt x="5954" y="1402"/>
                    <a:pt x="5954" y="3036"/>
                  </a:cubicBezTo>
                  <a:cubicBezTo>
                    <a:pt x="5954" y="4729"/>
                    <a:pt x="4611" y="6013"/>
                    <a:pt x="2977" y="60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4" name="Google Shape;16714;p34"/>
            <p:cNvSpPr/>
            <p:nvPr/>
          </p:nvSpPr>
          <p:spPr>
            <a:xfrm>
              <a:off x="3839175" y="931250"/>
              <a:ext cx="147400" cy="148875"/>
            </a:xfrm>
            <a:custGeom>
              <a:avLst/>
              <a:gdLst/>
              <a:ahLst/>
              <a:cxnLst/>
              <a:rect l="l" t="t" r="r" b="b"/>
              <a:pathLst>
                <a:path w="5896" h="5955" extrusionOk="0">
                  <a:moveTo>
                    <a:pt x="2977" y="5955"/>
                  </a:moveTo>
                  <a:cubicBezTo>
                    <a:pt x="1285" y="5955"/>
                    <a:pt x="0" y="4612"/>
                    <a:pt x="0" y="2978"/>
                  </a:cubicBezTo>
                  <a:cubicBezTo>
                    <a:pt x="0" y="1285"/>
                    <a:pt x="1285" y="1"/>
                    <a:pt x="2977" y="1"/>
                  </a:cubicBezTo>
                  <a:cubicBezTo>
                    <a:pt x="4612" y="1"/>
                    <a:pt x="5896" y="1285"/>
                    <a:pt x="5896" y="2920"/>
                  </a:cubicBezTo>
                  <a:cubicBezTo>
                    <a:pt x="5896" y="4612"/>
                    <a:pt x="4612" y="5896"/>
                    <a:pt x="2977" y="595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5" name="Google Shape;16715;p34"/>
            <p:cNvSpPr/>
            <p:nvPr/>
          </p:nvSpPr>
          <p:spPr>
            <a:xfrm>
              <a:off x="2365325" y="3871675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4" y="2977"/>
                  </a:moveTo>
                  <a:cubicBezTo>
                    <a:pt x="5954" y="4670"/>
                    <a:pt x="4670" y="5954"/>
                    <a:pt x="3035" y="5954"/>
                  </a:cubicBezTo>
                  <a:cubicBezTo>
                    <a:pt x="1343" y="5954"/>
                    <a:pt x="0" y="4612"/>
                    <a:pt x="0" y="2919"/>
                  </a:cubicBezTo>
                  <a:cubicBezTo>
                    <a:pt x="59" y="1285"/>
                    <a:pt x="1343" y="0"/>
                    <a:pt x="3035" y="0"/>
                  </a:cubicBezTo>
                  <a:cubicBezTo>
                    <a:pt x="4670" y="0"/>
                    <a:pt x="5954" y="1343"/>
                    <a:pt x="5954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6" name="Google Shape;16716;p34"/>
            <p:cNvSpPr/>
            <p:nvPr/>
          </p:nvSpPr>
          <p:spPr>
            <a:xfrm>
              <a:off x="2607550" y="4118300"/>
              <a:ext cx="150325" cy="150325"/>
            </a:xfrm>
            <a:custGeom>
              <a:avLst/>
              <a:gdLst/>
              <a:ahLst/>
              <a:cxnLst/>
              <a:rect l="l" t="t" r="r" b="b"/>
              <a:pathLst>
                <a:path w="6013" h="6013" extrusionOk="0">
                  <a:moveTo>
                    <a:pt x="6013" y="2977"/>
                  </a:moveTo>
                  <a:cubicBezTo>
                    <a:pt x="6013" y="4611"/>
                    <a:pt x="4729" y="5954"/>
                    <a:pt x="3036" y="5954"/>
                  </a:cubicBezTo>
                  <a:cubicBezTo>
                    <a:pt x="1343" y="6012"/>
                    <a:pt x="1" y="4670"/>
                    <a:pt x="59" y="2977"/>
                  </a:cubicBezTo>
                  <a:cubicBezTo>
                    <a:pt x="59" y="1284"/>
                    <a:pt x="1343" y="0"/>
                    <a:pt x="3036" y="0"/>
                  </a:cubicBezTo>
                  <a:cubicBezTo>
                    <a:pt x="4670" y="0"/>
                    <a:pt x="6013" y="1343"/>
                    <a:pt x="6013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7" name="Google Shape;16717;p34"/>
            <p:cNvSpPr/>
            <p:nvPr/>
          </p:nvSpPr>
          <p:spPr>
            <a:xfrm>
              <a:off x="5553800" y="2892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1" y="2919"/>
                  </a:moveTo>
                  <a:cubicBezTo>
                    <a:pt x="1" y="1285"/>
                    <a:pt x="1343" y="1"/>
                    <a:pt x="3036" y="59"/>
                  </a:cubicBezTo>
                  <a:cubicBezTo>
                    <a:pt x="4670" y="59"/>
                    <a:pt x="5955" y="1402"/>
                    <a:pt x="5955" y="3095"/>
                  </a:cubicBezTo>
                  <a:cubicBezTo>
                    <a:pt x="5896" y="4729"/>
                    <a:pt x="4612" y="5955"/>
                    <a:pt x="2919" y="5955"/>
                  </a:cubicBezTo>
                  <a:cubicBezTo>
                    <a:pt x="1285" y="5955"/>
                    <a:pt x="1" y="4612"/>
                    <a:pt x="1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8" name="Google Shape;16718;p34"/>
            <p:cNvSpPr/>
            <p:nvPr/>
          </p:nvSpPr>
          <p:spPr>
            <a:xfrm>
              <a:off x="5553800" y="26459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2977"/>
                  </a:moveTo>
                  <a:cubicBezTo>
                    <a:pt x="5955" y="4670"/>
                    <a:pt x="4612" y="5954"/>
                    <a:pt x="2978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343"/>
                    <a:pt x="1285" y="59"/>
                    <a:pt x="2919" y="0"/>
                  </a:cubicBezTo>
                  <a:cubicBezTo>
                    <a:pt x="4612" y="0"/>
                    <a:pt x="5955" y="1284"/>
                    <a:pt x="5955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9" name="Google Shape;16719;p34"/>
            <p:cNvSpPr/>
            <p:nvPr/>
          </p:nvSpPr>
          <p:spPr>
            <a:xfrm>
              <a:off x="3592550" y="931250"/>
              <a:ext cx="147425" cy="148875"/>
            </a:xfrm>
            <a:custGeom>
              <a:avLst/>
              <a:gdLst/>
              <a:ahLst/>
              <a:cxnLst/>
              <a:rect l="l" t="t" r="r" b="b"/>
              <a:pathLst>
                <a:path w="5897" h="5955" extrusionOk="0">
                  <a:moveTo>
                    <a:pt x="5896" y="2978"/>
                  </a:moveTo>
                  <a:cubicBezTo>
                    <a:pt x="5896" y="4612"/>
                    <a:pt x="4612" y="5955"/>
                    <a:pt x="2919" y="5896"/>
                  </a:cubicBezTo>
                  <a:cubicBezTo>
                    <a:pt x="1285" y="5896"/>
                    <a:pt x="1" y="4612"/>
                    <a:pt x="1" y="2978"/>
                  </a:cubicBezTo>
                  <a:cubicBezTo>
                    <a:pt x="1" y="1285"/>
                    <a:pt x="1285" y="1"/>
                    <a:pt x="2978" y="1"/>
                  </a:cubicBezTo>
                  <a:cubicBezTo>
                    <a:pt x="4612" y="1"/>
                    <a:pt x="5896" y="1285"/>
                    <a:pt x="5896" y="29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0" name="Google Shape;16720;p34"/>
            <p:cNvSpPr/>
            <p:nvPr/>
          </p:nvSpPr>
          <p:spPr>
            <a:xfrm>
              <a:off x="4571725" y="4366375"/>
              <a:ext cx="147400" cy="147400"/>
            </a:xfrm>
            <a:custGeom>
              <a:avLst/>
              <a:gdLst/>
              <a:ahLst/>
              <a:cxnLst/>
              <a:rect l="l" t="t" r="r" b="b"/>
              <a:pathLst>
                <a:path w="5896" h="5896" extrusionOk="0">
                  <a:moveTo>
                    <a:pt x="5896" y="2977"/>
                  </a:moveTo>
                  <a:cubicBezTo>
                    <a:pt x="5896" y="4553"/>
                    <a:pt x="4553" y="5895"/>
                    <a:pt x="2919" y="5895"/>
                  </a:cubicBezTo>
                  <a:cubicBezTo>
                    <a:pt x="1285" y="5895"/>
                    <a:pt x="0" y="4553"/>
                    <a:pt x="0" y="2860"/>
                  </a:cubicBezTo>
                  <a:cubicBezTo>
                    <a:pt x="0" y="1226"/>
                    <a:pt x="1343" y="0"/>
                    <a:pt x="2977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1" name="Google Shape;16721;p34"/>
            <p:cNvSpPr/>
            <p:nvPr/>
          </p:nvSpPr>
          <p:spPr>
            <a:xfrm>
              <a:off x="5555275" y="24051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553" y="5837"/>
                    <a:pt x="2919" y="5837"/>
                  </a:cubicBezTo>
                  <a:cubicBezTo>
                    <a:pt x="1284" y="5837"/>
                    <a:pt x="0" y="4553"/>
                    <a:pt x="0" y="2919"/>
                  </a:cubicBezTo>
                  <a:cubicBezTo>
                    <a:pt x="0" y="1284"/>
                    <a:pt x="1284" y="0"/>
                    <a:pt x="2919" y="0"/>
                  </a:cubicBezTo>
                  <a:cubicBezTo>
                    <a:pt x="4495" y="0"/>
                    <a:pt x="5837" y="1284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2" name="Google Shape;16722;p34"/>
            <p:cNvSpPr/>
            <p:nvPr/>
          </p:nvSpPr>
          <p:spPr>
            <a:xfrm>
              <a:off x="2120150" y="1910425"/>
              <a:ext cx="147425" cy="147400"/>
            </a:xfrm>
            <a:custGeom>
              <a:avLst/>
              <a:gdLst/>
              <a:ahLst/>
              <a:cxnLst/>
              <a:rect l="l" t="t" r="r" b="b"/>
              <a:pathLst>
                <a:path w="5897" h="5896" extrusionOk="0">
                  <a:moveTo>
                    <a:pt x="5896" y="2919"/>
                  </a:moveTo>
                  <a:cubicBezTo>
                    <a:pt x="5896" y="4553"/>
                    <a:pt x="4612" y="5896"/>
                    <a:pt x="2978" y="5896"/>
                  </a:cubicBezTo>
                  <a:cubicBezTo>
                    <a:pt x="1344" y="5896"/>
                    <a:pt x="1" y="4612"/>
                    <a:pt x="1" y="2977"/>
                  </a:cubicBezTo>
                  <a:cubicBezTo>
                    <a:pt x="1" y="1343"/>
                    <a:pt x="1285" y="59"/>
                    <a:pt x="2920" y="1"/>
                  </a:cubicBezTo>
                  <a:cubicBezTo>
                    <a:pt x="4554" y="1"/>
                    <a:pt x="5838" y="1285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3" name="Google Shape;16723;p34"/>
            <p:cNvSpPr/>
            <p:nvPr/>
          </p:nvSpPr>
          <p:spPr>
            <a:xfrm>
              <a:off x="4081400" y="93272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5896" y="2919"/>
                  </a:moveTo>
                  <a:cubicBezTo>
                    <a:pt x="5896" y="4553"/>
                    <a:pt x="4554" y="5837"/>
                    <a:pt x="2919" y="5837"/>
                  </a:cubicBezTo>
                  <a:cubicBezTo>
                    <a:pt x="1285" y="5779"/>
                    <a:pt x="1" y="4437"/>
                    <a:pt x="59" y="2861"/>
                  </a:cubicBezTo>
                  <a:cubicBezTo>
                    <a:pt x="59" y="1226"/>
                    <a:pt x="1402" y="0"/>
                    <a:pt x="2978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4" name="Google Shape;16724;p34"/>
            <p:cNvSpPr/>
            <p:nvPr/>
          </p:nvSpPr>
          <p:spPr>
            <a:xfrm>
              <a:off x="5553800" y="314057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2978" y="1"/>
                  </a:moveTo>
                  <a:cubicBezTo>
                    <a:pt x="4554" y="1"/>
                    <a:pt x="5896" y="1402"/>
                    <a:pt x="5896" y="2978"/>
                  </a:cubicBezTo>
                  <a:cubicBezTo>
                    <a:pt x="5838" y="4554"/>
                    <a:pt x="4554" y="5838"/>
                    <a:pt x="2978" y="5838"/>
                  </a:cubicBezTo>
                  <a:cubicBezTo>
                    <a:pt x="1343" y="5838"/>
                    <a:pt x="1" y="4495"/>
                    <a:pt x="59" y="2861"/>
                  </a:cubicBezTo>
                  <a:cubicBezTo>
                    <a:pt x="59" y="1285"/>
                    <a:pt x="1402" y="1"/>
                    <a:pt x="29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5" name="Google Shape;16725;p34"/>
            <p:cNvSpPr/>
            <p:nvPr/>
          </p:nvSpPr>
          <p:spPr>
            <a:xfrm>
              <a:off x="5064950" y="14215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8" y="2977"/>
                  </a:moveTo>
                  <a:cubicBezTo>
                    <a:pt x="5838" y="4553"/>
                    <a:pt x="4495" y="5838"/>
                    <a:pt x="2919" y="5838"/>
                  </a:cubicBezTo>
                  <a:cubicBezTo>
                    <a:pt x="1343" y="5838"/>
                    <a:pt x="1" y="4495"/>
                    <a:pt x="59" y="2919"/>
                  </a:cubicBezTo>
                  <a:cubicBezTo>
                    <a:pt x="59" y="1343"/>
                    <a:pt x="1402" y="0"/>
                    <a:pt x="2978" y="59"/>
                  </a:cubicBezTo>
                  <a:cubicBezTo>
                    <a:pt x="4554" y="59"/>
                    <a:pt x="5838" y="1401"/>
                    <a:pt x="5838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6" name="Google Shape;16726;p34"/>
            <p:cNvSpPr/>
            <p:nvPr/>
          </p:nvSpPr>
          <p:spPr>
            <a:xfrm>
              <a:off x="3345950" y="9327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0" y="4437"/>
                    <a:pt x="0" y="2861"/>
                  </a:cubicBezTo>
                  <a:cubicBezTo>
                    <a:pt x="59" y="1284"/>
                    <a:pt x="1401" y="0"/>
                    <a:pt x="2977" y="0"/>
                  </a:cubicBezTo>
                  <a:cubicBezTo>
                    <a:pt x="4553" y="0"/>
                    <a:pt x="5837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7" name="Google Shape;16727;p34"/>
            <p:cNvSpPr/>
            <p:nvPr/>
          </p:nvSpPr>
          <p:spPr>
            <a:xfrm>
              <a:off x="2857100" y="43663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58" y="4553"/>
                    <a:pt x="0" y="2977"/>
                  </a:cubicBezTo>
                  <a:cubicBezTo>
                    <a:pt x="0" y="1401"/>
                    <a:pt x="1284" y="58"/>
                    <a:pt x="2860" y="58"/>
                  </a:cubicBezTo>
                  <a:cubicBezTo>
                    <a:pt x="4436" y="0"/>
                    <a:pt x="5779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8" name="Google Shape;16728;p34"/>
            <p:cNvSpPr/>
            <p:nvPr/>
          </p:nvSpPr>
          <p:spPr>
            <a:xfrm>
              <a:off x="2121625" y="3630900"/>
              <a:ext cx="144500" cy="145950"/>
            </a:xfrm>
            <a:custGeom>
              <a:avLst/>
              <a:gdLst/>
              <a:ahLst/>
              <a:cxnLst/>
              <a:rect l="l" t="t" r="r" b="b"/>
              <a:pathLst>
                <a:path w="5780" h="5838" extrusionOk="0">
                  <a:moveTo>
                    <a:pt x="2919" y="0"/>
                  </a:moveTo>
                  <a:cubicBezTo>
                    <a:pt x="4437" y="0"/>
                    <a:pt x="5779" y="1343"/>
                    <a:pt x="5779" y="2919"/>
                  </a:cubicBezTo>
                  <a:cubicBezTo>
                    <a:pt x="5779" y="4495"/>
                    <a:pt x="4437" y="5837"/>
                    <a:pt x="2861" y="5779"/>
                  </a:cubicBezTo>
                  <a:cubicBezTo>
                    <a:pt x="1285" y="5779"/>
                    <a:pt x="0" y="4437"/>
                    <a:pt x="0" y="2861"/>
                  </a:cubicBezTo>
                  <a:cubicBezTo>
                    <a:pt x="0" y="1343"/>
                    <a:pt x="1343" y="0"/>
                    <a:pt x="291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9" name="Google Shape;16729;p34"/>
            <p:cNvSpPr/>
            <p:nvPr/>
          </p:nvSpPr>
          <p:spPr>
            <a:xfrm>
              <a:off x="3840625" y="4611525"/>
              <a:ext cx="144500" cy="143025"/>
            </a:xfrm>
            <a:custGeom>
              <a:avLst/>
              <a:gdLst/>
              <a:ahLst/>
              <a:cxnLst/>
              <a:rect l="l" t="t" r="r" b="b"/>
              <a:pathLst>
                <a:path w="5780" h="5721" extrusionOk="0">
                  <a:moveTo>
                    <a:pt x="5779" y="2802"/>
                  </a:moveTo>
                  <a:cubicBezTo>
                    <a:pt x="5779" y="4378"/>
                    <a:pt x="4437" y="5721"/>
                    <a:pt x="2861" y="5721"/>
                  </a:cubicBezTo>
                  <a:cubicBezTo>
                    <a:pt x="1343" y="5721"/>
                    <a:pt x="59" y="4436"/>
                    <a:pt x="1" y="2860"/>
                  </a:cubicBezTo>
                  <a:cubicBezTo>
                    <a:pt x="1" y="1284"/>
                    <a:pt x="1285" y="0"/>
                    <a:pt x="2861" y="0"/>
                  </a:cubicBezTo>
                  <a:cubicBezTo>
                    <a:pt x="4437" y="0"/>
                    <a:pt x="5721" y="1226"/>
                    <a:pt x="5779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0" name="Google Shape;16730;p34"/>
            <p:cNvSpPr/>
            <p:nvPr/>
          </p:nvSpPr>
          <p:spPr>
            <a:xfrm>
              <a:off x="1879375" y="28954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1"/>
                  </a:moveTo>
                  <a:cubicBezTo>
                    <a:pt x="4437" y="1"/>
                    <a:pt x="5663" y="1285"/>
                    <a:pt x="5721" y="2861"/>
                  </a:cubicBezTo>
                  <a:cubicBezTo>
                    <a:pt x="5721" y="4437"/>
                    <a:pt x="4437" y="5721"/>
                    <a:pt x="2861" y="5721"/>
                  </a:cubicBezTo>
                  <a:cubicBezTo>
                    <a:pt x="1285" y="5721"/>
                    <a:pt x="1" y="4437"/>
                    <a:pt x="1" y="2861"/>
                  </a:cubicBezTo>
                  <a:cubicBezTo>
                    <a:pt x="1" y="1285"/>
                    <a:pt x="1285" y="59"/>
                    <a:pt x="28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1" name="Google Shape;16731;p34"/>
            <p:cNvSpPr/>
            <p:nvPr/>
          </p:nvSpPr>
          <p:spPr>
            <a:xfrm>
              <a:off x="1879375" y="26488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5720"/>
                  </a:moveTo>
                  <a:cubicBezTo>
                    <a:pt x="1285" y="5720"/>
                    <a:pt x="1" y="4436"/>
                    <a:pt x="1" y="2860"/>
                  </a:cubicBezTo>
                  <a:cubicBezTo>
                    <a:pt x="1" y="1284"/>
                    <a:pt x="1285" y="0"/>
                    <a:pt x="2919" y="0"/>
                  </a:cubicBezTo>
                  <a:cubicBezTo>
                    <a:pt x="4495" y="58"/>
                    <a:pt x="5721" y="1343"/>
                    <a:pt x="5721" y="2919"/>
                  </a:cubicBezTo>
                  <a:cubicBezTo>
                    <a:pt x="5663" y="4495"/>
                    <a:pt x="4437" y="5720"/>
                    <a:pt x="2861" y="57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2" name="Google Shape;16732;p34"/>
            <p:cNvSpPr/>
            <p:nvPr/>
          </p:nvSpPr>
          <p:spPr>
            <a:xfrm>
              <a:off x="3594025" y="4610050"/>
              <a:ext cx="143025" cy="144500"/>
            </a:xfrm>
            <a:custGeom>
              <a:avLst/>
              <a:gdLst/>
              <a:ahLst/>
              <a:cxnLst/>
              <a:rect l="l" t="t" r="r" b="b"/>
              <a:pathLst>
                <a:path w="5721" h="5780" extrusionOk="0">
                  <a:moveTo>
                    <a:pt x="2860" y="5780"/>
                  </a:moveTo>
                  <a:cubicBezTo>
                    <a:pt x="1284" y="5780"/>
                    <a:pt x="59" y="4495"/>
                    <a:pt x="0" y="2919"/>
                  </a:cubicBezTo>
                  <a:cubicBezTo>
                    <a:pt x="0" y="1343"/>
                    <a:pt x="1343" y="1"/>
                    <a:pt x="2919" y="59"/>
                  </a:cubicBezTo>
                  <a:cubicBezTo>
                    <a:pt x="4495" y="59"/>
                    <a:pt x="5720" y="1343"/>
                    <a:pt x="5720" y="2919"/>
                  </a:cubicBezTo>
                  <a:cubicBezTo>
                    <a:pt x="5720" y="4495"/>
                    <a:pt x="4436" y="5780"/>
                    <a:pt x="2860" y="57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3" name="Google Shape;16733;p34"/>
            <p:cNvSpPr/>
            <p:nvPr/>
          </p:nvSpPr>
          <p:spPr>
            <a:xfrm>
              <a:off x="5556725" y="215995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2802" y="5663"/>
                  </a:moveTo>
                  <a:cubicBezTo>
                    <a:pt x="1226" y="5663"/>
                    <a:pt x="0" y="4379"/>
                    <a:pt x="59" y="2803"/>
                  </a:cubicBezTo>
                  <a:cubicBezTo>
                    <a:pt x="59" y="1227"/>
                    <a:pt x="1343" y="1"/>
                    <a:pt x="2919" y="1"/>
                  </a:cubicBezTo>
                  <a:cubicBezTo>
                    <a:pt x="4495" y="59"/>
                    <a:pt x="5662" y="1285"/>
                    <a:pt x="5662" y="2861"/>
                  </a:cubicBezTo>
                  <a:cubicBezTo>
                    <a:pt x="5662" y="4437"/>
                    <a:pt x="4437" y="5663"/>
                    <a:pt x="2802" y="56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4" name="Google Shape;16734;p34"/>
            <p:cNvSpPr/>
            <p:nvPr/>
          </p:nvSpPr>
          <p:spPr>
            <a:xfrm>
              <a:off x="4821250" y="11808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60"/>
                  </a:moveTo>
                  <a:cubicBezTo>
                    <a:pt x="5663" y="4436"/>
                    <a:pt x="4379" y="5662"/>
                    <a:pt x="2803" y="5662"/>
                  </a:cubicBezTo>
                  <a:cubicBezTo>
                    <a:pt x="1227" y="5662"/>
                    <a:pt x="1" y="4436"/>
                    <a:pt x="1" y="2802"/>
                  </a:cubicBezTo>
                  <a:cubicBezTo>
                    <a:pt x="1" y="1284"/>
                    <a:pt x="1227" y="59"/>
                    <a:pt x="2744" y="59"/>
                  </a:cubicBezTo>
                  <a:cubicBezTo>
                    <a:pt x="4379" y="0"/>
                    <a:pt x="5604" y="1226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5" name="Google Shape;16735;p34"/>
            <p:cNvSpPr/>
            <p:nvPr/>
          </p:nvSpPr>
          <p:spPr>
            <a:xfrm>
              <a:off x="5314475" y="16711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03"/>
                  </a:moveTo>
                  <a:cubicBezTo>
                    <a:pt x="5663" y="4379"/>
                    <a:pt x="4437" y="5663"/>
                    <a:pt x="2803" y="5663"/>
                  </a:cubicBezTo>
                  <a:cubicBezTo>
                    <a:pt x="1227" y="5663"/>
                    <a:pt x="1" y="4379"/>
                    <a:pt x="1" y="2803"/>
                  </a:cubicBezTo>
                  <a:cubicBezTo>
                    <a:pt x="1" y="1227"/>
                    <a:pt x="1227" y="1"/>
                    <a:pt x="2803" y="1"/>
                  </a:cubicBezTo>
                  <a:cubicBezTo>
                    <a:pt x="4379" y="1"/>
                    <a:pt x="5663" y="1227"/>
                    <a:pt x="566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6" name="Google Shape;16736;p34"/>
            <p:cNvSpPr/>
            <p:nvPr/>
          </p:nvSpPr>
          <p:spPr>
            <a:xfrm>
              <a:off x="1880850" y="2408025"/>
              <a:ext cx="140100" cy="140125"/>
            </a:xfrm>
            <a:custGeom>
              <a:avLst/>
              <a:gdLst/>
              <a:ahLst/>
              <a:cxnLst/>
              <a:rect l="l" t="t" r="r" b="b"/>
              <a:pathLst>
                <a:path w="5604" h="5605" extrusionOk="0">
                  <a:moveTo>
                    <a:pt x="5604" y="2803"/>
                  </a:moveTo>
                  <a:cubicBezTo>
                    <a:pt x="5604" y="4379"/>
                    <a:pt x="4378" y="5604"/>
                    <a:pt x="2744" y="5604"/>
                  </a:cubicBezTo>
                  <a:cubicBezTo>
                    <a:pt x="1226" y="5546"/>
                    <a:pt x="0" y="4379"/>
                    <a:pt x="0" y="2803"/>
                  </a:cubicBezTo>
                  <a:cubicBezTo>
                    <a:pt x="0" y="1227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7" name="Google Shape;16737;p34"/>
            <p:cNvSpPr/>
            <p:nvPr/>
          </p:nvSpPr>
          <p:spPr>
            <a:xfrm>
              <a:off x="5067875" y="4122675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2802" y="5604"/>
                  </a:moveTo>
                  <a:cubicBezTo>
                    <a:pt x="1226" y="5604"/>
                    <a:pt x="0" y="4378"/>
                    <a:pt x="0" y="2802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78" y="0"/>
                    <a:pt x="5604" y="1284"/>
                    <a:pt x="5604" y="2860"/>
                  </a:cubicBezTo>
                  <a:cubicBezTo>
                    <a:pt x="5604" y="4378"/>
                    <a:pt x="4378" y="5604"/>
                    <a:pt x="2802" y="56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8" name="Google Shape;16738;p34"/>
            <p:cNvSpPr/>
            <p:nvPr/>
          </p:nvSpPr>
          <p:spPr>
            <a:xfrm>
              <a:off x="4330950" y="934175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2" y="2861"/>
                  </a:moveTo>
                  <a:cubicBezTo>
                    <a:pt x="5662" y="4437"/>
                    <a:pt x="4436" y="5663"/>
                    <a:pt x="2860" y="5663"/>
                  </a:cubicBezTo>
                  <a:cubicBezTo>
                    <a:pt x="1226" y="5663"/>
                    <a:pt x="0" y="4379"/>
                    <a:pt x="59" y="2803"/>
                  </a:cubicBezTo>
                  <a:cubicBezTo>
                    <a:pt x="59" y="1226"/>
                    <a:pt x="1284" y="59"/>
                    <a:pt x="2860" y="59"/>
                  </a:cubicBezTo>
                  <a:cubicBezTo>
                    <a:pt x="4436" y="1"/>
                    <a:pt x="5662" y="1285"/>
                    <a:pt x="5662" y="28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9" name="Google Shape;16739;p34"/>
            <p:cNvSpPr/>
            <p:nvPr/>
          </p:nvSpPr>
          <p:spPr>
            <a:xfrm>
              <a:off x="4085800" y="4617350"/>
              <a:ext cx="140100" cy="138650"/>
            </a:xfrm>
            <a:custGeom>
              <a:avLst/>
              <a:gdLst/>
              <a:ahLst/>
              <a:cxnLst/>
              <a:rect l="l" t="t" r="r" b="b"/>
              <a:pathLst>
                <a:path w="5604" h="5546" extrusionOk="0">
                  <a:moveTo>
                    <a:pt x="2802" y="5546"/>
                  </a:moveTo>
                  <a:cubicBezTo>
                    <a:pt x="1226" y="5546"/>
                    <a:pt x="0" y="4320"/>
                    <a:pt x="0" y="2744"/>
                  </a:cubicBezTo>
                  <a:cubicBezTo>
                    <a:pt x="0" y="1168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ubicBezTo>
                    <a:pt x="5604" y="4379"/>
                    <a:pt x="4378" y="5546"/>
                    <a:pt x="2802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0" name="Google Shape;16740;p34"/>
            <p:cNvSpPr/>
            <p:nvPr/>
          </p:nvSpPr>
          <p:spPr>
            <a:xfrm>
              <a:off x="5558175" y="3387200"/>
              <a:ext cx="140125" cy="140125"/>
            </a:xfrm>
            <a:custGeom>
              <a:avLst/>
              <a:gdLst/>
              <a:ahLst/>
              <a:cxnLst/>
              <a:rect l="l" t="t" r="r" b="b"/>
              <a:pathLst>
                <a:path w="5605" h="5605" extrusionOk="0">
                  <a:moveTo>
                    <a:pt x="2744" y="5546"/>
                  </a:moveTo>
                  <a:cubicBezTo>
                    <a:pt x="1227" y="5546"/>
                    <a:pt x="1" y="4320"/>
                    <a:pt x="1" y="2744"/>
                  </a:cubicBezTo>
                  <a:cubicBezTo>
                    <a:pt x="1" y="1226"/>
                    <a:pt x="1285" y="0"/>
                    <a:pt x="2803" y="0"/>
                  </a:cubicBezTo>
                  <a:cubicBezTo>
                    <a:pt x="4379" y="0"/>
                    <a:pt x="5604" y="1285"/>
                    <a:pt x="5546" y="2802"/>
                  </a:cubicBezTo>
                  <a:cubicBezTo>
                    <a:pt x="5546" y="4378"/>
                    <a:pt x="4320" y="5604"/>
                    <a:pt x="2744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1" name="Google Shape;16741;p34"/>
            <p:cNvSpPr/>
            <p:nvPr/>
          </p:nvSpPr>
          <p:spPr>
            <a:xfrm>
              <a:off x="2369700" y="1424500"/>
              <a:ext cx="141575" cy="140100"/>
            </a:xfrm>
            <a:custGeom>
              <a:avLst/>
              <a:gdLst/>
              <a:ahLst/>
              <a:cxnLst/>
              <a:rect l="l" t="t" r="r" b="b"/>
              <a:pathLst>
                <a:path w="5663" h="5604" extrusionOk="0">
                  <a:moveTo>
                    <a:pt x="5604" y="2860"/>
                  </a:moveTo>
                  <a:cubicBezTo>
                    <a:pt x="5546" y="4436"/>
                    <a:pt x="4320" y="5604"/>
                    <a:pt x="2744" y="5604"/>
                  </a:cubicBezTo>
                  <a:cubicBezTo>
                    <a:pt x="1226" y="5545"/>
                    <a:pt x="0" y="4320"/>
                    <a:pt x="59" y="2744"/>
                  </a:cubicBezTo>
                  <a:cubicBezTo>
                    <a:pt x="59" y="1226"/>
                    <a:pt x="1343" y="0"/>
                    <a:pt x="2860" y="59"/>
                  </a:cubicBezTo>
                  <a:cubicBezTo>
                    <a:pt x="4437" y="59"/>
                    <a:pt x="5662" y="1343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2" name="Google Shape;16742;p34"/>
            <p:cNvSpPr/>
            <p:nvPr/>
          </p:nvSpPr>
          <p:spPr>
            <a:xfrm>
              <a:off x="3350325" y="4612975"/>
              <a:ext cx="138650" cy="138650"/>
            </a:xfrm>
            <a:custGeom>
              <a:avLst/>
              <a:gdLst/>
              <a:ahLst/>
              <a:cxnLst/>
              <a:rect l="l" t="t" r="r" b="b"/>
              <a:pathLst>
                <a:path w="5546" h="5546" extrusionOk="0">
                  <a:moveTo>
                    <a:pt x="2802" y="1"/>
                  </a:moveTo>
                  <a:cubicBezTo>
                    <a:pt x="4320" y="1"/>
                    <a:pt x="5546" y="1226"/>
                    <a:pt x="5546" y="2802"/>
                  </a:cubicBezTo>
                  <a:cubicBezTo>
                    <a:pt x="5546" y="4320"/>
                    <a:pt x="4320" y="5546"/>
                    <a:pt x="2744" y="5546"/>
                  </a:cubicBezTo>
                  <a:cubicBezTo>
                    <a:pt x="1226" y="5546"/>
                    <a:pt x="0" y="4320"/>
                    <a:pt x="0" y="2802"/>
                  </a:cubicBezTo>
                  <a:cubicBezTo>
                    <a:pt x="0" y="1226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3" name="Google Shape;16743;p34"/>
            <p:cNvSpPr/>
            <p:nvPr/>
          </p:nvSpPr>
          <p:spPr>
            <a:xfrm>
              <a:off x="5311575" y="388042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5545" y="2802"/>
                  </a:moveTo>
                  <a:cubicBezTo>
                    <a:pt x="5545" y="4320"/>
                    <a:pt x="4320" y="5604"/>
                    <a:pt x="2744" y="5546"/>
                  </a:cubicBezTo>
                  <a:cubicBezTo>
                    <a:pt x="1284" y="5546"/>
                    <a:pt x="0" y="4320"/>
                    <a:pt x="0" y="2802"/>
                  </a:cubicBezTo>
                  <a:cubicBezTo>
                    <a:pt x="0" y="1285"/>
                    <a:pt x="1284" y="1"/>
                    <a:pt x="2802" y="1"/>
                  </a:cubicBezTo>
                  <a:cubicBezTo>
                    <a:pt x="4320" y="59"/>
                    <a:pt x="5545" y="1285"/>
                    <a:pt x="5545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4" name="Google Shape;16744;p34"/>
            <p:cNvSpPr/>
            <p:nvPr/>
          </p:nvSpPr>
          <p:spPr>
            <a:xfrm>
              <a:off x="3106625" y="935650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5604" y="2802"/>
                  </a:moveTo>
                  <a:cubicBezTo>
                    <a:pt x="5604" y="4320"/>
                    <a:pt x="4320" y="5604"/>
                    <a:pt x="2744" y="5545"/>
                  </a:cubicBezTo>
                  <a:cubicBezTo>
                    <a:pt x="1226" y="5545"/>
                    <a:pt x="0" y="4320"/>
                    <a:pt x="0" y="2744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20" y="0"/>
                    <a:pt x="5604" y="1284"/>
                    <a:pt x="5546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5" name="Google Shape;16745;p34"/>
            <p:cNvSpPr/>
            <p:nvPr/>
          </p:nvSpPr>
          <p:spPr>
            <a:xfrm>
              <a:off x="1876475" y="3144950"/>
              <a:ext cx="140100" cy="138675"/>
            </a:xfrm>
            <a:custGeom>
              <a:avLst/>
              <a:gdLst/>
              <a:ahLst/>
              <a:cxnLst/>
              <a:rect l="l" t="t" r="r" b="b"/>
              <a:pathLst>
                <a:path w="5604" h="5547" extrusionOk="0">
                  <a:moveTo>
                    <a:pt x="2802" y="1"/>
                  </a:moveTo>
                  <a:cubicBezTo>
                    <a:pt x="4320" y="1"/>
                    <a:pt x="5604" y="1227"/>
                    <a:pt x="5604" y="2744"/>
                  </a:cubicBezTo>
                  <a:cubicBezTo>
                    <a:pt x="5604" y="4320"/>
                    <a:pt x="4378" y="5546"/>
                    <a:pt x="2802" y="5546"/>
                  </a:cubicBezTo>
                  <a:cubicBezTo>
                    <a:pt x="1284" y="5546"/>
                    <a:pt x="58" y="4320"/>
                    <a:pt x="58" y="2803"/>
                  </a:cubicBezTo>
                  <a:cubicBezTo>
                    <a:pt x="0" y="1285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6" name="Google Shape;16746;p34"/>
            <p:cNvSpPr/>
            <p:nvPr/>
          </p:nvSpPr>
          <p:spPr>
            <a:xfrm>
              <a:off x="2617775" y="117787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2802" y="59"/>
                  </a:moveTo>
                  <a:cubicBezTo>
                    <a:pt x="4320" y="59"/>
                    <a:pt x="5546" y="1343"/>
                    <a:pt x="5546" y="2802"/>
                  </a:cubicBezTo>
                  <a:cubicBezTo>
                    <a:pt x="5546" y="4378"/>
                    <a:pt x="4203" y="5604"/>
                    <a:pt x="2685" y="5604"/>
                  </a:cubicBezTo>
                  <a:cubicBezTo>
                    <a:pt x="1226" y="5546"/>
                    <a:pt x="0" y="4262"/>
                    <a:pt x="0" y="2744"/>
                  </a:cubicBezTo>
                  <a:cubicBezTo>
                    <a:pt x="59" y="1285"/>
                    <a:pt x="1284" y="1"/>
                    <a:pt x="2802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7" name="Google Shape;16747;p34"/>
            <p:cNvSpPr/>
            <p:nvPr/>
          </p:nvSpPr>
          <p:spPr>
            <a:xfrm>
              <a:off x="4822725" y="4370750"/>
              <a:ext cx="137175" cy="137175"/>
            </a:xfrm>
            <a:custGeom>
              <a:avLst/>
              <a:gdLst/>
              <a:ahLst/>
              <a:cxnLst/>
              <a:rect l="l" t="t" r="r" b="b"/>
              <a:pathLst>
                <a:path w="5487" h="5487" extrusionOk="0">
                  <a:moveTo>
                    <a:pt x="0" y="2744"/>
                  </a:moveTo>
                  <a:cubicBezTo>
                    <a:pt x="0" y="1284"/>
                    <a:pt x="1284" y="0"/>
                    <a:pt x="2802" y="0"/>
                  </a:cubicBezTo>
                  <a:cubicBezTo>
                    <a:pt x="4261" y="0"/>
                    <a:pt x="5487" y="1284"/>
                    <a:pt x="5487" y="2802"/>
                  </a:cubicBezTo>
                  <a:cubicBezTo>
                    <a:pt x="5487" y="4261"/>
                    <a:pt x="4203" y="5487"/>
                    <a:pt x="2744" y="5487"/>
                  </a:cubicBezTo>
                  <a:cubicBezTo>
                    <a:pt x="1284" y="5487"/>
                    <a:pt x="0" y="4203"/>
                    <a:pt x="0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8" name="Google Shape;16748;p34"/>
            <p:cNvSpPr/>
            <p:nvPr/>
          </p:nvSpPr>
          <p:spPr>
            <a:xfrm>
              <a:off x="2124550" y="1672575"/>
              <a:ext cx="138650" cy="137175"/>
            </a:xfrm>
            <a:custGeom>
              <a:avLst/>
              <a:gdLst/>
              <a:ahLst/>
              <a:cxnLst/>
              <a:rect l="l" t="t" r="r" b="b"/>
              <a:pathLst>
                <a:path w="5546" h="5487" extrusionOk="0">
                  <a:moveTo>
                    <a:pt x="5487" y="2744"/>
                  </a:moveTo>
                  <a:cubicBezTo>
                    <a:pt x="5545" y="4203"/>
                    <a:pt x="4261" y="5487"/>
                    <a:pt x="2802" y="5487"/>
                  </a:cubicBezTo>
                  <a:cubicBezTo>
                    <a:pt x="1284" y="5487"/>
                    <a:pt x="0" y="4261"/>
                    <a:pt x="0" y="2744"/>
                  </a:cubicBezTo>
                  <a:cubicBezTo>
                    <a:pt x="0" y="1284"/>
                    <a:pt x="1226" y="59"/>
                    <a:pt x="2685" y="0"/>
                  </a:cubicBezTo>
                  <a:cubicBezTo>
                    <a:pt x="4203" y="0"/>
                    <a:pt x="5487" y="1226"/>
                    <a:pt x="5487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9" name="Google Shape;16749;p34"/>
            <p:cNvSpPr/>
            <p:nvPr/>
          </p:nvSpPr>
          <p:spPr>
            <a:xfrm>
              <a:off x="2372625" y="4124125"/>
              <a:ext cx="135725" cy="137200"/>
            </a:xfrm>
            <a:custGeom>
              <a:avLst/>
              <a:gdLst/>
              <a:ahLst/>
              <a:cxnLst/>
              <a:rect l="l" t="t" r="r" b="b"/>
              <a:pathLst>
                <a:path w="5429" h="5488" extrusionOk="0">
                  <a:moveTo>
                    <a:pt x="5429" y="2744"/>
                  </a:moveTo>
                  <a:cubicBezTo>
                    <a:pt x="5429" y="4262"/>
                    <a:pt x="4144" y="5487"/>
                    <a:pt x="2685" y="5487"/>
                  </a:cubicBezTo>
                  <a:cubicBezTo>
                    <a:pt x="1167" y="5429"/>
                    <a:pt x="0" y="4203"/>
                    <a:pt x="0" y="2744"/>
                  </a:cubicBezTo>
                  <a:cubicBezTo>
                    <a:pt x="0" y="1226"/>
                    <a:pt x="1284" y="1"/>
                    <a:pt x="2743" y="59"/>
                  </a:cubicBezTo>
                  <a:cubicBezTo>
                    <a:pt x="4203" y="59"/>
                    <a:pt x="5429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0" name="Google Shape;16750;p34"/>
            <p:cNvSpPr/>
            <p:nvPr/>
          </p:nvSpPr>
          <p:spPr>
            <a:xfrm>
              <a:off x="1882300" y="2162875"/>
              <a:ext cx="137200" cy="135750"/>
            </a:xfrm>
            <a:custGeom>
              <a:avLst/>
              <a:gdLst/>
              <a:ahLst/>
              <a:cxnLst/>
              <a:rect l="l" t="t" r="r" b="b"/>
              <a:pathLst>
                <a:path w="5488" h="5430" extrusionOk="0">
                  <a:moveTo>
                    <a:pt x="5429" y="2744"/>
                  </a:moveTo>
                  <a:cubicBezTo>
                    <a:pt x="5429" y="4262"/>
                    <a:pt x="4203" y="5429"/>
                    <a:pt x="2744" y="5429"/>
                  </a:cubicBezTo>
                  <a:cubicBezTo>
                    <a:pt x="1226" y="5429"/>
                    <a:pt x="1" y="4145"/>
                    <a:pt x="59" y="2627"/>
                  </a:cubicBezTo>
                  <a:cubicBezTo>
                    <a:pt x="117" y="1168"/>
                    <a:pt x="1343" y="1"/>
                    <a:pt x="2802" y="1"/>
                  </a:cubicBezTo>
                  <a:cubicBezTo>
                    <a:pt x="4262" y="59"/>
                    <a:pt x="5487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1" name="Google Shape;16751;p34"/>
            <p:cNvSpPr/>
            <p:nvPr/>
          </p:nvSpPr>
          <p:spPr>
            <a:xfrm>
              <a:off x="4335325" y="4618825"/>
              <a:ext cx="135725" cy="135725"/>
            </a:xfrm>
            <a:custGeom>
              <a:avLst/>
              <a:gdLst/>
              <a:ahLst/>
              <a:cxnLst/>
              <a:rect l="l" t="t" r="r" b="b"/>
              <a:pathLst>
                <a:path w="5429" h="5429" extrusionOk="0">
                  <a:moveTo>
                    <a:pt x="5370" y="2685"/>
                  </a:moveTo>
                  <a:cubicBezTo>
                    <a:pt x="5429" y="4144"/>
                    <a:pt x="4203" y="5370"/>
                    <a:pt x="2744" y="5429"/>
                  </a:cubicBezTo>
                  <a:cubicBezTo>
                    <a:pt x="1226" y="5429"/>
                    <a:pt x="0" y="4203"/>
                    <a:pt x="0" y="2685"/>
                  </a:cubicBezTo>
                  <a:cubicBezTo>
                    <a:pt x="0" y="1226"/>
                    <a:pt x="1168" y="0"/>
                    <a:pt x="2685" y="0"/>
                  </a:cubicBezTo>
                  <a:cubicBezTo>
                    <a:pt x="4145" y="0"/>
                    <a:pt x="5370" y="1168"/>
                    <a:pt x="5370" y="26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2" name="Google Shape;16752;p34"/>
            <p:cNvSpPr/>
            <p:nvPr/>
          </p:nvSpPr>
          <p:spPr>
            <a:xfrm>
              <a:off x="3109550" y="4615900"/>
              <a:ext cx="134275" cy="134275"/>
            </a:xfrm>
            <a:custGeom>
              <a:avLst/>
              <a:gdLst/>
              <a:ahLst/>
              <a:cxnLst/>
              <a:rect l="l" t="t" r="r" b="b"/>
              <a:pathLst>
                <a:path w="5371" h="5371" extrusionOk="0">
                  <a:moveTo>
                    <a:pt x="2744" y="0"/>
                  </a:moveTo>
                  <a:cubicBezTo>
                    <a:pt x="4203" y="0"/>
                    <a:pt x="5370" y="1226"/>
                    <a:pt x="5312" y="2744"/>
                  </a:cubicBezTo>
                  <a:cubicBezTo>
                    <a:pt x="5312" y="4203"/>
                    <a:pt x="4144" y="5371"/>
                    <a:pt x="2627" y="5312"/>
                  </a:cubicBezTo>
                  <a:cubicBezTo>
                    <a:pt x="1109" y="5312"/>
                    <a:pt x="0" y="4145"/>
                    <a:pt x="0" y="2569"/>
                  </a:cubicBezTo>
                  <a:cubicBezTo>
                    <a:pt x="59" y="1109"/>
                    <a:pt x="1226" y="0"/>
                    <a:pt x="2744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3" name="Google Shape;16753;p34"/>
            <p:cNvSpPr/>
            <p:nvPr/>
          </p:nvSpPr>
          <p:spPr>
            <a:xfrm>
              <a:off x="5561100" y="1922100"/>
              <a:ext cx="134275" cy="132825"/>
            </a:xfrm>
            <a:custGeom>
              <a:avLst/>
              <a:gdLst/>
              <a:ahLst/>
              <a:cxnLst/>
              <a:rect l="l" t="t" r="r" b="b"/>
              <a:pathLst>
                <a:path w="5371" h="5313" extrusionOk="0">
                  <a:moveTo>
                    <a:pt x="2686" y="1"/>
                  </a:moveTo>
                  <a:cubicBezTo>
                    <a:pt x="4203" y="1"/>
                    <a:pt x="5371" y="1226"/>
                    <a:pt x="5312" y="2744"/>
                  </a:cubicBezTo>
                  <a:cubicBezTo>
                    <a:pt x="5312" y="4203"/>
                    <a:pt x="4145" y="5312"/>
                    <a:pt x="2627" y="5312"/>
                  </a:cubicBezTo>
                  <a:cubicBezTo>
                    <a:pt x="1110" y="5312"/>
                    <a:pt x="1" y="4086"/>
                    <a:pt x="1" y="2569"/>
                  </a:cubicBezTo>
                  <a:cubicBezTo>
                    <a:pt x="59" y="1110"/>
                    <a:pt x="1226" y="1"/>
                    <a:pt x="268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4" name="Google Shape;16754;p34"/>
            <p:cNvSpPr/>
            <p:nvPr/>
          </p:nvSpPr>
          <p:spPr>
            <a:xfrm>
              <a:off x="4583400" y="940025"/>
              <a:ext cx="131350" cy="131350"/>
            </a:xfrm>
            <a:custGeom>
              <a:avLst/>
              <a:gdLst/>
              <a:ahLst/>
              <a:cxnLst/>
              <a:rect l="l" t="t" r="r" b="b"/>
              <a:pathLst>
                <a:path w="5254" h="5254" extrusionOk="0">
                  <a:moveTo>
                    <a:pt x="2627" y="0"/>
                  </a:moveTo>
                  <a:cubicBezTo>
                    <a:pt x="4086" y="0"/>
                    <a:pt x="5254" y="1109"/>
                    <a:pt x="5254" y="2569"/>
                  </a:cubicBezTo>
                  <a:cubicBezTo>
                    <a:pt x="5254" y="4086"/>
                    <a:pt x="4086" y="5254"/>
                    <a:pt x="2569" y="5254"/>
                  </a:cubicBezTo>
                  <a:cubicBezTo>
                    <a:pt x="1109" y="5254"/>
                    <a:pt x="0" y="4086"/>
                    <a:pt x="0" y="2627"/>
                  </a:cubicBezTo>
                  <a:cubicBezTo>
                    <a:pt x="0" y="1109"/>
                    <a:pt x="1109" y="0"/>
                    <a:pt x="26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5" name="Google Shape;16755;p34"/>
            <p:cNvSpPr/>
            <p:nvPr/>
          </p:nvSpPr>
          <p:spPr>
            <a:xfrm>
              <a:off x="2127450" y="3880425"/>
              <a:ext cx="132825" cy="132825"/>
            </a:xfrm>
            <a:custGeom>
              <a:avLst/>
              <a:gdLst/>
              <a:ahLst/>
              <a:cxnLst/>
              <a:rect l="l" t="t" r="r" b="b"/>
              <a:pathLst>
                <a:path w="5313" h="5313" extrusionOk="0">
                  <a:moveTo>
                    <a:pt x="2686" y="1"/>
                  </a:moveTo>
                  <a:cubicBezTo>
                    <a:pt x="4145" y="1"/>
                    <a:pt x="5313" y="1168"/>
                    <a:pt x="5313" y="2627"/>
                  </a:cubicBezTo>
                  <a:cubicBezTo>
                    <a:pt x="5313" y="4145"/>
                    <a:pt x="4145" y="5312"/>
                    <a:pt x="2628" y="5312"/>
                  </a:cubicBezTo>
                  <a:cubicBezTo>
                    <a:pt x="1110" y="5254"/>
                    <a:pt x="1" y="4087"/>
                    <a:pt x="1" y="2627"/>
                  </a:cubicBezTo>
                  <a:cubicBezTo>
                    <a:pt x="1" y="1110"/>
                    <a:pt x="1168" y="1"/>
                    <a:pt x="262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6" name="Google Shape;16756;p34"/>
            <p:cNvSpPr/>
            <p:nvPr/>
          </p:nvSpPr>
          <p:spPr>
            <a:xfrm>
              <a:off x="1880850" y="3390125"/>
              <a:ext cx="132800" cy="132800"/>
            </a:xfrm>
            <a:custGeom>
              <a:avLst/>
              <a:gdLst/>
              <a:ahLst/>
              <a:cxnLst/>
              <a:rect l="l" t="t" r="r" b="b"/>
              <a:pathLst>
                <a:path w="5312" h="5312" extrusionOk="0">
                  <a:moveTo>
                    <a:pt x="2627" y="0"/>
                  </a:moveTo>
                  <a:cubicBezTo>
                    <a:pt x="4086" y="0"/>
                    <a:pt x="5254" y="1168"/>
                    <a:pt x="5312" y="2627"/>
                  </a:cubicBezTo>
                  <a:cubicBezTo>
                    <a:pt x="5312" y="4145"/>
                    <a:pt x="4145" y="5312"/>
                    <a:pt x="2627" y="5312"/>
                  </a:cubicBezTo>
                  <a:cubicBezTo>
                    <a:pt x="1168" y="5312"/>
                    <a:pt x="0" y="4145"/>
                    <a:pt x="0" y="2685"/>
                  </a:cubicBezTo>
                  <a:cubicBezTo>
                    <a:pt x="0" y="1168"/>
                    <a:pt x="1168" y="59"/>
                    <a:pt x="2627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7" name="Google Shape;16757;p34"/>
            <p:cNvSpPr/>
            <p:nvPr/>
          </p:nvSpPr>
          <p:spPr>
            <a:xfrm>
              <a:off x="2616300" y="4372200"/>
              <a:ext cx="132825" cy="134275"/>
            </a:xfrm>
            <a:custGeom>
              <a:avLst/>
              <a:gdLst/>
              <a:ahLst/>
              <a:cxnLst/>
              <a:rect l="l" t="t" r="r" b="b"/>
              <a:pathLst>
                <a:path w="5313" h="5371" extrusionOk="0">
                  <a:moveTo>
                    <a:pt x="5313" y="2744"/>
                  </a:moveTo>
                  <a:cubicBezTo>
                    <a:pt x="5313" y="4262"/>
                    <a:pt x="4087" y="5371"/>
                    <a:pt x="2628" y="5371"/>
                  </a:cubicBezTo>
                  <a:cubicBezTo>
                    <a:pt x="1110" y="5312"/>
                    <a:pt x="1" y="4145"/>
                    <a:pt x="1" y="2569"/>
                  </a:cubicBezTo>
                  <a:cubicBezTo>
                    <a:pt x="59" y="1110"/>
                    <a:pt x="1285" y="1"/>
                    <a:pt x="2744" y="59"/>
                  </a:cubicBezTo>
                  <a:cubicBezTo>
                    <a:pt x="4204" y="117"/>
                    <a:pt x="5313" y="1285"/>
                    <a:pt x="5313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8" name="Google Shape;16758;p34"/>
            <p:cNvSpPr/>
            <p:nvPr/>
          </p:nvSpPr>
          <p:spPr>
            <a:xfrm>
              <a:off x="2864375" y="940025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8" y="0"/>
                    <a:pt x="5196" y="1168"/>
                    <a:pt x="5196" y="2627"/>
                  </a:cubicBezTo>
                  <a:cubicBezTo>
                    <a:pt x="5254" y="4028"/>
                    <a:pt x="4028" y="5254"/>
                    <a:pt x="2569" y="5254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9" name="Google Shape;16759;p34"/>
            <p:cNvSpPr/>
            <p:nvPr/>
          </p:nvSpPr>
          <p:spPr>
            <a:xfrm>
              <a:off x="5562550" y="3638200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9" y="0"/>
                    <a:pt x="5196" y="1168"/>
                    <a:pt x="5254" y="2569"/>
                  </a:cubicBezTo>
                  <a:cubicBezTo>
                    <a:pt x="5254" y="4028"/>
                    <a:pt x="4029" y="5254"/>
                    <a:pt x="2628" y="5195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168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0" name="Google Shape;16760;p34"/>
            <p:cNvSpPr/>
            <p:nvPr/>
          </p:nvSpPr>
          <p:spPr>
            <a:xfrm>
              <a:off x="5073700" y="1188100"/>
              <a:ext cx="129900" cy="128425"/>
            </a:xfrm>
            <a:custGeom>
              <a:avLst/>
              <a:gdLst/>
              <a:ahLst/>
              <a:cxnLst/>
              <a:rect l="l" t="t" r="r" b="b"/>
              <a:pathLst>
                <a:path w="5196" h="5137" extrusionOk="0">
                  <a:moveTo>
                    <a:pt x="2569" y="0"/>
                  </a:moveTo>
                  <a:cubicBezTo>
                    <a:pt x="4028" y="0"/>
                    <a:pt x="5196" y="1226"/>
                    <a:pt x="5196" y="2627"/>
                  </a:cubicBezTo>
                  <a:cubicBezTo>
                    <a:pt x="5137" y="3969"/>
                    <a:pt x="3970" y="5137"/>
                    <a:pt x="2569" y="5137"/>
                  </a:cubicBezTo>
                  <a:cubicBezTo>
                    <a:pt x="1168" y="5137"/>
                    <a:pt x="1" y="3911"/>
                    <a:pt x="1" y="2510"/>
                  </a:cubicBezTo>
                  <a:cubicBezTo>
                    <a:pt x="59" y="1109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1" name="Google Shape;16761;p34"/>
            <p:cNvSpPr/>
            <p:nvPr/>
          </p:nvSpPr>
          <p:spPr>
            <a:xfrm>
              <a:off x="5320325" y="1430325"/>
              <a:ext cx="129900" cy="128450"/>
            </a:xfrm>
            <a:custGeom>
              <a:avLst/>
              <a:gdLst/>
              <a:ahLst/>
              <a:cxnLst/>
              <a:rect l="l" t="t" r="r" b="b"/>
              <a:pathLst>
                <a:path w="5196" h="5138" extrusionOk="0">
                  <a:moveTo>
                    <a:pt x="5137" y="2627"/>
                  </a:moveTo>
                  <a:cubicBezTo>
                    <a:pt x="5137" y="4028"/>
                    <a:pt x="3970" y="5137"/>
                    <a:pt x="2569" y="5137"/>
                  </a:cubicBezTo>
                  <a:cubicBezTo>
                    <a:pt x="1168" y="5137"/>
                    <a:pt x="0" y="3912"/>
                    <a:pt x="0" y="2511"/>
                  </a:cubicBezTo>
                  <a:cubicBezTo>
                    <a:pt x="59" y="1110"/>
                    <a:pt x="1285" y="1"/>
                    <a:pt x="2627" y="1"/>
                  </a:cubicBezTo>
                  <a:cubicBezTo>
                    <a:pt x="4028" y="59"/>
                    <a:pt x="5195" y="1226"/>
                    <a:pt x="5137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2" name="Google Shape;16762;p34"/>
            <p:cNvSpPr/>
            <p:nvPr/>
          </p:nvSpPr>
          <p:spPr>
            <a:xfrm>
              <a:off x="1886675" y="1920650"/>
              <a:ext cx="128450" cy="126975"/>
            </a:xfrm>
            <a:custGeom>
              <a:avLst/>
              <a:gdLst/>
              <a:ahLst/>
              <a:cxnLst/>
              <a:rect l="l" t="t" r="r" b="b"/>
              <a:pathLst>
                <a:path w="5138" h="5079" extrusionOk="0">
                  <a:moveTo>
                    <a:pt x="2569" y="0"/>
                  </a:moveTo>
                  <a:cubicBezTo>
                    <a:pt x="3970" y="0"/>
                    <a:pt x="5079" y="1109"/>
                    <a:pt x="5079" y="2510"/>
                  </a:cubicBezTo>
                  <a:cubicBezTo>
                    <a:pt x="5137" y="3969"/>
                    <a:pt x="3970" y="5078"/>
                    <a:pt x="2569" y="5078"/>
                  </a:cubicBezTo>
                  <a:cubicBezTo>
                    <a:pt x="1168" y="5078"/>
                    <a:pt x="59" y="3969"/>
                    <a:pt x="1" y="2568"/>
                  </a:cubicBezTo>
                  <a:cubicBezTo>
                    <a:pt x="1" y="1168"/>
                    <a:pt x="1110" y="59"/>
                    <a:pt x="256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3" name="Google Shape;16763;p34"/>
            <p:cNvSpPr/>
            <p:nvPr/>
          </p:nvSpPr>
          <p:spPr>
            <a:xfrm>
              <a:off x="5812100" y="2904175"/>
              <a:ext cx="125525" cy="127000"/>
            </a:xfrm>
            <a:custGeom>
              <a:avLst/>
              <a:gdLst/>
              <a:ahLst/>
              <a:cxnLst/>
              <a:rect l="l" t="t" r="r" b="b"/>
              <a:pathLst>
                <a:path w="5021" h="5080" extrusionOk="0">
                  <a:moveTo>
                    <a:pt x="2510" y="5021"/>
                  </a:moveTo>
                  <a:cubicBezTo>
                    <a:pt x="1109" y="5079"/>
                    <a:pt x="0" y="3970"/>
                    <a:pt x="0" y="2511"/>
                  </a:cubicBezTo>
                  <a:cubicBezTo>
                    <a:pt x="0" y="1110"/>
                    <a:pt x="1051" y="1"/>
                    <a:pt x="2510" y="1"/>
                  </a:cubicBezTo>
                  <a:cubicBezTo>
                    <a:pt x="3911" y="1"/>
                    <a:pt x="5020" y="1052"/>
                    <a:pt x="5020" y="2452"/>
                  </a:cubicBezTo>
                  <a:cubicBezTo>
                    <a:pt x="5020" y="3912"/>
                    <a:pt x="3969" y="5021"/>
                    <a:pt x="2510" y="50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4" name="Google Shape;16764;p34"/>
            <p:cNvSpPr/>
            <p:nvPr/>
          </p:nvSpPr>
          <p:spPr>
            <a:xfrm>
              <a:off x="5810625" y="2660475"/>
              <a:ext cx="127000" cy="127000"/>
            </a:xfrm>
            <a:custGeom>
              <a:avLst/>
              <a:gdLst/>
              <a:ahLst/>
              <a:cxnLst/>
              <a:rect l="l" t="t" r="r" b="b"/>
              <a:pathLst>
                <a:path w="5080" h="5080" extrusionOk="0">
                  <a:moveTo>
                    <a:pt x="2569" y="5079"/>
                  </a:moveTo>
                  <a:cubicBezTo>
                    <a:pt x="1168" y="5079"/>
                    <a:pt x="59" y="3970"/>
                    <a:pt x="1" y="2569"/>
                  </a:cubicBezTo>
                  <a:cubicBezTo>
                    <a:pt x="1" y="1168"/>
                    <a:pt x="1110" y="59"/>
                    <a:pt x="2569" y="1"/>
                  </a:cubicBezTo>
                  <a:cubicBezTo>
                    <a:pt x="3970" y="1"/>
                    <a:pt x="5079" y="1110"/>
                    <a:pt x="5079" y="2569"/>
                  </a:cubicBezTo>
                  <a:cubicBezTo>
                    <a:pt x="5079" y="3970"/>
                    <a:pt x="3970" y="5079"/>
                    <a:pt x="2569" y="50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5" name="Google Shape;16765;p34"/>
            <p:cNvSpPr/>
            <p:nvPr/>
          </p:nvSpPr>
          <p:spPr>
            <a:xfrm>
              <a:off x="4581925" y="4623200"/>
              <a:ext cx="127000" cy="126975"/>
            </a:xfrm>
            <a:custGeom>
              <a:avLst/>
              <a:gdLst/>
              <a:ahLst/>
              <a:cxnLst/>
              <a:rect l="l" t="t" r="r" b="b"/>
              <a:pathLst>
                <a:path w="5080" h="5079" extrusionOk="0">
                  <a:moveTo>
                    <a:pt x="5079" y="2510"/>
                  </a:moveTo>
                  <a:cubicBezTo>
                    <a:pt x="5079" y="3911"/>
                    <a:pt x="3970" y="5020"/>
                    <a:pt x="2569" y="5079"/>
                  </a:cubicBezTo>
                  <a:cubicBezTo>
                    <a:pt x="1168" y="5079"/>
                    <a:pt x="1" y="3969"/>
                    <a:pt x="1" y="2569"/>
                  </a:cubicBezTo>
                  <a:cubicBezTo>
                    <a:pt x="1" y="1109"/>
                    <a:pt x="1110" y="0"/>
                    <a:pt x="2511" y="0"/>
                  </a:cubicBezTo>
                  <a:cubicBezTo>
                    <a:pt x="3912" y="0"/>
                    <a:pt x="5021" y="1109"/>
                    <a:pt x="5079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6" name="Google Shape;16766;p34"/>
            <p:cNvSpPr/>
            <p:nvPr/>
          </p:nvSpPr>
          <p:spPr>
            <a:xfrm>
              <a:off x="3849400" y="694850"/>
              <a:ext cx="126975" cy="127000"/>
            </a:xfrm>
            <a:custGeom>
              <a:avLst/>
              <a:gdLst/>
              <a:ahLst/>
              <a:cxnLst/>
              <a:rect l="l" t="t" r="r" b="b"/>
              <a:pathLst>
                <a:path w="5079" h="5080" extrusionOk="0">
                  <a:moveTo>
                    <a:pt x="2510" y="59"/>
                  </a:moveTo>
                  <a:cubicBezTo>
                    <a:pt x="3911" y="1"/>
                    <a:pt x="5078" y="1110"/>
                    <a:pt x="5078" y="2569"/>
                  </a:cubicBezTo>
                  <a:cubicBezTo>
                    <a:pt x="5078" y="3970"/>
                    <a:pt x="3969" y="5079"/>
                    <a:pt x="2510" y="5079"/>
                  </a:cubicBezTo>
                  <a:cubicBezTo>
                    <a:pt x="1109" y="5079"/>
                    <a:pt x="58" y="3970"/>
                    <a:pt x="0" y="2628"/>
                  </a:cubicBezTo>
                  <a:cubicBezTo>
                    <a:pt x="0" y="1168"/>
                    <a:pt x="1109" y="59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7" name="Google Shape;16767;p34"/>
            <p:cNvSpPr/>
            <p:nvPr/>
          </p:nvSpPr>
          <p:spPr>
            <a:xfrm>
              <a:off x="36027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5020" y="2452"/>
                  </a:moveTo>
                  <a:cubicBezTo>
                    <a:pt x="5020" y="3911"/>
                    <a:pt x="3970" y="5020"/>
                    <a:pt x="2510" y="5020"/>
                  </a:cubicBezTo>
                  <a:cubicBezTo>
                    <a:pt x="1109" y="5020"/>
                    <a:pt x="59" y="3911"/>
                    <a:pt x="0" y="2510"/>
                  </a:cubicBezTo>
                  <a:cubicBezTo>
                    <a:pt x="0" y="1109"/>
                    <a:pt x="1109" y="0"/>
                    <a:pt x="2510" y="0"/>
                  </a:cubicBezTo>
                  <a:cubicBezTo>
                    <a:pt x="3911" y="0"/>
                    <a:pt x="5020" y="1051"/>
                    <a:pt x="5020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8" name="Google Shape;16768;p34"/>
            <p:cNvSpPr/>
            <p:nvPr/>
          </p:nvSpPr>
          <p:spPr>
            <a:xfrm>
              <a:off x="2867300" y="4620275"/>
              <a:ext cx="124075" cy="124075"/>
            </a:xfrm>
            <a:custGeom>
              <a:avLst/>
              <a:gdLst/>
              <a:ahLst/>
              <a:cxnLst/>
              <a:rect l="l" t="t" r="r" b="b"/>
              <a:pathLst>
                <a:path w="4963" h="4963" extrusionOk="0">
                  <a:moveTo>
                    <a:pt x="2511" y="4962"/>
                  </a:moveTo>
                  <a:cubicBezTo>
                    <a:pt x="1110" y="4962"/>
                    <a:pt x="1" y="3853"/>
                    <a:pt x="1" y="2452"/>
                  </a:cubicBezTo>
                  <a:cubicBezTo>
                    <a:pt x="1" y="1110"/>
                    <a:pt x="1110" y="1"/>
                    <a:pt x="2511" y="1"/>
                  </a:cubicBezTo>
                  <a:cubicBezTo>
                    <a:pt x="3911" y="1"/>
                    <a:pt x="4962" y="1110"/>
                    <a:pt x="4962" y="2510"/>
                  </a:cubicBezTo>
                  <a:cubicBezTo>
                    <a:pt x="4962" y="3911"/>
                    <a:pt x="3911" y="4962"/>
                    <a:pt x="2511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9" name="Google Shape;16769;p34"/>
            <p:cNvSpPr/>
            <p:nvPr/>
          </p:nvSpPr>
          <p:spPr>
            <a:xfrm>
              <a:off x="5812100" y="2415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0" y="1"/>
                  </a:moveTo>
                  <a:cubicBezTo>
                    <a:pt x="3853" y="1"/>
                    <a:pt x="4962" y="1110"/>
                    <a:pt x="4962" y="2511"/>
                  </a:cubicBezTo>
                  <a:cubicBezTo>
                    <a:pt x="5020" y="3853"/>
                    <a:pt x="3911" y="4962"/>
                    <a:pt x="2510" y="4962"/>
                  </a:cubicBezTo>
                  <a:cubicBezTo>
                    <a:pt x="1109" y="5021"/>
                    <a:pt x="0" y="3912"/>
                    <a:pt x="0" y="2511"/>
                  </a:cubicBezTo>
                  <a:cubicBezTo>
                    <a:pt x="0" y="1110"/>
                    <a:pt x="1109" y="1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0" name="Google Shape;16770;p34"/>
            <p:cNvSpPr/>
            <p:nvPr/>
          </p:nvSpPr>
          <p:spPr>
            <a:xfrm>
              <a:off x="5812100" y="3152250"/>
              <a:ext cx="125525" cy="124075"/>
            </a:xfrm>
            <a:custGeom>
              <a:avLst/>
              <a:gdLst/>
              <a:ahLst/>
              <a:cxnLst/>
              <a:rect l="l" t="t" r="r" b="b"/>
              <a:pathLst>
                <a:path w="5021" h="4963" extrusionOk="0">
                  <a:moveTo>
                    <a:pt x="2452" y="4962"/>
                  </a:moveTo>
                  <a:cubicBezTo>
                    <a:pt x="1109" y="4904"/>
                    <a:pt x="0" y="3795"/>
                    <a:pt x="59" y="2394"/>
                  </a:cubicBezTo>
                  <a:cubicBezTo>
                    <a:pt x="59" y="1052"/>
                    <a:pt x="1168" y="1"/>
                    <a:pt x="2510" y="1"/>
                  </a:cubicBezTo>
                  <a:cubicBezTo>
                    <a:pt x="3911" y="1"/>
                    <a:pt x="5020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1" name="Google Shape;16771;p34"/>
            <p:cNvSpPr/>
            <p:nvPr/>
          </p:nvSpPr>
          <p:spPr>
            <a:xfrm>
              <a:off x="2378450" y="1186625"/>
              <a:ext cx="124075" cy="122600"/>
            </a:xfrm>
            <a:custGeom>
              <a:avLst/>
              <a:gdLst/>
              <a:ahLst/>
              <a:cxnLst/>
              <a:rect l="l" t="t" r="r" b="b"/>
              <a:pathLst>
                <a:path w="4963" h="4904" extrusionOk="0">
                  <a:moveTo>
                    <a:pt x="2452" y="4904"/>
                  </a:moveTo>
                  <a:cubicBezTo>
                    <a:pt x="1110" y="4904"/>
                    <a:pt x="1" y="3853"/>
                    <a:pt x="1" y="2452"/>
                  </a:cubicBezTo>
                  <a:cubicBezTo>
                    <a:pt x="1" y="1110"/>
                    <a:pt x="1110" y="1"/>
                    <a:pt x="2510" y="1"/>
                  </a:cubicBezTo>
                  <a:cubicBezTo>
                    <a:pt x="3853" y="1"/>
                    <a:pt x="4962" y="1110"/>
                    <a:pt x="4962" y="2511"/>
                  </a:cubicBezTo>
                  <a:cubicBezTo>
                    <a:pt x="4904" y="3853"/>
                    <a:pt x="3795" y="4904"/>
                    <a:pt x="2452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2" name="Google Shape;16772;p34"/>
            <p:cNvSpPr/>
            <p:nvPr/>
          </p:nvSpPr>
          <p:spPr>
            <a:xfrm>
              <a:off x="40930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1" y="0"/>
                  </a:moveTo>
                  <a:cubicBezTo>
                    <a:pt x="3912" y="59"/>
                    <a:pt x="5021" y="1168"/>
                    <a:pt x="4962" y="2569"/>
                  </a:cubicBezTo>
                  <a:cubicBezTo>
                    <a:pt x="4962" y="3911"/>
                    <a:pt x="3853" y="5020"/>
                    <a:pt x="2452" y="4962"/>
                  </a:cubicBezTo>
                  <a:cubicBezTo>
                    <a:pt x="1052" y="4962"/>
                    <a:pt x="1" y="3853"/>
                    <a:pt x="1" y="2510"/>
                  </a:cubicBezTo>
                  <a:cubicBezTo>
                    <a:pt x="1" y="1109"/>
                    <a:pt x="1110" y="0"/>
                    <a:pt x="25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3" name="Google Shape;16773;p34"/>
            <p:cNvSpPr/>
            <p:nvPr/>
          </p:nvSpPr>
          <p:spPr>
            <a:xfrm>
              <a:off x="1885225" y="3641100"/>
              <a:ext cx="124050" cy="124075"/>
            </a:xfrm>
            <a:custGeom>
              <a:avLst/>
              <a:gdLst/>
              <a:ahLst/>
              <a:cxnLst/>
              <a:rect l="l" t="t" r="r" b="b"/>
              <a:pathLst>
                <a:path w="4962" h="4963" extrusionOk="0">
                  <a:moveTo>
                    <a:pt x="2452" y="1"/>
                  </a:moveTo>
                  <a:cubicBezTo>
                    <a:pt x="3853" y="1"/>
                    <a:pt x="4962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ubicBezTo>
                    <a:pt x="1051" y="4962"/>
                    <a:pt x="0" y="3853"/>
                    <a:pt x="0" y="2453"/>
                  </a:cubicBezTo>
                  <a:cubicBezTo>
                    <a:pt x="0" y="1110"/>
                    <a:pt x="1109" y="1"/>
                    <a:pt x="24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4" name="Google Shape;16774;p34"/>
            <p:cNvSpPr/>
            <p:nvPr/>
          </p:nvSpPr>
          <p:spPr>
            <a:xfrm>
              <a:off x="5318875" y="4129975"/>
              <a:ext cx="124050" cy="125500"/>
            </a:xfrm>
            <a:custGeom>
              <a:avLst/>
              <a:gdLst/>
              <a:ahLst/>
              <a:cxnLst/>
              <a:rect l="l" t="t" r="r" b="b"/>
              <a:pathLst>
                <a:path w="4962" h="5020" extrusionOk="0">
                  <a:moveTo>
                    <a:pt x="58" y="2510"/>
                  </a:moveTo>
                  <a:cubicBezTo>
                    <a:pt x="58" y="1109"/>
                    <a:pt x="1167" y="0"/>
                    <a:pt x="2568" y="58"/>
                  </a:cubicBezTo>
                  <a:cubicBezTo>
                    <a:pt x="3911" y="117"/>
                    <a:pt x="4962" y="1226"/>
                    <a:pt x="4962" y="2568"/>
                  </a:cubicBezTo>
                  <a:cubicBezTo>
                    <a:pt x="4962" y="3911"/>
                    <a:pt x="3794" y="5020"/>
                    <a:pt x="2452" y="5020"/>
                  </a:cubicBezTo>
                  <a:cubicBezTo>
                    <a:pt x="1109" y="4962"/>
                    <a:pt x="0" y="3853"/>
                    <a:pt x="58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5" name="Google Shape;16775;p34"/>
            <p:cNvSpPr/>
            <p:nvPr/>
          </p:nvSpPr>
          <p:spPr>
            <a:xfrm>
              <a:off x="3357625" y="696325"/>
              <a:ext cx="124050" cy="124050"/>
            </a:xfrm>
            <a:custGeom>
              <a:avLst/>
              <a:gdLst/>
              <a:ahLst/>
              <a:cxnLst/>
              <a:rect l="l" t="t" r="r" b="b"/>
              <a:pathLst>
                <a:path w="4962" h="4962" extrusionOk="0">
                  <a:moveTo>
                    <a:pt x="2510" y="4962"/>
                  </a:moveTo>
                  <a:cubicBezTo>
                    <a:pt x="1168" y="4962"/>
                    <a:pt x="59" y="3853"/>
                    <a:pt x="0" y="2510"/>
                  </a:cubicBezTo>
                  <a:cubicBezTo>
                    <a:pt x="0" y="1168"/>
                    <a:pt x="1109" y="59"/>
                    <a:pt x="2452" y="59"/>
                  </a:cubicBezTo>
                  <a:cubicBezTo>
                    <a:pt x="3794" y="0"/>
                    <a:pt x="4903" y="1109"/>
                    <a:pt x="4903" y="2452"/>
                  </a:cubicBezTo>
                  <a:cubicBezTo>
                    <a:pt x="4962" y="3794"/>
                    <a:pt x="3853" y="4903"/>
                    <a:pt x="2510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6" name="Google Shape;16776;p34"/>
            <p:cNvSpPr/>
            <p:nvPr/>
          </p:nvSpPr>
          <p:spPr>
            <a:xfrm>
              <a:off x="5076625" y="43780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1" y="2393"/>
                  </a:moveTo>
                  <a:cubicBezTo>
                    <a:pt x="59" y="1051"/>
                    <a:pt x="1226" y="0"/>
                    <a:pt x="2511" y="0"/>
                  </a:cubicBezTo>
                  <a:cubicBezTo>
                    <a:pt x="3853" y="58"/>
                    <a:pt x="4962" y="1226"/>
                    <a:pt x="4904" y="2510"/>
                  </a:cubicBezTo>
                  <a:cubicBezTo>
                    <a:pt x="4904" y="3852"/>
                    <a:pt x="3736" y="4962"/>
                    <a:pt x="2394" y="4903"/>
                  </a:cubicBezTo>
                  <a:cubicBezTo>
                    <a:pt x="1051" y="4903"/>
                    <a:pt x="1" y="3736"/>
                    <a:pt x="1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7" name="Google Shape;16777;p34"/>
            <p:cNvSpPr/>
            <p:nvPr/>
          </p:nvSpPr>
          <p:spPr>
            <a:xfrm>
              <a:off x="4830000" y="944400"/>
              <a:ext cx="122625" cy="122600"/>
            </a:xfrm>
            <a:custGeom>
              <a:avLst/>
              <a:gdLst/>
              <a:ahLst/>
              <a:cxnLst/>
              <a:rect l="l" t="t" r="r" b="b"/>
              <a:pathLst>
                <a:path w="4905" h="4904" extrusionOk="0">
                  <a:moveTo>
                    <a:pt x="4904" y="2452"/>
                  </a:moveTo>
                  <a:cubicBezTo>
                    <a:pt x="4904" y="3794"/>
                    <a:pt x="3795" y="4903"/>
                    <a:pt x="2453" y="4903"/>
                  </a:cubicBezTo>
                  <a:cubicBezTo>
                    <a:pt x="1110" y="4903"/>
                    <a:pt x="1" y="3736"/>
                    <a:pt x="1" y="2452"/>
                  </a:cubicBezTo>
                  <a:cubicBezTo>
                    <a:pt x="1" y="1109"/>
                    <a:pt x="1168" y="0"/>
                    <a:pt x="2453" y="0"/>
                  </a:cubicBezTo>
                  <a:cubicBezTo>
                    <a:pt x="3795" y="0"/>
                    <a:pt x="4904" y="1109"/>
                    <a:pt x="4904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8" name="Google Shape;16778;p34"/>
            <p:cNvSpPr/>
            <p:nvPr/>
          </p:nvSpPr>
          <p:spPr>
            <a:xfrm>
              <a:off x="2131825" y="14332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3" y="4904"/>
                  </a:moveTo>
                  <a:cubicBezTo>
                    <a:pt x="1110" y="4904"/>
                    <a:pt x="1" y="3795"/>
                    <a:pt x="1" y="2452"/>
                  </a:cubicBezTo>
                  <a:cubicBezTo>
                    <a:pt x="59" y="1109"/>
                    <a:pt x="1168" y="0"/>
                    <a:pt x="2511" y="0"/>
                  </a:cubicBezTo>
                  <a:cubicBezTo>
                    <a:pt x="3853" y="59"/>
                    <a:pt x="4962" y="1168"/>
                    <a:pt x="4904" y="2510"/>
                  </a:cubicBezTo>
                  <a:cubicBezTo>
                    <a:pt x="4904" y="3853"/>
                    <a:pt x="3795" y="4962"/>
                    <a:pt x="2453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9" name="Google Shape;16779;p34"/>
            <p:cNvSpPr/>
            <p:nvPr/>
          </p:nvSpPr>
          <p:spPr>
            <a:xfrm>
              <a:off x="5565475" y="1679875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2" y="0"/>
                  </a:moveTo>
                  <a:cubicBezTo>
                    <a:pt x="3795" y="0"/>
                    <a:pt x="4962" y="1109"/>
                    <a:pt x="4962" y="2452"/>
                  </a:cubicBezTo>
                  <a:cubicBezTo>
                    <a:pt x="4962" y="3794"/>
                    <a:pt x="3853" y="4903"/>
                    <a:pt x="2511" y="4903"/>
                  </a:cubicBezTo>
                  <a:cubicBezTo>
                    <a:pt x="1168" y="4962"/>
                    <a:pt x="59" y="3852"/>
                    <a:pt x="59" y="2510"/>
                  </a:cubicBezTo>
                  <a:cubicBezTo>
                    <a:pt x="1" y="1167"/>
                    <a:pt x="1110" y="58"/>
                    <a:pt x="245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0" name="Google Shape;16780;p34"/>
            <p:cNvSpPr/>
            <p:nvPr/>
          </p:nvSpPr>
          <p:spPr>
            <a:xfrm>
              <a:off x="3847925" y="4868350"/>
              <a:ext cx="121150" cy="121150"/>
            </a:xfrm>
            <a:custGeom>
              <a:avLst/>
              <a:gdLst/>
              <a:ahLst/>
              <a:cxnLst/>
              <a:rect l="l" t="t" r="r" b="b"/>
              <a:pathLst>
                <a:path w="4846" h="4846" extrusionOk="0">
                  <a:moveTo>
                    <a:pt x="4845" y="2394"/>
                  </a:moveTo>
                  <a:cubicBezTo>
                    <a:pt x="4845" y="3736"/>
                    <a:pt x="3795" y="4845"/>
                    <a:pt x="2452" y="4845"/>
                  </a:cubicBezTo>
                  <a:cubicBezTo>
                    <a:pt x="1168" y="4845"/>
                    <a:pt x="59" y="3795"/>
                    <a:pt x="59" y="2452"/>
                  </a:cubicBezTo>
                  <a:cubicBezTo>
                    <a:pt x="1" y="1110"/>
                    <a:pt x="1110" y="59"/>
                    <a:pt x="2394" y="59"/>
                  </a:cubicBezTo>
                  <a:cubicBezTo>
                    <a:pt x="3736" y="1"/>
                    <a:pt x="4845" y="1110"/>
                    <a:pt x="4845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1" name="Google Shape;16781;p34"/>
            <p:cNvSpPr/>
            <p:nvPr/>
          </p:nvSpPr>
          <p:spPr>
            <a:xfrm>
              <a:off x="1644450" y="2660475"/>
              <a:ext cx="119675" cy="119700"/>
            </a:xfrm>
            <a:custGeom>
              <a:avLst/>
              <a:gdLst/>
              <a:ahLst/>
              <a:cxnLst/>
              <a:rect l="l" t="t" r="r" b="b"/>
              <a:pathLst>
                <a:path w="4787" h="4788" extrusionOk="0">
                  <a:moveTo>
                    <a:pt x="2393" y="1"/>
                  </a:moveTo>
                  <a:cubicBezTo>
                    <a:pt x="3678" y="1"/>
                    <a:pt x="4787" y="1052"/>
                    <a:pt x="4787" y="2394"/>
                  </a:cubicBezTo>
                  <a:cubicBezTo>
                    <a:pt x="4787" y="3678"/>
                    <a:pt x="3736" y="4787"/>
                    <a:pt x="2393" y="4787"/>
                  </a:cubicBezTo>
                  <a:cubicBezTo>
                    <a:pt x="1109" y="4787"/>
                    <a:pt x="0" y="3737"/>
                    <a:pt x="0" y="2394"/>
                  </a:cubicBezTo>
                  <a:cubicBezTo>
                    <a:pt x="0" y="1110"/>
                    <a:pt x="1051" y="1"/>
                    <a:pt x="23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2" name="Google Shape;16782;p34"/>
            <p:cNvSpPr/>
            <p:nvPr/>
          </p:nvSpPr>
          <p:spPr>
            <a:xfrm>
              <a:off x="3605700" y="4868350"/>
              <a:ext cx="121125" cy="121150"/>
            </a:xfrm>
            <a:custGeom>
              <a:avLst/>
              <a:gdLst/>
              <a:ahLst/>
              <a:cxnLst/>
              <a:rect l="l" t="t" r="r" b="b"/>
              <a:pathLst>
                <a:path w="4845" h="4846" extrusionOk="0">
                  <a:moveTo>
                    <a:pt x="4787" y="2394"/>
                  </a:moveTo>
                  <a:cubicBezTo>
                    <a:pt x="4845" y="3736"/>
                    <a:pt x="3736" y="4845"/>
                    <a:pt x="2452" y="4845"/>
                  </a:cubicBezTo>
                  <a:cubicBezTo>
                    <a:pt x="1109" y="4845"/>
                    <a:pt x="59" y="3795"/>
                    <a:pt x="0" y="2452"/>
                  </a:cubicBezTo>
                  <a:cubicBezTo>
                    <a:pt x="0" y="1110"/>
                    <a:pt x="1051" y="59"/>
                    <a:pt x="2393" y="59"/>
                  </a:cubicBezTo>
                  <a:cubicBezTo>
                    <a:pt x="3736" y="1"/>
                    <a:pt x="4787" y="1110"/>
                    <a:pt x="4787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3" name="Google Shape;16783;p34"/>
            <p:cNvSpPr/>
            <p:nvPr/>
          </p:nvSpPr>
          <p:spPr>
            <a:xfrm>
              <a:off x="4342625" y="699250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8"/>
                  </a:moveTo>
                  <a:cubicBezTo>
                    <a:pt x="1051" y="4728"/>
                    <a:pt x="59" y="3736"/>
                    <a:pt x="59" y="2393"/>
                  </a:cubicBezTo>
                  <a:cubicBezTo>
                    <a:pt x="0" y="1051"/>
                    <a:pt x="1051" y="0"/>
                    <a:pt x="2452" y="0"/>
                  </a:cubicBezTo>
                  <a:cubicBezTo>
                    <a:pt x="3736" y="58"/>
                    <a:pt x="4787" y="1051"/>
                    <a:pt x="4728" y="2393"/>
                  </a:cubicBezTo>
                  <a:cubicBezTo>
                    <a:pt x="4728" y="3736"/>
                    <a:pt x="3736" y="4728"/>
                    <a:pt x="2393" y="47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4" name="Google Shape;16784;p34"/>
            <p:cNvSpPr/>
            <p:nvPr/>
          </p:nvSpPr>
          <p:spPr>
            <a:xfrm>
              <a:off x="5568400" y="38906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8" y="2393"/>
                  </a:moveTo>
                  <a:cubicBezTo>
                    <a:pt x="4728" y="3736"/>
                    <a:pt x="3736" y="4728"/>
                    <a:pt x="2394" y="4728"/>
                  </a:cubicBezTo>
                  <a:cubicBezTo>
                    <a:pt x="1051" y="4728"/>
                    <a:pt x="0" y="3678"/>
                    <a:pt x="0" y="2335"/>
                  </a:cubicBezTo>
                  <a:cubicBezTo>
                    <a:pt x="59" y="1051"/>
                    <a:pt x="1109" y="0"/>
                    <a:pt x="2394" y="0"/>
                  </a:cubicBezTo>
                  <a:cubicBezTo>
                    <a:pt x="3736" y="59"/>
                    <a:pt x="4728" y="1051"/>
                    <a:pt x="4728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5" name="Google Shape;16785;p34"/>
            <p:cNvSpPr/>
            <p:nvPr/>
          </p:nvSpPr>
          <p:spPr>
            <a:xfrm>
              <a:off x="2134750" y="41343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9" y="2393"/>
                  </a:moveTo>
                  <a:cubicBezTo>
                    <a:pt x="4670" y="3678"/>
                    <a:pt x="3678" y="4728"/>
                    <a:pt x="2336" y="4670"/>
                  </a:cubicBezTo>
                  <a:cubicBezTo>
                    <a:pt x="993" y="4670"/>
                    <a:pt x="1" y="3619"/>
                    <a:pt x="1" y="2277"/>
                  </a:cubicBezTo>
                  <a:cubicBezTo>
                    <a:pt x="59" y="992"/>
                    <a:pt x="1051" y="0"/>
                    <a:pt x="2394" y="0"/>
                  </a:cubicBezTo>
                  <a:cubicBezTo>
                    <a:pt x="3736" y="0"/>
                    <a:pt x="4729" y="1051"/>
                    <a:pt x="4670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6" name="Google Shape;16786;p34"/>
            <p:cNvSpPr/>
            <p:nvPr/>
          </p:nvSpPr>
          <p:spPr>
            <a:xfrm>
              <a:off x="2381375" y="43809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5" y="4729"/>
                  </a:moveTo>
                  <a:cubicBezTo>
                    <a:pt x="993" y="4670"/>
                    <a:pt x="0" y="3678"/>
                    <a:pt x="0" y="2336"/>
                  </a:cubicBezTo>
                  <a:cubicBezTo>
                    <a:pt x="0" y="993"/>
                    <a:pt x="1109" y="1"/>
                    <a:pt x="2452" y="1"/>
                  </a:cubicBezTo>
                  <a:cubicBezTo>
                    <a:pt x="3736" y="59"/>
                    <a:pt x="4728" y="1110"/>
                    <a:pt x="4728" y="2394"/>
                  </a:cubicBezTo>
                  <a:cubicBezTo>
                    <a:pt x="4670" y="3736"/>
                    <a:pt x="3619" y="4729"/>
                    <a:pt x="2335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7" name="Google Shape;16787;p34"/>
            <p:cNvSpPr/>
            <p:nvPr/>
          </p:nvSpPr>
          <p:spPr>
            <a:xfrm>
              <a:off x="4097450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2336" y="0"/>
                  </a:moveTo>
                  <a:cubicBezTo>
                    <a:pt x="3620" y="0"/>
                    <a:pt x="4671" y="993"/>
                    <a:pt x="4671" y="2277"/>
                  </a:cubicBezTo>
                  <a:cubicBezTo>
                    <a:pt x="4671" y="3619"/>
                    <a:pt x="3678" y="4612"/>
                    <a:pt x="2336" y="4670"/>
                  </a:cubicBezTo>
                  <a:cubicBezTo>
                    <a:pt x="1052" y="4670"/>
                    <a:pt x="1" y="3619"/>
                    <a:pt x="1" y="2335"/>
                  </a:cubicBezTo>
                  <a:cubicBezTo>
                    <a:pt x="1" y="993"/>
                    <a:pt x="993" y="0"/>
                    <a:pt x="233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8" name="Google Shape;16788;p34"/>
            <p:cNvSpPr/>
            <p:nvPr/>
          </p:nvSpPr>
          <p:spPr>
            <a:xfrm>
              <a:off x="5815025" y="2171625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9"/>
                  </a:moveTo>
                  <a:cubicBezTo>
                    <a:pt x="1051" y="4729"/>
                    <a:pt x="0" y="3678"/>
                    <a:pt x="0" y="2336"/>
                  </a:cubicBezTo>
                  <a:cubicBezTo>
                    <a:pt x="58" y="1052"/>
                    <a:pt x="1051" y="1"/>
                    <a:pt x="2393" y="1"/>
                  </a:cubicBezTo>
                  <a:cubicBezTo>
                    <a:pt x="3736" y="1"/>
                    <a:pt x="4786" y="1052"/>
                    <a:pt x="4728" y="2394"/>
                  </a:cubicBezTo>
                  <a:cubicBezTo>
                    <a:pt x="4728" y="3737"/>
                    <a:pt x="3677" y="4729"/>
                    <a:pt x="239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9" name="Google Shape;16789;p34"/>
            <p:cNvSpPr/>
            <p:nvPr/>
          </p:nvSpPr>
          <p:spPr>
            <a:xfrm>
              <a:off x="5816475" y="33988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0"/>
                  </a:moveTo>
                  <a:cubicBezTo>
                    <a:pt x="3619" y="0"/>
                    <a:pt x="4670" y="993"/>
                    <a:pt x="4670" y="2335"/>
                  </a:cubicBezTo>
                  <a:cubicBezTo>
                    <a:pt x="4670" y="3619"/>
                    <a:pt x="3619" y="4670"/>
                    <a:pt x="2335" y="4670"/>
                  </a:cubicBezTo>
                  <a:cubicBezTo>
                    <a:pt x="993" y="4670"/>
                    <a:pt x="0" y="3619"/>
                    <a:pt x="0" y="2335"/>
                  </a:cubicBezTo>
                  <a:cubicBezTo>
                    <a:pt x="0" y="993"/>
                    <a:pt x="993" y="0"/>
                    <a:pt x="23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0" name="Google Shape;16790;p34"/>
            <p:cNvSpPr/>
            <p:nvPr/>
          </p:nvSpPr>
          <p:spPr>
            <a:xfrm>
              <a:off x="1644450" y="2907100"/>
              <a:ext cx="118225" cy="119675"/>
            </a:xfrm>
            <a:custGeom>
              <a:avLst/>
              <a:gdLst/>
              <a:ahLst/>
              <a:cxnLst/>
              <a:rect l="l" t="t" r="r" b="b"/>
              <a:pathLst>
                <a:path w="4729" h="4787" extrusionOk="0">
                  <a:moveTo>
                    <a:pt x="2335" y="59"/>
                  </a:moveTo>
                  <a:cubicBezTo>
                    <a:pt x="3678" y="1"/>
                    <a:pt x="4728" y="1051"/>
                    <a:pt x="4728" y="2394"/>
                  </a:cubicBezTo>
                  <a:cubicBezTo>
                    <a:pt x="4728" y="3736"/>
                    <a:pt x="3736" y="4729"/>
                    <a:pt x="2452" y="4787"/>
                  </a:cubicBezTo>
                  <a:cubicBezTo>
                    <a:pt x="1109" y="4787"/>
                    <a:pt x="0" y="3736"/>
                    <a:pt x="0" y="2394"/>
                  </a:cubicBezTo>
                  <a:cubicBezTo>
                    <a:pt x="0" y="1110"/>
                    <a:pt x="1051" y="59"/>
                    <a:pt x="233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1" name="Google Shape;16791;p34"/>
            <p:cNvSpPr/>
            <p:nvPr/>
          </p:nvSpPr>
          <p:spPr>
            <a:xfrm>
              <a:off x="2627975" y="9458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6" y="1"/>
                  </a:moveTo>
                  <a:cubicBezTo>
                    <a:pt x="3678" y="1"/>
                    <a:pt x="4729" y="1051"/>
                    <a:pt x="4729" y="2336"/>
                  </a:cubicBezTo>
                  <a:cubicBezTo>
                    <a:pt x="4729" y="3678"/>
                    <a:pt x="3678" y="4729"/>
                    <a:pt x="2336" y="4729"/>
                  </a:cubicBezTo>
                  <a:cubicBezTo>
                    <a:pt x="993" y="4729"/>
                    <a:pt x="1" y="3678"/>
                    <a:pt x="1" y="2394"/>
                  </a:cubicBezTo>
                  <a:cubicBezTo>
                    <a:pt x="1" y="1051"/>
                    <a:pt x="1052" y="59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2" name="Google Shape;16792;p34"/>
            <p:cNvSpPr/>
            <p:nvPr/>
          </p:nvSpPr>
          <p:spPr>
            <a:xfrm>
              <a:off x="1645900" y="2419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1"/>
                  </a:moveTo>
                  <a:cubicBezTo>
                    <a:pt x="3678" y="1"/>
                    <a:pt x="4670" y="993"/>
                    <a:pt x="4670" y="2336"/>
                  </a:cubicBezTo>
                  <a:cubicBezTo>
                    <a:pt x="4670" y="3620"/>
                    <a:pt x="3620" y="4670"/>
                    <a:pt x="2335" y="4670"/>
                  </a:cubicBezTo>
                  <a:cubicBezTo>
                    <a:pt x="993" y="4670"/>
                    <a:pt x="1" y="3620"/>
                    <a:pt x="1" y="2336"/>
                  </a:cubicBezTo>
                  <a:cubicBezTo>
                    <a:pt x="1" y="993"/>
                    <a:pt x="1051" y="1"/>
                    <a:pt x="23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3" name="Google Shape;16793;p34"/>
            <p:cNvSpPr/>
            <p:nvPr/>
          </p:nvSpPr>
          <p:spPr>
            <a:xfrm>
              <a:off x="3118300" y="700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277" y="4612"/>
                  </a:moveTo>
                  <a:cubicBezTo>
                    <a:pt x="993" y="4612"/>
                    <a:pt x="0" y="3561"/>
                    <a:pt x="0" y="2219"/>
                  </a:cubicBezTo>
                  <a:cubicBezTo>
                    <a:pt x="59" y="993"/>
                    <a:pt x="1109" y="0"/>
                    <a:pt x="2394" y="0"/>
                  </a:cubicBezTo>
                  <a:cubicBezTo>
                    <a:pt x="3678" y="0"/>
                    <a:pt x="4670" y="1109"/>
                    <a:pt x="4670" y="2394"/>
                  </a:cubicBezTo>
                  <a:cubicBezTo>
                    <a:pt x="4612" y="3678"/>
                    <a:pt x="3561" y="4670"/>
                    <a:pt x="2277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4" name="Google Shape;16794;p34"/>
            <p:cNvSpPr/>
            <p:nvPr/>
          </p:nvSpPr>
          <p:spPr>
            <a:xfrm>
              <a:off x="1645900" y="31551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4670" y="2335"/>
                  </a:moveTo>
                  <a:cubicBezTo>
                    <a:pt x="4670" y="3678"/>
                    <a:pt x="3620" y="4670"/>
                    <a:pt x="2277" y="4670"/>
                  </a:cubicBezTo>
                  <a:cubicBezTo>
                    <a:pt x="1051" y="4612"/>
                    <a:pt x="1" y="3620"/>
                    <a:pt x="1" y="2335"/>
                  </a:cubicBezTo>
                  <a:cubicBezTo>
                    <a:pt x="1" y="1051"/>
                    <a:pt x="1051" y="1"/>
                    <a:pt x="2394" y="59"/>
                  </a:cubicBezTo>
                  <a:cubicBezTo>
                    <a:pt x="3620" y="59"/>
                    <a:pt x="4670" y="1110"/>
                    <a:pt x="4670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5" name="Google Shape;16795;p34"/>
            <p:cNvSpPr/>
            <p:nvPr/>
          </p:nvSpPr>
          <p:spPr>
            <a:xfrm>
              <a:off x="1892525" y="1682775"/>
              <a:ext cx="116750" cy="116775"/>
            </a:xfrm>
            <a:custGeom>
              <a:avLst/>
              <a:gdLst/>
              <a:ahLst/>
              <a:cxnLst/>
              <a:rect l="l" t="t" r="r" b="b"/>
              <a:pathLst>
                <a:path w="4670" h="4671" extrusionOk="0">
                  <a:moveTo>
                    <a:pt x="4670" y="2336"/>
                  </a:moveTo>
                  <a:cubicBezTo>
                    <a:pt x="4670" y="3620"/>
                    <a:pt x="3619" y="4670"/>
                    <a:pt x="2277" y="4670"/>
                  </a:cubicBezTo>
                  <a:cubicBezTo>
                    <a:pt x="1051" y="4670"/>
                    <a:pt x="0" y="3620"/>
                    <a:pt x="0" y="2394"/>
                  </a:cubicBezTo>
                  <a:cubicBezTo>
                    <a:pt x="0" y="1051"/>
                    <a:pt x="1051" y="1"/>
                    <a:pt x="2335" y="59"/>
                  </a:cubicBezTo>
                  <a:cubicBezTo>
                    <a:pt x="3619" y="59"/>
                    <a:pt x="4611" y="1051"/>
                    <a:pt x="4670" y="23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6" name="Google Shape;16796;p34"/>
            <p:cNvSpPr/>
            <p:nvPr/>
          </p:nvSpPr>
          <p:spPr>
            <a:xfrm>
              <a:off x="4832925" y="4629025"/>
              <a:ext cx="116775" cy="115325"/>
            </a:xfrm>
            <a:custGeom>
              <a:avLst/>
              <a:gdLst/>
              <a:ahLst/>
              <a:cxnLst/>
              <a:rect l="l" t="t" r="r" b="b"/>
              <a:pathLst>
                <a:path w="4671" h="4613" extrusionOk="0">
                  <a:moveTo>
                    <a:pt x="2336" y="1"/>
                  </a:moveTo>
                  <a:cubicBezTo>
                    <a:pt x="3678" y="1"/>
                    <a:pt x="4670" y="1051"/>
                    <a:pt x="4670" y="2336"/>
                  </a:cubicBezTo>
                  <a:cubicBezTo>
                    <a:pt x="4670" y="3620"/>
                    <a:pt x="3620" y="4612"/>
                    <a:pt x="2336" y="4612"/>
                  </a:cubicBezTo>
                  <a:cubicBezTo>
                    <a:pt x="1051" y="4612"/>
                    <a:pt x="1" y="3561"/>
                    <a:pt x="59" y="2277"/>
                  </a:cubicBezTo>
                  <a:cubicBezTo>
                    <a:pt x="59" y="993"/>
                    <a:pt x="1110" y="1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7" name="Google Shape;16797;p34"/>
            <p:cNvSpPr/>
            <p:nvPr/>
          </p:nvSpPr>
          <p:spPr>
            <a:xfrm>
              <a:off x="3360525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4671" y="2335"/>
                  </a:moveTo>
                  <a:cubicBezTo>
                    <a:pt x="4671" y="3619"/>
                    <a:pt x="3620" y="4670"/>
                    <a:pt x="2277" y="4612"/>
                  </a:cubicBezTo>
                  <a:cubicBezTo>
                    <a:pt x="1052" y="4612"/>
                    <a:pt x="1" y="3561"/>
                    <a:pt x="1" y="2335"/>
                  </a:cubicBezTo>
                  <a:cubicBezTo>
                    <a:pt x="1" y="993"/>
                    <a:pt x="1052" y="0"/>
                    <a:pt x="2394" y="0"/>
                  </a:cubicBezTo>
                  <a:cubicBezTo>
                    <a:pt x="3678" y="0"/>
                    <a:pt x="4671" y="1051"/>
                    <a:pt x="4671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8" name="Google Shape;16798;p34"/>
            <p:cNvSpPr/>
            <p:nvPr/>
          </p:nvSpPr>
          <p:spPr>
            <a:xfrm>
              <a:off x="1889600" y="3890650"/>
              <a:ext cx="113850" cy="112375"/>
            </a:xfrm>
            <a:custGeom>
              <a:avLst/>
              <a:gdLst/>
              <a:ahLst/>
              <a:cxnLst/>
              <a:rect l="l" t="t" r="r" b="b"/>
              <a:pathLst>
                <a:path w="4554" h="4495" extrusionOk="0">
                  <a:moveTo>
                    <a:pt x="4553" y="2277"/>
                  </a:moveTo>
                  <a:cubicBezTo>
                    <a:pt x="4495" y="3503"/>
                    <a:pt x="3503" y="4495"/>
                    <a:pt x="2277" y="4495"/>
                  </a:cubicBezTo>
                  <a:cubicBezTo>
                    <a:pt x="993" y="4436"/>
                    <a:pt x="0" y="3386"/>
                    <a:pt x="59" y="2160"/>
                  </a:cubicBezTo>
                  <a:cubicBezTo>
                    <a:pt x="117" y="934"/>
                    <a:pt x="1109" y="0"/>
                    <a:pt x="2277" y="0"/>
                  </a:cubicBezTo>
                  <a:cubicBezTo>
                    <a:pt x="3561" y="0"/>
                    <a:pt x="4553" y="993"/>
                    <a:pt x="4553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9" name="Google Shape;16799;p34"/>
            <p:cNvSpPr/>
            <p:nvPr/>
          </p:nvSpPr>
          <p:spPr>
            <a:xfrm>
              <a:off x="4345525" y="4872725"/>
              <a:ext cx="112400" cy="112400"/>
            </a:xfrm>
            <a:custGeom>
              <a:avLst/>
              <a:gdLst/>
              <a:ahLst/>
              <a:cxnLst/>
              <a:rect l="l" t="t" r="r" b="b"/>
              <a:pathLst>
                <a:path w="4496" h="4496" extrusionOk="0">
                  <a:moveTo>
                    <a:pt x="2277" y="4495"/>
                  </a:moveTo>
                  <a:cubicBezTo>
                    <a:pt x="993" y="4495"/>
                    <a:pt x="1" y="3444"/>
                    <a:pt x="1" y="2219"/>
                  </a:cubicBezTo>
                  <a:cubicBezTo>
                    <a:pt x="59" y="993"/>
                    <a:pt x="1052" y="1"/>
                    <a:pt x="2336" y="1"/>
                  </a:cubicBezTo>
                  <a:cubicBezTo>
                    <a:pt x="3503" y="59"/>
                    <a:pt x="4495" y="1051"/>
                    <a:pt x="4495" y="2219"/>
                  </a:cubicBezTo>
                  <a:cubicBezTo>
                    <a:pt x="4495" y="3503"/>
                    <a:pt x="3503" y="4495"/>
                    <a:pt x="2277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0" name="Google Shape;16800;p34"/>
            <p:cNvSpPr/>
            <p:nvPr/>
          </p:nvSpPr>
          <p:spPr>
            <a:xfrm>
              <a:off x="2626525" y="4626125"/>
              <a:ext cx="112400" cy="112375"/>
            </a:xfrm>
            <a:custGeom>
              <a:avLst/>
              <a:gdLst/>
              <a:ahLst/>
              <a:cxnLst/>
              <a:rect l="l" t="t" r="r" b="b"/>
              <a:pathLst>
                <a:path w="4496" h="4495" extrusionOk="0">
                  <a:moveTo>
                    <a:pt x="2277" y="0"/>
                  </a:moveTo>
                  <a:cubicBezTo>
                    <a:pt x="3503" y="0"/>
                    <a:pt x="4495" y="1051"/>
                    <a:pt x="4495" y="2276"/>
                  </a:cubicBezTo>
                  <a:cubicBezTo>
                    <a:pt x="4495" y="3502"/>
                    <a:pt x="3444" y="4495"/>
                    <a:pt x="2219" y="4495"/>
                  </a:cubicBezTo>
                  <a:cubicBezTo>
                    <a:pt x="993" y="4495"/>
                    <a:pt x="59" y="3502"/>
                    <a:pt x="1" y="2276"/>
                  </a:cubicBezTo>
                  <a:cubicBezTo>
                    <a:pt x="1" y="1051"/>
                    <a:pt x="1051" y="0"/>
                    <a:pt x="227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1" name="Google Shape;16801;p34"/>
            <p:cNvSpPr/>
            <p:nvPr/>
          </p:nvSpPr>
          <p:spPr>
            <a:xfrm>
              <a:off x="5819400" y="1933775"/>
              <a:ext cx="110925" cy="109475"/>
            </a:xfrm>
            <a:custGeom>
              <a:avLst/>
              <a:gdLst/>
              <a:ahLst/>
              <a:cxnLst/>
              <a:rect l="l" t="t" r="r" b="b"/>
              <a:pathLst>
                <a:path w="4437" h="4379" extrusionOk="0">
                  <a:moveTo>
                    <a:pt x="4436" y="2160"/>
                  </a:moveTo>
                  <a:cubicBezTo>
                    <a:pt x="4436" y="3386"/>
                    <a:pt x="3502" y="4378"/>
                    <a:pt x="2277" y="4378"/>
                  </a:cubicBezTo>
                  <a:cubicBezTo>
                    <a:pt x="992" y="4378"/>
                    <a:pt x="0" y="3444"/>
                    <a:pt x="0" y="2160"/>
                  </a:cubicBezTo>
                  <a:cubicBezTo>
                    <a:pt x="0" y="934"/>
                    <a:pt x="992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2" name="Google Shape;16802;p34"/>
            <p:cNvSpPr/>
            <p:nvPr/>
          </p:nvSpPr>
          <p:spPr>
            <a:xfrm>
              <a:off x="5329075" y="1196850"/>
              <a:ext cx="110925" cy="110925"/>
            </a:xfrm>
            <a:custGeom>
              <a:avLst/>
              <a:gdLst/>
              <a:ahLst/>
              <a:cxnLst/>
              <a:rect l="l" t="t" r="r" b="b"/>
              <a:pathLst>
                <a:path w="4437" h="4437" extrusionOk="0">
                  <a:moveTo>
                    <a:pt x="4437" y="2218"/>
                  </a:moveTo>
                  <a:cubicBezTo>
                    <a:pt x="4437" y="3444"/>
                    <a:pt x="3503" y="4378"/>
                    <a:pt x="2277" y="4437"/>
                  </a:cubicBezTo>
                  <a:cubicBezTo>
                    <a:pt x="993" y="4437"/>
                    <a:pt x="1" y="3444"/>
                    <a:pt x="59" y="2160"/>
                  </a:cubicBezTo>
                  <a:cubicBezTo>
                    <a:pt x="59" y="934"/>
                    <a:pt x="1051" y="0"/>
                    <a:pt x="2277" y="0"/>
                  </a:cubicBezTo>
                  <a:cubicBezTo>
                    <a:pt x="3503" y="0"/>
                    <a:pt x="4437" y="993"/>
                    <a:pt x="4437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3" name="Google Shape;16803;p34"/>
            <p:cNvSpPr/>
            <p:nvPr/>
          </p:nvSpPr>
          <p:spPr>
            <a:xfrm>
              <a:off x="4593600" y="703625"/>
              <a:ext cx="110950" cy="109450"/>
            </a:xfrm>
            <a:custGeom>
              <a:avLst/>
              <a:gdLst/>
              <a:ahLst/>
              <a:cxnLst/>
              <a:rect l="l" t="t" r="r" b="b"/>
              <a:pathLst>
                <a:path w="4438" h="4378" extrusionOk="0">
                  <a:moveTo>
                    <a:pt x="4379" y="2218"/>
                  </a:moveTo>
                  <a:cubicBezTo>
                    <a:pt x="4379" y="3444"/>
                    <a:pt x="3445" y="4378"/>
                    <a:pt x="2219" y="4378"/>
                  </a:cubicBezTo>
                  <a:cubicBezTo>
                    <a:pt x="935" y="4378"/>
                    <a:pt x="1" y="3444"/>
                    <a:pt x="1" y="2160"/>
                  </a:cubicBezTo>
                  <a:cubicBezTo>
                    <a:pt x="59" y="934"/>
                    <a:pt x="993" y="0"/>
                    <a:pt x="2219" y="0"/>
                  </a:cubicBezTo>
                  <a:cubicBezTo>
                    <a:pt x="3445" y="0"/>
                    <a:pt x="4437" y="992"/>
                    <a:pt x="4379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4" name="Google Shape;16804;p34"/>
            <p:cNvSpPr/>
            <p:nvPr/>
          </p:nvSpPr>
          <p:spPr>
            <a:xfrm>
              <a:off x="1648825" y="2174550"/>
              <a:ext cx="110925" cy="112400"/>
            </a:xfrm>
            <a:custGeom>
              <a:avLst/>
              <a:gdLst/>
              <a:ahLst/>
              <a:cxnLst/>
              <a:rect l="l" t="t" r="r" b="b"/>
              <a:pathLst>
                <a:path w="4437" h="4496" extrusionOk="0">
                  <a:moveTo>
                    <a:pt x="4436" y="2277"/>
                  </a:moveTo>
                  <a:cubicBezTo>
                    <a:pt x="4436" y="3503"/>
                    <a:pt x="3503" y="4437"/>
                    <a:pt x="2277" y="4495"/>
                  </a:cubicBezTo>
                  <a:cubicBezTo>
                    <a:pt x="993" y="4495"/>
                    <a:pt x="0" y="3503"/>
                    <a:pt x="0" y="2277"/>
                  </a:cubicBezTo>
                  <a:cubicBezTo>
                    <a:pt x="0" y="993"/>
                    <a:pt x="993" y="1"/>
                    <a:pt x="2218" y="59"/>
                  </a:cubicBezTo>
                  <a:cubicBezTo>
                    <a:pt x="3444" y="59"/>
                    <a:pt x="4436" y="993"/>
                    <a:pt x="4436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5" name="Google Shape;16805;p34"/>
            <p:cNvSpPr/>
            <p:nvPr/>
          </p:nvSpPr>
          <p:spPr>
            <a:xfrm>
              <a:off x="3121225" y="4875650"/>
              <a:ext cx="109450" cy="108000"/>
            </a:xfrm>
            <a:custGeom>
              <a:avLst/>
              <a:gdLst/>
              <a:ahLst/>
              <a:cxnLst/>
              <a:rect l="l" t="t" r="r" b="b"/>
              <a:pathLst>
                <a:path w="4378" h="4320" extrusionOk="0">
                  <a:moveTo>
                    <a:pt x="4378" y="2160"/>
                  </a:moveTo>
                  <a:cubicBezTo>
                    <a:pt x="4378" y="3386"/>
                    <a:pt x="3386" y="4320"/>
                    <a:pt x="2160" y="4320"/>
                  </a:cubicBezTo>
                  <a:cubicBezTo>
                    <a:pt x="934" y="4320"/>
                    <a:pt x="0" y="3327"/>
                    <a:pt x="59" y="2102"/>
                  </a:cubicBezTo>
                  <a:cubicBezTo>
                    <a:pt x="59" y="876"/>
                    <a:pt x="1051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6" name="Google Shape;16806;p34"/>
            <p:cNvSpPr/>
            <p:nvPr/>
          </p:nvSpPr>
          <p:spPr>
            <a:xfrm>
              <a:off x="1648825" y="3401800"/>
              <a:ext cx="110925" cy="109450"/>
            </a:xfrm>
            <a:custGeom>
              <a:avLst/>
              <a:gdLst/>
              <a:ahLst/>
              <a:cxnLst/>
              <a:rect l="l" t="t" r="r" b="b"/>
              <a:pathLst>
                <a:path w="4437" h="4378" extrusionOk="0">
                  <a:moveTo>
                    <a:pt x="59" y="2160"/>
                  </a:moveTo>
                  <a:cubicBezTo>
                    <a:pt x="59" y="934"/>
                    <a:pt x="993" y="0"/>
                    <a:pt x="2277" y="59"/>
                  </a:cubicBezTo>
                  <a:cubicBezTo>
                    <a:pt x="3444" y="59"/>
                    <a:pt x="4436" y="1051"/>
                    <a:pt x="4378" y="2277"/>
                  </a:cubicBezTo>
                  <a:cubicBezTo>
                    <a:pt x="4378" y="3444"/>
                    <a:pt x="3386" y="4378"/>
                    <a:pt x="2218" y="4378"/>
                  </a:cubicBezTo>
                  <a:cubicBezTo>
                    <a:pt x="993" y="4378"/>
                    <a:pt x="0" y="3444"/>
                    <a:pt x="59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7" name="Google Shape;16807;p34"/>
            <p:cNvSpPr/>
            <p:nvPr/>
          </p:nvSpPr>
          <p:spPr>
            <a:xfrm>
              <a:off x="5574225" y="1440550"/>
              <a:ext cx="108025" cy="108000"/>
            </a:xfrm>
            <a:custGeom>
              <a:avLst/>
              <a:gdLst/>
              <a:ahLst/>
              <a:cxnLst/>
              <a:rect l="l" t="t" r="r" b="b"/>
              <a:pathLst>
                <a:path w="4321" h="4320" extrusionOk="0">
                  <a:moveTo>
                    <a:pt x="2161" y="4320"/>
                  </a:moveTo>
                  <a:cubicBezTo>
                    <a:pt x="993" y="4320"/>
                    <a:pt x="1" y="3386"/>
                    <a:pt x="1" y="2218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328" y="0"/>
                    <a:pt x="4320" y="934"/>
                    <a:pt x="4320" y="2160"/>
                  </a:cubicBezTo>
                  <a:cubicBezTo>
                    <a:pt x="4320" y="3327"/>
                    <a:pt x="3386" y="4320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8" name="Google Shape;16808;p34"/>
            <p:cNvSpPr/>
            <p:nvPr/>
          </p:nvSpPr>
          <p:spPr>
            <a:xfrm>
              <a:off x="5820850" y="3649875"/>
              <a:ext cx="108000" cy="108000"/>
            </a:xfrm>
            <a:custGeom>
              <a:avLst/>
              <a:gdLst/>
              <a:ahLst/>
              <a:cxnLst/>
              <a:rect l="l" t="t" r="r" b="b"/>
              <a:pathLst>
                <a:path w="4320" h="4320" extrusionOk="0">
                  <a:moveTo>
                    <a:pt x="2160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1" y="992"/>
                    <a:pt x="993" y="0"/>
                    <a:pt x="2160" y="0"/>
                  </a:cubicBezTo>
                  <a:cubicBezTo>
                    <a:pt x="3328" y="0"/>
                    <a:pt x="4320" y="992"/>
                    <a:pt x="4320" y="2160"/>
                  </a:cubicBezTo>
                  <a:cubicBezTo>
                    <a:pt x="4320" y="3327"/>
                    <a:pt x="3328" y="4320"/>
                    <a:pt x="2160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9" name="Google Shape;16809;p34"/>
            <p:cNvSpPr/>
            <p:nvPr/>
          </p:nvSpPr>
          <p:spPr>
            <a:xfrm>
              <a:off x="5083925" y="950225"/>
              <a:ext cx="109475" cy="109475"/>
            </a:xfrm>
            <a:custGeom>
              <a:avLst/>
              <a:gdLst/>
              <a:ahLst/>
              <a:cxnLst/>
              <a:rect l="l" t="t" r="r" b="b"/>
              <a:pathLst>
                <a:path w="4379" h="4379" extrusionOk="0">
                  <a:moveTo>
                    <a:pt x="4320" y="2161"/>
                  </a:moveTo>
                  <a:cubicBezTo>
                    <a:pt x="4378" y="3328"/>
                    <a:pt x="3386" y="4320"/>
                    <a:pt x="2219" y="4379"/>
                  </a:cubicBezTo>
                  <a:cubicBezTo>
                    <a:pt x="1051" y="4379"/>
                    <a:pt x="59" y="3445"/>
                    <a:pt x="0" y="2219"/>
                  </a:cubicBezTo>
                  <a:cubicBezTo>
                    <a:pt x="0" y="1051"/>
                    <a:pt x="993" y="59"/>
                    <a:pt x="2160" y="59"/>
                  </a:cubicBezTo>
                  <a:cubicBezTo>
                    <a:pt x="3328" y="1"/>
                    <a:pt x="4320" y="993"/>
                    <a:pt x="4320" y="21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0" name="Google Shape;16810;p34"/>
            <p:cNvSpPr/>
            <p:nvPr/>
          </p:nvSpPr>
          <p:spPr>
            <a:xfrm>
              <a:off x="2876050" y="703625"/>
              <a:ext cx="108025" cy="109450"/>
            </a:xfrm>
            <a:custGeom>
              <a:avLst/>
              <a:gdLst/>
              <a:ahLst/>
              <a:cxnLst/>
              <a:rect l="l" t="t" r="r" b="b"/>
              <a:pathLst>
                <a:path w="4321" h="4378" extrusionOk="0">
                  <a:moveTo>
                    <a:pt x="2161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59" y="992"/>
                    <a:pt x="1052" y="0"/>
                    <a:pt x="2219" y="59"/>
                  </a:cubicBezTo>
                  <a:cubicBezTo>
                    <a:pt x="3328" y="59"/>
                    <a:pt x="4320" y="1051"/>
                    <a:pt x="4320" y="2218"/>
                  </a:cubicBezTo>
                  <a:cubicBezTo>
                    <a:pt x="4320" y="3386"/>
                    <a:pt x="3328" y="4378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1" name="Google Shape;16811;p34"/>
            <p:cNvSpPr/>
            <p:nvPr/>
          </p:nvSpPr>
          <p:spPr>
            <a:xfrm>
              <a:off x="5329075" y="4386800"/>
              <a:ext cx="105100" cy="106550"/>
            </a:xfrm>
            <a:custGeom>
              <a:avLst/>
              <a:gdLst/>
              <a:ahLst/>
              <a:cxnLst/>
              <a:rect l="l" t="t" r="r" b="b"/>
              <a:pathLst>
                <a:path w="4204" h="4262" extrusionOk="0">
                  <a:moveTo>
                    <a:pt x="4203" y="2102"/>
                  </a:moveTo>
                  <a:cubicBezTo>
                    <a:pt x="4203" y="3269"/>
                    <a:pt x="3211" y="4203"/>
                    <a:pt x="2102" y="4261"/>
                  </a:cubicBezTo>
                  <a:cubicBezTo>
                    <a:pt x="935" y="4261"/>
                    <a:pt x="1" y="3269"/>
                    <a:pt x="1" y="2102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211" y="0"/>
                    <a:pt x="4203" y="993"/>
                    <a:pt x="4203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2" name="Google Shape;16812;p34"/>
            <p:cNvSpPr/>
            <p:nvPr/>
          </p:nvSpPr>
          <p:spPr>
            <a:xfrm>
              <a:off x="2140600" y="1195400"/>
              <a:ext cx="105075" cy="105075"/>
            </a:xfrm>
            <a:custGeom>
              <a:avLst/>
              <a:gdLst/>
              <a:ahLst/>
              <a:cxnLst/>
              <a:rect l="l" t="t" r="r" b="b"/>
              <a:pathLst>
                <a:path w="4203" h="4203" extrusionOk="0">
                  <a:moveTo>
                    <a:pt x="2102" y="0"/>
                  </a:moveTo>
                  <a:cubicBezTo>
                    <a:pt x="3211" y="0"/>
                    <a:pt x="4203" y="934"/>
                    <a:pt x="4203" y="2101"/>
                  </a:cubicBezTo>
                  <a:cubicBezTo>
                    <a:pt x="4203" y="3269"/>
                    <a:pt x="3269" y="4203"/>
                    <a:pt x="2102" y="4203"/>
                  </a:cubicBezTo>
                  <a:cubicBezTo>
                    <a:pt x="992" y="4203"/>
                    <a:pt x="59" y="3269"/>
                    <a:pt x="0" y="2160"/>
                  </a:cubicBezTo>
                  <a:cubicBezTo>
                    <a:pt x="0" y="992"/>
                    <a:pt x="934" y="58"/>
                    <a:pt x="210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3" name="Google Shape;16813;p34"/>
            <p:cNvSpPr/>
            <p:nvPr/>
          </p:nvSpPr>
          <p:spPr>
            <a:xfrm>
              <a:off x="2388675" y="954600"/>
              <a:ext cx="102175" cy="102175"/>
            </a:xfrm>
            <a:custGeom>
              <a:avLst/>
              <a:gdLst/>
              <a:ahLst/>
              <a:cxnLst/>
              <a:rect l="l" t="t" r="r" b="b"/>
              <a:pathLst>
                <a:path w="4087" h="4087" extrusionOk="0">
                  <a:moveTo>
                    <a:pt x="4086" y="2044"/>
                  </a:moveTo>
                  <a:cubicBezTo>
                    <a:pt x="4086" y="3211"/>
                    <a:pt x="3211" y="4087"/>
                    <a:pt x="2043" y="4087"/>
                  </a:cubicBezTo>
                  <a:cubicBezTo>
                    <a:pt x="876" y="4028"/>
                    <a:pt x="0" y="3153"/>
                    <a:pt x="0" y="1986"/>
                  </a:cubicBezTo>
                  <a:cubicBezTo>
                    <a:pt x="59" y="876"/>
                    <a:pt x="934" y="1"/>
                    <a:pt x="2043" y="1"/>
                  </a:cubicBezTo>
                  <a:cubicBezTo>
                    <a:pt x="3211" y="1"/>
                    <a:pt x="4086" y="876"/>
                    <a:pt x="4086" y="20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4" name="Google Shape;16814;p34"/>
            <p:cNvSpPr/>
            <p:nvPr/>
          </p:nvSpPr>
          <p:spPr>
            <a:xfrm>
              <a:off x="5577150" y="4141650"/>
              <a:ext cx="102175" cy="102150"/>
            </a:xfrm>
            <a:custGeom>
              <a:avLst/>
              <a:gdLst/>
              <a:ahLst/>
              <a:cxnLst/>
              <a:rect l="l" t="t" r="r" b="b"/>
              <a:pathLst>
                <a:path w="4087" h="4086" extrusionOk="0">
                  <a:moveTo>
                    <a:pt x="4087" y="2043"/>
                  </a:moveTo>
                  <a:cubicBezTo>
                    <a:pt x="4087" y="3210"/>
                    <a:pt x="3153" y="4086"/>
                    <a:pt x="2044" y="4086"/>
                  </a:cubicBezTo>
                  <a:cubicBezTo>
                    <a:pt x="876" y="4086"/>
                    <a:pt x="1" y="3210"/>
                    <a:pt x="1" y="2043"/>
                  </a:cubicBezTo>
                  <a:cubicBezTo>
                    <a:pt x="1" y="876"/>
                    <a:pt x="876" y="0"/>
                    <a:pt x="2044" y="0"/>
                  </a:cubicBezTo>
                  <a:cubicBezTo>
                    <a:pt x="3211" y="0"/>
                    <a:pt x="4087" y="934"/>
                    <a:pt x="4087" y="204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5" name="Google Shape;16815;p34"/>
            <p:cNvSpPr/>
            <p:nvPr/>
          </p:nvSpPr>
          <p:spPr>
            <a:xfrm>
              <a:off x="4593600" y="4877100"/>
              <a:ext cx="103650" cy="103650"/>
            </a:xfrm>
            <a:custGeom>
              <a:avLst/>
              <a:gdLst/>
              <a:ahLst/>
              <a:cxnLst/>
              <a:rect l="l" t="t" r="r" b="b"/>
              <a:pathLst>
                <a:path w="4146" h="4146" extrusionOk="0">
                  <a:moveTo>
                    <a:pt x="4087" y="2102"/>
                  </a:moveTo>
                  <a:cubicBezTo>
                    <a:pt x="4087" y="3269"/>
                    <a:pt x="3211" y="4145"/>
                    <a:pt x="2044" y="4145"/>
                  </a:cubicBezTo>
                  <a:cubicBezTo>
                    <a:pt x="877" y="4145"/>
                    <a:pt x="1" y="3211"/>
                    <a:pt x="1" y="2044"/>
                  </a:cubicBezTo>
                  <a:cubicBezTo>
                    <a:pt x="1" y="935"/>
                    <a:pt x="935" y="1"/>
                    <a:pt x="2102" y="59"/>
                  </a:cubicBezTo>
                  <a:cubicBezTo>
                    <a:pt x="3211" y="59"/>
                    <a:pt x="4145" y="935"/>
                    <a:pt x="4087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6" name="Google Shape;16816;p34"/>
            <p:cNvSpPr/>
            <p:nvPr/>
          </p:nvSpPr>
          <p:spPr>
            <a:xfrm>
              <a:off x="1653200" y="1932325"/>
              <a:ext cx="102175" cy="103625"/>
            </a:xfrm>
            <a:custGeom>
              <a:avLst/>
              <a:gdLst/>
              <a:ahLst/>
              <a:cxnLst/>
              <a:rect l="l" t="t" r="r" b="b"/>
              <a:pathLst>
                <a:path w="4087" h="4145" extrusionOk="0">
                  <a:moveTo>
                    <a:pt x="1985" y="4086"/>
                  </a:moveTo>
                  <a:cubicBezTo>
                    <a:pt x="818" y="4086"/>
                    <a:pt x="0" y="3152"/>
                    <a:pt x="0" y="1985"/>
                  </a:cubicBezTo>
                  <a:cubicBezTo>
                    <a:pt x="59" y="876"/>
                    <a:pt x="993" y="0"/>
                    <a:pt x="2160" y="58"/>
                  </a:cubicBezTo>
                  <a:cubicBezTo>
                    <a:pt x="3269" y="117"/>
                    <a:pt x="4086" y="992"/>
                    <a:pt x="4086" y="2160"/>
                  </a:cubicBezTo>
                  <a:cubicBezTo>
                    <a:pt x="4028" y="3269"/>
                    <a:pt x="3152" y="4144"/>
                    <a:pt x="1985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7" name="Google Shape;16817;p34"/>
            <p:cNvSpPr/>
            <p:nvPr/>
          </p:nvSpPr>
          <p:spPr>
            <a:xfrm>
              <a:off x="6067475" y="2673625"/>
              <a:ext cx="100700" cy="100700"/>
            </a:xfrm>
            <a:custGeom>
              <a:avLst/>
              <a:gdLst/>
              <a:ahLst/>
              <a:cxnLst/>
              <a:rect l="l" t="t" r="r" b="b"/>
              <a:pathLst>
                <a:path w="4028" h="4028" extrusionOk="0">
                  <a:moveTo>
                    <a:pt x="2043" y="4028"/>
                  </a:moveTo>
                  <a:cubicBezTo>
                    <a:pt x="934" y="4028"/>
                    <a:pt x="0" y="3152"/>
                    <a:pt x="0" y="2043"/>
                  </a:cubicBezTo>
                  <a:cubicBezTo>
                    <a:pt x="0" y="934"/>
                    <a:pt x="876" y="0"/>
                    <a:pt x="2043" y="59"/>
                  </a:cubicBezTo>
                  <a:cubicBezTo>
                    <a:pt x="3152" y="59"/>
                    <a:pt x="4028" y="934"/>
                    <a:pt x="4028" y="2043"/>
                  </a:cubicBezTo>
                  <a:cubicBezTo>
                    <a:pt x="4028" y="3152"/>
                    <a:pt x="3152" y="4028"/>
                    <a:pt x="2043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8" name="Google Shape;16818;p34"/>
            <p:cNvSpPr/>
            <p:nvPr/>
          </p:nvSpPr>
          <p:spPr>
            <a:xfrm>
              <a:off x="5088300" y="4636325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876" y="4028"/>
                    <a:pt x="1" y="3153"/>
                    <a:pt x="1" y="1985"/>
                  </a:cubicBezTo>
                  <a:cubicBezTo>
                    <a:pt x="1" y="876"/>
                    <a:pt x="876" y="1"/>
                    <a:pt x="1985" y="1"/>
                  </a:cubicBezTo>
                  <a:cubicBezTo>
                    <a:pt x="3153" y="1"/>
                    <a:pt x="4028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9" name="Google Shape;16819;p34"/>
            <p:cNvSpPr/>
            <p:nvPr/>
          </p:nvSpPr>
          <p:spPr>
            <a:xfrm>
              <a:off x="1899825" y="1443475"/>
              <a:ext cx="102150" cy="102150"/>
            </a:xfrm>
            <a:custGeom>
              <a:avLst/>
              <a:gdLst/>
              <a:ahLst/>
              <a:cxnLst/>
              <a:rect l="l" t="t" r="r" b="b"/>
              <a:pathLst>
                <a:path w="4086" h="4086" extrusionOk="0">
                  <a:moveTo>
                    <a:pt x="2101" y="58"/>
                  </a:moveTo>
                  <a:cubicBezTo>
                    <a:pt x="3210" y="58"/>
                    <a:pt x="4086" y="992"/>
                    <a:pt x="4028" y="2101"/>
                  </a:cubicBezTo>
                  <a:cubicBezTo>
                    <a:pt x="4028" y="3210"/>
                    <a:pt x="3094" y="4086"/>
                    <a:pt x="1926" y="4086"/>
                  </a:cubicBezTo>
                  <a:cubicBezTo>
                    <a:pt x="817" y="4028"/>
                    <a:pt x="0" y="3094"/>
                    <a:pt x="58" y="1985"/>
                  </a:cubicBezTo>
                  <a:cubicBezTo>
                    <a:pt x="58" y="876"/>
                    <a:pt x="992" y="0"/>
                    <a:pt x="2101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0" name="Google Shape;16820;p34"/>
            <p:cNvSpPr/>
            <p:nvPr/>
          </p:nvSpPr>
          <p:spPr>
            <a:xfrm>
              <a:off x="6066000" y="2917325"/>
              <a:ext cx="102175" cy="100700"/>
            </a:xfrm>
            <a:custGeom>
              <a:avLst/>
              <a:gdLst/>
              <a:ahLst/>
              <a:cxnLst/>
              <a:rect l="l" t="t" r="r" b="b"/>
              <a:pathLst>
                <a:path w="4087" h="4028" extrusionOk="0">
                  <a:moveTo>
                    <a:pt x="4028" y="2043"/>
                  </a:moveTo>
                  <a:cubicBezTo>
                    <a:pt x="4028" y="3094"/>
                    <a:pt x="3094" y="4028"/>
                    <a:pt x="1985" y="3969"/>
                  </a:cubicBezTo>
                  <a:cubicBezTo>
                    <a:pt x="935" y="3969"/>
                    <a:pt x="1" y="3035"/>
                    <a:pt x="59" y="1926"/>
                  </a:cubicBezTo>
                  <a:cubicBezTo>
                    <a:pt x="118" y="876"/>
                    <a:pt x="993" y="0"/>
                    <a:pt x="2044" y="0"/>
                  </a:cubicBezTo>
                  <a:cubicBezTo>
                    <a:pt x="3153" y="0"/>
                    <a:pt x="4087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1" name="Google Shape;16821;p34"/>
            <p:cNvSpPr/>
            <p:nvPr/>
          </p:nvSpPr>
          <p:spPr>
            <a:xfrm>
              <a:off x="2878975" y="4878575"/>
              <a:ext cx="100725" cy="100700"/>
            </a:xfrm>
            <a:custGeom>
              <a:avLst/>
              <a:gdLst/>
              <a:ahLst/>
              <a:cxnLst/>
              <a:rect l="l" t="t" r="r" b="b"/>
              <a:pathLst>
                <a:path w="4029" h="4028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935" y="4028"/>
                    <a:pt x="1" y="3094"/>
                    <a:pt x="59" y="1985"/>
                  </a:cubicBezTo>
                  <a:cubicBezTo>
                    <a:pt x="59" y="934"/>
                    <a:pt x="935" y="58"/>
                    <a:pt x="1985" y="0"/>
                  </a:cubicBezTo>
                  <a:cubicBezTo>
                    <a:pt x="3094" y="0"/>
                    <a:pt x="4028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2" name="Google Shape;16822;p34"/>
            <p:cNvSpPr/>
            <p:nvPr/>
          </p:nvSpPr>
          <p:spPr>
            <a:xfrm>
              <a:off x="3862525" y="465750"/>
              <a:ext cx="100700" cy="100725"/>
            </a:xfrm>
            <a:custGeom>
              <a:avLst/>
              <a:gdLst/>
              <a:ahLst/>
              <a:cxnLst/>
              <a:rect l="l" t="t" r="r" b="b"/>
              <a:pathLst>
                <a:path w="4028" h="4029" extrusionOk="0">
                  <a:moveTo>
                    <a:pt x="4028" y="1985"/>
                  </a:moveTo>
                  <a:cubicBezTo>
                    <a:pt x="4028" y="3094"/>
                    <a:pt x="3094" y="4028"/>
                    <a:pt x="1985" y="3970"/>
                  </a:cubicBezTo>
                  <a:cubicBezTo>
                    <a:pt x="934" y="3970"/>
                    <a:pt x="0" y="3094"/>
                    <a:pt x="0" y="1985"/>
                  </a:cubicBezTo>
                  <a:cubicBezTo>
                    <a:pt x="0" y="935"/>
                    <a:pt x="934" y="1"/>
                    <a:pt x="1985" y="1"/>
                  </a:cubicBezTo>
                  <a:cubicBezTo>
                    <a:pt x="3036" y="1"/>
                    <a:pt x="3970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3" name="Google Shape;16823;p34"/>
            <p:cNvSpPr/>
            <p:nvPr/>
          </p:nvSpPr>
          <p:spPr>
            <a:xfrm>
              <a:off x="3615900" y="465750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2044" y="4028"/>
                  </a:moveTo>
                  <a:cubicBezTo>
                    <a:pt x="935" y="4028"/>
                    <a:pt x="1" y="3094"/>
                    <a:pt x="1" y="2044"/>
                  </a:cubicBezTo>
                  <a:cubicBezTo>
                    <a:pt x="1" y="935"/>
                    <a:pt x="935" y="1"/>
                    <a:pt x="2044" y="1"/>
                  </a:cubicBezTo>
                  <a:cubicBezTo>
                    <a:pt x="3094" y="1"/>
                    <a:pt x="3970" y="876"/>
                    <a:pt x="4028" y="1985"/>
                  </a:cubicBezTo>
                  <a:cubicBezTo>
                    <a:pt x="4028" y="3036"/>
                    <a:pt x="3153" y="3970"/>
                    <a:pt x="2044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4" name="Google Shape;16824;p34"/>
            <p:cNvSpPr/>
            <p:nvPr/>
          </p:nvSpPr>
          <p:spPr>
            <a:xfrm>
              <a:off x="2143500" y="4389725"/>
              <a:ext cx="100725" cy="99250"/>
            </a:xfrm>
            <a:custGeom>
              <a:avLst/>
              <a:gdLst/>
              <a:ahLst/>
              <a:cxnLst/>
              <a:rect l="l" t="t" r="r" b="b"/>
              <a:pathLst>
                <a:path w="4029" h="3970" extrusionOk="0">
                  <a:moveTo>
                    <a:pt x="3970" y="1985"/>
                  </a:moveTo>
                  <a:cubicBezTo>
                    <a:pt x="4028" y="3035"/>
                    <a:pt x="3095" y="3969"/>
                    <a:pt x="1986" y="3969"/>
                  </a:cubicBezTo>
                  <a:cubicBezTo>
                    <a:pt x="935" y="3969"/>
                    <a:pt x="59" y="3094"/>
                    <a:pt x="1" y="2043"/>
                  </a:cubicBezTo>
                  <a:cubicBezTo>
                    <a:pt x="1" y="934"/>
                    <a:pt x="935" y="0"/>
                    <a:pt x="1986" y="0"/>
                  </a:cubicBezTo>
                  <a:cubicBezTo>
                    <a:pt x="3036" y="0"/>
                    <a:pt x="3970" y="876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5" name="Google Shape;16825;p34"/>
            <p:cNvSpPr/>
            <p:nvPr/>
          </p:nvSpPr>
          <p:spPr>
            <a:xfrm>
              <a:off x="1654650" y="3652775"/>
              <a:ext cx="99250" cy="100725"/>
            </a:xfrm>
            <a:custGeom>
              <a:avLst/>
              <a:gdLst/>
              <a:ahLst/>
              <a:cxnLst/>
              <a:rect l="l" t="t" r="r" b="b"/>
              <a:pathLst>
                <a:path w="3970" h="4029" extrusionOk="0">
                  <a:moveTo>
                    <a:pt x="1985" y="59"/>
                  </a:moveTo>
                  <a:cubicBezTo>
                    <a:pt x="3036" y="1"/>
                    <a:pt x="3970" y="935"/>
                    <a:pt x="3970" y="2044"/>
                  </a:cubicBezTo>
                  <a:cubicBezTo>
                    <a:pt x="3970" y="3095"/>
                    <a:pt x="3094" y="4028"/>
                    <a:pt x="1985" y="4028"/>
                  </a:cubicBezTo>
                  <a:cubicBezTo>
                    <a:pt x="935" y="4028"/>
                    <a:pt x="1" y="3095"/>
                    <a:pt x="1" y="1986"/>
                  </a:cubicBezTo>
                  <a:cubicBezTo>
                    <a:pt x="1" y="935"/>
                    <a:pt x="876" y="59"/>
                    <a:pt x="198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6" name="Google Shape;16826;p34"/>
            <p:cNvSpPr/>
            <p:nvPr/>
          </p:nvSpPr>
          <p:spPr>
            <a:xfrm>
              <a:off x="6067475" y="2428475"/>
              <a:ext cx="99250" cy="99250"/>
            </a:xfrm>
            <a:custGeom>
              <a:avLst/>
              <a:gdLst/>
              <a:ahLst/>
              <a:cxnLst/>
              <a:rect l="l" t="t" r="r" b="b"/>
              <a:pathLst>
                <a:path w="3970" h="3970" extrusionOk="0">
                  <a:moveTo>
                    <a:pt x="1985" y="0"/>
                  </a:moveTo>
                  <a:cubicBezTo>
                    <a:pt x="3035" y="0"/>
                    <a:pt x="3911" y="876"/>
                    <a:pt x="3969" y="1926"/>
                  </a:cubicBezTo>
                  <a:cubicBezTo>
                    <a:pt x="3969" y="2977"/>
                    <a:pt x="3094" y="3911"/>
                    <a:pt x="2043" y="3911"/>
                  </a:cubicBezTo>
                  <a:cubicBezTo>
                    <a:pt x="992" y="3969"/>
                    <a:pt x="59" y="3035"/>
                    <a:pt x="59" y="1985"/>
                  </a:cubicBezTo>
                  <a:cubicBezTo>
                    <a:pt x="0" y="934"/>
                    <a:pt x="934" y="58"/>
                    <a:pt x="198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7" name="Google Shape;16827;p34"/>
            <p:cNvSpPr/>
            <p:nvPr/>
          </p:nvSpPr>
          <p:spPr>
            <a:xfrm>
              <a:off x="4841675" y="709450"/>
              <a:ext cx="99275" cy="99250"/>
            </a:xfrm>
            <a:custGeom>
              <a:avLst/>
              <a:gdLst/>
              <a:ahLst/>
              <a:cxnLst/>
              <a:rect l="l" t="t" r="r" b="b"/>
              <a:pathLst>
                <a:path w="3971" h="3970" extrusionOk="0">
                  <a:moveTo>
                    <a:pt x="3970" y="1985"/>
                  </a:moveTo>
                  <a:cubicBezTo>
                    <a:pt x="3970" y="3036"/>
                    <a:pt x="3036" y="3970"/>
                    <a:pt x="1986" y="3970"/>
                  </a:cubicBezTo>
                  <a:cubicBezTo>
                    <a:pt x="935" y="3911"/>
                    <a:pt x="1" y="2978"/>
                    <a:pt x="59" y="1927"/>
                  </a:cubicBezTo>
                  <a:cubicBezTo>
                    <a:pt x="59" y="876"/>
                    <a:pt x="993" y="1"/>
                    <a:pt x="2044" y="1"/>
                  </a:cubicBezTo>
                  <a:cubicBezTo>
                    <a:pt x="3095" y="1"/>
                    <a:pt x="3970" y="935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8" name="Google Shape;16828;p34"/>
            <p:cNvSpPr/>
            <p:nvPr/>
          </p:nvSpPr>
          <p:spPr>
            <a:xfrm>
              <a:off x="5825225" y="1691525"/>
              <a:ext cx="99250" cy="99275"/>
            </a:xfrm>
            <a:custGeom>
              <a:avLst/>
              <a:gdLst/>
              <a:ahLst/>
              <a:cxnLst/>
              <a:rect l="l" t="t" r="r" b="b"/>
              <a:pathLst>
                <a:path w="3970" h="3971" extrusionOk="0">
                  <a:moveTo>
                    <a:pt x="1985" y="3970"/>
                  </a:moveTo>
                  <a:cubicBezTo>
                    <a:pt x="876" y="3970"/>
                    <a:pt x="1" y="3036"/>
                    <a:pt x="1" y="1986"/>
                  </a:cubicBezTo>
                  <a:cubicBezTo>
                    <a:pt x="1" y="935"/>
                    <a:pt x="935" y="1"/>
                    <a:pt x="1985" y="59"/>
                  </a:cubicBezTo>
                  <a:cubicBezTo>
                    <a:pt x="3036" y="59"/>
                    <a:pt x="3970" y="993"/>
                    <a:pt x="3970" y="2044"/>
                  </a:cubicBezTo>
                  <a:cubicBezTo>
                    <a:pt x="3911" y="3095"/>
                    <a:pt x="3036" y="3970"/>
                    <a:pt x="198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9" name="Google Shape;16829;p34"/>
            <p:cNvSpPr/>
            <p:nvPr/>
          </p:nvSpPr>
          <p:spPr>
            <a:xfrm>
              <a:off x="4106225" y="465750"/>
              <a:ext cx="97800" cy="99250"/>
            </a:xfrm>
            <a:custGeom>
              <a:avLst/>
              <a:gdLst/>
              <a:ahLst/>
              <a:cxnLst/>
              <a:rect l="l" t="t" r="r" b="b"/>
              <a:pathLst>
                <a:path w="3912" h="3970" extrusionOk="0">
                  <a:moveTo>
                    <a:pt x="3911" y="1985"/>
                  </a:moveTo>
                  <a:cubicBezTo>
                    <a:pt x="3911" y="3036"/>
                    <a:pt x="3035" y="3970"/>
                    <a:pt x="1985" y="3970"/>
                  </a:cubicBezTo>
                  <a:cubicBezTo>
                    <a:pt x="934" y="3970"/>
                    <a:pt x="0" y="3036"/>
                    <a:pt x="0" y="1985"/>
                  </a:cubicBezTo>
                  <a:cubicBezTo>
                    <a:pt x="0" y="935"/>
                    <a:pt x="876" y="59"/>
                    <a:pt x="1926" y="59"/>
                  </a:cubicBezTo>
                  <a:cubicBezTo>
                    <a:pt x="2977" y="1"/>
                    <a:pt x="3911" y="935"/>
                    <a:pt x="3911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0" name="Google Shape;16830;p34"/>
            <p:cNvSpPr/>
            <p:nvPr/>
          </p:nvSpPr>
          <p:spPr>
            <a:xfrm>
              <a:off x="2393050" y="4634875"/>
              <a:ext cx="94875" cy="96325"/>
            </a:xfrm>
            <a:custGeom>
              <a:avLst/>
              <a:gdLst/>
              <a:ahLst/>
              <a:cxnLst/>
              <a:rect l="l" t="t" r="r" b="b"/>
              <a:pathLst>
                <a:path w="3795" h="3853" extrusionOk="0">
                  <a:moveTo>
                    <a:pt x="3794" y="1868"/>
                  </a:moveTo>
                  <a:cubicBezTo>
                    <a:pt x="3794" y="2977"/>
                    <a:pt x="2977" y="3794"/>
                    <a:pt x="1926" y="3794"/>
                  </a:cubicBezTo>
                  <a:cubicBezTo>
                    <a:pt x="817" y="3853"/>
                    <a:pt x="0" y="2977"/>
                    <a:pt x="0" y="1868"/>
                  </a:cubicBezTo>
                  <a:cubicBezTo>
                    <a:pt x="0" y="817"/>
                    <a:pt x="817" y="0"/>
                    <a:pt x="1926" y="0"/>
                  </a:cubicBezTo>
                  <a:cubicBezTo>
                    <a:pt x="2977" y="0"/>
                    <a:pt x="3794" y="817"/>
                    <a:pt x="3794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1" name="Google Shape;16831;p34"/>
            <p:cNvSpPr/>
            <p:nvPr/>
          </p:nvSpPr>
          <p:spPr>
            <a:xfrm>
              <a:off x="6068925" y="3165400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3853" y="1985"/>
                  </a:moveTo>
                  <a:cubicBezTo>
                    <a:pt x="3853" y="3035"/>
                    <a:pt x="2977" y="3853"/>
                    <a:pt x="1927" y="3853"/>
                  </a:cubicBezTo>
                  <a:cubicBezTo>
                    <a:pt x="818" y="3853"/>
                    <a:pt x="1" y="2977"/>
                    <a:pt x="59" y="1868"/>
                  </a:cubicBezTo>
                  <a:cubicBezTo>
                    <a:pt x="59" y="817"/>
                    <a:pt x="934" y="0"/>
                    <a:pt x="1985" y="0"/>
                  </a:cubicBezTo>
                  <a:cubicBezTo>
                    <a:pt x="3036" y="59"/>
                    <a:pt x="3853" y="934"/>
                    <a:pt x="3853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2" name="Google Shape;16832;p34"/>
            <p:cNvSpPr/>
            <p:nvPr/>
          </p:nvSpPr>
          <p:spPr>
            <a:xfrm>
              <a:off x="3370750" y="467225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1868" y="3853"/>
                  </a:moveTo>
                  <a:cubicBezTo>
                    <a:pt x="818" y="3794"/>
                    <a:pt x="0" y="2977"/>
                    <a:pt x="59" y="1868"/>
                  </a:cubicBezTo>
                  <a:cubicBezTo>
                    <a:pt x="59" y="817"/>
                    <a:pt x="934" y="0"/>
                    <a:pt x="1985" y="59"/>
                  </a:cubicBezTo>
                  <a:cubicBezTo>
                    <a:pt x="3094" y="59"/>
                    <a:pt x="3853" y="934"/>
                    <a:pt x="3853" y="1985"/>
                  </a:cubicBezTo>
                  <a:cubicBezTo>
                    <a:pt x="3795" y="3094"/>
                    <a:pt x="2977" y="3853"/>
                    <a:pt x="1868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3" name="Google Shape;16833;p34"/>
            <p:cNvSpPr/>
            <p:nvPr/>
          </p:nvSpPr>
          <p:spPr>
            <a:xfrm>
              <a:off x="5828150" y="3902325"/>
              <a:ext cx="93425" cy="94875"/>
            </a:xfrm>
            <a:custGeom>
              <a:avLst/>
              <a:gdLst/>
              <a:ahLst/>
              <a:cxnLst/>
              <a:rect l="l" t="t" r="r" b="b"/>
              <a:pathLst>
                <a:path w="3737" h="3795" extrusionOk="0">
                  <a:moveTo>
                    <a:pt x="3736" y="1926"/>
                  </a:moveTo>
                  <a:cubicBezTo>
                    <a:pt x="3736" y="3036"/>
                    <a:pt x="2861" y="3794"/>
                    <a:pt x="1810" y="3794"/>
                  </a:cubicBezTo>
                  <a:cubicBezTo>
                    <a:pt x="759" y="3736"/>
                    <a:pt x="0" y="2919"/>
                    <a:pt x="0" y="1926"/>
                  </a:cubicBezTo>
                  <a:cubicBezTo>
                    <a:pt x="0" y="817"/>
                    <a:pt x="876" y="0"/>
                    <a:pt x="1927" y="59"/>
                  </a:cubicBezTo>
                  <a:cubicBezTo>
                    <a:pt x="2977" y="59"/>
                    <a:pt x="3736" y="876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4" name="Google Shape;16834;p34"/>
            <p:cNvSpPr/>
            <p:nvPr/>
          </p:nvSpPr>
          <p:spPr>
            <a:xfrm>
              <a:off x="1899825" y="4146025"/>
              <a:ext cx="94875" cy="94875"/>
            </a:xfrm>
            <a:custGeom>
              <a:avLst/>
              <a:gdLst/>
              <a:ahLst/>
              <a:cxnLst/>
              <a:rect l="l" t="t" r="r" b="b"/>
              <a:pathLst>
                <a:path w="3795" h="3795" extrusionOk="0">
                  <a:moveTo>
                    <a:pt x="3794" y="1926"/>
                  </a:moveTo>
                  <a:cubicBezTo>
                    <a:pt x="3736" y="2977"/>
                    <a:pt x="2919" y="3794"/>
                    <a:pt x="1810" y="3794"/>
                  </a:cubicBezTo>
                  <a:cubicBezTo>
                    <a:pt x="759" y="3736"/>
                    <a:pt x="0" y="2919"/>
                    <a:pt x="0" y="1810"/>
                  </a:cubicBezTo>
                  <a:cubicBezTo>
                    <a:pt x="58" y="759"/>
                    <a:pt x="876" y="0"/>
                    <a:pt x="1868" y="0"/>
                  </a:cubicBezTo>
                  <a:cubicBezTo>
                    <a:pt x="2977" y="0"/>
                    <a:pt x="3794" y="817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5" name="Google Shape;16835;p34"/>
            <p:cNvSpPr/>
            <p:nvPr/>
          </p:nvSpPr>
          <p:spPr>
            <a:xfrm>
              <a:off x="2639650" y="712375"/>
              <a:ext cx="94875" cy="93425"/>
            </a:xfrm>
            <a:custGeom>
              <a:avLst/>
              <a:gdLst/>
              <a:ahLst/>
              <a:cxnLst/>
              <a:rect l="l" t="t" r="r" b="b"/>
              <a:pathLst>
                <a:path w="3795" h="3737" extrusionOk="0">
                  <a:moveTo>
                    <a:pt x="1927" y="3736"/>
                  </a:moveTo>
                  <a:cubicBezTo>
                    <a:pt x="876" y="3736"/>
                    <a:pt x="59" y="2919"/>
                    <a:pt x="59" y="1868"/>
                  </a:cubicBezTo>
                  <a:cubicBezTo>
                    <a:pt x="1" y="818"/>
                    <a:pt x="818" y="0"/>
                    <a:pt x="1869" y="0"/>
                  </a:cubicBezTo>
                  <a:cubicBezTo>
                    <a:pt x="2919" y="0"/>
                    <a:pt x="3737" y="818"/>
                    <a:pt x="3737" y="1810"/>
                  </a:cubicBezTo>
                  <a:cubicBezTo>
                    <a:pt x="3795" y="2861"/>
                    <a:pt x="2978" y="3678"/>
                    <a:pt x="1927" y="37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6" name="Google Shape;16836;p34"/>
            <p:cNvSpPr/>
            <p:nvPr/>
          </p:nvSpPr>
          <p:spPr>
            <a:xfrm>
              <a:off x="6070375" y="2184775"/>
              <a:ext cx="93425" cy="91950"/>
            </a:xfrm>
            <a:custGeom>
              <a:avLst/>
              <a:gdLst/>
              <a:ahLst/>
              <a:cxnLst/>
              <a:rect l="l" t="t" r="r" b="b"/>
              <a:pathLst>
                <a:path w="3737" h="3678" extrusionOk="0">
                  <a:moveTo>
                    <a:pt x="3737" y="1868"/>
                  </a:moveTo>
                  <a:cubicBezTo>
                    <a:pt x="3737" y="2860"/>
                    <a:pt x="2861" y="3678"/>
                    <a:pt x="1869" y="3678"/>
                  </a:cubicBezTo>
                  <a:cubicBezTo>
                    <a:pt x="876" y="3678"/>
                    <a:pt x="1" y="2802"/>
                    <a:pt x="59" y="1810"/>
                  </a:cubicBezTo>
                  <a:cubicBezTo>
                    <a:pt x="59" y="817"/>
                    <a:pt x="935" y="0"/>
                    <a:pt x="1927" y="0"/>
                  </a:cubicBezTo>
                  <a:cubicBezTo>
                    <a:pt x="2919" y="59"/>
                    <a:pt x="3737" y="876"/>
                    <a:pt x="3737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7" name="Google Shape;16837;p34"/>
            <p:cNvSpPr/>
            <p:nvPr/>
          </p:nvSpPr>
          <p:spPr>
            <a:xfrm>
              <a:off x="3862525" y="5129550"/>
              <a:ext cx="91950" cy="91975"/>
            </a:xfrm>
            <a:custGeom>
              <a:avLst/>
              <a:gdLst/>
              <a:ahLst/>
              <a:cxnLst/>
              <a:rect l="l" t="t" r="r" b="b"/>
              <a:pathLst>
                <a:path w="3678" h="3679" extrusionOk="0">
                  <a:moveTo>
                    <a:pt x="3678" y="1869"/>
                  </a:moveTo>
                  <a:cubicBezTo>
                    <a:pt x="3678" y="2861"/>
                    <a:pt x="2860" y="3678"/>
                    <a:pt x="1868" y="3678"/>
                  </a:cubicBezTo>
                  <a:cubicBezTo>
                    <a:pt x="876" y="3678"/>
                    <a:pt x="0" y="2803"/>
                    <a:pt x="0" y="1810"/>
                  </a:cubicBezTo>
                  <a:cubicBezTo>
                    <a:pt x="59" y="818"/>
                    <a:pt x="934" y="1"/>
                    <a:pt x="1868" y="59"/>
                  </a:cubicBezTo>
                  <a:cubicBezTo>
                    <a:pt x="2860" y="59"/>
                    <a:pt x="3678" y="876"/>
                    <a:pt x="3678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8" name="Google Shape;16838;p34"/>
            <p:cNvSpPr/>
            <p:nvPr/>
          </p:nvSpPr>
          <p:spPr>
            <a:xfrm>
              <a:off x="4357200" y="470125"/>
              <a:ext cx="91975" cy="91975"/>
            </a:xfrm>
            <a:custGeom>
              <a:avLst/>
              <a:gdLst/>
              <a:ahLst/>
              <a:cxnLst/>
              <a:rect l="l" t="t" r="r" b="b"/>
              <a:pathLst>
                <a:path w="3679" h="3679" extrusionOk="0">
                  <a:moveTo>
                    <a:pt x="3620" y="1810"/>
                  </a:moveTo>
                  <a:cubicBezTo>
                    <a:pt x="3678" y="2744"/>
                    <a:pt x="2861" y="3620"/>
                    <a:pt x="1869" y="3678"/>
                  </a:cubicBezTo>
                  <a:cubicBezTo>
                    <a:pt x="876" y="3678"/>
                    <a:pt x="1" y="2803"/>
                    <a:pt x="1" y="1810"/>
                  </a:cubicBezTo>
                  <a:cubicBezTo>
                    <a:pt x="1" y="876"/>
                    <a:pt x="818" y="1"/>
                    <a:pt x="1810" y="1"/>
                  </a:cubicBezTo>
                  <a:cubicBezTo>
                    <a:pt x="2744" y="1"/>
                    <a:pt x="3620" y="818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9" name="Google Shape;16839;p34"/>
            <p:cNvSpPr/>
            <p:nvPr/>
          </p:nvSpPr>
          <p:spPr>
            <a:xfrm>
              <a:off x="3620275" y="5131025"/>
              <a:ext cx="91975" cy="90500"/>
            </a:xfrm>
            <a:custGeom>
              <a:avLst/>
              <a:gdLst/>
              <a:ahLst/>
              <a:cxnLst/>
              <a:rect l="l" t="t" r="r" b="b"/>
              <a:pathLst>
                <a:path w="3679" h="3620" extrusionOk="0">
                  <a:moveTo>
                    <a:pt x="1869" y="3619"/>
                  </a:moveTo>
                  <a:cubicBezTo>
                    <a:pt x="876" y="3619"/>
                    <a:pt x="1" y="2744"/>
                    <a:pt x="1" y="1810"/>
                  </a:cubicBezTo>
                  <a:cubicBezTo>
                    <a:pt x="1" y="817"/>
                    <a:pt x="876" y="0"/>
                    <a:pt x="1869" y="0"/>
                  </a:cubicBezTo>
                  <a:cubicBezTo>
                    <a:pt x="2803" y="0"/>
                    <a:pt x="3620" y="817"/>
                    <a:pt x="3620" y="1751"/>
                  </a:cubicBezTo>
                  <a:cubicBezTo>
                    <a:pt x="3678" y="2744"/>
                    <a:pt x="2803" y="3619"/>
                    <a:pt x="186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0" name="Google Shape;16840;p34"/>
            <p:cNvSpPr/>
            <p:nvPr/>
          </p:nvSpPr>
          <p:spPr>
            <a:xfrm>
              <a:off x="1412425" y="2921700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19" y="1810"/>
                  </a:moveTo>
                  <a:cubicBezTo>
                    <a:pt x="3619" y="2802"/>
                    <a:pt x="2802" y="3619"/>
                    <a:pt x="1810" y="3619"/>
                  </a:cubicBezTo>
                  <a:cubicBezTo>
                    <a:pt x="818" y="3619"/>
                    <a:pt x="0" y="2802"/>
                    <a:pt x="0" y="1810"/>
                  </a:cubicBezTo>
                  <a:cubicBezTo>
                    <a:pt x="0" y="876"/>
                    <a:pt x="818" y="59"/>
                    <a:pt x="1751" y="0"/>
                  </a:cubicBezTo>
                  <a:cubicBezTo>
                    <a:pt x="2744" y="0"/>
                    <a:pt x="3561" y="817"/>
                    <a:pt x="3619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1" name="Google Shape;16841;p34"/>
            <p:cNvSpPr/>
            <p:nvPr/>
          </p:nvSpPr>
          <p:spPr>
            <a:xfrm>
              <a:off x="4846075" y="4884400"/>
              <a:ext cx="91950" cy="90500"/>
            </a:xfrm>
            <a:custGeom>
              <a:avLst/>
              <a:gdLst/>
              <a:ahLst/>
              <a:cxnLst/>
              <a:rect l="l" t="t" r="r" b="b"/>
              <a:pathLst>
                <a:path w="3678" h="3620" extrusionOk="0">
                  <a:moveTo>
                    <a:pt x="1868" y="1"/>
                  </a:moveTo>
                  <a:cubicBezTo>
                    <a:pt x="2802" y="1"/>
                    <a:pt x="3677" y="876"/>
                    <a:pt x="3619" y="1810"/>
                  </a:cubicBezTo>
                  <a:cubicBezTo>
                    <a:pt x="3619" y="2802"/>
                    <a:pt x="2743" y="3620"/>
                    <a:pt x="1751" y="3620"/>
                  </a:cubicBezTo>
                  <a:cubicBezTo>
                    <a:pt x="817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2" name="Google Shape;16842;p34"/>
            <p:cNvSpPr/>
            <p:nvPr/>
          </p:nvSpPr>
          <p:spPr>
            <a:xfrm>
              <a:off x="1659025" y="1695925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20" y="1810"/>
                  </a:moveTo>
                  <a:cubicBezTo>
                    <a:pt x="3620" y="2802"/>
                    <a:pt x="2803" y="3619"/>
                    <a:pt x="1810" y="3619"/>
                  </a:cubicBezTo>
                  <a:cubicBezTo>
                    <a:pt x="818" y="3619"/>
                    <a:pt x="1" y="2802"/>
                    <a:pt x="1" y="1810"/>
                  </a:cubicBezTo>
                  <a:cubicBezTo>
                    <a:pt x="1" y="876"/>
                    <a:pt x="818" y="58"/>
                    <a:pt x="1752" y="0"/>
                  </a:cubicBezTo>
                  <a:cubicBezTo>
                    <a:pt x="2744" y="0"/>
                    <a:pt x="3562" y="817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3" name="Google Shape;16843;p34"/>
            <p:cNvSpPr/>
            <p:nvPr/>
          </p:nvSpPr>
          <p:spPr>
            <a:xfrm>
              <a:off x="1412425" y="2675075"/>
              <a:ext cx="90500" cy="91975"/>
            </a:xfrm>
            <a:custGeom>
              <a:avLst/>
              <a:gdLst/>
              <a:ahLst/>
              <a:cxnLst/>
              <a:rect l="l" t="t" r="r" b="b"/>
              <a:pathLst>
                <a:path w="3620" h="3679" extrusionOk="0">
                  <a:moveTo>
                    <a:pt x="1810" y="1"/>
                  </a:moveTo>
                  <a:cubicBezTo>
                    <a:pt x="2802" y="59"/>
                    <a:pt x="3619" y="935"/>
                    <a:pt x="3619" y="1869"/>
                  </a:cubicBezTo>
                  <a:cubicBezTo>
                    <a:pt x="3561" y="2861"/>
                    <a:pt x="2685" y="3678"/>
                    <a:pt x="1751" y="3620"/>
                  </a:cubicBezTo>
                  <a:cubicBezTo>
                    <a:pt x="759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4" name="Google Shape;16844;p34"/>
            <p:cNvSpPr/>
            <p:nvPr/>
          </p:nvSpPr>
          <p:spPr>
            <a:xfrm>
              <a:off x="5340750" y="9619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2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744"/>
                    <a:pt x="1" y="1752"/>
                  </a:cubicBezTo>
                  <a:cubicBezTo>
                    <a:pt x="1" y="760"/>
                    <a:pt x="759" y="1"/>
                    <a:pt x="1752" y="1"/>
                  </a:cubicBezTo>
                  <a:cubicBezTo>
                    <a:pt x="2744" y="1"/>
                    <a:pt x="3503" y="760"/>
                    <a:pt x="3503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5" name="Google Shape;16845;p34"/>
            <p:cNvSpPr/>
            <p:nvPr/>
          </p:nvSpPr>
          <p:spPr>
            <a:xfrm>
              <a:off x="5584450" y="120852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1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685"/>
                    <a:pt x="1" y="1751"/>
                  </a:cubicBezTo>
                  <a:cubicBezTo>
                    <a:pt x="1" y="759"/>
                    <a:pt x="759" y="0"/>
                    <a:pt x="1752" y="0"/>
                  </a:cubicBezTo>
                  <a:cubicBezTo>
                    <a:pt x="2744" y="0"/>
                    <a:pt x="3503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6" name="Google Shape;16846;p34"/>
            <p:cNvSpPr/>
            <p:nvPr/>
          </p:nvSpPr>
          <p:spPr>
            <a:xfrm>
              <a:off x="3132900" y="4716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2" y="1751"/>
                  </a:moveTo>
                  <a:cubicBezTo>
                    <a:pt x="3502" y="2744"/>
                    <a:pt x="2744" y="3503"/>
                    <a:pt x="1751" y="3503"/>
                  </a:cubicBezTo>
                  <a:cubicBezTo>
                    <a:pt x="759" y="3503"/>
                    <a:pt x="0" y="2744"/>
                    <a:pt x="0" y="1751"/>
                  </a:cubicBezTo>
                  <a:cubicBezTo>
                    <a:pt x="0" y="817"/>
                    <a:pt x="759" y="0"/>
                    <a:pt x="1751" y="0"/>
                  </a:cubicBezTo>
                  <a:cubicBezTo>
                    <a:pt x="2685" y="0"/>
                    <a:pt x="3502" y="759"/>
                    <a:pt x="3502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7" name="Google Shape;16847;p34"/>
            <p:cNvSpPr/>
            <p:nvPr/>
          </p:nvSpPr>
          <p:spPr>
            <a:xfrm>
              <a:off x="6073300" y="341347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1752" y="3502"/>
                  </a:moveTo>
                  <a:cubicBezTo>
                    <a:pt x="759" y="3502"/>
                    <a:pt x="1" y="2685"/>
                    <a:pt x="1" y="1751"/>
                  </a:cubicBezTo>
                  <a:cubicBezTo>
                    <a:pt x="1" y="759"/>
                    <a:pt x="818" y="0"/>
                    <a:pt x="1810" y="0"/>
                  </a:cubicBezTo>
                  <a:cubicBezTo>
                    <a:pt x="2744" y="0"/>
                    <a:pt x="3503" y="759"/>
                    <a:pt x="3503" y="1751"/>
                  </a:cubicBezTo>
                  <a:cubicBezTo>
                    <a:pt x="3503" y="2744"/>
                    <a:pt x="2744" y="3502"/>
                    <a:pt x="1752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8" name="Google Shape;16848;p34"/>
            <p:cNvSpPr/>
            <p:nvPr/>
          </p:nvSpPr>
          <p:spPr>
            <a:xfrm>
              <a:off x="1413875" y="2434300"/>
              <a:ext cx="87575" cy="86125"/>
            </a:xfrm>
            <a:custGeom>
              <a:avLst/>
              <a:gdLst/>
              <a:ahLst/>
              <a:cxnLst/>
              <a:rect l="l" t="t" r="r" b="b"/>
              <a:pathLst>
                <a:path w="3503" h="3445" extrusionOk="0">
                  <a:moveTo>
                    <a:pt x="1752" y="3444"/>
                  </a:moveTo>
                  <a:cubicBezTo>
                    <a:pt x="760" y="3444"/>
                    <a:pt x="1" y="2744"/>
                    <a:pt x="1" y="1752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744" y="1"/>
                    <a:pt x="3445" y="759"/>
                    <a:pt x="3503" y="1693"/>
                  </a:cubicBezTo>
                  <a:cubicBezTo>
                    <a:pt x="3503" y="2686"/>
                    <a:pt x="2744" y="3444"/>
                    <a:pt x="1752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9" name="Google Shape;16849;p34"/>
            <p:cNvSpPr/>
            <p:nvPr/>
          </p:nvSpPr>
          <p:spPr>
            <a:xfrm>
              <a:off x="4112050" y="5131025"/>
              <a:ext cx="87575" cy="89025"/>
            </a:xfrm>
            <a:custGeom>
              <a:avLst/>
              <a:gdLst/>
              <a:ahLst/>
              <a:cxnLst/>
              <a:rect l="l" t="t" r="r" b="b"/>
              <a:pathLst>
                <a:path w="3503" h="3561" extrusionOk="0">
                  <a:moveTo>
                    <a:pt x="3503" y="1751"/>
                  </a:moveTo>
                  <a:cubicBezTo>
                    <a:pt x="3503" y="2744"/>
                    <a:pt x="2744" y="3561"/>
                    <a:pt x="1752" y="3561"/>
                  </a:cubicBezTo>
                  <a:cubicBezTo>
                    <a:pt x="760" y="3561"/>
                    <a:pt x="1" y="2802"/>
                    <a:pt x="1" y="1810"/>
                  </a:cubicBezTo>
                  <a:cubicBezTo>
                    <a:pt x="1" y="817"/>
                    <a:pt x="701" y="59"/>
                    <a:pt x="1693" y="59"/>
                  </a:cubicBezTo>
                  <a:cubicBezTo>
                    <a:pt x="2686" y="0"/>
                    <a:pt x="3445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0" name="Google Shape;16850;p34"/>
            <p:cNvSpPr/>
            <p:nvPr/>
          </p:nvSpPr>
          <p:spPr>
            <a:xfrm>
              <a:off x="1413875" y="317122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5"/>
                    <a:pt x="1693" y="3445"/>
                  </a:cubicBezTo>
                  <a:cubicBezTo>
                    <a:pt x="760" y="3386"/>
                    <a:pt x="1" y="2627"/>
                    <a:pt x="59" y="1693"/>
                  </a:cubicBezTo>
                  <a:cubicBezTo>
                    <a:pt x="59" y="759"/>
                    <a:pt x="818" y="1"/>
                    <a:pt x="1752" y="1"/>
                  </a:cubicBezTo>
                  <a:cubicBezTo>
                    <a:pt x="2744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1" name="Google Shape;16851;p34"/>
            <p:cNvSpPr/>
            <p:nvPr/>
          </p:nvSpPr>
          <p:spPr>
            <a:xfrm>
              <a:off x="3376575" y="513247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4"/>
                    <a:pt x="1752" y="3444"/>
                  </a:cubicBezTo>
                  <a:cubicBezTo>
                    <a:pt x="760" y="3444"/>
                    <a:pt x="1" y="2686"/>
                    <a:pt x="1" y="1693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686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2" name="Google Shape;16852;p34"/>
            <p:cNvSpPr/>
            <p:nvPr/>
          </p:nvSpPr>
          <p:spPr>
            <a:xfrm>
              <a:off x="2639650" y="4887325"/>
              <a:ext cx="86125" cy="84650"/>
            </a:xfrm>
            <a:custGeom>
              <a:avLst/>
              <a:gdLst/>
              <a:ahLst/>
              <a:cxnLst/>
              <a:rect l="l" t="t" r="r" b="b"/>
              <a:pathLst>
                <a:path w="3445" h="3386" extrusionOk="0">
                  <a:moveTo>
                    <a:pt x="3445" y="1693"/>
                  </a:moveTo>
                  <a:cubicBezTo>
                    <a:pt x="3445" y="2627"/>
                    <a:pt x="2628" y="3386"/>
                    <a:pt x="1694" y="3386"/>
                  </a:cubicBezTo>
                  <a:cubicBezTo>
                    <a:pt x="760" y="3327"/>
                    <a:pt x="1" y="2569"/>
                    <a:pt x="59" y="1635"/>
                  </a:cubicBezTo>
                  <a:cubicBezTo>
                    <a:pt x="59" y="701"/>
                    <a:pt x="818" y="0"/>
                    <a:pt x="1752" y="0"/>
                  </a:cubicBezTo>
                  <a:cubicBezTo>
                    <a:pt x="2686" y="0"/>
                    <a:pt x="3445" y="759"/>
                    <a:pt x="3445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3" name="Google Shape;16853;p34"/>
            <p:cNvSpPr/>
            <p:nvPr/>
          </p:nvSpPr>
          <p:spPr>
            <a:xfrm>
              <a:off x="1661950" y="3903775"/>
              <a:ext cx="84675" cy="86125"/>
            </a:xfrm>
            <a:custGeom>
              <a:avLst/>
              <a:gdLst/>
              <a:ahLst/>
              <a:cxnLst/>
              <a:rect l="l" t="t" r="r" b="b"/>
              <a:pathLst>
                <a:path w="3387" h="3445" extrusionOk="0">
                  <a:moveTo>
                    <a:pt x="1693" y="1"/>
                  </a:moveTo>
                  <a:cubicBezTo>
                    <a:pt x="2627" y="1"/>
                    <a:pt x="3386" y="818"/>
                    <a:pt x="3386" y="1752"/>
                  </a:cubicBezTo>
                  <a:cubicBezTo>
                    <a:pt x="3386" y="2686"/>
                    <a:pt x="2569" y="3444"/>
                    <a:pt x="1635" y="3386"/>
                  </a:cubicBezTo>
                  <a:cubicBezTo>
                    <a:pt x="701" y="3386"/>
                    <a:pt x="1" y="2627"/>
                    <a:pt x="1" y="1693"/>
                  </a:cubicBezTo>
                  <a:cubicBezTo>
                    <a:pt x="1" y="759"/>
                    <a:pt x="759" y="1"/>
                    <a:pt x="16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4" name="Google Shape;16854;p34"/>
            <p:cNvSpPr/>
            <p:nvPr/>
          </p:nvSpPr>
          <p:spPr>
            <a:xfrm>
              <a:off x="5587375" y="4398475"/>
              <a:ext cx="81725" cy="81725"/>
            </a:xfrm>
            <a:custGeom>
              <a:avLst/>
              <a:gdLst/>
              <a:ahLst/>
              <a:cxnLst/>
              <a:rect l="l" t="t" r="r" b="b"/>
              <a:pathLst>
                <a:path w="3269" h="3269" extrusionOk="0">
                  <a:moveTo>
                    <a:pt x="1635" y="3269"/>
                  </a:moveTo>
                  <a:cubicBezTo>
                    <a:pt x="701" y="3269"/>
                    <a:pt x="0" y="2510"/>
                    <a:pt x="0" y="1635"/>
                  </a:cubicBezTo>
                  <a:cubicBezTo>
                    <a:pt x="0" y="759"/>
                    <a:pt x="759" y="0"/>
                    <a:pt x="1693" y="0"/>
                  </a:cubicBezTo>
                  <a:cubicBezTo>
                    <a:pt x="2569" y="59"/>
                    <a:pt x="3269" y="817"/>
                    <a:pt x="3269" y="1693"/>
                  </a:cubicBezTo>
                  <a:cubicBezTo>
                    <a:pt x="3211" y="2569"/>
                    <a:pt x="2510" y="3269"/>
                    <a:pt x="1635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5" name="Google Shape;16855;p34"/>
            <p:cNvSpPr/>
            <p:nvPr/>
          </p:nvSpPr>
          <p:spPr>
            <a:xfrm>
              <a:off x="6076225" y="1948375"/>
              <a:ext cx="81750" cy="81725"/>
            </a:xfrm>
            <a:custGeom>
              <a:avLst/>
              <a:gdLst/>
              <a:ahLst/>
              <a:cxnLst/>
              <a:rect l="l" t="t" r="r" b="b"/>
              <a:pathLst>
                <a:path w="3270" h="3269" extrusionOk="0">
                  <a:moveTo>
                    <a:pt x="1693" y="3211"/>
                  </a:moveTo>
                  <a:cubicBezTo>
                    <a:pt x="818" y="3269"/>
                    <a:pt x="59" y="2510"/>
                    <a:pt x="0" y="1635"/>
                  </a:cubicBezTo>
                  <a:cubicBezTo>
                    <a:pt x="0" y="759"/>
                    <a:pt x="759" y="0"/>
                    <a:pt x="1635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452"/>
                    <a:pt x="2569" y="3211"/>
                    <a:pt x="169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6" name="Google Shape;16856;p34"/>
            <p:cNvSpPr/>
            <p:nvPr/>
          </p:nvSpPr>
          <p:spPr>
            <a:xfrm>
              <a:off x="2152275" y="964825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3269" y="1635"/>
                  </a:moveTo>
                  <a:cubicBezTo>
                    <a:pt x="3269" y="2510"/>
                    <a:pt x="2568" y="3211"/>
                    <a:pt x="1693" y="3269"/>
                  </a:cubicBezTo>
                  <a:cubicBezTo>
                    <a:pt x="759" y="3269"/>
                    <a:pt x="0" y="2510"/>
                    <a:pt x="59" y="1577"/>
                  </a:cubicBezTo>
                  <a:cubicBezTo>
                    <a:pt x="59" y="701"/>
                    <a:pt x="817" y="0"/>
                    <a:pt x="1693" y="0"/>
                  </a:cubicBezTo>
                  <a:cubicBezTo>
                    <a:pt x="2568" y="0"/>
                    <a:pt x="3269" y="759"/>
                    <a:pt x="3269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7" name="Google Shape;16857;p34"/>
            <p:cNvSpPr/>
            <p:nvPr/>
          </p:nvSpPr>
          <p:spPr>
            <a:xfrm>
              <a:off x="5833975" y="1453675"/>
              <a:ext cx="81750" cy="81750"/>
            </a:xfrm>
            <a:custGeom>
              <a:avLst/>
              <a:gdLst/>
              <a:ahLst/>
              <a:cxnLst/>
              <a:rect l="l" t="t" r="r" b="b"/>
              <a:pathLst>
                <a:path w="3270" h="3270" extrusionOk="0">
                  <a:moveTo>
                    <a:pt x="3270" y="1635"/>
                  </a:moveTo>
                  <a:cubicBezTo>
                    <a:pt x="3270" y="2511"/>
                    <a:pt x="2511" y="3269"/>
                    <a:pt x="1635" y="3269"/>
                  </a:cubicBezTo>
                  <a:cubicBezTo>
                    <a:pt x="760" y="3269"/>
                    <a:pt x="1" y="2511"/>
                    <a:pt x="1" y="1635"/>
                  </a:cubicBezTo>
                  <a:cubicBezTo>
                    <a:pt x="1" y="759"/>
                    <a:pt x="760" y="1"/>
                    <a:pt x="1635" y="1"/>
                  </a:cubicBezTo>
                  <a:cubicBezTo>
                    <a:pt x="2511" y="1"/>
                    <a:pt x="3211" y="759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8" name="Google Shape;16858;p34"/>
            <p:cNvSpPr/>
            <p:nvPr/>
          </p:nvSpPr>
          <p:spPr>
            <a:xfrm>
              <a:off x="4361600" y="5135400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1634" y="3269"/>
                  </a:moveTo>
                  <a:cubicBezTo>
                    <a:pt x="759" y="3269"/>
                    <a:pt x="58" y="2569"/>
                    <a:pt x="0" y="1693"/>
                  </a:cubicBezTo>
                  <a:cubicBezTo>
                    <a:pt x="0" y="759"/>
                    <a:pt x="700" y="0"/>
                    <a:pt x="1634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510"/>
                    <a:pt x="2510" y="3211"/>
                    <a:pt x="1634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9" name="Google Shape;16859;p34"/>
            <p:cNvSpPr/>
            <p:nvPr/>
          </p:nvSpPr>
          <p:spPr>
            <a:xfrm>
              <a:off x="3137275" y="5136850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3094"/>
                  </a:moveTo>
                  <a:cubicBezTo>
                    <a:pt x="701" y="3153"/>
                    <a:pt x="0" y="2452"/>
                    <a:pt x="0" y="1577"/>
                  </a:cubicBezTo>
                  <a:cubicBezTo>
                    <a:pt x="0" y="701"/>
                    <a:pt x="642" y="1"/>
                    <a:pt x="1518" y="1"/>
                  </a:cubicBezTo>
                  <a:cubicBezTo>
                    <a:pt x="2452" y="1"/>
                    <a:pt x="3094" y="643"/>
                    <a:pt x="3152" y="1518"/>
                  </a:cubicBezTo>
                  <a:cubicBezTo>
                    <a:pt x="3152" y="2394"/>
                    <a:pt x="2452" y="3094"/>
                    <a:pt x="1576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0" name="Google Shape;16860;p34"/>
            <p:cNvSpPr/>
            <p:nvPr/>
          </p:nvSpPr>
          <p:spPr>
            <a:xfrm>
              <a:off x="1416800" y="2190600"/>
              <a:ext cx="80275" cy="80300"/>
            </a:xfrm>
            <a:custGeom>
              <a:avLst/>
              <a:gdLst/>
              <a:ahLst/>
              <a:cxnLst/>
              <a:rect l="l" t="t" r="r" b="b"/>
              <a:pathLst>
                <a:path w="3211" h="3212" extrusionOk="0">
                  <a:moveTo>
                    <a:pt x="1635" y="1"/>
                  </a:moveTo>
                  <a:cubicBezTo>
                    <a:pt x="2510" y="1"/>
                    <a:pt x="3211" y="701"/>
                    <a:pt x="3211" y="1635"/>
                  </a:cubicBezTo>
                  <a:cubicBezTo>
                    <a:pt x="3211" y="2511"/>
                    <a:pt x="2510" y="3211"/>
                    <a:pt x="1635" y="3211"/>
                  </a:cubicBezTo>
                  <a:cubicBezTo>
                    <a:pt x="759" y="3211"/>
                    <a:pt x="0" y="2511"/>
                    <a:pt x="0" y="1635"/>
                  </a:cubicBezTo>
                  <a:cubicBezTo>
                    <a:pt x="0" y="701"/>
                    <a:pt x="701" y="1"/>
                    <a:pt x="16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1" name="Google Shape;16861;p34"/>
            <p:cNvSpPr/>
            <p:nvPr/>
          </p:nvSpPr>
          <p:spPr>
            <a:xfrm>
              <a:off x="5340750" y="4646550"/>
              <a:ext cx="80275" cy="80275"/>
            </a:xfrm>
            <a:custGeom>
              <a:avLst/>
              <a:gdLst/>
              <a:ahLst/>
              <a:cxnLst/>
              <a:rect l="l" t="t" r="r" b="b"/>
              <a:pathLst>
                <a:path w="3211" h="3211" extrusionOk="0">
                  <a:moveTo>
                    <a:pt x="3211" y="1635"/>
                  </a:moveTo>
                  <a:cubicBezTo>
                    <a:pt x="3211" y="2510"/>
                    <a:pt x="2511" y="3211"/>
                    <a:pt x="1635" y="3211"/>
                  </a:cubicBezTo>
                  <a:cubicBezTo>
                    <a:pt x="701" y="3211"/>
                    <a:pt x="1" y="2510"/>
                    <a:pt x="1" y="1576"/>
                  </a:cubicBezTo>
                  <a:cubicBezTo>
                    <a:pt x="1" y="701"/>
                    <a:pt x="759" y="0"/>
                    <a:pt x="1635" y="0"/>
                  </a:cubicBezTo>
                  <a:cubicBezTo>
                    <a:pt x="2511" y="0"/>
                    <a:pt x="3211" y="701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2" name="Google Shape;16862;p34"/>
            <p:cNvSpPr/>
            <p:nvPr/>
          </p:nvSpPr>
          <p:spPr>
            <a:xfrm>
              <a:off x="1911500" y="1208525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0"/>
                  </a:moveTo>
                  <a:cubicBezTo>
                    <a:pt x="2510" y="0"/>
                    <a:pt x="3152" y="701"/>
                    <a:pt x="3152" y="1635"/>
                  </a:cubicBezTo>
                  <a:cubicBezTo>
                    <a:pt x="3094" y="2510"/>
                    <a:pt x="2452" y="3152"/>
                    <a:pt x="1576" y="3152"/>
                  </a:cubicBezTo>
                  <a:cubicBezTo>
                    <a:pt x="642" y="3152"/>
                    <a:pt x="0" y="2452"/>
                    <a:pt x="0" y="1576"/>
                  </a:cubicBezTo>
                  <a:cubicBezTo>
                    <a:pt x="0" y="701"/>
                    <a:pt x="700" y="0"/>
                    <a:pt x="15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3" name="Google Shape;16863;p34"/>
            <p:cNvSpPr/>
            <p:nvPr/>
          </p:nvSpPr>
          <p:spPr>
            <a:xfrm>
              <a:off x="4608200" y="475975"/>
              <a:ext cx="81750" cy="80275"/>
            </a:xfrm>
            <a:custGeom>
              <a:avLst/>
              <a:gdLst/>
              <a:ahLst/>
              <a:cxnLst/>
              <a:rect l="l" t="t" r="r" b="b"/>
              <a:pathLst>
                <a:path w="3270" h="3211" extrusionOk="0">
                  <a:moveTo>
                    <a:pt x="1693" y="0"/>
                  </a:moveTo>
                  <a:cubicBezTo>
                    <a:pt x="2569" y="0"/>
                    <a:pt x="3269" y="759"/>
                    <a:pt x="3269" y="1635"/>
                  </a:cubicBezTo>
                  <a:cubicBezTo>
                    <a:pt x="3211" y="2510"/>
                    <a:pt x="2511" y="3211"/>
                    <a:pt x="1577" y="3211"/>
                  </a:cubicBezTo>
                  <a:cubicBezTo>
                    <a:pt x="701" y="3152"/>
                    <a:pt x="1" y="2452"/>
                    <a:pt x="1" y="1576"/>
                  </a:cubicBezTo>
                  <a:cubicBezTo>
                    <a:pt x="59" y="642"/>
                    <a:pt x="759" y="0"/>
                    <a:pt x="16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4" name="Google Shape;16864;p34"/>
            <p:cNvSpPr/>
            <p:nvPr/>
          </p:nvSpPr>
          <p:spPr>
            <a:xfrm>
              <a:off x="5098525" y="718200"/>
              <a:ext cx="80275" cy="81750"/>
            </a:xfrm>
            <a:custGeom>
              <a:avLst/>
              <a:gdLst/>
              <a:ahLst/>
              <a:cxnLst/>
              <a:rect l="l" t="t" r="r" b="b"/>
              <a:pathLst>
                <a:path w="3211" h="3270" extrusionOk="0">
                  <a:moveTo>
                    <a:pt x="1635" y="3211"/>
                  </a:moveTo>
                  <a:cubicBezTo>
                    <a:pt x="759" y="3270"/>
                    <a:pt x="0" y="2569"/>
                    <a:pt x="0" y="1635"/>
                  </a:cubicBezTo>
                  <a:cubicBezTo>
                    <a:pt x="0" y="760"/>
                    <a:pt x="701" y="59"/>
                    <a:pt x="1576" y="1"/>
                  </a:cubicBezTo>
                  <a:cubicBezTo>
                    <a:pt x="2452" y="1"/>
                    <a:pt x="3211" y="701"/>
                    <a:pt x="3211" y="1577"/>
                  </a:cubicBezTo>
                  <a:cubicBezTo>
                    <a:pt x="3211" y="2511"/>
                    <a:pt x="2510" y="3211"/>
                    <a:pt x="1635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5" name="Google Shape;16865;p34"/>
            <p:cNvSpPr/>
            <p:nvPr/>
          </p:nvSpPr>
          <p:spPr>
            <a:xfrm>
              <a:off x="6079150" y="3664450"/>
              <a:ext cx="77350" cy="77375"/>
            </a:xfrm>
            <a:custGeom>
              <a:avLst/>
              <a:gdLst/>
              <a:ahLst/>
              <a:cxnLst/>
              <a:rect l="l" t="t" r="r" b="b"/>
              <a:pathLst>
                <a:path w="3094" h="3095" extrusionOk="0">
                  <a:moveTo>
                    <a:pt x="3094" y="1519"/>
                  </a:moveTo>
                  <a:cubicBezTo>
                    <a:pt x="3094" y="2394"/>
                    <a:pt x="2393" y="3095"/>
                    <a:pt x="1576" y="3095"/>
                  </a:cubicBezTo>
                  <a:cubicBezTo>
                    <a:pt x="701" y="3095"/>
                    <a:pt x="0" y="2452"/>
                    <a:pt x="0" y="1577"/>
                  </a:cubicBezTo>
                  <a:cubicBezTo>
                    <a:pt x="0" y="701"/>
                    <a:pt x="642" y="59"/>
                    <a:pt x="1518" y="1"/>
                  </a:cubicBezTo>
                  <a:cubicBezTo>
                    <a:pt x="2335" y="1"/>
                    <a:pt x="3094" y="701"/>
                    <a:pt x="3094" y="15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6" name="Google Shape;16866;p34"/>
            <p:cNvSpPr/>
            <p:nvPr/>
          </p:nvSpPr>
          <p:spPr>
            <a:xfrm>
              <a:off x="1418250" y="3417850"/>
              <a:ext cx="78825" cy="77350"/>
            </a:xfrm>
            <a:custGeom>
              <a:avLst/>
              <a:gdLst/>
              <a:ahLst/>
              <a:cxnLst/>
              <a:rect l="l" t="t" r="r" b="b"/>
              <a:pathLst>
                <a:path w="3153" h="3094" extrusionOk="0">
                  <a:moveTo>
                    <a:pt x="1577" y="3094"/>
                  </a:moveTo>
                  <a:cubicBezTo>
                    <a:pt x="701" y="3094"/>
                    <a:pt x="1" y="2393"/>
                    <a:pt x="1" y="1576"/>
                  </a:cubicBezTo>
                  <a:cubicBezTo>
                    <a:pt x="1" y="701"/>
                    <a:pt x="760" y="0"/>
                    <a:pt x="1577" y="0"/>
                  </a:cubicBezTo>
                  <a:cubicBezTo>
                    <a:pt x="2452" y="59"/>
                    <a:pt x="3094" y="701"/>
                    <a:pt x="3094" y="1518"/>
                  </a:cubicBezTo>
                  <a:cubicBezTo>
                    <a:pt x="3153" y="2393"/>
                    <a:pt x="2452" y="3094"/>
                    <a:pt x="157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7" name="Google Shape;16867;p34"/>
            <p:cNvSpPr/>
            <p:nvPr/>
          </p:nvSpPr>
          <p:spPr>
            <a:xfrm>
              <a:off x="2890650" y="477425"/>
              <a:ext cx="77375" cy="77375"/>
            </a:xfrm>
            <a:custGeom>
              <a:avLst/>
              <a:gdLst/>
              <a:ahLst/>
              <a:cxnLst/>
              <a:rect l="l" t="t" r="r" b="b"/>
              <a:pathLst>
                <a:path w="3095" h="3095" extrusionOk="0">
                  <a:moveTo>
                    <a:pt x="3094" y="1518"/>
                  </a:moveTo>
                  <a:cubicBezTo>
                    <a:pt x="3094" y="2336"/>
                    <a:pt x="2452" y="3036"/>
                    <a:pt x="1577" y="3094"/>
                  </a:cubicBezTo>
                  <a:cubicBezTo>
                    <a:pt x="759" y="3094"/>
                    <a:pt x="1" y="2394"/>
                    <a:pt x="59" y="1518"/>
                  </a:cubicBezTo>
                  <a:cubicBezTo>
                    <a:pt x="59" y="701"/>
                    <a:pt x="759" y="1"/>
                    <a:pt x="1577" y="1"/>
                  </a:cubicBezTo>
                  <a:cubicBezTo>
                    <a:pt x="2394" y="1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8" name="Google Shape;16868;p34"/>
            <p:cNvSpPr/>
            <p:nvPr/>
          </p:nvSpPr>
          <p:spPr>
            <a:xfrm>
              <a:off x="5835450" y="4154775"/>
              <a:ext cx="77350" cy="77350"/>
            </a:xfrm>
            <a:custGeom>
              <a:avLst/>
              <a:gdLst/>
              <a:ahLst/>
              <a:cxnLst/>
              <a:rect l="l" t="t" r="r" b="b"/>
              <a:pathLst>
                <a:path w="3094" h="3094" extrusionOk="0">
                  <a:moveTo>
                    <a:pt x="3094" y="1518"/>
                  </a:moveTo>
                  <a:cubicBezTo>
                    <a:pt x="3094" y="2335"/>
                    <a:pt x="2335" y="3094"/>
                    <a:pt x="1518" y="3036"/>
                  </a:cubicBezTo>
                  <a:cubicBezTo>
                    <a:pt x="701" y="3036"/>
                    <a:pt x="0" y="2277"/>
                    <a:pt x="59" y="1460"/>
                  </a:cubicBezTo>
                  <a:cubicBezTo>
                    <a:pt x="59" y="701"/>
                    <a:pt x="759" y="0"/>
                    <a:pt x="1576" y="0"/>
                  </a:cubicBezTo>
                  <a:cubicBezTo>
                    <a:pt x="2393" y="0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9" name="Google Shape;16869;p34"/>
            <p:cNvSpPr/>
            <p:nvPr/>
          </p:nvSpPr>
          <p:spPr>
            <a:xfrm>
              <a:off x="2401800" y="719675"/>
              <a:ext cx="75900" cy="77350"/>
            </a:xfrm>
            <a:custGeom>
              <a:avLst/>
              <a:gdLst/>
              <a:ahLst/>
              <a:cxnLst/>
              <a:rect l="l" t="t" r="r" b="b"/>
              <a:pathLst>
                <a:path w="3036" h="3094" extrusionOk="0">
                  <a:moveTo>
                    <a:pt x="3036" y="1576"/>
                  </a:moveTo>
                  <a:cubicBezTo>
                    <a:pt x="3036" y="2393"/>
                    <a:pt x="2277" y="3094"/>
                    <a:pt x="1460" y="3036"/>
                  </a:cubicBezTo>
                  <a:cubicBezTo>
                    <a:pt x="643" y="3036"/>
                    <a:pt x="0" y="2277"/>
                    <a:pt x="59" y="1518"/>
                  </a:cubicBezTo>
                  <a:cubicBezTo>
                    <a:pt x="59" y="701"/>
                    <a:pt x="818" y="0"/>
                    <a:pt x="1635" y="59"/>
                  </a:cubicBezTo>
                  <a:cubicBezTo>
                    <a:pt x="2394" y="117"/>
                    <a:pt x="3036" y="817"/>
                    <a:pt x="3036" y="15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0" name="Google Shape;16870;p34"/>
            <p:cNvSpPr/>
            <p:nvPr/>
          </p:nvSpPr>
          <p:spPr>
            <a:xfrm>
              <a:off x="2156650" y="4645075"/>
              <a:ext cx="74450" cy="74450"/>
            </a:xfrm>
            <a:custGeom>
              <a:avLst/>
              <a:gdLst/>
              <a:ahLst/>
              <a:cxnLst/>
              <a:rect l="l" t="t" r="r" b="b"/>
              <a:pathLst>
                <a:path w="2978" h="2978" extrusionOk="0">
                  <a:moveTo>
                    <a:pt x="2919" y="1518"/>
                  </a:moveTo>
                  <a:cubicBezTo>
                    <a:pt x="2919" y="2336"/>
                    <a:pt x="2277" y="2978"/>
                    <a:pt x="1460" y="2978"/>
                  </a:cubicBezTo>
                  <a:cubicBezTo>
                    <a:pt x="642" y="2978"/>
                    <a:pt x="0" y="2277"/>
                    <a:pt x="0" y="1460"/>
                  </a:cubicBezTo>
                  <a:cubicBezTo>
                    <a:pt x="59" y="701"/>
                    <a:pt x="701" y="1"/>
                    <a:pt x="1518" y="59"/>
                  </a:cubicBezTo>
                  <a:cubicBezTo>
                    <a:pt x="2335" y="59"/>
                    <a:pt x="2977" y="701"/>
                    <a:pt x="2919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1" name="Google Shape;16871;p34"/>
            <p:cNvSpPr/>
            <p:nvPr/>
          </p:nvSpPr>
          <p:spPr>
            <a:xfrm>
              <a:off x="1910025" y="4402850"/>
              <a:ext cx="73000" cy="72975"/>
            </a:xfrm>
            <a:custGeom>
              <a:avLst/>
              <a:gdLst/>
              <a:ahLst/>
              <a:cxnLst/>
              <a:rect l="l" t="t" r="r" b="b"/>
              <a:pathLst>
                <a:path w="2920" h="2919" extrusionOk="0">
                  <a:moveTo>
                    <a:pt x="1460" y="0"/>
                  </a:moveTo>
                  <a:cubicBezTo>
                    <a:pt x="2277" y="0"/>
                    <a:pt x="2919" y="642"/>
                    <a:pt x="2919" y="1460"/>
                  </a:cubicBezTo>
                  <a:cubicBezTo>
                    <a:pt x="2919" y="2277"/>
                    <a:pt x="2277" y="2919"/>
                    <a:pt x="1460" y="2919"/>
                  </a:cubicBezTo>
                  <a:cubicBezTo>
                    <a:pt x="643" y="2919"/>
                    <a:pt x="59" y="2335"/>
                    <a:pt x="1" y="1518"/>
                  </a:cubicBezTo>
                  <a:cubicBezTo>
                    <a:pt x="1" y="701"/>
                    <a:pt x="643" y="59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2" name="Google Shape;16872;p34"/>
            <p:cNvSpPr/>
            <p:nvPr/>
          </p:nvSpPr>
          <p:spPr>
            <a:xfrm>
              <a:off x="1669250" y="1459525"/>
              <a:ext cx="70075" cy="71525"/>
            </a:xfrm>
            <a:custGeom>
              <a:avLst/>
              <a:gdLst/>
              <a:ahLst/>
              <a:cxnLst/>
              <a:rect l="l" t="t" r="r" b="b"/>
              <a:pathLst>
                <a:path w="2803" h="2861" extrusionOk="0">
                  <a:moveTo>
                    <a:pt x="1401" y="2802"/>
                  </a:moveTo>
                  <a:cubicBezTo>
                    <a:pt x="584" y="2802"/>
                    <a:pt x="1" y="2218"/>
                    <a:pt x="1" y="1401"/>
                  </a:cubicBezTo>
                  <a:cubicBezTo>
                    <a:pt x="1" y="584"/>
                    <a:pt x="584" y="0"/>
                    <a:pt x="1401" y="0"/>
                  </a:cubicBezTo>
                  <a:cubicBezTo>
                    <a:pt x="2219" y="0"/>
                    <a:pt x="2802" y="642"/>
                    <a:pt x="2802" y="1401"/>
                  </a:cubicBezTo>
                  <a:cubicBezTo>
                    <a:pt x="2802" y="2218"/>
                    <a:pt x="2219" y="2860"/>
                    <a:pt x="1401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3" name="Google Shape;16873;p34"/>
            <p:cNvSpPr/>
            <p:nvPr/>
          </p:nvSpPr>
          <p:spPr>
            <a:xfrm>
              <a:off x="5102900" y="4894625"/>
              <a:ext cx="71525" cy="70050"/>
            </a:xfrm>
            <a:custGeom>
              <a:avLst/>
              <a:gdLst/>
              <a:ahLst/>
              <a:cxnLst/>
              <a:rect l="l" t="t" r="r" b="b"/>
              <a:pathLst>
                <a:path w="2861" h="2802" extrusionOk="0">
                  <a:moveTo>
                    <a:pt x="1460" y="2802"/>
                  </a:moveTo>
                  <a:cubicBezTo>
                    <a:pt x="642" y="2802"/>
                    <a:pt x="0" y="2218"/>
                    <a:pt x="0" y="1401"/>
                  </a:cubicBezTo>
                  <a:cubicBezTo>
                    <a:pt x="0" y="584"/>
                    <a:pt x="584" y="0"/>
                    <a:pt x="1401" y="0"/>
                  </a:cubicBezTo>
                  <a:cubicBezTo>
                    <a:pt x="2218" y="0"/>
                    <a:pt x="2802" y="584"/>
                    <a:pt x="2860" y="1401"/>
                  </a:cubicBezTo>
                  <a:cubicBezTo>
                    <a:pt x="2860" y="2160"/>
                    <a:pt x="2218" y="2802"/>
                    <a:pt x="1460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4" name="Google Shape;16874;p34"/>
            <p:cNvSpPr/>
            <p:nvPr/>
          </p:nvSpPr>
          <p:spPr>
            <a:xfrm>
              <a:off x="1422625" y="1949825"/>
              <a:ext cx="70075" cy="68600"/>
            </a:xfrm>
            <a:custGeom>
              <a:avLst/>
              <a:gdLst/>
              <a:ahLst/>
              <a:cxnLst/>
              <a:rect l="l" t="t" r="r" b="b"/>
              <a:pathLst>
                <a:path w="2803" h="2744" extrusionOk="0">
                  <a:moveTo>
                    <a:pt x="2803" y="1401"/>
                  </a:moveTo>
                  <a:cubicBezTo>
                    <a:pt x="2803" y="2160"/>
                    <a:pt x="2161" y="2744"/>
                    <a:pt x="1402" y="2744"/>
                  </a:cubicBezTo>
                  <a:cubicBezTo>
                    <a:pt x="643" y="2744"/>
                    <a:pt x="1" y="2102"/>
                    <a:pt x="1" y="1343"/>
                  </a:cubicBezTo>
                  <a:cubicBezTo>
                    <a:pt x="59" y="584"/>
                    <a:pt x="701" y="1"/>
                    <a:pt x="1402" y="1"/>
                  </a:cubicBezTo>
                  <a:cubicBezTo>
                    <a:pt x="2161" y="1"/>
                    <a:pt x="2803" y="643"/>
                    <a:pt x="2803" y="14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5" name="Google Shape;16875;p34"/>
            <p:cNvSpPr/>
            <p:nvPr/>
          </p:nvSpPr>
          <p:spPr>
            <a:xfrm>
              <a:off x="4611125" y="5141225"/>
              <a:ext cx="68600" cy="70075"/>
            </a:xfrm>
            <a:custGeom>
              <a:avLst/>
              <a:gdLst/>
              <a:ahLst/>
              <a:cxnLst/>
              <a:rect l="l" t="t" r="r" b="b"/>
              <a:pathLst>
                <a:path w="2744" h="2803" extrusionOk="0">
                  <a:moveTo>
                    <a:pt x="1343" y="2803"/>
                  </a:moveTo>
                  <a:cubicBezTo>
                    <a:pt x="584" y="2744"/>
                    <a:pt x="0" y="2161"/>
                    <a:pt x="0" y="1402"/>
                  </a:cubicBezTo>
                  <a:cubicBezTo>
                    <a:pt x="0" y="643"/>
                    <a:pt x="642" y="1"/>
                    <a:pt x="1401" y="1"/>
                  </a:cubicBezTo>
                  <a:cubicBezTo>
                    <a:pt x="2160" y="59"/>
                    <a:pt x="2744" y="701"/>
                    <a:pt x="2744" y="1460"/>
                  </a:cubicBezTo>
                  <a:cubicBezTo>
                    <a:pt x="2744" y="2161"/>
                    <a:pt x="2102" y="2803"/>
                    <a:pt x="134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6" name="Google Shape;16876;p34"/>
            <p:cNvSpPr/>
            <p:nvPr/>
          </p:nvSpPr>
          <p:spPr>
            <a:xfrm>
              <a:off x="2407625" y="4897525"/>
              <a:ext cx="65700" cy="64250"/>
            </a:xfrm>
            <a:custGeom>
              <a:avLst/>
              <a:gdLst/>
              <a:ahLst/>
              <a:cxnLst/>
              <a:rect l="l" t="t" r="r" b="b"/>
              <a:pathLst>
                <a:path w="2628" h="2570" extrusionOk="0">
                  <a:moveTo>
                    <a:pt x="1343" y="2569"/>
                  </a:moveTo>
                  <a:cubicBezTo>
                    <a:pt x="643" y="2569"/>
                    <a:pt x="59" y="2044"/>
                    <a:pt x="59" y="1343"/>
                  </a:cubicBezTo>
                  <a:cubicBezTo>
                    <a:pt x="1" y="585"/>
                    <a:pt x="585" y="1"/>
                    <a:pt x="1343" y="1"/>
                  </a:cubicBezTo>
                  <a:cubicBezTo>
                    <a:pt x="2044" y="1"/>
                    <a:pt x="2569" y="526"/>
                    <a:pt x="2569" y="1227"/>
                  </a:cubicBezTo>
                  <a:cubicBezTo>
                    <a:pt x="2628" y="1986"/>
                    <a:pt x="2044" y="2511"/>
                    <a:pt x="1343" y="25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7" name="Google Shape;16877;p34"/>
            <p:cNvSpPr/>
            <p:nvPr/>
          </p:nvSpPr>
          <p:spPr>
            <a:xfrm>
              <a:off x="1425550" y="367175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1285" y="1"/>
                  </a:moveTo>
                  <a:cubicBezTo>
                    <a:pt x="1985" y="1"/>
                    <a:pt x="2569" y="526"/>
                    <a:pt x="2569" y="1285"/>
                  </a:cubicBezTo>
                  <a:cubicBezTo>
                    <a:pt x="2569" y="2044"/>
                    <a:pt x="1985" y="2569"/>
                    <a:pt x="1226" y="2569"/>
                  </a:cubicBezTo>
                  <a:cubicBezTo>
                    <a:pt x="526" y="2511"/>
                    <a:pt x="1" y="1985"/>
                    <a:pt x="1" y="1227"/>
                  </a:cubicBezTo>
                  <a:cubicBezTo>
                    <a:pt x="1" y="526"/>
                    <a:pt x="584" y="1"/>
                    <a:pt x="128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8" name="Google Shape;16878;p34"/>
            <p:cNvSpPr/>
            <p:nvPr/>
          </p:nvSpPr>
          <p:spPr>
            <a:xfrm>
              <a:off x="1672175" y="416060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2569" y="1285"/>
                  </a:moveTo>
                  <a:cubicBezTo>
                    <a:pt x="2569" y="2044"/>
                    <a:pt x="1985" y="2569"/>
                    <a:pt x="1284" y="2569"/>
                  </a:cubicBezTo>
                  <a:cubicBezTo>
                    <a:pt x="526" y="2569"/>
                    <a:pt x="0" y="1985"/>
                    <a:pt x="0" y="1227"/>
                  </a:cubicBezTo>
                  <a:cubicBezTo>
                    <a:pt x="0" y="526"/>
                    <a:pt x="584" y="1"/>
                    <a:pt x="1284" y="1"/>
                  </a:cubicBezTo>
                  <a:cubicBezTo>
                    <a:pt x="2043" y="59"/>
                    <a:pt x="2569" y="585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9" name="Google Shape;16879;p34"/>
            <p:cNvSpPr/>
            <p:nvPr/>
          </p:nvSpPr>
          <p:spPr>
            <a:xfrm>
              <a:off x="4859200" y="483275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343" y="0"/>
                  </a:moveTo>
                  <a:cubicBezTo>
                    <a:pt x="2043" y="0"/>
                    <a:pt x="2569" y="584"/>
                    <a:pt x="2569" y="1284"/>
                  </a:cubicBezTo>
                  <a:cubicBezTo>
                    <a:pt x="2569" y="2043"/>
                    <a:pt x="1985" y="2627"/>
                    <a:pt x="1226" y="2569"/>
                  </a:cubicBezTo>
                  <a:cubicBezTo>
                    <a:pt x="526" y="2569"/>
                    <a:pt x="0" y="1985"/>
                    <a:pt x="0" y="1284"/>
                  </a:cubicBezTo>
                  <a:cubicBezTo>
                    <a:pt x="59" y="526"/>
                    <a:pt x="584" y="0"/>
                    <a:pt x="134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0" name="Google Shape;16880;p34"/>
            <p:cNvSpPr/>
            <p:nvPr/>
          </p:nvSpPr>
          <p:spPr>
            <a:xfrm>
              <a:off x="6084975" y="1709050"/>
              <a:ext cx="64225" cy="65700"/>
            </a:xfrm>
            <a:custGeom>
              <a:avLst/>
              <a:gdLst/>
              <a:ahLst/>
              <a:cxnLst/>
              <a:rect l="l" t="t" r="r" b="b"/>
              <a:pathLst>
                <a:path w="2569" h="2628" extrusionOk="0">
                  <a:moveTo>
                    <a:pt x="2569" y="1285"/>
                  </a:moveTo>
                  <a:cubicBezTo>
                    <a:pt x="2569" y="2043"/>
                    <a:pt x="2044" y="2569"/>
                    <a:pt x="1343" y="2569"/>
                  </a:cubicBezTo>
                  <a:cubicBezTo>
                    <a:pt x="584" y="2627"/>
                    <a:pt x="1" y="2043"/>
                    <a:pt x="1" y="1285"/>
                  </a:cubicBezTo>
                  <a:cubicBezTo>
                    <a:pt x="59" y="584"/>
                    <a:pt x="584" y="0"/>
                    <a:pt x="1343" y="59"/>
                  </a:cubicBezTo>
                  <a:cubicBezTo>
                    <a:pt x="2044" y="59"/>
                    <a:pt x="2569" y="584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1" name="Google Shape;16881;p34"/>
            <p:cNvSpPr/>
            <p:nvPr/>
          </p:nvSpPr>
          <p:spPr>
            <a:xfrm>
              <a:off x="2897950" y="5142700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285" y="2627"/>
                  </a:moveTo>
                  <a:cubicBezTo>
                    <a:pt x="584" y="2627"/>
                    <a:pt x="0" y="2102"/>
                    <a:pt x="0" y="1343"/>
                  </a:cubicBezTo>
                  <a:cubicBezTo>
                    <a:pt x="0" y="642"/>
                    <a:pt x="526" y="59"/>
                    <a:pt x="1226" y="59"/>
                  </a:cubicBezTo>
                  <a:cubicBezTo>
                    <a:pt x="1985" y="0"/>
                    <a:pt x="2569" y="584"/>
                    <a:pt x="2569" y="1343"/>
                  </a:cubicBezTo>
                  <a:cubicBezTo>
                    <a:pt x="2569" y="2043"/>
                    <a:pt x="2043" y="2627"/>
                    <a:pt x="1285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2" name="Google Shape;16882;p34"/>
            <p:cNvSpPr/>
            <p:nvPr/>
          </p:nvSpPr>
          <p:spPr>
            <a:xfrm>
              <a:off x="6333050" y="2936300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452" y="1985"/>
                    <a:pt x="1927" y="2510"/>
                    <a:pt x="1168" y="2510"/>
                  </a:cubicBezTo>
                  <a:cubicBezTo>
                    <a:pt x="526" y="2452"/>
                    <a:pt x="1" y="1926"/>
                    <a:pt x="1" y="1226"/>
                  </a:cubicBezTo>
                  <a:cubicBezTo>
                    <a:pt x="1" y="525"/>
                    <a:pt x="584" y="0"/>
                    <a:pt x="1285" y="0"/>
                  </a:cubicBezTo>
                  <a:cubicBezTo>
                    <a:pt x="1985" y="0"/>
                    <a:pt x="2510" y="584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3" name="Google Shape;16883;p34"/>
            <p:cNvSpPr/>
            <p:nvPr/>
          </p:nvSpPr>
          <p:spPr>
            <a:xfrm>
              <a:off x="5597575" y="975050"/>
              <a:ext cx="61325" cy="61300"/>
            </a:xfrm>
            <a:custGeom>
              <a:avLst/>
              <a:gdLst/>
              <a:ahLst/>
              <a:cxnLst/>
              <a:rect l="l" t="t" r="r" b="b"/>
              <a:pathLst>
                <a:path w="2453" h="2452" extrusionOk="0">
                  <a:moveTo>
                    <a:pt x="1227" y="0"/>
                  </a:moveTo>
                  <a:cubicBezTo>
                    <a:pt x="1927" y="0"/>
                    <a:pt x="2452" y="584"/>
                    <a:pt x="2452" y="1226"/>
                  </a:cubicBezTo>
                  <a:cubicBezTo>
                    <a:pt x="2452" y="1868"/>
                    <a:pt x="1869" y="2452"/>
                    <a:pt x="1227" y="2452"/>
                  </a:cubicBezTo>
                  <a:cubicBezTo>
                    <a:pt x="526" y="2452"/>
                    <a:pt x="1" y="1868"/>
                    <a:pt x="1" y="1168"/>
                  </a:cubicBezTo>
                  <a:cubicBezTo>
                    <a:pt x="1" y="525"/>
                    <a:pt x="585" y="0"/>
                    <a:pt x="12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4" name="Google Shape;16884;p34"/>
            <p:cNvSpPr/>
            <p:nvPr/>
          </p:nvSpPr>
          <p:spPr>
            <a:xfrm>
              <a:off x="3634875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1226" y="2510"/>
                  </a:moveTo>
                  <a:cubicBezTo>
                    <a:pt x="526" y="2510"/>
                    <a:pt x="1" y="1926"/>
                    <a:pt x="1" y="1226"/>
                  </a:cubicBezTo>
                  <a:cubicBezTo>
                    <a:pt x="59" y="525"/>
                    <a:pt x="584" y="0"/>
                    <a:pt x="1226" y="0"/>
                  </a:cubicBezTo>
                  <a:cubicBezTo>
                    <a:pt x="1927" y="0"/>
                    <a:pt x="2510" y="584"/>
                    <a:pt x="2452" y="1284"/>
                  </a:cubicBezTo>
                  <a:cubicBezTo>
                    <a:pt x="2452" y="1985"/>
                    <a:pt x="1927" y="2510"/>
                    <a:pt x="1226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5" name="Google Shape;16885;p34"/>
            <p:cNvSpPr/>
            <p:nvPr/>
          </p:nvSpPr>
          <p:spPr>
            <a:xfrm>
              <a:off x="6333050" y="2692600"/>
              <a:ext cx="62775" cy="62775"/>
            </a:xfrm>
            <a:custGeom>
              <a:avLst/>
              <a:gdLst/>
              <a:ahLst/>
              <a:cxnLst/>
              <a:rect l="l" t="t" r="r" b="b"/>
              <a:pathLst>
                <a:path w="2511" h="2511" extrusionOk="0">
                  <a:moveTo>
                    <a:pt x="2510" y="1284"/>
                  </a:moveTo>
                  <a:cubicBezTo>
                    <a:pt x="2510" y="1985"/>
                    <a:pt x="1927" y="2510"/>
                    <a:pt x="1226" y="2510"/>
                  </a:cubicBezTo>
                  <a:cubicBezTo>
                    <a:pt x="526" y="2510"/>
                    <a:pt x="1" y="1985"/>
                    <a:pt x="1" y="1284"/>
                  </a:cubicBezTo>
                  <a:cubicBezTo>
                    <a:pt x="1" y="584"/>
                    <a:pt x="584" y="0"/>
                    <a:pt x="1285" y="59"/>
                  </a:cubicBezTo>
                  <a:cubicBezTo>
                    <a:pt x="1985" y="59"/>
                    <a:pt x="2510" y="584"/>
                    <a:pt x="2510" y="128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6" name="Google Shape;16886;p34"/>
            <p:cNvSpPr/>
            <p:nvPr/>
          </p:nvSpPr>
          <p:spPr>
            <a:xfrm>
              <a:off x="3881500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510" y="1926"/>
                    <a:pt x="1985" y="2452"/>
                    <a:pt x="1284" y="2452"/>
                  </a:cubicBezTo>
                  <a:cubicBezTo>
                    <a:pt x="584" y="2510"/>
                    <a:pt x="0" y="1985"/>
                    <a:pt x="0" y="1226"/>
                  </a:cubicBezTo>
                  <a:cubicBezTo>
                    <a:pt x="0" y="525"/>
                    <a:pt x="584" y="0"/>
                    <a:pt x="1284" y="0"/>
                  </a:cubicBezTo>
                  <a:cubicBezTo>
                    <a:pt x="1985" y="0"/>
                    <a:pt x="2510" y="525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7" name="Google Shape;16887;p34"/>
            <p:cNvSpPr/>
            <p:nvPr/>
          </p:nvSpPr>
          <p:spPr>
            <a:xfrm>
              <a:off x="6333050" y="2447425"/>
              <a:ext cx="61325" cy="59875"/>
            </a:xfrm>
            <a:custGeom>
              <a:avLst/>
              <a:gdLst/>
              <a:ahLst/>
              <a:cxnLst/>
              <a:rect l="l" t="t" r="r" b="b"/>
              <a:pathLst>
                <a:path w="2453" h="2395" extrusionOk="0">
                  <a:moveTo>
                    <a:pt x="2452" y="1168"/>
                  </a:moveTo>
                  <a:cubicBezTo>
                    <a:pt x="2452" y="1810"/>
                    <a:pt x="1868" y="2394"/>
                    <a:pt x="1226" y="2394"/>
                  </a:cubicBezTo>
                  <a:cubicBezTo>
                    <a:pt x="643" y="2394"/>
                    <a:pt x="59" y="1869"/>
                    <a:pt x="59" y="1227"/>
                  </a:cubicBezTo>
                  <a:cubicBezTo>
                    <a:pt x="1" y="585"/>
                    <a:pt x="584" y="1"/>
                    <a:pt x="1226" y="1"/>
                  </a:cubicBezTo>
                  <a:cubicBezTo>
                    <a:pt x="1868" y="1"/>
                    <a:pt x="2452" y="585"/>
                    <a:pt x="2452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8" name="Google Shape;16888;p34"/>
            <p:cNvSpPr/>
            <p:nvPr/>
          </p:nvSpPr>
          <p:spPr>
            <a:xfrm>
              <a:off x="6086425" y="3919825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227" y="1"/>
                  </a:moveTo>
                  <a:cubicBezTo>
                    <a:pt x="1869" y="1"/>
                    <a:pt x="2453" y="584"/>
                    <a:pt x="2453" y="1226"/>
                  </a:cubicBezTo>
                  <a:cubicBezTo>
                    <a:pt x="2453" y="1869"/>
                    <a:pt x="1869" y="2394"/>
                    <a:pt x="1285" y="2452"/>
                  </a:cubicBezTo>
                  <a:cubicBezTo>
                    <a:pt x="585" y="2452"/>
                    <a:pt x="1" y="1869"/>
                    <a:pt x="59" y="1168"/>
                  </a:cubicBezTo>
                  <a:cubicBezTo>
                    <a:pt x="59" y="584"/>
                    <a:pt x="585" y="1"/>
                    <a:pt x="1227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9" name="Google Shape;16889;p34"/>
            <p:cNvSpPr/>
            <p:nvPr/>
          </p:nvSpPr>
          <p:spPr>
            <a:xfrm>
              <a:off x="2657175" y="486175"/>
              <a:ext cx="59850" cy="59875"/>
            </a:xfrm>
            <a:custGeom>
              <a:avLst/>
              <a:gdLst/>
              <a:ahLst/>
              <a:cxnLst/>
              <a:rect l="l" t="t" r="r" b="b"/>
              <a:pathLst>
                <a:path w="2394" h="2395" extrusionOk="0">
                  <a:moveTo>
                    <a:pt x="2394" y="1168"/>
                  </a:moveTo>
                  <a:cubicBezTo>
                    <a:pt x="2394" y="1752"/>
                    <a:pt x="1868" y="2336"/>
                    <a:pt x="1226" y="2394"/>
                  </a:cubicBezTo>
                  <a:cubicBezTo>
                    <a:pt x="584" y="2394"/>
                    <a:pt x="0" y="1810"/>
                    <a:pt x="0" y="1168"/>
                  </a:cubicBezTo>
                  <a:cubicBezTo>
                    <a:pt x="0" y="526"/>
                    <a:pt x="584" y="1"/>
                    <a:pt x="1168" y="1"/>
                  </a:cubicBezTo>
                  <a:cubicBezTo>
                    <a:pt x="1810" y="1"/>
                    <a:pt x="2394" y="526"/>
                    <a:pt x="2394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0" name="Google Shape;16890;p34"/>
            <p:cNvSpPr/>
            <p:nvPr/>
          </p:nvSpPr>
          <p:spPr>
            <a:xfrm>
              <a:off x="4126650" y="239575"/>
              <a:ext cx="58400" cy="59850"/>
            </a:xfrm>
            <a:custGeom>
              <a:avLst/>
              <a:gdLst/>
              <a:ahLst/>
              <a:cxnLst/>
              <a:rect l="l" t="t" r="r" b="b"/>
              <a:pathLst>
                <a:path w="2336" h="2394" extrusionOk="0">
                  <a:moveTo>
                    <a:pt x="1168" y="2335"/>
                  </a:moveTo>
                  <a:cubicBezTo>
                    <a:pt x="526" y="2394"/>
                    <a:pt x="0" y="1810"/>
                    <a:pt x="0" y="1226"/>
                  </a:cubicBezTo>
                  <a:cubicBezTo>
                    <a:pt x="0" y="584"/>
                    <a:pt x="526" y="0"/>
                    <a:pt x="1168" y="0"/>
                  </a:cubicBezTo>
                  <a:cubicBezTo>
                    <a:pt x="1752" y="0"/>
                    <a:pt x="2335" y="526"/>
                    <a:pt x="2335" y="1168"/>
                  </a:cubicBezTo>
                  <a:cubicBezTo>
                    <a:pt x="2335" y="1810"/>
                    <a:pt x="1810" y="2335"/>
                    <a:pt x="1168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1" name="Google Shape;16891;p34"/>
            <p:cNvSpPr/>
            <p:nvPr/>
          </p:nvSpPr>
          <p:spPr>
            <a:xfrm>
              <a:off x="5845650" y="1223125"/>
              <a:ext cx="56950" cy="58375"/>
            </a:xfrm>
            <a:custGeom>
              <a:avLst/>
              <a:gdLst/>
              <a:ahLst/>
              <a:cxnLst/>
              <a:rect l="l" t="t" r="r" b="b"/>
              <a:pathLst>
                <a:path w="2278" h="2335" extrusionOk="0">
                  <a:moveTo>
                    <a:pt x="2277" y="1167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335"/>
                    <a:pt x="1" y="1810"/>
                    <a:pt x="1" y="1109"/>
                  </a:cubicBezTo>
                  <a:cubicBezTo>
                    <a:pt x="59" y="467"/>
                    <a:pt x="526" y="0"/>
                    <a:pt x="1168" y="0"/>
                  </a:cubicBezTo>
                  <a:cubicBezTo>
                    <a:pt x="1810" y="0"/>
                    <a:pt x="2277" y="525"/>
                    <a:pt x="2277" y="116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2" name="Google Shape;16892;p34"/>
            <p:cNvSpPr/>
            <p:nvPr/>
          </p:nvSpPr>
          <p:spPr>
            <a:xfrm>
              <a:off x="3394100" y="241025"/>
              <a:ext cx="58400" cy="56950"/>
            </a:xfrm>
            <a:custGeom>
              <a:avLst/>
              <a:gdLst/>
              <a:ahLst/>
              <a:cxnLst/>
              <a:rect l="l" t="t" r="r" b="b"/>
              <a:pathLst>
                <a:path w="2336" h="2278" extrusionOk="0">
                  <a:moveTo>
                    <a:pt x="2277" y="1168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277"/>
                    <a:pt x="0" y="1752"/>
                    <a:pt x="59" y="1051"/>
                  </a:cubicBezTo>
                  <a:cubicBezTo>
                    <a:pt x="59" y="409"/>
                    <a:pt x="584" y="1"/>
                    <a:pt x="1226" y="1"/>
                  </a:cubicBezTo>
                  <a:cubicBezTo>
                    <a:pt x="1868" y="1"/>
                    <a:pt x="2335" y="526"/>
                    <a:pt x="2277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3" name="Google Shape;16893;p34"/>
            <p:cNvSpPr/>
            <p:nvPr/>
          </p:nvSpPr>
          <p:spPr>
            <a:xfrm>
              <a:off x="6335975" y="3185825"/>
              <a:ext cx="56925" cy="56925"/>
            </a:xfrm>
            <a:custGeom>
              <a:avLst/>
              <a:gdLst/>
              <a:ahLst/>
              <a:cxnLst/>
              <a:rect l="l" t="t" r="r" b="b"/>
              <a:pathLst>
                <a:path w="2277" h="2277" extrusionOk="0">
                  <a:moveTo>
                    <a:pt x="1168" y="2277"/>
                  </a:moveTo>
                  <a:cubicBezTo>
                    <a:pt x="526" y="2277"/>
                    <a:pt x="0" y="1810"/>
                    <a:pt x="0" y="1168"/>
                  </a:cubicBezTo>
                  <a:cubicBezTo>
                    <a:pt x="0" y="467"/>
                    <a:pt x="467" y="0"/>
                    <a:pt x="1168" y="0"/>
                  </a:cubicBezTo>
                  <a:cubicBezTo>
                    <a:pt x="1810" y="0"/>
                    <a:pt x="2277" y="526"/>
                    <a:pt x="2277" y="1109"/>
                  </a:cubicBezTo>
                  <a:cubicBezTo>
                    <a:pt x="2277" y="1751"/>
                    <a:pt x="1751" y="2277"/>
                    <a:pt x="1168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4" name="Google Shape;16894;p34"/>
            <p:cNvSpPr/>
            <p:nvPr/>
          </p:nvSpPr>
          <p:spPr>
            <a:xfrm>
              <a:off x="5356800" y="731350"/>
              <a:ext cx="56950" cy="55475"/>
            </a:xfrm>
            <a:custGeom>
              <a:avLst/>
              <a:gdLst/>
              <a:ahLst/>
              <a:cxnLst/>
              <a:rect l="l" t="t" r="r" b="b"/>
              <a:pathLst>
                <a:path w="2278" h="2219" extrusionOk="0">
                  <a:moveTo>
                    <a:pt x="1168" y="2218"/>
                  </a:moveTo>
                  <a:cubicBezTo>
                    <a:pt x="526" y="2218"/>
                    <a:pt x="59" y="1810"/>
                    <a:pt x="1" y="1168"/>
                  </a:cubicBezTo>
                  <a:cubicBezTo>
                    <a:pt x="1" y="467"/>
                    <a:pt x="468" y="0"/>
                    <a:pt x="1110" y="0"/>
                  </a:cubicBezTo>
                  <a:cubicBezTo>
                    <a:pt x="1752" y="0"/>
                    <a:pt x="2277" y="467"/>
                    <a:pt x="2277" y="1051"/>
                  </a:cubicBezTo>
                  <a:cubicBezTo>
                    <a:pt x="2277" y="1693"/>
                    <a:pt x="1810" y="2218"/>
                    <a:pt x="1168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5" name="Google Shape;16895;p34"/>
            <p:cNvSpPr/>
            <p:nvPr/>
          </p:nvSpPr>
          <p:spPr>
            <a:xfrm>
              <a:off x="1924625" y="979425"/>
              <a:ext cx="52550" cy="52550"/>
            </a:xfrm>
            <a:custGeom>
              <a:avLst/>
              <a:gdLst/>
              <a:ahLst/>
              <a:cxnLst/>
              <a:rect l="l" t="t" r="r" b="b"/>
              <a:pathLst>
                <a:path w="2102" h="2102" extrusionOk="0">
                  <a:moveTo>
                    <a:pt x="2102" y="1051"/>
                  </a:moveTo>
                  <a:cubicBezTo>
                    <a:pt x="2102" y="1576"/>
                    <a:pt x="1635" y="2043"/>
                    <a:pt x="1051" y="2102"/>
                  </a:cubicBezTo>
                  <a:cubicBezTo>
                    <a:pt x="526" y="2102"/>
                    <a:pt x="0" y="1576"/>
                    <a:pt x="0" y="993"/>
                  </a:cubicBezTo>
                  <a:cubicBezTo>
                    <a:pt x="0" y="467"/>
                    <a:pt x="526" y="0"/>
                    <a:pt x="1051" y="0"/>
                  </a:cubicBezTo>
                  <a:cubicBezTo>
                    <a:pt x="1576" y="0"/>
                    <a:pt x="2102" y="467"/>
                    <a:pt x="2102" y="10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6" name="Google Shape;16896;p34"/>
            <p:cNvSpPr/>
            <p:nvPr/>
          </p:nvSpPr>
          <p:spPr>
            <a:xfrm>
              <a:off x="6337425" y="22052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1051" y="0"/>
                  </a:moveTo>
                  <a:cubicBezTo>
                    <a:pt x="1577" y="0"/>
                    <a:pt x="2102" y="467"/>
                    <a:pt x="2102" y="993"/>
                  </a:cubicBezTo>
                  <a:cubicBezTo>
                    <a:pt x="2160" y="1576"/>
                    <a:pt x="1635" y="2102"/>
                    <a:pt x="1051" y="2102"/>
                  </a:cubicBezTo>
                  <a:cubicBezTo>
                    <a:pt x="526" y="2043"/>
                    <a:pt x="1" y="1576"/>
                    <a:pt x="1" y="1051"/>
                  </a:cubicBezTo>
                  <a:cubicBezTo>
                    <a:pt x="1" y="467"/>
                    <a:pt x="526" y="0"/>
                    <a:pt x="105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7" name="Google Shape;16897;p34"/>
            <p:cNvSpPr/>
            <p:nvPr/>
          </p:nvSpPr>
          <p:spPr>
            <a:xfrm>
              <a:off x="1431400" y="171487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2101" y="1052"/>
                  </a:moveTo>
                  <a:cubicBezTo>
                    <a:pt x="2101" y="1635"/>
                    <a:pt x="1635" y="2102"/>
                    <a:pt x="1051" y="2102"/>
                  </a:cubicBezTo>
                  <a:cubicBezTo>
                    <a:pt x="467" y="2102"/>
                    <a:pt x="0" y="1577"/>
                    <a:pt x="0" y="1052"/>
                  </a:cubicBezTo>
                  <a:cubicBezTo>
                    <a:pt x="0" y="468"/>
                    <a:pt x="525" y="1"/>
                    <a:pt x="1051" y="1"/>
                  </a:cubicBezTo>
                  <a:cubicBezTo>
                    <a:pt x="1576" y="59"/>
                    <a:pt x="2101" y="526"/>
                    <a:pt x="2101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8" name="Google Shape;16898;p34"/>
            <p:cNvSpPr/>
            <p:nvPr/>
          </p:nvSpPr>
          <p:spPr>
            <a:xfrm>
              <a:off x="5601950" y="4661125"/>
              <a:ext cx="52575" cy="52575"/>
            </a:xfrm>
            <a:custGeom>
              <a:avLst/>
              <a:gdLst/>
              <a:ahLst/>
              <a:cxnLst/>
              <a:rect l="l" t="t" r="r" b="b"/>
              <a:pathLst>
                <a:path w="2103" h="2103" extrusionOk="0">
                  <a:moveTo>
                    <a:pt x="2102" y="993"/>
                  </a:moveTo>
                  <a:cubicBezTo>
                    <a:pt x="2102" y="1519"/>
                    <a:pt x="1635" y="2044"/>
                    <a:pt x="1052" y="2044"/>
                  </a:cubicBezTo>
                  <a:cubicBezTo>
                    <a:pt x="526" y="2102"/>
                    <a:pt x="1" y="1577"/>
                    <a:pt x="1" y="993"/>
                  </a:cubicBezTo>
                  <a:cubicBezTo>
                    <a:pt x="1" y="468"/>
                    <a:pt x="468" y="1"/>
                    <a:pt x="1052" y="1"/>
                  </a:cubicBezTo>
                  <a:cubicBezTo>
                    <a:pt x="1577" y="1"/>
                    <a:pt x="2044" y="468"/>
                    <a:pt x="2102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9" name="Google Shape;16899;p34"/>
            <p:cNvSpPr/>
            <p:nvPr/>
          </p:nvSpPr>
          <p:spPr>
            <a:xfrm>
              <a:off x="4865025" y="51500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2102" y="992"/>
                  </a:moveTo>
                  <a:cubicBezTo>
                    <a:pt x="2161" y="1518"/>
                    <a:pt x="1694" y="2043"/>
                    <a:pt x="1110" y="2101"/>
                  </a:cubicBezTo>
                  <a:cubicBezTo>
                    <a:pt x="526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2" y="0"/>
                  </a:cubicBezTo>
                  <a:cubicBezTo>
                    <a:pt x="1577" y="0"/>
                    <a:pt x="2102" y="467"/>
                    <a:pt x="2102" y="99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0" name="Google Shape;16900;p34"/>
            <p:cNvSpPr/>
            <p:nvPr/>
          </p:nvSpPr>
          <p:spPr>
            <a:xfrm>
              <a:off x="4376175" y="242500"/>
              <a:ext cx="52575" cy="52550"/>
            </a:xfrm>
            <a:custGeom>
              <a:avLst/>
              <a:gdLst/>
              <a:ahLst/>
              <a:cxnLst/>
              <a:rect l="l" t="t" r="r" b="b"/>
              <a:pathLst>
                <a:path w="2103" h="2102" extrusionOk="0">
                  <a:moveTo>
                    <a:pt x="2102" y="1109"/>
                  </a:moveTo>
                  <a:cubicBezTo>
                    <a:pt x="2044" y="1634"/>
                    <a:pt x="1577" y="2101"/>
                    <a:pt x="1051" y="2101"/>
                  </a:cubicBezTo>
                  <a:cubicBezTo>
                    <a:pt x="468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1" y="58"/>
                  </a:cubicBezTo>
                  <a:cubicBezTo>
                    <a:pt x="1635" y="58"/>
                    <a:pt x="2102" y="525"/>
                    <a:pt x="2102" y="110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1" name="Google Shape;16901;p34"/>
            <p:cNvSpPr/>
            <p:nvPr/>
          </p:nvSpPr>
          <p:spPr>
            <a:xfrm>
              <a:off x="1190625" y="2942125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8"/>
                    <a:pt x="1518" y="1985"/>
                    <a:pt x="992" y="1985"/>
                  </a:cubicBezTo>
                  <a:cubicBezTo>
                    <a:pt x="409" y="1985"/>
                    <a:pt x="0" y="1576"/>
                    <a:pt x="0" y="993"/>
                  </a:cubicBezTo>
                  <a:cubicBezTo>
                    <a:pt x="0" y="409"/>
                    <a:pt x="350" y="117"/>
                    <a:pt x="876" y="59"/>
                  </a:cubicBezTo>
                  <a:cubicBezTo>
                    <a:pt x="1459" y="0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2" name="Google Shape;16902;p34"/>
            <p:cNvSpPr/>
            <p:nvPr/>
          </p:nvSpPr>
          <p:spPr>
            <a:xfrm>
              <a:off x="2169775" y="734250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1927" y="935"/>
                  </a:moveTo>
                  <a:cubicBezTo>
                    <a:pt x="1868" y="1577"/>
                    <a:pt x="1577" y="1927"/>
                    <a:pt x="935" y="1927"/>
                  </a:cubicBezTo>
                  <a:cubicBezTo>
                    <a:pt x="351" y="1927"/>
                    <a:pt x="1" y="1577"/>
                    <a:pt x="1" y="935"/>
                  </a:cubicBezTo>
                  <a:cubicBezTo>
                    <a:pt x="59" y="410"/>
                    <a:pt x="351" y="59"/>
                    <a:pt x="935" y="59"/>
                  </a:cubicBezTo>
                  <a:cubicBezTo>
                    <a:pt x="1577" y="1"/>
                    <a:pt x="1810" y="410"/>
                    <a:pt x="1927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3" name="Google Shape;16903;p34"/>
            <p:cNvSpPr/>
            <p:nvPr/>
          </p:nvSpPr>
          <p:spPr>
            <a:xfrm>
              <a:off x="1190625" y="2695500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9"/>
                    <a:pt x="1518" y="1927"/>
                    <a:pt x="992" y="1985"/>
                  </a:cubicBezTo>
                  <a:cubicBezTo>
                    <a:pt x="409" y="1985"/>
                    <a:pt x="0" y="1577"/>
                    <a:pt x="0" y="993"/>
                  </a:cubicBezTo>
                  <a:cubicBezTo>
                    <a:pt x="0" y="409"/>
                    <a:pt x="350" y="118"/>
                    <a:pt x="876" y="59"/>
                  </a:cubicBezTo>
                  <a:cubicBezTo>
                    <a:pt x="1459" y="1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4" name="Google Shape;16904;p34"/>
            <p:cNvSpPr/>
            <p:nvPr/>
          </p:nvSpPr>
          <p:spPr>
            <a:xfrm>
              <a:off x="6340350" y="3432425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934" y="1927"/>
                  </a:moveTo>
                  <a:cubicBezTo>
                    <a:pt x="409" y="1927"/>
                    <a:pt x="0" y="1519"/>
                    <a:pt x="0" y="935"/>
                  </a:cubicBezTo>
                  <a:cubicBezTo>
                    <a:pt x="0" y="410"/>
                    <a:pt x="467" y="1"/>
                    <a:pt x="993" y="1"/>
                  </a:cubicBezTo>
                  <a:cubicBezTo>
                    <a:pt x="1576" y="59"/>
                    <a:pt x="1868" y="410"/>
                    <a:pt x="1927" y="935"/>
                  </a:cubicBezTo>
                  <a:cubicBezTo>
                    <a:pt x="1927" y="1519"/>
                    <a:pt x="1518" y="1927"/>
                    <a:pt x="934" y="19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5" name="Google Shape;16905;p34"/>
            <p:cNvSpPr/>
            <p:nvPr/>
          </p:nvSpPr>
          <p:spPr>
            <a:xfrm>
              <a:off x="3151850" y="245400"/>
              <a:ext cx="48200" cy="46725"/>
            </a:xfrm>
            <a:custGeom>
              <a:avLst/>
              <a:gdLst/>
              <a:ahLst/>
              <a:cxnLst/>
              <a:rect l="l" t="t" r="r" b="b"/>
              <a:pathLst>
                <a:path w="1928" h="1869" extrusionOk="0">
                  <a:moveTo>
                    <a:pt x="1927" y="993"/>
                  </a:moveTo>
                  <a:cubicBezTo>
                    <a:pt x="1869" y="1518"/>
                    <a:pt x="1577" y="1869"/>
                    <a:pt x="993" y="1869"/>
                  </a:cubicBezTo>
                  <a:cubicBezTo>
                    <a:pt x="410" y="1869"/>
                    <a:pt x="1" y="1402"/>
                    <a:pt x="59" y="876"/>
                  </a:cubicBezTo>
                  <a:cubicBezTo>
                    <a:pt x="118" y="293"/>
                    <a:pt x="468" y="1"/>
                    <a:pt x="1052" y="1"/>
                  </a:cubicBezTo>
                  <a:cubicBezTo>
                    <a:pt x="1635" y="59"/>
                    <a:pt x="1869" y="409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6" name="Google Shape;16906;p34"/>
            <p:cNvSpPr/>
            <p:nvPr/>
          </p:nvSpPr>
          <p:spPr>
            <a:xfrm>
              <a:off x="5850025" y="4415975"/>
              <a:ext cx="48200" cy="48175"/>
            </a:xfrm>
            <a:custGeom>
              <a:avLst/>
              <a:gdLst/>
              <a:ahLst/>
              <a:cxnLst/>
              <a:rect l="l" t="t" r="r" b="b"/>
              <a:pathLst>
                <a:path w="1928" h="1927" extrusionOk="0">
                  <a:moveTo>
                    <a:pt x="935" y="1"/>
                  </a:moveTo>
                  <a:cubicBezTo>
                    <a:pt x="1519" y="1"/>
                    <a:pt x="1927" y="409"/>
                    <a:pt x="1927" y="935"/>
                  </a:cubicBezTo>
                  <a:cubicBezTo>
                    <a:pt x="1927" y="1518"/>
                    <a:pt x="1519" y="1927"/>
                    <a:pt x="993" y="1927"/>
                  </a:cubicBezTo>
                  <a:cubicBezTo>
                    <a:pt x="410" y="1869"/>
                    <a:pt x="59" y="1577"/>
                    <a:pt x="59" y="993"/>
                  </a:cubicBezTo>
                  <a:cubicBezTo>
                    <a:pt x="1" y="468"/>
                    <a:pt x="410" y="1"/>
                    <a:pt x="9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7" name="Google Shape;16907;p34"/>
            <p:cNvSpPr/>
            <p:nvPr/>
          </p:nvSpPr>
          <p:spPr>
            <a:xfrm>
              <a:off x="3640725" y="5393675"/>
              <a:ext cx="49625" cy="49650"/>
            </a:xfrm>
            <a:custGeom>
              <a:avLst/>
              <a:gdLst/>
              <a:ahLst/>
              <a:cxnLst/>
              <a:rect l="l" t="t" r="r" b="b"/>
              <a:pathLst>
                <a:path w="1985" h="1986" extrusionOk="0">
                  <a:moveTo>
                    <a:pt x="934" y="1985"/>
                  </a:moveTo>
                  <a:cubicBezTo>
                    <a:pt x="409" y="1927"/>
                    <a:pt x="0" y="1460"/>
                    <a:pt x="58" y="935"/>
                  </a:cubicBezTo>
                  <a:cubicBezTo>
                    <a:pt x="117" y="351"/>
                    <a:pt x="584" y="1"/>
                    <a:pt x="1109" y="59"/>
                  </a:cubicBezTo>
                  <a:cubicBezTo>
                    <a:pt x="1693" y="118"/>
                    <a:pt x="1985" y="468"/>
                    <a:pt x="1985" y="1052"/>
                  </a:cubicBezTo>
                  <a:cubicBezTo>
                    <a:pt x="1985" y="1577"/>
                    <a:pt x="1518" y="1985"/>
                    <a:pt x="934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8" name="Google Shape;16908;p34"/>
            <p:cNvSpPr/>
            <p:nvPr/>
          </p:nvSpPr>
          <p:spPr>
            <a:xfrm>
              <a:off x="3884400" y="5393675"/>
              <a:ext cx="48200" cy="49650"/>
            </a:xfrm>
            <a:custGeom>
              <a:avLst/>
              <a:gdLst/>
              <a:ahLst/>
              <a:cxnLst/>
              <a:rect l="l" t="t" r="r" b="b"/>
              <a:pathLst>
                <a:path w="1928" h="1986" extrusionOk="0">
                  <a:moveTo>
                    <a:pt x="1927" y="993"/>
                  </a:moveTo>
                  <a:cubicBezTo>
                    <a:pt x="1927" y="1577"/>
                    <a:pt x="1519" y="1985"/>
                    <a:pt x="993" y="1985"/>
                  </a:cubicBezTo>
                  <a:cubicBezTo>
                    <a:pt x="409" y="1985"/>
                    <a:pt x="1" y="1519"/>
                    <a:pt x="1" y="993"/>
                  </a:cubicBezTo>
                  <a:cubicBezTo>
                    <a:pt x="59" y="409"/>
                    <a:pt x="409" y="59"/>
                    <a:pt x="935" y="59"/>
                  </a:cubicBezTo>
                  <a:cubicBezTo>
                    <a:pt x="1519" y="1"/>
                    <a:pt x="1927" y="468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9" name="Google Shape;16909;p34"/>
            <p:cNvSpPr/>
            <p:nvPr/>
          </p:nvSpPr>
          <p:spPr>
            <a:xfrm>
              <a:off x="1190625" y="2454725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1868" y="935"/>
                  </a:moveTo>
                  <a:cubicBezTo>
                    <a:pt x="1809" y="1518"/>
                    <a:pt x="1459" y="1869"/>
                    <a:pt x="934" y="1810"/>
                  </a:cubicBezTo>
                  <a:cubicBezTo>
                    <a:pt x="350" y="1810"/>
                    <a:pt x="0" y="1402"/>
                    <a:pt x="58" y="876"/>
                  </a:cubicBezTo>
                  <a:cubicBezTo>
                    <a:pt x="117" y="351"/>
                    <a:pt x="467" y="1"/>
                    <a:pt x="992" y="1"/>
                  </a:cubicBezTo>
                  <a:cubicBezTo>
                    <a:pt x="1518" y="1"/>
                    <a:pt x="1809" y="409"/>
                    <a:pt x="1868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0" name="Google Shape;16910;p34"/>
            <p:cNvSpPr/>
            <p:nvPr/>
          </p:nvSpPr>
          <p:spPr>
            <a:xfrm>
              <a:off x="1434300" y="39227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460" y="117"/>
                    <a:pt x="1869" y="409"/>
                    <a:pt x="1810" y="993"/>
                  </a:cubicBezTo>
                  <a:cubicBezTo>
                    <a:pt x="1810" y="1518"/>
                    <a:pt x="1460" y="1868"/>
                    <a:pt x="876" y="1868"/>
                  </a:cubicBezTo>
                  <a:cubicBezTo>
                    <a:pt x="351" y="1810"/>
                    <a:pt x="1" y="1460"/>
                    <a:pt x="1" y="934"/>
                  </a:cubicBezTo>
                  <a:cubicBezTo>
                    <a:pt x="1" y="351"/>
                    <a:pt x="351" y="117"/>
                    <a:pt x="9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1" name="Google Shape;16911;p34"/>
            <p:cNvSpPr/>
            <p:nvPr/>
          </p:nvSpPr>
          <p:spPr>
            <a:xfrm>
              <a:off x="1680925" y="122457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934"/>
                  </a:moveTo>
                  <a:cubicBezTo>
                    <a:pt x="1810" y="1460"/>
                    <a:pt x="1518" y="1868"/>
                    <a:pt x="934" y="1868"/>
                  </a:cubicBezTo>
                  <a:cubicBezTo>
                    <a:pt x="351" y="1868"/>
                    <a:pt x="0" y="1518"/>
                    <a:pt x="0" y="934"/>
                  </a:cubicBezTo>
                  <a:cubicBezTo>
                    <a:pt x="0" y="409"/>
                    <a:pt x="351" y="59"/>
                    <a:pt x="876" y="59"/>
                  </a:cubicBezTo>
                  <a:cubicBezTo>
                    <a:pt x="1460" y="0"/>
                    <a:pt x="1752" y="351"/>
                    <a:pt x="1868" y="93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2" name="Google Shape;16912;p34"/>
            <p:cNvSpPr/>
            <p:nvPr/>
          </p:nvSpPr>
          <p:spPr>
            <a:xfrm>
              <a:off x="5358275" y="4906300"/>
              <a:ext cx="45250" cy="45250"/>
            </a:xfrm>
            <a:custGeom>
              <a:avLst/>
              <a:gdLst/>
              <a:ahLst/>
              <a:cxnLst/>
              <a:rect l="l" t="t" r="r" b="b"/>
              <a:pathLst>
                <a:path w="1810" h="1810" extrusionOk="0">
                  <a:moveTo>
                    <a:pt x="876" y="0"/>
                  </a:moveTo>
                  <a:cubicBezTo>
                    <a:pt x="1459" y="59"/>
                    <a:pt x="1810" y="350"/>
                    <a:pt x="1810" y="876"/>
                  </a:cubicBezTo>
                  <a:cubicBezTo>
                    <a:pt x="1810" y="1459"/>
                    <a:pt x="1518" y="1810"/>
                    <a:pt x="934" y="1810"/>
                  </a:cubicBezTo>
                  <a:cubicBezTo>
                    <a:pt x="409" y="1810"/>
                    <a:pt x="58" y="1518"/>
                    <a:pt x="0" y="992"/>
                  </a:cubicBezTo>
                  <a:cubicBezTo>
                    <a:pt x="0" y="409"/>
                    <a:pt x="350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3" name="Google Shape;16913;p34"/>
            <p:cNvSpPr/>
            <p:nvPr/>
          </p:nvSpPr>
          <p:spPr>
            <a:xfrm>
              <a:off x="1192075" y="318582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701"/>
                  </a:moveTo>
                  <a:cubicBezTo>
                    <a:pt x="1751" y="1518"/>
                    <a:pt x="1460" y="1868"/>
                    <a:pt x="876" y="1868"/>
                  </a:cubicBezTo>
                  <a:cubicBezTo>
                    <a:pt x="351" y="1868"/>
                    <a:pt x="0" y="1518"/>
                    <a:pt x="0" y="993"/>
                  </a:cubicBezTo>
                  <a:cubicBezTo>
                    <a:pt x="0" y="409"/>
                    <a:pt x="351" y="0"/>
                    <a:pt x="934" y="117"/>
                  </a:cubicBezTo>
                  <a:cubicBezTo>
                    <a:pt x="1285" y="175"/>
                    <a:pt x="1576" y="526"/>
                    <a:pt x="1868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4" name="Google Shape;16914;p34"/>
            <p:cNvSpPr/>
            <p:nvPr/>
          </p:nvSpPr>
          <p:spPr>
            <a:xfrm>
              <a:off x="2660100" y="5152900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992" y="1869"/>
                  </a:moveTo>
                  <a:cubicBezTo>
                    <a:pt x="409" y="1810"/>
                    <a:pt x="0" y="1518"/>
                    <a:pt x="0" y="935"/>
                  </a:cubicBezTo>
                  <a:cubicBezTo>
                    <a:pt x="0" y="351"/>
                    <a:pt x="350" y="1"/>
                    <a:pt x="934" y="1"/>
                  </a:cubicBezTo>
                  <a:cubicBezTo>
                    <a:pt x="1459" y="1"/>
                    <a:pt x="1810" y="351"/>
                    <a:pt x="1810" y="876"/>
                  </a:cubicBezTo>
                  <a:cubicBezTo>
                    <a:pt x="1868" y="1460"/>
                    <a:pt x="1518" y="1752"/>
                    <a:pt x="992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5" name="Google Shape;16915;p34"/>
            <p:cNvSpPr/>
            <p:nvPr/>
          </p:nvSpPr>
          <p:spPr>
            <a:xfrm>
              <a:off x="3395550" y="53951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518" y="117"/>
                    <a:pt x="1869" y="350"/>
                    <a:pt x="1869" y="934"/>
                  </a:cubicBezTo>
                  <a:cubicBezTo>
                    <a:pt x="1869" y="1518"/>
                    <a:pt x="1518" y="1868"/>
                    <a:pt x="935" y="1868"/>
                  </a:cubicBezTo>
                  <a:cubicBezTo>
                    <a:pt x="409" y="1868"/>
                    <a:pt x="59" y="1518"/>
                    <a:pt x="59" y="993"/>
                  </a:cubicBezTo>
                  <a:cubicBezTo>
                    <a:pt x="1" y="409"/>
                    <a:pt x="409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6" name="Google Shape;16916;p34"/>
            <p:cNvSpPr/>
            <p:nvPr/>
          </p:nvSpPr>
          <p:spPr>
            <a:xfrm>
              <a:off x="4132475" y="5396600"/>
              <a:ext cx="46725" cy="45275"/>
            </a:xfrm>
            <a:custGeom>
              <a:avLst/>
              <a:gdLst/>
              <a:ahLst/>
              <a:cxnLst/>
              <a:rect l="l" t="t" r="r" b="b"/>
              <a:pathLst>
                <a:path w="1869" h="1811" extrusionOk="0">
                  <a:moveTo>
                    <a:pt x="1869" y="876"/>
                  </a:moveTo>
                  <a:cubicBezTo>
                    <a:pt x="1752" y="1460"/>
                    <a:pt x="1460" y="1810"/>
                    <a:pt x="876" y="1810"/>
                  </a:cubicBezTo>
                  <a:cubicBezTo>
                    <a:pt x="351" y="1752"/>
                    <a:pt x="1" y="1402"/>
                    <a:pt x="1" y="818"/>
                  </a:cubicBezTo>
                  <a:cubicBezTo>
                    <a:pt x="59" y="292"/>
                    <a:pt x="409" y="1"/>
                    <a:pt x="935" y="1"/>
                  </a:cubicBezTo>
                  <a:cubicBezTo>
                    <a:pt x="1519" y="1"/>
                    <a:pt x="1752" y="351"/>
                    <a:pt x="1869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7" name="Google Shape;16917;p34"/>
            <p:cNvSpPr/>
            <p:nvPr/>
          </p:nvSpPr>
          <p:spPr>
            <a:xfrm>
              <a:off x="1926075" y="4661125"/>
              <a:ext cx="45275" cy="43825"/>
            </a:xfrm>
            <a:custGeom>
              <a:avLst/>
              <a:gdLst/>
              <a:ahLst/>
              <a:cxnLst/>
              <a:rect l="l" t="t" r="r" b="b"/>
              <a:pathLst>
                <a:path w="1811" h="1753" extrusionOk="0">
                  <a:moveTo>
                    <a:pt x="1810" y="993"/>
                  </a:moveTo>
                  <a:cubicBezTo>
                    <a:pt x="1518" y="1227"/>
                    <a:pt x="1227" y="1577"/>
                    <a:pt x="876" y="1635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293" y="1"/>
                    <a:pt x="818" y="59"/>
                  </a:cubicBezTo>
                  <a:cubicBezTo>
                    <a:pt x="1168" y="118"/>
                    <a:pt x="1460" y="410"/>
                    <a:pt x="1810" y="643"/>
                  </a:cubicBezTo>
                  <a:cubicBezTo>
                    <a:pt x="1810" y="760"/>
                    <a:pt x="1810" y="876"/>
                    <a:pt x="1810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8" name="Google Shape;16918;p34"/>
            <p:cNvSpPr/>
            <p:nvPr/>
          </p:nvSpPr>
          <p:spPr>
            <a:xfrm>
              <a:off x="5117475" y="493475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2"/>
                  </a:moveTo>
                  <a:cubicBezTo>
                    <a:pt x="1519" y="1285"/>
                    <a:pt x="1227" y="1635"/>
                    <a:pt x="877" y="1694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351" y="1"/>
                    <a:pt x="818" y="59"/>
                  </a:cubicBezTo>
                  <a:cubicBezTo>
                    <a:pt x="1168" y="118"/>
                    <a:pt x="1460" y="468"/>
                    <a:pt x="1810" y="701"/>
                  </a:cubicBezTo>
                  <a:cubicBezTo>
                    <a:pt x="1810" y="818"/>
                    <a:pt x="1810" y="935"/>
                    <a:pt x="1810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9" name="Google Shape;16919;p34"/>
            <p:cNvSpPr/>
            <p:nvPr/>
          </p:nvSpPr>
          <p:spPr>
            <a:xfrm>
              <a:off x="6096650" y="1472650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1"/>
                  </a:moveTo>
                  <a:cubicBezTo>
                    <a:pt x="1460" y="1285"/>
                    <a:pt x="1226" y="1635"/>
                    <a:pt x="876" y="1693"/>
                  </a:cubicBezTo>
                  <a:cubicBezTo>
                    <a:pt x="351" y="1752"/>
                    <a:pt x="1" y="1401"/>
                    <a:pt x="1" y="876"/>
                  </a:cubicBezTo>
                  <a:cubicBezTo>
                    <a:pt x="1" y="351"/>
                    <a:pt x="351" y="0"/>
                    <a:pt x="818" y="59"/>
                  </a:cubicBezTo>
                  <a:cubicBezTo>
                    <a:pt x="1168" y="117"/>
                    <a:pt x="1460" y="467"/>
                    <a:pt x="1810" y="701"/>
                  </a:cubicBezTo>
                  <a:lnTo>
                    <a:pt x="1810" y="105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0" name="Google Shape;16920;p34"/>
            <p:cNvSpPr/>
            <p:nvPr/>
          </p:nvSpPr>
          <p:spPr>
            <a:xfrm>
              <a:off x="6098100" y="4173750"/>
              <a:ext cx="37975" cy="42325"/>
            </a:xfrm>
            <a:custGeom>
              <a:avLst/>
              <a:gdLst/>
              <a:ahLst/>
              <a:cxnLst/>
              <a:rect l="l" t="t" r="r" b="b"/>
              <a:pathLst>
                <a:path w="1519" h="1693" extrusionOk="0">
                  <a:moveTo>
                    <a:pt x="643" y="1693"/>
                  </a:moveTo>
                  <a:cubicBezTo>
                    <a:pt x="410" y="1401"/>
                    <a:pt x="1" y="1051"/>
                    <a:pt x="59" y="817"/>
                  </a:cubicBezTo>
                  <a:cubicBezTo>
                    <a:pt x="118" y="526"/>
                    <a:pt x="526" y="117"/>
                    <a:pt x="818" y="59"/>
                  </a:cubicBezTo>
                  <a:cubicBezTo>
                    <a:pt x="993" y="0"/>
                    <a:pt x="1460" y="467"/>
                    <a:pt x="1460" y="759"/>
                  </a:cubicBezTo>
                  <a:cubicBezTo>
                    <a:pt x="1519" y="1051"/>
                    <a:pt x="1168" y="1343"/>
                    <a:pt x="993" y="1635"/>
                  </a:cubicBezTo>
                  <a:cubicBezTo>
                    <a:pt x="876" y="1635"/>
                    <a:pt x="760" y="1635"/>
                    <a:pt x="643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1" name="Google Shape;16921;p34"/>
            <p:cNvSpPr/>
            <p:nvPr/>
          </p:nvSpPr>
          <p:spPr>
            <a:xfrm>
              <a:off x="1196450" y="2212500"/>
              <a:ext cx="40875" cy="37950"/>
            </a:xfrm>
            <a:custGeom>
              <a:avLst/>
              <a:gdLst/>
              <a:ahLst/>
              <a:cxnLst/>
              <a:rect l="l" t="t" r="r" b="b"/>
              <a:pathLst>
                <a:path w="1635" h="1518" extrusionOk="0">
                  <a:moveTo>
                    <a:pt x="1635" y="934"/>
                  </a:moveTo>
                  <a:cubicBezTo>
                    <a:pt x="1285" y="1109"/>
                    <a:pt x="993" y="1518"/>
                    <a:pt x="701" y="1460"/>
                  </a:cubicBezTo>
                  <a:cubicBezTo>
                    <a:pt x="409" y="1401"/>
                    <a:pt x="59" y="993"/>
                    <a:pt x="0" y="701"/>
                  </a:cubicBezTo>
                  <a:cubicBezTo>
                    <a:pt x="0" y="467"/>
                    <a:pt x="467" y="0"/>
                    <a:pt x="701" y="0"/>
                  </a:cubicBezTo>
                  <a:cubicBezTo>
                    <a:pt x="993" y="0"/>
                    <a:pt x="1343" y="350"/>
                    <a:pt x="1635" y="584"/>
                  </a:cubicBezTo>
                  <a:lnTo>
                    <a:pt x="1635" y="934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2" name="Google Shape;16922;p34"/>
            <p:cNvSpPr/>
            <p:nvPr/>
          </p:nvSpPr>
          <p:spPr>
            <a:xfrm>
              <a:off x="6346175" y="1970250"/>
              <a:ext cx="40900" cy="36525"/>
            </a:xfrm>
            <a:custGeom>
              <a:avLst/>
              <a:gdLst/>
              <a:ahLst/>
              <a:cxnLst/>
              <a:rect l="l" t="t" r="r" b="b"/>
              <a:pathLst>
                <a:path w="1636" h="1461" extrusionOk="0">
                  <a:moveTo>
                    <a:pt x="1577" y="935"/>
                  </a:moveTo>
                  <a:cubicBezTo>
                    <a:pt x="1285" y="1110"/>
                    <a:pt x="935" y="1460"/>
                    <a:pt x="701" y="1402"/>
                  </a:cubicBezTo>
                  <a:cubicBezTo>
                    <a:pt x="409" y="1402"/>
                    <a:pt x="59" y="935"/>
                    <a:pt x="1" y="643"/>
                  </a:cubicBezTo>
                  <a:cubicBezTo>
                    <a:pt x="1" y="468"/>
                    <a:pt x="468" y="1"/>
                    <a:pt x="701" y="1"/>
                  </a:cubicBezTo>
                  <a:cubicBezTo>
                    <a:pt x="993" y="1"/>
                    <a:pt x="1285" y="351"/>
                    <a:pt x="1635" y="526"/>
                  </a:cubicBezTo>
                  <a:cubicBezTo>
                    <a:pt x="1635" y="643"/>
                    <a:pt x="1635" y="818"/>
                    <a:pt x="1577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3" name="Google Shape;16923;p34"/>
            <p:cNvSpPr/>
            <p:nvPr/>
          </p:nvSpPr>
          <p:spPr>
            <a:xfrm>
              <a:off x="1685300" y="4417450"/>
              <a:ext cx="37975" cy="40875"/>
            </a:xfrm>
            <a:custGeom>
              <a:avLst/>
              <a:gdLst/>
              <a:ahLst/>
              <a:cxnLst/>
              <a:rect l="l" t="t" r="r" b="b"/>
              <a:pathLst>
                <a:path w="1519" h="1635" extrusionOk="0">
                  <a:moveTo>
                    <a:pt x="935" y="0"/>
                  </a:moveTo>
                  <a:cubicBezTo>
                    <a:pt x="1110" y="292"/>
                    <a:pt x="1518" y="642"/>
                    <a:pt x="1460" y="876"/>
                  </a:cubicBezTo>
                  <a:cubicBezTo>
                    <a:pt x="1401" y="1167"/>
                    <a:pt x="993" y="1576"/>
                    <a:pt x="701" y="1576"/>
                  </a:cubicBezTo>
                  <a:cubicBezTo>
                    <a:pt x="468" y="1634"/>
                    <a:pt x="59" y="1167"/>
                    <a:pt x="1" y="934"/>
                  </a:cubicBezTo>
                  <a:cubicBezTo>
                    <a:pt x="1" y="642"/>
                    <a:pt x="351" y="292"/>
                    <a:pt x="584" y="0"/>
                  </a:cubicBezTo>
                  <a:lnTo>
                    <a:pt x="935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4" name="Google Shape;16924;p34"/>
            <p:cNvSpPr/>
            <p:nvPr/>
          </p:nvSpPr>
          <p:spPr>
            <a:xfrm>
              <a:off x="4630100" y="246875"/>
              <a:ext cx="37950" cy="40875"/>
            </a:xfrm>
            <a:custGeom>
              <a:avLst/>
              <a:gdLst/>
              <a:ahLst/>
              <a:cxnLst/>
              <a:rect l="l" t="t" r="r" b="b"/>
              <a:pathLst>
                <a:path w="1518" h="1635" extrusionOk="0">
                  <a:moveTo>
                    <a:pt x="934" y="0"/>
                  </a:moveTo>
                  <a:cubicBezTo>
                    <a:pt x="1109" y="292"/>
                    <a:pt x="1518" y="642"/>
                    <a:pt x="1459" y="876"/>
                  </a:cubicBezTo>
                  <a:cubicBezTo>
                    <a:pt x="1401" y="1168"/>
                    <a:pt x="993" y="1576"/>
                    <a:pt x="701" y="1576"/>
                  </a:cubicBezTo>
                  <a:cubicBezTo>
                    <a:pt x="526" y="1635"/>
                    <a:pt x="59" y="1168"/>
                    <a:pt x="59" y="934"/>
                  </a:cubicBezTo>
                  <a:cubicBezTo>
                    <a:pt x="0" y="584"/>
                    <a:pt x="350" y="292"/>
                    <a:pt x="584" y="0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5" name="Google Shape;16925;p34"/>
            <p:cNvSpPr/>
            <p:nvPr/>
          </p:nvSpPr>
          <p:spPr>
            <a:xfrm>
              <a:off x="2175625" y="4910675"/>
              <a:ext cx="36500" cy="40875"/>
            </a:xfrm>
            <a:custGeom>
              <a:avLst/>
              <a:gdLst/>
              <a:ahLst/>
              <a:cxnLst/>
              <a:rect l="l" t="t" r="r" b="b"/>
              <a:pathLst>
                <a:path w="1460" h="1635" extrusionOk="0">
                  <a:moveTo>
                    <a:pt x="584" y="1635"/>
                  </a:moveTo>
                  <a:cubicBezTo>
                    <a:pt x="350" y="1343"/>
                    <a:pt x="0" y="1051"/>
                    <a:pt x="0" y="759"/>
                  </a:cubicBezTo>
                  <a:cubicBezTo>
                    <a:pt x="58" y="467"/>
                    <a:pt x="467" y="59"/>
                    <a:pt x="759" y="59"/>
                  </a:cubicBezTo>
                  <a:cubicBezTo>
                    <a:pt x="934" y="0"/>
                    <a:pt x="1401" y="467"/>
                    <a:pt x="1459" y="701"/>
                  </a:cubicBezTo>
                  <a:cubicBezTo>
                    <a:pt x="1459" y="993"/>
                    <a:pt x="1109" y="1343"/>
                    <a:pt x="934" y="1635"/>
                  </a:cubicBezTo>
                  <a:cubicBezTo>
                    <a:pt x="817" y="1635"/>
                    <a:pt x="701" y="1635"/>
                    <a:pt x="584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6" name="Google Shape;16926;p34"/>
            <p:cNvSpPr/>
            <p:nvPr/>
          </p:nvSpPr>
          <p:spPr>
            <a:xfrm>
              <a:off x="4379100" y="5399525"/>
              <a:ext cx="40875" cy="36500"/>
            </a:xfrm>
            <a:custGeom>
              <a:avLst/>
              <a:gdLst/>
              <a:ahLst/>
              <a:cxnLst/>
              <a:rect l="l" t="t" r="r" b="b"/>
              <a:pathLst>
                <a:path w="1635" h="1460" extrusionOk="0">
                  <a:moveTo>
                    <a:pt x="59" y="526"/>
                  </a:moveTo>
                  <a:cubicBezTo>
                    <a:pt x="351" y="351"/>
                    <a:pt x="701" y="0"/>
                    <a:pt x="993" y="59"/>
                  </a:cubicBezTo>
                  <a:cubicBezTo>
                    <a:pt x="1226" y="117"/>
                    <a:pt x="1576" y="526"/>
                    <a:pt x="1635" y="818"/>
                  </a:cubicBezTo>
                  <a:cubicBezTo>
                    <a:pt x="1635" y="1051"/>
                    <a:pt x="1168" y="1460"/>
                    <a:pt x="876" y="1460"/>
                  </a:cubicBezTo>
                  <a:cubicBezTo>
                    <a:pt x="584" y="1460"/>
                    <a:pt x="292" y="1109"/>
                    <a:pt x="0" y="876"/>
                  </a:cubicBezTo>
                  <a:cubicBezTo>
                    <a:pt x="0" y="759"/>
                    <a:pt x="59" y="642"/>
                    <a:pt x="59" y="5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7" name="Google Shape;16927;p34"/>
            <p:cNvSpPr/>
            <p:nvPr/>
          </p:nvSpPr>
          <p:spPr>
            <a:xfrm>
              <a:off x="2422225" y="497850"/>
              <a:ext cx="43800" cy="35050"/>
            </a:xfrm>
            <a:custGeom>
              <a:avLst/>
              <a:gdLst/>
              <a:ahLst/>
              <a:cxnLst/>
              <a:rect l="l" t="t" r="r" b="b"/>
              <a:pathLst>
                <a:path w="1752" h="1402" extrusionOk="0">
                  <a:moveTo>
                    <a:pt x="1752" y="701"/>
                  </a:moveTo>
                  <a:cubicBezTo>
                    <a:pt x="1285" y="1052"/>
                    <a:pt x="993" y="1402"/>
                    <a:pt x="759" y="1402"/>
                  </a:cubicBezTo>
                  <a:cubicBezTo>
                    <a:pt x="468" y="1402"/>
                    <a:pt x="234" y="993"/>
                    <a:pt x="1" y="760"/>
                  </a:cubicBezTo>
                  <a:cubicBezTo>
                    <a:pt x="234" y="468"/>
                    <a:pt x="409" y="59"/>
                    <a:pt x="701" y="59"/>
                  </a:cubicBezTo>
                  <a:cubicBezTo>
                    <a:pt x="935" y="1"/>
                    <a:pt x="1285" y="351"/>
                    <a:pt x="1752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8" name="Google Shape;16928;p34"/>
            <p:cNvSpPr/>
            <p:nvPr/>
          </p:nvSpPr>
          <p:spPr>
            <a:xfrm>
              <a:off x="1203750" y="3439725"/>
              <a:ext cx="27750" cy="36525"/>
            </a:xfrm>
            <a:custGeom>
              <a:avLst/>
              <a:gdLst/>
              <a:ahLst/>
              <a:cxnLst/>
              <a:rect l="l" t="t" r="r" b="b"/>
              <a:pathLst>
                <a:path w="1110" h="1461" extrusionOk="0">
                  <a:moveTo>
                    <a:pt x="351" y="1402"/>
                  </a:moveTo>
                  <a:cubicBezTo>
                    <a:pt x="234" y="1110"/>
                    <a:pt x="59" y="818"/>
                    <a:pt x="0" y="526"/>
                  </a:cubicBezTo>
                  <a:cubicBezTo>
                    <a:pt x="0" y="351"/>
                    <a:pt x="234" y="176"/>
                    <a:pt x="409" y="1"/>
                  </a:cubicBezTo>
                  <a:cubicBezTo>
                    <a:pt x="642" y="234"/>
                    <a:pt x="993" y="409"/>
                    <a:pt x="1051" y="701"/>
                  </a:cubicBezTo>
                  <a:cubicBezTo>
                    <a:pt x="1109" y="876"/>
                    <a:pt x="818" y="1168"/>
                    <a:pt x="642" y="1460"/>
                  </a:cubicBezTo>
                  <a:cubicBezTo>
                    <a:pt x="526" y="1460"/>
                    <a:pt x="467" y="1402"/>
                    <a:pt x="351" y="14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9" name="Google Shape;16929;p34"/>
            <p:cNvSpPr/>
            <p:nvPr/>
          </p:nvSpPr>
          <p:spPr>
            <a:xfrm>
              <a:off x="3159150" y="5402450"/>
              <a:ext cx="42350" cy="27750"/>
            </a:xfrm>
            <a:custGeom>
              <a:avLst/>
              <a:gdLst/>
              <a:ahLst/>
              <a:cxnLst/>
              <a:rect l="l" t="t" r="r" b="b"/>
              <a:pathLst>
                <a:path w="1694" h="1110" extrusionOk="0">
                  <a:moveTo>
                    <a:pt x="1694" y="642"/>
                  </a:moveTo>
                  <a:cubicBezTo>
                    <a:pt x="1285" y="876"/>
                    <a:pt x="1051" y="1109"/>
                    <a:pt x="876" y="1051"/>
                  </a:cubicBezTo>
                  <a:cubicBezTo>
                    <a:pt x="584" y="992"/>
                    <a:pt x="293" y="759"/>
                    <a:pt x="1" y="584"/>
                  </a:cubicBezTo>
                  <a:cubicBezTo>
                    <a:pt x="234" y="409"/>
                    <a:pt x="468" y="0"/>
                    <a:pt x="701" y="0"/>
                  </a:cubicBezTo>
                  <a:cubicBezTo>
                    <a:pt x="935" y="0"/>
                    <a:pt x="1227" y="350"/>
                    <a:pt x="1635" y="64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0" name="Google Shape;16930;p34"/>
            <p:cNvSpPr/>
            <p:nvPr/>
          </p:nvSpPr>
          <p:spPr>
            <a:xfrm>
              <a:off x="2914000" y="258550"/>
              <a:ext cx="36500" cy="26275"/>
            </a:xfrm>
            <a:custGeom>
              <a:avLst/>
              <a:gdLst/>
              <a:ahLst/>
              <a:cxnLst/>
              <a:rect l="l" t="t" r="r" b="b"/>
              <a:pathLst>
                <a:path w="1460" h="1051" extrusionOk="0">
                  <a:moveTo>
                    <a:pt x="1460" y="0"/>
                  </a:moveTo>
                  <a:cubicBezTo>
                    <a:pt x="1285" y="467"/>
                    <a:pt x="1226" y="759"/>
                    <a:pt x="1051" y="934"/>
                  </a:cubicBezTo>
                  <a:cubicBezTo>
                    <a:pt x="876" y="1051"/>
                    <a:pt x="526" y="1051"/>
                    <a:pt x="292" y="992"/>
                  </a:cubicBezTo>
                  <a:cubicBezTo>
                    <a:pt x="176" y="934"/>
                    <a:pt x="117" y="701"/>
                    <a:pt x="1" y="584"/>
                  </a:cubicBezTo>
                  <a:cubicBezTo>
                    <a:pt x="176" y="467"/>
                    <a:pt x="351" y="350"/>
                    <a:pt x="584" y="234"/>
                  </a:cubicBezTo>
                  <a:cubicBezTo>
                    <a:pt x="759" y="175"/>
                    <a:pt x="993" y="117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1" name="Google Shape;16931;p34"/>
            <p:cNvSpPr/>
            <p:nvPr/>
          </p:nvSpPr>
          <p:spPr>
            <a:xfrm>
              <a:off x="6349100" y="3686350"/>
              <a:ext cx="24825" cy="33575"/>
            </a:xfrm>
            <a:custGeom>
              <a:avLst/>
              <a:gdLst/>
              <a:ahLst/>
              <a:cxnLst/>
              <a:rect l="l" t="t" r="r" b="b"/>
              <a:pathLst>
                <a:path w="993" h="1343" extrusionOk="0">
                  <a:moveTo>
                    <a:pt x="993" y="0"/>
                  </a:moveTo>
                  <a:cubicBezTo>
                    <a:pt x="935" y="351"/>
                    <a:pt x="876" y="526"/>
                    <a:pt x="818" y="759"/>
                  </a:cubicBezTo>
                  <a:cubicBezTo>
                    <a:pt x="701" y="934"/>
                    <a:pt x="526" y="1109"/>
                    <a:pt x="409" y="1343"/>
                  </a:cubicBezTo>
                  <a:cubicBezTo>
                    <a:pt x="292" y="1168"/>
                    <a:pt x="1" y="1051"/>
                    <a:pt x="1" y="876"/>
                  </a:cubicBezTo>
                  <a:cubicBezTo>
                    <a:pt x="1" y="584"/>
                    <a:pt x="117" y="292"/>
                    <a:pt x="292" y="117"/>
                  </a:cubicBezTo>
                  <a:cubicBezTo>
                    <a:pt x="409" y="0"/>
                    <a:pt x="643" y="59"/>
                    <a:pt x="9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932" name="Google Shape;16932;p34"/>
          <p:cNvGrpSpPr/>
          <p:nvPr/>
        </p:nvGrpSpPr>
        <p:grpSpPr>
          <a:xfrm flipH="1">
            <a:off x="-93533" y="1855986"/>
            <a:ext cx="808632" cy="2246239"/>
            <a:chOff x="3991695" y="982492"/>
            <a:chExt cx="547038" cy="1519577"/>
          </a:xfrm>
        </p:grpSpPr>
        <p:sp>
          <p:nvSpPr>
            <p:cNvPr id="16933" name="Google Shape;16933;p34"/>
            <p:cNvSpPr/>
            <p:nvPr/>
          </p:nvSpPr>
          <p:spPr>
            <a:xfrm>
              <a:off x="4265095" y="1552030"/>
              <a:ext cx="183669" cy="183669"/>
            </a:xfrm>
            <a:custGeom>
              <a:avLst/>
              <a:gdLst/>
              <a:ahLst/>
              <a:cxnLst/>
              <a:rect l="l" t="t" r="r" b="b"/>
              <a:pathLst>
                <a:path w="20637" h="20637" extrusionOk="0">
                  <a:moveTo>
                    <a:pt x="6319" y="1"/>
                  </a:moveTo>
                  <a:lnTo>
                    <a:pt x="6319" y="6319"/>
                  </a:lnTo>
                  <a:lnTo>
                    <a:pt x="0" y="6319"/>
                  </a:lnTo>
                  <a:lnTo>
                    <a:pt x="0" y="14251"/>
                  </a:lnTo>
                  <a:lnTo>
                    <a:pt x="6319" y="14251"/>
                  </a:lnTo>
                  <a:lnTo>
                    <a:pt x="6319" y="20637"/>
                  </a:lnTo>
                  <a:lnTo>
                    <a:pt x="14251" y="20637"/>
                  </a:lnTo>
                  <a:lnTo>
                    <a:pt x="14251" y="14251"/>
                  </a:lnTo>
                  <a:lnTo>
                    <a:pt x="20637" y="14251"/>
                  </a:lnTo>
                  <a:lnTo>
                    <a:pt x="20637" y="6319"/>
                  </a:lnTo>
                  <a:lnTo>
                    <a:pt x="14251" y="6319"/>
                  </a:lnTo>
                  <a:lnTo>
                    <a:pt x="14251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4" name="Google Shape;16934;p34"/>
            <p:cNvSpPr/>
            <p:nvPr/>
          </p:nvSpPr>
          <p:spPr>
            <a:xfrm>
              <a:off x="3991695" y="1039327"/>
              <a:ext cx="333830" cy="333839"/>
            </a:xfrm>
            <a:custGeom>
              <a:avLst/>
              <a:gdLst/>
              <a:ahLst/>
              <a:cxnLst/>
              <a:rect l="l" t="t" r="r" b="b"/>
              <a:pathLst>
                <a:path w="37509" h="37510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5"/>
                  </a:lnTo>
                  <a:lnTo>
                    <a:pt x="11495" y="26015"/>
                  </a:lnTo>
                  <a:lnTo>
                    <a:pt x="11495" y="37509"/>
                  </a:lnTo>
                  <a:lnTo>
                    <a:pt x="26014" y="37509"/>
                  </a:lnTo>
                  <a:lnTo>
                    <a:pt x="26014" y="26015"/>
                  </a:lnTo>
                  <a:lnTo>
                    <a:pt x="37509" y="26015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5" name="Google Shape;16935;p34"/>
            <p:cNvSpPr/>
            <p:nvPr/>
          </p:nvSpPr>
          <p:spPr>
            <a:xfrm>
              <a:off x="4204904" y="2167634"/>
              <a:ext cx="333830" cy="334435"/>
            </a:xfrm>
            <a:custGeom>
              <a:avLst/>
              <a:gdLst/>
              <a:ahLst/>
              <a:cxnLst/>
              <a:rect l="l" t="t" r="r" b="b"/>
              <a:pathLst>
                <a:path w="37509" h="37577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4"/>
                  </a:lnTo>
                  <a:lnTo>
                    <a:pt x="11495" y="26014"/>
                  </a:lnTo>
                  <a:lnTo>
                    <a:pt x="11495" y="37576"/>
                  </a:lnTo>
                  <a:lnTo>
                    <a:pt x="26014" y="37576"/>
                  </a:lnTo>
                  <a:lnTo>
                    <a:pt x="26014" y="26014"/>
                  </a:lnTo>
                  <a:lnTo>
                    <a:pt x="37509" y="26014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6" name="Google Shape;16936;p34"/>
            <p:cNvSpPr/>
            <p:nvPr/>
          </p:nvSpPr>
          <p:spPr>
            <a:xfrm>
              <a:off x="4300392" y="982492"/>
              <a:ext cx="56239" cy="56844"/>
            </a:xfrm>
            <a:custGeom>
              <a:avLst/>
              <a:gdLst/>
              <a:ahLst/>
              <a:cxnLst/>
              <a:rect l="l" t="t" r="r" b="b"/>
              <a:pathLst>
                <a:path w="6319" h="6387" extrusionOk="0">
                  <a:moveTo>
                    <a:pt x="1950" y="1"/>
                  </a:moveTo>
                  <a:lnTo>
                    <a:pt x="1950" y="1950"/>
                  </a:lnTo>
                  <a:lnTo>
                    <a:pt x="0" y="1950"/>
                  </a:lnTo>
                  <a:lnTo>
                    <a:pt x="0" y="4437"/>
                  </a:lnTo>
                  <a:lnTo>
                    <a:pt x="1950" y="4437"/>
                  </a:lnTo>
                  <a:lnTo>
                    <a:pt x="1950" y="6387"/>
                  </a:lnTo>
                  <a:lnTo>
                    <a:pt x="4370" y="6387"/>
                  </a:lnTo>
                  <a:lnTo>
                    <a:pt x="4370" y="4437"/>
                  </a:lnTo>
                  <a:lnTo>
                    <a:pt x="6319" y="4437"/>
                  </a:lnTo>
                  <a:lnTo>
                    <a:pt x="6319" y="1950"/>
                  </a:lnTo>
                  <a:lnTo>
                    <a:pt x="4370" y="1950"/>
                  </a:lnTo>
                  <a:lnTo>
                    <a:pt x="4370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6937" name="Google Shape;16937;p34"/>
          <p:cNvSpPr/>
          <p:nvPr/>
        </p:nvSpPr>
        <p:spPr>
          <a:xfrm flipH="1">
            <a:off x="149519" y="4325707"/>
            <a:ext cx="565584" cy="565569"/>
          </a:xfrm>
          <a:custGeom>
            <a:avLst/>
            <a:gdLst/>
            <a:ahLst/>
            <a:cxnLst/>
            <a:rect l="l" t="t" r="r" b="b"/>
            <a:pathLst>
              <a:path w="38048" h="38047" extrusionOk="0">
                <a:moveTo>
                  <a:pt x="11630" y="0"/>
                </a:moveTo>
                <a:lnTo>
                  <a:pt x="11630" y="11697"/>
                </a:lnTo>
                <a:lnTo>
                  <a:pt x="1" y="11697"/>
                </a:lnTo>
                <a:lnTo>
                  <a:pt x="1" y="26418"/>
                </a:lnTo>
                <a:lnTo>
                  <a:pt x="11630" y="26418"/>
                </a:lnTo>
                <a:lnTo>
                  <a:pt x="11630" y="38047"/>
                </a:lnTo>
                <a:lnTo>
                  <a:pt x="26351" y="38047"/>
                </a:lnTo>
                <a:lnTo>
                  <a:pt x="26351" y="26418"/>
                </a:lnTo>
                <a:lnTo>
                  <a:pt x="38047" y="26418"/>
                </a:lnTo>
                <a:lnTo>
                  <a:pt x="38047" y="11697"/>
                </a:lnTo>
                <a:lnTo>
                  <a:pt x="26351" y="11697"/>
                </a:lnTo>
                <a:lnTo>
                  <a:pt x="26351" y="0"/>
                </a:lnTo>
                <a:close/>
              </a:path>
            </a:pathLst>
          </a:cu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938" name="Google Shape;16938;p34"/>
          <p:cNvSpPr/>
          <p:nvPr/>
        </p:nvSpPr>
        <p:spPr>
          <a:xfrm flipH="1">
            <a:off x="288361" y="3185000"/>
            <a:ext cx="218966" cy="218960"/>
          </a:xfrm>
          <a:custGeom>
            <a:avLst/>
            <a:gdLst/>
            <a:ahLst/>
            <a:cxnLst/>
            <a:rect l="l" t="t" r="r" b="b"/>
            <a:pathLst>
              <a:path w="38048" h="38047" extrusionOk="0">
                <a:moveTo>
                  <a:pt x="11630" y="0"/>
                </a:moveTo>
                <a:lnTo>
                  <a:pt x="11630" y="11697"/>
                </a:lnTo>
                <a:lnTo>
                  <a:pt x="1" y="11697"/>
                </a:lnTo>
                <a:lnTo>
                  <a:pt x="1" y="26418"/>
                </a:lnTo>
                <a:lnTo>
                  <a:pt x="11630" y="26418"/>
                </a:lnTo>
                <a:lnTo>
                  <a:pt x="11630" y="38047"/>
                </a:lnTo>
                <a:lnTo>
                  <a:pt x="26351" y="38047"/>
                </a:lnTo>
                <a:lnTo>
                  <a:pt x="26351" y="26418"/>
                </a:lnTo>
                <a:lnTo>
                  <a:pt x="38047" y="26418"/>
                </a:lnTo>
                <a:lnTo>
                  <a:pt x="38047" y="11697"/>
                </a:lnTo>
                <a:lnTo>
                  <a:pt x="26351" y="11697"/>
                </a:lnTo>
                <a:lnTo>
                  <a:pt x="26351" y="0"/>
                </a:lnTo>
                <a:close/>
              </a:path>
            </a:pathLst>
          </a:cu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939" name="Google Shape;16939;p34"/>
          <p:cNvSpPr/>
          <p:nvPr/>
        </p:nvSpPr>
        <p:spPr>
          <a:xfrm flipH="1">
            <a:off x="8592311" y="1085325"/>
            <a:ext cx="218966" cy="218960"/>
          </a:xfrm>
          <a:custGeom>
            <a:avLst/>
            <a:gdLst/>
            <a:ahLst/>
            <a:cxnLst/>
            <a:rect l="l" t="t" r="r" b="b"/>
            <a:pathLst>
              <a:path w="38048" h="38047" extrusionOk="0">
                <a:moveTo>
                  <a:pt x="11630" y="0"/>
                </a:moveTo>
                <a:lnTo>
                  <a:pt x="11630" y="11697"/>
                </a:lnTo>
                <a:lnTo>
                  <a:pt x="1" y="11697"/>
                </a:lnTo>
                <a:lnTo>
                  <a:pt x="1" y="26418"/>
                </a:lnTo>
                <a:lnTo>
                  <a:pt x="11630" y="26418"/>
                </a:lnTo>
                <a:lnTo>
                  <a:pt x="11630" y="38047"/>
                </a:lnTo>
                <a:lnTo>
                  <a:pt x="26351" y="38047"/>
                </a:lnTo>
                <a:lnTo>
                  <a:pt x="26351" y="26418"/>
                </a:lnTo>
                <a:lnTo>
                  <a:pt x="38047" y="26418"/>
                </a:lnTo>
                <a:lnTo>
                  <a:pt x="38047" y="11697"/>
                </a:lnTo>
                <a:lnTo>
                  <a:pt x="26351" y="11697"/>
                </a:lnTo>
                <a:lnTo>
                  <a:pt x="26351" y="0"/>
                </a:lnTo>
                <a:close/>
              </a:path>
            </a:pathLst>
          </a:cu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6940" name="Google Shape;16940;p34"/>
          <p:cNvGrpSpPr/>
          <p:nvPr/>
        </p:nvGrpSpPr>
        <p:grpSpPr>
          <a:xfrm>
            <a:off x="8428888" y="2589334"/>
            <a:ext cx="2856614" cy="2856614"/>
            <a:chOff x="1190625" y="238125"/>
            <a:chExt cx="5205200" cy="5205200"/>
          </a:xfrm>
        </p:grpSpPr>
        <p:sp>
          <p:nvSpPr>
            <p:cNvPr id="16941" name="Google Shape;16941;p34"/>
            <p:cNvSpPr/>
            <p:nvPr/>
          </p:nvSpPr>
          <p:spPr>
            <a:xfrm>
              <a:off x="3537100" y="2352575"/>
              <a:ext cx="739875" cy="745725"/>
            </a:xfrm>
            <a:custGeom>
              <a:avLst/>
              <a:gdLst/>
              <a:ahLst/>
              <a:cxnLst/>
              <a:rect l="l" t="t" r="r" b="b"/>
              <a:pathLst>
                <a:path w="29595" h="29829" extrusionOk="0">
                  <a:moveTo>
                    <a:pt x="19963" y="23699"/>
                  </a:moveTo>
                  <a:cubicBezTo>
                    <a:pt x="20956" y="20839"/>
                    <a:pt x="23057" y="19438"/>
                    <a:pt x="25509" y="19847"/>
                  </a:cubicBezTo>
                  <a:cubicBezTo>
                    <a:pt x="27785" y="20197"/>
                    <a:pt x="29478" y="22123"/>
                    <a:pt x="29536" y="24400"/>
                  </a:cubicBezTo>
                  <a:cubicBezTo>
                    <a:pt x="29595" y="26793"/>
                    <a:pt x="28077" y="28777"/>
                    <a:pt x="25684" y="29303"/>
                  </a:cubicBezTo>
                  <a:cubicBezTo>
                    <a:pt x="23232" y="29828"/>
                    <a:pt x="21189" y="28544"/>
                    <a:pt x="19963" y="25625"/>
                  </a:cubicBezTo>
                  <a:cubicBezTo>
                    <a:pt x="19146" y="28135"/>
                    <a:pt x="17512" y="29595"/>
                    <a:pt x="14768" y="29536"/>
                  </a:cubicBezTo>
                  <a:cubicBezTo>
                    <a:pt x="12609" y="29536"/>
                    <a:pt x="11266" y="28369"/>
                    <a:pt x="10040" y="25567"/>
                  </a:cubicBezTo>
                  <a:cubicBezTo>
                    <a:pt x="9690" y="26910"/>
                    <a:pt x="8990" y="27960"/>
                    <a:pt x="7881" y="28661"/>
                  </a:cubicBezTo>
                  <a:cubicBezTo>
                    <a:pt x="6830" y="29420"/>
                    <a:pt x="5604" y="29711"/>
                    <a:pt x="4320" y="29478"/>
                  </a:cubicBezTo>
                  <a:cubicBezTo>
                    <a:pt x="2044" y="29069"/>
                    <a:pt x="409" y="27201"/>
                    <a:pt x="234" y="25042"/>
                  </a:cubicBezTo>
                  <a:cubicBezTo>
                    <a:pt x="59" y="22532"/>
                    <a:pt x="1402" y="20664"/>
                    <a:pt x="4145" y="19672"/>
                  </a:cubicBezTo>
                  <a:cubicBezTo>
                    <a:pt x="1518" y="18796"/>
                    <a:pt x="1" y="17103"/>
                    <a:pt x="176" y="14243"/>
                  </a:cubicBezTo>
                  <a:cubicBezTo>
                    <a:pt x="351" y="12200"/>
                    <a:pt x="1577" y="10741"/>
                    <a:pt x="4203" y="9749"/>
                  </a:cubicBezTo>
                  <a:cubicBezTo>
                    <a:pt x="2744" y="9340"/>
                    <a:pt x="1635" y="8581"/>
                    <a:pt x="993" y="7355"/>
                  </a:cubicBezTo>
                  <a:cubicBezTo>
                    <a:pt x="293" y="6071"/>
                    <a:pt x="176" y="4787"/>
                    <a:pt x="643" y="3445"/>
                  </a:cubicBezTo>
                  <a:cubicBezTo>
                    <a:pt x="1343" y="1285"/>
                    <a:pt x="3386" y="1"/>
                    <a:pt x="5721" y="234"/>
                  </a:cubicBezTo>
                  <a:cubicBezTo>
                    <a:pt x="7822" y="409"/>
                    <a:pt x="9632" y="2161"/>
                    <a:pt x="9924" y="4320"/>
                  </a:cubicBezTo>
                  <a:cubicBezTo>
                    <a:pt x="10274" y="6713"/>
                    <a:pt x="8990" y="8640"/>
                    <a:pt x="6130" y="9807"/>
                  </a:cubicBezTo>
                  <a:cubicBezTo>
                    <a:pt x="8114" y="10332"/>
                    <a:pt x="9457" y="11558"/>
                    <a:pt x="10040" y="13660"/>
                  </a:cubicBezTo>
                  <a:cubicBezTo>
                    <a:pt x="10683" y="11617"/>
                    <a:pt x="11908" y="10332"/>
                    <a:pt x="13893" y="9749"/>
                  </a:cubicBezTo>
                  <a:cubicBezTo>
                    <a:pt x="11091" y="8581"/>
                    <a:pt x="9807" y="6538"/>
                    <a:pt x="10274" y="4087"/>
                  </a:cubicBezTo>
                  <a:cubicBezTo>
                    <a:pt x="10741" y="1752"/>
                    <a:pt x="12784" y="118"/>
                    <a:pt x="15177" y="176"/>
                  </a:cubicBezTo>
                  <a:cubicBezTo>
                    <a:pt x="17395" y="234"/>
                    <a:pt x="19380" y="1869"/>
                    <a:pt x="19788" y="4087"/>
                  </a:cubicBezTo>
                  <a:cubicBezTo>
                    <a:pt x="20197" y="6597"/>
                    <a:pt x="18913" y="8698"/>
                    <a:pt x="16111" y="9749"/>
                  </a:cubicBezTo>
                  <a:cubicBezTo>
                    <a:pt x="18096" y="10332"/>
                    <a:pt x="19380" y="11617"/>
                    <a:pt x="19963" y="13660"/>
                  </a:cubicBezTo>
                  <a:cubicBezTo>
                    <a:pt x="20430" y="12259"/>
                    <a:pt x="21131" y="11266"/>
                    <a:pt x="22240" y="10566"/>
                  </a:cubicBezTo>
                  <a:cubicBezTo>
                    <a:pt x="23349" y="9924"/>
                    <a:pt x="24575" y="9749"/>
                    <a:pt x="25859" y="10041"/>
                  </a:cubicBezTo>
                  <a:cubicBezTo>
                    <a:pt x="28135" y="10566"/>
                    <a:pt x="29595" y="12492"/>
                    <a:pt x="29536" y="14827"/>
                  </a:cubicBezTo>
                  <a:cubicBezTo>
                    <a:pt x="29536" y="17103"/>
                    <a:pt x="27902" y="19030"/>
                    <a:pt x="25684" y="19438"/>
                  </a:cubicBezTo>
                  <a:cubicBezTo>
                    <a:pt x="23232" y="19964"/>
                    <a:pt x="21248" y="18738"/>
                    <a:pt x="19963" y="15878"/>
                  </a:cubicBezTo>
                  <a:cubicBezTo>
                    <a:pt x="19380" y="17804"/>
                    <a:pt x="18154" y="19030"/>
                    <a:pt x="16111" y="19672"/>
                  </a:cubicBezTo>
                  <a:cubicBezTo>
                    <a:pt x="18154" y="20314"/>
                    <a:pt x="19380" y="21598"/>
                    <a:pt x="19963" y="23641"/>
                  </a:cubicBezTo>
                  <a:close/>
                  <a:moveTo>
                    <a:pt x="10040" y="23758"/>
                  </a:moveTo>
                  <a:cubicBezTo>
                    <a:pt x="10624" y="21598"/>
                    <a:pt x="11850" y="20314"/>
                    <a:pt x="13951" y="19672"/>
                  </a:cubicBezTo>
                  <a:cubicBezTo>
                    <a:pt x="11908" y="19088"/>
                    <a:pt x="10683" y="17804"/>
                    <a:pt x="10040" y="15819"/>
                  </a:cubicBezTo>
                  <a:cubicBezTo>
                    <a:pt x="9398" y="17921"/>
                    <a:pt x="8114" y="19088"/>
                    <a:pt x="6013" y="19672"/>
                  </a:cubicBezTo>
                  <a:cubicBezTo>
                    <a:pt x="8173" y="20255"/>
                    <a:pt x="9457" y="21540"/>
                    <a:pt x="10040" y="237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2" name="Google Shape;16942;p34"/>
            <p:cNvSpPr/>
            <p:nvPr/>
          </p:nvSpPr>
          <p:spPr>
            <a:xfrm>
              <a:off x="3793925" y="3092425"/>
              <a:ext cx="237900" cy="240800"/>
            </a:xfrm>
            <a:custGeom>
              <a:avLst/>
              <a:gdLst/>
              <a:ahLst/>
              <a:cxnLst/>
              <a:rect l="l" t="t" r="r" b="b"/>
              <a:pathLst>
                <a:path w="9516" h="9632" extrusionOk="0">
                  <a:moveTo>
                    <a:pt x="4729" y="9632"/>
                  </a:moveTo>
                  <a:cubicBezTo>
                    <a:pt x="2102" y="9632"/>
                    <a:pt x="1" y="7414"/>
                    <a:pt x="1" y="4845"/>
                  </a:cubicBezTo>
                  <a:cubicBezTo>
                    <a:pt x="1" y="2277"/>
                    <a:pt x="2219" y="1"/>
                    <a:pt x="4787" y="59"/>
                  </a:cubicBezTo>
                  <a:cubicBezTo>
                    <a:pt x="7356" y="117"/>
                    <a:pt x="9515" y="2335"/>
                    <a:pt x="9515" y="4904"/>
                  </a:cubicBezTo>
                  <a:cubicBezTo>
                    <a:pt x="9515" y="7472"/>
                    <a:pt x="7356" y="9632"/>
                    <a:pt x="4729" y="963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3" name="Google Shape;16943;p34"/>
            <p:cNvSpPr/>
            <p:nvPr/>
          </p:nvSpPr>
          <p:spPr>
            <a:xfrm>
              <a:off x="3300700" y="2600650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729" y="9574"/>
                  </a:moveTo>
                  <a:cubicBezTo>
                    <a:pt x="2102" y="9574"/>
                    <a:pt x="1" y="7414"/>
                    <a:pt x="1" y="4787"/>
                  </a:cubicBezTo>
                  <a:cubicBezTo>
                    <a:pt x="1" y="2161"/>
                    <a:pt x="2160" y="1"/>
                    <a:pt x="4729" y="59"/>
                  </a:cubicBezTo>
                  <a:cubicBezTo>
                    <a:pt x="7355" y="59"/>
                    <a:pt x="9573" y="2277"/>
                    <a:pt x="9515" y="4846"/>
                  </a:cubicBezTo>
                  <a:cubicBezTo>
                    <a:pt x="9515" y="7414"/>
                    <a:pt x="7297" y="9574"/>
                    <a:pt x="4729" y="957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4" name="Google Shape;16944;p34"/>
            <p:cNvSpPr/>
            <p:nvPr/>
          </p:nvSpPr>
          <p:spPr>
            <a:xfrm>
              <a:off x="3547325" y="3093900"/>
              <a:ext cx="237875" cy="239325"/>
            </a:xfrm>
            <a:custGeom>
              <a:avLst/>
              <a:gdLst/>
              <a:ahLst/>
              <a:cxnLst/>
              <a:rect l="l" t="t" r="r" b="b"/>
              <a:pathLst>
                <a:path w="9515" h="9573" extrusionOk="0">
                  <a:moveTo>
                    <a:pt x="9515" y="4786"/>
                  </a:moveTo>
                  <a:cubicBezTo>
                    <a:pt x="9515" y="7355"/>
                    <a:pt x="7355" y="9573"/>
                    <a:pt x="4728" y="9573"/>
                  </a:cubicBezTo>
                  <a:cubicBezTo>
                    <a:pt x="2160" y="9573"/>
                    <a:pt x="0" y="7355"/>
                    <a:pt x="0" y="4786"/>
                  </a:cubicBezTo>
                  <a:cubicBezTo>
                    <a:pt x="59" y="2218"/>
                    <a:pt x="2160" y="58"/>
                    <a:pt x="4728" y="58"/>
                  </a:cubicBezTo>
                  <a:cubicBezTo>
                    <a:pt x="7297" y="0"/>
                    <a:pt x="9515" y="2218"/>
                    <a:pt x="9515" y="47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5" name="Google Shape;16945;p34"/>
            <p:cNvSpPr/>
            <p:nvPr/>
          </p:nvSpPr>
          <p:spPr>
            <a:xfrm>
              <a:off x="3299250" y="2848725"/>
              <a:ext cx="239350" cy="237900"/>
            </a:xfrm>
            <a:custGeom>
              <a:avLst/>
              <a:gdLst/>
              <a:ahLst/>
              <a:cxnLst/>
              <a:rect l="l" t="t" r="r" b="b"/>
              <a:pathLst>
                <a:path w="9574" h="9516" extrusionOk="0">
                  <a:moveTo>
                    <a:pt x="9573" y="4729"/>
                  </a:moveTo>
                  <a:cubicBezTo>
                    <a:pt x="9573" y="7355"/>
                    <a:pt x="7355" y="9515"/>
                    <a:pt x="4787" y="9515"/>
                  </a:cubicBezTo>
                  <a:cubicBezTo>
                    <a:pt x="2160" y="9457"/>
                    <a:pt x="0" y="7297"/>
                    <a:pt x="59" y="4729"/>
                  </a:cubicBezTo>
                  <a:cubicBezTo>
                    <a:pt x="117" y="2102"/>
                    <a:pt x="2218" y="1"/>
                    <a:pt x="4787" y="1"/>
                  </a:cubicBezTo>
                  <a:cubicBezTo>
                    <a:pt x="7355" y="1"/>
                    <a:pt x="9573" y="2160"/>
                    <a:pt x="957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6" name="Google Shape;16946;p34"/>
            <p:cNvSpPr/>
            <p:nvPr/>
          </p:nvSpPr>
          <p:spPr>
            <a:xfrm>
              <a:off x="4036175" y="2358425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904" y="59"/>
                  </a:moveTo>
                  <a:cubicBezTo>
                    <a:pt x="7530" y="175"/>
                    <a:pt x="9573" y="2277"/>
                    <a:pt x="9456" y="4903"/>
                  </a:cubicBezTo>
                  <a:cubicBezTo>
                    <a:pt x="9398" y="7530"/>
                    <a:pt x="7238" y="9573"/>
                    <a:pt x="4670" y="9456"/>
                  </a:cubicBezTo>
                  <a:cubicBezTo>
                    <a:pt x="2043" y="9398"/>
                    <a:pt x="0" y="7238"/>
                    <a:pt x="59" y="4670"/>
                  </a:cubicBezTo>
                  <a:cubicBezTo>
                    <a:pt x="176" y="2043"/>
                    <a:pt x="2277" y="0"/>
                    <a:pt x="490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7" name="Google Shape;16947;p34"/>
            <p:cNvSpPr/>
            <p:nvPr/>
          </p:nvSpPr>
          <p:spPr>
            <a:xfrm>
              <a:off x="4039100" y="3098275"/>
              <a:ext cx="232050" cy="232050"/>
            </a:xfrm>
            <a:custGeom>
              <a:avLst/>
              <a:gdLst/>
              <a:ahLst/>
              <a:cxnLst/>
              <a:rect l="l" t="t" r="r" b="b"/>
              <a:pathLst>
                <a:path w="9282" h="9282" extrusionOk="0">
                  <a:moveTo>
                    <a:pt x="4670" y="0"/>
                  </a:moveTo>
                  <a:cubicBezTo>
                    <a:pt x="7238" y="0"/>
                    <a:pt x="9281" y="2043"/>
                    <a:pt x="9281" y="4670"/>
                  </a:cubicBezTo>
                  <a:cubicBezTo>
                    <a:pt x="9281" y="7238"/>
                    <a:pt x="7180" y="9281"/>
                    <a:pt x="4611" y="9281"/>
                  </a:cubicBezTo>
                  <a:cubicBezTo>
                    <a:pt x="2043" y="9223"/>
                    <a:pt x="0" y="7180"/>
                    <a:pt x="0" y="4611"/>
                  </a:cubicBezTo>
                  <a:cubicBezTo>
                    <a:pt x="0" y="2043"/>
                    <a:pt x="2102" y="0"/>
                    <a:pt x="467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8" name="Google Shape;16948;p34"/>
            <p:cNvSpPr/>
            <p:nvPr/>
          </p:nvSpPr>
          <p:spPr>
            <a:xfrm>
              <a:off x="3303625" y="2361350"/>
              <a:ext cx="232050" cy="232025"/>
            </a:xfrm>
            <a:custGeom>
              <a:avLst/>
              <a:gdLst/>
              <a:ahLst/>
              <a:cxnLst/>
              <a:rect l="l" t="t" r="r" b="b"/>
              <a:pathLst>
                <a:path w="9282" h="9281" extrusionOk="0">
                  <a:moveTo>
                    <a:pt x="0" y="4670"/>
                  </a:moveTo>
                  <a:cubicBezTo>
                    <a:pt x="0" y="2101"/>
                    <a:pt x="2043" y="0"/>
                    <a:pt x="4612" y="0"/>
                  </a:cubicBezTo>
                  <a:cubicBezTo>
                    <a:pt x="7238" y="0"/>
                    <a:pt x="9281" y="2101"/>
                    <a:pt x="9281" y="4670"/>
                  </a:cubicBezTo>
                  <a:cubicBezTo>
                    <a:pt x="9223" y="7238"/>
                    <a:pt x="7180" y="9281"/>
                    <a:pt x="4670" y="9281"/>
                  </a:cubicBezTo>
                  <a:cubicBezTo>
                    <a:pt x="2043" y="9281"/>
                    <a:pt x="0" y="7238"/>
                    <a:pt x="0" y="46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9" name="Google Shape;16949;p34"/>
            <p:cNvSpPr/>
            <p:nvPr/>
          </p:nvSpPr>
          <p:spPr>
            <a:xfrm>
              <a:off x="3303625" y="3098275"/>
              <a:ext cx="232050" cy="230575"/>
            </a:xfrm>
            <a:custGeom>
              <a:avLst/>
              <a:gdLst/>
              <a:ahLst/>
              <a:cxnLst/>
              <a:rect l="l" t="t" r="r" b="b"/>
              <a:pathLst>
                <a:path w="9282" h="9223" extrusionOk="0">
                  <a:moveTo>
                    <a:pt x="4670" y="9223"/>
                  </a:moveTo>
                  <a:cubicBezTo>
                    <a:pt x="2160" y="9223"/>
                    <a:pt x="59" y="7180"/>
                    <a:pt x="59" y="4670"/>
                  </a:cubicBezTo>
                  <a:cubicBezTo>
                    <a:pt x="0" y="2160"/>
                    <a:pt x="2102" y="0"/>
                    <a:pt x="4612" y="59"/>
                  </a:cubicBezTo>
                  <a:cubicBezTo>
                    <a:pt x="7122" y="59"/>
                    <a:pt x="9165" y="2101"/>
                    <a:pt x="9223" y="4553"/>
                  </a:cubicBezTo>
                  <a:cubicBezTo>
                    <a:pt x="9281" y="7063"/>
                    <a:pt x="7180" y="9223"/>
                    <a:pt x="4670" y="922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0" name="Google Shape;16950;p34"/>
            <p:cNvSpPr/>
            <p:nvPr/>
          </p:nvSpPr>
          <p:spPr>
            <a:xfrm>
              <a:off x="3798325" y="2116175"/>
              <a:ext cx="229125" cy="230600"/>
            </a:xfrm>
            <a:custGeom>
              <a:avLst/>
              <a:gdLst/>
              <a:ahLst/>
              <a:cxnLst/>
              <a:rect l="l" t="t" r="r" b="b"/>
              <a:pathLst>
                <a:path w="9165" h="9224" extrusionOk="0">
                  <a:moveTo>
                    <a:pt x="9164" y="4612"/>
                  </a:moveTo>
                  <a:cubicBezTo>
                    <a:pt x="9164" y="7122"/>
                    <a:pt x="7063" y="9223"/>
                    <a:pt x="4553" y="9165"/>
                  </a:cubicBezTo>
                  <a:cubicBezTo>
                    <a:pt x="2043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1"/>
                  </a:cubicBezTo>
                  <a:cubicBezTo>
                    <a:pt x="7121" y="59"/>
                    <a:pt x="9164" y="2102"/>
                    <a:pt x="9164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1" name="Google Shape;16951;p34"/>
            <p:cNvSpPr/>
            <p:nvPr/>
          </p:nvSpPr>
          <p:spPr>
            <a:xfrm>
              <a:off x="4287175" y="2605025"/>
              <a:ext cx="230575" cy="230600"/>
            </a:xfrm>
            <a:custGeom>
              <a:avLst/>
              <a:gdLst/>
              <a:ahLst/>
              <a:cxnLst/>
              <a:rect l="l" t="t" r="r" b="b"/>
              <a:pathLst>
                <a:path w="9223" h="9224" extrusionOk="0">
                  <a:moveTo>
                    <a:pt x="9223" y="4612"/>
                  </a:moveTo>
                  <a:cubicBezTo>
                    <a:pt x="9223" y="7122"/>
                    <a:pt x="7063" y="9223"/>
                    <a:pt x="4553" y="9223"/>
                  </a:cubicBezTo>
                  <a:cubicBezTo>
                    <a:pt x="2101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59"/>
                  </a:cubicBezTo>
                  <a:cubicBezTo>
                    <a:pt x="7121" y="59"/>
                    <a:pt x="9164" y="2102"/>
                    <a:pt x="9223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2" name="Google Shape;16952;p34"/>
            <p:cNvSpPr/>
            <p:nvPr/>
          </p:nvSpPr>
          <p:spPr>
            <a:xfrm>
              <a:off x="4287175" y="2853100"/>
              <a:ext cx="229125" cy="229150"/>
            </a:xfrm>
            <a:custGeom>
              <a:avLst/>
              <a:gdLst/>
              <a:ahLst/>
              <a:cxnLst/>
              <a:rect l="l" t="t" r="r" b="b"/>
              <a:pathLst>
                <a:path w="9165" h="9166" extrusionOk="0">
                  <a:moveTo>
                    <a:pt x="4611" y="9165"/>
                  </a:moveTo>
                  <a:cubicBezTo>
                    <a:pt x="2101" y="9107"/>
                    <a:pt x="0" y="7064"/>
                    <a:pt x="59" y="4554"/>
                  </a:cubicBezTo>
                  <a:cubicBezTo>
                    <a:pt x="59" y="2044"/>
                    <a:pt x="2101" y="1"/>
                    <a:pt x="4611" y="1"/>
                  </a:cubicBezTo>
                  <a:cubicBezTo>
                    <a:pt x="7121" y="1"/>
                    <a:pt x="9164" y="2102"/>
                    <a:pt x="9164" y="4554"/>
                  </a:cubicBezTo>
                  <a:cubicBezTo>
                    <a:pt x="9164" y="7064"/>
                    <a:pt x="7063" y="9165"/>
                    <a:pt x="4611" y="91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3" name="Google Shape;16953;p34"/>
            <p:cNvSpPr/>
            <p:nvPr/>
          </p:nvSpPr>
          <p:spPr>
            <a:xfrm>
              <a:off x="3551700" y="2116175"/>
              <a:ext cx="229125" cy="229125"/>
            </a:xfrm>
            <a:custGeom>
              <a:avLst/>
              <a:gdLst/>
              <a:ahLst/>
              <a:cxnLst/>
              <a:rect l="l" t="t" r="r" b="b"/>
              <a:pathLst>
                <a:path w="9165" h="9165" extrusionOk="0">
                  <a:moveTo>
                    <a:pt x="9165" y="4612"/>
                  </a:moveTo>
                  <a:cubicBezTo>
                    <a:pt x="9106" y="7122"/>
                    <a:pt x="7063" y="9165"/>
                    <a:pt x="4553" y="9165"/>
                  </a:cubicBezTo>
                  <a:cubicBezTo>
                    <a:pt x="2043" y="9165"/>
                    <a:pt x="0" y="7064"/>
                    <a:pt x="0" y="4554"/>
                  </a:cubicBezTo>
                  <a:cubicBezTo>
                    <a:pt x="0" y="2044"/>
                    <a:pt x="2102" y="1"/>
                    <a:pt x="4612" y="59"/>
                  </a:cubicBezTo>
                  <a:cubicBezTo>
                    <a:pt x="7122" y="59"/>
                    <a:pt x="9165" y="2102"/>
                    <a:pt x="9165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4" name="Google Shape;16954;p34"/>
            <p:cNvSpPr/>
            <p:nvPr/>
          </p:nvSpPr>
          <p:spPr>
            <a:xfrm>
              <a:off x="3799775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7005" y="8990"/>
                    <a:pt x="4495" y="8990"/>
                  </a:cubicBezTo>
                  <a:cubicBezTo>
                    <a:pt x="1985" y="8990"/>
                    <a:pt x="0" y="7005"/>
                    <a:pt x="0" y="4495"/>
                  </a:cubicBezTo>
                  <a:cubicBezTo>
                    <a:pt x="0" y="1985"/>
                    <a:pt x="1985" y="1"/>
                    <a:pt x="4495" y="1"/>
                  </a:cubicBezTo>
                  <a:cubicBezTo>
                    <a:pt x="7005" y="1"/>
                    <a:pt x="8989" y="1985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5" name="Google Shape;16955;p34"/>
            <p:cNvSpPr/>
            <p:nvPr/>
          </p:nvSpPr>
          <p:spPr>
            <a:xfrm>
              <a:off x="4290075" y="236572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95"/>
                  </a:moveTo>
                  <a:cubicBezTo>
                    <a:pt x="8990" y="7005"/>
                    <a:pt x="7005" y="8989"/>
                    <a:pt x="4495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1985" y="0"/>
                    <a:pt x="4437" y="0"/>
                  </a:cubicBezTo>
                  <a:cubicBezTo>
                    <a:pt x="6947" y="0"/>
                    <a:pt x="8990" y="1985"/>
                    <a:pt x="8990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6" name="Google Shape;16956;p34"/>
            <p:cNvSpPr/>
            <p:nvPr/>
          </p:nvSpPr>
          <p:spPr>
            <a:xfrm>
              <a:off x="3553150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37"/>
                  </a:moveTo>
                  <a:cubicBezTo>
                    <a:pt x="8990" y="6947"/>
                    <a:pt x="7005" y="8990"/>
                    <a:pt x="4495" y="8990"/>
                  </a:cubicBezTo>
                  <a:cubicBezTo>
                    <a:pt x="1985" y="8990"/>
                    <a:pt x="1" y="6947"/>
                    <a:pt x="1" y="4437"/>
                  </a:cubicBezTo>
                  <a:cubicBezTo>
                    <a:pt x="1" y="1985"/>
                    <a:pt x="1985" y="1"/>
                    <a:pt x="4437" y="1"/>
                  </a:cubicBezTo>
                  <a:cubicBezTo>
                    <a:pt x="6947" y="1"/>
                    <a:pt x="8990" y="1985"/>
                    <a:pt x="8990" y="443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7" name="Google Shape;16957;p34"/>
            <p:cNvSpPr/>
            <p:nvPr/>
          </p:nvSpPr>
          <p:spPr>
            <a:xfrm>
              <a:off x="3064300" y="260795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4"/>
                  </a:moveTo>
                  <a:cubicBezTo>
                    <a:pt x="8990" y="7063"/>
                    <a:pt x="6947" y="8990"/>
                    <a:pt x="4437" y="8990"/>
                  </a:cubicBezTo>
                  <a:cubicBezTo>
                    <a:pt x="1927" y="8990"/>
                    <a:pt x="1" y="6947"/>
                    <a:pt x="1" y="4437"/>
                  </a:cubicBezTo>
                  <a:cubicBezTo>
                    <a:pt x="1" y="1985"/>
                    <a:pt x="2044" y="1"/>
                    <a:pt x="4495" y="1"/>
                  </a:cubicBezTo>
                  <a:cubicBezTo>
                    <a:pt x="7005" y="1"/>
                    <a:pt x="8990" y="2044"/>
                    <a:pt x="8990" y="455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8" name="Google Shape;16958;p34"/>
            <p:cNvSpPr/>
            <p:nvPr/>
          </p:nvSpPr>
          <p:spPr>
            <a:xfrm>
              <a:off x="3064300" y="28545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3"/>
                  </a:moveTo>
                  <a:cubicBezTo>
                    <a:pt x="8990" y="7005"/>
                    <a:pt x="6947" y="8989"/>
                    <a:pt x="4437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2044" y="0"/>
                    <a:pt x="4554" y="0"/>
                  </a:cubicBezTo>
                  <a:cubicBezTo>
                    <a:pt x="7005" y="59"/>
                    <a:pt x="8990" y="2043"/>
                    <a:pt x="8990" y="45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9" name="Google Shape;16959;p34"/>
            <p:cNvSpPr/>
            <p:nvPr/>
          </p:nvSpPr>
          <p:spPr>
            <a:xfrm>
              <a:off x="4043475" y="211910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6946" y="8990"/>
                    <a:pt x="4436" y="8990"/>
                  </a:cubicBezTo>
                  <a:cubicBezTo>
                    <a:pt x="1985" y="8931"/>
                    <a:pt x="0" y="6947"/>
                    <a:pt x="0" y="4495"/>
                  </a:cubicBezTo>
                  <a:cubicBezTo>
                    <a:pt x="0" y="1985"/>
                    <a:pt x="2043" y="1"/>
                    <a:pt x="4553" y="1"/>
                  </a:cubicBezTo>
                  <a:cubicBezTo>
                    <a:pt x="7005" y="1"/>
                    <a:pt x="8989" y="2044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0" name="Google Shape;16960;p34"/>
            <p:cNvSpPr/>
            <p:nvPr/>
          </p:nvSpPr>
          <p:spPr>
            <a:xfrm>
              <a:off x="3308000" y="2119100"/>
              <a:ext cx="223300" cy="224750"/>
            </a:xfrm>
            <a:custGeom>
              <a:avLst/>
              <a:gdLst/>
              <a:ahLst/>
              <a:cxnLst/>
              <a:rect l="l" t="t" r="r" b="b"/>
              <a:pathLst>
                <a:path w="8932" h="8990" extrusionOk="0">
                  <a:moveTo>
                    <a:pt x="4495" y="59"/>
                  </a:moveTo>
                  <a:cubicBezTo>
                    <a:pt x="6888" y="59"/>
                    <a:pt x="8931" y="2102"/>
                    <a:pt x="8931" y="4495"/>
                  </a:cubicBezTo>
                  <a:cubicBezTo>
                    <a:pt x="8873" y="6947"/>
                    <a:pt x="6830" y="8990"/>
                    <a:pt x="4378" y="8931"/>
                  </a:cubicBezTo>
                  <a:cubicBezTo>
                    <a:pt x="1985" y="8873"/>
                    <a:pt x="1" y="6888"/>
                    <a:pt x="1" y="4495"/>
                  </a:cubicBezTo>
                  <a:cubicBezTo>
                    <a:pt x="1" y="2044"/>
                    <a:pt x="2044" y="1"/>
                    <a:pt x="449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1" name="Google Shape;16961;p34"/>
            <p:cNvSpPr/>
            <p:nvPr/>
          </p:nvSpPr>
          <p:spPr>
            <a:xfrm>
              <a:off x="4290075" y="3102650"/>
              <a:ext cx="223300" cy="223275"/>
            </a:xfrm>
            <a:custGeom>
              <a:avLst/>
              <a:gdLst/>
              <a:ahLst/>
              <a:cxnLst/>
              <a:rect l="l" t="t" r="r" b="b"/>
              <a:pathLst>
                <a:path w="8932" h="8931" extrusionOk="0">
                  <a:moveTo>
                    <a:pt x="8932" y="4436"/>
                  </a:moveTo>
                  <a:cubicBezTo>
                    <a:pt x="8932" y="6888"/>
                    <a:pt x="6947" y="8931"/>
                    <a:pt x="4495" y="8931"/>
                  </a:cubicBezTo>
                  <a:cubicBezTo>
                    <a:pt x="2044" y="8931"/>
                    <a:pt x="1" y="6888"/>
                    <a:pt x="1" y="4436"/>
                  </a:cubicBezTo>
                  <a:cubicBezTo>
                    <a:pt x="59" y="2043"/>
                    <a:pt x="2044" y="0"/>
                    <a:pt x="4437" y="0"/>
                  </a:cubicBezTo>
                  <a:cubicBezTo>
                    <a:pt x="6889" y="0"/>
                    <a:pt x="8932" y="1985"/>
                    <a:pt x="8932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2" name="Google Shape;16962;p34"/>
            <p:cNvSpPr/>
            <p:nvPr/>
          </p:nvSpPr>
          <p:spPr>
            <a:xfrm>
              <a:off x="4043475" y="3346350"/>
              <a:ext cx="223275" cy="221825"/>
            </a:xfrm>
            <a:custGeom>
              <a:avLst/>
              <a:gdLst/>
              <a:ahLst/>
              <a:cxnLst/>
              <a:rect l="l" t="t" r="r" b="b"/>
              <a:pathLst>
                <a:path w="8931" h="8873" extrusionOk="0">
                  <a:moveTo>
                    <a:pt x="8931" y="4378"/>
                  </a:moveTo>
                  <a:cubicBezTo>
                    <a:pt x="8931" y="6829"/>
                    <a:pt x="6888" y="8872"/>
                    <a:pt x="4495" y="8872"/>
                  </a:cubicBezTo>
                  <a:cubicBezTo>
                    <a:pt x="2043" y="8872"/>
                    <a:pt x="59" y="6888"/>
                    <a:pt x="59" y="4436"/>
                  </a:cubicBezTo>
                  <a:cubicBezTo>
                    <a:pt x="0" y="2043"/>
                    <a:pt x="2043" y="0"/>
                    <a:pt x="4495" y="0"/>
                  </a:cubicBezTo>
                  <a:cubicBezTo>
                    <a:pt x="6888" y="0"/>
                    <a:pt x="8873" y="1985"/>
                    <a:pt x="8931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3" name="Google Shape;16963;p34"/>
            <p:cNvSpPr/>
            <p:nvPr/>
          </p:nvSpPr>
          <p:spPr>
            <a:xfrm>
              <a:off x="3065775" y="2365725"/>
              <a:ext cx="221825" cy="223275"/>
            </a:xfrm>
            <a:custGeom>
              <a:avLst/>
              <a:gdLst/>
              <a:ahLst/>
              <a:cxnLst/>
              <a:rect l="l" t="t" r="r" b="b"/>
              <a:pathLst>
                <a:path w="8873" h="8931" extrusionOk="0">
                  <a:moveTo>
                    <a:pt x="4378" y="8931"/>
                  </a:moveTo>
                  <a:cubicBezTo>
                    <a:pt x="1985" y="8872"/>
                    <a:pt x="0" y="6888"/>
                    <a:pt x="0" y="4495"/>
                  </a:cubicBezTo>
                  <a:cubicBezTo>
                    <a:pt x="0" y="2043"/>
                    <a:pt x="2101" y="0"/>
                    <a:pt x="4495" y="59"/>
                  </a:cubicBezTo>
                  <a:cubicBezTo>
                    <a:pt x="6946" y="117"/>
                    <a:pt x="8872" y="2101"/>
                    <a:pt x="8872" y="4495"/>
                  </a:cubicBezTo>
                  <a:cubicBezTo>
                    <a:pt x="8814" y="6946"/>
                    <a:pt x="6829" y="8931"/>
                    <a:pt x="4378" y="88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4" name="Google Shape;16964;p34"/>
            <p:cNvSpPr/>
            <p:nvPr/>
          </p:nvSpPr>
          <p:spPr>
            <a:xfrm>
              <a:off x="3309450" y="3346350"/>
              <a:ext cx="220375" cy="220375"/>
            </a:xfrm>
            <a:custGeom>
              <a:avLst/>
              <a:gdLst/>
              <a:ahLst/>
              <a:cxnLst/>
              <a:rect l="l" t="t" r="r" b="b"/>
              <a:pathLst>
                <a:path w="8815" h="8815" extrusionOk="0">
                  <a:moveTo>
                    <a:pt x="8757" y="4436"/>
                  </a:moveTo>
                  <a:cubicBezTo>
                    <a:pt x="8757" y="6888"/>
                    <a:pt x="6772" y="8814"/>
                    <a:pt x="4320" y="8814"/>
                  </a:cubicBezTo>
                  <a:cubicBezTo>
                    <a:pt x="1927" y="8756"/>
                    <a:pt x="1" y="6829"/>
                    <a:pt x="1" y="4378"/>
                  </a:cubicBezTo>
                  <a:cubicBezTo>
                    <a:pt x="59" y="1926"/>
                    <a:pt x="1986" y="0"/>
                    <a:pt x="4437" y="58"/>
                  </a:cubicBezTo>
                  <a:cubicBezTo>
                    <a:pt x="6889" y="58"/>
                    <a:pt x="8815" y="2043"/>
                    <a:pt x="8757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5" name="Google Shape;16965;p34"/>
            <p:cNvSpPr/>
            <p:nvPr/>
          </p:nvSpPr>
          <p:spPr>
            <a:xfrm>
              <a:off x="3067225" y="3104100"/>
              <a:ext cx="218900" cy="218925"/>
            </a:xfrm>
            <a:custGeom>
              <a:avLst/>
              <a:gdLst/>
              <a:ahLst/>
              <a:cxnLst/>
              <a:rect l="l" t="t" r="r" b="b"/>
              <a:pathLst>
                <a:path w="8756" h="8757" extrusionOk="0">
                  <a:moveTo>
                    <a:pt x="8756" y="4378"/>
                  </a:moveTo>
                  <a:cubicBezTo>
                    <a:pt x="8756" y="6830"/>
                    <a:pt x="6830" y="8756"/>
                    <a:pt x="4378" y="8756"/>
                  </a:cubicBezTo>
                  <a:cubicBezTo>
                    <a:pt x="1927" y="8756"/>
                    <a:pt x="0" y="6830"/>
                    <a:pt x="0" y="4378"/>
                  </a:cubicBezTo>
                  <a:cubicBezTo>
                    <a:pt x="0" y="1927"/>
                    <a:pt x="1927" y="1"/>
                    <a:pt x="4378" y="1"/>
                  </a:cubicBezTo>
                  <a:cubicBezTo>
                    <a:pt x="6830" y="59"/>
                    <a:pt x="8698" y="1985"/>
                    <a:pt x="8698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6" name="Google Shape;16966;p34"/>
            <p:cNvSpPr/>
            <p:nvPr/>
          </p:nvSpPr>
          <p:spPr>
            <a:xfrm>
              <a:off x="4294475" y="2123475"/>
              <a:ext cx="215975" cy="216000"/>
            </a:xfrm>
            <a:custGeom>
              <a:avLst/>
              <a:gdLst/>
              <a:ahLst/>
              <a:cxnLst/>
              <a:rect l="l" t="t" r="r" b="b"/>
              <a:pathLst>
                <a:path w="8639" h="8640" extrusionOk="0">
                  <a:moveTo>
                    <a:pt x="4319" y="1"/>
                  </a:moveTo>
                  <a:cubicBezTo>
                    <a:pt x="6713" y="1"/>
                    <a:pt x="8639" y="1927"/>
                    <a:pt x="8639" y="4320"/>
                  </a:cubicBezTo>
                  <a:cubicBezTo>
                    <a:pt x="8639" y="6713"/>
                    <a:pt x="6654" y="8639"/>
                    <a:pt x="4261" y="8639"/>
                  </a:cubicBezTo>
                  <a:cubicBezTo>
                    <a:pt x="1868" y="8581"/>
                    <a:pt x="0" y="6655"/>
                    <a:pt x="0" y="4262"/>
                  </a:cubicBezTo>
                  <a:cubicBezTo>
                    <a:pt x="0" y="1869"/>
                    <a:pt x="1926" y="1"/>
                    <a:pt x="431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7" name="Google Shape;16967;p34"/>
            <p:cNvSpPr/>
            <p:nvPr/>
          </p:nvSpPr>
          <p:spPr>
            <a:xfrm>
              <a:off x="3805600" y="1876875"/>
              <a:ext cx="214550" cy="215975"/>
            </a:xfrm>
            <a:custGeom>
              <a:avLst/>
              <a:gdLst/>
              <a:ahLst/>
              <a:cxnLst/>
              <a:rect l="l" t="t" r="r" b="b"/>
              <a:pathLst>
                <a:path w="8582" h="8639" extrusionOk="0">
                  <a:moveTo>
                    <a:pt x="8581" y="4319"/>
                  </a:moveTo>
                  <a:cubicBezTo>
                    <a:pt x="8581" y="6654"/>
                    <a:pt x="6655" y="8581"/>
                    <a:pt x="4320" y="8639"/>
                  </a:cubicBezTo>
                  <a:cubicBezTo>
                    <a:pt x="1927" y="8639"/>
                    <a:pt x="1" y="6654"/>
                    <a:pt x="1" y="4319"/>
                  </a:cubicBezTo>
                  <a:cubicBezTo>
                    <a:pt x="1" y="1926"/>
                    <a:pt x="1927" y="0"/>
                    <a:pt x="4262" y="0"/>
                  </a:cubicBezTo>
                  <a:cubicBezTo>
                    <a:pt x="6655" y="0"/>
                    <a:pt x="8581" y="1926"/>
                    <a:pt x="8581" y="43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8" name="Google Shape;16968;p34"/>
            <p:cNvSpPr/>
            <p:nvPr/>
          </p:nvSpPr>
          <p:spPr>
            <a:xfrm>
              <a:off x="4541075" y="2612325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4320" y="1"/>
                  </a:moveTo>
                  <a:cubicBezTo>
                    <a:pt x="6713" y="1"/>
                    <a:pt x="8639" y="1985"/>
                    <a:pt x="8639" y="4320"/>
                  </a:cubicBezTo>
                  <a:cubicBezTo>
                    <a:pt x="8639" y="6713"/>
                    <a:pt x="6713" y="8640"/>
                    <a:pt x="4320" y="8640"/>
                  </a:cubicBezTo>
                  <a:cubicBezTo>
                    <a:pt x="1927" y="8640"/>
                    <a:pt x="1" y="6713"/>
                    <a:pt x="1" y="4320"/>
                  </a:cubicBezTo>
                  <a:cubicBezTo>
                    <a:pt x="1" y="1985"/>
                    <a:pt x="1927" y="1"/>
                    <a:pt x="432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9" name="Google Shape;16969;p34"/>
            <p:cNvSpPr/>
            <p:nvPr/>
          </p:nvSpPr>
          <p:spPr>
            <a:xfrm>
              <a:off x="4541075" y="2858950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8639" y="4320"/>
                  </a:moveTo>
                  <a:cubicBezTo>
                    <a:pt x="8639" y="6655"/>
                    <a:pt x="6655" y="8639"/>
                    <a:pt x="4320" y="8639"/>
                  </a:cubicBezTo>
                  <a:cubicBezTo>
                    <a:pt x="1927" y="8639"/>
                    <a:pt x="1" y="6713"/>
                    <a:pt x="1" y="4320"/>
                  </a:cubicBezTo>
                  <a:cubicBezTo>
                    <a:pt x="1" y="1985"/>
                    <a:pt x="1927" y="59"/>
                    <a:pt x="4262" y="59"/>
                  </a:cubicBezTo>
                  <a:cubicBezTo>
                    <a:pt x="6655" y="0"/>
                    <a:pt x="8581" y="1927"/>
                    <a:pt x="8639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0" name="Google Shape;16970;p34"/>
            <p:cNvSpPr/>
            <p:nvPr/>
          </p:nvSpPr>
          <p:spPr>
            <a:xfrm>
              <a:off x="3557525" y="1875400"/>
              <a:ext cx="217475" cy="217450"/>
            </a:xfrm>
            <a:custGeom>
              <a:avLst/>
              <a:gdLst/>
              <a:ahLst/>
              <a:cxnLst/>
              <a:rect l="l" t="t" r="r" b="b"/>
              <a:pathLst>
                <a:path w="8699" h="8698" extrusionOk="0">
                  <a:moveTo>
                    <a:pt x="4262" y="8640"/>
                  </a:moveTo>
                  <a:cubicBezTo>
                    <a:pt x="1927" y="8640"/>
                    <a:pt x="1" y="6597"/>
                    <a:pt x="59" y="4262"/>
                  </a:cubicBezTo>
                  <a:cubicBezTo>
                    <a:pt x="118" y="1927"/>
                    <a:pt x="2102" y="1"/>
                    <a:pt x="4379" y="59"/>
                  </a:cubicBezTo>
                  <a:cubicBezTo>
                    <a:pt x="6772" y="117"/>
                    <a:pt x="8698" y="2102"/>
                    <a:pt x="8640" y="4437"/>
                  </a:cubicBezTo>
                  <a:cubicBezTo>
                    <a:pt x="8581" y="6830"/>
                    <a:pt x="6597" y="8698"/>
                    <a:pt x="4262" y="864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1" name="Google Shape;16971;p34"/>
            <p:cNvSpPr/>
            <p:nvPr/>
          </p:nvSpPr>
          <p:spPr>
            <a:xfrm>
              <a:off x="3070150" y="2123475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6" y="8581"/>
                    <a:pt x="0" y="6597"/>
                    <a:pt x="0" y="4262"/>
                  </a:cubicBezTo>
                  <a:cubicBezTo>
                    <a:pt x="0" y="1927"/>
                    <a:pt x="1926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2" name="Google Shape;16972;p34"/>
            <p:cNvSpPr/>
            <p:nvPr/>
          </p:nvSpPr>
          <p:spPr>
            <a:xfrm>
              <a:off x="4295925" y="3349250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7" y="8581"/>
                    <a:pt x="0" y="6597"/>
                    <a:pt x="0" y="4320"/>
                  </a:cubicBezTo>
                  <a:cubicBezTo>
                    <a:pt x="0" y="1985"/>
                    <a:pt x="1927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3" name="Google Shape;16973;p34"/>
            <p:cNvSpPr/>
            <p:nvPr/>
          </p:nvSpPr>
          <p:spPr>
            <a:xfrm>
              <a:off x="4542525" y="2371550"/>
              <a:ext cx="213100" cy="213075"/>
            </a:xfrm>
            <a:custGeom>
              <a:avLst/>
              <a:gdLst/>
              <a:ahLst/>
              <a:cxnLst/>
              <a:rect l="l" t="t" r="r" b="b"/>
              <a:pathLst>
                <a:path w="8524" h="8523" extrusionOk="0">
                  <a:moveTo>
                    <a:pt x="8523" y="4203"/>
                  </a:moveTo>
                  <a:cubicBezTo>
                    <a:pt x="8523" y="6596"/>
                    <a:pt x="6597" y="8523"/>
                    <a:pt x="4262" y="8464"/>
                  </a:cubicBezTo>
                  <a:cubicBezTo>
                    <a:pt x="1927" y="8464"/>
                    <a:pt x="59" y="6596"/>
                    <a:pt x="1" y="4262"/>
                  </a:cubicBezTo>
                  <a:cubicBezTo>
                    <a:pt x="1" y="1927"/>
                    <a:pt x="1927" y="1"/>
                    <a:pt x="4262" y="1"/>
                  </a:cubicBezTo>
                  <a:cubicBezTo>
                    <a:pt x="6597" y="1"/>
                    <a:pt x="8465" y="1868"/>
                    <a:pt x="8523" y="42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4" name="Google Shape;16974;p34"/>
            <p:cNvSpPr/>
            <p:nvPr/>
          </p:nvSpPr>
          <p:spPr>
            <a:xfrm>
              <a:off x="4049300" y="1878325"/>
              <a:ext cx="213075" cy="211625"/>
            </a:xfrm>
            <a:custGeom>
              <a:avLst/>
              <a:gdLst/>
              <a:ahLst/>
              <a:cxnLst/>
              <a:rect l="l" t="t" r="r" b="b"/>
              <a:pathLst>
                <a:path w="8523" h="8465" extrusionOk="0">
                  <a:moveTo>
                    <a:pt x="4203" y="0"/>
                  </a:moveTo>
                  <a:cubicBezTo>
                    <a:pt x="6538" y="0"/>
                    <a:pt x="8464" y="1868"/>
                    <a:pt x="8464" y="4203"/>
                  </a:cubicBezTo>
                  <a:cubicBezTo>
                    <a:pt x="8523" y="6538"/>
                    <a:pt x="6655" y="8464"/>
                    <a:pt x="4262" y="8464"/>
                  </a:cubicBezTo>
                  <a:cubicBezTo>
                    <a:pt x="1927" y="8464"/>
                    <a:pt x="1" y="6596"/>
                    <a:pt x="59" y="4203"/>
                  </a:cubicBezTo>
                  <a:cubicBezTo>
                    <a:pt x="59" y="1868"/>
                    <a:pt x="1869" y="0"/>
                    <a:pt x="42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5" name="Google Shape;16975;p34"/>
            <p:cNvSpPr/>
            <p:nvPr/>
          </p:nvSpPr>
          <p:spPr>
            <a:xfrm>
              <a:off x="3560450" y="3598800"/>
              <a:ext cx="211625" cy="210150"/>
            </a:xfrm>
            <a:custGeom>
              <a:avLst/>
              <a:gdLst/>
              <a:ahLst/>
              <a:cxnLst/>
              <a:rect l="l" t="t" r="r" b="b"/>
              <a:pathLst>
                <a:path w="8465" h="8406" extrusionOk="0">
                  <a:moveTo>
                    <a:pt x="8406" y="4145"/>
                  </a:moveTo>
                  <a:cubicBezTo>
                    <a:pt x="8464" y="6538"/>
                    <a:pt x="6597" y="8406"/>
                    <a:pt x="4262" y="8406"/>
                  </a:cubicBezTo>
                  <a:cubicBezTo>
                    <a:pt x="1927" y="8406"/>
                    <a:pt x="59" y="6596"/>
                    <a:pt x="1" y="4203"/>
                  </a:cubicBezTo>
                  <a:cubicBezTo>
                    <a:pt x="1" y="1868"/>
                    <a:pt x="1869" y="0"/>
                    <a:pt x="4203" y="0"/>
                  </a:cubicBezTo>
                  <a:cubicBezTo>
                    <a:pt x="6538" y="0"/>
                    <a:pt x="8406" y="1810"/>
                    <a:pt x="8406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6" name="Google Shape;16976;p34"/>
            <p:cNvSpPr/>
            <p:nvPr/>
          </p:nvSpPr>
          <p:spPr>
            <a:xfrm>
              <a:off x="3807075" y="3597325"/>
              <a:ext cx="211600" cy="211625"/>
            </a:xfrm>
            <a:custGeom>
              <a:avLst/>
              <a:gdLst/>
              <a:ahLst/>
              <a:cxnLst/>
              <a:rect l="l" t="t" r="r" b="b"/>
              <a:pathLst>
                <a:path w="8464" h="8465" extrusionOk="0">
                  <a:moveTo>
                    <a:pt x="4203" y="8465"/>
                  </a:moveTo>
                  <a:cubicBezTo>
                    <a:pt x="1868" y="8465"/>
                    <a:pt x="0" y="6597"/>
                    <a:pt x="0" y="4204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96" y="1"/>
                    <a:pt x="8464" y="1927"/>
                    <a:pt x="8464" y="4320"/>
                  </a:cubicBezTo>
                  <a:cubicBezTo>
                    <a:pt x="8406" y="6655"/>
                    <a:pt x="6538" y="8465"/>
                    <a:pt x="4203" y="84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7" name="Google Shape;16977;p34"/>
            <p:cNvSpPr/>
            <p:nvPr/>
          </p:nvSpPr>
          <p:spPr>
            <a:xfrm>
              <a:off x="2824975" y="2615250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6"/>
                  </a:moveTo>
                  <a:cubicBezTo>
                    <a:pt x="1869" y="8406"/>
                    <a:pt x="1" y="6596"/>
                    <a:pt x="1" y="4203"/>
                  </a:cubicBezTo>
                  <a:cubicBezTo>
                    <a:pt x="1" y="1868"/>
                    <a:pt x="1869" y="1"/>
                    <a:pt x="4262" y="1"/>
                  </a:cubicBezTo>
                  <a:cubicBezTo>
                    <a:pt x="6597" y="1"/>
                    <a:pt x="8406" y="1927"/>
                    <a:pt x="8406" y="4262"/>
                  </a:cubicBezTo>
                  <a:cubicBezTo>
                    <a:pt x="8406" y="6596"/>
                    <a:pt x="6538" y="8406"/>
                    <a:pt x="4204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8" name="Google Shape;16978;p34"/>
            <p:cNvSpPr/>
            <p:nvPr/>
          </p:nvSpPr>
          <p:spPr>
            <a:xfrm>
              <a:off x="2824975" y="2861875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5"/>
                  </a:moveTo>
                  <a:cubicBezTo>
                    <a:pt x="1810" y="8405"/>
                    <a:pt x="1" y="6538"/>
                    <a:pt x="1" y="4203"/>
                  </a:cubicBezTo>
                  <a:cubicBezTo>
                    <a:pt x="1" y="1868"/>
                    <a:pt x="1869" y="0"/>
                    <a:pt x="4204" y="0"/>
                  </a:cubicBezTo>
                  <a:cubicBezTo>
                    <a:pt x="6538" y="0"/>
                    <a:pt x="8406" y="1868"/>
                    <a:pt x="8406" y="4203"/>
                  </a:cubicBezTo>
                  <a:cubicBezTo>
                    <a:pt x="8406" y="6596"/>
                    <a:pt x="6538" y="8405"/>
                    <a:pt x="4204" y="840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9" name="Google Shape;16979;p34"/>
            <p:cNvSpPr/>
            <p:nvPr/>
          </p:nvSpPr>
          <p:spPr>
            <a:xfrm>
              <a:off x="4544000" y="3108475"/>
              <a:ext cx="210150" cy="210175"/>
            </a:xfrm>
            <a:custGeom>
              <a:avLst/>
              <a:gdLst/>
              <a:ahLst/>
              <a:cxnLst/>
              <a:rect l="l" t="t" r="r" b="b"/>
              <a:pathLst>
                <a:path w="8406" h="8407" extrusionOk="0">
                  <a:moveTo>
                    <a:pt x="4203" y="8406"/>
                  </a:moveTo>
                  <a:cubicBezTo>
                    <a:pt x="1868" y="8406"/>
                    <a:pt x="0" y="6597"/>
                    <a:pt x="0" y="4203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38" y="1"/>
                    <a:pt x="8406" y="1869"/>
                    <a:pt x="8406" y="4203"/>
                  </a:cubicBezTo>
                  <a:cubicBezTo>
                    <a:pt x="8406" y="6538"/>
                    <a:pt x="6596" y="8406"/>
                    <a:pt x="4203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0" name="Google Shape;16980;p34"/>
            <p:cNvSpPr/>
            <p:nvPr/>
          </p:nvSpPr>
          <p:spPr>
            <a:xfrm>
              <a:off x="3313850" y="1879775"/>
              <a:ext cx="210150" cy="208700"/>
            </a:xfrm>
            <a:custGeom>
              <a:avLst/>
              <a:gdLst/>
              <a:ahLst/>
              <a:cxnLst/>
              <a:rect l="l" t="t" r="r" b="b"/>
              <a:pathLst>
                <a:path w="8406" h="8348" extrusionOk="0">
                  <a:moveTo>
                    <a:pt x="4203" y="8348"/>
                  </a:moveTo>
                  <a:cubicBezTo>
                    <a:pt x="1868" y="8348"/>
                    <a:pt x="0" y="6480"/>
                    <a:pt x="58" y="4145"/>
                  </a:cubicBezTo>
                  <a:cubicBezTo>
                    <a:pt x="58" y="1810"/>
                    <a:pt x="1926" y="1"/>
                    <a:pt x="4261" y="1"/>
                  </a:cubicBezTo>
                  <a:cubicBezTo>
                    <a:pt x="6596" y="1"/>
                    <a:pt x="8405" y="1869"/>
                    <a:pt x="8405" y="4203"/>
                  </a:cubicBezTo>
                  <a:cubicBezTo>
                    <a:pt x="8405" y="6538"/>
                    <a:pt x="6538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1" name="Google Shape;16981;p34"/>
            <p:cNvSpPr/>
            <p:nvPr/>
          </p:nvSpPr>
          <p:spPr>
            <a:xfrm>
              <a:off x="3071600" y="3352175"/>
              <a:ext cx="210150" cy="210150"/>
            </a:xfrm>
            <a:custGeom>
              <a:avLst/>
              <a:gdLst/>
              <a:ahLst/>
              <a:cxnLst/>
              <a:rect l="l" t="t" r="r" b="b"/>
              <a:pathLst>
                <a:path w="8406" h="8406" extrusionOk="0">
                  <a:moveTo>
                    <a:pt x="4262" y="8406"/>
                  </a:moveTo>
                  <a:cubicBezTo>
                    <a:pt x="1868" y="8406"/>
                    <a:pt x="1" y="6538"/>
                    <a:pt x="1" y="4203"/>
                  </a:cubicBezTo>
                  <a:cubicBezTo>
                    <a:pt x="1" y="1868"/>
                    <a:pt x="1868" y="1"/>
                    <a:pt x="4203" y="1"/>
                  </a:cubicBezTo>
                  <a:cubicBezTo>
                    <a:pt x="6538" y="1"/>
                    <a:pt x="8348" y="1810"/>
                    <a:pt x="8406" y="4145"/>
                  </a:cubicBezTo>
                  <a:cubicBezTo>
                    <a:pt x="8406" y="6480"/>
                    <a:pt x="6596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2" name="Google Shape;16982;p34"/>
            <p:cNvSpPr/>
            <p:nvPr/>
          </p:nvSpPr>
          <p:spPr>
            <a:xfrm>
              <a:off x="2826450" y="2373025"/>
              <a:ext cx="207225" cy="208675"/>
            </a:xfrm>
            <a:custGeom>
              <a:avLst/>
              <a:gdLst/>
              <a:ahLst/>
              <a:cxnLst/>
              <a:rect l="l" t="t" r="r" b="b"/>
              <a:pathLst>
                <a:path w="8289" h="8347" extrusionOk="0">
                  <a:moveTo>
                    <a:pt x="4145" y="8347"/>
                  </a:moveTo>
                  <a:cubicBezTo>
                    <a:pt x="1810" y="8347"/>
                    <a:pt x="0" y="6479"/>
                    <a:pt x="0" y="4203"/>
                  </a:cubicBezTo>
                  <a:cubicBezTo>
                    <a:pt x="0" y="1868"/>
                    <a:pt x="1868" y="0"/>
                    <a:pt x="4145" y="0"/>
                  </a:cubicBezTo>
                  <a:cubicBezTo>
                    <a:pt x="6421" y="0"/>
                    <a:pt x="8289" y="1868"/>
                    <a:pt x="8289" y="4203"/>
                  </a:cubicBezTo>
                  <a:cubicBezTo>
                    <a:pt x="8289" y="6479"/>
                    <a:pt x="6421" y="8347"/>
                    <a:pt x="4145" y="834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3" name="Google Shape;16983;p34"/>
            <p:cNvSpPr/>
            <p:nvPr/>
          </p:nvSpPr>
          <p:spPr>
            <a:xfrm>
              <a:off x="4050775" y="3598800"/>
              <a:ext cx="208700" cy="208700"/>
            </a:xfrm>
            <a:custGeom>
              <a:avLst/>
              <a:gdLst/>
              <a:ahLst/>
              <a:cxnLst/>
              <a:rect l="l" t="t" r="r" b="b"/>
              <a:pathLst>
                <a:path w="8348" h="8348" extrusionOk="0">
                  <a:moveTo>
                    <a:pt x="8347" y="4145"/>
                  </a:moveTo>
                  <a:cubicBezTo>
                    <a:pt x="8347" y="6479"/>
                    <a:pt x="6538" y="8347"/>
                    <a:pt x="4203" y="8347"/>
                  </a:cubicBezTo>
                  <a:cubicBezTo>
                    <a:pt x="1926" y="8347"/>
                    <a:pt x="59" y="6538"/>
                    <a:pt x="59" y="4203"/>
                  </a:cubicBezTo>
                  <a:cubicBezTo>
                    <a:pt x="0" y="1926"/>
                    <a:pt x="1868" y="59"/>
                    <a:pt x="4144" y="59"/>
                  </a:cubicBezTo>
                  <a:cubicBezTo>
                    <a:pt x="6479" y="0"/>
                    <a:pt x="8347" y="1868"/>
                    <a:pt x="8347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4" name="Google Shape;16984;p34"/>
            <p:cNvSpPr/>
            <p:nvPr/>
          </p:nvSpPr>
          <p:spPr>
            <a:xfrm>
              <a:off x="3315300" y="3598800"/>
              <a:ext cx="207250" cy="208700"/>
            </a:xfrm>
            <a:custGeom>
              <a:avLst/>
              <a:gdLst/>
              <a:ahLst/>
              <a:cxnLst/>
              <a:rect l="l" t="t" r="r" b="b"/>
              <a:pathLst>
                <a:path w="8290" h="8348" extrusionOk="0">
                  <a:moveTo>
                    <a:pt x="4145" y="59"/>
                  </a:moveTo>
                  <a:cubicBezTo>
                    <a:pt x="6421" y="0"/>
                    <a:pt x="8289" y="1926"/>
                    <a:pt x="8289" y="4203"/>
                  </a:cubicBezTo>
                  <a:cubicBezTo>
                    <a:pt x="8289" y="6421"/>
                    <a:pt x="6421" y="8289"/>
                    <a:pt x="4203" y="8347"/>
                  </a:cubicBezTo>
                  <a:cubicBezTo>
                    <a:pt x="1927" y="8347"/>
                    <a:pt x="0" y="6479"/>
                    <a:pt x="0" y="4203"/>
                  </a:cubicBezTo>
                  <a:cubicBezTo>
                    <a:pt x="0" y="1926"/>
                    <a:pt x="1868" y="59"/>
                    <a:pt x="414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5" name="Google Shape;16985;p34"/>
            <p:cNvSpPr/>
            <p:nvPr/>
          </p:nvSpPr>
          <p:spPr>
            <a:xfrm>
              <a:off x="2826450" y="3109950"/>
              <a:ext cx="207225" cy="208700"/>
            </a:xfrm>
            <a:custGeom>
              <a:avLst/>
              <a:gdLst/>
              <a:ahLst/>
              <a:cxnLst/>
              <a:rect l="l" t="t" r="r" b="b"/>
              <a:pathLst>
                <a:path w="8289" h="8348" extrusionOk="0">
                  <a:moveTo>
                    <a:pt x="8289" y="4144"/>
                  </a:moveTo>
                  <a:cubicBezTo>
                    <a:pt x="8289" y="6362"/>
                    <a:pt x="6421" y="8289"/>
                    <a:pt x="4203" y="8289"/>
                  </a:cubicBezTo>
                  <a:cubicBezTo>
                    <a:pt x="1927" y="8347"/>
                    <a:pt x="0" y="6421"/>
                    <a:pt x="0" y="4144"/>
                  </a:cubicBezTo>
                  <a:cubicBezTo>
                    <a:pt x="0" y="1926"/>
                    <a:pt x="1868" y="58"/>
                    <a:pt x="4145" y="0"/>
                  </a:cubicBezTo>
                  <a:cubicBezTo>
                    <a:pt x="6363" y="0"/>
                    <a:pt x="8289" y="1868"/>
                    <a:pt x="8289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6" name="Google Shape;16986;p34"/>
            <p:cNvSpPr/>
            <p:nvPr/>
          </p:nvSpPr>
          <p:spPr>
            <a:xfrm>
              <a:off x="4298850" y="1881250"/>
              <a:ext cx="205775" cy="205775"/>
            </a:xfrm>
            <a:custGeom>
              <a:avLst/>
              <a:gdLst/>
              <a:ahLst/>
              <a:cxnLst/>
              <a:rect l="l" t="t" r="r" b="b"/>
              <a:pathLst>
                <a:path w="8231" h="8231" extrusionOk="0">
                  <a:moveTo>
                    <a:pt x="8230" y="4086"/>
                  </a:moveTo>
                  <a:cubicBezTo>
                    <a:pt x="8230" y="6363"/>
                    <a:pt x="6362" y="8230"/>
                    <a:pt x="4144" y="8230"/>
                  </a:cubicBezTo>
                  <a:cubicBezTo>
                    <a:pt x="1868" y="8230"/>
                    <a:pt x="58" y="6421"/>
                    <a:pt x="58" y="4144"/>
                  </a:cubicBezTo>
                  <a:cubicBezTo>
                    <a:pt x="0" y="1868"/>
                    <a:pt x="1868" y="0"/>
                    <a:pt x="4144" y="0"/>
                  </a:cubicBezTo>
                  <a:cubicBezTo>
                    <a:pt x="6421" y="59"/>
                    <a:pt x="8230" y="1868"/>
                    <a:pt x="8230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7" name="Google Shape;16987;p34"/>
            <p:cNvSpPr/>
            <p:nvPr/>
          </p:nvSpPr>
          <p:spPr>
            <a:xfrm>
              <a:off x="4545450" y="2127850"/>
              <a:ext cx="207250" cy="205775"/>
            </a:xfrm>
            <a:custGeom>
              <a:avLst/>
              <a:gdLst/>
              <a:ahLst/>
              <a:cxnLst/>
              <a:rect l="l" t="t" r="r" b="b"/>
              <a:pathLst>
                <a:path w="8290" h="8231" extrusionOk="0">
                  <a:moveTo>
                    <a:pt x="8231" y="4087"/>
                  </a:moveTo>
                  <a:cubicBezTo>
                    <a:pt x="8289" y="6363"/>
                    <a:pt x="6421" y="8231"/>
                    <a:pt x="4145" y="8231"/>
                  </a:cubicBezTo>
                  <a:cubicBezTo>
                    <a:pt x="1869" y="8231"/>
                    <a:pt x="59" y="6422"/>
                    <a:pt x="59" y="4145"/>
                  </a:cubicBezTo>
                  <a:cubicBezTo>
                    <a:pt x="1" y="1927"/>
                    <a:pt x="1869" y="1"/>
                    <a:pt x="4145" y="59"/>
                  </a:cubicBezTo>
                  <a:cubicBezTo>
                    <a:pt x="6363" y="59"/>
                    <a:pt x="8231" y="1869"/>
                    <a:pt x="8231" y="408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8" name="Google Shape;16988;p34"/>
            <p:cNvSpPr/>
            <p:nvPr/>
          </p:nvSpPr>
          <p:spPr>
            <a:xfrm>
              <a:off x="4548375" y="3355100"/>
              <a:ext cx="202850" cy="202850"/>
            </a:xfrm>
            <a:custGeom>
              <a:avLst/>
              <a:gdLst/>
              <a:ahLst/>
              <a:cxnLst/>
              <a:rect l="l" t="t" r="r" b="b"/>
              <a:pathLst>
                <a:path w="8114" h="8114" extrusionOk="0">
                  <a:moveTo>
                    <a:pt x="8056" y="4028"/>
                  </a:moveTo>
                  <a:cubicBezTo>
                    <a:pt x="8114" y="6304"/>
                    <a:pt x="6304" y="8114"/>
                    <a:pt x="4086" y="8114"/>
                  </a:cubicBezTo>
                  <a:cubicBezTo>
                    <a:pt x="1810" y="8114"/>
                    <a:pt x="0" y="6363"/>
                    <a:pt x="0" y="4086"/>
                  </a:cubicBezTo>
                  <a:cubicBezTo>
                    <a:pt x="0" y="1868"/>
                    <a:pt x="1693" y="59"/>
                    <a:pt x="3911" y="59"/>
                  </a:cubicBezTo>
                  <a:cubicBezTo>
                    <a:pt x="6188" y="0"/>
                    <a:pt x="8056" y="1751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9" name="Google Shape;16989;p34"/>
            <p:cNvSpPr/>
            <p:nvPr/>
          </p:nvSpPr>
          <p:spPr>
            <a:xfrm>
              <a:off x="3075975" y="1882700"/>
              <a:ext cx="201400" cy="202875"/>
            </a:xfrm>
            <a:custGeom>
              <a:avLst/>
              <a:gdLst/>
              <a:ahLst/>
              <a:cxnLst/>
              <a:rect l="l" t="t" r="r" b="b"/>
              <a:pathLst>
                <a:path w="8056" h="8115" extrusionOk="0">
                  <a:moveTo>
                    <a:pt x="8056" y="4086"/>
                  </a:moveTo>
                  <a:cubicBezTo>
                    <a:pt x="8056" y="6363"/>
                    <a:pt x="6246" y="8114"/>
                    <a:pt x="3970" y="8114"/>
                  </a:cubicBezTo>
                  <a:cubicBezTo>
                    <a:pt x="1752" y="8056"/>
                    <a:pt x="1" y="6305"/>
                    <a:pt x="1" y="4028"/>
                  </a:cubicBezTo>
                  <a:cubicBezTo>
                    <a:pt x="1" y="1752"/>
                    <a:pt x="1810" y="1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0" name="Google Shape;16990;p34"/>
            <p:cNvSpPr/>
            <p:nvPr/>
          </p:nvSpPr>
          <p:spPr>
            <a:xfrm>
              <a:off x="2829375" y="21307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5" y="3970"/>
                  </a:moveTo>
                  <a:cubicBezTo>
                    <a:pt x="8055" y="6188"/>
                    <a:pt x="6304" y="7997"/>
                    <a:pt x="4086" y="8056"/>
                  </a:cubicBezTo>
                  <a:cubicBezTo>
                    <a:pt x="1810" y="8056"/>
                    <a:pt x="0" y="6246"/>
                    <a:pt x="0" y="4028"/>
                  </a:cubicBezTo>
                  <a:cubicBezTo>
                    <a:pt x="0" y="1810"/>
                    <a:pt x="1751" y="1"/>
                    <a:pt x="3969" y="1"/>
                  </a:cubicBezTo>
                  <a:cubicBezTo>
                    <a:pt x="6187" y="1"/>
                    <a:pt x="7997" y="1752"/>
                    <a:pt x="805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1" name="Google Shape;16991;p34"/>
            <p:cNvSpPr/>
            <p:nvPr/>
          </p:nvSpPr>
          <p:spPr>
            <a:xfrm>
              <a:off x="4301750" y="36031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6" y="3970"/>
                  </a:moveTo>
                  <a:cubicBezTo>
                    <a:pt x="8056" y="6246"/>
                    <a:pt x="6305" y="7997"/>
                    <a:pt x="4087" y="8055"/>
                  </a:cubicBezTo>
                  <a:cubicBezTo>
                    <a:pt x="1810" y="8055"/>
                    <a:pt x="1" y="6246"/>
                    <a:pt x="1" y="4028"/>
                  </a:cubicBezTo>
                  <a:cubicBezTo>
                    <a:pt x="1" y="1810"/>
                    <a:pt x="1810" y="0"/>
                    <a:pt x="4028" y="0"/>
                  </a:cubicBezTo>
                  <a:cubicBezTo>
                    <a:pt x="6246" y="0"/>
                    <a:pt x="8056" y="1751"/>
                    <a:pt x="8056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2" name="Google Shape;16992;p34"/>
            <p:cNvSpPr/>
            <p:nvPr/>
          </p:nvSpPr>
          <p:spPr>
            <a:xfrm>
              <a:off x="4790600" y="2619625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4029" y="1"/>
                  </a:moveTo>
                  <a:cubicBezTo>
                    <a:pt x="6247" y="1"/>
                    <a:pt x="8056" y="1810"/>
                    <a:pt x="8056" y="4028"/>
                  </a:cubicBezTo>
                  <a:cubicBezTo>
                    <a:pt x="8056" y="6246"/>
                    <a:pt x="6305" y="8056"/>
                    <a:pt x="4087" y="8056"/>
                  </a:cubicBezTo>
                  <a:cubicBezTo>
                    <a:pt x="1810" y="8056"/>
                    <a:pt x="59" y="6305"/>
                    <a:pt x="1" y="4028"/>
                  </a:cubicBezTo>
                  <a:cubicBezTo>
                    <a:pt x="1" y="1810"/>
                    <a:pt x="1810" y="59"/>
                    <a:pt x="402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3" name="Google Shape;16993;p34"/>
            <p:cNvSpPr/>
            <p:nvPr/>
          </p:nvSpPr>
          <p:spPr>
            <a:xfrm>
              <a:off x="3564825" y="1641925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8056" y="4028"/>
                  </a:moveTo>
                  <a:cubicBezTo>
                    <a:pt x="8056" y="6246"/>
                    <a:pt x="6246" y="7997"/>
                    <a:pt x="4028" y="7997"/>
                  </a:cubicBezTo>
                  <a:cubicBezTo>
                    <a:pt x="1810" y="7997"/>
                    <a:pt x="1" y="6129"/>
                    <a:pt x="59" y="3911"/>
                  </a:cubicBezTo>
                  <a:cubicBezTo>
                    <a:pt x="59" y="1752"/>
                    <a:pt x="1869" y="0"/>
                    <a:pt x="4028" y="0"/>
                  </a:cubicBezTo>
                  <a:cubicBezTo>
                    <a:pt x="6246" y="0"/>
                    <a:pt x="8056" y="1752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4" name="Google Shape;16994;p34"/>
            <p:cNvSpPr/>
            <p:nvPr/>
          </p:nvSpPr>
          <p:spPr>
            <a:xfrm>
              <a:off x="3811450" y="16404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4086" y="58"/>
                  </a:moveTo>
                  <a:cubicBezTo>
                    <a:pt x="6304" y="58"/>
                    <a:pt x="8056" y="1868"/>
                    <a:pt x="8056" y="4086"/>
                  </a:cubicBezTo>
                  <a:cubicBezTo>
                    <a:pt x="8056" y="6304"/>
                    <a:pt x="6246" y="8055"/>
                    <a:pt x="4028" y="8055"/>
                  </a:cubicBezTo>
                  <a:cubicBezTo>
                    <a:pt x="1810" y="8055"/>
                    <a:pt x="0" y="6246"/>
                    <a:pt x="59" y="4028"/>
                  </a:cubicBezTo>
                  <a:cubicBezTo>
                    <a:pt x="59" y="1810"/>
                    <a:pt x="1868" y="0"/>
                    <a:pt x="4086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5" name="Google Shape;16995;p34"/>
            <p:cNvSpPr/>
            <p:nvPr/>
          </p:nvSpPr>
          <p:spPr>
            <a:xfrm>
              <a:off x="4790600" y="2866250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8056" y="4086"/>
                  </a:moveTo>
                  <a:cubicBezTo>
                    <a:pt x="8056" y="6304"/>
                    <a:pt x="6247" y="8055"/>
                    <a:pt x="4029" y="8055"/>
                  </a:cubicBezTo>
                  <a:cubicBezTo>
                    <a:pt x="1810" y="8055"/>
                    <a:pt x="1" y="6246"/>
                    <a:pt x="59" y="4028"/>
                  </a:cubicBezTo>
                  <a:cubicBezTo>
                    <a:pt x="59" y="1810"/>
                    <a:pt x="1869" y="0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6" name="Google Shape;16996;p34"/>
            <p:cNvSpPr/>
            <p:nvPr/>
          </p:nvSpPr>
          <p:spPr>
            <a:xfrm>
              <a:off x="2829375" y="3356550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7997" y="4028"/>
                  </a:moveTo>
                  <a:cubicBezTo>
                    <a:pt x="7997" y="6246"/>
                    <a:pt x="6187" y="7997"/>
                    <a:pt x="4028" y="7997"/>
                  </a:cubicBezTo>
                  <a:cubicBezTo>
                    <a:pt x="1810" y="7997"/>
                    <a:pt x="0" y="6130"/>
                    <a:pt x="58" y="3912"/>
                  </a:cubicBezTo>
                  <a:cubicBezTo>
                    <a:pt x="58" y="1752"/>
                    <a:pt x="1926" y="1"/>
                    <a:pt x="4086" y="1"/>
                  </a:cubicBezTo>
                  <a:cubicBezTo>
                    <a:pt x="6246" y="59"/>
                    <a:pt x="8055" y="1869"/>
                    <a:pt x="7997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7" name="Google Shape;16997;p34"/>
            <p:cNvSpPr/>
            <p:nvPr/>
          </p:nvSpPr>
          <p:spPr>
            <a:xfrm>
              <a:off x="3075975" y="3603175"/>
              <a:ext cx="199950" cy="201400"/>
            </a:xfrm>
            <a:custGeom>
              <a:avLst/>
              <a:gdLst/>
              <a:ahLst/>
              <a:cxnLst/>
              <a:rect l="l" t="t" r="r" b="b"/>
              <a:pathLst>
                <a:path w="7998" h="8056" extrusionOk="0">
                  <a:moveTo>
                    <a:pt x="4087" y="0"/>
                  </a:moveTo>
                  <a:cubicBezTo>
                    <a:pt x="6246" y="59"/>
                    <a:pt x="7997" y="1868"/>
                    <a:pt x="7997" y="4028"/>
                  </a:cubicBezTo>
                  <a:cubicBezTo>
                    <a:pt x="7997" y="6246"/>
                    <a:pt x="6130" y="8055"/>
                    <a:pt x="3970" y="7997"/>
                  </a:cubicBezTo>
                  <a:cubicBezTo>
                    <a:pt x="1752" y="7939"/>
                    <a:pt x="1" y="6129"/>
                    <a:pt x="59" y="3970"/>
                  </a:cubicBezTo>
                  <a:cubicBezTo>
                    <a:pt x="59" y="1810"/>
                    <a:pt x="1869" y="0"/>
                    <a:pt x="40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8" name="Google Shape;16998;p34"/>
            <p:cNvSpPr/>
            <p:nvPr/>
          </p:nvSpPr>
          <p:spPr>
            <a:xfrm>
              <a:off x="4056600" y="1641925"/>
              <a:ext cx="198475" cy="198475"/>
            </a:xfrm>
            <a:custGeom>
              <a:avLst/>
              <a:gdLst/>
              <a:ahLst/>
              <a:cxnLst/>
              <a:rect l="l" t="t" r="r" b="b"/>
              <a:pathLst>
                <a:path w="7939" h="7939" extrusionOk="0">
                  <a:moveTo>
                    <a:pt x="3970" y="7939"/>
                  </a:moveTo>
                  <a:cubicBezTo>
                    <a:pt x="1810" y="7939"/>
                    <a:pt x="1" y="6129"/>
                    <a:pt x="1" y="3970"/>
                  </a:cubicBezTo>
                  <a:cubicBezTo>
                    <a:pt x="1" y="1810"/>
                    <a:pt x="1810" y="0"/>
                    <a:pt x="3970" y="0"/>
                  </a:cubicBezTo>
                  <a:cubicBezTo>
                    <a:pt x="6130" y="0"/>
                    <a:pt x="7939" y="1810"/>
                    <a:pt x="7939" y="3970"/>
                  </a:cubicBezTo>
                  <a:cubicBezTo>
                    <a:pt x="7939" y="6188"/>
                    <a:pt x="6130" y="7939"/>
                    <a:pt x="3970" y="793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9" name="Google Shape;16999;p34"/>
            <p:cNvSpPr/>
            <p:nvPr/>
          </p:nvSpPr>
          <p:spPr>
            <a:xfrm>
              <a:off x="4792075" y="2377400"/>
              <a:ext cx="199950" cy="199925"/>
            </a:xfrm>
            <a:custGeom>
              <a:avLst/>
              <a:gdLst/>
              <a:ahLst/>
              <a:cxnLst/>
              <a:rect l="l" t="t" r="r" b="b"/>
              <a:pathLst>
                <a:path w="7998" h="7997" extrusionOk="0">
                  <a:moveTo>
                    <a:pt x="3970" y="58"/>
                  </a:moveTo>
                  <a:cubicBezTo>
                    <a:pt x="6129" y="0"/>
                    <a:pt x="7939" y="1810"/>
                    <a:pt x="7939" y="3969"/>
                  </a:cubicBezTo>
                  <a:cubicBezTo>
                    <a:pt x="7997" y="6129"/>
                    <a:pt x="6188" y="7939"/>
                    <a:pt x="4028" y="7997"/>
                  </a:cubicBezTo>
                  <a:cubicBezTo>
                    <a:pt x="1868" y="7997"/>
                    <a:pt x="59" y="6246"/>
                    <a:pt x="0" y="4028"/>
                  </a:cubicBezTo>
                  <a:cubicBezTo>
                    <a:pt x="0" y="1926"/>
                    <a:pt x="1810" y="58"/>
                    <a:pt x="3970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0" name="Google Shape;17000;p34"/>
            <p:cNvSpPr/>
            <p:nvPr/>
          </p:nvSpPr>
          <p:spPr>
            <a:xfrm>
              <a:off x="4793525" y="31157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70" y="1"/>
                  </a:moveTo>
                  <a:cubicBezTo>
                    <a:pt x="6130" y="1"/>
                    <a:pt x="7881" y="1752"/>
                    <a:pt x="7881" y="3911"/>
                  </a:cubicBezTo>
                  <a:cubicBezTo>
                    <a:pt x="7881" y="6129"/>
                    <a:pt x="6071" y="7881"/>
                    <a:pt x="3853" y="7881"/>
                  </a:cubicBezTo>
                  <a:cubicBezTo>
                    <a:pt x="1693" y="7822"/>
                    <a:pt x="1" y="6071"/>
                    <a:pt x="1" y="3911"/>
                  </a:cubicBezTo>
                  <a:cubicBezTo>
                    <a:pt x="1" y="1693"/>
                    <a:pt x="1752" y="1"/>
                    <a:pt x="39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1" name="Google Shape;17001;p34"/>
            <p:cNvSpPr/>
            <p:nvPr/>
          </p:nvSpPr>
          <p:spPr>
            <a:xfrm>
              <a:off x="2584200" y="2622550"/>
              <a:ext cx="197025" cy="195550"/>
            </a:xfrm>
            <a:custGeom>
              <a:avLst/>
              <a:gdLst/>
              <a:ahLst/>
              <a:cxnLst/>
              <a:rect l="l" t="t" r="r" b="b"/>
              <a:pathLst>
                <a:path w="7881" h="7822" extrusionOk="0">
                  <a:moveTo>
                    <a:pt x="3912" y="7822"/>
                  </a:moveTo>
                  <a:cubicBezTo>
                    <a:pt x="1752" y="7822"/>
                    <a:pt x="1" y="6071"/>
                    <a:pt x="59" y="3911"/>
                  </a:cubicBezTo>
                  <a:cubicBezTo>
                    <a:pt x="59" y="1693"/>
                    <a:pt x="1810" y="0"/>
                    <a:pt x="3970" y="0"/>
                  </a:cubicBezTo>
                  <a:cubicBezTo>
                    <a:pt x="6188" y="0"/>
                    <a:pt x="7881" y="1751"/>
                    <a:pt x="7881" y="3970"/>
                  </a:cubicBezTo>
                  <a:cubicBezTo>
                    <a:pt x="7881" y="6129"/>
                    <a:pt x="6130" y="7822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2" name="Google Shape;17002;p34"/>
            <p:cNvSpPr/>
            <p:nvPr/>
          </p:nvSpPr>
          <p:spPr>
            <a:xfrm>
              <a:off x="3321125" y="16433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12" y="7822"/>
                  </a:moveTo>
                  <a:cubicBezTo>
                    <a:pt x="1694" y="7822"/>
                    <a:pt x="1" y="6071"/>
                    <a:pt x="1" y="3912"/>
                  </a:cubicBezTo>
                  <a:cubicBezTo>
                    <a:pt x="59" y="1694"/>
                    <a:pt x="1810" y="1"/>
                    <a:pt x="3970" y="1"/>
                  </a:cubicBezTo>
                  <a:cubicBezTo>
                    <a:pt x="6130" y="59"/>
                    <a:pt x="7881" y="1810"/>
                    <a:pt x="7823" y="3970"/>
                  </a:cubicBezTo>
                  <a:cubicBezTo>
                    <a:pt x="7823" y="6130"/>
                    <a:pt x="6071" y="7881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3" name="Google Shape;17003;p34"/>
            <p:cNvSpPr/>
            <p:nvPr/>
          </p:nvSpPr>
          <p:spPr>
            <a:xfrm>
              <a:off x="3812900" y="3851250"/>
              <a:ext cx="198500" cy="197025"/>
            </a:xfrm>
            <a:custGeom>
              <a:avLst/>
              <a:gdLst/>
              <a:ahLst/>
              <a:cxnLst/>
              <a:rect l="l" t="t" r="r" b="b"/>
              <a:pathLst>
                <a:path w="7940" h="7881" extrusionOk="0">
                  <a:moveTo>
                    <a:pt x="7939" y="3969"/>
                  </a:moveTo>
                  <a:cubicBezTo>
                    <a:pt x="7881" y="6188"/>
                    <a:pt x="6130" y="7880"/>
                    <a:pt x="3970" y="7880"/>
                  </a:cubicBezTo>
                  <a:cubicBezTo>
                    <a:pt x="1752" y="7880"/>
                    <a:pt x="1" y="6071"/>
                    <a:pt x="59" y="3911"/>
                  </a:cubicBezTo>
                  <a:cubicBezTo>
                    <a:pt x="117" y="1693"/>
                    <a:pt x="1869" y="0"/>
                    <a:pt x="4028" y="59"/>
                  </a:cubicBezTo>
                  <a:cubicBezTo>
                    <a:pt x="6188" y="59"/>
                    <a:pt x="7939" y="1810"/>
                    <a:pt x="7939" y="39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4" name="Google Shape;17004;p34"/>
            <p:cNvSpPr/>
            <p:nvPr/>
          </p:nvSpPr>
          <p:spPr>
            <a:xfrm>
              <a:off x="2585675" y="2869150"/>
              <a:ext cx="195550" cy="195575"/>
            </a:xfrm>
            <a:custGeom>
              <a:avLst/>
              <a:gdLst/>
              <a:ahLst/>
              <a:cxnLst/>
              <a:rect l="l" t="t" r="r" b="b"/>
              <a:pathLst>
                <a:path w="7822" h="7823" extrusionOk="0">
                  <a:moveTo>
                    <a:pt x="7822" y="3912"/>
                  </a:moveTo>
                  <a:cubicBezTo>
                    <a:pt x="7822" y="6071"/>
                    <a:pt x="6129" y="7823"/>
                    <a:pt x="3911" y="7823"/>
                  </a:cubicBezTo>
                  <a:cubicBezTo>
                    <a:pt x="1751" y="7823"/>
                    <a:pt x="0" y="6130"/>
                    <a:pt x="0" y="3970"/>
                  </a:cubicBezTo>
                  <a:cubicBezTo>
                    <a:pt x="0" y="1752"/>
                    <a:pt x="1693" y="59"/>
                    <a:pt x="3853" y="1"/>
                  </a:cubicBezTo>
                  <a:cubicBezTo>
                    <a:pt x="6071" y="1"/>
                    <a:pt x="7763" y="1752"/>
                    <a:pt x="7822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5" name="Google Shape;17005;p34"/>
            <p:cNvSpPr/>
            <p:nvPr/>
          </p:nvSpPr>
          <p:spPr>
            <a:xfrm>
              <a:off x="3567750" y="3851250"/>
              <a:ext cx="197025" cy="198475"/>
            </a:xfrm>
            <a:custGeom>
              <a:avLst/>
              <a:gdLst/>
              <a:ahLst/>
              <a:cxnLst/>
              <a:rect l="l" t="t" r="r" b="b"/>
              <a:pathLst>
                <a:path w="7881" h="7939" extrusionOk="0">
                  <a:moveTo>
                    <a:pt x="4028" y="59"/>
                  </a:moveTo>
                  <a:cubicBezTo>
                    <a:pt x="6188" y="117"/>
                    <a:pt x="7881" y="1868"/>
                    <a:pt x="7822" y="4028"/>
                  </a:cubicBezTo>
                  <a:cubicBezTo>
                    <a:pt x="7822" y="6246"/>
                    <a:pt x="6013" y="7939"/>
                    <a:pt x="3853" y="7880"/>
                  </a:cubicBezTo>
                  <a:cubicBezTo>
                    <a:pt x="1693" y="7822"/>
                    <a:pt x="1" y="6071"/>
                    <a:pt x="1" y="3853"/>
                  </a:cubicBezTo>
                  <a:cubicBezTo>
                    <a:pt x="59" y="1693"/>
                    <a:pt x="1868" y="0"/>
                    <a:pt x="4028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6" name="Google Shape;17006;p34"/>
            <p:cNvSpPr/>
            <p:nvPr/>
          </p:nvSpPr>
          <p:spPr>
            <a:xfrm>
              <a:off x="4551300" y="1891450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7763" y="3912"/>
                  </a:moveTo>
                  <a:cubicBezTo>
                    <a:pt x="7763" y="6071"/>
                    <a:pt x="6071" y="7764"/>
                    <a:pt x="3853" y="7764"/>
                  </a:cubicBezTo>
                  <a:cubicBezTo>
                    <a:pt x="1693" y="7764"/>
                    <a:pt x="0" y="6013"/>
                    <a:pt x="0" y="3853"/>
                  </a:cubicBezTo>
                  <a:cubicBezTo>
                    <a:pt x="0" y="1693"/>
                    <a:pt x="1751" y="1"/>
                    <a:pt x="3969" y="1"/>
                  </a:cubicBezTo>
                  <a:cubicBezTo>
                    <a:pt x="6129" y="1"/>
                    <a:pt x="7822" y="1693"/>
                    <a:pt x="7763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7" name="Google Shape;17007;p34"/>
            <p:cNvSpPr/>
            <p:nvPr/>
          </p:nvSpPr>
          <p:spPr>
            <a:xfrm>
              <a:off x="4059525" y="385270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3794" y="59"/>
                  </a:moveTo>
                  <a:cubicBezTo>
                    <a:pt x="5954" y="1"/>
                    <a:pt x="7705" y="1693"/>
                    <a:pt x="7705" y="3853"/>
                  </a:cubicBezTo>
                  <a:cubicBezTo>
                    <a:pt x="7705" y="6013"/>
                    <a:pt x="6013" y="7764"/>
                    <a:pt x="3853" y="7764"/>
                  </a:cubicBezTo>
                  <a:cubicBezTo>
                    <a:pt x="1693" y="7764"/>
                    <a:pt x="0" y="6071"/>
                    <a:pt x="0" y="3911"/>
                  </a:cubicBezTo>
                  <a:cubicBezTo>
                    <a:pt x="0" y="1752"/>
                    <a:pt x="1693" y="59"/>
                    <a:pt x="379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8" name="Google Shape;17008;p34"/>
            <p:cNvSpPr/>
            <p:nvPr/>
          </p:nvSpPr>
          <p:spPr>
            <a:xfrm>
              <a:off x="2585675" y="2380300"/>
              <a:ext cx="194100" cy="194125"/>
            </a:xfrm>
            <a:custGeom>
              <a:avLst/>
              <a:gdLst/>
              <a:ahLst/>
              <a:cxnLst/>
              <a:rect l="l" t="t" r="r" b="b"/>
              <a:pathLst>
                <a:path w="7764" h="7765" extrusionOk="0">
                  <a:moveTo>
                    <a:pt x="3911" y="59"/>
                  </a:moveTo>
                  <a:cubicBezTo>
                    <a:pt x="6071" y="59"/>
                    <a:pt x="7763" y="1810"/>
                    <a:pt x="7763" y="3912"/>
                  </a:cubicBezTo>
                  <a:cubicBezTo>
                    <a:pt x="7763" y="6071"/>
                    <a:pt x="6012" y="7764"/>
                    <a:pt x="3853" y="7764"/>
                  </a:cubicBezTo>
                  <a:cubicBezTo>
                    <a:pt x="1693" y="7764"/>
                    <a:pt x="0" y="6013"/>
                    <a:pt x="59" y="3853"/>
                  </a:cubicBezTo>
                  <a:cubicBezTo>
                    <a:pt x="59" y="1694"/>
                    <a:pt x="1810" y="1"/>
                    <a:pt x="391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9" name="Google Shape;17009;p34"/>
            <p:cNvSpPr/>
            <p:nvPr/>
          </p:nvSpPr>
          <p:spPr>
            <a:xfrm>
              <a:off x="3322600" y="3854175"/>
              <a:ext cx="192650" cy="192625"/>
            </a:xfrm>
            <a:custGeom>
              <a:avLst/>
              <a:gdLst/>
              <a:ahLst/>
              <a:cxnLst/>
              <a:rect l="l" t="t" r="r" b="b"/>
              <a:pathLst>
                <a:path w="7706" h="7705" extrusionOk="0">
                  <a:moveTo>
                    <a:pt x="7705" y="3852"/>
                  </a:moveTo>
                  <a:cubicBezTo>
                    <a:pt x="7705" y="5954"/>
                    <a:pt x="5954" y="7705"/>
                    <a:pt x="3853" y="7705"/>
                  </a:cubicBezTo>
                  <a:cubicBezTo>
                    <a:pt x="1751" y="7705"/>
                    <a:pt x="0" y="5954"/>
                    <a:pt x="0" y="3852"/>
                  </a:cubicBezTo>
                  <a:cubicBezTo>
                    <a:pt x="0" y="1693"/>
                    <a:pt x="1751" y="0"/>
                    <a:pt x="3911" y="0"/>
                  </a:cubicBezTo>
                  <a:cubicBezTo>
                    <a:pt x="6012" y="0"/>
                    <a:pt x="7705" y="1751"/>
                    <a:pt x="7705" y="38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0" name="Google Shape;17010;p34"/>
            <p:cNvSpPr/>
            <p:nvPr/>
          </p:nvSpPr>
          <p:spPr>
            <a:xfrm>
              <a:off x="2585675" y="3117225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3969" y="1"/>
                  </a:moveTo>
                  <a:cubicBezTo>
                    <a:pt x="6071" y="59"/>
                    <a:pt x="7822" y="1869"/>
                    <a:pt x="7763" y="3970"/>
                  </a:cubicBezTo>
                  <a:cubicBezTo>
                    <a:pt x="7705" y="6071"/>
                    <a:pt x="5954" y="7764"/>
                    <a:pt x="3853" y="7706"/>
                  </a:cubicBezTo>
                  <a:cubicBezTo>
                    <a:pt x="1751" y="7706"/>
                    <a:pt x="0" y="5896"/>
                    <a:pt x="59" y="3795"/>
                  </a:cubicBezTo>
                  <a:cubicBezTo>
                    <a:pt x="117" y="1694"/>
                    <a:pt x="1868" y="1"/>
                    <a:pt x="39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1" name="Google Shape;17011;p34"/>
            <p:cNvSpPr/>
            <p:nvPr/>
          </p:nvSpPr>
          <p:spPr>
            <a:xfrm>
              <a:off x="4795000" y="2133700"/>
              <a:ext cx="192625" cy="194100"/>
            </a:xfrm>
            <a:custGeom>
              <a:avLst/>
              <a:gdLst/>
              <a:ahLst/>
              <a:cxnLst/>
              <a:rect l="l" t="t" r="r" b="b"/>
              <a:pathLst>
                <a:path w="7705" h="7764" extrusionOk="0">
                  <a:moveTo>
                    <a:pt x="3911" y="7764"/>
                  </a:moveTo>
                  <a:cubicBezTo>
                    <a:pt x="1810" y="7764"/>
                    <a:pt x="58" y="6012"/>
                    <a:pt x="0" y="3911"/>
                  </a:cubicBezTo>
                  <a:cubicBezTo>
                    <a:pt x="0" y="1810"/>
                    <a:pt x="1751" y="59"/>
                    <a:pt x="3853" y="59"/>
                  </a:cubicBezTo>
                  <a:cubicBezTo>
                    <a:pt x="5954" y="0"/>
                    <a:pt x="7705" y="1751"/>
                    <a:pt x="7705" y="3911"/>
                  </a:cubicBezTo>
                  <a:cubicBezTo>
                    <a:pt x="7705" y="5954"/>
                    <a:pt x="6012" y="7705"/>
                    <a:pt x="3911" y="776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2" name="Google Shape;17012;p34"/>
            <p:cNvSpPr/>
            <p:nvPr/>
          </p:nvSpPr>
          <p:spPr>
            <a:xfrm>
              <a:off x="4306125" y="164485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7706" y="3911"/>
                  </a:moveTo>
                  <a:cubicBezTo>
                    <a:pt x="7648" y="6012"/>
                    <a:pt x="5896" y="7763"/>
                    <a:pt x="3737" y="7705"/>
                  </a:cubicBezTo>
                  <a:cubicBezTo>
                    <a:pt x="1694" y="7647"/>
                    <a:pt x="1" y="5896"/>
                    <a:pt x="1" y="3794"/>
                  </a:cubicBezTo>
                  <a:cubicBezTo>
                    <a:pt x="1" y="1693"/>
                    <a:pt x="1810" y="0"/>
                    <a:pt x="3912" y="0"/>
                  </a:cubicBezTo>
                  <a:cubicBezTo>
                    <a:pt x="6013" y="59"/>
                    <a:pt x="7706" y="1810"/>
                    <a:pt x="7706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3" name="Google Shape;17013;p34"/>
            <p:cNvSpPr/>
            <p:nvPr/>
          </p:nvSpPr>
          <p:spPr>
            <a:xfrm>
              <a:off x="4546925" y="3606100"/>
              <a:ext cx="195550" cy="194100"/>
            </a:xfrm>
            <a:custGeom>
              <a:avLst/>
              <a:gdLst/>
              <a:ahLst/>
              <a:cxnLst/>
              <a:rect l="l" t="t" r="r" b="b"/>
              <a:pathLst>
                <a:path w="7822" h="7764" extrusionOk="0">
                  <a:moveTo>
                    <a:pt x="3853" y="7763"/>
                  </a:moveTo>
                  <a:cubicBezTo>
                    <a:pt x="1751" y="7705"/>
                    <a:pt x="0" y="5895"/>
                    <a:pt x="58" y="3794"/>
                  </a:cubicBezTo>
                  <a:cubicBezTo>
                    <a:pt x="117" y="1693"/>
                    <a:pt x="1926" y="0"/>
                    <a:pt x="3969" y="58"/>
                  </a:cubicBezTo>
                  <a:cubicBezTo>
                    <a:pt x="6129" y="117"/>
                    <a:pt x="7822" y="1868"/>
                    <a:pt x="7763" y="4028"/>
                  </a:cubicBezTo>
                  <a:cubicBezTo>
                    <a:pt x="7705" y="6071"/>
                    <a:pt x="5954" y="7763"/>
                    <a:pt x="3853" y="77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4" name="Google Shape;17014;p34"/>
            <p:cNvSpPr/>
            <p:nvPr/>
          </p:nvSpPr>
          <p:spPr>
            <a:xfrm>
              <a:off x="2832275" y="1887075"/>
              <a:ext cx="194125" cy="194100"/>
            </a:xfrm>
            <a:custGeom>
              <a:avLst/>
              <a:gdLst/>
              <a:ahLst/>
              <a:cxnLst/>
              <a:rect l="l" t="t" r="r" b="b"/>
              <a:pathLst>
                <a:path w="7765" h="7764" extrusionOk="0">
                  <a:moveTo>
                    <a:pt x="7764" y="3911"/>
                  </a:moveTo>
                  <a:cubicBezTo>
                    <a:pt x="7706" y="6013"/>
                    <a:pt x="5955" y="7764"/>
                    <a:pt x="3912" y="7706"/>
                  </a:cubicBezTo>
                  <a:cubicBezTo>
                    <a:pt x="1752" y="7706"/>
                    <a:pt x="1" y="5954"/>
                    <a:pt x="59" y="3795"/>
                  </a:cubicBezTo>
                  <a:cubicBezTo>
                    <a:pt x="118" y="1693"/>
                    <a:pt x="1869" y="1"/>
                    <a:pt x="3970" y="59"/>
                  </a:cubicBezTo>
                  <a:cubicBezTo>
                    <a:pt x="6071" y="59"/>
                    <a:pt x="7764" y="1810"/>
                    <a:pt x="7764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5" name="Google Shape;17015;p34"/>
            <p:cNvSpPr/>
            <p:nvPr/>
          </p:nvSpPr>
          <p:spPr>
            <a:xfrm>
              <a:off x="4796450" y="3362400"/>
              <a:ext cx="191175" cy="189725"/>
            </a:xfrm>
            <a:custGeom>
              <a:avLst/>
              <a:gdLst/>
              <a:ahLst/>
              <a:cxnLst/>
              <a:rect l="l" t="t" r="r" b="b"/>
              <a:pathLst>
                <a:path w="7647" h="7589" extrusionOk="0">
                  <a:moveTo>
                    <a:pt x="3795" y="0"/>
                  </a:moveTo>
                  <a:cubicBezTo>
                    <a:pt x="5896" y="0"/>
                    <a:pt x="7647" y="1751"/>
                    <a:pt x="7589" y="3794"/>
                  </a:cubicBezTo>
                  <a:cubicBezTo>
                    <a:pt x="7589" y="5896"/>
                    <a:pt x="5896" y="7588"/>
                    <a:pt x="3795" y="7588"/>
                  </a:cubicBezTo>
                  <a:cubicBezTo>
                    <a:pt x="1693" y="7588"/>
                    <a:pt x="0" y="5837"/>
                    <a:pt x="0" y="3736"/>
                  </a:cubicBezTo>
                  <a:cubicBezTo>
                    <a:pt x="0" y="1693"/>
                    <a:pt x="1752" y="0"/>
                    <a:pt x="379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6" name="Google Shape;17016;p34"/>
            <p:cNvSpPr/>
            <p:nvPr/>
          </p:nvSpPr>
          <p:spPr>
            <a:xfrm>
              <a:off x="3081825" y="1646300"/>
              <a:ext cx="189725" cy="191200"/>
            </a:xfrm>
            <a:custGeom>
              <a:avLst/>
              <a:gdLst/>
              <a:ahLst/>
              <a:cxnLst/>
              <a:rect l="l" t="t" r="r" b="b"/>
              <a:pathLst>
                <a:path w="7589" h="7648" extrusionOk="0">
                  <a:moveTo>
                    <a:pt x="3794" y="1"/>
                  </a:moveTo>
                  <a:cubicBezTo>
                    <a:pt x="5837" y="1"/>
                    <a:pt x="7588" y="1752"/>
                    <a:pt x="7588" y="3853"/>
                  </a:cubicBezTo>
                  <a:cubicBezTo>
                    <a:pt x="7588" y="5896"/>
                    <a:pt x="5896" y="7589"/>
                    <a:pt x="3794" y="7589"/>
                  </a:cubicBezTo>
                  <a:cubicBezTo>
                    <a:pt x="1751" y="7647"/>
                    <a:pt x="0" y="5896"/>
                    <a:pt x="0" y="3795"/>
                  </a:cubicBezTo>
                  <a:cubicBezTo>
                    <a:pt x="0" y="1693"/>
                    <a:pt x="1693" y="1"/>
                    <a:pt x="3794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7" name="Google Shape;17017;p34"/>
            <p:cNvSpPr/>
            <p:nvPr/>
          </p:nvSpPr>
          <p:spPr>
            <a:xfrm>
              <a:off x="2835200" y="3609000"/>
              <a:ext cx="189725" cy="189725"/>
            </a:xfrm>
            <a:custGeom>
              <a:avLst/>
              <a:gdLst/>
              <a:ahLst/>
              <a:cxnLst/>
              <a:rect l="l" t="t" r="r" b="b"/>
              <a:pathLst>
                <a:path w="7589" h="7589" extrusionOk="0">
                  <a:moveTo>
                    <a:pt x="3795" y="1"/>
                  </a:moveTo>
                  <a:cubicBezTo>
                    <a:pt x="5896" y="59"/>
                    <a:pt x="7589" y="1752"/>
                    <a:pt x="7530" y="3795"/>
                  </a:cubicBezTo>
                  <a:cubicBezTo>
                    <a:pt x="7530" y="5896"/>
                    <a:pt x="5838" y="7589"/>
                    <a:pt x="3736" y="7531"/>
                  </a:cubicBezTo>
                  <a:cubicBezTo>
                    <a:pt x="1635" y="7531"/>
                    <a:pt x="1" y="5838"/>
                    <a:pt x="1" y="3737"/>
                  </a:cubicBezTo>
                  <a:cubicBezTo>
                    <a:pt x="59" y="1635"/>
                    <a:pt x="1752" y="1"/>
                    <a:pt x="379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8" name="Google Shape;17018;p34"/>
            <p:cNvSpPr/>
            <p:nvPr/>
          </p:nvSpPr>
          <p:spPr>
            <a:xfrm>
              <a:off x="4309050" y="3855625"/>
              <a:ext cx="186825" cy="188275"/>
            </a:xfrm>
            <a:custGeom>
              <a:avLst/>
              <a:gdLst/>
              <a:ahLst/>
              <a:cxnLst/>
              <a:rect l="l" t="t" r="r" b="b"/>
              <a:pathLst>
                <a:path w="7473" h="7531" extrusionOk="0">
                  <a:moveTo>
                    <a:pt x="3736" y="7530"/>
                  </a:moveTo>
                  <a:cubicBezTo>
                    <a:pt x="1635" y="7530"/>
                    <a:pt x="1" y="5896"/>
                    <a:pt x="1" y="3794"/>
                  </a:cubicBezTo>
                  <a:cubicBezTo>
                    <a:pt x="1" y="1693"/>
                    <a:pt x="1635" y="0"/>
                    <a:pt x="3736" y="59"/>
                  </a:cubicBezTo>
                  <a:cubicBezTo>
                    <a:pt x="5838" y="59"/>
                    <a:pt x="7472" y="1693"/>
                    <a:pt x="7472" y="3736"/>
                  </a:cubicBezTo>
                  <a:cubicBezTo>
                    <a:pt x="7472" y="5837"/>
                    <a:pt x="5838" y="7530"/>
                    <a:pt x="3736" y="75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9" name="Google Shape;17019;p34"/>
            <p:cNvSpPr/>
            <p:nvPr/>
          </p:nvSpPr>
          <p:spPr>
            <a:xfrm>
              <a:off x="2590050" y="213660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3736" y="7531"/>
                  </a:moveTo>
                  <a:cubicBezTo>
                    <a:pt x="1635" y="7531"/>
                    <a:pt x="0" y="5896"/>
                    <a:pt x="0" y="3737"/>
                  </a:cubicBezTo>
                  <a:cubicBezTo>
                    <a:pt x="0" y="1694"/>
                    <a:pt x="1635" y="59"/>
                    <a:pt x="3678" y="59"/>
                  </a:cubicBezTo>
                  <a:cubicBezTo>
                    <a:pt x="5837" y="1"/>
                    <a:pt x="7472" y="1694"/>
                    <a:pt x="7472" y="3795"/>
                  </a:cubicBezTo>
                  <a:cubicBezTo>
                    <a:pt x="7472" y="5896"/>
                    <a:pt x="5837" y="7531"/>
                    <a:pt x="3736" y="753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0" name="Google Shape;17020;p34"/>
            <p:cNvSpPr/>
            <p:nvPr/>
          </p:nvSpPr>
          <p:spPr>
            <a:xfrm>
              <a:off x="2590050" y="3363850"/>
              <a:ext cx="186800" cy="186800"/>
            </a:xfrm>
            <a:custGeom>
              <a:avLst/>
              <a:gdLst/>
              <a:ahLst/>
              <a:cxnLst/>
              <a:rect l="l" t="t" r="r" b="b"/>
              <a:pathLst>
                <a:path w="7472" h="7472" extrusionOk="0">
                  <a:moveTo>
                    <a:pt x="3736" y="1"/>
                  </a:moveTo>
                  <a:cubicBezTo>
                    <a:pt x="5837" y="59"/>
                    <a:pt x="7472" y="1693"/>
                    <a:pt x="7413" y="3795"/>
                  </a:cubicBezTo>
                  <a:cubicBezTo>
                    <a:pt x="7413" y="5838"/>
                    <a:pt x="5721" y="7472"/>
                    <a:pt x="3678" y="7414"/>
                  </a:cubicBezTo>
                  <a:cubicBezTo>
                    <a:pt x="1635" y="7414"/>
                    <a:pt x="0" y="5721"/>
                    <a:pt x="0" y="3678"/>
                  </a:cubicBezTo>
                  <a:cubicBezTo>
                    <a:pt x="0" y="1635"/>
                    <a:pt x="1693" y="1"/>
                    <a:pt x="37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1" name="Google Shape;17021;p34"/>
            <p:cNvSpPr/>
            <p:nvPr/>
          </p:nvSpPr>
          <p:spPr>
            <a:xfrm>
              <a:off x="3083275" y="3857075"/>
              <a:ext cx="186800" cy="185350"/>
            </a:xfrm>
            <a:custGeom>
              <a:avLst/>
              <a:gdLst/>
              <a:ahLst/>
              <a:cxnLst/>
              <a:rect l="l" t="t" r="r" b="b"/>
              <a:pathLst>
                <a:path w="7472" h="7414" extrusionOk="0">
                  <a:moveTo>
                    <a:pt x="7414" y="3678"/>
                  </a:moveTo>
                  <a:cubicBezTo>
                    <a:pt x="7472" y="5779"/>
                    <a:pt x="5779" y="7414"/>
                    <a:pt x="3736" y="7414"/>
                  </a:cubicBezTo>
                  <a:cubicBezTo>
                    <a:pt x="1693" y="7414"/>
                    <a:pt x="1" y="5779"/>
                    <a:pt x="59" y="3736"/>
                  </a:cubicBezTo>
                  <a:cubicBezTo>
                    <a:pt x="59" y="1694"/>
                    <a:pt x="1693" y="59"/>
                    <a:pt x="3678" y="1"/>
                  </a:cubicBezTo>
                  <a:cubicBezTo>
                    <a:pt x="5779" y="1"/>
                    <a:pt x="7414" y="1635"/>
                    <a:pt x="7472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2" name="Google Shape;17022;p34"/>
            <p:cNvSpPr/>
            <p:nvPr/>
          </p:nvSpPr>
          <p:spPr>
            <a:xfrm>
              <a:off x="5045975" y="2628375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737" y="7414"/>
                  </a:moveTo>
                  <a:cubicBezTo>
                    <a:pt x="1635" y="7414"/>
                    <a:pt x="1" y="5721"/>
                    <a:pt x="1" y="3678"/>
                  </a:cubicBezTo>
                  <a:cubicBezTo>
                    <a:pt x="1" y="1635"/>
                    <a:pt x="1635" y="1"/>
                    <a:pt x="3737" y="1"/>
                  </a:cubicBez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79" y="7414"/>
                    <a:pt x="3737" y="74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3" name="Google Shape;17023;p34"/>
            <p:cNvSpPr/>
            <p:nvPr/>
          </p:nvSpPr>
          <p:spPr>
            <a:xfrm>
              <a:off x="3818750" y="1401150"/>
              <a:ext cx="188275" cy="186800"/>
            </a:xfrm>
            <a:custGeom>
              <a:avLst/>
              <a:gdLst/>
              <a:ahLst/>
              <a:cxnLst/>
              <a:rect l="l" t="t" r="r" b="b"/>
              <a:pathLst>
                <a:path w="7531" h="7472" extrusionOk="0">
                  <a:moveTo>
                    <a:pt x="59" y="3678"/>
                  </a:moveTo>
                  <a:cubicBezTo>
                    <a:pt x="59" y="1635"/>
                    <a:pt x="1751" y="0"/>
                    <a:pt x="3853" y="59"/>
                  </a:cubicBezTo>
                  <a:cubicBezTo>
                    <a:pt x="5896" y="59"/>
                    <a:pt x="7530" y="1810"/>
                    <a:pt x="7472" y="3853"/>
                  </a:cubicBezTo>
                  <a:cubicBezTo>
                    <a:pt x="7413" y="5837"/>
                    <a:pt x="5721" y="7472"/>
                    <a:pt x="3736" y="7472"/>
                  </a:cubicBezTo>
                  <a:cubicBezTo>
                    <a:pt x="1693" y="7413"/>
                    <a:pt x="0" y="5721"/>
                    <a:pt x="59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4" name="Google Shape;17024;p34"/>
            <p:cNvSpPr/>
            <p:nvPr/>
          </p:nvSpPr>
          <p:spPr>
            <a:xfrm>
              <a:off x="5045975" y="2875000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678" y="0"/>
                  </a:moveTo>
                  <a:cubicBezTo>
                    <a:pt x="5721" y="0"/>
                    <a:pt x="7414" y="1693"/>
                    <a:pt x="7414" y="3736"/>
                  </a:cubicBezTo>
                  <a:cubicBezTo>
                    <a:pt x="7355" y="5721"/>
                    <a:pt x="5721" y="7413"/>
                    <a:pt x="3678" y="7413"/>
                  </a:cubicBezTo>
                  <a:cubicBezTo>
                    <a:pt x="1635" y="7413"/>
                    <a:pt x="1" y="5721"/>
                    <a:pt x="1" y="3678"/>
                  </a:cubicBezTo>
                  <a:cubicBezTo>
                    <a:pt x="1" y="1635"/>
                    <a:pt x="1694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5" name="Google Shape;17025;p34"/>
            <p:cNvSpPr/>
            <p:nvPr/>
          </p:nvSpPr>
          <p:spPr>
            <a:xfrm>
              <a:off x="3573575" y="1402600"/>
              <a:ext cx="185375" cy="185350"/>
            </a:xfrm>
            <a:custGeom>
              <a:avLst/>
              <a:gdLst/>
              <a:ahLst/>
              <a:cxnLst/>
              <a:rect l="l" t="t" r="r" b="b"/>
              <a:pathLst>
                <a:path w="7415" h="7414" extrusionOk="0">
                  <a:moveTo>
                    <a:pt x="3678" y="1"/>
                  </a:move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21" y="7414"/>
                    <a:pt x="3678" y="7355"/>
                  </a:cubicBezTo>
                  <a:cubicBezTo>
                    <a:pt x="1635" y="7355"/>
                    <a:pt x="1" y="5663"/>
                    <a:pt x="1" y="3678"/>
                  </a:cubicBezTo>
                  <a:cubicBezTo>
                    <a:pt x="1" y="1635"/>
                    <a:pt x="1694" y="1"/>
                    <a:pt x="36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6" name="Google Shape;17026;p34"/>
            <p:cNvSpPr/>
            <p:nvPr/>
          </p:nvSpPr>
          <p:spPr>
            <a:xfrm>
              <a:off x="4799375" y="1895825"/>
              <a:ext cx="183875" cy="183900"/>
            </a:xfrm>
            <a:custGeom>
              <a:avLst/>
              <a:gdLst/>
              <a:ahLst/>
              <a:cxnLst/>
              <a:rect l="l" t="t" r="r" b="b"/>
              <a:pathLst>
                <a:path w="7355" h="7356" extrusionOk="0">
                  <a:moveTo>
                    <a:pt x="3678" y="7356"/>
                  </a:moveTo>
                  <a:cubicBezTo>
                    <a:pt x="1693" y="7356"/>
                    <a:pt x="0" y="5663"/>
                    <a:pt x="0" y="3678"/>
                  </a:cubicBezTo>
                  <a:cubicBezTo>
                    <a:pt x="59" y="1635"/>
                    <a:pt x="1751" y="1"/>
                    <a:pt x="3736" y="1"/>
                  </a:cubicBezTo>
                  <a:cubicBezTo>
                    <a:pt x="5720" y="59"/>
                    <a:pt x="7355" y="1694"/>
                    <a:pt x="7355" y="3678"/>
                  </a:cubicBezTo>
                  <a:cubicBezTo>
                    <a:pt x="7355" y="5663"/>
                    <a:pt x="5662" y="7356"/>
                    <a:pt x="3678" y="735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7" name="Google Shape;17027;p34"/>
            <p:cNvSpPr/>
            <p:nvPr/>
          </p:nvSpPr>
          <p:spPr>
            <a:xfrm>
              <a:off x="5045975" y="238615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355" y="3678"/>
                  </a:moveTo>
                  <a:cubicBezTo>
                    <a:pt x="7355" y="5662"/>
                    <a:pt x="5721" y="7355"/>
                    <a:pt x="3678" y="7355"/>
                  </a:cubicBezTo>
                  <a:cubicBezTo>
                    <a:pt x="1694" y="7355"/>
                    <a:pt x="1" y="5662"/>
                    <a:pt x="1" y="3619"/>
                  </a:cubicBezTo>
                  <a:cubicBezTo>
                    <a:pt x="59" y="1693"/>
                    <a:pt x="1694" y="0"/>
                    <a:pt x="3678" y="0"/>
                  </a:cubicBezTo>
                  <a:cubicBezTo>
                    <a:pt x="5663" y="0"/>
                    <a:pt x="7355" y="1635"/>
                    <a:pt x="7355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8" name="Google Shape;17028;p34"/>
            <p:cNvSpPr/>
            <p:nvPr/>
          </p:nvSpPr>
          <p:spPr>
            <a:xfrm>
              <a:off x="4557125" y="1649225"/>
              <a:ext cx="183900" cy="185350"/>
            </a:xfrm>
            <a:custGeom>
              <a:avLst/>
              <a:gdLst/>
              <a:ahLst/>
              <a:cxnLst/>
              <a:rect l="l" t="t" r="r" b="b"/>
              <a:pathLst>
                <a:path w="7356" h="7414" extrusionOk="0">
                  <a:moveTo>
                    <a:pt x="3678" y="0"/>
                  </a:moveTo>
                  <a:cubicBezTo>
                    <a:pt x="5663" y="0"/>
                    <a:pt x="7355" y="1693"/>
                    <a:pt x="7355" y="3736"/>
                  </a:cubicBezTo>
                  <a:cubicBezTo>
                    <a:pt x="7355" y="5721"/>
                    <a:pt x="5663" y="7413"/>
                    <a:pt x="3620" y="7355"/>
                  </a:cubicBezTo>
                  <a:cubicBezTo>
                    <a:pt x="1635" y="7355"/>
                    <a:pt x="1" y="5721"/>
                    <a:pt x="1" y="3736"/>
                  </a:cubicBezTo>
                  <a:cubicBezTo>
                    <a:pt x="1" y="1693"/>
                    <a:pt x="1635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9" name="Google Shape;17029;p34"/>
            <p:cNvSpPr/>
            <p:nvPr/>
          </p:nvSpPr>
          <p:spPr>
            <a:xfrm>
              <a:off x="4062450" y="140115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7355" y="3853"/>
                  </a:moveTo>
                  <a:cubicBezTo>
                    <a:pt x="7296" y="5896"/>
                    <a:pt x="5545" y="7530"/>
                    <a:pt x="3561" y="7413"/>
                  </a:cubicBezTo>
                  <a:cubicBezTo>
                    <a:pt x="1576" y="7297"/>
                    <a:pt x="0" y="5604"/>
                    <a:pt x="58" y="3619"/>
                  </a:cubicBezTo>
                  <a:cubicBezTo>
                    <a:pt x="175" y="1576"/>
                    <a:pt x="1926" y="0"/>
                    <a:pt x="3853" y="117"/>
                  </a:cubicBezTo>
                  <a:cubicBezTo>
                    <a:pt x="5896" y="234"/>
                    <a:pt x="7472" y="1926"/>
                    <a:pt x="7355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0" name="Google Shape;17030;p34"/>
            <p:cNvSpPr/>
            <p:nvPr/>
          </p:nvSpPr>
          <p:spPr>
            <a:xfrm>
              <a:off x="3326975" y="140260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297" y="3795"/>
                  </a:moveTo>
                  <a:cubicBezTo>
                    <a:pt x="7238" y="5838"/>
                    <a:pt x="5604" y="7355"/>
                    <a:pt x="3619" y="7297"/>
                  </a:cubicBezTo>
                  <a:cubicBezTo>
                    <a:pt x="1576" y="7239"/>
                    <a:pt x="0" y="5604"/>
                    <a:pt x="59" y="3620"/>
                  </a:cubicBezTo>
                  <a:cubicBezTo>
                    <a:pt x="117" y="1577"/>
                    <a:pt x="1810" y="1"/>
                    <a:pt x="3794" y="59"/>
                  </a:cubicBezTo>
                  <a:cubicBezTo>
                    <a:pt x="5837" y="117"/>
                    <a:pt x="7355" y="1810"/>
                    <a:pt x="7297" y="37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1" name="Google Shape;17031;p34"/>
            <p:cNvSpPr/>
            <p:nvPr/>
          </p:nvSpPr>
          <p:spPr>
            <a:xfrm>
              <a:off x="5047450" y="3123075"/>
              <a:ext cx="182425" cy="182425"/>
            </a:xfrm>
            <a:custGeom>
              <a:avLst/>
              <a:gdLst/>
              <a:ahLst/>
              <a:cxnLst/>
              <a:rect l="l" t="t" r="r" b="b"/>
              <a:pathLst>
                <a:path w="7297" h="7297" extrusionOk="0">
                  <a:moveTo>
                    <a:pt x="7296" y="3619"/>
                  </a:moveTo>
                  <a:cubicBezTo>
                    <a:pt x="7296" y="5604"/>
                    <a:pt x="5662" y="7238"/>
                    <a:pt x="3678" y="7297"/>
                  </a:cubicBezTo>
                  <a:cubicBezTo>
                    <a:pt x="1635" y="7297"/>
                    <a:pt x="0" y="5662"/>
                    <a:pt x="0" y="3678"/>
                  </a:cubicBezTo>
                  <a:cubicBezTo>
                    <a:pt x="0" y="1635"/>
                    <a:pt x="1635" y="0"/>
                    <a:pt x="3619" y="0"/>
                  </a:cubicBezTo>
                  <a:cubicBezTo>
                    <a:pt x="5604" y="0"/>
                    <a:pt x="7238" y="1635"/>
                    <a:pt x="7296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2" name="Google Shape;17032;p34"/>
            <p:cNvSpPr/>
            <p:nvPr/>
          </p:nvSpPr>
          <p:spPr>
            <a:xfrm>
              <a:off x="3821650" y="4102250"/>
              <a:ext cx="180975" cy="180950"/>
            </a:xfrm>
            <a:custGeom>
              <a:avLst/>
              <a:gdLst/>
              <a:ahLst/>
              <a:cxnLst/>
              <a:rect l="l" t="t" r="r" b="b"/>
              <a:pathLst>
                <a:path w="7239" h="7238" extrusionOk="0">
                  <a:moveTo>
                    <a:pt x="7239" y="3619"/>
                  </a:moveTo>
                  <a:cubicBezTo>
                    <a:pt x="7239" y="5662"/>
                    <a:pt x="5663" y="7238"/>
                    <a:pt x="3620" y="7238"/>
                  </a:cubicBezTo>
                  <a:cubicBezTo>
                    <a:pt x="1577" y="7238"/>
                    <a:pt x="1" y="5604"/>
                    <a:pt x="59" y="3619"/>
                  </a:cubicBezTo>
                  <a:cubicBezTo>
                    <a:pt x="59" y="1634"/>
                    <a:pt x="1635" y="58"/>
                    <a:pt x="3620" y="58"/>
                  </a:cubicBezTo>
                  <a:cubicBezTo>
                    <a:pt x="5605" y="0"/>
                    <a:pt x="7239" y="1634"/>
                    <a:pt x="723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3" name="Google Shape;17033;p34"/>
            <p:cNvSpPr/>
            <p:nvPr/>
          </p:nvSpPr>
          <p:spPr>
            <a:xfrm>
              <a:off x="3576500" y="4103700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546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20" y="0"/>
                  </a:cubicBezTo>
                  <a:cubicBezTo>
                    <a:pt x="5604" y="0"/>
                    <a:pt x="7180" y="1518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4" name="Google Shape;17034;p34"/>
            <p:cNvSpPr/>
            <p:nvPr/>
          </p:nvSpPr>
          <p:spPr>
            <a:xfrm>
              <a:off x="2350725" y="2629850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3561" y="59"/>
                  </a:moveTo>
                  <a:cubicBezTo>
                    <a:pt x="5604" y="0"/>
                    <a:pt x="7180" y="1635"/>
                    <a:pt x="7180" y="3619"/>
                  </a:cubicBezTo>
                  <a:cubicBezTo>
                    <a:pt x="7180" y="5604"/>
                    <a:pt x="5604" y="7180"/>
                    <a:pt x="3619" y="7238"/>
                  </a:cubicBezTo>
                  <a:cubicBezTo>
                    <a:pt x="1577" y="7238"/>
                    <a:pt x="1" y="5662"/>
                    <a:pt x="1" y="3619"/>
                  </a:cubicBezTo>
                  <a:cubicBezTo>
                    <a:pt x="1" y="1635"/>
                    <a:pt x="1577" y="59"/>
                    <a:pt x="35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5" name="Google Shape;17035;p34"/>
            <p:cNvSpPr/>
            <p:nvPr/>
          </p:nvSpPr>
          <p:spPr>
            <a:xfrm>
              <a:off x="4802275" y="3613375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7180" y="3562"/>
                  </a:moveTo>
                  <a:cubicBezTo>
                    <a:pt x="7180" y="5604"/>
                    <a:pt x="5604" y="7239"/>
                    <a:pt x="3562" y="7180"/>
                  </a:cubicBezTo>
                  <a:cubicBezTo>
                    <a:pt x="1577" y="7180"/>
                    <a:pt x="1" y="5604"/>
                    <a:pt x="1" y="3620"/>
                  </a:cubicBezTo>
                  <a:cubicBezTo>
                    <a:pt x="1" y="1577"/>
                    <a:pt x="1577" y="1"/>
                    <a:pt x="3620" y="1"/>
                  </a:cubicBezTo>
                  <a:cubicBezTo>
                    <a:pt x="5604" y="1"/>
                    <a:pt x="7180" y="1577"/>
                    <a:pt x="7180" y="35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6" name="Google Shape;17036;p34"/>
            <p:cNvSpPr/>
            <p:nvPr/>
          </p:nvSpPr>
          <p:spPr>
            <a:xfrm>
              <a:off x="2839575" y="1652125"/>
              <a:ext cx="179525" cy="179525"/>
            </a:xfrm>
            <a:custGeom>
              <a:avLst/>
              <a:gdLst/>
              <a:ahLst/>
              <a:cxnLst/>
              <a:rect l="l" t="t" r="r" b="b"/>
              <a:pathLst>
                <a:path w="7181" h="7181" extrusionOk="0">
                  <a:moveTo>
                    <a:pt x="7180" y="3620"/>
                  </a:moveTo>
                  <a:cubicBezTo>
                    <a:pt x="7180" y="5605"/>
                    <a:pt x="5604" y="7181"/>
                    <a:pt x="3561" y="7181"/>
                  </a:cubicBezTo>
                  <a:cubicBezTo>
                    <a:pt x="1577" y="7122"/>
                    <a:pt x="1" y="5546"/>
                    <a:pt x="59" y="3562"/>
                  </a:cubicBezTo>
                  <a:cubicBezTo>
                    <a:pt x="59" y="1519"/>
                    <a:pt x="1635" y="1"/>
                    <a:pt x="3678" y="1"/>
                  </a:cubicBezTo>
                  <a:cubicBezTo>
                    <a:pt x="5663" y="1"/>
                    <a:pt x="7180" y="1577"/>
                    <a:pt x="7180" y="36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7" name="Google Shape;17037;p34"/>
            <p:cNvSpPr/>
            <p:nvPr/>
          </p:nvSpPr>
          <p:spPr>
            <a:xfrm>
              <a:off x="2594425" y="1894375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03" y="7180"/>
                  </a:moveTo>
                  <a:cubicBezTo>
                    <a:pt x="1518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59"/>
                  </a:cubicBezTo>
                  <a:cubicBezTo>
                    <a:pt x="5546" y="59"/>
                    <a:pt x="7122" y="1635"/>
                    <a:pt x="7122" y="3619"/>
                  </a:cubicBezTo>
                  <a:cubicBezTo>
                    <a:pt x="7122" y="5604"/>
                    <a:pt x="5487" y="7180"/>
                    <a:pt x="3503" y="71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8" name="Google Shape;17038;p34"/>
            <p:cNvSpPr/>
            <p:nvPr/>
          </p:nvSpPr>
          <p:spPr>
            <a:xfrm>
              <a:off x="2350725" y="2877925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604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19" y="0"/>
                  </a:cubicBezTo>
                  <a:cubicBezTo>
                    <a:pt x="5604" y="0"/>
                    <a:pt x="7122" y="1576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9" name="Google Shape;17039;p34"/>
            <p:cNvSpPr/>
            <p:nvPr/>
          </p:nvSpPr>
          <p:spPr>
            <a:xfrm>
              <a:off x="4555675" y="3860000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61" y="59"/>
                  </a:moveTo>
                  <a:cubicBezTo>
                    <a:pt x="5546" y="59"/>
                    <a:pt x="7122" y="1577"/>
                    <a:pt x="7122" y="3619"/>
                  </a:cubicBezTo>
                  <a:cubicBezTo>
                    <a:pt x="7122" y="5604"/>
                    <a:pt x="5546" y="7180"/>
                    <a:pt x="3503" y="7180"/>
                  </a:cubicBezTo>
                  <a:cubicBezTo>
                    <a:pt x="1518" y="7180"/>
                    <a:pt x="0" y="5604"/>
                    <a:pt x="0" y="3561"/>
                  </a:cubicBezTo>
                  <a:cubicBezTo>
                    <a:pt x="0" y="1577"/>
                    <a:pt x="1576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0" name="Google Shape;17040;p34"/>
            <p:cNvSpPr/>
            <p:nvPr/>
          </p:nvSpPr>
          <p:spPr>
            <a:xfrm>
              <a:off x="2352175" y="2389075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61" y="7121"/>
                  </a:moveTo>
                  <a:cubicBezTo>
                    <a:pt x="1577" y="7121"/>
                    <a:pt x="1" y="5545"/>
                    <a:pt x="1" y="3561"/>
                  </a:cubicBezTo>
                  <a:cubicBezTo>
                    <a:pt x="1" y="1576"/>
                    <a:pt x="1577" y="0"/>
                    <a:pt x="3561" y="0"/>
                  </a:cubicBezTo>
                  <a:cubicBezTo>
                    <a:pt x="5488" y="0"/>
                    <a:pt x="7064" y="1576"/>
                    <a:pt x="7064" y="3502"/>
                  </a:cubicBezTo>
                  <a:cubicBezTo>
                    <a:pt x="7064" y="5487"/>
                    <a:pt x="5546" y="7121"/>
                    <a:pt x="3561" y="71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1" name="Google Shape;17041;p34"/>
            <p:cNvSpPr/>
            <p:nvPr/>
          </p:nvSpPr>
          <p:spPr>
            <a:xfrm>
              <a:off x="4066825" y="410370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3561" y="0"/>
                  </a:moveTo>
                  <a:cubicBezTo>
                    <a:pt x="5545" y="0"/>
                    <a:pt x="7121" y="1576"/>
                    <a:pt x="7121" y="3561"/>
                  </a:cubicBezTo>
                  <a:cubicBezTo>
                    <a:pt x="7121" y="5546"/>
                    <a:pt x="5545" y="7122"/>
                    <a:pt x="3561" y="7122"/>
                  </a:cubicBezTo>
                  <a:cubicBezTo>
                    <a:pt x="1576" y="7122"/>
                    <a:pt x="0" y="5546"/>
                    <a:pt x="0" y="3619"/>
                  </a:cubicBezTo>
                  <a:cubicBezTo>
                    <a:pt x="0" y="1635"/>
                    <a:pt x="1576" y="0"/>
                    <a:pt x="356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2" name="Google Shape;17042;p34"/>
            <p:cNvSpPr/>
            <p:nvPr/>
          </p:nvSpPr>
          <p:spPr>
            <a:xfrm>
              <a:off x="5050350" y="214245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0"/>
                  </a:moveTo>
                  <a:cubicBezTo>
                    <a:pt x="5488" y="0"/>
                    <a:pt x="7064" y="1576"/>
                    <a:pt x="7064" y="3503"/>
                  </a:cubicBezTo>
                  <a:cubicBezTo>
                    <a:pt x="7064" y="5487"/>
                    <a:pt x="5488" y="7122"/>
                    <a:pt x="3503" y="7063"/>
                  </a:cubicBezTo>
                  <a:cubicBezTo>
                    <a:pt x="1519" y="7063"/>
                    <a:pt x="1" y="5487"/>
                    <a:pt x="1" y="3503"/>
                  </a:cubicBezTo>
                  <a:cubicBezTo>
                    <a:pt x="1" y="1576"/>
                    <a:pt x="1577" y="0"/>
                    <a:pt x="35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3" name="Google Shape;17043;p34"/>
            <p:cNvSpPr/>
            <p:nvPr/>
          </p:nvSpPr>
          <p:spPr>
            <a:xfrm>
              <a:off x="3331350" y="410370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7122"/>
                  </a:moveTo>
                  <a:cubicBezTo>
                    <a:pt x="1576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0"/>
                  </a:cubicBezTo>
                  <a:cubicBezTo>
                    <a:pt x="5487" y="59"/>
                    <a:pt x="7063" y="1635"/>
                    <a:pt x="7063" y="3619"/>
                  </a:cubicBezTo>
                  <a:cubicBezTo>
                    <a:pt x="7063" y="5546"/>
                    <a:pt x="5487" y="7122"/>
                    <a:pt x="3503" y="71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4" name="Google Shape;17044;p34"/>
            <p:cNvSpPr/>
            <p:nvPr/>
          </p:nvSpPr>
          <p:spPr>
            <a:xfrm>
              <a:off x="4313425" y="1406975"/>
              <a:ext cx="178075" cy="176600"/>
            </a:xfrm>
            <a:custGeom>
              <a:avLst/>
              <a:gdLst/>
              <a:ahLst/>
              <a:cxnLst/>
              <a:rect l="l" t="t" r="r" b="b"/>
              <a:pathLst>
                <a:path w="7123" h="7064" extrusionOk="0">
                  <a:moveTo>
                    <a:pt x="1" y="3503"/>
                  </a:moveTo>
                  <a:cubicBezTo>
                    <a:pt x="1" y="1577"/>
                    <a:pt x="1577" y="1"/>
                    <a:pt x="3561" y="1"/>
                  </a:cubicBezTo>
                  <a:cubicBezTo>
                    <a:pt x="5546" y="1"/>
                    <a:pt x="7122" y="1577"/>
                    <a:pt x="7122" y="3561"/>
                  </a:cubicBezTo>
                  <a:cubicBezTo>
                    <a:pt x="7064" y="5488"/>
                    <a:pt x="5488" y="7064"/>
                    <a:pt x="3503" y="7064"/>
                  </a:cubicBezTo>
                  <a:cubicBezTo>
                    <a:pt x="1577" y="7064"/>
                    <a:pt x="1" y="5429"/>
                    <a:pt x="1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5" name="Google Shape;17045;p34"/>
            <p:cNvSpPr/>
            <p:nvPr/>
          </p:nvSpPr>
          <p:spPr>
            <a:xfrm>
              <a:off x="2352175" y="3126000"/>
              <a:ext cx="176600" cy="176575"/>
            </a:xfrm>
            <a:custGeom>
              <a:avLst/>
              <a:gdLst/>
              <a:ahLst/>
              <a:cxnLst/>
              <a:rect l="l" t="t" r="r" b="b"/>
              <a:pathLst>
                <a:path w="7064" h="7063" extrusionOk="0">
                  <a:moveTo>
                    <a:pt x="3561" y="7063"/>
                  </a:moveTo>
                  <a:cubicBezTo>
                    <a:pt x="1635" y="7063"/>
                    <a:pt x="1" y="5487"/>
                    <a:pt x="1" y="3561"/>
                  </a:cubicBezTo>
                  <a:cubicBezTo>
                    <a:pt x="1" y="1635"/>
                    <a:pt x="1577" y="0"/>
                    <a:pt x="3503" y="0"/>
                  </a:cubicBezTo>
                  <a:cubicBezTo>
                    <a:pt x="5429" y="0"/>
                    <a:pt x="7064" y="1576"/>
                    <a:pt x="7064" y="3502"/>
                  </a:cubicBezTo>
                  <a:cubicBezTo>
                    <a:pt x="7064" y="5429"/>
                    <a:pt x="5488" y="7063"/>
                    <a:pt x="3561" y="70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6" name="Google Shape;17046;p34"/>
            <p:cNvSpPr/>
            <p:nvPr/>
          </p:nvSpPr>
          <p:spPr>
            <a:xfrm>
              <a:off x="2841050" y="3861450"/>
              <a:ext cx="178050" cy="178075"/>
            </a:xfrm>
            <a:custGeom>
              <a:avLst/>
              <a:gdLst/>
              <a:ahLst/>
              <a:cxnLst/>
              <a:rect l="l" t="t" r="r" b="b"/>
              <a:pathLst>
                <a:path w="7122" h="7123" extrusionOk="0">
                  <a:moveTo>
                    <a:pt x="3502" y="1"/>
                  </a:moveTo>
                  <a:cubicBezTo>
                    <a:pt x="5428" y="1"/>
                    <a:pt x="7063" y="1577"/>
                    <a:pt x="7063" y="3503"/>
                  </a:cubicBezTo>
                  <a:cubicBezTo>
                    <a:pt x="7121" y="5429"/>
                    <a:pt x="5545" y="7064"/>
                    <a:pt x="3561" y="7064"/>
                  </a:cubicBezTo>
                  <a:cubicBezTo>
                    <a:pt x="1634" y="7122"/>
                    <a:pt x="58" y="5546"/>
                    <a:pt x="0" y="3561"/>
                  </a:cubicBezTo>
                  <a:cubicBezTo>
                    <a:pt x="0" y="1635"/>
                    <a:pt x="1576" y="59"/>
                    <a:pt x="35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7" name="Google Shape;17047;p34"/>
            <p:cNvSpPr/>
            <p:nvPr/>
          </p:nvSpPr>
          <p:spPr>
            <a:xfrm>
              <a:off x="2594425" y="361485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7063" y="3561"/>
                  </a:moveTo>
                  <a:cubicBezTo>
                    <a:pt x="7063" y="5487"/>
                    <a:pt x="5429" y="7121"/>
                    <a:pt x="3503" y="7063"/>
                  </a:cubicBezTo>
                  <a:cubicBezTo>
                    <a:pt x="1576" y="7063"/>
                    <a:pt x="0" y="5429"/>
                    <a:pt x="0" y="3503"/>
                  </a:cubicBezTo>
                  <a:cubicBezTo>
                    <a:pt x="59" y="1576"/>
                    <a:pt x="1635" y="0"/>
                    <a:pt x="3561" y="0"/>
                  </a:cubicBezTo>
                  <a:cubicBezTo>
                    <a:pt x="5487" y="59"/>
                    <a:pt x="7122" y="1635"/>
                    <a:pt x="7063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8" name="Google Shape;17048;p34"/>
            <p:cNvSpPr/>
            <p:nvPr/>
          </p:nvSpPr>
          <p:spPr>
            <a:xfrm>
              <a:off x="5050350" y="336822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7064" y="3503"/>
                  </a:moveTo>
                  <a:cubicBezTo>
                    <a:pt x="7064" y="5429"/>
                    <a:pt x="5429" y="7064"/>
                    <a:pt x="3503" y="7064"/>
                  </a:cubicBezTo>
                  <a:cubicBezTo>
                    <a:pt x="1635" y="7064"/>
                    <a:pt x="1" y="5487"/>
                    <a:pt x="1" y="3561"/>
                  </a:cubicBezTo>
                  <a:cubicBezTo>
                    <a:pt x="1" y="1635"/>
                    <a:pt x="1635" y="1"/>
                    <a:pt x="3562" y="1"/>
                  </a:cubicBezTo>
                  <a:cubicBezTo>
                    <a:pt x="5429" y="59"/>
                    <a:pt x="7005" y="1635"/>
                    <a:pt x="7064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9" name="Google Shape;17049;p34"/>
            <p:cNvSpPr/>
            <p:nvPr/>
          </p:nvSpPr>
          <p:spPr>
            <a:xfrm>
              <a:off x="3087650" y="140697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3561" y="1"/>
                  </a:moveTo>
                  <a:cubicBezTo>
                    <a:pt x="5487" y="1"/>
                    <a:pt x="7063" y="1635"/>
                    <a:pt x="7063" y="3503"/>
                  </a:cubicBezTo>
                  <a:cubicBezTo>
                    <a:pt x="7063" y="5429"/>
                    <a:pt x="5429" y="7064"/>
                    <a:pt x="3503" y="7005"/>
                  </a:cubicBezTo>
                  <a:cubicBezTo>
                    <a:pt x="1577" y="6947"/>
                    <a:pt x="1" y="5371"/>
                    <a:pt x="59" y="3503"/>
                  </a:cubicBezTo>
                  <a:cubicBezTo>
                    <a:pt x="59" y="1577"/>
                    <a:pt x="1693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0" name="Google Shape;17050;p34"/>
            <p:cNvSpPr/>
            <p:nvPr/>
          </p:nvSpPr>
          <p:spPr>
            <a:xfrm>
              <a:off x="4316350" y="4106625"/>
              <a:ext cx="172225" cy="173675"/>
            </a:xfrm>
            <a:custGeom>
              <a:avLst/>
              <a:gdLst/>
              <a:ahLst/>
              <a:cxnLst/>
              <a:rect l="l" t="t" r="r" b="b"/>
              <a:pathLst>
                <a:path w="6889" h="6947" extrusionOk="0">
                  <a:moveTo>
                    <a:pt x="6888" y="3502"/>
                  </a:moveTo>
                  <a:cubicBezTo>
                    <a:pt x="6888" y="5429"/>
                    <a:pt x="5312" y="6946"/>
                    <a:pt x="3386" y="6888"/>
                  </a:cubicBezTo>
                  <a:cubicBezTo>
                    <a:pt x="1460" y="6888"/>
                    <a:pt x="1" y="5370"/>
                    <a:pt x="1" y="3444"/>
                  </a:cubicBezTo>
                  <a:cubicBezTo>
                    <a:pt x="1" y="1518"/>
                    <a:pt x="1577" y="0"/>
                    <a:pt x="3503" y="0"/>
                  </a:cubicBezTo>
                  <a:cubicBezTo>
                    <a:pt x="5371" y="59"/>
                    <a:pt x="6888" y="1576"/>
                    <a:pt x="6888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1" name="Google Shape;17051;p34"/>
            <p:cNvSpPr/>
            <p:nvPr/>
          </p:nvSpPr>
          <p:spPr>
            <a:xfrm>
              <a:off x="2353650" y="2145375"/>
              <a:ext cx="172200" cy="172200"/>
            </a:xfrm>
            <a:custGeom>
              <a:avLst/>
              <a:gdLst/>
              <a:ahLst/>
              <a:cxnLst/>
              <a:rect l="l" t="t" r="r" b="b"/>
              <a:pathLst>
                <a:path w="6888" h="6888" extrusionOk="0">
                  <a:moveTo>
                    <a:pt x="6888" y="3444"/>
                  </a:moveTo>
                  <a:cubicBezTo>
                    <a:pt x="6888" y="5370"/>
                    <a:pt x="5429" y="6830"/>
                    <a:pt x="3502" y="6888"/>
                  </a:cubicBezTo>
                  <a:cubicBezTo>
                    <a:pt x="1518" y="6888"/>
                    <a:pt x="0" y="5370"/>
                    <a:pt x="59" y="3386"/>
                  </a:cubicBezTo>
                  <a:cubicBezTo>
                    <a:pt x="59" y="1459"/>
                    <a:pt x="1576" y="0"/>
                    <a:pt x="3502" y="0"/>
                  </a:cubicBezTo>
                  <a:cubicBezTo>
                    <a:pt x="5370" y="0"/>
                    <a:pt x="6888" y="1518"/>
                    <a:pt x="6888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2" name="Google Shape;17052;p34"/>
            <p:cNvSpPr/>
            <p:nvPr/>
          </p:nvSpPr>
          <p:spPr>
            <a:xfrm>
              <a:off x="4805200" y="1656525"/>
              <a:ext cx="172225" cy="170750"/>
            </a:xfrm>
            <a:custGeom>
              <a:avLst/>
              <a:gdLst/>
              <a:ahLst/>
              <a:cxnLst/>
              <a:rect l="l" t="t" r="r" b="b"/>
              <a:pathLst>
                <a:path w="6889" h="6830" extrusionOk="0">
                  <a:moveTo>
                    <a:pt x="6888" y="3386"/>
                  </a:moveTo>
                  <a:cubicBezTo>
                    <a:pt x="6888" y="5312"/>
                    <a:pt x="5371" y="6829"/>
                    <a:pt x="3503" y="6829"/>
                  </a:cubicBezTo>
                  <a:cubicBezTo>
                    <a:pt x="1518" y="6829"/>
                    <a:pt x="1" y="5312"/>
                    <a:pt x="59" y="3386"/>
                  </a:cubicBezTo>
                  <a:cubicBezTo>
                    <a:pt x="59" y="1459"/>
                    <a:pt x="1577" y="0"/>
                    <a:pt x="3503" y="0"/>
                  </a:cubicBezTo>
                  <a:cubicBezTo>
                    <a:pt x="5371" y="0"/>
                    <a:pt x="6888" y="1518"/>
                    <a:pt x="6888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3" name="Google Shape;17053;p34"/>
            <p:cNvSpPr/>
            <p:nvPr/>
          </p:nvSpPr>
          <p:spPr>
            <a:xfrm>
              <a:off x="3090575" y="4108075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6830" y="3444"/>
                  </a:moveTo>
                  <a:cubicBezTo>
                    <a:pt x="6830" y="5312"/>
                    <a:pt x="5312" y="6830"/>
                    <a:pt x="3386" y="6830"/>
                  </a:cubicBezTo>
                  <a:cubicBezTo>
                    <a:pt x="1518" y="6771"/>
                    <a:pt x="0" y="5254"/>
                    <a:pt x="59" y="3328"/>
                  </a:cubicBezTo>
                  <a:cubicBezTo>
                    <a:pt x="59" y="1460"/>
                    <a:pt x="1576" y="1"/>
                    <a:pt x="3444" y="1"/>
                  </a:cubicBezTo>
                  <a:cubicBezTo>
                    <a:pt x="5370" y="1"/>
                    <a:pt x="6830" y="1518"/>
                    <a:pt x="6830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4" name="Google Shape;17054;p34"/>
            <p:cNvSpPr/>
            <p:nvPr/>
          </p:nvSpPr>
          <p:spPr>
            <a:xfrm>
              <a:off x="2355100" y="3371150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3444" y="6830"/>
                  </a:moveTo>
                  <a:cubicBezTo>
                    <a:pt x="1518" y="6830"/>
                    <a:pt x="1" y="5312"/>
                    <a:pt x="1" y="3444"/>
                  </a:cubicBezTo>
                  <a:cubicBezTo>
                    <a:pt x="1" y="1518"/>
                    <a:pt x="1518" y="59"/>
                    <a:pt x="3386" y="0"/>
                  </a:cubicBezTo>
                  <a:cubicBezTo>
                    <a:pt x="5312" y="0"/>
                    <a:pt x="6830" y="1518"/>
                    <a:pt x="6830" y="3444"/>
                  </a:cubicBezTo>
                  <a:cubicBezTo>
                    <a:pt x="6830" y="5312"/>
                    <a:pt x="5312" y="6830"/>
                    <a:pt x="3444" y="68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5" name="Google Shape;17055;p34"/>
            <p:cNvSpPr/>
            <p:nvPr/>
          </p:nvSpPr>
          <p:spPr>
            <a:xfrm>
              <a:off x="5053275" y="1903125"/>
              <a:ext cx="170750" cy="170775"/>
            </a:xfrm>
            <a:custGeom>
              <a:avLst/>
              <a:gdLst/>
              <a:ahLst/>
              <a:cxnLst/>
              <a:rect l="l" t="t" r="r" b="b"/>
              <a:pathLst>
                <a:path w="6830" h="6831" extrusionOk="0">
                  <a:moveTo>
                    <a:pt x="3445" y="1"/>
                  </a:moveTo>
                  <a:cubicBezTo>
                    <a:pt x="5312" y="59"/>
                    <a:pt x="6830" y="1577"/>
                    <a:pt x="6772" y="3445"/>
                  </a:cubicBezTo>
                  <a:cubicBezTo>
                    <a:pt x="6772" y="5312"/>
                    <a:pt x="5254" y="6830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59" y="1518"/>
                    <a:pt x="1577" y="1"/>
                    <a:pt x="344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6" name="Google Shape;17056;p34"/>
            <p:cNvSpPr/>
            <p:nvPr/>
          </p:nvSpPr>
          <p:spPr>
            <a:xfrm>
              <a:off x="4564425" y="140990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2" y="3386"/>
                  </a:moveTo>
                  <a:cubicBezTo>
                    <a:pt x="6772" y="5195"/>
                    <a:pt x="5254" y="6771"/>
                    <a:pt x="3386" y="6771"/>
                  </a:cubicBezTo>
                  <a:cubicBezTo>
                    <a:pt x="1577" y="6771"/>
                    <a:pt x="1" y="5254"/>
                    <a:pt x="1" y="3444"/>
                  </a:cubicBezTo>
                  <a:cubicBezTo>
                    <a:pt x="1" y="1576"/>
                    <a:pt x="1518" y="59"/>
                    <a:pt x="3328" y="0"/>
                  </a:cubicBezTo>
                  <a:cubicBezTo>
                    <a:pt x="5196" y="0"/>
                    <a:pt x="6772" y="1518"/>
                    <a:pt x="6772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7" name="Google Shape;17057;p34"/>
            <p:cNvSpPr/>
            <p:nvPr/>
          </p:nvSpPr>
          <p:spPr>
            <a:xfrm>
              <a:off x="5296975" y="2635675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1" y="3386"/>
                  </a:moveTo>
                  <a:cubicBezTo>
                    <a:pt x="6771" y="5196"/>
                    <a:pt x="5254" y="6772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1" y="1577"/>
                    <a:pt x="1518" y="59"/>
                    <a:pt x="3328" y="1"/>
                  </a:cubicBezTo>
                  <a:cubicBezTo>
                    <a:pt x="5137" y="1"/>
                    <a:pt x="6713" y="1518"/>
                    <a:pt x="6771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8" name="Google Shape;17058;p34"/>
            <p:cNvSpPr/>
            <p:nvPr/>
          </p:nvSpPr>
          <p:spPr>
            <a:xfrm>
              <a:off x="4806675" y="3865850"/>
              <a:ext cx="170750" cy="169275"/>
            </a:xfrm>
            <a:custGeom>
              <a:avLst/>
              <a:gdLst/>
              <a:ahLst/>
              <a:cxnLst/>
              <a:rect l="l" t="t" r="r" b="b"/>
              <a:pathLst>
                <a:path w="6830" h="6771" extrusionOk="0">
                  <a:moveTo>
                    <a:pt x="3444" y="6771"/>
                  </a:moveTo>
                  <a:cubicBezTo>
                    <a:pt x="1576" y="6771"/>
                    <a:pt x="58" y="5253"/>
                    <a:pt x="0" y="3385"/>
                  </a:cubicBezTo>
                  <a:cubicBezTo>
                    <a:pt x="0" y="1518"/>
                    <a:pt x="1576" y="0"/>
                    <a:pt x="3444" y="0"/>
                  </a:cubicBezTo>
                  <a:cubicBezTo>
                    <a:pt x="5253" y="0"/>
                    <a:pt x="6771" y="1518"/>
                    <a:pt x="6771" y="3327"/>
                  </a:cubicBezTo>
                  <a:cubicBezTo>
                    <a:pt x="6829" y="5195"/>
                    <a:pt x="5253" y="6713"/>
                    <a:pt x="3444" y="677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9" name="Google Shape;17059;p34"/>
            <p:cNvSpPr/>
            <p:nvPr/>
          </p:nvSpPr>
          <p:spPr>
            <a:xfrm>
              <a:off x="5296975" y="2882300"/>
              <a:ext cx="169300" cy="170750"/>
            </a:xfrm>
            <a:custGeom>
              <a:avLst/>
              <a:gdLst/>
              <a:ahLst/>
              <a:cxnLst/>
              <a:rect l="l" t="t" r="r" b="b"/>
              <a:pathLst>
                <a:path w="6772" h="6830" extrusionOk="0">
                  <a:moveTo>
                    <a:pt x="6713" y="3444"/>
                  </a:moveTo>
                  <a:cubicBezTo>
                    <a:pt x="6713" y="5254"/>
                    <a:pt x="5137" y="6830"/>
                    <a:pt x="3328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9"/>
                  </a:cubicBezTo>
                  <a:cubicBezTo>
                    <a:pt x="5254" y="59"/>
                    <a:pt x="6771" y="1635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0" name="Google Shape;17060;p34"/>
            <p:cNvSpPr/>
            <p:nvPr/>
          </p:nvSpPr>
          <p:spPr>
            <a:xfrm>
              <a:off x="3827500" y="1167650"/>
              <a:ext cx="170750" cy="169300"/>
            </a:xfrm>
            <a:custGeom>
              <a:avLst/>
              <a:gdLst/>
              <a:ahLst/>
              <a:cxnLst/>
              <a:rect l="l" t="t" r="r" b="b"/>
              <a:pathLst>
                <a:path w="6830" h="6772" extrusionOk="0">
                  <a:moveTo>
                    <a:pt x="3386" y="6772"/>
                  </a:moveTo>
                  <a:cubicBezTo>
                    <a:pt x="1518" y="6714"/>
                    <a:pt x="0" y="5138"/>
                    <a:pt x="59" y="3328"/>
                  </a:cubicBezTo>
                  <a:cubicBezTo>
                    <a:pt x="59" y="1519"/>
                    <a:pt x="1635" y="1"/>
                    <a:pt x="3444" y="1"/>
                  </a:cubicBezTo>
                  <a:cubicBezTo>
                    <a:pt x="5254" y="1"/>
                    <a:pt x="6830" y="1635"/>
                    <a:pt x="6771" y="3445"/>
                  </a:cubicBezTo>
                  <a:cubicBezTo>
                    <a:pt x="6713" y="5254"/>
                    <a:pt x="5195" y="6772"/>
                    <a:pt x="3386" y="67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1" name="Google Shape;17061;p34"/>
            <p:cNvSpPr/>
            <p:nvPr/>
          </p:nvSpPr>
          <p:spPr>
            <a:xfrm>
              <a:off x="2603175" y="1656525"/>
              <a:ext cx="167850" cy="170750"/>
            </a:xfrm>
            <a:custGeom>
              <a:avLst/>
              <a:gdLst/>
              <a:ahLst/>
              <a:cxnLst/>
              <a:rect l="l" t="t" r="r" b="b"/>
              <a:pathLst>
                <a:path w="6714" h="6830" extrusionOk="0">
                  <a:moveTo>
                    <a:pt x="6713" y="3444"/>
                  </a:moveTo>
                  <a:cubicBezTo>
                    <a:pt x="6713" y="5253"/>
                    <a:pt x="5137" y="6829"/>
                    <a:pt x="3269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8"/>
                  </a:cubicBezTo>
                  <a:cubicBezTo>
                    <a:pt x="5254" y="58"/>
                    <a:pt x="6713" y="1634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2" name="Google Shape;17062;p34"/>
            <p:cNvSpPr/>
            <p:nvPr/>
          </p:nvSpPr>
          <p:spPr>
            <a:xfrm>
              <a:off x="3580875" y="116765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3445" y="6714"/>
                  </a:moveTo>
                  <a:cubicBezTo>
                    <a:pt x="1577" y="6772"/>
                    <a:pt x="1" y="5196"/>
                    <a:pt x="59" y="3328"/>
                  </a:cubicBezTo>
                  <a:cubicBezTo>
                    <a:pt x="59" y="1519"/>
                    <a:pt x="1577" y="1"/>
                    <a:pt x="3386" y="1"/>
                  </a:cubicBezTo>
                  <a:cubicBezTo>
                    <a:pt x="5254" y="1"/>
                    <a:pt x="6772" y="1577"/>
                    <a:pt x="6772" y="3386"/>
                  </a:cubicBezTo>
                  <a:cubicBezTo>
                    <a:pt x="6772" y="5196"/>
                    <a:pt x="5196" y="6714"/>
                    <a:pt x="3445" y="67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3" name="Google Shape;17063;p34"/>
            <p:cNvSpPr/>
            <p:nvPr/>
          </p:nvSpPr>
          <p:spPr>
            <a:xfrm>
              <a:off x="5054750" y="3620675"/>
              <a:ext cx="166375" cy="166375"/>
            </a:xfrm>
            <a:custGeom>
              <a:avLst/>
              <a:gdLst/>
              <a:ahLst/>
              <a:cxnLst/>
              <a:rect l="l" t="t" r="r" b="b"/>
              <a:pathLst>
                <a:path w="6655" h="6655" extrusionOk="0">
                  <a:moveTo>
                    <a:pt x="6654" y="3328"/>
                  </a:moveTo>
                  <a:cubicBezTo>
                    <a:pt x="6654" y="5196"/>
                    <a:pt x="5137" y="6655"/>
                    <a:pt x="3327" y="6655"/>
                  </a:cubicBezTo>
                  <a:cubicBezTo>
                    <a:pt x="1459" y="6597"/>
                    <a:pt x="0" y="5079"/>
                    <a:pt x="0" y="3270"/>
                  </a:cubicBezTo>
                  <a:cubicBezTo>
                    <a:pt x="58" y="1460"/>
                    <a:pt x="1518" y="1"/>
                    <a:pt x="3327" y="1"/>
                  </a:cubicBezTo>
                  <a:cubicBezTo>
                    <a:pt x="5195" y="1"/>
                    <a:pt x="6654" y="1518"/>
                    <a:pt x="6654" y="33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4" name="Google Shape;17064;p34"/>
            <p:cNvSpPr/>
            <p:nvPr/>
          </p:nvSpPr>
          <p:spPr>
            <a:xfrm>
              <a:off x="5296975" y="2391975"/>
              <a:ext cx="169300" cy="170775"/>
            </a:xfrm>
            <a:custGeom>
              <a:avLst/>
              <a:gdLst/>
              <a:ahLst/>
              <a:cxnLst/>
              <a:rect l="l" t="t" r="r" b="b"/>
              <a:pathLst>
                <a:path w="6772" h="6831" extrusionOk="0">
                  <a:moveTo>
                    <a:pt x="3269" y="6772"/>
                  </a:moveTo>
                  <a:cubicBezTo>
                    <a:pt x="1401" y="6655"/>
                    <a:pt x="1" y="5137"/>
                    <a:pt x="59" y="3328"/>
                  </a:cubicBezTo>
                  <a:cubicBezTo>
                    <a:pt x="176" y="1460"/>
                    <a:pt x="1693" y="1"/>
                    <a:pt x="3503" y="118"/>
                  </a:cubicBezTo>
                  <a:cubicBezTo>
                    <a:pt x="5371" y="234"/>
                    <a:pt x="6771" y="1694"/>
                    <a:pt x="6713" y="3503"/>
                  </a:cubicBezTo>
                  <a:cubicBezTo>
                    <a:pt x="6596" y="5371"/>
                    <a:pt x="5079" y="6830"/>
                    <a:pt x="3269" y="67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5" name="Google Shape;17065;p34"/>
            <p:cNvSpPr/>
            <p:nvPr/>
          </p:nvSpPr>
          <p:spPr>
            <a:xfrm>
              <a:off x="4562975" y="4111000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8"/>
                    <a:pt x="5137" y="6538"/>
                    <a:pt x="3327" y="6538"/>
                  </a:cubicBezTo>
                  <a:cubicBezTo>
                    <a:pt x="1459" y="6596"/>
                    <a:pt x="0" y="5137"/>
                    <a:pt x="0" y="3269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137" y="0"/>
                    <a:pt x="6538" y="1460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6" name="Google Shape;17066;p34"/>
            <p:cNvSpPr/>
            <p:nvPr/>
          </p:nvSpPr>
          <p:spPr>
            <a:xfrm>
              <a:off x="4072650" y="1169125"/>
              <a:ext cx="166375" cy="164925"/>
            </a:xfrm>
            <a:custGeom>
              <a:avLst/>
              <a:gdLst/>
              <a:ahLst/>
              <a:cxnLst/>
              <a:rect l="l" t="t" r="r" b="b"/>
              <a:pathLst>
                <a:path w="6655" h="6597" extrusionOk="0">
                  <a:moveTo>
                    <a:pt x="3328" y="0"/>
                  </a:moveTo>
                  <a:cubicBezTo>
                    <a:pt x="5196" y="0"/>
                    <a:pt x="6655" y="1518"/>
                    <a:pt x="6597" y="3327"/>
                  </a:cubicBezTo>
                  <a:cubicBezTo>
                    <a:pt x="6597" y="5195"/>
                    <a:pt x="5137" y="6596"/>
                    <a:pt x="3328" y="6596"/>
                  </a:cubicBezTo>
                  <a:cubicBezTo>
                    <a:pt x="1460" y="6596"/>
                    <a:pt x="1" y="5137"/>
                    <a:pt x="1" y="3269"/>
                  </a:cubicBezTo>
                  <a:cubicBezTo>
                    <a:pt x="59" y="1460"/>
                    <a:pt x="1518" y="0"/>
                    <a:pt x="33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7" name="Google Shape;17067;p34"/>
            <p:cNvSpPr/>
            <p:nvPr/>
          </p:nvSpPr>
          <p:spPr>
            <a:xfrm>
              <a:off x="2846875" y="1411350"/>
              <a:ext cx="166375" cy="167850"/>
            </a:xfrm>
            <a:custGeom>
              <a:avLst/>
              <a:gdLst/>
              <a:ahLst/>
              <a:cxnLst/>
              <a:rect l="l" t="t" r="r" b="b"/>
              <a:pathLst>
                <a:path w="6655" h="6714" extrusionOk="0">
                  <a:moveTo>
                    <a:pt x="6596" y="3386"/>
                  </a:moveTo>
                  <a:cubicBezTo>
                    <a:pt x="6596" y="5254"/>
                    <a:pt x="5079" y="6713"/>
                    <a:pt x="3269" y="6655"/>
                  </a:cubicBezTo>
                  <a:cubicBezTo>
                    <a:pt x="1401" y="6597"/>
                    <a:pt x="0" y="5137"/>
                    <a:pt x="0" y="3328"/>
                  </a:cubicBezTo>
                  <a:cubicBezTo>
                    <a:pt x="59" y="1460"/>
                    <a:pt x="1576" y="1"/>
                    <a:pt x="3386" y="59"/>
                  </a:cubicBezTo>
                  <a:cubicBezTo>
                    <a:pt x="5195" y="59"/>
                    <a:pt x="6655" y="1577"/>
                    <a:pt x="6596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8" name="Google Shape;17068;p34"/>
            <p:cNvSpPr/>
            <p:nvPr/>
          </p:nvSpPr>
          <p:spPr>
            <a:xfrm>
              <a:off x="5299900" y="3131825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9"/>
                    <a:pt x="5137" y="6538"/>
                    <a:pt x="3327" y="6597"/>
                  </a:cubicBezTo>
                  <a:cubicBezTo>
                    <a:pt x="1460" y="6597"/>
                    <a:pt x="0" y="5137"/>
                    <a:pt x="0" y="3269"/>
                  </a:cubicBezTo>
                  <a:cubicBezTo>
                    <a:pt x="0" y="1460"/>
                    <a:pt x="1401" y="1"/>
                    <a:pt x="3211" y="1"/>
                  </a:cubicBezTo>
                  <a:cubicBezTo>
                    <a:pt x="5078" y="1"/>
                    <a:pt x="6538" y="1402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9" name="Google Shape;17069;p34"/>
            <p:cNvSpPr/>
            <p:nvPr/>
          </p:nvSpPr>
          <p:spPr>
            <a:xfrm>
              <a:off x="2358025" y="1901675"/>
              <a:ext cx="164925" cy="164925"/>
            </a:xfrm>
            <a:custGeom>
              <a:avLst/>
              <a:gdLst/>
              <a:ahLst/>
              <a:cxnLst/>
              <a:rect l="l" t="t" r="r" b="b"/>
              <a:pathLst>
                <a:path w="6597" h="6597" extrusionOk="0">
                  <a:moveTo>
                    <a:pt x="3327" y="6596"/>
                  </a:moveTo>
                  <a:cubicBezTo>
                    <a:pt x="1518" y="6596"/>
                    <a:pt x="59" y="5195"/>
                    <a:pt x="0" y="3327"/>
                  </a:cubicBezTo>
                  <a:cubicBezTo>
                    <a:pt x="0" y="1518"/>
                    <a:pt x="1401" y="59"/>
                    <a:pt x="3269" y="59"/>
                  </a:cubicBezTo>
                  <a:cubicBezTo>
                    <a:pt x="5079" y="0"/>
                    <a:pt x="6538" y="1460"/>
                    <a:pt x="6538" y="3269"/>
                  </a:cubicBezTo>
                  <a:cubicBezTo>
                    <a:pt x="6596" y="5137"/>
                    <a:pt x="5137" y="6538"/>
                    <a:pt x="3327" y="659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0" name="Google Shape;17070;p34"/>
            <p:cNvSpPr/>
            <p:nvPr/>
          </p:nvSpPr>
          <p:spPr>
            <a:xfrm>
              <a:off x="3337175" y="1170575"/>
              <a:ext cx="164925" cy="163475"/>
            </a:xfrm>
            <a:custGeom>
              <a:avLst/>
              <a:gdLst/>
              <a:ahLst/>
              <a:cxnLst/>
              <a:rect l="l" t="t" r="r" b="b"/>
              <a:pathLst>
                <a:path w="6597" h="6539" extrusionOk="0">
                  <a:moveTo>
                    <a:pt x="3270" y="1"/>
                  </a:moveTo>
                  <a:cubicBezTo>
                    <a:pt x="5079" y="1"/>
                    <a:pt x="6538" y="1402"/>
                    <a:pt x="6538" y="3211"/>
                  </a:cubicBezTo>
                  <a:cubicBezTo>
                    <a:pt x="6597" y="5079"/>
                    <a:pt x="5138" y="6538"/>
                    <a:pt x="3328" y="6538"/>
                  </a:cubicBezTo>
                  <a:cubicBezTo>
                    <a:pt x="1460" y="6538"/>
                    <a:pt x="59" y="5137"/>
                    <a:pt x="1" y="3269"/>
                  </a:cubicBezTo>
                  <a:cubicBezTo>
                    <a:pt x="1" y="1460"/>
                    <a:pt x="1402" y="1"/>
                    <a:pt x="32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1" name="Google Shape;17071;p34"/>
            <p:cNvSpPr/>
            <p:nvPr/>
          </p:nvSpPr>
          <p:spPr>
            <a:xfrm>
              <a:off x="2601725" y="3864375"/>
              <a:ext cx="163450" cy="163475"/>
            </a:xfrm>
            <a:custGeom>
              <a:avLst/>
              <a:gdLst/>
              <a:ahLst/>
              <a:cxnLst/>
              <a:rect l="l" t="t" r="r" b="b"/>
              <a:pathLst>
                <a:path w="6538" h="6539" extrusionOk="0">
                  <a:moveTo>
                    <a:pt x="3269" y="1"/>
                  </a:moveTo>
                  <a:cubicBezTo>
                    <a:pt x="5137" y="1"/>
                    <a:pt x="6538" y="1460"/>
                    <a:pt x="6538" y="3328"/>
                  </a:cubicBezTo>
                  <a:cubicBezTo>
                    <a:pt x="6538" y="5137"/>
                    <a:pt x="5078" y="6538"/>
                    <a:pt x="3211" y="6538"/>
                  </a:cubicBezTo>
                  <a:cubicBezTo>
                    <a:pt x="1401" y="6538"/>
                    <a:pt x="0" y="5079"/>
                    <a:pt x="0" y="3269"/>
                  </a:cubicBezTo>
                  <a:cubicBezTo>
                    <a:pt x="0" y="1402"/>
                    <a:pt x="1460" y="1"/>
                    <a:pt x="32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2" name="Google Shape;17072;p34"/>
            <p:cNvSpPr/>
            <p:nvPr/>
          </p:nvSpPr>
          <p:spPr>
            <a:xfrm>
              <a:off x="2112875" y="28866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5020"/>
                    <a:pt x="5020" y="6480"/>
                    <a:pt x="3269" y="6480"/>
                  </a:cubicBezTo>
                  <a:cubicBezTo>
                    <a:pt x="1401" y="6480"/>
                    <a:pt x="0" y="5020"/>
                    <a:pt x="0" y="3211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020" y="0"/>
                    <a:pt x="6479" y="1460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3" name="Google Shape;17073;p34"/>
            <p:cNvSpPr/>
            <p:nvPr/>
          </p:nvSpPr>
          <p:spPr>
            <a:xfrm>
              <a:off x="3585250" y="4357600"/>
              <a:ext cx="162025" cy="163475"/>
            </a:xfrm>
            <a:custGeom>
              <a:avLst/>
              <a:gdLst/>
              <a:ahLst/>
              <a:cxnLst/>
              <a:rect l="l" t="t" r="r" b="b"/>
              <a:pathLst>
                <a:path w="6481" h="6539" extrusionOk="0">
                  <a:moveTo>
                    <a:pt x="3211" y="6538"/>
                  </a:moveTo>
                  <a:cubicBezTo>
                    <a:pt x="1460" y="6538"/>
                    <a:pt x="1" y="5079"/>
                    <a:pt x="1" y="3270"/>
                  </a:cubicBezTo>
                  <a:cubicBezTo>
                    <a:pt x="1" y="1460"/>
                    <a:pt x="1460" y="1"/>
                    <a:pt x="3270" y="59"/>
                  </a:cubicBezTo>
                  <a:cubicBezTo>
                    <a:pt x="5021" y="59"/>
                    <a:pt x="6480" y="1518"/>
                    <a:pt x="6480" y="3328"/>
                  </a:cubicBezTo>
                  <a:cubicBezTo>
                    <a:pt x="6480" y="5079"/>
                    <a:pt x="5021" y="6538"/>
                    <a:pt x="3211" y="653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4" name="Google Shape;17074;p34"/>
            <p:cNvSpPr/>
            <p:nvPr/>
          </p:nvSpPr>
          <p:spPr>
            <a:xfrm>
              <a:off x="383187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5020" y="0"/>
                    <a:pt x="6480" y="1401"/>
                    <a:pt x="6480" y="3269"/>
                  </a:cubicBezTo>
                  <a:cubicBezTo>
                    <a:pt x="6480" y="5020"/>
                    <a:pt x="5020" y="6479"/>
                    <a:pt x="3269" y="6479"/>
                  </a:cubicBezTo>
                  <a:cubicBezTo>
                    <a:pt x="1460" y="6479"/>
                    <a:pt x="1" y="5020"/>
                    <a:pt x="1" y="3211"/>
                  </a:cubicBezTo>
                  <a:cubicBezTo>
                    <a:pt x="1" y="1401"/>
                    <a:pt x="1401" y="0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5" name="Google Shape;17075;p34"/>
            <p:cNvSpPr/>
            <p:nvPr/>
          </p:nvSpPr>
          <p:spPr>
            <a:xfrm>
              <a:off x="2112875" y="26400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4962"/>
                    <a:pt x="5078" y="6422"/>
                    <a:pt x="3269" y="6480"/>
                  </a:cubicBezTo>
                  <a:cubicBezTo>
                    <a:pt x="1459" y="6480"/>
                    <a:pt x="0" y="5021"/>
                    <a:pt x="0" y="3211"/>
                  </a:cubicBezTo>
                  <a:cubicBezTo>
                    <a:pt x="0" y="1460"/>
                    <a:pt x="1459" y="1"/>
                    <a:pt x="3211" y="1"/>
                  </a:cubicBezTo>
                  <a:cubicBezTo>
                    <a:pt x="5020" y="1"/>
                    <a:pt x="6479" y="1402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6" name="Google Shape;17076;p34"/>
            <p:cNvSpPr/>
            <p:nvPr/>
          </p:nvSpPr>
          <p:spPr>
            <a:xfrm>
              <a:off x="2848325" y="41124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70" y="6480"/>
                  </a:moveTo>
                  <a:cubicBezTo>
                    <a:pt x="1518" y="6480"/>
                    <a:pt x="59" y="5020"/>
                    <a:pt x="1" y="3269"/>
                  </a:cubicBezTo>
                  <a:cubicBezTo>
                    <a:pt x="1" y="1460"/>
                    <a:pt x="1460" y="1"/>
                    <a:pt x="3211" y="1"/>
                  </a:cubicBezTo>
                  <a:cubicBezTo>
                    <a:pt x="5021" y="1"/>
                    <a:pt x="6480" y="1402"/>
                    <a:pt x="6480" y="3211"/>
                  </a:cubicBezTo>
                  <a:cubicBezTo>
                    <a:pt x="6480" y="4962"/>
                    <a:pt x="5079" y="6421"/>
                    <a:pt x="3270" y="64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7" name="Google Shape;17077;p34"/>
            <p:cNvSpPr/>
            <p:nvPr/>
          </p:nvSpPr>
          <p:spPr>
            <a:xfrm>
              <a:off x="2359475" y="36221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4962" y="0"/>
                    <a:pt x="6480" y="1459"/>
                    <a:pt x="6480" y="3211"/>
                  </a:cubicBezTo>
                  <a:cubicBezTo>
                    <a:pt x="6480" y="5020"/>
                    <a:pt x="5021" y="6479"/>
                    <a:pt x="3269" y="6479"/>
                  </a:cubicBezTo>
                  <a:cubicBezTo>
                    <a:pt x="1460" y="6479"/>
                    <a:pt x="1" y="5078"/>
                    <a:pt x="1" y="3269"/>
                  </a:cubicBezTo>
                  <a:cubicBezTo>
                    <a:pt x="1" y="1518"/>
                    <a:pt x="1402" y="59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8" name="Google Shape;17078;p34"/>
            <p:cNvSpPr/>
            <p:nvPr/>
          </p:nvSpPr>
          <p:spPr>
            <a:xfrm>
              <a:off x="4320725" y="11705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80" y="3211"/>
                  </a:moveTo>
                  <a:cubicBezTo>
                    <a:pt x="6480" y="5021"/>
                    <a:pt x="5021" y="6480"/>
                    <a:pt x="3269" y="6480"/>
                  </a:cubicBezTo>
                  <a:cubicBezTo>
                    <a:pt x="1518" y="6480"/>
                    <a:pt x="59" y="5021"/>
                    <a:pt x="59" y="3269"/>
                  </a:cubicBezTo>
                  <a:cubicBezTo>
                    <a:pt x="1" y="1518"/>
                    <a:pt x="1518" y="1"/>
                    <a:pt x="3269" y="59"/>
                  </a:cubicBezTo>
                  <a:cubicBezTo>
                    <a:pt x="5021" y="59"/>
                    <a:pt x="6480" y="1518"/>
                    <a:pt x="6480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9" name="Google Shape;17079;p34"/>
            <p:cNvSpPr/>
            <p:nvPr/>
          </p:nvSpPr>
          <p:spPr>
            <a:xfrm>
              <a:off x="407412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0" y="0"/>
                  </a:moveTo>
                  <a:cubicBezTo>
                    <a:pt x="5020" y="0"/>
                    <a:pt x="6479" y="1459"/>
                    <a:pt x="6479" y="3269"/>
                  </a:cubicBezTo>
                  <a:cubicBezTo>
                    <a:pt x="6479" y="4962"/>
                    <a:pt x="5020" y="6421"/>
                    <a:pt x="3269" y="6479"/>
                  </a:cubicBezTo>
                  <a:cubicBezTo>
                    <a:pt x="1518" y="6479"/>
                    <a:pt x="0" y="4962"/>
                    <a:pt x="58" y="3211"/>
                  </a:cubicBezTo>
                  <a:cubicBezTo>
                    <a:pt x="58" y="1459"/>
                    <a:pt x="1518" y="59"/>
                    <a:pt x="321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0" name="Google Shape;17080;p34"/>
            <p:cNvSpPr/>
            <p:nvPr/>
          </p:nvSpPr>
          <p:spPr>
            <a:xfrm>
              <a:off x="5301350" y="2149750"/>
              <a:ext cx="160550" cy="162000"/>
            </a:xfrm>
            <a:custGeom>
              <a:avLst/>
              <a:gdLst/>
              <a:ahLst/>
              <a:cxnLst/>
              <a:rect l="l" t="t" r="r" b="b"/>
              <a:pathLst>
                <a:path w="6422" h="6480" extrusionOk="0">
                  <a:moveTo>
                    <a:pt x="3211" y="6479"/>
                  </a:moveTo>
                  <a:cubicBezTo>
                    <a:pt x="1460" y="6479"/>
                    <a:pt x="1" y="5020"/>
                    <a:pt x="1" y="3269"/>
                  </a:cubicBezTo>
                  <a:cubicBezTo>
                    <a:pt x="1" y="1518"/>
                    <a:pt x="1460" y="59"/>
                    <a:pt x="3153" y="59"/>
                  </a:cubicBezTo>
                  <a:cubicBezTo>
                    <a:pt x="4962" y="0"/>
                    <a:pt x="6421" y="1518"/>
                    <a:pt x="6421" y="3269"/>
                  </a:cubicBezTo>
                  <a:cubicBezTo>
                    <a:pt x="6421" y="5020"/>
                    <a:pt x="4962" y="6479"/>
                    <a:pt x="3211" y="64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1" name="Google Shape;17081;p34"/>
            <p:cNvSpPr/>
            <p:nvPr/>
          </p:nvSpPr>
          <p:spPr>
            <a:xfrm>
              <a:off x="2112875" y="2396350"/>
              <a:ext cx="162000" cy="162025"/>
            </a:xfrm>
            <a:custGeom>
              <a:avLst/>
              <a:gdLst/>
              <a:ahLst/>
              <a:cxnLst/>
              <a:rect l="l" t="t" r="r" b="b"/>
              <a:pathLst>
                <a:path w="6480" h="6481" extrusionOk="0">
                  <a:moveTo>
                    <a:pt x="6421" y="3270"/>
                  </a:moveTo>
                  <a:cubicBezTo>
                    <a:pt x="6421" y="5021"/>
                    <a:pt x="4962" y="6480"/>
                    <a:pt x="3211" y="6480"/>
                  </a:cubicBezTo>
                  <a:cubicBezTo>
                    <a:pt x="1459" y="6422"/>
                    <a:pt x="0" y="4962"/>
                    <a:pt x="0" y="3270"/>
                  </a:cubicBezTo>
                  <a:cubicBezTo>
                    <a:pt x="59" y="1519"/>
                    <a:pt x="1518" y="1"/>
                    <a:pt x="3269" y="59"/>
                  </a:cubicBezTo>
                  <a:cubicBezTo>
                    <a:pt x="5020" y="59"/>
                    <a:pt x="6479" y="1519"/>
                    <a:pt x="6421" y="32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2" name="Google Shape;17082;p34"/>
            <p:cNvSpPr/>
            <p:nvPr/>
          </p:nvSpPr>
          <p:spPr>
            <a:xfrm>
              <a:off x="5301350" y="3376975"/>
              <a:ext cx="159075" cy="160550"/>
            </a:xfrm>
            <a:custGeom>
              <a:avLst/>
              <a:gdLst/>
              <a:ahLst/>
              <a:cxnLst/>
              <a:rect l="l" t="t" r="r" b="b"/>
              <a:pathLst>
                <a:path w="6363" h="6422" extrusionOk="0">
                  <a:moveTo>
                    <a:pt x="6363" y="3211"/>
                  </a:moveTo>
                  <a:cubicBezTo>
                    <a:pt x="6363" y="4962"/>
                    <a:pt x="4904" y="6422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59" y="1402"/>
                    <a:pt x="1460" y="1"/>
                    <a:pt x="3211" y="1"/>
                  </a:cubicBezTo>
                  <a:cubicBezTo>
                    <a:pt x="4904" y="1"/>
                    <a:pt x="6363" y="1460"/>
                    <a:pt x="636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3" name="Google Shape;17083;p34"/>
            <p:cNvSpPr/>
            <p:nvPr/>
          </p:nvSpPr>
          <p:spPr>
            <a:xfrm>
              <a:off x="3340100" y="4360525"/>
              <a:ext cx="159100" cy="159075"/>
            </a:xfrm>
            <a:custGeom>
              <a:avLst/>
              <a:gdLst/>
              <a:ahLst/>
              <a:cxnLst/>
              <a:rect l="l" t="t" r="r" b="b"/>
              <a:pathLst>
                <a:path w="6364" h="6363" extrusionOk="0">
                  <a:moveTo>
                    <a:pt x="6363" y="3153"/>
                  </a:moveTo>
                  <a:cubicBezTo>
                    <a:pt x="6363" y="4904"/>
                    <a:pt x="4904" y="6363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1" y="1460"/>
                    <a:pt x="1460" y="1"/>
                    <a:pt x="3153" y="1"/>
                  </a:cubicBezTo>
                  <a:cubicBezTo>
                    <a:pt x="4904" y="1"/>
                    <a:pt x="6363" y="1460"/>
                    <a:pt x="6363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4" name="Google Shape;17084;p34"/>
            <p:cNvSpPr/>
            <p:nvPr/>
          </p:nvSpPr>
          <p:spPr>
            <a:xfrm>
              <a:off x="2114325" y="3134750"/>
              <a:ext cx="159075" cy="159075"/>
            </a:xfrm>
            <a:custGeom>
              <a:avLst/>
              <a:gdLst/>
              <a:ahLst/>
              <a:cxnLst/>
              <a:rect l="l" t="t" r="r" b="b"/>
              <a:pathLst>
                <a:path w="6363" h="6363" extrusionOk="0">
                  <a:moveTo>
                    <a:pt x="3153" y="6363"/>
                  </a:moveTo>
                  <a:cubicBezTo>
                    <a:pt x="1460" y="6363"/>
                    <a:pt x="1" y="4904"/>
                    <a:pt x="1" y="3152"/>
                  </a:cubicBezTo>
                  <a:cubicBezTo>
                    <a:pt x="1" y="1460"/>
                    <a:pt x="1460" y="0"/>
                    <a:pt x="3153" y="0"/>
                  </a:cubicBezTo>
                  <a:cubicBezTo>
                    <a:pt x="4904" y="0"/>
                    <a:pt x="6363" y="1460"/>
                    <a:pt x="6363" y="3152"/>
                  </a:cubicBezTo>
                  <a:cubicBezTo>
                    <a:pt x="6363" y="4904"/>
                    <a:pt x="4904" y="6363"/>
                    <a:pt x="3153" y="63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5" name="Google Shape;17085;p34"/>
            <p:cNvSpPr/>
            <p:nvPr/>
          </p:nvSpPr>
          <p:spPr>
            <a:xfrm>
              <a:off x="4812500" y="1415725"/>
              <a:ext cx="159075" cy="157625"/>
            </a:xfrm>
            <a:custGeom>
              <a:avLst/>
              <a:gdLst/>
              <a:ahLst/>
              <a:cxnLst/>
              <a:rect l="l" t="t" r="r" b="b"/>
              <a:pathLst>
                <a:path w="6363" h="6305" extrusionOk="0">
                  <a:moveTo>
                    <a:pt x="6305" y="3153"/>
                  </a:moveTo>
                  <a:cubicBezTo>
                    <a:pt x="6363" y="4904"/>
                    <a:pt x="4904" y="6305"/>
                    <a:pt x="3153" y="6305"/>
                  </a:cubicBezTo>
                  <a:cubicBezTo>
                    <a:pt x="1401" y="6305"/>
                    <a:pt x="1" y="4904"/>
                    <a:pt x="1" y="3211"/>
                  </a:cubicBezTo>
                  <a:cubicBezTo>
                    <a:pt x="1" y="1460"/>
                    <a:pt x="1401" y="1"/>
                    <a:pt x="3211" y="1"/>
                  </a:cubicBezTo>
                  <a:cubicBezTo>
                    <a:pt x="4904" y="1"/>
                    <a:pt x="6305" y="1402"/>
                    <a:pt x="6305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6" name="Google Shape;17086;p34"/>
            <p:cNvSpPr/>
            <p:nvPr/>
          </p:nvSpPr>
          <p:spPr>
            <a:xfrm>
              <a:off x="5059125" y="1660900"/>
              <a:ext cx="159075" cy="160525"/>
            </a:xfrm>
            <a:custGeom>
              <a:avLst/>
              <a:gdLst/>
              <a:ahLst/>
              <a:cxnLst/>
              <a:rect l="l" t="t" r="r" b="b"/>
              <a:pathLst>
                <a:path w="6363" h="6421" extrusionOk="0">
                  <a:moveTo>
                    <a:pt x="6363" y="3269"/>
                  </a:moveTo>
                  <a:cubicBezTo>
                    <a:pt x="6304" y="5020"/>
                    <a:pt x="4845" y="6421"/>
                    <a:pt x="3094" y="6363"/>
                  </a:cubicBezTo>
                  <a:cubicBezTo>
                    <a:pt x="1343" y="6363"/>
                    <a:pt x="0" y="4903"/>
                    <a:pt x="0" y="3211"/>
                  </a:cubicBezTo>
                  <a:cubicBezTo>
                    <a:pt x="59" y="1401"/>
                    <a:pt x="1518" y="0"/>
                    <a:pt x="3269" y="59"/>
                  </a:cubicBezTo>
                  <a:cubicBezTo>
                    <a:pt x="4962" y="117"/>
                    <a:pt x="6363" y="1518"/>
                    <a:pt x="6363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7" name="Google Shape;17087;p34"/>
            <p:cNvSpPr/>
            <p:nvPr/>
          </p:nvSpPr>
          <p:spPr>
            <a:xfrm>
              <a:off x="3097875" y="1172050"/>
              <a:ext cx="157625" cy="159075"/>
            </a:xfrm>
            <a:custGeom>
              <a:avLst/>
              <a:gdLst/>
              <a:ahLst/>
              <a:cxnLst/>
              <a:rect l="l" t="t" r="r" b="b"/>
              <a:pathLst>
                <a:path w="6305" h="6363" extrusionOk="0">
                  <a:moveTo>
                    <a:pt x="6304" y="3152"/>
                  </a:moveTo>
                  <a:cubicBezTo>
                    <a:pt x="6304" y="4903"/>
                    <a:pt x="4903" y="6362"/>
                    <a:pt x="3152" y="6362"/>
                  </a:cubicBezTo>
                  <a:cubicBezTo>
                    <a:pt x="1401" y="6362"/>
                    <a:pt x="0" y="4962"/>
                    <a:pt x="0" y="3210"/>
                  </a:cubicBezTo>
                  <a:cubicBezTo>
                    <a:pt x="0" y="1459"/>
                    <a:pt x="1401" y="0"/>
                    <a:pt x="3152" y="58"/>
                  </a:cubicBezTo>
                  <a:cubicBezTo>
                    <a:pt x="4903" y="58"/>
                    <a:pt x="6304" y="1459"/>
                    <a:pt x="6304" y="31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8" name="Google Shape;17088;p34"/>
            <p:cNvSpPr/>
            <p:nvPr/>
          </p:nvSpPr>
          <p:spPr>
            <a:xfrm>
              <a:off x="4323650" y="4361975"/>
              <a:ext cx="156175" cy="156175"/>
            </a:xfrm>
            <a:custGeom>
              <a:avLst/>
              <a:gdLst/>
              <a:ahLst/>
              <a:cxnLst/>
              <a:rect l="l" t="t" r="r" b="b"/>
              <a:pathLst>
                <a:path w="6247" h="6247" extrusionOk="0">
                  <a:moveTo>
                    <a:pt x="3152" y="1"/>
                  </a:moveTo>
                  <a:cubicBezTo>
                    <a:pt x="4904" y="59"/>
                    <a:pt x="6246" y="1460"/>
                    <a:pt x="6246" y="3211"/>
                  </a:cubicBezTo>
                  <a:cubicBezTo>
                    <a:pt x="6188" y="4904"/>
                    <a:pt x="4845" y="6247"/>
                    <a:pt x="3094" y="6188"/>
                  </a:cubicBezTo>
                  <a:cubicBezTo>
                    <a:pt x="1343" y="6188"/>
                    <a:pt x="0" y="4787"/>
                    <a:pt x="59" y="3036"/>
                  </a:cubicBezTo>
                  <a:cubicBezTo>
                    <a:pt x="59" y="1343"/>
                    <a:pt x="1460" y="1"/>
                    <a:pt x="31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9" name="Google Shape;17089;p34"/>
            <p:cNvSpPr/>
            <p:nvPr/>
          </p:nvSpPr>
          <p:spPr>
            <a:xfrm>
              <a:off x="2609025" y="1417200"/>
              <a:ext cx="156150" cy="154700"/>
            </a:xfrm>
            <a:custGeom>
              <a:avLst/>
              <a:gdLst/>
              <a:ahLst/>
              <a:cxnLst/>
              <a:rect l="l" t="t" r="r" b="b"/>
              <a:pathLst>
                <a:path w="6246" h="6188" extrusionOk="0">
                  <a:moveTo>
                    <a:pt x="6187" y="3094"/>
                  </a:moveTo>
                  <a:cubicBezTo>
                    <a:pt x="6246" y="4787"/>
                    <a:pt x="4845" y="6188"/>
                    <a:pt x="3152" y="6188"/>
                  </a:cubicBezTo>
                  <a:cubicBezTo>
                    <a:pt x="1459" y="6188"/>
                    <a:pt x="58" y="4845"/>
                    <a:pt x="58" y="3152"/>
                  </a:cubicBezTo>
                  <a:cubicBezTo>
                    <a:pt x="0" y="1401"/>
                    <a:pt x="1401" y="59"/>
                    <a:pt x="3094" y="0"/>
                  </a:cubicBezTo>
                  <a:cubicBezTo>
                    <a:pt x="4786" y="0"/>
                    <a:pt x="6187" y="1401"/>
                    <a:pt x="618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0" name="Google Shape;17090;p34"/>
            <p:cNvSpPr/>
            <p:nvPr/>
          </p:nvSpPr>
          <p:spPr>
            <a:xfrm>
              <a:off x="5060575" y="387312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4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4"/>
                  </a:cubicBezTo>
                  <a:cubicBezTo>
                    <a:pt x="1" y="1343"/>
                    <a:pt x="1401" y="1"/>
                    <a:pt x="3094" y="1"/>
                  </a:cubicBezTo>
                  <a:cubicBezTo>
                    <a:pt x="4845" y="1"/>
                    <a:pt x="6188" y="1402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1" name="Google Shape;17091;p34"/>
            <p:cNvSpPr/>
            <p:nvPr/>
          </p:nvSpPr>
          <p:spPr>
            <a:xfrm>
              <a:off x="2115775" y="215412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787"/>
                    <a:pt x="4846" y="6129"/>
                    <a:pt x="3153" y="6188"/>
                  </a:cubicBezTo>
                  <a:cubicBezTo>
                    <a:pt x="1402" y="6188"/>
                    <a:pt x="1" y="4787"/>
                    <a:pt x="1" y="3036"/>
                  </a:cubicBezTo>
                  <a:cubicBezTo>
                    <a:pt x="59" y="1343"/>
                    <a:pt x="1402" y="0"/>
                    <a:pt x="3153" y="0"/>
                  </a:cubicBezTo>
                  <a:cubicBezTo>
                    <a:pt x="4846" y="0"/>
                    <a:pt x="6188" y="1343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2" name="Google Shape;17092;p34"/>
            <p:cNvSpPr/>
            <p:nvPr/>
          </p:nvSpPr>
          <p:spPr>
            <a:xfrm>
              <a:off x="4813950" y="411537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845"/>
                    <a:pt x="4787" y="6188"/>
                    <a:pt x="3095" y="6188"/>
                  </a:cubicBezTo>
                  <a:cubicBezTo>
                    <a:pt x="1402" y="6188"/>
                    <a:pt x="1" y="4728"/>
                    <a:pt x="59" y="3036"/>
                  </a:cubicBezTo>
                  <a:cubicBezTo>
                    <a:pt x="59" y="1401"/>
                    <a:pt x="1460" y="0"/>
                    <a:pt x="3095" y="0"/>
                  </a:cubicBezTo>
                  <a:cubicBezTo>
                    <a:pt x="4787" y="0"/>
                    <a:pt x="6188" y="1401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3" name="Google Shape;17093;p34"/>
            <p:cNvSpPr/>
            <p:nvPr/>
          </p:nvSpPr>
          <p:spPr>
            <a:xfrm>
              <a:off x="3099325" y="436197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5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5"/>
                  </a:cubicBezTo>
                  <a:cubicBezTo>
                    <a:pt x="1" y="1460"/>
                    <a:pt x="1343" y="59"/>
                    <a:pt x="3036" y="59"/>
                  </a:cubicBezTo>
                  <a:cubicBezTo>
                    <a:pt x="4729" y="1"/>
                    <a:pt x="6129" y="1402"/>
                    <a:pt x="612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4" name="Google Shape;17094;p34"/>
            <p:cNvSpPr/>
            <p:nvPr/>
          </p:nvSpPr>
          <p:spPr>
            <a:xfrm>
              <a:off x="2115775" y="3378450"/>
              <a:ext cx="156175" cy="156150"/>
            </a:xfrm>
            <a:custGeom>
              <a:avLst/>
              <a:gdLst/>
              <a:ahLst/>
              <a:cxnLst/>
              <a:rect l="l" t="t" r="r" b="b"/>
              <a:pathLst>
                <a:path w="6247" h="6246" extrusionOk="0">
                  <a:moveTo>
                    <a:pt x="3153" y="59"/>
                  </a:moveTo>
                  <a:cubicBezTo>
                    <a:pt x="4846" y="117"/>
                    <a:pt x="6247" y="1576"/>
                    <a:pt x="6188" y="3211"/>
                  </a:cubicBezTo>
                  <a:cubicBezTo>
                    <a:pt x="6130" y="4903"/>
                    <a:pt x="4671" y="6246"/>
                    <a:pt x="3036" y="6188"/>
                  </a:cubicBezTo>
                  <a:cubicBezTo>
                    <a:pt x="1343" y="6129"/>
                    <a:pt x="1" y="4728"/>
                    <a:pt x="59" y="3036"/>
                  </a:cubicBezTo>
                  <a:cubicBezTo>
                    <a:pt x="118" y="1343"/>
                    <a:pt x="1519" y="0"/>
                    <a:pt x="3153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5" name="Google Shape;17095;p34"/>
            <p:cNvSpPr/>
            <p:nvPr/>
          </p:nvSpPr>
          <p:spPr>
            <a:xfrm>
              <a:off x="2362400" y="1663800"/>
              <a:ext cx="156175" cy="154725"/>
            </a:xfrm>
            <a:custGeom>
              <a:avLst/>
              <a:gdLst/>
              <a:ahLst/>
              <a:cxnLst/>
              <a:rect l="l" t="t" r="r" b="b"/>
              <a:pathLst>
                <a:path w="6247" h="6189" extrusionOk="0">
                  <a:moveTo>
                    <a:pt x="59" y="3095"/>
                  </a:moveTo>
                  <a:cubicBezTo>
                    <a:pt x="59" y="1402"/>
                    <a:pt x="1518" y="1"/>
                    <a:pt x="3152" y="59"/>
                  </a:cubicBezTo>
                  <a:cubicBezTo>
                    <a:pt x="4845" y="59"/>
                    <a:pt x="6246" y="1519"/>
                    <a:pt x="6188" y="3211"/>
                  </a:cubicBezTo>
                  <a:cubicBezTo>
                    <a:pt x="6129" y="4846"/>
                    <a:pt x="4729" y="6188"/>
                    <a:pt x="3094" y="6188"/>
                  </a:cubicBezTo>
                  <a:cubicBezTo>
                    <a:pt x="1401" y="6188"/>
                    <a:pt x="0" y="4729"/>
                    <a:pt x="5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6" name="Google Shape;17096;p34"/>
            <p:cNvSpPr/>
            <p:nvPr/>
          </p:nvSpPr>
          <p:spPr>
            <a:xfrm>
              <a:off x="4571725" y="1174950"/>
              <a:ext cx="153250" cy="154725"/>
            </a:xfrm>
            <a:custGeom>
              <a:avLst/>
              <a:gdLst/>
              <a:ahLst/>
              <a:cxnLst/>
              <a:rect l="l" t="t" r="r" b="b"/>
              <a:pathLst>
                <a:path w="6130" h="6189" extrusionOk="0">
                  <a:moveTo>
                    <a:pt x="6129" y="3094"/>
                  </a:moveTo>
                  <a:cubicBezTo>
                    <a:pt x="6129" y="4729"/>
                    <a:pt x="4787" y="6130"/>
                    <a:pt x="3094" y="6130"/>
                  </a:cubicBezTo>
                  <a:cubicBezTo>
                    <a:pt x="1460" y="6188"/>
                    <a:pt x="0" y="4729"/>
                    <a:pt x="59" y="3036"/>
                  </a:cubicBezTo>
                  <a:cubicBezTo>
                    <a:pt x="59" y="1402"/>
                    <a:pt x="1460" y="1"/>
                    <a:pt x="3094" y="1"/>
                  </a:cubicBezTo>
                  <a:cubicBezTo>
                    <a:pt x="4728" y="1"/>
                    <a:pt x="6129" y="1402"/>
                    <a:pt x="6129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7" name="Google Shape;17097;p34"/>
            <p:cNvSpPr/>
            <p:nvPr/>
          </p:nvSpPr>
          <p:spPr>
            <a:xfrm>
              <a:off x="5308650" y="1911875"/>
              <a:ext cx="153250" cy="153250"/>
            </a:xfrm>
            <a:custGeom>
              <a:avLst/>
              <a:gdLst/>
              <a:ahLst/>
              <a:cxnLst/>
              <a:rect l="l" t="t" r="r" b="b"/>
              <a:pathLst>
                <a:path w="6130" h="6130" extrusionOk="0">
                  <a:moveTo>
                    <a:pt x="6129" y="3036"/>
                  </a:moveTo>
                  <a:cubicBezTo>
                    <a:pt x="6129" y="4671"/>
                    <a:pt x="4728" y="6071"/>
                    <a:pt x="3094" y="6130"/>
                  </a:cubicBezTo>
                  <a:cubicBezTo>
                    <a:pt x="1460" y="6130"/>
                    <a:pt x="0" y="4729"/>
                    <a:pt x="0" y="3036"/>
                  </a:cubicBezTo>
                  <a:cubicBezTo>
                    <a:pt x="0" y="1402"/>
                    <a:pt x="1401" y="1"/>
                    <a:pt x="3036" y="1"/>
                  </a:cubicBezTo>
                  <a:cubicBezTo>
                    <a:pt x="4728" y="1"/>
                    <a:pt x="6071" y="1402"/>
                    <a:pt x="6129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8" name="Google Shape;17098;p34"/>
            <p:cNvSpPr/>
            <p:nvPr/>
          </p:nvSpPr>
          <p:spPr>
            <a:xfrm>
              <a:off x="2855625" y="1173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3036"/>
                  </a:moveTo>
                  <a:cubicBezTo>
                    <a:pt x="5955" y="4670"/>
                    <a:pt x="4612" y="5954"/>
                    <a:pt x="2919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285"/>
                    <a:pt x="1343" y="0"/>
                    <a:pt x="2978" y="0"/>
                  </a:cubicBezTo>
                  <a:cubicBezTo>
                    <a:pt x="4670" y="59"/>
                    <a:pt x="5955" y="1343"/>
                    <a:pt x="5955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9" name="Google Shape;17099;p34"/>
            <p:cNvSpPr/>
            <p:nvPr/>
          </p:nvSpPr>
          <p:spPr>
            <a:xfrm>
              <a:off x="5307200" y="3627975"/>
              <a:ext cx="148850" cy="150325"/>
            </a:xfrm>
            <a:custGeom>
              <a:avLst/>
              <a:gdLst/>
              <a:ahLst/>
              <a:cxnLst/>
              <a:rect l="l" t="t" r="r" b="b"/>
              <a:pathLst>
                <a:path w="5954" h="6013" extrusionOk="0">
                  <a:moveTo>
                    <a:pt x="2977" y="6013"/>
                  </a:moveTo>
                  <a:cubicBezTo>
                    <a:pt x="1284" y="6013"/>
                    <a:pt x="0" y="4670"/>
                    <a:pt x="0" y="3036"/>
                  </a:cubicBezTo>
                  <a:cubicBezTo>
                    <a:pt x="0" y="1343"/>
                    <a:pt x="1343" y="1"/>
                    <a:pt x="3035" y="59"/>
                  </a:cubicBezTo>
                  <a:cubicBezTo>
                    <a:pt x="4670" y="59"/>
                    <a:pt x="5954" y="1402"/>
                    <a:pt x="5954" y="3036"/>
                  </a:cubicBezTo>
                  <a:cubicBezTo>
                    <a:pt x="5954" y="4729"/>
                    <a:pt x="4611" y="6013"/>
                    <a:pt x="2977" y="60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0" name="Google Shape;17100;p34"/>
            <p:cNvSpPr/>
            <p:nvPr/>
          </p:nvSpPr>
          <p:spPr>
            <a:xfrm>
              <a:off x="3839175" y="931250"/>
              <a:ext cx="147400" cy="148875"/>
            </a:xfrm>
            <a:custGeom>
              <a:avLst/>
              <a:gdLst/>
              <a:ahLst/>
              <a:cxnLst/>
              <a:rect l="l" t="t" r="r" b="b"/>
              <a:pathLst>
                <a:path w="5896" h="5955" extrusionOk="0">
                  <a:moveTo>
                    <a:pt x="2977" y="5955"/>
                  </a:moveTo>
                  <a:cubicBezTo>
                    <a:pt x="1285" y="5955"/>
                    <a:pt x="0" y="4612"/>
                    <a:pt x="0" y="2978"/>
                  </a:cubicBezTo>
                  <a:cubicBezTo>
                    <a:pt x="0" y="1285"/>
                    <a:pt x="1285" y="1"/>
                    <a:pt x="2977" y="1"/>
                  </a:cubicBezTo>
                  <a:cubicBezTo>
                    <a:pt x="4612" y="1"/>
                    <a:pt x="5896" y="1285"/>
                    <a:pt x="5896" y="2920"/>
                  </a:cubicBezTo>
                  <a:cubicBezTo>
                    <a:pt x="5896" y="4612"/>
                    <a:pt x="4612" y="5896"/>
                    <a:pt x="2977" y="595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1" name="Google Shape;17101;p34"/>
            <p:cNvSpPr/>
            <p:nvPr/>
          </p:nvSpPr>
          <p:spPr>
            <a:xfrm>
              <a:off x="2365325" y="3871675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4" y="2977"/>
                  </a:moveTo>
                  <a:cubicBezTo>
                    <a:pt x="5954" y="4670"/>
                    <a:pt x="4670" y="5954"/>
                    <a:pt x="3035" y="5954"/>
                  </a:cubicBezTo>
                  <a:cubicBezTo>
                    <a:pt x="1343" y="5954"/>
                    <a:pt x="0" y="4612"/>
                    <a:pt x="0" y="2919"/>
                  </a:cubicBezTo>
                  <a:cubicBezTo>
                    <a:pt x="59" y="1285"/>
                    <a:pt x="1343" y="0"/>
                    <a:pt x="3035" y="0"/>
                  </a:cubicBezTo>
                  <a:cubicBezTo>
                    <a:pt x="4670" y="0"/>
                    <a:pt x="5954" y="1343"/>
                    <a:pt x="5954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2" name="Google Shape;17102;p34"/>
            <p:cNvSpPr/>
            <p:nvPr/>
          </p:nvSpPr>
          <p:spPr>
            <a:xfrm>
              <a:off x="2607550" y="4118300"/>
              <a:ext cx="150325" cy="150325"/>
            </a:xfrm>
            <a:custGeom>
              <a:avLst/>
              <a:gdLst/>
              <a:ahLst/>
              <a:cxnLst/>
              <a:rect l="l" t="t" r="r" b="b"/>
              <a:pathLst>
                <a:path w="6013" h="6013" extrusionOk="0">
                  <a:moveTo>
                    <a:pt x="6013" y="2977"/>
                  </a:moveTo>
                  <a:cubicBezTo>
                    <a:pt x="6013" y="4611"/>
                    <a:pt x="4729" y="5954"/>
                    <a:pt x="3036" y="5954"/>
                  </a:cubicBezTo>
                  <a:cubicBezTo>
                    <a:pt x="1343" y="6012"/>
                    <a:pt x="1" y="4670"/>
                    <a:pt x="59" y="2977"/>
                  </a:cubicBezTo>
                  <a:cubicBezTo>
                    <a:pt x="59" y="1284"/>
                    <a:pt x="1343" y="0"/>
                    <a:pt x="3036" y="0"/>
                  </a:cubicBezTo>
                  <a:cubicBezTo>
                    <a:pt x="4670" y="0"/>
                    <a:pt x="6013" y="1343"/>
                    <a:pt x="6013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3" name="Google Shape;17103;p34"/>
            <p:cNvSpPr/>
            <p:nvPr/>
          </p:nvSpPr>
          <p:spPr>
            <a:xfrm>
              <a:off x="5553800" y="2892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1" y="2919"/>
                  </a:moveTo>
                  <a:cubicBezTo>
                    <a:pt x="1" y="1285"/>
                    <a:pt x="1343" y="1"/>
                    <a:pt x="3036" y="59"/>
                  </a:cubicBezTo>
                  <a:cubicBezTo>
                    <a:pt x="4670" y="59"/>
                    <a:pt x="5955" y="1402"/>
                    <a:pt x="5955" y="3095"/>
                  </a:cubicBezTo>
                  <a:cubicBezTo>
                    <a:pt x="5896" y="4729"/>
                    <a:pt x="4612" y="5955"/>
                    <a:pt x="2919" y="5955"/>
                  </a:cubicBezTo>
                  <a:cubicBezTo>
                    <a:pt x="1285" y="5955"/>
                    <a:pt x="1" y="4612"/>
                    <a:pt x="1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4" name="Google Shape;17104;p34"/>
            <p:cNvSpPr/>
            <p:nvPr/>
          </p:nvSpPr>
          <p:spPr>
            <a:xfrm>
              <a:off x="5553800" y="26459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2977"/>
                  </a:moveTo>
                  <a:cubicBezTo>
                    <a:pt x="5955" y="4670"/>
                    <a:pt x="4612" y="5954"/>
                    <a:pt x="2978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343"/>
                    <a:pt x="1285" y="59"/>
                    <a:pt x="2919" y="0"/>
                  </a:cubicBezTo>
                  <a:cubicBezTo>
                    <a:pt x="4612" y="0"/>
                    <a:pt x="5955" y="1284"/>
                    <a:pt x="5955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5" name="Google Shape;17105;p34"/>
            <p:cNvSpPr/>
            <p:nvPr/>
          </p:nvSpPr>
          <p:spPr>
            <a:xfrm>
              <a:off x="3592550" y="931250"/>
              <a:ext cx="147425" cy="148875"/>
            </a:xfrm>
            <a:custGeom>
              <a:avLst/>
              <a:gdLst/>
              <a:ahLst/>
              <a:cxnLst/>
              <a:rect l="l" t="t" r="r" b="b"/>
              <a:pathLst>
                <a:path w="5897" h="5955" extrusionOk="0">
                  <a:moveTo>
                    <a:pt x="5896" y="2978"/>
                  </a:moveTo>
                  <a:cubicBezTo>
                    <a:pt x="5896" y="4612"/>
                    <a:pt x="4612" y="5955"/>
                    <a:pt x="2919" y="5896"/>
                  </a:cubicBezTo>
                  <a:cubicBezTo>
                    <a:pt x="1285" y="5896"/>
                    <a:pt x="1" y="4612"/>
                    <a:pt x="1" y="2978"/>
                  </a:cubicBezTo>
                  <a:cubicBezTo>
                    <a:pt x="1" y="1285"/>
                    <a:pt x="1285" y="1"/>
                    <a:pt x="2978" y="1"/>
                  </a:cubicBezTo>
                  <a:cubicBezTo>
                    <a:pt x="4612" y="1"/>
                    <a:pt x="5896" y="1285"/>
                    <a:pt x="5896" y="29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6" name="Google Shape;17106;p34"/>
            <p:cNvSpPr/>
            <p:nvPr/>
          </p:nvSpPr>
          <p:spPr>
            <a:xfrm>
              <a:off x="4571725" y="4366375"/>
              <a:ext cx="147400" cy="147400"/>
            </a:xfrm>
            <a:custGeom>
              <a:avLst/>
              <a:gdLst/>
              <a:ahLst/>
              <a:cxnLst/>
              <a:rect l="l" t="t" r="r" b="b"/>
              <a:pathLst>
                <a:path w="5896" h="5896" extrusionOk="0">
                  <a:moveTo>
                    <a:pt x="5896" y="2977"/>
                  </a:moveTo>
                  <a:cubicBezTo>
                    <a:pt x="5896" y="4553"/>
                    <a:pt x="4553" y="5895"/>
                    <a:pt x="2919" y="5895"/>
                  </a:cubicBezTo>
                  <a:cubicBezTo>
                    <a:pt x="1285" y="5895"/>
                    <a:pt x="0" y="4553"/>
                    <a:pt x="0" y="2860"/>
                  </a:cubicBezTo>
                  <a:cubicBezTo>
                    <a:pt x="0" y="1226"/>
                    <a:pt x="1343" y="0"/>
                    <a:pt x="2977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7" name="Google Shape;17107;p34"/>
            <p:cNvSpPr/>
            <p:nvPr/>
          </p:nvSpPr>
          <p:spPr>
            <a:xfrm>
              <a:off x="5555275" y="24051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553" y="5837"/>
                    <a:pt x="2919" y="5837"/>
                  </a:cubicBezTo>
                  <a:cubicBezTo>
                    <a:pt x="1284" y="5837"/>
                    <a:pt x="0" y="4553"/>
                    <a:pt x="0" y="2919"/>
                  </a:cubicBezTo>
                  <a:cubicBezTo>
                    <a:pt x="0" y="1284"/>
                    <a:pt x="1284" y="0"/>
                    <a:pt x="2919" y="0"/>
                  </a:cubicBezTo>
                  <a:cubicBezTo>
                    <a:pt x="4495" y="0"/>
                    <a:pt x="5837" y="1284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8" name="Google Shape;17108;p34"/>
            <p:cNvSpPr/>
            <p:nvPr/>
          </p:nvSpPr>
          <p:spPr>
            <a:xfrm>
              <a:off x="2120150" y="1910425"/>
              <a:ext cx="147425" cy="147400"/>
            </a:xfrm>
            <a:custGeom>
              <a:avLst/>
              <a:gdLst/>
              <a:ahLst/>
              <a:cxnLst/>
              <a:rect l="l" t="t" r="r" b="b"/>
              <a:pathLst>
                <a:path w="5897" h="5896" extrusionOk="0">
                  <a:moveTo>
                    <a:pt x="5896" y="2919"/>
                  </a:moveTo>
                  <a:cubicBezTo>
                    <a:pt x="5896" y="4553"/>
                    <a:pt x="4612" y="5896"/>
                    <a:pt x="2978" y="5896"/>
                  </a:cubicBezTo>
                  <a:cubicBezTo>
                    <a:pt x="1344" y="5896"/>
                    <a:pt x="1" y="4612"/>
                    <a:pt x="1" y="2977"/>
                  </a:cubicBezTo>
                  <a:cubicBezTo>
                    <a:pt x="1" y="1343"/>
                    <a:pt x="1285" y="59"/>
                    <a:pt x="2920" y="1"/>
                  </a:cubicBezTo>
                  <a:cubicBezTo>
                    <a:pt x="4554" y="1"/>
                    <a:pt x="5838" y="1285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9" name="Google Shape;17109;p34"/>
            <p:cNvSpPr/>
            <p:nvPr/>
          </p:nvSpPr>
          <p:spPr>
            <a:xfrm>
              <a:off x="4081400" y="93272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5896" y="2919"/>
                  </a:moveTo>
                  <a:cubicBezTo>
                    <a:pt x="5896" y="4553"/>
                    <a:pt x="4554" y="5837"/>
                    <a:pt x="2919" y="5837"/>
                  </a:cubicBezTo>
                  <a:cubicBezTo>
                    <a:pt x="1285" y="5779"/>
                    <a:pt x="1" y="4437"/>
                    <a:pt x="59" y="2861"/>
                  </a:cubicBezTo>
                  <a:cubicBezTo>
                    <a:pt x="59" y="1226"/>
                    <a:pt x="1402" y="0"/>
                    <a:pt x="2978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0" name="Google Shape;17110;p34"/>
            <p:cNvSpPr/>
            <p:nvPr/>
          </p:nvSpPr>
          <p:spPr>
            <a:xfrm>
              <a:off x="5553800" y="314057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2978" y="1"/>
                  </a:moveTo>
                  <a:cubicBezTo>
                    <a:pt x="4554" y="1"/>
                    <a:pt x="5896" y="1402"/>
                    <a:pt x="5896" y="2978"/>
                  </a:cubicBezTo>
                  <a:cubicBezTo>
                    <a:pt x="5838" y="4554"/>
                    <a:pt x="4554" y="5838"/>
                    <a:pt x="2978" y="5838"/>
                  </a:cubicBezTo>
                  <a:cubicBezTo>
                    <a:pt x="1343" y="5838"/>
                    <a:pt x="1" y="4495"/>
                    <a:pt x="59" y="2861"/>
                  </a:cubicBezTo>
                  <a:cubicBezTo>
                    <a:pt x="59" y="1285"/>
                    <a:pt x="1402" y="1"/>
                    <a:pt x="29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1" name="Google Shape;17111;p34"/>
            <p:cNvSpPr/>
            <p:nvPr/>
          </p:nvSpPr>
          <p:spPr>
            <a:xfrm>
              <a:off x="5064950" y="14215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8" y="2977"/>
                  </a:moveTo>
                  <a:cubicBezTo>
                    <a:pt x="5838" y="4553"/>
                    <a:pt x="4495" y="5838"/>
                    <a:pt x="2919" y="5838"/>
                  </a:cubicBezTo>
                  <a:cubicBezTo>
                    <a:pt x="1343" y="5838"/>
                    <a:pt x="1" y="4495"/>
                    <a:pt x="59" y="2919"/>
                  </a:cubicBezTo>
                  <a:cubicBezTo>
                    <a:pt x="59" y="1343"/>
                    <a:pt x="1402" y="0"/>
                    <a:pt x="2978" y="59"/>
                  </a:cubicBezTo>
                  <a:cubicBezTo>
                    <a:pt x="4554" y="59"/>
                    <a:pt x="5838" y="1401"/>
                    <a:pt x="5838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2" name="Google Shape;17112;p34"/>
            <p:cNvSpPr/>
            <p:nvPr/>
          </p:nvSpPr>
          <p:spPr>
            <a:xfrm>
              <a:off x="3345950" y="9327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0" y="4437"/>
                    <a:pt x="0" y="2861"/>
                  </a:cubicBezTo>
                  <a:cubicBezTo>
                    <a:pt x="59" y="1284"/>
                    <a:pt x="1401" y="0"/>
                    <a:pt x="2977" y="0"/>
                  </a:cubicBezTo>
                  <a:cubicBezTo>
                    <a:pt x="4553" y="0"/>
                    <a:pt x="5837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3" name="Google Shape;17113;p34"/>
            <p:cNvSpPr/>
            <p:nvPr/>
          </p:nvSpPr>
          <p:spPr>
            <a:xfrm>
              <a:off x="2857100" y="43663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58" y="4553"/>
                    <a:pt x="0" y="2977"/>
                  </a:cubicBezTo>
                  <a:cubicBezTo>
                    <a:pt x="0" y="1401"/>
                    <a:pt x="1284" y="58"/>
                    <a:pt x="2860" y="58"/>
                  </a:cubicBezTo>
                  <a:cubicBezTo>
                    <a:pt x="4436" y="0"/>
                    <a:pt x="5779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4" name="Google Shape;17114;p34"/>
            <p:cNvSpPr/>
            <p:nvPr/>
          </p:nvSpPr>
          <p:spPr>
            <a:xfrm>
              <a:off x="2121625" y="3630900"/>
              <a:ext cx="144500" cy="145950"/>
            </a:xfrm>
            <a:custGeom>
              <a:avLst/>
              <a:gdLst/>
              <a:ahLst/>
              <a:cxnLst/>
              <a:rect l="l" t="t" r="r" b="b"/>
              <a:pathLst>
                <a:path w="5780" h="5838" extrusionOk="0">
                  <a:moveTo>
                    <a:pt x="2919" y="0"/>
                  </a:moveTo>
                  <a:cubicBezTo>
                    <a:pt x="4437" y="0"/>
                    <a:pt x="5779" y="1343"/>
                    <a:pt x="5779" y="2919"/>
                  </a:cubicBezTo>
                  <a:cubicBezTo>
                    <a:pt x="5779" y="4495"/>
                    <a:pt x="4437" y="5837"/>
                    <a:pt x="2861" y="5779"/>
                  </a:cubicBezTo>
                  <a:cubicBezTo>
                    <a:pt x="1285" y="5779"/>
                    <a:pt x="0" y="4437"/>
                    <a:pt x="0" y="2861"/>
                  </a:cubicBezTo>
                  <a:cubicBezTo>
                    <a:pt x="0" y="1343"/>
                    <a:pt x="1343" y="0"/>
                    <a:pt x="291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5" name="Google Shape;17115;p34"/>
            <p:cNvSpPr/>
            <p:nvPr/>
          </p:nvSpPr>
          <p:spPr>
            <a:xfrm>
              <a:off x="3840625" y="4611525"/>
              <a:ext cx="144500" cy="143025"/>
            </a:xfrm>
            <a:custGeom>
              <a:avLst/>
              <a:gdLst/>
              <a:ahLst/>
              <a:cxnLst/>
              <a:rect l="l" t="t" r="r" b="b"/>
              <a:pathLst>
                <a:path w="5780" h="5721" extrusionOk="0">
                  <a:moveTo>
                    <a:pt x="5779" y="2802"/>
                  </a:moveTo>
                  <a:cubicBezTo>
                    <a:pt x="5779" y="4378"/>
                    <a:pt x="4437" y="5721"/>
                    <a:pt x="2861" y="5721"/>
                  </a:cubicBezTo>
                  <a:cubicBezTo>
                    <a:pt x="1343" y="5721"/>
                    <a:pt x="59" y="4436"/>
                    <a:pt x="1" y="2860"/>
                  </a:cubicBezTo>
                  <a:cubicBezTo>
                    <a:pt x="1" y="1284"/>
                    <a:pt x="1285" y="0"/>
                    <a:pt x="2861" y="0"/>
                  </a:cubicBezTo>
                  <a:cubicBezTo>
                    <a:pt x="4437" y="0"/>
                    <a:pt x="5721" y="1226"/>
                    <a:pt x="5779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6" name="Google Shape;17116;p34"/>
            <p:cNvSpPr/>
            <p:nvPr/>
          </p:nvSpPr>
          <p:spPr>
            <a:xfrm>
              <a:off x="1879375" y="28954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1"/>
                  </a:moveTo>
                  <a:cubicBezTo>
                    <a:pt x="4437" y="1"/>
                    <a:pt x="5663" y="1285"/>
                    <a:pt x="5721" y="2861"/>
                  </a:cubicBezTo>
                  <a:cubicBezTo>
                    <a:pt x="5721" y="4437"/>
                    <a:pt x="4437" y="5721"/>
                    <a:pt x="2861" y="5721"/>
                  </a:cubicBezTo>
                  <a:cubicBezTo>
                    <a:pt x="1285" y="5721"/>
                    <a:pt x="1" y="4437"/>
                    <a:pt x="1" y="2861"/>
                  </a:cubicBezTo>
                  <a:cubicBezTo>
                    <a:pt x="1" y="1285"/>
                    <a:pt x="1285" y="59"/>
                    <a:pt x="28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7" name="Google Shape;17117;p34"/>
            <p:cNvSpPr/>
            <p:nvPr/>
          </p:nvSpPr>
          <p:spPr>
            <a:xfrm>
              <a:off x="1879375" y="26488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5720"/>
                  </a:moveTo>
                  <a:cubicBezTo>
                    <a:pt x="1285" y="5720"/>
                    <a:pt x="1" y="4436"/>
                    <a:pt x="1" y="2860"/>
                  </a:cubicBezTo>
                  <a:cubicBezTo>
                    <a:pt x="1" y="1284"/>
                    <a:pt x="1285" y="0"/>
                    <a:pt x="2919" y="0"/>
                  </a:cubicBezTo>
                  <a:cubicBezTo>
                    <a:pt x="4495" y="58"/>
                    <a:pt x="5721" y="1343"/>
                    <a:pt x="5721" y="2919"/>
                  </a:cubicBezTo>
                  <a:cubicBezTo>
                    <a:pt x="5663" y="4495"/>
                    <a:pt x="4437" y="5720"/>
                    <a:pt x="2861" y="57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8" name="Google Shape;17118;p34"/>
            <p:cNvSpPr/>
            <p:nvPr/>
          </p:nvSpPr>
          <p:spPr>
            <a:xfrm>
              <a:off x="3594025" y="4610050"/>
              <a:ext cx="143025" cy="144500"/>
            </a:xfrm>
            <a:custGeom>
              <a:avLst/>
              <a:gdLst/>
              <a:ahLst/>
              <a:cxnLst/>
              <a:rect l="l" t="t" r="r" b="b"/>
              <a:pathLst>
                <a:path w="5721" h="5780" extrusionOk="0">
                  <a:moveTo>
                    <a:pt x="2860" y="5780"/>
                  </a:moveTo>
                  <a:cubicBezTo>
                    <a:pt x="1284" y="5780"/>
                    <a:pt x="59" y="4495"/>
                    <a:pt x="0" y="2919"/>
                  </a:cubicBezTo>
                  <a:cubicBezTo>
                    <a:pt x="0" y="1343"/>
                    <a:pt x="1343" y="1"/>
                    <a:pt x="2919" y="59"/>
                  </a:cubicBezTo>
                  <a:cubicBezTo>
                    <a:pt x="4495" y="59"/>
                    <a:pt x="5720" y="1343"/>
                    <a:pt x="5720" y="2919"/>
                  </a:cubicBezTo>
                  <a:cubicBezTo>
                    <a:pt x="5720" y="4495"/>
                    <a:pt x="4436" y="5780"/>
                    <a:pt x="2860" y="57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9" name="Google Shape;17119;p34"/>
            <p:cNvSpPr/>
            <p:nvPr/>
          </p:nvSpPr>
          <p:spPr>
            <a:xfrm>
              <a:off x="5556725" y="215995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2802" y="5663"/>
                  </a:moveTo>
                  <a:cubicBezTo>
                    <a:pt x="1226" y="5663"/>
                    <a:pt x="0" y="4379"/>
                    <a:pt x="59" y="2803"/>
                  </a:cubicBezTo>
                  <a:cubicBezTo>
                    <a:pt x="59" y="1227"/>
                    <a:pt x="1343" y="1"/>
                    <a:pt x="2919" y="1"/>
                  </a:cubicBezTo>
                  <a:cubicBezTo>
                    <a:pt x="4495" y="59"/>
                    <a:pt x="5662" y="1285"/>
                    <a:pt x="5662" y="2861"/>
                  </a:cubicBezTo>
                  <a:cubicBezTo>
                    <a:pt x="5662" y="4437"/>
                    <a:pt x="4437" y="5663"/>
                    <a:pt x="2802" y="56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0" name="Google Shape;17120;p34"/>
            <p:cNvSpPr/>
            <p:nvPr/>
          </p:nvSpPr>
          <p:spPr>
            <a:xfrm>
              <a:off x="4821250" y="11808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60"/>
                  </a:moveTo>
                  <a:cubicBezTo>
                    <a:pt x="5663" y="4436"/>
                    <a:pt x="4379" y="5662"/>
                    <a:pt x="2803" y="5662"/>
                  </a:cubicBezTo>
                  <a:cubicBezTo>
                    <a:pt x="1227" y="5662"/>
                    <a:pt x="1" y="4436"/>
                    <a:pt x="1" y="2802"/>
                  </a:cubicBezTo>
                  <a:cubicBezTo>
                    <a:pt x="1" y="1284"/>
                    <a:pt x="1227" y="59"/>
                    <a:pt x="2744" y="59"/>
                  </a:cubicBezTo>
                  <a:cubicBezTo>
                    <a:pt x="4379" y="0"/>
                    <a:pt x="5604" y="1226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1" name="Google Shape;17121;p34"/>
            <p:cNvSpPr/>
            <p:nvPr/>
          </p:nvSpPr>
          <p:spPr>
            <a:xfrm>
              <a:off x="5314475" y="16711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03"/>
                  </a:moveTo>
                  <a:cubicBezTo>
                    <a:pt x="5663" y="4379"/>
                    <a:pt x="4437" y="5663"/>
                    <a:pt x="2803" y="5663"/>
                  </a:cubicBezTo>
                  <a:cubicBezTo>
                    <a:pt x="1227" y="5663"/>
                    <a:pt x="1" y="4379"/>
                    <a:pt x="1" y="2803"/>
                  </a:cubicBezTo>
                  <a:cubicBezTo>
                    <a:pt x="1" y="1227"/>
                    <a:pt x="1227" y="1"/>
                    <a:pt x="2803" y="1"/>
                  </a:cubicBezTo>
                  <a:cubicBezTo>
                    <a:pt x="4379" y="1"/>
                    <a:pt x="5663" y="1227"/>
                    <a:pt x="566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2" name="Google Shape;17122;p34"/>
            <p:cNvSpPr/>
            <p:nvPr/>
          </p:nvSpPr>
          <p:spPr>
            <a:xfrm>
              <a:off x="1880850" y="2408025"/>
              <a:ext cx="140100" cy="140125"/>
            </a:xfrm>
            <a:custGeom>
              <a:avLst/>
              <a:gdLst/>
              <a:ahLst/>
              <a:cxnLst/>
              <a:rect l="l" t="t" r="r" b="b"/>
              <a:pathLst>
                <a:path w="5604" h="5605" extrusionOk="0">
                  <a:moveTo>
                    <a:pt x="5604" y="2803"/>
                  </a:moveTo>
                  <a:cubicBezTo>
                    <a:pt x="5604" y="4379"/>
                    <a:pt x="4378" y="5604"/>
                    <a:pt x="2744" y="5604"/>
                  </a:cubicBezTo>
                  <a:cubicBezTo>
                    <a:pt x="1226" y="5546"/>
                    <a:pt x="0" y="4379"/>
                    <a:pt x="0" y="2803"/>
                  </a:cubicBezTo>
                  <a:cubicBezTo>
                    <a:pt x="0" y="1227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3" name="Google Shape;17123;p34"/>
            <p:cNvSpPr/>
            <p:nvPr/>
          </p:nvSpPr>
          <p:spPr>
            <a:xfrm>
              <a:off x="5067875" y="4122675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2802" y="5604"/>
                  </a:moveTo>
                  <a:cubicBezTo>
                    <a:pt x="1226" y="5604"/>
                    <a:pt x="0" y="4378"/>
                    <a:pt x="0" y="2802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78" y="0"/>
                    <a:pt x="5604" y="1284"/>
                    <a:pt x="5604" y="2860"/>
                  </a:cubicBezTo>
                  <a:cubicBezTo>
                    <a:pt x="5604" y="4378"/>
                    <a:pt x="4378" y="5604"/>
                    <a:pt x="2802" y="56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4" name="Google Shape;17124;p34"/>
            <p:cNvSpPr/>
            <p:nvPr/>
          </p:nvSpPr>
          <p:spPr>
            <a:xfrm>
              <a:off x="4330950" y="934175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2" y="2861"/>
                  </a:moveTo>
                  <a:cubicBezTo>
                    <a:pt x="5662" y="4437"/>
                    <a:pt x="4436" y="5663"/>
                    <a:pt x="2860" y="5663"/>
                  </a:cubicBezTo>
                  <a:cubicBezTo>
                    <a:pt x="1226" y="5663"/>
                    <a:pt x="0" y="4379"/>
                    <a:pt x="59" y="2803"/>
                  </a:cubicBezTo>
                  <a:cubicBezTo>
                    <a:pt x="59" y="1226"/>
                    <a:pt x="1284" y="59"/>
                    <a:pt x="2860" y="59"/>
                  </a:cubicBezTo>
                  <a:cubicBezTo>
                    <a:pt x="4436" y="1"/>
                    <a:pt x="5662" y="1285"/>
                    <a:pt x="5662" y="28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5" name="Google Shape;17125;p34"/>
            <p:cNvSpPr/>
            <p:nvPr/>
          </p:nvSpPr>
          <p:spPr>
            <a:xfrm>
              <a:off x="4085800" y="4617350"/>
              <a:ext cx="140100" cy="138650"/>
            </a:xfrm>
            <a:custGeom>
              <a:avLst/>
              <a:gdLst/>
              <a:ahLst/>
              <a:cxnLst/>
              <a:rect l="l" t="t" r="r" b="b"/>
              <a:pathLst>
                <a:path w="5604" h="5546" extrusionOk="0">
                  <a:moveTo>
                    <a:pt x="2802" y="5546"/>
                  </a:moveTo>
                  <a:cubicBezTo>
                    <a:pt x="1226" y="5546"/>
                    <a:pt x="0" y="4320"/>
                    <a:pt x="0" y="2744"/>
                  </a:cubicBezTo>
                  <a:cubicBezTo>
                    <a:pt x="0" y="1168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ubicBezTo>
                    <a:pt x="5604" y="4379"/>
                    <a:pt x="4378" y="5546"/>
                    <a:pt x="2802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6" name="Google Shape;17126;p34"/>
            <p:cNvSpPr/>
            <p:nvPr/>
          </p:nvSpPr>
          <p:spPr>
            <a:xfrm>
              <a:off x="5558175" y="3387200"/>
              <a:ext cx="140125" cy="140125"/>
            </a:xfrm>
            <a:custGeom>
              <a:avLst/>
              <a:gdLst/>
              <a:ahLst/>
              <a:cxnLst/>
              <a:rect l="l" t="t" r="r" b="b"/>
              <a:pathLst>
                <a:path w="5605" h="5605" extrusionOk="0">
                  <a:moveTo>
                    <a:pt x="2744" y="5546"/>
                  </a:moveTo>
                  <a:cubicBezTo>
                    <a:pt x="1227" y="5546"/>
                    <a:pt x="1" y="4320"/>
                    <a:pt x="1" y="2744"/>
                  </a:cubicBezTo>
                  <a:cubicBezTo>
                    <a:pt x="1" y="1226"/>
                    <a:pt x="1285" y="0"/>
                    <a:pt x="2803" y="0"/>
                  </a:cubicBezTo>
                  <a:cubicBezTo>
                    <a:pt x="4379" y="0"/>
                    <a:pt x="5604" y="1285"/>
                    <a:pt x="5546" y="2802"/>
                  </a:cubicBezTo>
                  <a:cubicBezTo>
                    <a:pt x="5546" y="4378"/>
                    <a:pt x="4320" y="5604"/>
                    <a:pt x="2744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7" name="Google Shape;17127;p34"/>
            <p:cNvSpPr/>
            <p:nvPr/>
          </p:nvSpPr>
          <p:spPr>
            <a:xfrm>
              <a:off x="2369700" y="1424500"/>
              <a:ext cx="141575" cy="140100"/>
            </a:xfrm>
            <a:custGeom>
              <a:avLst/>
              <a:gdLst/>
              <a:ahLst/>
              <a:cxnLst/>
              <a:rect l="l" t="t" r="r" b="b"/>
              <a:pathLst>
                <a:path w="5663" h="5604" extrusionOk="0">
                  <a:moveTo>
                    <a:pt x="5604" y="2860"/>
                  </a:moveTo>
                  <a:cubicBezTo>
                    <a:pt x="5546" y="4436"/>
                    <a:pt x="4320" y="5604"/>
                    <a:pt x="2744" y="5604"/>
                  </a:cubicBezTo>
                  <a:cubicBezTo>
                    <a:pt x="1226" y="5545"/>
                    <a:pt x="0" y="4320"/>
                    <a:pt x="59" y="2744"/>
                  </a:cubicBezTo>
                  <a:cubicBezTo>
                    <a:pt x="59" y="1226"/>
                    <a:pt x="1343" y="0"/>
                    <a:pt x="2860" y="59"/>
                  </a:cubicBezTo>
                  <a:cubicBezTo>
                    <a:pt x="4437" y="59"/>
                    <a:pt x="5662" y="1343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8" name="Google Shape;17128;p34"/>
            <p:cNvSpPr/>
            <p:nvPr/>
          </p:nvSpPr>
          <p:spPr>
            <a:xfrm>
              <a:off x="3350325" y="4612975"/>
              <a:ext cx="138650" cy="138650"/>
            </a:xfrm>
            <a:custGeom>
              <a:avLst/>
              <a:gdLst/>
              <a:ahLst/>
              <a:cxnLst/>
              <a:rect l="l" t="t" r="r" b="b"/>
              <a:pathLst>
                <a:path w="5546" h="5546" extrusionOk="0">
                  <a:moveTo>
                    <a:pt x="2802" y="1"/>
                  </a:moveTo>
                  <a:cubicBezTo>
                    <a:pt x="4320" y="1"/>
                    <a:pt x="5546" y="1226"/>
                    <a:pt x="5546" y="2802"/>
                  </a:cubicBezTo>
                  <a:cubicBezTo>
                    <a:pt x="5546" y="4320"/>
                    <a:pt x="4320" y="5546"/>
                    <a:pt x="2744" y="5546"/>
                  </a:cubicBezTo>
                  <a:cubicBezTo>
                    <a:pt x="1226" y="5546"/>
                    <a:pt x="0" y="4320"/>
                    <a:pt x="0" y="2802"/>
                  </a:cubicBezTo>
                  <a:cubicBezTo>
                    <a:pt x="0" y="1226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9" name="Google Shape;17129;p34"/>
            <p:cNvSpPr/>
            <p:nvPr/>
          </p:nvSpPr>
          <p:spPr>
            <a:xfrm>
              <a:off x="5311575" y="388042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5545" y="2802"/>
                  </a:moveTo>
                  <a:cubicBezTo>
                    <a:pt x="5545" y="4320"/>
                    <a:pt x="4320" y="5604"/>
                    <a:pt x="2744" y="5546"/>
                  </a:cubicBezTo>
                  <a:cubicBezTo>
                    <a:pt x="1284" y="5546"/>
                    <a:pt x="0" y="4320"/>
                    <a:pt x="0" y="2802"/>
                  </a:cubicBezTo>
                  <a:cubicBezTo>
                    <a:pt x="0" y="1285"/>
                    <a:pt x="1284" y="1"/>
                    <a:pt x="2802" y="1"/>
                  </a:cubicBezTo>
                  <a:cubicBezTo>
                    <a:pt x="4320" y="59"/>
                    <a:pt x="5545" y="1285"/>
                    <a:pt x="5545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0" name="Google Shape;17130;p34"/>
            <p:cNvSpPr/>
            <p:nvPr/>
          </p:nvSpPr>
          <p:spPr>
            <a:xfrm>
              <a:off x="3106625" y="935650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5604" y="2802"/>
                  </a:moveTo>
                  <a:cubicBezTo>
                    <a:pt x="5604" y="4320"/>
                    <a:pt x="4320" y="5604"/>
                    <a:pt x="2744" y="5545"/>
                  </a:cubicBezTo>
                  <a:cubicBezTo>
                    <a:pt x="1226" y="5545"/>
                    <a:pt x="0" y="4320"/>
                    <a:pt x="0" y="2744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20" y="0"/>
                    <a:pt x="5604" y="1284"/>
                    <a:pt x="5546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1" name="Google Shape;17131;p34"/>
            <p:cNvSpPr/>
            <p:nvPr/>
          </p:nvSpPr>
          <p:spPr>
            <a:xfrm>
              <a:off x="1876475" y="3144950"/>
              <a:ext cx="140100" cy="138675"/>
            </a:xfrm>
            <a:custGeom>
              <a:avLst/>
              <a:gdLst/>
              <a:ahLst/>
              <a:cxnLst/>
              <a:rect l="l" t="t" r="r" b="b"/>
              <a:pathLst>
                <a:path w="5604" h="5547" extrusionOk="0">
                  <a:moveTo>
                    <a:pt x="2802" y="1"/>
                  </a:moveTo>
                  <a:cubicBezTo>
                    <a:pt x="4320" y="1"/>
                    <a:pt x="5604" y="1227"/>
                    <a:pt x="5604" y="2744"/>
                  </a:cubicBezTo>
                  <a:cubicBezTo>
                    <a:pt x="5604" y="4320"/>
                    <a:pt x="4378" y="5546"/>
                    <a:pt x="2802" y="5546"/>
                  </a:cubicBezTo>
                  <a:cubicBezTo>
                    <a:pt x="1284" y="5546"/>
                    <a:pt x="58" y="4320"/>
                    <a:pt x="58" y="2803"/>
                  </a:cubicBezTo>
                  <a:cubicBezTo>
                    <a:pt x="0" y="1285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2" name="Google Shape;17132;p34"/>
            <p:cNvSpPr/>
            <p:nvPr/>
          </p:nvSpPr>
          <p:spPr>
            <a:xfrm>
              <a:off x="2617775" y="117787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2802" y="59"/>
                  </a:moveTo>
                  <a:cubicBezTo>
                    <a:pt x="4320" y="59"/>
                    <a:pt x="5546" y="1343"/>
                    <a:pt x="5546" y="2802"/>
                  </a:cubicBezTo>
                  <a:cubicBezTo>
                    <a:pt x="5546" y="4378"/>
                    <a:pt x="4203" y="5604"/>
                    <a:pt x="2685" y="5604"/>
                  </a:cubicBezTo>
                  <a:cubicBezTo>
                    <a:pt x="1226" y="5546"/>
                    <a:pt x="0" y="4262"/>
                    <a:pt x="0" y="2744"/>
                  </a:cubicBezTo>
                  <a:cubicBezTo>
                    <a:pt x="59" y="1285"/>
                    <a:pt x="1284" y="1"/>
                    <a:pt x="2802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3" name="Google Shape;17133;p34"/>
            <p:cNvSpPr/>
            <p:nvPr/>
          </p:nvSpPr>
          <p:spPr>
            <a:xfrm>
              <a:off x="4822725" y="4370750"/>
              <a:ext cx="137175" cy="137175"/>
            </a:xfrm>
            <a:custGeom>
              <a:avLst/>
              <a:gdLst/>
              <a:ahLst/>
              <a:cxnLst/>
              <a:rect l="l" t="t" r="r" b="b"/>
              <a:pathLst>
                <a:path w="5487" h="5487" extrusionOk="0">
                  <a:moveTo>
                    <a:pt x="0" y="2744"/>
                  </a:moveTo>
                  <a:cubicBezTo>
                    <a:pt x="0" y="1284"/>
                    <a:pt x="1284" y="0"/>
                    <a:pt x="2802" y="0"/>
                  </a:cubicBezTo>
                  <a:cubicBezTo>
                    <a:pt x="4261" y="0"/>
                    <a:pt x="5487" y="1284"/>
                    <a:pt x="5487" y="2802"/>
                  </a:cubicBezTo>
                  <a:cubicBezTo>
                    <a:pt x="5487" y="4261"/>
                    <a:pt x="4203" y="5487"/>
                    <a:pt x="2744" y="5487"/>
                  </a:cubicBezTo>
                  <a:cubicBezTo>
                    <a:pt x="1284" y="5487"/>
                    <a:pt x="0" y="4203"/>
                    <a:pt x="0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4" name="Google Shape;17134;p34"/>
            <p:cNvSpPr/>
            <p:nvPr/>
          </p:nvSpPr>
          <p:spPr>
            <a:xfrm>
              <a:off x="2124550" y="1672575"/>
              <a:ext cx="138650" cy="137175"/>
            </a:xfrm>
            <a:custGeom>
              <a:avLst/>
              <a:gdLst/>
              <a:ahLst/>
              <a:cxnLst/>
              <a:rect l="l" t="t" r="r" b="b"/>
              <a:pathLst>
                <a:path w="5546" h="5487" extrusionOk="0">
                  <a:moveTo>
                    <a:pt x="5487" y="2744"/>
                  </a:moveTo>
                  <a:cubicBezTo>
                    <a:pt x="5545" y="4203"/>
                    <a:pt x="4261" y="5487"/>
                    <a:pt x="2802" y="5487"/>
                  </a:cubicBezTo>
                  <a:cubicBezTo>
                    <a:pt x="1284" y="5487"/>
                    <a:pt x="0" y="4261"/>
                    <a:pt x="0" y="2744"/>
                  </a:cubicBezTo>
                  <a:cubicBezTo>
                    <a:pt x="0" y="1284"/>
                    <a:pt x="1226" y="59"/>
                    <a:pt x="2685" y="0"/>
                  </a:cubicBezTo>
                  <a:cubicBezTo>
                    <a:pt x="4203" y="0"/>
                    <a:pt x="5487" y="1226"/>
                    <a:pt x="5487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5" name="Google Shape;17135;p34"/>
            <p:cNvSpPr/>
            <p:nvPr/>
          </p:nvSpPr>
          <p:spPr>
            <a:xfrm>
              <a:off x="2372625" y="4124125"/>
              <a:ext cx="135725" cy="137200"/>
            </a:xfrm>
            <a:custGeom>
              <a:avLst/>
              <a:gdLst/>
              <a:ahLst/>
              <a:cxnLst/>
              <a:rect l="l" t="t" r="r" b="b"/>
              <a:pathLst>
                <a:path w="5429" h="5488" extrusionOk="0">
                  <a:moveTo>
                    <a:pt x="5429" y="2744"/>
                  </a:moveTo>
                  <a:cubicBezTo>
                    <a:pt x="5429" y="4262"/>
                    <a:pt x="4144" y="5487"/>
                    <a:pt x="2685" y="5487"/>
                  </a:cubicBezTo>
                  <a:cubicBezTo>
                    <a:pt x="1167" y="5429"/>
                    <a:pt x="0" y="4203"/>
                    <a:pt x="0" y="2744"/>
                  </a:cubicBezTo>
                  <a:cubicBezTo>
                    <a:pt x="0" y="1226"/>
                    <a:pt x="1284" y="1"/>
                    <a:pt x="2743" y="59"/>
                  </a:cubicBezTo>
                  <a:cubicBezTo>
                    <a:pt x="4203" y="59"/>
                    <a:pt x="5429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6" name="Google Shape;17136;p34"/>
            <p:cNvSpPr/>
            <p:nvPr/>
          </p:nvSpPr>
          <p:spPr>
            <a:xfrm>
              <a:off x="1882300" y="2162875"/>
              <a:ext cx="137200" cy="135750"/>
            </a:xfrm>
            <a:custGeom>
              <a:avLst/>
              <a:gdLst/>
              <a:ahLst/>
              <a:cxnLst/>
              <a:rect l="l" t="t" r="r" b="b"/>
              <a:pathLst>
                <a:path w="5488" h="5430" extrusionOk="0">
                  <a:moveTo>
                    <a:pt x="5429" y="2744"/>
                  </a:moveTo>
                  <a:cubicBezTo>
                    <a:pt x="5429" y="4262"/>
                    <a:pt x="4203" y="5429"/>
                    <a:pt x="2744" y="5429"/>
                  </a:cubicBezTo>
                  <a:cubicBezTo>
                    <a:pt x="1226" y="5429"/>
                    <a:pt x="1" y="4145"/>
                    <a:pt x="59" y="2627"/>
                  </a:cubicBezTo>
                  <a:cubicBezTo>
                    <a:pt x="117" y="1168"/>
                    <a:pt x="1343" y="1"/>
                    <a:pt x="2802" y="1"/>
                  </a:cubicBezTo>
                  <a:cubicBezTo>
                    <a:pt x="4262" y="59"/>
                    <a:pt x="5487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7" name="Google Shape;17137;p34"/>
            <p:cNvSpPr/>
            <p:nvPr/>
          </p:nvSpPr>
          <p:spPr>
            <a:xfrm>
              <a:off x="4335325" y="4618825"/>
              <a:ext cx="135725" cy="135725"/>
            </a:xfrm>
            <a:custGeom>
              <a:avLst/>
              <a:gdLst/>
              <a:ahLst/>
              <a:cxnLst/>
              <a:rect l="l" t="t" r="r" b="b"/>
              <a:pathLst>
                <a:path w="5429" h="5429" extrusionOk="0">
                  <a:moveTo>
                    <a:pt x="5370" y="2685"/>
                  </a:moveTo>
                  <a:cubicBezTo>
                    <a:pt x="5429" y="4144"/>
                    <a:pt x="4203" y="5370"/>
                    <a:pt x="2744" y="5429"/>
                  </a:cubicBezTo>
                  <a:cubicBezTo>
                    <a:pt x="1226" y="5429"/>
                    <a:pt x="0" y="4203"/>
                    <a:pt x="0" y="2685"/>
                  </a:cubicBezTo>
                  <a:cubicBezTo>
                    <a:pt x="0" y="1226"/>
                    <a:pt x="1168" y="0"/>
                    <a:pt x="2685" y="0"/>
                  </a:cubicBezTo>
                  <a:cubicBezTo>
                    <a:pt x="4145" y="0"/>
                    <a:pt x="5370" y="1168"/>
                    <a:pt x="5370" y="26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8" name="Google Shape;17138;p34"/>
            <p:cNvSpPr/>
            <p:nvPr/>
          </p:nvSpPr>
          <p:spPr>
            <a:xfrm>
              <a:off x="3109550" y="4615900"/>
              <a:ext cx="134275" cy="134275"/>
            </a:xfrm>
            <a:custGeom>
              <a:avLst/>
              <a:gdLst/>
              <a:ahLst/>
              <a:cxnLst/>
              <a:rect l="l" t="t" r="r" b="b"/>
              <a:pathLst>
                <a:path w="5371" h="5371" extrusionOk="0">
                  <a:moveTo>
                    <a:pt x="2744" y="0"/>
                  </a:moveTo>
                  <a:cubicBezTo>
                    <a:pt x="4203" y="0"/>
                    <a:pt x="5370" y="1226"/>
                    <a:pt x="5312" y="2744"/>
                  </a:cubicBezTo>
                  <a:cubicBezTo>
                    <a:pt x="5312" y="4203"/>
                    <a:pt x="4144" y="5371"/>
                    <a:pt x="2627" y="5312"/>
                  </a:cubicBezTo>
                  <a:cubicBezTo>
                    <a:pt x="1109" y="5312"/>
                    <a:pt x="0" y="4145"/>
                    <a:pt x="0" y="2569"/>
                  </a:cubicBezTo>
                  <a:cubicBezTo>
                    <a:pt x="59" y="1109"/>
                    <a:pt x="1226" y="0"/>
                    <a:pt x="2744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9" name="Google Shape;17139;p34"/>
            <p:cNvSpPr/>
            <p:nvPr/>
          </p:nvSpPr>
          <p:spPr>
            <a:xfrm>
              <a:off x="5561100" y="1922100"/>
              <a:ext cx="134275" cy="132825"/>
            </a:xfrm>
            <a:custGeom>
              <a:avLst/>
              <a:gdLst/>
              <a:ahLst/>
              <a:cxnLst/>
              <a:rect l="l" t="t" r="r" b="b"/>
              <a:pathLst>
                <a:path w="5371" h="5313" extrusionOk="0">
                  <a:moveTo>
                    <a:pt x="2686" y="1"/>
                  </a:moveTo>
                  <a:cubicBezTo>
                    <a:pt x="4203" y="1"/>
                    <a:pt x="5371" y="1226"/>
                    <a:pt x="5312" y="2744"/>
                  </a:cubicBezTo>
                  <a:cubicBezTo>
                    <a:pt x="5312" y="4203"/>
                    <a:pt x="4145" y="5312"/>
                    <a:pt x="2627" y="5312"/>
                  </a:cubicBezTo>
                  <a:cubicBezTo>
                    <a:pt x="1110" y="5312"/>
                    <a:pt x="1" y="4086"/>
                    <a:pt x="1" y="2569"/>
                  </a:cubicBezTo>
                  <a:cubicBezTo>
                    <a:pt x="59" y="1110"/>
                    <a:pt x="1226" y="1"/>
                    <a:pt x="268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0" name="Google Shape;17140;p34"/>
            <p:cNvSpPr/>
            <p:nvPr/>
          </p:nvSpPr>
          <p:spPr>
            <a:xfrm>
              <a:off x="4583400" y="940025"/>
              <a:ext cx="131350" cy="131350"/>
            </a:xfrm>
            <a:custGeom>
              <a:avLst/>
              <a:gdLst/>
              <a:ahLst/>
              <a:cxnLst/>
              <a:rect l="l" t="t" r="r" b="b"/>
              <a:pathLst>
                <a:path w="5254" h="5254" extrusionOk="0">
                  <a:moveTo>
                    <a:pt x="2627" y="0"/>
                  </a:moveTo>
                  <a:cubicBezTo>
                    <a:pt x="4086" y="0"/>
                    <a:pt x="5254" y="1109"/>
                    <a:pt x="5254" y="2569"/>
                  </a:cubicBezTo>
                  <a:cubicBezTo>
                    <a:pt x="5254" y="4086"/>
                    <a:pt x="4086" y="5254"/>
                    <a:pt x="2569" y="5254"/>
                  </a:cubicBezTo>
                  <a:cubicBezTo>
                    <a:pt x="1109" y="5254"/>
                    <a:pt x="0" y="4086"/>
                    <a:pt x="0" y="2627"/>
                  </a:cubicBezTo>
                  <a:cubicBezTo>
                    <a:pt x="0" y="1109"/>
                    <a:pt x="1109" y="0"/>
                    <a:pt x="26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1" name="Google Shape;17141;p34"/>
            <p:cNvSpPr/>
            <p:nvPr/>
          </p:nvSpPr>
          <p:spPr>
            <a:xfrm>
              <a:off x="2127450" y="3880425"/>
              <a:ext cx="132825" cy="132825"/>
            </a:xfrm>
            <a:custGeom>
              <a:avLst/>
              <a:gdLst/>
              <a:ahLst/>
              <a:cxnLst/>
              <a:rect l="l" t="t" r="r" b="b"/>
              <a:pathLst>
                <a:path w="5313" h="5313" extrusionOk="0">
                  <a:moveTo>
                    <a:pt x="2686" y="1"/>
                  </a:moveTo>
                  <a:cubicBezTo>
                    <a:pt x="4145" y="1"/>
                    <a:pt x="5313" y="1168"/>
                    <a:pt x="5313" y="2627"/>
                  </a:cubicBezTo>
                  <a:cubicBezTo>
                    <a:pt x="5313" y="4145"/>
                    <a:pt x="4145" y="5312"/>
                    <a:pt x="2628" y="5312"/>
                  </a:cubicBezTo>
                  <a:cubicBezTo>
                    <a:pt x="1110" y="5254"/>
                    <a:pt x="1" y="4087"/>
                    <a:pt x="1" y="2627"/>
                  </a:cubicBezTo>
                  <a:cubicBezTo>
                    <a:pt x="1" y="1110"/>
                    <a:pt x="1168" y="1"/>
                    <a:pt x="262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2" name="Google Shape;17142;p34"/>
            <p:cNvSpPr/>
            <p:nvPr/>
          </p:nvSpPr>
          <p:spPr>
            <a:xfrm>
              <a:off x="1880850" y="3390125"/>
              <a:ext cx="132800" cy="132800"/>
            </a:xfrm>
            <a:custGeom>
              <a:avLst/>
              <a:gdLst/>
              <a:ahLst/>
              <a:cxnLst/>
              <a:rect l="l" t="t" r="r" b="b"/>
              <a:pathLst>
                <a:path w="5312" h="5312" extrusionOk="0">
                  <a:moveTo>
                    <a:pt x="2627" y="0"/>
                  </a:moveTo>
                  <a:cubicBezTo>
                    <a:pt x="4086" y="0"/>
                    <a:pt x="5254" y="1168"/>
                    <a:pt x="5312" y="2627"/>
                  </a:cubicBezTo>
                  <a:cubicBezTo>
                    <a:pt x="5312" y="4145"/>
                    <a:pt x="4145" y="5312"/>
                    <a:pt x="2627" y="5312"/>
                  </a:cubicBezTo>
                  <a:cubicBezTo>
                    <a:pt x="1168" y="5312"/>
                    <a:pt x="0" y="4145"/>
                    <a:pt x="0" y="2685"/>
                  </a:cubicBezTo>
                  <a:cubicBezTo>
                    <a:pt x="0" y="1168"/>
                    <a:pt x="1168" y="59"/>
                    <a:pt x="2627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3" name="Google Shape;17143;p34"/>
            <p:cNvSpPr/>
            <p:nvPr/>
          </p:nvSpPr>
          <p:spPr>
            <a:xfrm>
              <a:off x="2616300" y="4372200"/>
              <a:ext cx="132825" cy="134275"/>
            </a:xfrm>
            <a:custGeom>
              <a:avLst/>
              <a:gdLst/>
              <a:ahLst/>
              <a:cxnLst/>
              <a:rect l="l" t="t" r="r" b="b"/>
              <a:pathLst>
                <a:path w="5313" h="5371" extrusionOk="0">
                  <a:moveTo>
                    <a:pt x="5313" y="2744"/>
                  </a:moveTo>
                  <a:cubicBezTo>
                    <a:pt x="5313" y="4262"/>
                    <a:pt x="4087" y="5371"/>
                    <a:pt x="2628" y="5371"/>
                  </a:cubicBezTo>
                  <a:cubicBezTo>
                    <a:pt x="1110" y="5312"/>
                    <a:pt x="1" y="4145"/>
                    <a:pt x="1" y="2569"/>
                  </a:cubicBezTo>
                  <a:cubicBezTo>
                    <a:pt x="59" y="1110"/>
                    <a:pt x="1285" y="1"/>
                    <a:pt x="2744" y="59"/>
                  </a:cubicBezTo>
                  <a:cubicBezTo>
                    <a:pt x="4204" y="117"/>
                    <a:pt x="5313" y="1285"/>
                    <a:pt x="5313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4" name="Google Shape;17144;p34"/>
            <p:cNvSpPr/>
            <p:nvPr/>
          </p:nvSpPr>
          <p:spPr>
            <a:xfrm>
              <a:off x="2864375" y="940025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8" y="0"/>
                    <a:pt x="5196" y="1168"/>
                    <a:pt x="5196" y="2627"/>
                  </a:cubicBezTo>
                  <a:cubicBezTo>
                    <a:pt x="5254" y="4028"/>
                    <a:pt x="4028" y="5254"/>
                    <a:pt x="2569" y="5254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5" name="Google Shape;17145;p34"/>
            <p:cNvSpPr/>
            <p:nvPr/>
          </p:nvSpPr>
          <p:spPr>
            <a:xfrm>
              <a:off x="5562550" y="3638200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9" y="0"/>
                    <a:pt x="5196" y="1168"/>
                    <a:pt x="5254" y="2569"/>
                  </a:cubicBezTo>
                  <a:cubicBezTo>
                    <a:pt x="5254" y="4028"/>
                    <a:pt x="4029" y="5254"/>
                    <a:pt x="2628" y="5195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168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6" name="Google Shape;17146;p34"/>
            <p:cNvSpPr/>
            <p:nvPr/>
          </p:nvSpPr>
          <p:spPr>
            <a:xfrm>
              <a:off x="5073700" y="1188100"/>
              <a:ext cx="129900" cy="128425"/>
            </a:xfrm>
            <a:custGeom>
              <a:avLst/>
              <a:gdLst/>
              <a:ahLst/>
              <a:cxnLst/>
              <a:rect l="l" t="t" r="r" b="b"/>
              <a:pathLst>
                <a:path w="5196" h="5137" extrusionOk="0">
                  <a:moveTo>
                    <a:pt x="2569" y="0"/>
                  </a:moveTo>
                  <a:cubicBezTo>
                    <a:pt x="4028" y="0"/>
                    <a:pt x="5196" y="1226"/>
                    <a:pt x="5196" y="2627"/>
                  </a:cubicBezTo>
                  <a:cubicBezTo>
                    <a:pt x="5137" y="3969"/>
                    <a:pt x="3970" y="5137"/>
                    <a:pt x="2569" y="5137"/>
                  </a:cubicBezTo>
                  <a:cubicBezTo>
                    <a:pt x="1168" y="5137"/>
                    <a:pt x="1" y="3911"/>
                    <a:pt x="1" y="2510"/>
                  </a:cubicBezTo>
                  <a:cubicBezTo>
                    <a:pt x="59" y="1109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7" name="Google Shape;17147;p34"/>
            <p:cNvSpPr/>
            <p:nvPr/>
          </p:nvSpPr>
          <p:spPr>
            <a:xfrm>
              <a:off x="5320325" y="1430325"/>
              <a:ext cx="129900" cy="128450"/>
            </a:xfrm>
            <a:custGeom>
              <a:avLst/>
              <a:gdLst/>
              <a:ahLst/>
              <a:cxnLst/>
              <a:rect l="l" t="t" r="r" b="b"/>
              <a:pathLst>
                <a:path w="5196" h="5138" extrusionOk="0">
                  <a:moveTo>
                    <a:pt x="5137" y="2627"/>
                  </a:moveTo>
                  <a:cubicBezTo>
                    <a:pt x="5137" y="4028"/>
                    <a:pt x="3970" y="5137"/>
                    <a:pt x="2569" y="5137"/>
                  </a:cubicBezTo>
                  <a:cubicBezTo>
                    <a:pt x="1168" y="5137"/>
                    <a:pt x="0" y="3912"/>
                    <a:pt x="0" y="2511"/>
                  </a:cubicBezTo>
                  <a:cubicBezTo>
                    <a:pt x="59" y="1110"/>
                    <a:pt x="1285" y="1"/>
                    <a:pt x="2627" y="1"/>
                  </a:cubicBezTo>
                  <a:cubicBezTo>
                    <a:pt x="4028" y="59"/>
                    <a:pt x="5195" y="1226"/>
                    <a:pt x="5137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8" name="Google Shape;17148;p34"/>
            <p:cNvSpPr/>
            <p:nvPr/>
          </p:nvSpPr>
          <p:spPr>
            <a:xfrm>
              <a:off x="1886675" y="1920650"/>
              <a:ext cx="128450" cy="126975"/>
            </a:xfrm>
            <a:custGeom>
              <a:avLst/>
              <a:gdLst/>
              <a:ahLst/>
              <a:cxnLst/>
              <a:rect l="l" t="t" r="r" b="b"/>
              <a:pathLst>
                <a:path w="5138" h="5079" extrusionOk="0">
                  <a:moveTo>
                    <a:pt x="2569" y="0"/>
                  </a:moveTo>
                  <a:cubicBezTo>
                    <a:pt x="3970" y="0"/>
                    <a:pt x="5079" y="1109"/>
                    <a:pt x="5079" y="2510"/>
                  </a:cubicBezTo>
                  <a:cubicBezTo>
                    <a:pt x="5137" y="3969"/>
                    <a:pt x="3970" y="5078"/>
                    <a:pt x="2569" y="5078"/>
                  </a:cubicBezTo>
                  <a:cubicBezTo>
                    <a:pt x="1168" y="5078"/>
                    <a:pt x="59" y="3969"/>
                    <a:pt x="1" y="2568"/>
                  </a:cubicBezTo>
                  <a:cubicBezTo>
                    <a:pt x="1" y="1168"/>
                    <a:pt x="1110" y="59"/>
                    <a:pt x="256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9" name="Google Shape;17149;p34"/>
            <p:cNvSpPr/>
            <p:nvPr/>
          </p:nvSpPr>
          <p:spPr>
            <a:xfrm>
              <a:off x="5812100" y="2904175"/>
              <a:ext cx="125525" cy="127000"/>
            </a:xfrm>
            <a:custGeom>
              <a:avLst/>
              <a:gdLst/>
              <a:ahLst/>
              <a:cxnLst/>
              <a:rect l="l" t="t" r="r" b="b"/>
              <a:pathLst>
                <a:path w="5021" h="5080" extrusionOk="0">
                  <a:moveTo>
                    <a:pt x="2510" y="5021"/>
                  </a:moveTo>
                  <a:cubicBezTo>
                    <a:pt x="1109" y="5079"/>
                    <a:pt x="0" y="3970"/>
                    <a:pt x="0" y="2511"/>
                  </a:cubicBezTo>
                  <a:cubicBezTo>
                    <a:pt x="0" y="1110"/>
                    <a:pt x="1051" y="1"/>
                    <a:pt x="2510" y="1"/>
                  </a:cubicBezTo>
                  <a:cubicBezTo>
                    <a:pt x="3911" y="1"/>
                    <a:pt x="5020" y="1052"/>
                    <a:pt x="5020" y="2452"/>
                  </a:cubicBezTo>
                  <a:cubicBezTo>
                    <a:pt x="5020" y="3912"/>
                    <a:pt x="3969" y="5021"/>
                    <a:pt x="2510" y="50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0" name="Google Shape;17150;p34"/>
            <p:cNvSpPr/>
            <p:nvPr/>
          </p:nvSpPr>
          <p:spPr>
            <a:xfrm>
              <a:off x="5810625" y="2660475"/>
              <a:ext cx="127000" cy="127000"/>
            </a:xfrm>
            <a:custGeom>
              <a:avLst/>
              <a:gdLst/>
              <a:ahLst/>
              <a:cxnLst/>
              <a:rect l="l" t="t" r="r" b="b"/>
              <a:pathLst>
                <a:path w="5080" h="5080" extrusionOk="0">
                  <a:moveTo>
                    <a:pt x="2569" y="5079"/>
                  </a:moveTo>
                  <a:cubicBezTo>
                    <a:pt x="1168" y="5079"/>
                    <a:pt x="59" y="3970"/>
                    <a:pt x="1" y="2569"/>
                  </a:cubicBezTo>
                  <a:cubicBezTo>
                    <a:pt x="1" y="1168"/>
                    <a:pt x="1110" y="59"/>
                    <a:pt x="2569" y="1"/>
                  </a:cubicBezTo>
                  <a:cubicBezTo>
                    <a:pt x="3970" y="1"/>
                    <a:pt x="5079" y="1110"/>
                    <a:pt x="5079" y="2569"/>
                  </a:cubicBezTo>
                  <a:cubicBezTo>
                    <a:pt x="5079" y="3970"/>
                    <a:pt x="3970" y="5079"/>
                    <a:pt x="2569" y="50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1" name="Google Shape;17151;p34"/>
            <p:cNvSpPr/>
            <p:nvPr/>
          </p:nvSpPr>
          <p:spPr>
            <a:xfrm>
              <a:off x="4581925" y="4623200"/>
              <a:ext cx="127000" cy="126975"/>
            </a:xfrm>
            <a:custGeom>
              <a:avLst/>
              <a:gdLst/>
              <a:ahLst/>
              <a:cxnLst/>
              <a:rect l="l" t="t" r="r" b="b"/>
              <a:pathLst>
                <a:path w="5080" h="5079" extrusionOk="0">
                  <a:moveTo>
                    <a:pt x="5079" y="2510"/>
                  </a:moveTo>
                  <a:cubicBezTo>
                    <a:pt x="5079" y="3911"/>
                    <a:pt x="3970" y="5020"/>
                    <a:pt x="2569" y="5079"/>
                  </a:cubicBezTo>
                  <a:cubicBezTo>
                    <a:pt x="1168" y="5079"/>
                    <a:pt x="1" y="3969"/>
                    <a:pt x="1" y="2569"/>
                  </a:cubicBezTo>
                  <a:cubicBezTo>
                    <a:pt x="1" y="1109"/>
                    <a:pt x="1110" y="0"/>
                    <a:pt x="2511" y="0"/>
                  </a:cubicBezTo>
                  <a:cubicBezTo>
                    <a:pt x="3912" y="0"/>
                    <a:pt x="5021" y="1109"/>
                    <a:pt x="5079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2" name="Google Shape;17152;p34"/>
            <p:cNvSpPr/>
            <p:nvPr/>
          </p:nvSpPr>
          <p:spPr>
            <a:xfrm>
              <a:off x="3849400" y="694850"/>
              <a:ext cx="126975" cy="127000"/>
            </a:xfrm>
            <a:custGeom>
              <a:avLst/>
              <a:gdLst/>
              <a:ahLst/>
              <a:cxnLst/>
              <a:rect l="l" t="t" r="r" b="b"/>
              <a:pathLst>
                <a:path w="5079" h="5080" extrusionOk="0">
                  <a:moveTo>
                    <a:pt x="2510" y="59"/>
                  </a:moveTo>
                  <a:cubicBezTo>
                    <a:pt x="3911" y="1"/>
                    <a:pt x="5078" y="1110"/>
                    <a:pt x="5078" y="2569"/>
                  </a:cubicBezTo>
                  <a:cubicBezTo>
                    <a:pt x="5078" y="3970"/>
                    <a:pt x="3969" y="5079"/>
                    <a:pt x="2510" y="5079"/>
                  </a:cubicBezTo>
                  <a:cubicBezTo>
                    <a:pt x="1109" y="5079"/>
                    <a:pt x="58" y="3970"/>
                    <a:pt x="0" y="2628"/>
                  </a:cubicBezTo>
                  <a:cubicBezTo>
                    <a:pt x="0" y="1168"/>
                    <a:pt x="1109" y="59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3" name="Google Shape;17153;p34"/>
            <p:cNvSpPr/>
            <p:nvPr/>
          </p:nvSpPr>
          <p:spPr>
            <a:xfrm>
              <a:off x="36027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5020" y="2452"/>
                  </a:moveTo>
                  <a:cubicBezTo>
                    <a:pt x="5020" y="3911"/>
                    <a:pt x="3970" y="5020"/>
                    <a:pt x="2510" y="5020"/>
                  </a:cubicBezTo>
                  <a:cubicBezTo>
                    <a:pt x="1109" y="5020"/>
                    <a:pt x="59" y="3911"/>
                    <a:pt x="0" y="2510"/>
                  </a:cubicBezTo>
                  <a:cubicBezTo>
                    <a:pt x="0" y="1109"/>
                    <a:pt x="1109" y="0"/>
                    <a:pt x="2510" y="0"/>
                  </a:cubicBezTo>
                  <a:cubicBezTo>
                    <a:pt x="3911" y="0"/>
                    <a:pt x="5020" y="1051"/>
                    <a:pt x="5020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4" name="Google Shape;17154;p34"/>
            <p:cNvSpPr/>
            <p:nvPr/>
          </p:nvSpPr>
          <p:spPr>
            <a:xfrm>
              <a:off x="2867300" y="4620275"/>
              <a:ext cx="124075" cy="124075"/>
            </a:xfrm>
            <a:custGeom>
              <a:avLst/>
              <a:gdLst/>
              <a:ahLst/>
              <a:cxnLst/>
              <a:rect l="l" t="t" r="r" b="b"/>
              <a:pathLst>
                <a:path w="4963" h="4963" extrusionOk="0">
                  <a:moveTo>
                    <a:pt x="2511" y="4962"/>
                  </a:moveTo>
                  <a:cubicBezTo>
                    <a:pt x="1110" y="4962"/>
                    <a:pt x="1" y="3853"/>
                    <a:pt x="1" y="2452"/>
                  </a:cubicBezTo>
                  <a:cubicBezTo>
                    <a:pt x="1" y="1110"/>
                    <a:pt x="1110" y="1"/>
                    <a:pt x="2511" y="1"/>
                  </a:cubicBezTo>
                  <a:cubicBezTo>
                    <a:pt x="3911" y="1"/>
                    <a:pt x="4962" y="1110"/>
                    <a:pt x="4962" y="2510"/>
                  </a:cubicBezTo>
                  <a:cubicBezTo>
                    <a:pt x="4962" y="3911"/>
                    <a:pt x="3911" y="4962"/>
                    <a:pt x="2511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5" name="Google Shape;17155;p34"/>
            <p:cNvSpPr/>
            <p:nvPr/>
          </p:nvSpPr>
          <p:spPr>
            <a:xfrm>
              <a:off x="5812100" y="2415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0" y="1"/>
                  </a:moveTo>
                  <a:cubicBezTo>
                    <a:pt x="3853" y="1"/>
                    <a:pt x="4962" y="1110"/>
                    <a:pt x="4962" y="2511"/>
                  </a:cubicBezTo>
                  <a:cubicBezTo>
                    <a:pt x="5020" y="3853"/>
                    <a:pt x="3911" y="4962"/>
                    <a:pt x="2510" y="4962"/>
                  </a:cubicBezTo>
                  <a:cubicBezTo>
                    <a:pt x="1109" y="5021"/>
                    <a:pt x="0" y="3912"/>
                    <a:pt x="0" y="2511"/>
                  </a:cubicBezTo>
                  <a:cubicBezTo>
                    <a:pt x="0" y="1110"/>
                    <a:pt x="1109" y="1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6" name="Google Shape;17156;p34"/>
            <p:cNvSpPr/>
            <p:nvPr/>
          </p:nvSpPr>
          <p:spPr>
            <a:xfrm>
              <a:off x="5812100" y="3152250"/>
              <a:ext cx="125525" cy="124075"/>
            </a:xfrm>
            <a:custGeom>
              <a:avLst/>
              <a:gdLst/>
              <a:ahLst/>
              <a:cxnLst/>
              <a:rect l="l" t="t" r="r" b="b"/>
              <a:pathLst>
                <a:path w="5021" h="4963" extrusionOk="0">
                  <a:moveTo>
                    <a:pt x="2452" y="4962"/>
                  </a:moveTo>
                  <a:cubicBezTo>
                    <a:pt x="1109" y="4904"/>
                    <a:pt x="0" y="3795"/>
                    <a:pt x="59" y="2394"/>
                  </a:cubicBezTo>
                  <a:cubicBezTo>
                    <a:pt x="59" y="1052"/>
                    <a:pt x="1168" y="1"/>
                    <a:pt x="2510" y="1"/>
                  </a:cubicBezTo>
                  <a:cubicBezTo>
                    <a:pt x="3911" y="1"/>
                    <a:pt x="5020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7" name="Google Shape;17157;p34"/>
            <p:cNvSpPr/>
            <p:nvPr/>
          </p:nvSpPr>
          <p:spPr>
            <a:xfrm>
              <a:off x="2378450" y="1186625"/>
              <a:ext cx="124075" cy="122600"/>
            </a:xfrm>
            <a:custGeom>
              <a:avLst/>
              <a:gdLst/>
              <a:ahLst/>
              <a:cxnLst/>
              <a:rect l="l" t="t" r="r" b="b"/>
              <a:pathLst>
                <a:path w="4963" h="4904" extrusionOk="0">
                  <a:moveTo>
                    <a:pt x="2452" y="4904"/>
                  </a:moveTo>
                  <a:cubicBezTo>
                    <a:pt x="1110" y="4904"/>
                    <a:pt x="1" y="3853"/>
                    <a:pt x="1" y="2452"/>
                  </a:cubicBezTo>
                  <a:cubicBezTo>
                    <a:pt x="1" y="1110"/>
                    <a:pt x="1110" y="1"/>
                    <a:pt x="2510" y="1"/>
                  </a:cubicBezTo>
                  <a:cubicBezTo>
                    <a:pt x="3853" y="1"/>
                    <a:pt x="4962" y="1110"/>
                    <a:pt x="4962" y="2511"/>
                  </a:cubicBezTo>
                  <a:cubicBezTo>
                    <a:pt x="4904" y="3853"/>
                    <a:pt x="3795" y="4904"/>
                    <a:pt x="2452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8" name="Google Shape;17158;p34"/>
            <p:cNvSpPr/>
            <p:nvPr/>
          </p:nvSpPr>
          <p:spPr>
            <a:xfrm>
              <a:off x="40930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1" y="0"/>
                  </a:moveTo>
                  <a:cubicBezTo>
                    <a:pt x="3912" y="59"/>
                    <a:pt x="5021" y="1168"/>
                    <a:pt x="4962" y="2569"/>
                  </a:cubicBezTo>
                  <a:cubicBezTo>
                    <a:pt x="4962" y="3911"/>
                    <a:pt x="3853" y="5020"/>
                    <a:pt x="2452" y="4962"/>
                  </a:cubicBezTo>
                  <a:cubicBezTo>
                    <a:pt x="1052" y="4962"/>
                    <a:pt x="1" y="3853"/>
                    <a:pt x="1" y="2510"/>
                  </a:cubicBezTo>
                  <a:cubicBezTo>
                    <a:pt x="1" y="1109"/>
                    <a:pt x="1110" y="0"/>
                    <a:pt x="25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9" name="Google Shape;17159;p34"/>
            <p:cNvSpPr/>
            <p:nvPr/>
          </p:nvSpPr>
          <p:spPr>
            <a:xfrm>
              <a:off x="1885225" y="3641100"/>
              <a:ext cx="124050" cy="124075"/>
            </a:xfrm>
            <a:custGeom>
              <a:avLst/>
              <a:gdLst/>
              <a:ahLst/>
              <a:cxnLst/>
              <a:rect l="l" t="t" r="r" b="b"/>
              <a:pathLst>
                <a:path w="4962" h="4963" extrusionOk="0">
                  <a:moveTo>
                    <a:pt x="2452" y="1"/>
                  </a:moveTo>
                  <a:cubicBezTo>
                    <a:pt x="3853" y="1"/>
                    <a:pt x="4962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ubicBezTo>
                    <a:pt x="1051" y="4962"/>
                    <a:pt x="0" y="3853"/>
                    <a:pt x="0" y="2453"/>
                  </a:cubicBezTo>
                  <a:cubicBezTo>
                    <a:pt x="0" y="1110"/>
                    <a:pt x="1109" y="1"/>
                    <a:pt x="24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0" name="Google Shape;17160;p34"/>
            <p:cNvSpPr/>
            <p:nvPr/>
          </p:nvSpPr>
          <p:spPr>
            <a:xfrm>
              <a:off x="5318875" y="4129975"/>
              <a:ext cx="124050" cy="125500"/>
            </a:xfrm>
            <a:custGeom>
              <a:avLst/>
              <a:gdLst/>
              <a:ahLst/>
              <a:cxnLst/>
              <a:rect l="l" t="t" r="r" b="b"/>
              <a:pathLst>
                <a:path w="4962" h="5020" extrusionOk="0">
                  <a:moveTo>
                    <a:pt x="58" y="2510"/>
                  </a:moveTo>
                  <a:cubicBezTo>
                    <a:pt x="58" y="1109"/>
                    <a:pt x="1167" y="0"/>
                    <a:pt x="2568" y="58"/>
                  </a:cubicBezTo>
                  <a:cubicBezTo>
                    <a:pt x="3911" y="117"/>
                    <a:pt x="4962" y="1226"/>
                    <a:pt x="4962" y="2568"/>
                  </a:cubicBezTo>
                  <a:cubicBezTo>
                    <a:pt x="4962" y="3911"/>
                    <a:pt x="3794" y="5020"/>
                    <a:pt x="2452" y="5020"/>
                  </a:cubicBezTo>
                  <a:cubicBezTo>
                    <a:pt x="1109" y="4962"/>
                    <a:pt x="0" y="3853"/>
                    <a:pt x="58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1" name="Google Shape;17161;p34"/>
            <p:cNvSpPr/>
            <p:nvPr/>
          </p:nvSpPr>
          <p:spPr>
            <a:xfrm>
              <a:off x="3357625" y="696325"/>
              <a:ext cx="124050" cy="124050"/>
            </a:xfrm>
            <a:custGeom>
              <a:avLst/>
              <a:gdLst/>
              <a:ahLst/>
              <a:cxnLst/>
              <a:rect l="l" t="t" r="r" b="b"/>
              <a:pathLst>
                <a:path w="4962" h="4962" extrusionOk="0">
                  <a:moveTo>
                    <a:pt x="2510" y="4962"/>
                  </a:moveTo>
                  <a:cubicBezTo>
                    <a:pt x="1168" y="4962"/>
                    <a:pt x="59" y="3853"/>
                    <a:pt x="0" y="2510"/>
                  </a:cubicBezTo>
                  <a:cubicBezTo>
                    <a:pt x="0" y="1168"/>
                    <a:pt x="1109" y="59"/>
                    <a:pt x="2452" y="59"/>
                  </a:cubicBezTo>
                  <a:cubicBezTo>
                    <a:pt x="3794" y="0"/>
                    <a:pt x="4903" y="1109"/>
                    <a:pt x="4903" y="2452"/>
                  </a:cubicBezTo>
                  <a:cubicBezTo>
                    <a:pt x="4962" y="3794"/>
                    <a:pt x="3853" y="4903"/>
                    <a:pt x="2510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2" name="Google Shape;17162;p34"/>
            <p:cNvSpPr/>
            <p:nvPr/>
          </p:nvSpPr>
          <p:spPr>
            <a:xfrm>
              <a:off x="5076625" y="43780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1" y="2393"/>
                  </a:moveTo>
                  <a:cubicBezTo>
                    <a:pt x="59" y="1051"/>
                    <a:pt x="1226" y="0"/>
                    <a:pt x="2511" y="0"/>
                  </a:cubicBezTo>
                  <a:cubicBezTo>
                    <a:pt x="3853" y="58"/>
                    <a:pt x="4962" y="1226"/>
                    <a:pt x="4904" y="2510"/>
                  </a:cubicBezTo>
                  <a:cubicBezTo>
                    <a:pt x="4904" y="3852"/>
                    <a:pt x="3736" y="4962"/>
                    <a:pt x="2394" y="4903"/>
                  </a:cubicBezTo>
                  <a:cubicBezTo>
                    <a:pt x="1051" y="4903"/>
                    <a:pt x="1" y="3736"/>
                    <a:pt x="1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3" name="Google Shape;17163;p34"/>
            <p:cNvSpPr/>
            <p:nvPr/>
          </p:nvSpPr>
          <p:spPr>
            <a:xfrm>
              <a:off x="4830000" y="944400"/>
              <a:ext cx="122625" cy="122600"/>
            </a:xfrm>
            <a:custGeom>
              <a:avLst/>
              <a:gdLst/>
              <a:ahLst/>
              <a:cxnLst/>
              <a:rect l="l" t="t" r="r" b="b"/>
              <a:pathLst>
                <a:path w="4905" h="4904" extrusionOk="0">
                  <a:moveTo>
                    <a:pt x="4904" y="2452"/>
                  </a:moveTo>
                  <a:cubicBezTo>
                    <a:pt x="4904" y="3794"/>
                    <a:pt x="3795" y="4903"/>
                    <a:pt x="2453" y="4903"/>
                  </a:cubicBezTo>
                  <a:cubicBezTo>
                    <a:pt x="1110" y="4903"/>
                    <a:pt x="1" y="3736"/>
                    <a:pt x="1" y="2452"/>
                  </a:cubicBezTo>
                  <a:cubicBezTo>
                    <a:pt x="1" y="1109"/>
                    <a:pt x="1168" y="0"/>
                    <a:pt x="2453" y="0"/>
                  </a:cubicBezTo>
                  <a:cubicBezTo>
                    <a:pt x="3795" y="0"/>
                    <a:pt x="4904" y="1109"/>
                    <a:pt x="4904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4" name="Google Shape;17164;p34"/>
            <p:cNvSpPr/>
            <p:nvPr/>
          </p:nvSpPr>
          <p:spPr>
            <a:xfrm>
              <a:off x="2131825" y="14332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3" y="4904"/>
                  </a:moveTo>
                  <a:cubicBezTo>
                    <a:pt x="1110" y="4904"/>
                    <a:pt x="1" y="3795"/>
                    <a:pt x="1" y="2452"/>
                  </a:cubicBezTo>
                  <a:cubicBezTo>
                    <a:pt x="59" y="1109"/>
                    <a:pt x="1168" y="0"/>
                    <a:pt x="2511" y="0"/>
                  </a:cubicBezTo>
                  <a:cubicBezTo>
                    <a:pt x="3853" y="59"/>
                    <a:pt x="4962" y="1168"/>
                    <a:pt x="4904" y="2510"/>
                  </a:cubicBezTo>
                  <a:cubicBezTo>
                    <a:pt x="4904" y="3853"/>
                    <a:pt x="3795" y="4962"/>
                    <a:pt x="2453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5" name="Google Shape;17165;p34"/>
            <p:cNvSpPr/>
            <p:nvPr/>
          </p:nvSpPr>
          <p:spPr>
            <a:xfrm>
              <a:off x="5565475" y="1679875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2" y="0"/>
                  </a:moveTo>
                  <a:cubicBezTo>
                    <a:pt x="3795" y="0"/>
                    <a:pt x="4962" y="1109"/>
                    <a:pt x="4962" y="2452"/>
                  </a:cubicBezTo>
                  <a:cubicBezTo>
                    <a:pt x="4962" y="3794"/>
                    <a:pt x="3853" y="4903"/>
                    <a:pt x="2511" y="4903"/>
                  </a:cubicBezTo>
                  <a:cubicBezTo>
                    <a:pt x="1168" y="4962"/>
                    <a:pt x="59" y="3852"/>
                    <a:pt x="59" y="2510"/>
                  </a:cubicBezTo>
                  <a:cubicBezTo>
                    <a:pt x="1" y="1167"/>
                    <a:pt x="1110" y="58"/>
                    <a:pt x="245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6" name="Google Shape;17166;p34"/>
            <p:cNvSpPr/>
            <p:nvPr/>
          </p:nvSpPr>
          <p:spPr>
            <a:xfrm>
              <a:off x="3847925" y="4868350"/>
              <a:ext cx="121150" cy="121150"/>
            </a:xfrm>
            <a:custGeom>
              <a:avLst/>
              <a:gdLst/>
              <a:ahLst/>
              <a:cxnLst/>
              <a:rect l="l" t="t" r="r" b="b"/>
              <a:pathLst>
                <a:path w="4846" h="4846" extrusionOk="0">
                  <a:moveTo>
                    <a:pt x="4845" y="2394"/>
                  </a:moveTo>
                  <a:cubicBezTo>
                    <a:pt x="4845" y="3736"/>
                    <a:pt x="3795" y="4845"/>
                    <a:pt x="2452" y="4845"/>
                  </a:cubicBezTo>
                  <a:cubicBezTo>
                    <a:pt x="1168" y="4845"/>
                    <a:pt x="59" y="3795"/>
                    <a:pt x="59" y="2452"/>
                  </a:cubicBezTo>
                  <a:cubicBezTo>
                    <a:pt x="1" y="1110"/>
                    <a:pt x="1110" y="59"/>
                    <a:pt x="2394" y="59"/>
                  </a:cubicBezTo>
                  <a:cubicBezTo>
                    <a:pt x="3736" y="1"/>
                    <a:pt x="4845" y="1110"/>
                    <a:pt x="4845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7" name="Google Shape;17167;p34"/>
            <p:cNvSpPr/>
            <p:nvPr/>
          </p:nvSpPr>
          <p:spPr>
            <a:xfrm>
              <a:off x="1644450" y="2660475"/>
              <a:ext cx="119675" cy="119700"/>
            </a:xfrm>
            <a:custGeom>
              <a:avLst/>
              <a:gdLst/>
              <a:ahLst/>
              <a:cxnLst/>
              <a:rect l="l" t="t" r="r" b="b"/>
              <a:pathLst>
                <a:path w="4787" h="4788" extrusionOk="0">
                  <a:moveTo>
                    <a:pt x="2393" y="1"/>
                  </a:moveTo>
                  <a:cubicBezTo>
                    <a:pt x="3678" y="1"/>
                    <a:pt x="4787" y="1052"/>
                    <a:pt x="4787" y="2394"/>
                  </a:cubicBezTo>
                  <a:cubicBezTo>
                    <a:pt x="4787" y="3678"/>
                    <a:pt x="3736" y="4787"/>
                    <a:pt x="2393" y="4787"/>
                  </a:cubicBezTo>
                  <a:cubicBezTo>
                    <a:pt x="1109" y="4787"/>
                    <a:pt x="0" y="3737"/>
                    <a:pt x="0" y="2394"/>
                  </a:cubicBezTo>
                  <a:cubicBezTo>
                    <a:pt x="0" y="1110"/>
                    <a:pt x="1051" y="1"/>
                    <a:pt x="23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8" name="Google Shape;17168;p34"/>
            <p:cNvSpPr/>
            <p:nvPr/>
          </p:nvSpPr>
          <p:spPr>
            <a:xfrm>
              <a:off x="3605700" y="4868350"/>
              <a:ext cx="121125" cy="121150"/>
            </a:xfrm>
            <a:custGeom>
              <a:avLst/>
              <a:gdLst/>
              <a:ahLst/>
              <a:cxnLst/>
              <a:rect l="l" t="t" r="r" b="b"/>
              <a:pathLst>
                <a:path w="4845" h="4846" extrusionOk="0">
                  <a:moveTo>
                    <a:pt x="4787" y="2394"/>
                  </a:moveTo>
                  <a:cubicBezTo>
                    <a:pt x="4845" y="3736"/>
                    <a:pt x="3736" y="4845"/>
                    <a:pt x="2452" y="4845"/>
                  </a:cubicBezTo>
                  <a:cubicBezTo>
                    <a:pt x="1109" y="4845"/>
                    <a:pt x="59" y="3795"/>
                    <a:pt x="0" y="2452"/>
                  </a:cubicBezTo>
                  <a:cubicBezTo>
                    <a:pt x="0" y="1110"/>
                    <a:pt x="1051" y="59"/>
                    <a:pt x="2393" y="59"/>
                  </a:cubicBezTo>
                  <a:cubicBezTo>
                    <a:pt x="3736" y="1"/>
                    <a:pt x="4787" y="1110"/>
                    <a:pt x="4787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9" name="Google Shape;17169;p34"/>
            <p:cNvSpPr/>
            <p:nvPr/>
          </p:nvSpPr>
          <p:spPr>
            <a:xfrm>
              <a:off x="4342625" y="699250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8"/>
                  </a:moveTo>
                  <a:cubicBezTo>
                    <a:pt x="1051" y="4728"/>
                    <a:pt x="59" y="3736"/>
                    <a:pt x="59" y="2393"/>
                  </a:cubicBezTo>
                  <a:cubicBezTo>
                    <a:pt x="0" y="1051"/>
                    <a:pt x="1051" y="0"/>
                    <a:pt x="2452" y="0"/>
                  </a:cubicBezTo>
                  <a:cubicBezTo>
                    <a:pt x="3736" y="58"/>
                    <a:pt x="4787" y="1051"/>
                    <a:pt x="4728" y="2393"/>
                  </a:cubicBezTo>
                  <a:cubicBezTo>
                    <a:pt x="4728" y="3736"/>
                    <a:pt x="3736" y="4728"/>
                    <a:pt x="2393" y="47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0" name="Google Shape;17170;p34"/>
            <p:cNvSpPr/>
            <p:nvPr/>
          </p:nvSpPr>
          <p:spPr>
            <a:xfrm>
              <a:off x="5568400" y="38906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8" y="2393"/>
                  </a:moveTo>
                  <a:cubicBezTo>
                    <a:pt x="4728" y="3736"/>
                    <a:pt x="3736" y="4728"/>
                    <a:pt x="2394" y="4728"/>
                  </a:cubicBezTo>
                  <a:cubicBezTo>
                    <a:pt x="1051" y="4728"/>
                    <a:pt x="0" y="3678"/>
                    <a:pt x="0" y="2335"/>
                  </a:cubicBezTo>
                  <a:cubicBezTo>
                    <a:pt x="59" y="1051"/>
                    <a:pt x="1109" y="0"/>
                    <a:pt x="2394" y="0"/>
                  </a:cubicBezTo>
                  <a:cubicBezTo>
                    <a:pt x="3736" y="59"/>
                    <a:pt x="4728" y="1051"/>
                    <a:pt x="4728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1" name="Google Shape;17171;p34"/>
            <p:cNvSpPr/>
            <p:nvPr/>
          </p:nvSpPr>
          <p:spPr>
            <a:xfrm>
              <a:off x="2134750" y="41343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9" y="2393"/>
                  </a:moveTo>
                  <a:cubicBezTo>
                    <a:pt x="4670" y="3678"/>
                    <a:pt x="3678" y="4728"/>
                    <a:pt x="2336" y="4670"/>
                  </a:cubicBezTo>
                  <a:cubicBezTo>
                    <a:pt x="993" y="4670"/>
                    <a:pt x="1" y="3619"/>
                    <a:pt x="1" y="2277"/>
                  </a:cubicBezTo>
                  <a:cubicBezTo>
                    <a:pt x="59" y="992"/>
                    <a:pt x="1051" y="0"/>
                    <a:pt x="2394" y="0"/>
                  </a:cubicBezTo>
                  <a:cubicBezTo>
                    <a:pt x="3736" y="0"/>
                    <a:pt x="4729" y="1051"/>
                    <a:pt x="4670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2" name="Google Shape;17172;p34"/>
            <p:cNvSpPr/>
            <p:nvPr/>
          </p:nvSpPr>
          <p:spPr>
            <a:xfrm>
              <a:off x="2381375" y="43809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5" y="4729"/>
                  </a:moveTo>
                  <a:cubicBezTo>
                    <a:pt x="993" y="4670"/>
                    <a:pt x="0" y="3678"/>
                    <a:pt x="0" y="2336"/>
                  </a:cubicBezTo>
                  <a:cubicBezTo>
                    <a:pt x="0" y="993"/>
                    <a:pt x="1109" y="1"/>
                    <a:pt x="2452" y="1"/>
                  </a:cubicBezTo>
                  <a:cubicBezTo>
                    <a:pt x="3736" y="59"/>
                    <a:pt x="4728" y="1110"/>
                    <a:pt x="4728" y="2394"/>
                  </a:cubicBezTo>
                  <a:cubicBezTo>
                    <a:pt x="4670" y="3736"/>
                    <a:pt x="3619" y="4729"/>
                    <a:pt x="2335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3" name="Google Shape;17173;p34"/>
            <p:cNvSpPr/>
            <p:nvPr/>
          </p:nvSpPr>
          <p:spPr>
            <a:xfrm>
              <a:off x="4097450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2336" y="0"/>
                  </a:moveTo>
                  <a:cubicBezTo>
                    <a:pt x="3620" y="0"/>
                    <a:pt x="4671" y="993"/>
                    <a:pt x="4671" y="2277"/>
                  </a:cubicBezTo>
                  <a:cubicBezTo>
                    <a:pt x="4671" y="3619"/>
                    <a:pt x="3678" y="4612"/>
                    <a:pt x="2336" y="4670"/>
                  </a:cubicBezTo>
                  <a:cubicBezTo>
                    <a:pt x="1052" y="4670"/>
                    <a:pt x="1" y="3619"/>
                    <a:pt x="1" y="2335"/>
                  </a:cubicBezTo>
                  <a:cubicBezTo>
                    <a:pt x="1" y="993"/>
                    <a:pt x="993" y="0"/>
                    <a:pt x="233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4" name="Google Shape;17174;p34"/>
            <p:cNvSpPr/>
            <p:nvPr/>
          </p:nvSpPr>
          <p:spPr>
            <a:xfrm>
              <a:off x="5815025" y="2171625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9"/>
                  </a:moveTo>
                  <a:cubicBezTo>
                    <a:pt x="1051" y="4729"/>
                    <a:pt x="0" y="3678"/>
                    <a:pt x="0" y="2336"/>
                  </a:cubicBezTo>
                  <a:cubicBezTo>
                    <a:pt x="58" y="1052"/>
                    <a:pt x="1051" y="1"/>
                    <a:pt x="2393" y="1"/>
                  </a:cubicBezTo>
                  <a:cubicBezTo>
                    <a:pt x="3736" y="1"/>
                    <a:pt x="4786" y="1052"/>
                    <a:pt x="4728" y="2394"/>
                  </a:cubicBezTo>
                  <a:cubicBezTo>
                    <a:pt x="4728" y="3737"/>
                    <a:pt x="3677" y="4729"/>
                    <a:pt x="239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5" name="Google Shape;17175;p34"/>
            <p:cNvSpPr/>
            <p:nvPr/>
          </p:nvSpPr>
          <p:spPr>
            <a:xfrm>
              <a:off x="5816475" y="33988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0"/>
                  </a:moveTo>
                  <a:cubicBezTo>
                    <a:pt x="3619" y="0"/>
                    <a:pt x="4670" y="993"/>
                    <a:pt x="4670" y="2335"/>
                  </a:cubicBezTo>
                  <a:cubicBezTo>
                    <a:pt x="4670" y="3619"/>
                    <a:pt x="3619" y="4670"/>
                    <a:pt x="2335" y="4670"/>
                  </a:cubicBezTo>
                  <a:cubicBezTo>
                    <a:pt x="993" y="4670"/>
                    <a:pt x="0" y="3619"/>
                    <a:pt x="0" y="2335"/>
                  </a:cubicBezTo>
                  <a:cubicBezTo>
                    <a:pt x="0" y="993"/>
                    <a:pt x="993" y="0"/>
                    <a:pt x="23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6" name="Google Shape;17176;p34"/>
            <p:cNvSpPr/>
            <p:nvPr/>
          </p:nvSpPr>
          <p:spPr>
            <a:xfrm>
              <a:off x="1644450" y="2907100"/>
              <a:ext cx="118225" cy="119675"/>
            </a:xfrm>
            <a:custGeom>
              <a:avLst/>
              <a:gdLst/>
              <a:ahLst/>
              <a:cxnLst/>
              <a:rect l="l" t="t" r="r" b="b"/>
              <a:pathLst>
                <a:path w="4729" h="4787" extrusionOk="0">
                  <a:moveTo>
                    <a:pt x="2335" y="59"/>
                  </a:moveTo>
                  <a:cubicBezTo>
                    <a:pt x="3678" y="1"/>
                    <a:pt x="4728" y="1051"/>
                    <a:pt x="4728" y="2394"/>
                  </a:cubicBezTo>
                  <a:cubicBezTo>
                    <a:pt x="4728" y="3736"/>
                    <a:pt x="3736" y="4729"/>
                    <a:pt x="2452" y="4787"/>
                  </a:cubicBezTo>
                  <a:cubicBezTo>
                    <a:pt x="1109" y="4787"/>
                    <a:pt x="0" y="3736"/>
                    <a:pt x="0" y="2394"/>
                  </a:cubicBezTo>
                  <a:cubicBezTo>
                    <a:pt x="0" y="1110"/>
                    <a:pt x="1051" y="59"/>
                    <a:pt x="233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7" name="Google Shape;17177;p34"/>
            <p:cNvSpPr/>
            <p:nvPr/>
          </p:nvSpPr>
          <p:spPr>
            <a:xfrm>
              <a:off x="2627975" y="9458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6" y="1"/>
                  </a:moveTo>
                  <a:cubicBezTo>
                    <a:pt x="3678" y="1"/>
                    <a:pt x="4729" y="1051"/>
                    <a:pt x="4729" y="2336"/>
                  </a:cubicBezTo>
                  <a:cubicBezTo>
                    <a:pt x="4729" y="3678"/>
                    <a:pt x="3678" y="4729"/>
                    <a:pt x="2336" y="4729"/>
                  </a:cubicBezTo>
                  <a:cubicBezTo>
                    <a:pt x="993" y="4729"/>
                    <a:pt x="1" y="3678"/>
                    <a:pt x="1" y="2394"/>
                  </a:cubicBezTo>
                  <a:cubicBezTo>
                    <a:pt x="1" y="1051"/>
                    <a:pt x="1052" y="59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8" name="Google Shape;17178;p34"/>
            <p:cNvSpPr/>
            <p:nvPr/>
          </p:nvSpPr>
          <p:spPr>
            <a:xfrm>
              <a:off x="1645900" y="2419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1"/>
                  </a:moveTo>
                  <a:cubicBezTo>
                    <a:pt x="3678" y="1"/>
                    <a:pt x="4670" y="993"/>
                    <a:pt x="4670" y="2336"/>
                  </a:cubicBezTo>
                  <a:cubicBezTo>
                    <a:pt x="4670" y="3620"/>
                    <a:pt x="3620" y="4670"/>
                    <a:pt x="2335" y="4670"/>
                  </a:cubicBezTo>
                  <a:cubicBezTo>
                    <a:pt x="993" y="4670"/>
                    <a:pt x="1" y="3620"/>
                    <a:pt x="1" y="2336"/>
                  </a:cubicBezTo>
                  <a:cubicBezTo>
                    <a:pt x="1" y="993"/>
                    <a:pt x="1051" y="1"/>
                    <a:pt x="23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9" name="Google Shape;17179;p34"/>
            <p:cNvSpPr/>
            <p:nvPr/>
          </p:nvSpPr>
          <p:spPr>
            <a:xfrm>
              <a:off x="3118300" y="700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277" y="4612"/>
                  </a:moveTo>
                  <a:cubicBezTo>
                    <a:pt x="993" y="4612"/>
                    <a:pt x="0" y="3561"/>
                    <a:pt x="0" y="2219"/>
                  </a:cubicBezTo>
                  <a:cubicBezTo>
                    <a:pt x="59" y="993"/>
                    <a:pt x="1109" y="0"/>
                    <a:pt x="2394" y="0"/>
                  </a:cubicBezTo>
                  <a:cubicBezTo>
                    <a:pt x="3678" y="0"/>
                    <a:pt x="4670" y="1109"/>
                    <a:pt x="4670" y="2394"/>
                  </a:cubicBezTo>
                  <a:cubicBezTo>
                    <a:pt x="4612" y="3678"/>
                    <a:pt x="3561" y="4670"/>
                    <a:pt x="2277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0" name="Google Shape;17180;p34"/>
            <p:cNvSpPr/>
            <p:nvPr/>
          </p:nvSpPr>
          <p:spPr>
            <a:xfrm>
              <a:off x="1645900" y="31551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4670" y="2335"/>
                  </a:moveTo>
                  <a:cubicBezTo>
                    <a:pt x="4670" y="3678"/>
                    <a:pt x="3620" y="4670"/>
                    <a:pt x="2277" y="4670"/>
                  </a:cubicBezTo>
                  <a:cubicBezTo>
                    <a:pt x="1051" y="4612"/>
                    <a:pt x="1" y="3620"/>
                    <a:pt x="1" y="2335"/>
                  </a:cubicBezTo>
                  <a:cubicBezTo>
                    <a:pt x="1" y="1051"/>
                    <a:pt x="1051" y="1"/>
                    <a:pt x="2394" y="59"/>
                  </a:cubicBezTo>
                  <a:cubicBezTo>
                    <a:pt x="3620" y="59"/>
                    <a:pt x="4670" y="1110"/>
                    <a:pt x="4670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1" name="Google Shape;17181;p34"/>
            <p:cNvSpPr/>
            <p:nvPr/>
          </p:nvSpPr>
          <p:spPr>
            <a:xfrm>
              <a:off x="1892525" y="1682775"/>
              <a:ext cx="116750" cy="116775"/>
            </a:xfrm>
            <a:custGeom>
              <a:avLst/>
              <a:gdLst/>
              <a:ahLst/>
              <a:cxnLst/>
              <a:rect l="l" t="t" r="r" b="b"/>
              <a:pathLst>
                <a:path w="4670" h="4671" extrusionOk="0">
                  <a:moveTo>
                    <a:pt x="4670" y="2336"/>
                  </a:moveTo>
                  <a:cubicBezTo>
                    <a:pt x="4670" y="3620"/>
                    <a:pt x="3619" y="4670"/>
                    <a:pt x="2277" y="4670"/>
                  </a:cubicBezTo>
                  <a:cubicBezTo>
                    <a:pt x="1051" y="4670"/>
                    <a:pt x="0" y="3620"/>
                    <a:pt x="0" y="2394"/>
                  </a:cubicBezTo>
                  <a:cubicBezTo>
                    <a:pt x="0" y="1051"/>
                    <a:pt x="1051" y="1"/>
                    <a:pt x="2335" y="59"/>
                  </a:cubicBezTo>
                  <a:cubicBezTo>
                    <a:pt x="3619" y="59"/>
                    <a:pt x="4611" y="1051"/>
                    <a:pt x="4670" y="23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2" name="Google Shape;17182;p34"/>
            <p:cNvSpPr/>
            <p:nvPr/>
          </p:nvSpPr>
          <p:spPr>
            <a:xfrm>
              <a:off x="4832925" y="4629025"/>
              <a:ext cx="116775" cy="115325"/>
            </a:xfrm>
            <a:custGeom>
              <a:avLst/>
              <a:gdLst/>
              <a:ahLst/>
              <a:cxnLst/>
              <a:rect l="l" t="t" r="r" b="b"/>
              <a:pathLst>
                <a:path w="4671" h="4613" extrusionOk="0">
                  <a:moveTo>
                    <a:pt x="2336" y="1"/>
                  </a:moveTo>
                  <a:cubicBezTo>
                    <a:pt x="3678" y="1"/>
                    <a:pt x="4670" y="1051"/>
                    <a:pt x="4670" y="2336"/>
                  </a:cubicBezTo>
                  <a:cubicBezTo>
                    <a:pt x="4670" y="3620"/>
                    <a:pt x="3620" y="4612"/>
                    <a:pt x="2336" y="4612"/>
                  </a:cubicBezTo>
                  <a:cubicBezTo>
                    <a:pt x="1051" y="4612"/>
                    <a:pt x="1" y="3561"/>
                    <a:pt x="59" y="2277"/>
                  </a:cubicBezTo>
                  <a:cubicBezTo>
                    <a:pt x="59" y="993"/>
                    <a:pt x="1110" y="1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3" name="Google Shape;17183;p34"/>
            <p:cNvSpPr/>
            <p:nvPr/>
          </p:nvSpPr>
          <p:spPr>
            <a:xfrm>
              <a:off x="3360525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4671" y="2335"/>
                  </a:moveTo>
                  <a:cubicBezTo>
                    <a:pt x="4671" y="3619"/>
                    <a:pt x="3620" y="4670"/>
                    <a:pt x="2277" y="4612"/>
                  </a:cubicBezTo>
                  <a:cubicBezTo>
                    <a:pt x="1052" y="4612"/>
                    <a:pt x="1" y="3561"/>
                    <a:pt x="1" y="2335"/>
                  </a:cubicBezTo>
                  <a:cubicBezTo>
                    <a:pt x="1" y="993"/>
                    <a:pt x="1052" y="0"/>
                    <a:pt x="2394" y="0"/>
                  </a:cubicBezTo>
                  <a:cubicBezTo>
                    <a:pt x="3678" y="0"/>
                    <a:pt x="4671" y="1051"/>
                    <a:pt x="4671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4" name="Google Shape;17184;p34"/>
            <p:cNvSpPr/>
            <p:nvPr/>
          </p:nvSpPr>
          <p:spPr>
            <a:xfrm>
              <a:off x="1889600" y="3890650"/>
              <a:ext cx="113850" cy="112375"/>
            </a:xfrm>
            <a:custGeom>
              <a:avLst/>
              <a:gdLst/>
              <a:ahLst/>
              <a:cxnLst/>
              <a:rect l="l" t="t" r="r" b="b"/>
              <a:pathLst>
                <a:path w="4554" h="4495" extrusionOk="0">
                  <a:moveTo>
                    <a:pt x="4553" y="2277"/>
                  </a:moveTo>
                  <a:cubicBezTo>
                    <a:pt x="4495" y="3503"/>
                    <a:pt x="3503" y="4495"/>
                    <a:pt x="2277" y="4495"/>
                  </a:cubicBezTo>
                  <a:cubicBezTo>
                    <a:pt x="993" y="4436"/>
                    <a:pt x="0" y="3386"/>
                    <a:pt x="59" y="2160"/>
                  </a:cubicBezTo>
                  <a:cubicBezTo>
                    <a:pt x="117" y="934"/>
                    <a:pt x="1109" y="0"/>
                    <a:pt x="2277" y="0"/>
                  </a:cubicBezTo>
                  <a:cubicBezTo>
                    <a:pt x="3561" y="0"/>
                    <a:pt x="4553" y="993"/>
                    <a:pt x="4553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5" name="Google Shape;17185;p34"/>
            <p:cNvSpPr/>
            <p:nvPr/>
          </p:nvSpPr>
          <p:spPr>
            <a:xfrm>
              <a:off x="4345525" y="4872725"/>
              <a:ext cx="112400" cy="112400"/>
            </a:xfrm>
            <a:custGeom>
              <a:avLst/>
              <a:gdLst/>
              <a:ahLst/>
              <a:cxnLst/>
              <a:rect l="l" t="t" r="r" b="b"/>
              <a:pathLst>
                <a:path w="4496" h="4496" extrusionOk="0">
                  <a:moveTo>
                    <a:pt x="2277" y="4495"/>
                  </a:moveTo>
                  <a:cubicBezTo>
                    <a:pt x="993" y="4495"/>
                    <a:pt x="1" y="3444"/>
                    <a:pt x="1" y="2219"/>
                  </a:cubicBezTo>
                  <a:cubicBezTo>
                    <a:pt x="59" y="993"/>
                    <a:pt x="1052" y="1"/>
                    <a:pt x="2336" y="1"/>
                  </a:cubicBezTo>
                  <a:cubicBezTo>
                    <a:pt x="3503" y="59"/>
                    <a:pt x="4495" y="1051"/>
                    <a:pt x="4495" y="2219"/>
                  </a:cubicBezTo>
                  <a:cubicBezTo>
                    <a:pt x="4495" y="3503"/>
                    <a:pt x="3503" y="4495"/>
                    <a:pt x="2277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6" name="Google Shape;17186;p34"/>
            <p:cNvSpPr/>
            <p:nvPr/>
          </p:nvSpPr>
          <p:spPr>
            <a:xfrm>
              <a:off x="2626525" y="4626125"/>
              <a:ext cx="112400" cy="112375"/>
            </a:xfrm>
            <a:custGeom>
              <a:avLst/>
              <a:gdLst/>
              <a:ahLst/>
              <a:cxnLst/>
              <a:rect l="l" t="t" r="r" b="b"/>
              <a:pathLst>
                <a:path w="4496" h="4495" extrusionOk="0">
                  <a:moveTo>
                    <a:pt x="2277" y="0"/>
                  </a:moveTo>
                  <a:cubicBezTo>
                    <a:pt x="3503" y="0"/>
                    <a:pt x="4495" y="1051"/>
                    <a:pt x="4495" y="2276"/>
                  </a:cubicBezTo>
                  <a:cubicBezTo>
                    <a:pt x="4495" y="3502"/>
                    <a:pt x="3444" y="4495"/>
                    <a:pt x="2219" y="4495"/>
                  </a:cubicBezTo>
                  <a:cubicBezTo>
                    <a:pt x="993" y="4495"/>
                    <a:pt x="59" y="3502"/>
                    <a:pt x="1" y="2276"/>
                  </a:cubicBezTo>
                  <a:cubicBezTo>
                    <a:pt x="1" y="1051"/>
                    <a:pt x="1051" y="0"/>
                    <a:pt x="227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7" name="Google Shape;17187;p34"/>
            <p:cNvSpPr/>
            <p:nvPr/>
          </p:nvSpPr>
          <p:spPr>
            <a:xfrm>
              <a:off x="5819400" y="1933775"/>
              <a:ext cx="110925" cy="109475"/>
            </a:xfrm>
            <a:custGeom>
              <a:avLst/>
              <a:gdLst/>
              <a:ahLst/>
              <a:cxnLst/>
              <a:rect l="l" t="t" r="r" b="b"/>
              <a:pathLst>
                <a:path w="4437" h="4379" extrusionOk="0">
                  <a:moveTo>
                    <a:pt x="4436" y="2160"/>
                  </a:moveTo>
                  <a:cubicBezTo>
                    <a:pt x="4436" y="3386"/>
                    <a:pt x="3502" y="4378"/>
                    <a:pt x="2277" y="4378"/>
                  </a:cubicBezTo>
                  <a:cubicBezTo>
                    <a:pt x="992" y="4378"/>
                    <a:pt x="0" y="3444"/>
                    <a:pt x="0" y="2160"/>
                  </a:cubicBezTo>
                  <a:cubicBezTo>
                    <a:pt x="0" y="934"/>
                    <a:pt x="992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8" name="Google Shape;17188;p34"/>
            <p:cNvSpPr/>
            <p:nvPr/>
          </p:nvSpPr>
          <p:spPr>
            <a:xfrm>
              <a:off x="5329075" y="1196850"/>
              <a:ext cx="110925" cy="110925"/>
            </a:xfrm>
            <a:custGeom>
              <a:avLst/>
              <a:gdLst/>
              <a:ahLst/>
              <a:cxnLst/>
              <a:rect l="l" t="t" r="r" b="b"/>
              <a:pathLst>
                <a:path w="4437" h="4437" extrusionOk="0">
                  <a:moveTo>
                    <a:pt x="4437" y="2218"/>
                  </a:moveTo>
                  <a:cubicBezTo>
                    <a:pt x="4437" y="3444"/>
                    <a:pt x="3503" y="4378"/>
                    <a:pt x="2277" y="4437"/>
                  </a:cubicBezTo>
                  <a:cubicBezTo>
                    <a:pt x="993" y="4437"/>
                    <a:pt x="1" y="3444"/>
                    <a:pt x="59" y="2160"/>
                  </a:cubicBezTo>
                  <a:cubicBezTo>
                    <a:pt x="59" y="934"/>
                    <a:pt x="1051" y="0"/>
                    <a:pt x="2277" y="0"/>
                  </a:cubicBezTo>
                  <a:cubicBezTo>
                    <a:pt x="3503" y="0"/>
                    <a:pt x="4437" y="993"/>
                    <a:pt x="4437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9" name="Google Shape;17189;p34"/>
            <p:cNvSpPr/>
            <p:nvPr/>
          </p:nvSpPr>
          <p:spPr>
            <a:xfrm>
              <a:off x="4593600" y="703625"/>
              <a:ext cx="110950" cy="109450"/>
            </a:xfrm>
            <a:custGeom>
              <a:avLst/>
              <a:gdLst/>
              <a:ahLst/>
              <a:cxnLst/>
              <a:rect l="l" t="t" r="r" b="b"/>
              <a:pathLst>
                <a:path w="4438" h="4378" extrusionOk="0">
                  <a:moveTo>
                    <a:pt x="4379" y="2218"/>
                  </a:moveTo>
                  <a:cubicBezTo>
                    <a:pt x="4379" y="3444"/>
                    <a:pt x="3445" y="4378"/>
                    <a:pt x="2219" y="4378"/>
                  </a:cubicBezTo>
                  <a:cubicBezTo>
                    <a:pt x="935" y="4378"/>
                    <a:pt x="1" y="3444"/>
                    <a:pt x="1" y="2160"/>
                  </a:cubicBezTo>
                  <a:cubicBezTo>
                    <a:pt x="59" y="934"/>
                    <a:pt x="993" y="0"/>
                    <a:pt x="2219" y="0"/>
                  </a:cubicBezTo>
                  <a:cubicBezTo>
                    <a:pt x="3445" y="0"/>
                    <a:pt x="4437" y="992"/>
                    <a:pt x="4379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0" name="Google Shape;17190;p34"/>
            <p:cNvSpPr/>
            <p:nvPr/>
          </p:nvSpPr>
          <p:spPr>
            <a:xfrm>
              <a:off x="1648825" y="2174550"/>
              <a:ext cx="110925" cy="112400"/>
            </a:xfrm>
            <a:custGeom>
              <a:avLst/>
              <a:gdLst/>
              <a:ahLst/>
              <a:cxnLst/>
              <a:rect l="l" t="t" r="r" b="b"/>
              <a:pathLst>
                <a:path w="4437" h="4496" extrusionOk="0">
                  <a:moveTo>
                    <a:pt x="4436" y="2277"/>
                  </a:moveTo>
                  <a:cubicBezTo>
                    <a:pt x="4436" y="3503"/>
                    <a:pt x="3503" y="4437"/>
                    <a:pt x="2277" y="4495"/>
                  </a:cubicBezTo>
                  <a:cubicBezTo>
                    <a:pt x="993" y="4495"/>
                    <a:pt x="0" y="3503"/>
                    <a:pt x="0" y="2277"/>
                  </a:cubicBezTo>
                  <a:cubicBezTo>
                    <a:pt x="0" y="993"/>
                    <a:pt x="993" y="1"/>
                    <a:pt x="2218" y="59"/>
                  </a:cubicBezTo>
                  <a:cubicBezTo>
                    <a:pt x="3444" y="59"/>
                    <a:pt x="4436" y="993"/>
                    <a:pt x="4436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1" name="Google Shape;17191;p34"/>
            <p:cNvSpPr/>
            <p:nvPr/>
          </p:nvSpPr>
          <p:spPr>
            <a:xfrm>
              <a:off x="3121225" y="4875650"/>
              <a:ext cx="109450" cy="108000"/>
            </a:xfrm>
            <a:custGeom>
              <a:avLst/>
              <a:gdLst/>
              <a:ahLst/>
              <a:cxnLst/>
              <a:rect l="l" t="t" r="r" b="b"/>
              <a:pathLst>
                <a:path w="4378" h="4320" extrusionOk="0">
                  <a:moveTo>
                    <a:pt x="4378" y="2160"/>
                  </a:moveTo>
                  <a:cubicBezTo>
                    <a:pt x="4378" y="3386"/>
                    <a:pt x="3386" y="4320"/>
                    <a:pt x="2160" y="4320"/>
                  </a:cubicBezTo>
                  <a:cubicBezTo>
                    <a:pt x="934" y="4320"/>
                    <a:pt x="0" y="3327"/>
                    <a:pt x="59" y="2102"/>
                  </a:cubicBezTo>
                  <a:cubicBezTo>
                    <a:pt x="59" y="876"/>
                    <a:pt x="1051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2" name="Google Shape;17192;p34"/>
            <p:cNvSpPr/>
            <p:nvPr/>
          </p:nvSpPr>
          <p:spPr>
            <a:xfrm>
              <a:off x="1648825" y="3401800"/>
              <a:ext cx="110925" cy="109450"/>
            </a:xfrm>
            <a:custGeom>
              <a:avLst/>
              <a:gdLst/>
              <a:ahLst/>
              <a:cxnLst/>
              <a:rect l="l" t="t" r="r" b="b"/>
              <a:pathLst>
                <a:path w="4437" h="4378" extrusionOk="0">
                  <a:moveTo>
                    <a:pt x="59" y="2160"/>
                  </a:moveTo>
                  <a:cubicBezTo>
                    <a:pt x="59" y="934"/>
                    <a:pt x="993" y="0"/>
                    <a:pt x="2277" y="59"/>
                  </a:cubicBezTo>
                  <a:cubicBezTo>
                    <a:pt x="3444" y="59"/>
                    <a:pt x="4436" y="1051"/>
                    <a:pt x="4378" y="2277"/>
                  </a:cubicBezTo>
                  <a:cubicBezTo>
                    <a:pt x="4378" y="3444"/>
                    <a:pt x="3386" y="4378"/>
                    <a:pt x="2218" y="4378"/>
                  </a:cubicBezTo>
                  <a:cubicBezTo>
                    <a:pt x="993" y="4378"/>
                    <a:pt x="0" y="3444"/>
                    <a:pt x="59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3" name="Google Shape;17193;p34"/>
            <p:cNvSpPr/>
            <p:nvPr/>
          </p:nvSpPr>
          <p:spPr>
            <a:xfrm>
              <a:off x="5574225" y="1440550"/>
              <a:ext cx="108025" cy="108000"/>
            </a:xfrm>
            <a:custGeom>
              <a:avLst/>
              <a:gdLst/>
              <a:ahLst/>
              <a:cxnLst/>
              <a:rect l="l" t="t" r="r" b="b"/>
              <a:pathLst>
                <a:path w="4321" h="4320" extrusionOk="0">
                  <a:moveTo>
                    <a:pt x="2161" y="4320"/>
                  </a:moveTo>
                  <a:cubicBezTo>
                    <a:pt x="993" y="4320"/>
                    <a:pt x="1" y="3386"/>
                    <a:pt x="1" y="2218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328" y="0"/>
                    <a:pt x="4320" y="934"/>
                    <a:pt x="4320" y="2160"/>
                  </a:cubicBezTo>
                  <a:cubicBezTo>
                    <a:pt x="4320" y="3327"/>
                    <a:pt x="3386" y="4320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4" name="Google Shape;17194;p34"/>
            <p:cNvSpPr/>
            <p:nvPr/>
          </p:nvSpPr>
          <p:spPr>
            <a:xfrm>
              <a:off x="5820850" y="3649875"/>
              <a:ext cx="108000" cy="108000"/>
            </a:xfrm>
            <a:custGeom>
              <a:avLst/>
              <a:gdLst/>
              <a:ahLst/>
              <a:cxnLst/>
              <a:rect l="l" t="t" r="r" b="b"/>
              <a:pathLst>
                <a:path w="4320" h="4320" extrusionOk="0">
                  <a:moveTo>
                    <a:pt x="2160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1" y="992"/>
                    <a:pt x="993" y="0"/>
                    <a:pt x="2160" y="0"/>
                  </a:cubicBezTo>
                  <a:cubicBezTo>
                    <a:pt x="3328" y="0"/>
                    <a:pt x="4320" y="992"/>
                    <a:pt x="4320" y="2160"/>
                  </a:cubicBezTo>
                  <a:cubicBezTo>
                    <a:pt x="4320" y="3327"/>
                    <a:pt x="3328" y="4320"/>
                    <a:pt x="2160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5" name="Google Shape;17195;p34"/>
            <p:cNvSpPr/>
            <p:nvPr/>
          </p:nvSpPr>
          <p:spPr>
            <a:xfrm>
              <a:off x="5083925" y="950225"/>
              <a:ext cx="109475" cy="109475"/>
            </a:xfrm>
            <a:custGeom>
              <a:avLst/>
              <a:gdLst/>
              <a:ahLst/>
              <a:cxnLst/>
              <a:rect l="l" t="t" r="r" b="b"/>
              <a:pathLst>
                <a:path w="4379" h="4379" extrusionOk="0">
                  <a:moveTo>
                    <a:pt x="4320" y="2161"/>
                  </a:moveTo>
                  <a:cubicBezTo>
                    <a:pt x="4378" y="3328"/>
                    <a:pt x="3386" y="4320"/>
                    <a:pt x="2219" y="4379"/>
                  </a:cubicBezTo>
                  <a:cubicBezTo>
                    <a:pt x="1051" y="4379"/>
                    <a:pt x="59" y="3445"/>
                    <a:pt x="0" y="2219"/>
                  </a:cubicBezTo>
                  <a:cubicBezTo>
                    <a:pt x="0" y="1051"/>
                    <a:pt x="993" y="59"/>
                    <a:pt x="2160" y="59"/>
                  </a:cubicBezTo>
                  <a:cubicBezTo>
                    <a:pt x="3328" y="1"/>
                    <a:pt x="4320" y="993"/>
                    <a:pt x="4320" y="21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6" name="Google Shape;17196;p34"/>
            <p:cNvSpPr/>
            <p:nvPr/>
          </p:nvSpPr>
          <p:spPr>
            <a:xfrm>
              <a:off x="2876050" y="703625"/>
              <a:ext cx="108025" cy="109450"/>
            </a:xfrm>
            <a:custGeom>
              <a:avLst/>
              <a:gdLst/>
              <a:ahLst/>
              <a:cxnLst/>
              <a:rect l="l" t="t" r="r" b="b"/>
              <a:pathLst>
                <a:path w="4321" h="4378" extrusionOk="0">
                  <a:moveTo>
                    <a:pt x="2161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59" y="992"/>
                    <a:pt x="1052" y="0"/>
                    <a:pt x="2219" y="59"/>
                  </a:cubicBezTo>
                  <a:cubicBezTo>
                    <a:pt x="3328" y="59"/>
                    <a:pt x="4320" y="1051"/>
                    <a:pt x="4320" y="2218"/>
                  </a:cubicBezTo>
                  <a:cubicBezTo>
                    <a:pt x="4320" y="3386"/>
                    <a:pt x="3328" y="4378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7" name="Google Shape;17197;p34"/>
            <p:cNvSpPr/>
            <p:nvPr/>
          </p:nvSpPr>
          <p:spPr>
            <a:xfrm>
              <a:off x="5329075" y="4386800"/>
              <a:ext cx="105100" cy="106550"/>
            </a:xfrm>
            <a:custGeom>
              <a:avLst/>
              <a:gdLst/>
              <a:ahLst/>
              <a:cxnLst/>
              <a:rect l="l" t="t" r="r" b="b"/>
              <a:pathLst>
                <a:path w="4204" h="4262" extrusionOk="0">
                  <a:moveTo>
                    <a:pt x="4203" y="2102"/>
                  </a:moveTo>
                  <a:cubicBezTo>
                    <a:pt x="4203" y="3269"/>
                    <a:pt x="3211" y="4203"/>
                    <a:pt x="2102" y="4261"/>
                  </a:cubicBezTo>
                  <a:cubicBezTo>
                    <a:pt x="935" y="4261"/>
                    <a:pt x="1" y="3269"/>
                    <a:pt x="1" y="2102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211" y="0"/>
                    <a:pt x="4203" y="993"/>
                    <a:pt x="4203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8" name="Google Shape;17198;p34"/>
            <p:cNvSpPr/>
            <p:nvPr/>
          </p:nvSpPr>
          <p:spPr>
            <a:xfrm>
              <a:off x="2140600" y="1195400"/>
              <a:ext cx="105075" cy="105075"/>
            </a:xfrm>
            <a:custGeom>
              <a:avLst/>
              <a:gdLst/>
              <a:ahLst/>
              <a:cxnLst/>
              <a:rect l="l" t="t" r="r" b="b"/>
              <a:pathLst>
                <a:path w="4203" h="4203" extrusionOk="0">
                  <a:moveTo>
                    <a:pt x="2102" y="0"/>
                  </a:moveTo>
                  <a:cubicBezTo>
                    <a:pt x="3211" y="0"/>
                    <a:pt x="4203" y="934"/>
                    <a:pt x="4203" y="2101"/>
                  </a:cubicBezTo>
                  <a:cubicBezTo>
                    <a:pt x="4203" y="3269"/>
                    <a:pt x="3269" y="4203"/>
                    <a:pt x="2102" y="4203"/>
                  </a:cubicBezTo>
                  <a:cubicBezTo>
                    <a:pt x="992" y="4203"/>
                    <a:pt x="59" y="3269"/>
                    <a:pt x="0" y="2160"/>
                  </a:cubicBezTo>
                  <a:cubicBezTo>
                    <a:pt x="0" y="992"/>
                    <a:pt x="934" y="58"/>
                    <a:pt x="210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9" name="Google Shape;17199;p34"/>
            <p:cNvSpPr/>
            <p:nvPr/>
          </p:nvSpPr>
          <p:spPr>
            <a:xfrm>
              <a:off x="2388675" y="954600"/>
              <a:ext cx="102175" cy="102175"/>
            </a:xfrm>
            <a:custGeom>
              <a:avLst/>
              <a:gdLst/>
              <a:ahLst/>
              <a:cxnLst/>
              <a:rect l="l" t="t" r="r" b="b"/>
              <a:pathLst>
                <a:path w="4087" h="4087" extrusionOk="0">
                  <a:moveTo>
                    <a:pt x="4086" y="2044"/>
                  </a:moveTo>
                  <a:cubicBezTo>
                    <a:pt x="4086" y="3211"/>
                    <a:pt x="3211" y="4087"/>
                    <a:pt x="2043" y="4087"/>
                  </a:cubicBezTo>
                  <a:cubicBezTo>
                    <a:pt x="876" y="4028"/>
                    <a:pt x="0" y="3153"/>
                    <a:pt x="0" y="1986"/>
                  </a:cubicBezTo>
                  <a:cubicBezTo>
                    <a:pt x="59" y="876"/>
                    <a:pt x="934" y="1"/>
                    <a:pt x="2043" y="1"/>
                  </a:cubicBezTo>
                  <a:cubicBezTo>
                    <a:pt x="3211" y="1"/>
                    <a:pt x="4086" y="876"/>
                    <a:pt x="4086" y="20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0" name="Google Shape;17200;p34"/>
            <p:cNvSpPr/>
            <p:nvPr/>
          </p:nvSpPr>
          <p:spPr>
            <a:xfrm>
              <a:off x="5577150" y="4141650"/>
              <a:ext cx="102175" cy="102150"/>
            </a:xfrm>
            <a:custGeom>
              <a:avLst/>
              <a:gdLst/>
              <a:ahLst/>
              <a:cxnLst/>
              <a:rect l="l" t="t" r="r" b="b"/>
              <a:pathLst>
                <a:path w="4087" h="4086" extrusionOk="0">
                  <a:moveTo>
                    <a:pt x="4087" y="2043"/>
                  </a:moveTo>
                  <a:cubicBezTo>
                    <a:pt x="4087" y="3210"/>
                    <a:pt x="3153" y="4086"/>
                    <a:pt x="2044" y="4086"/>
                  </a:cubicBezTo>
                  <a:cubicBezTo>
                    <a:pt x="876" y="4086"/>
                    <a:pt x="1" y="3210"/>
                    <a:pt x="1" y="2043"/>
                  </a:cubicBezTo>
                  <a:cubicBezTo>
                    <a:pt x="1" y="876"/>
                    <a:pt x="876" y="0"/>
                    <a:pt x="2044" y="0"/>
                  </a:cubicBezTo>
                  <a:cubicBezTo>
                    <a:pt x="3211" y="0"/>
                    <a:pt x="4087" y="934"/>
                    <a:pt x="4087" y="204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1" name="Google Shape;17201;p34"/>
            <p:cNvSpPr/>
            <p:nvPr/>
          </p:nvSpPr>
          <p:spPr>
            <a:xfrm>
              <a:off x="4593600" y="4877100"/>
              <a:ext cx="103650" cy="103650"/>
            </a:xfrm>
            <a:custGeom>
              <a:avLst/>
              <a:gdLst/>
              <a:ahLst/>
              <a:cxnLst/>
              <a:rect l="l" t="t" r="r" b="b"/>
              <a:pathLst>
                <a:path w="4146" h="4146" extrusionOk="0">
                  <a:moveTo>
                    <a:pt x="4087" y="2102"/>
                  </a:moveTo>
                  <a:cubicBezTo>
                    <a:pt x="4087" y="3269"/>
                    <a:pt x="3211" y="4145"/>
                    <a:pt x="2044" y="4145"/>
                  </a:cubicBezTo>
                  <a:cubicBezTo>
                    <a:pt x="877" y="4145"/>
                    <a:pt x="1" y="3211"/>
                    <a:pt x="1" y="2044"/>
                  </a:cubicBezTo>
                  <a:cubicBezTo>
                    <a:pt x="1" y="935"/>
                    <a:pt x="935" y="1"/>
                    <a:pt x="2102" y="59"/>
                  </a:cubicBezTo>
                  <a:cubicBezTo>
                    <a:pt x="3211" y="59"/>
                    <a:pt x="4145" y="935"/>
                    <a:pt x="4087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2" name="Google Shape;17202;p34"/>
            <p:cNvSpPr/>
            <p:nvPr/>
          </p:nvSpPr>
          <p:spPr>
            <a:xfrm>
              <a:off x="1653200" y="1932325"/>
              <a:ext cx="102175" cy="103625"/>
            </a:xfrm>
            <a:custGeom>
              <a:avLst/>
              <a:gdLst/>
              <a:ahLst/>
              <a:cxnLst/>
              <a:rect l="l" t="t" r="r" b="b"/>
              <a:pathLst>
                <a:path w="4087" h="4145" extrusionOk="0">
                  <a:moveTo>
                    <a:pt x="1985" y="4086"/>
                  </a:moveTo>
                  <a:cubicBezTo>
                    <a:pt x="818" y="4086"/>
                    <a:pt x="0" y="3152"/>
                    <a:pt x="0" y="1985"/>
                  </a:cubicBezTo>
                  <a:cubicBezTo>
                    <a:pt x="59" y="876"/>
                    <a:pt x="993" y="0"/>
                    <a:pt x="2160" y="58"/>
                  </a:cubicBezTo>
                  <a:cubicBezTo>
                    <a:pt x="3269" y="117"/>
                    <a:pt x="4086" y="992"/>
                    <a:pt x="4086" y="2160"/>
                  </a:cubicBezTo>
                  <a:cubicBezTo>
                    <a:pt x="4028" y="3269"/>
                    <a:pt x="3152" y="4144"/>
                    <a:pt x="1985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3" name="Google Shape;17203;p34"/>
            <p:cNvSpPr/>
            <p:nvPr/>
          </p:nvSpPr>
          <p:spPr>
            <a:xfrm>
              <a:off x="6067475" y="2673625"/>
              <a:ext cx="100700" cy="100700"/>
            </a:xfrm>
            <a:custGeom>
              <a:avLst/>
              <a:gdLst/>
              <a:ahLst/>
              <a:cxnLst/>
              <a:rect l="l" t="t" r="r" b="b"/>
              <a:pathLst>
                <a:path w="4028" h="4028" extrusionOk="0">
                  <a:moveTo>
                    <a:pt x="2043" y="4028"/>
                  </a:moveTo>
                  <a:cubicBezTo>
                    <a:pt x="934" y="4028"/>
                    <a:pt x="0" y="3152"/>
                    <a:pt x="0" y="2043"/>
                  </a:cubicBezTo>
                  <a:cubicBezTo>
                    <a:pt x="0" y="934"/>
                    <a:pt x="876" y="0"/>
                    <a:pt x="2043" y="59"/>
                  </a:cubicBezTo>
                  <a:cubicBezTo>
                    <a:pt x="3152" y="59"/>
                    <a:pt x="4028" y="934"/>
                    <a:pt x="4028" y="2043"/>
                  </a:cubicBezTo>
                  <a:cubicBezTo>
                    <a:pt x="4028" y="3152"/>
                    <a:pt x="3152" y="4028"/>
                    <a:pt x="2043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4" name="Google Shape;17204;p34"/>
            <p:cNvSpPr/>
            <p:nvPr/>
          </p:nvSpPr>
          <p:spPr>
            <a:xfrm>
              <a:off x="5088300" y="4636325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876" y="4028"/>
                    <a:pt x="1" y="3153"/>
                    <a:pt x="1" y="1985"/>
                  </a:cubicBezTo>
                  <a:cubicBezTo>
                    <a:pt x="1" y="876"/>
                    <a:pt x="876" y="1"/>
                    <a:pt x="1985" y="1"/>
                  </a:cubicBezTo>
                  <a:cubicBezTo>
                    <a:pt x="3153" y="1"/>
                    <a:pt x="4028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5" name="Google Shape;17205;p34"/>
            <p:cNvSpPr/>
            <p:nvPr/>
          </p:nvSpPr>
          <p:spPr>
            <a:xfrm>
              <a:off x="1899825" y="1443475"/>
              <a:ext cx="102150" cy="102150"/>
            </a:xfrm>
            <a:custGeom>
              <a:avLst/>
              <a:gdLst/>
              <a:ahLst/>
              <a:cxnLst/>
              <a:rect l="l" t="t" r="r" b="b"/>
              <a:pathLst>
                <a:path w="4086" h="4086" extrusionOk="0">
                  <a:moveTo>
                    <a:pt x="2101" y="58"/>
                  </a:moveTo>
                  <a:cubicBezTo>
                    <a:pt x="3210" y="58"/>
                    <a:pt x="4086" y="992"/>
                    <a:pt x="4028" y="2101"/>
                  </a:cubicBezTo>
                  <a:cubicBezTo>
                    <a:pt x="4028" y="3210"/>
                    <a:pt x="3094" y="4086"/>
                    <a:pt x="1926" y="4086"/>
                  </a:cubicBezTo>
                  <a:cubicBezTo>
                    <a:pt x="817" y="4028"/>
                    <a:pt x="0" y="3094"/>
                    <a:pt x="58" y="1985"/>
                  </a:cubicBezTo>
                  <a:cubicBezTo>
                    <a:pt x="58" y="876"/>
                    <a:pt x="992" y="0"/>
                    <a:pt x="2101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6" name="Google Shape;17206;p34"/>
            <p:cNvSpPr/>
            <p:nvPr/>
          </p:nvSpPr>
          <p:spPr>
            <a:xfrm>
              <a:off x="6066000" y="2917325"/>
              <a:ext cx="102175" cy="100700"/>
            </a:xfrm>
            <a:custGeom>
              <a:avLst/>
              <a:gdLst/>
              <a:ahLst/>
              <a:cxnLst/>
              <a:rect l="l" t="t" r="r" b="b"/>
              <a:pathLst>
                <a:path w="4087" h="4028" extrusionOk="0">
                  <a:moveTo>
                    <a:pt x="4028" y="2043"/>
                  </a:moveTo>
                  <a:cubicBezTo>
                    <a:pt x="4028" y="3094"/>
                    <a:pt x="3094" y="4028"/>
                    <a:pt x="1985" y="3969"/>
                  </a:cubicBezTo>
                  <a:cubicBezTo>
                    <a:pt x="935" y="3969"/>
                    <a:pt x="1" y="3035"/>
                    <a:pt x="59" y="1926"/>
                  </a:cubicBezTo>
                  <a:cubicBezTo>
                    <a:pt x="118" y="876"/>
                    <a:pt x="993" y="0"/>
                    <a:pt x="2044" y="0"/>
                  </a:cubicBezTo>
                  <a:cubicBezTo>
                    <a:pt x="3153" y="0"/>
                    <a:pt x="4087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7" name="Google Shape;17207;p34"/>
            <p:cNvSpPr/>
            <p:nvPr/>
          </p:nvSpPr>
          <p:spPr>
            <a:xfrm>
              <a:off x="2878975" y="4878575"/>
              <a:ext cx="100725" cy="100700"/>
            </a:xfrm>
            <a:custGeom>
              <a:avLst/>
              <a:gdLst/>
              <a:ahLst/>
              <a:cxnLst/>
              <a:rect l="l" t="t" r="r" b="b"/>
              <a:pathLst>
                <a:path w="4029" h="4028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935" y="4028"/>
                    <a:pt x="1" y="3094"/>
                    <a:pt x="59" y="1985"/>
                  </a:cubicBezTo>
                  <a:cubicBezTo>
                    <a:pt x="59" y="934"/>
                    <a:pt x="935" y="58"/>
                    <a:pt x="1985" y="0"/>
                  </a:cubicBezTo>
                  <a:cubicBezTo>
                    <a:pt x="3094" y="0"/>
                    <a:pt x="4028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8" name="Google Shape;17208;p34"/>
            <p:cNvSpPr/>
            <p:nvPr/>
          </p:nvSpPr>
          <p:spPr>
            <a:xfrm>
              <a:off x="3862525" y="465750"/>
              <a:ext cx="100700" cy="100725"/>
            </a:xfrm>
            <a:custGeom>
              <a:avLst/>
              <a:gdLst/>
              <a:ahLst/>
              <a:cxnLst/>
              <a:rect l="l" t="t" r="r" b="b"/>
              <a:pathLst>
                <a:path w="4028" h="4029" extrusionOk="0">
                  <a:moveTo>
                    <a:pt x="4028" y="1985"/>
                  </a:moveTo>
                  <a:cubicBezTo>
                    <a:pt x="4028" y="3094"/>
                    <a:pt x="3094" y="4028"/>
                    <a:pt x="1985" y="3970"/>
                  </a:cubicBezTo>
                  <a:cubicBezTo>
                    <a:pt x="934" y="3970"/>
                    <a:pt x="0" y="3094"/>
                    <a:pt x="0" y="1985"/>
                  </a:cubicBezTo>
                  <a:cubicBezTo>
                    <a:pt x="0" y="935"/>
                    <a:pt x="934" y="1"/>
                    <a:pt x="1985" y="1"/>
                  </a:cubicBezTo>
                  <a:cubicBezTo>
                    <a:pt x="3036" y="1"/>
                    <a:pt x="3970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9" name="Google Shape;17209;p34"/>
            <p:cNvSpPr/>
            <p:nvPr/>
          </p:nvSpPr>
          <p:spPr>
            <a:xfrm>
              <a:off x="3615900" y="465750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2044" y="4028"/>
                  </a:moveTo>
                  <a:cubicBezTo>
                    <a:pt x="935" y="4028"/>
                    <a:pt x="1" y="3094"/>
                    <a:pt x="1" y="2044"/>
                  </a:cubicBezTo>
                  <a:cubicBezTo>
                    <a:pt x="1" y="935"/>
                    <a:pt x="935" y="1"/>
                    <a:pt x="2044" y="1"/>
                  </a:cubicBezTo>
                  <a:cubicBezTo>
                    <a:pt x="3094" y="1"/>
                    <a:pt x="3970" y="876"/>
                    <a:pt x="4028" y="1985"/>
                  </a:cubicBezTo>
                  <a:cubicBezTo>
                    <a:pt x="4028" y="3036"/>
                    <a:pt x="3153" y="3970"/>
                    <a:pt x="2044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0" name="Google Shape;17210;p34"/>
            <p:cNvSpPr/>
            <p:nvPr/>
          </p:nvSpPr>
          <p:spPr>
            <a:xfrm>
              <a:off x="2143500" y="4389725"/>
              <a:ext cx="100725" cy="99250"/>
            </a:xfrm>
            <a:custGeom>
              <a:avLst/>
              <a:gdLst/>
              <a:ahLst/>
              <a:cxnLst/>
              <a:rect l="l" t="t" r="r" b="b"/>
              <a:pathLst>
                <a:path w="4029" h="3970" extrusionOk="0">
                  <a:moveTo>
                    <a:pt x="3970" y="1985"/>
                  </a:moveTo>
                  <a:cubicBezTo>
                    <a:pt x="4028" y="3035"/>
                    <a:pt x="3095" y="3969"/>
                    <a:pt x="1986" y="3969"/>
                  </a:cubicBezTo>
                  <a:cubicBezTo>
                    <a:pt x="935" y="3969"/>
                    <a:pt x="59" y="3094"/>
                    <a:pt x="1" y="2043"/>
                  </a:cubicBezTo>
                  <a:cubicBezTo>
                    <a:pt x="1" y="934"/>
                    <a:pt x="935" y="0"/>
                    <a:pt x="1986" y="0"/>
                  </a:cubicBezTo>
                  <a:cubicBezTo>
                    <a:pt x="3036" y="0"/>
                    <a:pt x="3970" y="876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1" name="Google Shape;17211;p34"/>
            <p:cNvSpPr/>
            <p:nvPr/>
          </p:nvSpPr>
          <p:spPr>
            <a:xfrm>
              <a:off x="1654650" y="3652775"/>
              <a:ext cx="99250" cy="100725"/>
            </a:xfrm>
            <a:custGeom>
              <a:avLst/>
              <a:gdLst/>
              <a:ahLst/>
              <a:cxnLst/>
              <a:rect l="l" t="t" r="r" b="b"/>
              <a:pathLst>
                <a:path w="3970" h="4029" extrusionOk="0">
                  <a:moveTo>
                    <a:pt x="1985" y="59"/>
                  </a:moveTo>
                  <a:cubicBezTo>
                    <a:pt x="3036" y="1"/>
                    <a:pt x="3970" y="935"/>
                    <a:pt x="3970" y="2044"/>
                  </a:cubicBezTo>
                  <a:cubicBezTo>
                    <a:pt x="3970" y="3095"/>
                    <a:pt x="3094" y="4028"/>
                    <a:pt x="1985" y="4028"/>
                  </a:cubicBezTo>
                  <a:cubicBezTo>
                    <a:pt x="935" y="4028"/>
                    <a:pt x="1" y="3095"/>
                    <a:pt x="1" y="1986"/>
                  </a:cubicBezTo>
                  <a:cubicBezTo>
                    <a:pt x="1" y="935"/>
                    <a:pt x="876" y="59"/>
                    <a:pt x="198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2" name="Google Shape;17212;p34"/>
            <p:cNvSpPr/>
            <p:nvPr/>
          </p:nvSpPr>
          <p:spPr>
            <a:xfrm>
              <a:off x="6067475" y="2428475"/>
              <a:ext cx="99250" cy="99250"/>
            </a:xfrm>
            <a:custGeom>
              <a:avLst/>
              <a:gdLst/>
              <a:ahLst/>
              <a:cxnLst/>
              <a:rect l="l" t="t" r="r" b="b"/>
              <a:pathLst>
                <a:path w="3970" h="3970" extrusionOk="0">
                  <a:moveTo>
                    <a:pt x="1985" y="0"/>
                  </a:moveTo>
                  <a:cubicBezTo>
                    <a:pt x="3035" y="0"/>
                    <a:pt x="3911" y="876"/>
                    <a:pt x="3969" y="1926"/>
                  </a:cubicBezTo>
                  <a:cubicBezTo>
                    <a:pt x="3969" y="2977"/>
                    <a:pt x="3094" y="3911"/>
                    <a:pt x="2043" y="3911"/>
                  </a:cubicBezTo>
                  <a:cubicBezTo>
                    <a:pt x="992" y="3969"/>
                    <a:pt x="59" y="3035"/>
                    <a:pt x="59" y="1985"/>
                  </a:cubicBezTo>
                  <a:cubicBezTo>
                    <a:pt x="0" y="934"/>
                    <a:pt x="934" y="58"/>
                    <a:pt x="198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3" name="Google Shape;17213;p34"/>
            <p:cNvSpPr/>
            <p:nvPr/>
          </p:nvSpPr>
          <p:spPr>
            <a:xfrm>
              <a:off x="4841675" y="709450"/>
              <a:ext cx="99275" cy="99250"/>
            </a:xfrm>
            <a:custGeom>
              <a:avLst/>
              <a:gdLst/>
              <a:ahLst/>
              <a:cxnLst/>
              <a:rect l="l" t="t" r="r" b="b"/>
              <a:pathLst>
                <a:path w="3971" h="3970" extrusionOk="0">
                  <a:moveTo>
                    <a:pt x="3970" y="1985"/>
                  </a:moveTo>
                  <a:cubicBezTo>
                    <a:pt x="3970" y="3036"/>
                    <a:pt x="3036" y="3970"/>
                    <a:pt x="1986" y="3970"/>
                  </a:cubicBezTo>
                  <a:cubicBezTo>
                    <a:pt x="935" y="3911"/>
                    <a:pt x="1" y="2978"/>
                    <a:pt x="59" y="1927"/>
                  </a:cubicBezTo>
                  <a:cubicBezTo>
                    <a:pt x="59" y="876"/>
                    <a:pt x="993" y="1"/>
                    <a:pt x="2044" y="1"/>
                  </a:cubicBezTo>
                  <a:cubicBezTo>
                    <a:pt x="3095" y="1"/>
                    <a:pt x="3970" y="935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4" name="Google Shape;17214;p34"/>
            <p:cNvSpPr/>
            <p:nvPr/>
          </p:nvSpPr>
          <p:spPr>
            <a:xfrm>
              <a:off x="5825225" y="1691525"/>
              <a:ext cx="99250" cy="99275"/>
            </a:xfrm>
            <a:custGeom>
              <a:avLst/>
              <a:gdLst/>
              <a:ahLst/>
              <a:cxnLst/>
              <a:rect l="l" t="t" r="r" b="b"/>
              <a:pathLst>
                <a:path w="3970" h="3971" extrusionOk="0">
                  <a:moveTo>
                    <a:pt x="1985" y="3970"/>
                  </a:moveTo>
                  <a:cubicBezTo>
                    <a:pt x="876" y="3970"/>
                    <a:pt x="1" y="3036"/>
                    <a:pt x="1" y="1986"/>
                  </a:cubicBezTo>
                  <a:cubicBezTo>
                    <a:pt x="1" y="935"/>
                    <a:pt x="935" y="1"/>
                    <a:pt x="1985" y="59"/>
                  </a:cubicBezTo>
                  <a:cubicBezTo>
                    <a:pt x="3036" y="59"/>
                    <a:pt x="3970" y="993"/>
                    <a:pt x="3970" y="2044"/>
                  </a:cubicBezTo>
                  <a:cubicBezTo>
                    <a:pt x="3911" y="3095"/>
                    <a:pt x="3036" y="3970"/>
                    <a:pt x="198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5" name="Google Shape;17215;p34"/>
            <p:cNvSpPr/>
            <p:nvPr/>
          </p:nvSpPr>
          <p:spPr>
            <a:xfrm>
              <a:off x="4106225" y="465750"/>
              <a:ext cx="97800" cy="99250"/>
            </a:xfrm>
            <a:custGeom>
              <a:avLst/>
              <a:gdLst/>
              <a:ahLst/>
              <a:cxnLst/>
              <a:rect l="l" t="t" r="r" b="b"/>
              <a:pathLst>
                <a:path w="3912" h="3970" extrusionOk="0">
                  <a:moveTo>
                    <a:pt x="3911" y="1985"/>
                  </a:moveTo>
                  <a:cubicBezTo>
                    <a:pt x="3911" y="3036"/>
                    <a:pt x="3035" y="3970"/>
                    <a:pt x="1985" y="3970"/>
                  </a:cubicBezTo>
                  <a:cubicBezTo>
                    <a:pt x="934" y="3970"/>
                    <a:pt x="0" y="3036"/>
                    <a:pt x="0" y="1985"/>
                  </a:cubicBezTo>
                  <a:cubicBezTo>
                    <a:pt x="0" y="935"/>
                    <a:pt x="876" y="59"/>
                    <a:pt x="1926" y="59"/>
                  </a:cubicBezTo>
                  <a:cubicBezTo>
                    <a:pt x="2977" y="1"/>
                    <a:pt x="3911" y="935"/>
                    <a:pt x="3911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6" name="Google Shape;17216;p34"/>
            <p:cNvSpPr/>
            <p:nvPr/>
          </p:nvSpPr>
          <p:spPr>
            <a:xfrm>
              <a:off x="2393050" y="4634875"/>
              <a:ext cx="94875" cy="96325"/>
            </a:xfrm>
            <a:custGeom>
              <a:avLst/>
              <a:gdLst/>
              <a:ahLst/>
              <a:cxnLst/>
              <a:rect l="l" t="t" r="r" b="b"/>
              <a:pathLst>
                <a:path w="3795" h="3853" extrusionOk="0">
                  <a:moveTo>
                    <a:pt x="3794" y="1868"/>
                  </a:moveTo>
                  <a:cubicBezTo>
                    <a:pt x="3794" y="2977"/>
                    <a:pt x="2977" y="3794"/>
                    <a:pt x="1926" y="3794"/>
                  </a:cubicBezTo>
                  <a:cubicBezTo>
                    <a:pt x="817" y="3853"/>
                    <a:pt x="0" y="2977"/>
                    <a:pt x="0" y="1868"/>
                  </a:cubicBezTo>
                  <a:cubicBezTo>
                    <a:pt x="0" y="817"/>
                    <a:pt x="817" y="0"/>
                    <a:pt x="1926" y="0"/>
                  </a:cubicBezTo>
                  <a:cubicBezTo>
                    <a:pt x="2977" y="0"/>
                    <a:pt x="3794" y="817"/>
                    <a:pt x="3794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7" name="Google Shape;17217;p34"/>
            <p:cNvSpPr/>
            <p:nvPr/>
          </p:nvSpPr>
          <p:spPr>
            <a:xfrm>
              <a:off x="6068925" y="3165400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3853" y="1985"/>
                  </a:moveTo>
                  <a:cubicBezTo>
                    <a:pt x="3853" y="3035"/>
                    <a:pt x="2977" y="3853"/>
                    <a:pt x="1927" y="3853"/>
                  </a:cubicBezTo>
                  <a:cubicBezTo>
                    <a:pt x="818" y="3853"/>
                    <a:pt x="1" y="2977"/>
                    <a:pt x="59" y="1868"/>
                  </a:cubicBezTo>
                  <a:cubicBezTo>
                    <a:pt x="59" y="817"/>
                    <a:pt x="934" y="0"/>
                    <a:pt x="1985" y="0"/>
                  </a:cubicBezTo>
                  <a:cubicBezTo>
                    <a:pt x="3036" y="59"/>
                    <a:pt x="3853" y="934"/>
                    <a:pt x="3853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8" name="Google Shape;17218;p34"/>
            <p:cNvSpPr/>
            <p:nvPr/>
          </p:nvSpPr>
          <p:spPr>
            <a:xfrm>
              <a:off x="3370750" y="467225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1868" y="3853"/>
                  </a:moveTo>
                  <a:cubicBezTo>
                    <a:pt x="818" y="3794"/>
                    <a:pt x="0" y="2977"/>
                    <a:pt x="59" y="1868"/>
                  </a:cubicBezTo>
                  <a:cubicBezTo>
                    <a:pt x="59" y="817"/>
                    <a:pt x="934" y="0"/>
                    <a:pt x="1985" y="59"/>
                  </a:cubicBezTo>
                  <a:cubicBezTo>
                    <a:pt x="3094" y="59"/>
                    <a:pt x="3853" y="934"/>
                    <a:pt x="3853" y="1985"/>
                  </a:cubicBezTo>
                  <a:cubicBezTo>
                    <a:pt x="3795" y="3094"/>
                    <a:pt x="2977" y="3853"/>
                    <a:pt x="1868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9" name="Google Shape;17219;p34"/>
            <p:cNvSpPr/>
            <p:nvPr/>
          </p:nvSpPr>
          <p:spPr>
            <a:xfrm>
              <a:off x="5828150" y="3902325"/>
              <a:ext cx="93425" cy="94875"/>
            </a:xfrm>
            <a:custGeom>
              <a:avLst/>
              <a:gdLst/>
              <a:ahLst/>
              <a:cxnLst/>
              <a:rect l="l" t="t" r="r" b="b"/>
              <a:pathLst>
                <a:path w="3737" h="3795" extrusionOk="0">
                  <a:moveTo>
                    <a:pt x="3736" y="1926"/>
                  </a:moveTo>
                  <a:cubicBezTo>
                    <a:pt x="3736" y="3036"/>
                    <a:pt x="2861" y="3794"/>
                    <a:pt x="1810" y="3794"/>
                  </a:cubicBezTo>
                  <a:cubicBezTo>
                    <a:pt x="759" y="3736"/>
                    <a:pt x="0" y="2919"/>
                    <a:pt x="0" y="1926"/>
                  </a:cubicBezTo>
                  <a:cubicBezTo>
                    <a:pt x="0" y="817"/>
                    <a:pt x="876" y="0"/>
                    <a:pt x="1927" y="59"/>
                  </a:cubicBezTo>
                  <a:cubicBezTo>
                    <a:pt x="2977" y="59"/>
                    <a:pt x="3736" y="876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0" name="Google Shape;17220;p34"/>
            <p:cNvSpPr/>
            <p:nvPr/>
          </p:nvSpPr>
          <p:spPr>
            <a:xfrm>
              <a:off x="1899825" y="4146025"/>
              <a:ext cx="94875" cy="94875"/>
            </a:xfrm>
            <a:custGeom>
              <a:avLst/>
              <a:gdLst/>
              <a:ahLst/>
              <a:cxnLst/>
              <a:rect l="l" t="t" r="r" b="b"/>
              <a:pathLst>
                <a:path w="3795" h="3795" extrusionOk="0">
                  <a:moveTo>
                    <a:pt x="3794" y="1926"/>
                  </a:moveTo>
                  <a:cubicBezTo>
                    <a:pt x="3736" y="2977"/>
                    <a:pt x="2919" y="3794"/>
                    <a:pt x="1810" y="3794"/>
                  </a:cubicBezTo>
                  <a:cubicBezTo>
                    <a:pt x="759" y="3736"/>
                    <a:pt x="0" y="2919"/>
                    <a:pt x="0" y="1810"/>
                  </a:cubicBezTo>
                  <a:cubicBezTo>
                    <a:pt x="58" y="759"/>
                    <a:pt x="876" y="0"/>
                    <a:pt x="1868" y="0"/>
                  </a:cubicBezTo>
                  <a:cubicBezTo>
                    <a:pt x="2977" y="0"/>
                    <a:pt x="3794" y="817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1" name="Google Shape;17221;p34"/>
            <p:cNvSpPr/>
            <p:nvPr/>
          </p:nvSpPr>
          <p:spPr>
            <a:xfrm>
              <a:off x="2639650" y="712375"/>
              <a:ext cx="94875" cy="93425"/>
            </a:xfrm>
            <a:custGeom>
              <a:avLst/>
              <a:gdLst/>
              <a:ahLst/>
              <a:cxnLst/>
              <a:rect l="l" t="t" r="r" b="b"/>
              <a:pathLst>
                <a:path w="3795" h="3737" extrusionOk="0">
                  <a:moveTo>
                    <a:pt x="1927" y="3736"/>
                  </a:moveTo>
                  <a:cubicBezTo>
                    <a:pt x="876" y="3736"/>
                    <a:pt x="59" y="2919"/>
                    <a:pt x="59" y="1868"/>
                  </a:cubicBezTo>
                  <a:cubicBezTo>
                    <a:pt x="1" y="818"/>
                    <a:pt x="818" y="0"/>
                    <a:pt x="1869" y="0"/>
                  </a:cubicBezTo>
                  <a:cubicBezTo>
                    <a:pt x="2919" y="0"/>
                    <a:pt x="3737" y="818"/>
                    <a:pt x="3737" y="1810"/>
                  </a:cubicBezTo>
                  <a:cubicBezTo>
                    <a:pt x="3795" y="2861"/>
                    <a:pt x="2978" y="3678"/>
                    <a:pt x="1927" y="37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2" name="Google Shape;17222;p34"/>
            <p:cNvSpPr/>
            <p:nvPr/>
          </p:nvSpPr>
          <p:spPr>
            <a:xfrm>
              <a:off x="6070375" y="2184775"/>
              <a:ext cx="93425" cy="91950"/>
            </a:xfrm>
            <a:custGeom>
              <a:avLst/>
              <a:gdLst/>
              <a:ahLst/>
              <a:cxnLst/>
              <a:rect l="l" t="t" r="r" b="b"/>
              <a:pathLst>
                <a:path w="3737" h="3678" extrusionOk="0">
                  <a:moveTo>
                    <a:pt x="3737" y="1868"/>
                  </a:moveTo>
                  <a:cubicBezTo>
                    <a:pt x="3737" y="2860"/>
                    <a:pt x="2861" y="3678"/>
                    <a:pt x="1869" y="3678"/>
                  </a:cubicBezTo>
                  <a:cubicBezTo>
                    <a:pt x="876" y="3678"/>
                    <a:pt x="1" y="2802"/>
                    <a:pt x="59" y="1810"/>
                  </a:cubicBezTo>
                  <a:cubicBezTo>
                    <a:pt x="59" y="817"/>
                    <a:pt x="935" y="0"/>
                    <a:pt x="1927" y="0"/>
                  </a:cubicBezTo>
                  <a:cubicBezTo>
                    <a:pt x="2919" y="59"/>
                    <a:pt x="3737" y="876"/>
                    <a:pt x="3737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3" name="Google Shape;17223;p34"/>
            <p:cNvSpPr/>
            <p:nvPr/>
          </p:nvSpPr>
          <p:spPr>
            <a:xfrm>
              <a:off x="3862525" y="5129550"/>
              <a:ext cx="91950" cy="91975"/>
            </a:xfrm>
            <a:custGeom>
              <a:avLst/>
              <a:gdLst/>
              <a:ahLst/>
              <a:cxnLst/>
              <a:rect l="l" t="t" r="r" b="b"/>
              <a:pathLst>
                <a:path w="3678" h="3679" extrusionOk="0">
                  <a:moveTo>
                    <a:pt x="3678" y="1869"/>
                  </a:moveTo>
                  <a:cubicBezTo>
                    <a:pt x="3678" y="2861"/>
                    <a:pt x="2860" y="3678"/>
                    <a:pt x="1868" y="3678"/>
                  </a:cubicBezTo>
                  <a:cubicBezTo>
                    <a:pt x="876" y="3678"/>
                    <a:pt x="0" y="2803"/>
                    <a:pt x="0" y="1810"/>
                  </a:cubicBezTo>
                  <a:cubicBezTo>
                    <a:pt x="59" y="818"/>
                    <a:pt x="934" y="1"/>
                    <a:pt x="1868" y="59"/>
                  </a:cubicBezTo>
                  <a:cubicBezTo>
                    <a:pt x="2860" y="59"/>
                    <a:pt x="3678" y="876"/>
                    <a:pt x="3678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4" name="Google Shape;17224;p34"/>
            <p:cNvSpPr/>
            <p:nvPr/>
          </p:nvSpPr>
          <p:spPr>
            <a:xfrm>
              <a:off x="4357200" y="470125"/>
              <a:ext cx="91975" cy="91975"/>
            </a:xfrm>
            <a:custGeom>
              <a:avLst/>
              <a:gdLst/>
              <a:ahLst/>
              <a:cxnLst/>
              <a:rect l="l" t="t" r="r" b="b"/>
              <a:pathLst>
                <a:path w="3679" h="3679" extrusionOk="0">
                  <a:moveTo>
                    <a:pt x="3620" y="1810"/>
                  </a:moveTo>
                  <a:cubicBezTo>
                    <a:pt x="3678" y="2744"/>
                    <a:pt x="2861" y="3620"/>
                    <a:pt x="1869" y="3678"/>
                  </a:cubicBezTo>
                  <a:cubicBezTo>
                    <a:pt x="876" y="3678"/>
                    <a:pt x="1" y="2803"/>
                    <a:pt x="1" y="1810"/>
                  </a:cubicBezTo>
                  <a:cubicBezTo>
                    <a:pt x="1" y="876"/>
                    <a:pt x="818" y="1"/>
                    <a:pt x="1810" y="1"/>
                  </a:cubicBezTo>
                  <a:cubicBezTo>
                    <a:pt x="2744" y="1"/>
                    <a:pt x="3620" y="818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5" name="Google Shape;17225;p34"/>
            <p:cNvSpPr/>
            <p:nvPr/>
          </p:nvSpPr>
          <p:spPr>
            <a:xfrm>
              <a:off x="3620275" y="5131025"/>
              <a:ext cx="91975" cy="90500"/>
            </a:xfrm>
            <a:custGeom>
              <a:avLst/>
              <a:gdLst/>
              <a:ahLst/>
              <a:cxnLst/>
              <a:rect l="l" t="t" r="r" b="b"/>
              <a:pathLst>
                <a:path w="3679" h="3620" extrusionOk="0">
                  <a:moveTo>
                    <a:pt x="1869" y="3619"/>
                  </a:moveTo>
                  <a:cubicBezTo>
                    <a:pt x="876" y="3619"/>
                    <a:pt x="1" y="2744"/>
                    <a:pt x="1" y="1810"/>
                  </a:cubicBezTo>
                  <a:cubicBezTo>
                    <a:pt x="1" y="817"/>
                    <a:pt x="876" y="0"/>
                    <a:pt x="1869" y="0"/>
                  </a:cubicBezTo>
                  <a:cubicBezTo>
                    <a:pt x="2803" y="0"/>
                    <a:pt x="3620" y="817"/>
                    <a:pt x="3620" y="1751"/>
                  </a:cubicBezTo>
                  <a:cubicBezTo>
                    <a:pt x="3678" y="2744"/>
                    <a:pt x="2803" y="3619"/>
                    <a:pt x="186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6" name="Google Shape;17226;p34"/>
            <p:cNvSpPr/>
            <p:nvPr/>
          </p:nvSpPr>
          <p:spPr>
            <a:xfrm>
              <a:off x="1412425" y="2921700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19" y="1810"/>
                  </a:moveTo>
                  <a:cubicBezTo>
                    <a:pt x="3619" y="2802"/>
                    <a:pt x="2802" y="3619"/>
                    <a:pt x="1810" y="3619"/>
                  </a:cubicBezTo>
                  <a:cubicBezTo>
                    <a:pt x="818" y="3619"/>
                    <a:pt x="0" y="2802"/>
                    <a:pt x="0" y="1810"/>
                  </a:cubicBezTo>
                  <a:cubicBezTo>
                    <a:pt x="0" y="876"/>
                    <a:pt x="818" y="59"/>
                    <a:pt x="1751" y="0"/>
                  </a:cubicBezTo>
                  <a:cubicBezTo>
                    <a:pt x="2744" y="0"/>
                    <a:pt x="3561" y="817"/>
                    <a:pt x="3619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7" name="Google Shape;17227;p34"/>
            <p:cNvSpPr/>
            <p:nvPr/>
          </p:nvSpPr>
          <p:spPr>
            <a:xfrm>
              <a:off x="4846075" y="4884400"/>
              <a:ext cx="91950" cy="90500"/>
            </a:xfrm>
            <a:custGeom>
              <a:avLst/>
              <a:gdLst/>
              <a:ahLst/>
              <a:cxnLst/>
              <a:rect l="l" t="t" r="r" b="b"/>
              <a:pathLst>
                <a:path w="3678" h="3620" extrusionOk="0">
                  <a:moveTo>
                    <a:pt x="1868" y="1"/>
                  </a:moveTo>
                  <a:cubicBezTo>
                    <a:pt x="2802" y="1"/>
                    <a:pt x="3677" y="876"/>
                    <a:pt x="3619" y="1810"/>
                  </a:cubicBezTo>
                  <a:cubicBezTo>
                    <a:pt x="3619" y="2802"/>
                    <a:pt x="2743" y="3620"/>
                    <a:pt x="1751" y="3620"/>
                  </a:cubicBezTo>
                  <a:cubicBezTo>
                    <a:pt x="817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8" name="Google Shape;17228;p34"/>
            <p:cNvSpPr/>
            <p:nvPr/>
          </p:nvSpPr>
          <p:spPr>
            <a:xfrm>
              <a:off x="1659025" y="1695925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20" y="1810"/>
                  </a:moveTo>
                  <a:cubicBezTo>
                    <a:pt x="3620" y="2802"/>
                    <a:pt x="2803" y="3619"/>
                    <a:pt x="1810" y="3619"/>
                  </a:cubicBezTo>
                  <a:cubicBezTo>
                    <a:pt x="818" y="3619"/>
                    <a:pt x="1" y="2802"/>
                    <a:pt x="1" y="1810"/>
                  </a:cubicBezTo>
                  <a:cubicBezTo>
                    <a:pt x="1" y="876"/>
                    <a:pt x="818" y="58"/>
                    <a:pt x="1752" y="0"/>
                  </a:cubicBezTo>
                  <a:cubicBezTo>
                    <a:pt x="2744" y="0"/>
                    <a:pt x="3562" y="817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9" name="Google Shape;17229;p34"/>
            <p:cNvSpPr/>
            <p:nvPr/>
          </p:nvSpPr>
          <p:spPr>
            <a:xfrm>
              <a:off x="1412425" y="2675075"/>
              <a:ext cx="90500" cy="91975"/>
            </a:xfrm>
            <a:custGeom>
              <a:avLst/>
              <a:gdLst/>
              <a:ahLst/>
              <a:cxnLst/>
              <a:rect l="l" t="t" r="r" b="b"/>
              <a:pathLst>
                <a:path w="3620" h="3679" extrusionOk="0">
                  <a:moveTo>
                    <a:pt x="1810" y="1"/>
                  </a:moveTo>
                  <a:cubicBezTo>
                    <a:pt x="2802" y="59"/>
                    <a:pt x="3619" y="935"/>
                    <a:pt x="3619" y="1869"/>
                  </a:cubicBezTo>
                  <a:cubicBezTo>
                    <a:pt x="3561" y="2861"/>
                    <a:pt x="2685" y="3678"/>
                    <a:pt x="1751" y="3620"/>
                  </a:cubicBezTo>
                  <a:cubicBezTo>
                    <a:pt x="759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0" name="Google Shape;17230;p34"/>
            <p:cNvSpPr/>
            <p:nvPr/>
          </p:nvSpPr>
          <p:spPr>
            <a:xfrm>
              <a:off x="5340750" y="9619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2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744"/>
                    <a:pt x="1" y="1752"/>
                  </a:cubicBezTo>
                  <a:cubicBezTo>
                    <a:pt x="1" y="760"/>
                    <a:pt x="759" y="1"/>
                    <a:pt x="1752" y="1"/>
                  </a:cubicBezTo>
                  <a:cubicBezTo>
                    <a:pt x="2744" y="1"/>
                    <a:pt x="3503" y="760"/>
                    <a:pt x="3503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1" name="Google Shape;17231;p34"/>
            <p:cNvSpPr/>
            <p:nvPr/>
          </p:nvSpPr>
          <p:spPr>
            <a:xfrm>
              <a:off x="5584450" y="120852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1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685"/>
                    <a:pt x="1" y="1751"/>
                  </a:cubicBezTo>
                  <a:cubicBezTo>
                    <a:pt x="1" y="759"/>
                    <a:pt x="759" y="0"/>
                    <a:pt x="1752" y="0"/>
                  </a:cubicBezTo>
                  <a:cubicBezTo>
                    <a:pt x="2744" y="0"/>
                    <a:pt x="3503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2" name="Google Shape;17232;p34"/>
            <p:cNvSpPr/>
            <p:nvPr/>
          </p:nvSpPr>
          <p:spPr>
            <a:xfrm>
              <a:off x="3132900" y="4716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2" y="1751"/>
                  </a:moveTo>
                  <a:cubicBezTo>
                    <a:pt x="3502" y="2744"/>
                    <a:pt x="2744" y="3503"/>
                    <a:pt x="1751" y="3503"/>
                  </a:cubicBezTo>
                  <a:cubicBezTo>
                    <a:pt x="759" y="3503"/>
                    <a:pt x="0" y="2744"/>
                    <a:pt x="0" y="1751"/>
                  </a:cubicBezTo>
                  <a:cubicBezTo>
                    <a:pt x="0" y="817"/>
                    <a:pt x="759" y="0"/>
                    <a:pt x="1751" y="0"/>
                  </a:cubicBezTo>
                  <a:cubicBezTo>
                    <a:pt x="2685" y="0"/>
                    <a:pt x="3502" y="759"/>
                    <a:pt x="3502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3" name="Google Shape;17233;p34"/>
            <p:cNvSpPr/>
            <p:nvPr/>
          </p:nvSpPr>
          <p:spPr>
            <a:xfrm>
              <a:off x="6073300" y="341347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1752" y="3502"/>
                  </a:moveTo>
                  <a:cubicBezTo>
                    <a:pt x="759" y="3502"/>
                    <a:pt x="1" y="2685"/>
                    <a:pt x="1" y="1751"/>
                  </a:cubicBezTo>
                  <a:cubicBezTo>
                    <a:pt x="1" y="759"/>
                    <a:pt x="818" y="0"/>
                    <a:pt x="1810" y="0"/>
                  </a:cubicBezTo>
                  <a:cubicBezTo>
                    <a:pt x="2744" y="0"/>
                    <a:pt x="3503" y="759"/>
                    <a:pt x="3503" y="1751"/>
                  </a:cubicBezTo>
                  <a:cubicBezTo>
                    <a:pt x="3503" y="2744"/>
                    <a:pt x="2744" y="3502"/>
                    <a:pt x="1752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4" name="Google Shape;17234;p34"/>
            <p:cNvSpPr/>
            <p:nvPr/>
          </p:nvSpPr>
          <p:spPr>
            <a:xfrm>
              <a:off x="1413875" y="2434300"/>
              <a:ext cx="87575" cy="86125"/>
            </a:xfrm>
            <a:custGeom>
              <a:avLst/>
              <a:gdLst/>
              <a:ahLst/>
              <a:cxnLst/>
              <a:rect l="l" t="t" r="r" b="b"/>
              <a:pathLst>
                <a:path w="3503" h="3445" extrusionOk="0">
                  <a:moveTo>
                    <a:pt x="1752" y="3444"/>
                  </a:moveTo>
                  <a:cubicBezTo>
                    <a:pt x="760" y="3444"/>
                    <a:pt x="1" y="2744"/>
                    <a:pt x="1" y="1752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744" y="1"/>
                    <a:pt x="3445" y="759"/>
                    <a:pt x="3503" y="1693"/>
                  </a:cubicBezTo>
                  <a:cubicBezTo>
                    <a:pt x="3503" y="2686"/>
                    <a:pt x="2744" y="3444"/>
                    <a:pt x="1752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5" name="Google Shape;17235;p34"/>
            <p:cNvSpPr/>
            <p:nvPr/>
          </p:nvSpPr>
          <p:spPr>
            <a:xfrm>
              <a:off x="4112050" y="5131025"/>
              <a:ext cx="87575" cy="89025"/>
            </a:xfrm>
            <a:custGeom>
              <a:avLst/>
              <a:gdLst/>
              <a:ahLst/>
              <a:cxnLst/>
              <a:rect l="l" t="t" r="r" b="b"/>
              <a:pathLst>
                <a:path w="3503" h="3561" extrusionOk="0">
                  <a:moveTo>
                    <a:pt x="3503" y="1751"/>
                  </a:moveTo>
                  <a:cubicBezTo>
                    <a:pt x="3503" y="2744"/>
                    <a:pt x="2744" y="3561"/>
                    <a:pt x="1752" y="3561"/>
                  </a:cubicBezTo>
                  <a:cubicBezTo>
                    <a:pt x="760" y="3561"/>
                    <a:pt x="1" y="2802"/>
                    <a:pt x="1" y="1810"/>
                  </a:cubicBezTo>
                  <a:cubicBezTo>
                    <a:pt x="1" y="817"/>
                    <a:pt x="701" y="59"/>
                    <a:pt x="1693" y="59"/>
                  </a:cubicBezTo>
                  <a:cubicBezTo>
                    <a:pt x="2686" y="0"/>
                    <a:pt x="3445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6" name="Google Shape;17236;p34"/>
            <p:cNvSpPr/>
            <p:nvPr/>
          </p:nvSpPr>
          <p:spPr>
            <a:xfrm>
              <a:off x="1413875" y="317122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5"/>
                    <a:pt x="1693" y="3445"/>
                  </a:cubicBezTo>
                  <a:cubicBezTo>
                    <a:pt x="760" y="3386"/>
                    <a:pt x="1" y="2627"/>
                    <a:pt x="59" y="1693"/>
                  </a:cubicBezTo>
                  <a:cubicBezTo>
                    <a:pt x="59" y="759"/>
                    <a:pt x="818" y="1"/>
                    <a:pt x="1752" y="1"/>
                  </a:cubicBezTo>
                  <a:cubicBezTo>
                    <a:pt x="2744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7" name="Google Shape;17237;p34"/>
            <p:cNvSpPr/>
            <p:nvPr/>
          </p:nvSpPr>
          <p:spPr>
            <a:xfrm>
              <a:off x="3376575" y="513247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4"/>
                    <a:pt x="1752" y="3444"/>
                  </a:cubicBezTo>
                  <a:cubicBezTo>
                    <a:pt x="760" y="3444"/>
                    <a:pt x="1" y="2686"/>
                    <a:pt x="1" y="1693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686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8" name="Google Shape;17238;p34"/>
            <p:cNvSpPr/>
            <p:nvPr/>
          </p:nvSpPr>
          <p:spPr>
            <a:xfrm>
              <a:off x="2639650" y="4887325"/>
              <a:ext cx="86125" cy="84650"/>
            </a:xfrm>
            <a:custGeom>
              <a:avLst/>
              <a:gdLst/>
              <a:ahLst/>
              <a:cxnLst/>
              <a:rect l="l" t="t" r="r" b="b"/>
              <a:pathLst>
                <a:path w="3445" h="3386" extrusionOk="0">
                  <a:moveTo>
                    <a:pt x="3445" y="1693"/>
                  </a:moveTo>
                  <a:cubicBezTo>
                    <a:pt x="3445" y="2627"/>
                    <a:pt x="2628" y="3386"/>
                    <a:pt x="1694" y="3386"/>
                  </a:cubicBezTo>
                  <a:cubicBezTo>
                    <a:pt x="760" y="3327"/>
                    <a:pt x="1" y="2569"/>
                    <a:pt x="59" y="1635"/>
                  </a:cubicBezTo>
                  <a:cubicBezTo>
                    <a:pt x="59" y="701"/>
                    <a:pt x="818" y="0"/>
                    <a:pt x="1752" y="0"/>
                  </a:cubicBezTo>
                  <a:cubicBezTo>
                    <a:pt x="2686" y="0"/>
                    <a:pt x="3445" y="759"/>
                    <a:pt x="3445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9" name="Google Shape;17239;p34"/>
            <p:cNvSpPr/>
            <p:nvPr/>
          </p:nvSpPr>
          <p:spPr>
            <a:xfrm>
              <a:off x="1661950" y="3903775"/>
              <a:ext cx="84675" cy="86125"/>
            </a:xfrm>
            <a:custGeom>
              <a:avLst/>
              <a:gdLst/>
              <a:ahLst/>
              <a:cxnLst/>
              <a:rect l="l" t="t" r="r" b="b"/>
              <a:pathLst>
                <a:path w="3387" h="3445" extrusionOk="0">
                  <a:moveTo>
                    <a:pt x="1693" y="1"/>
                  </a:moveTo>
                  <a:cubicBezTo>
                    <a:pt x="2627" y="1"/>
                    <a:pt x="3386" y="818"/>
                    <a:pt x="3386" y="1752"/>
                  </a:cubicBezTo>
                  <a:cubicBezTo>
                    <a:pt x="3386" y="2686"/>
                    <a:pt x="2569" y="3444"/>
                    <a:pt x="1635" y="3386"/>
                  </a:cubicBezTo>
                  <a:cubicBezTo>
                    <a:pt x="701" y="3386"/>
                    <a:pt x="1" y="2627"/>
                    <a:pt x="1" y="1693"/>
                  </a:cubicBezTo>
                  <a:cubicBezTo>
                    <a:pt x="1" y="759"/>
                    <a:pt x="759" y="1"/>
                    <a:pt x="16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0" name="Google Shape;17240;p34"/>
            <p:cNvSpPr/>
            <p:nvPr/>
          </p:nvSpPr>
          <p:spPr>
            <a:xfrm>
              <a:off x="5587375" y="4398475"/>
              <a:ext cx="81725" cy="81725"/>
            </a:xfrm>
            <a:custGeom>
              <a:avLst/>
              <a:gdLst/>
              <a:ahLst/>
              <a:cxnLst/>
              <a:rect l="l" t="t" r="r" b="b"/>
              <a:pathLst>
                <a:path w="3269" h="3269" extrusionOk="0">
                  <a:moveTo>
                    <a:pt x="1635" y="3269"/>
                  </a:moveTo>
                  <a:cubicBezTo>
                    <a:pt x="701" y="3269"/>
                    <a:pt x="0" y="2510"/>
                    <a:pt x="0" y="1635"/>
                  </a:cubicBezTo>
                  <a:cubicBezTo>
                    <a:pt x="0" y="759"/>
                    <a:pt x="759" y="0"/>
                    <a:pt x="1693" y="0"/>
                  </a:cubicBezTo>
                  <a:cubicBezTo>
                    <a:pt x="2569" y="59"/>
                    <a:pt x="3269" y="817"/>
                    <a:pt x="3269" y="1693"/>
                  </a:cubicBezTo>
                  <a:cubicBezTo>
                    <a:pt x="3211" y="2569"/>
                    <a:pt x="2510" y="3269"/>
                    <a:pt x="1635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1" name="Google Shape;17241;p34"/>
            <p:cNvSpPr/>
            <p:nvPr/>
          </p:nvSpPr>
          <p:spPr>
            <a:xfrm>
              <a:off x="6076225" y="1948375"/>
              <a:ext cx="81750" cy="81725"/>
            </a:xfrm>
            <a:custGeom>
              <a:avLst/>
              <a:gdLst/>
              <a:ahLst/>
              <a:cxnLst/>
              <a:rect l="l" t="t" r="r" b="b"/>
              <a:pathLst>
                <a:path w="3270" h="3269" extrusionOk="0">
                  <a:moveTo>
                    <a:pt x="1693" y="3211"/>
                  </a:moveTo>
                  <a:cubicBezTo>
                    <a:pt x="818" y="3269"/>
                    <a:pt x="59" y="2510"/>
                    <a:pt x="0" y="1635"/>
                  </a:cubicBezTo>
                  <a:cubicBezTo>
                    <a:pt x="0" y="759"/>
                    <a:pt x="759" y="0"/>
                    <a:pt x="1635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452"/>
                    <a:pt x="2569" y="3211"/>
                    <a:pt x="169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2" name="Google Shape;17242;p34"/>
            <p:cNvSpPr/>
            <p:nvPr/>
          </p:nvSpPr>
          <p:spPr>
            <a:xfrm>
              <a:off x="2152275" y="964825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3269" y="1635"/>
                  </a:moveTo>
                  <a:cubicBezTo>
                    <a:pt x="3269" y="2510"/>
                    <a:pt x="2568" y="3211"/>
                    <a:pt x="1693" y="3269"/>
                  </a:cubicBezTo>
                  <a:cubicBezTo>
                    <a:pt x="759" y="3269"/>
                    <a:pt x="0" y="2510"/>
                    <a:pt x="59" y="1577"/>
                  </a:cubicBezTo>
                  <a:cubicBezTo>
                    <a:pt x="59" y="701"/>
                    <a:pt x="817" y="0"/>
                    <a:pt x="1693" y="0"/>
                  </a:cubicBezTo>
                  <a:cubicBezTo>
                    <a:pt x="2568" y="0"/>
                    <a:pt x="3269" y="759"/>
                    <a:pt x="3269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3" name="Google Shape;17243;p34"/>
            <p:cNvSpPr/>
            <p:nvPr/>
          </p:nvSpPr>
          <p:spPr>
            <a:xfrm>
              <a:off x="5833975" y="1453675"/>
              <a:ext cx="81750" cy="81750"/>
            </a:xfrm>
            <a:custGeom>
              <a:avLst/>
              <a:gdLst/>
              <a:ahLst/>
              <a:cxnLst/>
              <a:rect l="l" t="t" r="r" b="b"/>
              <a:pathLst>
                <a:path w="3270" h="3270" extrusionOk="0">
                  <a:moveTo>
                    <a:pt x="3270" y="1635"/>
                  </a:moveTo>
                  <a:cubicBezTo>
                    <a:pt x="3270" y="2511"/>
                    <a:pt x="2511" y="3269"/>
                    <a:pt x="1635" y="3269"/>
                  </a:cubicBezTo>
                  <a:cubicBezTo>
                    <a:pt x="760" y="3269"/>
                    <a:pt x="1" y="2511"/>
                    <a:pt x="1" y="1635"/>
                  </a:cubicBezTo>
                  <a:cubicBezTo>
                    <a:pt x="1" y="759"/>
                    <a:pt x="760" y="1"/>
                    <a:pt x="1635" y="1"/>
                  </a:cubicBezTo>
                  <a:cubicBezTo>
                    <a:pt x="2511" y="1"/>
                    <a:pt x="3211" y="759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4" name="Google Shape;17244;p34"/>
            <p:cNvSpPr/>
            <p:nvPr/>
          </p:nvSpPr>
          <p:spPr>
            <a:xfrm>
              <a:off x="4361600" y="5135400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1634" y="3269"/>
                  </a:moveTo>
                  <a:cubicBezTo>
                    <a:pt x="759" y="3269"/>
                    <a:pt x="58" y="2569"/>
                    <a:pt x="0" y="1693"/>
                  </a:cubicBezTo>
                  <a:cubicBezTo>
                    <a:pt x="0" y="759"/>
                    <a:pt x="700" y="0"/>
                    <a:pt x="1634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510"/>
                    <a:pt x="2510" y="3211"/>
                    <a:pt x="1634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5" name="Google Shape;17245;p34"/>
            <p:cNvSpPr/>
            <p:nvPr/>
          </p:nvSpPr>
          <p:spPr>
            <a:xfrm>
              <a:off x="3137275" y="5136850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3094"/>
                  </a:moveTo>
                  <a:cubicBezTo>
                    <a:pt x="701" y="3153"/>
                    <a:pt x="0" y="2452"/>
                    <a:pt x="0" y="1577"/>
                  </a:cubicBezTo>
                  <a:cubicBezTo>
                    <a:pt x="0" y="701"/>
                    <a:pt x="642" y="1"/>
                    <a:pt x="1518" y="1"/>
                  </a:cubicBezTo>
                  <a:cubicBezTo>
                    <a:pt x="2452" y="1"/>
                    <a:pt x="3094" y="643"/>
                    <a:pt x="3152" y="1518"/>
                  </a:cubicBezTo>
                  <a:cubicBezTo>
                    <a:pt x="3152" y="2394"/>
                    <a:pt x="2452" y="3094"/>
                    <a:pt x="1576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6" name="Google Shape;17246;p34"/>
            <p:cNvSpPr/>
            <p:nvPr/>
          </p:nvSpPr>
          <p:spPr>
            <a:xfrm>
              <a:off x="1416800" y="2190600"/>
              <a:ext cx="80275" cy="80300"/>
            </a:xfrm>
            <a:custGeom>
              <a:avLst/>
              <a:gdLst/>
              <a:ahLst/>
              <a:cxnLst/>
              <a:rect l="l" t="t" r="r" b="b"/>
              <a:pathLst>
                <a:path w="3211" h="3212" extrusionOk="0">
                  <a:moveTo>
                    <a:pt x="1635" y="1"/>
                  </a:moveTo>
                  <a:cubicBezTo>
                    <a:pt x="2510" y="1"/>
                    <a:pt x="3211" y="701"/>
                    <a:pt x="3211" y="1635"/>
                  </a:cubicBezTo>
                  <a:cubicBezTo>
                    <a:pt x="3211" y="2511"/>
                    <a:pt x="2510" y="3211"/>
                    <a:pt x="1635" y="3211"/>
                  </a:cubicBezTo>
                  <a:cubicBezTo>
                    <a:pt x="759" y="3211"/>
                    <a:pt x="0" y="2511"/>
                    <a:pt x="0" y="1635"/>
                  </a:cubicBezTo>
                  <a:cubicBezTo>
                    <a:pt x="0" y="701"/>
                    <a:pt x="701" y="1"/>
                    <a:pt x="16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7" name="Google Shape;17247;p34"/>
            <p:cNvSpPr/>
            <p:nvPr/>
          </p:nvSpPr>
          <p:spPr>
            <a:xfrm>
              <a:off x="5340750" y="4646550"/>
              <a:ext cx="80275" cy="80275"/>
            </a:xfrm>
            <a:custGeom>
              <a:avLst/>
              <a:gdLst/>
              <a:ahLst/>
              <a:cxnLst/>
              <a:rect l="l" t="t" r="r" b="b"/>
              <a:pathLst>
                <a:path w="3211" h="3211" extrusionOk="0">
                  <a:moveTo>
                    <a:pt x="3211" y="1635"/>
                  </a:moveTo>
                  <a:cubicBezTo>
                    <a:pt x="3211" y="2510"/>
                    <a:pt x="2511" y="3211"/>
                    <a:pt x="1635" y="3211"/>
                  </a:cubicBezTo>
                  <a:cubicBezTo>
                    <a:pt x="701" y="3211"/>
                    <a:pt x="1" y="2510"/>
                    <a:pt x="1" y="1576"/>
                  </a:cubicBezTo>
                  <a:cubicBezTo>
                    <a:pt x="1" y="701"/>
                    <a:pt x="759" y="0"/>
                    <a:pt x="1635" y="0"/>
                  </a:cubicBezTo>
                  <a:cubicBezTo>
                    <a:pt x="2511" y="0"/>
                    <a:pt x="3211" y="701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8" name="Google Shape;17248;p34"/>
            <p:cNvSpPr/>
            <p:nvPr/>
          </p:nvSpPr>
          <p:spPr>
            <a:xfrm>
              <a:off x="1911500" y="1208525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0"/>
                  </a:moveTo>
                  <a:cubicBezTo>
                    <a:pt x="2510" y="0"/>
                    <a:pt x="3152" y="701"/>
                    <a:pt x="3152" y="1635"/>
                  </a:cubicBezTo>
                  <a:cubicBezTo>
                    <a:pt x="3094" y="2510"/>
                    <a:pt x="2452" y="3152"/>
                    <a:pt x="1576" y="3152"/>
                  </a:cubicBezTo>
                  <a:cubicBezTo>
                    <a:pt x="642" y="3152"/>
                    <a:pt x="0" y="2452"/>
                    <a:pt x="0" y="1576"/>
                  </a:cubicBezTo>
                  <a:cubicBezTo>
                    <a:pt x="0" y="701"/>
                    <a:pt x="700" y="0"/>
                    <a:pt x="15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9" name="Google Shape;17249;p34"/>
            <p:cNvSpPr/>
            <p:nvPr/>
          </p:nvSpPr>
          <p:spPr>
            <a:xfrm>
              <a:off x="4608200" y="475975"/>
              <a:ext cx="81750" cy="80275"/>
            </a:xfrm>
            <a:custGeom>
              <a:avLst/>
              <a:gdLst/>
              <a:ahLst/>
              <a:cxnLst/>
              <a:rect l="l" t="t" r="r" b="b"/>
              <a:pathLst>
                <a:path w="3270" h="3211" extrusionOk="0">
                  <a:moveTo>
                    <a:pt x="1693" y="0"/>
                  </a:moveTo>
                  <a:cubicBezTo>
                    <a:pt x="2569" y="0"/>
                    <a:pt x="3269" y="759"/>
                    <a:pt x="3269" y="1635"/>
                  </a:cubicBezTo>
                  <a:cubicBezTo>
                    <a:pt x="3211" y="2510"/>
                    <a:pt x="2511" y="3211"/>
                    <a:pt x="1577" y="3211"/>
                  </a:cubicBezTo>
                  <a:cubicBezTo>
                    <a:pt x="701" y="3152"/>
                    <a:pt x="1" y="2452"/>
                    <a:pt x="1" y="1576"/>
                  </a:cubicBezTo>
                  <a:cubicBezTo>
                    <a:pt x="59" y="642"/>
                    <a:pt x="759" y="0"/>
                    <a:pt x="16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0" name="Google Shape;17250;p34"/>
            <p:cNvSpPr/>
            <p:nvPr/>
          </p:nvSpPr>
          <p:spPr>
            <a:xfrm>
              <a:off x="5098525" y="718200"/>
              <a:ext cx="80275" cy="81750"/>
            </a:xfrm>
            <a:custGeom>
              <a:avLst/>
              <a:gdLst/>
              <a:ahLst/>
              <a:cxnLst/>
              <a:rect l="l" t="t" r="r" b="b"/>
              <a:pathLst>
                <a:path w="3211" h="3270" extrusionOk="0">
                  <a:moveTo>
                    <a:pt x="1635" y="3211"/>
                  </a:moveTo>
                  <a:cubicBezTo>
                    <a:pt x="759" y="3270"/>
                    <a:pt x="0" y="2569"/>
                    <a:pt x="0" y="1635"/>
                  </a:cubicBezTo>
                  <a:cubicBezTo>
                    <a:pt x="0" y="760"/>
                    <a:pt x="701" y="59"/>
                    <a:pt x="1576" y="1"/>
                  </a:cubicBezTo>
                  <a:cubicBezTo>
                    <a:pt x="2452" y="1"/>
                    <a:pt x="3211" y="701"/>
                    <a:pt x="3211" y="1577"/>
                  </a:cubicBezTo>
                  <a:cubicBezTo>
                    <a:pt x="3211" y="2511"/>
                    <a:pt x="2510" y="3211"/>
                    <a:pt x="1635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1" name="Google Shape;17251;p34"/>
            <p:cNvSpPr/>
            <p:nvPr/>
          </p:nvSpPr>
          <p:spPr>
            <a:xfrm>
              <a:off x="6079150" y="3664450"/>
              <a:ext cx="77350" cy="77375"/>
            </a:xfrm>
            <a:custGeom>
              <a:avLst/>
              <a:gdLst/>
              <a:ahLst/>
              <a:cxnLst/>
              <a:rect l="l" t="t" r="r" b="b"/>
              <a:pathLst>
                <a:path w="3094" h="3095" extrusionOk="0">
                  <a:moveTo>
                    <a:pt x="3094" y="1519"/>
                  </a:moveTo>
                  <a:cubicBezTo>
                    <a:pt x="3094" y="2394"/>
                    <a:pt x="2393" y="3095"/>
                    <a:pt x="1576" y="3095"/>
                  </a:cubicBezTo>
                  <a:cubicBezTo>
                    <a:pt x="701" y="3095"/>
                    <a:pt x="0" y="2452"/>
                    <a:pt x="0" y="1577"/>
                  </a:cubicBezTo>
                  <a:cubicBezTo>
                    <a:pt x="0" y="701"/>
                    <a:pt x="642" y="59"/>
                    <a:pt x="1518" y="1"/>
                  </a:cubicBezTo>
                  <a:cubicBezTo>
                    <a:pt x="2335" y="1"/>
                    <a:pt x="3094" y="701"/>
                    <a:pt x="3094" y="15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2" name="Google Shape;17252;p34"/>
            <p:cNvSpPr/>
            <p:nvPr/>
          </p:nvSpPr>
          <p:spPr>
            <a:xfrm>
              <a:off x="1418250" y="3417850"/>
              <a:ext cx="78825" cy="77350"/>
            </a:xfrm>
            <a:custGeom>
              <a:avLst/>
              <a:gdLst/>
              <a:ahLst/>
              <a:cxnLst/>
              <a:rect l="l" t="t" r="r" b="b"/>
              <a:pathLst>
                <a:path w="3153" h="3094" extrusionOk="0">
                  <a:moveTo>
                    <a:pt x="1577" y="3094"/>
                  </a:moveTo>
                  <a:cubicBezTo>
                    <a:pt x="701" y="3094"/>
                    <a:pt x="1" y="2393"/>
                    <a:pt x="1" y="1576"/>
                  </a:cubicBezTo>
                  <a:cubicBezTo>
                    <a:pt x="1" y="701"/>
                    <a:pt x="760" y="0"/>
                    <a:pt x="1577" y="0"/>
                  </a:cubicBezTo>
                  <a:cubicBezTo>
                    <a:pt x="2452" y="59"/>
                    <a:pt x="3094" y="701"/>
                    <a:pt x="3094" y="1518"/>
                  </a:cubicBezTo>
                  <a:cubicBezTo>
                    <a:pt x="3153" y="2393"/>
                    <a:pt x="2452" y="3094"/>
                    <a:pt x="157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3" name="Google Shape;17253;p34"/>
            <p:cNvSpPr/>
            <p:nvPr/>
          </p:nvSpPr>
          <p:spPr>
            <a:xfrm>
              <a:off x="2890650" y="477425"/>
              <a:ext cx="77375" cy="77375"/>
            </a:xfrm>
            <a:custGeom>
              <a:avLst/>
              <a:gdLst/>
              <a:ahLst/>
              <a:cxnLst/>
              <a:rect l="l" t="t" r="r" b="b"/>
              <a:pathLst>
                <a:path w="3095" h="3095" extrusionOk="0">
                  <a:moveTo>
                    <a:pt x="3094" y="1518"/>
                  </a:moveTo>
                  <a:cubicBezTo>
                    <a:pt x="3094" y="2336"/>
                    <a:pt x="2452" y="3036"/>
                    <a:pt x="1577" y="3094"/>
                  </a:cubicBezTo>
                  <a:cubicBezTo>
                    <a:pt x="759" y="3094"/>
                    <a:pt x="1" y="2394"/>
                    <a:pt x="59" y="1518"/>
                  </a:cubicBezTo>
                  <a:cubicBezTo>
                    <a:pt x="59" y="701"/>
                    <a:pt x="759" y="1"/>
                    <a:pt x="1577" y="1"/>
                  </a:cubicBezTo>
                  <a:cubicBezTo>
                    <a:pt x="2394" y="1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4" name="Google Shape;17254;p34"/>
            <p:cNvSpPr/>
            <p:nvPr/>
          </p:nvSpPr>
          <p:spPr>
            <a:xfrm>
              <a:off x="5835450" y="4154775"/>
              <a:ext cx="77350" cy="77350"/>
            </a:xfrm>
            <a:custGeom>
              <a:avLst/>
              <a:gdLst/>
              <a:ahLst/>
              <a:cxnLst/>
              <a:rect l="l" t="t" r="r" b="b"/>
              <a:pathLst>
                <a:path w="3094" h="3094" extrusionOk="0">
                  <a:moveTo>
                    <a:pt x="3094" y="1518"/>
                  </a:moveTo>
                  <a:cubicBezTo>
                    <a:pt x="3094" y="2335"/>
                    <a:pt x="2335" y="3094"/>
                    <a:pt x="1518" y="3036"/>
                  </a:cubicBezTo>
                  <a:cubicBezTo>
                    <a:pt x="701" y="3036"/>
                    <a:pt x="0" y="2277"/>
                    <a:pt x="59" y="1460"/>
                  </a:cubicBezTo>
                  <a:cubicBezTo>
                    <a:pt x="59" y="701"/>
                    <a:pt x="759" y="0"/>
                    <a:pt x="1576" y="0"/>
                  </a:cubicBezTo>
                  <a:cubicBezTo>
                    <a:pt x="2393" y="0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5" name="Google Shape;17255;p34"/>
            <p:cNvSpPr/>
            <p:nvPr/>
          </p:nvSpPr>
          <p:spPr>
            <a:xfrm>
              <a:off x="2401800" y="719675"/>
              <a:ext cx="75900" cy="77350"/>
            </a:xfrm>
            <a:custGeom>
              <a:avLst/>
              <a:gdLst/>
              <a:ahLst/>
              <a:cxnLst/>
              <a:rect l="l" t="t" r="r" b="b"/>
              <a:pathLst>
                <a:path w="3036" h="3094" extrusionOk="0">
                  <a:moveTo>
                    <a:pt x="3036" y="1576"/>
                  </a:moveTo>
                  <a:cubicBezTo>
                    <a:pt x="3036" y="2393"/>
                    <a:pt x="2277" y="3094"/>
                    <a:pt x="1460" y="3036"/>
                  </a:cubicBezTo>
                  <a:cubicBezTo>
                    <a:pt x="643" y="3036"/>
                    <a:pt x="0" y="2277"/>
                    <a:pt x="59" y="1518"/>
                  </a:cubicBezTo>
                  <a:cubicBezTo>
                    <a:pt x="59" y="701"/>
                    <a:pt x="818" y="0"/>
                    <a:pt x="1635" y="59"/>
                  </a:cubicBezTo>
                  <a:cubicBezTo>
                    <a:pt x="2394" y="117"/>
                    <a:pt x="3036" y="817"/>
                    <a:pt x="3036" y="15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6" name="Google Shape;17256;p34"/>
            <p:cNvSpPr/>
            <p:nvPr/>
          </p:nvSpPr>
          <p:spPr>
            <a:xfrm>
              <a:off x="2156650" y="4645075"/>
              <a:ext cx="74450" cy="74450"/>
            </a:xfrm>
            <a:custGeom>
              <a:avLst/>
              <a:gdLst/>
              <a:ahLst/>
              <a:cxnLst/>
              <a:rect l="l" t="t" r="r" b="b"/>
              <a:pathLst>
                <a:path w="2978" h="2978" extrusionOk="0">
                  <a:moveTo>
                    <a:pt x="2919" y="1518"/>
                  </a:moveTo>
                  <a:cubicBezTo>
                    <a:pt x="2919" y="2336"/>
                    <a:pt x="2277" y="2978"/>
                    <a:pt x="1460" y="2978"/>
                  </a:cubicBezTo>
                  <a:cubicBezTo>
                    <a:pt x="642" y="2978"/>
                    <a:pt x="0" y="2277"/>
                    <a:pt x="0" y="1460"/>
                  </a:cubicBezTo>
                  <a:cubicBezTo>
                    <a:pt x="59" y="701"/>
                    <a:pt x="701" y="1"/>
                    <a:pt x="1518" y="59"/>
                  </a:cubicBezTo>
                  <a:cubicBezTo>
                    <a:pt x="2335" y="59"/>
                    <a:pt x="2977" y="701"/>
                    <a:pt x="2919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7" name="Google Shape;17257;p34"/>
            <p:cNvSpPr/>
            <p:nvPr/>
          </p:nvSpPr>
          <p:spPr>
            <a:xfrm>
              <a:off x="1910025" y="4402850"/>
              <a:ext cx="73000" cy="72975"/>
            </a:xfrm>
            <a:custGeom>
              <a:avLst/>
              <a:gdLst/>
              <a:ahLst/>
              <a:cxnLst/>
              <a:rect l="l" t="t" r="r" b="b"/>
              <a:pathLst>
                <a:path w="2920" h="2919" extrusionOk="0">
                  <a:moveTo>
                    <a:pt x="1460" y="0"/>
                  </a:moveTo>
                  <a:cubicBezTo>
                    <a:pt x="2277" y="0"/>
                    <a:pt x="2919" y="642"/>
                    <a:pt x="2919" y="1460"/>
                  </a:cubicBezTo>
                  <a:cubicBezTo>
                    <a:pt x="2919" y="2277"/>
                    <a:pt x="2277" y="2919"/>
                    <a:pt x="1460" y="2919"/>
                  </a:cubicBezTo>
                  <a:cubicBezTo>
                    <a:pt x="643" y="2919"/>
                    <a:pt x="59" y="2335"/>
                    <a:pt x="1" y="1518"/>
                  </a:cubicBezTo>
                  <a:cubicBezTo>
                    <a:pt x="1" y="701"/>
                    <a:pt x="643" y="59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8" name="Google Shape;17258;p34"/>
            <p:cNvSpPr/>
            <p:nvPr/>
          </p:nvSpPr>
          <p:spPr>
            <a:xfrm>
              <a:off x="1669250" y="1459525"/>
              <a:ext cx="70075" cy="71525"/>
            </a:xfrm>
            <a:custGeom>
              <a:avLst/>
              <a:gdLst/>
              <a:ahLst/>
              <a:cxnLst/>
              <a:rect l="l" t="t" r="r" b="b"/>
              <a:pathLst>
                <a:path w="2803" h="2861" extrusionOk="0">
                  <a:moveTo>
                    <a:pt x="1401" y="2802"/>
                  </a:moveTo>
                  <a:cubicBezTo>
                    <a:pt x="584" y="2802"/>
                    <a:pt x="1" y="2218"/>
                    <a:pt x="1" y="1401"/>
                  </a:cubicBezTo>
                  <a:cubicBezTo>
                    <a:pt x="1" y="584"/>
                    <a:pt x="584" y="0"/>
                    <a:pt x="1401" y="0"/>
                  </a:cubicBezTo>
                  <a:cubicBezTo>
                    <a:pt x="2219" y="0"/>
                    <a:pt x="2802" y="642"/>
                    <a:pt x="2802" y="1401"/>
                  </a:cubicBezTo>
                  <a:cubicBezTo>
                    <a:pt x="2802" y="2218"/>
                    <a:pt x="2219" y="2860"/>
                    <a:pt x="1401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9" name="Google Shape;17259;p34"/>
            <p:cNvSpPr/>
            <p:nvPr/>
          </p:nvSpPr>
          <p:spPr>
            <a:xfrm>
              <a:off x="5102900" y="4894625"/>
              <a:ext cx="71525" cy="70050"/>
            </a:xfrm>
            <a:custGeom>
              <a:avLst/>
              <a:gdLst/>
              <a:ahLst/>
              <a:cxnLst/>
              <a:rect l="l" t="t" r="r" b="b"/>
              <a:pathLst>
                <a:path w="2861" h="2802" extrusionOk="0">
                  <a:moveTo>
                    <a:pt x="1460" y="2802"/>
                  </a:moveTo>
                  <a:cubicBezTo>
                    <a:pt x="642" y="2802"/>
                    <a:pt x="0" y="2218"/>
                    <a:pt x="0" y="1401"/>
                  </a:cubicBezTo>
                  <a:cubicBezTo>
                    <a:pt x="0" y="584"/>
                    <a:pt x="584" y="0"/>
                    <a:pt x="1401" y="0"/>
                  </a:cubicBezTo>
                  <a:cubicBezTo>
                    <a:pt x="2218" y="0"/>
                    <a:pt x="2802" y="584"/>
                    <a:pt x="2860" y="1401"/>
                  </a:cubicBezTo>
                  <a:cubicBezTo>
                    <a:pt x="2860" y="2160"/>
                    <a:pt x="2218" y="2802"/>
                    <a:pt x="1460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0" name="Google Shape;17260;p34"/>
            <p:cNvSpPr/>
            <p:nvPr/>
          </p:nvSpPr>
          <p:spPr>
            <a:xfrm>
              <a:off x="1422625" y="1949825"/>
              <a:ext cx="70075" cy="68600"/>
            </a:xfrm>
            <a:custGeom>
              <a:avLst/>
              <a:gdLst/>
              <a:ahLst/>
              <a:cxnLst/>
              <a:rect l="l" t="t" r="r" b="b"/>
              <a:pathLst>
                <a:path w="2803" h="2744" extrusionOk="0">
                  <a:moveTo>
                    <a:pt x="2803" y="1401"/>
                  </a:moveTo>
                  <a:cubicBezTo>
                    <a:pt x="2803" y="2160"/>
                    <a:pt x="2161" y="2744"/>
                    <a:pt x="1402" y="2744"/>
                  </a:cubicBezTo>
                  <a:cubicBezTo>
                    <a:pt x="643" y="2744"/>
                    <a:pt x="1" y="2102"/>
                    <a:pt x="1" y="1343"/>
                  </a:cubicBezTo>
                  <a:cubicBezTo>
                    <a:pt x="59" y="584"/>
                    <a:pt x="701" y="1"/>
                    <a:pt x="1402" y="1"/>
                  </a:cubicBezTo>
                  <a:cubicBezTo>
                    <a:pt x="2161" y="1"/>
                    <a:pt x="2803" y="643"/>
                    <a:pt x="2803" y="14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1" name="Google Shape;17261;p34"/>
            <p:cNvSpPr/>
            <p:nvPr/>
          </p:nvSpPr>
          <p:spPr>
            <a:xfrm>
              <a:off x="4611125" y="5141225"/>
              <a:ext cx="68600" cy="70075"/>
            </a:xfrm>
            <a:custGeom>
              <a:avLst/>
              <a:gdLst/>
              <a:ahLst/>
              <a:cxnLst/>
              <a:rect l="l" t="t" r="r" b="b"/>
              <a:pathLst>
                <a:path w="2744" h="2803" extrusionOk="0">
                  <a:moveTo>
                    <a:pt x="1343" y="2803"/>
                  </a:moveTo>
                  <a:cubicBezTo>
                    <a:pt x="584" y="2744"/>
                    <a:pt x="0" y="2161"/>
                    <a:pt x="0" y="1402"/>
                  </a:cubicBezTo>
                  <a:cubicBezTo>
                    <a:pt x="0" y="643"/>
                    <a:pt x="642" y="1"/>
                    <a:pt x="1401" y="1"/>
                  </a:cubicBezTo>
                  <a:cubicBezTo>
                    <a:pt x="2160" y="59"/>
                    <a:pt x="2744" y="701"/>
                    <a:pt x="2744" y="1460"/>
                  </a:cubicBezTo>
                  <a:cubicBezTo>
                    <a:pt x="2744" y="2161"/>
                    <a:pt x="2102" y="2803"/>
                    <a:pt x="134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2" name="Google Shape;17262;p34"/>
            <p:cNvSpPr/>
            <p:nvPr/>
          </p:nvSpPr>
          <p:spPr>
            <a:xfrm>
              <a:off x="2407625" y="4897525"/>
              <a:ext cx="65700" cy="64250"/>
            </a:xfrm>
            <a:custGeom>
              <a:avLst/>
              <a:gdLst/>
              <a:ahLst/>
              <a:cxnLst/>
              <a:rect l="l" t="t" r="r" b="b"/>
              <a:pathLst>
                <a:path w="2628" h="2570" extrusionOk="0">
                  <a:moveTo>
                    <a:pt x="1343" y="2569"/>
                  </a:moveTo>
                  <a:cubicBezTo>
                    <a:pt x="643" y="2569"/>
                    <a:pt x="59" y="2044"/>
                    <a:pt x="59" y="1343"/>
                  </a:cubicBezTo>
                  <a:cubicBezTo>
                    <a:pt x="1" y="585"/>
                    <a:pt x="585" y="1"/>
                    <a:pt x="1343" y="1"/>
                  </a:cubicBezTo>
                  <a:cubicBezTo>
                    <a:pt x="2044" y="1"/>
                    <a:pt x="2569" y="526"/>
                    <a:pt x="2569" y="1227"/>
                  </a:cubicBezTo>
                  <a:cubicBezTo>
                    <a:pt x="2628" y="1986"/>
                    <a:pt x="2044" y="2511"/>
                    <a:pt x="1343" y="25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3" name="Google Shape;17263;p34"/>
            <p:cNvSpPr/>
            <p:nvPr/>
          </p:nvSpPr>
          <p:spPr>
            <a:xfrm>
              <a:off x="1425550" y="367175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1285" y="1"/>
                  </a:moveTo>
                  <a:cubicBezTo>
                    <a:pt x="1985" y="1"/>
                    <a:pt x="2569" y="526"/>
                    <a:pt x="2569" y="1285"/>
                  </a:cubicBezTo>
                  <a:cubicBezTo>
                    <a:pt x="2569" y="2044"/>
                    <a:pt x="1985" y="2569"/>
                    <a:pt x="1226" y="2569"/>
                  </a:cubicBezTo>
                  <a:cubicBezTo>
                    <a:pt x="526" y="2511"/>
                    <a:pt x="1" y="1985"/>
                    <a:pt x="1" y="1227"/>
                  </a:cubicBezTo>
                  <a:cubicBezTo>
                    <a:pt x="1" y="526"/>
                    <a:pt x="584" y="1"/>
                    <a:pt x="128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4" name="Google Shape;17264;p34"/>
            <p:cNvSpPr/>
            <p:nvPr/>
          </p:nvSpPr>
          <p:spPr>
            <a:xfrm>
              <a:off x="1672175" y="416060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2569" y="1285"/>
                  </a:moveTo>
                  <a:cubicBezTo>
                    <a:pt x="2569" y="2044"/>
                    <a:pt x="1985" y="2569"/>
                    <a:pt x="1284" y="2569"/>
                  </a:cubicBezTo>
                  <a:cubicBezTo>
                    <a:pt x="526" y="2569"/>
                    <a:pt x="0" y="1985"/>
                    <a:pt x="0" y="1227"/>
                  </a:cubicBezTo>
                  <a:cubicBezTo>
                    <a:pt x="0" y="526"/>
                    <a:pt x="584" y="1"/>
                    <a:pt x="1284" y="1"/>
                  </a:cubicBezTo>
                  <a:cubicBezTo>
                    <a:pt x="2043" y="59"/>
                    <a:pt x="2569" y="585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5" name="Google Shape;17265;p34"/>
            <p:cNvSpPr/>
            <p:nvPr/>
          </p:nvSpPr>
          <p:spPr>
            <a:xfrm>
              <a:off x="4859200" y="483275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343" y="0"/>
                  </a:moveTo>
                  <a:cubicBezTo>
                    <a:pt x="2043" y="0"/>
                    <a:pt x="2569" y="584"/>
                    <a:pt x="2569" y="1284"/>
                  </a:cubicBezTo>
                  <a:cubicBezTo>
                    <a:pt x="2569" y="2043"/>
                    <a:pt x="1985" y="2627"/>
                    <a:pt x="1226" y="2569"/>
                  </a:cubicBezTo>
                  <a:cubicBezTo>
                    <a:pt x="526" y="2569"/>
                    <a:pt x="0" y="1985"/>
                    <a:pt x="0" y="1284"/>
                  </a:cubicBezTo>
                  <a:cubicBezTo>
                    <a:pt x="59" y="526"/>
                    <a:pt x="584" y="0"/>
                    <a:pt x="134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6" name="Google Shape;17266;p34"/>
            <p:cNvSpPr/>
            <p:nvPr/>
          </p:nvSpPr>
          <p:spPr>
            <a:xfrm>
              <a:off x="6084975" y="1709050"/>
              <a:ext cx="64225" cy="65700"/>
            </a:xfrm>
            <a:custGeom>
              <a:avLst/>
              <a:gdLst/>
              <a:ahLst/>
              <a:cxnLst/>
              <a:rect l="l" t="t" r="r" b="b"/>
              <a:pathLst>
                <a:path w="2569" h="2628" extrusionOk="0">
                  <a:moveTo>
                    <a:pt x="2569" y="1285"/>
                  </a:moveTo>
                  <a:cubicBezTo>
                    <a:pt x="2569" y="2043"/>
                    <a:pt x="2044" y="2569"/>
                    <a:pt x="1343" y="2569"/>
                  </a:cubicBezTo>
                  <a:cubicBezTo>
                    <a:pt x="584" y="2627"/>
                    <a:pt x="1" y="2043"/>
                    <a:pt x="1" y="1285"/>
                  </a:cubicBezTo>
                  <a:cubicBezTo>
                    <a:pt x="59" y="584"/>
                    <a:pt x="584" y="0"/>
                    <a:pt x="1343" y="59"/>
                  </a:cubicBezTo>
                  <a:cubicBezTo>
                    <a:pt x="2044" y="59"/>
                    <a:pt x="2569" y="584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7" name="Google Shape;17267;p34"/>
            <p:cNvSpPr/>
            <p:nvPr/>
          </p:nvSpPr>
          <p:spPr>
            <a:xfrm>
              <a:off x="2897950" y="5142700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285" y="2627"/>
                  </a:moveTo>
                  <a:cubicBezTo>
                    <a:pt x="584" y="2627"/>
                    <a:pt x="0" y="2102"/>
                    <a:pt x="0" y="1343"/>
                  </a:cubicBezTo>
                  <a:cubicBezTo>
                    <a:pt x="0" y="642"/>
                    <a:pt x="526" y="59"/>
                    <a:pt x="1226" y="59"/>
                  </a:cubicBezTo>
                  <a:cubicBezTo>
                    <a:pt x="1985" y="0"/>
                    <a:pt x="2569" y="584"/>
                    <a:pt x="2569" y="1343"/>
                  </a:cubicBezTo>
                  <a:cubicBezTo>
                    <a:pt x="2569" y="2043"/>
                    <a:pt x="2043" y="2627"/>
                    <a:pt x="1285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8" name="Google Shape;17268;p34"/>
            <p:cNvSpPr/>
            <p:nvPr/>
          </p:nvSpPr>
          <p:spPr>
            <a:xfrm>
              <a:off x="6333050" y="2936300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452" y="1985"/>
                    <a:pt x="1927" y="2510"/>
                    <a:pt x="1168" y="2510"/>
                  </a:cubicBezTo>
                  <a:cubicBezTo>
                    <a:pt x="526" y="2452"/>
                    <a:pt x="1" y="1926"/>
                    <a:pt x="1" y="1226"/>
                  </a:cubicBezTo>
                  <a:cubicBezTo>
                    <a:pt x="1" y="525"/>
                    <a:pt x="584" y="0"/>
                    <a:pt x="1285" y="0"/>
                  </a:cubicBezTo>
                  <a:cubicBezTo>
                    <a:pt x="1985" y="0"/>
                    <a:pt x="2510" y="584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9" name="Google Shape;17269;p34"/>
            <p:cNvSpPr/>
            <p:nvPr/>
          </p:nvSpPr>
          <p:spPr>
            <a:xfrm>
              <a:off x="5597575" y="975050"/>
              <a:ext cx="61325" cy="61300"/>
            </a:xfrm>
            <a:custGeom>
              <a:avLst/>
              <a:gdLst/>
              <a:ahLst/>
              <a:cxnLst/>
              <a:rect l="l" t="t" r="r" b="b"/>
              <a:pathLst>
                <a:path w="2453" h="2452" extrusionOk="0">
                  <a:moveTo>
                    <a:pt x="1227" y="0"/>
                  </a:moveTo>
                  <a:cubicBezTo>
                    <a:pt x="1927" y="0"/>
                    <a:pt x="2452" y="584"/>
                    <a:pt x="2452" y="1226"/>
                  </a:cubicBezTo>
                  <a:cubicBezTo>
                    <a:pt x="2452" y="1868"/>
                    <a:pt x="1869" y="2452"/>
                    <a:pt x="1227" y="2452"/>
                  </a:cubicBezTo>
                  <a:cubicBezTo>
                    <a:pt x="526" y="2452"/>
                    <a:pt x="1" y="1868"/>
                    <a:pt x="1" y="1168"/>
                  </a:cubicBezTo>
                  <a:cubicBezTo>
                    <a:pt x="1" y="525"/>
                    <a:pt x="585" y="0"/>
                    <a:pt x="12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0" name="Google Shape;17270;p34"/>
            <p:cNvSpPr/>
            <p:nvPr/>
          </p:nvSpPr>
          <p:spPr>
            <a:xfrm>
              <a:off x="3634875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1226" y="2510"/>
                  </a:moveTo>
                  <a:cubicBezTo>
                    <a:pt x="526" y="2510"/>
                    <a:pt x="1" y="1926"/>
                    <a:pt x="1" y="1226"/>
                  </a:cubicBezTo>
                  <a:cubicBezTo>
                    <a:pt x="59" y="525"/>
                    <a:pt x="584" y="0"/>
                    <a:pt x="1226" y="0"/>
                  </a:cubicBezTo>
                  <a:cubicBezTo>
                    <a:pt x="1927" y="0"/>
                    <a:pt x="2510" y="584"/>
                    <a:pt x="2452" y="1284"/>
                  </a:cubicBezTo>
                  <a:cubicBezTo>
                    <a:pt x="2452" y="1985"/>
                    <a:pt x="1927" y="2510"/>
                    <a:pt x="1226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1" name="Google Shape;17271;p34"/>
            <p:cNvSpPr/>
            <p:nvPr/>
          </p:nvSpPr>
          <p:spPr>
            <a:xfrm>
              <a:off x="6333050" y="2692600"/>
              <a:ext cx="62775" cy="62775"/>
            </a:xfrm>
            <a:custGeom>
              <a:avLst/>
              <a:gdLst/>
              <a:ahLst/>
              <a:cxnLst/>
              <a:rect l="l" t="t" r="r" b="b"/>
              <a:pathLst>
                <a:path w="2511" h="2511" extrusionOk="0">
                  <a:moveTo>
                    <a:pt x="2510" y="1284"/>
                  </a:moveTo>
                  <a:cubicBezTo>
                    <a:pt x="2510" y="1985"/>
                    <a:pt x="1927" y="2510"/>
                    <a:pt x="1226" y="2510"/>
                  </a:cubicBezTo>
                  <a:cubicBezTo>
                    <a:pt x="526" y="2510"/>
                    <a:pt x="1" y="1985"/>
                    <a:pt x="1" y="1284"/>
                  </a:cubicBezTo>
                  <a:cubicBezTo>
                    <a:pt x="1" y="584"/>
                    <a:pt x="584" y="0"/>
                    <a:pt x="1285" y="59"/>
                  </a:cubicBezTo>
                  <a:cubicBezTo>
                    <a:pt x="1985" y="59"/>
                    <a:pt x="2510" y="584"/>
                    <a:pt x="2510" y="128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2" name="Google Shape;17272;p34"/>
            <p:cNvSpPr/>
            <p:nvPr/>
          </p:nvSpPr>
          <p:spPr>
            <a:xfrm>
              <a:off x="3881500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510" y="1926"/>
                    <a:pt x="1985" y="2452"/>
                    <a:pt x="1284" y="2452"/>
                  </a:cubicBezTo>
                  <a:cubicBezTo>
                    <a:pt x="584" y="2510"/>
                    <a:pt x="0" y="1985"/>
                    <a:pt x="0" y="1226"/>
                  </a:cubicBezTo>
                  <a:cubicBezTo>
                    <a:pt x="0" y="525"/>
                    <a:pt x="584" y="0"/>
                    <a:pt x="1284" y="0"/>
                  </a:cubicBezTo>
                  <a:cubicBezTo>
                    <a:pt x="1985" y="0"/>
                    <a:pt x="2510" y="525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3" name="Google Shape;17273;p34"/>
            <p:cNvSpPr/>
            <p:nvPr/>
          </p:nvSpPr>
          <p:spPr>
            <a:xfrm>
              <a:off x="6333050" y="2447425"/>
              <a:ext cx="61325" cy="59875"/>
            </a:xfrm>
            <a:custGeom>
              <a:avLst/>
              <a:gdLst/>
              <a:ahLst/>
              <a:cxnLst/>
              <a:rect l="l" t="t" r="r" b="b"/>
              <a:pathLst>
                <a:path w="2453" h="2395" extrusionOk="0">
                  <a:moveTo>
                    <a:pt x="2452" y="1168"/>
                  </a:moveTo>
                  <a:cubicBezTo>
                    <a:pt x="2452" y="1810"/>
                    <a:pt x="1868" y="2394"/>
                    <a:pt x="1226" y="2394"/>
                  </a:cubicBezTo>
                  <a:cubicBezTo>
                    <a:pt x="643" y="2394"/>
                    <a:pt x="59" y="1869"/>
                    <a:pt x="59" y="1227"/>
                  </a:cubicBezTo>
                  <a:cubicBezTo>
                    <a:pt x="1" y="585"/>
                    <a:pt x="584" y="1"/>
                    <a:pt x="1226" y="1"/>
                  </a:cubicBezTo>
                  <a:cubicBezTo>
                    <a:pt x="1868" y="1"/>
                    <a:pt x="2452" y="585"/>
                    <a:pt x="2452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4" name="Google Shape;17274;p34"/>
            <p:cNvSpPr/>
            <p:nvPr/>
          </p:nvSpPr>
          <p:spPr>
            <a:xfrm>
              <a:off x="6086425" y="3919825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227" y="1"/>
                  </a:moveTo>
                  <a:cubicBezTo>
                    <a:pt x="1869" y="1"/>
                    <a:pt x="2453" y="584"/>
                    <a:pt x="2453" y="1226"/>
                  </a:cubicBezTo>
                  <a:cubicBezTo>
                    <a:pt x="2453" y="1869"/>
                    <a:pt x="1869" y="2394"/>
                    <a:pt x="1285" y="2452"/>
                  </a:cubicBezTo>
                  <a:cubicBezTo>
                    <a:pt x="585" y="2452"/>
                    <a:pt x="1" y="1869"/>
                    <a:pt x="59" y="1168"/>
                  </a:cubicBezTo>
                  <a:cubicBezTo>
                    <a:pt x="59" y="584"/>
                    <a:pt x="585" y="1"/>
                    <a:pt x="1227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5" name="Google Shape;17275;p34"/>
            <p:cNvSpPr/>
            <p:nvPr/>
          </p:nvSpPr>
          <p:spPr>
            <a:xfrm>
              <a:off x="2657175" y="486175"/>
              <a:ext cx="59850" cy="59875"/>
            </a:xfrm>
            <a:custGeom>
              <a:avLst/>
              <a:gdLst/>
              <a:ahLst/>
              <a:cxnLst/>
              <a:rect l="l" t="t" r="r" b="b"/>
              <a:pathLst>
                <a:path w="2394" h="2395" extrusionOk="0">
                  <a:moveTo>
                    <a:pt x="2394" y="1168"/>
                  </a:moveTo>
                  <a:cubicBezTo>
                    <a:pt x="2394" y="1752"/>
                    <a:pt x="1868" y="2336"/>
                    <a:pt x="1226" y="2394"/>
                  </a:cubicBezTo>
                  <a:cubicBezTo>
                    <a:pt x="584" y="2394"/>
                    <a:pt x="0" y="1810"/>
                    <a:pt x="0" y="1168"/>
                  </a:cubicBezTo>
                  <a:cubicBezTo>
                    <a:pt x="0" y="526"/>
                    <a:pt x="584" y="1"/>
                    <a:pt x="1168" y="1"/>
                  </a:cubicBezTo>
                  <a:cubicBezTo>
                    <a:pt x="1810" y="1"/>
                    <a:pt x="2394" y="526"/>
                    <a:pt x="2394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6" name="Google Shape;17276;p34"/>
            <p:cNvSpPr/>
            <p:nvPr/>
          </p:nvSpPr>
          <p:spPr>
            <a:xfrm>
              <a:off x="4126650" y="239575"/>
              <a:ext cx="58400" cy="59850"/>
            </a:xfrm>
            <a:custGeom>
              <a:avLst/>
              <a:gdLst/>
              <a:ahLst/>
              <a:cxnLst/>
              <a:rect l="l" t="t" r="r" b="b"/>
              <a:pathLst>
                <a:path w="2336" h="2394" extrusionOk="0">
                  <a:moveTo>
                    <a:pt x="1168" y="2335"/>
                  </a:moveTo>
                  <a:cubicBezTo>
                    <a:pt x="526" y="2394"/>
                    <a:pt x="0" y="1810"/>
                    <a:pt x="0" y="1226"/>
                  </a:cubicBezTo>
                  <a:cubicBezTo>
                    <a:pt x="0" y="584"/>
                    <a:pt x="526" y="0"/>
                    <a:pt x="1168" y="0"/>
                  </a:cubicBezTo>
                  <a:cubicBezTo>
                    <a:pt x="1752" y="0"/>
                    <a:pt x="2335" y="526"/>
                    <a:pt x="2335" y="1168"/>
                  </a:cubicBezTo>
                  <a:cubicBezTo>
                    <a:pt x="2335" y="1810"/>
                    <a:pt x="1810" y="2335"/>
                    <a:pt x="1168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7" name="Google Shape;17277;p34"/>
            <p:cNvSpPr/>
            <p:nvPr/>
          </p:nvSpPr>
          <p:spPr>
            <a:xfrm>
              <a:off x="5845650" y="1223125"/>
              <a:ext cx="56950" cy="58375"/>
            </a:xfrm>
            <a:custGeom>
              <a:avLst/>
              <a:gdLst/>
              <a:ahLst/>
              <a:cxnLst/>
              <a:rect l="l" t="t" r="r" b="b"/>
              <a:pathLst>
                <a:path w="2278" h="2335" extrusionOk="0">
                  <a:moveTo>
                    <a:pt x="2277" y="1167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335"/>
                    <a:pt x="1" y="1810"/>
                    <a:pt x="1" y="1109"/>
                  </a:cubicBezTo>
                  <a:cubicBezTo>
                    <a:pt x="59" y="467"/>
                    <a:pt x="526" y="0"/>
                    <a:pt x="1168" y="0"/>
                  </a:cubicBezTo>
                  <a:cubicBezTo>
                    <a:pt x="1810" y="0"/>
                    <a:pt x="2277" y="525"/>
                    <a:pt x="2277" y="116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8" name="Google Shape;17278;p34"/>
            <p:cNvSpPr/>
            <p:nvPr/>
          </p:nvSpPr>
          <p:spPr>
            <a:xfrm>
              <a:off x="3394100" y="241025"/>
              <a:ext cx="58400" cy="56950"/>
            </a:xfrm>
            <a:custGeom>
              <a:avLst/>
              <a:gdLst/>
              <a:ahLst/>
              <a:cxnLst/>
              <a:rect l="l" t="t" r="r" b="b"/>
              <a:pathLst>
                <a:path w="2336" h="2278" extrusionOk="0">
                  <a:moveTo>
                    <a:pt x="2277" y="1168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277"/>
                    <a:pt x="0" y="1752"/>
                    <a:pt x="59" y="1051"/>
                  </a:cubicBezTo>
                  <a:cubicBezTo>
                    <a:pt x="59" y="409"/>
                    <a:pt x="584" y="1"/>
                    <a:pt x="1226" y="1"/>
                  </a:cubicBezTo>
                  <a:cubicBezTo>
                    <a:pt x="1868" y="1"/>
                    <a:pt x="2335" y="526"/>
                    <a:pt x="2277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9" name="Google Shape;17279;p34"/>
            <p:cNvSpPr/>
            <p:nvPr/>
          </p:nvSpPr>
          <p:spPr>
            <a:xfrm>
              <a:off x="6335975" y="3185825"/>
              <a:ext cx="56925" cy="56925"/>
            </a:xfrm>
            <a:custGeom>
              <a:avLst/>
              <a:gdLst/>
              <a:ahLst/>
              <a:cxnLst/>
              <a:rect l="l" t="t" r="r" b="b"/>
              <a:pathLst>
                <a:path w="2277" h="2277" extrusionOk="0">
                  <a:moveTo>
                    <a:pt x="1168" y="2277"/>
                  </a:moveTo>
                  <a:cubicBezTo>
                    <a:pt x="526" y="2277"/>
                    <a:pt x="0" y="1810"/>
                    <a:pt x="0" y="1168"/>
                  </a:cubicBezTo>
                  <a:cubicBezTo>
                    <a:pt x="0" y="467"/>
                    <a:pt x="467" y="0"/>
                    <a:pt x="1168" y="0"/>
                  </a:cubicBezTo>
                  <a:cubicBezTo>
                    <a:pt x="1810" y="0"/>
                    <a:pt x="2277" y="526"/>
                    <a:pt x="2277" y="1109"/>
                  </a:cubicBezTo>
                  <a:cubicBezTo>
                    <a:pt x="2277" y="1751"/>
                    <a:pt x="1751" y="2277"/>
                    <a:pt x="1168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0" name="Google Shape;17280;p34"/>
            <p:cNvSpPr/>
            <p:nvPr/>
          </p:nvSpPr>
          <p:spPr>
            <a:xfrm>
              <a:off x="5356800" y="731350"/>
              <a:ext cx="56950" cy="55475"/>
            </a:xfrm>
            <a:custGeom>
              <a:avLst/>
              <a:gdLst/>
              <a:ahLst/>
              <a:cxnLst/>
              <a:rect l="l" t="t" r="r" b="b"/>
              <a:pathLst>
                <a:path w="2278" h="2219" extrusionOk="0">
                  <a:moveTo>
                    <a:pt x="1168" y="2218"/>
                  </a:moveTo>
                  <a:cubicBezTo>
                    <a:pt x="526" y="2218"/>
                    <a:pt x="59" y="1810"/>
                    <a:pt x="1" y="1168"/>
                  </a:cubicBezTo>
                  <a:cubicBezTo>
                    <a:pt x="1" y="467"/>
                    <a:pt x="468" y="0"/>
                    <a:pt x="1110" y="0"/>
                  </a:cubicBezTo>
                  <a:cubicBezTo>
                    <a:pt x="1752" y="0"/>
                    <a:pt x="2277" y="467"/>
                    <a:pt x="2277" y="1051"/>
                  </a:cubicBezTo>
                  <a:cubicBezTo>
                    <a:pt x="2277" y="1693"/>
                    <a:pt x="1810" y="2218"/>
                    <a:pt x="1168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1" name="Google Shape;17281;p34"/>
            <p:cNvSpPr/>
            <p:nvPr/>
          </p:nvSpPr>
          <p:spPr>
            <a:xfrm>
              <a:off x="1924625" y="979425"/>
              <a:ext cx="52550" cy="52550"/>
            </a:xfrm>
            <a:custGeom>
              <a:avLst/>
              <a:gdLst/>
              <a:ahLst/>
              <a:cxnLst/>
              <a:rect l="l" t="t" r="r" b="b"/>
              <a:pathLst>
                <a:path w="2102" h="2102" extrusionOk="0">
                  <a:moveTo>
                    <a:pt x="2102" y="1051"/>
                  </a:moveTo>
                  <a:cubicBezTo>
                    <a:pt x="2102" y="1576"/>
                    <a:pt x="1635" y="2043"/>
                    <a:pt x="1051" y="2102"/>
                  </a:cubicBezTo>
                  <a:cubicBezTo>
                    <a:pt x="526" y="2102"/>
                    <a:pt x="0" y="1576"/>
                    <a:pt x="0" y="993"/>
                  </a:cubicBezTo>
                  <a:cubicBezTo>
                    <a:pt x="0" y="467"/>
                    <a:pt x="526" y="0"/>
                    <a:pt x="1051" y="0"/>
                  </a:cubicBezTo>
                  <a:cubicBezTo>
                    <a:pt x="1576" y="0"/>
                    <a:pt x="2102" y="467"/>
                    <a:pt x="2102" y="10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2" name="Google Shape;17282;p34"/>
            <p:cNvSpPr/>
            <p:nvPr/>
          </p:nvSpPr>
          <p:spPr>
            <a:xfrm>
              <a:off x="6337425" y="22052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1051" y="0"/>
                  </a:moveTo>
                  <a:cubicBezTo>
                    <a:pt x="1577" y="0"/>
                    <a:pt x="2102" y="467"/>
                    <a:pt x="2102" y="993"/>
                  </a:cubicBezTo>
                  <a:cubicBezTo>
                    <a:pt x="2160" y="1576"/>
                    <a:pt x="1635" y="2102"/>
                    <a:pt x="1051" y="2102"/>
                  </a:cubicBezTo>
                  <a:cubicBezTo>
                    <a:pt x="526" y="2043"/>
                    <a:pt x="1" y="1576"/>
                    <a:pt x="1" y="1051"/>
                  </a:cubicBezTo>
                  <a:cubicBezTo>
                    <a:pt x="1" y="467"/>
                    <a:pt x="526" y="0"/>
                    <a:pt x="105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3" name="Google Shape;17283;p34"/>
            <p:cNvSpPr/>
            <p:nvPr/>
          </p:nvSpPr>
          <p:spPr>
            <a:xfrm>
              <a:off x="1431400" y="171487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2101" y="1052"/>
                  </a:moveTo>
                  <a:cubicBezTo>
                    <a:pt x="2101" y="1635"/>
                    <a:pt x="1635" y="2102"/>
                    <a:pt x="1051" y="2102"/>
                  </a:cubicBezTo>
                  <a:cubicBezTo>
                    <a:pt x="467" y="2102"/>
                    <a:pt x="0" y="1577"/>
                    <a:pt x="0" y="1052"/>
                  </a:cubicBezTo>
                  <a:cubicBezTo>
                    <a:pt x="0" y="468"/>
                    <a:pt x="525" y="1"/>
                    <a:pt x="1051" y="1"/>
                  </a:cubicBezTo>
                  <a:cubicBezTo>
                    <a:pt x="1576" y="59"/>
                    <a:pt x="2101" y="526"/>
                    <a:pt x="2101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4" name="Google Shape;17284;p34"/>
            <p:cNvSpPr/>
            <p:nvPr/>
          </p:nvSpPr>
          <p:spPr>
            <a:xfrm>
              <a:off x="5601950" y="4661125"/>
              <a:ext cx="52575" cy="52575"/>
            </a:xfrm>
            <a:custGeom>
              <a:avLst/>
              <a:gdLst/>
              <a:ahLst/>
              <a:cxnLst/>
              <a:rect l="l" t="t" r="r" b="b"/>
              <a:pathLst>
                <a:path w="2103" h="2103" extrusionOk="0">
                  <a:moveTo>
                    <a:pt x="2102" y="993"/>
                  </a:moveTo>
                  <a:cubicBezTo>
                    <a:pt x="2102" y="1519"/>
                    <a:pt x="1635" y="2044"/>
                    <a:pt x="1052" y="2044"/>
                  </a:cubicBezTo>
                  <a:cubicBezTo>
                    <a:pt x="526" y="2102"/>
                    <a:pt x="1" y="1577"/>
                    <a:pt x="1" y="993"/>
                  </a:cubicBezTo>
                  <a:cubicBezTo>
                    <a:pt x="1" y="468"/>
                    <a:pt x="468" y="1"/>
                    <a:pt x="1052" y="1"/>
                  </a:cubicBezTo>
                  <a:cubicBezTo>
                    <a:pt x="1577" y="1"/>
                    <a:pt x="2044" y="468"/>
                    <a:pt x="2102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5" name="Google Shape;17285;p34"/>
            <p:cNvSpPr/>
            <p:nvPr/>
          </p:nvSpPr>
          <p:spPr>
            <a:xfrm>
              <a:off x="4865025" y="51500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2102" y="992"/>
                  </a:moveTo>
                  <a:cubicBezTo>
                    <a:pt x="2161" y="1518"/>
                    <a:pt x="1694" y="2043"/>
                    <a:pt x="1110" y="2101"/>
                  </a:cubicBezTo>
                  <a:cubicBezTo>
                    <a:pt x="526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2" y="0"/>
                  </a:cubicBezTo>
                  <a:cubicBezTo>
                    <a:pt x="1577" y="0"/>
                    <a:pt x="2102" y="467"/>
                    <a:pt x="2102" y="99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6" name="Google Shape;17286;p34"/>
            <p:cNvSpPr/>
            <p:nvPr/>
          </p:nvSpPr>
          <p:spPr>
            <a:xfrm>
              <a:off x="4376175" y="242500"/>
              <a:ext cx="52575" cy="52550"/>
            </a:xfrm>
            <a:custGeom>
              <a:avLst/>
              <a:gdLst/>
              <a:ahLst/>
              <a:cxnLst/>
              <a:rect l="l" t="t" r="r" b="b"/>
              <a:pathLst>
                <a:path w="2103" h="2102" extrusionOk="0">
                  <a:moveTo>
                    <a:pt x="2102" y="1109"/>
                  </a:moveTo>
                  <a:cubicBezTo>
                    <a:pt x="2044" y="1634"/>
                    <a:pt x="1577" y="2101"/>
                    <a:pt x="1051" y="2101"/>
                  </a:cubicBezTo>
                  <a:cubicBezTo>
                    <a:pt x="468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1" y="58"/>
                  </a:cubicBezTo>
                  <a:cubicBezTo>
                    <a:pt x="1635" y="58"/>
                    <a:pt x="2102" y="525"/>
                    <a:pt x="2102" y="110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7" name="Google Shape;17287;p34"/>
            <p:cNvSpPr/>
            <p:nvPr/>
          </p:nvSpPr>
          <p:spPr>
            <a:xfrm>
              <a:off x="1190625" y="2942125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8"/>
                    <a:pt x="1518" y="1985"/>
                    <a:pt x="992" y="1985"/>
                  </a:cubicBezTo>
                  <a:cubicBezTo>
                    <a:pt x="409" y="1985"/>
                    <a:pt x="0" y="1576"/>
                    <a:pt x="0" y="993"/>
                  </a:cubicBezTo>
                  <a:cubicBezTo>
                    <a:pt x="0" y="409"/>
                    <a:pt x="350" y="117"/>
                    <a:pt x="876" y="59"/>
                  </a:cubicBezTo>
                  <a:cubicBezTo>
                    <a:pt x="1459" y="0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8" name="Google Shape;17288;p34"/>
            <p:cNvSpPr/>
            <p:nvPr/>
          </p:nvSpPr>
          <p:spPr>
            <a:xfrm>
              <a:off x="2169775" y="734250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1927" y="935"/>
                  </a:moveTo>
                  <a:cubicBezTo>
                    <a:pt x="1868" y="1577"/>
                    <a:pt x="1577" y="1927"/>
                    <a:pt x="935" y="1927"/>
                  </a:cubicBezTo>
                  <a:cubicBezTo>
                    <a:pt x="351" y="1927"/>
                    <a:pt x="1" y="1577"/>
                    <a:pt x="1" y="935"/>
                  </a:cubicBezTo>
                  <a:cubicBezTo>
                    <a:pt x="59" y="410"/>
                    <a:pt x="351" y="59"/>
                    <a:pt x="935" y="59"/>
                  </a:cubicBezTo>
                  <a:cubicBezTo>
                    <a:pt x="1577" y="1"/>
                    <a:pt x="1810" y="410"/>
                    <a:pt x="1927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9" name="Google Shape;17289;p34"/>
            <p:cNvSpPr/>
            <p:nvPr/>
          </p:nvSpPr>
          <p:spPr>
            <a:xfrm>
              <a:off x="1190625" y="2695500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9"/>
                    <a:pt x="1518" y="1927"/>
                    <a:pt x="992" y="1985"/>
                  </a:cubicBezTo>
                  <a:cubicBezTo>
                    <a:pt x="409" y="1985"/>
                    <a:pt x="0" y="1577"/>
                    <a:pt x="0" y="993"/>
                  </a:cubicBezTo>
                  <a:cubicBezTo>
                    <a:pt x="0" y="409"/>
                    <a:pt x="350" y="118"/>
                    <a:pt x="876" y="59"/>
                  </a:cubicBezTo>
                  <a:cubicBezTo>
                    <a:pt x="1459" y="1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0" name="Google Shape;17290;p34"/>
            <p:cNvSpPr/>
            <p:nvPr/>
          </p:nvSpPr>
          <p:spPr>
            <a:xfrm>
              <a:off x="6340350" y="3432425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934" y="1927"/>
                  </a:moveTo>
                  <a:cubicBezTo>
                    <a:pt x="409" y="1927"/>
                    <a:pt x="0" y="1519"/>
                    <a:pt x="0" y="935"/>
                  </a:cubicBezTo>
                  <a:cubicBezTo>
                    <a:pt x="0" y="410"/>
                    <a:pt x="467" y="1"/>
                    <a:pt x="993" y="1"/>
                  </a:cubicBezTo>
                  <a:cubicBezTo>
                    <a:pt x="1576" y="59"/>
                    <a:pt x="1868" y="410"/>
                    <a:pt x="1927" y="935"/>
                  </a:cubicBezTo>
                  <a:cubicBezTo>
                    <a:pt x="1927" y="1519"/>
                    <a:pt x="1518" y="1927"/>
                    <a:pt x="934" y="19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1" name="Google Shape;17291;p34"/>
            <p:cNvSpPr/>
            <p:nvPr/>
          </p:nvSpPr>
          <p:spPr>
            <a:xfrm>
              <a:off x="3151850" y="245400"/>
              <a:ext cx="48200" cy="46725"/>
            </a:xfrm>
            <a:custGeom>
              <a:avLst/>
              <a:gdLst/>
              <a:ahLst/>
              <a:cxnLst/>
              <a:rect l="l" t="t" r="r" b="b"/>
              <a:pathLst>
                <a:path w="1928" h="1869" extrusionOk="0">
                  <a:moveTo>
                    <a:pt x="1927" y="993"/>
                  </a:moveTo>
                  <a:cubicBezTo>
                    <a:pt x="1869" y="1518"/>
                    <a:pt x="1577" y="1869"/>
                    <a:pt x="993" y="1869"/>
                  </a:cubicBezTo>
                  <a:cubicBezTo>
                    <a:pt x="410" y="1869"/>
                    <a:pt x="1" y="1402"/>
                    <a:pt x="59" y="876"/>
                  </a:cubicBezTo>
                  <a:cubicBezTo>
                    <a:pt x="118" y="293"/>
                    <a:pt x="468" y="1"/>
                    <a:pt x="1052" y="1"/>
                  </a:cubicBezTo>
                  <a:cubicBezTo>
                    <a:pt x="1635" y="59"/>
                    <a:pt x="1869" y="409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2" name="Google Shape;17292;p34"/>
            <p:cNvSpPr/>
            <p:nvPr/>
          </p:nvSpPr>
          <p:spPr>
            <a:xfrm>
              <a:off x="5850025" y="4415975"/>
              <a:ext cx="48200" cy="48175"/>
            </a:xfrm>
            <a:custGeom>
              <a:avLst/>
              <a:gdLst/>
              <a:ahLst/>
              <a:cxnLst/>
              <a:rect l="l" t="t" r="r" b="b"/>
              <a:pathLst>
                <a:path w="1928" h="1927" extrusionOk="0">
                  <a:moveTo>
                    <a:pt x="935" y="1"/>
                  </a:moveTo>
                  <a:cubicBezTo>
                    <a:pt x="1519" y="1"/>
                    <a:pt x="1927" y="409"/>
                    <a:pt x="1927" y="935"/>
                  </a:cubicBezTo>
                  <a:cubicBezTo>
                    <a:pt x="1927" y="1518"/>
                    <a:pt x="1519" y="1927"/>
                    <a:pt x="993" y="1927"/>
                  </a:cubicBezTo>
                  <a:cubicBezTo>
                    <a:pt x="410" y="1869"/>
                    <a:pt x="59" y="1577"/>
                    <a:pt x="59" y="993"/>
                  </a:cubicBezTo>
                  <a:cubicBezTo>
                    <a:pt x="1" y="468"/>
                    <a:pt x="410" y="1"/>
                    <a:pt x="9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3" name="Google Shape;17293;p34"/>
            <p:cNvSpPr/>
            <p:nvPr/>
          </p:nvSpPr>
          <p:spPr>
            <a:xfrm>
              <a:off x="3640725" y="5393675"/>
              <a:ext cx="49625" cy="49650"/>
            </a:xfrm>
            <a:custGeom>
              <a:avLst/>
              <a:gdLst/>
              <a:ahLst/>
              <a:cxnLst/>
              <a:rect l="l" t="t" r="r" b="b"/>
              <a:pathLst>
                <a:path w="1985" h="1986" extrusionOk="0">
                  <a:moveTo>
                    <a:pt x="934" y="1985"/>
                  </a:moveTo>
                  <a:cubicBezTo>
                    <a:pt x="409" y="1927"/>
                    <a:pt x="0" y="1460"/>
                    <a:pt x="58" y="935"/>
                  </a:cubicBezTo>
                  <a:cubicBezTo>
                    <a:pt x="117" y="351"/>
                    <a:pt x="584" y="1"/>
                    <a:pt x="1109" y="59"/>
                  </a:cubicBezTo>
                  <a:cubicBezTo>
                    <a:pt x="1693" y="118"/>
                    <a:pt x="1985" y="468"/>
                    <a:pt x="1985" y="1052"/>
                  </a:cubicBezTo>
                  <a:cubicBezTo>
                    <a:pt x="1985" y="1577"/>
                    <a:pt x="1518" y="1985"/>
                    <a:pt x="934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4" name="Google Shape;17294;p34"/>
            <p:cNvSpPr/>
            <p:nvPr/>
          </p:nvSpPr>
          <p:spPr>
            <a:xfrm>
              <a:off x="3884400" y="5393675"/>
              <a:ext cx="48200" cy="49650"/>
            </a:xfrm>
            <a:custGeom>
              <a:avLst/>
              <a:gdLst/>
              <a:ahLst/>
              <a:cxnLst/>
              <a:rect l="l" t="t" r="r" b="b"/>
              <a:pathLst>
                <a:path w="1928" h="1986" extrusionOk="0">
                  <a:moveTo>
                    <a:pt x="1927" y="993"/>
                  </a:moveTo>
                  <a:cubicBezTo>
                    <a:pt x="1927" y="1577"/>
                    <a:pt x="1519" y="1985"/>
                    <a:pt x="993" y="1985"/>
                  </a:cubicBezTo>
                  <a:cubicBezTo>
                    <a:pt x="409" y="1985"/>
                    <a:pt x="1" y="1519"/>
                    <a:pt x="1" y="993"/>
                  </a:cubicBezTo>
                  <a:cubicBezTo>
                    <a:pt x="59" y="409"/>
                    <a:pt x="409" y="59"/>
                    <a:pt x="935" y="59"/>
                  </a:cubicBezTo>
                  <a:cubicBezTo>
                    <a:pt x="1519" y="1"/>
                    <a:pt x="1927" y="468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5" name="Google Shape;17295;p34"/>
            <p:cNvSpPr/>
            <p:nvPr/>
          </p:nvSpPr>
          <p:spPr>
            <a:xfrm>
              <a:off x="1190625" y="2454725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1868" y="935"/>
                  </a:moveTo>
                  <a:cubicBezTo>
                    <a:pt x="1809" y="1518"/>
                    <a:pt x="1459" y="1869"/>
                    <a:pt x="934" y="1810"/>
                  </a:cubicBezTo>
                  <a:cubicBezTo>
                    <a:pt x="350" y="1810"/>
                    <a:pt x="0" y="1402"/>
                    <a:pt x="58" y="876"/>
                  </a:cubicBezTo>
                  <a:cubicBezTo>
                    <a:pt x="117" y="351"/>
                    <a:pt x="467" y="1"/>
                    <a:pt x="992" y="1"/>
                  </a:cubicBezTo>
                  <a:cubicBezTo>
                    <a:pt x="1518" y="1"/>
                    <a:pt x="1809" y="409"/>
                    <a:pt x="1868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6" name="Google Shape;17296;p34"/>
            <p:cNvSpPr/>
            <p:nvPr/>
          </p:nvSpPr>
          <p:spPr>
            <a:xfrm>
              <a:off x="1434300" y="39227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460" y="117"/>
                    <a:pt x="1869" y="409"/>
                    <a:pt x="1810" y="993"/>
                  </a:cubicBezTo>
                  <a:cubicBezTo>
                    <a:pt x="1810" y="1518"/>
                    <a:pt x="1460" y="1868"/>
                    <a:pt x="876" y="1868"/>
                  </a:cubicBezTo>
                  <a:cubicBezTo>
                    <a:pt x="351" y="1810"/>
                    <a:pt x="1" y="1460"/>
                    <a:pt x="1" y="934"/>
                  </a:cubicBezTo>
                  <a:cubicBezTo>
                    <a:pt x="1" y="351"/>
                    <a:pt x="351" y="117"/>
                    <a:pt x="9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7" name="Google Shape;17297;p34"/>
            <p:cNvSpPr/>
            <p:nvPr/>
          </p:nvSpPr>
          <p:spPr>
            <a:xfrm>
              <a:off x="1680925" y="122457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934"/>
                  </a:moveTo>
                  <a:cubicBezTo>
                    <a:pt x="1810" y="1460"/>
                    <a:pt x="1518" y="1868"/>
                    <a:pt x="934" y="1868"/>
                  </a:cubicBezTo>
                  <a:cubicBezTo>
                    <a:pt x="351" y="1868"/>
                    <a:pt x="0" y="1518"/>
                    <a:pt x="0" y="934"/>
                  </a:cubicBezTo>
                  <a:cubicBezTo>
                    <a:pt x="0" y="409"/>
                    <a:pt x="351" y="59"/>
                    <a:pt x="876" y="59"/>
                  </a:cubicBezTo>
                  <a:cubicBezTo>
                    <a:pt x="1460" y="0"/>
                    <a:pt x="1752" y="351"/>
                    <a:pt x="1868" y="93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8" name="Google Shape;17298;p34"/>
            <p:cNvSpPr/>
            <p:nvPr/>
          </p:nvSpPr>
          <p:spPr>
            <a:xfrm>
              <a:off x="5358275" y="4906300"/>
              <a:ext cx="45250" cy="45250"/>
            </a:xfrm>
            <a:custGeom>
              <a:avLst/>
              <a:gdLst/>
              <a:ahLst/>
              <a:cxnLst/>
              <a:rect l="l" t="t" r="r" b="b"/>
              <a:pathLst>
                <a:path w="1810" h="1810" extrusionOk="0">
                  <a:moveTo>
                    <a:pt x="876" y="0"/>
                  </a:moveTo>
                  <a:cubicBezTo>
                    <a:pt x="1459" y="59"/>
                    <a:pt x="1810" y="350"/>
                    <a:pt x="1810" y="876"/>
                  </a:cubicBezTo>
                  <a:cubicBezTo>
                    <a:pt x="1810" y="1459"/>
                    <a:pt x="1518" y="1810"/>
                    <a:pt x="934" y="1810"/>
                  </a:cubicBezTo>
                  <a:cubicBezTo>
                    <a:pt x="409" y="1810"/>
                    <a:pt x="58" y="1518"/>
                    <a:pt x="0" y="992"/>
                  </a:cubicBezTo>
                  <a:cubicBezTo>
                    <a:pt x="0" y="409"/>
                    <a:pt x="350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9" name="Google Shape;17299;p34"/>
            <p:cNvSpPr/>
            <p:nvPr/>
          </p:nvSpPr>
          <p:spPr>
            <a:xfrm>
              <a:off x="1192075" y="318582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701"/>
                  </a:moveTo>
                  <a:cubicBezTo>
                    <a:pt x="1751" y="1518"/>
                    <a:pt x="1460" y="1868"/>
                    <a:pt x="876" y="1868"/>
                  </a:cubicBezTo>
                  <a:cubicBezTo>
                    <a:pt x="351" y="1868"/>
                    <a:pt x="0" y="1518"/>
                    <a:pt x="0" y="993"/>
                  </a:cubicBezTo>
                  <a:cubicBezTo>
                    <a:pt x="0" y="409"/>
                    <a:pt x="351" y="0"/>
                    <a:pt x="934" y="117"/>
                  </a:cubicBezTo>
                  <a:cubicBezTo>
                    <a:pt x="1285" y="175"/>
                    <a:pt x="1576" y="526"/>
                    <a:pt x="1868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0" name="Google Shape;17300;p34"/>
            <p:cNvSpPr/>
            <p:nvPr/>
          </p:nvSpPr>
          <p:spPr>
            <a:xfrm>
              <a:off x="2660100" y="5152900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992" y="1869"/>
                  </a:moveTo>
                  <a:cubicBezTo>
                    <a:pt x="409" y="1810"/>
                    <a:pt x="0" y="1518"/>
                    <a:pt x="0" y="935"/>
                  </a:cubicBezTo>
                  <a:cubicBezTo>
                    <a:pt x="0" y="351"/>
                    <a:pt x="350" y="1"/>
                    <a:pt x="934" y="1"/>
                  </a:cubicBezTo>
                  <a:cubicBezTo>
                    <a:pt x="1459" y="1"/>
                    <a:pt x="1810" y="351"/>
                    <a:pt x="1810" y="876"/>
                  </a:cubicBezTo>
                  <a:cubicBezTo>
                    <a:pt x="1868" y="1460"/>
                    <a:pt x="1518" y="1752"/>
                    <a:pt x="992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1" name="Google Shape;17301;p34"/>
            <p:cNvSpPr/>
            <p:nvPr/>
          </p:nvSpPr>
          <p:spPr>
            <a:xfrm>
              <a:off x="3395550" y="53951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518" y="117"/>
                    <a:pt x="1869" y="350"/>
                    <a:pt x="1869" y="934"/>
                  </a:cubicBezTo>
                  <a:cubicBezTo>
                    <a:pt x="1869" y="1518"/>
                    <a:pt x="1518" y="1868"/>
                    <a:pt x="935" y="1868"/>
                  </a:cubicBezTo>
                  <a:cubicBezTo>
                    <a:pt x="409" y="1868"/>
                    <a:pt x="59" y="1518"/>
                    <a:pt x="59" y="993"/>
                  </a:cubicBezTo>
                  <a:cubicBezTo>
                    <a:pt x="1" y="409"/>
                    <a:pt x="409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2" name="Google Shape;17302;p34"/>
            <p:cNvSpPr/>
            <p:nvPr/>
          </p:nvSpPr>
          <p:spPr>
            <a:xfrm>
              <a:off x="4132475" y="5396600"/>
              <a:ext cx="46725" cy="45275"/>
            </a:xfrm>
            <a:custGeom>
              <a:avLst/>
              <a:gdLst/>
              <a:ahLst/>
              <a:cxnLst/>
              <a:rect l="l" t="t" r="r" b="b"/>
              <a:pathLst>
                <a:path w="1869" h="1811" extrusionOk="0">
                  <a:moveTo>
                    <a:pt x="1869" y="876"/>
                  </a:moveTo>
                  <a:cubicBezTo>
                    <a:pt x="1752" y="1460"/>
                    <a:pt x="1460" y="1810"/>
                    <a:pt x="876" y="1810"/>
                  </a:cubicBezTo>
                  <a:cubicBezTo>
                    <a:pt x="351" y="1752"/>
                    <a:pt x="1" y="1402"/>
                    <a:pt x="1" y="818"/>
                  </a:cubicBezTo>
                  <a:cubicBezTo>
                    <a:pt x="59" y="292"/>
                    <a:pt x="409" y="1"/>
                    <a:pt x="935" y="1"/>
                  </a:cubicBezTo>
                  <a:cubicBezTo>
                    <a:pt x="1519" y="1"/>
                    <a:pt x="1752" y="351"/>
                    <a:pt x="1869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3" name="Google Shape;17303;p34"/>
            <p:cNvSpPr/>
            <p:nvPr/>
          </p:nvSpPr>
          <p:spPr>
            <a:xfrm>
              <a:off x="1926075" y="4661125"/>
              <a:ext cx="45275" cy="43825"/>
            </a:xfrm>
            <a:custGeom>
              <a:avLst/>
              <a:gdLst/>
              <a:ahLst/>
              <a:cxnLst/>
              <a:rect l="l" t="t" r="r" b="b"/>
              <a:pathLst>
                <a:path w="1811" h="1753" extrusionOk="0">
                  <a:moveTo>
                    <a:pt x="1810" y="993"/>
                  </a:moveTo>
                  <a:cubicBezTo>
                    <a:pt x="1518" y="1227"/>
                    <a:pt x="1227" y="1577"/>
                    <a:pt x="876" y="1635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293" y="1"/>
                    <a:pt x="818" y="59"/>
                  </a:cubicBezTo>
                  <a:cubicBezTo>
                    <a:pt x="1168" y="118"/>
                    <a:pt x="1460" y="410"/>
                    <a:pt x="1810" y="643"/>
                  </a:cubicBezTo>
                  <a:cubicBezTo>
                    <a:pt x="1810" y="760"/>
                    <a:pt x="1810" y="876"/>
                    <a:pt x="1810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4" name="Google Shape;17304;p34"/>
            <p:cNvSpPr/>
            <p:nvPr/>
          </p:nvSpPr>
          <p:spPr>
            <a:xfrm>
              <a:off x="5117475" y="493475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2"/>
                  </a:moveTo>
                  <a:cubicBezTo>
                    <a:pt x="1519" y="1285"/>
                    <a:pt x="1227" y="1635"/>
                    <a:pt x="877" y="1694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351" y="1"/>
                    <a:pt x="818" y="59"/>
                  </a:cubicBezTo>
                  <a:cubicBezTo>
                    <a:pt x="1168" y="118"/>
                    <a:pt x="1460" y="468"/>
                    <a:pt x="1810" y="701"/>
                  </a:cubicBezTo>
                  <a:cubicBezTo>
                    <a:pt x="1810" y="818"/>
                    <a:pt x="1810" y="935"/>
                    <a:pt x="1810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5" name="Google Shape;17305;p34"/>
            <p:cNvSpPr/>
            <p:nvPr/>
          </p:nvSpPr>
          <p:spPr>
            <a:xfrm>
              <a:off x="6096650" y="1472650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1"/>
                  </a:moveTo>
                  <a:cubicBezTo>
                    <a:pt x="1460" y="1285"/>
                    <a:pt x="1226" y="1635"/>
                    <a:pt x="876" y="1693"/>
                  </a:cubicBezTo>
                  <a:cubicBezTo>
                    <a:pt x="351" y="1752"/>
                    <a:pt x="1" y="1401"/>
                    <a:pt x="1" y="876"/>
                  </a:cubicBezTo>
                  <a:cubicBezTo>
                    <a:pt x="1" y="351"/>
                    <a:pt x="351" y="0"/>
                    <a:pt x="818" y="59"/>
                  </a:cubicBezTo>
                  <a:cubicBezTo>
                    <a:pt x="1168" y="117"/>
                    <a:pt x="1460" y="467"/>
                    <a:pt x="1810" y="701"/>
                  </a:cubicBezTo>
                  <a:lnTo>
                    <a:pt x="1810" y="105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6" name="Google Shape;17306;p34"/>
            <p:cNvSpPr/>
            <p:nvPr/>
          </p:nvSpPr>
          <p:spPr>
            <a:xfrm>
              <a:off x="6098100" y="4173750"/>
              <a:ext cx="37975" cy="42325"/>
            </a:xfrm>
            <a:custGeom>
              <a:avLst/>
              <a:gdLst/>
              <a:ahLst/>
              <a:cxnLst/>
              <a:rect l="l" t="t" r="r" b="b"/>
              <a:pathLst>
                <a:path w="1519" h="1693" extrusionOk="0">
                  <a:moveTo>
                    <a:pt x="643" y="1693"/>
                  </a:moveTo>
                  <a:cubicBezTo>
                    <a:pt x="410" y="1401"/>
                    <a:pt x="1" y="1051"/>
                    <a:pt x="59" y="817"/>
                  </a:cubicBezTo>
                  <a:cubicBezTo>
                    <a:pt x="118" y="526"/>
                    <a:pt x="526" y="117"/>
                    <a:pt x="818" y="59"/>
                  </a:cubicBezTo>
                  <a:cubicBezTo>
                    <a:pt x="993" y="0"/>
                    <a:pt x="1460" y="467"/>
                    <a:pt x="1460" y="759"/>
                  </a:cubicBezTo>
                  <a:cubicBezTo>
                    <a:pt x="1519" y="1051"/>
                    <a:pt x="1168" y="1343"/>
                    <a:pt x="993" y="1635"/>
                  </a:cubicBezTo>
                  <a:cubicBezTo>
                    <a:pt x="876" y="1635"/>
                    <a:pt x="760" y="1635"/>
                    <a:pt x="643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7" name="Google Shape;17307;p34"/>
            <p:cNvSpPr/>
            <p:nvPr/>
          </p:nvSpPr>
          <p:spPr>
            <a:xfrm>
              <a:off x="1196450" y="2212500"/>
              <a:ext cx="40875" cy="37950"/>
            </a:xfrm>
            <a:custGeom>
              <a:avLst/>
              <a:gdLst/>
              <a:ahLst/>
              <a:cxnLst/>
              <a:rect l="l" t="t" r="r" b="b"/>
              <a:pathLst>
                <a:path w="1635" h="1518" extrusionOk="0">
                  <a:moveTo>
                    <a:pt x="1635" y="934"/>
                  </a:moveTo>
                  <a:cubicBezTo>
                    <a:pt x="1285" y="1109"/>
                    <a:pt x="993" y="1518"/>
                    <a:pt x="701" y="1460"/>
                  </a:cubicBezTo>
                  <a:cubicBezTo>
                    <a:pt x="409" y="1401"/>
                    <a:pt x="59" y="993"/>
                    <a:pt x="0" y="701"/>
                  </a:cubicBezTo>
                  <a:cubicBezTo>
                    <a:pt x="0" y="467"/>
                    <a:pt x="467" y="0"/>
                    <a:pt x="701" y="0"/>
                  </a:cubicBezTo>
                  <a:cubicBezTo>
                    <a:pt x="993" y="0"/>
                    <a:pt x="1343" y="350"/>
                    <a:pt x="1635" y="584"/>
                  </a:cubicBezTo>
                  <a:lnTo>
                    <a:pt x="1635" y="934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8" name="Google Shape;17308;p34"/>
            <p:cNvSpPr/>
            <p:nvPr/>
          </p:nvSpPr>
          <p:spPr>
            <a:xfrm>
              <a:off x="6346175" y="1970250"/>
              <a:ext cx="40900" cy="36525"/>
            </a:xfrm>
            <a:custGeom>
              <a:avLst/>
              <a:gdLst/>
              <a:ahLst/>
              <a:cxnLst/>
              <a:rect l="l" t="t" r="r" b="b"/>
              <a:pathLst>
                <a:path w="1636" h="1461" extrusionOk="0">
                  <a:moveTo>
                    <a:pt x="1577" y="935"/>
                  </a:moveTo>
                  <a:cubicBezTo>
                    <a:pt x="1285" y="1110"/>
                    <a:pt x="935" y="1460"/>
                    <a:pt x="701" y="1402"/>
                  </a:cubicBezTo>
                  <a:cubicBezTo>
                    <a:pt x="409" y="1402"/>
                    <a:pt x="59" y="935"/>
                    <a:pt x="1" y="643"/>
                  </a:cubicBezTo>
                  <a:cubicBezTo>
                    <a:pt x="1" y="468"/>
                    <a:pt x="468" y="1"/>
                    <a:pt x="701" y="1"/>
                  </a:cubicBezTo>
                  <a:cubicBezTo>
                    <a:pt x="993" y="1"/>
                    <a:pt x="1285" y="351"/>
                    <a:pt x="1635" y="526"/>
                  </a:cubicBezTo>
                  <a:cubicBezTo>
                    <a:pt x="1635" y="643"/>
                    <a:pt x="1635" y="818"/>
                    <a:pt x="1577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9" name="Google Shape;17309;p34"/>
            <p:cNvSpPr/>
            <p:nvPr/>
          </p:nvSpPr>
          <p:spPr>
            <a:xfrm>
              <a:off x="1685300" y="4417450"/>
              <a:ext cx="37975" cy="40875"/>
            </a:xfrm>
            <a:custGeom>
              <a:avLst/>
              <a:gdLst/>
              <a:ahLst/>
              <a:cxnLst/>
              <a:rect l="l" t="t" r="r" b="b"/>
              <a:pathLst>
                <a:path w="1519" h="1635" extrusionOk="0">
                  <a:moveTo>
                    <a:pt x="935" y="0"/>
                  </a:moveTo>
                  <a:cubicBezTo>
                    <a:pt x="1110" y="292"/>
                    <a:pt x="1518" y="642"/>
                    <a:pt x="1460" y="876"/>
                  </a:cubicBezTo>
                  <a:cubicBezTo>
                    <a:pt x="1401" y="1167"/>
                    <a:pt x="993" y="1576"/>
                    <a:pt x="701" y="1576"/>
                  </a:cubicBezTo>
                  <a:cubicBezTo>
                    <a:pt x="468" y="1634"/>
                    <a:pt x="59" y="1167"/>
                    <a:pt x="1" y="934"/>
                  </a:cubicBezTo>
                  <a:cubicBezTo>
                    <a:pt x="1" y="642"/>
                    <a:pt x="351" y="292"/>
                    <a:pt x="584" y="0"/>
                  </a:cubicBezTo>
                  <a:lnTo>
                    <a:pt x="935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0" name="Google Shape;17310;p34"/>
            <p:cNvSpPr/>
            <p:nvPr/>
          </p:nvSpPr>
          <p:spPr>
            <a:xfrm>
              <a:off x="4630100" y="246875"/>
              <a:ext cx="37950" cy="40875"/>
            </a:xfrm>
            <a:custGeom>
              <a:avLst/>
              <a:gdLst/>
              <a:ahLst/>
              <a:cxnLst/>
              <a:rect l="l" t="t" r="r" b="b"/>
              <a:pathLst>
                <a:path w="1518" h="1635" extrusionOk="0">
                  <a:moveTo>
                    <a:pt x="934" y="0"/>
                  </a:moveTo>
                  <a:cubicBezTo>
                    <a:pt x="1109" y="292"/>
                    <a:pt x="1518" y="642"/>
                    <a:pt x="1459" y="876"/>
                  </a:cubicBezTo>
                  <a:cubicBezTo>
                    <a:pt x="1401" y="1168"/>
                    <a:pt x="993" y="1576"/>
                    <a:pt x="701" y="1576"/>
                  </a:cubicBezTo>
                  <a:cubicBezTo>
                    <a:pt x="526" y="1635"/>
                    <a:pt x="59" y="1168"/>
                    <a:pt x="59" y="934"/>
                  </a:cubicBezTo>
                  <a:cubicBezTo>
                    <a:pt x="0" y="584"/>
                    <a:pt x="350" y="292"/>
                    <a:pt x="584" y="0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1" name="Google Shape;17311;p34"/>
            <p:cNvSpPr/>
            <p:nvPr/>
          </p:nvSpPr>
          <p:spPr>
            <a:xfrm>
              <a:off x="2175625" y="4910675"/>
              <a:ext cx="36500" cy="40875"/>
            </a:xfrm>
            <a:custGeom>
              <a:avLst/>
              <a:gdLst/>
              <a:ahLst/>
              <a:cxnLst/>
              <a:rect l="l" t="t" r="r" b="b"/>
              <a:pathLst>
                <a:path w="1460" h="1635" extrusionOk="0">
                  <a:moveTo>
                    <a:pt x="584" y="1635"/>
                  </a:moveTo>
                  <a:cubicBezTo>
                    <a:pt x="350" y="1343"/>
                    <a:pt x="0" y="1051"/>
                    <a:pt x="0" y="759"/>
                  </a:cubicBezTo>
                  <a:cubicBezTo>
                    <a:pt x="58" y="467"/>
                    <a:pt x="467" y="59"/>
                    <a:pt x="759" y="59"/>
                  </a:cubicBezTo>
                  <a:cubicBezTo>
                    <a:pt x="934" y="0"/>
                    <a:pt x="1401" y="467"/>
                    <a:pt x="1459" y="701"/>
                  </a:cubicBezTo>
                  <a:cubicBezTo>
                    <a:pt x="1459" y="993"/>
                    <a:pt x="1109" y="1343"/>
                    <a:pt x="934" y="1635"/>
                  </a:cubicBezTo>
                  <a:cubicBezTo>
                    <a:pt x="817" y="1635"/>
                    <a:pt x="701" y="1635"/>
                    <a:pt x="584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2" name="Google Shape;17312;p34"/>
            <p:cNvSpPr/>
            <p:nvPr/>
          </p:nvSpPr>
          <p:spPr>
            <a:xfrm>
              <a:off x="4379100" y="5399525"/>
              <a:ext cx="40875" cy="36500"/>
            </a:xfrm>
            <a:custGeom>
              <a:avLst/>
              <a:gdLst/>
              <a:ahLst/>
              <a:cxnLst/>
              <a:rect l="l" t="t" r="r" b="b"/>
              <a:pathLst>
                <a:path w="1635" h="1460" extrusionOk="0">
                  <a:moveTo>
                    <a:pt x="59" y="526"/>
                  </a:moveTo>
                  <a:cubicBezTo>
                    <a:pt x="351" y="351"/>
                    <a:pt x="701" y="0"/>
                    <a:pt x="993" y="59"/>
                  </a:cubicBezTo>
                  <a:cubicBezTo>
                    <a:pt x="1226" y="117"/>
                    <a:pt x="1576" y="526"/>
                    <a:pt x="1635" y="818"/>
                  </a:cubicBezTo>
                  <a:cubicBezTo>
                    <a:pt x="1635" y="1051"/>
                    <a:pt x="1168" y="1460"/>
                    <a:pt x="876" y="1460"/>
                  </a:cubicBezTo>
                  <a:cubicBezTo>
                    <a:pt x="584" y="1460"/>
                    <a:pt x="292" y="1109"/>
                    <a:pt x="0" y="876"/>
                  </a:cubicBezTo>
                  <a:cubicBezTo>
                    <a:pt x="0" y="759"/>
                    <a:pt x="59" y="642"/>
                    <a:pt x="59" y="5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3" name="Google Shape;17313;p34"/>
            <p:cNvSpPr/>
            <p:nvPr/>
          </p:nvSpPr>
          <p:spPr>
            <a:xfrm>
              <a:off x="2422225" y="497850"/>
              <a:ext cx="43800" cy="35050"/>
            </a:xfrm>
            <a:custGeom>
              <a:avLst/>
              <a:gdLst/>
              <a:ahLst/>
              <a:cxnLst/>
              <a:rect l="l" t="t" r="r" b="b"/>
              <a:pathLst>
                <a:path w="1752" h="1402" extrusionOk="0">
                  <a:moveTo>
                    <a:pt x="1752" y="701"/>
                  </a:moveTo>
                  <a:cubicBezTo>
                    <a:pt x="1285" y="1052"/>
                    <a:pt x="993" y="1402"/>
                    <a:pt x="759" y="1402"/>
                  </a:cubicBezTo>
                  <a:cubicBezTo>
                    <a:pt x="468" y="1402"/>
                    <a:pt x="234" y="993"/>
                    <a:pt x="1" y="760"/>
                  </a:cubicBezTo>
                  <a:cubicBezTo>
                    <a:pt x="234" y="468"/>
                    <a:pt x="409" y="59"/>
                    <a:pt x="701" y="59"/>
                  </a:cubicBezTo>
                  <a:cubicBezTo>
                    <a:pt x="935" y="1"/>
                    <a:pt x="1285" y="351"/>
                    <a:pt x="1752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4" name="Google Shape;17314;p34"/>
            <p:cNvSpPr/>
            <p:nvPr/>
          </p:nvSpPr>
          <p:spPr>
            <a:xfrm>
              <a:off x="1203750" y="3439725"/>
              <a:ext cx="27750" cy="36525"/>
            </a:xfrm>
            <a:custGeom>
              <a:avLst/>
              <a:gdLst/>
              <a:ahLst/>
              <a:cxnLst/>
              <a:rect l="l" t="t" r="r" b="b"/>
              <a:pathLst>
                <a:path w="1110" h="1461" extrusionOk="0">
                  <a:moveTo>
                    <a:pt x="351" y="1402"/>
                  </a:moveTo>
                  <a:cubicBezTo>
                    <a:pt x="234" y="1110"/>
                    <a:pt x="59" y="818"/>
                    <a:pt x="0" y="526"/>
                  </a:cubicBezTo>
                  <a:cubicBezTo>
                    <a:pt x="0" y="351"/>
                    <a:pt x="234" y="176"/>
                    <a:pt x="409" y="1"/>
                  </a:cubicBezTo>
                  <a:cubicBezTo>
                    <a:pt x="642" y="234"/>
                    <a:pt x="993" y="409"/>
                    <a:pt x="1051" y="701"/>
                  </a:cubicBezTo>
                  <a:cubicBezTo>
                    <a:pt x="1109" y="876"/>
                    <a:pt x="818" y="1168"/>
                    <a:pt x="642" y="1460"/>
                  </a:cubicBezTo>
                  <a:cubicBezTo>
                    <a:pt x="526" y="1460"/>
                    <a:pt x="467" y="1402"/>
                    <a:pt x="351" y="14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5" name="Google Shape;17315;p34"/>
            <p:cNvSpPr/>
            <p:nvPr/>
          </p:nvSpPr>
          <p:spPr>
            <a:xfrm>
              <a:off x="3159150" y="5402450"/>
              <a:ext cx="42350" cy="27750"/>
            </a:xfrm>
            <a:custGeom>
              <a:avLst/>
              <a:gdLst/>
              <a:ahLst/>
              <a:cxnLst/>
              <a:rect l="l" t="t" r="r" b="b"/>
              <a:pathLst>
                <a:path w="1694" h="1110" extrusionOk="0">
                  <a:moveTo>
                    <a:pt x="1694" y="642"/>
                  </a:moveTo>
                  <a:cubicBezTo>
                    <a:pt x="1285" y="876"/>
                    <a:pt x="1051" y="1109"/>
                    <a:pt x="876" y="1051"/>
                  </a:cubicBezTo>
                  <a:cubicBezTo>
                    <a:pt x="584" y="992"/>
                    <a:pt x="293" y="759"/>
                    <a:pt x="1" y="584"/>
                  </a:cubicBezTo>
                  <a:cubicBezTo>
                    <a:pt x="234" y="409"/>
                    <a:pt x="468" y="0"/>
                    <a:pt x="701" y="0"/>
                  </a:cubicBezTo>
                  <a:cubicBezTo>
                    <a:pt x="935" y="0"/>
                    <a:pt x="1227" y="350"/>
                    <a:pt x="1635" y="64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6" name="Google Shape;17316;p34"/>
            <p:cNvSpPr/>
            <p:nvPr/>
          </p:nvSpPr>
          <p:spPr>
            <a:xfrm>
              <a:off x="2914000" y="258550"/>
              <a:ext cx="36500" cy="26275"/>
            </a:xfrm>
            <a:custGeom>
              <a:avLst/>
              <a:gdLst/>
              <a:ahLst/>
              <a:cxnLst/>
              <a:rect l="l" t="t" r="r" b="b"/>
              <a:pathLst>
                <a:path w="1460" h="1051" extrusionOk="0">
                  <a:moveTo>
                    <a:pt x="1460" y="0"/>
                  </a:moveTo>
                  <a:cubicBezTo>
                    <a:pt x="1285" y="467"/>
                    <a:pt x="1226" y="759"/>
                    <a:pt x="1051" y="934"/>
                  </a:cubicBezTo>
                  <a:cubicBezTo>
                    <a:pt x="876" y="1051"/>
                    <a:pt x="526" y="1051"/>
                    <a:pt x="292" y="992"/>
                  </a:cubicBezTo>
                  <a:cubicBezTo>
                    <a:pt x="176" y="934"/>
                    <a:pt x="117" y="701"/>
                    <a:pt x="1" y="584"/>
                  </a:cubicBezTo>
                  <a:cubicBezTo>
                    <a:pt x="176" y="467"/>
                    <a:pt x="351" y="350"/>
                    <a:pt x="584" y="234"/>
                  </a:cubicBezTo>
                  <a:cubicBezTo>
                    <a:pt x="759" y="175"/>
                    <a:pt x="993" y="117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7" name="Google Shape;17317;p34"/>
            <p:cNvSpPr/>
            <p:nvPr/>
          </p:nvSpPr>
          <p:spPr>
            <a:xfrm>
              <a:off x="6349100" y="3686350"/>
              <a:ext cx="24825" cy="33575"/>
            </a:xfrm>
            <a:custGeom>
              <a:avLst/>
              <a:gdLst/>
              <a:ahLst/>
              <a:cxnLst/>
              <a:rect l="l" t="t" r="r" b="b"/>
              <a:pathLst>
                <a:path w="993" h="1343" extrusionOk="0">
                  <a:moveTo>
                    <a:pt x="993" y="0"/>
                  </a:moveTo>
                  <a:cubicBezTo>
                    <a:pt x="935" y="351"/>
                    <a:pt x="876" y="526"/>
                    <a:pt x="818" y="759"/>
                  </a:cubicBezTo>
                  <a:cubicBezTo>
                    <a:pt x="701" y="934"/>
                    <a:pt x="526" y="1109"/>
                    <a:pt x="409" y="1343"/>
                  </a:cubicBezTo>
                  <a:cubicBezTo>
                    <a:pt x="292" y="1168"/>
                    <a:pt x="1" y="1051"/>
                    <a:pt x="1" y="876"/>
                  </a:cubicBezTo>
                  <a:cubicBezTo>
                    <a:pt x="1" y="584"/>
                    <a:pt x="117" y="292"/>
                    <a:pt x="292" y="117"/>
                  </a:cubicBezTo>
                  <a:cubicBezTo>
                    <a:pt x="409" y="0"/>
                    <a:pt x="643" y="59"/>
                    <a:pt x="9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7318" name="Google Shape;17318;p34"/>
          <p:cNvSpPr/>
          <p:nvPr/>
        </p:nvSpPr>
        <p:spPr>
          <a:xfrm flipH="1">
            <a:off x="8445938" y="1448572"/>
            <a:ext cx="349115" cy="349842"/>
          </a:xfrm>
          <a:custGeom>
            <a:avLst/>
            <a:gdLst/>
            <a:ahLst/>
            <a:cxnLst/>
            <a:rect l="l" t="t" r="r" b="b"/>
            <a:pathLst>
              <a:path w="37509" h="37577" extrusionOk="0">
                <a:moveTo>
                  <a:pt x="11495" y="1"/>
                </a:moveTo>
                <a:lnTo>
                  <a:pt x="11495" y="11495"/>
                </a:lnTo>
                <a:lnTo>
                  <a:pt x="0" y="11495"/>
                </a:lnTo>
                <a:lnTo>
                  <a:pt x="0" y="26014"/>
                </a:lnTo>
                <a:lnTo>
                  <a:pt x="11495" y="26014"/>
                </a:lnTo>
                <a:lnTo>
                  <a:pt x="11495" y="37576"/>
                </a:lnTo>
                <a:lnTo>
                  <a:pt x="26014" y="37576"/>
                </a:lnTo>
                <a:lnTo>
                  <a:pt x="26014" y="26014"/>
                </a:lnTo>
                <a:lnTo>
                  <a:pt x="37509" y="26014"/>
                </a:lnTo>
                <a:lnTo>
                  <a:pt x="37509" y="11495"/>
                </a:lnTo>
                <a:lnTo>
                  <a:pt x="26014" y="11495"/>
                </a:lnTo>
                <a:lnTo>
                  <a:pt x="26014" y="1"/>
                </a:lnTo>
                <a:close/>
              </a:path>
            </a:pathLst>
          </a:custGeom>
          <a:solidFill>
            <a:srgbClr val="29ABD9">
              <a:alpha val="3333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319" name="Google Shape;17319;p34"/>
          <p:cNvSpPr/>
          <p:nvPr/>
        </p:nvSpPr>
        <p:spPr>
          <a:xfrm flipH="1">
            <a:off x="8527258" y="2268753"/>
            <a:ext cx="616742" cy="618048"/>
          </a:xfrm>
          <a:custGeom>
            <a:avLst/>
            <a:gdLst/>
            <a:ahLst/>
            <a:cxnLst/>
            <a:rect l="l" t="t" r="r" b="b"/>
            <a:pathLst>
              <a:path w="37509" h="37577" extrusionOk="0">
                <a:moveTo>
                  <a:pt x="11495" y="1"/>
                </a:moveTo>
                <a:lnTo>
                  <a:pt x="11495" y="11495"/>
                </a:lnTo>
                <a:lnTo>
                  <a:pt x="0" y="11495"/>
                </a:lnTo>
                <a:lnTo>
                  <a:pt x="0" y="26014"/>
                </a:lnTo>
                <a:lnTo>
                  <a:pt x="11495" y="26014"/>
                </a:lnTo>
                <a:lnTo>
                  <a:pt x="11495" y="37576"/>
                </a:lnTo>
                <a:lnTo>
                  <a:pt x="26014" y="37576"/>
                </a:lnTo>
                <a:lnTo>
                  <a:pt x="26014" y="26014"/>
                </a:lnTo>
                <a:lnTo>
                  <a:pt x="37509" y="26014"/>
                </a:lnTo>
                <a:lnTo>
                  <a:pt x="37509" y="11495"/>
                </a:lnTo>
                <a:lnTo>
                  <a:pt x="26014" y="11495"/>
                </a:lnTo>
                <a:lnTo>
                  <a:pt x="26014" y="1"/>
                </a:lnTo>
                <a:close/>
              </a:path>
            </a:pathLst>
          </a:custGeom>
          <a:solidFill>
            <a:srgbClr val="29ABD9">
              <a:alpha val="3333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890243274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685800" y="1594485"/>
            <a:ext cx="7772400" cy="28854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1875" b="1" i="0">
                <a:solidFill>
                  <a:srgbClr val="00B4BB"/>
                </a:solidFill>
                <a:latin typeface="Tahoma"/>
                <a:cs typeface="Tahoma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1371600" y="2880360"/>
            <a:ext cx="6400800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b="0" i="0">
                <a:solidFill>
                  <a:schemeClr val="tx1"/>
                </a:solidFill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5/17/2025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158495297"/>
      </p:ext>
    </p:extLst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Title and Conten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" name="bg object 16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296150" y="4693919"/>
            <a:ext cx="1297305" cy="302895"/>
          </a:xfrm>
          <a:prstGeom prst="rect">
            <a:avLst/>
          </a:prstGeom>
        </p:spPr>
      </p:pic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242173" y="94218"/>
            <a:ext cx="8495824" cy="288541"/>
          </a:xfrm>
        </p:spPr>
        <p:txBody>
          <a:bodyPr lIns="0" tIns="0" rIns="0" bIns="0"/>
          <a:lstStyle>
            <a:lvl1pPr>
              <a:defRPr sz="1875" b="1" i="0">
                <a:solidFill>
                  <a:srgbClr val="00B4BB"/>
                </a:solidFill>
                <a:latin typeface="Tahoma"/>
                <a:cs typeface="Tahoma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/>
        <p:txBody>
          <a:bodyPr lIns="0" tIns="0" rIns="0" bIns="0"/>
          <a:lstStyle>
            <a:lvl1pPr>
              <a:defRPr b="0" i="0">
                <a:solidFill>
                  <a:schemeClr val="tx1"/>
                </a:solidFill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5/17/2025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373870388"/>
      </p:ext>
    </p:extLst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Two Conten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bg object 16"/>
          <p:cNvSpPr/>
          <p:nvPr/>
        </p:nvSpPr>
        <p:spPr>
          <a:xfrm>
            <a:off x="0" y="0"/>
            <a:ext cx="9144000" cy="51435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12192000" y="0"/>
                </a:moveTo>
                <a:lnTo>
                  <a:pt x="0" y="0"/>
                </a:lnTo>
                <a:lnTo>
                  <a:pt x="0" y="6858000"/>
                </a:lnTo>
                <a:lnTo>
                  <a:pt x="12192000" y="6858000"/>
                </a:lnTo>
                <a:lnTo>
                  <a:pt x="12192000" y="0"/>
                </a:lnTo>
                <a:close/>
              </a:path>
            </a:pathLst>
          </a:custGeom>
          <a:solidFill>
            <a:srgbClr val="F8F8F8"/>
          </a:solidFill>
        </p:spPr>
        <p:txBody>
          <a:bodyPr wrap="square" lIns="0" tIns="0" rIns="0" bIns="0" rtlCol="0"/>
          <a:lstStyle/>
          <a:p>
            <a:endParaRPr sz="1050"/>
          </a:p>
        </p:txBody>
      </p:sp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242173" y="94218"/>
            <a:ext cx="8495824" cy="288541"/>
          </a:xfrm>
        </p:spPr>
        <p:txBody>
          <a:bodyPr lIns="0" tIns="0" rIns="0" bIns="0"/>
          <a:lstStyle>
            <a:lvl1pPr>
              <a:defRPr sz="1875" b="1" i="0">
                <a:solidFill>
                  <a:srgbClr val="00B4BB"/>
                </a:solidFill>
                <a:latin typeface="Tahoma"/>
                <a:cs typeface="Tahoma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sz="half" idx="2"/>
          </p:nvPr>
        </p:nvSpPr>
        <p:spPr>
          <a:xfrm>
            <a:off x="1046035" y="1485947"/>
            <a:ext cx="2117884" cy="18466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1200" b="0" i="0">
                <a:solidFill>
                  <a:schemeClr val="tx1"/>
                </a:solidFill>
                <a:latin typeface="Arial MT"/>
                <a:cs typeface="Arial MT"/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sz="half" idx="3"/>
          </p:nvPr>
        </p:nvSpPr>
        <p:spPr>
          <a:xfrm>
            <a:off x="6549390" y="1459187"/>
            <a:ext cx="2117407" cy="184666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1200" b="0" i="0">
                <a:solidFill>
                  <a:schemeClr val="tx1"/>
                </a:solidFill>
                <a:latin typeface="Arial MT"/>
                <a:cs typeface="Arial MT"/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6" name="Holder 6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5/17/2025</a:t>
            </a:fld>
            <a:endParaRPr lang="en-US"/>
          </a:p>
        </p:txBody>
      </p:sp>
      <p:sp>
        <p:nvSpPr>
          <p:cNvPr id="7" name="Holder 7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36880721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LANK_1_1_1_1_1_1_1_1">
    <p:bg>
      <p:bgPr>
        <a:solidFill>
          <a:srgbClr val="79CDBE"/>
        </a:solidFill>
        <a:effectLst/>
      </p:bgPr>
    </p:bg>
    <p:spTree>
      <p:nvGrpSpPr>
        <p:cNvPr id="1" name="Shape 94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415" name="Google Shape;9415;p27"/>
          <p:cNvGrpSpPr/>
          <p:nvPr/>
        </p:nvGrpSpPr>
        <p:grpSpPr>
          <a:xfrm>
            <a:off x="0" y="0"/>
            <a:ext cx="9144125" cy="5143391"/>
            <a:chOff x="0" y="0"/>
            <a:chExt cx="9144125" cy="5143391"/>
          </a:xfrm>
        </p:grpSpPr>
        <p:sp>
          <p:nvSpPr>
            <p:cNvPr id="9416" name="Google Shape;9416;p27"/>
            <p:cNvSpPr/>
            <p:nvPr/>
          </p:nvSpPr>
          <p:spPr>
            <a:xfrm>
              <a:off x="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7" name="Google Shape;9417;p27"/>
            <p:cNvSpPr/>
            <p:nvPr/>
          </p:nvSpPr>
          <p:spPr>
            <a:xfrm>
              <a:off x="38100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8" name="Google Shape;9418;p27"/>
            <p:cNvSpPr/>
            <p:nvPr/>
          </p:nvSpPr>
          <p:spPr>
            <a:xfrm>
              <a:off x="76201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9" name="Google Shape;9419;p27"/>
            <p:cNvSpPr/>
            <p:nvPr/>
          </p:nvSpPr>
          <p:spPr>
            <a:xfrm>
              <a:off x="114301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0" name="Google Shape;9420;p27"/>
            <p:cNvSpPr/>
            <p:nvPr/>
          </p:nvSpPr>
          <p:spPr>
            <a:xfrm>
              <a:off x="152402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1" name="Google Shape;9421;p27"/>
            <p:cNvSpPr/>
            <p:nvPr/>
          </p:nvSpPr>
          <p:spPr>
            <a:xfrm>
              <a:off x="190502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2" name="Google Shape;9422;p27"/>
            <p:cNvSpPr/>
            <p:nvPr/>
          </p:nvSpPr>
          <p:spPr>
            <a:xfrm>
              <a:off x="228603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3" name="Google Shape;9423;p27"/>
            <p:cNvSpPr/>
            <p:nvPr/>
          </p:nvSpPr>
          <p:spPr>
            <a:xfrm>
              <a:off x="266703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4" name="Google Shape;9424;p27"/>
            <p:cNvSpPr/>
            <p:nvPr/>
          </p:nvSpPr>
          <p:spPr>
            <a:xfrm>
              <a:off x="304804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5" name="Google Shape;9425;p27"/>
            <p:cNvSpPr/>
            <p:nvPr/>
          </p:nvSpPr>
          <p:spPr>
            <a:xfrm>
              <a:off x="342904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6" name="Google Shape;9426;p27"/>
            <p:cNvSpPr/>
            <p:nvPr/>
          </p:nvSpPr>
          <p:spPr>
            <a:xfrm>
              <a:off x="381005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7" name="Google Shape;9427;p27"/>
            <p:cNvSpPr/>
            <p:nvPr/>
          </p:nvSpPr>
          <p:spPr>
            <a:xfrm>
              <a:off x="419105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8" name="Google Shape;9428;p27"/>
            <p:cNvSpPr/>
            <p:nvPr/>
          </p:nvSpPr>
          <p:spPr>
            <a:xfrm>
              <a:off x="457206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9" name="Google Shape;9429;p27"/>
            <p:cNvSpPr/>
            <p:nvPr/>
          </p:nvSpPr>
          <p:spPr>
            <a:xfrm>
              <a:off x="495306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0" name="Google Shape;9430;p27"/>
            <p:cNvSpPr/>
            <p:nvPr/>
          </p:nvSpPr>
          <p:spPr>
            <a:xfrm>
              <a:off x="533407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1" name="Google Shape;9431;p27"/>
            <p:cNvSpPr/>
            <p:nvPr/>
          </p:nvSpPr>
          <p:spPr>
            <a:xfrm>
              <a:off x="571507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2" name="Google Shape;9432;p27"/>
            <p:cNvSpPr/>
            <p:nvPr/>
          </p:nvSpPr>
          <p:spPr>
            <a:xfrm>
              <a:off x="609608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3" name="Google Shape;9433;p27"/>
            <p:cNvSpPr/>
            <p:nvPr/>
          </p:nvSpPr>
          <p:spPr>
            <a:xfrm>
              <a:off x="647708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4" name="Google Shape;9434;p27"/>
            <p:cNvSpPr/>
            <p:nvPr/>
          </p:nvSpPr>
          <p:spPr>
            <a:xfrm>
              <a:off x="6858090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5" name="Google Shape;9435;p27"/>
            <p:cNvSpPr/>
            <p:nvPr/>
          </p:nvSpPr>
          <p:spPr>
            <a:xfrm>
              <a:off x="7239095" y="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6" name="Google Shape;9436;p27"/>
            <p:cNvSpPr/>
            <p:nvPr/>
          </p:nvSpPr>
          <p:spPr>
            <a:xfrm>
              <a:off x="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7" name="Google Shape;9437;p27"/>
            <p:cNvSpPr/>
            <p:nvPr/>
          </p:nvSpPr>
          <p:spPr>
            <a:xfrm>
              <a:off x="38100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8" name="Google Shape;9438;p27"/>
            <p:cNvSpPr/>
            <p:nvPr/>
          </p:nvSpPr>
          <p:spPr>
            <a:xfrm>
              <a:off x="76201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9" name="Google Shape;9439;p27"/>
            <p:cNvSpPr/>
            <p:nvPr/>
          </p:nvSpPr>
          <p:spPr>
            <a:xfrm>
              <a:off x="114301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0" name="Google Shape;9440;p27"/>
            <p:cNvSpPr/>
            <p:nvPr/>
          </p:nvSpPr>
          <p:spPr>
            <a:xfrm>
              <a:off x="152402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1" name="Google Shape;9441;p27"/>
            <p:cNvSpPr/>
            <p:nvPr/>
          </p:nvSpPr>
          <p:spPr>
            <a:xfrm>
              <a:off x="190502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2" name="Google Shape;9442;p27"/>
            <p:cNvSpPr/>
            <p:nvPr/>
          </p:nvSpPr>
          <p:spPr>
            <a:xfrm>
              <a:off x="228603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3" name="Google Shape;9443;p27"/>
            <p:cNvSpPr/>
            <p:nvPr/>
          </p:nvSpPr>
          <p:spPr>
            <a:xfrm>
              <a:off x="266703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4" name="Google Shape;9444;p27"/>
            <p:cNvSpPr/>
            <p:nvPr/>
          </p:nvSpPr>
          <p:spPr>
            <a:xfrm>
              <a:off x="304804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5" name="Google Shape;9445;p27"/>
            <p:cNvSpPr/>
            <p:nvPr/>
          </p:nvSpPr>
          <p:spPr>
            <a:xfrm>
              <a:off x="342904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6" name="Google Shape;9446;p27"/>
            <p:cNvSpPr/>
            <p:nvPr/>
          </p:nvSpPr>
          <p:spPr>
            <a:xfrm>
              <a:off x="381005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7" name="Google Shape;9447;p27"/>
            <p:cNvSpPr/>
            <p:nvPr/>
          </p:nvSpPr>
          <p:spPr>
            <a:xfrm>
              <a:off x="419105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8" name="Google Shape;9448;p27"/>
            <p:cNvSpPr/>
            <p:nvPr/>
          </p:nvSpPr>
          <p:spPr>
            <a:xfrm>
              <a:off x="457206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9" name="Google Shape;9449;p27"/>
            <p:cNvSpPr/>
            <p:nvPr/>
          </p:nvSpPr>
          <p:spPr>
            <a:xfrm>
              <a:off x="495306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0" name="Google Shape;9450;p27"/>
            <p:cNvSpPr/>
            <p:nvPr/>
          </p:nvSpPr>
          <p:spPr>
            <a:xfrm>
              <a:off x="533407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1" name="Google Shape;9451;p27"/>
            <p:cNvSpPr/>
            <p:nvPr/>
          </p:nvSpPr>
          <p:spPr>
            <a:xfrm>
              <a:off x="571507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2" name="Google Shape;9452;p27"/>
            <p:cNvSpPr/>
            <p:nvPr/>
          </p:nvSpPr>
          <p:spPr>
            <a:xfrm>
              <a:off x="609608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3" name="Google Shape;9453;p27"/>
            <p:cNvSpPr/>
            <p:nvPr/>
          </p:nvSpPr>
          <p:spPr>
            <a:xfrm>
              <a:off x="647708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4" name="Google Shape;9454;p27"/>
            <p:cNvSpPr/>
            <p:nvPr/>
          </p:nvSpPr>
          <p:spPr>
            <a:xfrm>
              <a:off x="6858090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5" name="Google Shape;9455;p27"/>
            <p:cNvSpPr/>
            <p:nvPr/>
          </p:nvSpPr>
          <p:spPr>
            <a:xfrm>
              <a:off x="7239095" y="342894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6" name="Google Shape;9456;p27"/>
            <p:cNvSpPr/>
            <p:nvPr/>
          </p:nvSpPr>
          <p:spPr>
            <a:xfrm>
              <a:off x="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7" name="Google Shape;9457;p27"/>
            <p:cNvSpPr/>
            <p:nvPr/>
          </p:nvSpPr>
          <p:spPr>
            <a:xfrm>
              <a:off x="38100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8" name="Google Shape;9458;p27"/>
            <p:cNvSpPr/>
            <p:nvPr/>
          </p:nvSpPr>
          <p:spPr>
            <a:xfrm>
              <a:off x="76201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9" name="Google Shape;9459;p27"/>
            <p:cNvSpPr/>
            <p:nvPr/>
          </p:nvSpPr>
          <p:spPr>
            <a:xfrm>
              <a:off x="114301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0" name="Google Shape;9460;p27"/>
            <p:cNvSpPr/>
            <p:nvPr/>
          </p:nvSpPr>
          <p:spPr>
            <a:xfrm>
              <a:off x="152402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1" name="Google Shape;9461;p27"/>
            <p:cNvSpPr/>
            <p:nvPr/>
          </p:nvSpPr>
          <p:spPr>
            <a:xfrm>
              <a:off x="190502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2" name="Google Shape;9462;p27"/>
            <p:cNvSpPr/>
            <p:nvPr/>
          </p:nvSpPr>
          <p:spPr>
            <a:xfrm>
              <a:off x="228603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3" name="Google Shape;9463;p27"/>
            <p:cNvSpPr/>
            <p:nvPr/>
          </p:nvSpPr>
          <p:spPr>
            <a:xfrm>
              <a:off x="266703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4" name="Google Shape;9464;p27"/>
            <p:cNvSpPr/>
            <p:nvPr/>
          </p:nvSpPr>
          <p:spPr>
            <a:xfrm>
              <a:off x="304804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5" name="Google Shape;9465;p27"/>
            <p:cNvSpPr/>
            <p:nvPr/>
          </p:nvSpPr>
          <p:spPr>
            <a:xfrm>
              <a:off x="342904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6" name="Google Shape;9466;p27"/>
            <p:cNvSpPr/>
            <p:nvPr/>
          </p:nvSpPr>
          <p:spPr>
            <a:xfrm>
              <a:off x="381005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7" name="Google Shape;9467;p27"/>
            <p:cNvSpPr/>
            <p:nvPr/>
          </p:nvSpPr>
          <p:spPr>
            <a:xfrm>
              <a:off x="419105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8" name="Google Shape;9468;p27"/>
            <p:cNvSpPr/>
            <p:nvPr/>
          </p:nvSpPr>
          <p:spPr>
            <a:xfrm>
              <a:off x="457206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9" name="Google Shape;9469;p27"/>
            <p:cNvSpPr/>
            <p:nvPr/>
          </p:nvSpPr>
          <p:spPr>
            <a:xfrm>
              <a:off x="495306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0" name="Google Shape;9470;p27"/>
            <p:cNvSpPr/>
            <p:nvPr/>
          </p:nvSpPr>
          <p:spPr>
            <a:xfrm>
              <a:off x="533407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1" name="Google Shape;9471;p27"/>
            <p:cNvSpPr/>
            <p:nvPr/>
          </p:nvSpPr>
          <p:spPr>
            <a:xfrm>
              <a:off x="571507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2" name="Google Shape;9472;p27"/>
            <p:cNvSpPr/>
            <p:nvPr/>
          </p:nvSpPr>
          <p:spPr>
            <a:xfrm>
              <a:off x="609608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3" name="Google Shape;9473;p27"/>
            <p:cNvSpPr/>
            <p:nvPr/>
          </p:nvSpPr>
          <p:spPr>
            <a:xfrm>
              <a:off x="647708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4" name="Google Shape;9474;p27"/>
            <p:cNvSpPr/>
            <p:nvPr/>
          </p:nvSpPr>
          <p:spPr>
            <a:xfrm>
              <a:off x="6858090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5" name="Google Shape;9475;p27"/>
            <p:cNvSpPr/>
            <p:nvPr/>
          </p:nvSpPr>
          <p:spPr>
            <a:xfrm>
              <a:off x="7239095" y="685788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6" name="Google Shape;9476;p27"/>
            <p:cNvSpPr/>
            <p:nvPr/>
          </p:nvSpPr>
          <p:spPr>
            <a:xfrm>
              <a:off x="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7" name="Google Shape;9477;p27"/>
            <p:cNvSpPr/>
            <p:nvPr/>
          </p:nvSpPr>
          <p:spPr>
            <a:xfrm>
              <a:off x="38100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8" name="Google Shape;9478;p27"/>
            <p:cNvSpPr/>
            <p:nvPr/>
          </p:nvSpPr>
          <p:spPr>
            <a:xfrm>
              <a:off x="76201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9" name="Google Shape;9479;p27"/>
            <p:cNvSpPr/>
            <p:nvPr/>
          </p:nvSpPr>
          <p:spPr>
            <a:xfrm>
              <a:off x="114301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0" name="Google Shape;9480;p27"/>
            <p:cNvSpPr/>
            <p:nvPr/>
          </p:nvSpPr>
          <p:spPr>
            <a:xfrm>
              <a:off x="152402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1" name="Google Shape;9481;p27"/>
            <p:cNvSpPr/>
            <p:nvPr/>
          </p:nvSpPr>
          <p:spPr>
            <a:xfrm>
              <a:off x="190502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2" name="Google Shape;9482;p27"/>
            <p:cNvSpPr/>
            <p:nvPr/>
          </p:nvSpPr>
          <p:spPr>
            <a:xfrm>
              <a:off x="228603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3" name="Google Shape;9483;p27"/>
            <p:cNvSpPr/>
            <p:nvPr/>
          </p:nvSpPr>
          <p:spPr>
            <a:xfrm>
              <a:off x="266703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4" name="Google Shape;9484;p27"/>
            <p:cNvSpPr/>
            <p:nvPr/>
          </p:nvSpPr>
          <p:spPr>
            <a:xfrm>
              <a:off x="304804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5" name="Google Shape;9485;p27"/>
            <p:cNvSpPr/>
            <p:nvPr/>
          </p:nvSpPr>
          <p:spPr>
            <a:xfrm>
              <a:off x="342904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6" name="Google Shape;9486;p27"/>
            <p:cNvSpPr/>
            <p:nvPr/>
          </p:nvSpPr>
          <p:spPr>
            <a:xfrm>
              <a:off x="381005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7" name="Google Shape;9487;p27"/>
            <p:cNvSpPr/>
            <p:nvPr/>
          </p:nvSpPr>
          <p:spPr>
            <a:xfrm>
              <a:off x="419105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8" name="Google Shape;9488;p27"/>
            <p:cNvSpPr/>
            <p:nvPr/>
          </p:nvSpPr>
          <p:spPr>
            <a:xfrm>
              <a:off x="457206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9" name="Google Shape;9489;p27"/>
            <p:cNvSpPr/>
            <p:nvPr/>
          </p:nvSpPr>
          <p:spPr>
            <a:xfrm>
              <a:off x="495306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0" name="Google Shape;9490;p27"/>
            <p:cNvSpPr/>
            <p:nvPr/>
          </p:nvSpPr>
          <p:spPr>
            <a:xfrm>
              <a:off x="533407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1" name="Google Shape;9491;p27"/>
            <p:cNvSpPr/>
            <p:nvPr/>
          </p:nvSpPr>
          <p:spPr>
            <a:xfrm>
              <a:off x="571507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2" name="Google Shape;9492;p27"/>
            <p:cNvSpPr/>
            <p:nvPr/>
          </p:nvSpPr>
          <p:spPr>
            <a:xfrm>
              <a:off x="609608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3" name="Google Shape;9493;p27"/>
            <p:cNvSpPr/>
            <p:nvPr/>
          </p:nvSpPr>
          <p:spPr>
            <a:xfrm>
              <a:off x="647708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4" name="Google Shape;9494;p27"/>
            <p:cNvSpPr/>
            <p:nvPr/>
          </p:nvSpPr>
          <p:spPr>
            <a:xfrm>
              <a:off x="6858090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5" name="Google Shape;9495;p27"/>
            <p:cNvSpPr/>
            <p:nvPr/>
          </p:nvSpPr>
          <p:spPr>
            <a:xfrm>
              <a:off x="7239095" y="1028682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6" name="Google Shape;9496;p27"/>
            <p:cNvSpPr/>
            <p:nvPr/>
          </p:nvSpPr>
          <p:spPr>
            <a:xfrm>
              <a:off x="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7" name="Google Shape;9497;p27"/>
            <p:cNvSpPr/>
            <p:nvPr/>
          </p:nvSpPr>
          <p:spPr>
            <a:xfrm>
              <a:off x="38100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8" name="Google Shape;9498;p27"/>
            <p:cNvSpPr/>
            <p:nvPr/>
          </p:nvSpPr>
          <p:spPr>
            <a:xfrm>
              <a:off x="76201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9" name="Google Shape;9499;p27"/>
            <p:cNvSpPr/>
            <p:nvPr/>
          </p:nvSpPr>
          <p:spPr>
            <a:xfrm>
              <a:off x="114301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0" name="Google Shape;9500;p27"/>
            <p:cNvSpPr/>
            <p:nvPr/>
          </p:nvSpPr>
          <p:spPr>
            <a:xfrm>
              <a:off x="152402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1" name="Google Shape;9501;p27"/>
            <p:cNvSpPr/>
            <p:nvPr/>
          </p:nvSpPr>
          <p:spPr>
            <a:xfrm>
              <a:off x="190502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2" name="Google Shape;9502;p27"/>
            <p:cNvSpPr/>
            <p:nvPr/>
          </p:nvSpPr>
          <p:spPr>
            <a:xfrm>
              <a:off x="228603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3" name="Google Shape;9503;p27"/>
            <p:cNvSpPr/>
            <p:nvPr/>
          </p:nvSpPr>
          <p:spPr>
            <a:xfrm>
              <a:off x="266703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4" name="Google Shape;9504;p27"/>
            <p:cNvSpPr/>
            <p:nvPr/>
          </p:nvSpPr>
          <p:spPr>
            <a:xfrm>
              <a:off x="304804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5" name="Google Shape;9505;p27"/>
            <p:cNvSpPr/>
            <p:nvPr/>
          </p:nvSpPr>
          <p:spPr>
            <a:xfrm>
              <a:off x="342904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6" name="Google Shape;9506;p27"/>
            <p:cNvSpPr/>
            <p:nvPr/>
          </p:nvSpPr>
          <p:spPr>
            <a:xfrm>
              <a:off x="381005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7" name="Google Shape;9507;p27"/>
            <p:cNvSpPr/>
            <p:nvPr/>
          </p:nvSpPr>
          <p:spPr>
            <a:xfrm>
              <a:off x="419105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8" name="Google Shape;9508;p27"/>
            <p:cNvSpPr/>
            <p:nvPr/>
          </p:nvSpPr>
          <p:spPr>
            <a:xfrm>
              <a:off x="457206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9" name="Google Shape;9509;p27"/>
            <p:cNvSpPr/>
            <p:nvPr/>
          </p:nvSpPr>
          <p:spPr>
            <a:xfrm>
              <a:off x="495306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0" name="Google Shape;9510;p27"/>
            <p:cNvSpPr/>
            <p:nvPr/>
          </p:nvSpPr>
          <p:spPr>
            <a:xfrm>
              <a:off x="533407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1" name="Google Shape;9511;p27"/>
            <p:cNvSpPr/>
            <p:nvPr/>
          </p:nvSpPr>
          <p:spPr>
            <a:xfrm>
              <a:off x="571507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2" name="Google Shape;9512;p27"/>
            <p:cNvSpPr/>
            <p:nvPr/>
          </p:nvSpPr>
          <p:spPr>
            <a:xfrm>
              <a:off x="609608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3" name="Google Shape;9513;p27"/>
            <p:cNvSpPr/>
            <p:nvPr/>
          </p:nvSpPr>
          <p:spPr>
            <a:xfrm>
              <a:off x="647708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4" name="Google Shape;9514;p27"/>
            <p:cNvSpPr/>
            <p:nvPr/>
          </p:nvSpPr>
          <p:spPr>
            <a:xfrm>
              <a:off x="6858090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5" name="Google Shape;9515;p27"/>
            <p:cNvSpPr/>
            <p:nvPr/>
          </p:nvSpPr>
          <p:spPr>
            <a:xfrm>
              <a:off x="7239095" y="1371576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6" name="Google Shape;9516;p27"/>
            <p:cNvSpPr/>
            <p:nvPr/>
          </p:nvSpPr>
          <p:spPr>
            <a:xfrm>
              <a:off x="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7" name="Google Shape;9517;p27"/>
            <p:cNvSpPr/>
            <p:nvPr/>
          </p:nvSpPr>
          <p:spPr>
            <a:xfrm>
              <a:off x="38100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8" name="Google Shape;9518;p27"/>
            <p:cNvSpPr/>
            <p:nvPr/>
          </p:nvSpPr>
          <p:spPr>
            <a:xfrm>
              <a:off x="76201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9" name="Google Shape;9519;p27"/>
            <p:cNvSpPr/>
            <p:nvPr/>
          </p:nvSpPr>
          <p:spPr>
            <a:xfrm>
              <a:off x="114301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0" name="Google Shape;9520;p27"/>
            <p:cNvSpPr/>
            <p:nvPr/>
          </p:nvSpPr>
          <p:spPr>
            <a:xfrm>
              <a:off x="152402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1" name="Google Shape;9521;p27"/>
            <p:cNvSpPr/>
            <p:nvPr/>
          </p:nvSpPr>
          <p:spPr>
            <a:xfrm>
              <a:off x="190502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2" name="Google Shape;9522;p27"/>
            <p:cNvSpPr/>
            <p:nvPr/>
          </p:nvSpPr>
          <p:spPr>
            <a:xfrm>
              <a:off x="228603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3" name="Google Shape;9523;p27"/>
            <p:cNvSpPr/>
            <p:nvPr/>
          </p:nvSpPr>
          <p:spPr>
            <a:xfrm>
              <a:off x="266703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4" name="Google Shape;9524;p27"/>
            <p:cNvSpPr/>
            <p:nvPr/>
          </p:nvSpPr>
          <p:spPr>
            <a:xfrm>
              <a:off x="304804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5" name="Google Shape;9525;p27"/>
            <p:cNvSpPr/>
            <p:nvPr/>
          </p:nvSpPr>
          <p:spPr>
            <a:xfrm>
              <a:off x="342904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6" name="Google Shape;9526;p27"/>
            <p:cNvSpPr/>
            <p:nvPr/>
          </p:nvSpPr>
          <p:spPr>
            <a:xfrm>
              <a:off x="381005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7" name="Google Shape;9527;p27"/>
            <p:cNvSpPr/>
            <p:nvPr/>
          </p:nvSpPr>
          <p:spPr>
            <a:xfrm>
              <a:off x="419105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8" name="Google Shape;9528;p27"/>
            <p:cNvSpPr/>
            <p:nvPr/>
          </p:nvSpPr>
          <p:spPr>
            <a:xfrm>
              <a:off x="457206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9" name="Google Shape;9529;p27"/>
            <p:cNvSpPr/>
            <p:nvPr/>
          </p:nvSpPr>
          <p:spPr>
            <a:xfrm>
              <a:off x="495306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0" name="Google Shape;9530;p27"/>
            <p:cNvSpPr/>
            <p:nvPr/>
          </p:nvSpPr>
          <p:spPr>
            <a:xfrm>
              <a:off x="533407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1" name="Google Shape;9531;p27"/>
            <p:cNvSpPr/>
            <p:nvPr/>
          </p:nvSpPr>
          <p:spPr>
            <a:xfrm>
              <a:off x="571507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2" name="Google Shape;9532;p27"/>
            <p:cNvSpPr/>
            <p:nvPr/>
          </p:nvSpPr>
          <p:spPr>
            <a:xfrm>
              <a:off x="609608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3" name="Google Shape;9533;p27"/>
            <p:cNvSpPr/>
            <p:nvPr/>
          </p:nvSpPr>
          <p:spPr>
            <a:xfrm>
              <a:off x="647708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4" name="Google Shape;9534;p27"/>
            <p:cNvSpPr/>
            <p:nvPr/>
          </p:nvSpPr>
          <p:spPr>
            <a:xfrm>
              <a:off x="6858090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5" name="Google Shape;9535;p27"/>
            <p:cNvSpPr/>
            <p:nvPr/>
          </p:nvSpPr>
          <p:spPr>
            <a:xfrm>
              <a:off x="7239095" y="1714470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6" name="Google Shape;9536;p27"/>
            <p:cNvSpPr/>
            <p:nvPr/>
          </p:nvSpPr>
          <p:spPr>
            <a:xfrm>
              <a:off x="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7" name="Google Shape;9537;p27"/>
            <p:cNvSpPr/>
            <p:nvPr/>
          </p:nvSpPr>
          <p:spPr>
            <a:xfrm>
              <a:off x="38100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8" name="Google Shape;9538;p27"/>
            <p:cNvSpPr/>
            <p:nvPr/>
          </p:nvSpPr>
          <p:spPr>
            <a:xfrm>
              <a:off x="76201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9" name="Google Shape;9539;p27"/>
            <p:cNvSpPr/>
            <p:nvPr/>
          </p:nvSpPr>
          <p:spPr>
            <a:xfrm>
              <a:off x="114301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0" name="Google Shape;9540;p27"/>
            <p:cNvSpPr/>
            <p:nvPr/>
          </p:nvSpPr>
          <p:spPr>
            <a:xfrm>
              <a:off x="152402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1" name="Google Shape;9541;p27"/>
            <p:cNvSpPr/>
            <p:nvPr/>
          </p:nvSpPr>
          <p:spPr>
            <a:xfrm>
              <a:off x="190502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2" name="Google Shape;9542;p27"/>
            <p:cNvSpPr/>
            <p:nvPr/>
          </p:nvSpPr>
          <p:spPr>
            <a:xfrm>
              <a:off x="228603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3" name="Google Shape;9543;p27"/>
            <p:cNvSpPr/>
            <p:nvPr/>
          </p:nvSpPr>
          <p:spPr>
            <a:xfrm>
              <a:off x="266703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4" name="Google Shape;9544;p27"/>
            <p:cNvSpPr/>
            <p:nvPr/>
          </p:nvSpPr>
          <p:spPr>
            <a:xfrm>
              <a:off x="304804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5" name="Google Shape;9545;p27"/>
            <p:cNvSpPr/>
            <p:nvPr/>
          </p:nvSpPr>
          <p:spPr>
            <a:xfrm>
              <a:off x="342904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6" name="Google Shape;9546;p27"/>
            <p:cNvSpPr/>
            <p:nvPr/>
          </p:nvSpPr>
          <p:spPr>
            <a:xfrm>
              <a:off x="381005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7" name="Google Shape;9547;p27"/>
            <p:cNvSpPr/>
            <p:nvPr/>
          </p:nvSpPr>
          <p:spPr>
            <a:xfrm>
              <a:off x="419105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8" name="Google Shape;9548;p27"/>
            <p:cNvSpPr/>
            <p:nvPr/>
          </p:nvSpPr>
          <p:spPr>
            <a:xfrm>
              <a:off x="457206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9" name="Google Shape;9549;p27"/>
            <p:cNvSpPr/>
            <p:nvPr/>
          </p:nvSpPr>
          <p:spPr>
            <a:xfrm>
              <a:off x="495306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0" name="Google Shape;9550;p27"/>
            <p:cNvSpPr/>
            <p:nvPr/>
          </p:nvSpPr>
          <p:spPr>
            <a:xfrm>
              <a:off x="533407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1" name="Google Shape;9551;p27"/>
            <p:cNvSpPr/>
            <p:nvPr/>
          </p:nvSpPr>
          <p:spPr>
            <a:xfrm>
              <a:off x="571507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2" name="Google Shape;9552;p27"/>
            <p:cNvSpPr/>
            <p:nvPr/>
          </p:nvSpPr>
          <p:spPr>
            <a:xfrm>
              <a:off x="609608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3" name="Google Shape;9553;p27"/>
            <p:cNvSpPr/>
            <p:nvPr/>
          </p:nvSpPr>
          <p:spPr>
            <a:xfrm>
              <a:off x="647708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4" name="Google Shape;9554;p27"/>
            <p:cNvSpPr/>
            <p:nvPr/>
          </p:nvSpPr>
          <p:spPr>
            <a:xfrm>
              <a:off x="6858090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5" name="Google Shape;9555;p27"/>
            <p:cNvSpPr/>
            <p:nvPr/>
          </p:nvSpPr>
          <p:spPr>
            <a:xfrm>
              <a:off x="7239095" y="205736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6" name="Google Shape;9556;p27"/>
            <p:cNvSpPr/>
            <p:nvPr/>
          </p:nvSpPr>
          <p:spPr>
            <a:xfrm>
              <a:off x="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7" name="Google Shape;9557;p27"/>
            <p:cNvSpPr/>
            <p:nvPr/>
          </p:nvSpPr>
          <p:spPr>
            <a:xfrm>
              <a:off x="38100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8" name="Google Shape;9558;p27"/>
            <p:cNvSpPr/>
            <p:nvPr/>
          </p:nvSpPr>
          <p:spPr>
            <a:xfrm>
              <a:off x="76201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9" name="Google Shape;9559;p27"/>
            <p:cNvSpPr/>
            <p:nvPr/>
          </p:nvSpPr>
          <p:spPr>
            <a:xfrm>
              <a:off x="114301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0" name="Google Shape;9560;p27"/>
            <p:cNvSpPr/>
            <p:nvPr/>
          </p:nvSpPr>
          <p:spPr>
            <a:xfrm>
              <a:off x="152402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1" name="Google Shape;9561;p27"/>
            <p:cNvSpPr/>
            <p:nvPr/>
          </p:nvSpPr>
          <p:spPr>
            <a:xfrm>
              <a:off x="190502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2" name="Google Shape;9562;p27"/>
            <p:cNvSpPr/>
            <p:nvPr/>
          </p:nvSpPr>
          <p:spPr>
            <a:xfrm>
              <a:off x="228603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3" name="Google Shape;9563;p27"/>
            <p:cNvSpPr/>
            <p:nvPr/>
          </p:nvSpPr>
          <p:spPr>
            <a:xfrm>
              <a:off x="266703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4" name="Google Shape;9564;p27"/>
            <p:cNvSpPr/>
            <p:nvPr/>
          </p:nvSpPr>
          <p:spPr>
            <a:xfrm>
              <a:off x="304804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5" name="Google Shape;9565;p27"/>
            <p:cNvSpPr/>
            <p:nvPr/>
          </p:nvSpPr>
          <p:spPr>
            <a:xfrm>
              <a:off x="342904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6" name="Google Shape;9566;p27"/>
            <p:cNvSpPr/>
            <p:nvPr/>
          </p:nvSpPr>
          <p:spPr>
            <a:xfrm>
              <a:off x="381005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7" name="Google Shape;9567;p27"/>
            <p:cNvSpPr/>
            <p:nvPr/>
          </p:nvSpPr>
          <p:spPr>
            <a:xfrm>
              <a:off x="419105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8" name="Google Shape;9568;p27"/>
            <p:cNvSpPr/>
            <p:nvPr/>
          </p:nvSpPr>
          <p:spPr>
            <a:xfrm>
              <a:off x="457206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9" name="Google Shape;9569;p27"/>
            <p:cNvSpPr/>
            <p:nvPr/>
          </p:nvSpPr>
          <p:spPr>
            <a:xfrm>
              <a:off x="495306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0" name="Google Shape;9570;p27"/>
            <p:cNvSpPr/>
            <p:nvPr/>
          </p:nvSpPr>
          <p:spPr>
            <a:xfrm>
              <a:off x="533407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1" name="Google Shape;9571;p27"/>
            <p:cNvSpPr/>
            <p:nvPr/>
          </p:nvSpPr>
          <p:spPr>
            <a:xfrm>
              <a:off x="571507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2" name="Google Shape;9572;p27"/>
            <p:cNvSpPr/>
            <p:nvPr/>
          </p:nvSpPr>
          <p:spPr>
            <a:xfrm>
              <a:off x="609608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3" name="Google Shape;9573;p27"/>
            <p:cNvSpPr/>
            <p:nvPr/>
          </p:nvSpPr>
          <p:spPr>
            <a:xfrm>
              <a:off x="647708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4" name="Google Shape;9574;p27"/>
            <p:cNvSpPr/>
            <p:nvPr/>
          </p:nvSpPr>
          <p:spPr>
            <a:xfrm>
              <a:off x="6858090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5" name="Google Shape;9575;p27"/>
            <p:cNvSpPr/>
            <p:nvPr/>
          </p:nvSpPr>
          <p:spPr>
            <a:xfrm>
              <a:off x="7239095" y="2400259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6" name="Google Shape;9576;p27"/>
            <p:cNvSpPr/>
            <p:nvPr/>
          </p:nvSpPr>
          <p:spPr>
            <a:xfrm>
              <a:off x="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7" name="Google Shape;9577;p27"/>
            <p:cNvSpPr/>
            <p:nvPr/>
          </p:nvSpPr>
          <p:spPr>
            <a:xfrm>
              <a:off x="38100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8" name="Google Shape;9578;p27"/>
            <p:cNvSpPr/>
            <p:nvPr/>
          </p:nvSpPr>
          <p:spPr>
            <a:xfrm>
              <a:off x="76201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9" name="Google Shape;9579;p27"/>
            <p:cNvSpPr/>
            <p:nvPr/>
          </p:nvSpPr>
          <p:spPr>
            <a:xfrm>
              <a:off x="114301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0" name="Google Shape;9580;p27"/>
            <p:cNvSpPr/>
            <p:nvPr/>
          </p:nvSpPr>
          <p:spPr>
            <a:xfrm>
              <a:off x="152402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1" name="Google Shape;9581;p27"/>
            <p:cNvSpPr/>
            <p:nvPr/>
          </p:nvSpPr>
          <p:spPr>
            <a:xfrm>
              <a:off x="190502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2" name="Google Shape;9582;p27"/>
            <p:cNvSpPr/>
            <p:nvPr/>
          </p:nvSpPr>
          <p:spPr>
            <a:xfrm>
              <a:off x="228603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3" name="Google Shape;9583;p27"/>
            <p:cNvSpPr/>
            <p:nvPr/>
          </p:nvSpPr>
          <p:spPr>
            <a:xfrm>
              <a:off x="266703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4" name="Google Shape;9584;p27"/>
            <p:cNvSpPr/>
            <p:nvPr/>
          </p:nvSpPr>
          <p:spPr>
            <a:xfrm>
              <a:off x="304804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5" name="Google Shape;9585;p27"/>
            <p:cNvSpPr/>
            <p:nvPr/>
          </p:nvSpPr>
          <p:spPr>
            <a:xfrm>
              <a:off x="342904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6" name="Google Shape;9586;p27"/>
            <p:cNvSpPr/>
            <p:nvPr/>
          </p:nvSpPr>
          <p:spPr>
            <a:xfrm>
              <a:off x="381005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7" name="Google Shape;9587;p27"/>
            <p:cNvSpPr/>
            <p:nvPr/>
          </p:nvSpPr>
          <p:spPr>
            <a:xfrm>
              <a:off x="419105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8" name="Google Shape;9588;p27"/>
            <p:cNvSpPr/>
            <p:nvPr/>
          </p:nvSpPr>
          <p:spPr>
            <a:xfrm>
              <a:off x="457206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9" name="Google Shape;9589;p27"/>
            <p:cNvSpPr/>
            <p:nvPr/>
          </p:nvSpPr>
          <p:spPr>
            <a:xfrm>
              <a:off x="495306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0" name="Google Shape;9590;p27"/>
            <p:cNvSpPr/>
            <p:nvPr/>
          </p:nvSpPr>
          <p:spPr>
            <a:xfrm>
              <a:off x="533407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1" name="Google Shape;9591;p27"/>
            <p:cNvSpPr/>
            <p:nvPr/>
          </p:nvSpPr>
          <p:spPr>
            <a:xfrm>
              <a:off x="571507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2" name="Google Shape;9592;p27"/>
            <p:cNvSpPr/>
            <p:nvPr/>
          </p:nvSpPr>
          <p:spPr>
            <a:xfrm>
              <a:off x="609608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3" name="Google Shape;9593;p27"/>
            <p:cNvSpPr/>
            <p:nvPr/>
          </p:nvSpPr>
          <p:spPr>
            <a:xfrm>
              <a:off x="647708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4" name="Google Shape;9594;p27"/>
            <p:cNvSpPr/>
            <p:nvPr/>
          </p:nvSpPr>
          <p:spPr>
            <a:xfrm>
              <a:off x="6858090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5" name="Google Shape;9595;p27"/>
            <p:cNvSpPr/>
            <p:nvPr/>
          </p:nvSpPr>
          <p:spPr>
            <a:xfrm>
              <a:off x="7239095" y="274315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6" name="Google Shape;9596;p27"/>
            <p:cNvSpPr/>
            <p:nvPr/>
          </p:nvSpPr>
          <p:spPr>
            <a:xfrm>
              <a:off x="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7" name="Google Shape;9597;p27"/>
            <p:cNvSpPr/>
            <p:nvPr/>
          </p:nvSpPr>
          <p:spPr>
            <a:xfrm>
              <a:off x="38100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8" name="Google Shape;9598;p27"/>
            <p:cNvSpPr/>
            <p:nvPr/>
          </p:nvSpPr>
          <p:spPr>
            <a:xfrm>
              <a:off x="76201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9" name="Google Shape;9599;p27"/>
            <p:cNvSpPr/>
            <p:nvPr/>
          </p:nvSpPr>
          <p:spPr>
            <a:xfrm>
              <a:off x="114301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0" name="Google Shape;9600;p27"/>
            <p:cNvSpPr/>
            <p:nvPr/>
          </p:nvSpPr>
          <p:spPr>
            <a:xfrm>
              <a:off x="152402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1" name="Google Shape;9601;p27"/>
            <p:cNvSpPr/>
            <p:nvPr/>
          </p:nvSpPr>
          <p:spPr>
            <a:xfrm>
              <a:off x="190502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2" name="Google Shape;9602;p27"/>
            <p:cNvSpPr/>
            <p:nvPr/>
          </p:nvSpPr>
          <p:spPr>
            <a:xfrm>
              <a:off x="228603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3" name="Google Shape;9603;p27"/>
            <p:cNvSpPr/>
            <p:nvPr/>
          </p:nvSpPr>
          <p:spPr>
            <a:xfrm>
              <a:off x="266703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4" name="Google Shape;9604;p27"/>
            <p:cNvSpPr/>
            <p:nvPr/>
          </p:nvSpPr>
          <p:spPr>
            <a:xfrm>
              <a:off x="304804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5" name="Google Shape;9605;p27"/>
            <p:cNvSpPr/>
            <p:nvPr/>
          </p:nvSpPr>
          <p:spPr>
            <a:xfrm>
              <a:off x="342904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6" name="Google Shape;9606;p27"/>
            <p:cNvSpPr/>
            <p:nvPr/>
          </p:nvSpPr>
          <p:spPr>
            <a:xfrm>
              <a:off x="381005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7" name="Google Shape;9607;p27"/>
            <p:cNvSpPr/>
            <p:nvPr/>
          </p:nvSpPr>
          <p:spPr>
            <a:xfrm>
              <a:off x="419105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8" name="Google Shape;9608;p27"/>
            <p:cNvSpPr/>
            <p:nvPr/>
          </p:nvSpPr>
          <p:spPr>
            <a:xfrm>
              <a:off x="457206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9" name="Google Shape;9609;p27"/>
            <p:cNvSpPr/>
            <p:nvPr/>
          </p:nvSpPr>
          <p:spPr>
            <a:xfrm>
              <a:off x="495306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0" name="Google Shape;9610;p27"/>
            <p:cNvSpPr/>
            <p:nvPr/>
          </p:nvSpPr>
          <p:spPr>
            <a:xfrm>
              <a:off x="533407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1" name="Google Shape;9611;p27"/>
            <p:cNvSpPr/>
            <p:nvPr/>
          </p:nvSpPr>
          <p:spPr>
            <a:xfrm>
              <a:off x="571507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2" name="Google Shape;9612;p27"/>
            <p:cNvSpPr/>
            <p:nvPr/>
          </p:nvSpPr>
          <p:spPr>
            <a:xfrm>
              <a:off x="609608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3" name="Google Shape;9613;p27"/>
            <p:cNvSpPr/>
            <p:nvPr/>
          </p:nvSpPr>
          <p:spPr>
            <a:xfrm>
              <a:off x="647708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4" name="Google Shape;9614;p27"/>
            <p:cNvSpPr/>
            <p:nvPr/>
          </p:nvSpPr>
          <p:spPr>
            <a:xfrm>
              <a:off x="6858090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5" name="Google Shape;9615;p27"/>
            <p:cNvSpPr/>
            <p:nvPr/>
          </p:nvSpPr>
          <p:spPr>
            <a:xfrm>
              <a:off x="7239095" y="308604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6" name="Google Shape;9616;p27"/>
            <p:cNvSpPr/>
            <p:nvPr/>
          </p:nvSpPr>
          <p:spPr>
            <a:xfrm>
              <a:off x="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7" name="Google Shape;9617;p27"/>
            <p:cNvSpPr/>
            <p:nvPr/>
          </p:nvSpPr>
          <p:spPr>
            <a:xfrm>
              <a:off x="38100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8" name="Google Shape;9618;p27"/>
            <p:cNvSpPr/>
            <p:nvPr/>
          </p:nvSpPr>
          <p:spPr>
            <a:xfrm>
              <a:off x="76201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9" name="Google Shape;9619;p27"/>
            <p:cNvSpPr/>
            <p:nvPr/>
          </p:nvSpPr>
          <p:spPr>
            <a:xfrm>
              <a:off x="114301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0" name="Google Shape;9620;p27"/>
            <p:cNvSpPr/>
            <p:nvPr/>
          </p:nvSpPr>
          <p:spPr>
            <a:xfrm>
              <a:off x="152402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1" name="Google Shape;9621;p27"/>
            <p:cNvSpPr/>
            <p:nvPr/>
          </p:nvSpPr>
          <p:spPr>
            <a:xfrm>
              <a:off x="190502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2" name="Google Shape;9622;p27"/>
            <p:cNvSpPr/>
            <p:nvPr/>
          </p:nvSpPr>
          <p:spPr>
            <a:xfrm>
              <a:off x="228603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3" name="Google Shape;9623;p27"/>
            <p:cNvSpPr/>
            <p:nvPr/>
          </p:nvSpPr>
          <p:spPr>
            <a:xfrm>
              <a:off x="266703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4" name="Google Shape;9624;p27"/>
            <p:cNvSpPr/>
            <p:nvPr/>
          </p:nvSpPr>
          <p:spPr>
            <a:xfrm>
              <a:off x="304804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5" name="Google Shape;9625;p27"/>
            <p:cNvSpPr/>
            <p:nvPr/>
          </p:nvSpPr>
          <p:spPr>
            <a:xfrm>
              <a:off x="342904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6" name="Google Shape;9626;p27"/>
            <p:cNvSpPr/>
            <p:nvPr/>
          </p:nvSpPr>
          <p:spPr>
            <a:xfrm>
              <a:off x="381005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7" name="Google Shape;9627;p27"/>
            <p:cNvSpPr/>
            <p:nvPr/>
          </p:nvSpPr>
          <p:spPr>
            <a:xfrm>
              <a:off x="419105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8" name="Google Shape;9628;p27"/>
            <p:cNvSpPr/>
            <p:nvPr/>
          </p:nvSpPr>
          <p:spPr>
            <a:xfrm>
              <a:off x="457206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9" name="Google Shape;9629;p27"/>
            <p:cNvSpPr/>
            <p:nvPr/>
          </p:nvSpPr>
          <p:spPr>
            <a:xfrm>
              <a:off x="495306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0" name="Google Shape;9630;p27"/>
            <p:cNvSpPr/>
            <p:nvPr/>
          </p:nvSpPr>
          <p:spPr>
            <a:xfrm>
              <a:off x="533407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1" name="Google Shape;9631;p27"/>
            <p:cNvSpPr/>
            <p:nvPr/>
          </p:nvSpPr>
          <p:spPr>
            <a:xfrm>
              <a:off x="571507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2" name="Google Shape;9632;p27"/>
            <p:cNvSpPr/>
            <p:nvPr/>
          </p:nvSpPr>
          <p:spPr>
            <a:xfrm>
              <a:off x="609608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3" name="Google Shape;9633;p27"/>
            <p:cNvSpPr/>
            <p:nvPr/>
          </p:nvSpPr>
          <p:spPr>
            <a:xfrm>
              <a:off x="647708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4" name="Google Shape;9634;p27"/>
            <p:cNvSpPr/>
            <p:nvPr/>
          </p:nvSpPr>
          <p:spPr>
            <a:xfrm>
              <a:off x="6858090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5" name="Google Shape;9635;p27"/>
            <p:cNvSpPr/>
            <p:nvPr/>
          </p:nvSpPr>
          <p:spPr>
            <a:xfrm>
              <a:off x="7239095" y="342894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6" name="Google Shape;9636;p27"/>
            <p:cNvSpPr/>
            <p:nvPr/>
          </p:nvSpPr>
          <p:spPr>
            <a:xfrm>
              <a:off x="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7" name="Google Shape;9637;p27"/>
            <p:cNvSpPr/>
            <p:nvPr/>
          </p:nvSpPr>
          <p:spPr>
            <a:xfrm>
              <a:off x="38100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8" name="Google Shape;9638;p27"/>
            <p:cNvSpPr/>
            <p:nvPr/>
          </p:nvSpPr>
          <p:spPr>
            <a:xfrm>
              <a:off x="76201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9" name="Google Shape;9639;p27"/>
            <p:cNvSpPr/>
            <p:nvPr/>
          </p:nvSpPr>
          <p:spPr>
            <a:xfrm>
              <a:off x="114301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0" name="Google Shape;9640;p27"/>
            <p:cNvSpPr/>
            <p:nvPr/>
          </p:nvSpPr>
          <p:spPr>
            <a:xfrm>
              <a:off x="152402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1" name="Google Shape;9641;p27"/>
            <p:cNvSpPr/>
            <p:nvPr/>
          </p:nvSpPr>
          <p:spPr>
            <a:xfrm>
              <a:off x="190502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2" name="Google Shape;9642;p27"/>
            <p:cNvSpPr/>
            <p:nvPr/>
          </p:nvSpPr>
          <p:spPr>
            <a:xfrm>
              <a:off x="228603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3" name="Google Shape;9643;p27"/>
            <p:cNvSpPr/>
            <p:nvPr/>
          </p:nvSpPr>
          <p:spPr>
            <a:xfrm>
              <a:off x="266703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4" name="Google Shape;9644;p27"/>
            <p:cNvSpPr/>
            <p:nvPr/>
          </p:nvSpPr>
          <p:spPr>
            <a:xfrm>
              <a:off x="304804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5" name="Google Shape;9645;p27"/>
            <p:cNvSpPr/>
            <p:nvPr/>
          </p:nvSpPr>
          <p:spPr>
            <a:xfrm>
              <a:off x="342904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6" name="Google Shape;9646;p27"/>
            <p:cNvSpPr/>
            <p:nvPr/>
          </p:nvSpPr>
          <p:spPr>
            <a:xfrm>
              <a:off x="381005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7" name="Google Shape;9647;p27"/>
            <p:cNvSpPr/>
            <p:nvPr/>
          </p:nvSpPr>
          <p:spPr>
            <a:xfrm>
              <a:off x="419105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8" name="Google Shape;9648;p27"/>
            <p:cNvSpPr/>
            <p:nvPr/>
          </p:nvSpPr>
          <p:spPr>
            <a:xfrm>
              <a:off x="457206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9" name="Google Shape;9649;p27"/>
            <p:cNvSpPr/>
            <p:nvPr/>
          </p:nvSpPr>
          <p:spPr>
            <a:xfrm>
              <a:off x="495306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0" name="Google Shape;9650;p27"/>
            <p:cNvSpPr/>
            <p:nvPr/>
          </p:nvSpPr>
          <p:spPr>
            <a:xfrm>
              <a:off x="533407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1" name="Google Shape;9651;p27"/>
            <p:cNvSpPr/>
            <p:nvPr/>
          </p:nvSpPr>
          <p:spPr>
            <a:xfrm>
              <a:off x="571507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2" name="Google Shape;9652;p27"/>
            <p:cNvSpPr/>
            <p:nvPr/>
          </p:nvSpPr>
          <p:spPr>
            <a:xfrm>
              <a:off x="609608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3" name="Google Shape;9653;p27"/>
            <p:cNvSpPr/>
            <p:nvPr/>
          </p:nvSpPr>
          <p:spPr>
            <a:xfrm>
              <a:off x="647708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4" name="Google Shape;9654;p27"/>
            <p:cNvSpPr/>
            <p:nvPr/>
          </p:nvSpPr>
          <p:spPr>
            <a:xfrm>
              <a:off x="6858090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5" name="Google Shape;9655;p27"/>
            <p:cNvSpPr/>
            <p:nvPr/>
          </p:nvSpPr>
          <p:spPr>
            <a:xfrm>
              <a:off x="7239095" y="3771825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6" name="Google Shape;9656;p27"/>
            <p:cNvSpPr/>
            <p:nvPr/>
          </p:nvSpPr>
          <p:spPr>
            <a:xfrm>
              <a:off x="7620110" y="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7" name="Google Shape;9657;p27"/>
            <p:cNvSpPr/>
            <p:nvPr/>
          </p:nvSpPr>
          <p:spPr>
            <a:xfrm>
              <a:off x="8001115" y="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8" name="Google Shape;9658;p27"/>
            <p:cNvSpPr/>
            <p:nvPr/>
          </p:nvSpPr>
          <p:spPr>
            <a:xfrm>
              <a:off x="8382120" y="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9" name="Google Shape;9659;p27"/>
            <p:cNvSpPr/>
            <p:nvPr/>
          </p:nvSpPr>
          <p:spPr>
            <a:xfrm>
              <a:off x="8763125" y="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0" name="Google Shape;9660;p27"/>
            <p:cNvSpPr/>
            <p:nvPr/>
          </p:nvSpPr>
          <p:spPr>
            <a:xfrm>
              <a:off x="7620110" y="342894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1" name="Google Shape;9661;p27"/>
            <p:cNvSpPr/>
            <p:nvPr/>
          </p:nvSpPr>
          <p:spPr>
            <a:xfrm>
              <a:off x="8001115" y="342894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2" name="Google Shape;9662;p27"/>
            <p:cNvSpPr/>
            <p:nvPr/>
          </p:nvSpPr>
          <p:spPr>
            <a:xfrm>
              <a:off x="8382120" y="342894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3" name="Google Shape;9663;p27"/>
            <p:cNvSpPr/>
            <p:nvPr/>
          </p:nvSpPr>
          <p:spPr>
            <a:xfrm>
              <a:off x="8763125" y="342894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4" name="Google Shape;9664;p27"/>
            <p:cNvSpPr/>
            <p:nvPr/>
          </p:nvSpPr>
          <p:spPr>
            <a:xfrm>
              <a:off x="7620110" y="685788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5" name="Google Shape;9665;p27"/>
            <p:cNvSpPr/>
            <p:nvPr/>
          </p:nvSpPr>
          <p:spPr>
            <a:xfrm>
              <a:off x="8001115" y="685788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6" name="Google Shape;9666;p27"/>
            <p:cNvSpPr/>
            <p:nvPr/>
          </p:nvSpPr>
          <p:spPr>
            <a:xfrm>
              <a:off x="8382120" y="685788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7" name="Google Shape;9667;p27"/>
            <p:cNvSpPr/>
            <p:nvPr/>
          </p:nvSpPr>
          <p:spPr>
            <a:xfrm>
              <a:off x="8763125" y="685788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8" name="Google Shape;9668;p27"/>
            <p:cNvSpPr/>
            <p:nvPr/>
          </p:nvSpPr>
          <p:spPr>
            <a:xfrm>
              <a:off x="7620110" y="1028682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9" name="Google Shape;9669;p27"/>
            <p:cNvSpPr/>
            <p:nvPr/>
          </p:nvSpPr>
          <p:spPr>
            <a:xfrm>
              <a:off x="8001115" y="1028682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0" name="Google Shape;9670;p27"/>
            <p:cNvSpPr/>
            <p:nvPr/>
          </p:nvSpPr>
          <p:spPr>
            <a:xfrm>
              <a:off x="8382120" y="1028682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1" name="Google Shape;9671;p27"/>
            <p:cNvSpPr/>
            <p:nvPr/>
          </p:nvSpPr>
          <p:spPr>
            <a:xfrm>
              <a:off x="8763125" y="1028682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2" name="Google Shape;9672;p27"/>
            <p:cNvSpPr/>
            <p:nvPr/>
          </p:nvSpPr>
          <p:spPr>
            <a:xfrm>
              <a:off x="7620110" y="1371576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3" name="Google Shape;9673;p27"/>
            <p:cNvSpPr/>
            <p:nvPr/>
          </p:nvSpPr>
          <p:spPr>
            <a:xfrm>
              <a:off x="8001115" y="1371576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4" name="Google Shape;9674;p27"/>
            <p:cNvSpPr/>
            <p:nvPr/>
          </p:nvSpPr>
          <p:spPr>
            <a:xfrm>
              <a:off x="8382120" y="1371576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5" name="Google Shape;9675;p27"/>
            <p:cNvSpPr/>
            <p:nvPr/>
          </p:nvSpPr>
          <p:spPr>
            <a:xfrm>
              <a:off x="8763125" y="1371576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6" name="Google Shape;9676;p27"/>
            <p:cNvSpPr/>
            <p:nvPr/>
          </p:nvSpPr>
          <p:spPr>
            <a:xfrm>
              <a:off x="7620110" y="171447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7" name="Google Shape;9677;p27"/>
            <p:cNvSpPr/>
            <p:nvPr/>
          </p:nvSpPr>
          <p:spPr>
            <a:xfrm>
              <a:off x="8001115" y="171447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8" name="Google Shape;9678;p27"/>
            <p:cNvSpPr/>
            <p:nvPr/>
          </p:nvSpPr>
          <p:spPr>
            <a:xfrm>
              <a:off x="8382120" y="171447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9" name="Google Shape;9679;p27"/>
            <p:cNvSpPr/>
            <p:nvPr/>
          </p:nvSpPr>
          <p:spPr>
            <a:xfrm>
              <a:off x="8763125" y="1714470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0" name="Google Shape;9680;p27"/>
            <p:cNvSpPr/>
            <p:nvPr/>
          </p:nvSpPr>
          <p:spPr>
            <a:xfrm>
              <a:off x="7620110" y="205736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1" name="Google Shape;9681;p27"/>
            <p:cNvSpPr/>
            <p:nvPr/>
          </p:nvSpPr>
          <p:spPr>
            <a:xfrm>
              <a:off x="8001115" y="205736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2" name="Google Shape;9682;p27"/>
            <p:cNvSpPr/>
            <p:nvPr/>
          </p:nvSpPr>
          <p:spPr>
            <a:xfrm>
              <a:off x="8382120" y="205736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3" name="Google Shape;9683;p27"/>
            <p:cNvSpPr/>
            <p:nvPr/>
          </p:nvSpPr>
          <p:spPr>
            <a:xfrm>
              <a:off x="8763125" y="205736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4" name="Google Shape;9684;p27"/>
            <p:cNvSpPr/>
            <p:nvPr/>
          </p:nvSpPr>
          <p:spPr>
            <a:xfrm>
              <a:off x="7620110" y="2400259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5" name="Google Shape;9685;p27"/>
            <p:cNvSpPr/>
            <p:nvPr/>
          </p:nvSpPr>
          <p:spPr>
            <a:xfrm>
              <a:off x="8001115" y="2400259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6" name="Google Shape;9686;p27"/>
            <p:cNvSpPr/>
            <p:nvPr/>
          </p:nvSpPr>
          <p:spPr>
            <a:xfrm>
              <a:off x="8382120" y="2400259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7" name="Google Shape;9687;p27"/>
            <p:cNvSpPr/>
            <p:nvPr/>
          </p:nvSpPr>
          <p:spPr>
            <a:xfrm>
              <a:off x="8763125" y="2400259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8" name="Google Shape;9688;p27"/>
            <p:cNvSpPr/>
            <p:nvPr/>
          </p:nvSpPr>
          <p:spPr>
            <a:xfrm>
              <a:off x="7620110" y="274315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9" name="Google Shape;9689;p27"/>
            <p:cNvSpPr/>
            <p:nvPr/>
          </p:nvSpPr>
          <p:spPr>
            <a:xfrm>
              <a:off x="8001115" y="274315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0" name="Google Shape;9690;p27"/>
            <p:cNvSpPr/>
            <p:nvPr/>
          </p:nvSpPr>
          <p:spPr>
            <a:xfrm>
              <a:off x="8382120" y="274315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1" name="Google Shape;9691;p27"/>
            <p:cNvSpPr/>
            <p:nvPr/>
          </p:nvSpPr>
          <p:spPr>
            <a:xfrm>
              <a:off x="8763125" y="274315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2" name="Google Shape;9692;p27"/>
            <p:cNvSpPr/>
            <p:nvPr/>
          </p:nvSpPr>
          <p:spPr>
            <a:xfrm>
              <a:off x="7620110" y="308604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3" name="Google Shape;9693;p27"/>
            <p:cNvSpPr/>
            <p:nvPr/>
          </p:nvSpPr>
          <p:spPr>
            <a:xfrm>
              <a:off x="8001115" y="308604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4" name="Google Shape;9694;p27"/>
            <p:cNvSpPr/>
            <p:nvPr/>
          </p:nvSpPr>
          <p:spPr>
            <a:xfrm>
              <a:off x="8382120" y="308604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5" name="Google Shape;9695;p27"/>
            <p:cNvSpPr/>
            <p:nvPr/>
          </p:nvSpPr>
          <p:spPr>
            <a:xfrm>
              <a:off x="8763125" y="308604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6" name="Google Shape;9696;p27"/>
            <p:cNvSpPr/>
            <p:nvPr/>
          </p:nvSpPr>
          <p:spPr>
            <a:xfrm>
              <a:off x="7620110" y="342894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7" name="Google Shape;9697;p27"/>
            <p:cNvSpPr/>
            <p:nvPr/>
          </p:nvSpPr>
          <p:spPr>
            <a:xfrm>
              <a:off x="8001115" y="342894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8" name="Google Shape;9698;p27"/>
            <p:cNvSpPr/>
            <p:nvPr/>
          </p:nvSpPr>
          <p:spPr>
            <a:xfrm>
              <a:off x="8382120" y="342894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9" name="Google Shape;9699;p27"/>
            <p:cNvSpPr/>
            <p:nvPr/>
          </p:nvSpPr>
          <p:spPr>
            <a:xfrm>
              <a:off x="8763125" y="342894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0" name="Google Shape;9700;p27"/>
            <p:cNvSpPr/>
            <p:nvPr/>
          </p:nvSpPr>
          <p:spPr>
            <a:xfrm>
              <a:off x="7620110" y="377182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1" name="Google Shape;9701;p27"/>
            <p:cNvSpPr/>
            <p:nvPr/>
          </p:nvSpPr>
          <p:spPr>
            <a:xfrm>
              <a:off x="8001115" y="377182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2" name="Google Shape;9702;p27"/>
            <p:cNvSpPr/>
            <p:nvPr/>
          </p:nvSpPr>
          <p:spPr>
            <a:xfrm>
              <a:off x="8382120" y="377182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3" name="Google Shape;9703;p27"/>
            <p:cNvSpPr/>
            <p:nvPr/>
          </p:nvSpPr>
          <p:spPr>
            <a:xfrm>
              <a:off x="8763125" y="3771825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4" name="Google Shape;9704;p27"/>
            <p:cNvSpPr/>
            <p:nvPr/>
          </p:nvSpPr>
          <p:spPr>
            <a:xfrm>
              <a:off x="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5" name="Google Shape;9705;p27"/>
            <p:cNvSpPr/>
            <p:nvPr/>
          </p:nvSpPr>
          <p:spPr>
            <a:xfrm>
              <a:off x="38100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6" name="Google Shape;9706;p27"/>
            <p:cNvSpPr/>
            <p:nvPr/>
          </p:nvSpPr>
          <p:spPr>
            <a:xfrm>
              <a:off x="76201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7" name="Google Shape;9707;p27"/>
            <p:cNvSpPr/>
            <p:nvPr/>
          </p:nvSpPr>
          <p:spPr>
            <a:xfrm>
              <a:off x="114301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8" name="Google Shape;9708;p27"/>
            <p:cNvSpPr/>
            <p:nvPr/>
          </p:nvSpPr>
          <p:spPr>
            <a:xfrm>
              <a:off x="152402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9" name="Google Shape;9709;p27"/>
            <p:cNvSpPr/>
            <p:nvPr/>
          </p:nvSpPr>
          <p:spPr>
            <a:xfrm>
              <a:off x="190502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0" name="Google Shape;9710;p27"/>
            <p:cNvSpPr/>
            <p:nvPr/>
          </p:nvSpPr>
          <p:spPr>
            <a:xfrm>
              <a:off x="228603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1" name="Google Shape;9711;p27"/>
            <p:cNvSpPr/>
            <p:nvPr/>
          </p:nvSpPr>
          <p:spPr>
            <a:xfrm>
              <a:off x="266703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2" name="Google Shape;9712;p27"/>
            <p:cNvSpPr/>
            <p:nvPr/>
          </p:nvSpPr>
          <p:spPr>
            <a:xfrm>
              <a:off x="304804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3" name="Google Shape;9713;p27"/>
            <p:cNvSpPr/>
            <p:nvPr/>
          </p:nvSpPr>
          <p:spPr>
            <a:xfrm>
              <a:off x="342904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4" name="Google Shape;9714;p27"/>
            <p:cNvSpPr/>
            <p:nvPr/>
          </p:nvSpPr>
          <p:spPr>
            <a:xfrm>
              <a:off x="381005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5" name="Google Shape;9715;p27"/>
            <p:cNvSpPr/>
            <p:nvPr/>
          </p:nvSpPr>
          <p:spPr>
            <a:xfrm>
              <a:off x="419105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6" name="Google Shape;9716;p27"/>
            <p:cNvSpPr/>
            <p:nvPr/>
          </p:nvSpPr>
          <p:spPr>
            <a:xfrm>
              <a:off x="457206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7" name="Google Shape;9717;p27"/>
            <p:cNvSpPr/>
            <p:nvPr/>
          </p:nvSpPr>
          <p:spPr>
            <a:xfrm>
              <a:off x="495306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8" name="Google Shape;9718;p27"/>
            <p:cNvSpPr/>
            <p:nvPr/>
          </p:nvSpPr>
          <p:spPr>
            <a:xfrm>
              <a:off x="533407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9" name="Google Shape;9719;p27"/>
            <p:cNvSpPr/>
            <p:nvPr/>
          </p:nvSpPr>
          <p:spPr>
            <a:xfrm>
              <a:off x="571507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0" name="Google Shape;9720;p27"/>
            <p:cNvSpPr/>
            <p:nvPr/>
          </p:nvSpPr>
          <p:spPr>
            <a:xfrm>
              <a:off x="609608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1" name="Google Shape;9721;p27"/>
            <p:cNvSpPr/>
            <p:nvPr/>
          </p:nvSpPr>
          <p:spPr>
            <a:xfrm>
              <a:off x="647708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2" name="Google Shape;9722;p27"/>
            <p:cNvSpPr/>
            <p:nvPr/>
          </p:nvSpPr>
          <p:spPr>
            <a:xfrm>
              <a:off x="6858090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3" name="Google Shape;9723;p27"/>
            <p:cNvSpPr/>
            <p:nvPr/>
          </p:nvSpPr>
          <p:spPr>
            <a:xfrm>
              <a:off x="7239095" y="4114713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4" name="Google Shape;9724;p27"/>
            <p:cNvSpPr/>
            <p:nvPr/>
          </p:nvSpPr>
          <p:spPr>
            <a:xfrm>
              <a:off x="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5" name="Google Shape;9725;p27"/>
            <p:cNvSpPr/>
            <p:nvPr/>
          </p:nvSpPr>
          <p:spPr>
            <a:xfrm>
              <a:off x="38100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6" name="Google Shape;9726;p27"/>
            <p:cNvSpPr/>
            <p:nvPr/>
          </p:nvSpPr>
          <p:spPr>
            <a:xfrm>
              <a:off x="76201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7" name="Google Shape;9727;p27"/>
            <p:cNvSpPr/>
            <p:nvPr/>
          </p:nvSpPr>
          <p:spPr>
            <a:xfrm>
              <a:off x="114301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8" name="Google Shape;9728;p27"/>
            <p:cNvSpPr/>
            <p:nvPr/>
          </p:nvSpPr>
          <p:spPr>
            <a:xfrm>
              <a:off x="152402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9" name="Google Shape;9729;p27"/>
            <p:cNvSpPr/>
            <p:nvPr/>
          </p:nvSpPr>
          <p:spPr>
            <a:xfrm>
              <a:off x="190502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0" name="Google Shape;9730;p27"/>
            <p:cNvSpPr/>
            <p:nvPr/>
          </p:nvSpPr>
          <p:spPr>
            <a:xfrm>
              <a:off x="228603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1" name="Google Shape;9731;p27"/>
            <p:cNvSpPr/>
            <p:nvPr/>
          </p:nvSpPr>
          <p:spPr>
            <a:xfrm>
              <a:off x="266703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2" name="Google Shape;9732;p27"/>
            <p:cNvSpPr/>
            <p:nvPr/>
          </p:nvSpPr>
          <p:spPr>
            <a:xfrm>
              <a:off x="304804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3" name="Google Shape;9733;p27"/>
            <p:cNvSpPr/>
            <p:nvPr/>
          </p:nvSpPr>
          <p:spPr>
            <a:xfrm>
              <a:off x="342904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4" name="Google Shape;9734;p27"/>
            <p:cNvSpPr/>
            <p:nvPr/>
          </p:nvSpPr>
          <p:spPr>
            <a:xfrm>
              <a:off x="381005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5" name="Google Shape;9735;p27"/>
            <p:cNvSpPr/>
            <p:nvPr/>
          </p:nvSpPr>
          <p:spPr>
            <a:xfrm>
              <a:off x="419105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6" name="Google Shape;9736;p27"/>
            <p:cNvSpPr/>
            <p:nvPr/>
          </p:nvSpPr>
          <p:spPr>
            <a:xfrm>
              <a:off x="457206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7" name="Google Shape;9737;p27"/>
            <p:cNvSpPr/>
            <p:nvPr/>
          </p:nvSpPr>
          <p:spPr>
            <a:xfrm>
              <a:off x="495306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8" name="Google Shape;9738;p27"/>
            <p:cNvSpPr/>
            <p:nvPr/>
          </p:nvSpPr>
          <p:spPr>
            <a:xfrm>
              <a:off x="533407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9" name="Google Shape;9739;p27"/>
            <p:cNvSpPr/>
            <p:nvPr/>
          </p:nvSpPr>
          <p:spPr>
            <a:xfrm>
              <a:off x="571507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0" name="Google Shape;9740;p27"/>
            <p:cNvSpPr/>
            <p:nvPr/>
          </p:nvSpPr>
          <p:spPr>
            <a:xfrm>
              <a:off x="609608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1" name="Google Shape;9741;p27"/>
            <p:cNvSpPr/>
            <p:nvPr/>
          </p:nvSpPr>
          <p:spPr>
            <a:xfrm>
              <a:off x="647708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2" name="Google Shape;9742;p27"/>
            <p:cNvSpPr/>
            <p:nvPr/>
          </p:nvSpPr>
          <p:spPr>
            <a:xfrm>
              <a:off x="6858090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3" name="Google Shape;9743;p27"/>
            <p:cNvSpPr/>
            <p:nvPr/>
          </p:nvSpPr>
          <p:spPr>
            <a:xfrm>
              <a:off x="7239095" y="4457607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4" name="Google Shape;9744;p27"/>
            <p:cNvSpPr/>
            <p:nvPr/>
          </p:nvSpPr>
          <p:spPr>
            <a:xfrm>
              <a:off x="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5" name="Google Shape;9745;p27"/>
            <p:cNvSpPr/>
            <p:nvPr/>
          </p:nvSpPr>
          <p:spPr>
            <a:xfrm>
              <a:off x="38100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6" name="Google Shape;9746;p27"/>
            <p:cNvSpPr/>
            <p:nvPr/>
          </p:nvSpPr>
          <p:spPr>
            <a:xfrm>
              <a:off x="76201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7" name="Google Shape;9747;p27"/>
            <p:cNvSpPr/>
            <p:nvPr/>
          </p:nvSpPr>
          <p:spPr>
            <a:xfrm>
              <a:off x="114301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8" name="Google Shape;9748;p27"/>
            <p:cNvSpPr/>
            <p:nvPr/>
          </p:nvSpPr>
          <p:spPr>
            <a:xfrm>
              <a:off x="152402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9" name="Google Shape;9749;p27"/>
            <p:cNvSpPr/>
            <p:nvPr/>
          </p:nvSpPr>
          <p:spPr>
            <a:xfrm>
              <a:off x="190502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0" name="Google Shape;9750;p27"/>
            <p:cNvSpPr/>
            <p:nvPr/>
          </p:nvSpPr>
          <p:spPr>
            <a:xfrm>
              <a:off x="228603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1" name="Google Shape;9751;p27"/>
            <p:cNvSpPr/>
            <p:nvPr/>
          </p:nvSpPr>
          <p:spPr>
            <a:xfrm>
              <a:off x="266703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2" name="Google Shape;9752;p27"/>
            <p:cNvSpPr/>
            <p:nvPr/>
          </p:nvSpPr>
          <p:spPr>
            <a:xfrm>
              <a:off x="304804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3" name="Google Shape;9753;p27"/>
            <p:cNvSpPr/>
            <p:nvPr/>
          </p:nvSpPr>
          <p:spPr>
            <a:xfrm>
              <a:off x="342904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4" name="Google Shape;9754;p27"/>
            <p:cNvSpPr/>
            <p:nvPr/>
          </p:nvSpPr>
          <p:spPr>
            <a:xfrm>
              <a:off x="381005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5" name="Google Shape;9755;p27"/>
            <p:cNvSpPr/>
            <p:nvPr/>
          </p:nvSpPr>
          <p:spPr>
            <a:xfrm>
              <a:off x="419105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6" name="Google Shape;9756;p27"/>
            <p:cNvSpPr/>
            <p:nvPr/>
          </p:nvSpPr>
          <p:spPr>
            <a:xfrm>
              <a:off x="457206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7" name="Google Shape;9757;p27"/>
            <p:cNvSpPr/>
            <p:nvPr/>
          </p:nvSpPr>
          <p:spPr>
            <a:xfrm>
              <a:off x="495306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8" name="Google Shape;9758;p27"/>
            <p:cNvSpPr/>
            <p:nvPr/>
          </p:nvSpPr>
          <p:spPr>
            <a:xfrm>
              <a:off x="533407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9" name="Google Shape;9759;p27"/>
            <p:cNvSpPr/>
            <p:nvPr/>
          </p:nvSpPr>
          <p:spPr>
            <a:xfrm>
              <a:off x="571507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0" name="Google Shape;9760;p27"/>
            <p:cNvSpPr/>
            <p:nvPr/>
          </p:nvSpPr>
          <p:spPr>
            <a:xfrm>
              <a:off x="609608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1" name="Google Shape;9761;p27"/>
            <p:cNvSpPr/>
            <p:nvPr/>
          </p:nvSpPr>
          <p:spPr>
            <a:xfrm>
              <a:off x="647708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2" name="Google Shape;9762;p27"/>
            <p:cNvSpPr/>
            <p:nvPr/>
          </p:nvSpPr>
          <p:spPr>
            <a:xfrm>
              <a:off x="6858090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3" name="Google Shape;9763;p27"/>
            <p:cNvSpPr/>
            <p:nvPr/>
          </p:nvSpPr>
          <p:spPr>
            <a:xfrm>
              <a:off x="7239095" y="4800491"/>
              <a:ext cx="381000" cy="342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4" name="Google Shape;9764;p27"/>
            <p:cNvSpPr/>
            <p:nvPr/>
          </p:nvSpPr>
          <p:spPr>
            <a:xfrm>
              <a:off x="7620110" y="411471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5" name="Google Shape;9765;p27"/>
            <p:cNvSpPr/>
            <p:nvPr/>
          </p:nvSpPr>
          <p:spPr>
            <a:xfrm>
              <a:off x="8001115" y="411471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6" name="Google Shape;9766;p27"/>
            <p:cNvSpPr/>
            <p:nvPr/>
          </p:nvSpPr>
          <p:spPr>
            <a:xfrm>
              <a:off x="8382120" y="411471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7" name="Google Shape;9767;p27"/>
            <p:cNvSpPr/>
            <p:nvPr/>
          </p:nvSpPr>
          <p:spPr>
            <a:xfrm>
              <a:off x="8763125" y="4114713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8" name="Google Shape;9768;p27"/>
            <p:cNvSpPr/>
            <p:nvPr/>
          </p:nvSpPr>
          <p:spPr>
            <a:xfrm>
              <a:off x="7620110" y="445760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9" name="Google Shape;9769;p27"/>
            <p:cNvSpPr/>
            <p:nvPr/>
          </p:nvSpPr>
          <p:spPr>
            <a:xfrm>
              <a:off x="8001115" y="445760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0" name="Google Shape;9770;p27"/>
            <p:cNvSpPr/>
            <p:nvPr/>
          </p:nvSpPr>
          <p:spPr>
            <a:xfrm>
              <a:off x="8382120" y="445760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1" name="Google Shape;9771;p27"/>
            <p:cNvSpPr/>
            <p:nvPr/>
          </p:nvSpPr>
          <p:spPr>
            <a:xfrm>
              <a:off x="8763125" y="4457607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2" name="Google Shape;9772;p27"/>
            <p:cNvSpPr/>
            <p:nvPr/>
          </p:nvSpPr>
          <p:spPr>
            <a:xfrm>
              <a:off x="7620110" y="480049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3" name="Google Shape;9773;p27"/>
            <p:cNvSpPr/>
            <p:nvPr/>
          </p:nvSpPr>
          <p:spPr>
            <a:xfrm>
              <a:off x="8001115" y="480049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4" name="Google Shape;9774;p27"/>
            <p:cNvSpPr/>
            <p:nvPr/>
          </p:nvSpPr>
          <p:spPr>
            <a:xfrm>
              <a:off x="8382120" y="480049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5" name="Google Shape;9775;p27"/>
            <p:cNvSpPr/>
            <p:nvPr/>
          </p:nvSpPr>
          <p:spPr>
            <a:xfrm>
              <a:off x="8763125" y="4800491"/>
              <a:ext cx="381000" cy="3426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776" name="Google Shape;9776;p27"/>
          <p:cNvSpPr/>
          <p:nvPr/>
        </p:nvSpPr>
        <p:spPr>
          <a:xfrm flipH="1">
            <a:off x="0" y="0"/>
            <a:ext cx="9144000" cy="5143500"/>
          </a:xfrm>
          <a:prstGeom prst="rtTriangle">
            <a:avLst/>
          </a:prstGeom>
          <a:solidFill>
            <a:srgbClr val="005051">
              <a:alpha val="1023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9777" name="Google Shape;9777;p27"/>
          <p:cNvGrpSpPr/>
          <p:nvPr/>
        </p:nvGrpSpPr>
        <p:grpSpPr>
          <a:xfrm>
            <a:off x="553048" y="535000"/>
            <a:ext cx="8105852" cy="4302000"/>
            <a:chOff x="553048" y="535000"/>
            <a:chExt cx="8105852" cy="4302000"/>
          </a:xfrm>
        </p:grpSpPr>
        <p:sp>
          <p:nvSpPr>
            <p:cNvPr id="9778" name="Google Shape;9778;p27"/>
            <p:cNvSpPr/>
            <p:nvPr/>
          </p:nvSpPr>
          <p:spPr>
            <a:xfrm>
              <a:off x="942300" y="763600"/>
              <a:ext cx="7716600" cy="4073400"/>
            </a:xfrm>
            <a:prstGeom prst="roundRect">
              <a:avLst>
                <a:gd name="adj" fmla="val 2480"/>
              </a:avLst>
            </a:prstGeom>
            <a:solidFill>
              <a:srgbClr val="222828">
                <a:alpha val="204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9" name="Google Shape;9779;p27"/>
            <p:cNvSpPr/>
            <p:nvPr/>
          </p:nvSpPr>
          <p:spPr>
            <a:xfrm>
              <a:off x="712275" y="535000"/>
              <a:ext cx="7716600" cy="4073400"/>
            </a:xfrm>
            <a:prstGeom prst="roundRect">
              <a:avLst>
                <a:gd name="adj" fmla="val 2480"/>
              </a:avLst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0" name="Google Shape;9780;p27"/>
            <p:cNvSpPr/>
            <p:nvPr/>
          </p:nvSpPr>
          <p:spPr>
            <a:xfrm>
              <a:off x="848698" y="898261"/>
              <a:ext cx="317374" cy="317436"/>
            </a:xfrm>
            <a:custGeom>
              <a:avLst/>
              <a:gdLst/>
              <a:ahLst/>
              <a:cxnLst/>
              <a:rect l="l" t="t" r="r" b="b"/>
              <a:pathLst>
                <a:path w="15209" h="15212" extrusionOk="0">
                  <a:moveTo>
                    <a:pt x="7604" y="0"/>
                  </a:moveTo>
                  <a:cubicBezTo>
                    <a:pt x="3404" y="0"/>
                    <a:pt x="0" y="3405"/>
                    <a:pt x="0" y="7605"/>
                  </a:cubicBezTo>
                  <a:cubicBezTo>
                    <a:pt x="0" y="11805"/>
                    <a:pt x="3404" y="15212"/>
                    <a:pt x="7604" y="15212"/>
                  </a:cubicBezTo>
                  <a:cubicBezTo>
                    <a:pt x="11804" y="15212"/>
                    <a:pt x="15209" y="11805"/>
                    <a:pt x="15209" y="7605"/>
                  </a:cubicBezTo>
                  <a:cubicBezTo>
                    <a:pt x="15209" y="3405"/>
                    <a:pt x="11804" y="0"/>
                    <a:pt x="76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1" name="Google Shape;9781;p27"/>
            <p:cNvSpPr/>
            <p:nvPr/>
          </p:nvSpPr>
          <p:spPr>
            <a:xfrm>
              <a:off x="553048" y="931482"/>
              <a:ext cx="549400" cy="250994"/>
            </a:xfrm>
            <a:custGeom>
              <a:avLst/>
              <a:gdLst/>
              <a:ahLst/>
              <a:cxnLst/>
              <a:rect l="l" t="t" r="r" b="b"/>
              <a:pathLst>
                <a:path w="26328" h="12028" extrusionOk="0">
                  <a:moveTo>
                    <a:pt x="1493" y="0"/>
                  </a:moveTo>
                  <a:cubicBezTo>
                    <a:pt x="671" y="0"/>
                    <a:pt x="0" y="668"/>
                    <a:pt x="0" y="1494"/>
                  </a:cubicBezTo>
                  <a:cubicBezTo>
                    <a:pt x="0" y="2319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1"/>
                    <a:pt x="23340" y="5330"/>
                  </a:cubicBezTo>
                  <a:lnTo>
                    <a:pt x="23340" y="6698"/>
                  </a:lnTo>
                  <a:cubicBezTo>
                    <a:pt x="23340" y="7944"/>
                    <a:pt x="21591" y="9038"/>
                    <a:pt x="19596" y="9038"/>
                  </a:cubicBezTo>
                  <a:lnTo>
                    <a:pt x="1493" y="9038"/>
                  </a:lnTo>
                  <a:cubicBezTo>
                    <a:pt x="671" y="9038"/>
                    <a:pt x="0" y="9706"/>
                    <a:pt x="0" y="10532"/>
                  </a:cubicBezTo>
                  <a:cubicBezTo>
                    <a:pt x="0" y="11357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5"/>
                  </a:cubicBezTo>
                  <a:lnTo>
                    <a:pt x="26327" y="5327"/>
                  </a:lnTo>
                  <a:cubicBezTo>
                    <a:pt x="26327" y="2340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2" name="Google Shape;9782;p27"/>
            <p:cNvSpPr/>
            <p:nvPr/>
          </p:nvSpPr>
          <p:spPr>
            <a:xfrm>
              <a:off x="848698" y="1332681"/>
              <a:ext cx="317374" cy="317457"/>
            </a:xfrm>
            <a:custGeom>
              <a:avLst/>
              <a:gdLst/>
              <a:ahLst/>
              <a:cxnLst/>
              <a:rect l="l" t="t" r="r" b="b"/>
              <a:pathLst>
                <a:path w="15209" h="15213" extrusionOk="0">
                  <a:moveTo>
                    <a:pt x="7604" y="1"/>
                  </a:moveTo>
                  <a:cubicBezTo>
                    <a:pt x="3404" y="1"/>
                    <a:pt x="0" y="3408"/>
                    <a:pt x="0" y="7608"/>
                  </a:cubicBezTo>
                  <a:cubicBezTo>
                    <a:pt x="0" y="11808"/>
                    <a:pt x="3404" y="15212"/>
                    <a:pt x="7604" y="15212"/>
                  </a:cubicBezTo>
                  <a:cubicBezTo>
                    <a:pt x="11804" y="15212"/>
                    <a:pt x="15209" y="11808"/>
                    <a:pt x="15209" y="7608"/>
                  </a:cubicBezTo>
                  <a:cubicBezTo>
                    <a:pt x="15209" y="3408"/>
                    <a:pt x="11804" y="1"/>
                    <a:pt x="76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3" name="Google Shape;9783;p27"/>
            <p:cNvSpPr/>
            <p:nvPr/>
          </p:nvSpPr>
          <p:spPr>
            <a:xfrm>
              <a:off x="553048" y="1365902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1"/>
                  </a:moveTo>
                  <a:cubicBezTo>
                    <a:pt x="671" y="1"/>
                    <a:pt x="0" y="671"/>
                    <a:pt x="0" y="1497"/>
                  </a:cubicBezTo>
                  <a:cubicBezTo>
                    <a:pt x="0" y="2320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4"/>
                    <a:pt x="23340" y="5330"/>
                  </a:cubicBezTo>
                  <a:lnTo>
                    <a:pt x="23340" y="6699"/>
                  </a:lnTo>
                  <a:cubicBezTo>
                    <a:pt x="23340" y="7948"/>
                    <a:pt x="21591" y="9042"/>
                    <a:pt x="19596" y="9042"/>
                  </a:cubicBezTo>
                  <a:lnTo>
                    <a:pt x="1493" y="9042"/>
                  </a:lnTo>
                  <a:cubicBezTo>
                    <a:pt x="671" y="9042"/>
                    <a:pt x="0" y="9709"/>
                    <a:pt x="0" y="10535"/>
                  </a:cubicBezTo>
                  <a:cubicBezTo>
                    <a:pt x="0" y="11361"/>
                    <a:pt x="671" y="12028"/>
                    <a:pt x="1493" y="12028"/>
                  </a:cubicBezTo>
                  <a:lnTo>
                    <a:pt x="19596" y="12028"/>
                  </a:lnTo>
                  <a:cubicBezTo>
                    <a:pt x="23370" y="12028"/>
                    <a:pt x="26327" y="9688"/>
                    <a:pt x="26327" y="6699"/>
                  </a:cubicBezTo>
                  <a:lnTo>
                    <a:pt x="26327" y="5330"/>
                  </a:lnTo>
                  <a:cubicBezTo>
                    <a:pt x="26327" y="2344"/>
                    <a:pt x="23370" y="1"/>
                    <a:pt x="19596" y="1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4" name="Google Shape;9784;p27"/>
            <p:cNvSpPr/>
            <p:nvPr/>
          </p:nvSpPr>
          <p:spPr>
            <a:xfrm>
              <a:off x="848698" y="1767184"/>
              <a:ext cx="317374" cy="317436"/>
            </a:xfrm>
            <a:custGeom>
              <a:avLst/>
              <a:gdLst/>
              <a:ahLst/>
              <a:cxnLst/>
              <a:rect l="l" t="t" r="r" b="b"/>
              <a:pathLst>
                <a:path w="15209" h="15212" extrusionOk="0">
                  <a:moveTo>
                    <a:pt x="7604" y="0"/>
                  </a:moveTo>
                  <a:cubicBezTo>
                    <a:pt x="3404" y="0"/>
                    <a:pt x="0" y="3404"/>
                    <a:pt x="0" y="7605"/>
                  </a:cubicBezTo>
                  <a:cubicBezTo>
                    <a:pt x="0" y="11805"/>
                    <a:pt x="3404" y="15212"/>
                    <a:pt x="7604" y="15212"/>
                  </a:cubicBezTo>
                  <a:cubicBezTo>
                    <a:pt x="11804" y="15212"/>
                    <a:pt x="15209" y="11805"/>
                    <a:pt x="15209" y="7605"/>
                  </a:cubicBezTo>
                  <a:cubicBezTo>
                    <a:pt x="15209" y="3404"/>
                    <a:pt x="11804" y="0"/>
                    <a:pt x="76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5" name="Google Shape;9785;p27"/>
            <p:cNvSpPr/>
            <p:nvPr/>
          </p:nvSpPr>
          <p:spPr>
            <a:xfrm>
              <a:off x="553048" y="1800405"/>
              <a:ext cx="549400" cy="250994"/>
            </a:xfrm>
            <a:custGeom>
              <a:avLst/>
              <a:gdLst/>
              <a:ahLst/>
              <a:cxnLst/>
              <a:rect l="l" t="t" r="r" b="b"/>
              <a:pathLst>
                <a:path w="26328" h="12028" extrusionOk="0">
                  <a:moveTo>
                    <a:pt x="1493" y="0"/>
                  </a:moveTo>
                  <a:cubicBezTo>
                    <a:pt x="671" y="0"/>
                    <a:pt x="0" y="668"/>
                    <a:pt x="0" y="1493"/>
                  </a:cubicBezTo>
                  <a:cubicBezTo>
                    <a:pt x="0" y="2319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1"/>
                    <a:pt x="23340" y="5330"/>
                  </a:cubicBezTo>
                  <a:lnTo>
                    <a:pt x="23340" y="6695"/>
                  </a:lnTo>
                  <a:cubicBezTo>
                    <a:pt x="23340" y="7944"/>
                    <a:pt x="21591" y="9038"/>
                    <a:pt x="19596" y="9038"/>
                  </a:cubicBezTo>
                  <a:lnTo>
                    <a:pt x="1493" y="9038"/>
                  </a:lnTo>
                  <a:cubicBezTo>
                    <a:pt x="671" y="9038"/>
                    <a:pt x="0" y="9706"/>
                    <a:pt x="0" y="10532"/>
                  </a:cubicBezTo>
                  <a:cubicBezTo>
                    <a:pt x="0" y="11357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5"/>
                  </a:cubicBezTo>
                  <a:lnTo>
                    <a:pt x="26327" y="5327"/>
                  </a:lnTo>
                  <a:cubicBezTo>
                    <a:pt x="26327" y="2340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6" name="Google Shape;9786;p27"/>
            <p:cNvSpPr/>
            <p:nvPr/>
          </p:nvSpPr>
          <p:spPr>
            <a:xfrm>
              <a:off x="848698" y="2201603"/>
              <a:ext cx="317374" cy="317457"/>
            </a:xfrm>
            <a:custGeom>
              <a:avLst/>
              <a:gdLst/>
              <a:ahLst/>
              <a:cxnLst/>
              <a:rect l="l" t="t" r="r" b="b"/>
              <a:pathLst>
                <a:path w="15209" h="15213" extrusionOk="0">
                  <a:moveTo>
                    <a:pt x="7604" y="1"/>
                  </a:moveTo>
                  <a:cubicBezTo>
                    <a:pt x="3404" y="1"/>
                    <a:pt x="0" y="3405"/>
                    <a:pt x="0" y="7608"/>
                  </a:cubicBezTo>
                  <a:cubicBezTo>
                    <a:pt x="0" y="11808"/>
                    <a:pt x="3404" y="15212"/>
                    <a:pt x="7604" y="15212"/>
                  </a:cubicBezTo>
                  <a:cubicBezTo>
                    <a:pt x="11804" y="15212"/>
                    <a:pt x="15209" y="11808"/>
                    <a:pt x="15209" y="7608"/>
                  </a:cubicBezTo>
                  <a:cubicBezTo>
                    <a:pt x="15209" y="3405"/>
                    <a:pt x="11804" y="1"/>
                    <a:pt x="76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7" name="Google Shape;9787;p27"/>
            <p:cNvSpPr/>
            <p:nvPr/>
          </p:nvSpPr>
          <p:spPr>
            <a:xfrm>
              <a:off x="553048" y="2234824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1"/>
                  </a:moveTo>
                  <a:cubicBezTo>
                    <a:pt x="671" y="1"/>
                    <a:pt x="0" y="668"/>
                    <a:pt x="0" y="1494"/>
                  </a:cubicBezTo>
                  <a:cubicBezTo>
                    <a:pt x="0" y="2320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4"/>
                    <a:pt x="23340" y="5330"/>
                  </a:cubicBezTo>
                  <a:lnTo>
                    <a:pt x="23340" y="6699"/>
                  </a:lnTo>
                  <a:cubicBezTo>
                    <a:pt x="23340" y="7945"/>
                    <a:pt x="21591" y="9039"/>
                    <a:pt x="19596" y="9039"/>
                  </a:cubicBezTo>
                  <a:lnTo>
                    <a:pt x="1493" y="9039"/>
                  </a:lnTo>
                  <a:cubicBezTo>
                    <a:pt x="671" y="9039"/>
                    <a:pt x="0" y="9706"/>
                    <a:pt x="0" y="10532"/>
                  </a:cubicBezTo>
                  <a:cubicBezTo>
                    <a:pt x="0" y="11358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9"/>
                  </a:cubicBezTo>
                  <a:lnTo>
                    <a:pt x="26327" y="5330"/>
                  </a:lnTo>
                  <a:cubicBezTo>
                    <a:pt x="26327" y="2341"/>
                    <a:pt x="23370" y="1"/>
                    <a:pt x="19596" y="1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8" name="Google Shape;9788;p27"/>
            <p:cNvSpPr/>
            <p:nvPr/>
          </p:nvSpPr>
          <p:spPr>
            <a:xfrm>
              <a:off x="848698" y="2636106"/>
              <a:ext cx="317374" cy="317374"/>
            </a:xfrm>
            <a:custGeom>
              <a:avLst/>
              <a:gdLst/>
              <a:ahLst/>
              <a:cxnLst/>
              <a:rect l="l" t="t" r="r" b="b"/>
              <a:pathLst>
                <a:path w="15209" h="15209" extrusionOk="0">
                  <a:moveTo>
                    <a:pt x="7604" y="0"/>
                  </a:moveTo>
                  <a:cubicBezTo>
                    <a:pt x="3404" y="0"/>
                    <a:pt x="0" y="3404"/>
                    <a:pt x="0" y="7604"/>
                  </a:cubicBezTo>
                  <a:cubicBezTo>
                    <a:pt x="0" y="11805"/>
                    <a:pt x="3404" y="15209"/>
                    <a:pt x="7604" y="15209"/>
                  </a:cubicBezTo>
                  <a:cubicBezTo>
                    <a:pt x="11804" y="15209"/>
                    <a:pt x="15209" y="11805"/>
                    <a:pt x="15209" y="7604"/>
                  </a:cubicBezTo>
                  <a:cubicBezTo>
                    <a:pt x="15209" y="3404"/>
                    <a:pt x="11804" y="0"/>
                    <a:pt x="76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9" name="Google Shape;9789;p27"/>
            <p:cNvSpPr/>
            <p:nvPr/>
          </p:nvSpPr>
          <p:spPr>
            <a:xfrm>
              <a:off x="553048" y="2669265"/>
              <a:ext cx="549400" cy="250994"/>
            </a:xfrm>
            <a:custGeom>
              <a:avLst/>
              <a:gdLst/>
              <a:ahLst/>
              <a:cxnLst/>
              <a:rect l="l" t="t" r="r" b="b"/>
              <a:pathLst>
                <a:path w="26328" h="12028" extrusionOk="0">
                  <a:moveTo>
                    <a:pt x="1493" y="0"/>
                  </a:moveTo>
                  <a:cubicBezTo>
                    <a:pt x="671" y="0"/>
                    <a:pt x="0" y="671"/>
                    <a:pt x="0" y="1496"/>
                  </a:cubicBezTo>
                  <a:cubicBezTo>
                    <a:pt x="0" y="2322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4"/>
                    <a:pt x="23340" y="5330"/>
                  </a:cubicBezTo>
                  <a:lnTo>
                    <a:pt x="23340" y="6698"/>
                  </a:lnTo>
                  <a:cubicBezTo>
                    <a:pt x="23340" y="7947"/>
                    <a:pt x="21591" y="9041"/>
                    <a:pt x="19596" y="9041"/>
                  </a:cubicBezTo>
                  <a:lnTo>
                    <a:pt x="1493" y="9041"/>
                  </a:lnTo>
                  <a:cubicBezTo>
                    <a:pt x="671" y="9041"/>
                    <a:pt x="0" y="9709"/>
                    <a:pt x="0" y="10534"/>
                  </a:cubicBezTo>
                  <a:cubicBezTo>
                    <a:pt x="0" y="11360"/>
                    <a:pt x="671" y="12028"/>
                    <a:pt x="1493" y="12028"/>
                  </a:cubicBezTo>
                  <a:lnTo>
                    <a:pt x="19596" y="12028"/>
                  </a:lnTo>
                  <a:cubicBezTo>
                    <a:pt x="23370" y="12028"/>
                    <a:pt x="26327" y="9688"/>
                    <a:pt x="26327" y="6698"/>
                  </a:cubicBezTo>
                  <a:lnTo>
                    <a:pt x="26327" y="5330"/>
                  </a:lnTo>
                  <a:cubicBezTo>
                    <a:pt x="26327" y="2343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0" name="Google Shape;9790;p27"/>
            <p:cNvSpPr/>
            <p:nvPr/>
          </p:nvSpPr>
          <p:spPr>
            <a:xfrm>
              <a:off x="848698" y="3070526"/>
              <a:ext cx="317374" cy="317457"/>
            </a:xfrm>
            <a:custGeom>
              <a:avLst/>
              <a:gdLst/>
              <a:ahLst/>
              <a:cxnLst/>
              <a:rect l="l" t="t" r="r" b="b"/>
              <a:pathLst>
                <a:path w="15209" h="15213" extrusionOk="0">
                  <a:moveTo>
                    <a:pt x="7604" y="1"/>
                  </a:moveTo>
                  <a:cubicBezTo>
                    <a:pt x="3404" y="1"/>
                    <a:pt x="0" y="3405"/>
                    <a:pt x="0" y="7605"/>
                  </a:cubicBezTo>
                  <a:cubicBezTo>
                    <a:pt x="0" y="11805"/>
                    <a:pt x="3404" y="15212"/>
                    <a:pt x="7604" y="15212"/>
                  </a:cubicBezTo>
                  <a:cubicBezTo>
                    <a:pt x="11804" y="15212"/>
                    <a:pt x="15209" y="11805"/>
                    <a:pt x="15209" y="7605"/>
                  </a:cubicBezTo>
                  <a:cubicBezTo>
                    <a:pt x="15209" y="3405"/>
                    <a:pt x="11804" y="1"/>
                    <a:pt x="76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1" name="Google Shape;9791;p27"/>
            <p:cNvSpPr/>
            <p:nvPr/>
          </p:nvSpPr>
          <p:spPr>
            <a:xfrm>
              <a:off x="553048" y="3103747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0"/>
                  </a:moveTo>
                  <a:cubicBezTo>
                    <a:pt x="671" y="0"/>
                    <a:pt x="0" y="668"/>
                    <a:pt x="0" y="1494"/>
                  </a:cubicBezTo>
                  <a:cubicBezTo>
                    <a:pt x="0" y="2320"/>
                    <a:pt x="671" y="2987"/>
                    <a:pt x="1493" y="2987"/>
                  </a:cubicBezTo>
                  <a:lnTo>
                    <a:pt x="19596" y="2987"/>
                  </a:lnTo>
                  <a:cubicBezTo>
                    <a:pt x="21591" y="2987"/>
                    <a:pt x="23340" y="4081"/>
                    <a:pt x="23340" y="5330"/>
                  </a:cubicBezTo>
                  <a:lnTo>
                    <a:pt x="23340" y="6696"/>
                  </a:lnTo>
                  <a:cubicBezTo>
                    <a:pt x="23340" y="7945"/>
                    <a:pt x="21591" y="9039"/>
                    <a:pt x="19596" y="9039"/>
                  </a:cubicBezTo>
                  <a:lnTo>
                    <a:pt x="1493" y="9039"/>
                  </a:lnTo>
                  <a:cubicBezTo>
                    <a:pt x="671" y="9039"/>
                    <a:pt x="0" y="9706"/>
                    <a:pt x="0" y="10532"/>
                  </a:cubicBezTo>
                  <a:cubicBezTo>
                    <a:pt x="0" y="11358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6"/>
                  </a:cubicBezTo>
                  <a:lnTo>
                    <a:pt x="26327" y="5330"/>
                  </a:lnTo>
                  <a:cubicBezTo>
                    <a:pt x="26327" y="2340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2" name="Google Shape;9792;p27"/>
            <p:cNvSpPr/>
            <p:nvPr/>
          </p:nvSpPr>
          <p:spPr>
            <a:xfrm>
              <a:off x="848698" y="3504966"/>
              <a:ext cx="317374" cy="317436"/>
            </a:xfrm>
            <a:custGeom>
              <a:avLst/>
              <a:gdLst/>
              <a:ahLst/>
              <a:cxnLst/>
              <a:rect l="l" t="t" r="r" b="b"/>
              <a:pathLst>
                <a:path w="15209" h="15212" extrusionOk="0">
                  <a:moveTo>
                    <a:pt x="7604" y="0"/>
                  </a:moveTo>
                  <a:cubicBezTo>
                    <a:pt x="3404" y="0"/>
                    <a:pt x="0" y="3407"/>
                    <a:pt x="0" y="7607"/>
                  </a:cubicBezTo>
                  <a:cubicBezTo>
                    <a:pt x="0" y="11807"/>
                    <a:pt x="3404" y="15212"/>
                    <a:pt x="7604" y="15212"/>
                  </a:cubicBezTo>
                  <a:cubicBezTo>
                    <a:pt x="11804" y="15212"/>
                    <a:pt x="15209" y="11807"/>
                    <a:pt x="15209" y="7607"/>
                  </a:cubicBezTo>
                  <a:cubicBezTo>
                    <a:pt x="15209" y="3407"/>
                    <a:pt x="11804" y="0"/>
                    <a:pt x="76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3" name="Google Shape;9793;p27"/>
            <p:cNvSpPr/>
            <p:nvPr/>
          </p:nvSpPr>
          <p:spPr>
            <a:xfrm>
              <a:off x="553048" y="3538167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1"/>
                  </a:moveTo>
                  <a:cubicBezTo>
                    <a:pt x="671" y="1"/>
                    <a:pt x="0" y="672"/>
                    <a:pt x="0" y="1497"/>
                  </a:cubicBezTo>
                  <a:cubicBezTo>
                    <a:pt x="0" y="2320"/>
                    <a:pt x="671" y="2991"/>
                    <a:pt x="1493" y="2991"/>
                  </a:cubicBezTo>
                  <a:lnTo>
                    <a:pt x="19596" y="2991"/>
                  </a:lnTo>
                  <a:cubicBezTo>
                    <a:pt x="21591" y="2991"/>
                    <a:pt x="23340" y="4085"/>
                    <a:pt x="23340" y="5331"/>
                  </a:cubicBezTo>
                  <a:lnTo>
                    <a:pt x="23340" y="6699"/>
                  </a:lnTo>
                  <a:cubicBezTo>
                    <a:pt x="23340" y="7948"/>
                    <a:pt x="21591" y="9042"/>
                    <a:pt x="19596" y="9042"/>
                  </a:cubicBezTo>
                  <a:lnTo>
                    <a:pt x="1493" y="9042"/>
                  </a:lnTo>
                  <a:cubicBezTo>
                    <a:pt x="671" y="9042"/>
                    <a:pt x="0" y="9710"/>
                    <a:pt x="0" y="10535"/>
                  </a:cubicBezTo>
                  <a:cubicBezTo>
                    <a:pt x="0" y="11361"/>
                    <a:pt x="671" y="12029"/>
                    <a:pt x="1493" y="12029"/>
                  </a:cubicBezTo>
                  <a:lnTo>
                    <a:pt x="19596" y="12029"/>
                  </a:lnTo>
                  <a:cubicBezTo>
                    <a:pt x="23370" y="12029"/>
                    <a:pt x="26327" y="9689"/>
                    <a:pt x="26327" y="6699"/>
                  </a:cubicBezTo>
                  <a:lnTo>
                    <a:pt x="26327" y="5331"/>
                  </a:lnTo>
                  <a:cubicBezTo>
                    <a:pt x="26327" y="2344"/>
                    <a:pt x="23370" y="1"/>
                    <a:pt x="19596" y="1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4" name="Google Shape;9794;p27"/>
            <p:cNvSpPr/>
            <p:nvPr/>
          </p:nvSpPr>
          <p:spPr>
            <a:xfrm>
              <a:off x="848698" y="3939449"/>
              <a:ext cx="317374" cy="317395"/>
            </a:xfrm>
            <a:custGeom>
              <a:avLst/>
              <a:gdLst/>
              <a:ahLst/>
              <a:cxnLst/>
              <a:rect l="l" t="t" r="r" b="b"/>
              <a:pathLst>
                <a:path w="15209" h="15210" extrusionOk="0">
                  <a:moveTo>
                    <a:pt x="7604" y="1"/>
                  </a:moveTo>
                  <a:cubicBezTo>
                    <a:pt x="3404" y="1"/>
                    <a:pt x="0" y="3405"/>
                    <a:pt x="0" y="7605"/>
                  </a:cubicBezTo>
                  <a:cubicBezTo>
                    <a:pt x="0" y="11805"/>
                    <a:pt x="3404" y="15209"/>
                    <a:pt x="7604" y="15209"/>
                  </a:cubicBezTo>
                  <a:cubicBezTo>
                    <a:pt x="11804" y="15209"/>
                    <a:pt x="15209" y="11805"/>
                    <a:pt x="15209" y="7605"/>
                  </a:cubicBezTo>
                  <a:cubicBezTo>
                    <a:pt x="15209" y="3405"/>
                    <a:pt x="11804" y="1"/>
                    <a:pt x="76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5" name="Google Shape;9795;p27"/>
            <p:cNvSpPr/>
            <p:nvPr/>
          </p:nvSpPr>
          <p:spPr>
            <a:xfrm>
              <a:off x="553048" y="3972670"/>
              <a:ext cx="549400" cy="251015"/>
            </a:xfrm>
            <a:custGeom>
              <a:avLst/>
              <a:gdLst/>
              <a:ahLst/>
              <a:cxnLst/>
              <a:rect l="l" t="t" r="r" b="b"/>
              <a:pathLst>
                <a:path w="26328" h="12029" extrusionOk="0">
                  <a:moveTo>
                    <a:pt x="1493" y="0"/>
                  </a:moveTo>
                  <a:cubicBezTo>
                    <a:pt x="671" y="0"/>
                    <a:pt x="0" y="668"/>
                    <a:pt x="0" y="1494"/>
                  </a:cubicBezTo>
                  <a:cubicBezTo>
                    <a:pt x="0" y="2320"/>
                    <a:pt x="671" y="2990"/>
                    <a:pt x="1493" y="2990"/>
                  </a:cubicBezTo>
                  <a:lnTo>
                    <a:pt x="19596" y="2990"/>
                  </a:lnTo>
                  <a:cubicBezTo>
                    <a:pt x="21591" y="2990"/>
                    <a:pt x="23340" y="4081"/>
                    <a:pt x="23340" y="5330"/>
                  </a:cubicBezTo>
                  <a:lnTo>
                    <a:pt x="23340" y="6695"/>
                  </a:lnTo>
                  <a:cubicBezTo>
                    <a:pt x="23340" y="7944"/>
                    <a:pt x="21591" y="9038"/>
                    <a:pt x="19596" y="9038"/>
                  </a:cubicBezTo>
                  <a:lnTo>
                    <a:pt x="1493" y="9038"/>
                  </a:lnTo>
                  <a:cubicBezTo>
                    <a:pt x="671" y="9038"/>
                    <a:pt x="0" y="9706"/>
                    <a:pt x="0" y="10532"/>
                  </a:cubicBezTo>
                  <a:cubicBezTo>
                    <a:pt x="0" y="11358"/>
                    <a:pt x="671" y="12028"/>
                    <a:pt x="1493" y="12028"/>
                  </a:cubicBezTo>
                  <a:lnTo>
                    <a:pt x="19596" y="12028"/>
                  </a:lnTo>
                  <a:lnTo>
                    <a:pt x="19596" y="12025"/>
                  </a:lnTo>
                  <a:cubicBezTo>
                    <a:pt x="23370" y="12025"/>
                    <a:pt x="26327" y="9685"/>
                    <a:pt x="26327" y="6695"/>
                  </a:cubicBezTo>
                  <a:lnTo>
                    <a:pt x="26327" y="5327"/>
                  </a:lnTo>
                  <a:cubicBezTo>
                    <a:pt x="26327" y="2340"/>
                    <a:pt x="23370" y="0"/>
                    <a:pt x="19596" y="0"/>
                  </a:cubicBezTo>
                  <a:close/>
                </a:path>
              </a:pathLst>
            </a:custGeom>
            <a:solidFill>
              <a:srgbClr val="0551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796" name="Google Shape;9796;p27"/>
          <p:cNvSpPr/>
          <p:nvPr/>
        </p:nvSpPr>
        <p:spPr>
          <a:xfrm>
            <a:off x="8428900" y="1041975"/>
            <a:ext cx="143750" cy="647425"/>
          </a:xfrm>
          <a:custGeom>
            <a:avLst/>
            <a:gdLst/>
            <a:ahLst/>
            <a:cxnLst/>
            <a:rect l="l" t="t" r="r" b="b"/>
            <a:pathLst>
              <a:path w="5750" h="25897" extrusionOk="0">
                <a:moveTo>
                  <a:pt x="0" y="0"/>
                </a:moveTo>
                <a:lnTo>
                  <a:pt x="0" y="25897"/>
                </a:lnTo>
                <a:cubicBezTo>
                  <a:pt x="3176" y="25897"/>
                  <a:pt x="5749" y="23323"/>
                  <a:pt x="5749" y="20147"/>
                </a:cubicBezTo>
                <a:lnTo>
                  <a:pt x="5749" y="5752"/>
                </a:lnTo>
                <a:cubicBezTo>
                  <a:pt x="5749" y="2576"/>
                  <a:pt x="3176" y="0"/>
                  <a:pt x="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97" name="Google Shape;9797;p27"/>
          <p:cNvSpPr/>
          <p:nvPr/>
        </p:nvSpPr>
        <p:spPr>
          <a:xfrm>
            <a:off x="8428900" y="2620900"/>
            <a:ext cx="143750" cy="647425"/>
          </a:xfrm>
          <a:custGeom>
            <a:avLst/>
            <a:gdLst/>
            <a:ahLst/>
            <a:cxnLst/>
            <a:rect l="l" t="t" r="r" b="b"/>
            <a:pathLst>
              <a:path w="5750" h="25897" extrusionOk="0">
                <a:moveTo>
                  <a:pt x="0" y="0"/>
                </a:moveTo>
                <a:lnTo>
                  <a:pt x="0" y="25897"/>
                </a:lnTo>
                <a:cubicBezTo>
                  <a:pt x="3176" y="25897"/>
                  <a:pt x="5749" y="23323"/>
                  <a:pt x="5749" y="20148"/>
                </a:cubicBezTo>
                <a:lnTo>
                  <a:pt x="5749" y="5752"/>
                </a:lnTo>
                <a:cubicBezTo>
                  <a:pt x="5749" y="2577"/>
                  <a:pt x="3176" y="0"/>
                  <a:pt x="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98" name="Google Shape;9798;p27"/>
          <p:cNvSpPr/>
          <p:nvPr/>
        </p:nvSpPr>
        <p:spPr>
          <a:xfrm>
            <a:off x="8428900" y="1811900"/>
            <a:ext cx="143750" cy="647425"/>
          </a:xfrm>
          <a:custGeom>
            <a:avLst/>
            <a:gdLst/>
            <a:ahLst/>
            <a:cxnLst/>
            <a:rect l="l" t="t" r="r" b="b"/>
            <a:pathLst>
              <a:path w="5750" h="25897" extrusionOk="0">
                <a:moveTo>
                  <a:pt x="0" y="0"/>
                </a:moveTo>
                <a:lnTo>
                  <a:pt x="0" y="25897"/>
                </a:lnTo>
                <a:cubicBezTo>
                  <a:pt x="3176" y="25897"/>
                  <a:pt x="5749" y="23320"/>
                  <a:pt x="5749" y="20147"/>
                </a:cubicBezTo>
                <a:lnTo>
                  <a:pt x="5749" y="5749"/>
                </a:lnTo>
                <a:cubicBezTo>
                  <a:pt x="5749" y="2574"/>
                  <a:pt x="3176" y="0"/>
                  <a:pt x="0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99" name="Google Shape;9799;p27"/>
          <p:cNvSpPr/>
          <p:nvPr/>
        </p:nvSpPr>
        <p:spPr>
          <a:xfrm>
            <a:off x="8428900" y="3454000"/>
            <a:ext cx="143750" cy="647425"/>
          </a:xfrm>
          <a:custGeom>
            <a:avLst/>
            <a:gdLst/>
            <a:ahLst/>
            <a:cxnLst/>
            <a:rect l="l" t="t" r="r" b="b"/>
            <a:pathLst>
              <a:path w="5750" h="25897" extrusionOk="0">
                <a:moveTo>
                  <a:pt x="0" y="1"/>
                </a:moveTo>
                <a:lnTo>
                  <a:pt x="0" y="25897"/>
                </a:lnTo>
                <a:cubicBezTo>
                  <a:pt x="3176" y="25897"/>
                  <a:pt x="5749" y="23323"/>
                  <a:pt x="5749" y="20148"/>
                </a:cubicBezTo>
                <a:lnTo>
                  <a:pt x="5749" y="5752"/>
                </a:lnTo>
                <a:cubicBezTo>
                  <a:pt x="5749" y="2577"/>
                  <a:pt x="3176" y="1"/>
                  <a:pt x="0" y="1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9800" name="Google Shape;9800;p27"/>
          <p:cNvGrpSpPr/>
          <p:nvPr/>
        </p:nvGrpSpPr>
        <p:grpSpPr>
          <a:xfrm>
            <a:off x="2061088" y="4050081"/>
            <a:ext cx="1055760" cy="753780"/>
            <a:chOff x="3308425" y="649500"/>
            <a:chExt cx="947975" cy="676825"/>
          </a:xfrm>
        </p:grpSpPr>
        <p:sp>
          <p:nvSpPr>
            <p:cNvPr id="9801" name="Google Shape;9801;p27"/>
            <p:cNvSpPr/>
            <p:nvPr/>
          </p:nvSpPr>
          <p:spPr>
            <a:xfrm>
              <a:off x="3308425" y="649500"/>
              <a:ext cx="947975" cy="676275"/>
            </a:xfrm>
            <a:custGeom>
              <a:avLst/>
              <a:gdLst/>
              <a:ahLst/>
              <a:cxnLst/>
              <a:rect l="l" t="t" r="r" b="b"/>
              <a:pathLst>
                <a:path w="37919" h="27051" extrusionOk="0">
                  <a:moveTo>
                    <a:pt x="12816" y="19976"/>
                  </a:moveTo>
                  <a:cubicBezTo>
                    <a:pt x="12818" y="19976"/>
                    <a:pt x="12821" y="19976"/>
                    <a:pt x="12824" y="19976"/>
                  </a:cubicBezTo>
                  <a:lnTo>
                    <a:pt x="12824" y="19976"/>
                  </a:lnTo>
                  <a:cubicBezTo>
                    <a:pt x="12815" y="19979"/>
                    <a:pt x="12808" y="19979"/>
                    <a:pt x="12804" y="19979"/>
                  </a:cubicBezTo>
                  <a:cubicBezTo>
                    <a:pt x="12796" y="19979"/>
                    <a:pt x="12800" y="19976"/>
                    <a:pt x="12816" y="19976"/>
                  </a:cubicBezTo>
                  <a:close/>
                  <a:moveTo>
                    <a:pt x="23205" y="24113"/>
                  </a:moveTo>
                  <a:cubicBezTo>
                    <a:pt x="23209" y="24113"/>
                    <a:pt x="23211" y="24115"/>
                    <a:pt x="23210" y="24120"/>
                  </a:cubicBezTo>
                  <a:cubicBezTo>
                    <a:pt x="23210" y="24121"/>
                    <a:pt x="23207" y="24122"/>
                    <a:pt x="23199" y="24122"/>
                  </a:cubicBezTo>
                  <a:cubicBezTo>
                    <a:pt x="23195" y="24122"/>
                    <a:pt x="23190" y="24121"/>
                    <a:pt x="23183" y="24121"/>
                  </a:cubicBezTo>
                  <a:lnTo>
                    <a:pt x="23183" y="24121"/>
                  </a:lnTo>
                  <a:cubicBezTo>
                    <a:pt x="23192" y="24116"/>
                    <a:pt x="23200" y="24113"/>
                    <a:pt x="23205" y="24113"/>
                  </a:cubicBezTo>
                  <a:close/>
                  <a:moveTo>
                    <a:pt x="36242" y="1377"/>
                  </a:moveTo>
                  <a:cubicBezTo>
                    <a:pt x="35424" y="2822"/>
                    <a:pt x="34606" y="4266"/>
                    <a:pt x="33786" y="5709"/>
                  </a:cubicBezTo>
                  <a:cubicBezTo>
                    <a:pt x="31759" y="9274"/>
                    <a:pt x="29728" y="12836"/>
                    <a:pt x="27681" y="16390"/>
                  </a:cubicBezTo>
                  <a:cubicBezTo>
                    <a:pt x="26227" y="18914"/>
                    <a:pt x="24824" y="21495"/>
                    <a:pt x="23229" y="23934"/>
                  </a:cubicBezTo>
                  <a:cubicBezTo>
                    <a:pt x="23191" y="23992"/>
                    <a:pt x="23148" y="24050"/>
                    <a:pt x="23106" y="24108"/>
                  </a:cubicBezTo>
                  <a:lnTo>
                    <a:pt x="23106" y="24108"/>
                  </a:lnTo>
                  <a:cubicBezTo>
                    <a:pt x="23088" y="24104"/>
                    <a:pt x="23067" y="24099"/>
                    <a:pt x="23044" y="24092"/>
                  </a:cubicBezTo>
                  <a:cubicBezTo>
                    <a:pt x="22905" y="24054"/>
                    <a:pt x="22768" y="24012"/>
                    <a:pt x="22633" y="23962"/>
                  </a:cubicBezTo>
                  <a:cubicBezTo>
                    <a:pt x="22302" y="23842"/>
                    <a:pt x="21982" y="23692"/>
                    <a:pt x="21664" y="23540"/>
                  </a:cubicBezTo>
                  <a:cubicBezTo>
                    <a:pt x="19793" y="22645"/>
                    <a:pt x="18001" y="21587"/>
                    <a:pt x="16189" y="20578"/>
                  </a:cubicBezTo>
                  <a:cubicBezTo>
                    <a:pt x="15443" y="20163"/>
                    <a:pt x="14697" y="19740"/>
                    <a:pt x="13928" y="19365"/>
                  </a:cubicBezTo>
                  <a:cubicBezTo>
                    <a:pt x="13607" y="19207"/>
                    <a:pt x="13229" y="18985"/>
                    <a:pt x="12857" y="18985"/>
                  </a:cubicBezTo>
                  <a:cubicBezTo>
                    <a:pt x="12737" y="18985"/>
                    <a:pt x="12617" y="19009"/>
                    <a:pt x="12500" y="19066"/>
                  </a:cubicBezTo>
                  <a:cubicBezTo>
                    <a:pt x="12209" y="19207"/>
                    <a:pt x="11959" y="19472"/>
                    <a:pt x="11729" y="19693"/>
                  </a:cubicBezTo>
                  <a:cubicBezTo>
                    <a:pt x="11318" y="20094"/>
                    <a:pt x="10928" y="20513"/>
                    <a:pt x="10534" y="20928"/>
                  </a:cubicBezTo>
                  <a:cubicBezTo>
                    <a:pt x="9428" y="22101"/>
                    <a:pt x="8325" y="23277"/>
                    <a:pt x="7166" y="24400"/>
                  </a:cubicBezTo>
                  <a:cubicBezTo>
                    <a:pt x="6929" y="24629"/>
                    <a:pt x="6690" y="24856"/>
                    <a:pt x="6448" y="25080"/>
                  </a:cubicBezTo>
                  <a:lnTo>
                    <a:pt x="6448" y="25080"/>
                  </a:lnTo>
                  <a:cubicBezTo>
                    <a:pt x="7055" y="22855"/>
                    <a:pt x="7613" y="20617"/>
                    <a:pt x="8177" y="18381"/>
                  </a:cubicBezTo>
                  <a:cubicBezTo>
                    <a:pt x="8331" y="17766"/>
                    <a:pt x="8727" y="16974"/>
                    <a:pt x="8278" y="16415"/>
                  </a:cubicBezTo>
                  <a:cubicBezTo>
                    <a:pt x="7575" y="15537"/>
                    <a:pt x="6292" y="15010"/>
                    <a:pt x="5320" y="14501"/>
                  </a:cubicBezTo>
                  <a:cubicBezTo>
                    <a:pt x="4122" y="13870"/>
                    <a:pt x="2890" y="13287"/>
                    <a:pt x="1708" y="12620"/>
                  </a:cubicBezTo>
                  <a:lnTo>
                    <a:pt x="1708" y="12620"/>
                  </a:lnTo>
                  <a:cubicBezTo>
                    <a:pt x="6998" y="10932"/>
                    <a:pt x="12278" y="9210"/>
                    <a:pt x="17556" y="7490"/>
                  </a:cubicBezTo>
                  <a:cubicBezTo>
                    <a:pt x="23048" y="5699"/>
                    <a:pt x="28536" y="3904"/>
                    <a:pt x="34026" y="2105"/>
                  </a:cubicBezTo>
                  <a:cubicBezTo>
                    <a:pt x="34765" y="1863"/>
                    <a:pt x="35503" y="1620"/>
                    <a:pt x="36242" y="1377"/>
                  </a:cubicBezTo>
                  <a:close/>
                  <a:moveTo>
                    <a:pt x="37319" y="0"/>
                  </a:moveTo>
                  <a:cubicBezTo>
                    <a:pt x="37273" y="0"/>
                    <a:pt x="37225" y="7"/>
                    <a:pt x="37176" y="23"/>
                  </a:cubicBezTo>
                  <a:cubicBezTo>
                    <a:pt x="33967" y="1077"/>
                    <a:pt x="30757" y="2128"/>
                    <a:pt x="27546" y="3179"/>
                  </a:cubicBezTo>
                  <a:cubicBezTo>
                    <a:pt x="21382" y="5195"/>
                    <a:pt x="15218" y="7209"/>
                    <a:pt x="9047" y="9209"/>
                  </a:cubicBezTo>
                  <a:cubicBezTo>
                    <a:pt x="6184" y="10137"/>
                    <a:pt x="3319" y="11064"/>
                    <a:pt x="452" y="11976"/>
                  </a:cubicBezTo>
                  <a:lnTo>
                    <a:pt x="452" y="11976"/>
                  </a:lnTo>
                  <a:cubicBezTo>
                    <a:pt x="371" y="11985"/>
                    <a:pt x="297" y="12018"/>
                    <a:pt x="233" y="12067"/>
                  </a:cubicBezTo>
                  <a:lnTo>
                    <a:pt x="233" y="12067"/>
                  </a:lnTo>
                  <a:cubicBezTo>
                    <a:pt x="111" y="12148"/>
                    <a:pt x="46" y="12272"/>
                    <a:pt x="28" y="12402"/>
                  </a:cubicBezTo>
                  <a:lnTo>
                    <a:pt x="28" y="12402"/>
                  </a:lnTo>
                  <a:cubicBezTo>
                    <a:pt x="0" y="12540"/>
                    <a:pt x="26" y="12688"/>
                    <a:pt x="128" y="12807"/>
                  </a:cubicBezTo>
                  <a:lnTo>
                    <a:pt x="128" y="12807"/>
                  </a:lnTo>
                  <a:cubicBezTo>
                    <a:pt x="180" y="12878"/>
                    <a:pt x="249" y="12934"/>
                    <a:pt x="332" y="12964"/>
                  </a:cubicBezTo>
                  <a:lnTo>
                    <a:pt x="332" y="12964"/>
                  </a:lnTo>
                  <a:cubicBezTo>
                    <a:pt x="1532" y="13711"/>
                    <a:pt x="2813" y="14326"/>
                    <a:pt x="4069" y="14970"/>
                  </a:cubicBezTo>
                  <a:cubicBezTo>
                    <a:pt x="5152" y="15529"/>
                    <a:pt x="6416" y="16055"/>
                    <a:pt x="7339" y="16873"/>
                  </a:cubicBezTo>
                  <a:cubicBezTo>
                    <a:pt x="7383" y="16913"/>
                    <a:pt x="7435" y="16989"/>
                    <a:pt x="7487" y="17027"/>
                  </a:cubicBezTo>
                  <a:lnTo>
                    <a:pt x="7487" y="17027"/>
                  </a:lnTo>
                  <a:cubicBezTo>
                    <a:pt x="7393" y="17359"/>
                    <a:pt x="7319" y="17699"/>
                    <a:pt x="7235" y="18033"/>
                  </a:cubicBezTo>
                  <a:cubicBezTo>
                    <a:pt x="6913" y="19321"/>
                    <a:pt x="6584" y="20606"/>
                    <a:pt x="6254" y="21891"/>
                  </a:cubicBezTo>
                  <a:cubicBezTo>
                    <a:pt x="5860" y="23410"/>
                    <a:pt x="5464" y="24931"/>
                    <a:pt x="5034" y="26439"/>
                  </a:cubicBezTo>
                  <a:cubicBezTo>
                    <a:pt x="4930" y="26803"/>
                    <a:pt x="5214" y="27050"/>
                    <a:pt x="5517" y="27050"/>
                  </a:cubicBezTo>
                  <a:cubicBezTo>
                    <a:pt x="5639" y="27050"/>
                    <a:pt x="5763" y="27011"/>
                    <a:pt x="5866" y="26924"/>
                  </a:cubicBezTo>
                  <a:cubicBezTo>
                    <a:pt x="8247" y="24910"/>
                    <a:pt x="10227" y="22525"/>
                    <a:pt x="12464" y="20370"/>
                  </a:cubicBezTo>
                  <a:cubicBezTo>
                    <a:pt x="12589" y="20250"/>
                    <a:pt x="12713" y="20123"/>
                    <a:pt x="12852" y="20018"/>
                  </a:cubicBezTo>
                  <a:cubicBezTo>
                    <a:pt x="12863" y="20009"/>
                    <a:pt x="12877" y="19999"/>
                    <a:pt x="12890" y="19990"/>
                  </a:cubicBezTo>
                  <a:lnTo>
                    <a:pt x="12890" y="19990"/>
                  </a:lnTo>
                  <a:cubicBezTo>
                    <a:pt x="12900" y="19993"/>
                    <a:pt x="12910" y="19997"/>
                    <a:pt x="12921" y="20001"/>
                  </a:cubicBezTo>
                  <a:cubicBezTo>
                    <a:pt x="13088" y="20068"/>
                    <a:pt x="13031" y="20039"/>
                    <a:pt x="13176" y="20106"/>
                  </a:cubicBezTo>
                  <a:cubicBezTo>
                    <a:pt x="13893" y="20437"/>
                    <a:pt x="14584" y="20827"/>
                    <a:pt x="15275" y="21210"/>
                  </a:cubicBezTo>
                  <a:cubicBezTo>
                    <a:pt x="17105" y="22224"/>
                    <a:pt x="18913" y="23285"/>
                    <a:pt x="20786" y="24217"/>
                  </a:cubicBezTo>
                  <a:cubicBezTo>
                    <a:pt x="21424" y="24535"/>
                    <a:pt x="22098" y="24897"/>
                    <a:pt x="22800" y="25057"/>
                  </a:cubicBezTo>
                  <a:cubicBezTo>
                    <a:pt x="22930" y="25087"/>
                    <a:pt x="23053" y="25105"/>
                    <a:pt x="23169" y="25105"/>
                  </a:cubicBezTo>
                  <a:cubicBezTo>
                    <a:pt x="23448" y="25105"/>
                    <a:pt x="23685" y="25004"/>
                    <a:pt x="23880" y="24741"/>
                  </a:cubicBezTo>
                  <a:cubicBezTo>
                    <a:pt x="24388" y="24059"/>
                    <a:pt x="24801" y="23292"/>
                    <a:pt x="25237" y="22563"/>
                  </a:cubicBezTo>
                  <a:cubicBezTo>
                    <a:pt x="26092" y="21124"/>
                    <a:pt x="26933" y="19677"/>
                    <a:pt x="27771" y="18227"/>
                  </a:cubicBezTo>
                  <a:cubicBezTo>
                    <a:pt x="29844" y="14642"/>
                    <a:pt x="31898" y="11043"/>
                    <a:pt x="33946" y="7443"/>
                  </a:cubicBezTo>
                  <a:cubicBezTo>
                    <a:pt x="35191" y="5254"/>
                    <a:pt x="36493" y="3084"/>
                    <a:pt x="37679" y="860"/>
                  </a:cubicBezTo>
                  <a:cubicBezTo>
                    <a:pt x="37698" y="826"/>
                    <a:pt x="37717" y="790"/>
                    <a:pt x="37738" y="754"/>
                  </a:cubicBezTo>
                  <a:cubicBezTo>
                    <a:pt x="37919" y="436"/>
                    <a:pt x="37673" y="0"/>
                    <a:pt x="373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2" name="Google Shape;9802;p27"/>
            <p:cNvSpPr/>
            <p:nvPr/>
          </p:nvSpPr>
          <p:spPr>
            <a:xfrm>
              <a:off x="3492300" y="863350"/>
              <a:ext cx="474450" cy="278325"/>
            </a:xfrm>
            <a:custGeom>
              <a:avLst/>
              <a:gdLst/>
              <a:ahLst/>
              <a:cxnLst/>
              <a:rect l="l" t="t" r="r" b="b"/>
              <a:pathLst>
                <a:path w="18978" h="11133" extrusionOk="0">
                  <a:moveTo>
                    <a:pt x="18335" y="1"/>
                  </a:moveTo>
                  <a:cubicBezTo>
                    <a:pt x="18285" y="1"/>
                    <a:pt x="18233" y="10"/>
                    <a:pt x="18179" y="31"/>
                  </a:cubicBezTo>
                  <a:cubicBezTo>
                    <a:pt x="15036" y="1249"/>
                    <a:pt x="11985" y="2675"/>
                    <a:pt x="8954" y="4143"/>
                  </a:cubicBezTo>
                  <a:cubicBezTo>
                    <a:pt x="6184" y="5485"/>
                    <a:pt x="3415" y="6829"/>
                    <a:pt x="534" y="7916"/>
                  </a:cubicBezTo>
                  <a:cubicBezTo>
                    <a:pt x="1" y="8116"/>
                    <a:pt x="152" y="8911"/>
                    <a:pt x="623" y="8911"/>
                  </a:cubicBezTo>
                  <a:cubicBezTo>
                    <a:pt x="678" y="8911"/>
                    <a:pt x="737" y="8900"/>
                    <a:pt x="799" y="8877"/>
                  </a:cubicBezTo>
                  <a:cubicBezTo>
                    <a:pt x="5885" y="6960"/>
                    <a:pt x="10658" y="4331"/>
                    <a:pt x="15633" y="2155"/>
                  </a:cubicBezTo>
                  <a:lnTo>
                    <a:pt x="15633" y="2155"/>
                  </a:lnTo>
                  <a:cubicBezTo>
                    <a:pt x="12206" y="4952"/>
                    <a:pt x="8533" y="7433"/>
                    <a:pt x="5160" y="10303"/>
                  </a:cubicBezTo>
                  <a:cubicBezTo>
                    <a:pt x="4776" y="10629"/>
                    <a:pt x="5131" y="11132"/>
                    <a:pt x="5535" y="11132"/>
                  </a:cubicBezTo>
                  <a:cubicBezTo>
                    <a:pt x="5646" y="11132"/>
                    <a:pt x="5760" y="11095"/>
                    <a:pt x="5863" y="11007"/>
                  </a:cubicBezTo>
                  <a:cubicBezTo>
                    <a:pt x="10016" y="7474"/>
                    <a:pt x="14621" y="4533"/>
                    <a:pt x="18664" y="863"/>
                  </a:cubicBezTo>
                  <a:cubicBezTo>
                    <a:pt x="18977" y="577"/>
                    <a:pt x="18723" y="1"/>
                    <a:pt x="183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3" name="Google Shape;9803;p27"/>
            <p:cNvSpPr/>
            <p:nvPr/>
          </p:nvSpPr>
          <p:spPr>
            <a:xfrm>
              <a:off x="3428775" y="1197550"/>
              <a:ext cx="352850" cy="128775"/>
            </a:xfrm>
            <a:custGeom>
              <a:avLst/>
              <a:gdLst/>
              <a:ahLst/>
              <a:cxnLst/>
              <a:rect l="l" t="t" r="r" b="b"/>
              <a:pathLst>
                <a:path w="14114" h="5151" extrusionOk="0">
                  <a:moveTo>
                    <a:pt x="13430" y="0"/>
                  </a:moveTo>
                  <a:cubicBezTo>
                    <a:pt x="13384" y="0"/>
                    <a:pt x="13335" y="7"/>
                    <a:pt x="13283" y="21"/>
                  </a:cubicBezTo>
                  <a:cubicBezTo>
                    <a:pt x="8994" y="1241"/>
                    <a:pt x="4865" y="2969"/>
                    <a:pt x="568" y="4169"/>
                  </a:cubicBezTo>
                  <a:cubicBezTo>
                    <a:pt x="1" y="4328"/>
                    <a:pt x="175" y="5151"/>
                    <a:pt x="688" y="5151"/>
                  </a:cubicBezTo>
                  <a:cubicBezTo>
                    <a:pt x="734" y="5151"/>
                    <a:pt x="782" y="5144"/>
                    <a:pt x="833" y="5130"/>
                  </a:cubicBezTo>
                  <a:cubicBezTo>
                    <a:pt x="5131" y="3929"/>
                    <a:pt x="9260" y="2202"/>
                    <a:pt x="13549" y="982"/>
                  </a:cubicBezTo>
                  <a:cubicBezTo>
                    <a:pt x="14113" y="822"/>
                    <a:pt x="13940" y="0"/>
                    <a:pt x="134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804" name="Google Shape;9804;p27"/>
          <p:cNvSpPr/>
          <p:nvPr/>
        </p:nvSpPr>
        <p:spPr>
          <a:xfrm rot="-900008">
            <a:off x="7239138" y="467741"/>
            <a:ext cx="585793" cy="623413"/>
          </a:xfrm>
          <a:custGeom>
            <a:avLst/>
            <a:gdLst/>
            <a:ahLst/>
            <a:cxnLst/>
            <a:rect l="l" t="t" r="r" b="b"/>
            <a:pathLst>
              <a:path w="27269" h="29017" extrusionOk="0">
                <a:moveTo>
                  <a:pt x="22507" y="0"/>
                </a:moveTo>
                <a:cubicBezTo>
                  <a:pt x="21719" y="0"/>
                  <a:pt x="20932" y="201"/>
                  <a:pt x="20248" y="603"/>
                </a:cubicBezTo>
                <a:cubicBezTo>
                  <a:pt x="20101" y="684"/>
                  <a:pt x="19960" y="774"/>
                  <a:pt x="19827" y="877"/>
                </a:cubicBezTo>
                <a:cubicBezTo>
                  <a:pt x="19689" y="973"/>
                  <a:pt x="19562" y="1080"/>
                  <a:pt x="19439" y="1195"/>
                </a:cubicBezTo>
                <a:cubicBezTo>
                  <a:pt x="19306" y="1313"/>
                  <a:pt x="19214" y="1408"/>
                  <a:pt x="19117" y="1505"/>
                </a:cubicBezTo>
                <a:lnTo>
                  <a:pt x="18821" y="1800"/>
                </a:lnTo>
                <a:lnTo>
                  <a:pt x="17642" y="2975"/>
                </a:lnTo>
                <a:lnTo>
                  <a:pt x="8210" y="12373"/>
                </a:lnTo>
                <a:lnTo>
                  <a:pt x="3494" y="17071"/>
                </a:lnTo>
                <a:lnTo>
                  <a:pt x="2315" y="18246"/>
                </a:lnTo>
                <a:lnTo>
                  <a:pt x="1721" y="18842"/>
                </a:lnTo>
                <a:cubicBezTo>
                  <a:pt x="1504" y="19073"/>
                  <a:pt x="1291" y="19311"/>
                  <a:pt x="1110" y="19576"/>
                </a:cubicBezTo>
                <a:cubicBezTo>
                  <a:pt x="744" y="20099"/>
                  <a:pt x="454" y="20675"/>
                  <a:pt x="267" y="21287"/>
                </a:cubicBezTo>
                <a:cubicBezTo>
                  <a:pt x="86" y="21900"/>
                  <a:pt x="1" y="22538"/>
                  <a:pt x="13" y="23174"/>
                </a:cubicBezTo>
                <a:cubicBezTo>
                  <a:pt x="35" y="24451"/>
                  <a:pt x="496" y="25713"/>
                  <a:pt x="1281" y="26719"/>
                </a:cubicBezTo>
                <a:cubicBezTo>
                  <a:pt x="1679" y="27216"/>
                  <a:pt x="2146" y="27657"/>
                  <a:pt x="2675" y="28015"/>
                </a:cubicBezTo>
                <a:cubicBezTo>
                  <a:pt x="3210" y="28365"/>
                  <a:pt x="3798" y="28634"/>
                  <a:pt x="4413" y="28805"/>
                </a:cubicBezTo>
                <a:cubicBezTo>
                  <a:pt x="4924" y="28947"/>
                  <a:pt x="5453" y="29016"/>
                  <a:pt x="5983" y="29016"/>
                </a:cubicBezTo>
                <a:cubicBezTo>
                  <a:pt x="6728" y="29016"/>
                  <a:pt x="7474" y="28878"/>
                  <a:pt x="8170" y="28610"/>
                </a:cubicBezTo>
                <a:cubicBezTo>
                  <a:pt x="8765" y="28375"/>
                  <a:pt x="9319" y="28045"/>
                  <a:pt x="9814" y="27642"/>
                </a:cubicBezTo>
                <a:lnTo>
                  <a:pt x="10170" y="27323"/>
                </a:lnTo>
                <a:cubicBezTo>
                  <a:pt x="10285" y="27216"/>
                  <a:pt x="10371" y="27125"/>
                  <a:pt x="10472" y="27025"/>
                </a:cubicBezTo>
                <a:lnTo>
                  <a:pt x="11063" y="26437"/>
                </a:lnTo>
                <a:lnTo>
                  <a:pt x="20495" y="17039"/>
                </a:lnTo>
                <a:cubicBezTo>
                  <a:pt x="21385" y="16152"/>
                  <a:pt x="21860" y="15184"/>
                  <a:pt x="21554" y="14878"/>
                </a:cubicBezTo>
                <a:cubicBezTo>
                  <a:pt x="21491" y="14814"/>
                  <a:pt x="21400" y="14784"/>
                  <a:pt x="21287" y="14784"/>
                </a:cubicBezTo>
                <a:cubicBezTo>
                  <a:pt x="20852" y="14784"/>
                  <a:pt x="20096" y="15227"/>
                  <a:pt x="19389" y="15931"/>
                </a:cubicBezTo>
                <a:lnTo>
                  <a:pt x="9957" y="25329"/>
                </a:lnTo>
                <a:lnTo>
                  <a:pt x="9369" y="25916"/>
                </a:lnTo>
                <a:cubicBezTo>
                  <a:pt x="9272" y="26009"/>
                  <a:pt x="9166" y="26121"/>
                  <a:pt x="9079" y="26200"/>
                </a:cubicBezTo>
                <a:lnTo>
                  <a:pt x="8814" y="26439"/>
                </a:lnTo>
                <a:cubicBezTo>
                  <a:pt x="8448" y="26735"/>
                  <a:pt x="8041" y="26978"/>
                  <a:pt x="7603" y="27152"/>
                </a:cubicBezTo>
                <a:cubicBezTo>
                  <a:pt x="7090" y="27349"/>
                  <a:pt x="6538" y="27451"/>
                  <a:pt x="5987" y="27451"/>
                </a:cubicBezTo>
                <a:cubicBezTo>
                  <a:pt x="5595" y="27451"/>
                  <a:pt x="5204" y="27399"/>
                  <a:pt x="4826" y="27294"/>
                </a:cubicBezTo>
                <a:cubicBezTo>
                  <a:pt x="4373" y="27166"/>
                  <a:pt x="3939" y="26970"/>
                  <a:pt x="3544" y="26715"/>
                </a:cubicBezTo>
                <a:cubicBezTo>
                  <a:pt x="3154" y="26449"/>
                  <a:pt x="2808" y="26121"/>
                  <a:pt x="2512" y="25753"/>
                </a:cubicBezTo>
                <a:cubicBezTo>
                  <a:pt x="1935" y="25011"/>
                  <a:pt x="1591" y="24083"/>
                  <a:pt x="1577" y="23138"/>
                </a:cubicBezTo>
                <a:cubicBezTo>
                  <a:pt x="1570" y="22667"/>
                  <a:pt x="1633" y="22194"/>
                  <a:pt x="1764" y="21743"/>
                </a:cubicBezTo>
                <a:cubicBezTo>
                  <a:pt x="1902" y="21291"/>
                  <a:pt x="2118" y="20866"/>
                  <a:pt x="2387" y="20480"/>
                </a:cubicBezTo>
                <a:cubicBezTo>
                  <a:pt x="2520" y="20285"/>
                  <a:pt x="2677" y="20110"/>
                  <a:pt x="2838" y="19937"/>
                </a:cubicBezTo>
                <a:lnTo>
                  <a:pt x="3418" y="19355"/>
                </a:lnTo>
                <a:lnTo>
                  <a:pt x="4597" y="18180"/>
                </a:lnTo>
                <a:lnTo>
                  <a:pt x="9313" y="13480"/>
                </a:lnTo>
                <a:lnTo>
                  <a:pt x="18747" y="4082"/>
                </a:lnTo>
                <a:lnTo>
                  <a:pt x="19926" y="2907"/>
                </a:lnTo>
                <a:lnTo>
                  <a:pt x="20220" y="2615"/>
                </a:lnTo>
                <a:cubicBezTo>
                  <a:pt x="20318" y="2515"/>
                  <a:pt x="20421" y="2412"/>
                  <a:pt x="20497" y="2348"/>
                </a:cubicBezTo>
                <a:cubicBezTo>
                  <a:pt x="20576" y="2273"/>
                  <a:pt x="20660" y="2201"/>
                  <a:pt x="20751" y="2140"/>
                </a:cubicBezTo>
                <a:cubicBezTo>
                  <a:pt x="20836" y="2070"/>
                  <a:pt x="20930" y="2014"/>
                  <a:pt x="21027" y="1961"/>
                </a:cubicBezTo>
                <a:cubicBezTo>
                  <a:pt x="21473" y="1696"/>
                  <a:pt x="21990" y="1565"/>
                  <a:pt x="22507" y="1565"/>
                </a:cubicBezTo>
                <a:cubicBezTo>
                  <a:pt x="22870" y="1565"/>
                  <a:pt x="23232" y="1629"/>
                  <a:pt x="23570" y="1758"/>
                </a:cubicBezTo>
                <a:cubicBezTo>
                  <a:pt x="24397" y="2056"/>
                  <a:pt x="25065" y="2764"/>
                  <a:pt x="25342" y="3593"/>
                </a:cubicBezTo>
                <a:cubicBezTo>
                  <a:pt x="25634" y="4424"/>
                  <a:pt x="25517" y="5384"/>
                  <a:pt x="25051" y="6128"/>
                </a:cubicBezTo>
                <a:cubicBezTo>
                  <a:pt x="24938" y="6315"/>
                  <a:pt x="24797" y="6486"/>
                  <a:pt x="24646" y="6647"/>
                </a:cubicBezTo>
                <a:lnTo>
                  <a:pt x="24063" y="7229"/>
                </a:lnTo>
                <a:lnTo>
                  <a:pt x="22884" y="8404"/>
                </a:lnTo>
                <a:lnTo>
                  <a:pt x="20526" y="10752"/>
                </a:lnTo>
                <a:lnTo>
                  <a:pt x="15811" y="15452"/>
                </a:lnTo>
                <a:lnTo>
                  <a:pt x="11095" y="20150"/>
                </a:lnTo>
                <a:lnTo>
                  <a:pt x="10506" y="20739"/>
                </a:lnTo>
                <a:cubicBezTo>
                  <a:pt x="10283" y="20961"/>
                  <a:pt x="10170" y="21073"/>
                  <a:pt x="10011" y="21174"/>
                </a:cubicBezTo>
                <a:cubicBezTo>
                  <a:pt x="9754" y="21340"/>
                  <a:pt x="9447" y="21423"/>
                  <a:pt x="9141" y="21423"/>
                </a:cubicBezTo>
                <a:cubicBezTo>
                  <a:pt x="9072" y="21423"/>
                  <a:pt x="9004" y="21419"/>
                  <a:pt x="8936" y="21411"/>
                </a:cubicBezTo>
                <a:cubicBezTo>
                  <a:pt x="8184" y="21331"/>
                  <a:pt x="7552" y="20653"/>
                  <a:pt x="7524" y="19898"/>
                </a:cubicBezTo>
                <a:cubicBezTo>
                  <a:pt x="7500" y="19524"/>
                  <a:pt x="7607" y="19142"/>
                  <a:pt x="7834" y="18846"/>
                </a:cubicBezTo>
                <a:cubicBezTo>
                  <a:pt x="7858" y="18806"/>
                  <a:pt x="7890" y="18770"/>
                  <a:pt x="7922" y="18737"/>
                </a:cubicBezTo>
                <a:cubicBezTo>
                  <a:pt x="7951" y="18701"/>
                  <a:pt x="7979" y="18667"/>
                  <a:pt x="8035" y="18611"/>
                </a:cubicBezTo>
                <a:lnTo>
                  <a:pt x="8325" y="18313"/>
                </a:lnTo>
                <a:lnTo>
                  <a:pt x="8906" y="17717"/>
                </a:lnTo>
                <a:lnTo>
                  <a:pt x="11224" y="15333"/>
                </a:lnTo>
                <a:lnTo>
                  <a:pt x="15864" y="10561"/>
                </a:lnTo>
                <a:cubicBezTo>
                  <a:pt x="16739" y="9661"/>
                  <a:pt x="17200" y="8685"/>
                  <a:pt x="16894" y="8380"/>
                </a:cubicBezTo>
                <a:cubicBezTo>
                  <a:pt x="16832" y="8319"/>
                  <a:pt x="16743" y="8290"/>
                  <a:pt x="16633" y="8290"/>
                </a:cubicBezTo>
                <a:cubicBezTo>
                  <a:pt x="16201" y="8290"/>
                  <a:pt x="15448" y="8744"/>
                  <a:pt x="14749" y="9464"/>
                </a:cubicBezTo>
                <a:lnTo>
                  <a:pt x="10105" y="14239"/>
                </a:lnTo>
                <a:lnTo>
                  <a:pt x="7784" y="16627"/>
                </a:lnTo>
                <a:lnTo>
                  <a:pt x="7204" y="17224"/>
                </a:lnTo>
                <a:lnTo>
                  <a:pt x="6914" y="17522"/>
                </a:lnTo>
                <a:cubicBezTo>
                  <a:pt x="6870" y="17566"/>
                  <a:pt x="6806" y="17635"/>
                  <a:pt x="6745" y="17705"/>
                </a:cubicBezTo>
                <a:cubicBezTo>
                  <a:pt x="6685" y="17774"/>
                  <a:pt x="6625" y="17844"/>
                  <a:pt x="6574" y="17920"/>
                </a:cubicBezTo>
                <a:cubicBezTo>
                  <a:pt x="6130" y="18510"/>
                  <a:pt x="5916" y="19262"/>
                  <a:pt x="5963" y="19993"/>
                </a:cubicBezTo>
                <a:cubicBezTo>
                  <a:pt x="6005" y="20725"/>
                  <a:pt x="6307" y="21448"/>
                  <a:pt x="6816" y="21979"/>
                </a:cubicBezTo>
                <a:cubicBezTo>
                  <a:pt x="7313" y="22514"/>
                  <a:pt x="8009" y="22878"/>
                  <a:pt x="8739" y="22963"/>
                </a:cubicBezTo>
                <a:cubicBezTo>
                  <a:pt x="8873" y="22981"/>
                  <a:pt x="9009" y="22989"/>
                  <a:pt x="9144" y="22989"/>
                </a:cubicBezTo>
                <a:cubicBezTo>
                  <a:pt x="9743" y="22989"/>
                  <a:pt x="10342" y="22822"/>
                  <a:pt x="10848" y="22496"/>
                </a:cubicBezTo>
                <a:cubicBezTo>
                  <a:pt x="11003" y="22395"/>
                  <a:pt x="11152" y="22287"/>
                  <a:pt x="11286" y="22162"/>
                </a:cubicBezTo>
                <a:cubicBezTo>
                  <a:pt x="11439" y="22025"/>
                  <a:pt x="11502" y="21951"/>
                  <a:pt x="11612" y="21848"/>
                </a:cubicBezTo>
                <a:lnTo>
                  <a:pt x="12200" y="21260"/>
                </a:lnTo>
                <a:lnTo>
                  <a:pt x="16916" y="16562"/>
                </a:lnTo>
                <a:lnTo>
                  <a:pt x="21632" y="11862"/>
                </a:lnTo>
                <a:lnTo>
                  <a:pt x="23990" y="9514"/>
                </a:lnTo>
                <a:lnTo>
                  <a:pt x="25169" y="8339"/>
                </a:lnTo>
                <a:lnTo>
                  <a:pt x="25763" y="7742"/>
                </a:lnTo>
                <a:cubicBezTo>
                  <a:pt x="25994" y="7502"/>
                  <a:pt x="26206" y="7241"/>
                  <a:pt x="26381" y="6955"/>
                </a:cubicBezTo>
                <a:cubicBezTo>
                  <a:pt x="27093" y="5816"/>
                  <a:pt x="27268" y="4360"/>
                  <a:pt x="26825" y="3092"/>
                </a:cubicBezTo>
                <a:cubicBezTo>
                  <a:pt x="26397" y="1820"/>
                  <a:pt x="25389" y="758"/>
                  <a:pt x="24125" y="295"/>
                </a:cubicBezTo>
                <a:cubicBezTo>
                  <a:pt x="23609" y="98"/>
                  <a:pt x="23058" y="0"/>
                  <a:pt x="22507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242173" y="94218"/>
            <a:ext cx="8495824" cy="288541"/>
          </a:xfrm>
        </p:spPr>
        <p:txBody>
          <a:bodyPr lIns="0" tIns="0" rIns="0" bIns="0"/>
          <a:lstStyle>
            <a:lvl1pPr>
              <a:defRPr sz="1875" b="1" i="0">
                <a:solidFill>
                  <a:srgbClr val="00B4BB"/>
                </a:solidFill>
                <a:latin typeface="Tahoma"/>
                <a:cs typeface="Tahoma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5/17/2025</a:t>
            </a:fld>
            <a:endParaRPr lang="en-US"/>
          </a:p>
        </p:txBody>
      </p:sp>
      <p:sp>
        <p:nvSpPr>
          <p:cNvPr id="5" name="Holder 5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831256738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5/17/2025</a:t>
            </a:fld>
            <a:endParaRPr lang="en-US"/>
          </a:p>
        </p:txBody>
      </p:sp>
      <p:sp>
        <p:nvSpPr>
          <p:cNvPr id="4" name="Holder 4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06525121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1_Main point">
    <p:bg>
      <p:bgPr>
        <a:solidFill>
          <a:schemeClr val="accent3"/>
        </a:solidFill>
        <a:effectLst/>
      </p:bgPr>
    </p:bg>
    <p:spTree>
      <p:nvGrpSpPr>
        <p:cNvPr id="1" name="Shape 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Google Shape;51;p8"/>
          <p:cNvSpPr txBox="1">
            <a:spLocks noGrp="1"/>
          </p:cNvSpPr>
          <p:nvPr>
            <p:ph type="title"/>
          </p:nvPr>
        </p:nvSpPr>
        <p:spPr>
          <a:xfrm>
            <a:off x="3521075" y="843800"/>
            <a:ext cx="4823400" cy="2531100"/>
          </a:xfrm>
          <a:prstGeom prst="rect">
            <a:avLst/>
          </a:prstGeom>
        </p:spPr>
        <p:txBody>
          <a:bodyPr spcFirstLastPara="1" wrap="square" lIns="91425" tIns="0" rIns="91425" bIns="0" anchor="t" anchorCtr="0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4800"/>
              <a:buNone/>
              <a:defRPr sz="82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sp>
        <p:nvSpPr>
          <p:cNvPr id="52" name="Google Shape;52;p8"/>
          <p:cNvSpPr/>
          <p:nvPr/>
        </p:nvSpPr>
        <p:spPr>
          <a:xfrm>
            <a:off x="-18450" y="-14800"/>
            <a:ext cx="9180900" cy="4215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3" name="Google Shape;53;p8"/>
          <p:cNvGrpSpPr/>
          <p:nvPr/>
        </p:nvGrpSpPr>
        <p:grpSpPr>
          <a:xfrm flipH="1">
            <a:off x="152400" y="125600"/>
            <a:ext cx="575950" cy="140700"/>
            <a:chOff x="8416025" y="66500"/>
            <a:chExt cx="575950" cy="140700"/>
          </a:xfrm>
        </p:grpSpPr>
        <p:sp>
          <p:nvSpPr>
            <p:cNvPr id="54" name="Google Shape;54;p8"/>
            <p:cNvSpPr/>
            <p:nvPr/>
          </p:nvSpPr>
          <p:spPr>
            <a:xfrm>
              <a:off x="8851275" y="66500"/>
              <a:ext cx="140700" cy="14070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55;p8"/>
            <p:cNvSpPr/>
            <p:nvPr/>
          </p:nvSpPr>
          <p:spPr>
            <a:xfrm>
              <a:off x="8633650" y="66500"/>
              <a:ext cx="140700" cy="1407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56;p8"/>
            <p:cNvSpPr/>
            <p:nvPr/>
          </p:nvSpPr>
          <p:spPr>
            <a:xfrm>
              <a:off x="8416025" y="66500"/>
              <a:ext cx="140700" cy="140700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7" name="Google Shape;57;p8"/>
          <p:cNvSpPr/>
          <p:nvPr/>
        </p:nvSpPr>
        <p:spPr>
          <a:xfrm>
            <a:off x="162850" y="2289213"/>
            <a:ext cx="5265450" cy="4392325"/>
          </a:xfrm>
          <a:custGeom>
            <a:avLst/>
            <a:gdLst/>
            <a:ahLst/>
            <a:cxnLst/>
            <a:rect l="l" t="t" r="r" b="b"/>
            <a:pathLst>
              <a:path w="210618" h="175693" extrusionOk="0">
                <a:moveTo>
                  <a:pt x="102517" y="1"/>
                </a:moveTo>
                <a:cubicBezTo>
                  <a:pt x="96495" y="1"/>
                  <a:pt x="90441" y="554"/>
                  <a:pt x="84428" y="1697"/>
                </a:cubicBezTo>
                <a:cubicBezTo>
                  <a:pt x="72286" y="4032"/>
                  <a:pt x="60611" y="8535"/>
                  <a:pt x="50103" y="15006"/>
                </a:cubicBezTo>
                <a:cubicBezTo>
                  <a:pt x="44433" y="18509"/>
                  <a:pt x="39095" y="22578"/>
                  <a:pt x="34225" y="27182"/>
                </a:cubicBezTo>
                <a:cubicBezTo>
                  <a:pt x="32758" y="28516"/>
                  <a:pt x="31357" y="29917"/>
                  <a:pt x="29989" y="31385"/>
                </a:cubicBezTo>
                <a:cubicBezTo>
                  <a:pt x="24185" y="37522"/>
                  <a:pt x="19181" y="44361"/>
                  <a:pt x="15112" y="51733"/>
                </a:cubicBezTo>
                <a:cubicBezTo>
                  <a:pt x="4037" y="71947"/>
                  <a:pt x="1" y="96865"/>
                  <a:pt x="2836" y="120215"/>
                </a:cubicBezTo>
                <a:cubicBezTo>
                  <a:pt x="4137" y="131023"/>
                  <a:pt x="6672" y="142131"/>
                  <a:pt x="12143" y="151804"/>
                </a:cubicBezTo>
                <a:cubicBezTo>
                  <a:pt x="16546" y="159610"/>
                  <a:pt x="23017" y="166415"/>
                  <a:pt x="31190" y="170117"/>
                </a:cubicBezTo>
                <a:cubicBezTo>
                  <a:pt x="36909" y="172706"/>
                  <a:pt x="42668" y="173632"/>
                  <a:pt x="48454" y="173632"/>
                </a:cubicBezTo>
                <a:cubicBezTo>
                  <a:pt x="63006" y="173632"/>
                  <a:pt x="77733" y="167774"/>
                  <a:pt x="92447" y="167774"/>
                </a:cubicBezTo>
                <a:cubicBezTo>
                  <a:pt x="92765" y="167774"/>
                  <a:pt x="93083" y="167777"/>
                  <a:pt x="93401" y="167782"/>
                </a:cubicBezTo>
                <a:cubicBezTo>
                  <a:pt x="101607" y="167916"/>
                  <a:pt x="109612" y="170084"/>
                  <a:pt x="117551" y="172186"/>
                </a:cubicBezTo>
                <a:lnTo>
                  <a:pt x="118052" y="172319"/>
                </a:lnTo>
                <a:cubicBezTo>
                  <a:pt x="125632" y="174299"/>
                  <a:pt x="133617" y="175693"/>
                  <a:pt x="141544" y="175693"/>
                </a:cubicBezTo>
                <a:cubicBezTo>
                  <a:pt x="147639" y="175693"/>
                  <a:pt x="153700" y="174868"/>
                  <a:pt x="159515" y="172853"/>
                </a:cubicBezTo>
                <a:cubicBezTo>
                  <a:pt x="171757" y="168650"/>
                  <a:pt x="182765" y="160310"/>
                  <a:pt x="190537" y="150003"/>
                </a:cubicBezTo>
                <a:cubicBezTo>
                  <a:pt x="210618" y="123451"/>
                  <a:pt x="208183" y="84556"/>
                  <a:pt x="193873" y="56036"/>
                </a:cubicBezTo>
                <a:cubicBezTo>
                  <a:pt x="176699" y="21717"/>
                  <a:pt x="140249" y="1"/>
                  <a:pt x="10251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58;p8"/>
          <p:cNvSpPr/>
          <p:nvPr/>
        </p:nvSpPr>
        <p:spPr>
          <a:xfrm>
            <a:off x="917700" y="83000"/>
            <a:ext cx="3683400" cy="225900"/>
          </a:xfrm>
          <a:prstGeom prst="roundRect">
            <a:avLst>
              <a:gd name="adj" fmla="val 50000"/>
            </a:avLst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000" b="1">
              <a:solidFill>
                <a:schemeClr val="dk2"/>
              </a:solidFill>
              <a:latin typeface="Raleway"/>
              <a:ea typeface="Raleway"/>
              <a:cs typeface="Raleway"/>
              <a:sym typeface="Raleway"/>
            </a:endParaRPr>
          </a:p>
        </p:txBody>
      </p:sp>
      <p:sp>
        <p:nvSpPr>
          <p:cNvPr id="59" name="Google Shape;59;p8"/>
          <p:cNvSpPr txBox="1">
            <a:spLocks noGrp="1"/>
          </p:cNvSpPr>
          <p:nvPr>
            <p:ph type="subTitle" idx="1"/>
          </p:nvPr>
        </p:nvSpPr>
        <p:spPr>
          <a:xfrm>
            <a:off x="1030500" y="83000"/>
            <a:ext cx="3457800" cy="225900"/>
          </a:xfrm>
          <a:prstGeom prst="rect">
            <a:avLst/>
          </a:prstGeom>
        </p:spPr>
        <p:txBody>
          <a:bodyPr spcFirstLastPara="1" wrap="square" lIns="91425" tIns="0" rIns="91425" bIns="0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000" b="1">
                <a:solidFill>
                  <a:schemeClr val="dk2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022402103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theme" Target="../theme/theme1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2.xml"/><Relationship Id="rId13" Type="http://schemas.openxmlformats.org/officeDocument/2006/relationships/slideLayout" Target="../slideLayouts/slideLayout27.xml"/><Relationship Id="rId18" Type="http://schemas.openxmlformats.org/officeDocument/2006/relationships/slideLayout" Target="../slideLayouts/slideLayout32.xml"/><Relationship Id="rId26" Type="http://schemas.openxmlformats.org/officeDocument/2006/relationships/slideLayout" Target="../slideLayouts/slideLayout40.xml"/><Relationship Id="rId3" Type="http://schemas.openxmlformats.org/officeDocument/2006/relationships/slideLayout" Target="../slideLayouts/slideLayout17.xml"/><Relationship Id="rId21" Type="http://schemas.openxmlformats.org/officeDocument/2006/relationships/slideLayout" Target="../slideLayouts/slideLayout35.xml"/><Relationship Id="rId7" Type="http://schemas.openxmlformats.org/officeDocument/2006/relationships/slideLayout" Target="../slideLayouts/slideLayout21.xml"/><Relationship Id="rId12" Type="http://schemas.openxmlformats.org/officeDocument/2006/relationships/slideLayout" Target="../slideLayouts/slideLayout26.xml"/><Relationship Id="rId17" Type="http://schemas.openxmlformats.org/officeDocument/2006/relationships/slideLayout" Target="../slideLayouts/slideLayout31.xml"/><Relationship Id="rId25" Type="http://schemas.openxmlformats.org/officeDocument/2006/relationships/slideLayout" Target="../slideLayouts/slideLayout39.xml"/><Relationship Id="rId2" Type="http://schemas.openxmlformats.org/officeDocument/2006/relationships/slideLayout" Target="../slideLayouts/slideLayout16.xml"/><Relationship Id="rId16" Type="http://schemas.openxmlformats.org/officeDocument/2006/relationships/slideLayout" Target="../slideLayouts/slideLayout30.xml"/><Relationship Id="rId20" Type="http://schemas.openxmlformats.org/officeDocument/2006/relationships/slideLayout" Target="../slideLayouts/slideLayout34.xml"/><Relationship Id="rId29" Type="http://schemas.openxmlformats.org/officeDocument/2006/relationships/slideLayout" Target="../slideLayouts/slideLayout43.xml"/><Relationship Id="rId1" Type="http://schemas.openxmlformats.org/officeDocument/2006/relationships/slideLayout" Target="../slideLayouts/slideLayout15.xml"/><Relationship Id="rId6" Type="http://schemas.openxmlformats.org/officeDocument/2006/relationships/slideLayout" Target="../slideLayouts/slideLayout20.xml"/><Relationship Id="rId11" Type="http://schemas.openxmlformats.org/officeDocument/2006/relationships/slideLayout" Target="../slideLayouts/slideLayout25.xml"/><Relationship Id="rId24" Type="http://schemas.openxmlformats.org/officeDocument/2006/relationships/slideLayout" Target="../slideLayouts/slideLayout38.xml"/><Relationship Id="rId5" Type="http://schemas.openxmlformats.org/officeDocument/2006/relationships/slideLayout" Target="../slideLayouts/slideLayout19.xml"/><Relationship Id="rId15" Type="http://schemas.openxmlformats.org/officeDocument/2006/relationships/slideLayout" Target="../slideLayouts/slideLayout29.xml"/><Relationship Id="rId23" Type="http://schemas.openxmlformats.org/officeDocument/2006/relationships/slideLayout" Target="../slideLayouts/slideLayout37.xml"/><Relationship Id="rId28" Type="http://schemas.openxmlformats.org/officeDocument/2006/relationships/slideLayout" Target="../slideLayouts/slideLayout42.xml"/><Relationship Id="rId10" Type="http://schemas.openxmlformats.org/officeDocument/2006/relationships/slideLayout" Target="../slideLayouts/slideLayout24.xml"/><Relationship Id="rId19" Type="http://schemas.openxmlformats.org/officeDocument/2006/relationships/slideLayout" Target="../slideLayouts/slideLayout33.xml"/><Relationship Id="rId31" Type="http://schemas.openxmlformats.org/officeDocument/2006/relationships/theme" Target="../theme/theme2.xml"/><Relationship Id="rId4" Type="http://schemas.openxmlformats.org/officeDocument/2006/relationships/slideLayout" Target="../slideLayouts/slideLayout18.xml"/><Relationship Id="rId9" Type="http://schemas.openxmlformats.org/officeDocument/2006/relationships/slideLayout" Target="../slideLayouts/slideLayout23.xml"/><Relationship Id="rId14" Type="http://schemas.openxmlformats.org/officeDocument/2006/relationships/slideLayout" Target="../slideLayouts/slideLayout28.xml"/><Relationship Id="rId22" Type="http://schemas.openxmlformats.org/officeDocument/2006/relationships/slideLayout" Target="../slideLayouts/slideLayout36.xml"/><Relationship Id="rId27" Type="http://schemas.openxmlformats.org/officeDocument/2006/relationships/slideLayout" Target="../slideLayouts/slideLayout41.xml"/><Relationship Id="rId30" Type="http://schemas.openxmlformats.org/officeDocument/2006/relationships/slideLayout" Target="../slideLayouts/slideLayout44.xml"/></Relationships>
</file>

<file path=ppt/slideMasters/_rels/slideMaster3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57.xml"/><Relationship Id="rId18" Type="http://schemas.openxmlformats.org/officeDocument/2006/relationships/slideLayout" Target="../slideLayouts/slideLayout62.xml"/><Relationship Id="rId26" Type="http://schemas.openxmlformats.org/officeDocument/2006/relationships/slideLayout" Target="../slideLayouts/slideLayout70.xml"/><Relationship Id="rId3" Type="http://schemas.openxmlformats.org/officeDocument/2006/relationships/slideLayout" Target="../slideLayouts/slideLayout47.xml"/><Relationship Id="rId21" Type="http://schemas.openxmlformats.org/officeDocument/2006/relationships/slideLayout" Target="../slideLayouts/slideLayout65.xml"/><Relationship Id="rId7" Type="http://schemas.openxmlformats.org/officeDocument/2006/relationships/slideLayout" Target="../slideLayouts/slideLayout51.xml"/><Relationship Id="rId12" Type="http://schemas.openxmlformats.org/officeDocument/2006/relationships/slideLayout" Target="../slideLayouts/slideLayout56.xml"/><Relationship Id="rId17" Type="http://schemas.openxmlformats.org/officeDocument/2006/relationships/slideLayout" Target="../slideLayouts/slideLayout61.xml"/><Relationship Id="rId25" Type="http://schemas.openxmlformats.org/officeDocument/2006/relationships/slideLayout" Target="../slideLayouts/slideLayout69.xml"/><Relationship Id="rId33" Type="http://schemas.openxmlformats.org/officeDocument/2006/relationships/theme" Target="../theme/theme3.xml"/><Relationship Id="rId2" Type="http://schemas.openxmlformats.org/officeDocument/2006/relationships/slideLayout" Target="../slideLayouts/slideLayout46.xml"/><Relationship Id="rId16" Type="http://schemas.openxmlformats.org/officeDocument/2006/relationships/slideLayout" Target="../slideLayouts/slideLayout60.xml"/><Relationship Id="rId20" Type="http://schemas.openxmlformats.org/officeDocument/2006/relationships/slideLayout" Target="../slideLayouts/slideLayout64.xml"/><Relationship Id="rId29" Type="http://schemas.openxmlformats.org/officeDocument/2006/relationships/slideLayout" Target="../slideLayouts/slideLayout73.xml"/><Relationship Id="rId1" Type="http://schemas.openxmlformats.org/officeDocument/2006/relationships/slideLayout" Target="../slideLayouts/slideLayout45.xml"/><Relationship Id="rId6" Type="http://schemas.openxmlformats.org/officeDocument/2006/relationships/slideLayout" Target="../slideLayouts/slideLayout50.xml"/><Relationship Id="rId11" Type="http://schemas.openxmlformats.org/officeDocument/2006/relationships/slideLayout" Target="../slideLayouts/slideLayout55.xml"/><Relationship Id="rId24" Type="http://schemas.openxmlformats.org/officeDocument/2006/relationships/slideLayout" Target="../slideLayouts/slideLayout68.xml"/><Relationship Id="rId32" Type="http://schemas.openxmlformats.org/officeDocument/2006/relationships/slideLayout" Target="../slideLayouts/slideLayout76.xml"/><Relationship Id="rId5" Type="http://schemas.openxmlformats.org/officeDocument/2006/relationships/slideLayout" Target="../slideLayouts/slideLayout49.xml"/><Relationship Id="rId15" Type="http://schemas.openxmlformats.org/officeDocument/2006/relationships/slideLayout" Target="../slideLayouts/slideLayout59.xml"/><Relationship Id="rId23" Type="http://schemas.openxmlformats.org/officeDocument/2006/relationships/slideLayout" Target="../slideLayouts/slideLayout67.xml"/><Relationship Id="rId28" Type="http://schemas.openxmlformats.org/officeDocument/2006/relationships/slideLayout" Target="../slideLayouts/slideLayout72.xml"/><Relationship Id="rId10" Type="http://schemas.openxmlformats.org/officeDocument/2006/relationships/slideLayout" Target="../slideLayouts/slideLayout54.xml"/><Relationship Id="rId19" Type="http://schemas.openxmlformats.org/officeDocument/2006/relationships/slideLayout" Target="../slideLayouts/slideLayout63.xml"/><Relationship Id="rId31" Type="http://schemas.openxmlformats.org/officeDocument/2006/relationships/slideLayout" Target="../slideLayouts/slideLayout75.xml"/><Relationship Id="rId4" Type="http://schemas.openxmlformats.org/officeDocument/2006/relationships/slideLayout" Target="../slideLayouts/slideLayout48.xml"/><Relationship Id="rId9" Type="http://schemas.openxmlformats.org/officeDocument/2006/relationships/slideLayout" Target="../slideLayouts/slideLayout53.xml"/><Relationship Id="rId14" Type="http://schemas.openxmlformats.org/officeDocument/2006/relationships/slideLayout" Target="../slideLayouts/slideLayout58.xml"/><Relationship Id="rId22" Type="http://schemas.openxmlformats.org/officeDocument/2006/relationships/slideLayout" Target="../slideLayouts/slideLayout66.xml"/><Relationship Id="rId27" Type="http://schemas.openxmlformats.org/officeDocument/2006/relationships/slideLayout" Target="../slideLayouts/slideLayout71.xml"/><Relationship Id="rId30" Type="http://schemas.openxmlformats.org/officeDocument/2006/relationships/slideLayout" Target="../slideLayouts/slideLayout74.xml"/><Relationship Id="rId8" Type="http://schemas.openxmlformats.org/officeDocument/2006/relationships/slideLayout" Target="../slideLayouts/slideLayout52.xml"/></Relationships>
</file>

<file path=ppt/slideMasters/_rels/slideMaster4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9.xml"/><Relationship Id="rId2" Type="http://schemas.openxmlformats.org/officeDocument/2006/relationships/slideLayout" Target="../slideLayouts/slideLayout78.xml"/><Relationship Id="rId1" Type="http://schemas.openxmlformats.org/officeDocument/2006/relationships/slideLayout" Target="../slideLayouts/slideLayout77.xml"/><Relationship Id="rId6" Type="http://schemas.openxmlformats.org/officeDocument/2006/relationships/theme" Target="../theme/theme4.xml"/><Relationship Id="rId5" Type="http://schemas.openxmlformats.org/officeDocument/2006/relationships/slideLayout" Target="../slideLayouts/slideLayout81.xml"/><Relationship Id="rId4" Type="http://schemas.openxmlformats.org/officeDocument/2006/relationships/slideLayout" Target="../slideLayouts/slideLayout80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chemeClr val="accent5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1270650" y="629375"/>
            <a:ext cx="70200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300"/>
              <a:buFont typeface="Gantari ExtraBold"/>
              <a:buNone/>
              <a:defRPr sz="3300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1270650" y="1202075"/>
            <a:ext cx="7020000" cy="3406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Gantari"/>
              <a:buChar char="●"/>
              <a:defRPr>
                <a:solidFill>
                  <a:schemeClr val="dk1"/>
                </a:solidFill>
                <a:latin typeface="Gantari"/>
                <a:ea typeface="Gantari"/>
                <a:cs typeface="Gantari"/>
                <a:sym typeface="Gantari"/>
              </a:defRPr>
            </a:lvl1pPr>
            <a:lvl2pPr marL="914400" lvl="1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Gantari"/>
              <a:buChar char="○"/>
              <a:defRPr>
                <a:solidFill>
                  <a:schemeClr val="dk1"/>
                </a:solidFill>
                <a:latin typeface="Gantari"/>
                <a:ea typeface="Gantari"/>
                <a:cs typeface="Gantari"/>
                <a:sym typeface="Gantari"/>
              </a:defRPr>
            </a:lvl2pPr>
            <a:lvl3pPr marL="1371600" lvl="2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Gantari"/>
              <a:buChar char="■"/>
              <a:defRPr>
                <a:solidFill>
                  <a:schemeClr val="dk1"/>
                </a:solidFill>
                <a:latin typeface="Gantari"/>
                <a:ea typeface="Gantari"/>
                <a:cs typeface="Gantari"/>
                <a:sym typeface="Gantari"/>
              </a:defRPr>
            </a:lvl3pPr>
            <a:lvl4pPr marL="1828800" lvl="3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Gantari"/>
              <a:buChar char="●"/>
              <a:defRPr>
                <a:solidFill>
                  <a:schemeClr val="dk1"/>
                </a:solidFill>
                <a:latin typeface="Gantari"/>
                <a:ea typeface="Gantari"/>
                <a:cs typeface="Gantari"/>
                <a:sym typeface="Gantari"/>
              </a:defRPr>
            </a:lvl4pPr>
            <a:lvl5pPr marL="2286000" lvl="4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Gantari"/>
              <a:buChar char="○"/>
              <a:defRPr>
                <a:solidFill>
                  <a:schemeClr val="dk1"/>
                </a:solidFill>
                <a:latin typeface="Gantari"/>
                <a:ea typeface="Gantari"/>
                <a:cs typeface="Gantari"/>
                <a:sym typeface="Gantari"/>
              </a:defRPr>
            </a:lvl5pPr>
            <a:lvl6pPr marL="2743200" lvl="5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Gantari"/>
              <a:buChar char="■"/>
              <a:defRPr>
                <a:solidFill>
                  <a:schemeClr val="dk1"/>
                </a:solidFill>
                <a:latin typeface="Gantari"/>
                <a:ea typeface="Gantari"/>
                <a:cs typeface="Gantari"/>
                <a:sym typeface="Gantari"/>
              </a:defRPr>
            </a:lvl6pPr>
            <a:lvl7pPr marL="3200400" lvl="6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Gantari"/>
              <a:buChar char="●"/>
              <a:defRPr>
                <a:solidFill>
                  <a:schemeClr val="dk1"/>
                </a:solidFill>
                <a:latin typeface="Gantari"/>
                <a:ea typeface="Gantari"/>
                <a:cs typeface="Gantari"/>
                <a:sym typeface="Gantari"/>
              </a:defRPr>
            </a:lvl7pPr>
            <a:lvl8pPr marL="3657600" lvl="7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Gantari"/>
              <a:buChar char="○"/>
              <a:defRPr>
                <a:solidFill>
                  <a:schemeClr val="dk1"/>
                </a:solidFill>
                <a:latin typeface="Gantari"/>
                <a:ea typeface="Gantari"/>
                <a:cs typeface="Gantari"/>
                <a:sym typeface="Gantari"/>
              </a:defRPr>
            </a:lvl8pPr>
            <a:lvl9pPr marL="4114800" lvl="8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Gantari"/>
              <a:buChar char="■"/>
              <a:defRPr>
                <a:solidFill>
                  <a:schemeClr val="dk1"/>
                </a:solidFill>
                <a:latin typeface="Gantari"/>
                <a:ea typeface="Gantari"/>
                <a:cs typeface="Gantari"/>
                <a:sym typeface="Gantari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51" r:id="rId1"/>
    <p:sldLayoutId id="2147483653" r:id="rId2"/>
    <p:sldLayoutId id="2147483654" r:id="rId3"/>
    <p:sldLayoutId id="2147483656" r:id="rId4"/>
    <p:sldLayoutId id="2147483657" r:id="rId5"/>
    <p:sldLayoutId id="2147483661" r:id="rId6"/>
    <p:sldLayoutId id="2147483672" r:id="rId7"/>
    <p:sldLayoutId id="2147483673" r:id="rId8"/>
    <p:sldLayoutId id="2147483682" r:id="rId9"/>
    <p:sldLayoutId id="2147483684" r:id="rId10"/>
    <p:sldLayoutId id="2147483755" r:id="rId11"/>
    <p:sldLayoutId id="2147483814" r:id="rId12"/>
    <p:sldLayoutId id="2147483815" r:id="rId13"/>
    <p:sldLayoutId id="2147483816" r:id="rId14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  <p:extLst>
    <p:ext uri="{27BBF7A9-308A-43DC-89C8-2F10F3537804}">
      <p15:sldGuideLst xmlns:p15="http://schemas.microsoft.com/office/powerpoint/2012/main">
        <p15:guide id="1" pos="800">
          <p15:clr>
            <a:srgbClr val="EA4335"/>
          </p15:clr>
        </p15:guide>
        <p15:guide id="2" pos="5222">
          <p15:clr>
            <a:srgbClr val="EA4335"/>
          </p15:clr>
        </p15:guide>
        <p15:guide id="3" orient="horz" pos="2903">
          <p15:clr>
            <a:srgbClr val="EA4335"/>
          </p15:clr>
        </p15:guide>
        <p15:guide id="4" orient="horz" pos="396">
          <p15:clr>
            <a:srgbClr val="EA4335"/>
          </p15:clr>
        </p15:guide>
      </p15:sldGuideLst>
    </p:ext>
  </p:extLst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2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715100" y="445025"/>
            <a:ext cx="77139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Poppins"/>
              <a:buNone/>
              <a:defRPr sz="3500" b="1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715100" y="1152475"/>
            <a:ext cx="77139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Assistant"/>
              <a:buChar char="●"/>
              <a:defRPr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1pPr>
            <a:lvl2pPr marL="914400" lvl="1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Assistant"/>
              <a:buChar char="○"/>
              <a:defRPr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2pPr>
            <a:lvl3pPr marL="1371600" lvl="2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Assistant"/>
              <a:buChar char="■"/>
              <a:defRPr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3pPr>
            <a:lvl4pPr marL="1828800" lvl="3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Assistant"/>
              <a:buChar char="●"/>
              <a:defRPr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4pPr>
            <a:lvl5pPr marL="2286000" lvl="4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Assistant"/>
              <a:buChar char="○"/>
              <a:defRPr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5pPr>
            <a:lvl6pPr marL="2743200" lvl="5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Assistant"/>
              <a:buChar char="■"/>
              <a:defRPr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6pPr>
            <a:lvl7pPr marL="3200400" lvl="6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Assistant"/>
              <a:buChar char="●"/>
              <a:defRPr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7pPr>
            <a:lvl8pPr marL="3657600" lvl="7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Assistant"/>
              <a:buChar char="○"/>
              <a:defRPr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8pPr>
            <a:lvl9pPr marL="4114800" lvl="8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Assistant"/>
              <a:buChar char="■"/>
              <a:defRPr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672856330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688" r:id="rId1"/>
    <p:sldLayoutId id="2147483689" r:id="rId2"/>
    <p:sldLayoutId id="2147483690" r:id="rId3"/>
    <p:sldLayoutId id="2147483693" r:id="rId4"/>
    <p:sldLayoutId id="2147483694" r:id="rId5"/>
    <p:sldLayoutId id="2147483695" r:id="rId6"/>
    <p:sldLayoutId id="2147483696" r:id="rId7"/>
    <p:sldLayoutId id="2147483697" r:id="rId8"/>
    <p:sldLayoutId id="2147483698" r:id="rId9"/>
    <p:sldLayoutId id="2147483699" r:id="rId10"/>
    <p:sldLayoutId id="2147483700" r:id="rId11"/>
    <p:sldLayoutId id="2147483701" r:id="rId12"/>
    <p:sldLayoutId id="2147483702" r:id="rId13"/>
    <p:sldLayoutId id="2147483704" r:id="rId14"/>
    <p:sldLayoutId id="2147483705" r:id="rId15"/>
    <p:sldLayoutId id="2147483706" r:id="rId16"/>
    <p:sldLayoutId id="2147483707" r:id="rId17"/>
    <p:sldLayoutId id="2147483708" r:id="rId18"/>
    <p:sldLayoutId id="2147483709" r:id="rId19"/>
    <p:sldLayoutId id="2147483710" r:id="rId20"/>
    <p:sldLayoutId id="2147483711" r:id="rId21"/>
    <p:sldLayoutId id="2147483712" r:id="rId22"/>
    <p:sldLayoutId id="2147483713" r:id="rId23"/>
    <p:sldLayoutId id="2147483715" r:id="rId24"/>
    <p:sldLayoutId id="2147483716" r:id="rId25"/>
    <p:sldLayoutId id="2147483717" r:id="rId26"/>
    <p:sldLayoutId id="2147483718" r:id="rId27"/>
    <p:sldLayoutId id="2147483719" r:id="rId28"/>
    <p:sldLayoutId id="2147483720" r:id="rId29"/>
    <p:sldLayoutId id="2147483779" r:id="rId30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2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715100" y="445025"/>
            <a:ext cx="77139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Poppins"/>
              <a:buNone/>
              <a:defRPr sz="3500" b="1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715100" y="1152475"/>
            <a:ext cx="77139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Assistant"/>
              <a:buChar char="●"/>
              <a:defRPr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1pPr>
            <a:lvl2pPr marL="914400" lvl="1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Assistant"/>
              <a:buChar char="○"/>
              <a:defRPr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2pPr>
            <a:lvl3pPr marL="1371600" lvl="2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Assistant"/>
              <a:buChar char="■"/>
              <a:defRPr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3pPr>
            <a:lvl4pPr marL="1828800" lvl="3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Assistant"/>
              <a:buChar char="●"/>
              <a:defRPr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4pPr>
            <a:lvl5pPr marL="2286000" lvl="4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Assistant"/>
              <a:buChar char="○"/>
              <a:defRPr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5pPr>
            <a:lvl6pPr marL="2743200" lvl="5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Assistant"/>
              <a:buChar char="■"/>
              <a:defRPr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6pPr>
            <a:lvl7pPr marL="3200400" lvl="6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Assistant"/>
              <a:buChar char="●"/>
              <a:defRPr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7pPr>
            <a:lvl8pPr marL="3657600" lvl="7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Assistant"/>
              <a:buChar char="○"/>
              <a:defRPr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8pPr>
            <a:lvl9pPr marL="4114800" lvl="8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Font typeface="Assistant"/>
              <a:buChar char="■"/>
              <a:defRPr>
                <a:solidFill>
                  <a:schemeClr val="dk2"/>
                </a:solidFill>
                <a:latin typeface="Assistant"/>
                <a:ea typeface="Assistant"/>
                <a:cs typeface="Assistant"/>
                <a:sym typeface="Assistant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58512300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722" r:id="rId1"/>
    <p:sldLayoutId id="2147483723" r:id="rId2"/>
    <p:sldLayoutId id="2147483724" r:id="rId3"/>
    <p:sldLayoutId id="2147483726" r:id="rId4"/>
    <p:sldLayoutId id="2147483727" r:id="rId5"/>
    <p:sldLayoutId id="2147483728" r:id="rId6"/>
    <p:sldLayoutId id="2147483729" r:id="rId7"/>
    <p:sldLayoutId id="2147483730" r:id="rId8"/>
    <p:sldLayoutId id="2147483731" r:id="rId9"/>
    <p:sldLayoutId id="2147483732" r:id="rId10"/>
    <p:sldLayoutId id="2147483733" r:id="rId11"/>
    <p:sldLayoutId id="2147483734" r:id="rId12"/>
    <p:sldLayoutId id="2147483735" r:id="rId13"/>
    <p:sldLayoutId id="2147483736" r:id="rId14"/>
    <p:sldLayoutId id="2147483737" r:id="rId15"/>
    <p:sldLayoutId id="2147483738" r:id="rId16"/>
    <p:sldLayoutId id="2147483739" r:id="rId17"/>
    <p:sldLayoutId id="2147483740" r:id="rId18"/>
    <p:sldLayoutId id="2147483741" r:id="rId19"/>
    <p:sldLayoutId id="2147483742" r:id="rId20"/>
    <p:sldLayoutId id="2147483743" r:id="rId21"/>
    <p:sldLayoutId id="2147483744" r:id="rId22"/>
    <p:sldLayoutId id="2147483745" r:id="rId23"/>
    <p:sldLayoutId id="2147483746" r:id="rId24"/>
    <p:sldLayoutId id="2147483747" r:id="rId25"/>
    <p:sldLayoutId id="2147483748" r:id="rId26"/>
    <p:sldLayoutId id="2147483749" r:id="rId27"/>
    <p:sldLayoutId id="2147483750" r:id="rId28"/>
    <p:sldLayoutId id="2147483751" r:id="rId29"/>
    <p:sldLayoutId id="2147483752" r:id="rId30"/>
    <p:sldLayoutId id="2147483753" r:id="rId31"/>
    <p:sldLayoutId id="2147483754" r:id="rId32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242173" y="94218"/>
            <a:ext cx="8495824" cy="38472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2500" b="1" i="0">
                <a:solidFill>
                  <a:srgbClr val="00B4BB"/>
                </a:solidFill>
                <a:latin typeface="Tahoma"/>
                <a:cs typeface="Tahoma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1367790" y="1779270"/>
            <a:ext cx="7074218" cy="27699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b="0" i="0">
                <a:solidFill>
                  <a:schemeClr val="tx1"/>
                </a:solidFill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>
          <a:xfrm>
            <a:off x="3108960" y="4783455"/>
            <a:ext cx="2926080" cy="2154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>
          <a:xfrm>
            <a:off x="457200" y="4783455"/>
            <a:ext cx="2103120" cy="2154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5/17/2025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>
          <a:xfrm>
            <a:off x="6583680" y="4783455"/>
            <a:ext cx="2103120" cy="2154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2671613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18" r:id="rId1"/>
    <p:sldLayoutId id="2147483819" r:id="rId2"/>
    <p:sldLayoutId id="2147483820" r:id="rId3"/>
    <p:sldLayoutId id="2147483821" r:id="rId4"/>
    <p:sldLayoutId id="2147483822" r:id="rId5"/>
  </p:sldLayoutIdLst>
  <p:txStyles>
    <p:titleStyle>
      <a:lvl1pPr>
        <a:defRPr>
          <a:latin typeface="+mj-lt"/>
          <a:ea typeface="+mj-ea"/>
          <a:cs typeface="+mj-cs"/>
        </a:defRPr>
      </a:lvl1pPr>
    </p:titleStyle>
    <p:bodyStyle>
      <a:lvl1pPr marL="0">
        <a:defRPr>
          <a:latin typeface="+mn-lt"/>
          <a:ea typeface="+mn-ea"/>
          <a:cs typeface="+mn-cs"/>
        </a:defRPr>
      </a:lvl1pPr>
      <a:lvl2pPr marL="342900">
        <a:defRPr>
          <a:latin typeface="+mn-lt"/>
          <a:ea typeface="+mn-ea"/>
          <a:cs typeface="+mn-cs"/>
        </a:defRPr>
      </a:lvl2pPr>
      <a:lvl3pPr marL="685800">
        <a:defRPr>
          <a:latin typeface="+mn-lt"/>
          <a:ea typeface="+mn-ea"/>
          <a:cs typeface="+mn-cs"/>
        </a:defRPr>
      </a:lvl3pPr>
      <a:lvl4pPr marL="1028700">
        <a:defRPr>
          <a:latin typeface="+mn-lt"/>
          <a:ea typeface="+mn-ea"/>
          <a:cs typeface="+mn-cs"/>
        </a:defRPr>
      </a:lvl4pPr>
      <a:lvl5pPr marL="1371600">
        <a:defRPr>
          <a:latin typeface="+mn-lt"/>
          <a:ea typeface="+mn-ea"/>
          <a:cs typeface="+mn-cs"/>
        </a:defRPr>
      </a:lvl5pPr>
      <a:lvl6pPr marL="1714500">
        <a:defRPr>
          <a:latin typeface="+mn-lt"/>
          <a:ea typeface="+mn-ea"/>
          <a:cs typeface="+mn-cs"/>
        </a:defRPr>
      </a:lvl6pPr>
      <a:lvl7pPr marL="2057400">
        <a:defRPr>
          <a:latin typeface="+mn-lt"/>
          <a:ea typeface="+mn-ea"/>
          <a:cs typeface="+mn-cs"/>
        </a:defRPr>
      </a:lvl7pPr>
      <a:lvl8pPr marL="2400300">
        <a:defRPr>
          <a:latin typeface="+mn-lt"/>
          <a:ea typeface="+mn-ea"/>
          <a:cs typeface="+mn-cs"/>
        </a:defRPr>
      </a:lvl8pPr>
      <a:lvl9pPr marL="2743200">
        <a:defRPr>
          <a:latin typeface="+mn-lt"/>
          <a:ea typeface="+mn-ea"/>
          <a:cs typeface="+mn-cs"/>
        </a:defRPr>
      </a:lvl9pPr>
    </p:bodyStyle>
    <p:otherStyle>
      <a:lvl1pPr marL="0">
        <a:defRPr>
          <a:latin typeface="+mn-lt"/>
          <a:ea typeface="+mn-ea"/>
          <a:cs typeface="+mn-cs"/>
        </a:defRPr>
      </a:lvl1pPr>
      <a:lvl2pPr marL="342900">
        <a:defRPr>
          <a:latin typeface="+mn-lt"/>
          <a:ea typeface="+mn-ea"/>
          <a:cs typeface="+mn-cs"/>
        </a:defRPr>
      </a:lvl2pPr>
      <a:lvl3pPr marL="685800">
        <a:defRPr>
          <a:latin typeface="+mn-lt"/>
          <a:ea typeface="+mn-ea"/>
          <a:cs typeface="+mn-cs"/>
        </a:defRPr>
      </a:lvl3pPr>
      <a:lvl4pPr marL="1028700">
        <a:defRPr>
          <a:latin typeface="+mn-lt"/>
          <a:ea typeface="+mn-ea"/>
          <a:cs typeface="+mn-cs"/>
        </a:defRPr>
      </a:lvl4pPr>
      <a:lvl5pPr marL="1371600">
        <a:defRPr>
          <a:latin typeface="+mn-lt"/>
          <a:ea typeface="+mn-ea"/>
          <a:cs typeface="+mn-cs"/>
        </a:defRPr>
      </a:lvl5pPr>
      <a:lvl6pPr marL="1714500">
        <a:defRPr>
          <a:latin typeface="+mn-lt"/>
          <a:ea typeface="+mn-ea"/>
          <a:cs typeface="+mn-cs"/>
        </a:defRPr>
      </a:lvl6pPr>
      <a:lvl7pPr marL="2057400">
        <a:defRPr>
          <a:latin typeface="+mn-lt"/>
          <a:ea typeface="+mn-ea"/>
          <a:cs typeface="+mn-cs"/>
        </a:defRPr>
      </a:lvl7pPr>
      <a:lvl8pPr marL="2400300">
        <a:defRPr>
          <a:latin typeface="+mn-lt"/>
          <a:ea typeface="+mn-ea"/>
          <a:cs typeface="+mn-cs"/>
        </a:defRPr>
      </a:lvl8pPr>
      <a:lvl9pPr marL="2743200">
        <a:defRPr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3" Type="http://schemas.openxmlformats.org/officeDocument/2006/relationships/image" Target="../media/image3.png"/><Relationship Id="rId7" Type="http://schemas.openxmlformats.org/officeDocument/2006/relationships/image" Target="../media/image7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9.xml"/><Relationship Id="rId6" Type="http://schemas.openxmlformats.org/officeDocument/2006/relationships/image" Target="../media/image6.png"/><Relationship Id="rId5" Type="http://schemas.openxmlformats.org/officeDocument/2006/relationships/image" Target="../media/image5.png"/><Relationship Id="rId4" Type="http://schemas.openxmlformats.org/officeDocument/2006/relationships/image" Target="../media/image4.png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41.png"/><Relationship Id="rId3" Type="http://schemas.openxmlformats.org/officeDocument/2006/relationships/image" Target="../media/image36.jpeg"/><Relationship Id="rId7" Type="http://schemas.openxmlformats.org/officeDocument/2006/relationships/image" Target="../media/image40.png"/><Relationship Id="rId2" Type="http://schemas.openxmlformats.org/officeDocument/2006/relationships/image" Target="../media/image35.png"/><Relationship Id="rId1" Type="http://schemas.openxmlformats.org/officeDocument/2006/relationships/slideLayout" Target="../slideLayouts/slideLayout12.xml"/><Relationship Id="rId6" Type="http://schemas.openxmlformats.org/officeDocument/2006/relationships/image" Target="../media/image39.png"/><Relationship Id="rId5" Type="http://schemas.openxmlformats.org/officeDocument/2006/relationships/image" Target="../media/image38.png"/><Relationship Id="rId4" Type="http://schemas.openxmlformats.org/officeDocument/2006/relationships/image" Target="../media/image37.png"/><Relationship Id="rId9" Type="http://schemas.openxmlformats.org/officeDocument/2006/relationships/image" Target="../media/image42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4.xml"/><Relationship Id="rId5" Type="http://schemas.openxmlformats.org/officeDocument/2006/relationships/image" Target="../media/image44.png"/><Relationship Id="rId4" Type="http://schemas.microsoft.com/office/2007/relationships/hdphoto" Target="../media/hdphoto1.wdp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4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png"/><Relationship Id="rId1" Type="http://schemas.openxmlformats.org/officeDocument/2006/relationships/slideLayout" Target="../slideLayouts/slideLayout12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7" Type="http://schemas.openxmlformats.org/officeDocument/2006/relationships/image" Target="../media/image8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1.xml"/><Relationship Id="rId6" Type="http://schemas.openxmlformats.org/officeDocument/2006/relationships/image" Target="../media/image7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9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34.xml"/><Relationship Id="rId5" Type="http://schemas.openxmlformats.org/officeDocument/2006/relationships/image" Target="../media/image48.png"/><Relationship Id="rId4" Type="http://schemas.openxmlformats.org/officeDocument/2006/relationships/image" Target="../media/image5.pn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44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7" Type="http://schemas.openxmlformats.org/officeDocument/2006/relationships/image" Target="../media/image52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44.xml"/><Relationship Id="rId6" Type="http://schemas.openxmlformats.org/officeDocument/2006/relationships/image" Target="../media/image51.png"/><Relationship Id="rId5" Type="http://schemas.openxmlformats.org/officeDocument/2006/relationships/image" Target="../media/image50.png"/><Relationship Id="rId4" Type="http://schemas.openxmlformats.org/officeDocument/2006/relationships/image" Target="../media/image49.png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34.xml"/><Relationship Id="rId4" Type="http://schemas.openxmlformats.org/officeDocument/2006/relationships/image" Target="../media/image51.pn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7" Type="http://schemas.openxmlformats.org/officeDocument/2006/relationships/image" Target="../media/image8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0.xml"/><Relationship Id="rId6" Type="http://schemas.openxmlformats.org/officeDocument/2006/relationships/image" Target="../media/image7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34.xml"/><Relationship Id="rId4" Type="http://schemas.openxmlformats.org/officeDocument/2006/relationships/image" Target="../media/image50.png"/></Relationships>
</file>

<file path=ppt/slides/_rels/slide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58.jpg"/><Relationship Id="rId3" Type="http://schemas.openxmlformats.org/officeDocument/2006/relationships/image" Target="../media/image53.jpg"/><Relationship Id="rId7" Type="http://schemas.openxmlformats.org/officeDocument/2006/relationships/image" Target="../media/image57.jp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34.xml"/><Relationship Id="rId6" Type="http://schemas.openxmlformats.org/officeDocument/2006/relationships/image" Target="../media/image56.jpg"/><Relationship Id="rId5" Type="http://schemas.openxmlformats.org/officeDocument/2006/relationships/image" Target="../media/image55.jpg"/><Relationship Id="rId4" Type="http://schemas.openxmlformats.org/officeDocument/2006/relationships/image" Target="../media/image54.pn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7" Type="http://schemas.openxmlformats.org/officeDocument/2006/relationships/image" Target="../media/image62.jp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34.xml"/><Relationship Id="rId6" Type="http://schemas.openxmlformats.org/officeDocument/2006/relationships/image" Target="../media/image61.jpg"/><Relationship Id="rId5" Type="http://schemas.openxmlformats.org/officeDocument/2006/relationships/image" Target="../media/image60.jpg"/><Relationship Id="rId4" Type="http://schemas.openxmlformats.org/officeDocument/2006/relationships/image" Target="../media/image59.pn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.jpe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34.xml"/><Relationship Id="rId5" Type="http://schemas.openxmlformats.org/officeDocument/2006/relationships/image" Target="../media/image65.jpeg"/><Relationship Id="rId4" Type="http://schemas.openxmlformats.org/officeDocument/2006/relationships/image" Target="../media/image64.jpeg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jp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2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16.xml"/><Relationship Id="rId6" Type="http://schemas.openxmlformats.org/officeDocument/2006/relationships/image" Target="../media/image8.png"/><Relationship Id="rId5" Type="http://schemas.openxmlformats.org/officeDocument/2006/relationships/image" Target="../media/image7.png"/><Relationship Id="rId4" Type="http://schemas.openxmlformats.org/officeDocument/2006/relationships/image" Target="../media/image4.png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19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19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hyperlink" Target="https://play.google.com/store/apps/details?id=com.sipgar.id" TargetMode="External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19.xml"/><Relationship Id="rId4" Type="http://schemas.openxmlformats.org/officeDocument/2006/relationships/image" Target="../media/image67.jpg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8.png"/><Relationship Id="rId1" Type="http://schemas.openxmlformats.org/officeDocument/2006/relationships/slideLayout" Target="../slideLayouts/slideLayout78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.jpg"/><Relationship Id="rId2" Type="http://schemas.openxmlformats.org/officeDocument/2006/relationships/image" Target="../media/image69.jpg"/><Relationship Id="rId1" Type="http://schemas.openxmlformats.org/officeDocument/2006/relationships/slideLayout" Target="../slideLayouts/slideLayout78.xml"/></Relationships>
</file>

<file path=ppt/slides/_rels/slide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77.png"/><Relationship Id="rId3" Type="http://schemas.openxmlformats.org/officeDocument/2006/relationships/image" Target="../media/image72.png"/><Relationship Id="rId7" Type="http://schemas.openxmlformats.org/officeDocument/2006/relationships/image" Target="../media/image76.png"/><Relationship Id="rId12" Type="http://schemas.openxmlformats.org/officeDocument/2006/relationships/image" Target="../media/image81.png"/><Relationship Id="rId2" Type="http://schemas.openxmlformats.org/officeDocument/2006/relationships/image" Target="../media/image71.png"/><Relationship Id="rId1" Type="http://schemas.openxmlformats.org/officeDocument/2006/relationships/slideLayout" Target="../slideLayouts/slideLayout78.xml"/><Relationship Id="rId6" Type="http://schemas.openxmlformats.org/officeDocument/2006/relationships/image" Target="../media/image75.png"/><Relationship Id="rId11" Type="http://schemas.openxmlformats.org/officeDocument/2006/relationships/image" Target="../media/image80.png"/><Relationship Id="rId5" Type="http://schemas.openxmlformats.org/officeDocument/2006/relationships/image" Target="../media/image74.png"/><Relationship Id="rId10" Type="http://schemas.openxmlformats.org/officeDocument/2006/relationships/image" Target="../media/image79.png"/><Relationship Id="rId4" Type="http://schemas.openxmlformats.org/officeDocument/2006/relationships/image" Target="../media/image73.png"/><Relationship Id="rId9" Type="http://schemas.openxmlformats.org/officeDocument/2006/relationships/image" Target="../media/image78.png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79.xml"/><Relationship Id="rId4" Type="http://schemas.openxmlformats.org/officeDocument/2006/relationships/image" Target="../media/image82.png"/></Relationships>
</file>

<file path=ppt/slides/_rels/slide33.xml.rels><?xml version="1.0" encoding="UTF-8" standalone="yes"?>
<Relationships xmlns="http://schemas.openxmlformats.org/package/2006/relationships"><Relationship Id="rId8" Type="http://schemas.openxmlformats.org/officeDocument/2006/relationships/image" Target="../media/image89.png"/><Relationship Id="rId3" Type="http://schemas.openxmlformats.org/officeDocument/2006/relationships/image" Target="../media/image84.png"/><Relationship Id="rId7" Type="http://schemas.openxmlformats.org/officeDocument/2006/relationships/image" Target="../media/image88.png"/><Relationship Id="rId12" Type="http://schemas.openxmlformats.org/officeDocument/2006/relationships/image" Target="../media/image93.png"/><Relationship Id="rId2" Type="http://schemas.openxmlformats.org/officeDocument/2006/relationships/image" Target="../media/image83.png"/><Relationship Id="rId1" Type="http://schemas.openxmlformats.org/officeDocument/2006/relationships/slideLayout" Target="../slideLayouts/slideLayout78.xml"/><Relationship Id="rId6" Type="http://schemas.openxmlformats.org/officeDocument/2006/relationships/image" Target="../media/image87.png"/><Relationship Id="rId11" Type="http://schemas.openxmlformats.org/officeDocument/2006/relationships/image" Target="../media/image92.png"/><Relationship Id="rId5" Type="http://schemas.openxmlformats.org/officeDocument/2006/relationships/image" Target="../media/image86.png"/><Relationship Id="rId10" Type="http://schemas.openxmlformats.org/officeDocument/2006/relationships/image" Target="../media/image91.png"/><Relationship Id="rId4" Type="http://schemas.openxmlformats.org/officeDocument/2006/relationships/image" Target="../media/image85.png"/><Relationship Id="rId9" Type="http://schemas.openxmlformats.org/officeDocument/2006/relationships/image" Target="../media/image90.png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8.xml"/></Relationships>
</file>

<file path=ppt/slides/_rels/slide35.xml.rels><?xml version="1.0" encoding="UTF-8" standalone="yes"?>
<Relationships xmlns="http://schemas.openxmlformats.org/package/2006/relationships"><Relationship Id="rId8" Type="http://schemas.openxmlformats.org/officeDocument/2006/relationships/image" Target="../media/image99.png"/><Relationship Id="rId3" Type="http://schemas.openxmlformats.org/officeDocument/2006/relationships/image" Target="../media/image94.png"/><Relationship Id="rId7" Type="http://schemas.openxmlformats.org/officeDocument/2006/relationships/image" Target="../media/image98.png"/><Relationship Id="rId2" Type="http://schemas.openxmlformats.org/officeDocument/2006/relationships/image" Target="../media/image71.png"/><Relationship Id="rId1" Type="http://schemas.openxmlformats.org/officeDocument/2006/relationships/slideLayout" Target="../slideLayouts/slideLayout78.xml"/><Relationship Id="rId6" Type="http://schemas.openxmlformats.org/officeDocument/2006/relationships/image" Target="../media/image97.png"/><Relationship Id="rId5" Type="http://schemas.openxmlformats.org/officeDocument/2006/relationships/image" Target="../media/image96.png"/><Relationship Id="rId10" Type="http://schemas.openxmlformats.org/officeDocument/2006/relationships/image" Target="../media/image101.png"/><Relationship Id="rId4" Type="http://schemas.openxmlformats.org/officeDocument/2006/relationships/image" Target="../media/image95.png"/><Relationship Id="rId9" Type="http://schemas.openxmlformats.org/officeDocument/2006/relationships/image" Target="../media/image100.png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3.png"/><Relationship Id="rId7" Type="http://schemas.openxmlformats.org/officeDocument/2006/relationships/image" Target="../media/image107.png"/><Relationship Id="rId2" Type="http://schemas.openxmlformats.org/officeDocument/2006/relationships/image" Target="../media/image102.png"/><Relationship Id="rId1" Type="http://schemas.openxmlformats.org/officeDocument/2006/relationships/slideLayout" Target="../slideLayouts/slideLayout78.xml"/><Relationship Id="rId6" Type="http://schemas.openxmlformats.org/officeDocument/2006/relationships/image" Target="../media/image106.png"/><Relationship Id="rId5" Type="http://schemas.openxmlformats.org/officeDocument/2006/relationships/image" Target="../media/image105.png"/><Relationship Id="rId4" Type="http://schemas.openxmlformats.org/officeDocument/2006/relationships/image" Target="../media/image104.png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8.png"/><Relationship Id="rId1" Type="http://schemas.openxmlformats.org/officeDocument/2006/relationships/slideLayout" Target="../slideLayouts/slideLayout78.xml"/></Relationships>
</file>

<file path=ppt/slides/_rels/slide3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5.png"/><Relationship Id="rId3" Type="http://schemas.openxmlformats.org/officeDocument/2006/relationships/image" Target="../media/image110.png"/><Relationship Id="rId7" Type="http://schemas.openxmlformats.org/officeDocument/2006/relationships/image" Target="../media/image114.png"/><Relationship Id="rId2" Type="http://schemas.openxmlformats.org/officeDocument/2006/relationships/image" Target="../media/image109.png"/><Relationship Id="rId1" Type="http://schemas.openxmlformats.org/officeDocument/2006/relationships/slideLayout" Target="../slideLayouts/slideLayout78.xml"/><Relationship Id="rId6" Type="http://schemas.openxmlformats.org/officeDocument/2006/relationships/image" Target="../media/image113.png"/><Relationship Id="rId5" Type="http://schemas.openxmlformats.org/officeDocument/2006/relationships/image" Target="../media/image112.png"/><Relationship Id="rId4" Type="http://schemas.openxmlformats.org/officeDocument/2006/relationships/image" Target="../media/image111.png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78.xml"/><Relationship Id="rId4" Type="http://schemas.openxmlformats.org/officeDocument/2006/relationships/image" Target="../media/image116.pn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78.xml"/><Relationship Id="rId5" Type="http://schemas.openxmlformats.org/officeDocument/2006/relationships/image" Target="../media/image13.png"/><Relationship Id="rId4" Type="http://schemas.openxmlformats.org/officeDocument/2006/relationships/image" Target="../media/image12.png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8.png"/><Relationship Id="rId2" Type="http://schemas.openxmlformats.org/officeDocument/2006/relationships/image" Target="../media/image117.png"/><Relationship Id="rId1" Type="http://schemas.openxmlformats.org/officeDocument/2006/relationships/slideLayout" Target="../slideLayouts/slideLayout78.xml"/><Relationship Id="rId6" Type="http://schemas.openxmlformats.org/officeDocument/2006/relationships/image" Target="../media/image107.png"/><Relationship Id="rId5" Type="http://schemas.openxmlformats.org/officeDocument/2006/relationships/image" Target="../media/image120.png"/><Relationship Id="rId4" Type="http://schemas.openxmlformats.org/officeDocument/2006/relationships/image" Target="../media/image119.png"/></Relationships>
</file>

<file path=ppt/slides/_rels/slide4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5.png"/><Relationship Id="rId3" Type="http://schemas.openxmlformats.org/officeDocument/2006/relationships/image" Target="../media/image11.png"/><Relationship Id="rId7" Type="http://schemas.openxmlformats.org/officeDocument/2006/relationships/image" Target="../media/image124.pn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81.xml"/><Relationship Id="rId6" Type="http://schemas.openxmlformats.org/officeDocument/2006/relationships/image" Target="../media/image123.png"/><Relationship Id="rId5" Type="http://schemas.openxmlformats.org/officeDocument/2006/relationships/image" Target="../media/image122.png"/><Relationship Id="rId4" Type="http://schemas.openxmlformats.org/officeDocument/2006/relationships/image" Target="../media/image121.png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7" Type="http://schemas.openxmlformats.org/officeDocument/2006/relationships/image" Target="../media/image8.pn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45.xml"/><Relationship Id="rId6" Type="http://schemas.openxmlformats.org/officeDocument/2006/relationships/image" Target="../media/image7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svg"/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13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13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svg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13.xml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4.png"/><Relationship Id="rId3" Type="http://schemas.openxmlformats.org/officeDocument/2006/relationships/image" Target="../media/image19.png"/><Relationship Id="rId7" Type="http://schemas.openxmlformats.org/officeDocument/2006/relationships/image" Target="../media/image23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22.png"/><Relationship Id="rId11" Type="http://schemas.openxmlformats.org/officeDocument/2006/relationships/image" Target="../media/image27.jpeg"/><Relationship Id="rId5" Type="http://schemas.openxmlformats.org/officeDocument/2006/relationships/image" Target="../media/image21.png"/><Relationship Id="rId10" Type="http://schemas.openxmlformats.org/officeDocument/2006/relationships/image" Target="../media/image26.jpeg"/><Relationship Id="rId4" Type="http://schemas.openxmlformats.org/officeDocument/2006/relationships/image" Target="../media/image20.png"/><Relationship Id="rId9" Type="http://schemas.openxmlformats.org/officeDocument/2006/relationships/image" Target="../media/image25.jpeg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image" Target="../media/image34.png"/><Relationship Id="rId3" Type="http://schemas.openxmlformats.org/officeDocument/2006/relationships/image" Target="../media/image29.png"/><Relationship Id="rId7" Type="http://schemas.openxmlformats.org/officeDocument/2006/relationships/image" Target="../media/image33.jpeg"/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32.png"/><Relationship Id="rId5" Type="http://schemas.openxmlformats.org/officeDocument/2006/relationships/image" Target="../media/image31.png"/><Relationship Id="rId4" Type="http://schemas.openxmlformats.org/officeDocument/2006/relationships/image" Target="../media/image30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2">
            <a:lumMod val="90000"/>
            <a:lumOff val="10000"/>
          </a:schemeClr>
        </a:solidFill>
        <a:effectLst/>
      </p:bgPr>
    </p:bg>
    <p:spTree>
      <p:nvGrpSpPr>
        <p:cNvPr id="1" name="Shape 7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246B042A-D9B7-432C-8766-C505AD18B1E9}"/>
              </a:ext>
            </a:extLst>
          </p:cNvPr>
          <p:cNvSpPr/>
          <p:nvPr/>
        </p:nvSpPr>
        <p:spPr>
          <a:xfrm>
            <a:off x="0" y="1941689"/>
            <a:ext cx="5398544" cy="3201811"/>
          </a:xfrm>
          <a:prstGeom prst="rect">
            <a:avLst/>
          </a:prstGeom>
          <a:solidFill>
            <a:schemeClr val="tx2">
              <a:lumMod val="90000"/>
              <a:lumOff val="1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76" name="Google Shape;776;p44"/>
          <p:cNvSpPr txBox="1">
            <a:spLocks noGrp="1"/>
          </p:cNvSpPr>
          <p:nvPr>
            <p:ph type="title"/>
          </p:nvPr>
        </p:nvSpPr>
        <p:spPr>
          <a:xfrm>
            <a:off x="-1" y="1536672"/>
            <a:ext cx="5038073" cy="3101784"/>
          </a:xfrm>
          <a:prstGeom prst="rect">
            <a:avLst/>
          </a:prstGeom>
          <a:solidFill>
            <a:schemeClr val="tx2">
              <a:lumMod val="90000"/>
              <a:lumOff val="10000"/>
            </a:schemeClr>
          </a:solidFill>
        </p:spPr>
        <p:txBody>
          <a:bodyPr spcFirstLastPara="1" wrap="square" lIns="91425" tIns="0" rIns="91425" bIns="0" anchor="t" anchorCtr="0">
            <a:noAutofit/>
          </a:bodyPr>
          <a:lstStyle/>
          <a:p>
            <a:pPr lvl="0" algn="ctr"/>
            <a:r>
              <a:rPr lang="en-US" sz="5400" dirty="0">
                <a:solidFill>
                  <a:schemeClr val="accent5"/>
                </a:solidFill>
              </a:rPr>
              <a:t>POLA</a:t>
            </a:r>
            <a:br>
              <a:rPr lang="en-US" sz="5400" dirty="0">
                <a:solidFill>
                  <a:schemeClr val="accent5"/>
                </a:solidFill>
              </a:rPr>
            </a:br>
            <a:r>
              <a:rPr lang="en-US" sz="5400" dirty="0">
                <a:solidFill>
                  <a:schemeClr val="accent5"/>
                </a:solidFill>
              </a:rPr>
              <a:t>HIDUP</a:t>
            </a:r>
            <a:br>
              <a:rPr lang="en-US" sz="5400" dirty="0">
                <a:solidFill>
                  <a:schemeClr val="accent5"/>
                </a:solidFill>
              </a:rPr>
            </a:br>
            <a:r>
              <a:rPr lang="en-US" sz="5400" dirty="0">
                <a:solidFill>
                  <a:schemeClr val="accent5"/>
                </a:solidFill>
              </a:rPr>
              <a:t>SEHAT</a:t>
            </a:r>
            <a:br>
              <a:rPr lang="en-US" sz="5400" dirty="0">
                <a:solidFill>
                  <a:schemeClr val="accent5"/>
                </a:solidFill>
              </a:rPr>
            </a:br>
            <a:r>
              <a:rPr lang="en-US" sz="5400" dirty="0">
                <a:solidFill>
                  <a:schemeClr val="accent5"/>
                </a:solidFill>
              </a:rPr>
              <a:t>BAGI ASN</a:t>
            </a:r>
            <a:br>
              <a:rPr lang="en-US" sz="4000" dirty="0">
                <a:solidFill>
                  <a:schemeClr val="accent5"/>
                </a:solidFill>
              </a:rPr>
            </a:br>
            <a:endParaRPr sz="4000" dirty="0">
              <a:solidFill>
                <a:schemeClr val="accent5"/>
              </a:solidFill>
            </a:endParaRPr>
          </a:p>
        </p:txBody>
      </p:sp>
      <p:sp>
        <p:nvSpPr>
          <p:cNvPr id="777" name="Google Shape;777;p44"/>
          <p:cNvSpPr/>
          <p:nvPr/>
        </p:nvSpPr>
        <p:spPr>
          <a:xfrm>
            <a:off x="4510950" y="3915263"/>
            <a:ext cx="15050" cy="109250"/>
          </a:xfrm>
          <a:custGeom>
            <a:avLst/>
            <a:gdLst/>
            <a:ahLst/>
            <a:cxnLst/>
            <a:rect l="l" t="t" r="r" b="b"/>
            <a:pathLst>
              <a:path w="602" h="4370" extrusionOk="0">
                <a:moveTo>
                  <a:pt x="268" y="0"/>
                </a:moveTo>
                <a:cubicBezTo>
                  <a:pt x="101" y="0"/>
                  <a:pt x="1" y="134"/>
                  <a:pt x="1" y="300"/>
                </a:cubicBezTo>
                <a:lnTo>
                  <a:pt x="1" y="4070"/>
                </a:lnTo>
                <a:cubicBezTo>
                  <a:pt x="1" y="4237"/>
                  <a:pt x="101" y="4370"/>
                  <a:pt x="268" y="4370"/>
                </a:cubicBezTo>
                <a:cubicBezTo>
                  <a:pt x="435" y="4370"/>
                  <a:pt x="601" y="4237"/>
                  <a:pt x="568" y="4070"/>
                </a:cubicBezTo>
                <a:lnTo>
                  <a:pt x="568" y="300"/>
                </a:lnTo>
                <a:cubicBezTo>
                  <a:pt x="568" y="134"/>
                  <a:pt x="435" y="0"/>
                  <a:pt x="268" y="0"/>
                </a:cubicBezTo>
                <a:close/>
              </a:path>
            </a:pathLst>
          </a:custGeom>
          <a:solidFill>
            <a:srgbClr val="BFCBF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8" name="Google Shape;778;p44"/>
          <p:cNvSpPr/>
          <p:nvPr/>
        </p:nvSpPr>
        <p:spPr>
          <a:xfrm>
            <a:off x="4463425" y="3962788"/>
            <a:ext cx="110100" cy="15025"/>
          </a:xfrm>
          <a:custGeom>
            <a:avLst/>
            <a:gdLst/>
            <a:ahLst/>
            <a:cxnLst/>
            <a:rect l="l" t="t" r="r" b="b"/>
            <a:pathLst>
              <a:path w="4404" h="601" extrusionOk="0">
                <a:moveTo>
                  <a:pt x="301" y="1"/>
                </a:moveTo>
                <a:cubicBezTo>
                  <a:pt x="134" y="1"/>
                  <a:pt x="1" y="134"/>
                  <a:pt x="1" y="301"/>
                </a:cubicBezTo>
                <a:cubicBezTo>
                  <a:pt x="1" y="468"/>
                  <a:pt x="134" y="601"/>
                  <a:pt x="301" y="601"/>
                </a:cubicBezTo>
                <a:lnTo>
                  <a:pt x="4104" y="601"/>
                </a:lnTo>
                <a:cubicBezTo>
                  <a:pt x="4270" y="601"/>
                  <a:pt x="4404" y="468"/>
                  <a:pt x="4404" y="301"/>
                </a:cubicBezTo>
                <a:cubicBezTo>
                  <a:pt x="4404" y="134"/>
                  <a:pt x="4270" y="1"/>
                  <a:pt x="4104" y="1"/>
                </a:cubicBezTo>
                <a:close/>
              </a:path>
            </a:pathLst>
          </a:custGeom>
          <a:solidFill>
            <a:srgbClr val="BFCBF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8" name="Google Shape;848;p44"/>
          <p:cNvSpPr txBox="1">
            <a:spLocks noGrp="1"/>
          </p:cNvSpPr>
          <p:nvPr>
            <p:ph type="subTitle" idx="1"/>
          </p:nvPr>
        </p:nvSpPr>
        <p:spPr>
          <a:xfrm>
            <a:off x="1030500" y="83000"/>
            <a:ext cx="3457800" cy="225900"/>
          </a:xfrm>
          <a:prstGeom prst="rect">
            <a:avLst/>
          </a:prstGeom>
        </p:spPr>
        <p:txBody>
          <a:bodyPr spcFirstLastPara="1" wrap="square" lIns="91425" tIns="0" rIns="91425" bIns="0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 dirty="0">
                <a:solidFill>
                  <a:schemeClr val="bg2">
                    <a:lumMod val="50000"/>
                  </a:schemeClr>
                </a:solidFill>
                <a:latin typeface="Gantari ExtraBold" panose="020B0604020202020204" charset="0"/>
              </a:rPr>
              <a:t>PEMERINTAH PROVINSI SUMATERA UTARA</a:t>
            </a:r>
            <a:endParaRPr sz="1200" dirty="0">
              <a:solidFill>
                <a:schemeClr val="bg2">
                  <a:lumMod val="50000"/>
                </a:schemeClr>
              </a:solidFill>
              <a:latin typeface="Gantari ExtraBold" panose="020B0604020202020204" charset="0"/>
            </a:endParaRPr>
          </a:p>
        </p:txBody>
      </p:sp>
      <p:sp>
        <p:nvSpPr>
          <p:cNvPr id="75" name="object 12">
            <a:extLst>
              <a:ext uri="{FF2B5EF4-FFF2-40B4-BE49-F238E27FC236}">
                <a16:creationId xmlns:a16="http://schemas.microsoft.com/office/drawing/2014/main" id="{1F13090D-FD40-4AA6-849B-77587890AC14}"/>
              </a:ext>
            </a:extLst>
          </p:cNvPr>
          <p:cNvSpPr/>
          <p:nvPr/>
        </p:nvSpPr>
        <p:spPr>
          <a:xfrm>
            <a:off x="-1" y="554039"/>
            <a:ext cx="9144000" cy="893865"/>
          </a:xfrm>
          <a:custGeom>
            <a:avLst/>
            <a:gdLst/>
            <a:ahLst/>
            <a:cxnLst/>
            <a:rect l="l" t="t" r="r" b="b"/>
            <a:pathLst>
              <a:path w="4997450" h="417194">
                <a:moveTo>
                  <a:pt x="4789043" y="0"/>
                </a:moveTo>
                <a:lnTo>
                  <a:pt x="208407" y="0"/>
                </a:lnTo>
                <a:lnTo>
                  <a:pt x="160633" y="5506"/>
                </a:lnTo>
                <a:lnTo>
                  <a:pt x="116771" y="21189"/>
                </a:lnTo>
                <a:lnTo>
                  <a:pt x="78075" y="45796"/>
                </a:lnTo>
                <a:lnTo>
                  <a:pt x="45796" y="78075"/>
                </a:lnTo>
                <a:lnTo>
                  <a:pt x="21189" y="116771"/>
                </a:lnTo>
                <a:lnTo>
                  <a:pt x="5506" y="160633"/>
                </a:lnTo>
                <a:lnTo>
                  <a:pt x="0" y="208406"/>
                </a:lnTo>
                <a:lnTo>
                  <a:pt x="5506" y="256173"/>
                </a:lnTo>
                <a:lnTo>
                  <a:pt x="21189" y="300017"/>
                </a:lnTo>
                <a:lnTo>
                  <a:pt x="45796" y="338689"/>
                </a:lnTo>
                <a:lnTo>
                  <a:pt x="78075" y="370940"/>
                </a:lnTo>
                <a:lnTo>
                  <a:pt x="116771" y="395522"/>
                </a:lnTo>
                <a:lnTo>
                  <a:pt x="160633" y="411187"/>
                </a:lnTo>
                <a:lnTo>
                  <a:pt x="208407" y="416686"/>
                </a:lnTo>
                <a:lnTo>
                  <a:pt x="4789043" y="416686"/>
                </a:lnTo>
                <a:lnTo>
                  <a:pt x="4836816" y="411187"/>
                </a:lnTo>
                <a:lnTo>
                  <a:pt x="4880678" y="395522"/>
                </a:lnTo>
                <a:lnTo>
                  <a:pt x="4919374" y="370940"/>
                </a:lnTo>
                <a:lnTo>
                  <a:pt x="4951653" y="338689"/>
                </a:lnTo>
                <a:lnTo>
                  <a:pt x="4976260" y="300017"/>
                </a:lnTo>
                <a:lnTo>
                  <a:pt x="4991943" y="256173"/>
                </a:lnTo>
                <a:lnTo>
                  <a:pt x="4997450" y="208406"/>
                </a:lnTo>
                <a:lnTo>
                  <a:pt x="4991943" y="160633"/>
                </a:lnTo>
                <a:lnTo>
                  <a:pt x="4976260" y="116771"/>
                </a:lnTo>
                <a:lnTo>
                  <a:pt x="4951653" y="78075"/>
                </a:lnTo>
                <a:lnTo>
                  <a:pt x="4919374" y="45796"/>
                </a:lnTo>
                <a:lnTo>
                  <a:pt x="4880678" y="21189"/>
                </a:lnTo>
                <a:lnTo>
                  <a:pt x="4836816" y="5506"/>
                </a:lnTo>
                <a:lnTo>
                  <a:pt x="4789043" y="0"/>
                </a:lnTo>
                <a:close/>
              </a:path>
            </a:pathLst>
          </a:custGeom>
          <a:solidFill>
            <a:srgbClr val="C6ECEB"/>
          </a:solidFill>
        </p:spPr>
        <p:txBody>
          <a:bodyPr wrap="square" lIns="0" tIns="0" rIns="0" bIns="0" rtlCol="0"/>
          <a:lstStyle/>
          <a:p>
            <a:endParaRPr sz="1050"/>
          </a:p>
        </p:txBody>
      </p:sp>
      <p:pic>
        <p:nvPicPr>
          <p:cNvPr id="78" name="object 30">
            <a:extLst>
              <a:ext uri="{FF2B5EF4-FFF2-40B4-BE49-F238E27FC236}">
                <a16:creationId xmlns:a16="http://schemas.microsoft.com/office/drawing/2014/main" id="{01BC19DC-973F-4A43-97AD-D0E95AEF49B4}"/>
              </a:ext>
            </a:extLst>
          </p:cNvPr>
          <p:cNvPicPr/>
          <p:nvPr/>
        </p:nvPicPr>
        <p:blipFill rotWithShape="1">
          <a:blip r:embed="rId3" cstate="print"/>
          <a:srcRect l="22243" t="17542" b="28813"/>
          <a:stretch/>
        </p:blipFill>
        <p:spPr>
          <a:xfrm>
            <a:off x="6780294" y="678751"/>
            <a:ext cx="2382076" cy="631897"/>
          </a:xfrm>
          <a:prstGeom prst="rect">
            <a:avLst/>
          </a:prstGeom>
        </p:spPr>
      </p:pic>
      <p:pic>
        <p:nvPicPr>
          <p:cNvPr id="79" name="Google Shape;100;p15" descr="LOGO GERMAS list putih.png">
            <a:extLst>
              <a:ext uri="{FF2B5EF4-FFF2-40B4-BE49-F238E27FC236}">
                <a16:creationId xmlns:a16="http://schemas.microsoft.com/office/drawing/2014/main" id="{A67989A7-0A34-4EB8-A6A9-6F3F081D01FC}"/>
              </a:ext>
            </a:extLst>
          </p:cNvPr>
          <p:cNvPicPr preferRelativeResize="0"/>
          <p:nvPr/>
        </p:nvPicPr>
        <p:blipFill rotWithShape="1">
          <a:blip r:embed="rId4"/>
          <a:srcRect/>
          <a:stretch>
            <a:fillRect/>
          </a:stretch>
        </p:blipFill>
        <p:spPr>
          <a:xfrm>
            <a:off x="2716785" y="628835"/>
            <a:ext cx="1516462" cy="732652"/>
          </a:xfrm>
          <a:prstGeom prst="rect">
            <a:avLst/>
          </a:prstGeom>
          <a:noFill/>
          <a:ln>
            <a:noFill/>
          </a:ln>
        </p:spPr>
      </p:pic>
      <p:sp>
        <p:nvSpPr>
          <p:cNvPr id="83" name="Google Shape;9873;p34">
            <a:extLst>
              <a:ext uri="{FF2B5EF4-FFF2-40B4-BE49-F238E27FC236}">
                <a16:creationId xmlns:a16="http://schemas.microsoft.com/office/drawing/2014/main" id="{98D2FB09-4C4E-4647-87F4-A3C1278B8D6F}"/>
              </a:ext>
            </a:extLst>
          </p:cNvPr>
          <p:cNvSpPr txBox="1">
            <a:spLocks/>
          </p:cNvSpPr>
          <p:nvPr/>
        </p:nvSpPr>
        <p:spPr>
          <a:xfrm>
            <a:off x="624186" y="4638956"/>
            <a:ext cx="7405570" cy="5674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Gantari"/>
              <a:buChar char="●"/>
              <a:defRPr sz="1400" b="0" i="0" u="none" strike="noStrike" cap="none">
                <a:solidFill>
                  <a:schemeClr val="dk1"/>
                </a:solidFill>
                <a:latin typeface="Gantari"/>
                <a:ea typeface="Gantari"/>
                <a:cs typeface="Gantari"/>
                <a:sym typeface="Gantari"/>
              </a:defRPr>
            </a:lvl1pPr>
            <a:lvl2pPr marL="914400" marR="0" lvl="1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Gantari"/>
              <a:buChar char="○"/>
              <a:defRPr sz="1400" b="0" i="0" u="none" strike="noStrike" cap="none">
                <a:solidFill>
                  <a:schemeClr val="dk1"/>
                </a:solidFill>
                <a:latin typeface="Gantari"/>
                <a:ea typeface="Gantari"/>
                <a:cs typeface="Gantari"/>
                <a:sym typeface="Gantari"/>
              </a:defRPr>
            </a:lvl2pPr>
            <a:lvl3pPr marL="1371600" marR="0" lvl="2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Gantari"/>
              <a:buChar char="■"/>
              <a:defRPr sz="1400" b="0" i="0" u="none" strike="noStrike" cap="none">
                <a:solidFill>
                  <a:schemeClr val="dk1"/>
                </a:solidFill>
                <a:latin typeface="Gantari"/>
                <a:ea typeface="Gantari"/>
                <a:cs typeface="Gantari"/>
                <a:sym typeface="Gantari"/>
              </a:defRPr>
            </a:lvl3pPr>
            <a:lvl4pPr marL="1828800" marR="0" lvl="3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Gantari"/>
              <a:buChar char="●"/>
              <a:defRPr sz="1400" b="0" i="0" u="none" strike="noStrike" cap="none">
                <a:solidFill>
                  <a:schemeClr val="dk1"/>
                </a:solidFill>
                <a:latin typeface="Gantari"/>
                <a:ea typeface="Gantari"/>
                <a:cs typeface="Gantari"/>
                <a:sym typeface="Gantari"/>
              </a:defRPr>
            </a:lvl4pPr>
            <a:lvl5pPr marL="2286000" marR="0" lvl="4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Gantari"/>
              <a:buChar char="○"/>
              <a:defRPr sz="1400" b="0" i="0" u="none" strike="noStrike" cap="none">
                <a:solidFill>
                  <a:schemeClr val="dk1"/>
                </a:solidFill>
                <a:latin typeface="Gantari"/>
                <a:ea typeface="Gantari"/>
                <a:cs typeface="Gantari"/>
                <a:sym typeface="Gantari"/>
              </a:defRPr>
            </a:lvl5pPr>
            <a:lvl6pPr marL="2743200" marR="0" lvl="5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Gantari"/>
              <a:buChar char="■"/>
              <a:defRPr sz="1400" b="0" i="0" u="none" strike="noStrike" cap="none">
                <a:solidFill>
                  <a:schemeClr val="dk1"/>
                </a:solidFill>
                <a:latin typeface="Gantari"/>
                <a:ea typeface="Gantari"/>
                <a:cs typeface="Gantari"/>
                <a:sym typeface="Gantari"/>
              </a:defRPr>
            </a:lvl6pPr>
            <a:lvl7pPr marL="3200400" marR="0" lvl="6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Gantari"/>
              <a:buChar char="●"/>
              <a:defRPr sz="1400" b="0" i="0" u="none" strike="noStrike" cap="none">
                <a:solidFill>
                  <a:schemeClr val="dk1"/>
                </a:solidFill>
                <a:latin typeface="Gantari"/>
                <a:ea typeface="Gantari"/>
                <a:cs typeface="Gantari"/>
                <a:sym typeface="Gantari"/>
              </a:defRPr>
            </a:lvl7pPr>
            <a:lvl8pPr marL="3657600" marR="0" lvl="7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Gantari"/>
              <a:buChar char="○"/>
              <a:defRPr sz="1400" b="0" i="0" u="none" strike="noStrike" cap="none">
                <a:solidFill>
                  <a:schemeClr val="dk1"/>
                </a:solidFill>
                <a:latin typeface="Gantari"/>
                <a:ea typeface="Gantari"/>
                <a:cs typeface="Gantari"/>
                <a:sym typeface="Gantari"/>
              </a:defRPr>
            </a:lvl8pPr>
            <a:lvl9pPr marL="4114800" marR="0" lvl="8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Gantari"/>
              <a:buChar char="■"/>
              <a:defRPr sz="1400" b="0" i="0" u="none" strike="noStrike" cap="none">
                <a:solidFill>
                  <a:schemeClr val="dk1"/>
                </a:solidFill>
                <a:latin typeface="Gantari"/>
                <a:ea typeface="Gantari"/>
                <a:cs typeface="Gantari"/>
                <a:sym typeface="Gantari"/>
              </a:defRPr>
            </a:lvl9pPr>
          </a:lstStyle>
          <a:p>
            <a:pPr marL="0" indent="0" algn="ctr">
              <a:buFont typeface="Gantari"/>
              <a:buNone/>
            </a:pPr>
            <a:endParaRPr lang="en-US" sz="1800" dirty="0">
              <a:solidFill>
                <a:schemeClr val="accent2"/>
              </a:solidFill>
              <a:highlight>
                <a:schemeClr val="lt2"/>
              </a:highlight>
              <a:latin typeface="Gantari ExtraBold"/>
              <a:ea typeface="Gantari ExtraBold"/>
              <a:cs typeface="Gantari ExtraBold"/>
              <a:sym typeface="Gantari ExtraBold"/>
            </a:endParaRPr>
          </a:p>
        </p:txBody>
      </p:sp>
      <p:sp>
        <p:nvSpPr>
          <p:cNvPr id="85" name="Google Shape;776;p44">
            <a:extLst>
              <a:ext uri="{FF2B5EF4-FFF2-40B4-BE49-F238E27FC236}">
                <a16:creationId xmlns:a16="http://schemas.microsoft.com/office/drawing/2014/main" id="{CFBC703B-F306-4D06-B3DE-411D6255523C}"/>
              </a:ext>
            </a:extLst>
          </p:cNvPr>
          <p:cNvSpPr txBox="1">
            <a:spLocks/>
          </p:cNvSpPr>
          <p:nvPr/>
        </p:nvSpPr>
        <p:spPr>
          <a:xfrm>
            <a:off x="132895" y="4832115"/>
            <a:ext cx="8902254" cy="31138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0" rIns="91425" bIns="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800"/>
              <a:buFont typeface="Gantari ExtraBold"/>
              <a:buNone/>
              <a:defRPr sz="8200" b="0" i="0" u="none" strike="noStrike" cap="none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800"/>
              <a:buFont typeface="Gantari ExtraBold"/>
              <a:buNone/>
              <a:defRPr sz="4800" b="0" i="0" u="none" strike="noStrike" cap="none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800"/>
              <a:buFont typeface="Gantari ExtraBold"/>
              <a:buNone/>
              <a:defRPr sz="4800" b="0" i="0" u="none" strike="noStrike" cap="none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800"/>
              <a:buFont typeface="Gantari ExtraBold"/>
              <a:buNone/>
              <a:defRPr sz="4800" b="0" i="0" u="none" strike="noStrike" cap="none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800"/>
              <a:buFont typeface="Gantari ExtraBold"/>
              <a:buNone/>
              <a:defRPr sz="4800" b="0" i="0" u="none" strike="noStrike" cap="none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800"/>
              <a:buFont typeface="Gantari ExtraBold"/>
              <a:buNone/>
              <a:defRPr sz="4800" b="0" i="0" u="none" strike="noStrike" cap="none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800"/>
              <a:buFont typeface="Gantari ExtraBold"/>
              <a:buNone/>
              <a:defRPr sz="4800" b="0" i="0" u="none" strike="noStrike" cap="none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800"/>
              <a:buFont typeface="Gantari ExtraBold"/>
              <a:buNone/>
              <a:defRPr sz="4800" b="0" i="0" u="none" strike="noStrike" cap="none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800"/>
              <a:buFont typeface="Gantari ExtraBold"/>
              <a:buNone/>
              <a:defRPr sz="4800" b="0" i="0" u="none" strike="noStrike" cap="none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9pPr>
          </a:lstStyle>
          <a:p>
            <a:pPr algn="ctr"/>
            <a:endParaRPr lang="en-US" sz="1600" dirty="0">
              <a:solidFill>
                <a:schemeClr val="accent2"/>
              </a:solidFill>
              <a:highlight>
                <a:schemeClr val="lt2"/>
              </a:highlight>
            </a:endParaRPr>
          </a:p>
        </p:txBody>
      </p:sp>
      <p:sp>
        <p:nvSpPr>
          <p:cNvPr id="16" name="Google Shape;776;p44">
            <a:extLst>
              <a:ext uri="{FF2B5EF4-FFF2-40B4-BE49-F238E27FC236}">
                <a16:creationId xmlns:a16="http://schemas.microsoft.com/office/drawing/2014/main" id="{CA64A19B-E1FC-42AE-B8EC-1E2BF9A1C922}"/>
              </a:ext>
            </a:extLst>
          </p:cNvPr>
          <p:cNvSpPr txBox="1">
            <a:spLocks/>
          </p:cNvSpPr>
          <p:nvPr/>
        </p:nvSpPr>
        <p:spPr>
          <a:xfrm>
            <a:off x="-11289" y="4843404"/>
            <a:ext cx="9155289" cy="277518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txBody>
          <a:bodyPr spcFirstLastPara="1" wrap="square" lIns="91425" tIns="0" rIns="91425" bIns="0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800"/>
              <a:buFont typeface="Gantari ExtraBold"/>
              <a:buNone/>
              <a:defRPr sz="8200" b="0" i="0" u="none" strike="noStrike" cap="none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800"/>
              <a:buFont typeface="Gantari ExtraBold"/>
              <a:buNone/>
              <a:defRPr sz="4800" b="0" i="0" u="none" strike="noStrike" cap="none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800"/>
              <a:buFont typeface="Gantari ExtraBold"/>
              <a:buNone/>
              <a:defRPr sz="4800" b="0" i="0" u="none" strike="noStrike" cap="none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800"/>
              <a:buFont typeface="Gantari ExtraBold"/>
              <a:buNone/>
              <a:defRPr sz="4800" b="0" i="0" u="none" strike="noStrike" cap="none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800"/>
              <a:buFont typeface="Gantari ExtraBold"/>
              <a:buNone/>
              <a:defRPr sz="4800" b="0" i="0" u="none" strike="noStrike" cap="none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800"/>
              <a:buFont typeface="Gantari ExtraBold"/>
              <a:buNone/>
              <a:defRPr sz="4800" b="0" i="0" u="none" strike="noStrike" cap="none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800"/>
              <a:buFont typeface="Gantari ExtraBold"/>
              <a:buNone/>
              <a:defRPr sz="4800" b="0" i="0" u="none" strike="noStrike" cap="none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800"/>
              <a:buFont typeface="Gantari ExtraBold"/>
              <a:buNone/>
              <a:defRPr sz="4800" b="0" i="0" u="none" strike="noStrike" cap="none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4800"/>
              <a:buFont typeface="Gantari ExtraBold"/>
              <a:buNone/>
              <a:defRPr sz="4800" b="0" i="0" u="none" strike="noStrike" cap="none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9pPr>
          </a:lstStyle>
          <a:p>
            <a:pPr algn="ctr"/>
            <a:endParaRPr lang="en-US" sz="2000" dirty="0">
              <a:solidFill>
                <a:schemeClr val="tx2">
                  <a:lumMod val="90000"/>
                  <a:lumOff val="10000"/>
                </a:schemeClr>
              </a:solidFill>
            </a:endParaRPr>
          </a:p>
        </p:txBody>
      </p:sp>
      <p:pic>
        <p:nvPicPr>
          <p:cNvPr id="17" name="Picture 16">
            <a:extLst>
              <a:ext uri="{FF2B5EF4-FFF2-40B4-BE49-F238E27FC236}">
                <a16:creationId xmlns:a16="http://schemas.microsoft.com/office/drawing/2014/main" id="{796BC52D-95D3-4108-A341-9112607259E4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93511" y="4709122"/>
            <a:ext cx="8500246" cy="532082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C4F9A575-6355-4713-AD20-68CFD56E1D46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033873" y="719429"/>
            <a:ext cx="4117214" cy="4117214"/>
          </a:xfrm>
          <a:prstGeom prst="rect">
            <a:avLst/>
          </a:prstGeom>
        </p:spPr>
      </p:pic>
      <p:pic>
        <p:nvPicPr>
          <p:cNvPr id="3" name="Picture 2">
            <a:extLst>
              <a:ext uri="{FF2B5EF4-FFF2-40B4-BE49-F238E27FC236}">
                <a16:creationId xmlns:a16="http://schemas.microsoft.com/office/drawing/2014/main" id="{7B5B2BA7-A8E8-A6B4-9683-038783148537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4247423" y="830598"/>
            <a:ext cx="2452527" cy="355840"/>
          </a:xfrm>
          <a:prstGeom prst="rect">
            <a:avLst/>
          </a:prstGeom>
        </p:spPr>
      </p:pic>
      <p:pic>
        <p:nvPicPr>
          <p:cNvPr id="6" name="Picture 5">
            <a:extLst>
              <a:ext uri="{FF2B5EF4-FFF2-40B4-BE49-F238E27FC236}">
                <a16:creationId xmlns:a16="http://schemas.microsoft.com/office/drawing/2014/main" id="{EBF17DE7-5D21-B618-93C0-21AD76EC3F59}"/>
              </a:ext>
            </a:extLst>
          </p:cNvPr>
          <p:cNvPicPr>
            <a:picLocks noChangeAspect="1"/>
          </p:cNvPicPr>
          <p:nvPr/>
        </p:nvPicPr>
        <p:blipFill rotWithShape="1">
          <a:blip r:embed="rId8"/>
          <a:srcRect l="2404" t="38929" r="3635" b="38926"/>
          <a:stretch/>
        </p:blipFill>
        <p:spPr>
          <a:xfrm>
            <a:off x="47818" y="678752"/>
            <a:ext cx="2681189" cy="631897"/>
          </a:xfrm>
          <a:prstGeom prst="rect">
            <a:avLst/>
          </a:prstGeom>
        </p:spPr>
      </p:pic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048595" y="642938"/>
            <a:ext cx="952405" cy="1024413"/>
          </a:xfrm>
          <a:prstGeom prst="rect">
            <a:avLst/>
          </a:prstGeom>
        </p:spPr>
      </p:pic>
      <p:grpSp>
        <p:nvGrpSpPr>
          <p:cNvPr id="5" name="object 5"/>
          <p:cNvGrpSpPr/>
          <p:nvPr/>
        </p:nvGrpSpPr>
        <p:grpSpPr>
          <a:xfrm>
            <a:off x="1385647" y="959119"/>
            <a:ext cx="3780230" cy="3988571"/>
            <a:chOff x="1010411" y="1955292"/>
            <a:chExt cx="4631436" cy="4703064"/>
          </a:xfrm>
        </p:grpSpPr>
        <p:pic>
          <p:nvPicPr>
            <p:cNvPr id="6" name="object 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40179" y="1955292"/>
              <a:ext cx="4201668" cy="4703064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010411" y="2438400"/>
              <a:ext cx="1773301" cy="1312164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1010411" y="2438400"/>
              <a:ext cx="1773555" cy="1312545"/>
            </a:xfrm>
            <a:custGeom>
              <a:avLst/>
              <a:gdLst/>
              <a:ahLst/>
              <a:cxnLst/>
              <a:rect l="l" t="t" r="r" b="b"/>
              <a:pathLst>
                <a:path w="1773555" h="1312545">
                  <a:moveTo>
                    <a:pt x="0" y="154177"/>
                  </a:moveTo>
                  <a:lnTo>
                    <a:pt x="7859" y="105468"/>
                  </a:lnTo>
                  <a:lnTo>
                    <a:pt x="29746" y="63148"/>
                  </a:lnTo>
                  <a:lnTo>
                    <a:pt x="63121" y="29764"/>
                  </a:lnTo>
                  <a:lnTo>
                    <a:pt x="105444" y="7865"/>
                  </a:lnTo>
                  <a:lnTo>
                    <a:pt x="154178" y="0"/>
                  </a:lnTo>
                  <a:lnTo>
                    <a:pt x="856995" y="0"/>
                  </a:lnTo>
                  <a:lnTo>
                    <a:pt x="1224280" y="0"/>
                  </a:lnTo>
                  <a:lnTo>
                    <a:pt x="1314958" y="0"/>
                  </a:lnTo>
                  <a:lnTo>
                    <a:pt x="1363667" y="7865"/>
                  </a:lnTo>
                  <a:lnTo>
                    <a:pt x="1405987" y="29764"/>
                  </a:lnTo>
                  <a:lnTo>
                    <a:pt x="1439371" y="63148"/>
                  </a:lnTo>
                  <a:lnTo>
                    <a:pt x="1461270" y="105468"/>
                  </a:lnTo>
                  <a:lnTo>
                    <a:pt x="1469136" y="154177"/>
                  </a:lnTo>
                  <a:lnTo>
                    <a:pt x="1469136" y="539623"/>
                  </a:lnTo>
                  <a:lnTo>
                    <a:pt x="1469136" y="770889"/>
                  </a:lnTo>
                  <a:lnTo>
                    <a:pt x="1461270" y="819599"/>
                  </a:lnTo>
                  <a:lnTo>
                    <a:pt x="1439371" y="861919"/>
                  </a:lnTo>
                  <a:lnTo>
                    <a:pt x="1405987" y="895303"/>
                  </a:lnTo>
                  <a:lnTo>
                    <a:pt x="1363667" y="917202"/>
                  </a:lnTo>
                  <a:lnTo>
                    <a:pt x="1314958" y="925067"/>
                  </a:lnTo>
                  <a:lnTo>
                    <a:pt x="1224280" y="925067"/>
                  </a:lnTo>
                  <a:lnTo>
                    <a:pt x="1773301" y="1312164"/>
                  </a:lnTo>
                  <a:lnTo>
                    <a:pt x="856995" y="925067"/>
                  </a:lnTo>
                  <a:lnTo>
                    <a:pt x="154178" y="925067"/>
                  </a:lnTo>
                  <a:lnTo>
                    <a:pt x="105444" y="917202"/>
                  </a:lnTo>
                  <a:lnTo>
                    <a:pt x="63121" y="895303"/>
                  </a:lnTo>
                  <a:lnTo>
                    <a:pt x="29746" y="861919"/>
                  </a:lnTo>
                  <a:lnTo>
                    <a:pt x="7859" y="819599"/>
                  </a:lnTo>
                  <a:lnTo>
                    <a:pt x="0" y="770889"/>
                  </a:lnTo>
                  <a:lnTo>
                    <a:pt x="0" y="539623"/>
                  </a:lnTo>
                  <a:lnTo>
                    <a:pt x="0" y="154177"/>
                  </a:lnTo>
                  <a:close/>
                </a:path>
              </a:pathLst>
            </a:custGeom>
            <a:ln w="6350">
              <a:solidFill>
                <a:srgbClr val="FFC000"/>
              </a:solidFill>
            </a:ln>
          </p:spPr>
          <p:txBody>
            <a:bodyPr wrap="square" lIns="0" tIns="0" rIns="0" bIns="0" rtlCol="0"/>
            <a:lstStyle/>
            <a:p>
              <a:endParaRPr sz="1013" dirty="0">
                <a:solidFill>
                  <a:prstClr val="black"/>
                </a:solidFill>
              </a:endParaRPr>
            </a:p>
          </p:txBody>
        </p:sp>
      </p:grpSp>
      <p:sp>
        <p:nvSpPr>
          <p:cNvPr id="9" name="object 9"/>
          <p:cNvSpPr txBox="1"/>
          <p:nvPr/>
        </p:nvSpPr>
        <p:spPr>
          <a:xfrm>
            <a:off x="1422893" y="1510921"/>
            <a:ext cx="1130544" cy="412758"/>
          </a:xfrm>
          <a:prstGeom prst="rect">
            <a:avLst/>
          </a:prstGeom>
        </p:spPr>
        <p:txBody>
          <a:bodyPr vert="horz" wrap="square" lIns="0" tIns="17860" rIns="0" bIns="0" rtlCol="0">
            <a:spAutoFit/>
          </a:bodyPr>
          <a:lstStyle/>
          <a:p>
            <a:pPr marL="7144" marR="2858" indent="-357" algn="ctr">
              <a:lnSpc>
                <a:spcPct val="90000"/>
              </a:lnSpc>
              <a:spcBef>
                <a:spcPts val="141"/>
              </a:spcBef>
            </a:pPr>
            <a:r>
              <a:rPr sz="1050" b="1" spc="-3" dirty="0">
                <a:solidFill>
                  <a:srgbClr val="FF0000"/>
                </a:solidFill>
                <a:latin typeface="Comic Sans MS" panose="030F0702030302020204"/>
                <a:cs typeface="Comic Sans MS" panose="030F0702030302020204"/>
              </a:rPr>
              <a:t>Pilar 1 </a:t>
            </a:r>
            <a:r>
              <a:rPr sz="1050" b="1" dirty="0">
                <a:solidFill>
                  <a:srgbClr val="FF0000"/>
                </a:solidFill>
                <a:latin typeface="Comic Sans MS" panose="030F0702030302020204"/>
                <a:cs typeface="Comic Sans MS" panose="030F0702030302020204"/>
              </a:rPr>
              <a:t> </a:t>
            </a:r>
            <a:r>
              <a:rPr sz="900" spc="-6" dirty="0">
                <a:solidFill>
                  <a:srgbClr val="006F33"/>
                </a:solidFill>
                <a:latin typeface="Comic Sans MS" panose="030F0702030302020204"/>
                <a:cs typeface="Comic Sans MS" panose="030F0702030302020204"/>
              </a:rPr>
              <a:t>M</a:t>
            </a:r>
            <a:r>
              <a:rPr sz="900" spc="-3" dirty="0">
                <a:solidFill>
                  <a:srgbClr val="006F33"/>
                </a:solidFill>
                <a:latin typeface="Comic Sans MS" panose="030F0702030302020204"/>
                <a:cs typeface="Comic Sans MS" panose="030F0702030302020204"/>
              </a:rPr>
              <a:t>en</a:t>
            </a:r>
            <a:r>
              <a:rPr sz="900" spc="-6" dirty="0">
                <a:solidFill>
                  <a:srgbClr val="006F33"/>
                </a:solidFill>
                <a:latin typeface="Comic Sans MS" panose="030F0702030302020204"/>
                <a:cs typeface="Comic Sans MS" panose="030F0702030302020204"/>
              </a:rPr>
              <a:t>g</a:t>
            </a:r>
            <a:r>
              <a:rPr sz="900" spc="-3" dirty="0">
                <a:solidFill>
                  <a:srgbClr val="006F33"/>
                </a:solidFill>
                <a:latin typeface="Comic Sans MS" panose="030F0702030302020204"/>
                <a:cs typeface="Comic Sans MS" panose="030F0702030302020204"/>
              </a:rPr>
              <a:t>o</a:t>
            </a:r>
            <a:r>
              <a:rPr sz="900" dirty="0">
                <a:solidFill>
                  <a:srgbClr val="006F33"/>
                </a:solidFill>
                <a:latin typeface="Comic Sans MS" panose="030F0702030302020204"/>
                <a:cs typeface="Comic Sans MS" panose="030F0702030302020204"/>
              </a:rPr>
              <a:t>n</a:t>
            </a:r>
            <a:r>
              <a:rPr sz="900" spc="-3" dirty="0">
                <a:solidFill>
                  <a:srgbClr val="006F33"/>
                </a:solidFill>
                <a:latin typeface="Comic Sans MS" panose="030F0702030302020204"/>
                <a:cs typeface="Comic Sans MS" panose="030F0702030302020204"/>
              </a:rPr>
              <a:t>sumsi  Pangan </a:t>
            </a:r>
            <a:r>
              <a:rPr sz="900" dirty="0">
                <a:solidFill>
                  <a:srgbClr val="006F33"/>
                </a:solidFill>
                <a:latin typeface="Comic Sans MS" panose="030F0702030302020204"/>
                <a:cs typeface="Comic Sans MS" panose="030F0702030302020204"/>
              </a:rPr>
              <a:t> </a:t>
            </a:r>
            <a:r>
              <a:rPr sz="900" spc="-3" dirty="0">
                <a:solidFill>
                  <a:srgbClr val="006F33"/>
                </a:solidFill>
                <a:latin typeface="Comic Sans MS" panose="030F0702030302020204"/>
                <a:cs typeface="Comic Sans MS" panose="030F0702030302020204"/>
              </a:rPr>
              <a:t>Beraneka </a:t>
            </a:r>
            <a:r>
              <a:rPr sz="900" dirty="0">
                <a:solidFill>
                  <a:srgbClr val="006F33"/>
                </a:solidFill>
                <a:latin typeface="Comic Sans MS" panose="030F0702030302020204"/>
                <a:cs typeface="Comic Sans MS" panose="030F0702030302020204"/>
              </a:rPr>
              <a:t> </a:t>
            </a:r>
            <a:r>
              <a:rPr sz="900" spc="-6" dirty="0">
                <a:solidFill>
                  <a:srgbClr val="006F33"/>
                </a:solidFill>
                <a:latin typeface="Comic Sans MS" panose="030F0702030302020204"/>
                <a:cs typeface="Comic Sans MS" panose="030F0702030302020204"/>
              </a:rPr>
              <a:t>Ragam</a:t>
            </a:r>
            <a:endParaRPr sz="900" dirty="0">
              <a:solidFill>
                <a:prstClr val="black"/>
              </a:solidFill>
              <a:latin typeface="Comic Sans MS" panose="030F0702030302020204"/>
              <a:cs typeface="Comic Sans MS" panose="030F0702030302020204"/>
            </a:endParaRPr>
          </a:p>
        </p:txBody>
      </p:sp>
      <p:grpSp>
        <p:nvGrpSpPr>
          <p:cNvPr id="10" name="object 10"/>
          <p:cNvGrpSpPr/>
          <p:nvPr/>
        </p:nvGrpSpPr>
        <p:grpSpPr>
          <a:xfrm>
            <a:off x="1230917" y="2992024"/>
            <a:ext cx="1182905" cy="1091894"/>
            <a:chOff x="351916" y="4544440"/>
            <a:chExt cx="1701164" cy="1309370"/>
          </a:xfrm>
        </p:grpSpPr>
        <p:pic>
          <p:nvPicPr>
            <p:cNvPr id="11" name="object 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55091" y="4547615"/>
              <a:ext cx="1694688" cy="1303020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355091" y="4547615"/>
              <a:ext cx="1694814" cy="1303020"/>
            </a:xfrm>
            <a:custGeom>
              <a:avLst/>
              <a:gdLst/>
              <a:ahLst/>
              <a:cxnLst/>
              <a:rect l="l" t="t" r="r" b="b"/>
              <a:pathLst>
                <a:path w="1694814" h="1303020">
                  <a:moveTo>
                    <a:pt x="0" y="605789"/>
                  </a:moveTo>
                  <a:lnTo>
                    <a:pt x="7109" y="561734"/>
                  </a:lnTo>
                  <a:lnTo>
                    <a:pt x="26905" y="523457"/>
                  </a:lnTo>
                  <a:lnTo>
                    <a:pt x="57091" y="493263"/>
                  </a:lnTo>
                  <a:lnTo>
                    <a:pt x="95370" y="473458"/>
                  </a:lnTo>
                  <a:lnTo>
                    <a:pt x="139445" y="466343"/>
                  </a:lnTo>
                  <a:lnTo>
                    <a:pt x="988568" y="466343"/>
                  </a:lnTo>
                  <a:lnTo>
                    <a:pt x="1530984" y="0"/>
                  </a:lnTo>
                  <a:lnTo>
                    <a:pt x="1412239" y="466343"/>
                  </a:lnTo>
                  <a:lnTo>
                    <a:pt x="1555241" y="466343"/>
                  </a:lnTo>
                  <a:lnTo>
                    <a:pt x="1599297" y="473458"/>
                  </a:lnTo>
                  <a:lnTo>
                    <a:pt x="1637574" y="493263"/>
                  </a:lnTo>
                  <a:lnTo>
                    <a:pt x="1667768" y="523457"/>
                  </a:lnTo>
                  <a:lnTo>
                    <a:pt x="1687573" y="561734"/>
                  </a:lnTo>
                  <a:lnTo>
                    <a:pt x="1694688" y="605789"/>
                  </a:lnTo>
                  <a:lnTo>
                    <a:pt x="1694688" y="814958"/>
                  </a:lnTo>
                  <a:lnTo>
                    <a:pt x="1694688" y="1163573"/>
                  </a:lnTo>
                  <a:lnTo>
                    <a:pt x="1687573" y="1207649"/>
                  </a:lnTo>
                  <a:lnTo>
                    <a:pt x="1667768" y="1245928"/>
                  </a:lnTo>
                  <a:lnTo>
                    <a:pt x="1637574" y="1276114"/>
                  </a:lnTo>
                  <a:lnTo>
                    <a:pt x="1599297" y="1295910"/>
                  </a:lnTo>
                  <a:lnTo>
                    <a:pt x="1555241" y="1303019"/>
                  </a:lnTo>
                  <a:lnTo>
                    <a:pt x="1412239" y="1303019"/>
                  </a:lnTo>
                  <a:lnTo>
                    <a:pt x="988568" y="1303019"/>
                  </a:lnTo>
                  <a:lnTo>
                    <a:pt x="139445" y="1303019"/>
                  </a:lnTo>
                  <a:lnTo>
                    <a:pt x="95370" y="1295910"/>
                  </a:lnTo>
                  <a:lnTo>
                    <a:pt x="57091" y="1276114"/>
                  </a:lnTo>
                  <a:lnTo>
                    <a:pt x="26905" y="1245928"/>
                  </a:lnTo>
                  <a:lnTo>
                    <a:pt x="7109" y="1207649"/>
                  </a:lnTo>
                  <a:lnTo>
                    <a:pt x="0" y="1163573"/>
                  </a:lnTo>
                  <a:lnTo>
                    <a:pt x="0" y="814958"/>
                  </a:lnTo>
                  <a:lnTo>
                    <a:pt x="0" y="605789"/>
                  </a:lnTo>
                  <a:close/>
                </a:path>
              </a:pathLst>
            </a:custGeom>
            <a:ln w="6350">
              <a:solidFill>
                <a:srgbClr val="FFC000"/>
              </a:solidFill>
            </a:ln>
          </p:spPr>
          <p:txBody>
            <a:bodyPr wrap="square" lIns="0" tIns="0" rIns="0" bIns="0" rtlCol="0"/>
            <a:lstStyle/>
            <a:p>
              <a:endParaRPr sz="1013">
                <a:solidFill>
                  <a:prstClr val="black"/>
                </a:solidFill>
              </a:endParaRPr>
            </a:p>
          </p:txBody>
        </p:sp>
      </p:grpSp>
      <p:sp>
        <p:nvSpPr>
          <p:cNvPr id="13" name="object 13"/>
          <p:cNvSpPr txBox="1"/>
          <p:nvPr/>
        </p:nvSpPr>
        <p:spPr>
          <a:xfrm>
            <a:off x="1143000" y="3458575"/>
            <a:ext cx="1152787" cy="538850"/>
          </a:xfrm>
          <a:prstGeom prst="rect">
            <a:avLst/>
          </a:prstGeom>
        </p:spPr>
        <p:txBody>
          <a:bodyPr vert="horz" wrap="square" lIns="0" tIns="19289" rIns="0" bIns="0" rtlCol="0">
            <a:spAutoFit/>
          </a:bodyPr>
          <a:lstStyle/>
          <a:p>
            <a:pPr marL="7144" marR="2858" indent="1786" algn="ctr">
              <a:lnSpc>
                <a:spcPct val="90000"/>
              </a:lnSpc>
              <a:spcBef>
                <a:spcPts val="152"/>
              </a:spcBef>
            </a:pPr>
            <a:r>
              <a:rPr sz="1050" b="1" spc="-3" dirty="0">
                <a:solidFill>
                  <a:srgbClr val="FF0000"/>
                </a:solidFill>
                <a:latin typeface="Comic Sans MS" panose="030F0702030302020204"/>
                <a:cs typeface="Comic Sans MS" panose="030F0702030302020204"/>
              </a:rPr>
              <a:t>Pilar </a:t>
            </a:r>
            <a:r>
              <a:rPr sz="1050" b="1" dirty="0">
                <a:solidFill>
                  <a:srgbClr val="FF0000"/>
                </a:solidFill>
                <a:latin typeface="Comic Sans MS" panose="030F0702030302020204"/>
                <a:cs typeface="Comic Sans MS" panose="030F0702030302020204"/>
              </a:rPr>
              <a:t>2 </a:t>
            </a:r>
            <a:r>
              <a:rPr sz="1050" b="1" spc="3" dirty="0">
                <a:solidFill>
                  <a:srgbClr val="FF0000"/>
                </a:solidFill>
                <a:latin typeface="Comic Sans MS" panose="030F0702030302020204"/>
                <a:cs typeface="Comic Sans MS" panose="030F0702030302020204"/>
              </a:rPr>
              <a:t> </a:t>
            </a:r>
            <a:r>
              <a:rPr sz="900" spc="-3" dirty="0">
                <a:solidFill>
                  <a:srgbClr val="006F33"/>
                </a:solidFill>
                <a:latin typeface="Comic Sans MS" panose="030F0702030302020204"/>
                <a:cs typeface="Comic Sans MS" panose="030F0702030302020204"/>
              </a:rPr>
              <a:t>Membiasakan </a:t>
            </a:r>
            <a:r>
              <a:rPr sz="900" dirty="0">
                <a:solidFill>
                  <a:srgbClr val="006F33"/>
                </a:solidFill>
                <a:latin typeface="Comic Sans MS" panose="030F0702030302020204"/>
                <a:cs typeface="Comic Sans MS" panose="030F0702030302020204"/>
              </a:rPr>
              <a:t> Perilaku</a:t>
            </a:r>
            <a:r>
              <a:rPr sz="900" spc="-28" dirty="0">
                <a:solidFill>
                  <a:srgbClr val="006F33"/>
                </a:solidFill>
                <a:latin typeface="Comic Sans MS" panose="030F0702030302020204"/>
                <a:cs typeface="Comic Sans MS" panose="030F0702030302020204"/>
              </a:rPr>
              <a:t> </a:t>
            </a:r>
            <a:r>
              <a:rPr sz="900" spc="-3" dirty="0">
                <a:solidFill>
                  <a:srgbClr val="006F33"/>
                </a:solidFill>
                <a:latin typeface="Comic Sans MS" panose="030F0702030302020204"/>
                <a:cs typeface="Comic Sans MS" panose="030F0702030302020204"/>
              </a:rPr>
              <a:t>H</a:t>
            </a:r>
            <a:r>
              <a:rPr sz="900" dirty="0">
                <a:solidFill>
                  <a:srgbClr val="006F33"/>
                </a:solidFill>
                <a:latin typeface="Comic Sans MS" panose="030F0702030302020204"/>
                <a:cs typeface="Comic Sans MS" panose="030F0702030302020204"/>
              </a:rPr>
              <a:t>i</a:t>
            </a:r>
            <a:r>
              <a:rPr sz="900" spc="-3" dirty="0">
                <a:solidFill>
                  <a:srgbClr val="006F33"/>
                </a:solidFill>
                <a:latin typeface="Comic Sans MS" panose="030F0702030302020204"/>
                <a:cs typeface="Comic Sans MS" panose="030F0702030302020204"/>
              </a:rPr>
              <a:t>d</a:t>
            </a:r>
            <a:r>
              <a:rPr sz="900" dirty="0">
                <a:solidFill>
                  <a:srgbClr val="006F33"/>
                </a:solidFill>
                <a:latin typeface="Comic Sans MS" panose="030F0702030302020204"/>
                <a:cs typeface="Comic Sans MS" panose="030F0702030302020204"/>
              </a:rPr>
              <a:t>up  </a:t>
            </a:r>
            <a:r>
              <a:rPr sz="900" spc="-3" dirty="0">
                <a:solidFill>
                  <a:srgbClr val="006F33"/>
                </a:solidFill>
                <a:latin typeface="Comic Sans MS" panose="030F0702030302020204"/>
                <a:cs typeface="Comic Sans MS" panose="030F0702030302020204"/>
              </a:rPr>
              <a:t>Sehat</a:t>
            </a:r>
            <a:endParaRPr sz="900" dirty="0">
              <a:solidFill>
                <a:prstClr val="black"/>
              </a:solidFill>
              <a:latin typeface="Comic Sans MS" panose="030F0702030302020204"/>
              <a:cs typeface="Comic Sans MS" panose="030F0702030302020204"/>
            </a:endParaRPr>
          </a:p>
        </p:txBody>
      </p:sp>
      <p:grpSp>
        <p:nvGrpSpPr>
          <p:cNvPr id="14" name="object 14"/>
          <p:cNvGrpSpPr/>
          <p:nvPr/>
        </p:nvGrpSpPr>
        <p:grpSpPr>
          <a:xfrm>
            <a:off x="4405907" y="3838268"/>
            <a:ext cx="1333739" cy="547211"/>
            <a:chOff x="4359147" y="5326253"/>
            <a:chExt cx="2371090" cy="972819"/>
          </a:xfrm>
        </p:grpSpPr>
        <p:pic>
          <p:nvPicPr>
            <p:cNvPr id="15" name="object 1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362322" y="5329428"/>
              <a:ext cx="2364612" cy="966216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4362322" y="5329428"/>
              <a:ext cx="2364740" cy="966469"/>
            </a:xfrm>
            <a:custGeom>
              <a:avLst/>
              <a:gdLst/>
              <a:ahLst/>
              <a:cxnLst/>
              <a:rect l="l" t="t" r="r" b="b"/>
              <a:pathLst>
                <a:path w="2364740" h="966470">
                  <a:moveTo>
                    <a:pt x="441325" y="161036"/>
                  </a:moveTo>
                  <a:lnTo>
                    <a:pt x="447079" y="118239"/>
                  </a:lnTo>
                  <a:lnTo>
                    <a:pt x="463319" y="79774"/>
                  </a:lnTo>
                  <a:lnTo>
                    <a:pt x="488505" y="47180"/>
                  </a:lnTo>
                  <a:lnTo>
                    <a:pt x="521099" y="21994"/>
                  </a:lnTo>
                  <a:lnTo>
                    <a:pt x="559564" y="5754"/>
                  </a:lnTo>
                  <a:lnTo>
                    <a:pt x="602361" y="0"/>
                  </a:lnTo>
                  <a:lnTo>
                    <a:pt x="761873" y="0"/>
                  </a:lnTo>
                  <a:lnTo>
                    <a:pt x="1242694" y="0"/>
                  </a:lnTo>
                  <a:lnTo>
                    <a:pt x="2203577" y="0"/>
                  </a:lnTo>
                  <a:lnTo>
                    <a:pt x="2246373" y="5754"/>
                  </a:lnTo>
                  <a:lnTo>
                    <a:pt x="2284838" y="21994"/>
                  </a:lnTo>
                  <a:lnTo>
                    <a:pt x="2317432" y="47180"/>
                  </a:lnTo>
                  <a:lnTo>
                    <a:pt x="2342618" y="79774"/>
                  </a:lnTo>
                  <a:lnTo>
                    <a:pt x="2358858" y="118239"/>
                  </a:lnTo>
                  <a:lnTo>
                    <a:pt x="2364612" y="161036"/>
                  </a:lnTo>
                  <a:lnTo>
                    <a:pt x="2364612" y="402590"/>
                  </a:lnTo>
                  <a:lnTo>
                    <a:pt x="2364612" y="805180"/>
                  </a:lnTo>
                  <a:lnTo>
                    <a:pt x="2358858" y="847989"/>
                  </a:lnTo>
                  <a:lnTo>
                    <a:pt x="2342618" y="886458"/>
                  </a:lnTo>
                  <a:lnTo>
                    <a:pt x="2317432" y="919049"/>
                  </a:lnTo>
                  <a:lnTo>
                    <a:pt x="2284838" y="944229"/>
                  </a:lnTo>
                  <a:lnTo>
                    <a:pt x="2246373" y="960463"/>
                  </a:lnTo>
                  <a:lnTo>
                    <a:pt x="2203577" y="966216"/>
                  </a:lnTo>
                  <a:lnTo>
                    <a:pt x="1242694" y="966216"/>
                  </a:lnTo>
                  <a:lnTo>
                    <a:pt x="761873" y="966216"/>
                  </a:lnTo>
                  <a:lnTo>
                    <a:pt x="602361" y="966216"/>
                  </a:lnTo>
                  <a:lnTo>
                    <a:pt x="559564" y="960463"/>
                  </a:lnTo>
                  <a:lnTo>
                    <a:pt x="521099" y="944229"/>
                  </a:lnTo>
                  <a:lnTo>
                    <a:pt x="488505" y="919049"/>
                  </a:lnTo>
                  <a:lnTo>
                    <a:pt x="463319" y="886458"/>
                  </a:lnTo>
                  <a:lnTo>
                    <a:pt x="447079" y="847989"/>
                  </a:lnTo>
                  <a:lnTo>
                    <a:pt x="441325" y="805180"/>
                  </a:lnTo>
                  <a:lnTo>
                    <a:pt x="441325" y="402590"/>
                  </a:lnTo>
                  <a:lnTo>
                    <a:pt x="0" y="151003"/>
                  </a:lnTo>
                  <a:lnTo>
                    <a:pt x="441325" y="161036"/>
                  </a:lnTo>
                  <a:close/>
                </a:path>
              </a:pathLst>
            </a:custGeom>
            <a:ln w="6350">
              <a:solidFill>
                <a:srgbClr val="FFC000"/>
              </a:solidFill>
            </a:ln>
          </p:spPr>
          <p:txBody>
            <a:bodyPr wrap="square" lIns="0" tIns="0" rIns="0" bIns="0" rtlCol="0"/>
            <a:lstStyle/>
            <a:p>
              <a:endParaRPr sz="1013">
                <a:solidFill>
                  <a:prstClr val="black"/>
                </a:solidFill>
              </a:endParaRPr>
            </a:p>
          </p:txBody>
        </p:sp>
      </p:grpSp>
      <p:sp>
        <p:nvSpPr>
          <p:cNvPr id="17" name="object 17"/>
          <p:cNvSpPr txBox="1"/>
          <p:nvPr/>
        </p:nvSpPr>
        <p:spPr>
          <a:xfrm>
            <a:off x="4790040" y="3914325"/>
            <a:ext cx="689372" cy="483073"/>
          </a:xfrm>
          <a:prstGeom prst="rect">
            <a:avLst/>
          </a:prstGeom>
        </p:spPr>
        <p:txBody>
          <a:bodyPr vert="horz" wrap="square" lIns="0" tIns="21074" rIns="0" bIns="0" rtlCol="0">
            <a:spAutoFit/>
          </a:bodyPr>
          <a:lstStyle/>
          <a:p>
            <a:pPr marL="6787" marR="2858" indent="-715" algn="ctr">
              <a:lnSpc>
                <a:spcPts val="850"/>
              </a:lnSpc>
              <a:spcBef>
                <a:spcPts val="166"/>
              </a:spcBef>
            </a:pPr>
            <a:r>
              <a:rPr sz="1050" b="1" spc="-3" dirty="0">
                <a:solidFill>
                  <a:srgbClr val="FF0000"/>
                </a:solidFill>
                <a:latin typeface="Comic Sans MS" panose="030F0702030302020204"/>
                <a:cs typeface="Comic Sans MS" panose="030F0702030302020204"/>
              </a:rPr>
              <a:t>Pilar </a:t>
            </a:r>
            <a:r>
              <a:rPr sz="1050" b="1" dirty="0">
                <a:solidFill>
                  <a:srgbClr val="FF0000"/>
                </a:solidFill>
                <a:latin typeface="Comic Sans MS" panose="030F0702030302020204"/>
                <a:cs typeface="Comic Sans MS" panose="030F0702030302020204"/>
              </a:rPr>
              <a:t>3</a:t>
            </a:r>
            <a:r>
              <a:rPr sz="788" b="1" dirty="0">
                <a:solidFill>
                  <a:srgbClr val="FF0000"/>
                </a:solidFill>
                <a:latin typeface="Comic Sans MS" panose="030F0702030302020204"/>
                <a:cs typeface="Comic Sans MS" panose="030F0702030302020204"/>
              </a:rPr>
              <a:t> </a:t>
            </a:r>
            <a:r>
              <a:rPr sz="788" b="1" spc="3" dirty="0">
                <a:solidFill>
                  <a:srgbClr val="FF0000"/>
                </a:solidFill>
                <a:latin typeface="Comic Sans MS" panose="030F0702030302020204"/>
                <a:cs typeface="Comic Sans MS" panose="030F0702030302020204"/>
              </a:rPr>
              <a:t> </a:t>
            </a:r>
            <a:r>
              <a:rPr sz="900" dirty="0">
                <a:solidFill>
                  <a:srgbClr val="006F33"/>
                </a:solidFill>
                <a:latin typeface="Comic Sans MS" panose="030F0702030302020204"/>
                <a:cs typeface="Comic Sans MS" panose="030F0702030302020204"/>
              </a:rPr>
              <a:t>Melakukan </a:t>
            </a:r>
            <a:r>
              <a:rPr sz="900" spc="3" dirty="0">
                <a:solidFill>
                  <a:srgbClr val="006F33"/>
                </a:solidFill>
                <a:latin typeface="Comic Sans MS" panose="030F0702030302020204"/>
                <a:cs typeface="Comic Sans MS" panose="030F0702030302020204"/>
              </a:rPr>
              <a:t> </a:t>
            </a:r>
            <a:r>
              <a:rPr sz="900" spc="-3" dirty="0">
                <a:solidFill>
                  <a:srgbClr val="006F33"/>
                </a:solidFill>
                <a:latin typeface="Comic Sans MS" panose="030F0702030302020204"/>
                <a:cs typeface="Comic Sans MS" panose="030F0702030302020204"/>
              </a:rPr>
              <a:t>Aktivitas</a:t>
            </a:r>
            <a:r>
              <a:rPr sz="900" spc="-56" dirty="0">
                <a:solidFill>
                  <a:srgbClr val="006F33"/>
                </a:solidFill>
                <a:latin typeface="Comic Sans MS" panose="030F0702030302020204"/>
                <a:cs typeface="Comic Sans MS" panose="030F0702030302020204"/>
              </a:rPr>
              <a:t> </a:t>
            </a:r>
            <a:r>
              <a:rPr sz="900" dirty="0">
                <a:solidFill>
                  <a:srgbClr val="006F33"/>
                </a:solidFill>
                <a:latin typeface="Comic Sans MS" panose="030F0702030302020204"/>
                <a:cs typeface="Comic Sans MS" panose="030F0702030302020204"/>
              </a:rPr>
              <a:t>Fisik</a:t>
            </a:r>
            <a:endParaRPr sz="900" dirty="0">
              <a:solidFill>
                <a:prstClr val="black"/>
              </a:solidFill>
              <a:latin typeface="Comic Sans MS" panose="030F0702030302020204"/>
              <a:cs typeface="Comic Sans MS" panose="030F0702030302020204"/>
            </a:endParaRPr>
          </a:p>
        </p:txBody>
      </p:sp>
      <p:grpSp>
        <p:nvGrpSpPr>
          <p:cNvPr id="18" name="object 18"/>
          <p:cNvGrpSpPr/>
          <p:nvPr/>
        </p:nvGrpSpPr>
        <p:grpSpPr>
          <a:xfrm>
            <a:off x="4537937" y="1472861"/>
            <a:ext cx="1402676" cy="1113711"/>
            <a:chOff x="4849240" y="2122804"/>
            <a:chExt cx="2493645" cy="1979930"/>
          </a:xfrm>
        </p:grpSpPr>
        <p:pic>
          <p:nvPicPr>
            <p:cNvPr id="19" name="object 1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852415" y="2125979"/>
              <a:ext cx="2487167" cy="1973199"/>
            </a:xfrm>
            <a:prstGeom prst="rect">
              <a:avLst/>
            </a:prstGeom>
          </p:spPr>
        </p:pic>
        <p:sp>
          <p:nvSpPr>
            <p:cNvPr id="20" name="object 20"/>
            <p:cNvSpPr/>
            <p:nvPr/>
          </p:nvSpPr>
          <p:spPr>
            <a:xfrm>
              <a:off x="4852415" y="2125979"/>
              <a:ext cx="2487295" cy="1973580"/>
            </a:xfrm>
            <a:custGeom>
              <a:avLst/>
              <a:gdLst/>
              <a:ahLst/>
              <a:cxnLst/>
              <a:rect l="l" t="t" r="r" b="b"/>
              <a:pathLst>
                <a:path w="2487295" h="1973579">
                  <a:moveTo>
                    <a:pt x="0" y="161036"/>
                  </a:moveTo>
                  <a:lnTo>
                    <a:pt x="5754" y="118239"/>
                  </a:lnTo>
                  <a:lnTo>
                    <a:pt x="21994" y="79774"/>
                  </a:lnTo>
                  <a:lnTo>
                    <a:pt x="47180" y="47180"/>
                  </a:lnTo>
                  <a:lnTo>
                    <a:pt x="79774" y="21994"/>
                  </a:lnTo>
                  <a:lnTo>
                    <a:pt x="118239" y="5754"/>
                  </a:lnTo>
                  <a:lnTo>
                    <a:pt x="161036" y="0"/>
                  </a:lnTo>
                  <a:lnTo>
                    <a:pt x="414528" y="0"/>
                  </a:lnTo>
                  <a:lnTo>
                    <a:pt x="1036320" y="0"/>
                  </a:lnTo>
                  <a:lnTo>
                    <a:pt x="2326132" y="0"/>
                  </a:lnTo>
                  <a:lnTo>
                    <a:pt x="2368928" y="5754"/>
                  </a:lnTo>
                  <a:lnTo>
                    <a:pt x="2407393" y="21994"/>
                  </a:lnTo>
                  <a:lnTo>
                    <a:pt x="2439987" y="47180"/>
                  </a:lnTo>
                  <a:lnTo>
                    <a:pt x="2465173" y="79774"/>
                  </a:lnTo>
                  <a:lnTo>
                    <a:pt x="2481413" y="118239"/>
                  </a:lnTo>
                  <a:lnTo>
                    <a:pt x="2487167" y="161036"/>
                  </a:lnTo>
                  <a:lnTo>
                    <a:pt x="2487167" y="563626"/>
                  </a:lnTo>
                  <a:lnTo>
                    <a:pt x="2487167" y="805180"/>
                  </a:lnTo>
                  <a:lnTo>
                    <a:pt x="2481413" y="847976"/>
                  </a:lnTo>
                  <a:lnTo>
                    <a:pt x="2465173" y="886441"/>
                  </a:lnTo>
                  <a:lnTo>
                    <a:pt x="2439987" y="919035"/>
                  </a:lnTo>
                  <a:lnTo>
                    <a:pt x="2407393" y="944221"/>
                  </a:lnTo>
                  <a:lnTo>
                    <a:pt x="2368928" y="960461"/>
                  </a:lnTo>
                  <a:lnTo>
                    <a:pt x="2326132" y="966216"/>
                  </a:lnTo>
                  <a:lnTo>
                    <a:pt x="1036320" y="966216"/>
                  </a:lnTo>
                  <a:lnTo>
                    <a:pt x="178688" y="1973199"/>
                  </a:lnTo>
                  <a:lnTo>
                    <a:pt x="414528" y="966216"/>
                  </a:lnTo>
                  <a:lnTo>
                    <a:pt x="161036" y="966216"/>
                  </a:lnTo>
                  <a:lnTo>
                    <a:pt x="118239" y="960461"/>
                  </a:lnTo>
                  <a:lnTo>
                    <a:pt x="79774" y="944221"/>
                  </a:lnTo>
                  <a:lnTo>
                    <a:pt x="47180" y="919035"/>
                  </a:lnTo>
                  <a:lnTo>
                    <a:pt x="21994" y="886441"/>
                  </a:lnTo>
                  <a:lnTo>
                    <a:pt x="5754" y="847976"/>
                  </a:lnTo>
                  <a:lnTo>
                    <a:pt x="0" y="805180"/>
                  </a:lnTo>
                  <a:lnTo>
                    <a:pt x="0" y="563626"/>
                  </a:lnTo>
                  <a:lnTo>
                    <a:pt x="0" y="161036"/>
                  </a:lnTo>
                  <a:close/>
                </a:path>
              </a:pathLst>
            </a:custGeom>
            <a:ln w="6350">
              <a:solidFill>
                <a:srgbClr val="FFC000"/>
              </a:solidFill>
            </a:ln>
          </p:spPr>
          <p:txBody>
            <a:bodyPr wrap="square" lIns="0" tIns="0" rIns="0" bIns="0" rtlCol="0"/>
            <a:lstStyle/>
            <a:p>
              <a:endParaRPr sz="1013">
                <a:solidFill>
                  <a:prstClr val="black"/>
                </a:solidFill>
              </a:endParaRPr>
            </a:p>
          </p:txBody>
        </p:sp>
      </p:grpSp>
      <p:sp>
        <p:nvSpPr>
          <p:cNvPr id="21" name="object 21"/>
          <p:cNvSpPr txBox="1"/>
          <p:nvPr/>
        </p:nvSpPr>
        <p:spPr>
          <a:xfrm>
            <a:off x="4659861" y="1514453"/>
            <a:ext cx="1195718" cy="473455"/>
          </a:xfrm>
          <a:prstGeom prst="rect">
            <a:avLst/>
          </a:prstGeom>
        </p:spPr>
        <p:txBody>
          <a:bodyPr vert="horz" wrap="square" lIns="0" tIns="21074" rIns="0" bIns="0" rtlCol="0">
            <a:spAutoFit/>
          </a:bodyPr>
          <a:lstStyle/>
          <a:p>
            <a:pPr marL="7144" marR="2858" indent="357" algn="ctr">
              <a:lnSpc>
                <a:spcPts val="850"/>
              </a:lnSpc>
              <a:spcBef>
                <a:spcPts val="166"/>
              </a:spcBef>
            </a:pPr>
            <a:r>
              <a:rPr sz="1050" b="1" spc="-3" dirty="0">
                <a:solidFill>
                  <a:srgbClr val="FF0000"/>
                </a:solidFill>
                <a:latin typeface="Comic Sans MS" panose="030F0702030302020204"/>
                <a:cs typeface="Comic Sans MS" panose="030F0702030302020204"/>
              </a:rPr>
              <a:t>Pilar </a:t>
            </a:r>
            <a:r>
              <a:rPr sz="1050" b="1" dirty="0">
                <a:solidFill>
                  <a:srgbClr val="FF0000"/>
                </a:solidFill>
                <a:latin typeface="Comic Sans MS" panose="030F0702030302020204"/>
                <a:cs typeface="Comic Sans MS" panose="030F0702030302020204"/>
              </a:rPr>
              <a:t>4 </a:t>
            </a:r>
            <a:r>
              <a:rPr sz="1050" b="1" spc="3" dirty="0">
                <a:solidFill>
                  <a:srgbClr val="FF0000"/>
                </a:solidFill>
                <a:latin typeface="Comic Sans MS" panose="030F0702030302020204"/>
                <a:cs typeface="Comic Sans MS" panose="030F0702030302020204"/>
              </a:rPr>
              <a:t> </a:t>
            </a:r>
            <a:r>
              <a:rPr sz="900" dirty="0">
                <a:solidFill>
                  <a:srgbClr val="006F33"/>
                </a:solidFill>
                <a:latin typeface="Comic Sans MS" panose="030F0702030302020204"/>
                <a:cs typeface="Comic Sans MS" panose="030F0702030302020204"/>
              </a:rPr>
              <a:t>M</a:t>
            </a:r>
            <a:r>
              <a:rPr sz="900" spc="-6" dirty="0">
                <a:solidFill>
                  <a:srgbClr val="006F33"/>
                </a:solidFill>
                <a:latin typeface="Comic Sans MS" panose="030F0702030302020204"/>
                <a:cs typeface="Comic Sans MS" panose="030F0702030302020204"/>
              </a:rPr>
              <a:t>e</a:t>
            </a:r>
            <a:r>
              <a:rPr sz="900" dirty="0">
                <a:solidFill>
                  <a:srgbClr val="006F33"/>
                </a:solidFill>
                <a:latin typeface="Comic Sans MS" panose="030F0702030302020204"/>
                <a:cs typeface="Comic Sans MS" panose="030F0702030302020204"/>
              </a:rPr>
              <a:t>mper</a:t>
            </a:r>
            <a:r>
              <a:rPr sz="900" spc="-3" dirty="0">
                <a:solidFill>
                  <a:srgbClr val="006F33"/>
                </a:solidFill>
                <a:latin typeface="Comic Sans MS" panose="030F0702030302020204"/>
                <a:cs typeface="Comic Sans MS" panose="030F0702030302020204"/>
              </a:rPr>
              <a:t>t</a:t>
            </a:r>
            <a:r>
              <a:rPr sz="900" dirty="0">
                <a:solidFill>
                  <a:srgbClr val="006F33"/>
                </a:solidFill>
                <a:latin typeface="Comic Sans MS" panose="030F0702030302020204"/>
                <a:cs typeface="Comic Sans MS" panose="030F0702030302020204"/>
              </a:rPr>
              <a:t>ahankan</a:t>
            </a:r>
            <a:r>
              <a:rPr sz="900" spc="-28" dirty="0">
                <a:solidFill>
                  <a:srgbClr val="006F33"/>
                </a:solidFill>
                <a:latin typeface="Comic Sans MS" panose="030F0702030302020204"/>
                <a:cs typeface="Comic Sans MS" panose="030F0702030302020204"/>
              </a:rPr>
              <a:t> </a:t>
            </a:r>
            <a:r>
              <a:rPr sz="900" spc="-3" dirty="0">
                <a:solidFill>
                  <a:srgbClr val="006F33"/>
                </a:solidFill>
                <a:latin typeface="Comic Sans MS" panose="030F0702030302020204"/>
                <a:cs typeface="Comic Sans MS" panose="030F0702030302020204"/>
              </a:rPr>
              <a:t>d</a:t>
            </a:r>
            <a:r>
              <a:rPr sz="900" dirty="0">
                <a:solidFill>
                  <a:srgbClr val="006F33"/>
                </a:solidFill>
                <a:latin typeface="Comic Sans MS" panose="030F0702030302020204"/>
                <a:cs typeface="Comic Sans MS" panose="030F0702030302020204"/>
              </a:rPr>
              <a:t>an  Memantau</a:t>
            </a:r>
            <a:endParaRPr sz="900" dirty="0">
              <a:solidFill>
                <a:prstClr val="black"/>
              </a:solidFill>
              <a:latin typeface="Comic Sans MS" panose="030F0702030302020204"/>
              <a:cs typeface="Comic Sans MS" panose="030F0702030302020204"/>
            </a:endParaRPr>
          </a:p>
          <a:p>
            <a:pPr algn="ctr">
              <a:lnSpc>
                <a:spcPts val="841"/>
              </a:lnSpc>
            </a:pPr>
            <a:r>
              <a:rPr sz="900" spc="-3" dirty="0">
                <a:solidFill>
                  <a:srgbClr val="006F33"/>
                </a:solidFill>
                <a:latin typeface="Comic Sans MS" panose="030F0702030302020204"/>
                <a:cs typeface="Comic Sans MS" panose="030F0702030302020204"/>
              </a:rPr>
              <a:t>Berat</a:t>
            </a:r>
            <a:r>
              <a:rPr sz="900" spc="-20" dirty="0">
                <a:solidFill>
                  <a:srgbClr val="006F33"/>
                </a:solidFill>
                <a:latin typeface="Comic Sans MS" panose="030F0702030302020204"/>
                <a:cs typeface="Comic Sans MS" panose="030F0702030302020204"/>
              </a:rPr>
              <a:t> </a:t>
            </a:r>
            <a:r>
              <a:rPr sz="900" dirty="0">
                <a:solidFill>
                  <a:srgbClr val="006F33"/>
                </a:solidFill>
                <a:latin typeface="Comic Sans MS" panose="030F0702030302020204"/>
                <a:cs typeface="Comic Sans MS" panose="030F0702030302020204"/>
              </a:rPr>
              <a:t>Badan</a:t>
            </a:r>
            <a:r>
              <a:rPr sz="900" spc="-26" dirty="0">
                <a:solidFill>
                  <a:srgbClr val="006F33"/>
                </a:solidFill>
                <a:latin typeface="Comic Sans MS" panose="030F0702030302020204"/>
                <a:cs typeface="Comic Sans MS" panose="030F0702030302020204"/>
              </a:rPr>
              <a:t> </a:t>
            </a:r>
            <a:r>
              <a:rPr sz="900" dirty="0">
                <a:solidFill>
                  <a:srgbClr val="006F33"/>
                </a:solidFill>
                <a:latin typeface="Comic Sans MS" panose="030F0702030302020204"/>
                <a:cs typeface="Comic Sans MS" panose="030F0702030302020204"/>
              </a:rPr>
              <a:t>Normal</a:t>
            </a:r>
            <a:endParaRPr sz="900" dirty="0">
              <a:solidFill>
                <a:prstClr val="black"/>
              </a:solidFill>
              <a:latin typeface="Comic Sans MS" panose="030F0702030302020204"/>
              <a:cs typeface="Comic Sans MS" panose="030F0702030302020204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5158785" y="2383699"/>
            <a:ext cx="1209787" cy="415675"/>
          </a:xfrm>
          <a:prstGeom prst="rect">
            <a:avLst/>
          </a:prstGeom>
        </p:spPr>
        <p:txBody>
          <a:bodyPr vert="horz" wrap="square" lIns="0" tIns="22146" rIns="0" bIns="0" rtlCol="0">
            <a:spAutoFit/>
          </a:bodyPr>
          <a:lstStyle/>
          <a:p>
            <a:pPr marL="7144" marR="2858" algn="ctr">
              <a:lnSpc>
                <a:spcPts val="974"/>
              </a:lnSpc>
              <a:spcBef>
                <a:spcPts val="175"/>
              </a:spcBef>
            </a:pPr>
            <a:r>
              <a:rPr sz="1200" b="1" dirty="0">
                <a:solidFill>
                  <a:prstClr val="black"/>
                </a:solidFill>
                <a:latin typeface="Calibri Light" panose="020F0302020204030204"/>
                <a:cs typeface="Calibri Light" panose="020F0302020204030204"/>
              </a:rPr>
              <a:t>Is</a:t>
            </a:r>
            <a:r>
              <a:rPr sz="1200" b="1" spc="-3" dirty="0">
                <a:solidFill>
                  <a:prstClr val="black"/>
                </a:solidFill>
                <a:latin typeface="Calibri Light" panose="020F0302020204030204"/>
                <a:cs typeface="Calibri Light" panose="020F0302020204030204"/>
              </a:rPr>
              <a:t>i</a:t>
            </a:r>
            <a:r>
              <a:rPr sz="1200" b="1" spc="-17" dirty="0">
                <a:solidFill>
                  <a:prstClr val="black"/>
                </a:solidFill>
                <a:latin typeface="Calibri Light" panose="020F0302020204030204"/>
                <a:cs typeface="Calibri Light" panose="020F0302020204030204"/>
              </a:rPr>
              <a:t> </a:t>
            </a:r>
            <a:r>
              <a:rPr sz="1200" b="1" spc="-3" dirty="0">
                <a:solidFill>
                  <a:prstClr val="black"/>
                </a:solidFill>
                <a:latin typeface="Calibri Light" panose="020F0302020204030204"/>
                <a:cs typeface="Calibri Light" panose="020F0302020204030204"/>
              </a:rPr>
              <a:t>P</a:t>
            </a:r>
            <a:r>
              <a:rPr sz="1200" b="1" dirty="0">
                <a:solidFill>
                  <a:prstClr val="black"/>
                </a:solidFill>
                <a:latin typeface="Calibri Light" panose="020F0302020204030204"/>
                <a:cs typeface="Calibri Light" panose="020F0302020204030204"/>
              </a:rPr>
              <a:t>i</a:t>
            </a:r>
            <a:r>
              <a:rPr sz="1200" b="1" spc="-11" dirty="0">
                <a:solidFill>
                  <a:prstClr val="black"/>
                </a:solidFill>
                <a:latin typeface="Calibri Light" panose="020F0302020204030204"/>
                <a:cs typeface="Calibri Light" panose="020F0302020204030204"/>
              </a:rPr>
              <a:t>r</a:t>
            </a:r>
            <a:r>
              <a:rPr sz="1200" b="1" spc="-3" dirty="0">
                <a:solidFill>
                  <a:prstClr val="black"/>
                </a:solidFill>
                <a:latin typeface="Calibri Light" panose="020F0302020204030204"/>
                <a:cs typeface="Calibri Light" panose="020F0302020204030204"/>
              </a:rPr>
              <a:t>i</a:t>
            </a:r>
            <a:r>
              <a:rPr sz="1200" b="1" spc="-14" dirty="0">
                <a:solidFill>
                  <a:prstClr val="black"/>
                </a:solidFill>
                <a:latin typeface="Calibri Light" panose="020F0302020204030204"/>
                <a:cs typeface="Calibri Light" panose="020F0302020204030204"/>
              </a:rPr>
              <a:t>ng</a:t>
            </a:r>
            <a:r>
              <a:rPr sz="1200" b="1" spc="-23" dirty="0">
                <a:solidFill>
                  <a:prstClr val="black"/>
                </a:solidFill>
                <a:latin typeface="Calibri Light" panose="020F0302020204030204"/>
                <a:cs typeface="Calibri Light" panose="020F0302020204030204"/>
              </a:rPr>
              <a:t>k</a:t>
            </a:r>
            <a:r>
              <a:rPr sz="1200" b="1" spc="-3" dirty="0">
                <a:solidFill>
                  <a:prstClr val="black"/>
                </a:solidFill>
                <a:latin typeface="Calibri Light" panose="020F0302020204030204"/>
                <a:cs typeface="Calibri Light" panose="020F0302020204030204"/>
              </a:rPr>
              <a:t>u</a:t>
            </a:r>
            <a:r>
              <a:rPr sz="1200" b="1" spc="-34" dirty="0">
                <a:solidFill>
                  <a:prstClr val="black"/>
                </a:solidFill>
                <a:latin typeface="Calibri Light" panose="020F0302020204030204"/>
                <a:cs typeface="Calibri Light" panose="020F0302020204030204"/>
              </a:rPr>
              <a:t> </a:t>
            </a:r>
            <a:r>
              <a:rPr sz="1200" b="1" dirty="0">
                <a:solidFill>
                  <a:prstClr val="black"/>
                </a:solidFill>
                <a:latin typeface="Calibri Light" panose="020F0302020204030204"/>
                <a:cs typeface="Calibri Light" panose="020F0302020204030204"/>
              </a:rPr>
              <a:t>s</a:t>
            </a:r>
            <a:r>
              <a:rPr sz="1200" b="1" spc="-6" dirty="0">
                <a:solidFill>
                  <a:prstClr val="black"/>
                </a:solidFill>
                <a:latin typeface="Calibri Light" panose="020F0302020204030204"/>
                <a:cs typeface="Calibri Light" panose="020F0302020204030204"/>
              </a:rPr>
              <a:t>e</a:t>
            </a:r>
            <a:r>
              <a:rPr sz="1200" b="1" spc="-8" dirty="0">
                <a:solidFill>
                  <a:prstClr val="black"/>
                </a:solidFill>
                <a:latin typeface="Calibri Light" panose="020F0302020204030204"/>
                <a:cs typeface="Calibri Light" panose="020F0302020204030204"/>
              </a:rPr>
              <a:t>ba</a:t>
            </a:r>
            <a:r>
              <a:rPr sz="1200" b="1" spc="-34" dirty="0">
                <a:solidFill>
                  <a:prstClr val="black"/>
                </a:solidFill>
                <a:latin typeface="Calibri Light" panose="020F0302020204030204"/>
                <a:cs typeface="Calibri Light" panose="020F0302020204030204"/>
              </a:rPr>
              <a:t>g</a:t>
            </a:r>
            <a:r>
              <a:rPr sz="1200" b="1" spc="-8" dirty="0">
                <a:solidFill>
                  <a:prstClr val="black"/>
                </a:solidFill>
                <a:latin typeface="Calibri Light" panose="020F0302020204030204"/>
                <a:cs typeface="Calibri Light" panose="020F0302020204030204"/>
              </a:rPr>
              <a:t>a</a:t>
            </a:r>
            <a:r>
              <a:rPr sz="1200" b="1" spc="-3" dirty="0">
                <a:solidFill>
                  <a:prstClr val="black"/>
                </a:solidFill>
                <a:latin typeface="Calibri Light" panose="020F0302020204030204"/>
                <a:cs typeface="Calibri Light" panose="020F0302020204030204"/>
              </a:rPr>
              <a:t>i  </a:t>
            </a:r>
            <a:r>
              <a:rPr sz="1200" b="1" spc="-8" dirty="0">
                <a:solidFill>
                  <a:prstClr val="black"/>
                </a:solidFill>
                <a:latin typeface="Calibri Light" panose="020F0302020204030204"/>
                <a:cs typeface="Calibri Light" panose="020F0302020204030204"/>
              </a:rPr>
              <a:t>Panduan Sekali </a:t>
            </a:r>
            <a:r>
              <a:rPr sz="1200" b="1" spc="-6" dirty="0">
                <a:solidFill>
                  <a:prstClr val="black"/>
                </a:solidFill>
                <a:latin typeface="Calibri Light" panose="020F0302020204030204"/>
                <a:cs typeface="Calibri Light" panose="020F0302020204030204"/>
              </a:rPr>
              <a:t> </a:t>
            </a:r>
            <a:r>
              <a:rPr sz="1200" b="1" spc="-11" dirty="0">
                <a:solidFill>
                  <a:prstClr val="black"/>
                </a:solidFill>
                <a:latin typeface="Calibri Light" panose="020F0302020204030204"/>
                <a:cs typeface="Calibri Light" panose="020F0302020204030204"/>
              </a:rPr>
              <a:t>Makan</a:t>
            </a:r>
            <a:endParaRPr sz="1200" b="1" dirty="0">
              <a:solidFill>
                <a:prstClr val="black"/>
              </a:solidFill>
              <a:latin typeface="Calibri Light" panose="020F0302020204030204"/>
              <a:cs typeface="Calibri Light" panose="020F0302020204030204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2020275" y="573529"/>
            <a:ext cx="5036001" cy="284935"/>
          </a:xfrm>
          <a:prstGeom prst="rect">
            <a:avLst/>
          </a:prstGeom>
        </p:spPr>
        <p:txBody>
          <a:bodyPr vert="horz" wrap="square" lIns="0" tIns="7859" rIns="0" bIns="0" rtlCol="0">
            <a:spAutoFit/>
          </a:bodyPr>
          <a:lstStyle/>
          <a:p>
            <a:pPr marL="7144" algn="ctr">
              <a:spcBef>
                <a:spcPts val="62"/>
              </a:spcBef>
            </a:pPr>
            <a:r>
              <a:rPr lang="en-US" sz="1800" b="1" spc="8" dirty="0">
                <a:solidFill>
                  <a:prstClr val="black"/>
                </a:solidFill>
                <a:latin typeface="Arial Black" panose="020B0A04020102020204" pitchFamily="34" charset="0"/>
              </a:rPr>
              <a:t>PEDOMAN GIZI SEIMBANG/PGS</a:t>
            </a:r>
            <a:endParaRPr sz="1800" dirty="0">
              <a:solidFill>
                <a:prstClr val="black"/>
              </a:solidFill>
              <a:latin typeface="Arial Black" panose="020B0A04020102020204" pitchFamily="34" charset="0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1830828" y="4888040"/>
            <a:ext cx="5441472" cy="138492"/>
          </a:xfrm>
          <a:prstGeom prst="rect">
            <a:avLst/>
          </a:prstGeom>
        </p:spPr>
        <p:txBody>
          <a:bodyPr vert="horz" wrap="square" lIns="0" tIns="6787" rIns="0" bIns="0" rtlCol="0">
            <a:spAutoFit/>
          </a:bodyPr>
          <a:lstStyle/>
          <a:p>
            <a:pPr algn="ctr">
              <a:lnSpc>
                <a:spcPts val="1027"/>
              </a:lnSpc>
              <a:spcBef>
                <a:spcPts val="53"/>
              </a:spcBef>
            </a:pPr>
            <a:r>
              <a:rPr sz="1050" spc="-68" dirty="0">
                <a:solidFill>
                  <a:prstClr val="black"/>
                </a:solidFill>
                <a:latin typeface="Arial Black" panose="020B0A04020102020204" pitchFamily="34" charset="0"/>
                <a:cs typeface="Calibri Light" panose="020F0302020204030204"/>
              </a:rPr>
              <a:t>T</a:t>
            </a:r>
            <a:r>
              <a:rPr sz="1050" spc="-3" dirty="0">
                <a:solidFill>
                  <a:prstClr val="black"/>
                </a:solidFill>
                <a:latin typeface="Arial Black" panose="020B0A04020102020204" pitchFamily="34" charset="0"/>
                <a:cs typeface="Calibri Light" panose="020F0302020204030204"/>
              </a:rPr>
              <a:t>u</a:t>
            </a:r>
            <a:r>
              <a:rPr sz="1050" spc="-14" dirty="0">
                <a:solidFill>
                  <a:prstClr val="black"/>
                </a:solidFill>
                <a:latin typeface="Arial Black" panose="020B0A04020102020204" pitchFamily="34" charset="0"/>
                <a:cs typeface="Calibri Light" panose="020F0302020204030204"/>
              </a:rPr>
              <a:t>m</a:t>
            </a:r>
            <a:r>
              <a:rPr sz="1050" spc="-11" dirty="0">
                <a:solidFill>
                  <a:prstClr val="black"/>
                </a:solidFill>
                <a:latin typeface="Arial Black" panose="020B0A04020102020204" pitchFamily="34" charset="0"/>
                <a:cs typeface="Calibri Light" panose="020F0302020204030204"/>
              </a:rPr>
              <a:t>p</a:t>
            </a:r>
            <a:r>
              <a:rPr sz="1050" spc="-8" dirty="0">
                <a:solidFill>
                  <a:prstClr val="black"/>
                </a:solidFill>
                <a:latin typeface="Arial Black" panose="020B0A04020102020204" pitchFamily="34" charset="0"/>
                <a:cs typeface="Calibri Light" panose="020F0302020204030204"/>
              </a:rPr>
              <a:t>e</a:t>
            </a:r>
            <a:r>
              <a:rPr sz="1050" spc="-17" dirty="0">
                <a:solidFill>
                  <a:prstClr val="black"/>
                </a:solidFill>
                <a:latin typeface="Arial Black" panose="020B0A04020102020204" pitchFamily="34" charset="0"/>
                <a:cs typeface="Calibri Light" panose="020F0302020204030204"/>
              </a:rPr>
              <a:t>n</a:t>
            </a:r>
            <a:r>
              <a:rPr sz="1050" spc="-3" dirty="0">
                <a:solidFill>
                  <a:prstClr val="black"/>
                </a:solidFill>
                <a:latin typeface="Arial Black" panose="020B0A04020102020204" pitchFamily="34" charset="0"/>
                <a:cs typeface="Calibri Light" panose="020F0302020204030204"/>
              </a:rPr>
              <a:t>g</a:t>
            </a:r>
            <a:r>
              <a:rPr sz="1050" spc="-34" dirty="0">
                <a:solidFill>
                  <a:prstClr val="black"/>
                </a:solidFill>
                <a:latin typeface="Arial Black" panose="020B0A04020102020204" pitchFamily="34" charset="0"/>
                <a:cs typeface="Calibri Light" panose="020F0302020204030204"/>
              </a:rPr>
              <a:t> </a:t>
            </a:r>
            <a:r>
              <a:rPr sz="1050" spc="-6" dirty="0" err="1">
                <a:solidFill>
                  <a:prstClr val="black"/>
                </a:solidFill>
                <a:latin typeface="Arial Black" panose="020B0A04020102020204" pitchFamily="34" charset="0"/>
                <a:cs typeface="Calibri Light" panose="020F0302020204030204"/>
              </a:rPr>
              <a:t>Gizi</a:t>
            </a:r>
            <a:r>
              <a:rPr lang="en-US" sz="1050" dirty="0">
                <a:solidFill>
                  <a:prstClr val="black"/>
                </a:solidFill>
                <a:latin typeface="Arial Black" panose="020B0A04020102020204" pitchFamily="34" charset="0"/>
                <a:cs typeface="Calibri Light" panose="020F0302020204030204"/>
              </a:rPr>
              <a:t> </a:t>
            </a:r>
            <a:r>
              <a:rPr sz="1050" spc="-8" dirty="0" err="1">
                <a:solidFill>
                  <a:prstClr val="black"/>
                </a:solidFill>
                <a:latin typeface="Arial Black" panose="020B0A04020102020204" pitchFamily="34" charset="0"/>
                <a:cs typeface="Calibri Light" panose="020F0302020204030204"/>
              </a:rPr>
              <a:t>Seimbang</a:t>
            </a:r>
            <a:r>
              <a:rPr lang="en-US" sz="1050" dirty="0">
                <a:solidFill>
                  <a:prstClr val="black"/>
                </a:solidFill>
                <a:latin typeface="Arial Black" panose="020B0A04020102020204" pitchFamily="34" charset="0"/>
                <a:cs typeface="Calibri Light" panose="020F0302020204030204"/>
              </a:rPr>
              <a:t> </a:t>
            </a:r>
            <a:r>
              <a:rPr sz="1050" spc="-3" dirty="0" err="1">
                <a:solidFill>
                  <a:prstClr val="black"/>
                </a:solidFill>
                <a:latin typeface="Arial Black" panose="020B0A04020102020204" pitchFamily="34" charset="0"/>
                <a:cs typeface="Calibri Light" panose="020F0302020204030204"/>
              </a:rPr>
              <a:t>Se</a:t>
            </a:r>
            <a:r>
              <a:rPr sz="1050" spc="-11" dirty="0" err="1">
                <a:solidFill>
                  <a:prstClr val="black"/>
                </a:solidFill>
                <a:latin typeface="Arial Black" panose="020B0A04020102020204" pitchFamily="34" charset="0"/>
                <a:cs typeface="Calibri Light" panose="020F0302020204030204"/>
              </a:rPr>
              <a:t>b</a:t>
            </a:r>
            <a:r>
              <a:rPr sz="1050" spc="-8" dirty="0" err="1">
                <a:solidFill>
                  <a:prstClr val="black"/>
                </a:solidFill>
                <a:latin typeface="Arial Black" panose="020B0A04020102020204" pitchFamily="34" charset="0"/>
                <a:cs typeface="Calibri Light" panose="020F0302020204030204"/>
              </a:rPr>
              <a:t>a</a:t>
            </a:r>
            <a:r>
              <a:rPr sz="1050" spc="-34" dirty="0" err="1">
                <a:solidFill>
                  <a:prstClr val="black"/>
                </a:solidFill>
                <a:latin typeface="Arial Black" panose="020B0A04020102020204" pitchFamily="34" charset="0"/>
                <a:cs typeface="Calibri Light" panose="020F0302020204030204"/>
              </a:rPr>
              <a:t>g</a:t>
            </a:r>
            <a:r>
              <a:rPr sz="1050" spc="-8" dirty="0" err="1">
                <a:solidFill>
                  <a:prstClr val="black"/>
                </a:solidFill>
                <a:latin typeface="Arial Black" panose="020B0A04020102020204" pitchFamily="34" charset="0"/>
                <a:cs typeface="Calibri Light" panose="020F0302020204030204"/>
              </a:rPr>
              <a:t>a</a:t>
            </a:r>
            <a:r>
              <a:rPr sz="1050" spc="-3" dirty="0" err="1">
                <a:solidFill>
                  <a:prstClr val="black"/>
                </a:solidFill>
                <a:latin typeface="Arial Black" panose="020B0A04020102020204" pitchFamily="34" charset="0"/>
                <a:cs typeface="Calibri Light" panose="020F0302020204030204"/>
              </a:rPr>
              <a:t>i</a:t>
            </a:r>
            <a:r>
              <a:rPr sz="1050" spc="-26" dirty="0">
                <a:solidFill>
                  <a:prstClr val="black"/>
                </a:solidFill>
                <a:latin typeface="Arial Black" panose="020B0A04020102020204" pitchFamily="34" charset="0"/>
                <a:cs typeface="Calibri Light" panose="020F0302020204030204"/>
              </a:rPr>
              <a:t> </a:t>
            </a:r>
            <a:r>
              <a:rPr sz="1050" spc="-20" dirty="0">
                <a:solidFill>
                  <a:prstClr val="black"/>
                </a:solidFill>
                <a:latin typeface="Arial Black" panose="020B0A04020102020204" pitchFamily="34" charset="0"/>
                <a:cs typeface="Calibri Light" panose="020F0302020204030204"/>
              </a:rPr>
              <a:t>P</a:t>
            </a:r>
            <a:r>
              <a:rPr sz="1050" spc="-3" dirty="0">
                <a:solidFill>
                  <a:prstClr val="black"/>
                </a:solidFill>
                <a:latin typeface="Arial Black" panose="020B0A04020102020204" pitchFamily="34" charset="0"/>
                <a:cs typeface="Calibri Light" panose="020F0302020204030204"/>
              </a:rPr>
              <a:t>a</a:t>
            </a:r>
            <a:r>
              <a:rPr sz="1050" spc="-8" dirty="0">
                <a:solidFill>
                  <a:prstClr val="black"/>
                </a:solidFill>
                <a:latin typeface="Arial Black" panose="020B0A04020102020204" pitchFamily="34" charset="0"/>
                <a:cs typeface="Calibri Light" panose="020F0302020204030204"/>
              </a:rPr>
              <a:t>n</a:t>
            </a:r>
            <a:r>
              <a:rPr sz="1050" spc="-17" dirty="0">
                <a:solidFill>
                  <a:prstClr val="black"/>
                </a:solidFill>
                <a:latin typeface="Arial Black" panose="020B0A04020102020204" pitchFamily="34" charset="0"/>
                <a:cs typeface="Calibri Light" panose="020F0302020204030204"/>
              </a:rPr>
              <a:t>d</a:t>
            </a:r>
            <a:r>
              <a:rPr sz="1050" spc="-11" dirty="0">
                <a:solidFill>
                  <a:prstClr val="black"/>
                </a:solidFill>
                <a:latin typeface="Arial Black" panose="020B0A04020102020204" pitchFamily="34" charset="0"/>
                <a:cs typeface="Calibri Light" panose="020F0302020204030204"/>
              </a:rPr>
              <a:t>u</a:t>
            </a:r>
            <a:r>
              <a:rPr sz="1050" spc="-8" dirty="0">
                <a:solidFill>
                  <a:prstClr val="black"/>
                </a:solidFill>
                <a:latin typeface="Arial Black" panose="020B0A04020102020204" pitchFamily="34" charset="0"/>
                <a:cs typeface="Calibri Light" panose="020F0302020204030204"/>
              </a:rPr>
              <a:t>a</a:t>
            </a:r>
            <a:r>
              <a:rPr sz="1050" spc="-3" dirty="0">
                <a:solidFill>
                  <a:prstClr val="black"/>
                </a:solidFill>
                <a:latin typeface="Arial Black" panose="020B0A04020102020204" pitchFamily="34" charset="0"/>
                <a:cs typeface="Calibri Light" panose="020F0302020204030204"/>
              </a:rPr>
              <a:t>n</a:t>
            </a:r>
            <a:r>
              <a:rPr sz="1050" spc="-45" dirty="0">
                <a:solidFill>
                  <a:prstClr val="black"/>
                </a:solidFill>
                <a:latin typeface="Arial Black" panose="020B0A04020102020204" pitchFamily="34" charset="0"/>
                <a:cs typeface="Calibri Light" panose="020F0302020204030204"/>
              </a:rPr>
              <a:t> </a:t>
            </a:r>
            <a:r>
              <a:rPr sz="1050" spc="-20" dirty="0">
                <a:solidFill>
                  <a:prstClr val="black"/>
                </a:solidFill>
                <a:latin typeface="Arial Black" panose="020B0A04020102020204" pitchFamily="34" charset="0"/>
                <a:cs typeface="Calibri Light" panose="020F0302020204030204"/>
              </a:rPr>
              <a:t>P</a:t>
            </a:r>
            <a:r>
              <a:rPr sz="1050" spc="-6" dirty="0">
                <a:solidFill>
                  <a:prstClr val="black"/>
                </a:solidFill>
                <a:latin typeface="Arial Black" panose="020B0A04020102020204" pitchFamily="34" charset="0"/>
                <a:cs typeface="Calibri Light" panose="020F0302020204030204"/>
              </a:rPr>
              <a:t>ola  </a:t>
            </a:r>
            <a:r>
              <a:rPr sz="1050" spc="-11" dirty="0">
                <a:solidFill>
                  <a:prstClr val="black"/>
                </a:solidFill>
                <a:latin typeface="Arial Black" panose="020B0A04020102020204" pitchFamily="34" charset="0"/>
                <a:cs typeface="Calibri Light" panose="020F0302020204030204"/>
              </a:rPr>
              <a:t>Makan</a:t>
            </a:r>
            <a:endParaRPr sz="1050" dirty="0">
              <a:solidFill>
                <a:prstClr val="black"/>
              </a:solidFill>
              <a:latin typeface="Arial Black" panose="020B0A04020102020204" pitchFamily="34" charset="0"/>
              <a:cs typeface="Calibri Light" panose="020F0302020204030204"/>
            </a:endParaRPr>
          </a:p>
        </p:txBody>
      </p:sp>
      <p:pic>
        <p:nvPicPr>
          <p:cNvPr id="26" name="object 26"/>
          <p:cNvPicPr/>
          <p:nvPr/>
        </p:nvPicPr>
        <p:blipFill rotWithShape="1">
          <a:blip r:embed="rId8" cstate="print"/>
          <a:srcRect b="33247"/>
          <a:stretch/>
        </p:blipFill>
        <p:spPr>
          <a:xfrm>
            <a:off x="6162197" y="1629050"/>
            <a:ext cx="2057400" cy="2057400"/>
          </a:xfrm>
          <a:prstGeom prst="ellipse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30" name="object 30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5158785" y="2845058"/>
            <a:ext cx="1066941" cy="51008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674553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14:switch dir="r"/>
      </p:transition>
    </mc:Choice>
    <mc:Fallback xmlns="">
      <p:transition>
        <p:fade/>
      </p:transition>
    </mc:Fallback>
  </mc:AlternateContent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2" name="Google Shape;472;g22ca823fe53_2_234"/>
          <p:cNvSpPr/>
          <p:nvPr/>
        </p:nvSpPr>
        <p:spPr>
          <a:xfrm>
            <a:off x="1156883" y="658341"/>
            <a:ext cx="6858000" cy="3857625"/>
          </a:xfrm>
          <a:prstGeom prst="rect">
            <a:avLst/>
          </a:prstGeom>
          <a:ln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spcFirstLastPara="1" wrap="square" lIns="51427" tIns="25706" rIns="51427" bIns="25706" anchor="ctr" anchorCtr="0">
            <a:noAutofit/>
          </a:bodyPr>
          <a:lstStyle/>
          <a:p>
            <a:pPr lvl="0">
              <a:lnSpc>
                <a:spcPct val="115000"/>
              </a:lnSpc>
              <a:buClr>
                <a:schemeClr val="dk1"/>
              </a:buClr>
              <a:buSzPts val="1700"/>
            </a:pPr>
            <a:endParaRPr lang="en-US" sz="1013" dirty="0"/>
          </a:p>
        </p:txBody>
      </p:sp>
      <p:sp>
        <p:nvSpPr>
          <p:cNvPr id="473" name="Google Shape;473;g22ca823fe53_2_234"/>
          <p:cNvSpPr/>
          <p:nvPr/>
        </p:nvSpPr>
        <p:spPr>
          <a:xfrm>
            <a:off x="1323975" y="823913"/>
            <a:ext cx="6495091" cy="3495676"/>
          </a:xfrm>
          <a:custGeom>
            <a:avLst/>
            <a:gdLst/>
            <a:ahLst/>
            <a:cxnLst/>
            <a:rect l="l" t="t" r="r" b="b"/>
            <a:pathLst>
              <a:path w="11546828" h="6214534" extrusionOk="0">
                <a:moveTo>
                  <a:pt x="0" y="0"/>
                </a:moveTo>
                <a:lnTo>
                  <a:pt x="7965430" y="0"/>
                </a:lnTo>
                <a:lnTo>
                  <a:pt x="7965430" y="1786"/>
                </a:lnTo>
                <a:lnTo>
                  <a:pt x="11546828" y="1786"/>
                </a:lnTo>
                <a:lnTo>
                  <a:pt x="11546828" y="2866740"/>
                </a:lnTo>
                <a:lnTo>
                  <a:pt x="11225095" y="3179536"/>
                </a:lnTo>
                <a:lnTo>
                  <a:pt x="11225095" y="301542"/>
                </a:lnTo>
                <a:lnTo>
                  <a:pt x="320042" y="301542"/>
                </a:lnTo>
                <a:lnTo>
                  <a:pt x="320042" y="5909424"/>
                </a:lnTo>
                <a:lnTo>
                  <a:pt x="8417210" y="5909424"/>
                </a:lnTo>
                <a:lnTo>
                  <a:pt x="8103383" y="6214534"/>
                </a:lnTo>
                <a:lnTo>
                  <a:pt x="7222929" y="6214534"/>
                </a:lnTo>
                <a:lnTo>
                  <a:pt x="7222929" y="6212748"/>
                </a:lnTo>
                <a:lnTo>
                  <a:pt x="0" y="6212748"/>
                </a:lnTo>
                <a:close/>
              </a:path>
            </a:pathLst>
          </a:custGeom>
          <a:solidFill>
            <a:srgbClr val="7F7F7F">
              <a:alpha val="24710"/>
            </a:srgbClr>
          </a:solidFill>
          <a:ln>
            <a:noFill/>
          </a:ln>
        </p:spPr>
        <p:txBody>
          <a:bodyPr spcFirstLastPara="1" wrap="square" lIns="51427" tIns="25706" rIns="51427" bIns="25706" anchor="ctr" anchorCtr="0">
            <a:noAutofit/>
          </a:bodyPr>
          <a:lstStyle/>
          <a:p>
            <a:pPr algn="ctr">
              <a:buClr>
                <a:schemeClr val="lt1"/>
              </a:buClr>
              <a:buSzPts val="1800"/>
            </a:pPr>
            <a:endParaRPr sz="1013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5" name="Google Shape;475;g22ca823fe53_2_234"/>
          <p:cNvSpPr/>
          <p:nvPr/>
        </p:nvSpPr>
        <p:spPr>
          <a:xfrm>
            <a:off x="1503998" y="993530"/>
            <a:ext cx="6134063" cy="3154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51427" tIns="25706" rIns="51427" bIns="25706" anchor="ctr" anchorCtr="0">
            <a:noAutofit/>
          </a:bodyPr>
          <a:lstStyle/>
          <a:p>
            <a:pPr algn="ctr">
              <a:buClr>
                <a:schemeClr val="lt1"/>
              </a:buClr>
              <a:buSzPts val="1800"/>
            </a:pPr>
            <a:endParaRPr sz="1013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4" name="Picture 8" descr="asil gambar untuk ISI PIRINGKU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ackgroundRemoval t="10000" b="90000" l="10000" r="90000">
                        <a14:foregroundMark x1="21875" y1="34375" x2="21875" y2="34375"/>
                        <a14:foregroundMark x1="56458" y1="77500" x2="56458" y2="77500"/>
                        <a14:foregroundMark x1="53750" y1="71667" x2="53750" y2="71667"/>
                        <a14:foregroundMark x1="55208" y1="86458" x2="55208" y2="86458"/>
                        <a14:foregroundMark x1="43333" y1="87917" x2="43333" y2="87917"/>
                        <a14:foregroundMark x1="42917" y1="87500" x2="71042" y2="82917"/>
                        <a14:foregroundMark x1="60833" y1="88750" x2="82917" y2="73750"/>
                        <a14:foregroundMark x1="83958" y1="72083" x2="87083" y2="50833"/>
                        <a14:foregroundMark x1="84792" y1="62292" x2="85208" y2="50417"/>
                        <a14:foregroundMark x1="52083" y1="56458" x2="51667" y2="81667"/>
                        <a14:foregroundMark x1="52083" y1="82500" x2="63542" y2="79792"/>
                        <a14:foregroundMark x1="63542" y1="79792" x2="70625" y2="74167"/>
                        <a14:foregroundMark x1="70625" y1="74167" x2="75833" y2="67500"/>
                        <a14:foregroundMark x1="75833" y1="67500" x2="77500" y2="60208"/>
                        <a14:foregroundMark x1="77500" y1="60208" x2="77917" y2="54375"/>
                        <a14:foregroundMark x1="77917" y1="54375" x2="63542" y2="54167"/>
                        <a14:foregroundMark x1="21042" y1="45833" x2="23125" y2="64792"/>
                        <a14:foregroundMark x1="23125" y1="67292" x2="42917" y2="82708"/>
                        <a14:foregroundMark x1="25208" y1="70208" x2="48125" y2="85000"/>
                        <a14:foregroundMark x1="49375" y1="55000" x2="50417" y2="80625"/>
                        <a14:foregroundMark x1="52083" y1="55417" x2="62708" y2="79375"/>
                        <a14:foregroundMark x1="51042" y1="54375" x2="75417" y2="67917"/>
                        <a14:foregroundMark x1="52500" y1="54792" x2="83958" y2="55000"/>
                        <a14:foregroundMark x1="42292" y1="88333" x2="75208" y2="85000"/>
                        <a14:foregroundMark x1="76458" y1="83750" x2="86875" y2="56875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58054" y="869706"/>
            <a:ext cx="2406328" cy="269175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5" name="Picture 14"/>
          <p:cNvPicPr>
            <a:picLocks noChangeAspect="1"/>
          </p:cNvPicPr>
          <p:nvPr/>
        </p:nvPicPr>
        <p:blipFill>
          <a:blip r:embed="rId5" cstate="print"/>
          <a:srcRect t="23045" b="27379"/>
          <a:stretch>
            <a:fillRect/>
          </a:stretch>
        </p:blipFill>
        <p:spPr>
          <a:xfrm>
            <a:off x="1520018" y="993530"/>
            <a:ext cx="3120487" cy="2793356"/>
          </a:xfrm>
          <a:prstGeom prst="rect">
            <a:avLst/>
          </a:prstGeom>
        </p:spPr>
      </p:pic>
      <p:sp>
        <p:nvSpPr>
          <p:cNvPr id="16" name="Title 4"/>
          <p:cNvSpPr txBox="1">
            <a:spLocks/>
          </p:cNvSpPr>
          <p:nvPr/>
        </p:nvSpPr>
        <p:spPr>
          <a:xfrm>
            <a:off x="1803774" y="3750436"/>
            <a:ext cx="2410150" cy="692977"/>
          </a:xfrm>
          <a:prstGeom prst="rect">
            <a:avLst/>
          </a:prstGeom>
        </p:spPr>
        <p:txBody>
          <a:bodyPr vert="horz" lIns="51435" tIns="25718" rIns="51435" bIns="25718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US" sz="1350" b="1" dirty="0" err="1">
                <a:latin typeface="Calibri" pitchFamily="34" charset="0"/>
              </a:rPr>
              <a:t>Porsi</a:t>
            </a:r>
            <a:r>
              <a:rPr lang="en-US" sz="1350" b="1" dirty="0">
                <a:latin typeface="Calibri" pitchFamily="34" charset="0"/>
              </a:rPr>
              <a:t> </a:t>
            </a:r>
            <a:r>
              <a:rPr lang="en-US" sz="1350" b="1" dirty="0" err="1">
                <a:latin typeface="Calibri" pitchFamily="34" charset="0"/>
              </a:rPr>
              <a:t>dan</a:t>
            </a:r>
            <a:r>
              <a:rPr lang="en-US" sz="1350" b="1" dirty="0">
                <a:latin typeface="Calibri" pitchFamily="34" charset="0"/>
              </a:rPr>
              <a:t> </a:t>
            </a:r>
            <a:r>
              <a:rPr lang="en-US" sz="1350" b="1" dirty="0" err="1">
                <a:latin typeface="Calibri" pitchFamily="34" charset="0"/>
              </a:rPr>
              <a:t>Komposisi</a:t>
            </a:r>
            <a:r>
              <a:rPr lang="en-US" sz="1350" b="1" dirty="0">
                <a:latin typeface="Calibri" pitchFamily="34" charset="0"/>
              </a:rPr>
              <a:t> </a:t>
            </a:r>
            <a:r>
              <a:rPr lang="en-US" sz="1350" b="1" dirty="0" err="1">
                <a:latin typeface="Calibri" pitchFamily="34" charset="0"/>
              </a:rPr>
              <a:t>Sajian</a:t>
            </a:r>
            <a:r>
              <a:rPr lang="en-US" sz="1350" b="1" dirty="0">
                <a:latin typeface="Calibri" pitchFamily="34" charset="0"/>
              </a:rPr>
              <a:t> </a:t>
            </a:r>
            <a:r>
              <a:rPr lang="en-US" sz="1350" b="1" dirty="0" err="1">
                <a:latin typeface="Calibri" pitchFamily="34" charset="0"/>
              </a:rPr>
              <a:t>Sekali</a:t>
            </a:r>
            <a:r>
              <a:rPr lang="en-US" sz="1350" b="1" dirty="0">
                <a:latin typeface="Calibri" pitchFamily="34" charset="0"/>
              </a:rPr>
              <a:t> </a:t>
            </a:r>
            <a:r>
              <a:rPr lang="en-US" sz="1350" b="1" dirty="0" err="1">
                <a:latin typeface="Calibri" pitchFamily="34" charset="0"/>
              </a:rPr>
              <a:t>Makan</a:t>
            </a:r>
            <a:r>
              <a:rPr lang="en-US" sz="1350" b="1" dirty="0">
                <a:latin typeface="Calibri" pitchFamily="34" charset="0"/>
              </a:rPr>
              <a:t> Yang di </a:t>
            </a:r>
            <a:r>
              <a:rPr lang="en-US" sz="1350" b="1" dirty="0" err="1">
                <a:latin typeface="Calibri" pitchFamily="34" charset="0"/>
              </a:rPr>
              <a:t>Anjurkan</a:t>
            </a:r>
            <a:r>
              <a:rPr lang="en-US" sz="1350" b="1" dirty="0">
                <a:latin typeface="Calibri" pitchFamily="34" charset="0"/>
              </a:rPr>
              <a:t> </a:t>
            </a:r>
            <a:r>
              <a:rPr lang="en-US" sz="1350" b="1" dirty="0" err="1">
                <a:latin typeface="Calibri" pitchFamily="34" charset="0"/>
              </a:rPr>
              <a:t>untuk</a:t>
            </a:r>
            <a:r>
              <a:rPr lang="en-US" sz="1350" b="1" dirty="0">
                <a:latin typeface="Calibri" pitchFamily="34" charset="0"/>
              </a:rPr>
              <a:t> </a:t>
            </a:r>
            <a:r>
              <a:rPr lang="en-US" sz="1350" b="1" dirty="0" err="1">
                <a:latin typeface="Calibri" pitchFamily="34" charset="0"/>
              </a:rPr>
              <a:t>mencegah</a:t>
            </a:r>
            <a:r>
              <a:rPr lang="en-US" sz="1350" b="1" dirty="0">
                <a:latin typeface="Calibri" pitchFamily="34" charset="0"/>
              </a:rPr>
              <a:t> </a:t>
            </a:r>
            <a:r>
              <a:rPr lang="en-US" sz="1350" b="1" dirty="0" err="1">
                <a:latin typeface="Calibri" pitchFamily="34" charset="0"/>
              </a:rPr>
              <a:t>obesitas</a:t>
            </a:r>
            <a:endParaRPr lang="en-US" sz="1350" b="1" dirty="0">
              <a:latin typeface="Calibri" pitchFamily="34" charset="0"/>
            </a:endParaRPr>
          </a:p>
        </p:txBody>
      </p:sp>
      <p:sp>
        <p:nvSpPr>
          <p:cNvPr id="24" name="Title 4"/>
          <p:cNvSpPr txBox="1">
            <a:spLocks/>
          </p:cNvSpPr>
          <p:nvPr/>
        </p:nvSpPr>
        <p:spPr>
          <a:xfrm>
            <a:off x="5170761" y="3750437"/>
            <a:ext cx="2410150" cy="282670"/>
          </a:xfrm>
          <a:prstGeom prst="rect">
            <a:avLst/>
          </a:prstGeom>
        </p:spPr>
        <p:txBody>
          <a:bodyPr vert="horz" lIns="51435" tIns="25718" rIns="51435" bIns="25718" rtlCol="0" anchor="ctr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US" sz="1350" b="1" dirty="0" err="1">
                <a:latin typeface="Calibri" pitchFamily="34" charset="0"/>
              </a:rPr>
              <a:t>Porsi</a:t>
            </a:r>
            <a:r>
              <a:rPr lang="en-US" sz="1350" b="1" dirty="0">
                <a:latin typeface="Calibri" pitchFamily="34" charset="0"/>
              </a:rPr>
              <a:t> </a:t>
            </a:r>
            <a:r>
              <a:rPr lang="en-US" sz="1350" b="1" dirty="0" err="1">
                <a:latin typeface="Calibri" pitchFamily="34" charset="0"/>
              </a:rPr>
              <a:t>dan</a:t>
            </a:r>
            <a:r>
              <a:rPr lang="en-US" sz="1350" b="1" dirty="0">
                <a:latin typeface="Calibri" pitchFamily="34" charset="0"/>
              </a:rPr>
              <a:t> </a:t>
            </a:r>
            <a:r>
              <a:rPr lang="en-US" sz="1350" b="1" dirty="0" err="1">
                <a:latin typeface="Calibri" pitchFamily="34" charset="0"/>
              </a:rPr>
              <a:t>Komposisi</a:t>
            </a:r>
            <a:r>
              <a:rPr lang="en-US" sz="1350" b="1" dirty="0">
                <a:latin typeface="Calibri" pitchFamily="34" charset="0"/>
              </a:rPr>
              <a:t> </a:t>
            </a:r>
            <a:r>
              <a:rPr lang="en-US" sz="1350" b="1" dirty="0" err="1">
                <a:latin typeface="Calibri" pitchFamily="34" charset="0"/>
              </a:rPr>
              <a:t>Sajian</a:t>
            </a:r>
            <a:r>
              <a:rPr lang="en-US" sz="1350" b="1" dirty="0">
                <a:latin typeface="Calibri" pitchFamily="34" charset="0"/>
              </a:rPr>
              <a:t> </a:t>
            </a:r>
            <a:r>
              <a:rPr lang="en-US" sz="1350" b="1" dirty="0" err="1">
                <a:latin typeface="Calibri" pitchFamily="34" charset="0"/>
              </a:rPr>
              <a:t>Sekali</a:t>
            </a:r>
            <a:r>
              <a:rPr lang="en-US" sz="1350" b="1" dirty="0">
                <a:latin typeface="Calibri" pitchFamily="34" charset="0"/>
              </a:rPr>
              <a:t> </a:t>
            </a:r>
            <a:r>
              <a:rPr lang="en-US" sz="1350" b="1" dirty="0" err="1">
                <a:latin typeface="Calibri" pitchFamily="34" charset="0"/>
              </a:rPr>
              <a:t>Makan</a:t>
            </a:r>
            <a:r>
              <a:rPr lang="en-US" sz="1350" b="1" dirty="0">
                <a:latin typeface="Calibri" pitchFamily="34" charset="0"/>
              </a:rPr>
              <a:t> Yang di </a:t>
            </a:r>
            <a:r>
              <a:rPr lang="en-US" sz="1350" b="1" dirty="0" err="1">
                <a:latin typeface="Calibri" pitchFamily="34" charset="0"/>
              </a:rPr>
              <a:t>Anjurkan</a:t>
            </a:r>
            <a:r>
              <a:rPr lang="en-US" sz="1350" b="1" dirty="0">
                <a:latin typeface="Calibri" pitchFamily="34" charset="0"/>
              </a:rPr>
              <a:t> </a:t>
            </a:r>
            <a:r>
              <a:rPr lang="en-US" sz="1350" b="1" dirty="0" err="1">
                <a:latin typeface="Calibri" pitchFamily="34" charset="0"/>
              </a:rPr>
              <a:t>untuk</a:t>
            </a:r>
            <a:r>
              <a:rPr lang="en-US" sz="1350" b="1" dirty="0">
                <a:latin typeface="Calibri" pitchFamily="34" charset="0"/>
              </a:rPr>
              <a:t> orang </a:t>
            </a:r>
            <a:r>
              <a:rPr lang="en-US" sz="1350" b="1" dirty="0" err="1">
                <a:latin typeface="Calibri" pitchFamily="34" charset="0"/>
              </a:rPr>
              <a:t>dengan</a:t>
            </a:r>
            <a:r>
              <a:rPr lang="en-US" sz="1350" b="1" dirty="0">
                <a:latin typeface="Calibri" pitchFamily="34" charset="0"/>
              </a:rPr>
              <a:t> </a:t>
            </a:r>
            <a:r>
              <a:rPr lang="en-US" sz="1350" b="1" dirty="0" err="1">
                <a:latin typeface="Calibri" pitchFamily="34" charset="0"/>
              </a:rPr>
              <a:t>berat</a:t>
            </a:r>
            <a:r>
              <a:rPr lang="en-US" sz="1350" b="1" dirty="0">
                <a:latin typeface="Calibri" pitchFamily="34" charset="0"/>
              </a:rPr>
              <a:t> </a:t>
            </a:r>
            <a:r>
              <a:rPr lang="en-US" sz="1350" b="1" dirty="0" err="1">
                <a:latin typeface="Calibri" pitchFamily="34" charset="0"/>
              </a:rPr>
              <a:t>badan</a:t>
            </a:r>
            <a:r>
              <a:rPr lang="en-US" sz="1350" b="1" dirty="0">
                <a:latin typeface="Calibri" pitchFamily="34" charset="0"/>
              </a:rPr>
              <a:t> </a:t>
            </a:r>
            <a:r>
              <a:rPr lang="en-US" sz="1350" b="1" dirty="0" err="1">
                <a:latin typeface="Calibri" pitchFamily="34" charset="0"/>
              </a:rPr>
              <a:t>lebih</a:t>
            </a:r>
            <a:r>
              <a:rPr lang="en-US" sz="1350" b="1" dirty="0">
                <a:latin typeface="Calibri" pitchFamily="34" charset="0"/>
              </a:rPr>
              <a:t>/</a:t>
            </a:r>
            <a:r>
              <a:rPr lang="en-US" sz="1350" b="1" dirty="0" err="1">
                <a:latin typeface="Calibri" pitchFamily="34" charset="0"/>
              </a:rPr>
              <a:t>obesitas</a:t>
            </a:r>
            <a:endParaRPr lang="en-US" sz="1350" b="1" dirty="0">
              <a:latin typeface="Calibri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923077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14:switch dir="r"/>
      </p:transition>
    </mc:Choice>
    <mc:Fallback xmlns="">
      <p:transition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2" name="Google Shape;472;g22ca823fe53_2_234"/>
          <p:cNvSpPr/>
          <p:nvPr/>
        </p:nvSpPr>
        <p:spPr>
          <a:xfrm>
            <a:off x="1156883" y="195486"/>
            <a:ext cx="6858000" cy="4806534"/>
          </a:xfrm>
          <a:prstGeom prst="rect">
            <a:avLst/>
          </a:prstGeom>
          <a:ln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spcFirstLastPara="1" wrap="square" lIns="51427" tIns="25706" rIns="51427" bIns="25706" anchor="ctr" anchorCtr="0">
            <a:noAutofit/>
          </a:bodyPr>
          <a:lstStyle/>
          <a:p>
            <a:pPr lvl="0">
              <a:lnSpc>
                <a:spcPct val="115000"/>
              </a:lnSpc>
              <a:buClr>
                <a:schemeClr val="dk1"/>
              </a:buClr>
              <a:buSzPts val="1700"/>
            </a:pPr>
            <a:endParaRPr lang="en-US" sz="1013" dirty="0"/>
          </a:p>
        </p:txBody>
      </p:sp>
      <p:sp>
        <p:nvSpPr>
          <p:cNvPr id="475" name="Google Shape;475;g22ca823fe53_2_234"/>
          <p:cNvSpPr/>
          <p:nvPr/>
        </p:nvSpPr>
        <p:spPr>
          <a:xfrm>
            <a:off x="1503998" y="993530"/>
            <a:ext cx="6134063" cy="3154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51427" tIns="25706" rIns="51427" bIns="25706" anchor="ctr" anchorCtr="0">
            <a:noAutofit/>
          </a:bodyPr>
          <a:lstStyle/>
          <a:p>
            <a:pPr algn="ctr">
              <a:buClr>
                <a:schemeClr val="lt1"/>
              </a:buClr>
              <a:buSzPts val="1800"/>
            </a:pPr>
            <a:endParaRPr sz="1013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2" name="Content Placeholder 3" descr="anjuran konsumsi Gula, Garam, dan Lemak per hari.png"/>
          <p:cNvPicPr>
            <a:picLocks noChangeAspect="1"/>
          </p:cNvPicPr>
          <p:nvPr/>
        </p:nvPicPr>
        <p:blipFill rotWithShape="1">
          <a:blip r:embed="rId3" cstate="print"/>
          <a:srcRect t="13333" b="6897"/>
          <a:stretch/>
        </p:blipFill>
        <p:spPr>
          <a:xfrm>
            <a:off x="1348741" y="357504"/>
            <a:ext cx="6486524" cy="4482498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3864493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14:switch dir="r"/>
      </p:transition>
    </mc:Choice>
    <mc:Fallback xmlns="">
      <p:transition>
        <p:fade/>
      </p:transition>
    </mc:Fallback>
  </mc:AlternateContent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0" name="Picture 2"/>
          <p:cNvPicPr>
            <a:picLocks noGrp="1" noChangeAspect="1" noChangeArrowheads="1"/>
          </p:cNvPicPr>
          <p:nvPr>
            <p:ph idx="1"/>
          </p:nvPr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1397216" y="357504"/>
            <a:ext cx="6349568" cy="4266474"/>
          </a:xfrm>
          <a:prstGeom prst="round2DiagRect">
            <a:avLst>
              <a:gd name="adj1" fmla="val 16667"/>
              <a:gd name="adj2" fmla="val 0"/>
            </a:avLst>
          </a:prstGeom>
          <a:ln w="88900" cap="sq">
            <a:solidFill>
              <a:srgbClr val="FFFFFF"/>
            </a:solidFill>
            <a:miter lim="800000"/>
          </a:ln>
          <a:effectLst>
            <a:outerShdw blurRad="254000" algn="tl" rotWithShape="0">
              <a:srgbClr val="000000">
                <a:alpha val="43000"/>
              </a:srgbClr>
            </a:outerShdw>
          </a:effectLst>
        </p:spPr>
      </p:pic>
    </p:spTree>
    <p:extLst>
      <p:ext uri="{BB962C8B-B14F-4D97-AF65-F5344CB8AC3E}">
        <p14:creationId xmlns:p14="http://schemas.microsoft.com/office/powerpoint/2010/main" val="194118543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14:switch dir="r"/>
      </p:transition>
    </mc:Choice>
    <mc:Fallback xmlns="">
      <p:transition>
        <p:fade/>
      </p:transition>
    </mc:Fallback>
  </mc:AlternateContent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73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336" name="Google Shape;17336;p41"/>
          <p:cNvGrpSpPr/>
          <p:nvPr/>
        </p:nvGrpSpPr>
        <p:grpSpPr>
          <a:xfrm>
            <a:off x="711905" y="2618711"/>
            <a:ext cx="2735260" cy="2102089"/>
            <a:chOff x="3991695" y="982492"/>
            <a:chExt cx="1850399" cy="1422060"/>
          </a:xfrm>
        </p:grpSpPr>
        <p:sp>
          <p:nvSpPr>
            <p:cNvPr id="17337" name="Google Shape;17337;p41"/>
            <p:cNvSpPr/>
            <p:nvPr/>
          </p:nvSpPr>
          <p:spPr>
            <a:xfrm>
              <a:off x="4265095" y="1552030"/>
              <a:ext cx="183669" cy="183669"/>
            </a:xfrm>
            <a:custGeom>
              <a:avLst/>
              <a:gdLst/>
              <a:ahLst/>
              <a:cxnLst/>
              <a:rect l="l" t="t" r="r" b="b"/>
              <a:pathLst>
                <a:path w="20637" h="20637" extrusionOk="0">
                  <a:moveTo>
                    <a:pt x="6319" y="1"/>
                  </a:moveTo>
                  <a:lnTo>
                    <a:pt x="6319" y="6319"/>
                  </a:lnTo>
                  <a:lnTo>
                    <a:pt x="0" y="6319"/>
                  </a:lnTo>
                  <a:lnTo>
                    <a:pt x="0" y="14251"/>
                  </a:lnTo>
                  <a:lnTo>
                    <a:pt x="6319" y="14251"/>
                  </a:lnTo>
                  <a:lnTo>
                    <a:pt x="6319" y="20637"/>
                  </a:lnTo>
                  <a:lnTo>
                    <a:pt x="14251" y="20637"/>
                  </a:lnTo>
                  <a:lnTo>
                    <a:pt x="14251" y="14251"/>
                  </a:lnTo>
                  <a:lnTo>
                    <a:pt x="20637" y="14251"/>
                  </a:lnTo>
                  <a:lnTo>
                    <a:pt x="20637" y="6319"/>
                  </a:lnTo>
                  <a:lnTo>
                    <a:pt x="14251" y="6319"/>
                  </a:lnTo>
                  <a:lnTo>
                    <a:pt x="14251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8" name="Google Shape;17338;p41"/>
            <p:cNvSpPr/>
            <p:nvPr/>
          </p:nvSpPr>
          <p:spPr>
            <a:xfrm>
              <a:off x="4950092" y="2119770"/>
              <a:ext cx="183678" cy="183678"/>
            </a:xfrm>
            <a:custGeom>
              <a:avLst/>
              <a:gdLst/>
              <a:ahLst/>
              <a:cxnLst/>
              <a:rect l="l" t="t" r="r" b="b"/>
              <a:pathLst>
                <a:path w="20638" h="20638" extrusionOk="0">
                  <a:moveTo>
                    <a:pt x="6319" y="1"/>
                  </a:moveTo>
                  <a:lnTo>
                    <a:pt x="6319" y="6319"/>
                  </a:lnTo>
                  <a:lnTo>
                    <a:pt x="1" y="6319"/>
                  </a:lnTo>
                  <a:lnTo>
                    <a:pt x="1" y="14318"/>
                  </a:lnTo>
                  <a:lnTo>
                    <a:pt x="6319" y="14318"/>
                  </a:lnTo>
                  <a:lnTo>
                    <a:pt x="6319" y="20637"/>
                  </a:lnTo>
                  <a:lnTo>
                    <a:pt x="14318" y="20637"/>
                  </a:lnTo>
                  <a:lnTo>
                    <a:pt x="14318" y="14318"/>
                  </a:lnTo>
                  <a:lnTo>
                    <a:pt x="20637" y="14318"/>
                  </a:lnTo>
                  <a:lnTo>
                    <a:pt x="20637" y="6319"/>
                  </a:lnTo>
                  <a:lnTo>
                    <a:pt x="14318" y="6319"/>
                  </a:lnTo>
                  <a:lnTo>
                    <a:pt x="14318" y="1"/>
                  </a:lnTo>
                  <a:close/>
                </a:path>
              </a:pathLst>
            </a:cu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9" name="Google Shape;17339;p41"/>
            <p:cNvSpPr/>
            <p:nvPr/>
          </p:nvSpPr>
          <p:spPr>
            <a:xfrm>
              <a:off x="3991695" y="1039327"/>
              <a:ext cx="333830" cy="333839"/>
            </a:xfrm>
            <a:custGeom>
              <a:avLst/>
              <a:gdLst/>
              <a:ahLst/>
              <a:cxnLst/>
              <a:rect l="l" t="t" r="r" b="b"/>
              <a:pathLst>
                <a:path w="37509" h="37510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5"/>
                  </a:lnTo>
                  <a:lnTo>
                    <a:pt x="11495" y="26015"/>
                  </a:lnTo>
                  <a:lnTo>
                    <a:pt x="11495" y="37509"/>
                  </a:lnTo>
                  <a:lnTo>
                    <a:pt x="26014" y="37509"/>
                  </a:lnTo>
                  <a:lnTo>
                    <a:pt x="26014" y="26015"/>
                  </a:lnTo>
                  <a:lnTo>
                    <a:pt x="37509" y="26015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0" name="Google Shape;17340;p41"/>
            <p:cNvSpPr/>
            <p:nvPr/>
          </p:nvSpPr>
          <p:spPr>
            <a:xfrm>
              <a:off x="4028185" y="2070117"/>
              <a:ext cx="333830" cy="334435"/>
            </a:xfrm>
            <a:custGeom>
              <a:avLst/>
              <a:gdLst/>
              <a:ahLst/>
              <a:cxnLst/>
              <a:rect l="l" t="t" r="r" b="b"/>
              <a:pathLst>
                <a:path w="37509" h="37577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4"/>
                  </a:lnTo>
                  <a:lnTo>
                    <a:pt x="11495" y="26014"/>
                  </a:lnTo>
                  <a:lnTo>
                    <a:pt x="11495" y="37576"/>
                  </a:lnTo>
                  <a:lnTo>
                    <a:pt x="26014" y="37576"/>
                  </a:lnTo>
                  <a:lnTo>
                    <a:pt x="26014" y="26014"/>
                  </a:lnTo>
                  <a:lnTo>
                    <a:pt x="37509" y="26014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329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1" name="Google Shape;17341;p41"/>
            <p:cNvSpPr/>
            <p:nvPr/>
          </p:nvSpPr>
          <p:spPr>
            <a:xfrm>
              <a:off x="5727818" y="2004310"/>
              <a:ext cx="114276" cy="114872"/>
            </a:xfrm>
            <a:custGeom>
              <a:avLst/>
              <a:gdLst/>
              <a:ahLst/>
              <a:cxnLst/>
              <a:rect l="l" t="t" r="r" b="b"/>
              <a:pathLst>
                <a:path w="12840" h="12907" extrusionOk="0">
                  <a:moveTo>
                    <a:pt x="3967" y="0"/>
                  </a:moveTo>
                  <a:lnTo>
                    <a:pt x="3967" y="3966"/>
                  </a:lnTo>
                  <a:lnTo>
                    <a:pt x="1" y="3966"/>
                  </a:lnTo>
                  <a:lnTo>
                    <a:pt x="1" y="8941"/>
                  </a:lnTo>
                  <a:lnTo>
                    <a:pt x="3967" y="8941"/>
                  </a:lnTo>
                  <a:lnTo>
                    <a:pt x="3967" y="12907"/>
                  </a:lnTo>
                  <a:lnTo>
                    <a:pt x="8941" y="12907"/>
                  </a:lnTo>
                  <a:lnTo>
                    <a:pt x="8941" y="8941"/>
                  </a:lnTo>
                  <a:lnTo>
                    <a:pt x="12840" y="8941"/>
                  </a:lnTo>
                  <a:lnTo>
                    <a:pt x="12840" y="3966"/>
                  </a:lnTo>
                  <a:lnTo>
                    <a:pt x="8941" y="3966"/>
                  </a:lnTo>
                  <a:lnTo>
                    <a:pt x="8941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2" name="Google Shape;17342;p41"/>
            <p:cNvSpPr/>
            <p:nvPr/>
          </p:nvSpPr>
          <p:spPr>
            <a:xfrm>
              <a:off x="4300392" y="982492"/>
              <a:ext cx="56239" cy="56844"/>
            </a:xfrm>
            <a:custGeom>
              <a:avLst/>
              <a:gdLst/>
              <a:ahLst/>
              <a:cxnLst/>
              <a:rect l="l" t="t" r="r" b="b"/>
              <a:pathLst>
                <a:path w="6319" h="6387" extrusionOk="0">
                  <a:moveTo>
                    <a:pt x="1950" y="1"/>
                  </a:moveTo>
                  <a:lnTo>
                    <a:pt x="1950" y="1950"/>
                  </a:lnTo>
                  <a:lnTo>
                    <a:pt x="0" y="1950"/>
                  </a:lnTo>
                  <a:lnTo>
                    <a:pt x="0" y="4437"/>
                  </a:lnTo>
                  <a:lnTo>
                    <a:pt x="1950" y="4437"/>
                  </a:lnTo>
                  <a:lnTo>
                    <a:pt x="1950" y="6387"/>
                  </a:lnTo>
                  <a:lnTo>
                    <a:pt x="4370" y="6387"/>
                  </a:lnTo>
                  <a:lnTo>
                    <a:pt x="4370" y="4437"/>
                  </a:lnTo>
                  <a:lnTo>
                    <a:pt x="6319" y="4437"/>
                  </a:lnTo>
                  <a:lnTo>
                    <a:pt x="6319" y="1950"/>
                  </a:lnTo>
                  <a:lnTo>
                    <a:pt x="4370" y="1950"/>
                  </a:lnTo>
                  <a:lnTo>
                    <a:pt x="4370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7343" name="Google Shape;17343;p41"/>
          <p:cNvSpPr txBox="1">
            <a:spLocks noGrp="1"/>
          </p:cNvSpPr>
          <p:nvPr>
            <p:ph type="ctrTitle"/>
          </p:nvPr>
        </p:nvSpPr>
        <p:spPr>
          <a:xfrm>
            <a:off x="1077123" y="1849514"/>
            <a:ext cx="6861067" cy="2199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/>
            <a:r>
              <a:rPr lang="en-US" sz="6600" dirty="0">
                <a:solidFill>
                  <a:schemeClr val="accent5"/>
                </a:solidFill>
              </a:rPr>
              <a:t>KESEHATAN OLAHRAGA</a:t>
            </a:r>
            <a:endParaRPr sz="5300" dirty="0">
              <a:solidFill>
                <a:schemeClr val="dk1"/>
              </a:solidFill>
            </a:endParaRPr>
          </a:p>
        </p:txBody>
      </p:sp>
      <p:grpSp>
        <p:nvGrpSpPr>
          <p:cNvPr id="17345" name="Google Shape;17345;p41"/>
          <p:cNvGrpSpPr/>
          <p:nvPr/>
        </p:nvGrpSpPr>
        <p:grpSpPr>
          <a:xfrm flipH="1">
            <a:off x="6936462" y="596139"/>
            <a:ext cx="1252008" cy="519588"/>
            <a:chOff x="3626491" y="1395073"/>
            <a:chExt cx="846981" cy="351501"/>
          </a:xfrm>
        </p:grpSpPr>
        <p:sp>
          <p:nvSpPr>
            <p:cNvPr id="17346" name="Google Shape;17346;p41"/>
            <p:cNvSpPr/>
            <p:nvPr/>
          </p:nvSpPr>
          <p:spPr>
            <a:xfrm>
              <a:off x="3626491" y="1395073"/>
              <a:ext cx="338627" cy="338618"/>
            </a:xfrm>
            <a:custGeom>
              <a:avLst/>
              <a:gdLst/>
              <a:ahLst/>
              <a:cxnLst/>
              <a:rect l="l" t="t" r="r" b="b"/>
              <a:pathLst>
                <a:path w="38048" h="38047" extrusionOk="0">
                  <a:moveTo>
                    <a:pt x="11630" y="0"/>
                  </a:moveTo>
                  <a:lnTo>
                    <a:pt x="11630" y="11697"/>
                  </a:lnTo>
                  <a:lnTo>
                    <a:pt x="1" y="11697"/>
                  </a:lnTo>
                  <a:lnTo>
                    <a:pt x="1" y="26418"/>
                  </a:lnTo>
                  <a:lnTo>
                    <a:pt x="11630" y="26418"/>
                  </a:lnTo>
                  <a:lnTo>
                    <a:pt x="11630" y="38047"/>
                  </a:lnTo>
                  <a:lnTo>
                    <a:pt x="26351" y="38047"/>
                  </a:lnTo>
                  <a:lnTo>
                    <a:pt x="26351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351" y="11697"/>
                  </a:lnTo>
                  <a:lnTo>
                    <a:pt x="26351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7" name="Google Shape;17347;p41"/>
            <p:cNvSpPr/>
            <p:nvPr/>
          </p:nvSpPr>
          <p:spPr>
            <a:xfrm>
              <a:off x="4239544" y="1512655"/>
              <a:ext cx="233928" cy="233919"/>
            </a:xfrm>
            <a:custGeom>
              <a:avLst/>
              <a:gdLst/>
              <a:ahLst/>
              <a:cxnLst/>
              <a:rect l="l" t="t" r="r" b="b"/>
              <a:pathLst>
                <a:path w="26284" h="26283" extrusionOk="0">
                  <a:moveTo>
                    <a:pt x="8067" y="0"/>
                  </a:moveTo>
                  <a:lnTo>
                    <a:pt x="8067" y="8067"/>
                  </a:lnTo>
                  <a:lnTo>
                    <a:pt x="1" y="8067"/>
                  </a:lnTo>
                  <a:lnTo>
                    <a:pt x="1" y="18217"/>
                  </a:lnTo>
                  <a:lnTo>
                    <a:pt x="8067" y="18217"/>
                  </a:lnTo>
                  <a:lnTo>
                    <a:pt x="8067" y="26283"/>
                  </a:lnTo>
                  <a:lnTo>
                    <a:pt x="18217" y="26283"/>
                  </a:lnTo>
                  <a:lnTo>
                    <a:pt x="18217" y="18217"/>
                  </a:lnTo>
                  <a:lnTo>
                    <a:pt x="26284" y="18217"/>
                  </a:lnTo>
                  <a:lnTo>
                    <a:pt x="26284" y="8067"/>
                  </a:lnTo>
                  <a:lnTo>
                    <a:pt x="18217" y="8067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7" name="object 12">
            <a:extLst>
              <a:ext uri="{FF2B5EF4-FFF2-40B4-BE49-F238E27FC236}">
                <a16:creationId xmlns:a16="http://schemas.microsoft.com/office/drawing/2014/main" id="{EAA88345-062A-4F12-B233-BD083C21627A}"/>
              </a:ext>
            </a:extLst>
          </p:cNvPr>
          <p:cNvSpPr/>
          <p:nvPr/>
        </p:nvSpPr>
        <p:spPr>
          <a:xfrm>
            <a:off x="0" y="479919"/>
            <a:ext cx="9143999" cy="829879"/>
          </a:xfrm>
          <a:custGeom>
            <a:avLst/>
            <a:gdLst/>
            <a:ahLst/>
            <a:cxnLst/>
            <a:rect l="l" t="t" r="r" b="b"/>
            <a:pathLst>
              <a:path w="4997450" h="417194">
                <a:moveTo>
                  <a:pt x="4789043" y="0"/>
                </a:moveTo>
                <a:lnTo>
                  <a:pt x="208407" y="0"/>
                </a:lnTo>
                <a:lnTo>
                  <a:pt x="160633" y="5506"/>
                </a:lnTo>
                <a:lnTo>
                  <a:pt x="116771" y="21189"/>
                </a:lnTo>
                <a:lnTo>
                  <a:pt x="78075" y="45796"/>
                </a:lnTo>
                <a:lnTo>
                  <a:pt x="45796" y="78075"/>
                </a:lnTo>
                <a:lnTo>
                  <a:pt x="21189" y="116771"/>
                </a:lnTo>
                <a:lnTo>
                  <a:pt x="5506" y="160633"/>
                </a:lnTo>
                <a:lnTo>
                  <a:pt x="0" y="208406"/>
                </a:lnTo>
                <a:lnTo>
                  <a:pt x="5506" y="256173"/>
                </a:lnTo>
                <a:lnTo>
                  <a:pt x="21189" y="300017"/>
                </a:lnTo>
                <a:lnTo>
                  <a:pt x="45796" y="338689"/>
                </a:lnTo>
                <a:lnTo>
                  <a:pt x="78075" y="370940"/>
                </a:lnTo>
                <a:lnTo>
                  <a:pt x="116771" y="395522"/>
                </a:lnTo>
                <a:lnTo>
                  <a:pt x="160633" y="411187"/>
                </a:lnTo>
                <a:lnTo>
                  <a:pt x="208407" y="416686"/>
                </a:lnTo>
                <a:lnTo>
                  <a:pt x="4789043" y="416686"/>
                </a:lnTo>
                <a:lnTo>
                  <a:pt x="4836816" y="411187"/>
                </a:lnTo>
                <a:lnTo>
                  <a:pt x="4880678" y="395522"/>
                </a:lnTo>
                <a:lnTo>
                  <a:pt x="4919374" y="370940"/>
                </a:lnTo>
                <a:lnTo>
                  <a:pt x="4951653" y="338689"/>
                </a:lnTo>
                <a:lnTo>
                  <a:pt x="4976260" y="300017"/>
                </a:lnTo>
                <a:lnTo>
                  <a:pt x="4991943" y="256173"/>
                </a:lnTo>
                <a:lnTo>
                  <a:pt x="4997450" y="208406"/>
                </a:lnTo>
                <a:lnTo>
                  <a:pt x="4991943" y="160633"/>
                </a:lnTo>
                <a:lnTo>
                  <a:pt x="4976260" y="116771"/>
                </a:lnTo>
                <a:lnTo>
                  <a:pt x="4951653" y="78075"/>
                </a:lnTo>
                <a:lnTo>
                  <a:pt x="4919374" y="45796"/>
                </a:lnTo>
                <a:lnTo>
                  <a:pt x="4880678" y="21189"/>
                </a:lnTo>
                <a:lnTo>
                  <a:pt x="4836816" y="5506"/>
                </a:lnTo>
                <a:lnTo>
                  <a:pt x="4789043" y="0"/>
                </a:lnTo>
                <a:close/>
              </a:path>
            </a:pathLst>
          </a:custGeom>
          <a:solidFill>
            <a:srgbClr val="C6ECEB"/>
          </a:solidFill>
        </p:spPr>
        <p:txBody>
          <a:bodyPr wrap="square" lIns="0" tIns="0" rIns="0" bIns="0" rtlCol="0"/>
          <a:lstStyle/>
          <a:p>
            <a:endParaRPr sz="1050"/>
          </a:p>
        </p:txBody>
      </p:sp>
      <p:pic>
        <p:nvPicPr>
          <p:cNvPr id="22" name="Picture 21">
            <a:extLst>
              <a:ext uri="{FF2B5EF4-FFF2-40B4-BE49-F238E27FC236}">
                <a16:creationId xmlns:a16="http://schemas.microsoft.com/office/drawing/2014/main" id="{3D9AC5EE-9100-4194-B795-25F349B9CE6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93511" y="4686544"/>
            <a:ext cx="8500246" cy="532082"/>
          </a:xfrm>
          <a:prstGeom prst="rect">
            <a:avLst/>
          </a:prstGeom>
        </p:spPr>
      </p:pic>
      <p:sp>
        <p:nvSpPr>
          <p:cNvPr id="24" name="Google Shape;9872;p34">
            <a:extLst>
              <a:ext uri="{FF2B5EF4-FFF2-40B4-BE49-F238E27FC236}">
                <a16:creationId xmlns:a16="http://schemas.microsoft.com/office/drawing/2014/main" id="{BF3014D2-00AA-4CDE-B3FA-932F66E2FD65}"/>
              </a:ext>
            </a:extLst>
          </p:cNvPr>
          <p:cNvSpPr txBox="1">
            <a:spLocks/>
          </p:cNvSpPr>
          <p:nvPr/>
        </p:nvSpPr>
        <p:spPr>
          <a:xfrm>
            <a:off x="1077123" y="4298966"/>
            <a:ext cx="6861066" cy="476030"/>
          </a:xfrm>
          <a:prstGeom prst="rect">
            <a:avLst/>
          </a:prstGeom>
          <a:solidFill>
            <a:srgbClr val="FFFFFF"/>
          </a:solidFill>
          <a:ln w="9525" cap="flat" cmpd="sng">
            <a:solidFill>
              <a:srgbClr val="29ABD9"/>
            </a:solidFill>
            <a:prstDash val="solid"/>
            <a:round/>
            <a:headEnd type="none" w="sm" len="sm"/>
            <a:tailEnd type="none" w="sm" len="sm"/>
          </a:ln>
          <a:effectLst>
            <a:outerShdw blurRad="142875" dist="104775" dir="3600000" algn="bl" rotWithShape="0">
              <a:srgbClr val="29ABD9">
                <a:alpha val="40000"/>
              </a:srgbClr>
            </a:outerShdw>
          </a:effectLst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Poppins"/>
              <a:buNone/>
              <a:defRPr sz="7200" b="1" i="0" u="none" strike="noStrike" cap="none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41E3A"/>
              </a:buClr>
              <a:buSzPts val="6000"/>
              <a:buFont typeface="Poppins"/>
              <a:buNone/>
              <a:tabLst/>
              <a:defRPr/>
            </a:pPr>
            <a:r>
              <a:rPr kumimoji="0" lang="en-US" sz="1600" b="1" i="0" u="none" strike="noStrike" kern="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Poppins"/>
                <a:cs typeface="Poppins"/>
                <a:sym typeface="Poppins"/>
              </a:rPr>
              <a:t>POLA HIDUP SEHAT BAGI ASN</a:t>
            </a:r>
          </a:p>
        </p:txBody>
      </p:sp>
      <p:pic>
        <p:nvPicPr>
          <p:cNvPr id="2" name="object 30">
            <a:extLst>
              <a:ext uri="{FF2B5EF4-FFF2-40B4-BE49-F238E27FC236}">
                <a16:creationId xmlns:a16="http://schemas.microsoft.com/office/drawing/2014/main" id="{C0A8B7CC-162C-D863-1961-17B9E8181665}"/>
              </a:ext>
            </a:extLst>
          </p:cNvPr>
          <p:cNvPicPr/>
          <p:nvPr/>
        </p:nvPicPr>
        <p:blipFill rotWithShape="1">
          <a:blip r:embed="rId4" cstate="print"/>
          <a:srcRect l="22243" t="17542" b="28813"/>
          <a:stretch/>
        </p:blipFill>
        <p:spPr>
          <a:xfrm>
            <a:off x="6780294" y="579515"/>
            <a:ext cx="2382076" cy="631897"/>
          </a:xfrm>
          <a:prstGeom prst="rect">
            <a:avLst/>
          </a:prstGeom>
        </p:spPr>
      </p:pic>
      <p:pic>
        <p:nvPicPr>
          <p:cNvPr id="3" name="Google Shape;100;p15" descr="LOGO GERMAS list putih.png">
            <a:extLst>
              <a:ext uri="{FF2B5EF4-FFF2-40B4-BE49-F238E27FC236}">
                <a16:creationId xmlns:a16="http://schemas.microsoft.com/office/drawing/2014/main" id="{58639450-076C-6D5A-B9C4-B6D653B41487}"/>
              </a:ext>
            </a:extLst>
          </p:cNvPr>
          <p:cNvPicPr preferRelativeResize="0"/>
          <p:nvPr/>
        </p:nvPicPr>
        <p:blipFill rotWithShape="1">
          <a:blip r:embed="rId5"/>
          <a:srcRect/>
          <a:stretch>
            <a:fillRect/>
          </a:stretch>
        </p:blipFill>
        <p:spPr>
          <a:xfrm>
            <a:off x="2716785" y="529599"/>
            <a:ext cx="1516462" cy="732652"/>
          </a:xfrm>
          <a:prstGeom prst="rect">
            <a:avLst/>
          </a:prstGeom>
          <a:noFill/>
          <a:ln>
            <a:noFill/>
          </a:ln>
        </p:spPr>
      </p:pic>
      <p:pic>
        <p:nvPicPr>
          <p:cNvPr id="4" name="Picture 3">
            <a:extLst>
              <a:ext uri="{FF2B5EF4-FFF2-40B4-BE49-F238E27FC236}">
                <a16:creationId xmlns:a16="http://schemas.microsoft.com/office/drawing/2014/main" id="{9D0D10AE-A348-C008-DD2D-53A4CBC481FE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247423" y="731362"/>
            <a:ext cx="2452527" cy="355840"/>
          </a:xfrm>
          <a:prstGeom prst="rect">
            <a:avLst/>
          </a:prstGeom>
        </p:spPr>
      </p:pic>
      <p:pic>
        <p:nvPicPr>
          <p:cNvPr id="5" name="Picture 4">
            <a:extLst>
              <a:ext uri="{FF2B5EF4-FFF2-40B4-BE49-F238E27FC236}">
                <a16:creationId xmlns:a16="http://schemas.microsoft.com/office/drawing/2014/main" id="{7A3DD256-D19F-16EC-838B-CD7956B3ED54}"/>
              </a:ext>
            </a:extLst>
          </p:cNvPr>
          <p:cNvPicPr>
            <a:picLocks noChangeAspect="1"/>
          </p:cNvPicPr>
          <p:nvPr/>
        </p:nvPicPr>
        <p:blipFill rotWithShape="1">
          <a:blip r:embed="rId7"/>
          <a:srcRect l="2404" t="38929" r="3635" b="38926"/>
          <a:stretch/>
        </p:blipFill>
        <p:spPr>
          <a:xfrm>
            <a:off x="47818" y="579516"/>
            <a:ext cx="2681189" cy="63189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53951098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87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710" name="Google Shape;18710;p51"/>
          <p:cNvGrpSpPr/>
          <p:nvPr/>
        </p:nvGrpSpPr>
        <p:grpSpPr>
          <a:xfrm rot="5400000">
            <a:off x="6798689" y="2935392"/>
            <a:ext cx="1313543" cy="1972081"/>
            <a:chOff x="3103095" y="1333072"/>
            <a:chExt cx="888609" cy="1334110"/>
          </a:xfrm>
        </p:grpSpPr>
        <p:sp>
          <p:nvSpPr>
            <p:cNvPr id="18711" name="Google Shape;18711;p51"/>
            <p:cNvSpPr/>
            <p:nvPr/>
          </p:nvSpPr>
          <p:spPr>
            <a:xfrm>
              <a:off x="3653077" y="1333072"/>
              <a:ext cx="338627" cy="338618"/>
            </a:xfrm>
            <a:custGeom>
              <a:avLst/>
              <a:gdLst/>
              <a:ahLst/>
              <a:cxnLst/>
              <a:rect l="l" t="t" r="r" b="b"/>
              <a:pathLst>
                <a:path w="38048" h="38047" extrusionOk="0">
                  <a:moveTo>
                    <a:pt x="11630" y="0"/>
                  </a:moveTo>
                  <a:lnTo>
                    <a:pt x="11630" y="11697"/>
                  </a:lnTo>
                  <a:lnTo>
                    <a:pt x="1" y="11697"/>
                  </a:lnTo>
                  <a:lnTo>
                    <a:pt x="1" y="26418"/>
                  </a:lnTo>
                  <a:lnTo>
                    <a:pt x="11630" y="26418"/>
                  </a:lnTo>
                  <a:lnTo>
                    <a:pt x="11630" y="38047"/>
                  </a:lnTo>
                  <a:lnTo>
                    <a:pt x="26351" y="38047"/>
                  </a:lnTo>
                  <a:lnTo>
                    <a:pt x="26351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351" y="11697"/>
                  </a:lnTo>
                  <a:lnTo>
                    <a:pt x="26351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712" name="Google Shape;18712;p51"/>
            <p:cNvSpPr/>
            <p:nvPr/>
          </p:nvSpPr>
          <p:spPr>
            <a:xfrm>
              <a:off x="3103095" y="1437172"/>
              <a:ext cx="234524" cy="234524"/>
            </a:xfrm>
            <a:custGeom>
              <a:avLst/>
              <a:gdLst/>
              <a:ahLst/>
              <a:cxnLst/>
              <a:rect l="l" t="t" r="r" b="b"/>
              <a:pathLst>
                <a:path w="26351" h="26351" extrusionOk="0">
                  <a:moveTo>
                    <a:pt x="8067" y="0"/>
                  </a:moveTo>
                  <a:lnTo>
                    <a:pt x="8067" y="8066"/>
                  </a:lnTo>
                  <a:lnTo>
                    <a:pt x="1" y="8066"/>
                  </a:lnTo>
                  <a:lnTo>
                    <a:pt x="1" y="18284"/>
                  </a:lnTo>
                  <a:lnTo>
                    <a:pt x="8067" y="18284"/>
                  </a:lnTo>
                  <a:lnTo>
                    <a:pt x="8067" y="26350"/>
                  </a:lnTo>
                  <a:lnTo>
                    <a:pt x="18217" y="26350"/>
                  </a:lnTo>
                  <a:lnTo>
                    <a:pt x="18217" y="18284"/>
                  </a:lnTo>
                  <a:lnTo>
                    <a:pt x="26351" y="18284"/>
                  </a:lnTo>
                  <a:lnTo>
                    <a:pt x="26351" y="8066"/>
                  </a:lnTo>
                  <a:lnTo>
                    <a:pt x="18217" y="8066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713" name="Google Shape;18713;p51"/>
            <p:cNvSpPr/>
            <p:nvPr/>
          </p:nvSpPr>
          <p:spPr>
            <a:xfrm>
              <a:off x="3617780" y="2317198"/>
              <a:ext cx="350589" cy="349984"/>
            </a:xfrm>
            <a:custGeom>
              <a:avLst/>
              <a:gdLst/>
              <a:ahLst/>
              <a:cxnLst/>
              <a:rect l="l" t="t" r="r" b="b"/>
              <a:pathLst>
                <a:path w="39392" h="39324" extrusionOk="0">
                  <a:moveTo>
                    <a:pt x="12100" y="0"/>
                  </a:moveTo>
                  <a:lnTo>
                    <a:pt x="12100" y="12100"/>
                  </a:lnTo>
                  <a:lnTo>
                    <a:pt x="1" y="12100"/>
                  </a:lnTo>
                  <a:lnTo>
                    <a:pt x="1" y="27291"/>
                  </a:lnTo>
                  <a:lnTo>
                    <a:pt x="12100" y="27291"/>
                  </a:lnTo>
                  <a:lnTo>
                    <a:pt x="12100" y="39323"/>
                  </a:lnTo>
                  <a:lnTo>
                    <a:pt x="27292" y="39323"/>
                  </a:lnTo>
                  <a:lnTo>
                    <a:pt x="27292" y="27291"/>
                  </a:lnTo>
                  <a:lnTo>
                    <a:pt x="39392" y="27291"/>
                  </a:lnTo>
                  <a:lnTo>
                    <a:pt x="39392" y="12100"/>
                  </a:lnTo>
                  <a:lnTo>
                    <a:pt x="27292" y="12100"/>
                  </a:lnTo>
                  <a:lnTo>
                    <a:pt x="27292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714" name="Google Shape;18714;p51"/>
            <p:cNvSpPr/>
            <p:nvPr/>
          </p:nvSpPr>
          <p:spPr>
            <a:xfrm>
              <a:off x="3653077" y="1712960"/>
              <a:ext cx="140006" cy="139997"/>
            </a:xfrm>
            <a:custGeom>
              <a:avLst/>
              <a:gdLst/>
              <a:ahLst/>
              <a:cxnLst/>
              <a:rect l="l" t="t" r="r" b="b"/>
              <a:pathLst>
                <a:path w="15731" h="15730" extrusionOk="0">
                  <a:moveTo>
                    <a:pt x="4841" y="1"/>
                  </a:moveTo>
                  <a:lnTo>
                    <a:pt x="4841" y="4840"/>
                  </a:lnTo>
                  <a:lnTo>
                    <a:pt x="1" y="4840"/>
                  </a:lnTo>
                  <a:lnTo>
                    <a:pt x="1" y="10890"/>
                  </a:lnTo>
                  <a:lnTo>
                    <a:pt x="4841" y="10890"/>
                  </a:lnTo>
                  <a:lnTo>
                    <a:pt x="4841" y="15730"/>
                  </a:lnTo>
                  <a:lnTo>
                    <a:pt x="10890" y="15730"/>
                  </a:lnTo>
                  <a:lnTo>
                    <a:pt x="10890" y="10890"/>
                  </a:lnTo>
                  <a:lnTo>
                    <a:pt x="15730" y="10890"/>
                  </a:lnTo>
                  <a:lnTo>
                    <a:pt x="15730" y="4840"/>
                  </a:lnTo>
                  <a:lnTo>
                    <a:pt x="10890" y="4840"/>
                  </a:lnTo>
                  <a:lnTo>
                    <a:pt x="10890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715" name="Google Shape;18715;p51"/>
            <p:cNvSpPr/>
            <p:nvPr/>
          </p:nvSpPr>
          <p:spPr>
            <a:xfrm>
              <a:off x="3301910" y="1921754"/>
              <a:ext cx="56835" cy="56844"/>
            </a:xfrm>
            <a:custGeom>
              <a:avLst/>
              <a:gdLst/>
              <a:ahLst/>
              <a:cxnLst/>
              <a:rect l="l" t="t" r="r" b="b"/>
              <a:pathLst>
                <a:path w="6386" h="6387" extrusionOk="0">
                  <a:moveTo>
                    <a:pt x="1949" y="0"/>
                  </a:moveTo>
                  <a:lnTo>
                    <a:pt x="1949" y="1950"/>
                  </a:lnTo>
                  <a:lnTo>
                    <a:pt x="0" y="1950"/>
                  </a:lnTo>
                  <a:lnTo>
                    <a:pt x="0" y="4437"/>
                  </a:lnTo>
                  <a:lnTo>
                    <a:pt x="1949" y="4437"/>
                  </a:lnTo>
                  <a:lnTo>
                    <a:pt x="1949" y="6386"/>
                  </a:lnTo>
                  <a:lnTo>
                    <a:pt x="4436" y="6386"/>
                  </a:lnTo>
                  <a:lnTo>
                    <a:pt x="4436" y="4437"/>
                  </a:lnTo>
                  <a:lnTo>
                    <a:pt x="6386" y="4437"/>
                  </a:lnTo>
                  <a:lnTo>
                    <a:pt x="6386" y="1950"/>
                  </a:lnTo>
                  <a:lnTo>
                    <a:pt x="4436" y="1950"/>
                  </a:lnTo>
                  <a:lnTo>
                    <a:pt x="4436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716" name="Google Shape;18716;p51"/>
            <p:cNvSpPr/>
            <p:nvPr/>
          </p:nvSpPr>
          <p:spPr>
            <a:xfrm>
              <a:off x="3624366" y="1615442"/>
              <a:ext cx="56844" cy="56248"/>
            </a:xfrm>
            <a:custGeom>
              <a:avLst/>
              <a:gdLst/>
              <a:ahLst/>
              <a:cxnLst/>
              <a:rect l="l" t="t" r="r" b="b"/>
              <a:pathLst>
                <a:path w="6387" h="6320" extrusionOk="0">
                  <a:moveTo>
                    <a:pt x="1950" y="1"/>
                  </a:moveTo>
                  <a:lnTo>
                    <a:pt x="1950" y="1950"/>
                  </a:lnTo>
                  <a:lnTo>
                    <a:pt x="0" y="1950"/>
                  </a:lnTo>
                  <a:lnTo>
                    <a:pt x="0" y="4370"/>
                  </a:lnTo>
                  <a:lnTo>
                    <a:pt x="1950" y="4370"/>
                  </a:lnTo>
                  <a:lnTo>
                    <a:pt x="1950" y="6320"/>
                  </a:lnTo>
                  <a:lnTo>
                    <a:pt x="4437" y="6320"/>
                  </a:lnTo>
                  <a:lnTo>
                    <a:pt x="4437" y="4370"/>
                  </a:lnTo>
                  <a:lnTo>
                    <a:pt x="6386" y="4370"/>
                  </a:lnTo>
                  <a:lnTo>
                    <a:pt x="6386" y="1950"/>
                  </a:lnTo>
                  <a:lnTo>
                    <a:pt x="4437" y="1950"/>
                  </a:lnTo>
                  <a:lnTo>
                    <a:pt x="4437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717" name="Google Shape;18717;p51"/>
            <p:cNvSpPr/>
            <p:nvPr/>
          </p:nvSpPr>
          <p:spPr>
            <a:xfrm>
              <a:off x="3431129" y="1898418"/>
              <a:ext cx="338618" cy="338618"/>
            </a:xfrm>
            <a:custGeom>
              <a:avLst/>
              <a:gdLst/>
              <a:ahLst/>
              <a:cxnLst/>
              <a:rect l="l" t="t" r="r" b="b"/>
              <a:pathLst>
                <a:path w="38047" h="38047" extrusionOk="0">
                  <a:moveTo>
                    <a:pt x="11697" y="1"/>
                  </a:moveTo>
                  <a:lnTo>
                    <a:pt x="11697" y="11697"/>
                  </a:lnTo>
                  <a:lnTo>
                    <a:pt x="0" y="11697"/>
                  </a:lnTo>
                  <a:lnTo>
                    <a:pt x="0" y="26418"/>
                  </a:lnTo>
                  <a:lnTo>
                    <a:pt x="11697" y="26418"/>
                  </a:lnTo>
                  <a:lnTo>
                    <a:pt x="11697" y="38047"/>
                  </a:lnTo>
                  <a:lnTo>
                    <a:pt x="26418" y="38047"/>
                  </a:lnTo>
                  <a:lnTo>
                    <a:pt x="26418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418" y="11697"/>
                  </a:lnTo>
                  <a:lnTo>
                    <a:pt x="26418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3" name="Google Shape;9872;p34">
            <a:extLst>
              <a:ext uri="{FF2B5EF4-FFF2-40B4-BE49-F238E27FC236}">
                <a16:creationId xmlns:a16="http://schemas.microsoft.com/office/drawing/2014/main" id="{5957B0E2-9411-4C21-8A62-598B19A90987}"/>
              </a:ext>
            </a:extLst>
          </p:cNvPr>
          <p:cNvSpPr txBox="1">
            <a:spLocks/>
          </p:cNvSpPr>
          <p:nvPr/>
        </p:nvSpPr>
        <p:spPr>
          <a:xfrm>
            <a:off x="2678537" y="99130"/>
            <a:ext cx="5201414" cy="551086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  <a:effectLst>
            <a:outerShdw blurRad="142875" dist="104775" dir="3600000" algn="bl" rotWithShape="0">
              <a:schemeClr val="dk1">
                <a:alpha val="40000"/>
              </a:schemeClr>
            </a:outerShdw>
          </a:effectLst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Poppins"/>
              <a:buNone/>
              <a:defRPr sz="7200" b="1" i="0" u="none" strike="noStrike" cap="none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en-US" sz="2200" dirty="0">
                <a:solidFill>
                  <a:srgbClr val="002060"/>
                </a:solidFill>
              </a:rPr>
              <a:t>PRINSIP KESEHATAN OLAHRAGA</a:t>
            </a:r>
          </a:p>
        </p:txBody>
      </p:sp>
      <p:grpSp>
        <p:nvGrpSpPr>
          <p:cNvPr id="51" name="그룹 22">
            <a:extLst>
              <a:ext uri="{FF2B5EF4-FFF2-40B4-BE49-F238E27FC236}">
                <a16:creationId xmlns:a16="http://schemas.microsoft.com/office/drawing/2014/main" id="{4CF904F4-A3E2-4281-A944-951918D849C4}"/>
              </a:ext>
            </a:extLst>
          </p:cNvPr>
          <p:cNvGrpSpPr>
            <a:grpSpLocks/>
          </p:cNvGrpSpPr>
          <p:nvPr/>
        </p:nvGrpSpPr>
        <p:grpSpPr bwMode="auto">
          <a:xfrm>
            <a:off x="6799429" y="3894712"/>
            <a:ext cx="1357531" cy="608917"/>
            <a:chOff x="6852361" y="4992851"/>
            <a:chExt cx="1911560" cy="746566"/>
          </a:xfrm>
        </p:grpSpPr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294541BB-D76A-4637-8A83-72310C56640F}"/>
                </a:ext>
              </a:extLst>
            </p:cNvPr>
            <p:cNvSpPr txBox="1"/>
            <p:nvPr/>
          </p:nvSpPr>
          <p:spPr>
            <a:xfrm>
              <a:off x="6852361" y="4992851"/>
              <a:ext cx="1911560" cy="369630"/>
            </a:xfrm>
            <a:prstGeom prst="rect">
              <a:avLst/>
            </a:prstGeom>
            <a:noFill/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id-ID" altLang="ko-KR" sz="1200" b="1" dirty="0">
                  <a:latin typeface="Malgun Gothic" panose="020B0503020000020004" pitchFamily="34" charset="-127"/>
                </a:rPr>
                <a:t>Teratur</a:t>
              </a:r>
              <a:endParaRPr lang="ko-KR" altLang="en-US" sz="1200" b="1" dirty="0">
                <a:latin typeface="Malgun Gothic" panose="020B0503020000020004" pitchFamily="34" charset="-127"/>
              </a:endParaRPr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7A8B906C-C76F-4DAC-A06E-02FBDAF28A4B}"/>
                </a:ext>
              </a:extLst>
            </p:cNvPr>
            <p:cNvSpPr txBox="1"/>
            <p:nvPr/>
          </p:nvSpPr>
          <p:spPr>
            <a:xfrm>
              <a:off x="6852361" y="5246577"/>
              <a:ext cx="1911560" cy="492840"/>
            </a:xfrm>
            <a:prstGeom prst="rect">
              <a:avLst/>
            </a:prstGeom>
            <a:noFill/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id-ID" altLang="ko-KR" sz="900" dirty="0">
                  <a:latin typeface="Malgun Gothic" panose="020B0503020000020004" pitchFamily="34" charset="-127"/>
                </a:rPr>
                <a:t>Dilakukan 3 – 5 kali/minggu</a:t>
              </a:r>
              <a:endParaRPr lang="ko-KR" altLang="en-US" sz="900" dirty="0">
                <a:latin typeface="Malgun Gothic" panose="020B0503020000020004" pitchFamily="34" charset="-127"/>
              </a:endParaRPr>
            </a:p>
          </p:txBody>
        </p:sp>
      </p:grpSp>
      <p:grpSp>
        <p:nvGrpSpPr>
          <p:cNvPr id="56" name="Group 28">
            <a:extLst>
              <a:ext uri="{FF2B5EF4-FFF2-40B4-BE49-F238E27FC236}">
                <a16:creationId xmlns:a16="http://schemas.microsoft.com/office/drawing/2014/main" id="{5B6CC109-ED22-4E70-9E6D-2464A8A9C73B}"/>
              </a:ext>
            </a:extLst>
          </p:cNvPr>
          <p:cNvGrpSpPr>
            <a:grpSpLocks/>
          </p:cNvGrpSpPr>
          <p:nvPr/>
        </p:nvGrpSpPr>
        <p:grpSpPr bwMode="auto">
          <a:xfrm>
            <a:off x="423675" y="933163"/>
            <a:ext cx="8204474" cy="2862528"/>
            <a:chOff x="1055211" y="1533006"/>
            <a:chExt cx="10763959" cy="3507341"/>
          </a:xfrm>
        </p:grpSpPr>
        <p:sp>
          <p:nvSpPr>
            <p:cNvPr id="57" name="L 도형 3">
              <a:extLst>
                <a:ext uri="{FF2B5EF4-FFF2-40B4-BE49-F238E27FC236}">
                  <a16:creationId xmlns:a16="http://schemas.microsoft.com/office/drawing/2014/main" id="{97C480E3-4420-4F56-8052-7285F66CAC88}"/>
                </a:ext>
              </a:extLst>
            </p:cNvPr>
            <p:cNvSpPr/>
            <p:nvPr/>
          </p:nvSpPr>
          <p:spPr>
            <a:xfrm rot="5400000">
              <a:off x="6830724" y="2212064"/>
              <a:ext cx="1122540" cy="2463599"/>
            </a:xfrm>
            <a:prstGeom prst="corner">
              <a:avLst>
                <a:gd name="adj1" fmla="val 22091"/>
                <a:gd name="adj2" fmla="val 20975"/>
              </a:avLst>
            </a:prstGeom>
            <a:solidFill>
              <a:schemeClr val="accent3"/>
            </a:solidFill>
            <a:ln w="127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ko-KR" altLang="en-US" sz="2400">
                <a:solidFill>
                  <a:schemeClr val="tx1"/>
                </a:solidFill>
                <a:latin typeface="Malgun Gothic" panose="020B0503020000020004" pitchFamily="34" charset="-127"/>
              </a:endParaRPr>
            </a:p>
          </p:txBody>
        </p:sp>
        <p:sp>
          <p:nvSpPr>
            <p:cNvPr id="58" name="L 도형 4">
              <a:extLst>
                <a:ext uri="{FF2B5EF4-FFF2-40B4-BE49-F238E27FC236}">
                  <a16:creationId xmlns:a16="http://schemas.microsoft.com/office/drawing/2014/main" id="{366854F3-680C-4E00-890B-A20EB4BB36EE}"/>
                </a:ext>
              </a:extLst>
            </p:cNvPr>
            <p:cNvSpPr/>
            <p:nvPr/>
          </p:nvSpPr>
          <p:spPr>
            <a:xfrm rot="5400000">
              <a:off x="9383216" y="1694458"/>
              <a:ext cx="1122540" cy="2463599"/>
            </a:xfrm>
            <a:prstGeom prst="corner">
              <a:avLst>
                <a:gd name="adj1" fmla="val 22091"/>
                <a:gd name="adj2" fmla="val 20975"/>
              </a:avLst>
            </a:prstGeom>
            <a:solidFill>
              <a:schemeClr val="accent4"/>
            </a:solidFill>
            <a:ln w="127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ko-KR" altLang="en-US" sz="2400" dirty="0">
                <a:solidFill>
                  <a:schemeClr val="tx1"/>
                </a:solidFill>
                <a:latin typeface="Malgun Gothic" panose="020B0503020000020004" pitchFamily="34" charset="-127"/>
              </a:endParaRPr>
            </a:p>
          </p:txBody>
        </p:sp>
        <p:sp>
          <p:nvSpPr>
            <p:cNvPr id="59" name="L 도형 5">
              <a:extLst>
                <a:ext uri="{FF2B5EF4-FFF2-40B4-BE49-F238E27FC236}">
                  <a16:creationId xmlns:a16="http://schemas.microsoft.com/office/drawing/2014/main" id="{69958437-7A34-4644-AA67-DA01E24D624F}"/>
                </a:ext>
              </a:extLst>
            </p:cNvPr>
            <p:cNvSpPr/>
            <p:nvPr/>
          </p:nvSpPr>
          <p:spPr>
            <a:xfrm rot="5400000">
              <a:off x="4278233" y="2729671"/>
              <a:ext cx="1122540" cy="2463599"/>
            </a:xfrm>
            <a:prstGeom prst="corner">
              <a:avLst>
                <a:gd name="adj1" fmla="val 22091"/>
                <a:gd name="adj2" fmla="val 20975"/>
              </a:avLst>
            </a:prstGeom>
            <a:solidFill>
              <a:schemeClr val="accent2"/>
            </a:solidFill>
            <a:ln w="127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ko-KR" altLang="en-US" sz="2400">
                <a:solidFill>
                  <a:schemeClr val="tx1"/>
                </a:solidFill>
                <a:latin typeface="Malgun Gothic" panose="020B0503020000020004" pitchFamily="34" charset="-127"/>
              </a:endParaRPr>
            </a:p>
          </p:txBody>
        </p:sp>
        <p:grpSp>
          <p:nvGrpSpPr>
            <p:cNvPr id="60" name="그룹 19">
              <a:extLst>
                <a:ext uri="{FF2B5EF4-FFF2-40B4-BE49-F238E27FC236}">
                  <a16:creationId xmlns:a16="http://schemas.microsoft.com/office/drawing/2014/main" id="{1E878630-5954-4DCA-85C0-E18BC89A2AE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53750" y="3585125"/>
              <a:ext cx="1956073" cy="1407323"/>
              <a:chOff x="1463799" y="3710678"/>
              <a:chExt cx="1956073" cy="1407323"/>
            </a:xfrm>
          </p:grpSpPr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E494F8BF-0516-4A52-AF9A-28B9152CADC6}"/>
                  </a:ext>
                </a:extLst>
              </p:cNvPr>
              <p:cNvSpPr txBox="1"/>
              <p:nvPr/>
            </p:nvSpPr>
            <p:spPr>
              <a:xfrm>
                <a:off x="1463799" y="4256090"/>
                <a:ext cx="1955640" cy="861911"/>
              </a:xfrm>
              <a:prstGeom prst="rect">
                <a:avLst/>
              </a:prstGeom>
              <a:noFill/>
            </p:spPr>
            <p:txBody>
              <a:bodyPr>
                <a:spAutoFit/>
              </a:bodyPr>
              <a:lstStyle/>
              <a:p>
                <a:pPr>
                  <a:defRPr/>
                </a:pPr>
                <a:r>
                  <a:rPr lang="en-US" altLang="ko-KR" sz="1000" dirty="0" err="1">
                    <a:latin typeface="Malgun Gothic" panose="020B0503020000020004" pitchFamily="34" charset="-127"/>
                  </a:rPr>
                  <a:t>Setiap</a:t>
                </a:r>
                <a:r>
                  <a:rPr lang="en-US" altLang="ko-KR" sz="1000" dirty="0">
                    <a:latin typeface="Malgun Gothic" panose="020B0503020000020004" pitchFamily="34" charset="-127"/>
                  </a:rPr>
                  <a:t> </a:t>
                </a:r>
                <a:r>
                  <a:rPr lang="id-ID" altLang="ko-KR" sz="1000" dirty="0">
                    <a:latin typeface="Malgun Gothic" panose="020B0503020000020004" pitchFamily="34" charset="-127"/>
                  </a:rPr>
                  <a:t>Gerakan tubuh</a:t>
                </a:r>
                <a:r>
                  <a:rPr lang="en-US" altLang="ko-KR" sz="1000" dirty="0">
                    <a:latin typeface="Malgun Gothic" panose="020B0503020000020004" pitchFamily="34" charset="-127"/>
                  </a:rPr>
                  <a:t> yang </a:t>
                </a:r>
                <a:r>
                  <a:rPr lang="en-US" altLang="ko-KR" sz="1000" dirty="0" err="1">
                    <a:latin typeface="Malgun Gothic" panose="020B0503020000020004" pitchFamily="34" charset="-127"/>
                  </a:rPr>
                  <a:t>dihasilkan</a:t>
                </a:r>
                <a:r>
                  <a:rPr lang="en-US" altLang="ko-KR" sz="1000" dirty="0">
                    <a:latin typeface="Malgun Gothic" panose="020B0503020000020004" pitchFamily="34" charset="-127"/>
                  </a:rPr>
                  <a:t> </a:t>
                </a:r>
                <a:r>
                  <a:rPr lang="en-US" altLang="ko-KR" sz="1000" dirty="0" err="1">
                    <a:latin typeface="Malgun Gothic" panose="020B0503020000020004" pitchFamily="34" charset="-127"/>
                  </a:rPr>
                  <a:t>kerja</a:t>
                </a:r>
                <a:r>
                  <a:rPr lang="en-US" altLang="ko-KR" sz="1000" dirty="0">
                    <a:latin typeface="Malgun Gothic" panose="020B0503020000020004" pitchFamily="34" charset="-127"/>
                  </a:rPr>
                  <a:t> </a:t>
                </a:r>
                <a:r>
                  <a:rPr lang="en-US" altLang="ko-KR" sz="1000" dirty="0" err="1">
                    <a:latin typeface="Malgun Gothic" panose="020B0503020000020004" pitchFamily="34" charset="-127"/>
                  </a:rPr>
                  <a:t>otot</a:t>
                </a:r>
                <a:r>
                  <a:rPr lang="en-US" altLang="ko-KR" sz="1000" dirty="0">
                    <a:latin typeface="Malgun Gothic" panose="020B0503020000020004" pitchFamily="34" charset="-127"/>
                  </a:rPr>
                  <a:t> dan</a:t>
                </a:r>
                <a:r>
                  <a:rPr lang="id-ID" altLang="ko-KR" sz="1000" dirty="0">
                    <a:latin typeface="Malgun Gothic" panose="020B0503020000020004" pitchFamily="34" charset="-127"/>
                  </a:rPr>
                  <a:t> mengeluarkan energi</a:t>
                </a:r>
                <a:endParaRPr lang="ko-KR" altLang="en-US" sz="1000" dirty="0">
                  <a:latin typeface="Malgun Gothic" panose="020B0503020000020004" pitchFamily="34" charset="-127"/>
                </a:endParaRPr>
              </a:p>
            </p:txBody>
          </p:sp>
          <p:sp>
            <p:nvSpPr>
              <p:cNvPr id="76" name="TextBox 8">
                <a:extLst>
                  <a:ext uri="{FF2B5EF4-FFF2-40B4-BE49-F238E27FC236}">
                    <a16:creationId xmlns:a16="http://schemas.microsoft.com/office/drawing/2014/main" id="{346B8B2A-3D5F-4915-A0E9-427B78B7ED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67692" y="3710678"/>
                <a:ext cx="1952180" cy="64108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b">
                <a:spAutoFit/>
              </a:bodyPr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 eaLnBrk="1" hangingPunct="1"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r>
                  <a:rPr lang="id-ID" altLang="ko-KR" sz="1400" b="1" dirty="0">
                    <a:latin typeface="Malgun Gothic" panose="020B0503020000020004" pitchFamily="34" charset="-127"/>
                  </a:rPr>
                  <a:t>AKTIVITAS FISIK</a:t>
                </a:r>
                <a:endParaRPr lang="en-US" altLang="ko-KR" sz="1400" b="1" dirty="0">
                  <a:latin typeface="Malgun Gothic" panose="020B0503020000020004" pitchFamily="34" charset="-127"/>
                </a:endParaRPr>
              </a:p>
            </p:txBody>
          </p:sp>
        </p:grpSp>
        <p:grpSp>
          <p:nvGrpSpPr>
            <p:cNvPr id="61" name="그룹 18">
              <a:extLst>
                <a:ext uri="{FF2B5EF4-FFF2-40B4-BE49-F238E27FC236}">
                  <a16:creationId xmlns:a16="http://schemas.microsoft.com/office/drawing/2014/main" id="{9BB007CB-7717-4A78-BA9C-797233BE648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12591" y="3087785"/>
              <a:ext cx="2200095" cy="1647990"/>
              <a:chOff x="3736823" y="2983047"/>
              <a:chExt cx="2200095" cy="1647990"/>
            </a:xfrm>
          </p:grpSpPr>
          <p:sp>
            <p:nvSpPr>
              <p:cNvPr id="73" name="TextBox 72">
                <a:extLst>
                  <a:ext uri="{FF2B5EF4-FFF2-40B4-BE49-F238E27FC236}">
                    <a16:creationId xmlns:a16="http://schemas.microsoft.com/office/drawing/2014/main" id="{A65021E9-3C38-475C-8807-F028292C3A54}"/>
                  </a:ext>
                </a:extLst>
              </p:cNvPr>
              <p:cNvSpPr txBox="1"/>
              <p:nvPr/>
            </p:nvSpPr>
            <p:spPr>
              <a:xfrm>
                <a:off x="3736823" y="3584432"/>
                <a:ext cx="1944528" cy="1046605"/>
              </a:xfrm>
              <a:prstGeom prst="rect">
                <a:avLst/>
              </a:prstGeom>
              <a:noFill/>
            </p:spPr>
            <p:txBody>
              <a:bodyPr>
                <a:spAutoFit/>
              </a:bodyPr>
              <a:lstStyle/>
              <a:p>
                <a:pPr>
                  <a:defRPr/>
                </a:pPr>
                <a:r>
                  <a:rPr lang="en-US" altLang="ko-KR" sz="1000" dirty="0" err="1">
                    <a:latin typeface="Malgun Gothic" panose="020B0503020000020004" pitchFamily="34" charset="-127"/>
                  </a:rPr>
                  <a:t>Aktivitas</a:t>
                </a:r>
                <a:r>
                  <a:rPr lang="en-US" altLang="ko-KR" sz="1000" dirty="0">
                    <a:latin typeface="Malgun Gothic" panose="020B0503020000020004" pitchFamily="34" charset="-127"/>
                  </a:rPr>
                  <a:t> </a:t>
                </a:r>
                <a:r>
                  <a:rPr lang="en-US" altLang="ko-KR" sz="1000" dirty="0" err="1">
                    <a:latin typeface="Malgun Gothic" panose="020B0503020000020004" pitchFamily="34" charset="-127"/>
                  </a:rPr>
                  <a:t>Fisik</a:t>
                </a:r>
                <a:r>
                  <a:rPr lang="en-US" altLang="ko-KR" sz="1000" dirty="0">
                    <a:latin typeface="Malgun Gothic" panose="020B0503020000020004" pitchFamily="34" charset="-127"/>
                  </a:rPr>
                  <a:t> </a:t>
                </a:r>
                <a:r>
                  <a:rPr lang="id-ID" altLang="ko-KR" sz="1000" dirty="0">
                    <a:latin typeface="Malgun Gothic" panose="020B0503020000020004" pitchFamily="34" charset="-127"/>
                  </a:rPr>
                  <a:t>Terstruktur, terencana, berkesinambungan</a:t>
                </a:r>
                <a:r>
                  <a:rPr lang="en-US" altLang="ko-KR" sz="1000" dirty="0">
                    <a:latin typeface="Malgun Gothic" panose="020B0503020000020004" pitchFamily="34" charset="-127"/>
                  </a:rPr>
                  <a:t> </a:t>
                </a:r>
                <a:r>
                  <a:rPr lang="en-US" altLang="ko-KR" sz="1000" dirty="0" err="1">
                    <a:latin typeface="Malgun Gothic" panose="020B0503020000020004" pitchFamily="34" charset="-127"/>
                  </a:rPr>
                  <a:t>untuk</a:t>
                </a:r>
                <a:r>
                  <a:rPr lang="en-US" altLang="ko-KR" sz="1000" dirty="0">
                    <a:latin typeface="Malgun Gothic" panose="020B0503020000020004" pitchFamily="34" charset="-127"/>
                  </a:rPr>
                  <a:t> </a:t>
                </a:r>
                <a:r>
                  <a:rPr lang="en-US" altLang="ko-KR" sz="1000" dirty="0" err="1">
                    <a:latin typeface="Malgun Gothic" panose="020B0503020000020004" pitchFamily="34" charset="-127"/>
                  </a:rPr>
                  <a:t>kebugaran</a:t>
                </a:r>
                <a:r>
                  <a:rPr lang="en-US" altLang="ko-KR" sz="1000" dirty="0">
                    <a:latin typeface="Malgun Gothic" panose="020B0503020000020004" pitchFamily="34" charset="-127"/>
                  </a:rPr>
                  <a:t> </a:t>
                </a:r>
                <a:r>
                  <a:rPr lang="en-US" altLang="ko-KR" sz="1000" dirty="0" err="1">
                    <a:latin typeface="Malgun Gothic" panose="020B0503020000020004" pitchFamily="34" charset="-127"/>
                  </a:rPr>
                  <a:t>jasmani</a:t>
                </a:r>
                <a:endParaRPr lang="ko-KR" altLang="en-US" sz="1000" dirty="0">
                  <a:latin typeface="Malgun Gothic" panose="020B0503020000020004" pitchFamily="34" charset="-127"/>
                </a:endParaRPr>
              </a:p>
            </p:txBody>
          </p:sp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F9292CD3-F843-4ED9-80ED-9E4AA7CE1AB7}"/>
                  </a:ext>
                </a:extLst>
              </p:cNvPr>
              <p:cNvSpPr txBox="1"/>
              <p:nvPr/>
            </p:nvSpPr>
            <p:spPr>
              <a:xfrm>
                <a:off x="3739997" y="2983047"/>
                <a:ext cx="2196921" cy="641080"/>
              </a:xfrm>
              <a:prstGeom prst="rect">
                <a:avLst/>
              </a:prstGeom>
              <a:noFill/>
            </p:spPr>
            <p:txBody>
              <a:bodyPr anchor="b">
                <a:spAutoFit/>
              </a:bodyPr>
              <a:lstStyle/>
              <a:p>
                <a:pPr>
                  <a:defRPr/>
                </a:pPr>
                <a:r>
                  <a:rPr lang="id-ID" altLang="ko-KR" b="1" dirty="0">
                    <a:latin typeface="Malgun Gothic" panose="020B0503020000020004" pitchFamily="34" charset="-127"/>
                  </a:rPr>
                  <a:t>LATIHAN FISIK (</a:t>
                </a:r>
                <a:r>
                  <a:rPr lang="id-ID" altLang="ko-KR" b="1" i="1" dirty="0">
                    <a:latin typeface="Malgun Gothic" panose="020B0503020000020004" pitchFamily="34" charset="-127"/>
                  </a:rPr>
                  <a:t>EXERCISE</a:t>
                </a:r>
                <a:r>
                  <a:rPr lang="id-ID" altLang="ko-KR" b="1" dirty="0">
                    <a:latin typeface="Malgun Gothic" panose="020B0503020000020004" pitchFamily="34" charset="-127"/>
                  </a:rPr>
                  <a:t>)</a:t>
                </a:r>
                <a:endParaRPr lang="en-US" altLang="ko-KR" b="1" dirty="0">
                  <a:latin typeface="Malgun Gothic" panose="020B0503020000020004" pitchFamily="34" charset="-127"/>
                </a:endParaRPr>
              </a:p>
            </p:txBody>
          </p:sp>
        </p:grpSp>
        <p:grpSp>
          <p:nvGrpSpPr>
            <p:cNvPr id="62" name="그룹 7">
              <a:extLst>
                <a:ext uri="{FF2B5EF4-FFF2-40B4-BE49-F238E27FC236}">
                  <a16:creationId xmlns:a16="http://schemas.microsoft.com/office/drawing/2014/main" id="{64B3BA43-E11D-4523-805B-171F91426E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060320" y="2570178"/>
              <a:ext cx="1944529" cy="1468731"/>
              <a:chOff x="6012320" y="2406597"/>
              <a:chExt cx="1944529" cy="1468731"/>
            </a:xfrm>
          </p:grpSpPr>
          <p:sp>
            <p:nvSpPr>
              <p:cNvPr id="71" name="TextBox 70">
                <a:extLst>
                  <a:ext uri="{FF2B5EF4-FFF2-40B4-BE49-F238E27FC236}">
                    <a16:creationId xmlns:a16="http://schemas.microsoft.com/office/drawing/2014/main" id="{F83C24A5-C68A-47D0-A3B2-B439328798B3}"/>
                  </a:ext>
                </a:extLst>
              </p:cNvPr>
              <p:cNvSpPr txBox="1"/>
              <p:nvPr/>
            </p:nvSpPr>
            <p:spPr>
              <a:xfrm>
                <a:off x="6012320" y="3007984"/>
                <a:ext cx="1944529" cy="867344"/>
              </a:xfrm>
              <a:prstGeom prst="rect">
                <a:avLst/>
              </a:prstGeom>
              <a:noFill/>
            </p:spPr>
            <p:txBody>
              <a:bodyPr>
                <a:spAutoFit/>
              </a:bodyPr>
              <a:lstStyle/>
              <a:p>
                <a:pPr>
                  <a:defRPr/>
                </a:pPr>
                <a:r>
                  <a:rPr lang="id-ID" altLang="ko-KR" sz="1000" dirty="0">
                    <a:latin typeface="Malgun Gothic" panose="020B0503020000020004" pitchFamily="34" charset="-127"/>
                  </a:rPr>
                  <a:t>Terstruktur, terencana, berkesinambungan, dan ada aturan tertentu</a:t>
                </a:r>
                <a:endParaRPr lang="ko-KR" altLang="en-US" sz="1000" dirty="0">
                  <a:latin typeface="Malgun Gothic" panose="020B0503020000020004" pitchFamily="34" charset="-127"/>
                </a:endParaRPr>
              </a:p>
            </p:txBody>
          </p:sp>
          <p:sp>
            <p:nvSpPr>
              <p:cNvPr id="72" name="TextBox 71">
                <a:extLst>
                  <a:ext uri="{FF2B5EF4-FFF2-40B4-BE49-F238E27FC236}">
                    <a16:creationId xmlns:a16="http://schemas.microsoft.com/office/drawing/2014/main" id="{5BC06058-97E1-4FED-ACD7-E50AE10DFE7C}"/>
                  </a:ext>
                </a:extLst>
              </p:cNvPr>
              <p:cNvSpPr txBox="1"/>
              <p:nvPr/>
            </p:nvSpPr>
            <p:spPr>
              <a:xfrm>
                <a:off x="6015494" y="2406597"/>
                <a:ext cx="1941355" cy="641080"/>
              </a:xfrm>
              <a:prstGeom prst="rect">
                <a:avLst/>
              </a:prstGeom>
              <a:noFill/>
            </p:spPr>
            <p:txBody>
              <a:bodyPr anchor="b">
                <a:spAutoFit/>
              </a:bodyPr>
              <a:lstStyle/>
              <a:p>
                <a:pPr>
                  <a:defRPr/>
                </a:pPr>
                <a:r>
                  <a:rPr lang="id-ID" altLang="ko-KR" b="1" dirty="0">
                    <a:latin typeface="Malgun Gothic" panose="020B0503020000020004" pitchFamily="34" charset="-127"/>
                  </a:rPr>
                  <a:t>OLAHRAGA (</a:t>
                </a:r>
                <a:r>
                  <a:rPr lang="id-ID" altLang="ko-KR" b="1" i="1" dirty="0">
                    <a:latin typeface="Malgun Gothic" panose="020B0503020000020004" pitchFamily="34" charset="-127"/>
                  </a:rPr>
                  <a:t>SPORT</a:t>
                </a:r>
                <a:r>
                  <a:rPr lang="id-ID" altLang="ko-KR" b="1" dirty="0">
                    <a:latin typeface="Malgun Gothic" panose="020B0503020000020004" pitchFamily="34" charset="-127"/>
                  </a:rPr>
                  <a:t>)</a:t>
                </a:r>
                <a:endParaRPr lang="en-US" altLang="ko-KR" b="1" dirty="0">
                  <a:latin typeface="Malgun Gothic" panose="020B0503020000020004" pitchFamily="34" charset="-127"/>
                </a:endParaRPr>
              </a:p>
            </p:txBody>
          </p:sp>
        </p:grpSp>
        <p:sp>
          <p:nvSpPr>
            <p:cNvPr id="63" name="L 도형 36">
              <a:extLst>
                <a:ext uri="{FF2B5EF4-FFF2-40B4-BE49-F238E27FC236}">
                  <a16:creationId xmlns:a16="http://schemas.microsoft.com/office/drawing/2014/main" id="{D08A19D4-9B92-4101-958D-AF47E6D3AF80}"/>
                </a:ext>
              </a:extLst>
            </p:cNvPr>
            <p:cNvSpPr/>
            <p:nvPr/>
          </p:nvSpPr>
          <p:spPr>
            <a:xfrm rot="5400000">
              <a:off x="1725741" y="3247277"/>
              <a:ext cx="1122540" cy="2463599"/>
            </a:xfrm>
            <a:prstGeom prst="corner">
              <a:avLst>
                <a:gd name="adj1" fmla="val 22091"/>
                <a:gd name="adj2" fmla="val 20975"/>
              </a:avLst>
            </a:prstGeom>
            <a:solidFill>
              <a:schemeClr val="accent1"/>
            </a:solidFill>
            <a:ln w="127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ko-KR" altLang="en-US" sz="2400">
                <a:solidFill>
                  <a:schemeClr val="tx1"/>
                </a:solidFill>
                <a:latin typeface="Malgun Gothic" panose="020B0503020000020004" pitchFamily="34" charset="-127"/>
              </a:endParaRPr>
            </a:p>
          </p:txBody>
        </p:sp>
        <p:sp>
          <p:nvSpPr>
            <p:cNvPr id="64" name="TextBox 30">
              <a:extLst>
                <a:ext uri="{FF2B5EF4-FFF2-40B4-BE49-F238E27FC236}">
                  <a16:creationId xmlns:a16="http://schemas.microsoft.com/office/drawing/2014/main" id="{89A16084-1252-4E06-A55B-53513E2882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58176" y="4152399"/>
              <a:ext cx="1952180" cy="6410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b"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id-ID" altLang="ko-KR" sz="1400" b="1" dirty="0">
                  <a:latin typeface="Malgun Gothic" panose="020B0503020000020004" pitchFamily="34" charset="-127"/>
                </a:rPr>
                <a:t>INACTIVE &amp; SEDENTARY</a:t>
              </a:r>
              <a:endParaRPr lang="en-US" altLang="ko-KR" sz="1400" b="1" dirty="0">
                <a:latin typeface="Malgun Gothic" panose="020B0503020000020004" pitchFamily="34" charset="-127"/>
              </a:endParaRPr>
            </a:p>
          </p:txBody>
        </p:sp>
        <p:sp>
          <p:nvSpPr>
            <p:cNvPr id="65" name="화살표: 원형 14">
              <a:extLst>
                <a:ext uri="{FF2B5EF4-FFF2-40B4-BE49-F238E27FC236}">
                  <a16:creationId xmlns:a16="http://schemas.microsoft.com/office/drawing/2014/main" id="{D053B252-873A-478B-BAF5-15B6010CE083}"/>
                </a:ext>
              </a:extLst>
            </p:cNvPr>
            <p:cNvSpPr/>
            <p:nvPr/>
          </p:nvSpPr>
          <p:spPr>
            <a:xfrm>
              <a:off x="2794970" y="2607913"/>
              <a:ext cx="1344502" cy="1344824"/>
            </a:xfrm>
            <a:prstGeom prst="circularArrow">
              <a:avLst>
                <a:gd name="adj1" fmla="val 16448"/>
                <a:gd name="adj2" fmla="val 1821358"/>
                <a:gd name="adj3" fmla="val 19790321"/>
                <a:gd name="adj4" fmla="val 7527901"/>
                <a:gd name="adj5" fmla="val 15624"/>
              </a:avLst>
            </a:pr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ko-KR" altLang="en-US" sz="2400">
                <a:solidFill>
                  <a:schemeClr val="tx1"/>
                </a:solidFill>
                <a:latin typeface="Malgun Gothic" panose="020B0503020000020004" pitchFamily="34" charset="-127"/>
              </a:endParaRPr>
            </a:p>
          </p:txBody>
        </p:sp>
        <p:sp>
          <p:nvSpPr>
            <p:cNvPr id="66" name="화살표: 원형 44">
              <a:extLst>
                <a:ext uri="{FF2B5EF4-FFF2-40B4-BE49-F238E27FC236}">
                  <a16:creationId xmlns:a16="http://schemas.microsoft.com/office/drawing/2014/main" id="{11D4FDD0-E653-435C-8C51-DDEC8ED98DAE}"/>
                </a:ext>
              </a:extLst>
            </p:cNvPr>
            <p:cNvSpPr/>
            <p:nvPr/>
          </p:nvSpPr>
          <p:spPr>
            <a:xfrm>
              <a:off x="5406194" y="2069665"/>
              <a:ext cx="1344503" cy="1346412"/>
            </a:xfrm>
            <a:prstGeom prst="circularArrow">
              <a:avLst>
                <a:gd name="adj1" fmla="val 16448"/>
                <a:gd name="adj2" fmla="val 1821358"/>
                <a:gd name="adj3" fmla="val 19790321"/>
                <a:gd name="adj4" fmla="val 7527901"/>
                <a:gd name="adj5" fmla="val 15624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ko-KR" altLang="en-US" sz="2400">
                <a:solidFill>
                  <a:schemeClr val="tx1"/>
                </a:solidFill>
                <a:latin typeface="Malgun Gothic" panose="020B0503020000020004" pitchFamily="34" charset="-127"/>
              </a:endParaRPr>
            </a:p>
          </p:txBody>
        </p:sp>
        <p:sp>
          <p:nvSpPr>
            <p:cNvPr id="67" name="화살표: 원형 45">
              <a:extLst>
                <a:ext uri="{FF2B5EF4-FFF2-40B4-BE49-F238E27FC236}">
                  <a16:creationId xmlns:a16="http://schemas.microsoft.com/office/drawing/2014/main" id="{147440A0-376A-4B45-BBBD-382F5A43491D}"/>
                </a:ext>
              </a:extLst>
            </p:cNvPr>
            <p:cNvSpPr/>
            <p:nvPr/>
          </p:nvSpPr>
          <p:spPr>
            <a:xfrm>
              <a:off x="8015831" y="1533006"/>
              <a:ext cx="1346090" cy="1344825"/>
            </a:xfrm>
            <a:prstGeom prst="circularArrow">
              <a:avLst>
                <a:gd name="adj1" fmla="val 16448"/>
                <a:gd name="adj2" fmla="val 1821358"/>
                <a:gd name="adj3" fmla="val 19790321"/>
                <a:gd name="adj4" fmla="val 7527901"/>
                <a:gd name="adj5" fmla="val 15624"/>
              </a:avLst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ko-KR" altLang="en-US" sz="2400">
                <a:solidFill>
                  <a:schemeClr val="tx1"/>
                </a:solidFill>
                <a:latin typeface="Malgun Gothic" panose="020B0503020000020004" pitchFamily="34" charset="-127"/>
              </a:endParaRPr>
            </a:p>
          </p:txBody>
        </p:sp>
        <p:sp>
          <p:nvSpPr>
            <p:cNvPr id="68" name="Rectangle 67">
              <a:extLst>
                <a:ext uri="{FF2B5EF4-FFF2-40B4-BE49-F238E27FC236}">
                  <a16:creationId xmlns:a16="http://schemas.microsoft.com/office/drawing/2014/main" id="{4A024874-23F4-4118-8F93-EAC33F3DEE37}"/>
                </a:ext>
              </a:extLst>
            </p:cNvPr>
            <p:cNvSpPr/>
            <p:nvPr/>
          </p:nvSpPr>
          <p:spPr>
            <a:xfrm>
              <a:off x="4041055" y="2823847"/>
              <a:ext cx="1620706" cy="576353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id-ID" sz="2000" b="1" dirty="0">
                  <a:solidFill>
                    <a:schemeClr val="tx1"/>
                  </a:solidFill>
                  <a:latin typeface="Malgun Gothic" panose="020B0503020000020004" pitchFamily="34" charset="-127"/>
                  <a:ea typeface="Malgun Gothic" panose="020B0503020000020004" pitchFamily="34" charset="-127"/>
                </a:rPr>
                <a:t>SEHAT</a:t>
              </a:r>
              <a:endParaRPr lang="en-US" sz="2000" b="1" dirty="0">
                <a:solidFill>
                  <a:schemeClr val="tx1"/>
                </a:solidFill>
                <a:latin typeface="Malgun Gothic" panose="020B0503020000020004" pitchFamily="34" charset="-127"/>
                <a:ea typeface="Malgun Gothic" panose="020B0503020000020004" pitchFamily="34" charset="-127"/>
              </a:endParaRPr>
            </a:p>
          </p:txBody>
        </p:sp>
        <p:sp>
          <p:nvSpPr>
            <p:cNvPr id="69" name="Rectangle 68">
              <a:extLst>
                <a:ext uri="{FF2B5EF4-FFF2-40B4-BE49-F238E27FC236}">
                  <a16:creationId xmlns:a16="http://schemas.microsoft.com/office/drawing/2014/main" id="{49CAE7F4-34D8-4979-877C-E308BC981432}"/>
                </a:ext>
              </a:extLst>
            </p:cNvPr>
            <p:cNvSpPr/>
            <p:nvPr/>
          </p:nvSpPr>
          <p:spPr>
            <a:xfrm>
              <a:off x="6636406" y="2255433"/>
              <a:ext cx="1620705" cy="576353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id-ID" sz="2000" b="1" dirty="0">
                  <a:solidFill>
                    <a:schemeClr val="tx1"/>
                  </a:solidFill>
                  <a:latin typeface="Malgun Gothic" panose="020B0503020000020004" pitchFamily="34" charset="-127"/>
                  <a:ea typeface="Malgun Gothic" panose="020B0503020000020004" pitchFamily="34" charset="-127"/>
                </a:rPr>
                <a:t>BUGAR</a:t>
              </a:r>
              <a:endParaRPr lang="en-US" sz="2000" b="1" dirty="0">
                <a:solidFill>
                  <a:schemeClr val="tx1"/>
                </a:solidFill>
                <a:latin typeface="Malgun Gothic" panose="020B0503020000020004" pitchFamily="34" charset="-127"/>
                <a:ea typeface="Malgun Gothic" panose="020B0503020000020004" pitchFamily="34" charset="-127"/>
              </a:endParaRPr>
            </a:p>
          </p:txBody>
        </p:sp>
        <p:sp>
          <p:nvSpPr>
            <p:cNvPr id="70" name="Rectangle 69">
              <a:extLst>
                <a:ext uri="{FF2B5EF4-FFF2-40B4-BE49-F238E27FC236}">
                  <a16:creationId xmlns:a16="http://schemas.microsoft.com/office/drawing/2014/main" id="{0B052FB3-1A1A-45BC-B5F4-FAC7A5983573}"/>
                </a:ext>
              </a:extLst>
            </p:cNvPr>
            <p:cNvSpPr/>
            <p:nvPr/>
          </p:nvSpPr>
          <p:spPr>
            <a:xfrm>
              <a:off x="9168261" y="1779108"/>
              <a:ext cx="2650909" cy="574765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id-ID" sz="2000" b="1" dirty="0">
                  <a:solidFill>
                    <a:schemeClr val="tx1"/>
                  </a:solidFill>
                  <a:latin typeface="Malgun Gothic" panose="020B0503020000020004" pitchFamily="34" charset="-127"/>
                  <a:ea typeface="Malgun Gothic" panose="020B0503020000020004" pitchFamily="34" charset="-127"/>
                </a:rPr>
                <a:t>PRODUKTIF</a:t>
              </a:r>
              <a:endParaRPr lang="en-US" sz="2000" b="1" dirty="0">
                <a:solidFill>
                  <a:schemeClr val="tx1"/>
                </a:solidFill>
                <a:latin typeface="Malgun Gothic" panose="020B0503020000020004" pitchFamily="34" charset="-127"/>
                <a:ea typeface="Malgun Gothic" panose="020B0503020000020004" pitchFamily="34" charset="-127"/>
              </a:endParaRPr>
            </a:p>
          </p:txBody>
        </p:sp>
      </p:grpSp>
      <p:grpSp>
        <p:nvGrpSpPr>
          <p:cNvPr id="77" name="Group 29">
            <a:extLst>
              <a:ext uri="{FF2B5EF4-FFF2-40B4-BE49-F238E27FC236}">
                <a16:creationId xmlns:a16="http://schemas.microsoft.com/office/drawing/2014/main" id="{8CBF5DAB-DE05-4567-9BDB-537B83957AD9}"/>
              </a:ext>
            </a:extLst>
          </p:cNvPr>
          <p:cNvGrpSpPr>
            <a:grpSpLocks/>
          </p:cNvGrpSpPr>
          <p:nvPr/>
        </p:nvGrpSpPr>
        <p:grpSpPr bwMode="auto">
          <a:xfrm>
            <a:off x="323761" y="3867910"/>
            <a:ext cx="6465039" cy="894598"/>
            <a:chOff x="886623" y="5356458"/>
            <a:chExt cx="8483702" cy="1097304"/>
          </a:xfrm>
        </p:grpSpPr>
        <p:sp>
          <p:nvSpPr>
            <p:cNvPr id="78" name="Oval 10">
              <a:extLst>
                <a:ext uri="{FF2B5EF4-FFF2-40B4-BE49-F238E27FC236}">
                  <a16:creationId xmlns:a16="http://schemas.microsoft.com/office/drawing/2014/main" id="{EBE62465-A970-453B-8555-7D60E939CEDD}"/>
                </a:ext>
              </a:extLst>
            </p:cNvPr>
            <p:cNvSpPr/>
            <p:nvPr/>
          </p:nvSpPr>
          <p:spPr>
            <a:xfrm>
              <a:off x="3541274" y="5407321"/>
              <a:ext cx="639847" cy="640558"/>
            </a:xfrm>
            <a:prstGeom prst="ellipse">
              <a:avLst/>
            </a:prstGeom>
            <a:solidFill>
              <a:schemeClr val="accent6"/>
            </a:solidFill>
            <a:ln w="127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JM" sz="2025">
                <a:solidFill>
                  <a:schemeClr val="tx1"/>
                </a:solidFill>
                <a:latin typeface="Malgun Gothic" panose="020B0503020000020004" pitchFamily="34" charset="-127"/>
                <a:ea typeface="Malgun Gothic" panose="020B0503020000020004" pitchFamily="34" charset="-127"/>
              </a:endParaRPr>
            </a:p>
          </p:txBody>
        </p:sp>
        <p:grpSp>
          <p:nvGrpSpPr>
            <p:cNvPr id="79" name="그룹 20">
              <a:extLst>
                <a:ext uri="{FF2B5EF4-FFF2-40B4-BE49-F238E27FC236}">
                  <a16:creationId xmlns:a16="http://schemas.microsoft.com/office/drawing/2014/main" id="{D562DC64-B8F0-4F4C-926A-EF4E549482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77971" y="5356458"/>
              <a:ext cx="1779824" cy="906834"/>
              <a:chOff x="1204848" y="4992851"/>
              <a:chExt cx="1911121" cy="906834"/>
            </a:xfrm>
          </p:grpSpPr>
          <p:sp>
            <p:nvSpPr>
              <p:cNvPr id="93" name="TextBox 92">
                <a:extLst>
                  <a:ext uri="{FF2B5EF4-FFF2-40B4-BE49-F238E27FC236}">
                    <a16:creationId xmlns:a16="http://schemas.microsoft.com/office/drawing/2014/main" id="{E3823E07-9A5F-499B-AAD5-3400B37CFAB7}"/>
                  </a:ext>
                </a:extLst>
              </p:cNvPr>
              <p:cNvSpPr txBox="1"/>
              <p:nvPr/>
            </p:nvSpPr>
            <p:spPr>
              <a:xfrm>
                <a:off x="1204849" y="4992851"/>
                <a:ext cx="1911120" cy="369791"/>
              </a:xfrm>
              <a:prstGeom prst="rect">
                <a:avLst/>
              </a:prstGeom>
              <a:noFill/>
            </p:spPr>
            <p:txBody>
              <a:bodyPr>
                <a:spAutoFit/>
              </a:bodyPr>
              <a:lstStyle/>
              <a:p>
                <a:pPr>
                  <a:defRPr/>
                </a:pPr>
                <a:r>
                  <a:rPr lang="id-ID" altLang="ko-KR" sz="1200" b="1" dirty="0">
                    <a:latin typeface="Malgun Gothic" panose="020B0503020000020004" pitchFamily="34" charset="-127"/>
                  </a:rPr>
                  <a:t>Benar</a:t>
                </a:r>
                <a:endParaRPr lang="ko-KR" altLang="en-US" sz="1200" b="1" dirty="0">
                  <a:latin typeface="Malgun Gothic" panose="020B0503020000020004" pitchFamily="34" charset="-127"/>
                </a:endParaRPr>
              </a:p>
            </p:txBody>
          </p:sp>
          <p:sp>
            <p:nvSpPr>
              <p:cNvPr id="94" name="TextBox 93">
                <a:extLst>
                  <a:ext uri="{FF2B5EF4-FFF2-40B4-BE49-F238E27FC236}">
                    <a16:creationId xmlns:a16="http://schemas.microsoft.com/office/drawing/2014/main" id="{5438505A-6658-48EB-B85F-658EC23FCC4C}"/>
                  </a:ext>
                </a:extLst>
              </p:cNvPr>
              <p:cNvSpPr txBox="1"/>
              <p:nvPr/>
            </p:nvSpPr>
            <p:spPr>
              <a:xfrm>
                <a:off x="1204848" y="5221736"/>
                <a:ext cx="1911120" cy="677949"/>
              </a:xfrm>
              <a:prstGeom prst="rect">
                <a:avLst/>
              </a:prstGeom>
              <a:noFill/>
            </p:spPr>
            <p:txBody>
              <a:bodyPr>
                <a:spAutoFit/>
              </a:bodyPr>
              <a:lstStyle/>
              <a:p>
                <a:pPr>
                  <a:defRPr/>
                </a:pPr>
                <a:r>
                  <a:rPr lang="id-ID" altLang="ko-KR" sz="900" dirty="0">
                    <a:latin typeface="Malgun Gothic" panose="020B0503020000020004" pitchFamily="34" charset="-127"/>
                  </a:rPr>
                  <a:t>Pemanasan</a:t>
                </a:r>
              </a:p>
              <a:p>
                <a:pPr>
                  <a:defRPr/>
                </a:pPr>
                <a:r>
                  <a:rPr lang="id-ID" altLang="ko-KR" sz="900" dirty="0">
                    <a:latin typeface="Malgun Gothic" panose="020B0503020000020004" pitchFamily="34" charset="-127"/>
                  </a:rPr>
                  <a:t>Latihan inti</a:t>
                </a:r>
              </a:p>
              <a:p>
                <a:pPr>
                  <a:defRPr/>
                </a:pPr>
                <a:r>
                  <a:rPr lang="id-ID" altLang="ko-KR" sz="900" dirty="0">
                    <a:latin typeface="Malgun Gothic" panose="020B0503020000020004" pitchFamily="34" charset="-127"/>
                  </a:rPr>
                  <a:t>Pendinginan </a:t>
                </a:r>
                <a:endParaRPr lang="ko-KR" altLang="en-US" sz="900" dirty="0">
                  <a:latin typeface="Malgun Gothic" panose="020B0503020000020004" pitchFamily="34" charset="-127"/>
                </a:endParaRPr>
              </a:p>
            </p:txBody>
          </p:sp>
        </p:grpSp>
        <p:sp>
          <p:nvSpPr>
            <p:cNvPr id="80" name="Oval 10">
              <a:extLst>
                <a:ext uri="{FF2B5EF4-FFF2-40B4-BE49-F238E27FC236}">
                  <a16:creationId xmlns:a16="http://schemas.microsoft.com/office/drawing/2014/main" id="{1FEB8A9D-641D-4BE3-9EDA-4E2DD33B1448}"/>
                </a:ext>
              </a:extLst>
            </p:cNvPr>
            <p:cNvSpPr/>
            <p:nvPr/>
          </p:nvSpPr>
          <p:spPr>
            <a:xfrm>
              <a:off x="6194338" y="5407321"/>
              <a:ext cx="639848" cy="640558"/>
            </a:xfrm>
            <a:prstGeom prst="ellipse">
              <a:avLst/>
            </a:prstGeom>
            <a:solidFill>
              <a:schemeClr val="accent6"/>
            </a:solidFill>
            <a:ln w="127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JM" sz="2025">
                <a:solidFill>
                  <a:schemeClr val="tx1"/>
                </a:solidFill>
                <a:latin typeface="Malgun Gothic" panose="020B0503020000020004" pitchFamily="34" charset="-127"/>
                <a:ea typeface="Malgun Gothic" panose="020B0503020000020004" pitchFamily="34" charset="-127"/>
              </a:endParaRPr>
            </a:p>
          </p:txBody>
        </p:sp>
        <p:grpSp>
          <p:nvGrpSpPr>
            <p:cNvPr id="81" name="그룹 21">
              <a:extLst>
                <a:ext uri="{FF2B5EF4-FFF2-40B4-BE49-F238E27FC236}">
                  <a16:creationId xmlns:a16="http://schemas.microsoft.com/office/drawing/2014/main" id="{0DDA6965-FCB2-455E-ABF8-CE4F6272224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32623" y="5356458"/>
              <a:ext cx="1779823" cy="919549"/>
              <a:chOff x="4029269" y="4992851"/>
              <a:chExt cx="1911120" cy="919549"/>
            </a:xfrm>
          </p:grpSpPr>
          <p:sp>
            <p:nvSpPr>
              <p:cNvPr id="91" name="TextBox 90">
                <a:extLst>
                  <a:ext uri="{FF2B5EF4-FFF2-40B4-BE49-F238E27FC236}">
                    <a16:creationId xmlns:a16="http://schemas.microsoft.com/office/drawing/2014/main" id="{DF4DF966-724F-424C-B3A3-834EF8F95B1C}"/>
                  </a:ext>
                </a:extLst>
              </p:cNvPr>
              <p:cNvSpPr txBox="1"/>
              <p:nvPr/>
            </p:nvSpPr>
            <p:spPr>
              <a:xfrm>
                <a:off x="4029269" y="4992851"/>
                <a:ext cx="1911120" cy="369790"/>
              </a:xfrm>
              <a:prstGeom prst="rect">
                <a:avLst/>
              </a:prstGeom>
              <a:noFill/>
            </p:spPr>
            <p:txBody>
              <a:bodyPr>
                <a:spAutoFit/>
              </a:bodyPr>
              <a:lstStyle/>
              <a:p>
                <a:pPr>
                  <a:defRPr/>
                </a:pPr>
                <a:r>
                  <a:rPr lang="id-ID" altLang="ko-KR" sz="1200" b="1" dirty="0">
                    <a:latin typeface="Malgun Gothic" panose="020B0503020000020004" pitchFamily="34" charset="-127"/>
                  </a:rPr>
                  <a:t>Terukur</a:t>
                </a:r>
                <a:endParaRPr lang="ko-KR" altLang="en-US" sz="1200" b="1" dirty="0">
                  <a:latin typeface="Malgun Gothic" panose="020B0503020000020004" pitchFamily="34" charset="-127"/>
                </a:endParaRPr>
              </a:p>
            </p:txBody>
          </p:sp>
          <p:sp>
            <p:nvSpPr>
              <p:cNvPr id="92" name="TextBox 91">
                <a:extLst>
                  <a:ext uri="{FF2B5EF4-FFF2-40B4-BE49-F238E27FC236}">
                    <a16:creationId xmlns:a16="http://schemas.microsoft.com/office/drawing/2014/main" id="{1264DAC3-1F09-4806-ACAC-1A38EB0D6E87}"/>
                  </a:ext>
                </a:extLst>
              </p:cNvPr>
              <p:cNvSpPr txBox="1"/>
              <p:nvPr/>
            </p:nvSpPr>
            <p:spPr>
              <a:xfrm>
                <a:off x="4029269" y="5234451"/>
                <a:ext cx="1911120" cy="677949"/>
              </a:xfrm>
              <a:prstGeom prst="rect">
                <a:avLst/>
              </a:prstGeom>
              <a:noFill/>
            </p:spPr>
            <p:txBody>
              <a:bodyPr>
                <a:spAutoFit/>
              </a:bodyPr>
              <a:lstStyle/>
              <a:p>
                <a:pPr>
                  <a:defRPr/>
                </a:pPr>
                <a:r>
                  <a:rPr lang="id-ID" altLang="ko-KR" sz="900" dirty="0">
                    <a:latin typeface="Malgun Gothic" panose="020B0503020000020004" pitchFamily="34" charset="-127"/>
                  </a:rPr>
                  <a:t>Minimal 30 menit sehari</a:t>
                </a:r>
                <a:r>
                  <a:rPr lang="en-US" altLang="ko-KR" sz="900" dirty="0">
                    <a:latin typeface="Malgun Gothic" panose="020B0503020000020004" pitchFamily="34" charset="-127"/>
                  </a:rPr>
                  <a:t> </a:t>
                </a:r>
                <a:r>
                  <a:rPr lang="en-US" altLang="ko-KR" sz="900" dirty="0" err="1">
                    <a:latin typeface="Malgun Gothic" panose="020B0503020000020004" pitchFamily="34" charset="-127"/>
                  </a:rPr>
                  <a:t>dan</a:t>
                </a:r>
                <a:r>
                  <a:rPr lang="en-US" altLang="ko-KR" sz="900" dirty="0">
                    <a:latin typeface="Malgun Gothic" panose="020B0503020000020004" pitchFamily="34" charset="-127"/>
                  </a:rPr>
                  <a:t> </a:t>
                </a:r>
                <a:r>
                  <a:rPr lang="en-US" altLang="ko-KR" sz="900" dirty="0" err="1">
                    <a:latin typeface="Malgun Gothic" panose="020B0503020000020004" pitchFamily="34" charset="-127"/>
                  </a:rPr>
                  <a:t>ukur</a:t>
                </a:r>
                <a:r>
                  <a:rPr lang="en-US" altLang="ko-KR" sz="900" dirty="0">
                    <a:latin typeface="Malgun Gothic" panose="020B0503020000020004" pitchFamily="34" charset="-127"/>
                  </a:rPr>
                  <a:t> </a:t>
                </a:r>
                <a:r>
                  <a:rPr lang="en-US" altLang="ko-KR" sz="900" dirty="0" err="1">
                    <a:latin typeface="Malgun Gothic" panose="020B0503020000020004" pitchFamily="34" charset="-127"/>
                  </a:rPr>
                  <a:t>denyut</a:t>
                </a:r>
                <a:r>
                  <a:rPr lang="en-US" altLang="ko-KR" sz="900" dirty="0">
                    <a:latin typeface="Malgun Gothic" panose="020B0503020000020004" pitchFamily="34" charset="-127"/>
                  </a:rPr>
                  <a:t> </a:t>
                </a:r>
                <a:r>
                  <a:rPr lang="en-US" altLang="ko-KR" sz="900" dirty="0" err="1">
                    <a:latin typeface="Malgun Gothic" panose="020B0503020000020004" pitchFamily="34" charset="-127"/>
                  </a:rPr>
                  <a:t>nadi</a:t>
                </a:r>
                <a:r>
                  <a:rPr lang="en-US" altLang="ko-KR" sz="900" dirty="0">
                    <a:latin typeface="Malgun Gothic" panose="020B0503020000020004" pitchFamily="34" charset="-127"/>
                  </a:rPr>
                  <a:t> </a:t>
                </a:r>
                <a:r>
                  <a:rPr lang="en-US" altLang="ko-KR" sz="900" dirty="0" err="1">
                    <a:latin typeface="Malgun Gothic" panose="020B0503020000020004" pitchFamily="34" charset="-127"/>
                  </a:rPr>
                  <a:t>latihan</a:t>
                </a:r>
                <a:endParaRPr lang="ko-KR" altLang="en-US" sz="900" dirty="0">
                  <a:latin typeface="Malgun Gothic" panose="020B0503020000020004" pitchFamily="34" charset="-127"/>
                </a:endParaRPr>
              </a:p>
            </p:txBody>
          </p:sp>
        </p:grpSp>
        <p:sp>
          <p:nvSpPr>
            <p:cNvPr id="82" name="Oval 10">
              <a:extLst>
                <a:ext uri="{FF2B5EF4-FFF2-40B4-BE49-F238E27FC236}">
                  <a16:creationId xmlns:a16="http://schemas.microsoft.com/office/drawing/2014/main" id="{9394ADA2-2C91-4E29-B6DC-3A69ECAF2B36}"/>
                </a:ext>
              </a:extLst>
            </p:cNvPr>
            <p:cNvSpPr/>
            <p:nvPr/>
          </p:nvSpPr>
          <p:spPr>
            <a:xfrm>
              <a:off x="8730477" y="5407321"/>
              <a:ext cx="639848" cy="640558"/>
            </a:xfrm>
            <a:prstGeom prst="ellipse">
              <a:avLst/>
            </a:prstGeom>
            <a:solidFill>
              <a:schemeClr val="accent6"/>
            </a:solidFill>
            <a:ln w="127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JM" sz="2025">
                <a:solidFill>
                  <a:schemeClr val="tx1"/>
                </a:solidFill>
                <a:latin typeface="Malgun Gothic" panose="020B0503020000020004" pitchFamily="34" charset="-127"/>
                <a:ea typeface="Malgun Gothic" panose="020B0503020000020004" pitchFamily="34" charset="-127"/>
              </a:endParaRPr>
            </a:p>
          </p:txBody>
        </p:sp>
        <p:sp>
          <p:nvSpPr>
            <p:cNvPr id="83" name="Oval 10">
              <a:extLst>
                <a:ext uri="{FF2B5EF4-FFF2-40B4-BE49-F238E27FC236}">
                  <a16:creationId xmlns:a16="http://schemas.microsoft.com/office/drawing/2014/main" id="{890DAEF5-942E-4C6A-B00E-F284CCEB1F22}"/>
                </a:ext>
              </a:extLst>
            </p:cNvPr>
            <p:cNvSpPr/>
            <p:nvPr/>
          </p:nvSpPr>
          <p:spPr>
            <a:xfrm>
              <a:off x="886623" y="5415269"/>
              <a:ext cx="639847" cy="640557"/>
            </a:xfrm>
            <a:prstGeom prst="ellipse">
              <a:avLst/>
            </a:prstGeom>
            <a:solidFill>
              <a:schemeClr val="accent6"/>
            </a:solidFill>
            <a:ln w="127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JM" sz="2025">
                <a:solidFill>
                  <a:schemeClr val="tx1"/>
                </a:solidFill>
                <a:latin typeface="Malgun Gothic" panose="020B0503020000020004" pitchFamily="34" charset="-127"/>
                <a:ea typeface="Malgun Gothic" panose="020B0503020000020004" pitchFamily="34" charset="-127"/>
              </a:endParaRPr>
            </a:p>
          </p:txBody>
        </p:sp>
        <p:grpSp>
          <p:nvGrpSpPr>
            <p:cNvPr id="84" name="그룹 47">
              <a:extLst>
                <a:ext uri="{FF2B5EF4-FFF2-40B4-BE49-F238E27FC236}">
                  <a16:creationId xmlns:a16="http://schemas.microsoft.com/office/drawing/2014/main" id="{D85C23A1-5F8B-4BC3-91E6-955C218210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23320" y="5364406"/>
              <a:ext cx="1781412" cy="1089356"/>
              <a:chOff x="1204197" y="4993085"/>
              <a:chExt cx="1912826" cy="1089356"/>
            </a:xfrm>
          </p:grpSpPr>
          <p:sp>
            <p:nvSpPr>
              <p:cNvPr id="89" name="TextBox 88">
                <a:extLst>
                  <a:ext uri="{FF2B5EF4-FFF2-40B4-BE49-F238E27FC236}">
                    <a16:creationId xmlns:a16="http://schemas.microsoft.com/office/drawing/2014/main" id="{62E227F6-3BB4-4EBF-BC0B-43CDD3567D5D}"/>
                  </a:ext>
                </a:extLst>
              </p:cNvPr>
              <p:cNvSpPr txBox="1"/>
              <p:nvPr/>
            </p:nvSpPr>
            <p:spPr>
              <a:xfrm>
                <a:off x="1204198" y="4993085"/>
                <a:ext cx="1912825" cy="369790"/>
              </a:xfrm>
              <a:prstGeom prst="rect">
                <a:avLst/>
              </a:prstGeom>
              <a:noFill/>
            </p:spPr>
            <p:txBody>
              <a:bodyPr>
                <a:spAutoFit/>
              </a:bodyPr>
              <a:lstStyle/>
              <a:p>
                <a:pPr>
                  <a:defRPr/>
                </a:pPr>
                <a:r>
                  <a:rPr lang="id-ID" altLang="ko-KR" sz="1200" b="1" dirty="0">
                    <a:latin typeface="Malgun Gothic" panose="020B0503020000020004" pitchFamily="34" charset="-127"/>
                  </a:rPr>
                  <a:t>Baik </a:t>
                </a:r>
                <a:endParaRPr lang="ko-KR" altLang="en-US" sz="1200" b="1" dirty="0">
                  <a:latin typeface="Malgun Gothic" panose="020B0503020000020004" pitchFamily="34" charset="-127"/>
                </a:endParaRPr>
              </a:p>
            </p:txBody>
          </p:sp>
          <p:sp>
            <p:nvSpPr>
              <p:cNvPr id="90" name="TextBox 89">
                <a:extLst>
                  <a:ext uri="{FF2B5EF4-FFF2-40B4-BE49-F238E27FC236}">
                    <a16:creationId xmlns:a16="http://schemas.microsoft.com/office/drawing/2014/main" id="{0B9A969B-4A5A-4C99-906F-6694D0E53366}"/>
                  </a:ext>
                </a:extLst>
              </p:cNvPr>
              <p:cNvSpPr txBox="1"/>
              <p:nvPr/>
            </p:nvSpPr>
            <p:spPr>
              <a:xfrm>
                <a:off x="1204197" y="5219597"/>
                <a:ext cx="1912825" cy="862844"/>
              </a:xfrm>
              <a:prstGeom prst="rect">
                <a:avLst/>
              </a:prstGeom>
              <a:noFill/>
            </p:spPr>
            <p:txBody>
              <a:bodyPr>
                <a:spAutoFit/>
              </a:bodyPr>
              <a:lstStyle/>
              <a:p>
                <a:pPr>
                  <a:defRPr/>
                </a:pPr>
                <a:r>
                  <a:rPr lang="id-ID" altLang="ko-KR" sz="900" dirty="0">
                    <a:latin typeface="Malgun Gothic" panose="020B0503020000020004" pitchFamily="34" charset="-127"/>
                  </a:rPr>
                  <a:t>Bertahap, berkesinambungan, sesuai kondisi fisik &amp; medis</a:t>
                </a:r>
                <a:endParaRPr lang="ko-KR" altLang="en-US" sz="900" dirty="0">
                  <a:latin typeface="Malgun Gothic" panose="020B0503020000020004" pitchFamily="34" charset="-127"/>
                </a:endParaRPr>
              </a:p>
            </p:txBody>
          </p:sp>
        </p:grpSp>
        <p:sp>
          <p:nvSpPr>
            <p:cNvPr id="85" name="TextBox 46">
              <a:extLst>
                <a:ext uri="{FF2B5EF4-FFF2-40B4-BE49-F238E27FC236}">
                  <a16:creationId xmlns:a16="http://schemas.microsoft.com/office/drawing/2014/main" id="{8E1E40D7-3C43-463F-9331-C158825E78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17734" y="5474181"/>
              <a:ext cx="339313" cy="5546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id-ID" altLang="ko-KR" sz="2100" b="1">
                  <a:latin typeface="Malgun Gothic" panose="020B0503020000020004" pitchFamily="34" charset="-127"/>
                </a:rPr>
                <a:t>B</a:t>
              </a:r>
              <a:endParaRPr lang="ko-KR" altLang="en-US" sz="2100" b="1">
                <a:latin typeface="Malgun Gothic" panose="020B0503020000020004" pitchFamily="34" charset="-127"/>
              </a:endParaRPr>
            </a:p>
          </p:txBody>
        </p:sp>
        <p:sp>
          <p:nvSpPr>
            <p:cNvPr id="86" name="TextBox 47">
              <a:extLst>
                <a:ext uri="{FF2B5EF4-FFF2-40B4-BE49-F238E27FC236}">
                  <a16:creationId xmlns:a16="http://schemas.microsoft.com/office/drawing/2014/main" id="{FDB3E655-3FE5-4DC4-A3D5-04340DBF82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71118" y="5474181"/>
              <a:ext cx="339313" cy="5546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id-ID" altLang="ko-KR" sz="2100" b="1">
                  <a:latin typeface="Malgun Gothic" panose="020B0503020000020004" pitchFamily="34" charset="-127"/>
                </a:rPr>
                <a:t>B</a:t>
              </a:r>
              <a:endParaRPr lang="ko-KR" altLang="en-US" sz="2100" b="1">
                <a:latin typeface="Malgun Gothic" panose="020B0503020000020004" pitchFamily="34" charset="-127"/>
              </a:endParaRPr>
            </a:p>
          </p:txBody>
        </p:sp>
        <p:sp>
          <p:nvSpPr>
            <p:cNvPr id="87" name="TextBox 48">
              <a:extLst>
                <a:ext uri="{FF2B5EF4-FFF2-40B4-BE49-F238E27FC236}">
                  <a16:creationId xmlns:a16="http://schemas.microsoft.com/office/drawing/2014/main" id="{209207CE-BA28-47FA-B621-1B269B00D6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43226" y="5464080"/>
              <a:ext cx="339313" cy="5546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id-ID" altLang="ko-KR" sz="2100" b="1">
                  <a:latin typeface="Malgun Gothic" panose="020B0503020000020004" pitchFamily="34" charset="-127"/>
                </a:rPr>
                <a:t>T</a:t>
              </a:r>
              <a:endParaRPr lang="ko-KR" altLang="en-US" sz="2100" b="1">
                <a:latin typeface="Malgun Gothic" panose="020B0503020000020004" pitchFamily="34" charset="-127"/>
              </a:endParaRPr>
            </a:p>
          </p:txBody>
        </p:sp>
        <p:sp>
          <p:nvSpPr>
            <p:cNvPr id="88" name="TextBox 49">
              <a:extLst>
                <a:ext uri="{FF2B5EF4-FFF2-40B4-BE49-F238E27FC236}">
                  <a16:creationId xmlns:a16="http://schemas.microsoft.com/office/drawing/2014/main" id="{EF983887-4DE0-4B52-9BBF-E1BC2650A2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61356" y="5474181"/>
              <a:ext cx="339313" cy="5546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hangingPunct="1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id-ID" altLang="ko-KR" sz="2100" b="1" dirty="0">
                  <a:latin typeface="Malgun Gothic" panose="020B0503020000020004" pitchFamily="34" charset="-127"/>
                </a:rPr>
                <a:t>T</a:t>
              </a:r>
              <a:endParaRPr lang="ko-KR" altLang="en-US" sz="2100" b="1" dirty="0">
                <a:latin typeface="Malgun Gothic" panose="020B0503020000020004" pitchFamily="34" charset="-127"/>
              </a:endParaRPr>
            </a:p>
          </p:txBody>
        </p:sp>
      </p:grpSp>
      <p:grpSp>
        <p:nvGrpSpPr>
          <p:cNvPr id="95" name="Google Shape;457;p40">
            <a:extLst>
              <a:ext uri="{FF2B5EF4-FFF2-40B4-BE49-F238E27FC236}">
                <a16:creationId xmlns:a16="http://schemas.microsoft.com/office/drawing/2014/main" id="{725299C4-01C1-4000-8EBE-96C45511E6E9}"/>
              </a:ext>
            </a:extLst>
          </p:cNvPr>
          <p:cNvGrpSpPr/>
          <p:nvPr/>
        </p:nvGrpSpPr>
        <p:grpSpPr>
          <a:xfrm rot="21192189">
            <a:off x="6972742" y="2222802"/>
            <a:ext cx="2330777" cy="3053520"/>
            <a:chOff x="366700" y="1753220"/>
            <a:chExt cx="1918896" cy="2662879"/>
          </a:xfrm>
        </p:grpSpPr>
        <p:sp>
          <p:nvSpPr>
            <p:cNvPr id="96" name="Google Shape;458;p40">
              <a:extLst>
                <a:ext uri="{FF2B5EF4-FFF2-40B4-BE49-F238E27FC236}">
                  <a16:creationId xmlns:a16="http://schemas.microsoft.com/office/drawing/2014/main" id="{773F9751-4D6B-4DC9-A953-4E44D907D62C}"/>
                </a:ext>
              </a:extLst>
            </p:cNvPr>
            <p:cNvSpPr/>
            <p:nvPr/>
          </p:nvSpPr>
          <p:spPr>
            <a:xfrm>
              <a:off x="1649706" y="3223286"/>
              <a:ext cx="485456" cy="1066826"/>
            </a:xfrm>
            <a:custGeom>
              <a:avLst/>
              <a:gdLst/>
              <a:ahLst/>
              <a:cxnLst/>
              <a:rect l="l" t="t" r="r" b="b"/>
              <a:pathLst>
                <a:path w="7109" h="15622" extrusionOk="0">
                  <a:moveTo>
                    <a:pt x="465" y="4274"/>
                  </a:moveTo>
                  <a:cubicBezTo>
                    <a:pt x="2727" y="5489"/>
                    <a:pt x="3882" y="5727"/>
                    <a:pt x="3882" y="5727"/>
                  </a:cubicBezTo>
                  <a:cubicBezTo>
                    <a:pt x="3882" y="5727"/>
                    <a:pt x="2429" y="6644"/>
                    <a:pt x="2715" y="8882"/>
                  </a:cubicBezTo>
                  <a:cubicBezTo>
                    <a:pt x="3001" y="11121"/>
                    <a:pt x="3049" y="13383"/>
                    <a:pt x="2429" y="14919"/>
                  </a:cubicBezTo>
                  <a:cubicBezTo>
                    <a:pt x="2429" y="14919"/>
                    <a:pt x="2775" y="15621"/>
                    <a:pt x="3727" y="15347"/>
                  </a:cubicBezTo>
                  <a:lnTo>
                    <a:pt x="4180" y="14585"/>
                  </a:lnTo>
                  <a:cubicBezTo>
                    <a:pt x="4180" y="14585"/>
                    <a:pt x="5311" y="10882"/>
                    <a:pt x="6001" y="9120"/>
                  </a:cubicBezTo>
                  <a:cubicBezTo>
                    <a:pt x="6692" y="7358"/>
                    <a:pt x="7109" y="5775"/>
                    <a:pt x="7061" y="5334"/>
                  </a:cubicBezTo>
                  <a:cubicBezTo>
                    <a:pt x="7001" y="4608"/>
                    <a:pt x="6382" y="3000"/>
                    <a:pt x="5132" y="1500"/>
                  </a:cubicBezTo>
                  <a:cubicBezTo>
                    <a:pt x="3870" y="0"/>
                    <a:pt x="1" y="2941"/>
                    <a:pt x="1" y="2941"/>
                  </a:cubicBezTo>
                  <a:close/>
                </a:path>
              </a:pathLst>
            </a:custGeom>
            <a:solidFill>
              <a:srgbClr val="F39E78"/>
            </a:solidFill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97" name="Google Shape;459;p40">
              <a:extLst>
                <a:ext uri="{FF2B5EF4-FFF2-40B4-BE49-F238E27FC236}">
                  <a16:creationId xmlns:a16="http://schemas.microsoft.com/office/drawing/2014/main" id="{1C912C4D-908E-4901-A465-7DDFC7606A26}"/>
                </a:ext>
              </a:extLst>
            </p:cNvPr>
            <p:cNvSpPr/>
            <p:nvPr/>
          </p:nvSpPr>
          <p:spPr>
            <a:xfrm>
              <a:off x="1544815" y="3089097"/>
              <a:ext cx="455409" cy="426130"/>
            </a:xfrm>
            <a:custGeom>
              <a:avLst/>
              <a:gdLst/>
              <a:ahLst/>
              <a:cxnLst/>
              <a:rect l="l" t="t" r="r" b="b"/>
              <a:pathLst>
                <a:path w="6669" h="6240" extrusionOk="0">
                  <a:moveTo>
                    <a:pt x="501" y="5049"/>
                  </a:moveTo>
                  <a:cubicBezTo>
                    <a:pt x="1191" y="5835"/>
                    <a:pt x="1989" y="6239"/>
                    <a:pt x="1989" y="6239"/>
                  </a:cubicBezTo>
                  <a:cubicBezTo>
                    <a:pt x="1989" y="6239"/>
                    <a:pt x="1715" y="5549"/>
                    <a:pt x="1810" y="5037"/>
                  </a:cubicBezTo>
                  <a:cubicBezTo>
                    <a:pt x="1810" y="5037"/>
                    <a:pt x="2858" y="5180"/>
                    <a:pt x="3989" y="4561"/>
                  </a:cubicBezTo>
                  <a:cubicBezTo>
                    <a:pt x="5132" y="3942"/>
                    <a:pt x="6073" y="3275"/>
                    <a:pt x="6668" y="3465"/>
                  </a:cubicBezTo>
                  <a:cubicBezTo>
                    <a:pt x="6668" y="3465"/>
                    <a:pt x="4870" y="1560"/>
                    <a:pt x="3561" y="774"/>
                  </a:cubicBezTo>
                  <a:cubicBezTo>
                    <a:pt x="2251" y="1"/>
                    <a:pt x="1" y="2429"/>
                    <a:pt x="1" y="2429"/>
                  </a:cubicBezTo>
                  <a:close/>
                </a:path>
              </a:pathLst>
            </a:custGeom>
            <a:solidFill>
              <a:srgbClr val="54C6AA"/>
            </a:solidFill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98" name="Google Shape;460;p40">
              <a:extLst>
                <a:ext uri="{FF2B5EF4-FFF2-40B4-BE49-F238E27FC236}">
                  <a16:creationId xmlns:a16="http://schemas.microsoft.com/office/drawing/2014/main" id="{E83A4BC8-962D-481A-8434-6BD17FBD2F7E}"/>
                </a:ext>
              </a:extLst>
            </p:cNvPr>
            <p:cNvSpPr/>
            <p:nvPr/>
          </p:nvSpPr>
          <p:spPr>
            <a:xfrm>
              <a:off x="531754" y="3467148"/>
              <a:ext cx="894430" cy="474137"/>
            </a:xfrm>
            <a:custGeom>
              <a:avLst/>
              <a:gdLst/>
              <a:ahLst/>
              <a:cxnLst/>
              <a:rect l="l" t="t" r="r" b="b"/>
              <a:pathLst>
                <a:path w="13098" h="6943" extrusionOk="0">
                  <a:moveTo>
                    <a:pt x="13097" y="2239"/>
                  </a:moveTo>
                  <a:cubicBezTo>
                    <a:pt x="11728" y="3680"/>
                    <a:pt x="10454" y="4823"/>
                    <a:pt x="9323" y="5216"/>
                  </a:cubicBezTo>
                  <a:cubicBezTo>
                    <a:pt x="8192" y="5597"/>
                    <a:pt x="5882" y="4752"/>
                    <a:pt x="846" y="6918"/>
                  </a:cubicBezTo>
                  <a:cubicBezTo>
                    <a:pt x="798" y="6930"/>
                    <a:pt x="751" y="6942"/>
                    <a:pt x="703" y="6930"/>
                  </a:cubicBezTo>
                  <a:cubicBezTo>
                    <a:pt x="501" y="6907"/>
                    <a:pt x="1" y="6788"/>
                    <a:pt x="36" y="6287"/>
                  </a:cubicBezTo>
                  <a:cubicBezTo>
                    <a:pt x="72" y="5656"/>
                    <a:pt x="584" y="5609"/>
                    <a:pt x="774" y="5525"/>
                  </a:cubicBezTo>
                  <a:cubicBezTo>
                    <a:pt x="2406" y="4835"/>
                    <a:pt x="3203" y="4323"/>
                    <a:pt x="4465" y="3192"/>
                  </a:cubicBezTo>
                  <a:cubicBezTo>
                    <a:pt x="5739" y="2061"/>
                    <a:pt x="7490" y="2561"/>
                    <a:pt x="7894" y="2418"/>
                  </a:cubicBezTo>
                  <a:cubicBezTo>
                    <a:pt x="8299" y="2263"/>
                    <a:pt x="8263" y="1656"/>
                    <a:pt x="8418" y="1120"/>
                  </a:cubicBezTo>
                  <a:cubicBezTo>
                    <a:pt x="8573" y="584"/>
                    <a:pt x="9907" y="1"/>
                    <a:pt x="11038" y="287"/>
                  </a:cubicBezTo>
                  <a:cubicBezTo>
                    <a:pt x="12181" y="596"/>
                    <a:pt x="13097" y="2239"/>
                    <a:pt x="13097" y="2239"/>
                  </a:cubicBezTo>
                  <a:close/>
                </a:path>
              </a:pathLst>
            </a:custGeom>
            <a:solidFill>
              <a:srgbClr val="F39E78"/>
            </a:solidFill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99" name="Google Shape;461;p40">
              <a:extLst>
                <a:ext uri="{FF2B5EF4-FFF2-40B4-BE49-F238E27FC236}">
                  <a16:creationId xmlns:a16="http://schemas.microsoft.com/office/drawing/2014/main" id="{A33C00EC-6077-403B-85C2-299E6B4F6918}"/>
                </a:ext>
              </a:extLst>
            </p:cNvPr>
            <p:cNvSpPr/>
            <p:nvPr/>
          </p:nvSpPr>
          <p:spPr>
            <a:xfrm>
              <a:off x="366700" y="3837959"/>
              <a:ext cx="270009" cy="437466"/>
            </a:xfrm>
            <a:custGeom>
              <a:avLst/>
              <a:gdLst/>
              <a:ahLst/>
              <a:cxnLst/>
              <a:rect l="l" t="t" r="r" b="b"/>
              <a:pathLst>
                <a:path w="3954" h="6406" extrusionOk="0">
                  <a:moveTo>
                    <a:pt x="2799" y="250"/>
                  </a:moveTo>
                  <a:cubicBezTo>
                    <a:pt x="2918" y="179"/>
                    <a:pt x="2691" y="0"/>
                    <a:pt x="2418" y="107"/>
                  </a:cubicBezTo>
                  <a:cubicBezTo>
                    <a:pt x="2144" y="215"/>
                    <a:pt x="763" y="465"/>
                    <a:pt x="489" y="417"/>
                  </a:cubicBezTo>
                  <a:cubicBezTo>
                    <a:pt x="203" y="369"/>
                    <a:pt x="1" y="619"/>
                    <a:pt x="24" y="881"/>
                  </a:cubicBezTo>
                  <a:cubicBezTo>
                    <a:pt x="60" y="1500"/>
                    <a:pt x="703" y="3858"/>
                    <a:pt x="774" y="4465"/>
                  </a:cubicBezTo>
                  <a:cubicBezTo>
                    <a:pt x="846" y="5084"/>
                    <a:pt x="1548" y="6406"/>
                    <a:pt x="2691" y="6311"/>
                  </a:cubicBezTo>
                  <a:cubicBezTo>
                    <a:pt x="3834" y="6215"/>
                    <a:pt x="3025" y="4691"/>
                    <a:pt x="3025" y="4167"/>
                  </a:cubicBezTo>
                  <a:cubicBezTo>
                    <a:pt x="3037" y="3346"/>
                    <a:pt x="3668" y="2417"/>
                    <a:pt x="3751" y="2250"/>
                  </a:cubicBezTo>
                  <a:cubicBezTo>
                    <a:pt x="3953" y="1858"/>
                    <a:pt x="3811" y="1346"/>
                    <a:pt x="3453" y="1405"/>
                  </a:cubicBezTo>
                  <a:cubicBezTo>
                    <a:pt x="2334" y="1596"/>
                    <a:pt x="2322" y="560"/>
                    <a:pt x="2799" y="250"/>
                  </a:cubicBezTo>
                  <a:close/>
                </a:path>
              </a:pathLst>
            </a:custGeom>
            <a:solidFill>
              <a:srgbClr val="1D3F4C"/>
            </a:solidFill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00" name="Google Shape;462;p40">
              <a:extLst>
                <a:ext uri="{FF2B5EF4-FFF2-40B4-BE49-F238E27FC236}">
                  <a16:creationId xmlns:a16="http://schemas.microsoft.com/office/drawing/2014/main" id="{9977568D-92F0-4234-A7BA-D3C017F98C59}"/>
                </a:ext>
              </a:extLst>
            </p:cNvPr>
            <p:cNvSpPr/>
            <p:nvPr/>
          </p:nvSpPr>
          <p:spPr>
            <a:xfrm>
              <a:off x="1106607" y="3155748"/>
              <a:ext cx="571635" cy="493600"/>
            </a:xfrm>
            <a:custGeom>
              <a:avLst/>
              <a:gdLst/>
              <a:ahLst/>
              <a:cxnLst/>
              <a:rect l="l" t="t" r="r" b="b"/>
              <a:pathLst>
                <a:path w="8371" h="7228" extrusionOk="0">
                  <a:moveTo>
                    <a:pt x="8370" y="1096"/>
                  </a:moveTo>
                  <a:cubicBezTo>
                    <a:pt x="7465" y="3847"/>
                    <a:pt x="5346" y="6299"/>
                    <a:pt x="4679" y="6799"/>
                  </a:cubicBezTo>
                  <a:cubicBezTo>
                    <a:pt x="4679" y="6799"/>
                    <a:pt x="4358" y="6573"/>
                    <a:pt x="2941" y="6906"/>
                  </a:cubicBezTo>
                  <a:cubicBezTo>
                    <a:pt x="1524" y="7228"/>
                    <a:pt x="1917" y="5621"/>
                    <a:pt x="1917" y="5621"/>
                  </a:cubicBezTo>
                  <a:cubicBezTo>
                    <a:pt x="1917" y="5621"/>
                    <a:pt x="346" y="6275"/>
                    <a:pt x="0" y="5680"/>
                  </a:cubicBezTo>
                  <a:cubicBezTo>
                    <a:pt x="0" y="5680"/>
                    <a:pt x="679" y="3097"/>
                    <a:pt x="1358" y="2120"/>
                  </a:cubicBezTo>
                  <a:cubicBezTo>
                    <a:pt x="2036" y="1144"/>
                    <a:pt x="1965" y="1144"/>
                    <a:pt x="2036" y="799"/>
                  </a:cubicBezTo>
                  <a:cubicBezTo>
                    <a:pt x="2108" y="453"/>
                    <a:pt x="2822" y="37"/>
                    <a:pt x="5120" y="25"/>
                  </a:cubicBezTo>
                  <a:cubicBezTo>
                    <a:pt x="7418" y="1"/>
                    <a:pt x="8370" y="1096"/>
                    <a:pt x="8370" y="1096"/>
                  </a:cubicBezTo>
                  <a:close/>
                </a:path>
              </a:pathLst>
            </a:custGeom>
            <a:solidFill>
              <a:srgbClr val="54C6AA"/>
            </a:solidFill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01" name="Google Shape;463;p40">
              <a:extLst>
                <a:ext uri="{FF2B5EF4-FFF2-40B4-BE49-F238E27FC236}">
                  <a16:creationId xmlns:a16="http://schemas.microsoft.com/office/drawing/2014/main" id="{CC72228E-C245-4042-8756-ACD301DB24A5}"/>
                </a:ext>
              </a:extLst>
            </p:cNvPr>
            <p:cNvSpPr/>
            <p:nvPr/>
          </p:nvSpPr>
          <p:spPr>
            <a:xfrm>
              <a:off x="1154546" y="2265459"/>
              <a:ext cx="341574" cy="891185"/>
            </a:xfrm>
            <a:custGeom>
              <a:avLst/>
              <a:gdLst/>
              <a:ahLst/>
              <a:cxnLst/>
              <a:rect l="l" t="t" r="r" b="b"/>
              <a:pathLst>
                <a:path w="5002" h="13050" extrusionOk="0">
                  <a:moveTo>
                    <a:pt x="4954" y="1"/>
                  </a:moveTo>
                  <a:cubicBezTo>
                    <a:pt x="3275" y="1048"/>
                    <a:pt x="1596" y="2382"/>
                    <a:pt x="1239" y="2953"/>
                  </a:cubicBezTo>
                  <a:cubicBezTo>
                    <a:pt x="870" y="3525"/>
                    <a:pt x="1" y="5799"/>
                    <a:pt x="1298" y="9430"/>
                  </a:cubicBezTo>
                  <a:cubicBezTo>
                    <a:pt x="1298" y="9430"/>
                    <a:pt x="1084" y="10038"/>
                    <a:pt x="656" y="10609"/>
                  </a:cubicBezTo>
                  <a:cubicBezTo>
                    <a:pt x="227" y="11181"/>
                    <a:pt x="1" y="11919"/>
                    <a:pt x="144" y="12478"/>
                  </a:cubicBezTo>
                  <a:cubicBezTo>
                    <a:pt x="298" y="13050"/>
                    <a:pt x="1763" y="12990"/>
                    <a:pt x="2180" y="12585"/>
                  </a:cubicBezTo>
                  <a:cubicBezTo>
                    <a:pt x="2596" y="12181"/>
                    <a:pt x="3049" y="10930"/>
                    <a:pt x="2775" y="10454"/>
                  </a:cubicBezTo>
                  <a:cubicBezTo>
                    <a:pt x="2489" y="9978"/>
                    <a:pt x="2037" y="9514"/>
                    <a:pt x="1965" y="9276"/>
                  </a:cubicBezTo>
                  <a:cubicBezTo>
                    <a:pt x="1882" y="9037"/>
                    <a:pt x="2418" y="5656"/>
                    <a:pt x="3715" y="4370"/>
                  </a:cubicBezTo>
                  <a:cubicBezTo>
                    <a:pt x="5001" y="3084"/>
                    <a:pt x="4954" y="1"/>
                    <a:pt x="4954" y="1"/>
                  </a:cubicBezTo>
                  <a:close/>
                </a:path>
              </a:pathLst>
            </a:custGeom>
            <a:solidFill>
              <a:srgbClr val="F39E78"/>
            </a:solidFill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02" name="Google Shape;464;p40">
              <a:extLst>
                <a:ext uri="{FF2B5EF4-FFF2-40B4-BE49-F238E27FC236}">
                  <a16:creationId xmlns:a16="http://schemas.microsoft.com/office/drawing/2014/main" id="{B300D103-09A6-45D2-9D02-0FF9192E2AE7}"/>
                </a:ext>
              </a:extLst>
            </p:cNvPr>
            <p:cNvSpPr/>
            <p:nvPr/>
          </p:nvSpPr>
          <p:spPr>
            <a:xfrm>
              <a:off x="1618840" y="1936987"/>
              <a:ext cx="234226" cy="344796"/>
            </a:xfrm>
            <a:custGeom>
              <a:avLst/>
              <a:gdLst/>
              <a:ahLst/>
              <a:cxnLst/>
              <a:rect l="l" t="t" r="r" b="b"/>
              <a:pathLst>
                <a:path w="3430" h="5049" extrusionOk="0">
                  <a:moveTo>
                    <a:pt x="3429" y="2572"/>
                  </a:moveTo>
                  <a:cubicBezTo>
                    <a:pt x="2989" y="3132"/>
                    <a:pt x="2119" y="4358"/>
                    <a:pt x="1905" y="5049"/>
                  </a:cubicBezTo>
                  <a:cubicBezTo>
                    <a:pt x="1905" y="5049"/>
                    <a:pt x="12" y="4549"/>
                    <a:pt x="0" y="3953"/>
                  </a:cubicBezTo>
                  <a:cubicBezTo>
                    <a:pt x="0" y="3953"/>
                    <a:pt x="369" y="3156"/>
                    <a:pt x="822" y="1572"/>
                  </a:cubicBezTo>
                  <a:cubicBezTo>
                    <a:pt x="1274" y="0"/>
                    <a:pt x="2929" y="1060"/>
                    <a:pt x="3167" y="1560"/>
                  </a:cubicBezTo>
                  <a:cubicBezTo>
                    <a:pt x="3417" y="2048"/>
                    <a:pt x="3429" y="2572"/>
                    <a:pt x="3429" y="2572"/>
                  </a:cubicBezTo>
                  <a:close/>
                </a:path>
              </a:pathLst>
            </a:custGeom>
            <a:solidFill>
              <a:srgbClr val="F39E78"/>
            </a:solidFill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03" name="Google Shape;465;p40">
              <a:extLst>
                <a:ext uri="{FF2B5EF4-FFF2-40B4-BE49-F238E27FC236}">
                  <a16:creationId xmlns:a16="http://schemas.microsoft.com/office/drawing/2014/main" id="{DE3F4701-060A-4CA6-ABEE-52DAB6529591}"/>
                </a:ext>
              </a:extLst>
            </p:cNvPr>
            <p:cNvSpPr/>
            <p:nvPr/>
          </p:nvSpPr>
          <p:spPr>
            <a:xfrm>
              <a:off x="1577320" y="1753220"/>
              <a:ext cx="335906" cy="322875"/>
            </a:xfrm>
            <a:custGeom>
              <a:avLst/>
              <a:gdLst/>
              <a:ahLst/>
              <a:cxnLst/>
              <a:rect l="l" t="t" r="r" b="b"/>
              <a:pathLst>
                <a:path w="4919" h="4728" extrusionOk="0">
                  <a:moveTo>
                    <a:pt x="4859" y="2037"/>
                  </a:moveTo>
                  <a:cubicBezTo>
                    <a:pt x="4918" y="1894"/>
                    <a:pt x="4883" y="1715"/>
                    <a:pt x="4763" y="1608"/>
                  </a:cubicBezTo>
                  <a:cubicBezTo>
                    <a:pt x="4656" y="1513"/>
                    <a:pt x="4466" y="1489"/>
                    <a:pt x="4335" y="1572"/>
                  </a:cubicBezTo>
                  <a:cubicBezTo>
                    <a:pt x="4561" y="1429"/>
                    <a:pt x="4597" y="1060"/>
                    <a:pt x="4418" y="882"/>
                  </a:cubicBezTo>
                  <a:cubicBezTo>
                    <a:pt x="4228" y="691"/>
                    <a:pt x="3859" y="727"/>
                    <a:pt x="3716" y="953"/>
                  </a:cubicBezTo>
                  <a:cubicBezTo>
                    <a:pt x="3668" y="1036"/>
                    <a:pt x="3632" y="1156"/>
                    <a:pt x="3537" y="1167"/>
                  </a:cubicBezTo>
                  <a:cubicBezTo>
                    <a:pt x="3406" y="1203"/>
                    <a:pt x="3335" y="953"/>
                    <a:pt x="3251" y="703"/>
                  </a:cubicBezTo>
                  <a:cubicBezTo>
                    <a:pt x="3108" y="263"/>
                    <a:pt x="1977" y="1"/>
                    <a:pt x="1370" y="763"/>
                  </a:cubicBezTo>
                  <a:cubicBezTo>
                    <a:pt x="1180" y="1001"/>
                    <a:pt x="1168" y="1275"/>
                    <a:pt x="1465" y="1441"/>
                  </a:cubicBezTo>
                  <a:cubicBezTo>
                    <a:pt x="1227" y="1429"/>
                    <a:pt x="989" y="1429"/>
                    <a:pt x="763" y="1513"/>
                  </a:cubicBezTo>
                  <a:cubicBezTo>
                    <a:pt x="537" y="1584"/>
                    <a:pt x="334" y="1739"/>
                    <a:pt x="263" y="1965"/>
                  </a:cubicBezTo>
                  <a:cubicBezTo>
                    <a:pt x="180" y="2191"/>
                    <a:pt x="263" y="2465"/>
                    <a:pt x="477" y="2572"/>
                  </a:cubicBezTo>
                  <a:cubicBezTo>
                    <a:pt x="572" y="2620"/>
                    <a:pt x="680" y="2632"/>
                    <a:pt x="787" y="2668"/>
                  </a:cubicBezTo>
                  <a:cubicBezTo>
                    <a:pt x="882" y="2703"/>
                    <a:pt x="989" y="2775"/>
                    <a:pt x="1001" y="2870"/>
                  </a:cubicBezTo>
                  <a:cubicBezTo>
                    <a:pt x="1013" y="3025"/>
                    <a:pt x="846" y="3132"/>
                    <a:pt x="692" y="3144"/>
                  </a:cubicBezTo>
                  <a:cubicBezTo>
                    <a:pt x="537" y="3168"/>
                    <a:pt x="382" y="3132"/>
                    <a:pt x="239" y="3203"/>
                  </a:cubicBezTo>
                  <a:cubicBezTo>
                    <a:pt x="72" y="3287"/>
                    <a:pt x="1" y="3525"/>
                    <a:pt x="60" y="3703"/>
                  </a:cubicBezTo>
                  <a:cubicBezTo>
                    <a:pt x="132" y="3894"/>
                    <a:pt x="322" y="4013"/>
                    <a:pt x="513" y="4049"/>
                  </a:cubicBezTo>
                  <a:cubicBezTo>
                    <a:pt x="703" y="4084"/>
                    <a:pt x="906" y="4037"/>
                    <a:pt x="1084" y="3954"/>
                  </a:cubicBezTo>
                  <a:cubicBezTo>
                    <a:pt x="1049" y="4227"/>
                    <a:pt x="1192" y="4537"/>
                    <a:pt x="1442" y="4632"/>
                  </a:cubicBezTo>
                  <a:cubicBezTo>
                    <a:pt x="1715" y="4727"/>
                    <a:pt x="2013" y="4585"/>
                    <a:pt x="2192" y="4358"/>
                  </a:cubicBezTo>
                  <a:cubicBezTo>
                    <a:pt x="2358" y="4132"/>
                    <a:pt x="2430" y="3846"/>
                    <a:pt x="2489" y="3573"/>
                  </a:cubicBezTo>
                  <a:cubicBezTo>
                    <a:pt x="2620" y="3763"/>
                    <a:pt x="2847" y="3894"/>
                    <a:pt x="3073" y="3906"/>
                  </a:cubicBezTo>
                  <a:cubicBezTo>
                    <a:pt x="3418" y="3942"/>
                    <a:pt x="3751" y="3739"/>
                    <a:pt x="3966" y="3477"/>
                  </a:cubicBezTo>
                  <a:cubicBezTo>
                    <a:pt x="4168" y="3227"/>
                    <a:pt x="4275" y="2930"/>
                    <a:pt x="4406" y="2632"/>
                  </a:cubicBezTo>
                  <a:cubicBezTo>
                    <a:pt x="4513" y="2394"/>
                    <a:pt x="4752" y="2263"/>
                    <a:pt x="4859" y="2037"/>
                  </a:cubicBezTo>
                  <a:close/>
                </a:path>
              </a:pathLst>
            </a:custGeom>
            <a:solidFill>
              <a:srgbClr val="1D3F4C"/>
            </a:solidFill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04" name="Google Shape;466;p40">
              <a:extLst>
                <a:ext uri="{FF2B5EF4-FFF2-40B4-BE49-F238E27FC236}">
                  <a16:creationId xmlns:a16="http://schemas.microsoft.com/office/drawing/2014/main" id="{AE020C45-EAE5-448B-816D-A115865D38E1}"/>
                </a:ext>
              </a:extLst>
            </p:cNvPr>
            <p:cNvSpPr/>
            <p:nvPr/>
          </p:nvSpPr>
          <p:spPr>
            <a:xfrm>
              <a:off x="1709868" y="1890619"/>
              <a:ext cx="219613" cy="258614"/>
            </a:xfrm>
            <a:custGeom>
              <a:avLst/>
              <a:gdLst/>
              <a:ahLst/>
              <a:cxnLst/>
              <a:rect l="l" t="t" r="r" b="b"/>
              <a:pathLst>
                <a:path w="3216" h="3787" extrusionOk="0">
                  <a:moveTo>
                    <a:pt x="1310" y="1715"/>
                  </a:moveTo>
                  <a:cubicBezTo>
                    <a:pt x="1048" y="1715"/>
                    <a:pt x="1001" y="858"/>
                    <a:pt x="501" y="1001"/>
                  </a:cubicBezTo>
                  <a:cubicBezTo>
                    <a:pt x="1" y="1144"/>
                    <a:pt x="513" y="2299"/>
                    <a:pt x="798" y="2144"/>
                  </a:cubicBezTo>
                  <a:cubicBezTo>
                    <a:pt x="1084" y="2001"/>
                    <a:pt x="1084" y="2049"/>
                    <a:pt x="1132" y="2156"/>
                  </a:cubicBezTo>
                  <a:cubicBezTo>
                    <a:pt x="1179" y="2263"/>
                    <a:pt x="1227" y="3144"/>
                    <a:pt x="1810" y="3466"/>
                  </a:cubicBezTo>
                  <a:cubicBezTo>
                    <a:pt x="2394" y="3787"/>
                    <a:pt x="2811" y="3489"/>
                    <a:pt x="2858" y="2346"/>
                  </a:cubicBezTo>
                  <a:cubicBezTo>
                    <a:pt x="2858" y="2346"/>
                    <a:pt x="3215" y="2203"/>
                    <a:pt x="3203" y="2037"/>
                  </a:cubicBezTo>
                  <a:cubicBezTo>
                    <a:pt x="3192" y="1858"/>
                    <a:pt x="2727" y="1739"/>
                    <a:pt x="2775" y="1501"/>
                  </a:cubicBezTo>
                  <a:cubicBezTo>
                    <a:pt x="2822" y="1251"/>
                    <a:pt x="2882" y="727"/>
                    <a:pt x="2584" y="358"/>
                  </a:cubicBezTo>
                  <a:cubicBezTo>
                    <a:pt x="2299" y="1"/>
                    <a:pt x="1822" y="382"/>
                    <a:pt x="1894" y="644"/>
                  </a:cubicBezTo>
                  <a:cubicBezTo>
                    <a:pt x="1953" y="906"/>
                    <a:pt x="1787" y="1120"/>
                    <a:pt x="1608" y="1025"/>
                  </a:cubicBezTo>
                  <a:cubicBezTo>
                    <a:pt x="1441" y="918"/>
                    <a:pt x="1810" y="1715"/>
                    <a:pt x="1310" y="1715"/>
                  </a:cubicBezTo>
                  <a:close/>
                </a:path>
              </a:pathLst>
            </a:custGeom>
            <a:solidFill>
              <a:srgbClr val="F39E78"/>
            </a:solidFill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05" name="Google Shape;467;p40">
              <a:extLst>
                <a:ext uri="{FF2B5EF4-FFF2-40B4-BE49-F238E27FC236}">
                  <a16:creationId xmlns:a16="http://schemas.microsoft.com/office/drawing/2014/main" id="{6847F23F-15C2-4491-948D-06F87DFB4EBF}"/>
                </a:ext>
              </a:extLst>
            </p:cNvPr>
            <p:cNvSpPr/>
            <p:nvPr/>
          </p:nvSpPr>
          <p:spPr>
            <a:xfrm>
              <a:off x="1243184" y="2190682"/>
              <a:ext cx="635074" cy="1101791"/>
            </a:xfrm>
            <a:custGeom>
              <a:avLst/>
              <a:gdLst/>
              <a:ahLst/>
              <a:cxnLst/>
              <a:rect l="l" t="t" r="r" b="b"/>
              <a:pathLst>
                <a:path w="9300" h="16134" extrusionOk="0">
                  <a:moveTo>
                    <a:pt x="7406" y="1322"/>
                  </a:moveTo>
                  <a:cubicBezTo>
                    <a:pt x="6597" y="893"/>
                    <a:pt x="6775" y="203"/>
                    <a:pt x="5704" y="107"/>
                  </a:cubicBezTo>
                  <a:cubicBezTo>
                    <a:pt x="4644" y="0"/>
                    <a:pt x="3858" y="119"/>
                    <a:pt x="3834" y="274"/>
                  </a:cubicBezTo>
                  <a:cubicBezTo>
                    <a:pt x="3822" y="417"/>
                    <a:pt x="3858" y="905"/>
                    <a:pt x="3656" y="1096"/>
                  </a:cubicBezTo>
                  <a:cubicBezTo>
                    <a:pt x="3453" y="1286"/>
                    <a:pt x="2894" y="1834"/>
                    <a:pt x="2572" y="2846"/>
                  </a:cubicBezTo>
                  <a:cubicBezTo>
                    <a:pt x="2251" y="3858"/>
                    <a:pt x="1965" y="5382"/>
                    <a:pt x="1965" y="7906"/>
                  </a:cubicBezTo>
                  <a:cubicBezTo>
                    <a:pt x="1965" y="10430"/>
                    <a:pt x="1501" y="11775"/>
                    <a:pt x="1215" y="11966"/>
                  </a:cubicBezTo>
                  <a:cubicBezTo>
                    <a:pt x="929" y="12156"/>
                    <a:pt x="0" y="12907"/>
                    <a:pt x="36" y="14931"/>
                  </a:cubicBezTo>
                  <a:cubicBezTo>
                    <a:pt x="36" y="14931"/>
                    <a:pt x="262" y="14585"/>
                    <a:pt x="2465" y="15264"/>
                  </a:cubicBezTo>
                  <a:cubicBezTo>
                    <a:pt x="4668" y="15943"/>
                    <a:pt x="5370" y="16133"/>
                    <a:pt x="6370" y="15228"/>
                  </a:cubicBezTo>
                  <a:cubicBezTo>
                    <a:pt x="7382" y="14335"/>
                    <a:pt x="7668" y="14061"/>
                    <a:pt x="7978" y="13930"/>
                  </a:cubicBezTo>
                  <a:cubicBezTo>
                    <a:pt x="7978" y="13930"/>
                    <a:pt x="7680" y="13192"/>
                    <a:pt x="7561" y="13252"/>
                  </a:cubicBezTo>
                  <a:cubicBezTo>
                    <a:pt x="7430" y="13311"/>
                    <a:pt x="7120" y="12764"/>
                    <a:pt x="7216" y="12014"/>
                  </a:cubicBezTo>
                  <a:cubicBezTo>
                    <a:pt x="7311" y="11263"/>
                    <a:pt x="8835" y="7692"/>
                    <a:pt x="9097" y="5144"/>
                  </a:cubicBezTo>
                  <a:cubicBezTo>
                    <a:pt x="9299" y="3096"/>
                    <a:pt x="7406" y="1322"/>
                    <a:pt x="7406" y="1322"/>
                  </a:cubicBezTo>
                  <a:close/>
                </a:path>
              </a:pathLst>
            </a:custGeom>
            <a:solidFill>
              <a:srgbClr val="CAE7EA"/>
            </a:solidFill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06" name="Google Shape;468;p40">
              <a:extLst>
                <a:ext uri="{FF2B5EF4-FFF2-40B4-BE49-F238E27FC236}">
                  <a16:creationId xmlns:a16="http://schemas.microsoft.com/office/drawing/2014/main" id="{A4DD3E04-262E-418D-840D-999AA7648D6E}"/>
                </a:ext>
              </a:extLst>
            </p:cNvPr>
            <p:cNvSpPr/>
            <p:nvPr/>
          </p:nvSpPr>
          <p:spPr>
            <a:xfrm>
              <a:off x="1461913" y="2241899"/>
              <a:ext cx="823684" cy="617205"/>
            </a:xfrm>
            <a:custGeom>
              <a:avLst/>
              <a:gdLst/>
              <a:ahLst/>
              <a:cxnLst/>
              <a:rect l="l" t="t" r="r" b="b"/>
              <a:pathLst>
                <a:path w="12062" h="9038" extrusionOk="0">
                  <a:moveTo>
                    <a:pt x="4846" y="5953"/>
                  </a:moveTo>
                  <a:cubicBezTo>
                    <a:pt x="4489" y="5049"/>
                    <a:pt x="4989" y="3965"/>
                    <a:pt x="5203" y="2739"/>
                  </a:cubicBezTo>
                  <a:cubicBezTo>
                    <a:pt x="5418" y="1500"/>
                    <a:pt x="4477" y="0"/>
                    <a:pt x="3060" y="596"/>
                  </a:cubicBezTo>
                  <a:cubicBezTo>
                    <a:pt x="1643" y="1191"/>
                    <a:pt x="0" y="4715"/>
                    <a:pt x="1822" y="7835"/>
                  </a:cubicBezTo>
                  <a:cubicBezTo>
                    <a:pt x="1822" y="7835"/>
                    <a:pt x="2703" y="9037"/>
                    <a:pt x="4846" y="8597"/>
                  </a:cubicBezTo>
                  <a:cubicBezTo>
                    <a:pt x="6977" y="8168"/>
                    <a:pt x="7680" y="7525"/>
                    <a:pt x="8311" y="7382"/>
                  </a:cubicBezTo>
                  <a:cubicBezTo>
                    <a:pt x="8311" y="7382"/>
                    <a:pt x="8966" y="7894"/>
                    <a:pt x="9192" y="8085"/>
                  </a:cubicBezTo>
                  <a:cubicBezTo>
                    <a:pt x="9418" y="8275"/>
                    <a:pt x="10847" y="8037"/>
                    <a:pt x="11145" y="7870"/>
                  </a:cubicBezTo>
                  <a:cubicBezTo>
                    <a:pt x="11442" y="7704"/>
                    <a:pt x="12061" y="6811"/>
                    <a:pt x="11549" y="6418"/>
                  </a:cubicBezTo>
                  <a:cubicBezTo>
                    <a:pt x="11359" y="6263"/>
                    <a:pt x="10966" y="6453"/>
                    <a:pt x="10252" y="6406"/>
                  </a:cubicBezTo>
                  <a:cubicBezTo>
                    <a:pt x="10037" y="6394"/>
                    <a:pt x="9549" y="6108"/>
                    <a:pt x="9549" y="6108"/>
                  </a:cubicBezTo>
                  <a:cubicBezTo>
                    <a:pt x="9549" y="6108"/>
                    <a:pt x="10144" y="5787"/>
                    <a:pt x="10061" y="5525"/>
                  </a:cubicBezTo>
                  <a:cubicBezTo>
                    <a:pt x="9990" y="5275"/>
                    <a:pt x="9799" y="5370"/>
                    <a:pt x="9716" y="5501"/>
                  </a:cubicBezTo>
                  <a:cubicBezTo>
                    <a:pt x="9644" y="5644"/>
                    <a:pt x="8978" y="5894"/>
                    <a:pt x="8859" y="5989"/>
                  </a:cubicBezTo>
                  <a:cubicBezTo>
                    <a:pt x="8739" y="6084"/>
                    <a:pt x="8251" y="6834"/>
                    <a:pt x="8251" y="6834"/>
                  </a:cubicBezTo>
                  <a:cubicBezTo>
                    <a:pt x="8251" y="6834"/>
                    <a:pt x="7346" y="6882"/>
                    <a:pt x="6537" y="6799"/>
                  </a:cubicBezTo>
                  <a:cubicBezTo>
                    <a:pt x="5453" y="6692"/>
                    <a:pt x="4846" y="5953"/>
                    <a:pt x="4846" y="5953"/>
                  </a:cubicBezTo>
                  <a:close/>
                </a:path>
              </a:pathLst>
            </a:custGeom>
            <a:solidFill>
              <a:srgbClr val="F39E78"/>
            </a:solidFill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  <p:sp>
          <p:nvSpPr>
            <p:cNvPr id="107" name="Google Shape;469;p40">
              <a:extLst>
                <a:ext uri="{FF2B5EF4-FFF2-40B4-BE49-F238E27FC236}">
                  <a16:creationId xmlns:a16="http://schemas.microsoft.com/office/drawing/2014/main" id="{D1AEF89C-9F9C-4F51-99A0-0B5E6DFAA7E7}"/>
                </a:ext>
              </a:extLst>
            </p:cNvPr>
            <p:cNvSpPr/>
            <p:nvPr/>
          </p:nvSpPr>
          <p:spPr>
            <a:xfrm>
              <a:off x="1755417" y="4195659"/>
              <a:ext cx="468384" cy="220440"/>
            </a:xfrm>
            <a:custGeom>
              <a:avLst/>
              <a:gdLst/>
              <a:ahLst/>
              <a:cxnLst/>
              <a:rect l="l" t="t" r="r" b="b"/>
              <a:pathLst>
                <a:path w="6859" h="3228" extrusionOk="0">
                  <a:moveTo>
                    <a:pt x="953" y="430"/>
                  </a:moveTo>
                  <a:cubicBezTo>
                    <a:pt x="786" y="49"/>
                    <a:pt x="465" y="394"/>
                    <a:pt x="512" y="513"/>
                  </a:cubicBezTo>
                  <a:cubicBezTo>
                    <a:pt x="548" y="620"/>
                    <a:pt x="250" y="1799"/>
                    <a:pt x="131" y="2251"/>
                  </a:cubicBezTo>
                  <a:cubicBezTo>
                    <a:pt x="0" y="2716"/>
                    <a:pt x="489" y="3013"/>
                    <a:pt x="1465" y="3120"/>
                  </a:cubicBezTo>
                  <a:cubicBezTo>
                    <a:pt x="2441" y="3228"/>
                    <a:pt x="3382" y="3144"/>
                    <a:pt x="4632" y="3144"/>
                  </a:cubicBezTo>
                  <a:cubicBezTo>
                    <a:pt x="5894" y="3144"/>
                    <a:pt x="6811" y="2727"/>
                    <a:pt x="6835" y="2489"/>
                  </a:cubicBezTo>
                  <a:cubicBezTo>
                    <a:pt x="6858" y="2239"/>
                    <a:pt x="6525" y="1954"/>
                    <a:pt x="6382" y="1965"/>
                  </a:cubicBezTo>
                  <a:cubicBezTo>
                    <a:pt x="6239" y="1977"/>
                    <a:pt x="4977" y="1763"/>
                    <a:pt x="4799" y="1680"/>
                  </a:cubicBezTo>
                  <a:cubicBezTo>
                    <a:pt x="4632" y="1608"/>
                    <a:pt x="3703" y="60"/>
                    <a:pt x="3191" y="37"/>
                  </a:cubicBezTo>
                  <a:cubicBezTo>
                    <a:pt x="2679" y="1"/>
                    <a:pt x="2525" y="763"/>
                    <a:pt x="2096" y="858"/>
                  </a:cubicBezTo>
                  <a:cubicBezTo>
                    <a:pt x="1286" y="1049"/>
                    <a:pt x="953" y="430"/>
                    <a:pt x="953" y="430"/>
                  </a:cubicBezTo>
                  <a:close/>
                </a:path>
              </a:pathLst>
            </a:custGeom>
            <a:solidFill>
              <a:srgbClr val="1D3F4C"/>
            </a:solidFill>
            <a:ln>
              <a:noFill/>
            </a:ln>
          </p:spPr>
          <p:txBody>
            <a:bodyPr spcFirstLastPara="1" wrap="square" lIns="68569" tIns="68569" rIns="68569" bIns="68569" anchor="ctr" anchorCtr="0">
              <a:noAutofit/>
            </a:bodyPr>
            <a:lstStyle/>
            <a:p>
              <a:endParaRPr sz="1050"/>
            </a:p>
          </p:txBody>
        </p:sp>
      </p:grpSp>
      <p:sp>
        <p:nvSpPr>
          <p:cNvPr id="109" name="Shape 238">
            <a:extLst>
              <a:ext uri="{FF2B5EF4-FFF2-40B4-BE49-F238E27FC236}">
                <a16:creationId xmlns:a16="http://schemas.microsoft.com/office/drawing/2014/main" id="{3CE5BA7B-25D4-457D-8786-88814968ED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6324" y="731327"/>
            <a:ext cx="8768909" cy="1007608"/>
          </a:xfrm>
          <a:prstGeom prst="rect">
            <a:avLst/>
          </a:prstGeom>
          <a:noFill/>
          <a:ln w="9525">
            <a:noFill/>
            <a:round/>
            <a:headEnd type="none" w="sm" len="sm"/>
            <a:tailEnd type="none" w="sm" len="sm"/>
          </a:ln>
        </p:spPr>
        <p:txBody>
          <a:bodyPr lIns="91425" tIns="45700" rIns="91425" bIns="45700"/>
          <a:lstStyle>
            <a:lvl1pPr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0"/>
                <a:cs typeface="ＭＳ Ｐゴシック" charset="0"/>
                <a:sym typeface="Arial" charset="0"/>
              </a:defRPr>
            </a:lvl1pPr>
            <a:lvl2pPr marL="742950" indent="-28575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0"/>
                <a:sym typeface="Arial" charset="0"/>
              </a:defRPr>
            </a:lvl2pPr>
            <a:lvl3pPr marL="11430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0"/>
                <a:sym typeface="Arial" charset="0"/>
              </a:defRPr>
            </a:lvl3pPr>
            <a:lvl4pPr marL="16002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0"/>
                <a:sym typeface="Arial" charset="0"/>
              </a:defRPr>
            </a:lvl4pPr>
            <a:lvl5pPr marL="2057400" indent="-228600" eaLnBrk="0" hangingPunct="0">
              <a:defRPr sz="1400">
                <a:solidFill>
                  <a:srgbClr val="000000"/>
                </a:solidFill>
                <a:latin typeface="Arial" charset="0"/>
                <a:ea typeface="ＭＳ Ｐゴシック" charset="0"/>
                <a:sym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0"/>
                <a:sym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0"/>
                <a:sym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0"/>
                <a:sym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ＭＳ Ｐゴシック" charset="0"/>
                <a:sym typeface="Arial" charset="0"/>
              </a:defRPr>
            </a:lvl9pPr>
          </a:lstStyle>
          <a:p>
            <a:pPr marL="801688" marR="3810" indent="-792163" algn="just">
              <a:lnSpc>
                <a:spcPts val="1583"/>
              </a:lnSpc>
              <a:spcBef>
                <a:spcPts val="158"/>
              </a:spcBef>
            </a:pPr>
            <a:r>
              <a:rPr lang="en-US" b="1" spc="-4" dirty="0" err="1">
                <a:solidFill>
                  <a:schemeClr val="bg2">
                    <a:lumMod val="90000"/>
                    <a:lumOff val="10000"/>
                  </a:schemeClr>
                </a:solidFill>
                <a:latin typeface="Arial"/>
                <a:cs typeface="Arial"/>
              </a:rPr>
              <a:t>Tujuan</a:t>
            </a:r>
            <a:r>
              <a:rPr lang="en-US" b="1" spc="-4" dirty="0">
                <a:solidFill>
                  <a:schemeClr val="bg2">
                    <a:lumMod val="90000"/>
                    <a:lumOff val="10000"/>
                  </a:schemeClr>
                </a:solidFill>
                <a:latin typeface="Arial"/>
                <a:cs typeface="Arial"/>
              </a:rPr>
              <a:t> : </a:t>
            </a:r>
            <a:r>
              <a:rPr lang="en-US" b="1" spc="-4" dirty="0" err="1">
                <a:solidFill>
                  <a:schemeClr val="bg2">
                    <a:lumMod val="90000"/>
                    <a:lumOff val="10000"/>
                  </a:schemeClr>
                </a:solidFill>
                <a:latin typeface="Arial"/>
                <a:cs typeface="Arial"/>
              </a:rPr>
              <a:t>meningkatkan</a:t>
            </a:r>
            <a:r>
              <a:rPr lang="en-US" b="1" spc="19" dirty="0">
                <a:solidFill>
                  <a:schemeClr val="bg2">
                    <a:lumMod val="90000"/>
                    <a:lumOff val="10000"/>
                  </a:schemeClr>
                </a:solidFill>
                <a:latin typeface="Arial"/>
                <a:cs typeface="Arial"/>
              </a:rPr>
              <a:t> </a:t>
            </a:r>
            <a:r>
              <a:rPr lang="en-US" b="1" spc="19" dirty="0" err="1">
                <a:solidFill>
                  <a:schemeClr val="bg2">
                    <a:lumMod val="90000"/>
                    <a:lumOff val="10000"/>
                  </a:schemeClr>
                </a:solidFill>
                <a:latin typeface="Arial"/>
                <a:cs typeface="Arial"/>
              </a:rPr>
              <a:t>derajat</a:t>
            </a:r>
            <a:r>
              <a:rPr lang="en-US" b="1" spc="19" dirty="0">
                <a:solidFill>
                  <a:schemeClr val="bg2">
                    <a:lumMod val="90000"/>
                    <a:lumOff val="10000"/>
                  </a:schemeClr>
                </a:solidFill>
                <a:latin typeface="Arial"/>
                <a:cs typeface="Arial"/>
              </a:rPr>
              <a:t> </a:t>
            </a:r>
            <a:r>
              <a:rPr lang="en-US" b="1" spc="-4" dirty="0" err="1">
                <a:solidFill>
                  <a:schemeClr val="bg2">
                    <a:lumMod val="90000"/>
                    <a:lumOff val="10000"/>
                  </a:schemeClr>
                </a:solidFill>
                <a:latin typeface="Arial"/>
                <a:cs typeface="Arial"/>
              </a:rPr>
              <a:t>kesehatan</a:t>
            </a:r>
            <a:r>
              <a:rPr lang="en-US" b="1" spc="23" dirty="0">
                <a:solidFill>
                  <a:schemeClr val="bg2">
                    <a:lumMod val="90000"/>
                    <a:lumOff val="10000"/>
                  </a:schemeClr>
                </a:solidFill>
                <a:latin typeface="Arial"/>
                <a:cs typeface="Arial"/>
              </a:rPr>
              <a:t> </a:t>
            </a:r>
            <a:r>
              <a:rPr lang="en-US" b="1" dirty="0">
                <a:solidFill>
                  <a:schemeClr val="bg2">
                    <a:lumMod val="90000"/>
                    <a:lumOff val="10000"/>
                  </a:schemeClr>
                </a:solidFill>
                <a:latin typeface="Arial"/>
                <a:cs typeface="Arial"/>
              </a:rPr>
              <a:t>dan</a:t>
            </a:r>
            <a:r>
              <a:rPr lang="en-US" b="1" spc="8" dirty="0">
                <a:solidFill>
                  <a:schemeClr val="bg2">
                    <a:lumMod val="90000"/>
                    <a:lumOff val="10000"/>
                  </a:schemeClr>
                </a:solidFill>
                <a:latin typeface="Arial"/>
                <a:cs typeface="Arial"/>
              </a:rPr>
              <a:t> </a:t>
            </a:r>
            <a:r>
              <a:rPr lang="en-US" b="1" spc="-4" dirty="0" err="1">
                <a:solidFill>
                  <a:schemeClr val="bg2">
                    <a:lumMod val="90000"/>
                    <a:lumOff val="10000"/>
                  </a:schemeClr>
                </a:solidFill>
                <a:latin typeface="Arial"/>
                <a:cs typeface="Arial"/>
              </a:rPr>
              <a:t>kebugaran</a:t>
            </a:r>
            <a:r>
              <a:rPr lang="en-US" b="1" spc="19" dirty="0">
                <a:solidFill>
                  <a:schemeClr val="bg2">
                    <a:lumMod val="90000"/>
                    <a:lumOff val="10000"/>
                  </a:schemeClr>
                </a:solidFill>
                <a:latin typeface="Arial"/>
                <a:cs typeface="Arial"/>
              </a:rPr>
              <a:t> </a:t>
            </a:r>
            <a:r>
              <a:rPr lang="en-US" b="1" spc="-4" dirty="0" err="1">
                <a:solidFill>
                  <a:schemeClr val="bg2">
                    <a:lumMod val="90000"/>
                    <a:lumOff val="10000"/>
                  </a:schemeClr>
                </a:solidFill>
                <a:latin typeface="Arial"/>
                <a:cs typeface="Arial"/>
              </a:rPr>
              <a:t>jasmani</a:t>
            </a:r>
            <a:r>
              <a:rPr lang="en-US" b="1" spc="19" dirty="0">
                <a:solidFill>
                  <a:schemeClr val="bg2">
                    <a:lumMod val="90000"/>
                    <a:lumOff val="10000"/>
                  </a:schemeClr>
                </a:solidFill>
                <a:latin typeface="Arial"/>
                <a:cs typeface="Arial"/>
              </a:rPr>
              <a:t> </a:t>
            </a:r>
            <a:r>
              <a:rPr lang="en-US" b="1" spc="-8" dirty="0" err="1">
                <a:solidFill>
                  <a:schemeClr val="bg2">
                    <a:lumMod val="90000"/>
                    <a:lumOff val="10000"/>
                  </a:schemeClr>
                </a:solidFill>
                <a:latin typeface="Arial"/>
                <a:cs typeface="Arial"/>
              </a:rPr>
              <a:t>masyarakat</a:t>
            </a:r>
            <a:r>
              <a:rPr lang="en-US" b="1" spc="45" dirty="0">
                <a:solidFill>
                  <a:schemeClr val="bg2">
                    <a:lumMod val="90000"/>
                    <a:lumOff val="10000"/>
                  </a:schemeClr>
                </a:solidFill>
                <a:latin typeface="Arial"/>
                <a:cs typeface="Arial"/>
              </a:rPr>
              <a:t> </a:t>
            </a:r>
            <a:r>
              <a:rPr lang="en-US" b="1" spc="-4" dirty="0" err="1">
                <a:solidFill>
                  <a:schemeClr val="bg2">
                    <a:lumMod val="90000"/>
                    <a:lumOff val="10000"/>
                  </a:schemeClr>
                </a:solidFill>
                <a:latin typeface="Arial"/>
                <a:cs typeface="Arial"/>
              </a:rPr>
              <a:t>melalui</a:t>
            </a:r>
            <a:r>
              <a:rPr lang="en-US" b="1" spc="8" dirty="0">
                <a:solidFill>
                  <a:schemeClr val="bg2">
                    <a:lumMod val="90000"/>
                    <a:lumOff val="10000"/>
                  </a:schemeClr>
                </a:solidFill>
                <a:latin typeface="Arial"/>
                <a:cs typeface="Arial"/>
              </a:rPr>
              <a:t> </a:t>
            </a:r>
            <a:r>
              <a:rPr lang="en-US" b="1" spc="-8" dirty="0" err="1">
                <a:solidFill>
                  <a:schemeClr val="bg2">
                    <a:lumMod val="90000"/>
                    <a:lumOff val="10000"/>
                  </a:schemeClr>
                </a:solidFill>
                <a:latin typeface="Arial"/>
                <a:cs typeface="Arial"/>
              </a:rPr>
              <a:t>aktivitas</a:t>
            </a:r>
            <a:r>
              <a:rPr lang="en-US" b="1" spc="49" dirty="0">
                <a:solidFill>
                  <a:schemeClr val="bg2">
                    <a:lumMod val="90000"/>
                    <a:lumOff val="10000"/>
                  </a:schemeClr>
                </a:solidFill>
                <a:latin typeface="Arial"/>
                <a:cs typeface="Arial"/>
              </a:rPr>
              <a:t> </a:t>
            </a:r>
            <a:r>
              <a:rPr lang="en-US" b="1" spc="-4" dirty="0" err="1">
                <a:solidFill>
                  <a:schemeClr val="bg2">
                    <a:lumMod val="90000"/>
                    <a:lumOff val="10000"/>
                  </a:schemeClr>
                </a:solidFill>
                <a:latin typeface="Arial"/>
                <a:cs typeface="Arial"/>
              </a:rPr>
              <a:t>fisik</a:t>
            </a:r>
            <a:r>
              <a:rPr lang="en-US" b="1" spc="-4" dirty="0">
                <a:solidFill>
                  <a:schemeClr val="bg2">
                    <a:lumMod val="90000"/>
                    <a:lumOff val="10000"/>
                  </a:schemeClr>
                </a:solidFill>
                <a:latin typeface="Arial"/>
                <a:cs typeface="Arial"/>
              </a:rPr>
              <a:t>, </a:t>
            </a:r>
            <a:r>
              <a:rPr lang="en-US" b="1" spc="-363" dirty="0">
                <a:solidFill>
                  <a:schemeClr val="bg2">
                    <a:lumMod val="90000"/>
                    <a:lumOff val="10000"/>
                  </a:schemeClr>
                </a:solidFill>
                <a:latin typeface="Arial"/>
                <a:cs typeface="Arial"/>
              </a:rPr>
              <a:t> </a:t>
            </a:r>
            <a:r>
              <a:rPr lang="en-US" b="1" dirty="0" err="1">
                <a:solidFill>
                  <a:schemeClr val="bg2">
                    <a:lumMod val="90000"/>
                    <a:lumOff val="10000"/>
                  </a:schemeClr>
                </a:solidFill>
                <a:latin typeface="Arial"/>
                <a:cs typeface="Arial"/>
              </a:rPr>
              <a:t>latihan</a:t>
            </a:r>
            <a:r>
              <a:rPr lang="en-US" b="1" spc="-4" dirty="0">
                <a:solidFill>
                  <a:schemeClr val="bg2">
                    <a:lumMod val="90000"/>
                    <a:lumOff val="10000"/>
                  </a:schemeClr>
                </a:solidFill>
                <a:latin typeface="Arial"/>
                <a:cs typeface="Arial"/>
              </a:rPr>
              <a:t> </a:t>
            </a:r>
            <a:r>
              <a:rPr lang="en-US" b="1" spc="-4" dirty="0" err="1">
                <a:solidFill>
                  <a:schemeClr val="bg2">
                    <a:lumMod val="90000"/>
                    <a:lumOff val="10000"/>
                  </a:schemeClr>
                </a:solidFill>
                <a:latin typeface="Arial"/>
                <a:cs typeface="Arial"/>
              </a:rPr>
              <a:t>fisik</a:t>
            </a:r>
            <a:r>
              <a:rPr lang="en-US" b="1" spc="4" dirty="0">
                <a:solidFill>
                  <a:schemeClr val="bg2">
                    <a:lumMod val="90000"/>
                    <a:lumOff val="10000"/>
                  </a:schemeClr>
                </a:solidFill>
                <a:latin typeface="Arial"/>
                <a:cs typeface="Arial"/>
              </a:rPr>
              <a:t> </a:t>
            </a:r>
            <a:r>
              <a:rPr lang="en-US" b="1" dirty="0">
                <a:solidFill>
                  <a:schemeClr val="bg2">
                    <a:lumMod val="90000"/>
                    <a:lumOff val="10000"/>
                  </a:schemeClr>
                </a:solidFill>
                <a:latin typeface="Arial"/>
                <a:cs typeface="Arial"/>
              </a:rPr>
              <a:t>dan/</a:t>
            </a:r>
            <a:r>
              <a:rPr lang="en-US" b="1" dirty="0" err="1">
                <a:solidFill>
                  <a:schemeClr val="bg2">
                    <a:lumMod val="90000"/>
                    <a:lumOff val="10000"/>
                  </a:schemeClr>
                </a:solidFill>
                <a:latin typeface="Arial"/>
                <a:cs typeface="Arial"/>
              </a:rPr>
              <a:t>atau</a:t>
            </a:r>
            <a:r>
              <a:rPr lang="en-US" b="1" dirty="0">
                <a:solidFill>
                  <a:schemeClr val="bg2">
                    <a:lumMod val="90000"/>
                    <a:lumOff val="10000"/>
                  </a:schemeClr>
                </a:solidFill>
                <a:latin typeface="Arial"/>
                <a:cs typeface="Arial"/>
              </a:rPr>
              <a:t> </a:t>
            </a:r>
            <a:r>
              <a:rPr lang="en-US" b="1" spc="-4" dirty="0" err="1">
                <a:solidFill>
                  <a:schemeClr val="bg2">
                    <a:lumMod val="90000"/>
                    <a:lumOff val="10000"/>
                  </a:schemeClr>
                </a:solidFill>
                <a:latin typeface="Arial"/>
                <a:cs typeface="Arial"/>
              </a:rPr>
              <a:t>olahraga</a:t>
            </a:r>
            <a:r>
              <a:rPr lang="en-US" b="1" spc="8" dirty="0">
                <a:solidFill>
                  <a:schemeClr val="bg2">
                    <a:lumMod val="90000"/>
                    <a:lumOff val="10000"/>
                  </a:schemeClr>
                </a:solidFill>
                <a:latin typeface="Arial"/>
                <a:cs typeface="Arial"/>
              </a:rPr>
              <a:t> </a:t>
            </a:r>
            <a:r>
              <a:rPr lang="en-US" b="1" spc="-11" dirty="0">
                <a:solidFill>
                  <a:schemeClr val="bg2">
                    <a:lumMod val="90000"/>
                    <a:lumOff val="10000"/>
                  </a:schemeClr>
                </a:solidFill>
                <a:latin typeface="Arial"/>
                <a:cs typeface="Arial"/>
              </a:rPr>
              <a:t>yang</a:t>
            </a:r>
            <a:r>
              <a:rPr lang="en-US" b="1" spc="8" dirty="0">
                <a:solidFill>
                  <a:schemeClr val="bg2">
                    <a:lumMod val="90000"/>
                    <a:lumOff val="10000"/>
                  </a:schemeClr>
                </a:solidFill>
                <a:latin typeface="Arial"/>
                <a:cs typeface="Arial"/>
              </a:rPr>
              <a:t> </a:t>
            </a:r>
            <a:r>
              <a:rPr lang="en-US" b="1" spc="-4" dirty="0" err="1">
                <a:solidFill>
                  <a:schemeClr val="bg2">
                    <a:lumMod val="90000"/>
                    <a:lumOff val="10000"/>
                  </a:schemeClr>
                </a:solidFill>
                <a:latin typeface="Arial"/>
                <a:cs typeface="Arial"/>
              </a:rPr>
              <a:t>sesuai</a:t>
            </a:r>
            <a:r>
              <a:rPr lang="en-US" b="1" spc="15" dirty="0">
                <a:solidFill>
                  <a:schemeClr val="bg2">
                    <a:lumMod val="90000"/>
                    <a:lumOff val="10000"/>
                  </a:schemeClr>
                </a:solidFill>
                <a:latin typeface="Arial"/>
                <a:cs typeface="Arial"/>
              </a:rPr>
              <a:t> </a:t>
            </a:r>
            <a:r>
              <a:rPr lang="en-US" b="1" spc="15" dirty="0" err="1">
                <a:solidFill>
                  <a:schemeClr val="bg2">
                    <a:lumMod val="90000"/>
                    <a:lumOff val="10000"/>
                  </a:schemeClr>
                </a:solidFill>
                <a:latin typeface="Arial"/>
                <a:cs typeface="Arial"/>
              </a:rPr>
              <a:t>dengan</a:t>
            </a:r>
            <a:r>
              <a:rPr lang="en-US" b="1" dirty="0">
                <a:solidFill>
                  <a:schemeClr val="bg2">
                    <a:lumMod val="90000"/>
                    <a:lumOff val="10000"/>
                  </a:schemeClr>
                </a:solidFill>
                <a:latin typeface="Arial"/>
                <a:cs typeface="Arial"/>
              </a:rPr>
              <a:t> </a:t>
            </a:r>
            <a:r>
              <a:rPr lang="en-US" b="1" spc="-4" dirty="0" err="1">
                <a:solidFill>
                  <a:schemeClr val="bg2">
                    <a:lumMod val="90000"/>
                    <a:lumOff val="10000"/>
                  </a:schemeClr>
                </a:solidFill>
                <a:latin typeface="Arial"/>
                <a:cs typeface="Arial"/>
              </a:rPr>
              <a:t>kaidah</a:t>
            </a:r>
            <a:r>
              <a:rPr lang="en-US" b="1" spc="-4" dirty="0">
                <a:solidFill>
                  <a:schemeClr val="bg2">
                    <a:lumMod val="90000"/>
                    <a:lumOff val="10000"/>
                  </a:schemeClr>
                </a:solidFill>
                <a:latin typeface="Arial"/>
                <a:cs typeface="Arial"/>
              </a:rPr>
              <a:t> </a:t>
            </a:r>
            <a:r>
              <a:rPr lang="en-US" b="1" spc="-4" dirty="0" err="1">
                <a:solidFill>
                  <a:schemeClr val="bg2">
                    <a:lumMod val="90000"/>
                    <a:lumOff val="10000"/>
                  </a:schemeClr>
                </a:solidFill>
                <a:latin typeface="Arial"/>
                <a:cs typeface="Arial"/>
              </a:rPr>
              <a:t>kesehatan</a:t>
            </a:r>
            <a:r>
              <a:rPr lang="en-US" b="1" spc="11" dirty="0">
                <a:solidFill>
                  <a:schemeClr val="bg2">
                    <a:lumMod val="90000"/>
                    <a:lumOff val="10000"/>
                  </a:schemeClr>
                </a:solidFill>
                <a:latin typeface="Arial"/>
                <a:cs typeface="Arial"/>
              </a:rPr>
              <a:t> </a:t>
            </a:r>
          </a:p>
          <a:p>
            <a:pPr marL="801688" marR="3810" indent="-792163" algn="just">
              <a:lnSpc>
                <a:spcPts val="1583"/>
              </a:lnSpc>
              <a:spcBef>
                <a:spcPts val="158"/>
              </a:spcBef>
            </a:pPr>
            <a:r>
              <a:rPr lang="en-US" b="1" spc="11" dirty="0">
                <a:solidFill>
                  <a:schemeClr val="bg2">
                    <a:lumMod val="90000"/>
                    <a:lumOff val="10000"/>
                  </a:schemeClr>
                </a:solidFill>
                <a:latin typeface="Arial"/>
                <a:cs typeface="Arial"/>
              </a:rPr>
              <a:t>    	</a:t>
            </a:r>
            <a:r>
              <a:rPr lang="en-US" b="1" spc="-4" dirty="0">
                <a:solidFill>
                  <a:schemeClr val="bg2">
                    <a:lumMod val="90000"/>
                    <a:lumOff val="10000"/>
                  </a:schemeClr>
                </a:solidFill>
                <a:latin typeface="Arial"/>
                <a:cs typeface="Arial"/>
              </a:rPr>
              <a:t>(UU</a:t>
            </a:r>
            <a:r>
              <a:rPr lang="en-US" b="1" spc="8" dirty="0">
                <a:solidFill>
                  <a:schemeClr val="bg2">
                    <a:lumMod val="90000"/>
                    <a:lumOff val="10000"/>
                  </a:schemeClr>
                </a:solidFill>
                <a:latin typeface="Arial"/>
                <a:cs typeface="Arial"/>
              </a:rPr>
              <a:t> N</a:t>
            </a:r>
            <a:r>
              <a:rPr lang="en-US" b="1" dirty="0">
                <a:solidFill>
                  <a:schemeClr val="bg2">
                    <a:lumMod val="90000"/>
                    <a:lumOff val="10000"/>
                  </a:schemeClr>
                </a:solidFill>
                <a:latin typeface="Arial"/>
                <a:cs typeface="Arial"/>
              </a:rPr>
              <a:t>o </a:t>
            </a:r>
            <a:r>
              <a:rPr lang="en-US" b="1" spc="-4" dirty="0">
                <a:solidFill>
                  <a:schemeClr val="bg2">
                    <a:lumMod val="90000"/>
                    <a:lumOff val="10000"/>
                  </a:schemeClr>
                </a:solidFill>
                <a:latin typeface="Arial"/>
                <a:cs typeface="Arial"/>
              </a:rPr>
              <a:t>17</a:t>
            </a:r>
            <a:r>
              <a:rPr lang="en-US" b="1" dirty="0">
                <a:solidFill>
                  <a:schemeClr val="bg2">
                    <a:lumMod val="90000"/>
                    <a:lumOff val="10000"/>
                  </a:schemeClr>
                </a:solidFill>
                <a:latin typeface="Arial"/>
                <a:cs typeface="Arial"/>
              </a:rPr>
              <a:t> </a:t>
            </a:r>
            <a:r>
              <a:rPr lang="en-US" b="1" dirty="0" err="1">
                <a:solidFill>
                  <a:schemeClr val="bg2">
                    <a:lumMod val="90000"/>
                    <a:lumOff val="10000"/>
                  </a:schemeClr>
                </a:solidFill>
                <a:latin typeface="Arial"/>
                <a:cs typeface="Arial"/>
              </a:rPr>
              <a:t>Tahun</a:t>
            </a:r>
            <a:r>
              <a:rPr lang="en-US" b="1" dirty="0">
                <a:solidFill>
                  <a:schemeClr val="bg2">
                    <a:lumMod val="90000"/>
                    <a:lumOff val="10000"/>
                  </a:schemeClr>
                </a:solidFill>
                <a:latin typeface="Arial"/>
                <a:cs typeface="Arial"/>
              </a:rPr>
              <a:t> 2023 </a:t>
            </a:r>
            <a:r>
              <a:rPr lang="en-US" b="1" spc="-4" dirty="0" err="1">
                <a:solidFill>
                  <a:schemeClr val="bg2">
                    <a:lumMod val="90000"/>
                    <a:lumOff val="10000"/>
                  </a:schemeClr>
                </a:solidFill>
                <a:latin typeface="Arial"/>
                <a:cs typeface="Arial"/>
              </a:rPr>
              <a:t>Pasal</a:t>
            </a:r>
            <a:r>
              <a:rPr lang="en-US" b="1" spc="4" dirty="0">
                <a:solidFill>
                  <a:schemeClr val="bg2">
                    <a:lumMod val="90000"/>
                    <a:lumOff val="10000"/>
                  </a:schemeClr>
                </a:solidFill>
                <a:latin typeface="Arial"/>
                <a:cs typeface="Arial"/>
              </a:rPr>
              <a:t> </a:t>
            </a:r>
            <a:r>
              <a:rPr lang="en-US" b="1" spc="-4" dirty="0">
                <a:solidFill>
                  <a:schemeClr val="bg2">
                    <a:lumMod val="90000"/>
                    <a:lumOff val="10000"/>
                  </a:schemeClr>
                </a:solidFill>
                <a:latin typeface="Arial"/>
                <a:cs typeface="Arial"/>
              </a:rPr>
              <a:t>102-103).</a:t>
            </a:r>
            <a:endParaRPr lang="en-US" dirty="0">
              <a:solidFill>
                <a:schemeClr val="bg2">
                  <a:lumMod val="90000"/>
                  <a:lumOff val="10000"/>
                </a:schemeClr>
              </a:solidFill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313162568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92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213" name="Google Shape;19213;p57"/>
          <p:cNvSpPr txBox="1">
            <a:spLocks noGrp="1"/>
          </p:cNvSpPr>
          <p:nvPr>
            <p:ph type="title"/>
          </p:nvPr>
        </p:nvSpPr>
        <p:spPr>
          <a:xfrm>
            <a:off x="274523" y="949117"/>
            <a:ext cx="2070092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2800" dirty="0"/>
              <a:t>SEHAT</a:t>
            </a:r>
            <a:endParaRPr sz="2800" dirty="0"/>
          </a:p>
        </p:txBody>
      </p:sp>
      <p:sp>
        <p:nvSpPr>
          <p:cNvPr id="19216" name="Google Shape;19216;p57"/>
          <p:cNvSpPr txBox="1">
            <a:spLocks noGrp="1"/>
          </p:cNvSpPr>
          <p:nvPr>
            <p:ph type="subTitle" idx="4294967295"/>
          </p:nvPr>
        </p:nvSpPr>
        <p:spPr>
          <a:xfrm>
            <a:off x="105712" y="1354955"/>
            <a:ext cx="2937601" cy="1845209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marR="5080" indent="0">
              <a:lnSpc>
                <a:spcPct val="89600"/>
              </a:lnSpc>
              <a:spcBef>
                <a:spcPts val="375"/>
              </a:spcBef>
              <a:buNone/>
            </a:pPr>
            <a:r>
              <a:rPr lang="en-US" sz="1600" dirty="0" err="1">
                <a:solidFill>
                  <a:srgbClr val="000090"/>
                </a:solidFill>
                <a:latin typeface="Calibri"/>
                <a:cs typeface="Calibri"/>
              </a:rPr>
              <a:t>Keadaan</a:t>
            </a:r>
            <a:r>
              <a:rPr lang="en-US" sz="1600" spc="-35" dirty="0">
                <a:solidFill>
                  <a:srgbClr val="000090"/>
                </a:solidFill>
                <a:latin typeface="Calibri"/>
                <a:cs typeface="Calibri"/>
              </a:rPr>
              <a:t> </a:t>
            </a:r>
            <a:r>
              <a:rPr lang="en-US" sz="1600" spc="-10" dirty="0" err="1">
                <a:solidFill>
                  <a:srgbClr val="000090"/>
                </a:solidFill>
                <a:latin typeface="Calibri"/>
                <a:cs typeface="Calibri"/>
              </a:rPr>
              <a:t>sehat</a:t>
            </a:r>
            <a:r>
              <a:rPr lang="en-US" sz="1600" spc="-10" dirty="0">
                <a:solidFill>
                  <a:srgbClr val="000090"/>
                </a:solidFill>
                <a:latin typeface="Calibri"/>
                <a:cs typeface="Calibri"/>
              </a:rPr>
              <a:t> </a:t>
            </a:r>
            <a:r>
              <a:rPr lang="en-US" sz="1600" spc="-10" dirty="0" err="1">
                <a:solidFill>
                  <a:srgbClr val="000090"/>
                </a:solidFill>
                <a:latin typeface="Calibri"/>
                <a:cs typeface="Calibri"/>
              </a:rPr>
              <a:t>seseorang</a:t>
            </a:r>
            <a:r>
              <a:rPr lang="en-US" sz="1600" spc="-10" dirty="0">
                <a:solidFill>
                  <a:srgbClr val="000090"/>
                </a:solidFill>
                <a:latin typeface="Calibri"/>
                <a:cs typeface="Calibri"/>
              </a:rPr>
              <a:t>,</a:t>
            </a:r>
            <a:r>
              <a:rPr lang="en-US" sz="1600" spc="550" dirty="0">
                <a:solidFill>
                  <a:srgbClr val="000090"/>
                </a:solidFill>
                <a:latin typeface="Calibri"/>
                <a:cs typeface="Calibri"/>
              </a:rPr>
              <a:t> </a:t>
            </a:r>
            <a:r>
              <a:rPr lang="en-US" sz="1600" dirty="0" err="1">
                <a:solidFill>
                  <a:srgbClr val="000090"/>
                </a:solidFill>
                <a:latin typeface="Calibri"/>
                <a:cs typeface="Calibri"/>
              </a:rPr>
              <a:t>secara</a:t>
            </a:r>
            <a:r>
              <a:rPr lang="en-US" sz="1600" spc="-45" dirty="0">
                <a:solidFill>
                  <a:srgbClr val="000090"/>
                </a:solidFill>
                <a:latin typeface="Calibri"/>
                <a:cs typeface="Calibri"/>
              </a:rPr>
              <a:t> </a:t>
            </a:r>
            <a:r>
              <a:rPr lang="en-US" sz="1600" dirty="0" err="1">
                <a:solidFill>
                  <a:srgbClr val="000090"/>
                </a:solidFill>
                <a:latin typeface="Calibri"/>
                <a:cs typeface="Calibri"/>
              </a:rPr>
              <a:t>fisik</a:t>
            </a:r>
            <a:r>
              <a:rPr lang="en-US" sz="1600" dirty="0">
                <a:solidFill>
                  <a:srgbClr val="000090"/>
                </a:solidFill>
                <a:latin typeface="Calibri"/>
                <a:cs typeface="Calibri"/>
              </a:rPr>
              <a:t>,</a:t>
            </a:r>
            <a:r>
              <a:rPr lang="en-US" sz="1600" spc="-35" dirty="0">
                <a:solidFill>
                  <a:srgbClr val="000090"/>
                </a:solidFill>
                <a:latin typeface="Calibri"/>
                <a:cs typeface="Calibri"/>
              </a:rPr>
              <a:t> </a:t>
            </a:r>
            <a:r>
              <a:rPr lang="en-US" sz="1600" spc="-10" dirty="0" err="1">
                <a:solidFill>
                  <a:srgbClr val="000090"/>
                </a:solidFill>
                <a:latin typeface="Calibri"/>
                <a:cs typeface="Calibri"/>
              </a:rPr>
              <a:t>jiwa</a:t>
            </a:r>
            <a:r>
              <a:rPr lang="en-US" sz="1600" spc="-10" dirty="0">
                <a:solidFill>
                  <a:srgbClr val="000090"/>
                </a:solidFill>
                <a:latin typeface="Calibri"/>
                <a:cs typeface="Calibri"/>
              </a:rPr>
              <a:t>, </a:t>
            </a:r>
            <a:r>
              <a:rPr lang="en-US" sz="1600" spc="-10" dirty="0" err="1">
                <a:solidFill>
                  <a:srgbClr val="000090"/>
                </a:solidFill>
                <a:latin typeface="Calibri"/>
                <a:cs typeface="Calibri"/>
              </a:rPr>
              <a:t>maupun</a:t>
            </a:r>
            <a:r>
              <a:rPr lang="en-US" sz="1600" spc="-25" dirty="0">
                <a:solidFill>
                  <a:srgbClr val="000090"/>
                </a:solidFill>
                <a:latin typeface="Calibri"/>
                <a:cs typeface="Calibri"/>
              </a:rPr>
              <a:t> </a:t>
            </a:r>
            <a:r>
              <a:rPr lang="en-US" sz="1600" dirty="0" err="1">
                <a:solidFill>
                  <a:srgbClr val="000090"/>
                </a:solidFill>
                <a:latin typeface="Calibri"/>
                <a:cs typeface="Calibri"/>
              </a:rPr>
              <a:t>sosial</a:t>
            </a:r>
            <a:r>
              <a:rPr lang="en-US" sz="1600" spc="-20" dirty="0">
                <a:solidFill>
                  <a:srgbClr val="000090"/>
                </a:solidFill>
                <a:latin typeface="Calibri"/>
                <a:cs typeface="Calibri"/>
              </a:rPr>
              <a:t> dan </a:t>
            </a:r>
            <a:r>
              <a:rPr lang="en-US" sz="1600" spc="-20" dirty="0" err="1">
                <a:solidFill>
                  <a:srgbClr val="000090"/>
                </a:solidFill>
                <a:latin typeface="Calibri"/>
                <a:cs typeface="Calibri"/>
              </a:rPr>
              <a:t>bukan</a:t>
            </a:r>
            <a:r>
              <a:rPr lang="en-US" sz="1600" spc="-20" dirty="0">
                <a:solidFill>
                  <a:srgbClr val="000090"/>
                </a:solidFill>
                <a:latin typeface="Calibri"/>
                <a:cs typeface="Calibri"/>
              </a:rPr>
              <a:t> </a:t>
            </a:r>
            <a:r>
              <a:rPr lang="en-US" sz="1600" spc="-20" dirty="0" err="1">
                <a:solidFill>
                  <a:srgbClr val="000090"/>
                </a:solidFill>
                <a:latin typeface="Calibri"/>
                <a:cs typeface="Calibri"/>
              </a:rPr>
              <a:t>sekedar</a:t>
            </a:r>
            <a:r>
              <a:rPr lang="en-US" sz="1600" spc="-20" dirty="0">
                <a:solidFill>
                  <a:srgbClr val="000090"/>
                </a:solidFill>
                <a:latin typeface="Calibri"/>
                <a:cs typeface="Calibri"/>
              </a:rPr>
              <a:t> </a:t>
            </a:r>
            <a:r>
              <a:rPr lang="en-US" sz="1600" spc="-20" dirty="0" err="1">
                <a:solidFill>
                  <a:srgbClr val="000090"/>
                </a:solidFill>
                <a:latin typeface="Calibri"/>
                <a:cs typeface="Calibri"/>
              </a:rPr>
              <a:t>terbebas</a:t>
            </a:r>
            <a:r>
              <a:rPr lang="en-US" sz="1600" spc="-20" dirty="0">
                <a:solidFill>
                  <a:srgbClr val="000090"/>
                </a:solidFill>
                <a:latin typeface="Calibri"/>
                <a:cs typeface="Calibri"/>
              </a:rPr>
              <a:t> </a:t>
            </a:r>
            <a:r>
              <a:rPr lang="en-US" sz="1600" spc="-20" dirty="0" err="1">
                <a:solidFill>
                  <a:srgbClr val="000090"/>
                </a:solidFill>
                <a:latin typeface="Calibri"/>
                <a:cs typeface="Calibri"/>
              </a:rPr>
              <a:t>dari</a:t>
            </a:r>
            <a:r>
              <a:rPr lang="en-US" sz="1600" spc="-20" dirty="0">
                <a:solidFill>
                  <a:srgbClr val="000090"/>
                </a:solidFill>
                <a:latin typeface="Calibri"/>
                <a:cs typeface="Calibri"/>
              </a:rPr>
              <a:t> </a:t>
            </a:r>
            <a:r>
              <a:rPr lang="en-US" sz="1600" spc="-20" dirty="0" err="1">
                <a:solidFill>
                  <a:srgbClr val="000090"/>
                </a:solidFill>
                <a:latin typeface="Calibri"/>
                <a:cs typeface="Calibri"/>
              </a:rPr>
              <a:t>penyakit</a:t>
            </a:r>
            <a:r>
              <a:rPr lang="en-US" sz="1600" spc="-20" dirty="0">
                <a:solidFill>
                  <a:srgbClr val="000090"/>
                </a:solidFill>
                <a:latin typeface="Calibri"/>
                <a:cs typeface="Calibri"/>
              </a:rPr>
              <a:t> </a:t>
            </a:r>
            <a:r>
              <a:rPr lang="en-US" sz="1600" spc="-20" dirty="0" err="1">
                <a:solidFill>
                  <a:srgbClr val="000090"/>
                </a:solidFill>
                <a:latin typeface="Calibri"/>
                <a:cs typeface="Calibri"/>
              </a:rPr>
              <a:t>untuk</a:t>
            </a:r>
            <a:r>
              <a:rPr lang="en-US" sz="1600" spc="-20" dirty="0">
                <a:solidFill>
                  <a:srgbClr val="000090"/>
                </a:solidFill>
                <a:latin typeface="Calibri"/>
                <a:cs typeface="Calibri"/>
              </a:rPr>
              <a:t> </a:t>
            </a:r>
            <a:r>
              <a:rPr lang="en-US" sz="1600" spc="-20" dirty="0" err="1">
                <a:solidFill>
                  <a:srgbClr val="000090"/>
                </a:solidFill>
                <a:latin typeface="Calibri"/>
                <a:cs typeface="Calibri"/>
              </a:rPr>
              <a:t>memungkinkannya</a:t>
            </a:r>
            <a:r>
              <a:rPr lang="en-US" sz="1600" spc="-20" dirty="0">
                <a:solidFill>
                  <a:srgbClr val="000090"/>
                </a:solidFill>
                <a:latin typeface="Calibri"/>
                <a:cs typeface="Calibri"/>
              </a:rPr>
              <a:t> </a:t>
            </a:r>
            <a:r>
              <a:rPr lang="en-US" sz="1600" spc="-20" dirty="0" err="1">
                <a:solidFill>
                  <a:srgbClr val="000090"/>
                </a:solidFill>
                <a:latin typeface="Calibri"/>
                <a:cs typeface="Calibri"/>
              </a:rPr>
              <a:t>hidup</a:t>
            </a:r>
            <a:r>
              <a:rPr lang="en-US" sz="1600" spc="-20" dirty="0">
                <a:solidFill>
                  <a:srgbClr val="000090"/>
                </a:solidFill>
                <a:latin typeface="Calibri"/>
                <a:cs typeface="Calibri"/>
              </a:rPr>
              <a:t> </a:t>
            </a:r>
            <a:r>
              <a:rPr lang="en-US" sz="1600" spc="-20" dirty="0" err="1">
                <a:solidFill>
                  <a:srgbClr val="000090"/>
                </a:solidFill>
                <a:latin typeface="Calibri"/>
                <a:cs typeface="Calibri"/>
              </a:rPr>
              <a:t>produktif</a:t>
            </a:r>
            <a:endParaRPr lang="en-US" sz="1600" spc="-20" dirty="0">
              <a:solidFill>
                <a:srgbClr val="000090"/>
              </a:solidFill>
              <a:latin typeface="Calibri"/>
              <a:cs typeface="Calibri"/>
            </a:endParaRPr>
          </a:p>
          <a:p>
            <a:pPr marL="0" marR="5080" indent="0">
              <a:lnSpc>
                <a:spcPct val="89600"/>
              </a:lnSpc>
              <a:spcBef>
                <a:spcPts val="375"/>
              </a:spcBef>
              <a:buNone/>
            </a:pPr>
            <a:r>
              <a:rPr lang="en-US" sz="1600" spc="-20" dirty="0">
                <a:solidFill>
                  <a:srgbClr val="000090"/>
                </a:solidFill>
                <a:latin typeface="Calibri"/>
                <a:cs typeface="Calibri"/>
              </a:rPr>
              <a:t>(UU No. 17 </a:t>
            </a:r>
            <a:r>
              <a:rPr lang="en-US" sz="1600" spc="-20" dirty="0" err="1">
                <a:solidFill>
                  <a:srgbClr val="000090"/>
                </a:solidFill>
                <a:latin typeface="Calibri"/>
                <a:cs typeface="Calibri"/>
              </a:rPr>
              <a:t>Tahun</a:t>
            </a:r>
            <a:r>
              <a:rPr lang="en-US" sz="1600" spc="-20" dirty="0">
                <a:solidFill>
                  <a:srgbClr val="000090"/>
                </a:solidFill>
                <a:latin typeface="Calibri"/>
                <a:cs typeface="Calibri"/>
              </a:rPr>
              <a:t> 2023)</a:t>
            </a:r>
            <a:endParaRPr lang="en-US" sz="1600" dirty="0">
              <a:latin typeface="Calibri"/>
              <a:cs typeface="Calibri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600" dirty="0"/>
          </a:p>
        </p:txBody>
      </p:sp>
      <p:sp>
        <p:nvSpPr>
          <p:cNvPr id="1614" name="Google Shape;9872;p34">
            <a:extLst>
              <a:ext uri="{FF2B5EF4-FFF2-40B4-BE49-F238E27FC236}">
                <a16:creationId xmlns:a16="http://schemas.microsoft.com/office/drawing/2014/main" id="{95E158E2-389D-4C73-9B2F-6ED66CBF724F}"/>
              </a:ext>
            </a:extLst>
          </p:cNvPr>
          <p:cNvSpPr txBox="1">
            <a:spLocks/>
          </p:cNvSpPr>
          <p:nvPr/>
        </p:nvSpPr>
        <p:spPr>
          <a:xfrm>
            <a:off x="2397183" y="200894"/>
            <a:ext cx="4460817" cy="551086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  <a:effectLst>
            <a:outerShdw blurRad="142875" dist="104775" dir="3600000" algn="bl" rotWithShape="0">
              <a:schemeClr val="dk1">
                <a:alpha val="40000"/>
              </a:schemeClr>
            </a:outerShdw>
          </a:effectLst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Poppins"/>
              <a:buNone/>
              <a:defRPr sz="7200" b="1" i="0" u="none" strike="noStrike" cap="none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en-US" sz="2400" dirty="0">
                <a:solidFill>
                  <a:srgbClr val="002060"/>
                </a:solidFill>
              </a:rPr>
              <a:t>PENGERTIAN</a:t>
            </a:r>
          </a:p>
        </p:txBody>
      </p:sp>
      <p:sp>
        <p:nvSpPr>
          <p:cNvPr id="1615" name="Google Shape;19213;p57">
            <a:extLst>
              <a:ext uri="{FF2B5EF4-FFF2-40B4-BE49-F238E27FC236}">
                <a16:creationId xmlns:a16="http://schemas.microsoft.com/office/drawing/2014/main" id="{D00C0E44-4848-49B9-B687-E307E337F2BF}"/>
              </a:ext>
            </a:extLst>
          </p:cNvPr>
          <p:cNvSpPr txBox="1">
            <a:spLocks/>
          </p:cNvSpPr>
          <p:nvPr/>
        </p:nvSpPr>
        <p:spPr>
          <a:xfrm>
            <a:off x="3381138" y="932847"/>
            <a:ext cx="2070092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Poppins"/>
              <a:buNone/>
              <a:defRPr sz="3500" b="1" i="0" u="none" strike="noStrike" cap="none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en-US" sz="2800" dirty="0"/>
              <a:t>BUGAR</a:t>
            </a:r>
          </a:p>
        </p:txBody>
      </p:sp>
      <p:sp>
        <p:nvSpPr>
          <p:cNvPr id="1616" name="Google Shape;19213;p57">
            <a:extLst>
              <a:ext uri="{FF2B5EF4-FFF2-40B4-BE49-F238E27FC236}">
                <a16:creationId xmlns:a16="http://schemas.microsoft.com/office/drawing/2014/main" id="{E69C8B3C-46F5-42AE-93EF-6EA2771C8259}"/>
              </a:ext>
            </a:extLst>
          </p:cNvPr>
          <p:cNvSpPr txBox="1">
            <a:spLocks/>
          </p:cNvSpPr>
          <p:nvPr/>
        </p:nvSpPr>
        <p:spPr>
          <a:xfrm>
            <a:off x="6533078" y="995178"/>
            <a:ext cx="2336399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Poppins"/>
              <a:buNone/>
              <a:defRPr sz="3500" b="1" i="0" u="none" strike="noStrike" cap="none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en-US" sz="2800" dirty="0"/>
              <a:t>PRODUKTIF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A503F39F-80D7-46AF-834B-910876FF5DBC}"/>
              </a:ext>
            </a:extLst>
          </p:cNvPr>
          <p:cNvSpPr/>
          <p:nvPr/>
        </p:nvSpPr>
        <p:spPr>
          <a:xfrm>
            <a:off x="3247949" y="1478355"/>
            <a:ext cx="3036275" cy="164352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38100" marR="30480">
              <a:lnSpc>
                <a:spcPct val="90000"/>
              </a:lnSpc>
              <a:spcBef>
                <a:spcPts val="360"/>
              </a:spcBef>
            </a:pPr>
            <a:r>
              <a:rPr lang="en-US" sz="1600" dirty="0" err="1">
                <a:solidFill>
                  <a:srgbClr val="008000"/>
                </a:solidFill>
                <a:latin typeface="Calibri"/>
                <a:cs typeface="Calibri"/>
              </a:rPr>
              <a:t>Kemampuan</a:t>
            </a:r>
            <a:r>
              <a:rPr lang="en-US" sz="1600" spc="-80" dirty="0">
                <a:solidFill>
                  <a:srgbClr val="008000"/>
                </a:solidFill>
                <a:latin typeface="Calibri"/>
                <a:cs typeface="Calibri"/>
              </a:rPr>
              <a:t> </a:t>
            </a:r>
            <a:r>
              <a:rPr lang="en-US" sz="1600" spc="-10" dirty="0" err="1">
                <a:solidFill>
                  <a:srgbClr val="008000"/>
                </a:solidFill>
                <a:latin typeface="Calibri"/>
                <a:cs typeface="Calibri"/>
              </a:rPr>
              <a:t>tubuh</a:t>
            </a:r>
            <a:r>
              <a:rPr lang="en-US" sz="1600" spc="-10" dirty="0">
                <a:solidFill>
                  <a:srgbClr val="008000"/>
                </a:solidFill>
                <a:latin typeface="Calibri"/>
                <a:cs typeface="Calibri"/>
              </a:rPr>
              <a:t> </a:t>
            </a:r>
            <a:r>
              <a:rPr lang="en-US" sz="1600" dirty="0" err="1">
                <a:solidFill>
                  <a:srgbClr val="008000"/>
                </a:solidFill>
                <a:latin typeface="Calibri"/>
                <a:cs typeface="Calibri"/>
              </a:rPr>
              <a:t>melakukan</a:t>
            </a:r>
            <a:r>
              <a:rPr lang="en-US" sz="1600" spc="-40" dirty="0">
                <a:solidFill>
                  <a:srgbClr val="008000"/>
                </a:solidFill>
                <a:latin typeface="Calibri"/>
                <a:cs typeface="Calibri"/>
              </a:rPr>
              <a:t> </a:t>
            </a:r>
            <a:r>
              <a:rPr lang="en-US" sz="1600" spc="-10" dirty="0" err="1">
                <a:solidFill>
                  <a:srgbClr val="008000"/>
                </a:solidFill>
                <a:latin typeface="Calibri"/>
                <a:cs typeface="Calibri"/>
              </a:rPr>
              <a:t>aktivitas</a:t>
            </a:r>
            <a:r>
              <a:rPr lang="en-US" sz="1600" spc="-10" dirty="0">
                <a:solidFill>
                  <a:srgbClr val="008000"/>
                </a:solidFill>
                <a:latin typeface="Calibri"/>
                <a:cs typeface="Calibri"/>
              </a:rPr>
              <a:t> </a:t>
            </a:r>
            <a:r>
              <a:rPr lang="en-US" sz="1600" dirty="0" err="1">
                <a:solidFill>
                  <a:srgbClr val="008000"/>
                </a:solidFill>
                <a:latin typeface="Calibri"/>
                <a:cs typeface="Calibri"/>
              </a:rPr>
              <a:t>fisik</a:t>
            </a:r>
            <a:r>
              <a:rPr lang="en-US" sz="1600" spc="-65" dirty="0">
                <a:solidFill>
                  <a:srgbClr val="008000"/>
                </a:solidFill>
                <a:latin typeface="Calibri"/>
                <a:cs typeface="Calibri"/>
              </a:rPr>
              <a:t> </a:t>
            </a:r>
            <a:r>
              <a:rPr lang="en-US" sz="1600" spc="-165" dirty="0">
                <a:solidFill>
                  <a:srgbClr val="008000"/>
                </a:solidFill>
                <a:latin typeface="Calibri"/>
                <a:cs typeface="Calibri"/>
              </a:rPr>
              <a:t>s </a:t>
            </a:r>
            <a:r>
              <a:rPr lang="en-US" sz="1600" spc="-165" dirty="0" err="1">
                <a:solidFill>
                  <a:srgbClr val="008000"/>
                </a:solidFill>
                <a:latin typeface="Calibri"/>
                <a:cs typeface="Calibri"/>
              </a:rPr>
              <a:t>ehari</a:t>
            </a:r>
            <a:r>
              <a:rPr lang="en-US" sz="1600" spc="-165" dirty="0">
                <a:solidFill>
                  <a:srgbClr val="008000"/>
                </a:solidFill>
                <a:latin typeface="Calibri"/>
                <a:cs typeface="Calibri"/>
              </a:rPr>
              <a:t> -</a:t>
            </a:r>
            <a:r>
              <a:rPr lang="en-US" sz="1600" spc="-165" dirty="0" err="1">
                <a:solidFill>
                  <a:srgbClr val="008000"/>
                </a:solidFill>
                <a:latin typeface="Calibri"/>
                <a:cs typeface="Calibri"/>
              </a:rPr>
              <a:t>hari</a:t>
            </a:r>
            <a:r>
              <a:rPr lang="en-US" sz="1600" spc="-165" dirty="0">
                <a:solidFill>
                  <a:srgbClr val="008000"/>
                </a:solidFill>
                <a:latin typeface="Calibri"/>
                <a:cs typeface="Calibri"/>
              </a:rPr>
              <a:t> </a:t>
            </a:r>
            <a:r>
              <a:rPr lang="en-US" sz="1600" spc="-10" dirty="0" err="1">
                <a:solidFill>
                  <a:srgbClr val="008000"/>
                </a:solidFill>
                <a:latin typeface="Calibri"/>
                <a:cs typeface="Calibri"/>
              </a:rPr>
              <a:t>secara</a:t>
            </a:r>
            <a:r>
              <a:rPr lang="en-US" sz="1600" spc="-10" dirty="0">
                <a:solidFill>
                  <a:srgbClr val="008000"/>
                </a:solidFill>
                <a:latin typeface="Calibri"/>
                <a:cs typeface="Calibri"/>
              </a:rPr>
              <a:t> </a:t>
            </a:r>
            <a:r>
              <a:rPr lang="en-US" sz="1600" dirty="0" err="1">
                <a:solidFill>
                  <a:srgbClr val="008000"/>
                </a:solidFill>
                <a:latin typeface="Calibri"/>
                <a:cs typeface="Calibri"/>
              </a:rPr>
              <a:t>efisien</a:t>
            </a:r>
            <a:r>
              <a:rPr lang="en-US" sz="1600" dirty="0">
                <a:solidFill>
                  <a:srgbClr val="008000"/>
                </a:solidFill>
                <a:latin typeface="Calibri"/>
                <a:cs typeface="Calibri"/>
              </a:rPr>
              <a:t>,</a:t>
            </a:r>
            <a:r>
              <a:rPr lang="en-US" sz="1600" spc="10" dirty="0">
                <a:solidFill>
                  <a:srgbClr val="008000"/>
                </a:solidFill>
                <a:latin typeface="Calibri"/>
                <a:cs typeface="Calibri"/>
              </a:rPr>
              <a:t> </a:t>
            </a:r>
            <a:r>
              <a:rPr lang="en-US" sz="1600" spc="-90" dirty="0" err="1">
                <a:solidFill>
                  <a:srgbClr val="008000"/>
                </a:solidFill>
                <a:latin typeface="Calibri"/>
                <a:cs typeface="Calibri"/>
              </a:rPr>
              <a:t>terus</a:t>
            </a:r>
            <a:r>
              <a:rPr lang="en-US" sz="1600" spc="-90" dirty="0">
                <a:solidFill>
                  <a:srgbClr val="008000"/>
                </a:solidFill>
                <a:latin typeface="Calibri"/>
                <a:cs typeface="Calibri"/>
              </a:rPr>
              <a:t>-</a:t>
            </a:r>
            <a:r>
              <a:rPr lang="en-US" sz="1600" spc="-455" dirty="0">
                <a:solidFill>
                  <a:srgbClr val="008000"/>
                </a:solidFill>
                <a:latin typeface="Calibri"/>
                <a:cs typeface="Calibri"/>
              </a:rPr>
              <a:t>­</a:t>
            </a:r>
            <a:r>
              <a:rPr lang="en-US" sz="1600" spc="-10" dirty="0">
                <a:solidFill>
                  <a:srgbClr val="008000"/>
                </a:solidFill>
                <a:latin typeface="Calibri"/>
                <a:cs typeface="Calibri"/>
              </a:rPr>
              <a:t>‐</a:t>
            </a:r>
            <a:r>
              <a:rPr lang="en-US" sz="1600" spc="-10" dirty="0" err="1">
                <a:solidFill>
                  <a:srgbClr val="008000"/>
                </a:solidFill>
                <a:latin typeface="Calibri"/>
                <a:cs typeface="Calibri"/>
              </a:rPr>
              <a:t>menerus</a:t>
            </a:r>
            <a:r>
              <a:rPr lang="en-US" sz="1600" spc="-10" dirty="0">
                <a:solidFill>
                  <a:srgbClr val="008000"/>
                </a:solidFill>
                <a:latin typeface="Calibri"/>
                <a:cs typeface="Calibri"/>
              </a:rPr>
              <a:t> </a:t>
            </a:r>
            <a:r>
              <a:rPr lang="en-US" sz="1600" dirty="0" err="1">
                <a:solidFill>
                  <a:srgbClr val="008000"/>
                </a:solidFill>
                <a:latin typeface="Calibri"/>
                <a:cs typeface="Calibri"/>
              </a:rPr>
              <a:t>tanpa</a:t>
            </a:r>
            <a:r>
              <a:rPr lang="en-US" sz="1600" spc="-25" dirty="0">
                <a:solidFill>
                  <a:srgbClr val="008000"/>
                </a:solidFill>
                <a:latin typeface="Calibri"/>
                <a:cs typeface="Calibri"/>
              </a:rPr>
              <a:t> </a:t>
            </a:r>
            <a:r>
              <a:rPr lang="en-US" sz="1600" dirty="0" err="1">
                <a:solidFill>
                  <a:srgbClr val="008000"/>
                </a:solidFill>
                <a:latin typeface="Calibri"/>
                <a:cs typeface="Calibri"/>
              </a:rPr>
              <a:t>kelelahan</a:t>
            </a:r>
            <a:r>
              <a:rPr lang="en-US" sz="1600" spc="-20" dirty="0">
                <a:solidFill>
                  <a:srgbClr val="008000"/>
                </a:solidFill>
                <a:latin typeface="Calibri"/>
                <a:cs typeface="Calibri"/>
              </a:rPr>
              <a:t> yang </a:t>
            </a:r>
            <a:r>
              <a:rPr lang="en-US" sz="1600" dirty="0" err="1">
                <a:solidFill>
                  <a:srgbClr val="008000"/>
                </a:solidFill>
                <a:latin typeface="Calibri"/>
                <a:cs typeface="Calibri"/>
              </a:rPr>
              <a:t>berarti</a:t>
            </a:r>
            <a:r>
              <a:rPr lang="en-US" sz="1600" spc="-25" dirty="0">
                <a:solidFill>
                  <a:srgbClr val="008000"/>
                </a:solidFill>
                <a:latin typeface="Calibri"/>
                <a:cs typeface="Calibri"/>
              </a:rPr>
              <a:t> </a:t>
            </a:r>
            <a:r>
              <a:rPr lang="en-US" sz="1600" dirty="0">
                <a:solidFill>
                  <a:srgbClr val="008000"/>
                </a:solidFill>
                <a:latin typeface="Calibri"/>
                <a:cs typeface="Calibri"/>
              </a:rPr>
              <a:t>&amp;</a:t>
            </a:r>
            <a:r>
              <a:rPr lang="en-US" sz="1600" spc="-20" dirty="0">
                <a:solidFill>
                  <a:srgbClr val="008000"/>
                </a:solidFill>
                <a:latin typeface="Calibri"/>
                <a:cs typeface="Calibri"/>
              </a:rPr>
              <a:t> </a:t>
            </a:r>
            <a:r>
              <a:rPr lang="en-US" sz="1600" dirty="0" err="1">
                <a:solidFill>
                  <a:srgbClr val="008000"/>
                </a:solidFill>
                <a:latin typeface="Calibri"/>
                <a:cs typeface="Calibri"/>
              </a:rPr>
              <a:t>masih</a:t>
            </a:r>
            <a:r>
              <a:rPr lang="en-US" sz="1600" spc="-20" dirty="0">
                <a:solidFill>
                  <a:srgbClr val="008000"/>
                </a:solidFill>
                <a:latin typeface="Calibri"/>
                <a:cs typeface="Calibri"/>
              </a:rPr>
              <a:t> </a:t>
            </a:r>
            <a:r>
              <a:rPr lang="en-US" sz="1600" spc="-10" dirty="0">
                <a:solidFill>
                  <a:srgbClr val="008000"/>
                </a:solidFill>
                <a:latin typeface="Calibri"/>
                <a:cs typeface="Calibri"/>
              </a:rPr>
              <a:t>punya </a:t>
            </a:r>
            <a:r>
              <a:rPr lang="en-US" sz="1600" dirty="0" err="1">
                <a:solidFill>
                  <a:srgbClr val="008000"/>
                </a:solidFill>
                <a:latin typeface="Calibri"/>
                <a:cs typeface="Calibri"/>
              </a:rPr>
              <a:t>cadangan</a:t>
            </a:r>
            <a:r>
              <a:rPr lang="en-US" sz="1600" spc="-35" dirty="0">
                <a:solidFill>
                  <a:srgbClr val="008000"/>
                </a:solidFill>
                <a:latin typeface="Calibri"/>
                <a:cs typeface="Calibri"/>
              </a:rPr>
              <a:t> </a:t>
            </a:r>
            <a:r>
              <a:rPr lang="en-US" sz="1600" dirty="0" err="1">
                <a:solidFill>
                  <a:srgbClr val="008000"/>
                </a:solidFill>
                <a:latin typeface="Calibri"/>
                <a:cs typeface="Calibri"/>
              </a:rPr>
              <a:t>energi</a:t>
            </a:r>
            <a:r>
              <a:rPr lang="en-US" sz="1600" spc="-30" dirty="0">
                <a:solidFill>
                  <a:srgbClr val="008000"/>
                </a:solidFill>
                <a:latin typeface="Calibri"/>
                <a:cs typeface="Calibri"/>
              </a:rPr>
              <a:t> </a:t>
            </a:r>
            <a:r>
              <a:rPr lang="en-US" sz="1600" spc="-20" dirty="0" err="1">
                <a:solidFill>
                  <a:srgbClr val="008000"/>
                </a:solidFill>
                <a:latin typeface="Calibri"/>
                <a:cs typeface="Calibri"/>
              </a:rPr>
              <a:t>untuk</a:t>
            </a:r>
            <a:r>
              <a:rPr lang="en-US" sz="1600" spc="-20" dirty="0">
                <a:solidFill>
                  <a:srgbClr val="008000"/>
                </a:solidFill>
                <a:latin typeface="Calibri"/>
                <a:cs typeface="Calibri"/>
              </a:rPr>
              <a:t> </a:t>
            </a:r>
            <a:r>
              <a:rPr lang="en-US" sz="1600" dirty="0" err="1">
                <a:solidFill>
                  <a:srgbClr val="008000"/>
                </a:solidFill>
                <a:latin typeface="Calibri"/>
                <a:cs typeface="Calibri"/>
              </a:rPr>
              <a:t>melakukan</a:t>
            </a:r>
            <a:r>
              <a:rPr lang="en-US" sz="1600" spc="-40" dirty="0">
                <a:solidFill>
                  <a:srgbClr val="008000"/>
                </a:solidFill>
                <a:latin typeface="Calibri"/>
                <a:cs typeface="Calibri"/>
              </a:rPr>
              <a:t> </a:t>
            </a:r>
            <a:r>
              <a:rPr lang="en-US" sz="1600" spc="-10" dirty="0" err="1">
                <a:solidFill>
                  <a:srgbClr val="008000"/>
                </a:solidFill>
                <a:latin typeface="Calibri"/>
                <a:cs typeface="Calibri"/>
              </a:rPr>
              <a:t>aktivitas</a:t>
            </a:r>
            <a:r>
              <a:rPr lang="en-US" sz="1600" spc="-10" dirty="0">
                <a:solidFill>
                  <a:srgbClr val="008000"/>
                </a:solidFill>
                <a:latin typeface="Calibri"/>
                <a:cs typeface="Calibri"/>
              </a:rPr>
              <a:t> </a:t>
            </a:r>
            <a:r>
              <a:rPr lang="en-US" sz="1600" dirty="0">
                <a:solidFill>
                  <a:srgbClr val="008000"/>
                </a:solidFill>
                <a:latin typeface="Calibri"/>
                <a:cs typeface="Calibri"/>
              </a:rPr>
              <a:t>yang</a:t>
            </a:r>
            <a:r>
              <a:rPr lang="en-US" sz="1600" spc="-35" dirty="0">
                <a:solidFill>
                  <a:srgbClr val="008000"/>
                </a:solidFill>
                <a:latin typeface="Calibri"/>
                <a:cs typeface="Calibri"/>
              </a:rPr>
              <a:t> </a:t>
            </a:r>
            <a:r>
              <a:rPr lang="en-US" sz="1600" spc="-10" dirty="0" err="1">
                <a:solidFill>
                  <a:srgbClr val="008000"/>
                </a:solidFill>
                <a:latin typeface="Calibri"/>
                <a:cs typeface="Calibri"/>
              </a:rPr>
              <a:t>mendadak</a:t>
            </a:r>
            <a:endParaRPr lang="en-US" sz="1600" dirty="0">
              <a:latin typeface="Calibri"/>
              <a:cs typeface="Calibri"/>
            </a:endParaRPr>
          </a:p>
        </p:txBody>
      </p:sp>
      <p:pic>
        <p:nvPicPr>
          <p:cNvPr id="1618" name="Google Shape;720;p71">
            <a:extLst>
              <a:ext uri="{FF2B5EF4-FFF2-40B4-BE49-F238E27FC236}">
                <a16:creationId xmlns:a16="http://schemas.microsoft.com/office/drawing/2014/main" id="{0F060CF9-810C-44D3-B5DB-47953F857A0A}"/>
              </a:ext>
            </a:extLst>
          </p:cNvPr>
          <p:cNvPicPr preferRelativeResize="0"/>
          <p:nvPr/>
        </p:nvPicPr>
        <p:blipFill>
          <a:blip r:embed="rId3">
            <a:alphaModFix amt="80000"/>
          </a:blip>
          <a:stretch>
            <a:fillRect/>
          </a:stretch>
        </p:blipFill>
        <p:spPr>
          <a:xfrm>
            <a:off x="2133600" y="949117"/>
            <a:ext cx="1566774" cy="643550"/>
          </a:xfrm>
          <a:prstGeom prst="rect">
            <a:avLst/>
          </a:prstGeom>
          <a:noFill/>
          <a:ln>
            <a:noFill/>
          </a:ln>
        </p:spPr>
      </p:pic>
      <p:pic>
        <p:nvPicPr>
          <p:cNvPr id="1619" name="Google Shape;720;p71">
            <a:extLst>
              <a:ext uri="{FF2B5EF4-FFF2-40B4-BE49-F238E27FC236}">
                <a16:creationId xmlns:a16="http://schemas.microsoft.com/office/drawing/2014/main" id="{9DA8B7BF-1D34-49AC-9527-E8B973CBB994}"/>
              </a:ext>
            </a:extLst>
          </p:cNvPr>
          <p:cNvPicPr preferRelativeResize="0"/>
          <p:nvPr/>
        </p:nvPicPr>
        <p:blipFill>
          <a:blip r:embed="rId3">
            <a:alphaModFix amt="80000"/>
          </a:blip>
          <a:stretch>
            <a:fillRect/>
          </a:stretch>
        </p:blipFill>
        <p:spPr>
          <a:xfrm>
            <a:off x="5325571" y="959753"/>
            <a:ext cx="1162182" cy="64355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829" name="Google Shape;1773;p48">
            <a:extLst>
              <a:ext uri="{FF2B5EF4-FFF2-40B4-BE49-F238E27FC236}">
                <a16:creationId xmlns:a16="http://schemas.microsoft.com/office/drawing/2014/main" id="{025F7728-8466-446E-83C4-AAFEADF53E12}"/>
              </a:ext>
            </a:extLst>
          </p:cNvPr>
          <p:cNvGrpSpPr/>
          <p:nvPr/>
        </p:nvGrpSpPr>
        <p:grpSpPr>
          <a:xfrm>
            <a:off x="6209975" y="1546443"/>
            <a:ext cx="2064650" cy="2156630"/>
            <a:chOff x="427969" y="1765436"/>
            <a:chExt cx="2902118" cy="2834176"/>
          </a:xfrm>
        </p:grpSpPr>
        <p:grpSp>
          <p:nvGrpSpPr>
            <p:cNvPr id="1830" name="Google Shape;1774;p48">
              <a:extLst>
                <a:ext uri="{FF2B5EF4-FFF2-40B4-BE49-F238E27FC236}">
                  <a16:creationId xmlns:a16="http://schemas.microsoft.com/office/drawing/2014/main" id="{89424892-CB49-41CB-9F66-3C29335B8B7D}"/>
                </a:ext>
              </a:extLst>
            </p:cNvPr>
            <p:cNvGrpSpPr/>
            <p:nvPr/>
          </p:nvGrpSpPr>
          <p:grpSpPr>
            <a:xfrm>
              <a:off x="1742000" y="1765436"/>
              <a:ext cx="1568874" cy="1322988"/>
              <a:chOff x="-1648900" y="1470161"/>
              <a:chExt cx="1568874" cy="1322988"/>
            </a:xfrm>
          </p:grpSpPr>
          <p:sp>
            <p:nvSpPr>
              <p:cNvPr id="1903" name="Google Shape;1775;p48">
                <a:extLst>
                  <a:ext uri="{FF2B5EF4-FFF2-40B4-BE49-F238E27FC236}">
                    <a16:creationId xmlns:a16="http://schemas.microsoft.com/office/drawing/2014/main" id="{5BE0F1A0-6E1B-4A44-ACFA-80F62D1796BB}"/>
                  </a:ext>
                </a:extLst>
              </p:cNvPr>
              <p:cNvSpPr/>
              <p:nvPr/>
            </p:nvSpPr>
            <p:spPr>
              <a:xfrm>
                <a:off x="-1018824" y="2462890"/>
                <a:ext cx="394015" cy="262643"/>
              </a:xfrm>
              <a:custGeom>
                <a:avLst/>
                <a:gdLst/>
                <a:ahLst/>
                <a:cxnLst/>
                <a:rect l="l" t="t" r="r" b="b"/>
                <a:pathLst>
                  <a:path w="7675" h="5116" extrusionOk="0">
                    <a:moveTo>
                      <a:pt x="1" y="0"/>
                    </a:moveTo>
                    <a:lnTo>
                      <a:pt x="631" y="5116"/>
                    </a:lnTo>
                    <a:lnTo>
                      <a:pt x="7674" y="5116"/>
                    </a:lnTo>
                    <a:lnTo>
                      <a:pt x="7044" y="0"/>
                    </a:lnTo>
                    <a:close/>
                  </a:path>
                </a:pathLst>
              </a:custGeom>
              <a:solidFill>
                <a:srgbClr val="C0D4F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04" name="Google Shape;1776;p48">
                <a:extLst>
                  <a:ext uri="{FF2B5EF4-FFF2-40B4-BE49-F238E27FC236}">
                    <a16:creationId xmlns:a16="http://schemas.microsoft.com/office/drawing/2014/main" id="{14FD5D9B-8302-43B5-A9C1-96FD1E4ED779}"/>
                  </a:ext>
                </a:extLst>
              </p:cNvPr>
              <p:cNvSpPr/>
              <p:nvPr/>
            </p:nvSpPr>
            <p:spPr>
              <a:xfrm>
                <a:off x="-1018824" y="2462890"/>
                <a:ext cx="371427" cy="125469"/>
              </a:xfrm>
              <a:custGeom>
                <a:avLst/>
                <a:gdLst/>
                <a:ahLst/>
                <a:cxnLst/>
                <a:rect l="l" t="t" r="r" b="b"/>
                <a:pathLst>
                  <a:path w="7235" h="2444" extrusionOk="0">
                    <a:moveTo>
                      <a:pt x="1" y="0"/>
                    </a:moveTo>
                    <a:lnTo>
                      <a:pt x="306" y="2444"/>
                    </a:lnTo>
                    <a:lnTo>
                      <a:pt x="7235" y="1508"/>
                    </a:lnTo>
                    <a:lnTo>
                      <a:pt x="7044" y="0"/>
                    </a:lnTo>
                    <a:close/>
                  </a:path>
                </a:pathLst>
              </a:custGeom>
              <a:solidFill>
                <a:srgbClr val="0A0A0A">
                  <a:alpha val="50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05" name="Google Shape;1777;p48">
                <a:extLst>
                  <a:ext uri="{FF2B5EF4-FFF2-40B4-BE49-F238E27FC236}">
                    <a16:creationId xmlns:a16="http://schemas.microsoft.com/office/drawing/2014/main" id="{5CB21958-49FE-4A92-A4B4-AE2059C00CAE}"/>
                  </a:ext>
                </a:extLst>
              </p:cNvPr>
              <p:cNvSpPr/>
              <p:nvPr/>
            </p:nvSpPr>
            <p:spPr>
              <a:xfrm>
                <a:off x="-1648900" y="1470161"/>
                <a:ext cx="1568874" cy="1047644"/>
              </a:xfrm>
              <a:custGeom>
                <a:avLst/>
                <a:gdLst/>
                <a:ahLst/>
                <a:cxnLst/>
                <a:rect l="l" t="t" r="r" b="b"/>
                <a:pathLst>
                  <a:path w="30560" h="20407" extrusionOk="0">
                    <a:moveTo>
                      <a:pt x="76" y="1"/>
                    </a:moveTo>
                    <a:lnTo>
                      <a:pt x="38" y="39"/>
                    </a:lnTo>
                    <a:lnTo>
                      <a:pt x="0" y="96"/>
                    </a:lnTo>
                    <a:lnTo>
                      <a:pt x="0" y="154"/>
                    </a:lnTo>
                    <a:lnTo>
                      <a:pt x="0" y="20254"/>
                    </a:lnTo>
                    <a:lnTo>
                      <a:pt x="0" y="20311"/>
                    </a:lnTo>
                    <a:lnTo>
                      <a:pt x="38" y="20349"/>
                    </a:lnTo>
                    <a:lnTo>
                      <a:pt x="76" y="20387"/>
                    </a:lnTo>
                    <a:lnTo>
                      <a:pt x="134" y="20406"/>
                    </a:lnTo>
                    <a:lnTo>
                      <a:pt x="30407" y="20406"/>
                    </a:lnTo>
                    <a:lnTo>
                      <a:pt x="30465" y="20387"/>
                    </a:lnTo>
                    <a:lnTo>
                      <a:pt x="30522" y="20349"/>
                    </a:lnTo>
                    <a:lnTo>
                      <a:pt x="30560" y="20311"/>
                    </a:lnTo>
                    <a:lnTo>
                      <a:pt x="30560" y="20254"/>
                    </a:lnTo>
                    <a:lnTo>
                      <a:pt x="30560" y="154"/>
                    </a:lnTo>
                    <a:lnTo>
                      <a:pt x="30560" y="96"/>
                    </a:lnTo>
                    <a:lnTo>
                      <a:pt x="30522" y="39"/>
                    </a:lnTo>
                    <a:lnTo>
                      <a:pt x="30465" y="1"/>
                    </a:lnTo>
                    <a:close/>
                  </a:path>
                </a:pathLst>
              </a:custGeom>
              <a:solidFill>
                <a:srgbClr val="C0D4F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06" name="Google Shape;1778;p48">
                <a:extLst>
                  <a:ext uri="{FF2B5EF4-FFF2-40B4-BE49-F238E27FC236}">
                    <a16:creationId xmlns:a16="http://schemas.microsoft.com/office/drawing/2014/main" id="{A02DE280-7997-4216-8337-7159DF9D4F24}"/>
                  </a:ext>
                </a:extLst>
              </p:cNvPr>
              <p:cNvSpPr/>
              <p:nvPr/>
            </p:nvSpPr>
            <p:spPr>
              <a:xfrm>
                <a:off x="-1648900" y="1470161"/>
                <a:ext cx="1568874" cy="1047644"/>
              </a:xfrm>
              <a:custGeom>
                <a:avLst/>
                <a:gdLst/>
                <a:ahLst/>
                <a:cxnLst/>
                <a:rect l="l" t="t" r="r" b="b"/>
                <a:pathLst>
                  <a:path w="30560" h="20407" fill="none" extrusionOk="0">
                    <a:moveTo>
                      <a:pt x="30407" y="20406"/>
                    </a:moveTo>
                    <a:lnTo>
                      <a:pt x="134" y="20406"/>
                    </a:lnTo>
                    <a:lnTo>
                      <a:pt x="134" y="20406"/>
                    </a:lnTo>
                    <a:lnTo>
                      <a:pt x="76" y="20387"/>
                    </a:lnTo>
                    <a:lnTo>
                      <a:pt x="38" y="20349"/>
                    </a:lnTo>
                    <a:lnTo>
                      <a:pt x="0" y="20311"/>
                    </a:lnTo>
                    <a:lnTo>
                      <a:pt x="0" y="20254"/>
                    </a:lnTo>
                    <a:lnTo>
                      <a:pt x="0" y="154"/>
                    </a:lnTo>
                    <a:lnTo>
                      <a:pt x="0" y="154"/>
                    </a:lnTo>
                    <a:lnTo>
                      <a:pt x="0" y="96"/>
                    </a:lnTo>
                    <a:lnTo>
                      <a:pt x="38" y="39"/>
                    </a:lnTo>
                    <a:lnTo>
                      <a:pt x="76" y="1"/>
                    </a:lnTo>
                    <a:lnTo>
                      <a:pt x="134" y="1"/>
                    </a:lnTo>
                    <a:lnTo>
                      <a:pt x="30407" y="1"/>
                    </a:lnTo>
                    <a:lnTo>
                      <a:pt x="30407" y="1"/>
                    </a:lnTo>
                    <a:lnTo>
                      <a:pt x="30465" y="1"/>
                    </a:lnTo>
                    <a:lnTo>
                      <a:pt x="30522" y="39"/>
                    </a:lnTo>
                    <a:lnTo>
                      <a:pt x="30560" y="96"/>
                    </a:lnTo>
                    <a:lnTo>
                      <a:pt x="30560" y="154"/>
                    </a:lnTo>
                    <a:lnTo>
                      <a:pt x="30560" y="20254"/>
                    </a:lnTo>
                    <a:lnTo>
                      <a:pt x="30560" y="20254"/>
                    </a:lnTo>
                    <a:lnTo>
                      <a:pt x="30560" y="20311"/>
                    </a:lnTo>
                    <a:lnTo>
                      <a:pt x="30522" y="20349"/>
                    </a:lnTo>
                    <a:lnTo>
                      <a:pt x="30465" y="20387"/>
                    </a:lnTo>
                    <a:lnTo>
                      <a:pt x="30407" y="20406"/>
                    </a:lnTo>
                  </a:path>
                </a:pathLst>
              </a:custGeom>
              <a:solidFill>
                <a:srgbClr val="5484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07" name="Google Shape;1779;p48">
                <a:extLst>
                  <a:ext uri="{FF2B5EF4-FFF2-40B4-BE49-F238E27FC236}">
                    <a16:creationId xmlns:a16="http://schemas.microsoft.com/office/drawing/2014/main" id="{A17E5E91-6F1C-4953-94FD-324A30397C59}"/>
                  </a:ext>
                </a:extLst>
              </p:cNvPr>
              <p:cNvSpPr/>
              <p:nvPr/>
            </p:nvSpPr>
            <p:spPr>
              <a:xfrm>
                <a:off x="-1614606" y="1505481"/>
                <a:ext cx="1500287" cy="977055"/>
              </a:xfrm>
              <a:custGeom>
                <a:avLst/>
                <a:gdLst/>
                <a:ahLst/>
                <a:cxnLst/>
                <a:rect l="l" t="t" r="r" b="b"/>
                <a:pathLst>
                  <a:path w="29224" h="19032" extrusionOk="0">
                    <a:moveTo>
                      <a:pt x="0" y="0"/>
                    </a:moveTo>
                    <a:lnTo>
                      <a:pt x="0" y="19031"/>
                    </a:lnTo>
                    <a:lnTo>
                      <a:pt x="29224" y="19031"/>
                    </a:lnTo>
                    <a:lnTo>
                      <a:pt x="29224" y="0"/>
                    </a:lnTo>
                    <a:close/>
                  </a:path>
                </a:pathLst>
              </a:custGeom>
              <a:solidFill>
                <a:srgbClr val="BBC6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08" name="Google Shape;1780;p48">
                <a:extLst>
                  <a:ext uri="{FF2B5EF4-FFF2-40B4-BE49-F238E27FC236}">
                    <a16:creationId xmlns:a16="http://schemas.microsoft.com/office/drawing/2014/main" id="{4ECC69F3-9FFA-47AD-A0B5-0E2B20CDFB42}"/>
                  </a:ext>
                </a:extLst>
              </p:cNvPr>
              <p:cNvSpPr/>
              <p:nvPr/>
            </p:nvSpPr>
            <p:spPr>
              <a:xfrm>
                <a:off x="-1614606" y="1505481"/>
                <a:ext cx="1500287" cy="977055"/>
              </a:xfrm>
              <a:custGeom>
                <a:avLst/>
                <a:gdLst/>
                <a:ahLst/>
                <a:cxnLst/>
                <a:rect l="l" t="t" r="r" b="b"/>
                <a:pathLst>
                  <a:path w="29224" h="19032" fill="none" extrusionOk="0">
                    <a:moveTo>
                      <a:pt x="29224" y="19031"/>
                    </a:moveTo>
                    <a:lnTo>
                      <a:pt x="0" y="19031"/>
                    </a:lnTo>
                    <a:lnTo>
                      <a:pt x="0" y="0"/>
                    </a:lnTo>
                    <a:lnTo>
                      <a:pt x="29224" y="0"/>
                    </a:lnTo>
                    <a:lnTo>
                      <a:pt x="29224" y="19031"/>
                    </a:lnTo>
                  </a:path>
                </a:pathLst>
              </a:custGeom>
              <a:solidFill>
                <a:srgbClr val="5484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09" name="Google Shape;1781;p48">
                <a:extLst>
                  <a:ext uri="{FF2B5EF4-FFF2-40B4-BE49-F238E27FC236}">
                    <a16:creationId xmlns:a16="http://schemas.microsoft.com/office/drawing/2014/main" id="{71B46FC4-5CF9-40DD-B463-39BD5AE9BE43}"/>
                  </a:ext>
                </a:extLst>
              </p:cNvPr>
              <p:cNvSpPr/>
              <p:nvPr/>
            </p:nvSpPr>
            <p:spPr>
              <a:xfrm>
                <a:off x="-1101120" y="1654414"/>
                <a:ext cx="503724" cy="608606"/>
              </a:xfrm>
              <a:custGeom>
                <a:avLst/>
                <a:gdLst/>
                <a:ahLst/>
                <a:cxnLst/>
                <a:rect l="l" t="t" r="r" b="b"/>
                <a:pathLst>
                  <a:path w="9812" h="11855" extrusionOk="0">
                    <a:moveTo>
                      <a:pt x="4658" y="1"/>
                    </a:moveTo>
                    <a:lnTo>
                      <a:pt x="4410" y="20"/>
                    </a:lnTo>
                    <a:lnTo>
                      <a:pt x="4161" y="58"/>
                    </a:lnTo>
                    <a:lnTo>
                      <a:pt x="3913" y="96"/>
                    </a:lnTo>
                    <a:lnTo>
                      <a:pt x="3684" y="153"/>
                    </a:lnTo>
                    <a:lnTo>
                      <a:pt x="3455" y="230"/>
                    </a:lnTo>
                    <a:lnTo>
                      <a:pt x="3226" y="306"/>
                    </a:lnTo>
                    <a:lnTo>
                      <a:pt x="2997" y="382"/>
                    </a:lnTo>
                    <a:lnTo>
                      <a:pt x="2787" y="478"/>
                    </a:lnTo>
                    <a:lnTo>
                      <a:pt x="2577" y="592"/>
                    </a:lnTo>
                    <a:lnTo>
                      <a:pt x="2157" y="840"/>
                    </a:lnTo>
                    <a:lnTo>
                      <a:pt x="1794" y="1127"/>
                    </a:lnTo>
                    <a:lnTo>
                      <a:pt x="1432" y="1432"/>
                    </a:lnTo>
                    <a:lnTo>
                      <a:pt x="1126" y="1795"/>
                    </a:lnTo>
                    <a:lnTo>
                      <a:pt x="840" y="2157"/>
                    </a:lnTo>
                    <a:lnTo>
                      <a:pt x="592" y="2558"/>
                    </a:lnTo>
                    <a:lnTo>
                      <a:pt x="477" y="2787"/>
                    </a:lnTo>
                    <a:lnTo>
                      <a:pt x="382" y="2997"/>
                    </a:lnTo>
                    <a:lnTo>
                      <a:pt x="306" y="3226"/>
                    </a:lnTo>
                    <a:lnTo>
                      <a:pt x="229" y="3455"/>
                    </a:lnTo>
                    <a:lnTo>
                      <a:pt x="153" y="3685"/>
                    </a:lnTo>
                    <a:lnTo>
                      <a:pt x="96" y="3914"/>
                    </a:lnTo>
                    <a:lnTo>
                      <a:pt x="57" y="4162"/>
                    </a:lnTo>
                    <a:lnTo>
                      <a:pt x="19" y="4410"/>
                    </a:lnTo>
                    <a:lnTo>
                      <a:pt x="19" y="4658"/>
                    </a:lnTo>
                    <a:lnTo>
                      <a:pt x="0" y="4906"/>
                    </a:lnTo>
                    <a:lnTo>
                      <a:pt x="19" y="5307"/>
                    </a:lnTo>
                    <a:lnTo>
                      <a:pt x="77" y="5689"/>
                    </a:lnTo>
                    <a:lnTo>
                      <a:pt x="153" y="6071"/>
                    </a:lnTo>
                    <a:lnTo>
                      <a:pt x="248" y="6452"/>
                    </a:lnTo>
                    <a:lnTo>
                      <a:pt x="382" y="6796"/>
                    </a:lnTo>
                    <a:lnTo>
                      <a:pt x="554" y="7140"/>
                    </a:lnTo>
                    <a:lnTo>
                      <a:pt x="726" y="7483"/>
                    </a:lnTo>
                    <a:lnTo>
                      <a:pt x="936" y="7789"/>
                    </a:lnTo>
                    <a:lnTo>
                      <a:pt x="1088" y="7979"/>
                    </a:lnTo>
                    <a:lnTo>
                      <a:pt x="1260" y="8189"/>
                    </a:lnTo>
                    <a:lnTo>
                      <a:pt x="1623" y="8590"/>
                    </a:lnTo>
                    <a:lnTo>
                      <a:pt x="2043" y="8991"/>
                    </a:lnTo>
                    <a:lnTo>
                      <a:pt x="2463" y="9392"/>
                    </a:lnTo>
                    <a:lnTo>
                      <a:pt x="2844" y="9774"/>
                    </a:lnTo>
                    <a:lnTo>
                      <a:pt x="3016" y="9965"/>
                    </a:lnTo>
                    <a:lnTo>
                      <a:pt x="3169" y="10136"/>
                    </a:lnTo>
                    <a:lnTo>
                      <a:pt x="3283" y="10308"/>
                    </a:lnTo>
                    <a:lnTo>
                      <a:pt x="3379" y="10461"/>
                    </a:lnTo>
                    <a:lnTo>
                      <a:pt x="3436" y="10614"/>
                    </a:lnTo>
                    <a:lnTo>
                      <a:pt x="3455" y="10747"/>
                    </a:lnTo>
                    <a:lnTo>
                      <a:pt x="3455" y="11568"/>
                    </a:lnTo>
                    <a:lnTo>
                      <a:pt x="3474" y="11625"/>
                    </a:lnTo>
                    <a:lnTo>
                      <a:pt x="3474" y="11682"/>
                    </a:lnTo>
                    <a:lnTo>
                      <a:pt x="3551" y="11778"/>
                    </a:lnTo>
                    <a:lnTo>
                      <a:pt x="3646" y="11835"/>
                    </a:lnTo>
                    <a:lnTo>
                      <a:pt x="3703" y="11854"/>
                    </a:lnTo>
                    <a:lnTo>
                      <a:pt x="6108" y="11854"/>
                    </a:lnTo>
                    <a:lnTo>
                      <a:pt x="6166" y="11835"/>
                    </a:lnTo>
                    <a:lnTo>
                      <a:pt x="6261" y="11778"/>
                    </a:lnTo>
                    <a:lnTo>
                      <a:pt x="6318" y="11682"/>
                    </a:lnTo>
                    <a:lnTo>
                      <a:pt x="6337" y="11625"/>
                    </a:lnTo>
                    <a:lnTo>
                      <a:pt x="6357" y="11568"/>
                    </a:lnTo>
                    <a:lnTo>
                      <a:pt x="6357" y="10747"/>
                    </a:lnTo>
                    <a:lnTo>
                      <a:pt x="6376" y="10614"/>
                    </a:lnTo>
                    <a:lnTo>
                      <a:pt x="6433" y="10461"/>
                    </a:lnTo>
                    <a:lnTo>
                      <a:pt x="6528" y="10308"/>
                    </a:lnTo>
                    <a:lnTo>
                      <a:pt x="6643" y="10136"/>
                    </a:lnTo>
                    <a:lnTo>
                      <a:pt x="6796" y="9965"/>
                    </a:lnTo>
                    <a:lnTo>
                      <a:pt x="6967" y="9774"/>
                    </a:lnTo>
                    <a:lnTo>
                      <a:pt x="7349" y="9392"/>
                    </a:lnTo>
                    <a:lnTo>
                      <a:pt x="7769" y="8991"/>
                    </a:lnTo>
                    <a:lnTo>
                      <a:pt x="8170" y="8590"/>
                    </a:lnTo>
                    <a:lnTo>
                      <a:pt x="8552" y="8189"/>
                    </a:lnTo>
                    <a:lnTo>
                      <a:pt x="8723" y="7979"/>
                    </a:lnTo>
                    <a:lnTo>
                      <a:pt x="8857" y="7789"/>
                    </a:lnTo>
                    <a:lnTo>
                      <a:pt x="9067" y="7483"/>
                    </a:lnTo>
                    <a:lnTo>
                      <a:pt x="9258" y="7140"/>
                    </a:lnTo>
                    <a:lnTo>
                      <a:pt x="9430" y="6796"/>
                    </a:lnTo>
                    <a:lnTo>
                      <a:pt x="9563" y="6452"/>
                    </a:lnTo>
                    <a:lnTo>
                      <a:pt x="9659" y="6071"/>
                    </a:lnTo>
                    <a:lnTo>
                      <a:pt x="9735" y="5689"/>
                    </a:lnTo>
                    <a:lnTo>
                      <a:pt x="9792" y="5307"/>
                    </a:lnTo>
                    <a:lnTo>
                      <a:pt x="9811" y="4906"/>
                    </a:lnTo>
                    <a:lnTo>
                      <a:pt x="9792" y="4658"/>
                    </a:lnTo>
                    <a:lnTo>
                      <a:pt x="9773" y="4410"/>
                    </a:lnTo>
                    <a:lnTo>
                      <a:pt x="9754" y="4162"/>
                    </a:lnTo>
                    <a:lnTo>
                      <a:pt x="9697" y="3914"/>
                    </a:lnTo>
                    <a:lnTo>
                      <a:pt x="9659" y="3685"/>
                    </a:lnTo>
                    <a:lnTo>
                      <a:pt x="9582" y="3455"/>
                    </a:lnTo>
                    <a:lnTo>
                      <a:pt x="9506" y="3226"/>
                    </a:lnTo>
                    <a:lnTo>
                      <a:pt x="9411" y="2997"/>
                    </a:lnTo>
                    <a:lnTo>
                      <a:pt x="9315" y="2787"/>
                    </a:lnTo>
                    <a:lnTo>
                      <a:pt x="9220" y="2558"/>
                    </a:lnTo>
                    <a:lnTo>
                      <a:pt x="8972" y="2157"/>
                    </a:lnTo>
                    <a:lnTo>
                      <a:pt x="8685" y="1795"/>
                    </a:lnTo>
                    <a:lnTo>
                      <a:pt x="8361" y="1432"/>
                    </a:lnTo>
                    <a:lnTo>
                      <a:pt x="8017" y="1127"/>
                    </a:lnTo>
                    <a:lnTo>
                      <a:pt x="7635" y="840"/>
                    </a:lnTo>
                    <a:lnTo>
                      <a:pt x="7235" y="592"/>
                    </a:lnTo>
                    <a:lnTo>
                      <a:pt x="7025" y="478"/>
                    </a:lnTo>
                    <a:lnTo>
                      <a:pt x="6815" y="382"/>
                    </a:lnTo>
                    <a:lnTo>
                      <a:pt x="6586" y="306"/>
                    </a:lnTo>
                    <a:lnTo>
                      <a:pt x="6357" y="230"/>
                    </a:lnTo>
                    <a:lnTo>
                      <a:pt x="6127" y="153"/>
                    </a:lnTo>
                    <a:lnTo>
                      <a:pt x="5898" y="96"/>
                    </a:lnTo>
                    <a:lnTo>
                      <a:pt x="5650" y="58"/>
                    </a:lnTo>
                    <a:lnTo>
                      <a:pt x="5402" y="20"/>
                    </a:lnTo>
                    <a:lnTo>
                      <a:pt x="5154" y="1"/>
                    </a:lnTo>
                    <a:close/>
                  </a:path>
                </a:pathLst>
              </a:custGeom>
              <a:solidFill>
                <a:srgbClr val="BCDDC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10" name="Google Shape;1782;p48">
                <a:extLst>
                  <a:ext uri="{FF2B5EF4-FFF2-40B4-BE49-F238E27FC236}">
                    <a16:creationId xmlns:a16="http://schemas.microsoft.com/office/drawing/2014/main" id="{49E101D4-1EF7-4ED7-990A-2F2F425C7505}"/>
                  </a:ext>
                </a:extLst>
              </p:cNvPr>
              <p:cNvSpPr/>
              <p:nvPr/>
            </p:nvSpPr>
            <p:spPr>
              <a:xfrm>
                <a:off x="-1101120" y="1654414"/>
                <a:ext cx="503724" cy="608606"/>
              </a:xfrm>
              <a:custGeom>
                <a:avLst/>
                <a:gdLst/>
                <a:ahLst/>
                <a:cxnLst/>
                <a:rect l="l" t="t" r="r" b="b"/>
                <a:pathLst>
                  <a:path w="9812" h="11855" fill="none" extrusionOk="0">
                    <a:moveTo>
                      <a:pt x="0" y="4906"/>
                    </a:moveTo>
                    <a:lnTo>
                      <a:pt x="0" y="4906"/>
                    </a:lnTo>
                    <a:lnTo>
                      <a:pt x="19" y="4658"/>
                    </a:lnTo>
                    <a:lnTo>
                      <a:pt x="19" y="4410"/>
                    </a:lnTo>
                    <a:lnTo>
                      <a:pt x="57" y="4162"/>
                    </a:lnTo>
                    <a:lnTo>
                      <a:pt x="96" y="3914"/>
                    </a:lnTo>
                    <a:lnTo>
                      <a:pt x="153" y="3685"/>
                    </a:lnTo>
                    <a:lnTo>
                      <a:pt x="229" y="3455"/>
                    </a:lnTo>
                    <a:lnTo>
                      <a:pt x="306" y="3226"/>
                    </a:lnTo>
                    <a:lnTo>
                      <a:pt x="382" y="2997"/>
                    </a:lnTo>
                    <a:lnTo>
                      <a:pt x="477" y="2787"/>
                    </a:lnTo>
                    <a:lnTo>
                      <a:pt x="592" y="2558"/>
                    </a:lnTo>
                    <a:lnTo>
                      <a:pt x="840" y="2157"/>
                    </a:lnTo>
                    <a:lnTo>
                      <a:pt x="1126" y="1795"/>
                    </a:lnTo>
                    <a:lnTo>
                      <a:pt x="1432" y="1432"/>
                    </a:lnTo>
                    <a:lnTo>
                      <a:pt x="1794" y="1127"/>
                    </a:lnTo>
                    <a:lnTo>
                      <a:pt x="2157" y="840"/>
                    </a:lnTo>
                    <a:lnTo>
                      <a:pt x="2577" y="592"/>
                    </a:lnTo>
                    <a:lnTo>
                      <a:pt x="2787" y="478"/>
                    </a:lnTo>
                    <a:lnTo>
                      <a:pt x="2997" y="382"/>
                    </a:lnTo>
                    <a:lnTo>
                      <a:pt x="3226" y="306"/>
                    </a:lnTo>
                    <a:lnTo>
                      <a:pt x="3455" y="230"/>
                    </a:lnTo>
                    <a:lnTo>
                      <a:pt x="3684" y="153"/>
                    </a:lnTo>
                    <a:lnTo>
                      <a:pt x="3913" y="96"/>
                    </a:lnTo>
                    <a:lnTo>
                      <a:pt x="4161" y="58"/>
                    </a:lnTo>
                    <a:lnTo>
                      <a:pt x="4410" y="20"/>
                    </a:lnTo>
                    <a:lnTo>
                      <a:pt x="4658" y="1"/>
                    </a:lnTo>
                    <a:lnTo>
                      <a:pt x="4906" y="1"/>
                    </a:lnTo>
                    <a:lnTo>
                      <a:pt x="4906" y="1"/>
                    </a:lnTo>
                    <a:lnTo>
                      <a:pt x="5154" y="1"/>
                    </a:lnTo>
                    <a:lnTo>
                      <a:pt x="5402" y="20"/>
                    </a:lnTo>
                    <a:lnTo>
                      <a:pt x="5650" y="58"/>
                    </a:lnTo>
                    <a:lnTo>
                      <a:pt x="5898" y="96"/>
                    </a:lnTo>
                    <a:lnTo>
                      <a:pt x="6127" y="153"/>
                    </a:lnTo>
                    <a:lnTo>
                      <a:pt x="6357" y="230"/>
                    </a:lnTo>
                    <a:lnTo>
                      <a:pt x="6586" y="306"/>
                    </a:lnTo>
                    <a:lnTo>
                      <a:pt x="6815" y="382"/>
                    </a:lnTo>
                    <a:lnTo>
                      <a:pt x="7025" y="478"/>
                    </a:lnTo>
                    <a:lnTo>
                      <a:pt x="7235" y="592"/>
                    </a:lnTo>
                    <a:lnTo>
                      <a:pt x="7635" y="840"/>
                    </a:lnTo>
                    <a:lnTo>
                      <a:pt x="8017" y="1127"/>
                    </a:lnTo>
                    <a:lnTo>
                      <a:pt x="8361" y="1432"/>
                    </a:lnTo>
                    <a:lnTo>
                      <a:pt x="8685" y="1795"/>
                    </a:lnTo>
                    <a:lnTo>
                      <a:pt x="8972" y="2157"/>
                    </a:lnTo>
                    <a:lnTo>
                      <a:pt x="9220" y="2558"/>
                    </a:lnTo>
                    <a:lnTo>
                      <a:pt x="9315" y="2787"/>
                    </a:lnTo>
                    <a:lnTo>
                      <a:pt x="9411" y="2997"/>
                    </a:lnTo>
                    <a:lnTo>
                      <a:pt x="9506" y="3226"/>
                    </a:lnTo>
                    <a:lnTo>
                      <a:pt x="9582" y="3455"/>
                    </a:lnTo>
                    <a:lnTo>
                      <a:pt x="9659" y="3685"/>
                    </a:lnTo>
                    <a:lnTo>
                      <a:pt x="9697" y="3914"/>
                    </a:lnTo>
                    <a:lnTo>
                      <a:pt x="9754" y="4162"/>
                    </a:lnTo>
                    <a:lnTo>
                      <a:pt x="9773" y="4410"/>
                    </a:lnTo>
                    <a:lnTo>
                      <a:pt x="9792" y="4658"/>
                    </a:lnTo>
                    <a:lnTo>
                      <a:pt x="9811" y="4906"/>
                    </a:lnTo>
                    <a:lnTo>
                      <a:pt x="9811" y="4906"/>
                    </a:lnTo>
                    <a:lnTo>
                      <a:pt x="9792" y="5307"/>
                    </a:lnTo>
                    <a:lnTo>
                      <a:pt x="9735" y="5689"/>
                    </a:lnTo>
                    <a:lnTo>
                      <a:pt x="9659" y="6071"/>
                    </a:lnTo>
                    <a:lnTo>
                      <a:pt x="9563" y="6452"/>
                    </a:lnTo>
                    <a:lnTo>
                      <a:pt x="9430" y="6796"/>
                    </a:lnTo>
                    <a:lnTo>
                      <a:pt x="9258" y="7140"/>
                    </a:lnTo>
                    <a:lnTo>
                      <a:pt x="9067" y="7483"/>
                    </a:lnTo>
                    <a:lnTo>
                      <a:pt x="8857" y="7789"/>
                    </a:lnTo>
                    <a:lnTo>
                      <a:pt x="8857" y="7789"/>
                    </a:lnTo>
                    <a:lnTo>
                      <a:pt x="8857" y="7789"/>
                    </a:lnTo>
                    <a:lnTo>
                      <a:pt x="8723" y="7979"/>
                    </a:lnTo>
                    <a:lnTo>
                      <a:pt x="8552" y="8189"/>
                    </a:lnTo>
                    <a:lnTo>
                      <a:pt x="8170" y="8590"/>
                    </a:lnTo>
                    <a:lnTo>
                      <a:pt x="7769" y="8991"/>
                    </a:lnTo>
                    <a:lnTo>
                      <a:pt x="7349" y="9392"/>
                    </a:lnTo>
                    <a:lnTo>
                      <a:pt x="6967" y="9774"/>
                    </a:lnTo>
                    <a:lnTo>
                      <a:pt x="6796" y="9965"/>
                    </a:lnTo>
                    <a:lnTo>
                      <a:pt x="6643" y="10136"/>
                    </a:lnTo>
                    <a:lnTo>
                      <a:pt x="6528" y="10308"/>
                    </a:lnTo>
                    <a:lnTo>
                      <a:pt x="6433" y="10461"/>
                    </a:lnTo>
                    <a:lnTo>
                      <a:pt x="6376" y="10614"/>
                    </a:lnTo>
                    <a:lnTo>
                      <a:pt x="6357" y="10747"/>
                    </a:lnTo>
                    <a:lnTo>
                      <a:pt x="6357" y="11568"/>
                    </a:lnTo>
                    <a:lnTo>
                      <a:pt x="6357" y="11568"/>
                    </a:lnTo>
                    <a:lnTo>
                      <a:pt x="6337" y="11625"/>
                    </a:lnTo>
                    <a:lnTo>
                      <a:pt x="6318" y="11682"/>
                    </a:lnTo>
                    <a:lnTo>
                      <a:pt x="6261" y="11778"/>
                    </a:lnTo>
                    <a:lnTo>
                      <a:pt x="6166" y="11835"/>
                    </a:lnTo>
                    <a:lnTo>
                      <a:pt x="6108" y="11854"/>
                    </a:lnTo>
                    <a:lnTo>
                      <a:pt x="6051" y="11854"/>
                    </a:lnTo>
                    <a:lnTo>
                      <a:pt x="5269" y="11854"/>
                    </a:lnTo>
                    <a:lnTo>
                      <a:pt x="4543" y="11854"/>
                    </a:lnTo>
                    <a:lnTo>
                      <a:pt x="3761" y="11854"/>
                    </a:lnTo>
                    <a:lnTo>
                      <a:pt x="3761" y="11854"/>
                    </a:lnTo>
                    <a:lnTo>
                      <a:pt x="3703" y="11854"/>
                    </a:lnTo>
                    <a:lnTo>
                      <a:pt x="3646" y="11835"/>
                    </a:lnTo>
                    <a:lnTo>
                      <a:pt x="3551" y="11778"/>
                    </a:lnTo>
                    <a:lnTo>
                      <a:pt x="3474" y="11682"/>
                    </a:lnTo>
                    <a:lnTo>
                      <a:pt x="3474" y="11625"/>
                    </a:lnTo>
                    <a:lnTo>
                      <a:pt x="3455" y="11568"/>
                    </a:lnTo>
                    <a:lnTo>
                      <a:pt x="3455" y="10747"/>
                    </a:lnTo>
                    <a:lnTo>
                      <a:pt x="3455" y="10747"/>
                    </a:lnTo>
                    <a:lnTo>
                      <a:pt x="3436" y="10614"/>
                    </a:lnTo>
                    <a:lnTo>
                      <a:pt x="3379" y="10461"/>
                    </a:lnTo>
                    <a:lnTo>
                      <a:pt x="3283" y="10308"/>
                    </a:lnTo>
                    <a:lnTo>
                      <a:pt x="3169" y="10136"/>
                    </a:lnTo>
                    <a:lnTo>
                      <a:pt x="3016" y="9965"/>
                    </a:lnTo>
                    <a:lnTo>
                      <a:pt x="2844" y="9774"/>
                    </a:lnTo>
                    <a:lnTo>
                      <a:pt x="2463" y="9392"/>
                    </a:lnTo>
                    <a:lnTo>
                      <a:pt x="2043" y="8991"/>
                    </a:lnTo>
                    <a:lnTo>
                      <a:pt x="1623" y="8590"/>
                    </a:lnTo>
                    <a:lnTo>
                      <a:pt x="1260" y="8189"/>
                    </a:lnTo>
                    <a:lnTo>
                      <a:pt x="1088" y="7979"/>
                    </a:lnTo>
                    <a:lnTo>
                      <a:pt x="936" y="7789"/>
                    </a:lnTo>
                    <a:lnTo>
                      <a:pt x="936" y="7789"/>
                    </a:lnTo>
                    <a:lnTo>
                      <a:pt x="936" y="7789"/>
                    </a:lnTo>
                    <a:lnTo>
                      <a:pt x="726" y="7483"/>
                    </a:lnTo>
                    <a:lnTo>
                      <a:pt x="554" y="7140"/>
                    </a:lnTo>
                    <a:lnTo>
                      <a:pt x="382" y="6796"/>
                    </a:lnTo>
                    <a:lnTo>
                      <a:pt x="248" y="6452"/>
                    </a:lnTo>
                    <a:lnTo>
                      <a:pt x="153" y="6071"/>
                    </a:lnTo>
                    <a:lnTo>
                      <a:pt x="77" y="5689"/>
                    </a:lnTo>
                    <a:lnTo>
                      <a:pt x="19" y="5307"/>
                    </a:lnTo>
                    <a:lnTo>
                      <a:pt x="0" y="4906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11" name="Google Shape;1783;p48">
                <a:extLst>
                  <a:ext uri="{FF2B5EF4-FFF2-40B4-BE49-F238E27FC236}">
                    <a16:creationId xmlns:a16="http://schemas.microsoft.com/office/drawing/2014/main" id="{117E82C2-5C55-4EA9-9140-7252EE299B8E}"/>
                  </a:ext>
                </a:extLst>
              </p:cNvPr>
              <p:cNvSpPr/>
              <p:nvPr/>
            </p:nvSpPr>
            <p:spPr>
              <a:xfrm>
                <a:off x="-1000189" y="1910182"/>
                <a:ext cx="301865" cy="348890"/>
              </a:xfrm>
              <a:custGeom>
                <a:avLst/>
                <a:gdLst/>
                <a:ahLst/>
                <a:cxnLst/>
                <a:rect l="l" t="t" r="r" b="b"/>
                <a:pathLst>
                  <a:path w="5880" h="6796" extrusionOk="0">
                    <a:moveTo>
                      <a:pt x="726" y="77"/>
                    </a:moveTo>
                    <a:lnTo>
                      <a:pt x="859" y="96"/>
                    </a:lnTo>
                    <a:lnTo>
                      <a:pt x="1012" y="134"/>
                    </a:lnTo>
                    <a:lnTo>
                      <a:pt x="1146" y="191"/>
                    </a:lnTo>
                    <a:lnTo>
                      <a:pt x="1298" y="287"/>
                    </a:lnTo>
                    <a:lnTo>
                      <a:pt x="1432" y="382"/>
                    </a:lnTo>
                    <a:lnTo>
                      <a:pt x="1566" y="535"/>
                    </a:lnTo>
                    <a:lnTo>
                      <a:pt x="1680" y="688"/>
                    </a:lnTo>
                    <a:lnTo>
                      <a:pt x="1775" y="860"/>
                    </a:lnTo>
                    <a:lnTo>
                      <a:pt x="1871" y="1050"/>
                    </a:lnTo>
                    <a:lnTo>
                      <a:pt x="1928" y="1260"/>
                    </a:lnTo>
                    <a:lnTo>
                      <a:pt x="2005" y="1489"/>
                    </a:lnTo>
                    <a:lnTo>
                      <a:pt x="2062" y="1738"/>
                    </a:lnTo>
                    <a:lnTo>
                      <a:pt x="2157" y="2310"/>
                    </a:lnTo>
                    <a:lnTo>
                      <a:pt x="2231" y="2879"/>
                    </a:lnTo>
                    <a:lnTo>
                      <a:pt x="2231" y="2879"/>
                    </a:lnTo>
                    <a:lnTo>
                      <a:pt x="1947" y="2826"/>
                    </a:lnTo>
                    <a:lnTo>
                      <a:pt x="1661" y="2768"/>
                    </a:lnTo>
                    <a:lnTo>
                      <a:pt x="1413" y="2673"/>
                    </a:lnTo>
                    <a:lnTo>
                      <a:pt x="1184" y="2577"/>
                    </a:lnTo>
                    <a:lnTo>
                      <a:pt x="974" y="2463"/>
                    </a:lnTo>
                    <a:lnTo>
                      <a:pt x="802" y="2329"/>
                    </a:lnTo>
                    <a:lnTo>
                      <a:pt x="649" y="2196"/>
                    </a:lnTo>
                    <a:lnTo>
                      <a:pt x="516" y="2062"/>
                    </a:lnTo>
                    <a:lnTo>
                      <a:pt x="401" y="1909"/>
                    </a:lnTo>
                    <a:lnTo>
                      <a:pt x="306" y="1757"/>
                    </a:lnTo>
                    <a:lnTo>
                      <a:pt x="229" y="1604"/>
                    </a:lnTo>
                    <a:lnTo>
                      <a:pt x="153" y="1451"/>
                    </a:lnTo>
                    <a:lnTo>
                      <a:pt x="115" y="1299"/>
                    </a:lnTo>
                    <a:lnTo>
                      <a:pt x="77" y="1146"/>
                    </a:lnTo>
                    <a:lnTo>
                      <a:pt x="77" y="955"/>
                    </a:lnTo>
                    <a:lnTo>
                      <a:pt x="77" y="821"/>
                    </a:lnTo>
                    <a:lnTo>
                      <a:pt x="96" y="707"/>
                    </a:lnTo>
                    <a:lnTo>
                      <a:pt x="115" y="592"/>
                    </a:lnTo>
                    <a:lnTo>
                      <a:pt x="153" y="478"/>
                    </a:lnTo>
                    <a:lnTo>
                      <a:pt x="210" y="382"/>
                    </a:lnTo>
                    <a:lnTo>
                      <a:pt x="268" y="287"/>
                    </a:lnTo>
                    <a:lnTo>
                      <a:pt x="344" y="211"/>
                    </a:lnTo>
                    <a:lnTo>
                      <a:pt x="420" y="153"/>
                    </a:lnTo>
                    <a:lnTo>
                      <a:pt x="497" y="115"/>
                    </a:lnTo>
                    <a:lnTo>
                      <a:pt x="573" y="96"/>
                    </a:lnTo>
                    <a:lnTo>
                      <a:pt x="726" y="77"/>
                    </a:lnTo>
                    <a:close/>
                    <a:moveTo>
                      <a:pt x="5154" y="77"/>
                    </a:moveTo>
                    <a:lnTo>
                      <a:pt x="5307" y="96"/>
                    </a:lnTo>
                    <a:lnTo>
                      <a:pt x="5383" y="115"/>
                    </a:lnTo>
                    <a:lnTo>
                      <a:pt x="5459" y="153"/>
                    </a:lnTo>
                    <a:lnTo>
                      <a:pt x="5536" y="211"/>
                    </a:lnTo>
                    <a:lnTo>
                      <a:pt x="5612" y="287"/>
                    </a:lnTo>
                    <a:lnTo>
                      <a:pt x="5669" y="382"/>
                    </a:lnTo>
                    <a:lnTo>
                      <a:pt x="5708" y="478"/>
                    </a:lnTo>
                    <a:lnTo>
                      <a:pt x="5746" y="592"/>
                    </a:lnTo>
                    <a:lnTo>
                      <a:pt x="5784" y="707"/>
                    </a:lnTo>
                    <a:lnTo>
                      <a:pt x="5803" y="821"/>
                    </a:lnTo>
                    <a:lnTo>
                      <a:pt x="5803" y="955"/>
                    </a:lnTo>
                    <a:lnTo>
                      <a:pt x="5784" y="1146"/>
                    </a:lnTo>
                    <a:lnTo>
                      <a:pt x="5765" y="1299"/>
                    </a:lnTo>
                    <a:lnTo>
                      <a:pt x="5708" y="1451"/>
                    </a:lnTo>
                    <a:lnTo>
                      <a:pt x="5650" y="1604"/>
                    </a:lnTo>
                    <a:lnTo>
                      <a:pt x="5574" y="1757"/>
                    </a:lnTo>
                    <a:lnTo>
                      <a:pt x="5479" y="1909"/>
                    </a:lnTo>
                    <a:lnTo>
                      <a:pt x="5364" y="2062"/>
                    </a:lnTo>
                    <a:lnTo>
                      <a:pt x="5230" y="2196"/>
                    </a:lnTo>
                    <a:lnTo>
                      <a:pt x="5078" y="2329"/>
                    </a:lnTo>
                    <a:lnTo>
                      <a:pt x="4887" y="2463"/>
                    </a:lnTo>
                    <a:lnTo>
                      <a:pt x="4696" y="2577"/>
                    </a:lnTo>
                    <a:lnTo>
                      <a:pt x="4467" y="2673"/>
                    </a:lnTo>
                    <a:lnTo>
                      <a:pt x="4219" y="2768"/>
                    </a:lnTo>
                    <a:lnTo>
                      <a:pt x="3932" y="2826"/>
                    </a:lnTo>
                    <a:lnTo>
                      <a:pt x="3649" y="2879"/>
                    </a:lnTo>
                    <a:lnTo>
                      <a:pt x="3649" y="2879"/>
                    </a:lnTo>
                    <a:lnTo>
                      <a:pt x="3722" y="2310"/>
                    </a:lnTo>
                    <a:lnTo>
                      <a:pt x="3818" y="1738"/>
                    </a:lnTo>
                    <a:lnTo>
                      <a:pt x="3875" y="1489"/>
                    </a:lnTo>
                    <a:lnTo>
                      <a:pt x="3932" y="1260"/>
                    </a:lnTo>
                    <a:lnTo>
                      <a:pt x="4009" y="1050"/>
                    </a:lnTo>
                    <a:lnTo>
                      <a:pt x="4104" y="860"/>
                    </a:lnTo>
                    <a:lnTo>
                      <a:pt x="4200" y="688"/>
                    </a:lnTo>
                    <a:lnTo>
                      <a:pt x="4314" y="535"/>
                    </a:lnTo>
                    <a:lnTo>
                      <a:pt x="4448" y="382"/>
                    </a:lnTo>
                    <a:lnTo>
                      <a:pt x="4581" y="287"/>
                    </a:lnTo>
                    <a:lnTo>
                      <a:pt x="4715" y="191"/>
                    </a:lnTo>
                    <a:lnTo>
                      <a:pt x="4868" y="134"/>
                    </a:lnTo>
                    <a:lnTo>
                      <a:pt x="5001" y="96"/>
                    </a:lnTo>
                    <a:lnTo>
                      <a:pt x="5154" y="77"/>
                    </a:lnTo>
                    <a:close/>
                    <a:moveTo>
                      <a:pt x="630" y="1"/>
                    </a:moveTo>
                    <a:lnTo>
                      <a:pt x="554" y="20"/>
                    </a:lnTo>
                    <a:lnTo>
                      <a:pt x="458" y="58"/>
                    </a:lnTo>
                    <a:lnTo>
                      <a:pt x="382" y="96"/>
                    </a:lnTo>
                    <a:lnTo>
                      <a:pt x="287" y="153"/>
                    </a:lnTo>
                    <a:lnTo>
                      <a:pt x="210" y="249"/>
                    </a:lnTo>
                    <a:lnTo>
                      <a:pt x="153" y="344"/>
                    </a:lnTo>
                    <a:lnTo>
                      <a:pt x="96" y="440"/>
                    </a:lnTo>
                    <a:lnTo>
                      <a:pt x="58" y="573"/>
                    </a:lnTo>
                    <a:lnTo>
                      <a:pt x="19" y="688"/>
                    </a:lnTo>
                    <a:lnTo>
                      <a:pt x="0" y="821"/>
                    </a:lnTo>
                    <a:lnTo>
                      <a:pt x="0" y="955"/>
                    </a:lnTo>
                    <a:lnTo>
                      <a:pt x="19" y="1165"/>
                    </a:lnTo>
                    <a:lnTo>
                      <a:pt x="38" y="1318"/>
                    </a:lnTo>
                    <a:lnTo>
                      <a:pt x="96" y="1489"/>
                    </a:lnTo>
                    <a:lnTo>
                      <a:pt x="153" y="1642"/>
                    </a:lnTo>
                    <a:lnTo>
                      <a:pt x="229" y="1795"/>
                    </a:lnTo>
                    <a:lnTo>
                      <a:pt x="325" y="1967"/>
                    </a:lnTo>
                    <a:lnTo>
                      <a:pt x="458" y="2119"/>
                    </a:lnTo>
                    <a:lnTo>
                      <a:pt x="592" y="2253"/>
                    </a:lnTo>
                    <a:lnTo>
                      <a:pt x="764" y="2406"/>
                    </a:lnTo>
                    <a:lnTo>
                      <a:pt x="936" y="2520"/>
                    </a:lnTo>
                    <a:lnTo>
                      <a:pt x="1146" y="2654"/>
                    </a:lnTo>
                    <a:lnTo>
                      <a:pt x="1375" y="2749"/>
                    </a:lnTo>
                    <a:lnTo>
                      <a:pt x="1642" y="2845"/>
                    </a:lnTo>
                    <a:lnTo>
                      <a:pt x="1928" y="2902"/>
                    </a:lnTo>
                    <a:lnTo>
                      <a:pt x="2234" y="2959"/>
                    </a:lnTo>
                    <a:lnTo>
                      <a:pt x="2237" y="2960"/>
                    </a:lnTo>
                    <a:lnTo>
                      <a:pt x="2237" y="2960"/>
                    </a:lnTo>
                    <a:lnTo>
                      <a:pt x="2272" y="3532"/>
                    </a:lnTo>
                    <a:lnTo>
                      <a:pt x="2310" y="4181"/>
                    </a:lnTo>
                    <a:lnTo>
                      <a:pt x="2329" y="4792"/>
                    </a:lnTo>
                    <a:lnTo>
                      <a:pt x="2329" y="5364"/>
                    </a:lnTo>
                    <a:lnTo>
                      <a:pt x="2310" y="6395"/>
                    </a:lnTo>
                    <a:lnTo>
                      <a:pt x="2310" y="6681"/>
                    </a:lnTo>
                    <a:lnTo>
                      <a:pt x="2291" y="6796"/>
                    </a:lnTo>
                    <a:lnTo>
                      <a:pt x="2367" y="6796"/>
                    </a:lnTo>
                    <a:lnTo>
                      <a:pt x="2386" y="6395"/>
                    </a:lnTo>
                    <a:lnTo>
                      <a:pt x="2405" y="5364"/>
                    </a:lnTo>
                    <a:lnTo>
                      <a:pt x="2405" y="4792"/>
                    </a:lnTo>
                    <a:lnTo>
                      <a:pt x="2386" y="4181"/>
                    </a:lnTo>
                    <a:lnTo>
                      <a:pt x="2348" y="3532"/>
                    </a:lnTo>
                    <a:lnTo>
                      <a:pt x="2314" y="2968"/>
                    </a:lnTo>
                    <a:lnTo>
                      <a:pt x="2314" y="2968"/>
                    </a:lnTo>
                    <a:lnTo>
                      <a:pt x="2577" y="2997"/>
                    </a:lnTo>
                    <a:lnTo>
                      <a:pt x="2940" y="3016"/>
                    </a:lnTo>
                    <a:lnTo>
                      <a:pt x="3303" y="2997"/>
                    </a:lnTo>
                    <a:lnTo>
                      <a:pt x="3566" y="2968"/>
                    </a:lnTo>
                    <a:lnTo>
                      <a:pt x="3566" y="2968"/>
                    </a:lnTo>
                    <a:lnTo>
                      <a:pt x="3532" y="3532"/>
                    </a:lnTo>
                    <a:lnTo>
                      <a:pt x="3493" y="4181"/>
                    </a:lnTo>
                    <a:lnTo>
                      <a:pt x="3474" y="4792"/>
                    </a:lnTo>
                    <a:lnTo>
                      <a:pt x="3474" y="5364"/>
                    </a:lnTo>
                    <a:lnTo>
                      <a:pt x="3493" y="6395"/>
                    </a:lnTo>
                    <a:lnTo>
                      <a:pt x="3493" y="6796"/>
                    </a:lnTo>
                    <a:lnTo>
                      <a:pt x="3570" y="6796"/>
                    </a:lnTo>
                    <a:lnTo>
                      <a:pt x="3570" y="6681"/>
                    </a:lnTo>
                    <a:lnTo>
                      <a:pt x="3551" y="6185"/>
                    </a:lnTo>
                    <a:lnTo>
                      <a:pt x="3551" y="5364"/>
                    </a:lnTo>
                    <a:lnTo>
                      <a:pt x="3551" y="4792"/>
                    </a:lnTo>
                    <a:lnTo>
                      <a:pt x="3570" y="4181"/>
                    </a:lnTo>
                    <a:lnTo>
                      <a:pt x="3608" y="3532"/>
                    </a:lnTo>
                    <a:lnTo>
                      <a:pt x="3643" y="2960"/>
                    </a:lnTo>
                    <a:lnTo>
                      <a:pt x="3643" y="2960"/>
                    </a:lnTo>
                    <a:lnTo>
                      <a:pt x="3646" y="2959"/>
                    </a:lnTo>
                    <a:lnTo>
                      <a:pt x="3952" y="2902"/>
                    </a:lnTo>
                    <a:lnTo>
                      <a:pt x="4238" y="2845"/>
                    </a:lnTo>
                    <a:lnTo>
                      <a:pt x="4486" y="2749"/>
                    </a:lnTo>
                    <a:lnTo>
                      <a:pt x="4734" y="2654"/>
                    </a:lnTo>
                    <a:lnTo>
                      <a:pt x="4925" y="2520"/>
                    </a:lnTo>
                    <a:lnTo>
                      <a:pt x="5116" y="2406"/>
                    </a:lnTo>
                    <a:lnTo>
                      <a:pt x="5288" y="2253"/>
                    </a:lnTo>
                    <a:lnTo>
                      <a:pt x="5421" y="2119"/>
                    </a:lnTo>
                    <a:lnTo>
                      <a:pt x="5536" y="1967"/>
                    </a:lnTo>
                    <a:lnTo>
                      <a:pt x="5650" y="1795"/>
                    </a:lnTo>
                    <a:lnTo>
                      <a:pt x="5727" y="1642"/>
                    </a:lnTo>
                    <a:lnTo>
                      <a:pt x="5784" y="1489"/>
                    </a:lnTo>
                    <a:lnTo>
                      <a:pt x="5841" y="1318"/>
                    </a:lnTo>
                    <a:lnTo>
                      <a:pt x="5860" y="1165"/>
                    </a:lnTo>
                    <a:lnTo>
                      <a:pt x="5879" y="955"/>
                    </a:lnTo>
                    <a:lnTo>
                      <a:pt x="5879" y="821"/>
                    </a:lnTo>
                    <a:lnTo>
                      <a:pt x="5860" y="688"/>
                    </a:lnTo>
                    <a:lnTo>
                      <a:pt x="5822" y="573"/>
                    </a:lnTo>
                    <a:lnTo>
                      <a:pt x="5784" y="440"/>
                    </a:lnTo>
                    <a:lnTo>
                      <a:pt x="5727" y="344"/>
                    </a:lnTo>
                    <a:lnTo>
                      <a:pt x="5669" y="249"/>
                    </a:lnTo>
                    <a:lnTo>
                      <a:pt x="5593" y="153"/>
                    </a:lnTo>
                    <a:lnTo>
                      <a:pt x="5498" y="96"/>
                    </a:lnTo>
                    <a:lnTo>
                      <a:pt x="5421" y="58"/>
                    </a:lnTo>
                    <a:lnTo>
                      <a:pt x="5326" y="20"/>
                    </a:lnTo>
                    <a:lnTo>
                      <a:pt x="5230" y="1"/>
                    </a:lnTo>
                    <a:lnTo>
                      <a:pt x="5154" y="1"/>
                    </a:lnTo>
                    <a:lnTo>
                      <a:pt x="5001" y="20"/>
                    </a:lnTo>
                    <a:lnTo>
                      <a:pt x="4849" y="58"/>
                    </a:lnTo>
                    <a:lnTo>
                      <a:pt x="4696" y="115"/>
                    </a:lnTo>
                    <a:lnTo>
                      <a:pt x="4543" y="211"/>
                    </a:lnTo>
                    <a:lnTo>
                      <a:pt x="4391" y="344"/>
                    </a:lnTo>
                    <a:lnTo>
                      <a:pt x="4257" y="478"/>
                    </a:lnTo>
                    <a:lnTo>
                      <a:pt x="4142" y="650"/>
                    </a:lnTo>
                    <a:lnTo>
                      <a:pt x="4028" y="821"/>
                    </a:lnTo>
                    <a:lnTo>
                      <a:pt x="3952" y="1012"/>
                    </a:lnTo>
                    <a:lnTo>
                      <a:pt x="3875" y="1241"/>
                    </a:lnTo>
                    <a:lnTo>
                      <a:pt x="3799" y="1470"/>
                    </a:lnTo>
                    <a:lnTo>
                      <a:pt x="3742" y="1718"/>
                    </a:lnTo>
                    <a:lnTo>
                      <a:pt x="3646" y="2291"/>
                    </a:lnTo>
                    <a:lnTo>
                      <a:pt x="3571" y="2889"/>
                    </a:lnTo>
                    <a:lnTo>
                      <a:pt x="3571" y="2889"/>
                    </a:lnTo>
                    <a:lnTo>
                      <a:pt x="3303" y="2921"/>
                    </a:lnTo>
                    <a:lnTo>
                      <a:pt x="2940" y="2940"/>
                    </a:lnTo>
                    <a:lnTo>
                      <a:pt x="2577" y="2921"/>
                    </a:lnTo>
                    <a:lnTo>
                      <a:pt x="2308" y="2889"/>
                    </a:lnTo>
                    <a:lnTo>
                      <a:pt x="2308" y="2889"/>
                    </a:lnTo>
                    <a:lnTo>
                      <a:pt x="2234" y="2291"/>
                    </a:lnTo>
                    <a:lnTo>
                      <a:pt x="2138" y="1718"/>
                    </a:lnTo>
                    <a:lnTo>
                      <a:pt x="2081" y="1470"/>
                    </a:lnTo>
                    <a:lnTo>
                      <a:pt x="2005" y="1241"/>
                    </a:lnTo>
                    <a:lnTo>
                      <a:pt x="1928" y="1012"/>
                    </a:lnTo>
                    <a:lnTo>
                      <a:pt x="1852" y="821"/>
                    </a:lnTo>
                    <a:lnTo>
                      <a:pt x="1737" y="650"/>
                    </a:lnTo>
                    <a:lnTo>
                      <a:pt x="1623" y="478"/>
                    </a:lnTo>
                    <a:lnTo>
                      <a:pt x="1489" y="344"/>
                    </a:lnTo>
                    <a:lnTo>
                      <a:pt x="1336" y="211"/>
                    </a:lnTo>
                    <a:lnTo>
                      <a:pt x="1184" y="115"/>
                    </a:lnTo>
                    <a:lnTo>
                      <a:pt x="1031" y="58"/>
                    </a:lnTo>
                    <a:lnTo>
                      <a:pt x="878" y="20"/>
                    </a:lnTo>
                    <a:lnTo>
                      <a:pt x="726" y="1"/>
                    </a:lnTo>
                    <a:close/>
                  </a:path>
                </a:pathLst>
              </a:custGeom>
              <a:solidFill>
                <a:srgbClr val="E8EE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12" name="Google Shape;1784;p48">
                <a:extLst>
                  <a:ext uri="{FF2B5EF4-FFF2-40B4-BE49-F238E27FC236}">
                    <a16:creationId xmlns:a16="http://schemas.microsoft.com/office/drawing/2014/main" id="{2863B052-719F-4D6A-B9C6-6298A8CF9EC1}"/>
                  </a:ext>
                </a:extLst>
              </p:cNvPr>
              <p:cNvSpPr/>
              <p:nvPr/>
            </p:nvSpPr>
            <p:spPr>
              <a:xfrm>
                <a:off x="-815987" y="1684806"/>
                <a:ext cx="195082" cy="240105"/>
              </a:xfrm>
              <a:custGeom>
                <a:avLst/>
                <a:gdLst/>
                <a:ahLst/>
                <a:cxnLst/>
                <a:rect l="l" t="t" r="r" b="b"/>
                <a:pathLst>
                  <a:path w="3800" h="4677" extrusionOk="0">
                    <a:moveTo>
                      <a:pt x="306" y="0"/>
                    </a:moveTo>
                    <a:lnTo>
                      <a:pt x="230" y="19"/>
                    </a:lnTo>
                    <a:lnTo>
                      <a:pt x="173" y="38"/>
                    </a:lnTo>
                    <a:lnTo>
                      <a:pt x="115" y="77"/>
                    </a:lnTo>
                    <a:lnTo>
                      <a:pt x="77" y="134"/>
                    </a:lnTo>
                    <a:lnTo>
                      <a:pt x="39" y="191"/>
                    </a:lnTo>
                    <a:lnTo>
                      <a:pt x="1" y="268"/>
                    </a:lnTo>
                    <a:lnTo>
                      <a:pt x="1" y="344"/>
                    </a:lnTo>
                    <a:lnTo>
                      <a:pt x="1" y="401"/>
                    </a:lnTo>
                    <a:lnTo>
                      <a:pt x="20" y="477"/>
                    </a:lnTo>
                    <a:lnTo>
                      <a:pt x="39" y="535"/>
                    </a:lnTo>
                    <a:lnTo>
                      <a:pt x="96" y="592"/>
                    </a:lnTo>
                    <a:lnTo>
                      <a:pt x="134" y="630"/>
                    </a:lnTo>
                    <a:lnTo>
                      <a:pt x="192" y="668"/>
                    </a:lnTo>
                    <a:lnTo>
                      <a:pt x="268" y="707"/>
                    </a:lnTo>
                    <a:lnTo>
                      <a:pt x="573" y="783"/>
                    </a:lnTo>
                    <a:lnTo>
                      <a:pt x="860" y="897"/>
                    </a:lnTo>
                    <a:lnTo>
                      <a:pt x="1146" y="1050"/>
                    </a:lnTo>
                    <a:lnTo>
                      <a:pt x="1394" y="1203"/>
                    </a:lnTo>
                    <a:lnTo>
                      <a:pt x="1642" y="1375"/>
                    </a:lnTo>
                    <a:lnTo>
                      <a:pt x="1891" y="1585"/>
                    </a:lnTo>
                    <a:lnTo>
                      <a:pt x="2101" y="1795"/>
                    </a:lnTo>
                    <a:lnTo>
                      <a:pt x="2291" y="2024"/>
                    </a:lnTo>
                    <a:lnTo>
                      <a:pt x="2463" y="2272"/>
                    </a:lnTo>
                    <a:lnTo>
                      <a:pt x="2616" y="2520"/>
                    </a:lnTo>
                    <a:lnTo>
                      <a:pt x="2750" y="2806"/>
                    </a:lnTo>
                    <a:lnTo>
                      <a:pt x="2864" y="3093"/>
                    </a:lnTo>
                    <a:lnTo>
                      <a:pt x="2959" y="3379"/>
                    </a:lnTo>
                    <a:lnTo>
                      <a:pt x="3017" y="3684"/>
                    </a:lnTo>
                    <a:lnTo>
                      <a:pt x="3055" y="3990"/>
                    </a:lnTo>
                    <a:lnTo>
                      <a:pt x="3074" y="4314"/>
                    </a:lnTo>
                    <a:lnTo>
                      <a:pt x="3074" y="4391"/>
                    </a:lnTo>
                    <a:lnTo>
                      <a:pt x="3112" y="4448"/>
                    </a:lnTo>
                    <a:lnTo>
                      <a:pt x="3131" y="4505"/>
                    </a:lnTo>
                    <a:lnTo>
                      <a:pt x="3189" y="4562"/>
                    </a:lnTo>
                    <a:lnTo>
                      <a:pt x="3227" y="4620"/>
                    </a:lnTo>
                    <a:lnTo>
                      <a:pt x="3303" y="4639"/>
                    </a:lnTo>
                    <a:lnTo>
                      <a:pt x="3360" y="4658"/>
                    </a:lnTo>
                    <a:lnTo>
                      <a:pt x="3437" y="4677"/>
                    </a:lnTo>
                    <a:lnTo>
                      <a:pt x="3513" y="4658"/>
                    </a:lnTo>
                    <a:lnTo>
                      <a:pt x="3570" y="4639"/>
                    </a:lnTo>
                    <a:lnTo>
                      <a:pt x="3628" y="4620"/>
                    </a:lnTo>
                    <a:lnTo>
                      <a:pt x="3685" y="4562"/>
                    </a:lnTo>
                    <a:lnTo>
                      <a:pt x="3742" y="4505"/>
                    </a:lnTo>
                    <a:lnTo>
                      <a:pt x="3761" y="4448"/>
                    </a:lnTo>
                    <a:lnTo>
                      <a:pt x="3780" y="4391"/>
                    </a:lnTo>
                    <a:lnTo>
                      <a:pt x="3799" y="4314"/>
                    </a:lnTo>
                    <a:lnTo>
                      <a:pt x="3780" y="3932"/>
                    </a:lnTo>
                    <a:lnTo>
                      <a:pt x="3723" y="3570"/>
                    </a:lnTo>
                    <a:lnTo>
                      <a:pt x="3647" y="3207"/>
                    </a:lnTo>
                    <a:lnTo>
                      <a:pt x="3551" y="2844"/>
                    </a:lnTo>
                    <a:lnTo>
                      <a:pt x="3418" y="2501"/>
                    </a:lnTo>
                    <a:lnTo>
                      <a:pt x="3246" y="2176"/>
                    </a:lnTo>
                    <a:lnTo>
                      <a:pt x="3074" y="1871"/>
                    </a:lnTo>
                    <a:lnTo>
                      <a:pt x="2864" y="1585"/>
                    </a:lnTo>
                    <a:lnTo>
                      <a:pt x="2635" y="1298"/>
                    </a:lnTo>
                    <a:lnTo>
                      <a:pt x="2368" y="1050"/>
                    </a:lnTo>
                    <a:lnTo>
                      <a:pt x="2101" y="821"/>
                    </a:lnTo>
                    <a:lnTo>
                      <a:pt x="1795" y="592"/>
                    </a:lnTo>
                    <a:lnTo>
                      <a:pt x="1490" y="420"/>
                    </a:lnTo>
                    <a:lnTo>
                      <a:pt x="1146" y="248"/>
                    </a:lnTo>
                    <a:lnTo>
                      <a:pt x="803" y="115"/>
                    </a:lnTo>
                    <a:lnTo>
                      <a:pt x="440" y="0"/>
                    </a:lnTo>
                    <a:close/>
                  </a:path>
                </a:pathLst>
              </a:custGeom>
              <a:solidFill>
                <a:srgbClr val="0A0A0A">
                  <a:alpha val="50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13" name="Google Shape;1785;p48">
                <a:extLst>
                  <a:ext uri="{FF2B5EF4-FFF2-40B4-BE49-F238E27FC236}">
                    <a16:creationId xmlns:a16="http://schemas.microsoft.com/office/drawing/2014/main" id="{C8E541E5-FF5C-4733-8257-A5381EBCDCC7}"/>
                  </a:ext>
                </a:extLst>
              </p:cNvPr>
              <p:cNvSpPr/>
              <p:nvPr/>
            </p:nvSpPr>
            <p:spPr>
              <a:xfrm>
                <a:off x="-865939" y="1670072"/>
                <a:ext cx="40197" cy="40249"/>
              </a:xfrm>
              <a:custGeom>
                <a:avLst/>
                <a:gdLst/>
                <a:ahLst/>
                <a:cxnLst/>
                <a:rect l="l" t="t" r="r" b="b"/>
                <a:pathLst>
                  <a:path w="783" h="784" extrusionOk="0">
                    <a:moveTo>
                      <a:pt x="325" y="1"/>
                    </a:moveTo>
                    <a:lnTo>
                      <a:pt x="248" y="20"/>
                    </a:lnTo>
                    <a:lnTo>
                      <a:pt x="172" y="58"/>
                    </a:lnTo>
                    <a:lnTo>
                      <a:pt x="115" y="115"/>
                    </a:lnTo>
                    <a:lnTo>
                      <a:pt x="58" y="173"/>
                    </a:lnTo>
                    <a:lnTo>
                      <a:pt x="39" y="230"/>
                    </a:lnTo>
                    <a:lnTo>
                      <a:pt x="0" y="306"/>
                    </a:lnTo>
                    <a:lnTo>
                      <a:pt x="0" y="383"/>
                    </a:lnTo>
                    <a:lnTo>
                      <a:pt x="0" y="478"/>
                    </a:lnTo>
                    <a:lnTo>
                      <a:pt x="39" y="555"/>
                    </a:lnTo>
                    <a:lnTo>
                      <a:pt x="58" y="612"/>
                    </a:lnTo>
                    <a:lnTo>
                      <a:pt x="115" y="669"/>
                    </a:lnTo>
                    <a:lnTo>
                      <a:pt x="172" y="726"/>
                    </a:lnTo>
                    <a:lnTo>
                      <a:pt x="248" y="764"/>
                    </a:lnTo>
                    <a:lnTo>
                      <a:pt x="325" y="784"/>
                    </a:lnTo>
                    <a:lnTo>
                      <a:pt x="478" y="784"/>
                    </a:lnTo>
                    <a:lnTo>
                      <a:pt x="554" y="764"/>
                    </a:lnTo>
                    <a:lnTo>
                      <a:pt x="611" y="726"/>
                    </a:lnTo>
                    <a:lnTo>
                      <a:pt x="668" y="669"/>
                    </a:lnTo>
                    <a:lnTo>
                      <a:pt x="726" y="612"/>
                    </a:lnTo>
                    <a:lnTo>
                      <a:pt x="764" y="555"/>
                    </a:lnTo>
                    <a:lnTo>
                      <a:pt x="783" y="478"/>
                    </a:lnTo>
                    <a:lnTo>
                      <a:pt x="783" y="383"/>
                    </a:lnTo>
                    <a:lnTo>
                      <a:pt x="783" y="306"/>
                    </a:lnTo>
                    <a:lnTo>
                      <a:pt x="764" y="230"/>
                    </a:lnTo>
                    <a:lnTo>
                      <a:pt x="726" y="173"/>
                    </a:lnTo>
                    <a:lnTo>
                      <a:pt x="668" y="115"/>
                    </a:lnTo>
                    <a:lnTo>
                      <a:pt x="611" y="58"/>
                    </a:lnTo>
                    <a:lnTo>
                      <a:pt x="554" y="20"/>
                    </a:lnTo>
                    <a:lnTo>
                      <a:pt x="478" y="1"/>
                    </a:lnTo>
                    <a:close/>
                  </a:path>
                </a:pathLst>
              </a:custGeom>
              <a:solidFill>
                <a:srgbClr val="0A0A0A">
                  <a:alpha val="50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14" name="Google Shape;1786;p48">
                <a:extLst>
                  <a:ext uri="{FF2B5EF4-FFF2-40B4-BE49-F238E27FC236}">
                    <a16:creationId xmlns:a16="http://schemas.microsoft.com/office/drawing/2014/main" id="{1D96BF6F-5DD0-49CF-B2D5-E1D59AF404B1}"/>
                  </a:ext>
                </a:extLst>
              </p:cNvPr>
              <p:cNvSpPr/>
              <p:nvPr/>
            </p:nvSpPr>
            <p:spPr>
              <a:xfrm>
                <a:off x="-1055069" y="2049360"/>
                <a:ext cx="412599" cy="4928"/>
              </a:xfrm>
              <a:custGeom>
                <a:avLst/>
                <a:gdLst/>
                <a:ahLst/>
                <a:cxnLst/>
                <a:rect l="l" t="t" r="r" b="b"/>
                <a:pathLst>
                  <a:path w="8037" h="96" extrusionOk="0">
                    <a:moveTo>
                      <a:pt x="39" y="96"/>
                    </a:moveTo>
                    <a:lnTo>
                      <a:pt x="39" y="96"/>
                    </a:lnTo>
                    <a:lnTo>
                      <a:pt x="39" y="96"/>
                    </a:lnTo>
                    <a:lnTo>
                      <a:pt x="39" y="96"/>
                    </a:lnTo>
                    <a:lnTo>
                      <a:pt x="39" y="96"/>
                    </a:lnTo>
                    <a:close/>
                    <a:moveTo>
                      <a:pt x="7979" y="96"/>
                    </a:moveTo>
                    <a:lnTo>
                      <a:pt x="7979" y="96"/>
                    </a:lnTo>
                    <a:lnTo>
                      <a:pt x="7960" y="96"/>
                    </a:lnTo>
                    <a:lnTo>
                      <a:pt x="7960" y="96"/>
                    </a:lnTo>
                    <a:lnTo>
                      <a:pt x="7979" y="96"/>
                    </a:lnTo>
                    <a:close/>
                    <a:moveTo>
                      <a:pt x="39" y="76"/>
                    </a:moveTo>
                    <a:lnTo>
                      <a:pt x="39" y="76"/>
                    </a:lnTo>
                    <a:lnTo>
                      <a:pt x="39" y="76"/>
                    </a:lnTo>
                    <a:lnTo>
                      <a:pt x="39" y="76"/>
                    </a:lnTo>
                    <a:lnTo>
                      <a:pt x="39" y="76"/>
                    </a:lnTo>
                    <a:close/>
                    <a:moveTo>
                      <a:pt x="7979" y="76"/>
                    </a:moveTo>
                    <a:lnTo>
                      <a:pt x="7979" y="76"/>
                    </a:lnTo>
                    <a:lnTo>
                      <a:pt x="7979" y="76"/>
                    </a:lnTo>
                    <a:lnTo>
                      <a:pt x="7979" y="76"/>
                    </a:lnTo>
                    <a:lnTo>
                      <a:pt x="7979" y="76"/>
                    </a:lnTo>
                    <a:close/>
                    <a:moveTo>
                      <a:pt x="19" y="76"/>
                    </a:moveTo>
                    <a:lnTo>
                      <a:pt x="19" y="76"/>
                    </a:lnTo>
                    <a:lnTo>
                      <a:pt x="39" y="76"/>
                    </a:lnTo>
                    <a:lnTo>
                      <a:pt x="39" y="76"/>
                    </a:lnTo>
                    <a:lnTo>
                      <a:pt x="19" y="76"/>
                    </a:lnTo>
                    <a:close/>
                    <a:moveTo>
                      <a:pt x="7979" y="76"/>
                    </a:moveTo>
                    <a:lnTo>
                      <a:pt x="7979" y="76"/>
                    </a:lnTo>
                    <a:lnTo>
                      <a:pt x="7979" y="76"/>
                    </a:lnTo>
                    <a:lnTo>
                      <a:pt x="7979" y="76"/>
                    </a:lnTo>
                    <a:lnTo>
                      <a:pt x="7979" y="76"/>
                    </a:lnTo>
                    <a:close/>
                    <a:moveTo>
                      <a:pt x="19" y="57"/>
                    </a:moveTo>
                    <a:lnTo>
                      <a:pt x="19" y="57"/>
                    </a:lnTo>
                    <a:lnTo>
                      <a:pt x="19" y="57"/>
                    </a:lnTo>
                    <a:lnTo>
                      <a:pt x="19" y="57"/>
                    </a:lnTo>
                    <a:lnTo>
                      <a:pt x="19" y="57"/>
                    </a:lnTo>
                    <a:close/>
                    <a:moveTo>
                      <a:pt x="7998" y="57"/>
                    </a:moveTo>
                    <a:lnTo>
                      <a:pt x="7998" y="57"/>
                    </a:lnTo>
                    <a:lnTo>
                      <a:pt x="7998" y="57"/>
                    </a:lnTo>
                    <a:lnTo>
                      <a:pt x="7998" y="57"/>
                    </a:lnTo>
                    <a:lnTo>
                      <a:pt x="7998" y="57"/>
                    </a:lnTo>
                    <a:close/>
                    <a:moveTo>
                      <a:pt x="19" y="57"/>
                    </a:moveTo>
                    <a:lnTo>
                      <a:pt x="19" y="57"/>
                    </a:lnTo>
                    <a:lnTo>
                      <a:pt x="19" y="57"/>
                    </a:lnTo>
                    <a:lnTo>
                      <a:pt x="19" y="57"/>
                    </a:lnTo>
                    <a:lnTo>
                      <a:pt x="19" y="57"/>
                    </a:lnTo>
                    <a:close/>
                    <a:moveTo>
                      <a:pt x="7998" y="57"/>
                    </a:moveTo>
                    <a:lnTo>
                      <a:pt x="7998" y="57"/>
                    </a:lnTo>
                    <a:lnTo>
                      <a:pt x="7998" y="57"/>
                    </a:lnTo>
                    <a:lnTo>
                      <a:pt x="7998" y="57"/>
                    </a:lnTo>
                    <a:lnTo>
                      <a:pt x="7998" y="57"/>
                    </a:lnTo>
                    <a:close/>
                    <a:moveTo>
                      <a:pt x="0" y="38"/>
                    </a:moveTo>
                    <a:lnTo>
                      <a:pt x="0" y="38"/>
                    </a:lnTo>
                    <a:lnTo>
                      <a:pt x="0" y="38"/>
                    </a:lnTo>
                    <a:lnTo>
                      <a:pt x="0" y="38"/>
                    </a:lnTo>
                    <a:lnTo>
                      <a:pt x="0" y="38"/>
                    </a:lnTo>
                    <a:close/>
                    <a:moveTo>
                      <a:pt x="8017" y="38"/>
                    </a:moveTo>
                    <a:lnTo>
                      <a:pt x="8017" y="38"/>
                    </a:lnTo>
                    <a:lnTo>
                      <a:pt x="7998" y="38"/>
                    </a:lnTo>
                    <a:lnTo>
                      <a:pt x="7998" y="38"/>
                    </a:lnTo>
                    <a:lnTo>
                      <a:pt x="8017" y="38"/>
                    </a:lnTo>
                    <a:close/>
                    <a:moveTo>
                      <a:pt x="0" y="38"/>
                    </a:moveTo>
                    <a:lnTo>
                      <a:pt x="0" y="38"/>
                    </a:lnTo>
                    <a:lnTo>
                      <a:pt x="0" y="38"/>
                    </a:lnTo>
                    <a:lnTo>
                      <a:pt x="0" y="38"/>
                    </a:lnTo>
                    <a:lnTo>
                      <a:pt x="0" y="38"/>
                    </a:lnTo>
                    <a:close/>
                    <a:moveTo>
                      <a:pt x="8017" y="38"/>
                    </a:moveTo>
                    <a:lnTo>
                      <a:pt x="8017" y="38"/>
                    </a:lnTo>
                    <a:lnTo>
                      <a:pt x="8017" y="38"/>
                    </a:lnTo>
                    <a:lnTo>
                      <a:pt x="8017" y="38"/>
                    </a:lnTo>
                    <a:lnTo>
                      <a:pt x="8017" y="38"/>
                    </a:lnTo>
                    <a:close/>
                    <a:moveTo>
                      <a:pt x="8017" y="19"/>
                    </a:moveTo>
                    <a:lnTo>
                      <a:pt x="8017" y="19"/>
                    </a:lnTo>
                    <a:lnTo>
                      <a:pt x="8017" y="19"/>
                    </a:lnTo>
                    <a:lnTo>
                      <a:pt x="8017" y="19"/>
                    </a:lnTo>
                    <a:lnTo>
                      <a:pt x="8017" y="19"/>
                    </a:lnTo>
                    <a:close/>
                    <a:moveTo>
                      <a:pt x="8017" y="19"/>
                    </a:moveTo>
                    <a:lnTo>
                      <a:pt x="8017" y="19"/>
                    </a:lnTo>
                    <a:lnTo>
                      <a:pt x="8017" y="19"/>
                    </a:lnTo>
                    <a:lnTo>
                      <a:pt x="8017" y="19"/>
                    </a:lnTo>
                    <a:lnTo>
                      <a:pt x="8017" y="19"/>
                    </a:lnTo>
                    <a:close/>
                    <a:moveTo>
                      <a:pt x="8036" y="0"/>
                    </a:moveTo>
                    <a:lnTo>
                      <a:pt x="8036" y="0"/>
                    </a:lnTo>
                    <a:lnTo>
                      <a:pt x="8036" y="0"/>
                    </a:lnTo>
                    <a:lnTo>
                      <a:pt x="8036" y="0"/>
                    </a:lnTo>
                    <a:lnTo>
                      <a:pt x="8036" y="0"/>
                    </a:lnTo>
                    <a:close/>
                  </a:path>
                </a:pathLst>
              </a:custGeom>
              <a:solidFill>
                <a:srgbClr val="F9E4B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15" name="Google Shape;1787;p48">
                <a:extLst>
                  <a:ext uri="{FF2B5EF4-FFF2-40B4-BE49-F238E27FC236}">
                    <a16:creationId xmlns:a16="http://schemas.microsoft.com/office/drawing/2014/main" id="{C9419F8D-F284-4595-9E11-901A1F70D9FA}"/>
                  </a:ext>
                </a:extLst>
              </p:cNvPr>
              <p:cNvSpPr/>
              <p:nvPr/>
            </p:nvSpPr>
            <p:spPr>
              <a:xfrm>
                <a:off x="-1053118" y="2054237"/>
                <a:ext cx="51" cy="51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1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16" name="Google Shape;1788;p48">
                <a:extLst>
                  <a:ext uri="{FF2B5EF4-FFF2-40B4-BE49-F238E27FC236}">
                    <a16:creationId xmlns:a16="http://schemas.microsoft.com/office/drawing/2014/main" id="{5D2EA90D-A934-4B96-9FAB-376B96830922}"/>
                  </a:ext>
                </a:extLst>
              </p:cNvPr>
              <p:cNvSpPr/>
              <p:nvPr/>
            </p:nvSpPr>
            <p:spPr>
              <a:xfrm>
                <a:off x="-646416" y="2054237"/>
                <a:ext cx="1027" cy="51"/>
              </a:xfrm>
              <a:custGeom>
                <a:avLst/>
                <a:gdLst/>
                <a:ahLst/>
                <a:cxnLst/>
                <a:rect l="l" t="t" r="r" b="b"/>
                <a:pathLst>
                  <a:path w="20" h="1" fill="none" extrusionOk="0">
                    <a:moveTo>
                      <a:pt x="19" y="1"/>
                    </a:moveTo>
                    <a:lnTo>
                      <a:pt x="19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19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17" name="Google Shape;1789;p48">
                <a:extLst>
                  <a:ext uri="{FF2B5EF4-FFF2-40B4-BE49-F238E27FC236}">
                    <a16:creationId xmlns:a16="http://schemas.microsoft.com/office/drawing/2014/main" id="{87EA1717-B999-495E-AB69-5E821B3A05AF}"/>
                  </a:ext>
                </a:extLst>
              </p:cNvPr>
              <p:cNvSpPr/>
              <p:nvPr/>
            </p:nvSpPr>
            <p:spPr>
              <a:xfrm>
                <a:off x="-1053118" y="2053262"/>
                <a:ext cx="51" cy="51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18" name="Google Shape;1790;p48">
                <a:extLst>
                  <a:ext uri="{FF2B5EF4-FFF2-40B4-BE49-F238E27FC236}">
                    <a16:creationId xmlns:a16="http://schemas.microsoft.com/office/drawing/2014/main" id="{6873CF47-9D85-4896-8731-61D0C024395A}"/>
                  </a:ext>
                </a:extLst>
              </p:cNvPr>
              <p:cNvSpPr/>
              <p:nvPr/>
            </p:nvSpPr>
            <p:spPr>
              <a:xfrm>
                <a:off x="-645441" y="2053262"/>
                <a:ext cx="51" cy="51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19" name="Google Shape;1791;p48">
                <a:extLst>
                  <a:ext uri="{FF2B5EF4-FFF2-40B4-BE49-F238E27FC236}">
                    <a16:creationId xmlns:a16="http://schemas.microsoft.com/office/drawing/2014/main" id="{AF7D0486-4286-4F2E-ADDE-78E63CCC85EE}"/>
                  </a:ext>
                </a:extLst>
              </p:cNvPr>
              <p:cNvSpPr/>
              <p:nvPr/>
            </p:nvSpPr>
            <p:spPr>
              <a:xfrm>
                <a:off x="-1054094" y="2053262"/>
                <a:ext cx="1027" cy="51"/>
              </a:xfrm>
              <a:custGeom>
                <a:avLst/>
                <a:gdLst/>
                <a:ahLst/>
                <a:cxnLst/>
                <a:rect l="l" t="t" r="r" b="b"/>
                <a:pathLst>
                  <a:path w="20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20" name="Google Shape;1792;p48">
                <a:extLst>
                  <a:ext uri="{FF2B5EF4-FFF2-40B4-BE49-F238E27FC236}">
                    <a16:creationId xmlns:a16="http://schemas.microsoft.com/office/drawing/2014/main" id="{096446F5-5B14-46E8-B582-4ECE6679B2D2}"/>
                  </a:ext>
                </a:extLst>
              </p:cNvPr>
              <p:cNvSpPr/>
              <p:nvPr/>
            </p:nvSpPr>
            <p:spPr>
              <a:xfrm>
                <a:off x="-645441" y="2053262"/>
                <a:ext cx="51" cy="51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21" name="Google Shape;1793;p48">
                <a:extLst>
                  <a:ext uri="{FF2B5EF4-FFF2-40B4-BE49-F238E27FC236}">
                    <a16:creationId xmlns:a16="http://schemas.microsoft.com/office/drawing/2014/main" id="{50FF2676-B83D-4025-A205-1EFE8F3B5CBD}"/>
                  </a:ext>
                </a:extLst>
              </p:cNvPr>
              <p:cNvSpPr/>
              <p:nvPr/>
            </p:nvSpPr>
            <p:spPr>
              <a:xfrm>
                <a:off x="-1054094" y="2052286"/>
                <a:ext cx="51" cy="51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22" name="Google Shape;1794;p48">
                <a:extLst>
                  <a:ext uri="{FF2B5EF4-FFF2-40B4-BE49-F238E27FC236}">
                    <a16:creationId xmlns:a16="http://schemas.microsoft.com/office/drawing/2014/main" id="{A53628ED-F1B7-410B-A719-95CFAEDC3020}"/>
                  </a:ext>
                </a:extLst>
              </p:cNvPr>
              <p:cNvSpPr/>
              <p:nvPr/>
            </p:nvSpPr>
            <p:spPr>
              <a:xfrm>
                <a:off x="-644465" y="2052286"/>
                <a:ext cx="51" cy="51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23" name="Google Shape;1795;p48">
                <a:extLst>
                  <a:ext uri="{FF2B5EF4-FFF2-40B4-BE49-F238E27FC236}">
                    <a16:creationId xmlns:a16="http://schemas.microsoft.com/office/drawing/2014/main" id="{ADFBBCFB-0A41-4501-845F-4ACA82FF7D83}"/>
                  </a:ext>
                </a:extLst>
              </p:cNvPr>
              <p:cNvSpPr/>
              <p:nvPr/>
            </p:nvSpPr>
            <p:spPr>
              <a:xfrm>
                <a:off x="-1054094" y="2052286"/>
                <a:ext cx="51" cy="51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24" name="Google Shape;1796;p48">
                <a:extLst>
                  <a:ext uri="{FF2B5EF4-FFF2-40B4-BE49-F238E27FC236}">
                    <a16:creationId xmlns:a16="http://schemas.microsoft.com/office/drawing/2014/main" id="{482D856F-CD68-4008-B1E5-332D6BC60918}"/>
                  </a:ext>
                </a:extLst>
              </p:cNvPr>
              <p:cNvSpPr/>
              <p:nvPr/>
            </p:nvSpPr>
            <p:spPr>
              <a:xfrm>
                <a:off x="-644465" y="2052286"/>
                <a:ext cx="51" cy="51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25" name="Google Shape;1797;p48">
                <a:extLst>
                  <a:ext uri="{FF2B5EF4-FFF2-40B4-BE49-F238E27FC236}">
                    <a16:creationId xmlns:a16="http://schemas.microsoft.com/office/drawing/2014/main" id="{F073FE8E-3060-4ECD-BA9F-5555FFDED1C5}"/>
                  </a:ext>
                </a:extLst>
              </p:cNvPr>
              <p:cNvSpPr/>
              <p:nvPr/>
            </p:nvSpPr>
            <p:spPr>
              <a:xfrm>
                <a:off x="-1055069" y="2051311"/>
                <a:ext cx="51" cy="51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26" name="Google Shape;1798;p48">
                <a:extLst>
                  <a:ext uri="{FF2B5EF4-FFF2-40B4-BE49-F238E27FC236}">
                    <a16:creationId xmlns:a16="http://schemas.microsoft.com/office/drawing/2014/main" id="{AFF89306-4181-4D35-AA99-74F2F9A8C584}"/>
                  </a:ext>
                </a:extLst>
              </p:cNvPr>
              <p:cNvSpPr/>
              <p:nvPr/>
            </p:nvSpPr>
            <p:spPr>
              <a:xfrm>
                <a:off x="-644465" y="2051311"/>
                <a:ext cx="1027" cy="51"/>
              </a:xfrm>
              <a:custGeom>
                <a:avLst/>
                <a:gdLst/>
                <a:ahLst/>
                <a:cxnLst/>
                <a:rect l="l" t="t" r="r" b="b"/>
                <a:pathLst>
                  <a:path w="20" h="1" fill="none" extrusionOk="0">
                    <a:moveTo>
                      <a:pt x="19" y="0"/>
                    </a:moveTo>
                    <a:lnTo>
                      <a:pt x="19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9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27" name="Google Shape;1799;p48">
                <a:extLst>
                  <a:ext uri="{FF2B5EF4-FFF2-40B4-BE49-F238E27FC236}">
                    <a16:creationId xmlns:a16="http://schemas.microsoft.com/office/drawing/2014/main" id="{65342A46-F019-41A6-9340-A540CA65433F}"/>
                  </a:ext>
                </a:extLst>
              </p:cNvPr>
              <p:cNvSpPr/>
              <p:nvPr/>
            </p:nvSpPr>
            <p:spPr>
              <a:xfrm>
                <a:off x="-1055069" y="2051311"/>
                <a:ext cx="51" cy="51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28" name="Google Shape;1800;p48">
                <a:extLst>
                  <a:ext uri="{FF2B5EF4-FFF2-40B4-BE49-F238E27FC236}">
                    <a16:creationId xmlns:a16="http://schemas.microsoft.com/office/drawing/2014/main" id="{B15E33F1-572B-43CC-B5BE-F97CC1DAAEE4}"/>
                  </a:ext>
                </a:extLst>
              </p:cNvPr>
              <p:cNvSpPr/>
              <p:nvPr/>
            </p:nvSpPr>
            <p:spPr>
              <a:xfrm>
                <a:off x="-643490" y="2051311"/>
                <a:ext cx="51" cy="51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29" name="Google Shape;1801;p48">
                <a:extLst>
                  <a:ext uri="{FF2B5EF4-FFF2-40B4-BE49-F238E27FC236}">
                    <a16:creationId xmlns:a16="http://schemas.microsoft.com/office/drawing/2014/main" id="{1E20CD77-A3CF-4A37-9291-1A939697DBDD}"/>
                  </a:ext>
                </a:extLst>
              </p:cNvPr>
              <p:cNvSpPr/>
              <p:nvPr/>
            </p:nvSpPr>
            <p:spPr>
              <a:xfrm>
                <a:off x="-643490" y="2050335"/>
                <a:ext cx="51" cy="51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30" name="Google Shape;1802;p48">
                <a:extLst>
                  <a:ext uri="{FF2B5EF4-FFF2-40B4-BE49-F238E27FC236}">
                    <a16:creationId xmlns:a16="http://schemas.microsoft.com/office/drawing/2014/main" id="{45FAFC0A-0656-445E-8C05-4EB5F17685C0}"/>
                  </a:ext>
                </a:extLst>
              </p:cNvPr>
              <p:cNvSpPr/>
              <p:nvPr/>
            </p:nvSpPr>
            <p:spPr>
              <a:xfrm>
                <a:off x="-643490" y="2050335"/>
                <a:ext cx="51" cy="51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31" name="Google Shape;1803;p48">
                <a:extLst>
                  <a:ext uri="{FF2B5EF4-FFF2-40B4-BE49-F238E27FC236}">
                    <a16:creationId xmlns:a16="http://schemas.microsoft.com/office/drawing/2014/main" id="{4409A80D-0E81-4F4A-B555-E3625E4DBB3F}"/>
                  </a:ext>
                </a:extLst>
              </p:cNvPr>
              <p:cNvSpPr/>
              <p:nvPr/>
            </p:nvSpPr>
            <p:spPr>
              <a:xfrm>
                <a:off x="-642514" y="2049360"/>
                <a:ext cx="51" cy="51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fill="none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32" name="Google Shape;1804;p48">
                <a:extLst>
                  <a:ext uri="{FF2B5EF4-FFF2-40B4-BE49-F238E27FC236}">
                    <a16:creationId xmlns:a16="http://schemas.microsoft.com/office/drawing/2014/main" id="{D74D6C02-8EE3-4B80-8938-A33AF6B476AF}"/>
                  </a:ext>
                </a:extLst>
              </p:cNvPr>
              <p:cNvSpPr/>
              <p:nvPr/>
            </p:nvSpPr>
            <p:spPr>
              <a:xfrm>
                <a:off x="-1100144" y="1920963"/>
                <a:ext cx="501773" cy="342062"/>
              </a:xfrm>
              <a:custGeom>
                <a:avLst/>
                <a:gdLst/>
                <a:ahLst/>
                <a:cxnLst/>
                <a:rect l="l" t="t" r="r" b="b"/>
                <a:pathLst>
                  <a:path w="9774" h="6663" extrusionOk="0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close/>
                    <a:moveTo>
                      <a:pt x="0" y="1"/>
                    </a:moveTo>
                    <a:lnTo>
                      <a:pt x="19" y="344"/>
                    </a:lnTo>
                    <a:lnTo>
                      <a:pt x="77" y="688"/>
                    </a:lnTo>
                    <a:lnTo>
                      <a:pt x="172" y="1031"/>
                    </a:lnTo>
                    <a:lnTo>
                      <a:pt x="268" y="1356"/>
                    </a:lnTo>
                    <a:lnTo>
                      <a:pt x="382" y="1661"/>
                    </a:lnTo>
                    <a:lnTo>
                      <a:pt x="535" y="1967"/>
                    </a:lnTo>
                    <a:lnTo>
                      <a:pt x="707" y="2253"/>
                    </a:lnTo>
                    <a:lnTo>
                      <a:pt x="878" y="2539"/>
                    </a:lnTo>
                    <a:lnTo>
                      <a:pt x="897" y="2558"/>
                    </a:lnTo>
                    <a:lnTo>
                      <a:pt x="897" y="2577"/>
                    </a:lnTo>
                    <a:lnTo>
                      <a:pt x="917" y="2577"/>
                    </a:lnTo>
                    <a:lnTo>
                      <a:pt x="917" y="2597"/>
                    </a:lnTo>
                    <a:lnTo>
                      <a:pt x="1069" y="2787"/>
                    </a:lnTo>
                    <a:lnTo>
                      <a:pt x="1241" y="2997"/>
                    </a:lnTo>
                    <a:lnTo>
                      <a:pt x="1604" y="3398"/>
                    </a:lnTo>
                    <a:lnTo>
                      <a:pt x="2024" y="3799"/>
                    </a:lnTo>
                    <a:lnTo>
                      <a:pt x="2444" y="4200"/>
                    </a:lnTo>
                    <a:lnTo>
                      <a:pt x="2825" y="4582"/>
                    </a:lnTo>
                    <a:lnTo>
                      <a:pt x="2997" y="4773"/>
                    </a:lnTo>
                    <a:lnTo>
                      <a:pt x="3150" y="4944"/>
                    </a:lnTo>
                    <a:lnTo>
                      <a:pt x="3264" y="5116"/>
                    </a:lnTo>
                    <a:lnTo>
                      <a:pt x="3360" y="5269"/>
                    </a:lnTo>
                    <a:lnTo>
                      <a:pt x="3417" y="5422"/>
                    </a:lnTo>
                    <a:lnTo>
                      <a:pt x="3436" y="5555"/>
                    </a:lnTo>
                    <a:lnTo>
                      <a:pt x="3436" y="6376"/>
                    </a:lnTo>
                    <a:lnTo>
                      <a:pt x="3455" y="6433"/>
                    </a:lnTo>
                    <a:lnTo>
                      <a:pt x="3455" y="6490"/>
                    </a:lnTo>
                    <a:lnTo>
                      <a:pt x="3532" y="6586"/>
                    </a:lnTo>
                    <a:lnTo>
                      <a:pt x="3627" y="6643"/>
                    </a:lnTo>
                    <a:lnTo>
                      <a:pt x="3684" y="6662"/>
                    </a:lnTo>
                    <a:lnTo>
                      <a:pt x="6089" y="6662"/>
                    </a:lnTo>
                    <a:lnTo>
                      <a:pt x="6147" y="6643"/>
                    </a:lnTo>
                    <a:lnTo>
                      <a:pt x="6242" y="6586"/>
                    </a:lnTo>
                    <a:lnTo>
                      <a:pt x="6299" y="6490"/>
                    </a:lnTo>
                    <a:lnTo>
                      <a:pt x="6318" y="6433"/>
                    </a:lnTo>
                    <a:lnTo>
                      <a:pt x="6338" y="6376"/>
                    </a:lnTo>
                    <a:lnTo>
                      <a:pt x="6338" y="5555"/>
                    </a:lnTo>
                    <a:lnTo>
                      <a:pt x="6357" y="5422"/>
                    </a:lnTo>
                    <a:lnTo>
                      <a:pt x="6414" y="5269"/>
                    </a:lnTo>
                    <a:lnTo>
                      <a:pt x="6509" y="5116"/>
                    </a:lnTo>
                    <a:lnTo>
                      <a:pt x="6624" y="4944"/>
                    </a:lnTo>
                    <a:lnTo>
                      <a:pt x="6777" y="4773"/>
                    </a:lnTo>
                    <a:lnTo>
                      <a:pt x="6948" y="4582"/>
                    </a:lnTo>
                    <a:lnTo>
                      <a:pt x="7330" y="4200"/>
                    </a:lnTo>
                    <a:lnTo>
                      <a:pt x="7750" y="3799"/>
                    </a:lnTo>
                    <a:lnTo>
                      <a:pt x="8151" y="3398"/>
                    </a:lnTo>
                    <a:lnTo>
                      <a:pt x="8533" y="2997"/>
                    </a:lnTo>
                    <a:lnTo>
                      <a:pt x="8704" y="2787"/>
                    </a:lnTo>
                    <a:lnTo>
                      <a:pt x="8838" y="2597"/>
                    </a:lnTo>
                    <a:lnTo>
                      <a:pt x="8857" y="2597"/>
                    </a:lnTo>
                    <a:lnTo>
                      <a:pt x="8857" y="2577"/>
                    </a:lnTo>
                    <a:lnTo>
                      <a:pt x="8876" y="2558"/>
                    </a:lnTo>
                    <a:lnTo>
                      <a:pt x="8876" y="2539"/>
                    </a:lnTo>
                    <a:lnTo>
                      <a:pt x="8895" y="2539"/>
                    </a:lnTo>
                    <a:lnTo>
                      <a:pt x="8895" y="2520"/>
                    </a:lnTo>
                    <a:lnTo>
                      <a:pt x="8914" y="2501"/>
                    </a:lnTo>
                    <a:lnTo>
                      <a:pt x="9086" y="2234"/>
                    </a:lnTo>
                    <a:lnTo>
                      <a:pt x="9239" y="1948"/>
                    </a:lnTo>
                    <a:lnTo>
                      <a:pt x="9392" y="1642"/>
                    </a:lnTo>
                    <a:lnTo>
                      <a:pt x="9506" y="1337"/>
                    </a:lnTo>
                    <a:lnTo>
                      <a:pt x="9602" y="1012"/>
                    </a:lnTo>
                    <a:lnTo>
                      <a:pt x="9697" y="688"/>
                    </a:lnTo>
                    <a:lnTo>
                      <a:pt x="9735" y="344"/>
                    </a:lnTo>
                    <a:lnTo>
                      <a:pt x="9773" y="1"/>
                    </a:lnTo>
                    <a:lnTo>
                      <a:pt x="9716" y="344"/>
                    </a:lnTo>
                    <a:lnTo>
                      <a:pt x="9621" y="707"/>
                    </a:lnTo>
                    <a:lnTo>
                      <a:pt x="9506" y="1050"/>
                    </a:lnTo>
                    <a:lnTo>
                      <a:pt x="9373" y="1375"/>
                    </a:lnTo>
                    <a:lnTo>
                      <a:pt x="9201" y="1718"/>
                    </a:lnTo>
                    <a:lnTo>
                      <a:pt x="9010" y="2043"/>
                    </a:lnTo>
                    <a:lnTo>
                      <a:pt x="8781" y="2348"/>
                    </a:lnTo>
                    <a:lnTo>
                      <a:pt x="8533" y="2635"/>
                    </a:lnTo>
                    <a:lnTo>
                      <a:pt x="8246" y="2902"/>
                    </a:lnTo>
                    <a:lnTo>
                      <a:pt x="7941" y="3150"/>
                    </a:lnTo>
                    <a:lnTo>
                      <a:pt x="7597" y="3379"/>
                    </a:lnTo>
                    <a:lnTo>
                      <a:pt x="7235" y="3570"/>
                    </a:lnTo>
                    <a:lnTo>
                      <a:pt x="6853" y="3742"/>
                    </a:lnTo>
                    <a:lnTo>
                      <a:pt x="6433" y="3875"/>
                    </a:lnTo>
                    <a:lnTo>
                      <a:pt x="5994" y="3990"/>
                    </a:lnTo>
                    <a:lnTo>
                      <a:pt x="5517" y="4066"/>
                    </a:lnTo>
                    <a:lnTo>
                      <a:pt x="5498" y="5154"/>
                    </a:lnTo>
                    <a:lnTo>
                      <a:pt x="5498" y="5975"/>
                    </a:lnTo>
                    <a:lnTo>
                      <a:pt x="5517" y="6471"/>
                    </a:lnTo>
                    <a:lnTo>
                      <a:pt x="5517" y="6586"/>
                    </a:lnTo>
                    <a:lnTo>
                      <a:pt x="5440" y="6586"/>
                    </a:lnTo>
                    <a:lnTo>
                      <a:pt x="5440" y="6185"/>
                    </a:lnTo>
                    <a:lnTo>
                      <a:pt x="5421" y="5154"/>
                    </a:lnTo>
                    <a:lnTo>
                      <a:pt x="5440" y="4066"/>
                    </a:lnTo>
                    <a:lnTo>
                      <a:pt x="5173" y="4085"/>
                    </a:lnTo>
                    <a:lnTo>
                      <a:pt x="4601" y="4085"/>
                    </a:lnTo>
                    <a:lnTo>
                      <a:pt x="4333" y="4066"/>
                    </a:lnTo>
                    <a:lnTo>
                      <a:pt x="4352" y="5154"/>
                    </a:lnTo>
                    <a:lnTo>
                      <a:pt x="4333" y="6185"/>
                    </a:lnTo>
                    <a:lnTo>
                      <a:pt x="4314" y="6586"/>
                    </a:lnTo>
                    <a:lnTo>
                      <a:pt x="4238" y="6586"/>
                    </a:lnTo>
                    <a:lnTo>
                      <a:pt x="4257" y="6471"/>
                    </a:lnTo>
                    <a:lnTo>
                      <a:pt x="4257" y="6185"/>
                    </a:lnTo>
                    <a:lnTo>
                      <a:pt x="4276" y="5154"/>
                    </a:lnTo>
                    <a:lnTo>
                      <a:pt x="4257" y="4066"/>
                    </a:lnTo>
                    <a:lnTo>
                      <a:pt x="3780" y="3990"/>
                    </a:lnTo>
                    <a:lnTo>
                      <a:pt x="3341" y="3875"/>
                    </a:lnTo>
                    <a:lnTo>
                      <a:pt x="2921" y="3723"/>
                    </a:lnTo>
                    <a:lnTo>
                      <a:pt x="2539" y="3551"/>
                    </a:lnTo>
                    <a:lnTo>
                      <a:pt x="2176" y="3341"/>
                    </a:lnTo>
                    <a:lnTo>
                      <a:pt x="1852" y="3112"/>
                    </a:lnTo>
                    <a:lnTo>
                      <a:pt x="1546" y="2864"/>
                    </a:lnTo>
                    <a:lnTo>
                      <a:pt x="1279" y="2597"/>
                    </a:lnTo>
                    <a:lnTo>
                      <a:pt x="1012" y="2291"/>
                    </a:lnTo>
                    <a:lnTo>
                      <a:pt x="802" y="1986"/>
                    </a:lnTo>
                    <a:lnTo>
                      <a:pt x="592" y="1680"/>
                    </a:lnTo>
                    <a:lnTo>
                      <a:pt x="420" y="1337"/>
                    </a:lnTo>
                    <a:lnTo>
                      <a:pt x="287" y="1012"/>
                    </a:lnTo>
                    <a:lnTo>
                      <a:pt x="153" y="669"/>
                    </a:lnTo>
                    <a:lnTo>
                      <a:pt x="58" y="34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0A0A0A">
                  <a:alpha val="50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33" name="Google Shape;1805;p48">
                <a:extLst>
                  <a:ext uri="{FF2B5EF4-FFF2-40B4-BE49-F238E27FC236}">
                    <a16:creationId xmlns:a16="http://schemas.microsoft.com/office/drawing/2014/main" id="{0A78F29B-DA7D-4414-A7E1-F5172ED08206}"/>
                  </a:ext>
                </a:extLst>
              </p:cNvPr>
              <p:cNvSpPr/>
              <p:nvPr/>
            </p:nvSpPr>
            <p:spPr>
              <a:xfrm>
                <a:off x="-1100144" y="1920963"/>
                <a:ext cx="501773" cy="342062"/>
              </a:xfrm>
              <a:custGeom>
                <a:avLst/>
                <a:gdLst/>
                <a:ahLst/>
                <a:cxnLst/>
                <a:rect l="l" t="t" r="r" b="b"/>
                <a:pathLst>
                  <a:path w="9774" h="6663" fill="none" extrusionOk="0">
                    <a:moveTo>
                      <a:pt x="9773" y="1"/>
                    </a:moveTo>
                    <a:lnTo>
                      <a:pt x="9773" y="1"/>
                    </a:lnTo>
                    <a:lnTo>
                      <a:pt x="9716" y="344"/>
                    </a:lnTo>
                    <a:lnTo>
                      <a:pt x="9621" y="707"/>
                    </a:lnTo>
                    <a:lnTo>
                      <a:pt x="9506" y="1050"/>
                    </a:lnTo>
                    <a:lnTo>
                      <a:pt x="9373" y="1375"/>
                    </a:lnTo>
                    <a:lnTo>
                      <a:pt x="9201" y="1718"/>
                    </a:lnTo>
                    <a:lnTo>
                      <a:pt x="9010" y="2043"/>
                    </a:lnTo>
                    <a:lnTo>
                      <a:pt x="8781" y="2348"/>
                    </a:lnTo>
                    <a:lnTo>
                      <a:pt x="8533" y="2635"/>
                    </a:lnTo>
                    <a:lnTo>
                      <a:pt x="8246" y="2902"/>
                    </a:lnTo>
                    <a:lnTo>
                      <a:pt x="7941" y="3150"/>
                    </a:lnTo>
                    <a:lnTo>
                      <a:pt x="7597" y="3379"/>
                    </a:lnTo>
                    <a:lnTo>
                      <a:pt x="7235" y="3570"/>
                    </a:lnTo>
                    <a:lnTo>
                      <a:pt x="6853" y="3742"/>
                    </a:lnTo>
                    <a:lnTo>
                      <a:pt x="6433" y="3875"/>
                    </a:lnTo>
                    <a:lnTo>
                      <a:pt x="5994" y="3990"/>
                    </a:lnTo>
                    <a:lnTo>
                      <a:pt x="5517" y="4066"/>
                    </a:lnTo>
                    <a:lnTo>
                      <a:pt x="5517" y="4066"/>
                    </a:lnTo>
                    <a:lnTo>
                      <a:pt x="5498" y="5154"/>
                    </a:lnTo>
                    <a:lnTo>
                      <a:pt x="5498" y="5154"/>
                    </a:lnTo>
                    <a:lnTo>
                      <a:pt x="5498" y="5975"/>
                    </a:lnTo>
                    <a:lnTo>
                      <a:pt x="5517" y="6471"/>
                    </a:lnTo>
                    <a:lnTo>
                      <a:pt x="5517" y="6471"/>
                    </a:lnTo>
                    <a:lnTo>
                      <a:pt x="5517" y="6586"/>
                    </a:lnTo>
                    <a:lnTo>
                      <a:pt x="5440" y="6586"/>
                    </a:lnTo>
                    <a:lnTo>
                      <a:pt x="5440" y="6586"/>
                    </a:lnTo>
                    <a:lnTo>
                      <a:pt x="5440" y="6185"/>
                    </a:lnTo>
                    <a:lnTo>
                      <a:pt x="5421" y="5154"/>
                    </a:lnTo>
                    <a:lnTo>
                      <a:pt x="5421" y="5154"/>
                    </a:lnTo>
                    <a:lnTo>
                      <a:pt x="5440" y="4066"/>
                    </a:lnTo>
                    <a:lnTo>
                      <a:pt x="5440" y="4066"/>
                    </a:lnTo>
                    <a:lnTo>
                      <a:pt x="5173" y="4085"/>
                    </a:lnTo>
                    <a:lnTo>
                      <a:pt x="4887" y="4085"/>
                    </a:lnTo>
                    <a:lnTo>
                      <a:pt x="4887" y="4085"/>
                    </a:lnTo>
                    <a:lnTo>
                      <a:pt x="4601" y="4085"/>
                    </a:lnTo>
                    <a:lnTo>
                      <a:pt x="4333" y="4066"/>
                    </a:lnTo>
                    <a:lnTo>
                      <a:pt x="4333" y="4066"/>
                    </a:lnTo>
                    <a:lnTo>
                      <a:pt x="4352" y="5154"/>
                    </a:lnTo>
                    <a:lnTo>
                      <a:pt x="4352" y="5154"/>
                    </a:lnTo>
                    <a:lnTo>
                      <a:pt x="4333" y="6185"/>
                    </a:lnTo>
                    <a:lnTo>
                      <a:pt x="4314" y="6586"/>
                    </a:lnTo>
                    <a:lnTo>
                      <a:pt x="4238" y="6586"/>
                    </a:lnTo>
                    <a:lnTo>
                      <a:pt x="4238" y="6586"/>
                    </a:lnTo>
                    <a:lnTo>
                      <a:pt x="4257" y="6471"/>
                    </a:lnTo>
                    <a:lnTo>
                      <a:pt x="4257" y="6471"/>
                    </a:lnTo>
                    <a:lnTo>
                      <a:pt x="4257" y="6185"/>
                    </a:lnTo>
                    <a:lnTo>
                      <a:pt x="4257" y="6185"/>
                    </a:lnTo>
                    <a:lnTo>
                      <a:pt x="4276" y="5154"/>
                    </a:lnTo>
                    <a:lnTo>
                      <a:pt x="4276" y="5154"/>
                    </a:lnTo>
                    <a:lnTo>
                      <a:pt x="4257" y="4066"/>
                    </a:lnTo>
                    <a:lnTo>
                      <a:pt x="4257" y="4066"/>
                    </a:lnTo>
                    <a:lnTo>
                      <a:pt x="3780" y="3990"/>
                    </a:lnTo>
                    <a:lnTo>
                      <a:pt x="3341" y="3875"/>
                    </a:lnTo>
                    <a:lnTo>
                      <a:pt x="2921" y="3723"/>
                    </a:lnTo>
                    <a:lnTo>
                      <a:pt x="2539" y="3551"/>
                    </a:lnTo>
                    <a:lnTo>
                      <a:pt x="2176" y="3341"/>
                    </a:lnTo>
                    <a:lnTo>
                      <a:pt x="1852" y="3112"/>
                    </a:lnTo>
                    <a:lnTo>
                      <a:pt x="1546" y="2864"/>
                    </a:lnTo>
                    <a:lnTo>
                      <a:pt x="1279" y="2597"/>
                    </a:lnTo>
                    <a:lnTo>
                      <a:pt x="1012" y="2291"/>
                    </a:lnTo>
                    <a:lnTo>
                      <a:pt x="802" y="1986"/>
                    </a:lnTo>
                    <a:lnTo>
                      <a:pt x="592" y="1680"/>
                    </a:lnTo>
                    <a:lnTo>
                      <a:pt x="420" y="1337"/>
                    </a:lnTo>
                    <a:lnTo>
                      <a:pt x="287" y="1012"/>
                    </a:lnTo>
                    <a:lnTo>
                      <a:pt x="153" y="669"/>
                    </a:lnTo>
                    <a:lnTo>
                      <a:pt x="58" y="344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19" y="344"/>
                    </a:lnTo>
                    <a:lnTo>
                      <a:pt x="77" y="688"/>
                    </a:lnTo>
                    <a:lnTo>
                      <a:pt x="172" y="1031"/>
                    </a:lnTo>
                    <a:lnTo>
                      <a:pt x="268" y="1356"/>
                    </a:lnTo>
                    <a:lnTo>
                      <a:pt x="382" y="1661"/>
                    </a:lnTo>
                    <a:lnTo>
                      <a:pt x="535" y="1967"/>
                    </a:lnTo>
                    <a:lnTo>
                      <a:pt x="707" y="2253"/>
                    </a:lnTo>
                    <a:lnTo>
                      <a:pt x="878" y="2539"/>
                    </a:lnTo>
                    <a:lnTo>
                      <a:pt x="878" y="2539"/>
                    </a:lnTo>
                    <a:lnTo>
                      <a:pt x="878" y="2539"/>
                    </a:lnTo>
                    <a:lnTo>
                      <a:pt x="878" y="2539"/>
                    </a:lnTo>
                    <a:lnTo>
                      <a:pt x="878" y="2539"/>
                    </a:lnTo>
                    <a:lnTo>
                      <a:pt x="878" y="2539"/>
                    </a:lnTo>
                    <a:lnTo>
                      <a:pt x="878" y="2539"/>
                    </a:lnTo>
                    <a:lnTo>
                      <a:pt x="878" y="2539"/>
                    </a:lnTo>
                    <a:lnTo>
                      <a:pt x="897" y="2558"/>
                    </a:lnTo>
                    <a:lnTo>
                      <a:pt x="897" y="2558"/>
                    </a:lnTo>
                    <a:lnTo>
                      <a:pt x="897" y="2558"/>
                    </a:lnTo>
                    <a:lnTo>
                      <a:pt x="897" y="2558"/>
                    </a:lnTo>
                    <a:lnTo>
                      <a:pt x="897" y="2558"/>
                    </a:lnTo>
                    <a:lnTo>
                      <a:pt x="897" y="2558"/>
                    </a:lnTo>
                    <a:lnTo>
                      <a:pt x="897" y="2558"/>
                    </a:lnTo>
                    <a:lnTo>
                      <a:pt x="897" y="2558"/>
                    </a:lnTo>
                    <a:lnTo>
                      <a:pt x="897" y="2577"/>
                    </a:lnTo>
                    <a:lnTo>
                      <a:pt x="897" y="2577"/>
                    </a:lnTo>
                    <a:lnTo>
                      <a:pt x="917" y="2577"/>
                    </a:lnTo>
                    <a:lnTo>
                      <a:pt x="917" y="2577"/>
                    </a:lnTo>
                    <a:lnTo>
                      <a:pt x="917" y="2577"/>
                    </a:lnTo>
                    <a:lnTo>
                      <a:pt x="917" y="2577"/>
                    </a:lnTo>
                    <a:lnTo>
                      <a:pt x="917" y="2577"/>
                    </a:lnTo>
                    <a:lnTo>
                      <a:pt x="917" y="2577"/>
                    </a:lnTo>
                    <a:lnTo>
                      <a:pt x="917" y="2597"/>
                    </a:lnTo>
                    <a:lnTo>
                      <a:pt x="917" y="2597"/>
                    </a:lnTo>
                    <a:lnTo>
                      <a:pt x="917" y="2597"/>
                    </a:lnTo>
                    <a:lnTo>
                      <a:pt x="917" y="2597"/>
                    </a:lnTo>
                    <a:lnTo>
                      <a:pt x="917" y="2597"/>
                    </a:lnTo>
                    <a:lnTo>
                      <a:pt x="917" y="2597"/>
                    </a:lnTo>
                    <a:lnTo>
                      <a:pt x="917" y="2597"/>
                    </a:lnTo>
                    <a:lnTo>
                      <a:pt x="1069" y="2787"/>
                    </a:lnTo>
                    <a:lnTo>
                      <a:pt x="1241" y="2997"/>
                    </a:lnTo>
                    <a:lnTo>
                      <a:pt x="1604" y="3398"/>
                    </a:lnTo>
                    <a:lnTo>
                      <a:pt x="2024" y="3799"/>
                    </a:lnTo>
                    <a:lnTo>
                      <a:pt x="2444" y="4200"/>
                    </a:lnTo>
                    <a:lnTo>
                      <a:pt x="2825" y="4582"/>
                    </a:lnTo>
                    <a:lnTo>
                      <a:pt x="2997" y="4773"/>
                    </a:lnTo>
                    <a:lnTo>
                      <a:pt x="3150" y="4944"/>
                    </a:lnTo>
                    <a:lnTo>
                      <a:pt x="3264" y="5116"/>
                    </a:lnTo>
                    <a:lnTo>
                      <a:pt x="3360" y="5269"/>
                    </a:lnTo>
                    <a:lnTo>
                      <a:pt x="3417" y="5422"/>
                    </a:lnTo>
                    <a:lnTo>
                      <a:pt x="3436" y="5555"/>
                    </a:lnTo>
                    <a:lnTo>
                      <a:pt x="3436" y="6376"/>
                    </a:lnTo>
                    <a:lnTo>
                      <a:pt x="3436" y="6376"/>
                    </a:lnTo>
                    <a:lnTo>
                      <a:pt x="3455" y="6433"/>
                    </a:lnTo>
                    <a:lnTo>
                      <a:pt x="3455" y="6490"/>
                    </a:lnTo>
                    <a:lnTo>
                      <a:pt x="3532" y="6586"/>
                    </a:lnTo>
                    <a:lnTo>
                      <a:pt x="3627" y="6643"/>
                    </a:lnTo>
                    <a:lnTo>
                      <a:pt x="3684" y="6662"/>
                    </a:lnTo>
                    <a:lnTo>
                      <a:pt x="3742" y="6662"/>
                    </a:lnTo>
                    <a:lnTo>
                      <a:pt x="4524" y="6662"/>
                    </a:lnTo>
                    <a:lnTo>
                      <a:pt x="5250" y="6662"/>
                    </a:lnTo>
                    <a:lnTo>
                      <a:pt x="6032" y="6662"/>
                    </a:lnTo>
                    <a:lnTo>
                      <a:pt x="6032" y="6662"/>
                    </a:lnTo>
                    <a:lnTo>
                      <a:pt x="6089" y="6662"/>
                    </a:lnTo>
                    <a:lnTo>
                      <a:pt x="6147" y="6643"/>
                    </a:lnTo>
                    <a:lnTo>
                      <a:pt x="6242" y="6586"/>
                    </a:lnTo>
                    <a:lnTo>
                      <a:pt x="6299" y="6490"/>
                    </a:lnTo>
                    <a:lnTo>
                      <a:pt x="6318" y="6433"/>
                    </a:lnTo>
                    <a:lnTo>
                      <a:pt x="6338" y="6376"/>
                    </a:lnTo>
                    <a:lnTo>
                      <a:pt x="6338" y="5555"/>
                    </a:lnTo>
                    <a:lnTo>
                      <a:pt x="6338" y="5555"/>
                    </a:lnTo>
                    <a:lnTo>
                      <a:pt x="6338" y="5555"/>
                    </a:lnTo>
                    <a:lnTo>
                      <a:pt x="6357" y="5422"/>
                    </a:lnTo>
                    <a:lnTo>
                      <a:pt x="6414" y="5269"/>
                    </a:lnTo>
                    <a:lnTo>
                      <a:pt x="6509" y="5116"/>
                    </a:lnTo>
                    <a:lnTo>
                      <a:pt x="6624" y="4944"/>
                    </a:lnTo>
                    <a:lnTo>
                      <a:pt x="6777" y="4773"/>
                    </a:lnTo>
                    <a:lnTo>
                      <a:pt x="6948" y="4582"/>
                    </a:lnTo>
                    <a:lnTo>
                      <a:pt x="7330" y="4200"/>
                    </a:lnTo>
                    <a:lnTo>
                      <a:pt x="7750" y="3799"/>
                    </a:lnTo>
                    <a:lnTo>
                      <a:pt x="8151" y="3398"/>
                    </a:lnTo>
                    <a:lnTo>
                      <a:pt x="8533" y="2997"/>
                    </a:lnTo>
                    <a:lnTo>
                      <a:pt x="8704" y="2787"/>
                    </a:lnTo>
                    <a:lnTo>
                      <a:pt x="8838" y="2597"/>
                    </a:lnTo>
                    <a:lnTo>
                      <a:pt x="8838" y="2597"/>
                    </a:lnTo>
                    <a:lnTo>
                      <a:pt x="8838" y="2597"/>
                    </a:lnTo>
                    <a:lnTo>
                      <a:pt x="8838" y="2597"/>
                    </a:lnTo>
                    <a:lnTo>
                      <a:pt x="8838" y="2597"/>
                    </a:lnTo>
                    <a:lnTo>
                      <a:pt x="8857" y="2597"/>
                    </a:lnTo>
                    <a:lnTo>
                      <a:pt x="8857" y="2597"/>
                    </a:lnTo>
                    <a:lnTo>
                      <a:pt x="8857" y="2577"/>
                    </a:lnTo>
                    <a:lnTo>
                      <a:pt x="8857" y="2577"/>
                    </a:lnTo>
                    <a:lnTo>
                      <a:pt x="8857" y="2577"/>
                    </a:lnTo>
                    <a:lnTo>
                      <a:pt x="8857" y="2577"/>
                    </a:lnTo>
                    <a:lnTo>
                      <a:pt x="8857" y="2577"/>
                    </a:lnTo>
                    <a:lnTo>
                      <a:pt x="8857" y="2577"/>
                    </a:lnTo>
                    <a:lnTo>
                      <a:pt x="8857" y="2577"/>
                    </a:lnTo>
                    <a:lnTo>
                      <a:pt x="8857" y="2577"/>
                    </a:lnTo>
                    <a:lnTo>
                      <a:pt x="8876" y="2558"/>
                    </a:lnTo>
                    <a:lnTo>
                      <a:pt x="8876" y="2558"/>
                    </a:lnTo>
                    <a:lnTo>
                      <a:pt x="8876" y="2558"/>
                    </a:lnTo>
                    <a:lnTo>
                      <a:pt x="8876" y="2558"/>
                    </a:lnTo>
                    <a:lnTo>
                      <a:pt x="8876" y="2558"/>
                    </a:lnTo>
                    <a:lnTo>
                      <a:pt x="8876" y="2558"/>
                    </a:lnTo>
                    <a:lnTo>
                      <a:pt x="8876" y="2558"/>
                    </a:lnTo>
                    <a:lnTo>
                      <a:pt x="8876" y="2558"/>
                    </a:lnTo>
                    <a:lnTo>
                      <a:pt x="8876" y="2539"/>
                    </a:lnTo>
                    <a:lnTo>
                      <a:pt x="8876" y="2539"/>
                    </a:lnTo>
                    <a:lnTo>
                      <a:pt x="8895" y="2539"/>
                    </a:lnTo>
                    <a:lnTo>
                      <a:pt x="8895" y="2539"/>
                    </a:lnTo>
                    <a:lnTo>
                      <a:pt x="8895" y="2539"/>
                    </a:lnTo>
                    <a:lnTo>
                      <a:pt x="8895" y="2539"/>
                    </a:lnTo>
                    <a:lnTo>
                      <a:pt x="8895" y="2539"/>
                    </a:lnTo>
                    <a:lnTo>
                      <a:pt x="8895" y="2539"/>
                    </a:lnTo>
                    <a:lnTo>
                      <a:pt x="8895" y="2520"/>
                    </a:lnTo>
                    <a:lnTo>
                      <a:pt x="8895" y="2520"/>
                    </a:lnTo>
                    <a:lnTo>
                      <a:pt x="8895" y="2520"/>
                    </a:lnTo>
                    <a:lnTo>
                      <a:pt x="8895" y="2520"/>
                    </a:lnTo>
                    <a:lnTo>
                      <a:pt x="8895" y="2520"/>
                    </a:lnTo>
                    <a:lnTo>
                      <a:pt x="8895" y="2520"/>
                    </a:lnTo>
                    <a:lnTo>
                      <a:pt x="8895" y="2520"/>
                    </a:lnTo>
                    <a:lnTo>
                      <a:pt x="8895" y="2520"/>
                    </a:lnTo>
                    <a:lnTo>
                      <a:pt x="8914" y="2501"/>
                    </a:lnTo>
                    <a:lnTo>
                      <a:pt x="8914" y="2501"/>
                    </a:lnTo>
                    <a:lnTo>
                      <a:pt x="8914" y="2501"/>
                    </a:lnTo>
                    <a:lnTo>
                      <a:pt x="8914" y="2501"/>
                    </a:lnTo>
                    <a:lnTo>
                      <a:pt x="9086" y="2234"/>
                    </a:lnTo>
                    <a:lnTo>
                      <a:pt x="9239" y="1948"/>
                    </a:lnTo>
                    <a:lnTo>
                      <a:pt x="9392" y="1642"/>
                    </a:lnTo>
                    <a:lnTo>
                      <a:pt x="9506" y="1337"/>
                    </a:lnTo>
                    <a:lnTo>
                      <a:pt x="9602" y="1012"/>
                    </a:lnTo>
                    <a:lnTo>
                      <a:pt x="9697" y="688"/>
                    </a:lnTo>
                    <a:lnTo>
                      <a:pt x="9735" y="344"/>
                    </a:lnTo>
                    <a:lnTo>
                      <a:pt x="9773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34" name="Google Shape;1806;p48">
                <a:extLst>
                  <a:ext uri="{FF2B5EF4-FFF2-40B4-BE49-F238E27FC236}">
                    <a16:creationId xmlns:a16="http://schemas.microsoft.com/office/drawing/2014/main" id="{CDC6E6C2-3684-45BF-B2FD-56380AE57C65}"/>
                  </a:ext>
                </a:extLst>
              </p:cNvPr>
              <p:cNvSpPr/>
              <p:nvPr/>
            </p:nvSpPr>
            <p:spPr>
              <a:xfrm>
                <a:off x="-882624" y="2129704"/>
                <a:ext cx="65712" cy="129371"/>
              </a:xfrm>
              <a:custGeom>
                <a:avLst/>
                <a:gdLst/>
                <a:ahLst/>
                <a:cxnLst/>
                <a:rect l="l" t="t" r="r" b="b"/>
                <a:pathLst>
                  <a:path w="1280" h="2520" extrusionOk="0">
                    <a:moveTo>
                      <a:pt x="20" y="0"/>
                    </a:moveTo>
                    <a:lnTo>
                      <a:pt x="39" y="1088"/>
                    </a:lnTo>
                    <a:lnTo>
                      <a:pt x="20" y="2119"/>
                    </a:lnTo>
                    <a:lnTo>
                      <a:pt x="20" y="2405"/>
                    </a:lnTo>
                    <a:lnTo>
                      <a:pt x="1" y="2520"/>
                    </a:lnTo>
                    <a:lnTo>
                      <a:pt x="77" y="2520"/>
                    </a:lnTo>
                    <a:lnTo>
                      <a:pt x="96" y="2119"/>
                    </a:lnTo>
                    <a:lnTo>
                      <a:pt x="115" y="1088"/>
                    </a:lnTo>
                    <a:lnTo>
                      <a:pt x="96" y="0"/>
                    </a:lnTo>
                    <a:close/>
                    <a:moveTo>
                      <a:pt x="1203" y="0"/>
                    </a:moveTo>
                    <a:lnTo>
                      <a:pt x="1184" y="1088"/>
                    </a:lnTo>
                    <a:lnTo>
                      <a:pt x="1203" y="2119"/>
                    </a:lnTo>
                    <a:lnTo>
                      <a:pt x="1203" y="2520"/>
                    </a:lnTo>
                    <a:lnTo>
                      <a:pt x="1280" y="2520"/>
                    </a:lnTo>
                    <a:lnTo>
                      <a:pt x="1280" y="2405"/>
                    </a:lnTo>
                    <a:lnTo>
                      <a:pt x="1261" y="1909"/>
                    </a:lnTo>
                    <a:lnTo>
                      <a:pt x="1261" y="1088"/>
                    </a:lnTo>
                    <a:lnTo>
                      <a:pt x="1280" y="0"/>
                    </a:lnTo>
                    <a:close/>
                  </a:path>
                </a:pathLst>
              </a:custGeom>
              <a:solidFill>
                <a:srgbClr val="E8EE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35" name="Google Shape;1807;p48">
                <a:extLst>
                  <a:ext uri="{FF2B5EF4-FFF2-40B4-BE49-F238E27FC236}">
                    <a16:creationId xmlns:a16="http://schemas.microsoft.com/office/drawing/2014/main" id="{1C939556-3A8F-4920-A04B-DD3D117D00F3}"/>
                  </a:ext>
                </a:extLst>
              </p:cNvPr>
              <p:cNvSpPr/>
              <p:nvPr/>
            </p:nvSpPr>
            <p:spPr>
              <a:xfrm>
                <a:off x="-929650" y="2223756"/>
                <a:ext cx="160789" cy="144104"/>
              </a:xfrm>
              <a:custGeom>
                <a:avLst/>
                <a:gdLst/>
                <a:ahLst/>
                <a:cxnLst/>
                <a:rect l="l" t="t" r="r" b="b"/>
                <a:pathLst>
                  <a:path w="3132" h="2807" extrusionOk="0">
                    <a:moveTo>
                      <a:pt x="1" y="1"/>
                    </a:moveTo>
                    <a:lnTo>
                      <a:pt x="1" y="1490"/>
                    </a:lnTo>
                    <a:lnTo>
                      <a:pt x="20" y="1681"/>
                    </a:lnTo>
                    <a:lnTo>
                      <a:pt x="58" y="1852"/>
                    </a:lnTo>
                    <a:lnTo>
                      <a:pt x="115" y="2024"/>
                    </a:lnTo>
                    <a:lnTo>
                      <a:pt x="211" y="2177"/>
                    </a:lnTo>
                    <a:lnTo>
                      <a:pt x="306" y="2310"/>
                    </a:lnTo>
                    <a:lnTo>
                      <a:pt x="421" y="2444"/>
                    </a:lnTo>
                    <a:lnTo>
                      <a:pt x="554" y="2539"/>
                    </a:lnTo>
                    <a:lnTo>
                      <a:pt x="688" y="2635"/>
                    </a:lnTo>
                    <a:lnTo>
                      <a:pt x="841" y="2711"/>
                    </a:lnTo>
                    <a:lnTo>
                      <a:pt x="993" y="2749"/>
                    </a:lnTo>
                    <a:lnTo>
                      <a:pt x="1165" y="2788"/>
                    </a:lnTo>
                    <a:lnTo>
                      <a:pt x="1337" y="2807"/>
                    </a:lnTo>
                    <a:lnTo>
                      <a:pt x="1795" y="2807"/>
                    </a:lnTo>
                    <a:lnTo>
                      <a:pt x="1967" y="2788"/>
                    </a:lnTo>
                    <a:lnTo>
                      <a:pt x="2119" y="2749"/>
                    </a:lnTo>
                    <a:lnTo>
                      <a:pt x="2291" y="2711"/>
                    </a:lnTo>
                    <a:lnTo>
                      <a:pt x="2444" y="2635"/>
                    </a:lnTo>
                    <a:lnTo>
                      <a:pt x="2578" y="2539"/>
                    </a:lnTo>
                    <a:lnTo>
                      <a:pt x="2711" y="2444"/>
                    </a:lnTo>
                    <a:lnTo>
                      <a:pt x="2826" y="2310"/>
                    </a:lnTo>
                    <a:lnTo>
                      <a:pt x="2921" y="2177"/>
                    </a:lnTo>
                    <a:lnTo>
                      <a:pt x="3017" y="2024"/>
                    </a:lnTo>
                    <a:lnTo>
                      <a:pt x="3074" y="1852"/>
                    </a:lnTo>
                    <a:lnTo>
                      <a:pt x="3112" y="1681"/>
                    </a:lnTo>
                    <a:lnTo>
                      <a:pt x="3131" y="1490"/>
                    </a:lnTo>
                    <a:lnTo>
                      <a:pt x="3131" y="1"/>
                    </a:lnTo>
                    <a:close/>
                  </a:path>
                </a:pathLst>
              </a:custGeom>
              <a:solidFill>
                <a:srgbClr val="4F58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36" name="Google Shape;1808;p48">
                <a:extLst>
                  <a:ext uri="{FF2B5EF4-FFF2-40B4-BE49-F238E27FC236}">
                    <a16:creationId xmlns:a16="http://schemas.microsoft.com/office/drawing/2014/main" id="{538A32D7-0B45-422A-887E-93038769F425}"/>
                  </a:ext>
                </a:extLst>
              </p:cNvPr>
              <p:cNvSpPr/>
              <p:nvPr/>
            </p:nvSpPr>
            <p:spPr>
              <a:xfrm>
                <a:off x="-939455" y="2233562"/>
                <a:ext cx="180349" cy="42199"/>
              </a:xfrm>
              <a:custGeom>
                <a:avLst/>
                <a:gdLst/>
                <a:ahLst/>
                <a:cxnLst/>
                <a:rect l="l" t="t" r="r" b="b"/>
                <a:pathLst>
                  <a:path w="3513" h="822" extrusionOk="0">
                    <a:moveTo>
                      <a:pt x="153" y="1"/>
                    </a:moveTo>
                    <a:lnTo>
                      <a:pt x="77" y="39"/>
                    </a:lnTo>
                    <a:lnTo>
                      <a:pt x="20" y="96"/>
                    </a:lnTo>
                    <a:lnTo>
                      <a:pt x="1" y="153"/>
                    </a:lnTo>
                    <a:lnTo>
                      <a:pt x="1" y="230"/>
                    </a:lnTo>
                    <a:lnTo>
                      <a:pt x="39" y="306"/>
                    </a:lnTo>
                    <a:lnTo>
                      <a:pt x="96" y="363"/>
                    </a:lnTo>
                    <a:lnTo>
                      <a:pt x="173" y="382"/>
                    </a:lnTo>
                    <a:lnTo>
                      <a:pt x="3284" y="821"/>
                    </a:lnTo>
                    <a:lnTo>
                      <a:pt x="3322" y="821"/>
                    </a:lnTo>
                    <a:lnTo>
                      <a:pt x="3379" y="802"/>
                    </a:lnTo>
                    <a:lnTo>
                      <a:pt x="3437" y="764"/>
                    </a:lnTo>
                    <a:lnTo>
                      <a:pt x="3494" y="707"/>
                    </a:lnTo>
                    <a:lnTo>
                      <a:pt x="3513" y="650"/>
                    </a:lnTo>
                    <a:lnTo>
                      <a:pt x="3494" y="573"/>
                    </a:lnTo>
                    <a:lnTo>
                      <a:pt x="3475" y="497"/>
                    </a:lnTo>
                    <a:lnTo>
                      <a:pt x="3418" y="459"/>
                    </a:lnTo>
                    <a:lnTo>
                      <a:pt x="3341" y="421"/>
                    </a:lnTo>
                    <a:lnTo>
                      <a:pt x="230" y="1"/>
                    </a:lnTo>
                    <a:close/>
                  </a:path>
                </a:pathLst>
              </a:custGeom>
              <a:solidFill>
                <a:srgbClr val="0A0A0A">
                  <a:alpha val="50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37" name="Google Shape;1809;p48">
                <a:extLst>
                  <a:ext uri="{FF2B5EF4-FFF2-40B4-BE49-F238E27FC236}">
                    <a16:creationId xmlns:a16="http://schemas.microsoft.com/office/drawing/2014/main" id="{BAD1C5FF-6F15-4A40-A791-BA92D85D053A}"/>
                  </a:ext>
                </a:extLst>
              </p:cNvPr>
              <p:cNvSpPr/>
              <p:nvPr/>
            </p:nvSpPr>
            <p:spPr>
              <a:xfrm>
                <a:off x="-939455" y="2267856"/>
                <a:ext cx="180349" cy="42199"/>
              </a:xfrm>
              <a:custGeom>
                <a:avLst/>
                <a:gdLst/>
                <a:ahLst/>
                <a:cxnLst/>
                <a:rect l="l" t="t" r="r" b="b"/>
                <a:pathLst>
                  <a:path w="3513" h="822" extrusionOk="0">
                    <a:moveTo>
                      <a:pt x="230" y="1"/>
                    </a:moveTo>
                    <a:lnTo>
                      <a:pt x="153" y="20"/>
                    </a:lnTo>
                    <a:lnTo>
                      <a:pt x="77" y="39"/>
                    </a:lnTo>
                    <a:lnTo>
                      <a:pt x="20" y="96"/>
                    </a:lnTo>
                    <a:lnTo>
                      <a:pt x="1" y="173"/>
                    </a:lnTo>
                    <a:lnTo>
                      <a:pt x="1" y="249"/>
                    </a:lnTo>
                    <a:lnTo>
                      <a:pt x="39" y="325"/>
                    </a:lnTo>
                    <a:lnTo>
                      <a:pt x="96" y="363"/>
                    </a:lnTo>
                    <a:lnTo>
                      <a:pt x="173" y="402"/>
                    </a:lnTo>
                    <a:lnTo>
                      <a:pt x="3284" y="822"/>
                    </a:lnTo>
                    <a:lnTo>
                      <a:pt x="3379" y="822"/>
                    </a:lnTo>
                    <a:lnTo>
                      <a:pt x="3437" y="783"/>
                    </a:lnTo>
                    <a:lnTo>
                      <a:pt x="3494" y="726"/>
                    </a:lnTo>
                    <a:lnTo>
                      <a:pt x="3513" y="650"/>
                    </a:lnTo>
                    <a:lnTo>
                      <a:pt x="3494" y="573"/>
                    </a:lnTo>
                    <a:lnTo>
                      <a:pt x="3475" y="516"/>
                    </a:lnTo>
                    <a:lnTo>
                      <a:pt x="3418" y="459"/>
                    </a:lnTo>
                    <a:lnTo>
                      <a:pt x="3341" y="440"/>
                    </a:lnTo>
                    <a:lnTo>
                      <a:pt x="230" y="1"/>
                    </a:lnTo>
                    <a:close/>
                  </a:path>
                </a:pathLst>
              </a:custGeom>
              <a:solidFill>
                <a:srgbClr val="0A0A0A">
                  <a:alpha val="50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38" name="Google Shape;1810;p48">
                <a:extLst>
                  <a:ext uri="{FF2B5EF4-FFF2-40B4-BE49-F238E27FC236}">
                    <a16:creationId xmlns:a16="http://schemas.microsoft.com/office/drawing/2014/main" id="{D93CEA8E-1C61-44C1-84D9-E8C9C915C1C8}"/>
                  </a:ext>
                </a:extLst>
              </p:cNvPr>
              <p:cNvSpPr/>
              <p:nvPr/>
            </p:nvSpPr>
            <p:spPr>
              <a:xfrm>
                <a:off x="-937504" y="2304101"/>
                <a:ext cx="171570" cy="40249"/>
              </a:xfrm>
              <a:custGeom>
                <a:avLst/>
                <a:gdLst/>
                <a:ahLst/>
                <a:cxnLst/>
                <a:rect l="l" t="t" r="r" b="b"/>
                <a:pathLst>
                  <a:path w="3342" h="784" extrusionOk="0">
                    <a:moveTo>
                      <a:pt x="154" y="1"/>
                    </a:moveTo>
                    <a:lnTo>
                      <a:pt x="77" y="39"/>
                    </a:lnTo>
                    <a:lnTo>
                      <a:pt x="20" y="77"/>
                    </a:lnTo>
                    <a:lnTo>
                      <a:pt x="1" y="154"/>
                    </a:lnTo>
                    <a:lnTo>
                      <a:pt x="1" y="230"/>
                    </a:lnTo>
                    <a:lnTo>
                      <a:pt x="39" y="306"/>
                    </a:lnTo>
                    <a:lnTo>
                      <a:pt x="96" y="345"/>
                    </a:lnTo>
                    <a:lnTo>
                      <a:pt x="173" y="383"/>
                    </a:lnTo>
                    <a:lnTo>
                      <a:pt x="3131" y="784"/>
                    </a:lnTo>
                    <a:lnTo>
                      <a:pt x="3227" y="784"/>
                    </a:lnTo>
                    <a:lnTo>
                      <a:pt x="3284" y="745"/>
                    </a:lnTo>
                    <a:lnTo>
                      <a:pt x="3322" y="688"/>
                    </a:lnTo>
                    <a:lnTo>
                      <a:pt x="3341" y="631"/>
                    </a:lnTo>
                    <a:lnTo>
                      <a:pt x="3341" y="535"/>
                    </a:lnTo>
                    <a:lnTo>
                      <a:pt x="3303" y="478"/>
                    </a:lnTo>
                    <a:lnTo>
                      <a:pt x="3246" y="421"/>
                    </a:lnTo>
                    <a:lnTo>
                      <a:pt x="3170" y="402"/>
                    </a:lnTo>
                    <a:lnTo>
                      <a:pt x="230" y="1"/>
                    </a:lnTo>
                    <a:close/>
                  </a:path>
                </a:pathLst>
              </a:custGeom>
              <a:solidFill>
                <a:srgbClr val="0A0A0A">
                  <a:alpha val="50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39" name="Google Shape;1811;p48">
                <a:extLst>
                  <a:ext uri="{FF2B5EF4-FFF2-40B4-BE49-F238E27FC236}">
                    <a16:creationId xmlns:a16="http://schemas.microsoft.com/office/drawing/2014/main" id="{949DD690-0346-4A94-B3A2-FE5B70CEC71F}"/>
                  </a:ext>
                </a:extLst>
              </p:cNvPr>
              <p:cNvSpPr/>
              <p:nvPr/>
            </p:nvSpPr>
            <p:spPr>
              <a:xfrm>
                <a:off x="-1542116" y="1669097"/>
                <a:ext cx="430260" cy="265620"/>
              </a:xfrm>
              <a:custGeom>
                <a:avLst/>
                <a:gdLst/>
                <a:ahLst/>
                <a:cxnLst/>
                <a:rect l="l" t="t" r="r" b="b"/>
                <a:pathLst>
                  <a:path w="8381" h="5174" extrusionOk="0">
                    <a:moveTo>
                      <a:pt x="821" y="1"/>
                    </a:moveTo>
                    <a:lnTo>
                      <a:pt x="650" y="20"/>
                    </a:lnTo>
                    <a:lnTo>
                      <a:pt x="497" y="58"/>
                    </a:lnTo>
                    <a:lnTo>
                      <a:pt x="363" y="154"/>
                    </a:lnTo>
                    <a:lnTo>
                      <a:pt x="230" y="268"/>
                    </a:lnTo>
                    <a:lnTo>
                      <a:pt x="134" y="421"/>
                    </a:lnTo>
                    <a:lnTo>
                      <a:pt x="58" y="574"/>
                    </a:lnTo>
                    <a:lnTo>
                      <a:pt x="20" y="764"/>
                    </a:lnTo>
                    <a:lnTo>
                      <a:pt x="1" y="955"/>
                    </a:lnTo>
                    <a:lnTo>
                      <a:pt x="1" y="4200"/>
                    </a:lnTo>
                    <a:lnTo>
                      <a:pt x="20" y="4410"/>
                    </a:lnTo>
                    <a:lnTo>
                      <a:pt x="58" y="4582"/>
                    </a:lnTo>
                    <a:lnTo>
                      <a:pt x="134" y="4735"/>
                    </a:lnTo>
                    <a:lnTo>
                      <a:pt x="230" y="4887"/>
                    </a:lnTo>
                    <a:lnTo>
                      <a:pt x="363" y="5002"/>
                    </a:lnTo>
                    <a:lnTo>
                      <a:pt x="497" y="5097"/>
                    </a:lnTo>
                    <a:lnTo>
                      <a:pt x="650" y="5155"/>
                    </a:lnTo>
                    <a:lnTo>
                      <a:pt x="821" y="5174"/>
                    </a:lnTo>
                    <a:lnTo>
                      <a:pt x="8380" y="5174"/>
                    </a:lnTo>
                    <a:lnTo>
                      <a:pt x="7426" y="4315"/>
                    </a:lnTo>
                    <a:lnTo>
                      <a:pt x="7426" y="955"/>
                    </a:lnTo>
                    <a:lnTo>
                      <a:pt x="7407" y="764"/>
                    </a:lnTo>
                    <a:lnTo>
                      <a:pt x="7369" y="574"/>
                    </a:lnTo>
                    <a:lnTo>
                      <a:pt x="7292" y="421"/>
                    </a:lnTo>
                    <a:lnTo>
                      <a:pt x="7197" y="268"/>
                    </a:lnTo>
                    <a:lnTo>
                      <a:pt x="7063" y="154"/>
                    </a:lnTo>
                    <a:lnTo>
                      <a:pt x="6930" y="58"/>
                    </a:lnTo>
                    <a:lnTo>
                      <a:pt x="6777" y="20"/>
                    </a:lnTo>
                    <a:lnTo>
                      <a:pt x="6624" y="1"/>
                    </a:lnTo>
                    <a:close/>
                  </a:path>
                </a:pathLst>
              </a:custGeom>
              <a:solidFill>
                <a:srgbClr val="E8EE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40" name="Google Shape;1812;p48">
                <a:extLst>
                  <a:ext uri="{FF2B5EF4-FFF2-40B4-BE49-F238E27FC236}">
                    <a16:creationId xmlns:a16="http://schemas.microsoft.com/office/drawing/2014/main" id="{C0E9C15D-C844-4B71-B77B-75D00D75E520}"/>
                  </a:ext>
                </a:extLst>
              </p:cNvPr>
              <p:cNvSpPr/>
              <p:nvPr/>
            </p:nvSpPr>
            <p:spPr>
              <a:xfrm>
                <a:off x="-1542116" y="1669097"/>
                <a:ext cx="430260" cy="265620"/>
              </a:xfrm>
              <a:custGeom>
                <a:avLst/>
                <a:gdLst/>
                <a:ahLst/>
                <a:cxnLst/>
                <a:rect l="l" t="t" r="r" b="b"/>
                <a:pathLst>
                  <a:path w="8381" h="5174" fill="none" extrusionOk="0">
                    <a:moveTo>
                      <a:pt x="6624" y="1"/>
                    </a:moveTo>
                    <a:lnTo>
                      <a:pt x="821" y="1"/>
                    </a:lnTo>
                    <a:lnTo>
                      <a:pt x="821" y="1"/>
                    </a:lnTo>
                    <a:lnTo>
                      <a:pt x="650" y="20"/>
                    </a:lnTo>
                    <a:lnTo>
                      <a:pt x="497" y="58"/>
                    </a:lnTo>
                    <a:lnTo>
                      <a:pt x="363" y="154"/>
                    </a:lnTo>
                    <a:lnTo>
                      <a:pt x="230" y="268"/>
                    </a:lnTo>
                    <a:lnTo>
                      <a:pt x="134" y="421"/>
                    </a:lnTo>
                    <a:lnTo>
                      <a:pt x="58" y="574"/>
                    </a:lnTo>
                    <a:lnTo>
                      <a:pt x="20" y="764"/>
                    </a:lnTo>
                    <a:lnTo>
                      <a:pt x="1" y="955"/>
                    </a:lnTo>
                    <a:lnTo>
                      <a:pt x="1" y="4200"/>
                    </a:lnTo>
                    <a:lnTo>
                      <a:pt x="1" y="4200"/>
                    </a:lnTo>
                    <a:lnTo>
                      <a:pt x="20" y="4410"/>
                    </a:lnTo>
                    <a:lnTo>
                      <a:pt x="58" y="4582"/>
                    </a:lnTo>
                    <a:lnTo>
                      <a:pt x="134" y="4735"/>
                    </a:lnTo>
                    <a:lnTo>
                      <a:pt x="230" y="4887"/>
                    </a:lnTo>
                    <a:lnTo>
                      <a:pt x="363" y="5002"/>
                    </a:lnTo>
                    <a:lnTo>
                      <a:pt x="497" y="5097"/>
                    </a:lnTo>
                    <a:lnTo>
                      <a:pt x="650" y="5155"/>
                    </a:lnTo>
                    <a:lnTo>
                      <a:pt x="821" y="5174"/>
                    </a:lnTo>
                    <a:lnTo>
                      <a:pt x="8380" y="5174"/>
                    </a:lnTo>
                    <a:lnTo>
                      <a:pt x="7426" y="4315"/>
                    </a:lnTo>
                    <a:lnTo>
                      <a:pt x="7426" y="955"/>
                    </a:lnTo>
                    <a:lnTo>
                      <a:pt x="7426" y="955"/>
                    </a:lnTo>
                    <a:lnTo>
                      <a:pt x="7407" y="764"/>
                    </a:lnTo>
                    <a:lnTo>
                      <a:pt x="7369" y="574"/>
                    </a:lnTo>
                    <a:lnTo>
                      <a:pt x="7292" y="421"/>
                    </a:lnTo>
                    <a:lnTo>
                      <a:pt x="7197" y="268"/>
                    </a:lnTo>
                    <a:lnTo>
                      <a:pt x="7063" y="154"/>
                    </a:lnTo>
                    <a:lnTo>
                      <a:pt x="6930" y="58"/>
                    </a:lnTo>
                    <a:lnTo>
                      <a:pt x="6777" y="20"/>
                    </a:lnTo>
                    <a:lnTo>
                      <a:pt x="6624" y="1"/>
                    </a:lnTo>
                  </a:path>
                </a:pathLst>
              </a:custGeom>
              <a:solidFill>
                <a:srgbClr val="5484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41" name="Google Shape;1813;p48">
                <a:extLst>
                  <a:ext uri="{FF2B5EF4-FFF2-40B4-BE49-F238E27FC236}">
                    <a16:creationId xmlns:a16="http://schemas.microsoft.com/office/drawing/2014/main" id="{16CCE952-98D9-4B6B-B467-690CE5837E3D}"/>
                  </a:ext>
                </a:extLst>
              </p:cNvPr>
              <p:cNvSpPr/>
              <p:nvPr/>
            </p:nvSpPr>
            <p:spPr>
              <a:xfrm>
                <a:off x="-1466649" y="1739687"/>
                <a:ext cx="215618" cy="3953"/>
              </a:xfrm>
              <a:custGeom>
                <a:avLst/>
                <a:gdLst/>
                <a:ahLst/>
                <a:cxnLst/>
                <a:rect l="l" t="t" r="r" b="b"/>
                <a:pathLst>
                  <a:path w="4200" h="77" extrusionOk="0">
                    <a:moveTo>
                      <a:pt x="19" y="0"/>
                    </a:moveTo>
                    <a:lnTo>
                      <a:pt x="0" y="38"/>
                    </a:lnTo>
                    <a:lnTo>
                      <a:pt x="19" y="57"/>
                    </a:lnTo>
                    <a:lnTo>
                      <a:pt x="39" y="77"/>
                    </a:lnTo>
                    <a:lnTo>
                      <a:pt x="4162" y="77"/>
                    </a:lnTo>
                    <a:lnTo>
                      <a:pt x="4200" y="57"/>
                    </a:lnTo>
                    <a:lnTo>
                      <a:pt x="4200" y="38"/>
                    </a:lnTo>
                    <a:lnTo>
                      <a:pt x="4200" y="0"/>
                    </a:lnTo>
                    <a:close/>
                  </a:path>
                </a:pathLst>
              </a:custGeom>
              <a:solidFill>
                <a:srgbClr val="5484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42" name="Google Shape;1814;p48">
                <a:extLst>
                  <a:ext uri="{FF2B5EF4-FFF2-40B4-BE49-F238E27FC236}">
                    <a16:creationId xmlns:a16="http://schemas.microsoft.com/office/drawing/2014/main" id="{B7799986-8D17-4685-9F60-5C5464ADFA5F}"/>
                  </a:ext>
                </a:extLst>
              </p:cNvPr>
              <p:cNvSpPr/>
              <p:nvPr/>
            </p:nvSpPr>
            <p:spPr>
              <a:xfrm>
                <a:off x="-1466649" y="1799445"/>
                <a:ext cx="215618" cy="3953"/>
              </a:xfrm>
              <a:custGeom>
                <a:avLst/>
                <a:gdLst/>
                <a:ahLst/>
                <a:cxnLst/>
                <a:rect l="l" t="t" r="r" b="b"/>
                <a:pathLst>
                  <a:path w="4200" h="77" extrusionOk="0">
                    <a:moveTo>
                      <a:pt x="39" y="1"/>
                    </a:moveTo>
                    <a:lnTo>
                      <a:pt x="19" y="20"/>
                    </a:lnTo>
                    <a:lnTo>
                      <a:pt x="0" y="39"/>
                    </a:lnTo>
                    <a:lnTo>
                      <a:pt x="19" y="58"/>
                    </a:lnTo>
                    <a:lnTo>
                      <a:pt x="39" y="77"/>
                    </a:lnTo>
                    <a:lnTo>
                      <a:pt x="4162" y="77"/>
                    </a:lnTo>
                    <a:lnTo>
                      <a:pt x="4200" y="58"/>
                    </a:lnTo>
                    <a:lnTo>
                      <a:pt x="4200" y="39"/>
                    </a:lnTo>
                    <a:lnTo>
                      <a:pt x="4200" y="20"/>
                    </a:lnTo>
                    <a:lnTo>
                      <a:pt x="4162" y="1"/>
                    </a:lnTo>
                    <a:close/>
                  </a:path>
                </a:pathLst>
              </a:custGeom>
              <a:solidFill>
                <a:srgbClr val="5484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43" name="Google Shape;1815;p48">
                <a:extLst>
                  <a:ext uri="{FF2B5EF4-FFF2-40B4-BE49-F238E27FC236}">
                    <a16:creationId xmlns:a16="http://schemas.microsoft.com/office/drawing/2014/main" id="{C8AA81AA-4851-4E47-8181-949EA779E11C}"/>
                  </a:ext>
                </a:extLst>
              </p:cNvPr>
              <p:cNvSpPr/>
              <p:nvPr/>
            </p:nvSpPr>
            <p:spPr>
              <a:xfrm>
                <a:off x="-1466649" y="1859203"/>
                <a:ext cx="126444" cy="4004"/>
              </a:xfrm>
              <a:custGeom>
                <a:avLst/>
                <a:gdLst/>
                <a:ahLst/>
                <a:cxnLst/>
                <a:rect l="l" t="t" r="r" b="b"/>
                <a:pathLst>
                  <a:path w="2463" h="78" extrusionOk="0">
                    <a:moveTo>
                      <a:pt x="39" y="1"/>
                    </a:moveTo>
                    <a:lnTo>
                      <a:pt x="19" y="20"/>
                    </a:lnTo>
                    <a:lnTo>
                      <a:pt x="0" y="39"/>
                    </a:lnTo>
                    <a:lnTo>
                      <a:pt x="19" y="77"/>
                    </a:lnTo>
                    <a:lnTo>
                      <a:pt x="2444" y="77"/>
                    </a:lnTo>
                    <a:lnTo>
                      <a:pt x="2463" y="39"/>
                    </a:lnTo>
                    <a:lnTo>
                      <a:pt x="2444" y="20"/>
                    </a:lnTo>
                    <a:lnTo>
                      <a:pt x="2425" y="1"/>
                    </a:lnTo>
                    <a:close/>
                  </a:path>
                </a:pathLst>
              </a:custGeom>
              <a:solidFill>
                <a:srgbClr val="5484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44" name="Google Shape;1816;p48">
                <a:extLst>
                  <a:ext uri="{FF2B5EF4-FFF2-40B4-BE49-F238E27FC236}">
                    <a16:creationId xmlns:a16="http://schemas.microsoft.com/office/drawing/2014/main" id="{A11F2B9E-F319-479A-AA0E-917B4DC0BB18}"/>
                  </a:ext>
                </a:extLst>
              </p:cNvPr>
              <p:cNvSpPr/>
              <p:nvPr/>
            </p:nvSpPr>
            <p:spPr>
              <a:xfrm>
                <a:off x="-598415" y="1686757"/>
                <a:ext cx="430260" cy="358695"/>
              </a:xfrm>
              <a:custGeom>
                <a:avLst/>
                <a:gdLst/>
                <a:ahLst/>
                <a:cxnLst/>
                <a:rect l="l" t="t" r="r" b="b"/>
                <a:pathLst>
                  <a:path w="8381" h="6987" extrusionOk="0">
                    <a:moveTo>
                      <a:pt x="1756" y="0"/>
                    </a:moveTo>
                    <a:lnTo>
                      <a:pt x="1604" y="20"/>
                    </a:lnTo>
                    <a:lnTo>
                      <a:pt x="1451" y="77"/>
                    </a:lnTo>
                    <a:lnTo>
                      <a:pt x="1298" y="172"/>
                    </a:lnTo>
                    <a:lnTo>
                      <a:pt x="1184" y="287"/>
                    </a:lnTo>
                    <a:lnTo>
                      <a:pt x="1088" y="439"/>
                    </a:lnTo>
                    <a:lnTo>
                      <a:pt x="1012" y="592"/>
                    </a:lnTo>
                    <a:lnTo>
                      <a:pt x="974" y="764"/>
                    </a:lnTo>
                    <a:lnTo>
                      <a:pt x="955" y="974"/>
                    </a:lnTo>
                    <a:lnTo>
                      <a:pt x="955" y="6128"/>
                    </a:lnTo>
                    <a:lnTo>
                      <a:pt x="0" y="6987"/>
                    </a:lnTo>
                    <a:lnTo>
                      <a:pt x="7559" y="6987"/>
                    </a:lnTo>
                    <a:lnTo>
                      <a:pt x="7731" y="6968"/>
                    </a:lnTo>
                    <a:lnTo>
                      <a:pt x="7884" y="6910"/>
                    </a:lnTo>
                    <a:lnTo>
                      <a:pt x="8017" y="6815"/>
                    </a:lnTo>
                    <a:lnTo>
                      <a:pt x="8132" y="6700"/>
                    </a:lnTo>
                    <a:lnTo>
                      <a:pt x="8246" y="6567"/>
                    </a:lnTo>
                    <a:lnTo>
                      <a:pt x="8304" y="6395"/>
                    </a:lnTo>
                    <a:lnTo>
                      <a:pt x="8361" y="6223"/>
                    </a:lnTo>
                    <a:lnTo>
                      <a:pt x="8380" y="6032"/>
                    </a:lnTo>
                    <a:lnTo>
                      <a:pt x="8380" y="974"/>
                    </a:lnTo>
                    <a:lnTo>
                      <a:pt x="8361" y="764"/>
                    </a:lnTo>
                    <a:lnTo>
                      <a:pt x="8304" y="592"/>
                    </a:lnTo>
                    <a:lnTo>
                      <a:pt x="8246" y="439"/>
                    </a:lnTo>
                    <a:lnTo>
                      <a:pt x="8132" y="287"/>
                    </a:lnTo>
                    <a:lnTo>
                      <a:pt x="8017" y="172"/>
                    </a:lnTo>
                    <a:lnTo>
                      <a:pt x="7884" y="77"/>
                    </a:lnTo>
                    <a:lnTo>
                      <a:pt x="7731" y="20"/>
                    </a:lnTo>
                    <a:lnTo>
                      <a:pt x="7559" y="0"/>
                    </a:lnTo>
                    <a:close/>
                  </a:path>
                </a:pathLst>
              </a:custGeom>
              <a:solidFill>
                <a:srgbClr val="E8EE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45" name="Google Shape;1817;p48">
                <a:extLst>
                  <a:ext uri="{FF2B5EF4-FFF2-40B4-BE49-F238E27FC236}">
                    <a16:creationId xmlns:a16="http://schemas.microsoft.com/office/drawing/2014/main" id="{B0E9748C-299F-4DD4-A5E2-C00AA5472180}"/>
                  </a:ext>
                </a:extLst>
              </p:cNvPr>
              <p:cNvSpPr/>
              <p:nvPr/>
            </p:nvSpPr>
            <p:spPr>
              <a:xfrm>
                <a:off x="-598415" y="1686757"/>
                <a:ext cx="430260" cy="358695"/>
              </a:xfrm>
              <a:custGeom>
                <a:avLst/>
                <a:gdLst/>
                <a:ahLst/>
                <a:cxnLst/>
                <a:rect l="l" t="t" r="r" b="b"/>
                <a:pathLst>
                  <a:path w="8381" h="6987" fill="none" extrusionOk="0">
                    <a:moveTo>
                      <a:pt x="7559" y="0"/>
                    </a:moveTo>
                    <a:lnTo>
                      <a:pt x="1756" y="0"/>
                    </a:lnTo>
                    <a:lnTo>
                      <a:pt x="1756" y="0"/>
                    </a:lnTo>
                    <a:lnTo>
                      <a:pt x="1604" y="20"/>
                    </a:lnTo>
                    <a:lnTo>
                      <a:pt x="1451" y="77"/>
                    </a:lnTo>
                    <a:lnTo>
                      <a:pt x="1298" y="172"/>
                    </a:lnTo>
                    <a:lnTo>
                      <a:pt x="1184" y="287"/>
                    </a:lnTo>
                    <a:lnTo>
                      <a:pt x="1088" y="439"/>
                    </a:lnTo>
                    <a:lnTo>
                      <a:pt x="1012" y="592"/>
                    </a:lnTo>
                    <a:lnTo>
                      <a:pt x="974" y="764"/>
                    </a:lnTo>
                    <a:lnTo>
                      <a:pt x="955" y="974"/>
                    </a:lnTo>
                    <a:lnTo>
                      <a:pt x="955" y="6128"/>
                    </a:lnTo>
                    <a:lnTo>
                      <a:pt x="0" y="6987"/>
                    </a:lnTo>
                    <a:lnTo>
                      <a:pt x="7559" y="6987"/>
                    </a:lnTo>
                    <a:lnTo>
                      <a:pt x="7559" y="6987"/>
                    </a:lnTo>
                    <a:lnTo>
                      <a:pt x="7731" y="6968"/>
                    </a:lnTo>
                    <a:lnTo>
                      <a:pt x="7884" y="6910"/>
                    </a:lnTo>
                    <a:lnTo>
                      <a:pt x="8017" y="6815"/>
                    </a:lnTo>
                    <a:lnTo>
                      <a:pt x="8132" y="6700"/>
                    </a:lnTo>
                    <a:lnTo>
                      <a:pt x="8246" y="6567"/>
                    </a:lnTo>
                    <a:lnTo>
                      <a:pt x="8304" y="6395"/>
                    </a:lnTo>
                    <a:lnTo>
                      <a:pt x="8361" y="6223"/>
                    </a:lnTo>
                    <a:lnTo>
                      <a:pt x="8380" y="6032"/>
                    </a:lnTo>
                    <a:lnTo>
                      <a:pt x="8380" y="974"/>
                    </a:lnTo>
                    <a:lnTo>
                      <a:pt x="8380" y="974"/>
                    </a:lnTo>
                    <a:lnTo>
                      <a:pt x="8361" y="764"/>
                    </a:lnTo>
                    <a:lnTo>
                      <a:pt x="8304" y="592"/>
                    </a:lnTo>
                    <a:lnTo>
                      <a:pt x="8246" y="439"/>
                    </a:lnTo>
                    <a:lnTo>
                      <a:pt x="8132" y="287"/>
                    </a:lnTo>
                    <a:lnTo>
                      <a:pt x="8017" y="172"/>
                    </a:lnTo>
                    <a:lnTo>
                      <a:pt x="7884" y="77"/>
                    </a:lnTo>
                    <a:lnTo>
                      <a:pt x="7731" y="20"/>
                    </a:lnTo>
                    <a:lnTo>
                      <a:pt x="7559" y="0"/>
                    </a:lnTo>
                  </a:path>
                </a:pathLst>
              </a:custGeom>
              <a:solidFill>
                <a:srgbClr val="5484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46" name="Google Shape;1818;p48">
                <a:extLst>
                  <a:ext uri="{FF2B5EF4-FFF2-40B4-BE49-F238E27FC236}">
                    <a16:creationId xmlns:a16="http://schemas.microsoft.com/office/drawing/2014/main" id="{359818C1-3224-4AD2-AC3D-425A0F9F7957}"/>
                  </a:ext>
                </a:extLst>
              </p:cNvPr>
              <p:cNvSpPr/>
              <p:nvPr/>
            </p:nvSpPr>
            <p:spPr>
              <a:xfrm>
                <a:off x="-460263" y="1739687"/>
                <a:ext cx="215669" cy="3953"/>
              </a:xfrm>
              <a:custGeom>
                <a:avLst/>
                <a:gdLst/>
                <a:ahLst/>
                <a:cxnLst/>
                <a:rect l="l" t="t" r="r" b="b"/>
                <a:pathLst>
                  <a:path w="4201" h="77" extrusionOk="0">
                    <a:moveTo>
                      <a:pt x="20" y="0"/>
                    </a:moveTo>
                    <a:lnTo>
                      <a:pt x="1" y="38"/>
                    </a:lnTo>
                    <a:lnTo>
                      <a:pt x="20" y="57"/>
                    </a:lnTo>
                    <a:lnTo>
                      <a:pt x="39" y="77"/>
                    </a:lnTo>
                    <a:lnTo>
                      <a:pt x="4162" y="77"/>
                    </a:lnTo>
                    <a:lnTo>
                      <a:pt x="4200" y="57"/>
                    </a:lnTo>
                    <a:lnTo>
                      <a:pt x="4200" y="38"/>
                    </a:lnTo>
                    <a:lnTo>
                      <a:pt x="4200" y="0"/>
                    </a:lnTo>
                    <a:close/>
                  </a:path>
                </a:pathLst>
              </a:custGeom>
              <a:solidFill>
                <a:srgbClr val="5484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47" name="Google Shape;1819;p48">
                <a:extLst>
                  <a:ext uri="{FF2B5EF4-FFF2-40B4-BE49-F238E27FC236}">
                    <a16:creationId xmlns:a16="http://schemas.microsoft.com/office/drawing/2014/main" id="{F434C952-44DA-48AF-9E42-6AA1B6B2F918}"/>
                  </a:ext>
                </a:extLst>
              </p:cNvPr>
              <p:cNvSpPr/>
              <p:nvPr/>
            </p:nvSpPr>
            <p:spPr>
              <a:xfrm>
                <a:off x="-460263" y="1739687"/>
                <a:ext cx="215669" cy="3953"/>
              </a:xfrm>
              <a:custGeom>
                <a:avLst/>
                <a:gdLst/>
                <a:ahLst/>
                <a:cxnLst/>
                <a:rect l="l" t="t" r="r" b="b"/>
                <a:pathLst>
                  <a:path w="4201" h="77" fill="none" extrusionOk="0">
                    <a:moveTo>
                      <a:pt x="4162" y="0"/>
                    </a:moveTo>
                    <a:lnTo>
                      <a:pt x="39" y="0"/>
                    </a:lnTo>
                    <a:lnTo>
                      <a:pt x="39" y="0"/>
                    </a:lnTo>
                    <a:lnTo>
                      <a:pt x="20" y="0"/>
                    </a:lnTo>
                    <a:lnTo>
                      <a:pt x="1" y="38"/>
                    </a:lnTo>
                    <a:lnTo>
                      <a:pt x="1" y="38"/>
                    </a:lnTo>
                    <a:lnTo>
                      <a:pt x="20" y="57"/>
                    </a:lnTo>
                    <a:lnTo>
                      <a:pt x="39" y="77"/>
                    </a:lnTo>
                    <a:lnTo>
                      <a:pt x="4162" y="77"/>
                    </a:lnTo>
                    <a:lnTo>
                      <a:pt x="4162" y="77"/>
                    </a:lnTo>
                    <a:lnTo>
                      <a:pt x="4200" y="57"/>
                    </a:lnTo>
                    <a:lnTo>
                      <a:pt x="4200" y="38"/>
                    </a:lnTo>
                    <a:lnTo>
                      <a:pt x="4200" y="38"/>
                    </a:lnTo>
                    <a:lnTo>
                      <a:pt x="4200" y="0"/>
                    </a:lnTo>
                    <a:lnTo>
                      <a:pt x="4162" y="0"/>
                    </a:lnTo>
                  </a:path>
                </a:pathLst>
              </a:custGeom>
              <a:solidFill>
                <a:srgbClr val="5484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48" name="Google Shape;1820;p48">
                <a:extLst>
                  <a:ext uri="{FF2B5EF4-FFF2-40B4-BE49-F238E27FC236}">
                    <a16:creationId xmlns:a16="http://schemas.microsoft.com/office/drawing/2014/main" id="{CD0F0F6A-390D-4C74-90B5-4565DFCD5767}"/>
                  </a:ext>
                </a:extLst>
              </p:cNvPr>
              <p:cNvSpPr/>
              <p:nvPr/>
            </p:nvSpPr>
            <p:spPr>
              <a:xfrm>
                <a:off x="-460263" y="1799445"/>
                <a:ext cx="215669" cy="3953"/>
              </a:xfrm>
              <a:custGeom>
                <a:avLst/>
                <a:gdLst/>
                <a:ahLst/>
                <a:cxnLst/>
                <a:rect l="l" t="t" r="r" b="b"/>
                <a:pathLst>
                  <a:path w="4201" h="77" extrusionOk="0">
                    <a:moveTo>
                      <a:pt x="39" y="1"/>
                    </a:moveTo>
                    <a:lnTo>
                      <a:pt x="20" y="20"/>
                    </a:lnTo>
                    <a:lnTo>
                      <a:pt x="1" y="39"/>
                    </a:lnTo>
                    <a:lnTo>
                      <a:pt x="20" y="58"/>
                    </a:lnTo>
                    <a:lnTo>
                      <a:pt x="39" y="77"/>
                    </a:lnTo>
                    <a:lnTo>
                      <a:pt x="4162" y="77"/>
                    </a:lnTo>
                    <a:lnTo>
                      <a:pt x="4200" y="58"/>
                    </a:lnTo>
                    <a:lnTo>
                      <a:pt x="4200" y="39"/>
                    </a:lnTo>
                    <a:lnTo>
                      <a:pt x="4200" y="20"/>
                    </a:lnTo>
                    <a:lnTo>
                      <a:pt x="4162" y="1"/>
                    </a:lnTo>
                    <a:close/>
                  </a:path>
                </a:pathLst>
              </a:custGeom>
              <a:solidFill>
                <a:srgbClr val="5484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49" name="Google Shape;1821;p48">
                <a:extLst>
                  <a:ext uri="{FF2B5EF4-FFF2-40B4-BE49-F238E27FC236}">
                    <a16:creationId xmlns:a16="http://schemas.microsoft.com/office/drawing/2014/main" id="{AB21F16C-EDD5-474D-9BF4-A620817686DC}"/>
                  </a:ext>
                </a:extLst>
              </p:cNvPr>
              <p:cNvSpPr/>
              <p:nvPr/>
            </p:nvSpPr>
            <p:spPr>
              <a:xfrm>
                <a:off x="-460263" y="1799445"/>
                <a:ext cx="215669" cy="3953"/>
              </a:xfrm>
              <a:custGeom>
                <a:avLst/>
                <a:gdLst/>
                <a:ahLst/>
                <a:cxnLst/>
                <a:rect l="l" t="t" r="r" b="b"/>
                <a:pathLst>
                  <a:path w="4201" h="77" fill="none" extrusionOk="0">
                    <a:moveTo>
                      <a:pt x="4162" y="1"/>
                    </a:moveTo>
                    <a:lnTo>
                      <a:pt x="39" y="1"/>
                    </a:lnTo>
                    <a:lnTo>
                      <a:pt x="39" y="1"/>
                    </a:lnTo>
                    <a:lnTo>
                      <a:pt x="20" y="20"/>
                    </a:lnTo>
                    <a:lnTo>
                      <a:pt x="1" y="39"/>
                    </a:lnTo>
                    <a:lnTo>
                      <a:pt x="1" y="39"/>
                    </a:lnTo>
                    <a:lnTo>
                      <a:pt x="20" y="58"/>
                    </a:lnTo>
                    <a:lnTo>
                      <a:pt x="39" y="77"/>
                    </a:lnTo>
                    <a:lnTo>
                      <a:pt x="4162" y="77"/>
                    </a:lnTo>
                    <a:lnTo>
                      <a:pt x="4162" y="77"/>
                    </a:lnTo>
                    <a:lnTo>
                      <a:pt x="4200" y="58"/>
                    </a:lnTo>
                    <a:lnTo>
                      <a:pt x="4200" y="39"/>
                    </a:lnTo>
                    <a:lnTo>
                      <a:pt x="4200" y="39"/>
                    </a:lnTo>
                    <a:lnTo>
                      <a:pt x="4200" y="20"/>
                    </a:lnTo>
                    <a:lnTo>
                      <a:pt x="4162" y="1"/>
                    </a:lnTo>
                  </a:path>
                </a:pathLst>
              </a:custGeom>
              <a:solidFill>
                <a:srgbClr val="5484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50" name="Google Shape;1822;p48">
                <a:extLst>
                  <a:ext uri="{FF2B5EF4-FFF2-40B4-BE49-F238E27FC236}">
                    <a16:creationId xmlns:a16="http://schemas.microsoft.com/office/drawing/2014/main" id="{6D3111B9-EA16-406D-8D83-DFDB965B8F6B}"/>
                  </a:ext>
                </a:extLst>
              </p:cNvPr>
              <p:cNvSpPr/>
              <p:nvPr/>
            </p:nvSpPr>
            <p:spPr>
              <a:xfrm>
                <a:off x="-460263" y="1859203"/>
                <a:ext cx="215669" cy="4004"/>
              </a:xfrm>
              <a:custGeom>
                <a:avLst/>
                <a:gdLst/>
                <a:ahLst/>
                <a:cxnLst/>
                <a:rect l="l" t="t" r="r" b="b"/>
                <a:pathLst>
                  <a:path w="4201" h="78" extrusionOk="0">
                    <a:moveTo>
                      <a:pt x="39" y="1"/>
                    </a:moveTo>
                    <a:lnTo>
                      <a:pt x="20" y="20"/>
                    </a:lnTo>
                    <a:lnTo>
                      <a:pt x="1" y="39"/>
                    </a:lnTo>
                    <a:lnTo>
                      <a:pt x="20" y="77"/>
                    </a:lnTo>
                    <a:lnTo>
                      <a:pt x="4200" y="77"/>
                    </a:lnTo>
                    <a:lnTo>
                      <a:pt x="4200" y="39"/>
                    </a:lnTo>
                    <a:lnTo>
                      <a:pt x="4200" y="20"/>
                    </a:lnTo>
                    <a:lnTo>
                      <a:pt x="4162" y="1"/>
                    </a:lnTo>
                    <a:close/>
                  </a:path>
                </a:pathLst>
              </a:custGeom>
              <a:solidFill>
                <a:srgbClr val="5484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51" name="Google Shape;1823;p48">
                <a:extLst>
                  <a:ext uri="{FF2B5EF4-FFF2-40B4-BE49-F238E27FC236}">
                    <a16:creationId xmlns:a16="http://schemas.microsoft.com/office/drawing/2014/main" id="{DE32C68F-3380-43CC-B99E-84EE5D3434CD}"/>
                  </a:ext>
                </a:extLst>
              </p:cNvPr>
              <p:cNvSpPr/>
              <p:nvPr/>
            </p:nvSpPr>
            <p:spPr>
              <a:xfrm>
                <a:off x="-460263" y="1859203"/>
                <a:ext cx="215669" cy="4004"/>
              </a:xfrm>
              <a:custGeom>
                <a:avLst/>
                <a:gdLst/>
                <a:ahLst/>
                <a:cxnLst/>
                <a:rect l="l" t="t" r="r" b="b"/>
                <a:pathLst>
                  <a:path w="4201" h="78" fill="none" extrusionOk="0">
                    <a:moveTo>
                      <a:pt x="4162" y="1"/>
                    </a:moveTo>
                    <a:lnTo>
                      <a:pt x="39" y="1"/>
                    </a:lnTo>
                    <a:lnTo>
                      <a:pt x="39" y="1"/>
                    </a:lnTo>
                    <a:lnTo>
                      <a:pt x="20" y="20"/>
                    </a:lnTo>
                    <a:lnTo>
                      <a:pt x="1" y="39"/>
                    </a:lnTo>
                    <a:lnTo>
                      <a:pt x="1" y="39"/>
                    </a:lnTo>
                    <a:lnTo>
                      <a:pt x="20" y="77"/>
                    </a:lnTo>
                    <a:lnTo>
                      <a:pt x="39" y="77"/>
                    </a:lnTo>
                    <a:lnTo>
                      <a:pt x="4162" y="77"/>
                    </a:lnTo>
                    <a:lnTo>
                      <a:pt x="4162" y="77"/>
                    </a:lnTo>
                    <a:lnTo>
                      <a:pt x="4200" y="77"/>
                    </a:lnTo>
                    <a:lnTo>
                      <a:pt x="4200" y="39"/>
                    </a:lnTo>
                    <a:lnTo>
                      <a:pt x="4200" y="39"/>
                    </a:lnTo>
                    <a:lnTo>
                      <a:pt x="4200" y="20"/>
                    </a:lnTo>
                    <a:lnTo>
                      <a:pt x="4162" y="1"/>
                    </a:lnTo>
                  </a:path>
                </a:pathLst>
              </a:custGeom>
              <a:solidFill>
                <a:srgbClr val="5484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52" name="Google Shape;1824;p48">
                <a:extLst>
                  <a:ext uri="{FF2B5EF4-FFF2-40B4-BE49-F238E27FC236}">
                    <a16:creationId xmlns:a16="http://schemas.microsoft.com/office/drawing/2014/main" id="{715FCEC9-6183-4DAE-ACEE-EBDA200CF84F}"/>
                  </a:ext>
                </a:extLst>
              </p:cNvPr>
              <p:cNvSpPr/>
              <p:nvPr/>
            </p:nvSpPr>
            <p:spPr>
              <a:xfrm>
                <a:off x="-460263" y="1919987"/>
                <a:ext cx="215669" cy="3953"/>
              </a:xfrm>
              <a:custGeom>
                <a:avLst/>
                <a:gdLst/>
                <a:ahLst/>
                <a:cxnLst/>
                <a:rect l="l" t="t" r="r" b="b"/>
                <a:pathLst>
                  <a:path w="4201" h="77" extrusionOk="0">
                    <a:moveTo>
                      <a:pt x="20" y="0"/>
                    </a:moveTo>
                    <a:lnTo>
                      <a:pt x="1" y="39"/>
                    </a:lnTo>
                    <a:lnTo>
                      <a:pt x="20" y="58"/>
                    </a:lnTo>
                    <a:lnTo>
                      <a:pt x="39" y="77"/>
                    </a:lnTo>
                    <a:lnTo>
                      <a:pt x="4162" y="77"/>
                    </a:lnTo>
                    <a:lnTo>
                      <a:pt x="4200" y="58"/>
                    </a:lnTo>
                    <a:lnTo>
                      <a:pt x="4200" y="39"/>
                    </a:lnTo>
                    <a:lnTo>
                      <a:pt x="4200" y="0"/>
                    </a:lnTo>
                    <a:close/>
                  </a:path>
                </a:pathLst>
              </a:custGeom>
              <a:solidFill>
                <a:srgbClr val="5484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53" name="Google Shape;1825;p48">
                <a:extLst>
                  <a:ext uri="{FF2B5EF4-FFF2-40B4-BE49-F238E27FC236}">
                    <a16:creationId xmlns:a16="http://schemas.microsoft.com/office/drawing/2014/main" id="{55FEC6FF-C7E8-4877-A015-4D978E842A6C}"/>
                  </a:ext>
                </a:extLst>
              </p:cNvPr>
              <p:cNvSpPr/>
              <p:nvPr/>
            </p:nvSpPr>
            <p:spPr>
              <a:xfrm>
                <a:off x="-460263" y="1919987"/>
                <a:ext cx="215669" cy="3953"/>
              </a:xfrm>
              <a:custGeom>
                <a:avLst/>
                <a:gdLst/>
                <a:ahLst/>
                <a:cxnLst/>
                <a:rect l="l" t="t" r="r" b="b"/>
                <a:pathLst>
                  <a:path w="4201" h="77" fill="none" extrusionOk="0">
                    <a:moveTo>
                      <a:pt x="4162" y="0"/>
                    </a:moveTo>
                    <a:lnTo>
                      <a:pt x="39" y="0"/>
                    </a:lnTo>
                    <a:lnTo>
                      <a:pt x="39" y="0"/>
                    </a:lnTo>
                    <a:lnTo>
                      <a:pt x="20" y="0"/>
                    </a:lnTo>
                    <a:lnTo>
                      <a:pt x="1" y="39"/>
                    </a:lnTo>
                    <a:lnTo>
                      <a:pt x="1" y="39"/>
                    </a:lnTo>
                    <a:lnTo>
                      <a:pt x="20" y="58"/>
                    </a:lnTo>
                    <a:lnTo>
                      <a:pt x="39" y="77"/>
                    </a:lnTo>
                    <a:lnTo>
                      <a:pt x="4162" y="77"/>
                    </a:lnTo>
                    <a:lnTo>
                      <a:pt x="4162" y="77"/>
                    </a:lnTo>
                    <a:lnTo>
                      <a:pt x="4200" y="58"/>
                    </a:lnTo>
                    <a:lnTo>
                      <a:pt x="4200" y="39"/>
                    </a:lnTo>
                    <a:lnTo>
                      <a:pt x="4200" y="39"/>
                    </a:lnTo>
                    <a:lnTo>
                      <a:pt x="4200" y="0"/>
                    </a:lnTo>
                    <a:lnTo>
                      <a:pt x="4162" y="0"/>
                    </a:lnTo>
                  </a:path>
                </a:pathLst>
              </a:custGeom>
              <a:solidFill>
                <a:srgbClr val="5484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54" name="Google Shape;1826;p48">
                <a:extLst>
                  <a:ext uri="{FF2B5EF4-FFF2-40B4-BE49-F238E27FC236}">
                    <a16:creationId xmlns:a16="http://schemas.microsoft.com/office/drawing/2014/main" id="{DC6C6232-2891-4DFA-87A7-D73666C005E0}"/>
                  </a:ext>
                </a:extLst>
              </p:cNvPr>
              <p:cNvSpPr/>
              <p:nvPr/>
            </p:nvSpPr>
            <p:spPr>
              <a:xfrm>
                <a:off x="-460263" y="1979745"/>
                <a:ext cx="137276" cy="4004"/>
              </a:xfrm>
              <a:custGeom>
                <a:avLst/>
                <a:gdLst/>
                <a:ahLst/>
                <a:cxnLst/>
                <a:rect l="l" t="t" r="r" b="b"/>
                <a:pathLst>
                  <a:path w="2674" h="78" extrusionOk="0">
                    <a:moveTo>
                      <a:pt x="39" y="1"/>
                    </a:moveTo>
                    <a:lnTo>
                      <a:pt x="20" y="20"/>
                    </a:lnTo>
                    <a:lnTo>
                      <a:pt x="1" y="39"/>
                    </a:lnTo>
                    <a:lnTo>
                      <a:pt x="20" y="58"/>
                    </a:lnTo>
                    <a:lnTo>
                      <a:pt x="39" y="77"/>
                    </a:lnTo>
                    <a:lnTo>
                      <a:pt x="2635" y="77"/>
                    </a:lnTo>
                    <a:lnTo>
                      <a:pt x="2673" y="58"/>
                    </a:lnTo>
                    <a:lnTo>
                      <a:pt x="2673" y="39"/>
                    </a:lnTo>
                    <a:lnTo>
                      <a:pt x="2673" y="20"/>
                    </a:lnTo>
                    <a:lnTo>
                      <a:pt x="2635" y="1"/>
                    </a:lnTo>
                    <a:close/>
                  </a:path>
                </a:pathLst>
              </a:custGeom>
              <a:solidFill>
                <a:srgbClr val="5484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55" name="Google Shape;1827;p48">
                <a:extLst>
                  <a:ext uri="{FF2B5EF4-FFF2-40B4-BE49-F238E27FC236}">
                    <a16:creationId xmlns:a16="http://schemas.microsoft.com/office/drawing/2014/main" id="{3950B97F-43A8-4BB7-B78C-1B656E1F9C4B}"/>
                  </a:ext>
                </a:extLst>
              </p:cNvPr>
              <p:cNvSpPr/>
              <p:nvPr/>
            </p:nvSpPr>
            <p:spPr>
              <a:xfrm>
                <a:off x="-460263" y="1979745"/>
                <a:ext cx="137276" cy="4004"/>
              </a:xfrm>
              <a:custGeom>
                <a:avLst/>
                <a:gdLst/>
                <a:ahLst/>
                <a:cxnLst/>
                <a:rect l="l" t="t" r="r" b="b"/>
                <a:pathLst>
                  <a:path w="2674" h="78" fill="none" extrusionOk="0">
                    <a:moveTo>
                      <a:pt x="2635" y="1"/>
                    </a:moveTo>
                    <a:lnTo>
                      <a:pt x="39" y="1"/>
                    </a:lnTo>
                    <a:lnTo>
                      <a:pt x="39" y="1"/>
                    </a:lnTo>
                    <a:lnTo>
                      <a:pt x="20" y="20"/>
                    </a:lnTo>
                    <a:lnTo>
                      <a:pt x="1" y="39"/>
                    </a:lnTo>
                    <a:lnTo>
                      <a:pt x="1" y="39"/>
                    </a:lnTo>
                    <a:lnTo>
                      <a:pt x="20" y="58"/>
                    </a:lnTo>
                    <a:lnTo>
                      <a:pt x="39" y="77"/>
                    </a:lnTo>
                    <a:lnTo>
                      <a:pt x="2635" y="77"/>
                    </a:lnTo>
                    <a:lnTo>
                      <a:pt x="2635" y="77"/>
                    </a:lnTo>
                    <a:lnTo>
                      <a:pt x="2673" y="58"/>
                    </a:lnTo>
                    <a:lnTo>
                      <a:pt x="2673" y="39"/>
                    </a:lnTo>
                    <a:lnTo>
                      <a:pt x="2673" y="39"/>
                    </a:lnTo>
                    <a:lnTo>
                      <a:pt x="2673" y="20"/>
                    </a:lnTo>
                    <a:lnTo>
                      <a:pt x="2635" y="1"/>
                    </a:lnTo>
                  </a:path>
                </a:pathLst>
              </a:custGeom>
              <a:solidFill>
                <a:srgbClr val="5484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56" name="Google Shape;1828;p48">
                <a:extLst>
                  <a:ext uri="{FF2B5EF4-FFF2-40B4-BE49-F238E27FC236}">
                    <a16:creationId xmlns:a16="http://schemas.microsoft.com/office/drawing/2014/main" id="{F7E584F0-C576-45BE-B8D2-A08094E4E38E}"/>
                  </a:ext>
                </a:extLst>
              </p:cNvPr>
              <p:cNvSpPr/>
              <p:nvPr/>
            </p:nvSpPr>
            <p:spPr>
              <a:xfrm>
                <a:off x="-1542116" y="2108142"/>
                <a:ext cx="430260" cy="265620"/>
              </a:xfrm>
              <a:custGeom>
                <a:avLst/>
                <a:gdLst/>
                <a:ahLst/>
                <a:cxnLst/>
                <a:rect l="l" t="t" r="r" b="b"/>
                <a:pathLst>
                  <a:path w="8381" h="5174" extrusionOk="0">
                    <a:moveTo>
                      <a:pt x="821" y="0"/>
                    </a:moveTo>
                    <a:lnTo>
                      <a:pt x="650" y="19"/>
                    </a:lnTo>
                    <a:lnTo>
                      <a:pt x="497" y="77"/>
                    </a:lnTo>
                    <a:lnTo>
                      <a:pt x="363" y="172"/>
                    </a:lnTo>
                    <a:lnTo>
                      <a:pt x="230" y="287"/>
                    </a:lnTo>
                    <a:lnTo>
                      <a:pt x="134" y="420"/>
                    </a:lnTo>
                    <a:lnTo>
                      <a:pt x="58" y="592"/>
                    </a:lnTo>
                    <a:lnTo>
                      <a:pt x="20" y="764"/>
                    </a:lnTo>
                    <a:lnTo>
                      <a:pt x="1" y="955"/>
                    </a:lnTo>
                    <a:lnTo>
                      <a:pt x="1" y="4219"/>
                    </a:lnTo>
                    <a:lnTo>
                      <a:pt x="20" y="4410"/>
                    </a:lnTo>
                    <a:lnTo>
                      <a:pt x="58" y="4601"/>
                    </a:lnTo>
                    <a:lnTo>
                      <a:pt x="134" y="4753"/>
                    </a:lnTo>
                    <a:lnTo>
                      <a:pt x="230" y="4906"/>
                    </a:lnTo>
                    <a:lnTo>
                      <a:pt x="363" y="5021"/>
                    </a:lnTo>
                    <a:lnTo>
                      <a:pt x="497" y="5097"/>
                    </a:lnTo>
                    <a:lnTo>
                      <a:pt x="650" y="5154"/>
                    </a:lnTo>
                    <a:lnTo>
                      <a:pt x="821" y="5173"/>
                    </a:lnTo>
                    <a:lnTo>
                      <a:pt x="6758" y="5173"/>
                    </a:lnTo>
                    <a:lnTo>
                      <a:pt x="6891" y="5154"/>
                    </a:lnTo>
                    <a:lnTo>
                      <a:pt x="7025" y="5116"/>
                    </a:lnTo>
                    <a:lnTo>
                      <a:pt x="7140" y="5040"/>
                    </a:lnTo>
                    <a:lnTo>
                      <a:pt x="7235" y="4944"/>
                    </a:lnTo>
                    <a:lnTo>
                      <a:pt x="7311" y="4830"/>
                    </a:lnTo>
                    <a:lnTo>
                      <a:pt x="7369" y="4696"/>
                    </a:lnTo>
                    <a:lnTo>
                      <a:pt x="7407" y="4543"/>
                    </a:lnTo>
                    <a:lnTo>
                      <a:pt x="7426" y="4391"/>
                    </a:lnTo>
                    <a:lnTo>
                      <a:pt x="7426" y="955"/>
                    </a:lnTo>
                    <a:lnTo>
                      <a:pt x="8380" y="0"/>
                    </a:lnTo>
                    <a:close/>
                  </a:path>
                </a:pathLst>
              </a:custGeom>
              <a:solidFill>
                <a:srgbClr val="E8EE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57" name="Google Shape;1829;p48">
                <a:extLst>
                  <a:ext uri="{FF2B5EF4-FFF2-40B4-BE49-F238E27FC236}">
                    <a16:creationId xmlns:a16="http://schemas.microsoft.com/office/drawing/2014/main" id="{0A8ADD4D-9020-4BBF-990C-BADA41E11CCE}"/>
                  </a:ext>
                </a:extLst>
              </p:cNvPr>
              <p:cNvSpPr/>
              <p:nvPr/>
            </p:nvSpPr>
            <p:spPr>
              <a:xfrm>
                <a:off x="-1542116" y="2108142"/>
                <a:ext cx="430260" cy="265620"/>
              </a:xfrm>
              <a:custGeom>
                <a:avLst/>
                <a:gdLst/>
                <a:ahLst/>
                <a:cxnLst/>
                <a:rect l="l" t="t" r="r" b="b"/>
                <a:pathLst>
                  <a:path w="8381" h="5174" fill="none" extrusionOk="0">
                    <a:moveTo>
                      <a:pt x="8380" y="0"/>
                    </a:moveTo>
                    <a:lnTo>
                      <a:pt x="821" y="0"/>
                    </a:lnTo>
                    <a:lnTo>
                      <a:pt x="821" y="0"/>
                    </a:lnTo>
                    <a:lnTo>
                      <a:pt x="650" y="19"/>
                    </a:lnTo>
                    <a:lnTo>
                      <a:pt x="497" y="77"/>
                    </a:lnTo>
                    <a:lnTo>
                      <a:pt x="363" y="172"/>
                    </a:lnTo>
                    <a:lnTo>
                      <a:pt x="230" y="287"/>
                    </a:lnTo>
                    <a:lnTo>
                      <a:pt x="134" y="420"/>
                    </a:lnTo>
                    <a:lnTo>
                      <a:pt x="58" y="592"/>
                    </a:lnTo>
                    <a:lnTo>
                      <a:pt x="20" y="764"/>
                    </a:lnTo>
                    <a:lnTo>
                      <a:pt x="1" y="955"/>
                    </a:lnTo>
                    <a:lnTo>
                      <a:pt x="1" y="4219"/>
                    </a:lnTo>
                    <a:lnTo>
                      <a:pt x="1" y="4219"/>
                    </a:lnTo>
                    <a:lnTo>
                      <a:pt x="20" y="4410"/>
                    </a:lnTo>
                    <a:lnTo>
                      <a:pt x="58" y="4601"/>
                    </a:lnTo>
                    <a:lnTo>
                      <a:pt x="134" y="4753"/>
                    </a:lnTo>
                    <a:lnTo>
                      <a:pt x="230" y="4906"/>
                    </a:lnTo>
                    <a:lnTo>
                      <a:pt x="363" y="5021"/>
                    </a:lnTo>
                    <a:lnTo>
                      <a:pt x="497" y="5097"/>
                    </a:lnTo>
                    <a:lnTo>
                      <a:pt x="650" y="5154"/>
                    </a:lnTo>
                    <a:lnTo>
                      <a:pt x="821" y="5173"/>
                    </a:lnTo>
                    <a:lnTo>
                      <a:pt x="6758" y="5173"/>
                    </a:lnTo>
                    <a:lnTo>
                      <a:pt x="6758" y="5173"/>
                    </a:lnTo>
                    <a:lnTo>
                      <a:pt x="6891" y="5154"/>
                    </a:lnTo>
                    <a:lnTo>
                      <a:pt x="7025" y="5116"/>
                    </a:lnTo>
                    <a:lnTo>
                      <a:pt x="7140" y="5040"/>
                    </a:lnTo>
                    <a:lnTo>
                      <a:pt x="7235" y="4944"/>
                    </a:lnTo>
                    <a:lnTo>
                      <a:pt x="7311" y="4830"/>
                    </a:lnTo>
                    <a:lnTo>
                      <a:pt x="7369" y="4696"/>
                    </a:lnTo>
                    <a:lnTo>
                      <a:pt x="7407" y="4543"/>
                    </a:lnTo>
                    <a:lnTo>
                      <a:pt x="7426" y="4391"/>
                    </a:lnTo>
                    <a:lnTo>
                      <a:pt x="7426" y="955"/>
                    </a:lnTo>
                    <a:lnTo>
                      <a:pt x="8380" y="0"/>
                    </a:lnTo>
                  </a:path>
                </a:pathLst>
              </a:custGeom>
              <a:solidFill>
                <a:srgbClr val="5484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58" name="Google Shape;1830;p48">
                <a:extLst>
                  <a:ext uri="{FF2B5EF4-FFF2-40B4-BE49-F238E27FC236}">
                    <a16:creationId xmlns:a16="http://schemas.microsoft.com/office/drawing/2014/main" id="{04C4BEC3-3D3A-473F-B786-DF5C2835F5DE}"/>
                  </a:ext>
                </a:extLst>
              </p:cNvPr>
              <p:cNvSpPr/>
              <p:nvPr/>
            </p:nvSpPr>
            <p:spPr>
              <a:xfrm>
                <a:off x="-1466649" y="2178681"/>
                <a:ext cx="215618" cy="4004"/>
              </a:xfrm>
              <a:custGeom>
                <a:avLst/>
                <a:gdLst/>
                <a:ahLst/>
                <a:cxnLst/>
                <a:rect l="l" t="t" r="r" b="b"/>
                <a:pathLst>
                  <a:path w="4200" h="78" extrusionOk="0">
                    <a:moveTo>
                      <a:pt x="39" y="1"/>
                    </a:moveTo>
                    <a:lnTo>
                      <a:pt x="19" y="20"/>
                    </a:lnTo>
                    <a:lnTo>
                      <a:pt x="0" y="39"/>
                    </a:lnTo>
                    <a:lnTo>
                      <a:pt x="19" y="77"/>
                    </a:lnTo>
                    <a:lnTo>
                      <a:pt x="4200" y="77"/>
                    </a:lnTo>
                    <a:lnTo>
                      <a:pt x="4200" y="39"/>
                    </a:lnTo>
                    <a:lnTo>
                      <a:pt x="4200" y="20"/>
                    </a:lnTo>
                    <a:lnTo>
                      <a:pt x="4162" y="1"/>
                    </a:lnTo>
                    <a:close/>
                  </a:path>
                </a:pathLst>
              </a:custGeom>
              <a:solidFill>
                <a:srgbClr val="5484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59" name="Google Shape;1831;p48">
                <a:extLst>
                  <a:ext uri="{FF2B5EF4-FFF2-40B4-BE49-F238E27FC236}">
                    <a16:creationId xmlns:a16="http://schemas.microsoft.com/office/drawing/2014/main" id="{233431A2-7AF1-4633-A379-157065BE8A69}"/>
                  </a:ext>
                </a:extLst>
              </p:cNvPr>
              <p:cNvSpPr/>
              <p:nvPr/>
            </p:nvSpPr>
            <p:spPr>
              <a:xfrm>
                <a:off x="-1466649" y="2239466"/>
                <a:ext cx="215618" cy="3953"/>
              </a:xfrm>
              <a:custGeom>
                <a:avLst/>
                <a:gdLst/>
                <a:ahLst/>
                <a:cxnLst/>
                <a:rect l="l" t="t" r="r" b="b"/>
                <a:pathLst>
                  <a:path w="4200" h="77" extrusionOk="0">
                    <a:moveTo>
                      <a:pt x="19" y="0"/>
                    </a:moveTo>
                    <a:lnTo>
                      <a:pt x="0" y="38"/>
                    </a:lnTo>
                    <a:lnTo>
                      <a:pt x="19" y="57"/>
                    </a:lnTo>
                    <a:lnTo>
                      <a:pt x="39" y="77"/>
                    </a:lnTo>
                    <a:lnTo>
                      <a:pt x="4162" y="77"/>
                    </a:lnTo>
                    <a:lnTo>
                      <a:pt x="4200" y="57"/>
                    </a:lnTo>
                    <a:lnTo>
                      <a:pt x="4200" y="38"/>
                    </a:lnTo>
                    <a:lnTo>
                      <a:pt x="4200" y="0"/>
                    </a:lnTo>
                    <a:close/>
                  </a:path>
                </a:pathLst>
              </a:custGeom>
              <a:solidFill>
                <a:srgbClr val="5484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60" name="Google Shape;1832;p48">
                <a:extLst>
                  <a:ext uri="{FF2B5EF4-FFF2-40B4-BE49-F238E27FC236}">
                    <a16:creationId xmlns:a16="http://schemas.microsoft.com/office/drawing/2014/main" id="{48AEE978-E40D-423A-9161-64473A3C8ACE}"/>
                  </a:ext>
                </a:extLst>
              </p:cNvPr>
              <p:cNvSpPr/>
              <p:nvPr/>
            </p:nvSpPr>
            <p:spPr>
              <a:xfrm>
                <a:off x="-1466649" y="2299224"/>
                <a:ext cx="126444" cy="3953"/>
              </a:xfrm>
              <a:custGeom>
                <a:avLst/>
                <a:gdLst/>
                <a:ahLst/>
                <a:cxnLst/>
                <a:rect l="l" t="t" r="r" b="b"/>
                <a:pathLst>
                  <a:path w="2463" h="77" extrusionOk="0">
                    <a:moveTo>
                      <a:pt x="39" y="1"/>
                    </a:moveTo>
                    <a:lnTo>
                      <a:pt x="19" y="20"/>
                    </a:lnTo>
                    <a:lnTo>
                      <a:pt x="0" y="39"/>
                    </a:lnTo>
                    <a:lnTo>
                      <a:pt x="19" y="58"/>
                    </a:lnTo>
                    <a:lnTo>
                      <a:pt x="39" y="77"/>
                    </a:lnTo>
                    <a:lnTo>
                      <a:pt x="2425" y="77"/>
                    </a:lnTo>
                    <a:lnTo>
                      <a:pt x="2444" y="58"/>
                    </a:lnTo>
                    <a:lnTo>
                      <a:pt x="2463" y="39"/>
                    </a:lnTo>
                    <a:lnTo>
                      <a:pt x="2444" y="20"/>
                    </a:lnTo>
                    <a:lnTo>
                      <a:pt x="2425" y="1"/>
                    </a:lnTo>
                    <a:close/>
                  </a:path>
                </a:pathLst>
              </a:custGeom>
              <a:solidFill>
                <a:srgbClr val="5484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61" name="Google Shape;1833;p48">
                <a:extLst>
                  <a:ext uri="{FF2B5EF4-FFF2-40B4-BE49-F238E27FC236}">
                    <a16:creationId xmlns:a16="http://schemas.microsoft.com/office/drawing/2014/main" id="{E599BDC1-BAEC-4C3B-80E4-1E21FCFDCE34}"/>
                  </a:ext>
                </a:extLst>
              </p:cNvPr>
              <p:cNvSpPr/>
              <p:nvPr/>
            </p:nvSpPr>
            <p:spPr>
              <a:xfrm>
                <a:off x="-590560" y="2108142"/>
                <a:ext cx="414550" cy="265620"/>
              </a:xfrm>
              <a:custGeom>
                <a:avLst/>
                <a:gdLst/>
                <a:ahLst/>
                <a:cxnLst/>
                <a:rect l="l" t="t" r="r" b="b"/>
                <a:pathLst>
                  <a:path w="8075" h="5174" extrusionOk="0">
                    <a:moveTo>
                      <a:pt x="0" y="0"/>
                    </a:moveTo>
                    <a:lnTo>
                      <a:pt x="993" y="955"/>
                    </a:lnTo>
                    <a:lnTo>
                      <a:pt x="993" y="4391"/>
                    </a:lnTo>
                    <a:lnTo>
                      <a:pt x="993" y="4543"/>
                    </a:lnTo>
                    <a:lnTo>
                      <a:pt x="1050" y="4696"/>
                    </a:lnTo>
                    <a:lnTo>
                      <a:pt x="1107" y="4830"/>
                    </a:lnTo>
                    <a:lnTo>
                      <a:pt x="1184" y="4944"/>
                    </a:lnTo>
                    <a:lnTo>
                      <a:pt x="1298" y="5040"/>
                    </a:lnTo>
                    <a:lnTo>
                      <a:pt x="1413" y="5116"/>
                    </a:lnTo>
                    <a:lnTo>
                      <a:pt x="1546" y="5154"/>
                    </a:lnTo>
                    <a:lnTo>
                      <a:pt x="1680" y="5173"/>
                    </a:lnTo>
                    <a:lnTo>
                      <a:pt x="7234" y="5173"/>
                    </a:lnTo>
                    <a:lnTo>
                      <a:pt x="7406" y="5154"/>
                    </a:lnTo>
                    <a:lnTo>
                      <a:pt x="7559" y="5097"/>
                    </a:lnTo>
                    <a:lnTo>
                      <a:pt x="7693" y="5021"/>
                    </a:lnTo>
                    <a:lnTo>
                      <a:pt x="7826" y="4906"/>
                    </a:lnTo>
                    <a:lnTo>
                      <a:pt x="7922" y="4753"/>
                    </a:lnTo>
                    <a:lnTo>
                      <a:pt x="7998" y="4601"/>
                    </a:lnTo>
                    <a:lnTo>
                      <a:pt x="8055" y="4410"/>
                    </a:lnTo>
                    <a:lnTo>
                      <a:pt x="8074" y="4219"/>
                    </a:lnTo>
                    <a:lnTo>
                      <a:pt x="8074" y="955"/>
                    </a:lnTo>
                    <a:lnTo>
                      <a:pt x="8055" y="764"/>
                    </a:lnTo>
                    <a:lnTo>
                      <a:pt x="7998" y="592"/>
                    </a:lnTo>
                    <a:lnTo>
                      <a:pt x="7922" y="420"/>
                    </a:lnTo>
                    <a:lnTo>
                      <a:pt x="7826" y="287"/>
                    </a:lnTo>
                    <a:lnTo>
                      <a:pt x="7693" y="172"/>
                    </a:lnTo>
                    <a:lnTo>
                      <a:pt x="7559" y="77"/>
                    </a:lnTo>
                    <a:lnTo>
                      <a:pt x="7406" y="19"/>
                    </a:lnTo>
                    <a:lnTo>
                      <a:pt x="7234" y="0"/>
                    </a:lnTo>
                    <a:close/>
                  </a:path>
                </a:pathLst>
              </a:custGeom>
              <a:solidFill>
                <a:srgbClr val="E8EEF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62" name="Google Shape;1834;p48">
                <a:extLst>
                  <a:ext uri="{FF2B5EF4-FFF2-40B4-BE49-F238E27FC236}">
                    <a16:creationId xmlns:a16="http://schemas.microsoft.com/office/drawing/2014/main" id="{B6A5B651-3B5C-4F5E-AD40-4942FFCD49BC}"/>
                  </a:ext>
                </a:extLst>
              </p:cNvPr>
              <p:cNvSpPr/>
              <p:nvPr/>
            </p:nvSpPr>
            <p:spPr>
              <a:xfrm>
                <a:off x="-590560" y="2108142"/>
                <a:ext cx="414550" cy="265620"/>
              </a:xfrm>
              <a:custGeom>
                <a:avLst/>
                <a:gdLst/>
                <a:ahLst/>
                <a:cxnLst/>
                <a:rect l="l" t="t" r="r" b="b"/>
                <a:pathLst>
                  <a:path w="8075" h="5174" fill="none" extrusionOk="0">
                    <a:moveTo>
                      <a:pt x="7234" y="0"/>
                    </a:moveTo>
                    <a:lnTo>
                      <a:pt x="0" y="0"/>
                    </a:lnTo>
                    <a:lnTo>
                      <a:pt x="993" y="955"/>
                    </a:lnTo>
                    <a:lnTo>
                      <a:pt x="993" y="4391"/>
                    </a:lnTo>
                    <a:lnTo>
                      <a:pt x="993" y="4391"/>
                    </a:lnTo>
                    <a:lnTo>
                      <a:pt x="993" y="4543"/>
                    </a:lnTo>
                    <a:lnTo>
                      <a:pt x="1050" y="4696"/>
                    </a:lnTo>
                    <a:lnTo>
                      <a:pt x="1107" y="4830"/>
                    </a:lnTo>
                    <a:lnTo>
                      <a:pt x="1184" y="4944"/>
                    </a:lnTo>
                    <a:lnTo>
                      <a:pt x="1298" y="5040"/>
                    </a:lnTo>
                    <a:lnTo>
                      <a:pt x="1413" y="5116"/>
                    </a:lnTo>
                    <a:lnTo>
                      <a:pt x="1546" y="5154"/>
                    </a:lnTo>
                    <a:lnTo>
                      <a:pt x="1680" y="5173"/>
                    </a:lnTo>
                    <a:lnTo>
                      <a:pt x="7234" y="5173"/>
                    </a:lnTo>
                    <a:lnTo>
                      <a:pt x="7234" y="5173"/>
                    </a:lnTo>
                    <a:lnTo>
                      <a:pt x="7406" y="5154"/>
                    </a:lnTo>
                    <a:lnTo>
                      <a:pt x="7559" y="5097"/>
                    </a:lnTo>
                    <a:lnTo>
                      <a:pt x="7693" y="5021"/>
                    </a:lnTo>
                    <a:lnTo>
                      <a:pt x="7826" y="4906"/>
                    </a:lnTo>
                    <a:lnTo>
                      <a:pt x="7922" y="4753"/>
                    </a:lnTo>
                    <a:lnTo>
                      <a:pt x="7998" y="4601"/>
                    </a:lnTo>
                    <a:lnTo>
                      <a:pt x="8055" y="4410"/>
                    </a:lnTo>
                    <a:lnTo>
                      <a:pt x="8074" y="4219"/>
                    </a:lnTo>
                    <a:lnTo>
                      <a:pt x="8074" y="955"/>
                    </a:lnTo>
                    <a:lnTo>
                      <a:pt x="8074" y="955"/>
                    </a:lnTo>
                    <a:lnTo>
                      <a:pt x="8055" y="764"/>
                    </a:lnTo>
                    <a:lnTo>
                      <a:pt x="7998" y="592"/>
                    </a:lnTo>
                    <a:lnTo>
                      <a:pt x="7922" y="420"/>
                    </a:lnTo>
                    <a:lnTo>
                      <a:pt x="7826" y="287"/>
                    </a:lnTo>
                    <a:lnTo>
                      <a:pt x="7693" y="172"/>
                    </a:lnTo>
                    <a:lnTo>
                      <a:pt x="7559" y="77"/>
                    </a:lnTo>
                    <a:lnTo>
                      <a:pt x="7406" y="19"/>
                    </a:lnTo>
                    <a:lnTo>
                      <a:pt x="7234" y="0"/>
                    </a:lnTo>
                  </a:path>
                </a:pathLst>
              </a:custGeom>
              <a:solidFill>
                <a:srgbClr val="5484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63" name="Google Shape;1835;p48">
                <a:extLst>
                  <a:ext uri="{FF2B5EF4-FFF2-40B4-BE49-F238E27FC236}">
                    <a16:creationId xmlns:a16="http://schemas.microsoft.com/office/drawing/2014/main" id="{EC6DDAE6-A22C-4A4A-A0B7-72A58A9B5E77}"/>
                  </a:ext>
                </a:extLst>
              </p:cNvPr>
              <p:cNvSpPr/>
              <p:nvPr/>
            </p:nvSpPr>
            <p:spPr>
              <a:xfrm>
                <a:off x="-446504" y="2178681"/>
                <a:ext cx="191130" cy="4004"/>
              </a:xfrm>
              <a:custGeom>
                <a:avLst/>
                <a:gdLst/>
                <a:ahLst/>
                <a:cxnLst/>
                <a:rect l="l" t="t" r="r" b="b"/>
                <a:pathLst>
                  <a:path w="3723" h="78" extrusionOk="0">
                    <a:moveTo>
                      <a:pt x="38" y="1"/>
                    </a:moveTo>
                    <a:lnTo>
                      <a:pt x="19" y="20"/>
                    </a:lnTo>
                    <a:lnTo>
                      <a:pt x="0" y="39"/>
                    </a:lnTo>
                    <a:lnTo>
                      <a:pt x="19" y="77"/>
                    </a:lnTo>
                    <a:lnTo>
                      <a:pt x="3722" y="77"/>
                    </a:lnTo>
                    <a:lnTo>
                      <a:pt x="3722" y="39"/>
                    </a:lnTo>
                    <a:lnTo>
                      <a:pt x="3722" y="20"/>
                    </a:lnTo>
                    <a:lnTo>
                      <a:pt x="3684" y="1"/>
                    </a:lnTo>
                    <a:close/>
                  </a:path>
                </a:pathLst>
              </a:custGeom>
              <a:solidFill>
                <a:srgbClr val="5484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64" name="Google Shape;1836;p48">
                <a:extLst>
                  <a:ext uri="{FF2B5EF4-FFF2-40B4-BE49-F238E27FC236}">
                    <a16:creationId xmlns:a16="http://schemas.microsoft.com/office/drawing/2014/main" id="{44EE7B8C-2D07-43E6-9853-D8AEE381AB5A}"/>
                  </a:ext>
                </a:extLst>
              </p:cNvPr>
              <p:cNvSpPr/>
              <p:nvPr/>
            </p:nvSpPr>
            <p:spPr>
              <a:xfrm>
                <a:off x="-446504" y="2239466"/>
                <a:ext cx="191130" cy="3953"/>
              </a:xfrm>
              <a:custGeom>
                <a:avLst/>
                <a:gdLst/>
                <a:ahLst/>
                <a:cxnLst/>
                <a:rect l="l" t="t" r="r" b="b"/>
                <a:pathLst>
                  <a:path w="3723" h="77" extrusionOk="0">
                    <a:moveTo>
                      <a:pt x="19" y="0"/>
                    </a:moveTo>
                    <a:lnTo>
                      <a:pt x="0" y="38"/>
                    </a:lnTo>
                    <a:lnTo>
                      <a:pt x="19" y="57"/>
                    </a:lnTo>
                    <a:lnTo>
                      <a:pt x="38" y="77"/>
                    </a:lnTo>
                    <a:lnTo>
                      <a:pt x="3684" y="77"/>
                    </a:lnTo>
                    <a:lnTo>
                      <a:pt x="3722" y="57"/>
                    </a:lnTo>
                    <a:lnTo>
                      <a:pt x="3722" y="38"/>
                    </a:lnTo>
                    <a:lnTo>
                      <a:pt x="3722" y="0"/>
                    </a:lnTo>
                    <a:close/>
                  </a:path>
                </a:pathLst>
              </a:custGeom>
              <a:solidFill>
                <a:srgbClr val="5484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65" name="Google Shape;1837;p48">
                <a:extLst>
                  <a:ext uri="{FF2B5EF4-FFF2-40B4-BE49-F238E27FC236}">
                    <a16:creationId xmlns:a16="http://schemas.microsoft.com/office/drawing/2014/main" id="{969713E2-4134-4AA4-8FFF-39A09A0932A9}"/>
                  </a:ext>
                </a:extLst>
              </p:cNvPr>
              <p:cNvSpPr/>
              <p:nvPr/>
            </p:nvSpPr>
            <p:spPr>
              <a:xfrm>
                <a:off x="-446504" y="2299224"/>
                <a:ext cx="98003" cy="3953"/>
              </a:xfrm>
              <a:custGeom>
                <a:avLst/>
                <a:gdLst/>
                <a:ahLst/>
                <a:cxnLst/>
                <a:rect l="l" t="t" r="r" b="b"/>
                <a:pathLst>
                  <a:path w="1909" h="77" extrusionOk="0">
                    <a:moveTo>
                      <a:pt x="38" y="1"/>
                    </a:moveTo>
                    <a:lnTo>
                      <a:pt x="19" y="20"/>
                    </a:lnTo>
                    <a:lnTo>
                      <a:pt x="0" y="39"/>
                    </a:lnTo>
                    <a:lnTo>
                      <a:pt x="19" y="58"/>
                    </a:lnTo>
                    <a:lnTo>
                      <a:pt x="38" y="77"/>
                    </a:lnTo>
                    <a:lnTo>
                      <a:pt x="1871" y="77"/>
                    </a:lnTo>
                    <a:lnTo>
                      <a:pt x="1909" y="58"/>
                    </a:lnTo>
                    <a:lnTo>
                      <a:pt x="1909" y="39"/>
                    </a:lnTo>
                    <a:lnTo>
                      <a:pt x="1909" y="20"/>
                    </a:lnTo>
                    <a:lnTo>
                      <a:pt x="1871" y="1"/>
                    </a:lnTo>
                    <a:close/>
                  </a:path>
                </a:pathLst>
              </a:custGeom>
              <a:solidFill>
                <a:srgbClr val="5484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66" name="Google Shape;1838;p48">
                <a:extLst>
                  <a:ext uri="{FF2B5EF4-FFF2-40B4-BE49-F238E27FC236}">
                    <a16:creationId xmlns:a16="http://schemas.microsoft.com/office/drawing/2014/main" id="{45143419-6ACD-45A9-8B3C-5EFA0D4F3AB2}"/>
                  </a:ext>
                </a:extLst>
              </p:cNvPr>
              <p:cNvSpPr/>
              <p:nvPr/>
            </p:nvSpPr>
            <p:spPr>
              <a:xfrm>
                <a:off x="-446504" y="2299224"/>
                <a:ext cx="98003" cy="3953"/>
              </a:xfrm>
              <a:custGeom>
                <a:avLst/>
                <a:gdLst/>
                <a:ahLst/>
                <a:cxnLst/>
                <a:rect l="l" t="t" r="r" b="b"/>
                <a:pathLst>
                  <a:path w="1909" h="77" fill="none" extrusionOk="0">
                    <a:moveTo>
                      <a:pt x="1871" y="1"/>
                    </a:moveTo>
                    <a:lnTo>
                      <a:pt x="38" y="1"/>
                    </a:lnTo>
                    <a:lnTo>
                      <a:pt x="38" y="1"/>
                    </a:lnTo>
                    <a:lnTo>
                      <a:pt x="19" y="20"/>
                    </a:lnTo>
                    <a:lnTo>
                      <a:pt x="0" y="39"/>
                    </a:lnTo>
                    <a:lnTo>
                      <a:pt x="0" y="39"/>
                    </a:lnTo>
                    <a:lnTo>
                      <a:pt x="19" y="58"/>
                    </a:lnTo>
                    <a:lnTo>
                      <a:pt x="38" y="77"/>
                    </a:lnTo>
                    <a:lnTo>
                      <a:pt x="1871" y="77"/>
                    </a:lnTo>
                    <a:lnTo>
                      <a:pt x="1871" y="77"/>
                    </a:lnTo>
                    <a:lnTo>
                      <a:pt x="1909" y="58"/>
                    </a:lnTo>
                    <a:lnTo>
                      <a:pt x="1909" y="39"/>
                    </a:lnTo>
                    <a:lnTo>
                      <a:pt x="1909" y="39"/>
                    </a:lnTo>
                    <a:lnTo>
                      <a:pt x="1909" y="20"/>
                    </a:lnTo>
                    <a:lnTo>
                      <a:pt x="1871" y="1"/>
                    </a:lnTo>
                  </a:path>
                </a:pathLst>
              </a:custGeom>
              <a:solidFill>
                <a:srgbClr val="5484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67" name="Google Shape;1839;p48">
                <a:extLst>
                  <a:ext uri="{FF2B5EF4-FFF2-40B4-BE49-F238E27FC236}">
                    <a16:creationId xmlns:a16="http://schemas.microsoft.com/office/drawing/2014/main" id="{ED763AFF-5D73-4921-AAEC-5949B6E1DEF5}"/>
                  </a:ext>
                </a:extLst>
              </p:cNvPr>
              <p:cNvSpPr/>
              <p:nvPr/>
            </p:nvSpPr>
            <p:spPr>
              <a:xfrm>
                <a:off x="-1169708" y="2712754"/>
                <a:ext cx="876074" cy="80395"/>
              </a:xfrm>
              <a:custGeom>
                <a:avLst/>
                <a:gdLst/>
                <a:ahLst/>
                <a:cxnLst/>
                <a:rect l="l" t="t" r="r" b="b"/>
                <a:pathLst>
                  <a:path w="17065" h="1566" extrusionOk="0">
                    <a:moveTo>
                      <a:pt x="0" y="1"/>
                    </a:moveTo>
                    <a:lnTo>
                      <a:pt x="0" y="1566"/>
                    </a:lnTo>
                    <a:lnTo>
                      <a:pt x="17065" y="1566"/>
                    </a:lnTo>
                    <a:lnTo>
                      <a:pt x="17065" y="192"/>
                    </a:lnTo>
                    <a:lnTo>
                      <a:pt x="17046" y="115"/>
                    </a:lnTo>
                    <a:lnTo>
                      <a:pt x="17008" y="39"/>
                    </a:lnTo>
                    <a:lnTo>
                      <a:pt x="16931" y="1"/>
                    </a:lnTo>
                    <a:close/>
                  </a:path>
                </a:pathLst>
              </a:custGeom>
              <a:solidFill>
                <a:srgbClr val="C0D4F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68" name="Google Shape;1840;p48">
                <a:extLst>
                  <a:ext uri="{FF2B5EF4-FFF2-40B4-BE49-F238E27FC236}">
                    <a16:creationId xmlns:a16="http://schemas.microsoft.com/office/drawing/2014/main" id="{A231D516-AE60-4C1F-800D-98F18DA94960}"/>
                  </a:ext>
                </a:extLst>
              </p:cNvPr>
              <p:cNvSpPr/>
              <p:nvPr/>
            </p:nvSpPr>
            <p:spPr>
              <a:xfrm>
                <a:off x="-1169708" y="2712754"/>
                <a:ext cx="364548" cy="80395"/>
              </a:xfrm>
              <a:custGeom>
                <a:avLst/>
                <a:gdLst/>
                <a:ahLst/>
                <a:cxnLst/>
                <a:rect l="l" t="t" r="r" b="b"/>
                <a:pathLst>
                  <a:path w="7101" h="1566" extrusionOk="0">
                    <a:moveTo>
                      <a:pt x="0" y="1"/>
                    </a:moveTo>
                    <a:lnTo>
                      <a:pt x="0" y="1566"/>
                    </a:lnTo>
                    <a:lnTo>
                      <a:pt x="7101" y="1566"/>
                    </a:lnTo>
                    <a:lnTo>
                      <a:pt x="7101" y="192"/>
                    </a:lnTo>
                    <a:lnTo>
                      <a:pt x="7082" y="115"/>
                    </a:lnTo>
                    <a:lnTo>
                      <a:pt x="7044" y="39"/>
                    </a:lnTo>
                    <a:lnTo>
                      <a:pt x="6986" y="1"/>
                    </a:lnTo>
                    <a:close/>
                  </a:path>
                </a:pathLst>
              </a:custGeom>
              <a:solidFill>
                <a:srgbClr val="0A0A0A">
                  <a:alpha val="50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69" name="Google Shape;1841;p48">
                <a:extLst>
                  <a:ext uri="{FF2B5EF4-FFF2-40B4-BE49-F238E27FC236}">
                    <a16:creationId xmlns:a16="http://schemas.microsoft.com/office/drawing/2014/main" id="{C0F5233D-7DBC-4A7A-A241-94FFC70B4A45}"/>
                  </a:ext>
                </a:extLst>
              </p:cNvPr>
              <p:cNvSpPr/>
              <p:nvPr/>
            </p:nvSpPr>
            <p:spPr>
              <a:xfrm>
                <a:off x="-988432" y="2708852"/>
                <a:ext cx="360646" cy="2002"/>
              </a:xfrm>
              <a:custGeom>
                <a:avLst/>
                <a:gdLst/>
                <a:ahLst/>
                <a:cxnLst/>
                <a:rect l="l" t="t" r="r" b="b"/>
                <a:pathLst>
                  <a:path w="7025" h="39" extrusionOk="0">
                    <a:moveTo>
                      <a:pt x="0" y="0"/>
                    </a:moveTo>
                    <a:lnTo>
                      <a:pt x="0" y="39"/>
                    </a:lnTo>
                    <a:lnTo>
                      <a:pt x="7025" y="39"/>
                    </a:lnTo>
                    <a:lnTo>
                      <a:pt x="7025" y="0"/>
                    </a:lnTo>
                    <a:close/>
                  </a:path>
                </a:pathLst>
              </a:custGeom>
              <a:solidFill>
                <a:srgbClr val="BACA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70" name="Google Shape;1842;p48">
                <a:extLst>
                  <a:ext uri="{FF2B5EF4-FFF2-40B4-BE49-F238E27FC236}">
                    <a16:creationId xmlns:a16="http://schemas.microsoft.com/office/drawing/2014/main" id="{256B8A9B-7162-48DA-92D6-394BEEBA5940}"/>
                  </a:ext>
                </a:extLst>
              </p:cNvPr>
              <p:cNvSpPr/>
              <p:nvPr/>
            </p:nvSpPr>
            <p:spPr>
              <a:xfrm>
                <a:off x="-988432" y="2708852"/>
                <a:ext cx="360646" cy="2002"/>
              </a:xfrm>
              <a:custGeom>
                <a:avLst/>
                <a:gdLst/>
                <a:ahLst/>
                <a:cxnLst/>
                <a:rect l="l" t="t" r="r" b="b"/>
                <a:pathLst>
                  <a:path w="7025" h="39" fill="none" extrusionOk="0">
                    <a:moveTo>
                      <a:pt x="7025" y="0"/>
                    </a:moveTo>
                    <a:lnTo>
                      <a:pt x="0" y="0"/>
                    </a:lnTo>
                    <a:lnTo>
                      <a:pt x="0" y="39"/>
                    </a:lnTo>
                    <a:lnTo>
                      <a:pt x="7025" y="39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1831" name="Google Shape;1843;p48">
              <a:extLst>
                <a:ext uri="{FF2B5EF4-FFF2-40B4-BE49-F238E27FC236}">
                  <a16:creationId xmlns:a16="http://schemas.microsoft.com/office/drawing/2014/main" id="{341E5A42-62E2-4469-83BB-64B49D842FF0}"/>
                </a:ext>
              </a:extLst>
            </p:cNvPr>
            <p:cNvGrpSpPr/>
            <p:nvPr/>
          </p:nvGrpSpPr>
          <p:grpSpPr>
            <a:xfrm>
              <a:off x="427969" y="2891562"/>
              <a:ext cx="2902118" cy="1707857"/>
              <a:chOff x="5879397" y="2862025"/>
              <a:chExt cx="2952307" cy="1737393"/>
            </a:xfrm>
          </p:grpSpPr>
          <p:sp>
            <p:nvSpPr>
              <p:cNvPr id="1888" name="Google Shape;1844;p48">
                <a:extLst>
                  <a:ext uri="{FF2B5EF4-FFF2-40B4-BE49-F238E27FC236}">
                    <a16:creationId xmlns:a16="http://schemas.microsoft.com/office/drawing/2014/main" id="{F68995C9-187E-46D8-9610-A520EF255556}"/>
                  </a:ext>
                </a:extLst>
              </p:cNvPr>
              <p:cNvSpPr/>
              <p:nvPr/>
            </p:nvSpPr>
            <p:spPr>
              <a:xfrm>
                <a:off x="8601583" y="3126557"/>
                <a:ext cx="3032" cy="1472861"/>
              </a:xfrm>
              <a:custGeom>
                <a:avLst/>
                <a:gdLst/>
                <a:ahLst/>
                <a:cxnLst/>
                <a:rect l="l" t="t" r="r" b="b"/>
                <a:pathLst>
                  <a:path w="46" h="22344" extrusionOk="0">
                    <a:moveTo>
                      <a:pt x="0" y="0"/>
                    </a:moveTo>
                    <a:lnTo>
                      <a:pt x="0" y="22344"/>
                    </a:lnTo>
                    <a:lnTo>
                      <a:pt x="45" y="22344"/>
                    </a:lnTo>
                    <a:lnTo>
                      <a:pt x="45" y="0"/>
                    </a:lnTo>
                    <a:close/>
                  </a:path>
                </a:pathLst>
              </a:custGeom>
              <a:solidFill>
                <a:srgbClr val="5484D8"/>
              </a:solidFill>
              <a:ln w="9525" cap="flat" cmpd="sng">
                <a:solidFill>
                  <a:srgbClr val="5484D8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89" name="Google Shape;1845;p48">
                <a:extLst>
                  <a:ext uri="{FF2B5EF4-FFF2-40B4-BE49-F238E27FC236}">
                    <a16:creationId xmlns:a16="http://schemas.microsoft.com/office/drawing/2014/main" id="{60DBCACB-F123-4828-91D2-D83BEE409C7D}"/>
                  </a:ext>
                </a:extLst>
              </p:cNvPr>
              <p:cNvSpPr/>
              <p:nvPr/>
            </p:nvSpPr>
            <p:spPr>
              <a:xfrm>
                <a:off x="8601583" y="3126557"/>
                <a:ext cx="3032" cy="1472861"/>
              </a:xfrm>
              <a:custGeom>
                <a:avLst/>
                <a:gdLst/>
                <a:ahLst/>
                <a:cxnLst/>
                <a:rect l="l" t="t" r="r" b="b"/>
                <a:pathLst>
                  <a:path w="46" h="22344" fill="none" extrusionOk="0">
                    <a:moveTo>
                      <a:pt x="0" y="0"/>
                    </a:moveTo>
                    <a:lnTo>
                      <a:pt x="0" y="22344"/>
                    </a:lnTo>
                    <a:lnTo>
                      <a:pt x="45" y="22344"/>
                    </a:lnTo>
                    <a:lnTo>
                      <a:pt x="45" y="0"/>
                    </a:lnTo>
                  </a:path>
                </a:pathLst>
              </a:custGeom>
              <a:solidFill>
                <a:srgbClr val="5484D8"/>
              </a:solidFill>
              <a:ln w="9525" cap="flat" cmpd="sng">
                <a:solidFill>
                  <a:srgbClr val="5484D8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90" name="Google Shape;1846;p48">
                <a:extLst>
                  <a:ext uri="{FF2B5EF4-FFF2-40B4-BE49-F238E27FC236}">
                    <a16:creationId xmlns:a16="http://schemas.microsoft.com/office/drawing/2014/main" id="{BE7E8A4C-6306-487E-A410-82DF37C34FFF}"/>
                  </a:ext>
                </a:extLst>
              </p:cNvPr>
              <p:cNvSpPr/>
              <p:nvPr/>
            </p:nvSpPr>
            <p:spPr>
              <a:xfrm>
                <a:off x="6121866" y="3126557"/>
                <a:ext cx="3032" cy="1472861"/>
              </a:xfrm>
              <a:custGeom>
                <a:avLst/>
                <a:gdLst/>
                <a:ahLst/>
                <a:cxnLst/>
                <a:rect l="l" t="t" r="r" b="b"/>
                <a:pathLst>
                  <a:path w="46" h="22344" extrusionOk="0">
                    <a:moveTo>
                      <a:pt x="1" y="0"/>
                    </a:moveTo>
                    <a:lnTo>
                      <a:pt x="1" y="22344"/>
                    </a:lnTo>
                    <a:lnTo>
                      <a:pt x="46" y="22344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rgbClr val="5484D8"/>
              </a:solidFill>
              <a:ln w="9525" cap="flat" cmpd="sng">
                <a:solidFill>
                  <a:srgbClr val="5484D8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91" name="Google Shape;1847;p48">
                <a:extLst>
                  <a:ext uri="{FF2B5EF4-FFF2-40B4-BE49-F238E27FC236}">
                    <a16:creationId xmlns:a16="http://schemas.microsoft.com/office/drawing/2014/main" id="{A5968DCC-6979-4008-B8D0-6FFF5A92111F}"/>
                  </a:ext>
                </a:extLst>
              </p:cNvPr>
              <p:cNvSpPr/>
              <p:nvPr/>
            </p:nvSpPr>
            <p:spPr>
              <a:xfrm>
                <a:off x="6121866" y="3126557"/>
                <a:ext cx="3032" cy="1472861"/>
              </a:xfrm>
              <a:custGeom>
                <a:avLst/>
                <a:gdLst/>
                <a:ahLst/>
                <a:cxnLst/>
                <a:rect l="l" t="t" r="r" b="b"/>
                <a:pathLst>
                  <a:path w="46" h="22344" fill="none" extrusionOk="0">
                    <a:moveTo>
                      <a:pt x="1" y="0"/>
                    </a:moveTo>
                    <a:lnTo>
                      <a:pt x="1" y="22344"/>
                    </a:lnTo>
                    <a:lnTo>
                      <a:pt x="46" y="22344"/>
                    </a:lnTo>
                    <a:lnTo>
                      <a:pt x="46" y="0"/>
                    </a:lnTo>
                  </a:path>
                </a:pathLst>
              </a:custGeom>
              <a:solidFill>
                <a:srgbClr val="5484D8"/>
              </a:solidFill>
              <a:ln w="9525" cap="flat" cmpd="sng">
                <a:solidFill>
                  <a:srgbClr val="5484D8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92" name="Google Shape;1848;p48">
                <a:extLst>
                  <a:ext uri="{FF2B5EF4-FFF2-40B4-BE49-F238E27FC236}">
                    <a16:creationId xmlns:a16="http://schemas.microsoft.com/office/drawing/2014/main" id="{54AB3C9F-4B65-4305-A488-BE77ADE36ABD}"/>
                  </a:ext>
                </a:extLst>
              </p:cNvPr>
              <p:cNvSpPr/>
              <p:nvPr/>
            </p:nvSpPr>
            <p:spPr>
              <a:xfrm>
                <a:off x="5879397" y="3071250"/>
                <a:ext cx="2952307" cy="78499"/>
              </a:xfrm>
              <a:custGeom>
                <a:avLst/>
                <a:gdLst/>
                <a:ahLst/>
                <a:cxnLst/>
                <a:rect l="l" t="t" r="r" b="b"/>
                <a:pathLst>
                  <a:path w="76883" h="1191" extrusionOk="0">
                    <a:moveTo>
                      <a:pt x="1" y="0"/>
                    </a:moveTo>
                    <a:lnTo>
                      <a:pt x="1" y="1191"/>
                    </a:lnTo>
                    <a:lnTo>
                      <a:pt x="76883" y="1191"/>
                    </a:lnTo>
                    <a:lnTo>
                      <a:pt x="76883" y="0"/>
                    </a:lnTo>
                    <a:close/>
                  </a:path>
                </a:pathLst>
              </a:custGeom>
              <a:solidFill>
                <a:srgbClr val="5484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grpSp>
            <p:nvGrpSpPr>
              <p:cNvPr id="1893" name="Google Shape;1849;p48">
                <a:extLst>
                  <a:ext uri="{FF2B5EF4-FFF2-40B4-BE49-F238E27FC236}">
                    <a16:creationId xmlns:a16="http://schemas.microsoft.com/office/drawing/2014/main" id="{70276630-F16F-4091-A61D-A6709978B303}"/>
                  </a:ext>
                </a:extLst>
              </p:cNvPr>
              <p:cNvGrpSpPr/>
              <p:nvPr/>
            </p:nvGrpSpPr>
            <p:grpSpPr>
              <a:xfrm>
                <a:off x="7199307" y="2862025"/>
                <a:ext cx="245881" cy="210807"/>
                <a:chOff x="5367757" y="-2469750"/>
                <a:chExt cx="245881" cy="210807"/>
              </a:xfrm>
            </p:grpSpPr>
            <p:sp>
              <p:nvSpPr>
                <p:cNvPr id="1899" name="Google Shape;1850;p48">
                  <a:extLst>
                    <a:ext uri="{FF2B5EF4-FFF2-40B4-BE49-F238E27FC236}">
                      <a16:creationId xmlns:a16="http://schemas.microsoft.com/office/drawing/2014/main" id="{B7DF9EA1-9570-4736-AD63-71ADC43533E4}"/>
                    </a:ext>
                  </a:extLst>
                </p:cNvPr>
                <p:cNvSpPr/>
                <p:nvPr/>
              </p:nvSpPr>
              <p:spPr>
                <a:xfrm>
                  <a:off x="5367757" y="-2442130"/>
                  <a:ext cx="84509" cy="12036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2" h="1826" extrusionOk="0">
                      <a:moveTo>
                        <a:pt x="658" y="1"/>
                      </a:moveTo>
                      <a:lnTo>
                        <a:pt x="590" y="12"/>
                      </a:lnTo>
                      <a:lnTo>
                        <a:pt x="533" y="12"/>
                      </a:lnTo>
                      <a:lnTo>
                        <a:pt x="408" y="57"/>
                      </a:lnTo>
                      <a:lnTo>
                        <a:pt x="295" y="114"/>
                      </a:lnTo>
                      <a:lnTo>
                        <a:pt x="193" y="193"/>
                      </a:lnTo>
                      <a:lnTo>
                        <a:pt x="113" y="295"/>
                      </a:lnTo>
                      <a:lnTo>
                        <a:pt x="57" y="409"/>
                      </a:lnTo>
                      <a:lnTo>
                        <a:pt x="23" y="533"/>
                      </a:lnTo>
                      <a:lnTo>
                        <a:pt x="11" y="590"/>
                      </a:lnTo>
                      <a:lnTo>
                        <a:pt x="0" y="658"/>
                      </a:lnTo>
                      <a:lnTo>
                        <a:pt x="0" y="1168"/>
                      </a:lnTo>
                      <a:lnTo>
                        <a:pt x="11" y="1236"/>
                      </a:lnTo>
                      <a:lnTo>
                        <a:pt x="23" y="1304"/>
                      </a:lnTo>
                      <a:lnTo>
                        <a:pt x="57" y="1429"/>
                      </a:lnTo>
                      <a:lnTo>
                        <a:pt x="113" y="1542"/>
                      </a:lnTo>
                      <a:lnTo>
                        <a:pt x="193" y="1633"/>
                      </a:lnTo>
                      <a:lnTo>
                        <a:pt x="295" y="1712"/>
                      </a:lnTo>
                      <a:lnTo>
                        <a:pt x="408" y="1780"/>
                      </a:lnTo>
                      <a:lnTo>
                        <a:pt x="533" y="1814"/>
                      </a:lnTo>
                      <a:lnTo>
                        <a:pt x="590" y="1826"/>
                      </a:lnTo>
                      <a:lnTo>
                        <a:pt x="1281" y="1826"/>
                      </a:lnTo>
                      <a:lnTo>
                        <a:pt x="1281" y="1531"/>
                      </a:lnTo>
                      <a:lnTo>
                        <a:pt x="590" y="1531"/>
                      </a:lnTo>
                      <a:lnTo>
                        <a:pt x="522" y="1508"/>
                      </a:lnTo>
                      <a:lnTo>
                        <a:pt x="465" y="1474"/>
                      </a:lnTo>
                      <a:lnTo>
                        <a:pt x="408" y="1429"/>
                      </a:lnTo>
                      <a:lnTo>
                        <a:pt x="363" y="1372"/>
                      </a:lnTo>
                      <a:lnTo>
                        <a:pt x="329" y="1316"/>
                      </a:lnTo>
                      <a:lnTo>
                        <a:pt x="306" y="1248"/>
                      </a:lnTo>
                      <a:lnTo>
                        <a:pt x="295" y="1168"/>
                      </a:lnTo>
                      <a:lnTo>
                        <a:pt x="295" y="658"/>
                      </a:lnTo>
                      <a:lnTo>
                        <a:pt x="306" y="590"/>
                      </a:lnTo>
                      <a:lnTo>
                        <a:pt x="329" y="522"/>
                      </a:lnTo>
                      <a:lnTo>
                        <a:pt x="363" y="454"/>
                      </a:lnTo>
                      <a:lnTo>
                        <a:pt x="408" y="409"/>
                      </a:lnTo>
                      <a:lnTo>
                        <a:pt x="465" y="363"/>
                      </a:lnTo>
                      <a:lnTo>
                        <a:pt x="522" y="329"/>
                      </a:lnTo>
                      <a:lnTo>
                        <a:pt x="590" y="307"/>
                      </a:lnTo>
                      <a:lnTo>
                        <a:pt x="658" y="295"/>
                      </a:lnTo>
                      <a:lnTo>
                        <a:pt x="1281" y="295"/>
                      </a:lnTo>
                      <a:lnTo>
                        <a:pt x="1281" y="1"/>
                      </a:lnTo>
                      <a:close/>
                    </a:path>
                  </a:pathLst>
                </a:custGeom>
                <a:solidFill>
                  <a:srgbClr val="90ABF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900" name="Google Shape;1851;p48">
                  <a:extLst>
                    <a:ext uri="{FF2B5EF4-FFF2-40B4-BE49-F238E27FC236}">
                      <a16:creationId xmlns:a16="http://schemas.microsoft.com/office/drawing/2014/main" id="{962B25B5-B06C-4203-878C-F47086DF6BC2}"/>
                    </a:ext>
                  </a:extLst>
                </p:cNvPr>
                <p:cNvSpPr/>
                <p:nvPr/>
              </p:nvSpPr>
              <p:spPr>
                <a:xfrm>
                  <a:off x="5421546" y="-2469750"/>
                  <a:ext cx="165196" cy="19953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6" h="3027" extrusionOk="0">
                      <a:moveTo>
                        <a:pt x="0" y="0"/>
                      </a:moveTo>
                      <a:lnTo>
                        <a:pt x="0" y="2891"/>
                      </a:lnTo>
                      <a:lnTo>
                        <a:pt x="12" y="2948"/>
                      </a:lnTo>
                      <a:lnTo>
                        <a:pt x="46" y="2982"/>
                      </a:lnTo>
                      <a:lnTo>
                        <a:pt x="80" y="3016"/>
                      </a:lnTo>
                      <a:lnTo>
                        <a:pt x="136" y="3027"/>
                      </a:lnTo>
                      <a:lnTo>
                        <a:pt x="2370" y="3027"/>
                      </a:lnTo>
                      <a:lnTo>
                        <a:pt x="2426" y="3016"/>
                      </a:lnTo>
                      <a:lnTo>
                        <a:pt x="2460" y="2982"/>
                      </a:lnTo>
                      <a:lnTo>
                        <a:pt x="2494" y="2948"/>
                      </a:lnTo>
                      <a:lnTo>
                        <a:pt x="2506" y="2891"/>
                      </a:lnTo>
                      <a:lnTo>
                        <a:pt x="2506" y="0"/>
                      </a:lnTo>
                      <a:close/>
                    </a:path>
                  </a:pathLst>
                </a:custGeom>
                <a:solidFill>
                  <a:srgbClr val="90ABF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901" name="Google Shape;1852;p48">
                  <a:extLst>
                    <a:ext uri="{FF2B5EF4-FFF2-40B4-BE49-F238E27FC236}">
                      <a16:creationId xmlns:a16="http://schemas.microsoft.com/office/drawing/2014/main" id="{7A69AD24-F461-4FE9-91AF-36DB78D8CAF1}"/>
                    </a:ext>
                  </a:extLst>
                </p:cNvPr>
                <p:cNvSpPr/>
                <p:nvPr/>
              </p:nvSpPr>
              <p:spPr>
                <a:xfrm>
                  <a:off x="5394651" y="-2297900"/>
                  <a:ext cx="218986" cy="389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2" h="591" extrusionOk="0">
                      <a:moveTo>
                        <a:pt x="0" y="1"/>
                      </a:moveTo>
                      <a:lnTo>
                        <a:pt x="12" y="23"/>
                      </a:lnTo>
                      <a:lnTo>
                        <a:pt x="23" y="91"/>
                      </a:lnTo>
                      <a:lnTo>
                        <a:pt x="57" y="182"/>
                      </a:lnTo>
                      <a:lnTo>
                        <a:pt x="91" y="239"/>
                      </a:lnTo>
                      <a:lnTo>
                        <a:pt x="136" y="295"/>
                      </a:lnTo>
                      <a:lnTo>
                        <a:pt x="182" y="341"/>
                      </a:lnTo>
                      <a:lnTo>
                        <a:pt x="250" y="397"/>
                      </a:lnTo>
                      <a:lnTo>
                        <a:pt x="318" y="454"/>
                      </a:lnTo>
                      <a:lnTo>
                        <a:pt x="408" y="488"/>
                      </a:lnTo>
                      <a:lnTo>
                        <a:pt x="522" y="533"/>
                      </a:lnTo>
                      <a:lnTo>
                        <a:pt x="635" y="556"/>
                      </a:lnTo>
                      <a:lnTo>
                        <a:pt x="782" y="579"/>
                      </a:lnTo>
                      <a:lnTo>
                        <a:pt x="941" y="590"/>
                      </a:lnTo>
                      <a:lnTo>
                        <a:pt x="2381" y="590"/>
                      </a:lnTo>
                      <a:lnTo>
                        <a:pt x="2540" y="579"/>
                      </a:lnTo>
                      <a:lnTo>
                        <a:pt x="2676" y="556"/>
                      </a:lnTo>
                      <a:lnTo>
                        <a:pt x="2800" y="533"/>
                      </a:lnTo>
                      <a:lnTo>
                        <a:pt x="2914" y="488"/>
                      </a:lnTo>
                      <a:lnTo>
                        <a:pt x="3004" y="454"/>
                      </a:lnTo>
                      <a:lnTo>
                        <a:pt x="3072" y="397"/>
                      </a:lnTo>
                      <a:lnTo>
                        <a:pt x="3140" y="341"/>
                      </a:lnTo>
                      <a:lnTo>
                        <a:pt x="3186" y="295"/>
                      </a:lnTo>
                      <a:lnTo>
                        <a:pt x="3231" y="239"/>
                      </a:lnTo>
                      <a:lnTo>
                        <a:pt x="3265" y="182"/>
                      </a:lnTo>
                      <a:lnTo>
                        <a:pt x="3299" y="91"/>
                      </a:lnTo>
                      <a:lnTo>
                        <a:pt x="3310" y="23"/>
                      </a:lnTo>
                      <a:lnTo>
                        <a:pt x="3322" y="1"/>
                      </a:lnTo>
                      <a:close/>
                    </a:path>
                  </a:pathLst>
                </a:custGeom>
                <a:solidFill>
                  <a:srgbClr val="90ABF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902" name="Google Shape;1853;p48">
                  <a:extLst>
                    <a:ext uri="{FF2B5EF4-FFF2-40B4-BE49-F238E27FC236}">
                      <a16:creationId xmlns:a16="http://schemas.microsoft.com/office/drawing/2014/main" id="{FF8BEBAB-57D9-4FDD-A5E6-D83783726DA6}"/>
                    </a:ext>
                  </a:extLst>
                </p:cNvPr>
                <p:cNvSpPr/>
                <p:nvPr/>
              </p:nvSpPr>
              <p:spPr>
                <a:xfrm>
                  <a:off x="5394651" y="-2297900"/>
                  <a:ext cx="218986" cy="389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2" h="591" extrusionOk="0">
                      <a:moveTo>
                        <a:pt x="0" y="1"/>
                      </a:moveTo>
                      <a:lnTo>
                        <a:pt x="12" y="23"/>
                      </a:lnTo>
                      <a:lnTo>
                        <a:pt x="23" y="91"/>
                      </a:lnTo>
                      <a:lnTo>
                        <a:pt x="57" y="182"/>
                      </a:lnTo>
                      <a:lnTo>
                        <a:pt x="91" y="239"/>
                      </a:lnTo>
                      <a:lnTo>
                        <a:pt x="136" y="295"/>
                      </a:lnTo>
                      <a:lnTo>
                        <a:pt x="182" y="341"/>
                      </a:lnTo>
                      <a:lnTo>
                        <a:pt x="250" y="397"/>
                      </a:lnTo>
                      <a:lnTo>
                        <a:pt x="318" y="454"/>
                      </a:lnTo>
                      <a:lnTo>
                        <a:pt x="408" y="488"/>
                      </a:lnTo>
                      <a:lnTo>
                        <a:pt x="522" y="533"/>
                      </a:lnTo>
                      <a:lnTo>
                        <a:pt x="635" y="556"/>
                      </a:lnTo>
                      <a:lnTo>
                        <a:pt x="782" y="579"/>
                      </a:lnTo>
                      <a:lnTo>
                        <a:pt x="941" y="590"/>
                      </a:lnTo>
                      <a:lnTo>
                        <a:pt x="2381" y="590"/>
                      </a:lnTo>
                      <a:lnTo>
                        <a:pt x="2540" y="579"/>
                      </a:lnTo>
                      <a:lnTo>
                        <a:pt x="2676" y="556"/>
                      </a:lnTo>
                      <a:lnTo>
                        <a:pt x="2800" y="533"/>
                      </a:lnTo>
                      <a:lnTo>
                        <a:pt x="2914" y="488"/>
                      </a:lnTo>
                      <a:lnTo>
                        <a:pt x="3004" y="454"/>
                      </a:lnTo>
                      <a:lnTo>
                        <a:pt x="3072" y="397"/>
                      </a:lnTo>
                      <a:lnTo>
                        <a:pt x="3140" y="341"/>
                      </a:lnTo>
                      <a:lnTo>
                        <a:pt x="3186" y="295"/>
                      </a:lnTo>
                      <a:lnTo>
                        <a:pt x="3231" y="239"/>
                      </a:lnTo>
                      <a:lnTo>
                        <a:pt x="3265" y="182"/>
                      </a:lnTo>
                      <a:lnTo>
                        <a:pt x="3299" y="91"/>
                      </a:lnTo>
                      <a:lnTo>
                        <a:pt x="3310" y="23"/>
                      </a:lnTo>
                      <a:lnTo>
                        <a:pt x="3322" y="1"/>
                      </a:lnTo>
                      <a:close/>
                    </a:path>
                  </a:pathLst>
                </a:custGeom>
                <a:solidFill>
                  <a:srgbClr val="0A0A0A">
                    <a:alpha val="1069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  <p:grpSp>
            <p:nvGrpSpPr>
              <p:cNvPr id="1894" name="Google Shape;1854;p48">
                <a:extLst>
                  <a:ext uri="{FF2B5EF4-FFF2-40B4-BE49-F238E27FC236}">
                    <a16:creationId xmlns:a16="http://schemas.microsoft.com/office/drawing/2014/main" id="{08F2F336-CDD9-4BE5-8E57-741324C53150}"/>
                  </a:ext>
                </a:extLst>
              </p:cNvPr>
              <p:cNvGrpSpPr/>
              <p:nvPr/>
            </p:nvGrpSpPr>
            <p:grpSpPr>
              <a:xfrm>
                <a:off x="7536357" y="2927746"/>
                <a:ext cx="239948" cy="145086"/>
                <a:chOff x="5933407" y="-2404029"/>
                <a:chExt cx="239948" cy="145086"/>
              </a:xfrm>
            </p:grpSpPr>
            <p:sp>
              <p:nvSpPr>
                <p:cNvPr id="1895" name="Google Shape;1855;p48">
                  <a:extLst>
                    <a:ext uri="{FF2B5EF4-FFF2-40B4-BE49-F238E27FC236}">
                      <a16:creationId xmlns:a16="http://schemas.microsoft.com/office/drawing/2014/main" id="{4D286FC0-6DBA-4252-91F0-7AF0572F22D2}"/>
                    </a:ext>
                  </a:extLst>
                </p:cNvPr>
                <p:cNvSpPr/>
                <p:nvPr/>
              </p:nvSpPr>
              <p:spPr>
                <a:xfrm>
                  <a:off x="5933407" y="-2387549"/>
                  <a:ext cx="69546" cy="792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5" h="1202" extrusionOk="0">
                      <a:moveTo>
                        <a:pt x="545" y="0"/>
                      </a:moveTo>
                      <a:lnTo>
                        <a:pt x="431" y="12"/>
                      </a:lnTo>
                      <a:lnTo>
                        <a:pt x="329" y="46"/>
                      </a:lnTo>
                      <a:lnTo>
                        <a:pt x="239" y="91"/>
                      </a:lnTo>
                      <a:lnTo>
                        <a:pt x="159" y="159"/>
                      </a:lnTo>
                      <a:lnTo>
                        <a:pt x="91" y="238"/>
                      </a:lnTo>
                      <a:lnTo>
                        <a:pt x="46" y="329"/>
                      </a:lnTo>
                      <a:lnTo>
                        <a:pt x="12" y="431"/>
                      </a:lnTo>
                      <a:lnTo>
                        <a:pt x="1" y="544"/>
                      </a:lnTo>
                      <a:lnTo>
                        <a:pt x="1" y="658"/>
                      </a:lnTo>
                      <a:lnTo>
                        <a:pt x="12" y="771"/>
                      </a:lnTo>
                      <a:lnTo>
                        <a:pt x="46" y="873"/>
                      </a:lnTo>
                      <a:lnTo>
                        <a:pt x="91" y="964"/>
                      </a:lnTo>
                      <a:lnTo>
                        <a:pt x="159" y="1043"/>
                      </a:lnTo>
                      <a:lnTo>
                        <a:pt x="239" y="1111"/>
                      </a:lnTo>
                      <a:lnTo>
                        <a:pt x="329" y="1157"/>
                      </a:lnTo>
                      <a:lnTo>
                        <a:pt x="431" y="1191"/>
                      </a:lnTo>
                      <a:lnTo>
                        <a:pt x="545" y="1202"/>
                      </a:lnTo>
                      <a:lnTo>
                        <a:pt x="1055" y="1202"/>
                      </a:lnTo>
                      <a:lnTo>
                        <a:pt x="1055" y="952"/>
                      </a:lnTo>
                      <a:lnTo>
                        <a:pt x="488" y="952"/>
                      </a:lnTo>
                      <a:lnTo>
                        <a:pt x="431" y="930"/>
                      </a:lnTo>
                      <a:lnTo>
                        <a:pt x="375" y="907"/>
                      </a:lnTo>
                      <a:lnTo>
                        <a:pt x="329" y="873"/>
                      </a:lnTo>
                      <a:lnTo>
                        <a:pt x="295" y="828"/>
                      </a:lnTo>
                      <a:lnTo>
                        <a:pt x="273" y="771"/>
                      </a:lnTo>
                      <a:lnTo>
                        <a:pt x="250" y="714"/>
                      </a:lnTo>
                      <a:lnTo>
                        <a:pt x="239" y="658"/>
                      </a:lnTo>
                      <a:lnTo>
                        <a:pt x="239" y="544"/>
                      </a:lnTo>
                      <a:lnTo>
                        <a:pt x="250" y="488"/>
                      </a:lnTo>
                      <a:lnTo>
                        <a:pt x="273" y="431"/>
                      </a:lnTo>
                      <a:lnTo>
                        <a:pt x="295" y="374"/>
                      </a:lnTo>
                      <a:lnTo>
                        <a:pt x="329" y="329"/>
                      </a:lnTo>
                      <a:lnTo>
                        <a:pt x="375" y="295"/>
                      </a:lnTo>
                      <a:lnTo>
                        <a:pt x="431" y="272"/>
                      </a:lnTo>
                      <a:lnTo>
                        <a:pt x="488" y="250"/>
                      </a:lnTo>
                      <a:lnTo>
                        <a:pt x="1055" y="250"/>
                      </a:lnTo>
                      <a:lnTo>
                        <a:pt x="1055" y="0"/>
                      </a:lnTo>
                      <a:close/>
                    </a:path>
                  </a:pathLst>
                </a:custGeom>
                <a:solidFill>
                  <a:srgbClr val="90ABF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896" name="Google Shape;1856;p48">
                  <a:extLst>
                    <a:ext uri="{FF2B5EF4-FFF2-40B4-BE49-F238E27FC236}">
                      <a16:creationId xmlns:a16="http://schemas.microsoft.com/office/drawing/2014/main" id="{78A8BE29-FE28-4281-BAAA-A4F8C91BCF93}"/>
                    </a:ext>
                  </a:extLst>
                </p:cNvPr>
                <p:cNvSpPr/>
                <p:nvPr/>
              </p:nvSpPr>
              <p:spPr>
                <a:xfrm>
                  <a:off x="5981264" y="-2404029"/>
                  <a:ext cx="165196" cy="1338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6" h="2030" extrusionOk="0">
                      <a:moveTo>
                        <a:pt x="0" y="1"/>
                      </a:moveTo>
                      <a:lnTo>
                        <a:pt x="0" y="1894"/>
                      </a:lnTo>
                      <a:lnTo>
                        <a:pt x="11" y="1951"/>
                      </a:lnTo>
                      <a:lnTo>
                        <a:pt x="34" y="1985"/>
                      </a:lnTo>
                      <a:lnTo>
                        <a:pt x="79" y="2019"/>
                      </a:lnTo>
                      <a:lnTo>
                        <a:pt x="136" y="2030"/>
                      </a:lnTo>
                      <a:lnTo>
                        <a:pt x="2369" y="2030"/>
                      </a:lnTo>
                      <a:lnTo>
                        <a:pt x="2426" y="2019"/>
                      </a:lnTo>
                      <a:lnTo>
                        <a:pt x="2460" y="1985"/>
                      </a:lnTo>
                      <a:lnTo>
                        <a:pt x="2494" y="1951"/>
                      </a:lnTo>
                      <a:lnTo>
                        <a:pt x="2505" y="1894"/>
                      </a:lnTo>
                      <a:lnTo>
                        <a:pt x="2505" y="1"/>
                      </a:lnTo>
                      <a:close/>
                    </a:path>
                  </a:pathLst>
                </a:custGeom>
                <a:solidFill>
                  <a:srgbClr val="90ABF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897" name="Google Shape;1857;p48">
                  <a:extLst>
                    <a:ext uri="{FF2B5EF4-FFF2-40B4-BE49-F238E27FC236}">
                      <a16:creationId xmlns:a16="http://schemas.microsoft.com/office/drawing/2014/main" id="{BA9DBF14-B919-4201-B269-5075E88D2821}"/>
                    </a:ext>
                  </a:extLst>
                </p:cNvPr>
                <p:cNvSpPr/>
                <p:nvPr/>
              </p:nvSpPr>
              <p:spPr>
                <a:xfrm>
                  <a:off x="5954369" y="-2297900"/>
                  <a:ext cx="218986" cy="389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2" h="591" extrusionOk="0">
                      <a:moveTo>
                        <a:pt x="0" y="1"/>
                      </a:moveTo>
                      <a:lnTo>
                        <a:pt x="11" y="23"/>
                      </a:lnTo>
                      <a:lnTo>
                        <a:pt x="23" y="91"/>
                      </a:lnTo>
                      <a:lnTo>
                        <a:pt x="57" y="182"/>
                      </a:lnTo>
                      <a:lnTo>
                        <a:pt x="91" y="239"/>
                      </a:lnTo>
                      <a:lnTo>
                        <a:pt x="125" y="295"/>
                      </a:lnTo>
                      <a:lnTo>
                        <a:pt x="181" y="341"/>
                      </a:lnTo>
                      <a:lnTo>
                        <a:pt x="238" y="397"/>
                      </a:lnTo>
                      <a:lnTo>
                        <a:pt x="317" y="454"/>
                      </a:lnTo>
                      <a:lnTo>
                        <a:pt x="408" y="488"/>
                      </a:lnTo>
                      <a:lnTo>
                        <a:pt x="521" y="533"/>
                      </a:lnTo>
                      <a:lnTo>
                        <a:pt x="635" y="556"/>
                      </a:lnTo>
                      <a:lnTo>
                        <a:pt x="782" y="579"/>
                      </a:lnTo>
                      <a:lnTo>
                        <a:pt x="941" y="590"/>
                      </a:lnTo>
                      <a:lnTo>
                        <a:pt x="2381" y="590"/>
                      </a:lnTo>
                      <a:lnTo>
                        <a:pt x="2539" y="579"/>
                      </a:lnTo>
                      <a:lnTo>
                        <a:pt x="2675" y="556"/>
                      </a:lnTo>
                      <a:lnTo>
                        <a:pt x="2800" y="533"/>
                      </a:lnTo>
                      <a:lnTo>
                        <a:pt x="2913" y="488"/>
                      </a:lnTo>
                      <a:lnTo>
                        <a:pt x="3004" y="454"/>
                      </a:lnTo>
                      <a:lnTo>
                        <a:pt x="3072" y="397"/>
                      </a:lnTo>
                      <a:lnTo>
                        <a:pt x="3140" y="341"/>
                      </a:lnTo>
                      <a:lnTo>
                        <a:pt x="3185" y="295"/>
                      </a:lnTo>
                      <a:lnTo>
                        <a:pt x="3231" y="239"/>
                      </a:lnTo>
                      <a:lnTo>
                        <a:pt x="3265" y="182"/>
                      </a:lnTo>
                      <a:lnTo>
                        <a:pt x="3299" y="91"/>
                      </a:lnTo>
                      <a:lnTo>
                        <a:pt x="3310" y="23"/>
                      </a:lnTo>
                      <a:lnTo>
                        <a:pt x="3322" y="1"/>
                      </a:lnTo>
                      <a:close/>
                    </a:path>
                  </a:pathLst>
                </a:custGeom>
                <a:solidFill>
                  <a:srgbClr val="90ABF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1898" name="Google Shape;1858;p48">
                  <a:extLst>
                    <a:ext uri="{FF2B5EF4-FFF2-40B4-BE49-F238E27FC236}">
                      <a16:creationId xmlns:a16="http://schemas.microsoft.com/office/drawing/2014/main" id="{8BF7F8BE-8F3B-440E-BE3E-7E5260C5F6A6}"/>
                    </a:ext>
                  </a:extLst>
                </p:cNvPr>
                <p:cNvSpPr/>
                <p:nvPr/>
              </p:nvSpPr>
              <p:spPr>
                <a:xfrm>
                  <a:off x="5954369" y="-2297900"/>
                  <a:ext cx="218986" cy="389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2" h="591" extrusionOk="0">
                      <a:moveTo>
                        <a:pt x="0" y="1"/>
                      </a:moveTo>
                      <a:lnTo>
                        <a:pt x="11" y="23"/>
                      </a:lnTo>
                      <a:lnTo>
                        <a:pt x="23" y="91"/>
                      </a:lnTo>
                      <a:lnTo>
                        <a:pt x="57" y="182"/>
                      </a:lnTo>
                      <a:lnTo>
                        <a:pt x="91" y="239"/>
                      </a:lnTo>
                      <a:lnTo>
                        <a:pt x="125" y="295"/>
                      </a:lnTo>
                      <a:lnTo>
                        <a:pt x="181" y="341"/>
                      </a:lnTo>
                      <a:lnTo>
                        <a:pt x="238" y="397"/>
                      </a:lnTo>
                      <a:lnTo>
                        <a:pt x="317" y="454"/>
                      </a:lnTo>
                      <a:lnTo>
                        <a:pt x="408" y="488"/>
                      </a:lnTo>
                      <a:lnTo>
                        <a:pt x="521" y="533"/>
                      </a:lnTo>
                      <a:lnTo>
                        <a:pt x="635" y="556"/>
                      </a:lnTo>
                      <a:lnTo>
                        <a:pt x="782" y="579"/>
                      </a:lnTo>
                      <a:lnTo>
                        <a:pt x="941" y="590"/>
                      </a:lnTo>
                      <a:lnTo>
                        <a:pt x="2381" y="590"/>
                      </a:lnTo>
                      <a:lnTo>
                        <a:pt x="2539" y="579"/>
                      </a:lnTo>
                      <a:lnTo>
                        <a:pt x="2675" y="556"/>
                      </a:lnTo>
                      <a:lnTo>
                        <a:pt x="2800" y="533"/>
                      </a:lnTo>
                      <a:lnTo>
                        <a:pt x="2913" y="488"/>
                      </a:lnTo>
                      <a:lnTo>
                        <a:pt x="3004" y="454"/>
                      </a:lnTo>
                      <a:lnTo>
                        <a:pt x="3072" y="397"/>
                      </a:lnTo>
                      <a:lnTo>
                        <a:pt x="3140" y="341"/>
                      </a:lnTo>
                      <a:lnTo>
                        <a:pt x="3185" y="295"/>
                      </a:lnTo>
                      <a:lnTo>
                        <a:pt x="3231" y="239"/>
                      </a:lnTo>
                      <a:lnTo>
                        <a:pt x="3265" y="182"/>
                      </a:lnTo>
                      <a:lnTo>
                        <a:pt x="3299" y="91"/>
                      </a:lnTo>
                      <a:lnTo>
                        <a:pt x="3310" y="23"/>
                      </a:lnTo>
                      <a:lnTo>
                        <a:pt x="3322" y="1"/>
                      </a:lnTo>
                      <a:close/>
                    </a:path>
                  </a:pathLst>
                </a:custGeom>
                <a:solidFill>
                  <a:srgbClr val="0A0A0A">
                    <a:alpha val="1069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sz="1800" b="0" i="0" u="none" strike="noStrike" kern="0" cap="none" spc="0" normalizeH="0" baseline="0" noProof="0">
                    <a:ln>
                      <a:noFill/>
                    </a:ln>
                    <a:solidFill>
                      <a:sysClr val="windowText" lastClr="000000"/>
                    </a:solidFill>
                    <a:effectLst/>
                    <a:uLnTx/>
                    <a:uFillTx/>
                  </a:endParaRPr>
                </a:p>
              </p:txBody>
            </p:sp>
          </p:grpSp>
        </p:grpSp>
        <p:grpSp>
          <p:nvGrpSpPr>
            <p:cNvPr id="1832" name="Google Shape;1859;p48">
              <a:extLst>
                <a:ext uri="{FF2B5EF4-FFF2-40B4-BE49-F238E27FC236}">
                  <a16:creationId xmlns:a16="http://schemas.microsoft.com/office/drawing/2014/main" id="{075ED44E-83BF-49F8-9B3A-D5C73A6B3742}"/>
                </a:ext>
              </a:extLst>
            </p:cNvPr>
            <p:cNvGrpSpPr/>
            <p:nvPr/>
          </p:nvGrpSpPr>
          <p:grpSpPr>
            <a:xfrm>
              <a:off x="579050" y="2013912"/>
              <a:ext cx="1637718" cy="2585699"/>
              <a:chOff x="731450" y="2018675"/>
              <a:chExt cx="1637718" cy="2585699"/>
            </a:xfrm>
          </p:grpSpPr>
          <p:sp>
            <p:nvSpPr>
              <p:cNvPr id="1833" name="Google Shape;1860;p48">
                <a:extLst>
                  <a:ext uri="{FF2B5EF4-FFF2-40B4-BE49-F238E27FC236}">
                    <a16:creationId xmlns:a16="http://schemas.microsoft.com/office/drawing/2014/main" id="{08E1DFFB-EB85-4982-9EBD-40DFDF829FFE}"/>
                  </a:ext>
                </a:extLst>
              </p:cNvPr>
              <p:cNvSpPr/>
              <p:nvPr/>
            </p:nvSpPr>
            <p:spPr>
              <a:xfrm flipH="1">
                <a:off x="822380" y="2413921"/>
                <a:ext cx="326853" cy="597816"/>
              </a:xfrm>
              <a:custGeom>
                <a:avLst/>
                <a:gdLst/>
                <a:ahLst/>
                <a:cxnLst/>
                <a:rect l="l" t="t" r="r" b="b"/>
                <a:pathLst>
                  <a:path w="6930" h="12675" extrusionOk="0">
                    <a:moveTo>
                      <a:pt x="0" y="0"/>
                    </a:moveTo>
                    <a:lnTo>
                      <a:pt x="2730" y="9678"/>
                    </a:lnTo>
                    <a:lnTo>
                      <a:pt x="2768" y="9831"/>
                    </a:lnTo>
                    <a:lnTo>
                      <a:pt x="2863" y="10251"/>
                    </a:lnTo>
                    <a:lnTo>
                      <a:pt x="2959" y="10537"/>
                    </a:lnTo>
                    <a:lnTo>
                      <a:pt x="3054" y="10823"/>
                    </a:lnTo>
                    <a:lnTo>
                      <a:pt x="3188" y="11148"/>
                    </a:lnTo>
                    <a:lnTo>
                      <a:pt x="3360" y="11453"/>
                    </a:lnTo>
                    <a:lnTo>
                      <a:pt x="3551" y="11759"/>
                    </a:lnTo>
                    <a:lnTo>
                      <a:pt x="3761" y="12045"/>
                    </a:lnTo>
                    <a:lnTo>
                      <a:pt x="3894" y="12179"/>
                    </a:lnTo>
                    <a:lnTo>
                      <a:pt x="4028" y="12293"/>
                    </a:lnTo>
                    <a:lnTo>
                      <a:pt x="4161" y="12389"/>
                    </a:lnTo>
                    <a:lnTo>
                      <a:pt x="4314" y="12484"/>
                    </a:lnTo>
                    <a:lnTo>
                      <a:pt x="4467" y="12560"/>
                    </a:lnTo>
                    <a:lnTo>
                      <a:pt x="4639" y="12618"/>
                    </a:lnTo>
                    <a:lnTo>
                      <a:pt x="4810" y="12656"/>
                    </a:lnTo>
                    <a:lnTo>
                      <a:pt x="5001" y="12675"/>
                    </a:lnTo>
                    <a:lnTo>
                      <a:pt x="5192" y="12656"/>
                    </a:lnTo>
                    <a:lnTo>
                      <a:pt x="5402" y="12637"/>
                    </a:lnTo>
                    <a:lnTo>
                      <a:pt x="5612" y="12579"/>
                    </a:lnTo>
                    <a:lnTo>
                      <a:pt x="5841" y="12503"/>
                    </a:lnTo>
                    <a:lnTo>
                      <a:pt x="6013" y="12427"/>
                    </a:lnTo>
                    <a:lnTo>
                      <a:pt x="6185" y="12331"/>
                    </a:lnTo>
                    <a:lnTo>
                      <a:pt x="6338" y="12217"/>
                    </a:lnTo>
                    <a:lnTo>
                      <a:pt x="6471" y="12102"/>
                    </a:lnTo>
                    <a:lnTo>
                      <a:pt x="6567" y="11969"/>
                    </a:lnTo>
                    <a:lnTo>
                      <a:pt x="6662" y="11816"/>
                    </a:lnTo>
                    <a:lnTo>
                      <a:pt x="6757" y="11663"/>
                    </a:lnTo>
                    <a:lnTo>
                      <a:pt x="6815" y="11491"/>
                    </a:lnTo>
                    <a:lnTo>
                      <a:pt x="6853" y="11320"/>
                    </a:lnTo>
                    <a:lnTo>
                      <a:pt x="6891" y="11148"/>
                    </a:lnTo>
                    <a:lnTo>
                      <a:pt x="6910" y="10938"/>
                    </a:lnTo>
                    <a:lnTo>
                      <a:pt x="6929" y="10747"/>
                    </a:lnTo>
                    <a:lnTo>
                      <a:pt x="6910" y="10537"/>
                    </a:lnTo>
                    <a:lnTo>
                      <a:pt x="6891" y="10308"/>
                    </a:lnTo>
                    <a:lnTo>
                      <a:pt x="6834" y="9869"/>
                    </a:lnTo>
                    <a:lnTo>
                      <a:pt x="6719" y="9373"/>
                    </a:lnTo>
                    <a:lnTo>
                      <a:pt x="6547" y="8876"/>
                    </a:lnTo>
                    <a:lnTo>
                      <a:pt x="6357" y="8361"/>
                    </a:lnTo>
                    <a:lnTo>
                      <a:pt x="6128" y="7826"/>
                    </a:lnTo>
                    <a:lnTo>
                      <a:pt x="5879" y="7292"/>
                    </a:lnTo>
                    <a:lnTo>
                      <a:pt x="5612" y="6738"/>
                    </a:lnTo>
                    <a:lnTo>
                      <a:pt x="5307" y="6185"/>
                    </a:lnTo>
                    <a:lnTo>
                      <a:pt x="5001" y="5631"/>
                    </a:lnTo>
                    <a:lnTo>
                      <a:pt x="4677" y="5097"/>
                    </a:lnTo>
                    <a:lnTo>
                      <a:pt x="4333" y="4562"/>
                    </a:lnTo>
                    <a:lnTo>
                      <a:pt x="3665" y="3513"/>
                    </a:lnTo>
                    <a:lnTo>
                      <a:pt x="3016" y="2558"/>
                    </a:lnTo>
                    <a:lnTo>
                      <a:pt x="2405" y="1718"/>
                    </a:lnTo>
                    <a:lnTo>
                      <a:pt x="1871" y="1012"/>
                    </a:lnTo>
                    <a:lnTo>
                      <a:pt x="1451" y="458"/>
                    </a:lnTo>
                    <a:lnTo>
                      <a:pt x="1069" y="0"/>
                    </a:lnTo>
                    <a:close/>
                  </a:path>
                </a:pathLst>
              </a:custGeom>
              <a:solidFill>
                <a:srgbClr val="A2716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34" name="Google Shape;1861;p48">
                <a:extLst>
                  <a:ext uri="{FF2B5EF4-FFF2-40B4-BE49-F238E27FC236}">
                    <a16:creationId xmlns:a16="http://schemas.microsoft.com/office/drawing/2014/main" id="{E685D677-DB8D-4B88-B1DC-A31E8FAB00D8}"/>
                  </a:ext>
                </a:extLst>
              </p:cNvPr>
              <p:cNvSpPr/>
              <p:nvPr/>
            </p:nvSpPr>
            <p:spPr>
              <a:xfrm flipH="1">
                <a:off x="814268" y="2783933"/>
                <a:ext cx="334966" cy="306148"/>
              </a:xfrm>
              <a:custGeom>
                <a:avLst/>
                <a:gdLst/>
                <a:ahLst/>
                <a:cxnLst/>
                <a:rect l="l" t="t" r="r" b="b"/>
                <a:pathLst>
                  <a:path w="7102" h="6491" extrusionOk="0">
                    <a:moveTo>
                      <a:pt x="6147" y="1"/>
                    </a:moveTo>
                    <a:lnTo>
                      <a:pt x="0" y="3990"/>
                    </a:lnTo>
                    <a:lnTo>
                      <a:pt x="172" y="4162"/>
                    </a:lnTo>
                    <a:lnTo>
                      <a:pt x="649" y="4601"/>
                    </a:lnTo>
                    <a:lnTo>
                      <a:pt x="993" y="4887"/>
                    </a:lnTo>
                    <a:lnTo>
                      <a:pt x="1394" y="5173"/>
                    </a:lnTo>
                    <a:lnTo>
                      <a:pt x="1814" y="5479"/>
                    </a:lnTo>
                    <a:lnTo>
                      <a:pt x="2291" y="5765"/>
                    </a:lnTo>
                    <a:lnTo>
                      <a:pt x="2787" y="6013"/>
                    </a:lnTo>
                    <a:lnTo>
                      <a:pt x="3054" y="6128"/>
                    </a:lnTo>
                    <a:lnTo>
                      <a:pt x="3303" y="6242"/>
                    </a:lnTo>
                    <a:lnTo>
                      <a:pt x="3570" y="6319"/>
                    </a:lnTo>
                    <a:lnTo>
                      <a:pt x="3837" y="6395"/>
                    </a:lnTo>
                    <a:lnTo>
                      <a:pt x="4104" y="6452"/>
                    </a:lnTo>
                    <a:lnTo>
                      <a:pt x="4352" y="6471"/>
                    </a:lnTo>
                    <a:lnTo>
                      <a:pt x="4620" y="6491"/>
                    </a:lnTo>
                    <a:lnTo>
                      <a:pt x="4887" y="6471"/>
                    </a:lnTo>
                    <a:lnTo>
                      <a:pt x="5135" y="6433"/>
                    </a:lnTo>
                    <a:lnTo>
                      <a:pt x="5383" y="6376"/>
                    </a:lnTo>
                    <a:lnTo>
                      <a:pt x="5631" y="6281"/>
                    </a:lnTo>
                    <a:lnTo>
                      <a:pt x="5879" y="6147"/>
                    </a:lnTo>
                    <a:lnTo>
                      <a:pt x="6108" y="5975"/>
                    </a:lnTo>
                    <a:lnTo>
                      <a:pt x="6318" y="5784"/>
                    </a:lnTo>
                    <a:lnTo>
                      <a:pt x="6490" y="5612"/>
                    </a:lnTo>
                    <a:lnTo>
                      <a:pt x="6624" y="5422"/>
                    </a:lnTo>
                    <a:lnTo>
                      <a:pt x="6757" y="5212"/>
                    </a:lnTo>
                    <a:lnTo>
                      <a:pt x="6853" y="5002"/>
                    </a:lnTo>
                    <a:lnTo>
                      <a:pt x="6929" y="4792"/>
                    </a:lnTo>
                    <a:lnTo>
                      <a:pt x="6987" y="4563"/>
                    </a:lnTo>
                    <a:lnTo>
                      <a:pt x="7044" y="4334"/>
                    </a:lnTo>
                    <a:lnTo>
                      <a:pt x="7082" y="4104"/>
                    </a:lnTo>
                    <a:lnTo>
                      <a:pt x="7101" y="3856"/>
                    </a:lnTo>
                    <a:lnTo>
                      <a:pt x="7101" y="3627"/>
                    </a:lnTo>
                    <a:lnTo>
                      <a:pt x="7082" y="3150"/>
                    </a:lnTo>
                    <a:lnTo>
                      <a:pt x="7025" y="2673"/>
                    </a:lnTo>
                    <a:lnTo>
                      <a:pt x="6929" y="2196"/>
                    </a:lnTo>
                    <a:lnTo>
                      <a:pt x="6815" y="1757"/>
                    </a:lnTo>
                    <a:lnTo>
                      <a:pt x="6681" y="1337"/>
                    </a:lnTo>
                    <a:lnTo>
                      <a:pt x="6547" y="974"/>
                    </a:lnTo>
                    <a:lnTo>
                      <a:pt x="6433" y="650"/>
                    </a:lnTo>
                    <a:lnTo>
                      <a:pt x="6223" y="172"/>
                    </a:lnTo>
                    <a:lnTo>
                      <a:pt x="6147" y="1"/>
                    </a:lnTo>
                    <a:close/>
                  </a:path>
                </a:pathLst>
              </a:custGeom>
              <a:solidFill>
                <a:srgbClr val="FFCBB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35" name="Google Shape;1862;p48">
                <a:extLst>
                  <a:ext uri="{FF2B5EF4-FFF2-40B4-BE49-F238E27FC236}">
                    <a16:creationId xmlns:a16="http://schemas.microsoft.com/office/drawing/2014/main" id="{0FC97E63-410B-41C9-9195-D053D13549CE}"/>
                  </a:ext>
                </a:extLst>
              </p:cNvPr>
              <p:cNvSpPr/>
              <p:nvPr/>
            </p:nvSpPr>
            <p:spPr>
              <a:xfrm flipH="1">
                <a:off x="814268" y="2783933"/>
                <a:ext cx="334966" cy="306148"/>
              </a:xfrm>
              <a:custGeom>
                <a:avLst/>
                <a:gdLst/>
                <a:ahLst/>
                <a:cxnLst/>
                <a:rect l="l" t="t" r="r" b="b"/>
                <a:pathLst>
                  <a:path w="7102" h="6491" fill="none" extrusionOk="0">
                    <a:moveTo>
                      <a:pt x="6147" y="1"/>
                    </a:moveTo>
                    <a:lnTo>
                      <a:pt x="6147" y="1"/>
                    </a:lnTo>
                    <a:lnTo>
                      <a:pt x="6223" y="172"/>
                    </a:lnTo>
                    <a:lnTo>
                      <a:pt x="6433" y="650"/>
                    </a:lnTo>
                    <a:lnTo>
                      <a:pt x="6547" y="974"/>
                    </a:lnTo>
                    <a:lnTo>
                      <a:pt x="6681" y="1337"/>
                    </a:lnTo>
                    <a:lnTo>
                      <a:pt x="6815" y="1757"/>
                    </a:lnTo>
                    <a:lnTo>
                      <a:pt x="6929" y="2196"/>
                    </a:lnTo>
                    <a:lnTo>
                      <a:pt x="7025" y="2673"/>
                    </a:lnTo>
                    <a:lnTo>
                      <a:pt x="7082" y="3150"/>
                    </a:lnTo>
                    <a:lnTo>
                      <a:pt x="7101" y="3627"/>
                    </a:lnTo>
                    <a:lnTo>
                      <a:pt x="7101" y="3856"/>
                    </a:lnTo>
                    <a:lnTo>
                      <a:pt x="7082" y="4104"/>
                    </a:lnTo>
                    <a:lnTo>
                      <a:pt x="7044" y="4334"/>
                    </a:lnTo>
                    <a:lnTo>
                      <a:pt x="6987" y="4563"/>
                    </a:lnTo>
                    <a:lnTo>
                      <a:pt x="6929" y="4792"/>
                    </a:lnTo>
                    <a:lnTo>
                      <a:pt x="6853" y="5002"/>
                    </a:lnTo>
                    <a:lnTo>
                      <a:pt x="6757" y="5212"/>
                    </a:lnTo>
                    <a:lnTo>
                      <a:pt x="6624" y="5422"/>
                    </a:lnTo>
                    <a:lnTo>
                      <a:pt x="6490" y="5612"/>
                    </a:lnTo>
                    <a:lnTo>
                      <a:pt x="6318" y="5784"/>
                    </a:lnTo>
                    <a:lnTo>
                      <a:pt x="6318" y="5784"/>
                    </a:lnTo>
                    <a:lnTo>
                      <a:pt x="6108" y="5975"/>
                    </a:lnTo>
                    <a:lnTo>
                      <a:pt x="5879" y="6147"/>
                    </a:lnTo>
                    <a:lnTo>
                      <a:pt x="5631" y="6281"/>
                    </a:lnTo>
                    <a:lnTo>
                      <a:pt x="5383" y="6376"/>
                    </a:lnTo>
                    <a:lnTo>
                      <a:pt x="5135" y="6433"/>
                    </a:lnTo>
                    <a:lnTo>
                      <a:pt x="4887" y="6471"/>
                    </a:lnTo>
                    <a:lnTo>
                      <a:pt x="4620" y="6491"/>
                    </a:lnTo>
                    <a:lnTo>
                      <a:pt x="4352" y="6471"/>
                    </a:lnTo>
                    <a:lnTo>
                      <a:pt x="4104" y="6452"/>
                    </a:lnTo>
                    <a:lnTo>
                      <a:pt x="3837" y="6395"/>
                    </a:lnTo>
                    <a:lnTo>
                      <a:pt x="3570" y="6319"/>
                    </a:lnTo>
                    <a:lnTo>
                      <a:pt x="3303" y="6242"/>
                    </a:lnTo>
                    <a:lnTo>
                      <a:pt x="3054" y="6128"/>
                    </a:lnTo>
                    <a:lnTo>
                      <a:pt x="2787" y="6013"/>
                    </a:lnTo>
                    <a:lnTo>
                      <a:pt x="2291" y="5765"/>
                    </a:lnTo>
                    <a:lnTo>
                      <a:pt x="1814" y="5479"/>
                    </a:lnTo>
                    <a:lnTo>
                      <a:pt x="1394" y="5173"/>
                    </a:lnTo>
                    <a:lnTo>
                      <a:pt x="993" y="4887"/>
                    </a:lnTo>
                    <a:lnTo>
                      <a:pt x="649" y="4601"/>
                    </a:lnTo>
                    <a:lnTo>
                      <a:pt x="172" y="4162"/>
                    </a:lnTo>
                    <a:lnTo>
                      <a:pt x="0" y="399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36" name="Google Shape;1863;p48">
                <a:extLst>
                  <a:ext uri="{FF2B5EF4-FFF2-40B4-BE49-F238E27FC236}">
                    <a16:creationId xmlns:a16="http://schemas.microsoft.com/office/drawing/2014/main" id="{A9AD4296-7CFE-42FF-8632-0ED9BF28D1A4}"/>
                  </a:ext>
                </a:extLst>
              </p:cNvPr>
              <p:cNvSpPr/>
              <p:nvPr/>
            </p:nvSpPr>
            <p:spPr>
              <a:xfrm flipH="1">
                <a:off x="864685" y="2851474"/>
                <a:ext cx="46882" cy="8555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1814" extrusionOk="0">
                    <a:moveTo>
                      <a:pt x="58" y="0"/>
                    </a:moveTo>
                    <a:lnTo>
                      <a:pt x="1" y="38"/>
                    </a:lnTo>
                    <a:lnTo>
                      <a:pt x="39" y="76"/>
                    </a:lnTo>
                    <a:lnTo>
                      <a:pt x="191" y="344"/>
                    </a:lnTo>
                    <a:lnTo>
                      <a:pt x="440" y="783"/>
                    </a:lnTo>
                    <a:lnTo>
                      <a:pt x="707" y="1298"/>
                    </a:lnTo>
                    <a:lnTo>
                      <a:pt x="840" y="1565"/>
                    </a:lnTo>
                    <a:lnTo>
                      <a:pt x="936" y="1814"/>
                    </a:lnTo>
                    <a:lnTo>
                      <a:pt x="993" y="1794"/>
                    </a:lnTo>
                    <a:lnTo>
                      <a:pt x="859" y="1508"/>
                    </a:lnTo>
                    <a:lnTo>
                      <a:pt x="726" y="1203"/>
                    </a:lnTo>
                    <a:lnTo>
                      <a:pt x="420" y="611"/>
                    </a:lnTo>
                    <a:lnTo>
                      <a:pt x="153" y="172"/>
                    </a:lnTo>
                    <a:lnTo>
                      <a:pt x="58" y="0"/>
                    </a:lnTo>
                    <a:close/>
                  </a:path>
                </a:pathLst>
              </a:custGeom>
              <a:solidFill>
                <a:srgbClr val="0A0A0A">
                  <a:alpha val="50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37" name="Google Shape;1864;p48">
                <a:extLst>
                  <a:ext uri="{FF2B5EF4-FFF2-40B4-BE49-F238E27FC236}">
                    <a16:creationId xmlns:a16="http://schemas.microsoft.com/office/drawing/2014/main" id="{CB29DCBE-F125-40F8-A1AE-0E48F8C13FEC}"/>
                  </a:ext>
                </a:extLst>
              </p:cNvPr>
              <p:cNvSpPr/>
              <p:nvPr/>
            </p:nvSpPr>
            <p:spPr>
              <a:xfrm flipH="1">
                <a:off x="1067261" y="2261765"/>
                <a:ext cx="109894" cy="187292"/>
              </a:xfrm>
              <a:custGeom>
                <a:avLst/>
                <a:gdLst/>
                <a:ahLst/>
                <a:cxnLst/>
                <a:rect l="l" t="t" r="r" b="b"/>
                <a:pathLst>
                  <a:path w="2330" h="3971" extrusionOk="0">
                    <a:moveTo>
                      <a:pt x="955" y="0"/>
                    </a:moveTo>
                    <a:lnTo>
                      <a:pt x="821" y="19"/>
                    </a:lnTo>
                    <a:lnTo>
                      <a:pt x="707" y="58"/>
                    </a:lnTo>
                    <a:lnTo>
                      <a:pt x="669" y="96"/>
                    </a:lnTo>
                    <a:lnTo>
                      <a:pt x="630" y="134"/>
                    </a:lnTo>
                    <a:lnTo>
                      <a:pt x="592" y="172"/>
                    </a:lnTo>
                    <a:lnTo>
                      <a:pt x="592" y="229"/>
                    </a:lnTo>
                    <a:lnTo>
                      <a:pt x="611" y="344"/>
                    </a:lnTo>
                    <a:lnTo>
                      <a:pt x="650" y="439"/>
                    </a:lnTo>
                    <a:lnTo>
                      <a:pt x="726" y="535"/>
                    </a:lnTo>
                    <a:lnTo>
                      <a:pt x="650" y="497"/>
                    </a:lnTo>
                    <a:lnTo>
                      <a:pt x="573" y="459"/>
                    </a:lnTo>
                    <a:lnTo>
                      <a:pt x="497" y="439"/>
                    </a:lnTo>
                    <a:lnTo>
                      <a:pt x="420" y="459"/>
                    </a:lnTo>
                    <a:lnTo>
                      <a:pt x="344" y="478"/>
                    </a:lnTo>
                    <a:lnTo>
                      <a:pt x="287" y="516"/>
                    </a:lnTo>
                    <a:lnTo>
                      <a:pt x="249" y="573"/>
                    </a:lnTo>
                    <a:lnTo>
                      <a:pt x="230" y="649"/>
                    </a:lnTo>
                    <a:lnTo>
                      <a:pt x="230" y="707"/>
                    </a:lnTo>
                    <a:lnTo>
                      <a:pt x="249" y="783"/>
                    </a:lnTo>
                    <a:lnTo>
                      <a:pt x="287" y="840"/>
                    </a:lnTo>
                    <a:lnTo>
                      <a:pt x="363" y="936"/>
                    </a:lnTo>
                    <a:lnTo>
                      <a:pt x="478" y="1031"/>
                    </a:lnTo>
                    <a:lnTo>
                      <a:pt x="211" y="1012"/>
                    </a:lnTo>
                    <a:lnTo>
                      <a:pt x="172" y="1012"/>
                    </a:lnTo>
                    <a:lnTo>
                      <a:pt x="134" y="1031"/>
                    </a:lnTo>
                    <a:lnTo>
                      <a:pt x="115" y="1050"/>
                    </a:lnTo>
                    <a:lnTo>
                      <a:pt x="96" y="1088"/>
                    </a:lnTo>
                    <a:lnTo>
                      <a:pt x="96" y="1184"/>
                    </a:lnTo>
                    <a:lnTo>
                      <a:pt x="115" y="1298"/>
                    </a:lnTo>
                    <a:lnTo>
                      <a:pt x="172" y="1375"/>
                    </a:lnTo>
                    <a:lnTo>
                      <a:pt x="249" y="1451"/>
                    </a:lnTo>
                    <a:lnTo>
                      <a:pt x="191" y="1413"/>
                    </a:lnTo>
                    <a:lnTo>
                      <a:pt x="115" y="1413"/>
                    </a:lnTo>
                    <a:lnTo>
                      <a:pt x="58" y="1451"/>
                    </a:lnTo>
                    <a:lnTo>
                      <a:pt x="20" y="1508"/>
                    </a:lnTo>
                    <a:lnTo>
                      <a:pt x="1" y="1566"/>
                    </a:lnTo>
                    <a:lnTo>
                      <a:pt x="1" y="1642"/>
                    </a:lnTo>
                    <a:lnTo>
                      <a:pt x="39" y="1718"/>
                    </a:lnTo>
                    <a:lnTo>
                      <a:pt x="77" y="1776"/>
                    </a:lnTo>
                    <a:lnTo>
                      <a:pt x="230" y="1947"/>
                    </a:lnTo>
                    <a:lnTo>
                      <a:pt x="268" y="1986"/>
                    </a:lnTo>
                    <a:lnTo>
                      <a:pt x="306" y="2043"/>
                    </a:lnTo>
                    <a:lnTo>
                      <a:pt x="325" y="2081"/>
                    </a:lnTo>
                    <a:lnTo>
                      <a:pt x="325" y="2138"/>
                    </a:lnTo>
                    <a:lnTo>
                      <a:pt x="306" y="2253"/>
                    </a:lnTo>
                    <a:lnTo>
                      <a:pt x="230" y="2520"/>
                    </a:lnTo>
                    <a:lnTo>
                      <a:pt x="191" y="2787"/>
                    </a:lnTo>
                    <a:lnTo>
                      <a:pt x="172" y="3054"/>
                    </a:lnTo>
                    <a:lnTo>
                      <a:pt x="211" y="3322"/>
                    </a:lnTo>
                    <a:lnTo>
                      <a:pt x="230" y="3455"/>
                    </a:lnTo>
                    <a:lnTo>
                      <a:pt x="287" y="3570"/>
                    </a:lnTo>
                    <a:lnTo>
                      <a:pt x="344" y="3684"/>
                    </a:lnTo>
                    <a:lnTo>
                      <a:pt x="440" y="3780"/>
                    </a:lnTo>
                    <a:lnTo>
                      <a:pt x="554" y="3837"/>
                    </a:lnTo>
                    <a:lnTo>
                      <a:pt x="688" y="3894"/>
                    </a:lnTo>
                    <a:lnTo>
                      <a:pt x="821" y="3933"/>
                    </a:lnTo>
                    <a:lnTo>
                      <a:pt x="955" y="3971"/>
                    </a:lnTo>
                    <a:lnTo>
                      <a:pt x="1738" y="3761"/>
                    </a:lnTo>
                    <a:lnTo>
                      <a:pt x="1814" y="3513"/>
                    </a:lnTo>
                    <a:lnTo>
                      <a:pt x="1890" y="3284"/>
                    </a:lnTo>
                    <a:lnTo>
                      <a:pt x="1986" y="3054"/>
                    </a:lnTo>
                    <a:lnTo>
                      <a:pt x="2062" y="2806"/>
                    </a:lnTo>
                    <a:lnTo>
                      <a:pt x="2158" y="2482"/>
                    </a:lnTo>
                    <a:lnTo>
                      <a:pt x="2215" y="2157"/>
                    </a:lnTo>
                    <a:lnTo>
                      <a:pt x="2272" y="1833"/>
                    </a:lnTo>
                    <a:lnTo>
                      <a:pt x="2329" y="1489"/>
                    </a:lnTo>
                    <a:lnTo>
                      <a:pt x="2329" y="1337"/>
                    </a:lnTo>
                    <a:lnTo>
                      <a:pt x="2329" y="1241"/>
                    </a:lnTo>
                    <a:lnTo>
                      <a:pt x="2310" y="1165"/>
                    </a:lnTo>
                    <a:lnTo>
                      <a:pt x="2253" y="1050"/>
                    </a:lnTo>
                    <a:lnTo>
                      <a:pt x="2158" y="936"/>
                    </a:lnTo>
                    <a:lnTo>
                      <a:pt x="1986" y="745"/>
                    </a:lnTo>
                    <a:lnTo>
                      <a:pt x="1795" y="554"/>
                    </a:lnTo>
                    <a:lnTo>
                      <a:pt x="1585" y="382"/>
                    </a:lnTo>
                    <a:lnTo>
                      <a:pt x="1394" y="210"/>
                    </a:lnTo>
                    <a:lnTo>
                      <a:pt x="1184" y="77"/>
                    </a:lnTo>
                    <a:lnTo>
                      <a:pt x="1069" y="39"/>
                    </a:lnTo>
                    <a:lnTo>
                      <a:pt x="955" y="0"/>
                    </a:lnTo>
                    <a:close/>
                  </a:path>
                </a:pathLst>
              </a:custGeom>
              <a:solidFill>
                <a:srgbClr val="A2716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38" name="Google Shape;1865;p48">
                <a:extLst>
                  <a:ext uri="{FF2B5EF4-FFF2-40B4-BE49-F238E27FC236}">
                    <a16:creationId xmlns:a16="http://schemas.microsoft.com/office/drawing/2014/main" id="{ADE2F623-DA6F-4C73-9F96-E2C435D01D57}"/>
                  </a:ext>
                </a:extLst>
              </p:cNvPr>
              <p:cNvSpPr/>
              <p:nvPr/>
            </p:nvSpPr>
            <p:spPr>
              <a:xfrm flipH="1">
                <a:off x="1067261" y="2261765"/>
                <a:ext cx="109894" cy="187292"/>
              </a:xfrm>
              <a:custGeom>
                <a:avLst/>
                <a:gdLst/>
                <a:ahLst/>
                <a:cxnLst/>
                <a:rect l="l" t="t" r="r" b="b"/>
                <a:pathLst>
                  <a:path w="2330" h="3971" fill="none" extrusionOk="0">
                    <a:moveTo>
                      <a:pt x="1738" y="3761"/>
                    </a:moveTo>
                    <a:lnTo>
                      <a:pt x="1738" y="3761"/>
                    </a:lnTo>
                    <a:lnTo>
                      <a:pt x="1814" y="3513"/>
                    </a:lnTo>
                    <a:lnTo>
                      <a:pt x="1890" y="3284"/>
                    </a:lnTo>
                    <a:lnTo>
                      <a:pt x="1986" y="3054"/>
                    </a:lnTo>
                    <a:lnTo>
                      <a:pt x="2062" y="2806"/>
                    </a:lnTo>
                    <a:lnTo>
                      <a:pt x="2062" y="2806"/>
                    </a:lnTo>
                    <a:lnTo>
                      <a:pt x="2158" y="2482"/>
                    </a:lnTo>
                    <a:lnTo>
                      <a:pt x="2215" y="2157"/>
                    </a:lnTo>
                    <a:lnTo>
                      <a:pt x="2272" y="1833"/>
                    </a:lnTo>
                    <a:lnTo>
                      <a:pt x="2329" y="1489"/>
                    </a:lnTo>
                    <a:lnTo>
                      <a:pt x="2329" y="1489"/>
                    </a:lnTo>
                    <a:lnTo>
                      <a:pt x="2329" y="1337"/>
                    </a:lnTo>
                    <a:lnTo>
                      <a:pt x="2329" y="1241"/>
                    </a:lnTo>
                    <a:lnTo>
                      <a:pt x="2310" y="1165"/>
                    </a:lnTo>
                    <a:lnTo>
                      <a:pt x="2310" y="1165"/>
                    </a:lnTo>
                    <a:lnTo>
                      <a:pt x="2253" y="1050"/>
                    </a:lnTo>
                    <a:lnTo>
                      <a:pt x="2158" y="936"/>
                    </a:lnTo>
                    <a:lnTo>
                      <a:pt x="2158" y="936"/>
                    </a:lnTo>
                    <a:lnTo>
                      <a:pt x="1986" y="745"/>
                    </a:lnTo>
                    <a:lnTo>
                      <a:pt x="1795" y="554"/>
                    </a:lnTo>
                    <a:lnTo>
                      <a:pt x="1585" y="382"/>
                    </a:lnTo>
                    <a:lnTo>
                      <a:pt x="1394" y="210"/>
                    </a:lnTo>
                    <a:lnTo>
                      <a:pt x="1394" y="210"/>
                    </a:lnTo>
                    <a:lnTo>
                      <a:pt x="1184" y="77"/>
                    </a:lnTo>
                    <a:lnTo>
                      <a:pt x="1069" y="39"/>
                    </a:lnTo>
                    <a:lnTo>
                      <a:pt x="955" y="0"/>
                    </a:lnTo>
                    <a:lnTo>
                      <a:pt x="955" y="0"/>
                    </a:lnTo>
                    <a:lnTo>
                      <a:pt x="821" y="19"/>
                    </a:lnTo>
                    <a:lnTo>
                      <a:pt x="707" y="58"/>
                    </a:lnTo>
                    <a:lnTo>
                      <a:pt x="669" y="96"/>
                    </a:lnTo>
                    <a:lnTo>
                      <a:pt x="630" y="134"/>
                    </a:lnTo>
                    <a:lnTo>
                      <a:pt x="592" y="172"/>
                    </a:lnTo>
                    <a:lnTo>
                      <a:pt x="592" y="229"/>
                    </a:lnTo>
                    <a:lnTo>
                      <a:pt x="592" y="229"/>
                    </a:lnTo>
                    <a:lnTo>
                      <a:pt x="611" y="344"/>
                    </a:lnTo>
                    <a:lnTo>
                      <a:pt x="650" y="439"/>
                    </a:lnTo>
                    <a:lnTo>
                      <a:pt x="726" y="535"/>
                    </a:lnTo>
                    <a:lnTo>
                      <a:pt x="726" y="535"/>
                    </a:lnTo>
                    <a:lnTo>
                      <a:pt x="650" y="497"/>
                    </a:lnTo>
                    <a:lnTo>
                      <a:pt x="573" y="459"/>
                    </a:lnTo>
                    <a:lnTo>
                      <a:pt x="497" y="439"/>
                    </a:lnTo>
                    <a:lnTo>
                      <a:pt x="497" y="439"/>
                    </a:lnTo>
                    <a:lnTo>
                      <a:pt x="420" y="459"/>
                    </a:lnTo>
                    <a:lnTo>
                      <a:pt x="344" y="478"/>
                    </a:lnTo>
                    <a:lnTo>
                      <a:pt x="287" y="516"/>
                    </a:lnTo>
                    <a:lnTo>
                      <a:pt x="249" y="573"/>
                    </a:lnTo>
                    <a:lnTo>
                      <a:pt x="249" y="573"/>
                    </a:lnTo>
                    <a:lnTo>
                      <a:pt x="230" y="649"/>
                    </a:lnTo>
                    <a:lnTo>
                      <a:pt x="230" y="707"/>
                    </a:lnTo>
                    <a:lnTo>
                      <a:pt x="249" y="783"/>
                    </a:lnTo>
                    <a:lnTo>
                      <a:pt x="287" y="840"/>
                    </a:lnTo>
                    <a:lnTo>
                      <a:pt x="287" y="840"/>
                    </a:lnTo>
                    <a:lnTo>
                      <a:pt x="363" y="936"/>
                    </a:lnTo>
                    <a:lnTo>
                      <a:pt x="478" y="1031"/>
                    </a:lnTo>
                    <a:lnTo>
                      <a:pt x="478" y="1031"/>
                    </a:lnTo>
                    <a:lnTo>
                      <a:pt x="211" y="1012"/>
                    </a:lnTo>
                    <a:lnTo>
                      <a:pt x="211" y="1012"/>
                    </a:lnTo>
                    <a:lnTo>
                      <a:pt x="172" y="1012"/>
                    </a:lnTo>
                    <a:lnTo>
                      <a:pt x="134" y="1031"/>
                    </a:lnTo>
                    <a:lnTo>
                      <a:pt x="134" y="1031"/>
                    </a:lnTo>
                    <a:lnTo>
                      <a:pt x="115" y="1050"/>
                    </a:lnTo>
                    <a:lnTo>
                      <a:pt x="96" y="1088"/>
                    </a:lnTo>
                    <a:lnTo>
                      <a:pt x="96" y="1088"/>
                    </a:lnTo>
                    <a:lnTo>
                      <a:pt x="96" y="1184"/>
                    </a:lnTo>
                    <a:lnTo>
                      <a:pt x="115" y="1298"/>
                    </a:lnTo>
                    <a:lnTo>
                      <a:pt x="172" y="1375"/>
                    </a:lnTo>
                    <a:lnTo>
                      <a:pt x="249" y="1451"/>
                    </a:lnTo>
                    <a:lnTo>
                      <a:pt x="249" y="1451"/>
                    </a:lnTo>
                    <a:lnTo>
                      <a:pt x="191" y="1413"/>
                    </a:lnTo>
                    <a:lnTo>
                      <a:pt x="115" y="1413"/>
                    </a:lnTo>
                    <a:lnTo>
                      <a:pt x="58" y="1451"/>
                    </a:lnTo>
                    <a:lnTo>
                      <a:pt x="20" y="1508"/>
                    </a:lnTo>
                    <a:lnTo>
                      <a:pt x="20" y="1508"/>
                    </a:lnTo>
                    <a:lnTo>
                      <a:pt x="1" y="1566"/>
                    </a:lnTo>
                    <a:lnTo>
                      <a:pt x="1" y="1642"/>
                    </a:lnTo>
                    <a:lnTo>
                      <a:pt x="39" y="1718"/>
                    </a:lnTo>
                    <a:lnTo>
                      <a:pt x="77" y="1776"/>
                    </a:lnTo>
                    <a:lnTo>
                      <a:pt x="77" y="1776"/>
                    </a:lnTo>
                    <a:lnTo>
                      <a:pt x="230" y="1947"/>
                    </a:lnTo>
                    <a:lnTo>
                      <a:pt x="230" y="1947"/>
                    </a:lnTo>
                    <a:lnTo>
                      <a:pt x="268" y="1986"/>
                    </a:lnTo>
                    <a:lnTo>
                      <a:pt x="306" y="2043"/>
                    </a:lnTo>
                    <a:lnTo>
                      <a:pt x="306" y="2043"/>
                    </a:lnTo>
                    <a:lnTo>
                      <a:pt x="325" y="2081"/>
                    </a:lnTo>
                    <a:lnTo>
                      <a:pt x="325" y="2138"/>
                    </a:lnTo>
                    <a:lnTo>
                      <a:pt x="306" y="2253"/>
                    </a:lnTo>
                    <a:lnTo>
                      <a:pt x="306" y="2253"/>
                    </a:lnTo>
                    <a:lnTo>
                      <a:pt x="230" y="2520"/>
                    </a:lnTo>
                    <a:lnTo>
                      <a:pt x="191" y="2787"/>
                    </a:lnTo>
                    <a:lnTo>
                      <a:pt x="172" y="3054"/>
                    </a:lnTo>
                    <a:lnTo>
                      <a:pt x="211" y="3322"/>
                    </a:lnTo>
                    <a:lnTo>
                      <a:pt x="211" y="3322"/>
                    </a:lnTo>
                    <a:lnTo>
                      <a:pt x="230" y="3455"/>
                    </a:lnTo>
                    <a:lnTo>
                      <a:pt x="287" y="3570"/>
                    </a:lnTo>
                    <a:lnTo>
                      <a:pt x="344" y="3684"/>
                    </a:lnTo>
                    <a:lnTo>
                      <a:pt x="440" y="3780"/>
                    </a:lnTo>
                    <a:lnTo>
                      <a:pt x="440" y="3780"/>
                    </a:lnTo>
                    <a:lnTo>
                      <a:pt x="554" y="3837"/>
                    </a:lnTo>
                    <a:lnTo>
                      <a:pt x="688" y="3894"/>
                    </a:lnTo>
                    <a:lnTo>
                      <a:pt x="821" y="3933"/>
                    </a:lnTo>
                    <a:lnTo>
                      <a:pt x="955" y="397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39" name="Google Shape;1866;p48">
                <a:extLst>
                  <a:ext uri="{FF2B5EF4-FFF2-40B4-BE49-F238E27FC236}">
                    <a16:creationId xmlns:a16="http://schemas.microsoft.com/office/drawing/2014/main" id="{F3AF6360-AB1E-4B0D-86D5-5EE44BF28488}"/>
                  </a:ext>
                </a:extLst>
              </p:cNvPr>
              <p:cNvSpPr/>
              <p:nvPr/>
            </p:nvSpPr>
            <p:spPr>
              <a:xfrm flipH="1">
                <a:off x="1059149" y="2186112"/>
                <a:ext cx="181019" cy="255776"/>
              </a:xfrm>
              <a:custGeom>
                <a:avLst/>
                <a:gdLst/>
                <a:ahLst/>
                <a:cxnLst/>
                <a:rect l="l" t="t" r="r" b="b"/>
                <a:pathLst>
                  <a:path w="3838" h="5423" extrusionOk="0">
                    <a:moveTo>
                      <a:pt x="2959" y="1"/>
                    </a:moveTo>
                    <a:lnTo>
                      <a:pt x="2806" y="20"/>
                    </a:lnTo>
                    <a:lnTo>
                      <a:pt x="2654" y="77"/>
                    </a:lnTo>
                    <a:lnTo>
                      <a:pt x="2501" y="154"/>
                    </a:lnTo>
                    <a:lnTo>
                      <a:pt x="2386" y="268"/>
                    </a:lnTo>
                    <a:lnTo>
                      <a:pt x="2272" y="402"/>
                    </a:lnTo>
                    <a:lnTo>
                      <a:pt x="2157" y="535"/>
                    </a:lnTo>
                    <a:lnTo>
                      <a:pt x="2081" y="688"/>
                    </a:lnTo>
                    <a:lnTo>
                      <a:pt x="2005" y="841"/>
                    </a:lnTo>
                    <a:lnTo>
                      <a:pt x="1966" y="994"/>
                    </a:lnTo>
                    <a:lnTo>
                      <a:pt x="1928" y="1127"/>
                    </a:lnTo>
                    <a:lnTo>
                      <a:pt x="1928" y="1204"/>
                    </a:lnTo>
                    <a:lnTo>
                      <a:pt x="1947" y="1261"/>
                    </a:lnTo>
                    <a:lnTo>
                      <a:pt x="1966" y="1337"/>
                    </a:lnTo>
                    <a:lnTo>
                      <a:pt x="2005" y="1394"/>
                    </a:lnTo>
                    <a:lnTo>
                      <a:pt x="2062" y="1433"/>
                    </a:lnTo>
                    <a:lnTo>
                      <a:pt x="2138" y="1490"/>
                    </a:lnTo>
                    <a:lnTo>
                      <a:pt x="2196" y="1528"/>
                    </a:lnTo>
                    <a:lnTo>
                      <a:pt x="2272" y="1585"/>
                    </a:lnTo>
                    <a:lnTo>
                      <a:pt x="2310" y="1662"/>
                    </a:lnTo>
                    <a:lnTo>
                      <a:pt x="2348" y="1738"/>
                    </a:lnTo>
                    <a:lnTo>
                      <a:pt x="2348" y="1833"/>
                    </a:lnTo>
                    <a:lnTo>
                      <a:pt x="2348" y="1929"/>
                    </a:lnTo>
                    <a:lnTo>
                      <a:pt x="2329" y="2024"/>
                    </a:lnTo>
                    <a:lnTo>
                      <a:pt x="2291" y="2120"/>
                    </a:lnTo>
                    <a:lnTo>
                      <a:pt x="2215" y="2292"/>
                    </a:lnTo>
                    <a:lnTo>
                      <a:pt x="1890" y="2826"/>
                    </a:lnTo>
                    <a:lnTo>
                      <a:pt x="1527" y="3322"/>
                    </a:lnTo>
                    <a:lnTo>
                      <a:pt x="1394" y="3494"/>
                    </a:lnTo>
                    <a:lnTo>
                      <a:pt x="1298" y="3570"/>
                    </a:lnTo>
                    <a:lnTo>
                      <a:pt x="1222" y="3647"/>
                    </a:lnTo>
                    <a:lnTo>
                      <a:pt x="1127" y="3704"/>
                    </a:lnTo>
                    <a:lnTo>
                      <a:pt x="1031" y="3742"/>
                    </a:lnTo>
                    <a:lnTo>
                      <a:pt x="917" y="3761"/>
                    </a:lnTo>
                    <a:lnTo>
                      <a:pt x="802" y="3761"/>
                    </a:lnTo>
                    <a:lnTo>
                      <a:pt x="688" y="3723"/>
                    </a:lnTo>
                    <a:lnTo>
                      <a:pt x="611" y="3723"/>
                    </a:lnTo>
                    <a:lnTo>
                      <a:pt x="554" y="3742"/>
                    </a:lnTo>
                    <a:lnTo>
                      <a:pt x="497" y="3780"/>
                    </a:lnTo>
                    <a:lnTo>
                      <a:pt x="439" y="3857"/>
                    </a:lnTo>
                    <a:lnTo>
                      <a:pt x="325" y="4086"/>
                    </a:lnTo>
                    <a:lnTo>
                      <a:pt x="210" y="4296"/>
                    </a:lnTo>
                    <a:lnTo>
                      <a:pt x="115" y="4525"/>
                    </a:lnTo>
                    <a:lnTo>
                      <a:pt x="39" y="4773"/>
                    </a:lnTo>
                    <a:lnTo>
                      <a:pt x="19" y="4888"/>
                    </a:lnTo>
                    <a:lnTo>
                      <a:pt x="0" y="4945"/>
                    </a:lnTo>
                    <a:lnTo>
                      <a:pt x="19" y="5002"/>
                    </a:lnTo>
                    <a:lnTo>
                      <a:pt x="39" y="5059"/>
                    </a:lnTo>
                    <a:lnTo>
                      <a:pt x="77" y="5098"/>
                    </a:lnTo>
                    <a:lnTo>
                      <a:pt x="153" y="5174"/>
                    </a:lnTo>
                    <a:lnTo>
                      <a:pt x="306" y="5269"/>
                    </a:lnTo>
                    <a:lnTo>
                      <a:pt x="478" y="5346"/>
                    </a:lnTo>
                    <a:lnTo>
                      <a:pt x="649" y="5403"/>
                    </a:lnTo>
                    <a:lnTo>
                      <a:pt x="840" y="5422"/>
                    </a:lnTo>
                    <a:lnTo>
                      <a:pt x="1031" y="5422"/>
                    </a:lnTo>
                    <a:lnTo>
                      <a:pt x="1203" y="5403"/>
                    </a:lnTo>
                    <a:lnTo>
                      <a:pt x="1394" y="5346"/>
                    </a:lnTo>
                    <a:lnTo>
                      <a:pt x="1566" y="5288"/>
                    </a:lnTo>
                    <a:lnTo>
                      <a:pt x="1737" y="5212"/>
                    </a:lnTo>
                    <a:lnTo>
                      <a:pt x="1890" y="5117"/>
                    </a:lnTo>
                    <a:lnTo>
                      <a:pt x="2043" y="5002"/>
                    </a:lnTo>
                    <a:lnTo>
                      <a:pt x="2176" y="4888"/>
                    </a:lnTo>
                    <a:lnTo>
                      <a:pt x="2444" y="4620"/>
                    </a:lnTo>
                    <a:lnTo>
                      <a:pt x="2673" y="4334"/>
                    </a:lnTo>
                    <a:lnTo>
                      <a:pt x="2825" y="4124"/>
                    </a:lnTo>
                    <a:lnTo>
                      <a:pt x="2959" y="3895"/>
                    </a:lnTo>
                    <a:lnTo>
                      <a:pt x="3093" y="3666"/>
                    </a:lnTo>
                    <a:lnTo>
                      <a:pt x="3226" y="3437"/>
                    </a:lnTo>
                    <a:lnTo>
                      <a:pt x="3322" y="3189"/>
                    </a:lnTo>
                    <a:lnTo>
                      <a:pt x="3436" y="2941"/>
                    </a:lnTo>
                    <a:lnTo>
                      <a:pt x="3513" y="2692"/>
                    </a:lnTo>
                    <a:lnTo>
                      <a:pt x="3589" y="2444"/>
                    </a:lnTo>
                    <a:lnTo>
                      <a:pt x="3703" y="2024"/>
                    </a:lnTo>
                    <a:lnTo>
                      <a:pt x="3761" y="1795"/>
                    </a:lnTo>
                    <a:lnTo>
                      <a:pt x="3799" y="1547"/>
                    </a:lnTo>
                    <a:lnTo>
                      <a:pt x="3837" y="1299"/>
                    </a:lnTo>
                    <a:lnTo>
                      <a:pt x="3837" y="1051"/>
                    </a:lnTo>
                    <a:lnTo>
                      <a:pt x="3799" y="822"/>
                    </a:lnTo>
                    <a:lnTo>
                      <a:pt x="3761" y="707"/>
                    </a:lnTo>
                    <a:lnTo>
                      <a:pt x="3723" y="612"/>
                    </a:lnTo>
                    <a:lnTo>
                      <a:pt x="3665" y="478"/>
                    </a:lnTo>
                    <a:lnTo>
                      <a:pt x="3551" y="364"/>
                    </a:lnTo>
                    <a:lnTo>
                      <a:pt x="3436" y="230"/>
                    </a:lnTo>
                    <a:lnTo>
                      <a:pt x="3303" y="116"/>
                    </a:lnTo>
                    <a:lnTo>
                      <a:pt x="3226" y="77"/>
                    </a:lnTo>
                    <a:lnTo>
                      <a:pt x="3131" y="39"/>
                    </a:lnTo>
                    <a:lnTo>
                      <a:pt x="3054" y="20"/>
                    </a:lnTo>
                    <a:lnTo>
                      <a:pt x="2959" y="1"/>
                    </a:lnTo>
                    <a:close/>
                  </a:path>
                </a:pathLst>
              </a:custGeom>
              <a:solidFill>
                <a:srgbClr val="4F58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40" name="Google Shape;1867;p48">
                <a:extLst>
                  <a:ext uri="{FF2B5EF4-FFF2-40B4-BE49-F238E27FC236}">
                    <a16:creationId xmlns:a16="http://schemas.microsoft.com/office/drawing/2014/main" id="{928FCC00-8B0D-4CE8-B393-298C1BA7A8E3}"/>
                  </a:ext>
                </a:extLst>
              </p:cNvPr>
              <p:cNvSpPr/>
              <p:nvPr/>
            </p:nvSpPr>
            <p:spPr>
              <a:xfrm flipH="1">
                <a:off x="2025193" y="4419770"/>
                <a:ext cx="212525" cy="99990"/>
              </a:xfrm>
              <a:custGeom>
                <a:avLst/>
                <a:gdLst/>
                <a:ahLst/>
                <a:cxnLst/>
                <a:rect l="l" t="t" r="r" b="b"/>
                <a:pathLst>
                  <a:path w="4506" h="2120" extrusionOk="0">
                    <a:moveTo>
                      <a:pt x="917" y="1"/>
                    </a:moveTo>
                    <a:lnTo>
                      <a:pt x="631" y="20"/>
                    </a:lnTo>
                    <a:lnTo>
                      <a:pt x="402" y="77"/>
                    </a:lnTo>
                    <a:lnTo>
                      <a:pt x="230" y="153"/>
                    </a:lnTo>
                    <a:lnTo>
                      <a:pt x="96" y="249"/>
                    </a:lnTo>
                    <a:lnTo>
                      <a:pt x="20" y="344"/>
                    </a:lnTo>
                    <a:lnTo>
                      <a:pt x="1" y="402"/>
                    </a:lnTo>
                    <a:lnTo>
                      <a:pt x="1" y="459"/>
                    </a:lnTo>
                    <a:lnTo>
                      <a:pt x="1" y="516"/>
                    </a:lnTo>
                    <a:lnTo>
                      <a:pt x="20" y="573"/>
                    </a:lnTo>
                    <a:lnTo>
                      <a:pt x="77" y="669"/>
                    </a:lnTo>
                    <a:lnTo>
                      <a:pt x="154" y="726"/>
                    </a:lnTo>
                    <a:lnTo>
                      <a:pt x="287" y="802"/>
                    </a:lnTo>
                    <a:lnTo>
                      <a:pt x="669" y="1012"/>
                    </a:lnTo>
                    <a:lnTo>
                      <a:pt x="1184" y="1241"/>
                    </a:lnTo>
                    <a:lnTo>
                      <a:pt x="1757" y="1490"/>
                    </a:lnTo>
                    <a:lnTo>
                      <a:pt x="2368" y="1738"/>
                    </a:lnTo>
                    <a:lnTo>
                      <a:pt x="2921" y="1948"/>
                    </a:lnTo>
                    <a:lnTo>
                      <a:pt x="3379" y="2081"/>
                    </a:lnTo>
                    <a:lnTo>
                      <a:pt x="3570" y="2120"/>
                    </a:lnTo>
                    <a:lnTo>
                      <a:pt x="3704" y="2120"/>
                    </a:lnTo>
                    <a:lnTo>
                      <a:pt x="3780" y="2100"/>
                    </a:lnTo>
                    <a:lnTo>
                      <a:pt x="3857" y="2043"/>
                    </a:lnTo>
                    <a:lnTo>
                      <a:pt x="3933" y="1967"/>
                    </a:lnTo>
                    <a:lnTo>
                      <a:pt x="3990" y="1852"/>
                    </a:lnTo>
                    <a:lnTo>
                      <a:pt x="4143" y="1566"/>
                    </a:lnTo>
                    <a:lnTo>
                      <a:pt x="4257" y="1241"/>
                    </a:lnTo>
                    <a:lnTo>
                      <a:pt x="4372" y="917"/>
                    </a:lnTo>
                    <a:lnTo>
                      <a:pt x="4448" y="631"/>
                    </a:lnTo>
                    <a:lnTo>
                      <a:pt x="4506" y="363"/>
                    </a:lnTo>
                    <a:lnTo>
                      <a:pt x="3647" y="1"/>
                    </a:lnTo>
                    <a:close/>
                  </a:path>
                </a:pathLst>
              </a:custGeom>
              <a:solidFill>
                <a:srgbClr val="4F58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41" name="Google Shape;1868;p48">
                <a:extLst>
                  <a:ext uri="{FF2B5EF4-FFF2-40B4-BE49-F238E27FC236}">
                    <a16:creationId xmlns:a16="http://schemas.microsoft.com/office/drawing/2014/main" id="{B7BD7A46-BB9D-48AB-AD9E-3A0B1A440006}"/>
                  </a:ext>
                </a:extLst>
              </p:cNvPr>
              <p:cNvSpPr/>
              <p:nvPr/>
            </p:nvSpPr>
            <p:spPr>
              <a:xfrm flipH="1">
                <a:off x="2025193" y="4419770"/>
                <a:ext cx="212525" cy="99990"/>
              </a:xfrm>
              <a:custGeom>
                <a:avLst/>
                <a:gdLst/>
                <a:ahLst/>
                <a:cxnLst/>
                <a:rect l="l" t="t" r="r" b="b"/>
                <a:pathLst>
                  <a:path w="4506" h="2120" fill="none" extrusionOk="0">
                    <a:moveTo>
                      <a:pt x="4506" y="363"/>
                    </a:moveTo>
                    <a:lnTo>
                      <a:pt x="4506" y="363"/>
                    </a:lnTo>
                    <a:lnTo>
                      <a:pt x="4448" y="631"/>
                    </a:lnTo>
                    <a:lnTo>
                      <a:pt x="4372" y="917"/>
                    </a:lnTo>
                    <a:lnTo>
                      <a:pt x="4257" y="1241"/>
                    </a:lnTo>
                    <a:lnTo>
                      <a:pt x="4143" y="1566"/>
                    </a:lnTo>
                    <a:lnTo>
                      <a:pt x="3990" y="1852"/>
                    </a:lnTo>
                    <a:lnTo>
                      <a:pt x="3933" y="1967"/>
                    </a:lnTo>
                    <a:lnTo>
                      <a:pt x="3857" y="2043"/>
                    </a:lnTo>
                    <a:lnTo>
                      <a:pt x="3780" y="2100"/>
                    </a:lnTo>
                    <a:lnTo>
                      <a:pt x="3704" y="2120"/>
                    </a:lnTo>
                    <a:lnTo>
                      <a:pt x="3704" y="2120"/>
                    </a:lnTo>
                    <a:lnTo>
                      <a:pt x="3570" y="2120"/>
                    </a:lnTo>
                    <a:lnTo>
                      <a:pt x="3379" y="2081"/>
                    </a:lnTo>
                    <a:lnTo>
                      <a:pt x="2921" y="1948"/>
                    </a:lnTo>
                    <a:lnTo>
                      <a:pt x="2368" y="1738"/>
                    </a:lnTo>
                    <a:lnTo>
                      <a:pt x="1757" y="1490"/>
                    </a:lnTo>
                    <a:lnTo>
                      <a:pt x="1184" y="1241"/>
                    </a:lnTo>
                    <a:lnTo>
                      <a:pt x="669" y="1012"/>
                    </a:lnTo>
                    <a:lnTo>
                      <a:pt x="287" y="802"/>
                    </a:lnTo>
                    <a:lnTo>
                      <a:pt x="154" y="726"/>
                    </a:lnTo>
                    <a:lnTo>
                      <a:pt x="77" y="669"/>
                    </a:lnTo>
                    <a:lnTo>
                      <a:pt x="77" y="669"/>
                    </a:lnTo>
                    <a:lnTo>
                      <a:pt x="20" y="573"/>
                    </a:lnTo>
                    <a:lnTo>
                      <a:pt x="1" y="516"/>
                    </a:lnTo>
                    <a:lnTo>
                      <a:pt x="1" y="459"/>
                    </a:lnTo>
                    <a:lnTo>
                      <a:pt x="1" y="402"/>
                    </a:lnTo>
                    <a:lnTo>
                      <a:pt x="20" y="344"/>
                    </a:lnTo>
                    <a:lnTo>
                      <a:pt x="96" y="249"/>
                    </a:lnTo>
                    <a:lnTo>
                      <a:pt x="230" y="153"/>
                    </a:lnTo>
                    <a:lnTo>
                      <a:pt x="402" y="77"/>
                    </a:lnTo>
                    <a:lnTo>
                      <a:pt x="631" y="20"/>
                    </a:lnTo>
                    <a:lnTo>
                      <a:pt x="917" y="1"/>
                    </a:lnTo>
                    <a:lnTo>
                      <a:pt x="917" y="1"/>
                    </a:lnTo>
                    <a:lnTo>
                      <a:pt x="3647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42" name="Google Shape;1869;p48">
                <a:extLst>
                  <a:ext uri="{FF2B5EF4-FFF2-40B4-BE49-F238E27FC236}">
                    <a16:creationId xmlns:a16="http://schemas.microsoft.com/office/drawing/2014/main" id="{5A61F06F-7CFA-41BF-B17C-EA66E7D8F8CB}"/>
                  </a:ext>
                </a:extLst>
              </p:cNvPr>
              <p:cNvSpPr/>
              <p:nvPr/>
            </p:nvSpPr>
            <p:spPr>
              <a:xfrm flipH="1">
                <a:off x="1989157" y="4345956"/>
                <a:ext cx="96405" cy="113479"/>
              </a:xfrm>
              <a:custGeom>
                <a:avLst/>
                <a:gdLst/>
                <a:ahLst/>
                <a:cxnLst/>
                <a:rect l="l" t="t" r="r" b="b"/>
                <a:pathLst>
                  <a:path w="2044" h="2406" extrusionOk="0">
                    <a:moveTo>
                      <a:pt x="402" y="1"/>
                    </a:moveTo>
                    <a:lnTo>
                      <a:pt x="1" y="1738"/>
                    </a:lnTo>
                    <a:lnTo>
                      <a:pt x="20" y="1814"/>
                    </a:lnTo>
                    <a:lnTo>
                      <a:pt x="58" y="1967"/>
                    </a:lnTo>
                    <a:lnTo>
                      <a:pt x="115" y="2043"/>
                    </a:lnTo>
                    <a:lnTo>
                      <a:pt x="173" y="2138"/>
                    </a:lnTo>
                    <a:lnTo>
                      <a:pt x="268" y="2215"/>
                    </a:lnTo>
                    <a:lnTo>
                      <a:pt x="382" y="2291"/>
                    </a:lnTo>
                    <a:lnTo>
                      <a:pt x="573" y="2367"/>
                    </a:lnTo>
                    <a:lnTo>
                      <a:pt x="745" y="2406"/>
                    </a:lnTo>
                    <a:lnTo>
                      <a:pt x="993" y="2406"/>
                    </a:lnTo>
                    <a:lnTo>
                      <a:pt x="1089" y="2387"/>
                    </a:lnTo>
                    <a:lnTo>
                      <a:pt x="1146" y="2348"/>
                    </a:lnTo>
                    <a:lnTo>
                      <a:pt x="1203" y="2329"/>
                    </a:lnTo>
                    <a:lnTo>
                      <a:pt x="2043" y="764"/>
                    </a:lnTo>
                    <a:lnTo>
                      <a:pt x="402" y="1"/>
                    </a:lnTo>
                    <a:close/>
                  </a:path>
                </a:pathLst>
              </a:custGeom>
              <a:solidFill>
                <a:srgbClr val="A2716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43" name="Google Shape;1870;p48">
                <a:extLst>
                  <a:ext uri="{FF2B5EF4-FFF2-40B4-BE49-F238E27FC236}">
                    <a16:creationId xmlns:a16="http://schemas.microsoft.com/office/drawing/2014/main" id="{5F4E4469-8667-422B-8A61-0B66D49D1614}"/>
                  </a:ext>
                </a:extLst>
              </p:cNvPr>
              <p:cNvSpPr/>
              <p:nvPr/>
            </p:nvSpPr>
            <p:spPr>
              <a:xfrm flipH="1">
                <a:off x="1989157" y="4345956"/>
                <a:ext cx="96405" cy="113479"/>
              </a:xfrm>
              <a:custGeom>
                <a:avLst/>
                <a:gdLst/>
                <a:ahLst/>
                <a:cxnLst/>
                <a:rect l="l" t="t" r="r" b="b"/>
                <a:pathLst>
                  <a:path w="2044" h="2406" fill="none" extrusionOk="0">
                    <a:moveTo>
                      <a:pt x="2043" y="764"/>
                    </a:moveTo>
                    <a:lnTo>
                      <a:pt x="1203" y="2329"/>
                    </a:lnTo>
                    <a:lnTo>
                      <a:pt x="1203" y="2329"/>
                    </a:lnTo>
                    <a:lnTo>
                      <a:pt x="1146" y="2348"/>
                    </a:lnTo>
                    <a:lnTo>
                      <a:pt x="1089" y="2387"/>
                    </a:lnTo>
                    <a:lnTo>
                      <a:pt x="993" y="2406"/>
                    </a:lnTo>
                    <a:lnTo>
                      <a:pt x="879" y="2406"/>
                    </a:lnTo>
                    <a:lnTo>
                      <a:pt x="745" y="2406"/>
                    </a:lnTo>
                    <a:lnTo>
                      <a:pt x="573" y="2367"/>
                    </a:lnTo>
                    <a:lnTo>
                      <a:pt x="382" y="2291"/>
                    </a:lnTo>
                    <a:lnTo>
                      <a:pt x="382" y="2291"/>
                    </a:lnTo>
                    <a:lnTo>
                      <a:pt x="268" y="2215"/>
                    </a:lnTo>
                    <a:lnTo>
                      <a:pt x="173" y="2138"/>
                    </a:lnTo>
                    <a:lnTo>
                      <a:pt x="115" y="2043"/>
                    </a:lnTo>
                    <a:lnTo>
                      <a:pt x="58" y="1967"/>
                    </a:lnTo>
                    <a:lnTo>
                      <a:pt x="20" y="1814"/>
                    </a:lnTo>
                    <a:lnTo>
                      <a:pt x="1" y="1738"/>
                    </a:lnTo>
                    <a:lnTo>
                      <a:pt x="402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44" name="Google Shape;1871;p48">
                <a:extLst>
                  <a:ext uri="{FF2B5EF4-FFF2-40B4-BE49-F238E27FC236}">
                    <a16:creationId xmlns:a16="http://schemas.microsoft.com/office/drawing/2014/main" id="{AC2B7D9E-196E-40C6-A310-D41174779436}"/>
                  </a:ext>
                </a:extLst>
              </p:cNvPr>
              <p:cNvSpPr/>
              <p:nvPr/>
            </p:nvSpPr>
            <p:spPr>
              <a:xfrm flipH="1">
                <a:off x="1012370" y="3297989"/>
                <a:ext cx="1065976" cy="1104746"/>
              </a:xfrm>
              <a:custGeom>
                <a:avLst/>
                <a:gdLst/>
                <a:ahLst/>
                <a:cxnLst/>
                <a:rect l="l" t="t" r="r" b="b"/>
                <a:pathLst>
                  <a:path w="22601" h="23423" extrusionOk="0">
                    <a:moveTo>
                      <a:pt x="14526" y="1"/>
                    </a:moveTo>
                    <a:lnTo>
                      <a:pt x="13782" y="20"/>
                    </a:lnTo>
                    <a:lnTo>
                      <a:pt x="12923" y="77"/>
                    </a:lnTo>
                    <a:lnTo>
                      <a:pt x="11969" y="173"/>
                    </a:lnTo>
                    <a:lnTo>
                      <a:pt x="11491" y="230"/>
                    </a:lnTo>
                    <a:lnTo>
                      <a:pt x="10995" y="306"/>
                    </a:lnTo>
                    <a:lnTo>
                      <a:pt x="10480" y="402"/>
                    </a:lnTo>
                    <a:lnTo>
                      <a:pt x="9964" y="516"/>
                    </a:lnTo>
                    <a:lnTo>
                      <a:pt x="9449" y="650"/>
                    </a:lnTo>
                    <a:lnTo>
                      <a:pt x="8934" y="783"/>
                    </a:lnTo>
                    <a:lnTo>
                      <a:pt x="8437" y="955"/>
                    </a:lnTo>
                    <a:lnTo>
                      <a:pt x="7941" y="1127"/>
                    </a:lnTo>
                    <a:lnTo>
                      <a:pt x="7445" y="1337"/>
                    </a:lnTo>
                    <a:lnTo>
                      <a:pt x="6968" y="1566"/>
                    </a:lnTo>
                    <a:lnTo>
                      <a:pt x="6509" y="1814"/>
                    </a:lnTo>
                    <a:lnTo>
                      <a:pt x="6070" y="2081"/>
                    </a:lnTo>
                    <a:lnTo>
                      <a:pt x="5670" y="2387"/>
                    </a:lnTo>
                    <a:lnTo>
                      <a:pt x="5269" y="2730"/>
                    </a:lnTo>
                    <a:lnTo>
                      <a:pt x="4925" y="3074"/>
                    </a:lnTo>
                    <a:lnTo>
                      <a:pt x="4582" y="3475"/>
                    </a:lnTo>
                    <a:lnTo>
                      <a:pt x="4448" y="3666"/>
                    </a:lnTo>
                    <a:lnTo>
                      <a:pt x="4295" y="3895"/>
                    </a:lnTo>
                    <a:lnTo>
                      <a:pt x="4162" y="4105"/>
                    </a:lnTo>
                    <a:lnTo>
                      <a:pt x="4047" y="4334"/>
                    </a:lnTo>
                    <a:lnTo>
                      <a:pt x="3856" y="4735"/>
                    </a:lnTo>
                    <a:lnTo>
                      <a:pt x="3684" y="5193"/>
                    </a:lnTo>
                    <a:lnTo>
                      <a:pt x="3494" y="5708"/>
                    </a:lnTo>
                    <a:lnTo>
                      <a:pt x="3303" y="6281"/>
                    </a:lnTo>
                    <a:lnTo>
                      <a:pt x="3131" y="6892"/>
                    </a:lnTo>
                    <a:lnTo>
                      <a:pt x="2940" y="7541"/>
                    </a:lnTo>
                    <a:lnTo>
                      <a:pt x="2577" y="8953"/>
                    </a:lnTo>
                    <a:lnTo>
                      <a:pt x="2234" y="10461"/>
                    </a:lnTo>
                    <a:lnTo>
                      <a:pt x="1909" y="12046"/>
                    </a:lnTo>
                    <a:lnTo>
                      <a:pt x="1585" y="13649"/>
                    </a:lnTo>
                    <a:lnTo>
                      <a:pt x="1279" y="15233"/>
                    </a:lnTo>
                    <a:lnTo>
                      <a:pt x="1012" y="16798"/>
                    </a:lnTo>
                    <a:lnTo>
                      <a:pt x="764" y="18268"/>
                    </a:lnTo>
                    <a:lnTo>
                      <a:pt x="363" y="20788"/>
                    </a:lnTo>
                    <a:lnTo>
                      <a:pt x="96" y="22525"/>
                    </a:lnTo>
                    <a:lnTo>
                      <a:pt x="0" y="23174"/>
                    </a:lnTo>
                    <a:lnTo>
                      <a:pt x="1776" y="23422"/>
                    </a:lnTo>
                    <a:lnTo>
                      <a:pt x="2024" y="23098"/>
                    </a:lnTo>
                    <a:lnTo>
                      <a:pt x="2329" y="22697"/>
                    </a:lnTo>
                    <a:lnTo>
                      <a:pt x="2711" y="22162"/>
                    </a:lnTo>
                    <a:lnTo>
                      <a:pt x="3150" y="21475"/>
                    </a:lnTo>
                    <a:lnTo>
                      <a:pt x="3665" y="20692"/>
                    </a:lnTo>
                    <a:lnTo>
                      <a:pt x="4219" y="19795"/>
                    </a:lnTo>
                    <a:lnTo>
                      <a:pt x="4792" y="18784"/>
                    </a:lnTo>
                    <a:lnTo>
                      <a:pt x="5383" y="17696"/>
                    </a:lnTo>
                    <a:lnTo>
                      <a:pt x="5670" y="17123"/>
                    </a:lnTo>
                    <a:lnTo>
                      <a:pt x="5956" y="16531"/>
                    </a:lnTo>
                    <a:lnTo>
                      <a:pt x="6242" y="15920"/>
                    </a:lnTo>
                    <a:lnTo>
                      <a:pt x="6509" y="15291"/>
                    </a:lnTo>
                    <a:lnTo>
                      <a:pt x="6777" y="14661"/>
                    </a:lnTo>
                    <a:lnTo>
                      <a:pt x="7025" y="14012"/>
                    </a:lnTo>
                    <a:lnTo>
                      <a:pt x="7254" y="13344"/>
                    </a:lnTo>
                    <a:lnTo>
                      <a:pt x="7483" y="12675"/>
                    </a:lnTo>
                    <a:lnTo>
                      <a:pt x="7693" y="11988"/>
                    </a:lnTo>
                    <a:lnTo>
                      <a:pt x="7865" y="11301"/>
                    </a:lnTo>
                    <a:lnTo>
                      <a:pt x="8036" y="10595"/>
                    </a:lnTo>
                    <a:lnTo>
                      <a:pt x="8170" y="9908"/>
                    </a:lnTo>
                    <a:lnTo>
                      <a:pt x="8285" y="9201"/>
                    </a:lnTo>
                    <a:lnTo>
                      <a:pt x="8361" y="8495"/>
                    </a:lnTo>
                    <a:lnTo>
                      <a:pt x="8666" y="8400"/>
                    </a:lnTo>
                    <a:lnTo>
                      <a:pt x="9067" y="8342"/>
                    </a:lnTo>
                    <a:lnTo>
                      <a:pt x="9506" y="8285"/>
                    </a:lnTo>
                    <a:lnTo>
                      <a:pt x="10022" y="8247"/>
                    </a:lnTo>
                    <a:lnTo>
                      <a:pt x="11205" y="8209"/>
                    </a:lnTo>
                    <a:lnTo>
                      <a:pt x="12579" y="8152"/>
                    </a:lnTo>
                    <a:lnTo>
                      <a:pt x="14126" y="8075"/>
                    </a:lnTo>
                    <a:lnTo>
                      <a:pt x="14946" y="7999"/>
                    </a:lnTo>
                    <a:lnTo>
                      <a:pt x="15786" y="7922"/>
                    </a:lnTo>
                    <a:lnTo>
                      <a:pt x="16664" y="7827"/>
                    </a:lnTo>
                    <a:lnTo>
                      <a:pt x="17542" y="7693"/>
                    </a:lnTo>
                    <a:lnTo>
                      <a:pt x="18459" y="7522"/>
                    </a:lnTo>
                    <a:lnTo>
                      <a:pt x="19375" y="7331"/>
                    </a:lnTo>
                    <a:lnTo>
                      <a:pt x="19718" y="7235"/>
                    </a:lnTo>
                    <a:lnTo>
                      <a:pt x="20043" y="7140"/>
                    </a:lnTo>
                    <a:lnTo>
                      <a:pt x="20348" y="7025"/>
                    </a:lnTo>
                    <a:lnTo>
                      <a:pt x="20616" y="6892"/>
                    </a:lnTo>
                    <a:lnTo>
                      <a:pt x="20883" y="6758"/>
                    </a:lnTo>
                    <a:lnTo>
                      <a:pt x="21112" y="6605"/>
                    </a:lnTo>
                    <a:lnTo>
                      <a:pt x="21322" y="6434"/>
                    </a:lnTo>
                    <a:lnTo>
                      <a:pt x="21513" y="6262"/>
                    </a:lnTo>
                    <a:lnTo>
                      <a:pt x="21684" y="6090"/>
                    </a:lnTo>
                    <a:lnTo>
                      <a:pt x="21837" y="5899"/>
                    </a:lnTo>
                    <a:lnTo>
                      <a:pt x="21971" y="5708"/>
                    </a:lnTo>
                    <a:lnTo>
                      <a:pt x="22085" y="5498"/>
                    </a:lnTo>
                    <a:lnTo>
                      <a:pt x="22200" y="5269"/>
                    </a:lnTo>
                    <a:lnTo>
                      <a:pt x="22276" y="5059"/>
                    </a:lnTo>
                    <a:lnTo>
                      <a:pt x="22353" y="4811"/>
                    </a:lnTo>
                    <a:lnTo>
                      <a:pt x="22429" y="4582"/>
                    </a:lnTo>
                    <a:lnTo>
                      <a:pt x="22467" y="4334"/>
                    </a:lnTo>
                    <a:lnTo>
                      <a:pt x="22524" y="4086"/>
                    </a:lnTo>
                    <a:lnTo>
                      <a:pt x="22562" y="3551"/>
                    </a:lnTo>
                    <a:lnTo>
                      <a:pt x="22601" y="2998"/>
                    </a:lnTo>
                    <a:lnTo>
                      <a:pt x="22601" y="2425"/>
                    </a:lnTo>
                    <a:lnTo>
                      <a:pt x="22543" y="1242"/>
                    </a:lnTo>
                    <a:lnTo>
                      <a:pt x="22486" y="1"/>
                    </a:lnTo>
                    <a:lnTo>
                      <a:pt x="16073" y="20"/>
                    </a:lnTo>
                    <a:lnTo>
                      <a:pt x="15653" y="1"/>
                    </a:lnTo>
                    <a:close/>
                  </a:path>
                </a:pathLst>
              </a:custGeom>
              <a:solidFill>
                <a:srgbClr val="729AE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45" name="Google Shape;1872;p48">
                <a:extLst>
                  <a:ext uri="{FF2B5EF4-FFF2-40B4-BE49-F238E27FC236}">
                    <a16:creationId xmlns:a16="http://schemas.microsoft.com/office/drawing/2014/main" id="{270C3ABC-3F01-4F61-B198-211C89A4EA34}"/>
                  </a:ext>
                </a:extLst>
              </p:cNvPr>
              <p:cNvSpPr/>
              <p:nvPr/>
            </p:nvSpPr>
            <p:spPr>
              <a:xfrm flipH="1">
                <a:off x="1012370" y="3297989"/>
                <a:ext cx="1065976" cy="1104746"/>
              </a:xfrm>
              <a:custGeom>
                <a:avLst/>
                <a:gdLst/>
                <a:ahLst/>
                <a:cxnLst/>
                <a:rect l="l" t="t" r="r" b="b"/>
                <a:pathLst>
                  <a:path w="22601" h="23423" fill="none" extrusionOk="0">
                    <a:moveTo>
                      <a:pt x="16073" y="20"/>
                    </a:moveTo>
                    <a:lnTo>
                      <a:pt x="16073" y="20"/>
                    </a:lnTo>
                    <a:lnTo>
                      <a:pt x="15653" y="1"/>
                    </a:lnTo>
                    <a:lnTo>
                      <a:pt x="15175" y="1"/>
                    </a:lnTo>
                    <a:lnTo>
                      <a:pt x="14526" y="1"/>
                    </a:lnTo>
                    <a:lnTo>
                      <a:pt x="13782" y="20"/>
                    </a:lnTo>
                    <a:lnTo>
                      <a:pt x="12923" y="77"/>
                    </a:lnTo>
                    <a:lnTo>
                      <a:pt x="11969" y="173"/>
                    </a:lnTo>
                    <a:lnTo>
                      <a:pt x="11491" y="230"/>
                    </a:lnTo>
                    <a:lnTo>
                      <a:pt x="10995" y="306"/>
                    </a:lnTo>
                    <a:lnTo>
                      <a:pt x="10480" y="402"/>
                    </a:lnTo>
                    <a:lnTo>
                      <a:pt x="9964" y="516"/>
                    </a:lnTo>
                    <a:lnTo>
                      <a:pt x="9449" y="650"/>
                    </a:lnTo>
                    <a:lnTo>
                      <a:pt x="8934" y="783"/>
                    </a:lnTo>
                    <a:lnTo>
                      <a:pt x="8437" y="955"/>
                    </a:lnTo>
                    <a:lnTo>
                      <a:pt x="7941" y="1127"/>
                    </a:lnTo>
                    <a:lnTo>
                      <a:pt x="7445" y="1337"/>
                    </a:lnTo>
                    <a:lnTo>
                      <a:pt x="6968" y="1566"/>
                    </a:lnTo>
                    <a:lnTo>
                      <a:pt x="6509" y="1814"/>
                    </a:lnTo>
                    <a:lnTo>
                      <a:pt x="6070" y="2081"/>
                    </a:lnTo>
                    <a:lnTo>
                      <a:pt x="5670" y="2387"/>
                    </a:lnTo>
                    <a:lnTo>
                      <a:pt x="5269" y="2730"/>
                    </a:lnTo>
                    <a:lnTo>
                      <a:pt x="4925" y="3074"/>
                    </a:lnTo>
                    <a:lnTo>
                      <a:pt x="4582" y="3475"/>
                    </a:lnTo>
                    <a:lnTo>
                      <a:pt x="4448" y="3666"/>
                    </a:lnTo>
                    <a:lnTo>
                      <a:pt x="4295" y="3895"/>
                    </a:lnTo>
                    <a:lnTo>
                      <a:pt x="4162" y="4105"/>
                    </a:lnTo>
                    <a:lnTo>
                      <a:pt x="4047" y="4334"/>
                    </a:lnTo>
                    <a:lnTo>
                      <a:pt x="4047" y="4334"/>
                    </a:lnTo>
                    <a:lnTo>
                      <a:pt x="3856" y="4735"/>
                    </a:lnTo>
                    <a:lnTo>
                      <a:pt x="3684" y="5193"/>
                    </a:lnTo>
                    <a:lnTo>
                      <a:pt x="3494" y="5708"/>
                    </a:lnTo>
                    <a:lnTo>
                      <a:pt x="3303" y="6281"/>
                    </a:lnTo>
                    <a:lnTo>
                      <a:pt x="3131" y="6892"/>
                    </a:lnTo>
                    <a:lnTo>
                      <a:pt x="2940" y="7541"/>
                    </a:lnTo>
                    <a:lnTo>
                      <a:pt x="2577" y="8953"/>
                    </a:lnTo>
                    <a:lnTo>
                      <a:pt x="2234" y="10461"/>
                    </a:lnTo>
                    <a:lnTo>
                      <a:pt x="1909" y="12046"/>
                    </a:lnTo>
                    <a:lnTo>
                      <a:pt x="1585" y="13649"/>
                    </a:lnTo>
                    <a:lnTo>
                      <a:pt x="1279" y="15233"/>
                    </a:lnTo>
                    <a:lnTo>
                      <a:pt x="1012" y="16798"/>
                    </a:lnTo>
                    <a:lnTo>
                      <a:pt x="764" y="18268"/>
                    </a:lnTo>
                    <a:lnTo>
                      <a:pt x="363" y="20788"/>
                    </a:lnTo>
                    <a:lnTo>
                      <a:pt x="96" y="22525"/>
                    </a:lnTo>
                    <a:lnTo>
                      <a:pt x="0" y="23174"/>
                    </a:lnTo>
                    <a:lnTo>
                      <a:pt x="1776" y="23422"/>
                    </a:lnTo>
                    <a:lnTo>
                      <a:pt x="1776" y="23422"/>
                    </a:lnTo>
                    <a:lnTo>
                      <a:pt x="2024" y="23098"/>
                    </a:lnTo>
                    <a:lnTo>
                      <a:pt x="2329" y="22697"/>
                    </a:lnTo>
                    <a:lnTo>
                      <a:pt x="2711" y="22162"/>
                    </a:lnTo>
                    <a:lnTo>
                      <a:pt x="3150" y="21475"/>
                    </a:lnTo>
                    <a:lnTo>
                      <a:pt x="3665" y="20692"/>
                    </a:lnTo>
                    <a:lnTo>
                      <a:pt x="4219" y="19795"/>
                    </a:lnTo>
                    <a:lnTo>
                      <a:pt x="4792" y="18784"/>
                    </a:lnTo>
                    <a:lnTo>
                      <a:pt x="5383" y="17696"/>
                    </a:lnTo>
                    <a:lnTo>
                      <a:pt x="5670" y="17123"/>
                    </a:lnTo>
                    <a:lnTo>
                      <a:pt x="5956" y="16531"/>
                    </a:lnTo>
                    <a:lnTo>
                      <a:pt x="6242" y="15920"/>
                    </a:lnTo>
                    <a:lnTo>
                      <a:pt x="6509" y="15291"/>
                    </a:lnTo>
                    <a:lnTo>
                      <a:pt x="6777" y="14661"/>
                    </a:lnTo>
                    <a:lnTo>
                      <a:pt x="7025" y="14012"/>
                    </a:lnTo>
                    <a:lnTo>
                      <a:pt x="7254" y="13344"/>
                    </a:lnTo>
                    <a:lnTo>
                      <a:pt x="7483" y="12675"/>
                    </a:lnTo>
                    <a:lnTo>
                      <a:pt x="7693" y="11988"/>
                    </a:lnTo>
                    <a:lnTo>
                      <a:pt x="7865" y="11301"/>
                    </a:lnTo>
                    <a:lnTo>
                      <a:pt x="8036" y="10595"/>
                    </a:lnTo>
                    <a:lnTo>
                      <a:pt x="8170" y="9908"/>
                    </a:lnTo>
                    <a:lnTo>
                      <a:pt x="8285" y="9201"/>
                    </a:lnTo>
                    <a:lnTo>
                      <a:pt x="8361" y="8495"/>
                    </a:lnTo>
                    <a:lnTo>
                      <a:pt x="8361" y="8495"/>
                    </a:lnTo>
                    <a:lnTo>
                      <a:pt x="8666" y="8400"/>
                    </a:lnTo>
                    <a:lnTo>
                      <a:pt x="9067" y="8342"/>
                    </a:lnTo>
                    <a:lnTo>
                      <a:pt x="9506" y="8285"/>
                    </a:lnTo>
                    <a:lnTo>
                      <a:pt x="10022" y="8247"/>
                    </a:lnTo>
                    <a:lnTo>
                      <a:pt x="11205" y="8209"/>
                    </a:lnTo>
                    <a:lnTo>
                      <a:pt x="12579" y="8152"/>
                    </a:lnTo>
                    <a:lnTo>
                      <a:pt x="14126" y="8075"/>
                    </a:lnTo>
                    <a:lnTo>
                      <a:pt x="14946" y="7999"/>
                    </a:lnTo>
                    <a:lnTo>
                      <a:pt x="15786" y="7922"/>
                    </a:lnTo>
                    <a:lnTo>
                      <a:pt x="16664" y="7827"/>
                    </a:lnTo>
                    <a:lnTo>
                      <a:pt x="17542" y="7693"/>
                    </a:lnTo>
                    <a:lnTo>
                      <a:pt x="18459" y="7522"/>
                    </a:lnTo>
                    <a:lnTo>
                      <a:pt x="19375" y="7331"/>
                    </a:lnTo>
                    <a:lnTo>
                      <a:pt x="19375" y="7331"/>
                    </a:lnTo>
                    <a:lnTo>
                      <a:pt x="19718" y="7235"/>
                    </a:lnTo>
                    <a:lnTo>
                      <a:pt x="20043" y="7140"/>
                    </a:lnTo>
                    <a:lnTo>
                      <a:pt x="20348" y="7025"/>
                    </a:lnTo>
                    <a:lnTo>
                      <a:pt x="20616" y="6892"/>
                    </a:lnTo>
                    <a:lnTo>
                      <a:pt x="20883" y="6758"/>
                    </a:lnTo>
                    <a:lnTo>
                      <a:pt x="21112" y="6605"/>
                    </a:lnTo>
                    <a:lnTo>
                      <a:pt x="21322" y="6434"/>
                    </a:lnTo>
                    <a:lnTo>
                      <a:pt x="21513" y="6262"/>
                    </a:lnTo>
                    <a:lnTo>
                      <a:pt x="21684" y="6090"/>
                    </a:lnTo>
                    <a:lnTo>
                      <a:pt x="21837" y="5899"/>
                    </a:lnTo>
                    <a:lnTo>
                      <a:pt x="21971" y="5708"/>
                    </a:lnTo>
                    <a:lnTo>
                      <a:pt x="22085" y="5498"/>
                    </a:lnTo>
                    <a:lnTo>
                      <a:pt x="22200" y="5269"/>
                    </a:lnTo>
                    <a:lnTo>
                      <a:pt x="22276" y="5059"/>
                    </a:lnTo>
                    <a:lnTo>
                      <a:pt x="22353" y="4811"/>
                    </a:lnTo>
                    <a:lnTo>
                      <a:pt x="22429" y="4582"/>
                    </a:lnTo>
                    <a:lnTo>
                      <a:pt x="22467" y="4334"/>
                    </a:lnTo>
                    <a:lnTo>
                      <a:pt x="22524" y="4086"/>
                    </a:lnTo>
                    <a:lnTo>
                      <a:pt x="22562" y="3551"/>
                    </a:lnTo>
                    <a:lnTo>
                      <a:pt x="22601" y="2998"/>
                    </a:lnTo>
                    <a:lnTo>
                      <a:pt x="22601" y="2425"/>
                    </a:lnTo>
                    <a:lnTo>
                      <a:pt x="22543" y="1242"/>
                    </a:lnTo>
                    <a:lnTo>
                      <a:pt x="22486" y="1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46" name="Google Shape;1873;p48">
                <a:extLst>
                  <a:ext uri="{FF2B5EF4-FFF2-40B4-BE49-F238E27FC236}">
                    <a16:creationId xmlns:a16="http://schemas.microsoft.com/office/drawing/2014/main" id="{40E15D7B-C69D-4F62-BFAF-0E2BBFF6BEAE}"/>
                  </a:ext>
                </a:extLst>
              </p:cNvPr>
              <p:cNvSpPr/>
              <p:nvPr/>
            </p:nvSpPr>
            <p:spPr>
              <a:xfrm flipH="1">
                <a:off x="1308566" y="3404252"/>
                <a:ext cx="751763" cy="992163"/>
              </a:xfrm>
              <a:custGeom>
                <a:avLst/>
                <a:gdLst/>
                <a:ahLst/>
                <a:cxnLst/>
                <a:rect l="l" t="t" r="r" b="b"/>
                <a:pathLst>
                  <a:path w="15939" h="21036" extrusionOk="0">
                    <a:moveTo>
                      <a:pt x="15901" y="0"/>
                    </a:moveTo>
                    <a:lnTo>
                      <a:pt x="15748" y="248"/>
                    </a:lnTo>
                    <a:lnTo>
                      <a:pt x="15557" y="477"/>
                    </a:lnTo>
                    <a:lnTo>
                      <a:pt x="15347" y="687"/>
                    </a:lnTo>
                    <a:lnTo>
                      <a:pt x="15099" y="859"/>
                    </a:lnTo>
                    <a:lnTo>
                      <a:pt x="14851" y="1031"/>
                    </a:lnTo>
                    <a:lnTo>
                      <a:pt x="14564" y="1165"/>
                    </a:lnTo>
                    <a:lnTo>
                      <a:pt x="14259" y="1260"/>
                    </a:lnTo>
                    <a:lnTo>
                      <a:pt x="13934" y="1356"/>
                    </a:lnTo>
                    <a:lnTo>
                      <a:pt x="13591" y="1432"/>
                    </a:lnTo>
                    <a:lnTo>
                      <a:pt x="13247" y="1508"/>
                    </a:lnTo>
                    <a:lnTo>
                      <a:pt x="12885" y="1546"/>
                    </a:lnTo>
                    <a:lnTo>
                      <a:pt x="12503" y="1585"/>
                    </a:lnTo>
                    <a:lnTo>
                      <a:pt x="11720" y="1623"/>
                    </a:lnTo>
                    <a:lnTo>
                      <a:pt x="10938" y="1642"/>
                    </a:lnTo>
                    <a:lnTo>
                      <a:pt x="9124" y="1623"/>
                    </a:lnTo>
                    <a:lnTo>
                      <a:pt x="8552" y="1623"/>
                    </a:lnTo>
                    <a:lnTo>
                      <a:pt x="7998" y="1642"/>
                    </a:lnTo>
                    <a:lnTo>
                      <a:pt x="7502" y="1699"/>
                    </a:lnTo>
                    <a:lnTo>
                      <a:pt x="7044" y="1775"/>
                    </a:lnTo>
                    <a:lnTo>
                      <a:pt x="6834" y="1814"/>
                    </a:lnTo>
                    <a:lnTo>
                      <a:pt x="6643" y="1871"/>
                    </a:lnTo>
                    <a:lnTo>
                      <a:pt x="6471" y="1947"/>
                    </a:lnTo>
                    <a:lnTo>
                      <a:pt x="6299" y="2024"/>
                    </a:lnTo>
                    <a:lnTo>
                      <a:pt x="6147" y="2138"/>
                    </a:lnTo>
                    <a:lnTo>
                      <a:pt x="6032" y="2234"/>
                    </a:lnTo>
                    <a:lnTo>
                      <a:pt x="5917" y="2367"/>
                    </a:lnTo>
                    <a:lnTo>
                      <a:pt x="5841" y="2501"/>
                    </a:lnTo>
                    <a:lnTo>
                      <a:pt x="5631" y="2921"/>
                    </a:lnTo>
                    <a:lnTo>
                      <a:pt x="5421" y="3417"/>
                    </a:lnTo>
                    <a:lnTo>
                      <a:pt x="5192" y="3932"/>
                    </a:lnTo>
                    <a:lnTo>
                      <a:pt x="4963" y="4524"/>
                    </a:lnTo>
                    <a:lnTo>
                      <a:pt x="4505" y="5784"/>
                    </a:lnTo>
                    <a:lnTo>
                      <a:pt x="4009" y="7177"/>
                    </a:lnTo>
                    <a:lnTo>
                      <a:pt x="3531" y="8666"/>
                    </a:lnTo>
                    <a:lnTo>
                      <a:pt x="3035" y="10232"/>
                    </a:lnTo>
                    <a:lnTo>
                      <a:pt x="2558" y="11797"/>
                    </a:lnTo>
                    <a:lnTo>
                      <a:pt x="2100" y="13362"/>
                    </a:lnTo>
                    <a:lnTo>
                      <a:pt x="1279" y="16283"/>
                    </a:lnTo>
                    <a:lnTo>
                      <a:pt x="611" y="18726"/>
                    </a:lnTo>
                    <a:lnTo>
                      <a:pt x="0" y="21035"/>
                    </a:lnTo>
                    <a:lnTo>
                      <a:pt x="38" y="21035"/>
                    </a:lnTo>
                    <a:lnTo>
                      <a:pt x="96" y="20883"/>
                    </a:lnTo>
                    <a:lnTo>
                      <a:pt x="382" y="19795"/>
                    </a:lnTo>
                    <a:lnTo>
                      <a:pt x="878" y="17905"/>
                    </a:lnTo>
                    <a:lnTo>
                      <a:pt x="1565" y="15424"/>
                    </a:lnTo>
                    <a:lnTo>
                      <a:pt x="2386" y="12598"/>
                    </a:lnTo>
                    <a:lnTo>
                      <a:pt x="2825" y="11129"/>
                    </a:lnTo>
                    <a:lnTo>
                      <a:pt x="3283" y="9659"/>
                    </a:lnTo>
                    <a:lnTo>
                      <a:pt x="3741" y="8227"/>
                    </a:lnTo>
                    <a:lnTo>
                      <a:pt x="4200" y="6834"/>
                    </a:lnTo>
                    <a:lnTo>
                      <a:pt x="4639" y="5555"/>
                    </a:lnTo>
                    <a:lnTo>
                      <a:pt x="5078" y="4391"/>
                    </a:lnTo>
                    <a:lnTo>
                      <a:pt x="5498" y="3360"/>
                    </a:lnTo>
                    <a:lnTo>
                      <a:pt x="5688" y="2921"/>
                    </a:lnTo>
                    <a:lnTo>
                      <a:pt x="5879" y="2520"/>
                    </a:lnTo>
                    <a:lnTo>
                      <a:pt x="5975" y="2405"/>
                    </a:lnTo>
                    <a:lnTo>
                      <a:pt x="6070" y="2272"/>
                    </a:lnTo>
                    <a:lnTo>
                      <a:pt x="6185" y="2176"/>
                    </a:lnTo>
                    <a:lnTo>
                      <a:pt x="6337" y="2081"/>
                    </a:lnTo>
                    <a:lnTo>
                      <a:pt x="6566" y="1966"/>
                    </a:lnTo>
                    <a:lnTo>
                      <a:pt x="6853" y="1871"/>
                    </a:lnTo>
                    <a:lnTo>
                      <a:pt x="7158" y="1795"/>
                    </a:lnTo>
                    <a:lnTo>
                      <a:pt x="7502" y="1756"/>
                    </a:lnTo>
                    <a:lnTo>
                      <a:pt x="7884" y="1718"/>
                    </a:lnTo>
                    <a:lnTo>
                      <a:pt x="8265" y="1699"/>
                    </a:lnTo>
                    <a:lnTo>
                      <a:pt x="9124" y="1680"/>
                    </a:lnTo>
                    <a:lnTo>
                      <a:pt x="10938" y="1699"/>
                    </a:lnTo>
                    <a:lnTo>
                      <a:pt x="11739" y="1680"/>
                    </a:lnTo>
                    <a:lnTo>
                      <a:pt x="12503" y="1642"/>
                    </a:lnTo>
                    <a:lnTo>
                      <a:pt x="12885" y="1604"/>
                    </a:lnTo>
                    <a:lnTo>
                      <a:pt x="13247" y="1566"/>
                    </a:lnTo>
                    <a:lnTo>
                      <a:pt x="13610" y="1489"/>
                    </a:lnTo>
                    <a:lnTo>
                      <a:pt x="13954" y="1413"/>
                    </a:lnTo>
                    <a:lnTo>
                      <a:pt x="14278" y="1317"/>
                    </a:lnTo>
                    <a:lnTo>
                      <a:pt x="14583" y="1203"/>
                    </a:lnTo>
                    <a:lnTo>
                      <a:pt x="14870" y="1069"/>
                    </a:lnTo>
                    <a:lnTo>
                      <a:pt x="15137" y="917"/>
                    </a:lnTo>
                    <a:lnTo>
                      <a:pt x="15385" y="726"/>
                    </a:lnTo>
                    <a:lnTo>
                      <a:pt x="15595" y="516"/>
                    </a:lnTo>
                    <a:lnTo>
                      <a:pt x="15786" y="287"/>
                    </a:lnTo>
                    <a:lnTo>
                      <a:pt x="15939" y="19"/>
                    </a:lnTo>
                    <a:lnTo>
                      <a:pt x="15901" y="0"/>
                    </a:lnTo>
                    <a:close/>
                  </a:path>
                </a:pathLst>
              </a:custGeom>
              <a:solidFill>
                <a:srgbClr val="3457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47" name="Google Shape;1874;p48">
                <a:extLst>
                  <a:ext uri="{FF2B5EF4-FFF2-40B4-BE49-F238E27FC236}">
                    <a16:creationId xmlns:a16="http://schemas.microsoft.com/office/drawing/2014/main" id="{B1E3BC81-8F41-4CCD-A5C0-317CD0A9796E}"/>
                  </a:ext>
                </a:extLst>
              </p:cNvPr>
              <p:cNvSpPr/>
              <p:nvPr/>
            </p:nvSpPr>
            <p:spPr>
              <a:xfrm flipH="1">
                <a:off x="1986469" y="4372982"/>
                <a:ext cx="103574" cy="58532"/>
              </a:xfrm>
              <a:custGeom>
                <a:avLst/>
                <a:gdLst/>
                <a:ahLst/>
                <a:cxnLst/>
                <a:rect l="l" t="t" r="r" b="b"/>
                <a:pathLst>
                  <a:path w="2196" h="1241" extrusionOk="0">
                    <a:moveTo>
                      <a:pt x="191" y="0"/>
                    </a:moveTo>
                    <a:lnTo>
                      <a:pt x="0" y="649"/>
                    </a:lnTo>
                    <a:lnTo>
                      <a:pt x="2005" y="1241"/>
                    </a:lnTo>
                    <a:lnTo>
                      <a:pt x="2195" y="592"/>
                    </a:lnTo>
                    <a:lnTo>
                      <a:pt x="191" y="0"/>
                    </a:lnTo>
                    <a:close/>
                  </a:path>
                </a:pathLst>
              </a:custGeom>
              <a:solidFill>
                <a:srgbClr val="3457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48" name="Google Shape;1875;p48">
                <a:extLst>
                  <a:ext uri="{FF2B5EF4-FFF2-40B4-BE49-F238E27FC236}">
                    <a16:creationId xmlns:a16="http://schemas.microsoft.com/office/drawing/2014/main" id="{50325BF0-A290-4985-9327-1FFFC430254C}"/>
                  </a:ext>
                </a:extLst>
              </p:cNvPr>
              <p:cNvSpPr/>
              <p:nvPr/>
            </p:nvSpPr>
            <p:spPr>
              <a:xfrm flipH="1">
                <a:off x="2177348" y="4497215"/>
                <a:ext cx="191820" cy="95462"/>
              </a:xfrm>
              <a:custGeom>
                <a:avLst/>
                <a:gdLst/>
                <a:ahLst/>
                <a:cxnLst/>
                <a:rect l="l" t="t" r="r" b="b"/>
                <a:pathLst>
                  <a:path w="4067" h="2024" extrusionOk="0">
                    <a:moveTo>
                      <a:pt x="3895" y="0"/>
                    </a:moveTo>
                    <a:lnTo>
                      <a:pt x="2960" y="58"/>
                    </a:lnTo>
                    <a:lnTo>
                      <a:pt x="1967" y="344"/>
                    </a:lnTo>
                    <a:lnTo>
                      <a:pt x="669" y="688"/>
                    </a:lnTo>
                    <a:lnTo>
                      <a:pt x="535" y="745"/>
                    </a:lnTo>
                    <a:lnTo>
                      <a:pt x="421" y="783"/>
                    </a:lnTo>
                    <a:lnTo>
                      <a:pt x="306" y="840"/>
                    </a:lnTo>
                    <a:lnTo>
                      <a:pt x="230" y="917"/>
                    </a:lnTo>
                    <a:lnTo>
                      <a:pt x="154" y="974"/>
                    </a:lnTo>
                    <a:lnTo>
                      <a:pt x="96" y="1050"/>
                    </a:lnTo>
                    <a:lnTo>
                      <a:pt x="58" y="1127"/>
                    </a:lnTo>
                    <a:lnTo>
                      <a:pt x="20" y="1203"/>
                    </a:lnTo>
                    <a:lnTo>
                      <a:pt x="20" y="1260"/>
                    </a:lnTo>
                    <a:lnTo>
                      <a:pt x="1" y="1337"/>
                    </a:lnTo>
                    <a:lnTo>
                      <a:pt x="20" y="1413"/>
                    </a:lnTo>
                    <a:lnTo>
                      <a:pt x="39" y="1470"/>
                    </a:lnTo>
                    <a:lnTo>
                      <a:pt x="58" y="1527"/>
                    </a:lnTo>
                    <a:lnTo>
                      <a:pt x="116" y="1566"/>
                    </a:lnTo>
                    <a:lnTo>
                      <a:pt x="154" y="1604"/>
                    </a:lnTo>
                    <a:lnTo>
                      <a:pt x="211" y="1642"/>
                    </a:lnTo>
                    <a:lnTo>
                      <a:pt x="440" y="1699"/>
                    </a:lnTo>
                    <a:lnTo>
                      <a:pt x="860" y="1776"/>
                    </a:lnTo>
                    <a:lnTo>
                      <a:pt x="1394" y="1871"/>
                    </a:lnTo>
                    <a:lnTo>
                      <a:pt x="1986" y="1947"/>
                    </a:lnTo>
                    <a:lnTo>
                      <a:pt x="2597" y="2005"/>
                    </a:lnTo>
                    <a:lnTo>
                      <a:pt x="3151" y="2024"/>
                    </a:lnTo>
                    <a:lnTo>
                      <a:pt x="3609" y="2024"/>
                    </a:lnTo>
                    <a:lnTo>
                      <a:pt x="3780" y="1986"/>
                    </a:lnTo>
                    <a:lnTo>
                      <a:pt x="3914" y="1947"/>
                    </a:lnTo>
                    <a:lnTo>
                      <a:pt x="3971" y="1890"/>
                    </a:lnTo>
                    <a:lnTo>
                      <a:pt x="4009" y="1814"/>
                    </a:lnTo>
                    <a:lnTo>
                      <a:pt x="4048" y="1699"/>
                    </a:lnTo>
                    <a:lnTo>
                      <a:pt x="4067" y="1566"/>
                    </a:lnTo>
                    <a:lnTo>
                      <a:pt x="4067" y="1260"/>
                    </a:lnTo>
                    <a:lnTo>
                      <a:pt x="4029" y="917"/>
                    </a:lnTo>
                    <a:lnTo>
                      <a:pt x="3990" y="573"/>
                    </a:lnTo>
                    <a:lnTo>
                      <a:pt x="3952" y="287"/>
                    </a:lnTo>
                    <a:lnTo>
                      <a:pt x="3895" y="0"/>
                    </a:lnTo>
                    <a:close/>
                  </a:path>
                </a:pathLst>
              </a:custGeom>
              <a:solidFill>
                <a:srgbClr val="4F58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49" name="Google Shape;1876;p48">
                <a:extLst>
                  <a:ext uri="{FF2B5EF4-FFF2-40B4-BE49-F238E27FC236}">
                    <a16:creationId xmlns:a16="http://schemas.microsoft.com/office/drawing/2014/main" id="{FB9EA5C3-DC1B-4783-9A32-757D1F6ABC85}"/>
                  </a:ext>
                </a:extLst>
              </p:cNvPr>
              <p:cNvSpPr/>
              <p:nvPr/>
            </p:nvSpPr>
            <p:spPr>
              <a:xfrm flipH="1">
                <a:off x="2177348" y="4497215"/>
                <a:ext cx="191820" cy="95462"/>
              </a:xfrm>
              <a:custGeom>
                <a:avLst/>
                <a:gdLst/>
                <a:ahLst/>
                <a:cxnLst/>
                <a:rect l="l" t="t" r="r" b="b"/>
                <a:pathLst>
                  <a:path w="4067" h="2024" fill="none" extrusionOk="0">
                    <a:moveTo>
                      <a:pt x="3895" y="0"/>
                    </a:moveTo>
                    <a:lnTo>
                      <a:pt x="3895" y="0"/>
                    </a:lnTo>
                    <a:lnTo>
                      <a:pt x="3952" y="287"/>
                    </a:lnTo>
                    <a:lnTo>
                      <a:pt x="3990" y="573"/>
                    </a:lnTo>
                    <a:lnTo>
                      <a:pt x="4029" y="917"/>
                    </a:lnTo>
                    <a:lnTo>
                      <a:pt x="4067" y="1260"/>
                    </a:lnTo>
                    <a:lnTo>
                      <a:pt x="4067" y="1566"/>
                    </a:lnTo>
                    <a:lnTo>
                      <a:pt x="4048" y="1699"/>
                    </a:lnTo>
                    <a:lnTo>
                      <a:pt x="4009" y="1814"/>
                    </a:lnTo>
                    <a:lnTo>
                      <a:pt x="3971" y="1890"/>
                    </a:lnTo>
                    <a:lnTo>
                      <a:pt x="3914" y="1947"/>
                    </a:lnTo>
                    <a:lnTo>
                      <a:pt x="3914" y="1947"/>
                    </a:lnTo>
                    <a:lnTo>
                      <a:pt x="3780" y="1986"/>
                    </a:lnTo>
                    <a:lnTo>
                      <a:pt x="3609" y="2024"/>
                    </a:lnTo>
                    <a:lnTo>
                      <a:pt x="3399" y="2024"/>
                    </a:lnTo>
                    <a:lnTo>
                      <a:pt x="3151" y="2024"/>
                    </a:lnTo>
                    <a:lnTo>
                      <a:pt x="2597" y="2005"/>
                    </a:lnTo>
                    <a:lnTo>
                      <a:pt x="1986" y="1947"/>
                    </a:lnTo>
                    <a:lnTo>
                      <a:pt x="1394" y="1871"/>
                    </a:lnTo>
                    <a:lnTo>
                      <a:pt x="860" y="1776"/>
                    </a:lnTo>
                    <a:lnTo>
                      <a:pt x="440" y="1699"/>
                    </a:lnTo>
                    <a:lnTo>
                      <a:pt x="211" y="1642"/>
                    </a:lnTo>
                    <a:lnTo>
                      <a:pt x="211" y="1642"/>
                    </a:lnTo>
                    <a:lnTo>
                      <a:pt x="154" y="1604"/>
                    </a:lnTo>
                    <a:lnTo>
                      <a:pt x="116" y="1566"/>
                    </a:lnTo>
                    <a:lnTo>
                      <a:pt x="58" y="1527"/>
                    </a:lnTo>
                    <a:lnTo>
                      <a:pt x="39" y="1470"/>
                    </a:lnTo>
                    <a:lnTo>
                      <a:pt x="20" y="1413"/>
                    </a:lnTo>
                    <a:lnTo>
                      <a:pt x="1" y="1337"/>
                    </a:lnTo>
                    <a:lnTo>
                      <a:pt x="20" y="1260"/>
                    </a:lnTo>
                    <a:lnTo>
                      <a:pt x="20" y="1203"/>
                    </a:lnTo>
                    <a:lnTo>
                      <a:pt x="58" y="1127"/>
                    </a:lnTo>
                    <a:lnTo>
                      <a:pt x="96" y="1050"/>
                    </a:lnTo>
                    <a:lnTo>
                      <a:pt x="154" y="974"/>
                    </a:lnTo>
                    <a:lnTo>
                      <a:pt x="230" y="917"/>
                    </a:lnTo>
                    <a:lnTo>
                      <a:pt x="306" y="840"/>
                    </a:lnTo>
                    <a:lnTo>
                      <a:pt x="421" y="783"/>
                    </a:lnTo>
                    <a:lnTo>
                      <a:pt x="535" y="745"/>
                    </a:lnTo>
                    <a:lnTo>
                      <a:pt x="669" y="688"/>
                    </a:lnTo>
                    <a:lnTo>
                      <a:pt x="669" y="688"/>
                    </a:lnTo>
                    <a:lnTo>
                      <a:pt x="1967" y="344"/>
                    </a:lnTo>
                    <a:lnTo>
                      <a:pt x="2960" y="58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50" name="Google Shape;1877;p48">
                <a:extLst>
                  <a:ext uri="{FF2B5EF4-FFF2-40B4-BE49-F238E27FC236}">
                    <a16:creationId xmlns:a16="http://schemas.microsoft.com/office/drawing/2014/main" id="{FD9CDBF9-F00E-4B7B-A771-4F2D0D472A16}"/>
                  </a:ext>
                </a:extLst>
              </p:cNvPr>
              <p:cNvSpPr/>
              <p:nvPr/>
            </p:nvSpPr>
            <p:spPr>
              <a:xfrm flipH="1">
                <a:off x="2177347" y="4433306"/>
                <a:ext cx="84661" cy="98150"/>
              </a:xfrm>
              <a:custGeom>
                <a:avLst/>
                <a:gdLst/>
                <a:ahLst/>
                <a:cxnLst/>
                <a:rect l="l" t="t" r="r" b="b"/>
                <a:pathLst>
                  <a:path w="1795" h="2081" extrusionOk="0">
                    <a:moveTo>
                      <a:pt x="0" y="0"/>
                    </a:moveTo>
                    <a:lnTo>
                      <a:pt x="382" y="1737"/>
                    </a:lnTo>
                    <a:lnTo>
                      <a:pt x="420" y="1794"/>
                    </a:lnTo>
                    <a:lnTo>
                      <a:pt x="516" y="1909"/>
                    </a:lnTo>
                    <a:lnTo>
                      <a:pt x="611" y="1985"/>
                    </a:lnTo>
                    <a:lnTo>
                      <a:pt x="707" y="2023"/>
                    </a:lnTo>
                    <a:lnTo>
                      <a:pt x="821" y="2062"/>
                    </a:lnTo>
                    <a:lnTo>
                      <a:pt x="955" y="2081"/>
                    </a:lnTo>
                    <a:lnTo>
                      <a:pt x="1165" y="2062"/>
                    </a:lnTo>
                    <a:lnTo>
                      <a:pt x="1337" y="2023"/>
                    </a:lnTo>
                    <a:lnTo>
                      <a:pt x="1451" y="1966"/>
                    </a:lnTo>
                    <a:lnTo>
                      <a:pt x="1566" y="1909"/>
                    </a:lnTo>
                    <a:lnTo>
                      <a:pt x="1623" y="1852"/>
                    </a:lnTo>
                    <a:lnTo>
                      <a:pt x="1680" y="1813"/>
                    </a:lnTo>
                    <a:lnTo>
                      <a:pt x="1699" y="1756"/>
                    </a:lnTo>
                    <a:lnTo>
                      <a:pt x="1795" y="0"/>
                    </a:lnTo>
                    <a:close/>
                  </a:path>
                </a:pathLst>
              </a:custGeom>
              <a:solidFill>
                <a:srgbClr val="A2716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51" name="Google Shape;1878;p48">
                <a:extLst>
                  <a:ext uri="{FF2B5EF4-FFF2-40B4-BE49-F238E27FC236}">
                    <a16:creationId xmlns:a16="http://schemas.microsoft.com/office/drawing/2014/main" id="{AF3216D1-1FE2-4B10-B847-68ED5B3F514F}"/>
                  </a:ext>
                </a:extLst>
              </p:cNvPr>
              <p:cNvSpPr/>
              <p:nvPr/>
            </p:nvSpPr>
            <p:spPr>
              <a:xfrm flipH="1">
                <a:off x="2177347" y="4433306"/>
                <a:ext cx="84661" cy="98150"/>
              </a:xfrm>
              <a:custGeom>
                <a:avLst/>
                <a:gdLst/>
                <a:ahLst/>
                <a:cxnLst/>
                <a:rect l="l" t="t" r="r" b="b"/>
                <a:pathLst>
                  <a:path w="1795" h="2081" fill="none" extrusionOk="0">
                    <a:moveTo>
                      <a:pt x="1795" y="0"/>
                    </a:moveTo>
                    <a:lnTo>
                      <a:pt x="1699" y="1756"/>
                    </a:lnTo>
                    <a:lnTo>
                      <a:pt x="1699" y="1756"/>
                    </a:lnTo>
                    <a:lnTo>
                      <a:pt x="1680" y="1813"/>
                    </a:lnTo>
                    <a:lnTo>
                      <a:pt x="1623" y="1852"/>
                    </a:lnTo>
                    <a:lnTo>
                      <a:pt x="1566" y="1909"/>
                    </a:lnTo>
                    <a:lnTo>
                      <a:pt x="1451" y="1966"/>
                    </a:lnTo>
                    <a:lnTo>
                      <a:pt x="1337" y="2023"/>
                    </a:lnTo>
                    <a:lnTo>
                      <a:pt x="1165" y="2062"/>
                    </a:lnTo>
                    <a:lnTo>
                      <a:pt x="955" y="2081"/>
                    </a:lnTo>
                    <a:lnTo>
                      <a:pt x="955" y="2081"/>
                    </a:lnTo>
                    <a:lnTo>
                      <a:pt x="821" y="2062"/>
                    </a:lnTo>
                    <a:lnTo>
                      <a:pt x="707" y="2023"/>
                    </a:lnTo>
                    <a:lnTo>
                      <a:pt x="611" y="1985"/>
                    </a:lnTo>
                    <a:lnTo>
                      <a:pt x="516" y="1909"/>
                    </a:lnTo>
                    <a:lnTo>
                      <a:pt x="420" y="1794"/>
                    </a:lnTo>
                    <a:lnTo>
                      <a:pt x="382" y="1737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52" name="Google Shape;1879;p48">
                <a:extLst>
                  <a:ext uri="{FF2B5EF4-FFF2-40B4-BE49-F238E27FC236}">
                    <a16:creationId xmlns:a16="http://schemas.microsoft.com/office/drawing/2014/main" id="{ADA8B14F-47C8-44A2-A4CC-4BE51C3ECEA0}"/>
                  </a:ext>
                </a:extLst>
              </p:cNvPr>
              <p:cNvSpPr/>
              <p:nvPr/>
            </p:nvSpPr>
            <p:spPr>
              <a:xfrm flipH="1">
                <a:off x="1242821" y="3297989"/>
                <a:ext cx="1125404" cy="1166862"/>
              </a:xfrm>
              <a:custGeom>
                <a:avLst/>
                <a:gdLst/>
                <a:ahLst/>
                <a:cxnLst/>
                <a:rect l="l" t="t" r="r" b="b"/>
                <a:pathLst>
                  <a:path w="23861" h="24740" extrusionOk="0">
                    <a:moveTo>
                      <a:pt x="15480" y="1"/>
                    </a:moveTo>
                    <a:lnTo>
                      <a:pt x="14698" y="20"/>
                    </a:lnTo>
                    <a:lnTo>
                      <a:pt x="13743" y="39"/>
                    </a:lnTo>
                    <a:lnTo>
                      <a:pt x="12655" y="96"/>
                    </a:lnTo>
                    <a:lnTo>
                      <a:pt x="11472" y="192"/>
                    </a:lnTo>
                    <a:lnTo>
                      <a:pt x="10231" y="344"/>
                    </a:lnTo>
                    <a:lnTo>
                      <a:pt x="9601" y="421"/>
                    </a:lnTo>
                    <a:lnTo>
                      <a:pt x="8952" y="535"/>
                    </a:lnTo>
                    <a:lnTo>
                      <a:pt x="8303" y="650"/>
                    </a:lnTo>
                    <a:lnTo>
                      <a:pt x="7654" y="783"/>
                    </a:lnTo>
                    <a:lnTo>
                      <a:pt x="7024" y="936"/>
                    </a:lnTo>
                    <a:lnTo>
                      <a:pt x="6395" y="1108"/>
                    </a:lnTo>
                    <a:lnTo>
                      <a:pt x="5784" y="1299"/>
                    </a:lnTo>
                    <a:lnTo>
                      <a:pt x="5173" y="1528"/>
                    </a:lnTo>
                    <a:lnTo>
                      <a:pt x="4600" y="1757"/>
                    </a:lnTo>
                    <a:lnTo>
                      <a:pt x="4047" y="2005"/>
                    </a:lnTo>
                    <a:lnTo>
                      <a:pt x="3531" y="2291"/>
                    </a:lnTo>
                    <a:lnTo>
                      <a:pt x="3035" y="2597"/>
                    </a:lnTo>
                    <a:lnTo>
                      <a:pt x="2577" y="2921"/>
                    </a:lnTo>
                    <a:lnTo>
                      <a:pt x="2367" y="3093"/>
                    </a:lnTo>
                    <a:lnTo>
                      <a:pt x="2157" y="3284"/>
                    </a:lnTo>
                    <a:lnTo>
                      <a:pt x="1966" y="3475"/>
                    </a:lnTo>
                    <a:lnTo>
                      <a:pt x="1794" y="3666"/>
                    </a:lnTo>
                    <a:lnTo>
                      <a:pt x="1623" y="3876"/>
                    </a:lnTo>
                    <a:lnTo>
                      <a:pt x="1470" y="4086"/>
                    </a:lnTo>
                    <a:lnTo>
                      <a:pt x="1298" y="4334"/>
                    </a:lnTo>
                    <a:lnTo>
                      <a:pt x="1145" y="4601"/>
                    </a:lnTo>
                    <a:lnTo>
                      <a:pt x="1012" y="4887"/>
                    </a:lnTo>
                    <a:lnTo>
                      <a:pt x="878" y="5193"/>
                    </a:lnTo>
                    <a:lnTo>
                      <a:pt x="745" y="5498"/>
                    </a:lnTo>
                    <a:lnTo>
                      <a:pt x="630" y="5823"/>
                    </a:lnTo>
                    <a:lnTo>
                      <a:pt x="535" y="6147"/>
                    </a:lnTo>
                    <a:lnTo>
                      <a:pt x="439" y="6491"/>
                    </a:lnTo>
                    <a:lnTo>
                      <a:pt x="286" y="7197"/>
                    </a:lnTo>
                    <a:lnTo>
                      <a:pt x="172" y="7961"/>
                    </a:lnTo>
                    <a:lnTo>
                      <a:pt x="96" y="8743"/>
                    </a:lnTo>
                    <a:lnTo>
                      <a:pt x="38" y="9545"/>
                    </a:lnTo>
                    <a:lnTo>
                      <a:pt x="0" y="10366"/>
                    </a:lnTo>
                    <a:lnTo>
                      <a:pt x="19" y="11225"/>
                    </a:lnTo>
                    <a:lnTo>
                      <a:pt x="38" y="12084"/>
                    </a:lnTo>
                    <a:lnTo>
                      <a:pt x="96" y="12943"/>
                    </a:lnTo>
                    <a:lnTo>
                      <a:pt x="153" y="13821"/>
                    </a:lnTo>
                    <a:lnTo>
                      <a:pt x="248" y="14680"/>
                    </a:lnTo>
                    <a:lnTo>
                      <a:pt x="344" y="15539"/>
                    </a:lnTo>
                    <a:lnTo>
                      <a:pt x="458" y="16398"/>
                    </a:lnTo>
                    <a:lnTo>
                      <a:pt x="592" y="17238"/>
                    </a:lnTo>
                    <a:lnTo>
                      <a:pt x="725" y="18039"/>
                    </a:lnTo>
                    <a:lnTo>
                      <a:pt x="1012" y="19604"/>
                    </a:lnTo>
                    <a:lnTo>
                      <a:pt x="1298" y="21017"/>
                    </a:lnTo>
                    <a:lnTo>
                      <a:pt x="1584" y="22258"/>
                    </a:lnTo>
                    <a:lnTo>
                      <a:pt x="1833" y="23288"/>
                    </a:lnTo>
                    <a:lnTo>
                      <a:pt x="2042" y="24071"/>
                    </a:lnTo>
                    <a:lnTo>
                      <a:pt x="2214" y="24739"/>
                    </a:lnTo>
                    <a:lnTo>
                      <a:pt x="4161" y="24567"/>
                    </a:lnTo>
                    <a:lnTo>
                      <a:pt x="4276" y="24014"/>
                    </a:lnTo>
                    <a:lnTo>
                      <a:pt x="4562" y="22563"/>
                    </a:lnTo>
                    <a:lnTo>
                      <a:pt x="4753" y="21551"/>
                    </a:lnTo>
                    <a:lnTo>
                      <a:pt x="4963" y="20406"/>
                    </a:lnTo>
                    <a:lnTo>
                      <a:pt x="5154" y="19165"/>
                    </a:lnTo>
                    <a:lnTo>
                      <a:pt x="5364" y="17848"/>
                    </a:lnTo>
                    <a:lnTo>
                      <a:pt x="5536" y="16474"/>
                    </a:lnTo>
                    <a:lnTo>
                      <a:pt x="5688" y="15081"/>
                    </a:lnTo>
                    <a:lnTo>
                      <a:pt x="5784" y="13706"/>
                    </a:lnTo>
                    <a:lnTo>
                      <a:pt x="5822" y="13019"/>
                    </a:lnTo>
                    <a:lnTo>
                      <a:pt x="5860" y="12370"/>
                    </a:lnTo>
                    <a:lnTo>
                      <a:pt x="5860" y="11721"/>
                    </a:lnTo>
                    <a:lnTo>
                      <a:pt x="5860" y="11110"/>
                    </a:lnTo>
                    <a:lnTo>
                      <a:pt x="5822" y="10518"/>
                    </a:lnTo>
                    <a:lnTo>
                      <a:pt x="5784" y="9946"/>
                    </a:lnTo>
                    <a:lnTo>
                      <a:pt x="5707" y="9430"/>
                    </a:lnTo>
                    <a:lnTo>
                      <a:pt x="5631" y="8934"/>
                    </a:lnTo>
                    <a:lnTo>
                      <a:pt x="5517" y="8476"/>
                    </a:lnTo>
                    <a:lnTo>
                      <a:pt x="5383" y="8075"/>
                    </a:lnTo>
                    <a:lnTo>
                      <a:pt x="5478" y="7980"/>
                    </a:lnTo>
                    <a:lnTo>
                      <a:pt x="5612" y="7903"/>
                    </a:lnTo>
                    <a:lnTo>
                      <a:pt x="5784" y="7827"/>
                    </a:lnTo>
                    <a:lnTo>
                      <a:pt x="5994" y="7770"/>
                    </a:lnTo>
                    <a:lnTo>
                      <a:pt x="6223" y="7732"/>
                    </a:lnTo>
                    <a:lnTo>
                      <a:pt x="6490" y="7693"/>
                    </a:lnTo>
                    <a:lnTo>
                      <a:pt x="7101" y="7636"/>
                    </a:lnTo>
                    <a:lnTo>
                      <a:pt x="7807" y="7617"/>
                    </a:lnTo>
                    <a:lnTo>
                      <a:pt x="8609" y="7617"/>
                    </a:lnTo>
                    <a:lnTo>
                      <a:pt x="10403" y="7636"/>
                    </a:lnTo>
                    <a:lnTo>
                      <a:pt x="11377" y="7655"/>
                    </a:lnTo>
                    <a:lnTo>
                      <a:pt x="12388" y="7655"/>
                    </a:lnTo>
                    <a:lnTo>
                      <a:pt x="13419" y="7636"/>
                    </a:lnTo>
                    <a:lnTo>
                      <a:pt x="14469" y="7598"/>
                    </a:lnTo>
                    <a:lnTo>
                      <a:pt x="15500" y="7522"/>
                    </a:lnTo>
                    <a:lnTo>
                      <a:pt x="16015" y="7483"/>
                    </a:lnTo>
                    <a:lnTo>
                      <a:pt x="16511" y="7426"/>
                    </a:lnTo>
                    <a:lnTo>
                      <a:pt x="17008" y="7350"/>
                    </a:lnTo>
                    <a:lnTo>
                      <a:pt x="17504" y="7273"/>
                    </a:lnTo>
                    <a:lnTo>
                      <a:pt x="17981" y="7159"/>
                    </a:lnTo>
                    <a:lnTo>
                      <a:pt x="18439" y="7064"/>
                    </a:lnTo>
                    <a:lnTo>
                      <a:pt x="18878" y="6930"/>
                    </a:lnTo>
                    <a:lnTo>
                      <a:pt x="19298" y="6796"/>
                    </a:lnTo>
                    <a:lnTo>
                      <a:pt x="19661" y="6663"/>
                    </a:lnTo>
                    <a:lnTo>
                      <a:pt x="20023" y="6510"/>
                    </a:lnTo>
                    <a:lnTo>
                      <a:pt x="20348" y="6357"/>
                    </a:lnTo>
                    <a:lnTo>
                      <a:pt x="20634" y="6205"/>
                    </a:lnTo>
                    <a:lnTo>
                      <a:pt x="20901" y="6033"/>
                    </a:lnTo>
                    <a:lnTo>
                      <a:pt x="21150" y="5861"/>
                    </a:lnTo>
                    <a:lnTo>
                      <a:pt x="21379" y="5689"/>
                    </a:lnTo>
                    <a:lnTo>
                      <a:pt x="21589" y="5498"/>
                    </a:lnTo>
                    <a:lnTo>
                      <a:pt x="21780" y="5307"/>
                    </a:lnTo>
                    <a:lnTo>
                      <a:pt x="21951" y="5097"/>
                    </a:lnTo>
                    <a:lnTo>
                      <a:pt x="22104" y="4887"/>
                    </a:lnTo>
                    <a:lnTo>
                      <a:pt x="22238" y="4677"/>
                    </a:lnTo>
                    <a:lnTo>
                      <a:pt x="22371" y="4468"/>
                    </a:lnTo>
                    <a:lnTo>
                      <a:pt x="22486" y="4238"/>
                    </a:lnTo>
                    <a:lnTo>
                      <a:pt x="22677" y="3780"/>
                    </a:lnTo>
                    <a:lnTo>
                      <a:pt x="22848" y="3303"/>
                    </a:lnTo>
                    <a:lnTo>
                      <a:pt x="22982" y="2807"/>
                    </a:lnTo>
                    <a:lnTo>
                      <a:pt x="23135" y="2272"/>
                    </a:lnTo>
                    <a:lnTo>
                      <a:pt x="23268" y="1738"/>
                    </a:lnTo>
                    <a:lnTo>
                      <a:pt x="23440" y="1184"/>
                    </a:lnTo>
                    <a:lnTo>
                      <a:pt x="23631" y="612"/>
                    </a:lnTo>
                    <a:lnTo>
                      <a:pt x="23860" y="20"/>
                    </a:lnTo>
                    <a:lnTo>
                      <a:pt x="16607" y="20"/>
                    </a:lnTo>
                    <a:lnTo>
                      <a:pt x="16091" y="1"/>
                    </a:lnTo>
                    <a:close/>
                  </a:path>
                </a:pathLst>
              </a:custGeom>
              <a:solidFill>
                <a:srgbClr val="729AE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53" name="Google Shape;1880;p48">
                <a:extLst>
                  <a:ext uri="{FF2B5EF4-FFF2-40B4-BE49-F238E27FC236}">
                    <a16:creationId xmlns:a16="http://schemas.microsoft.com/office/drawing/2014/main" id="{EE0070A3-B173-4FD1-924B-6095B34CCDE8}"/>
                  </a:ext>
                </a:extLst>
              </p:cNvPr>
              <p:cNvSpPr/>
              <p:nvPr/>
            </p:nvSpPr>
            <p:spPr>
              <a:xfrm flipH="1">
                <a:off x="1242821" y="3297989"/>
                <a:ext cx="1125404" cy="1166862"/>
              </a:xfrm>
              <a:custGeom>
                <a:avLst/>
                <a:gdLst/>
                <a:ahLst/>
                <a:cxnLst/>
                <a:rect l="l" t="t" r="r" b="b"/>
                <a:pathLst>
                  <a:path w="23861" h="24740" fill="none" extrusionOk="0">
                    <a:moveTo>
                      <a:pt x="16607" y="20"/>
                    </a:moveTo>
                    <a:lnTo>
                      <a:pt x="16607" y="20"/>
                    </a:lnTo>
                    <a:lnTo>
                      <a:pt x="16091" y="1"/>
                    </a:lnTo>
                    <a:lnTo>
                      <a:pt x="15480" y="1"/>
                    </a:lnTo>
                    <a:lnTo>
                      <a:pt x="14698" y="20"/>
                    </a:lnTo>
                    <a:lnTo>
                      <a:pt x="13743" y="39"/>
                    </a:lnTo>
                    <a:lnTo>
                      <a:pt x="12655" y="96"/>
                    </a:lnTo>
                    <a:lnTo>
                      <a:pt x="11472" y="192"/>
                    </a:lnTo>
                    <a:lnTo>
                      <a:pt x="10231" y="344"/>
                    </a:lnTo>
                    <a:lnTo>
                      <a:pt x="9601" y="421"/>
                    </a:lnTo>
                    <a:lnTo>
                      <a:pt x="8952" y="535"/>
                    </a:lnTo>
                    <a:lnTo>
                      <a:pt x="8303" y="650"/>
                    </a:lnTo>
                    <a:lnTo>
                      <a:pt x="7654" y="783"/>
                    </a:lnTo>
                    <a:lnTo>
                      <a:pt x="7024" y="936"/>
                    </a:lnTo>
                    <a:lnTo>
                      <a:pt x="6395" y="1108"/>
                    </a:lnTo>
                    <a:lnTo>
                      <a:pt x="5784" y="1299"/>
                    </a:lnTo>
                    <a:lnTo>
                      <a:pt x="5173" y="1528"/>
                    </a:lnTo>
                    <a:lnTo>
                      <a:pt x="4600" y="1757"/>
                    </a:lnTo>
                    <a:lnTo>
                      <a:pt x="4047" y="2005"/>
                    </a:lnTo>
                    <a:lnTo>
                      <a:pt x="3531" y="2291"/>
                    </a:lnTo>
                    <a:lnTo>
                      <a:pt x="3035" y="2597"/>
                    </a:lnTo>
                    <a:lnTo>
                      <a:pt x="2577" y="2921"/>
                    </a:lnTo>
                    <a:lnTo>
                      <a:pt x="2367" y="3093"/>
                    </a:lnTo>
                    <a:lnTo>
                      <a:pt x="2157" y="3284"/>
                    </a:lnTo>
                    <a:lnTo>
                      <a:pt x="1966" y="3475"/>
                    </a:lnTo>
                    <a:lnTo>
                      <a:pt x="1794" y="3666"/>
                    </a:lnTo>
                    <a:lnTo>
                      <a:pt x="1623" y="3876"/>
                    </a:lnTo>
                    <a:lnTo>
                      <a:pt x="1470" y="4086"/>
                    </a:lnTo>
                    <a:lnTo>
                      <a:pt x="1470" y="4086"/>
                    </a:lnTo>
                    <a:lnTo>
                      <a:pt x="1298" y="4334"/>
                    </a:lnTo>
                    <a:lnTo>
                      <a:pt x="1145" y="4601"/>
                    </a:lnTo>
                    <a:lnTo>
                      <a:pt x="1012" y="4887"/>
                    </a:lnTo>
                    <a:lnTo>
                      <a:pt x="878" y="5193"/>
                    </a:lnTo>
                    <a:lnTo>
                      <a:pt x="745" y="5498"/>
                    </a:lnTo>
                    <a:lnTo>
                      <a:pt x="630" y="5823"/>
                    </a:lnTo>
                    <a:lnTo>
                      <a:pt x="535" y="6147"/>
                    </a:lnTo>
                    <a:lnTo>
                      <a:pt x="439" y="6491"/>
                    </a:lnTo>
                    <a:lnTo>
                      <a:pt x="286" y="7197"/>
                    </a:lnTo>
                    <a:lnTo>
                      <a:pt x="172" y="7961"/>
                    </a:lnTo>
                    <a:lnTo>
                      <a:pt x="96" y="8743"/>
                    </a:lnTo>
                    <a:lnTo>
                      <a:pt x="38" y="9545"/>
                    </a:lnTo>
                    <a:lnTo>
                      <a:pt x="0" y="10366"/>
                    </a:lnTo>
                    <a:lnTo>
                      <a:pt x="19" y="11225"/>
                    </a:lnTo>
                    <a:lnTo>
                      <a:pt x="38" y="12084"/>
                    </a:lnTo>
                    <a:lnTo>
                      <a:pt x="96" y="12943"/>
                    </a:lnTo>
                    <a:lnTo>
                      <a:pt x="153" y="13821"/>
                    </a:lnTo>
                    <a:lnTo>
                      <a:pt x="248" y="14680"/>
                    </a:lnTo>
                    <a:lnTo>
                      <a:pt x="344" y="15539"/>
                    </a:lnTo>
                    <a:lnTo>
                      <a:pt x="458" y="16398"/>
                    </a:lnTo>
                    <a:lnTo>
                      <a:pt x="592" y="17238"/>
                    </a:lnTo>
                    <a:lnTo>
                      <a:pt x="725" y="18039"/>
                    </a:lnTo>
                    <a:lnTo>
                      <a:pt x="1012" y="19604"/>
                    </a:lnTo>
                    <a:lnTo>
                      <a:pt x="1298" y="21017"/>
                    </a:lnTo>
                    <a:lnTo>
                      <a:pt x="1584" y="22258"/>
                    </a:lnTo>
                    <a:lnTo>
                      <a:pt x="1833" y="23288"/>
                    </a:lnTo>
                    <a:lnTo>
                      <a:pt x="2042" y="24071"/>
                    </a:lnTo>
                    <a:lnTo>
                      <a:pt x="2214" y="24739"/>
                    </a:lnTo>
                    <a:lnTo>
                      <a:pt x="4161" y="24567"/>
                    </a:lnTo>
                    <a:lnTo>
                      <a:pt x="4161" y="24567"/>
                    </a:lnTo>
                    <a:lnTo>
                      <a:pt x="4276" y="24014"/>
                    </a:lnTo>
                    <a:lnTo>
                      <a:pt x="4562" y="22563"/>
                    </a:lnTo>
                    <a:lnTo>
                      <a:pt x="4753" y="21551"/>
                    </a:lnTo>
                    <a:lnTo>
                      <a:pt x="4963" y="20406"/>
                    </a:lnTo>
                    <a:lnTo>
                      <a:pt x="5154" y="19165"/>
                    </a:lnTo>
                    <a:lnTo>
                      <a:pt x="5364" y="17848"/>
                    </a:lnTo>
                    <a:lnTo>
                      <a:pt x="5536" y="16474"/>
                    </a:lnTo>
                    <a:lnTo>
                      <a:pt x="5688" y="15081"/>
                    </a:lnTo>
                    <a:lnTo>
                      <a:pt x="5784" y="13706"/>
                    </a:lnTo>
                    <a:lnTo>
                      <a:pt x="5822" y="13019"/>
                    </a:lnTo>
                    <a:lnTo>
                      <a:pt x="5860" y="12370"/>
                    </a:lnTo>
                    <a:lnTo>
                      <a:pt x="5860" y="11721"/>
                    </a:lnTo>
                    <a:lnTo>
                      <a:pt x="5860" y="11110"/>
                    </a:lnTo>
                    <a:lnTo>
                      <a:pt x="5822" y="10518"/>
                    </a:lnTo>
                    <a:lnTo>
                      <a:pt x="5784" y="9946"/>
                    </a:lnTo>
                    <a:lnTo>
                      <a:pt x="5707" y="9430"/>
                    </a:lnTo>
                    <a:lnTo>
                      <a:pt x="5631" y="8934"/>
                    </a:lnTo>
                    <a:lnTo>
                      <a:pt x="5517" y="8476"/>
                    </a:lnTo>
                    <a:lnTo>
                      <a:pt x="5383" y="8075"/>
                    </a:lnTo>
                    <a:lnTo>
                      <a:pt x="5383" y="8075"/>
                    </a:lnTo>
                    <a:lnTo>
                      <a:pt x="5478" y="7980"/>
                    </a:lnTo>
                    <a:lnTo>
                      <a:pt x="5612" y="7903"/>
                    </a:lnTo>
                    <a:lnTo>
                      <a:pt x="5784" y="7827"/>
                    </a:lnTo>
                    <a:lnTo>
                      <a:pt x="5994" y="7770"/>
                    </a:lnTo>
                    <a:lnTo>
                      <a:pt x="6223" y="7732"/>
                    </a:lnTo>
                    <a:lnTo>
                      <a:pt x="6490" y="7693"/>
                    </a:lnTo>
                    <a:lnTo>
                      <a:pt x="7101" y="7636"/>
                    </a:lnTo>
                    <a:lnTo>
                      <a:pt x="7807" y="7617"/>
                    </a:lnTo>
                    <a:lnTo>
                      <a:pt x="8609" y="7617"/>
                    </a:lnTo>
                    <a:lnTo>
                      <a:pt x="10403" y="7636"/>
                    </a:lnTo>
                    <a:lnTo>
                      <a:pt x="11377" y="7655"/>
                    </a:lnTo>
                    <a:lnTo>
                      <a:pt x="12388" y="7655"/>
                    </a:lnTo>
                    <a:lnTo>
                      <a:pt x="13419" y="7636"/>
                    </a:lnTo>
                    <a:lnTo>
                      <a:pt x="14469" y="7598"/>
                    </a:lnTo>
                    <a:lnTo>
                      <a:pt x="15500" y="7522"/>
                    </a:lnTo>
                    <a:lnTo>
                      <a:pt x="16015" y="7483"/>
                    </a:lnTo>
                    <a:lnTo>
                      <a:pt x="16511" y="7426"/>
                    </a:lnTo>
                    <a:lnTo>
                      <a:pt x="17008" y="7350"/>
                    </a:lnTo>
                    <a:lnTo>
                      <a:pt x="17504" y="7273"/>
                    </a:lnTo>
                    <a:lnTo>
                      <a:pt x="17981" y="7159"/>
                    </a:lnTo>
                    <a:lnTo>
                      <a:pt x="18439" y="7064"/>
                    </a:lnTo>
                    <a:lnTo>
                      <a:pt x="18439" y="7064"/>
                    </a:lnTo>
                    <a:lnTo>
                      <a:pt x="18878" y="6930"/>
                    </a:lnTo>
                    <a:lnTo>
                      <a:pt x="19298" y="6796"/>
                    </a:lnTo>
                    <a:lnTo>
                      <a:pt x="19661" y="6663"/>
                    </a:lnTo>
                    <a:lnTo>
                      <a:pt x="20023" y="6510"/>
                    </a:lnTo>
                    <a:lnTo>
                      <a:pt x="20348" y="6357"/>
                    </a:lnTo>
                    <a:lnTo>
                      <a:pt x="20634" y="6205"/>
                    </a:lnTo>
                    <a:lnTo>
                      <a:pt x="20901" y="6033"/>
                    </a:lnTo>
                    <a:lnTo>
                      <a:pt x="21150" y="5861"/>
                    </a:lnTo>
                    <a:lnTo>
                      <a:pt x="21379" y="5689"/>
                    </a:lnTo>
                    <a:lnTo>
                      <a:pt x="21589" y="5498"/>
                    </a:lnTo>
                    <a:lnTo>
                      <a:pt x="21780" y="5307"/>
                    </a:lnTo>
                    <a:lnTo>
                      <a:pt x="21951" y="5097"/>
                    </a:lnTo>
                    <a:lnTo>
                      <a:pt x="22104" y="4887"/>
                    </a:lnTo>
                    <a:lnTo>
                      <a:pt x="22238" y="4677"/>
                    </a:lnTo>
                    <a:lnTo>
                      <a:pt x="22371" y="4468"/>
                    </a:lnTo>
                    <a:lnTo>
                      <a:pt x="22486" y="4238"/>
                    </a:lnTo>
                    <a:lnTo>
                      <a:pt x="22677" y="3780"/>
                    </a:lnTo>
                    <a:lnTo>
                      <a:pt x="22848" y="3303"/>
                    </a:lnTo>
                    <a:lnTo>
                      <a:pt x="22982" y="2807"/>
                    </a:lnTo>
                    <a:lnTo>
                      <a:pt x="23135" y="2272"/>
                    </a:lnTo>
                    <a:lnTo>
                      <a:pt x="23268" y="1738"/>
                    </a:lnTo>
                    <a:lnTo>
                      <a:pt x="23440" y="1184"/>
                    </a:lnTo>
                    <a:lnTo>
                      <a:pt x="23631" y="612"/>
                    </a:lnTo>
                    <a:lnTo>
                      <a:pt x="23860" y="2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54" name="Google Shape;1881;p48">
                <a:extLst>
                  <a:ext uri="{FF2B5EF4-FFF2-40B4-BE49-F238E27FC236}">
                    <a16:creationId xmlns:a16="http://schemas.microsoft.com/office/drawing/2014/main" id="{658366B1-0BFD-4533-91B4-0D467B3DF5BB}"/>
                  </a:ext>
                </a:extLst>
              </p:cNvPr>
              <p:cNvSpPr/>
              <p:nvPr/>
            </p:nvSpPr>
            <p:spPr>
              <a:xfrm flipH="1">
                <a:off x="1605660" y="3404252"/>
                <a:ext cx="675261" cy="1056072"/>
              </a:xfrm>
              <a:custGeom>
                <a:avLst/>
                <a:gdLst/>
                <a:ahLst/>
                <a:cxnLst/>
                <a:rect l="l" t="t" r="r" b="b"/>
                <a:pathLst>
                  <a:path w="14317" h="22391" extrusionOk="0">
                    <a:moveTo>
                      <a:pt x="14259" y="0"/>
                    </a:moveTo>
                    <a:lnTo>
                      <a:pt x="14202" y="134"/>
                    </a:lnTo>
                    <a:lnTo>
                      <a:pt x="14145" y="268"/>
                    </a:lnTo>
                    <a:lnTo>
                      <a:pt x="14069" y="401"/>
                    </a:lnTo>
                    <a:lnTo>
                      <a:pt x="13973" y="535"/>
                    </a:lnTo>
                    <a:lnTo>
                      <a:pt x="13878" y="649"/>
                    </a:lnTo>
                    <a:lnTo>
                      <a:pt x="13763" y="764"/>
                    </a:lnTo>
                    <a:lnTo>
                      <a:pt x="13629" y="859"/>
                    </a:lnTo>
                    <a:lnTo>
                      <a:pt x="13496" y="974"/>
                    </a:lnTo>
                    <a:lnTo>
                      <a:pt x="13210" y="1126"/>
                    </a:lnTo>
                    <a:lnTo>
                      <a:pt x="12904" y="1279"/>
                    </a:lnTo>
                    <a:lnTo>
                      <a:pt x="12580" y="1413"/>
                    </a:lnTo>
                    <a:lnTo>
                      <a:pt x="12217" y="1546"/>
                    </a:lnTo>
                    <a:lnTo>
                      <a:pt x="11816" y="1642"/>
                    </a:lnTo>
                    <a:lnTo>
                      <a:pt x="11415" y="1737"/>
                    </a:lnTo>
                    <a:lnTo>
                      <a:pt x="10976" y="1833"/>
                    </a:lnTo>
                    <a:lnTo>
                      <a:pt x="10518" y="1909"/>
                    </a:lnTo>
                    <a:lnTo>
                      <a:pt x="9812" y="2005"/>
                    </a:lnTo>
                    <a:lnTo>
                      <a:pt x="9087" y="2100"/>
                    </a:lnTo>
                    <a:lnTo>
                      <a:pt x="7579" y="2253"/>
                    </a:lnTo>
                    <a:lnTo>
                      <a:pt x="6052" y="2367"/>
                    </a:lnTo>
                    <a:lnTo>
                      <a:pt x="4582" y="2520"/>
                    </a:lnTo>
                    <a:lnTo>
                      <a:pt x="3895" y="2615"/>
                    </a:lnTo>
                    <a:lnTo>
                      <a:pt x="3246" y="2711"/>
                    </a:lnTo>
                    <a:lnTo>
                      <a:pt x="2635" y="2825"/>
                    </a:lnTo>
                    <a:lnTo>
                      <a:pt x="2081" y="2978"/>
                    </a:lnTo>
                    <a:lnTo>
                      <a:pt x="1814" y="3054"/>
                    </a:lnTo>
                    <a:lnTo>
                      <a:pt x="1585" y="3131"/>
                    </a:lnTo>
                    <a:lnTo>
                      <a:pt x="1375" y="3226"/>
                    </a:lnTo>
                    <a:lnTo>
                      <a:pt x="1165" y="3341"/>
                    </a:lnTo>
                    <a:lnTo>
                      <a:pt x="993" y="3436"/>
                    </a:lnTo>
                    <a:lnTo>
                      <a:pt x="821" y="3570"/>
                    </a:lnTo>
                    <a:lnTo>
                      <a:pt x="688" y="3684"/>
                    </a:lnTo>
                    <a:lnTo>
                      <a:pt x="573" y="3837"/>
                    </a:lnTo>
                    <a:lnTo>
                      <a:pt x="497" y="3952"/>
                    </a:lnTo>
                    <a:lnTo>
                      <a:pt x="421" y="4085"/>
                    </a:lnTo>
                    <a:lnTo>
                      <a:pt x="363" y="4257"/>
                    </a:lnTo>
                    <a:lnTo>
                      <a:pt x="306" y="4429"/>
                    </a:lnTo>
                    <a:lnTo>
                      <a:pt x="211" y="4830"/>
                    </a:lnTo>
                    <a:lnTo>
                      <a:pt x="134" y="5307"/>
                    </a:lnTo>
                    <a:lnTo>
                      <a:pt x="77" y="5841"/>
                    </a:lnTo>
                    <a:lnTo>
                      <a:pt x="20" y="6433"/>
                    </a:lnTo>
                    <a:lnTo>
                      <a:pt x="1" y="7063"/>
                    </a:lnTo>
                    <a:lnTo>
                      <a:pt x="1" y="7731"/>
                    </a:lnTo>
                    <a:lnTo>
                      <a:pt x="20" y="8819"/>
                    </a:lnTo>
                    <a:lnTo>
                      <a:pt x="58" y="9964"/>
                    </a:lnTo>
                    <a:lnTo>
                      <a:pt x="134" y="11148"/>
                    </a:lnTo>
                    <a:lnTo>
                      <a:pt x="211" y="12369"/>
                    </a:lnTo>
                    <a:lnTo>
                      <a:pt x="325" y="13591"/>
                    </a:lnTo>
                    <a:lnTo>
                      <a:pt x="440" y="14813"/>
                    </a:lnTo>
                    <a:lnTo>
                      <a:pt x="688" y="17141"/>
                    </a:lnTo>
                    <a:lnTo>
                      <a:pt x="936" y="19222"/>
                    </a:lnTo>
                    <a:lnTo>
                      <a:pt x="1165" y="20883"/>
                    </a:lnTo>
                    <a:lnTo>
                      <a:pt x="1375" y="22391"/>
                    </a:lnTo>
                    <a:lnTo>
                      <a:pt x="1432" y="22391"/>
                    </a:lnTo>
                    <a:lnTo>
                      <a:pt x="1375" y="21971"/>
                    </a:lnTo>
                    <a:lnTo>
                      <a:pt x="1050" y="19661"/>
                    </a:lnTo>
                    <a:lnTo>
                      <a:pt x="840" y="17943"/>
                    </a:lnTo>
                    <a:lnTo>
                      <a:pt x="611" y="15996"/>
                    </a:lnTo>
                    <a:lnTo>
                      <a:pt x="401" y="13896"/>
                    </a:lnTo>
                    <a:lnTo>
                      <a:pt x="306" y="12828"/>
                    </a:lnTo>
                    <a:lnTo>
                      <a:pt x="230" y="11759"/>
                    </a:lnTo>
                    <a:lnTo>
                      <a:pt x="153" y="10690"/>
                    </a:lnTo>
                    <a:lnTo>
                      <a:pt x="96" y="9659"/>
                    </a:lnTo>
                    <a:lnTo>
                      <a:pt x="58" y="8685"/>
                    </a:lnTo>
                    <a:lnTo>
                      <a:pt x="58" y="7731"/>
                    </a:lnTo>
                    <a:lnTo>
                      <a:pt x="58" y="7063"/>
                    </a:lnTo>
                    <a:lnTo>
                      <a:pt x="77" y="6433"/>
                    </a:lnTo>
                    <a:lnTo>
                      <a:pt x="134" y="5841"/>
                    </a:lnTo>
                    <a:lnTo>
                      <a:pt x="191" y="5326"/>
                    </a:lnTo>
                    <a:lnTo>
                      <a:pt x="268" y="4849"/>
                    </a:lnTo>
                    <a:lnTo>
                      <a:pt x="363" y="4448"/>
                    </a:lnTo>
                    <a:lnTo>
                      <a:pt x="421" y="4276"/>
                    </a:lnTo>
                    <a:lnTo>
                      <a:pt x="478" y="4123"/>
                    </a:lnTo>
                    <a:lnTo>
                      <a:pt x="554" y="3971"/>
                    </a:lnTo>
                    <a:lnTo>
                      <a:pt x="611" y="3856"/>
                    </a:lnTo>
                    <a:lnTo>
                      <a:pt x="707" y="3761"/>
                    </a:lnTo>
                    <a:lnTo>
                      <a:pt x="802" y="3665"/>
                    </a:lnTo>
                    <a:lnTo>
                      <a:pt x="898" y="3570"/>
                    </a:lnTo>
                    <a:lnTo>
                      <a:pt x="1031" y="3493"/>
                    </a:lnTo>
                    <a:lnTo>
                      <a:pt x="1299" y="3322"/>
                    </a:lnTo>
                    <a:lnTo>
                      <a:pt x="1623" y="3188"/>
                    </a:lnTo>
                    <a:lnTo>
                      <a:pt x="1948" y="3073"/>
                    </a:lnTo>
                    <a:lnTo>
                      <a:pt x="2291" y="2959"/>
                    </a:lnTo>
                    <a:lnTo>
                      <a:pt x="2673" y="2883"/>
                    </a:lnTo>
                    <a:lnTo>
                      <a:pt x="3074" y="2806"/>
                    </a:lnTo>
                    <a:lnTo>
                      <a:pt x="3933" y="2654"/>
                    </a:lnTo>
                    <a:lnTo>
                      <a:pt x="4868" y="2539"/>
                    </a:lnTo>
                    <a:lnTo>
                      <a:pt x="6338" y="2405"/>
                    </a:lnTo>
                    <a:lnTo>
                      <a:pt x="7865" y="2272"/>
                    </a:lnTo>
                    <a:lnTo>
                      <a:pt x="8628" y="2215"/>
                    </a:lnTo>
                    <a:lnTo>
                      <a:pt x="9373" y="2119"/>
                    </a:lnTo>
                    <a:lnTo>
                      <a:pt x="10098" y="2024"/>
                    </a:lnTo>
                    <a:lnTo>
                      <a:pt x="10785" y="1928"/>
                    </a:lnTo>
                    <a:lnTo>
                      <a:pt x="11453" y="1795"/>
                    </a:lnTo>
                    <a:lnTo>
                      <a:pt x="12064" y="1642"/>
                    </a:lnTo>
                    <a:lnTo>
                      <a:pt x="12351" y="1546"/>
                    </a:lnTo>
                    <a:lnTo>
                      <a:pt x="12618" y="1470"/>
                    </a:lnTo>
                    <a:lnTo>
                      <a:pt x="12885" y="1356"/>
                    </a:lnTo>
                    <a:lnTo>
                      <a:pt x="13114" y="1241"/>
                    </a:lnTo>
                    <a:lnTo>
                      <a:pt x="13343" y="1126"/>
                    </a:lnTo>
                    <a:lnTo>
                      <a:pt x="13534" y="1012"/>
                    </a:lnTo>
                    <a:lnTo>
                      <a:pt x="13725" y="859"/>
                    </a:lnTo>
                    <a:lnTo>
                      <a:pt x="13897" y="726"/>
                    </a:lnTo>
                    <a:lnTo>
                      <a:pt x="14030" y="554"/>
                    </a:lnTo>
                    <a:lnTo>
                      <a:pt x="14145" y="382"/>
                    </a:lnTo>
                    <a:lnTo>
                      <a:pt x="14240" y="210"/>
                    </a:lnTo>
                    <a:lnTo>
                      <a:pt x="14317" y="19"/>
                    </a:lnTo>
                    <a:lnTo>
                      <a:pt x="14259" y="0"/>
                    </a:lnTo>
                    <a:close/>
                  </a:path>
                </a:pathLst>
              </a:custGeom>
              <a:solidFill>
                <a:srgbClr val="3457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55" name="Google Shape;1882;p48">
                <a:extLst>
                  <a:ext uri="{FF2B5EF4-FFF2-40B4-BE49-F238E27FC236}">
                    <a16:creationId xmlns:a16="http://schemas.microsoft.com/office/drawing/2014/main" id="{130D703B-753A-41B5-84FC-C45BF12A98AD}"/>
                  </a:ext>
                </a:extLst>
              </p:cNvPr>
              <p:cNvSpPr/>
              <p:nvPr/>
            </p:nvSpPr>
            <p:spPr>
              <a:xfrm flipH="1">
                <a:off x="1644377" y="3347512"/>
                <a:ext cx="80133" cy="105414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2235" extrusionOk="0">
                    <a:moveTo>
                      <a:pt x="554" y="1"/>
                    </a:moveTo>
                    <a:lnTo>
                      <a:pt x="420" y="115"/>
                    </a:lnTo>
                    <a:lnTo>
                      <a:pt x="305" y="230"/>
                    </a:lnTo>
                    <a:lnTo>
                      <a:pt x="210" y="344"/>
                    </a:lnTo>
                    <a:lnTo>
                      <a:pt x="134" y="440"/>
                    </a:lnTo>
                    <a:lnTo>
                      <a:pt x="76" y="554"/>
                    </a:lnTo>
                    <a:lnTo>
                      <a:pt x="38" y="650"/>
                    </a:lnTo>
                    <a:lnTo>
                      <a:pt x="0" y="764"/>
                    </a:lnTo>
                    <a:lnTo>
                      <a:pt x="0" y="860"/>
                    </a:lnTo>
                    <a:lnTo>
                      <a:pt x="19" y="1012"/>
                    </a:lnTo>
                    <a:lnTo>
                      <a:pt x="76" y="1165"/>
                    </a:lnTo>
                    <a:lnTo>
                      <a:pt x="153" y="1318"/>
                    </a:lnTo>
                    <a:lnTo>
                      <a:pt x="267" y="1432"/>
                    </a:lnTo>
                    <a:lnTo>
                      <a:pt x="458" y="1623"/>
                    </a:lnTo>
                    <a:lnTo>
                      <a:pt x="687" y="1776"/>
                    </a:lnTo>
                    <a:lnTo>
                      <a:pt x="916" y="1910"/>
                    </a:lnTo>
                    <a:lnTo>
                      <a:pt x="1145" y="2024"/>
                    </a:lnTo>
                    <a:lnTo>
                      <a:pt x="1527" y="2177"/>
                    </a:lnTo>
                    <a:lnTo>
                      <a:pt x="1680" y="2234"/>
                    </a:lnTo>
                    <a:lnTo>
                      <a:pt x="1699" y="2177"/>
                    </a:lnTo>
                    <a:lnTo>
                      <a:pt x="1623" y="2158"/>
                    </a:lnTo>
                    <a:lnTo>
                      <a:pt x="1241" y="2005"/>
                    </a:lnTo>
                    <a:lnTo>
                      <a:pt x="993" y="1890"/>
                    </a:lnTo>
                    <a:lnTo>
                      <a:pt x="725" y="1738"/>
                    </a:lnTo>
                    <a:lnTo>
                      <a:pt x="458" y="1547"/>
                    </a:lnTo>
                    <a:lnTo>
                      <a:pt x="344" y="1451"/>
                    </a:lnTo>
                    <a:lnTo>
                      <a:pt x="248" y="1337"/>
                    </a:lnTo>
                    <a:lnTo>
                      <a:pt x="172" y="1222"/>
                    </a:lnTo>
                    <a:lnTo>
                      <a:pt x="115" y="1108"/>
                    </a:lnTo>
                    <a:lnTo>
                      <a:pt x="76" y="993"/>
                    </a:lnTo>
                    <a:lnTo>
                      <a:pt x="57" y="860"/>
                    </a:lnTo>
                    <a:lnTo>
                      <a:pt x="57" y="764"/>
                    </a:lnTo>
                    <a:lnTo>
                      <a:pt x="76" y="669"/>
                    </a:lnTo>
                    <a:lnTo>
                      <a:pt x="115" y="573"/>
                    </a:lnTo>
                    <a:lnTo>
                      <a:pt x="172" y="478"/>
                    </a:lnTo>
                    <a:lnTo>
                      <a:pt x="248" y="382"/>
                    </a:lnTo>
                    <a:lnTo>
                      <a:pt x="344" y="268"/>
                    </a:lnTo>
                    <a:lnTo>
                      <a:pt x="458" y="153"/>
                    </a:lnTo>
                    <a:lnTo>
                      <a:pt x="592" y="58"/>
                    </a:lnTo>
                    <a:lnTo>
                      <a:pt x="554" y="1"/>
                    </a:lnTo>
                    <a:close/>
                  </a:path>
                </a:pathLst>
              </a:custGeom>
              <a:solidFill>
                <a:srgbClr val="3457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56" name="Google Shape;1883;p48">
                <a:extLst>
                  <a:ext uri="{FF2B5EF4-FFF2-40B4-BE49-F238E27FC236}">
                    <a16:creationId xmlns:a16="http://schemas.microsoft.com/office/drawing/2014/main" id="{B5CCAA8D-D3D4-41B8-A3E8-D350D5A7717A}"/>
                  </a:ext>
                </a:extLst>
              </p:cNvPr>
              <p:cNvSpPr/>
              <p:nvPr/>
            </p:nvSpPr>
            <p:spPr>
              <a:xfrm flipH="1">
                <a:off x="2165650" y="4444107"/>
                <a:ext cx="106263" cy="36034"/>
              </a:xfrm>
              <a:custGeom>
                <a:avLst/>
                <a:gdLst/>
                <a:ahLst/>
                <a:cxnLst/>
                <a:rect l="l" t="t" r="r" b="b"/>
                <a:pathLst>
                  <a:path w="2253" h="764" extrusionOk="0">
                    <a:moveTo>
                      <a:pt x="2215" y="0"/>
                    </a:moveTo>
                    <a:lnTo>
                      <a:pt x="0" y="172"/>
                    </a:lnTo>
                    <a:lnTo>
                      <a:pt x="58" y="764"/>
                    </a:lnTo>
                    <a:lnTo>
                      <a:pt x="2253" y="592"/>
                    </a:lnTo>
                    <a:lnTo>
                      <a:pt x="2215" y="0"/>
                    </a:lnTo>
                    <a:close/>
                  </a:path>
                </a:pathLst>
              </a:custGeom>
              <a:solidFill>
                <a:srgbClr val="3457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57" name="Google Shape;1884;p48">
                <a:extLst>
                  <a:ext uri="{FF2B5EF4-FFF2-40B4-BE49-F238E27FC236}">
                    <a16:creationId xmlns:a16="http://schemas.microsoft.com/office/drawing/2014/main" id="{9F0D789D-B34F-47E2-8019-CD29EEAF73B6}"/>
                  </a:ext>
                </a:extLst>
              </p:cNvPr>
              <p:cNvSpPr/>
              <p:nvPr/>
            </p:nvSpPr>
            <p:spPr>
              <a:xfrm flipH="1">
                <a:off x="1240123" y="2329306"/>
                <a:ext cx="165691" cy="243985"/>
              </a:xfrm>
              <a:custGeom>
                <a:avLst/>
                <a:gdLst/>
                <a:ahLst/>
                <a:cxnLst/>
                <a:rect l="l" t="t" r="r" b="b"/>
                <a:pathLst>
                  <a:path w="3513" h="5173" extrusionOk="0">
                    <a:moveTo>
                      <a:pt x="802" y="0"/>
                    </a:moveTo>
                    <a:lnTo>
                      <a:pt x="0" y="3989"/>
                    </a:lnTo>
                    <a:lnTo>
                      <a:pt x="77" y="4066"/>
                    </a:lnTo>
                    <a:lnTo>
                      <a:pt x="287" y="4276"/>
                    </a:lnTo>
                    <a:lnTo>
                      <a:pt x="420" y="4409"/>
                    </a:lnTo>
                    <a:lnTo>
                      <a:pt x="611" y="4543"/>
                    </a:lnTo>
                    <a:lnTo>
                      <a:pt x="802" y="4677"/>
                    </a:lnTo>
                    <a:lnTo>
                      <a:pt x="1031" y="4810"/>
                    </a:lnTo>
                    <a:lnTo>
                      <a:pt x="1279" y="4944"/>
                    </a:lnTo>
                    <a:lnTo>
                      <a:pt x="1546" y="5039"/>
                    </a:lnTo>
                    <a:lnTo>
                      <a:pt x="1833" y="5116"/>
                    </a:lnTo>
                    <a:lnTo>
                      <a:pt x="2157" y="5154"/>
                    </a:lnTo>
                    <a:lnTo>
                      <a:pt x="2310" y="5173"/>
                    </a:lnTo>
                    <a:lnTo>
                      <a:pt x="2463" y="5154"/>
                    </a:lnTo>
                    <a:lnTo>
                      <a:pt x="2634" y="5135"/>
                    </a:lnTo>
                    <a:lnTo>
                      <a:pt x="2806" y="5116"/>
                    </a:lnTo>
                    <a:lnTo>
                      <a:pt x="2978" y="5058"/>
                    </a:lnTo>
                    <a:lnTo>
                      <a:pt x="3169" y="5001"/>
                    </a:lnTo>
                    <a:lnTo>
                      <a:pt x="3341" y="4925"/>
                    </a:lnTo>
                    <a:lnTo>
                      <a:pt x="3512" y="4829"/>
                    </a:lnTo>
                    <a:lnTo>
                      <a:pt x="3226" y="496"/>
                    </a:lnTo>
                    <a:lnTo>
                      <a:pt x="802" y="0"/>
                    </a:lnTo>
                    <a:close/>
                  </a:path>
                </a:pathLst>
              </a:custGeom>
              <a:solidFill>
                <a:srgbClr val="A2716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58" name="Google Shape;1885;p48">
                <a:extLst>
                  <a:ext uri="{FF2B5EF4-FFF2-40B4-BE49-F238E27FC236}">
                    <a16:creationId xmlns:a16="http://schemas.microsoft.com/office/drawing/2014/main" id="{DFDD1BE5-4379-46FA-ACAC-F06DC4896830}"/>
                  </a:ext>
                </a:extLst>
              </p:cNvPr>
              <p:cNvSpPr/>
              <p:nvPr/>
            </p:nvSpPr>
            <p:spPr>
              <a:xfrm flipH="1">
                <a:off x="1240123" y="2329306"/>
                <a:ext cx="165691" cy="243985"/>
              </a:xfrm>
              <a:custGeom>
                <a:avLst/>
                <a:gdLst/>
                <a:ahLst/>
                <a:cxnLst/>
                <a:rect l="l" t="t" r="r" b="b"/>
                <a:pathLst>
                  <a:path w="3513" h="5173" fill="none" extrusionOk="0">
                    <a:moveTo>
                      <a:pt x="802" y="0"/>
                    </a:moveTo>
                    <a:lnTo>
                      <a:pt x="0" y="3989"/>
                    </a:lnTo>
                    <a:lnTo>
                      <a:pt x="0" y="3989"/>
                    </a:lnTo>
                    <a:lnTo>
                      <a:pt x="77" y="4066"/>
                    </a:lnTo>
                    <a:lnTo>
                      <a:pt x="287" y="4276"/>
                    </a:lnTo>
                    <a:lnTo>
                      <a:pt x="420" y="4409"/>
                    </a:lnTo>
                    <a:lnTo>
                      <a:pt x="611" y="4543"/>
                    </a:lnTo>
                    <a:lnTo>
                      <a:pt x="802" y="4677"/>
                    </a:lnTo>
                    <a:lnTo>
                      <a:pt x="1031" y="4810"/>
                    </a:lnTo>
                    <a:lnTo>
                      <a:pt x="1279" y="4944"/>
                    </a:lnTo>
                    <a:lnTo>
                      <a:pt x="1546" y="5039"/>
                    </a:lnTo>
                    <a:lnTo>
                      <a:pt x="1833" y="5116"/>
                    </a:lnTo>
                    <a:lnTo>
                      <a:pt x="2157" y="5154"/>
                    </a:lnTo>
                    <a:lnTo>
                      <a:pt x="2310" y="5173"/>
                    </a:lnTo>
                    <a:lnTo>
                      <a:pt x="2463" y="5154"/>
                    </a:lnTo>
                    <a:lnTo>
                      <a:pt x="2634" y="5135"/>
                    </a:lnTo>
                    <a:lnTo>
                      <a:pt x="2806" y="5116"/>
                    </a:lnTo>
                    <a:lnTo>
                      <a:pt x="2978" y="5058"/>
                    </a:lnTo>
                    <a:lnTo>
                      <a:pt x="3169" y="5001"/>
                    </a:lnTo>
                    <a:lnTo>
                      <a:pt x="3341" y="4925"/>
                    </a:lnTo>
                    <a:lnTo>
                      <a:pt x="3512" y="4829"/>
                    </a:lnTo>
                    <a:lnTo>
                      <a:pt x="3226" y="496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59" name="Google Shape;1886;p48">
                <a:extLst>
                  <a:ext uri="{FF2B5EF4-FFF2-40B4-BE49-F238E27FC236}">
                    <a16:creationId xmlns:a16="http://schemas.microsoft.com/office/drawing/2014/main" id="{05FA3EFE-286C-4AF3-9884-52A1C155513A}"/>
                  </a:ext>
                </a:extLst>
              </p:cNvPr>
              <p:cNvSpPr/>
              <p:nvPr/>
            </p:nvSpPr>
            <p:spPr>
              <a:xfrm flipH="1">
                <a:off x="1186119" y="2096121"/>
                <a:ext cx="263841" cy="306148"/>
              </a:xfrm>
              <a:custGeom>
                <a:avLst/>
                <a:gdLst/>
                <a:ahLst/>
                <a:cxnLst/>
                <a:rect l="l" t="t" r="r" b="b"/>
                <a:pathLst>
                  <a:path w="5594" h="6491" extrusionOk="0">
                    <a:moveTo>
                      <a:pt x="3475" y="0"/>
                    </a:moveTo>
                    <a:lnTo>
                      <a:pt x="3284" y="19"/>
                    </a:lnTo>
                    <a:lnTo>
                      <a:pt x="2330" y="19"/>
                    </a:lnTo>
                    <a:lnTo>
                      <a:pt x="1929" y="57"/>
                    </a:lnTo>
                    <a:lnTo>
                      <a:pt x="1738" y="57"/>
                    </a:lnTo>
                    <a:lnTo>
                      <a:pt x="1547" y="96"/>
                    </a:lnTo>
                    <a:lnTo>
                      <a:pt x="1356" y="134"/>
                    </a:lnTo>
                    <a:lnTo>
                      <a:pt x="1184" y="191"/>
                    </a:lnTo>
                    <a:lnTo>
                      <a:pt x="1032" y="286"/>
                    </a:lnTo>
                    <a:lnTo>
                      <a:pt x="879" y="420"/>
                    </a:lnTo>
                    <a:lnTo>
                      <a:pt x="764" y="554"/>
                    </a:lnTo>
                    <a:lnTo>
                      <a:pt x="631" y="649"/>
                    </a:lnTo>
                    <a:lnTo>
                      <a:pt x="383" y="802"/>
                    </a:lnTo>
                    <a:lnTo>
                      <a:pt x="268" y="878"/>
                    </a:lnTo>
                    <a:lnTo>
                      <a:pt x="173" y="974"/>
                    </a:lnTo>
                    <a:lnTo>
                      <a:pt x="96" y="1107"/>
                    </a:lnTo>
                    <a:lnTo>
                      <a:pt x="20" y="1279"/>
                    </a:lnTo>
                    <a:lnTo>
                      <a:pt x="1" y="1375"/>
                    </a:lnTo>
                    <a:lnTo>
                      <a:pt x="1" y="1527"/>
                    </a:lnTo>
                    <a:lnTo>
                      <a:pt x="1" y="1928"/>
                    </a:lnTo>
                    <a:lnTo>
                      <a:pt x="20" y="2443"/>
                    </a:lnTo>
                    <a:lnTo>
                      <a:pt x="58" y="3016"/>
                    </a:lnTo>
                    <a:lnTo>
                      <a:pt x="154" y="4104"/>
                    </a:lnTo>
                    <a:lnTo>
                      <a:pt x="230" y="4753"/>
                    </a:lnTo>
                    <a:lnTo>
                      <a:pt x="268" y="4944"/>
                    </a:lnTo>
                    <a:lnTo>
                      <a:pt x="306" y="5078"/>
                    </a:lnTo>
                    <a:lnTo>
                      <a:pt x="344" y="5211"/>
                    </a:lnTo>
                    <a:lnTo>
                      <a:pt x="402" y="5307"/>
                    </a:lnTo>
                    <a:lnTo>
                      <a:pt x="459" y="5402"/>
                    </a:lnTo>
                    <a:lnTo>
                      <a:pt x="535" y="5459"/>
                    </a:lnTo>
                    <a:lnTo>
                      <a:pt x="688" y="5574"/>
                    </a:lnTo>
                    <a:lnTo>
                      <a:pt x="879" y="5669"/>
                    </a:lnTo>
                    <a:lnTo>
                      <a:pt x="1089" y="5784"/>
                    </a:lnTo>
                    <a:lnTo>
                      <a:pt x="1337" y="5898"/>
                    </a:lnTo>
                    <a:lnTo>
                      <a:pt x="1623" y="6089"/>
                    </a:lnTo>
                    <a:lnTo>
                      <a:pt x="1795" y="6204"/>
                    </a:lnTo>
                    <a:lnTo>
                      <a:pt x="1967" y="6299"/>
                    </a:lnTo>
                    <a:lnTo>
                      <a:pt x="2177" y="6376"/>
                    </a:lnTo>
                    <a:lnTo>
                      <a:pt x="2387" y="6433"/>
                    </a:lnTo>
                    <a:lnTo>
                      <a:pt x="2597" y="6471"/>
                    </a:lnTo>
                    <a:lnTo>
                      <a:pt x="2807" y="6490"/>
                    </a:lnTo>
                    <a:lnTo>
                      <a:pt x="3017" y="6490"/>
                    </a:lnTo>
                    <a:lnTo>
                      <a:pt x="3227" y="6471"/>
                    </a:lnTo>
                    <a:lnTo>
                      <a:pt x="3437" y="6433"/>
                    </a:lnTo>
                    <a:lnTo>
                      <a:pt x="3628" y="6395"/>
                    </a:lnTo>
                    <a:lnTo>
                      <a:pt x="3838" y="6318"/>
                    </a:lnTo>
                    <a:lnTo>
                      <a:pt x="4028" y="6242"/>
                    </a:lnTo>
                    <a:lnTo>
                      <a:pt x="4200" y="6127"/>
                    </a:lnTo>
                    <a:lnTo>
                      <a:pt x="4372" y="6013"/>
                    </a:lnTo>
                    <a:lnTo>
                      <a:pt x="4544" y="5860"/>
                    </a:lnTo>
                    <a:lnTo>
                      <a:pt x="4697" y="5708"/>
                    </a:lnTo>
                    <a:lnTo>
                      <a:pt x="4830" y="5536"/>
                    </a:lnTo>
                    <a:lnTo>
                      <a:pt x="4964" y="5345"/>
                    </a:lnTo>
                    <a:lnTo>
                      <a:pt x="5155" y="4963"/>
                    </a:lnTo>
                    <a:lnTo>
                      <a:pt x="5307" y="4581"/>
                    </a:lnTo>
                    <a:lnTo>
                      <a:pt x="5441" y="4161"/>
                    </a:lnTo>
                    <a:lnTo>
                      <a:pt x="5536" y="3741"/>
                    </a:lnTo>
                    <a:lnTo>
                      <a:pt x="5575" y="3302"/>
                    </a:lnTo>
                    <a:lnTo>
                      <a:pt x="5594" y="2882"/>
                    </a:lnTo>
                    <a:lnTo>
                      <a:pt x="5575" y="2443"/>
                    </a:lnTo>
                    <a:lnTo>
                      <a:pt x="5536" y="2233"/>
                    </a:lnTo>
                    <a:lnTo>
                      <a:pt x="5498" y="2024"/>
                    </a:lnTo>
                    <a:lnTo>
                      <a:pt x="5441" y="1833"/>
                    </a:lnTo>
                    <a:lnTo>
                      <a:pt x="5384" y="1623"/>
                    </a:lnTo>
                    <a:lnTo>
                      <a:pt x="5307" y="1413"/>
                    </a:lnTo>
                    <a:lnTo>
                      <a:pt x="5212" y="1222"/>
                    </a:lnTo>
                    <a:lnTo>
                      <a:pt x="5116" y="1050"/>
                    </a:lnTo>
                    <a:lnTo>
                      <a:pt x="5002" y="878"/>
                    </a:lnTo>
                    <a:lnTo>
                      <a:pt x="4868" y="706"/>
                    </a:lnTo>
                    <a:lnTo>
                      <a:pt x="4735" y="554"/>
                    </a:lnTo>
                    <a:lnTo>
                      <a:pt x="4582" y="420"/>
                    </a:lnTo>
                    <a:lnTo>
                      <a:pt x="4410" y="286"/>
                    </a:lnTo>
                    <a:lnTo>
                      <a:pt x="4238" y="191"/>
                    </a:lnTo>
                    <a:lnTo>
                      <a:pt x="4067" y="115"/>
                    </a:lnTo>
                    <a:lnTo>
                      <a:pt x="3876" y="57"/>
                    </a:lnTo>
                    <a:lnTo>
                      <a:pt x="3666" y="19"/>
                    </a:lnTo>
                    <a:lnTo>
                      <a:pt x="3475" y="0"/>
                    </a:lnTo>
                    <a:close/>
                  </a:path>
                </a:pathLst>
              </a:custGeom>
              <a:solidFill>
                <a:srgbClr val="A2716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60" name="Google Shape;1887;p48">
                <a:extLst>
                  <a:ext uri="{FF2B5EF4-FFF2-40B4-BE49-F238E27FC236}">
                    <a16:creationId xmlns:a16="http://schemas.microsoft.com/office/drawing/2014/main" id="{3DE29CAA-5ED1-49FF-A29B-324F7ED1221D}"/>
                  </a:ext>
                </a:extLst>
              </p:cNvPr>
              <p:cNvSpPr/>
              <p:nvPr/>
            </p:nvSpPr>
            <p:spPr>
              <a:xfrm flipH="1">
                <a:off x="1186119" y="2096121"/>
                <a:ext cx="263841" cy="306148"/>
              </a:xfrm>
              <a:custGeom>
                <a:avLst/>
                <a:gdLst/>
                <a:ahLst/>
                <a:cxnLst/>
                <a:rect l="l" t="t" r="r" b="b"/>
                <a:pathLst>
                  <a:path w="5594" h="6491" fill="none" extrusionOk="0">
                    <a:moveTo>
                      <a:pt x="3284" y="19"/>
                    </a:moveTo>
                    <a:lnTo>
                      <a:pt x="3284" y="19"/>
                    </a:lnTo>
                    <a:lnTo>
                      <a:pt x="3475" y="0"/>
                    </a:lnTo>
                    <a:lnTo>
                      <a:pt x="3666" y="19"/>
                    </a:lnTo>
                    <a:lnTo>
                      <a:pt x="3876" y="57"/>
                    </a:lnTo>
                    <a:lnTo>
                      <a:pt x="4067" y="115"/>
                    </a:lnTo>
                    <a:lnTo>
                      <a:pt x="4238" y="191"/>
                    </a:lnTo>
                    <a:lnTo>
                      <a:pt x="4410" y="286"/>
                    </a:lnTo>
                    <a:lnTo>
                      <a:pt x="4582" y="420"/>
                    </a:lnTo>
                    <a:lnTo>
                      <a:pt x="4735" y="554"/>
                    </a:lnTo>
                    <a:lnTo>
                      <a:pt x="4735" y="554"/>
                    </a:lnTo>
                    <a:lnTo>
                      <a:pt x="4868" y="706"/>
                    </a:lnTo>
                    <a:lnTo>
                      <a:pt x="5002" y="878"/>
                    </a:lnTo>
                    <a:lnTo>
                      <a:pt x="5116" y="1050"/>
                    </a:lnTo>
                    <a:lnTo>
                      <a:pt x="5212" y="1222"/>
                    </a:lnTo>
                    <a:lnTo>
                      <a:pt x="5307" y="1413"/>
                    </a:lnTo>
                    <a:lnTo>
                      <a:pt x="5384" y="1623"/>
                    </a:lnTo>
                    <a:lnTo>
                      <a:pt x="5441" y="1833"/>
                    </a:lnTo>
                    <a:lnTo>
                      <a:pt x="5498" y="2024"/>
                    </a:lnTo>
                    <a:lnTo>
                      <a:pt x="5498" y="2024"/>
                    </a:lnTo>
                    <a:lnTo>
                      <a:pt x="5536" y="2233"/>
                    </a:lnTo>
                    <a:lnTo>
                      <a:pt x="5575" y="2443"/>
                    </a:lnTo>
                    <a:lnTo>
                      <a:pt x="5594" y="2882"/>
                    </a:lnTo>
                    <a:lnTo>
                      <a:pt x="5575" y="3302"/>
                    </a:lnTo>
                    <a:lnTo>
                      <a:pt x="5536" y="3741"/>
                    </a:lnTo>
                    <a:lnTo>
                      <a:pt x="5441" y="4161"/>
                    </a:lnTo>
                    <a:lnTo>
                      <a:pt x="5307" y="4581"/>
                    </a:lnTo>
                    <a:lnTo>
                      <a:pt x="5155" y="4963"/>
                    </a:lnTo>
                    <a:lnTo>
                      <a:pt x="4964" y="5345"/>
                    </a:lnTo>
                    <a:lnTo>
                      <a:pt x="4964" y="5345"/>
                    </a:lnTo>
                    <a:lnTo>
                      <a:pt x="4830" y="5536"/>
                    </a:lnTo>
                    <a:lnTo>
                      <a:pt x="4697" y="5708"/>
                    </a:lnTo>
                    <a:lnTo>
                      <a:pt x="4544" y="5860"/>
                    </a:lnTo>
                    <a:lnTo>
                      <a:pt x="4372" y="6013"/>
                    </a:lnTo>
                    <a:lnTo>
                      <a:pt x="4200" y="6127"/>
                    </a:lnTo>
                    <a:lnTo>
                      <a:pt x="4028" y="6242"/>
                    </a:lnTo>
                    <a:lnTo>
                      <a:pt x="3838" y="6318"/>
                    </a:lnTo>
                    <a:lnTo>
                      <a:pt x="3628" y="6395"/>
                    </a:lnTo>
                    <a:lnTo>
                      <a:pt x="3437" y="6433"/>
                    </a:lnTo>
                    <a:lnTo>
                      <a:pt x="3227" y="6471"/>
                    </a:lnTo>
                    <a:lnTo>
                      <a:pt x="3017" y="6490"/>
                    </a:lnTo>
                    <a:lnTo>
                      <a:pt x="2807" y="6490"/>
                    </a:lnTo>
                    <a:lnTo>
                      <a:pt x="2597" y="6471"/>
                    </a:lnTo>
                    <a:lnTo>
                      <a:pt x="2387" y="6433"/>
                    </a:lnTo>
                    <a:lnTo>
                      <a:pt x="2177" y="6376"/>
                    </a:lnTo>
                    <a:lnTo>
                      <a:pt x="1967" y="6299"/>
                    </a:lnTo>
                    <a:lnTo>
                      <a:pt x="1967" y="6299"/>
                    </a:lnTo>
                    <a:lnTo>
                      <a:pt x="1795" y="6204"/>
                    </a:lnTo>
                    <a:lnTo>
                      <a:pt x="1623" y="6089"/>
                    </a:lnTo>
                    <a:lnTo>
                      <a:pt x="1623" y="6089"/>
                    </a:lnTo>
                    <a:lnTo>
                      <a:pt x="1337" y="5898"/>
                    </a:lnTo>
                    <a:lnTo>
                      <a:pt x="1089" y="5784"/>
                    </a:lnTo>
                    <a:lnTo>
                      <a:pt x="879" y="5669"/>
                    </a:lnTo>
                    <a:lnTo>
                      <a:pt x="688" y="5574"/>
                    </a:lnTo>
                    <a:lnTo>
                      <a:pt x="535" y="5459"/>
                    </a:lnTo>
                    <a:lnTo>
                      <a:pt x="459" y="5402"/>
                    </a:lnTo>
                    <a:lnTo>
                      <a:pt x="402" y="5307"/>
                    </a:lnTo>
                    <a:lnTo>
                      <a:pt x="344" y="5211"/>
                    </a:lnTo>
                    <a:lnTo>
                      <a:pt x="306" y="5078"/>
                    </a:lnTo>
                    <a:lnTo>
                      <a:pt x="268" y="4944"/>
                    </a:lnTo>
                    <a:lnTo>
                      <a:pt x="230" y="4753"/>
                    </a:lnTo>
                    <a:lnTo>
                      <a:pt x="230" y="4753"/>
                    </a:lnTo>
                    <a:lnTo>
                      <a:pt x="154" y="4104"/>
                    </a:lnTo>
                    <a:lnTo>
                      <a:pt x="58" y="3016"/>
                    </a:lnTo>
                    <a:lnTo>
                      <a:pt x="20" y="2443"/>
                    </a:lnTo>
                    <a:lnTo>
                      <a:pt x="1" y="1928"/>
                    </a:lnTo>
                    <a:lnTo>
                      <a:pt x="1" y="1527"/>
                    </a:lnTo>
                    <a:lnTo>
                      <a:pt x="1" y="1375"/>
                    </a:lnTo>
                    <a:lnTo>
                      <a:pt x="20" y="1279"/>
                    </a:lnTo>
                    <a:lnTo>
                      <a:pt x="20" y="1279"/>
                    </a:lnTo>
                    <a:lnTo>
                      <a:pt x="96" y="1107"/>
                    </a:lnTo>
                    <a:lnTo>
                      <a:pt x="173" y="974"/>
                    </a:lnTo>
                    <a:lnTo>
                      <a:pt x="268" y="878"/>
                    </a:lnTo>
                    <a:lnTo>
                      <a:pt x="383" y="802"/>
                    </a:lnTo>
                    <a:lnTo>
                      <a:pt x="631" y="649"/>
                    </a:lnTo>
                    <a:lnTo>
                      <a:pt x="764" y="554"/>
                    </a:lnTo>
                    <a:lnTo>
                      <a:pt x="879" y="420"/>
                    </a:lnTo>
                    <a:lnTo>
                      <a:pt x="879" y="420"/>
                    </a:lnTo>
                    <a:lnTo>
                      <a:pt x="1032" y="286"/>
                    </a:lnTo>
                    <a:lnTo>
                      <a:pt x="1184" y="191"/>
                    </a:lnTo>
                    <a:lnTo>
                      <a:pt x="1356" y="134"/>
                    </a:lnTo>
                    <a:lnTo>
                      <a:pt x="1547" y="96"/>
                    </a:lnTo>
                    <a:lnTo>
                      <a:pt x="1738" y="57"/>
                    </a:lnTo>
                    <a:lnTo>
                      <a:pt x="1929" y="57"/>
                    </a:lnTo>
                    <a:lnTo>
                      <a:pt x="2330" y="19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61" name="Google Shape;1888;p48">
                <a:extLst>
                  <a:ext uri="{FF2B5EF4-FFF2-40B4-BE49-F238E27FC236}">
                    <a16:creationId xmlns:a16="http://schemas.microsoft.com/office/drawing/2014/main" id="{EAE4519D-5A61-4C7C-B7F8-8474BCBBC0C4}"/>
                  </a:ext>
                </a:extLst>
              </p:cNvPr>
              <p:cNvSpPr/>
              <p:nvPr/>
            </p:nvSpPr>
            <p:spPr>
              <a:xfrm flipH="1">
                <a:off x="1000669" y="2481414"/>
                <a:ext cx="715776" cy="978674"/>
              </a:xfrm>
              <a:custGeom>
                <a:avLst/>
                <a:gdLst/>
                <a:ahLst/>
                <a:cxnLst/>
                <a:rect l="l" t="t" r="r" b="b"/>
                <a:pathLst>
                  <a:path w="15176" h="20750" extrusionOk="0">
                    <a:moveTo>
                      <a:pt x="9430" y="1"/>
                    </a:moveTo>
                    <a:lnTo>
                      <a:pt x="3169" y="4086"/>
                    </a:lnTo>
                    <a:lnTo>
                      <a:pt x="2769" y="5556"/>
                    </a:lnTo>
                    <a:lnTo>
                      <a:pt x="2330" y="7178"/>
                    </a:lnTo>
                    <a:lnTo>
                      <a:pt x="1833" y="9182"/>
                    </a:lnTo>
                    <a:lnTo>
                      <a:pt x="1299" y="11435"/>
                    </a:lnTo>
                    <a:lnTo>
                      <a:pt x="1032" y="12599"/>
                    </a:lnTo>
                    <a:lnTo>
                      <a:pt x="783" y="13744"/>
                    </a:lnTo>
                    <a:lnTo>
                      <a:pt x="535" y="14909"/>
                    </a:lnTo>
                    <a:lnTo>
                      <a:pt x="325" y="16016"/>
                    </a:lnTo>
                    <a:lnTo>
                      <a:pt x="154" y="17066"/>
                    </a:lnTo>
                    <a:lnTo>
                      <a:pt x="1" y="18039"/>
                    </a:lnTo>
                    <a:lnTo>
                      <a:pt x="1" y="18192"/>
                    </a:lnTo>
                    <a:lnTo>
                      <a:pt x="20" y="18345"/>
                    </a:lnTo>
                    <a:lnTo>
                      <a:pt x="58" y="18478"/>
                    </a:lnTo>
                    <a:lnTo>
                      <a:pt x="96" y="18612"/>
                    </a:lnTo>
                    <a:lnTo>
                      <a:pt x="173" y="18726"/>
                    </a:lnTo>
                    <a:lnTo>
                      <a:pt x="268" y="18841"/>
                    </a:lnTo>
                    <a:lnTo>
                      <a:pt x="383" y="18936"/>
                    </a:lnTo>
                    <a:lnTo>
                      <a:pt x="497" y="19013"/>
                    </a:lnTo>
                    <a:lnTo>
                      <a:pt x="974" y="19242"/>
                    </a:lnTo>
                    <a:lnTo>
                      <a:pt x="1452" y="19452"/>
                    </a:lnTo>
                    <a:lnTo>
                      <a:pt x="1967" y="19643"/>
                    </a:lnTo>
                    <a:lnTo>
                      <a:pt x="2520" y="19795"/>
                    </a:lnTo>
                    <a:lnTo>
                      <a:pt x="3074" y="19948"/>
                    </a:lnTo>
                    <a:lnTo>
                      <a:pt x="3647" y="20082"/>
                    </a:lnTo>
                    <a:lnTo>
                      <a:pt x="4219" y="20215"/>
                    </a:lnTo>
                    <a:lnTo>
                      <a:pt x="4830" y="20311"/>
                    </a:lnTo>
                    <a:lnTo>
                      <a:pt x="5422" y="20406"/>
                    </a:lnTo>
                    <a:lnTo>
                      <a:pt x="6033" y="20483"/>
                    </a:lnTo>
                    <a:lnTo>
                      <a:pt x="6643" y="20559"/>
                    </a:lnTo>
                    <a:lnTo>
                      <a:pt x="7254" y="20616"/>
                    </a:lnTo>
                    <a:lnTo>
                      <a:pt x="8457" y="20692"/>
                    </a:lnTo>
                    <a:lnTo>
                      <a:pt x="9640" y="20731"/>
                    </a:lnTo>
                    <a:lnTo>
                      <a:pt x="10747" y="20750"/>
                    </a:lnTo>
                    <a:lnTo>
                      <a:pt x="11797" y="20750"/>
                    </a:lnTo>
                    <a:lnTo>
                      <a:pt x="12733" y="20712"/>
                    </a:lnTo>
                    <a:lnTo>
                      <a:pt x="13553" y="20673"/>
                    </a:lnTo>
                    <a:lnTo>
                      <a:pt x="14737" y="20616"/>
                    </a:lnTo>
                    <a:lnTo>
                      <a:pt x="15176" y="20578"/>
                    </a:lnTo>
                    <a:lnTo>
                      <a:pt x="15157" y="18421"/>
                    </a:lnTo>
                    <a:lnTo>
                      <a:pt x="15138" y="16150"/>
                    </a:lnTo>
                    <a:lnTo>
                      <a:pt x="15061" y="13477"/>
                    </a:lnTo>
                    <a:lnTo>
                      <a:pt x="15023" y="12065"/>
                    </a:lnTo>
                    <a:lnTo>
                      <a:pt x="14966" y="10671"/>
                    </a:lnTo>
                    <a:lnTo>
                      <a:pt x="14889" y="9316"/>
                    </a:lnTo>
                    <a:lnTo>
                      <a:pt x="14813" y="8056"/>
                    </a:lnTo>
                    <a:lnTo>
                      <a:pt x="14699" y="6892"/>
                    </a:lnTo>
                    <a:lnTo>
                      <a:pt x="14584" y="5880"/>
                    </a:lnTo>
                    <a:lnTo>
                      <a:pt x="14527" y="5441"/>
                    </a:lnTo>
                    <a:lnTo>
                      <a:pt x="14450" y="5059"/>
                    </a:lnTo>
                    <a:lnTo>
                      <a:pt x="14374" y="4735"/>
                    </a:lnTo>
                    <a:lnTo>
                      <a:pt x="14279" y="4468"/>
                    </a:lnTo>
                    <a:lnTo>
                      <a:pt x="14145" y="4124"/>
                    </a:lnTo>
                    <a:lnTo>
                      <a:pt x="14011" y="3799"/>
                    </a:lnTo>
                    <a:lnTo>
                      <a:pt x="13859" y="3475"/>
                    </a:lnTo>
                    <a:lnTo>
                      <a:pt x="13687" y="3189"/>
                    </a:lnTo>
                    <a:lnTo>
                      <a:pt x="13515" y="2921"/>
                    </a:lnTo>
                    <a:lnTo>
                      <a:pt x="13343" y="2654"/>
                    </a:lnTo>
                    <a:lnTo>
                      <a:pt x="13152" y="2406"/>
                    </a:lnTo>
                    <a:lnTo>
                      <a:pt x="12962" y="2177"/>
                    </a:lnTo>
                    <a:lnTo>
                      <a:pt x="12752" y="1967"/>
                    </a:lnTo>
                    <a:lnTo>
                      <a:pt x="12561" y="1757"/>
                    </a:lnTo>
                    <a:lnTo>
                      <a:pt x="12160" y="1394"/>
                    </a:lnTo>
                    <a:lnTo>
                      <a:pt x="11759" y="1070"/>
                    </a:lnTo>
                    <a:lnTo>
                      <a:pt x="11358" y="822"/>
                    </a:lnTo>
                    <a:lnTo>
                      <a:pt x="10976" y="593"/>
                    </a:lnTo>
                    <a:lnTo>
                      <a:pt x="10614" y="421"/>
                    </a:lnTo>
                    <a:lnTo>
                      <a:pt x="10289" y="268"/>
                    </a:lnTo>
                    <a:lnTo>
                      <a:pt x="10003" y="173"/>
                    </a:lnTo>
                    <a:lnTo>
                      <a:pt x="9583" y="39"/>
                    </a:lnTo>
                    <a:lnTo>
                      <a:pt x="9430" y="1"/>
                    </a:lnTo>
                    <a:close/>
                  </a:path>
                </a:pathLst>
              </a:custGeom>
              <a:solidFill>
                <a:srgbClr val="3457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62" name="Google Shape;1889;p48">
                <a:extLst>
                  <a:ext uri="{FF2B5EF4-FFF2-40B4-BE49-F238E27FC236}">
                    <a16:creationId xmlns:a16="http://schemas.microsoft.com/office/drawing/2014/main" id="{09440865-7244-4F0C-9D90-1B4FC40FEEB0}"/>
                  </a:ext>
                </a:extLst>
              </p:cNvPr>
              <p:cNvSpPr/>
              <p:nvPr/>
            </p:nvSpPr>
            <p:spPr>
              <a:xfrm flipH="1">
                <a:off x="1000669" y="2481414"/>
                <a:ext cx="715776" cy="978674"/>
              </a:xfrm>
              <a:custGeom>
                <a:avLst/>
                <a:gdLst/>
                <a:ahLst/>
                <a:cxnLst/>
                <a:rect l="l" t="t" r="r" b="b"/>
                <a:pathLst>
                  <a:path w="15176" h="20750" fill="none" extrusionOk="0">
                    <a:moveTo>
                      <a:pt x="9430" y="1"/>
                    </a:moveTo>
                    <a:lnTo>
                      <a:pt x="9430" y="1"/>
                    </a:lnTo>
                    <a:lnTo>
                      <a:pt x="9583" y="39"/>
                    </a:lnTo>
                    <a:lnTo>
                      <a:pt x="10003" y="173"/>
                    </a:lnTo>
                    <a:lnTo>
                      <a:pt x="10289" y="268"/>
                    </a:lnTo>
                    <a:lnTo>
                      <a:pt x="10614" y="421"/>
                    </a:lnTo>
                    <a:lnTo>
                      <a:pt x="10976" y="593"/>
                    </a:lnTo>
                    <a:lnTo>
                      <a:pt x="11358" y="822"/>
                    </a:lnTo>
                    <a:lnTo>
                      <a:pt x="11759" y="1070"/>
                    </a:lnTo>
                    <a:lnTo>
                      <a:pt x="12160" y="1394"/>
                    </a:lnTo>
                    <a:lnTo>
                      <a:pt x="12561" y="1757"/>
                    </a:lnTo>
                    <a:lnTo>
                      <a:pt x="12752" y="1967"/>
                    </a:lnTo>
                    <a:lnTo>
                      <a:pt x="12962" y="2177"/>
                    </a:lnTo>
                    <a:lnTo>
                      <a:pt x="13152" y="2406"/>
                    </a:lnTo>
                    <a:lnTo>
                      <a:pt x="13343" y="2654"/>
                    </a:lnTo>
                    <a:lnTo>
                      <a:pt x="13515" y="2921"/>
                    </a:lnTo>
                    <a:lnTo>
                      <a:pt x="13687" y="3189"/>
                    </a:lnTo>
                    <a:lnTo>
                      <a:pt x="13859" y="3475"/>
                    </a:lnTo>
                    <a:lnTo>
                      <a:pt x="14011" y="3799"/>
                    </a:lnTo>
                    <a:lnTo>
                      <a:pt x="14145" y="4124"/>
                    </a:lnTo>
                    <a:lnTo>
                      <a:pt x="14279" y="4468"/>
                    </a:lnTo>
                    <a:lnTo>
                      <a:pt x="14279" y="4468"/>
                    </a:lnTo>
                    <a:lnTo>
                      <a:pt x="14374" y="4735"/>
                    </a:lnTo>
                    <a:lnTo>
                      <a:pt x="14450" y="5059"/>
                    </a:lnTo>
                    <a:lnTo>
                      <a:pt x="14527" y="5441"/>
                    </a:lnTo>
                    <a:lnTo>
                      <a:pt x="14584" y="5880"/>
                    </a:lnTo>
                    <a:lnTo>
                      <a:pt x="14699" y="6892"/>
                    </a:lnTo>
                    <a:lnTo>
                      <a:pt x="14813" y="8056"/>
                    </a:lnTo>
                    <a:lnTo>
                      <a:pt x="14889" y="9316"/>
                    </a:lnTo>
                    <a:lnTo>
                      <a:pt x="14966" y="10671"/>
                    </a:lnTo>
                    <a:lnTo>
                      <a:pt x="15023" y="12065"/>
                    </a:lnTo>
                    <a:lnTo>
                      <a:pt x="15061" y="13477"/>
                    </a:lnTo>
                    <a:lnTo>
                      <a:pt x="15138" y="16150"/>
                    </a:lnTo>
                    <a:lnTo>
                      <a:pt x="15157" y="18421"/>
                    </a:lnTo>
                    <a:lnTo>
                      <a:pt x="15176" y="20578"/>
                    </a:lnTo>
                    <a:lnTo>
                      <a:pt x="15176" y="20578"/>
                    </a:lnTo>
                    <a:lnTo>
                      <a:pt x="14737" y="20616"/>
                    </a:lnTo>
                    <a:lnTo>
                      <a:pt x="13553" y="20673"/>
                    </a:lnTo>
                    <a:lnTo>
                      <a:pt x="12733" y="20712"/>
                    </a:lnTo>
                    <a:lnTo>
                      <a:pt x="11797" y="20750"/>
                    </a:lnTo>
                    <a:lnTo>
                      <a:pt x="10747" y="20750"/>
                    </a:lnTo>
                    <a:lnTo>
                      <a:pt x="9640" y="20731"/>
                    </a:lnTo>
                    <a:lnTo>
                      <a:pt x="8457" y="20692"/>
                    </a:lnTo>
                    <a:lnTo>
                      <a:pt x="7254" y="20616"/>
                    </a:lnTo>
                    <a:lnTo>
                      <a:pt x="6643" y="20559"/>
                    </a:lnTo>
                    <a:lnTo>
                      <a:pt x="6033" y="20483"/>
                    </a:lnTo>
                    <a:lnTo>
                      <a:pt x="5422" y="20406"/>
                    </a:lnTo>
                    <a:lnTo>
                      <a:pt x="4830" y="20311"/>
                    </a:lnTo>
                    <a:lnTo>
                      <a:pt x="4219" y="20215"/>
                    </a:lnTo>
                    <a:lnTo>
                      <a:pt x="3647" y="20082"/>
                    </a:lnTo>
                    <a:lnTo>
                      <a:pt x="3074" y="19948"/>
                    </a:lnTo>
                    <a:lnTo>
                      <a:pt x="2520" y="19795"/>
                    </a:lnTo>
                    <a:lnTo>
                      <a:pt x="1967" y="19643"/>
                    </a:lnTo>
                    <a:lnTo>
                      <a:pt x="1452" y="19452"/>
                    </a:lnTo>
                    <a:lnTo>
                      <a:pt x="974" y="19242"/>
                    </a:lnTo>
                    <a:lnTo>
                      <a:pt x="497" y="19013"/>
                    </a:lnTo>
                    <a:lnTo>
                      <a:pt x="497" y="19013"/>
                    </a:lnTo>
                    <a:lnTo>
                      <a:pt x="383" y="18936"/>
                    </a:lnTo>
                    <a:lnTo>
                      <a:pt x="268" y="18841"/>
                    </a:lnTo>
                    <a:lnTo>
                      <a:pt x="173" y="18726"/>
                    </a:lnTo>
                    <a:lnTo>
                      <a:pt x="96" y="18612"/>
                    </a:lnTo>
                    <a:lnTo>
                      <a:pt x="58" y="18478"/>
                    </a:lnTo>
                    <a:lnTo>
                      <a:pt x="20" y="18345"/>
                    </a:lnTo>
                    <a:lnTo>
                      <a:pt x="1" y="18192"/>
                    </a:lnTo>
                    <a:lnTo>
                      <a:pt x="1" y="18039"/>
                    </a:lnTo>
                    <a:lnTo>
                      <a:pt x="1" y="18039"/>
                    </a:lnTo>
                    <a:lnTo>
                      <a:pt x="154" y="17066"/>
                    </a:lnTo>
                    <a:lnTo>
                      <a:pt x="325" y="16016"/>
                    </a:lnTo>
                    <a:lnTo>
                      <a:pt x="535" y="14909"/>
                    </a:lnTo>
                    <a:lnTo>
                      <a:pt x="783" y="13744"/>
                    </a:lnTo>
                    <a:lnTo>
                      <a:pt x="1032" y="12599"/>
                    </a:lnTo>
                    <a:lnTo>
                      <a:pt x="1299" y="11435"/>
                    </a:lnTo>
                    <a:lnTo>
                      <a:pt x="1833" y="9182"/>
                    </a:lnTo>
                    <a:lnTo>
                      <a:pt x="2330" y="7178"/>
                    </a:lnTo>
                    <a:lnTo>
                      <a:pt x="2769" y="5556"/>
                    </a:lnTo>
                    <a:lnTo>
                      <a:pt x="3169" y="4086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63" name="Google Shape;1890;p48">
                <a:extLst>
                  <a:ext uri="{FF2B5EF4-FFF2-40B4-BE49-F238E27FC236}">
                    <a16:creationId xmlns:a16="http://schemas.microsoft.com/office/drawing/2014/main" id="{05EDEC28-8C7B-44CF-B9F3-8743BE9061DE}"/>
                  </a:ext>
                </a:extLst>
              </p:cNvPr>
              <p:cNvSpPr/>
              <p:nvPr/>
            </p:nvSpPr>
            <p:spPr>
              <a:xfrm flipH="1">
                <a:off x="1498501" y="2825344"/>
                <a:ext cx="683374" cy="557349"/>
              </a:xfrm>
              <a:custGeom>
                <a:avLst/>
                <a:gdLst/>
                <a:ahLst/>
                <a:cxnLst/>
                <a:rect l="l" t="t" r="r" b="b"/>
                <a:pathLst>
                  <a:path w="14489" h="11817" extrusionOk="0">
                    <a:moveTo>
                      <a:pt x="9048" y="1"/>
                    </a:moveTo>
                    <a:lnTo>
                      <a:pt x="8838" y="707"/>
                    </a:lnTo>
                    <a:lnTo>
                      <a:pt x="8590" y="1451"/>
                    </a:lnTo>
                    <a:lnTo>
                      <a:pt x="8285" y="2329"/>
                    </a:lnTo>
                    <a:lnTo>
                      <a:pt x="7960" y="3226"/>
                    </a:lnTo>
                    <a:lnTo>
                      <a:pt x="7616" y="4066"/>
                    </a:lnTo>
                    <a:lnTo>
                      <a:pt x="7445" y="4429"/>
                    </a:lnTo>
                    <a:lnTo>
                      <a:pt x="7292" y="4734"/>
                    </a:lnTo>
                    <a:lnTo>
                      <a:pt x="7139" y="4983"/>
                    </a:lnTo>
                    <a:lnTo>
                      <a:pt x="7006" y="5154"/>
                    </a:lnTo>
                    <a:lnTo>
                      <a:pt x="6490" y="5613"/>
                    </a:lnTo>
                    <a:lnTo>
                      <a:pt x="5612" y="6357"/>
                    </a:lnTo>
                    <a:lnTo>
                      <a:pt x="3245" y="8323"/>
                    </a:lnTo>
                    <a:lnTo>
                      <a:pt x="0" y="10938"/>
                    </a:lnTo>
                    <a:lnTo>
                      <a:pt x="592" y="11816"/>
                    </a:lnTo>
                    <a:lnTo>
                      <a:pt x="1833" y="11473"/>
                    </a:lnTo>
                    <a:lnTo>
                      <a:pt x="4601" y="10671"/>
                    </a:lnTo>
                    <a:lnTo>
                      <a:pt x="6147" y="10213"/>
                    </a:lnTo>
                    <a:lnTo>
                      <a:pt x="7521" y="9774"/>
                    </a:lnTo>
                    <a:lnTo>
                      <a:pt x="8590" y="9430"/>
                    </a:lnTo>
                    <a:lnTo>
                      <a:pt x="8953" y="9297"/>
                    </a:lnTo>
                    <a:lnTo>
                      <a:pt x="9163" y="9182"/>
                    </a:lnTo>
                    <a:lnTo>
                      <a:pt x="9430" y="9010"/>
                    </a:lnTo>
                    <a:lnTo>
                      <a:pt x="9678" y="8819"/>
                    </a:lnTo>
                    <a:lnTo>
                      <a:pt x="9945" y="8590"/>
                    </a:lnTo>
                    <a:lnTo>
                      <a:pt x="10193" y="8342"/>
                    </a:lnTo>
                    <a:lnTo>
                      <a:pt x="10461" y="8075"/>
                    </a:lnTo>
                    <a:lnTo>
                      <a:pt x="10709" y="7789"/>
                    </a:lnTo>
                    <a:lnTo>
                      <a:pt x="10938" y="7483"/>
                    </a:lnTo>
                    <a:lnTo>
                      <a:pt x="11186" y="7178"/>
                    </a:lnTo>
                    <a:lnTo>
                      <a:pt x="11644" y="6510"/>
                    </a:lnTo>
                    <a:lnTo>
                      <a:pt x="12083" y="5822"/>
                    </a:lnTo>
                    <a:lnTo>
                      <a:pt x="12503" y="5116"/>
                    </a:lnTo>
                    <a:lnTo>
                      <a:pt x="12885" y="4429"/>
                    </a:lnTo>
                    <a:lnTo>
                      <a:pt x="13228" y="3742"/>
                    </a:lnTo>
                    <a:lnTo>
                      <a:pt x="13553" y="3093"/>
                    </a:lnTo>
                    <a:lnTo>
                      <a:pt x="14049" y="1986"/>
                    </a:lnTo>
                    <a:lnTo>
                      <a:pt x="14374" y="1241"/>
                    </a:lnTo>
                    <a:lnTo>
                      <a:pt x="14488" y="955"/>
                    </a:lnTo>
                    <a:lnTo>
                      <a:pt x="9048" y="1"/>
                    </a:lnTo>
                    <a:close/>
                  </a:path>
                </a:pathLst>
              </a:custGeom>
              <a:solidFill>
                <a:srgbClr val="A2716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64" name="Google Shape;1891;p48">
                <a:extLst>
                  <a:ext uri="{FF2B5EF4-FFF2-40B4-BE49-F238E27FC236}">
                    <a16:creationId xmlns:a16="http://schemas.microsoft.com/office/drawing/2014/main" id="{A9074076-4EB1-4F90-ACD9-5191AAE804CE}"/>
                  </a:ext>
                </a:extLst>
              </p:cNvPr>
              <p:cNvSpPr/>
              <p:nvPr/>
            </p:nvSpPr>
            <p:spPr>
              <a:xfrm flipH="1">
                <a:off x="1498501" y="2825344"/>
                <a:ext cx="683374" cy="557349"/>
              </a:xfrm>
              <a:custGeom>
                <a:avLst/>
                <a:gdLst/>
                <a:ahLst/>
                <a:cxnLst/>
                <a:rect l="l" t="t" r="r" b="b"/>
                <a:pathLst>
                  <a:path w="14489" h="11817" fill="none" extrusionOk="0">
                    <a:moveTo>
                      <a:pt x="9048" y="1"/>
                    </a:moveTo>
                    <a:lnTo>
                      <a:pt x="9048" y="1"/>
                    </a:lnTo>
                    <a:lnTo>
                      <a:pt x="8838" y="707"/>
                    </a:lnTo>
                    <a:lnTo>
                      <a:pt x="8590" y="1451"/>
                    </a:lnTo>
                    <a:lnTo>
                      <a:pt x="8285" y="2329"/>
                    </a:lnTo>
                    <a:lnTo>
                      <a:pt x="7960" y="3226"/>
                    </a:lnTo>
                    <a:lnTo>
                      <a:pt x="7616" y="4066"/>
                    </a:lnTo>
                    <a:lnTo>
                      <a:pt x="7445" y="4429"/>
                    </a:lnTo>
                    <a:lnTo>
                      <a:pt x="7292" y="4734"/>
                    </a:lnTo>
                    <a:lnTo>
                      <a:pt x="7139" y="4983"/>
                    </a:lnTo>
                    <a:lnTo>
                      <a:pt x="7006" y="5154"/>
                    </a:lnTo>
                    <a:lnTo>
                      <a:pt x="7006" y="5154"/>
                    </a:lnTo>
                    <a:lnTo>
                      <a:pt x="6490" y="5613"/>
                    </a:lnTo>
                    <a:lnTo>
                      <a:pt x="5612" y="6357"/>
                    </a:lnTo>
                    <a:lnTo>
                      <a:pt x="3245" y="8323"/>
                    </a:lnTo>
                    <a:lnTo>
                      <a:pt x="0" y="10938"/>
                    </a:lnTo>
                    <a:lnTo>
                      <a:pt x="592" y="11816"/>
                    </a:lnTo>
                    <a:lnTo>
                      <a:pt x="592" y="11816"/>
                    </a:lnTo>
                    <a:lnTo>
                      <a:pt x="1833" y="11473"/>
                    </a:lnTo>
                    <a:lnTo>
                      <a:pt x="4601" y="10671"/>
                    </a:lnTo>
                    <a:lnTo>
                      <a:pt x="6147" y="10213"/>
                    </a:lnTo>
                    <a:lnTo>
                      <a:pt x="7521" y="9774"/>
                    </a:lnTo>
                    <a:lnTo>
                      <a:pt x="8590" y="9430"/>
                    </a:lnTo>
                    <a:lnTo>
                      <a:pt x="8953" y="9297"/>
                    </a:lnTo>
                    <a:lnTo>
                      <a:pt x="9163" y="9182"/>
                    </a:lnTo>
                    <a:lnTo>
                      <a:pt x="9163" y="9182"/>
                    </a:lnTo>
                    <a:lnTo>
                      <a:pt x="9430" y="9010"/>
                    </a:lnTo>
                    <a:lnTo>
                      <a:pt x="9678" y="8819"/>
                    </a:lnTo>
                    <a:lnTo>
                      <a:pt x="9945" y="8590"/>
                    </a:lnTo>
                    <a:lnTo>
                      <a:pt x="10193" y="8342"/>
                    </a:lnTo>
                    <a:lnTo>
                      <a:pt x="10461" y="8075"/>
                    </a:lnTo>
                    <a:lnTo>
                      <a:pt x="10709" y="7789"/>
                    </a:lnTo>
                    <a:lnTo>
                      <a:pt x="10938" y="7483"/>
                    </a:lnTo>
                    <a:lnTo>
                      <a:pt x="11186" y="7178"/>
                    </a:lnTo>
                    <a:lnTo>
                      <a:pt x="11644" y="6510"/>
                    </a:lnTo>
                    <a:lnTo>
                      <a:pt x="12083" y="5822"/>
                    </a:lnTo>
                    <a:lnTo>
                      <a:pt x="12503" y="5116"/>
                    </a:lnTo>
                    <a:lnTo>
                      <a:pt x="12885" y="4429"/>
                    </a:lnTo>
                    <a:lnTo>
                      <a:pt x="13228" y="3742"/>
                    </a:lnTo>
                    <a:lnTo>
                      <a:pt x="13553" y="3093"/>
                    </a:lnTo>
                    <a:lnTo>
                      <a:pt x="14049" y="1986"/>
                    </a:lnTo>
                    <a:lnTo>
                      <a:pt x="14374" y="1241"/>
                    </a:lnTo>
                    <a:lnTo>
                      <a:pt x="14488" y="955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65" name="Google Shape;1892;p48">
                <a:extLst>
                  <a:ext uri="{FF2B5EF4-FFF2-40B4-BE49-F238E27FC236}">
                    <a16:creationId xmlns:a16="http://schemas.microsoft.com/office/drawing/2014/main" id="{0107E787-DDBE-42A7-8993-B5EBA093941F}"/>
                  </a:ext>
                </a:extLst>
              </p:cNvPr>
              <p:cNvSpPr/>
              <p:nvPr/>
            </p:nvSpPr>
            <p:spPr>
              <a:xfrm flipH="1">
                <a:off x="1271633" y="2477830"/>
                <a:ext cx="542020" cy="578950"/>
              </a:xfrm>
              <a:custGeom>
                <a:avLst/>
                <a:gdLst/>
                <a:ahLst/>
                <a:cxnLst/>
                <a:rect l="l" t="t" r="r" b="b"/>
                <a:pathLst>
                  <a:path w="11492" h="12275" extrusionOk="0">
                    <a:moveTo>
                      <a:pt x="9411" y="1"/>
                    </a:moveTo>
                    <a:lnTo>
                      <a:pt x="8876" y="39"/>
                    </a:lnTo>
                    <a:lnTo>
                      <a:pt x="8323" y="96"/>
                    </a:lnTo>
                    <a:lnTo>
                      <a:pt x="7750" y="172"/>
                    </a:lnTo>
                    <a:lnTo>
                      <a:pt x="7177" y="268"/>
                    </a:lnTo>
                    <a:lnTo>
                      <a:pt x="6586" y="420"/>
                    </a:lnTo>
                    <a:lnTo>
                      <a:pt x="6318" y="516"/>
                    </a:lnTo>
                    <a:lnTo>
                      <a:pt x="6032" y="611"/>
                    </a:lnTo>
                    <a:lnTo>
                      <a:pt x="5765" y="726"/>
                    </a:lnTo>
                    <a:lnTo>
                      <a:pt x="5498" y="840"/>
                    </a:lnTo>
                    <a:lnTo>
                      <a:pt x="5230" y="974"/>
                    </a:lnTo>
                    <a:lnTo>
                      <a:pt x="4982" y="1127"/>
                    </a:lnTo>
                    <a:lnTo>
                      <a:pt x="4753" y="1299"/>
                    </a:lnTo>
                    <a:lnTo>
                      <a:pt x="4524" y="1470"/>
                    </a:lnTo>
                    <a:lnTo>
                      <a:pt x="4295" y="1680"/>
                    </a:lnTo>
                    <a:lnTo>
                      <a:pt x="4066" y="1890"/>
                    </a:lnTo>
                    <a:lnTo>
                      <a:pt x="3837" y="2138"/>
                    </a:lnTo>
                    <a:lnTo>
                      <a:pt x="3627" y="2387"/>
                    </a:lnTo>
                    <a:lnTo>
                      <a:pt x="3188" y="2940"/>
                    </a:lnTo>
                    <a:lnTo>
                      <a:pt x="2787" y="3532"/>
                    </a:lnTo>
                    <a:lnTo>
                      <a:pt x="2386" y="4143"/>
                    </a:lnTo>
                    <a:lnTo>
                      <a:pt x="2005" y="4773"/>
                    </a:lnTo>
                    <a:lnTo>
                      <a:pt x="1661" y="5422"/>
                    </a:lnTo>
                    <a:lnTo>
                      <a:pt x="1336" y="6032"/>
                    </a:lnTo>
                    <a:lnTo>
                      <a:pt x="1050" y="6643"/>
                    </a:lnTo>
                    <a:lnTo>
                      <a:pt x="783" y="7197"/>
                    </a:lnTo>
                    <a:lnTo>
                      <a:pt x="363" y="8151"/>
                    </a:lnTo>
                    <a:lnTo>
                      <a:pt x="96" y="8800"/>
                    </a:lnTo>
                    <a:lnTo>
                      <a:pt x="0" y="9048"/>
                    </a:lnTo>
                    <a:lnTo>
                      <a:pt x="5975" y="12274"/>
                    </a:lnTo>
                    <a:lnTo>
                      <a:pt x="8189" y="8208"/>
                    </a:lnTo>
                    <a:lnTo>
                      <a:pt x="11491" y="77"/>
                    </a:lnTo>
                    <a:lnTo>
                      <a:pt x="11300" y="58"/>
                    </a:lnTo>
                    <a:lnTo>
                      <a:pt x="10728" y="20"/>
                    </a:lnTo>
                    <a:lnTo>
                      <a:pt x="10346" y="1"/>
                    </a:lnTo>
                    <a:close/>
                  </a:path>
                </a:pathLst>
              </a:custGeom>
              <a:solidFill>
                <a:srgbClr val="3457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66" name="Google Shape;1893;p48">
                <a:extLst>
                  <a:ext uri="{FF2B5EF4-FFF2-40B4-BE49-F238E27FC236}">
                    <a16:creationId xmlns:a16="http://schemas.microsoft.com/office/drawing/2014/main" id="{07689AC4-0C27-4083-8F43-AFCA7F0C4590}"/>
                  </a:ext>
                </a:extLst>
              </p:cNvPr>
              <p:cNvSpPr/>
              <p:nvPr/>
            </p:nvSpPr>
            <p:spPr>
              <a:xfrm flipH="1">
                <a:off x="1271633" y="2477830"/>
                <a:ext cx="542020" cy="578950"/>
              </a:xfrm>
              <a:custGeom>
                <a:avLst/>
                <a:gdLst/>
                <a:ahLst/>
                <a:cxnLst/>
                <a:rect l="l" t="t" r="r" b="b"/>
                <a:pathLst>
                  <a:path w="11492" h="12275" fill="none" extrusionOk="0">
                    <a:moveTo>
                      <a:pt x="8189" y="8208"/>
                    </a:moveTo>
                    <a:lnTo>
                      <a:pt x="5975" y="12274"/>
                    </a:lnTo>
                    <a:lnTo>
                      <a:pt x="0" y="9048"/>
                    </a:lnTo>
                    <a:lnTo>
                      <a:pt x="0" y="9048"/>
                    </a:lnTo>
                    <a:lnTo>
                      <a:pt x="96" y="8800"/>
                    </a:lnTo>
                    <a:lnTo>
                      <a:pt x="363" y="8151"/>
                    </a:lnTo>
                    <a:lnTo>
                      <a:pt x="783" y="7197"/>
                    </a:lnTo>
                    <a:lnTo>
                      <a:pt x="1050" y="6643"/>
                    </a:lnTo>
                    <a:lnTo>
                      <a:pt x="1336" y="6032"/>
                    </a:lnTo>
                    <a:lnTo>
                      <a:pt x="1661" y="5422"/>
                    </a:lnTo>
                    <a:lnTo>
                      <a:pt x="2005" y="4773"/>
                    </a:lnTo>
                    <a:lnTo>
                      <a:pt x="2386" y="4143"/>
                    </a:lnTo>
                    <a:lnTo>
                      <a:pt x="2787" y="3532"/>
                    </a:lnTo>
                    <a:lnTo>
                      <a:pt x="3188" y="2940"/>
                    </a:lnTo>
                    <a:lnTo>
                      <a:pt x="3627" y="2387"/>
                    </a:lnTo>
                    <a:lnTo>
                      <a:pt x="3837" y="2138"/>
                    </a:lnTo>
                    <a:lnTo>
                      <a:pt x="4066" y="1890"/>
                    </a:lnTo>
                    <a:lnTo>
                      <a:pt x="4295" y="1680"/>
                    </a:lnTo>
                    <a:lnTo>
                      <a:pt x="4524" y="1470"/>
                    </a:lnTo>
                    <a:lnTo>
                      <a:pt x="4524" y="1470"/>
                    </a:lnTo>
                    <a:lnTo>
                      <a:pt x="4753" y="1299"/>
                    </a:lnTo>
                    <a:lnTo>
                      <a:pt x="4982" y="1127"/>
                    </a:lnTo>
                    <a:lnTo>
                      <a:pt x="5230" y="974"/>
                    </a:lnTo>
                    <a:lnTo>
                      <a:pt x="5498" y="840"/>
                    </a:lnTo>
                    <a:lnTo>
                      <a:pt x="5765" y="726"/>
                    </a:lnTo>
                    <a:lnTo>
                      <a:pt x="6032" y="611"/>
                    </a:lnTo>
                    <a:lnTo>
                      <a:pt x="6318" y="516"/>
                    </a:lnTo>
                    <a:lnTo>
                      <a:pt x="6586" y="420"/>
                    </a:lnTo>
                    <a:lnTo>
                      <a:pt x="7177" y="268"/>
                    </a:lnTo>
                    <a:lnTo>
                      <a:pt x="7750" y="172"/>
                    </a:lnTo>
                    <a:lnTo>
                      <a:pt x="8323" y="96"/>
                    </a:lnTo>
                    <a:lnTo>
                      <a:pt x="8876" y="39"/>
                    </a:lnTo>
                    <a:lnTo>
                      <a:pt x="9411" y="1"/>
                    </a:lnTo>
                    <a:lnTo>
                      <a:pt x="9907" y="1"/>
                    </a:lnTo>
                    <a:lnTo>
                      <a:pt x="10346" y="1"/>
                    </a:lnTo>
                    <a:lnTo>
                      <a:pt x="10728" y="20"/>
                    </a:lnTo>
                    <a:lnTo>
                      <a:pt x="11300" y="58"/>
                    </a:lnTo>
                    <a:lnTo>
                      <a:pt x="11491" y="77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67" name="Google Shape;1894;p48">
                <a:extLst>
                  <a:ext uri="{FF2B5EF4-FFF2-40B4-BE49-F238E27FC236}">
                    <a16:creationId xmlns:a16="http://schemas.microsoft.com/office/drawing/2014/main" id="{D9D17103-3D1D-45C8-A032-00F8A353F167}"/>
                  </a:ext>
                </a:extLst>
              </p:cNvPr>
              <p:cNvSpPr/>
              <p:nvPr/>
            </p:nvSpPr>
            <p:spPr>
              <a:xfrm flipH="1">
                <a:off x="1446282" y="2900950"/>
                <a:ext cx="86501" cy="156729"/>
              </a:xfrm>
              <a:custGeom>
                <a:avLst/>
                <a:gdLst/>
                <a:ahLst/>
                <a:cxnLst/>
                <a:rect l="l" t="t" r="r" b="b"/>
                <a:pathLst>
                  <a:path w="1834" h="3323" extrusionOk="0">
                    <a:moveTo>
                      <a:pt x="1776" y="1"/>
                    </a:moveTo>
                    <a:lnTo>
                      <a:pt x="1" y="3284"/>
                    </a:lnTo>
                    <a:lnTo>
                      <a:pt x="39" y="3322"/>
                    </a:lnTo>
                    <a:lnTo>
                      <a:pt x="1833" y="20"/>
                    </a:lnTo>
                    <a:lnTo>
                      <a:pt x="1776" y="1"/>
                    </a:lnTo>
                    <a:close/>
                  </a:path>
                </a:pathLst>
              </a:custGeom>
              <a:solidFill>
                <a:srgbClr val="5484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68" name="Google Shape;1895;p48">
                <a:extLst>
                  <a:ext uri="{FF2B5EF4-FFF2-40B4-BE49-F238E27FC236}">
                    <a16:creationId xmlns:a16="http://schemas.microsoft.com/office/drawing/2014/main" id="{71CADCF5-4B34-4E20-B78B-0E7F1F769FAC}"/>
                  </a:ext>
                </a:extLst>
              </p:cNvPr>
              <p:cNvSpPr/>
              <p:nvPr/>
            </p:nvSpPr>
            <p:spPr>
              <a:xfrm flipH="1">
                <a:off x="2141314" y="3327703"/>
                <a:ext cx="168426" cy="196348"/>
              </a:xfrm>
              <a:custGeom>
                <a:avLst/>
                <a:gdLst/>
                <a:ahLst/>
                <a:cxnLst/>
                <a:rect l="l" t="t" r="r" b="b"/>
                <a:pathLst>
                  <a:path w="3571" h="4163" extrusionOk="0">
                    <a:moveTo>
                      <a:pt x="3475" y="1"/>
                    </a:moveTo>
                    <a:lnTo>
                      <a:pt x="3131" y="39"/>
                    </a:lnTo>
                    <a:lnTo>
                      <a:pt x="2788" y="134"/>
                    </a:lnTo>
                    <a:lnTo>
                      <a:pt x="2444" y="249"/>
                    </a:lnTo>
                    <a:lnTo>
                      <a:pt x="2139" y="402"/>
                    </a:lnTo>
                    <a:lnTo>
                      <a:pt x="1833" y="593"/>
                    </a:lnTo>
                    <a:lnTo>
                      <a:pt x="1547" y="802"/>
                    </a:lnTo>
                    <a:lnTo>
                      <a:pt x="1280" y="1032"/>
                    </a:lnTo>
                    <a:lnTo>
                      <a:pt x="1032" y="1299"/>
                    </a:lnTo>
                    <a:lnTo>
                      <a:pt x="802" y="1585"/>
                    </a:lnTo>
                    <a:lnTo>
                      <a:pt x="612" y="1891"/>
                    </a:lnTo>
                    <a:lnTo>
                      <a:pt x="459" y="2196"/>
                    </a:lnTo>
                    <a:lnTo>
                      <a:pt x="306" y="2520"/>
                    </a:lnTo>
                    <a:lnTo>
                      <a:pt x="192" y="2864"/>
                    </a:lnTo>
                    <a:lnTo>
                      <a:pt x="96" y="3208"/>
                    </a:lnTo>
                    <a:lnTo>
                      <a:pt x="39" y="3551"/>
                    </a:lnTo>
                    <a:lnTo>
                      <a:pt x="1" y="3914"/>
                    </a:lnTo>
                    <a:lnTo>
                      <a:pt x="1" y="3990"/>
                    </a:lnTo>
                    <a:lnTo>
                      <a:pt x="1" y="4047"/>
                    </a:lnTo>
                    <a:lnTo>
                      <a:pt x="39" y="4105"/>
                    </a:lnTo>
                    <a:lnTo>
                      <a:pt x="77" y="4143"/>
                    </a:lnTo>
                    <a:lnTo>
                      <a:pt x="134" y="4162"/>
                    </a:lnTo>
                    <a:lnTo>
                      <a:pt x="192" y="4143"/>
                    </a:lnTo>
                    <a:lnTo>
                      <a:pt x="249" y="4105"/>
                    </a:lnTo>
                    <a:lnTo>
                      <a:pt x="306" y="4067"/>
                    </a:lnTo>
                    <a:lnTo>
                      <a:pt x="554" y="3780"/>
                    </a:lnTo>
                    <a:lnTo>
                      <a:pt x="783" y="3475"/>
                    </a:lnTo>
                    <a:lnTo>
                      <a:pt x="936" y="3227"/>
                    </a:lnTo>
                    <a:lnTo>
                      <a:pt x="1012" y="3093"/>
                    </a:lnTo>
                    <a:lnTo>
                      <a:pt x="1089" y="2979"/>
                    </a:lnTo>
                    <a:lnTo>
                      <a:pt x="1261" y="2845"/>
                    </a:lnTo>
                    <a:lnTo>
                      <a:pt x="1432" y="2730"/>
                    </a:lnTo>
                    <a:lnTo>
                      <a:pt x="1623" y="2616"/>
                    </a:lnTo>
                    <a:lnTo>
                      <a:pt x="1833" y="2540"/>
                    </a:lnTo>
                    <a:lnTo>
                      <a:pt x="2253" y="2387"/>
                    </a:lnTo>
                    <a:lnTo>
                      <a:pt x="2444" y="2310"/>
                    </a:lnTo>
                    <a:lnTo>
                      <a:pt x="2654" y="2196"/>
                    </a:lnTo>
                    <a:lnTo>
                      <a:pt x="2845" y="2062"/>
                    </a:lnTo>
                    <a:lnTo>
                      <a:pt x="3017" y="1910"/>
                    </a:lnTo>
                    <a:lnTo>
                      <a:pt x="3189" y="1738"/>
                    </a:lnTo>
                    <a:lnTo>
                      <a:pt x="3303" y="1528"/>
                    </a:lnTo>
                    <a:lnTo>
                      <a:pt x="3418" y="1318"/>
                    </a:lnTo>
                    <a:lnTo>
                      <a:pt x="3494" y="1089"/>
                    </a:lnTo>
                    <a:lnTo>
                      <a:pt x="3551" y="860"/>
                    </a:lnTo>
                    <a:lnTo>
                      <a:pt x="3570" y="612"/>
                    </a:lnTo>
                    <a:lnTo>
                      <a:pt x="3475" y="1"/>
                    </a:lnTo>
                    <a:close/>
                  </a:path>
                </a:pathLst>
              </a:custGeom>
              <a:solidFill>
                <a:srgbClr val="A2716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69" name="Google Shape;1896;p48">
                <a:extLst>
                  <a:ext uri="{FF2B5EF4-FFF2-40B4-BE49-F238E27FC236}">
                    <a16:creationId xmlns:a16="http://schemas.microsoft.com/office/drawing/2014/main" id="{AADE1F04-5CEF-4DDF-B0A4-12055E453163}"/>
                  </a:ext>
                </a:extLst>
              </p:cNvPr>
              <p:cNvSpPr/>
              <p:nvPr/>
            </p:nvSpPr>
            <p:spPr>
              <a:xfrm flipH="1">
                <a:off x="2141314" y="3327703"/>
                <a:ext cx="168426" cy="196348"/>
              </a:xfrm>
              <a:custGeom>
                <a:avLst/>
                <a:gdLst/>
                <a:ahLst/>
                <a:cxnLst/>
                <a:rect l="l" t="t" r="r" b="b"/>
                <a:pathLst>
                  <a:path w="3571" h="4163" fill="none" extrusionOk="0">
                    <a:moveTo>
                      <a:pt x="3475" y="1"/>
                    </a:moveTo>
                    <a:lnTo>
                      <a:pt x="3475" y="1"/>
                    </a:lnTo>
                    <a:lnTo>
                      <a:pt x="3131" y="39"/>
                    </a:lnTo>
                    <a:lnTo>
                      <a:pt x="2788" y="134"/>
                    </a:lnTo>
                    <a:lnTo>
                      <a:pt x="2444" y="249"/>
                    </a:lnTo>
                    <a:lnTo>
                      <a:pt x="2139" y="402"/>
                    </a:lnTo>
                    <a:lnTo>
                      <a:pt x="1833" y="593"/>
                    </a:lnTo>
                    <a:lnTo>
                      <a:pt x="1547" y="802"/>
                    </a:lnTo>
                    <a:lnTo>
                      <a:pt x="1280" y="1032"/>
                    </a:lnTo>
                    <a:lnTo>
                      <a:pt x="1032" y="1299"/>
                    </a:lnTo>
                    <a:lnTo>
                      <a:pt x="1032" y="1299"/>
                    </a:lnTo>
                    <a:lnTo>
                      <a:pt x="802" y="1585"/>
                    </a:lnTo>
                    <a:lnTo>
                      <a:pt x="612" y="1891"/>
                    </a:lnTo>
                    <a:lnTo>
                      <a:pt x="459" y="2196"/>
                    </a:lnTo>
                    <a:lnTo>
                      <a:pt x="306" y="2520"/>
                    </a:lnTo>
                    <a:lnTo>
                      <a:pt x="192" y="2864"/>
                    </a:lnTo>
                    <a:lnTo>
                      <a:pt x="96" y="3208"/>
                    </a:lnTo>
                    <a:lnTo>
                      <a:pt x="39" y="3551"/>
                    </a:lnTo>
                    <a:lnTo>
                      <a:pt x="1" y="3914"/>
                    </a:lnTo>
                    <a:lnTo>
                      <a:pt x="1" y="3914"/>
                    </a:lnTo>
                    <a:lnTo>
                      <a:pt x="1" y="3990"/>
                    </a:lnTo>
                    <a:lnTo>
                      <a:pt x="1" y="4047"/>
                    </a:lnTo>
                    <a:lnTo>
                      <a:pt x="39" y="4105"/>
                    </a:lnTo>
                    <a:lnTo>
                      <a:pt x="77" y="4143"/>
                    </a:lnTo>
                    <a:lnTo>
                      <a:pt x="77" y="4143"/>
                    </a:lnTo>
                    <a:lnTo>
                      <a:pt x="134" y="4162"/>
                    </a:lnTo>
                    <a:lnTo>
                      <a:pt x="192" y="4143"/>
                    </a:lnTo>
                    <a:lnTo>
                      <a:pt x="249" y="4105"/>
                    </a:lnTo>
                    <a:lnTo>
                      <a:pt x="306" y="4067"/>
                    </a:lnTo>
                    <a:lnTo>
                      <a:pt x="306" y="4067"/>
                    </a:lnTo>
                    <a:lnTo>
                      <a:pt x="554" y="3780"/>
                    </a:lnTo>
                    <a:lnTo>
                      <a:pt x="783" y="3475"/>
                    </a:lnTo>
                    <a:lnTo>
                      <a:pt x="783" y="3475"/>
                    </a:lnTo>
                    <a:lnTo>
                      <a:pt x="936" y="3227"/>
                    </a:lnTo>
                    <a:lnTo>
                      <a:pt x="1012" y="3093"/>
                    </a:lnTo>
                    <a:lnTo>
                      <a:pt x="1089" y="2979"/>
                    </a:lnTo>
                    <a:lnTo>
                      <a:pt x="1089" y="2979"/>
                    </a:lnTo>
                    <a:lnTo>
                      <a:pt x="1261" y="2845"/>
                    </a:lnTo>
                    <a:lnTo>
                      <a:pt x="1432" y="2730"/>
                    </a:lnTo>
                    <a:lnTo>
                      <a:pt x="1623" y="2616"/>
                    </a:lnTo>
                    <a:lnTo>
                      <a:pt x="1833" y="2540"/>
                    </a:lnTo>
                    <a:lnTo>
                      <a:pt x="2253" y="2387"/>
                    </a:lnTo>
                    <a:lnTo>
                      <a:pt x="2444" y="2310"/>
                    </a:lnTo>
                    <a:lnTo>
                      <a:pt x="2654" y="2196"/>
                    </a:lnTo>
                    <a:lnTo>
                      <a:pt x="2654" y="2196"/>
                    </a:lnTo>
                    <a:lnTo>
                      <a:pt x="2845" y="2062"/>
                    </a:lnTo>
                    <a:lnTo>
                      <a:pt x="3017" y="1910"/>
                    </a:lnTo>
                    <a:lnTo>
                      <a:pt x="3189" y="1738"/>
                    </a:lnTo>
                    <a:lnTo>
                      <a:pt x="3303" y="1528"/>
                    </a:lnTo>
                    <a:lnTo>
                      <a:pt x="3418" y="1318"/>
                    </a:lnTo>
                    <a:lnTo>
                      <a:pt x="3494" y="1089"/>
                    </a:lnTo>
                    <a:lnTo>
                      <a:pt x="3551" y="860"/>
                    </a:lnTo>
                    <a:lnTo>
                      <a:pt x="3570" y="612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70" name="Google Shape;1897;p48">
                <a:extLst>
                  <a:ext uri="{FF2B5EF4-FFF2-40B4-BE49-F238E27FC236}">
                    <a16:creationId xmlns:a16="http://schemas.microsoft.com/office/drawing/2014/main" id="{A9A460FC-7A4E-4EB5-AC4A-B1D16F734353}"/>
                  </a:ext>
                </a:extLst>
              </p:cNvPr>
              <p:cNvSpPr/>
              <p:nvPr/>
            </p:nvSpPr>
            <p:spPr>
              <a:xfrm flipH="1">
                <a:off x="1154613" y="2018675"/>
                <a:ext cx="323222" cy="398874"/>
              </a:xfrm>
              <a:custGeom>
                <a:avLst/>
                <a:gdLst/>
                <a:ahLst/>
                <a:cxnLst/>
                <a:rect l="l" t="t" r="r" b="b"/>
                <a:pathLst>
                  <a:path w="6853" h="8457" extrusionOk="0">
                    <a:moveTo>
                      <a:pt x="1470" y="1"/>
                    </a:moveTo>
                    <a:lnTo>
                      <a:pt x="1317" y="39"/>
                    </a:lnTo>
                    <a:lnTo>
                      <a:pt x="1165" y="77"/>
                    </a:lnTo>
                    <a:lnTo>
                      <a:pt x="1012" y="115"/>
                    </a:lnTo>
                    <a:lnTo>
                      <a:pt x="859" y="172"/>
                    </a:lnTo>
                    <a:lnTo>
                      <a:pt x="725" y="268"/>
                    </a:lnTo>
                    <a:lnTo>
                      <a:pt x="592" y="344"/>
                    </a:lnTo>
                    <a:lnTo>
                      <a:pt x="477" y="459"/>
                    </a:lnTo>
                    <a:lnTo>
                      <a:pt x="363" y="592"/>
                    </a:lnTo>
                    <a:lnTo>
                      <a:pt x="286" y="726"/>
                    </a:lnTo>
                    <a:lnTo>
                      <a:pt x="210" y="860"/>
                    </a:lnTo>
                    <a:lnTo>
                      <a:pt x="134" y="1012"/>
                    </a:lnTo>
                    <a:lnTo>
                      <a:pt x="96" y="1165"/>
                    </a:lnTo>
                    <a:lnTo>
                      <a:pt x="57" y="1318"/>
                    </a:lnTo>
                    <a:lnTo>
                      <a:pt x="19" y="1489"/>
                    </a:lnTo>
                    <a:lnTo>
                      <a:pt x="19" y="1642"/>
                    </a:lnTo>
                    <a:lnTo>
                      <a:pt x="0" y="1776"/>
                    </a:lnTo>
                    <a:lnTo>
                      <a:pt x="19" y="1928"/>
                    </a:lnTo>
                    <a:lnTo>
                      <a:pt x="38" y="2062"/>
                    </a:lnTo>
                    <a:lnTo>
                      <a:pt x="77" y="2196"/>
                    </a:lnTo>
                    <a:lnTo>
                      <a:pt x="134" y="2329"/>
                    </a:lnTo>
                    <a:lnTo>
                      <a:pt x="191" y="2444"/>
                    </a:lnTo>
                    <a:lnTo>
                      <a:pt x="344" y="2654"/>
                    </a:lnTo>
                    <a:lnTo>
                      <a:pt x="897" y="3417"/>
                    </a:lnTo>
                    <a:lnTo>
                      <a:pt x="1031" y="3627"/>
                    </a:lnTo>
                    <a:lnTo>
                      <a:pt x="1088" y="3723"/>
                    </a:lnTo>
                    <a:lnTo>
                      <a:pt x="1145" y="3818"/>
                    </a:lnTo>
                    <a:lnTo>
                      <a:pt x="1184" y="3971"/>
                    </a:lnTo>
                    <a:lnTo>
                      <a:pt x="1203" y="4105"/>
                    </a:lnTo>
                    <a:lnTo>
                      <a:pt x="1222" y="4257"/>
                    </a:lnTo>
                    <a:lnTo>
                      <a:pt x="1203" y="4391"/>
                    </a:lnTo>
                    <a:lnTo>
                      <a:pt x="1165" y="4696"/>
                    </a:lnTo>
                    <a:lnTo>
                      <a:pt x="1088" y="5002"/>
                    </a:lnTo>
                    <a:lnTo>
                      <a:pt x="1012" y="5307"/>
                    </a:lnTo>
                    <a:lnTo>
                      <a:pt x="974" y="5593"/>
                    </a:lnTo>
                    <a:lnTo>
                      <a:pt x="955" y="5746"/>
                    </a:lnTo>
                    <a:lnTo>
                      <a:pt x="955" y="5899"/>
                    </a:lnTo>
                    <a:lnTo>
                      <a:pt x="974" y="6032"/>
                    </a:lnTo>
                    <a:lnTo>
                      <a:pt x="1031" y="6185"/>
                    </a:lnTo>
                    <a:lnTo>
                      <a:pt x="1069" y="6300"/>
                    </a:lnTo>
                    <a:lnTo>
                      <a:pt x="1145" y="6414"/>
                    </a:lnTo>
                    <a:lnTo>
                      <a:pt x="1298" y="6643"/>
                    </a:lnTo>
                    <a:lnTo>
                      <a:pt x="1432" y="6872"/>
                    </a:lnTo>
                    <a:lnTo>
                      <a:pt x="1470" y="6987"/>
                    </a:lnTo>
                    <a:lnTo>
                      <a:pt x="1508" y="7120"/>
                    </a:lnTo>
                    <a:lnTo>
                      <a:pt x="1546" y="7388"/>
                    </a:lnTo>
                    <a:lnTo>
                      <a:pt x="1565" y="7483"/>
                    </a:lnTo>
                    <a:lnTo>
                      <a:pt x="1604" y="7579"/>
                    </a:lnTo>
                    <a:lnTo>
                      <a:pt x="1661" y="7674"/>
                    </a:lnTo>
                    <a:lnTo>
                      <a:pt x="1718" y="7750"/>
                    </a:lnTo>
                    <a:lnTo>
                      <a:pt x="1871" y="7903"/>
                    </a:lnTo>
                    <a:lnTo>
                      <a:pt x="2043" y="8037"/>
                    </a:lnTo>
                    <a:lnTo>
                      <a:pt x="2272" y="8189"/>
                    </a:lnTo>
                    <a:lnTo>
                      <a:pt x="2501" y="8323"/>
                    </a:lnTo>
                    <a:lnTo>
                      <a:pt x="2749" y="8399"/>
                    </a:lnTo>
                    <a:lnTo>
                      <a:pt x="2882" y="8438"/>
                    </a:lnTo>
                    <a:lnTo>
                      <a:pt x="3016" y="8457"/>
                    </a:lnTo>
                    <a:lnTo>
                      <a:pt x="3188" y="8457"/>
                    </a:lnTo>
                    <a:lnTo>
                      <a:pt x="3360" y="8438"/>
                    </a:lnTo>
                    <a:lnTo>
                      <a:pt x="3703" y="8399"/>
                    </a:lnTo>
                    <a:lnTo>
                      <a:pt x="4429" y="8285"/>
                    </a:lnTo>
                    <a:lnTo>
                      <a:pt x="4658" y="8247"/>
                    </a:lnTo>
                    <a:lnTo>
                      <a:pt x="4772" y="8208"/>
                    </a:lnTo>
                    <a:lnTo>
                      <a:pt x="4887" y="8151"/>
                    </a:lnTo>
                    <a:lnTo>
                      <a:pt x="4982" y="8075"/>
                    </a:lnTo>
                    <a:lnTo>
                      <a:pt x="5078" y="7979"/>
                    </a:lnTo>
                    <a:lnTo>
                      <a:pt x="5230" y="7750"/>
                    </a:lnTo>
                    <a:lnTo>
                      <a:pt x="5765" y="6872"/>
                    </a:lnTo>
                    <a:lnTo>
                      <a:pt x="6013" y="6433"/>
                    </a:lnTo>
                    <a:lnTo>
                      <a:pt x="6242" y="5975"/>
                    </a:lnTo>
                    <a:lnTo>
                      <a:pt x="6452" y="5517"/>
                    </a:lnTo>
                    <a:lnTo>
                      <a:pt x="6605" y="5040"/>
                    </a:lnTo>
                    <a:lnTo>
                      <a:pt x="6681" y="4792"/>
                    </a:lnTo>
                    <a:lnTo>
                      <a:pt x="6738" y="4563"/>
                    </a:lnTo>
                    <a:lnTo>
                      <a:pt x="6795" y="4315"/>
                    </a:lnTo>
                    <a:lnTo>
                      <a:pt x="6815" y="4066"/>
                    </a:lnTo>
                    <a:lnTo>
                      <a:pt x="6853" y="3608"/>
                    </a:lnTo>
                    <a:lnTo>
                      <a:pt x="6834" y="3150"/>
                    </a:lnTo>
                    <a:lnTo>
                      <a:pt x="6815" y="2902"/>
                    </a:lnTo>
                    <a:lnTo>
                      <a:pt x="6795" y="2654"/>
                    </a:lnTo>
                    <a:lnTo>
                      <a:pt x="6757" y="2425"/>
                    </a:lnTo>
                    <a:lnTo>
                      <a:pt x="6700" y="2196"/>
                    </a:lnTo>
                    <a:lnTo>
                      <a:pt x="6624" y="2005"/>
                    </a:lnTo>
                    <a:lnTo>
                      <a:pt x="6547" y="1814"/>
                    </a:lnTo>
                    <a:lnTo>
                      <a:pt x="6452" y="1623"/>
                    </a:lnTo>
                    <a:lnTo>
                      <a:pt x="6337" y="1451"/>
                    </a:lnTo>
                    <a:lnTo>
                      <a:pt x="6204" y="1299"/>
                    </a:lnTo>
                    <a:lnTo>
                      <a:pt x="6070" y="1146"/>
                    </a:lnTo>
                    <a:lnTo>
                      <a:pt x="5917" y="1012"/>
                    </a:lnTo>
                    <a:lnTo>
                      <a:pt x="5746" y="879"/>
                    </a:lnTo>
                    <a:lnTo>
                      <a:pt x="5498" y="707"/>
                    </a:lnTo>
                    <a:lnTo>
                      <a:pt x="5211" y="573"/>
                    </a:lnTo>
                    <a:lnTo>
                      <a:pt x="4925" y="478"/>
                    </a:lnTo>
                    <a:lnTo>
                      <a:pt x="4772" y="459"/>
                    </a:lnTo>
                    <a:lnTo>
                      <a:pt x="4619" y="440"/>
                    </a:lnTo>
                    <a:lnTo>
                      <a:pt x="4390" y="421"/>
                    </a:lnTo>
                    <a:lnTo>
                      <a:pt x="4161" y="440"/>
                    </a:lnTo>
                    <a:lnTo>
                      <a:pt x="3703" y="478"/>
                    </a:lnTo>
                    <a:lnTo>
                      <a:pt x="3493" y="497"/>
                    </a:lnTo>
                    <a:lnTo>
                      <a:pt x="3264" y="478"/>
                    </a:lnTo>
                    <a:lnTo>
                      <a:pt x="3054" y="440"/>
                    </a:lnTo>
                    <a:lnTo>
                      <a:pt x="2940" y="401"/>
                    </a:lnTo>
                    <a:lnTo>
                      <a:pt x="2844" y="363"/>
                    </a:lnTo>
                    <a:lnTo>
                      <a:pt x="2539" y="211"/>
                    </a:lnTo>
                    <a:lnTo>
                      <a:pt x="2272" y="96"/>
                    </a:lnTo>
                    <a:lnTo>
                      <a:pt x="2119" y="58"/>
                    </a:lnTo>
                    <a:lnTo>
                      <a:pt x="1966" y="20"/>
                    </a:lnTo>
                    <a:lnTo>
                      <a:pt x="1814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71" name="Google Shape;1898;p48">
                <a:extLst>
                  <a:ext uri="{FF2B5EF4-FFF2-40B4-BE49-F238E27FC236}">
                    <a16:creationId xmlns:a16="http://schemas.microsoft.com/office/drawing/2014/main" id="{E9C98139-89B8-4F06-BE13-F1D3E33077A2}"/>
                  </a:ext>
                </a:extLst>
              </p:cNvPr>
              <p:cNvSpPr/>
              <p:nvPr/>
            </p:nvSpPr>
            <p:spPr>
              <a:xfrm flipH="1">
                <a:off x="895298" y="2495847"/>
                <a:ext cx="331381" cy="515891"/>
              </a:xfrm>
              <a:custGeom>
                <a:avLst/>
                <a:gdLst/>
                <a:ahLst/>
                <a:cxnLst/>
                <a:rect l="l" t="t" r="r" b="b"/>
                <a:pathLst>
                  <a:path w="7026" h="10938" extrusionOk="0">
                    <a:moveTo>
                      <a:pt x="1" y="0"/>
                    </a:moveTo>
                    <a:lnTo>
                      <a:pt x="2005" y="10938"/>
                    </a:lnTo>
                    <a:lnTo>
                      <a:pt x="2387" y="10900"/>
                    </a:lnTo>
                    <a:lnTo>
                      <a:pt x="2749" y="10842"/>
                    </a:lnTo>
                    <a:lnTo>
                      <a:pt x="3112" y="10785"/>
                    </a:lnTo>
                    <a:lnTo>
                      <a:pt x="3437" y="10709"/>
                    </a:lnTo>
                    <a:lnTo>
                      <a:pt x="3742" y="10632"/>
                    </a:lnTo>
                    <a:lnTo>
                      <a:pt x="4047" y="10537"/>
                    </a:lnTo>
                    <a:lnTo>
                      <a:pt x="4315" y="10442"/>
                    </a:lnTo>
                    <a:lnTo>
                      <a:pt x="4582" y="10327"/>
                    </a:lnTo>
                    <a:lnTo>
                      <a:pt x="4811" y="10193"/>
                    </a:lnTo>
                    <a:lnTo>
                      <a:pt x="5040" y="10079"/>
                    </a:lnTo>
                    <a:lnTo>
                      <a:pt x="5250" y="9945"/>
                    </a:lnTo>
                    <a:lnTo>
                      <a:pt x="5460" y="9812"/>
                    </a:lnTo>
                    <a:lnTo>
                      <a:pt x="5803" y="9544"/>
                    </a:lnTo>
                    <a:lnTo>
                      <a:pt x="6109" y="9258"/>
                    </a:lnTo>
                    <a:lnTo>
                      <a:pt x="6357" y="8972"/>
                    </a:lnTo>
                    <a:lnTo>
                      <a:pt x="6548" y="8705"/>
                    </a:lnTo>
                    <a:lnTo>
                      <a:pt x="6701" y="8456"/>
                    </a:lnTo>
                    <a:lnTo>
                      <a:pt x="6834" y="8246"/>
                    </a:lnTo>
                    <a:lnTo>
                      <a:pt x="6911" y="8056"/>
                    </a:lnTo>
                    <a:lnTo>
                      <a:pt x="6968" y="7922"/>
                    </a:lnTo>
                    <a:lnTo>
                      <a:pt x="7025" y="7788"/>
                    </a:lnTo>
                    <a:lnTo>
                      <a:pt x="6739" y="7197"/>
                    </a:lnTo>
                    <a:lnTo>
                      <a:pt x="6433" y="6548"/>
                    </a:lnTo>
                    <a:lnTo>
                      <a:pt x="6013" y="5746"/>
                    </a:lnTo>
                    <a:lnTo>
                      <a:pt x="5517" y="4887"/>
                    </a:lnTo>
                    <a:lnTo>
                      <a:pt x="5250" y="4429"/>
                    </a:lnTo>
                    <a:lnTo>
                      <a:pt x="4964" y="3990"/>
                    </a:lnTo>
                    <a:lnTo>
                      <a:pt x="4658" y="3570"/>
                    </a:lnTo>
                    <a:lnTo>
                      <a:pt x="4353" y="3169"/>
                    </a:lnTo>
                    <a:lnTo>
                      <a:pt x="4047" y="2787"/>
                    </a:lnTo>
                    <a:lnTo>
                      <a:pt x="3742" y="2444"/>
                    </a:lnTo>
                    <a:lnTo>
                      <a:pt x="3417" y="2138"/>
                    </a:lnTo>
                    <a:lnTo>
                      <a:pt x="3093" y="1852"/>
                    </a:lnTo>
                    <a:lnTo>
                      <a:pt x="2768" y="1604"/>
                    </a:lnTo>
                    <a:lnTo>
                      <a:pt x="2444" y="1356"/>
                    </a:lnTo>
                    <a:lnTo>
                      <a:pt x="2119" y="1127"/>
                    </a:lnTo>
                    <a:lnTo>
                      <a:pt x="1814" y="936"/>
                    </a:lnTo>
                    <a:lnTo>
                      <a:pt x="1241" y="592"/>
                    </a:lnTo>
                    <a:lnTo>
                      <a:pt x="745" y="325"/>
                    </a:lnTo>
                    <a:lnTo>
                      <a:pt x="344" y="15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34579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72" name="Google Shape;1899;p48">
                <a:extLst>
                  <a:ext uri="{FF2B5EF4-FFF2-40B4-BE49-F238E27FC236}">
                    <a16:creationId xmlns:a16="http://schemas.microsoft.com/office/drawing/2014/main" id="{869EC2F1-FA40-4091-A7B7-9C6C15E90C7A}"/>
                  </a:ext>
                </a:extLst>
              </p:cNvPr>
              <p:cNvSpPr/>
              <p:nvPr/>
            </p:nvSpPr>
            <p:spPr>
              <a:xfrm flipH="1">
                <a:off x="895298" y="2495847"/>
                <a:ext cx="331381" cy="515891"/>
              </a:xfrm>
              <a:custGeom>
                <a:avLst/>
                <a:gdLst/>
                <a:ahLst/>
                <a:cxnLst/>
                <a:rect l="l" t="t" r="r" b="b"/>
                <a:pathLst>
                  <a:path w="7026" h="10938" fill="none" extrusionOk="0">
                    <a:moveTo>
                      <a:pt x="1" y="0"/>
                    </a:moveTo>
                    <a:lnTo>
                      <a:pt x="1" y="0"/>
                    </a:lnTo>
                    <a:lnTo>
                      <a:pt x="344" y="153"/>
                    </a:lnTo>
                    <a:lnTo>
                      <a:pt x="745" y="325"/>
                    </a:lnTo>
                    <a:lnTo>
                      <a:pt x="1241" y="592"/>
                    </a:lnTo>
                    <a:lnTo>
                      <a:pt x="1814" y="936"/>
                    </a:lnTo>
                    <a:lnTo>
                      <a:pt x="2119" y="1127"/>
                    </a:lnTo>
                    <a:lnTo>
                      <a:pt x="2444" y="1356"/>
                    </a:lnTo>
                    <a:lnTo>
                      <a:pt x="2768" y="1604"/>
                    </a:lnTo>
                    <a:lnTo>
                      <a:pt x="3093" y="1852"/>
                    </a:lnTo>
                    <a:lnTo>
                      <a:pt x="3417" y="2138"/>
                    </a:lnTo>
                    <a:lnTo>
                      <a:pt x="3742" y="2444"/>
                    </a:lnTo>
                    <a:lnTo>
                      <a:pt x="3742" y="2444"/>
                    </a:lnTo>
                    <a:lnTo>
                      <a:pt x="4047" y="2787"/>
                    </a:lnTo>
                    <a:lnTo>
                      <a:pt x="4353" y="3169"/>
                    </a:lnTo>
                    <a:lnTo>
                      <a:pt x="4658" y="3570"/>
                    </a:lnTo>
                    <a:lnTo>
                      <a:pt x="4964" y="3990"/>
                    </a:lnTo>
                    <a:lnTo>
                      <a:pt x="5250" y="4429"/>
                    </a:lnTo>
                    <a:lnTo>
                      <a:pt x="5517" y="4887"/>
                    </a:lnTo>
                    <a:lnTo>
                      <a:pt x="6013" y="5746"/>
                    </a:lnTo>
                    <a:lnTo>
                      <a:pt x="6433" y="6548"/>
                    </a:lnTo>
                    <a:lnTo>
                      <a:pt x="6739" y="7197"/>
                    </a:lnTo>
                    <a:lnTo>
                      <a:pt x="7025" y="7788"/>
                    </a:lnTo>
                    <a:lnTo>
                      <a:pt x="7025" y="7788"/>
                    </a:lnTo>
                    <a:lnTo>
                      <a:pt x="6968" y="7922"/>
                    </a:lnTo>
                    <a:lnTo>
                      <a:pt x="6911" y="8056"/>
                    </a:lnTo>
                    <a:lnTo>
                      <a:pt x="6834" y="8246"/>
                    </a:lnTo>
                    <a:lnTo>
                      <a:pt x="6701" y="8456"/>
                    </a:lnTo>
                    <a:lnTo>
                      <a:pt x="6548" y="8705"/>
                    </a:lnTo>
                    <a:lnTo>
                      <a:pt x="6357" y="8972"/>
                    </a:lnTo>
                    <a:lnTo>
                      <a:pt x="6109" y="9258"/>
                    </a:lnTo>
                    <a:lnTo>
                      <a:pt x="5803" y="9544"/>
                    </a:lnTo>
                    <a:lnTo>
                      <a:pt x="5460" y="9812"/>
                    </a:lnTo>
                    <a:lnTo>
                      <a:pt x="5250" y="9945"/>
                    </a:lnTo>
                    <a:lnTo>
                      <a:pt x="5040" y="10079"/>
                    </a:lnTo>
                    <a:lnTo>
                      <a:pt x="4811" y="10193"/>
                    </a:lnTo>
                    <a:lnTo>
                      <a:pt x="4582" y="10327"/>
                    </a:lnTo>
                    <a:lnTo>
                      <a:pt x="4315" y="10442"/>
                    </a:lnTo>
                    <a:lnTo>
                      <a:pt x="4047" y="10537"/>
                    </a:lnTo>
                    <a:lnTo>
                      <a:pt x="3742" y="10632"/>
                    </a:lnTo>
                    <a:lnTo>
                      <a:pt x="3437" y="10709"/>
                    </a:lnTo>
                    <a:lnTo>
                      <a:pt x="3112" y="10785"/>
                    </a:lnTo>
                    <a:lnTo>
                      <a:pt x="2749" y="10842"/>
                    </a:lnTo>
                    <a:lnTo>
                      <a:pt x="2387" y="10900"/>
                    </a:lnTo>
                    <a:lnTo>
                      <a:pt x="2005" y="10938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73" name="Google Shape;1900;p48">
                <a:extLst>
                  <a:ext uri="{FF2B5EF4-FFF2-40B4-BE49-F238E27FC236}">
                    <a16:creationId xmlns:a16="http://schemas.microsoft.com/office/drawing/2014/main" id="{27712073-71A1-4977-A350-96777B67F07F}"/>
                  </a:ext>
                </a:extLst>
              </p:cNvPr>
              <p:cNvSpPr/>
              <p:nvPr/>
            </p:nvSpPr>
            <p:spPr>
              <a:xfrm flipH="1">
                <a:off x="1071788" y="2278886"/>
                <a:ext cx="56739" cy="138665"/>
              </a:xfrm>
              <a:custGeom>
                <a:avLst/>
                <a:gdLst/>
                <a:ahLst/>
                <a:cxnLst/>
                <a:rect l="l" t="t" r="r" b="b"/>
                <a:pathLst>
                  <a:path w="1203" h="2940" extrusionOk="0">
                    <a:moveTo>
                      <a:pt x="497" y="0"/>
                    </a:moveTo>
                    <a:lnTo>
                      <a:pt x="439" y="19"/>
                    </a:lnTo>
                    <a:lnTo>
                      <a:pt x="420" y="38"/>
                    </a:lnTo>
                    <a:lnTo>
                      <a:pt x="382" y="134"/>
                    </a:lnTo>
                    <a:lnTo>
                      <a:pt x="382" y="248"/>
                    </a:lnTo>
                    <a:lnTo>
                      <a:pt x="382" y="363"/>
                    </a:lnTo>
                    <a:lnTo>
                      <a:pt x="401" y="573"/>
                    </a:lnTo>
                    <a:lnTo>
                      <a:pt x="458" y="802"/>
                    </a:lnTo>
                    <a:lnTo>
                      <a:pt x="478" y="916"/>
                    </a:lnTo>
                    <a:lnTo>
                      <a:pt x="458" y="1012"/>
                    </a:lnTo>
                    <a:lnTo>
                      <a:pt x="420" y="1203"/>
                    </a:lnTo>
                    <a:lnTo>
                      <a:pt x="325" y="1374"/>
                    </a:lnTo>
                    <a:lnTo>
                      <a:pt x="153" y="1718"/>
                    </a:lnTo>
                    <a:lnTo>
                      <a:pt x="77" y="1928"/>
                    </a:lnTo>
                    <a:lnTo>
                      <a:pt x="19" y="2157"/>
                    </a:lnTo>
                    <a:lnTo>
                      <a:pt x="0" y="2386"/>
                    </a:lnTo>
                    <a:lnTo>
                      <a:pt x="19" y="2501"/>
                    </a:lnTo>
                    <a:lnTo>
                      <a:pt x="38" y="2615"/>
                    </a:lnTo>
                    <a:lnTo>
                      <a:pt x="58" y="2711"/>
                    </a:lnTo>
                    <a:lnTo>
                      <a:pt x="115" y="2806"/>
                    </a:lnTo>
                    <a:lnTo>
                      <a:pt x="172" y="2882"/>
                    </a:lnTo>
                    <a:lnTo>
                      <a:pt x="248" y="2940"/>
                    </a:lnTo>
                    <a:lnTo>
                      <a:pt x="1127" y="1623"/>
                    </a:lnTo>
                    <a:lnTo>
                      <a:pt x="1165" y="1508"/>
                    </a:lnTo>
                    <a:lnTo>
                      <a:pt x="1184" y="1394"/>
                    </a:lnTo>
                    <a:lnTo>
                      <a:pt x="1203" y="1184"/>
                    </a:lnTo>
                    <a:lnTo>
                      <a:pt x="1165" y="974"/>
                    </a:lnTo>
                    <a:lnTo>
                      <a:pt x="1088" y="783"/>
                    </a:lnTo>
                    <a:lnTo>
                      <a:pt x="993" y="592"/>
                    </a:lnTo>
                    <a:lnTo>
                      <a:pt x="878" y="420"/>
                    </a:lnTo>
                    <a:lnTo>
                      <a:pt x="611" y="76"/>
                    </a:lnTo>
                    <a:lnTo>
                      <a:pt x="554" y="19"/>
                    </a:lnTo>
                    <a:lnTo>
                      <a:pt x="516" y="0"/>
                    </a:lnTo>
                    <a:close/>
                  </a:path>
                </a:pathLst>
              </a:custGeom>
              <a:solidFill>
                <a:srgbClr val="A2716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74" name="Google Shape;1901;p48">
                <a:extLst>
                  <a:ext uri="{FF2B5EF4-FFF2-40B4-BE49-F238E27FC236}">
                    <a16:creationId xmlns:a16="http://schemas.microsoft.com/office/drawing/2014/main" id="{AC27AB8B-8933-4AF1-BCA4-69482A8308E2}"/>
                  </a:ext>
                </a:extLst>
              </p:cNvPr>
              <p:cNvSpPr/>
              <p:nvPr/>
            </p:nvSpPr>
            <p:spPr>
              <a:xfrm flipH="1">
                <a:off x="1071788" y="2278886"/>
                <a:ext cx="56739" cy="138665"/>
              </a:xfrm>
              <a:custGeom>
                <a:avLst/>
                <a:gdLst/>
                <a:ahLst/>
                <a:cxnLst/>
                <a:rect l="l" t="t" r="r" b="b"/>
                <a:pathLst>
                  <a:path w="1203" h="2940" fill="none" extrusionOk="0">
                    <a:moveTo>
                      <a:pt x="248" y="2940"/>
                    </a:moveTo>
                    <a:lnTo>
                      <a:pt x="248" y="2940"/>
                    </a:lnTo>
                    <a:lnTo>
                      <a:pt x="172" y="2882"/>
                    </a:lnTo>
                    <a:lnTo>
                      <a:pt x="115" y="2806"/>
                    </a:lnTo>
                    <a:lnTo>
                      <a:pt x="58" y="2711"/>
                    </a:lnTo>
                    <a:lnTo>
                      <a:pt x="38" y="2615"/>
                    </a:lnTo>
                    <a:lnTo>
                      <a:pt x="38" y="2615"/>
                    </a:lnTo>
                    <a:lnTo>
                      <a:pt x="19" y="2501"/>
                    </a:lnTo>
                    <a:lnTo>
                      <a:pt x="0" y="2386"/>
                    </a:lnTo>
                    <a:lnTo>
                      <a:pt x="19" y="2157"/>
                    </a:lnTo>
                    <a:lnTo>
                      <a:pt x="77" y="1928"/>
                    </a:lnTo>
                    <a:lnTo>
                      <a:pt x="153" y="1718"/>
                    </a:lnTo>
                    <a:lnTo>
                      <a:pt x="153" y="1718"/>
                    </a:lnTo>
                    <a:lnTo>
                      <a:pt x="325" y="1374"/>
                    </a:lnTo>
                    <a:lnTo>
                      <a:pt x="420" y="1203"/>
                    </a:lnTo>
                    <a:lnTo>
                      <a:pt x="458" y="1012"/>
                    </a:lnTo>
                    <a:lnTo>
                      <a:pt x="458" y="1012"/>
                    </a:lnTo>
                    <a:lnTo>
                      <a:pt x="478" y="916"/>
                    </a:lnTo>
                    <a:lnTo>
                      <a:pt x="458" y="802"/>
                    </a:lnTo>
                    <a:lnTo>
                      <a:pt x="401" y="573"/>
                    </a:lnTo>
                    <a:lnTo>
                      <a:pt x="401" y="573"/>
                    </a:lnTo>
                    <a:lnTo>
                      <a:pt x="382" y="363"/>
                    </a:lnTo>
                    <a:lnTo>
                      <a:pt x="382" y="248"/>
                    </a:lnTo>
                    <a:lnTo>
                      <a:pt x="382" y="134"/>
                    </a:lnTo>
                    <a:lnTo>
                      <a:pt x="382" y="134"/>
                    </a:lnTo>
                    <a:lnTo>
                      <a:pt x="420" y="38"/>
                    </a:lnTo>
                    <a:lnTo>
                      <a:pt x="439" y="19"/>
                    </a:lnTo>
                    <a:lnTo>
                      <a:pt x="497" y="0"/>
                    </a:lnTo>
                    <a:lnTo>
                      <a:pt x="497" y="0"/>
                    </a:lnTo>
                    <a:lnTo>
                      <a:pt x="516" y="0"/>
                    </a:lnTo>
                    <a:lnTo>
                      <a:pt x="554" y="19"/>
                    </a:lnTo>
                    <a:lnTo>
                      <a:pt x="611" y="76"/>
                    </a:lnTo>
                    <a:lnTo>
                      <a:pt x="611" y="76"/>
                    </a:lnTo>
                    <a:lnTo>
                      <a:pt x="878" y="420"/>
                    </a:lnTo>
                    <a:lnTo>
                      <a:pt x="993" y="592"/>
                    </a:lnTo>
                    <a:lnTo>
                      <a:pt x="1088" y="783"/>
                    </a:lnTo>
                    <a:lnTo>
                      <a:pt x="1165" y="974"/>
                    </a:lnTo>
                    <a:lnTo>
                      <a:pt x="1203" y="1184"/>
                    </a:lnTo>
                    <a:lnTo>
                      <a:pt x="1184" y="1394"/>
                    </a:lnTo>
                    <a:lnTo>
                      <a:pt x="1165" y="1508"/>
                    </a:lnTo>
                    <a:lnTo>
                      <a:pt x="1127" y="1623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75" name="Google Shape;1902;p48">
                <a:extLst>
                  <a:ext uri="{FF2B5EF4-FFF2-40B4-BE49-F238E27FC236}">
                    <a16:creationId xmlns:a16="http://schemas.microsoft.com/office/drawing/2014/main" id="{4FB5C244-829E-4A4C-84DF-6A3F5106E154}"/>
                  </a:ext>
                </a:extLst>
              </p:cNvPr>
              <p:cNvSpPr/>
              <p:nvPr/>
            </p:nvSpPr>
            <p:spPr>
              <a:xfrm flipH="1">
                <a:off x="1111407" y="2270774"/>
                <a:ext cx="63060" cy="101782"/>
              </a:xfrm>
              <a:custGeom>
                <a:avLst/>
                <a:gdLst/>
                <a:ahLst/>
                <a:cxnLst/>
                <a:rect l="l" t="t" r="r" b="b"/>
                <a:pathLst>
                  <a:path w="1337" h="2158" extrusionOk="0">
                    <a:moveTo>
                      <a:pt x="955" y="0"/>
                    </a:moveTo>
                    <a:lnTo>
                      <a:pt x="1" y="1298"/>
                    </a:lnTo>
                    <a:lnTo>
                      <a:pt x="1" y="1413"/>
                    </a:lnTo>
                    <a:lnTo>
                      <a:pt x="1" y="1527"/>
                    </a:lnTo>
                    <a:lnTo>
                      <a:pt x="39" y="1642"/>
                    </a:lnTo>
                    <a:lnTo>
                      <a:pt x="58" y="1737"/>
                    </a:lnTo>
                    <a:lnTo>
                      <a:pt x="115" y="1833"/>
                    </a:lnTo>
                    <a:lnTo>
                      <a:pt x="173" y="1928"/>
                    </a:lnTo>
                    <a:lnTo>
                      <a:pt x="249" y="2024"/>
                    </a:lnTo>
                    <a:lnTo>
                      <a:pt x="325" y="2100"/>
                    </a:lnTo>
                    <a:lnTo>
                      <a:pt x="421" y="2157"/>
                    </a:lnTo>
                    <a:lnTo>
                      <a:pt x="459" y="2157"/>
                    </a:lnTo>
                    <a:lnTo>
                      <a:pt x="516" y="2138"/>
                    </a:lnTo>
                    <a:lnTo>
                      <a:pt x="535" y="2119"/>
                    </a:lnTo>
                    <a:lnTo>
                      <a:pt x="554" y="2100"/>
                    </a:lnTo>
                    <a:lnTo>
                      <a:pt x="573" y="2024"/>
                    </a:lnTo>
                    <a:lnTo>
                      <a:pt x="554" y="1890"/>
                    </a:lnTo>
                    <a:lnTo>
                      <a:pt x="535" y="1775"/>
                    </a:lnTo>
                    <a:lnTo>
                      <a:pt x="421" y="1546"/>
                    </a:lnTo>
                    <a:lnTo>
                      <a:pt x="478" y="1642"/>
                    </a:lnTo>
                    <a:lnTo>
                      <a:pt x="535" y="1756"/>
                    </a:lnTo>
                    <a:lnTo>
                      <a:pt x="612" y="1833"/>
                    </a:lnTo>
                    <a:lnTo>
                      <a:pt x="688" y="1928"/>
                    </a:lnTo>
                    <a:lnTo>
                      <a:pt x="764" y="1966"/>
                    </a:lnTo>
                    <a:lnTo>
                      <a:pt x="841" y="1966"/>
                    </a:lnTo>
                    <a:lnTo>
                      <a:pt x="860" y="1928"/>
                    </a:lnTo>
                    <a:lnTo>
                      <a:pt x="879" y="1909"/>
                    </a:lnTo>
                    <a:lnTo>
                      <a:pt x="898" y="1814"/>
                    </a:lnTo>
                    <a:lnTo>
                      <a:pt x="898" y="1699"/>
                    </a:lnTo>
                    <a:lnTo>
                      <a:pt x="860" y="1604"/>
                    </a:lnTo>
                    <a:lnTo>
                      <a:pt x="822" y="1489"/>
                    </a:lnTo>
                    <a:lnTo>
                      <a:pt x="669" y="1165"/>
                    </a:lnTo>
                    <a:lnTo>
                      <a:pt x="745" y="1279"/>
                    </a:lnTo>
                    <a:lnTo>
                      <a:pt x="860" y="1394"/>
                    </a:lnTo>
                    <a:lnTo>
                      <a:pt x="974" y="1489"/>
                    </a:lnTo>
                    <a:lnTo>
                      <a:pt x="1051" y="1508"/>
                    </a:lnTo>
                    <a:lnTo>
                      <a:pt x="1108" y="1508"/>
                    </a:lnTo>
                    <a:lnTo>
                      <a:pt x="1146" y="1489"/>
                    </a:lnTo>
                    <a:lnTo>
                      <a:pt x="1165" y="1451"/>
                    </a:lnTo>
                    <a:lnTo>
                      <a:pt x="1165" y="1356"/>
                    </a:lnTo>
                    <a:lnTo>
                      <a:pt x="1089" y="1031"/>
                    </a:lnTo>
                    <a:lnTo>
                      <a:pt x="974" y="707"/>
                    </a:lnTo>
                    <a:lnTo>
                      <a:pt x="1165" y="1031"/>
                    </a:lnTo>
                    <a:lnTo>
                      <a:pt x="1222" y="1088"/>
                    </a:lnTo>
                    <a:lnTo>
                      <a:pt x="1242" y="1107"/>
                    </a:lnTo>
                    <a:lnTo>
                      <a:pt x="1280" y="1107"/>
                    </a:lnTo>
                    <a:lnTo>
                      <a:pt x="1318" y="1069"/>
                    </a:lnTo>
                    <a:lnTo>
                      <a:pt x="1318" y="1031"/>
                    </a:lnTo>
                    <a:lnTo>
                      <a:pt x="1337" y="859"/>
                    </a:lnTo>
                    <a:lnTo>
                      <a:pt x="1318" y="687"/>
                    </a:lnTo>
                    <a:lnTo>
                      <a:pt x="1261" y="535"/>
                    </a:lnTo>
                    <a:lnTo>
                      <a:pt x="1203" y="382"/>
                    </a:lnTo>
                    <a:lnTo>
                      <a:pt x="1070" y="191"/>
                    </a:lnTo>
                    <a:lnTo>
                      <a:pt x="955" y="0"/>
                    </a:lnTo>
                    <a:close/>
                  </a:path>
                </a:pathLst>
              </a:custGeom>
              <a:solidFill>
                <a:srgbClr val="A2716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76" name="Google Shape;1903;p48">
                <a:extLst>
                  <a:ext uri="{FF2B5EF4-FFF2-40B4-BE49-F238E27FC236}">
                    <a16:creationId xmlns:a16="http://schemas.microsoft.com/office/drawing/2014/main" id="{D4DCE1F0-1A85-4DE3-9C0B-0D1D0361F86B}"/>
                  </a:ext>
                </a:extLst>
              </p:cNvPr>
              <p:cNvSpPr/>
              <p:nvPr/>
            </p:nvSpPr>
            <p:spPr>
              <a:xfrm flipH="1">
                <a:off x="1111407" y="2270774"/>
                <a:ext cx="63060" cy="101782"/>
              </a:xfrm>
              <a:custGeom>
                <a:avLst/>
                <a:gdLst/>
                <a:ahLst/>
                <a:cxnLst/>
                <a:rect l="l" t="t" r="r" b="b"/>
                <a:pathLst>
                  <a:path w="1337" h="2158" fill="none" extrusionOk="0">
                    <a:moveTo>
                      <a:pt x="1" y="1298"/>
                    </a:moveTo>
                    <a:lnTo>
                      <a:pt x="1" y="1298"/>
                    </a:lnTo>
                    <a:lnTo>
                      <a:pt x="1" y="1413"/>
                    </a:lnTo>
                    <a:lnTo>
                      <a:pt x="1" y="1527"/>
                    </a:lnTo>
                    <a:lnTo>
                      <a:pt x="39" y="1642"/>
                    </a:lnTo>
                    <a:lnTo>
                      <a:pt x="58" y="1737"/>
                    </a:lnTo>
                    <a:lnTo>
                      <a:pt x="115" y="1833"/>
                    </a:lnTo>
                    <a:lnTo>
                      <a:pt x="173" y="1928"/>
                    </a:lnTo>
                    <a:lnTo>
                      <a:pt x="249" y="2024"/>
                    </a:lnTo>
                    <a:lnTo>
                      <a:pt x="325" y="2100"/>
                    </a:lnTo>
                    <a:lnTo>
                      <a:pt x="325" y="2100"/>
                    </a:lnTo>
                    <a:lnTo>
                      <a:pt x="421" y="2157"/>
                    </a:lnTo>
                    <a:lnTo>
                      <a:pt x="459" y="2157"/>
                    </a:lnTo>
                    <a:lnTo>
                      <a:pt x="516" y="2138"/>
                    </a:lnTo>
                    <a:lnTo>
                      <a:pt x="516" y="2138"/>
                    </a:lnTo>
                    <a:lnTo>
                      <a:pt x="535" y="2119"/>
                    </a:lnTo>
                    <a:lnTo>
                      <a:pt x="554" y="2100"/>
                    </a:lnTo>
                    <a:lnTo>
                      <a:pt x="573" y="2024"/>
                    </a:lnTo>
                    <a:lnTo>
                      <a:pt x="573" y="2024"/>
                    </a:lnTo>
                    <a:lnTo>
                      <a:pt x="554" y="1890"/>
                    </a:lnTo>
                    <a:lnTo>
                      <a:pt x="535" y="1775"/>
                    </a:lnTo>
                    <a:lnTo>
                      <a:pt x="421" y="1546"/>
                    </a:lnTo>
                    <a:lnTo>
                      <a:pt x="421" y="1546"/>
                    </a:lnTo>
                    <a:lnTo>
                      <a:pt x="478" y="1642"/>
                    </a:lnTo>
                    <a:lnTo>
                      <a:pt x="535" y="1756"/>
                    </a:lnTo>
                    <a:lnTo>
                      <a:pt x="612" y="1833"/>
                    </a:lnTo>
                    <a:lnTo>
                      <a:pt x="688" y="1928"/>
                    </a:lnTo>
                    <a:lnTo>
                      <a:pt x="688" y="1928"/>
                    </a:lnTo>
                    <a:lnTo>
                      <a:pt x="764" y="1966"/>
                    </a:lnTo>
                    <a:lnTo>
                      <a:pt x="803" y="1966"/>
                    </a:lnTo>
                    <a:lnTo>
                      <a:pt x="841" y="1966"/>
                    </a:lnTo>
                    <a:lnTo>
                      <a:pt x="841" y="1966"/>
                    </a:lnTo>
                    <a:lnTo>
                      <a:pt x="860" y="1928"/>
                    </a:lnTo>
                    <a:lnTo>
                      <a:pt x="879" y="1909"/>
                    </a:lnTo>
                    <a:lnTo>
                      <a:pt x="879" y="1909"/>
                    </a:lnTo>
                    <a:lnTo>
                      <a:pt x="898" y="1814"/>
                    </a:lnTo>
                    <a:lnTo>
                      <a:pt x="898" y="1699"/>
                    </a:lnTo>
                    <a:lnTo>
                      <a:pt x="860" y="1604"/>
                    </a:lnTo>
                    <a:lnTo>
                      <a:pt x="822" y="1489"/>
                    </a:lnTo>
                    <a:lnTo>
                      <a:pt x="822" y="1489"/>
                    </a:lnTo>
                    <a:lnTo>
                      <a:pt x="669" y="1165"/>
                    </a:lnTo>
                    <a:lnTo>
                      <a:pt x="669" y="1165"/>
                    </a:lnTo>
                    <a:lnTo>
                      <a:pt x="745" y="1279"/>
                    </a:lnTo>
                    <a:lnTo>
                      <a:pt x="860" y="1394"/>
                    </a:lnTo>
                    <a:lnTo>
                      <a:pt x="974" y="1489"/>
                    </a:lnTo>
                    <a:lnTo>
                      <a:pt x="1051" y="1508"/>
                    </a:lnTo>
                    <a:lnTo>
                      <a:pt x="1108" y="1508"/>
                    </a:lnTo>
                    <a:lnTo>
                      <a:pt x="1108" y="1508"/>
                    </a:lnTo>
                    <a:lnTo>
                      <a:pt x="1146" y="1489"/>
                    </a:lnTo>
                    <a:lnTo>
                      <a:pt x="1165" y="1451"/>
                    </a:lnTo>
                    <a:lnTo>
                      <a:pt x="1165" y="1356"/>
                    </a:lnTo>
                    <a:lnTo>
                      <a:pt x="1165" y="1356"/>
                    </a:lnTo>
                    <a:lnTo>
                      <a:pt x="1089" y="1031"/>
                    </a:lnTo>
                    <a:lnTo>
                      <a:pt x="974" y="707"/>
                    </a:lnTo>
                    <a:lnTo>
                      <a:pt x="974" y="707"/>
                    </a:lnTo>
                    <a:lnTo>
                      <a:pt x="1165" y="1031"/>
                    </a:lnTo>
                    <a:lnTo>
                      <a:pt x="1165" y="1031"/>
                    </a:lnTo>
                    <a:lnTo>
                      <a:pt x="1222" y="1088"/>
                    </a:lnTo>
                    <a:lnTo>
                      <a:pt x="1242" y="1107"/>
                    </a:lnTo>
                    <a:lnTo>
                      <a:pt x="1280" y="1107"/>
                    </a:lnTo>
                    <a:lnTo>
                      <a:pt x="1280" y="1107"/>
                    </a:lnTo>
                    <a:lnTo>
                      <a:pt x="1318" y="1069"/>
                    </a:lnTo>
                    <a:lnTo>
                      <a:pt x="1318" y="1031"/>
                    </a:lnTo>
                    <a:lnTo>
                      <a:pt x="1318" y="1031"/>
                    </a:lnTo>
                    <a:lnTo>
                      <a:pt x="1337" y="859"/>
                    </a:lnTo>
                    <a:lnTo>
                      <a:pt x="1318" y="687"/>
                    </a:lnTo>
                    <a:lnTo>
                      <a:pt x="1261" y="535"/>
                    </a:lnTo>
                    <a:lnTo>
                      <a:pt x="1203" y="382"/>
                    </a:lnTo>
                    <a:lnTo>
                      <a:pt x="1203" y="382"/>
                    </a:lnTo>
                    <a:lnTo>
                      <a:pt x="1070" y="191"/>
                    </a:lnTo>
                    <a:lnTo>
                      <a:pt x="955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77" name="Google Shape;1904;p48">
                <a:extLst>
                  <a:ext uri="{FF2B5EF4-FFF2-40B4-BE49-F238E27FC236}">
                    <a16:creationId xmlns:a16="http://schemas.microsoft.com/office/drawing/2014/main" id="{3891DD64-A30C-40CC-BF29-09B129B9C15D}"/>
                  </a:ext>
                </a:extLst>
              </p:cNvPr>
              <p:cNvSpPr/>
              <p:nvPr/>
            </p:nvSpPr>
            <p:spPr>
              <a:xfrm flipH="1">
                <a:off x="731450" y="2796526"/>
                <a:ext cx="835528" cy="925566"/>
              </a:xfrm>
              <a:custGeom>
                <a:avLst/>
                <a:gdLst/>
                <a:ahLst/>
                <a:cxnLst/>
                <a:rect l="l" t="t" r="r" b="b"/>
                <a:pathLst>
                  <a:path w="17715" h="19624" extrusionOk="0">
                    <a:moveTo>
                      <a:pt x="4009" y="1"/>
                    </a:moveTo>
                    <a:lnTo>
                      <a:pt x="0" y="19623"/>
                    </a:lnTo>
                    <a:lnTo>
                      <a:pt x="12751" y="19623"/>
                    </a:lnTo>
                    <a:lnTo>
                      <a:pt x="12904" y="19604"/>
                    </a:lnTo>
                    <a:lnTo>
                      <a:pt x="13038" y="19566"/>
                    </a:lnTo>
                    <a:lnTo>
                      <a:pt x="13152" y="19528"/>
                    </a:lnTo>
                    <a:lnTo>
                      <a:pt x="13400" y="19413"/>
                    </a:lnTo>
                    <a:lnTo>
                      <a:pt x="13610" y="19280"/>
                    </a:lnTo>
                    <a:lnTo>
                      <a:pt x="13801" y="19089"/>
                    </a:lnTo>
                    <a:lnTo>
                      <a:pt x="13973" y="18879"/>
                    </a:lnTo>
                    <a:lnTo>
                      <a:pt x="14030" y="18745"/>
                    </a:lnTo>
                    <a:lnTo>
                      <a:pt x="14087" y="18631"/>
                    </a:lnTo>
                    <a:lnTo>
                      <a:pt x="14126" y="18497"/>
                    </a:lnTo>
                    <a:lnTo>
                      <a:pt x="14164" y="18364"/>
                    </a:lnTo>
                    <a:lnTo>
                      <a:pt x="17695" y="1146"/>
                    </a:lnTo>
                    <a:lnTo>
                      <a:pt x="17714" y="1032"/>
                    </a:lnTo>
                    <a:lnTo>
                      <a:pt x="17714" y="917"/>
                    </a:lnTo>
                    <a:lnTo>
                      <a:pt x="17695" y="822"/>
                    </a:lnTo>
                    <a:lnTo>
                      <a:pt x="17676" y="726"/>
                    </a:lnTo>
                    <a:lnTo>
                      <a:pt x="17600" y="516"/>
                    </a:lnTo>
                    <a:lnTo>
                      <a:pt x="17504" y="344"/>
                    </a:lnTo>
                    <a:lnTo>
                      <a:pt x="17351" y="211"/>
                    </a:lnTo>
                    <a:lnTo>
                      <a:pt x="17180" y="96"/>
                    </a:lnTo>
                    <a:lnTo>
                      <a:pt x="17084" y="58"/>
                    </a:lnTo>
                    <a:lnTo>
                      <a:pt x="16970" y="39"/>
                    </a:lnTo>
                    <a:lnTo>
                      <a:pt x="16874" y="20"/>
                    </a:lnTo>
                    <a:lnTo>
                      <a:pt x="16760" y="1"/>
                    </a:lnTo>
                    <a:close/>
                  </a:path>
                </a:pathLst>
              </a:custGeom>
              <a:solidFill>
                <a:srgbClr val="BBC6E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78" name="Google Shape;1905;p48">
                <a:extLst>
                  <a:ext uri="{FF2B5EF4-FFF2-40B4-BE49-F238E27FC236}">
                    <a16:creationId xmlns:a16="http://schemas.microsoft.com/office/drawing/2014/main" id="{677D16D5-04A8-4553-AC57-B9BD3BF643CB}"/>
                  </a:ext>
                </a:extLst>
              </p:cNvPr>
              <p:cNvSpPr/>
              <p:nvPr/>
            </p:nvSpPr>
            <p:spPr>
              <a:xfrm flipH="1">
                <a:off x="1322055" y="2796526"/>
                <a:ext cx="751810" cy="925566"/>
              </a:xfrm>
              <a:custGeom>
                <a:avLst/>
                <a:gdLst/>
                <a:ahLst/>
                <a:cxnLst/>
                <a:rect l="l" t="t" r="r" b="b"/>
                <a:pathLst>
                  <a:path w="15940" h="19624" extrusionOk="0">
                    <a:moveTo>
                      <a:pt x="14813" y="1"/>
                    </a:moveTo>
                    <a:lnTo>
                      <a:pt x="14622" y="20"/>
                    </a:lnTo>
                    <a:lnTo>
                      <a:pt x="14451" y="77"/>
                    </a:lnTo>
                    <a:lnTo>
                      <a:pt x="14279" y="153"/>
                    </a:lnTo>
                    <a:lnTo>
                      <a:pt x="14126" y="249"/>
                    </a:lnTo>
                    <a:lnTo>
                      <a:pt x="13992" y="383"/>
                    </a:lnTo>
                    <a:lnTo>
                      <a:pt x="13897" y="516"/>
                    </a:lnTo>
                    <a:lnTo>
                      <a:pt x="13802" y="688"/>
                    </a:lnTo>
                    <a:lnTo>
                      <a:pt x="13744" y="879"/>
                    </a:lnTo>
                    <a:lnTo>
                      <a:pt x="10404" y="17237"/>
                    </a:lnTo>
                    <a:lnTo>
                      <a:pt x="10347" y="17428"/>
                    </a:lnTo>
                    <a:lnTo>
                      <a:pt x="10251" y="17619"/>
                    </a:lnTo>
                    <a:lnTo>
                      <a:pt x="10137" y="17772"/>
                    </a:lnTo>
                    <a:lnTo>
                      <a:pt x="10003" y="17905"/>
                    </a:lnTo>
                    <a:lnTo>
                      <a:pt x="9850" y="18020"/>
                    </a:lnTo>
                    <a:lnTo>
                      <a:pt x="9659" y="18096"/>
                    </a:lnTo>
                    <a:lnTo>
                      <a:pt x="9488" y="18135"/>
                    </a:lnTo>
                    <a:lnTo>
                      <a:pt x="9278" y="18154"/>
                    </a:lnTo>
                    <a:lnTo>
                      <a:pt x="745" y="18154"/>
                    </a:lnTo>
                    <a:lnTo>
                      <a:pt x="593" y="18173"/>
                    </a:lnTo>
                    <a:lnTo>
                      <a:pt x="459" y="18211"/>
                    </a:lnTo>
                    <a:lnTo>
                      <a:pt x="325" y="18287"/>
                    </a:lnTo>
                    <a:lnTo>
                      <a:pt x="230" y="18383"/>
                    </a:lnTo>
                    <a:lnTo>
                      <a:pt x="134" y="18478"/>
                    </a:lnTo>
                    <a:lnTo>
                      <a:pt x="58" y="18612"/>
                    </a:lnTo>
                    <a:lnTo>
                      <a:pt x="20" y="18745"/>
                    </a:lnTo>
                    <a:lnTo>
                      <a:pt x="1" y="18898"/>
                    </a:lnTo>
                    <a:lnTo>
                      <a:pt x="20" y="19051"/>
                    </a:lnTo>
                    <a:lnTo>
                      <a:pt x="58" y="19184"/>
                    </a:lnTo>
                    <a:lnTo>
                      <a:pt x="134" y="19299"/>
                    </a:lnTo>
                    <a:lnTo>
                      <a:pt x="230" y="19413"/>
                    </a:lnTo>
                    <a:lnTo>
                      <a:pt x="325" y="19509"/>
                    </a:lnTo>
                    <a:lnTo>
                      <a:pt x="459" y="19566"/>
                    </a:lnTo>
                    <a:lnTo>
                      <a:pt x="593" y="19604"/>
                    </a:lnTo>
                    <a:lnTo>
                      <a:pt x="745" y="19623"/>
                    </a:lnTo>
                    <a:lnTo>
                      <a:pt x="10996" y="19623"/>
                    </a:lnTo>
                    <a:lnTo>
                      <a:pt x="11129" y="19604"/>
                    </a:lnTo>
                    <a:lnTo>
                      <a:pt x="11263" y="19566"/>
                    </a:lnTo>
                    <a:lnTo>
                      <a:pt x="11396" y="19528"/>
                    </a:lnTo>
                    <a:lnTo>
                      <a:pt x="11625" y="19413"/>
                    </a:lnTo>
                    <a:lnTo>
                      <a:pt x="11855" y="19280"/>
                    </a:lnTo>
                    <a:lnTo>
                      <a:pt x="12045" y="19089"/>
                    </a:lnTo>
                    <a:lnTo>
                      <a:pt x="12198" y="18879"/>
                    </a:lnTo>
                    <a:lnTo>
                      <a:pt x="12274" y="18745"/>
                    </a:lnTo>
                    <a:lnTo>
                      <a:pt x="12332" y="18631"/>
                    </a:lnTo>
                    <a:lnTo>
                      <a:pt x="12370" y="18497"/>
                    </a:lnTo>
                    <a:lnTo>
                      <a:pt x="12408" y="18364"/>
                    </a:lnTo>
                    <a:lnTo>
                      <a:pt x="15920" y="1146"/>
                    </a:lnTo>
                    <a:lnTo>
                      <a:pt x="15939" y="1032"/>
                    </a:lnTo>
                    <a:lnTo>
                      <a:pt x="15939" y="917"/>
                    </a:lnTo>
                    <a:lnTo>
                      <a:pt x="15939" y="822"/>
                    </a:lnTo>
                    <a:lnTo>
                      <a:pt x="15920" y="726"/>
                    </a:lnTo>
                    <a:lnTo>
                      <a:pt x="15844" y="516"/>
                    </a:lnTo>
                    <a:lnTo>
                      <a:pt x="15729" y="344"/>
                    </a:lnTo>
                    <a:lnTo>
                      <a:pt x="15577" y="211"/>
                    </a:lnTo>
                    <a:lnTo>
                      <a:pt x="15405" y="96"/>
                    </a:lnTo>
                    <a:lnTo>
                      <a:pt x="15309" y="58"/>
                    </a:lnTo>
                    <a:lnTo>
                      <a:pt x="15214" y="39"/>
                    </a:lnTo>
                    <a:lnTo>
                      <a:pt x="15100" y="20"/>
                    </a:lnTo>
                    <a:lnTo>
                      <a:pt x="15004" y="1"/>
                    </a:lnTo>
                    <a:close/>
                  </a:path>
                </a:pathLst>
              </a:custGeom>
              <a:solidFill>
                <a:srgbClr val="C0D4F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79" name="Google Shape;1906;p48">
                <a:extLst>
                  <a:ext uri="{FF2B5EF4-FFF2-40B4-BE49-F238E27FC236}">
                    <a16:creationId xmlns:a16="http://schemas.microsoft.com/office/drawing/2014/main" id="{067C8748-1489-4D9A-8771-699CAD8E2B00}"/>
                  </a:ext>
                </a:extLst>
              </p:cNvPr>
              <p:cNvSpPr/>
              <p:nvPr/>
            </p:nvSpPr>
            <p:spPr>
              <a:xfrm flipH="1">
                <a:off x="1424680" y="3722052"/>
                <a:ext cx="3679" cy="695967"/>
              </a:xfrm>
              <a:custGeom>
                <a:avLst/>
                <a:gdLst/>
                <a:ahLst/>
                <a:cxnLst/>
                <a:rect l="l" t="t" r="r" b="b"/>
                <a:pathLst>
                  <a:path w="78" h="14756" extrusionOk="0">
                    <a:moveTo>
                      <a:pt x="1" y="0"/>
                    </a:moveTo>
                    <a:lnTo>
                      <a:pt x="1" y="14756"/>
                    </a:lnTo>
                    <a:lnTo>
                      <a:pt x="77" y="14756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rgbClr val="345792"/>
              </a:solidFill>
              <a:ln w="9525" cap="flat" cmpd="sng">
                <a:solidFill>
                  <a:srgbClr val="34579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80" name="Google Shape;1907;p48">
                <a:extLst>
                  <a:ext uri="{FF2B5EF4-FFF2-40B4-BE49-F238E27FC236}">
                    <a16:creationId xmlns:a16="http://schemas.microsoft.com/office/drawing/2014/main" id="{A5379C0F-DD6D-4175-8C74-4122F00BFDF3}"/>
                  </a:ext>
                </a:extLst>
              </p:cNvPr>
              <p:cNvSpPr/>
              <p:nvPr/>
            </p:nvSpPr>
            <p:spPr>
              <a:xfrm flipH="1">
                <a:off x="1034865" y="4416185"/>
                <a:ext cx="784212" cy="63956"/>
              </a:xfrm>
              <a:custGeom>
                <a:avLst/>
                <a:gdLst/>
                <a:ahLst/>
                <a:cxnLst/>
                <a:rect l="l" t="t" r="r" b="b"/>
                <a:pathLst>
                  <a:path w="16627" h="1356" extrusionOk="0">
                    <a:moveTo>
                      <a:pt x="1356" y="0"/>
                    </a:moveTo>
                    <a:lnTo>
                      <a:pt x="1203" y="19"/>
                    </a:lnTo>
                    <a:lnTo>
                      <a:pt x="1070" y="39"/>
                    </a:lnTo>
                    <a:lnTo>
                      <a:pt x="955" y="77"/>
                    </a:lnTo>
                    <a:lnTo>
                      <a:pt x="822" y="115"/>
                    </a:lnTo>
                    <a:lnTo>
                      <a:pt x="707" y="172"/>
                    </a:lnTo>
                    <a:lnTo>
                      <a:pt x="593" y="229"/>
                    </a:lnTo>
                    <a:lnTo>
                      <a:pt x="497" y="306"/>
                    </a:lnTo>
                    <a:lnTo>
                      <a:pt x="402" y="401"/>
                    </a:lnTo>
                    <a:lnTo>
                      <a:pt x="306" y="497"/>
                    </a:lnTo>
                    <a:lnTo>
                      <a:pt x="230" y="592"/>
                    </a:lnTo>
                    <a:lnTo>
                      <a:pt x="173" y="707"/>
                    </a:lnTo>
                    <a:lnTo>
                      <a:pt x="115" y="821"/>
                    </a:lnTo>
                    <a:lnTo>
                      <a:pt x="58" y="955"/>
                    </a:lnTo>
                    <a:lnTo>
                      <a:pt x="39" y="1088"/>
                    </a:lnTo>
                    <a:lnTo>
                      <a:pt x="20" y="1222"/>
                    </a:lnTo>
                    <a:lnTo>
                      <a:pt x="1" y="1356"/>
                    </a:lnTo>
                    <a:lnTo>
                      <a:pt x="77" y="1356"/>
                    </a:lnTo>
                    <a:lnTo>
                      <a:pt x="96" y="1222"/>
                    </a:lnTo>
                    <a:lnTo>
                      <a:pt x="115" y="1088"/>
                    </a:lnTo>
                    <a:lnTo>
                      <a:pt x="134" y="974"/>
                    </a:lnTo>
                    <a:lnTo>
                      <a:pt x="173" y="859"/>
                    </a:lnTo>
                    <a:lnTo>
                      <a:pt x="230" y="745"/>
                    </a:lnTo>
                    <a:lnTo>
                      <a:pt x="306" y="649"/>
                    </a:lnTo>
                    <a:lnTo>
                      <a:pt x="363" y="554"/>
                    </a:lnTo>
                    <a:lnTo>
                      <a:pt x="459" y="459"/>
                    </a:lnTo>
                    <a:lnTo>
                      <a:pt x="535" y="382"/>
                    </a:lnTo>
                    <a:lnTo>
                      <a:pt x="650" y="306"/>
                    </a:lnTo>
                    <a:lnTo>
                      <a:pt x="745" y="229"/>
                    </a:lnTo>
                    <a:lnTo>
                      <a:pt x="860" y="191"/>
                    </a:lnTo>
                    <a:lnTo>
                      <a:pt x="974" y="134"/>
                    </a:lnTo>
                    <a:lnTo>
                      <a:pt x="1089" y="115"/>
                    </a:lnTo>
                    <a:lnTo>
                      <a:pt x="1222" y="96"/>
                    </a:lnTo>
                    <a:lnTo>
                      <a:pt x="1356" y="77"/>
                    </a:lnTo>
                    <a:lnTo>
                      <a:pt x="15290" y="77"/>
                    </a:lnTo>
                    <a:lnTo>
                      <a:pt x="15424" y="96"/>
                    </a:lnTo>
                    <a:lnTo>
                      <a:pt x="15538" y="115"/>
                    </a:lnTo>
                    <a:lnTo>
                      <a:pt x="15672" y="134"/>
                    </a:lnTo>
                    <a:lnTo>
                      <a:pt x="15787" y="191"/>
                    </a:lnTo>
                    <a:lnTo>
                      <a:pt x="15882" y="229"/>
                    </a:lnTo>
                    <a:lnTo>
                      <a:pt x="15997" y="306"/>
                    </a:lnTo>
                    <a:lnTo>
                      <a:pt x="16092" y="382"/>
                    </a:lnTo>
                    <a:lnTo>
                      <a:pt x="16187" y="459"/>
                    </a:lnTo>
                    <a:lnTo>
                      <a:pt x="16264" y="554"/>
                    </a:lnTo>
                    <a:lnTo>
                      <a:pt x="16340" y="649"/>
                    </a:lnTo>
                    <a:lnTo>
                      <a:pt x="16397" y="745"/>
                    </a:lnTo>
                    <a:lnTo>
                      <a:pt x="16455" y="859"/>
                    </a:lnTo>
                    <a:lnTo>
                      <a:pt x="16493" y="974"/>
                    </a:lnTo>
                    <a:lnTo>
                      <a:pt x="16531" y="1088"/>
                    </a:lnTo>
                    <a:lnTo>
                      <a:pt x="16550" y="1222"/>
                    </a:lnTo>
                    <a:lnTo>
                      <a:pt x="16550" y="1356"/>
                    </a:lnTo>
                    <a:lnTo>
                      <a:pt x="16626" y="1356"/>
                    </a:lnTo>
                    <a:lnTo>
                      <a:pt x="16626" y="1222"/>
                    </a:lnTo>
                    <a:lnTo>
                      <a:pt x="16607" y="1088"/>
                    </a:lnTo>
                    <a:lnTo>
                      <a:pt x="16569" y="955"/>
                    </a:lnTo>
                    <a:lnTo>
                      <a:pt x="16531" y="821"/>
                    </a:lnTo>
                    <a:lnTo>
                      <a:pt x="16474" y="707"/>
                    </a:lnTo>
                    <a:lnTo>
                      <a:pt x="16397" y="592"/>
                    </a:lnTo>
                    <a:lnTo>
                      <a:pt x="16321" y="497"/>
                    </a:lnTo>
                    <a:lnTo>
                      <a:pt x="16245" y="401"/>
                    </a:lnTo>
                    <a:lnTo>
                      <a:pt x="16149" y="306"/>
                    </a:lnTo>
                    <a:lnTo>
                      <a:pt x="16035" y="229"/>
                    </a:lnTo>
                    <a:lnTo>
                      <a:pt x="15920" y="172"/>
                    </a:lnTo>
                    <a:lnTo>
                      <a:pt x="15806" y="115"/>
                    </a:lnTo>
                    <a:lnTo>
                      <a:pt x="15691" y="77"/>
                    </a:lnTo>
                    <a:lnTo>
                      <a:pt x="15558" y="39"/>
                    </a:lnTo>
                    <a:lnTo>
                      <a:pt x="15424" y="19"/>
                    </a:lnTo>
                    <a:lnTo>
                      <a:pt x="15290" y="0"/>
                    </a:lnTo>
                    <a:close/>
                  </a:path>
                </a:pathLst>
              </a:custGeom>
              <a:solidFill>
                <a:srgbClr val="345792"/>
              </a:solidFill>
              <a:ln w="9525" cap="flat" cmpd="sng">
                <a:solidFill>
                  <a:srgbClr val="34579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81" name="Google Shape;1908;p48">
                <a:extLst>
                  <a:ext uri="{FF2B5EF4-FFF2-40B4-BE49-F238E27FC236}">
                    <a16:creationId xmlns:a16="http://schemas.microsoft.com/office/drawing/2014/main" id="{17F349BA-CF68-41B0-BD55-E73019CAA994}"/>
                  </a:ext>
                </a:extLst>
              </p:cNvPr>
              <p:cNvSpPr/>
              <p:nvPr/>
            </p:nvSpPr>
            <p:spPr>
              <a:xfrm flipH="1">
                <a:off x="1358083" y="4416185"/>
                <a:ext cx="63060" cy="63956"/>
              </a:xfrm>
              <a:custGeom>
                <a:avLst/>
                <a:gdLst/>
                <a:ahLst/>
                <a:cxnLst/>
                <a:rect l="l" t="t" r="r" b="b"/>
                <a:pathLst>
                  <a:path w="1337" h="1356" extrusionOk="0">
                    <a:moveTo>
                      <a:pt x="1" y="0"/>
                    </a:moveTo>
                    <a:lnTo>
                      <a:pt x="1" y="77"/>
                    </a:lnTo>
                    <a:lnTo>
                      <a:pt x="134" y="96"/>
                    </a:lnTo>
                    <a:lnTo>
                      <a:pt x="249" y="115"/>
                    </a:lnTo>
                    <a:lnTo>
                      <a:pt x="382" y="134"/>
                    </a:lnTo>
                    <a:lnTo>
                      <a:pt x="497" y="191"/>
                    </a:lnTo>
                    <a:lnTo>
                      <a:pt x="612" y="229"/>
                    </a:lnTo>
                    <a:lnTo>
                      <a:pt x="707" y="306"/>
                    </a:lnTo>
                    <a:lnTo>
                      <a:pt x="802" y="382"/>
                    </a:lnTo>
                    <a:lnTo>
                      <a:pt x="898" y="459"/>
                    </a:lnTo>
                    <a:lnTo>
                      <a:pt x="974" y="554"/>
                    </a:lnTo>
                    <a:lnTo>
                      <a:pt x="1051" y="649"/>
                    </a:lnTo>
                    <a:lnTo>
                      <a:pt x="1108" y="745"/>
                    </a:lnTo>
                    <a:lnTo>
                      <a:pt x="1165" y="859"/>
                    </a:lnTo>
                    <a:lnTo>
                      <a:pt x="1203" y="974"/>
                    </a:lnTo>
                    <a:lnTo>
                      <a:pt x="1241" y="1088"/>
                    </a:lnTo>
                    <a:lnTo>
                      <a:pt x="1261" y="1222"/>
                    </a:lnTo>
                    <a:lnTo>
                      <a:pt x="1261" y="1356"/>
                    </a:lnTo>
                    <a:lnTo>
                      <a:pt x="1337" y="1356"/>
                    </a:lnTo>
                    <a:lnTo>
                      <a:pt x="1337" y="1222"/>
                    </a:lnTo>
                    <a:lnTo>
                      <a:pt x="1318" y="1088"/>
                    </a:lnTo>
                    <a:lnTo>
                      <a:pt x="1280" y="955"/>
                    </a:lnTo>
                    <a:lnTo>
                      <a:pt x="1241" y="821"/>
                    </a:lnTo>
                    <a:lnTo>
                      <a:pt x="1184" y="707"/>
                    </a:lnTo>
                    <a:lnTo>
                      <a:pt x="1108" y="592"/>
                    </a:lnTo>
                    <a:lnTo>
                      <a:pt x="1031" y="497"/>
                    </a:lnTo>
                    <a:lnTo>
                      <a:pt x="955" y="401"/>
                    </a:lnTo>
                    <a:lnTo>
                      <a:pt x="860" y="306"/>
                    </a:lnTo>
                    <a:lnTo>
                      <a:pt x="745" y="229"/>
                    </a:lnTo>
                    <a:lnTo>
                      <a:pt x="650" y="172"/>
                    </a:lnTo>
                    <a:lnTo>
                      <a:pt x="516" y="115"/>
                    </a:lnTo>
                    <a:lnTo>
                      <a:pt x="402" y="77"/>
                    </a:lnTo>
                    <a:lnTo>
                      <a:pt x="268" y="39"/>
                    </a:lnTo>
                    <a:lnTo>
                      <a:pt x="134" y="19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345792"/>
              </a:solidFill>
              <a:ln w="9525" cap="flat" cmpd="sng">
                <a:solidFill>
                  <a:srgbClr val="34579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82" name="Google Shape;1909;p48">
                <a:extLst>
                  <a:ext uri="{FF2B5EF4-FFF2-40B4-BE49-F238E27FC236}">
                    <a16:creationId xmlns:a16="http://schemas.microsoft.com/office/drawing/2014/main" id="{DF4A0468-F42E-449D-8755-2C1027EBF8F7}"/>
                  </a:ext>
                </a:extLst>
              </p:cNvPr>
              <p:cNvSpPr/>
              <p:nvPr/>
            </p:nvSpPr>
            <p:spPr>
              <a:xfrm flipH="1">
                <a:off x="974534" y="4480094"/>
                <a:ext cx="124280" cy="124280"/>
              </a:xfrm>
              <a:custGeom>
                <a:avLst/>
                <a:gdLst/>
                <a:ahLst/>
                <a:cxnLst/>
                <a:rect l="l" t="t" r="r" b="b"/>
                <a:pathLst>
                  <a:path w="2635" h="2635" extrusionOk="0">
                    <a:moveTo>
                      <a:pt x="1184" y="1"/>
                    </a:moveTo>
                    <a:lnTo>
                      <a:pt x="1050" y="20"/>
                    </a:lnTo>
                    <a:lnTo>
                      <a:pt x="936" y="58"/>
                    </a:lnTo>
                    <a:lnTo>
                      <a:pt x="802" y="96"/>
                    </a:lnTo>
                    <a:lnTo>
                      <a:pt x="687" y="153"/>
                    </a:lnTo>
                    <a:lnTo>
                      <a:pt x="592" y="230"/>
                    </a:lnTo>
                    <a:lnTo>
                      <a:pt x="477" y="287"/>
                    </a:lnTo>
                    <a:lnTo>
                      <a:pt x="382" y="382"/>
                    </a:lnTo>
                    <a:lnTo>
                      <a:pt x="306" y="478"/>
                    </a:lnTo>
                    <a:lnTo>
                      <a:pt x="229" y="573"/>
                    </a:lnTo>
                    <a:lnTo>
                      <a:pt x="172" y="688"/>
                    </a:lnTo>
                    <a:lnTo>
                      <a:pt x="115" y="802"/>
                    </a:lnTo>
                    <a:lnTo>
                      <a:pt x="57" y="917"/>
                    </a:lnTo>
                    <a:lnTo>
                      <a:pt x="38" y="1051"/>
                    </a:lnTo>
                    <a:lnTo>
                      <a:pt x="19" y="1184"/>
                    </a:lnTo>
                    <a:lnTo>
                      <a:pt x="0" y="1318"/>
                    </a:lnTo>
                    <a:lnTo>
                      <a:pt x="19" y="1451"/>
                    </a:lnTo>
                    <a:lnTo>
                      <a:pt x="38" y="1585"/>
                    </a:lnTo>
                    <a:lnTo>
                      <a:pt x="57" y="1700"/>
                    </a:lnTo>
                    <a:lnTo>
                      <a:pt x="115" y="1833"/>
                    </a:lnTo>
                    <a:lnTo>
                      <a:pt x="172" y="1948"/>
                    </a:lnTo>
                    <a:lnTo>
                      <a:pt x="229" y="2043"/>
                    </a:lnTo>
                    <a:lnTo>
                      <a:pt x="306" y="2158"/>
                    </a:lnTo>
                    <a:lnTo>
                      <a:pt x="382" y="2234"/>
                    </a:lnTo>
                    <a:lnTo>
                      <a:pt x="477" y="2329"/>
                    </a:lnTo>
                    <a:lnTo>
                      <a:pt x="592" y="2406"/>
                    </a:lnTo>
                    <a:lnTo>
                      <a:pt x="687" y="2463"/>
                    </a:lnTo>
                    <a:lnTo>
                      <a:pt x="802" y="2520"/>
                    </a:lnTo>
                    <a:lnTo>
                      <a:pt x="936" y="2578"/>
                    </a:lnTo>
                    <a:lnTo>
                      <a:pt x="1050" y="2597"/>
                    </a:lnTo>
                    <a:lnTo>
                      <a:pt x="1184" y="2616"/>
                    </a:lnTo>
                    <a:lnTo>
                      <a:pt x="1317" y="2635"/>
                    </a:lnTo>
                    <a:lnTo>
                      <a:pt x="1451" y="2616"/>
                    </a:lnTo>
                    <a:lnTo>
                      <a:pt x="1585" y="2597"/>
                    </a:lnTo>
                    <a:lnTo>
                      <a:pt x="1718" y="2578"/>
                    </a:lnTo>
                    <a:lnTo>
                      <a:pt x="1833" y="2520"/>
                    </a:lnTo>
                    <a:lnTo>
                      <a:pt x="1947" y="2463"/>
                    </a:lnTo>
                    <a:lnTo>
                      <a:pt x="2062" y="2406"/>
                    </a:lnTo>
                    <a:lnTo>
                      <a:pt x="2157" y="2329"/>
                    </a:lnTo>
                    <a:lnTo>
                      <a:pt x="2253" y="2234"/>
                    </a:lnTo>
                    <a:lnTo>
                      <a:pt x="2329" y="2158"/>
                    </a:lnTo>
                    <a:lnTo>
                      <a:pt x="2405" y="2043"/>
                    </a:lnTo>
                    <a:lnTo>
                      <a:pt x="2482" y="1948"/>
                    </a:lnTo>
                    <a:lnTo>
                      <a:pt x="2539" y="1833"/>
                    </a:lnTo>
                    <a:lnTo>
                      <a:pt x="2577" y="1700"/>
                    </a:lnTo>
                    <a:lnTo>
                      <a:pt x="2615" y="1585"/>
                    </a:lnTo>
                    <a:lnTo>
                      <a:pt x="2634" y="1451"/>
                    </a:lnTo>
                    <a:lnTo>
                      <a:pt x="2634" y="1318"/>
                    </a:lnTo>
                    <a:lnTo>
                      <a:pt x="2634" y="1184"/>
                    </a:lnTo>
                    <a:lnTo>
                      <a:pt x="2615" y="1051"/>
                    </a:lnTo>
                    <a:lnTo>
                      <a:pt x="2577" y="917"/>
                    </a:lnTo>
                    <a:lnTo>
                      <a:pt x="2539" y="802"/>
                    </a:lnTo>
                    <a:lnTo>
                      <a:pt x="2482" y="688"/>
                    </a:lnTo>
                    <a:lnTo>
                      <a:pt x="2405" y="573"/>
                    </a:lnTo>
                    <a:lnTo>
                      <a:pt x="2329" y="478"/>
                    </a:lnTo>
                    <a:lnTo>
                      <a:pt x="2253" y="382"/>
                    </a:lnTo>
                    <a:lnTo>
                      <a:pt x="2157" y="287"/>
                    </a:lnTo>
                    <a:lnTo>
                      <a:pt x="2062" y="230"/>
                    </a:lnTo>
                    <a:lnTo>
                      <a:pt x="1947" y="153"/>
                    </a:lnTo>
                    <a:lnTo>
                      <a:pt x="1833" y="96"/>
                    </a:lnTo>
                    <a:lnTo>
                      <a:pt x="1718" y="58"/>
                    </a:lnTo>
                    <a:lnTo>
                      <a:pt x="1585" y="20"/>
                    </a:lnTo>
                    <a:lnTo>
                      <a:pt x="1451" y="1"/>
                    </a:lnTo>
                    <a:close/>
                  </a:path>
                </a:pathLst>
              </a:custGeom>
              <a:solidFill>
                <a:srgbClr val="5484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83" name="Google Shape;1910;p48">
                <a:extLst>
                  <a:ext uri="{FF2B5EF4-FFF2-40B4-BE49-F238E27FC236}">
                    <a16:creationId xmlns:a16="http://schemas.microsoft.com/office/drawing/2014/main" id="{747C3E00-1353-4A31-B05B-16551A3F8C8D}"/>
                  </a:ext>
                </a:extLst>
              </p:cNvPr>
              <p:cNvSpPr/>
              <p:nvPr/>
            </p:nvSpPr>
            <p:spPr>
              <a:xfrm flipH="1">
                <a:off x="1014152" y="4518817"/>
                <a:ext cx="45043" cy="45939"/>
              </a:xfrm>
              <a:custGeom>
                <a:avLst/>
                <a:gdLst/>
                <a:ahLst/>
                <a:cxnLst/>
                <a:rect l="l" t="t" r="r" b="b"/>
                <a:pathLst>
                  <a:path w="955" h="974" extrusionOk="0">
                    <a:moveTo>
                      <a:pt x="477" y="0"/>
                    </a:moveTo>
                    <a:lnTo>
                      <a:pt x="382" y="20"/>
                    </a:lnTo>
                    <a:lnTo>
                      <a:pt x="286" y="39"/>
                    </a:lnTo>
                    <a:lnTo>
                      <a:pt x="210" y="96"/>
                    </a:lnTo>
                    <a:lnTo>
                      <a:pt x="134" y="153"/>
                    </a:lnTo>
                    <a:lnTo>
                      <a:pt x="76" y="230"/>
                    </a:lnTo>
                    <a:lnTo>
                      <a:pt x="38" y="306"/>
                    </a:lnTo>
                    <a:lnTo>
                      <a:pt x="0" y="401"/>
                    </a:lnTo>
                    <a:lnTo>
                      <a:pt x="0" y="497"/>
                    </a:lnTo>
                    <a:lnTo>
                      <a:pt x="0" y="592"/>
                    </a:lnTo>
                    <a:lnTo>
                      <a:pt x="38" y="688"/>
                    </a:lnTo>
                    <a:lnTo>
                      <a:pt x="76" y="764"/>
                    </a:lnTo>
                    <a:lnTo>
                      <a:pt x="134" y="840"/>
                    </a:lnTo>
                    <a:lnTo>
                      <a:pt x="210" y="898"/>
                    </a:lnTo>
                    <a:lnTo>
                      <a:pt x="286" y="936"/>
                    </a:lnTo>
                    <a:lnTo>
                      <a:pt x="382" y="955"/>
                    </a:lnTo>
                    <a:lnTo>
                      <a:pt x="477" y="974"/>
                    </a:lnTo>
                    <a:lnTo>
                      <a:pt x="573" y="955"/>
                    </a:lnTo>
                    <a:lnTo>
                      <a:pt x="668" y="936"/>
                    </a:lnTo>
                    <a:lnTo>
                      <a:pt x="745" y="898"/>
                    </a:lnTo>
                    <a:lnTo>
                      <a:pt x="821" y="840"/>
                    </a:lnTo>
                    <a:lnTo>
                      <a:pt x="878" y="764"/>
                    </a:lnTo>
                    <a:lnTo>
                      <a:pt x="916" y="688"/>
                    </a:lnTo>
                    <a:lnTo>
                      <a:pt x="954" y="592"/>
                    </a:lnTo>
                    <a:lnTo>
                      <a:pt x="954" y="497"/>
                    </a:lnTo>
                    <a:lnTo>
                      <a:pt x="954" y="401"/>
                    </a:lnTo>
                    <a:lnTo>
                      <a:pt x="916" y="306"/>
                    </a:lnTo>
                    <a:lnTo>
                      <a:pt x="878" y="230"/>
                    </a:lnTo>
                    <a:lnTo>
                      <a:pt x="821" y="153"/>
                    </a:lnTo>
                    <a:lnTo>
                      <a:pt x="745" y="96"/>
                    </a:lnTo>
                    <a:lnTo>
                      <a:pt x="668" y="39"/>
                    </a:lnTo>
                    <a:lnTo>
                      <a:pt x="573" y="20"/>
                    </a:lnTo>
                    <a:lnTo>
                      <a:pt x="477" y="0"/>
                    </a:lnTo>
                    <a:close/>
                  </a:path>
                </a:pathLst>
              </a:custGeom>
              <a:solidFill>
                <a:srgbClr val="729AE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84" name="Google Shape;1911;p48">
                <a:extLst>
                  <a:ext uri="{FF2B5EF4-FFF2-40B4-BE49-F238E27FC236}">
                    <a16:creationId xmlns:a16="http://schemas.microsoft.com/office/drawing/2014/main" id="{58A52491-057C-4E93-AD64-3BB0D2983DAC}"/>
                  </a:ext>
                </a:extLst>
              </p:cNvPr>
              <p:cNvSpPr/>
              <p:nvPr/>
            </p:nvSpPr>
            <p:spPr>
              <a:xfrm flipH="1">
                <a:off x="1297759" y="4480094"/>
                <a:ext cx="124280" cy="124280"/>
              </a:xfrm>
              <a:custGeom>
                <a:avLst/>
                <a:gdLst/>
                <a:ahLst/>
                <a:cxnLst/>
                <a:rect l="l" t="t" r="r" b="b"/>
                <a:pathLst>
                  <a:path w="2635" h="2635" extrusionOk="0">
                    <a:moveTo>
                      <a:pt x="1184" y="1"/>
                    </a:moveTo>
                    <a:lnTo>
                      <a:pt x="1070" y="20"/>
                    </a:lnTo>
                    <a:lnTo>
                      <a:pt x="936" y="58"/>
                    </a:lnTo>
                    <a:lnTo>
                      <a:pt x="821" y="96"/>
                    </a:lnTo>
                    <a:lnTo>
                      <a:pt x="707" y="153"/>
                    </a:lnTo>
                    <a:lnTo>
                      <a:pt x="592" y="230"/>
                    </a:lnTo>
                    <a:lnTo>
                      <a:pt x="497" y="287"/>
                    </a:lnTo>
                    <a:lnTo>
                      <a:pt x="401" y="382"/>
                    </a:lnTo>
                    <a:lnTo>
                      <a:pt x="306" y="478"/>
                    </a:lnTo>
                    <a:lnTo>
                      <a:pt x="230" y="573"/>
                    </a:lnTo>
                    <a:lnTo>
                      <a:pt x="172" y="688"/>
                    </a:lnTo>
                    <a:lnTo>
                      <a:pt x="115" y="802"/>
                    </a:lnTo>
                    <a:lnTo>
                      <a:pt x="77" y="917"/>
                    </a:lnTo>
                    <a:lnTo>
                      <a:pt x="39" y="1051"/>
                    </a:lnTo>
                    <a:lnTo>
                      <a:pt x="20" y="1184"/>
                    </a:lnTo>
                    <a:lnTo>
                      <a:pt x="1" y="1318"/>
                    </a:lnTo>
                    <a:lnTo>
                      <a:pt x="20" y="1451"/>
                    </a:lnTo>
                    <a:lnTo>
                      <a:pt x="39" y="1585"/>
                    </a:lnTo>
                    <a:lnTo>
                      <a:pt x="77" y="1700"/>
                    </a:lnTo>
                    <a:lnTo>
                      <a:pt x="115" y="1833"/>
                    </a:lnTo>
                    <a:lnTo>
                      <a:pt x="172" y="1948"/>
                    </a:lnTo>
                    <a:lnTo>
                      <a:pt x="230" y="2043"/>
                    </a:lnTo>
                    <a:lnTo>
                      <a:pt x="306" y="2158"/>
                    </a:lnTo>
                    <a:lnTo>
                      <a:pt x="401" y="2234"/>
                    </a:lnTo>
                    <a:lnTo>
                      <a:pt x="497" y="2329"/>
                    </a:lnTo>
                    <a:lnTo>
                      <a:pt x="592" y="2406"/>
                    </a:lnTo>
                    <a:lnTo>
                      <a:pt x="707" y="2463"/>
                    </a:lnTo>
                    <a:lnTo>
                      <a:pt x="821" y="2520"/>
                    </a:lnTo>
                    <a:lnTo>
                      <a:pt x="936" y="2578"/>
                    </a:lnTo>
                    <a:lnTo>
                      <a:pt x="1070" y="2597"/>
                    </a:lnTo>
                    <a:lnTo>
                      <a:pt x="1184" y="2616"/>
                    </a:lnTo>
                    <a:lnTo>
                      <a:pt x="1318" y="2635"/>
                    </a:lnTo>
                    <a:lnTo>
                      <a:pt x="1451" y="2616"/>
                    </a:lnTo>
                    <a:lnTo>
                      <a:pt x="1585" y="2597"/>
                    </a:lnTo>
                    <a:lnTo>
                      <a:pt x="1719" y="2578"/>
                    </a:lnTo>
                    <a:lnTo>
                      <a:pt x="1833" y="2520"/>
                    </a:lnTo>
                    <a:lnTo>
                      <a:pt x="1948" y="2463"/>
                    </a:lnTo>
                    <a:lnTo>
                      <a:pt x="2062" y="2406"/>
                    </a:lnTo>
                    <a:lnTo>
                      <a:pt x="2158" y="2329"/>
                    </a:lnTo>
                    <a:lnTo>
                      <a:pt x="2253" y="2234"/>
                    </a:lnTo>
                    <a:lnTo>
                      <a:pt x="2348" y="2158"/>
                    </a:lnTo>
                    <a:lnTo>
                      <a:pt x="2425" y="2043"/>
                    </a:lnTo>
                    <a:lnTo>
                      <a:pt x="2482" y="1948"/>
                    </a:lnTo>
                    <a:lnTo>
                      <a:pt x="2539" y="1833"/>
                    </a:lnTo>
                    <a:lnTo>
                      <a:pt x="2577" y="1700"/>
                    </a:lnTo>
                    <a:lnTo>
                      <a:pt x="2616" y="1585"/>
                    </a:lnTo>
                    <a:lnTo>
                      <a:pt x="2635" y="1451"/>
                    </a:lnTo>
                    <a:lnTo>
                      <a:pt x="2635" y="1318"/>
                    </a:lnTo>
                    <a:lnTo>
                      <a:pt x="2635" y="1184"/>
                    </a:lnTo>
                    <a:lnTo>
                      <a:pt x="2616" y="1051"/>
                    </a:lnTo>
                    <a:lnTo>
                      <a:pt x="2577" y="917"/>
                    </a:lnTo>
                    <a:lnTo>
                      <a:pt x="2539" y="802"/>
                    </a:lnTo>
                    <a:lnTo>
                      <a:pt x="2482" y="688"/>
                    </a:lnTo>
                    <a:lnTo>
                      <a:pt x="2425" y="573"/>
                    </a:lnTo>
                    <a:lnTo>
                      <a:pt x="2348" y="478"/>
                    </a:lnTo>
                    <a:lnTo>
                      <a:pt x="2253" y="382"/>
                    </a:lnTo>
                    <a:lnTo>
                      <a:pt x="2158" y="287"/>
                    </a:lnTo>
                    <a:lnTo>
                      <a:pt x="2062" y="230"/>
                    </a:lnTo>
                    <a:lnTo>
                      <a:pt x="1948" y="153"/>
                    </a:lnTo>
                    <a:lnTo>
                      <a:pt x="1833" y="96"/>
                    </a:lnTo>
                    <a:lnTo>
                      <a:pt x="1719" y="58"/>
                    </a:lnTo>
                    <a:lnTo>
                      <a:pt x="1585" y="20"/>
                    </a:lnTo>
                    <a:lnTo>
                      <a:pt x="1451" y="1"/>
                    </a:lnTo>
                    <a:close/>
                  </a:path>
                </a:pathLst>
              </a:custGeom>
              <a:solidFill>
                <a:srgbClr val="5484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85" name="Google Shape;1912;p48">
                <a:extLst>
                  <a:ext uri="{FF2B5EF4-FFF2-40B4-BE49-F238E27FC236}">
                    <a16:creationId xmlns:a16="http://schemas.microsoft.com/office/drawing/2014/main" id="{D067D523-7991-4EF5-B9ED-C2E1B9A8B11D}"/>
                  </a:ext>
                </a:extLst>
              </p:cNvPr>
              <p:cNvSpPr/>
              <p:nvPr/>
            </p:nvSpPr>
            <p:spPr>
              <a:xfrm flipH="1">
                <a:off x="1336481" y="4518817"/>
                <a:ext cx="45939" cy="45939"/>
              </a:xfrm>
              <a:custGeom>
                <a:avLst/>
                <a:gdLst/>
                <a:ahLst/>
                <a:cxnLst/>
                <a:rect l="l" t="t" r="r" b="b"/>
                <a:pathLst>
                  <a:path w="974" h="974" extrusionOk="0">
                    <a:moveTo>
                      <a:pt x="478" y="0"/>
                    </a:moveTo>
                    <a:lnTo>
                      <a:pt x="382" y="20"/>
                    </a:lnTo>
                    <a:lnTo>
                      <a:pt x="306" y="39"/>
                    </a:lnTo>
                    <a:lnTo>
                      <a:pt x="210" y="96"/>
                    </a:lnTo>
                    <a:lnTo>
                      <a:pt x="153" y="153"/>
                    </a:lnTo>
                    <a:lnTo>
                      <a:pt x="77" y="230"/>
                    </a:lnTo>
                    <a:lnTo>
                      <a:pt x="39" y="306"/>
                    </a:lnTo>
                    <a:lnTo>
                      <a:pt x="20" y="401"/>
                    </a:lnTo>
                    <a:lnTo>
                      <a:pt x="0" y="497"/>
                    </a:lnTo>
                    <a:lnTo>
                      <a:pt x="20" y="592"/>
                    </a:lnTo>
                    <a:lnTo>
                      <a:pt x="39" y="688"/>
                    </a:lnTo>
                    <a:lnTo>
                      <a:pt x="77" y="764"/>
                    </a:lnTo>
                    <a:lnTo>
                      <a:pt x="153" y="840"/>
                    </a:lnTo>
                    <a:lnTo>
                      <a:pt x="210" y="898"/>
                    </a:lnTo>
                    <a:lnTo>
                      <a:pt x="306" y="936"/>
                    </a:lnTo>
                    <a:lnTo>
                      <a:pt x="382" y="955"/>
                    </a:lnTo>
                    <a:lnTo>
                      <a:pt x="478" y="974"/>
                    </a:lnTo>
                    <a:lnTo>
                      <a:pt x="592" y="955"/>
                    </a:lnTo>
                    <a:lnTo>
                      <a:pt x="669" y="936"/>
                    </a:lnTo>
                    <a:lnTo>
                      <a:pt x="764" y="898"/>
                    </a:lnTo>
                    <a:lnTo>
                      <a:pt x="821" y="840"/>
                    </a:lnTo>
                    <a:lnTo>
                      <a:pt x="879" y="764"/>
                    </a:lnTo>
                    <a:lnTo>
                      <a:pt x="936" y="688"/>
                    </a:lnTo>
                    <a:lnTo>
                      <a:pt x="955" y="592"/>
                    </a:lnTo>
                    <a:lnTo>
                      <a:pt x="974" y="497"/>
                    </a:lnTo>
                    <a:lnTo>
                      <a:pt x="955" y="401"/>
                    </a:lnTo>
                    <a:lnTo>
                      <a:pt x="936" y="306"/>
                    </a:lnTo>
                    <a:lnTo>
                      <a:pt x="879" y="230"/>
                    </a:lnTo>
                    <a:lnTo>
                      <a:pt x="821" y="153"/>
                    </a:lnTo>
                    <a:lnTo>
                      <a:pt x="764" y="96"/>
                    </a:lnTo>
                    <a:lnTo>
                      <a:pt x="669" y="39"/>
                    </a:lnTo>
                    <a:lnTo>
                      <a:pt x="592" y="20"/>
                    </a:lnTo>
                    <a:lnTo>
                      <a:pt x="478" y="0"/>
                    </a:lnTo>
                    <a:close/>
                  </a:path>
                </a:pathLst>
              </a:custGeom>
              <a:solidFill>
                <a:srgbClr val="729AE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86" name="Google Shape;1913;p48">
                <a:extLst>
                  <a:ext uri="{FF2B5EF4-FFF2-40B4-BE49-F238E27FC236}">
                    <a16:creationId xmlns:a16="http://schemas.microsoft.com/office/drawing/2014/main" id="{00C05C1F-E34A-483D-992D-BF2C391D4366}"/>
                  </a:ext>
                </a:extLst>
              </p:cNvPr>
              <p:cNvSpPr/>
              <p:nvPr/>
            </p:nvSpPr>
            <p:spPr>
              <a:xfrm flipH="1">
                <a:off x="1755075" y="4480094"/>
                <a:ext cx="124327" cy="124280"/>
              </a:xfrm>
              <a:custGeom>
                <a:avLst/>
                <a:gdLst/>
                <a:ahLst/>
                <a:cxnLst/>
                <a:rect l="l" t="t" r="r" b="b"/>
                <a:pathLst>
                  <a:path w="2636" h="2635" extrusionOk="0">
                    <a:moveTo>
                      <a:pt x="1184" y="1"/>
                    </a:moveTo>
                    <a:lnTo>
                      <a:pt x="1051" y="20"/>
                    </a:lnTo>
                    <a:lnTo>
                      <a:pt x="936" y="58"/>
                    </a:lnTo>
                    <a:lnTo>
                      <a:pt x="803" y="96"/>
                    </a:lnTo>
                    <a:lnTo>
                      <a:pt x="688" y="153"/>
                    </a:lnTo>
                    <a:lnTo>
                      <a:pt x="593" y="230"/>
                    </a:lnTo>
                    <a:lnTo>
                      <a:pt x="478" y="287"/>
                    </a:lnTo>
                    <a:lnTo>
                      <a:pt x="402" y="382"/>
                    </a:lnTo>
                    <a:lnTo>
                      <a:pt x="306" y="478"/>
                    </a:lnTo>
                    <a:lnTo>
                      <a:pt x="230" y="573"/>
                    </a:lnTo>
                    <a:lnTo>
                      <a:pt x="173" y="688"/>
                    </a:lnTo>
                    <a:lnTo>
                      <a:pt x="115" y="802"/>
                    </a:lnTo>
                    <a:lnTo>
                      <a:pt x="58" y="917"/>
                    </a:lnTo>
                    <a:lnTo>
                      <a:pt x="39" y="1051"/>
                    </a:lnTo>
                    <a:lnTo>
                      <a:pt x="20" y="1184"/>
                    </a:lnTo>
                    <a:lnTo>
                      <a:pt x="1" y="1318"/>
                    </a:lnTo>
                    <a:lnTo>
                      <a:pt x="20" y="1451"/>
                    </a:lnTo>
                    <a:lnTo>
                      <a:pt x="39" y="1585"/>
                    </a:lnTo>
                    <a:lnTo>
                      <a:pt x="58" y="1700"/>
                    </a:lnTo>
                    <a:lnTo>
                      <a:pt x="115" y="1833"/>
                    </a:lnTo>
                    <a:lnTo>
                      <a:pt x="173" y="1948"/>
                    </a:lnTo>
                    <a:lnTo>
                      <a:pt x="230" y="2043"/>
                    </a:lnTo>
                    <a:lnTo>
                      <a:pt x="306" y="2158"/>
                    </a:lnTo>
                    <a:lnTo>
                      <a:pt x="402" y="2234"/>
                    </a:lnTo>
                    <a:lnTo>
                      <a:pt x="478" y="2329"/>
                    </a:lnTo>
                    <a:lnTo>
                      <a:pt x="593" y="2406"/>
                    </a:lnTo>
                    <a:lnTo>
                      <a:pt x="688" y="2463"/>
                    </a:lnTo>
                    <a:lnTo>
                      <a:pt x="803" y="2520"/>
                    </a:lnTo>
                    <a:lnTo>
                      <a:pt x="936" y="2578"/>
                    </a:lnTo>
                    <a:lnTo>
                      <a:pt x="1051" y="2597"/>
                    </a:lnTo>
                    <a:lnTo>
                      <a:pt x="1184" y="2616"/>
                    </a:lnTo>
                    <a:lnTo>
                      <a:pt x="1318" y="2635"/>
                    </a:lnTo>
                    <a:lnTo>
                      <a:pt x="1452" y="2616"/>
                    </a:lnTo>
                    <a:lnTo>
                      <a:pt x="1585" y="2597"/>
                    </a:lnTo>
                    <a:lnTo>
                      <a:pt x="1719" y="2578"/>
                    </a:lnTo>
                    <a:lnTo>
                      <a:pt x="1833" y="2520"/>
                    </a:lnTo>
                    <a:lnTo>
                      <a:pt x="1948" y="2463"/>
                    </a:lnTo>
                    <a:lnTo>
                      <a:pt x="2062" y="2406"/>
                    </a:lnTo>
                    <a:lnTo>
                      <a:pt x="2158" y="2329"/>
                    </a:lnTo>
                    <a:lnTo>
                      <a:pt x="2253" y="2234"/>
                    </a:lnTo>
                    <a:lnTo>
                      <a:pt x="2330" y="2158"/>
                    </a:lnTo>
                    <a:lnTo>
                      <a:pt x="2406" y="2043"/>
                    </a:lnTo>
                    <a:lnTo>
                      <a:pt x="2482" y="1948"/>
                    </a:lnTo>
                    <a:lnTo>
                      <a:pt x="2540" y="1833"/>
                    </a:lnTo>
                    <a:lnTo>
                      <a:pt x="2578" y="1700"/>
                    </a:lnTo>
                    <a:lnTo>
                      <a:pt x="2616" y="1585"/>
                    </a:lnTo>
                    <a:lnTo>
                      <a:pt x="2635" y="1451"/>
                    </a:lnTo>
                    <a:lnTo>
                      <a:pt x="2635" y="1318"/>
                    </a:lnTo>
                    <a:lnTo>
                      <a:pt x="2635" y="1184"/>
                    </a:lnTo>
                    <a:lnTo>
                      <a:pt x="2616" y="1051"/>
                    </a:lnTo>
                    <a:lnTo>
                      <a:pt x="2578" y="917"/>
                    </a:lnTo>
                    <a:lnTo>
                      <a:pt x="2540" y="802"/>
                    </a:lnTo>
                    <a:lnTo>
                      <a:pt x="2482" y="688"/>
                    </a:lnTo>
                    <a:lnTo>
                      <a:pt x="2406" y="573"/>
                    </a:lnTo>
                    <a:lnTo>
                      <a:pt x="2330" y="478"/>
                    </a:lnTo>
                    <a:lnTo>
                      <a:pt x="2253" y="382"/>
                    </a:lnTo>
                    <a:lnTo>
                      <a:pt x="2158" y="287"/>
                    </a:lnTo>
                    <a:lnTo>
                      <a:pt x="2062" y="230"/>
                    </a:lnTo>
                    <a:lnTo>
                      <a:pt x="1948" y="153"/>
                    </a:lnTo>
                    <a:lnTo>
                      <a:pt x="1833" y="96"/>
                    </a:lnTo>
                    <a:lnTo>
                      <a:pt x="1719" y="58"/>
                    </a:lnTo>
                    <a:lnTo>
                      <a:pt x="1585" y="20"/>
                    </a:lnTo>
                    <a:lnTo>
                      <a:pt x="1452" y="1"/>
                    </a:lnTo>
                    <a:close/>
                  </a:path>
                </a:pathLst>
              </a:custGeom>
              <a:solidFill>
                <a:srgbClr val="5484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87" name="Google Shape;1914;p48">
                <a:extLst>
                  <a:ext uri="{FF2B5EF4-FFF2-40B4-BE49-F238E27FC236}">
                    <a16:creationId xmlns:a16="http://schemas.microsoft.com/office/drawing/2014/main" id="{FB5D22A8-0590-428D-BBFD-63FD5AAA51CC}"/>
                  </a:ext>
                </a:extLst>
              </p:cNvPr>
              <p:cNvSpPr/>
              <p:nvPr/>
            </p:nvSpPr>
            <p:spPr>
              <a:xfrm flipH="1">
                <a:off x="1793797" y="4518817"/>
                <a:ext cx="45986" cy="45939"/>
              </a:xfrm>
              <a:custGeom>
                <a:avLst/>
                <a:gdLst/>
                <a:ahLst/>
                <a:cxnLst/>
                <a:rect l="l" t="t" r="r" b="b"/>
                <a:pathLst>
                  <a:path w="975" h="974" extrusionOk="0">
                    <a:moveTo>
                      <a:pt x="478" y="0"/>
                    </a:moveTo>
                    <a:lnTo>
                      <a:pt x="383" y="20"/>
                    </a:lnTo>
                    <a:lnTo>
                      <a:pt x="287" y="39"/>
                    </a:lnTo>
                    <a:lnTo>
                      <a:pt x="211" y="96"/>
                    </a:lnTo>
                    <a:lnTo>
                      <a:pt x="134" y="153"/>
                    </a:lnTo>
                    <a:lnTo>
                      <a:pt x="77" y="230"/>
                    </a:lnTo>
                    <a:lnTo>
                      <a:pt x="39" y="306"/>
                    </a:lnTo>
                    <a:lnTo>
                      <a:pt x="1" y="401"/>
                    </a:lnTo>
                    <a:lnTo>
                      <a:pt x="1" y="497"/>
                    </a:lnTo>
                    <a:lnTo>
                      <a:pt x="1" y="592"/>
                    </a:lnTo>
                    <a:lnTo>
                      <a:pt x="39" y="688"/>
                    </a:lnTo>
                    <a:lnTo>
                      <a:pt x="77" y="764"/>
                    </a:lnTo>
                    <a:lnTo>
                      <a:pt x="134" y="840"/>
                    </a:lnTo>
                    <a:lnTo>
                      <a:pt x="211" y="898"/>
                    </a:lnTo>
                    <a:lnTo>
                      <a:pt x="287" y="936"/>
                    </a:lnTo>
                    <a:lnTo>
                      <a:pt x="383" y="955"/>
                    </a:lnTo>
                    <a:lnTo>
                      <a:pt x="478" y="974"/>
                    </a:lnTo>
                    <a:lnTo>
                      <a:pt x="573" y="955"/>
                    </a:lnTo>
                    <a:lnTo>
                      <a:pt x="669" y="936"/>
                    </a:lnTo>
                    <a:lnTo>
                      <a:pt x="745" y="898"/>
                    </a:lnTo>
                    <a:lnTo>
                      <a:pt x="822" y="840"/>
                    </a:lnTo>
                    <a:lnTo>
                      <a:pt x="879" y="764"/>
                    </a:lnTo>
                    <a:lnTo>
                      <a:pt x="936" y="688"/>
                    </a:lnTo>
                    <a:lnTo>
                      <a:pt x="955" y="592"/>
                    </a:lnTo>
                    <a:lnTo>
                      <a:pt x="974" y="497"/>
                    </a:lnTo>
                    <a:lnTo>
                      <a:pt x="955" y="401"/>
                    </a:lnTo>
                    <a:lnTo>
                      <a:pt x="936" y="306"/>
                    </a:lnTo>
                    <a:lnTo>
                      <a:pt x="879" y="230"/>
                    </a:lnTo>
                    <a:lnTo>
                      <a:pt x="822" y="153"/>
                    </a:lnTo>
                    <a:lnTo>
                      <a:pt x="745" y="96"/>
                    </a:lnTo>
                    <a:lnTo>
                      <a:pt x="669" y="39"/>
                    </a:lnTo>
                    <a:lnTo>
                      <a:pt x="573" y="20"/>
                    </a:lnTo>
                    <a:lnTo>
                      <a:pt x="478" y="0"/>
                    </a:lnTo>
                    <a:close/>
                  </a:path>
                </a:pathLst>
              </a:custGeom>
              <a:solidFill>
                <a:srgbClr val="729AE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</p:grpSp>
      <p:grpSp>
        <p:nvGrpSpPr>
          <p:cNvPr id="1971" name="Google Shape;1915;p48">
            <a:extLst>
              <a:ext uri="{FF2B5EF4-FFF2-40B4-BE49-F238E27FC236}">
                <a16:creationId xmlns:a16="http://schemas.microsoft.com/office/drawing/2014/main" id="{A67C68BD-7EF3-497F-8B77-F651568DD3F4}"/>
              </a:ext>
            </a:extLst>
          </p:cNvPr>
          <p:cNvGrpSpPr/>
          <p:nvPr/>
        </p:nvGrpSpPr>
        <p:grpSpPr>
          <a:xfrm>
            <a:off x="8167842" y="1521817"/>
            <a:ext cx="1005895" cy="2212031"/>
            <a:chOff x="8936550" y="-4600575"/>
            <a:chExt cx="2548500" cy="5238750"/>
          </a:xfrm>
        </p:grpSpPr>
        <p:sp>
          <p:nvSpPr>
            <p:cNvPr id="1972" name="Google Shape;1916;p48">
              <a:extLst>
                <a:ext uri="{FF2B5EF4-FFF2-40B4-BE49-F238E27FC236}">
                  <a16:creationId xmlns:a16="http://schemas.microsoft.com/office/drawing/2014/main" id="{42792F35-34AA-4767-8848-D0B79A6708FD}"/>
                </a:ext>
              </a:extLst>
            </p:cNvPr>
            <p:cNvSpPr/>
            <p:nvPr/>
          </p:nvSpPr>
          <p:spPr>
            <a:xfrm>
              <a:off x="10690300" y="-111375"/>
              <a:ext cx="305475" cy="509500"/>
            </a:xfrm>
            <a:custGeom>
              <a:avLst/>
              <a:gdLst/>
              <a:ahLst/>
              <a:cxnLst/>
              <a:rect l="l" t="t" r="r" b="b"/>
              <a:pathLst>
                <a:path w="12219" h="20380" extrusionOk="0">
                  <a:moveTo>
                    <a:pt x="563" y="1"/>
                  </a:moveTo>
                  <a:lnTo>
                    <a:pt x="710" y="1003"/>
                  </a:lnTo>
                  <a:lnTo>
                    <a:pt x="881" y="2078"/>
                  </a:lnTo>
                  <a:lnTo>
                    <a:pt x="1052" y="3422"/>
                  </a:lnTo>
                  <a:lnTo>
                    <a:pt x="1198" y="4888"/>
                  </a:lnTo>
                  <a:lnTo>
                    <a:pt x="1320" y="6403"/>
                  </a:lnTo>
                  <a:lnTo>
                    <a:pt x="1369" y="7160"/>
                  </a:lnTo>
                  <a:lnTo>
                    <a:pt x="1394" y="7869"/>
                  </a:lnTo>
                  <a:lnTo>
                    <a:pt x="1394" y="8529"/>
                  </a:lnTo>
                  <a:lnTo>
                    <a:pt x="1345" y="9139"/>
                  </a:lnTo>
                  <a:lnTo>
                    <a:pt x="1296" y="9775"/>
                  </a:lnTo>
                  <a:lnTo>
                    <a:pt x="1198" y="10508"/>
                  </a:lnTo>
                  <a:lnTo>
                    <a:pt x="905" y="12194"/>
                  </a:lnTo>
                  <a:lnTo>
                    <a:pt x="587" y="14026"/>
                  </a:lnTo>
                  <a:lnTo>
                    <a:pt x="270" y="15883"/>
                  </a:lnTo>
                  <a:lnTo>
                    <a:pt x="148" y="16763"/>
                  </a:lnTo>
                  <a:lnTo>
                    <a:pt x="50" y="17569"/>
                  </a:lnTo>
                  <a:lnTo>
                    <a:pt x="1" y="18327"/>
                  </a:lnTo>
                  <a:lnTo>
                    <a:pt x="1" y="19011"/>
                  </a:lnTo>
                  <a:lnTo>
                    <a:pt x="1" y="19304"/>
                  </a:lnTo>
                  <a:lnTo>
                    <a:pt x="50" y="19548"/>
                  </a:lnTo>
                  <a:lnTo>
                    <a:pt x="99" y="19793"/>
                  </a:lnTo>
                  <a:lnTo>
                    <a:pt x="148" y="19988"/>
                  </a:lnTo>
                  <a:lnTo>
                    <a:pt x="245" y="20135"/>
                  </a:lnTo>
                  <a:lnTo>
                    <a:pt x="343" y="20257"/>
                  </a:lnTo>
                  <a:lnTo>
                    <a:pt x="465" y="20355"/>
                  </a:lnTo>
                  <a:lnTo>
                    <a:pt x="612" y="20379"/>
                  </a:lnTo>
                  <a:lnTo>
                    <a:pt x="905" y="20379"/>
                  </a:lnTo>
                  <a:lnTo>
                    <a:pt x="1223" y="20330"/>
                  </a:lnTo>
                  <a:lnTo>
                    <a:pt x="1540" y="20233"/>
                  </a:lnTo>
                  <a:lnTo>
                    <a:pt x="1882" y="20086"/>
                  </a:lnTo>
                  <a:lnTo>
                    <a:pt x="2224" y="19891"/>
                  </a:lnTo>
                  <a:lnTo>
                    <a:pt x="2591" y="19646"/>
                  </a:lnTo>
                  <a:lnTo>
                    <a:pt x="2958" y="19377"/>
                  </a:lnTo>
                  <a:lnTo>
                    <a:pt x="3300" y="19084"/>
                  </a:lnTo>
                  <a:lnTo>
                    <a:pt x="3666" y="18718"/>
                  </a:lnTo>
                  <a:lnTo>
                    <a:pt x="4057" y="18327"/>
                  </a:lnTo>
                  <a:lnTo>
                    <a:pt x="4424" y="17887"/>
                  </a:lnTo>
                  <a:lnTo>
                    <a:pt x="4815" y="17447"/>
                  </a:lnTo>
                  <a:lnTo>
                    <a:pt x="5572" y="16470"/>
                  </a:lnTo>
                  <a:lnTo>
                    <a:pt x="6354" y="15443"/>
                  </a:lnTo>
                  <a:lnTo>
                    <a:pt x="7111" y="14344"/>
                  </a:lnTo>
                  <a:lnTo>
                    <a:pt x="7844" y="13220"/>
                  </a:lnTo>
                  <a:lnTo>
                    <a:pt x="8529" y="12072"/>
                  </a:lnTo>
                  <a:lnTo>
                    <a:pt x="9213" y="10948"/>
                  </a:lnTo>
                  <a:lnTo>
                    <a:pt x="9824" y="9848"/>
                  </a:lnTo>
                  <a:lnTo>
                    <a:pt x="10386" y="8797"/>
                  </a:lnTo>
                  <a:lnTo>
                    <a:pt x="10899" y="7820"/>
                  </a:lnTo>
                  <a:lnTo>
                    <a:pt x="11338" y="6940"/>
                  </a:lnTo>
                  <a:lnTo>
                    <a:pt x="11705" y="6158"/>
                  </a:lnTo>
                  <a:lnTo>
                    <a:pt x="11974" y="5523"/>
                  </a:lnTo>
                  <a:lnTo>
                    <a:pt x="12145" y="5034"/>
                  </a:lnTo>
                  <a:lnTo>
                    <a:pt x="12194" y="4863"/>
                  </a:lnTo>
                  <a:lnTo>
                    <a:pt x="12218" y="4741"/>
                  </a:lnTo>
                  <a:lnTo>
                    <a:pt x="12218" y="4643"/>
                  </a:lnTo>
                  <a:lnTo>
                    <a:pt x="12194" y="4521"/>
                  </a:lnTo>
                  <a:lnTo>
                    <a:pt x="12145" y="4399"/>
                  </a:lnTo>
                  <a:lnTo>
                    <a:pt x="12072" y="4253"/>
                  </a:lnTo>
                  <a:lnTo>
                    <a:pt x="11876" y="3959"/>
                  </a:lnTo>
                  <a:lnTo>
                    <a:pt x="11632" y="3642"/>
                  </a:lnTo>
                  <a:lnTo>
                    <a:pt x="11290" y="3275"/>
                  </a:lnTo>
                  <a:lnTo>
                    <a:pt x="10923" y="2909"/>
                  </a:lnTo>
                  <a:lnTo>
                    <a:pt x="10508" y="2518"/>
                  </a:lnTo>
                  <a:lnTo>
                    <a:pt x="10068" y="2127"/>
                  </a:lnTo>
                  <a:lnTo>
                    <a:pt x="9677" y="1809"/>
                  </a:lnTo>
                  <a:lnTo>
                    <a:pt x="9237" y="1516"/>
                  </a:lnTo>
                  <a:lnTo>
                    <a:pt x="8797" y="1272"/>
                  </a:lnTo>
                  <a:lnTo>
                    <a:pt x="8357" y="1027"/>
                  </a:lnTo>
                  <a:lnTo>
                    <a:pt x="7893" y="832"/>
                  </a:lnTo>
                  <a:lnTo>
                    <a:pt x="7453" y="661"/>
                  </a:lnTo>
                  <a:lnTo>
                    <a:pt x="7014" y="514"/>
                  </a:lnTo>
                  <a:lnTo>
                    <a:pt x="6598" y="392"/>
                  </a:lnTo>
                  <a:lnTo>
                    <a:pt x="5841" y="196"/>
                  </a:lnTo>
                  <a:lnTo>
                    <a:pt x="5230" y="74"/>
                  </a:lnTo>
                  <a:lnTo>
                    <a:pt x="4668" y="1"/>
                  </a:lnTo>
                  <a:close/>
                </a:path>
              </a:pathLst>
            </a:custGeom>
            <a:solidFill>
              <a:srgbClr val="90A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73" name="Google Shape;1917;p48">
              <a:extLst>
                <a:ext uri="{FF2B5EF4-FFF2-40B4-BE49-F238E27FC236}">
                  <a16:creationId xmlns:a16="http://schemas.microsoft.com/office/drawing/2014/main" id="{1BA7441D-1ADE-44F8-B494-8F9E7CBF7AB1}"/>
                </a:ext>
              </a:extLst>
            </p:cNvPr>
            <p:cNvSpPr/>
            <p:nvPr/>
          </p:nvSpPr>
          <p:spPr>
            <a:xfrm>
              <a:off x="10690300" y="-111375"/>
              <a:ext cx="305475" cy="509500"/>
            </a:xfrm>
            <a:custGeom>
              <a:avLst/>
              <a:gdLst/>
              <a:ahLst/>
              <a:cxnLst/>
              <a:rect l="l" t="t" r="r" b="b"/>
              <a:pathLst>
                <a:path w="12219" h="20380" fill="none" extrusionOk="0">
                  <a:moveTo>
                    <a:pt x="563" y="1"/>
                  </a:moveTo>
                  <a:lnTo>
                    <a:pt x="563" y="1"/>
                  </a:lnTo>
                  <a:lnTo>
                    <a:pt x="710" y="1003"/>
                  </a:lnTo>
                  <a:lnTo>
                    <a:pt x="881" y="2078"/>
                  </a:lnTo>
                  <a:lnTo>
                    <a:pt x="1052" y="3422"/>
                  </a:lnTo>
                  <a:lnTo>
                    <a:pt x="1198" y="4888"/>
                  </a:lnTo>
                  <a:lnTo>
                    <a:pt x="1320" y="6403"/>
                  </a:lnTo>
                  <a:lnTo>
                    <a:pt x="1369" y="7160"/>
                  </a:lnTo>
                  <a:lnTo>
                    <a:pt x="1394" y="7869"/>
                  </a:lnTo>
                  <a:lnTo>
                    <a:pt x="1394" y="8529"/>
                  </a:lnTo>
                  <a:lnTo>
                    <a:pt x="1345" y="9139"/>
                  </a:lnTo>
                  <a:lnTo>
                    <a:pt x="1345" y="9139"/>
                  </a:lnTo>
                  <a:lnTo>
                    <a:pt x="1296" y="9775"/>
                  </a:lnTo>
                  <a:lnTo>
                    <a:pt x="1198" y="10508"/>
                  </a:lnTo>
                  <a:lnTo>
                    <a:pt x="905" y="12194"/>
                  </a:lnTo>
                  <a:lnTo>
                    <a:pt x="587" y="14026"/>
                  </a:lnTo>
                  <a:lnTo>
                    <a:pt x="270" y="15883"/>
                  </a:lnTo>
                  <a:lnTo>
                    <a:pt x="148" y="16763"/>
                  </a:lnTo>
                  <a:lnTo>
                    <a:pt x="50" y="17569"/>
                  </a:lnTo>
                  <a:lnTo>
                    <a:pt x="1" y="18327"/>
                  </a:lnTo>
                  <a:lnTo>
                    <a:pt x="1" y="19011"/>
                  </a:lnTo>
                  <a:lnTo>
                    <a:pt x="1" y="19304"/>
                  </a:lnTo>
                  <a:lnTo>
                    <a:pt x="50" y="19548"/>
                  </a:lnTo>
                  <a:lnTo>
                    <a:pt x="99" y="19793"/>
                  </a:lnTo>
                  <a:lnTo>
                    <a:pt x="148" y="19988"/>
                  </a:lnTo>
                  <a:lnTo>
                    <a:pt x="245" y="20135"/>
                  </a:lnTo>
                  <a:lnTo>
                    <a:pt x="343" y="20257"/>
                  </a:lnTo>
                  <a:lnTo>
                    <a:pt x="465" y="20355"/>
                  </a:lnTo>
                  <a:lnTo>
                    <a:pt x="612" y="20379"/>
                  </a:lnTo>
                  <a:lnTo>
                    <a:pt x="612" y="20379"/>
                  </a:lnTo>
                  <a:lnTo>
                    <a:pt x="905" y="20379"/>
                  </a:lnTo>
                  <a:lnTo>
                    <a:pt x="1223" y="20330"/>
                  </a:lnTo>
                  <a:lnTo>
                    <a:pt x="1540" y="20233"/>
                  </a:lnTo>
                  <a:lnTo>
                    <a:pt x="1882" y="20086"/>
                  </a:lnTo>
                  <a:lnTo>
                    <a:pt x="2224" y="19891"/>
                  </a:lnTo>
                  <a:lnTo>
                    <a:pt x="2591" y="19646"/>
                  </a:lnTo>
                  <a:lnTo>
                    <a:pt x="2958" y="19377"/>
                  </a:lnTo>
                  <a:lnTo>
                    <a:pt x="3300" y="19084"/>
                  </a:lnTo>
                  <a:lnTo>
                    <a:pt x="3300" y="19084"/>
                  </a:lnTo>
                  <a:lnTo>
                    <a:pt x="3666" y="18718"/>
                  </a:lnTo>
                  <a:lnTo>
                    <a:pt x="4057" y="18327"/>
                  </a:lnTo>
                  <a:lnTo>
                    <a:pt x="4424" y="17887"/>
                  </a:lnTo>
                  <a:lnTo>
                    <a:pt x="4815" y="17447"/>
                  </a:lnTo>
                  <a:lnTo>
                    <a:pt x="5572" y="16470"/>
                  </a:lnTo>
                  <a:lnTo>
                    <a:pt x="6354" y="15443"/>
                  </a:lnTo>
                  <a:lnTo>
                    <a:pt x="7111" y="14344"/>
                  </a:lnTo>
                  <a:lnTo>
                    <a:pt x="7844" y="13220"/>
                  </a:lnTo>
                  <a:lnTo>
                    <a:pt x="8529" y="12072"/>
                  </a:lnTo>
                  <a:lnTo>
                    <a:pt x="9213" y="10948"/>
                  </a:lnTo>
                  <a:lnTo>
                    <a:pt x="9824" y="9848"/>
                  </a:lnTo>
                  <a:lnTo>
                    <a:pt x="10386" y="8797"/>
                  </a:lnTo>
                  <a:lnTo>
                    <a:pt x="10899" y="7820"/>
                  </a:lnTo>
                  <a:lnTo>
                    <a:pt x="11338" y="6940"/>
                  </a:lnTo>
                  <a:lnTo>
                    <a:pt x="11705" y="6158"/>
                  </a:lnTo>
                  <a:lnTo>
                    <a:pt x="11974" y="5523"/>
                  </a:lnTo>
                  <a:lnTo>
                    <a:pt x="12145" y="5034"/>
                  </a:lnTo>
                  <a:lnTo>
                    <a:pt x="12194" y="4863"/>
                  </a:lnTo>
                  <a:lnTo>
                    <a:pt x="12218" y="4741"/>
                  </a:lnTo>
                  <a:lnTo>
                    <a:pt x="12218" y="4741"/>
                  </a:lnTo>
                  <a:lnTo>
                    <a:pt x="12218" y="4643"/>
                  </a:lnTo>
                  <a:lnTo>
                    <a:pt x="12194" y="4521"/>
                  </a:lnTo>
                  <a:lnTo>
                    <a:pt x="12145" y="4399"/>
                  </a:lnTo>
                  <a:lnTo>
                    <a:pt x="12072" y="4253"/>
                  </a:lnTo>
                  <a:lnTo>
                    <a:pt x="11876" y="3959"/>
                  </a:lnTo>
                  <a:lnTo>
                    <a:pt x="11632" y="3642"/>
                  </a:lnTo>
                  <a:lnTo>
                    <a:pt x="11290" y="3275"/>
                  </a:lnTo>
                  <a:lnTo>
                    <a:pt x="10923" y="2909"/>
                  </a:lnTo>
                  <a:lnTo>
                    <a:pt x="10508" y="2518"/>
                  </a:lnTo>
                  <a:lnTo>
                    <a:pt x="10068" y="2127"/>
                  </a:lnTo>
                  <a:lnTo>
                    <a:pt x="10068" y="2127"/>
                  </a:lnTo>
                  <a:lnTo>
                    <a:pt x="9677" y="1809"/>
                  </a:lnTo>
                  <a:lnTo>
                    <a:pt x="9237" y="1516"/>
                  </a:lnTo>
                  <a:lnTo>
                    <a:pt x="8797" y="1272"/>
                  </a:lnTo>
                  <a:lnTo>
                    <a:pt x="8357" y="1027"/>
                  </a:lnTo>
                  <a:lnTo>
                    <a:pt x="7893" y="832"/>
                  </a:lnTo>
                  <a:lnTo>
                    <a:pt x="7453" y="661"/>
                  </a:lnTo>
                  <a:lnTo>
                    <a:pt x="7014" y="514"/>
                  </a:lnTo>
                  <a:lnTo>
                    <a:pt x="6598" y="392"/>
                  </a:lnTo>
                  <a:lnTo>
                    <a:pt x="5841" y="196"/>
                  </a:lnTo>
                  <a:lnTo>
                    <a:pt x="5230" y="74"/>
                  </a:lnTo>
                  <a:lnTo>
                    <a:pt x="4668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74" name="Google Shape;1918;p48">
              <a:extLst>
                <a:ext uri="{FF2B5EF4-FFF2-40B4-BE49-F238E27FC236}">
                  <a16:creationId xmlns:a16="http://schemas.microsoft.com/office/drawing/2014/main" id="{5A2A7A37-F6E1-4805-A1C5-19A6202A66CF}"/>
                </a:ext>
              </a:extLst>
            </p:cNvPr>
            <p:cNvSpPr/>
            <p:nvPr/>
          </p:nvSpPr>
          <p:spPr>
            <a:xfrm>
              <a:off x="10644500" y="-305000"/>
              <a:ext cx="229700" cy="343325"/>
            </a:xfrm>
            <a:custGeom>
              <a:avLst/>
              <a:gdLst/>
              <a:ahLst/>
              <a:cxnLst/>
              <a:rect l="l" t="t" r="r" b="b"/>
              <a:pathLst>
                <a:path w="9188" h="13733" extrusionOk="0">
                  <a:moveTo>
                    <a:pt x="6842" y="0"/>
                  </a:moveTo>
                  <a:lnTo>
                    <a:pt x="0" y="3739"/>
                  </a:lnTo>
                  <a:lnTo>
                    <a:pt x="3152" y="13170"/>
                  </a:lnTo>
                  <a:lnTo>
                    <a:pt x="3226" y="13219"/>
                  </a:lnTo>
                  <a:lnTo>
                    <a:pt x="3421" y="13366"/>
                  </a:lnTo>
                  <a:lnTo>
                    <a:pt x="3568" y="13439"/>
                  </a:lnTo>
                  <a:lnTo>
                    <a:pt x="3739" y="13537"/>
                  </a:lnTo>
                  <a:lnTo>
                    <a:pt x="3934" y="13610"/>
                  </a:lnTo>
                  <a:lnTo>
                    <a:pt x="4154" y="13659"/>
                  </a:lnTo>
                  <a:lnTo>
                    <a:pt x="4423" y="13708"/>
                  </a:lnTo>
                  <a:lnTo>
                    <a:pt x="4692" y="13732"/>
                  </a:lnTo>
                  <a:lnTo>
                    <a:pt x="4985" y="13708"/>
                  </a:lnTo>
                  <a:lnTo>
                    <a:pt x="5303" y="13635"/>
                  </a:lnTo>
                  <a:lnTo>
                    <a:pt x="5620" y="13537"/>
                  </a:lnTo>
                  <a:lnTo>
                    <a:pt x="5987" y="13366"/>
                  </a:lnTo>
                  <a:lnTo>
                    <a:pt x="6353" y="13146"/>
                  </a:lnTo>
                  <a:lnTo>
                    <a:pt x="6720" y="12853"/>
                  </a:lnTo>
                  <a:lnTo>
                    <a:pt x="7086" y="12535"/>
                  </a:lnTo>
                  <a:lnTo>
                    <a:pt x="7428" y="12193"/>
                  </a:lnTo>
                  <a:lnTo>
                    <a:pt x="7722" y="11851"/>
                  </a:lnTo>
                  <a:lnTo>
                    <a:pt x="7990" y="11509"/>
                  </a:lnTo>
                  <a:lnTo>
                    <a:pt x="8210" y="11167"/>
                  </a:lnTo>
                  <a:lnTo>
                    <a:pt x="8406" y="10825"/>
                  </a:lnTo>
                  <a:lnTo>
                    <a:pt x="8577" y="10507"/>
                  </a:lnTo>
                  <a:lnTo>
                    <a:pt x="8723" y="10189"/>
                  </a:lnTo>
                  <a:lnTo>
                    <a:pt x="8943" y="9652"/>
                  </a:lnTo>
                  <a:lnTo>
                    <a:pt x="9090" y="9212"/>
                  </a:lnTo>
                  <a:lnTo>
                    <a:pt x="9163" y="8919"/>
                  </a:lnTo>
                  <a:lnTo>
                    <a:pt x="9188" y="8821"/>
                  </a:lnTo>
                  <a:lnTo>
                    <a:pt x="6842" y="0"/>
                  </a:lnTo>
                  <a:close/>
                </a:path>
              </a:pathLst>
            </a:custGeom>
            <a:solidFill>
              <a:srgbClr val="FCA7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75" name="Google Shape;1919;p48">
              <a:extLst>
                <a:ext uri="{FF2B5EF4-FFF2-40B4-BE49-F238E27FC236}">
                  <a16:creationId xmlns:a16="http://schemas.microsoft.com/office/drawing/2014/main" id="{0FA81C95-5091-4904-8BD4-463C325E5B77}"/>
                </a:ext>
              </a:extLst>
            </p:cNvPr>
            <p:cNvSpPr/>
            <p:nvPr/>
          </p:nvSpPr>
          <p:spPr>
            <a:xfrm>
              <a:off x="10644500" y="-305000"/>
              <a:ext cx="229700" cy="343325"/>
            </a:xfrm>
            <a:custGeom>
              <a:avLst/>
              <a:gdLst/>
              <a:ahLst/>
              <a:cxnLst/>
              <a:rect l="l" t="t" r="r" b="b"/>
              <a:pathLst>
                <a:path w="9188" h="13733" fill="none" extrusionOk="0">
                  <a:moveTo>
                    <a:pt x="0" y="3739"/>
                  </a:moveTo>
                  <a:lnTo>
                    <a:pt x="3152" y="13170"/>
                  </a:lnTo>
                  <a:lnTo>
                    <a:pt x="3152" y="13170"/>
                  </a:lnTo>
                  <a:lnTo>
                    <a:pt x="3226" y="13219"/>
                  </a:lnTo>
                  <a:lnTo>
                    <a:pt x="3421" y="13366"/>
                  </a:lnTo>
                  <a:lnTo>
                    <a:pt x="3568" y="13439"/>
                  </a:lnTo>
                  <a:lnTo>
                    <a:pt x="3739" y="13537"/>
                  </a:lnTo>
                  <a:lnTo>
                    <a:pt x="3934" y="13610"/>
                  </a:lnTo>
                  <a:lnTo>
                    <a:pt x="4154" y="13659"/>
                  </a:lnTo>
                  <a:lnTo>
                    <a:pt x="4423" y="13708"/>
                  </a:lnTo>
                  <a:lnTo>
                    <a:pt x="4692" y="13732"/>
                  </a:lnTo>
                  <a:lnTo>
                    <a:pt x="4985" y="13708"/>
                  </a:lnTo>
                  <a:lnTo>
                    <a:pt x="5303" y="13635"/>
                  </a:lnTo>
                  <a:lnTo>
                    <a:pt x="5620" y="13537"/>
                  </a:lnTo>
                  <a:lnTo>
                    <a:pt x="5987" y="13366"/>
                  </a:lnTo>
                  <a:lnTo>
                    <a:pt x="6353" y="13146"/>
                  </a:lnTo>
                  <a:lnTo>
                    <a:pt x="6720" y="12853"/>
                  </a:lnTo>
                  <a:lnTo>
                    <a:pt x="6720" y="12853"/>
                  </a:lnTo>
                  <a:lnTo>
                    <a:pt x="7086" y="12535"/>
                  </a:lnTo>
                  <a:lnTo>
                    <a:pt x="7428" y="12193"/>
                  </a:lnTo>
                  <a:lnTo>
                    <a:pt x="7722" y="11851"/>
                  </a:lnTo>
                  <a:lnTo>
                    <a:pt x="7990" y="11509"/>
                  </a:lnTo>
                  <a:lnTo>
                    <a:pt x="8210" y="11167"/>
                  </a:lnTo>
                  <a:lnTo>
                    <a:pt x="8406" y="10825"/>
                  </a:lnTo>
                  <a:lnTo>
                    <a:pt x="8577" y="10507"/>
                  </a:lnTo>
                  <a:lnTo>
                    <a:pt x="8723" y="10189"/>
                  </a:lnTo>
                  <a:lnTo>
                    <a:pt x="8943" y="9652"/>
                  </a:lnTo>
                  <a:lnTo>
                    <a:pt x="9090" y="9212"/>
                  </a:lnTo>
                  <a:lnTo>
                    <a:pt x="9163" y="8919"/>
                  </a:lnTo>
                  <a:lnTo>
                    <a:pt x="9188" y="8821"/>
                  </a:lnTo>
                  <a:lnTo>
                    <a:pt x="6842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76" name="Google Shape;1920;p48">
              <a:extLst>
                <a:ext uri="{FF2B5EF4-FFF2-40B4-BE49-F238E27FC236}">
                  <a16:creationId xmlns:a16="http://schemas.microsoft.com/office/drawing/2014/main" id="{91E34BA9-A00B-43F1-8CA0-ECADADF46034}"/>
                </a:ext>
              </a:extLst>
            </p:cNvPr>
            <p:cNvSpPr/>
            <p:nvPr/>
          </p:nvSpPr>
          <p:spPr>
            <a:xfrm>
              <a:off x="10711700" y="-30725"/>
              <a:ext cx="270025" cy="428225"/>
            </a:xfrm>
            <a:custGeom>
              <a:avLst/>
              <a:gdLst/>
              <a:ahLst/>
              <a:cxnLst/>
              <a:rect l="l" t="t" r="r" b="b"/>
              <a:pathLst>
                <a:path w="10801" h="17129" extrusionOk="0">
                  <a:moveTo>
                    <a:pt x="10385" y="0"/>
                  </a:moveTo>
                  <a:lnTo>
                    <a:pt x="10043" y="904"/>
                  </a:lnTo>
                  <a:lnTo>
                    <a:pt x="9701" y="1760"/>
                  </a:lnTo>
                  <a:lnTo>
                    <a:pt x="9334" y="2615"/>
                  </a:lnTo>
                  <a:lnTo>
                    <a:pt x="8943" y="3446"/>
                  </a:lnTo>
                  <a:lnTo>
                    <a:pt x="8552" y="4276"/>
                  </a:lnTo>
                  <a:lnTo>
                    <a:pt x="8161" y="5058"/>
                  </a:lnTo>
                  <a:lnTo>
                    <a:pt x="7355" y="6598"/>
                  </a:lnTo>
                  <a:lnTo>
                    <a:pt x="6549" y="8039"/>
                  </a:lnTo>
                  <a:lnTo>
                    <a:pt x="5718" y="9408"/>
                  </a:lnTo>
                  <a:lnTo>
                    <a:pt x="4911" y="10678"/>
                  </a:lnTo>
                  <a:lnTo>
                    <a:pt x="4130" y="11851"/>
                  </a:lnTo>
                  <a:lnTo>
                    <a:pt x="3397" y="12902"/>
                  </a:lnTo>
                  <a:lnTo>
                    <a:pt x="2688" y="13855"/>
                  </a:lnTo>
                  <a:lnTo>
                    <a:pt x="2028" y="14710"/>
                  </a:lnTo>
                  <a:lnTo>
                    <a:pt x="1442" y="15443"/>
                  </a:lnTo>
                  <a:lnTo>
                    <a:pt x="513" y="16542"/>
                  </a:lnTo>
                  <a:lnTo>
                    <a:pt x="0" y="17129"/>
                  </a:lnTo>
                  <a:lnTo>
                    <a:pt x="0" y="17129"/>
                  </a:lnTo>
                  <a:lnTo>
                    <a:pt x="220" y="17104"/>
                  </a:lnTo>
                  <a:lnTo>
                    <a:pt x="464" y="17056"/>
                  </a:lnTo>
                  <a:lnTo>
                    <a:pt x="709" y="16982"/>
                  </a:lnTo>
                  <a:lnTo>
                    <a:pt x="953" y="16884"/>
                  </a:lnTo>
                  <a:lnTo>
                    <a:pt x="1759" y="15932"/>
                  </a:lnTo>
                  <a:lnTo>
                    <a:pt x="2786" y="14612"/>
                  </a:lnTo>
                  <a:lnTo>
                    <a:pt x="3397" y="13830"/>
                  </a:lnTo>
                  <a:lnTo>
                    <a:pt x="4007" y="12975"/>
                  </a:lnTo>
                  <a:lnTo>
                    <a:pt x="4667" y="12022"/>
                  </a:lnTo>
                  <a:lnTo>
                    <a:pt x="5351" y="11020"/>
                  </a:lnTo>
                  <a:lnTo>
                    <a:pt x="6060" y="9921"/>
                  </a:lnTo>
                  <a:lnTo>
                    <a:pt x="6768" y="8748"/>
                  </a:lnTo>
                  <a:lnTo>
                    <a:pt x="7477" y="7526"/>
                  </a:lnTo>
                  <a:lnTo>
                    <a:pt x="8186" y="6231"/>
                  </a:lnTo>
                  <a:lnTo>
                    <a:pt x="8870" y="4887"/>
                  </a:lnTo>
                  <a:lnTo>
                    <a:pt x="9554" y="3470"/>
                  </a:lnTo>
                  <a:lnTo>
                    <a:pt x="10189" y="1979"/>
                  </a:lnTo>
                  <a:lnTo>
                    <a:pt x="10800" y="465"/>
                  </a:lnTo>
                  <a:lnTo>
                    <a:pt x="10385" y="0"/>
                  </a:lnTo>
                  <a:close/>
                </a:path>
              </a:pathLst>
            </a:custGeom>
            <a:solidFill>
              <a:srgbClr val="5484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77" name="Google Shape;1921;p48">
              <a:extLst>
                <a:ext uri="{FF2B5EF4-FFF2-40B4-BE49-F238E27FC236}">
                  <a16:creationId xmlns:a16="http://schemas.microsoft.com/office/drawing/2014/main" id="{B6822748-B80E-4DBD-9B01-D77AA089CC8C}"/>
                </a:ext>
              </a:extLst>
            </p:cNvPr>
            <p:cNvSpPr/>
            <p:nvPr/>
          </p:nvSpPr>
          <p:spPr>
            <a:xfrm>
              <a:off x="10726975" y="108550"/>
              <a:ext cx="100200" cy="20800"/>
            </a:xfrm>
            <a:custGeom>
              <a:avLst/>
              <a:gdLst/>
              <a:ahLst/>
              <a:cxnLst/>
              <a:rect l="l" t="t" r="r" b="b"/>
              <a:pathLst>
                <a:path w="4008" h="832" extrusionOk="0">
                  <a:moveTo>
                    <a:pt x="3592" y="0"/>
                  </a:moveTo>
                  <a:lnTo>
                    <a:pt x="3201" y="25"/>
                  </a:lnTo>
                  <a:lnTo>
                    <a:pt x="2786" y="74"/>
                  </a:lnTo>
                  <a:lnTo>
                    <a:pt x="2395" y="122"/>
                  </a:lnTo>
                  <a:lnTo>
                    <a:pt x="2004" y="196"/>
                  </a:lnTo>
                  <a:lnTo>
                    <a:pt x="1613" y="294"/>
                  </a:lnTo>
                  <a:lnTo>
                    <a:pt x="855" y="513"/>
                  </a:lnTo>
                  <a:lnTo>
                    <a:pt x="415" y="660"/>
                  </a:lnTo>
                  <a:lnTo>
                    <a:pt x="0" y="807"/>
                  </a:lnTo>
                  <a:lnTo>
                    <a:pt x="0" y="831"/>
                  </a:lnTo>
                  <a:lnTo>
                    <a:pt x="757" y="562"/>
                  </a:lnTo>
                  <a:lnTo>
                    <a:pt x="1515" y="342"/>
                  </a:lnTo>
                  <a:lnTo>
                    <a:pt x="2297" y="196"/>
                  </a:lnTo>
                  <a:lnTo>
                    <a:pt x="2688" y="122"/>
                  </a:lnTo>
                  <a:lnTo>
                    <a:pt x="3103" y="74"/>
                  </a:lnTo>
                  <a:lnTo>
                    <a:pt x="3543" y="49"/>
                  </a:lnTo>
                  <a:lnTo>
                    <a:pt x="3983" y="25"/>
                  </a:lnTo>
                  <a:lnTo>
                    <a:pt x="4007" y="0"/>
                  </a:lnTo>
                  <a:close/>
                </a:path>
              </a:pathLst>
            </a:custGeom>
            <a:solidFill>
              <a:srgbClr val="5484D8"/>
            </a:solidFill>
            <a:ln w="9525" cap="flat" cmpd="sng">
              <a:solidFill>
                <a:srgbClr val="5484D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78" name="Google Shape;1922;p48">
              <a:extLst>
                <a:ext uri="{FF2B5EF4-FFF2-40B4-BE49-F238E27FC236}">
                  <a16:creationId xmlns:a16="http://schemas.microsoft.com/office/drawing/2014/main" id="{CE7529DF-9335-4E07-A7AE-C9BF612FA0D3}"/>
                </a:ext>
              </a:extLst>
            </p:cNvPr>
            <p:cNvSpPr/>
            <p:nvPr/>
          </p:nvSpPr>
          <p:spPr>
            <a:xfrm>
              <a:off x="10731850" y="58450"/>
              <a:ext cx="104475" cy="29350"/>
            </a:xfrm>
            <a:custGeom>
              <a:avLst/>
              <a:gdLst/>
              <a:ahLst/>
              <a:cxnLst/>
              <a:rect l="l" t="t" r="r" b="b"/>
              <a:pathLst>
                <a:path w="4179" h="1174" extrusionOk="0">
                  <a:moveTo>
                    <a:pt x="4179" y="1"/>
                  </a:moveTo>
                  <a:lnTo>
                    <a:pt x="3739" y="50"/>
                  </a:lnTo>
                  <a:lnTo>
                    <a:pt x="3324" y="98"/>
                  </a:lnTo>
                  <a:lnTo>
                    <a:pt x="2908" y="172"/>
                  </a:lnTo>
                  <a:lnTo>
                    <a:pt x="2493" y="269"/>
                  </a:lnTo>
                  <a:lnTo>
                    <a:pt x="2077" y="367"/>
                  </a:lnTo>
                  <a:lnTo>
                    <a:pt x="1686" y="489"/>
                  </a:lnTo>
                  <a:lnTo>
                    <a:pt x="880" y="783"/>
                  </a:lnTo>
                  <a:lnTo>
                    <a:pt x="440" y="954"/>
                  </a:lnTo>
                  <a:lnTo>
                    <a:pt x="0" y="1149"/>
                  </a:lnTo>
                  <a:lnTo>
                    <a:pt x="25" y="1174"/>
                  </a:lnTo>
                  <a:lnTo>
                    <a:pt x="782" y="831"/>
                  </a:lnTo>
                  <a:lnTo>
                    <a:pt x="1589" y="563"/>
                  </a:lnTo>
                  <a:lnTo>
                    <a:pt x="2395" y="343"/>
                  </a:lnTo>
                  <a:lnTo>
                    <a:pt x="3226" y="172"/>
                  </a:lnTo>
                  <a:lnTo>
                    <a:pt x="3690" y="98"/>
                  </a:lnTo>
                  <a:lnTo>
                    <a:pt x="4179" y="25"/>
                  </a:lnTo>
                  <a:lnTo>
                    <a:pt x="4179" y="1"/>
                  </a:lnTo>
                  <a:close/>
                </a:path>
              </a:pathLst>
            </a:custGeom>
            <a:solidFill>
              <a:srgbClr val="5484D8"/>
            </a:solidFill>
            <a:ln w="9525" cap="flat" cmpd="sng">
              <a:solidFill>
                <a:srgbClr val="5484D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79" name="Google Shape;1923;p48">
              <a:extLst>
                <a:ext uri="{FF2B5EF4-FFF2-40B4-BE49-F238E27FC236}">
                  <a16:creationId xmlns:a16="http://schemas.microsoft.com/office/drawing/2014/main" id="{174FA2EF-7446-429A-9C7D-E5D14DF14834}"/>
                </a:ext>
              </a:extLst>
            </p:cNvPr>
            <p:cNvSpPr/>
            <p:nvPr/>
          </p:nvSpPr>
          <p:spPr>
            <a:xfrm>
              <a:off x="10726350" y="159850"/>
              <a:ext cx="69675" cy="17750"/>
            </a:xfrm>
            <a:custGeom>
              <a:avLst/>
              <a:gdLst/>
              <a:ahLst/>
              <a:cxnLst/>
              <a:rect l="l" t="t" r="r" b="b"/>
              <a:pathLst>
                <a:path w="2787" h="710" extrusionOk="0">
                  <a:moveTo>
                    <a:pt x="2493" y="1"/>
                  </a:moveTo>
                  <a:lnTo>
                    <a:pt x="2224" y="25"/>
                  </a:lnTo>
                  <a:lnTo>
                    <a:pt x="1662" y="99"/>
                  </a:lnTo>
                  <a:lnTo>
                    <a:pt x="1125" y="245"/>
                  </a:lnTo>
                  <a:lnTo>
                    <a:pt x="587" y="416"/>
                  </a:lnTo>
                  <a:lnTo>
                    <a:pt x="294" y="538"/>
                  </a:lnTo>
                  <a:lnTo>
                    <a:pt x="1" y="685"/>
                  </a:lnTo>
                  <a:lnTo>
                    <a:pt x="1" y="709"/>
                  </a:lnTo>
                  <a:lnTo>
                    <a:pt x="25" y="709"/>
                  </a:lnTo>
                  <a:lnTo>
                    <a:pt x="343" y="538"/>
                  </a:lnTo>
                  <a:lnTo>
                    <a:pt x="685" y="416"/>
                  </a:lnTo>
                  <a:lnTo>
                    <a:pt x="1027" y="294"/>
                  </a:lnTo>
                  <a:lnTo>
                    <a:pt x="1369" y="196"/>
                  </a:lnTo>
                  <a:lnTo>
                    <a:pt x="1711" y="147"/>
                  </a:lnTo>
                  <a:lnTo>
                    <a:pt x="2053" y="99"/>
                  </a:lnTo>
                  <a:lnTo>
                    <a:pt x="2420" y="50"/>
                  </a:lnTo>
                  <a:lnTo>
                    <a:pt x="2786" y="50"/>
                  </a:lnTo>
                  <a:lnTo>
                    <a:pt x="2786" y="25"/>
                  </a:lnTo>
                  <a:lnTo>
                    <a:pt x="2786" y="1"/>
                  </a:lnTo>
                  <a:close/>
                </a:path>
              </a:pathLst>
            </a:custGeom>
            <a:solidFill>
              <a:srgbClr val="5484D8"/>
            </a:solidFill>
            <a:ln w="9525" cap="flat" cmpd="sng">
              <a:solidFill>
                <a:srgbClr val="5484D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80" name="Google Shape;1924;p48">
              <a:extLst>
                <a:ext uri="{FF2B5EF4-FFF2-40B4-BE49-F238E27FC236}">
                  <a16:creationId xmlns:a16="http://schemas.microsoft.com/office/drawing/2014/main" id="{CFB7B648-2118-48FF-B297-7EBE34D4E880}"/>
                </a:ext>
              </a:extLst>
            </p:cNvPr>
            <p:cNvSpPr/>
            <p:nvPr/>
          </p:nvSpPr>
          <p:spPr>
            <a:xfrm>
              <a:off x="10119775" y="-2314750"/>
              <a:ext cx="897375" cy="2459350"/>
            </a:xfrm>
            <a:custGeom>
              <a:avLst/>
              <a:gdLst/>
              <a:ahLst/>
              <a:cxnLst/>
              <a:rect l="l" t="t" r="r" b="b"/>
              <a:pathLst>
                <a:path w="35895" h="98374" extrusionOk="0">
                  <a:moveTo>
                    <a:pt x="35894" y="1"/>
                  </a:moveTo>
                  <a:lnTo>
                    <a:pt x="9236" y="758"/>
                  </a:lnTo>
                  <a:lnTo>
                    <a:pt x="8797" y="2273"/>
                  </a:lnTo>
                  <a:lnTo>
                    <a:pt x="7697" y="6403"/>
                  </a:lnTo>
                  <a:lnTo>
                    <a:pt x="6940" y="9237"/>
                  </a:lnTo>
                  <a:lnTo>
                    <a:pt x="6109" y="12487"/>
                  </a:lnTo>
                  <a:lnTo>
                    <a:pt x="5229" y="16030"/>
                  </a:lnTo>
                  <a:lnTo>
                    <a:pt x="4325" y="19817"/>
                  </a:lnTo>
                  <a:lnTo>
                    <a:pt x="3446" y="23727"/>
                  </a:lnTo>
                  <a:lnTo>
                    <a:pt x="3006" y="25730"/>
                  </a:lnTo>
                  <a:lnTo>
                    <a:pt x="2590" y="27734"/>
                  </a:lnTo>
                  <a:lnTo>
                    <a:pt x="2199" y="29738"/>
                  </a:lnTo>
                  <a:lnTo>
                    <a:pt x="1808" y="31717"/>
                  </a:lnTo>
                  <a:lnTo>
                    <a:pt x="1466" y="33671"/>
                  </a:lnTo>
                  <a:lnTo>
                    <a:pt x="1149" y="35577"/>
                  </a:lnTo>
                  <a:lnTo>
                    <a:pt x="855" y="37459"/>
                  </a:lnTo>
                  <a:lnTo>
                    <a:pt x="587" y="39267"/>
                  </a:lnTo>
                  <a:lnTo>
                    <a:pt x="367" y="41026"/>
                  </a:lnTo>
                  <a:lnTo>
                    <a:pt x="196" y="42688"/>
                  </a:lnTo>
                  <a:lnTo>
                    <a:pt x="74" y="44276"/>
                  </a:lnTo>
                  <a:lnTo>
                    <a:pt x="0" y="45767"/>
                  </a:lnTo>
                  <a:lnTo>
                    <a:pt x="0" y="47135"/>
                  </a:lnTo>
                  <a:lnTo>
                    <a:pt x="0" y="47770"/>
                  </a:lnTo>
                  <a:lnTo>
                    <a:pt x="25" y="48381"/>
                  </a:lnTo>
                  <a:lnTo>
                    <a:pt x="122" y="49334"/>
                  </a:lnTo>
                  <a:lnTo>
                    <a:pt x="269" y="50434"/>
                  </a:lnTo>
                  <a:lnTo>
                    <a:pt x="489" y="51704"/>
                  </a:lnTo>
                  <a:lnTo>
                    <a:pt x="758" y="53121"/>
                  </a:lnTo>
                  <a:lnTo>
                    <a:pt x="1051" y="54685"/>
                  </a:lnTo>
                  <a:lnTo>
                    <a:pt x="1417" y="56347"/>
                  </a:lnTo>
                  <a:lnTo>
                    <a:pt x="1833" y="58130"/>
                  </a:lnTo>
                  <a:lnTo>
                    <a:pt x="2273" y="60012"/>
                  </a:lnTo>
                  <a:lnTo>
                    <a:pt x="3250" y="63970"/>
                  </a:lnTo>
                  <a:lnTo>
                    <a:pt x="4350" y="68173"/>
                  </a:lnTo>
                  <a:lnTo>
                    <a:pt x="5474" y="72473"/>
                  </a:lnTo>
                  <a:lnTo>
                    <a:pt x="6646" y="76774"/>
                  </a:lnTo>
                  <a:lnTo>
                    <a:pt x="7819" y="80952"/>
                  </a:lnTo>
                  <a:lnTo>
                    <a:pt x="8943" y="84935"/>
                  </a:lnTo>
                  <a:lnTo>
                    <a:pt x="10922" y="91850"/>
                  </a:lnTo>
                  <a:lnTo>
                    <a:pt x="12340" y="96615"/>
                  </a:lnTo>
                  <a:lnTo>
                    <a:pt x="12853" y="98374"/>
                  </a:lnTo>
                  <a:lnTo>
                    <a:pt x="30201" y="84520"/>
                  </a:lnTo>
                  <a:lnTo>
                    <a:pt x="29932" y="83396"/>
                  </a:lnTo>
                  <a:lnTo>
                    <a:pt x="29224" y="80341"/>
                  </a:lnTo>
                  <a:lnTo>
                    <a:pt x="28124" y="75748"/>
                  </a:lnTo>
                  <a:lnTo>
                    <a:pt x="27440" y="73011"/>
                  </a:lnTo>
                  <a:lnTo>
                    <a:pt x="26683" y="70054"/>
                  </a:lnTo>
                  <a:lnTo>
                    <a:pt x="25876" y="66902"/>
                  </a:lnTo>
                  <a:lnTo>
                    <a:pt x="25021" y="63628"/>
                  </a:lnTo>
                  <a:lnTo>
                    <a:pt x="24093" y="60256"/>
                  </a:lnTo>
                  <a:lnTo>
                    <a:pt x="23140" y="56884"/>
                  </a:lnTo>
                  <a:lnTo>
                    <a:pt x="22162" y="53537"/>
                  </a:lnTo>
                  <a:lnTo>
                    <a:pt x="21185" y="50287"/>
                  </a:lnTo>
                  <a:lnTo>
                    <a:pt x="20159" y="47159"/>
                  </a:lnTo>
                  <a:lnTo>
                    <a:pt x="19670" y="45644"/>
                  </a:lnTo>
                  <a:lnTo>
                    <a:pt x="19157" y="44203"/>
                  </a:lnTo>
                  <a:lnTo>
                    <a:pt x="19303" y="44007"/>
                  </a:lnTo>
                  <a:lnTo>
                    <a:pt x="19523" y="43665"/>
                  </a:lnTo>
                  <a:lnTo>
                    <a:pt x="20159" y="42517"/>
                  </a:lnTo>
                  <a:lnTo>
                    <a:pt x="21087" y="40831"/>
                  </a:lnTo>
                  <a:lnTo>
                    <a:pt x="22187" y="38632"/>
                  </a:lnTo>
                  <a:lnTo>
                    <a:pt x="23482" y="36042"/>
                  </a:lnTo>
                  <a:lnTo>
                    <a:pt x="24899" y="33085"/>
                  </a:lnTo>
                  <a:lnTo>
                    <a:pt x="26389" y="29860"/>
                  </a:lnTo>
                  <a:lnTo>
                    <a:pt x="27147" y="28174"/>
                  </a:lnTo>
                  <a:lnTo>
                    <a:pt x="27904" y="26439"/>
                  </a:lnTo>
                  <a:lnTo>
                    <a:pt x="28662" y="24680"/>
                  </a:lnTo>
                  <a:lnTo>
                    <a:pt x="29419" y="22871"/>
                  </a:lnTo>
                  <a:lnTo>
                    <a:pt x="30152" y="21063"/>
                  </a:lnTo>
                  <a:lnTo>
                    <a:pt x="30861" y="19255"/>
                  </a:lnTo>
                  <a:lnTo>
                    <a:pt x="31545" y="17423"/>
                  </a:lnTo>
                  <a:lnTo>
                    <a:pt x="32205" y="15639"/>
                  </a:lnTo>
                  <a:lnTo>
                    <a:pt x="32840" y="13831"/>
                  </a:lnTo>
                  <a:lnTo>
                    <a:pt x="33426" y="12071"/>
                  </a:lnTo>
                  <a:lnTo>
                    <a:pt x="33964" y="10361"/>
                  </a:lnTo>
                  <a:lnTo>
                    <a:pt x="34428" y="8675"/>
                  </a:lnTo>
                  <a:lnTo>
                    <a:pt x="34868" y="7038"/>
                  </a:lnTo>
                  <a:lnTo>
                    <a:pt x="35210" y="5474"/>
                  </a:lnTo>
                  <a:lnTo>
                    <a:pt x="35503" y="3984"/>
                  </a:lnTo>
                  <a:lnTo>
                    <a:pt x="35626" y="3275"/>
                  </a:lnTo>
                  <a:lnTo>
                    <a:pt x="35723" y="2566"/>
                  </a:lnTo>
                  <a:lnTo>
                    <a:pt x="35797" y="1882"/>
                  </a:lnTo>
                  <a:lnTo>
                    <a:pt x="35845" y="1247"/>
                  </a:lnTo>
                  <a:lnTo>
                    <a:pt x="35870" y="612"/>
                  </a:lnTo>
                  <a:lnTo>
                    <a:pt x="35894" y="1"/>
                  </a:lnTo>
                  <a:close/>
                </a:path>
              </a:pathLst>
            </a:custGeom>
            <a:solidFill>
              <a:srgbClr val="5484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81" name="Google Shape;1925;p48">
              <a:extLst>
                <a:ext uri="{FF2B5EF4-FFF2-40B4-BE49-F238E27FC236}">
                  <a16:creationId xmlns:a16="http://schemas.microsoft.com/office/drawing/2014/main" id="{0F734F70-AD51-4F9F-A030-110A920867FD}"/>
                </a:ext>
              </a:extLst>
            </p:cNvPr>
            <p:cNvSpPr/>
            <p:nvPr/>
          </p:nvSpPr>
          <p:spPr>
            <a:xfrm>
              <a:off x="10119775" y="-2314750"/>
              <a:ext cx="897375" cy="2459350"/>
            </a:xfrm>
            <a:custGeom>
              <a:avLst/>
              <a:gdLst/>
              <a:ahLst/>
              <a:cxnLst/>
              <a:rect l="l" t="t" r="r" b="b"/>
              <a:pathLst>
                <a:path w="35895" h="98374" fill="none" extrusionOk="0">
                  <a:moveTo>
                    <a:pt x="9236" y="758"/>
                  </a:moveTo>
                  <a:lnTo>
                    <a:pt x="9236" y="758"/>
                  </a:lnTo>
                  <a:lnTo>
                    <a:pt x="8797" y="2273"/>
                  </a:lnTo>
                  <a:lnTo>
                    <a:pt x="7697" y="6403"/>
                  </a:lnTo>
                  <a:lnTo>
                    <a:pt x="6940" y="9237"/>
                  </a:lnTo>
                  <a:lnTo>
                    <a:pt x="6109" y="12487"/>
                  </a:lnTo>
                  <a:lnTo>
                    <a:pt x="5229" y="16030"/>
                  </a:lnTo>
                  <a:lnTo>
                    <a:pt x="4325" y="19817"/>
                  </a:lnTo>
                  <a:lnTo>
                    <a:pt x="3446" y="23727"/>
                  </a:lnTo>
                  <a:lnTo>
                    <a:pt x="3006" y="25730"/>
                  </a:lnTo>
                  <a:lnTo>
                    <a:pt x="2590" y="27734"/>
                  </a:lnTo>
                  <a:lnTo>
                    <a:pt x="2199" y="29738"/>
                  </a:lnTo>
                  <a:lnTo>
                    <a:pt x="1808" y="31717"/>
                  </a:lnTo>
                  <a:lnTo>
                    <a:pt x="1466" y="33671"/>
                  </a:lnTo>
                  <a:lnTo>
                    <a:pt x="1149" y="35577"/>
                  </a:lnTo>
                  <a:lnTo>
                    <a:pt x="855" y="37459"/>
                  </a:lnTo>
                  <a:lnTo>
                    <a:pt x="587" y="39267"/>
                  </a:lnTo>
                  <a:lnTo>
                    <a:pt x="367" y="41026"/>
                  </a:lnTo>
                  <a:lnTo>
                    <a:pt x="196" y="42688"/>
                  </a:lnTo>
                  <a:lnTo>
                    <a:pt x="74" y="44276"/>
                  </a:lnTo>
                  <a:lnTo>
                    <a:pt x="0" y="45767"/>
                  </a:lnTo>
                  <a:lnTo>
                    <a:pt x="0" y="47135"/>
                  </a:lnTo>
                  <a:lnTo>
                    <a:pt x="0" y="47770"/>
                  </a:lnTo>
                  <a:lnTo>
                    <a:pt x="25" y="48381"/>
                  </a:lnTo>
                  <a:lnTo>
                    <a:pt x="25" y="48381"/>
                  </a:lnTo>
                  <a:lnTo>
                    <a:pt x="122" y="49334"/>
                  </a:lnTo>
                  <a:lnTo>
                    <a:pt x="269" y="50434"/>
                  </a:lnTo>
                  <a:lnTo>
                    <a:pt x="489" y="51704"/>
                  </a:lnTo>
                  <a:lnTo>
                    <a:pt x="758" y="53121"/>
                  </a:lnTo>
                  <a:lnTo>
                    <a:pt x="1051" y="54685"/>
                  </a:lnTo>
                  <a:lnTo>
                    <a:pt x="1417" y="56347"/>
                  </a:lnTo>
                  <a:lnTo>
                    <a:pt x="1833" y="58130"/>
                  </a:lnTo>
                  <a:lnTo>
                    <a:pt x="2273" y="60012"/>
                  </a:lnTo>
                  <a:lnTo>
                    <a:pt x="3250" y="63970"/>
                  </a:lnTo>
                  <a:lnTo>
                    <a:pt x="4350" y="68173"/>
                  </a:lnTo>
                  <a:lnTo>
                    <a:pt x="5474" y="72473"/>
                  </a:lnTo>
                  <a:lnTo>
                    <a:pt x="6646" y="76774"/>
                  </a:lnTo>
                  <a:lnTo>
                    <a:pt x="7819" y="80952"/>
                  </a:lnTo>
                  <a:lnTo>
                    <a:pt x="8943" y="84935"/>
                  </a:lnTo>
                  <a:lnTo>
                    <a:pt x="10922" y="91850"/>
                  </a:lnTo>
                  <a:lnTo>
                    <a:pt x="12340" y="96615"/>
                  </a:lnTo>
                  <a:lnTo>
                    <a:pt x="12853" y="98374"/>
                  </a:lnTo>
                  <a:lnTo>
                    <a:pt x="30201" y="84520"/>
                  </a:lnTo>
                  <a:lnTo>
                    <a:pt x="30201" y="84520"/>
                  </a:lnTo>
                  <a:lnTo>
                    <a:pt x="29932" y="83396"/>
                  </a:lnTo>
                  <a:lnTo>
                    <a:pt x="29224" y="80341"/>
                  </a:lnTo>
                  <a:lnTo>
                    <a:pt x="28124" y="75748"/>
                  </a:lnTo>
                  <a:lnTo>
                    <a:pt x="27440" y="73011"/>
                  </a:lnTo>
                  <a:lnTo>
                    <a:pt x="26683" y="70054"/>
                  </a:lnTo>
                  <a:lnTo>
                    <a:pt x="25876" y="66902"/>
                  </a:lnTo>
                  <a:lnTo>
                    <a:pt x="25021" y="63628"/>
                  </a:lnTo>
                  <a:lnTo>
                    <a:pt x="24093" y="60256"/>
                  </a:lnTo>
                  <a:lnTo>
                    <a:pt x="23140" y="56884"/>
                  </a:lnTo>
                  <a:lnTo>
                    <a:pt x="22162" y="53537"/>
                  </a:lnTo>
                  <a:lnTo>
                    <a:pt x="21185" y="50287"/>
                  </a:lnTo>
                  <a:lnTo>
                    <a:pt x="20159" y="47159"/>
                  </a:lnTo>
                  <a:lnTo>
                    <a:pt x="19670" y="45644"/>
                  </a:lnTo>
                  <a:lnTo>
                    <a:pt x="19157" y="44203"/>
                  </a:lnTo>
                  <a:lnTo>
                    <a:pt x="19157" y="44203"/>
                  </a:lnTo>
                  <a:lnTo>
                    <a:pt x="19303" y="44007"/>
                  </a:lnTo>
                  <a:lnTo>
                    <a:pt x="19523" y="43665"/>
                  </a:lnTo>
                  <a:lnTo>
                    <a:pt x="20159" y="42517"/>
                  </a:lnTo>
                  <a:lnTo>
                    <a:pt x="21087" y="40831"/>
                  </a:lnTo>
                  <a:lnTo>
                    <a:pt x="22187" y="38632"/>
                  </a:lnTo>
                  <a:lnTo>
                    <a:pt x="23482" y="36042"/>
                  </a:lnTo>
                  <a:lnTo>
                    <a:pt x="24899" y="33085"/>
                  </a:lnTo>
                  <a:lnTo>
                    <a:pt x="26389" y="29860"/>
                  </a:lnTo>
                  <a:lnTo>
                    <a:pt x="27147" y="28174"/>
                  </a:lnTo>
                  <a:lnTo>
                    <a:pt x="27904" y="26439"/>
                  </a:lnTo>
                  <a:lnTo>
                    <a:pt x="28662" y="24680"/>
                  </a:lnTo>
                  <a:lnTo>
                    <a:pt x="29419" y="22871"/>
                  </a:lnTo>
                  <a:lnTo>
                    <a:pt x="30152" y="21063"/>
                  </a:lnTo>
                  <a:lnTo>
                    <a:pt x="30861" y="19255"/>
                  </a:lnTo>
                  <a:lnTo>
                    <a:pt x="31545" y="17423"/>
                  </a:lnTo>
                  <a:lnTo>
                    <a:pt x="32205" y="15639"/>
                  </a:lnTo>
                  <a:lnTo>
                    <a:pt x="32840" y="13831"/>
                  </a:lnTo>
                  <a:lnTo>
                    <a:pt x="33426" y="12071"/>
                  </a:lnTo>
                  <a:lnTo>
                    <a:pt x="33964" y="10361"/>
                  </a:lnTo>
                  <a:lnTo>
                    <a:pt x="34428" y="8675"/>
                  </a:lnTo>
                  <a:lnTo>
                    <a:pt x="34868" y="7038"/>
                  </a:lnTo>
                  <a:lnTo>
                    <a:pt x="35210" y="5474"/>
                  </a:lnTo>
                  <a:lnTo>
                    <a:pt x="35503" y="3984"/>
                  </a:lnTo>
                  <a:lnTo>
                    <a:pt x="35626" y="3275"/>
                  </a:lnTo>
                  <a:lnTo>
                    <a:pt x="35723" y="2566"/>
                  </a:lnTo>
                  <a:lnTo>
                    <a:pt x="35797" y="1882"/>
                  </a:lnTo>
                  <a:lnTo>
                    <a:pt x="35845" y="1247"/>
                  </a:lnTo>
                  <a:lnTo>
                    <a:pt x="35870" y="612"/>
                  </a:lnTo>
                  <a:lnTo>
                    <a:pt x="35894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82" name="Google Shape;1926;p48">
              <a:extLst>
                <a:ext uri="{FF2B5EF4-FFF2-40B4-BE49-F238E27FC236}">
                  <a16:creationId xmlns:a16="http://schemas.microsoft.com/office/drawing/2014/main" id="{37633A53-8A59-42DA-9EEA-5D366107CD0B}"/>
                </a:ext>
              </a:extLst>
            </p:cNvPr>
            <p:cNvSpPr/>
            <p:nvPr/>
          </p:nvSpPr>
          <p:spPr>
            <a:xfrm>
              <a:off x="9828400" y="228875"/>
              <a:ext cx="483200" cy="409300"/>
            </a:xfrm>
            <a:custGeom>
              <a:avLst/>
              <a:gdLst/>
              <a:ahLst/>
              <a:cxnLst/>
              <a:rect l="l" t="t" r="r" b="b"/>
              <a:pathLst>
                <a:path w="19328" h="16372" extrusionOk="0">
                  <a:moveTo>
                    <a:pt x="13195" y="1"/>
                  </a:moveTo>
                  <a:lnTo>
                    <a:pt x="12682" y="856"/>
                  </a:lnTo>
                  <a:lnTo>
                    <a:pt x="12095" y="1785"/>
                  </a:lnTo>
                  <a:lnTo>
                    <a:pt x="11362" y="2933"/>
                  </a:lnTo>
                  <a:lnTo>
                    <a:pt x="10556" y="4155"/>
                  </a:lnTo>
                  <a:lnTo>
                    <a:pt x="9652" y="5401"/>
                  </a:lnTo>
                  <a:lnTo>
                    <a:pt x="9212" y="6012"/>
                  </a:lnTo>
                  <a:lnTo>
                    <a:pt x="8772" y="6549"/>
                  </a:lnTo>
                  <a:lnTo>
                    <a:pt x="8332" y="7062"/>
                  </a:lnTo>
                  <a:lnTo>
                    <a:pt x="7917" y="7527"/>
                  </a:lnTo>
                  <a:lnTo>
                    <a:pt x="7453" y="7967"/>
                  </a:lnTo>
                  <a:lnTo>
                    <a:pt x="6915" y="8455"/>
                  </a:lnTo>
                  <a:lnTo>
                    <a:pt x="5620" y="9555"/>
                  </a:lnTo>
                  <a:lnTo>
                    <a:pt x="4178" y="10752"/>
                  </a:lnTo>
                  <a:lnTo>
                    <a:pt x="2761" y="11974"/>
                  </a:lnTo>
                  <a:lnTo>
                    <a:pt x="2101" y="12560"/>
                  </a:lnTo>
                  <a:lnTo>
                    <a:pt x="1491" y="13147"/>
                  </a:lnTo>
                  <a:lnTo>
                    <a:pt x="977" y="13684"/>
                  </a:lnTo>
                  <a:lnTo>
                    <a:pt x="538" y="14173"/>
                  </a:lnTo>
                  <a:lnTo>
                    <a:pt x="367" y="14417"/>
                  </a:lnTo>
                  <a:lnTo>
                    <a:pt x="220" y="14637"/>
                  </a:lnTo>
                  <a:lnTo>
                    <a:pt x="122" y="14857"/>
                  </a:lnTo>
                  <a:lnTo>
                    <a:pt x="25" y="15053"/>
                  </a:lnTo>
                  <a:lnTo>
                    <a:pt x="0" y="15224"/>
                  </a:lnTo>
                  <a:lnTo>
                    <a:pt x="0" y="15370"/>
                  </a:lnTo>
                  <a:lnTo>
                    <a:pt x="49" y="15517"/>
                  </a:lnTo>
                  <a:lnTo>
                    <a:pt x="122" y="15639"/>
                  </a:lnTo>
                  <a:lnTo>
                    <a:pt x="342" y="15834"/>
                  </a:lnTo>
                  <a:lnTo>
                    <a:pt x="611" y="15981"/>
                  </a:lnTo>
                  <a:lnTo>
                    <a:pt x="929" y="16103"/>
                  </a:lnTo>
                  <a:lnTo>
                    <a:pt x="1295" y="16225"/>
                  </a:lnTo>
                  <a:lnTo>
                    <a:pt x="1686" y="16299"/>
                  </a:lnTo>
                  <a:lnTo>
                    <a:pt x="2101" y="16348"/>
                  </a:lnTo>
                  <a:lnTo>
                    <a:pt x="2566" y="16372"/>
                  </a:lnTo>
                  <a:lnTo>
                    <a:pt x="3030" y="16372"/>
                  </a:lnTo>
                  <a:lnTo>
                    <a:pt x="3543" y="16323"/>
                  </a:lnTo>
                  <a:lnTo>
                    <a:pt x="4081" y="16274"/>
                  </a:lnTo>
                  <a:lnTo>
                    <a:pt x="4643" y="16201"/>
                  </a:lnTo>
                  <a:lnTo>
                    <a:pt x="5229" y="16103"/>
                  </a:lnTo>
                  <a:lnTo>
                    <a:pt x="6451" y="15859"/>
                  </a:lnTo>
                  <a:lnTo>
                    <a:pt x="7697" y="15541"/>
                  </a:lnTo>
                  <a:lnTo>
                    <a:pt x="8992" y="15199"/>
                  </a:lnTo>
                  <a:lnTo>
                    <a:pt x="10263" y="14808"/>
                  </a:lnTo>
                  <a:lnTo>
                    <a:pt x="11533" y="14368"/>
                  </a:lnTo>
                  <a:lnTo>
                    <a:pt x="12779" y="13953"/>
                  </a:lnTo>
                  <a:lnTo>
                    <a:pt x="13952" y="13513"/>
                  </a:lnTo>
                  <a:lnTo>
                    <a:pt x="15076" y="13073"/>
                  </a:lnTo>
                  <a:lnTo>
                    <a:pt x="16078" y="12658"/>
                  </a:lnTo>
                  <a:lnTo>
                    <a:pt x="16982" y="12243"/>
                  </a:lnTo>
                  <a:lnTo>
                    <a:pt x="17764" y="11901"/>
                  </a:lnTo>
                  <a:lnTo>
                    <a:pt x="18375" y="11583"/>
                  </a:lnTo>
                  <a:lnTo>
                    <a:pt x="18815" y="11314"/>
                  </a:lnTo>
                  <a:lnTo>
                    <a:pt x="18986" y="11216"/>
                  </a:lnTo>
                  <a:lnTo>
                    <a:pt x="19083" y="11143"/>
                  </a:lnTo>
                  <a:lnTo>
                    <a:pt x="19132" y="11045"/>
                  </a:lnTo>
                  <a:lnTo>
                    <a:pt x="19205" y="10948"/>
                  </a:lnTo>
                  <a:lnTo>
                    <a:pt x="19230" y="10825"/>
                  </a:lnTo>
                  <a:lnTo>
                    <a:pt x="19279" y="10679"/>
                  </a:lnTo>
                  <a:lnTo>
                    <a:pt x="19328" y="10312"/>
                  </a:lnTo>
                  <a:lnTo>
                    <a:pt x="19328" y="9897"/>
                  </a:lnTo>
                  <a:lnTo>
                    <a:pt x="19303" y="9433"/>
                  </a:lnTo>
                  <a:lnTo>
                    <a:pt x="19254" y="8895"/>
                  </a:lnTo>
                  <a:lnTo>
                    <a:pt x="19205" y="8333"/>
                  </a:lnTo>
                  <a:lnTo>
                    <a:pt x="19108" y="7747"/>
                  </a:lnTo>
                  <a:lnTo>
                    <a:pt x="19010" y="7234"/>
                  </a:lnTo>
                  <a:lnTo>
                    <a:pt x="18863" y="6745"/>
                  </a:lnTo>
                  <a:lnTo>
                    <a:pt x="18692" y="6281"/>
                  </a:lnTo>
                  <a:lnTo>
                    <a:pt x="18497" y="5816"/>
                  </a:lnTo>
                  <a:lnTo>
                    <a:pt x="18277" y="5376"/>
                  </a:lnTo>
                  <a:lnTo>
                    <a:pt x="18057" y="4937"/>
                  </a:lnTo>
                  <a:lnTo>
                    <a:pt x="17813" y="4546"/>
                  </a:lnTo>
                  <a:lnTo>
                    <a:pt x="17568" y="4179"/>
                  </a:lnTo>
                  <a:lnTo>
                    <a:pt x="17104" y="3544"/>
                  </a:lnTo>
                  <a:lnTo>
                    <a:pt x="16713" y="3055"/>
                  </a:lnTo>
                  <a:lnTo>
                    <a:pt x="16347" y="2640"/>
                  </a:lnTo>
                  <a:lnTo>
                    <a:pt x="13195" y="1"/>
                  </a:lnTo>
                  <a:close/>
                </a:path>
              </a:pathLst>
            </a:custGeom>
            <a:solidFill>
              <a:srgbClr val="90A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83" name="Google Shape;1927;p48">
              <a:extLst>
                <a:ext uri="{FF2B5EF4-FFF2-40B4-BE49-F238E27FC236}">
                  <a16:creationId xmlns:a16="http://schemas.microsoft.com/office/drawing/2014/main" id="{9261F38B-AEDF-4EE4-9386-61F899798197}"/>
                </a:ext>
              </a:extLst>
            </p:cNvPr>
            <p:cNvSpPr/>
            <p:nvPr/>
          </p:nvSpPr>
          <p:spPr>
            <a:xfrm>
              <a:off x="9828400" y="228875"/>
              <a:ext cx="483200" cy="409300"/>
            </a:xfrm>
            <a:custGeom>
              <a:avLst/>
              <a:gdLst/>
              <a:ahLst/>
              <a:cxnLst/>
              <a:rect l="l" t="t" r="r" b="b"/>
              <a:pathLst>
                <a:path w="19328" h="16372" fill="none" extrusionOk="0">
                  <a:moveTo>
                    <a:pt x="13195" y="1"/>
                  </a:moveTo>
                  <a:lnTo>
                    <a:pt x="13195" y="1"/>
                  </a:lnTo>
                  <a:lnTo>
                    <a:pt x="12682" y="856"/>
                  </a:lnTo>
                  <a:lnTo>
                    <a:pt x="12095" y="1785"/>
                  </a:lnTo>
                  <a:lnTo>
                    <a:pt x="11362" y="2933"/>
                  </a:lnTo>
                  <a:lnTo>
                    <a:pt x="10556" y="4155"/>
                  </a:lnTo>
                  <a:lnTo>
                    <a:pt x="9652" y="5401"/>
                  </a:lnTo>
                  <a:lnTo>
                    <a:pt x="9212" y="6012"/>
                  </a:lnTo>
                  <a:lnTo>
                    <a:pt x="8772" y="6549"/>
                  </a:lnTo>
                  <a:lnTo>
                    <a:pt x="8332" y="7062"/>
                  </a:lnTo>
                  <a:lnTo>
                    <a:pt x="7917" y="7527"/>
                  </a:lnTo>
                  <a:lnTo>
                    <a:pt x="7917" y="7527"/>
                  </a:lnTo>
                  <a:lnTo>
                    <a:pt x="7453" y="7967"/>
                  </a:lnTo>
                  <a:lnTo>
                    <a:pt x="6915" y="8455"/>
                  </a:lnTo>
                  <a:lnTo>
                    <a:pt x="5620" y="9555"/>
                  </a:lnTo>
                  <a:lnTo>
                    <a:pt x="4178" y="10752"/>
                  </a:lnTo>
                  <a:lnTo>
                    <a:pt x="2761" y="11974"/>
                  </a:lnTo>
                  <a:lnTo>
                    <a:pt x="2101" y="12560"/>
                  </a:lnTo>
                  <a:lnTo>
                    <a:pt x="1491" y="13147"/>
                  </a:lnTo>
                  <a:lnTo>
                    <a:pt x="977" y="13684"/>
                  </a:lnTo>
                  <a:lnTo>
                    <a:pt x="538" y="14173"/>
                  </a:lnTo>
                  <a:lnTo>
                    <a:pt x="367" y="14417"/>
                  </a:lnTo>
                  <a:lnTo>
                    <a:pt x="220" y="14637"/>
                  </a:lnTo>
                  <a:lnTo>
                    <a:pt x="122" y="14857"/>
                  </a:lnTo>
                  <a:lnTo>
                    <a:pt x="25" y="15053"/>
                  </a:lnTo>
                  <a:lnTo>
                    <a:pt x="0" y="15224"/>
                  </a:lnTo>
                  <a:lnTo>
                    <a:pt x="0" y="15370"/>
                  </a:lnTo>
                  <a:lnTo>
                    <a:pt x="49" y="15517"/>
                  </a:lnTo>
                  <a:lnTo>
                    <a:pt x="122" y="15639"/>
                  </a:lnTo>
                  <a:lnTo>
                    <a:pt x="122" y="15639"/>
                  </a:lnTo>
                  <a:lnTo>
                    <a:pt x="342" y="15834"/>
                  </a:lnTo>
                  <a:lnTo>
                    <a:pt x="611" y="15981"/>
                  </a:lnTo>
                  <a:lnTo>
                    <a:pt x="929" y="16103"/>
                  </a:lnTo>
                  <a:lnTo>
                    <a:pt x="1295" y="16225"/>
                  </a:lnTo>
                  <a:lnTo>
                    <a:pt x="1686" y="16299"/>
                  </a:lnTo>
                  <a:lnTo>
                    <a:pt x="2101" y="16348"/>
                  </a:lnTo>
                  <a:lnTo>
                    <a:pt x="2566" y="16372"/>
                  </a:lnTo>
                  <a:lnTo>
                    <a:pt x="3030" y="16372"/>
                  </a:lnTo>
                  <a:lnTo>
                    <a:pt x="3030" y="16372"/>
                  </a:lnTo>
                  <a:lnTo>
                    <a:pt x="3543" y="16323"/>
                  </a:lnTo>
                  <a:lnTo>
                    <a:pt x="4081" y="16274"/>
                  </a:lnTo>
                  <a:lnTo>
                    <a:pt x="4643" y="16201"/>
                  </a:lnTo>
                  <a:lnTo>
                    <a:pt x="5229" y="16103"/>
                  </a:lnTo>
                  <a:lnTo>
                    <a:pt x="6451" y="15859"/>
                  </a:lnTo>
                  <a:lnTo>
                    <a:pt x="7697" y="15541"/>
                  </a:lnTo>
                  <a:lnTo>
                    <a:pt x="8992" y="15199"/>
                  </a:lnTo>
                  <a:lnTo>
                    <a:pt x="10263" y="14808"/>
                  </a:lnTo>
                  <a:lnTo>
                    <a:pt x="11533" y="14368"/>
                  </a:lnTo>
                  <a:lnTo>
                    <a:pt x="12779" y="13953"/>
                  </a:lnTo>
                  <a:lnTo>
                    <a:pt x="13952" y="13513"/>
                  </a:lnTo>
                  <a:lnTo>
                    <a:pt x="15076" y="13073"/>
                  </a:lnTo>
                  <a:lnTo>
                    <a:pt x="16078" y="12658"/>
                  </a:lnTo>
                  <a:lnTo>
                    <a:pt x="16982" y="12243"/>
                  </a:lnTo>
                  <a:lnTo>
                    <a:pt x="17764" y="11901"/>
                  </a:lnTo>
                  <a:lnTo>
                    <a:pt x="18375" y="11583"/>
                  </a:lnTo>
                  <a:lnTo>
                    <a:pt x="18815" y="11314"/>
                  </a:lnTo>
                  <a:lnTo>
                    <a:pt x="18986" y="11216"/>
                  </a:lnTo>
                  <a:lnTo>
                    <a:pt x="19083" y="11143"/>
                  </a:lnTo>
                  <a:lnTo>
                    <a:pt x="19083" y="11143"/>
                  </a:lnTo>
                  <a:lnTo>
                    <a:pt x="19132" y="11045"/>
                  </a:lnTo>
                  <a:lnTo>
                    <a:pt x="19205" y="10948"/>
                  </a:lnTo>
                  <a:lnTo>
                    <a:pt x="19230" y="10825"/>
                  </a:lnTo>
                  <a:lnTo>
                    <a:pt x="19279" y="10679"/>
                  </a:lnTo>
                  <a:lnTo>
                    <a:pt x="19328" y="10312"/>
                  </a:lnTo>
                  <a:lnTo>
                    <a:pt x="19328" y="9897"/>
                  </a:lnTo>
                  <a:lnTo>
                    <a:pt x="19303" y="9433"/>
                  </a:lnTo>
                  <a:lnTo>
                    <a:pt x="19254" y="8895"/>
                  </a:lnTo>
                  <a:lnTo>
                    <a:pt x="19205" y="8333"/>
                  </a:lnTo>
                  <a:lnTo>
                    <a:pt x="19108" y="7747"/>
                  </a:lnTo>
                  <a:lnTo>
                    <a:pt x="19108" y="7747"/>
                  </a:lnTo>
                  <a:lnTo>
                    <a:pt x="19010" y="7234"/>
                  </a:lnTo>
                  <a:lnTo>
                    <a:pt x="18863" y="6745"/>
                  </a:lnTo>
                  <a:lnTo>
                    <a:pt x="18692" y="6281"/>
                  </a:lnTo>
                  <a:lnTo>
                    <a:pt x="18497" y="5816"/>
                  </a:lnTo>
                  <a:lnTo>
                    <a:pt x="18277" y="5376"/>
                  </a:lnTo>
                  <a:lnTo>
                    <a:pt x="18057" y="4937"/>
                  </a:lnTo>
                  <a:lnTo>
                    <a:pt x="17813" y="4546"/>
                  </a:lnTo>
                  <a:lnTo>
                    <a:pt x="17568" y="4179"/>
                  </a:lnTo>
                  <a:lnTo>
                    <a:pt x="17104" y="3544"/>
                  </a:lnTo>
                  <a:lnTo>
                    <a:pt x="16713" y="3055"/>
                  </a:lnTo>
                  <a:lnTo>
                    <a:pt x="16347" y="264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84" name="Google Shape;1928;p48">
              <a:extLst>
                <a:ext uri="{FF2B5EF4-FFF2-40B4-BE49-F238E27FC236}">
                  <a16:creationId xmlns:a16="http://schemas.microsoft.com/office/drawing/2014/main" id="{10AD3446-493B-4CED-9793-99ED8AEEF067}"/>
                </a:ext>
              </a:extLst>
            </p:cNvPr>
            <p:cNvSpPr/>
            <p:nvPr/>
          </p:nvSpPr>
          <p:spPr>
            <a:xfrm>
              <a:off x="10085550" y="152525"/>
              <a:ext cx="282250" cy="244375"/>
            </a:xfrm>
            <a:custGeom>
              <a:avLst/>
              <a:gdLst/>
              <a:ahLst/>
              <a:cxnLst/>
              <a:rect l="l" t="t" r="r" b="b"/>
              <a:pathLst>
                <a:path w="11290" h="9775" extrusionOk="0">
                  <a:moveTo>
                    <a:pt x="11290" y="1"/>
                  </a:moveTo>
                  <a:lnTo>
                    <a:pt x="1491" y="2468"/>
                  </a:lnTo>
                  <a:lnTo>
                    <a:pt x="1" y="7697"/>
                  </a:lnTo>
                  <a:lnTo>
                    <a:pt x="25" y="7795"/>
                  </a:lnTo>
                  <a:lnTo>
                    <a:pt x="74" y="8015"/>
                  </a:lnTo>
                  <a:lnTo>
                    <a:pt x="148" y="8186"/>
                  </a:lnTo>
                  <a:lnTo>
                    <a:pt x="221" y="8357"/>
                  </a:lnTo>
                  <a:lnTo>
                    <a:pt x="319" y="8528"/>
                  </a:lnTo>
                  <a:lnTo>
                    <a:pt x="465" y="8724"/>
                  </a:lnTo>
                  <a:lnTo>
                    <a:pt x="612" y="8919"/>
                  </a:lnTo>
                  <a:lnTo>
                    <a:pt x="832" y="9115"/>
                  </a:lnTo>
                  <a:lnTo>
                    <a:pt x="1052" y="9286"/>
                  </a:lnTo>
                  <a:lnTo>
                    <a:pt x="1345" y="9432"/>
                  </a:lnTo>
                  <a:lnTo>
                    <a:pt x="1663" y="9579"/>
                  </a:lnTo>
                  <a:lnTo>
                    <a:pt x="2029" y="9677"/>
                  </a:lnTo>
                  <a:lnTo>
                    <a:pt x="2469" y="9750"/>
                  </a:lnTo>
                  <a:lnTo>
                    <a:pt x="2933" y="9774"/>
                  </a:lnTo>
                  <a:lnTo>
                    <a:pt x="3422" y="9750"/>
                  </a:lnTo>
                  <a:lnTo>
                    <a:pt x="3910" y="9701"/>
                  </a:lnTo>
                  <a:lnTo>
                    <a:pt x="4350" y="9628"/>
                  </a:lnTo>
                  <a:lnTo>
                    <a:pt x="4766" y="9530"/>
                  </a:lnTo>
                  <a:lnTo>
                    <a:pt x="5181" y="9408"/>
                  </a:lnTo>
                  <a:lnTo>
                    <a:pt x="5548" y="9286"/>
                  </a:lnTo>
                  <a:lnTo>
                    <a:pt x="5890" y="9139"/>
                  </a:lnTo>
                  <a:lnTo>
                    <a:pt x="6183" y="9017"/>
                  </a:lnTo>
                  <a:lnTo>
                    <a:pt x="6720" y="8724"/>
                  </a:lnTo>
                  <a:lnTo>
                    <a:pt x="7111" y="8479"/>
                  </a:lnTo>
                  <a:lnTo>
                    <a:pt x="7331" y="8308"/>
                  </a:lnTo>
                  <a:lnTo>
                    <a:pt x="7429" y="8259"/>
                  </a:lnTo>
                  <a:lnTo>
                    <a:pt x="11290" y="1"/>
                  </a:lnTo>
                  <a:close/>
                </a:path>
              </a:pathLst>
            </a:custGeom>
            <a:solidFill>
              <a:srgbClr val="FCA7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85" name="Google Shape;1929;p48">
              <a:extLst>
                <a:ext uri="{FF2B5EF4-FFF2-40B4-BE49-F238E27FC236}">
                  <a16:creationId xmlns:a16="http://schemas.microsoft.com/office/drawing/2014/main" id="{2268A959-AEBA-480A-8E40-7BCC77EC558B}"/>
                </a:ext>
              </a:extLst>
            </p:cNvPr>
            <p:cNvSpPr/>
            <p:nvPr/>
          </p:nvSpPr>
          <p:spPr>
            <a:xfrm>
              <a:off x="10085550" y="152525"/>
              <a:ext cx="282250" cy="244375"/>
            </a:xfrm>
            <a:custGeom>
              <a:avLst/>
              <a:gdLst/>
              <a:ahLst/>
              <a:cxnLst/>
              <a:rect l="l" t="t" r="r" b="b"/>
              <a:pathLst>
                <a:path w="11290" h="9775" fill="none" extrusionOk="0">
                  <a:moveTo>
                    <a:pt x="1491" y="2468"/>
                  </a:moveTo>
                  <a:lnTo>
                    <a:pt x="1" y="7697"/>
                  </a:lnTo>
                  <a:lnTo>
                    <a:pt x="1" y="7697"/>
                  </a:lnTo>
                  <a:lnTo>
                    <a:pt x="25" y="7795"/>
                  </a:lnTo>
                  <a:lnTo>
                    <a:pt x="74" y="8015"/>
                  </a:lnTo>
                  <a:lnTo>
                    <a:pt x="148" y="8186"/>
                  </a:lnTo>
                  <a:lnTo>
                    <a:pt x="221" y="8357"/>
                  </a:lnTo>
                  <a:lnTo>
                    <a:pt x="319" y="8528"/>
                  </a:lnTo>
                  <a:lnTo>
                    <a:pt x="465" y="8724"/>
                  </a:lnTo>
                  <a:lnTo>
                    <a:pt x="612" y="8919"/>
                  </a:lnTo>
                  <a:lnTo>
                    <a:pt x="832" y="9115"/>
                  </a:lnTo>
                  <a:lnTo>
                    <a:pt x="1052" y="9286"/>
                  </a:lnTo>
                  <a:lnTo>
                    <a:pt x="1345" y="9432"/>
                  </a:lnTo>
                  <a:lnTo>
                    <a:pt x="1663" y="9579"/>
                  </a:lnTo>
                  <a:lnTo>
                    <a:pt x="2029" y="9677"/>
                  </a:lnTo>
                  <a:lnTo>
                    <a:pt x="2469" y="9750"/>
                  </a:lnTo>
                  <a:lnTo>
                    <a:pt x="2933" y="9774"/>
                  </a:lnTo>
                  <a:lnTo>
                    <a:pt x="2933" y="9774"/>
                  </a:lnTo>
                  <a:lnTo>
                    <a:pt x="3422" y="9750"/>
                  </a:lnTo>
                  <a:lnTo>
                    <a:pt x="3910" y="9701"/>
                  </a:lnTo>
                  <a:lnTo>
                    <a:pt x="4350" y="9628"/>
                  </a:lnTo>
                  <a:lnTo>
                    <a:pt x="4766" y="9530"/>
                  </a:lnTo>
                  <a:lnTo>
                    <a:pt x="5181" y="9408"/>
                  </a:lnTo>
                  <a:lnTo>
                    <a:pt x="5548" y="9286"/>
                  </a:lnTo>
                  <a:lnTo>
                    <a:pt x="5890" y="9139"/>
                  </a:lnTo>
                  <a:lnTo>
                    <a:pt x="6183" y="9017"/>
                  </a:lnTo>
                  <a:lnTo>
                    <a:pt x="6720" y="8724"/>
                  </a:lnTo>
                  <a:lnTo>
                    <a:pt x="7111" y="8479"/>
                  </a:lnTo>
                  <a:lnTo>
                    <a:pt x="7331" y="8308"/>
                  </a:lnTo>
                  <a:lnTo>
                    <a:pt x="7429" y="8259"/>
                  </a:lnTo>
                  <a:lnTo>
                    <a:pt x="1129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86" name="Google Shape;1930;p48">
              <a:extLst>
                <a:ext uri="{FF2B5EF4-FFF2-40B4-BE49-F238E27FC236}">
                  <a16:creationId xmlns:a16="http://schemas.microsoft.com/office/drawing/2014/main" id="{FEC7B737-B70A-4FC9-BA4D-78CB31E317D0}"/>
                </a:ext>
              </a:extLst>
            </p:cNvPr>
            <p:cNvSpPr/>
            <p:nvPr/>
          </p:nvSpPr>
          <p:spPr>
            <a:xfrm>
              <a:off x="9836325" y="462850"/>
              <a:ext cx="475275" cy="171050"/>
            </a:xfrm>
            <a:custGeom>
              <a:avLst/>
              <a:gdLst/>
              <a:ahLst/>
              <a:cxnLst/>
              <a:rect l="l" t="t" r="r" b="b"/>
              <a:pathLst>
                <a:path w="19011" h="6842" extrusionOk="0">
                  <a:moveTo>
                    <a:pt x="18986" y="0"/>
                  </a:moveTo>
                  <a:lnTo>
                    <a:pt x="18155" y="465"/>
                  </a:lnTo>
                  <a:lnTo>
                    <a:pt x="17325" y="880"/>
                  </a:lnTo>
                  <a:lnTo>
                    <a:pt x="16494" y="1320"/>
                  </a:lnTo>
                  <a:lnTo>
                    <a:pt x="15663" y="1711"/>
                  </a:lnTo>
                  <a:lnTo>
                    <a:pt x="14832" y="2077"/>
                  </a:lnTo>
                  <a:lnTo>
                    <a:pt x="14026" y="2444"/>
                  </a:lnTo>
                  <a:lnTo>
                    <a:pt x="12413" y="3103"/>
                  </a:lnTo>
                  <a:lnTo>
                    <a:pt x="10874" y="3690"/>
                  </a:lnTo>
                  <a:lnTo>
                    <a:pt x="9359" y="4203"/>
                  </a:lnTo>
                  <a:lnTo>
                    <a:pt x="7942" y="4643"/>
                  </a:lnTo>
                  <a:lnTo>
                    <a:pt x="6574" y="5034"/>
                  </a:lnTo>
                  <a:lnTo>
                    <a:pt x="5327" y="5376"/>
                  </a:lnTo>
                  <a:lnTo>
                    <a:pt x="4155" y="5645"/>
                  </a:lnTo>
                  <a:lnTo>
                    <a:pt x="3128" y="5865"/>
                  </a:lnTo>
                  <a:lnTo>
                    <a:pt x="2200" y="6060"/>
                  </a:lnTo>
                  <a:lnTo>
                    <a:pt x="783" y="6304"/>
                  </a:lnTo>
                  <a:lnTo>
                    <a:pt x="1" y="6427"/>
                  </a:lnTo>
                  <a:lnTo>
                    <a:pt x="196" y="6549"/>
                  </a:lnTo>
                  <a:lnTo>
                    <a:pt x="416" y="6646"/>
                  </a:lnTo>
                  <a:lnTo>
                    <a:pt x="636" y="6744"/>
                  </a:lnTo>
                  <a:lnTo>
                    <a:pt x="905" y="6842"/>
                  </a:lnTo>
                  <a:lnTo>
                    <a:pt x="2127" y="6622"/>
                  </a:lnTo>
                  <a:lnTo>
                    <a:pt x="3764" y="6304"/>
                  </a:lnTo>
                  <a:lnTo>
                    <a:pt x="4717" y="6084"/>
                  </a:lnTo>
                  <a:lnTo>
                    <a:pt x="5767" y="5816"/>
                  </a:lnTo>
                  <a:lnTo>
                    <a:pt x="6867" y="5523"/>
                  </a:lnTo>
                  <a:lnTo>
                    <a:pt x="8040" y="5180"/>
                  </a:lnTo>
                  <a:lnTo>
                    <a:pt x="9286" y="4789"/>
                  </a:lnTo>
                  <a:lnTo>
                    <a:pt x="10581" y="4350"/>
                  </a:lnTo>
                  <a:lnTo>
                    <a:pt x="11900" y="3885"/>
                  </a:lnTo>
                  <a:lnTo>
                    <a:pt x="13293" y="3348"/>
                  </a:lnTo>
                  <a:lnTo>
                    <a:pt x="14686" y="2737"/>
                  </a:lnTo>
                  <a:lnTo>
                    <a:pt x="16103" y="2102"/>
                  </a:lnTo>
                  <a:lnTo>
                    <a:pt x="17569" y="1369"/>
                  </a:lnTo>
                  <a:lnTo>
                    <a:pt x="19011" y="611"/>
                  </a:lnTo>
                  <a:lnTo>
                    <a:pt x="18986" y="0"/>
                  </a:lnTo>
                  <a:close/>
                </a:path>
              </a:pathLst>
            </a:custGeom>
            <a:solidFill>
              <a:srgbClr val="5484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87" name="Google Shape;1931;p48">
              <a:extLst>
                <a:ext uri="{FF2B5EF4-FFF2-40B4-BE49-F238E27FC236}">
                  <a16:creationId xmlns:a16="http://schemas.microsoft.com/office/drawing/2014/main" id="{D7BC9506-1795-4954-812F-424D7BE485BF}"/>
                </a:ext>
              </a:extLst>
            </p:cNvPr>
            <p:cNvSpPr/>
            <p:nvPr/>
          </p:nvSpPr>
          <p:spPr>
            <a:xfrm>
              <a:off x="10020800" y="427425"/>
              <a:ext cx="89825" cy="48875"/>
            </a:xfrm>
            <a:custGeom>
              <a:avLst/>
              <a:gdLst/>
              <a:ahLst/>
              <a:cxnLst/>
              <a:rect l="l" t="t" r="r" b="b"/>
              <a:pathLst>
                <a:path w="3593" h="1955" extrusionOk="0">
                  <a:moveTo>
                    <a:pt x="1" y="0"/>
                  </a:moveTo>
                  <a:lnTo>
                    <a:pt x="1" y="25"/>
                  </a:lnTo>
                  <a:lnTo>
                    <a:pt x="758" y="293"/>
                  </a:lnTo>
                  <a:lnTo>
                    <a:pt x="1467" y="611"/>
                  </a:lnTo>
                  <a:lnTo>
                    <a:pt x="2176" y="1002"/>
                  </a:lnTo>
                  <a:lnTo>
                    <a:pt x="2835" y="1417"/>
                  </a:lnTo>
                  <a:lnTo>
                    <a:pt x="3226" y="1686"/>
                  </a:lnTo>
                  <a:lnTo>
                    <a:pt x="3568" y="1955"/>
                  </a:lnTo>
                  <a:lnTo>
                    <a:pt x="3593" y="1955"/>
                  </a:lnTo>
                  <a:lnTo>
                    <a:pt x="3300" y="1686"/>
                  </a:lnTo>
                  <a:lnTo>
                    <a:pt x="2957" y="1466"/>
                  </a:lnTo>
                  <a:lnTo>
                    <a:pt x="2640" y="1222"/>
                  </a:lnTo>
                  <a:lnTo>
                    <a:pt x="2298" y="1026"/>
                  </a:lnTo>
                  <a:lnTo>
                    <a:pt x="1956" y="831"/>
                  </a:lnTo>
                  <a:lnTo>
                    <a:pt x="1589" y="635"/>
                  </a:lnTo>
                  <a:lnTo>
                    <a:pt x="881" y="318"/>
                  </a:lnTo>
                  <a:lnTo>
                    <a:pt x="441" y="14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5484D8"/>
            </a:solidFill>
            <a:ln w="9525" cap="flat" cmpd="sng">
              <a:solidFill>
                <a:srgbClr val="5484D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88" name="Google Shape;1932;p48">
              <a:extLst>
                <a:ext uri="{FF2B5EF4-FFF2-40B4-BE49-F238E27FC236}">
                  <a16:creationId xmlns:a16="http://schemas.microsoft.com/office/drawing/2014/main" id="{666691B0-DEAD-4826-AB18-290665CA0759}"/>
                </a:ext>
              </a:extLst>
            </p:cNvPr>
            <p:cNvSpPr/>
            <p:nvPr/>
          </p:nvSpPr>
          <p:spPr>
            <a:xfrm>
              <a:off x="10051975" y="398700"/>
              <a:ext cx="98350" cy="45850"/>
            </a:xfrm>
            <a:custGeom>
              <a:avLst/>
              <a:gdLst/>
              <a:ahLst/>
              <a:cxnLst/>
              <a:rect l="l" t="t" r="r" b="b"/>
              <a:pathLst>
                <a:path w="3934" h="1834" extrusionOk="0">
                  <a:moveTo>
                    <a:pt x="0" y="1"/>
                  </a:moveTo>
                  <a:lnTo>
                    <a:pt x="0" y="25"/>
                  </a:lnTo>
                  <a:lnTo>
                    <a:pt x="806" y="269"/>
                  </a:lnTo>
                  <a:lnTo>
                    <a:pt x="1588" y="563"/>
                  </a:lnTo>
                  <a:lnTo>
                    <a:pt x="2346" y="929"/>
                  </a:lnTo>
                  <a:lnTo>
                    <a:pt x="3103" y="1320"/>
                  </a:lnTo>
                  <a:lnTo>
                    <a:pt x="3494" y="1565"/>
                  </a:lnTo>
                  <a:lnTo>
                    <a:pt x="3910" y="1833"/>
                  </a:lnTo>
                  <a:lnTo>
                    <a:pt x="3934" y="1833"/>
                  </a:lnTo>
                  <a:lnTo>
                    <a:pt x="3910" y="1809"/>
                  </a:lnTo>
                  <a:lnTo>
                    <a:pt x="3567" y="1565"/>
                  </a:lnTo>
                  <a:lnTo>
                    <a:pt x="3201" y="1345"/>
                  </a:lnTo>
                  <a:lnTo>
                    <a:pt x="2834" y="1125"/>
                  </a:lnTo>
                  <a:lnTo>
                    <a:pt x="2468" y="929"/>
                  </a:lnTo>
                  <a:lnTo>
                    <a:pt x="1710" y="587"/>
                  </a:lnTo>
                  <a:lnTo>
                    <a:pt x="904" y="269"/>
                  </a:lnTo>
                  <a:lnTo>
                    <a:pt x="464" y="123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484D8"/>
            </a:solidFill>
            <a:ln w="9525" cap="flat" cmpd="sng">
              <a:solidFill>
                <a:srgbClr val="5484D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89" name="Google Shape;1933;p48">
              <a:extLst>
                <a:ext uri="{FF2B5EF4-FFF2-40B4-BE49-F238E27FC236}">
                  <a16:creationId xmlns:a16="http://schemas.microsoft.com/office/drawing/2014/main" id="{C5228A5E-13FD-4FE2-9D12-A83C88A82372}"/>
                </a:ext>
              </a:extLst>
            </p:cNvPr>
            <p:cNvSpPr/>
            <p:nvPr/>
          </p:nvSpPr>
          <p:spPr>
            <a:xfrm>
              <a:off x="9989650" y="464075"/>
              <a:ext cx="64175" cy="32400"/>
            </a:xfrm>
            <a:custGeom>
              <a:avLst/>
              <a:gdLst/>
              <a:ahLst/>
              <a:cxnLst/>
              <a:rect l="l" t="t" r="r" b="b"/>
              <a:pathLst>
                <a:path w="2567" h="1296" extrusionOk="0">
                  <a:moveTo>
                    <a:pt x="1" y="0"/>
                  </a:moveTo>
                  <a:lnTo>
                    <a:pt x="1" y="25"/>
                  </a:lnTo>
                  <a:lnTo>
                    <a:pt x="538" y="171"/>
                  </a:lnTo>
                  <a:lnTo>
                    <a:pt x="1051" y="367"/>
                  </a:lnTo>
                  <a:lnTo>
                    <a:pt x="1565" y="611"/>
                  </a:lnTo>
                  <a:lnTo>
                    <a:pt x="2029" y="904"/>
                  </a:lnTo>
                  <a:lnTo>
                    <a:pt x="2298" y="1075"/>
                  </a:lnTo>
                  <a:lnTo>
                    <a:pt x="2542" y="1295"/>
                  </a:lnTo>
                  <a:lnTo>
                    <a:pt x="2566" y="1295"/>
                  </a:lnTo>
                  <a:lnTo>
                    <a:pt x="2566" y="1271"/>
                  </a:lnTo>
                  <a:lnTo>
                    <a:pt x="2346" y="1075"/>
                  </a:lnTo>
                  <a:lnTo>
                    <a:pt x="2127" y="904"/>
                  </a:lnTo>
                  <a:lnTo>
                    <a:pt x="1662" y="611"/>
                  </a:lnTo>
                  <a:lnTo>
                    <a:pt x="1149" y="367"/>
                  </a:lnTo>
                  <a:lnTo>
                    <a:pt x="636" y="171"/>
                  </a:lnTo>
                  <a:lnTo>
                    <a:pt x="318" y="73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5484D8"/>
            </a:solidFill>
            <a:ln w="9525" cap="flat" cmpd="sng">
              <a:solidFill>
                <a:srgbClr val="5484D8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90" name="Google Shape;1934;p48">
              <a:extLst>
                <a:ext uri="{FF2B5EF4-FFF2-40B4-BE49-F238E27FC236}">
                  <a16:creationId xmlns:a16="http://schemas.microsoft.com/office/drawing/2014/main" id="{9139E962-626F-4758-BA58-0FA4D92A5D33}"/>
                </a:ext>
              </a:extLst>
            </p:cNvPr>
            <p:cNvSpPr/>
            <p:nvPr/>
          </p:nvSpPr>
          <p:spPr>
            <a:xfrm>
              <a:off x="9984775" y="-2234100"/>
              <a:ext cx="1412925" cy="2645050"/>
            </a:xfrm>
            <a:custGeom>
              <a:avLst/>
              <a:gdLst/>
              <a:ahLst/>
              <a:cxnLst/>
              <a:rect l="l" t="t" r="r" b="b"/>
              <a:pathLst>
                <a:path w="56517" h="105802" extrusionOk="0">
                  <a:moveTo>
                    <a:pt x="29639" y="0"/>
                  </a:moveTo>
                  <a:lnTo>
                    <a:pt x="29102" y="1295"/>
                  </a:lnTo>
                  <a:lnTo>
                    <a:pt x="27636" y="4911"/>
                  </a:lnTo>
                  <a:lnTo>
                    <a:pt x="25436" y="10409"/>
                  </a:lnTo>
                  <a:lnTo>
                    <a:pt x="24141" y="13708"/>
                  </a:lnTo>
                  <a:lnTo>
                    <a:pt x="22724" y="17324"/>
                  </a:lnTo>
                  <a:lnTo>
                    <a:pt x="21234" y="21209"/>
                  </a:lnTo>
                  <a:lnTo>
                    <a:pt x="19694" y="25265"/>
                  </a:lnTo>
                  <a:lnTo>
                    <a:pt x="18131" y="29468"/>
                  </a:lnTo>
                  <a:lnTo>
                    <a:pt x="16567" y="33769"/>
                  </a:lnTo>
                  <a:lnTo>
                    <a:pt x="15052" y="38093"/>
                  </a:lnTo>
                  <a:lnTo>
                    <a:pt x="13561" y="42394"/>
                  </a:lnTo>
                  <a:lnTo>
                    <a:pt x="12169" y="46621"/>
                  </a:lnTo>
                  <a:lnTo>
                    <a:pt x="11484" y="48698"/>
                  </a:lnTo>
                  <a:lnTo>
                    <a:pt x="10874" y="50726"/>
                  </a:lnTo>
                  <a:lnTo>
                    <a:pt x="10214" y="52876"/>
                  </a:lnTo>
                  <a:lnTo>
                    <a:pt x="9579" y="55051"/>
                  </a:lnTo>
                  <a:lnTo>
                    <a:pt x="8968" y="57250"/>
                  </a:lnTo>
                  <a:lnTo>
                    <a:pt x="8381" y="59449"/>
                  </a:lnTo>
                  <a:lnTo>
                    <a:pt x="7795" y="61648"/>
                  </a:lnTo>
                  <a:lnTo>
                    <a:pt x="7233" y="63847"/>
                  </a:lnTo>
                  <a:lnTo>
                    <a:pt x="6720" y="66047"/>
                  </a:lnTo>
                  <a:lnTo>
                    <a:pt x="6182" y="68221"/>
                  </a:lnTo>
                  <a:lnTo>
                    <a:pt x="5229" y="72497"/>
                  </a:lnTo>
                  <a:lnTo>
                    <a:pt x="4325" y="76651"/>
                  </a:lnTo>
                  <a:lnTo>
                    <a:pt x="3519" y="80634"/>
                  </a:lnTo>
                  <a:lnTo>
                    <a:pt x="2786" y="84397"/>
                  </a:lnTo>
                  <a:lnTo>
                    <a:pt x="2151" y="87891"/>
                  </a:lnTo>
                  <a:lnTo>
                    <a:pt x="1589" y="91067"/>
                  </a:lnTo>
                  <a:lnTo>
                    <a:pt x="1100" y="93877"/>
                  </a:lnTo>
                  <a:lnTo>
                    <a:pt x="709" y="96272"/>
                  </a:lnTo>
                  <a:lnTo>
                    <a:pt x="171" y="99693"/>
                  </a:lnTo>
                  <a:lnTo>
                    <a:pt x="0" y="100914"/>
                  </a:lnTo>
                  <a:lnTo>
                    <a:pt x="20574" y="105801"/>
                  </a:lnTo>
                  <a:lnTo>
                    <a:pt x="22089" y="99057"/>
                  </a:lnTo>
                  <a:lnTo>
                    <a:pt x="25632" y="83346"/>
                  </a:lnTo>
                  <a:lnTo>
                    <a:pt x="27709" y="74232"/>
                  </a:lnTo>
                  <a:lnTo>
                    <a:pt x="29761" y="65387"/>
                  </a:lnTo>
                  <a:lnTo>
                    <a:pt x="31569" y="57690"/>
                  </a:lnTo>
                  <a:lnTo>
                    <a:pt x="32351" y="54513"/>
                  </a:lnTo>
                  <a:lnTo>
                    <a:pt x="32987" y="51948"/>
                  </a:lnTo>
                  <a:lnTo>
                    <a:pt x="33133" y="51435"/>
                  </a:lnTo>
                  <a:lnTo>
                    <a:pt x="33304" y="50897"/>
                  </a:lnTo>
                  <a:lnTo>
                    <a:pt x="33500" y="50360"/>
                  </a:lnTo>
                  <a:lnTo>
                    <a:pt x="33720" y="49798"/>
                  </a:lnTo>
                  <a:lnTo>
                    <a:pt x="33964" y="49211"/>
                  </a:lnTo>
                  <a:lnTo>
                    <a:pt x="34233" y="48600"/>
                  </a:lnTo>
                  <a:lnTo>
                    <a:pt x="34844" y="47354"/>
                  </a:lnTo>
                  <a:lnTo>
                    <a:pt x="35528" y="46059"/>
                  </a:lnTo>
                  <a:lnTo>
                    <a:pt x="36285" y="44691"/>
                  </a:lnTo>
                  <a:lnTo>
                    <a:pt x="37116" y="43298"/>
                  </a:lnTo>
                  <a:lnTo>
                    <a:pt x="37996" y="41832"/>
                  </a:lnTo>
                  <a:lnTo>
                    <a:pt x="38949" y="40317"/>
                  </a:lnTo>
                  <a:lnTo>
                    <a:pt x="39926" y="38778"/>
                  </a:lnTo>
                  <a:lnTo>
                    <a:pt x="41978" y="35601"/>
                  </a:lnTo>
                  <a:lnTo>
                    <a:pt x="44129" y="32327"/>
                  </a:lnTo>
                  <a:lnTo>
                    <a:pt x="46279" y="28979"/>
                  </a:lnTo>
                  <a:lnTo>
                    <a:pt x="47330" y="27293"/>
                  </a:lnTo>
                  <a:lnTo>
                    <a:pt x="48380" y="25607"/>
                  </a:lnTo>
                  <a:lnTo>
                    <a:pt x="49382" y="23921"/>
                  </a:lnTo>
                  <a:lnTo>
                    <a:pt x="50359" y="22236"/>
                  </a:lnTo>
                  <a:lnTo>
                    <a:pt x="51288" y="20550"/>
                  </a:lnTo>
                  <a:lnTo>
                    <a:pt x="52168" y="18888"/>
                  </a:lnTo>
                  <a:lnTo>
                    <a:pt x="52998" y="17226"/>
                  </a:lnTo>
                  <a:lnTo>
                    <a:pt x="53756" y="15614"/>
                  </a:lnTo>
                  <a:lnTo>
                    <a:pt x="54098" y="14807"/>
                  </a:lnTo>
                  <a:lnTo>
                    <a:pt x="54440" y="14001"/>
                  </a:lnTo>
                  <a:lnTo>
                    <a:pt x="54758" y="13219"/>
                  </a:lnTo>
                  <a:lnTo>
                    <a:pt x="55026" y="12437"/>
                  </a:lnTo>
                  <a:lnTo>
                    <a:pt x="55295" y="11655"/>
                  </a:lnTo>
                  <a:lnTo>
                    <a:pt x="55540" y="10898"/>
                  </a:lnTo>
                  <a:lnTo>
                    <a:pt x="55759" y="10140"/>
                  </a:lnTo>
                  <a:lnTo>
                    <a:pt x="55955" y="9407"/>
                  </a:lnTo>
                  <a:lnTo>
                    <a:pt x="56126" y="8674"/>
                  </a:lnTo>
                  <a:lnTo>
                    <a:pt x="56248" y="7941"/>
                  </a:lnTo>
                  <a:lnTo>
                    <a:pt x="56370" y="7233"/>
                  </a:lnTo>
                  <a:lnTo>
                    <a:pt x="56444" y="6524"/>
                  </a:lnTo>
                  <a:lnTo>
                    <a:pt x="56492" y="5840"/>
                  </a:lnTo>
                  <a:lnTo>
                    <a:pt x="56517" y="5180"/>
                  </a:lnTo>
                  <a:lnTo>
                    <a:pt x="56492" y="4521"/>
                  </a:lnTo>
                  <a:lnTo>
                    <a:pt x="56444" y="3885"/>
                  </a:lnTo>
                  <a:lnTo>
                    <a:pt x="29639" y="0"/>
                  </a:lnTo>
                  <a:close/>
                </a:path>
              </a:pathLst>
            </a:custGeom>
            <a:solidFill>
              <a:srgbClr val="5484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91" name="Google Shape;1935;p48">
              <a:extLst>
                <a:ext uri="{FF2B5EF4-FFF2-40B4-BE49-F238E27FC236}">
                  <a16:creationId xmlns:a16="http://schemas.microsoft.com/office/drawing/2014/main" id="{59ABE679-50CC-4429-B379-4AC0E00795D0}"/>
                </a:ext>
              </a:extLst>
            </p:cNvPr>
            <p:cNvSpPr/>
            <p:nvPr/>
          </p:nvSpPr>
          <p:spPr>
            <a:xfrm>
              <a:off x="9984775" y="-2234100"/>
              <a:ext cx="1412925" cy="2645050"/>
            </a:xfrm>
            <a:custGeom>
              <a:avLst/>
              <a:gdLst/>
              <a:ahLst/>
              <a:cxnLst/>
              <a:rect l="l" t="t" r="r" b="b"/>
              <a:pathLst>
                <a:path w="56517" h="105802" fill="none" extrusionOk="0">
                  <a:moveTo>
                    <a:pt x="29639" y="0"/>
                  </a:moveTo>
                  <a:lnTo>
                    <a:pt x="29639" y="0"/>
                  </a:lnTo>
                  <a:lnTo>
                    <a:pt x="29102" y="1295"/>
                  </a:lnTo>
                  <a:lnTo>
                    <a:pt x="27636" y="4911"/>
                  </a:lnTo>
                  <a:lnTo>
                    <a:pt x="25436" y="10409"/>
                  </a:lnTo>
                  <a:lnTo>
                    <a:pt x="24141" y="13708"/>
                  </a:lnTo>
                  <a:lnTo>
                    <a:pt x="22724" y="17324"/>
                  </a:lnTo>
                  <a:lnTo>
                    <a:pt x="21234" y="21209"/>
                  </a:lnTo>
                  <a:lnTo>
                    <a:pt x="19694" y="25265"/>
                  </a:lnTo>
                  <a:lnTo>
                    <a:pt x="18131" y="29468"/>
                  </a:lnTo>
                  <a:lnTo>
                    <a:pt x="16567" y="33769"/>
                  </a:lnTo>
                  <a:lnTo>
                    <a:pt x="15052" y="38093"/>
                  </a:lnTo>
                  <a:lnTo>
                    <a:pt x="13561" y="42394"/>
                  </a:lnTo>
                  <a:lnTo>
                    <a:pt x="12169" y="46621"/>
                  </a:lnTo>
                  <a:lnTo>
                    <a:pt x="11484" y="48698"/>
                  </a:lnTo>
                  <a:lnTo>
                    <a:pt x="10874" y="50726"/>
                  </a:lnTo>
                  <a:lnTo>
                    <a:pt x="10874" y="50726"/>
                  </a:lnTo>
                  <a:lnTo>
                    <a:pt x="10214" y="52876"/>
                  </a:lnTo>
                  <a:lnTo>
                    <a:pt x="9579" y="55051"/>
                  </a:lnTo>
                  <a:lnTo>
                    <a:pt x="8968" y="57250"/>
                  </a:lnTo>
                  <a:lnTo>
                    <a:pt x="8381" y="59449"/>
                  </a:lnTo>
                  <a:lnTo>
                    <a:pt x="7795" y="61648"/>
                  </a:lnTo>
                  <a:lnTo>
                    <a:pt x="7233" y="63847"/>
                  </a:lnTo>
                  <a:lnTo>
                    <a:pt x="6720" y="66047"/>
                  </a:lnTo>
                  <a:lnTo>
                    <a:pt x="6182" y="68221"/>
                  </a:lnTo>
                  <a:lnTo>
                    <a:pt x="5229" y="72497"/>
                  </a:lnTo>
                  <a:lnTo>
                    <a:pt x="4325" y="76651"/>
                  </a:lnTo>
                  <a:lnTo>
                    <a:pt x="3519" y="80634"/>
                  </a:lnTo>
                  <a:lnTo>
                    <a:pt x="2786" y="84397"/>
                  </a:lnTo>
                  <a:lnTo>
                    <a:pt x="2151" y="87891"/>
                  </a:lnTo>
                  <a:lnTo>
                    <a:pt x="1589" y="91067"/>
                  </a:lnTo>
                  <a:lnTo>
                    <a:pt x="1100" y="93877"/>
                  </a:lnTo>
                  <a:lnTo>
                    <a:pt x="709" y="96272"/>
                  </a:lnTo>
                  <a:lnTo>
                    <a:pt x="171" y="99693"/>
                  </a:lnTo>
                  <a:lnTo>
                    <a:pt x="0" y="100914"/>
                  </a:lnTo>
                  <a:lnTo>
                    <a:pt x="20574" y="105801"/>
                  </a:lnTo>
                  <a:lnTo>
                    <a:pt x="20574" y="105801"/>
                  </a:lnTo>
                  <a:lnTo>
                    <a:pt x="22089" y="99057"/>
                  </a:lnTo>
                  <a:lnTo>
                    <a:pt x="25632" y="83346"/>
                  </a:lnTo>
                  <a:lnTo>
                    <a:pt x="27709" y="74232"/>
                  </a:lnTo>
                  <a:lnTo>
                    <a:pt x="29761" y="65387"/>
                  </a:lnTo>
                  <a:lnTo>
                    <a:pt x="31569" y="57690"/>
                  </a:lnTo>
                  <a:lnTo>
                    <a:pt x="32351" y="54513"/>
                  </a:lnTo>
                  <a:lnTo>
                    <a:pt x="32987" y="51948"/>
                  </a:lnTo>
                  <a:lnTo>
                    <a:pt x="32987" y="51948"/>
                  </a:lnTo>
                  <a:lnTo>
                    <a:pt x="33133" y="51435"/>
                  </a:lnTo>
                  <a:lnTo>
                    <a:pt x="33304" y="50897"/>
                  </a:lnTo>
                  <a:lnTo>
                    <a:pt x="33500" y="50360"/>
                  </a:lnTo>
                  <a:lnTo>
                    <a:pt x="33720" y="49798"/>
                  </a:lnTo>
                  <a:lnTo>
                    <a:pt x="33964" y="49211"/>
                  </a:lnTo>
                  <a:lnTo>
                    <a:pt x="34233" y="48600"/>
                  </a:lnTo>
                  <a:lnTo>
                    <a:pt x="34844" y="47354"/>
                  </a:lnTo>
                  <a:lnTo>
                    <a:pt x="35528" y="46059"/>
                  </a:lnTo>
                  <a:lnTo>
                    <a:pt x="36285" y="44691"/>
                  </a:lnTo>
                  <a:lnTo>
                    <a:pt x="37116" y="43298"/>
                  </a:lnTo>
                  <a:lnTo>
                    <a:pt x="37996" y="41832"/>
                  </a:lnTo>
                  <a:lnTo>
                    <a:pt x="38949" y="40317"/>
                  </a:lnTo>
                  <a:lnTo>
                    <a:pt x="39926" y="38778"/>
                  </a:lnTo>
                  <a:lnTo>
                    <a:pt x="41978" y="35601"/>
                  </a:lnTo>
                  <a:lnTo>
                    <a:pt x="44129" y="32327"/>
                  </a:lnTo>
                  <a:lnTo>
                    <a:pt x="46279" y="28979"/>
                  </a:lnTo>
                  <a:lnTo>
                    <a:pt x="47330" y="27293"/>
                  </a:lnTo>
                  <a:lnTo>
                    <a:pt x="48380" y="25607"/>
                  </a:lnTo>
                  <a:lnTo>
                    <a:pt x="49382" y="23921"/>
                  </a:lnTo>
                  <a:lnTo>
                    <a:pt x="50359" y="22236"/>
                  </a:lnTo>
                  <a:lnTo>
                    <a:pt x="51288" y="20550"/>
                  </a:lnTo>
                  <a:lnTo>
                    <a:pt x="52168" y="18888"/>
                  </a:lnTo>
                  <a:lnTo>
                    <a:pt x="52998" y="17226"/>
                  </a:lnTo>
                  <a:lnTo>
                    <a:pt x="53756" y="15614"/>
                  </a:lnTo>
                  <a:lnTo>
                    <a:pt x="54098" y="14807"/>
                  </a:lnTo>
                  <a:lnTo>
                    <a:pt x="54440" y="14001"/>
                  </a:lnTo>
                  <a:lnTo>
                    <a:pt x="54758" y="13219"/>
                  </a:lnTo>
                  <a:lnTo>
                    <a:pt x="55026" y="12437"/>
                  </a:lnTo>
                  <a:lnTo>
                    <a:pt x="55295" y="11655"/>
                  </a:lnTo>
                  <a:lnTo>
                    <a:pt x="55540" y="10898"/>
                  </a:lnTo>
                  <a:lnTo>
                    <a:pt x="55759" y="10140"/>
                  </a:lnTo>
                  <a:lnTo>
                    <a:pt x="55955" y="9407"/>
                  </a:lnTo>
                  <a:lnTo>
                    <a:pt x="56126" y="8674"/>
                  </a:lnTo>
                  <a:lnTo>
                    <a:pt x="56248" y="7941"/>
                  </a:lnTo>
                  <a:lnTo>
                    <a:pt x="56370" y="7233"/>
                  </a:lnTo>
                  <a:lnTo>
                    <a:pt x="56444" y="6524"/>
                  </a:lnTo>
                  <a:lnTo>
                    <a:pt x="56492" y="5840"/>
                  </a:lnTo>
                  <a:lnTo>
                    <a:pt x="56517" y="5180"/>
                  </a:lnTo>
                  <a:lnTo>
                    <a:pt x="56492" y="4521"/>
                  </a:lnTo>
                  <a:lnTo>
                    <a:pt x="56444" y="388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92" name="Google Shape;1936;p48">
              <a:extLst>
                <a:ext uri="{FF2B5EF4-FFF2-40B4-BE49-F238E27FC236}">
                  <a16:creationId xmlns:a16="http://schemas.microsoft.com/office/drawing/2014/main" id="{D5456CB8-ACF3-4CD2-8803-BA8CFFC3F804}"/>
                </a:ext>
              </a:extLst>
            </p:cNvPr>
            <p:cNvSpPr/>
            <p:nvPr/>
          </p:nvSpPr>
          <p:spPr>
            <a:xfrm>
              <a:off x="10196750" y="-2103375"/>
              <a:ext cx="486250" cy="1337800"/>
            </a:xfrm>
            <a:custGeom>
              <a:avLst/>
              <a:gdLst/>
              <a:ahLst/>
              <a:cxnLst/>
              <a:rect l="l" t="t" r="r" b="b"/>
              <a:pathLst>
                <a:path w="19450" h="53512" extrusionOk="0">
                  <a:moveTo>
                    <a:pt x="19401" y="0"/>
                  </a:moveTo>
                  <a:lnTo>
                    <a:pt x="18350" y="2273"/>
                  </a:lnTo>
                  <a:lnTo>
                    <a:pt x="17324" y="4594"/>
                  </a:lnTo>
                  <a:lnTo>
                    <a:pt x="16322" y="6915"/>
                  </a:lnTo>
                  <a:lnTo>
                    <a:pt x="15320" y="9236"/>
                  </a:lnTo>
                  <a:lnTo>
                    <a:pt x="14367" y="11582"/>
                  </a:lnTo>
                  <a:lnTo>
                    <a:pt x="13414" y="13928"/>
                  </a:lnTo>
                  <a:lnTo>
                    <a:pt x="12486" y="16249"/>
                  </a:lnTo>
                  <a:lnTo>
                    <a:pt x="11606" y="18570"/>
                  </a:lnTo>
                  <a:lnTo>
                    <a:pt x="10727" y="20867"/>
                  </a:lnTo>
                  <a:lnTo>
                    <a:pt x="9896" y="23115"/>
                  </a:lnTo>
                  <a:lnTo>
                    <a:pt x="8283" y="27562"/>
                  </a:lnTo>
                  <a:lnTo>
                    <a:pt x="6817" y="31814"/>
                  </a:lnTo>
                  <a:lnTo>
                    <a:pt x="5449" y="35821"/>
                  </a:lnTo>
                  <a:lnTo>
                    <a:pt x="4227" y="39560"/>
                  </a:lnTo>
                  <a:lnTo>
                    <a:pt x="3152" y="42956"/>
                  </a:lnTo>
                  <a:lnTo>
                    <a:pt x="2224" y="45961"/>
                  </a:lnTo>
                  <a:lnTo>
                    <a:pt x="1442" y="48527"/>
                  </a:lnTo>
                  <a:lnTo>
                    <a:pt x="367" y="52192"/>
                  </a:lnTo>
                  <a:lnTo>
                    <a:pt x="0" y="53487"/>
                  </a:lnTo>
                  <a:lnTo>
                    <a:pt x="49" y="53512"/>
                  </a:lnTo>
                  <a:lnTo>
                    <a:pt x="122" y="53170"/>
                  </a:lnTo>
                  <a:lnTo>
                    <a:pt x="806" y="50873"/>
                  </a:lnTo>
                  <a:lnTo>
                    <a:pt x="2053" y="46670"/>
                  </a:lnTo>
                  <a:lnTo>
                    <a:pt x="2883" y="43933"/>
                  </a:lnTo>
                  <a:lnTo>
                    <a:pt x="3861" y="40879"/>
                  </a:lnTo>
                  <a:lnTo>
                    <a:pt x="4960" y="37507"/>
                  </a:lnTo>
                  <a:lnTo>
                    <a:pt x="6157" y="33866"/>
                  </a:lnTo>
                  <a:lnTo>
                    <a:pt x="7501" y="29981"/>
                  </a:lnTo>
                  <a:lnTo>
                    <a:pt x="8919" y="25925"/>
                  </a:lnTo>
                  <a:lnTo>
                    <a:pt x="10458" y="21722"/>
                  </a:lnTo>
                  <a:lnTo>
                    <a:pt x="11264" y="19597"/>
                  </a:lnTo>
                  <a:lnTo>
                    <a:pt x="12095" y="17422"/>
                  </a:lnTo>
                  <a:lnTo>
                    <a:pt x="12950" y="15247"/>
                  </a:lnTo>
                  <a:lnTo>
                    <a:pt x="13805" y="13073"/>
                  </a:lnTo>
                  <a:lnTo>
                    <a:pt x="14709" y="10873"/>
                  </a:lnTo>
                  <a:lnTo>
                    <a:pt x="15614" y="8674"/>
                  </a:lnTo>
                  <a:lnTo>
                    <a:pt x="16542" y="6500"/>
                  </a:lnTo>
                  <a:lnTo>
                    <a:pt x="17495" y="4325"/>
                  </a:lnTo>
                  <a:lnTo>
                    <a:pt x="18472" y="2150"/>
                  </a:lnTo>
                  <a:lnTo>
                    <a:pt x="19450" y="25"/>
                  </a:lnTo>
                  <a:lnTo>
                    <a:pt x="19401" y="0"/>
                  </a:lnTo>
                  <a:close/>
                </a:path>
              </a:pathLst>
            </a:custGeom>
            <a:solidFill>
              <a:srgbClr val="90A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93" name="Google Shape;1937;p48">
              <a:extLst>
                <a:ext uri="{FF2B5EF4-FFF2-40B4-BE49-F238E27FC236}">
                  <a16:creationId xmlns:a16="http://schemas.microsoft.com/office/drawing/2014/main" id="{CF301699-F899-4E2B-823A-6BE67580A3E6}"/>
                </a:ext>
              </a:extLst>
            </p:cNvPr>
            <p:cNvSpPr/>
            <p:nvPr/>
          </p:nvSpPr>
          <p:spPr>
            <a:xfrm>
              <a:off x="10592575" y="-698400"/>
              <a:ext cx="160075" cy="692750"/>
            </a:xfrm>
            <a:custGeom>
              <a:avLst/>
              <a:gdLst/>
              <a:ahLst/>
              <a:cxnLst/>
              <a:rect l="l" t="t" r="r" b="b"/>
              <a:pathLst>
                <a:path w="6403" h="27710" extrusionOk="0">
                  <a:moveTo>
                    <a:pt x="6353" y="0"/>
                  </a:moveTo>
                  <a:lnTo>
                    <a:pt x="0" y="27685"/>
                  </a:lnTo>
                  <a:lnTo>
                    <a:pt x="49" y="27709"/>
                  </a:lnTo>
                  <a:lnTo>
                    <a:pt x="6402" y="0"/>
                  </a:lnTo>
                  <a:close/>
                </a:path>
              </a:pathLst>
            </a:custGeom>
            <a:solidFill>
              <a:srgbClr val="90A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94" name="Google Shape;1938;p48">
              <a:extLst>
                <a:ext uri="{FF2B5EF4-FFF2-40B4-BE49-F238E27FC236}">
                  <a16:creationId xmlns:a16="http://schemas.microsoft.com/office/drawing/2014/main" id="{C7ABD7AA-F017-4236-B185-1523AE6985E0}"/>
                </a:ext>
              </a:extLst>
            </p:cNvPr>
            <p:cNvSpPr/>
            <p:nvPr/>
          </p:nvSpPr>
          <p:spPr>
            <a:xfrm>
              <a:off x="10407475" y="-2103375"/>
              <a:ext cx="866225" cy="2492950"/>
            </a:xfrm>
            <a:custGeom>
              <a:avLst/>
              <a:gdLst/>
              <a:ahLst/>
              <a:cxnLst/>
              <a:rect l="l" t="t" r="r" b="b"/>
              <a:pathLst>
                <a:path w="34649" h="99718" extrusionOk="0">
                  <a:moveTo>
                    <a:pt x="34600" y="0"/>
                  </a:moveTo>
                  <a:lnTo>
                    <a:pt x="34575" y="611"/>
                  </a:lnTo>
                  <a:lnTo>
                    <a:pt x="34551" y="1222"/>
                  </a:lnTo>
                  <a:lnTo>
                    <a:pt x="34478" y="1857"/>
                  </a:lnTo>
                  <a:lnTo>
                    <a:pt x="34380" y="2468"/>
                  </a:lnTo>
                  <a:lnTo>
                    <a:pt x="34282" y="3128"/>
                  </a:lnTo>
                  <a:lnTo>
                    <a:pt x="34136" y="3763"/>
                  </a:lnTo>
                  <a:lnTo>
                    <a:pt x="33989" y="4423"/>
                  </a:lnTo>
                  <a:lnTo>
                    <a:pt x="33794" y="5082"/>
                  </a:lnTo>
                  <a:lnTo>
                    <a:pt x="33598" y="5767"/>
                  </a:lnTo>
                  <a:lnTo>
                    <a:pt x="33378" y="6451"/>
                  </a:lnTo>
                  <a:lnTo>
                    <a:pt x="33134" y="7135"/>
                  </a:lnTo>
                  <a:lnTo>
                    <a:pt x="32865" y="7844"/>
                  </a:lnTo>
                  <a:lnTo>
                    <a:pt x="32303" y="9261"/>
                  </a:lnTo>
                  <a:lnTo>
                    <a:pt x="31668" y="10702"/>
                  </a:lnTo>
                  <a:lnTo>
                    <a:pt x="30959" y="12144"/>
                  </a:lnTo>
                  <a:lnTo>
                    <a:pt x="30202" y="13635"/>
                  </a:lnTo>
                  <a:lnTo>
                    <a:pt x="29395" y="15149"/>
                  </a:lnTo>
                  <a:lnTo>
                    <a:pt x="28565" y="16664"/>
                  </a:lnTo>
                  <a:lnTo>
                    <a:pt x="27685" y="18179"/>
                  </a:lnTo>
                  <a:lnTo>
                    <a:pt x="26781" y="19719"/>
                  </a:lnTo>
                  <a:lnTo>
                    <a:pt x="24899" y="22822"/>
                  </a:lnTo>
                  <a:lnTo>
                    <a:pt x="21039" y="29077"/>
                  </a:lnTo>
                  <a:lnTo>
                    <a:pt x="19157" y="32156"/>
                  </a:lnTo>
                  <a:lnTo>
                    <a:pt x="18229" y="33695"/>
                  </a:lnTo>
                  <a:lnTo>
                    <a:pt x="17349" y="35210"/>
                  </a:lnTo>
                  <a:lnTo>
                    <a:pt x="16518" y="36725"/>
                  </a:lnTo>
                  <a:lnTo>
                    <a:pt x="15712" y="38216"/>
                  </a:lnTo>
                  <a:lnTo>
                    <a:pt x="14955" y="39682"/>
                  </a:lnTo>
                  <a:lnTo>
                    <a:pt x="14271" y="41123"/>
                  </a:lnTo>
                  <a:lnTo>
                    <a:pt x="13635" y="42541"/>
                  </a:lnTo>
                  <a:lnTo>
                    <a:pt x="13049" y="43958"/>
                  </a:lnTo>
                  <a:lnTo>
                    <a:pt x="12804" y="44642"/>
                  </a:lnTo>
                  <a:lnTo>
                    <a:pt x="12560" y="45326"/>
                  </a:lnTo>
                  <a:lnTo>
                    <a:pt x="12340" y="45986"/>
                  </a:lnTo>
                  <a:lnTo>
                    <a:pt x="12145" y="46646"/>
                  </a:lnTo>
                  <a:lnTo>
                    <a:pt x="11754" y="48112"/>
                  </a:lnTo>
                  <a:lnTo>
                    <a:pt x="11192" y="50433"/>
                  </a:lnTo>
                  <a:lnTo>
                    <a:pt x="10459" y="53487"/>
                  </a:lnTo>
                  <a:lnTo>
                    <a:pt x="9604" y="57152"/>
                  </a:lnTo>
                  <a:lnTo>
                    <a:pt x="7649" y="65729"/>
                  </a:lnTo>
                  <a:lnTo>
                    <a:pt x="5499" y="75136"/>
                  </a:lnTo>
                  <a:lnTo>
                    <a:pt x="1687" y="92142"/>
                  </a:lnTo>
                  <a:lnTo>
                    <a:pt x="1" y="99693"/>
                  </a:lnTo>
                  <a:lnTo>
                    <a:pt x="50" y="99717"/>
                  </a:lnTo>
                  <a:lnTo>
                    <a:pt x="172" y="99180"/>
                  </a:lnTo>
                  <a:lnTo>
                    <a:pt x="2347" y="89430"/>
                  </a:lnTo>
                  <a:lnTo>
                    <a:pt x="6085" y="72790"/>
                  </a:lnTo>
                  <a:lnTo>
                    <a:pt x="8064" y="64043"/>
                  </a:lnTo>
                  <a:lnTo>
                    <a:pt x="9872" y="56199"/>
                  </a:lnTo>
                  <a:lnTo>
                    <a:pt x="11314" y="50115"/>
                  </a:lnTo>
                  <a:lnTo>
                    <a:pt x="11827" y="48014"/>
                  </a:lnTo>
                  <a:lnTo>
                    <a:pt x="12194" y="46670"/>
                  </a:lnTo>
                  <a:lnTo>
                    <a:pt x="12389" y="46010"/>
                  </a:lnTo>
                  <a:lnTo>
                    <a:pt x="12609" y="45326"/>
                  </a:lnTo>
                  <a:lnTo>
                    <a:pt x="12853" y="44642"/>
                  </a:lnTo>
                  <a:lnTo>
                    <a:pt x="13098" y="43958"/>
                  </a:lnTo>
                  <a:lnTo>
                    <a:pt x="13684" y="42565"/>
                  </a:lnTo>
                  <a:lnTo>
                    <a:pt x="14319" y="41148"/>
                  </a:lnTo>
                  <a:lnTo>
                    <a:pt x="15004" y="39706"/>
                  </a:lnTo>
                  <a:lnTo>
                    <a:pt x="15761" y="38240"/>
                  </a:lnTo>
                  <a:lnTo>
                    <a:pt x="16567" y="36750"/>
                  </a:lnTo>
                  <a:lnTo>
                    <a:pt x="17398" y="35235"/>
                  </a:lnTo>
                  <a:lnTo>
                    <a:pt x="18278" y="33720"/>
                  </a:lnTo>
                  <a:lnTo>
                    <a:pt x="19182" y="32180"/>
                  </a:lnTo>
                  <a:lnTo>
                    <a:pt x="21063" y="29102"/>
                  </a:lnTo>
                  <a:lnTo>
                    <a:pt x="24924" y="22846"/>
                  </a:lnTo>
                  <a:lnTo>
                    <a:pt x="26805" y="19743"/>
                  </a:lnTo>
                  <a:lnTo>
                    <a:pt x="27734" y="18204"/>
                  </a:lnTo>
                  <a:lnTo>
                    <a:pt x="28613" y="16689"/>
                  </a:lnTo>
                  <a:lnTo>
                    <a:pt x="29444" y="15149"/>
                  </a:lnTo>
                  <a:lnTo>
                    <a:pt x="30251" y="13659"/>
                  </a:lnTo>
                  <a:lnTo>
                    <a:pt x="31008" y="12168"/>
                  </a:lnTo>
                  <a:lnTo>
                    <a:pt x="31717" y="10702"/>
                  </a:lnTo>
                  <a:lnTo>
                    <a:pt x="32352" y="9261"/>
                  </a:lnTo>
                  <a:lnTo>
                    <a:pt x="32914" y="7844"/>
                  </a:lnTo>
                  <a:lnTo>
                    <a:pt x="33183" y="7159"/>
                  </a:lnTo>
                  <a:lnTo>
                    <a:pt x="33427" y="6475"/>
                  </a:lnTo>
                  <a:lnTo>
                    <a:pt x="33647" y="5791"/>
                  </a:lnTo>
                  <a:lnTo>
                    <a:pt x="33842" y="5107"/>
                  </a:lnTo>
                  <a:lnTo>
                    <a:pt x="34038" y="4447"/>
                  </a:lnTo>
                  <a:lnTo>
                    <a:pt x="34184" y="3787"/>
                  </a:lnTo>
                  <a:lnTo>
                    <a:pt x="34331" y="3128"/>
                  </a:lnTo>
                  <a:lnTo>
                    <a:pt x="34429" y="2492"/>
                  </a:lnTo>
                  <a:lnTo>
                    <a:pt x="34527" y="1857"/>
                  </a:lnTo>
                  <a:lnTo>
                    <a:pt x="34600" y="1222"/>
                  </a:lnTo>
                  <a:lnTo>
                    <a:pt x="34624" y="611"/>
                  </a:lnTo>
                  <a:lnTo>
                    <a:pt x="34649" y="0"/>
                  </a:lnTo>
                  <a:close/>
                </a:path>
              </a:pathLst>
            </a:custGeom>
            <a:solidFill>
              <a:srgbClr val="90ABF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95" name="Google Shape;1939;p48">
              <a:extLst>
                <a:ext uri="{FF2B5EF4-FFF2-40B4-BE49-F238E27FC236}">
                  <a16:creationId xmlns:a16="http://schemas.microsoft.com/office/drawing/2014/main" id="{4F9A4DC8-6FEF-4E13-B1FB-15B9A06CC0B4}"/>
                </a:ext>
              </a:extLst>
            </p:cNvPr>
            <p:cNvSpPr/>
            <p:nvPr/>
          </p:nvSpPr>
          <p:spPr>
            <a:xfrm>
              <a:off x="9048925" y="-2365450"/>
              <a:ext cx="700700" cy="260250"/>
            </a:xfrm>
            <a:custGeom>
              <a:avLst/>
              <a:gdLst/>
              <a:ahLst/>
              <a:cxnLst/>
              <a:rect l="l" t="t" r="r" b="b"/>
              <a:pathLst>
                <a:path w="28028" h="10410" extrusionOk="0">
                  <a:moveTo>
                    <a:pt x="20355" y="1"/>
                  </a:moveTo>
                  <a:lnTo>
                    <a:pt x="19842" y="74"/>
                  </a:lnTo>
                  <a:lnTo>
                    <a:pt x="19328" y="147"/>
                  </a:lnTo>
                  <a:lnTo>
                    <a:pt x="18840" y="270"/>
                  </a:lnTo>
                  <a:lnTo>
                    <a:pt x="18351" y="416"/>
                  </a:lnTo>
                  <a:lnTo>
                    <a:pt x="17862" y="563"/>
                  </a:lnTo>
                  <a:lnTo>
                    <a:pt x="17374" y="734"/>
                  </a:lnTo>
                  <a:lnTo>
                    <a:pt x="16396" y="1100"/>
                  </a:lnTo>
                  <a:lnTo>
                    <a:pt x="14490" y="1882"/>
                  </a:lnTo>
                  <a:lnTo>
                    <a:pt x="13513" y="2224"/>
                  </a:lnTo>
                  <a:lnTo>
                    <a:pt x="13024" y="2395"/>
                  </a:lnTo>
                  <a:lnTo>
                    <a:pt x="12536" y="2517"/>
                  </a:lnTo>
                  <a:lnTo>
                    <a:pt x="11949" y="2664"/>
                  </a:lnTo>
                  <a:lnTo>
                    <a:pt x="11338" y="2786"/>
                  </a:lnTo>
                  <a:lnTo>
                    <a:pt x="10752" y="2884"/>
                  </a:lnTo>
                  <a:lnTo>
                    <a:pt x="10141" y="2982"/>
                  </a:lnTo>
                  <a:lnTo>
                    <a:pt x="7747" y="3275"/>
                  </a:lnTo>
                  <a:lnTo>
                    <a:pt x="7160" y="3373"/>
                  </a:lnTo>
                  <a:lnTo>
                    <a:pt x="6549" y="3470"/>
                  </a:lnTo>
                  <a:lnTo>
                    <a:pt x="5963" y="3593"/>
                  </a:lnTo>
                  <a:lnTo>
                    <a:pt x="5401" y="3715"/>
                  </a:lnTo>
                  <a:lnTo>
                    <a:pt x="4814" y="3886"/>
                  </a:lnTo>
                  <a:lnTo>
                    <a:pt x="4277" y="4081"/>
                  </a:lnTo>
                  <a:lnTo>
                    <a:pt x="3715" y="4326"/>
                  </a:lnTo>
                  <a:lnTo>
                    <a:pt x="3177" y="4594"/>
                  </a:lnTo>
                  <a:lnTo>
                    <a:pt x="3055" y="4668"/>
                  </a:lnTo>
                  <a:lnTo>
                    <a:pt x="2933" y="4765"/>
                  </a:lnTo>
                  <a:lnTo>
                    <a:pt x="2811" y="4888"/>
                  </a:lnTo>
                  <a:lnTo>
                    <a:pt x="2738" y="5010"/>
                  </a:lnTo>
                  <a:lnTo>
                    <a:pt x="2664" y="5132"/>
                  </a:lnTo>
                  <a:lnTo>
                    <a:pt x="2640" y="5254"/>
                  </a:lnTo>
                  <a:lnTo>
                    <a:pt x="2640" y="5401"/>
                  </a:lnTo>
                  <a:lnTo>
                    <a:pt x="2713" y="5523"/>
                  </a:lnTo>
                  <a:lnTo>
                    <a:pt x="3202" y="5425"/>
                  </a:lnTo>
                  <a:lnTo>
                    <a:pt x="3691" y="5376"/>
                  </a:lnTo>
                  <a:lnTo>
                    <a:pt x="4204" y="5352"/>
                  </a:lnTo>
                  <a:lnTo>
                    <a:pt x="4692" y="5352"/>
                  </a:lnTo>
                  <a:lnTo>
                    <a:pt x="5181" y="5376"/>
                  </a:lnTo>
                  <a:lnTo>
                    <a:pt x="5694" y="5425"/>
                  </a:lnTo>
                  <a:lnTo>
                    <a:pt x="6183" y="5498"/>
                  </a:lnTo>
                  <a:lnTo>
                    <a:pt x="6647" y="5621"/>
                  </a:lnTo>
                  <a:lnTo>
                    <a:pt x="6525" y="5621"/>
                  </a:lnTo>
                  <a:lnTo>
                    <a:pt x="6329" y="5645"/>
                  </a:lnTo>
                  <a:lnTo>
                    <a:pt x="6085" y="5694"/>
                  </a:lnTo>
                  <a:lnTo>
                    <a:pt x="5792" y="5792"/>
                  </a:lnTo>
                  <a:lnTo>
                    <a:pt x="5108" y="6012"/>
                  </a:lnTo>
                  <a:lnTo>
                    <a:pt x="4375" y="6305"/>
                  </a:lnTo>
                  <a:lnTo>
                    <a:pt x="2933" y="6916"/>
                  </a:lnTo>
                  <a:lnTo>
                    <a:pt x="1980" y="7355"/>
                  </a:lnTo>
                  <a:lnTo>
                    <a:pt x="1467" y="7600"/>
                  </a:lnTo>
                  <a:lnTo>
                    <a:pt x="1052" y="7844"/>
                  </a:lnTo>
                  <a:lnTo>
                    <a:pt x="710" y="8089"/>
                  </a:lnTo>
                  <a:lnTo>
                    <a:pt x="416" y="8284"/>
                  </a:lnTo>
                  <a:lnTo>
                    <a:pt x="221" y="8504"/>
                  </a:lnTo>
                  <a:lnTo>
                    <a:pt x="74" y="8675"/>
                  </a:lnTo>
                  <a:lnTo>
                    <a:pt x="1" y="8870"/>
                  </a:lnTo>
                  <a:lnTo>
                    <a:pt x="1" y="9017"/>
                  </a:lnTo>
                  <a:lnTo>
                    <a:pt x="25" y="9188"/>
                  </a:lnTo>
                  <a:lnTo>
                    <a:pt x="123" y="9335"/>
                  </a:lnTo>
                  <a:lnTo>
                    <a:pt x="270" y="9457"/>
                  </a:lnTo>
                  <a:lnTo>
                    <a:pt x="441" y="9579"/>
                  </a:lnTo>
                  <a:lnTo>
                    <a:pt x="661" y="9701"/>
                  </a:lnTo>
                  <a:lnTo>
                    <a:pt x="929" y="9799"/>
                  </a:lnTo>
                  <a:lnTo>
                    <a:pt x="1223" y="9897"/>
                  </a:lnTo>
                  <a:lnTo>
                    <a:pt x="1540" y="9994"/>
                  </a:lnTo>
                  <a:lnTo>
                    <a:pt x="2224" y="10141"/>
                  </a:lnTo>
                  <a:lnTo>
                    <a:pt x="2982" y="10239"/>
                  </a:lnTo>
                  <a:lnTo>
                    <a:pt x="3788" y="10337"/>
                  </a:lnTo>
                  <a:lnTo>
                    <a:pt x="4570" y="10385"/>
                  </a:lnTo>
                  <a:lnTo>
                    <a:pt x="5328" y="10410"/>
                  </a:lnTo>
                  <a:lnTo>
                    <a:pt x="6598" y="10410"/>
                  </a:lnTo>
                  <a:lnTo>
                    <a:pt x="7062" y="10361"/>
                  </a:lnTo>
                  <a:lnTo>
                    <a:pt x="7991" y="10239"/>
                  </a:lnTo>
                  <a:lnTo>
                    <a:pt x="8455" y="10141"/>
                  </a:lnTo>
                  <a:lnTo>
                    <a:pt x="8919" y="10043"/>
                  </a:lnTo>
                  <a:lnTo>
                    <a:pt x="9384" y="9921"/>
                  </a:lnTo>
                  <a:lnTo>
                    <a:pt x="9848" y="9775"/>
                  </a:lnTo>
                  <a:lnTo>
                    <a:pt x="10288" y="9628"/>
                  </a:lnTo>
                  <a:lnTo>
                    <a:pt x="10728" y="9457"/>
                  </a:lnTo>
                  <a:lnTo>
                    <a:pt x="11167" y="9261"/>
                  </a:lnTo>
                  <a:lnTo>
                    <a:pt x="11583" y="9066"/>
                  </a:lnTo>
                  <a:lnTo>
                    <a:pt x="11998" y="8846"/>
                  </a:lnTo>
                  <a:lnTo>
                    <a:pt x="12389" y="8602"/>
                  </a:lnTo>
                  <a:lnTo>
                    <a:pt x="12780" y="8333"/>
                  </a:lnTo>
                  <a:lnTo>
                    <a:pt x="13147" y="8064"/>
                  </a:lnTo>
                  <a:lnTo>
                    <a:pt x="13513" y="7771"/>
                  </a:lnTo>
                  <a:lnTo>
                    <a:pt x="13855" y="7453"/>
                  </a:lnTo>
                  <a:lnTo>
                    <a:pt x="28027" y="392"/>
                  </a:lnTo>
                  <a:lnTo>
                    <a:pt x="20355" y="1"/>
                  </a:lnTo>
                  <a:close/>
                </a:path>
              </a:pathLst>
            </a:custGeom>
            <a:solidFill>
              <a:srgbClr val="FCA7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96" name="Google Shape;1940;p48">
              <a:extLst>
                <a:ext uri="{FF2B5EF4-FFF2-40B4-BE49-F238E27FC236}">
                  <a16:creationId xmlns:a16="http://schemas.microsoft.com/office/drawing/2014/main" id="{19BD38B9-2F0E-4930-9775-1C10CFA13AB2}"/>
                </a:ext>
              </a:extLst>
            </p:cNvPr>
            <p:cNvSpPr/>
            <p:nvPr/>
          </p:nvSpPr>
          <p:spPr>
            <a:xfrm>
              <a:off x="9048925" y="-2365450"/>
              <a:ext cx="700700" cy="260250"/>
            </a:xfrm>
            <a:custGeom>
              <a:avLst/>
              <a:gdLst/>
              <a:ahLst/>
              <a:cxnLst/>
              <a:rect l="l" t="t" r="r" b="b"/>
              <a:pathLst>
                <a:path w="28028" h="10410" fill="none" extrusionOk="0">
                  <a:moveTo>
                    <a:pt x="20355" y="1"/>
                  </a:moveTo>
                  <a:lnTo>
                    <a:pt x="20355" y="1"/>
                  </a:lnTo>
                  <a:lnTo>
                    <a:pt x="19842" y="74"/>
                  </a:lnTo>
                  <a:lnTo>
                    <a:pt x="19328" y="147"/>
                  </a:lnTo>
                  <a:lnTo>
                    <a:pt x="18840" y="270"/>
                  </a:lnTo>
                  <a:lnTo>
                    <a:pt x="18351" y="416"/>
                  </a:lnTo>
                  <a:lnTo>
                    <a:pt x="17862" y="563"/>
                  </a:lnTo>
                  <a:lnTo>
                    <a:pt x="17374" y="734"/>
                  </a:lnTo>
                  <a:lnTo>
                    <a:pt x="16396" y="1100"/>
                  </a:lnTo>
                  <a:lnTo>
                    <a:pt x="14490" y="1882"/>
                  </a:lnTo>
                  <a:lnTo>
                    <a:pt x="13513" y="2224"/>
                  </a:lnTo>
                  <a:lnTo>
                    <a:pt x="13024" y="2395"/>
                  </a:lnTo>
                  <a:lnTo>
                    <a:pt x="12536" y="2517"/>
                  </a:lnTo>
                  <a:lnTo>
                    <a:pt x="12536" y="2517"/>
                  </a:lnTo>
                  <a:lnTo>
                    <a:pt x="11949" y="2664"/>
                  </a:lnTo>
                  <a:lnTo>
                    <a:pt x="11338" y="2786"/>
                  </a:lnTo>
                  <a:lnTo>
                    <a:pt x="10752" y="2884"/>
                  </a:lnTo>
                  <a:lnTo>
                    <a:pt x="10141" y="2982"/>
                  </a:lnTo>
                  <a:lnTo>
                    <a:pt x="7747" y="3275"/>
                  </a:lnTo>
                  <a:lnTo>
                    <a:pt x="7160" y="3373"/>
                  </a:lnTo>
                  <a:lnTo>
                    <a:pt x="6549" y="3470"/>
                  </a:lnTo>
                  <a:lnTo>
                    <a:pt x="5963" y="3593"/>
                  </a:lnTo>
                  <a:lnTo>
                    <a:pt x="5401" y="3715"/>
                  </a:lnTo>
                  <a:lnTo>
                    <a:pt x="4814" y="3886"/>
                  </a:lnTo>
                  <a:lnTo>
                    <a:pt x="4277" y="4081"/>
                  </a:lnTo>
                  <a:lnTo>
                    <a:pt x="3715" y="4326"/>
                  </a:lnTo>
                  <a:lnTo>
                    <a:pt x="3177" y="4594"/>
                  </a:lnTo>
                  <a:lnTo>
                    <a:pt x="3177" y="4594"/>
                  </a:lnTo>
                  <a:lnTo>
                    <a:pt x="3055" y="4668"/>
                  </a:lnTo>
                  <a:lnTo>
                    <a:pt x="2933" y="4765"/>
                  </a:lnTo>
                  <a:lnTo>
                    <a:pt x="2811" y="4888"/>
                  </a:lnTo>
                  <a:lnTo>
                    <a:pt x="2738" y="5010"/>
                  </a:lnTo>
                  <a:lnTo>
                    <a:pt x="2664" y="5132"/>
                  </a:lnTo>
                  <a:lnTo>
                    <a:pt x="2640" y="5254"/>
                  </a:lnTo>
                  <a:lnTo>
                    <a:pt x="2640" y="5401"/>
                  </a:lnTo>
                  <a:lnTo>
                    <a:pt x="2713" y="5523"/>
                  </a:lnTo>
                  <a:lnTo>
                    <a:pt x="2713" y="5523"/>
                  </a:lnTo>
                  <a:lnTo>
                    <a:pt x="3202" y="5425"/>
                  </a:lnTo>
                  <a:lnTo>
                    <a:pt x="3691" y="5376"/>
                  </a:lnTo>
                  <a:lnTo>
                    <a:pt x="4204" y="5352"/>
                  </a:lnTo>
                  <a:lnTo>
                    <a:pt x="4692" y="5352"/>
                  </a:lnTo>
                  <a:lnTo>
                    <a:pt x="5181" y="5376"/>
                  </a:lnTo>
                  <a:lnTo>
                    <a:pt x="5694" y="5425"/>
                  </a:lnTo>
                  <a:lnTo>
                    <a:pt x="6183" y="5498"/>
                  </a:lnTo>
                  <a:lnTo>
                    <a:pt x="6647" y="5621"/>
                  </a:lnTo>
                  <a:lnTo>
                    <a:pt x="6647" y="5621"/>
                  </a:lnTo>
                  <a:lnTo>
                    <a:pt x="6525" y="5621"/>
                  </a:lnTo>
                  <a:lnTo>
                    <a:pt x="6329" y="5645"/>
                  </a:lnTo>
                  <a:lnTo>
                    <a:pt x="6085" y="5694"/>
                  </a:lnTo>
                  <a:lnTo>
                    <a:pt x="5792" y="5792"/>
                  </a:lnTo>
                  <a:lnTo>
                    <a:pt x="5108" y="6012"/>
                  </a:lnTo>
                  <a:lnTo>
                    <a:pt x="4375" y="6305"/>
                  </a:lnTo>
                  <a:lnTo>
                    <a:pt x="2933" y="6916"/>
                  </a:lnTo>
                  <a:lnTo>
                    <a:pt x="1980" y="7355"/>
                  </a:lnTo>
                  <a:lnTo>
                    <a:pt x="1980" y="7355"/>
                  </a:lnTo>
                  <a:lnTo>
                    <a:pt x="1467" y="7600"/>
                  </a:lnTo>
                  <a:lnTo>
                    <a:pt x="1052" y="7844"/>
                  </a:lnTo>
                  <a:lnTo>
                    <a:pt x="710" y="8089"/>
                  </a:lnTo>
                  <a:lnTo>
                    <a:pt x="416" y="8284"/>
                  </a:lnTo>
                  <a:lnTo>
                    <a:pt x="221" y="8504"/>
                  </a:lnTo>
                  <a:lnTo>
                    <a:pt x="74" y="8675"/>
                  </a:lnTo>
                  <a:lnTo>
                    <a:pt x="1" y="8870"/>
                  </a:lnTo>
                  <a:lnTo>
                    <a:pt x="1" y="9017"/>
                  </a:lnTo>
                  <a:lnTo>
                    <a:pt x="25" y="9188"/>
                  </a:lnTo>
                  <a:lnTo>
                    <a:pt x="123" y="9335"/>
                  </a:lnTo>
                  <a:lnTo>
                    <a:pt x="270" y="9457"/>
                  </a:lnTo>
                  <a:lnTo>
                    <a:pt x="441" y="9579"/>
                  </a:lnTo>
                  <a:lnTo>
                    <a:pt x="661" y="9701"/>
                  </a:lnTo>
                  <a:lnTo>
                    <a:pt x="929" y="9799"/>
                  </a:lnTo>
                  <a:lnTo>
                    <a:pt x="1223" y="9897"/>
                  </a:lnTo>
                  <a:lnTo>
                    <a:pt x="1540" y="9994"/>
                  </a:lnTo>
                  <a:lnTo>
                    <a:pt x="2224" y="10141"/>
                  </a:lnTo>
                  <a:lnTo>
                    <a:pt x="2982" y="10239"/>
                  </a:lnTo>
                  <a:lnTo>
                    <a:pt x="3788" y="10337"/>
                  </a:lnTo>
                  <a:lnTo>
                    <a:pt x="4570" y="10385"/>
                  </a:lnTo>
                  <a:lnTo>
                    <a:pt x="5328" y="10410"/>
                  </a:lnTo>
                  <a:lnTo>
                    <a:pt x="6012" y="10410"/>
                  </a:lnTo>
                  <a:lnTo>
                    <a:pt x="6598" y="10410"/>
                  </a:lnTo>
                  <a:lnTo>
                    <a:pt x="7062" y="10361"/>
                  </a:lnTo>
                  <a:lnTo>
                    <a:pt x="7062" y="10361"/>
                  </a:lnTo>
                  <a:lnTo>
                    <a:pt x="7991" y="10239"/>
                  </a:lnTo>
                  <a:lnTo>
                    <a:pt x="8455" y="10141"/>
                  </a:lnTo>
                  <a:lnTo>
                    <a:pt x="8919" y="10043"/>
                  </a:lnTo>
                  <a:lnTo>
                    <a:pt x="9384" y="9921"/>
                  </a:lnTo>
                  <a:lnTo>
                    <a:pt x="9848" y="9775"/>
                  </a:lnTo>
                  <a:lnTo>
                    <a:pt x="10288" y="9628"/>
                  </a:lnTo>
                  <a:lnTo>
                    <a:pt x="10728" y="9457"/>
                  </a:lnTo>
                  <a:lnTo>
                    <a:pt x="11167" y="9261"/>
                  </a:lnTo>
                  <a:lnTo>
                    <a:pt x="11583" y="9066"/>
                  </a:lnTo>
                  <a:lnTo>
                    <a:pt x="11998" y="8846"/>
                  </a:lnTo>
                  <a:lnTo>
                    <a:pt x="12389" y="8602"/>
                  </a:lnTo>
                  <a:lnTo>
                    <a:pt x="12780" y="8333"/>
                  </a:lnTo>
                  <a:lnTo>
                    <a:pt x="13147" y="8064"/>
                  </a:lnTo>
                  <a:lnTo>
                    <a:pt x="13513" y="7771"/>
                  </a:lnTo>
                  <a:lnTo>
                    <a:pt x="13855" y="7453"/>
                  </a:lnTo>
                  <a:lnTo>
                    <a:pt x="28027" y="392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97" name="Google Shape;1941;p48">
              <a:extLst>
                <a:ext uri="{FF2B5EF4-FFF2-40B4-BE49-F238E27FC236}">
                  <a16:creationId xmlns:a16="http://schemas.microsoft.com/office/drawing/2014/main" id="{BDC7DE18-B2F9-4123-82E5-26AE9D114E7F}"/>
                </a:ext>
              </a:extLst>
            </p:cNvPr>
            <p:cNvSpPr/>
            <p:nvPr/>
          </p:nvSpPr>
          <p:spPr>
            <a:xfrm>
              <a:off x="9360475" y="-3777150"/>
              <a:ext cx="1014650" cy="1596200"/>
            </a:xfrm>
            <a:custGeom>
              <a:avLst/>
              <a:gdLst/>
              <a:ahLst/>
              <a:cxnLst/>
              <a:rect l="l" t="t" r="r" b="b"/>
              <a:pathLst>
                <a:path w="40586" h="63848" extrusionOk="0">
                  <a:moveTo>
                    <a:pt x="40195" y="1"/>
                  </a:moveTo>
                  <a:lnTo>
                    <a:pt x="39755" y="123"/>
                  </a:lnTo>
                  <a:lnTo>
                    <a:pt x="38631" y="514"/>
                  </a:lnTo>
                  <a:lnTo>
                    <a:pt x="37874" y="831"/>
                  </a:lnTo>
                  <a:lnTo>
                    <a:pt x="36994" y="1174"/>
                  </a:lnTo>
                  <a:lnTo>
                    <a:pt x="36041" y="1613"/>
                  </a:lnTo>
                  <a:lnTo>
                    <a:pt x="35015" y="2102"/>
                  </a:lnTo>
                  <a:lnTo>
                    <a:pt x="33964" y="2664"/>
                  </a:lnTo>
                  <a:lnTo>
                    <a:pt x="33451" y="2982"/>
                  </a:lnTo>
                  <a:lnTo>
                    <a:pt x="32913" y="3299"/>
                  </a:lnTo>
                  <a:lnTo>
                    <a:pt x="32376" y="3641"/>
                  </a:lnTo>
                  <a:lnTo>
                    <a:pt x="31863" y="3983"/>
                  </a:lnTo>
                  <a:lnTo>
                    <a:pt x="31350" y="4350"/>
                  </a:lnTo>
                  <a:lnTo>
                    <a:pt x="30861" y="4741"/>
                  </a:lnTo>
                  <a:lnTo>
                    <a:pt x="30372" y="5156"/>
                  </a:lnTo>
                  <a:lnTo>
                    <a:pt x="29932" y="5572"/>
                  </a:lnTo>
                  <a:lnTo>
                    <a:pt x="29493" y="5987"/>
                  </a:lnTo>
                  <a:lnTo>
                    <a:pt x="29053" y="6451"/>
                  </a:lnTo>
                  <a:lnTo>
                    <a:pt x="28686" y="6916"/>
                  </a:lnTo>
                  <a:lnTo>
                    <a:pt x="28320" y="7404"/>
                  </a:lnTo>
                  <a:lnTo>
                    <a:pt x="28002" y="7893"/>
                  </a:lnTo>
                  <a:lnTo>
                    <a:pt x="27709" y="8406"/>
                  </a:lnTo>
                  <a:lnTo>
                    <a:pt x="27416" y="9017"/>
                  </a:lnTo>
                  <a:lnTo>
                    <a:pt x="27147" y="9750"/>
                  </a:lnTo>
                  <a:lnTo>
                    <a:pt x="26903" y="10532"/>
                  </a:lnTo>
                  <a:lnTo>
                    <a:pt x="26683" y="11412"/>
                  </a:lnTo>
                  <a:lnTo>
                    <a:pt x="26463" y="12365"/>
                  </a:lnTo>
                  <a:lnTo>
                    <a:pt x="26267" y="13391"/>
                  </a:lnTo>
                  <a:lnTo>
                    <a:pt x="26096" y="14466"/>
                  </a:lnTo>
                  <a:lnTo>
                    <a:pt x="25925" y="15614"/>
                  </a:lnTo>
                  <a:lnTo>
                    <a:pt x="25779" y="16787"/>
                  </a:lnTo>
                  <a:lnTo>
                    <a:pt x="25632" y="18033"/>
                  </a:lnTo>
                  <a:lnTo>
                    <a:pt x="25388" y="20623"/>
                  </a:lnTo>
                  <a:lnTo>
                    <a:pt x="25168" y="23311"/>
                  </a:lnTo>
                  <a:lnTo>
                    <a:pt x="24972" y="26072"/>
                  </a:lnTo>
                  <a:lnTo>
                    <a:pt x="24630" y="31643"/>
                  </a:lnTo>
                  <a:lnTo>
                    <a:pt x="24459" y="34331"/>
                  </a:lnTo>
                  <a:lnTo>
                    <a:pt x="24288" y="36946"/>
                  </a:lnTo>
                  <a:lnTo>
                    <a:pt x="24117" y="39365"/>
                  </a:lnTo>
                  <a:lnTo>
                    <a:pt x="23897" y="41588"/>
                  </a:lnTo>
                  <a:lnTo>
                    <a:pt x="23799" y="42614"/>
                  </a:lnTo>
                  <a:lnTo>
                    <a:pt x="23677" y="43592"/>
                  </a:lnTo>
                  <a:lnTo>
                    <a:pt x="23531" y="44471"/>
                  </a:lnTo>
                  <a:lnTo>
                    <a:pt x="23384" y="45278"/>
                  </a:lnTo>
                  <a:lnTo>
                    <a:pt x="23360" y="45375"/>
                  </a:lnTo>
                  <a:lnTo>
                    <a:pt x="23286" y="45473"/>
                  </a:lnTo>
                  <a:lnTo>
                    <a:pt x="23189" y="45595"/>
                  </a:lnTo>
                  <a:lnTo>
                    <a:pt x="23066" y="45718"/>
                  </a:lnTo>
                  <a:lnTo>
                    <a:pt x="22724" y="45986"/>
                  </a:lnTo>
                  <a:lnTo>
                    <a:pt x="22285" y="46328"/>
                  </a:lnTo>
                  <a:lnTo>
                    <a:pt x="21747" y="46671"/>
                  </a:lnTo>
                  <a:lnTo>
                    <a:pt x="21112" y="47061"/>
                  </a:lnTo>
                  <a:lnTo>
                    <a:pt x="20379" y="47477"/>
                  </a:lnTo>
                  <a:lnTo>
                    <a:pt x="19572" y="47892"/>
                  </a:lnTo>
                  <a:lnTo>
                    <a:pt x="17813" y="48821"/>
                  </a:lnTo>
                  <a:lnTo>
                    <a:pt x="15834" y="49823"/>
                  </a:lnTo>
                  <a:lnTo>
                    <a:pt x="13733" y="50824"/>
                  </a:lnTo>
                  <a:lnTo>
                    <a:pt x="11558" y="51851"/>
                  </a:lnTo>
                  <a:lnTo>
                    <a:pt x="9383" y="52828"/>
                  </a:lnTo>
                  <a:lnTo>
                    <a:pt x="7306" y="53781"/>
                  </a:lnTo>
                  <a:lnTo>
                    <a:pt x="3592" y="55418"/>
                  </a:lnTo>
                  <a:lnTo>
                    <a:pt x="978" y="56566"/>
                  </a:lnTo>
                  <a:lnTo>
                    <a:pt x="0" y="56982"/>
                  </a:lnTo>
                  <a:lnTo>
                    <a:pt x="9579" y="63848"/>
                  </a:lnTo>
                  <a:lnTo>
                    <a:pt x="10727" y="63481"/>
                  </a:lnTo>
                  <a:lnTo>
                    <a:pt x="12047" y="63066"/>
                  </a:lnTo>
                  <a:lnTo>
                    <a:pt x="13781" y="62480"/>
                  </a:lnTo>
                  <a:lnTo>
                    <a:pt x="15834" y="61771"/>
                  </a:lnTo>
                  <a:lnTo>
                    <a:pt x="18155" y="60940"/>
                  </a:lnTo>
                  <a:lnTo>
                    <a:pt x="20623" y="59987"/>
                  </a:lnTo>
                  <a:lnTo>
                    <a:pt x="21918" y="59474"/>
                  </a:lnTo>
                  <a:lnTo>
                    <a:pt x="23213" y="58937"/>
                  </a:lnTo>
                  <a:lnTo>
                    <a:pt x="24532" y="58399"/>
                  </a:lnTo>
                  <a:lnTo>
                    <a:pt x="25852" y="57813"/>
                  </a:lnTo>
                  <a:lnTo>
                    <a:pt x="27147" y="57226"/>
                  </a:lnTo>
                  <a:lnTo>
                    <a:pt x="28418" y="56615"/>
                  </a:lnTo>
                  <a:lnTo>
                    <a:pt x="29664" y="55980"/>
                  </a:lnTo>
                  <a:lnTo>
                    <a:pt x="30885" y="55345"/>
                  </a:lnTo>
                  <a:lnTo>
                    <a:pt x="32034" y="54685"/>
                  </a:lnTo>
                  <a:lnTo>
                    <a:pt x="33133" y="54025"/>
                  </a:lnTo>
                  <a:lnTo>
                    <a:pt x="34184" y="53341"/>
                  </a:lnTo>
                  <a:lnTo>
                    <a:pt x="35137" y="52657"/>
                  </a:lnTo>
                  <a:lnTo>
                    <a:pt x="35601" y="52315"/>
                  </a:lnTo>
                  <a:lnTo>
                    <a:pt x="36017" y="51973"/>
                  </a:lnTo>
                  <a:lnTo>
                    <a:pt x="36408" y="51631"/>
                  </a:lnTo>
                  <a:lnTo>
                    <a:pt x="36799" y="51289"/>
                  </a:lnTo>
                  <a:lnTo>
                    <a:pt x="37141" y="50947"/>
                  </a:lnTo>
                  <a:lnTo>
                    <a:pt x="37483" y="50580"/>
                  </a:lnTo>
                  <a:lnTo>
                    <a:pt x="37776" y="50238"/>
                  </a:lnTo>
                  <a:lnTo>
                    <a:pt x="38045" y="49896"/>
                  </a:lnTo>
                  <a:lnTo>
                    <a:pt x="38265" y="49529"/>
                  </a:lnTo>
                  <a:lnTo>
                    <a:pt x="38484" y="49187"/>
                  </a:lnTo>
                  <a:lnTo>
                    <a:pt x="38656" y="48845"/>
                  </a:lnTo>
                  <a:lnTo>
                    <a:pt x="38778" y="48503"/>
                  </a:lnTo>
                  <a:lnTo>
                    <a:pt x="38998" y="47746"/>
                  </a:lnTo>
                  <a:lnTo>
                    <a:pt x="39218" y="46890"/>
                  </a:lnTo>
                  <a:lnTo>
                    <a:pt x="39413" y="45937"/>
                  </a:lnTo>
                  <a:lnTo>
                    <a:pt x="39584" y="44887"/>
                  </a:lnTo>
                  <a:lnTo>
                    <a:pt x="39731" y="43787"/>
                  </a:lnTo>
                  <a:lnTo>
                    <a:pt x="39877" y="42590"/>
                  </a:lnTo>
                  <a:lnTo>
                    <a:pt x="39999" y="41319"/>
                  </a:lnTo>
                  <a:lnTo>
                    <a:pt x="40122" y="40024"/>
                  </a:lnTo>
                  <a:lnTo>
                    <a:pt x="40219" y="38680"/>
                  </a:lnTo>
                  <a:lnTo>
                    <a:pt x="40293" y="37288"/>
                  </a:lnTo>
                  <a:lnTo>
                    <a:pt x="40415" y="34429"/>
                  </a:lnTo>
                  <a:lnTo>
                    <a:pt x="40513" y="31497"/>
                  </a:lnTo>
                  <a:lnTo>
                    <a:pt x="40561" y="28613"/>
                  </a:lnTo>
                  <a:lnTo>
                    <a:pt x="40586" y="25828"/>
                  </a:lnTo>
                  <a:lnTo>
                    <a:pt x="40586" y="23165"/>
                  </a:lnTo>
                  <a:lnTo>
                    <a:pt x="40561" y="20746"/>
                  </a:lnTo>
                  <a:lnTo>
                    <a:pt x="40537" y="18595"/>
                  </a:lnTo>
                  <a:lnTo>
                    <a:pt x="40464" y="15468"/>
                  </a:lnTo>
                  <a:lnTo>
                    <a:pt x="40439" y="14295"/>
                  </a:lnTo>
                  <a:lnTo>
                    <a:pt x="40195" y="1"/>
                  </a:lnTo>
                  <a:close/>
                </a:path>
              </a:pathLst>
            </a:custGeom>
            <a:solidFill>
              <a:srgbClr val="729A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98" name="Google Shape;1942;p48">
              <a:extLst>
                <a:ext uri="{FF2B5EF4-FFF2-40B4-BE49-F238E27FC236}">
                  <a16:creationId xmlns:a16="http://schemas.microsoft.com/office/drawing/2014/main" id="{D59F3C16-F561-4186-B1F6-25AA4FD01F49}"/>
                </a:ext>
              </a:extLst>
            </p:cNvPr>
            <p:cNvSpPr/>
            <p:nvPr/>
          </p:nvSpPr>
          <p:spPr>
            <a:xfrm>
              <a:off x="9360475" y="-3777150"/>
              <a:ext cx="1014650" cy="1596200"/>
            </a:xfrm>
            <a:custGeom>
              <a:avLst/>
              <a:gdLst/>
              <a:ahLst/>
              <a:cxnLst/>
              <a:rect l="l" t="t" r="r" b="b"/>
              <a:pathLst>
                <a:path w="40586" h="63848" fill="none" extrusionOk="0">
                  <a:moveTo>
                    <a:pt x="40195" y="1"/>
                  </a:moveTo>
                  <a:lnTo>
                    <a:pt x="40195" y="1"/>
                  </a:lnTo>
                  <a:lnTo>
                    <a:pt x="39755" y="123"/>
                  </a:lnTo>
                  <a:lnTo>
                    <a:pt x="38631" y="514"/>
                  </a:lnTo>
                  <a:lnTo>
                    <a:pt x="37874" y="831"/>
                  </a:lnTo>
                  <a:lnTo>
                    <a:pt x="36994" y="1174"/>
                  </a:lnTo>
                  <a:lnTo>
                    <a:pt x="36041" y="1613"/>
                  </a:lnTo>
                  <a:lnTo>
                    <a:pt x="35015" y="2102"/>
                  </a:lnTo>
                  <a:lnTo>
                    <a:pt x="33964" y="2664"/>
                  </a:lnTo>
                  <a:lnTo>
                    <a:pt x="33451" y="2982"/>
                  </a:lnTo>
                  <a:lnTo>
                    <a:pt x="32913" y="3299"/>
                  </a:lnTo>
                  <a:lnTo>
                    <a:pt x="32376" y="3641"/>
                  </a:lnTo>
                  <a:lnTo>
                    <a:pt x="31863" y="3983"/>
                  </a:lnTo>
                  <a:lnTo>
                    <a:pt x="31350" y="4350"/>
                  </a:lnTo>
                  <a:lnTo>
                    <a:pt x="30861" y="4741"/>
                  </a:lnTo>
                  <a:lnTo>
                    <a:pt x="30372" y="5156"/>
                  </a:lnTo>
                  <a:lnTo>
                    <a:pt x="29932" y="5572"/>
                  </a:lnTo>
                  <a:lnTo>
                    <a:pt x="29493" y="5987"/>
                  </a:lnTo>
                  <a:lnTo>
                    <a:pt x="29053" y="6451"/>
                  </a:lnTo>
                  <a:lnTo>
                    <a:pt x="28686" y="6916"/>
                  </a:lnTo>
                  <a:lnTo>
                    <a:pt x="28320" y="7404"/>
                  </a:lnTo>
                  <a:lnTo>
                    <a:pt x="28002" y="7893"/>
                  </a:lnTo>
                  <a:lnTo>
                    <a:pt x="27709" y="8406"/>
                  </a:lnTo>
                  <a:lnTo>
                    <a:pt x="27709" y="8406"/>
                  </a:lnTo>
                  <a:lnTo>
                    <a:pt x="27416" y="9017"/>
                  </a:lnTo>
                  <a:lnTo>
                    <a:pt x="27147" y="9750"/>
                  </a:lnTo>
                  <a:lnTo>
                    <a:pt x="26903" y="10532"/>
                  </a:lnTo>
                  <a:lnTo>
                    <a:pt x="26683" y="11412"/>
                  </a:lnTo>
                  <a:lnTo>
                    <a:pt x="26463" y="12365"/>
                  </a:lnTo>
                  <a:lnTo>
                    <a:pt x="26267" y="13391"/>
                  </a:lnTo>
                  <a:lnTo>
                    <a:pt x="26096" y="14466"/>
                  </a:lnTo>
                  <a:lnTo>
                    <a:pt x="25925" y="15614"/>
                  </a:lnTo>
                  <a:lnTo>
                    <a:pt x="25779" y="16787"/>
                  </a:lnTo>
                  <a:lnTo>
                    <a:pt x="25632" y="18033"/>
                  </a:lnTo>
                  <a:lnTo>
                    <a:pt x="25388" y="20623"/>
                  </a:lnTo>
                  <a:lnTo>
                    <a:pt x="25168" y="23311"/>
                  </a:lnTo>
                  <a:lnTo>
                    <a:pt x="24972" y="26072"/>
                  </a:lnTo>
                  <a:lnTo>
                    <a:pt x="24630" y="31643"/>
                  </a:lnTo>
                  <a:lnTo>
                    <a:pt x="24459" y="34331"/>
                  </a:lnTo>
                  <a:lnTo>
                    <a:pt x="24288" y="36946"/>
                  </a:lnTo>
                  <a:lnTo>
                    <a:pt x="24117" y="39365"/>
                  </a:lnTo>
                  <a:lnTo>
                    <a:pt x="23897" y="41588"/>
                  </a:lnTo>
                  <a:lnTo>
                    <a:pt x="23799" y="42614"/>
                  </a:lnTo>
                  <a:lnTo>
                    <a:pt x="23677" y="43592"/>
                  </a:lnTo>
                  <a:lnTo>
                    <a:pt x="23531" y="44471"/>
                  </a:lnTo>
                  <a:lnTo>
                    <a:pt x="23384" y="45278"/>
                  </a:lnTo>
                  <a:lnTo>
                    <a:pt x="23384" y="45278"/>
                  </a:lnTo>
                  <a:lnTo>
                    <a:pt x="23360" y="45375"/>
                  </a:lnTo>
                  <a:lnTo>
                    <a:pt x="23286" y="45473"/>
                  </a:lnTo>
                  <a:lnTo>
                    <a:pt x="23189" y="45595"/>
                  </a:lnTo>
                  <a:lnTo>
                    <a:pt x="23066" y="45718"/>
                  </a:lnTo>
                  <a:lnTo>
                    <a:pt x="22724" y="45986"/>
                  </a:lnTo>
                  <a:lnTo>
                    <a:pt x="22285" y="46328"/>
                  </a:lnTo>
                  <a:lnTo>
                    <a:pt x="21747" y="46671"/>
                  </a:lnTo>
                  <a:lnTo>
                    <a:pt x="21112" y="47061"/>
                  </a:lnTo>
                  <a:lnTo>
                    <a:pt x="20379" y="47477"/>
                  </a:lnTo>
                  <a:lnTo>
                    <a:pt x="19572" y="47892"/>
                  </a:lnTo>
                  <a:lnTo>
                    <a:pt x="17813" y="48821"/>
                  </a:lnTo>
                  <a:lnTo>
                    <a:pt x="15834" y="49823"/>
                  </a:lnTo>
                  <a:lnTo>
                    <a:pt x="13733" y="50824"/>
                  </a:lnTo>
                  <a:lnTo>
                    <a:pt x="11558" y="51851"/>
                  </a:lnTo>
                  <a:lnTo>
                    <a:pt x="9383" y="52828"/>
                  </a:lnTo>
                  <a:lnTo>
                    <a:pt x="7306" y="53781"/>
                  </a:lnTo>
                  <a:lnTo>
                    <a:pt x="3592" y="55418"/>
                  </a:lnTo>
                  <a:lnTo>
                    <a:pt x="978" y="56566"/>
                  </a:lnTo>
                  <a:lnTo>
                    <a:pt x="0" y="56982"/>
                  </a:lnTo>
                  <a:lnTo>
                    <a:pt x="9579" y="63848"/>
                  </a:lnTo>
                  <a:lnTo>
                    <a:pt x="9579" y="63848"/>
                  </a:lnTo>
                  <a:lnTo>
                    <a:pt x="10727" y="63481"/>
                  </a:lnTo>
                  <a:lnTo>
                    <a:pt x="12047" y="63066"/>
                  </a:lnTo>
                  <a:lnTo>
                    <a:pt x="13781" y="62480"/>
                  </a:lnTo>
                  <a:lnTo>
                    <a:pt x="15834" y="61771"/>
                  </a:lnTo>
                  <a:lnTo>
                    <a:pt x="18155" y="60940"/>
                  </a:lnTo>
                  <a:lnTo>
                    <a:pt x="20623" y="59987"/>
                  </a:lnTo>
                  <a:lnTo>
                    <a:pt x="21918" y="59474"/>
                  </a:lnTo>
                  <a:lnTo>
                    <a:pt x="23213" y="58937"/>
                  </a:lnTo>
                  <a:lnTo>
                    <a:pt x="24532" y="58399"/>
                  </a:lnTo>
                  <a:lnTo>
                    <a:pt x="25852" y="57813"/>
                  </a:lnTo>
                  <a:lnTo>
                    <a:pt x="27147" y="57226"/>
                  </a:lnTo>
                  <a:lnTo>
                    <a:pt x="28418" y="56615"/>
                  </a:lnTo>
                  <a:lnTo>
                    <a:pt x="29664" y="55980"/>
                  </a:lnTo>
                  <a:lnTo>
                    <a:pt x="30885" y="55345"/>
                  </a:lnTo>
                  <a:lnTo>
                    <a:pt x="32034" y="54685"/>
                  </a:lnTo>
                  <a:lnTo>
                    <a:pt x="33133" y="54025"/>
                  </a:lnTo>
                  <a:lnTo>
                    <a:pt x="34184" y="53341"/>
                  </a:lnTo>
                  <a:lnTo>
                    <a:pt x="35137" y="52657"/>
                  </a:lnTo>
                  <a:lnTo>
                    <a:pt x="35601" y="52315"/>
                  </a:lnTo>
                  <a:lnTo>
                    <a:pt x="36017" y="51973"/>
                  </a:lnTo>
                  <a:lnTo>
                    <a:pt x="36408" y="51631"/>
                  </a:lnTo>
                  <a:lnTo>
                    <a:pt x="36799" y="51289"/>
                  </a:lnTo>
                  <a:lnTo>
                    <a:pt x="37141" y="50947"/>
                  </a:lnTo>
                  <a:lnTo>
                    <a:pt x="37483" y="50580"/>
                  </a:lnTo>
                  <a:lnTo>
                    <a:pt x="37776" y="50238"/>
                  </a:lnTo>
                  <a:lnTo>
                    <a:pt x="38045" y="49896"/>
                  </a:lnTo>
                  <a:lnTo>
                    <a:pt x="38265" y="49529"/>
                  </a:lnTo>
                  <a:lnTo>
                    <a:pt x="38484" y="49187"/>
                  </a:lnTo>
                  <a:lnTo>
                    <a:pt x="38656" y="48845"/>
                  </a:lnTo>
                  <a:lnTo>
                    <a:pt x="38778" y="48503"/>
                  </a:lnTo>
                  <a:lnTo>
                    <a:pt x="38778" y="48503"/>
                  </a:lnTo>
                  <a:lnTo>
                    <a:pt x="38998" y="47746"/>
                  </a:lnTo>
                  <a:lnTo>
                    <a:pt x="39218" y="46890"/>
                  </a:lnTo>
                  <a:lnTo>
                    <a:pt x="39413" y="45937"/>
                  </a:lnTo>
                  <a:lnTo>
                    <a:pt x="39584" y="44887"/>
                  </a:lnTo>
                  <a:lnTo>
                    <a:pt x="39731" y="43787"/>
                  </a:lnTo>
                  <a:lnTo>
                    <a:pt x="39877" y="42590"/>
                  </a:lnTo>
                  <a:lnTo>
                    <a:pt x="39999" y="41319"/>
                  </a:lnTo>
                  <a:lnTo>
                    <a:pt x="40122" y="40024"/>
                  </a:lnTo>
                  <a:lnTo>
                    <a:pt x="40219" y="38680"/>
                  </a:lnTo>
                  <a:lnTo>
                    <a:pt x="40293" y="37288"/>
                  </a:lnTo>
                  <a:lnTo>
                    <a:pt x="40415" y="34429"/>
                  </a:lnTo>
                  <a:lnTo>
                    <a:pt x="40513" y="31497"/>
                  </a:lnTo>
                  <a:lnTo>
                    <a:pt x="40561" y="28613"/>
                  </a:lnTo>
                  <a:lnTo>
                    <a:pt x="40586" y="25828"/>
                  </a:lnTo>
                  <a:lnTo>
                    <a:pt x="40586" y="23165"/>
                  </a:lnTo>
                  <a:lnTo>
                    <a:pt x="40561" y="20746"/>
                  </a:lnTo>
                  <a:lnTo>
                    <a:pt x="40537" y="18595"/>
                  </a:lnTo>
                  <a:lnTo>
                    <a:pt x="40464" y="15468"/>
                  </a:lnTo>
                  <a:lnTo>
                    <a:pt x="40439" y="14295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1999" name="Google Shape;1943;p48">
              <a:extLst>
                <a:ext uri="{FF2B5EF4-FFF2-40B4-BE49-F238E27FC236}">
                  <a16:creationId xmlns:a16="http://schemas.microsoft.com/office/drawing/2014/main" id="{3B3A0522-AE2E-43D1-A83F-95B7FAFCBFE4}"/>
                </a:ext>
              </a:extLst>
            </p:cNvPr>
            <p:cNvSpPr/>
            <p:nvPr/>
          </p:nvSpPr>
          <p:spPr>
            <a:xfrm>
              <a:off x="10249275" y="-3854125"/>
              <a:ext cx="1078175" cy="1676850"/>
            </a:xfrm>
            <a:custGeom>
              <a:avLst/>
              <a:gdLst/>
              <a:ahLst/>
              <a:cxnLst/>
              <a:rect l="l" t="t" r="r" b="b"/>
              <a:pathLst>
                <a:path w="43127" h="67074" extrusionOk="0">
                  <a:moveTo>
                    <a:pt x="16518" y="1"/>
                  </a:moveTo>
                  <a:lnTo>
                    <a:pt x="16054" y="25"/>
                  </a:lnTo>
                  <a:lnTo>
                    <a:pt x="15589" y="99"/>
                  </a:lnTo>
                  <a:lnTo>
                    <a:pt x="15125" y="148"/>
                  </a:lnTo>
                  <a:lnTo>
                    <a:pt x="14661" y="245"/>
                  </a:lnTo>
                  <a:lnTo>
                    <a:pt x="13342" y="490"/>
                  </a:lnTo>
                  <a:lnTo>
                    <a:pt x="11631" y="807"/>
                  </a:lnTo>
                  <a:lnTo>
                    <a:pt x="10703" y="1003"/>
                  </a:lnTo>
                  <a:lnTo>
                    <a:pt x="9701" y="1223"/>
                  </a:lnTo>
                  <a:lnTo>
                    <a:pt x="8699" y="1467"/>
                  </a:lnTo>
                  <a:lnTo>
                    <a:pt x="7697" y="1785"/>
                  </a:lnTo>
                  <a:lnTo>
                    <a:pt x="6695" y="2127"/>
                  </a:lnTo>
                  <a:lnTo>
                    <a:pt x="6207" y="2322"/>
                  </a:lnTo>
                  <a:lnTo>
                    <a:pt x="5718" y="2518"/>
                  </a:lnTo>
                  <a:lnTo>
                    <a:pt x="5254" y="2738"/>
                  </a:lnTo>
                  <a:lnTo>
                    <a:pt x="4814" y="2982"/>
                  </a:lnTo>
                  <a:lnTo>
                    <a:pt x="4374" y="3226"/>
                  </a:lnTo>
                  <a:lnTo>
                    <a:pt x="3959" y="3495"/>
                  </a:lnTo>
                  <a:lnTo>
                    <a:pt x="3543" y="3764"/>
                  </a:lnTo>
                  <a:lnTo>
                    <a:pt x="3177" y="4057"/>
                  </a:lnTo>
                  <a:lnTo>
                    <a:pt x="2835" y="4375"/>
                  </a:lnTo>
                  <a:lnTo>
                    <a:pt x="2517" y="4717"/>
                  </a:lnTo>
                  <a:lnTo>
                    <a:pt x="2224" y="5059"/>
                  </a:lnTo>
                  <a:lnTo>
                    <a:pt x="1955" y="5450"/>
                  </a:lnTo>
                  <a:lnTo>
                    <a:pt x="1735" y="5841"/>
                  </a:lnTo>
                  <a:lnTo>
                    <a:pt x="1564" y="6256"/>
                  </a:lnTo>
                  <a:lnTo>
                    <a:pt x="1393" y="6549"/>
                  </a:lnTo>
                  <a:lnTo>
                    <a:pt x="1247" y="6867"/>
                  </a:lnTo>
                  <a:lnTo>
                    <a:pt x="978" y="7551"/>
                  </a:lnTo>
                  <a:lnTo>
                    <a:pt x="758" y="8260"/>
                  </a:lnTo>
                  <a:lnTo>
                    <a:pt x="562" y="9017"/>
                  </a:lnTo>
                  <a:lnTo>
                    <a:pt x="416" y="9775"/>
                  </a:lnTo>
                  <a:lnTo>
                    <a:pt x="294" y="10532"/>
                  </a:lnTo>
                  <a:lnTo>
                    <a:pt x="196" y="11290"/>
                  </a:lnTo>
                  <a:lnTo>
                    <a:pt x="123" y="12023"/>
                  </a:lnTo>
                  <a:lnTo>
                    <a:pt x="74" y="12731"/>
                  </a:lnTo>
                  <a:lnTo>
                    <a:pt x="25" y="13367"/>
                  </a:lnTo>
                  <a:lnTo>
                    <a:pt x="0" y="14466"/>
                  </a:lnTo>
                  <a:lnTo>
                    <a:pt x="0" y="15199"/>
                  </a:lnTo>
                  <a:lnTo>
                    <a:pt x="25" y="15468"/>
                  </a:lnTo>
                  <a:lnTo>
                    <a:pt x="2395" y="67074"/>
                  </a:lnTo>
                  <a:lnTo>
                    <a:pt x="43127" y="67074"/>
                  </a:lnTo>
                  <a:lnTo>
                    <a:pt x="32596" y="9970"/>
                  </a:lnTo>
                  <a:lnTo>
                    <a:pt x="32229" y="9481"/>
                  </a:lnTo>
                  <a:lnTo>
                    <a:pt x="31789" y="8895"/>
                  </a:lnTo>
                  <a:lnTo>
                    <a:pt x="31203" y="8162"/>
                  </a:lnTo>
                  <a:lnTo>
                    <a:pt x="30446" y="7307"/>
                  </a:lnTo>
                  <a:lnTo>
                    <a:pt x="29566" y="6329"/>
                  </a:lnTo>
                  <a:lnTo>
                    <a:pt x="29077" y="5841"/>
                  </a:lnTo>
                  <a:lnTo>
                    <a:pt x="28540" y="5328"/>
                  </a:lnTo>
                  <a:lnTo>
                    <a:pt x="27978" y="4815"/>
                  </a:lnTo>
                  <a:lnTo>
                    <a:pt x="27391" y="4326"/>
                  </a:lnTo>
                  <a:lnTo>
                    <a:pt x="26756" y="3813"/>
                  </a:lnTo>
                  <a:lnTo>
                    <a:pt x="26121" y="3324"/>
                  </a:lnTo>
                  <a:lnTo>
                    <a:pt x="25437" y="2860"/>
                  </a:lnTo>
                  <a:lnTo>
                    <a:pt x="24752" y="2396"/>
                  </a:lnTo>
                  <a:lnTo>
                    <a:pt x="24019" y="1956"/>
                  </a:lnTo>
                  <a:lnTo>
                    <a:pt x="23262" y="1565"/>
                  </a:lnTo>
                  <a:lnTo>
                    <a:pt x="22480" y="1198"/>
                  </a:lnTo>
                  <a:lnTo>
                    <a:pt x="21698" y="881"/>
                  </a:lnTo>
                  <a:lnTo>
                    <a:pt x="20867" y="587"/>
                  </a:lnTo>
                  <a:lnTo>
                    <a:pt x="20037" y="367"/>
                  </a:lnTo>
                  <a:lnTo>
                    <a:pt x="19597" y="270"/>
                  </a:lnTo>
                  <a:lnTo>
                    <a:pt x="19181" y="172"/>
                  </a:lnTo>
                  <a:lnTo>
                    <a:pt x="18741" y="99"/>
                  </a:lnTo>
                  <a:lnTo>
                    <a:pt x="18302" y="50"/>
                  </a:lnTo>
                  <a:lnTo>
                    <a:pt x="17862" y="25"/>
                  </a:lnTo>
                  <a:lnTo>
                    <a:pt x="17422" y="1"/>
                  </a:lnTo>
                  <a:close/>
                </a:path>
              </a:pathLst>
            </a:custGeom>
            <a:solidFill>
              <a:srgbClr val="BCDD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00" name="Google Shape;1944;p48">
              <a:extLst>
                <a:ext uri="{FF2B5EF4-FFF2-40B4-BE49-F238E27FC236}">
                  <a16:creationId xmlns:a16="http://schemas.microsoft.com/office/drawing/2014/main" id="{94AC68B1-4B95-427A-9192-13FDF908A0A4}"/>
                </a:ext>
              </a:extLst>
            </p:cNvPr>
            <p:cNvSpPr/>
            <p:nvPr/>
          </p:nvSpPr>
          <p:spPr>
            <a:xfrm>
              <a:off x="10158875" y="-3777150"/>
              <a:ext cx="340250" cy="1891250"/>
            </a:xfrm>
            <a:custGeom>
              <a:avLst/>
              <a:gdLst/>
              <a:ahLst/>
              <a:cxnLst/>
              <a:rect l="l" t="t" r="r" b="b"/>
              <a:pathLst>
                <a:path w="13610" h="75650" extrusionOk="0">
                  <a:moveTo>
                    <a:pt x="8259" y="1"/>
                  </a:moveTo>
                  <a:lnTo>
                    <a:pt x="7672" y="294"/>
                  </a:lnTo>
                  <a:lnTo>
                    <a:pt x="6939" y="685"/>
                  </a:lnTo>
                  <a:lnTo>
                    <a:pt x="5156" y="1638"/>
                  </a:lnTo>
                  <a:lnTo>
                    <a:pt x="4227" y="2151"/>
                  </a:lnTo>
                  <a:lnTo>
                    <a:pt x="3372" y="2640"/>
                  </a:lnTo>
                  <a:lnTo>
                    <a:pt x="3006" y="2908"/>
                  </a:lnTo>
                  <a:lnTo>
                    <a:pt x="2663" y="3128"/>
                  </a:lnTo>
                  <a:lnTo>
                    <a:pt x="2370" y="3373"/>
                  </a:lnTo>
                  <a:lnTo>
                    <a:pt x="2126" y="3568"/>
                  </a:lnTo>
                  <a:lnTo>
                    <a:pt x="1784" y="3983"/>
                  </a:lnTo>
                  <a:lnTo>
                    <a:pt x="1515" y="4374"/>
                  </a:lnTo>
                  <a:lnTo>
                    <a:pt x="1246" y="4741"/>
                  </a:lnTo>
                  <a:lnTo>
                    <a:pt x="1051" y="5132"/>
                  </a:lnTo>
                  <a:lnTo>
                    <a:pt x="880" y="5498"/>
                  </a:lnTo>
                  <a:lnTo>
                    <a:pt x="733" y="5865"/>
                  </a:lnTo>
                  <a:lnTo>
                    <a:pt x="611" y="6207"/>
                  </a:lnTo>
                  <a:lnTo>
                    <a:pt x="538" y="6574"/>
                  </a:lnTo>
                  <a:lnTo>
                    <a:pt x="489" y="6916"/>
                  </a:lnTo>
                  <a:lnTo>
                    <a:pt x="464" y="7282"/>
                  </a:lnTo>
                  <a:lnTo>
                    <a:pt x="464" y="7649"/>
                  </a:lnTo>
                  <a:lnTo>
                    <a:pt x="464" y="8015"/>
                  </a:lnTo>
                  <a:lnTo>
                    <a:pt x="513" y="8382"/>
                  </a:lnTo>
                  <a:lnTo>
                    <a:pt x="562" y="8748"/>
                  </a:lnTo>
                  <a:lnTo>
                    <a:pt x="684" y="9506"/>
                  </a:lnTo>
                  <a:lnTo>
                    <a:pt x="1002" y="11167"/>
                  </a:lnTo>
                  <a:lnTo>
                    <a:pt x="1173" y="12071"/>
                  </a:lnTo>
                  <a:lnTo>
                    <a:pt x="1320" y="13049"/>
                  </a:lnTo>
                  <a:lnTo>
                    <a:pt x="1368" y="13562"/>
                  </a:lnTo>
                  <a:lnTo>
                    <a:pt x="1393" y="14099"/>
                  </a:lnTo>
                  <a:lnTo>
                    <a:pt x="1417" y="14661"/>
                  </a:lnTo>
                  <a:lnTo>
                    <a:pt x="1417" y="15248"/>
                  </a:lnTo>
                  <a:lnTo>
                    <a:pt x="1393" y="15859"/>
                  </a:lnTo>
                  <a:lnTo>
                    <a:pt x="1368" y="16518"/>
                  </a:lnTo>
                  <a:lnTo>
                    <a:pt x="1295" y="17178"/>
                  </a:lnTo>
                  <a:lnTo>
                    <a:pt x="1197" y="17862"/>
                  </a:lnTo>
                  <a:lnTo>
                    <a:pt x="1075" y="18791"/>
                  </a:lnTo>
                  <a:lnTo>
                    <a:pt x="953" y="19964"/>
                  </a:lnTo>
                  <a:lnTo>
                    <a:pt x="855" y="21308"/>
                  </a:lnTo>
                  <a:lnTo>
                    <a:pt x="758" y="22847"/>
                  </a:lnTo>
                  <a:lnTo>
                    <a:pt x="660" y="24557"/>
                  </a:lnTo>
                  <a:lnTo>
                    <a:pt x="587" y="26439"/>
                  </a:lnTo>
                  <a:lnTo>
                    <a:pt x="440" y="30568"/>
                  </a:lnTo>
                  <a:lnTo>
                    <a:pt x="318" y="35137"/>
                  </a:lnTo>
                  <a:lnTo>
                    <a:pt x="220" y="39975"/>
                  </a:lnTo>
                  <a:lnTo>
                    <a:pt x="147" y="44985"/>
                  </a:lnTo>
                  <a:lnTo>
                    <a:pt x="73" y="50018"/>
                  </a:lnTo>
                  <a:lnTo>
                    <a:pt x="25" y="59670"/>
                  </a:lnTo>
                  <a:lnTo>
                    <a:pt x="0" y="67855"/>
                  </a:lnTo>
                  <a:lnTo>
                    <a:pt x="0" y="75650"/>
                  </a:lnTo>
                  <a:lnTo>
                    <a:pt x="489" y="75576"/>
                  </a:lnTo>
                  <a:lnTo>
                    <a:pt x="1784" y="75405"/>
                  </a:lnTo>
                  <a:lnTo>
                    <a:pt x="3690" y="75088"/>
                  </a:lnTo>
                  <a:lnTo>
                    <a:pt x="4789" y="74868"/>
                  </a:lnTo>
                  <a:lnTo>
                    <a:pt x="5938" y="74648"/>
                  </a:lnTo>
                  <a:lnTo>
                    <a:pt x="7110" y="74379"/>
                  </a:lnTo>
                  <a:lnTo>
                    <a:pt x="8283" y="74086"/>
                  </a:lnTo>
                  <a:lnTo>
                    <a:pt x="9432" y="73744"/>
                  </a:lnTo>
                  <a:lnTo>
                    <a:pt x="10507" y="73377"/>
                  </a:lnTo>
                  <a:lnTo>
                    <a:pt x="11020" y="73206"/>
                  </a:lnTo>
                  <a:lnTo>
                    <a:pt x="11484" y="72986"/>
                  </a:lnTo>
                  <a:lnTo>
                    <a:pt x="11948" y="72791"/>
                  </a:lnTo>
                  <a:lnTo>
                    <a:pt x="12364" y="72571"/>
                  </a:lnTo>
                  <a:lnTo>
                    <a:pt x="12730" y="72351"/>
                  </a:lnTo>
                  <a:lnTo>
                    <a:pt x="13072" y="72107"/>
                  </a:lnTo>
                  <a:lnTo>
                    <a:pt x="13366" y="71887"/>
                  </a:lnTo>
                  <a:lnTo>
                    <a:pt x="13610" y="71643"/>
                  </a:lnTo>
                  <a:lnTo>
                    <a:pt x="13610" y="70763"/>
                  </a:lnTo>
                  <a:lnTo>
                    <a:pt x="13610" y="69566"/>
                  </a:lnTo>
                  <a:lnTo>
                    <a:pt x="13561" y="68100"/>
                  </a:lnTo>
                  <a:lnTo>
                    <a:pt x="13488" y="66365"/>
                  </a:lnTo>
                  <a:lnTo>
                    <a:pt x="13243" y="62186"/>
                  </a:lnTo>
                  <a:lnTo>
                    <a:pt x="12926" y="57202"/>
                  </a:lnTo>
                  <a:lnTo>
                    <a:pt x="12535" y="51631"/>
                  </a:lnTo>
                  <a:lnTo>
                    <a:pt x="12071" y="45595"/>
                  </a:lnTo>
                  <a:lnTo>
                    <a:pt x="11582" y="39316"/>
                  </a:lnTo>
                  <a:lnTo>
                    <a:pt x="11069" y="32938"/>
                  </a:lnTo>
                  <a:lnTo>
                    <a:pt x="10043" y="20648"/>
                  </a:lnTo>
                  <a:lnTo>
                    <a:pt x="9139" y="10117"/>
                  </a:lnTo>
                  <a:lnTo>
                    <a:pt x="8259" y="1"/>
                  </a:lnTo>
                  <a:close/>
                </a:path>
              </a:pathLst>
            </a:custGeom>
            <a:solidFill>
              <a:srgbClr val="729A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01" name="Google Shape;1945;p48">
              <a:extLst>
                <a:ext uri="{FF2B5EF4-FFF2-40B4-BE49-F238E27FC236}">
                  <a16:creationId xmlns:a16="http://schemas.microsoft.com/office/drawing/2014/main" id="{8F9F3CB9-3FF2-4168-B1A5-D928E2A703F6}"/>
                </a:ext>
              </a:extLst>
            </p:cNvPr>
            <p:cNvSpPr/>
            <p:nvPr/>
          </p:nvSpPr>
          <p:spPr>
            <a:xfrm>
              <a:off x="10162525" y="-2441200"/>
              <a:ext cx="251100" cy="128925"/>
            </a:xfrm>
            <a:custGeom>
              <a:avLst/>
              <a:gdLst/>
              <a:ahLst/>
              <a:cxnLst/>
              <a:rect l="l" t="t" r="r" b="b"/>
              <a:pathLst>
                <a:path w="10044" h="5157" extrusionOk="0">
                  <a:moveTo>
                    <a:pt x="10043" y="1"/>
                  </a:moveTo>
                  <a:lnTo>
                    <a:pt x="1" y="2982"/>
                  </a:lnTo>
                  <a:lnTo>
                    <a:pt x="1" y="5157"/>
                  </a:lnTo>
                  <a:lnTo>
                    <a:pt x="10043" y="2273"/>
                  </a:lnTo>
                  <a:lnTo>
                    <a:pt x="10043" y="1"/>
                  </a:lnTo>
                  <a:close/>
                </a:path>
              </a:pathLst>
            </a:custGeom>
            <a:solidFill>
              <a:srgbClr val="0A0A0A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02" name="Google Shape;1946;p48">
              <a:extLst>
                <a:ext uri="{FF2B5EF4-FFF2-40B4-BE49-F238E27FC236}">
                  <a16:creationId xmlns:a16="http://schemas.microsoft.com/office/drawing/2014/main" id="{BEB38881-B2E1-49EE-8744-14006702BDD7}"/>
                </a:ext>
              </a:extLst>
            </p:cNvPr>
            <p:cNvSpPr/>
            <p:nvPr/>
          </p:nvSpPr>
          <p:spPr>
            <a:xfrm>
              <a:off x="10157650" y="-3298850"/>
              <a:ext cx="12850" cy="976200"/>
            </a:xfrm>
            <a:custGeom>
              <a:avLst/>
              <a:gdLst/>
              <a:ahLst/>
              <a:cxnLst/>
              <a:rect l="l" t="t" r="r" b="b"/>
              <a:pathLst>
                <a:path w="514" h="39048" extrusionOk="0">
                  <a:moveTo>
                    <a:pt x="0" y="1"/>
                  </a:moveTo>
                  <a:lnTo>
                    <a:pt x="25" y="465"/>
                  </a:lnTo>
                  <a:lnTo>
                    <a:pt x="147" y="3397"/>
                  </a:lnTo>
                  <a:lnTo>
                    <a:pt x="293" y="8406"/>
                  </a:lnTo>
                  <a:lnTo>
                    <a:pt x="342" y="11534"/>
                  </a:lnTo>
                  <a:lnTo>
                    <a:pt x="416" y="14955"/>
                  </a:lnTo>
                  <a:lnTo>
                    <a:pt x="440" y="18595"/>
                  </a:lnTo>
                  <a:lnTo>
                    <a:pt x="464" y="22383"/>
                  </a:lnTo>
                  <a:lnTo>
                    <a:pt x="440" y="26659"/>
                  </a:lnTo>
                  <a:lnTo>
                    <a:pt x="367" y="30935"/>
                  </a:lnTo>
                  <a:lnTo>
                    <a:pt x="318" y="33036"/>
                  </a:lnTo>
                  <a:lnTo>
                    <a:pt x="245" y="35089"/>
                  </a:lnTo>
                  <a:lnTo>
                    <a:pt x="147" y="37092"/>
                  </a:lnTo>
                  <a:lnTo>
                    <a:pt x="49" y="39047"/>
                  </a:lnTo>
                  <a:lnTo>
                    <a:pt x="98" y="39047"/>
                  </a:lnTo>
                  <a:lnTo>
                    <a:pt x="196" y="37092"/>
                  </a:lnTo>
                  <a:lnTo>
                    <a:pt x="293" y="35089"/>
                  </a:lnTo>
                  <a:lnTo>
                    <a:pt x="367" y="33036"/>
                  </a:lnTo>
                  <a:lnTo>
                    <a:pt x="416" y="30935"/>
                  </a:lnTo>
                  <a:lnTo>
                    <a:pt x="489" y="26659"/>
                  </a:lnTo>
                  <a:lnTo>
                    <a:pt x="513" y="22383"/>
                  </a:lnTo>
                  <a:lnTo>
                    <a:pt x="489" y="18058"/>
                  </a:lnTo>
                  <a:lnTo>
                    <a:pt x="440" y="13929"/>
                  </a:lnTo>
                  <a:lnTo>
                    <a:pt x="367" y="10141"/>
                  </a:lnTo>
                  <a:lnTo>
                    <a:pt x="293" y="6794"/>
                  </a:lnTo>
                  <a:lnTo>
                    <a:pt x="122" y="1833"/>
                  </a:lnTo>
                  <a:lnTo>
                    <a:pt x="49" y="1"/>
                  </a:lnTo>
                  <a:close/>
                </a:path>
              </a:pathLst>
            </a:custGeom>
            <a:solidFill>
              <a:srgbClr val="5484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03" name="Google Shape;1947;p48">
              <a:extLst>
                <a:ext uri="{FF2B5EF4-FFF2-40B4-BE49-F238E27FC236}">
                  <a16:creationId xmlns:a16="http://schemas.microsoft.com/office/drawing/2014/main" id="{6B7BC3D3-5555-4AC8-982B-84357CE62BBA}"/>
                </a:ext>
              </a:extLst>
            </p:cNvPr>
            <p:cNvSpPr/>
            <p:nvPr/>
          </p:nvSpPr>
          <p:spPr>
            <a:xfrm>
              <a:off x="10248050" y="-3736825"/>
              <a:ext cx="188175" cy="947475"/>
            </a:xfrm>
            <a:custGeom>
              <a:avLst/>
              <a:gdLst/>
              <a:ahLst/>
              <a:cxnLst/>
              <a:rect l="l" t="t" r="r" b="b"/>
              <a:pathLst>
                <a:path w="7527" h="37899" extrusionOk="0">
                  <a:moveTo>
                    <a:pt x="1589" y="0"/>
                  </a:moveTo>
                  <a:lnTo>
                    <a:pt x="1320" y="953"/>
                  </a:lnTo>
                  <a:lnTo>
                    <a:pt x="1100" y="1931"/>
                  </a:lnTo>
                  <a:lnTo>
                    <a:pt x="905" y="2957"/>
                  </a:lnTo>
                  <a:lnTo>
                    <a:pt x="734" y="4008"/>
                  </a:lnTo>
                  <a:lnTo>
                    <a:pt x="587" y="5058"/>
                  </a:lnTo>
                  <a:lnTo>
                    <a:pt x="465" y="6133"/>
                  </a:lnTo>
                  <a:lnTo>
                    <a:pt x="367" y="7184"/>
                  </a:lnTo>
                  <a:lnTo>
                    <a:pt x="269" y="8235"/>
                  </a:lnTo>
                  <a:lnTo>
                    <a:pt x="147" y="10238"/>
                  </a:lnTo>
                  <a:lnTo>
                    <a:pt x="49" y="12095"/>
                  </a:lnTo>
                  <a:lnTo>
                    <a:pt x="25" y="13733"/>
                  </a:lnTo>
                  <a:lnTo>
                    <a:pt x="1" y="15076"/>
                  </a:lnTo>
                  <a:lnTo>
                    <a:pt x="25" y="16249"/>
                  </a:lnTo>
                  <a:lnTo>
                    <a:pt x="25" y="16689"/>
                  </a:lnTo>
                  <a:lnTo>
                    <a:pt x="49" y="16714"/>
                  </a:lnTo>
                  <a:lnTo>
                    <a:pt x="3666" y="17520"/>
                  </a:lnTo>
                  <a:lnTo>
                    <a:pt x="514" y="20867"/>
                  </a:lnTo>
                  <a:lnTo>
                    <a:pt x="514" y="20892"/>
                  </a:lnTo>
                  <a:lnTo>
                    <a:pt x="7477" y="37898"/>
                  </a:lnTo>
                  <a:lnTo>
                    <a:pt x="7526" y="37898"/>
                  </a:lnTo>
                  <a:lnTo>
                    <a:pt x="562" y="20892"/>
                  </a:lnTo>
                  <a:lnTo>
                    <a:pt x="3739" y="17520"/>
                  </a:lnTo>
                  <a:lnTo>
                    <a:pt x="3739" y="17495"/>
                  </a:lnTo>
                  <a:lnTo>
                    <a:pt x="74" y="16670"/>
                  </a:lnTo>
                  <a:lnTo>
                    <a:pt x="74" y="16670"/>
                  </a:lnTo>
                  <a:lnTo>
                    <a:pt x="74" y="16249"/>
                  </a:lnTo>
                  <a:lnTo>
                    <a:pt x="49" y="15076"/>
                  </a:lnTo>
                  <a:lnTo>
                    <a:pt x="74" y="13733"/>
                  </a:lnTo>
                  <a:lnTo>
                    <a:pt x="98" y="12095"/>
                  </a:lnTo>
                  <a:lnTo>
                    <a:pt x="196" y="10238"/>
                  </a:lnTo>
                  <a:lnTo>
                    <a:pt x="318" y="8235"/>
                  </a:lnTo>
                  <a:lnTo>
                    <a:pt x="416" y="7184"/>
                  </a:lnTo>
                  <a:lnTo>
                    <a:pt x="514" y="6133"/>
                  </a:lnTo>
                  <a:lnTo>
                    <a:pt x="636" y="5058"/>
                  </a:lnTo>
                  <a:lnTo>
                    <a:pt x="782" y="4008"/>
                  </a:lnTo>
                  <a:lnTo>
                    <a:pt x="953" y="2981"/>
                  </a:lnTo>
                  <a:lnTo>
                    <a:pt x="1149" y="1955"/>
                  </a:lnTo>
                  <a:lnTo>
                    <a:pt x="1369" y="953"/>
                  </a:lnTo>
                  <a:lnTo>
                    <a:pt x="1638" y="0"/>
                  </a:lnTo>
                  <a:close/>
                </a:path>
              </a:pathLst>
            </a:custGeom>
            <a:solidFill>
              <a:srgbClr val="5484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04" name="Google Shape;1948;p48">
              <a:extLst>
                <a:ext uri="{FF2B5EF4-FFF2-40B4-BE49-F238E27FC236}">
                  <a16:creationId xmlns:a16="http://schemas.microsoft.com/office/drawing/2014/main" id="{5CDED514-C05F-45A3-9201-BFBAD02BAAF6}"/>
                </a:ext>
              </a:extLst>
            </p:cNvPr>
            <p:cNvSpPr/>
            <p:nvPr/>
          </p:nvSpPr>
          <p:spPr>
            <a:xfrm>
              <a:off x="9782575" y="-2177300"/>
              <a:ext cx="874175" cy="33625"/>
            </a:xfrm>
            <a:custGeom>
              <a:avLst/>
              <a:gdLst/>
              <a:ahLst/>
              <a:cxnLst/>
              <a:rect l="l" t="t" r="r" b="b"/>
              <a:pathLst>
                <a:path w="34967" h="1345" extrusionOk="0">
                  <a:moveTo>
                    <a:pt x="1" y="1"/>
                  </a:moveTo>
                  <a:lnTo>
                    <a:pt x="1" y="1344"/>
                  </a:lnTo>
                  <a:lnTo>
                    <a:pt x="34966" y="1344"/>
                  </a:lnTo>
                  <a:lnTo>
                    <a:pt x="34966" y="74"/>
                  </a:lnTo>
                  <a:lnTo>
                    <a:pt x="34942" y="25"/>
                  </a:lnTo>
                  <a:lnTo>
                    <a:pt x="34893" y="1"/>
                  </a:lnTo>
                  <a:close/>
                </a:path>
              </a:pathLst>
            </a:custGeom>
            <a:solidFill>
              <a:srgbClr val="0513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05" name="Google Shape;1949;p48">
              <a:extLst>
                <a:ext uri="{FF2B5EF4-FFF2-40B4-BE49-F238E27FC236}">
                  <a16:creationId xmlns:a16="http://schemas.microsoft.com/office/drawing/2014/main" id="{B3D49893-BD44-4ECD-B127-A587793E0BA1}"/>
                </a:ext>
              </a:extLst>
            </p:cNvPr>
            <p:cNvSpPr/>
            <p:nvPr/>
          </p:nvSpPr>
          <p:spPr>
            <a:xfrm>
              <a:off x="8956700" y="-2964100"/>
              <a:ext cx="1345750" cy="820425"/>
            </a:xfrm>
            <a:custGeom>
              <a:avLst/>
              <a:gdLst/>
              <a:ahLst/>
              <a:cxnLst/>
              <a:rect l="l" t="t" r="r" b="b"/>
              <a:pathLst>
                <a:path w="53830" h="32817" extrusionOk="0">
                  <a:moveTo>
                    <a:pt x="1784" y="1"/>
                  </a:moveTo>
                  <a:lnTo>
                    <a:pt x="1589" y="25"/>
                  </a:lnTo>
                  <a:lnTo>
                    <a:pt x="1393" y="50"/>
                  </a:lnTo>
                  <a:lnTo>
                    <a:pt x="1222" y="99"/>
                  </a:lnTo>
                  <a:lnTo>
                    <a:pt x="1051" y="172"/>
                  </a:lnTo>
                  <a:lnTo>
                    <a:pt x="880" y="270"/>
                  </a:lnTo>
                  <a:lnTo>
                    <a:pt x="709" y="367"/>
                  </a:lnTo>
                  <a:lnTo>
                    <a:pt x="587" y="490"/>
                  </a:lnTo>
                  <a:lnTo>
                    <a:pt x="440" y="636"/>
                  </a:lnTo>
                  <a:lnTo>
                    <a:pt x="342" y="783"/>
                  </a:lnTo>
                  <a:lnTo>
                    <a:pt x="245" y="929"/>
                  </a:lnTo>
                  <a:lnTo>
                    <a:pt x="147" y="1100"/>
                  </a:lnTo>
                  <a:lnTo>
                    <a:pt x="98" y="1296"/>
                  </a:lnTo>
                  <a:lnTo>
                    <a:pt x="49" y="1467"/>
                  </a:lnTo>
                  <a:lnTo>
                    <a:pt x="25" y="1662"/>
                  </a:lnTo>
                  <a:lnTo>
                    <a:pt x="0" y="1858"/>
                  </a:lnTo>
                  <a:lnTo>
                    <a:pt x="25" y="2078"/>
                  </a:lnTo>
                  <a:lnTo>
                    <a:pt x="6818" y="30617"/>
                  </a:lnTo>
                  <a:lnTo>
                    <a:pt x="6866" y="30862"/>
                  </a:lnTo>
                  <a:lnTo>
                    <a:pt x="6964" y="31082"/>
                  </a:lnTo>
                  <a:lnTo>
                    <a:pt x="7062" y="31301"/>
                  </a:lnTo>
                  <a:lnTo>
                    <a:pt x="7184" y="31497"/>
                  </a:lnTo>
                  <a:lnTo>
                    <a:pt x="7331" y="31692"/>
                  </a:lnTo>
                  <a:lnTo>
                    <a:pt x="7477" y="31888"/>
                  </a:lnTo>
                  <a:lnTo>
                    <a:pt x="7648" y="32059"/>
                  </a:lnTo>
                  <a:lnTo>
                    <a:pt x="7819" y="32206"/>
                  </a:lnTo>
                  <a:lnTo>
                    <a:pt x="8015" y="32352"/>
                  </a:lnTo>
                  <a:lnTo>
                    <a:pt x="8210" y="32474"/>
                  </a:lnTo>
                  <a:lnTo>
                    <a:pt x="8430" y="32572"/>
                  </a:lnTo>
                  <a:lnTo>
                    <a:pt x="8650" y="32645"/>
                  </a:lnTo>
                  <a:lnTo>
                    <a:pt x="8870" y="32719"/>
                  </a:lnTo>
                  <a:lnTo>
                    <a:pt x="9090" y="32768"/>
                  </a:lnTo>
                  <a:lnTo>
                    <a:pt x="9334" y="32816"/>
                  </a:lnTo>
                  <a:lnTo>
                    <a:pt x="53829" y="32816"/>
                  </a:lnTo>
                  <a:lnTo>
                    <a:pt x="46474" y="1662"/>
                  </a:lnTo>
                  <a:lnTo>
                    <a:pt x="46426" y="1491"/>
                  </a:lnTo>
                  <a:lnTo>
                    <a:pt x="46401" y="1320"/>
                  </a:lnTo>
                  <a:lnTo>
                    <a:pt x="46328" y="1149"/>
                  </a:lnTo>
                  <a:lnTo>
                    <a:pt x="46255" y="1003"/>
                  </a:lnTo>
                  <a:lnTo>
                    <a:pt x="46157" y="856"/>
                  </a:lnTo>
                  <a:lnTo>
                    <a:pt x="46059" y="710"/>
                  </a:lnTo>
                  <a:lnTo>
                    <a:pt x="45961" y="587"/>
                  </a:lnTo>
                  <a:lnTo>
                    <a:pt x="45839" y="465"/>
                  </a:lnTo>
                  <a:lnTo>
                    <a:pt x="45693" y="367"/>
                  </a:lnTo>
                  <a:lnTo>
                    <a:pt x="45570" y="270"/>
                  </a:lnTo>
                  <a:lnTo>
                    <a:pt x="45424" y="196"/>
                  </a:lnTo>
                  <a:lnTo>
                    <a:pt x="45253" y="123"/>
                  </a:lnTo>
                  <a:lnTo>
                    <a:pt x="45106" y="74"/>
                  </a:lnTo>
                  <a:lnTo>
                    <a:pt x="44935" y="25"/>
                  </a:lnTo>
                  <a:lnTo>
                    <a:pt x="44764" y="1"/>
                  </a:lnTo>
                  <a:close/>
                </a:path>
              </a:pathLst>
            </a:custGeom>
            <a:solidFill>
              <a:srgbClr val="0A0A0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06" name="Google Shape;1950;p48">
              <a:extLst>
                <a:ext uri="{FF2B5EF4-FFF2-40B4-BE49-F238E27FC236}">
                  <a16:creationId xmlns:a16="http://schemas.microsoft.com/office/drawing/2014/main" id="{1A5C6C5B-8BA7-4480-9192-2E54D7928871}"/>
                </a:ext>
              </a:extLst>
            </p:cNvPr>
            <p:cNvSpPr/>
            <p:nvPr/>
          </p:nvSpPr>
          <p:spPr>
            <a:xfrm>
              <a:off x="8936550" y="-2964100"/>
              <a:ext cx="1345725" cy="820425"/>
            </a:xfrm>
            <a:custGeom>
              <a:avLst/>
              <a:gdLst/>
              <a:ahLst/>
              <a:cxnLst/>
              <a:rect l="l" t="t" r="r" b="b"/>
              <a:pathLst>
                <a:path w="53829" h="32817" extrusionOk="0">
                  <a:moveTo>
                    <a:pt x="1784" y="1"/>
                  </a:moveTo>
                  <a:lnTo>
                    <a:pt x="1588" y="25"/>
                  </a:lnTo>
                  <a:lnTo>
                    <a:pt x="1393" y="50"/>
                  </a:lnTo>
                  <a:lnTo>
                    <a:pt x="1197" y="99"/>
                  </a:lnTo>
                  <a:lnTo>
                    <a:pt x="1026" y="172"/>
                  </a:lnTo>
                  <a:lnTo>
                    <a:pt x="855" y="270"/>
                  </a:lnTo>
                  <a:lnTo>
                    <a:pt x="709" y="367"/>
                  </a:lnTo>
                  <a:lnTo>
                    <a:pt x="562" y="490"/>
                  </a:lnTo>
                  <a:lnTo>
                    <a:pt x="440" y="636"/>
                  </a:lnTo>
                  <a:lnTo>
                    <a:pt x="318" y="783"/>
                  </a:lnTo>
                  <a:lnTo>
                    <a:pt x="220" y="929"/>
                  </a:lnTo>
                  <a:lnTo>
                    <a:pt x="147" y="1100"/>
                  </a:lnTo>
                  <a:lnTo>
                    <a:pt x="73" y="1296"/>
                  </a:lnTo>
                  <a:lnTo>
                    <a:pt x="24" y="1467"/>
                  </a:lnTo>
                  <a:lnTo>
                    <a:pt x="0" y="1662"/>
                  </a:lnTo>
                  <a:lnTo>
                    <a:pt x="0" y="1858"/>
                  </a:lnTo>
                  <a:lnTo>
                    <a:pt x="24" y="2078"/>
                  </a:lnTo>
                  <a:lnTo>
                    <a:pt x="7086" y="31815"/>
                  </a:lnTo>
                  <a:lnTo>
                    <a:pt x="7159" y="32035"/>
                  </a:lnTo>
                  <a:lnTo>
                    <a:pt x="7257" y="32230"/>
                  </a:lnTo>
                  <a:lnTo>
                    <a:pt x="7379" y="32401"/>
                  </a:lnTo>
                  <a:lnTo>
                    <a:pt x="7550" y="32548"/>
                  </a:lnTo>
                  <a:lnTo>
                    <a:pt x="7721" y="32645"/>
                  </a:lnTo>
                  <a:lnTo>
                    <a:pt x="7917" y="32743"/>
                  </a:lnTo>
                  <a:lnTo>
                    <a:pt x="8112" y="32792"/>
                  </a:lnTo>
                  <a:lnTo>
                    <a:pt x="8332" y="32816"/>
                  </a:lnTo>
                  <a:lnTo>
                    <a:pt x="53829" y="32816"/>
                  </a:lnTo>
                  <a:lnTo>
                    <a:pt x="46450" y="1662"/>
                  </a:lnTo>
                  <a:lnTo>
                    <a:pt x="46425" y="1491"/>
                  </a:lnTo>
                  <a:lnTo>
                    <a:pt x="46376" y="1320"/>
                  </a:lnTo>
                  <a:lnTo>
                    <a:pt x="46327" y="1149"/>
                  </a:lnTo>
                  <a:lnTo>
                    <a:pt x="46254" y="1003"/>
                  </a:lnTo>
                  <a:lnTo>
                    <a:pt x="46156" y="856"/>
                  </a:lnTo>
                  <a:lnTo>
                    <a:pt x="46059" y="710"/>
                  </a:lnTo>
                  <a:lnTo>
                    <a:pt x="45937" y="587"/>
                  </a:lnTo>
                  <a:lnTo>
                    <a:pt x="45814" y="465"/>
                  </a:lnTo>
                  <a:lnTo>
                    <a:pt x="45692" y="367"/>
                  </a:lnTo>
                  <a:lnTo>
                    <a:pt x="45546" y="270"/>
                  </a:lnTo>
                  <a:lnTo>
                    <a:pt x="45399" y="196"/>
                  </a:lnTo>
                  <a:lnTo>
                    <a:pt x="45252" y="123"/>
                  </a:lnTo>
                  <a:lnTo>
                    <a:pt x="45081" y="74"/>
                  </a:lnTo>
                  <a:lnTo>
                    <a:pt x="44935" y="25"/>
                  </a:lnTo>
                  <a:lnTo>
                    <a:pt x="44764" y="1"/>
                  </a:lnTo>
                  <a:close/>
                </a:path>
              </a:pathLst>
            </a:custGeom>
            <a:solidFill>
              <a:srgbClr val="4F58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07" name="Google Shape;1951;p48">
              <a:extLst>
                <a:ext uri="{FF2B5EF4-FFF2-40B4-BE49-F238E27FC236}">
                  <a16:creationId xmlns:a16="http://schemas.microsoft.com/office/drawing/2014/main" id="{1F73DB0A-5FCF-49EC-8812-E42E8012491F}"/>
                </a:ext>
              </a:extLst>
            </p:cNvPr>
            <p:cNvSpPr/>
            <p:nvPr/>
          </p:nvSpPr>
          <p:spPr>
            <a:xfrm>
              <a:off x="8936550" y="-2964100"/>
              <a:ext cx="1345725" cy="820425"/>
            </a:xfrm>
            <a:custGeom>
              <a:avLst/>
              <a:gdLst/>
              <a:ahLst/>
              <a:cxnLst/>
              <a:rect l="l" t="t" r="r" b="b"/>
              <a:pathLst>
                <a:path w="53829" h="32817" fill="none" extrusionOk="0">
                  <a:moveTo>
                    <a:pt x="53829" y="32816"/>
                  </a:moveTo>
                  <a:lnTo>
                    <a:pt x="8332" y="32816"/>
                  </a:lnTo>
                  <a:lnTo>
                    <a:pt x="8332" y="32816"/>
                  </a:lnTo>
                  <a:lnTo>
                    <a:pt x="8112" y="32792"/>
                  </a:lnTo>
                  <a:lnTo>
                    <a:pt x="7917" y="32743"/>
                  </a:lnTo>
                  <a:lnTo>
                    <a:pt x="7721" y="32645"/>
                  </a:lnTo>
                  <a:lnTo>
                    <a:pt x="7550" y="32548"/>
                  </a:lnTo>
                  <a:lnTo>
                    <a:pt x="7379" y="32401"/>
                  </a:lnTo>
                  <a:lnTo>
                    <a:pt x="7257" y="32230"/>
                  </a:lnTo>
                  <a:lnTo>
                    <a:pt x="7159" y="32035"/>
                  </a:lnTo>
                  <a:lnTo>
                    <a:pt x="7086" y="31815"/>
                  </a:lnTo>
                  <a:lnTo>
                    <a:pt x="24" y="2078"/>
                  </a:lnTo>
                  <a:lnTo>
                    <a:pt x="24" y="2078"/>
                  </a:lnTo>
                  <a:lnTo>
                    <a:pt x="0" y="1858"/>
                  </a:lnTo>
                  <a:lnTo>
                    <a:pt x="0" y="1662"/>
                  </a:lnTo>
                  <a:lnTo>
                    <a:pt x="24" y="1467"/>
                  </a:lnTo>
                  <a:lnTo>
                    <a:pt x="73" y="1296"/>
                  </a:lnTo>
                  <a:lnTo>
                    <a:pt x="147" y="1100"/>
                  </a:lnTo>
                  <a:lnTo>
                    <a:pt x="220" y="929"/>
                  </a:lnTo>
                  <a:lnTo>
                    <a:pt x="318" y="783"/>
                  </a:lnTo>
                  <a:lnTo>
                    <a:pt x="440" y="636"/>
                  </a:lnTo>
                  <a:lnTo>
                    <a:pt x="562" y="490"/>
                  </a:lnTo>
                  <a:lnTo>
                    <a:pt x="709" y="367"/>
                  </a:lnTo>
                  <a:lnTo>
                    <a:pt x="855" y="270"/>
                  </a:lnTo>
                  <a:lnTo>
                    <a:pt x="1026" y="172"/>
                  </a:lnTo>
                  <a:lnTo>
                    <a:pt x="1197" y="99"/>
                  </a:lnTo>
                  <a:lnTo>
                    <a:pt x="1393" y="50"/>
                  </a:lnTo>
                  <a:lnTo>
                    <a:pt x="1588" y="25"/>
                  </a:lnTo>
                  <a:lnTo>
                    <a:pt x="1784" y="1"/>
                  </a:lnTo>
                  <a:lnTo>
                    <a:pt x="44568" y="1"/>
                  </a:lnTo>
                  <a:lnTo>
                    <a:pt x="44568" y="1"/>
                  </a:lnTo>
                  <a:lnTo>
                    <a:pt x="44764" y="1"/>
                  </a:lnTo>
                  <a:lnTo>
                    <a:pt x="44935" y="25"/>
                  </a:lnTo>
                  <a:lnTo>
                    <a:pt x="45081" y="74"/>
                  </a:lnTo>
                  <a:lnTo>
                    <a:pt x="45252" y="123"/>
                  </a:lnTo>
                  <a:lnTo>
                    <a:pt x="45399" y="196"/>
                  </a:lnTo>
                  <a:lnTo>
                    <a:pt x="45546" y="270"/>
                  </a:lnTo>
                  <a:lnTo>
                    <a:pt x="45692" y="367"/>
                  </a:lnTo>
                  <a:lnTo>
                    <a:pt x="45814" y="465"/>
                  </a:lnTo>
                  <a:lnTo>
                    <a:pt x="45937" y="587"/>
                  </a:lnTo>
                  <a:lnTo>
                    <a:pt x="46059" y="710"/>
                  </a:lnTo>
                  <a:lnTo>
                    <a:pt x="46156" y="856"/>
                  </a:lnTo>
                  <a:lnTo>
                    <a:pt x="46254" y="1003"/>
                  </a:lnTo>
                  <a:lnTo>
                    <a:pt x="46327" y="1149"/>
                  </a:lnTo>
                  <a:lnTo>
                    <a:pt x="46376" y="1320"/>
                  </a:lnTo>
                  <a:lnTo>
                    <a:pt x="46425" y="1491"/>
                  </a:lnTo>
                  <a:lnTo>
                    <a:pt x="46450" y="1662"/>
                  </a:lnTo>
                  <a:lnTo>
                    <a:pt x="53829" y="3281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08" name="Google Shape;1952;p48">
              <a:extLst>
                <a:ext uri="{FF2B5EF4-FFF2-40B4-BE49-F238E27FC236}">
                  <a16:creationId xmlns:a16="http://schemas.microsoft.com/office/drawing/2014/main" id="{F03FE8E5-7FF9-4172-844A-CBF6B4BB3E7B}"/>
                </a:ext>
              </a:extLst>
            </p:cNvPr>
            <p:cNvSpPr/>
            <p:nvPr/>
          </p:nvSpPr>
          <p:spPr>
            <a:xfrm>
              <a:off x="9453325" y="-2635450"/>
              <a:ext cx="210150" cy="163125"/>
            </a:xfrm>
            <a:custGeom>
              <a:avLst/>
              <a:gdLst/>
              <a:ahLst/>
              <a:cxnLst/>
              <a:rect l="l" t="t" r="r" b="b"/>
              <a:pathLst>
                <a:path w="8406" h="6525" extrusionOk="0">
                  <a:moveTo>
                    <a:pt x="4130" y="1"/>
                  </a:moveTo>
                  <a:lnTo>
                    <a:pt x="3812" y="25"/>
                  </a:lnTo>
                  <a:lnTo>
                    <a:pt x="3470" y="50"/>
                  </a:lnTo>
                  <a:lnTo>
                    <a:pt x="3152" y="98"/>
                  </a:lnTo>
                  <a:lnTo>
                    <a:pt x="2859" y="172"/>
                  </a:lnTo>
                  <a:lnTo>
                    <a:pt x="2566" y="245"/>
                  </a:lnTo>
                  <a:lnTo>
                    <a:pt x="2273" y="343"/>
                  </a:lnTo>
                  <a:lnTo>
                    <a:pt x="1980" y="465"/>
                  </a:lnTo>
                  <a:lnTo>
                    <a:pt x="1711" y="612"/>
                  </a:lnTo>
                  <a:lnTo>
                    <a:pt x="1467" y="758"/>
                  </a:lnTo>
                  <a:lnTo>
                    <a:pt x="1222" y="929"/>
                  </a:lnTo>
                  <a:lnTo>
                    <a:pt x="1002" y="1100"/>
                  </a:lnTo>
                  <a:lnTo>
                    <a:pt x="807" y="1296"/>
                  </a:lnTo>
                  <a:lnTo>
                    <a:pt x="611" y="1516"/>
                  </a:lnTo>
                  <a:lnTo>
                    <a:pt x="440" y="1736"/>
                  </a:lnTo>
                  <a:lnTo>
                    <a:pt x="318" y="1980"/>
                  </a:lnTo>
                  <a:lnTo>
                    <a:pt x="196" y="2224"/>
                  </a:lnTo>
                  <a:lnTo>
                    <a:pt x="74" y="2542"/>
                  </a:lnTo>
                  <a:lnTo>
                    <a:pt x="25" y="2860"/>
                  </a:lnTo>
                  <a:lnTo>
                    <a:pt x="0" y="3177"/>
                  </a:lnTo>
                  <a:lnTo>
                    <a:pt x="0" y="3495"/>
                  </a:lnTo>
                  <a:lnTo>
                    <a:pt x="74" y="3812"/>
                  </a:lnTo>
                  <a:lnTo>
                    <a:pt x="147" y="4130"/>
                  </a:lnTo>
                  <a:lnTo>
                    <a:pt x="294" y="4423"/>
                  </a:lnTo>
                  <a:lnTo>
                    <a:pt x="465" y="4717"/>
                  </a:lnTo>
                  <a:lnTo>
                    <a:pt x="660" y="4985"/>
                  </a:lnTo>
                  <a:lnTo>
                    <a:pt x="905" y="5230"/>
                  </a:lnTo>
                  <a:lnTo>
                    <a:pt x="1149" y="5474"/>
                  </a:lnTo>
                  <a:lnTo>
                    <a:pt x="1467" y="5694"/>
                  </a:lnTo>
                  <a:lnTo>
                    <a:pt x="1784" y="5889"/>
                  </a:lnTo>
                  <a:lnTo>
                    <a:pt x="2126" y="6085"/>
                  </a:lnTo>
                  <a:lnTo>
                    <a:pt x="2517" y="6231"/>
                  </a:lnTo>
                  <a:lnTo>
                    <a:pt x="2908" y="6354"/>
                  </a:lnTo>
                  <a:lnTo>
                    <a:pt x="3250" y="6427"/>
                  </a:lnTo>
                  <a:lnTo>
                    <a:pt x="3592" y="6476"/>
                  </a:lnTo>
                  <a:lnTo>
                    <a:pt x="3934" y="6500"/>
                  </a:lnTo>
                  <a:lnTo>
                    <a:pt x="4252" y="6525"/>
                  </a:lnTo>
                  <a:lnTo>
                    <a:pt x="4594" y="6500"/>
                  </a:lnTo>
                  <a:lnTo>
                    <a:pt x="4912" y="6476"/>
                  </a:lnTo>
                  <a:lnTo>
                    <a:pt x="5229" y="6427"/>
                  </a:lnTo>
                  <a:lnTo>
                    <a:pt x="5547" y="6378"/>
                  </a:lnTo>
                  <a:lnTo>
                    <a:pt x="5840" y="6280"/>
                  </a:lnTo>
                  <a:lnTo>
                    <a:pt x="6133" y="6183"/>
                  </a:lnTo>
                  <a:lnTo>
                    <a:pt x="6402" y="6060"/>
                  </a:lnTo>
                  <a:lnTo>
                    <a:pt x="6671" y="5914"/>
                  </a:lnTo>
                  <a:lnTo>
                    <a:pt x="6940" y="5767"/>
                  </a:lnTo>
                  <a:lnTo>
                    <a:pt x="7160" y="5596"/>
                  </a:lnTo>
                  <a:lnTo>
                    <a:pt x="7380" y="5425"/>
                  </a:lnTo>
                  <a:lnTo>
                    <a:pt x="7600" y="5230"/>
                  </a:lnTo>
                  <a:lnTo>
                    <a:pt x="7771" y="5010"/>
                  </a:lnTo>
                  <a:lnTo>
                    <a:pt x="7942" y="4790"/>
                  </a:lnTo>
                  <a:lnTo>
                    <a:pt x="8088" y="4545"/>
                  </a:lnTo>
                  <a:lnTo>
                    <a:pt x="8210" y="4301"/>
                  </a:lnTo>
                  <a:lnTo>
                    <a:pt x="8308" y="3984"/>
                  </a:lnTo>
                  <a:lnTo>
                    <a:pt x="8381" y="3666"/>
                  </a:lnTo>
                  <a:lnTo>
                    <a:pt x="8406" y="3348"/>
                  </a:lnTo>
                  <a:lnTo>
                    <a:pt x="8381" y="3031"/>
                  </a:lnTo>
                  <a:lnTo>
                    <a:pt x="8333" y="2713"/>
                  </a:lnTo>
                  <a:lnTo>
                    <a:pt x="8235" y="2395"/>
                  </a:lnTo>
                  <a:lnTo>
                    <a:pt x="8113" y="2102"/>
                  </a:lnTo>
                  <a:lnTo>
                    <a:pt x="7942" y="1809"/>
                  </a:lnTo>
                  <a:lnTo>
                    <a:pt x="7746" y="1540"/>
                  </a:lnTo>
                  <a:lnTo>
                    <a:pt x="7502" y="1296"/>
                  </a:lnTo>
                  <a:lnTo>
                    <a:pt x="7233" y="1051"/>
                  </a:lnTo>
                  <a:lnTo>
                    <a:pt x="6940" y="831"/>
                  </a:lnTo>
                  <a:lnTo>
                    <a:pt x="6622" y="636"/>
                  </a:lnTo>
                  <a:lnTo>
                    <a:pt x="6256" y="441"/>
                  </a:lnTo>
                  <a:lnTo>
                    <a:pt x="5889" y="294"/>
                  </a:lnTo>
                  <a:lnTo>
                    <a:pt x="5474" y="172"/>
                  </a:lnTo>
                  <a:lnTo>
                    <a:pt x="5132" y="98"/>
                  </a:lnTo>
                  <a:lnTo>
                    <a:pt x="4814" y="50"/>
                  </a:lnTo>
                  <a:lnTo>
                    <a:pt x="4472" y="25"/>
                  </a:lnTo>
                  <a:lnTo>
                    <a:pt x="4130" y="1"/>
                  </a:lnTo>
                  <a:close/>
                </a:path>
              </a:pathLst>
            </a:custGeom>
            <a:solidFill>
              <a:srgbClr val="0A0A0A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09" name="Google Shape;1953;p48">
              <a:extLst>
                <a:ext uri="{FF2B5EF4-FFF2-40B4-BE49-F238E27FC236}">
                  <a16:creationId xmlns:a16="http://schemas.microsoft.com/office/drawing/2014/main" id="{66660B8F-E208-4C12-87ED-EA306BA553CC}"/>
                </a:ext>
              </a:extLst>
            </p:cNvPr>
            <p:cNvSpPr/>
            <p:nvPr/>
          </p:nvSpPr>
          <p:spPr>
            <a:xfrm>
              <a:off x="9453325" y="-2635450"/>
              <a:ext cx="210150" cy="163125"/>
            </a:xfrm>
            <a:custGeom>
              <a:avLst/>
              <a:gdLst/>
              <a:ahLst/>
              <a:cxnLst/>
              <a:rect l="l" t="t" r="r" b="b"/>
              <a:pathLst>
                <a:path w="8406" h="6525" fill="none" extrusionOk="0">
                  <a:moveTo>
                    <a:pt x="4130" y="1"/>
                  </a:moveTo>
                  <a:lnTo>
                    <a:pt x="4130" y="1"/>
                  </a:lnTo>
                  <a:lnTo>
                    <a:pt x="3812" y="25"/>
                  </a:lnTo>
                  <a:lnTo>
                    <a:pt x="3470" y="50"/>
                  </a:lnTo>
                  <a:lnTo>
                    <a:pt x="3152" y="98"/>
                  </a:lnTo>
                  <a:lnTo>
                    <a:pt x="2859" y="172"/>
                  </a:lnTo>
                  <a:lnTo>
                    <a:pt x="2566" y="245"/>
                  </a:lnTo>
                  <a:lnTo>
                    <a:pt x="2273" y="343"/>
                  </a:lnTo>
                  <a:lnTo>
                    <a:pt x="1980" y="465"/>
                  </a:lnTo>
                  <a:lnTo>
                    <a:pt x="1711" y="612"/>
                  </a:lnTo>
                  <a:lnTo>
                    <a:pt x="1467" y="758"/>
                  </a:lnTo>
                  <a:lnTo>
                    <a:pt x="1222" y="929"/>
                  </a:lnTo>
                  <a:lnTo>
                    <a:pt x="1002" y="1100"/>
                  </a:lnTo>
                  <a:lnTo>
                    <a:pt x="807" y="1296"/>
                  </a:lnTo>
                  <a:lnTo>
                    <a:pt x="611" y="1516"/>
                  </a:lnTo>
                  <a:lnTo>
                    <a:pt x="440" y="1736"/>
                  </a:lnTo>
                  <a:lnTo>
                    <a:pt x="318" y="1980"/>
                  </a:lnTo>
                  <a:lnTo>
                    <a:pt x="196" y="2224"/>
                  </a:lnTo>
                  <a:lnTo>
                    <a:pt x="196" y="2224"/>
                  </a:lnTo>
                  <a:lnTo>
                    <a:pt x="74" y="2542"/>
                  </a:lnTo>
                  <a:lnTo>
                    <a:pt x="25" y="2860"/>
                  </a:lnTo>
                  <a:lnTo>
                    <a:pt x="0" y="3177"/>
                  </a:lnTo>
                  <a:lnTo>
                    <a:pt x="0" y="3495"/>
                  </a:lnTo>
                  <a:lnTo>
                    <a:pt x="74" y="3812"/>
                  </a:lnTo>
                  <a:lnTo>
                    <a:pt x="147" y="4130"/>
                  </a:lnTo>
                  <a:lnTo>
                    <a:pt x="294" y="4423"/>
                  </a:lnTo>
                  <a:lnTo>
                    <a:pt x="465" y="4717"/>
                  </a:lnTo>
                  <a:lnTo>
                    <a:pt x="660" y="4985"/>
                  </a:lnTo>
                  <a:lnTo>
                    <a:pt x="905" y="5230"/>
                  </a:lnTo>
                  <a:lnTo>
                    <a:pt x="1149" y="5474"/>
                  </a:lnTo>
                  <a:lnTo>
                    <a:pt x="1467" y="5694"/>
                  </a:lnTo>
                  <a:lnTo>
                    <a:pt x="1784" y="5889"/>
                  </a:lnTo>
                  <a:lnTo>
                    <a:pt x="2126" y="6085"/>
                  </a:lnTo>
                  <a:lnTo>
                    <a:pt x="2517" y="6231"/>
                  </a:lnTo>
                  <a:lnTo>
                    <a:pt x="2908" y="6354"/>
                  </a:lnTo>
                  <a:lnTo>
                    <a:pt x="2908" y="6354"/>
                  </a:lnTo>
                  <a:lnTo>
                    <a:pt x="3250" y="6427"/>
                  </a:lnTo>
                  <a:lnTo>
                    <a:pt x="3592" y="6476"/>
                  </a:lnTo>
                  <a:lnTo>
                    <a:pt x="3934" y="6500"/>
                  </a:lnTo>
                  <a:lnTo>
                    <a:pt x="4252" y="6525"/>
                  </a:lnTo>
                  <a:lnTo>
                    <a:pt x="4252" y="6525"/>
                  </a:lnTo>
                  <a:lnTo>
                    <a:pt x="4594" y="6500"/>
                  </a:lnTo>
                  <a:lnTo>
                    <a:pt x="4912" y="6476"/>
                  </a:lnTo>
                  <a:lnTo>
                    <a:pt x="5229" y="6427"/>
                  </a:lnTo>
                  <a:lnTo>
                    <a:pt x="5547" y="6378"/>
                  </a:lnTo>
                  <a:lnTo>
                    <a:pt x="5840" y="6280"/>
                  </a:lnTo>
                  <a:lnTo>
                    <a:pt x="6133" y="6183"/>
                  </a:lnTo>
                  <a:lnTo>
                    <a:pt x="6402" y="6060"/>
                  </a:lnTo>
                  <a:lnTo>
                    <a:pt x="6671" y="5914"/>
                  </a:lnTo>
                  <a:lnTo>
                    <a:pt x="6940" y="5767"/>
                  </a:lnTo>
                  <a:lnTo>
                    <a:pt x="7160" y="5596"/>
                  </a:lnTo>
                  <a:lnTo>
                    <a:pt x="7380" y="5425"/>
                  </a:lnTo>
                  <a:lnTo>
                    <a:pt x="7600" y="5230"/>
                  </a:lnTo>
                  <a:lnTo>
                    <a:pt x="7771" y="5010"/>
                  </a:lnTo>
                  <a:lnTo>
                    <a:pt x="7942" y="4790"/>
                  </a:lnTo>
                  <a:lnTo>
                    <a:pt x="8088" y="4545"/>
                  </a:lnTo>
                  <a:lnTo>
                    <a:pt x="8210" y="4301"/>
                  </a:lnTo>
                  <a:lnTo>
                    <a:pt x="8210" y="4301"/>
                  </a:lnTo>
                  <a:lnTo>
                    <a:pt x="8308" y="3984"/>
                  </a:lnTo>
                  <a:lnTo>
                    <a:pt x="8381" y="3666"/>
                  </a:lnTo>
                  <a:lnTo>
                    <a:pt x="8406" y="3348"/>
                  </a:lnTo>
                  <a:lnTo>
                    <a:pt x="8381" y="3031"/>
                  </a:lnTo>
                  <a:lnTo>
                    <a:pt x="8333" y="2713"/>
                  </a:lnTo>
                  <a:lnTo>
                    <a:pt x="8235" y="2395"/>
                  </a:lnTo>
                  <a:lnTo>
                    <a:pt x="8113" y="2102"/>
                  </a:lnTo>
                  <a:lnTo>
                    <a:pt x="7942" y="1809"/>
                  </a:lnTo>
                  <a:lnTo>
                    <a:pt x="7746" y="1540"/>
                  </a:lnTo>
                  <a:lnTo>
                    <a:pt x="7502" y="1296"/>
                  </a:lnTo>
                  <a:lnTo>
                    <a:pt x="7233" y="1051"/>
                  </a:lnTo>
                  <a:lnTo>
                    <a:pt x="6940" y="831"/>
                  </a:lnTo>
                  <a:lnTo>
                    <a:pt x="6622" y="636"/>
                  </a:lnTo>
                  <a:lnTo>
                    <a:pt x="6256" y="441"/>
                  </a:lnTo>
                  <a:lnTo>
                    <a:pt x="5889" y="294"/>
                  </a:lnTo>
                  <a:lnTo>
                    <a:pt x="5474" y="172"/>
                  </a:lnTo>
                  <a:lnTo>
                    <a:pt x="5474" y="172"/>
                  </a:lnTo>
                  <a:lnTo>
                    <a:pt x="5132" y="98"/>
                  </a:lnTo>
                  <a:lnTo>
                    <a:pt x="4814" y="50"/>
                  </a:lnTo>
                  <a:lnTo>
                    <a:pt x="4472" y="25"/>
                  </a:lnTo>
                  <a:lnTo>
                    <a:pt x="4130" y="1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10" name="Google Shape;1954;p48">
              <a:extLst>
                <a:ext uri="{FF2B5EF4-FFF2-40B4-BE49-F238E27FC236}">
                  <a16:creationId xmlns:a16="http://schemas.microsoft.com/office/drawing/2014/main" id="{9919B6B1-E600-411D-AB1F-20D0F7B9E96B}"/>
                </a:ext>
              </a:extLst>
            </p:cNvPr>
            <p:cNvSpPr/>
            <p:nvPr/>
          </p:nvSpPr>
          <p:spPr>
            <a:xfrm>
              <a:off x="10725750" y="-3854725"/>
              <a:ext cx="759300" cy="1967000"/>
            </a:xfrm>
            <a:custGeom>
              <a:avLst/>
              <a:gdLst/>
              <a:ahLst/>
              <a:cxnLst/>
              <a:rect l="l" t="t" r="r" b="b"/>
              <a:pathLst>
                <a:path w="30372" h="78680" extrusionOk="0">
                  <a:moveTo>
                    <a:pt x="0" y="0"/>
                  </a:moveTo>
                  <a:lnTo>
                    <a:pt x="0" y="3324"/>
                  </a:lnTo>
                  <a:lnTo>
                    <a:pt x="25" y="6647"/>
                  </a:lnTo>
                  <a:lnTo>
                    <a:pt x="49" y="9921"/>
                  </a:lnTo>
                  <a:lnTo>
                    <a:pt x="122" y="13195"/>
                  </a:lnTo>
                  <a:lnTo>
                    <a:pt x="196" y="16445"/>
                  </a:lnTo>
                  <a:lnTo>
                    <a:pt x="293" y="19646"/>
                  </a:lnTo>
                  <a:lnTo>
                    <a:pt x="391" y="22822"/>
                  </a:lnTo>
                  <a:lnTo>
                    <a:pt x="538" y="25974"/>
                  </a:lnTo>
                  <a:lnTo>
                    <a:pt x="684" y="29053"/>
                  </a:lnTo>
                  <a:lnTo>
                    <a:pt x="831" y="32083"/>
                  </a:lnTo>
                  <a:lnTo>
                    <a:pt x="1026" y="35064"/>
                  </a:lnTo>
                  <a:lnTo>
                    <a:pt x="1197" y="37972"/>
                  </a:lnTo>
                  <a:lnTo>
                    <a:pt x="1613" y="43592"/>
                  </a:lnTo>
                  <a:lnTo>
                    <a:pt x="2028" y="48869"/>
                  </a:lnTo>
                  <a:lnTo>
                    <a:pt x="2492" y="53805"/>
                  </a:lnTo>
                  <a:lnTo>
                    <a:pt x="2957" y="58350"/>
                  </a:lnTo>
                  <a:lnTo>
                    <a:pt x="3421" y="62431"/>
                  </a:lnTo>
                  <a:lnTo>
                    <a:pt x="3861" y="66047"/>
                  </a:lnTo>
                  <a:lnTo>
                    <a:pt x="4301" y="69126"/>
                  </a:lnTo>
                  <a:lnTo>
                    <a:pt x="4496" y="70445"/>
                  </a:lnTo>
                  <a:lnTo>
                    <a:pt x="4692" y="71618"/>
                  </a:lnTo>
                  <a:lnTo>
                    <a:pt x="4887" y="72644"/>
                  </a:lnTo>
                  <a:lnTo>
                    <a:pt x="5058" y="73499"/>
                  </a:lnTo>
                  <a:lnTo>
                    <a:pt x="5229" y="74208"/>
                  </a:lnTo>
                  <a:lnTo>
                    <a:pt x="5376" y="74746"/>
                  </a:lnTo>
                  <a:lnTo>
                    <a:pt x="5473" y="74941"/>
                  </a:lnTo>
                  <a:lnTo>
                    <a:pt x="5571" y="75161"/>
                  </a:lnTo>
                  <a:lnTo>
                    <a:pt x="5718" y="75356"/>
                  </a:lnTo>
                  <a:lnTo>
                    <a:pt x="5913" y="75552"/>
                  </a:lnTo>
                  <a:lnTo>
                    <a:pt x="6109" y="75747"/>
                  </a:lnTo>
                  <a:lnTo>
                    <a:pt x="6329" y="75918"/>
                  </a:lnTo>
                  <a:lnTo>
                    <a:pt x="6597" y="76089"/>
                  </a:lnTo>
                  <a:lnTo>
                    <a:pt x="6866" y="76260"/>
                  </a:lnTo>
                  <a:lnTo>
                    <a:pt x="7184" y="76407"/>
                  </a:lnTo>
                  <a:lnTo>
                    <a:pt x="7501" y="76578"/>
                  </a:lnTo>
                  <a:lnTo>
                    <a:pt x="8210" y="76847"/>
                  </a:lnTo>
                  <a:lnTo>
                    <a:pt x="8992" y="77116"/>
                  </a:lnTo>
                  <a:lnTo>
                    <a:pt x="9872" y="77336"/>
                  </a:lnTo>
                  <a:lnTo>
                    <a:pt x="10776" y="77555"/>
                  </a:lnTo>
                  <a:lnTo>
                    <a:pt x="11753" y="77727"/>
                  </a:lnTo>
                  <a:lnTo>
                    <a:pt x="12779" y="77898"/>
                  </a:lnTo>
                  <a:lnTo>
                    <a:pt x="13830" y="78044"/>
                  </a:lnTo>
                  <a:lnTo>
                    <a:pt x="14905" y="78166"/>
                  </a:lnTo>
                  <a:lnTo>
                    <a:pt x="16029" y="78289"/>
                  </a:lnTo>
                  <a:lnTo>
                    <a:pt x="17129" y="78386"/>
                  </a:lnTo>
                  <a:lnTo>
                    <a:pt x="18253" y="78460"/>
                  </a:lnTo>
                  <a:lnTo>
                    <a:pt x="20476" y="78582"/>
                  </a:lnTo>
                  <a:lnTo>
                    <a:pt x="22602" y="78631"/>
                  </a:lnTo>
                  <a:lnTo>
                    <a:pt x="24581" y="78679"/>
                  </a:lnTo>
                  <a:lnTo>
                    <a:pt x="27855" y="78679"/>
                  </a:lnTo>
                  <a:lnTo>
                    <a:pt x="29004" y="78655"/>
                  </a:lnTo>
                  <a:lnTo>
                    <a:pt x="29981" y="78631"/>
                  </a:lnTo>
                  <a:lnTo>
                    <a:pt x="30054" y="77946"/>
                  </a:lnTo>
                  <a:lnTo>
                    <a:pt x="30177" y="76016"/>
                  </a:lnTo>
                  <a:lnTo>
                    <a:pt x="30250" y="74623"/>
                  </a:lnTo>
                  <a:lnTo>
                    <a:pt x="30323" y="73011"/>
                  </a:lnTo>
                  <a:lnTo>
                    <a:pt x="30372" y="71178"/>
                  </a:lnTo>
                  <a:lnTo>
                    <a:pt x="30372" y="69126"/>
                  </a:lnTo>
                  <a:lnTo>
                    <a:pt x="30372" y="66902"/>
                  </a:lnTo>
                  <a:lnTo>
                    <a:pt x="30299" y="64532"/>
                  </a:lnTo>
                  <a:lnTo>
                    <a:pt x="30177" y="62040"/>
                  </a:lnTo>
                  <a:lnTo>
                    <a:pt x="30103" y="60745"/>
                  </a:lnTo>
                  <a:lnTo>
                    <a:pt x="29981" y="59425"/>
                  </a:lnTo>
                  <a:lnTo>
                    <a:pt x="29883" y="58106"/>
                  </a:lnTo>
                  <a:lnTo>
                    <a:pt x="29737" y="56737"/>
                  </a:lnTo>
                  <a:lnTo>
                    <a:pt x="29566" y="55369"/>
                  </a:lnTo>
                  <a:lnTo>
                    <a:pt x="29395" y="54001"/>
                  </a:lnTo>
                  <a:lnTo>
                    <a:pt x="29199" y="52608"/>
                  </a:lnTo>
                  <a:lnTo>
                    <a:pt x="28955" y="51191"/>
                  </a:lnTo>
                  <a:lnTo>
                    <a:pt x="28710" y="49798"/>
                  </a:lnTo>
                  <a:lnTo>
                    <a:pt x="28417" y="48381"/>
                  </a:lnTo>
                  <a:lnTo>
                    <a:pt x="27709" y="44838"/>
                  </a:lnTo>
                  <a:lnTo>
                    <a:pt x="27025" y="41197"/>
                  </a:lnTo>
                  <a:lnTo>
                    <a:pt x="25681" y="33842"/>
                  </a:lnTo>
                  <a:lnTo>
                    <a:pt x="24996" y="30201"/>
                  </a:lnTo>
                  <a:lnTo>
                    <a:pt x="24312" y="26634"/>
                  </a:lnTo>
                  <a:lnTo>
                    <a:pt x="23946" y="24875"/>
                  </a:lnTo>
                  <a:lnTo>
                    <a:pt x="23579" y="23140"/>
                  </a:lnTo>
                  <a:lnTo>
                    <a:pt x="23188" y="21454"/>
                  </a:lnTo>
                  <a:lnTo>
                    <a:pt x="22797" y="19792"/>
                  </a:lnTo>
                  <a:lnTo>
                    <a:pt x="22406" y="18204"/>
                  </a:lnTo>
                  <a:lnTo>
                    <a:pt x="21967" y="16640"/>
                  </a:lnTo>
                  <a:lnTo>
                    <a:pt x="21527" y="15125"/>
                  </a:lnTo>
                  <a:lnTo>
                    <a:pt x="21087" y="13659"/>
                  </a:lnTo>
                  <a:lnTo>
                    <a:pt x="20598" y="12267"/>
                  </a:lnTo>
                  <a:lnTo>
                    <a:pt x="20110" y="10947"/>
                  </a:lnTo>
                  <a:lnTo>
                    <a:pt x="19572" y="9701"/>
                  </a:lnTo>
                  <a:lnTo>
                    <a:pt x="19034" y="8504"/>
                  </a:lnTo>
                  <a:lnTo>
                    <a:pt x="18741" y="7942"/>
                  </a:lnTo>
                  <a:lnTo>
                    <a:pt x="18472" y="7404"/>
                  </a:lnTo>
                  <a:lnTo>
                    <a:pt x="18155" y="6891"/>
                  </a:lnTo>
                  <a:lnTo>
                    <a:pt x="17862" y="6378"/>
                  </a:lnTo>
                  <a:lnTo>
                    <a:pt x="17544" y="5889"/>
                  </a:lnTo>
                  <a:lnTo>
                    <a:pt x="17226" y="5449"/>
                  </a:lnTo>
                  <a:lnTo>
                    <a:pt x="16909" y="5010"/>
                  </a:lnTo>
                  <a:lnTo>
                    <a:pt x="16591" y="4594"/>
                  </a:lnTo>
                  <a:lnTo>
                    <a:pt x="16249" y="4203"/>
                  </a:lnTo>
                  <a:lnTo>
                    <a:pt x="15882" y="3861"/>
                  </a:lnTo>
                  <a:lnTo>
                    <a:pt x="15540" y="3519"/>
                  </a:lnTo>
                  <a:lnTo>
                    <a:pt x="15174" y="3201"/>
                  </a:lnTo>
                  <a:lnTo>
                    <a:pt x="14783" y="2908"/>
                  </a:lnTo>
                  <a:lnTo>
                    <a:pt x="14416" y="2664"/>
                  </a:lnTo>
                  <a:lnTo>
                    <a:pt x="14025" y="2420"/>
                  </a:lnTo>
                  <a:lnTo>
                    <a:pt x="13610" y="2224"/>
                  </a:lnTo>
                  <a:lnTo>
                    <a:pt x="13146" y="2029"/>
                  </a:lnTo>
                  <a:lnTo>
                    <a:pt x="12682" y="1833"/>
                  </a:lnTo>
                  <a:lnTo>
                    <a:pt x="12168" y="1662"/>
                  </a:lnTo>
                  <a:lnTo>
                    <a:pt x="11655" y="1491"/>
                  </a:lnTo>
                  <a:lnTo>
                    <a:pt x="10580" y="1198"/>
                  </a:lnTo>
                  <a:lnTo>
                    <a:pt x="9456" y="929"/>
                  </a:lnTo>
                  <a:lnTo>
                    <a:pt x="8332" y="734"/>
                  </a:lnTo>
                  <a:lnTo>
                    <a:pt x="7208" y="538"/>
                  </a:lnTo>
                  <a:lnTo>
                    <a:pt x="6084" y="391"/>
                  </a:lnTo>
                  <a:lnTo>
                    <a:pt x="5009" y="294"/>
                  </a:lnTo>
                  <a:lnTo>
                    <a:pt x="4007" y="196"/>
                  </a:lnTo>
                  <a:lnTo>
                    <a:pt x="3054" y="123"/>
                  </a:lnTo>
                  <a:lnTo>
                    <a:pt x="1466" y="49"/>
                  </a:lnTo>
                  <a:lnTo>
                    <a:pt x="391" y="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29A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11" name="Google Shape;1955;p48">
              <a:extLst>
                <a:ext uri="{FF2B5EF4-FFF2-40B4-BE49-F238E27FC236}">
                  <a16:creationId xmlns:a16="http://schemas.microsoft.com/office/drawing/2014/main" id="{8A37D242-9174-480A-B07D-982FA5A47C65}"/>
                </a:ext>
              </a:extLst>
            </p:cNvPr>
            <p:cNvSpPr/>
            <p:nvPr/>
          </p:nvSpPr>
          <p:spPr>
            <a:xfrm>
              <a:off x="10779500" y="-3850450"/>
              <a:ext cx="110575" cy="1008550"/>
            </a:xfrm>
            <a:custGeom>
              <a:avLst/>
              <a:gdLst/>
              <a:ahLst/>
              <a:cxnLst/>
              <a:rect l="l" t="t" r="r" b="b"/>
              <a:pathLst>
                <a:path w="4423" h="40342" extrusionOk="0">
                  <a:moveTo>
                    <a:pt x="2151" y="1"/>
                  </a:moveTo>
                  <a:lnTo>
                    <a:pt x="2126" y="49"/>
                  </a:lnTo>
                  <a:lnTo>
                    <a:pt x="2297" y="220"/>
                  </a:lnTo>
                  <a:lnTo>
                    <a:pt x="2444" y="416"/>
                  </a:lnTo>
                  <a:lnTo>
                    <a:pt x="2590" y="636"/>
                  </a:lnTo>
                  <a:lnTo>
                    <a:pt x="2737" y="856"/>
                  </a:lnTo>
                  <a:lnTo>
                    <a:pt x="3006" y="1369"/>
                  </a:lnTo>
                  <a:lnTo>
                    <a:pt x="3250" y="1906"/>
                  </a:lnTo>
                  <a:lnTo>
                    <a:pt x="3446" y="2517"/>
                  </a:lnTo>
                  <a:lnTo>
                    <a:pt x="3641" y="3177"/>
                  </a:lnTo>
                  <a:lnTo>
                    <a:pt x="3788" y="3861"/>
                  </a:lnTo>
                  <a:lnTo>
                    <a:pt x="3934" y="4594"/>
                  </a:lnTo>
                  <a:lnTo>
                    <a:pt x="4032" y="5352"/>
                  </a:lnTo>
                  <a:lnTo>
                    <a:pt x="4130" y="6109"/>
                  </a:lnTo>
                  <a:lnTo>
                    <a:pt x="4203" y="6915"/>
                  </a:lnTo>
                  <a:lnTo>
                    <a:pt x="4276" y="7697"/>
                  </a:lnTo>
                  <a:lnTo>
                    <a:pt x="4325" y="8504"/>
                  </a:lnTo>
                  <a:lnTo>
                    <a:pt x="4350" y="9310"/>
                  </a:lnTo>
                  <a:lnTo>
                    <a:pt x="4374" y="10874"/>
                  </a:lnTo>
                  <a:lnTo>
                    <a:pt x="4350" y="12169"/>
                  </a:lnTo>
                  <a:lnTo>
                    <a:pt x="4325" y="13391"/>
                  </a:lnTo>
                  <a:lnTo>
                    <a:pt x="4276" y="14490"/>
                  </a:lnTo>
                  <a:lnTo>
                    <a:pt x="4203" y="15443"/>
                  </a:lnTo>
                  <a:lnTo>
                    <a:pt x="4105" y="16860"/>
                  </a:lnTo>
                  <a:lnTo>
                    <a:pt x="4081" y="17227"/>
                  </a:lnTo>
                  <a:lnTo>
                    <a:pt x="4059" y="17359"/>
                  </a:lnTo>
                  <a:lnTo>
                    <a:pt x="4059" y="17359"/>
                  </a:lnTo>
                  <a:lnTo>
                    <a:pt x="0" y="19206"/>
                  </a:lnTo>
                  <a:lnTo>
                    <a:pt x="0" y="19230"/>
                  </a:lnTo>
                  <a:lnTo>
                    <a:pt x="3690" y="22065"/>
                  </a:lnTo>
                  <a:lnTo>
                    <a:pt x="342" y="40342"/>
                  </a:lnTo>
                  <a:lnTo>
                    <a:pt x="391" y="40342"/>
                  </a:lnTo>
                  <a:lnTo>
                    <a:pt x="3739" y="22065"/>
                  </a:lnTo>
                  <a:lnTo>
                    <a:pt x="3739" y="22040"/>
                  </a:lnTo>
                  <a:lnTo>
                    <a:pt x="74" y="19230"/>
                  </a:lnTo>
                  <a:lnTo>
                    <a:pt x="4105" y="17398"/>
                  </a:lnTo>
                  <a:lnTo>
                    <a:pt x="4105" y="17373"/>
                  </a:lnTo>
                  <a:lnTo>
                    <a:pt x="4154" y="16860"/>
                  </a:lnTo>
                  <a:lnTo>
                    <a:pt x="4252" y="15443"/>
                  </a:lnTo>
                  <a:lnTo>
                    <a:pt x="4325" y="14490"/>
                  </a:lnTo>
                  <a:lnTo>
                    <a:pt x="4374" y="13391"/>
                  </a:lnTo>
                  <a:lnTo>
                    <a:pt x="4399" y="12169"/>
                  </a:lnTo>
                  <a:lnTo>
                    <a:pt x="4423" y="10874"/>
                  </a:lnTo>
                  <a:lnTo>
                    <a:pt x="4399" y="9310"/>
                  </a:lnTo>
                  <a:lnTo>
                    <a:pt x="4374" y="8504"/>
                  </a:lnTo>
                  <a:lnTo>
                    <a:pt x="4325" y="7697"/>
                  </a:lnTo>
                  <a:lnTo>
                    <a:pt x="4252" y="6891"/>
                  </a:lnTo>
                  <a:lnTo>
                    <a:pt x="4179" y="6109"/>
                  </a:lnTo>
                  <a:lnTo>
                    <a:pt x="4081" y="5327"/>
                  </a:lnTo>
                  <a:lnTo>
                    <a:pt x="3983" y="4594"/>
                  </a:lnTo>
                  <a:lnTo>
                    <a:pt x="3837" y="3861"/>
                  </a:lnTo>
                  <a:lnTo>
                    <a:pt x="3690" y="3177"/>
                  </a:lnTo>
                  <a:lnTo>
                    <a:pt x="3494" y="2517"/>
                  </a:lnTo>
                  <a:lnTo>
                    <a:pt x="3299" y="1906"/>
                  </a:lnTo>
                  <a:lnTo>
                    <a:pt x="3055" y="1344"/>
                  </a:lnTo>
                  <a:lnTo>
                    <a:pt x="2786" y="831"/>
                  </a:lnTo>
                  <a:lnTo>
                    <a:pt x="2639" y="611"/>
                  </a:lnTo>
                  <a:lnTo>
                    <a:pt x="2493" y="391"/>
                  </a:lnTo>
                  <a:lnTo>
                    <a:pt x="2322" y="196"/>
                  </a:lnTo>
                  <a:lnTo>
                    <a:pt x="2151" y="1"/>
                  </a:lnTo>
                  <a:close/>
                </a:path>
              </a:pathLst>
            </a:custGeom>
            <a:solidFill>
              <a:srgbClr val="5484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12" name="Google Shape;1956;p48">
              <a:extLst>
                <a:ext uri="{FF2B5EF4-FFF2-40B4-BE49-F238E27FC236}">
                  <a16:creationId xmlns:a16="http://schemas.microsoft.com/office/drawing/2014/main" id="{5E38CF3C-C2F9-4308-A53D-189014B9F158}"/>
                </a:ext>
              </a:extLst>
            </p:cNvPr>
            <p:cNvSpPr/>
            <p:nvPr/>
          </p:nvSpPr>
          <p:spPr>
            <a:xfrm>
              <a:off x="11098375" y="-2466850"/>
              <a:ext cx="268175" cy="130150"/>
            </a:xfrm>
            <a:custGeom>
              <a:avLst/>
              <a:gdLst/>
              <a:ahLst/>
              <a:cxnLst/>
              <a:rect l="l" t="t" r="r" b="b"/>
              <a:pathLst>
                <a:path w="10727" h="5206" extrusionOk="0">
                  <a:moveTo>
                    <a:pt x="0" y="1"/>
                  </a:moveTo>
                  <a:lnTo>
                    <a:pt x="0" y="2566"/>
                  </a:lnTo>
                  <a:lnTo>
                    <a:pt x="10727" y="5205"/>
                  </a:lnTo>
                  <a:lnTo>
                    <a:pt x="10727" y="276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A0A0A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13" name="Google Shape;1957;p48">
              <a:extLst>
                <a:ext uri="{FF2B5EF4-FFF2-40B4-BE49-F238E27FC236}">
                  <a16:creationId xmlns:a16="http://schemas.microsoft.com/office/drawing/2014/main" id="{F16536CE-DABB-4DC3-A506-325D3FD0D2F7}"/>
                </a:ext>
              </a:extLst>
            </p:cNvPr>
            <p:cNvSpPr/>
            <p:nvPr/>
          </p:nvSpPr>
          <p:spPr>
            <a:xfrm>
              <a:off x="10435575" y="-2286025"/>
              <a:ext cx="453900" cy="193650"/>
            </a:xfrm>
            <a:custGeom>
              <a:avLst/>
              <a:gdLst/>
              <a:ahLst/>
              <a:cxnLst/>
              <a:rect l="l" t="t" r="r" b="b"/>
              <a:pathLst>
                <a:path w="18156" h="7746" extrusionOk="0">
                  <a:moveTo>
                    <a:pt x="4546" y="0"/>
                  </a:moveTo>
                  <a:lnTo>
                    <a:pt x="1" y="2957"/>
                  </a:lnTo>
                  <a:lnTo>
                    <a:pt x="807" y="7746"/>
                  </a:lnTo>
                  <a:lnTo>
                    <a:pt x="18156" y="1149"/>
                  </a:lnTo>
                  <a:lnTo>
                    <a:pt x="4546" y="0"/>
                  </a:lnTo>
                  <a:close/>
                </a:path>
              </a:pathLst>
            </a:custGeom>
            <a:solidFill>
              <a:srgbClr val="FCA7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14" name="Google Shape;1958;p48">
              <a:extLst>
                <a:ext uri="{FF2B5EF4-FFF2-40B4-BE49-F238E27FC236}">
                  <a16:creationId xmlns:a16="http://schemas.microsoft.com/office/drawing/2014/main" id="{8146D678-4F15-41AF-8D08-D7FF29F03341}"/>
                </a:ext>
              </a:extLst>
            </p:cNvPr>
            <p:cNvSpPr/>
            <p:nvPr/>
          </p:nvSpPr>
          <p:spPr>
            <a:xfrm>
              <a:off x="10435575" y="-2286025"/>
              <a:ext cx="453900" cy="193650"/>
            </a:xfrm>
            <a:custGeom>
              <a:avLst/>
              <a:gdLst/>
              <a:ahLst/>
              <a:cxnLst/>
              <a:rect l="l" t="t" r="r" b="b"/>
              <a:pathLst>
                <a:path w="18156" h="7746" fill="none" extrusionOk="0">
                  <a:moveTo>
                    <a:pt x="4546" y="0"/>
                  </a:moveTo>
                  <a:lnTo>
                    <a:pt x="1" y="2957"/>
                  </a:lnTo>
                  <a:lnTo>
                    <a:pt x="807" y="7746"/>
                  </a:lnTo>
                  <a:lnTo>
                    <a:pt x="18156" y="1149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15" name="Google Shape;1959;p48">
              <a:extLst>
                <a:ext uri="{FF2B5EF4-FFF2-40B4-BE49-F238E27FC236}">
                  <a16:creationId xmlns:a16="http://schemas.microsoft.com/office/drawing/2014/main" id="{B3BBDB9D-E491-4AF4-A772-7F2781A6C545}"/>
                </a:ext>
              </a:extLst>
            </p:cNvPr>
            <p:cNvSpPr/>
            <p:nvPr/>
          </p:nvSpPr>
          <p:spPr>
            <a:xfrm>
              <a:off x="9999425" y="-2223725"/>
              <a:ext cx="474050" cy="168625"/>
            </a:xfrm>
            <a:custGeom>
              <a:avLst/>
              <a:gdLst/>
              <a:ahLst/>
              <a:cxnLst/>
              <a:rect l="l" t="t" r="r" b="b"/>
              <a:pathLst>
                <a:path w="18962" h="6745" extrusionOk="0">
                  <a:moveTo>
                    <a:pt x="13464" y="1"/>
                  </a:moveTo>
                  <a:lnTo>
                    <a:pt x="12658" y="25"/>
                  </a:lnTo>
                  <a:lnTo>
                    <a:pt x="11851" y="123"/>
                  </a:lnTo>
                  <a:lnTo>
                    <a:pt x="11045" y="245"/>
                  </a:lnTo>
                  <a:lnTo>
                    <a:pt x="10239" y="416"/>
                  </a:lnTo>
                  <a:lnTo>
                    <a:pt x="9457" y="636"/>
                  </a:lnTo>
                  <a:lnTo>
                    <a:pt x="8699" y="905"/>
                  </a:lnTo>
                  <a:lnTo>
                    <a:pt x="8186" y="1125"/>
                  </a:lnTo>
                  <a:lnTo>
                    <a:pt x="7771" y="1320"/>
                  </a:lnTo>
                  <a:lnTo>
                    <a:pt x="7331" y="1564"/>
                  </a:lnTo>
                  <a:lnTo>
                    <a:pt x="6940" y="1809"/>
                  </a:lnTo>
                  <a:lnTo>
                    <a:pt x="6769" y="1931"/>
                  </a:lnTo>
                  <a:lnTo>
                    <a:pt x="6622" y="2053"/>
                  </a:lnTo>
                  <a:lnTo>
                    <a:pt x="6525" y="2151"/>
                  </a:lnTo>
                  <a:lnTo>
                    <a:pt x="6476" y="2248"/>
                  </a:lnTo>
                  <a:lnTo>
                    <a:pt x="6451" y="2346"/>
                  </a:lnTo>
                  <a:lnTo>
                    <a:pt x="6476" y="2395"/>
                  </a:lnTo>
                  <a:lnTo>
                    <a:pt x="6525" y="2420"/>
                  </a:lnTo>
                  <a:lnTo>
                    <a:pt x="6574" y="2468"/>
                  </a:lnTo>
                  <a:lnTo>
                    <a:pt x="6647" y="2493"/>
                  </a:lnTo>
                  <a:lnTo>
                    <a:pt x="6793" y="2517"/>
                  </a:lnTo>
                  <a:lnTo>
                    <a:pt x="7160" y="2542"/>
                  </a:lnTo>
                  <a:lnTo>
                    <a:pt x="7502" y="2517"/>
                  </a:lnTo>
                  <a:lnTo>
                    <a:pt x="7820" y="2468"/>
                  </a:lnTo>
                  <a:lnTo>
                    <a:pt x="8162" y="2395"/>
                  </a:lnTo>
                  <a:lnTo>
                    <a:pt x="8822" y="2248"/>
                  </a:lnTo>
                  <a:lnTo>
                    <a:pt x="9164" y="2200"/>
                  </a:lnTo>
                  <a:lnTo>
                    <a:pt x="9506" y="2175"/>
                  </a:lnTo>
                  <a:lnTo>
                    <a:pt x="9726" y="2200"/>
                  </a:lnTo>
                  <a:lnTo>
                    <a:pt x="9848" y="2224"/>
                  </a:lnTo>
                  <a:lnTo>
                    <a:pt x="9897" y="2248"/>
                  </a:lnTo>
                  <a:lnTo>
                    <a:pt x="9921" y="2297"/>
                  </a:lnTo>
                  <a:lnTo>
                    <a:pt x="9946" y="2371"/>
                  </a:lnTo>
                  <a:lnTo>
                    <a:pt x="9946" y="2420"/>
                  </a:lnTo>
                  <a:lnTo>
                    <a:pt x="9897" y="2493"/>
                  </a:lnTo>
                  <a:lnTo>
                    <a:pt x="9823" y="2542"/>
                  </a:lnTo>
                  <a:lnTo>
                    <a:pt x="9652" y="2639"/>
                  </a:lnTo>
                  <a:lnTo>
                    <a:pt x="9506" y="2688"/>
                  </a:lnTo>
                  <a:lnTo>
                    <a:pt x="9090" y="2835"/>
                  </a:lnTo>
                  <a:lnTo>
                    <a:pt x="8675" y="2957"/>
                  </a:lnTo>
                  <a:lnTo>
                    <a:pt x="8235" y="3030"/>
                  </a:lnTo>
                  <a:lnTo>
                    <a:pt x="7795" y="3079"/>
                  </a:lnTo>
                  <a:lnTo>
                    <a:pt x="7355" y="3128"/>
                  </a:lnTo>
                  <a:lnTo>
                    <a:pt x="6916" y="3153"/>
                  </a:lnTo>
                  <a:lnTo>
                    <a:pt x="6036" y="3177"/>
                  </a:lnTo>
                  <a:lnTo>
                    <a:pt x="4765" y="3177"/>
                  </a:lnTo>
                  <a:lnTo>
                    <a:pt x="3470" y="3128"/>
                  </a:lnTo>
                  <a:lnTo>
                    <a:pt x="1565" y="3128"/>
                  </a:lnTo>
                  <a:lnTo>
                    <a:pt x="929" y="3177"/>
                  </a:lnTo>
                  <a:lnTo>
                    <a:pt x="709" y="3201"/>
                  </a:lnTo>
                  <a:lnTo>
                    <a:pt x="465" y="3250"/>
                  </a:lnTo>
                  <a:lnTo>
                    <a:pt x="367" y="3299"/>
                  </a:lnTo>
                  <a:lnTo>
                    <a:pt x="270" y="3348"/>
                  </a:lnTo>
                  <a:lnTo>
                    <a:pt x="172" y="3421"/>
                  </a:lnTo>
                  <a:lnTo>
                    <a:pt x="98" y="3495"/>
                  </a:lnTo>
                  <a:lnTo>
                    <a:pt x="25" y="3666"/>
                  </a:lnTo>
                  <a:lnTo>
                    <a:pt x="1" y="3812"/>
                  </a:lnTo>
                  <a:lnTo>
                    <a:pt x="25" y="3934"/>
                  </a:lnTo>
                  <a:lnTo>
                    <a:pt x="74" y="4081"/>
                  </a:lnTo>
                  <a:lnTo>
                    <a:pt x="172" y="4203"/>
                  </a:lnTo>
                  <a:lnTo>
                    <a:pt x="294" y="4325"/>
                  </a:lnTo>
                  <a:lnTo>
                    <a:pt x="465" y="4448"/>
                  </a:lnTo>
                  <a:lnTo>
                    <a:pt x="612" y="4570"/>
                  </a:lnTo>
                  <a:lnTo>
                    <a:pt x="978" y="4765"/>
                  </a:lnTo>
                  <a:lnTo>
                    <a:pt x="1369" y="4936"/>
                  </a:lnTo>
                  <a:lnTo>
                    <a:pt x="1931" y="5132"/>
                  </a:lnTo>
                  <a:lnTo>
                    <a:pt x="2933" y="5498"/>
                  </a:lnTo>
                  <a:lnTo>
                    <a:pt x="3984" y="5816"/>
                  </a:lnTo>
                  <a:lnTo>
                    <a:pt x="5059" y="6085"/>
                  </a:lnTo>
                  <a:lnTo>
                    <a:pt x="6134" y="6305"/>
                  </a:lnTo>
                  <a:lnTo>
                    <a:pt x="7233" y="6476"/>
                  </a:lnTo>
                  <a:lnTo>
                    <a:pt x="8333" y="6622"/>
                  </a:lnTo>
                  <a:lnTo>
                    <a:pt x="9457" y="6696"/>
                  </a:lnTo>
                  <a:lnTo>
                    <a:pt x="10556" y="6744"/>
                  </a:lnTo>
                  <a:lnTo>
                    <a:pt x="11656" y="6720"/>
                  </a:lnTo>
                  <a:lnTo>
                    <a:pt x="12755" y="6647"/>
                  </a:lnTo>
                  <a:lnTo>
                    <a:pt x="13317" y="6573"/>
                  </a:lnTo>
                  <a:lnTo>
                    <a:pt x="13855" y="6500"/>
                  </a:lnTo>
                  <a:lnTo>
                    <a:pt x="14393" y="6427"/>
                  </a:lnTo>
                  <a:lnTo>
                    <a:pt x="14930" y="6329"/>
                  </a:lnTo>
                  <a:lnTo>
                    <a:pt x="15443" y="6207"/>
                  </a:lnTo>
                  <a:lnTo>
                    <a:pt x="15981" y="6060"/>
                  </a:lnTo>
                  <a:lnTo>
                    <a:pt x="16494" y="5914"/>
                  </a:lnTo>
                  <a:lnTo>
                    <a:pt x="17007" y="5743"/>
                  </a:lnTo>
                  <a:lnTo>
                    <a:pt x="17496" y="5572"/>
                  </a:lnTo>
                  <a:lnTo>
                    <a:pt x="17984" y="5376"/>
                  </a:lnTo>
                  <a:lnTo>
                    <a:pt x="18473" y="5156"/>
                  </a:lnTo>
                  <a:lnTo>
                    <a:pt x="18962" y="4936"/>
                  </a:lnTo>
                  <a:lnTo>
                    <a:pt x="18302" y="587"/>
                  </a:lnTo>
                  <a:lnTo>
                    <a:pt x="17520" y="391"/>
                  </a:lnTo>
                  <a:lnTo>
                    <a:pt x="16714" y="220"/>
                  </a:lnTo>
                  <a:lnTo>
                    <a:pt x="15907" y="98"/>
                  </a:lnTo>
                  <a:lnTo>
                    <a:pt x="15101" y="25"/>
                  </a:lnTo>
                  <a:lnTo>
                    <a:pt x="14295" y="1"/>
                  </a:lnTo>
                  <a:close/>
                </a:path>
              </a:pathLst>
            </a:custGeom>
            <a:solidFill>
              <a:srgbClr val="FCA7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16" name="Google Shape;1960;p48">
              <a:extLst>
                <a:ext uri="{FF2B5EF4-FFF2-40B4-BE49-F238E27FC236}">
                  <a16:creationId xmlns:a16="http://schemas.microsoft.com/office/drawing/2014/main" id="{B7DC09D7-E06E-4A9F-8D91-3D6A143B5230}"/>
                </a:ext>
              </a:extLst>
            </p:cNvPr>
            <p:cNvSpPr/>
            <p:nvPr/>
          </p:nvSpPr>
          <p:spPr>
            <a:xfrm>
              <a:off x="9999425" y="-2223725"/>
              <a:ext cx="474050" cy="168625"/>
            </a:xfrm>
            <a:custGeom>
              <a:avLst/>
              <a:gdLst/>
              <a:ahLst/>
              <a:cxnLst/>
              <a:rect l="l" t="t" r="r" b="b"/>
              <a:pathLst>
                <a:path w="18962" h="6745" fill="none" extrusionOk="0">
                  <a:moveTo>
                    <a:pt x="18302" y="587"/>
                  </a:moveTo>
                  <a:lnTo>
                    <a:pt x="18302" y="587"/>
                  </a:lnTo>
                  <a:lnTo>
                    <a:pt x="17520" y="391"/>
                  </a:lnTo>
                  <a:lnTo>
                    <a:pt x="16714" y="220"/>
                  </a:lnTo>
                  <a:lnTo>
                    <a:pt x="15907" y="98"/>
                  </a:lnTo>
                  <a:lnTo>
                    <a:pt x="15101" y="25"/>
                  </a:lnTo>
                  <a:lnTo>
                    <a:pt x="14295" y="1"/>
                  </a:lnTo>
                  <a:lnTo>
                    <a:pt x="13464" y="1"/>
                  </a:lnTo>
                  <a:lnTo>
                    <a:pt x="12658" y="25"/>
                  </a:lnTo>
                  <a:lnTo>
                    <a:pt x="11851" y="123"/>
                  </a:lnTo>
                  <a:lnTo>
                    <a:pt x="11851" y="123"/>
                  </a:lnTo>
                  <a:lnTo>
                    <a:pt x="11045" y="245"/>
                  </a:lnTo>
                  <a:lnTo>
                    <a:pt x="10239" y="416"/>
                  </a:lnTo>
                  <a:lnTo>
                    <a:pt x="9457" y="636"/>
                  </a:lnTo>
                  <a:lnTo>
                    <a:pt x="8699" y="905"/>
                  </a:lnTo>
                  <a:lnTo>
                    <a:pt x="8699" y="905"/>
                  </a:lnTo>
                  <a:lnTo>
                    <a:pt x="8186" y="1125"/>
                  </a:lnTo>
                  <a:lnTo>
                    <a:pt x="7771" y="1320"/>
                  </a:lnTo>
                  <a:lnTo>
                    <a:pt x="7331" y="1564"/>
                  </a:lnTo>
                  <a:lnTo>
                    <a:pt x="6940" y="1809"/>
                  </a:lnTo>
                  <a:lnTo>
                    <a:pt x="6769" y="1931"/>
                  </a:lnTo>
                  <a:lnTo>
                    <a:pt x="6622" y="2053"/>
                  </a:lnTo>
                  <a:lnTo>
                    <a:pt x="6525" y="2151"/>
                  </a:lnTo>
                  <a:lnTo>
                    <a:pt x="6476" y="2248"/>
                  </a:lnTo>
                  <a:lnTo>
                    <a:pt x="6451" y="2346"/>
                  </a:lnTo>
                  <a:lnTo>
                    <a:pt x="6476" y="2395"/>
                  </a:lnTo>
                  <a:lnTo>
                    <a:pt x="6525" y="2420"/>
                  </a:lnTo>
                  <a:lnTo>
                    <a:pt x="6525" y="2420"/>
                  </a:lnTo>
                  <a:lnTo>
                    <a:pt x="6574" y="2468"/>
                  </a:lnTo>
                  <a:lnTo>
                    <a:pt x="6647" y="2493"/>
                  </a:lnTo>
                  <a:lnTo>
                    <a:pt x="6793" y="2517"/>
                  </a:lnTo>
                  <a:lnTo>
                    <a:pt x="6793" y="2517"/>
                  </a:lnTo>
                  <a:lnTo>
                    <a:pt x="7160" y="2542"/>
                  </a:lnTo>
                  <a:lnTo>
                    <a:pt x="7502" y="2517"/>
                  </a:lnTo>
                  <a:lnTo>
                    <a:pt x="7820" y="2468"/>
                  </a:lnTo>
                  <a:lnTo>
                    <a:pt x="8162" y="2395"/>
                  </a:lnTo>
                  <a:lnTo>
                    <a:pt x="8822" y="2248"/>
                  </a:lnTo>
                  <a:lnTo>
                    <a:pt x="9164" y="2200"/>
                  </a:lnTo>
                  <a:lnTo>
                    <a:pt x="9506" y="2175"/>
                  </a:lnTo>
                  <a:lnTo>
                    <a:pt x="9506" y="2175"/>
                  </a:lnTo>
                  <a:lnTo>
                    <a:pt x="9726" y="2200"/>
                  </a:lnTo>
                  <a:lnTo>
                    <a:pt x="9848" y="2224"/>
                  </a:lnTo>
                  <a:lnTo>
                    <a:pt x="9897" y="2248"/>
                  </a:lnTo>
                  <a:lnTo>
                    <a:pt x="9921" y="2297"/>
                  </a:lnTo>
                  <a:lnTo>
                    <a:pt x="9921" y="2297"/>
                  </a:lnTo>
                  <a:lnTo>
                    <a:pt x="9946" y="2371"/>
                  </a:lnTo>
                  <a:lnTo>
                    <a:pt x="9946" y="2420"/>
                  </a:lnTo>
                  <a:lnTo>
                    <a:pt x="9897" y="2493"/>
                  </a:lnTo>
                  <a:lnTo>
                    <a:pt x="9823" y="2542"/>
                  </a:lnTo>
                  <a:lnTo>
                    <a:pt x="9652" y="2639"/>
                  </a:lnTo>
                  <a:lnTo>
                    <a:pt x="9506" y="2688"/>
                  </a:lnTo>
                  <a:lnTo>
                    <a:pt x="9506" y="2688"/>
                  </a:lnTo>
                  <a:lnTo>
                    <a:pt x="9090" y="2835"/>
                  </a:lnTo>
                  <a:lnTo>
                    <a:pt x="8675" y="2957"/>
                  </a:lnTo>
                  <a:lnTo>
                    <a:pt x="8235" y="3030"/>
                  </a:lnTo>
                  <a:lnTo>
                    <a:pt x="7795" y="3079"/>
                  </a:lnTo>
                  <a:lnTo>
                    <a:pt x="7355" y="3128"/>
                  </a:lnTo>
                  <a:lnTo>
                    <a:pt x="6916" y="3153"/>
                  </a:lnTo>
                  <a:lnTo>
                    <a:pt x="6036" y="3177"/>
                  </a:lnTo>
                  <a:lnTo>
                    <a:pt x="6036" y="3177"/>
                  </a:lnTo>
                  <a:lnTo>
                    <a:pt x="5401" y="3177"/>
                  </a:lnTo>
                  <a:lnTo>
                    <a:pt x="4765" y="3177"/>
                  </a:lnTo>
                  <a:lnTo>
                    <a:pt x="3470" y="3128"/>
                  </a:lnTo>
                  <a:lnTo>
                    <a:pt x="2835" y="3128"/>
                  </a:lnTo>
                  <a:lnTo>
                    <a:pt x="2200" y="3128"/>
                  </a:lnTo>
                  <a:lnTo>
                    <a:pt x="1565" y="3128"/>
                  </a:lnTo>
                  <a:lnTo>
                    <a:pt x="929" y="3177"/>
                  </a:lnTo>
                  <a:lnTo>
                    <a:pt x="929" y="3177"/>
                  </a:lnTo>
                  <a:lnTo>
                    <a:pt x="709" y="3201"/>
                  </a:lnTo>
                  <a:lnTo>
                    <a:pt x="465" y="3250"/>
                  </a:lnTo>
                  <a:lnTo>
                    <a:pt x="367" y="3299"/>
                  </a:lnTo>
                  <a:lnTo>
                    <a:pt x="270" y="3348"/>
                  </a:lnTo>
                  <a:lnTo>
                    <a:pt x="172" y="3421"/>
                  </a:lnTo>
                  <a:lnTo>
                    <a:pt x="98" y="3495"/>
                  </a:lnTo>
                  <a:lnTo>
                    <a:pt x="98" y="3495"/>
                  </a:lnTo>
                  <a:lnTo>
                    <a:pt x="25" y="3666"/>
                  </a:lnTo>
                  <a:lnTo>
                    <a:pt x="1" y="3812"/>
                  </a:lnTo>
                  <a:lnTo>
                    <a:pt x="25" y="3934"/>
                  </a:lnTo>
                  <a:lnTo>
                    <a:pt x="74" y="4081"/>
                  </a:lnTo>
                  <a:lnTo>
                    <a:pt x="172" y="4203"/>
                  </a:lnTo>
                  <a:lnTo>
                    <a:pt x="294" y="4325"/>
                  </a:lnTo>
                  <a:lnTo>
                    <a:pt x="465" y="4448"/>
                  </a:lnTo>
                  <a:lnTo>
                    <a:pt x="612" y="4570"/>
                  </a:lnTo>
                  <a:lnTo>
                    <a:pt x="978" y="4765"/>
                  </a:lnTo>
                  <a:lnTo>
                    <a:pt x="1369" y="4936"/>
                  </a:lnTo>
                  <a:lnTo>
                    <a:pt x="1931" y="5132"/>
                  </a:lnTo>
                  <a:lnTo>
                    <a:pt x="1931" y="5132"/>
                  </a:lnTo>
                  <a:lnTo>
                    <a:pt x="2933" y="5498"/>
                  </a:lnTo>
                  <a:lnTo>
                    <a:pt x="3984" y="5816"/>
                  </a:lnTo>
                  <a:lnTo>
                    <a:pt x="5059" y="6085"/>
                  </a:lnTo>
                  <a:lnTo>
                    <a:pt x="6134" y="6305"/>
                  </a:lnTo>
                  <a:lnTo>
                    <a:pt x="7233" y="6476"/>
                  </a:lnTo>
                  <a:lnTo>
                    <a:pt x="8333" y="6622"/>
                  </a:lnTo>
                  <a:lnTo>
                    <a:pt x="9457" y="6696"/>
                  </a:lnTo>
                  <a:lnTo>
                    <a:pt x="10556" y="6744"/>
                  </a:lnTo>
                  <a:lnTo>
                    <a:pt x="11656" y="6720"/>
                  </a:lnTo>
                  <a:lnTo>
                    <a:pt x="12755" y="6647"/>
                  </a:lnTo>
                  <a:lnTo>
                    <a:pt x="13317" y="6573"/>
                  </a:lnTo>
                  <a:lnTo>
                    <a:pt x="13855" y="6500"/>
                  </a:lnTo>
                  <a:lnTo>
                    <a:pt x="14393" y="6427"/>
                  </a:lnTo>
                  <a:lnTo>
                    <a:pt x="14930" y="6329"/>
                  </a:lnTo>
                  <a:lnTo>
                    <a:pt x="15443" y="6207"/>
                  </a:lnTo>
                  <a:lnTo>
                    <a:pt x="15981" y="6060"/>
                  </a:lnTo>
                  <a:lnTo>
                    <a:pt x="16494" y="5914"/>
                  </a:lnTo>
                  <a:lnTo>
                    <a:pt x="17007" y="5743"/>
                  </a:lnTo>
                  <a:lnTo>
                    <a:pt x="17496" y="5572"/>
                  </a:lnTo>
                  <a:lnTo>
                    <a:pt x="17984" y="5376"/>
                  </a:lnTo>
                  <a:lnTo>
                    <a:pt x="18473" y="5156"/>
                  </a:lnTo>
                  <a:lnTo>
                    <a:pt x="18962" y="4936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17" name="Google Shape;1961;p48">
              <a:extLst>
                <a:ext uri="{FF2B5EF4-FFF2-40B4-BE49-F238E27FC236}">
                  <a16:creationId xmlns:a16="http://schemas.microsoft.com/office/drawing/2014/main" id="{A3191A89-8B10-492E-B276-B9F2EA5CD6DD}"/>
                </a:ext>
              </a:extLst>
            </p:cNvPr>
            <p:cNvSpPr/>
            <p:nvPr/>
          </p:nvSpPr>
          <p:spPr>
            <a:xfrm>
              <a:off x="10495450" y="-3799125"/>
              <a:ext cx="868650" cy="1812450"/>
            </a:xfrm>
            <a:custGeom>
              <a:avLst/>
              <a:gdLst/>
              <a:ahLst/>
              <a:cxnLst/>
              <a:rect l="l" t="t" r="r" b="b"/>
              <a:pathLst>
                <a:path w="34746" h="72498" extrusionOk="0">
                  <a:moveTo>
                    <a:pt x="22822" y="0"/>
                  </a:moveTo>
                  <a:lnTo>
                    <a:pt x="17764" y="12950"/>
                  </a:lnTo>
                  <a:lnTo>
                    <a:pt x="17862" y="14074"/>
                  </a:lnTo>
                  <a:lnTo>
                    <a:pt x="18082" y="17080"/>
                  </a:lnTo>
                  <a:lnTo>
                    <a:pt x="18228" y="19108"/>
                  </a:lnTo>
                  <a:lnTo>
                    <a:pt x="18375" y="21380"/>
                  </a:lnTo>
                  <a:lnTo>
                    <a:pt x="18522" y="23848"/>
                  </a:lnTo>
                  <a:lnTo>
                    <a:pt x="18644" y="26389"/>
                  </a:lnTo>
                  <a:lnTo>
                    <a:pt x="18717" y="28979"/>
                  </a:lnTo>
                  <a:lnTo>
                    <a:pt x="18790" y="31520"/>
                  </a:lnTo>
                  <a:lnTo>
                    <a:pt x="18790" y="33940"/>
                  </a:lnTo>
                  <a:lnTo>
                    <a:pt x="18766" y="35063"/>
                  </a:lnTo>
                  <a:lnTo>
                    <a:pt x="18742" y="36163"/>
                  </a:lnTo>
                  <a:lnTo>
                    <a:pt x="18693" y="37165"/>
                  </a:lnTo>
                  <a:lnTo>
                    <a:pt x="18619" y="38118"/>
                  </a:lnTo>
                  <a:lnTo>
                    <a:pt x="18546" y="38973"/>
                  </a:lnTo>
                  <a:lnTo>
                    <a:pt x="18424" y="39730"/>
                  </a:lnTo>
                  <a:lnTo>
                    <a:pt x="18302" y="40390"/>
                  </a:lnTo>
                  <a:lnTo>
                    <a:pt x="18131" y="40928"/>
                  </a:lnTo>
                  <a:lnTo>
                    <a:pt x="18057" y="41148"/>
                  </a:lnTo>
                  <a:lnTo>
                    <a:pt x="17960" y="41343"/>
                  </a:lnTo>
                  <a:lnTo>
                    <a:pt x="17862" y="41514"/>
                  </a:lnTo>
                  <a:lnTo>
                    <a:pt x="17764" y="41636"/>
                  </a:lnTo>
                  <a:lnTo>
                    <a:pt x="7990" y="51679"/>
                  </a:lnTo>
                  <a:lnTo>
                    <a:pt x="0" y="59938"/>
                  </a:lnTo>
                  <a:lnTo>
                    <a:pt x="4301" y="72497"/>
                  </a:lnTo>
                  <a:lnTo>
                    <a:pt x="5327" y="71911"/>
                  </a:lnTo>
                  <a:lnTo>
                    <a:pt x="8039" y="70274"/>
                  </a:lnTo>
                  <a:lnTo>
                    <a:pt x="9872" y="69150"/>
                  </a:lnTo>
                  <a:lnTo>
                    <a:pt x="11949" y="67855"/>
                  </a:lnTo>
                  <a:lnTo>
                    <a:pt x="14197" y="66413"/>
                  </a:lnTo>
                  <a:lnTo>
                    <a:pt x="16542" y="64898"/>
                  </a:lnTo>
                  <a:lnTo>
                    <a:pt x="18937" y="63310"/>
                  </a:lnTo>
                  <a:lnTo>
                    <a:pt x="21332" y="61673"/>
                  </a:lnTo>
                  <a:lnTo>
                    <a:pt x="23628" y="60036"/>
                  </a:lnTo>
                  <a:lnTo>
                    <a:pt x="24728" y="59229"/>
                  </a:lnTo>
                  <a:lnTo>
                    <a:pt x="25779" y="58447"/>
                  </a:lnTo>
                  <a:lnTo>
                    <a:pt x="26780" y="57665"/>
                  </a:lnTo>
                  <a:lnTo>
                    <a:pt x="27733" y="56908"/>
                  </a:lnTo>
                  <a:lnTo>
                    <a:pt x="28613" y="56150"/>
                  </a:lnTo>
                  <a:lnTo>
                    <a:pt x="29419" y="55442"/>
                  </a:lnTo>
                  <a:lnTo>
                    <a:pt x="30128" y="54758"/>
                  </a:lnTo>
                  <a:lnTo>
                    <a:pt x="30763" y="54122"/>
                  </a:lnTo>
                  <a:lnTo>
                    <a:pt x="31276" y="53512"/>
                  </a:lnTo>
                  <a:lnTo>
                    <a:pt x="31496" y="53218"/>
                  </a:lnTo>
                  <a:lnTo>
                    <a:pt x="31692" y="52925"/>
                  </a:lnTo>
                  <a:lnTo>
                    <a:pt x="31887" y="52632"/>
                  </a:lnTo>
                  <a:lnTo>
                    <a:pt x="32058" y="52314"/>
                  </a:lnTo>
                  <a:lnTo>
                    <a:pt x="32254" y="51972"/>
                  </a:lnTo>
                  <a:lnTo>
                    <a:pt x="32425" y="51581"/>
                  </a:lnTo>
                  <a:lnTo>
                    <a:pt x="32742" y="50750"/>
                  </a:lnTo>
                  <a:lnTo>
                    <a:pt x="33060" y="49822"/>
                  </a:lnTo>
                  <a:lnTo>
                    <a:pt x="33329" y="48796"/>
                  </a:lnTo>
                  <a:lnTo>
                    <a:pt x="33598" y="47696"/>
                  </a:lnTo>
                  <a:lnTo>
                    <a:pt x="33818" y="46499"/>
                  </a:lnTo>
                  <a:lnTo>
                    <a:pt x="34037" y="45228"/>
                  </a:lnTo>
                  <a:lnTo>
                    <a:pt x="34233" y="43884"/>
                  </a:lnTo>
                  <a:lnTo>
                    <a:pt x="34379" y="42467"/>
                  </a:lnTo>
                  <a:lnTo>
                    <a:pt x="34502" y="41001"/>
                  </a:lnTo>
                  <a:lnTo>
                    <a:pt x="34624" y="39486"/>
                  </a:lnTo>
                  <a:lnTo>
                    <a:pt x="34697" y="37898"/>
                  </a:lnTo>
                  <a:lnTo>
                    <a:pt x="34722" y="36285"/>
                  </a:lnTo>
                  <a:lnTo>
                    <a:pt x="34746" y="34624"/>
                  </a:lnTo>
                  <a:lnTo>
                    <a:pt x="34722" y="32938"/>
                  </a:lnTo>
                  <a:lnTo>
                    <a:pt x="34673" y="31227"/>
                  </a:lnTo>
                  <a:lnTo>
                    <a:pt x="34575" y="29492"/>
                  </a:lnTo>
                  <a:lnTo>
                    <a:pt x="34477" y="27733"/>
                  </a:lnTo>
                  <a:lnTo>
                    <a:pt x="34306" y="25949"/>
                  </a:lnTo>
                  <a:lnTo>
                    <a:pt x="34135" y="24166"/>
                  </a:lnTo>
                  <a:lnTo>
                    <a:pt x="33891" y="22406"/>
                  </a:lnTo>
                  <a:lnTo>
                    <a:pt x="33646" y="20623"/>
                  </a:lnTo>
                  <a:lnTo>
                    <a:pt x="33329" y="18863"/>
                  </a:lnTo>
                  <a:lnTo>
                    <a:pt x="32987" y="17104"/>
                  </a:lnTo>
                  <a:lnTo>
                    <a:pt x="32620" y="15369"/>
                  </a:lnTo>
                  <a:lnTo>
                    <a:pt x="32205" y="13659"/>
                  </a:lnTo>
                  <a:lnTo>
                    <a:pt x="31741" y="11997"/>
                  </a:lnTo>
                  <a:lnTo>
                    <a:pt x="31227" y="10360"/>
                  </a:lnTo>
                  <a:lnTo>
                    <a:pt x="30690" y="8748"/>
                  </a:lnTo>
                  <a:lnTo>
                    <a:pt x="30397" y="7966"/>
                  </a:lnTo>
                  <a:lnTo>
                    <a:pt x="30103" y="7208"/>
                  </a:lnTo>
                  <a:lnTo>
                    <a:pt x="29786" y="6451"/>
                  </a:lnTo>
                  <a:lnTo>
                    <a:pt x="29468" y="5693"/>
                  </a:lnTo>
                  <a:lnTo>
                    <a:pt x="29224" y="5205"/>
                  </a:lnTo>
                  <a:lnTo>
                    <a:pt x="28955" y="4740"/>
                  </a:lnTo>
                  <a:lnTo>
                    <a:pt x="28662" y="4276"/>
                  </a:lnTo>
                  <a:lnTo>
                    <a:pt x="28344" y="3861"/>
                  </a:lnTo>
                  <a:lnTo>
                    <a:pt x="28002" y="3445"/>
                  </a:lnTo>
                  <a:lnTo>
                    <a:pt x="27611" y="3030"/>
                  </a:lnTo>
                  <a:lnTo>
                    <a:pt x="27220" y="2663"/>
                  </a:lnTo>
                  <a:lnTo>
                    <a:pt x="26805" y="2297"/>
                  </a:lnTo>
                  <a:lnTo>
                    <a:pt x="26365" y="1955"/>
                  </a:lnTo>
                  <a:lnTo>
                    <a:pt x="25925" y="1637"/>
                  </a:lnTo>
                  <a:lnTo>
                    <a:pt x="25437" y="1319"/>
                  </a:lnTo>
                  <a:lnTo>
                    <a:pt x="24948" y="1026"/>
                  </a:lnTo>
                  <a:lnTo>
                    <a:pt x="24435" y="757"/>
                  </a:lnTo>
                  <a:lnTo>
                    <a:pt x="23922" y="489"/>
                  </a:lnTo>
                  <a:lnTo>
                    <a:pt x="23384" y="244"/>
                  </a:lnTo>
                  <a:lnTo>
                    <a:pt x="22822" y="0"/>
                  </a:lnTo>
                  <a:close/>
                </a:path>
              </a:pathLst>
            </a:custGeom>
            <a:solidFill>
              <a:srgbClr val="729AE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18" name="Google Shape;1962;p48">
              <a:extLst>
                <a:ext uri="{FF2B5EF4-FFF2-40B4-BE49-F238E27FC236}">
                  <a16:creationId xmlns:a16="http://schemas.microsoft.com/office/drawing/2014/main" id="{71A47064-7F51-4693-9517-CBA031BA2100}"/>
                </a:ext>
              </a:extLst>
            </p:cNvPr>
            <p:cNvSpPr/>
            <p:nvPr/>
          </p:nvSpPr>
          <p:spPr>
            <a:xfrm>
              <a:off x="10495450" y="-3799125"/>
              <a:ext cx="868650" cy="1812450"/>
            </a:xfrm>
            <a:custGeom>
              <a:avLst/>
              <a:gdLst/>
              <a:ahLst/>
              <a:cxnLst/>
              <a:rect l="l" t="t" r="r" b="b"/>
              <a:pathLst>
                <a:path w="34746" h="72498" fill="none" extrusionOk="0">
                  <a:moveTo>
                    <a:pt x="17764" y="12950"/>
                  </a:moveTo>
                  <a:lnTo>
                    <a:pt x="17764" y="12950"/>
                  </a:lnTo>
                  <a:lnTo>
                    <a:pt x="17862" y="14074"/>
                  </a:lnTo>
                  <a:lnTo>
                    <a:pt x="18082" y="17080"/>
                  </a:lnTo>
                  <a:lnTo>
                    <a:pt x="18228" y="19108"/>
                  </a:lnTo>
                  <a:lnTo>
                    <a:pt x="18375" y="21380"/>
                  </a:lnTo>
                  <a:lnTo>
                    <a:pt x="18522" y="23848"/>
                  </a:lnTo>
                  <a:lnTo>
                    <a:pt x="18644" y="26389"/>
                  </a:lnTo>
                  <a:lnTo>
                    <a:pt x="18717" y="28979"/>
                  </a:lnTo>
                  <a:lnTo>
                    <a:pt x="18790" y="31520"/>
                  </a:lnTo>
                  <a:lnTo>
                    <a:pt x="18790" y="33940"/>
                  </a:lnTo>
                  <a:lnTo>
                    <a:pt x="18766" y="35063"/>
                  </a:lnTo>
                  <a:lnTo>
                    <a:pt x="18742" y="36163"/>
                  </a:lnTo>
                  <a:lnTo>
                    <a:pt x="18693" y="37165"/>
                  </a:lnTo>
                  <a:lnTo>
                    <a:pt x="18619" y="38118"/>
                  </a:lnTo>
                  <a:lnTo>
                    <a:pt x="18546" y="38973"/>
                  </a:lnTo>
                  <a:lnTo>
                    <a:pt x="18424" y="39730"/>
                  </a:lnTo>
                  <a:lnTo>
                    <a:pt x="18302" y="40390"/>
                  </a:lnTo>
                  <a:lnTo>
                    <a:pt x="18131" y="40928"/>
                  </a:lnTo>
                  <a:lnTo>
                    <a:pt x="18057" y="41148"/>
                  </a:lnTo>
                  <a:lnTo>
                    <a:pt x="17960" y="41343"/>
                  </a:lnTo>
                  <a:lnTo>
                    <a:pt x="17862" y="41514"/>
                  </a:lnTo>
                  <a:lnTo>
                    <a:pt x="17764" y="41636"/>
                  </a:lnTo>
                  <a:lnTo>
                    <a:pt x="17764" y="41636"/>
                  </a:lnTo>
                  <a:lnTo>
                    <a:pt x="7990" y="51679"/>
                  </a:lnTo>
                  <a:lnTo>
                    <a:pt x="0" y="59938"/>
                  </a:lnTo>
                  <a:lnTo>
                    <a:pt x="4301" y="72497"/>
                  </a:lnTo>
                  <a:lnTo>
                    <a:pt x="4301" y="72497"/>
                  </a:lnTo>
                  <a:lnTo>
                    <a:pt x="5327" y="71911"/>
                  </a:lnTo>
                  <a:lnTo>
                    <a:pt x="8039" y="70274"/>
                  </a:lnTo>
                  <a:lnTo>
                    <a:pt x="9872" y="69150"/>
                  </a:lnTo>
                  <a:lnTo>
                    <a:pt x="11949" y="67855"/>
                  </a:lnTo>
                  <a:lnTo>
                    <a:pt x="14197" y="66413"/>
                  </a:lnTo>
                  <a:lnTo>
                    <a:pt x="16542" y="64898"/>
                  </a:lnTo>
                  <a:lnTo>
                    <a:pt x="18937" y="63310"/>
                  </a:lnTo>
                  <a:lnTo>
                    <a:pt x="21332" y="61673"/>
                  </a:lnTo>
                  <a:lnTo>
                    <a:pt x="23628" y="60036"/>
                  </a:lnTo>
                  <a:lnTo>
                    <a:pt x="24728" y="59229"/>
                  </a:lnTo>
                  <a:lnTo>
                    <a:pt x="25779" y="58447"/>
                  </a:lnTo>
                  <a:lnTo>
                    <a:pt x="26780" y="57665"/>
                  </a:lnTo>
                  <a:lnTo>
                    <a:pt x="27733" y="56908"/>
                  </a:lnTo>
                  <a:lnTo>
                    <a:pt x="28613" y="56150"/>
                  </a:lnTo>
                  <a:lnTo>
                    <a:pt x="29419" y="55442"/>
                  </a:lnTo>
                  <a:lnTo>
                    <a:pt x="30128" y="54758"/>
                  </a:lnTo>
                  <a:lnTo>
                    <a:pt x="30763" y="54122"/>
                  </a:lnTo>
                  <a:lnTo>
                    <a:pt x="31276" y="53512"/>
                  </a:lnTo>
                  <a:lnTo>
                    <a:pt x="31496" y="53218"/>
                  </a:lnTo>
                  <a:lnTo>
                    <a:pt x="31692" y="52925"/>
                  </a:lnTo>
                  <a:lnTo>
                    <a:pt x="31692" y="52925"/>
                  </a:lnTo>
                  <a:lnTo>
                    <a:pt x="31887" y="52632"/>
                  </a:lnTo>
                  <a:lnTo>
                    <a:pt x="32058" y="52314"/>
                  </a:lnTo>
                  <a:lnTo>
                    <a:pt x="32254" y="51972"/>
                  </a:lnTo>
                  <a:lnTo>
                    <a:pt x="32425" y="51581"/>
                  </a:lnTo>
                  <a:lnTo>
                    <a:pt x="32742" y="50750"/>
                  </a:lnTo>
                  <a:lnTo>
                    <a:pt x="33060" y="49822"/>
                  </a:lnTo>
                  <a:lnTo>
                    <a:pt x="33329" y="48796"/>
                  </a:lnTo>
                  <a:lnTo>
                    <a:pt x="33598" y="47696"/>
                  </a:lnTo>
                  <a:lnTo>
                    <a:pt x="33818" y="46499"/>
                  </a:lnTo>
                  <a:lnTo>
                    <a:pt x="34037" y="45228"/>
                  </a:lnTo>
                  <a:lnTo>
                    <a:pt x="34233" y="43884"/>
                  </a:lnTo>
                  <a:lnTo>
                    <a:pt x="34379" y="42467"/>
                  </a:lnTo>
                  <a:lnTo>
                    <a:pt x="34502" y="41001"/>
                  </a:lnTo>
                  <a:lnTo>
                    <a:pt x="34624" y="39486"/>
                  </a:lnTo>
                  <a:lnTo>
                    <a:pt x="34697" y="37898"/>
                  </a:lnTo>
                  <a:lnTo>
                    <a:pt x="34722" y="36285"/>
                  </a:lnTo>
                  <a:lnTo>
                    <a:pt x="34746" y="34624"/>
                  </a:lnTo>
                  <a:lnTo>
                    <a:pt x="34722" y="32938"/>
                  </a:lnTo>
                  <a:lnTo>
                    <a:pt x="34673" y="31227"/>
                  </a:lnTo>
                  <a:lnTo>
                    <a:pt x="34575" y="29492"/>
                  </a:lnTo>
                  <a:lnTo>
                    <a:pt x="34477" y="27733"/>
                  </a:lnTo>
                  <a:lnTo>
                    <a:pt x="34306" y="25949"/>
                  </a:lnTo>
                  <a:lnTo>
                    <a:pt x="34135" y="24166"/>
                  </a:lnTo>
                  <a:lnTo>
                    <a:pt x="33891" y="22406"/>
                  </a:lnTo>
                  <a:lnTo>
                    <a:pt x="33646" y="20623"/>
                  </a:lnTo>
                  <a:lnTo>
                    <a:pt x="33329" y="18863"/>
                  </a:lnTo>
                  <a:lnTo>
                    <a:pt x="32987" y="17104"/>
                  </a:lnTo>
                  <a:lnTo>
                    <a:pt x="32620" y="15369"/>
                  </a:lnTo>
                  <a:lnTo>
                    <a:pt x="32205" y="13659"/>
                  </a:lnTo>
                  <a:lnTo>
                    <a:pt x="31741" y="11997"/>
                  </a:lnTo>
                  <a:lnTo>
                    <a:pt x="31227" y="10360"/>
                  </a:lnTo>
                  <a:lnTo>
                    <a:pt x="30690" y="8748"/>
                  </a:lnTo>
                  <a:lnTo>
                    <a:pt x="30397" y="7966"/>
                  </a:lnTo>
                  <a:lnTo>
                    <a:pt x="30103" y="7208"/>
                  </a:lnTo>
                  <a:lnTo>
                    <a:pt x="29786" y="6451"/>
                  </a:lnTo>
                  <a:lnTo>
                    <a:pt x="29468" y="5693"/>
                  </a:lnTo>
                  <a:lnTo>
                    <a:pt x="29468" y="5693"/>
                  </a:lnTo>
                  <a:lnTo>
                    <a:pt x="29224" y="5205"/>
                  </a:lnTo>
                  <a:lnTo>
                    <a:pt x="28955" y="4740"/>
                  </a:lnTo>
                  <a:lnTo>
                    <a:pt x="28662" y="4276"/>
                  </a:lnTo>
                  <a:lnTo>
                    <a:pt x="28344" y="3861"/>
                  </a:lnTo>
                  <a:lnTo>
                    <a:pt x="28002" y="3445"/>
                  </a:lnTo>
                  <a:lnTo>
                    <a:pt x="27611" y="3030"/>
                  </a:lnTo>
                  <a:lnTo>
                    <a:pt x="27220" y="2663"/>
                  </a:lnTo>
                  <a:lnTo>
                    <a:pt x="26805" y="2297"/>
                  </a:lnTo>
                  <a:lnTo>
                    <a:pt x="26365" y="1955"/>
                  </a:lnTo>
                  <a:lnTo>
                    <a:pt x="25925" y="1637"/>
                  </a:lnTo>
                  <a:lnTo>
                    <a:pt x="25437" y="1319"/>
                  </a:lnTo>
                  <a:lnTo>
                    <a:pt x="24948" y="1026"/>
                  </a:lnTo>
                  <a:lnTo>
                    <a:pt x="24435" y="757"/>
                  </a:lnTo>
                  <a:lnTo>
                    <a:pt x="23922" y="489"/>
                  </a:lnTo>
                  <a:lnTo>
                    <a:pt x="23384" y="244"/>
                  </a:lnTo>
                  <a:lnTo>
                    <a:pt x="22822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19" name="Google Shape;1963;p48">
              <a:extLst>
                <a:ext uri="{FF2B5EF4-FFF2-40B4-BE49-F238E27FC236}">
                  <a16:creationId xmlns:a16="http://schemas.microsoft.com/office/drawing/2014/main" id="{F937270B-BA3F-4CE3-9FBA-7AFA29AF2D60}"/>
                </a:ext>
              </a:extLst>
            </p:cNvPr>
            <p:cNvSpPr/>
            <p:nvPr/>
          </p:nvSpPr>
          <p:spPr>
            <a:xfrm>
              <a:off x="10832650" y="-2964100"/>
              <a:ext cx="532075" cy="836925"/>
            </a:xfrm>
            <a:custGeom>
              <a:avLst/>
              <a:gdLst/>
              <a:ahLst/>
              <a:cxnLst/>
              <a:rect l="l" t="t" r="r" b="b"/>
              <a:pathLst>
                <a:path w="21283" h="33477" extrusionOk="0">
                  <a:moveTo>
                    <a:pt x="21209" y="1"/>
                  </a:moveTo>
                  <a:lnTo>
                    <a:pt x="21234" y="1394"/>
                  </a:lnTo>
                  <a:lnTo>
                    <a:pt x="21209" y="2933"/>
                  </a:lnTo>
                  <a:lnTo>
                    <a:pt x="21185" y="4448"/>
                  </a:lnTo>
                  <a:lnTo>
                    <a:pt x="21111" y="5914"/>
                  </a:lnTo>
                  <a:lnTo>
                    <a:pt x="21014" y="7331"/>
                  </a:lnTo>
                  <a:lnTo>
                    <a:pt x="20891" y="8724"/>
                  </a:lnTo>
                  <a:lnTo>
                    <a:pt x="20769" y="10044"/>
                  </a:lnTo>
                  <a:lnTo>
                    <a:pt x="20598" y="11314"/>
                  </a:lnTo>
                  <a:lnTo>
                    <a:pt x="20403" y="12536"/>
                  </a:lnTo>
                  <a:lnTo>
                    <a:pt x="20207" y="13660"/>
                  </a:lnTo>
                  <a:lnTo>
                    <a:pt x="19987" y="14759"/>
                  </a:lnTo>
                  <a:lnTo>
                    <a:pt x="19719" y="15761"/>
                  </a:lnTo>
                  <a:lnTo>
                    <a:pt x="19450" y="16690"/>
                  </a:lnTo>
                  <a:lnTo>
                    <a:pt x="19157" y="17520"/>
                  </a:lnTo>
                  <a:lnTo>
                    <a:pt x="18863" y="18278"/>
                  </a:lnTo>
                  <a:lnTo>
                    <a:pt x="18546" y="18938"/>
                  </a:lnTo>
                  <a:lnTo>
                    <a:pt x="18375" y="19255"/>
                  </a:lnTo>
                  <a:lnTo>
                    <a:pt x="18204" y="19524"/>
                  </a:lnTo>
                  <a:lnTo>
                    <a:pt x="17959" y="19842"/>
                  </a:lnTo>
                  <a:lnTo>
                    <a:pt x="17691" y="20184"/>
                  </a:lnTo>
                  <a:lnTo>
                    <a:pt x="17397" y="20526"/>
                  </a:lnTo>
                  <a:lnTo>
                    <a:pt x="17055" y="20892"/>
                  </a:lnTo>
                  <a:lnTo>
                    <a:pt x="16273" y="21674"/>
                  </a:lnTo>
                  <a:lnTo>
                    <a:pt x="15394" y="22481"/>
                  </a:lnTo>
                  <a:lnTo>
                    <a:pt x="14392" y="23336"/>
                  </a:lnTo>
                  <a:lnTo>
                    <a:pt x="13317" y="24216"/>
                  </a:lnTo>
                  <a:lnTo>
                    <a:pt x="12144" y="25120"/>
                  </a:lnTo>
                  <a:lnTo>
                    <a:pt x="10898" y="26073"/>
                  </a:lnTo>
                  <a:lnTo>
                    <a:pt x="9603" y="27001"/>
                  </a:lnTo>
                  <a:lnTo>
                    <a:pt x="8259" y="27954"/>
                  </a:lnTo>
                  <a:lnTo>
                    <a:pt x="6891" y="28907"/>
                  </a:lnTo>
                  <a:lnTo>
                    <a:pt x="5498" y="29835"/>
                  </a:lnTo>
                  <a:lnTo>
                    <a:pt x="2712" y="31692"/>
                  </a:lnTo>
                  <a:lnTo>
                    <a:pt x="0" y="33427"/>
                  </a:lnTo>
                  <a:lnTo>
                    <a:pt x="25" y="33476"/>
                  </a:lnTo>
                  <a:lnTo>
                    <a:pt x="2737" y="31741"/>
                  </a:lnTo>
                  <a:lnTo>
                    <a:pt x="5522" y="29884"/>
                  </a:lnTo>
                  <a:lnTo>
                    <a:pt x="6915" y="28931"/>
                  </a:lnTo>
                  <a:lnTo>
                    <a:pt x="8283" y="28003"/>
                  </a:lnTo>
                  <a:lnTo>
                    <a:pt x="9627" y="27050"/>
                  </a:lnTo>
                  <a:lnTo>
                    <a:pt x="10922" y="26097"/>
                  </a:lnTo>
                  <a:lnTo>
                    <a:pt x="12168" y="25168"/>
                  </a:lnTo>
                  <a:lnTo>
                    <a:pt x="13341" y="24264"/>
                  </a:lnTo>
                  <a:lnTo>
                    <a:pt x="14441" y="23385"/>
                  </a:lnTo>
                  <a:lnTo>
                    <a:pt x="15418" y="22530"/>
                  </a:lnTo>
                  <a:lnTo>
                    <a:pt x="16322" y="21699"/>
                  </a:lnTo>
                  <a:lnTo>
                    <a:pt x="17080" y="20941"/>
                  </a:lnTo>
                  <a:lnTo>
                    <a:pt x="17422" y="20575"/>
                  </a:lnTo>
                  <a:lnTo>
                    <a:pt x="17739" y="20208"/>
                  </a:lnTo>
                  <a:lnTo>
                    <a:pt x="18008" y="19866"/>
                  </a:lnTo>
                  <a:lnTo>
                    <a:pt x="18228" y="19549"/>
                  </a:lnTo>
                  <a:lnTo>
                    <a:pt x="18399" y="19280"/>
                  </a:lnTo>
                  <a:lnTo>
                    <a:pt x="18570" y="18962"/>
                  </a:lnTo>
                  <a:lnTo>
                    <a:pt x="18912" y="18302"/>
                  </a:lnTo>
                  <a:lnTo>
                    <a:pt x="19206" y="17545"/>
                  </a:lnTo>
                  <a:lnTo>
                    <a:pt x="19499" y="16690"/>
                  </a:lnTo>
                  <a:lnTo>
                    <a:pt x="19768" y="15761"/>
                  </a:lnTo>
                  <a:lnTo>
                    <a:pt x="20012" y="14759"/>
                  </a:lnTo>
                  <a:lnTo>
                    <a:pt x="20256" y="13684"/>
                  </a:lnTo>
                  <a:lnTo>
                    <a:pt x="20452" y="12536"/>
                  </a:lnTo>
                  <a:lnTo>
                    <a:pt x="20647" y="11314"/>
                  </a:lnTo>
                  <a:lnTo>
                    <a:pt x="20818" y="10044"/>
                  </a:lnTo>
                  <a:lnTo>
                    <a:pt x="20940" y="8724"/>
                  </a:lnTo>
                  <a:lnTo>
                    <a:pt x="21063" y="7331"/>
                  </a:lnTo>
                  <a:lnTo>
                    <a:pt x="21160" y="5914"/>
                  </a:lnTo>
                  <a:lnTo>
                    <a:pt x="21234" y="4448"/>
                  </a:lnTo>
                  <a:lnTo>
                    <a:pt x="21258" y="2933"/>
                  </a:lnTo>
                  <a:lnTo>
                    <a:pt x="21282" y="1394"/>
                  </a:lnTo>
                  <a:lnTo>
                    <a:pt x="21258" y="1"/>
                  </a:lnTo>
                  <a:close/>
                </a:path>
              </a:pathLst>
            </a:custGeom>
            <a:solidFill>
              <a:srgbClr val="5484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20" name="Google Shape;1964;p48">
              <a:extLst>
                <a:ext uri="{FF2B5EF4-FFF2-40B4-BE49-F238E27FC236}">
                  <a16:creationId xmlns:a16="http://schemas.microsoft.com/office/drawing/2014/main" id="{BC1D7AC9-F4A6-4244-A4EA-5D9F3F2A56AF}"/>
                </a:ext>
              </a:extLst>
            </p:cNvPr>
            <p:cNvSpPr/>
            <p:nvPr/>
          </p:nvSpPr>
          <p:spPr>
            <a:xfrm>
              <a:off x="10779500" y="-3475375"/>
              <a:ext cx="186325" cy="881500"/>
            </a:xfrm>
            <a:custGeom>
              <a:avLst/>
              <a:gdLst/>
              <a:ahLst/>
              <a:cxnLst/>
              <a:rect l="l" t="t" r="r" b="b"/>
              <a:pathLst>
                <a:path w="7453" h="35260" extrusionOk="0">
                  <a:moveTo>
                    <a:pt x="6378" y="0"/>
                  </a:moveTo>
                  <a:lnTo>
                    <a:pt x="6402" y="513"/>
                  </a:lnTo>
                  <a:lnTo>
                    <a:pt x="6646" y="3543"/>
                  </a:lnTo>
                  <a:lnTo>
                    <a:pt x="6818" y="5816"/>
                  </a:lnTo>
                  <a:lnTo>
                    <a:pt x="6989" y="8455"/>
                  </a:lnTo>
                  <a:lnTo>
                    <a:pt x="7135" y="11313"/>
                  </a:lnTo>
                  <a:lnTo>
                    <a:pt x="7282" y="14319"/>
                  </a:lnTo>
                  <a:lnTo>
                    <a:pt x="7380" y="17300"/>
                  </a:lnTo>
                  <a:lnTo>
                    <a:pt x="7404" y="18766"/>
                  </a:lnTo>
                  <a:lnTo>
                    <a:pt x="7404" y="20183"/>
                  </a:lnTo>
                  <a:lnTo>
                    <a:pt x="7404" y="21747"/>
                  </a:lnTo>
                  <a:lnTo>
                    <a:pt x="7355" y="23189"/>
                  </a:lnTo>
                  <a:lnTo>
                    <a:pt x="7282" y="24533"/>
                  </a:lnTo>
                  <a:lnTo>
                    <a:pt x="7184" y="25730"/>
                  </a:lnTo>
                  <a:lnTo>
                    <a:pt x="7111" y="26267"/>
                  </a:lnTo>
                  <a:lnTo>
                    <a:pt x="7037" y="26780"/>
                  </a:lnTo>
                  <a:lnTo>
                    <a:pt x="6964" y="27220"/>
                  </a:lnTo>
                  <a:lnTo>
                    <a:pt x="6866" y="27611"/>
                  </a:lnTo>
                  <a:lnTo>
                    <a:pt x="6744" y="27978"/>
                  </a:lnTo>
                  <a:lnTo>
                    <a:pt x="6646" y="28271"/>
                  </a:lnTo>
                  <a:lnTo>
                    <a:pt x="6524" y="28515"/>
                  </a:lnTo>
                  <a:lnTo>
                    <a:pt x="6378" y="28686"/>
                  </a:lnTo>
                  <a:lnTo>
                    <a:pt x="0" y="35235"/>
                  </a:lnTo>
                  <a:lnTo>
                    <a:pt x="49" y="35259"/>
                  </a:lnTo>
                  <a:lnTo>
                    <a:pt x="6402" y="28711"/>
                  </a:lnTo>
                  <a:lnTo>
                    <a:pt x="6549" y="28540"/>
                  </a:lnTo>
                  <a:lnTo>
                    <a:pt x="6695" y="28295"/>
                  </a:lnTo>
                  <a:lnTo>
                    <a:pt x="6793" y="27978"/>
                  </a:lnTo>
                  <a:lnTo>
                    <a:pt x="6915" y="27636"/>
                  </a:lnTo>
                  <a:lnTo>
                    <a:pt x="7037" y="27000"/>
                  </a:lnTo>
                  <a:lnTo>
                    <a:pt x="7160" y="26292"/>
                  </a:lnTo>
                  <a:lnTo>
                    <a:pt x="7257" y="25461"/>
                  </a:lnTo>
                  <a:lnTo>
                    <a:pt x="7331" y="24533"/>
                  </a:lnTo>
                  <a:lnTo>
                    <a:pt x="7380" y="23555"/>
                  </a:lnTo>
                  <a:lnTo>
                    <a:pt x="7428" y="22480"/>
                  </a:lnTo>
                  <a:lnTo>
                    <a:pt x="7453" y="21356"/>
                  </a:lnTo>
                  <a:lnTo>
                    <a:pt x="7453" y="20183"/>
                  </a:lnTo>
                  <a:lnTo>
                    <a:pt x="7453" y="18570"/>
                  </a:lnTo>
                  <a:lnTo>
                    <a:pt x="7404" y="16885"/>
                  </a:lnTo>
                  <a:lnTo>
                    <a:pt x="7355" y="15174"/>
                  </a:lnTo>
                  <a:lnTo>
                    <a:pt x="7306" y="13439"/>
                  </a:lnTo>
                  <a:lnTo>
                    <a:pt x="7135" y="10067"/>
                  </a:lnTo>
                  <a:lnTo>
                    <a:pt x="6940" y="6891"/>
                  </a:lnTo>
                  <a:lnTo>
                    <a:pt x="6744" y="4130"/>
                  </a:lnTo>
                  <a:lnTo>
                    <a:pt x="6573" y="1955"/>
                  </a:lnTo>
                  <a:lnTo>
                    <a:pt x="6427" y="0"/>
                  </a:lnTo>
                  <a:close/>
                </a:path>
              </a:pathLst>
            </a:custGeom>
            <a:solidFill>
              <a:srgbClr val="5484D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21" name="Google Shape;1965;p48">
              <a:extLst>
                <a:ext uri="{FF2B5EF4-FFF2-40B4-BE49-F238E27FC236}">
                  <a16:creationId xmlns:a16="http://schemas.microsoft.com/office/drawing/2014/main" id="{F177FAE6-A095-4F77-A369-B4A8EF8EB818}"/>
                </a:ext>
              </a:extLst>
            </p:cNvPr>
            <p:cNvSpPr/>
            <p:nvPr/>
          </p:nvSpPr>
          <p:spPr>
            <a:xfrm>
              <a:off x="10001875" y="-4260950"/>
              <a:ext cx="235200" cy="238875"/>
            </a:xfrm>
            <a:custGeom>
              <a:avLst/>
              <a:gdLst/>
              <a:ahLst/>
              <a:cxnLst/>
              <a:rect l="l" t="t" r="r" b="b"/>
              <a:pathLst>
                <a:path w="9408" h="9555" extrusionOk="0">
                  <a:moveTo>
                    <a:pt x="1369" y="1"/>
                  </a:moveTo>
                  <a:lnTo>
                    <a:pt x="1100" y="172"/>
                  </a:lnTo>
                  <a:lnTo>
                    <a:pt x="856" y="367"/>
                  </a:lnTo>
                  <a:lnTo>
                    <a:pt x="636" y="611"/>
                  </a:lnTo>
                  <a:lnTo>
                    <a:pt x="440" y="856"/>
                  </a:lnTo>
                  <a:lnTo>
                    <a:pt x="294" y="1149"/>
                  </a:lnTo>
                  <a:lnTo>
                    <a:pt x="147" y="1442"/>
                  </a:lnTo>
                  <a:lnTo>
                    <a:pt x="74" y="1735"/>
                  </a:lnTo>
                  <a:lnTo>
                    <a:pt x="0" y="2053"/>
                  </a:lnTo>
                  <a:lnTo>
                    <a:pt x="0" y="2371"/>
                  </a:lnTo>
                  <a:lnTo>
                    <a:pt x="25" y="2688"/>
                  </a:lnTo>
                  <a:lnTo>
                    <a:pt x="74" y="3006"/>
                  </a:lnTo>
                  <a:lnTo>
                    <a:pt x="172" y="3324"/>
                  </a:lnTo>
                  <a:lnTo>
                    <a:pt x="294" y="3617"/>
                  </a:lnTo>
                  <a:lnTo>
                    <a:pt x="465" y="3886"/>
                  </a:lnTo>
                  <a:lnTo>
                    <a:pt x="660" y="4130"/>
                  </a:lnTo>
                  <a:lnTo>
                    <a:pt x="880" y="4374"/>
                  </a:lnTo>
                  <a:lnTo>
                    <a:pt x="1149" y="4594"/>
                  </a:lnTo>
                  <a:lnTo>
                    <a:pt x="1442" y="4790"/>
                  </a:lnTo>
                  <a:lnTo>
                    <a:pt x="2029" y="5132"/>
                  </a:lnTo>
                  <a:lnTo>
                    <a:pt x="2322" y="5303"/>
                  </a:lnTo>
                  <a:lnTo>
                    <a:pt x="2615" y="5498"/>
                  </a:lnTo>
                  <a:lnTo>
                    <a:pt x="2884" y="5718"/>
                  </a:lnTo>
                  <a:lnTo>
                    <a:pt x="3104" y="5963"/>
                  </a:lnTo>
                  <a:lnTo>
                    <a:pt x="3226" y="6109"/>
                  </a:lnTo>
                  <a:lnTo>
                    <a:pt x="3348" y="6280"/>
                  </a:lnTo>
                  <a:lnTo>
                    <a:pt x="3519" y="6647"/>
                  </a:lnTo>
                  <a:lnTo>
                    <a:pt x="3690" y="7013"/>
                  </a:lnTo>
                  <a:lnTo>
                    <a:pt x="3886" y="7380"/>
                  </a:lnTo>
                  <a:lnTo>
                    <a:pt x="4008" y="7600"/>
                  </a:lnTo>
                  <a:lnTo>
                    <a:pt x="4154" y="7820"/>
                  </a:lnTo>
                  <a:lnTo>
                    <a:pt x="4325" y="8015"/>
                  </a:lnTo>
                  <a:lnTo>
                    <a:pt x="4496" y="8211"/>
                  </a:lnTo>
                  <a:lnTo>
                    <a:pt x="4667" y="8406"/>
                  </a:lnTo>
                  <a:lnTo>
                    <a:pt x="4863" y="8577"/>
                  </a:lnTo>
                  <a:lnTo>
                    <a:pt x="5058" y="8724"/>
                  </a:lnTo>
                  <a:lnTo>
                    <a:pt x="5278" y="8870"/>
                  </a:lnTo>
                  <a:lnTo>
                    <a:pt x="5498" y="9017"/>
                  </a:lnTo>
                  <a:lnTo>
                    <a:pt x="5718" y="9139"/>
                  </a:lnTo>
                  <a:lnTo>
                    <a:pt x="5962" y="9237"/>
                  </a:lnTo>
                  <a:lnTo>
                    <a:pt x="6207" y="9335"/>
                  </a:lnTo>
                  <a:lnTo>
                    <a:pt x="6451" y="9408"/>
                  </a:lnTo>
                  <a:lnTo>
                    <a:pt x="6695" y="9481"/>
                  </a:lnTo>
                  <a:lnTo>
                    <a:pt x="6940" y="9530"/>
                  </a:lnTo>
                  <a:lnTo>
                    <a:pt x="7209" y="9554"/>
                  </a:lnTo>
                  <a:lnTo>
                    <a:pt x="7648" y="9554"/>
                  </a:lnTo>
                  <a:lnTo>
                    <a:pt x="7868" y="9530"/>
                  </a:lnTo>
                  <a:lnTo>
                    <a:pt x="8113" y="9481"/>
                  </a:lnTo>
                  <a:lnTo>
                    <a:pt x="8308" y="9432"/>
                  </a:lnTo>
                  <a:lnTo>
                    <a:pt x="8504" y="9335"/>
                  </a:lnTo>
                  <a:lnTo>
                    <a:pt x="8699" y="9212"/>
                  </a:lnTo>
                  <a:lnTo>
                    <a:pt x="8870" y="9090"/>
                  </a:lnTo>
                  <a:lnTo>
                    <a:pt x="9017" y="8895"/>
                  </a:lnTo>
                  <a:lnTo>
                    <a:pt x="9139" y="8724"/>
                  </a:lnTo>
                  <a:lnTo>
                    <a:pt x="9237" y="8504"/>
                  </a:lnTo>
                  <a:lnTo>
                    <a:pt x="9286" y="8284"/>
                  </a:lnTo>
                  <a:lnTo>
                    <a:pt x="9334" y="8064"/>
                  </a:lnTo>
                  <a:lnTo>
                    <a:pt x="9383" y="7820"/>
                  </a:lnTo>
                  <a:lnTo>
                    <a:pt x="9408" y="7355"/>
                  </a:lnTo>
                  <a:lnTo>
                    <a:pt x="9408" y="6525"/>
                  </a:lnTo>
                  <a:lnTo>
                    <a:pt x="9359" y="5694"/>
                  </a:lnTo>
                  <a:lnTo>
                    <a:pt x="9261" y="4887"/>
                  </a:lnTo>
                  <a:lnTo>
                    <a:pt x="9090" y="4081"/>
                  </a:lnTo>
                  <a:lnTo>
                    <a:pt x="8895" y="3275"/>
                  </a:lnTo>
                  <a:lnTo>
                    <a:pt x="8626" y="2493"/>
                  </a:lnTo>
                  <a:lnTo>
                    <a:pt x="8333" y="1711"/>
                  </a:lnTo>
                  <a:lnTo>
                    <a:pt x="7966" y="978"/>
                  </a:lnTo>
                  <a:lnTo>
                    <a:pt x="1369" y="1"/>
                  </a:lnTo>
                  <a:close/>
                </a:path>
              </a:pathLst>
            </a:custGeom>
            <a:solidFill>
              <a:srgbClr val="F1C2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22" name="Google Shape;1966;p48">
              <a:extLst>
                <a:ext uri="{FF2B5EF4-FFF2-40B4-BE49-F238E27FC236}">
                  <a16:creationId xmlns:a16="http://schemas.microsoft.com/office/drawing/2014/main" id="{4DE90C36-3D43-46C0-BE23-D6163933BD4E}"/>
                </a:ext>
              </a:extLst>
            </p:cNvPr>
            <p:cNvSpPr/>
            <p:nvPr/>
          </p:nvSpPr>
          <p:spPr>
            <a:xfrm>
              <a:off x="10001875" y="-4260950"/>
              <a:ext cx="235200" cy="238875"/>
            </a:xfrm>
            <a:custGeom>
              <a:avLst/>
              <a:gdLst/>
              <a:ahLst/>
              <a:cxnLst/>
              <a:rect l="l" t="t" r="r" b="b"/>
              <a:pathLst>
                <a:path w="9408" h="9555" fill="none" extrusionOk="0">
                  <a:moveTo>
                    <a:pt x="1369" y="1"/>
                  </a:moveTo>
                  <a:lnTo>
                    <a:pt x="1369" y="1"/>
                  </a:lnTo>
                  <a:lnTo>
                    <a:pt x="1100" y="172"/>
                  </a:lnTo>
                  <a:lnTo>
                    <a:pt x="856" y="367"/>
                  </a:lnTo>
                  <a:lnTo>
                    <a:pt x="636" y="611"/>
                  </a:lnTo>
                  <a:lnTo>
                    <a:pt x="440" y="856"/>
                  </a:lnTo>
                  <a:lnTo>
                    <a:pt x="294" y="1149"/>
                  </a:lnTo>
                  <a:lnTo>
                    <a:pt x="147" y="1442"/>
                  </a:lnTo>
                  <a:lnTo>
                    <a:pt x="74" y="1735"/>
                  </a:lnTo>
                  <a:lnTo>
                    <a:pt x="0" y="2053"/>
                  </a:lnTo>
                  <a:lnTo>
                    <a:pt x="0" y="2053"/>
                  </a:lnTo>
                  <a:lnTo>
                    <a:pt x="0" y="2371"/>
                  </a:lnTo>
                  <a:lnTo>
                    <a:pt x="25" y="2688"/>
                  </a:lnTo>
                  <a:lnTo>
                    <a:pt x="74" y="3006"/>
                  </a:lnTo>
                  <a:lnTo>
                    <a:pt x="172" y="3324"/>
                  </a:lnTo>
                  <a:lnTo>
                    <a:pt x="294" y="3617"/>
                  </a:lnTo>
                  <a:lnTo>
                    <a:pt x="465" y="3886"/>
                  </a:lnTo>
                  <a:lnTo>
                    <a:pt x="660" y="4130"/>
                  </a:lnTo>
                  <a:lnTo>
                    <a:pt x="880" y="4374"/>
                  </a:lnTo>
                  <a:lnTo>
                    <a:pt x="880" y="4374"/>
                  </a:lnTo>
                  <a:lnTo>
                    <a:pt x="1149" y="4594"/>
                  </a:lnTo>
                  <a:lnTo>
                    <a:pt x="1442" y="4790"/>
                  </a:lnTo>
                  <a:lnTo>
                    <a:pt x="2029" y="5132"/>
                  </a:lnTo>
                  <a:lnTo>
                    <a:pt x="2322" y="5303"/>
                  </a:lnTo>
                  <a:lnTo>
                    <a:pt x="2615" y="5498"/>
                  </a:lnTo>
                  <a:lnTo>
                    <a:pt x="2884" y="5718"/>
                  </a:lnTo>
                  <a:lnTo>
                    <a:pt x="3104" y="5963"/>
                  </a:lnTo>
                  <a:lnTo>
                    <a:pt x="3104" y="5963"/>
                  </a:lnTo>
                  <a:lnTo>
                    <a:pt x="3226" y="6109"/>
                  </a:lnTo>
                  <a:lnTo>
                    <a:pt x="3348" y="6280"/>
                  </a:lnTo>
                  <a:lnTo>
                    <a:pt x="3519" y="6647"/>
                  </a:lnTo>
                  <a:lnTo>
                    <a:pt x="3690" y="7013"/>
                  </a:lnTo>
                  <a:lnTo>
                    <a:pt x="3886" y="7380"/>
                  </a:lnTo>
                  <a:lnTo>
                    <a:pt x="3886" y="7380"/>
                  </a:lnTo>
                  <a:lnTo>
                    <a:pt x="4008" y="7600"/>
                  </a:lnTo>
                  <a:lnTo>
                    <a:pt x="4154" y="7820"/>
                  </a:lnTo>
                  <a:lnTo>
                    <a:pt x="4325" y="8015"/>
                  </a:lnTo>
                  <a:lnTo>
                    <a:pt x="4496" y="8211"/>
                  </a:lnTo>
                  <a:lnTo>
                    <a:pt x="4667" y="8406"/>
                  </a:lnTo>
                  <a:lnTo>
                    <a:pt x="4863" y="8577"/>
                  </a:lnTo>
                  <a:lnTo>
                    <a:pt x="5058" y="8724"/>
                  </a:lnTo>
                  <a:lnTo>
                    <a:pt x="5278" y="8870"/>
                  </a:lnTo>
                  <a:lnTo>
                    <a:pt x="5498" y="9017"/>
                  </a:lnTo>
                  <a:lnTo>
                    <a:pt x="5718" y="9139"/>
                  </a:lnTo>
                  <a:lnTo>
                    <a:pt x="5962" y="9237"/>
                  </a:lnTo>
                  <a:lnTo>
                    <a:pt x="6207" y="9335"/>
                  </a:lnTo>
                  <a:lnTo>
                    <a:pt x="6451" y="9408"/>
                  </a:lnTo>
                  <a:lnTo>
                    <a:pt x="6695" y="9481"/>
                  </a:lnTo>
                  <a:lnTo>
                    <a:pt x="6940" y="9530"/>
                  </a:lnTo>
                  <a:lnTo>
                    <a:pt x="7209" y="9554"/>
                  </a:lnTo>
                  <a:lnTo>
                    <a:pt x="7209" y="9554"/>
                  </a:lnTo>
                  <a:lnTo>
                    <a:pt x="7429" y="9554"/>
                  </a:lnTo>
                  <a:lnTo>
                    <a:pt x="7648" y="9554"/>
                  </a:lnTo>
                  <a:lnTo>
                    <a:pt x="7868" y="9530"/>
                  </a:lnTo>
                  <a:lnTo>
                    <a:pt x="8113" y="9481"/>
                  </a:lnTo>
                  <a:lnTo>
                    <a:pt x="8308" y="9432"/>
                  </a:lnTo>
                  <a:lnTo>
                    <a:pt x="8504" y="9335"/>
                  </a:lnTo>
                  <a:lnTo>
                    <a:pt x="8699" y="9212"/>
                  </a:lnTo>
                  <a:lnTo>
                    <a:pt x="8870" y="9090"/>
                  </a:lnTo>
                  <a:lnTo>
                    <a:pt x="8870" y="9090"/>
                  </a:lnTo>
                  <a:lnTo>
                    <a:pt x="9017" y="8895"/>
                  </a:lnTo>
                  <a:lnTo>
                    <a:pt x="9139" y="8724"/>
                  </a:lnTo>
                  <a:lnTo>
                    <a:pt x="9237" y="8504"/>
                  </a:lnTo>
                  <a:lnTo>
                    <a:pt x="9286" y="8284"/>
                  </a:lnTo>
                  <a:lnTo>
                    <a:pt x="9334" y="8064"/>
                  </a:lnTo>
                  <a:lnTo>
                    <a:pt x="9383" y="7820"/>
                  </a:lnTo>
                  <a:lnTo>
                    <a:pt x="9408" y="7355"/>
                  </a:lnTo>
                  <a:lnTo>
                    <a:pt x="9408" y="7355"/>
                  </a:lnTo>
                  <a:lnTo>
                    <a:pt x="9408" y="6525"/>
                  </a:lnTo>
                  <a:lnTo>
                    <a:pt x="9359" y="5694"/>
                  </a:lnTo>
                  <a:lnTo>
                    <a:pt x="9261" y="4887"/>
                  </a:lnTo>
                  <a:lnTo>
                    <a:pt x="9090" y="4081"/>
                  </a:lnTo>
                  <a:lnTo>
                    <a:pt x="8895" y="3275"/>
                  </a:lnTo>
                  <a:lnTo>
                    <a:pt x="8626" y="2493"/>
                  </a:lnTo>
                  <a:lnTo>
                    <a:pt x="8333" y="1711"/>
                  </a:lnTo>
                  <a:lnTo>
                    <a:pt x="7966" y="978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23" name="Google Shape;1967;p48">
              <a:extLst>
                <a:ext uri="{FF2B5EF4-FFF2-40B4-BE49-F238E27FC236}">
                  <a16:creationId xmlns:a16="http://schemas.microsoft.com/office/drawing/2014/main" id="{6070D226-218D-4F07-8D4C-ABA5C11786BE}"/>
                </a:ext>
              </a:extLst>
            </p:cNvPr>
            <p:cNvSpPr/>
            <p:nvPr/>
          </p:nvSpPr>
          <p:spPr>
            <a:xfrm>
              <a:off x="10350675" y="-4153425"/>
              <a:ext cx="346375" cy="476475"/>
            </a:xfrm>
            <a:custGeom>
              <a:avLst/>
              <a:gdLst/>
              <a:ahLst/>
              <a:cxnLst/>
              <a:rect l="l" t="t" r="r" b="b"/>
              <a:pathLst>
                <a:path w="13855" h="19059" extrusionOk="0">
                  <a:moveTo>
                    <a:pt x="7209" y="0"/>
                  </a:moveTo>
                  <a:lnTo>
                    <a:pt x="0" y="6939"/>
                  </a:lnTo>
                  <a:lnTo>
                    <a:pt x="2737" y="16787"/>
                  </a:lnTo>
                  <a:lnTo>
                    <a:pt x="2859" y="17104"/>
                  </a:lnTo>
                  <a:lnTo>
                    <a:pt x="3006" y="17397"/>
                  </a:lnTo>
                  <a:lnTo>
                    <a:pt x="3177" y="17666"/>
                  </a:lnTo>
                  <a:lnTo>
                    <a:pt x="3397" y="17935"/>
                  </a:lnTo>
                  <a:lnTo>
                    <a:pt x="3617" y="18155"/>
                  </a:lnTo>
                  <a:lnTo>
                    <a:pt x="3886" y="18350"/>
                  </a:lnTo>
                  <a:lnTo>
                    <a:pt x="4179" y="18521"/>
                  </a:lnTo>
                  <a:lnTo>
                    <a:pt x="4496" y="18668"/>
                  </a:lnTo>
                  <a:lnTo>
                    <a:pt x="4790" y="18766"/>
                  </a:lnTo>
                  <a:lnTo>
                    <a:pt x="5132" y="18863"/>
                  </a:lnTo>
                  <a:lnTo>
                    <a:pt x="5498" y="18937"/>
                  </a:lnTo>
                  <a:lnTo>
                    <a:pt x="5889" y="19010"/>
                  </a:lnTo>
                  <a:lnTo>
                    <a:pt x="6305" y="19034"/>
                  </a:lnTo>
                  <a:lnTo>
                    <a:pt x="6744" y="19059"/>
                  </a:lnTo>
                  <a:lnTo>
                    <a:pt x="7209" y="19059"/>
                  </a:lnTo>
                  <a:lnTo>
                    <a:pt x="7697" y="19010"/>
                  </a:lnTo>
                  <a:lnTo>
                    <a:pt x="8210" y="18937"/>
                  </a:lnTo>
                  <a:lnTo>
                    <a:pt x="8748" y="18815"/>
                  </a:lnTo>
                  <a:lnTo>
                    <a:pt x="9286" y="18668"/>
                  </a:lnTo>
                  <a:lnTo>
                    <a:pt x="9848" y="18448"/>
                  </a:lnTo>
                  <a:lnTo>
                    <a:pt x="10434" y="18204"/>
                  </a:lnTo>
                  <a:lnTo>
                    <a:pt x="11045" y="17886"/>
                  </a:lnTo>
                  <a:lnTo>
                    <a:pt x="11680" y="17520"/>
                  </a:lnTo>
                  <a:lnTo>
                    <a:pt x="12315" y="17104"/>
                  </a:lnTo>
                  <a:lnTo>
                    <a:pt x="12584" y="16884"/>
                  </a:lnTo>
                  <a:lnTo>
                    <a:pt x="12828" y="16664"/>
                  </a:lnTo>
                  <a:lnTo>
                    <a:pt x="13048" y="16420"/>
                  </a:lnTo>
                  <a:lnTo>
                    <a:pt x="13219" y="16176"/>
                  </a:lnTo>
                  <a:lnTo>
                    <a:pt x="13390" y="15907"/>
                  </a:lnTo>
                  <a:lnTo>
                    <a:pt x="13537" y="15614"/>
                  </a:lnTo>
                  <a:lnTo>
                    <a:pt x="13659" y="15320"/>
                  </a:lnTo>
                  <a:lnTo>
                    <a:pt x="13757" y="15003"/>
                  </a:lnTo>
                  <a:lnTo>
                    <a:pt x="13806" y="14710"/>
                  </a:lnTo>
                  <a:lnTo>
                    <a:pt x="13855" y="14392"/>
                  </a:lnTo>
                  <a:lnTo>
                    <a:pt x="13855" y="14074"/>
                  </a:lnTo>
                  <a:lnTo>
                    <a:pt x="13830" y="13757"/>
                  </a:lnTo>
                  <a:lnTo>
                    <a:pt x="13781" y="13439"/>
                  </a:lnTo>
                  <a:lnTo>
                    <a:pt x="13708" y="13121"/>
                  </a:lnTo>
                  <a:lnTo>
                    <a:pt x="13610" y="12804"/>
                  </a:lnTo>
                  <a:lnTo>
                    <a:pt x="13464" y="12486"/>
                  </a:lnTo>
                  <a:lnTo>
                    <a:pt x="7209" y="0"/>
                  </a:lnTo>
                  <a:close/>
                </a:path>
              </a:pathLst>
            </a:custGeom>
            <a:solidFill>
              <a:srgbClr val="FCA7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24" name="Google Shape;1968;p48">
              <a:extLst>
                <a:ext uri="{FF2B5EF4-FFF2-40B4-BE49-F238E27FC236}">
                  <a16:creationId xmlns:a16="http://schemas.microsoft.com/office/drawing/2014/main" id="{F336F4BF-1C31-4160-90E0-DA0935A8BFE6}"/>
                </a:ext>
              </a:extLst>
            </p:cNvPr>
            <p:cNvSpPr/>
            <p:nvPr/>
          </p:nvSpPr>
          <p:spPr>
            <a:xfrm>
              <a:off x="10350675" y="-4153425"/>
              <a:ext cx="346375" cy="476475"/>
            </a:xfrm>
            <a:custGeom>
              <a:avLst/>
              <a:gdLst/>
              <a:ahLst/>
              <a:cxnLst/>
              <a:rect l="l" t="t" r="r" b="b"/>
              <a:pathLst>
                <a:path w="13855" h="19059" fill="none" extrusionOk="0">
                  <a:moveTo>
                    <a:pt x="0" y="6939"/>
                  </a:moveTo>
                  <a:lnTo>
                    <a:pt x="2737" y="16787"/>
                  </a:lnTo>
                  <a:lnTo>
                    <a:pt x="2737" y="16787"/>
                  </a:lnTo>
                  <a:lnTo>
                    <a:pt x="2859" y="17104"/>
                  </a:lnTo>
                  <a:lnTo>
                    <a:pt x="3006" y="17397"/>
                  </a:lnTo>
                  <a:lnTo>
                    <a:pt x="3177" y="17666"/>
                  </a:lnTo>
                  <a:lnTo>
                    <a:pt x="3397" y="17935"/>
                  </a:lnTo>
                  <a:lnTo>
                    <a:pt x="3617" y="18155"/>
                  </a:lnTo>
                  <a:lnTo>
                    <a:pt x="3886" y="18350"/>
                  </a:lnTo>
                  <a:lnTo>
                    <a:pt x="4179" y="18521"/>
                  </a:lnTo>
                  <a:lnTo>
                    <a:pt x="4496" y="18668"/>
                  </a:lnTo>
                  <a:lnTo>
                    <a:pt x="4496" y="18668"/>
                  </a:lnTo>
                  <a:lnTo>
                    <a:pt x="4790" y="18766"/>
                  </a:lnTo>
                  <a:lnTo>
                    <a:pt x="5132" y="18863"/>
                  </a:lnTo>
                  <a:lnTo>
                    <a:pt x="5498" y="18937"/>
                  </a:lnTo>
                  <a:lnTo>
                    <a:pt x="5889" y="19010"/>
                  </a:lnTo>
                  <a:lnTo>
                    <a:pt x="6305" y="19034"/>
                  </a:lnTo>
                  <a:lnTo>
                    <a:pt x="6744" y="19059"/>
                  </a:lnTo>
                  <a:lnTo>
                    <a:pt x="7209" y="19059"/>
                  </a:lnTo>
                  <a:lnTo>
                    <a:pt x="7697" y="19010"/>
                  </a:lnTo>
                  <a:lnTo>
                    <a:pt x="8210" y="18937"/>
                  </a:lnTo>
                  <a:lnTo>
                    <a:pt x="8748" y="18815"/>
                  </a:lnTo>
                  <a:lnTo>
                    <a:pt x="9286" y="18668"/>
                  </a:lnTo>
                  <a:lnTo>
                    <a:pt x="9848" y="18448"/>
                  </a:lnTo>
                  <a:lnTo>
                    <a:pt x="10434" y="18204"/>
                  </a:lnTo>
                  <a:lnTo>
                    <a:pt x="11045" y="17886"/>
                  </a:lnTo>
                  <a:lnTo>
                    <a:pt x="11680" y="17520"/>
                  </a:lnTo>
                  <a:lnTo>
                    <a:pt x="12315" y="17104"/>
                  </a:lnTo>
                  <a:lnTo>
                    <a:pt x="12315" y="17104"/>
                  </a:lnTo>
                  <a:lnTo>
                    <a:pt x="12584" y="16884"/>
                  </a:lnTo>
                  <a:lnTo>
                    <a:pt x="12828" y="16664"/>
                  </a:lnTo>
                  <a:lnTo>
                    <a:pt x="13048" y="16420"/>
                  </a:lnTo>
                  <a:lnTo>
                    <a:pt x="13219" y="16176"/>
                  </a:lnTo>
                  <a:lnTo>
                    <a:pt x="13390" y="15907"/>
                  </a:lnTo>
                  <a:lnTo>
                    <a:pt x="13537" y="15614"/>
                  </a:lnTo>
                  <a:lnTo>
                    <a:pt x="13659" y="15320"/>
                  </a:lnTo>
                  <a:lnTo>
                    <a:pt x="13757" y="15003"/>
                  </a:lnTo>
                  <a:lnTo>
                    <a:pt x="13806" y="14710"/>
                  </a:lnTo>
                  <a:lnTo>
                    <a:pt x="13855" y="14392"/>
                  </a:lnTo>
                  <a:lnTo>
                    <a:pt x="13855" y="14074"/>
                  </a:lnTo>
                  <a:lnTo>
                    <a:pt x="13830" y="13757"/>
                  </a:lnTo>
                  <a:lnTo>
                    <a:pt x="13781" y="13439"/>
                  </a:lnTo>
                  <a:lnTo>
                    <a:pt x="13708" y="13121"/>
                  </a:lnTo>
                  <a:lnTo>
                    <a:pt x="13610" y="12804"/>
                  </a:lnTo>
                  <a:lnTo>
                    <a:pt x="13464" y="12486"/>
                  </a:lnTo>
                  <a:lnTo>
                    <a:pt x="7209" y="0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25" name="Google Shape;1969;p48">
              <a:extLst>
                <a:ext uri="{FF2B5EF4-FFF2-40B4-BE49-F238E27FC236}">
                  <a16:creationId xmlns:a16="http://schemas.microsoft.com/office/drawing/2014/main" id="{043532FE-38F9-4BA1-97B1-54250017D067}"/>
                </a:ext>
              </a:extLst>
            </p:cNvPr>
            <p:cNvSpPr/>
            <p:nvPr/>
          </p:nvSpPr>
          <p:spPr>
            <a:xfrm>
              <a:off x="10053175" y="-4441150"/>
              <a:ext cx="499725" cy="575450"/>
            </a:xfrm>
            <a:custGeom>
              <a:avLst/>
              <a:gdLst/>
              <a:ahLst/>
              <a:cxnLst/>
              <a:rect l="l" t="t" r="r" b="b"/>
              <a:pathLst>
                <a:path w="19989" h="23018" extrusionOk="0">
                  <a:moveTo>
                    <a:pt x="9604" y="0"/>
                  </a:moveTo>
                  <a:lnTo>
                    <a:pt x="8944" y="49"/>
                  </a:lnTo>
                  <a:lnTo>
                    <a:pt x="8284" y="98"/>
                  </a:lnTo>
                  <a:lnTo>
                    <a:pt x="7600" y="196"/>
                  </a:lnTo>
                  <a:lnTo>
                    <a:pt x="6940" y="294"/>
                  </a:lnTo>
                  <a:lnTo>
                    <a:pt x="6256" y="440"/>
                  </a:lnTo>
                  <a:lnTo>
                    <a:pt x="5596" y="611"/>
                  </a:lnTo>
                  <a:lnTo>
                    <a:pt x="4961" y="807"/>
                  </a:lnTo>
                  <a:lnTo>
                    <a:pt x="4326" y="1051"/>
                  </a:lnTo>
                  <a:lnTo>
                    <a:pt x="3739" y="1295"/>
                  </a:lnTo>
                  <a:lnTo>
                    <a:pt x="3153" y="1589"/>
                  </a:lnTo>
                  <a:lnTo>
                    <a:pt x="2615" y="1906"/>
                  </a:lnTo>
                  <a:lnTo>
                    <a:pt x="2127" y="2273"/>
                  </a:lnTo>
                  <a:lnTo>
                    <a:pt x="1662" y="2664"/>
                  </a:lnTo>
                  <a:lnTo>
                    <a:pt x="1443" y="2884"/>
                  </a:lnTo>
                  <a:lnTo>
                    <a:pt x="1247" y="3104"/>
                  </a:lnTo>
                  <a:lnTo>
                    <a:pt x="1052" y="3323"/>
                  </a:lnTo>
                  <a:lnTo>
                    <a:pt x="881" y="3568"/>
                  </a:lnTo>
                  <a:lnTo>
                    <a:pt x="734" y="3812"/>
                  </a:lnTo>
                  <a:lnTo>
                    <a:pt x="587" y="4081"/>
                  </a:lnTo>
                  <a:lnTo>
                    <a:pt x="441" y="4350"/>
                  </a:lnTo>
                  <a:lnTo>
                    <a:pt x="343" y="4643"/>
                  </a:lnTo>
                  <a:lnTo>
                    <a:pt x="245" y="4912"/>
                  </a:lnTo>
                  <a:lnTo>
                    <a:pt x="148" y="5229"/>
                  </a:lnTo>
                  <a:lnTo>
                    <a:pt x="74" y="5523"/>
                  </a:lnTo>
                  <a:lnTo>
                    <a:pt x="50" y="5840"/>
                  </a:lnTo>
                  <a:lnTo>
                    <a:pt x="1" y="6182"/>
                  </a:lnTo>
                  <a:lnTo>
                    <a:pt x="1" y="6524"/>
                  </a:lnTo>
                  <a:lnTo>
                    <a:pt x="929" y="8772"/>
                  </a:lnTo>
                  <a:lnTo>
                    <a:pt x="1907" y="11118"/>
                  </a:lnTo>
                  <a:lnTo>
                    <a:pt x="3055" y="13830"/>
                  </a:lnTo>
                  <a:lnTo>
                    <a:pt x="4301" y="16640"/>
                  </a:lnTo>
                  <a:lnTo>
                    <a:pt x="4912" y="17960"/>
                  </a:lnTo>
                  <a:lnTo>
                    <a:pt x="5499" y="19206"/>
                  </a:lnTo>
                  <a:lnTo>
                    <a:pt x="6036" y="20281"/>
                  </a:lnTo>
                  <a:lnTo>
                    <a:pt x="6525" y="21210"/>
                  </a:lnTo>
                  <a:lnTo>
                    <a:pt x="6940" y="21894"/>
                  </a:lnTo>
                  <a:lnTo>
                    <a:pt x="7111" y="22138"/>
                  </a:lnTo>
                  <a:lnTo>
                    <a:pt x="7282" y="22334"/>
                  </a:lnTo>
                  <a:lnTo>
                    <a:pt x="7429" y="22456"/>
                  </a:lnTo>
                  <a:lnTo>
                    <a:pt x="7600" y="22578"/>
                  </a:lnTo>
                  <a:lnTo>
                    <a:pt x="7771" y="22700"/>
                  </a:lnTo>
                  <a:lnTo>
                    <a:pt x="7967" y="22773"/>
                  </a:lnTo>
                  <a:lnTo>
                    <a:pt x="8186" y="22847"/>
                  </a:lnTo>
                  <a:lnTo>
                    <a:pt x="8406" y="22920"/>
                  </a:lnTo>
                  <a:lnTo>
                    <a:pt x="8871" y="22993"/>
                  </a:lnTo>
                  <a:lnTo>
                    <a:pt x="9384" y="23018"/>
                  </a:lnTo>
                  <a:lnTo>
                    <a:pt x="9921" y="23018"/>
                  </a:lnTo>
                  <a:lnTo>
                    <a:pt x="10483" y="22969"/>
                  </a:lnTo>
                  <a:lnTo>
                    <a:pt x="11045" y="22920"/>
                  </a:lnTo>
                  <a:lnTo>
                    <a:pt x="12218" y="22749"/>
                  </a:lnTo>
                  <a:lnTo>
                    <a:pt x="13318" y="22553"/>
                  </a:lnTo>
                  <a:lnTo>
                    <a:pt x="14344" y="22382"/>
                  </a:lnTo>
                  <a:lnTo>
                    <a:pt x="14808" y="22358"/>
                  </a:lnTo>
                  <a:lnTo>
                    <a:pt x="15224" y="22334"/>
                  </a:lnTo>
                  <a:lnTo>
                    <a:pt x="15419" y="22309"/>
                  </a:lnTo>
                  <a:lnTo>
                    <a:pt x="15614" y="22260"/>
                  </a:lnTo>
                  <a:lnTo>
                    <a:pt x="15810" y="22187"/>
                  </a:lnTo>
                  <a:lnTo>
                    <a:pt x="16005" y="22065"/>
                  </a:lnTo>
                  <a:lnTo>
                    <a:pt x="16225" y="21918"/>
                  </a:lnTo>
                  <a:lnTo>
                    <a:pt x="16421" y="21747"/>
                  </a:lnTo>
                  <a:lnTo>
                    <a:pt x="16616" y="21576"/>
                  </a:lnTo>
                  <a:lnTo>
                    <a:pt x="16836" y="21356"/>
                  </a:lnTo>
                  <a:lnTo>
                    <a:pt x="17227" y="20867"/>
                  </a:lnTo>
                  <a:lnTo>
                    <a:pt x="17643" y="20330"/>
                  </a:lnTo>
                  <a:lnTo>
                    <a:pt x="18009" y="19743"/>
                  </a:lnTo>
                  <a:lnTo>
                    <a:pt x="18376" y="19108"/>
                  </a:lnTo>
                  <a:lnTo>
                    <a:pt x="18718" y="18448"/>
                  </a:lnTo>
                  <a:lnTo>
                    <a:pt x="19011" y="17813"/>
                  </a:lnTo>
                  <a:lnTo>
                    <a:pt x="19304" y="17178"/>
                  </a:lnTo>
                  <a:lnTo>
                    <a:pt x="19524" y="16567"/>
                  </a:lnTo>
                  <a:lnTo>
                    <a:pt x="19719" y="16029"/>
                  </a:lnTo>
                  <a:lnTo>
                    <a:pt x="19866" y="15516"/>
                  </a:lnTo>
                  <a:lnTo>
                    <a:pt x="19964" y="15101"/>
                  </a:lnTo>
                  <a:lnTo>
                    <a:pt x="19988" y="14783"/>
                  </a:lnTo>
                  <a:lnTo>
                    <a:pt x="19964" y="14392"/>
                  </a:lnTo>
                  <a:lnTo>
                    <a:pt x="19866" y="13830"/>
                  </a:lnTo>
                  <a:lnTo>
                    <a:pt x="19719" y="13122"/>
                  </a:lnTo>
                  <a:lnTo>
                    <a:pt x="19500" y="12267"/>
                  </a:lnTo>
                  <a:lnTo>
                    <a:pt x="19255" y="11314"/>
                  </a:lnTo>
                  <a:lnTo>
                    <a:pt x="18962" y="10263"/>
                  </a:lnTo>
                  <a:lnTo>
                    <a:pt x="18644" y="9163"/>
                  </a:lnTo>
                  <a:lnTo>
                    <a:pt x="18278" y="8039"/>
                  </a:lnTo>
                  <a:lnTo>
                    <a:pt x="17911" y="6915"/>
                  </a:lnTo>
                  <a:lnTo>
                    <a:pt x="17520" y="5816"/>
                  </a:lnTo>
                  <a:lnTo>
                    <a:pt x="17129" y="4741"/>
                  </a:lnTo>
                  <a:lnTo>
                    <a:pt x="16738" y="3763"/>
                  </a:lnTo>
                  <a:lnTo>
                    <a:pt x="16323" y="2859"/>
                  </a:lnTo>
                  <a:lnTo>
                    <a:pt x="15957" y="2102"/>
                  </a:lnTo>
                  <a:lnTo>
                    <a:pt x="15761" y="1784"/>
                  </a:lnTo>
                  <a:lnTo>
                    <a:pt x="15566" y="1491"/>
                  </a:lnTo>
                  <a:lnTo>
                    <a:pt x="15395" y="1247"/>
                  </a:lnTo>
                  <a:lnTo>
                    <a:pt x="15224" y="1051"/>
                  </a:lnTo>
                  <a:lnTo>
                    <a:pt x="15028" y="880"/>
                  </a:lnTo>
                  <a:lnTo>
                    <a:pt x="14759" y="709"/>
                  </a:lnTo>
                  <a:lnTo>
                    <a:pt x="14417" y="562"/>
                  </a:lnTo>
                  <a:lnTo>
                    <a:pt x="14051" y="440"/>
                  </a:lnTo>
                  <a:lnTo>
                    <a:pt x="13611" y="318"/>
                  </a:lnTo>
                  <a:lnTo>
                    <a:pt x="13147" y="220"/>
                  </a:lnTo>
                  <a:lnTo>
                    <a:pt x="12633" y="147"/>
                  </a:lnTo>
                  <a:lnTo>
                    <a:pt x="12072" y="74"/>
                  </a:lnTo>
                  <a:lnTo>
                    <a:pt x="11485" y="25"/>
                  </a:lnTo>
                  <a:lnTo>
                    <a:pt x="10874" y="0"/>
                  </a:lnTo>
                  <a:close/>
                </a:path>
              </a:pathLst>
            </a:custGeom>
            <a:solidFill>
              <a:srgbClr val="FCA7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26" name="Google Shape;1970;p48">
              <a:extLst>
                <a:ext uri="{FF2B5EF4-FFF2-40B4-BE49-F238E27FC236}">
                  <a16:creationId xmlns:a16="http://schemas.microsoft.com/office/drawing/2014/main" id="{6A9E0D52-89F7-4504-98F8-01C84C7ADC88}"/>
                </a:ext>
              </a:extLst>
            </p:cNvPr>
            <p:cNvSpPr/>
            <p:nvPr/>
          </p:nvSpPr>
          <p:spPr>
            <a:xfrm>
              <a:off x="10379375" y="-4044700"/>
              <a:ext cx="163750" cy="169225"/>
            </a:xfrm>
            <a:custGeom>
              <a:avLst/>
              <a:gdLst/>
              <a:ahLst/>
              <a:cxnLst/>
              <a:rect l="l" t="t" r="r" b="b"/>
              <a:pathLst>
                <a:path w="6550" h="6769" extrusionOk="0">
                  <a:moveTo>
                    <a:pt x="6500" y="0"/>
                  </a:moveTo>
                  <a:lnTo>
                    <a:pt x="6500" y="74"/>
                  </a:lnTo>
                  <a:lnTo>
                    <a:pt x="6476" y="294"/>
                  </a:lnTo>
                  <a:lnTo>
                    <a:pt x="6427" y="587"/>
                  </a:lnTo>
                  <a:lnTo>
                    <a:pt x="6329" y="1002"/>
                  </a:lnTo>
                  <a:lnTo>
                    <a:pt x="6183" y="1491"/>
                  </a:lnTo>
                  <a:lnTo>
                    <a:pt x="5987" y="2053"/>
                  </a:lnTo>
                  <a:lnTo>
                    <a:pt x="5841" y="2346"/>
                  </a:lnTo>
                  <a:lnTo>
                    <a:pt x="5670" y="2664"/>
                  </a:lnTo>
                  <a:lnTo>
                    <a:pt x="5499" y="2981"/>
                  </a:lnTo>
                  <a:lnTo>
                    <a:pt x="5279" y="3323"/>
                  </a:lnTo>
                  <a:lnTo>
                    <a:pt x="5059" y="3666"/>
                  </a:lnTo>
                  <a:lnTo>
                    <a:pt x="4790" y="4032"/>
                  </a:lnTo>
                  <a:lnTo>
                    <a:pt x="4546" y="4301"/>
                  </a:lnTo>
                  <a:lnTo>
                    <a:pt x="4228" y="4570"/>
                  </a:lnTo>
                  <a:lnTo>
                    <a:pt x="3910" y="4814"/>
                  </a:lnTo>
                  <a:lnTo>
                    <a:pt x="3544" y="5058"/>
                  </a:lnTo>
                  <a:lnTo>
                    <a:pt x="3153" y="5303"/>
                  </a:lnTo>
                  <a:lnTo>
                    <a:pt x="2762" y="5523"/>
                  </a:lnTo>
                  <a:lnTo>
                    <a:pt x="1956" y="5914"/>
                  </a:lnTo>
                  <a:lnTo>
                    <a:pt x="1198" y="6256"/>
                  </a:lnTo>
                  <a:lnTo>
                    <a:pt x="587" y="6500"/>
                  </a:lnTo>
                  <a:lnTo>
                    <a:pt x="172" y="6671"/>
                  </a:lnTo>
                  <a:lnTo>
                    <a:pt x="1" y="6720"/>
                  </a:lnTo>
                  <a:lnTo>
                    <a:pt x="25" y="6769"/>
                  </a:lnTo>
                  <a:lnTo>
                    <a:pt x="612" y="6549"/>
                  </a:lnTo>
                  <a:lnTo>
                    <a:pt x="1223" y="6304"/>
                  </a:lnTo>
                  <a:lnTo>
                    <a:pt x="1980" y="5962"/>
                  </a:lnTo>
                  <a:lnTo>
                    <a:pt x="2786" y="5571"/>
                  </a:lnTo>
                  <a:lnTo>
                    <a:pt x="3177" y="5352"/>
                  </a:lnTo>
                  <a:lnTo>
                    <a:pt x="3568" y="5107"/>
                  </a:lnTo>
                  <a:lnTo>
                    <a:pt x="3935" y="4863"/>
                  </a:lnTo>
                  <a:lnTo>
                    <a:pt x="4277" y="4594"/>
                  </a:lnTo>
                  <a:lnTo>
                    <a:pt x="4570" y="4325"/>
                  </a:lnTo>
                  <a:lnTo>
                    <a:pt x="4814" y="4056"/>
                  </a:lnTo>
                  <a:lnTo>
                    <a:pt x="5132" y="3641"/>
                  </a:lnTo>
                  <a:lnTo>
                    <a:pt x="5401" y="3250"/>
                  </a:lnTo>
                  <a:lnTo>
                    <a:pt x="5621" y="2884"/>
                  </a:lnTo>
                  <a:lnTo>
                    <a:pt x="5816" y="2517"/>
                  </a:lnTo>
                  <a:lnTo>
                    <a:pt x="5987" y="2151"/>
                  </a:lnTo>
                  <a:lnTo>
                    <a:pt x="6134" y="1809"/>
                  </a:lnTo>
                  <a:lnTo>
                    <a:pt x="6232" y="1515"/>
                  </a:lnTo>
                  <a:lnTo>
                    <a:pt x="6329" y="1222"/>
                  </a:lnTo>
                  <a:lnTo>
                    <a:pt x="6452" y="709"/>
                  </a:lnTo>
                  <a:lnTo>
                    <a:pt x="6525" y="318"/>
                  </a:lnTo>
                  <a:lnTo>
                    <a:pt x="6549" y="0"/>
                  </a:lnTo>
                  <a:close/>
                </a:path>
              </a:pathLst>
            </a:custGeom>
            <a:solidFill>
              <a:srgbClr val="0A0A0A">
                <a:alpha val="50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27" name="Google Shape;1971;p48">
              <a:extLst>
                <a:ext uri="{FF2B5EF4-FFF2-40B4-BE49-F238E27FC236}">
                  <a16:creationId xmlns:a16="http://schemas.microsoft.com/office/drawing/2014/main" id="{FB49B5FC-F764-4EC5-8E26-8D7C3A1E67A6}"/>
                </a:ext>
              </a:extLst>
            </p:cNvPr>
            <p:cNvSpPr/>
            <p:nvPr/>
          </p:nvSpPr>
          <p:spPr>
            <a:xfrm>
              <a:off x="9927350" y="-4600575"/>
              <a:ext cx="710450" cy="569950"/>
            </a:xfrm>
            <a:custGeom>
              <a:avLst/>
              <a:gdLst/>
              <a:ahLst/>
              <a:cxnLst/>
              <a:rect l="l" t="t" r="r" b="b"/>
              <a:pathLst>
                <a:path w="28418" h="22798" extrusionOk="0">
                  <a:moveTo>
                    <a:pt x="14661" y="0"/>
                  </a:moveTo>
                  <a:lnTo>
                    <a:pt x="14050" y="24"/>
                  </a:lnTo>
                  <a:lnTo>
                    <a:pt x="13757" y="49"/>
                  </a:lnTo>
                  <a:lnTo>
                    <a:pt x="13439" y="98"/>
                  </a:lnTo>
                  <a:lnTo>
                    <a:pt x="12975" y="220"/>
                  </a:lnTo>
                  <a:lnTo>
                    <a:pt x="12511" y="391"/>
                  </a:lnTo>
                  <a:lnTo>
                    <a:pt x="12071" y="586"/>
                  </a:lnTo>
                  <a:lnTo>
                    <a:pt x="11631" y="831"/>
                  </a:lnTo>
                  <a:lnTo>
                    <a:pt x="11216" y="1100"/>
                  </a:lnTo>
                  <a:lnTo>
                    <a:pt x="10825" y="1393"/>
                  </a:lnTo>
                  <a:lnTo>
                    <a:pt x="10434" y="1710"/>
                  </a:lnTo>
                  <a:lnTo>
                    <a:pt x="10067" y="2028"/>
                  </a:lnTo>
                  <a:lnTo>
                    <a:pt x="9774" y="2297"/>
                  </a:lnTo>
                  <a:lnTo>
                    <a:pt x="9481" y="2541"/>
                  </a:lnTo>
                  <a:lnTo>
                    <a:pt x="9163" y="2737"/>
                  </a:lnTo>
                  <a:lnTo>
                    <a:pt x="8992" y="2834"/>
                  </a:lnTo>
                  <a:lnTo>
                    <a:pt x="8821" y="2908"/>
                  </a:lnTo>
                  <a:lnTo>
                    <a:pt x="8601" y="2957"/>
                  </a:lnTo>
                  <a:lnTo>
                    <a:pt x="8357" y="2981"/>
                  </a:lnTo>
                  <a:lnTo>
                    <a:pt x="7893" y="2981"/>
                  </a:lnTo>
                  <a:lnTo>
                    <a:pt x="7429" y="2932"/>
                  </a:lnTo>
                  <a:lnTo>
                    <a:pt x="6940" y="2908"/>
                  </a:lnTo>
                  <a:lnTo>
                    <a:pt x="6720" y="2908"/>
                  </a:lnTo>
                  <a:lnTo>
                    <a:pt x="6476" y="2957"/>
                  </a:lnTo>
                  <a:lnTo>
                    <a:pt x="6231" y="3005"/>
                  </a:lnTo>
                  <a:lnTo>
                    <a:pt x="5987" y="3054"/>
                  </a:lnTo>
                  <a:lnTo>
                    <a:pt x="5767" y="3152"/>
                  </a:lnTo>
                  <a:lnTo>
                    <a:pt x="5547" y="3225"/>
                  </a:lnTo>
                  <a:lnTo>
                    <a:pt x="5327" y="3348"/>
                  </a:lnTo>
                  <a:lnTo>
                    <a:pt x="5132" y="3470"/>
                  </a:lnTo>
                  <a:lnTo>
                    <a:pt x="4912" y="3616"/>
                  </a:lnTo>
                  <a:lnTo>
                    <a:pt x="4716" y="3763"/>
                  </a:lnTo>
                  <a:lnTo>
                    <a:pt x="4350" y="4081"/>
                  </a:lnTo>
                  <a:lnTo>
                    <a:pt x="4032" y="4472"/>
                  </a:lnTo>
                  <a:lnTo>
                    <a:pt x="3763" y="4862"/>
                  </a:lnTo>
                  <a:lnTo>
                    <a:pt x="3519" y="5302"/>
                  </a:lnTo>
                  <a:lnTo>
                    <a:pt x="3348" y="5742"/>
                  </a:lnTo>
                  <a:lnTo>
                    <a:pt x="3201" y="6206"/>
                  </a:lnTo>
                  <a:lnTo>
                    <a:pt x="3079" y="6695"/>
                  </a:lnTo>
                  <a:lnTo>
                    <a:pt x="3006" y="7159"/>
                  </a:lnTo>
                  <a:lnTo>
                    <a:pt x="2957" y="7648"/>
                  </a:lnTo>
                  <a:lnTo>
                    <a:pt x="2957" y="8161"/>
                  </a:lnTo>
                  <a:lnTo>
                    <a:pt x="2981" y="8650"/>
                  </a:lnTo>
                  <a:lnTo>
                    <a:pt x="2981" y="8870"/>
                  </a:lnTo>
                  <a:lnTo>
                    <a:pt x="3006" y="9114"/>
                  </a:lnTo>
                  <a:lnTo>
                    <a:pt x="2981" y="9358"/>
                  </a:lnTo>
                  <a:lnTo>
                    <a:pt x="2908" y="9578"/>
                  </a:lnTo>
                  <a:lnTo>
                    <a:pt x="2835" y="9700"/>
                  </a:lnTo>
                  <a:lnTo>
                    <a:pt x="2762" y="9798"/>
                  </a:lnTo>
                  <a:lnTo>
                    <a:pt x="2688" y="9896"/>
                  </a:lnTo>
                  <a:lnTo>
                    <a:pt x="2591" y="9994"/>
                  </a:lnTo>
                  <a:lnTo>
                    <a:pt x="2346" y="10140"/>
                  </a:lnTo>
                  <a:lnTo>
                    <a:pt x="2102" y="10262"/>
                  </a:lnTo>
                  <a:lnTo>
                    <a:pt x="1564" y="10458"/>
                  </a:lnTo>
                  <a:lnTo>
                    <a:pt x="1296" y="10580"/>
                  </a:lnTo>
                  <a:lnTo>
                    <a:pt x="1027" y="10702"/>
                  </a:lnTo>
                  <a:lnTo>
                    <a:pt x="782" y="10873"/>
                  </a:lnTo>
                  <a:lnTo>
                    <a:pt x="562" y="11069"/>
                  </a:lnTo>
                  <a:lnTo>
                    <a:pt x="391" y="11313"/>
                  </a:lnTo>
                  <a:lnTo>
                    <a:pt x="245" y="11558"/>
                  </a:lnTo>
                  <a:lnTo>
                    <a:pt x="123" y="11826"/>
                  </a:lnTo>
                  <a:lnTo>
                    <a:pt x="49" y="12119"/>
                  </a:lnTo>
                  <a:lnTo>
                    <a:pt x="0" y="12413"/>
                  </a:lnTo>
                  <a:lnTo>
                    <a:pt x="0" y="12730"/>
                  </a:lnTo>
                  <a:lnTo>
                    <a:pt x="25" y="13024"/>
                  </a:lnTo>
                  <a:lnTo>
                    <a:pt x="74" y="13317"/>
                  </a:lnTo>
                  <a:lnTo>
                    <a:pt x="172" y="13586"/>
                  </a:lnTo>
                  <a:lnTo>
                    <a:pt x="294" y="13879"/>
                  </a:lnTo>
                  <a:lnTo>
                    <a:pt x="440" y="14123"/>
                  </a:lnTo>
                  <a:lnTo>
                    <a:pt x="611" y="14367"/>
                  </a:lnTo>
                  <a:lnTo>
                    <a:pt x="807" y="14612"/>
                  </a:lnTo>
                  <a:lnTo>
                    <a:pt x="1002" y="14832"/>
                  </a:lnTo>
                  <a:lnTo>
                    <a:pt x="1393" y="15174"/>
                  </a:lnTo>
                  <a:lnTo>
                    <a:pt x="1784" y="15467"/>
                  </a:lnTo>
                  <a:lnTo>
                    <a:pt x="2224" y="15687"/>
                  </a:lnTo>
                  <a:lnTo>
                    <a:pt x="2664" y="15858"/>
                  </a:lnTo>
                  <a:lnTo>
                    <a:pt x="3104" y="16005"/>
                  </a:lnTo>
                  <a:lnTo>
                    <a:pt x="3568" y="16102"/>
                  </a:lnTo>
                  <a:lnTo>
                    <a:pt x="4057" y="16151"/>
                  </a:lnTo>
                  <a:lnTo>
                    <a:pt x="4545" y="16176"/>
                  </a:lnTo>
                  <a:lnTo>
                    <a:pt x="5010" y="16151"/>
                  </a:lnTo>
                  <a:lnTo>
                    <a:pt x="5498" y="16102"/>
                  </a:lnTo>
                  <a:lnTo>
                    <a:pt x="5987" y="16029"/>
                  </a:lnTo>
                  <a:lnTo>
                    <a:pt x="6476" y="15931"/>
                  </a:lnTo>
                  <a:lnTo>
                    <a:pt x="6964" y="15834"/>
                  </a:lnTo>
                  <a:lnTo>
                    <a:pt x="7429" y="15687"/>
                  </a:lnTo>
                  <a:lnTo>
                    <a:pt x="8333" y="15394"/>
                  </a:lnTo>
                  <a:lnTo>
                    <a:pt x="9457" y="14978"/>
                  </a:lnTo>
                  <a:lnTo>
                    <a:pt x="10654" y="14465"/>
                  </a:lnTo>
                  <a:lnTo>
                    <a:pt x="11900" y="13879"/>
                  </a:lnTo>
                  <a:lnTo>
                    <a:pt x="13146" y="13243"/>
                  </a:lnTo>
                  <a:lnTo>
                    <a:pt x="14319" y="12559"/>
                  </a:lnTo>
                  <a:lnTo>
                    <a:pt x="14881" y="12217"/>
                  </a:lnTo>
                  <a:lnTo>
                    <a:pt x="15419" y="11900"/>
                  </a:lnTo>
                  <a:lnTo>
                    <a:pt x="15907" y="11558"/>
                  </a:lnTo>
                  <a:lnTo>
                    <a:pt x="16347" y="11215"/>
                  </a:lnTo>
                  <a:lnTo>
                    <a:pt x="16738" y="10898"/>
                  </a:lnTo>
                  <a:lnTo>
                    <a:pt x="17056" y="10605"/>
                  </a:lnTo>
                  <a:lnTo>
                    <a:pt x="17324" y="10727"/>
                  </a:lnTo>
                  <a:lnTo>
                    <a:pt x="17593" y="10898"/>
                  </a:lnTo>
                  <a:lnTo>
                    <a:pt x="17838" y="11093"/>
                  </a:lnTo>
                  <a:lnTo>
                    <a:pt x="18057" y="11289"/>
                  </a:lnTo>
                  <a:lnTo>
                    <a:pt x="18277" y="11533"/>
                  </a:lnTo>
                  <a:lnTo>
                    <a:pt x="18497" y="11802"/>
                  </a:lnTo>
                  <a:lnTo>
                    <a:pt x="18913" y="12339"/>
                  </a:lnTo>
                  <a:lnTo>
                    <a:pt x="19279" y="12926"/>
                  </a:lnTo>
                  <a:lnTo>
                    <a:pt x="19621" y="13488"/>
                  </a:lnTo>
                  <a:lnTo>
                    <a:pt x="19963" y="14050"/>
                  </a:lnTo>
                  <a:lnTo>
                    <a:pt x="20257" y="14563"/>
                  </a:lnTo>
                  <a:lnTo>
                    <a:pt x="20843" y="15516"/>
                  </a:lnTo>
                  <a:lnTo>
                    <a:pt x="21381" y="16493"/>
                  </a:lnTo>
                  <a:lnTo>
                    <a:pt x="21576" y="16958"/>
                  </a:lnTo>
                  <a:lnTo>
                    <a:pt x="21796" y="17422"/>
                  </a:lnTo>
                  <a:lnTo>
                    <a:pt x="21991" y="17886"/>
                  </a:lnTo>
                  <a:lnTo>
                    <a:pt x="22114" y="18106"/>
                  </a:lnTo>
                  <a:lnTo>
                    <a:pt x="22260" y="18326"/>
                  </a:lnTo>
                  <a:lnTo>
                    <a:pt x="22553" y="18766"/>
                  </a:lnTo>
                  <a:lnTo>
                    <a:pt x="22822" y="19230"/>
                  </a:lnTo>
                  <a:lnTo>
                    <a:pt x="23311" y="20158"/>
                  </a:lnTo>
                  <a:lnTo>
                    <a:pt x="23775" y="21111"/>
                  </a:lnTo>
                  <a:lnTo>
                    <a:pt x="24239" y="22040"/>
                  </a:lnTo>
                  <a:lnTo>
                    <a:pt x="24337" y="22211"/>
                  </a:lnTo>
                  <a:lnTo>
                    <a:pt x="24435" y="22382"/>
                  </a:lnTo>
                  <a:lnTo>
                    <a:pt x="24557" y="22529"/>
                  </a:lnTo>
                  <a:lnTo>
                    <a:pt x="24704" y="22651"/>
                  </a:lnTo>
                  <a:lnTo>
                    <a:pt x="24850" y="22748"/>
                  </a:lnTo>
                  <a:lnTo>
                    <a:pt x="24997" y="22773"/>
                  </a:lnTo>
                  <a:lnTo>
                    <a:pt x="25168" y="22797"/>
                  </a:lnTo>
                  <a:lnTo>
                    <a:pt x="25314" y="22797"/>
                  </a:lnTo>
                  <a:lnTo>
                    <a:pt x="25485" y="22773"/>
                  </a:lnTo>
                  <a:lnTo>
                    <a:pt x="25657" y="22748"/>
                  </a:lnTo>
                  <a:lnTo>
                    <a:pt x="25974" y="22626"/>
                  </a:lnTo>
                  <a:lnTo>
                    <a:pt x="26194" y="22504"/>
                  </a:lnTo>
                  <a:lnTo>
                    <a:pt x="26390" y="22358"/>
                  </a:lnTo>
                  <a:lnTo>
                    <a:pt x="26585" y="22211"/>
                  </a:lnTo>
                  <a:lnTo>
                    <a:pt x="26781" y="22064"/>
                  </a:lnTo>
                  <a:lnTo>
                    <a:pt x="26952" y="21869"/>
                  </a:lnTo>
                  <a:lnTo>
                    <a:pt x="27098" y="21698"/>
                  </a:lnTo>
                  <a:lnTo>
                    <a:pt x="27245" y="21502"/>
                  </a:lnTo>
                  <a:lnTo>
                    <a:pt x="27391" y="21282"/>
                  </a:lnTo>
                  <a:lnTo>
                    <a:pt x="27636" y="20843"/>
                  </a:lnTo>
                  <a:lnTo>
                    <a:pt x="27831" y="20378"/>
                  </a:lnTo>
                  <a:lnTo>
                    <a:pt x="28002" y="19890"/>
                  </a:lnTo>
                  <a:lnTo>
                    <a:pt x="28124" y="19401"/>
                  </a:lnTo>
                  <a:lnTo>
                    <a:pt x="28198" y="18986"/>
                  </a:lnTo>
                  <a:lnTo>
                    <a:pt x="28271" y="18595"/>
                  </a:lnTo>
                  <a:lnTo>
                    <a:pt x="28344" y="17764"/>
                  </a:lnTo>
                  <a:lnTo>
                    <a:pt x="28393" y="16958"/>
                  </a:lnTo>
                  <a:lnTo>
                    <a:pt x="28418" y="16127"/>
                  </a:lnTo>
                  <a:lnTo>
                    <a:pt x="28418" y="15076"/>
                  </a:lnTo>
                  <a:lnTo>
                    <a:pt x="28344" y="14025"/>
                  </a:lnTo>
                  <a:lnTo>
                    <a:pt x="28295" y="13488"/>
                  </a:lnTo>
                  <a:lnTo>
                    <a:pt x="28222" y="12975"/>
                  </a:lnTo>
                  <a:lnTo>
                    <a:pt x="28149" y="12437"/>
                  </a:lnTo>
                  <a:lnTo>
                    <a:pt x="28051" y="11924"/>
                  </a:lnTo>
                  <a:lnTo>
                    <a:pt x="27953" y="11411"/>
                  </a:lnTo>
                  <a:lnTo>
                    <a:pt x="27807" y="10898"/>
                  </a:lnTo>
                  <a:lnTo>
                    <a:pt x="27660" y="10409"/>
                  </a:lnTo>
                  <a:lnTo>
                    <a:pt x="27514" y="9896"/>
                  </a:lnTo>
                  <a:lnTo>
                    <a:pt x="27318" y="9407"/>
                  </a:lnTo>
                  <a:lnTo>
                    <a:pt x="27123" y="8919"/>
                  </a:lnTo>
                  <a:lnTo>
                    <a:pt x="26927" y="8430"/>
                  </a:lnTo>
                  <a:lnTo>
                    <a:pt x="26683" y="7966"/>
                  </a:lnTo>
                  <a:lnTo>
                    <a:pt x="26390" y="7379"/>
                  </a:lnTo>
                  <a:lnTo>
                    <a:pt x="26047" y="6817"/>
                  </a:lnTo>
                  <a:lnTo>
                    <a:pt x="25681" y="6280"/>
                  </a:lnTo>
                  <a:lnTo>
                    <a:pt x="25485" y="6035"/>
                  </a:lnTo>
                  <a:lnTo>
                    <a:pt x="25290" y="5767"/>
                  </a:lnTo>
                  <a:lnTo>
                    <a:pt x="25070" y="5547"/>
                  </a:lnTo>
                  <a:lnTo>
                    <a:pt x="24850" y="5327"/>
                  </a:lnTo>
                  <a:lnTo>
                    <a:pt x="24606" y="5107"/>
                  </a:lnTo>
                  <a:lnTo>
                    <a:pt x="24362" y="4936"/>
                  </a:lnTo>
                  <a:lnTo>
                    <a:pt x="24093" y="4765"/>
                  </a:lnTo>
                  <a:lnTo>
                    <a:pt x="23824" y="4618"/>
                  </a:lnTo>
                  <a:lnTo>
                    <a:pt x="23531" y="4496"/>
                  </a:lnTo>
                  <a:lnTo>
                    <a:pt x="23238" y="4398"/>
                  </a:lnTo>
                  <a:lnTo>
                    <a:pt x="22798" y="4276"/>
                  </a:lnTo>
                  <a:lnTo>
                    <a:pt x="22358" y="4178"/>
                  </a:lnTo>
                  <a:lnTo>
                    <a:pt x="22138" y="4129"/>
                  </a:lnTo>
                  <a:lnTo>
                    <a:pt x="21918" y="4032"/>
                  </a:lnTo>
                  <a:lnTo>
                    <a:pt x="21723" y="3934"/>
                  </a:lnTo>
                  <a:lnTo>
                    <a:pt x="21552" y="3787"/>
                  </a:lnTo>
                  <a:lnTo>
                    <a:pt x="21429" y="3665"/>
                  </a:lnTo>
                  <a:lnTo>
                    <a:pt x="21307" y="3494"/>
                  </a:lnTo>
                  <a:lnTo>
                    <a:pt x="21209" y="3323"/>
                  </a:lnTo>
                  <a:lnTo>
                    <a:pt x="21136" y="3152"/>
                  </a:lnTo>
                  <a:lnTo>
                    <a:pt x="20990" y="2761"/>
                  </a:lnTo>
                  <a:lnTo>
                    <a:pt x="20819" y="2395"/>
                  </a:lnTo>
                  <a:lnTo>
                    <a:pt x="20647" y="2101"/>
                  </a:lnTo>
                  <a:lnTo>
                    <a:pt x="20428" y="1808"/>
                  </a:lnTo>
                  <a:lnTo>
                    <a:pt x="20183" y="1539"/>
                  </a:lnTo>
                  <a:lnTo>
                    <a:pt x="19939" y="1319"/>
                  </a:lnTo>
                  <a:lnTo>
                    <a:pt x="19646" y="1100"/>
                  </a:lnTo>
                  <a:lnTo>
                    <a:pt x="19328" y="904"/>
                  </a:lnTo>
                  <a:lnTo>
                    <a:pt x="19010" y="757"/>
                  </a:lnTo>
                  <a:lnTo>
                    <a:pt x="18668" y="611"/>
                  </a:lnTo>
                  <a:lnTo>
                    <a:pt x="18351" y="489"/>
                  </a:lnTo>
                  <a:lnTo>
                    <a:pt x="18009" y="391"/>
                  </a:lnTo>
                  <a:lnTo>
                    <a:pt x="17642" y="318"/>
                  </a:lnTo>
                  <a:lnTo>
                    <a:pt x="17300" y="269"/>
                  </a:lnTo>
                  <a:lnTo>
                    <a:pt x="16591" y="171"/>
                  </a:lnTo>
                  <a:lnTo>
                    <a:pt x="15883" y="98"/>
                  </a:lnTo>
                  <a:lnTo>
                    <a:pt x="15272" y="24"/>
                  </a:lnTo>
                  <a:lnTo>
                    <a:pt x="14661" y="0"/>
                  </a:lnTo>
                  <a:close/>
                </a:path>
              </a:pathLst>
            </a:custGeom>
            <a:solidFill>
              <a:srgbClr val="F1C23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28" name="Google Shape;1972;p48">
              <a:extLst>
                <a:ext uri="{FF2B5EF4-FFF2-40B4-BE49-F238E27FC236}">
                  <a16:creationId xmlns:a16="http://schemas.microsoft.com/office/drawing/2014/main" id="{B6280D6B-7FEE-4681-84B0-22B887E867D3}"/>
                </a:ext>
              </a:extLst>
            </p:cNvPr>
            <p:cNvSpPr/>
            <p:nvPr/>
          </p:nvSpPr>
          <p:spPr>
            <a:xfrm>
              <a:off x="10461250" y="-4198650"/>
              <a:ext cx="86750" cy="153975"/>
            </a:xfrm>
            <a:custGeom>
              <a:avLst/>
              <a:gdLst/>
              <a:ahLst/>
              <a:cxnLst/>
              <a:rect l="l" t="t" r="r" b="b"/>
              <a:pathLst>
                <a:path w="3470" h="6159" extrusionOk="0">
                  <a:moveTo>
                    <a:pt x="1344" y="1"/>
                  </a:moveTo>
                  <a:lnTo>
                    <a:pt x="1197" y="25"/>
                  </a:lnTo>
                  <a:lnTo>
                    <a:pt x="1075" y="50"/>
                  </a:lnTo>
                  <a:lnTo>
                    <a:pt x="929" y="99"/>
                  </a:lnTo>
                  <a:lnTo>
                    <a:pt x="806" y="172"/>
                  </a:lnTo>
                  <a:lnTo>
                    <a:pt x="684" y="245"/>
                  </a:lnTo>
                  <a:lnTo>
                    <a:pt x="587" y="343"/>
                  </a:lnTo>
                  <a:lnTo>
                    <a:pt x="464" y="441"/>
                  </a:lnTo>
                  <a:lnTo>
                    <a:pt x="293" y="709"/>
                  </a:lnTo>
                  <a:lnTo>
                    <a:pt x="147" y="1003"/>
                  </a:lnTo>
                  <a:lnTo>
                    <a:pt x="49" y="1320"/>
                  </a:lnTo>
                  <a:lnTo>
                    <a:pt x="0" y="1662"/>
                  </a:lnTo>
                  <a:lnTo>
                    <a:pt x="0" y="2005"/>
                  </a:lnTo>
                  <a:lnTo>
                    <a:pt x="831" y="5914"/>
                  </a:lnTo>
                  <a:lnTo>
                    <a:pt x="1051" y="6036"/>
                  </a:lnTo>
                  <a:lnTo>
                    <a:pt x="1295" y="6109"/>
                  </a:lnTo>
                  <a:lnTo>
                    <a:pt x="1539" y="6158"/>
                  </a:lnTo>
                  <a:lnTo>
                    <a:pt x="1784" y="6158"/>
                  </a:lnTo>
                  <a:lnTo>
                    <a:pt x="2028" y="6109"/>
                  </a:lnTo>
                  <a:lnTo>
                    <a:pt x="2248" y="6012"/>
                  </a:lnTo>
                  <a:lnTo>
                    <a:pt x="2492" y="5890"/>
                  </a:lnTo>
                  <a:lnTo>
                    <a:pt x="2688" y="5719"/>
                  </a:lnTo>
                  <a:lnTo>
                    <a:pt x="2859" y="5523"/>
                  </a:lnTo>
                  <a:lnTo>
                    <a:pt x="3030" y="5303"/>
                  </a:lnTo>
                  <a:lnTo>
                    <a:pt x="3152" y="5059"/>
                  </a:lnTo>
                  <a:lnTo>
                    <a:pt x="3274" y="4790"/>
                  </a:lnTo>
                  <a:lnTo>
                    <a:pt x="3348" y="4497"/>
                  </a:lnTo>
                  <a:lnTo>
                    <a:pt x="3421" y="4228"/>
                  </a:lnTo>
                  <a:lnTo>
                    <a:pt x="3470" y="3935"/>
                  </a:lnTo>
                  <a:lnTo>
                    <a:pt x="3470" y="3642"/>
                  </a:lnTo>
                  <a:lnTo>
                    <a:pt x="3470" y="3348"/>
                  </a:lnTo>
                  <a:lnTo>
                    <a:pt x="3445" y="3055"/>
                  </a:lnTo>
                  <a:lnTo>
                    <a:pt x="3396" y="2762"/>
                  </a:lnTo>
                  <a:lnTo>
                    <a:pt x="3323" y="2469"/>
                  </a:lnTo>
                  <a:lnTo>
                    <a:pt x="3225" y="2200"/>
                  </a:lnTo>
                  <a:lnTo>
                    <a:pt x="3152" y="1931"/>
                  </a:lnTo>
                  <a:lnTo>
                    <a:pt x="2908" y="1394"/>
                  </a:lnTo>
                  <a:lnTo>
                    <a:pt x="2761" y="1125"/>
                  </a:lnTo>
                  <a:lnTo>
                    <a:pt x="2590" y="856"/>
                  </a:lnTo>
                  <a:lnTo>
                    <a:pt x="2395" y="612"/>
                  </a:lnTo>
                  <a:lnTo>
                    <a:pt x="2199" y="392"/>
                  </a:lnTo>
                  <a:lnTo>
                    <a:pt x="1955" y="221"/>
                  </a:lnTo>
                  <a:lnTo>
                    <a:pt x="1735" y="99"/>
                  </a:lnTo>
                  <a:lnTo>
                    <a:pt x="1588" y="50"/>
                  </a:lnTo>
                  <a:lnTo>
                    <a:pt x="1466" y="25"/>
                  </a:lnTo>
                  <a:lnTo>
                    <a:pt x="1344" y="1"/>
                  </a:lnTo>
                  <a:close/>
                </a:path>
              </a:pathLst>
            </a:custGeom>
            <a:solidFill>
              <a:srgbClr val="FCA7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29" name="Google Shape;1973;p48">
              <a:extLst>
                <a:ext uri="{FF2B5EF4-FFF2-40B4-BE49-F238E27FC236}">
                  <a16:creationId xmlns:a16="http://schemas.microsoft.com/office/drawing/2014/main" id="{34E725E0-C1AF-40C2-AF34-0D5D06F6C499}"/>
                </a:ext>
              </a:extLst>
            </p:cNvPr>
            <p:cNvSpPr/>
            <p:nvPr/>
          </p:nvSpPr>
          <p:spPr>
            <a:xfrm>
              <a:off x="10461250" y="-4198650"/>
              <a:ext cx="86750" cy="153975"/>
            </a:xfrm>
            <a:custGeom>
              <a:avLst/>
              <a:gdLst/>
              <a:ahLst/>
              <a:cxnLst/>
              <a:rect l="l" t="t" r="r" b="b"/>
              <a:pathLst>
                <a:path w="3470" h="6159" fill="none" extrusionOk="0">
                  <a:moveTo>
                    <a:pt x="0" y="2005"/>
                  </a:moveTo>
                  <a:lnTo>
                    <a:pt x="0" y="2005"/>
                  </a:lnTo>
                  <a:lnTo>
                    <a:pt x="0" y="1662"/>
                  </a:lnTo>
                  <a:lnTo>
                    <a:pt x="49" y="1320"/>
                  </a:lnTo>
                  <a:lnTo>
                    <a:pt x="147" y="1003"/>
                  </a:lnTo>
                  <a:lnTo>
                    <a:pt x="293" y="709"/>
                  </a:lnTo>
                  <a:lnTo>
                    <a:pt x="464" y="441"/>
                  </a:lnTo>
                  <a:lnTo>
                    <a:pt x="587" y="343"/>
                  </a:lnTo>
                  <a:lnTo>
                    <a:pt x="684" y="245"/>
                  </a:lnTo>
                  <a:lnTo>
                    <a:pt x="806" y="172"/>
                  </a:lnTo>
                  <a:lnTo>
                    <a:pt x="929" y="99"/>
                  </a:lnTo>
                  <a:lnTo>
                    <a:pt x="1075" y="50"/>
                  </a:lnTo>
                  <a:lnTo>
                    <a:pt x="1197" y="25"/>
                  </a:lnTo>
                  <a:lnTo>
                    <a:pt x="1197" y="25"/>
                  </a:lnTo>
                  <a:lnTo>
                    <a:pt x="1344" y="1"/>
                  </a:lnTo>
                  <a:lnTo>
                    <a:pt x="1466" y="25"/>
                  </a:lnTo>
                  <a:lnTo>
                    <a:pt x="1588" y="50"/>
                  </a:lnTo>
                  <a:lnTo>
                    <a:pt x="1735" y="99"/>
                  </a:lnTo>
                  <a:lnTo>
                    <a:pt x="1955" y="221"/>
                  </a:lnTo>
                  <a:lnTo>
                    <a:pt x="2199" y="392"/>
                  </a:lnTo>
                  <a:lnTo>
                    <a:pt x="2395" y="612"/>
                  </a:lnTo>
                  <a:lnTo>
                    <a:pt x="2590" y="856"/>
                  </a:lnTo>
                  <a:lnTo>
                    <a:pt x="2761" y="1125"/>
                  </a:lnTo>
                  <a:lnTo>
                    <a:pt x="2908" y="1394"/>
                  </a:lnTo>
                  <a:lnTo>
                    <a:pt x="2908" y="1394"/>
                  </a:lnTo>
                  <a:lnTo>
                    <a:pt x="3152" y="1931"/>
                  </a:lnTo>
                  <a:lnTo>
                    <a:pt x="3225" y="2200"/>
                  </a:lnTo>
                  <a:lnTo>
                    <a:pt x="3323" y="2469"/>
                  </a:lnTo>
                  <a:lnTo>
                    <a:pt x="3396" y="2762"/>
                  </a:lnTo>
                  <a:lnTo>
                    <a:pt x="3445" y="3055"/>
                  </a:lnTo>
                  <a:lnTo>
                    <a:pt x="3470" y="3348"/>
                  </a:lnTo>
                  <a:lnTo>
                    <a:pt x="3470" y="3642"/>
                  </a:lnTo>
                  <a:lnTo>
                    <a:pt x="3470" y="3642"/>
                  </a:lnTo>
                  <a:lnTo>
                    <a:pt x="3470" y="3935"/>
                  </a:lnTo>
                  <a:lnTo>
                    <a:pt x="3421" y="4228"/>
                  </a:lnTo>
                  <a:lnTo>
                    <a:pt x="3348" y="4497"/>
                  </a:lnTo>
                  <a:lnTo>
                    <a:pt x="3274" y="4790"/>
                  </a:lnTo>
                  <a:lnTo>
                    <a:pt x="3152" y="5059"/>
                  </a:lnTo>
                  <a:lnTo>
                    <a:pt x="3030" y="5303"/>
                  </a:lnTo>
                  <a:lnTo>
                    <a:pt x="2859" y="5523"/>
                  </a:lnTo>
                  <a:lnTo>
                    <a:pt x="2688" y="5719"/>
                  </a:lnTo>
                  <a:lnTo>
                    <a:pt x="2688" y="5719"/>
                  </a:lnTo>
                  <a:lnTo>
                    <a:pt x="2492" y="5890"/>
                  </a:lnTo>
                  <a:lnTo>
                    <a:pt x="2248" y="6012"/>
                  </a:lnTo>
                  <a:lnTo>
                    <a:pt x="2028" y="6109"/>
                  </a:lnTo>
                  <a:lnTo>
                    <a:pt x="1784" y="6158"/>
                  </a:lnTo>
                  <a:lnTo>
                    <a:pt x="1539" y="6158"/>
                  </a:lnTo>
                  <a:lnTo>
                    <a:pt x="1295" y="6109"/>
                  </a:lnTo>
                  <a:lnTo>
                    <a:pt x="1051" y="6036"/>
                  </a:lnTo>
                  <a:lnTo>
                    <a:pt x="831" y="5914"/>
                  </a:lnTo>
                </a:path>
              </a:pathLst>
            </a:cu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30" name="Google Shape;1974;p48">
              <a:extLst>
                <a:ext uri="{FF2B5EF4-FFF2-40B4-BE49-F238E27FC236}">
                  <a16:creationId xmlns:a16="http://schemas.microsoft.com/office/drawing/2014/main" id="{6E2186F2-9169-4B2F-98D8-CFB04CDDA8CA}"/>
                </a:ext>
              </a:extLst>
            </p:cNvPr>
            <p:cNvSpPr/>
            <p:nvPr/>
          </p:nvSpPr>
          <p:spPr>
            <a:xfrm>
              <a:off x="10238275" y="-4126550"/>
              <a:ext cx="81875" cy="116700"/>
            </a:xfrm>
            <a:custGeom>
              <a:avLst/>
              <a:gdLst/>
              <a:ahLst/>
              <a:cxnLst/>
              <a:rect l="l" t="t" r="r" b="b"/>
              <a:pathLst>
                <a:path w="3275" h="4668" extrusionOk="0">
                  <a:moveTo>
                    <a:pt x="1" y="0"/>
                  </a:moveTo>
                  <a:lnTo>
                    <a:pt x="25" y="733"/>
                  </a:lnTo>
                  <a:lnTo>
                    <a:pt x="98" y="1466"/>
                  </a:lnTo>
                  <a:lnTo>
                    <a:pt x="196" y="2321"/>
                  </a:lnTo>
                  <a:lnTo>
                    <a:pt x="318" y="3177"/>
                  </a:lnTo>
                  <a:lnTo>
                    <a:pt x="416" y="3568"/>
                  </a:lnTo>
                  <a:lnTo>
                    <a:pt x="514" y="3934"/>
                  </a:lnTo>
                  <a:lnTo>
                    <a:pt x="611" y="4227"/>
                  </a:lnTo>
                  <a:lnTo>
                    <a:pt x="758" y="4472"/>
                  </a:lnTo>
                  <a:lnTo>
                    <a:pt x="807" y="4545"/>
                  </a:lnTo>
                  <a:lnTo>
                    <a:pt x="905" y="4618"/>
                  </a:lnTo>
                  <a:lnTo>
                    <a:pt x="978" y="4667"/>
                  </a:lnTo>
                  <a:lnTo>
                    <a:pt x="1247" y="4667"/>
                  </a:lnTo>
                  <a:lnTo>
                    <a:pt x="1418" y="4643"/>
                  </a:lnTo>
                  <a:lnTo>
                    <a:pt x="1784" y="4545"/>
                  </a:lnTo>
                  <a:lnTo>
                    <a:pt x="2151" y="4423"/>
                  </a:lnTo>
                  <a:lnTo>
                    <a:pt x="2493" y="4276"/>
                  </a:lnTo>
                  <a:lnTo>
                    <a:pt x="3055" y="4032"/>
                  </a:lnTo>
                  <a:lnTo>
                    <a:pt x="3275" y="3910"/>
                  </a:lnTo>
                  <a:lnTo>
                    <a:pt x="3250" y="3861"/>
                  </a:lnTo>
                  <a:lnTo>
                    <a:pt x="3177" y="3885"/>
                  </a:lnTo>
                  <a:lnTo>
                    <a:pt x="2859" y="4056"/>
                  </a:lnTo>
                  <a:lnTo>
                    <a:pt x="2322" y="4325"/>
                  </a:lnTo>
                  <a:lnTo>
                    <a:pt x="2004" y="4447"/>
                  </a:lnTo>
                  <a:lnTo>
                    <a:pt x="1687" y="4545"/>
                  </a:lnTo>
                  <a:lnTo>
                    <a:pt x="1369" y="4594"/>
                  </a:lnTo>
                  <a:lnTo>
                    <a:pt x="1076" y="4618"/>
                  </a:lnTo>
                  <a:lnTo>
                    <a:pt x="1002" y="4618"/>
                  </a:lnTo>
                  <a:lnTo>
                    <a:pt x="929" y="4569"/>
                  </a:lnTo>
                  <a:lnTo>
                    <a:pt x="856" y="4521"/>
                  </a:lnTo>
                  <a:lnTo>
                    <a:pt x="782" y="4447"/>
                  </a:lnTo>
                  <a:lnTo>
                    <a:pt x="685" y="4252"/>
                  </a:lnTo>
                  <a:lnTo>
                    <a:pt x="587" y="4007"/>
                  </a:lnTo>
                  <a:lnTo>
                    <a:pt x="489" y="3714"/>
                  </a:lnTo>
                  <a:lnTo>
                    <a:pt x="416" y="3372"/>
                  </a:lnTo>
                  <a:lnTo>
                    <a:pt x="318" y="2835"/>
                  </a:lnTo>
                  <a:lnTo>
                    <a:pt x="220" y="2273"/>
                  </a:lnTo>
                  <a:lnTo>
                    <a:pt x="123" y="1173"/>
                  </a:lnTo>
                  <a:lnTo>
                    <a:pt x="49" y="342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0A0A0A"/>
            </a:solidFill>
            <a:ln w="9525" cap="flat" cmpd="sng">
              <a:solidFill>
                <a:srgbClr val="0A0A0A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sp>
          <p:nvSpPr>
            <p:cNvPr id="2031" name="Google Shape;1975;p48">
              <a:extLst>
                <a:ext uri="{FF2B5EF4-FFF2-40B4-BE49-F238E27FC236}">
                  <a16:creationId xmlns:a16="http://schemas.microsoft.com/office/drawing/2014/main" id="{CB17E9B7-2662-417C-9AA0-87FC0A603083}"/>
                </a:ext>
              </a:extLst>
            </p:cNvPr>
            <p:cNvSpPr/>
            <p:nvPr/>
          </p:nvSpPr>
          <p:spPr>
            <a:xfrm>
              <a:off x="10279200" y="-4017225"/>
              <a:ext cx="108150" cy="80675"/>
            </a:xfrm>
            <a:custGeom>
              <a:avLst/>
              <a:gdLst/>
              <a:ahLst/>
              <a:cxnLst/>
              <a:rect l="l" t="t" r="r" b="b"/>
              <a:pathLst>
                <a:path w="4326" h="3227" extrusionOk="0">
                  <a:moveTo>
                    <a:pt x="4326" y="1"/>
                  </a:moveTo>
                  <a:lnTo>
                    <a:pt x="1" y="1931"/>
                  </a:lnTo>
                  <a:lnTo>
                    <a:pt x="50" y="2005"/>
                  </a:lnTo>
                  <a:lnTo>
                    <a:pt x="172" y="2176"/>
                  </a:lnTo>
                  <a:lnTo>
                    <a:pt x="367" y="2444"/>
                  </a:lnTo>
                  <a:lnTo>
                    <a:pt x="514" y="2567"/>
                  </a:lnTo>
                  <a:lnTo>
                    <a:pt x="660" y="2713"/>
                  </a:lnTo>
                  <a:lnTo>
                    <a:pt x="856" y="2835"/>
                  </a:lnTo>
                  <a:lnTo>
                    <a:pt x="1051" y="2957"/>
                  </a:lnTo>
                  <a:lnTo>
                    <a:pt x="1247" y="3080"/>
                  </a:lnTo>
                  <a:lnTo>
                    <a:pt x="1491" y="3153"/>
                  </a:lnTo>
                  <a:lnTo>
                    <a:pt x="1760" y="3202"/>
                  </a:lnTo>
                  <a:lnTo>
                    <a:pt x="2029" y="3226"/>
                  </a:lnTo>
                  <a:lnTo>
                    <a:pt x="2322" y="3202"/>
                  </a:lnTo>
                  <a:lnTo>
                    <a:pt x="2640" y="3129"/>
                  </a:lnTo>
                  <a:lnTo>
                    <a:pt x="2811" y="3080"/>
                  </a:lnTo>
                  <a:lnTo>
                    <a:pt x="2957" y="3031"/>
                  </a:lnTo>
                  <a:lnTo>
                    <a:pt x="3226" y="2860"/>
                  </a:lnTo>
                  <a:lnTo>
                    <a:pt x="3446" y="2664"/>
                  </a:lnTo>
                  <a:lnTo>
                    <a:pt x="3641" y="2444"/>
                  </a:lnTo>
                  <a:lnTo>
                    <a:pt x="3812" y="2200"/>
                  </a:lnTo>
                  <a:lnTo>
                    <a:pt x="3935" y="1931"/>
                  </a:lnTo>
                  <a:lnTo>
                    <a:pt x="4057" y="1662"/>
                  </a:lnTo>
                  <a:lnTo>
                    <a:pt x="4130" y="1394"/>
                  </a:lnTo>
                  <a:lnTo>
                    <a:pt x="4203" y="1125"/>
                  </a:lnTo>
                  <a:lnTo>
                    <a:pt x="4252" y="856"/>
                  </a:lnTo>
                  <a:lnTo>
                    <a:pt x="4301" y="416"/>
                  </a:lnTo>
                  <a:lnTo>
                    <a:pt x="4326" y="99"/>
                  </a:lnTo>
                  <a:lnTo>
                    <a:pt x="4326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180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endParaRPr>
            </a:p>
          </p:txBody>
        </p:sp>
        <p:grpSp>
          <p:nvGrpSpPr>
            <p:cNvPr id="2032" name="Google Shape;1976;p48">
              <a:extLst>
                <a:ext uri="{FF2B5EF4-FFF2-40B4-BE49-F238E27FC236}">
                  <a16:creationId xmlns:a16="http://schemas.microsoft.com/office/drawing/2014/main" id="{6515F4E5-47A9-4561-A542-24999D8DB6F2}"/>
                </a:ext>
              </a:extLst>
            </p:cNvPr>
            <p:cNvGrpSpPr/>
            <p:nvPr/>
          </p:nvGrpSpPr>
          <p:grpSpPr>
            <a:xfrm rot="-942324">
              <a:off x="10117849" y="-4237665"/>
              <a:ext cx="305469" cy="132758"/>
              <a:chOff x="7615313" y="-1872218"/>
              <a:chExt cx="108443" cy="47128"/>
            </a:xfrm>
          </p:grpSpPr>
          <p:sp>
            <p:nvSpPr>
              <p:cNvPr id="2033" name="Google Shape;1977;p48">
                <a:extLst>
                  <a:ext uri="{FF2B5EF4-FFF2-40B4-BE49-F238E27FC236}">
                    <a16:creationId xmlns:a16="http://schemas.microsoft.com/office/drawing/2014/main" id="{3D468470-AB28-4DEE-A815-9EE3C3668C99}"/>
                  </a:ext>
                </a:extLst>
              </p:cNvPr>
              <p:cNvSpPr/>
              <p:nvPr/>
            </p:nvSpPr>
            <p:spPr>
              <a:xfrm>
                <a:off x="7678010" y="-1872218"/>
                <a:ext cx="45746" cy="22602"/>
              </a:xfrm>
              <a:custGeom>
                <a:avLst/>
                <a:gdLst/>
                <a:ahLst/>
                <a:cxnLst/>
                <a:rect l="l" t="t" r="r" b="b"/>
                <a:pathLst>
                  <a:path w="761" h="376" extrusionOk="0">
                    <a:moveTo>
                      <a:pt x="194" y="1"/>
                    </a:moveTo>
                    <a:lnTo>
                      <a:pt x="91" y="24"/>
                    </a:lnTo>
                    <a:lnTo>
                      <a:pt x="46" y="35"/>
                    </a:lnTo>
                    <a:lnTo>
                      <a:pt x="12" y="58"/>
                    </a:lnTo>
                    <a:lnTo>
                      <a:pt x="1" y="92"/>
                    </a:lnTo>
                    <a:lnTo>
                      <a:pt x="1" y="126"/>
                    </a:lnTo>
                    <a:lnTo>
                      <a:pt x="23" y="160"/>
                    </a:lnTo>
                    <a:lnTo>
                      <a:pt x="69" y="182"/>
                    </a:lnTo>
                    <a:lnTo>
                      <a:pt x="114" y="194"/>
                    </a:lnTo>
                    <a:lnTo>
                      <a:pt x="228" y="194"/>
                    </a:lnTo>
                    <a:lnTo>
                      <a:pt x="262" y="205"/>
                    </a:lnTo>
                    <a:lnTo>
                      <a:pt x="296" y="216"/>
                    </a:lnTo>
                    <a:lnTo>
                      <a:pt x="262" y="262"/>
                    </a:lnTo>
                    <a:lnTo>
                      <a:pt x="262" y="273"/>
                    </a:lnTo>
                    <a:lnTo>
                      <a:pt x="307" y="296"/>
                    </a:lnTo>
                    <a:lnTo>
                      <a:pt x="375" y="307"/>
                    </a:lnTo>
                    <a:lnTo>
                      <a:pt x="454" y="330"/>
                    </a:lnTo>
                    <a:lnTo>
                      <a:pt x="579" y="352"/>
                    </a:lnTo>
                    <a:lnTo>
                      <a:pt x="692" y="375"/>
                    </a:lnTo>
                    <a:lnTo>
                      <a:pt x="738" y="375"/>
                    </a:lnTo>
                    <a:lnTo>
                      <a:pt x="760" y="364"/>
                    </a:lnTo>
                    <a:lnTo>
                      <a:pt x="760" y="341"/>
                    </a:lnTo>
                    <a:lnTo>
                      <a:pt x="749" y="307"/>
                    </a:lnTo>
                    <a:lnTo>
                      <a:pt x="738" y="262"/>
                    </a:lnTo>
                    <a:lnTo>
                      <a:pt x="704" y="228"/>
                    </a:lnTo>
                    <a:lnTo>
                      <a:pt x="636" y="160"/>
                    </a:lnTo>
                    <a:lnTo>
                      <a:pt x="590" y="114"/>
                    </a:lnTo>
                    <a:lnTo>
                      <a:pt x="511" y="69"/>
                    </a:lnTo>
                    <a:lnTo>
                      <a:pt x="432" y="35"/>
                    </a:lnTo>
                    <a:lnTo>
                      <a:pt x="341" y="12"/>
                    </a:lnTo>
                    <a:lnTo>
                      <a:pt x="262" y="1"/>
                    </a:lnTo>
                    <a:close/>
                  </a:path>
                </a:pathLst>
              </a:custGeom>
              <a:solidFill>
                <a:srgbClr val="F1C2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034" name="Google Shape;1978;p48">
                <a:extLst>
                  <a:ext uri="{FF2B5EF4-FFF2-40B4-BE49-F238E27FC236}">
                    <a16:creationId xmlns:a16="http://schemas.microsoft.com/office/drawing/2014/main" id="{99F28CD8-8B7E-410F-A177-ACFC23FBF4D0}"/>
                  </a:ext>
                </a:extLst>
              </p:cNvPr>
              <p:cNvSpPr/>
              <p:nvPr/>
            </p:nvSpPr>
            <p:spPr>
              <a:xfrm>
                <a:off x="7615313" y="-1871497"/>
                <a:ext cx="35526" cy="15749"/>
              </a:xfrm>
              <a:custGeom>
                <a:avLst/>
                <a:gdLst/>
                <a:ahLst/>
                <a:cxnLst/>
                <a:rect l="l" t="t" r="r" b="b"/>
                <a:pathLst>
                  <a:path w="591" h="262" extrusionOk="0">
                    <a:moveTo>
                      <a:pt x="250" y="0"/>
                    </a:moveTo>
                    <a:lnTo>
                      <a:pt x="182" y="12"/>
                    </a:lnTo>
                    <a:lnTo>
                      <a:pt x="137" y="23"/>
                    </a:lnTo>
                    <a:lnTo>
                      <a:pt x="69" y="57"/>
                    </a:lnTo>
                    <a:lnTo>
                      <a:pt x="35" y="68"/>
                    </a:lnTo>
                    <a:lnTo>
                      <a:pt x="12" y="102"/>
                    </a:lnTo>
                    <a:lnTo>
                      <a:pt x="1" y="125"/>
                    </a:lnTo>
                    <a:lnTo>
                      <a:pt x="1" y="159"/>
                    </a:lnTo>
                    <a:lnTo>
                      <a:pt x="24" y="182"/>
                    </a:lnTo>
                    <a:lnTo>
                      <a:pt x="58" y="193"/>
                    </a:lnTo>
                    <a:lnTo>
                      <a:pt x="126" y="193"/>
                    </a:lnTo>
                    <a:lnTo>
                      <a:pt x="171" y="182"/>
                    </a:lnTo>
                    <a:lnTo>
                      <a:pt x="228" y="182"/>
                    </a:lnTo>
                    <a:lnTo>
                      <a:pt x="205" y="227"/>
                    </a:lnTo>
                    <a:lnTo>
                      <a:pt x="205" y="238"/>
                    </a:lnTo>
                    <a:lnTo>
                      <a:pt x="216" y="250"/>
                    </a:lnTo>
                    <a:lnTo>
                      <a:pt x="296" y="250"/>
                    </a:lnTo>
                    <a:lnTo>
                      <a:pt x="454" y="261"/>
                    </a:lnTo>
                    <a:lnTo>
                      <a:pt x="545" y="261"/>
                    </a:lnTo>
                    <a:lnTo>
                      <a:pt x="579" y="250"/>
                    </a:lnTo>
                    <a:lnTo>
                      <a:pt x="590" y="238"/>
                    </a:lnTo>
                    <a:lnTo>
                      <a:pt x="590" y="216"/>
                    </a:lnTo>
                    <a:lnTo>
                      <a:pt x="590" y="182"/>
                    </a:lnTo>
                    <a:lnTo>
                      <a:pt x="545" y="125"/>
                    </a:lnTo>
                    <a:lnTo>
                      <a:pt x="488" y="80"/>
                    </a:lnTo>
                    <a:lnTo>
                      <a:pt x="443" y="46"/>
                    </a:lnTo>
                    <a:lnTo>
                      <a:pt x="386" y="23"/>
                    </a:lnTo>
                    <a:lnTo>
                      <a:pt x="318" y="0"/>
                    </a:lnTo>
                    <a:close/>
                  </a:path>
                </a:pathLst>
              </a:custGeom>
              <a:solidFill>
                <a:srgbClr val="F1C23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035" name="Google Shape;1979;p48">
                <a:extLst>
                  <a:ext uri="{FF2B5EF4-FFF2-40B4-BE49-F238E27FC236}">
                    <a16:creationId xmlns:a16="http://schemas.microsoft.com/office/drawing/2014/main" id="{9FA07CA4-6B7E-4096-A0A6-DE2FADC19707}"/>
                  </a:ext>
                </a:extLst>
              </p:cNvPr>
              <p:cNvSpPr/>
              <p:nvPr/>
            </p:nvSpPr>
            <p:spPr>
              <a:xfrm>
                <a:off x="7687568" y="-1844266"/>
                <a:ext cx="12984" cy="13044"/>
              </a:xfrm>
              <a:custGeom>
                <a:avLst/>
                <a:gdLst/>
                <a:ahLst/>
                <a:cxnLst/>
                <a:rect l="l" t="t" r="r" b="b"/>
                <a:pathLst>
                  <a:path w="216" h="217" extrusionOk="0">
                    <a:moveTo>
                      <a:pt x="114" y="1"/>
                    </a:moveTo>
                    <a:lnTo>
                      <a:pt x="69" y="12"/>
                    </a:lnTo>
                    <a:lnTo>
                      <a:pt x="35" y="35"/>
                    </a:lnTo>
                    <a:lnTo>
                      <a:pt x="12" y="69"/>
                    </a:lnTo>
                    <a:lnTo>
                      <a:pt x="1" y="103"/>
                    </a:lnTo>
                    <a:lnTo>
                      <a:pt x="12" y="148"/>
                    </a:lnTo>
                    <a:lnTo>
                      <a:pt x="23" y="182"/>
                    </a:lnTo>
                    <a:lnTo>
                      <a:pt x="57" y="205"/>
                    </a:lnTo>
                    <a:lnTo>
                      <a:pt x="103" y="216"/>
                    </a:lnTo>
                    <a:lnTo>
                      <a:pt x="148" y="216"/>
                    </a:lnTo>
                    <a:lnTo>
                      <a:pt x="182" y="193"/>
                    </a:lnTo>
                    <a:lnTo>
                      <a:pt x="205" y="159"/>
                    </a:lnTo>
                    <a:lnTo>
                      <a:pt x="216" y="114"/>
                    </a:lnTo>
                    <a:lnTo>
                      <a:pt x="205" y="80"/>
                    </a:lnTo>
                    <a:lnTo>
                      <a:pt x="182" y="35"/>
                    </a:lnTo>
                    <a:lnTo>
                      <a:pt x="148" y="12"/>
                    </a:lnTo>
                    <a:lnTo>
                      <a:pt x="114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036" name="Google Shape;1980;p48">
                <a:extLst>
                  <a:ext uri="{FF2B5EF4-FFF2-40B4-BE49-F238E27FC236}">
                    <a16:creationId xmlns:a16="http://schemas.microsoft.com/office/drawing/2014/main" id="{BE24D3FD-8DF2-4C15-81BA-23A5C6428154}"/>
                  </a:ext>
                </a:extLst>
              </p:cNvPr>
              <p:cNvSpPr/>
              <p:nvPr/>
            </p:nvSpPr>
            <p:spPr>
              <a:xfrm>
                <a:off x="7625532" y="-1837413"/>
                <a:ext cx="13044" cy="12323"/>
              </a:xfrm>
              <a:custGeom>
                <a:avLst/>
                <a:gdLst/>
                <a:ahLst/>
                <a:cxnLst/>
                <a:rect l="l" t="t" r="r" b="b"/>
                <a:pathLst>
                  <a:path w="217" h="205" extrusionOk="0">
                    <a:moveTo>
                      <a:pt x="69" y="0"/>
                    </a:moveTo>
                    <a:lnTo>
                      <a:pt x="35" y="23"/>
                    </a:lnTo>
                    <a:lnTo>
                      <a:pt x="12" y="57"/>
                    </a:lnTo>
                    <a:lnTo>
                      <a:pt x="1" y="102"/>
                    </a:lnTo>
                    <a:lnTo>
                      <a:pt x="1" y="136"/>
                    </a:lnTo>
                    <a:lnTo>
                      <a:pt x="24" y="170"/>
                    </a:lnTo>
                    <a:lnTo>
                      <a:pt x="58" y="204"/>
                    </a:lnTo>
                    <a:lnTo>
                      <a:pt x="137" y="204"/>
                    </a:lnTo>
                    <a:lnTo>
                      <a:pt x="171" y="182"/>
                    </a:lnTo>
                    <a:lnTo>
                      <a:pt x="205" y="148"/>
                    </a:lnTo>
                    <a:lnTo>
                      <a:pt x="216" y="114"/>
                    </a:lnTo>
                    <a:lnTo>
                      <a:pt x="205" y="68"/>
                    </a:lnTo>
                    <a:lnTo>
                      <a:pt x="182" y="34"/>
                    </a:lnTo>
                    <a:lnTo>
                      <a:pt x="148" y="11"/>
                    </a:lnTo>
                    <a:lnTo>
                      <a:pt x="11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sz="1800" b="0" i="0" u="none" strike="noStrike" kern="0" cap="none" spc="0" normalizeH="0" baseline="0" noProof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</p:grpSp>
      <p:pic>
        <p:nvPicPr>
          <p:cNvPr id="2037" name="Picture 2036">
            <a:extLst>
              <a:ext uri="{FF2B5EF4-FFF2-40B4-BE49-F238E27FC236}">
                <a16:creationId xmlns:a16="http://schemas.microsoft.com/office/drawing/2014/main" id="{5F42C505-0901-4EC9-9E4A-76CDCEF726AF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0534" y="4602768"/>
            <a:ext cx="8078303" cy="505670"/>
          </a:xfrm>
          <a:prstGeom prst="rect">
            <a:avLst/>
          </a:prstGeom>
          <a:solidFill>
            <a:schemeClr val="tx2"/>
          </a:solidFill>
        </p:spPr>
      </p:pic>
      <p:sp>
        <p:nvSpPr>
          <p:cNvPr id="2038" name="Google Shape;9872;p34">
            <a:extLst>
              <a:ext uri="{FF2B5EF4-FFF2-40B4-BE49-F238E27FC236}">
                <a16:creationId xmlns:a16="http://schemas.microsoft.com/office/drawing/2014/main" id="{924E47FD-734B-46FF-8EE2-32AFEF0E7498}"/>
              </a:ext>
            </a:extLst>
          </p:cNvPr>
          <p:cNvSpPr txBox="1">
            <a:spLocks/>
          </p:cNvSpPr>
          <p:nvPr/>
        </p:nvSpPr>
        <p:spPr>
          <a:xfrm>
            <a:off x="993626" y="3964562"/>
            <a:ext cx="4563111" cy="551086"/>
          </a:xfrm>
          <a:prstGeom prst="rect">
            <a:avLst/>
          </a:prstGeom>
          <a:solidFill>
            <a:schemeClr val="lt2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  <a:effectLst>
            <a:outerShdw blurRad="142875" dist="104775" dir="3600000" algn="bl" rotWithShape="0">
              <a:schemeClr val="dk1">
                <a:alpha val="40000"/>
              </a:schemeClr>
            </a:outerShdw>
          </a:effectLst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Poppins"/>
              <a:buNone/>
              <a:defRPr sz="7200" b="1" i="0" u="none" strike="noStrike" cap="none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11430" marR="5080">
              <a:lnSpc>
                <a:spcPct val="99700"/>
              </a:lnSpc>
              <a:spcBef>
                <a:spcPts val="105"/>
              </a:spcBef>
            </a:pPr>
            <a:r>
              <a:rPr lang="sv-SE" sz="1100" dirty="0">
                <a:latin typeface="Poppins" panose="020B0604020202020204" charset="0"/>
                <a:cs typeface="Poppins" panose="020B0604020202020204" charset="0"/>
              </a:rPr>
              <a:t>Latihan</a:t>
            </a:r>
            <a:r>
              <a:rPr lang="sv-SE" sz="1100" spc="-25" dirty="0">
                <a:latin typeface="Poppins" panose="020B0604020202020204" charset="0"/>
                <a:cs typeface="Poppins" panose="020B0604020202020204" charset="0"/>
              </a:rPr>
              <a:t> </a:t>
            </a:r>
            <a:r>
              <a:rPr lang="sv-SE" sz="1100" spc="-10" dirty="0">
                <a:latin typeface="Poppins" panose="020B0604020202020204" charset="0"/>
                <a:cs typeface="Poppins" panose="020B0604020202020204" charset="0"/>
              </a:rPr>
              <a:t>Fisik </a:t>
            </a:r>
            <a:r>
              <a:rPr lang="sv-SE" sz="1200" dirty="0">
                <a:solidFill>
                  <a:srgbClr val="FF0000"/>
                </a:solidFill>
                <a:latin typeface="Poppins" panose="020B0604020202020204" charset="0"/>
                <a:cs typeface="Poppins" panose="020B0604020202020204" charset="0"/>
              </a:rPr>
              <a:t>BBTT (Baik, Benar, Terukur, Teratur)</a:t>
            </a:r>
            <a:r>
              <a:rPr lang="sv-SE" sz="1200" spc="-50" dirty="0">
                <a:solidFill>
                  <a:srgbClr val="FF0000"/>
                </a:solidFill>
                <a:latin typeface="Poppins" panose="020B0604020202020204" charset="0"/>
                <a:cs typeface="Poppins" panose="020B0604020202020204" charset="0"/>
              </a:rPr>
              <a:t> </a:t>
            </a:r>
            <a:r>
              <a:rPr lang="sv-SE" sz="1100" spc="-10" dirty="0">
                <a:latin typeface="Poppins" panose="020B0604020202020204" charset="0"/>
                <a:cs typeface="Poppins" panose="020B0604020202020204" charset="0"/>
              </a:rPr>
              <a:t>sesuai</a:t>
            </a:r>
          </a:p>
          <a:p>
            <a:pPr marL="11430" marR="5080">
              <a:lnSpc>
                <a:spcPct val="99700"/>
              </a:lnSpc>
              <a:spcBef>
                <a:spcPts val="105"/>
              </a:spcBef>
            </a:pPr>
            <a:r>
              <a:rPr lang="sv-SE" sz="1100" dirty="0">
                <a:latin typeface="Poppins" panose="020B0604020202020204" charset="0"/>
                <a:cs typeface="Poppins" panose="020B0604020202020204" charset="0"/>
              </a:rPr>
              <a:t>kaidah</a:t>
            </a:r>
            <a:r>
              <a:rPr lang="sv-SE" sz="1100" spc="-50" dirty="0">
                <a:latin typeface="Poppins" panose="020B0604020202020204" charset="0"/>
                <a:cs typeface="Poppins" panose="020B0604020202020204" charset="0"/>
              </a:rPr>
              <a:t> </a:t>
            </a:r>
            <a:r>
              <a:rPr lang="sv-SE" sz="1100" spc="-10" dirty="0">
                <a:latin typeface="Poppins" panose="020B0604020202020204" charset="0"/>
                <a:cs typeface="Poppins" panose="020B0604020202020204" charset="0"/>
              </a:rPr>
              <a:t>kesehatan </a:t>
            </a:r>
            <a:r>
              <a:rPr lang="sv-SE" sz="1100" dirty="0">
                <a:latin typeface="Poppins" panose="020B0604020202020204" charset="0"/>
                <a:cs typeface="Poppins" panose="020B0604020202020204" charset="0"/>
              </a:rPr>
              <a:t>dan</a:t>
            </a:r>
            <a:r>
              <a:rPr lang="sv-SE" sz="1100" spc="-5" dirty="0">
                <a:latin typeface="Poppins" panose="020B0604020202020204" charset="0"/>
                <a:cs typeface="Poppins" panose="020B0604020202020204" charset="0"/>
              </a:rPr>
              <a:t> </a:t>
            </a:r>
            <a:r>
              <a:rPr lang="sv-SE" sz="1200" spc="-20" dirty="0">
                <a:solidFill>
                  <a:srgbClr val="FF0000"/>
                </a:solidFill>
                <a:latin typeface="Poppins" panose="020B0604020202020204" charset="0"/>
                <a:cs typeface="Poppins" panose="020B0604020202020204" charset="0"/>
              </a:rPr>
              <a:t>FITT (</a:t>
            </a:r>
            <a:r>
              <a:rPr lang="sv-SE" sz="1200" i="1" spc="-20" dirty="0">
                <a:solidFill>
                  <a:srgbClr val="FF0000"/>
                </a:solidFill>
                <a:latin typeface="Poppins" panose="020B0604020202020204" charset="0"/>
                <a:cs typeface="Poppins" panose="020B0604020202020204" charset="0"/>
              </a:rPr>
              <a:t>Frequency, Intensity, Time, Type)</a:t>
            </a:r>
            <a:endParaRPr lang="sv-SE" sz="1200" dirty="0">
              <a:latin typeface="Poppins" panose="020B0604020202020204" charset="0"/>
              <a:cs typeface="Poppins" panose="020B0604020202020204" charset="0"/>
            </a:endParaRPr>
          </a:p>
        </p:txBody>
      </p:sp>
      <p:pic>
        <p:nvPicPr>
          <p:cNvPr id="2039" name="Google Shape;773;p73">
            <a:extLst>
              <a:ext uri="{FF2B5EF4-FFF2-40B4-BE49-F238E27FC236}">
                <a16:creationId xmlns:a16="http://schemas.microsoft.com/office/drawing/2014/main" id="{93F428BD-7DDB-41F7-BE44-1C6879761FE1}"/>
              </a:ext>
            </a:extLst>
          </p:cNvPr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rot="-5400000" flipH="1">
            <a:off x="1839074" y="2628262"/>
            <a:ext cx="2370632" cy="301971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37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750" name="Google Shape;23750;p71"/>
          <p:cNvGrpSpPr/>
          <p:nvPr/>
        </p:nvGrpSpPr>
        <p:grpSpPr>
          <a:xfrm>
            <a:off x="-776422" y="-962711"/>
            <a:ext cx="3944501" cy="3944501"/>
            <a:chOff x="1190625" y="238125"/>
            <a:chExt cx="5205200" cy="5205200"/>
          </a:xfrm>
        </p:grpSpPr>
        <p:sp>
          <p:nvSpPr>
            <p:cNvPr id="23751" name="Google Shape;23751;p71"/>
            <p:cNvSpPr/>
            <p:nvPr/>
          </p:nvSpPr>
          <p:spPr>
            <a:xfrm>
              <a:off x="3537100" y="2352575"/>
              <a:ext cx="739875" cy="745725"/>
            </a:xfrm>
            <a:custGeom>
              <a:avLst/>
              <a:gdLst/>
              <a:ahLst/>
              <a:cxnLst/>
              <a:rect l="l" t="t" r="r" b="b"/>
              <a:pathLst>
                <a:path w="29595" h="29829" extrusionOk="0">
                  <a:moveTo>
                    <a:pt x="19963" y="23699"/>
                  </a:moveTo>
                  <a:cubicBezTo>
                    <a:pt x="20956" y="20839"/>
                    <a:pt x="23057" y="19438"/>
                    <a:pt x="25509" y="19847"/>
                  </a:cubicBezTo>
                  <a:cubicBezTo>
                    <a:pt x="27785" y="20197"/>
                    <a:pt x="29478" y="22123"/>
                    <a:pt x="29536" y="24400"/>
                  </a:cubicBezTo>
                  <a:cubicBezTo>
                    <a:pt x="29595" y="26793"/>
                    <a:pt x="28077" y="28777"/>
                    <a:pt x="25684" y="29303"/>
                  </a:cubicBezTo>
                  <a:cubicBezTo>
                    <a:pt x="23232" y="29828"/>
                    <a:pt x="21189" y="28544"/>
                    <a:pt x="19963" y="25625"/>
                  </a:cubicBezTo>
                  <a:cubicBezTo>
                    <a:pt x="19146" y="28135"/>
                    <a:pt x="17512" y="29595"/>
                    <a:pt x="14768" y="29536"/>
                  </a:cubicBezTo>
                  <a:cubicBezTo>
                    <a:pt x="12609" y="29536"/>
                    <a:pt x="11266" y="28369"/>
                    <a:pt x="10040" y="25567"/>
                  </a:cubicBezTo>
                  <a:cubicBezTo>
                    <a:pt x="9690" y="26910"/>
                    <a:pt x="8990" y="27960"/>
                    <a:pt x="7881" y="28661"/>
                  </a:cubicBezTo>
                  <a:cubicBezTo>
                    <a:pt x="6830" y="29420"/>
                    <a:pt x="5604" y="29711"/>
                    <a:pt x="4320" y="29478"/>
                  </a:cubicBezTo>
                  <a:cubicBezTo>
                    <a:pt x="2044" y="29069"/>
                    <a:pt x="409" y="27201"/>
                    <a:pt x="234" y="25042"/>
                  </a:cubicBezTo>
                  <a:cubicBezTo>
                    <a:pt x="59" y="22532"/>
                    <a:pt x="1402" y="20664"/>
                    <a:pt x="4145" y="19672"/>
                  </a:cubicBezTo>
                  <a:cubicBezTo>
                    <a:pt x="1518" y="18796"/>
                    <a:pt x="1" y="17103"/>
                    <a:pt x="176" y="14243"/>
                  </a:cubicBezTo>
                  <a:cubicBezTo>
                    <a:pt x="351" y="12200"/>
                    <a:pt x="1577" y="10741"/>
                    <a:pt x="4203" y="9749"/>
                  </a:cubicBezTo>
                  <a:cubicBezTo>
                    <a:pt x="2744" y="9340"/>
                    <a:pt x="1635" y="8581"/>
                    <a:pt x="993" y="7355"/>
                  </a:cubicBezTo>
                  <a:cubicBezTo>
                    <a:pt x="293" y="6071"/>
                    <a:pt x="176" y="4787"/>
                    <a:pt x="643" y="3445"/>
                  </a:cubicBezTo>
                  <a:cubicBezTo>
                    <a:pt x="1343" y="1285"/>
                    <a:pt x="3386" y="1"/>
                    <a:pt x="5721" y="234"/>
                  </a:cubicBezTo>
                  <a:cubicBezTo>
                    <a:pt x="7822" y="409"/>
                    <a:pt x="9632" y="2161"/>
                    <a:pt x="9924" y="4320"/>
                  </a:cubicBezTo>
                  <a:cubicBezTo>
                    <a:pt x="10274" y="6713"/>
                    <a:pt x="8990" y="8640"/>
                    <a:pt x="6130" y="9807"/>
                  </a:cubicBezTo>
                  <a:cubicBezTo>
                    <a:pt x="8114" y="10332"/>
                    <a:pt x="9457" y="11558"/>
                    <a:pt x="10040" y="13660"/>
                  </a:cubicBezTo>
                  <a:cubicBezTo>
                    <a:pt x="10683" y="11617"/>
                    <a:pt x="11908" y="10332"/>
                    <a:pt x="13893" y="9749"/>
                  </a:cubicBezTo>
                  <a:cubicBezTo>
                    <a:pt x="11091" y="8581"/>
                    <a:pt x="9807" y="6538"/>
                    <a:pt x="10274" y="4087"/>
                  </a:cubicBezTo>
                  <a:cubicBezTo>
                    <a:pt x="10741" y="1752"/>
                    <a:pt x="12784" y="118"/>
                    <a:pt x="15177" y="176"/>
                  </a:cubicBezTo>
                  <a:cubicBezTo>
                    <a:pt x="17395" y="234"/>
                    <a:pt x="19380" y="1869"/>
                    <a:pt x="19788" y="4087"/>
                  </a:cubicBezTo>
                  <a:cubicBezTo>
                    <a:pt x="20197" y="6597"/>
                    <a:pt x="18913" y="8698"/>
                    <a:pt x="16111" y="9749"/>
                  </a:cubicBezTo>
                  <a:cubicBezTo>
                    <a:pt x="18096" y="10332"/>
                    <a:pt x="19380" y="11617"/>
                    <a:pt x="19963" y="13660"/>
                  </a:cubicBezTo>
                  <a:cubicBezTo>
                    <a:pt x="20430" y="12259"/>
                    <a:pt x="21131" y="11266"/>
                    <a:pt x="22240" y="10566"/>
                  </a:cubicBezTo>
                  <a:cubicBezTo>
                    <a:pt x="23349" y="9924"/>
                    <a:pt x="24575" y="9749"/>
                    <a:pt x="25859" y="10041"/>
                  </a:cubicBezTo>
                  <a:cubicBezTo>
                    <a:pt x="28135" y="10566"/>
                    <a:pt x="29595" y="12492"/>
                    <a:pt x="29536" y="14827"/>
                  </a:cubicBezTo>
                  <a:cubicBezTo>
                    <a:pt x="29536" y="17103"/>
                    <a:pt x="27902" y="19030"/>
                    <a:pt x="25684" y="19438"/>
                  </a:cubicBezTo>
                  <a:cubicBezTo>
                    <a:pt x="23232" y="19964"/>
                    <a:pt x="21248" y="18738"/>
                    <a:pt x="19963" y="15878"/>
                  </a:cubicBezTo>
                  <a:cubicBezTo>
                    <a:pt x="19380" y="17804"/>
                    <a:pt x="18154" y="19030"/>
                    <a:pt x="16111" y="19672"/>
                  </a:cubicBezTo>
                  <a:cubicBezTo>
                    <a:pt x="18154" y="20314"/>
                    <a:pt x="19380" y="21598"/>
                    <a:pt x="19963" y="23641"/>
                  </a:cubicBezTo>
                  <a:close/>
                  <a:moveTo>
                    <a:pt x="10040" y="23758"/>
                  </a:moveTo>
                  <a:cubicBezTo>
                    <a:pt x="10624" y="21598"/>
                    <a:pt x="11850" y="20314"/>
                    <a:pt x="13951" y="19672"/>
                  </a:cubicBezTo>
                  <a:cubicBezTo>
                    <a:pt x="11908" y="19088"/>
                    <a:pt x="10683" y="17804"/>
                    <a:pt x="10040" y="15819"/>
                  </a:cubicBezTo>
                  <a:cubicBezTo>
                    <a:pt x="9398" y="17921"/>
                    <a:pt x="8114" y="19088"/>
                    <a:pt x="6013" y="19672"/>
                  </a:cubicBezTo>
                  <a:cubicBezTo>
                    <a:pt x="8173" y="20255"/>
                    <a:pt x="9457" y="21540"/>
                    <a:pt x="10040" y="237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2" name="Google Shape;23752;p71"/>
            <p:cNvSpPr/>
            <p:nvPr/>
          </p:nvSpPr>
          <p:spPr>
            <a:xfrm>
              <a:off x="3793925" y="3092425"/>
              <a:ext cx="237900" cy="240800"/>
            </a:xfrm>
            <a:custGeom>
              <a:avLst/>
              <a:gdLst/>
              <a:ahLst/>
              <a:cxnLst/>
              <a:rect l="l" t="t" r="r" b="b"/>
              <a:pathLst>
                <a:path w="9516" h="9632" extrusionOk="0">
                  <a:moveTo>
                    <a:pt x="4729" y="9632"/>
                  </a:moveTo>
                  <a:cubicBezTo>
                    <a:pt x="2102" y="9632"/>
                    <a:pt x="1" y="7414"/>
                    <a:pt x="1" y="4845"/>
                  </a:cubicBezTo>
                  <a:cubicBezTo>
                    <a:pt x="1" y="2277"/>
                    <a:pt x="2219" y="1"/>
                    <a:pt x="4787" y="59"/>
                  </a:cubicBezTo>
                  <a:cubicBezTo>
                    <a:pt x="7356" y="117"/>
                    <a:pt x="9515" y="2335"/>
                    <a:pt x="9515" y="4904"/>
                  </a:cubicBezTo>
                  <a:cubicBezTo>
                    <a:pt x="9515" y="7472"/>
                    <a:pt x="7356" y="9632"/>
                    <a:pt x="4729" y="963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3" name="Google Shape;23753;p71"/>
            <p:cNvSpPr/>
            <p:nvPr/>
          </p:nvSpPr>
          <p:spPr>
            <a:xfrm>
              <a:off x="3300700" y="2600650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729" y="9574"/>
                  </a:moveTo>
                  <a:cubicBezTo>
                    <a:pt x="2102" y="9574"/>
                    <a:pt x="1" y="7414"/>
                    <a:pt x="1" y="4787"/>
                  </a:cubicBezTo>
                  <a:cubicBezTo>
                    <a:pt x="1" y="2161"/>
                    <a:pt x="2160" y="1"/>
                    <a:pt x="4729" y="59"/>
                  </a:cubicBezTo>
                  <a:cubicBezTo>
                    <a:pt x="7355" y="59"/>
                    <a:pt x="9573" y="2277"/>
                    <a:pt x="9515" y="4846"/>
                  </a:cubicBezTo>
                  <a:cubicBezTo>
                    <a:pt x="9515" y="7414"/>
                    <a:pt x="7297" y="9574"/>
                    <a:pt x="4729" y="957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4" name="Google Shape;23754;p71"/>
            <p:cNvSpPr/>
            <p:nvPr/>
          </p:nvSpPr>
          <p:spPr>
            <a:xfrm>
              <a:off x="3547325" y="3093900"/>
              <a:ext cx="237875" cy="239325"/>
            </a:xfrm>
            <a:custGeom>
              <a:avLst/>
              <a:gdLst/>
              <a:ahLst/>
              <a:cxnLst/>
              <a:rect l="l" t="t" r="r" b="b"/>
              <a:pathLst>
                <a:path w="9515" h="9573" extrusionOk="0">
                  <a:moveTo>
                    <a:pt x="9515" y="4786"/>
                  </a:moveTo>
                  <a:cubicBezTo>
                    <a:pt x="9515" y="7355"/>
                    <a:pt x="7355" y="9573"/>
                    <a:pt x="4728" y="9573"/>
                  </a:cubicBezTo>
                  <a:cubicBezTo>
                    <a:pt x="2160" y="9573"/>
                    <a:pt x="0" y="7355"/>
                    <a:pt x="0" y="4786"/>
                  </a:cubicBezTo>
                  <a:cubicBezTo>
                    <a:pt x="59" y="2218"/>
                    <a:pt x="2160" y="58"/>
                    <a:pt x="4728" y="58"/>
                  </a:cubicBezTo>
                  <a:cubicBezTo>
                    <a:pt x="7297" y="0"/>
                    <a:pt x="9515" y="2218"/>
                    <a:pt x="9515" y="47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5" name="Google Shape;23755;p71"/>
            <p:cNvSpPr/>
            <p:nvPr/>
          </p:nvSpPr>
          <p:spPr>
            <a:xfrm>
              <a:off x="3299250" y="2848725"/>
              <a:ext cx="239350" cy="237900"/>
            </a:xfrm>
            <a:custGeom>
              <a:avLst/>
              <a:gdLst/>
              <a:ahLst/>
              <a:cxnLst/>
              <a:rect l="l" t="t" r="r" b="b"/>
              <a:pathLst>
                <a:path w="9574" h="9516" extrusionOk="0">
                  <a:moveTo>
                    <a:pt x="9573" y="4729"/>
                  </a:moveTo>
                  <a:cubicBezTo>
                    <a:pt x="9573" y="7355"/>
                    <a:pt x="7355" y="9515"/>
                    <a:pt x="4787" y="9515"/>
                  </a:cubicBezTo>
                  <a:cubicBezTo>
                    <a:pt x="2160" y="9457"/>
                    <a:pt x="0" y="7297"/>
                    <a:pt x="59" y="4729"/>
                  </a:cubicBezTo>
                  <a:cubicBezTo>
                    <a:pt x="117" y="2102"/>
                    <a:pt x="2218" y="1"/>
                    <a:pt x="4787" y="1"/>
                  </a:cubicBezTo>
                  <a:cubicBezTo>
                    <a:pt x="7355" y="1"/>
                    <a:pt x="9573" y="2160"/>
                    <a:pt x="957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6" name="Google Shape;23756;p71"/>
            <p:cNvSpPr/>
            <p:nvPr/>
          </p:nvSpPr>
          <p:spPr>
            <a:xfrm>
              <a:off x="4036175" y="2358425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904" y="59"/>
                  </a:moveTo>
                  <a:cubicBezTo>
                    <a:pt x="7530" y="175"/>
                    <a:pt x="9573" y="2277"/>
                    <a:pt x="9456" y="4903"/>
                  </a:cubicBezTo>
                  <a:cubicBezTo>
                    <a:pt x="9398" y="7530"/>
                    <a:pt x="7238" y="9573"/>
                    <a:pt x="4670" y="9456"/>
                  </a:cubicBezTo>
                  <a:cubicBezTo>
                    <a:pt x="2043" y="9398"/>
                    <a:pt x="0" y="7238"/>
                    <a:pt x="59" y="4670"/>
                  </a:cubicBezTo>
                  <a:cubicBezTo>
                    <a:pt x="176" y="2043"/>
                    <a:pt x="2277" y="0"/>
                    <a:pt x="490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7" name="Google Shape;23757;p71"/>
            <p:cNvSpPr/>
            <p:nvPr/>
          </p:nvSpPr>
          <p:spPr>
            <a:xfrm>
              <a:off x="4039100" y="3098275"/>
              <a:ext cx="232050" cy="232050"/>
            </a:xfrm>
            <a:custGeom>
              <a:avLst/>
              <a:gdLst/>
              <a:ahLst/>
              <a:cxnLst/>
              <a:rect l="l" t="t" r="r" b="b"/>
              <a:pathLst>
                <a:path w="9282" h="9282" extrusionOk="0">
                  <a:moveTo>
                    <a:pt x="4670" y="0"/>
                  </a:moveTo>
                  <a:cubicBezTo>
                    <a:pt x="7238" y="0"/>
                    <a:pt x="9281" y="2043"/>
                    <a:pt x="9281" y="4670"/>
                  </a:cubicBezTo>
                  <a:cubicBezTo>
                    <a:pt x="9281" y="7238"/>
                    <a:pt x="7180" y="9281"/>
                    <a:pt x="4611" y="9281"/>
                  </a:cubicBezTo>
                  <a:cubicBezTo>
                    <a:pt x="2043" y="9223"/>
                    <a:pt x="0" y="7180"/>
                    <a:pt x="0" y="4611"/>
                  </a:cubicBezTo>
                  <a:cubicBezTo>
                    <a:pt x="0" y="2043"/>
                    <a:pt x="2102" y="0"/>
                    <a:pt x="467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8" name="Google Shape;23758;p71"/>
            <p:cNvSpPr/>
            <p:nvPr/>
          </p:nvSpPr>
          <p:spPr>
            <a:xfrm>
              <a:off x="3303625" y="2361350"/>
              <a:ext cx="232050" cy="232025"/>
            </a:xfrm>
            <a:custGeom>
              <a:avLst/>
              <a:gdLst/>
              <a:ahLst/>
              <a:cxnLst/>
              <a:rect l="l" t="t" r="r" b="b"/>
              <a:pathLst>
                <a:path w="9282" h="9281" extrusionOk="0">
                  <a:moveTo>
                    <a:pt x="0" y="4670"/>
                  </a:moveTo>
                  <a:cubicBezTo>
                    <a:pt x="0" y="2101"/>
                    <a:pt x="2043" y="0"/>
                    <a:pt x="4612" y="0"/>
                  </a:cubicBezTo>
                  <a:cubicBezTo>
                    <a:pt x="7238" y="0"/>
                    <a:pt x="9281" y="2101"/>
                    <a:pt x="9281" y="4670"/>
                  </a:cubicBezTo>
                  <a:cubicBezTo>
                    <a:pt x="9223" y="7238"/>
                    <a:pt x="7180" y="9281"/>
                    <a:pt x="4670" y="9281"/>
                  </a:cubicBezTo>
                  <a:cubicBezTo>
                    <a:pt x="2043" y="9281"/>
                    <a:pt x="0" y="7238"/>
                    <a:pt x="0" y="46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9" name="Google Shape;23759;p71"/>
            <p:cNvSpPr/>
            <p:nvPr/>
          </p:nvSpPr>
          <p:spPr>
            <a:xfrm>
              <a:off x="3303625" y="3098275"/>
              <a:ext cx="232050" cy="230575"/>
            </a:xfrm>
            <a:custGeom>
              <a:avLst/>
              <a:gdLst/>
              <a:ahLst/>
              <a:cxnLst/>
              <a:rect l="l" t="t" r="r" b="b"/>
              <a:pathLst>
                <a:path w="9282" h="9223" extrusionOk="0">
                  <a:moveTo>
                    <a:pt x="4670" y="9223"/>
                  </a:moveTo>
                  <a:cubicBezTo>
                    <a:pt x="2160" y="9223"/>
                    <a:pt x="59" y="7180"/>
                    <a:pt x="59" y="4670"/>
                  </a:cubicBezTo>
                  <a:cubicBezTo>
                    <a:pt x="0" y="2160"/>
                    <a:pt x="2102" y="0"/>
                    <a:pt x="4612" y="59"/>
                  </a:cubicBezTo>
                  <a:cubicBezTo>
                    <a:pt x="7122" y="59"/>
                    <a:pt x="9165" y="2101"/>
                    <a:pt x="9223" y="4553"/>
                  </a:cubicBezTo>
                  <a:cubicBezTo>
                    <a:pt x="9281" y="7063"/>
                    <a:pt x="7180" y="9223"/>
                    <a:pt x="4670" y="922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0" name="Google Shape;23760;p71"/>
            <p:cNvSpPr/>
            <p:nvPr/>
          </p:nvSpPr>
          <p:spPr>
            <a:xfrm>
              <a:off x="3798325" y="2116175"/>
              <a:ext cx="229125" cy="230600"/>
            </a:xfrm>
            <a:custGeom>
              <a:avLst/>
              <a:gdLst/>
              <a:ahLst/>
              <a:cxnLst/>
              <a:rect l="l" t="t" r="r" b="b"/>
              <a:pathLst>
                <a:path w="9165" h="9224" extrusionOk="0">
                  <a:moveTo>
                    <a:pt x="9164" y="4612"/>
                  </a:moveTo>
                  <a:cubicBezTo>
                    <a:pt x="9164" y="7122"/>
                    <a:pt x="7063" y="9223"/>
                    <a:pt x="4553" y="9165"/>
                  </a:cubicBezTo>
                  <a:cubicBezTo>
                    <a:pt x="2043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1"/>
                  </a:cubicBezTo>
                  <a:cubicBezTo>
                    <a:pt x="7121" y="59"/>
                    <a:pt x="9164" y="2102"/>
                    <a:pt x="9164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1" name="Google Shape;23761;p71"/>
            <p:cNvSpPr/>
            <p:nvPr/>
          </p:nvSpPr>
          <p:spPr>
            <a:xfrm>
              <a:off x="4287175" y="2605025"/>
              <a:ext cx="230575" cy="230600"/>
            </a:xfrm>
            <a:custGeom>
              <a:avLst/>
              <a:gdLst/>
              <a:ahLst/>
              <a:cxnLst/>
              <a:rect l="l" t="t" r="r" b="b"/>
              <a:pathLst>
                <a:path w="9223" h="9224" extrusionOk="0">
                  <a:moveTo>
                    <a:pt x="9223" y="4612"/>
                  </a:moveTo>
                  <a:cubicBezTo>
                    <a:pt x="9223" y="7122"/>
                    <a:pt x="7063" y="9223"/>
                    <a:pt x="4553" y="9223"/>
                  </a:cubicBezTo>
                  <a:cubicBezTo>
                    <a:pt x="2101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59"/>
                  </a:cubicBezTo>
                  <a:cubicBezTo>
                    <a:pt x="7121" y="59"/>
                    <a:pt x="9164" y="2102"/>
                    <a:pt x="9223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2" name="Google Shape;23762;p71"/>
            <p:cNvSpPr/>
            <p:nvPr/>
          </p:nvSpPr>
          <p:spPr>
            <a:xfrm>
              <a:off x="4287175" y="2853100"/>
              <a:ext cx="229125" cy="229150"/>
            </a:xfrm>
            <a:custGeom>
              <a:avLst/>
              <a:gdLst/>
              <a:ahLst/>
              <a:cxnLst/>
              <a:rect l="l" t="t" r="r" b="b"/>
              <a:pathLst>
                <a:path w="9165" h="9166" extrusionOk="0">
                  <a:moveTo>
                    <a:pt x="4611" y="9165"/>
                  </a:moveTo>
                  <a:cubicBezTo>
                    <a:pt x="2101" y="9107"/>
                    <a:pt x="0" y="7064"/>
                    <a:pt x="59" y="4554"/>
                  </a:cubicBezTo>
                  <a:cubicBezTo>
                    <a:pt x="59" y="2044"/>
                    <a:pt x="2101" y="1"/>
                    <a:pt x="4611" y="1"/>
                  </a:cubicBezTo>
                  <a:cubicBezTo>
                    <a:pt x="7121" y="1"/>
                    <a:pt x="9164" y="2102"/>
                    <a:pt x="9164" y="4554"/>
                  </a:cubicBezTo>
                  <a:cubicBezTo>
                    <a:pt x="9164" y="7064"/>
                    <a:pt x="7063" y="9165"/>
                    <a:pt x="4611" y="91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3" name="Google Shape;23763;p71"/>
            <p:cNvSpPr/>
            <p:nvPr/>
          </p:nvSpPr>
          <p:spPr>
            <a:xfrm>
              <a:off x="3551700" y="2116175"/>
              <a:ext cx="229125" cy="229125"/>
            </a:xfrm>
            <a:custGeom>
              <a:avLst/>
              <a:gdLst/>
              <a:ahLst/>
              <a:cxnLst/>
              <a:rect l="l" t="t" r="r" b="b"/>
              <a:pathLst>
                <a:path w="9165" h="9165" extrusionOk="0">
                  <a:moveTo>
                    <a:pt x="9165" y="4612"/>
                  </a:moveTo>
                  <a:cubicBezTo>
                    <a:pt x="9106" y="7122"/>
                    <a:pt x="7063" y="9165"/>
                    <a:pt x="4553" y="9165"/>
                  </a:cubicBezTo>
                  <a:cubicBezTo>
                    <a:pt x="2043" y="9165"/>
                    <a:pt x="0" y="7064"/>
                    <a:pt x="0" y="4554"/>
                  </a:cubicBezTo>
                  <a:cubicBezTo>
                    <a:pt x="0" y="2044"/>
                    <a:pt x="2102" y="1"/>
                    <a:pt x="4612" y="59"/>
                  </a:cubicBezTo>
                  <a:cubicBezTo>
                    <a:pt x="7122" y="59"/>
                    <a:pt x="9165" y="2102"/>
                    <a:pt x="9165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4" name="Google Shape;23764;p71"/>
            <p:cNvSpPr/>
            <p:nvPr/>
          </p:nvSpPr>
          <p:spPr>
            <a:xfrm>
              <a:off x="3799775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7005" y="8990"/>
                    <a:pt x="4495" y="8990"/>
                  </a:cubicBezTo>
                  <a:cubicBezTo>
                    <a:pt x="1985" y="8990"/>
                    <a:pt x="0" y="7005"/>
                    <a:pt x="0" y="4495"/>
                  </a:cubicBezTo>
                  <a:cubicBezTo>
                    <a:pt x="0" y="1985"/>
                    <a:pt x="1985" y="1"/>
                    <a:pt x="4495" y="1"/>
                  </a:cubicBezTo>
                  <a:cubicBezTo>
                    <a:pt x="7005" y="1"/>
                    <a:pt x="8989" y="1985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5" name="Google Shape;23765;p71"/>
            <p:cNvSpPr/>
            <p:nvPr/>
          </p:nvSpPr>
          <p:spPr>
            <a:xfrm>
              <a:off x="4290075" y="236572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95"/>
                  </a:moveTo>
                  <a:cubicBezTo>
                    <a:pt x="8990" y="7005"/>
                    <a:pt x="7005" y="8989"/>
                    <a:pt x="4495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1985" y="0"/>
                    <a:pt x="4437" y="0"/>
                  </a:cubicBezTo>
                  <a:cubicBezTo>
                    <a:pt x="6947" y="0"/>
                    <a:pt x="8990" y="1985"/>
                    <a:pt x="8990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6" name="Google Shape;23766;p71"/>
            <p:cNvSpPr/>
            <p:nvPr/>
          </p:nvSpPr>
          <p:spPr>
            <a:xfrm>
              <a:off x="3553150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37"/>
                  </a:moveTo>
                  <a:cubicBezTo>
                    <a:pt x="8990" y="6947"/>
                    <a:pt x="7005" y="8990"/>
                    <a:pt x="4495" y="8990"/>
                  </a:cubicBezTo>
                  <a:cubicBezTo>
                    <a:pt x="1985" y="8990"/>
                    <a:pt x="1" y="6947"/>
                    <a:pt x="1" y="4437"/>
                  </a:cubicBezTo>
                  <a:cubicBezTo>
                    <a:pt x="1" y="1985"/>
                    <a:pt x="1985" y="1"/>
                    <a:pt x="4437" y="1"/>
                  </a:cubicBezTo>
                  <a:cubicBezTo>
                    <a:pt x="6947" y="1"/>
                    <a:pt x="8990" y="1985"/>
                    <a:pt x="8990" y="443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7" name="Google Shape;23767;p71"/>
            <p:cNvSpPr/>
            <p:nvPr/>
          </p:nvSpPr>
          <p:spPr>
            <a:xfrm>
              <a:off x="3064300" y="260795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4"/>
                  </a:moveTo>
                  <a:cubicBezTo>
                    <a:pt x="8990" y="7063"/>
                    <a:pt x="6947" y="8990"/>
                    <a:pt x="4437" y="8990"/>
                  </a:cubicBezTo>
                  <a:cubicBezTo>
                    <a:pt x="1927" y="8990"/>
                    <a:pt x="1" y="6947"/>
                    <a:pt x="1" y="4437"/>
                  </a:cubicBezTo>
                  <a:cubicBezTo>
                    <a:pt x="1" y="1985"/>
                    <a:pt x="2044" y="1"/>
                    <a:pt x="4495" y="1"/>
                  </a:cubicBezTo>
                  <a:cubicBezTo>
                    <a:pt x="7005" y="1"/>
                    <a:pt x="8990" y="2044"/>
                    <a:pt x="8990" y="455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8" name="Google Shape;23768;p71"/>
            <p:cNvSpPr/>
            <p:nvPr/>
          </p:nvSpPr>
          <p:spPr>
            <a:xfrm>
              <a:off x="3064300" y="28545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3"/>
                  </a:moveTo>
                  <a:cubicBezTo>
                    <a:pt x="8990" y="7005"/>
                    <a:pt x="6947" y="8989"/>
                    <a:pt x="4437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2044" y="0"/>
                    <a:pt x="4554" y="0"/>
                  </a:cubicBezTo>
                  <a:cubicBezTo>
                    <a:pt x="7005" y="59"/>
                    <a:pt x="8990" y="2043"/>
                    <a:pt x="8990" y="45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9" name="Google Shape;23769;p71"/>
            <p:cNvSpPr/>
            <p:nvPr/>
          </p:nvSpPr>
          <p:spPr>
            <a:xfrm>
              <a:off x="4043475" y="211910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6946" y="8990"/>
                    <a:pt x="4436" y="8990"/>
                  </a:cubicBezTo>
                  <a:cubicBezTo>
                    <a:pt x="1985" y="8931"/>
                    <a:pt x="0" y="6947"/>
                    <a:pt x="0" y="4495"/>
                  </a:cubicBezTo>
                  <a:cubicBezTo>
                    <a:pt x="0" y="1985"/>
                    <a:pt x="2043" y="1"/>
                    <a:pt x="4553" y="1"/>
                  </a:cubicBezTo>
                  <a:cubicBezTo>
                    <a:pt x="7005" y="1"/>
                    <a:pt x="8989" y="2044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0" name="Google Shape;23770;p71"/>
            <p:cNvSpPr/>
            <p:nvPr/>
          </p:nvSpPr>
          <p:spPr>
            <a:xfrm>
              <a:off x="3308000" y="2119100"/>
              <a:ext cx="223300" cy="224750"/>
            </a:xfrm>
            <a:custGeom>
              <a:avLst/>
              <a:gdLst/>
              <a:ahLst/>
              <a:cxnLst/>
              <a:rect l="l" t="t" r="r" b="b"/>
              <a:pathLst>
                <a:path w="8932" h="8990" extrusionOk="0">
                  <a:moveTo>
                    <a:pt x="4495" y="59"/>
                  </a:moveTo>
                  <a:cubicBezTo>
                    <a:pt x="6888" y="59"/>
                    <a:pt x="8931" y="2102"/>
                    <a:pt x="8931" y="4495"/>
                  </a:cubicBezTo>
                  <a:cubicBezTo>
                    <a:pt x="8873" y="6947"/>
                    <a:pt x="6830" y="8990"/>
                    <a:pt x="4378" y="8931"/>
                  </a:cubicBezTo>
                  <a:cubicBezTo>
                    <a:pt x="1985" y="8873"/>
                    <a:pt x="1" y="6888"/>
                    <a:pt x="1" y="4495"/>
                  </a:cubicBezTo>
                  <a:cubicBezTo>
                    <a:pt x="1" y="2044"/>
                    <a:pt x="2044" y="1"/>
                    <a:pt x="449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1" name="Google Shape;23771;p71"/>
            <p:cNvSpPr/>
            <p:nvPr/>
          </p:nvSpPr>
          <p:spPr>
            <a:xfrm>
              <a:off x="4290075" y="3102650"/>
              <a:ext cx="223300" cy="223275"/>
            </a:xfrm>
            <a:custGeom>
              <a:avLst/>
              <a:gdLst/>
              <a:ahLst/>
              <a:cxnLst/>
              <a:rect l="l" t="t" r="r" b="b"/>
              <a:pathLst>
                <a:path w="8932" h="8931" extrusionOk="0">
                  <a:moveTo>
                    <a:pt x="8932" y="4436"/>
                  </a:moveTo>
                  <a:cubicBezTo>
                    <a:pt x="8932" y="6888"/>
                    <a:pt x="6947" y="8931"/>
                    <a:pt x="4495" y="8931"/>
                  </a:cubicBezTo>
                  <a:cubicBezTo>
                    <a:pt x="2044" y="8931"/>
                    <a:pt x="1" y="6888"/>
                    <a:pt x="1" y="4436"/>
                  </a:cubicBezTo>
                  <a:cubicBezTo>
                    <a:pt x="59" y="2043"/>
                    <a:pt x="2044" y="0"/>
                    <a:pt x="4437" y="0"/>
                  </a:cubicBezTo>
                  <a:cubicBezTo>
                    <a:pt x="6889" y="0"/>
                    <a:pt x="8932" y="1985"/>
                    <a:pt x="8932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2" name="Google Shape;23772;p71"/>
            <p:cNvSpPr/>
            <p:nvPr/>
          </p:nvSpPr>
          <p:spPr>
            <a:xfrm>
              <a:off x="4043475" y="3346350"/>
              <a:ext cx="223275" cy="221825"/>
            </a:xfrm>
            <a:custGeom>
              <a:avLst/>
              <a:gdLst/>
              <a:ahLst/>
              <a:cxnLst/>
              <a:rect l="l" t="t" r="r" b="b"/>
              <a:pathLst>
                <a:path w="8931" h="8873" extrusionOk="0">
                  <a:moveTo>
                    <a:pt x="8931" y="4378"/>
                  </a:moveTo>
                  <a:cubicBezTo>
                    <a:pt x="8931" y="6829"/>
                    <a:pt x="6888" y="8872"/>
                    <a:pt x="4495" y="8872"/>
                  </a:cubicBezTo>
                  <a:cubicBezTo>
                    <a:pt x="2043" y="8872"/>
                    <a:pt x="59" y="6888"/>
                    <a:pt x="59" y="4436"/>
                  </a:cubicBezTo>
                  <a:cubicBezTo>
                    <a:pt x="0" y="2043"/>
                    <a:pt x="2043" y="0"/>
                    <a:pt x="4495" y="0"/>
                  </a:cubicBezTo>
                  <a:cubicBezTo>
                    <a:pt x="6888" y="0"/>
                    <a:pt x="8873" y="1985"/>
                    <a:pt x="8931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3" name="Google Shape;23773;p71"/>
            <p:cNvSpPr/>
            <p:nvPr/>
          </p:nvSpPr>
          <p:spPr>
            <a:xfrm>
              <a:off x="3065775" y="2365725"/>
              <a:ext cx="221825" cy="223275"/>
            </a:xfrm>
            <a:custGeom>
              <a:avLst/>
              <a:gdLst/>
              <a:ahLst/>
              <a:cxnLst/>
              <a:rect l="l" t="t" r="r" b="b"/>
              <a:pathLst>
                <a:path w="8873" h="8931" extrusionOk="0">
                  <a:moveTo>
                    <a:pt x="4378" y="8931"/>
                  </a:moveTo>
                  <a:cubicBezTo>
                    <a:pt x="1985" y="8872"/>
                    <a:pt x="0" y="6888"/>
                    <a:pt x="0" y="4495"/>
                  </a:cubicBezTo>
                  <a:cubicBezTo>
                    <a:pt x="0" y="2043"/>
                    <a:pt x="2101" y="0"/>
                    <a:pt x="4495" y="59"/>
                  </a:cubicBezTo>
                  <a:cubicBezTo>
                    <a:pt x="6946" y="117"/>
                    <a:pt x="8872" y="2101"/>
                    <a:pt x="8872" y="4495"/>
                  </a:cubicBezTo>
                  <a:cubicBezTo>
                    <a:pt x="8814" y="6946"/>
                    <a:pt x="6829" y="8931"/>
                    <a:pt x="4378" y="88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4" name="Google Shape;23774;p71"/>
            <p:cNvSpPr/>
            <p:nvPr/>
          </p:nvSpPr>
          <p:spPr>
            <a:xfrm>
              <a:off x="3309450" y="3346350"/>
              <a:ext cx="220375" cy="220375"/>
            </a:xfrm>
            <a:custGeom>
              <a:avLst/>
              <a:gdLst/>
              <a:ahLst/>
              <a:cxnLst/>
              <a:rect l="l" t="t" r="r" b="b"/>
              <a:pathLst>
                <a:path w="8815" h="8815" extrusionOk="0">
                  <a:moveTo>
                    <a:pt x="8757" y="4436"/>
                  </a:moveTo>
                  <a:cubicBezTo>
                    <a:pt x="8757" y="6888"/>
                    <a:pt x="6772" y="8814"/>
                    <a:pt x="4320" y="8814"/>
                  </a:cubicBezTo>
                  <a:cubicBezTo>
                    <a:pt x="1927" y="8756"/>
                    <a:pt x="1" y="6829"/>
                    <a:pt x="1" y="4378"/>
                  </a:cubicBezTo>
                  <a:cubicBezTo>
                    <a:pt x="59" y="1926"/>
                    <a:pt x="1986" y="0"/>
                    <a:pt x="4437" y="58"/>
                  </a:cubicBezTo>
                  <a:cubicBezTo>
                    <a:pt x="6889" y="58"/>
                    <a:pt x="8815" y="2043"/>
                    <a:pt x="8757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5" name="Google Shape;23775;p71"/>
            <p:cNvSpPr/>
            <p:nvPr/>
          </p:nvSpPr>
          <p:spPr>
            <a:xfrm>
              <a:off x="3067225" y="3104100"/>
              <a:ext cx="218900" cy="218925"/>
            </a:xfrm>
            <a:custGeom>
              <a:avLst/>
              <a:gdLst/>
              <a:ahLst/>
              <a:cxnLst/>
              <a:rect l="l" t="t" r="r" b="b"/>
              <a:pathLst>
                <a:path w="8756" h="8757" extrusionOk="0">
                  <a:moveTo>
                    <a:pt x="8756" y="4378"/>
                  </a:moveTo>
                  <a:cubicBezTo>
                    <a:pt x="8756" y="6830"/>
                    <a:pt x="6830" y="8756"/>
                    <a:pt x="4378" y="8756"/>
                  </a:cubicBezTo>
                  <a:cubicBezTo>
                    <a:pt x="1927" y="8756"/>
                    <a:pt x="0" y="6830"/>
                    <a:pt x="0" y="4378"/>
                  </a:cubicBezTo>
                  <a:cubicBezTo>
                    <a:pt x="0" y="1927"/>
                    <a:pt x="1927" y="1"/>
                    <a:pt x="4378" y="1"/>
                  </a:cubicBezTo>
                  <a:cubicBezTo>
                    <a:pt x="6830" y="59"/>
                    <a:pt x="8698" y="1985"/>
                    <a:pt x="8698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6" name="Google Shape;23776;p71"/>
            <p:cNvSpPr/>
            <p:nvPr/>
          </p:nvSpPr>
          <p:spPr>
            <a:xfrm>
              <a:off x="4294475" y="2123475"/>
              <a:ext cx="215975" cy="216000"/>
            </a:xfrm>
            <a:custGeom>
              <a:avLst/>
              <a:gdLst/>
              <a:ahLst/>
              <a:cxnLst/>
              <a:rect l="l" t="t" r="r" b="b"/>
              <a:pathLst>
                <a:path w="8639" h="8640" extrusionOk="0">
                  <a:moveTo>
                    <a:pt x="4319" y="1"/>
                  </a:moveTo>
                  <a:cubicBezTo>
                    <a:pt x="6713" y="1"/>
                    <a:pt x="8639" y="1927"/>
                    <a:pt x="8639" y="4320"/>
                  </a:cubicBezTo>
                  <a:cubicBezTo>
                    <a:pt x="8639" y="6713"/>
                    <a:pt x="6654" y="8639"/>
                    <a:pt x="4261" y="8639"/>
                  </a:cubicBezTo>
                  <a:cubicBezTo>
                    <a:pt x="1868" y="8581"/>
                    <a:pt x="0" y="6655"/>
                    <a:pt x="0" y="4262"/>
                  </a:cubicBezTo>
                  <a:cubicBezTo>
                    <a:pt x="0" y="1869"/>
                    <a:pt x="1926" y="1"/>
                    <a:pt x="431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7" name="Google Shape;23777;p71"/>
            <p:cNvSpPr/>
            <p:nvPr/>
          </p:nvSpPr>
          <p:spPr>
            <a:xfrm>
              <a:off x="3805600" y="1876875"/>
              <a:ext cx="214550" cy="215975"/>
            </a:xfrm>
            <a:custGeom>
              <a:avLst/>
              <a:gdLst/>
              <a:ahLst/>
              <a:cxnLst/>
              <a:rect l="l" t="t" r="r" b="b"/>
              <a:pathLst>
                <a:path w="8582" h="8639" extrusionOk="0">
                  <a:moveTo>
                    <a:pt x="8581" y="4319"/>
                  </a:moveTo>
                  <a:cubicBezTo>
                    <a:pt x="8581" y="6654"/>
                    <a:pt x="6655" y="8581"/>
                    <a:pt x="4320" y="8639"/>
                  </a:cubicBezTo>
                  <a:cubicBezTo>
                    <a:pt x="1927" y="8639"/>
                    <a:pt x="1" y="6654"/>
                    <a:pt x="1" y="4319"/>
                  </a:cubicBezTo>
                  <a:cubicBezTo>
                    <a:pt x="1" y="1926"/>
                    <a:pt x="1927" y="0"/>
                    <a:pt x="4262" y="0"/>
                  </a:cubicBezTo>
                  <a:cubicBezTo>
                    <a:pt x="6655" y="0"/>
                    <a:pt x="8581" y="1926"/>
                    <a:pt x="8581" y="43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8" name="Google Shape;23778;p71"/>
            <p:cNvSpPr/>
            <p:nvPr/>
          </p:nvSpPr>
          <p:spPr>
            <a:xfrm>
              <a:off x="4541075" y="2612325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4320" y="1"/>
                  </a:moveTo>
                  <a:cubicBezTo>
                    <a:pt x="6713" y="1"/>
                    <a:pt x="8639" y="1985"/>
                    <a:pt x="8639" y="4320"/>
                  </a:cubicBezTo>
                  <a:cubicBezTo>
                    <a:pt x="8639" y="6713"/>
                    <a:pt x="6713" y="8640"/>
                    <a:pt x="4320" y="8640"/>
                  </a:cubicBezTo>
                  <a:cubicBezTo>
                    <a:pt x="1927" y="8640"/>
                    <a:pt x="1" y="6713"/>
                    <a:pt x="1" y="4320"/>
                  </a:cubicBezTo>
                  <a:cubicBezTo>
                    <a:pt x="1" y="1985"/>
                    <a:pt x="1927" y="1"/>
                    <a:pt x="432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9" name="Google Shape;23779;p71"/>
            <p:cNvSpPr/>
            <p:nvPr/>
          </p:nvSpPr>
          <p:spPr>
            <a:xfrm>
              <a:off x="4541075" y="2858950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8639" y="4320"/>
                  </a:moveTo>
                  <a:cubicBezTo>
                    <a:pt x="8639" y="6655"/>
                    <a:pt x="6655" y="8639"/>
                    <a:pt x="4320" y="8639"/>
                  </a:cubicBezTo>
                  <a:cubicBezTo>
                    <a:pt x="1927" y="8639"/>
                    <a:pt x="1" y="6713"/>
                    <a:pt x="1" y="4320"/>
                  </a:cubicBezTo>
                  <a:cubicBezTo>
                    <a:pt x="1" y="1985"/>
                    <a:pt x="1927" y="59"/>
                    <a:pt x="4262" y="59"/>
                  </a:cubicBezTo>
                  <a:cubicBezTo>
                    <a:pt x="6655" y="0"/>
                    <a:pt x="8581" y="1927"/>
                    <a:pt x="8639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0" name="Google Shape;23780;p71"/>
            <p:cNvSpPr/>
            <p:nvPr/>
          </p:nvSpPr>
          <p:spPr>
            <a:xfrm>
              <a:off x="3557525" y="1875400"/>
              <a:ext cx="217475" cy="217450"/>
            </a:xfrm>
            <a:custGeom>
              <a:avLst/>
              <a:gdLst/>
              <a:ahLst/>
              <a:cxnLst/>
              <a:rect l="l" t="t" r="r" b="b"/>
              <a:pathLst>
                <a:path w="8699" h="8698" extrusionOk="0">
                  <a:moveTo>
                    <a:pt x="4262" y="8640"/>
                  </a:moveTo>
                  <a:cubicBezTo>
                    <a:pt x="1927" y="8640"/>
                    <a:pt x="1" y="6597"/>
                    <a:pt x="59" y="4262"/>
                  </a:cubicBezTo>
                  <a:cubicBezTo>
                    <a:pt x="118" y="1927"/>
                    <a:pt x="2102" y="1"/>
                    <a:pt x="4379" y="59"/>
                  </a:cubicBezTo>
                  <a:cubicBezTo>
                    <a:pt x="6772" y="117"/>
                    <a:pt x="8698" y="2102"/>
                    <a:pt x="8640" y="4437"/>
                  </a:cubicBezTo>
                  <a:cubicBezTo>
                    <a:pt x="8581" y="6830"/>
                    <a:pt x="6597" y="8698"/>
                    <a:pt x="4262" y="864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1" name="Google Shape;23781;p71"/>
            <p:cNvSpPr/>
            <p:nvPr/>
          </p:nvSpPr>
          <p:spPr>
            <a:xfrm>
              <a:off x="3070150" y="2123475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6" y="8581"/>
                    <a:pt x="0" y="6597"/>
                    <a:pt x="0" y="4262"/>
                  </a:cubicBezTo>
                  <a:cubicBezTo>
                    <a:pt x="0" y="1927"/>
                    <a:pt x="1926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2" name="Google Shape;23782;p71"/>
            <p:cNvSpPr/>
            <p:nvPr/>
          </p:nvSpPr>
          <p:spPr>
            <a:xfrm>
              <a:off x="4295925" y="3349250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7" y="8581"/>
                    <a:pt x="0" y="6597"/>
                    <a:pt x="0" y="4320"/>
                  </a:cubicBezTo>
                  <a:cubicBezTo>
                    <a:pt x="0" y="1985"/>
                    <a:pt x="1927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3" name="Google Shape;23783;p71"/>
            <p:cNvSpPr/>
            <p:nvPr/>
          </p:nvSpPr>
          <p:spPr>
            <a:xfrm>
              <a:off x="4542525" y="2371550"/>
              <a:ext cx="213100" cy="213075"/>
            </a:xfrm>
            <a:custGeom>
              <a:avLst/>
              <a:gdLst/>
              <a:ahLst/>
              <a:cxnLst/>
              <a:rect l="l" t="t" r="r" b="b"/>
              <a:pathLst>
                <a:path w="8524" h="8523" extrusionOk="0">
                  <a:moveTo>
                    <a:pt x="8523" y="4203"/>
                  </a:moveTo>
                  <a:cubicBezTo>
                    <a:pt x="8523" y="6596"/>
                    <a:pt x="6597" y="8523"/>
                    <a:pt x="4262" y="8464"/>
                  </a:cubicBezTo>
                  <a:cubicBezTo>
                    <a:pt x="1927" y="8464"/>
                    <a:pt x="59" y="6596"/>
                    <a:pt x="1" y="4262"/>
                  </a:cubicBezTo>
                  <a:cubicBezTo>
                    <a:pt x="1" y="1927"/>
                    <a:pt x="1927" y="1"/>
                    <a:pt x="4262" y="1"/>
                  </a:cubicBezTo>
                  <a:cubicBezTo>
                    <a:pt x="6597" y="1"/>
                    <a:pt x="8465" y="1868"/>
                    <a:pt x="8523" y="42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4" name="Google Shape;23784;p71"/>
            <p:cNvSpPr/>
            <p:nvPr/>
          </p:nvSpPr>
          <p:spPr>
            <a:xfrm>
              <a:off x="4049300" y="1878325"/>
              <a:ext cx="213075" cy="211625"/>
            </a:xfrm>
            <a:custGeom>
              <a:avLst/>
              <a:gdLst/>
              <a:ahLst/>
              <a:cxnLst/>
              <a:rect l="l" t="t" r="r" b="b"/>
              <a:pathLst>
                <a:path w="8523" h="8465" extrusionOk="0">
                  <a:moveTo>
                    <a:pt x="4203" y="0"/>
                  </a:moveTo>
                  <a:cubicBezTo>
                    <a:pt x="6538" y="0"/>
                    <a:pt x="8464" y="1868"/>
                    <a:pt x="8464" y="4203"/>
                  </a:cubicBezTo>
                  <a:cubicBezTo>
                    <a:pt x="8523" y="6538"/>
                    <a:pt x="6655" y="8464"/>
                    <a:pt x="4262" y="8464"/>
                  </a:cubicBezTo>
                  <a:cubicBezTo>
                    <a:pt x="1927" y="8464"/>
                    <a:pt x="1" y="6596"/>
                    <a:pt x="59" y="4203"/>
                  </a:cubicBezTo>
                  <a:cubicBezTo>
                    <a:pt x="59" y="1868"/>
                    <a:pt x="1869" y="0"/>
                    <a:pt x="42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5" name="Google Shape;23785;p71"/>
            <p:cNvSpPr/>
            <p:nvPr/>
          </p:nvSpPr>
          <p:spPr>
            <a:xfrm>
              <a:off x="3560450" y="3598800"/>
              <a:ext cx="211625" cy="210150"/>
            </a:xfrm>
            <a:custGeom>
              <a:avLst/>
              <a:gdLst/>
              <a:ahLst/>
              <a:cxnLst/>
              <a:rect l="l" t="t" r="r" b="b"/>
              <a:pathLst>
                <a:path w="8465" h="8406" extrusionOk="0">
                  <a:moveTo>
                    <a:pt x="8406" y="4145"/>
                  </a:moveTo>
                  <a:cubicBezTo>
                    <a:pt x="8464" y="6538"/>
                    <a:pt x="6597" y="8406"/>
                    <a:pt x="4262" y="8406"/>
                  </a:cubicBezTo>
                  <a:cubicBezTo>
                    <a:pt x="1927" y="8406"/>
                    <a:pt x="59" y="6596"/>
                    <a:pt x="1" y="4203"/>
                  </a:cubicBezTo>
                  <a:cubicBezTo>
                    <a:pt x="1" y="1868"/>
                    <a:pt x="1869" y="0"/>
                    <a:pt x="4203" y="0"/>
                  </a:cubicBezTo>
                  <a:cubicBezTo>
                    <a:pt x="6538" y="0"/>
                    <a:pt x="8406" y="1810"/>
                    <a:pt x="8406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6" name="Google Shape;23786;p71"/>
            <p:cNvSpPr/>
            <p:nvPr/>
          </p:nvSpPr>
          <p:spPr>
            <a:xfrm>
              <a:off x="3807075" y="3597325"/>
              <a:ext cx="211600" cy="211625"/>
            </a:xfrm>
            <a:custGeom>
              <a:avLst/>
              <a:gdLst/>
              <a:ahLst/>
              <a:cxnLst/>
              <a:rect l="l" t="t" r="r" b="b"/>
              <a:pathLst>
                <a:path w="8464" h="8465" extrusionOk="0">
                  <a:moveTo>
                    <a:pt x="4203" y="8465"/>
                  </a:moveTo>
                  <a:cubicBezTo>
                    <a:pt x="1868" y="8465"/>
                    <a:pt x="0" y="6597"/>
                    <a:pt x="0" y="4204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96" y="1"/>
                    <a:pt x="8464" y="1927"/>
                    <a:pt x="8464" y="4320"/>
                  </a:cubicBezTo>
                  <a:cubicBezTo>
                    <a:pt x="8406" y="6655"/>
                    <a:pt x="6538" y="8465"/>
                    <a:pt x="4203" y="84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7" name="Google Shape;23787;p71"/>
            <p:cNvSpPr/>
            <p:nvPr/>
          </p:nvSpPr>
          <p:spPr>
            <a:xfrm>
              <a:off x="2824975" y="2615250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6"/>
                  </a:moveTo>
                  <a:cubicBezTo>
                    <a:pt x="1869" y="8406"/>
                    <a:pt x="1" y="6596"/>
                    <a:pt x="1" y="4203"/>
                  </a:cubicBezTo>
                  <a:cubicBezTo>
                    <a:pt x="1" y="1868"/>
                    <a:pt x="1869" y="1"/>
                    <a:pt x="4262" y="1"/>
                  </a:cubicBezTo>
                  <a:cubicBezTo>
                    <a:pt x="6597" y="1"/>
                    <a:pt x="8406" y="1927"/>
                    <a:pt x="8406" y="4262"/>
                  </a:cubicBezTo>
                  <a:cubicBezTo>
                    <a:pt x="8406" y="6596"/>
                    <a:pt x="6538" y="8406"/>
                    <a:pt x="4204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8" name="Google Shape;23788;p71"/>
            <p:cNvSpPr/>
            <p:nvPr/>
          </p:nvSpPr>
          <p:spPr>
            <a:xfrm>
              <a:off x="2824975" y="2861875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5"/>
                  </a:moveTo>
                  <a:cubicBezTo>
                    <a:pt x="1810" y="8405"/>
                    <a:pt x="1" y="6538"/>
                    <a:pt x="1" y="4203"/>
                  </a:cubicBezTo>
                  <a:cubicBezTo>
                    <a:pt x="1" y="1868"/>
                    <a:pt x="1869" y="0"/>
                    <a:pt x="4204" y="0"/>
                  </a:cubicBezTo>
                  <a:cubicBezTo>
                    <a:pt x="6538" y="0"/>
                    <a:pt x="8406" y="1868"/>
                    <a:pt x="8406" y="4203"/>
                  </a:cubicBezTo>
                  <a:cubicBezTo>
                    <a:pt x="8406" y="6596"/>
                    <a:pt x="6538" y="8405"/>
                    <a:pt x="4204" y="840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9" name="Google Shape;23789;p71"/>
            <p:cNvSpPr/>
            <p:nvPr/>
          </p:nvSpPr>
          <p:spPr>
            <a:xfrm>
              <a:off x="4544000" y="3108475"/>
              <a:ext cx="210150" cy="210175"/>
            </a:xfrm>
            <a:custGeom>
              <a:avLst/>
              <a:gdLst/>
              <a:ahLst/>
              <a:cxnLst/>
              <a:rect l="l" t="t" r="r" b="b"/>
              <a:pathLst>
                <a:path w="8406" h="8407" extrusionOk="0">
                  <a:moveTo>
                    <a:pt x="4203" y="8406"/>
                  </a:moveTo>
                  <a:cubicBezTo>
                    <a:pt x="1868" y="8406"/>
                    <a:pt x="0" y="6597"/>
                    <a:pt x="0" y="4203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38" y="1"/>
                    <a:pt x="8406" y="1869"/>
                    <a:pt x="8406" y="4203"/>
                  </a:cubicBezTo>
                  <a:cubicBezTo>
                    <a:pt x="8406" y="6538"/>
                    <a:pt x="6596" y="8406"/>
                    <a:pt x="4203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0" name="Google Shape;23790;p71"/>
            <p:cNvSpPr/>
            <p:nvPr/>
          </p:nvSpPr>
          <p:spPr>
            <a:xfrm>
              <a:off x="3313850" y="1879775"/>
              <a:ext cx="210150" cy="208700"/>
            </a:xfrm>
            <a:custGeom>
              <a:avLst/>
              <a:gdLst/>
              <a:ahLst/>
              <a:cxnLst/>
              <a:rect l="l" t="t" r="r" b="b"/>
              <a:pathLst>
                <a:path w="8406" h="8348" extrusionOk="0">
                  <a:moveTo>
                    <a:pt x="4203" y="8348"/>
                  </a:moveTo>
                  <a:cubicBezTo>
                    <a:pt x="1868" y="8348"/>
                    <a:pt x="0" y="6480"/>
                    <a:pt x="58" y="4145"/>
                  </a:cubicBezTo>
                  <a:cubicBezTo>
                    <a:pt x="58" y="1810"/>
                    <a:pt x="1926" y="1"/>
                    <a:pt x="4261" y="1"/>
                  </a:cubicBezTo>
                  <a:cubicBezTo>
                    <a:pt x="6596" y="1"/>
                    <a:pt x="8405" y="1869"/>
                    <a:pt x="8405" y="4203"/>
                  </a:cubicBezTo>
                  <a:cubicBezTo>
                    <a:pt x="8405" y="6538"/>
                    <a:pt x="6538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1" name="Google Shape;23791;p71"/>
            <p:cNvSpPr/>
            <p:nvPr/>
          </p:nvSpPr>
          <p:spPr>
            <a:xfrm>
              <a:off x="3071600" y="3352175"/>
              <a:ext cx="210150" cy="210150"/>
            </a:xfrm>
            <a:custGeom>
              <a:avLst/>
              <a:gdLst/>
              <a:ahLst/>
              <a:cxnLst/>
              <a:rect l="l" t="t" r="r" b="b"/>
              <a:pathLst>
                <a:path w="8406" h="8406" extrusionOk="0">
                  <a:moveTo>
                    <a:pt x="4262" y="8406"/>
                  </a:moveTo>
                  <a:cubicBezTo>
                    <a:pt x="1868" y="8406"/>
                    <a:pt x="1" y="6538"/>
                    <a:pt x="1" y="4203"/>
                  </a:cubicBezTo>
                  <a:cubicBezTo>
                    <a:pt x="1" y="1868"/>
                    <a:pt x="1868" y="1"/>
                    <a:pt x="4203" y="1"/>
                  </a:cubicBezTo>
                  <a:cubicBezTo>
                    <a:pt x="6538" y="1"/>
                    <a:pt x="8348" y="1810"/>
                    <a:pt x="8406" y="4145"/>
                  </a:cubicBezTo>
                  <a:cubicBezTo>
                    <a:pt x="8406" y="6480"/>
                    <a:pt x="6596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2" name="Google Shape;23792;p71"/>
            <p:cNvSpPr/>
            <p:nvPr/>
          </p:nvSpPr>
          <p:spPr>
            <a:xfrm>
              <a:off x="2826450" y="2373025"/>
              <a:ext cx="207225" cy="208675"/>
            </a:xfrm>
            <a:custGeom>
              <a:avLst/>
              <a:gdLst/>
              <a:ahLst/>
              <a:cxnLst/>
              <a:rect l="l" t="t" r="r" b="b"/>
              <a:pathLst>
                <a:path w="8289" h="8347" extrusionOk="0">
                  <a:moveTo>
                    <a:pt x="4145" y="8347"/>
                  </a:moveTo>
                  <a:cubicBezTo>
                    <a:pt x="1810" y="8347"/>
                    <a:pt x="0" y="6479"/>
                    <a:pt x="0" y="4203"/>
                  </a:cubicBezTo>
                  <a:cubicBezTo>
                    <a:pt x="0" y="1868"/>
                    <a:pt x="1868" y="0"/>
                    <a:pt x="4145" y="0"/>
                  </a:cubicBezTo>
                  <a:cubicBezTo>
                    <a:pt x="6421" y="0"/>
                    <a:pt x="8289" y="1868"/>
                    <a:pt x="8289" y="4203"/>
                  </a:cubicBezTo>
                  <a:cubicBezTo>
                    <a:pt x="8289" y="6479"/>
                    <a:pt x="6421" y="8347"/>
                    <a:pt x="4145" y="834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3" name="Google Shape;23793;p71"/>
            <p:cNvSpPr/>
            <p:nvPr/>
          </p:nvSpPr>
          <p:spPr>
            <a:xfrm>
              <a:off x="4050775" y="3598800"/>
              <a:ext cx="208700" cy="208700"/>
            </a:xfrm>
            <a:custGeom>
              <a:avLst/>
              <a:gdLst/>
              <a:ahLst/>
              <a:cxnLst/>
              <a:rect l="l" t="t" r="r" b="b"/>
              <a:pathLst>
                <a:path w="8348" h="8348" extrusionOk="0">
                  <a:moveTo>
                    <a:pt x="8347" y="4145"/>
                  </a:moveTo>
                  <a:cubicBezTo>
                    <a:pt x="8347" y="6479"/>
                    <a:pt x="6538" y="8347"/>
                    <a:pt x="4203" y="8347"/>
                  </a:cubicBezTo>
                  <a:cubicBezTo>
                    <a:pt x="1926" y="8347"/>
                    <a:pt x="59" y="6538"/>
                    <a:pt x="59" y="4203"/>
                  </a:cubicBezTo>
                  <a:cubicBezTo>
                    <a:pt x="0" y="1926"/>
                    <a:pt x="1868" y="59"/>
                    <a:pt x="4144" y="59"/>
                  </a:cubicBezTo>
                  <a:cubicBezTo>
                    <a:pt x="6479" y="0"/>
                    <a:pt x="8347" y="1868"/>
                    <a:pt x="8347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4" name="Google Shape;23794;p71"/>
            <p:cNvSpPr/>
            <p:nvPr/>
          </p:nvSpPr>
          <p:spPr>
            <a:xfrm>
              <a:off x="3315300" y="3598800"/>
              <a:ext cx="207250" cy="208700"/>
            </a:xfrm>
            <a:custGeom>
              <a:avLst/>
              <a:gdLst/>
              <a:ahLst/>
              <a:cxnLst/>
              <a:rect l="l" t="t" r="r" b="b"/>
              <a:pathLst>
                <a:path w="8290" h="8348" extrusionOk="0">
                  <a:moveTo>
                    <a:pt x="4145" y="59"/>
                  </a:moveTo>
                  <a:cubicBezTo>
                    <a:pt x="6421" y="0"/>
                    <a:pt x="8289" y="1926"/>
                    <a:pt x="8289" y="4203"/>
                  </a:cubicBezTo>
                  <a:cubicBezTo>
                    <a:pt x="8289" y="6421"/>
                    <a:pt x="6421" y="8289"/>
                    <a:pt x="4203" y="8347"/>
                  </a:cubicBezTo>
                  <a:cubicBezTo>
                    <a:pt x="1927" y="8347"/>
                    <a:pt x="0" y="6479"/>
                    <a:pt x="0" y="4203"/>
                  </a:cubicBezTo>
                  <a:cubicBezTo>
                    <a:pt x="0" y="1926"/>
                    <a:pt x="1868" y="59"/>
                    <a:pt x="414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5" name="Google Shape;23795;p71"/>
            <p:cNvSpPr/>
            <p:nvPr/>
          </p:nvSpPr>
          <p:spPr>
            <a:xfrm>
              <a:off x="2826450" y="3109950"/>
              <a:ext cx="207225" cy="208700"/>
            </a:xfrm>
            <a:custGeom>
              <a:avLst/>
              <a:gdLst/>
              <a:ahLst/>
              <a:cxnLst/>
              <a:rect l="l" t="t" r="r" b="b"/>
              <a:pathLst>
                <a:path w="8289" h="8348" extrusionOk="0">
                  <a:moveTo>
                    <a:pt x="8289" y="4144"/>
                  </a:moveTo>
                  <a:cubicBezTo>
                    <a:pt x="8289" y="6362"/>
                    <a:pt x="6421" y="8289"/>
                    <a:pt x="4203" y="8289"/>
                  </a:cubicBezTo>
                  <a:cubicBezTo>
                    <a:pt x="1927" y="8347"/>
                    <a:pt x="0" y="6421"/>
                    <a:pt x="0" y="4144"/>
                  </a:cubicBezTo>
                  <a:cubicBezTo>
                    <a:pt x="0" y="1926"/>
                    <a:pt x="1868" y="58"/>
                    <a:pt x="4145" y="0"/>
                  </a:cubicBezTo>
                  <a:cubicBezTo>
                    <a:pt x="6363" y="0"/>
                    <a:pt x="8289" y="1868"/>
                    <a:pt x="8289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6" name="Google Shape;23796;p71"/>
            <p:cNvSpPr/>
            <p:nvPr/>
          </p:nvSpPr>
          <p:spPr>
            <a:xfrm>
              <a:off x="4298850" y="1881250"/>
              <a:ext cx="205775" cy="205775"/>
            </a:xfrm>
            <a:custGeom>
              <a:avLst/>
              <a:gdLst/>
              <a:ahLst/>
              <a:cxnLst/>
              <a:rect l="l" t="t" r="r" b="b"/>
              <a:pathLst>
                <a:path w="8231" h="8231" extrusionOk="0">
                  <a:moveTo>
                    <a:pt x="8230" y="4086"/>
                  </a:moveTo>
                  <a:cubicBezTo>
                    <a:pt x="8230" y="6363"/>
                    <a:pt x="6362" y="8230"/>
                    <a:pt x="4144" y="8230"/>
                  </a:cubicBezTo>
                  <a:cubicBezTo>
                    <a:pt x="1868" y="8230"/>
                    <a:pt x="58" y="6421"/>
                    <a:pt x="58" y="4144"/>
                  </a:cubicBezTo>
                  <a:cubicBezTo>
                    <a:pt x="0" y="1868"/>
                    <a:pt x="1868" y="0"/>
                    <a:pt x="4144" y="0"/>
                  </a:cubicBezTo>
                  <a:cubicBezTo>
                    <a:pt x="6421" y="59"/>
                    <a:pt x="8230" y="1868"/>
                    <a:pt x="8230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7" name="Google Shape;23797;p71"/>
            <p:cNvSpPr/>
            <p:nvPr/>
          </p:nvSpPr>
          <p:spPr>
            <a:xfrm>
              <a:off x="4545450" y="2127850"/>
              <a:ext cx="207250" cy="205775"/>
            </a:xfrm>
            <a:custGeom>
              <a:avLst/>
              <a:gdLst/>
              <a:ahLst/>
              <a:cxnLst/>
              <a:rect l="l" t="t" r="r" b="b"/>
              <a:pathLst>
                <a:path w="8290" h="8231" extrusionOk="0">
                  <a:moveTo>
                    <a:pt x="8231" y="4087"/>
                  </a:moveTo>
                  <a:cubicBezTo>
                    <a:pt x="8289" y="6363"/>
                    <a:pt x="6421" y="8231"/>
                    <a:pt x="4145" y="8231"/>
                  </a:cubicBezTo>
                  <a:cubicBezTo>
                    <a:pt x="1869" y="8231"/>
                    <a:pt x="59" y="6422"/>
                    <a:pt x="59" y="4145"/>
                  </a:cubicBezTo>
                  <a:cubicBezTo>
                    <a:pt x="1" y="1927"/>
                    <a:pt x="1869" y="1"/>
                    <a:pt x="4145" y="59"/>
                  </a:cubicBezTo>
                  <a:cubicBezTo>
                    <a:pt x="6363" y="59"/>
                    <a:pt x="8231" y="1869"/>
                    <a:pt x="8231" y="408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8" name="Google Shape;23798;p71"/>
            <p:cNvSpPr/>
            <p:nvPr/>
          </p:nvSpPr>
          <p:spPr>
            <a:xfrm>
              <a:off x="4548375" y="3355100"/>
              <a:ext cx="202850" cy="202850"/>
            </a:xfrm>
            <a:custGeom>
              <a:avLst/>
              <a:gdLst/>
              <a:ahLst/>
              <a:cxnLst/>
              <a:rect l="l" t="t" r="r" b="b"/>
              <a:pathLst>
                <a:path w="8114" h="8114" extrusionOk="0">
                  <a:moveTo>
                    <a:pt x="8056" y="4028"/>
                  </a:moveTo>
                  <a:cubicBezTo>
                    <a:pt x="8114" y="6304"/>
                    <a:pt x="6304" y="8114"/>
                    <a:pt x="4086" y="8114"/>
                  </a:cubicBezTo>
                  <a:cubicBezTo>
                    <a:pt x="1810" y="8114"/>
                    <a:pt x="0" y="6363"/>
                    <a:pt x="0" y="4086"/>
                  </a:cubicBezTo>
                  <a:cubicBezTo>
                    <a:pt x="0" y="1868"/>
                    <a:pt x="1693" y="59"/>
                    <a:pt x="3911" y="59"/>
                  </a:cubicBezTo>
                  <a:cubicBezTo>
                    <a:pt x="6188" y="0"/>
                    <a:pt x="8056" y="1751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9" name="Google Shape;23799;p71"/>
            <p:cNvSpPr/>
            <p:nvPr/>
          </p:nvSpPr>
          <p:spPr>
            <a:xfrm>
              <a:off x="3075975" y="1882700"/>
              <a:ext cx="201400" cy="202875"/>
            </a:xfrm>
            <a:custGeom>
              <a:avLst/>
              <a:gdLst/>
              <a:ahLst/>
              <a:cxnLst/>
              <a:rect l="l" t="t" r="r" b="b"/>
              <a:pathLst>
                <a:path w="8056" h="8115" extrusionOk="0">
                  <a:moveTo>
                    <a:pt x="8056" y="4086"/>
                  </a:moveTo>
                  <a:cubicBezTo>
                    <a:pt x="8056" y="6363"/>
                    <a:pt x="6246" y="8114"/>
                    <a:pt x="3970" y="8114"/>
                  </a:cubicBezTo>
                  <a:cubicBezTo>
                    <a:pt x="1752" y="8056"/>
                    <a:pt x="1" y="6305"/>
                    <a:pt x="1" y="4028"/>
                  </a:cubicBezTo>
                  <a:cubicBezTo>
                    <a:pt x="1" y="1752"/>
                    <a:pt x="1810" y="1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0" name="Google Shape;23800;p71"/>
            <p:cNvSpPr/>
            <p:nvPr/>
          </p:nvSpPr>
          <p:spPr>
            <a:xfrm>
              <a:off x="2829375" y="21307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5" y="3970"/>
                  </a:moveTo>
                  <a:cubicBezTo>
                    <a:pt x="8055" y="6188"/>
                    <a:pt x="6304" y="7997"/>
                    <a:pt x="4086" y="8056"/>
                  </a:cubicBezTo>
                  <a:cubicBezTo>
                    <a:pt x="1810" y="8056"/>
                    <a:pt x="0" y="6246"/>
                    <a:pt x="0" y="4028"/>
                  </a:cubicBezTo>
                  <a:cubicBezTo>
                    <a:pt x="0" y="1810"/>
                    <a:pt x="1751" y="1"/>
                    <a:pt x="3969" y="1"/>
                  </a:cubicBezTo>
                  <a:cubicBezTo>
                    <a:pt x="6187" y="1"/>
                    <a:pt x="7997" y="1752"/>
                    <a:pt x="805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1" name="Google Shape;23801;p71"/>
            <p:cNvSpPr/>
            <p:nvPr/>
          </p:nvSpPr>
          <p:spPr>
            <a:xfrm>
              <a:off x="4301750" y="36031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6" y="3970"/>
                  </a:moveTo>
                  <a:cubicBezTo>
                    <a:pt x="8056" y="6246"/>
                    <a:pt x="6305" y="7997"/>
                    <a:pt x="4087" y="8055"/>
                  </a:cubicBezTo>
                  <a:cubicBezTo>
                    <a:pt x="1810" y="8055"/>
                    <a:pt x="1" y="6246"/>
                    <a:pt x="1" y="4028"/>
                  </a:cubicBezTo>
                  <a:cubicBezTo>
                    <a:pt x="1" y="1810"/>
                    <a:pt x="1810" y="0"/>
                    <a:pt x="4028" y="0"/>
                  </a:cubicBezTo>
                  <a:cubicBezTo>
                    <a:pt x="6246" y="0"/>
                    <a:pt x="8056" y="1751"/>
                    <a:pt x="8056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2" name="Google Shape;23802;p71"/>
            <p:cNvSpPr/>
            <p:nvPr/>
          </p:nvSpPr>
          <p:spPr>
            <a:xfrm>
              <a:off x="4790600" y="2619625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4029" y="1"/>
                  </a:moveTo>
                  <a:cubicBezTo>
                    <a:pt x="6247" y="1"/>
                    <a:pt x="8056" y="1810"/>
                    <a:pt x="8056" y="4028"/>
                  </a:cubicBezTo>
                  <a:cubicBezTo>
                    <a:pt x="8056" y="6246"/>
                    <a:pt x="6305" y="8056"/>
                    <a:pt x="4087" y="8056"/>
                  </a:cubicBezTo>
                  <a:cubicBezTo>
                    <a:pt x="1810" y="8056"/>
                    <a:pt x="59" y="6305"/>
                    <a:pt x="1" y="4028"/>
                  </a:cubicBezTo>
                  <a:cubicBezTo>
                    <a:pt x="1" y="1810"/>
                    <a:pt x="1810" y="59"/>
                    <a:pt x="402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3" name="Google Shape;23803;p71"/>
            <p:cNvSpPr/>
            <p:nvPr/>
          </p:nvSpPr>
          <p:spPr>
            <a:xfrm>
              <a:off x="3564825" y="1641925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8056" y="4028"/>
                  </a:moveTo>
                  <a:cubicBezTo>
                    <a:pt x="8056" y="6246"/>
                    <a:pt x="6246" y="7997"/>
                    <a:pt x="4028" y="7997"/>
                  </a:cubicBezTo>
                  <a:cubicBezTo>
                    <a:pt x="1810" y="7997"/>
                    <a:pt x="1" y="6129"/>
                    <a:pt x="59" y="3911"/>
                  </a:cubicBezTo>
                  <a:cubicBezTo>
                    <a:pt x="59" y="1752"/>
                    <a:pt x="1869" y="0"/>
                    <a:pt x="4028" y="0"/>
                  </a:cubicBezTo>
                  <a:cubicBezTo>
                    <a:pt x="6246" y="0"/>
                    <a:pt x="8056" y="1752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4" name="Google Shape;23804;p71"/>
            <p:cNvSpPr/>
            <p:nvPr/>
          </p:nvSpPr>
          <p:spPr>
            <a:xfrm>
              <a:off x="3811450" y="16404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4086" y="58"/>
                  </a:moveTo>
                  <a:cubicBezTo>
                    <a:pt x="6304" y="58"/>
                    <a:pt x="8056" y="1868"/>
                    <a:pt x="8056" y="4086"/>
                  </a:cubicBezTo>
                  <a:cubicBezTo>
                    <a:pt x="8056" y="6304"/>
                    <a:pt x="6246" y="8055"/>
                    <a:pt x="4028" y="8055"/>
                  </a:cubicBezTo>
                  <a:cubicBezTo>
                    <a:pt x="1810" y="8055"/>
                    <a:pt x="0" y="6246"/>
                    <a:pt x="59" y="4028"/>
                  </a:cubicBezTo>
                  <a:cubicBezTo>
                    <a:pt x="59" y="1810"/>
                    <a:pt x="1868" y="0"/>
                    <a:pt x="4086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5" name="Google Shape;23805;p71"/>
            <p:cNvSpPr/>
            <p:nvPr/>
          </p:nvSpPr>
          <p:spPr>
            <a:xfrm>
              <a:off x="4790600" y="2866250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8056" y="4086"/>
                  </a:moveTo>
                  <a:cubicBezTo>
                    <a:pt x="8056" y="6304"/>
                    <a:pt x="6247" y="8055"/>
                    <a:pt x="4029" y="8055"/>
                  </a:cubicBezTo>
                  <a:cubicBezTo>
                    <a:pt x="1810" y="8055"/>
                    <a:pt x="1" y="6246"/>
                    <a:pt x="59" y="4028"/>
                  </a:cubicBezTo>
                  <a:cubicBezTo>
                    <a:pt x="59" y="1810"/>
                    <a:pt x="1869" y="0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6" name="Google Shape;23806;p71"/>
            <p:cNvSpPr/>
            <p:nvPr/>
          </p:nvSpPr>
          <p:spPr>
            <a:xfrm>
              <a:off x="2829375" y="3356550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7997" y="4028"/>
                  </a:moveTo>
                  <a:cubicBezTo>
                    <a:pt x="7997" y="6246"/>
                    <a:pt x="6187" y="7997"/>
                    <a:pt x="4028" y="7997"/>
                  </a:cubicBezTo>
                  <a:cubicBezTo>
                    <a:pt x="1810" y="7997"/>
                    <a:pt x="0" y="6130"/>
                    <a:pt x="58" y="3912"/>
                  </a:cubicBezTo>
                  <a:cubicBezTo>
                    <a:pt x="58" y="1752"/>
                    <a:pt x="1926" y="1"/>
                    <a:pt x="4086" y="1"/>
                  </a:cubicBezTo>
                  <a:cubicBezTo>
                    <a:pt x="6246" y="59"/>
                    <a:pt x="8055" y="1869"/>
                    <a:pt x="7997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7" name="Google Shape;23807;p71"/>
            <p:cNvSpPr/>
            <p:nvPr/>
          </p:nvSpPr>
          <p:spPr>
            <a:xfrm>
              <a:off x="3075975" y="3603175"/>
              <a:ext cx="199950" cy="201400"/>
            </a:xfrm>
            <a:custGeom>
              <a:avLst/>
              <a:gdLst/>
              <a:ahLst/>
              <a:cxnLst/>
              <a:rect l="l" t="t" r="r" b="b"/>
              <a:pathLst>
                <a:path w="7998" h="8056" extrusionOk="0">
                  <a:moveTo>
                    <a:pt x="4087" y="0"/>
                  </a:moveTo>
                  <a:cubicBezTo>
                    <a:pt x="6246" y="59"/>
                    <a:pt x="7997" y="1868"/>
                    <a:pt x="7997" y="4028"/>
                  </a:cubicBezTo>
                  <a:cubicBezTo>
                    <a:pt x="7997" y="6246"/>
                    <a:pt x="6130" y="8055"/>
                    <a:pt x="3970" y="7997"/>
                  </a:cubicBezTo>
                  <a:cubicBezTo>
                    <a:pt x="1752" y="7939"/>
                    <a:pt x="1" y="6129"/>
                    <a:pt x="59" y="3970"/>
                  </a:cubicBezTo>
                  <a:cubicBezTo>
                    <a:pt x="59" y="1810"/>
                    <a:pt x="1869" y="0"/>
                    <a:pt x="40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8" name="Google Shape;23808;p71"/>
            <p:cNvSpPr/>
            <p:nvPr/>
          </p:nvSpPr>
          <p:spPr>
            <a:xfrm>
              <a:off x="4056600" y="1641925"/>
              <a:ext cx="198475" cy="198475"/>
            </a:xfrm>
            <a:custGeom>
              <a:avLst/>
              <a:gdLst/>
              <a:ahLst/>
              <a:cxnLst/>
              <a:rect l="l" t="t" r="r" b="b"/>
              <a:pathLst>
                <a:path w="7939" h="7939" extrusionOk="0">
                  <a:moveTo>
                    <a:pt x="3970" y="7939"/>
                  </a:moveTo>
                  <a:cubicBezTo>
                    <a:pt x="1810" y="7939"/>
                    <a:pt x="1" y="6129"/>
                    <a:pt x="1" y="3970"/>
                  </a:cubicBezTo>
                  <a:cubicBezTo>
                    <a:pt x="1" y="1810"/>
                    <a:pt x="1810" y="0"/>
                    <a:pt x="3970" y="0"/>
                  </a:cubicBezTo>
                  <a:cubicBezTo>
                    <a:pt x="6130" y="0"/>
                    <a:pt x="7939" y="1810"/>
                    <a:pt x="7939" y="3970"/>
                  </a:cubicBezTo>
                  <a:cubicBezTo>
                    <a:pt x="7939" y="6188"/>
                    <a:pt x="6130" y="7939"/>
                    <a:pt x="3970" y="793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9" name="Google Shape;23809;p71"/>
            <p:cNvSpPr/>
            <p:nvPr/>
          </p:nvSpPr>
          <p:spPr>
            <a:xfrm>
              <a:off x="4792075" y="2377400"/>
              <a:ext cx="199950" cy="199925"/>
            </a:xfrm>
            <a:custGeom>
              <a:avLst/>
              <a:gdLst/>
              <a:ahLst/>
              <a:cxnLst/>
              <a:rect l="l" t="t" r="r" b="b"/>
              <a:pathLst>
                <a:path w="7998" h="7997" extrusionOk="0">
                  <a:moveTo>
                    <a:pt x="3970" y="58"/>
                  </a:moveTo>
                  <a:cubicBezTo>
                    <a:pt x="6129" y="0"/>
                    <a:pt x="7939" y="1810"/>
                    <a:pt x="7939" y="3969"/>
                  </a:cubicBezTo>
                  <a:cubicBezTo>
                    <a:pt x="7997" y="6129"/>
                    <a:pt x="6188" y="7939"/>
                    <a:pt x="4028" y="7997"/>
                  </a:cubicBezTo>
                  <a:cubicBezTo>
                    <a:pt x="1868" y="7997"/>
                    <a:pt x="59" y="6246"/>
                    <a:pt x="0" y="4028"/>
                  </a:cubicBezTo>
                  <a:cubicBezTo>
                    <a:pt x="0" y="1926"/>
                    <a:pt x="1810" y="58"/>
                    <a:pt x="3970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0" name="Google Shape;23810;p71"/>
            <p:cNvSpPr/>
            <p:nvPr/>
          </p:nvSpPr>
          <p:spPr>
            <a:xfrm>
              <a:off x="4793525" y="31157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70" y="1"/>
                  </a:moveTo>
                  <a:cubicBezTo>
                    <a:pt x="6130" y="1"/>
                    <a:pt x="7881" y="1752"/>
                    <a:pt x="7881" y="3911"/>
                  </a:cubicBezTo>
                  <a:cubicBezTo>
                    <a:pt x="7881" y="6129"/>
                    <a:pt x="6071" y="7881"/>
                    <a:pt x="3853" y="7881"/>
                  </a:cubicBezTo>
                  <a:cubicBezTo>
                    <a:pt x="1693" y="7822"/>
                    <a:pt x="1" y="6071"/>
                    <a:pt x="1" y="3911"/>
                  </a:cubicBezTo>
                  <a:cubicBezTo>
                    <a:pt x="1" y="1693"/>
                    <a:pt x="1752" y="1"/>
                    <a:pt x="39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1" name="Google Shape;23811;p71"/>
            <p:cNvSpPr/>
            <p:nvPr/>
          </p:nvSpPr>
          <p:spPr>
            <a:xfrm>
              <a:off x="2584200" y="2622550"/>
              <a:ext cx="197025" cy="195550"/>
            </a:xfrm>
            <a:custGeom>
              <a:avLst/>
              <a:gdLst/>
              <a:ahLst/>
              <a:cxnLst/>
              <a:rect l="l" t="t" r="r" b="b"/>
              <a:pathLst>
                <a:path w="7881" h="7822" extrusionOk="0">
                  <a:moveTo>
                    <a:pt x="3912" y="7822"/>
                  </a:moveTo>
                  <a:cubicBezTo>
                    <a:pt x="1752" y="7822"/>
                    <a:pt x="1" y="6071"/>
                    <a:pt x="59" y="3911"/>
                  </a:cubicBezTo>
                  <a:cubicBezTo>
                    <a:pt x="59" y="1693"/>
                    <a:pt x="1810" y="0"/>
                    <a:pt x="3970" y="0"/>
                  </a:cubicBezTo>
                  <a:cubicBezTo>
                    <a:pt x="6188" y="0"/>
                    <a:pt x="7881" y="1751"/>
                    <a:pt x="7881" y="3970"/>
                  </a:cubicBezTo>
                  <a:cubicBezTo>
                    <a:pt x="7881" y="6129"/>
                    <a:pt x="6130" y="7822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2" name="Google Shape;23812;p71"/>
            <p:cNvSpPr/>
            <p:nvPr/>
          </p:nvSpPr>
          <p:spPr>
            <a:xfrm>
              <a:off x="3321125" y="16433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12" y="7822"/>
                  </a:moveTo>
                  <a:cubicBezTo>
                    <a:pt x="1694" y="7822"/>
                    <a:pt x="1" y="6071"/>
                    <a:pt x="1" y="3912"/>
                  </a:cubicBezTo>
                  <a:cubicBezTo>
                    <a:pt x="59" y="1694"/>
                    <a:pt x="1810" y="1"/>
                    <a:pt x="3970" y="1"/>
                  </a:cubicBezTo>
                  <a:cubicBezTo>
                    <a:pt x="6130" y="59"/>
                    <a:pt x="7881" y="1810"/>
                    <a:pt x="7823" y="3970"/>
                  </a:cubicBezTo>
                  <a:cubicBezTo>
                    <a:pt x="7823" y="6130"/>
                    <a:pt x="6071" y="7881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3" name="Google Shape;23813;p71"/>
            <p:cNvSpPr/>
            <p:nvPr/>
          </p:nvSpPr>
          <p:spPr>
            <a:xfrm>
              <a:off x="3812900" y="3851250"/>
              <a:ext cx="198500" cy="197025"/>
            </a:xfrm>
            <a:custGeom>
              <a:avLst/>
              <a:gdLst/>
              <a:ahLst/>
              <a:cxnLst/>
              <a:rect l="l" t="t" r="r" b="b"/>
              <a:pathLst>
                <a:path w="7940" h="7881" extrusionOk="0">
                  <a:moveTo>
                    <a:pt x="7939" y="3969"/>
                  </a:moveTo>
                  <a:cubicBezTo>
                    <a:pt x="7881" y="6188"/>
                    <a:pt x="6130" y="7880"/>
                    <a:pt x="3970" y="7880"/>
                  </a:cubicBezTo>
                  <a:cubicBezTo>
                    <a:pt x="1752" y="7880"/>
                    <a:pt x="1" y="6071"/>
                    <a:pt x="59" y="3911"/>
                  </a:cubicBezTo>
                  <a:cubicBezTo>
                    <a:pt x="117" y="1693"/>
                    <a:pt x="1869" y="0"/>
                    <a:pt x="4028" y="59"/>
                  </a:cubicBezTo>
                  <a:cubicBezTo>
                    <a:pt x="6188" y="59"/>
                    <a:pt x="7939" y="1810"/>
                    <a:pt x="7939" y="39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4" name="Google Shape;23814;p71"/>
            <p:cNvSpPr/>
            <p:nvPr/>
          </p:nvSpPr>
          <p:spPr>
            <a:xfrm>
              <a:off x="2585675" y="2869150"/>
              <a:ext cx="195550" cy="195575"/>
            </a:xfrm>
            <a:custGeom>
              <a:avLst/>
              <a:gdLst/>
              <a:ahLst/>
              <a:cxnLst/>
              <a:rect l="l" t="t" r="r" b="b"/>
              <a:pathLst>
                <a:path w="7822" h="7823" extrusionOk="0">
                  <a:moveTo>
                    <a:pt x="7822" y="3912"/>
                  </a:moveTo>
                  <a:cubicBezTo>
                    <a:pt x="7822" y="6071"/>
                    <a:pt x="6129" y="7823"/>
                    <a:pt x="3911" y="7823"/>
                  </a:cubicBezTo>
                  <a:cubicBezTo>
                    <a:pt x="1751" y="7823"/>
                    <a:pt x="0" y="6130"/>
                    <a:pt x="0" y="3970"/>
                  </a:cubicBezTo>
                  <a:cubicBezTo>
                    <a:pt x="0" y="1752"/>
                    <a:pt x="1693" y="59"/>
                    <a:pt x="3853" y="1"/>
                  </a:cubicBezTo>
                  <a:cubicBezTo>
                    <a:pt x="6071" y="1"/>
                    <a:pt x="7763" y="1752"/>
                    <a:pt x="7822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5" name="Google Shape;23815;p71"/>
            <p:cNvSpPr/>
            <p:nvPr/>
          </p:nvSpPr>
          <p:spPr>
            <a:xfrm>
              <a:off x="3567750" y="3851250"/>
              <a:ext cx="197025" cy="198475"/>
            </a:xfrm>
            <a:custGeom>
              <a:avLst/>
              <a:gdLst/>
              <a:ahLst/>
              <a:cxnLst/>
              <a:rect l="l" t="t" r="r" b="b"/>
              <a:pathLst>
                <a:path w="7881" h="7939" extrusionOk="0">
                  <a:moveTo>
                    <a:pt x="4028" y="59"/>
                  </a:moveTo>
                  <a:cubicBezTo>
                    <a:pt x="6188" y="117"/>
                    <a:pt x="7881" y="1868"/>
                    <a:pt x="7822" y="4028"/>
                  </a:cubicBezTo>
                  <a:cubicBezTo>
                    <a:pt x="7822" y="6246"/>
                    <a:pt x="6013" y="7939"/>
                    <a:pt x="3853" y="7880"/>
                  </a:cubicBezTo>
                  <a:cubicBezTo>
                    <a:pt x="1693" y="7822"/>
                    <a:pt x="1" y="6071"/>
                    <a:pt x="1" y="3853"/>
                  </a:cubicBezTo>
                  <a:cubicBezTo>
                    <a:pt x="59" y="1693"/>
                    <a:pt x="1868" y="0"/>
                    <a:pt x="4028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6" name="Google Shape;23816;p71"/>
            <p:cNvSpPr/>
            <p:nvPr/>
          </p:nvSpPr>
          <p:spPr>
            <a:xfrm>
              <a:off x="4551300" y="1891450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7763" y="3912"/>
                  </a:moveTo>
                  <a:cubicBezTo>
                    <a:pt x="7763" y="6071"/>
                    <a:pt x="6071" y="7764"/>
                    <a:pt x="3853" y="7764"/>
                  </a:cubicBezTo>
                  <a:cubicBezTo>
                    <a:pt x="1693" y="7764"/>
                    <a:pt x="0" y="6013"/>
                    <a:pt x="0" y="3853"/>
                  </a:cubicBezTo>
                  <a:cubicBezTo>
                    <a:pt x="0" y="1693"/>
                    <a:pt x="1751" y="1"/>
                    <a:pt x="3969" y="1"/>
                  </a:cubicBezTo>
                  <a:cubicBezTo>
                    <a:pt x="6129" y="1"/>
                    <a:pt x="7822" y="1693"/>
                    <a:pt x="7763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7" name="Google Shape;23817;p71"/>
            <p:cNvSpPr/>
            <p:nvPr/>
          </p:nvSpPr>
          <p:spPr>
            <a:xfrm>
              <a:off x="4059525" y="385270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3794" y="59"/>
                  </a:moveTo>
                  <a:cubicBezTo>
                    <a:pt x="5954" y="1"/>
                    <a:pt x="7705" y="1693"/>
                    <a:pt x="7705" y="3853"/>
                  </a:cubicBezTo>
                  <a:cubicBezTo>
                    <a:pt x="7705" y="6013"/>
                    <a:pt x="6013" y="7764"/>
                    <a:pt x="3853" y="7764"/>
                  </a:cubicBezTo>
                  <a:cubicBezTo>
                    <a:pt x="1693" y="7764"/>
                    <a:pt x="0" y="6071"/>
                    <a:pt x="0" y="3911"/>
                  </a:cubicBezTo>
                  <a:cubicBezTo>
                    <a:pt x="0" y="1752"/>
                    <a:pt x="1693" y="59"/>
                    <a:pt x="379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8" name="Google Shape;23818;p71"/>
            <p:cNvSpPr/>
            <p:nvPr/>
          </p:nvSpPr>
          <p:spPr>
            <a:xfrm>
              <a:off x="2585675" y="2380300"/>
              <a:ext cx="194100" cy="194125"/>
            </a:xfrm>
            <a:custGeom>
              <a:avLst/>
              <a:gdLst/>
              <a:ahLst/>
              <a:cxnLst/>
              <a:rect l="l" t="t" r="r" b="b"/>
              <a:pathLst>
                <a:path w="7764" h="7765" extrusionOk="0">
                  <a:moveTo>
                    <a:pt x="3911" y="59"/>
                  </a:moveTo>
                  <a:cubicBezTo>
                    <a:pt x="6071" y="59"/>
                    <a:pt x="7763" y="1810"/>
                    <a:pt x="7763" y="3912"/>
                  </a:cubicBezTo>
                  <a:cubicBezTo>
                    <a:pt x="7763" y="6071"/>
                    <a:pt x="6012" y="7764"/>
                    <a:pt x="3853" y="7764"/>
                  </a:cubicBezTo>
                  <a:cubicBezTo>
                    <a:pt x="1693" y="7764"/>
                    <a:pt x="0" y="6013"/>
                    <a:pt x="59" y="3853"/>
                  </a:cubicBezTo>
                  <a:cubicBezTo>
                    <a:pt x="59" y="1694"/>
                    <a:pt x="1810" y="1"/>
                    <a:pt x="391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9" name="Google Shape;23819;p71"/>
            <p:cNvSpPr/>
            <p:nvPr/>
          </p:nvSpPr>
          <p:spPr>
            <a:xfrm>
              <a:off x="3322600" y="3854175"/>
              <a:ext cx="192650" cy="192625"/>
            </a:xfrm>
            <a:custGeom>
              <a:avLst/>
              <a:gdLst/>
              <a:ahLst/>
              <a:cxnLst/>
              <a:rect l="l" t="t" r="r" b="b"/>
              <a:pathLst>
                <a:path w="7706" h="7705" extrusionOk="0">
                  <a:moveTo>
                    <a:pt x="7705" y="3852"/>
                  </a:moveTo>
                  <a:cubicBezTo>
                    <a:pt x="7705" y="5954"/>
                    <a:pt x="5954" y="7705"/>
                    <a:pt x="3853" y="7705"/>
                  </a:cubicBezTo>
                  <a:cubicBezTo>
                    <a:pt x="1751" y="7705"/>
                    <a:pt x="0" y="5954"/>
                    <a:pt x="0" y="3852"/>
                  </a:cubicBezTo>
                  <a:cubicBezTo>
                    <a:pt x="0" y="1693"/>
                    <a:pt x="1751" y="0"/>
                    <a:pt x="3911" y="0"/>
                  </a:cubicBezTo>
                  <a:cubicBezTo>
                    <a:pt x="6012" y="0"/>
                    <a:pt x="7705" y="1751"/>
                    <a:pt x="7705" y="38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0" name="Google Shape;23820;p71"/>
            <p:cNvSpPr/>
            <p:nvPr/>
          </p:nvSpPr>
          <p:spPr>
            <a:xfrm>
              <a:off x="2585675" y="3117225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3969" y="1"/>
                  </a:moveTo>
                  <a:cubicBezTo>
                    <a:pt x="6071" y="59"/>
                    <a:pt x="7822" y="1869"/>
                    <a:pt x="7763" y="3970"/>
                  </a:cubicBezTo>
                  <a:cubicBezTo>
                    <a:pt x="7705" y="6071"/>
                    <a:pt x="5954" y="7764"/>
                    <a:pt x="3853" y="7706"/>
                  </a:cubicBezTo>
                  <a:cubicBezTo>
                    <a:pt x="1751" y="7706"/>
                    <a:pt x="0" y="5896"/>
                    <a:pt x="59" y="3795"/>
                  </a:cubicBezTo>
                  <a:cubicBezTo>
                    <a:pt x="117" y="1694"/>
                    <a:pt x="1868" y="1"/>
                    <a:pt x="39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1" name="Google Shape;23821;p71"/>
            <p:cNvSpPr/>
            <p:nvPr/>
          </p:nvSpPr>
          <p:spPr>
            <a:xfrm>
              <a:off x="4795000" y="2133700"/>
              <a:ext cx="192625" cy="194100"/>
            </a:xfrm>
            <a:custGeom>
              <a:avLst/>
              <a:gdLst/>
              <a:ahLst/>
              <a:cxnLst/>
              <a:rect l="l" t="t" r="r" b="b"/>
              <a:pathLst>
                <a:path w="7705" h="7764" extrusionOk="0">
                  <a:moveTo>
                    <a:pt x="3911" y="7764"/>
                  </a:moveTo>
                  <a:cubicBezTo>
                    <a:pt x="1810" y="7764"/>
                    <a:pt x="58" y="6012"/>
                    <a:pt x="0" y="3911"/>
                  </a:cubicBezTo>
                  <a:cubicBezTo>
                    <a:pt x="0" y="1810"/>
                    <a:pt x="1751" y="59"/>
                    <a:pt x="3853" y="59"/>
                  </a:cubicBezTo>
                  <a:cubicBezTo>
                    <a:pt x="5954" y="0"/>
                    <a:pt x="7705" y="1751"/>
                    <a:pt x="7705" y="3911"/>
                  </a:cubicBezTo>
                  <a:cubicBezTo>
                    <a:pt x="7705" y="5954"/>
                    <a:pt x="6012" y="7705"/>
                    <a:pt x="3911" y="776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2" name="Google Shape;23822;p71"/>
            <p:cNvSpPr/>
            <p:nvPr/>
          </p:nvSpPr>
          <p:spPr>
            <a:xfrm>
              <a:off x="4306125" y="164485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7706" y="3911"/>
                  </a:moveTo>
                  <a:cubicBezTo>
                    <a:pt x="7648" y="6012"/>
                    <a:pt x="5896" y="7763"/>
                    <a:pt x="3737" y="7705"/>
                  </a:cubicBezTo>
                  <a:cubicBezTo>
                    <a:pt x="1694" y="7647"/>
                    <a:pt x="1" y="5896"/>
                    <a:pt x="1" y="3794"/>
                  </a:cubicBezTo>
                  <a:cubicBezTo>
                    <a:pt x="1" y="1693"/>
                    <a:pt x="1810" y="0"/>
                    <a:pt x="3912" y="0"/>
                  </a:cubicBezTo>
                  <a:cubicBezTo>
                    <a:pt x="6013" y="59"/>
                    <a:pt x="7706" y="1810"/>
                    <a:pt x="7706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3" name="Google Shape;23823;p71"/>
            <p:cNvSpPr/>
            <p:nvPr/>
          </p:nvSpPr>
          <p:spPr>
            <a:xfrm>
              <a:off x="4546925" y="3606100"/>
              <a:ext cx="195550" cy="194100"/>
            </a:xfrm>
            <a:custGeom>
              <a:avLst/>
              <a:gdLst/>
              <a:ahLst/>
              <a:cxnLst/>
              <a:rect l="l" t="t" r="r" b="b"/>
              <a:pathLst>
                <a:path w="7822" h="7764" extrusionOk="0">
                  <a:moveTo>
                    <a:pt x="3853" y="7763"/>
                  </a:moveTo>
                  <a:cubicBezTo>
                    <a:pt x="1751" y="7705"/>
                    <a:pt x="0" y="5895"/>
                    <a:pt x="58" y="3794"/>
                  </a:cubicBezTo>
                  <a:cubicBezTo>
                    <a:pt x="117" y="1693"/>
                    <a:pt x="1926" y="0"/>
                    <a:pt x="3969" y="58"/>
                  </a:cubicBezTo>
                  <a:cubicBezTo>
                    <a:pt x="6129" y="117"/>
                    <a:pt x="7822" y="1868"/>
                    <a:pt x="7763" y="4028"/>
                  </a:cubicBezTo>
                  <a:cubicBezTo>
                    <a:pt x="7705" y="6071"/>
                    <a:pt x="5954" y="7763"/>
                    <a:pt x="3853" y="77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4" name="Google Shape;23824;p71"/>
            <p:cNvSpPr/>
            <p:nvPr/>
          </p:nvSpPr>
          <p:spPr>
            <a:xfrm>
              <a:off x="2832275" y="1887075"/>
              <a:ext cx="194125" cy="194100"/>
            </a:xfrm>
            <a:custGeom>
              <a:avLst/>
              <a:gdLst/>
              <a:ahLst/>
              <a:cxnLst/>
              <a:rect l="l" t="t" r="r" b="b"/>
              <a:pathLst>
                <a:path w="7765" h="7764" extrusionOk="0">
                  <a:moveTo>
                    <a:pt x="7764" y="3911"/>
                  </a:moveTo>
                  <a:cubicBezTo>
                    <a:pt x="7706" y="6013"/>
                    <a:pt x="5955" y="7764"/>
                    <a:pt x="3912" y="7706"/>
                  </a:cubicBezTo>
                  <a:cubicBezTo>
                    <a:pt x="1752" y="7706"/>
                    <a:pt x="1" y="5954"/>
                    <a:pt x="59" y="3795"/>
                  </a:cubicBezTo>
                  <a:cubicBezTo>
                    <a:pt x="118" y="1693"/>
                    <a:pt x="1869" y="1"/>
                    <a:pt x="3970" y="59"/>
                  </a:cubicBezTo>
                  <a:cubicBezTo>
                    <a:pt x="6071" y="59"/>
                    <a:pt x="7764" y="1810"/>
                    <a:pt x="7764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5" name="Google Shape;23825;p71"/>
            <p:cNvSpPr/>
            <p:nvPr/>
          </p:nvSpPr>
          <p:spPr>
            <a:xfrm>
              <a:off x="4796450" y="3362400"/>
              <a:ext cx="191175" cy="189725"/>
            </a:xfrm>
            <a:custGeom>
              <a:avLst/>
              <a:gdLst/>
              <a:ahLst/>
              <a:cxnLst/>
              <a:rect l="l" t="t" r="r" b="b"/>
              <a:pathLst>
                <a:path w="7647" h="7589" extrusionOk="0">
                  <a:moveTo>
                    <a:pt x="3795" y="0"/>
                  </a:moveTo>
                  <a:cubicBezTo>
                    <a:pt x="5896" y="0"/>
                    <a:pt x="7647" y="1751"/>
                    <a:pt x="7589" y="3794"/>
                  </a:cubicBezTo>
                  <a:cubicBezTo>
                    <a:pt x="7589" y="5896"/>
                    <a:pt x="5896" y="7588"/>
                    <a:pt x="3795" y="7588"/>
                  </a:cubicBezTo>
                  <a:cubicBezTo>
                    <a:pt x="1693" y="7588"/>
                    <a:pt x="0" y="5837"/>
                    <a:pt x="0" y="3736"/>
                  </a:cubicBezTo>
                  <a:cubicBezTo>
                    <a:pt x="0" y="1693"/>
                    <a:pt x="1752" y="0"/>
                    <a:pt x="379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6" name="Google Shape;23826;p71"/>
            <p:cNvSpPr/>
            <p:nvPr/>
          </p:nvSpPr>
          <p:spPr>
            <a:xfrm>
              <a:off x="3081825" y="1646300"/>
              <a:ext cx="189725" cy="191200"/>
            </a:xfrm>
            <a:custGeom>
              <a:avLst/>
              <a:gdLst/>
              <a:ahLst/>
              <a:cxnLst/>
              <a:rect l="l" t="t" r="r" b="b"/>
              <a:pathLst>
                <a:path w="7589" h="7648" extrusionOk="0">
                  <a:moveTo>
                    <a:pt x="3794" y="1"/>
                  </a:moveTo>
                  <a:cubicBezTo>
                    <a:pt x="5837" y="1"/>
                    <a:pt x="7588" y="1752"/>
                    <a:pt x="7588" y="3853"/>
                  </a:cubicBezTo>
                  <a:cubicBezTo>
                    <a:pt x="7588" y="5896"/>
                    <a:pt x="5896" y="7589"/>
                    <a:pt x="3794" y="7589"/>
                  </a:cubicBezTo>
                  <a:cubicBezTo>
                    <a:pt x="1751" y="7647"/>
                    <a:pt x="0" y="5896"/>
                    <a:pt x="0" y="3795"/>
                  </a:cubicBezTo>
                  <a:cubicBezTo>
                    <a:pt x="0" y="1693"/>
                    <a:pt x="1693" y="1"/>
                    <a:pt x="3794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7" name="Google Shape;23827;p71"/>
            <p:cNvSpPr/>
            <p:nvPr/>
          </p:nvSpPr>
          <p:spPr>
            <a:xfrm>
              <a:off x="2835200" y="3609000"/>
              <a:ext cx="189725" cy="189725"/>
            </a:xfrm>
            <a:custGeom>
              <a:avLst/>
              <a:gdLst/>
              <a:ahLst/>
              <a:cxnLst/>
              <a:rect l="l" t="t" r="r" b="b"/>
              <a:pathLst>
                <a:path w="7589" h="7589" extrusionOk="0">
                  <a:moveTo>
                    <a:pt x="3795" y="1"/>
                  </a:moveTo>
                  <a:cubicBezTo>
                    <a:pt x="5896" y="59"/>
                    <a:pt x="7589" y="1752"/>
                    <a:pt x="7530" y="3795"/>
                  </a:cubicBezTo>
                  <a:cubicBezTo>
                    <a:pt x="7530" y="5896"/>
                    <a:pt x="5838" y="7589"/>
                    <a:pt x="3736" y="7531"/>
                  </a:cubicBezTo>
                  <a:cubicBezTo>
                    <a:pt x="1635" y="7531"/>
                    <a:pt x="1" y="5838"/>
                    <a:pt x="1" y="3737"/>
                  </a:cubicBezTo>
                  <a:cubicBezTo>
                    <a:pt x="59" y="1635"/>
                    <a:pt x="1752" y="1"/>
                    <a:pt x="379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8" name="Google Shape;23828;p71"/>
            <p:cNvSpPr/>
            <p:nvPr/>
          </p:nvSpPr>
          <p:spPr>
            <a:xfrm>
              <a:off x="4309050" y="3855625"/>
              <a:ext cx="186825" cy="188275"/>
            </a:xfrm>
            <a:custGeom>
              <a:avLst/>
              <a:gdLst/>
              <a:ahLst/>
              <a:cxnLst/>
              <a:rect l="l" t="t" r="r" b="b"/>
              <a:pathLst>
                <a:path w="7473" h="7531" extrusionOk="0">
                  <a:moveTo>
                    <a:pt x="3736" y="7530"/>
                  </a:moveTo>
                  <a:cubicBezTo>
                    <a:pt x="1635" y="7530"/>
                    <a:pt x="1" y="5896"/>
                    <a:pt x="1" y="3794"/>
                  </a:cubicBezTo>
                  <a:cubicBezTo>
                    <a:pt x="1" y="1693"/>
                    <a:pt x="1635" y="0"/>
                    <a:pt x="3736" y="59"/>
                  </a:cubicBezTo>
                  <a:cubicBezTo>
                    <a:pt x="5838" y="59"/>
                    <a:pt x="7472" y="1693"/>
                    <a:pt x="7472" y="3736"/>
                  </a:cubicBezTo>
                  <a:cubicBezTo>
                    <a:pt x="7472" y="5837"/>
                    <a:pt x="5838" y="7530"/>
                    <a:pt x="3736" y="75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9" name="Google Shape;23829;p71"/>
            <p:cNvSpPr/>
            <p:nvPr/>
          </p:nvSpPr>
          <p:spPr>
            <a:xfrm>
              <a:off x="2590050" y="213660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3736" y="7531"/>
                  </a:moveTo>
                  <a:cubicBezTo>
                    <a:pt x="1635" y="7531"/>
                    <a:pt x="0" y="5896"/>
                    <a:pt x="0" y="3737"/>
                  </a:cubicBezTo>
                  <a:cubicBezTo>
                    <a:pt x="0" y="1694"/>
                    <a:pt x="1635" y="59"/>
                    <a:pt x="3678" y="59"/>
                  </a:cubicBezTo>
                  <a:cubicBezTo>
                    <a:pt x="5837" y="1"/>
                    <a:pt x="7472" y="1694"/>
                    <a:pt x="7472" y="3795"/>
                  </a:cubicBezTo>
                  <a:cubicBezTo>
                    <a:pt x="7472" y="5896"/>
                    <a:pt x="5837" y="7531"/>
                    <a:pt x="3736" y="753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0" name="Google Shape;23830;p71"/>
            <p:cNvSpPr/>
            <p:nvPr/>
          </p:nvSpPr>
          <p:spPr>
            <a:xfrm>
              <a:off x="2590050" y="3363850"/>
              <a:ext cx="186800" cy="186800"/>
            </a:xfrm>
            <a:custGeom>
              <a:avLst/>
              <a:gdLst/>
              <a:ahLst/>
              <a:cxnLst/>
              <a:rect l="l" t="t" r="r" b="b"/>
              <a:pathLst>
                <a:path w="7472" h="7472" extrusionOk="0">
                  <a:moveTo>
                    <a:pt x="3736" y="1"/>
                  </a:moveTo>
                  <a:cubicBezTo>
                    <a:pt x="5837" y="59"/>
                    <a:pt x="7472" y="1693"/>
                    <a:pt x="7413" y="3795"/>
                  </a:cubicBezTo>
                  <a:cubicBezTo>
                    <a:pt x="7413" y="5838"/>
                    <a:pt x="5721" y="7472"/>
                    <a:pt x="3678" y="7414"/>
                  </a:cubicBezTo>
                  <a:cubicBezTo>
                    <a:pt x="1635" y="7414"/>
                    <a:pt x="0" y="5721"/>
                    <a:pt x="0" y="3678"/>
                  </a:cubicBezTo>
                  <a:cubicBezTo>
                    <a:pt x="0" y="1635"/>
                    <a:pt x="1693" y="1"/>
                    <a:pt x="37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1" name="Google Shape;23831;p71"/>
            <p:cNvSpPr/>
            <p:nvPr/>
          </p:nvSpPr>
          <p:spPr>
            <a:xfrm>
              <a:off x="3083275" y="3857075"/>
              <a:ext cx="186800" cy="185350"/>
            </a:xfrm>
            <a:custGeom>
              <a:avLst/>
              <a:gdLst/>
              <a:ahLst/>
              <a:cxnLst/>
              <a:rect l="l" t="t" r="r" b="b"/>
              <a:pathLst>
                <a:path w="7472" h="7414" extrusionOk="0">
                  <a:moveTo>
                    <a:pt x="7414" y="3678"/>
                  </a:moveTo>
                  <a:cubicBezTo>
                    <a:pt x="7472" y="5779"/>
                    <a:pt x="5779" y="7414"/>
                    <a:pt x="3736" y="7414"/>
                  </a:cubicBezTo>
                  <a:cubicBezTo>
                    <a:pt x="1693" y="7414"/>
                    <a:pt x="1" y="5779"/>
                    <a:pt x="59" y="3736"/>
                  </a:cubicBezTo>
                  <a:cubicBezTo>
                    <a:pt x="59" y="1694"/>
                    <a:pt x="1693" y="59"/>
                    <a:pt x="3678" y="1"/>
                  </a:cubicBezTo>
                  <a:cubicBezTo>
                    <a:pt x="5779" y="1"/>
                    <a:pt x="7414" y="1635"/>
                    <a:pt x="7472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2" name="Google Shape;23832;p71"/>
            <p:cNvSpPr/>
            <p:nvPr/>
          </p:nvSpPr>
          <p:spPr>
            <a:xfrm>
              <a:off x="5045975" y="2628375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737" y="7414"/>
                  </a:moveTo>
                  <a:cubicBezTo>
                    <a:pt x="1635" y="7414"/>
                    <a:pt x="1" y="5721"/>
                    <a:pt x="1" y="3678"/>
                  </a:cubicBezTo>
                  <a:cubicBezTo>
                    <a:pt x="1" y="1635"/>
                    <a:pt x="1635" y="1"/>
                    <a:pt x="3737" y="1"/>
                  </a:cubicBez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79" y="7414"/>
                    <a:pt x="3737" y="74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3" name="Google Shape;23833;p71"/>
            <p:cNvSpPr/>
            <p:nvPr/>
          </p:nvSpPr>
          <p:spPr>
            <a:xfrm>
              <a:off x="3818750" y="1401150"/>
              <a:ext cx="188275" cy="186800"/>
            </a:xfrm>
            <a:custGeom>
              <a:avLst/>
              <a:gdLst/>
              <a:ahLst/>
              <a:cxnLst/>
              <a:rect l="l" t="t" r="r" b="b"/>
              <a:pathLst>
                <a:path w="7531" h="7472" extrusionOk="0">
                  <a:moveTo>
                    <a:pt x="59" y="3678"/>
                  </a:moveTo>
                  <a:cubicBezTo>
                    <a:pt x="59" y="1635"/>
                    <a:pt x="1751" y="0"/>
                    <a:pt x="3853" y="59"/>
                  </a:cubicBezTo>
                  <a:cubicBezTo>
                    <a:pt x="5896" y="59"/>
                    <a:pt x="7530" y="1810"/>
                    <a:pt x="7472" y="3853"/>
                  </a:cubicBezTo>
                  <a:cubicBezTo>
                    <a:pt x="7413" y="5837"/>
                    <a:pt x="5721" y="7472"/>
                    <a:pt x="3736" y="7472"/>
                  </a:cubicBezTo>
                  <a:cubicBezTo>
                    <a:pt x="1693" y="7413"/>
                    <a:pt x="0" y="5721"/>
                    <a:pt x="59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4" name="Google Shape;23834;p71"/>
            <p:cNvSpPr/>
            <p:nvPr/>
          </p:nvSpPr>
          <p:spPr>
            <a:xfrm>
              <a:off x="5045975" y="2875000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678" y="0"/>
                  </a:moveTo>
                  <a:cubicBezTo>
                    <a:pt x="5721" y="0"/>
                    <a:pt x="7414" y="1693"/>
                    <a:pt x="7414" y="3736"/>
                  </a:cubicBezTo>
                  <a:cubicBezTo>
                    <a:pt x="7355" y="5721"/>
                    <a:pt x="5721" y="7413"/>
                    <a:pt x="3678" y="7413"/>
                  </a:cubicBezTo>
                  <a:cubicBezTo>
                    <a:pt x="1635" y="7413"/>
                    <a:pt x="1" y="5721"/>
                    <a:pt x="1" y="3678"/>
                  </a:cubicBezTo>
                  <a:cubicBezTo>
                    <a:pt x="1" y="1635"/>
                    <a:pt x="1694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5" name="Google Shape;23835;p71"/>
            <p:cNvSpPr/>
            <p:nvPr/>
          </p:nvSpPr>
          <p:spPr>
            <a:xfrm>
              <a:off x="3573575" y="1402600"/>
              <a:ext cx="185375" cy="185350"/>
            </a:xfrm>
            <a:custGeom>
              <a:avLst/>
              <a:gdLst/>
              <a:ahLst/>
              <a:cxnLst/>
              <a:rect l="l" t="t" r="r" b="b"/>
              <a:pathLst>
                <a:path w="7415" h="7414" extrusionOk="0">
                  <a:moveTo>
                    <a:pt x="3678" y="1"/>
                  </a:move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21" y="7414"/>
                    <a:pt x="3678" y="7355"/>
                  </a:cubicBezTo>
                  <a:cubicBezTo>
                    <a:pt x="1635" y="7355"/>
                    <a:pt x="1" y="5663"/>
                    <a:pt x="1" y="3678"/>
                  </a:cubicBezTo>
                  <a:cubicBezTo>
                    <a:pt x="1" y="1635"/>
                    <a:pt x="1694" y="1"/>
                    <a:pt x="36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6" name="Google Shape;23836;p71"/>
            <p:cNvSpPr/>
            <p:nvPr/>
          </p:nvSpPr>
          <p:spPr>
            <a:xfrm>
              <a:off x="4799375" y="1895825"/>
              <a:ext cx="183875" cy="183900"/>
            </a:xfrm>
            <a:custGeom>
              <a:avLst/>
              <a:gdLst/>
              <a:ahLst/>
              <a:cxnLst/>
              <a:rect l="l" t="t" r="r" b="b"/>
              <a:pathLst>
                <a:path w="7355" h="7356" extrusionOk="0">
                  <a:moveTo>
                    <a:pt x="3678" y="7356"/>
                  </a:moveTo>
                  <a:cubicBezTo>
                    <a:pt x="1693" y="7356"/>
                    <a:pt x="0" y="5663"/>
                    <a:pt x="0" y="3678"/>
                  </a:cubicBezTo>
                  <a:cubicBezTo>
                    <a:pt x="59" y="1635"/>
                    <a:pt x="1751" y="1"/>
                    <a:pt x="3736" y="1"/>
                  </a:cubicBezTo>
                  <a:cubicBezTo>
                    <a:pt x="5720" y="59"/>
                    <a:pt x="7355" y="1694"/>
                    <a:pt x="7355" y="3678"/>
                  </a:cubicBezTo>
                  <a:cubicBezTo>
                    <a:pt x="7355" y="5663"/>
                    <a:pt x="5662" y="7356"/>
                    <a:pt x="3678" y="735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7" name="Google Shape;23837;p71"/>
            <p:cNvSpPr/>
            <p:nvPr/>
          </p:nvSpPr>
          <p:spPr>
            <a:xfrm>
              <a:off x="5045975" y="238615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355" y="3678"/>
                  </a:moveTo>
                  <a:cubicBezTo>
                    <a:pt x="7355" y="5662"/>
                    <a:pt x="5721" y="7355"/>
                    <a:pt x="3678" y="7355"/>
                  </a:cubicBezTo>
                  <a:cubicBezTo>
                    <a:pt x="1694" y="7355"/>
                    <a:pt x="1" y="5662"/>
                    <a:pt x="1" y="3619"/>
                  </a:cubicBezTo>
                  <a:cubicBezTo>
                    <a:pt x="59" y="1693"/>
                    <a:pt x="1694" y="0"/>
                    <a:pt x="3678" y="0"/>
                  </a:cubicBezTo>
                  <a:cubicBezTo>
                    <a:pt x="5663" y="0"/>
                    <a:pt x="7355" y="1635"/>
                    <a:pt x="7355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8" name="Google Shape;23838;p71"/>
            <p:cNvSpPr/>
            <p:nvPr/>
          </p:nvSpPr>
          <p:spPr>
            <a:xfrm>
              <a:off x="4557125" y="1649225"/>
              <a:ext cx="183900" cy="185350"/>
            </a:xfrm>
            <a:custGeom>
              <a:avLst/>
              <a:gdLst/>
              <a:ahLst/>
              <a:cxnLst/>
              <a:rect l="l" t="t" r="r" b="b"/>
              <a:pathLst>
                <a:path w="7356" h="7414" extrusionOk="0">
                  <a:moveTo>
                    <a:pt x="3678" y="0"/>
                  </a:moveTo>
                  <a:cubicBezTo>
                    <a:pt x="5663" y="0"/>
                    <a:pt x="7355" y="1693"/>
                    <a:pt x="7355" y="3736"/>
                  </a:cubicBezTo>
                  <a:cubicBezTo>
                    <a:pt x="7355" y="5721"/>
                    <a:pt x="5663" y="7413"/>
                    <a:pt x="3620" y="7355"/>
                  </a:cubicBezTo>
                  <a:cubicBezTo>
                    <a:pt x="1635" y="7355"/>
                    <a:pt x="1" y="5721"/>
                    <a:pt x="1" y="3736"/>
                  </a:cubicBezTo>
                  <a:cubicBezTo>
                    <a:pt x="1" y="1693"/>
                    <a:pt x="1635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9" name="Google Shape;23839;p71"/>
            <p:cNvSpPr/>
            <p:nvPr/>
          </p:nvSpPr>
          <p:spPr>
            <a:xfrm>
              <a:off x="4062450" y="140115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7355" y="3853"/>
                  </a:moveTo>
                  <a:cubicBezTo>
                    <a:pt x="7296" y="5896"/>
                    <a:pt x="5545" y="7530"/>
                    <a:pt x="3561" y="7413"/>
                  </a:cubicBezTo>
                  <a:cubicBezTo>
                    <a:pt x="1576" y="7297"/>
                    <a:pt x="0" y="5604"/>
                    <a:pt x="58" y="3619"/>
                  </a:cubicBezTo>
                  <a:cubicBezTo>
                    <a:pt x="175" y="1576"/>
                    <a:pt x="1926" y="0"/>
                    <a:pt x="3853" y="117"/>
                  </a:cubicBezTo>
                  <a:cubicBezTo>
                    <a:pt x="5896" y="234"/>
                    <a:pt x="7472" y="1926"/>
                    <a:pt x="7355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0" name="Google Shape;23840;p71"/>
            <p:cNvSpPr/>
            <p:nvPr/>
          </p:nvSpPr>
          <p:spPr>
            <a:xfrm>
              <a:off x="3326975" y="140260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297" y="3795"/>
                  </a:moveTo>
                  <a:cubicBezTo>
                    <a:pt x="7238" y="5838"/>
                    <a:pt x="5604" y="7355"/>
                    <a:pt x="3619" y="7297"/>
                  </a:cubicBezTo>
                  <a:cubicBezTo>
                    <a:pt x="1576" y="7239"/>
                    <a:pt x="0" y="5604"/>
                    <a:pt x="59" y="3620"/>
                  </a:cubicBezTo>
                  <a:cubicBezTo>
                    <a:pt x="117" y="1577"/>
                    <a:pt x="1810" y="1"/>
                    <a:pt x="3794" y="59"/>
                  </a:cubicBezTo>
                  <a:cubicBezTo>
                    <a:pt x="5837" y="117"/>
                    <a:pt x="7355" y="1810"/>
                    <a:pt x="7297" y="37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1" name="Google Shape;23841;p71"/>
            <p:cNvSpPr/>
            <p:nvPr/>
          </p:nvSpPr>
          <p:spPr>
            <a:xfrm>
              <a:off x="5047450" y="3123075"/>
              <a:ext cx="182425" cy="182425"/>
            </a:xfrm>
            <a:custGeom>
              <a:avLst/>
              <a:gdLst/>
              <a:ahLst/>
              <a:cxnLst/>
              <a:rect l="l" t="t" r="r" b="b"/>
              <a:pathLst>
                <a:path w="7297" h="7297" extrusionOk="0">
                  <a:moveTo>
                    <a:pt x="7296" y="3619"/>
                  </a:moveTo>
                  <a:cubicBezTo>
                    <a:pt x="7296" y="5604"/>
                    <a:pt x="5662" y="7238"/>
                    <a:pt x="3678" y="7297"/>
                  </a:cubicBezTo>
                  <a:cubicBezTo>
                    <a:pt x="1635" y="7297"/>
                    <a:pt x="0" y="5662"/>
                    <a:pt x="0" y="3678"/>
                  </a:cubicBezTo>
                  <a:cubicBezTo>
                    <a:pt x="0" y="1635"/>
                    <a:pt x="1635" y="0"/>
                    <a:pt x="3619" y="0"/>
                  </a:cubicBezTo>
                  <a:cubicBezTo>
                    <a:pt x="5604" y="0"/>
                    <a:pt x="7238" y="1635"/>
                    <a:pt x="7296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2" name="Google Shape;23842;p71"/>
            <p:cNvSpPr/>
            <p:nvPr/>
          </p:nvSpPr>
          <p:spPr>
            <a:xfrm>
              <a:off x="3821650" y="4102250"/>
              <a:ext cx="180975" cy="180950"/>
            </a:xfrm>
            <a:custGeom>
              <a:avLst/>
              <a:gdLst/>
              <a:ahLst/>
              <a:cxnLst/>
              <a:rect l="l" t="t" r="r" b="b"/>
              <a:pathLst>
                <a:path w="7239" h="7238" extrusionOk="0">
                  <a:moveTo>
                    <a:pt x="7239" y="3619"/>
                  </a:moveTo>
                  <a:cubicBezTo>
                    <a:pt x="7239" y="5662"/>
                    <a:pt x="5663" y="7238"/>
                    <a:pt x="3620" y="7238"/>
                  </a:cubicBezTo>
                  <a:cubicBezTo>
                    <a:pt x="1577" y="7238"/>
                    <a:pt x="1" y="5604"/>
                    <a:pt x="59" y="3619"/>
                  </a:cubicBezTo>
                  <a:cubicBezTo>
                    <a:pt x="59" y="1634"/>
                    <a:pt x="1635" y="58"/>
                    <a:pt x="3620" y="58"/>
                  </a:cubicBezTo>
                  <a:cubicBezTo>
                    <a:pt x="5605" y="0"/>
                    <a:pt x="7239" y="1634"/>
                    <a:pt x="723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3" name="Google Shape;23843;p71"/>
            <p:cNvSpPr/>
            <p:nvPr/>
          </p:nvSpPr>
          <p:spPr>
            <a:xfrm>
              <a:off x="3576500" y="4103700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546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20" y="0"/>
                  </a:cubicBezTo>
                  <a:cubicBezTo>
                    <a:pt x="5604" y="0"/>
                    <a:pt x="7180" y="1518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4" name="Google Shape;23844;p71"/>
            <p:cNvSpPr/>
            <p:nvPr/>
          </p:nvSpPr>
          <p:spPr>
            <a:xfrm>
              <a:off x="2350725" y="2629850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3561" y="59"/>
                  </a:moveTo>
                  <a:cubicBezTo>
                    <a:pt x="5604" y="0"/>
                    <a:pt x="7180" y="1635"/>
                    <a:pt x="7180" y="3619"/>
                  </a:cubicBezTo>
                  <a:cubicBezTo>
                    <a:pt x="7180" y="5604"/>
                    <a:pt x="5604" y="7180"/>
                    <a:pt x="3619" y="7238"/>
                  </a:cubicBezTo>
                  <a:cubicBezTo>
                    <a:pt x="1577" y="7238"/>
                    <a:pt x="1" y="5662"/>
                    <a:pt x="1" y="3619"/>
                  </a:cubicBezTo>
                  <a:cubicBezTo>
                    <a:pt x="1" y="1635"/>
                    <a:pt x="1577" y="59"/>
                    <a:pt x="35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5" name="Google Shape;23845;p71"/>
            <p:cNvSpPr/>
            <p:nvPr/>
          </p:nvSpPr>
          <p:spPr>
            <a:xfrm>
              <a:off x="4802275" y="3613375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7180" y="3562"/>
                  </a:moveTo>
                  <a:cubicBezTo>
                    <a:pt x="7180" y="5604"/>
                    <a:pt x="5604" y="7239"/>
                    <a:pt x="3562" y="7180"/>
                  </a:cubicBezTo>
                  <a:cubicBezTo>
                    <a:pt x="1577" y="7180"/>
                    <a:pt x="1" y="5604"/>
                    <a:pt x="1" y="3620"/>
                  </a:cubicBezTo>
                  <a:cubicBezTo>
                    <a:pt x="1" y="1577"/>
                    <a:pt x="1577" y="1"/>
                    <a:pt x="3620" y="1"/>
                  </a:cubicBezTo>
                  <a:cubicBezTo>
                    <a:pt x="5604" y="1"/>
                    <a:pt x="7180" y="1577"/>
                    <a:pt x="7180" y="35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6" name="Google Shape;23846;p71"/>
            <p:cNvSpPr/>
            <p:nvPr/>
          </p:nvSpPr>
          <p:spPr>
            <a:xfrm>
              <a:off x="2839575" y="1652125"/>
              <a:ext cx="179525" cy="179525"/>
            </a:xfrm>
            <a:custGeom>
              <a:avLst/>
              <a:gdLst/>
              <a:ahLst/>
              <a:cxnLst/>
              <a:rect l="l" t="t" r="r" b="b"/>
              <a:pathLst>
                <a:path w="7181" h="7181" extrusionOk="0">
                  <a:moveTo>
                    <a:pt x="7180" y="3620"/>
                  </a:moveTo>
                  <a:cubicBezTo>
                    <a:pt x="7180" y="5605"/>
                    <a:pt x="5604" y="7181"/>
                    <a:pt x="3561" y="7181"/>
                  </a:cubicBezTo>
                  <a:cubicBezTo>
                    <a:pt x="1577" y="7122"/>
                    <a:pt x="1" y="5546"/>
                    <a:pt x="59" y="3562"/>
                  </a:cubicBezTo>
                  <a:cubicBezTo>
                    <a:pt x="59" y="1519"/>
                    <a:pt x="1635" y="1"/>
                    <a:pt x="3678" y="1"/>
                  </a:cubicBezTo>
                  <a:cubicBezTo>
                    <a:pt x="5663" y="1"/>
                    <a:pt x="7180" y="1577"/>
                    <a:pt x="7180" y="36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7" name="Google Shape;23847;p71"/>
            <p:cNvSpPr/>
            <p:nvPr/>
          </p:nvSpPr>
          <p:spPr>
            <a:xfrm>
              <a:off x="2594425" y="1894375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03" y="7180"/>
                  </a:moveTo>
                  <a:cubicBezTo>
                    <a:pt x="1518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59"/>
                  </a:cubicBezTo>
                  <a:cubicBezTo>
                    <a:pt x="5546" y="59"/>
                    <a:pt x="7122" y="1635"/>
                    <a:pt x="7122" y="3619"/>
                  </a:cubicBezTo>
                  <a:cubicBezTo>
                    <a:pt x="7122" y="5604"/>
                    <a:pt x="5487" y="7180"/>
                    <a:pt x="3503" y="71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8" name="Google Shape;23848;p71"/>
            <p:cNvSpPr/>
            <p:nvPr/>
          </p:nvSpPr>
          <p:spPr>
            <a:xfrm>
              <a:off x="2350725" y="2877925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604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19" y="0"/>
                  </a:cubicBezTo>
                  <a:cubicBezTo>
                    <a:pt x="5604" y="0"/>
                    <a:pt x="7122" y="1576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9" name="Google Shape;23849;p71"/>
            <p:cNvSpPr/>
            <p:nvPr/>
          </p:nvSpPr>
          <p:spPr>
            <a:xfrm>
              <a:off x="4555675" y="3860000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61" y="59"/>
                  </a:moveTo>
                  <a:cubicBezTo>
                    <a:pt x="5546" y="59"/>
                    <a:pt x="7122" y="1577"/>
                    <a:pt x="7122" y="3619"/>
                  </a:cubicBezTo>
                  <a:cubicBezTo>
                    <a:pt x="7122" y="5604"/>
                    <a:pt x="5546" y="7180"/>
                    <a:pt x="3503" y="7180"/>
                  </a:cubicBezTo>
                  <a:cubicBezTo>
                    <a:pt x="1518" y="7180"/>
                    <a:pt x="0" y="5604"/>
                    <a:pt x="0" y="3561"/>
                  </a:cubicBezTo>
                  <a:cubicBezTo>
                    <a:pt x="0" y="1577"/>
                    <a:pt x="1576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0" name="Google Shape;23850;p71"/>
            <p:cNvSpPr/>
            <p:nvPr/>
          </p:nvSpPr>
          <p:spPr>
            <a:xfrm>
              <a:off x="2352175" y="2389075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61" y="7121"/>
                  </a:moveTo>
                  <a:cubicBezTo>
                    <a:pt x="1577" y="7121"/>
                    <a:pt x="1" y="5545"/>
                    <a:pt x="1" y="3561"/>
                  </a:cubicBezTo>
                  <a:cubicBezTo>
                    <a:pt x="1" y="1576"/>
                    <a:pt x="1577" y="0"/>
                    <a:pt x="3561" y="0"/>
                  </a:cubicBezTo>
                  <a:cubicBezTo>
                    <a:pt x="5488" y="0"/>
                    <a:pt x="7064" y="1576"/>
                    <a:pt x="7064" y="3502"/>
                  </a:cubicBezTo>
                  <a:cubicBezTo>
                    <a:pt x="7064" y="5487"/>
                    <a:pt x="5546" y="7121"/>
                    <a:pt x="3561" y="71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1" name="Google Shape;23851;p71"/>
            <p:cNvSpPr/>
            <p:nvPr/>
          </p:nvSpPr>
          <p:spPr>
            <a:xfrm>
              <a:off x="4066825" y="410370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3561" y="0"/>
                  </a:moveTo>
                  <a:cubicBezTo>
                    <a:pt x="5545" y="0"/>
                    <a:pt x="7121" y="1576"/>
                    <a:pt x="7121" y="3561"/>
                  </a:cubicBezTo>
                  <a:cubicBezTo>
                    <a:pt x="7121" y="5546"/>
                    <a:pt x="5545" y="7122"/>
                    <a:pt x="3561" y="7122"/>
                  </a:cubicBezTo>
                  <a:cubicBezTo>
                    <a:pt x="1576" y="7122"/>
                    <a:pt x="0" y="5546"/>
                    <a:pt x="0" y="3619"/>
                  </a:cubicBezTo>
                  <a:cubicBezTo>
                    <a:pt x="0" y="1635"/>
                    <a:pt x="1576" y="0"/>
                    <a:pt x="356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2" name="Google Shape;23852;p71"/>
            <p:cNvSpPr/>
            <p:nvPr/>
          </p:nvSpPr>
          <p:spPr>
            <a:xfrm>
              <a:off x="5050350" y="214245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0"/>
                  </a:moveTo>
                  <a:cubicBezTo>
                    <a:pt x="5488" y="0"/>
                    <a:pt x="7064" y="1576"/>
                    <a:pt x="7064" y="3503"/>
                  </a:cubicBezTo>
                  <a:cubicBezTo>
                    <a:pt x="7064" y="5487"/>
                    <a:pt x="5488" y="7122"/>
                    <a:pt x="3503" y="7063"/>
                  </a:cubicBezTo>
                  <a:cubicBezTo>
                    <a:pt x="1519" y="7063"/>
                    <a:pt x="1" y="5487"/>
                    <a:pt x="1" y="3503"/>
                  </a:cubicBezTo>
                  <a:cubicBezTo>
                    <a:pt x="1" y="1576"/>
                    <a:pt x="1577" y="0"/>
                    <a:pt x="35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3" name="Google Shape;23853;p71"/>
            <p:cNvSpPr/>
            <p:nvPr/>
          </p:nvSpPr>
          <p:spPr>
            <a:xfrm>
              <a:off x="3331350" y="410370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7122"/>
                  </a:moveTo>
                  <a:cubicBezTo>
                    <a:pt x="1576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0"/>
                  </a:cubicBezTo>
                  <a:cubicBezTo>
                    <a:pt x="5487" y="59"/>
                    <a:pt x="7063" y="1635"/>
                    <a:pt x="7063" y="3619"/>
                  </a:cubicBezTo>
                  <a:cubicBezTo>
                    <a:pt x="7063" y="5546"/>
                    <a:pt x="5487" y="7122"/>
                    <a:pt x="3503" y="71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4" name="Google Shape;23854;p71"/>
            <p:cNvSpPr/>
            <p:nvPr/>
          </p:nvSpPr>
          <p:spPr>
            <a:xfrm>
              <a:off x="4313425" y="1406975"/>
              <a:ext cx="178075" cy="176600"/>
            </a:xfrm>
            <a:custGeom>
              <a:avLst/>
              <a:gdLst/>
              <a:ahLst/>
              <a:cxnLst/>
              <a:rect l="l" t="t" r="r" b="b"/>
              <a:pathLst>
                <a:path w="7123" h="7064" extrusionOk="0">
                  <a:moveTo>
                    <a:pt x="1" y="3503"/>
                  </a:moveTo>
                  <a:cubicBezTo>
                    <a:pt x="1" y="1577"/>
                    <a:pt x="1577" y="1"/>
                    <a:pt x="3561" y="1"/>
                  </a:cubicBezTo>
                  <a:cubicBezTo>
                    <a:pt x="5546" y="1"/>
                    <a:pt x="7122" y="1577"/>
                    <a:pt x="7122" y="3561"/>
                  </a:cubicBezTo>
                  <a:cubicBezTo>
                    <a:pt x="7064" y="5488"/>
                    <a:pt x="5488" y="7064"/>
                    <a:pt x="3503" y="7064"/>
                  </a:cubicBezTo>
                  <a:cubicBezTo>
                    <a:pt x="1577" y="7064"/>
                    <a:pt x="1" y="5429"/>
                    <a:pt x="1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5" name="Google Shape;23855;p71"/>
            <p:cNvSpPr/>
            <p:nvPr/>
          </p:nvSpPr>
          <p:spPr>
            <a:xfrm>
              <a:off x="2352175" y="3126000"/>
              <a:ext cx="176600" cy="176575"/>
            </a:xfrm>
            <a:custGeom>
              <a:avLst/>
              <a:gdLst/>
              <a:ahLst/>
              <a:cxnLst/>
              <a:rect l="l" t="t" r="r" b="b"/>
              <a:pathLst>
                <a:path w="7064" h="7063" extrusionOk="0">
                  <a:moveTo>
                    <a:pt x="3561" y="7063"/>
                  </a:moveTo>
                  <a:cubicBezTo>
                    <a:pt x="1635" y="7063"/>
                    <a:pt x="1" y="5487"/>
                    <a:pt x="1" y="3561"/>
                  </a:cubicBezTo>
                  <a:cubicBezTo>
                    <a:pt x="1" y="1635"/>
                    <a:pt x="1577" y="0"/>
                    <a:pt x="3503" y="0"/>
                  </a:cubicBezTo>
                  <a:cubicBezTo>
                    <a:pt x="5429" y="0"/>
                    <a:pt x="7064" y="1576"/>
                    <a:pt x="7064" y="3502"/>
                  </a:cubicBezTo>
                  <a:cubicBezTo>
                    <a:pt x="7064" y="5429"/>
                    <a:pt x="5488" y="7063"/>
                    <a:pt x="3561" y="70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6" name="Google Shape;23856;p71"/>
            <p:cNvSpPr/>
            <p:nvPr/>
          </p:nvSpPr>
          <p:spPr>
            <a:xfrm>
              <a:off x="2841050" y="3861450"/>
              <a:ext cx="178050" cy="178075"/>
            </a:xfrm>
            <a:custGeom>
              <a:avLst/>
              <a:gdLst/>
              <a:ahLst/>
              <a:cxnLst/>
              <a:rect l="l" t="t" r="r" b="b"/>
              <a:pathLst>
                <a:path w="7122" h="7123" extrusionOk="0">
                  <a:moveTo>
                    <a:pt x="3502" y="1"/>
                  </a:moveTo>
                  <a:cubicBezTo>
                    <a:pt x="5428" y="1"/>
                    <a:pt x="7063" y="1577"/>
                    <a:pt x="7063" y="3503"/>
                  </a:cubicBezTo>
                  <a:cubicBezTo>
                    <a:pt x="7121" y="5429"/>
                    <a:pt x="5545" y="7064"/>
                    <a:pt x="3561" y="7064"/>
                  </a:cubicBezTo>
                  <a:cubicBezTo>
                    <a:pt x="1634" y="7122"/>
                    <a:pt x="58" y="5546"/>
                    <a:pt x="0" y="3561"/>
                  </a:cubicBezTo>
                  <a:cubicBezTo>
                    <a:pt x="0" y="1635"/>
                    <a:pt x="1576" y="59"/>
                    <a:pt x="35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7" name="Google Shape;23857;p71"/>
            <p:cNvSpPr/>
            <p:nvPr/>
          </p:nvSpPr>
          <p:spPr>
            <a:xfrm>
              <a:off x="2594425" y="361485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7063" y="3561"/>
                  </a:moveTo>
                  <a:cubicBezTo>
                    <a:pt x="7063" y="5487"/>
                    <a:pt x="5429" y="7121"/>
                    <a:pt x="3503" y="7063"/>
                  </a:cubicBezTo>
                  <a:cubicBezTo>
                    <a:pt x="1576" y="7063"/>
                    <a:pt x="0" y="5429"/>
                    <a:pt x="0" y="3503"/>
                  </a:cubicBezTo>
                  <a:cubicBezTo>
                    <a:pt x="59" y="1576"/>
                    <a:pt x="1635" y="0"/>
                    <a:pt x="3561" y="0"/>
                  </a:cubicBezTo>
                  <a:cubicBezTo>
                    <a:pt x="5487" y="59"/>
                    <a:pt x="7122" y="1635"/>
                    <a:pt x="7063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8" name="Google Shape;23858;p71"/>
            <p:cNvSpPr/>
            <p:nvPr/>
          </p:nvSpPr>
          <p:spPr>
            <a:xfrm>
              <a:off x="5050350" y="336822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7064" y="3503"/>
                  </a:moveTo>
                  <a:cubicBezTo>
                    <a:pt x="7064" y="5429"/>
                    <a:pt x="5429" y="7064"/>
                    <a:pt x="3503" y="7064"/>
                  </a:cubicBezTo>
                  <a:cubicBezTo>
                    <a:pt x="1635" y="7064"/>
                    <a:pt x="1" y="5487"/>
                    <a:pt x="1" y="3561"/>
                  </a:cubicBezTo>
                  <a:cubicBezTo>
                    <a:pt x="1" y="1635"/>
                    <a:pt x="1635" y="1"/>
                    <a:pt x="3562" y="1"/>
                  </a:cubicBezTo>
                  <a:cubicBezTo>
                    <a:pt x="5429" y="59"/>
                    <a:pt x="7005" y="1635"/>
                    <a:pt x="7064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9" name="Google Shape;23859;p71"/>
            <p:cNvSpPr/>
            <p:nvPr/>
          </p:nvSpPr>
          <p:spPr>
            <a:xfrm>
              <a:off x="3087650" y="140697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3561" y="1"/>
                  </a:moveTo>
                  <a:cubicBezTo>
                    <a:pt x="5487" y="1"/>
                    <a:pt x="7063" y="1635"/>
                    <a:pt x="7063" y="3503"/>
                  </a:cubicBezTo>
                  <a:cubicBezTo>
                    <a:pt x="7063" y="5429"/>
                    <a:pt x="5429" y="7064"/>
                    <a:pt x="3503" y="7005"/>
                  </a:cubicBezTo>
                  <a:cubicBezTo>
                    <a:pt x="1577" y="6947"/>
                    <a:pt x="1" y="5371"/>
                    <a:pt x="59" y="3503"/>
                  </a:cubicBezTo>
                  <a:cubicBezTo>
                    <a:pt x="59" y="1577"/>
                    <a:pt x="1693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0" name="Google Shape;23860;p71"/>
            <p:cNvSpPr/>
            <p:nvPr/>
          </p:nvSpPr>
          <p:spPr>
            <a:xfrm>
              <a:off x="4316350" y="4106625"/>
              <a:ext cx="172225" cy="173675"/>
            </a:xfrm>
            <a:custGeom>
              <a:avLst/>
              <a:gdLst/>
              <a:ahLst/>
              <a:cxnLst/>
              <a:rect l="l" t="t" r="r" b="b"/>
              <a:pathLst>
                <a:path w="6889" h="6947" extrusionOk="0">
                  <a:moveTo>
                    <a:pt x="6888" y="3502"/>
                  </a:moveTo>
                  <a:cubicBezTo>
                    <a:pt x="6888" y="5429"/>
                    <a:pt x="5312" y="6946"/>
                    <a:pt x="3386" y="6888"/>
                  </a:cubicBezTo>
                  <a:cubicBezTo>
                    <a:pt x="1460" y="6888"/>
                    <a:pt x="1" y="5370"/>
                    <a:pt x="1" y="3444"/>
                  </a:cubicBezTo>
                  <a:cubicBezTo>
                    <a:pt x="1" y="1518"/>
                    <a:pt x="1577" y="0"/>
                    <a:pt x="3503" y="0"/>
                  </a:cubicBezTo>
                  <a:cubicBezTo>
                    <a:pt x="5371" y="59"/>
                    <a:pt x="6888" y="1576"/>
                    <a:pt x="6888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1" name="Google Shape;23861;p71"/>
            <p:cNvSpPr/>
            <p:nvPr/>
          </p:nvSpPr>
          <p:spPr>
            <a:xfrm>
              <a:off x="2353650" y="2145375"/>
              <a:ext cx="172200" cy="172200"/>
            </a:xfrm>
            <a:custGeom>
              <a:avLst/>
              <a:gdLst/>
              <a:ahLst/>
              <a:cxnLst/>
              <a:rect l="l" t="t" r="r" b="b"/>
              <a:pathLst>
                <a:path w="6888" h="6888" extrusionOk="0">
                  <a:moveTo>
                    <a:pt x="6888" y="3444"/>
                  </a:moveTo>
                  <a:cubicBezTo>
                    <a:pt x="6888" y="5370"/>
                    <a:pt x="5429" y="6830"/>
                    <a:pt x="3502" y="6888"/>
                  </a:cubicBezTo>
                  <a:cubicBezTo>
                    <a:pt x="1518" y="6888"/>
                    <a:pt x="0" y="5370"/>
                    <a:pt x="59" y="3386"/>
                  </a:cubicBezTo>
                  <a:cubicBezTo>
                    <a:pt x="59" y="1459"/>
                    <a:pt x="1576" y="0"/>
                    <a:pt x="3502" y="0"/>
                  </a:cubicBezTo>
                  <a:cubicBezTo>
                    <a:pt x="5370" y="0"/>
                    <a:pt x="6888" y="1518"/>
                    <a:pt x="6888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2" name="Google Shape;23862;p71"/>
            <p:cNvSpPr/>
            <p:nvPr/>
          </p:nvSpPr>
          <p:spPr>
            <a:xfrm>
              <a:off x="4805200" y="1656525"/>
              <a:ext cx="172225" cy="170750"/>
            </a:xfrm>
            <a:custGeom>
              <a:avLst/>
              <a:gdLst/>
              <a:ahLst/>
              <a:cxnLst/>
              <a:rect l="l" t="t" r="r" b="b"/>
              <a:pathLst>
                <a:path w="6889" h="6830" extrusionOk="0">
                  <a:moveTo>
                    <a:pt x="6888" y="3386"/>
                  </a:moveTo>
                  <a:cubicBezTo>
                    <a:pt x="6888" y="5312"/>
                    <a:pt x="5371" y="6829"/>
                    <a:pt x="3503" y="6829"/>
                  </a:cubicBezTo>
                  <a:cubicBezTo>
                    <a:pt x="1518" y="6829"/>
                    <a:pt x="1" y="5312"/>
                    <a:pt x="59" y="3386"/>
                  </a:cubicBezTo>
                  <a:cubicBezTo>
                    <a:pt x="59" y="1459"/>
                    <a:pt x="1577" y="0"/>
                    <a:pt x="3503" y="0"/>
                  </a:cubicBezTo>
                  <a:cubicBezTo>
                    <a:pt x="5371" y="0"/>
                    <a:pt x="6888" y="1518"/>
                    <a:pt x="6888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3" name="Google Shape;23863;p71"/>
            <p:cNvSpPr/>
            <p:nvPr/>
          </p:nvSpPr>
          <p:spPr>
            <a:xfrm>
              <a:off x="3090575" y="4108075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6830" y="3444"/>
                  </a:moveTo>
                  <a:cubicBezTo>
                    <a:pt x="6830" y="5312"/>
                    <a:pt x="5312" y="6830"/>
                    <a:pt x="3386" y="6830"/>
                  </a:cubicBezTo>
                  <a:cubicBezTo>
                    <a:pt x="1518" y="6771"/>
                    <a:pt x="0" y="5254"/>
                    <a:pt x="59" y="3328"/>
                  </a:cubicBezTo>
                  <a:cubicBezTo>
                    <a:pt x="59" y="1460"/>
                    <a:pt x="1576" y="1"/>
                    <a:pt x="3444" y="1"/>
                  </a:cubicBezTo>
                  <a:cubicBezTo>
                    <a:pt x="5370" y="1"/>
                    <a:pt x="6830" y="1518"/>
                    <a:pt x="6830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4" name="Google Shape;23864;p71"/>
            <p:cNvSpPr/>
            <p:nvPr/>
          </p:nvSpPr>
          <p:spPr>
            <a:xfrm>
              <a:off x="2355100" y="3371150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3444" y="6830"/>
                  </a:moveTo>
                  <a:cubicBezTo>
                    <a:pt x="1518" y="6830"/>
                    <a:pt x="1" y="5312"/>
                    <a:pt x="1" y="3444"/>
                  </a:cubicBezTo>
                  <a:cubicBezTo>
                    <a:pt x="1" y="1518"/>
                    <a:pt x="1518" y="59"/>
                    <a:pt x="3386" y="0"/>
                  </a:cubicBezTo>
                  <a:cubicBezTo>
                    <a:pt x="5312" y="0"/>
                    <a:pt x="6830" y="1518"/>
                    <a:pt x="6830" y="3444"/>
                  </a:cubicBezTo>
                  <a:cubicBezTo>
                    <a:pt x="6830" y="5312"/>
                    <a:pt x="5312" y="6830"/>
                    <a:pt x="3444" y="68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5" name="Google Shape;23865;p71"/>
            <p:cNvSpPr/>
            <p:nvPr/>
          </p:nvSpPr>
          <p:spPr>
            <a:xfrm>
              <a:off x="5053275" y="1903125"/>
              <a:ext cx="170750" cy="170775"/>
            </a:xfrm>
            <a:custGeom>
              <a:avLst/>
              <a:gdLst/>
              <a:ahLst/>
              <a:cxnLst/>
              <a:rect l="l" t="t" r="r" b="b"/>
              <a:pathLst>
                <a:path w="6830" h="6831" extrusionOk="0">
                  <a:moveTo>
                    <a:pt x="3445" y="1"/>
                  </a:moveTo>
                  <a:cubicBezTo>
                    <a:pt x="5312" y="59"/>
                    <a:pt x="6830" y="1577"/>
                    <a:pt x="6772" y="3445"/>
                  </a:cubicBezTo>
                  <a:cubicBezTo>
                    <a:pt x="6772" y="5312"/>
                    <a:pt x="5254" y="6830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59" y="1518"/>
                    <a:pt x="1577" y="1"/>
                    <a:pt x="344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6" name="Google Shape;23866;p71"/>
            <p:cNvSpPr/>
            <p:nvPr/>
          </p:nvSpPr>
          <p:spPr>
            <a:xfrm>
              <a:off x="4564425" y="140990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2" y="3386"/>
                  </a:moveTo>
                  <a:cubicBezTo>
                    <a:pt x="6772" y="5195"/>
                    <a:pt x="5254" y="6771"/>
                    <a:pt x="3386" y="6771"/>
                  </a:cubicBezTo>
                  <a:cubicBezTo>
                    <a:pt x="1577" y="6771"/>
                    <a:pt x="1" y="5254"/>
                    <a:pt x="1" y="3444"/>
                  </a:cubicBezTo>
                  <a:cubicBezTo>
                    <a:pt x="1" y="1576"/>
                    <a:pt x="1518" y="59"/>
                    <a:pt x="3328" y="0"/>
                  </a:cubicBezTo>
                  <a:cubicBezTo>
                    <a:pt x="5196" y="0"/>
                    <a:pt x="6772" y="1518"/>
                    <a:pt x="6772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7" name="Google Shape;23867;p71"/>
            <p:cNvSpPr/>
            <p:nvPr/>
          </p:nvSpPr>
          <p:spPr>
            <a:xfrm>
              <a:off x="5296975" y="2635675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1" y="3386"/>
                  </a:moveTo>
                  <a:cubicBezTo>
                    <a:pt x="6771" y="5196"/>
                    <a:pt x="5254" y="6772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1" y="1577"/>
                    <a:pt x="1518" y="59"/>
                    <a:pt x="3328" y="1"/>
                  </a:cubicBezTo>
                  <a:cubicBezTo>
                    <a:pt x="5137" y="1"/>
                    <a:pt x="6713" y="1518"/>
                    <a:pt x="6771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8" name="Google Shape;23868;p71"/>
            <p:cNvSpPr/>
            <p:nvPr/>
          </p:nvSpPr>
          <p:spPr>
            <a:xfrm>
              <a:off x="4806675" y="3865850"/>
              <a:ext cx="170750" cy="169275"/>
            </a:xfrm>
            <a:custGeom>
              <a:avLst/>
              <a:gdLst/>
              <a:ahLst/>
              <a:cxnLst/>
              <a:rect l="l" t="t" r="r" b="b"/>
              <a:pathLst>
                <a:path w="6830" h="6771" extrusionOk="0">
                  <a:moveTo>
                    <a:pt x="3444" y="6771"/>
                  </a:moveTo>
                  <a:cubicBezTo>
                    <a:pt x="1576" y="6771"/>
                    <a:pt x="58" y="5253"/>
                    <a:pt x="0" y="3385"/>
                  </a:cubicBezTo>
                  <a:cubicBezTo>
                    <a:pt x="0" y="1518"/>
                    <a:pt x="1576" y="0"/>
                    <a:pt x="3444" y="0"/>
                  </a:cubicBezTo>
                  <a:cubicBezTo>
                    <a:pt x="5253" y="0"/>
                    <a:pt x="6771" y="1518"/>
                    <a:pt x="6771" y="3327"/>
                  </a:cubicBezTo>
                  <a:cubicBezTo>
                    <a:pt x="6829" y="5195"/>
                    <a:pt x="5253" y="6713"/>
                    <a:pt x="3444" y="677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9" name="Google Shape;23869;p71"/>
            <p:cNvSpPr/>
            <p:nvPr/>
          </p:nvSpPr>
          <p:spPr>
            <a:xfrm>
              <a:off x="5296975" y="2882300"/>
              <a:ext cx="169300" cy="170750"/>
            </a:xfrm>
            <a:custGeom>
              <a:avLst/>
              <a:gdLst/>
              <a:ahLst/>
              <a:cxnLst/>
              <a:rect l="l" t="t" r="r" b="b"/>
              <a:pathLst>
                <a:path w="6772" h="6830" extrusionOk="0">
                  <a:moveTo>
                    <a:pt x="6713" y="3444"/>
                  </a:moveTo>
                  <a:cubicBezTo>
                    <a:pt x="6713" y="5254"/>
                    <a:pt x="5137" y="6830"/>
                    <a:pt x="3328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9"/>
                  </a:cubicBezTo>
                  <a:cubicBezTo>
                    <a:pt x="5254" y="59"/>
                    <a:pt x="6771" y="1635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0" name="Google Shape;23870;p71"/>
            <p:cNvSpPr/>
            <p:nvPr/>
          </p:nvSpPr>
          <p:spPr>
            <a:xfrm>
              <a:off x="3827500" y="1167650"/>
              <a:ext cx="170750" cy="169300"/>
            </a:xfrm>
            <a:custGeom>
              <a:avLst/>
              <a:gdLst/>
              <a:ahLst/>
              <a:cxnLst/>
              <a:rect l="l" t="t" r="r" b="b"/>
              <a:pathLst>
                <a:path w="6830" h="6772" extrusionOk="0">
                  <a:moveTo>
                    <a:pt x="3386" y="6772"/>
                  </a:moveTo>
                  <a:cubicBezTo>
                    <a:pt x="1518" y="6714"/>
                    <a:pt x="0" y="5138"/>
                    <a:pt x="59" y="3328"/>
                  </a:cubicBezTo>
                  <a:cubicBezTo>
                    <a:pt x="59" y="1519"/>
                    <a:pt x="1635" y="1"/>
                    <a:pt x="3444" y="1"/>
                  </a:cubicBezTo>
                  <a:cubicBezTo>
                    <a:pt x="5254" y="1"/>
                    <a:pt x="6830" y="1635"/>
                    <a:pt x="6771" y="3445"/>
                  </a:cubicBezTo>
                  <a:cubicBezTo>
                    <a:pt x="6713" y="5254"/>
                    <a:pt x="5195" y="6772"/>
                    <a:pt x="3386" y="67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1" name="Google Shape;23871;p71"/>
            <p:cNvSpPr/>
            <p:nvPr/>
          </p:nvSpPr>
          <p:spPr>
            <a:xfrm>
              <a:off x="2603175" y="1656525"/>
              <a:ext cx="167850" cy="170750"/>
            </a:xfrm>
            <a:custGeom>
              <a:avLst/>
              <a:gdLst/>
              <a:ahLst/>
              <a:cxnLst/>
              <a:rect l="l" t="t" r="r" b="b"/>
              <a:pathLst>
                <a:path w="6714" h="6830" extrusionOk="0">
                  <a:moveTo>
                    <a:pt x="6713" y="3444"/>
                  </a:moveTo>
                  <a:cubicBezTo>
                    <a:pt x="6713" y="5253"/>
                    <a:pt x="5137" y="6829"/>
                    <a:pt x="3269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8"/>
                  </a:cubicBezTo>
                  <a:cubicBezTo>
                    <a:pt x="5254" y="58"/>
                    <a:pt x="6713" y="1634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2" name="Google Shape;23872;p71"/>
            <p:cNvSpPr/>
            <p:nvPr/>
          </p:nvSpPr>
          <p:spPr>
            <a:xfrm>
              <a:off x="3580875" y="116765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3445" y="6714"/>
                  </a:moveTo>
                  <a:cubicBezTo>
                    <a:pt x="1577" y="6772"/>
                    <a:pt x="1" y="5196"/>
                    <a:pt x="59" y="3328"/>
                  </a:cubicBezTo>
                  <a:cubicBezTo>
                    <a:pt x="59" y="1519"/>
                    <a:pt x="1577" y="1"/>
                    <a:pt x="3386" y="1"/>
                  </a:cubicBezTo>
                  <a:cubicBezTo>
                    <a:pt x="5254" y="1"/>
                    <a:pt x="6772" y="1577"/>
                    <a:pt x="6772" y="3386"/>
                  </a:cubicBezTo>
                  <a:cubicBezTo>
                    <a:pt x="6772" y="5196"/>
                    <a:pt x="5196" y="6714"/>
                    <a:pt x="3445" y="67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3" name="Google Shape;23873;p71"/>
            <p:cNvSpPr/>
            <p:nvPr/>
          </p:nvSpPr>
          <p:spPr>
            <a:xfrm>
              <a:off x="5054750" y="3620675"/>
              <a:ext cx="166375" cy="166375"/>
            </a:xfrm>
            <a:custGeom>
              <a:avLst/>
              <a:gdLst/>
              <a:ahLst/>
              <a:cxnLst/>
              <a:rect l="l" t="t" r="r" b="b"/>
              <a:pathLst>
                <a:path w="6655" h="6655" extrusionOk="0">
                  <a:moveTo>
                    <a:pt x="6654" y="3328"/>
                  </a:moveTo>
                  <a:cubicBezTo>
                    <a:pt x="6654" y="5196"/>
                    <a:pt x="5137" y="6655"/>
                    <a:pt x="3327" y="6655"/>
                  </a:cubicBezTo>
                  <a:cubicBezTo>
                    <a:pt x="1459" y="6597"/>
                    <a:pt x="0" y="5079"/>
                    <a:pt x="0" y="3270"/>
                  </a:cubicBezTo>
                  <a:cubicBezTo>
                    <a:pt x="58" y="1460"/>
                    <a:pt x="1518" y="1"/>
                    <a:pt x="3327" y="1"/>
                  </a:cubicBezTo>
                  <a:cubicBezTo>
                    <a:pt x="5195" y="1"/>
                    <a:pt x="6654" y="1518"/>
                    <a:pt x="6654" y="33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4" name="Google Shape;23874;p71"/>
            <p:cNvSpPr/>
            <p:nvPr/>
          </p:nvSpPr>
          <p:spPr>
            <a:xfrm>
              <a:off x="5296975" y="2391975"/>
              <a:ext cx="169300" cy="170775"/>
            </a:xfrm>
            <a:custGeom>
              <a:avLst/>
              <a:gdLst/>
              <a:ahLst/>
              <a:cxnLst/>
              <a:rect l="l" t="t" r="r" b="b"/>
              <a:pathLst>
                <a:path w="6772" h="6831" extrusionOk="0">
                  <a:moveTo>
                    <a:pt x="3269" y="6772"/>
                  </a:moveTo>
                  <a:cubicBezTo>
                    <a:pt x="1401" y="6655"/>
                    <a:pt x="1" y="5137"/>
                    <a:pt x="59" y="3328"/>
                  </a:cubicBezTo>
                  <a:cubicBezTo>
                    <a:pt x="176" y="1460"/>
                    <a:pt x="1693" y="1"/>
                    <a:pt x="3503" y="118"/>
                  </a:cubicBezTo>
                  <a:cubicBezTo>
                    <a:pt x="5371" y="234"/>
                    <a:pt x="6771" y="1694"/>
                    <a:pt x="6713" y="3503"/>
                  </a:cubicBezTo>
                  <a:cubicBezTo>
                    <a:pt x="6596" y="5371"/>
                    <a:pt x="5079" y="6830"/>
                    <a:pt x="3269" y="67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5" name="Google Shape;23875;p71"/>
            <p:cNvSpPr/>
            <p:nvPr/>
          </p:nvSpPr>
          <p:spPr>
            <a:xfrm>
              <a:off x="4562975" y="4111000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8"/>
                    <a:pt x="5137" y="6538"/>
                    <a:pt x="3327" y="6538"/>
                  </a:cubicBezTo>
                  <a:cubicBezTo>
                    <a:pt x="1459" y="6596"/>
                    <a:pt x="0" y="5137"/>
                    <a:pt x="0" y="3269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137" y="0"/>
                    <a:pt x="6538" y="1460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6" name="Google Shape;23876;p71"/>
            <p:cNvSpPr/>
            <p:nvPr/>
          </p:nvSpPr>
          <p:spPr>
            <a:xfrm>
              <a:off x="4072650" y="1169125"/>
              <a:ext cx="166375" cy="164925"/>
            </a:xfrm>
            <a:custGeom>
              <a:avLst/>
              <a:gdLst/>
              <a:ahLst/>
              <a:cxnLst/>
              <a:rect l="l" t="t" r="r" b="b"/>
              <a:pathLst>
                <a:path w="6655" h="6597" extrusionOk="0">
                  <a:moveTo>
                    <a:pt x="3328" y="0"/>
                  </a:moveTo>
                  <a:cubicBezTo>
                    <a:pt x="5196" y="0"/>
                    <a:pt x="6655" y="1518"/>
                    <a:pt x="6597" y="3327"/>
                  </a:cubicBezTo>
                  <a:cubicBezTo>
                    <a:pt x="6597" y="5195"/>
                    <a:pt x="5137" y="6596"/>
                    <a:pt x="3328" y="6596"/>
                  </a:cubicBezTo>
                  <a:cubicBezTo>
                    <a:pt x="1460" y="6596"/>
                    <a:pt x="1" y="5137"/>
                    <a:pt x="1" y="3269"/>
                  </a:cubicBezTo>
                  <a:cubicBezTo>
                    <a:pt x="59" y="1460"/>
                    <a:pt x="1518" y="0"/>
                    <a:pt x="33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7" name="Google Shape;23877;p71"/>
            <p:cNvSpPr/>
            <p:nvPr/>
          </p:nvSpPr>
          <p:spPr>
            <a:xfrm>
              <a:off x="2846875" y="1411350"/>
              <a:ext cx="166375" cy="167850"/>
            </a:xfrm>
            <a:custGeom>
              <a:avLst/>
              <a:gdLst/>
              <a:ahLst/>
              <a:cxnLst/>
              <a:rect l="l" t="t" r="r" b="b"/>
              <a:pathLst>
                <a:path w="6655" h="6714" extrusionOk="0">
                  <a:moveTo>
                    <a:pt x="6596" y="3386"/>
                  </a:moveTo>
                  <a:cubicBezTo>
                    <a:pt x="6596" y="5254"/>
                    <a:pt x="5079" y="6713"/>
                    <a:pt x="3269" y="6655"/>
                  </a:cubicBezTo>
                  <a:cubicBezTo>
                    <a:pt x="1401" y="6597"/>
                    <a:pt x="0" y="5137"/>
                    <a:pt x="0" y="3328"/>
                  </a:cubicBezTo>
                  <a:cubicBezTo>
                    <a:pt x="59" y="1460"/>
                    <a:pt x="1576" y="1"/>
                    <a:pt x="3386" y="59"/>
                  </a:cubicBezTo>
                  <a:cubicBezTo>
                    <a:pt x="5195" y="59"/>
                    <a:pt x="6655" y="1577"/>
                    <a:pt x="6596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8" name="Google Shape;23878;p71"/>
            <p:cNvSpPr/>
            <p:nvPr/>
          </p:nvSpPr>
          <p:spPr>
            <a:xfrm>
              <a:off x="5299900" y="3131825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9"/>
                    <a:pt x="5137" y="6538"/>
                    <a:pt x="3327" y="6597"/>
                  </a:cubicBezTo>
                  <a:cubicBezTo>
                    <a:pt x="1460" y="6597"/>
                    <a:pt x="0" y="5137"/>
                    <a:pt x="0" y="3269"/>
                  </a:cubicBezTo>
                  <a:cubicBezTo>
                    <a:pt x="0" y="1460"/>
                    <a:pt x="1401" y="1"/>
                    <a:pt x="3211" y="1"/>
                  </a:cubicBezTo>
                  <a:cubicBezTo>
                    <a:pt x="5078" y="1"/>
                    <a:pt x="6538" y="1402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9" name="Google Shape;23879;p71"/>
            <p:cNvSpPr/>
            <p:nvPr/>
          </p:nvSpPr>
          <p:spPr>
            <a:xfrm>
              <a:off x="2358025" y="1901675"/>
              <a:ext cx="164925" cy="164925"/>
            </a:xfrm>
            <a:custGeom>
              <a:avLst/>
              <a:gdLst/>
              <a:ahLst/>
              <a:cxnLst/>
              <a:rect l="l" t="t" r="r" b="b"/>
              <a:pathLst>
                <a:path w="6597" h="6597" extrusionOk="0">
                  <a:moveTo>
                    <a:pt x="3327" y="6596"/>
                  </a:moveTo>
                  <a:cubicBezTo>
                    <a:pt x="1518" y="6596"/>
                    <a:pt x="59" y="5195"/>
                    <a:pt x="0" y="3327"/>
                  </a:cubicBezTo>
                  <a:cubicBezTo>
                    <a:pt x="0" y="1518"/>
                    <a:pt x="1401" y="59"/>
                    <a:pt x="3269" y="59"/>
                  </a:cubicBezTo>
                  <a:cubicBezTo>
                    <a:pt x="5079" y="0"/>
                    <a:pt x="6538" y="1460"/>
                    <a:pt x="6538" y="3269"/>
                  </a:cubicBezTo>
                  <a:cubicBezTo>
                    <a:pt x="6596" y="5137"/>
                    <a:pt x="5137" y="6538"/>
                    <a:pt x="3327" y="659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0" name="Google Shape;23880;p71"/>
            <p:cNvSpPr/>
            <p:nvPr/>
          </p:nvSpPr>
          <p:spPr>
            <a:xfrm>
              <a:off x="3337175" y="1170575"/>
              <a:ext cx="164925" cy="163475"/>
            </a:xfrm>
            <a:custGeom>
              <a:avLst/>
              <a:gdLst/>
              <a:ahLst/>
              <a:cxnLst/>
              <a:rect l="l" t="t" r="r" b="b"/>
              <a:pathLst>
                <a:path w="6597" h="6539" extrusionOk="0">
                  <a:moveTo>
                    <a:pt x="3270" y="1"/>
                  </a:moveTo>
                  <a:cubicBezTo>
                    <a:pt x="5079" y="1"/>
                    <a:pt x="6538" y="1402"/>
                    <a:pt x="6538" y="3211"/>
                  </a:cubicBezTo>
                  <a:cubicBezTo>
                    <a:pt x="6597" y="5079"/>
                    <a:pt x="5138" y="6538"/>
                    <a:pt x="3328" y="6538"/>
                  </a:cubicBezTo>
                  <a:cubicBezTo>
                    <a:pt x="1460" y="6538"/>
                    <a:pt x="59" y="5137"/>
                    <a:pt x="1" y="3269"/>
                  </a:cubicBezTo>
                  <a:cubicBezTo>
                    <a:pt x="1" y="1460"/>
                    <a:pt x="1402" y="1"/>
                    <a:pt x="32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1" name="Google Shape;23881;p71"/>
            <p:cNvSpPr/>
            <p:nvPr/>
          </p:nvSpPr>
          <p:spPr>
            <a:xfrm>
              <a:off x="2601725" y="3864375"/>
              <a:ext cx="163450" cy="163475"/>
            </a:xfrm>
            <a:custGeom>
              <a:avLst/>
              <a:gdLst/>
              <a:ahLst/>
              <a:cxnLst/>
              <a:rect l="l" t="t" r="r" b="b"/>
              <a:pathLst>
                <a:path w="6538" h="6539" extrusionOk="0">
                  <a:moveTo>
                    <a:pt x="3269" y="1"/>
                  </a:moveTo>
                  <a:cubicBezTo>
                    <a:pt x="5137" y="1"/>
                    <a:pt x="6538" y="1460"/>
                    <a:pt x="6538" y="3328"/>
                  </a:cubicBezTo>
                  <a:cubicBezTo>
                    <a:pt x="6538" y="5137"/>
                    <a:pt x="5078" y="6538"/>
                    <a:pt x="3211" y="6538"/>
                  </a:cubicBezTo>
                  <a:cubicBezTo>
                    <a:pt x="1401" y="6538"/>
                    <a:pt x="0" y="5079"/>
                    <a:pt x="0" y="3269"/>
                  </a:cubicBezTo>
                  <a:cubicBezTo>
                    <a:pt x="0" y="1402"/>
                    <a:pt x="1460" y="1"/>
                    <a:pt x="32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2" name="Google Shape;23882;p71"/>
            <p:cNvSpPr/>
            <p:nvPr/>
          </p:nvSpPr>
          <p:spPr>
            <a:xfrm>
              <a:off x="2112875" y="28866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5020"/>
                    <a:pt x="5020" y="6480"/>
                    <a:pt x="3269" y="6480"/>
                  </a:cubicBezTo>
                  <a:cubicBezTo>
                    <a:pt x="1401" y="6480"/>
                    <a:pt x="0" y="5020"/>
                    <a:pt x="0" y="3211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020" y="0"/>
                    <a:pt x="6479" y="1460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3" name="Google Shape;23883;p71"/>
            <p:cNvSpPr/>
            <p:nvPr/>
          </p:nvSpPr>
          <p:spPr>
            <a:xfrm>
              <a:off x="3585250" y="4357600"/>
              <a:ext cx="162025" cy="163475"/>
            </a:xfrm>
            <a:custGeom>
              <a:avLst/>
              <a:gdLst/>
              <a:ahLst/>
              <a:cxnLst/>
              <a:rect l="l" t="t" r="r" b="b"/>
              <a:pathLst>
                <a:path w="6481" h="6539" extrusionOk="0">
                  <a:moveTo>
                    <a:pt x="3211" y="6538"/>
                  </a:moveTo>
                  <a:cubicBezTo>
                    <a:pt x="1460" y="6538"/>
                    <a:pt x="1" y="5079"/>
                    <a:pt x="1" y="3270"/>
                  </a:cubicBezTo>
                  <a:cubicBezTo>
                    <a:pt x="1" y="1460"/>
                    <a:pt x="1460" y="1"/>
                    <a:pt x="3270" y="59"/>
                  </a:cubicBezTo>
                  <a:cubicBezTo>
                    <a:pt x="5021" y="59"/>
                    <a:pt x="6480" y="1518"/>
                    <a:pt x="6480" y="3328"/>
                  </a:cubicBezTo>
                  <a:cubicBezTo>
                    <a:pt x="6480" y="5079"/>
                    <a:pt x="5021" y="6538"/>
                    <a:pt x="3211" y="653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4" name="Google Shape;23884;p71"/>
            <p:cNvSpPr/>
            <p:nvPr/>
          </p:nvSpPr>
          <p:spPr>
            <a:xfrm>
              <a:off x="383187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5020" y="0"/>
                    <a:pt x="6480" y="1401"/>
                    <a:pt x="6480" y="3269"/>
                  </a:cubicBezTo>
                  <a:cubicBezTo>
                    <a:pt x="6480" y="5020"/>
                    <a:pt x="5020" y="6479"/>
                    <a:pt x="3269" y="6479"/>
                  </a:cubicBezTo>
                  <a:cubicBezTo>
                    <a:pt x="1460" y="6479"/>
                    <a:pt x="1" y="5020"/>
                    <a:pt x="1" y="3211"/>
                  </a:cubicBezTo>
                  <a:cubicBezTo>
                    <a:pt x="1" y="1401"/>
                    <a:pt x="1401" y="0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5" name="Google Shape;23885;p71"/>
            <p:cNvSpPr/>
            <p:nvPr/>
          </p:nvSpPr>
          <p:spPr>
            <a:xfrm>
              <a:off x="2112875" y="26400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4962"/>
                    <a:pt x="5078" y="6422"/>
                    <a:pt x="3269" y="6480"/>
                  </a:cubicBezTo>
                  <a:cubicBezTo>
                    <a:pt x="1459" y="6480"/>
                    <a:pt x="0" y="5021"/>
                    <a:pt x="0" y="3211"/>
                  </a:cubicBezTo>
                  <a:cubicBezTo>
                    <a:pt x="0" y="1460"/>
                    <a:pt x="1459" y="1"/>
                    <a:pt x="3211" y="1"/>
                  </a:cubicBezTo>
                  <a:cubicBezTo>
                    <a:pt x="5020" y="1"/>
                    <a:pt x="6479" y="1402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6" name="Google Shape;23886;p71"/>
            <p:cNvSpPr/>
            <p:nvPr/>
          </p:nvSpPr>
          <p:spPr>
            <a:xfrm>
              <a:off x="2848325" y="41124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70" y="6480"/>
                  </a:moveTo>
                  <a:cubicBezTo>
                    <a:pt x="1518" y="6480"/>
                    <a:pt x="59" y="5020"/>
                    <a:pt x="1" y="3269"/>
                  </a:cubicBezTo>
                  <a:cubicBezTo>
                    <a:pt x="1" y="1460"/>
                    <a:pt x="1460" y="1"/>
                    <a:pt x="3211" y="1"/>
                  </a:cubicBezTo>
                  <a:cubicBezTo>
                    <a:pt x="5021" y="1"/>
                    <a:pt x="6480" y="1402"/>
                    <a:pt x="6480" y="3211"/>
                  </a:cubicBezTo>
                  <a:cubicBezTo>
                    <a:pt x="6480" y="4962"/>
                    <a:pt x="5079" y="6421"/>
                    <a:pt x="3270" y="64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7" name="Google Shape;23887;p71"/>
            <p:cNvSpPr/>
            <p:nvPr/>
          </p:nvSpPr>
          <p:spPr>
            <a:xfrm>
              <a:off x="2359475" y="36221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4962" y="0"/>
                    <a:pt x="6480" y="1459"/>
                    <a:pt x="6480" y="3211"/>
                  </a:cubicBezTo>
                  <a:cubicBezTo>
                    <a:pt x="6480" y="5020"/>
                    <a:pt x="5021" y="6479"/>
                    <a:pt x="3269" y="6479"/>
                  </a:cubicBezTo>
                  <a:cubicBezTo>
                    <a:pt x="1460" y="6479"/>
                    <a:pt x="1" y="5078"/>
                    <a:pt x="1" y="3269"/>
                  </a:cubicBezTo>
                  <a:cubicBezTo>
                    <a:pt x="1" y="1518"/>
                    <a:pt x="1402" y="59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8" name="Google Shape;23888;p71"/>
            <p:cNvSpPr/>
            <p:nvPr/>
          </p:nvSpPr>
          <p:spPr>
            <a:xfrm>
              <a:off x="4320725" y="11705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80" y="3211"/>
                  </a:moveTo>
                  <a:cubicBezTo>
                    <a:pt x="6480" y="5021"/>
                    <a:pt x="5021" y="6480"/>
                    <a:pt x="3269" y="6480"/>
                  </a:cubicBezTo>
                  <a:cubicBezTo>
                    <a:pt x="1518" y="6480"/>
                    <a:pt x="59" y="5021"/>
                    <a:pt x="59" y="3269"/>
                  </a:cubicBezTo>
                  <a:cubicBezTo>
                    <a:pt x="1" y="1518"/>
                    <a:pt x="1518" y="1"/>
                    <a:pt x="3269" y="59"/>
                  </a:cubicBezTo>
                  <a:cubicBezTo>
                    <a:pt x="5021" y="59"/>
                    <a:pt x="6480" y="1518"/>
                    <a:pt x="6480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9" name="Google Shape;23889;p71"/>
            <p:cNvSpPr/>
            <p:nvPr/>
          </p:nvSpPr>
          <p:spPr>
            <a:xfrm>
              <a:off x="407412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0" y="0"/>
                  </a:moveTo>
                  <a:cubicBezTo>
                    <a:pt x="5020" y="0"/>
                    <a:pt x="6479" y="1459"/>
                    <a:pt x="6479" y="3269"/>
                  </a:cubicBezTo>
                  <a:cubicBezTo>
                    <a:pt x="6479" y="4962"/>
                    <a:pt x="5020" y="6421"/>
                    <a:pt x="3269" y="6479"/>
                  </a:cubicBezTo>
                  <a:cubicBezTo>
                    <a:pt x="1518" y="6479"/>
                    <a:pt x="0" y="4962"/>
                    <a:pt x="58" y="3211"/>
                  </a:cubicBezTo>
                  <a:cubicBezTo>
                    <a:pt x="58" y="1459"/>
                    <a:pt x="1518" y="59"/>
                    <a:pt x="321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0" name="Google Shape;23890;p71"/>
            <p:cNvSpPr/>
            <p:nvPr/>
          </p:nvSpPr>
          <p:spPr>
            <a:xfrm>
              <a:off x="5301350" y="2149750"/>
              <a:ext cx="160550" cy="162000"/>
            </a:xfrm>
            <a:custGeom>
              <a:avLst/>
              <a:gdLst/>
              <a:ahLst/>
              <a:cxnLst/>
              <a:rect l="l" t="t" r="r" b="b"/>
              <a:pathLst>
                <a:path w="6422" h="6480" extrusionOk="0">
                  <a:moveTo>
                    <a:pt x="3211" y="6479"/>
                  </a:moveTo>
                  <a:cubicBezTo>
                    <a:pt x="1460" y="6479"/>
                    <a:pt x="1" y="5020"/>
                    <a:pt x="1" y="3269"/>
                  </a:cubicBezTo>
                  <a:cubicBezTo>
                    <a:pt x="1" y="1518"/>
                    <a:pt x="1460" y="59"/>
                    <a:pt x="3153" y="59"/>
                  </a:cubicBezTo>
                  <a:cubicBezTo>
                    <a:pt x="4962" y="0"/>
                    <a:pt x="6421" y="1518"/>
                    <a:pt x="6421" y="3269"/>
                  </a:cubicBezTo>
                  <a:cubicBezTo>
                    <a:pt x="6421" y="5020"/>
                    <a:pt x="4962" y="6479"/>
                    <a:pt x="3211" y="64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1" name="Google Shape;23891;p71"/>
            <p:cNvSpPr/>
            <p:nvPr/>
          </p:nvSpPr>
          <p:spPr>
            <a:xfrm>
              <a:off x="2112875" y="2396350"/>
              <a:ext cx="162000" cy="162025"/>
            </a:xfrm>
            <a:custGeom>
              <a:avLst/>
              <a:gdLst/>
              <a:ahLst/>
              <a:cxnLst/>
              <a:rect l="l" t="t" r="r" b="b"/>
              <a:pathLst>
                <a:path w="6480" h="6481" extrusionOk="0">
                  <a:moveTo>
                    <a:pt x="6421" y="3270"/>
                  </a:moveTo>
                  <a:cubicBezTo>
                    <a:pt x="6421" y="5021"/>
                    <a:pt x="4962" y="6480"/>
                    <a:pt x="3211" y="6480"/>
                  </a:cubicBezTo>
                  <a:cubicBezTo>
                    <a:pt x="1459" y="6422"/>
                    <a:pt x="0" y="4962"/>
                    <a:pt x="0" y="3270"/>
                  </a:cubicBezTo>
                  <a:cubicBezTo>
                    <a:pt x="59" y="1519"/>
                    <a:pt x="1518" y="1"/>
                    <a:pt x="3269" y="59"/>
                  </a:cubicBezTo>
                  <a:cubicBezTo>
                    <a:pt x="5020" y="59"/>
                    <a:pt x="6479" y="1519"/>
                    <a:pt x="6421" y="32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2" name="Google Shape;23892;p71"/>
            <p:cNvSpPr/>
            <p:nvPr/>
          </p:nvSpPr>
          <p:spPr>
            <a:xfrm>
              <a:off x="5301350" y="3376975"/>
              <a:ext cx="159075" cy="160550"/>
            </a:xfrm>
            <a:custGeom>
              <a:avLst/>
              <a:gdLst/>
              <a:ahLst/>
              <a:cxnLst/>
              <a:rect l="l" t="t" r="r" b="b"/>
              <a:pathLst>
                <a:path w="6363" h="6422" extrusionOk="0">
                  <a:moveTo>
                    <a:pt x="6363" y="3211"/>
                  </a:moveTo>
                  <a:cubicBezTo>
                    <a:pt x="6363" y="4962"/>
                    <a:pt x="4904" y="6422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59" y="1402"/>
                    <a:pt x="1460" y="1"/>
                    <a:pt x="3211" y="1"/>
                  </a:cubicBezTo>
                  <a:cubicBezTo>
                    <a:pt x="4904" y="1"/>
                    <a:pt x="6363" y="1460"/>
                    <a:pt x="636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3" name="Google Shape;23893;p71"/>
            <p:cNvSpPr/>
            <p:nvPr/>
          </p:nvSpPr>
          <p:spPr>
            <a:xfrm>
              <a:off x="3340100" y="4360525"/>
              <a:ext cx="159100" cy="159075"/>
            </a:xfrm>
            <a:custGeom>
              <a:avLst/>
              <a:gdLst/>
              <a:ahLst/>
              <a:cxnLst/>
              <a:rect l="l" t="t" r="r" b="b"/>
              <a:pathLst>
                <a:path w="6364" h="6363" extrusionOk="0">
                  <a:moveTo>
                    <a:pt x="6363" y="3153"/>
                  </a:moveTo>
                  <a:cubicBezTo>
                    <a:pt x="6363" y="4904"/>
                    <a:pt x="4904" y="6363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1" y="1460"/>
                    <a:pt x="1460" y="1"/>
                    <a:pt x="3153" y="1"/>
                  </a:cubicBezTo>
                  <a:cubicBezTo>
                    <a:pt x="4904" y="1"/>
                    <a:pt x="6363" y="1460"/>
                    <a:pt x="6363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4" name="Google Shape;23894;p71"/>
            <p:cNvSpPr/>
            <p:nvPr/>
          </p:nvSpPr>
          <p:spPr>
            <a:xfrm>
              <a:off x="2114325" y="3134750"/>
              <a:ext cx="159075" cy="159075"/>
            </a:xfrm>
            <a:custGeom>
              <a:avLst/>
              <a:gdLst/>
              <a:ahLst/>
              <a:cxnLst/>
              <a:rect l="l" t="t" r="r" b="b"/>
              <a:pathLst>
                <a:path w="6363" h="6363" extrusionOk="0">
                  <a:moveTo>
                    <a:pt x="3153" y="6363"/>
                  </a:moveTo>
                  <a:cubicBezTo>
                    <a:pt x="1460" y="6363"/>
                    <a:pt x="1" y="4904"/>
                    <a:pt x="1" y="3152"/>
                  </a:cubicBezTo>
                  <a:cubicBezTo>
                    <a:pt x="1" y="1460"/>
                    <a:pt x="1460" y="0"/>
                    <a:pt x="3153" y="0"/>
                  </a:cubicBezTo>
                  <a:cubicBezTo>
                    <a:pt x="4904" y="0"/>
                    <a:pt x="6363" y="1460"/>
                    <a:pt x="6363" y="3152"/>
                  </a:cubicBezTo>
                  <a:cubicBezTo>
                    <a:pt x="6363" y="4904"/>
                    <a:pt x="4904" y="6363"/>
                    <a:pt x="3153" y="63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5" name="Google Shape;23895;p71"/>
            <p:cNvSpPr/>
            <p:nvPr/>
          </p:nvSpPr>
          <p:spPr>
            <a:xfrm>
              <a:off x="4812500" y="1415725"/>
              <a:ext cx="159075" cy="157625"/>
            </a:xfrm>
            <a:custGeom>
              <a:avLst/>
              <a:gdLst/>
              <a:ahLst/>
              <a:cxnLst/>
              <a:rect l="l" t="t" r="r" b="b"/>
              <a:pathLst>
                <a:path w="6363" h="6305" extrusionOk="0">
                  <a:moveTo>
                    <a:pt x="6305" y="3153"/>
                  </a:moveTo>
                  <a:cubicBezTo>
                    <a:pt x="6363" y="4904"/>
                    <a:pt x="4904" y="6305"/>
                    <a:pt x="3153" y="6305"/>
                  </a:cubicBezTo>
                  <a:cubicBezTo>
                    <a:pt x="1401" y="6305"/>
                    <a:pt x="1" y="4904"/>
                    <a:pt x="1" y="3211"/>
                  </a:cubicBezTo>
                  <a:cubicBezTo>
                    <a:pt x="1" y="1460"/>
                    <a:pt x="1401" y="1"/>
                    <a:pt x="3211" y="1"/>
                  </a:cubicBezTo>
                  <a:cubicBezTo>
                    <a:pt x="4904" y="1"/>
                    <a:pt x="6305" y="1402"/>
                    <a:pt x="6305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6" name="Google Shape;23896;p71"/>
            <p:cNvSpPr/>
            <p:nvPr/>
          </p:nvSpPr>
          <p:spPr>
            <a:xfrm>
              <a:off x="5059125" y="1660900"/>
              <a:ext cx="159075" cy="160525"/>
            </a:xfrm>
            <a:custGeom>
              <a:avLst/>
              <a:gdLst/>
              <a:ahLst/>
              <a:cxnLst/>
              <a:rect l="l" t="t" r="r" b="b"/>
              <a:pathLst>
                <a:path w="6363" h="6421" extrusionOk="0">
                  <a:moveTo>
                    <a:pt x="6363" y="3269"/>
                  </a:moveTo>
                  <a:cubicBezTo>
                    <a:pt x="6304" y="5020"/>
                    <a:pt x="4845" y="6421"/>
                    <a:pt x="3094" y="6363"/>
                  </a:cubicBezTo>
                  <a:cubicBezTo>
                    <a:pt x="1343" y="6363"/>
                    <a:pt x="0" y="4903"/>
                    <a:pt x="0" y="3211"/>
                  </a:cubicBezTo>
                  <a:cubicBezTo>
                    <a:pt x="59" y="1401"/>
                    <a:pt x="1518" y="0"/>
                    <a:pt x="3269" y="59"/>
                  </a:cubicBezTo>
                  <a:cubicBezTo>
                    <a:pt x="4962" y="117"/>
                    <a:pt x="6363" y="1518"/>
                    <a:pt x="6363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7" name="Google Shape;23897;p71"/>
            <p:cNvSpPr/>
            <p:nvPr/>
          </p:nvSpPr>
          <p:spPr>
            <a:xfrm>
              <a:off x="3097875" y="1172050"/>
              <a:ext cx="157625" cy="159075"/>
            </a:xfrm>
            <a:custGeom>
              <a:avLst/>
              <a:gdLst/>
              <a:ahLst/>
              <a:cxnLst/>
              <a:rect l="l" t="t" r="r" b="b"/>
              <a:pathLst>
                <a:path w="6305" h="6363" extrusionOk="0">
                  <a:moveTo>
                    <a:pt x="6304" y="3152"/>
                  </a:moveTo>
                  <a:cubicBezTo>
                    <a:pt x="6304" y="4903"/>
                    <a:pt x="4903" y="6362"/>
                    <a:pt x="3152" y="6362"/>
                  </a:cubicBezTo>
                  <a:cubicBezTo>
                    <a:pt x="1401" y="6362"/>
                    <a:pt x="0" y="4962"/>
                    <a:pt x="0" y="3210"/>
                  </a:cubicBezTo>
                  <a:cubicBezTo>
                    <a:pt x="0" y="1459"/>
                    <a:pt x="1401" y="0"/>
                    <a:pt x="3152" y="58"/>
                  </a:cubicBezTo>
                  <a:cubicBezTo>
                    <a:pt x="4903" y="58"/>
                    <a:pt x="6304" y="1459"/>
                    <a:pt x="6304" y="31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8" name="Google Shape;23898;p71"/>
            <p:cNvSpPr/>
            <p:nvPr/>
          </p:nvSpPr>
          <p:spPr>
            <a:xfrm>
              <a:off x="4323650" y="4361975"/>
              <a:ext cx="156175" cy="156175"/>
            </a:xfrm>
            <a:custGeom>
              <a:avLst/>
              <a:gdLst/>
              <a:ahLst/>
              <a:cxnLst/>
              <a:rect l="l" t="t" r="r" b="b"/>
              <a:pathLst>
                <a:path w="6247" h="6247" extrusionOk="0">
                  <a:moveTo>
                    <a:pt x="3152" y="1"/>
                  </a:moveTo>
                  <a:cubicBezTo>
                    <a:pt x="4904" y="59"/>
                    <a:pt x="6246" y="1460"/>
                    <a:pt x="6246" y="3211"/>
                  </a:cubicBezTo>
                  <a:cubicBezTo>
                    <a:pt x="6188" y="4904"/>
                    <a:pt x="4845" y="6247"/>
                    <a:pt x="3094" y="6188"/>
                  </a:cubicBezTo>
                  <a:cubicBezTo>
                    <a:pt x="1343" y="6188"/>
                    <a:pt x="0" y="4787"/>
                    <a:pt x="59" y="3036"/>
                  </a:cubicBezTo>
                  <a:cubicBezTo>
                    <a:pt x="59" y="1343"/>
                    <a:pt x="1460" y="1"/>
                    <a:pt x="31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9" name="Google Shape;23899;p71"/>
            <p:cNvSpPr/>
            <p:nvPr/>
          </p:nvSpPr>
          <p:spPr>
            <a:xfrm>
              <a:off x="2609025" y="1417200"/>
              <a:ext cx="156150" cy="154700"/>
            </a:xfrm>
            <a:custGeom>
              <a:avLst/>
              <a:gdLst/>
              <a:ahLst/>
              <a:cxnLst/>
              <a:rect l="l" t="t" r="r" b="b"/>
              <a:pathLst>
                <a:path w="6246" h="6188" extrusionOk="0">
                  <a:moveTo>
                    <a:pt x="6187" y="3094"/>
                  </a:moveTo>
                  <a:cubicBezTo>
                    <a:pt x="6246" y="4787"/>
                    <a:pt x="4845" y="6188"/>
                    <a:pt x="3152" y="6188"/>
                  </a:cubicBezTo>
                  <a:cubicBezTo>
                    <a:pt x="1459" y="6188"/>
                    <a:pt x="58" y="4845"/>
                    <a:pt x="58" y="3152"/>
                  </a:cubicBezTo>
                  <a:cubicBezTo>
                    <a:pt x="0" y="1401"/>
                    <a:pt x="1401" y="59"/>
                    <a:pt x="3094" y="0"/>
                  </a:cubicBezTo>
                  <a:cubicBezTo>
                    <a:pt x="4786" y="0"/>
                    <a:pt x="6187" y="1401"/>
                    <a:pt x="618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0" name="Google Shape;23900;p71"/>
            <p:cNvSpPr/>
            <p:nvPr/>
          </p:nvSpPr>
          <p:spPr>
            <a:xfrm>
              <a:off x="5060575" y="387312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4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4"/>
                  </a:cubicBezTo>
                  <a:cubicBezTo>
                    <a:pt x="1" y="1343"/>
                    <a:pt x="1401" y="1"/>
                    <a:pt x="3094" y="1"/>
                  </a:cubicBezTo>
                  <a:cubicBezTo>
                    <a:pt x="4845" y="1"/>
                    <a:pt x="6188" y="1402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1" name="Google Shape;23901;p71"/>
            <p:cNvSpPr/>
            <p:nvPr/>
          </p:nvSpPr>
          <p:spPr>
            <a:xfrm>
              <a:off x="2115775" y="215412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787"/>
                    <a:pt x="4846" y="6129"/>
                    <a:pt x="3153" y="6188"/>
                  </a:cubicBezTo>
                  <a:cubicBezTo>
                    <a:pt x="1402" y="6188"/>
                    <a:pt x="1" y="4787"/>
                    <a:pt x="1" y="3036"/>
                  </a:cubicBezTo>
                  <a:cubicBezTo>
                    <a:pt x="59" y="1343"/>
                    <a:pt x="1402" y="0"/>
                    <a:pt x="3153" y="0"/>
                  </a:cubicBezTo>
                  <a:cubicBezTo>
                    <a:pt x="4846" y="0"/>
                    <a:pt x="6188" y="1343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2" name="Google Shape;23902;p71"/>
            <p:cNvSpPr/>
            <p:nvPr/>
          </p:nvSpPr>
          <p:spPr>
            <a:xfrm>
              <a:off x="4813950" y="411537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845"/>
                    <a:pt x="4787" y="6188"/>
                    <a:pt x="3095" y="6188"/>
                  </a:cubicBezTo>
                  <a:cubicBezTo>
                    <a:pt x="1402" y="6188"/>
                    <a:pt x="1" y="4728"/>
                    <a:pt x="59" y="3036"/>
                  </a:cubicBezTo>
                  <a:cubicBezTo>
                    <a:pt x="59" y="1401"/>
                    <a:pt x="1460" y="0"/>
                    <a:pt x="3095" y="0"/>
                  </a:cubicBezTo>
                  <a:cubicBezTo>
                    <a:pt x="4787" y="0"/>
                    <a:pt x="6188" y="1401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3" name="Google Shape;23903;p71"/>
            <p:cNvSpPr/>
            <p:nvPr/>
          </p:nvSpPr>
          <p:spPr>
            <a:xfrm>
              <a:off x="3099325" y="436197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5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5"/>
                  </a:cubicBezTo>
                  <a:cubicBezTo>
                    <a:pt x="1" y="1460"/>
                    <a:pt x="1343" y="59"/>
                    <a:pt x="3036" y="59"/>
                  </a:cubicBezTo>
                  <a:cubicBezTo>
                    <a:pt x="4729" y="1"/>
                    <a:pt x="6129" y="1402"/>
                    <a:pt x="612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4" name="Google Shape;23904;p71"/>
            <p:cNvSpPr/>
            <p:nvPr/>
          </p:nvSpPr>
          <p:spPr>
            <a:xfrm>
              <a:off x="2115775" y="3378450"/>
              <a:ext cx="156175" cy="156150"/>
            </a:xfrm>
            <a:custGeom>
              <a:avLst/>
              <a:gdLst/>
              <a:ahLst/>
              <a:cxnLst/>
              <a:rect l="l" t="t" r="r" b="b"/>
              <a:pathLst>
                <a:path w="6247" h="6246" extrusionOk="0">
                  <a:moveTo>
                    <a:pt x="3153" y="59"/>
                  </a:moveTo>
                  <a:cubicBezTo>
                    <a:pt x="4846" y="117"/>
                    <a:pt x="6247" y="1576"/>
                    <a:pt x="6188" y="3211"/>
                  </a:cubicBezTo>
                  <a:cubicBezTo>
                    <a:pt x="6130" y="4903"/>
                    <a:pt x="4671" y="6246"/>
                    <a:pt x="3036" y="6188"/>
                  </a:cubicBezTo>
                  <a:cubicBezTo>
                    <a:pt x="1343" y="6129"/>
                    <a:pt x="1" y="4728"/>
                    <a:pt x="59" y="3036"/>
                  </a:cubicBezTo>
                  <a:cubicBezTo>
                    <a:pt x="118" y="1343"/>
                    <a:pt x="1519" y="0"/>
                    <a:pt x="3153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5" name="Google Shape;23905;p71"/>
            <p:cNvSpPr/>
            <p:nvPr/>
          </p:nvSpPr>
          <p:spPr>
            <a:xfrm>
              <a:off x="2362400" y="1663800"/>
              <a:ext cx="156175" cy="154725"/>
            </a:xfrm>
            <a:custGeom>
              <a:avLst/>
              <a:gdLst/>
              <a:ahLst/>
              <a:cxnLst/>
              <a:rect l="l" t="t" r="r" b="b"/>
              <a:pathLst>
                <a:path w="6247" h="6189" extrusionOk="0">
                  <a:moveTo>
                    <a:pt x="59" y="3095"/>
                  </a:moveTo>
                  <a:cubicBezTo>
                    <a:pt x="59" y="1402"/>
                    <a:pt x="1518" y="1"/>
                    <a:pt x="3152" y="59"/>
                  </a:cubicBezTo>
                  <a:cubicBezTo>
                    <a:pt x="4845" y="59"/>
                    <a:pt x="6246" y="1519"/>
                    <a:pt x="6188" y="3211"/>
                  </a:cubicBezTo>
                  <a:cubicBezTo>
                    <a:pt x="6129" y="4846"/>
                    <a:pt x="4729" y="6188"/>
                    <a:pt x="3094" y="6188"/>
                  </a:cubicBezTo>
                  <a:cubicBezTo>
                    <a:pt x="1401" y="6188"/>
                    <a:pt x="0" y="4729"/>
                    <a:pt x="5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6" name="Google Shape;23906;p71"/>
            <p:cNvSpPr/>
            <p:nvPr/>
          </p:nvSpPr>
          <p:spPr>
            <a:xfrm>
              <a:off x="4571725" y="1174950"/>
              <a:ext cx="153250" cy="154725"/>
            </a:xfrm>
            <a:custGeom>
              <a:avLst/>
              <a:gdLst/>
              <a:ahLst/>
              <a:cxnLst/>
              <a:rect l="l" t="t" r="r" b="b"/>
              <a:pathLst>
                <a:path w="6130" h="6189" extrusionOk="0">
                  <a:moveTo>
                    <a:pt x="6129" y="3094"/>
                  </a:moveTo>
                  <a:cubicBezTo>
                    <a:pt x="6129" y="4729"/>
                    <a:pt x="4787" y="6130"/>
                    <a:pt x="3094" y="6130"/>
                  </a:cubicBezTo>
                  <a:cubicBezTo>
                    <a:pt x="1460" y="6188"/>
                    <a:pt x="0" y="4729"/>
                    <a:pt x="59" y="3036"/>
                  </a:cubicBezTo>
                  <a:cubicBezTo>
                    <a:pt x="59" y="1402"/>
                    <a:pt x="1460" y="1"/>
                    <a:pt x="3094" y="1"/>
                  </a:cubicBezTo>
                  <a:cubicBezTo>
                    <a:pt x="4728" y="1"/>
                    <a:pt x="6129" y="1402"/>
                    <a:pt x="6129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7" name="Google Shape;23907;p71"/>
            <p:cNvSpPr/>
            <p:nvPr/>
          </p:nvSpPr>
          <p:spPr>
            <a:xfrm>
              <a:off x="5308650" y="1911875"/>
              <a:ext cx="153250" cy="153250"/>
            </a:xfrm>
            <a:custGeom>
              <a:avLst/>
              <a:gdLst/>
              <a:ahLst/>
              <a:cxnLst/>
              <a:rect l="l" t="t" r="r" b="b"/>
              <a:pathLst>
                <a:path w="6130" h="6130" extrusionOk="0">
                  <a:moveTo>
                    <a:pt x="6129" y="3036"/>
                  </a:moveTo>
                  <a:cubicBezTo>
                    <a:pt x="6129" y="4671"/>
                    <a:pt x="4728" y="6071"/>
                    <a:pt x="3094" y="6130"/>
                  </a:cubicBezTo>
                  <a:cubicBezTo>
                    <a:pt x="1460" y="6130"/>
                    <a:pt x="0" y="4729"/>
                    <a:pt x="0" y="3036"/>
                  </a:cubicBezTo>
                  <a:cubicBezTo>
                    <a:pt x="0" y="1402"/>
                    <a:pt x="1401" y="1"/>
                    <a:pt x="3036" y="1"/>
                  </a:cubicBezTo>
                  <a:cubicBezTo>
                    <a:pt x="4728" y="1"/>
                    <a:pt x="6071" y="1402"/>
                    <a:pt x="6129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8" name="Google Shape;23908;p71"/>
            <p:cNvSpPr/>
            <p:nvPr/>
          </p:nvSpPr>
          <p:spPr>
            <a:xfrm>
              <a:off x="2855625" y="1173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3036"/>
                  </a:moveTo>
                  <a:cubicBezTo>
                    <a:pt x="5955" y="4670"/>
                    <a:pt x="4612" y="5954"/>
                    <a:pt x="2919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285"/>
                    <a:pt x="1343" y="0"/>
                    <a:pt x="2978" y="0"/>
                  </a:cubicBezTo>
                  <a:cubicBezTo>
                    <a:pt x="4670" y="59"/>
                    <a:pt x="5955" y="1343"/>
                    <a:pt x="5955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9" name="Google Shape;23909;p71"/>
            <p:cNvSpPr/>
            <p:nvPr/>
          </p:nvSpPr>
          <p:spPr>
            <a:xfrm>
              <a:off x="5307200" y="3627975"/>
              <a:ext cx="148850" cy="150325"/>
            </a:xfrm>
            <a:custGeom>
              <a:avLst/>
              <a:gdLst/>
              <a:ahLst/>
              <a:cxnLst/>
              <a:rect l="l" t="t" r="r" b="b"/>
              <a:pathLst>
                <a:path w="5954" h="6013" extrusionOk="0">
                  <a:moveTo>
                    <a:pt x="2977" y="6013"/>
                  </a:moveTo>
                  <a:cubicBezTo>
                    <a:pt x="1284" y="6013"/>
                    <a:pt x="0" y="4670"/>
                    <a:pt x="0" y="3036"/>
                  </a:cubicBezTo>
                  <a:cubicBezTo>
                    <a:pt x="0" y="1343"/>
                    <a:pt x="1343" y="1"/>
                    <a:pt x="3035" y="59"/>
                  </a:cubicBezTo>
                  <a:cubicBezTo>
                    <a:pt x="4670" y="59"/>
                    <a:pt x="5954" y="1402"/>
                    <a:pt x="5954" y="3036"/>
                  </a:cubicBezTo>
                  <a:cubicBezTo>
                    <a:pt x="5954" y="4729"/>
                    <a:pt x="4611" y="6013"/>
                    <a:pt x="2977" y="60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0" name="Google Shape;23910;p71"/>
            <p:cNvSpPr/>
            <p:nvPr/>
          </p:nvSpPr>
          <p:spPr>
            <a:xfrm>
              <a:off x="3839175" y="931250"/>
              <a:ext cx="147400" cy="148875"/>
            </a:xfrm>
            <a:custGeom>
              <a:avLst/>
              <a:gdLst/>
              <a:ahLst/>
              <a:cxnLst/>
              <a:rect l="l" t="t" r="r" b="b"/>
              <a:pathLst>
                <a:path w="5896" h="5955" extrusionOk="0">
                  <a:moveTo>
                    <a:pt x="2977" y="5955"/>
                  </a:moveTo>
                  <a:cubicBezTo>
                    <a:pt x="1285" y="5955"/>
                    <a:pt x="0" y="4612"/>
                    <a:pt x="0" y="2978"/>
                  </a:cubicBezTo>
                  <a:cubicBezTo>
                    <a:pt x="0" y="1285"/>
                    <a:pt x="1285" y="1"/>
                    <a:pt x="2977" y="1"/>
                  </a:cubicBezTo>
                  <a:cubicBezTo>
                    <a:pt x="4612" y="1"/>
                    <a:pt x="5896" y="1285"/>
                    <a:pt x="5896" y="2920"/>
                  </a:cubicBezTo>
                  <a:cubicBezTo>
                    <a:pt x="5896" y="4612"/>
                    <a:pt x="4612" y="5896"/>
                    <a:pt x="2977" y="595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1" name="Google Shape;23911;p71"/>
            <p:cNvSpPr/>
            <p:nvPr/>
          </p:nvSpPr>
          <p:spPr>
            <a:xfrm>
              <a:off x="2365325" y="3871675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4" y="2977"/>
                  </a:moveTo>
                  <a:cubicBezTo>
                    <a:pt x="5954" y="4670"/>
                    <a:pt x="4670" y="5954"/>
                    <a:pt x="3035" y="5954"/>
                  </a:cubicBezTo>
                  <a:cubicBezTo>
                    <a:pt x="1343" y="5954"/>
                    <a:pt x="0" y="4612"/>
                    <a:pt x="0" y="2919"/>
                  </a:cubicBezTo>
                  <a:cubicBezTo>
                    <a:pt x="59" y="1285"/>
                    <a:pt x="1343" y="0"/>
                    <a:pt x="3035" y="0"/>
                  </a:cubicBezTo>
                  <a:cubicBezTo>
                    <a:pt x="4670" y="0"/>
                    <a:pt x="5954" y="1343"/>
                    <a:pt x="5954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2" name="Google Shape;23912;p71"/>
            <p:cNvSpPr/>
            <p:nvPr/>
          </p:nvSpPr>
          <p:spPr>
            <a:xfrm>
              <a:off x="2607550" y="4118300"/>
              <a:ext cx="150325" cy="150325"/>
            </a:xfrm>
            <a:custGeom>
              <a:avLst/>
              <a:gdLst/>
              <a:ahLst/>
              <a:cxnLst/>
              <a:rect l="l" t="t" r="r" b="b"/>
              <a:pathLst>
                <a:path w="6013" h="6013" extrusionOk="0">
                  <a:moveTo>
                    <a:pt x="6013" y="2977"/>
                  </a:moveTo>
                  <a:cubicBezTo>
                    <a:pt x="6013" y="4611"/>
                    <a:pt x="4729" y="5954"/>
                    <a:pt x="3036" y="5954"/>
                  </a:cubicBezTo>
                  <a:cubicBezTo>
                    <a:pt x="1343" y="6012"/>
                    <a:pt x="1" y="4670"/>
                    <a:pt x="59" y="2977"/>
                  </a:cubicBezTo>
                  <a:cubicBezTo>
                    <a:pt x="59" y="1284"/>
                    <a:pt x="1343" y="0"/>
                    <a:pt x="3036" y="0"/>
                  </a:cubicBezTo>
                  <a:cubicBezTo>
                    <a:pt x="4670" y="0"/>
                    <a:pt x="6013" y="1343"/>
                    <a:pt x="6013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3" name="Google Shape;23913;p71"/>
            <p:cNvSpPr/>
            <p:nvPr/>
          </p:nvSpPr>
          <p:spPr>
            <a:xfrm>
              <a:off x="5553800" y="2892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1" y="2919"/>
                  </a:moveTo>
                  <a:cubicBezTo>
                    <a:pt x="1" y="1285"/>
                    <a:pt x="1343" y="1"/>
                    <a:pt x="3036" y="59"/>
                  </a:cubicBezTo>
                  <a:cubicBezTo>
                    <a:pt x="4670" y="59"/>
                    <a:pt x="5955" y="1402"/>
                    <a:pt x="5955" y="3095"/>
                  </a:cubicBezTo>
                  <a:cubicBezTo>
                    <a:pt x="5896" y="4729"/>
                    <a:pt x="4612" y="5955"/>
                    <a:pt x="2919" y="5955"/>
                  </a:cubicBezTo>
                  <a:cubicBezTo>
                    <a:pt x="1285" y="5955"/>
                    <a:pt x="1" y="4612"/>
                    <a:pt x="1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4" name="Google Shape;23914;p71"/>
            <p:cNvSpPr/>
            <p:nvPr/>
          </p:nvSpPr>
          <p:spPr>
            <a:xfrm>
              <a:off x="5553800" y="26459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2977"/>
                  </a:moveTo>
                  <a:cubicBezTo>
                    <a:pt x="5955" y="4670"/>
                    <a:pt x="4612" y="5954"/>
                    <a:pt x="2978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343"/>
                    <a:pt x="1285" y="59"/>
                    <a:pt x="2919" y="0"/>
                  </a:cubicBezTo>
                  <a:cubicBezTo>
                    <a:pt x="4612" y="0"/>
                    <a:pt x="5955" y="1284"/>
                    <a:pt x="5955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5" name="Google Shape;23915;p71"/>
            <p:cNvSpPr/>
            <p:nvPr/>
          </p:nvSpPr>
          <p:spPr>
            <a:xfrm>
              <a:off x="3592550" y="931250"/>
              <a:ext cx="147425" cy="148875"/>
            </a:xfrm>
            <a:custGeom>
              <a:avLst/>
              <a:gdLst/>
              <a:ahLst/>
              <a:cxnLst/>
              <a:rect l="l" t="t" r="r" b="b"/>
              <a:pathLst>
                <a:path w="5897" h="5955" extrusionOk="0">
                  <a:moveTo>
                    <a:pt x="5896" y="2978"/>
                  </a:moveTo>
                  <a:cubicBezTo>
                    <a:pt x="5896" y="4612"/>
                    <a:pt x="4612" y="5955"/>
                    <a:pt x="2919" y="5896"/>
                  </a:cubicBezTo>
                  <a:cubicBezTo>
                    <a:pt x="1285" y="5896"/>
                    <a:pt x="1" y="4612"/>
                    <a:pt x="1" y="2978"/>
                  </a:cubicBezTo>
                  <a:cubicBezTo>
                    <a:pt x="1" y="1285"/>
                    <a:pt x="1285" y="1"/>
                    <a:pt x="2978" y="1"/>
                  </a:cubicBezTo>
                  <a:cubicBezTo>
                    <a:pt x="4612" y="1"/>
                    <a:pt x="5896" y="1285"/>
                    <a:pt x="5896" y="29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6" name="Google Shape;23916;p71"/>
            <p:cNvSpPr/>
            <p:nvPr/>
          </p:nvSpPr>
          <p:spPr>
            <a:xfrm>
              <a:off x="4571725" y="4366375"/>
              <a:ext cx="147400" cy="147400"/>
            </a:xfrm>
            <a:custGeom>
              <a:avLst/>
              <a:gdLst/>
              <a:ahLst/>
              <a:cxnLst/>
              <a:rect l="l" t="t" r="r" b="b"/>
              <a:pathLst>
                <a:path w="5896" h="5896" extrusionOk="0">
                  <a:moveTo>
                    <a:pt x="5896" y="2977"/>
                  </a:moveTo>
                  <a:cubicBezTo>
                    <a:pt x="5896" y="4553"/>
                    <a:pt x="4553" y="5895"/>
                    <a:pt x="2919" y="5895"/>
                  </a:cubicBezTo>
                  <a:cubicBezTo>
                    <a:pt x="1285" y="5895"/>
                    <a:pt x="0" y="4553"/>
                    <a:pt x="0" y="2860"/>
                  </a:cubicBezTo>
                  <a:cubicBezTo>
                    <a:pt x="0" y="1226"/>
                    <a:pt x="1343" y="0"/>
                    <a:pt x="2977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7" name="Google Shape;23917;p71"/>
            <p:cNvSpPr/>
            <p:nvPr/>
          </p:nvSpPr>
          <p:spPr>
            <a:xfrm>
              <a:off x="5555275" y="24051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553" y="5837"/>
                    <a:pt x="2919" y="5837"/>
                  </a:cubicBezTo>
                  <a:cubicBezTo>
                    <a:pt x="1284" y="5837"/>
                    <a:pt x="0" y="4553"/>
                    <a:pt x="0" y="2919"/>
                  </a:cubicBezTo>
                  <a:cubicBezTo>
                    <a:pt x="0" y="1284"/>
                    <a:pt x="1284" y="0"/>
                    <a:pt x="2919" y="0"/>
                  </a:cubicBezTo>
                  <a:cubicBezTo>
                    <a:pt x="4495" y="0"/>
                    <a:pt x="5837" y="1284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8" name="Google Shape;23918;p71"/>
            <p:cNvSpPr/>
            <p:nvPr/>
          </p:nvSpPr>
          <p:spPr>
            <a:xfrm>
              <a:off x="2120150" y="1910425"/>
              <a:ext cx="147425" cy="147400"/>
            </a:xfrm>
            <a:custGeom>
              <a:avLst/>
              <a:gdLst/>
              <a:ahLst/>
              <a:cxnLst/>
              <a:rect l="l" t="t" r="r" b="b"/>
              <a:pathLst>
                <a:path w="5897" h="5896" extrusionOk="0">
                  <a:moveTo>
                    <a:pt x="5896" y="2919"/>
                  </a:moveTo>
                  <a:cubicBezTo>
                    <a:pt x="5896" y="4553"/>
                    <a:pt x="4612" y="5896"/>
                    <a:pt x="2978" y="5896"/>
                  </a:cubicBezTo>
                  <a:cubicBezTo>
                    <a:pt x="1344" y="5896"/>
                    <a:pt x="1" y="4612"/>
                    <a:pt x="1" y="2977"/>
                  </a:cubicBezTo>
                  <a:cubicBezTo>
                    <a:pt x="1" y="1343"/>
                    <a:pt x="1285" y="59"/>
                    <a:pt x="2920" y="1"/>
                  </a:cubicBezTo>
                  <a:cubicBezTo>
                    <a:pt x="4554" y="1"/>
                    <a:pt x="5838" y="1285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9" name="Google Shape;23919;p71"/>
            <p:cNvSpPr/>
            <p:nvPr/>
          </p:nvSpPr>
          <p:spPr>
            <a:xfrm>
              <a:off x="4081400" y="93272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5896" y="2919"/>
                  </a:moveTo>
                  <a:cubicBezTo>
                    <a:pt x="5896" y="4553"/>
                    <a:pt x="4554" y="5837"/>
                    <a:pt x="2919" y="5837"/>
                  </a:cubicBezTo>
                  <a:cubicBezTo>
                    <a:pt x="1285" y="5779"/>
                    <a:pt x="1" y="4437"/>
                    <a:pt x="59" y="2861"/>
                  </a:cubicBezTo>
                  <a:cubicBezTo>
                    <a:pt x="59" y="1226"/>
                    <a:pt x="1402" y="0"/>
                    <a:pt x="2978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0" name="Google Shape;23920;p71"/>
            <p:cNvSpPr/>
            <p:nvPr/>
          </p:nvSpPr>
          <p:spPr>
            <a:xfrm>
              <a:off x="5553800" y="314057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2978" y="1"/>
                  </a:moveTo>
                  <a:cubicBezTo>
                    <a:pt x="4554" y="1"/>
                    <a:pt x="5896" y="1402"/>
                    <a:pt x="5896" y="2978"/>
                  </a:cubicBezTo>
                  <a:cubicBezTo>
                    <a:pt x="5838" y="4554"/>
                    <a:pt x="4554" y="5838"/>
                    <a:pt x="2978" y="5838"/>
                  </a:cubicBezTo>
                  <a:cubicBezTo>
                    <a:pt x="1343" y="5838"/>
                    <a:pt x="1" y="4495"/>
                    <a:pt x="59" y="2861"/>
                  </a:cubicBezTo>
                  <a:cubicBezTo>
                    <a:pt x="59" y="1285"/>
                    <a:pt x="1402" y="1"/>
                    <a:pt x="29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1" name="Google Shape;23921;p71"/>
            <p:cNvSpPr/>
            <p:nvPr/>
          </p:nvSpPr>
          <p:spPr>
            <a:xfrm>
              <a:off x="5064950" y="14215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8" y="2977"/>
                  </a:moveTo>
                  <a:cubicBezTo>
                    <a:pt x="5838" y="4553"/>
                    <a:pt x="4495" y="5838"/>
                    <a:pt x="2919" y="5838"/>
                  </a:cubicBezTo>
                  <a:cubicBezTo>
                    <a:pt x="1343" y="5838"/>
                    <a:pt x="1" y="4495"/>
                    <a:pt x="59" y="2919"/>
                  </a:cubicBezTo>
                  <a:cubicBezTo>
                    <a:pt x="59" y="1343"/>
                    <a:pt x="1402" y="0"/>
                    <a:pt x="2978" y="59"/>
                  </a:cubicBezTo>
                  <a:cubicBezTo>
                    <a:pt x="4554" y="59"/>
                    <a:pt x="5838" y="1401"/>
                    <a:pt x="5838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2" name="Google Shape;23922;p71"/>
            <p:cNvSpPr/>
            <p:nvPr/>
          </p:nvSpPr>
          <p:spPr>
            <a:xfrm>
              <a:off x="3345950" y="9327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0" y="4437"/>
                    <a:pt x="0" y="2861"/>
                  </a:cubicBezTo>
                  <a:cubicBezTo>
                    <a:pt x="59" y="1284"/>
                    <a:pt x="1401" y="0"/>
                    <a:pt x="2977" y="0"/>
                  </a:cubicBezTo>
                  <a:cubicBezTo>
                    <a:pt x="4553" y="0"/>
                    <a:pt x="5837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3" name="Google Shape;23923;p71"/>
            <p:cNvSpPr/>
            <p:nvPr/>
          </p:nvSpPr>
          <p:spPr>
            <a:xfrm>
              <a:off x="2857100" y="43663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58" y="4553"/>
                    <a:pt x="0" y="2977"/>
                  </a:cubicBezTo>
                  <a:cubicBezTo>
                    <a:pt x="0" y="1401"/>
                    <a:pt x="1284" y="58"/>
                    <a:pt x="2860" y="58"/>
                  </a:cubicBezTo>
                  <a:cubicBezTo>
                    <a:pt x="4436" y="0"/>
                    <a:pt x="5779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4" name="Google Shape;23924;p71"/>
            <p:cNvSpPr/>
            <p:nvPr/>
          </p:nvSpPr>
          <p:spPr>
            <a:xfrm>
              <a:off x="2121625" y="3630900"/>
              <a:ext cx="144500" cy="145950"/>
            </a:xfrm>
            <a:custGeom>
              <a:avLst/>
              <a:gdLst/>
              <a:ahLst/>
              <a:cxnLst/>
              <a:rect l="l" t="t" r="r" b="b"/>
              <a:pathLst>
                <a:path w="5780" h="5838" extrusionOk="0">
                  <a:moveTo>
                    <a:pt x="2919" y="0"/>
                  </a:moveTo>
                  <a:cubicBezTo>
                    <a:pt x="4437" y="0"/>
                    <a:pt x="5779" y="1343"/>
                    <a:pt x="5779" y="2919"/>
                  </a:cubicBezTo>
                  <a:cubicBezTo>
                    <a:pt x="5779" y="4495"/>
                    <a:pt x="4437" y="5837"/>
                    <a:pt x="2861" y="5779"/>
                  </a:cubicBezTo>
                  <a:cubicBezTo>
                    <a:pt x="1285" y="5779"/>
                    <a:pt x="0" y="4437"/>
                    <a:pt x="0" y="2861"/>
                  </a:cubicBezTo>
                  <a:cubicBezTo>
                    <a:pt x="0" y="1343"/>
                    <a:pt x="1343" y="0"/>
                    <a:pt x="291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5" name="Google Shape;23925;p71"/>
            <p:cNvSpPr/>
            <p:nvPr/>
          </p:nvSpPr>
          <p:spPr>
            <a:xfrm>
              <a:off x="3840625" y="4611525"/>
              <a:ext cx="144500" cy="143025"/>
            </a:xfrm>
            <a:custGeom>
              <a:avLst/>
              <a:gdLst/>
              <a:ahLst/>
              <a:cxnLst/>
              <a:rect l="l" t="t" r="r" b="b"/>
              <a:pathLst>
                <a:path w="5780" h="5721" extrusionOk="0">
                  <a:moveTo>
                    <a:pt x="5779" y="2802"/>
                  </a:moveTo>
                  <a:cubicBezTo>
                    <a:pt x="5779" y="4378"/>
                    <a:pt x="4437" y="5721"/>
                    <a:pt x="2861" y="5721"/>
                  </a:cubicBezTo>
                  <a:cubicBezTo>
                    <a:pt x="1343" y="5721"/>
                    <a:pt x="59" y="4436"/>
                    <a:pt x="1" y="2860"/>
                  </a:cubicBezTo>
                  <a:cubicBezTo>
                    <a:pt x="1" y="1284"/>
                    <a:pt x="1285" y="0"/>
                    <a:pt x="2861" y="0"/>
                  </a:cubicBezTo>
                  <a:cubicBezTo>
                    <a:pt x="4437" y="0"/>
                    <a:pt x="5721" y="1226"/>
                    <a:pt x="5779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6" name="Google Shape;23926;p71"/>
            <p:cNvSpPr/>
            <p:nvPr/>
          </p:nvSpPr>
          <p:spPr>
            <a:xfrm>
              <a:off x="1879375" y="28954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1"/>
                  </a:moveTo>
                  <a:cubicBezTo>
                    <a:pt x="4437" y="1"/>
                    <a:pt x="5663" y="1285"/>
                    <a:pt x="5721" y="2861"/>
                  </a:cubicBezTo>
                  <a:cubicBezTo>
                    <a:pt x="5721" y="4437"/>
                    <a:pt x="4437" y="5721"/>
                    <a:pt x="2861" y="5721"/>
                  </a:cubicBezTo>
                  <a:cubicBezTo>
                    <a:pt x="1285" y="5721"/>
                    <a:pt x="1" y="4437"/>
                    <a:pt x="1" y="2861"/>
                  </a:cubicBezTo>
                  <a:cubicBezTo>
                    <a:pt x="1" y="1285"/>
                    <a:pt x="1285" y="59"/>
                    <a:pt x="28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7" name="Google Shape;23927;p71"/>
            <p:cNvSpPr/>
            <p:nvPr/>
          </p:nvSpPr>
          <p:spPr>
            <a:xfrm>
              <a:off x="1879375" y="26488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5720"/>
                  </a:moveTo>
                  <a:cubicBezTo>
                    <a:pt x="1285" y="5720"/>
                    <a:pt x="1" y="4436"/>
                    <a:pt x="1" y="2860"/>
                  </a:cubicBezTo>
                  <a:cubicBezTo>
                    <a:pt x="1" y="1284"/>
                    <a:pt x="1285" y="0"/>
                    <a:pt x="2919" y="0"/>
                  </a:cubicBezTo>
                  <a:cubicBezTo>
                    <a:pt x="4495" y="58"/>
                    <a:pt x="5721" y="1343"/>
                    <a:pt x="5721" y="2919"/>
                  </a:cubicBezTo>
                  <a:cubicBezTo>
                    <a:pt x="5663" y="4495"/>
                    <a:pt x="4437" y="5720"/>
                    <a:pt x="2861" y="57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8" name="Google Shape;23928;p71"/>
            <p:cNvSpPr/>
            <p:nvPr/>
          </p:nvSpPr>
          <p:spPr>
            <a:xfrm>
              <a:off x="3594025" y="4610050"/>
              <a:ext cx="143025" cy="144500"/>
            </a:xfrm>
            <a:custGeom>
              <a:avLst/>
              <a:gdLst/>
              <a:ahLst/>
              <a:cxnLst/>
              <a:rect l="l" t="t" r="r" b="b"/>
              <a:pathLst>
                <a:path w="5721" h="5780" extrusionOk="0">
                  <a:moveTo>
                    <a:pt x="2860" y="5780"/>
                  </a:moveTo>
                  <a:cubicBezTo>
                    <a:pt x="1284" y="5780"/>
                    <a:pt x="59" y="4495"/>
                    <a:pt x="0" y="2919"/>
                  </a:cubicBezTo>
                  <a:cubicBezTo>
                    <a:pt x="0" y="1343"/>
                    <a:pt x="1343" y="1"/>
                    <a:pt x="2919" y="59"/>
                  </a:cubicBezTo>
                  <a:cubicBezTo>
                    <a:pt x="4495" y="59"/>
                    <a:pt x="5720" y="1343"/>
                    <a:pt x="5720" y="2919"/>
                  </a:cubicBezTo>
                  <a:cubicBezTo>
                    <a:pt x="5720" y="4495"/>
                    <a:pt x="4436" y="5780"/>
                    <a:pt x="2860" y="57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9" name="Google Shape;23929;p71"/>
            <p:cNvSpPr/>
            <p:nvPr/>
          </p:nvSpPr>
          <p:spPr>
            <a:xfrm>
              <a:off x="5556725" y="215995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2802" y="5663"/>
                  </a:moveTo>
                  <a:cubicBezTo>
                    <a:pt x="1226" y="5663"/>
                    <a:pt x="0" y="4379"/>
                    <a:pt x="59" y="2803"/>
                  </a:cubicBezTo>
                  <a:cubicBezTo>
                    <a:pt x="59" y="1227"/>
                    <a:pt x="1343" y="1"/>
                    <a:pt x="2919" y="1"/>
                  </a:cubicBezTo>
                  <a:cubicBezTo>
                    <a:pt x="4495" y="59"/>
                    <a:pt x="5662" y="1285"/>
                    <a:pt x="5662" y="2861"/>
                  </a:cubicBezTo>
                  <a:cubicBezTo>
                    <a:pt x="5662" y="4437"/>
                    <a:pt x="4437" y="5663"/>
                    <a:pt x="2802" y="56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0" name="Google Shape;23930;p71"/>
            <p:cNvSpPr/>
            <p:nvPr/>
          </p:nvSpPr>
          <p:spPr>
            <a:xfrm>
              <a:off x="4821250" y="11808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60"/>
                  </a:moveTo>
                  <a:cubicBezTo>
                    <a:pt x="5663" y="4436"/>
                    <a:pt x="4379" y="5662"/>
                    <a:pt x="2803" y="5662"/>
                  </a:cubicBezTo>
                  <a:cubicBezTo>
                    <a:pt x="1227" y="5662"/>
                    <a:pt x="1" y="4436"/>
                    <a:pt x="1" y="2802"/>
                  </a:cubicBezTo>
                  <a:cubicBezTo>
                    <a:pt x="1" y="1284"/>
                    <a:pt x="1227" y="59"/>
                    <a:pt x="2744" y="59"/>
                  </a:cubicBezTo>
                  <a:cubicBezTo>
                    <a:pt x="4379" y="0"/>
                    <a:pt x="5604" y="1226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1" name="Google Shape;23931;p71"/>
            <p:cNvSpPr/>
            <p:nvPr/>
          </p:nvSpPr>
          <p:spPr>
            <a:xfrm>
              <a:off x="5314475" y="16711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03"/>
                  </a:moveTo>
                  <a:cubicBezTo>
                    <a:pt x="5663" y="4379"/>
                    <a:pt x="4437" y="5663"/>
                    <a:pt x="2803" y="5663"/>
                  </a:cubicBezTo>
                  <a:cubicBezTo>
                    <a:pt x="1227" y="5663"/>
                    <a:pt x="1" y="4379"/>
                    <a:pt x="1" y="2803"/>
                  </a:cubicBezTo>
                  <a:cubicBezTo>
                    <a:pt x="1" y="1227"/>
                    <a:pt x="1227" y="1"/>
                    <a:pt x="2803" y="1"/>
                  </a:cubicBezTo>
                  <a:cubicBezTo>
                    <a:pt x="4379" y="1"/>
                    <a:pt x="5663" y="1227"/>
                    <a:pt x="566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2" name="Google Shape;23932;p71"/>
            <p:cNvSpPr/>
            <p:nvPr/>
          </p:nvSpPr>
          <p:spPr>
            <a:xfrm>
              <a:off x="1880850" y="2408025"/>
              <a:ext cx="140100" cy="140125"/>
            </a:xfrm>
            <a:custGeom>
              <a:avLst/>
              <a:gdLst/>
              <a:ahLst/>
              <a:cxnLst/>
              <a:rect l="l" t="t" r="r" b="b"/>
              <a:pathLst>
                <a:path w="5604" h="5605" extrusionOk="0">
                  <a:moveTo>
                    <a:pt x="5604" y="2803"/>
                  </a:moveTo>
                  <a:cubicBezTo>
                    <a:pt x="5604" y="4379"/>
                    <a:pt x="4378" y="5604"/>
                    <a:pt x="2744" y="5604"/>
                  </a:cubicBezTo>
                  <a:cubicBezTo>
                    <a:pt x="1226" y="5546"/>
                    <a:pt x="0" y="4379"/>
                    <a:pt x="0" y="2803"/>
                  </a:cubicBezTo>
                  <a:cubicBezTo>
                    <a:pt x="0" y="1227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3" name="Google Shape;23933;p71"/>
            <p:cNvSpPr/>
            <p:nvPr/>
          </p:nvSpPr>
          <p:spPr>
            <a:xfrm>
              <a:off x="5067875" y="4122675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2802" y="5604"/>
                  </a:moveTo>
                  <a:cubicBezTo>
                    <a:pt x="1226" y="5604"/>
                    <a:pt x="0" y="4378"/>
                    <a:pt x="0" y="2802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78" y="0"/>
                    <a:pt x="5604" y="1284"/>
                    <a:pt x="5604" y="2860"/>
                  </a:cubicBezTo>
                  <a:cubicBezTo>
                    <a:pt x="5604" y="4378"/>
                    <a:pt x="4378" y="5604"/>
                    <a:pt x="2802" y="56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4" name="Google Shape;23934;p71"/>
            <p:cNvSpPr/>
            <p:nvPr/>
          </p:nvSpPr>
          <p:spPr>
            <a:xfrm>
              <a:off x="4330950" y="934175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2" y="2861"/>
                  </a:moveTo>
                  <a:cubicBezTo>
                    <a:pt x="5662" y="4437"/>
                    <a:pt x="4436" y="5663"/>
                    <a:pt x="2860" y="5663"/>
                  </a:cubicBezTo>
                  <a:cubicBezTo>
                    <a:pt x="1226" y="5663"/>
                    <a:pt x="0" y="4379"/>
                    <a:pt x="59" y="2803"/>
                  </a:cubicBezTo>
                  <a:cubicBezTo>
                    <a:pt x="59" y="1226"/>
                    <a:pt x="1284" y="59"/>
                    <a:pt x="2860" y="59"/>
                  </a:cubicBezTo>
                  <a:cubicBezTo>
                    <a:pt x="4436" y="1"/>
                    <a:pt x="5662" y="1285"/>
                    <a:pt x="5662" y="28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5" name="Google Shape;23935;p71"/>
            <p:cNvSpPr/>
            <p:nvPr/>
          </p:nvSpPr>
          <p:spPr>
            <a:xfrm>
              <a:off x="4085800" y="4617350"/>
              <a:ext cx="140100" cy="138650"/>
            </a:xfrm>
            <a:custGeom>
              <a:avLst/>
              <a:gdLst/>
              <a:ahLst/>
              <a:cxnLst/>
              <a:rect l="l" t="t" r="r" b="b"/>
              <a:pathLst>
                <a:path w="5604" h="5546" extrusionOk="0">
                  <a:moveTo>
                    <a:pt x="2802" y="5546"/>
                  </a:moveTo>
                  <a:cubicBezTo>
                    <a:pt x="1226" y="5546"/>
                    <a:pt x="0" y="4320"/>
                    <a:pt x="0" y="2744"/>
                  </a:cubicBezTo>
                  <a:cubicBezTo>
                    <a:pt x="0" y="1168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ubicBezTo>
                    <a:pt x="5604" y="4379"/>
                    <a:pt x="4378" y="5546"/>
                    <a:pt x="2802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6" name="Google Shape;23936;p71"/>
            <p:cNvSpPr/>
            <p:nvPr/>
          </p:nvSpPr>
          <p:spPr>
            <a:xfrm>
              <a:off x="5558175" y="3387200"/>
              <a:ext cx="140125" cy="140125"/>
            </a:xfrm>
            <a:custGeom>
              <a:avLst/>
              <a:gdLst/>
              <a:ahLst/>
              <a:cxnLst/>
              <a:rect l="l" t="t" r="r" b="b"/>
              <a:pathLst>
                <a:path w="5605" h="5605" extrusionOk="0">
                  <a:moveTo>
                    <a:pt x="2744" y="5546"/>
                  </a:moveTo>
                  <a:cubicBezTo>
                    <a:pt x="1227" y="5546"/>
                    <a:pt x="1" y="4320"/>
                    <a:pt x="1" y="2744"/>
                  </a:cubicBezTo>
                  <a:cubicBezTo>
                    <a:pt x="1" y="1226"/>
                    <a:pt x="1285" y="0"/>
                    <a:pt x="2803" y="0"/>
                  </a:cubicBezTo>
                  <a:cubicBezTo>
                    <a:pt x="4379" y="0"/>
                    <a:pt x="5604" y="1285"/>
                    <a:pt x="5546" y="2802"/>
                  </a:cubicBezTo>
                  <a:cubicBezTo>
                    <a:pt x="5546" y="4378"/>
                    <a:pt x="4320" y="5604"/>
                    <a:pt x="2744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7" name="Google Shape;23937;p71"/>
            <p:cNvSpPr/>
            <p:nvPr/>
          </p:nvSpPr>
          <p:spPr>
            <a:xfrm>
              <a:off x="2369700" y="1424500"/>
              <a:ext cx="141575" cy="140100"/>
            </a:xfrm>
            <a:custGeom>
              <a:avLst/>
              <a:gdLst/>
              <a:ahLst/>
              <a:cxnLst/>
              <a:rect l="l" t="t" r="r" b="b"/>
              <a:pathLst>
                <a:path w="5663" h="5604" extrusionOk="0">
                  <a:moveTo>
                    <a:pt x="5604" y="2860"/>
                  </a:moveTo>
                  <a:cubicBezTo>
                    <a:pt x="5546" y="4436"/>
                    <a:pt x="4320" y="5604"/>
                    <a:pt x="2744" y="5604"/>
                  </a:cubicBezTo>
                  <a:cubicBezTo>
                    <a:pt x="1226" y="5545"/>
                    <a:pt x="0" y="4320"/>
                    <a:pt x="59" y="2744"/>
                  </a:cubicBezTo>
                  <a:cubicBezTo>
                    <a:pt x="59" y="1226"/>
                    <a:pt x="1343" y="0"/>
                    <a:pt x="2860" y="59"/>
                  </a:cubicBezTo>
                  <a:cubicBezTo>
                    <a:pt x="4437" y="59"/>
                    <a:pt x="5662" y="1343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8" name="Google Shape;23938;p71"/>
            <p:cNvSpPr/>
            <p:nvPr/>
          </p:nvSpPr>
          <p:spPr>
            <a:xfrm>
              <a:off x="3350325" y="4612975"/>
              <a:ext cx="138650" cy="138650"/>
            </a:xfrm>
            <a:custGeom>
              <a:avLst/>
              <a:gdLst/>
              <a:ahLst/>
              <a:cxnLst/>
              <a:rect l="l" t="t" r="r" b="b"/>
              <a:pathLst>
                <a:path w="5546" h="5546" extrusionOk="0">
                  <a:moveTo>
                    <a:pt x="2802" y="1"/>
                  </a:moveTo>
                  <a:cubicBezTo>
                    <a:pt x="4320" y="1"/>
                    <a:pt x="5546" y="1226"/>
                    <a:pt x="5546" y="2802"/>
                  </a:cubicBezTo>
                  <a:cubicBezTo>
                    <a:pt x="5546" y="4320"/>
                    <a:pt x="4320" y="5546"/>
                    <a:pt x="2744" y="5546"/>
                  </a:cubicBezTo>
                  <a:cubicBezTo>
                    <a:pt x="1226" y="5546"/>
                    <a:pt x="0" y="4320"/>
                    <a:pt x="0" y="2802"/>
                  </a:cubicBezTo>
                  <a:cubicBezTo>
                    <a:pt x="0" y="1226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9" name="Google Shape;23939;p71"/>
            <p:cNvSpPr/>
            <p:nvPr/>
          </p:nvSpPr>
          <p:spPr>
            <a:xfrm>
              <a:off x="5311575" y="388042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5545" y="2802"/>
                  </a:moveTo>
                  <a:cubicBezTo>
                    <a:pt x="5545" y="4320"/>
                    <a:pt x="4320" y="5604"/>
                    <a:pt x="2744" y="5546"/>
                  </a:cubicBezTo>
                  <a:cubicBezTo>
                    <a:pt x="1284" y="5546"/>
                    <a:pt x="0" y="4320"/>
                    <a:pt x="0" y="2802"/>
                  </a:cubicBezTo>
                  <a:cubicBezTo>
                    <a:pt x="0" y="1285"/>
                    <a:pt x="1284" y="1"/>
                    <a:pt x="2802" y="1"/>
                  </a:cubicBezTo>
                  <a:cubicBezTo>
                    <a:pt x="4320" y="59"/>
                    <a:pt x="5545" y="1285"/>
                    <a:pt x="5545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0" name="Google Shape;23940;p71"/>
            <p:cNvSpPr/>
            <p:nvPr/>
          </p:nvSpPr>
          <p:spPr>
            <a:xfrm>
              <a:off x="3106625" y="935650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5604" y="2802"/>
                  </a:moveTo>
                  <a:cubicBezTo>
                    <a:pt x="5604" y="4320"/>
                    <a:pt x="4320" y="5604"/>
                    <a:pt x="2744" y="5545"/>
                  </a:cubicBezTo>
                  <a:cubicBezTo>
                    <a:pt x="1226" y="5545"/>
                    <a:pt x="0" y="4320"/>
                    <a:pt x="0" y="2744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20" y="0"/>
                    <a:pt x="5604" y="1284"/>
                    <a:pt x="5546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1" name="Google Shape;23941;p71"/>
            <p:cNvSpPr/>
            <p:nvPr/>
          </p:nvSpPr>
          <p:spPr>
            <a:xfrm>
              <a:off x="1876475" y="3144950"/>
              <a:ext cx="140100" cy="138675"/>
            </a:xfrm>
            <a:custGeom>
              <a:avLst/>
              <a:gdLst/>
              <a:ahLst/>
              <a:cxnLst/>
              <a:rect l="l" t="t" r="r" b="b"/>
              <a:pathLst>
                <a:path w="5604" h="5547" extrusionOk="0">
                  <a:moveTo>
                    <a:pt x="2802" y="1"/>
                  </a:moveTo>
                  <a:cubicBezTo>
                    <a:pt x="4320" y="1"/>
                    <a:pt x="5604" y="1227"/>
                    <a:pt x="5604" y="2744"/>
                  </a:cubicBezTo>
                  <a:cubicBezTo>
                    <a:pt x="5604" y="4320"/>
                    <a:pt x="4378" y="5546"/>
                    <a:pt x="2802" y="5546"/>
                  </a:cubicBezTo>
                  <a:cubicBezTo>
                    <a:pt x="1284" y="5546"/>
                    <a:pt x="58" y="4320"/>
                    <a:pt x="58" y="2803"/>
                  </a:cubicBezTo>
                  <a:cubicBezTo>
                    <a:pt x="0" y="1285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2" name="Google Shape;23942;p71"/>
            <p:cNvSpPr/>
            <p:nvPr/>
          </p:nvSpPr>
          <p:spPr>
            <a:xfrm>
              <a:off x="2617775" y="117787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2802" y="59"/>
                  </a:moveTo>
                  <a:cubicBezTo>
                    <a:pt x="4320" y="59"/>
                    <a:pt x="5546" y="1343"/>
                    <a:pt x="5546" y="2802"/>
                  </a:cubicBezTo>
                  <a:cubicBezTo>
                    <a:pt x="5546" y="4378"/>
                    <a:pt x="4203" y="5604"/>
                    <a:pt x="2685" y="5604"/>
                  </a:cubicBezTo>
                  <a:cubicBezTo>
                    <a:pt x="1226" y="5546"/>
                    <a:pt x="0" y="4262"/>
                    <a:pt x="0" y="2744"/>
                  </a:cubicBezTo>
                  <a:cubicBezTo>
                    <a:pt x="59" y="1285"/>
                    <a:pt x="1284" y="1"/>
                    <a:pt x="2802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3" name="Google Shape;23943;p71"/>
            <p:cNvSpPr/>
            <p:nvPr/>
          </p:nvSpPr>
          <p:spPr>
            <a:xfrm>
              <a:off x="4822725" y="4370750"/>
              <a:ext cx="137175" cy="137175"/>
            </a:xfrm>
            <a:custGeom>
              <a:avLst/>
              <a:gdLst/>
              <a:ahLst/>
              <a:cxnLst/>
              <a:rect l="l" t="t" r="r" b="b"/>
              <a:pathLst>
                <a:path w="5487" h="5487" extrusionOk="0">
                  <a:moveTo>
                    <a:pt x="0" y="2744"/>
                  </a:moveTo>
                  <a:cubicBezTo>
                    <a:pt x="0" y="1284"/>
                    <a:pt x="1284" y="0"/>
                    <a:pt x="2802" y="0"/>
                  </a:cubicBezTo>
                  <a:cubicBezTo>
                    <a:pt x="4261" y="0"/>
                    <a:pt x="5487" y="1284"/>
                    <a:pt x="5487" y="2802"/>
                  </a:cubicBezTo>
                  <a:cubicBezTo>
                    <a:pt x="5487" y="4261"/>
                    <a:pt x="4203" y="5487"/>
                    <a:pt x="2744" y="5487"/>
                  </a:cubicBezTo>
                  <a:cubicBezTo>
                    <a:pt x="1284" y="5487"/>
                    <a:pt x="0" y="4203"/>
                    <a:pt x="0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4" name="Google Shape;23944;p71"/>
            <p:cNvSpPr/>
            <p:nvPr/>
          </p:nvSpPr>
          <p:spPr>
            <a:xfrm>
              <a:off x="2124550" y="1672575"/>
              <a:ext cx="138650" cy="137175"/>
            </a:xfrm>
            <a:custGeom>
              <a:avLst/>
              <a:gdLst/>
              <a:ahLst/>
              <a:cxnLst/>
              <a:rect l="l" t="t" r="r" b="b"/>
              <a:pathLst>
                <a:path w="5546" h="5487" extrusionOk="0">
                  <a:moveTo>
                    <a:pt x="5487" y="2744"/>
                  </a:moveTo>
                  <a:cubicBezTo>
                    <a:pt x="5545" y="4203"/>
                    <a:pt x="4261" y="5487"/>
                    <a:pt x="2802" y="5487"/>
                  </a:cubicBezTo>
                  <a:cubicBezTo>
                    <a:pt x="1284" y="5487"/>
                    <a:pt x="0" y="4261"/>
                    <a:pt x="0" y="2744"/>
                  </a:cubicBezTo>
                  <a:cubicBezTo>
                    <a:pt x="0" y="1284"/>
                    <a:pt x="1226" y="59"/>
                    <a:pt x="2685" y="0"/>
                  </a:cubicBezTo>
                  <a:cubicBezTo>
                    <a:pt x="4203" y="0"/>
                    <a:pt x="5487" y="1226"/>
                    <a:pt x="5487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5" name="Google Shape;23945;p71"/>
            <p:cNvSpPr/>
            <p:nvPr/>
          </p:nvSpPr>
          <p:spPr>
            <a:xfrm>
              <a:off x="2372625" y="4124125"/>
              <a:ext cx="135725" cy="137200"/>
            </a:xfrm>
            <a:custGeom>
              <a:avLst/>
              <a:gdLst/>
              <a:ahLst/>
              <a:cxnLst/>
              <a:rect l="l" t="t" r="r" b="b"/>
              <a:pathLst>
                <a:path w="5429" h="5488" extrusionOk="0">
                  <a:moveTo>
                    <a:pt x="5429" y="2744"/>
                  </a:moveTo>
                  <a:cubicBezTo>
                    <a:pt x="5429" y="4262"/>
                    <a:pt x="4144" y="5487"/>
                    <a:pt x="2685" y="5487"/>
                  </a:cubicBezTo>
                  <a:cubicBezTo>
                    <a:pt x="1167" y="5429"/>
                    <a:pt x="0" y="4203"/>
                    <a:pt x="0" y="2744"/>
                  </a:cubicBezTo>
                  <a:cubicBezTo>
                    <a:pt x="0" y="1226"/>
                    <a:pt x="1284" y="1"/>
                    <a:pt x="2743" y="59"/>
                  </a:cubicBezTo>
                  <a:cubicBezTo>
                    <a:pt x="4203" y="59"/>
                    <a:pt x="5429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6" name="Google Shape;23946;p71"/>
            <p:cNvSpPr/>
            <p:nvPr/>
          </p:nvSpPr>
          <p:spPr>
            <a:xfrm>
              <a:off x="1882300" y="2162875"/>
              <a:ext cx="137200" cy="135750"/>
            </a:xfrm>
            <a:custGeom>
              <a:avLst/>
              <a:gdLst/>
              <a:ahLst/>
              <a:cxnLst/>
              <a:rect l="l" t="t" r="r" b="b"/>
              <a:pathLst>
                <a:path w="5488" h="5430" extrusionOk="0">
                  <a:moveTo>
                    <a:pt x="5429" y="2744"/>
                  </a:moveTo>
                  <a:cubicBezTo>
                    <a:pt x="5429" y="4262"/>
                    <a:pt x="4203" y="5429"/>
                    <a:pt x="2744" y="5429"/>
                  </a:cubicBezTo>
                  <a:cubicBezTo>
                    <a:pt x="1226" y="5429"/>
                    <a:pt x="1" y="4145"/>
                    <a:pt x="59" y="2627"/>
                  </a:cubicBezTo>
                  <a:cubicBezTo>
                    <a:pt x="117" y="1168"/>
                    <a:pt x="1343" y="1"/>
                    <a:pt x="2802" y="1"/>
                  </a:cubicBezTo>
                  <a:cubicBezTo>
                    <a:pt x="4262" y="59"/>
                    <a:pt x="5487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7" name="Google Shape;23947;p71"/>
            <p:cNvSpPr/>
            <p:nvPr/>
          </p:nvSpPr>
          <p:spPr>
            <a:xfrm>
              <a:off x="4335325" y="4618825"/>
              <a:ext cx="135725" cy="135725"/>
            </a:xfrm>
            <a:custGeom>
              <a:avLst/>
              <a:gdLst/>
              <a:ahLst/>
              <a:cxnLst/>
              <a:rect l="l" t="t" r="r" b="b"/>
              <a:pathLst>
                <a:path w="5429" h="5429" extrusionOk="0">
                  <a:moveTo>
                    <a:pt x="5370" y="2685"/>
                  </a:moveTo>
                  <a:cubicBezTo>
                    <a:pt x="5429" y="4144"/>
                    <a:pt x="4203" y="5370"/>
                    <a:pt x="2744" y="5429"/>
                  </a:cubicBezTo>
                  <a:cubicBezTo>
                    <a:pt x="1226" y="5429"/>
                    <a:pt x="0" y="4203"/>
                    <a:pt x="0" y="2685"/>
                  </a:cubicBezTo>
                  <a:cubicBezTo>
                    <a:pt x="0" y="1226"/>
                    <a:pt x="1168" y="0"/>
                    <a:pt x="2685" y="0"/>
                  </a:cubicBezTo>
                  <a:cubicBezTo>
                    <a:pt x="4145" y="0"/>
                    <a:pt x="5370" y="1168"/>
                    <a:pt x="5370" y="26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8" name="Google Shape;23948;p71"/>
            <p:cNvSpPr/>
            <p:nvPr/>
          </p:nvSpPr>
          <p:spPr>
            <a:xfrm>
              <a:off x="3109550" y="4615900"/>
              <a:ext cx="134275" cy="134275"/>
            </a:xfrm>
            <a:custGeom>
              <a:avLst/>
              <a:gdLst/>
              <a:ahLst/>
              <a:cxnLst/>
              <a:rect l="l" t="t" r="r" b="b"/>
              <a:pathLst>
                <a:path w="5371" h="5371" extrusionOk="0">
                  <a:moveTo>
                    <a:pt x="2744" y="0"/>
                  </a:moveTo>
                  <a:cubicBezTo>
                    <a:pt x="4203" y="0"/>
                    <a:pt x="5370" y="1226"/>
                    <a:pt x="5312" y="2744"/>
                  </a:cubicBezTo>
                  <a:cubicBezTo>
                    <a:pt x="5312" y="4203"/>
                    <a:pt x="4144" y="5371"/>
                    <a:pt x="2627" y="5312"/>
                  </a:cubicBezTo>
                  <a:cubicBezTo>
                    <a:pt x="1109" y="5312"/>
                    <a:pt x="0" y="4145"/>
                    <a:pt x="0" y="2569"/>
                  </a:cubicBezTo>
                  <a:cubicBezTo>
                    <a:pt x="59" y="1109"/>
                    <a:pt x="1226" y="0"/>
                    <a:pt x="2744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9" name="Google Shape;23949;p71"/>
            <p:cNvSpPr/>
            <p:nvPr/>
          </p:nvSpPr>
          <p:spPr>
            <a:xfrm>
              <a:off x="5561100" y="1922100"/>
              <a:ext cx="134275" cy="132825"/>
            </a:xfrm>
            <a:custGeom>
              <a:avLst/>
              <a:gdLst/>
              <a:ahLst/>
              <a:cxnLst/>
              <a:rect l="l" t="t" r="r" b="b"/>
              <a:pathLst>
                <a:path w="5371" h="5313" extrusionOk="0">
                  <a:moveTo>
                    <a:pt x="2686" y="1"/>
                  </a:moveTo>
                  <a:cubicBezTo>
                    <a:pt x="4203" y="1"/>
                    <a:pt x="5371" y="1226"/>
                    <a:pt x="5312" y="2744"/>
                  </a:cubicBezTo>
                  <a:cubicBezTo>
                    <a:pt x="5312" y="4203"/>
                    <a:pt x="4145" y="5312"/>
                    <a:pt x="2627" y="5312"/>
                  </a:cubicBezTo>
                  <a:cubicBezTo>
                    <a:pt x="1110" y="5312"/>
                    <a:pt x="1" y="4086"/>
                    <a:pt x="1" y="2569"/>
                  </a:cubicBezTo>
                  <a:cubicBezTo>
                    <a:pt x="59" y="1110"/>
                    <a:pt x="1226" y="1"/>
                    <a:pt x="268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0" name="Google Shape;23950;p71"/>
            <p:cNvSpPr/>
            <p:nvPr/>
          </p:nvSpPr>
          <p:spPr>
            <a:xfrm>
              <a:off x="4583400" y="940025"/>
              <a:ext cx="131350" cy="131350"/>
            </a:xfrm>
            <a:custGeom>
              <a:avLst/>
              <a:gdLst/>
              <a:ahLst/>
              <a:cxnLst/>
              <a:rect l="l" t="t" r="r" b="b"/>
              <a:pathLst>
                <a:path w="5254" h="5254" extrusionOk="0">
                  <a:moveTo>
                    <a:pt x="2627" y="0"/>
                  </a:moveTo>
                  <a:cubicBezTo>
                    <a:pt x="4086" y="0"/>
                    <a:pt x="5254" y="1109"/>
                    <a:pt x="5254" y="2569"/>
                  </a:cubicBezTo>
                  <a:cubicBezTo>
                    <a:pt x="5254" y="4086"/>
                    <a:pt x="4086" y="5254"/>
                    <a:pt x="2569" y="5254"/>
                  </a:cubicBezTo>
                  <a:cubicBezTo>
                    <a:pt x="1109" y="5254"/>
                    <a:pt x="0" y="4086"/>
                    <a:pt x="0" y="2627"/>
                  </a:cubicBezTo>
                  <a:cubicBezTo>
                    <a:pt x="0" y="1109"/>
                    <a:pt x="1109" y="0"/>
                    <a:pt x="26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1" name="Google Shape;23951;p71"/>
            <p:cNvSpPr/>
            <p:nvPr/>
          </p:nvSpPr>
          <p:spPr>
            <a:xfrm>
              <a:off x="2127450" y="3880425"/>
              <a:ext cx="132825" cy="132825"/>
            </a:xfrm>
            <a:custGeom>
              <a:avLst/>
              <a:gdLst/>
              <a:ahLst/>
              <a:cxnLst/>
              <a:rect l="l" t="t" r="r" b="b"/>
              <a:pathLst>
                <a:path w="5313" h="5313" extrusionOk="0">
                  <a:moveTo>
                    <a:pt x="2686" y="1"/>
                  </a:moveTo>
                  <a:cubicBezTo>
                    <a:pt x="4145" y="1"/>
                    <a:pt x="5313" y="1168"/>
                    <a:pt x="5313" y="2627"/>
                  </a:cubicBezTo>
                  <a:cubicBezTo>
                    <a:pt x="5313" y="4145"/>
                    <a:pt x="4145" y="5312"/>
                    <a:pt x="2628" y="5312"/>
                  </a:cubicBezTo>
                  <a:cubicBezTo>
                    <a:pt x="1110" y="5254"/>
                    <a:pt x="1" y="4087"/>
                    <a:pt x="1" y="2627"/>
                  </a:cubicBezTo>
                  <a:cubicBezTo>
                    <a:pt x="1" y="1110"/>
                    <a:pt x="1168" y="1"/>
                    <a:pt x="262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2" name="Google Shape;23952;p71"/>
            <p:cNvSpPr/>
            <p:nvPr/>
          </p:nvSpPr>
          <p:spPr>
            <a:xfrm>
              <a:off x="1880850" y="3390125"/>
              <a:ext cx="132800" cy="132800"/>
            </a:xfrm>
            <a:custGeom>
              <a:avLst/>
              <a:gdLst/>
              <a:ahLst/>
              <a:cxnLst/>
              <a:rect l="l" t="t" r="r" b="b"/>
              <a:pathLst>
                <a:path w="5312" h="5312" extrusionOk="0">
                  <a:moveTo>
                    <a:pt x="2627" y="0"/>
                  </a:moveTo>
                  <a:cubicBezTo>
                    <a:pt x="4086" y="0"/>
                    <a:pt x="5254" y="1168"/>
                    <a:pt x="5312" y="2627"/>
                  </a:cubicBezTo>
                  <a:cubicBezTo>
                    <a:pt x="5312" y="4145"/>
                    <a:pt x="4145" y="5312"/>
                    <a:pt x="2627" y="5312"/>
                  </a:cubicBezTo>
                  <a:cubicBezTo>
                    <a:pt x="1168" y="5312"/>
                    <a:pt x="0" y="4145"/>
                    <a:pt x="0" y="2685"/>
                  </a:cubicBezTo>
                  <a:cubicBezTo>
                    <a:pt x="0" y="1168"/>
                    <a:pt x="1168" y="59"/>
                    <a:pt x="2627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3" name="Google Shape;23953;p71"/>
            <p:cNvSpPr/>
            <p:nvPr/>
          </p:nvSpPr>
          <p:spPr>
            <a:xfrm>
              <a:off x="2616300" y="4372200"/>
              <a:ext cx="132825" cy="134275"/>
            </a:xfrm>
            <a:custGeom>
              <a:avLst/>
              <a:gdLst/>
              <a:ahLst/>
              <a:cxnLst/>
              <a:rect l="l" t="t" r="r" b="b"/>
              <a:pathLst>
                <a:path w="5313" h="5371" extrusionOk="0">
                  <a:moveTo>
                    <a:pt x="5313" y="2744"/>
                  </a:moveTo>
                  <a:cubicBezTo>
                    <a:pt x="5313" y="4262"/>
                    <a:pt x="4087" y="5371"/>
                    <a:pt x="2628" y="5371"/>
                  </a:cubicBezTo>
                  <a:cubicBezTo>
                    <a:pt x="1110" y="5312"/>
                    <a:pt x="1" y="4145"/>
                    <a:pt x="1" y="2569"/>
                  </a:cubicBezTo>
                  <a:cubicBezTo>
                    <a:pt x="59" y="1110"/>
                    <a:pt x="1285" y="1"/>
                    <a:pt x="2744" y="59"/>
                  </a:cubicBezTo>
                  <a:cubicBezTo>
                    <a:pt x="4204" y="117"/>
                    <a:pt x="5313" y="1285"/>
                    <a:pt x="5313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4" name="Google Shape;23954;p71"/>
            <p:cNvSpPr/>
            <p:nvPr/>
          </p:nvSpPr>
          <p:spPr>
            <a:xfrm>
              <a:off x="2864375" y="940025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8" y="0"/>
                    <a:pt x="5196" y="1168"/>
                    <a:pt x="5196" y="2627"/>
                  </a:cubicBezTo>
                  <a:cubicBezTo>
                    <a:pt x="5254" y="4028"/>
                    <a:pt x="4028" y="5254"/>
                    <a:pt x="2569" y="5254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5" name="Google Shape;23955;p71"/>
            <p:cNvSpPr/>
            <p:nvPr/>
          </p:nvSpPr>
          <p:spPr>
            <a:xfrm>
              <a:off x="5562550" y="3638200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9" y="0"/>
                    <a:pt x="5196" y="1168"/>
                    <a:pt x="5254" y="2569"/>
                  </a:cubicBezTo>
                  <a:cubicBezTo>
                    <a:pt x="5254" y="4028"/>
                    <a:pt x="4029" y="5254"/>
                    <a:pt x="2628" y="5195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168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6" name="Google Shape;23956;p71"/>
            <p:cNvSpPr/>
            <p:nvPr/>
          </p:nvSpPr>
          <p:spPr>
            <a:xfrm>
              <a:off x="5073700" y="1188100"/>
              <a:ext cx="129900" cy="128425"/>
            </a:xfrm>
            <a:custGeom>
              <a:avLst/>
              <a:gdLst/>
              <a:ahLst/>
              <a:cxnLst/>
              <a:rect l="l" t="t" r="r" b="b"/>
              <a:pathLst>
                <a:path w="5196" h="5137" extrusionOk="0">
                  <a:moveTo>
                    <a:pt x="2569" y="0"/>
                  </a:moveTo>
                  <a:cubicBezTo>
                    <a:pt x="4028" y="0"/>
                    <a:pt x="5196" y="1226"/>
                    <a:pt x="5196" y="2627"/>
                  </a:cubicBezTo>
                  <a:cubicBezTo>
                    <a:pt x="5137" y="3969"/>
                    <a:pt x="3970" y="5137"/>
                    <a:pt x="2569" y="5137"/>
                  </a:cubicBezTo>
                  <a:cubicBezTo>
                    <a:pt x="1168" y="5137"/>
                    <a:pt x="1" y="3911"/>
                    <a:pt x="1" y="2510"/>
                  </a:cubicBezTo>
                  <a:cubicBezTo>
                    <a:pt x="59" y="1109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7" name="Google Shape;23957;p71"/>
            <p:cNvSpPr/>
            <p:nvPr/>
          </p:nvSpPr>
          <p:spPr>
            <a:xfrm>
              <a:off x="5320325" y="1430325"/>
              <a:ext cx="129900" cy="128450"/>
            </a:xfrm>
            <a:custGeom>
              <a:avLst/>
              <a:gdLst/>
              <a:ahLst/>
              <a:cxnLst/>
              <a:rect l="l" t="t" r="r" b="b"/>
              <a:pathLst>
                <a:path w="5196" h="5138" extrusionOk="0">
                  <a:moveTo>
                    <a:pt x="5137" y="2627"/>
                  </a:moveTo>
                  <a:cubicBezTo>
                    <a:pt x="5137" y="4028"/>
                    <a:pt x="3970" y="5137"/>
                    <a:pt x="2569" y="5137"/>
                  </a:cubicBezTo>
                  <a:cubicBezTo>
                    <a:pt x="1168" y="5137"/>
                    <a:pt x="0" y="3912"/>
                    <a:pt x="0" y="2511"/>
                  </a:cubicBezTo>
                  <a:cubicBezTo>
                    <a:pt x="59" y="1110"/>
                    <a:pt x="1285" y="1"/>
                    <a:pt x="2627" y="1"/>
                  </a:cubicBezTo>
                  <a:cubicBezTo>
                    <a:pt x="4028" y="59"/>
                    <a:pt x="5195" y="1226"/>
                    <a:pt x="5137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8" name="Google Shape;23958;p71"/>
            <p:cNvSpPr/>
            <p:nvPr/>
          </p:nvSpPr>
          <p:spPr>
            <a:xfrm>
              <a:off x="1886675" y="1920650"/>
              <a:ext cx="128450" cy="126975"/>
            </a:xfrm>
            <a:custGeom>
              <a:avLst/>
              <a:gdLst/>
              <a:ahLst/>
              <a:cxnLst/>
              <a:rect l="l" t="t" r="r" b="b"/>
              <a:pathLst>
                <a:path w="5138" h="5079" extrusionOk="0">
                  <a:moveTo>
                    <a:pt x="2569" y="0"/>
                  </a:moveTo>
                  <a:cubicBezTo>
                    <a:pt x="3970" y="0"/>
                    <a:pt x="5079" y="1109"/>
                    <a:pt x="5079" y="2510"/>
                  </a:cubicBezTo>
                  <a:cubicBezTo>
                    <a:pt x="5137" y="3969"/>
                    <a:pt x="3970" y="5078"/>
                    <a:pt x="2569" y="5078"/>
                  </a:cubicBezTo>
                  <a:cubicBezTo>
                    <a:pt x="1168" y="5078"/>
                    <a:pt x="59" y="3969"/>
                    <a:pt x="1" y="2568"/>
                  </a:cubicBezTo>
                  <a:cubicBezTo>
                    <a:pt x="1" y="1168"/>
                    <a:pt x="1110" y="59"/>
                    <a:pt x="256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9" name="Google Shape;23959;p71"/>
            <p:cNvSpPr/>
            <p:nvPr/>
          </p:nvSpPr>
          <p:spPr>
            <a:xfrm>
              <a:off x="5812100" y="2904175"/>
              <a:ext cx="125525" cy="127000"/>
            </a:xfrm>
            <a:custGeom>
              <a:avLst/>
              <a:gdLst/>
              <a:ahLst/>
              <a:cxnLst/>
              <a:rect l="l" t="t" r="r" b="b"/>
              <a:pathLst>
                <a:path w="5021" h="5080" extrusionOk="0">
                  <a:moveTo>
                    <a:pt x="2510" y="5021"/>
                  </a:moveTo>
                  <a:cubicBezTo>
                    <a:pt x="1109" y="5079"/>
                    <a:pt x="0" y="3970"/>
                    <a:pt x="0" y="2511"/>
                  </a:cubicBezTo>
                  <a:cubicBezTo>
                    <a:pt x="0" y="1110"/>
                    <a:pt x="1051" y="1"/>
                    <a:pt x="2510" y="1"/>
                  </a:cubicBezTo>
                  <a:cubicBezTo>
                    <a:pt x="3911" y="1"/>
                    <a:pt x="5020" y="1052"/>
                    <a:pt x="5020" y="2452"/>
                  </a:cubicBezTo>
                  <a:cubicBezTo>
                    <a:pt x="5020" y="3912"/>
                    <a:pt x="3969" y="5021"/>
                    <a:pt x="2510" y="50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0" name="Google Shape;23960;p71"/>
            <p:cNvSpPr/>
            <p:nvPr/>
          </p:nvSpPr>
          <p:spPr>
            <a:xfrm>
              <a:off x="5810625" y="2660475"/>
              <a:ext cx="127000" cy="127000"/>
            </a:xfrm>
            <a:custGeom>
              <a:avLst/>
              <a:gdLst/>
              <a:ahLst/>
              <a:cxnLst/>
              <a:rect l="l" t="t" r="r" b="b"/>
              <a:pathLst>
                <a:path w="5080" h="5080" extrusionOk="0">
                  <a:moveTo>
                    <a:pt x="2569" y="5079"/>
                  </a:moveTo>
                  <a:cubicBezTo>
                    <a:pt x="1168" y="5079"/>
                    <a:pt x="59" y="3970"/>
                    <a:pt x="1" y="2569"/>
                  </a:cubicBezTo>
                  <a:cubicBezTo>
                    <a:pt x="1" y="1168"/>
                    <a:pt x="1110" y="59"/>
                    <a:pt x="2569" y="1"/>
                  </a:cubicBezTo>
                  <a:cubicBezTo>
                    <a:pt x="3970" y="1"/>
                    <a:pt x="5079" y="1110"/>
                    <a:pt x="5079" y="2569"/>
                  </a:cubicBezTo>
                  <a:cubicBezTo>
                    <a:pt x="5079" y="3970"/>
                    <a:pt x="3970" y="5079"/>
                    <a:pt x="2569" y="50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1" name="Google Shape;23961;p71"/>
            <p:cNvSpPr/>
            <p:nvPr/>
          </p:nvSpPr>
          <p:spPr>
            <a:xfrm>
              <a:off x="4581925" y="4623200"/>
              <a:ext cx="127000" cy="126975"/>
            </a:xfrm>
            <a:custGeom>
              <a:avLst/>
              <a:gdLst/>
              <a:ahLst/>
              <a:cxnLst/>
              <a:rect l="l" t="t" r="r" b="b"/>
              <a:pathLst>
                <a:path w="5080" h="5079" extrusionOk="0">
                  <a:moveTo>
                    <a:pt x="5079" y="2510"/>
                  </a:moveTo>
                  <a:cubicBezTo>
                    <a:pt x="5079" y="3911"/>
                    <a:pt x="3970" y="5020"/>
                    <a:pt x="2569" y="5079"/>
                  </a:cubicBezTo>
                  <a:cubicBezTo>
                    <a:pt x="1168" y="5079"/>
                    <a:pt x="1" y="3969"/>
                    <a:pt x="1" y="2569"/>
                  </a:cubicBezTo>
                  <a:cubicBezTo>
                    <a:pt x="1" y="1109"/>
                    <a:pt x="1110" y="0"/>
                    <a:pt x="2511" y="0"/>
                  </a:cubicBezTo>
                  <a:cubicBezTo>
                    <a:pt x="3912" y="0"/>
                    <a:pt x="5021" y="1109"/>
                    <a:pt x="5079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2" name="Google Shape;23962;p71"/>
            <p:cNvSpPr/>
            <p:nvPr/>
          </p:nvSpPr>
          <p:spPr>
            <a:xfrm>
              <a:off x="3849400" y="694850"/>
              <a:ext cx="126975" cy="127000"/>
            </a:xfrm>
            <a:custGeom>
              <a:avLst/>
              <a:gdLst/>
              <a:ahLst/>
              <a:cxnLst/>
              <a:rect l="l" t="t" r="r" b="b"/>
              <a:pathLst>
                <a:path w="5079" h="5080" extrusionOk="0">
                  <a:moveTo>
                    <a:pt x="2510" y="59"/>
                  </a:moveTo>
                  <a:cubicBezTo>
                    <a:pt x="3911" y="1"/>
                    <a:pt x="5078" y="1110"/>
                    <a:pt x="5078" y="2569"/>
                  </a:cubicBezTo>
                  <a:cubicBezTo>
                    <a:pt x="5078" y="3970"/>
                    <a:pt x="3969" y="5079"/>
                    <a:pt x="2510" y="5079"/>
                  </a:cubicBezTo>
                  <a:cubicBezTo>
                    <a:pt x="1109" y="5079"/>
                    <a:pt x="58" y="3970"/>
                    <a:pt x="0" y="2628"/>
                  </a:cubicBezTo>
                  <a:cubicBezTo>
                    <a:pt x="0" y="1168"/>
                    <a:pt x="1109" y="59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3" name="Google Shape;23963;p71"/>
            <p:cNvSpPr/>
            <p:nvPr/>
          </p:nvSpPr>
          <p:spPr>
            <a:xfrm>
              <a:off x="36027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5020" y="2452"/>
                  </a:moveTo>
                  <a:cubicBezTo>
                    <a:pt x="5020" y="3911"/>
                    <a:pt x="3970" y="5020"/>
                    <a:pt x="2510" y="5020"/>
                  </a:cubicBezTo>
                  <a:cubicBezTo>
                    <a:pt x="1109" y="5020"/>
                    <a:pt x="59" y="3911"/>
                    <a:pt x="0" y="2510"/>
                  </a:cubicBezTo>
                  <a:cubicBezTo>
                    <a:pt x="0" y="1109"/>
                    <a:pt x="1109" y="0"/>
                    <a:pt x="2510" y="0"/>
                  </a:cubicBezTo>
                  <a:cubicBezTo>
                    <a:pt x="3911" y="0"/>
                    <a:pt x="5020" y="1051"/>
                    <a:pt x="5020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4" name="Google Shape;23964;p71"/>
            <p:cNvSpPr/>
            <p:nvPr/>
          </p:nvSpPr>
          <p:spPr>
            <a:xfrm>
              <a:off x="2867300" y="4620275"/>
              <a:ext cx="124075" cy="124075"/>
            </a:xfrm>
            <a:custGeom>
              <a:avLst/>
              <a:gdLst/>
              <a:ahLst/>
              <a:cxnLst/>
              <a:rect l="l" t="t" r="r" b="b"/>
              <a:pathLst>
                <a:path w="4963" h="4963" extrusionOk="0">
                  <a:moveTo>
                    <a:pt x="2511" y="4962"/>
                  </a:moveTo>
                  <a:cubicBezTo>
                    <a:pt x="1110" y="4962"/>
                    <a:pt x="1" y="3853"/>
                    <a:pt x="1" y="2452"/>
                  </a:cubicBezTo>
                  <a:cubicBezTo>
                    <a:pt x="1" y="1110"/>
                    <a:pt x="1110" y="1"/>
                    <a:pt x="2511" y="1"/>
                  </a:cubicBezTo>
                  <a:cubicBezTo>
                    <a:pt x="3911" y="1"/>
                    <a:pt x="4962" y="1110"/>
                    <a:pt x="4962" y="2510"/>
                  </a:cubicBezTo>
                  <a:cubicBezTo>
                    <a:pt x="4962" y="3911"/>
                    <a:pt x="3911" y="4962"/>
                    <a:pt x="2511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5" name="Google Shape;23965;p71"/>
            <p:cNvSpPr/>
            <p:nvPr/>
          </p:nvSpPr>
          <p:spPr>
            <a:xfrm>
              <a:off x="5812100" y="2415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0" y="1"/>
                  </a:moveTo>
                  <a:cubicBezTo>
                    <a:pt x="3853" y="1"/>
                    <a:pt x="4962" y="1110"/>
                    <a:pt x="4962" y="2511"/>
                  </a:cubicBezTo>
                  <a:cubicBezTo>
                    <a:pt x="5020" y="3853"/>
                    <a:pt x="3911" y="4962"/>
                    <a:pt x="2510" y="4962"/>
                  </a:cubicBezTo>
                  <a:cubicBezTo>
                    <a:pt x="1109" y="5021"/>
                    <a:pt x="0" y="3912"/>
                    <a:pt x="0" y="2511"/>
                  </a:cubicBezTo>
                  <a:cubicBezTo>
                    <a:pt x="0" y="1110"/>
                    <a:pt x="1109" y="1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6" name="Google Shape;23966;p71"/>
            <p:cNvSpPr/>
            <p:nvPr/>
          </p:nvSpPr>
          <p:spPr>
            <a:xfrm>
              <a:off x="5812100" y="3152250"/>
              <a:ext cx="125525" cy="124075"/>
            </a:xfrm>
            <a:custGeom>
              <a:avLst/>
              <a:gdLst/>
              <a:ahLst/>
              <a:cxnLst/>
              <a:rect l="l" t="t" r="r" b="b"/>
              <a:pathLst>
                <a:path w="5021" h="4963" extrusionOk="0">
                  <a:moveTo>
                    <a:pt x="2452" y="4962"/>
                  </a:moveTo>
                  <a:cubicBezTo>
                    <a:pt x="1109" y="4904"/>
                    <a:pt x="0" y="3795"/>
                    <a:pt x="59" y="2394"/>
                  </a:cubicBezTo>
                  <a:cubicBezTo>
                    <a:pt x="59" y="1052"/>
                    <a:pt x="1168" y="1"/>
                    <a:pt x="2510" y="1"/>
                  </a:cubicBezTo>
                  <a:cubicBezTo>
                    <a:pt x="3911" y="1"/>
                    <a:pt x="5020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7" name="Google Shape;23967;p71"/>
            <p:cNvSpPr/>
            <p:nvPr/>
          </p:nvSpPr>
          <p:spPr>
            <a:xfrm>
              <a:off x="2378450" y="1186625"/>
              <a:ext cx="124075" cy="122600"/>
            </a:xfrm>
            <a:custGeom>
              <a:avLst/>
              <a:gdLst/>
              <a:ahLst/>
              <a:cxnLst/>
              <a:rect l="l" t="t" r="r" b="b"/>
              <a:pathLst>
                <a:path w="4963" h="4904" extrusionOk="0">
                  <a:moveTo>
                    <a:pt x="2452" y="4904"/>
                  </a:moveTo>
                  <a:cubicBezTo>
                    <a:pt x="1110" y="4904"/>
                    <a:pt x="1" y="3853"/>
                    <a:pt x="1" y="2452"/>
                  </a:cubicBezTo>
                  <a:cubicBezTo>
                    <a:pt x="1" y="1110"/>
                    <a:pt x="1110" y="1"/>
                    <a:pt x="2510" y="1"/>
                  </a:cubicBezTo>
                  <a:cubicBezTo>
                    <a:pt x="3853" y="1"/>
                    <a:pt x="4962" y="1110"/>
                    <a:pt x="4962" y="2511"/>
                  </a:cubicBezTo>
                  <a:cubicBezTo>
                    <a:pt x="4904" y="3853"/>
                    <a:pt x="3795" y="4904"/>
                    <a:pt x="2452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8" name="Google Shape;23968;p71"/>
            <p:cNvSpPr/>
            <p:nvPr/>
          </p:nvSpPr>
          <p:spPr>
            <a:xfrm>
              <a:off x="40930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1" y="0"/>
                  </a:moveTo>
                  <a:cubicBezTo>
                    <a:pt x="3912" y="59"/>
                    <a:pt x="5021" y="1168"/>
                    <a:pt x="4962" y="2569"/>
                  </a:cubicBezTo>
                  <a:cubicBezTo>
                    <a:pt x="4962" y="3911"/>
                    <a:pt x="3853" y="5020"/>
                    <a:pt x="2452" y="4962"/>
                  </a:cubicBezTo>
                  <a:cubicBezTo>
                    <a:pt x="1052" y="4962"/>
                    <a:pt x="1" y="3853"/>
                    <a:pt x="1" y="2510"/>
                  </a:cubicBezTo>
                  <a:cubicBezTo>
                    <a:pt x="1" y="1109"/>
                    <a:pt x="1110" y="0"/>
                    <a:pt x="25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9" name="Google Shape;23969;p71"/>
            <p:cNvSpPr/>
            <p:nvPr/>
          </p:nvSpPr>
          <p:spPr>
            <a:xfrm>
              <a:off x="1885225" y="3641100"/>
              <a:ext cx="124050" cy="124075"/>
            </a:xfrm>
            <a:custGeom>
              <a:avLst/>
              <a:gdLst/>
              <a:ahLst/>
              <a:cxnLst/>
              <a:rect l="l" t="t" r="r" b="b"/>
              <a:pathLst>
                <a:path w="4962" h="4963" extrusionOk="0">
                  <a:moveTo>
                    <a:pt x="2452" y="1"/>
                  </a:moveTo>
                  <a:cubicBezTo>
                    <a:pt x="3853" y="1"/>
                    <a:pt x="4962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ubicBezTo>
                    <a:pt x="1051" y="4962"/>
                    <a:pt x="0" y="3853"/>
                    <a:pt x="0" y="2453"/>
                  </a:cubicBezTo>
                  <a:cubicBezTo>
                    <a:pt x="0" y="1110"/>
                    <a:pt x="1109" y="1"/>
                    <a:pt x="24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0" name="Google Shape;23970;p71"/>
            <p:cNvSpPr/>
            <p:nvPr/>
          </p:nvSpPr>
          <p:spPr>
            <a:xfrm>
              <a:off x="5318875" y="4129975"/>
              <a:ext cx="124050" cy="125500"/>
            </a:xfrm>
            <a:custGeom>
              <a:avLst/>
              <a:gdLst/>
              <a:ahLst/>
              <a:cxnLst/>
              <a:rect l="l" t="t" r="r" b="b"/>
              <a:pathLst>
                <a:path w="4962" h="5020" extrusionOk="0">
                  <a:moveTo>
                    <a:pt x="58" y="2510"/>
                  </a:moveTo>
                  <a:cubicBezTo>
                    <a:pt x="58" y="1109"/>
                    <a:pt x="1167" y="0"/>
                    <a:pt x="2568" y="58"/>
                  </a:cubicBezTo>
                  <a:cubicBezTo>
                    <a:pt x="3911" y="117"/>
                    <a:pt x="4962" y="1226"/>
                    <a:pt x="4962" y="2568"/>
                  </a:cubicBezTo>
                  <a:cubicBezTo>
                    <a:pt x="4962" y="3911"/>
                    <a:pt x="3794" y="5020"/>
                    <a:pt x="2452" y="5020"/>
                  </a:cubicBezTo>
                  <a:cubicBezTo>
                    <a:pt x="1109" y="4962"/>
                    <a:pt x="0" y="3853"/>
                    <a:pt x="58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1" name="Google Shape;23971;p71"/>
            <p:cNvSpPr/>
            <p:nvPr/>
          </p:nvSpPr>
          <p:spPr>
            <a:xfrm>
              <a:off x="3357625" y="696325"/>
              <a:ext cx="124050" cy="124050"/>
            </a:xfrm>
            <a:custGeom>
              <a:avLst/>
              <a:gdLst/>
              <a:ahLst/>
              <a:cxnLst/>
              <a:rect l="l" t="t" r="r" b="b"/>
              <a:pathLst>
                <a:path w="4962" h="4962" extrusionOk="0">
                  <a:moveTo>
                    <a:pt x="2510" y="4962"/>
                  </a:moveTo>
                  <a:cubicBezTo>
                    <a:pt x="1168" y="4962"/>
                    <a:pt x="59" y="3853"/>
                    <a:pt x="0" y="2510"/>
                  </a:cubicBezTo>
                  <a:cubicBezTo>
                    <a:pt x="0" y="1168"/>
                    <a:pt x="1109" y="59"/>
                    <a:pt x="2452" y="59"/>
                  </a:cubicBezTo>
                  <a:cubicBezTo>
                    <a:pt x="3794" y="0"/>
                    <a:pt x="4903" y="1109"/>
                    <a:pt x="4903" y="2452"/>
                  </a:cubicBezTo>
                  <a:cubicBezTo>
                    <a:pt x="4962" y="3794"/>
                    <a:pt x="3853" y="4903"/>
                    <a:pt x="2510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2" name="Google Shape;23972;p71"/>
            <p:cNvSpPr/>
            <p:nvPr/>
          </p:nvSpPr>
          <p:spPr>
            <a:xfrm>
              <a:off x="5076625" y="43780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1" y="2393"/>
                  </a:moveTo>
                  <a:cubicBezTo>
                    <a:pt x="59" y="1051"/>
                    <a:pt x="1226" y="0"/>
                    <a:pt x="2511" y="0"/>
                  </a:cubicBezTo>
                  <a:cubicBezTo>
                    <a:pt x="3853" y="58"/>
                    <a:pt x="4962" y="1226"/>
                    <a:pt x="4904" y="2510"/>
                  </a:cubicBezTo>
                  <a:cubicBezTo>
                    <a:pt x="4904" y="3852"/>
                    <a:pt x="3736" y="4962"/>
                    <a:pt x="2394" y="4903"/>
                  </a:cubicBezTo>
                  <a:cubicBezTo>
                    <a:pt x="1051" y="4903"/>
                    <a:pt x="1" y="3736"/>
                    <a:pt x="1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3" name="Google Shape;23973;p71"/>
            <p:cNvSpPr/>
            <p:nvPr/>
          </p:nvSpPr>
          <p:spPr>
            <a:xfrm>
              <a:off x="4830000" y="944400"/>
              <a:ext cx="122625" cy="122600"/>
            </a:xfrm>
            <a:custGeom>
              <a:avLst/>
              <a:gdLst/>
              <a:ahLst/>
              <a:cxnLst/>
              <a:rect l="l" t="t" r="r" b="b"/>
              <a:pathLst>
                <a:path w="4905" h="4904" extrusionOk="0">
                  <a:moveTo>
                    <a:pt x="4904" y="2452"/>
                  </a:moveTo>
                  <a:cubicBezTo>
                    <a:pt x="4904" y="3794"/>
                    <a:pt x="3795" y="4903"/>
                    <a:pt x="2453" y="4903"/>
                  </a:cubicBezTo>
                  <a:cubicBezTo>
                    <a:pt x="1110" y="4903"/>
                    <a:pt x="1" y="3736"/>
                    <a:pt x="1" y="2452"/>
                  </a:cubicBezTo>
                  <a:cubicBezTo>
                    <a:pt x="1" y="1109"/>
                    <a:pt x="1168" y="0"/>
                    <a:pt x="2453" y="0"/>
                  </a:cubicBezTo>
                  <a:cubicBezTo>
                    <a:pt x="3795" y="0"/>
                    <a:pt x="4904" y="1109"/>
                    <a:pt x="4904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4" name="Google Shape;23974;p71"/>
            <p:cNvSpPr/>
            <p:nvPr/>
          </p:nvSpPr>
          <p:spPr>
            <a:xfrm>
              <a:off x="2131825" y="14332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3" y="4904"/>
                  </a:moveTo>
                  <a:cubicBezTo>
                    <a:pt x="1110" y="4904"/>
                    <a:pt x="1" y="3795"/>
                    <a:pt x="1" y="2452"/>
                  </a:cubicBezTo>
                  <a:cubicBezTo>
                    <a:pt x="59" y="1109"/>
                    <a:pt x="1168" y="0"/>
                    <a:pt x="2511" y="0"/>
                  </a:cubicBezTo>
                  <a:cubicBezTo>
                    <a:pt x="3853" y="59"/>
                    <a:pt x="4962" y="1168"/>
                    <a:pt x="4904" y="2510"/>
                  </a:cubicBezTo>
                  <a:cubicBezTo>
                    <a:pt x="4904" y="3853"/>
                    <a:pt x="3795" y="4962"/>
                    <a:pt x="2453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5" name="Google Shape;23975;p71"/>
            <p:cNvSpPr/>
            <p:nvPr/>
          </p:nvSpPr>
          <p:spPr>
            <a:xfrm>
              <a:off x="5565475" y="1679875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2" y="0"/>
                  </a:moveTo>
                  <a:cubicBezTo>
                    <a:pt x="3795" y="0"/>
                    <a:pt x="4962" y="1109"/>
                    <a:pt x="4962" y="2452"/>
                  </a:cubicBezTo>
                  <a:cubicBezTo>
                    <a:pt x="4962" y="3794"/>
                    <a:pt x="3853" y="4903"/>
                    <a:pt x="2511" y="4903"/>
                  </a:cubicBezTo>
                  <a:cubicBezTo>
                    <a:pt x="1168" y="4962"/>
                    <a:pt x="59" y="3852"/>
                    <a:pt x="59" y="2510"/>
                  </a:cubicBezTo>
                  <a:cubicBezTo>
                    <a:pt x="1" y="1167"/>
                    <a:pt x="1110" y="58"/>
                    <a:pt x="245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6" name="Google Shape;23976;p71"/>
            <p:cNvSpPr/>
            <p:nvPr/>
          </p:nvSpPr>
          <p:spPr>
            <a:xfrm>
              <a:off x="3847925" y="4868350"/>
              <a:ext cx="121150" cy="121150"/>
            </a:xfrm>
            <a:custGeom>
              <a:avLst/>
              <a:gdLst/>
              <a:ahLst/>
              <a:cxnLst/>
              <a:rect l="l" t="t" r="r" b="b"/>
              <a:pathLst>
                <a:path w="4846" h="4846" extrusionOk="0">
                  <a:moveTo>
                    <a:pt x="4845" y="2394"/>
                  </a:moveTo>
                  <a:cubicBezTo>
                    <a:pt x="4845" y="3736"/>
                    <a:pt x="3795" y="4845"/>
                    <a:pt x="2452" y="4845"/>
                  </a:cubicBezTo>
                  <a:cubicBezTo>
                    <a:pt x="1168" y="4845"/>
                    <a:pt x="59" y="3795"/>
                    <a:pt x="59" y="2452"/>
                  </a:cubicBezTo>
                  <a:cubicBezTo>
                    <a:pt x="1" y="1110"/>
                    <a:pt x="1110" y="59"/>
                    <a:pt x="2394" y="59"/>
                  </a:cubicBezTo>
                  <a:cubicBezTo>
                    <a:pt x="3736" y="1"/>
                    <a:pt x="4845" y="1110"/>
                    <a:pt x="4845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7" name="Google Shape;23977;p71"/>
            <p:cNvSpPr/>
            <p:nvPr/>
          </p:nvSpPr>
          <p:spPr>
            <a:xfrm>
              <a:off x="1644450" y="2660475"/>
              <a:ext cx="119675" cy="119700"/>
            </a:xfrm>
            <a:custGeom>
              <a:avLst/>
              <a:gdLst/>
              <a:ahLst/>
              <a:cxnLst/>
              <a:rect l="l" t="t" r="r" b="b"/>
              <a:pathLst>
                <a:path w="4787" h="4788" extrusionOk="0">
                  <a:moveTo>
                    <a:pt x="2393" y="1"/>
                  </a:moveTo>
                  <a:cubicBezTo>
                    <a:pt x="3678" y="1"/>
                    <a:pt x="4787" y="1052"/>
                    <a:pt x="4787" y="2394"/>
                  </a:cubicBezTo>
                  <a:cubicBezTo>
                    <a:pt x="4787" y="3678"/>
                    <a:pt x="3736" y="4787"/>
                    <a:pt x="2393" y="4787"/>
                  </a:cubicBezTo>
                  <a:cubicBezTo>
                    <a:pt x="1109" y="4787"/>
                    <a:pt x="0" y="3737"/>
                    <a:pt x="0" y="2394"/>
                  </a:cubicBezTo>
                  <a:cubicBezTo>
                    <a:pt x="0" y="1110"/>
                    <a:pt x="1051" y="1"/>
                    <a:pt x="23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8" name="Google Shape;23978;p71"/>
            <p:cNvSpPr/>
            <p:nvPr/>
          </p:nvSpPr>
          <p:spPr>
            <a:xfrm>
              <a:off x="3605700" y="4868350"/>
              <a:ext cx="121125" cy="121150"/>
            </a:xfrm>
            <a:custGeom>
              <a:avLst/>
              <a:gdLst/>
              <a:ahLst/>
              <a:cxnLst/>
              <a:rect l="l" t="t" r="r" b="b"/>
              <a:pathLst>
                <a:path w="4845" h="4846" extrusionOk="0">
                  <a:moveTo>
                    <a:pt x="4787" y="2394"/>
                  </a:moveTo>
                  <a:cubicBezTo>
                    <a:pt x="4845" y="3736"/>
                    <a:pt x="3736" y="4845"/>
                    <a:pt x="2452" y="4845"/>
                  </a:cubicBezTo>
                  <a:cubicBezTo>
                    <a:pt x="1109" y="4845"/>
                    <a:pt x="59" y="3795"/>
                    <a:pt x="0" y="2452"/>
                  </a:cubicBezTo>
                  <a:cubicBezTo>
                    <a:pt x="0" y="1110"/>
                    <a:pt x="1051" y="59"/>
                    <a:pt x="2393" y="59"/>
                  </a:cubicBezTo>
                  <a:cubicBezTo>
                    <a:pt x="3736" y="1"/>
                    <a:pt x="4787" y="1110"/>
                    <a:pt x="4787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9" name="Google Shape;23979;p71"/>
            <p:cNvSpPr/>
            <p:nvPr/>
          </p:nvSpPr>
          <p:spPr>
            <a:xfrm>
              <a:off x="4342625" y="699250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8"/>
                  </a:moveTo>
                  <a:cubicBezTo>
                    <a:pt x="1051" y="4728"/>
                    <a:pt x="59" y="3736"/>
                    <a:pt x="59" y="2393"/>
                  </a:cubicBezTo>
                  <a:cubicBezTo>
                    <a:pt x="0" y="1051"/>
                    <a:pt x="1051" y="0"/>
                    <a:pt x="2452" y="0"/>
                  </a:cubicBezTo>
                  <a:cubicBezTo>
                    <a:pt x="3736" y="58"/>
                    <a:pt x="4787" y="1051"/>
                    <a:pt x="4728" y="2393"/>
                  </a:cubicBezTo>
                  <a:cubicBezTo>
                    <a:pt x="4728" y="3736"/>
                    <a:pt x="3736" y="4728"/>
                    <a:pt x="2393" y="47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0" name="Google Shape;23980;p71"/>
            <p:cNvSpPr/>
            <p:nvPr/>
          </p:nvSpPr>
          <p:spPr>
            <a:xfrm>
              <a:off x="5568400" y="38906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8" y="2393"/>
                  </a:moveTo>
                  <a:cubicBezTo>
                    <a:pt x="4728" y="3736"/>
                    <a:pt x="3736" y="4728"/>
                    <a:pt x="2394" y="4728"/>
                  </a:cubicBezTo>
                  <a:cubicBezTo>
                    <a:pt x="1051" y="4728"/>
                    <a:pt x="0" y="3678"/>
                    <a:pt x="0" y="2335"/>
                  </a:cubicBezTo>
                  <a:cubicBezTo>
                    <a:pt x="59" y="1051"/>
                    <a:pt x="1109" y="0"/>
                    <a:pt x="2394" y="0"/>
                  </a:cubicBezTo>
                  <a:cubicBezTo>
                    <a:pt x="3736" y="59"/>
                    <a:pt x="4728" y="1051"/>
                    <a:pt x="4728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1" name="Google Shape;23981;p71"/>
            <p:cNvSpPr/>
            <p:nvPr/>
          </p:nvSpPr>
          <p:spPr>
            <a:xfrm>
              <a:off x="2134750" y="41343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9" y="2393"/>
                  </a:moveTo>
                  <a:cubicBezTo>
                    <a:pt x="4670" y="3678"/>
                    <a:pt x="3678" y="4728"/>
                    <a:pt x="2336" y="4670"/>
                  </a:cubicBezTo>
                  <a:cubicBezTo>
                    <a:pt x="993" y="4670"/>
                    <a:pt x="1" y="3619"/>
                    <a:pt x="1" y="2277"/>
                  </a:cubicBezTo>
                  <a:cubicBezTo>
                    <a:pt x="59" y="992"/>
                    <a:pt x="1051" y="0"/>
                    <a:pt x="2394" y="0"/>
                  </a:cubicBezTo>
                  <a:cubicBezTo>
                    <a:pt x="3736" y="0"/>
                    <a:pt x="4729" y="1051"/>
                    <a:pt x="4670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2" name="Google Shape;23982;p71"/>
            <p:cNvSpPr/>
            <p:nvPr/>
          </p:nvSpPr>
          <p:spPr>
            <a:xfrm>
              <a:off x="2381375" y="43809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5" y="4729"/>
                  </a:moveTo>
                  <a:cubicBezTo>
                    <a:pt x="993" y="4670"/>
                    <a:pt x="0" y="3678"/>
                    <a:pt x="0" y="2336"/>
                  </a:cubicBezTo>
                  <a:cubicBezTo>
                    <a:pt x="0" y="993"/>
                    <a:pt x="1109" y="1"/>
                    <a:pt x="2452" y="1"/>
                  </a:cubicBezTo>
                  <a:cubicBezTo>
                    <a:pt x="3736" y="59"/>
                    <a:pt x="4728" y="1110"/>
                    <a:pt x="4728" y="2394"/>
                  </a:cubicBezTo>
                  <a:cubicBezTo>
                    <a:pt x="4670" y="3736"/>
                    <a:pt x="3619" y="4729"/>
                    <a:pt x="2335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3" name="Google Shape;23983;p71"/>
            <p:cNvSpPr/>
            <p:nvPr/>
          </p:nvSpPr>
          <p:spPr>
            <a:xfrm>
              <a:off x="4097450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2336" y="0"/>
                  </a:moveTo>
                  <a:cubicBezTo>
                    <a:pt x="3620" y="0"/>
                    <a:pt x="4671" y="993"/>
                    <a:pt x="4671" y="2277"/>
                  </a:cubicBezTo>
                  <a:cubicBezTo>
                    <a:pt x="4671" y="3619"/>
                    <a:pt x="3678" y="4612"/>
                    <a:pt x="2336" y="4670"/>
                  </a:cubicBezTo>
                  <a:cubicBezTo>
                    <a:pt x="1052" y="4670"/>
                    <a:pt x="1" y="3619"/>
                    <a:pt x="1" y="2335"/>
                  </a:cubicBezTo>
                  <a:cubicBezTo>
                    <a:pt x="1" y="993"/>
                    <a:pt x="993" y="0"/>
                    <a:pt x="233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4" name="Google Shape;23984;p71"/>
            <p:cNvSpPr/>
            <p:nvPr/>
          </p:nvSpPr>
          <p:spPr>
            <a:xfrm>
              <a:off x="5815025" y="2171625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9"/>
                  </a:moveTo>
                  <a:cubicBezTo>
                    <a:pt x="1051" y="4729"/>
                    <a:pt x="0" y="3678"/>
                    <a:pt x="0" y="2336"/>
                  </a:cubicBezTo>
                  <a:cubicBezTo>
                    <a:pt x="58" y="1052"/>
                    <a:pt x="1051" y="1"/>
                    <a:pt x="2393" y="1"/>
                  </a:cubicBezTo>
                  <a:cubicBezTo>
                    <a:pt x="3736" y="1"/>
                    <a:pt x="4786" y="1052"/>
                    <a:pt x="4728" y="2394"/>
                  </a:cubicBezTo>
                  <a:cubicBezTo>
                    <a:pt x="4728" y="3737"/>
                    <a:pt x="3677" y="4729"/>
                    <a:pt x="239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5" name="Google Shape;23985;p71"/>
            <p:cNvSpPr/>
            <p:nvPr/>
          </p:nvSpPr>
          <p:spPr>
            <a:xfrm>
              <a:off x="5816475" y="33988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0"/>
                  </a:moveTo>
                  <a:cubicBezTo>
                    <a:pt x="3619" y="0"/>
                    <a:pt x="4670" y="993"/>
                    <a:pt x="4670" y="2335"/>
                  </a:cubicBezTo>
                  <a:cubicBezTo>
                    <a:pt x="4670" y="3619"/>
                    <a:pt x="3619" y="4670"/>
                    <a:pt x="2335" y="4670"/>
                  </a:cubicBezTo>
                  <a:cubicBezTo>
                    <a:pt x="993" y="4670"/>
                    <a:pt x="0" y="3619"/>
                    <a:pt x="0" y="2335"/>
                  </a:cubicBezTo>
                  <a:cubicBezTo>
                    <a:pt x="0" y="993"/>
                    <a:pt x="993" y="0"/>
                    <a:pt x="23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6" name="Google Shape;23986;p71"/>
            <p:cNvSpPr/>
            <p:nvPr/>
          </p:nvSpPr>
          <p:spPr>
            <a:xfrm>
              <a:off x="1644450" y="2907100"/>
              <a:ext cx="118225" cy="119675"/>
            </a:xfrm>
            <a:custGeom>
              <a:avLst/>
              <a:gdLst/>
              <a:ahLst/>
              <a:cxnLst/>
              <a:rect l="l" t="t" r="r" b="b"/>
              <a:pathLst>
                <a:path w="4729" h="4787" extrusionOk="0">
                  <a:moveTo>
                    <a:pt x="2335" y="59"/>
                  </a:moveTo>
                  <a:cubicBezTo>
                    <a:pt x="3678" y="1"/>
                    <a:pt x="4728" y="1051"/>
                    <a:pt x="4728" y="2394"/>
                  </a:cubicBezTo>
                  <a:cubicBezTo>
                    <a:pt x="4728" y="3736"/>
                    <a:pt x="3736" y="4729"/>
                    <a:pt x="2452" y="4787"/>
                  </a:cubicBezTo>
                  <a:cubicBezTo>
                    <a:pt x="1109" y="4787"/>
                    <a:pt x="0" y="3736"/>
                    <a:pt x="0" y="2394"/>
                  </a:cubicBezTo>
                  <a:cubicBezTo>
                    <a:pt x="0" y="1110"/>
                    <a:pt x="1051" y="59"/>
                    <a:pt x="233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7" name="Google Shape;23987;p71"/>
            <p:cNvSpPr/>
            <p:nvPr/>
          </p:nvSpPr>
          <p:spPr>
            <a:xfrm>
              <a:off x="2627975" y="9458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6" y="1"/>
                  </a:moveTo>
                  <a:cubicBezTo>
                    <a:pt x="3678" y="1"/>
                    <a:pt x="4729" y="1051"/>
                    <a:pt x="4729" y="2336"/>
                  </a:cubicBezTo>
                  <a:cubicBezTo>
                    <a:pt x="4729" y="3678"/>
                    <a:pt x="3678" y="4729"/>
                    <a:pt x="2336" y="4729"/>
                  </a:cubicBezTo>
                  <a:cubicBezTo>
                    <a:pt x="993" y="4729"/>
                    <a:pt x="1" y="3678"/>
                    <a:pt x="1" y="2394"/>
                  </a:cubicBezTo>
                  <a:cubicBezTo>
                    <a:pt x="1" y="1051"/>
                    <a:pt x="1052" y="59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8" name="Google Shape;23988;p71"/>
            <p:cNvSpPr/>
            <p:nvPr/>
          </p:nvSpPr>
          <p:spPr>
            <a:xfrm>
              <a:off x="1645900" y="2419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1"/>
                  </a:moveTo>
                  <a:cubicBezTo>
                    <a:pt x="3678" y="1"/>
                    <a:pt x="4670" y="993"/>
                    <a:pt x="4670" y="2336"/>
                  </a:cubicBezTo>
                  <a:cubicBezTo>
                    <a:pt x="4670" y="3620"/>
                    <a:pt x="3620" y="4670"/>
                    <a:pt x="2335" y="4670"/>
                  </a:cubicBezTo>
                  <a:cubicBezTo>
                    <a:pt x="993" y="4670"/>
                    <a:pt x="1" y="3620"/>
                    <a:pt x="1" y="2336"/>
                  </a:cubicBezTo>
                  <a:cubicBezTo>
                    <a:pt x="1" y="993"/>
                    <a:pt x="1051" y="1"/>
                    <a:pt x="23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9" name="Google Shape;23989;p71"/>
            <p:cNvSpPr/>
            <p:nvPr/>
          </p:nvSpPr>
          <p:spPr>
            <a:xfrm>
              <a:off x="3118300" y="700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277" y="4612"/>
                  </a:moveTo>
                  <a:cubicBezTo>
                    <a:pt x="993" y="4612"/>
                    <a:pt x="0" y="3561"/>
                    <a:pt x="0" y="2219"/>
                  </a:cubicBezTo>
                  <a:cubicBezTo>
                    <a:pt x="59" y="993"/>
                    <a:pt x="1109" y="0"/>
                    <a:pt x="2394" y="0"/>
                  </a:cubicBezTo>
                  <a:cubicBezTo>
                    <a:pt x="3678" y="0"/>
                    <a:pt x="4670" y="1109"/>
                    <a:pt x="4670" y="2394"/>
                  </a:cubicBezTo>
                  <a:cubicBezTo>
                    <a:pt x="4612" y="3678"/>
                    <a:pt x="3561" y="4670"/>
                    <a:pt x="2277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0" name="Google Shape;23990;p71"/>
            <p:cNvSpPr/>
            <p:nvPr/>
          </p:nvSpPr>
          <p:spPr>
            <a:xfrm>
              <a:off x="1645900" y="31551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4670" y="2335"/>
                  </a:moveTo>
                  <a:cubicBezTo>
                    <a:pt x="4670" y="3678"/>
                    <a:pt x="3620" y="4670"/>
                    <a:pt x="2277" y="4670"/>
                  </a:cubicBezTo>
                  <a:cubicBezTo>
                    <a:pt x="1051" y="4612"/>
                    <a:pt x="1" y="3620"/>
                    <a:pt x="1" y="2335"/>
                  </a:cubicBezTo>
                  <a:cubicBezTo>
                    <a:pt x="1" y="1051"/>
                    <a:pt x="1051" y="1"/>
                    <a:pt x="2394" y="59"/>
                  </a:cubicBezTo>
                  <a:cubicBezTo>
                    <a:pt x="3620" y="59"/>
                    <a:pt x="4670" y="1110"/>
                    <a:pt x="4670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1" name="Google Shape;23991;p71"/>
            <p:cNvSpPr/>
            <p:nvPr/>
          </p:nvSpPr>
          <p:spPr>
            <a:xfrm>
              <a:off x="1892525" y="1682775"/>
              <a:ext cx="116750" cy="116775"/>
            </a:xfrm>
            <a:custGeom>
              <a:avLst/>
              <a:gdLst/>
              <a:ahLst/>
              <a:cxnLst/>
              <a:rect l="l" t="t" r="r" b="b"/>
              <a:pathLst>
                <a:path w="4670" h="4671" extrusionOk="0">
                  <a:moveTo>
                    <a:pt x="4670" y="2336"/>
                  </a:moveTo>
                  <a:cubicBezTo>
                    <a:pt x="4670" y="3620"/>
                    <a:pt x="3619" y="4670"/>
                    <a:pt x="2277" y="4670"/>
                  </a:cubicBezTo>
                  <a:cubicBezTo>
                    <a:pt x="1051" y="4670"/>
                    <a:pt x="0" y="3620"/>
                    <a:pt x="0" y="2394"/>
                  </a:cubicBezTo>
                  <a:cubicBezTo>
                    <a:pt x="0" y="1051"/>
                    <a:pt x="1051" y="1"/>
                    <a:pt x="2335" y="59"/>
                  </a:cubicBezTo>
                  <a:cubicBezTo>
                    <a:pt x="3619" y="59"/>
                    <a:pt x="4611" y="1051"/>
                    <a:pt x="4670" y="23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2" name="Google Shape;23992;p71"/>
            <p:cNvSpPr/>
            <p:nvPr/>
          </p:nvSpPr>
          <p:spPr>
            <a:xfrm>
              <a:off x="4832925" y="4629025"/>
              <a:ext cx="116775" cy="115325"/>
            </a:xfrm>
            <a:custGeom>
              <a:avLst/>
              <a:gdLst/>
              <a:ahLst/>
              <a:cxnLst/>
              <a:rect l="l" t="t" r="r" b="b"/>
              <a:pathLst>
                <a:path w="4671" h="4613" extrusionOk="0">
                  <a:moveTo>
                    <a:pt x="2336" y="1"/>
                  </a:moveTo>
                  <a:cubicBezTo>
                    <a:pt x="3678" y="1"/>
                    <a:pt x="4670" y="1051"/>
                    <a:pt x="4670" y="2336"/>
                  </a:cubicBezTo>
                  <a:cubicBezTo>
                    <a:pt x="4670" y="3620"/>
                    <a:pt x="3620" y="4612"/>
                    <a:pt x="2336" y="4612"/>
                  </a:cubicBezTo>
                  <a:cubicBezTo>
                    <a:pt x="1051" y="4612"/>
                    <a:pt x="1" y="3561"/>
                    <a:pt x="59" y="2277"/>
                  </a:cubicBezTo>
                  <a:cubicBezTo>
                    <a:pt x="59" y="993"/>
                    <a:pt x="1110" y="1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3" name="Google Shape;23993;p71"/>
            <p:cNvSpPr/>
            <p:nvPr/>
          </p:nvSpPr>
          <p:spPr>
            <a:xfrm>
              <a:off x="3360525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4671" y="2335"/>
                  </a:moveTo>
                  <a:cubicBezTo>
                    <a:pt x="4671" y="3619"/>
                    <a:pt x="3620" y="4670"/>
                    <a:pt x="2277" y="4612"/>
                  </a:cubicBezTo>
                  <a:cubicBezTo>
                    <a:pt x="1052" y="4612"/>
                    <a:pt x="1" y="3561"/>
                    <a:pt x="1" y="2335"/>
                  </a:cubicBezTo>
                  <a:cubicBezTo>
                    <a:pt x="1" y="993"/>
                    <a:pt x="1052" y="0"/>
                    <a:pt x="2394" y="0"/>
                  </a:cubicBezTo>
                  <a:cubicBezTo>
                    <a:pt x="3678" y="0"/>
                    <a:pt x="4671" y="1051"/>
                    <a:pt x="4671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4" name="Google Shape;23994;p71"/>
            <p:cNvSpPr/>
            <p:nvPr/>
          </p:nvSpPr>
          <p:spPr>
            <a:xfrm>
              <a:off x="1889600" y="3890650"/>
              <a:ext cx="113850" cy="112375"/>
            </a:xfrm>
            <a:custGeom>
              <a:avLst/>
              <a:gdLst/>
              <a:ahLst/>
              <a:cxnLst/>
              <a:rect l="l" t="t" r="r" b="b"/>
              <a:pathLst>
                <a:path w="4554" h="4495" extrusionOk="0">
                  <a:moveTo>
                    <a:pt x="4553" y="2277"/>
                  </a:moveTo>
                  <a:cubicBezTo>
                    <a:pt x="4495" y="3503"/>
                    <a:pt x="3503" y="4495"/>
                    <a:pt x="2277" y="4495"/>
                  </a:cubicBezTo>
                  <a:cubicBezTo>
                    <a:pt x="993" y="4436"/>
                    <a:pt x="0" y="3386"/>
                    <a:pt x="59" y="2160"/>
                  </a:cubicBezTo>
                  <a:cubicBezTo>
                    <a:pt x="117" y="934"/>
                    <a:pt x="1109" y="0"/>
                    <a:pt x="2277" y="0"/>
                  </a:cubicBezTo>
                  <a:cubicBezTo>
                    <a:pt x="3561" y="0"/>
                    <a:pt x="4553" y="993"/>
                    <a:pt x="4553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5" name="Google Shape;23995;p71"/>
            <p:cNvSpPr/>
            <p:nvPr/>
          </p:nvSpPr>
          <p:spPr>
            <a:xfrm>
              <a:off x="4345525" y="4872725"/>
              <a:ext cx="112400" cy="112400"/>
            </a:xfrm>
            <a:custGeom>
              <a:avLst/>
              <a:gdLst/>
              <a:ahLst/>
              <a:cxnLst/>
              <a:rect l="l" t="t" r="r" b="b"/>
              <a:pathLst>
                <a:path w="4496" h="4496" extrusionOk="0">
                  <a:moveTo>
                    <a:pt x="2277" y="4495"/>
                  </a:moveTo>
                  <a:cubicBezTo>
                    <a:pt x="993" y="4495"/>
                    <a:pt x="1" y="3444"/>
                    <a:pt x="1" y="2219"/>
                  </a:cubicBezTo>
                  <a:cubicBezTo>
                    <a:pt x="59" y="993"/>
                    <a:pt x="1052" y="1"/>
                    <a:pt x="2336" y="1"/>
                  </a:cubicBezTo>
                  <a:cubicBezTo>
                    <a:pt x="3503" y="59"/>
                    <a:pt x="4495" y="1051"/>
                    <a:pt x="4495" y="2219"/>
                  </a:cubicBezTo>
                  <a:cubicBezTo>
                    <a:pt x="4495" y="3503"/>
                    <a:pt x="3503" y="4495"/>
                    <a:pt x="2277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6" name="Google Shape;23996;p71"/>
            <p:cNvSpPr/>
            <p:nvPr/>
          </p:nvSpPr>
          <p:spPr>
            <a:xfrm>
              <a:off x="2626525" y="4626125"/>
              <a:ext cx="112400" cy="112375"/>
            </a:xfrm>
            <a:custGeom>
              <a:avLst/>
              <a:gdLst/>
              <a:ahLst/>
              <a:cxnLst/>
              <a:rect l="l" t="t" r="r" b="b"/>
              <a:pathLst>
                <a:path w="4496" h="4495" extrusionOk="0">
                  <a:moveTo>
                    <a:pt x="2277" y="0"/>
                  </a:moveTo>
                  <a:cubicBezTo>
                    <a:pt x="3503" y="0"/>
                    <a:pt x="4495" y="1051"/>
                    <a:pt x="4495" y="2276"/>
                  </a:cubicBezTo>
                  <a:cubicBezTo>
                    <a:pt x="4495" y="3502"/>
                    <a:pt x="3444" y="4495"/>
                    <a:pt x="2219" y="4495"/>
                  </a:cubicBezTo>
                  <a:cubicBezTo>
                    <a:pt x="993" y="4495"/>
                    <a:pt x="59" y="3502"/>
                    <a:pt x="1" y="2276"/>
                  </a:cubicBezTo>
                  <a:cubicBezTo>
                    <a:pt x="1" y="1051"/>
                    <a:pt x="1051" y="0"/>
                    <a:pt x="227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7" name="Google Shape;23997;p71"/>
            <p:cNvSpPr/>
            <p:nvPr/>
          </p:nvSpPr>
          <p:spPr>
            <a:xfrm>
              <a:off x="5819400" y="1933775"/>
              <a:ext cx="110925" cy="109475"/>
            </a:xfrm>
            <a:custGeom>
              <a:avLst/>
              <a:gdLst/>
              <a:ahLst/>
              <a:cxnLst/>
              <a:rect l="l" t="t" r="r" b="b"/>
              <a:pathLst>
                <a:path w="4437" h="4379" extrusionOk="0">
                  <a:moveTo>
                    <a:pt x="4436" y="2160"/>
                  </a:moveTo>
                  <a:cubicBezTo>
                    <a:pt x="4436" y="3386"/>
                    <a:pt x="3502" y="4378"/>
                    <a:pt x="2277" y="4378"/>
                  </a:cubicBezTo>
                  <a:cubicBezTo>
                    <a:pt x="992" y="4378"/>
                    <a:pt x="0" y="3444"/>
                    <a:pt x="0" y="2160"/>
                  </a:cubicBezTo>
                  <a:cubicBezTo>
                    <a:pt x="0" y="934"/>
                    <a:pt x="992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8" name="Google Shape;23998;p71"/>
            <p:cNvSpPr/>
            <p:nvPr/>
          </p:nvSpPr>
          <p:spPr>
            <a:xfrm>
              <a:off x="5329075" y="1196850"/>
              <a:ext cx="110925" cy="110925"/>
            </a:xfrm>
            <a:custGeom>
              <a:avLst/>
              <a:gdLst/>
              <a:ahLst/>
              <a:cxnLst/>
              <a:rect l="l" t="t" r="r" b="b"/>
              <a:pathLst>
                <a:path w="4437" h="4437" extrusionOk="0">
                  <a:moveTo>
                    <a:pt x="4437" y="2218"/>
                  </a:moveTo>
                  <a:cubicBezTo>
                    <a:pt x="4437" y="3444"/>
                    <a:pt x="3503" y="4378"/>
                    <a:pt x="2277" y="4437"/>
                  </a:cubicBezTo>
                  <a:cubicBezTo>
                    <a:pt x="993" y="4437"/>
                    <a:pt x="1" y="3444"/>
                    <a:pt x="59" y="2160"/>
                  </a:cubicBezTo>
                  <a:cubicBezTo>
                    <a:pt x="59" y="934"/>
                    <a:pt x="1051" y="0"/>
                    <a:pt x="2277" y="0"/>
                  </a:cubicBezTo>
                  <a:cubicBezTo>
                    <a:pt x="3503" y="0"/>
                    <a:pt x="4437" y="993"/>
                    <a:pt x="4437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9" name="Google Shape;23999;p71"/>
            <p:cNvSpPr/>
            <p:nvPr/>
          </p:nvSpPr>
          <p:spPr>
            <a:xfrm>
              <a:off x="4593600" y="703625"/>
              <a:ext cx="110950" cy="109450"/>
            </a:xfrm>
            <a:custGeom>
              <a:avLst/>
              <a:gdLst/>
              <a:ahLst/>
              <a:cxnLst/>
              <a:rect l="l" t="t" r="r" b="b"/>
              <a:pathLst>
                <a:path w="4438" h="4378" extrusionOk="0">
                  <a:moveTo>
                    <a:pt x="4379" y="2218"/>
                  </a:moveTo>
                  <a:cubicBezTo>
                    <a:pt x="4379" y="3444"/>
                    <a:pt x="3445" y="4378"/>
                    <a:pt x="2219" y="4378"/>
                  </a:cubicBezTo>
                  <a:cubicBezTo>
                    <a:pt x="935" y="4378"/>
                    <a:pt x="1" y="3444"/>
                    <a:pt x="1" y="2160"/>
                  </a:cubicBezTo>
                  <a:cubicBezTo>
                    <a:pt x="59" y="934"/>
                    <a:pt x="993" y="0"/>
                    <a:pt x="2219" y="0"/>
                  </a:cubicBezTo>
                  <a:cubicBezTo>
                    <a:pt x="3445" y="0"/>
                    <a:pt x="4437" y="992"/>
                    <a:pt x="4379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0" name="Google Shape;24000;p71"/>
            <p:cNvSpPr/>
            <p:nvPr/>
          </p:nvSpPr>
          <p:spPr>
            <a:xfrm>
              <a:off x="1648825" y="2174550"/>
              <a:ext cx="110925" cy="112400"/>
            </a:xfrm>
            <a:custGeom>
              <a:avLst/>
              <a:gdLst/>
              <a:ahLst/>
              <a:cxnLst/>
              <a:rect l="l" t="t" r="r" b="b"/>
              <a:pathLst>
                <a:path w="4437" h="4496" extrusionOk="0">
                  <a:moveTo>
                    <a:pt x="4436" y="2277"/>
                  </a:moveTo>
                  <a:cubicBezTo>
                    <a:pt x="4436" y="3503"/>
                    <a:pt x="3503" y="4437"/>
                    <a:pt x="2277" y="4495"/>
                  </a:cubicBezTo>
                  <a:cubicBezTo>
                    <a:pt x="993" y="4495"/>
                    <a:pt x="0" y="3503"/>
                    <a:pt x="0" y="2277"/>
                  </a:cubicBezTo>
                  <a:cubicBezTo>
                    <a:pt x="0" y="993"/>
                    <a:pt x="993" y="1"/>
                    <a:pt x="2218" y="59"/>
                  </a:cubicBezTo>
                  <a:cubicBezTo>
                    <a:pt x="3444" y="59"/>
                    <a:pt x="4436" y="993"/>
                    <a:pt x="4436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1" name="Google Shape;24001;p71"/>
            <p:cNvSpPr/>
            <p:nvPr/>
          </p:nvSpPr>
          <p:spPr>
            <a:xfrm>
              <a:off x="3121225" y="4875650"/>
              <a:ext cx="109450" cy="108000"/>
            </a:xfrm>
            <a:custGeom>
              <a:avLst/>
              <a:gdLst/>
              <a:ahLst/>
              <a:cxnLst/>
              <a:rect l="l" t="t" r="r" b="b"/>
              <a:pathLst>
                <a:path w="4378" h="4320" extrusionOk="0">
                  <a:moveTo>
                    <a:pt x="4378" y="2160"/>
                  </a:moveTo>
                  <a:cubicBezTo>
                    <a:pt x="4378" y="3386"/>
                    <a:pt x="3386" y="4320"/>
                    <a:pt x="2160" y="4320"/>
                  </a:cubicBezTo>
                  <a:cubicBezTo>
                    <a:pt x="934" y="4320"/>
                    <a:pt x="0" y="3327"/>
                    <a:pt x="59" y="2102"/>
                  </a:cubicBezTo>
                  <a:cubicBezTo>
                    <a:pt x="59" y="876"/>
                    <a:pt x="1051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2" name="Google Shape;24002;p71"/>
            <p:cNvSpPr/>
            <p:nvPr/>
          </p:nvSpPr>
          <p:spPr>
            <a:xfrm>
              <a:off x="1648825" y="3401800"/>
              <a:ext cx="110925" cy="109450"/>
            </a:xfrm>
            <a:custGeom>
              <a:avLst/>
              <a:gdLst/>
              <a:ahLst/>
              <a:cxnLst/>
              <a:rect l="l" t="t" r="r" b="b"/>
              <a:pathLst>
                <a:path w="4437" h="4378" extrusionOk="0">
                  <a:moveTo>
                    <a:pt x="59" y="2160"/>
                  </a:moveTo>
                  <a:cubicBezTo>
                    <a:pt x="59" y="934"/>
                    <a:pt x="993" y="0"/>
                    <a:pt x="2277" y="59"/>
                  </a:cubicBezTo>
                  <a:cubicBezTo>
                    <a:pt x="3444" y="59"/>
                    <a:pt x="4436" y="1051"/>
                    <a:pt x="4378" y="2277"/>
                  </a:cubicBezTo>
                  <a:cubicBezTo>
                    <a:pt x="4378" y="3444"/>
                    <a:pt x="3386" y="4378"/>
                    <a:pt x="2218" y="4378"/>
                  </a:cubicBezTo>
                  <a:cubicBezTo>
                    <a:pt x="993" y="4378"/>
                    <a:pt x="0" y="3444"/>
                    <a:pt x="59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3" name="Google Shape;24003;p71"/>
            <p:cNvSpPr/>
            <p:nvPr/>
          </p:nvSpPr>
          <p:spPr>
            <a:xfrm>
              <a:off x="5574225" y="1440550"/>
              <a:ext cx="108025" cy="108000"/>
            </a:xfrm>
            <a:custGeom>
              <a:avLst/>
              <a:gdLst/>
              <a:ahLst/>
              <a:cxnLst/>
              <a:rect l="l" t="t" r="r" b="b"/>
              <a:pathLst>
                <a:path w="4321" h="4320" extrusionOk="0">
                  <a:moveTo>
                    <a:pt x="2161" y="4320"/>
                  </a:moveTo>
                  <a:cubicBezTo>
                    <a:pt x="993" y="4320"/>
                    <a:pt x="1" y="3386"/>
                    <a:pt x="1" y="2218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328" y="0"/>
                    <a:pt x="4320" y="934"/>
                    <a:pt x="4320" y="2160"/>
                  </a:cubicBezTo>
                  <a:cubicBezTo>
                    <a:pt x="4320" y="3327"/>
                    <a:pt x="3386" y="4320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4" name="Google Shape;24004;p71"/>
            <p:cNvSpPr/>
            <p:nvPr/>
          </p:nvSpPr>
          <p:spPr>
            <a:xfrm>
              <a:off x="5820850" y="3649875"/>
              <a:ext cx="108000" cy="108000"/>
            </a:xfrm>
            <a:custGeom>
              <a:avLst/>
              <a:gdLst/>
              <a:ahLst/>
              <a:cxnLst/>
              <a:rect l="l" t="t" r="r" b="b"/>
              <a:pathLst>
                <a:path w="4320" h="4320" extrusionOk="0">
                  <a:moveTo>
                    <a:pt x="2160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1" y="992"/>
                    <a:pt x="993" y="0"/>
                    <a:pt x="2160" y="0"/>
                  </a:cubicBezTo>
                  <a:cubicBezTo>
                    <a:pt x="3328" y="0"/>
                    <a:pt x="4320" y="992"/>
                    <a:pt x="4320" y="2160"/>
                  </a:cubicBezTo>
                  <a:cubicBezTo>
                    <a:pt x="4320" y="3327"/>
                    <a:pt x="3328" y="4320"/>
                    <a:pt x="2160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5" name="Google Shape;24005;p71"/>
            <p:cNvSpPr/>
            <p:nvPr/>
          </p:nvSpPr>
          <p:spPr>
            <a:xfrm>
              <a:off x="5083925" y="950225"/>
              <a:ext cx="109475" cy="109475"/>
            </a:xfrm>
            <a:custGeom>
              <a:avLst/>
              <a:gdLst/>
              <a:ahLst/>
              <a:cxnLst/>
              <a:rect l="l" t="t" r="r" b="b"/>
              <a:pathLst>
                <a:path w="4379" h="4379" extrusionOk="0">
                  <a:moveTo>
                    <a:pt x="4320" y="2161"/>
                  </a:moveTo>
                  <a:cubicBezTo>
                    <a:pt x="4378" y="3328"/>
                    <a:pt x="3386" y="4320"/>
                    <a:pt x="2219" y="4379"/>
                  </a:cubicBezTo>
                  <a:cubicBezTo>
                    <a:pt x="1051" y="4379"/>
                    <a:pt x="59" y="3445"/>
                    <a:pt x="0" y="2219"/>
                  </a:cubicBezTo>
                  <a:cubicBezTo>
                    <a:pt x="0" y="1051"/>
                    <a:pt x="993" y="59"/>
                    <a:pt x="2160" y="59"/>
                  </a:cubicBezTo>
                  <a:cubicBezTo>
                    <a:pt x="3328" y="1"/>
                    <a:pt x="4320" y="993"/>
                    <a:pt x="4320" y="21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6" name="Google Shape;24006;p71"/>
            <p:cNvSpPr/>
            <p:nvPr/>
          </p:nvSpPr>
          <p:spPr>
            <a:xfrm>
              <a:off x="2876050" y="703625"/>
              <a:ext cx="108025" cy="109450"/>
            </a:xfrm>
            <a:custGeom>
              <a:avLst/>
              <a:gdLst/>
              <a:ahLst/>
              <a:cxnLst/>
              <a:rect l="l" t="t" r="r" b="b"/>
              <a:pathLst>
                <a:path w="4321" h="4378" extrusionOk="0">
                  <a:moveTo>
                    <a:pt x="2161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59" y="992"/>
                    <a:pt x="1052" y="0"/>
                    <a:pt x="2219" y="59"/>
                  </a:cubicBezTo>
                  <a:cubicBezTo>
                    <a:pt x="3328" y="59"/>
                    <a:pt x="4320" y="1051"/>
                    <a:pt x="4320" y="2218"/>
                  </a:cubicBezTo>
                  <a:cubicBezTo>
                    <a:pt x="4320" y="3386"/>
                    <a:pt x="3328" y="4378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7" name="Google Shape;24007;p71"/>
            <p:cNvSpPr/>
            <p:nvPr/>
          </p:nvSpPr>
          <p:spPr>
            <a:xfrm>
              <a:off x="5329075" y="4386800"/>
              <a:ext cx="105100" cy="106550"/>
            </a:xfrm>
            <a:custGeom>
              <a:avLst/>
              <a:gdLst/>
              <a:ahLst/>
              <a:cxnLst/>
              <a:rect l="l" t="t" r="r" b="b"/>
              <a:pathLst>
                <a:path w="4204" h="4262" extrusionOk="0">
                  <a:moveTo>
                    <a:pt x="4203" y="2102"/>
                  </a:moveTo>
                  <a:cubicBezTo>
                    <a:pt x="4203" y="3269"/>
                    <a:pt x="3211" y="4203"/>
                    <a:pt x="2102" y="4261"/>
                  </a:cubicBezTo>
                  <a:cubicBezTo>
                    <a:pt x="935" y="4261"/>
                    <a:pt x="1" y="3269"/>
                    <a:pt x="1" y="2102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211" y="0"/>
                    <a:pt x="4203" y="993"/>
                    <a:pt x="4203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8" name="Google Shape;24008;p71"/>
            <p:cNvSpPr/>
            <p:nvPr/>
          </p:nvSpPr>
          <p:spPr>
            <a:xfrm>
              <a:off x="2140600" y="1195400"/>
              <a:ext cx="105075" cy="105075"/>
            </a:xfrm>
            <a:custGeom>
              <a:avLst/>
              <a:gdLst/>
              <a:ahLst/>
              <a:cxnLst/>
              <a:rect l="l" t="t" r="r" b="b"/>
              <a:pathLst>
                <a:path w="4203" h="4203" extrusionOk="0">
                  <a:moveTo>
                    <a:pt x="2102" y="0"/>
                  </a:moveTo>
                  <a:cubicBezTo>
                    <a:pt x="3211" y="0"/>
                    <a:pt x="4203" y="934"/>
                    <a:pt x="4203" y="2101"/>
                  </a:cubicBezTo>
                  <a:cubicBezTo>
                    <a:pt x="4203" y="3269"/>
                    <a:pt x="3269" y="4203"/>
                    <a:pt x="2102" y="4203"/>
                  </a:cubicBezTo>
                  <a:cubicBezTo>
                    <a:pt x="992" y="4203"/>
                    <a:pt x="59" y="3269"/>
                    <a:pt x="0" y="2160"/>
                  </a:cubicBezTo>
                  <a:cubicBezTo>
                    <a:pt x="0" y="992"/>
                    <a:pt x="934" y="58"/>
                    <a:pt x="210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9" name="Google Shape;24009;p71"/>
            <p:cNvSpPr/>
            <p:nvPr/>
          </p:nvSpPr>
          <p:spPr>
            <a:xfrm>
              <a:off x="2388675" y="954600"/>
              <a:ext cx="102175" cy="102175"/>
            </a:xfrm>
            <a:custGeom>
              <a:avLst/>
              <a:gdLst/>
              <a:ahLst/>
              <a:cxnLst/>
              <a:rect l="l" t="t" r="r" b="b"/>
              <a:pathLst>
                <a:path w="4087" h="4087" extrusionOk="0">
                  <a:moveTo>
                    <a:pt x="4086" y="2044"/>
                  </a:moveTo>
                  <a:cubicBezTo>
                    <a:pt x="4086" y="3211"/>
                    <a:pt x="3211" y="4087"/>
                    <a:pt x="2043" y="4087"/>
                  </a:cubicBezTo>
                  <a:cubicBezTo>
                    <a:pt x="876" y="4028"/>
                    <a:pt x="0" y="3153"/>
                    <a:pt x="0" y="1986"/>
                  </a:cubicBezTo>
                  <a:cubicBezTo>
                    <a:pt x="59" y="876"/>
                    <a:pt x="934" y="1"/>
                    <a:pt x="2043" y="1"/>
                  </a:cubicBezTo>
                  <a:cubicBezTo>
                    <a:pt x="3211" y="1"/>
                    <a:pt x="4086" y="876"/>
                    <a:pt x="4086" y="20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0" name="Google Shape;24010;p71"/>
            <p:cNvSpPr/>
            <p:nvPr/>
          </p:nvSpPr>
          <p:spPr>
            <a:xfrm>
              <a:off x="5577150" y="4141650"/>
              <a:ext cx="102175" cy="102150"/>
            </a:xfrm>
            <a:custGeom>
              <a:avLst/>
              <a:gdLst/>
              <a:ahLst/>
              <a:cxnLst/>
              <a:rect l="l" t="t" r="r" b="b"/>
              <a:pathLst>
                <a:path w="4087" h="4086" extrusionOk="0">
                  <a:moveTo>
                    <a:pt x="4087" y="2043"/>
                  </a:moveTo>
                  <a:cubicBezTo>
                    <a:pt x="4087" y="3210"/>
                    <a:pt x="3153" y="4086"/>
                    <a:pt x="2044" y="4086"/>
                  </a:cubicBezTo>
                  <a:cubicBezTo>
                    <a:pt x="876" y="4086"/>
                    <a:pt x="1" y="3210"/>
                    <a:pt x="1" y="2043"/>
                  </a:cubicBezTo>
                  <a:cubicBezTo>
                    <a:pt x="1" y="876"/>
                    <a:pt x="876" y="0"/>
                    <a:pt x="2044" y="0"/>
                  </a:cubicBezTo>
                  <a:cubicBezTo>
                    <a:pt x="3211" y="0"/>
                    <a:pt x="4087" y="934"/>
                    <a:pt x="4087" y="204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1" name="Google Shape;24011;p71"/>
            <p:cNvSpPr/>
            <p:nvPr/>
          </p:nvSpPr>
          <p:spPr>
            <a:xfrm>
              <a:off x="4593600" y="4877100"/>
              <a:ext cx="103650" cy="103650"/>
            </a:xfrm>
            <a:custGeom>
              <a:avLst/>
              <a:gdLst/>
              <a:ahLst/>
              <a:cxnLst/>
              <a:rect l="l" t="t" r="r" b="b"/>
              <a:pathLst>
                <a:path w="4146" h="4146" extrusionOk="0">
                  <a:moveTo>
                    <a:pt x="4087" y="2102"/>
                  </a:moveTo>
                  <a:cubicBezTo>
                    <a:pt x="4087" y="3269"/>
                    <a:pt x="3211" y="4145"/>
                    <a:pt x="2044" y="4145"/>
                  </a:cubicBezTo>
                  <a:cubicBezTo>
                    <a:pt x="877" y="4145"/>
                    <a:pt x="1" y="3211"/>
                    <a:pt x="1" y="2044"/>
                  </a:cubicBezTo>
                  <a:cubicBezTo>
                    <a:pt x="1" y="935"/>
                    <a:pt x="935" y="1"/>
                    <a:pt x="2102" y="59"/>
                  </a:cubicBezTo>
                  <a:cubicBezTo>
                    <a:pt x="3211" y="59"/>
                    <a:pt x="4145" y="935"/>
                    <a:pt x="4087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2" name="Google Shape;24012;p71"/>
            <p:cNvSpPr/>
            <p:nvPr/>
          </p:nvSpPr>
          <p:spPr>
            <a:xfrm>
              <a:off x="1653200" y="1932325"/>
              <a:ext cx="102175" cy="103625"/>
            </a:xfrm>
            <a:custGeom>
              <a:avLst/>
              <a:gdLst/>
              <a:ahLst/>
              <a:cxnLst/>
              <a:rect l="l" t="t" r="r" b="b"/>
              <a:pathLst>
                <a:path w="4087" h="4145" extrusionOk="0">
                  <a:moveTo>
                    <a:pt x="1985" y="4086"/>
                  </a:moveTo>
                  <a:cubicBezTo>
                    <a:pt x="818" y="4086"/>
                    <a:pt x="0" y="3152"/>
                    <a:pt x="0" y="1985"/>
                  </a:cubicBezTo>
                  <a:cubicBezTo>
                    <a:pt x="59" y="876"/>
                    <a:pt x="993" y="0"/>
                    <a:pt x="2160" y="58"/>
                  </a:cubicBezTo>
                  <a:cubicBezTo>
                    <a:pt x="3269" y="117"/>
                    <a:pt x="4086" y="992"/>
                    <a:pt x="4086" y="2160"/>
                  </a:cubicBezTo>
                  <a:cubicBezTo>
                    <a:pt x="4028" y="3269"/>
                    <a:pt x="3152" y="4144"/>
                    <a:pt x="1985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3" name="Google Shape;24013;p71"/>
            <p:cNvSpPr/>
            <p:nvPr/>
          </p:nvSpPr>
          <p:spPr>
            <a:xfrm>
              <a:off x="6067475" y="2673625"/>
              <a:ext cx="100700" cy="100700"/>
            </a:xfrm>
            <a:custGeom>
              <a:avLst/>
              <a:gdLst/>
              <a:ahLst/>
              <a:cxnLst/>
              <a:rect l="l" t="t" r="r" b="b"/>
              <a:pathLst>
                <a:path w="4028" h="4028" extrusionOk="0">
                  <a:moveTo>
                    <a:pt x="2043" y="4028"/>
                  </a:moveTo>
                  <a:cubicBezTo>
                    <a:pt x="934" y="4028"/>
                    <a:pt x="0" y="3152"/>
                    <a:pt x="0" y="2043"/>
                  </a:cubicBezTo>
                  <a:cubicBezTo>
                    <a:pt x="0" y="934"/>
                    <a:pt x="876" y="0"/>
                    <a:pt x="2043" y="59"/>
                  </a:cubicBezTo>
                  <a:cubicBezTo>
                    <a:pt x="3152" y="59"/>
                    <a:pt x="4028" y="934"/>
                    <a:pt x="4028" y="2043"/>
                  </a:cubicBezTo>
                  <a:cubicBezTo>
                    <a:pt x="4028" y="3152"/>
                    <a:pt x="3152" y="4028"/>
                    <a:pt x="2043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4" name="Google Shape;24014;p71"/>
            <p:cNvSpPr/>
            <p:nvPr/>
          </p:nvSpPr>
          <p:spPr>
            <a:xfrm>
              <a:off x="5088300" y="4636325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876" y="4028"/>
                    <a:pt x="1" y="3153"/>
                    <a:pt x="1" y="1985"/>
                  </a:cubicBezTo>
                  <a:cubicBezTo>
                    <a:pt x="1" y="876"/>
                    <a:pt x="876" y="1"/>
                    <a:pt x="1985" y="1"/>
                  </a:cubicBezTo>
                  <a:cubicBezTo>
                    <a:pt x="3153" y="1"/>
                    <a:pt x="4028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5" name="Google Shape;24015;p71"/>
            <p:cNvSpPr/>
            <p:nvPr/>
          </p:nvSpPr>
          <p:spPr>
            <a:xfrm>
              <a:off x="1899825" y="1443475"/>
              <a:ext cx="102150" cy="102150"/>
            </a:xfrm>
            <a:custGeom>
              <a:avLst/>
              <a:gdLst/>
              <a:ahLst/>
              <a:cxnLst/>
              <a:rect l="l" t="t" r="r" b="b"/>
              <a:pathLst>
                <a:path w="4086" h="4086" extrusionOk="0">
                  <a:moveTo>
                    <a:pt x="2101" y="58"/>
                  </a:moveTo>
                  <a:cubicBezTo>
                    <a:pt x="3210" y="58"/>
                    <a:pt x="4086" y="992"/>
                    <a:pt x="4028" y="2101"/>
                  </a:cubicBezTo>
                  <a:cubicBezTo>
                    <a:pt x="4028" y="3210"/>
                    <a:pt x="3094" y="4086"/>
                    <a:pt x="1926" y="4086"/>
                  </a:cubicBezTo>
                  <a:cubicBezTo>
                    <a:pt x="817" y="4028"/>
                    <a:pt x="0" y="3094"/>
                    <a:pt x="58" y="1985"/>
                  </a:cubicBezTo>
                  <a:cubicBezTo>
                    <a:pt x="58" y="876"/>
                    <a:pt x="992" y="0"/>
                    <a:pt x="2101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6" name="Google Shape;24016;p71"/>
            <p:cNvSpPr/>
            <p:nvPr/>
          </p:nvSpPr>
          <p:spPr>
            <a:xfrm>
              <a:off x="6066000" y="2917325"/>
              <a:ext cx="102175" cy="100700"/>
            </a:xfrm>
            <a:custGeom>
              <a:avLst/>
              <a:gdLst/>
              <a:ahLst/>
              <a:cxnLst/>
              <a:rect l="l" t="t" r="r" b="b"/>
              <a:pathLst>
                <a:path w="4087" h="4028" extrusionOk="0">
                  <a:moveTo>
                    <a:pt x="4028" y="2043"/>
                  </a:moveTo>
                  <a:cubicBezTo>
                    <a:pt x="4028" y="3094"/>
                    <a:pt x="3094" y="4028"/>
                    <a:pt x="1985" y="3969"/>
                  </a:cubicBezTo>
                  <a:cubicBezTo>
                    <a:pt x="935" y="3969"/>
                    <a:pt x="1" y="3035"/>
                    <a:pt x="59" y="1926"/>
                  </a:cubicBezTo>
                  <a:cubicBezTo>
                    <a:pt x="118" y="876"/>
                    <a:pt x="993" y="0"/>
                    <a:pt x="2044" y="0"/>
                  </a:cubicBezTo>
                  <a:cubicBezTo>
                    <a:pt x="3153" y="0"/>
                    <a:pt x="4087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7" name="Google Shape;24017;p71"/>
            <p:cNvSpPr/>
            <p:nvPr/>
          </p:nvSpPr>
          <p:spPr>
            <a:xfrm>
              <a:off x="2878975" y="4878575"/>
              <a:ext cx="100725" cy="100700"/>
            </a:xfrm>
            <a:custGeom>
              <a:avLst/>
              <a:gdLst/>
              <a:ahLst/>
              <a:cxnLst/>
              <a:rect l="l" t="t" r="r" b="b"/>
              <a:pathLst>
                <a:path w="4029" h="4028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935" y="4028"/>
                    <a:pt x="1" y="3094"/>
                    <a:pt x="59" y="1985"/>
                  </a:cubicBezTo>
                  <a:cubicBezTo>
                    <a:pt x="59" y="934"/>
                    <a:pt x="935" y="58"/>
                    <a:pt x="1985" y="0"/>
                  </a:cubicBezTo>
                  <a:cubicBezTo>
                    <a:pt x="3094" y="0"/>
                    <a:pt x="4028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8" name="Google Shape;24018;p71"/>
            <p:cNvSpPr/>
            <p:nvPr/>
          </p:nvSpPr>
          <p:spPr>
            <a:xfrm>
              <a:off x="3862525" y="465750"/>
              <a:ext cx="100700" cy="100725"/>
            </a:xfrm>
            <a:custGeom>
              <a:avLst/>
              <a:gdLst/>
              <a:ahLst/>
              <a:cxnLst/>
              <a:rect l="l" t="t" r="r" b="b"/>
              <a:pathLst>
                <a:path w="4028" h="4029" extrusionOk="0">
                  <a:moveTo>
                    <a:pt x="4028" y="1985"/>
                  </a:moveTo>
                  <a:cubicBezTo>
                    <a:pt x="4028" y="3094"/>
                    <a:pt x="3094" y="4028"/>
                    <a:pt x="1985" y="3970"/>
                  </a:cubicBezTo>
                  <a:cubicBezTo>
                    <a:pt x="934" y="3970"/>
                    <a:pt x="0" y="3094"/>
                    <a:pt x="0" y="1985"/>
                  </a:cubicBezTo>
                  <a:cubicBezTo>
                    <a:pt x="0" y="935"/>
                    <a:pt x="934" y="1"/>
                    <a:pt x="1985" y="1"/>
                  </a:cubicBezTo>
                  <a:cubicBezTo>
                    <a:pt x="3036" y="1"/>
                    <a:pt x="3970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9" name="Google Shape;24019;p71"/>
            <p:cNvSpPr/>
            <p:nvPr/>
          </p:nvSpPr>
          <p:spPr>
            <a:xfrm>
              <a:off x="3615900" y="465750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2044" y="4028"/>
                  </a:moveTo>
                  <a:cubicBezTo>
                    <a:pt x="935" y="4028"/>
                    <a:pt x="1" y="3094"/>
                    <a:pt x="1" y="2044"/>
                  </a:cubicBezTo>
                  <a:cubicBezTo>
                    <a:pt x="1" y="935"/>
                    <a:pt x="935" y="1"/>
                    <a:pt x="2044" y="1"/>
                  </a:cubicBezTo>
                  <a:cubicBezTo>
                    <a:pt x="3094" y="1"/>
                    <a:pt x="3970" y="876"/>
                    <a:pt x="4028" y="1985"/>
                  </a:cubicBezTo>
                  <a:cubicBezTo>
                    <a:pt x="4028" y="3036"/>
                    <a:pt x="3153" y="3970"/>
                    <a:pt x="2044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0" name="Google Shape;24020;p71"/>
            <p:cNvSpPr/>
            <p:nvPr/>
          </p:nvSpPr>
          <p:spPr>
            <a:xfrm>
              <a:off x="2143500" y="4389725"/>
              <a:ext cx="100725" cy="99250"/>
            </a:xfrm>
            <a:custGeom>
              <a:avLst/>
              <a:gdLst/>
              <a:ahLst/>
              <a:cxnLst/>
              <a:rect l="l" t="t" r="r" b="b"/>
              <a:pathLst>
                <a:path w="4029" h="3970" extrusionOk="0">
                  <a:moveTo>
                    <a:pt x="3970" y="1985"/>
                  </a:moveTo>
                  <a:cubicBezTo>
                    <a:pt x="4028" y="3035"/>
                    <a:pt x="3095" y="3969"/>
                    <a:pt x="1986" y="3969"/>
                  </a:cubicBezTo>
                  <a:cubicBezTo>
                    <a:pt x="935" y="3969"/>
                    <a:pt x="59" y="3094"/>
                    <a:pt x="1" y="2043"/>
                  </a:cubicBezTo>
                  <a:cubicBezTo>
                    <a:pt x="1" y="934"/>
                    <a:pt x="935" y="0"/>
                    <a:pt x="1986" y="0"/>
                  </a:cubicBezTo>
                  <a:cubicBezTo>
                    <a:pt x="3036" y="0"/>
                    <a:pt x="3970" y="876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1" name="Google Shape;24021;p71"/>
            <p:cNvSpPr/>
            <p:nvPr/>
          </p:nvSpPr>
          <p:spPr>
            <a:xfrm>
              <a:off x="1654650" y="3652775"/>
              <a:ext cx="99250" cy="100725"/>
            </a:xfrm>
            <a:custGeom>
              <a:avLst/>
              <a:gdLst/>
              <a:ahLst/>
              <a:cxnLst/>
              <a:rect l="l" t="t" r="r" b="b"/>
              <a:pathLst>
                <a:path w="3970" h="4029" extrusionOk="0">
                  <a:moveTo>
                    <a:pt x="1985" y="59"/>
                  </a:moveTo>
                  <a:cubicBezTo>
                    <a:pt x="3036" y="1"/>
                    <a:pt x="3970" y="935"/>
                    <a:pt x="3970" y="2044"/>
                  </a:cubicBezTo>
                  <a:cubicBezTo>
                    <a:pt x="3970" y="3095"/>
                    <a:pt x="3094" y="4028"/>
                    <a:pt x="1985" y="4028"/>
                  </a:cubicBezTo>
                  <a:cubicBezTo>
                    <a:pt x="935" y="4028"/>
                    <a:pt x="1" y="3095"/>
                    <a:pt x="1" y="1986"/>
                  </a:cubicBezTo>
                  <a:cubicBezTo>
                    <a:pt x="1" y="935"/>
                    <a:pt x="876" y="59"/>
                    <a:pt x="198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2" name="Google Shape;24022;p71"/>
            <p:cNvSpPr/>
            <p:nvPr/>
          </p:nvSpPr>
          <p:spPr>
            <a:xfrm>
              <a:off x="6067475" y="2428475"/>
              <a:ext cx="99250" cy="99250"/>
            </a:xfrm>
            <a:custGeom>
              <a:avLst/>
              <a:gdLst/>
              <a:ahLst/>
              <a:cxnLst/>
              <a:rect l="l" t="t" r="r" b="b"/>
              <a:pathLst>
                <a:path w="3970" h="3970" extrusionOk="0">
                  <a:moveTo>
                    <a:pt x="1985" y="0"/>
                  </a:moveTo>
                  <a:cubicBezTo>
                    <a:pt x="3035" y="0"/>
                    <a:pt x="3911" y="876"/>
                    <a:pt x="3969" y="1926"/>
                  </a:cubicBezTo>
                  <a:cubicBezTo>
                    <a:pt x="3969" y="2977"/>
                    <a:pt x="3094" y="3911"/>
                    <a:pt x="2043" y="3911"/>
                  </a:cubicBezTo>
                  <a:cubicBezTo>
                    <a:pt x="992" y="3969"/>
                    <a:pt x="59" y="3035"/>
                    <a:pt x="59" y="1985"/>
                  </a:cubicBezTo>
                  <a:cubicBezTo>
                    <a:pt x="0" y="934"/>
                    <a:pt x="934" y="58"/>
                    <a:pt x="198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3" name="Google Shape;24023;p71"/>
            <p:cNvSpPr/>
            <p:nvPr/>
          </p:nvSpPr>
          <p:spPr>
            <a:xfrm>
              <a:off x="4841675" y="709450"/>
              <a:ext cx="99275" cy="99250"/>
            </a:xfrm>
            <a:custGeom>
              <a:avLst/>
              <a:gdLst/>
              <a:ahLst/>
              <a:cxnLst/>
              <a:rect l="l" t="t" r="r" b="b"/>
              <a:pathLst>
                <a:path w="3971" h="3970" extrusionOk="0">
                  <a:moveTo>
                    <a:pt x="3970" y="1985"/>
                  </a:moveTo>
                  <a:cubicBezTo>
                    <a:pt x="3970" y="3036"/>
                    <a:pt x="3036" y="3970"/>
                    <a:pt x="1986" y="3970"/>
                  </a:cubicBezTo>
                  <a:cubicBezTo>
                    <a:pt x="935" y="3911"/>
                    <a:pt x="1" y="2978"/>
                    <a:pt x="59" y="1927"/>
                  </a:cubicBezTo>
                  <a:cubicBezTo>
                    <a:pt x="59" y="876"/>
                    <a:pt x="993" y="1"/>
                    <a:pt x="2044" y="1"/>
                  </a:cubicBezTo>
                  <a:cubicBezTo>
                    <a:pt x="3095" y="1"/>
                    <a:pt x="3970" y="935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4" name="Google Shape;24024;p71"/>
            <p:cNvSpPr/>
            <p:nvPr/>
          </p:nvSpPr>
          <p:spPr>
            <a:xfrm>
              <a:off x="5825225" y="1691525"/>
              <a:ext cx="99250" cy="99275"/>
            </a:xfrm>
            <a:custGeom>
              <a:avLst/>
              <a:gdLst/>
              <a:ahLst/>
              <a:cxnLst/>
              <a:rect l="l" t="t" r="r" b="b"/>
              <a:pathLst>
                <a:path w="3970" h="3971" extrusionOk="0">
                  <a:moveTo>
                    <a:pt x="1985" y="3970"/>
                  </a:moveTo>
                  <a:cubicBezTo>
                    <a:pt x="876" y="3970"/>
                    <a:pt x="1" y="3036"/>
                    <a:pt x="1" y="1986"/>
                  </a:cubicBezTo>
                  <a:cubicBezTo>
                    <a:pt x="1" y="935"/>
                    <a:pt x="935" y="1"/>
                    <a:pt x="1985" y="59"/>
                  </a:cubicBezTo>
                  <a:cubicBezTo>
                    <a:pt x="3036" y="59"/>
                    <a:pt x="3970" y="993"/>
                    <a:pt x="3970" y="2044"/>
                  </a:cubicBezTo>
                  <a:cubicBezTo>
                    <a:pt x="3911" y="3095"/>
                    <a:pt x="3036" y="3970"/>
                    <a:pt x="198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5" name="Google Shape;24025;p71"/>
            <p:cNvSpPr/>
            <p:nvPr/>
          </p:nvSpPr>
          <p:spPr>
            <a:xfrm>
              <a:off x="4106225" y="465750"/>
              <a:ext cx="97800" cy="99250"/>
            </a:xfrm>
            <a:custGeom>
              <a:avLst/>
              <a:gdLst/>
              <a:ahLst/>
              <a:cxnLst/>
              <a:rect l="l" t="t" r="r" b="b"/>
              <a:pathLst>
                <a:path w="3912" h="3970" extrusionOk="0">
                  <a:moveTo>
                    <a:pt x="3911" y="1985"/>
                  </a:moveTo>
                  <a:cubicBezTo>
                    <a:pt x="3911" y="3036"/>
                    <a:pt x="3035" y="3970"/>
                    <a:pt x="1985" y="3970"/>
                  </a:cubicBezTo>
                  <a:cubicBezTo>
                    <a:pt x="934" y="3970"/>
                    <a:pt x="0" y="3036"/>
                    <a:pt x="0" y="1985"/>
                  </a:cubicBezTo>
                  <a:cubicBezTo>
                    <a:pt x="0" y="935"/>
                    <a:pt x="876" y="59"/>
                    <a:pt x="1926" y="59"/>
                  </a:cubicBezTo>
                  <a:cubicBezTo>
                    <a:pt x="2977" y="1"/>
                    <a:pt x="3911" y="935"/>
                    <a:pt x="3911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6" name="Google Shape;24026;p71"/>
            <p:cNvSpPr/>
            <p:nvPr/>
          </p:nvSpPr>
          <p:spPr>
            <a:xfrm>
              <a:off x="2393050" y="4634875"/>
              <a:ext cx="94875" cy="96325"/>
            </a:xfrm>
            <a:custGeom>
              <a:avLst/>
              <a:gdLst/>
              <a:ahLst/>
              <a:cxnLst/>
              <a:rect l="l" t="t" r="r" b="b"/>
              <a:pathLst>
                <a:path w="3795" h="3853" extrusionOk="0">
                  <a:moveTo>
                    <a:pt x="3794" y="1868"/>
                  </a:moveTo>
                  <a:cubicBezTo>
                    <a:pt x="3794" y="2977"/>
                    <a:pt x="2977" y="3794"/>
                    <a:pt x="1926" y="3794"/>
                  </a:cubicBezTo>
                  <a:cubicBezTo>
                    <a:pt x="817" y="3853"/>
                    <a:pt x="0" y="2977"/>
                    <a:pt x="0" y="1868"/>
                  </a:cubicBezTo>
                  <a:cubicBezTo>
                    <a:pt x="0" y="817"/>
                    <a:pt x="817" y="0"/>
                    <a:pt x="1926" y="0"/>
                  </a:cubicBezTo>
                  <a:cubicBezTo>
                    <a:pt x="2977" y="0"/>
                    <a:pt x="3794" y="817"/>
                    <a:pt x="3794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7" name="Google Shape;24027;p71"/>
            <p:cNvSpPr/>
            <p:nvPr/>
          </p:nvSpPr>
          <p:spPr>
            <a:xfrm>
              <a:off x="6068925" y="3165400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3853" y="1985"/>
                  </a:moveTo>
                  <a:cubicBezTo>
                    <a:pt x="3853" y="3035"/>
                    <a:pt x="2977" y="3853"/>
                    <a:pt x="1927" y="3853"/>
                  </a:cubicBezTo>
                  <a:cubicBezTo>
                    <a:pt x="818" y="3853"/>
                    <a:pt x="1" y="2977"/>
                    <a:pt x="59" y="1868"/>
                  </a:cubicBezTo>
                  <a:cubicBezTo>
                    <a:pt x="59" y="817"/>
                    <a:pt x="934" y="0"/>
                    <a:pt x="1985" y="0"/>
                  </a:cubicBezTo>
                  <a:cubicBezTo>
                    <a:pt x="3036" y="59"/>
                    <a:pt x="3853" y="934"/>
                    <a:pt x="3853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8" name="Google Shape;24028;p71"/>
            <p:cNvSpPr/>
            <p:nvPr/>
          </p:nvSpPr>
          <p:spPr>
            <a:xfrm>
              <a:off x="3370750" y="467225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1868" y="3853"/>
                  </a:moveTo>
                  <a:cubicBezTo>
                    <a:pt x="818" y="3794"/>
                    <a:pt x="0" y="2977"/>
                    <a:pt x="59" y="1868"/>
                  </a:cubicBezTo>
                  <a:cubicBezTo>
                    <a:pt x="59" y="817"/>
                    <a:pt x="934" y="0"/>
                    <a:pt x="1985" y="59"/>
                  </a:cubicBezTo>
                  <a:cubicBezTo>
                    <a:pt x="3094" y="59"/>
                    <a:pt x="3853" y="934"/>
                    <a:pt x="3853" y="1985"/>
                  </a:cubicBezTo>
                  <a:cubicBezTo>
                    <a:pt x="3795" y="3094"/>
                    <a:pt x="2977" y="3853"/>
                    <a:pt x="1868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9" name="Google Shape;24029;p71"/>
            <p:cNvSpPr/>
            <p:nvPr/>
          </p:nvSpPr>
          <p:spPr>
            <a:xfrm>
              <a:off x="5828150" y="3902325"/>
              <a:ext cx="93425" cy="94875"/>
            </a:xfrm>
            <a:custGeom>
              <a:avLst/>
              <a:gdLst/>
              <a:ahLst/>
              <a:cxnLst/>
              <a:rect l="l" t="t" r="r" b="b"/>
              <a:pathLst>
                <a:path w="3737" h="3795" extrusionOk="0">
                  <a:moveTo>
                    <a:pt x="3736" y="1926"/>
                  </a:moveTo>
                  <a:cubicBezTo>
                    <a:pt x="3736" y="3036"/>
                    <a:pt x="2861" y="3794"/>
                    <a:pt x="1810" y="3794"/>
                  </a:cubicBezTo>
                  <a:cubicBezTo>
                    <a:pt x="759" y="3736"/>
                    <a:pt x="0" y="2919"/>
                    <a:pt x="0" y="1926"/>
                  </a:cubicBezTo>
                  <a:cubicBezTo>
                    <a:pt x="0" y="817"/>
                    <a:pt x="876" y="0"/>
                    <a:pt x="1927" y="59"/>
                  </a:cubicBezTo>
                  <a:cubicBezTo>
                    <a:pt x="2977" y="59"/>
                    <a:pt x="3736" y="876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0" name="Google Shape;24030;p71"/>
            <p:cNvSpPr/>
            <p:nvPr/>
          </p:nvSpPr>
          <p:spPr>
            <a:xfrm>
              <a:off x="1899825" y="4146025"/>
              <a:ext cx="94875" cy="94875"/>
            </a:xfrm>
            <a:custGeom>
              <a:avLst/>
              <a:gdLst/>
              <a:ahLst/>
              <a:cxnLst/>
              <a:rect l="l" t="t" r="r" b="b"/>
              <a:pathLst>
                <a:path w="3795" h="3795" extrusionOk="0">
                  <a:moveTo>
                    <a:pt x="3794" y="1926"/>
                  </a:moveTo>
                  <a:cubicBezTo>
                    <a:pt x="3736" y="2977"/>
                    <a:pt x="2919" y="3794"/>
                    <a:pt x="1810" y="3794"/>
                  </a:cubicBezTo>
                  <a:cubicBezTo>
                    <a:pt x="759" y="3736"/>
                    <a:pt x="0" y="2919"/>
                    <a:pt x="0" y="1810"/>
                  </a:cubicBezTo>
                  <a:cubicBezTo>
                    <a:pt x="58" y="759"/>
                    <a:pt x="876" y="0"/>
                    <a:pt x="1868" y="0"/>
                  </a:cubicBezTo>
                  <a:cubicBezTo>
                    <a:pt x="2977" y="0"/>
                    <a:pt x="3794" y="817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1" name="Google Shape;24031;p71"/>
            <p:cNvSpPr/>
            <p:nvPr/>
          </p:nvSpPr>
          <p:spPr>
            <a:xfrm>
              <a:off x="2639650" y="712375"/>
              <a:ext cx="94875" cy="93425"/>
            </a:xfrm>
            <a:custGeom>
              <a:avLst/>
              <a:gdLst/>
              <a:ahLst/>
              <a:cxnLst/>
              <a:rect l="l" t="t" r="r" b="b"/>
              <a:pathLst>
                <a:path w="3795" h="3737" extrusionOk="0">
                  <a:moveTo>
                    <a:pt x="1927" y="3736"/>
                  </a:moveTo>
                  <a:cubicBezTo>
                    <a:pt x="876" y="3736"/>
                    <a:pt x="59" y="2919"/>
                    <a:pt x="59" y="1868"/>
                  </a:cubicBezTo>
                  <a:cubicBezTo>
                    <a:pt x="1" y="818"/>
                    <a:pt x="818" y="0"/>
                    <a:pt x="1869" y="0"/>
                  </a:cubicBezTo>
                  <a:cubicBezTo>
                    <a:pt x="2919" y="0"/>
                    <a:pt x="3737" y="818"/>
                    <a:pt x="3737" y="1810"/>
                  </a:cubicBezTo>
                  <a:cubicBezTo>
                    <a:pt x="3795" y="2861"/>
                    <a:pt x="2978" y="3678"/>
                    <a:pt x="1927" y="37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2" name="Google Shape;24032;p71"/>
            <p:cNvSpPr/>
            <p:nvPr/>
          </p:nvSpPr>
          <p:spPr>
            <a:xfrm>
              <a:off x="6070375" y="2184775"/>
              <a:ext cx="93425" cy="91950"/>
            </a:xfrm>
            <a:custGeom>
              <a:avLst/>
              <a:gdLst/>
              <a:ahLst/>
              <a:cxnLst/>
              <a:rect l="l" t="t" r="r" b="b"/>
              <a:pathLst>
                <a:path w="3737" h="3678" extrusionOk="0">
                  <a:moveTo>
                    <a:pt x="3737" y="1868"/>
                  </a:moveTo>
                  <a:cubicBezTo>
                    <a:pt x="3737" y="2860"/>
                    <a:pt x="2861" y="3678"/>
                    <a:pt x="1869" y="3678"/>
                  </a:cubicBezTo>
                  <a:cubicBezTo>
                    <a:pt x="876" y="3678"/>
                    <a:pt x="1" y="2802"/>
                    <a:pt x="59" y="1810"/>
                  </a:cubicBezTo>
                  <a:cubicBezTo>
                    <a:pt x="59" y="817"/>
                    <a:pt x="935" y="0"/>
                    <a:pt x="1927" y="0"/>
                  </a:cubicBezTo>
                  <a:cubicBezTo>
                    <a:pt x="2919" y="59"/>
                    <a:pt x="3737" y="876"/>
                    <a:pt x="3737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3" name="Google Shape;24033;p71"/>
            <p:cNvSpPr/>
            <p:nvPr/>
          </p:nvSpPr>
          <p:spPr>
            <a:xfrm>
              <a:off x="3862525" y="5129550"/>
              <a:ext cx="91950" cy="91975"/>
            </a:xfrm>
            <a:custGeom>
              <a:avLst/>
              <a:gdLst/>
              <a:ahLst/>
              <a:cxnLst/>
              <a:rect l="l" t="t" r="r" b="b"/>
              <a:pathLst>
                <a:path w="3678" h="3679" extrusionOk="0">
                  <a:moveTo>
                    <a:pt x="3678" y="1869"/>
                  </a:moveTo>
                  <a:cubicBezTo>
                    <a:pt x="3678" y="2861"/>
                    <a:pt x="2860" y="3678"/>
                    <a:pt x="1868" y="3678"/>
                  </a:cubicBezTo>
                  <a:cubicBezTo>
                    <a:pt x="876" y="3678"/>
                    <a:pt x="0" y="2803"/>
                    <a:pt x="0" y="1810"/>
                  </a:cubicBezTo>
                  <a:cubicBezTo>
                    <a:pt x="59" y="818"/>
                    <a:pt x="934" y="1"/>
                    <a:pt x="1868" y="59"/>
                  </a:cubicBezTo>
                  <a:cubicBezTo>
                    <a:pt x="2860" y="59"/>
                    <a:pt x="3678" y="876"/>
                    <a:pt x="3678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4" name="Google Shape;24034;p71"/>
            <p:cNvSpPr/>
            <p:nvPr/>
          </p:nvSpPr>
          <p:spPr>
            <a:xfrm>
              <a:off x="4357200" y="470125"/>
              <a:ext cx="91975" cy="91975"/>
            </a:xfrm>
            <a:custGeom>
              <a:avLst/>
              <a:gdLst/>
              <a:ahLst/>
              <a:cxnLst/>
              <a:rect l="l" t="t" r="r" b="b"/>
              <a:pathLst>
                <a:path w="3679" h="3679" extrusionOk="0">
                  <a:moveTo>
                    <a:pt x="3620" y="1810"/>
                  </a:moveTo>
                  <a:cubicBezTo>
                    <a:pt x="3678" y="2744"/>
                    <a:pt x="2861" y="3620"/>
                    <a:pt x="1869" y="3678"/>
                  </a:cubicBezTo>
                  <a:cubicBezTo>
                    <a:pt x="876" y="3678"/>
                    <a:pt x="1" y="2803"/>
                    <a:pt x="1" y="1810"/>
                  </a:cubicBezTo>
                  <a:cubicBezTo>
                    <a:pt x="1" y="876"/>
                    <a:pt x="818" y="1"/>
                    <a:pt x="1810" y="1"/>
                  </a:cubicBezTo>
                  <a:cubicBezTo>
                    <a:pt x="2744" y="1"/>
                    <a:pt x="3620" y="818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5" name="Google Shape;24035;p71"/>
            <p:cNvSpPr/>
            <p:nvPr/>
          </p:nvSpPr>
          <p:spPr>
            <a:xfrm>
              <a:off x="3620275" y="5131025"/>
              <a:ext cx="91975" cy="90500"/>
            </a:xfrm>
            <a:custGeom>
              <a:avLst/>
              <a:gdLst/>
              <a:ahLst/>
              <a:cxnLst/>
              <a:rect l="l" t="t" r="r" b="b"/>
              <a:pathLst>
                <a:path w="3679" h="3620" extrusionOk="0">
                  <a:moveTo>
                    <a:pt x="1869" y="3619"/>
                  </a:moveTo>
                  <a:cubicBezTo>
                    <a:pt x="876" y="3619"/>
                    <a:pt x="1" y="2744"/>
                    <a:pt x="1" y="1810"/>
                  </a:cubicBezTo>
                  <a:cubicBezTo>
                    <a:pt x="1" y="817"/>
                    <a:pt x="876" y="0"/>
                    <a:pt x="1869" y="0"/>
                  </a:cubicBezTo>
                  <a:cubicBezTo>
                    <a:pt x="2803" y="0"/>
                    <a:pt x="3620" y="817"/>
                    <a:pt x="3620" y="1751"/>
                  </a:cubicBezTo>
                  <a:cubicBezTo>
                    <a:pt x="3678" y="2744"/>
                    <a:pt x="2803" y="3619"/>
                    <a:pt x="186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6" name="Google Shape;24036;p71"/>
            <p:cNvSpPr/>
            <p:nvPr/>
          </p:nvSpPr>
          <p:spPr>
            <a:xfrm>
              <a:off x="1412425" y="2921700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19" y="1810"/>
                  </a:moveTo>
                  <a:cubicBezTo>
                    <a:pt x="3619" y="2802"/>
                    <a:pt x="2802" y="3619"/>
                    <a:pt x="1810" y="3619"/>
                  </a:cubicBezTo>
                  <a:cubicBezTo>
                    <a:pt x="818" y="3619"/>
                    <a:pt x="0" y="2802"/>
                    <a:pt x="0" y="1810"/>
                  </a:cubicBezTo>
                  <a:cubicBezTo>
                    <a:pt x="0" y="876"/>
                    <a:pt x="818" y="59"/>
                    <a:pt x="1751" y="0"/>
                  </a:cubicBezTo>
                  <a:cubicBezTo>
                    <a:pt x="2744" y="0"/>
                    <a:pt x="3561" y="817"/>
                    <a:pt x="3619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7" name="Google Shape;24037;p71"/>
            <p:cNvSpPr/>
            <p:nvPr/>
          </p:nvSpPr>
          <p:spPr>
            <a:xfrm>
              <a:off x="4846075" y="4884400"/>
              <a:ext cx="91950" cy="90500"/>
            </a:xfrm>
            <a:custGeom>
              <a:avLst/>
              <a:gdLst/>
              <a:ahLst/>
              <a:cxnLst/>
              <a:rect l="l" t="t" r="r" b="b"/>
              <a:pathLst>
                <a:path w="3678" h="3620" extrusionOk="0">
                  <a:moveTo>
                    <a:pt x="1868" y="1"/>
                  </a:moveTo>
                  <a:cubicBezTo>
                    <a:pt x="2802" y="1"/>
                    <a:pt x="3677" y="876"/>
                    <a:pt x="3619" y="1810"/>
                  </a:cubicBezTo>
                  <a:cubicBezTo>
                    <a:pt x="3619" y="2802"/>
                    <a:pt x="2743" y="3620"/>
                    <a:pt x="1751" y="3620"/>
                  </a:cubicBezTo>
                  <a:cubicBezTo>
                    <a:pt x="817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8" name="Google Shape;24038;p71"/>
            <p:cNvSpPr/>
            <p:nvPr/>
          </p:nvSpPr>
          <p:spPr>
            <a:xfrm>
              <a:off x="1659025" y="1695925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20" y="1810"/>
                  </a:moveTo>
                  <a:cubicBezTo>
                    <a:pt x="3620" y="2802"/>
                    <a:pt x="2803" y="3619"/>
                    <a:pt x="1810" y="3619"/>
                  </a:cubicBezTo>
                  <a:cubicBezTo>
                    <a:pt x="818" y="3619"/>
                    <a:pt x="1" y="2802"/>
                    <a:pt x="1" y="1810"/>
                  </a:cubicBezTo>
                  <a:cubicBezTo>
                    <a:pt x="1" y="876"/>
                    <a:pt x="818" y="58"/>
                    <a:pt x="1752" y="0"/>
                  </a:cubicBezTo>
                  <a:cubicBezTo>
                    <a:pt x="2744" y="0"/>
                    <a:pt x="3562" y="817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9" name="Google Shape;24039;p71"/>
            <p:cNvSpPr/>
            <p:nvPr/>
          </p:nvSpPr>
          <p:spPr>
            <a:xfrm>
              <a:off x="1412425" y="2675075"/>
              <a:ext cx="90500" cy="91975"/>
            </a:xfrm>
            <a:custGeom>
              <a:avLst/>
              <a:gdLst/>
              <a:ahLst/>
              <a:cxnLst/>
              <a:rect l="l" t="t" r="r" b="b"/>
              <a:pathLst>
                <a:path w="3620" h="3679" extrusionOk="0">
                  <a:moveTo>
                    <a:pt x="1810" y="1"/>
                  </a:moveTo>
                  <a:cubicBezTo>
                    <a:pt x="2802" y="59"/>
                    <a:pt x="3619" y="935"/>
                    <a:pt x="3619" y="1869"/>
                  </a:cubicBezTo>
                  <a:cubicBezTo>
                    <a:pt x="3561" y="2861"/>
                    <a:pt x="2685" y="3678"/>
                    <a:pt x="1751" y="3620"/>
                  </a:cubicBezTo>
                  <a:cubicBezTo>
                    <a:pt x="759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0" name="Google Shape;24040;p71"/>
            <p:cNvSpPr/>
            <p:nvPr/>
          </p:nvSpPr>
          <p:spPr>
            <a:xfrm>
              <a:off x="5340750" y="9619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2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744"/>
                    <a:pt x="1" y="1752"/>
                  </a:cubicBezTo>
                  <a:cubicBezTo>
                    <a:pt x="1" y="760"/>
                    <a:pt x="759" y="1"/>
                    <a:pt x="1752" y="1"/>
                  </a:cubicBezTo>
                  <a:cubicBezTo>
                    <a:pt x="2744" y="1"/>
                    <a:pt x="3503" y="760"/>
                    <a:pt x="3503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1" name="Google Shape;24041;p71"/>
            <p:cNvSpPr/>
            <p:nvPr/>
          </p:nvSpPr>
          <p:spPr>
            <a:xfrm>
              <a:off x="5584450" y="120852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1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685"/>
                    <a:pt x="1" y="1751"/>
                  </a:cubicBezTo>
                  <a:cubicBezTo>
                    <a:pt x="1" y="759"/>
                    <a:pt x="759" y="0"/>
                    <a:pt x="1752" y="0"/>
                  </a:cubicBezTo>
                  <a:cubicBezTo>
                    <a:pt x="2744" y="0"/>
                    <a:pt x="3503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2" name="Google Shape;24042;p71"/>
            <p:cNvSpPr/>
            <p:nvPr/>
          </p:nvSpPr>
          <p:spPr>
            <a:xfrm>
              <a:off x="3132900" y="4716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2" y="1751"/>
                  </a:moveTo>
                  <a:cubicBezTo>
                    <a:pt x="3502" y="2744"/>
                    <a:pt x="2744" y="3503"/>
                    <a:pt x="1751" y="3503"/>
                  </a:cubicBezTo>
                  <a:cubicBezTo>
                    <a:pt x="759" y="3503"/>
                    <a:pt x="0" y="2744"/>
                    <a:pt x="0" y="1751"/>
                  </a:cubicBezTo>
                  <a:cubicBezTo>
                    <a:pt x="0" y="817"/>
                    <a:pt x="759" y="0"/>
                    <a:pt x="1751" y="0"/>
                  </a:cubicBezTo>
                  <a:cubicBezTo>
                    <a:pt x="2685" y="0"/>
                    <a:pt x="3502" y="759"/>
                    <a:pt x="3502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3" name="Google Shape;24043;p71"/>
            <p:cNvSpPr/>
            <p:nvPr/>
          </p:nvSpPr>
          <p:spPr>
            <a:xfrm>
              <a:off x="6073300" y="341347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1752" y="3502"/>
                  </a:moveTo>
                  <a:cubicBezTo>
                    <a:pt x="759" y="3502"/>
                    <a:pt x="1" y="2685"/>
                    <a:pt x="1" y="1751"/>
                  </a:cubicBezTo>
                  <a:cubicBezTo>
                    <a:pt x="1" y="759"/>
                    <a:pt x="818" y="0"/>
                    <a:pt x="1810" y="0"/>
                  </a:cubicBezTo>
                  <a:cubicBezTo>
                    <a:pt x="2744" y="0"/>
                    <a:pt x="3503" y="759"/>
                    <a:pt x="3503" y="1751"/>
                  </a:cubicBezTo>
                  <a:cubicBezTo>
                    <a:pt x="3503" y="2744"/>
                    <a:pt x="2744" y="3502"/>
                    <a:pt x="1752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4" name="Google Shape;24044;p71"/>
            <p:cNvSpPr/>
            <p:nvPr/>
          </p:nvSpPr>
          <p:spPr>
            <a:xfrm>
              <a:off x="1413875" y="2434300"/>
              <a:ext cx="87575" cy="86125"/>
            </a:xfrm>
            <a:custGeom>
              <a:avLst/>
              <a:gdLst/>
              <a:ahLst/>
              <a:cxnLst/>
              <a:rect l="l" t="t" r="r" b="b"/>
              <a:pathLst>
                <a:path w="3503" h="3445" extrusionOk="0">
                  <a:moveTo>
                    <a:pt x="1752" y="3444"/>
                  </a:moveTo>
                  <a:cubicBezTo>
                    <a:pt x="760" y="3444"/>
                    <a:pt x="1" y="2744"/>
                    <a:pt x="1" y="1752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744" y="1"/>
                    <a:pt x="3445" y="759"/>
                    <a:pt x="3503" y="1693"/>
                  </a:cubicBezTo>
                  <a:cubicBezTo>
                    <a:pt x="3503" y="2686"/>
                    <a:pt x="2744" y="3444"/>
                    <a:pt x="1752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5" name="Google Shape;24045;p71"/>
            <p:cNvSpPr/>
            <p:nvPr/>
          </p:nvSpPr>
          <p:spPr>
            <a:xfrm>
              <a:off x="4112050" y="5131025"/>
              <a:ext cx="87575" cy="89025"/>
            </a:xfrm>
            <a:custGeom>
              <a:avLst/>
              <a:gdLst/>
              <a:ahLst/>
              <a:cxnLst/>
              <a:rect l="l" t="t" r="r" b="b"/>
              <a:pathLst>
                <a:path w="3503" h="3561" extrusionOk="0">
                  <a:moveTo>
                    <a:pt x="3503" y="1751"/>
                  </a:moveTo>
                  <a:cubicBezTo>
                    <a:pt x="3503" y="2744"/>
                    <a:pt x="2744" y="3561"/>
                    <a:pt x="1752" y="3561"/>
                  </a:cubicBezTo>
                  <a:cubicBezTo>
                    <a:pt x="760" y="3561"/>
                    <a:pt x="1" y="2802"/>
                    <a:pt x="1" y="1810"/>
                  </a:cubicBezTo>
                  <a:cubicBezTo>
                    <a:pt x="1" y="817"/>
                    <a:pt x="701" y="59"/>
                    <a:pt x="1693" y="59"/>
                  </a:cubicBezTo>
                  <a:cubicBezTo>
                    <a:pt x="2686" y="0"/>
                    <a:pt x="3445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6" name="Google Shape;24046;p71"/>
            <p:cNvSpPr/>
            <p:nvPr/>
          </p:nvSpPr>
          <p:spPr>
            <a:xfrm>
              <a:off x="1413875" y="317122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5"/>
                    <a:pt x="1693" y="3445"/>
                  </a:cubicBezTo>
                  <a:cubicBezTo>
                    <a:pt x="760" y="3386"/>
                    <a:pt x="1" y="2627"/>
                    <a:pt x="59" y="1693"/>
                  </a:cubicBezTo>
                  <a:cubicBezTo>
                    <a:pt x="59" y="759"/>
                    <a:pt x="818" y="1"/>
                    <a:pt x="1752" y="1"/>
                  </a:cubicBezTo>
                  <a:cubicBezTo>
                    <a:pt x="2744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7" name="Google Shape;24047;p71"/>
            <p:cNvSpPr/>
            <p:nvPr/>
          </p:nvSpPr>
          <p:spPr>
            <a:xfrm>
              <a:off x="3376575" y="513247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4"/>
                    <a:pt x="1752" y="3444"/>
                  </a:cubicBezTo>
                  <a:cubicBezTo>
                    <a:pt x="760" y="3444"/>
                    <a:pt x="1" y="2686"/>
                    <a:pt x="1" y="1693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686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8" name="Google Shape;24048;p71"/>
            <p:cNvSpPr/>
            <p:nvPr/>
          </p:nvSpPr>
          <p:spPr>
            <a:xfrm>
              <a:off x="2639650" y="4887325"/>
              <a:ext cx="86125" cy="84650"/>
            </a:xfrm>
            <a:custGeom>
              <a:avLst/>
              <a:gdLst/>
              <a:ahLst/>
              <a:cxnLst/>
              <a:rect l="l" t="t" r="r" b="b"/>
              <a:pathLst>
                <a:path w="3445" h="3386" extrusionOk="0">
                  <a:moveTo>
                    <a:pt x="3445" y="1693"/>
                  </a:moveTo>
                  <a:cubicBezTo>
                    <a:pt x="3445" y="2627"/>
                    <a:pt x="2628" y="3386"/>
                    <a:pt x="1694" y="3386"/>
                  </a:cubicBezTo>
                  <a:cubicBezTo>
                    <a:pt x="760" y="3327"/>
                    <a:pt x="1" y="2569"/>
                    <a:pt x="59" y="1635"/>
                  </a:cubicBezTo>
                  <a:cubicBezTo>
                    <a:pt x="59" y="701"/>
                    <a:pt x="818" y="0"/>
                    <a:pt x="1752" y="0"/>
                  </a:cubicBezTo>
                  <a:cubicBezTo>
                    <a:pt x="2686" y="0"/>
                    <a:pt x="3445" y="759"/>
                    <a:pt x="3445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9" name="Google Shape;24049;p71"/>
            <p:cNvSpPr/>
            <p:nvPr/>
          </p:nvSpPr>
          <p:spPr>
            <a:xfrm>
              <a:off x="1661950" y="3903775"/>
              <a:ext cx="84675" cy="86125"/>
            </a:xfrm>
            <a:custGeom>
              <a:avLst/>
              <a:gdLst/>
              <a:ahLst/>
              <a:cxnLst/>
              <a:rect l="l" t="t" r="r" b="b"/>
              <a:pathLst>
                <a:path w="3387" h="3445" extrusionOk="0">
                  <a:moveTo>
                    <a:pt x="1693" y="1"/>
                  </a:moveTo>
                  <a:cubicBezTo>
                    <a:pt x="2627" y="1"/>
                    <a:pt x="3386" y="818"/>
                    <a:pt x="3386" y="1752"/>
                  </a:cubicBezTo>
                  <a:cubicBezTo>
                    <a:pt x="3386" y="2686"/>
                    <a:pt x="2569" y="3444"/>
                    <a:pt x="1635" y="3386"/>
                  </a:cubicBezTo>
                  <a:cubicBezTo>
                    <a:pt x="701" y="3386"/>
                    <a:pt x="1" y="2627"/>
                    <a:pt x="1" y="1693"/>
                  </a:cubicBezTo>
                  <a:cubicBezTo>
                    <a:pt x="1" y="759"/>
                    <a:pt x="759" y="1"/>
                    <a:pt x="16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0" name="Google Shape;24050;p71"/>
            <p:cNvSpPr/>
            <p:nvPr/>
          </p:nvSpPr>
          <p:spPr>
            <a:xfrm>
              <a:off x="5587375" y="4398475"/>
              <a:ext cx="81725" cy="81725"/>
            </a:xfrm>
            <a:custGeom>
              <a:avLst/>
              <a:gdLst/>
              <a:ahLst/>
              <a:cxnLst/>
              <a:rect l="l" t="t" r="r" b="b"/>
              <a:pathLst>
                <a:path w="3269" h="3269" extrusionOk="0">
                  <a:moveTo>
                    <a:pt x="1635" y="3269"/>
                  </a:moveTo>
                  <a:cubicBezTo>
                    <a:pt x="701" y="3269"/>
                    <a:pt x="0" y="2510"/>
                    <a:pt x="0" y="1635"/>
                  </a:cubicBezTo>
                  <a:cubicBezTo>
                    <a:pt x="0" y="759"/>
                    <a:pt x="759" y="0"/>
                    <a:pt x="1693" y="0"/>
                  </a:cubicBezTo>
                  <a:cubicBezTo>
                    <a:pt x="2569" y="59"/>
                    <a:pt x="3269" y="817"/>
                    <a:pt x="3269" y="1693"/>
                  </a:cubicBezTo>
                  <a:cubicBezTo>
                    <a:pt x="3211" y="2569"/>
                    <a:pt x="2510" y="3269"/>
                    <a:pt x="1635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1" name="Google Shape;24051;p71"/>
            <p:cNvSpPr/>
            <p:nvPr/>
          </p:nvSpPr>
          <p:spPr>
            <a:xfrm>
              <a:off x="6076225" y="1948375"/>
              <a:ext cx="81750" cy="81725"/>
            </a:xfrm>
            <a:custGeom>
              <a:avLst/>
              <a:gdLst/>
              <a:ahLst/>
              <a:cxnLst/>
              <a:rect l="l" t="t" r="r" b="b"/>
              <a:pathLst>
                <a:path w="3270" h="3269" extrusionOk="0">
                  <a:moveTo>
                    <a:pt x="1693" y="3211"/>
                  </a:moveTo>
                  <a:cubicBezTo>
                    <a:pt x="818" y="3269"/>
                    <a:pt x="59" y="2510"/>
                    <a:pt x="0" y="1635"/>
                  </a:cubicBezTo>
                  <a:cubicBezTo>
                    <a:pt x="0" y="759"/>
                    <a:pt x="759" y="0"/>
                    <a:pt x="1635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452"/>
                    <a:pt x="2569" y="3211"/>
                    <a:pt x="169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2" name="Google Shape;24052;p71"/>
            <p:cNvSpPr/>
            <p:nvPr/>
          </p:nvSpPr>
          <p:spPr>
            <a:xfrm>
              <a:off x="2152275" y="964825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3269" y="1635"/>
                  </a:moveTo>
                  <a:cubicBezTo>
                    <a:pt x="3269" y="2510"/>
                    <a:pt x="2568" y="3211"/>
                    <a:pt x="1693" y="3269"/>
                  </a:cubicBezTo>
                  <a:cubicBezTo>
                    <a:pt x="759" y="3269"/>
                    <a:pt x="0" y="2510"/>
                    <a:pt x="59" y="1577"/>
                  </a:cubicBezTo>
                  <a:cubicBezTo>
                    <a:pt x="59" y="701"/>
                    <a:pt x="817" y="0"/>
                    <a:pt x="1693" y="0"/>
                  </a:cubicBezTo>
                  <a:cubicBezTo>
                    <a:pt x="2568" y="0"/>
                    <a:pt x="3269" y="759"/>
                    <a:pt x="3269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3" name="Google Shape;24053;p71"/>
            <p:cNvSpPr/>
            <p:nvPr/>
          </p:nvSpPr>
          <p:spPr>
            <a:xfrm>
              <a:off x="5833975" y="1453675"/>
              <a:ext cx="81750" cy="81750"/>
            </a:xfrm>
            <a:custGeom>
              <a:avLst/>
              <a:gdLst/>
              <a:ahLst/>
              <a:cxnLst/>
              <a:rect l="l" t="t" r="r" b="b"/>
              <a:pathLst>
                <a:path w="3270" h="3270" extrusionOk="0">
                  <a:moveTo>
                    <a:pt x="3270" y="1635"/>
                  </a:moveTo>
                  <a:cubicBezTo>
                    <a:pt x="3270" y="2511"/>
                    <a:pt x="2511" y="3269"/>
                    <a:pt x="1635" y="3269"/>
                  </a:cubicBezTo>
                  <a:cubicBezTo>
                    <a:pt x="760" y="3269"/>
                    <a:pt x="1" y="2511"/>
                    <a:pt x="1" y="1635"/>
                  </a:cubicBezTo>
                  <a:cubicBezTo>
                    <a:pt x="1" y="759"/>
                    <a:pt x="760" y="1"/>
                    <a:pt x="1635" y="1"/>
                  </a:cubicBezTo>
                  <a:cubicBezTo>
                    <a:pt x="2511" y="1"/>
                    <a:pt x="3211" y="759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4" name="Google Shape;24054;p71"/>
            <p:cNvSpPr/>
            <p:nvPr/>
          </p:nvSpPr>
          <p:spPr>
            <a:xfrm>
              <a:off x="4361600" y="5135400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1634" y="3269"/>
                  </a:moveTo>
                  <a:cubicBezTo>
                    <a:pt x="759" y="3269"/>
                    <a:pt x="58" y="2569"/>
                    <a:pt x="0" y="1693"/>
                  </a:cubicBezTo>
                  <a:cubicBezTo>
                    <a:pt x="0" y="759"/>
                    <a:pt x="700" y="0"/>
                    <a:pt x="1634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510"/>
                    <a:pt x="2510" y="3211"/>
                    <a:pt x="1634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5" name="Google Shape;24055;p71"/>
            <p:cNvSpPr/>
            <p:nvPr/>
          </p:nvSpPr>
          <p:spPr>
            <a:xfrm>
              <a:off x="3137275" y="5136850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3094"/>
                  </a:moveTo>
                  <a:cubicBezTo>
                    <a:pt x="701" y="3153"/>
                    <a:pt x="0" y="2452"/>
                    <a:pt x="0" y="1577"/>
                  </a:cubicBezTo>
                  <a:cubicBezTo>
                    <a:pt x="0" y="701"/>
                    <a:pt x="642" y="1"/>
                    <a:pt x="1518" y="1"/>
                  </a:cubicBezTo>
                  <a:cubicBezTo>
                    <a:pt x="2452" y="1"/>
                    <a:pt x="3094" y="643"/>
                    <a:pt x="3152" y="1518"/>
                  </a:cubicBezTo>
                  <a:cubicBezTo>
                    <a:pt x="3152" y="2394"/>
                    <a:pt x="2452" y="3094"/>
                    <a:pt x="1576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6" name="Google Shape;24056;p71"/>
            <p:cNvSpPr/>
            <p:nvPr/>
          </p:nvSpPr>
          <p:spPr>
            <a:xfrm>
              <a:off x="1416800" y="2190600"/>
              <a:ext cx="80275" cy="80300"/>
            </a:xfrm>
            <a:custGeom>
              <a:avLst/>
              <a:gdLst/>
              <a:ahLst/>
              <a:cxnLst/>
              <a:rect l="l" t="t" r="r" b="b"/>
              <a:pathLst>
                <a:path w="3211" h="3212" extrusionOk="0">
                  <a:moveTo>
                    <a:pt x="1635" y="1"/>
                  </a:moveTo>
                  <a:cubicBezTo>
                    <a:pt x="2510" y="1"/>
                    <a:pt x="3211" y="701"/>
                    <a:pt x="3211" y="1635"/>
                  </a:cubicBezTo>
                  <a:cubicBezTo>
                    <a:pt x="3211" y="2511"/>
                    <a:pt x="2510" y="3211"/>
                    <a:pt x="1635" y="3211"/>
                  </a:cubicBezTo>
                  <a:cubicBezTo>
                    <a:pt x="759" y="3211"/>
                    <a:pt x="0" y="2511"/>
                    <a:pt x="0" y="1635"/>
                  </a:cubicBezTo>
                  <a:cubicBezTo>
                    <a:pt x="0" y="701"/>
                    <a:pt x="701" y="1"/>
                    <a:pt x="16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7" name="Google Shape;24057;p71"/>
            <p:cNvSpPr/>
            <p:nvPr/>
          </p:nvSpPr>
          <p:spPr>
            <a:xfrm>
              <a:off x="5340750" y="4646550"/>
              <a:ext cx="80275" cy="80275"/>
            </a:xfrm>
            <a:custGeom>
              <a:avLst/>
              <a:gdLst/>
              <a:ahLst/>
              <a:cxnLst/>
              <a:rect l="l" t="t" r="r" b="b"/>
              <a:pathLst>
                <a:path w="3211" h="3211" extrusionOk="0">
                  <a:moveTo>
                    <a:pt x="3211" y="1635"/>
                  </a:moveTo>
                  <a:cubicBezTo>
                    <a:pt x="3211" y="2510"/>
                    <a:pt x="2511" y="3211"/>
                    <a:pt x="1635" y="3211"/>
                  </a:cubicBezTo>
                  <a:cubicBezTo>
                    <a:pt x="701" y="3211"/>
                    <a:pt x="1" y="2510"/>
                    <a:pt x="1" y="1576"/>
                  </a:cubicBezTo>
                  <a:cubicBezTo>
                    <a:pt x="1" y="701"/>
                    <a:pt x="759" y="0"/>
                    <a:pt x="1635" y="0"/>
                  </a:cubicBezTo>
                  <a:cubicBezTo>
                    <a:pt x="2511" y="0"/>
                    <a:pt x="3211" y="701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8" name="Google Shape;24058;p71"/>
            <p:cNvSpPr/>
            <p:nvPr/>
          </p:nvSpPr>
          <p:spPr>
            <a:xfrm>
              <a:off x="1911500" y="1208525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0"/>
                  </a:moveTo>
                  <a:cubicBezTo>
                    <a:pt x="2510" y="0"/>
                    <a:pt x="3152" y="701"/>
                    <a:pt x="3152" y="1635"/>
                  </a:cubicBezTo>
                  <a:cubicBezTo>
                    <a:pt x="3094" y="2510"/>
                    <a:pt x="2452" y="3152"/>
                    <a:pt x="1576" y="3152"/>
                  </a:cubicBezTo>
                  <a:cubicBezTo>
                    <a:pt x="642" y="3152"/>
                    <a:pt x="0" y="2452"/>
                    <a:pt x="0" y="1576"/>
                  </a:cubicBezTo>
                  <a:cubicBezTo>
                    <a:pt x="0" y="701"/>
                    <a:pt x="700" y="0"/>
                    <a:pt x="15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9" name="Google Shape;24059;p71"/>
            <p:cNvSpPr/>
            <p:nvPr/>
          </p:nvSpPr>
          <p:spPr>
            <a:xfrm>
              <a:off x="4608200" y="475975"/>
              <a:ext cx="81750" cy="80275"/>
            </a:xfrm>
            <a:custGeom>
              <a:avLst/>
              <a:gdLst/>
              <a:ahLst/>
              <a:cxnLst/>
              <a:rect l="l" t="t" r="r" b="b"/>
              <a:pathLst>
                <a:path w="3270" h="3211" extrusionOk="0">
                  <a:moveTo>
                    <a:pt x="1693" y="0"/>
                  </a:moveTo>
                  <a:cubicBezTo>
                    <a:pt x="2569" y="0"/>
                    <a:pt x="3269" y="759"/>
                    <a:pt x="3269" y="1635"/>
                  </a:cubicBezTo>
                  <a:cubicBezTo>
                    <a:pt x="3211" y="2510"/>
                    <a:pt x="2511" y="3211"/>
                    <a:pt x="1577" y="3211"/>
                  </a:cubicBezTo>
                  <a:cubicBezTo>
                    <a:pt x="701" y="3152"/>
                    <a:pt x="1" y="2452"/>
                    <a:pt x="1" y="1576"/>
                  </a:cubicBezTo>
                  <a:cubicBezTo>
                    <a:pt x="59" y="642"/>
                    <a:pt x="759" y="0"/>
                    <a:pt x="16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0" name="Google Shape;24060;p71"/>
            <p:cNvSpPr/>
            <p:nvPr/>
          </p:nvSpPr>
          <p:spPr>
            <a:xfrm>
              <a:off x="5098525" y="718200"/>
              <a:ext cx="80275" cy="81750"/>
            </a:xfrm>
            <a:custGeom>
              <a:avLst/>
              <a:gdLst/>
              <a:ahLst/>
              <a:cxnLst/>
              <a:rect l="l" t="t" r="r" b="b"/>
              <a:pathLst>
                <a:path w="3211" h="3270" extrusionOk="0">
                  <a:moveTo>
                    <a:pt x="1635" y="3211"/>
                  </a:moveTo>
                  <a:cubicBezTo>
                    <a:pt x="759" y="3270"/>
                    <a:pt x="0" y="2569"/>
                    <a:pt x="0" y="1635"/>
                  </a:cubicBezTo>
                  <a:cubicBezTo>
                    <a:pt x="0" y="760"/>
                    <a:pt x="701" y="59"/>
                    <a:pt x="1576" y="1"/>
                  </a:cubicBezTo>
                  <a:cubicBezTo>
                    <a:pt x="2452" y="1"/>
                    <a:pt x="3211" y="701"/>
                    <a:pt x="3211" y="1577"/>
                  </a:cubicBezTo>
                  <a:cubicBezTo>
                    <a:pt x="3211" y="2511"/>
                    <a:pt x="2510" y="3211"/>
                    <a:pt x="1635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1" name="Google Shape;24061;p71"/>
            <p:cNvSpPr/>
            <p:nvPr/>
          </p:nvSpPr>
          <p:spPr>
            <a:xfrm>
              <a:off x="6079150" y="3664450"/>
              <a:ext cx="77350" cy="77375"/>
            </a:xfrm>
            <a:custGeom>
              <a:avLst/>
              <a:gdLst/>
              <a:ahLst/>
              <a:cxnLst/>
              <a:rect l="l" t="t" r="r" b="b"/>
              <a:pathLst>
                <a:path w="3094" h="3095" extrusionOk="0">
                  <a:moveTo>
                    <a:pt x="3094" y="1519"/>
                  </a:moveTo>
                  <a:cubicBezTo>
                    <a:pt x="3094" y="2394"/>
                    <a:pt x="2393" y="3095"/>
                    <a:pt x="1576" y="3095"/>
                  </a:cubicBezTo>
                  <a:cubicBezTo>
                    <a:pt x="701" y="3095"/>
                    <a:pt x="0" y="2452"/>
                    <a:pt x="0" y="1577"/>
                  </a:cubicBezTo>
                  <a:cubicBezTo>
                    <a:pt x="0" y="701"/>
                    <a:pt x="642" y="59"/>
                    <a:pt x="1518" y="1"/>
                  </a:cubicBezTo>
                  <a:cubicBezTo>
                    <a:pt x="2335" y="1"/>
                    <a:pt x="3094" y="701"/>
                    <a:pt x="3094" y="15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2" name="Google Shape;24062;p71"/>
            <p:cNvSpPr/>
            <p:nvPr/>
          </p:nvSpPr>
          <p:spPr>
            <a:xfrm>
              <a:off x="1418250" y="3417850"/>
              <a:ext cx="78825" cy="77350"/>
            </a:xfrm>
            <a:custGeom>
              <a:avLst/>
              <a:gdLst/>
              <a:ahLst/>
              <a:cxnLst/>
              <a:rect l="l" t="t" r="r" b="b"/>
              <a:pathLst>
                <a:path w="3153" h="3094" extrusionOk="0">
                  <a:moveTo>
                    <a:pt x="1577" y="3094"/>
                  </a:moveTo>
                  <a:cubicBezTo>
                    <a:pt x="701" y="3094"/>
                    <a:pt x="1" y="2393"/>
                    <a:pt x="1" y="1576"/>
                  </a:cubicBezTo>
                  <a:cubicBezTo>
                    <a:pt x="1" y="701"/>
                    <a:pt x="760" y="0"/>
                    <a:pt x="1577" y="0"/>
                  </a:cubicBezTo>
                  <a:cubicBezTo>
                    <a:pt x="2452" y="59"/>
                    <a:pt x="3094" y="701"/>
                    <a:pt x="3094" y="1518"/>
                  </a:cubicBezTo>
                  <a:cubicBezTo>
                    <a:pt x="3153" y="2393"/>
                    <a:pt x="2452" y="3094"/>
                    <a:pt x="157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3" name="Google Shape;24063;p71"/>
            <p:cNvSpPr/>
            <p:nvPr/>
          </p:nvSpPr>
          <p:spPr>
            <a:xfrm>
              <a:off x="2890650" y="477425"/>
              <a:ext cx="77375" cy="77375"/>
            </a:xfrm>
            <a:custGeom>
              <a:avLst/>
              <a:gdLst/>
              <a:ahLst/>
              <a:cxnLst/>
              <a:rect l="l" t="t" r="r" b="b"/>
              <a:pathLst>
                <a:path w="3095" h="3095" extrusionOk="0">
                  <a:moveTo>
                    <a:pt x="3094" y="1518"/>
                  </a:moveTo>
                  <a:cubicBezTo>
                    <a:pt x="3094" y="2336"/>
                    <a:pt x="2452" y="3036"/>
                    <a:pt x="1577" y="3094"/>
                  </a:cubicBezTo>
                  <a:cubicBezTo>
                    <a:pt x="759" y="3094"/>
                    <a:pt x="1" y="2394"/>
                    <a:pt x="59" y="1518"/>
                  </a:cubicBezTo>
                  <a:cubicBezTo>
                    <a:pt x="59" y="701"/>
                    <a:pt x="759" y="1"/>
                    <a:pt x="1577" y="1"/>
                  </a:cubicBezTo>
                  <a:cubicBezTo>
                    <a:pt x="2394" y="1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4" name="Google Shape;24064;p71"/>
            <p:cNvSpPr/>
            <p:nvPr/>
          </p:nvSpPr>
          <p:spPr>
            <a:xfrm>
              <a:off x="5835450" y="4154775"/>
              <a:ext cx="77350" cy="77350"/>
            </a:xfrm>
            <a:custGeom>
              <a:avLst/>
              <a:gdLst/>
              <a:ahLst/>
              <a:cxnLst/>
              <a:rect l="l" t="t" r="r" b="b"/>
              <a:pathLst>
                <a:path w="3094" h="3094" extrusionOk="0">
                  <a:moveTo>
                    <a:pt x="3094" y="1518"/>
                  </a:moveTo>
                  <a:cubicBezTo>
                    <a:pt x="3094" y="2335"/>
                    <a:pt x="2335" y="3094"/>
                    <a:pt x="1518" y="3036"/>
                  </a:cubicBezTo>
                  <a:cubicBezTo>
                    <a:pt x="701" y="3036"/>
                    <a:pt x="0" y="2277"/>
                    <a:pt x="59" y="1460"/>
                  </a:cubicBezTo>
                  <a:cubicBezTo>
                    <a:pt x="59" y="701"/>
                    <a:pt x="759" y="0"/>
                    <a:pt x="1576" y="0"/>
                  </a:cubicBezTo>
                  <a:cubicBezTo>
                    <a:pt x="2393" y="0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5" name="Google Shape;24065;p71"/>
            <p:cNvSpPr/>
            <p:nvPr/>
          </p:nvSpPr>
          <p:spPr>
            <a:xfrm>
              <a:off x="2401800" y="719675"/>
              <a:ext cx="75900" cy="77350"/>
            </a:xfrm>
            <a:custGeom>
              <a:avLst/>
              <a:gdLst/>
              <a:ahLst/>
              <a:cxnLst/>
              <a:rect l="l" t="t" r="r" b="b"/>
              <a:pathLst>
                <a:path w="3036" h="3094" extrusionOk="0">
                  <a:moveTo>
                    <a:pt x="3036" y="1576"/>
                  </a:moveTo>
                  <a:cubicBezTo>
                    <a:pt x="3036" y="2393"/>
                    <a:pt x="2277" y="3094"/>
                    <a:pt x="1460" y="3036"/>
                  </a:cubicBezTo>
                  <a:cubicBezTo>
                    <a:pt x="643" y="3036"/>
                    <a:pt x="0" y="2277"/>
                    <a:pt x="59" y="1518"/>
                  </a:cubicBezTo>
                  <a:cubicBezTo>
                    <a:pt x="59" y="701"/>
                    <a:pt x="818" y="0"/>
                    <a:pt x="1635" y="59"/>
                  </a:cubicBezTo>
                  <a:cubicBezTo>
                    <a:pt x="2394" y="117"/>
                    <a:pt x="3036" y="817"/>
                    <a:pt x="3036" y="15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6" name="Google Shape;24066;p71"/>
            <p:cNvSpPr/>
            <p:nvPr/>
          </p:nvSpPr>
          <p:spPr>
            <a:xfrm>
              <a:off x="2156650" y="4645075"/>
              <a:ext cx="74450" cy="74450"/>
            </a:xfrm>
            <a:custGeom>
              <a:avLst/>
              <a:gdLst/>
              <a:ahLst/>
              <a:cxnLst/>
              <a:rect l="l" t="t" r="r" b="b"/>
              <a:pathLst>
                <a:path w="2978" h="2978" extrusionOk="0">
                  <a:moveTo>
                    <a:pt x="2919" y="1518"/>
                  </a:moveTo>
                  <a:cubicBezTo>
                    <a:pt x="2919" y="2336"/>
                    <a:pt x="2277" y="2978"/>
                    <a:pt x="1460" y="2978"/>
                  </a:cubicBezTo>
                  <a:cubicBezTo>
                    <a:pt x="642" y="2978"/>
                    <a:pt x="0" y="2277"/>
                    <a:pt x="0" y="1460"/>
                  </a:cubicBezTo>
                  <a:cubicBezTo>
                    <a:pt x="59" y="701"/>
                    <a:pt x="701" y="1"/>
                    <a:pt x="1518" y="59"/>
                  </a:cubicBezTo>
                  <a:cubicBezTo>
                    <a:pt x="2335" y="59"/>
                    <a:pt x="2977" y="701"/>
                    <a:pt x="2919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7" name="Google Shape;24067;p71"/>
            <p:cNvSpPr/>
            <p:nvPr/>
          </p:nvSpPr>
          <p:spPr>
            <a:xfrm>
              <a:off x="1910025" y="4402850"/>
              <a:ext cx="73000" cy="72975"/>
            </a:xfrm>
            <a:custGeom>
              <a:avLst/>
              <a:gdLst/>
              <a:ahLst/>
              <a:cxnLst/>
              <a:rect l="l" t="t" r="r" b="b"/>
              <a:pathLst>
                <a:path w="2920" h="2919" extrusionOk="0">
                  <a:moveTo>
                    <a:pt x="1460" y="0"/>
                  </a:moveTo>
                  <a:cubicBezTo>
                    <a:pt x="2277" y="0"/>
                    <a:pt x="2919" y="642"/>
                    <a:pt x="2919" y="1460"/>
                  </a:cubicBezTo>
                  <a:cubicBezTo>
                    <a:pt x="2919" y="2277"/>
                    <a:pt x="2277" y="2919"/>
                    <a:pt x="1460" y="2919"/>
                  </a:cubicBezTo>
                  <a:cubicBezTo>
                    <a:pt x="643" y="2919"/>
                    <a:pt x="59" y="2335"/>
                    <a:pt x="1" y="1518"/>
                  </a:cubicBezTo>
                  <a:cubicBezTo>
                    <a:pt x="1" y="701"/>
                    <a:pt x="643" y="59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8" name="Google Shape;24068;p71"/>
            <p:cNvSpPr/>
            <p:nvPr/>
          </p:nvSpPr>
          <p:spPr>
            <a:xfrm>
              <a:off x="1669250" y="1459525"/>
              <a:ext cx="70075" cy="71525"/>
            </a:xfrm>
            <a:custGeom>
              <a:avLst/>
              <a:gdLst/>
              <a:ahLst/>
              <a:cxnLst/>
              <a:rect l="l" t="t" r="r" b="b"/>
              <a:pathLst>
                <a:path w="2803" h="2861" extrusionOk="0">
                  <a:moveTo>
                    <a:pt x="1401" y="2802"/>
                  </a:moveTo>
                  <a:cubicBezTo>
                    <a:pt x="584" y="2802"/>
                    <a:pt x="1" y="2218"/>
                    <a:pt x="1" y="1401"/>
                  </a:cubicBezTo>
                  <a:cubicBezTo>
                    <a:pt x="1" y="584"/>
                    <a:pt x="584" y="0"/>
                    <a:pt x="1401" y="0"/>
                  </a:cubicBezTo>
                  <a:cubicBezTo>
                    <a:pt x="2219" y="0"/>
                    <a:pt x="2802" y="642"/>
                    <a:pt x="2802" y="1401"/>
                  </a:cubicBezTo>
                  <a:cubicBezTo>
                    <a:pt x="2802" y="2218"/>
                    <a:pt x="2219" y="2860"/>
                    <a:pt x="1401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9" name="Google Shape;24069;p71"/>
            <p:cNvSpPr/>
            <p:nvPr/>
          </p:nvSpPr>
          <p:spPr>
            <a:xfrm>
              <a:off x="5102900" y="4894625"/>
              <a:ext cx="71525" cy="70050"/>
            </a:xfrm>
            <a:custGeom>
              <a:avLst/>
              <a:gdLst/>
              <a:ahLst/>
              <a:cxnLst/>
              <a:rect l="l" t="t" r="r" b="b"/>
              <a:pathLst>
                <a:path w="2861" h="2802" extrusionOk="0">
                  <a:moveTo>
                    <a:pt x="1460" y="2802"/>
                  </a:moveTo>
                  <a:cubicBezTo>
                    <a:pt x="642" y="2802"/>
                    <a:pt x="0" y="2218"/>
                    <a:pt x="0" y="1401"/>
                  </a:cubicBezTo>
                  <a:cubicBezTo>
                    <a:pt x="0" y="584"/>
                    <a:pt x="584" y="0"/>
                    <a:pt x="1401" y="0"/>
                  </a:cubicBezTo>
                  <a:cubicBezTo>
                    <a:pt x="2218" y="0"/>
                    <a:pt x="2802" y="584"/>
                    <a:pt x="2860" y="1401"/>
                  </a:cubicBezTo>
                  <a:cubicBezTo>
                    <a:pt x="2860" y="2160"/>
                    <a:pt x="2218" y="2802"/>
                    <a:pt x="1460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0" name="Google Shape;24070;p71"/>
            <p:cNvSpPr/>
            <p:nvPr/>
          </p:nvSpPr>
          <p:spPr>
            <a:xfrm>
              <a:off x="1422625" y="1949825"/>
              <a:ext cx="70075" cy="68600"/>
            </a:xfrm>
            <a:custGeom>
              <a:avLst/>
              <a:gdLst/>
              <a:ahLst/>
              <a:cxnLst/>
              <a:rect l="l" t="t" r="r" b="b"/>
              <a:pathLst>
                <a:path w="2803" h="2744" extrusionOk="0">
                  <a:moveTo>
                    <a:pt x="2803" y="1401"/>
                  </a:moveTo>
                  <a:cubicBezTo>
                    <a:pt x="2803" y="2160"/>
                    <a:pt x="2161" y="2744"/>
                    <a:pt x="1402" y="2744"/>
                  </a:cubicBezTo>
                  <a:cubicBezTo>
                    <a:pt x="643" y="2744"/>
                    <a:pt x="1" y="2102"/>
                    <a:pt x="1" y="1343"/>
                  </a:cubicBezTo>
                  <a:cubicBezTo>
                    <a:pt x="59" y="584"/>
                    <a:pt x="701" y="1"/>
                    <a:pt x="1402" y="1"/>
                  </a:cubicBezTo>
                  <a:cubicBezTo>
                    <a:pt x="2161" y="1"/>
                    <a:pt x="2803" y="643"/>
                    <a:pt x="2803" y="14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1" name="Google Shape;24071;p71"/>
            <p:cNvSpPr/>
            <p:nvPr/>
          </p:nvSpPr>
          <p:spPr>
            <a:xfrm>
              <a:off x="4611125" y="5141225"/>
              <a:ext cx="68600" cy="70075"/>
            </a:xfrm>
            <a:custGeom>
              <a:avLst/>
              <a:gdLst/>
              <a:ahLst/>
              <a:cxnLst/>
              <a:rect l="l" t="t" r="r" b="b"/>
              <a:pathLst>
                <a:path w="2744" h="2803" extrusionOk="0">
                  <a:moveTo>
                    <a:pt x="1343" y="2803"/>
                  </a:moveTo>
                  <a:cubicBezTo>
                    <a:pt x="584" y="2744"/>
                    <a:pt x="0" y="2161"/>
                    <a:pt x="0" y="1402"/>
                  </a:cubicBezTo>
                  <a:cubicBezTo>
                    <a:pt x="0" y="643"/>
                    <a:pt x="642" y="1"/>
                    <a:pt x="1401" y="1"/>
                  </a:cubicBezTo>
                  <a:cubicBezTo>
                    <a:pt x="2160" y="59"/>
                    <a:pt x="2744" y="701"/>
                    <a:pt x="2744" y="1460"/>
                  </a:cubicBezTo>
                  <a:cubicBezTo>
                    <a:pt x="2744" y="2161"/>
                    <a:pt x="2102" y="2803"/>
                    <a:pt x="134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2" name="Google Shape;24072;p71"/>
            <p:cNvSpPr/>
            <p:nvPr/>
          </p:nvSpPr>
          <p:spPr>
            <a:xfrm>
              <a:off x="2407625" y="4897525"/>
              <a:ext cx="65700" cy="64250"/>
            </a:xfrm>
            <a:custGeom>
              <a:avLst/>
              <a:gdLst/>
              <a:ahLst/>
              <a:cxnLst/>
              <a:rect l="l" t="t" r="r" b="b"/>
              <a:pathLst>
                <a:path w="2628" h="2570" extrusionOk="0">
                  <a:moveTo>
                    <a:pt x="1343" y="2569"/>
                  </a:moveTo>
                  <a:cubicBezTo>
                    <a:pt x="643" y="2569"/>
                    <a:pt x="59" y="2044"/>
                    <a:pt x="59" y="1343"/>
                  </a:cubicBezTo>
                  <a:cubicBezTo>
                    <a:pt x="1" y="585"/>
                    <a:pt x="585" y="1"/>
                    <a:pt x="1343" y="1"/>
                  </a:cubicBezTo>
                  <a:cubicBezTo>
                    <a:pt x="2044" y="1"/>
                    <a:pt x="2569" y="526"/>
                    <a:pt x="2569" y="1227"/>
                  </a:cubicBezTo>
                  <a:cubicBezTo>
                    <a:pt x="2628" y="1986"/>
                    <a:pt x="2044" y="2511"/>
                    <a:pt x="1343" y="25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3" name="Google Shape;24073;p71"/>
            <p:cNvSpPr/>
            <p:nvPr/>
          </p:nvSpPr>
          <p:spPr>
            <a:xfrm>
              <a:off x="1425550" y="367175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1285" y="1"/>
                  </a:moveTo>
                  <a:cubicBezTo>
                    <a:pt x="1985" y="1"/>
                    <a:pt x="2569" y="526"/>
                    <a:pt x="2569" y="1285"/>
                  </a:cubicBezTo>
                  <a:cubicBezTo>
                    <a:pt x="2569" y="2044"/>
                    <a:pt x="1985" y="2569"/>
                    <a:pt x="1226" y="2569"/>
                  </a:cubicBezTo>
                  <a:cubicBezTo>
                    <a:pt x="526" y="2511"/>
                    <a:pt x="1" y="1985"/>
                    <a:pt x="1" y="1227"/>
                  </a:cubicBezTo>
                  <a:cubicBezTo>
                    <a:pt x="1" y="526"/>
                    <a:pt x="584" y="1"/>
                    <a:pt x="128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4" name="Google Shape;24074;p71"/>
            <p:cNvSpPr/>
            <p:nvPr/>
          </p:nvSpPr>
          <p:spPr>
            <a:xfrm>
              <a:off x="1672175" y="416060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2569" y="1285"/>
                  </a:moveTo>
                  <a:cubicBezTo>
                    <a:pt x="2569" y="2044"/>
                    <a:pt x="1985" y="2569"/>
                    <a:pt x="1284" y="2569"/>
                  </a:cubicBezTo>
                  <a:cubicBezTo>
                    <a:pt x="526" y="2569"/>
                    <a:pt x="0" y="1985"/>
                    <a:pt x="0" y="1227"/>
                  </a:cubicBezTo>
                  <a:cubicBezTo>
                    <a:pt x="0" y="526"/>
                    <a:pt x="584" y="1"/>
                    <a:pt x="1284" y="1"/>
                  </a:cubicBezTo>
                  <a:cubicBezTo>
                    <a:pt x="2043" y="59"/>
                    <a:pt x="2569" y="585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5" name="Google Shape;24075;p71"/>
            <p:cNvSpPr/>
            <p:nvPr/>
          </p:nvSpPr>
          <p:spPr>
            <a:xfrm>
              <a:off x="4859200" y="483275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343" y="0"/>
                  </a:moveTo>
                  <a:cubicBezTo>
                    <a:pt x="2043" y="0"/>
                    <a:pt x="2569" y="584"/>
                    <a:pt x="2569" y="1284"/>
                  </a:cubicBezTo>
                  <a:cubicBezTo>
                    <a:pt x="2569" y="2043"/>
                    <a:pt x="1985" y="2627"/>
                    <a:pt x="1226" y="2569"/>
                  </a:cubicBezTo>
                  <a:cubicBezTo>
                    <a:pt x="526" y="2569"/>
                    <a:pt x="0" y="1985"/>
                    <a:pt x="0" y="1284"/>
                  </a:cubicBezTo>
                  <a:cubicBezTo>
                    <a:pt x="59" y="526"/>
                    <a:pt x="584" y="0"/>
                    <a:pt x="134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6" name="Google Shape;24076;p71"/>
            <p:cNvSpPr/>
            <p:nvPr/>
          </p:nvSpPr>
          <p:spPr>
            <a:xfrm>
              <a:off x="6084975" y="1709050"/>
              <a:ext cx="64225" cy="65700"/>
            </a:xfrm>
            <a:custGeom>
              <a:avLst/>
              <a:gdLst/>
              <a:ahLst/>
              <a:cxnLst/>
              <a:rect l="l" t="t" r="r" b="b"/>
              <a:pathLst>
                <a:path w="2569" h="2628" extrusionOk="0">
                  <a:moveTo>
                    <a:pt x="2569" y="1285"/>
                  </a:moveTo>
                  <a:cubicBezTo>
                    <a:pt x="2569" y="2043"/>
                    <a:pt x="2044" y="2569"/>
                    <a:pt x="1343" y="2569"/>
                  </a:cubicBezTo>
                  <a:cubicBezTo>
                    <a:pt x="584" y="2627"/>
                    <a:pt x="1" y="2043"/>
                    <a:pt x="1" y="1285"/>
                  </a:cubicBezTo>
                  <a:cubicBezTo>
                    <a:pt x="59" y="584"/>
                    <a:pt x="584" y="0"/>
                    <a:pt x="1343" y="59"/>
                  </a:cubicBezTo>
                  <a:cubicBezTo>
                    <a:pt x="2044" y="59"/>
                    <a:pt x="2569" y="584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7" name="Google Shape;24077;p71"/>
            <p:cNvSpPr/>
            <p:nvPr/>
          </p:nvSpPr>
          <p:spPr>
            <a:xfrm>
              <a:off x="2897950" y="5142700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285" y="2627"/>
                  </a:moveTo>
                  <a:cubicBezTo>
                    <a:pt x="584" y="2627"/>
                    <a:pt x="0" y="2102"/>
                    <a:pt x="0" y="1343"/>
                  </a:cubicBezTo>
                  <a:cubicBezTo>
                    <a:pt x="0" y="642"/>
                    <a:pt x="526" y="59"/>
                    <a:pt x="1226" y="59"/>
                  </a:cubicBezTo>
                  <a:cubicBezTo>
                    <a:pt x="1985" y="0"/>
                    <a:pt x="2569" y="584"/>
                    <a:pt x="2569" y="1343"/>
                  </a:cubicBezTo>
                  <a:cubicBezTo>
                    <a:pt x="2569" y="2043"/>
                    <a:pt x="2043" y="2627"/>
                    <a:pt x="1285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8" name="Google Shape;24078;p71"/>
            <p:cNvSpPr/>
            <p:nvPr/>
          </p:nvSpPr>
          <p:spPr>
            <a:xfrm>
              <a:off x="6333050" y="2936300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452" y="1985"/>
                    <a:pt x="1927" y="2510"/>
                    <a:pt x="1168" y="2510"/>
                  </a:cubicBezTo>
                  <a:cubicBezTo>
                    <a:pt x="526" y="2452"/>
                    <a:pt x="1" y="1926"/>
                    <a:pt x="1" y="1226"/>
                  </a:cubicBezTo>
                  <a:cubicBezTo>
                    <a:pt x="1" y="525"/>
                    <a:pt x="584" y="0"/>
                    <a:pt x="1285" y="0"/>
                  </a:cubicBezTo>
                  <a:cubicBezTo>
                    <a:pt x="1985" y="0"/>
                    <a:pt x="2510" y="584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9" name="Google Shape;24079;p71"/>
            <p:cNvSpPr/>
            <p:nvPr/>
          </p:nvSpPr>
          <p:spPr>
            <a:xfrm>
              <a:off x="5597575" y="975050"/>
              <a:ext cx="61325" cy="61300"/>
            </a:xfrm>
            <a:custGeom>
              <a:avLst/>
              <a:gdLst/>
              <a:ahLst/>
              <a:cxnLst/>
              <a:rect l="l" t="t" r="r" b="b"/>
              <a:pathLst>
                <a:path w="2453" h="2452" extrusionOk="0">
                  <a:moveTo>
                    <a:pt x="1227" y="0"/>
                  </a:moveTo>
                  <a:cubicBezTo>
                    <a:pt x="1927" y="0"/>
                    <a:pt x="2452" y="584"/>
                    <a:pt x="2452" y="1226"/>
                  </a:cubicBezTo>
                  <a:cubicBezTo>
                    <a:pt x="2452" y="1868"/>
                    <a:pt x="1869" y="2452"/>
                    <a:pt x="1227" y="2452"/>
                  </a:cubicBezTo>
                  <a:cubicBezTo>
                    <a:pt x="526" y="2452"/>
                    <a:pt x="1" y="1868"/>
                    <a:pt x="1" y="1168"/>
                  </a:cubicBezTo>
                  <a:cubicBezTo>
                    <a:pt x="1" y="525"/>
                    <a:pt x="585" y="0"/>
                    <a:pt x="12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0" name="Google Shape;24080;p71"/>
            <p:cNvSpPr/>
            <p:nvPr/>
          </p:nvSpPr>
          <p:spPr>
            <a:xfrm>
              <a:off x="3634875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1226" y="2510"/>
                  </a:moveTo>
                  <a:cubicBezTo>
                    <a:pt x="526" y="2510"/>
                    <a:pt x="1" y="1926"/>
                    <a:pt x="1" y="1226"/>
                  </a:cubicBezTo>
                  <a:cubicBezTo>
                    <a:pt x="59" y="525"/>
                    <a:pt x="584" y="0"/>
                    <a:pt x="1226" y="0"/>
                  </a:cubicBezTo>
                  <a:cubicBezTo>
                    <a:pt x="1927" y="0"/>
                    <a:pt x="2510" y="584"/>
                    <a:pt x="2452" y="1284"/>
                  </a:cubicBezTo>
                  <a:cubicBezTo>
                    <a:pt x="2452" y="1985"/>
                    <a:pt x="1927" y="2510"/>
                    <a:pt x="1226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1" name="Google Shape;24081;p71"/>
            <p:cNvSpPr/>
            <p:nvPr/>
          </p:nvSpPr>
          <p:spPr>
            <a:xfrm>
              <a:off x="6333050" y="2692600"/>
              <a:ext cx="62775" cy="62775"/>
            </a:xfrm>
            <a:custGeom>
              <a:avLst/>
              <a:gdLst/>
              <a:ahLst/>
              <a:cxnLst/>
              <a:rect l="l" t="t" r="r" b="b"/>
              <a:pathLst>
                <a:path w="2511" h="2511" extrusionOk="0">
                  <a:moveTo>
                    <a:pt x="2510" y="1284"/>
                  </a:moveTo>
                  <a:cubicBezTo>
                    <a:pt x="2510" y="1985"/>
                    <a:pt x="1927" y="2510"/>
                    <a:pt x="1226" y="2510"/>
                  </a:cubicBezTo>
                  <a:cubicBezTo>
                    <a:pt x="526" y="2510"/>
                    <a:pt x="1" y="1985"/>
                    <a:pt x="1" y="1284"/>
                  </a:cubicBezTo>
                  <a:cubicBezTo>
                    <a:pt x="1" y="584"/>
                    <a:pt x="584" y="0"/>
                    <a:pt x="1285" y="59"/>
                  </a:cubicBezTo>
                  <a:cubicBezTo>
                    <a:pt x="1985" y="59"/>
                    <a:pt x="2510" y="584"/>
                    <a:pt x="2510" y="128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2" name="Google Shape;24082;p71"/>
            <p:cNvSpPr/>
            <p:nvPr/>
          </p:nvSpPr>
          <p:spPr>
            <a:xfrm>
              <a:off x="3881500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510" y="1926"/>
                    <a:pt x="1985" y="2452"/>
                    <a:pt x="1284" y="2452"/>
                  </a:cubicBezTo>
                  <a:cubicBezTo>
                    <a:pt x="584" y="2510"/>
                    <a:pt x="0" y="1985"/>
                    <a:pt x="0" y="1226"/>
                  </a:cubicBezTo>
                  <a:cubicBezTo>
                    <a:pt x="0" y="525"/>
                    <a:pt x="584" y="0"/>
                    <a:pt x="1284" y="0"/>
                  </a:cubicBezTo>
                  <a:cubicBezTo>
                    <a:pt x="1985" y="0"/>
                    <a:pt x="2510" y="525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3" name="Google Shape;24083;p71"/>
            <p:cNvSpPr/>
            <p:nvPr/>
          </p:nvSpPr>
          <p:spPr>
            <a:xfrm>
              <a:off x="6333050" y="2447425"/>
              <a:ext cx="61325" cy="59875"/>
            </a:xfrm>
            <a:custGeom>
              <a:avLst/>
              <a:gdLst/>
              <a:ahLst/>
              <a:cxnLst/>
              <a:rect l="l" t="t" r="r" b="b"/>
              <a:pathLst>
                <a:path w="2453" h="2395" extrusionOk="0">
                  <a:moveTo>
                    <a:pt x="2452" y="1168"/>
                  </a:moveTo>
                  <a:cubicBezTo>
                    <a:pt x="2452" y="1810"/>
                    <a:pt x="1868" y="2394"/>
                    <a:pt x="1226" y="2394"/>
                  </a:cubicBezTo>
                  <a:cubicBezTo>
                    <a:pt x="643" y="2394"/>
                    <a:pt x="59" y="1869"/>
                    <a:pt x="59" y="1227"/>
                  </a:cubicBezTo>
                  <a:cubicBezTo>
                    <a:pt x="1" y="585"/>
                    <a:pt x="584" y="1"/>
                    <a:pt x="1226" y="1"/>
                  </a:cubicBezTo>
                  <a:cubicBezTo>
                    <a:pt x="1868" y="1"/>
                    <a:pt x="2452" y="585"/>
                    <a:pt x="2452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4" name="Google Shape;24084;p71"/>
            <p:cNvSpPr/>
            <p:nvPr/>
          </p:nvSpPr>
          <p:spPr>
            <a:xfrm>
              <a:off x="6086425" y="3919825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227" y="1"/>
                  </a:moveTo>
                  <a:cubicBezTo>
                    <a:pt x="1869" y="1"/>
                    <a:pt x="2453" y="584"/>
                    <a:pt x="2453" y="1226"/>
                  </a:cubicBezTo>
                  <a:cubicBezTo>
                    <a:pt x="2453" y="1869"/>
                    <a:pt x="1869" y="2394"/>
                    <a:pt x="1285" y="2452"/>
                  </a:cubicBezTo>
                  <a:cubicBezTo>
                    <a:pt x="585" y="2452"/>
                    <a:pt x="1" y="1869"/>
                    <a:pt x="59" y="1168"/>
                  </a:cubicBezTo>
                  <a:cubicBezTo>
                    <a:pt x="59" y="584"/>
                    <a:pt x="585" y="1"/>
                    <a:pt x="1227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5" name="Google Shape;24085;p71"/>
            <p:cNvSpPr/>
            <p:nvPr/>
          </p:nvSpPr>
          <p:spPr>
            <a:xfrm>
              <a:off x="2657175" y="486175"/>
              <a:ext cx="59850" cy="59875"/>
            </a:xfrm>
            <a:custGeom>
              <a:avLst/>
              <a:gdLst/>
              <a:ahLst/>
              <a:cxnLst/>
              <a:rect l="l" t="t" r="r" b="b"/>
              <a:pathLst>
                <a:path w="2394" h="2395" extrusionOk="0">
                  <a:moveTo>
                    <a:pt x="2394" y="1168"/>
                  </a:moveTo>
                  <a:cubicBezTo>
                    <a:pt x="2394" y="1752"/>
                    <a:pt x="1868" y="2336"/>
                    <a:pt x="1226" y="2394"/>
                  </a:cubicBezTo>
                  <a:cubicBezTo>
                    <a:pt x="584" y="2394"/>
                    <a:pt x="0" y="1810"/>
                    <a:pt x="0" y="1168"/>
                  </a:cubicBezTo>
                  <a:cubicBezTo>
                    <a:pt x="0" y="526"/>
                    <a:pt x="584" y="1"/>
                    <a:pt x="1168" y="1"/>
                  </a:cubicBezTo>
                  <a:cubicBezTo>
                    <a:pt x="1810" y="1"/>
                    <a:pt x="2394" y="526"/>
                    <a:pt x="2394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6" name="Google Shape;24086;p71"/>
            <p:cNvSpPr/>
            <p:nvPr/>
          </p:nvSpPr>
          <p:spPr>
            <a:xfrm>
              <a:off x="4126650" y="239575"/>
              <a:ext cx="58400" cy="59850"/>
            </a:xfrm>
            <a:custGeom>
              <a:avLst/>
              <a:gdLst/>
              <a:ahLst/>
              <a:cxnLst/>
              <a:rect l="l" t="t" r="r" b="b"/>
              <a:pathLst>
                <a:path w="2336" h="2394" extrusionOk="0">
                  <a:moveTo>
                    <a:pt x="1168" y="2335"/>
                  </a:moveTo>
                  <a:cubicBezTo>
                    <a:pt x="526" y="2394"/>
                    <a:pt x="0" y="1810"/>
                    <a:pt x="0" y="1226"/>
                  </a:cubicBezTo>
                  <a:cubicBezTo>
                    <a:pt x="0" y="584"/>
                    <a:pt x="526" y="0"/>
                    <a:pt x="1168" y="0"/>
                  </a:cubicBezTo>
                  <a:cubicBezTo>
                    <a:pt x="1752" y="0"/>
                    <a:pt x="2335" y="526"/>
                    <a:pt x="2335" y="1168"/>
                  </a:cubicBezTo>
                  <a:cubicBezTo>
                    <a:pt x="2335" y="1810"/>
                    <a:pt x="1810" y="2335"/>
                    <a:pt x="1168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7" name="Google Shape;24087;p71"/>
            <p:cNvSpPr/>
            <p:nvPr/>
          </p:nvSpPr>
          <p:spPr>
            <a:xfrm>
              <a:off x="5845650" y="1223125"/>
              <a:ext cx="56950" cy="58375"/>
            </a:xfrm>
            <a:custGeom>
              <a:avLst/>
              <a:gdLst/>
              <a:ahLst/>
              <a:cxnLst/>
              <a:rect l="l" t="t" r="r" b="b"/>
              <a:pathLst>
                <a:path w="2278" h="2335" extrusionOk="0">
                  <a:moveTo>
                    <a:pt x="2277" y="1167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335"/>
                    <a:pt x="1" y="1810"/>
                    <a:pt x="1" y="1109"/>
                  </a:cubicBezTo>
                  <a:cubicBezTo>
                    <a:pt x="59" y="467"/>
                    <a:pt x="526" y="0"/>
                    <a:pt x="1168" y="0"/>
                  </a:cubicBezTo>
                  <a:cubicBezTo>
                    <a:pt x="1810" y="0"/>
                    <a:pt x="2277" y="525"/>
                    <a:pt x="2277" y="116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8" name="Google Shape;24088;p71"/>
            <p:cNvSpPr/>
            <p:nvPr/>
          </p:nvSpPr>
          <p:spPr>
            <a:xfrm>
              <a:off x="3394100" y="241025"/>
              <a:ext cx="58400" cy="56950"/>
            </a:xfrm>
            <a:custGeom>
              <a:avLst/>
              <a:gdLst/>
              <a:ahLst/>
              <a:cxnLst/>
              <a:rect l="l" t="t" r="r" b="b"/>
              <a:pathLst>
                <a:path w="2336" h="2278" extrusionOk="0">
                  <a:moveTo>
                    <a:pt x="2277" y="1168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277"/>
                    <a:pt x="0" y="1752"/>
                    <a:pt x="59" y="1051"/>
                  </a:cubicBezTo>
                  <a:cubicBezTo>
                    <a:pt x="59" y="409"/>
                    <a:pt x="584" y="1"/>
                    <a:pt x="1226" y="1"/>
                  </a:cubicBezTo>
                  <a:cubicBezTo>
                    <a:pt x="1868" y="1"/>
                    <a:pt x="2335" y="526"/>
                    <a:pt x="2277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9" name="Google Shape;24089;p71"/>
            <p:cNvSpPr/>
            <p:nvPr/>
          </p:nvSpPr>
          <p:spPr>
            <a:xfrm>
              <a:off x="6335975" y="3185825"/>
              <a:ext cx="56925" cy="56925"/>
            </a:xfrm>
            <a:custGeom>
              <a:avLst/>
              <a:gdLst/>
              <a:ahLst/>
              <a:cxnLst/>
              <a:rect l="l" t="t" r="r" b="b"/>
              <a:pathLst>
                <a:path w="2277" h="2277" extrusionOk="0">
                  <a:moveTo>
                    <a:pt x="1168" y="2277"/>
                  </a:moveTo>
                  <a:cubicBezTo>
                    <a:pt x="526" y="2277"/>
                    <a:pt x="0" y="1810"/>
                    <a:pt x="0" y="1168"/>
                  </a:cubicBezTo>
                  <a:cubicBezTo>
                    <a:pt x="0" y="467"/>
                    <a:pt x="467" y="0"/>
                    <a:pt x="1168" y="0"/>
                  </a:cubicBezTo>
                  <a:cubicBezTo>
                    <a:pt x="1810" y="0"/>
                    <a:pt x="2277" y="526"/>
                    <a:pt x="2277" y="1109"/>
                  </a:cubicBezTo>
                  <a:cubicBezTo>
                    <a:pt x="2277" y="1751"/>
                    <a:pt x="1751" y="2277"/>
                    <a:pt x="1168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0" name="Google Shape;24090;p71"/>
            <p:cNvSpPr/>
            <p:nvPr/>
          </p:nvSpPr>
          <p:spPr>
            <a:xfrm>
              <a:off x="5356800" y="731350"/>
              <a:ext cx="56950" cy="55475"/>
            </a:xfrm>
            <a:custGeom>
              <a:avLst/>
              <a:gdLst/>
              <a:ahLst/>
              <a:cxnLst/>
              <a:rect l="l" t="t" r="r" b="b"/>
              <a:pathLst>
                <a:path w="2278" h="2219" extrusionOk="0">
                  <a:moveTo>
                    <a:pt x="1168" y="2218"/>
                  </a:moveTo>
                  <a:cubicBezTo>
                    <a:pt x="526" y="2218"/>
                    <a:pt x="59" y="1810"/>
                    <a:pt x="1" y="1168"/>
                  </a:cubicBezTo>
                  <a:cubicBezTo>
                    <a:pt x="1" y="467"/>
                    <a:pt x="468" y="0"/>
                    <a:pt x="1110" y="0"/>
                  </a:cubicBezTo>
                  <a:cubicBezTo>
                    <a:pt x="1752" y="0"/>
                    <a:pt x="2277" y="467"/>
                    <a:pt x="2277" y="1051"/>
                  </a:cubicBezTo>
                  <a:cubicBezTo>
                    <a:pt x="2277" y="1693"/>
                    <a:pt x="1810" y="2218"/>
                    <a:pt x="1168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1" name="Google Shape;24091;p71"/>
            <p:cNvSpPr/>
            <p:nvPr/>
          </p:nvSpPr>
          <p:spPr>
            <a:xfrm>
              <a:off x="1924625" y="979425"/>
              <a:ext cx="52550" cy="52550"/>
            </a:xfrm>
            <a:custGeom>
              <a:avLst/>
              <a:gdLst/>
              <a:ahLst/>
              <a:cxnLst/>
              <a:rect l="l" t="t" r="r" b="b"/>
              <a:pathLst>
                <a:path w="2102" h="2102" extrusionOk="0">
                  <a:moveTo>
                    <a:pt x="2102" y="1051"/>
                  </a:moveTo>
                  <a:cubicBezTo>
                    <a:pt x="2102" y="1576"/>
                    <a:pt x="1635" y="2043"/>
                    <a:pt x="1051" y="2102"/>
                  </a:cubicBezTo>
                  <a:cubicBezTo>
                    <a:pt x="526" y="2102"/>
                    <a:pt x="0" y="1576"/>
                    <a:pt x="0" y="993"/>
                  </a:cubicBezTo>
                  <a:cubicBezTo>
                    <a:pt x="0" y="467"/>
                    <a:pt x="526" y="0"/>
                    <a:pt x="1051" y="0"/>
                  </a:cubicBezTo>
                  <a:cubicBezTo>
                    <a:pt x="1576" y="0"/>
                    <a:pt x="2102" y="467"/>
                    <a:pt x="2102" y="10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2" name="Google Shape;24092;p71"/>
            <p:cNvSpPr/>
            <p:nvPr/>
          </p:nvSpPr>
          <p:spPr>
            <a:xfrm>
              <a:off x="6337425" y="22052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1051" y="0"/>
                  </a:moveTo>
                  <a:cubicBezTo>
                    <a:pt x="1577" y="0"/>
                    <a:pt x="2102" y="467"/>
                    <a:pt x="2102" y="993"/>
                  </a:cubicBezTo>
                  <a:cubicBezTo>
                    <a:pt x="2160" y="1576"/>
                    <a:pt x="1635" y="2102"/>
                    <a:pt x="1051" y="2102"/>
                  </a:cubicBezTo>
                  <a:cubicBezTo>
                    <a:pt x="526" y="2043"/>
                    <a:pt x="1" y="1576"/>
                    <a:pt x="1" y="1051"/>
                  </a:cubicBezTo>
                  <a:cubicBezTo>
                    <a:pt x="1" y="467"/>
                    <a:pt x="526" y="0"/>
                    <a:pt x="105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3" name="Google Shape;24093;p71"/>
            <p:cNvSpPr/>
            <p:nvPr/>
          </p:nvSpPr>
          <p:spPr>
            <a:xfrm>
              <a:off x="1431400" y="171487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2101" y="1052"/>
                  </a:moveTo>
                  <a:cubicBezTo>
                    <a:pt x="2101" y="1635"/>
                    <a:pt x="1635" y="2102"/>
                    <a:pt x="1051" y="2102"/>
                  </a:cubicBezTo>
                  <a:cubicBezTo>
                    <a:pt x="467" y="2102"/>
                    <a:pt x="0" y="1577"/>
                    <a:pt x="0" y="1052"/>
                  </a:cubicBezTo>
                  <a:cubicBezTo>
                    <a:pt x="0" y="468"/>
                    <a:pt x="525" y="1"/>
                    <a:pt x="1051" y="1"/>
                  </a:cubicBezTo>
                  <a:cubicBezTo>
                    <a:pt x="1576" y="59"/>
                    <a:pt x="2101" y="526"/>
                    <a:pt x="2101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4" name="Google Shape;24094;p71"/>
            <p:cNvSpPr/>
            <p:nvPr/>
          </p:nvSpPr>
          <p:spPr>
            <a:xfrm>
              <a:off x="5601950" y="4661125"/>
              <a:ext cx="52575" cy="52575"/>
            </a:xfrm>
            <a:custGeom>
              <a:avLst/>
              <a:gdLst/>
              <a:ahLst/>
              <a:cxnLst/>
              <a:rect l="l" t="t" r="r" b="b"/>
              <a:pathLst>
                <a:path w="2103" h="2103" extrusionOk="0">
                  <a:moveTo>
                    <a:pt x="2102" y="993"/>
                  </a:moveTo>
                  <a:cubicBezTo>
                    <a:pt x="2102" y="1519"/>
                    <a:pt x="1635" y="2044"/>
                    <a:pt x="1052" y="2044"/>
                  </a:cubicBezTo>
                  <a:cubicBezTo>
                    <a:pt x="526" y="2102"/>
                    <a:pt x="1" y="1577"/>
                    <a:pt x="1" y="993"/>
                  </a:cubicBezTo>
                  <a:cubicBezTo>
                    <a:pt x="1" y="468"/>
                    <a:pt x="468" y="1"/>
                    <a:pt x="1052" y="1"/>
                  </a:cubicBezTo>
                  <a:cubicBezTo>
                    <a:pt x="1577" y="1"/>
                    <a:pt x="2044" y="468"/>
                    <a:pt x="2102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5" name="Google Shape;24095;p71"/>
            <p:cNvSpPr/>
            <p:nvPr/>
          </p:nvSpPr>
          <p:spPr>
            <a:xfrm>
              <a:off x="4865025" y="51500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2102" y="992"/>
                  </a:moveTo>
                  <a:cubicBezTo>
                    <a:pt x="2161" y="1518"/>
                    <a:pt x="1694" y="2043"/>
                    <a:pt x="1110" y="2101"/>
                  </a:cubicBezTo>
                  <a:cubicBezTo>
                    <a:pt x="526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2" y="0"/>
                  </a:cubicBezTo>
                  <a:cubicBezTo>
                    <a:pt x="1577" y="0"/>
                    <a:pt x="2102" y="467"/>
                    <a:pt x="2102" y="99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6" name="Google Shape;24096;p71"/>
            <p:cNvSpPr/>
            <p:nvPr/>
          </p:nvSpPr>
          <p:spPr>
            <a:xfrm>
              <a:off x="4376175" y="242500"/>
              <a:ext cx="52575" cy="52550"/>
            </a:xfrm>
            <a:custGeom>
              <a:avLst/>
              <a:gdLst/>
              <a:ahLst/>
              <a:cxnLst/>
              <a:rect l="l" t="t" r="r" b="b"/>
              <a:pathLst>
                <a:path w="2103" h="2102" extrusionOk="0">
                  <a:moveTo>
                    <a:pt x="2102" y="1109"/>
                  </a:moveTo>
                  <a:cubicBezTo>
                    <a:pt x="2044" y="1634"/>
                    <a:pt x="1577" y="2101"/>
                    <a:pt x="1051" y="2101"/>
                  </a:cubicBezTo>
                  <a:cubicBezTo>
                    <a:pt x="468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1" y="58"/>
                  </a:cubicBezTo>
                  <a:cubicBezTo>
                    <a:pt x="1635" y="58"/>
                    <a:pt x="2102" y="525"/>
                    <a:pt x="2102" y="110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7" name="Google Shape;24097;p71"/>
            <p:cNvSpPr/>
            <p:nvPr/>
          </p:nvSpPr>
          <p:spPr>
            <a:xfrm>
              <a:off x="1190625" y="2942125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8"/>
                    <a:pt x="1518" y="1985"/>
                    <a:pt x="992" y="1985"/>
                  </a:cubicBezTo>
                  <a:cubicBezTo>
                    <a:pt x="409" y="1985"/>
                    <a:pt x="0" y="1576"/>
                    <a:pt x="0" y="993"/>
                  </a:cubicBezTo>
                  <a:cubicBezTo>
                    <a:pt x="0" y="409"/>
                    <a:pt x="350" y="117"/>
                    <a:pt x="876" y="59"/>
                  </a:cubicBezTo>
                  <a:cubicBezTo>
                    <a:pt x="1459" y="0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8" name="Google Shape;24098;p71"/>
            <p:cNvSpPr/>
            <p:nvPr/>
          </p:nvSpPr>
          <p:spPr>
            <a:xfrm>
              <a:off x="2169775" y="734250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1927" y="935"/>
                  </a:moveTo>
                  <a:cubicBezTo>
                    <a:pt x="1868" y="1577"/>
                    <a:pt x="1577" y="1927"/>
                    <a:pt x="935" y="1927"/>
                  </a:cubicBezTo>
                  <a:cubicBezTo>
                    <a:pt x="351" y="1927"/>
                    <a:pt x="1" y="1577"/>
                    <a:pt x="1" y="935"/>
                  </a:cubicBezTo>
                  <a:cubicBezTo>
                    <a:pt x="59" y="410"/>
                    <a:pt x="351" y="59"/>
                    <a:pt x="935" y="59"/>
                  </a:cubicBezTo>
                  <a:cubicBezTo>
                    <a:pt x="1577" y="1"/>
                    <a:pt x="1810" y="410"/>
                    <a:pt x="1927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9" name="Google Shape;24099;p71"/>
            <p:cNvSpPr/>
            <p:nvPr/>
          </p:nvSpPr>
          <p:spPr>
            <a:xfrm>
              <a:off x="1190625" y="2695500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9"/>
                    <a:pt x="1518" y="1927"/>
                    <a:pt x="992" y="1985"/>
                  </a:cubicBezTo>
                  <a:cubicBezTo>
                    <a:pt x="409" y="1985"/>
                    <a:pt x="0" y="1577"/>
                    <a:pt x="0" y="993"/>
                  </a:cubicBezTo>
                  <a:cubicBezTo>
                    <a:pt x="0" y="409"/>
                    <a:pt x="350" y="118"/>
                    <a:pt x="876" y="59"/>
                  </a:cubicBezTo>
                  <a:cubicBezTo>
                    <a:pt x="1459" y="1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0" name="Google Shape;24100;p71"/>
            <p:cNvSpPr/>
            <p:nvPr/>
          </p:nvSpPr>
          <p:spPr>
            <a:xfrm>
              <a:off x="6340350" y="3432425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934" y="1927"/>
                  </a:moveTo>
                  <a:cubicBezTo>
                    <a:pt x="409" y="1927"/>
                    <a:pt x="0" y="1519"/>
                    <a:pt x="0" y="935"/>
                  </a:cubicBezTo>
                  <a:cubicBezTo>
                    <a:pt x="0" y="410"/>
                    <a:pt x="467" y="1"/>
                    <a:pt x="993" y="1"/>
                  </a:cubicBezTo>
                  <a:cubicBezTo>
                    <a:pt x="1576" y="59"/>
                    <a:pt x="1868" y="410"/>
                    <a:pt x="1927" y="935"/>
                  </a:cubicBezTo>
                  <a:cubicBezTo>
                    <a:pt x="1927" y="1519"/>
                    <a:pt x="1518" y="1927"/>
                    <a:pt x="934" y="19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1" name="Google Shape;24101;p71"/>
            <p:cNvSpPr/>
            <p:nvPr/>
          </p:nvSpPr>
          <p:spPr>
            <a:xfrm>
              <a:off x="3151850" y="245400"/>
              <a:ext cx="48200" cy="46725"/>
            </a:xfrm>
            <a:custGeom>
              <a:avLst/>
              <a:gdLst/>
              <a:ahLst/>
              <a:cxnLst/>
              <a:rect l="l" t="t" r="r" b="b"/>
              <a:pathLst>
                <a:path w="1928" h="1869" extrusionOk="0">
                  <a:moveTo>
                    <a:pt x="1927" y="993"/>
                  </a:moveTo>
                  <a:cubicBezTo>
                    <a:pt x="1869" y="1518"/>
                    <a:pt x="1577" y="1869"/>
                    <a:pt x="993" y="1869"/>
                  </a:cubicBezTo>
                  <a:cubicBezTo>
                    <a:pt x="410" y="1869"/>
                    <a:pt x="1" y="1402"/>
                    <a:pt x="59" y="876"/>
                  </a:cubicBezTo>
                  <a:cubicBezTo>
                    <a:pt x="118" y="293"/>
                    <a:pt x="468" y="1"/>
                    <a:pt x="1052" y="1"/>
                  </a:cubicBezTo>
                  <a:cubicBezTo>
                    <a:pt x="1635" y="59"/>
                    <a:pt x="1869" y="409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2" name="Google Shape;24102;p71"/>
            <p:cNvSpPr/>
            <p:nvPr/>
          </p:nvSpPr>
          <p:spPr>
            <a:xfrm>
              <a:off x="5850025" y="4415975"/>
              <a:ext cx="48200" cy="48175"/>
            </a:xfrm>
            <a:custGeom>
              <a:avLst/>
              <a:gdLst/>
              <a:ahLst/>
              <a:cxnLst/>
              <a:rect l="l" t="t" r="r" b="b"/>
              <a:pathLst>
                <a:path w="1928" h="1927" extrusionOk="0">
                  <a:moveTo>
                    <a:pt x="935" y="1"/>
                  </a:moveTo>
                  <a:cubicBezTo>
                    <a:pt x="1519" y="1"/>
                    <a:pt x="1927" y="409"/>
                    <a:pt x="1927" y="935"/>
                  </a:cubicBezTo>
                  <a:cubicBezTo>
                    <a:pt x="1927" y="1518"/>
                    <a:pt x="1519" y="1927"/>
                    <a:pt x="993" y="1927"/>
                  </a:cubicBezTo>
                  <a:cubicBezTo>
                    <a:pt x="410" y="1869"/>
                    <a:pt x="59" y="1577"/>
                    <a:pt x="59" y="993"/>
                  </a:cubicBezTo>
                  <a:cubicBezTo>
                    <a:pt x="1" y="468"/>
                    <a:pt x="410" y="1"/>
                    <a:pt x="9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3" name="Google Shape;24103;p71"/>
            <p:cNvSpPr/>
            <p:nvPr/>
          </p:nvSpPr>
          <p:spPr>
            <a:xfrm>
              <a:off x="3640725" y="5393675"/>
              <a:ext cx="49625" cy="49650"/>
            </a:xfrm>
            <a:custGeom>
              <a:avLst/>
              <a:gdLst/>
              <a:ahLst/>
              <a:cxnLst/>
              <a:rect l="l" t="t" r="r" b="b"/>
              <a:pathLst>
                <a:path w="1985" h="1986" extrusionOk="0">
                  <a:moveTo>
                    <a:pt x="934" y="1985"/>
                  </a:moveTo>
                  <a:cubicBezTo>
                    <a:pt x="409" y="1927"/>
                    <a:pt x="0" y="1460"/>
                    <a:pt x="58" y="935"/>
                  </a:cubicBezTo>
                  <a:cubicBezTo>
                    <a:pt x="117" y="351"/>
                    <a:pt x="584" y="1"/>
                    <a:pt x="1109" y="59"/>
                  </a:cubicBezTo>
                  <a:cubicBezTo>
                    <a:pt x="1693" y="118"/>
                    <a:pt x="1985" y="468"/>
                    <a:pt x="1985" y="1052"/>
                  </a:cubicBezTo>
                  <a:cubicBezTo>
                    <a:pt x="1985" y="1577"/>
                    <a:pt x="1518" y="1985"/>
                    <a:pt x="934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4" name="Google Shape;24104;p71"/>
            <p:cNvSpPr/>
            <p:nvPr/>
          </p:nvSpPr>
          <p:spPr>
            <a:xfrm>
              <a:off x="3884400" y="5393675"/>
              <a:ext cx="48200" cy="49650"/>
            </a:xfrm>
            <a:custGeom>
              <a:avLst/>
              <a:gdLst/>
              <a:ahLst/>
              <a:cxnLst/>
              <a:rect l="l" t="t" r="r" b="b"/>
              <a:pathLst>
                <a:path w="1928" h="1986" extrusionOk="0">
                  <a:moveTo>
                    <a:pt x="1927" y="993"/>
                  </a:moveTo>
                  <a:cubicBezTo>
                    <a:pt x="1927" y="1577"/>
                    <a:pt x="1519" y="1985"/>
                    <a:pt x="993" y="1985"/>
                  </a:cubicBezTo>
                  <a:cubicBezTo>
                    <a:pt x="409" y="1985"/>
                    <a:pt x="1" y="1519"/>
                    <a:pt x="1" y="993"/>
                  </a:cubicBezTo>
                  <a:cubicBezTo>
                    <a:pt x="59" y="409"/>
                    <a:pt x="409" y="59"/>
                    <a:pt x="935" y="59"/>
                  </a:cubicBezTo>
                  <a:cubicBezTo>
                    <a:pt x="1519" y="1"/>
                    <a:pt x="1927" y="468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5" name="Google Shape;24105;p71"/>
            <p:cNvSpPr/>
            <p:nvPr/>
          </p:nvSpPr>
          <p:spPr>
            <a:xfrm>
              <a:off x="1190625" y="2454725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1868" y="935"/>
                  </a:moveTo>
                  <a:cubicBezTo>
                    <a:pt x="1809" y="1518"/>
                    <a:pt x="1459" y="1869"/>
                    <a:pt x="934" y="1810"/>
                  </a:cubicBezTo>
                  <a:cubicBezTo>
                    <a:pt x="350" y="1810"/>
                    <a:pt x="0" y="1402"/>
                    <a:pt x="58" y="876"/>
                  </a:cubicBezTo>
                  <a:cubicBezTo>
                    <a:pt x="117" y="351"/>
                    <a:pt x="467" y="1"/>
                    <a:pt x="992" y="1"/>
                  </a:cubicBezTo>
                  <a:cubicBezTo>
                    <a:pt x="1518" y="1"/>
                    <a:pt x="1809" y="409"/>
                    <a:pt x="1868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6" name="Google Shape;24106;p71"/>
            <p:cNvSpPr/>
            <p:nvPr/>
          </p:nvSpPr>
          <p:spPr>
            <a:xfrm>
              <a:off x="1434300" y="39227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460" y="117"/>
                    <a:pt x="1869" y="409"/>
                    <a:pt x="1810" y="993"/>
                  </a:cubicBezTo>
                  <a:cubicBezTo>
                    <a:pt x="1810" y="1518"/>
                    <a:pt x="1460" y="1868"/>
                    <a:pt x="876" y="1868"/>
                  </a:cubicBezTo>
                  <a:cubicBezTo>
                    <a:pt x="351" y="1810"/>
                    <a:pt x="1" y="1460"/>
                    <a:pt x="1" y="934"/>
                  </a:cubicBezTo>
                  <a:cubicBezTo>
                    <a:pt x="1" y="351"/>
                    <a:pt x="351" y="117"/>
                    <a:pt x="9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7" name="Google Shape;24107;p71"/>
            <p:cNvSpPr/>
            <p:nvPr/>
          </p:nvSpPr>
          <p:spPr>
            <a:xfrm>
              <a:off x="1680925" y="122457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934"/>
                  </a:moveTo>
                  <a:cubicBezTo>
                    <a:pt x="1810" y="1460"/>
                    <a:pt x="1518" y="1868"/>
                    <a:pt x="934" y="1868"/>
                  </a:cubicBezTo>
                  <a:cubicBezTo>
                    <a:pt x="351" y="1868"/>
                    <a:pt x="0" y="1518"/>
                    <a:pt x="0" y="934"/>
                  </a:cubicBezTo>
                  <a:cubicBezTo>
                    <a:pt x="0" y="409"/>
                    <a:pt x="351" y="59"/>
                    <a:pt x="876" y="59"/>
                  </a:cubicBezTo>
                  <a:cubicBezTo>
                    <a:pt x="1460" y="0"/>
                    <a:pt x="1752" y="351"/>
                    <a:pt x="1868" y="93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8" name="Google Shape;24108;p71"/>
            <p:cNvSpPr/>
            <p:nvPr/>
          </p:nvSpPr>
          <p:spPr>
            <a:xfrm>
              <a:off x="5358275" y="4906300"/>
              <a:ext cx="45250" cy="45250"/>
            </a:xfrm>
            <a:custGeom>
              <a:avLst/>
              <a:gdLst/>
              <a:ahLst/>
              <a:cxnLst/>
              <a:rect l="l" t="t" r="r" b="b"/>
              <a:pathLst>
                <a:path w="1810" h="1810" extrusionOk="0">
                  <a:moveTo>
                    <a:pt x="876" y="0"/>
                  </a:moveTo>
                  <a:cubicBezTo>
                    <a:pt x="1459" y="59"/>
                    <a:pt x="1810" y="350"/>
                    <a:pt x="1810" y="876"/>
                  </a:cubicBezTo>
                  <a:cubicBezTo>
                    <a:pt x="1810" y="1459"/>
                    <a:pt x="1518" y="1810"/>
                    <a:pt x="934" y="1810"/>
                  </a:cubicBezTo>
                  <a:cubicBezTo>
                    <a:pt x="409" y="1810"/>
                    <a:pt x="58" y="1518"/>
                    <a:pt x="0" y="992"/>
                  </a:cubicBezTo>
                  <a:cubicBezTo>
                    <a:pt x="0" y="409"/>
                    <a:pt x="350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9" name="Google Shape;24109;p71"/>
            <p:cNvSpPr/>
            <p:nvPr/>
          </p:nvSpPr>
          <p:spPr>
            <a:xfrm>
              <a:off x="1192075" y="318582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701"/>
                  </a:moveTo>
                  <a:cubicBezTo>
                    <a:pt x="1751" y="1518"/>
                    <a:pt x="1460" y="1868"/>
                    <a:pt x="876" y="1868"/>
                  </a:cubicBezTo>
                  <a:cubicBezTo>
                    <a:pt x="351" y="1868"/>
                    <a:pt x="0" y="1518"/>
                    <a:pt x="0" y="993"/>
                  </a:cubicBezTo>
                  <a:cubicBezTo>
                    <a:pt x="0" y="409"/>
                    <a:pt x="351" y="0"/>
                    <a:pt x="934" y="117"/>
                  </a:cubicBezTo>
                  <a:cubicBezTo>
                    <a:pt x="1285" y="175"/>
                    <a:pt x="1576" y="526"/>
                    <a:pt x="1868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0" name="Google Shape;24110;p71"/>
            <p:cNvSpPr/>
            <p:nvPr/>
          </p:nvSpPr>
          <p:spPr>
            <a:xfrm>
              <a:off x="2660100" y="5152900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992" y="1869"/>
                  </a:moveTo>
                  <a:cubicBezTo>
                    <a:pt x="409" y="1810"/>
                    <a:pt x="0" y="1518"/>
                    <a:pt x="0" y="935"/>
                  </a:cubicBezTo>
                  <a:cubicBezTo>
                    <a:pt x="0" y="351"/>
                    <a:pt x="350" y="1"/>
                    <a:pt x="934" y="1"/>
                  </a:cubicBezTo>
                  <a:cubicBezTo>
                    <a:pt x="1459" y="1"/>
                    <a:pt x="1810" y="351"/>
                    <a:pt x="1810" y="876"/>
                  </a:cubicBezTo>
                  <a:cubicBezTo>
                    <a:pt x="1868" y="1460"/>
                    <a:pt x="1518" y="1752"/>
                    <a:pt x="992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1" name="Google Shape;24111;p71"/>
            <p:cNvSpPr/>
            <p:nvPr/>
          </p:nvSpPr>
          <p:spPr>
            <a:xfrm>
              <a:off x="3395550" y="53951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518" y="117"/>
                    <a:pt x="1869" y="350"/>
                    <a:pt x="1869" y="934"/>
                  </a:cubicBezTo>
                  <a:cubicBezTo>
                    <a:pt x="1869" y="1518"/>
                    <a:pt x="1518" y="1868"/>
                    <a:pt x="935" y="1868"/>
                  </a:cubicBezTo>
                  <a:cubicBezTo>
                    <a:pt x="409" y="1868"/>
                    <a:pt x="59" y="1518"/>
                    <a:pt x="59" y="993"/>
                  </a:cubicBezTo>
                  <a:cubicBezTo>
                    <a:pt x="1" y="409"/>
                    <a:pt x="409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2" name="Google Shape;24112;p71"/>
            <p:cNvSpPr/>
            <p:nvPr/>
          </p:nvSpPr>
          <p:spPr>
            <a:xfrm>
              <a:off x="4132475" y="5396600"/>
              <a:ext cx="46725" cy="45275"/>
            </a:xfrm>
            <a:custGeom>
              <a:avLst/>
              <a:gdLst/>
              <a:ahLst/>
              <a:cxnLst/>
              <a:rect l="l" t="t" r="r" b="b"/>
              <a:pathLst>
                <a:path w="1869" h="1811" extrusionOk="0">
                  <a:moveTo>
                    <a:pt x="1869" y="876"/>
                  </a:moveTo>
                  <a:cubicBezTo>
                    <a:pt x="1752" y="1460"/>
                    <a:pt x="1460" y="1810"/>
                    <a:pt x="876" y="1810"/>
                  </a:cubicBezTo>
                  <a:cubicBezTo>
                    <a:pt x="351" y="1752"/>
                    <a:pt x="1" y="1402"/>
                    <a:pt x="1" y="818"/>
                  </a:cubicBezTo>
                  <a:cubicBezTo>
                    <a:pt x="59" y="292"/>
                    <a:pt x="409" y="1"/>
                    <a:pt x="935" y="1"/>
                  </a:cubicBezTo>
                  <a:cubicBezTo>
                    <a:pt x="1519" y="1"/>
                    <a:pt x="1752" y="351"/>
                    <a:pt x="1869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3" name="Google Shape;24113;p71"/>
            <p:cNvSpPr/>
            <p:nvPr/>
          </p:nvSpPr>
          <p:spPr>
            <a:xfrm>
              <a:off x="1926075" y="4661125"/>
              <a:ext cx="45275" cy="43825"/>
            </a:xfrm>
            <a:custGeom>
              <a:avLst/>
              <a:gdLst/>
              <a:ahLst/>
              <a:cxnLst/>
              <a:rect l="l" t="t" r="r" b="b"/>
              <a:pathLst>
                <a:path w="1811" h="1753" extrusionOk="0">
                  <a:moveTo>
                    <a:pt x="1810" y="993"/>
                  </a:moveTo>
                  <a:cubicBezTo>
                    <a:pt x="1518" y="1227"/>
                    <a:pt x="1227" y="1577"/>
                    <a:pt x="876" y="1635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293" y="1"/>
                    <a:pt x="818" y="59"/>
                  </a:cubicBezTo>
                  <a:cubicBezTo>
                    <a:pt x="1168" y="118"/>
                    <a:pt x="1460" y="410"/>
                    <a:pt x="1810" y="643"/>
                  </a:cubicBezTo>
                  <a:cubicBezTo>
                    <a:pt x="1810" y="760"/>
                    <a:pt x="1810" y="876"/>
                    <a:pt x="1810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4" name="Google Shape;24114;p71"/>
            <p:cNvSpPr/>
            <p:nvPr/>
          </p:nvSpPr>
          <p:spPr>
            <a:xfrm>
              <a:off x="5117475" y="493475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2"/>
                  </a:moveTo>
                  <a:cubicBezTo>
                    <a:pt x="1519" y="1285"/>
                    <a:pt x="1227" y="1635"/>
                    <a:pt x="877" y="1694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351" y="1"/>
                    <a:pt x="818" y="59"/>
                  </a:cubicBezTo>
                  <a:cubicBezTo>
                    <a:pt x="1168" y="118"/>
                    <a:pt x="1460" y="468"/>
                    <a:pt x="1810" y="701"/>
                  </a:cubicBezTo>
                  <a:cubicBezTo>
                    <a:pt x="1810" y="818"/>
                    <a:pt x="1810" y="935"/>
                    <a:pt x="1810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5" name="Google Shape;24115;p71"/>
            <p:cNvSpPr/>
            <p:nvPr/>
          </p:nvSpPr>
          <p:spPr>
            <a:xfrm>
              <a:off x="6096650" y="1472650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1"/>
                  </a:moveTo>
                  <a:cubicBezTo>
                    <a:pt x="1460" y="1285"/>
                    <a:pt x="1226" y="1635"/>
                    <a:pt x="876" y="1693"/>
                  </a:cubicBezTo>
                  <a:cubicBezTo>
                    <a:pt x="351" y="1752"/>
                    <a:pt x="1" y="1401"/>
                    <a:pt x="1" y="876"/>
                  </a:cubicBezTo>
                  <a:cubicBezTo>
                    <a:pt x="1" y="351"/>
                    <a:pt x="351" y="0"/>
                    <a:pt x="818" y="59"/>
                  </a:cubicBezTo>
                  <a:cubicBezTo>
                    <a:pt x="1168" y="117"/>
                    <a:pt x="1460" y="467"/>
                    <a:pt x="1810" y="701"/>
                  </a:cubicBezTo>
                  <a:lnTo>
                    <a:pt x="1810" y="105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6" name="Google Shape;24116;p71"/>
            <p:cNvSpPr/>
            <p:nvPr/>
          </p:nvSpPr>
          <p:spPr>
            <a:xfrm>
              <a:off x="6098100" y="4173750"/>
              <a:ext cx="37975" cy="42325"/>
            </a:xfrm>
            <a:custGeom>
              <a:avLst/>
              <a:gdLst/>
              <a:ahLst/>
              <a:cxnLst/>
              <a:rect l="l" t="t" r="r" b="b"/>
              <a:pathLst>
                <a:path w="1519" h="1693" extrusionOk="0">
                  <a:moveTo>
                    <a:pt x="643" y="1693"/>
                  </a:moveTo>
                  <a:cubicBezTo>
                    <a:pt x="410" y="1401"/>
                    <a:pt x="1" y="1051"/>
                    <a:pt x="59" y="817"/>
                  </a:cubicBezTo>
                  <a:cubicBezTo>
                    <a:pt x="118" y="526"/>
                    <a:pt x="526" y="117"/>
                    <a:pt x="818" y="59"/>
                  </a:cubicBezTo>
                  <a:cubicBezTo>
                    <a:pt x="993" y="0"/>
                    <a:pt x="1460" y="467"/>
                    <a:pt x="1460" y="759"/>
                  </a:cubicBezTo>
                  <a:cubicBezTo>
                    <a:pt x="1519" y="1051"/>
                    <a:pt x="1168" y="1343"/>
                    <a:pt x="993" y="1635"/>
                  </a:cubicBezTo>
                  <a:cubicBezTo>
                    <a:pt x="876" y="1635"/>
                    <a:pt x="760" y="1635"/>
                    <a:pt x="643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7" name="Google Shape;24117;p71"/>
            <p:cNvSpPr/>
            <p:nvPr/>
          </p:nvSpPr>
          <p:spPr>
            <a:xfrm>
              <a:off x="1196450" y="2212500"/>
              <a:ext cx="40875" cy="37950"/>
            </a:xfrm>
            <a:custGeom>
              <a:avLst/>
              <a:gdLst/>
              <a:ahLst/>
              <a:cxnLst/>
              <a:rect l="l" t="t" r="r" b="b"/>
              <a:pathLst>
                <a:path w="1635" h="1518" extrusionOk="0">
                  <a:moveTo>
                    <a:pt x="1635" y="934"/>
                  </a:moveTo>
                  <a:cubicBezTo>
                    <a:pt x="1285" y="1109"/>
                    <a:pt x="993" y="1518"/>
                    <a:pt x="701" y="1460"/>
                  </a:cubicBezTo>
                  <a:cubicBezTo>
                    <a:pt x="409" y="1401"/>
                    <a:pt x="59" y="993"/>
                    <a:pt x="0" y="701"/>
                  </a:cubicBezTo>
                  <a:cubicBezTo>
                    <a:pt x="0" y="467"/>
                    <a:pt x="467" y="0"/>
                    <a:pt x="701" y="0"/>
                  </a:cubicBezTo>
                  <a:cubicBezTo>
                    <a:pt x="993" y="0"/>
                    <a:pt x="1343" y="350"/>
                    <a:pt x="1635" y="584"/>
                  </a:cubicBezTo>
                  <a:lnTo>
                    <a:pt x="1635" y="934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8" name="Google Shape;24118;p71"/>
            <p:cNvSpPr/>
            <p:nvPr/>
          </p:nvSpPr>
          <p:spPr>
            <a:xfrm>
              <a:off x="6346175" y="1970250"/>
              <a:ext cx="40900" cy="36525"/>
            </a:xfrm>
            <a:custGeom>
              <a:avLst/>
              <a:gdLst/>
              <a:ahLst/>
              <a:cxnLst/>
              <a:rect l="l" t="t" r="r" b="b"/>
              <a:pathLst>
                <a:path w="1636" h="1461" extrusionOk="0">
                  <a:moveTo>
                    <a:pt x="1577" y="935"/>
                  </a:moveTo>
                  <a:cubicBezTo>
                    <a:pt x="1285" y="1110"/>
                    <a:pt x="935" y="1460"/>
                    <a:pt x="701" y="1402"/>
                  </a:cubicBezTo>
                  <a:cubicBezTo>
                    <a:pt x="409" y="1402"/>
                    <a:pt x="59" y="935"/>
                    <a:pt x="1" y="643"/>
                  </a:cubicBezTo>
                  <a:cubicBezTo>
                    <a:pt x="1" y="468"/>
                    <a:pt x="468" y="1"/>
                    <a:pt x="701" y="1"/>
                  </a:cubicBezTo>
                  <a:cubicBezTo>
                    <a:pt x="993" y="1"/>
                    <a:pt x="1285" y="351"/>
                    <a:pt x="1635" y="526"/>
                  </a:cubicBezTo>
                  <a:cubicBezTo>
                    <a:pt x="1635" y="643"/>
                    <a:pt x="1635" y="818"/>
                    <a:pt x="1577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9" name="Google Shape;24119;p71"/>
            <p:cNvSpPr/>
            <p:nvPr/>
          </p:nvSpPr>
          <p:spPr>
            <a:xfrm>
              <a:off x="1685300" y="4417450"/>
              <a:ext cx="37975" cy="40875"/>
            </a:xfrm>
            <a:custGeom>
              <a:avLst/>
              <a:gdLst/>
              <a:ahLst/>
              <a:cxnLst/>
              <a:rect l="l" t="t" r="r" b="b"/>
              <a:pathLst>
                <a:path w="1519" h="1635" extrusionOk="0">
                  <a:moveTo>
                    <a:pt x="935" y="0"/>
                  </a:moveTo>
                  <a:cubicBezTo>
                    <a:pt x="1110" y="292"/>
                    <a:pt x="1518" y="642"/>
                    <a:pt x="1460" y="876"/>
                  </a:cubicBezTo>
                  <a:cubicBezTo>
                    <a:pt x="1401" y="1167"/>
                    <a:pt x="993" y="1576"/>
                    <a:pt x="701" y="1576"/>
                  </a:cubicBezTo>
                  <a:cubicBezTo>
                    <a:pt x="468" y="1634"/>
                    <a:pt x="59" y="1167"/>
                    <a:pt x="1" y="934"/>
                  </a:cubicBezTo>
                  <a:cubicBezTo>
                    <a:pt x="1" y="642"/>
                    <a:pt x="351" y="292"/>
                    <a:pt x="584" y="0"/>
                  </a:cubicBezTo>
                  <a:lnTo>
                    <a:pt x="935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0" name="Google Shape;24120;p71"/>
            <p:cNvSpPr/>
            <p:nvPr/>
          </p:nvSpPr>
          <p:spPr>
            <a:xfrm>
              <a:off x="4630100" y="246875"/>
              <a:ext cx="37950" cy="40875"/>
            </a:xfrm>
            <a:custGeom>
              <a:avLst/>
              <a:gdLst/>
              <a:ahLst/>
              <a:cxnLst/>
              <a:rect l="l" t="t" r="r" b="b"/>
              <a:pathLst>
                <a:path w="1518" h="1635" extrusionOk="0">
                  <a:moveTo>
                    <a:pt x="934" y="0"/>
                  </a:moveTo>
                  <a:cubicBezTo>
                    <a:pt x="1109" y="292"/>
                    <a:pt x="1518" y="642"/>
                    <a:pt x="1459" y="876"/>
                  </a:cubicBezTo>
                  <a:cubicBezTo>
                    <a:pt x="1401" y="1168"/>
                    <a:pt x="993" y="1576"/>
                    <a:pt x="701" y="1576"/>
                  </a:cubicBezTo>
                  <a:cubicBezTo>
                    <a:pt x="526" y="1635"/>
                    <a:pt x="59" y="1168"/>
                    <a:pt x="59" y="934"/>
                  </a:cubicBezTo>
                  <a:cubicBezTo>
                    <a:pt x="0" y="584"/>
                    <a:pt x="350" y="292"/>
                    <a:pt x="584" y="0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1" name="Google Shape;24121;p71"/>
            <p:cNvSpPr/>
            <p:nvPr/>
          </p:nvSpPr>
          <p:spPr>
            <a:xfrm>
              <a:off x="2175625" y="4910675"/>
              <a:ext cx="36500" cy="40875"/>
            </a:xfrm>
            <a:custGeom>
              <a:avLst/>
              <a:gdLst/>
              <a:ahLst/>
              <a:cxnLst/>
              <a:rect l="l" t="t" r="r" b="b"/>
              <a:pathLst>
                <a:path w="1460" h="1635" extrusionOk="0">
                  <a:moveTo>
                    <a:pt x="584" y="1635"/>
                  </a:moveTo>
                  <a:cubicBezTo>
                    <a:pt x="350" y="1343"/>
                    <a:pt x="0" y="1051"/>
                    <a:pt x="0" y="759"/>
                  </a:cubicBezTo>
                  <a:cubicBezTo>
                    <a:pt x="58" y="467"/>
                    <a:pt x="467" y="59"/>
                    <a:pt x="759" y="59"/>
                  </a:cubicBezTo>
                  <a:cubicBezTo>
                    <a:pt x="934" y="0"/>
                    <a:pt x="1401" y="467"/>
                    <a:pt x="1459" y="701"/>
                  </a:cubicBezTo>
                  <a:cubicBezTo>
                    <a:pt x="1459" y="993"/>
                    <a:pt x="1109" y="1343"/>
                    <a:pt x="934" y="1635"/>
                  </a:cubicBezTo>
                  <a:cubicBezTo>
                    <a:pt x="817" y="1635"/>
                    <a:pt x="701" y="1635"/>
                    <a:pt x="584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2" name="Google Shape;24122;p71"/>
            <p:cNvSpPr/>
            <p:nvPr/>
          </p:nvSpPr>
          <p:spPr>
            <a:xfrm>
              <a:off x="4379100" y="5399525"/>
              <a:ext cx="40875" cy="36500"/>
            </a:xfrm>
            <a:custGeom>
              <a:avLst/>
              <a:gdLst/>
              <a:ahLst/>
              <a:cxnLst/>
              <a:rect l="l" t="t" r="r" b="b"/>
              <a:pathLst>
                <a:path w="1635" h="1460" extrusionOk="0">
                  <a:moveTo>
                    <a:pt x="59" y="526"/>
                  </a:moveTo>
                  <a:cubicBezTo>
                    <a:pt x="351" y="351"/>
                    <a:pt x="701" y="0"/>
                    <a:pt x="993" y="59"/>
                  </a:cubicBezTo>
                  <a:cubicBezTo>
                    <a:pt x="1226" y="117"/>
                    <a:pt x="1576" y="526"/>
                    <a:pt x="1635" y="818"/>
                  </a:cubicBezTo>
                  <a:cubicBezTo>
                    <a:pt x="1635" y="1051"/>
                    <a:pt x="1168" y="1460"/>
                    <a:pt x="876" y="1460"/>
                  </a:cubicBezTo>
                  <a:cubicBezTo>
                    <a:pt x="584" y="1460"/>
                    <a:pt x="292" y="1109"/>
                    <a:pt x="0" y="876"/>
                  </a:cubicBezTo>
                  <a:cubicBezTo>
                    <a:pt x="0" y="759"/>
                    <a:pt x="59" y="642"/>
                    <a:pt x="59" y="5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3" name="Google Shape;24123;p71"/>
            <p:cNvSpPr/>
            <p:nvPr/>
          </p:nvSpPr>
          <p:spPr>
            <a:xfrm>
              <a:off x="2422225" y="497850"/>
              <a:ext cx="43800" cy="35050"/>
            </a:xfrm>
            <a:custGeom>
              <a:avLst/>
              <a:gdLst/>
              <a:ahLst/>
              <a:cxnLst/>
              <a:rect l="l" t="t" r="r" b="b"/>
              <a:pathLst>
                <a:path w="1752" h="1402" extrusionOk="0">
                  <a:moveTo>
                    <a:pt x="1752" y="701"/>
                  </a:moveTo>
                  <a:cubicBezTo>
                    <a:pt x="1285" y="1052"/>
                    <a:pt x="993" y="1402"/>
                    <a:pt x="759" y="1402"/>
                  </a:cubicBezTo>
                  <a:cubicBezTo>
                    <a:pt x="468" y="1402"/>
                    <a:pt x="234" y="993"/>
                    <a:pt x="1" y="760"/>
                  </a:cubicBezTo>
                  <a:cubicBezTo>
                    <a:pt x="234" y="468"/>
                    <a:pt x="409" y="59"/>
                    <a:pt x="701" y="59"/>
                  </a:cubicBezTo>
                  <a:cubicBezTo>
                    <a:pt x="935" y="1"/>
                    <a:pt x="1285" y="351"/>
                    <a:pt x="1752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4" name="Google Shape;24124;p71"/>
            <p:cNvSpPr/>
            <p:nvPr/>
          </p:nvSpPr>
          <p:spPr>
            <a:xfrm>
              <a:off x="1203750" y="3439725"/>
              <a:ext cx="27750" cy="36525"/>
            </a:xfrm>
            <a:custGeom>
              <a:avLst/>
              <a:gdLst/>
              <a:ahLst/>
              <a:cxnLst/>
              <a:rect l="l" t="t" r="r" b="b"/>
              <a:pathLst>
                <a:path w="1110" h="1461" extrusionOk="0">
                  <a:moveTo>
                    <a:pt x="351" y="1402"/>
                  </a:moveTo>
                  <a:cubicBezTo>
                    <a:pt x="234" y="1110"/>
                    <a:pt x="59" y="818"/>
                    <a:pt x="0" y="526"/>
                  </a:cubicBezTo>
                  <a:cubicBezTo>
                    <a:pt x="0" y="351"/>
                    <a:pt x="234" y="176"/>
                    <a:pt x="409" y="1"/>
                  </a:cubicBezTo>
                  <a:cubicBezTo>
                    <a:pt x="642" y="234"/>
                    <a:pt x="993" y="409"/>
                    <a:pt x="1051" y="701"/>
                  </a:cubicBezTo>
                  <a:cubicBezTo>
                    <a:pt x="1109" y="876"/>
                    <a:pt x="818" y="1168"/>
                    <a:pt x="642" y="1460"/>
                  </a:cubicBezTo>
                  <a:cubicBezTo>
                    <a:pt x="526" y="1460"/>
                    <a:pt x="467" y="1402"/>
                    <a:pt x="351" y="14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5" name="Google Shape;24125;p71"/>
            <p:cNvSpPr/>
            <p:nvPr/>
          </p:nvSpPr>
          <p:spPr>
            <a:xfrm>
              <a:off x="3159150" y="5402450"/>
              <a:ext cx="42350" cy="27750"/>
            </a:xfrm>
            <a:custGeom>
              <a:avLst/>
              <a:gdLst/>
              <a:ahLst/>
              <a:cxnLst/>
              <a:rect l="l" t="t" r="r" b="b"/>
              <a:pathLst>
                <a:path w="1694" h="1110" extrusionOk="0">
                  <a:moveTo>
                    <a:pt x="1694" y="642"/>
                  </a:moveTo>
                  <a:cubicBezTo>
                    <a:pt x="1285" y="876"/>
                    <a:pt x="1051" y="1109"/>
                    <a:pt x="876" y="1051"/>
                  </a:cubicBezTo>
                  <a:cubicBezTo>
                    <a:pt x="584" y="992"/>
                    <a:pt x="293" y="759"/>
                    <a:pt x="1" y="584"/>
                  </a:cubicBezTo>
                  <a:cubicBezTo>
                    <a:pt x="234" y="409"/>
                    <a:pt x="468" y="0"/>
                    <a:pt x="701" y="0"/>
                  </a:cubicBezTo>
                  <a:cubicBezTo>
                    <a:pt x="935" y="0"/>
                    <a:pt x="1227" y="350"/>
                    <a:pt x="1635" y="64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6" name="Google Shape;24126;p71"/>
            <p:cNvSpPr/>
            <p:nvPr/>
          </p:nvSpPr>
          <p:spPr>
            <a:xfrm>
              <a:off x="2914000" y="258550"/>
              <a:ext cx="36500" cy="26275"/>
            </a:xfrm>
            <a:custGeom>
              <a:avLst/>
              <a:gdLst/>
              <a:ahLst/>
              <a:cxnLst/>
              <a:rect l="l" t="t" r="r" b="b"/>
              <a:pathLst>
                <a:path w="1460" h="1051" extrusionOk="0">
                  <a:moveTo>
                    <a:pt x="1460" y="0"/>
                  </a:moveTo>
                  <a:cubicBezTo>
                    <a:pt x="1285" y="467"/>
                    <a:pt x="1226" y="759"/>
                    <a:pt x="1051" y="934"/>
                  </a:cubicBezTo>
                  <a:cubicBezTo>
                    <a:pt x="876" y="1051"/>
                    <a:pt x="526" y="1051"/>
                    <a:pt x="292" y="992"/>
                  </a:cubicBezTo>
                  <a:cubicBezTo>
                    <a:pt x="176" y="934"/>
                    <a:pt x="117" y="701"/>
                    <a:pt x="1" y="584"/>
                  </a:cubicBezTo>
                  <a:cubicBezTo>
                    <a:pt x="176" y="467"/>
                    <a:pt x="351" y="350"/>
                    <a:pt x="584" y="234"/>
                  </a:cubicBezTo>
                  <a:cubicBezTo>
                    <a:pt x="759" y="175"/>
                    <a:pt x="993" y="117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7" name="Google Shape;24127;p71"/>
            <p:cNvSpPr/>
            <p:nvPr/>
          </p:nvSpPr>
          <p:spPr>
            <a:xfrm>
              <a:off x="6349100" y="3686350"/>
              <a:ext cx="24825" cy="33575"/>
            </a:xfrm>
            <a:custGeom>
              <a:avLst/>
              <a:gdLst/>
              <a:ahLst/>
              <a:cxnLst/>
              <a:rect l="l" t="t" r="r" b="b"/>
              <a:pathLst>
                <a:path w="993" h="1343" extrusionOk="0">
                  <a:moveTo>
                    <a:pt x="993" y="0"/>
                  </a:moveTo>
                  <a:cubicBezTo>
                    <a:pt x="935" y="351"/>
                    <a:pt x="876" y="526"/>
                    <a:pt x="818" y="759"/>
                  </a:cubicBezTo>
                  <a:cubicBezTo>
                    <a:pt x="701" y="934"/>
                    <a:pt x="526" y="1109"/>
                    <a:pt x="409" y="1343"/>
                  </a:cubicBezTo>
                  <a:cubicBezTo>
                    <a:pt x="292" y="1168"/>
                    <a:pt x="1" y="1051"/>
                    <a:pt x="1" y="876"/>
                  </a:cubicBezTo>
                  <a:cubicBezTo>
                    <a:pt x="1" y="584"/>
                    <a:pt x="117" y="292"/>
                    <a:pt x="292" y="117"/>
                  </a:cubicBezTo>
                  <a:cubicBezTo>
                    <a:pt x="409" y="0"/>
                    <a:pt x="643" y="59"/>
                    <a:pt x="9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4128" name="Google Shape;24128;p71"/>
          <p:cNvSpPr txBox="1"/>
          <p:nvPr/>
        </p:nvSpPr>
        <p:spPr>
          <a:xfrm>
            <a:off x="330128" y="934650"/>
            <a:ext cx="2280600" cy="466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2400" b="1" dirty="0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rPr>
              <a:t>BAIK</a:t>
            </a:r>
            <a:endParaRPr sz="2400" b="1" dirty="0">
              <a:solidFill>
                <a:schemeClr val="dk2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24129" name="Google Shape;24129;p71"/>
          <p:cNvSpPr txBox="1"/>
          <p:nvPr/>
        </p:nvSpPr>
        <p:spPr>
          <a:xfrm>
            <a:off x="377846" y="2922752"/>
            <a:ext cx="2280600" cy="466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2400" b="1" dirty="0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rPr>
              <a:t>TERUKUR</a:t>
            </a:r>
            <a:endParaRPr sz="2400" b="1" dirty="0">
              <a:solidFill>
                <a:schemeClr val="dk2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24130" name="Google Shape;24130;p71"/>
          <p:cNvSpPr txBox="1"/>
          <p:nvPr/>
        </p:nvSpPr>
        <p:spPr>
          <a:xfrm>
            <a:off x="6464079" y="1059257"/>
            <a:ext cx="2280600" cy="466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2400" b="1" dirty="0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rPr>
              <a:t>BENAR</a:t>
            </a:r>
            <a:endParaRPr sz="2400" b="1" dirty="0">
              <a:solidFill>
                <a:schemeClr val="dk2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24131" name="Google Shape;24131;p71"/>
          <p:cNvSpPr txBox="1"/>
          <p:nvPr/>
        </p:nvSpPr>
        <p:spPr>
          <a:xfrm>
            <a:off x="6541084" y="3228632"/>
            <a:ext cx="2280600" cy="466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2400" b="1" dirty="0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rPr>
              <a:t>TERATUR</a:t>
            </a:r>
            <a:endParaRPr sz="2400" b="1" dirty="0">
              <a:solidFill>
                <a:schemeClr val="dk2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24132" name="Google Shape;24132;p71"/>
          <p:cNvSpPr/>
          <p:nvPr/>
        </p:nvSpPr>
        <p:spPr>
          <a:xfrm flipH="1">
            <a:off x="3301500" y="1011733"/>
            <a:ext cx="1026600" cy="1015200"/>
          </a:xfrm>
          <a:prstGeom prst="teardrop">
            <a:avLst>
              <a:gd name="adj" fmla="val 100000"/>
            </a:avLst>
          </a:prstGeom>
          <a:gradFill>
            <a:gsLst>
              <a:gs pos="0">
                <a:schemeClr val="dk1"/>
              </a:gs>
              <a:gs pos="100000">
                <a:schemeClr val="lt1"/>
              </a:gs>
            </a:gsLst>
            <a:lin ang="2698631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133" name="Google Shape;24133;p71"/>
          <p:cNvSpPr/>
          <p:nvPr/>
        </p:nvSpPr>
        <p:spPr>
          <a:xfrm>
            <a:off x="4814650" y="1428358"/>
            <a:ext cx="1026600" cy="1015200"/>
          </a:xfrm>
          <a:prstGeom prst="teardrop">
            <a:avLst>
              <a:gd name="adj" fmla="val 100000"/>
            </a:avLst>
          </a:prstGeom>
          <a:gradFill>
            <a:gsLst>
              <a:gs pos="0">
                <a:schemeClr val="dk1"/>
              </a:gs>
              <a:gs pos="100000">
                <a:schemeClr val="lt1"/>
              </a:gs>
            </a:gsLst>
            <a:lin ang="2698631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4134" name="Google Shape;24134;p71"/>
          <p:cNvSpPr/>
          <p:nvPr/>
        </p:nvSpPr>
        <p:spPr>
          <a:xfrm>
            <a:off x="3324475" y="2665708"/>
            <a:ext cx="1026600" cy="1015200"/>
          </a:xfrm>
          <a:prstGeom prst="teardrop">
            <a:avLst>
              <a:gd name="adj" fmla="val 100000"/>
            </a:avLst>
          </a:prstGeom>
          <a:gradFill>
            <a:gsLst>
              <a:gs pos="0">
                <a:schemeClr val="dk1"/>
              </a:gs>
              <a:gs pos="100000">
                <a:schemeClr val="lt1"/>
              </a:gs>
            </a:gsLst>
            <a:lin ang="2698631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135" name="Google Shape;24135;p71"/>
          <p:cNvSpPr/>
          <p:nvPr/>
        </p:nvSpPr>
        <p:spPr>
          <a:xfrm flipH="1">
            <a:off x="4849125" y="3075108"/>
            <a:ext cx="1026600" cy="1015200"/>
          </a:xfrm>
          <a:prstGeom prst="teardrop">
            <a:avLst>
              <a:gd name="adj" fmla="val 100000"/>
            </a:avLst>
          </a:prstGeom>
          <a:gradFill>
            <a:gsLst>
              <a:gs pos="0">
                <a:schemeClr val="dk1"/>
              </a:gs>
              <a:gs pos="100000">
                <a:schemeClr val="lt1"/>
              </a:gs>
            </a:gsLst>
            <a:lin ang="2698631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158" name="Google Shape;24158;p71"/>
          <p:cNvSpPr/>
          <p:nvPr/>
        </p:nvSpPr>
        <p:spPr>
          <a:xfrm flipH="1">
            <a:off x="6692585" y="1174461"/>
            <a:ext cx="213012" cy="212645"/>
          </a:xfrm>
          <a:custGeom>
            <a:avLst/>
            <a:gdLst/>
            <a:ahLst/>
            <a:cxnLst/>
            <a:rect l="l" t="t" r="r" b="b"/>
            <a:pathLst>
              <a:path w="39392" h="39324" extrusionOk="0">
                <a:moveTo>
                  <a:pt x="12100" y="0"/>
                </a:moveTo>
                <a:lnTo>
                  <a:pt x="12100" y="12100"/>
                </a:lnTo>
                <a:lnTo>
                  <a:pt x="1" y="12100"/>
                </a:lnTo>
                <a:lnTo>
                  <a:pt x="1" y="27291"/>
                </a:lnTo>
                <a:lnTo>
                  <a:pt x="12100" y="27291"/>
                </a:lnTo>
                <a:lnTo>
                  <a:pt x="12100" y="39323"/>
                </a:lnTo>
                <a:lnTo>
                  <a:pt x="27292" y="39323"/>
                </a:lnTo>
                <a:lnTo>
                  <a:pt x="27292" y="27291"/>
                </a:lnTo>
                <a:lnTo>
                  <a:pt x="39392" y="27291"/>
                </a:lnTo>
                <a:lnTo>
                  <a:pt x="39392" y="12100"/>
                </a:lnTo>
                <a:lnTo>
                  <a:pt x="27292" y="12100"/>
                </a:lnTo>
                <a:lnTo>
                  <a:pt x="27292" y="0"/>
                </a:lnTo>
                <a:close/>
              </a:path>
            </a:pathLst>
          </a:custGeom>
          <a:solidFill>
            <a:srgbClr val="29ABD9">
              <a:alpha val="79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159" name="Google Shape;24159;p71"/>
          <p:cNvSpPr/>
          <p:nvPr/>
        </p:nvSpPr>
        <p:spPr>
          <a:xfrm flipH="1">
            <a:off x="666648" y="4275526"/>
            <a:ext cx="172379" cy="172379"/>
          </a:xfrm>
          <a:custGeom>
            <a:avLst/>
            <a:gdLst/>
            <a:ahLst/>
            <a:cxnLst/>
            <a:rect l="l" t="t" r="r" b="b"/>
            <a:pathLst>
              <a:path w="20638" h="20638" extrusionOk="0">
                <a:moveTo>
                  <a:pt x="6319" y="1"/>
                </a:moveTo>
                <a:lnTo>
                  <a:pt x="6319" y="6319"/>
                </a:lnTo>
                <a:lnTo>
                  <a:pt x="1" y="6319"/>
                </a:lnTo>
                <a:lnTo>
                  <a:pt x="1" y="14318"/>
                </a:lnTo>
                <a:lnTo>
                  <a:pt x="6319" y="14318"/>
                </a:lnTo>
                <a:lnTo>
                  <a:pt x="6319" y="20637"/>
                </a:lnTo>
                <a:lnTo>
                  <a:pt x="14318" y="20637"/>
                </a:lnTo>
                <a:lnTo>
                  <a:pt x="14318" y="14318"/>
                </a:lnTo>
                <a:lnTo>
                  <a:pt x="20637" y="14318"/>
                </a:lnTo>
                <a:lnTo>
                  <a:pt x="20637" y="6319"/>
                </a:lnTo>
                <a:lnTo>
                  <a:pt x="14318" y="6319"/>
                </a:lnTo>
                <a:lnTo>
                  <a:pt x="14318" y="1"/>
                </a:lnTo>
                <a:close/>
              </a:path>
            </a:pathLst>
          </a:cu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9" name="Google Shape;9872;p34">
            <a:extLst>
              <a:ext uri="{FF2B5EF4-FFF2-40B4-BE49-F238E27FC236}">
                <a16:creationId xmlns:a16="http://schemas.microsoft.com/office/drawing/2014/main" id="{A6BD3D26-8578-4FE6-B58A-13A161C4C6C9}"/>
              </a:ext>
            </a:extLst>
          </p:cNvPr>
          <p:cNvSpPr txBox="1">
            <a:spLocks/>
          </p:cNvSpPr>
          <p:nvPr/>
        </p:nvSpPr>
        <p:spPr>
          <a:xfrm>
            <a:off x="1908539" y="189657"/>
            <a:ext cx="5361349" cy="551086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  <a:effectLst>
            <a:outerShdw blurRad="142875" dist="104775" dir="3600000" algn="bl" rotWithShape="0">
              <a:schemeClr val="dk1">
                <a:alpha val="40000"/>
              </a:schemeClr>
            </a:outerShdw>
          </a:effectLst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Poppins"/>
              <a:buNone/>
              <a:defRPr sz="7200" b="1" i="0" u="none" strike="noStrike" cap="none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en-US" sz="2400" dirty="0">
                <a:solidFill>
                  <a:srgbClr val="002060"/>
                </a:solidFill>
              </a:rPr>
              <a:t>LATIHAN FISIK BBTT</a:t>
            </a:r>
          </a:p>
        </p:txBody>
      </p:sp>
      <p:cxnSp>
        <p:nvCxnSpPr>
          <p:cNvPr id="421" name="Google Shape;21282;p61">
            <a:extLst>
              <a:ext uri="{FF2B5EF4-FFF2-40B4-BE49-F238E27FC236}">
                <a16:creationId xmlns:a16="http://schemas.microsoft.com/office/drawing/2014/main" id="{7372A469-00ED-4596-8251-4E6380CAB23E}"/>
              </a:ext>
            </a:extLst>
          </p:cNvPr>
          <p:cNvCxnSpPr/>
          <p:nvPr/>
        </p:nvCxnSpPr>
        <p:spPr>
          <a:xfrm rot="10800000">
            <a:off x="2726858" y="1196589"/>
            <a:ext cx="594900" cy="599400"/>
          </a:xfrm>
          <a:prstGeom prst="bentConnector3">
            <a:avLst>
              <a:gd name="adj1" fmla="val 50003"/>
            </a:avLst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422" name="Google Shape;21283;p61">
            <a:extLst>
              <a:ext uri="{FF2B5EF4-FFF2-40B4-BE49-F238E27FC236}">
                <a16:creationId xmlns:a16="http://schemas.microsoft.com/office/drawing/2014/main" id="{945C44FF-CCD8-4C84-A920-277A1C196512}"/>
              </a:ext>
            </a:extLst>
          </p:cNvPr>
          <p:cNvCxnSpPr/>
          <p:nvPr/>
        </p:nvCxnSpPr>
        <p:spPr>
          <a:xfrm rot="10800000" flipH="1">
            <a:off x="5848019" y="1287771"/>
            <a:ext cx="553800" cy="619200"/>
          </a:xfrm>
          <a:prstGeom prst="bentConnector3">
            <a:avLst>
              <a:gd name="adj1" fmla="val 50011"/>
            </a:avLst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423" name="Google Shape;21284;p61">
            <a:extLst>
              <a:ext uri="{FF2B5EF4-FFF2-40B4-BE49-F238E27FC236}">
                <a16:creationId xmlns:a16="http://schemas.microsoft.com/office/drawing/2014/main" id="{78965B5E-4B88-4B78-AA6F-21A93A1F1E74}"/>
              </a:ext>
            </a:extLst>
          </p:cNvPr>
          <p:cNvCxnSpPr>
            <a:cxnSpLocks/>
          </p:cNvCxnSpPr>
          <p:nvPr/>
        </p:nvCxnSpPr>
        <p:spPr>
          <a:xfrm rot="-5400000">
            <a:off x="5674215" y="3234372"/>
            <a:ext cx="560400" cy="1196100"/>
          </a:xfrm>
          <a:prstGeom prst="bentConnector4">
            <a:avLst>
              <a:gd name="adj1" fmla="val -42492"/>
              <a:gd name="adj2" fmla="val 64406"/>
            </a:avLst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424" name="Google Shape;21285;p61">
            <a:extLst>
              <a:ext uri="{FF2B5EF4-FFF2-40B4-BE49-F238E27FC236}">
                <a16:creationId xmlns:a16="http://schemas.microsoft.com/office/drawing/2014/main" id="{3F347FBA-8635-4A68-9DAF-0B78610919B1}"/>
              </a:ext>
            </a:extLst>
          </p:cNvPr>
          <p:cNvCxnSpPr/>
          <p:nvPr/>
        </p:nvCxnSpPr>
        <p:spPr>
          <a:xfrm rot="5400000" flipH="1">
            <a:off x="3069181" y="2935846"/>
            <a:ext cx="520800" cy="1158300"/>
          </a:xfrm>
          <a:prstGeom prst="bentConnector4">
            <a:avLst>
              <a:gd name="adj1" fmla="val -45723"/>
              <a:gd name="adj2" fmla="val 76456"/>
            </a:avLst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sp>
        <p:nvSpPr>
          <p:cNvPr id="426" name="object 3">
            <a:extLst>
              <a:ext uri="{FF2B5EF4-FFF2-40B4-BE49-F238E27FC236}">
                <a16:creationId xmlns:a16="http://schemas.microsoft.com/office/drawing/2014/main" id="{44B53C54-4DB9-498E-8537-EFC09B3E633C}"/>
              </a:ext>
            </a:extLst>
          </p:cNvPr>
          <p:cNvSpPr txBox="1"/>
          <p:nvPr/>
        </p:nvSpPr>
        <p:spPr>
          <a:xfrm>
            <a:off x="167580" y="1392335"/>
            <a:ext cx="2439670" cy="1338827"/>
          </a:xfrm>
          <a:prstGeom prst="rect">
            <a:avLst/>
          </a:prstGeom>
          <a:noFill/>
          <a:ln w="9524">
            <a:solidFill>
              <a:schemeClr val="accent2">
                <a:lumMod val="75000"/>
              </a:schemeClr>
            </a:solidFill>
          </a:ln>
        </p:spPr>
        <p:txBody>
          <a:bodyPr vert="horz" wrap="square" lIns="0" tIns="45719" rIns="0" bIns="0" rtlCol="0">
            <a:spAutoFit/>
          </a:bodyPr>
          <a:lstStyle/>
          <a:p>
            <a:pPr marL="274320" indent="-182880">
              <a:lnSpc>
                <a:spcPct val="100000"/>
              </a:lnSpc>
              <a:spcBef>
                <a:spcPts val="359"/>
              </a:spcBef>
              <a:buFont typeface="Arial MT"/>
              <a:buChar char="•"/>
              <a:tabLst>
                <a:tab pos="274320" algn="l"/>
              </a:tabLst>
            </a:pPr>
            <a:r>
              <a:rPr dirty="0">
                <a:latin typeface="Calibri"/>
                <a:cs typeface="Calibri"/>
              </a:rPr>
              <a:t>Dilakukan</a:t>
            </a:r>
            <a:r>
              <a:rPr spc="-60" dirty="0">
                <a:latin typeface="Calibri"/>
                <a:cs typeface="Calibri"/>
              </a:rPr>
              <a:t> </a:t>
            </a:r>
            <a:r>
              <a:rPr dirty="0">
                <a:latin typeface="Calibri"/>
                <a:cs typeface="Calibri"/>
              </a:rPr>
              <a:t>sejak</a:t>
            </a:r>
            <a:r>
              <a:rPr spc="-55" dirty="0">
                <a:latin typeface="Calibri"/>
                <a:cs typeface="Calibri"/>
              </a:rPr>
              <a:t> </a:t>
            </a:r>
            <a:r>
              <a:rPr spc="-20" dirty="0">
                <a:latin typeface="Calibri"/>
                <a:cs typeface="Calibri"/>
              </a:rPr>
              <a:t>dini</a:t>
            </a:r>
            <a:endParaRPr dirty="0">
              <a:latin typeface="Calibri"/>
              <a:cs typeface="Calibri"/>
            </a:endParaRPr>
          </a:p>
          <a:p>
            <a:pPr marL="269240" marR="245110" indent="-177800">
              <a:lnSpc>
                <a:spcPct val="100000"/>
              </a:lnSpc>
              <a:buFont typeface="Arial MT"/>
              <a:buChar char="•"/>
              <a:tabLst>
                <a:tab pos="269240" algn="l"/>
                <a:tab pos="274320" algn="l"/>
              </a:tabLst>
            </a:pPr>
            <a:r>
              <a:rPr dirty="0">
                <a:latin typeface="Calibri"/>
                <a:cs typeface="Calibri"/>
              </a:rPr>
              <a:t>	Sesuai</a:t>
            </a:r>
            <a:r>
              <a:rPr spc="-35" dirty="0">
                <a:latin typeface="Calibri"/>
                <a:cs typeface="Calibri"/>
              </a:rPr>
              <a:t> </a:t>
            </a:r>
            <a:r>
              <a:rPr dirty="0">
                <a:latin typeface="Calibri"/>
                <a:cs typeface="Calibri"/>
              </a:rPr>
              <a:t>kondisi</a:t>
            </a:r>
            <a:r>
              <a:rPr spc="-40" dirty="0">
                <a:latin typeface="Calibri"/>
                <a:cs typeface="Calibri"/>
              </a:rPr>
              <a:t> </a:t>
            </a:r>
            <a:r>
              <a:rPr spc="-10" dirty="0">
                <a:latin typeface="Calibri"/>
                <a:cs typeface="Calibri"/>
              </a:rPr>
              <a:t>fisik medis</a:t>
            </a:r>
            <a:endParaRPr dirty="0">
              <a:latin typeface="Calibri"/>
              <a:cs typeface="Calibri"/>
            </a:endParaRPr>
          </a:p>
          <a:p>
            <a:pPr marL="269240" marR="282575" indent="-177800">
              <a:lnSpc>
                <a:spcPct val="100000"/>
              </a:lnSpc>
              <a:buFont typeface="Arial MT"/>
              <a:buChar char="•"/>
              <a:tabLst>
                <a:tab pos="269240" algn="l"/>
                <a:tab pos="274320" algn="l"/>
              </a:tabLst>
            </a:pPr>
            <a:r>
              <a:rPr dirty="0">
                <a:latin typeface="Calibri"/>
                <a:cs typeface="Calibri"/>
              </a:rPr>
              <a:t>	Tidak</a:t>
            </a:r>
            <a:r>
              <a:rPr spc="-40" dirty="0">
                <a:latin typeface="Calibri"/>
                <a:cs typeface="Calibri"/>
              </a:rPr>
              <a:t> </a:t>
            </a:r>
            <a:r>
              <a:rPr dirty="0">
                <a:latin typeface="Calibri"/>
                <a:cs typeface="Calibri"/>
              </a:rPr>
              <a:t>ada</a:t>
            </a:r>
            <a:r>
              <a:rPr spc="-35" dirty="0">
                <a:latin typeface="Calibri"/>
                <a:cs typeface="Calibri"/>
              </a:rPr>
              <a:t> </a:t>
            </a:r>
            <a:r>
              <a:rPr spc="-10" dirty="0">
                <a:latin typeface="Calibri"/>
                <a:cs typeface="Calibri"/>
              </a:rPr>
              <a:t>dampak </a:t>
            </a:r>
            <a:r>
              <a:rPr dirty="0">
                <a:latin typeface="Calibri"/>
                <a:cs typeface="Calibri"/>
              </a:rPr>
              <a:t>yang</a:t>
            </a:r>
            <a:r>
              <a:rPr spc="-35" dirty="0">
                <a:latin typeface="Calibri"/>
                <a:cs typeface="Calibri"/>
              </a:rPr>
              <a:t> </a:t>
            </a:r>
            <a:r>
              <a:rPr spc="-10" dirty="0">
                <a:latin typeface="Calibri"/>
                <a:cs typeface="Calibri"/>
              </a:rPr>
              <a:t>merugikan kesehatan</a:t>
            </a:r>
            <a:endParaRPr dirty="0">
              <a:latin typeface="Calibri"/>
              <a:cs typeface="Calibri"/>
            </a:endParaRPr>
          </a:p>
          <a:p>
            <a:pPr marL="269240" marR="139065" indent="-177800">
              <a:lnSpc>
                <a:spcPct val="100000"/>
              </a:lnSpc>
              <a:buFont typeface="Arial MT"/>
              <a:buChar char="•"/>
              <a:tabLst>
                <a:tab pos="269240" algn="l"/>
                <a:tab pos="274320" algn="l"/>
              </a:tabLst>
            </a:pPr>
            <a:r>
              <a:rPr dirty="0">
                <a:latin typeface="Calibri"/>
                <a:cs typeface="Calibri"/>
              </a:rPr>
              <a:t>	Pakai</a:t>
            </a:r>
            <a:r>
              <a:rPr spc="-50" dirty="0">
                <a:latin typeface="Calibri"/>
                <a:cs typeface="Calibri"/>
              </a:rPr>
              <a:t> </a:t>
            </a:r>
            <a:r>
              <a:rPr spc="-10" dirty="0">
                <a:latin typeface="Calibri"/>
                <a:cs typeface="Calibri"/>
              </a:rPr>
              <a:t>perlengkapan </a:t>
            </a:r>
            <a:r>
              <a:rPr dirty="0">
                <a:latin typeface="Calibri"/>
                <a:cs typeface="Calibri"/>
              </a:rPr>
              <a:t>olahraga</a:t>
            </a:r>
            <a:r>
              <a:rPr spc="-45" dirty="0">
                <a:latin typeface="Calibri"/>
                <a:cs typeface="Calibri"/>
              </a:rPr>
              <a:t> </a:t>
            </a:r>
            <a:r>
              <a:rPr dirty="0">
                <a:latin typeface="Calibri"/>
                <a:cs typeface="Calibri"/>
              </a:rPr>
              <a:t>yg</a:t>
            </a:r>
            <a:r>
              <a:rPr spc="-40" dirty="0">
                <a:latin typeface="Calibri"/>
                <a:cs typeface="Calibri"/>
              </a:rPr>
              <a:t> </a:t>
            </a:r>
            <a:r>
              <a:rPr spc="-10" dirty="0">
                <a:latin typeface="Calibri"/>
                <a:cs typeface="Calibri"/>
              </a:rPr>
              <a:t>sesuai</a:t>
            </a:r>
            <a:endParaRPr dirty="0">
              <a:latin typeface="Calibri"/>
              <a:cs typeface="Calibri"/>
            </a:endParaRPr>
          </a:p>
        </p:txBody>
      </p:sp>
      <p:sp>
        <p:nvSpPr>
          <p:cNvPr id="427" name="object 4">
            <a:extLst>
              <a:ext uri="{FF2B5EF4-FFF2-40B4-BE49-F238E27FC236}">
                <a16:creationId xmlns:a16="http://schemas.microsoft.com/office/drawing/2014/main" id="{CF38E654-D809-4FC5-8331-CFCA642FD1A1}"/>
              </a:ext>
            </a:extLst>
          </p:cNvPr>
          <p:cNvSpPr txBox="1"/>
          <p:nvPr/>
        </p:nvSpPr>
        <p:spPr>
          <a:xfrm>
            <a:off x="6327800" y="1495527"/>
            <a:ext cx="2618740" cy="1123383"/>
          </a:xfrm>
          <a:prstGeom prst="rect">
            <a:avLst/>
          </a:prstGeom>
          <a:noFill/>
          <a:ln w="9524">
            <a:solidFill>
              <a:srgbClr val="0433FF"/>
            </a:solidFill>
          </a:ln>
        </p:spPr>
        <p:txBody>
          <a:bodyPr vert="horz" wrap="square" lIns="0" tIns="45719" rIns="0" bIns="0" rtlCol="0">
            <a:spAutoFit/>
          </a:bodyPr>
          <a:lstStyle/>
          <a:p>
            <a:pPr marL="256540" marR="329565" indent="-165100">
              <a:lnSpc>
                <a:spcPct val="100000"/>
              </a:lnSpc>
              <a:spcBef>
                <a:spcPts val="359"/>
              </a:spcBef>
              <a:buFont typeface="Arial MT"/>
              <a:buChar char="•"/>
              <a:tabLst>
                <a:tab pos="256540" algn="l"/>
                <a:tab pos="264795" algn="l"/>
              </a:tabLst>
            </a:pPr>
            <a:r>
              <a:rPr dirty="0">
                <a:latin typeface="Calibri"/>
                <a:cs typeface="Calibri"/>
              </a:rPr>
              <a:t>	Dilakukan</a:t>
            </a:r>
            <a:r>
              <a:rPr spc="-75" dirty="0">
                <a:latin typeface="Calibri"/>
                <a:cs typeface="Calibri"/>
              </a:rPr>
              <a:t> </a:t>
            </a:r>
            <a:r>
              <a:rPr spc="-10" dirty="0">
                <a:latin typeface="Calibri"/>
                <a:cs typeface="Calibri"/>
              </a:rPr>
              <a:t>bertahap </a:t>
            </a:r>
            <a:r>
              <a:rPr dirty="0">
                <a:latin typeface="Calibri"/>
                <a:cs typeface="Calibri"/>
              </a:rPr>
              <a:t>sesuai</a:t>
            </a:r>
            <a:r>
              <a:rPr spc="-45" dirty="0">
                <a:latin typeface="Calibri"/>
                <a:cs typeface="Calibri"/>
              </a:rPr>
              <a:t> </a:t>
            </a:r>
            <a:r>
              <a:rPr spc="-10" dirty="0">
                <a:latin typeface="Calibri"/>
                <a:cs typeface="Calibri"/>
              </a:rPr>
              <a:t>kemampuan tubuh</a:t>
            </a:r>
            <a:endParaRPr dirty="0">
              <a:latin typeface="Calibri"/>
              <a:cs typeface="Calibri"/>
            </a:endParaRPr>
          </a:p>
          <a:p>
            <a:pPr marL="256540" marR="202565" indent="-165100">
              <a:lnSpc>
                <a:spcPct val="100000"/>
              </a:lnSpc>
              <a:buFont typeface="Arial MT"/>
              <a:buChar char="•"/>
              <a:tabLst>
                <a:tab pos="256540" algn="l"/>
                <a:tab pos="264795" algn="l"/>
              </a:tabLst>
            </a:pPr>
            <a:r>
              <a:rPr dirty="0">
                <a:latin typeface="Calibri"/>
                <a:cs typeface="Calibri"/>
              </a:rPr>
              <a:t>	Urutan</a:t>
            </a:r>
            <a:r>
              <a:rPr spc="-65" dirty="0">
                <a:latin typeface="Calibri"/>
                <a:cs typeface="Calibri"/>
              </a:rPr>
              <a:t> </a:t>
            </a:r>
            <a:r>
              <a:rPr spc="-10" dirty="0" err="1">
                <a:latin typeface="Calibri"/>
                <a:cs typeface="Calibri"/>
              </a:rPr>
              <a:t>setiap</a:t>
            </a:r>
            <a:r>
              <a:rPr spc="500" dirty="0">
                <a:latin typeface="Calibri"/>
                <a:cs typeface="Calibri"/>
              </a:rPr>
              <a:t> </a:t>
            </a:r>
            <a:r>
              <a:rPr dirty="0" err="1">
                <a:latin typeface="Calibri"/>
                <a:cs typeface="Calibri"/>
              </a:rPr>
              <a:t>latihan</a:t>
            </a:r>
            <a:r>
              <a:rPr dirty="0">
                <a:latin typeface="Calibri"/>
                <a:cs typeface="Calibri"/>
              </a:rPr>
              <a:t>:</a:t>
            </a:r>
            <a:r>
              <a:rPr spc="-50" dirty="0">
                <a:latin typeface="Calibri"/>
                <a:cs typeface="Calibri"/>
              </a:rPr>
              <a:t> </a:t>
            </a:r>
            <a:r>
              <a:rPr spc="-10" dirty="0" err="1">
                <a:latin typeface="Calibri"/>
                <a:cs typeface="Calibri"/>
              </a:rPr>
              <a:t>pemanasan</a:t>
            </a:r>
            <a:r>
              <a:rPr lang="en-US" spc="-10" dirty="0">
                <a:latin typeface="Calibri"/>
                <a:cs typeface="Calibri"/>
              </a:rPr>
              <a:t>,</a:t>
            </a:r>
            <a:r>
              <a:rPr spc="-10" dirty="0">
                <a:latin typeface="Calibri"/>
                <a:cs typeface="Calibri"/>
              </a:rPr>
              <a:t> </a:t>
            </a:r>
            <a:r>
              <a:rPr dirty="0">
                <a:latin typeface="Calibri"/>
                <a:cs typeface="Calibri"/>
              </a:rPr>
              <a:t>peregangan,</a:t>
            </a:r>
            <a:r>
              <a:rPr spc="-90" dirty="0">
                <a:latin typeface="Calibri"/>
                <a:cs typeface="Calibri"/>
              </a:rPr>
              <a:t> </a:t>
            </a:r>
            <a:r>
              <a:rPr spc="-10" dirty="0">
                <a:latin typeface="Calibri"/>
                <a:cs typeface="Calibri"/>
              </a:rPr>
              <a:t>latihan </a:t>
            </a:r>
            <a:r>
              <a:rPr dirty="0">
                <a:latin typeface="Calibri"/>
                <a:cs typeface="Calibri"/>
              </a:rPr>
              <a:t>inti,</a:t>
            </a:r>
            <a:r>
              <a:rPr spc="-40" dirty="0">
                <a:latin typeface="Calibri"/>
                <a:cs typeface="Calibri"/>
              </a:rPr>
              <a:t> </a:t>
            </a:r>
            <a:r>
              <a:rPr spc="-10" dirty="0">
                <a:latin typeface="Calibri"/>
                <a:cs typeface="Calibri"/>
              </a:rPr>
              <a:t>pendinginan</a:t>
            </a:r>
            <a:endParaRPr dirty="0">
              <a:latin typeface="Calibri"/>
              <a:cs typeface="Calibri"/>
            </a:endParaRPr>
          </a:p>
        </p:txBody>
      </p:sp>
      <p:grpSp>
        <p:nvGrpSpPr>
          <p:cNvPr id="428" name="Google Shape;29431;p85">
            <a:extLst>
              <a:ext uri="{FF2B5EF4-FFF2-40B4-BE49-F238E27FC236}">
                <a16:creationId xmlns:a16="http://schemas.microsoft.com/office/drawing/2014/main" id="{844398BC-58F4-42B9-8578-1D6C6E61AB27}"/>
              </a:ext>
            </a:extLst>
          </p:cNvPr>
          <p:cNvGrpSpPr/>
          <p:nvPr/>
        </p:nvGrpSpPr>
        <p:grpSpPr>
          <a:xfrm>
            <a:off x="5088582" y="1689235"/>
            <a:ext cx="529444" cy="398128"/>
            <a:chOff x="5223609" y="3731112"/>
            <a:chExt cx="371782" cy="274285"/>
          </a:xfrm>
        </p:grpSpPr>
        <p:sp>
          <p:nvSpPr>
            <p:cNvPr id="429" name="Google Shape;29432;p85">
              <a:extLst>
                <a:ext uri="{FF2B5EF4-FFF2-40B4-BE49-F238E27FC236}">
                  <a16:creationId xmlns:a16="http://schemas.microsoft.com/office/drawing/2014/main" id="{A7F89D77-5F5B-4FE8-8F91-90F4C41F8E1E}"/>
                </a:ext>
              </a:extLst>
            </p:cNvPr>
            <p:cNvSpPr/>
            <p:nvPr/>
          </p:nvSpPr>
          <p:spPr>
            <a:xfrm>
              <a:off x="5223609" y="3731112"/>
              <a:ext cx="371782" cy="274285"/>
            </a:xfrm>
            <a:custGeom>
              <a:avLst/>
              <a:gdLst/>
              <a:ahLst/>
              <a:cxnLst/>
              <a:rect l="l" t="t" r="r" b="b"/>
              <a:pathLst>
                <a:path w="14151" h="10440" extrusionOk="0">
                  <a:moveTo>
                    <a:pt x="11972" y="1"/>
                  </a:moveTo>
                  <a:lnTo>
                    <a:pt x="5563" y="6410"/>
                  </a:lnTo>
                  <a:cubicBezTo>
                    <a:pt x="5477" y="6497"/>
                    <a:pt x="5364" y="6540"/>
                    <a:pt x="5251" y="6540"/>
                  </a:cubicBezTo>
                  <a:cubicBezTo>
                    <a:pt x="5138" y="6540"/>
                    <a:pt x="5026" y="6497"/>
                    <a:pt x="4939" y="6410"/>
                  </a:cubicBezTo>
                  <a:lnTo>
                    <a:pt x="2178" y="3649"/>
                  </a:lnTo>
                  <a:lnTo>
                    <a:pt x="0" y="5827"/>
                  </a:lnTo>
                  <a:lnTo>
                    <a:pt x="4162" y="9989"/>
                  </a:lnTo>
                  <a:cubicBezTo>
                    <a:pt x="4453" y="10280"/>
                    <a:pt x="4842" y="10440"/>
                    <a:pt x="5251" y="10440"/>
                  </a:cubicBezTo>
                  <a:cubicBezTo>
                    <a:pt x="5660" y="10440"/>
                    <a:pt x="6056" y="10280"/>
                    <a:pt x="6340" y="9989"/>
                  </a:cubicBezTo>
                  <a:lnTo>
                    <a:pt x="14150" y="2179"/>
                  </a:lnTo>
                  <a:lnTo>
                    <a:pt x="11972" y="1"/>
                  </a:lnTo>
                  <a:close/>
                </a:path>
              </a:pathLst>
            </a:custGeom>
            <a:solidFill>
              <a:srgbClr val="9FAEB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" name="Google Shape;29433;p85">
              <a:extLst>
                <a:ext uri="{FF2B5EF4-FFF2-40B4-BE49-F238E27FC236}">
                  <a16:creationId xmlns:a16="http://schemas.microsoft.com/office/drawing/2014/main" id="{D6351FBE-4FBA-4773-A3AD-B7C33DC67E67}"/>
                </a:ext>
              </a:extLst>
            </p:cNvPr>
            <p:cNvSpPr/>
            <p:nvPr/>
          </p:nvSpPr>
          <p:spPr>
            <a:xfrm>
              <a:off x="5338236" y="3769391"/>
              <a:ext cx="257155" cy="236006"/>
            </a:xfrm>
            <a:custGeom>
              <a:avLst/>
              <a:gdLst/>
              <a:ahLst/>
              <a:cxnLst/>
              <a:rect l="l" t="t" r="r" b="b"/>
              <a:pathLst>
                <a:path w="9788" h="8983" extrusionOk="0">
                  <a:moveTo>
                    <a:pt x="9066" y="0"/>
                  </a:moveTo>
                  <a:lnTo>
                    <a:pt x="826" y="8248"/>
                  </a:lnTo>
                  <a:cubicBezTo>
                    <a:pt x="597" y="8470"/>
                    <a:pt x="312" y="8629"/>
                    <a:pt x="0" y="8698"/>
                  </a:cubicBezTo>
                  <a:cubicBezTo>
                    <a:pt x="257" y="8886"/>
                    <a:pt x="569" y="8983"/>
                    <a:pt x="888" y="8983"/>
                  </a:cubicBezTo>
                  <a:cubicBezTo>
                    <a:pt x="1297" y="8983"/>
                    <a:pt x="1693" y="8823"/>
                    <a:pt x="1977" y="8532"/>
                  </a:cubicBezTo>
                  <a:lnTo>
                    <a:pt x="9787" y="722"/>
                  </a:lnTo>
                  <a:lnTo>
                    <a:pt x="9066" y="0"/>
                  </a:lnTo>
                  <a:close/>
                </a:path>
              </a:pathLst>
            </a:custGeom>
            <a:solidFill>
              <a:srgbClr val="37495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31" name="Google Shape;29058;p85">
            <a:extLst>
              <a:ext uri="{FF2B5EF4-FFF2-40B4-BE49-F238E27FC236}">
                <a16:creationId xmlns:a16="http://schemas.microsoft.com/office/drawing/2014/main" id="{DE6F822C-6295-4CC3-B11A-7AD83E9FA90B}"/>
              </a:ext>
            </a:extLst>
          </p:cNvPr>
          <p:cNvGrpSpPr/>
          <p:nvPr/>
        </p:nvGrpSpPr>
        <p:grpSpPr>
          <a:xfrm>
            <a:off x="3543281" y="1224522"/>
            <a:ext cx="492422" cy="500358"/>
            <a:chOff x="6863329" y="2297710"/>
            <a:chExt cx="391460" cy="370127"/>
          </a:xfrm>
        </p:grpSpPr>
        <p:sp>
          <p:nvSpPr>
            <p:cNvPr id="432" name="Google Shape;29059;p85">
              <a:extLst>
                <a:ext uri="{FF2B5EF4-FFF2-40B4-BE49-F238E27FC236}">
                  <a16:creationId xmlns:a16="http://schemas.microsoft.com/office/drawing/2014/main" id="{DA6464AD-1EF5-4127-8A09-5D3A2CB50355}"/>
                </a:ext>
              </a:extLst>
            </p:cNvPr>
            <p:cNvSpPr/>
            <p:nvPr/>
          </p:nvSpPr>
          <p:spPr>
            <a:xfrm>
              <a:off x="6979033" y="2297710"/>
              <a:ext cx="272603" cy="342961"/>
            </a:xfrm>
            <a:custGeom>
              <a:avLst/>
              <a:gdLst/>
              <a:ahLst/>
              <a:cxnLst/>
              <a:rect l="l" t="t" r="r" b="b"/>
              <a:pathLst>
                <a:path w="10376" h="13054" extrusionOk="0">
                  <a:moveTo>
                    <a:pt x="3589" y="0"/>
                  </a:moveTo>
                  <a:cubicBezTo>
                    <a:pt x="3379" y="0"/>
                    <a:pt x="3193" y="25"/>
                    <a:pt x="3060" y="48"/>
                  </a:cubicBezTo>
                  <a:cubicBezTo>
                    <a:pt x="2942" y="69"/>
                    <a:pt x="2851" y="180"/>
                    <a:pt x="2851" y="305"/>
                  </a:cubicBezTo>
                  <a:lnTo>
                    <a:pt x="2851" y="3468"/>
                  </a:lnTo>
                  <a:lnTo>
                    <a:pt x="1" y="7089"/>
                  </a:lnTo>
                  <a:lnTo>
                    <a:pt x="1" y="12270"/>
                  </a:lnTo>
                  <a:lnTo>
                    <a:pt x="1554" y="13054"/>
                  </a:lnTo>
                  <a:lnTo>
                    <a:pt x="8525" y="13054"/>
                  </a:lnTo>
                  <a:cubicBezTo>
                    <a:pt x="9101" y="13054"/>
                    <a:pt x="9573" y="12596"/>
                    <a:pt x="9587" y="12027"/>
                  </a:cubicBezTo>
                  <a:cubicBezTo>
                    <a:pt x="9587" y="11521"/>
                    <a:pt x="9233" y="11091"/>
                    <a:pt x="8740" y="11001"/>
                  </a:cubicBezTo>
                  <a:lnTo>
                    <a:pt x="8740" y="10980"/>
                  </a:lnTo>
                  <a:lnTo>
                    <a:pt x="8803" y="10980"/>
                  </a:lnTo>
                  <a:cubicBezTo>
                    <a:pt x="9351" y="10973"/>
                    <a:pt x="9802" y="10550"/>
                    <a:pt x="9836" y="10009"/>
                  </a:cubicBezTo>
                  <a:cubicBezTo>
                    <a:pt x="9864" y="9461"/>
                    <a:pt x="9476" y="8982"/>
                    <a:pt x="8935" y="8913"/>
                  </a:cubicBezTo>
                  <a:lnTo>
                    <a:pt x="8935" y="8899"/>
                  </a:lnTo>
                  <a:cubicBezTo>
                    <a:pt x="8976" y="8899"/>
                    <a:pt x="9025" y="8906"/>
                    <a:pt x="9066" y="8906"/>
                  </a:cubicBezTo>
                  <a:cubicBezTo>
                    <a:pt x="9621" y="8899"/>
                    <a:pt x="10079" y="8455"/>
                    <a:pt x="10093" y="7900"/>
                  </a:cubicBezTo>
                  <a:cubicBezTo>
                    <a:pt x="10114" y="7345"/>
                    <a:pt x="9684" y="6874"/>
                    <a:pt x="9129" y="6832"/>
                  </a:cubicBezTo>
                  <a:lnTo>
                    <a:pt x="9129" y="6811"/>
                  </a:lnTo>
                  <a:cubicBezTo>
                    <a:pt x="9196" y="6824"/>
                    <a:pt x="9262" y="6830"/>
                    <a:pt x="9328" y="6830"/>
                  </a:cubicBezTo>
                  <a:cubicBezTo>
                    <a:pt x="9897" y="6830"/>
                    <a:pt x="10375" y="6361"/>
                    <a:pt x="10356" y="5764"/>
                  </a:cubicBezTo>
                  <a:cubicBezTo>
                    <a:pt x="10336" y="5202"/>
                    <a:pt x="9871" y="4758"/>
                    <a:pt x="9302" y="4758"/>
                  </a:cubicBezTo>
                  <a:lnTo>
                    <a:pt x="5439" y="4758"/>
                  </a:lnTo>
                  <a:lnTo>
                    <a:pt x="5439" y="2171"/>
                  </a:lnTo>
                  <a:cubicBezTo>
                    <a:pt x="5439" y="324"/>
                    <a:pt x="4356" y="0"/>
                    <a:pt x="3589" y="0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" name="Google Shape;29060;p85">
              <a:extLst>
                <a:ext uri="{FF2B5EF4-FFF2-40B4-BE49-F238E27FC236}">
                  <a16:creationId xmlns:a16="http://schemas.microsoft.com/office/drawing/2014/main" id="{7D06B99D-B25D-43B1-8234-3CD775F72D20}"/>
                </a:ext>
              </a:extLst>
            </p:cNvPr>
            <p:cNvSpPr/>
            <p:nvPr/>
          </p:nvSpPr>
          <p:spPr>
            <a:xfrm>
              <a:off x="6979033" y="2606386"/>
              <a:ext cx="255342" cy="34286"/>
            </a:xfrm>
            <a:custGeom>
              <a:avLst/>
              <a:gdLst/>
              <a:ahLst/>
              <a:cxnLst/>
              <a:rect l="l" t="t" r="r" b="b"/>
              <a:pathLst>
                <a:path w="9719" h="1305" extrusionOk="0">
                  <a:moveTo>
                    <a:pt x="1" y="1"/>
                  </a:moveTo>
                  <a:lnTo>
                    <a:pt x="1" y="521"/>
                  </a:lnTo>
                  <a:lnTo>
                    <a:pt x="1554" y="1305"/>
                  </a:lnTo>
                  <a:lnTo>
                    <a:pt x="8546" y="1305"/>
                  </a:lnTo>
                  <a:cubicBezTo>
                    <a:pt x="9226" y="1298"/>
                    <a:pt x="9718" y="660"/>
                    <a:pt x="9552" y="8"/>
                  </a:cubicBezTo>
                  <a:lnTo>
                    <a:pt x="9552" y="8"/>
                  </a:lnTo>
                  <a:cubicBezTo>
                    <a:pt x="9434" y="465"/>
                    <a:pt x="9018" y="778"/>
                    <a:pt x="8546" y="785"/>
                  </a:cubicBezTo>
                  <a:lnTo>
                    <a:pt x="1554" y="785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" name="Google Shape;29061;p85">
              <a:extLst>
                <a:ext uri="{FF2B5EF4-FFF2-40B4-BE49-F238E27FC236}">
                  <a16:creationId xmlns:a16="http://schemas.microsoft.com/office/drawing/2014/main" id="{CE807C8D-2496-4586-ACD2-11F51CEAACB2}"/>
                </a:ext>
              </a:extLst>
            </p:cNvPr>
            <p:cNvSpPr/>
            <p:nvPr/>
          </p:nvSpPr>
          <p:spPr>
            <a:xfrm>
              <a:off x="7176392" y="2552081"/>
              <a:ext cx="64709" cy="34102"/>
            </a:xfrm>
            <a:custGeom>
              <a:avLst/>
              <a:gdLst/>
              <a:ahLst/>
              <a:cxnLst/>
              <a:rect l="l" t="t" r="r" b="b"/>
              <a:pathLst>
                <a:path w="2463" h="1298" extrusionOk="0">
                  <a:moveTo>
                    <a:pt x="2296" y="1"/>
                  </a:moveTo>
                  <a:cubicBezTo>
                    <a:pt x="2179" y="459"/>
                    <a:pt x="1769" y="778"/>
                    <a:pt x="1298" y="778"/>
                  </a:cubicBezTo>
                  <a:lnTo>
                    <a:pt x="1" y="778"/>
                  </a:lnTo>
                  <a:lnTo>
                    <a:pt x="1" y="1298"/>
                  </a:lnTo>
                  <a:lnTo>
                    <a:pt x="1298" y="1298"/>
                  </a:lnTo>
                  <a:cubicBezTo>
                    <a:pt x="1970" y="1291"/>
                    <a:pt x="2463" y="653"/>
                    <a:pt x="2296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" name="Google Shape;29062;p85">
              <a:extLst>
                <a:ext uri="{FF2B5EF4-FFF2-40B4-BE49-F238E27FC236}">
                  <a16:creationId xmlns:a16="http://schemas.microsoft.com/office/drawing/2014/main" id="{DD86A5B4-2225-474F-A220-CB9978C77D4C}"/>
                </a:ext>
              </a:extLst>
            </p:cNvPr>
            <p:cNvSpPr/>
            <p:nvPr/>
          </p:nvSpPr>
          <p:spPr>
            <a:xfrm>
              <a:off x="7176392" y="2497591"/>
              <a:ext cx="71461" cy="34102"/>
            </a:xfrm>
            <a:custGeom>
              <a:avLst/>
              <a:gdLst/>
              <a:ahLst/>
              <a:cxnLst/>
              <a:rect l="l" t="t" r="r" b="b"/>
              <a:pathLst>
                <a:path w="2720" h="1298" extrusionOk="0">
                  <a:moveTo>
                    <a:pt x="2560" y="1"/>
                  </a:moveTo>
                  <a:lnTo>
                    <a:pt x="2560" y="1"/>
                  </a:lnTo>
                  <a:cubicBezTo>
                    <a:pt x="2435" y="459"/>
                    <a:pt x="2026" y="778"/>
                    <a:pt x="1554" y="778"/>
                  </a:cubicBezTo>
                  <a:lnTo>
                    <a:pt x="1" y="778"/>
                  </a:lnTo>
                  <a:lnTo>
                    <a:pt x="1" y="1298"/>
                  </a:lnTo>
                  <a:lnTo>
                    <a:pt x="1554" y="1298"/>
                  </a:lnTo>
                  <a:cubicBezTo>
                    <a:pt x="2227" y="1291"/>
                    <a:pt x="2720" y="660"/>
                    <a:pt x="2560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" name="Google Shape;29063;p85">
              <a:extLst>
                <a:ext uri="{FF2B5EF4-FFF2-40B4-BE49-F238E27FC236}">
                  <a16:creationId xmlns:a16="http://schemas.microsoft.com/office/drawing/2014/main" id="{3E0F946C-40B5-4C8C-A7C1-ECF2B745F1BE}"/>
                </a:ext>
              </a:extLst>
            </p:cNvPr>
            <p:cNvSpPr/>
            <p:nvPr/>
          </p:nvSpPr>
          <p:spPr>
            <a:xfrm>
              <a:off x="7176392" y="2443286"/>
              <a:ext cx="78397" cy="33944"/>
            </a:xfrm>
            <a:custGeom>
              <a:avLst/>
              <a:gdLst/>
              <a:ahLst/>
              <a:cxnLst/>
              <a:rect l="l" t="t" r="r" b="b"/>
              <a:pathLst>
                <a:path w="2984" h="1292" extrusionOk="0">
                  <a:moveTo>
                    <a:pt x="2817" y="1"/>
                  </a:moveTo>
                  <a:lnTo>
                    <a:pt x="2817" y="1"/>
                  </a:lnTo>
                  <a:cubicBezTo>
                    <a:pt x="2699" y="452"/>
                    <a:pt x="2283" y="771"/>
                    <a:pt x="1811" y="771"/>
                  </a:cubicBezTo>
                  <a:lnTo>
                    <a:pt x="1" y="771"/>
                  </a:lnTo>
                  <a:lnTo>
                    <a:pt x="1" y="1291"/>
                  </a:lnTo>
                  <a:lnTo>
                    <a:pt x="1811" y="1291"/>
                  </a:lnTo>
                  <a:cubicBezTo>
                    <a:pt x="2491" y="1291"/>
                    <a:pt x="2983" y="653"/>
                    <a:pt x="2817" y="1"/>
                  </a:cubicBezTo>
                  <a:close/>
                </a:path>
              </a:pathLst>
            </a:custGeom>
            <a:solidFill>
              <a:srgbClr val="667E9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" name="Google Shape;29064;p85">
              <a:extLst>
                <a:ext uri="{FF2B5EF4-FFF2-40B4-BE49-F238E27FC236}">
                  <a16:creationId xmlns:a16="http://schemas.microsoft.com/office/drawing/2014/main" id="{5472CF0A-8B82-42A6-9E9B-177D7F6EF6EB}"/>
                </a:ext>
              </a:extLst>
            </p:cNvPr>
            <p:cNvSpPr/>
            <p:nvPr/>
          </p:nvSpPr>
          <p:spPr>
            <a:xfrm>
              <a:off x="6863329" y="2450038"/>
              <a:ext cx="122666" cy="217799"/>
            </a:xfrm>
            <a:custGeom>
              <a:avLst/>
              <a:gdLst/>
              <a:ahLst/>
              <a:cxnLst/>
              <a:rect l="l" t="t" r="r" b="b"/>
              <a:pathLst>
                <a:path w="4669" h="8290" extrusionOk="0">
                  <a:moveTo>
                    <a:pt x="3897" y="0"/>
                  </a:moveTo>
                  <a:cubicBezTo>
                    <a:pt x="3893" y="0"/>
                    <a:pt x="3889" y="0"/>
                    <a:pt x="3884" y="1"/>
                  </a:cubicBezTo>
                  <a:lnTo>
                    <a:pt x="777" y="1"/>
                  </a:lnTo>
                  <a:cubicBezTo>
                    <a:pt x="347" y="1"/>
                    <a:pt x="0" y="347"/>
                    <a:pt x="0" y="777"/>
                  </a:cubicBezTo>
                  <a:lnTo>
                    <a:pt x="0" y="7512"/>
                  </a:lnTo>
                  <a:cubicBezTo>
                    <a:pt x="0" y="7942"/>
                    <a:pt x="347" y="8289"/>
                    <a:pt x="777" y="8289"/>
                  </a:cubicBezTo>
                  <a:lnTo>
                    <a:pt x="3884" y="8289"/>
                  </a:lnTo>
                  <a:cubicBezTo>
                    <a:pt x="4321" y="8289"/>
                    <a:pt x="4668" y="7942"/>
                    <a:pt x="4668" y="7512"/>
                  </a:cubicBezTo>
                  <a:lnTo>
                    <a:pt x="4668" y="777"/>
                  </a:lnTo>
                  <a:cubicBezTo>
                    <a:pt x="4668" y="351"/>
                    <a:pt x="4321" y="0"/>
                    <a:pt x="3897" y="0"/>
                  </a:cubicBezTo>
                  <a:close/>
                </a:path>
              </a:pathLst>
            </a:custGeom>
            <a:solidFill>
              <a:srgbClr val="869FB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" name="Google Shape;29065;p85">
              <a:extLst>
                <a:ext uri="{FF2B5EF4-FFF2-40B4-BE49-F238E27FC236}">
                  <a16:creationId xmlns:a16="http://schemas.microsoft.com/office/drawing/2014/main" id="{ED7FA536-FB61-4E86-92DC-80D27C6DEB41}"/>
                </a:ext>
              </a:extLst>
            </p:cNvPr>
            <p:cNvSpPr/>
            <p:nvPr/>
          </p:nvSpPr>
          <p:spPr>
            <a:xfrm>
              <a:off x="6863329" y="2449854"/>
              <a:ext cx="41011" cy="217983"/>
            </a:xfrm>
            <a:custGeom>
              <a:avLst/>
              <a:gdLst/>
              <a:ahLst/>
              <a:cxnLst/>
              <a:rect l="l" t="t" r="r" b="b"/>
              <a:pathLst>
                <a:path w="1561" h="8297" extrusionOk="0">
                  <a:moveTo>
                    <a:pt x="777" y="1"/>
                  </a:moveTo>
                  <a:cubicBezTo>
                    <a:pt x="347" y="1"/>
                    <a:pt x="0" y="347"/>
                    <a:pt x="0" y="784"/>
                  </a:cubicBezTo>
                  <a:lnTo>
                    <a:pt x="0" y="7519"/>
                  </a:lnTo>
                  <a:cubicBezTo>
                    <a:pt x="0" y="7949"/>
                    <a:pt x="347" y="8296"/>
                    <a:pt x="777" y="8296"/>
                  </a:cubicBezTo>
                  <a:lnTo>
                    <a:pt x="1561" y="8296"/>
                  </a:lnTo>
                  <a:cubicBezTo>
                    <a:pt x="1131" y="8296"/>
                    <a:pt x="777" y="7949"/>
                    <a:pt x="777" y="7519"/>
                  </a:cubicBezTo>
                  <a:lnTo>
                    <a:pt x="777" y="784"/>
                  </a:lnTo>
                  <a:cubicBezTo>
                    <a:pt x="777" y="347"/>
                    <a:pt x="1131" y="1"/>
                    <a:pt x="1561" y="1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" name="Google Shape;29066;p85">
              <a:extLst>
                <a:ext uri="{FF2B5EF4-FFF2-40B4-BE49-F238E27FC236}">
                  <a16:creationId xmlns:a16="http://schemas.microsoft.com/office/drawing/2014/main" id="{71DFFB59-2CD4-4940-B5A8-D4FF99211222}"/>
                </a:ext>
              </a:extLst>
            </p:cNvPr>
            <p:cNvSpPr/>
            <p:nvPr/>
          </p:nvSpPr>
          <p:spPr>
            <a:xfrm>
              <a:off x="6917818" y="2599660"/>
              <a:ext cx="40827" cy="40827"/>
            </a:xfrm>
            <a:custGeom>
              <a:avLst/>
              <a:gdLst/>
              <a:ahLst/>
              <a:cxnLst/>
              <a:rect l="l" t="t" r="r" b="b"/>
              <a:pathLst>
                <a:path w="1554" h="1554" extrusionOk="0">
                  <a:moveTo>
                    <a:pt x="777" y="0"/>
                  </a:moveTo>
                  <a:cubicBezTo>
                    <a:pt x="347" y="0"/>
                    <a:pt x="0" y="347"/>
                    <a:pt x="0" y="777"/>
                  </a:cubicBezTo>
                  <a:cubicBezTo>
                    <a:pt x="0" y="1207"/>
                    <a:pt x="347" y="1554"/>
                    <a:pt x="777" y="1554"/>
                  </a:cubicBezTo>
                  <a:cubicBezTo>
                    <a:pt x="1207" y="1554"/>
                    <a:pt x="1554" y="1207"/>
                    <a:pt x="1554" y="777"/>
                  </a:cubicBezTo>
                  <a:cubicBezTo>
                    <a:pt x="1554" y="347"/>
                    <a:pt x="1207" y="0"/>
                    <a:pt x="777" y="0"/>
                  </a:cubicBezTo>
                  <a:close/>
                </a:path>
              </a:pathLst>
            </a:custGeom>
            <a:solidFill>
              <a:srgbClr val="445D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" name="Google Shape;29067;p85">
              <a:extLst>
                <a:ext uri="{FF2B5EF4-FFF2-40B4-BE49-F238E27FC236}">
                  <a16:creationId xmlns:a16="http://schemas.microsoft.com/office/drawing/2014/main" id="{18A4E005-7506-4BA1-8191-CDE97E4305E1}"/>
                </a:ext>
              </a:extLst>
            </p:cNvPr>
            <p:cNvSpPr/>
            <p:nvPr/>
          </p:nvSpPr>
          <p:spPr>
            <a:xfrm>
              <a:off x="6924544" y="2606386"/>
              <a:ext cx="27376" cy="27376"/>
            </a:xfrm>
            <a:custGeom>
              <a:avLst/>
              <a:gdLst/>
              <a:ahLst/>
              <a:cxnLst/>
              <a:rect l="l" t="t" r="r" b="b"/>
              <a:pathLst>
                <a:path w="1042" h="1042" extrusionOk="0">
                  <a:moveTo>
                    <a:pt x="521" y="1"/>
                  </a:moveTo>
                  <a:cubicBezTo>
                    <a:pt x="237" y="1"/>
                    <a:pt x="1" y="237"/>
                    <a:pt x="1" y="521"/>
                  </a:cubicBezTo>
                  <a:cubicBezTo>
                    <a:pt x="1" y="805"/>
                    <a:pt x="237" y="1041"/>
                    <a:pt x="521" y="1041"/>
                  </a:cubicBezTo>
                  <a:cubicBezTo>
                    <a:pt x="805" y="1041"/>
                    <a:pt x="1041" y="805"/>
                    <a:pt x="1041" y="521"/>
                  </a:cubicBezTo>
                  <a:cubicBezTo>
                    <a:pt x="1041" y="237"/>
                    <a:pt x="805" y="1"/>
                    <a:pt x="521" y="1"/>
                  </a:cubicBezTo>
                  <a:close/>
                </a:path>
              </a:pathLst>
            </a:custGeom>
            <a:solidFill>
              <a:srgbClr val="E3E9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41" name="object 15">
            <a:extLst>
              <a:ext uri="{FF2B5EF4-FFF2-40B4-BE49-F238E27FC236}">
                <a16:creationId xmlns:a16="http://schemas.microsoft.com/office/drawing/2014/main" id="{B3AB9646-FF5C-4468-9089-23ABC981AE75}"/>
              </a:ext>
            </a:extLst>
          </p:cNvPr>
          <p:cNvSpPr txBox="1"/>
          <p:nvPr/>
        </p:nvSpPr>
        <p:spPr>
          <a:xfrm>
            <a:off x="393819" y="3349273"/>
            <a:ext cx="2439670" cy="1123384"/>
          </a:xfrm>
          <a:prstGeom prst="rect">
            <a:avLst/>
          </a:prstGeom>
          <a:solidFill>
            <a:schemeClr val="tx2"/>
          </a:solidFill>
          <a:ln w="9524">
            <a:solidFill>
              <a:srgbClr val="C17718"/>
            </a:solidFill>
          </a:ln>
        </p:spPr>
        <p:txBody>
          <a:bodyPr vert="horz" wrap="square" lIns="0" tIns="45720" rIns="0" bIns="0" rtlCol="0">
            <a:spAutoFit/>
          </a:bodyPr>
          <a:lstStyle/>
          <a:p>
            <a:pPr marL="256540" marR="533400" indent="-165100">
              <a:lnSpc>
                <a:spcPct val="100000"/>
              </a:lnSpc>
              <a:spcBef>
                <a:spcPts val="360"/>
              </a:spcBef>
              <a:buFont typeface="Arial MT"/>
              <a:buChar char="•"/>
              <a:tabLst>
                <a:tab pos="256540" algn="l"/>
                <a:tab pos="264795" algn="l"/>
              </a:tabLst>
            </a:pPr>
            <a:r>
              <a:rPr dirty="0">
                <a:latin typeface="Calibri"/>
                <a:cs typeface="Calibri"/>
              </a:rPr>
              <a:t>	Setiap</a:t>
            </a:r>
            <a:r>
              <a:rPr spc="-85" dirty="0">
                <a:latin typeface="Calibri"/>
                <a:cs typeface="Calibri"/>
              </a:rPr>
              <a:t> </a:t>
            </a:r>
            <a:r>
              <a:rPr spc="-10" dirty="0">
                <a:latin typeface="Calibri"/>
                <a:cs typeface="Calibri"/>
              </a:rPr>
              <a:t>latihan </a:t>
            </a:r>
            <a:r>
              <a:rPr dirty="0">
                <a:latin typeface="Calibri"/>
                <a:cs typeface="Calibri"/>
              </a:rPr>
              <a:t>dilakukan</a:t>
            </a:r>
            <a:r>
              <a:rPr spc="-45" dirty="0">
                <a:latin typeface="Calibri"/>
                <a:cs typeface="Calibri"/>
              </a:rPr>
              <a:t> </a:t>
            </a:r>
            <a:r>
              <a:rPr spc="-190" dirty="0">
                <a:latin typeface="Calibri"/>
                <a:cs typeface="Calibri"/>
              </a:rPr>
              <a:t>20-</a:t>
            </a:r>
            <a:r>
              <a:rPr spc="-135" dirty="0">
                <a:latin typeface="Calibri"/>
                <a:cs typeface="Calibri"/>
              </a:rPr>
              <a:t>­</a:t>
            </a:r>
            <a:r>
              <a:rPr spc="-180" dirty="0">
                <a:latin typeface="Calibri"/>
                <a:cs typeface="Calibri"/>
              </a:rPr>
              <a:t>‐60 </a:t>
            </a:r>
            <a:r>
              <a:rPr lang="en-US" spc="-180" dirty="0">
                <a:latin typeface="Calibri"/>
                <a:cs typeface="Calibri"/>
              </a:rPr>
              <a:t> </a:t>
            </a:r>
            <a:r>
              <a:rPr spc="-10" dirty="0" err="1">
                <a:latin typeface="Calibri"/>
                <a:cs typeface="Calibri"/>
              </a:rPr>
              <a:t>menit</a:t>
            </a:r>
            <a:endParaRPr dirty="0">
              <a:latin typeface="Calibri"/>
              <a:cs typeface="Calibri"/>
            </a:endParaRPr>
          </a:p>
          <a:p>
            <a:pPr marL="256540" marR="155575" indent="-165100">
              <a:lnSpc>
                <a:spcPct val="100000"/>
              </a:lnSpc>
              <a:buFont typeface="Arial MT"/>
              <a:buChar char="•"/>
              <a:tabLst>
                <a:tab pos="256540" algn="l"/>
                <a:tab pos="264795" algn="l"/>
              </a:tabLst>
            </a:pPr>
            <a:r>
              <a:rPr dirty="0">
                <a:latin typeface="Calibri"/>
                <a:cs typeface="Calibri"/>
              </a:rPr>
              <a:t>	intensitas</a:t>
            </a:r>
            <a:r>
              <a:rPr spc="-75" dirty="0">
                <a:latin typeface="Calibri"/>
                <a:cs typeface="Calibri"/>
              </a:rPr>
              <a:t> </a:t>
            </a:r>
            <a:r>
              <a:rPr spc="-10" dirty="0">
                <a:latin typeface="Calibri"/>
                <a:cs typeface="Calibri"/>
              </a:rPr>
              <a:t>latihan </a:t>
            </a:r>
            <a:r>
              <a:rPr dirty="0">
                <a:latin typeface="Calibri"/>
                <a:cs typeface="Calibri"/>
              </a:rPr>
              <a:t>sesuai</a:t>
            </a:r>
            <a:r>
              <a:rPr spc="-25" dirty="0">
                <a:latin typeface="Calibri"/>
                <a:cs typeface="Calibri"/>
              </a:rPr>
              <a:t> </a:t>
            </a:r>
            <a:r>
              <a:rPr dirty="0">
                <a:latin typeface="Calibri"/>
                <a:cs typeface="Calibri"/>
              </a:rPr>
              <a:t>Zona</a:t>
            </a:r>
            <a:r>
              <a:rPr spc="-25" dirty="0">
                <a:latin typeface="Calibri"/>
                <a:cs typeface="Calibri"/>
              </a:rPr>
              <a:t> </a:t>
            </a:r>
            <a:r>
              <a:rPr spc="-10" dirty="0" err="1">
                <a:latin typeface="Calibri"/>
                <a:cs typeface="Calibri"/>
              </a:rPr>
              <a:t>Latihan</a:t>
            </a:r>
            <a:r>
              <a:rPr lang="en-US" spc="-10" dirty="0">
                <a:latin typeface="Calibri"/>
                <a:cs typeface="Calibri"/>
              </a:rPr>
              <a:t>, </a:t>
            </a:r>
            <a:r>
              <a:rPr lang="en-US" spc="-10" dirty="0" err="1">
                <a:latin typeface="Calibri"/>
                <a:cs typeface="Calibri"/>
              </a:rPr>
              <a:t>denyut</a:t>
            </a:r>
            <a:r>
              <a:rPr lang="en-US" spc="-10" dirty="0">
                <a:latin typeface="Calibri"/>
                <a:cs typeface="Calibri"/>
              </a:rPr>
              <a:t> </a:t>
            </a:r>
            <a:r>
              <a:rPr lang="en-US" spc="-10" dirty="0" err="1">
                <a:latin typeface="Calibri"/>
                <a:cs typeface="Calibri"/>
              </a:rPr>
              <a:t>nadi</a:t>
            </a:r>
            <a:r>
              <a:rPr lang="en-US" spc="-10" dirty="0">
                <a:latin typeface="Calibri"/>
                <a:cs typeface="Calibri"/>
              </a:rPr>
              <a:t>, </a:t>
            </a:r>
            <a:r>
              <a:rPr lang="en-US" spc="-10" dirty="0" err="1">
                <a:latin typeface="Calibri"/>
                <a:cs typeface="Calibri"/>
              </a:rPr>
              <a:t>atau</a:t>
            </a:r>
            <a:r>
              <a:rPr lang="en-US" spc="-10" dirty="0">
                <a:latin typeface="Calibri"/>
                <a:cs typeface="Calibri"/>
              </a:rPr>
              <a:t> </a:t>
            </a:r>
            <a:r>
              <a:rPr lang="en-US" i="1" spc="-10" dirty="0">
                <a:latin typeface="Calibri"/>
                <a:cs typeface="Calibri"/>
              </a:rPr>
              <a:t>talk test</a:t>
            </a:r>
            <a:endParaRPr i="1" dirty="0">
              <a:latin typeface="Calibri"/>
              <a:cs typeface="Calibri"/>
            </a:endParaRPr>
          </a:p>
        </p:txBody>
      </p:sp>
      <p:grpSp>
        <p:nvGrpSpPr>
          <p:cNvPr id="442" name="Google Shape;29598;p85">
            <a:extLst>
              <a:ext uri="{FF2B5EF4-FFF2-40B4-BE49-F238E27FC236}">
                <a16:creationId xmlns:a16="http://schemas.microsoft.com/office/drawing/2014/main" id="{B76C378A-AF43-4CCA-95FC-4119D34138AC}"/>
              </a:ext>
            </a:extLst>
          </p:cNvPr>
          <p:cNvGrpSpPr/>
          <p:nvPr/>
        </p:nvGrpSpPr>
        <p:grpSpPr>
          <a:xfrm>
            <a:off x="3583864" y="2869468"/>
            <a:ext cx="514885" cy="490202"/>
            <a:chOff x="1342268" y="4161009"/>
            <a:chExt cx="359565" cy="358094"/>
          </a:xfrm>
        </p:grpSpPr>
        <p:sp>
          <p:nvSpPr>
            <p:cNvPr id="443" name="Google Shape;29599;p85">
              <a:extLst>
                <a:ext uri="{FF2B5EF4-FFF2-40B4-BE49-F238E27FC236}">
                  <a16:creationId xmlns:a16="http://schemas.microsoft.com/office/drawing/2014/main" id="{B4D490C4-4CAE-4192-BD80-02943C2ECD98}"/>
                </a:ext>
              </a:extLst>
            </p:cNvPr>
            <p:cNvSpPr/>
            <p:nvPr/>
          </p:nvSpPr>
          <p:spPr>
            <a:xfrm>
              <a:off x="1342268" y="4371845"/>
              <a:ext cx="65077" cy="147257"/>
            </a:xfrm>
            <a:custGeom>
              <a:avLst/>
              <a:gdLst/>
              <a:ahLst/>
              <a:cxnLst/>
              <a:rect l="l" t="t" r="r" b="b"/>
              <a:pathLst>
                <a:path w="2477" h="5605" extrusionOk="0">
                  <a:moveTo>
                    <a:pt x="354" y="0"/>
                  </a:moveTo>
                  <a:cubicBezTo>
                    <a:pt x="160" y="0"/>
                    <a:pt x="1" y="160"/>
                    <a:pt x="1" y="354"/>
                  </a:cubicBezTo>
                  <a:lnTo>
                    <a:pt x="1" y="5605"/>
                  </a:lnTo>
                  <a:lnTo>
                    <a:pt x="2477" y="5605"/>
                  </a:lnTo>
                  <a:lnTo>
                    <a:pt x="2477" y="354"/>
                  </a:lnTo>
                  <a:cubicBezTo>
                    <a:pt x="2477" y="160"/>
                    <a:pt x="2310" y="0"/>
                    <a:pt x="2116" y="0"/>
                  </a:cubicBezTo>
                  <a:close/>
                </a:path>
              </a:pathLst>
            </a:custGeom>
            <a:solidFill>
              <a:srgbClr val="94A3B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" name="Google Shape;29600;p85">
              <a:extLst>
                <a:ext uri="{FF2B5EF4-FFF2-40B4-BE49-F238E27FC236}">
                  <a16:creationId xmlns:a16="http://schemas.microsoft.com/office/drawing/2014/main" id="{F37B8A10-D57F-4AA7-95BE-D8C077260A88}"/>
                </a:ext>
              </a:extLst>
            </p:cNvPr>
            <p:cNvSpPr/>
            <p:nvPr/>
          </p:nvSpPr>
          <p:spPr>
            <a:xfrm>
              <a:off x="1342268" y="4371845"/>
              <a:ext cx="31002" cy="147257"/>
            </a:xfrm>
            <a:custGeom>
              <a:avLst/>
              <a:gdLst/>
              <a:ahLst/>
              <a:cxnLst/>
              <a:rect l="l" t="t" r="r" b="b"/>
              <a:pathLst>
                <a:path w="1180" h="5605" extrusionOk="0">
                  <a:moveTo>
                    <a:pt x="354" y="0"/>
                  </a:moveTo>
                  <a:cubicBezTo>
                    <a:pt x="160" y="0"/>
                    <a:pt x="1" y="160"/>
                    <a:pt x="1" y="354"/>
                  </a:cubicBezTo>
                  <a:lnTo>
                    <a:pt x="1" y="5605"/>
                  </a:lnTo>
                  <a:lnTo>
                    <a:pt x="826" y="5605"/>
                  </a:lnTo>
                  <a:lnTo>
                    <a:pt x="826" y="354"/>
                  </a:lnTo>
                  <a:cubicBezTo>
                    <a:pt x="826" y="160"/>
                    <a:pt x="986" y="0"/>
                    <a:pt x="1180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" name="Google Shape;29601;p85">
              <a:extLst>
                <a:ext uri="{FF2B5EF4-FFF2-40B4-BE49-F238E27FC236}">
                  <a16:creationId xmlns:a16="http://schemas.microsoft.com/office/drawing/2014/main" id="{2F85AF30-E21E-4BC2-B411-2C972DFB36AD}"/>
                </a:ext>
              </a:extLst>
            </p:cNvPr>
            <p:cNvSpPr/>
            <p:nvPr/>
          </p:nvSpPr>
          <p:spPr>
            <a:xfrm>
              <a:off x="1440501" y="4335589"/>
              <a:ext cx="65077" cy="183513"/>
            </a:xfrm>
            <a:custGeom>
              <a:avLst/>
              <a:gdLst/>
              <a:ahLst/>
              <a:cxnLst/>
              <a:rect l="l" t="t" r="r" b="b"/>
              <a:pathLst>
                <a:path w="2477" h="6985" extrusionOk="0">
                  <a:moveTo>
                    <a:pt x="354" y="0"/>
                  </a:moveTo>
                  <a:cubicBezTo>
                    <a:pt x="160" y="0"/>
                    <a:pt x="0" y="153"/>
                    <a:pt x="0" y="354"/>
                  </a:cubicBezTo>
                  <a:lnTo>
                    <a:pt x="0" y="6985"/>
                  </a:lnTo>
                  <a:lnTo>
                    <a:pt x="2476" y="6985"/>
                  </a:lnTo>
                  <a:lnTo>
                    <a:pt x="2476" y="354"/>
                  </a:lnTo>
                  <a:cubicBezTo>
                    <a:pt x="2476" y="153"/>
                    <a:pt x="2317" y="0"/>
                    <a:pt x="2116" y="0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" name="Google Shape;29602;p85">
              <a:extLst>
                <a:ext uri="{FF2B5EF4-FFF2-40B4-BE49-F238E27FC236}">
                  <a16:creationId xmlns:a16="http://schemas.microsoft.com/office/drawing/2014/main" id="{AAA7F939-2F91-4DB7-BF8A-48DE41D1450E}"/>
                </a:ext>
              </a:extLst>
            </p:cNvPr>
            <p:cNvSpPr/>
            <p:nvPr/>
          </p:nvSpPr>
          <p:spPr>
            <a:xfrm>
              <a:off x="1440501" y="4335589"/>
              <a:ext cx="31002" cy="183513"/>
            </a:xfrm>
            <a:custGeom>
              <a:avLst/>
              <a:gdLst/>
              <a:ahLst/>
              <a:cxnLst/>
              <a:rect l="l" t="t" r="r" b="b"/>
              <a:pathLst>
                <a:path w="1180" h="6985" extrusionOk="0">
                  <a:moveTo>
                    <a:pt x="354" y="0"/>
                  </a:moveTo>
                  <a:cubicBezTo>
                    <a:pt x="160" y="0"/>
                    <a:pt x="0" y="153"/>
                    <a:pt x="0" y="354"/>
                  </a:cubicBezTo>
                  <a:lnTo>
                    <a:pt x="0" y="6985"/>
                  </a:lnTo>
                  <a:lnTo>
                    <a:pt x="826" y="6985"/>
                  </a:lnTo>
                  <a:lnTo>
                    <a:pt x="826" y="354"/>
                  </a:lnTo>
                  <a:cubicBezTo>
                    <a:pt x="826" y="153"/>
                    <a:pt x="985" y="0"/>
                    <a:pt x="1179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" name="Google Shape;29603;p85">
              <a:extLst>
                <a:ext uri="{FF2B5EF4-FFF2-40B4-BE49-F238E27FC236}">
                  <a16:creationId xmlns:a16="http://schemas.microsoft.com/office/drawing/2014/main" id="{DBFF676A-3294-469E-A513-3015E93CC374}"/>
                </a:ext>
              </a:extLst>
            </p:cNvPr>
            <p:cNvSpPr/>
            <p:nvPr/>
          </p:nvSpPr>
          <p:spPr>
            <a:xfrm>
              <a:off x="1538707" y="4299123"/>
              <a:ext cx="64919" cy="219980"/>
            </a:xfrm>
            <a:custGeom>
              <a:avLst/>
              <a:gdLst/>
              <a:ahLst/>
              <a:cxnLst/>
              <a:rect l="l" t="t" r="r" b="b"/>
              <a:pathLst>
                <a:path w="2471" h="8373" extrusionOk="0">
                  <a:moveTo>
                    <a:pt x="355" y="1"/>
                  </a:moveTo>
                  <a:cubicBezTo>
                    <a:pt x="153" y="1"/>
                    <a:pt x="1" y="160"/>
                    <a:pt x="1" y="355"/>
                  </a:cubicBezTo>
                  <a:lnTo>
                    <a:pt x="1" y="8373"/>
                  </a:lnTo>
                  <a:lnTo>
                    <a:pt x="2470" y="8373"/>
                  </a:lnTo>
                  <a:lnTo>
                    <a:pt x="2470" y="355"/>
                  </a:lnTo>
                  <a:cubicBezTo>
                    <a:pt x="2470" y="160"/>
                    <a:pt x="2311" y="1"/>
                    <a:pt x="2116" y="1"/>
                  </a:cubicBezTo>
                  <a:close/>
                </a:path>
              </a:pathLst>
            </a:custGeom>
            <a:solidFill>
              <a:srgbClr val="C0CAD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" name="Google Shape;29604;p85">
              <a:extLst>
                <a:ext uri="{FF2B5EF4-FFF2-40B4-BE49-F238E27FC236}">
                  <a16:creationId xmlns:a16="http://schemas.microsoft.com/office/drawing/2014/main" id="{045F3D69-4E7C-436F-B6BC-BAD2E49E1317}"/>
                </a:ext>
              </a:extLst>
            </p:cNvPr>
            <p:cNvSpPr/>
            <p:nvPr/>
          </p:nvSpPr>
          <p:spPr>
            <a:xfrm>
              <a:off x="1538707" y="4299123"/>
              <a:ext cx="31002" cy="219980"/>
            </a:xfrm>
            <a:custGeom>
              <a:avLst/>
              <a:gdLst/>
              <a:ahLst/>
              <a:cxnLst/>
              <a:rect l="l" t="t" r="r" b="b"/>
              <a:pathLst>
                <a:path w="1180" h="8373" extrusionOk="0">
                  <a:moveTo>
                    <a:pt x="355" y="1"/>
                  </a:moveTo>
                  <a:cubicBezTo>
                    <a:pt x="153" y="1"/>
                    <a:pt x="1" y="160"/>
                    <a:pt x="1" y="355"/>
                  </a:cubicBezTo>
                  <a:lnTo>
                    <a:pt x="1" y="8373"/>
                  </a:lnTo>
                  <a:lnTo>
                    <a:pt x="826" y="8373"/>
                  </a:lnTo>
                  <a:lnTo>
                    <a:pt x="826" y="355"/>
                  </a:lnTo>
                  <a:cubicBezTo>
                    <a:pt x="826" y="160"/>
                    <a:pt x="986" y="1"/>
                    <a:pt x="1180" y="1"/>
                  </a:cubicBezTo>
                  <a:close/>
                </a:path>
              </a:pathLst>
            </a:custGeom>
            <a:solidFill>
              <a:srgbClr val="A9B7C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" name="Google Shape;29605;p85">
              <a:extLst>
                <a:ext uri="{FF2B5EF4-FFF2-40B4-BE49-F238E27FC236}">
                  <a16:creationId xmlns:a16="http://schemas.microsoft.com/office/drawing/2014/main" id="{D09BD6C4-A9F7-4D57-AA55-CCD64697CCC5}"/>
                </a:ext>
              </a:extLst>
            </p:cNvPr>
            <p:cNvSpPr/>
            <p:nvPr/>
          </p:nvSpPr>
          <p:spPr>
            <a:xfrm>
              <a:off x="1636940" y="4262683"/>
              <a:ext cx="64893" cy="256420"/>
            </a:xfrm>
            <a:custGeom>
              <a:avLst/>
              <a:gdLst/>
              <a:ahLst/>
              <a:cxnLst/>
              <a:rect l="l" t="t" r="r" b="b"/>
              <a:pathLst>
                <a:path w="2470" h="9760" extrusionOk="0">
                  <a:moveTo>
                    <a:pt x="354" y="1"/>
                  </a:moveTo>
                  <a:cubicBezTo>
                    <a:pt x="153" y="1"/>
                    <a:pt x="0" y="160"/>
                    <a:pt x="0" y="354"/>
                  </a:cubicBezTo>
                  <a:lnTo>
                    <a:pt x="0" y="9760"/>
                  </a:lnTo>
                  <a:lnTo>
                    <a:pt x="2470" y="9760"/>
                  </a:lnTo>
                  <a:lnTo>
                    <a:pt x="2470" y="354"/>
                  </a:lnTo>
                  <a:cubicBezTo>
                    <a:pt x="2470" y="160"/>
                    <a:pt x="2310" y="1"/>
                    <a:pt x="2116" y="1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" name="Google Shape;29606;p85">
              <a:extLst>
                <a:ext uri="{FF2B5EF4-FFF2-40B4-BE49-F238E27FC236}">
                  <a16:creationId xmlns:a16="http://schemas.microsoft.com/office/drawing/2014/main" id="{54383385-6494-4C3A-94BF-343556FEE420}"/>
                </a:ext>
              </a:extLst>
            </p:cNvPr>
            <p:cNvSpPr/>
            <p:nvPr/>
          </p:nvSpPr>
          <p:spPr>
            <a:xfrm>
              <a:off x="1636940" y="4262683"/>
              <a:ext cx="31002" cy="256420"/>
            </a:xfrm>
            <a:custGeom>
              <a:avLst/>
              <a:gdLst/>
              <a:ahLst/>
              <a:cxnLst/>
              <a:rect l="l" t="t" r="r" b="b"/>
              <a:pathLst>
                <a:path w="1180" h="9760" extrusionOk="0">
                  <a:moveTo>
                    <a:pt x="354" y="1"/>
                  </a:moveTo>
                  <a:cubicBezTo>
                    <a:pt x="153" y="1"/>
                    <a:pt x="0" y="160"/>
                    <a:pt x="0" y="354"/>
                  </a:cubicBezTo>
                  <a:lnTo>
                    <a:pt x="0" y="9760"/>
                  </a:lnTo>
                  <a:lnTo>
                    <a:pt x="826" y="9760"/>
                  </a:lnTo>
                  <a:lnTo>
                    <a:pt x="826" y="354"/>
                  </a:lnTo>
                  <a:cubicBezTo>
                    <a:pt x="826" y="160"/>
                    <a:pt x="978" y="1"/>
                    <a:pt x="1180" y="1"/>
                  </a:cubicBezTo>
                  <a:close/>
                </a:path>
              </a:pathLst>
            </a:custGeom>
            <a:solidFill>
              <a:srgbClr val="4E677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" name="Google Shape;29607;p85">
              <a:extLst>
                <a:ext uri="{FF2B5EF4-FFF2-40B4-BE49-F238E27FC236}">
                  <a16:creationId xmlns:a16="http://schemas.microsoft.com/office/drawing/2014/main" id="{007FAC20-C6E8-420D-85F2-B8E9CD5764CD}"/>
                </a:ext>
              </a:extLst>
            </p:cNvPr>
            <p:cNvSpPr/>
            <p:nvPr/>
          </p:nvSpPr>
          <p:spPr>
            <a:xfrm>
              <a:off x="1357953" y="4161009"/>
              <a:ext cx="333687" cy="134699"/>
            </a:xfrm>
            <a:custGeom>
              <a:avLst/>
              <a:gdLst/>
              <a:ahLst/>
              <a:cxnLst/>
              <a:rect l="l" t="t" r="r" b="b"/>
              <a:pathLst>
                <a:path w="12701" h="5127" extrusionOk="0">
                  <a:moveTo>
                    <a:pt x="10208" y="0"/>
                  </a:moveTo>
                  <a:cubicBezTo>
                    <a:pt x="10033" y="0"/>
                    <a:pt x="9921" y="204"/>
                    <a:pt x="10030" y="354"/>
                  </a:cubicBezTo>
                  <a:lnTo>
                    <a:pt x="10391" y="874"/>
                  </a:lnTo>
                  <a:cubicBezTo>
                    <a:pt x="9177" y="1603"/>
                    <a:pt x="5292" y="3649"/>
                    <a:pt x="0" y="3649"/>
                  </a:cubicBezTo>
                  <a:lnTo>
                    <a:pt x="0" y="5126"/>
                  </a:lnTo>
                  <a:cubicBezTo>
                    <a:pt x="2879" y="5112"/>
                    <a:pt x="5729" y="4557"/>
                    <a:pt x="8400" y="3489"/>
                  </a:cubicBezTo>
                  <a:cubicBezTo>
                    <a:pt x="9378" y="3101"/>
                    <a:pt x="10328" y="2636"/>
                    <a:pt x="11237" y="2088"/>
                  </a:cubicBezTo>
                  <a:lnTo>
                    <a:pt x="11556" y="2553"/>
                  </a:lnTo>
                  <a:cubicBezTo>
                    <a:pt x="11601" y="2616"/>
                    <a:pt x="11670" y="2646"/>
                    <a:pt x="11739" y="2646"/>
                  </a:cubicBezTo>
                  <a:cubicBezTo>
                    <a:pt x="11830" y="2646"/>
                    <a:pt x="11920" y="2593"/>
                    <a:pt x="11951" y="2490"/>
                  </a:cubicBezTo>
                  <a:lnTo>
                    <a:pt x="12659" y="375"/>
                  </a:lnTo>
                  <a:cubicBezTo>
                    <a:pt x="12700" y="229"/>
                    <a:pt x="12603" y="84"/>
                    <a:pt x="12451" y="84"/>
                  </a:cubicBezTo>
                  <a:lnTo>
                    <a:pt x="10217" y="0"/>
                  </a:lnTo>
                  <a:cubicBezTo>
                    <a:pt x="10214" y="0"/>
                    <a:pt x="10211" y="0"/>
                    <a:pt x="10208" y="0"/>
                  </a:cubicBezTo>
                  <a:close/>
                </a:path>
              </a:pathLst>
            </a:custGeom>
            <a:solidFill>
              <a:srgbClr val="657A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52" name="Google Shape;31002;p86">
            <a:extLst>
              <a:ext uri="{FF2B5EF4-FFF2-40B4-BE49-F238E27FC236}">
                <a16:creationId xmlns:a16="http://schemas.microsoft.com/office/drawing/2014/main" id="{DF82C750-620D-49AA-8FFF-0EB37FCCC44B}"/>
              </a:ext>
            </a:extLst>
          </p:cNvPr>
          <p:cNvGrpSpPr/>
          <p:nvPr/>
        </p:nvGrpSpPr>
        <p:grpSpPr>
          <a:xfrm>
            <a:off x="5024216" y="3262077"/>
            <a:ext cx="570089" cy="551479"/>
            <a:chOff x="1293760" y="1498228"/>
            <a:chExt cx="340624" cy="351944"/>
          </a:xfrm>
        </p:grpSpPr>
        <p:sp>
          <p:nvSpPr>
            <p:cNvPr id="453" name="Google Shape;31003;p86">
              <a:extLst>
                <a:ext uri="{FF2B5EF4-FFF2-40B4-BE49-F238E27FC236}">
                  <a16:creationId xmlns:a16="http://schemas.microsoft.com/office/drawing/2014/main" id="{CDB0A46D-866D-4A62-9458-7FE6919C0B19}"/>
                </a:ext>
              </a:extLst>
            </p:cNvPr>
            <p:cNvSpPr/>
            <p:nvPr/>
          </p:nvSpPr>
          <p:spPr>
            <a:xfrm>
              <a:off x="1331535" y="1498228"/>
              <a:ext cx="265388" cy="71164"/>
            </a:xfrm>
            <a:custGeom>
              <a:avLst/>
              <a:gdLst/>
              <a:ahLst/>
              <a:cxnLst/>
              <a:rect l="l" t="t" r="r" b="b"/>
              <a:pathLst>
                <a:path w="17725" h="4753" extrusionOk="0">
                  <a:moveTo>
                    <a:pt x="7002" y="1"/>
                  </a:moveTo>
                  <a:cubicBezTo>
                    <a:pt x="5677" y="22"/>
                    <a:pt x="4458" y="716"/>
                    <a:pt x="3785" y="1851"/>
                  </a:cubicBezTo>
                  <a:lnTo>
                    <a:pt x="3491" y="2355"/>
                  </a:lnTo>
                  <a:cubicBezTo>
                    <a:pt x="3196" y="2818"/>
                    <a:pt x="2692" y="3112"/>
                    <a:pt x="2124" y="3112"/>
                  </a:cubicBezTo>
                  <a:lnTo>
                    <a:pt x="1094" y="3112"/>
                  </a:lnTo>
                  <a:cubicBezTo>
                    <a:pt x="1" y="3112"/>
                    <a:pt x="1" y="4752"/>
                    <a:pt x="1094" y="4752"/>
                  </a:cubicBezTo>
                  <a:lnTo>
                    <a:pt x="2124" y="4752"/>
                  </a:lnTo>
                  <a:cubicBezTo>
                    <a:pt x="3260" y="4752"/>
                    <a:pt x="4311" y="4164"/>
                    <a:pt x="4899" y="3196"/>
                  </a:cubicBezTo>
                  <a:lnTo>
                    <a:pt x="5194" y="2692"/>
                  </a:lnTo>
                  <a:cubicBezTo>
                    <a:pt x="5572" y="2040"/>
                    <a:pt x="6266" y="1662"/>
                    <a:pt x="7002" y="1662"/>
                  </a:cubicBezTo>
                  <a:lnTo>
                    <a:pt x="10450" y="1662"/>
                  </a:lnTo>
                  <a:cubicBezTo>
                    <a:pt x="11186" y="1662"/>
                    <a:pt x="11880" y="2040"/>
                    <a:pt x="12258" y="2671"/>
                  </a:cubicBezTo>
                  <a:lnTo>
                    <a:pt x="12552" y="3175"/>
                  </a:lnTo>
                  <a:cubicBezTo>
                    <a:pt x="13141" y="4143"/>
                    <a:pt x="14192" y="4752"/>
                    <a:pt x="15328" y="4752"/>
                  </a:cubicBezTo>
                  <a:lnTo>
                    <a:pt x="16631" y="4752"/>
                  </a:lnTo>
                  <a:cubicBezTo>
                    <a:pt x="17724" y="4752"/>
                    <a:pt x="17724" y="3112"/>
                    <a:pt x="16631" y="3112"/>
                  </a:cubicBezTo>
                  <a:lnTo>
                    <a:pt x="15328" y="3112"/>
                  </a:lnTo>
                  <a:cubicBezTo>
                    <a:pt x="14781" y="3112"/>
                    <a:pt x="14255" y="2818"/>
                    <a:pt x="13982" y="2355"/>
                  </a:cubicBezTo>
                  <a:lnTo>
                    <a:pt x="13688" y="1851"/>
                  </a:lnTo>
                  <a:cubicBezTo>
                    <a:pt x="12994" y="716"/>
                    <a:pt x="11774" y="22"/>
                    <a:pt x="10450" y="1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" name="Google Shape;31004;p86">
              <a:extLst>
                <a:ext uri="{FF2B5EF4-FFF2-40B4-BE49-F238E27FC236}">
                  <a16:creationId xmlns:a16="http://schemas.microsoft.com/office/drawing/2014/main" id="{893966F8-AA67-433B-9295-BAFF577DA209}"/>
                </a:ext>
              </a:extLst>
            </p:cNvPr>
            <p:cNvSpPr/>
            <p:nvPr/>
          </p:nvSpPr>
          <p:spPr>
            <a:xfrm>
              <a:off x="1337839" y="1585353"/>
              <a:ext cx="69263" cy="67212"/>
            </a:xfrm>
            <a:custGeom>
              <a:avLst/>
              <a:gdLst/>
              <a:ahLst/>
              <a:cxnLst/>
              <a:rect l="l" t="t" r="r" b="b"/>
              <a:pathLst>
                <a:path w="4626" h="4489" extrusionOk="0">
                  <a:moveTo>
                    <a:pt x="865" y="0"/>
                  </a:moveTo>
                  <a:cubicBezTo>
                    <a:pt x="663" y="0"/>
                    <a:pt x="463" y="79"/>
                    <a:pt x="316" y="237"/>
                  </a:cubicBezTo>
                  <a:cubicBezTo>
                    <a:pt x="0" y="552"/>
                    <a:pt x="0" y="1057"/>
                    <a:pt x="316" y="1351"/>
                  </a:cubicBezTo>
                  <a:lnTo>
                    <a:pt x="3196" y="4252"/>
                  </a:lnTo>
                  <a:cubicBezTo>
                    <a:pt x="3354" y="4410"/>
                    <a:pt x="3559" y="4489"/>
                    <a:pt x="3764" y="4489"/>
                  </a:cubicBezTo>
                  <a:cubicBezTo>
                    <a:pt x="3969" y="4489"/>
                    <a:pt x="4174" y="4410"/>
                    <a:pt x="4331" y="4252"/>
                  </a:cubicBezTo>
                  <a:cubicBezTo>
                    <a:pt x="4626" y="3937"/>
                    <a:pt x="4626" y="3432"/>
                    <a:pt x="4331" y="3117"/>
                  </a:cubicBezTo>
                  <a:lnTo>
                    <a:pt x="1430" y="237"/>
                  </a:lnTo>
                  <a:cubicBezTo>
                    <a:pt x="1272" y="79"/>
                    <a:pt x="1067" y="0"/>
                    <a:pt x="865" y="0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" name="Google Shape;31005;p86">
              <a:extLst>
                <a:ext uri="{FF2B5EF4-FFF2-40B4-BE49-F238E27FC236}">
                  <a16:creationId xmlns:a16="http://schemas.microsoft.com/office/drawing/2014/main" id="{A08AAD43-13F3-4131-BB19-91598726E1C8}"/>
                </a:ext>
              </a:extLst>
            </p:cNvPr>
            <p:cNvSpPr/>
            <p:nvPr/>
          </p:nvSpPr>
          <p:spPr>
            <a:xfrm>
              <a:off x="1521042" y="1585353"/>
              <a:ext cx="69577" cy="67212"/>
            </a:xfrm>
            <a:custGeom>
              <a:avLst/>
              <a:gdLst/>
              <a:ahLst/>
              <a:cxnLst/>
              <a:rect l="l" t="t" r="r" b="b"/>
              <a:pathLst>
                <a:path w="4647" h="4489" extrusionOk="0">
                  <a:moveTo>
                    <a:pt x="3766" y="0"/>
                  </a:moveTo>
                  <a:cubicBezTo>
                    <a:pt x="3564" y="0"/>
                    <a:pt x="3364" y="79"/>
                    <a:pt x="3217" y="237"/>
                  </a:cubicBezTo>
                  <a:lnTo>
                    <a:pt x="316" y="3117"/>
                  </a:lnTo>
                  <a:cubicBezTo>
                    <a:pt x="0" y="3432"/>
                    <a:pt x="0" y="3937"/>
                    <a:pt x="316" y="4252"/>
                  </a:cubicBezTo>
                  <a:cubicBezTo>
                    <a:pt x="473" y="4410"/>
                    <a:pt x="678" y="4489"/>
                    <a:pt x="883" y="4489"/>
                  </a:cubicBezTo>
                  <a:cubicBezTo>
                    <a:pt x="1088" y="4489"/>
                    <a:pt x="1293" y="4410"/>
                    <a:pt x="1451" y="4252"/>
                  </a:cubicBezTo>
                  <a:lnTo>
                    <a:pt x="4331" y="1351"/>
                  </a:lnTo>
                  <a:cubicBezTo>
                    <a:pt x="4647" y="1057"/>
                    <a:pt x="4647" y="552"/>
                    <a:pt x="4331" y="237"/>
                  </a:cubicBezTo>
                  <a:cubicBezTo>
                    <a:pt x="4174" y="79"/>
                    <a:pt x="3969" y="0"/>
                    <a:pt x="3766" y="0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" name="Google Shape;31006;p86">
              <a:extLst>
                <a:ext uri="{FF2B5EF4-FFF2-40B4-BE49-F238E27FC236}">
                  <a16:creationId xmlns:a16="http://schemas.microsoft.com/office/drawing/2014/main" id="{AF08805B-5886-4240-B63C-1C0119FC0D57}"/>
                </a:ext>
              </a:extLst>
            </p:cNvPr>
            <p:cNvSpPr/>
            <p:nvPr/>
          </p:nvSpPr>
          <p:spPr>
            <a:xfrm>
              <a:off x="1349173" y="1766505"/>
              <a:ext cx="87514" cy="83666"/>
            </a:xfrm>
            <a:custGeom>
              <a:avLst/>
              <a:gdLst/>
              <a:ahLst/>
              <a:cxnLst/>
              <a:rect l="l" t="t" r="r" b="b"/>
              <a:pathLst>
                <a:path w="5845" h="5588" extrusionOk="0">
                  <a:moveTo>
                    <a:pt x="4394" y="1"/>
                  </a:moveTo>
                  <a:cubicBezTo>
                    <a:pt x="4053" y="1"/>
                    <a:pt x="3711" y="132"/>
                    <a:pt x="3448" y="395"/>
                  </a:cubicBezTo>
                  <a:lnTo>
                    <a:pt x="505" y="3338"/>
                  </a:lnTo>
                  <a:cubicBezTo>
                    <a:pt x="0" y="3843"/>
                    <a:pt x="0" y="4684"/>
                    <a:pt x="505" y="5210"/>
                  </a:cubicBezTo>
                  <a:cubicBezTo>
                    <a:pt x="768" y="5462"/>
                    <a:pt x="1109" y="5588"/>
                    <a:pt x="1451" y="5588"/>
                  </a:cubicBezTo>
                  <a:cubicBezTo>
                    <a:pt x="1792" y="5588"/>
                    <a:pt x="2134" y="5462"/>
                    <a:pt x="2397" y="5210"/>
                  </a:cubicBezTo>
                  <a:lnTo>
                    <a:pt x="5340" y="2266"/>
                  </a:lnTo>
                  <a:cubicBezTo>
                    <a:pt x="5845" y="1762"/>
                    <a:pt x="5845" y="921"/>
                    <a:pt x="5340" y="395"/>
                  </a:cubicBezTo>
                  <a:cubicBezTo>
                    <a:pt x="5078" y="132"/>
                    <a:pt x="4736" y="1"/>
                    <a:pt x="4394" y="1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" name="Google Shape;31007;p86">
              <a:extLst>
                <a:ext uri="{FF2B5EF4-FFF2-40B4-BE49-F238E27FC236}">
                  <a16:creationId xmlns:a16="http://schemas.microsoft.com/office/drawing/2014/main" id="{74FC9AF3-7C0B-433B-8B17-EA6FA42673F7}"/>
                </a:ext>
              </a:extLst>
            </p:cNvPr>
            <p:cNvSpPr/>
            <p:nvPr/>
          </p:nvSpPr>
          <p:spPr>
            <a:xfrm>
              <a:off x="1491457" y="1766505"/>
              <a:ext cx="87829" cy="83666"/>
            </a:xfrm>
            <a:custGeom>
              <a:avLst/>
              <a:gdLst/>
              <a:ahLst/>
              <a:cxnLst/>
              <a:rect l="l" t="t" r="r" b="b"/>
              <a:pathLst>
                <a:path w="5866" h="5588" extrusionOk="0">
                  <a:moveTo>
                    <a:pt x="1453" y="1"/>
                  </a:moveTo>
                  <a:cubicBezTo>
                    <a:pt x="1114" y="1"/>
                    <a:pt x="778" y="132"/>
                    <a:pt x="526" y="395"/>
                  </a:cubicBezTo>
                  <a:cubicBezTo>
                    <a:pt x="0" y="921"/>
                    <a:pt x="0" y="1762"/>
                    <a:pt x="526" y="2266"/>
                  </a:cubicBezTo>
                  <a:lnTo>
                    <a:pt x="3469" y="5210"/>
                  </a:lnTo>
                  <a:cubicBezTo>
                    <a:pt x="3732" y="5462"/>
                    <a:pt x="4074" y="5588"/>
                    <a:pt x="4413" y="5588"/>
                  </a:cubicBezTo>
                  <a:cubicBezTo>
                    <a:pt x="4752" y="5588"/>
                    <a:pt x="5088" y="5462"/>
                    <a:pt x="5340" y="5210"/>
                  </a:cubicBezTo>
                  <a:cubicBezTo>
                    <a:pt x="5866" y="4684"/>
                    <a:pt x="5866" y="3843"/>
                    <a:pt x="5340" y="3338"/>
                  </a:cubicBezTo>
                  <a:lnTo>
                    <a:pt x="2397" y="395"/>
                  </a:lnTo>
                  <a:cubicBezTo>
                    <a:pt x="2134" y="132"/>
                    <a:pt x="1792" y="1"/>
                    <a:pt x="1453" y="1"/>
                  </a:cubicBezTo>
                  <a:close/>
                </a:path>
              </a:pathLst>
            </a:custGeom>
            <a:solidFill>
              <a:srgbClr val="A3B6C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" name="Google Shape;31008;p86">
              <a:extLst>
                <a:ext uri="{FF2B5EF4-FFF2-40B4-BE49-F238E27FC236}">
                  <a16:creationId xmlns:a16="http://schemas.microsoft.com/office/drawing/2014/main" id="{E59A48CF-A24B-4779-99BE-E3DF1B6EAF76}"/>
                </a:ext>
              </a:extLst>
            </p:cNvPr>
            <p:cNvSpPr/>
            <p:nvPr/>
          </p:nvSpPr>
          <p:spPr>
            <a:xfrm>
              <a:off x="1342870" y="1588257"/>
              <a:ext cx="242405" cy="242405"/>
            </a:xfrm>
            <a:custGeom>
              <a:avLst/>
              <a:gdLst/>
              <a:ahLst/>
              <a:cxnLst/>
              <a:rect l="l" t="t" r="r" b="b"/>
              <a:pathLst>
                <a:path w="16190" h="16190" extrusionOk="0">
                  <a:moveTo>
                    <a:pt x="8095" y="1"/>
                  </a:moveTo>
                  <a:cubicBezTo>
                    <a:pt x="3638" y="1"/>
                    <a:pt x="1" y="3617"/>
                    <a:pt x="1" y="8095"/>
                  </a:cubicBezTo>
                  <a:cubicBezTo>
                    <a:pt x="1" y="12573"/>
                    <a:pt x="3638" y="16189"/>
                    <a:pt x="8095" y="16189"/>
                  </a:cubicBezTo>
                  <a:cubicBezTo>
                    <a:pt x="12573" y="16189"/>
                    <a:pt x="16189" y="12573"/>
                    <a:pt x="16189" y="8095"/>
                  </a:cubicBezTo>
                  <a:cubicBezTo>
                    <a:pt x="16189" y="3617"/>
                    <a:pt x="12573" y="1"/>
                    <a:pt x="8095" y="1"/>
                  </a:cubicBez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" name="Google Shape;31009;p86">
              <a:extLst>
                <a:ext uri="{FF2B5EF4-FFF2-40B4-BE49-F238E27FC236}">
                  <a16:creationId xmlns:a16="http://schemas.microsoft.com/office/drawing/2014/main" id="{924BBE3E-D98D-44CB-B1E5-F14F05133AAB}"/>
                </a:ext>
              </a:extLst>
            </p:cNvPr>
            <p:cNvSpPr/>
            <p:nvPr/>
          </p:nvSpPr>
          <p:spPr>
            <a:xfrm>
              <a:off x="1364205" y="1611420"/>
              <a:ext cx="208792" cy="196334"/>
            </a:xfrm>
            <a:custGeom>
              <a:avLst/>
              <a:gdLst/>
              <a:ahLst/>
              <a:cxnLst/>
              <a:rect l="l" t="t" r="r" b="b"/>
              <a:pathLst>
                <a:path w="13945" h="13113" extrusionOk="0">
                  <a:moveTo>
                    <a:pt x="6722" y="1"/>
                  </a:moveTo>
                  <a:cubicBezTo>
                    <a:pt x="3431" y="1"/>
                    <a:pt x="257" y="2483"/>
                    <a:pt x="131" y="6338"/>
                  </a:cubicBezTo>
                  <a:cubicBezTo>
                    <a:pt x="1" y="10371"/>
                    <a:pt x="3274" y="13112"/>
                    <a:pt x="6717" y="13112"/>
                  </a:cubicBezTo>
                  <a:cubicBezTo>
                    <a:pt x="8264" y="13112"/>
                    <a:pt x="9846" y="12559"/>
                    <a:pt x="11169" y="11321"/>
                  </a:cubicBezTo>
                  <a:cubicBezTo>
                    <a:pt x="13818" y="8861"/>
                    <a:pt x="13944" y="4698"/>
                    <a:pt x="11464" y="2091"/>
                  </a:cubicBezTo>
                  <a:cubicBezTo>
                    <a:pt x="10113" y="648"/>
                    <a:pt x="8402" y="1"/>
                    <a:pt x="6722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" name="Google Shape;31010;p86">
              <a:extLst>
                <a:ext uri="{FF2B5EF4-FFF2-40B4-BE49-F238E27FC236}">
                  <a16:creationId xmlns:a16="http://schemas.microsoft.com/office/drawing/2014/main" id="{FF823C70-F02C-4310-BE1D-178BFEC75303}"/>
                </a:ext>
              </a:extLst>
            </p:cNvPr>
            <p:cNvSpPr/>
            <p:nvPr/>
          </p:nvSpPr>
          <p:spPr>
            <a:xfrm>
              <a:off x="1402370" y="1612812"/>
              <a:ext cx="187620" cy="192981"/>
            </a:xfrm>
            <a:custGeom>
              <a:avLst/>
              <a:gdLst/>
              <a:ahLst/>
              <a:cxnLst/>
              <a:rect l="l" t="t" r="r" b="b"/>
              <a:pathLst>
                <a:path w="12531" h="12889" extrusionOk="0">
                  <a:moveTo>
                    <a:pt x="5361" y="1"/>
                  </a:moveTo>
                  <a:cubicBezTo>
                    <a:pt x="2250" y="589"/>
                    <a:pt x="0" y="3301"/>
                    <a:pt x="0" y="6455"/>
                  </a:cubicBezTo>
                  <a:cubicBezTo>
                    <a:pt x="0" y="9609"/>
                    <a:pt x="2250" y="12300"/>
                    <a:pt x="5361" y="12889"/>
                  </a:cubicBezTo>
                  <a:cubicBezTo>
                    <a:pt x="6581" y="12657"/>
                    <a:pt x="7695" y="12090"/>
                    <a:pt x="8620" y="11228"/>
                  </a:cubicBezTo>
                  <a:cubicBezTo>
                    <a:pt x="12531" y="7569"/>
                    <a:pt x="10618" y="1010"/>
                    <a:pt x="5361" y="1"/>
                  </a:cubicBezTo>
                  <a:close/>
                </a:path>
              </a:pathLst>
            </a:custGeom>
            <a:solidFill>
              <a:srgbClr val="C4D0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" name="Google Shape;31011;p86">
              <a:extLst>
                <a:ext uri="{FF2B5EF4-FFF2-40B4-BE49-F238E27FC236}">
                  <a16:creationId xmlns:a16="http://schemas.microsoft.com/office/drawing/2014/main" id="{BEAC3005-2118-4D43-A1E3-48644BD5DEBE}"/>
                </a:ext>
              </a:extLst>
            </p:cNvPr>
            <p:cNvSpPr/>
            <p:nvPr/>
          </p:nvSpPr>
          <p:spPr>
            <a:xfrm>
              <a:off x="1449893" y="1635795"/>
              <a:ext cx="26456" cy="94447"/>
            </a:xfrm>
            <a:custGeom>
              <a:avLst/>
              <a:gdLst/>
              <a:ahLst/>
              <a:cxnLst/>
              <a:rect l="l" t="t" r="r" b="b"/>
              <a:pathLst>
                <a:path w="1767" h="6308" extrusionOk="0">
                  <a:moveTo>
                    <a:pt x="884" y="0"/>
                  </a:moveTo>
                  <a:cubicBezTo>
                    <a:pt x="379" y="0"/>
                    <a:pt x="1" y="400"/>
                    <a:pt x="1" y="883"/>
                  </a:cubicBezTo>
                  <a:lnTo>
                    <a:pt x="1" y="5425"/>
                  </a:lnTo>
                  <a:cubicBezTo>
                    <a:pt x="1" y="5908"/>
                    <a:pt x="379" y="6308"/>
                    <a:pt x="884" y="6308"/>
                  </a:cubicBezTo>
                  <a:cubicBezTo>
                    <a:pt x="1367" y="6308"/>
                    <a:pt x="1746" y="5908"/>
                    <a:pt x="1767" y="5425"/>
                  </a:cubicBezTo>
                  <a:lnTo>
                    <a:pt x="1767" y="883"/>
                  </a:lnTo>
                  <a:cubicBezTo>
                    <a:pt x="1746" y="400"/>
                    <a:pt x="1367" y="21"/>
                    <a:pt x="884" y="0"/>
                  </a:cubicBezTo>
                  <a:close/>
                </a:path>
              </a:pathLst>
            </a:custGeom>
            <a:solidFill>
              <a:srgbClr val="8498A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" name="Google Shape;31012;p86">
              <a:extLst>
                <a:ext uri="{FF2B5EF4-FFF2-40B4-BE49-F238E27FC236}">
                  <a16:creationId xmlns:a16="http://schemas.microsoft.com/office/drawing/2014/main" id="{7E0AEA2D-3D55-4637-8475-41187E7C5FFA}"/>
                </a:ext>
              </a:extLst>
            </p:cNvPr>
            <p:cNvSpPr/>
            <p:nvPr/>
          </p:nvSpPr>
          <p:spPr>
            <a:xfrm>
              <a:off x="1448635" y="1704414"/>
              <a:ext cx="65175" cy="62660"/>
            </a:xfrm>
            <a:custGeom>
              <a:avLst/>
              <a:gdLst/>
              <a:ahLst/>
              <a:cxnLst/>
              <a:rect l="l" t="t" r="r" b="b"/>
              <a:pathLst>
                <a:path w="4353" h="4185" extrusionOk="0">
                  <a:moveTo>
                    <a:pt x="957" y="1"/>
                  </a:moveTo>
                  <a:cubicBezTo>
                    <a:pt x="731" y="1"/>
                    <a:pt x="505" y="85"/>
                    <a:pt x="337" y="253"/>
                  </a:cubicBezTo>
                  <a:cubicBezTo>
                    <a:pt x="1" y="589"/>
                    <a:pt x="1" y="1157"/>
                    <a:pt x="337" y="1493"/>
                  </a:cubicBezTo>
                  <a:lnTo>
                    <a:pt x="2776" y="3932"/>
                  </a:lnTo>
                  <a:cubicBezTo>
                    <a:pt x="2944" y="4100"/>
                    <a:pt x="3170" y="4185"/>
                    <a:pt x="3396" y="4185"/>
                  </a:cubicBezTo>
                  <a:cubicBezTo>
                    <a:pt x="3622" y="4185"/>
                    <a:pt x="3848" y="4100"/>
                    <a:pt x="4016" y="3932"/>
                  </a:cubicBezTo>
                  <a:cubicBezTo>
                    <a:pt x="4353" y="3596"/>
                    <a:pt x="4353" y="3028"/>
                    <a:pt x="4016" y="2692"/>
                  </a:cubicBezTo>
                  <a:lnTo>
                    <a:pt x="1578" y="253"/>
                  </a:lnTo>
                  <a:cubicBezTo>
                    <a:pt x="1409" y="85"/>
                    <a:pt x="1183" y="1"/>
                    <a:pt x="957" y="1"/>
                  </a:cubicBezTo>
                  <a:close/>
                </a:path>
              </a:pathLst>
            </a:custGeom>
            <a:solidFill>
              <a:srgbClr val="5A70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" name="Google Shape;31013;p86">
              <a:extLst>
                <a:ext uri="{FF2B5EF4-FFF2-40B4-BE49-F238E27FC236}">
                  <a16:creationId xmlns:a16="http://schemas.microsoft.com/office/drawing/2014/main" id="{C5124694-AE54-4389-82BF-5F2B7EF22673}"/>
                </a:ext>
              </a:extLst>
            </p:cNvPr>
            <p:cNvSpPr/>
            <p:nvPr/>
          </p:nvSpPr>
          <p:spPr>
            <a:xfrm>
              <a:off x="1293760" y="1542382"/>
              <a:ext cx="95405" cy="89655"/>
            </a:xfrm>
            <a:custGeom>
              <a:avLst/>
              <a:gdLst/>
              <a:ahLst/>
              <a:cxnLst/>
              <a:rect l="l" t="t" r="r" b="b"/>
              <a:pathLst>
                <a:path w="6372" h="5988" extrusionOk="0">
                  <a:moveTo>
                    <a:pt x="3365" y="0"/>
                  </a:moveTo>
                  <a:cubicBezTo>
                    <a:pt x="2582" y="0"/>
                    <a:pt x="1798" y="300"/>
                    <a:pt x="1199" y="899"/>
                  </a:cubicBezTo>
                  <a:lnTo>
                    <a:pt x="1094" y="983"/>
                  </a:lnTo>
                  <a:cubicBezTo>
                    <a:pt x="1" y="2203"/>
                    <a:pt x="43" y="4074"/>
                    <a:pt x="1199" y="5230"/>
                  </a:cubicBezTo>
                  <a:lnTo>
                    <a:pt x="1494" y="5546"/>
                  </a:lnTo>
                  <a:cubicBezTo>
                    <a:pt x="1798" y="5840"/>
                    <a:pt x="2193" y="5987"/>
                    <a:pt x="2587" y="5987"/>
                  </a:cubicBezTo>
                  <a:cubicBezTo>
                    <a:pt x="2981" y="5987"/>
                    <a:pt x="3375" y="5840"/>
                    <a:pt x="3680" y="5546"/>
                  </a:cubicBezTo>
                  <a:lnTo>
                    <a:pt x="5825" y="3380"/>
                  </a:lnTo>
                  <a:cubicBezTo>
                    <a:pt x="6224" y="3002"/>
                    <a:pt x="6371" y="2434"/>
                    <a:pt x="6224" y="1908"/>
                  </a:cubicBezTo>
                  <a:cubicBezTo>
                    <a:pt x="6161" y="1635"/>
                    <a:pt x="6035" y="1404"/>
                    <a:pt x="5825" y="1215"/>
                  </a:cubicBezTo>
                  <a:lnTo>
                    <a:pt x="5530" y="899"/>
                  </a:lnTo>
                  <a:cubicBezTo>
                    <a:pt x="4931" y="300"/>
                    <a:pt x="4148" y="0"/>
                    <a:pt x="3365" y="0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" name="Google Shape;31014;p86">
              <a:extLst>
                <a:ext uri="{FF2B5EF4-FFF2-40B4-BE49-F238E27FC236}">
                  <a16:creationId xmlns:a16="http://schemas.microsoft.com/office/drawing/2014/main" id="{9803EAAF-7BAA-4199-A25A-45DBF90ED674}"/>
                </a:ext>
              </a:extLst>
            </p:cNvPr>
            <p:cNvSpPr/>
            <p:nvPr/>
          </p:nvSpPr>
          <p:spPr>
            <a:xfrm>
              <a:off x="1309511" y="1542382"/>
              <a:ext cx="77453" cy="61552"/>
            </a:xfrm>
            <a:custGeom>
              <a:avLst/>
              <a:gdLst/>
              <a:ahLst/>
              <a:cxnLst/>
              <a:rect l="l" t="t" r="r" b="b"/>
              <a:pathLst>
                <a:path w="5173" h="4111" extrusionOk="0">
                  <a:moveTo>
                    <a:pt x="2313" y="0"/>
                  </a:moveTo>
                  <a:cubicBezTo>
                    <a:pt x="1530" y="0"/>
                    <a:pt x="746" y="300"/>
                    <a:pt x="147" y="899"/>
                  </a:cubicBezTo>
                  <a:lnTo>
                    <a:pt x="42" y="983"/>
                  </a:lnTo>
                  <a:cubicBezTo>
                    <a:pt x="0" y="1866"/>
                    <a:pt x="315" y="2728"/>
                    <a:pt x="946" y="3359"/>
                  </a:cubicBezTo>
                  <a:lnTo>
                    <a:pt x="1241" y="3653"/>
                  </a:lnTo>
                  <a:cubicBezTo>
                    <a:pt x="1545" y="3958"/>
                    <a:pt x="1940" y="4111"/>
                    <a:pt x="2334" y="4111"/>
                  </a:cubicBezTo>
                  <a:cubicBezTo>
                    <a:pt x="2728" y="4111"/>
                    <a:pt x="3122" y="3958"/>
                    <a:pt x="3427" y="3653"/>
                  </a:cubicBezTo>
                  <a:lnTo>
                    <a:pt x="5172" y="1908"/>
                  </a:lnTo>
                  <a:cubicBezTo>
                    <a:pt x="5109" y="1635"/>
                    <a:pt x="4983" y="1404"/>
                    <a:pt x="4773" y="1194"/>
                  </a:cubicBezTo>
                  <a:lnTo>
                    <a:pt x="4478" y="899"/>
                  </a:lnTo>
                  <a:cubicBezTo>
                    <a:pt x="3879" y="300"/>
                    <a:pt x="3096" y="0"/>
                    <a:pt x="2313" y="0"/>
                  </a:cubicBezTo>
                  <a:close/>
                </a:path>
              </a:pathLst>
            </a:custGeom>
            <a:solidFill>
              <a:srgbClr val="C4D0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" name="Google Shape;31015;p86">
              <a:extLst>
                <a:ext uri="{FF2B5EF4-FFF2-40B4-BE49-F238E27FC236}">
                  <a16:creationId xmlns:a16="http://schemas.microsoft.com/office/drawing/2014/main" id="{62D0BEEB-254B-4ABB-B80A-3F5D27853255}"/>
                </a:ext>
              </a:extLst>
            </p:cNvPr>
            <p:cNvSpPr/>
            <p:nvPr/>
          </p:nvSpPr>
          <p:spPr>
            <a:xfrm>
              <a:off x="1538350" y="1542546"/>
              <a:ext cx="96034" cy="89551"/>
            </a:xfrm>
            <a:custGeom>
              <a:avLst/>
              <a:gdLst/>
              <a:ahLst/>
              <a:cxnLst/>
              <a:rect l="l" t="t" r="r" b="b"/>
              <a:pathLst>
                <a:path w="6414" h="5981" extrusionOk="0">
                  <a:moveTo>
                    <a:pt x="3077" y="1"/>
                  </a:moveTo>
                  <a:cubicBezTo>
                    <a:pt x="2281" y="1"/>
                    <a:pt x="1496" y="306"/>
                    <a:pt x="905" y="909"/>
                  </a:cubicBezTo>
                  <a:lnTo>
                    <a:pt x="610" y="1204"/>
                  </a:lnTo>
                  <a:cubicBezTo>
                    <a:pt x="1" y="1792"/>
                    <a:pt x="1" y="2780"/>
                    <a:pt x="610" y="3369"/>
                  </a:cubicBezTo>
                  <a:lnTo>
                    <a:pt x="2755" y="5535"/>
                  </a:lnTo>
                  <a:cubicBezTo>
                    <a:pt x="3041" y="5821"/>
                    <a:pt x="3434" y="5980"/>
                    <a:pt x="3835" y="5980"/>
                  </a:cubicBezTo>
                  <a:cubicBezTo>
                    <a:pt x="4023" y="5980"/>
                    <a:pt x="4213" y="5945"/>
                    <a:pt x="4395" y="5871"/>
                  </a:cubicBezTo>
                  <a:cubicBezTo>
                    <a:pt x="4605" y="5787"/>
                    <a:pt x="4773" y="5682"/>
                    <a:pt x="4920" y="5535"/>
                  </a:cubicBezTo>
                  <a:lnTo>
                    <a:pt x="5236" y="5219"/>
                  </a:lnTo>
                  <a:cubicBezTo>
                    <a:pt x="6413" y="4021"/>
                    <a:pt x="6413" y="2087"/>
                    <a:pt x="5236" y="909"/>
                  </a:cubicBezTo>
                  <a:cubicBezTo>
                    <a:pt x="5089" y="762"/>
                    <a:pt x="4941" y="636"/>
                    <a:pt x="4794" y="510"/>
                  </a:cubicBezTo>
                  <a:cubicBezTo>
                    <a:pt x="4266" y="169"/>
                    <a:pt x="3668" y="1"/>
                    <a:pt x="3077" y="1"/>
                  </a:cubicBezTo>
                  <a:close/>
                </a:path>
              </a:pathLst>
            </a:custGeom>
            <a:solidFill>
              <a:srgbClr val="B4C3C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" name="Google Shape;31016;p86">
              <a:extLst>
                <a:ext uri="{FF2B5EF4-FFF2-40B4-BE49-F238E27FC236}">
                  <a16:creationId xmlns:a16="http://schemas.microsoft.com/office/drawing/2014/main" id="{0427A5AE-12EB-4B7C-B4DE-9BD20A4BD619}"/>
                </a:ext>
              </a:extLst>
            </p:cNvPr>
            <p:cNvSpPr/>
            <p:nvPr/>
          </p:nvSpPr>
          <p:spPr>
            <a:xfrm>
              <a:off x="1565735" y="1550167"/>
              <a:ext cx="68649" cy="80283"/>
            </a:xfrm>
            <a:custGeom>
              <a:avLst/>
              <a:gdLst/>
              <a:ahLst/>
              <a:cxnLst/>
              <a:rect l="l" t="t" r="r" b="b"/>
              <a:pathLst>
                <a:path w="4585" h="5362" extrusionOk="0">
                  <a:moveTo>
                    <a:pt x="2965" y="1"/>
                  </a:moveTo>
                  <a:cubicBezTo>
                    <a:pt x="2187" y="22"/>
                    <a:pt x="1452" y="337"/>
                    <a:pt x="905" y="905"/>
                  </a:cubicBezTo>
                  <a:lnTo>
                    <a:pt x="590" y="1199"/>
                  </a:lnTo>
                  <a:cubicBezTo>
                    <a:pt x="1" y="1809"/>
                    <a:pt x="1" y="2776"/>
                    <a:pt x="590" y="3386"/>
                  </a:cubicBezTo>
                  <a:lnTo>
                    <a:pt x="2566" y="5362"/>
                  </a:lnTo>
                  <a:cubicBezTo>
                    <a:pt x="2776" y="5278"/>
                    <a:pt x="2944" y="5173"/>
                    <a:pt x="3091" y="5026"/>
                  </a:cubicBezTo>
                  <a:lnTo>
                    <a:pt x="3407" y="4710"/>
                  </a:lnTo>
                  <a:cubicBezTo>
                    <a:pt x="4584" y="3512"/>
                    <a:pt x="4584" y="1578"/>
                    <a:pt x="3407" y="400"/>
                  </a:cubicBezTo>
                  <a:cubicBezTo>
                    <a:pt x="3260" y="253"/>
                    <a:pt x="3112" y="127"/>
                    <a:pt x="2965" y="1"/>
                  </a:cubicBezTo>
                  <a:close/>
                </a:path>
              </a:pathLst>
            </a:custGeom>
            <a:solidFill>
              <a:srgbClr val="C4D0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0" name="object 8">
            <a:extLst>
              <a:ext uri="{FF2B5EF4-FFF2-40B4-BE49-F238E27FC236}">
                <a16:creationId xmlns:a16="http://schemas.microsoft.com/office/drawing/2014/main" id="{A2F0E91A-E990-44C2-9CB8-4B430ED55000}"/>
              </a:ext>
            </a:extLst>
          </p:cNvPr>
          <p:cNvSpPr txBox="1"/>
          <p:nvPr/>
        </p:nvSpPr>
        <p:spPr>
          <a:xfrm>
            <a:off x="6529798" y="3567601"/>
            <a:ext cx="2439670" cy="1090042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65100" marR="5080" indent="-165100">
              <a:lnSpc>
                <a:spcPct val="100000"/>
              </a:lnSpc>
              <a:spcBef>
                <a:spcPts val="100"/>
              </a:spcBef>
              <a:buFont typeface="Arial MT"/>
              <a:buChar char="•"/>
              <a:tabLst>
                <a:tab pos="165100" algn="l"/>
                <a:tab pos="173355" algn="l"/>
              </a:tabLst>
            </a:pPr>
            <a:r>
              <a:rPr dirty="0">
                <a:latin typeface="Calibri"/>
                <a:cs typeface="Calibri"/>
              </a:rPr>
              <a:t>	Dilakukan</a:t>
            </a:r>
            <a:r>
              <a:rPr spc="-75" dirty="0">
                <a:latin typeface="Calibri"/>
                <a:cs typeface="Calibri"/>
              </a:rPr>
              <a:t> </a:t>
            </a:r>
            <a:r>
              <a:rPr dirty="0">
                <a:latin typeface="Calibri"/>
                <a:cs typeface="Calibri"/>
              </a:rPr>
              <a:t>teratur</a:t>
            </a:r>
            <a:r>
              <a:rPr spc="-70" dirty="0">
                <a:latin typeface="Calibri"/>
                <a:cs typeface="Calibri"/>
              </a:rPr>
              <a:t> </a:t>
            </a:r>
            <a:r>
              <a:rPr spc="-50" dirty="0">
                <a:latin typeface="Calibri"/>
                <a:cs typeface="Calibri"/>
              </a:rPr>
              <a:t>&amp; </a:t>
            </a:r>
            <a:r>
              <a:rPr dirty="0">
                <a:latin typeface="Calibri"/>
                <a:cs typeface="Calibri"/>
              </a:rPr>
              <a:t>rutin</a:t>
            </a:r>
            <a:r>
              <a:rPr spc="-35" dirty="0">
                <a:latin typeface="Calibri"/>
                <a:cs typeface="Calibri"/>
              </a:rPr>
              <a:t> </a:t>
            </a:r>
            <a:r>
              <a:rPr spc="-200" dirty="0">
                <a:latin typeface="Calibri"/>
                <a:cs typeface="Calibri"/>
              </a:rPr>
              <a:t>3-</a:t>
            </a:r>
            <a:r>
              <a:rPr spc="-155" dirty="0">
                <a:latin typeface="Calibri"/>
                <a:cs typeface="Calibri"/>
              </a:rPr>
              <a:t>­</a:t>
            </a:r>
            <a:r>
              <a:rPr spc="-10" dirty="0">
                <a:latin typeface="Calibri"/>
                <a:cs typeface="Calibri"/>
              </a:rPr>
              <a:t>‐5x</a:t>
            </a:r>
            <a:r>
              <a:rPr lang="en-US" spc="-10" dirty="0">
                <a:latin typeface="Calibri"/>
                <a:cs typeface="Calibri"/>
              </a:rPr>
              <a:t> </a:t>
            </a:r>
            <a:r>
              <a:rPr lang="en-US" spc="-10" dirty="0" err="1">
                <a:latin typeface="Calibri"/>
                <a:cs typeface="Calibri"/>
              </a:rPr>
              <a:t>se</a:t>
            </a:r>
            <a:r>
              <a:rPr spc="-10" dirty="0" err="1">
                <a:latin typeface="Calibri"/>
                <a:cs typeface="Calibri"/>
              </a:rPr>
              <a:t>minggu</a:t>
            </a:r>
            <a:r>
              <a:rPr spc="-10" dirty="0">
                <a:latin typeface="Calibri"/>
                <a:cs typeface="Calibri"/>
              </a:rPr>
              <a:t> </a:t>
            </a:r>
            <a:r>
              <a:rPr dirty="0">
                <a:latin typeface="Calibri"/>
                <a:cs typeface="Calibri"/>
              </a:rPr>
              <a:t>selang</a:t>
            </a:r>
            <a:r>
              <a:rPr spc="-50" dirty="0">
                <a:latin typeface="Calibri"/>
                <a:cs typeface="Calibri"/>
              </a:rPr>
              <a:t> </a:t>
            </a:r>
            <a:r>
              <a:rPr spc="-10" dirty="0">
                <a:latin typeface="Calibri"/>
                <a:cs typeface="Calibri"/>
              </a:rPr>
              <a:t>sehari istirahat</a:t>
            </a:r>
            <a:endParaRPr dirty="0">
              <a:latin typeface="Calibri"/>
              <a:cs typeface="Calibri"/>
            </a:endParaRPr>
          </a:p>
          <a:p>
            <a:pPr marL="165100" marR="140970" indent="-165100">
              <a:lnSpc>
                <a:spcPct val="100000"/>
              </a:lnSpc>
              <a:buFont typeface="Arial MT"/>
              <a:buChar char="•"/>
              <a:tabLst>
                <a:tab pos="165100" algn="l"/>
                <a:tab pos="173355" algn="l"/>
              </a:tabLst>
            </a:pPr>
            <a:r>
              <a:rPr dirty="0">
                <a:latin typeface="Calibri"/>
                <a:cs typeface="Calibri"/>
              </a:rPr>
              <a:t>	Contoh:</a:t>
            </a:r>
            <a:r>
              <a:rPr spc="-25" dirty="0">
                <a:latin typeface="Calibri"/>
                <a:cs typeface="Calibri"/>
              </a:rPr>
              <a:t> </a:t>
            </a:r>
            <a:r>
              <a:rPr dirty="0">
                <a:latin typeface="Calibri"/>
                <a:cs typeface="Calibri"/>
              </a:rPr>
              <a:t>3x</a:t>
            </a:r>
            <a:r>
              <a:rPr spc="-25" dirty="0">
                <a:latin typeface="Calibri"/>
                <a:cs typeface="Calibri"/>
              </a:rPr>
              <a:t> </a:t>
            </a:r>
            <a:r>
              <a:rPr spc="-10" dirty="0">
                <a:latin typeface="Calibri"/>
                <a:cs typeface="Calibri"/>
              </a:rPr>
              <a:t>latihan </a:t>
            </a:r>
            <a:r>
              <a:rPr dirty="0">
                <a:latin typeface="Calibri"/>
                <a:cs typeface="Calibri"/>
              </a:rPr>
              <a:t>aerobik,</a:t>
            </a:r>
            <a:r>
              <a:rPr spc="-35" dirty="0">
                <a:latin typeface="Calibri"/>
                <a:cs typeface="Calibri"/>
              </a:rPr>
              <a:t> </a:t>
            </a:r>
            <a:r>
              <a:rPr dirty="0">
                <a:latin typeface="Calibri"/>
                <a:cs typeface="Calibri"/>
              </a:rPr>
              <a:t>2x</a:t>
            </a:r>
            <a:r>
              <a:rPr spc="-35" dirty="0">
                <a:latin typeface="Calibri"/>
                <a:cs typeface="Calibri"/>
              </a:rPr>
              <a:t> </a:t>
            </a:r>
            <a:r>
              <a:rPr spc="-10" dirty="0" err="1">
                <a:latin typeface="Calibri"/>
                <a:cs typeface="Calibri"/>
              </a:rPr>
              <a:t>latihan</a:t>
            </a:r>
            <a:r>
              <a:rPr lang="en-US" spc="-10" dirty="0">
                <a:latin typeface="Calibri"/>
                <a:cs typeface="Calibri"/>
              </a:rPr>
              <a:t> </a:t>
            </a:r>
            <a:r>
              <a:rPr lang="en-US" spc="-10" dirty="0" err="1">
                <a:latin typeface="Calibri"/>
                <a:cs typeface="Calibri"/>
              </a:rPr>
              <a:t>beban</a:t>
            </a:r>
            <a:endParaRPr dirty="0">
              <a:latin typeface="Calibri"/>
              <a:cs typeface="Calibri"/>
            </a:endParaRPr>
          </a:p>
        </p:txBody>
      </p:sp>
      <p:pic>
        <p:nvPicPr>
          <p:cNvPr id="473" name="Picture 472">
            <a:extLst>
              <a:ext uri="{FF2B5EF4-FFF2-40B4-BE49-F238E27FC236}">
                <a16:creationId xmlns:a16="http://schemas.microsoft.com/office/drawing/2014/main" id="{A4C484E1-A42C-4214-B7EB-DE566647418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21877" y="4713083"/>
            <a:ext cx="8500246" cy="532082"/>
          </a:xfrm>
          <a:prstGeom prst="rect">
            <a:avLst/>
          </a:prstGeom>
        </p:spPr>
      </p:pic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37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750" name="Google Shape;23750;p71"/>
          <p:cNvGrpSpPr/>
          <p:nvPr/>
        </p:nvGrpSpPr>
        <p:grpSpPr>
          <a:xfrm>
            <a:off x="-776422" y="-962711"/>
            <a:ext cx="3944501" cy="3944501"/>
            <a:chOff x="1190625" y="238125"/>
            <a:chExt cx="5205200" cy="5205200"/>
          </a:xfrm>
        </p:grpSpPr>
        <p:sp>
          <p:nvSpPr>
            <p:cNvPr id="23751" name="Google Shape;23751;p71"/>
            <p:cNvSpPr/>
            <p:nvPr/>
          </p:nvSpPr>
          <p:spPr>
            <a:xfrm>
              <a:off x="3537100" y="2352575"/>
              <a:ext cx="739875" cy="745725"/>
            </a:xfrm>
            <a:custGeom>
              <a:avLst/>
              <a:gdLst/>
              <a:ahLst/>
              <a:cxnLst/>
              <a:rect l="l" t="t" r="r" b="b"/>
              <a:pathLst>
                <a:path w="29595" h="29829" extrusionOk="0">
                  <a:moveTo>
                    <a:pt x="19963" y="23699"/>
                  </a:moveTo>
                  <a:cubicBezTo>
                    <a:pt x="20956" y="20839"/>
                    <a:pt x="23057" y="19438"/>
                    <a:pt x="25509" y="19847"/>
                  </a:cubicBezTo>
                  <a:cubicBezTo>
                    <a:pt x="27785" y="20197"/>
                    <a:pt x="29478" y="22123"/>
                    <a:pt x="29536" y="24400"/>
                  </a:cubicBezTo>
                  <a:cubicBezTo>
                    <a:pt x="29595" y="26793"/>
                    <a:pt x="28077" y="28777"/>
                    <a:pt x="25684" y="29303"/>
                  </a:cubicBezTo>
                  <a:cubicBezTo>
                    <a:pt x="23232" y="29828"/>
                    <a:pt x="21189" y="28544"/>
                    <a:pt x="19963" y="25625"/>
                  </a:cubicBezTo>
                  <a:cubicBezTo>
                    <a:pt x="19146" y="28135"/>
                    <a:pt x="17512" y="29595"/>
                    <a:pt x="14768" y="29536"/>
                  </a:cubicBezTo>
                  <a:cubicBezTo>
                    <a:pt x="12609" y="29536"/>
                    <a:pt x="11266" y="28369"/>
                    <a:pt x="10040" y="25567"/>
                  </a:cubicBezTo>
                  <a:cubicBezTo>
                    <a:pt x="9690" y="26910"/>
                    <a:pt x="8990" y="27960"/>
                    <a:pt x="7881" y="28661"/>
                  </a:cubicBezTo>
                  <a:cubicBezTo>
                    <a:pt x="6830" y="29420"/>
                    <a:pt x="5604" y="29711"/>
                    <a:pt x="4320" y="29478"/>
                  </a:cubicBezTo>
                  <a:cubicBezTo>
                    <a:pt x="2044" y="29069"/>
                    <a:pt x="409" y="27201"/>
                    <a:pt x="234" y="25042"/>
                  </a:cubicBezTo>
                  <a:cubicBezTo>
                    <a:pt x="59" y="22532"/>
                    <a:pt x="1402" y="20664"/>
                    <a:pt x="4145" y="19672"/>
                  </a:cubicBezTo>
                  <a:cubicBezTo>
                    <a:pt x="1518" y="18796"/>
                    <a:pt x="1" y="17103"/>
                    <a:pt x="176" y="14243"/>
                  </a:cubicBezTo>
                  <a:cubicBezTo>
                    <a:pt x="351" y="12200"/>
                    <a:pt x="1577" y="10741"/>
                    <a:pt x="4203" y="9749"/>
                  </a:cubicBezTo>
                  <a:cubicBezTo>
                    <a:pt x="2744" y="9340"/>
                    <a:pt x="1635" y="8581"/>
                    <a:pt x="993" y="7355"/>
                  </a:cubicBezTo>
                  <a:cubicBezTo>
                    <a:pt x="293" y="6071"/>
                    <a:pt x="176" y="4787"/>
                    <a:pt x="643" y="3445"/>
                  </a:cubicBezTo>
                  <a:cubicBezTo>
                    <a:pt x="1343" y="1285"/>
                    <a:pt x="3386" y="1"/>
                    <a:pt x="5721" y="234"/>
                  </a:cubicBezTo>
                  <a:cubicBezTo>
                    <a:pt x="7822" y="409"/>
                    <a:pt x="9632" y="2161"/>
                    <a:pt x="9924" y="4320"/>
                  </a:cubicBezTo>
                  <a:cubicBezTo>
                    <a:pt x="10274" y="6713"/>
                    <a:pt x="8990" y="8640"/>
                    <a:pt x="6130" y="9807"/>
                  </a:cubicBezTo>
                  <a:cubicBezTo>
                    <a:pt x="8114" y="10332"/>
                    <a:pt x="9457" y="11558"/>
                    <a:pt x="10040" y="13660"/>
                  </a:cubicBezTo>
                  <a:cubicBezTo>
                    <a:pt x="10683" y="11617"/>
                    <a:pt x="11908" y="10332"/>
                    <a:pt x="13893" y="9749"/>
                  </a:cubicBezTo>
                  <a:cubicBezTo>
                    <a:pt x="11091" y="8581"/>
                    <a:pt x="9807" y="6538"/>
                    <a:pt x="10274" y="4087"/>
                  </a:cubicBezTo>
                  <a:cubicBezTo>
                    <a:pt x="10741" y="1752"/>
                    <a:pt x="12784" y="118"/>
                    <a:pt x="15177" y="176"/>
                  </a:cubicBezTo>
                  <a:cubicBezTo>
                    <a:pt x="17395" y="234"/>
                    <a:pt x="19380" y="1869"/>
                    <a:pt x="19788" y="4087"/>
                  </a:cubicBezTo>
                  <a:cubicBezTo>
                    <a:pt x="20197" y="6597"/>
                    <a:pt x="18913" y="8698"/>
                    <a:pt x="16111" y="9749"/>
                  </a:cubicBezTo>
                  <a:cubicBezTo>
                    <a:pt x="18096" y="10332"/>
                    <a:pt x="19380" y="11617"/>
                    <a:pt x="19963" y="13660"/>
                  </a:cubicBezTo>
                  <a:cubicBezTo>
                    <a:pt x="20430" y="12259"/>
                    <a:pt x="21131" y="11266"/>
                    <a:pt x="22240" y="10566"/>
                  </a:cubicBezTo>
                  <a:cubicBezTo>
                    <a:pt x="23349" y="9924"/>
                    <a:pt x="24575" y="9749"/>
                    <a:pt x="25859" y="10041"/>
                  </a:cubicBezTo>
                  <a:cubicBezTo>
                    <a:pt x="28135" y="10566"/>
                    <a:pt x="29595" y="12492"/>
                    <a:pt x="29536" y="14827"/>
                  </a:cubicBezTo>
                  <a:cubicBezTo>
                    <a:pt x="29536" y="17103"/>
                    <a:pt x="27902" y="19030"/>
                    <a:pt x="25684" y="19438"/>
                  </a:cubicBezTo>
                  <a:cubicBezTo>
                    <a:pt x="23232" y="19964"/>
                    <a:pt x="21248" y="18738"/>
                    <a:pt x="19963" y="15878"/>
                  </a:cubicBezTo>
                  <a:cubicBezTo>
                    <a:pt x="19380" y="17804"/>
                    <a:pt x="18154" y="19030"/>
                    <a:pt x="16111" y="19672"/>
                  </a:cubicBezTo>
                  <a:cubicBezTo>
                    <a:pt x="18154" y="20314"/>
                    <a:pt x="19380" y="21598"/>
                    <a:pt x="19963" y="23641"/>
                  </a:cubicBezTo>
                  <a:close/>
                  <a:moveTo>
                    <a:pt x="10040" y="23758"/>
                  </a:moveTo>
                  <a:cubicBezTo>
                    <a:pt x="10624" y="21598"/>
                    <a:pt x="11850" y="20314"/>
                    <a:pt x="13951" y="19672"/>
                  </a:cubicBezTo>
                  <a:cubicBezTo>
                    <a:pt x="11908" y="19088"/>
                    <a:pt x="10683" y="17804"/>
                    <a:pt x="10040" y="15819"/>
                  </a:cubicBezTo>
                  <a:cubicBezTo>
                    <a:pt x="9398" y="17921"/>
                    <a:pt x="8114" y="19088"/>
                    <a:pt x="6013" y="19672"/>
                  </a:cubicBezTo>
                  <a:cubicBezTo>
                    <a:pt x="8173" y="20255"/>
                    <a:pt x="9457" y="21540"/>
                    <a:pt x="10040" y="237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2" name="Google Shape;23752;p71"/>
            <p:cNvSpPr/>
            <p:nvPr/>
          </p:nvSpPr>
          <p:spPr>
            <a:xfrm>
              <a:off x="3793925" y="3092425"/>
              <a:ext cx="237900" cy="240800"/>
            </a:xfrm>
            <a:custGeom>
              <a:avLst/>
              <a:gdLst/>
              <a:ahLst/>
              <a:cxnLst/>
              <a:rect l="l" t="t" r="r" b="b"/>
              <a:pathLst>
                <a:path w="9516" h="9632" extrusionOk="0">
                  <a:moveTo>
                    <a:pt x="4729" y="9632"/>
                  </a:moveTo>
                  <a:cubicBezTo>
                    <a:pt x="2102" y="9632"/>
                    <a:pt x="1" y="7414"/>
                    <a:pt x="1" y="4845"/>
                  </a:cubicBezTo>
                  <a:cubicBezTo>
                    <a:pt x="1" y="2277"/>
                    <a:pt x="2219" y="1"/>
                    <a:pt x="4787" y="59"/>
                  </a:cubicBezTo>
                  <a:cubicBezTo>
                    <a:pt x="7356" y="117"/>
                    <a:pt x="9515" y="2335"/>
                    <a:pt x="9515" y="4904"/>
                  </a:cubicBezTo>
                  <a:cubicBezTo>
                    <a:pt x="9515" y="7472"/>
                    <a:pt x="7356" y="9632"/>
                    <a:pt x="4729" y="963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3" name="Google Shape;23753;p71"/>
            <p:cNvSpPr/>
            <p:nvPr/>
          </p:nvSpPr>
          <p:spPr>
            <a:xfrm>
              <a:off x="3300700" y="2600650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729" y="9574"/>
                  </a:moveTo>
                  <a:cubicBezTo>
                    <a:pt x="2102" y="9574"/>
                    <a:pt x="1" y="7414"/>
                    <a:pt x="1" y="4787"/>
                  </a:cubicBezTo>
                  <a:cubicBezTo>
                    <a:pt x="1" y="2161"/>
                    <a:pt x="2160" y="1"/>
                    <a:pt x="4729" y="59"/>
                  </a:cubicBezTo>
                  <a:cubicBezTo>
                    <a:pt x="7355" y="59"/>
                    <a:pt x="9573" y="2277"/>
                    <a:pt x="9515" y="4846"/>
                  </a:cubicBezTo>
                  <a:cubicBezTo>
                    <a:pt x="9515" y="7414"/>
                    <a:pt x="7297" y="9574"/>
                    <a:pt x="4729" y="957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4" name="Google Shape;23754;p71"/>
            <p:cNvSpPr/>
            <p:nvPr/>
          </p:nvSpPr>
          <p:spPr>
            <a:xfrm>
              <a:off x="3547325" y="3093900"/>
              <a:ext cx="237875" cy="239325"/>
            </a:xfrm>
            <a:custGeom>
              <a:avLst/>
              <a:gdLst/>
              <a:ahLst/>
              <a:cxnLst/>
              <a:rect l="l" t="t" r="r" b="b"/>
              <a:pathLst>
                <a:path w="9515" h="9573" extrusionOk="0">
                  <a:moveTo>
                    <a:pt x="9515" y="4786"/>
                  </a:moveTo>
                  <a:cubicBezTo>
                    <a:pt x="9515" y="7355"/>
                    <a:pt x="7355" y="9573"/>
                    <a:pt x="4728" y="9573"/>
                  </a:cubicBezTo>
                  <a:cubicBezTo>
                    <a:pt x="2160" y="9573"/>
                    <a:pt x="0" y="7355"/>
                    <a:pt x="0" y="4786"/>
                  </a:cubicBezTo>
                  <a:cubicBezTo>
                    <a:pt x="59" y="2218"/>
                    <a:pt x="2160" y="58"/>
                    <a:pt x="4728" y="58"/>
                  </a:cubicBezTo>
                  <a:cubicBezTo>
                    <a:pt x="7297" y="0"/>
                    <a:pt x="9515" y="2218"/>
                    <a:pt x="9515" y="47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5" name="Google Shape;23755;p71"/>
            <p:cNvSpPr/>
            <p:nvPr/>
          </p:nvSpPr>
          <p:spPr>
            <a:xfrm>
              <a:off x="3299250" y="2848725"/>
              <a:ext cx="239350" cy="237900"/>
            </a:xfrm>
            <a:custGeom>
              <a:avLst/>
              <a:gdLst/>
              <a:ahLst/>
              <a:cxnLst/>
              <a:rect l="l" t="t" r="r" b="b"/>
              <a:pathLst>
                <a:path w="9574" h="9516" extrusionOk="0">
                  <a:moveTo>
                    <a:pt x="9573" y="4729"/>
                  </a:moveTo>
                  <a:cubicBezTo>
                    <a:pt x="9573" y="7355"/>
                    <a:pt x="7355" y="9515"/>
                    <a:pt x="4787" y="9515"/>
                  </a:cubicBezTo>
                  <a:cubicBezTo>
                    <a:pt x="2160" y="9457"/>
                    <a:pt x="0" y="7297"/>
                    <a:pt x="59" y="4729"/>
                  </a:cubicBezTo>
                  <a:cubicBezTo>
                    <a:pt x="117" y="2102"/>
                    <a:pt x="2218" y="1"/>
                    <a:pt x="4787" y="1"/>
                  </a:cubicBezTo>
                  <a:cubicBezTo>
                    <a:pt x="7355" y="1"/>
                    <a:pt x="9573" y="2160"/>
                    <a:pt x="957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6" name="Google Shape;23756;p71"/>
            <p:cNvSpPr/>
            <p:nvPr/>
          </p:nvSpPr>
          <p:spPr>
            <a:xfrm>
              <a:off x="4036175" y="2358425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904" y="59"/>
                  </a:moveTo>
                  <a:cubicBezTo>
                    <a:pt x="7530" y="175"/>
                    <a:pt x="9573" y="2277"/>
                    <a:pt x="9456" y="4903"/>
                  </a:cubicBezTo>
                  <a:cubicBezTo>
                    <a:pt x="9398" y="7530"/>
                    <a:pt x="7238" y="9573"/>
                    <a:pt x="4670" y="9456"/>
                  </a:cubicBezTo>
                  <a:cubicBezTo>
                    <a:pt x="2043" y="9398"/>
                    <a:pt x="0" y="7238"/>
                    <a:pt x="59" y="4670"/>
                  </a:cubicBezTo>
                  <a:cubicBezTo>
                    <a:pt x="176" y="2043"/>
                    <a:pt x="2277" y="0"/>
                    <a:pt x="490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7" name="Google Shape;23757;p71"/>
            <p:cNvSpPr/>
            <p:nvPr/>
          </p:nvSpPr>
          <p:spPr>
            <a:xfrm>
              <a:off x="4039100" y="3098275"/>
              <a:ext cx="232050" cy="232050"/>
            </a:xfrm>
            <a:custGeom>
              <a:avLst/>
              <a:gdLst/>
              <a:ahLst/>
              <a:cxnLst/>
              <a:rect l="l" t="t" r="r" b="b"/>
              <a:pathLst>
                <a:path w="9282" h="9282" extrusionOk="0">
                  <a:moveTo>
                    <a:pt x="4670" y="0"/>
                  </a:moveTo>
                  <a:cubicBezTo>
                    <a:pt x="7238" y="0"/>
                    <a:pt x="9281" y="2043"/>
                    <a:pt x="9281" y="4670"/>
                  </a:cubicBezTo>
                  <a:cubicBezTo>
                    <a:pt x="9281" y="7238"/>
                    <a:pt x="7180" y="9281"/>
                    <a:pt x="4611" y="9281"/>
                  </a:cubicBezTo>
                  <a:cubicBezTo>
                    <a:pt x="2043" y="9223"/>
                    <a:pt x="0" y="7180"/>
                    <a:pt x="0" y="4611"/>
                  </a:cubicBezTo>
                  <a:cubicBezTo>
                    <a:pt x="0" y="2043"/>
                    <a:pt x="2102" y="0"/>
                    <a:pt x="467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8" name="Google Shape;23758;p71"/>
            <p:cNvSpPr/>
            <p:nvPr/>
          </p:nvSpPr>
          <p:spPr>
            <a:xfrm>
              <a:off x="3303625" y="2361350"/>
              <a:ext cx="232050" cy="232025"/>
            </a:xfrm>
            <a:custGeom>
              <a:avLst/>
              <a:gdLst/>
              <a:ahLst/>
              <a:cxnLst/>
              <a:rect l="l" t="t" r="r" b="b"/>
              <a:pathLst>
                <a:path w="9282" h="9281" extrusionOk="0">
                  <a:moveTo>
                    <a:pt x="0" y="4670"/>
                  </a:moveTo>
                  <a:cubicBezTo>
                    <a:pt x="0" y="2101"/>
                    <a:pt x="2043" y="0"/>
                    <a:pt x="4612" y="0"/>
                  </a:cubicBezTo>
                  <a:cubicBezTo>
                    <a:pt x="7238" y="0"/>
                    <a:pt x="9281" y="2101"/>
                    <a:pt x="9281" y="4670"/>
                  </a:cubicBezTo>
                  <a:cubicBezTo>
                    <a:pt x="9223" y="7238"/>
                    <a:pt x="7180" y="9281"/>
                    <a:pt x="4670" y="9281"/>
                  </a:cubicBezTo>
                  <a:cubicBezTo>
                    <a:pt x="2043" y="9281"/>
                    <a:pt x="0" y="7238"/>
                    <a:pt x="0" y="46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9" name="Google Shape;23759;p71"/>
            <p:cNvSpPr/>
            <p:nvPr/>
          </p:nvSpPr>
          <p:spPr>
            <a:xfrm>
              <a:off x="3303625" y="3098275"/>
              <a:ext cx="232050" cy="230575"/>
            </a:xfrm>
            <a:custGeom>
              <a:avLst/>
              <a:gdLst/>
              <a:ahLst/>
              <a:cxnLst/>
              <a:rect l="l" t="t" r="r" b="b"/>
              <a:pathLst>
                <a:path w="9282" h="9223" extrusionOk="0">
                  <a:moveTo>
                    <a:pt x="4670" y="9223"/>
                  </a:moveTo>
                  <a:cubicBezTo>
                    <a:pt x="2160" y="9223"/>
                    <a:pt x="59" y="7180"/>
                    <a:pt x="59" y="4670"/>
                  </a:cubicBezTo>
                  <a:cubicBezTo>
                    <a:pt x="0" y="2160"/>
                    <a:pt x="2102" y="0"/>
                    <a:pt x="4612" y="59"/>
                  </a:cubicBezTo>
                  <a:cubicBezTo>
                    <a:pt x="7122" y="59"/>
                    <a:pt x="9165" y="2101"/>
                    <a:pt x="9223" y="4553"/>
                  </a:cubicBezTo>
                  <a:cubicBezTo>
                    <a:pt x="9281" y="7063"/>
                    <a:pt x="7180" y="9223"/>
                    <a:pt x="4670" y="922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0" name="Google Shape;23760;p71"/>
            <p:cNvSpPr/>
            <p:nvPr/>
          </p:nvSpPr>
          <p:spPr>
            <a:xfrm>
              <a:off x="3798325" y="2116175"/>
              <a:ext cx="229125" cy="230600"/>
            </a:xfrm>
            <a:custGeom>
              <a:avLst/>
              <a:gdLst/>
              <a:ahLst/>
              <a:cxnLst/>
              <a:rect l="l" t="t" r="r" b="b"/>
              <a:pathLst>
                <a:path w="9165" h="9224" extrusionOk="0">
                  <a:moveTo>
                    <a:pt x="9164" y="4612"/>
                  </a:moveTo>
                  <a:cubicBezTo>
                    <a:pt x="9164" y="7122"/>
                    <a:pt x="7063" y="9223"/>
                    <a:pt x="4553" y="9165"/>
                  </a:cubicBezTo>
                  <a:cubicBezTo>
                    <a:pt x="2043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1"/>
                  </a:cubicBezTo>
                  <a:cubicBezTo>
                    <a:pt x="7121" y="59"/>
                    <a:pt x="9164" y="2102"/>
                    <a:pt x="9164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1" name="Google Shape;23761;p71"/>
            <p:cNvSpPr/>
            <p:nvPr/>
          </p:nvSpPr>
          <p:spPr>
            <a:xfrm>
              <a:off x="4287175" y="2605025"/>
              <a:ext cx="230575" cy="230600"/>
            </a:xfrm>
            <a:custGeom>
              <a:avLst/>
              <a:gdLst/>
              <a:ahLst/>
              <a:cxnLst/>
              <a:rect l="l" t="t" r="r" b="b"/>
              <a:pathLst>
                <a:path w="9223" h="9224" extrusionOk="0">
                  <a:moveTo>
                    <a:pt x="9223" y="4612"/>
                  </a:moveTo>
                  <a:cubicBezTo>
                    <a:pt x="9223" y="7122"/>
                    <a:pt x="7063" y="9223"/>
                    <a:pt x="4553" y="9223"/>
                  </a:cubicBezTo>
                  <a:cubicBezTo>
                    <a:pt x="2101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59"/>
                  </a:cubicBezTo>
                  <a:cubicBezTo>
                    <a:pt x="7121" y="59"/>
                    <a:pt x="9164" y="2102"/>
                    <a:pt x="9223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2" name="Google Shape;23762;p71"/>
            <p:cNvSpPr/>
            <p:nvPr/>
          </p:nvSpPr>
          <p:spPr>
            <a:xfrm>
              <a:off x="4287175" y="2853100"/>
              <a:ext cx="229125" cy="229150"/>
            </a:xfrm>
            <a:custGeom>
              <a:avLst/>
              <a:gdLst/>
              <a:ahLst/>
              <a:cxnLst/>
              <a:rect l="l" t="t" r="r" b="b"/>
              <a:pathLst>
                <a:path w="9165" h="9166" extrusionOk="0">
                  <a:moveTo>
                    <a:pt x="4611" y="9165"/>
                  </a:moveTo>
                  <a:cubicBezTo>
                    <a:pt x="2101" y="9107"/>
                    <a:pt x="0" y="7064"/>
                    <a:pt x="59" y="4554"/>
                  </a:cubicBezTo>
                  <a:cubicBezTo>
                    <a:pt x="59" y="2044"/>
                    <a:pt x="2101" y="1"/>
                    <a:pt x="4611" y="1"/>
                  </a:cubicBezTo>
                  <a:cubicBezTo>
                    <a:pt x="7121" y="1"/>
                    <a:pt x="9164" y="2102"/>
                    <a:pt x="9164" y="4554"/>
                  </a:cubicBezTo>
                  <a:cubicBezTo>
                    <a:pt x="9164" y="7064"/>
                    <a:pt x="7063" y="9165"/>
                    <a:pt x="4611" y="91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3" name="Google Shape;23763;p71"/>
            <p:cNvSpPr/>
            <p:nvPr/>
          </p:nvSpPr>
          <p:spPr>
            <a:xfrm>
              <a:off x="3551700" y="2116175"/>
              <a:ext cx="229125" cy="229125"/>
            </a:xfrm>
            <a:custGeom>
              <a:avLst/>
              <a:gdLst/>
              <a:ahLst/>
              <a:cxnLst/>
              <a:rect l="l" t="t" r="r" b="b"/>
              <a:pathLst>
                <a:path w="9165" h="9165" extrusionOk="0">
                  <a:moveTo>
                    <a:pt x="9165" y="4612"/>
                  </a:moveTo>
                  <a:cubicBezTo>
                    <a:pt x="9106" y="7122"/>
                    <a:pt x="7063" y="9165"/>
                    <a:pt x="4553" y="9165"/>
                  </a:cubicBezTo>
                  <a:cubicBezTo>
                    <a:pt x="2043" y="9165"/>
                    <a:pt x="0" y="7064"/>
                    <a:pt x="0" y="4554"/>
                  </a:cubicBezTo>
                  <a:cubicBezTo>
                    <a:pt x="0" y="2044"/>
                    <a:pt x="2102" y="1"/>
                    <a:pt x="4612" y="59"/>
                  </a:cubicBezTo>
                  <a:cubicBezTo>
                    <a:pt x="7122" y="59"/>
                    <a:pt x="9165" y="2102"/>
                    <a:pt x="9165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4" name="Google Shape;23764;p71"/>
            <p:cNvSpPr/>
            <p:nvPr/>
          </p:nvSpPr>
          <p:spPr>
            <a:xfrm>
              <a:off x="3799775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7005" y="8990"/>
                    <a:pt x="4495" y="8990"/>
                  </a:cubicBezTo>
                  <a:cubicBezTo>
                    <a:pt x="1985" y="8990"/>
                    <a:pt x="0" y="7005"/>
                    <a:pt x="0" y="4495"/>
                  </a:cubicBezTo>
                  <a:cubicBezTo>
                    <a:pt x="0" y="1985"/>
                    <a:pt x="1985" y="1"/>
                    <a:pt x="4495" y="1"/>
                  </a:cubicBezTo>
                  <a:cubicBezTo>
                    <a:pt x="7005" y="1"/>
                    <a:pt x="8989" y="1985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5" name="Google Shape;23765;p71"/>
            <p:cNvSpPr/>
            <p:nvPr/>
          </p:nvSpPr>
          <p:spPr>
            <a:xfrm>
              <a:off x="4290075" y="236572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95"/>
                  </a:moveTo>
                  <a:cubicBezTo>
                    <a:pt x="8990" y="7005"/>
                    <a:pt x="7005" y="8989"/>
                    <a:pt x="4495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1985" y="0"/>
                    <a:pt x="4437" y="0"/>
                  </a:cubicBezTo>
                  <a:cubicBezTo>
                    <a:pt x="6947" y="0"/>
                    <a:pt x="8990" y="1985"/>
                    <a:pt x="8990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6" name="Google Shape;23766;p71"/>
            <p:cNvSpPr/>
            <p:nvPr/>
          </p:nvSpPr>
          <p:spPr>
            <a:xfrm>
              <a:off x="3553150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37"/>
                  </a:moveTo>
                  <a:cubicBezTo>
                    <a:pt x="8990" y="6947"/>
                    <a:pt x="7005" y="8990"/>
                    <a:pt x="4495" y="8990"/>
                  </a:cubicBezTo>
                  <a:cubicBezTo>
                    <a:pt x="1985" y="8990"/>
                    <a:pt x="1" y="6947"/>
                    <a:pt x="1" y="4437"/>
                  </a:cubicBezTo>
                  <a:cubicBezTo>
                    <a:pt x="1" y="1985"/>
                    <a:pt x="1985" y="1"/>
                    <a:pt x="4437" y="1"/>
                  </a:cubicBezTo>
                  <a:cubicBezTo>
                    <a:pt x="6947" y="1"/>
                    <a:pt x="8990" y="1985"/>
                    <a:pt x="8990" y="443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7" name="Google Shape;23767;p71"/>
            <p:cNvSpPr/>
            <p:nvPr/>
          </p:nvSpPr>
          <p:spPr>
            <a:xfrm>
              <a:off x="3064300" y="260795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4"/>
                  </a:moveTo>
                  <a:cubicBezTo>
                    <a:pt x="8990" y="7063"/>
                    <a:pt x="6947" y="8990"/>
                    <a:pt x="4437" y="8990"/>
                  </a:cubicBezTo>
                  <a:cubicBezTo>
                    <a:pt x="1927" y="8990"/>
                    <a:pt x="1" y="6947"/>
                    <a:pt x="1" y="4437"/>
                  </a:cubicBezTo>
                  <a:cubicBezTo>
                    <a:pt x="1" y="1985"/>
                    <a:pt x="2044" y="1"/>
                    <a:pt x="4495" y="1"/>
                  </a:cubicBezTo>
                  <a:cubicBezTo>
                    <a:pt x="7005" y="1"/>
                    <a:pt x="8990" y="2044"/>
                    <a:pt x="8990" y="455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8" name="Google Shape;23768;p71"/>
            <p:cNvSpPr/>
            <p:nvPr/>
          </p:nvSpPr>
          <p:spPr>
            <a:xfrm>
              <a:off x="3064300" y="28545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3"/>
                  </a:moveTo>
                  <a:cubicBezTo>
                    <a:pt x="8990" y="7005"/>
                    <a:pt x="6947" y="8989"/>
                    <a:pt x="4437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2044" y="0"/>
                    <a:pt x="4554" y="0"/>
                  </a:cubicBezTo>
                  <a:cubicBezTo>
                    <a:pt x="7005" y="59"/>
                    <a:pt x="8990" y="2043"/>
                    <a:pt x="8990" y="45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9" name="Google Shape;23769;p71"/>
            <p:cNvSpPr/>
            <p:nvPr/>
          </p:nvSpPr>
          <p:spPr>
            <a:xfrm>
              <a:off x="4043475" y="211910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6946" y="8990"/>
                    <a:pt x="4436" y="8990"/>
                  </a:cubicBezTo>
                  <a:cubicBezTo>
                    <a:pt x="1985" y="8931"/>
                    <a:pt x="0" y="6947"/>
                    <a:pt x="0" y="4495"/>
                  </a:cubicBezTo>
                  <a:cubicBezTo>
                    <a:pt x="0" y="1985"/>
                    <a:pt x="2043" y="1"/>
                    <a:pt x="4553" y="1"/>
                  </a:cubicBezTo>
                  <a:cubicBezTo>
                    <a:pt x="7005" y="1"/>
                    <a:pt x="8989" y="2044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0" name="Google Shape;23770;p71"/>
            <p:cNvSpPr/>
            <p:nvPr/>
          </p:nvSpPr>
          <p:spPr>
            <a:xfrm>
              <a:off x="3308000" y="2119100"/>
              <a:ext cx="223300" cy="224750"/>
            </a:xfrm>
            <a:custGeom>
              <a:avLst/>
              <a:gdLst/>
              <a:ahLst/>
              <a:cxnLst/>
              <a:rect l="l" t="t" r="r" b="b"/>
              <a:pathLst>
                <a:path w="8932" h="8990" extrusionOk="0">
                  <a:moveTo>
                    <a:pt x="4495" y="59"/>
                  </a:moveTo>
                  <a:cubicBezTo>
                    <a:pt x="6888" y="59"/>
                    <a:pt x="8931" y="2102"/>
                    <a:pt x="8931" y="4495"/>
                  </a:cubicBezTo>
                  <a:cubicBezTo>
                    <a:pt x="8873" y="6947"/>
                    <a:pt x="6830" y="8990"/>
                    <a:pt x="4378" y="8931"/>
                  </a:cubicBezTo>
                  <a:cubicBezTo>
                    <a:pt x="1985" y="8873"/>
                    <a:pt x="1" y="6888"/>
                    <a:pt x="1" y="4495"/>
                  </a:cubicBezTo>
                  <a:cubicBezTo>
                    <a:pt x="1" y="2044"/>
                    <a:pt x="2044" y="1"/>
                    <a:pt x="449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1" name="Google Shape;23771;p71"/>
            <p:cNvSpPr/>
            <p:nvPr/>
          </p:nvSpPr>
          <p:spPr>
            <a:xfrm>
              <a:off x="4290075" y="3102650"/>
              <a:ext cx="223300" cy="223275"/>
            </a:xfrm>
            <a:custGeom>
              <a:avLst/>
              <a:gdLst/>
              <a:ahLst/>
              <a:cxnLst/>
              <a:rect l="l" t="t" r="r" b="b"/>
              <a:pathLst>
                <a:path w="8932" h="8931" extrusionOk="0">
                  <a:moveTo>
                    <a:pt x="8932" y="4436"/>
                  </a:moveTo>
                  <a:cubicBezTo>
                    <a:pt x="8932" y="6888"/>
                    <a:pt x="6947" y="8931"/>
                    <a:pt x="4495" y="8931"/>
                  </a:cubicBezTo>
                  <a:cubicBezTo>
                    <a:pt x="2044" y="8931"/>
                    <a:pt x="1" y="6888"/>
                    <a:pt x="1" y="4436"/>
                  </a:cubicBezTo>
                  <a:cubicBezTo>
                    <a:pt x="59" y="2043"/>
                    <a:pt x="2044" y="0"/>
                    <a:pt x="4437" y="0"/>
                  </a:cubicBezTo>
                  <a:cubicBezTo>
                    <a:pt x="6889" y="0"/>
                    <a:pt x="8932" y="1985"/>
                    <a:pt x="8932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2" name="Google Shape;23772;p71"/>
            <p:cNvSpPr/>
            <p:nvPr/>
          </p:nvSpPr>
          <p:spPr>
            <a:xfrm>
              <a:off x="4043475" y="3346350"/>
              <a:ext cx="223275" cy="221825"/>
            </a:xfrm>
            <a:custGeom>
              <a:avLst/>
              <a:gdLst/>
              <a:ahLst/>
              <a:cxnLst/>
              <a:rect l="l" t="t" r="r" b="b"/>
              <a:pathLst>
                <a:path w="8931" h="8873" extrusionOk="0">
                  <a:moveTo>
                    <a:pt x="8931" y="4378"/>
                  </a:moveTo>
                  <a:cubicBezTo>
                    <a:pt x="8931" y="6829"/>
                    <a:pt x="6888" y="8872"/>
                    <a:pt x="4495" y="8872"/>
                  </a:cubicBezTo>
                  <a:cubicBezTo>
                    <a:pt x="2043" y="8872"/>
                    <a:pt x="59" y="6888"/>
                    <a:pt x="59" y="4436"/>
                  </a:cubicBezTo>
                  <a:cubicBezTo>
                    <a:pt x="0" y="2043"/>
                    <a:pt x="2043" y="0"/>
                    <a:pt x="4495" y="0"/>
                  </a:cubicBezTo>
                  <a:cubicBezTo>
                    <a:pt x="6888" y="0"/>
                    <a:pt x="8873" y="1985"/>
                    <a:pt x="8931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3" name="Google Shape;23773;p71"/>
            <p:cNvSpPr/>
            <p:nvPr/>
          </p:nvSpPr>
          <p:spPr>
            <a:xfrm>
              <a:off x="3065775" y="2365725"/>
              <a:ext cx="221825" cy="223275"/>
            </a:xfrm>
            <a:custGeom>
              <a:avLst/>
              <a:gdLst/>
              <a:ahLst/>
              <a:cxnLst/>
              <a:rect l="l" t="t" r="r" b="b"/>
              <a:pathLst>
                <a:path w="8873" h="8931" extrusionOk="0">
                  <a:moveTo>
                    <a:pt x="4378" y="8931"/>
                  </a:moveTo>
                  <a:cubicBezTo>
                    <a:pt x="1985" y="8872"/>
                    <a:pt x="0" y="6888"/>
                    <a:pt x="0" y="4495"/>
                  </a:cubicBezTo>
                  <a:cubicBezTo>
                    <a:pt x="0" y="2043"/>
                    <a:pt x="2101" y="0"/>
                    <a:pt x="4495" y="59"/>
                  </a:cubicBezTo>
                  <a:cubicBezTo>
                    <a:pt x="6946" y="117"/>
                    <a:pt x="8872" y="2101"/>
                    <a:pt x="8872" y="4495"/>
                  </a:cubicBezTo>
                  <a:cubicBezTo>
                    <a:pt x="8814" y="6946"/>
                    <a:pt x="6829" y="8931"/>
                    <a:pt x="4378" y="88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4" name="Google Shape;23774;p71"/>
            <p:cNvSpPr/>
            <p:nvPr/>
          </p:nvSpPr>
          <p:spPr>
            <a:xfrm>
              <a:off x="3309450" y="3346350"/>
              <a:ext cx="220375" cy="220375"/>
            </a:xfrm>
            <a:custGeom>
              <a:avLst/>
              <a:gdLst/>
              <a:ahLst/>
              <a:cxnLst/>
              <a:rect l="l" t="t" r="r" b="b"/>
              <a:pathLst>
                <a:path w="8815" h="8815" extrusionOk="0">
                  <a:moveTo>
                    <a:pt x="8757" y="4436"/>
                  </a:moveTo>
                  <a:cubicBezTo>
                    <a:pt x="8757" y="6888"/>
                    <a:pt x="6772" y="8814"/>
                    <a:pt x="4320" y="8814"/>
                  </a:cubicBezTo>
                  <a:cubicBezTo>
                    <a:pt x="1927" y="8756"/>
                    <a:pt x="1" y="6829"/>
                    <a:pt x="1" y="4378"/>
                  </a:cubicBezTo>
                  <a:cubicBezTo>
                    <a:pt x="59" y="1926"/>
                    <a:pt x="1986" y="0"/>
                    <a:pt x="4437" y="58"/>
                  </a:cubicBezTo>
                  <a:cubicBezTo>
                    <a:pt x="6889" y="58"/>
                    <a:pt x="8815" y="2043"/>
                    <a:pt x="8757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5" name="Google Shape;23775;p71"/>
            <p:cNvSpPr/>
            <p:nvPr/>
          </p:nvSpPr>
          <p:spPr>
            <a:xfrm>
              <a:off x="3067225" y="3104100"/>
              <a:ext cx="218900" cy="218925"/>
            </a:xfrm>
            <a:custGeom>
              <a:avLst/>
              <a:gdLst/>
              <a:ahLst/>
              <a:cxnLst/>
              <a:rect l="l" t="t" r="r" b="b"/>
              <a:pathLst>
                <a:path w="8756" h="8757" extrusionOk="0">
                  <a:moveTo>
                    <a:pt x="8756" y="4378"/>
                  </a:moveTo>
                  <a:cubicBezTo>
                    <a:pt x="8756" y="6830"/>
                    <a:pt x="6830" y="8756"/>
                    <a:pt x="4378" y="8756"/>
                  </a:cubicBezTo>
                  <a:cubicBezTo>
                    <a:pt x="1927" y="8756"/>
                    <a:pt x="0" y="6830"/>
                    <a:pt x="0" y="4378"/>
                  </a:cubicBezTo>
                  <a:cubicBezTo>
                    <a:pt x="0" y="1927"/>
                    <a:pt x="1927" y="1"/>
                    <a:pt x="4378" y="1"/>
                  </a:cubicBezTo>
                  <a:cubicBezTo>
                    <a:pt x="6830" y="59"/>
                    <a:pt x="8698" y="1985"/>
                    <a:pt x="8698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6" name="Google Shape;23776;p71"/>
            <p:cNvSpPr/>
            <p:nvPr/>
          </p:nvSpPr>
          <p:spPr>
            <a:xfrm>
              <a:off x="4294475" y="2123475"/>
              <a:ext cx="215975" cy="216000"/>
            </a:xfrm>
            <a:custGeom>
              <a:avLst/>
              <a:gdLst/>
              <a:ahLst/>
              <a:cxnLst/>
              <a:rect l="l" t="t" r="r" b="b"/>
              <a:pathLst>
                <a:path w="8639" h="8640" extrusionOk="0">
                  <a:moveTo>
                    <a:pt x="4319" y="1"/>
                  </a:moveTo>
                  <a:cubicBezTo>
                    <a:pt x="6713" y="1"/>
                    <a:pt x="8639" y="1927"/>
                    <a:pt x="8639" y="4320"/>
                  </a:cubicBezTo>
                  <a:cubicBezTo>
                    <a:pt x="8639" y="6713"/>
                    <a:pt x="6654" y="8639"/>
                    <a:pt x="4261" y="8639"/>
                  </a:cubicBezTo>
                  <a:cubicBezTo>
                    <a:pt x="1868" y="8581"/>
                    <a:pt x="0" y="6655"/>
                    <a:pt x="0" y="4262"/>
                  </a:cubicBezTo>
                  <a:cubicBezTo>
                    <a:pt x="0" y="1869"/>
                    <a:pt x="1926" y="1"/>
                    <a:pt x="431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7" name="Google Shape;23777;p71"/>
            <p:cNvSpPr/>
            <p:nvPr/>
          </p:nvSpPr>
          <p:spPr>
            <a:xfrm>
              <a:off x="3805600" y="1876875"/>
              <a:ext cx="214550" cy="215975"/>
            </a:xfrm>
            <a:custGeom>
              <a:avLst/>
              <a:gdLst/>
              <a:ahLst/>
              <a:cxnLst/>
              <a:rect l="l" t="t" r="r" b="b"/>
              <a:pathLst>
                <a:path w="8582" h="8639" extrusionOk="0">
                  <a:moveTo>
                    <a:pt x="8581" y="4319"/>
                  </a:moveTo>
                  <a:cubicBezTo>
                    <a:pt x="8581" y="6654"/>
                    <a:pt x="6655" y="8581"/>
                    <a:pt x="4320" y="8639"/>
                  </a:cubicBezTo>
                  <a:cubicBezTo>
                    <a:pt x="1927" y="8639"/>
                    <a:pt x="1" y="6654"/>
                    <a:pt x="1" y="4319"/>
                  </a:cubicBezTo>
                  <a:cubicBezTo>
                    <a:pt x="1" y="1926"/>
                    <a:pt x="1927" y="0"/>
                    <a:pt x="4262" y="0"/>
                  </a:cubicBezTo>
                  <a:cubicBezTo>
                    <a:pt x="6655" y="0"/>
                    <a:pt x="8581" y="1926"/>
                    <a:pt x="8581" y="43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8" name="Google Shape;23778;p71"/>
            <p:cNvSpPr/>
            <p:nvPr/>
          </p:nvSpPr>
          <p:spPr>
            <a:xfrm>
              <a:off x="4541075" y="2612325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4320" y="1"/>
                  </a:moveTo>
                  <a:cubicBezTo>
                    <a:pt x="6713" y="1"/>
                    <a:pt x="8639" y="1985"/>
                    <a:pt x="8639" y="4320"/>
                  </a:cubicBezTo>
                  <a:cubicBezTo>
                    <a:pt x="8639" y="6713"/>
                    <a:pt x="6713" y="8640"/>
                    <a:pt x="4320" y="8640"/>
                  </a:cubicBezTo>
                  <a:cubicBezTo>
                    <a:pt x="1927" y="8640"/>
                    <a:pt x="1" y="6713"/>
                    <a:pt x="1" y="4320"/>
                  </a:cubicBezTo>
                  <a:cubicBezTo>
                    <a:pt x="1" y="1985"/>
                    <a:pt x="1927" y="1"/>
                    <a:pt x="432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9" name="Google Shape;23779;p71"/>
            <p:cNvSpPr/>
            <p:nvPr/>
          </p:nvSpPr>
          <p:spPr>
            <a:xfrm>
              <a:off x="4541075" y="2858950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8639" y="4320"/>
                  </a:moveTo>
                  <a:cubicBezTo>
                    <a:pt x="8639" y="6655"/>
                    <a:pt x="6655" y="8639"/>
                    <a:pt x="4320" y="8639"/>
                  </a:cubicBezTo>
                  <a:cubicBezTo>
                    <a:pt x="1927" y="8639"/>
                    <a:pt x="1" y="6713"/>
                    <a:pt x="1" y="4320"/>
                  </a:cubicBezTo>
                  <a:cubicBezTo>
                    <a:pt x="1" y="1985"/>
                    <a:pt x="1927" y="59"/>
                    <a:pt x="4262" y="59"/>
                  </a:cubicBezTo>
                  <a:cubicBezTo>
                    <a:pt x="6655" y="0"/>
                    <a:pt x="8581" y="1927"/>
                    <a:pt x="8639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0" name="Google Shape;23780;p71"/>
            <p:cNvSpPr/>
            <p:nvPr/>
          </p:nvSpPr>
          <p:spPr>
            <a:xfrm>
              <a:off x="3557525" y="1875400"/>
              <a:ext cx="217475" cy="217450"/>
            </a:xfrm>
            <a:custGeom>
              <a:avLst/>
              <a:gdLst/>
              <a:ahLst/>
              <a:cxnLst/>
              <a:rect l="l" t="t" r="r" b="b"/>
              <a:pathLst>
                <a:path w="8699" h="8698" extrusionOk="0">
                  <a:moveTo>
                    <a:pt x="4262" y="8640"/>
                  </a:moveTo>
                  <a:cubicBezTo>
                    <a:pt x="1927" y="8640"/>
                    <a:pt x="1" y="6597"/>
                    <a:pt x="59" y="4262"/>
                  </a:cubicBezTo>
                  <a:cubicBezTo>
                    <a:pt x="118" y="1927"/>
                    <a:pt x="2102" y="1"/>
                    <a:pt x="4379" y="59"/>
                  </a:cubicBezTo>
                  <a:cubicBezTo>
                    <a:pt x="6772" y="117"/>
                    <a:pt x="8698" y="2102"/>
                    <a:pt x="8640" y="4437"/>
                  </a:cubicBezTo>
                  <a:cubicBezTo>
                    <a:pt x="8581" y="6830"/>
                    <a:pt x="6597" y="8698"/>
                    <a:pt x="4262" y="864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1" name="Google Shape;23781;p71"/>
            <p:cNvSpPr/>
            <p:nvPr/>
          </p:nvSpPr>
          <p:spPr>
            <a:xfrm>
              <a:off x="3070150" y="2123475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6" y="8581"/>
                    <a:pt x="0" y="6597"/>
                    <a:pt x="0" y="4262"/>
                  </a:cubicBezTo>
                  <a:cubicBezTo>
                    <a:pt x="0" y="1927"/>
                    <a:pt x="1926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2" name="Google Shape;23782;p71"/>
            <p:cNvSpPr/>
            <p:nvPr/>
          </p:nvSpPr>
          <p:spPr>
            <a:xfrm>
              <a:off x="4295925" y="3349250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7" y="8581"/>
                    <a:pt x="0" y="6597"/>
                    <a:pt x="0" y="4320"/>
                  </a:cubicBezTo>
                  <a:cubicBezTo>
                    <a:pt x="0" y="1985"/>
                    <a:pt x="1927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3" name="Google Shape;23783;p71"/>
            <p:cNvSpPr/>
            <p:nvPr/>
          </p:nvSpPr>
          <p:spPr>
            <a:xfrm>
              <a:off x="4542525" y="2371550"/>
              <a:ext cx="213100" cy="213075"/>
            </a:xfrm>
            <a:custGeom>
              <a:avLst/>
              <a:gdLst/>
              <a:ahLst/>
              <a:cxnLst/>
              <a:rect l="l" t="t" r="r" b="b"/>
              <a:pathLst>
                <a:path w="8524" h="8523" extrusionOk="0">
                  <a:moveTo>
                    <a:pt x="8523" y="4203"/>
                  </a:moveTo>
                  <a:cubicBezTo>
                    <a:pt x="8523" y="6596"/>
                    <a:pt x="6597" y="8523"/>
                    <a:pt x="4262" y="8464"/>
                  </a:cubicBezTo>
                  <a:cubicBezTo>
                    <a:pt x="1927" y="8464"/>
                    <a:pt x="59" y="6596"/>
                    <a:pt x="1" y="4262"/>
                  </a:cubicBezTo>
                  <a:cubicBezTo>
                    <a:pt x="1" y="1927"/>
                    <a:pt x="1927" y="1"/>
                    <a:pt x="4262" y="1"/>
                  </a:cubicBezTo>
                  <a:cubicBezTo>
                    <a:pt x="6597" y="1"/>
                    <a:pt x="8465" y="1868"/>
                    <a:pt x="8523" y="42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4" name="Google Shape;23784;p71"/>
            <p:cNvSpPr/>
            <p:nvPr/>
          </p:nvSpPr>
          <p:spPr>
            <a:xfrm>
              <a:off x="4049300" y="1878325"/>
              <a:ext cx="213075" cy="211625"/>
            </a:xfrm>
            <a:custGeom>
              <a:avLst/>
              <a:gdLst/>
              <a:ahLst/>
              <a:cxnLst/>
              <a:rect l="l" t="t" r="r" b="b"/>
              <a:pathLst>
                <a:path w="8523" h="8465" extrusionOk="0">
                  <a:moveTo>
                    <a:pt x="4203" y="0"/>
                  </a:moveTo>
                  <a:cubicBezTo>
                    <a:pt x="6538" y="0"/>
                    <a:pt x="8464" y="1868"/>
                    <a:pt x="8464" y="4203"/>
                  </a:cubicBezTo>
                  <a:cubicBezTo>
                    <a:pt x="8523" y="6538"/>
                    <a:pt x="6655" y="8464"/>
                    <a:pt x="4262" y="8464"/>
                  </a:cubicBezTo>
                  <a:cubicBezTo>
                    <a:pt x="1927" y="8464"/>
                    <a:pt x="1" y="6596"/>
                    <a:pt x="59" y="4203"/>
                  </a:cubicBezTo>
                  <a:cubicBezTo>
                    <a:pt x="59" y="1868"/>
                    <a:pt x="1869" y="0"/>
                    <a:pt x="42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5" name="Google Shape;23785;p71"/>
            <p:cNvSpPr/>
            <p:nvPr/>
          </p:nvSpPr>
          <p:spPr>
            <a:xfrm>
              <a:off x="3560450" y="3598800"/>
              <a:ext cx="211625" cy="210150"/>
            </a:xfrm>
            <a:custGeom>
              <a:avLst/>
              <a:gdLst/>
              <a:ahLst/>
              <a:cxnLst/>
              <a:rect l="l" t="t" r="r" b="b"/>
              <a:pathLst>
                <a:path w="8465" h="8406" extrusionOk="0">
                  <a:moveTo>
                    <a:pt x="8406" y="4145"/>
                  </a:moveTo>
                  <a:cubicBezTo>
                    <a:pt x="8464" y="6538"/>
                    <a:pt x="6597" y="8406"/>
                    <a:pt x="4262" y="8406"/>
                  </a:cubicBezTo>
                  <a:cubicBezTo>
                    <a:pt x="1927" y="8406"/>
                    <a:pt x="59" y="6596"/>
                    <a:pt x="1" y="4203"/>
                  </a:cubicBezTo>
                  <a:cubicBezTo>
                    <a:pt x="1" y="1868"/>
                    <a:pt x="1869" y="0"/>
                    <a:pt x="4203" y="0"/>
                  </a:cubicBezTo>
                  <a:cubicBezTo>
                    <a:pt x="6538" y="0"/>
                    <a:pt x="8406" y="1810"/>
                    <a:pt x="8406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6" name="Google Shape;23786;p71"/>
            <p:cNvSpPr/>
            <p:nvPr/>
          </p:nvSpPr>
          <p:spPr>
            <a:xfrm>
              <a:off x="3807075" y="3597325"/>
              <a:ext cx="211600" cy="211625"/>
            </a:xfrm>
            <a:custGeom>
              <a:avLst/>
              <a:gdLst/>
              <a:ahLst/>
              <a:cxnLst/>
              <a:rect l="l" t="t" r="r" b="b"/>
              <a:pathLst>
                <a:path w="8464" h="8465" extrusionOk="0">
                  <a:moveTo>
                    <a:pt x="4203" y="8465"/>
                  </a:moveTo>
                  <a:cubicBezTo>
                    <a:pt x="1868" y="8465"/>
                    <a:pt x="0" y="6597"/>
                    <a:pt x="0" y="4204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96" y="1"/>
                    <a:pt x="8464" y="1927"/>
                    <a:pt x="8464" y="4320"/>
                  </a:cubicBezTo>
                  <a:cubicBezTo>
                    <a:pt x="8406" y="6655"/>
                    <a:pt x="6538" y="8465"/>
                    <a:pt x="4203" y="84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7" name="Google Shape;23787;p71"/>
            <p:cNvSpPr/>
            <p:nvPr/>
          </p:nvSpPr>
          <p:spPr>
            <a:xfrm>
              <a:off x="2824975" y="2615250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6"/>
                  </a:moveTo>
                  <a:cubicBezTo>
                    <a:pt x="1869" y="8406"/>
                    <a:pt x="1" y="6596"/>
                    <a:pt x="1" y="4203"/>
                  </a:cubicBezTo>
                  <a:cubicBezTo>
                    <a:pt x="1" y="1868"/>
                    <a:pt x="1869" y="1"/>
                    <a:pt x="4262" y="1"/>
                  </a:cubicBezTo>
                  <a:cubicBezTo>
                    <a:pt x="6597" y="1"/>
                    <a:pt x="8406" y="1927"/>
                    <a:pt x="8406" y="4262"/>
                  </a:cubicBezTo>
                  <a:cubicBezTo>
                    <a:pt x="8406" y="6596"/>
                    <a:pt x="6538" y="8406"/>
                    <a:pt x="4204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8" name="Google Shape;23788;p71"/>
            <p:cNvSpPr/>
            <p:nvPr/>
          </p:nvSpPr>
          <p:spPr>
            <a:xfrm>
              <a:off x="2824975" y="2861875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5"/>
                  </a:moveTo>
                  <a:cubicBezTo>
                    <a:pt x="1810" y="8405"/>
                    <a:pt x="1" y="6538"/>
                    <a:pt x="1" y="4203"/>
                  </a:cubicBezTo>
                  <a:cubicBezTo>
                    <a:pt x="1" y="1868"/>
                    <a:pt x="1869" y="0"/>
                    <a:pt x="4204" y="0"/>
                  </a:cubicBezTo>
                  <a:cubicBezTo>
                    <a:pt x="6538" y="0"/>
                    <a:pt x="8406" y="1868"/>
                    <a:pt x="8406" y="4203"/>
                  </a:cubicBezTo>
                  <a:cubicBezTo>
                    <a:pt x="8406" y="6596"/>
                    <a:pt x="6538" y="8405"/>
                    <a:pt x="4204" y="840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9" name="Google Shape;23789;p71"/>
            <p:cNvSpPr/>
            <p:nvPr/>
          </p:nvSpPr>
          <p:spPr>
            <a:xfrm>
              <a:off x="4544000" y="3108475"/>
              <a:ext cx="210150" cy="210175"/>
            </a:xfrm>
            <a:custGeom>
              <a:avLst/>
              <a:gdLst/>
              <a:ahLst/>
              <a:cxnLst/>
              <a:rect l="l" t="t" r="r" b="b"/>
              <a:pathLst>
                <a:path w="8406" h="8407" extrusionOk="0">
                  <a:moveTo>
                    <a:pt x="4203" y="8406"/>
                  </a:moveTo>
                  <a:cubicBezTo>
                    <a:pt x="1868" y="8406"/>
                    <a:pt x="0" y="6597"/>
                    <a:pt x="0" y="4203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38" y="1"/>
                    <a:pt x="8406" y="1869"/>
                    <a:pt x="8406" y="4203"/>
                  </a:cubicBezTo>
                  <a:cubicBezTo>
                    <a:pt x="8406" y="6538"/>
                    <a:pt x="6596" y="8406"/>
                    <a:pt x="4203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0" name="Google Shape;23790;p71"/>
            <p:cNvSpPr/>
            <p:nvPr/>
          </p:nvSpPr>
          <p:spPr>
            <a:xfrm>
              <a:off x="3313850" y="1879775"/>
              <a:ext cx="210150" cy="208700"/>
            </a:xfrm>
            <a:custGeom>
              <a:avLst/>
              <a:gdLst/>
              <a:ahLst/>
              <a:cxnLst/>
              <a:rect l="l" t="t" r="r" b="b"/>
              <a:pathLst>
                <a:path w="8406" h="8348" extrusionOk="0">
                  <a:moveTo>
                    <a:pt x="4203" y="8348"/>
                  </a:moveTo>
                  <a:cubicBezTo>
                    <a:pt x="1868" y="8348"/>
                    <a:pt x="0" y="6480"/>
                    <a:pt x="58" y="4145"/>
                  </a:cubicBezTo>
                  <a:cubicBezTo>
                    <a:pt x="58" y="1810"/>
                    <a:pt x="1926" y="1"/>
                    <a:pt x="4261" y="1"/>
                  </a:cubicBezTo>
                  <a:cubicBezTo>
                    <a:pt x="6596" y="1"/>
                    <a:pt x="8405" y="1869"/>
                    <a:pt x="8405" y="4203"/>
                  </a:cubicBezTo>
                  <a:cubicBezTo>
                    <a:pt x="8405" y="6538"/>
                    <a:pt x="6538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1" name="Google Shape;23791;p71"/>
            <p:cNvSpPr/>
            <p:nvPr/>
          </p:nvSpPr>
          <p:spPr>
            <a:xfrm>
              <a:off x="3071600" y="3352175"/>
              <a:ext cx="210150" cy="210150"/>
            </a:xfrm>
            <a:custGeom>
              <a:avLst/>
              <a:gdLst/>
              <a:ahLst/>
              <a:cxnLst/>
              <a:rect l="l" t="t" r="r" b="b"/>
              <a:pathLst>
                <a:path w="8406" h="8406" extrusionOk="0">
                  <a:moveTo>
                    <a:pt x="4262" y="8406"/>
                  </a:moveTo>
                  <a:cubicBezTo>
                    <a:pt x="1868" y="8406"/>
                    <a:pt x="1" y="6538"/>
                    <a:pt x="1" y="4203"/>
                  </a:cubicBezTo>
                  <a:cubicBezTo>
                    <a:pt x="1" y="1868"/>
                    <a:pt x="1868" y="1"/>
                    <a:pt x="4203" y="1"/>
                  </a:cubicBezTo>
                  <a:cubicBezTo>
                    <a:pt x="6538" y="1"/>
                    <a:pt x="8348" y="1810"/>
                    <a:pt x="8406" y="4145"/>
                  </a:cubicBezTo>
                  <a:cubicBezTo>
                    <a:pt x="8406" y="6480"/>
                    <a:pt x="6596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2" name="Google Shape;23792;p71"/>
            <p:cNvSpPr/>
            <p:nvPr/>
          </p:nvSpPr>
          <p:spPr>
            <a:xfrm>
              <a:off x="2826450" y="2373025"/>
              <a:ext cx="207225" cy="208675"/>
            </a:xfrm>
            <a:custGeom>
              <a:avLst/>
              <a:gdLst/>
              <a:ahLst/>
              <a:cxnLst/>
              <a:rect l="l" t="t" r="r" b="b"/>
              <a:pathLst>
                <a:path w="8289" h="8347" extrusionOk="0">
                  <a:moveTo>
                    <a:pt x="4145" y="8347"/>
                  </a:moveTo>
                  <a:cubicBezTo>
                    <a:pt x="1810" y="8347"/>
                    <a:pt x="0" y="6479"/>
                    <a:pt x="0" y="4203"/>
                  </a:cubicBezTo>
                  <a:cubicBezTo>
                    <a:pt x="0" y="1868"/>
                    <a:pt x="1868" y="0"/>
                    <a:pt x="4145" y="0"/>
                  </a:cubicBezTo>
                  <a:cubicBezTo>
                    <a:pt x="6421" y="0"/>
                    <a:pt x="8289" y="1868"/>
                    <a:pt x="8289" y="4203"/>
                  </a:cubicBezTo>
                  <a:cubicBezTo>
                    <a:pt x="8289" y="6479"/>
                    <a:pt x="6421" y="8347"/>
                    <a:pt x="4145" y="834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3" name="Google Shape;23793;p71"/>
            <p:cNvSpPr/>
            <p:nvPr/>
          </p:nvSpPr>
          <p:spPr>
            <a:xfrm>
              <a:off x="4050775" y="3598800"/>
              <a:ext cx="208700" cy="208700"/>
            </a:xfrm>
            <a:custGeom>
              <a:avLst/>
              <a:gdLst/>
              <a:ahLst/>
              <a:cxnLst/>
              <a:rect l="l" t="t" r="r" b="b"/>
              <a:pathLst>
                <a:path w="8348" h="8348" extrusionOk="0">
                  <a:moveTo>
                    <a:pt x="8347" y="4145"/>
                  </a:moveTo>
                  <a:cubicBezTo>
                    <a:pt x="8347" y="6479"/>
                    <a:pt x="6538" y="8347"/>
                    <a:pt x="4203" y="8347"/>
                  </a:cubicBezTo>
                  <a:cubicBezTo>
                    <a:pt x="1926" y="8347"/>
                    <a:pt x="59" y="6538"/>
                    <a:pt x="59" y="4203"/>
                  </a:cubicBezTo>
                  <a:cubicBezTo>
                    <a:pt x="0" y="1926"/>
                    <a:pt x="1868" y="59"/>
                    <a:pt x="4144" y="59"/>
                  </a:cubicBezTo>
                  <a:cubicBezTo>
                    <a:pt x="6479" y="0"/>
                    <a:pt x="8347" y="1868"/>
                    <a:pt x="8347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4" name="Google Shape;23794;p71"/>
            <p:cNvSpPr/>
            <p:nvPr/>
          </p:nvSpPr>
          <p:spPr>
            <a:xfrm>
              <a:off x="3315300" y="3598800"/>
              <a:ext cx="207250" cy="208700"/>
            </a:xfrm>
            <a:custGeom>
              <a:avLst/>
              <a:gdLst/>
              <a:ahLst/>
              <a:cxnLst/>
              <a:rect l="l" t="t" r="r" b="b"/>
              <a:pathLst>
                <a:path w="8290" h="8348" extrusionOk="0">
                  <a:moveTo>
                    <a:pt x="4145" y="59"/>
                  </a:moveTo>
                  <a:cubicBezTo>
                    <a:pt x="6421" y="0"/>
                    <a:pt x="8289" y="1926"/>
                    <a:pt x="8289" y="4203"/>
                  </a:cubicBezTo>
                  <a:cubicBezTo>
                    <a:pt x="8289" y="6421"/>
                    <a:pt x="6421" y="8289"/>
                    <a:pt x="4203" y="8347"/>
                  </a:cubicBezTo>
                  <a:cubicBezTo>
                    <a:pt x="1927" y="8347"/>
                    <a:pt x="0" y="6479"/>
                    <a:pt x="0" y="4203"/>
                  </a:cubicBezTo>
                  <a:cubicBezTo>
                    <a:pt x="0" y="1926"/>
                    <a:pt x="1868" y="59"/>
                    <a:pt x="414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5" name="Google Shape;23795;p71"/>
            <p:cNvSpPr/>
            <p:nvPr/>
          </p:nvSpPr>
          <p:spPr>
            <a:xfrm>
              <a:off x="2826450" y="3109950"/>
              <a:ext cx="207225" cy="208700"/>
            </a:xfrm>
            <a:custGeom>
              <a:avLst/>
              <a:gdLst/>
              <a:ahLst/>
              <a:cxnLst/>
              <a:rect l="l" t="t" r="r" b="b"/>
              <a:pathLst>
                <a:path w="8289" h="8348" extrusionOk="0">
                  <a:moveTo>
                    <a:pt x="8289" y="4144"/>
                  </a:moveTo>
                  <a:cubicBezTo>
                    <a:pt x="8289" y="6362"/>
                    <a:pt x="6421" y="8289"/>
                    <a:pt x="4203" y="8289"/>
                  </a:cubicBezTo>
                  <a:cubicBezTo>
                    <a:pt x="1927" y="8347"/>
                    <a:pt x="0" y="6421"/>
                    <a:pt x="0" y="4144"/>
                  </a:cubicBezTo>
                  <a:cubicBezTo>
                    <a:pt x="0" y="1926"/>
                    <a:pt x="1868" y="58"/>
                    <a:pt x="4145" y="0"/>
                  </a:cubicBezTo>
                  <a:cubicBezTo>
                    <a:pt x="6363" y="0"/>
                    <a:pt x="8289" y="1868"/>
                    <a:pt x="8289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6" name="Google Shape;23796;p71"/>
            <p:cNvSpPr/>
            <p:nvPr/>
          </p:nvSpPr>
          <p:spPr>
            <a:xfrm>
              <a:off x="4298850" y="1881250"/>
              <a:ext cx="205775" cy="205775"/>
            </a:xfrm>
            <a:custGeom>
              <a:avLst/>
              <a:gdLst/>
              <a:ahLst/>
              <a:cxnLst/>
              <a:rect l="l" t="t" r="r" b="b"/>
              <a:pathLst>
                <a:path w="8231" h="8231" extrusionOk="0">
                  <a:moveTo>
                    <a:pt x="8230" y="4086"/>
                  </a:moveTo>
                  <a:cubicBezTo>
                    <a:pt x="8230" y="6363"/>
                    <a:pt x="6362" y="8230"/>
                    <a:pt x="4144" y="8230"/>
                  </a:cubicBezTo>
                  <a:cubicBezTo>
                    <a:pt x="1868" y="8230"/>
                    <a:pt x="58" y="6421"/>
                    <a:pt x="58" y="4144"/>
                  </a:cubicBezTo>
                  <a:cubicBezTo>
                    <a:pt x="0" y="1868"/>
                    <a:pt x="1868" y="0"/>
                    <a:pt x="4144" y="0"/>
                  </a:cubicBezTo>
                  <a:cubicBezTo>
                    <a:pt x="6421" y="59"/>
                    <a:pt x="8230" y="1868"/>
                    <a:pt x="8230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7" name="Google Shape;23797;p71"/>
            <p:cNvSpPr/>
            <p:nvPr/>
          </p:nvSpPr>
          <p:spPr>
            <a:xfrm>
              <a:off x="4545450" y="2127850"/>
              <a:ext cx="207250" cy="205775"/>
            </a:xfrm>
            <a:custGeom>
              <a:avLst/>
              <a:gdLst/>
              <a:ahLst/>
              <a:cxnLst/>
              <a:rect l="l" t="t" r="r" b="b"/>
              <a:pathLst>
                <a:path w="8290" h="8231" extrusionOk="0">
                  <a:moveTo>
                    <a:pt x="8231" y="4087"/>
                  </a:moveTo>
                  <a:cubicBezTo>
                    <a:pt x="8289" y="6363"/>
                    <a:pt x="6421" y="8231"/>
                    <a:pt x="4145" y="8231"/>
                  </a:cubicBezTo>
                  <a:cubicBezTo>
                    <a:pt x="1869" y="8231"/>
                    <a:pt x="59" y="6422"/>
                    <a:pt x="59" y="4145"/>
                  </a:cubicBezTo>
                  <a:cubicBezTo>
                    <a:pt x="1" y="1927"/>
                    <a:pt x="1869" y="1"/>
                    <a:pt x="4145" y="59"/>
                  </a:cubicBezTo>
                  <a:cubicBezTo>
                    <a:pt x="6363" y="59"/>
                    <a:pt x="8231" y="1869"/>
                    <a:pt x="8231" y="408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8" name="Google Shape;23798;p71"/>
            <p:cNvSpPr/>
            <p:nvPr/>
          </p:nvSpPr>
          <p:spPr>
            <a:xfrm>
              <a:off x="4548375" y="3355100"/>
              <a:ext cx="202850" cy="202850"/>
            </a:xfrm>
            <a:custGeom>
              <a:avLst/>
              <a:gdLst/>
              <a:ahLst/>
              <a:cxnLst/>
              <a:rect l="l" t="t" r="r" b="b"/>
              <a:pathLst>
                <a:path w="8114" h="8114" extrusionOk="0">
                  <a:moveTo>
                    <a:pt x="8056" y="4028"/>
                  </a:moveTo>
                  <a:cubicBezTo>
                    <a:pt x="8114" y="6304"/>
                    <a:pt x="6304" y="8114"/>
                    <a:pt x="4086" y="8114"/>
                  </a:cubicBezTo>
                  <a:cubicBezTo>
                    <a:pt x="1810" y="8114"/>
                    <a:pt x="0" y="6363"/>
                    <a:pt x="0" y="4086"/>
                  </a:cubicBezTo>
                  <a:cubicBezTo>
                    <a:pt x="0" y="1868"/>
                    <a:pt x="1693" y="59"/>
                    <a:pt x="3911" y="59"/>
                  </a:cubicBezTo>
                  <a:cubicBezTo>
                    <a:pt x="6188" y="0"/>
                    <a:pt x="8056" y="1751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9" name="Google Shape;23799;p71"/>
            <p:cNvSpPr/>
            <p:nvPr/>
          </p:nvSpPr>
          <p:spPr>
            <a:xfrm>
              <a:off x="3075975" y="1882700"/>
              <a:ext cx="201400" cy="202875"/>
            </a:xfrm>
            <a:custGeom>
              <a:avLst/>
              <a:gdLst/>
              <a:ahLst/>
              <a:cxnLst/>
              <a:rect l="l" t="t" r="r" b="b"/>
              <a:pathLst>
                <a:path w="8056" h="8115" extrusionOk="0">
                  <a:moveTo>
                    <a:pt x="8056" y="4086"/>
                  </a:moveTo>
                  <a:cubicBezTo>
                    <a:pt x="8056" y="6363"/>
                    <a:pt x="6246" y="8114"/>
                    <a:pt x="3970" y="8114"/>
                  </a:cubicBezTo>
                  <a:cubicBezTo>
                    <a:pt x="1752" y="8056"/>
                    <a:pt x="1" y="6305"/>
                    <a:pt x="1" y="4028"/>
                  </a:cubicBezTo>
                  <a:cubicBezTo>
                    <a:pt x="1" y="1752"/>
                    <a:pt x="1810" y="1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0" name="Google Shape;23800;p71"/>
            <p:cNvSpPr/>
            <p:nvPr/>
          </p:nvSpPr>
          <p:spPr>
            <a:xfrm>
              <a:off x="2829375" y="21307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5" y="3970"/>
                  </a:moveTo>
                  <a:cubicBezTo>
                    <a:pt x="8055" y="6188"/>
                    <a:pt x="6304" y="7997"/>
                    <a:pt x="4086" y="8056"/>
                  </a:cubicBezTo>
                  <a:cubicBezTo>
                    <a:pt x="1810" y="8056"/>
                    <a:pt x="0" y="6246"/>
                    <a:pt x="0" y="4028"/>
                  </a:cubicBezTo>
                  <a:cubicBezTo>
                    <a:pt x="0" y="1810"/>
                    <a:pt x="1751" y="1"/>
                    <a:pt x="3969" y="1"/>
                  </a:cubicBezTo>
                  <a:cubicBezTo>
                    <a:pt x="6187" y="1"/>
                    <a:pt x="7997" y="1752"/>
                    <a:pt x="805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1" name="Google Shape;23801;p71"/>
            <p:cNvSpPr/>
            <p:nvPr/>
          </p:nvSpPr>
          <p:spPr>
            <a:xfrm>
              <a:off x="4301750" y="36031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6" y="3970"/>
                  </a:moveTo>
                  <a:cubicBezTo>
                    <a:pt x="8056" y="6246"/>
                    <a:pt x="6305" y="7997"/>
                    <a:pt x="4087" y="8055"/>
                  </a:cubicBezTo>
                  <a:cubicBezTo>
                    <a:pt x="1810" y="8055"/>
                    <a:pt x="1" y="6246"/>
                    <a:pt x="1" y="4028"/>
                  </a:cubicBezTo>
                  <a:cubicBezTo>
                    <a:pt x="1" y="1810"/>
                    <a:pt x="1810" y="0"/>
                    <a:pt x="4028" y="0"/>
                  </a:cubicBezTo>
                  <a:cubicBezTo>
                    <a:pt x="6246" y="0"/>
                    <a:pt x="8056" y="1751"/>
                    <a:pt x="8056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2" name="Google Shape;23802;p71"/>
            <p:cNvSpPr/>
            <p:nvPr/>
          </p:nvSpPr>
          <p:spPr>
            <a:xfrm>
              <a:off x="4790600" y="2619625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4029" y="1"/>
                  </a:moveTo>
                  <a:cubicBezTo>
                    <a:pt x="6247" y="1"/>
                    <a:pt x="8056" y="1810"/>
                    <a:pt x="8056" y="4028"/>
                  </a:cubicBezTo>
                  <a:cubicBezTo>
                    <a:pt x="8056" y="6246"/>
                    <a:pt x="6305" y="8056"/>
                    <a:pt x="4087" y="8056"/>
                  </a:cubicBezTo>
                  <a:cubicBezTo>
                    <a:pt x="1810" y="8056"/>
                    <a:pt x="59" y="6305"/>
                    <a:pt x="1" y="4028"/>
                  </a:cubicBezTo>
                  <a:cubicBezTo>
                    <a:pt x="1" y="1810"/>
                    <a:pt x="1810" y="59"/>
                    <a:pt x="402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3" name="Google Shape;23803;p71"/>
            <p:cNvSpPr/>
            <p:nvPr/>
          </p:nvSpPr>
          <p:spPr>
            <a:xfrm>
              <a:off x="3564825" y="1641925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8056" y="4028"/>
                  </a:moveTo>
                  <a:cubicBezTo>
                    <a:pt x="8056" y="6246"/>
                    <a:pt x="6246" y="7997"/>
                    <a:pt x="4028" y="7997"/>
                  </a:cubicBezTo>
                  <a:cubicBezTo>
                    <a:pt x="1810" y="7997"/>
                    <a:pt x="1" y="6129"/>
                    <a:pt x="59" y="3911"/>
                  </a:cubicBezTo>
                  <a:cubicBezTo>
                    <a:pt x="59" y="1752"/>
                    <a:pt x="1869" y="0"/>
                    <a:pt x="4028" y="0"/>
                  </a:cubicBezTo>
                  <a:cubicBezTo>
                    <a:pt x="6246" y="0"/>
                    <a:pt x="8056" y="1752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4" name="Google Shape;23804;p71"/>
            <p:cNvSpPr/>
            <p:nvPr/>
          </p:nvSpPr>
          <p:spPr>
            <a:xfrm>
              <a:off x="3811450" y="16404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4086" y="58"/>
                  </a:moveTo>
                  <a:cubicBezTo>
                    <a:pt x="6304" y="58"/>
                    <a:pt x="8056" y="1868"/>
                    <a:pt x="8056" y="4086"/>
                  </a:cubicBezTo>
                  <a:cubicBezTo>
                    <a:pt x="8056" y="6304"/>
                    <a:pt x="6246" y="8055"/>
                    <a:pt x="4028" y="8055"/>
                  </a:cubicBezTo>
                  <a:cubicBezTo>
                    <a:pt x="1810" y="8055"/>
                    <a:pt x="0" y="6246"/>
                    <a:pt x="59" y="4028"/>
                  </a:cubicBezTo>
                  <a:cubicBezTo>
                    <a:pt x="59" y="1810"/>
                    <a:pt x="1868" y="0"/>
                    <a:pt x="4086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5" name="Google Shape;23805;p71"/>
            <p:cNvSpPr/>
            <p:nvPr/>
          </p:nvSpPr>
          <p:spPr>
            <a:xfrm>
              <a:off x="4790600" y="2866250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8056" y="4086"/>
                  </a:moveTo>
                  <a:cubicBezTo>
                    <a:pt x="8056" y="6304"/>
                    <a:pt x="6247" y="8055"/>
                    <a:pt x="4029" y="8055"/>
                  </a:cubicBezTo>
                  <a:cubicBezTo>
                    <a:pt x="1810" y="8055"/>
                    <a:pt x="1" y="6246"/>
                    <a:pt x="59" y="4028"/>
                  </a:cubicBezTo>
                  <a:cubicBezTo>
                    <a:pt x="59" y="1810"/>
                    <a:pt x="1869" y="0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6" name="Google Shape;23806;p71"/>
            <p:cNvSpPr/>
            <p:nvPr/>
          </p:nvSpPr>
          <p:spPr>
            <a:xfrm>
              <a:off x="2829375" y="3356550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7997" y="4028"/>
                  </a:moveTo>
                  <a:cubicBezTo>
                    <a:pt x="7997" y="6246"/>
                    <a:pt x="6187" y="7997"/>
                    <a:pt x="4028" y="7997"/>
                  </a:cubicBezTo>
                  <a:cubicBezTo>
                    <a:pt x="1810" y="7997"/>
                    <a:pt x="0" y="6130"/>
                    <a:pt x="58" y="3912"/>
                  </a:cubicBezTo>
                  <a:cubicBezTo>
                    <a:pt x="58" y="1752"/>
                    <a:pt x="1926" y="1"/>
                    <a:pt x="4086" y="1"/>
                  </a:cubicBezTo>
                  <a:cubicBezTo>
                    <a:pt x="6246" y="59"/>
                    <a:pt x="8055" y="1869"/>
                    <a:pt x="7997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7" name="Google Shape;23807;p71"/>
            <p:cNvSpPr/>
            <p:nvPr/>
          </p:nvSpPr>
          <p:spPr>
            <a:xfrm>
              <a:off x="3075975" y="3603175"/>
              <a:ext cx="199950" cy="201400"/>
            </a:xfrm>
            <a:custGeom>
              <a:avLst/>
              <a:gdLst/>
              <a:ahLst/>
              <a:cxnLst/>
              <a:rect l="l" t="t" r="r" b="b"/>
              <a:pathLst>
                <a:path w="7998" h="8056" extrusionOk="0">
                  <a:moveTo>
                    <a:pt x="4087" y="0"/>
                  </a:moveTo>
                  <a:cubicBezTo>
                    <a:pt x="6246" y="59"/>
                    <a:pt x="7997" y="1868"/>
                    <a:pt x="7997" y="4028"/>
                  </a:cubicBezTo>
                  <a:cubicBezTo>
                    <a:pt x="7997" y="6246"/>
                    <a:pt x="6130" y="8055"/>
                    <a:pt x="3970" y="7997"/>
                  </a:cubicBezTo>
                  <a:cubicBezTo>
                    <a:pt x="1752" y="7939"/>
                    <a:pt x="1" y="6129"/>
                    <a:pt x="59" y="3970"/>
                  </a:cubicBezTo>
                  <a:cubicBezTo>
                    <a:pt x="59" y="1810"/>
                    <a:pt x="1869" y="0"/>
                    <a:pt x="40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8" name="Google Shape;23808;p71"/>
            <p:cNvSpPr/>
            <p:nvPr/>
          </p:nvSpPr>
          <p:spPr>
            <a:xfrm>
              <a:off x="4056600" y="1641925"/>
              <a:ext cx="198475" cy="198475"/>
            </a:xfrm>
            <a:custGeom>
              <a:avLst/>
              <a:gdLst/>
              <a:ahLst/>
              <a:cxnLst/>
              <a:rect l="l" t="t" r="r" b="b"/>
              <a:pathLst>
                <a:path w="7939" h="7939" extrusionOk="0">
                  <a:moveTo>
                    <a:pt x="3970" y="7939"/>
                  </a:moveTo>
                  <a:cubicBezTo>
                    <a:pt x="1810" y="7939"/>
                    <a:pt x="1" y="6129"/>
                    <a:pt x="1" y="3970"/>
                  </a:cubicBezTo>
                  <a:cubicBezTo>
                    <a:pt x="1" y="1810"/>
                    <a:pt x="1810" y="0"/>
                    <a:pt x="3970" y="0"/>
                  </a:cubicBezTo>
                  <a:cubicBezTo>
                    <a:pt x="6130" y="0"/>
                    <a:pt x="7939" y="1810"/>
                    <a:pt x="7939" y="3970"/>
                  </a:cubicBezTo>
                  <a:cubicBezTo>
                    <a:pt x="7939" y="6188"/>
                    <a:pt x="6130" y="7939"/>
                    <a:pt x="3970" y="793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9" name="Google Shape;23809;p71"/>
            <p:cNvSpPr/>
            <p:nvPr/>
          </p:nvSpPr>
          <p:spPr>
            <a:xfrm>
              <a:off x="4792075" y="2377400"/>
              <a:ext cx="199950" cy="199925"/>
            </a:xfrm>
            <a:custGeom>
              <a:avLst/>
              <a:gdLst/>
              <a:ahLst/>
              <a:cxnLst/>
              <a:rect l="l" t="t" r="r" b="b"/>
              <a:pathLst>
                <a:path w="7998" h="7997" extrusionOk="0">
                  <a:moveTo>
                    <a:pt x="3970" y="58"/>
                  </a:moveTo>
                  <a:cubicBezTo>
                    <a:pt x="6129" y="0"/>
                    <a:pt x="7939" y="1810"/>
                    <a:pt x="7939" y="3969"/>
                  </a:cubicBezTo>
                  <a:cubicBezTo>
                    <a:pt x="7997" y="6129"/>
                    <a:pt x="6188" y="7939"/>
                    <a:pt x="4028" y="7997"/>
                  </a:cubicBezTo>
                  <a:cubicBezTo>
                    <a:pt x="1868" y="7997"/>
                    <a:pt x="59" y="6246"/>
                    <a:pt x="0" y="4028"/>
                  </a:cubicBezTo>
                  <a:cubicBezTo>
                    <a:pt x="0" y="1926"/>
                    <a:pt x="1810" y="58"/>
                    <a:pt x="3970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0" name="Google Shape;23810;p71"/>
            <p:cNvSpPr/>
            <p:nvPr/>
          </p:nvSpPr>
          <p:spPr>
            <a:xfrm>
              <a:off x="4793525" y="31157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70" y="1"/>
                  </a:moveTo>
                  <a:cubicBezTo>
                    <a:pt x="6130" y="1"/>
                    <a:pt x="7881" y="1752"/>
                    <a:pt x="7881" y="3911"/>
                  </a:cubicBezTo>
                  <a:cubicBezTo>
                    <a:pt x="7881" y="6129"/>
                    <a:pt x="6071" y="7881"/>
                    <a:pt x="3853" y="7881"/>
                  </a:cubicBezTo>
                  <a:cubicBezTo>
                    <a:pt x="1693" y="7822"/>
                    <a:pt x="1" y="6071"/>
                    <a:pt x="1" y="3911"/>
                  </a:cubicBezTo>
                  <a:cubicBezTo>
                    <a:pt x="1" y="1693"/>
                    <a:pt x="1752" y="1"/>
                    <a:pt x="39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1" name="Google Shape;23811;p71"/>
            <p:cNvSpPr/>
            <p:nvPr/>
          </p:nvSpPr>
          <p:spPr>
            <a:xfrm>
              <a:off x="2584200" y="2622550"/>
              <a:ext cx="197025" cy="195550"/>
            </a:xfrm>
            <a:custGeom>
              <a:avLst/>
              <a:gdLst/>
              <a:ahLst/>
              <a:cxnLst/>
              <a:rect l="l" t="t" r="r" b="b"/>
              <a:pathLst>
                <a:path w="7881" h="7822" extrusionOk="0">
                  <a:moveTo>
                    <a:pt x="3912" y="7822"/>
                  </a:moveTo>
                  <a:cubicBezTo>
                    <a:pt x="1752" y="7822"/>
                    <a:pt x="1" y="6071"/>
                    <a:pt x="59" y="3911"/>
                  </a:cubicBezTo>
                  <a:cubicBezTo>
                    <a:pt x="59" y="1693"/>
                    <a:pt x="1810" y="0"/>
                    <a:pt x="3970" y="0"/>
                  </a:cubicBezTo>
                  <a:cubicBezTo>
                    <a:pt x="6188" y="0"/>
                    <a:pt x="7881" y="1751"/>
                    <a:pt x="7881" y="3970"/>
                  </a:cubicBezTo>
                  <a:cubicBezTo>
                    <a:pt x="7881" y="6129"/>
                    <a:pt x="6130" y="7822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2" name="Google Shape;23812;p71"/>
            <p:cNvSpPr/>
            <p:nvPr/>
          </p:nvSpPr>
          <p:spPr>
            <a:xfrm>
              <a:off x="3321125" y="16433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12" y="7822"/>
                  </a:moveTo>
                  <a:cubicBezTo>
                    <a:pt x="1694" y="7822"/>
                    <a:pt x="1" y="6071"/>
                    <a:pt x="1" y="3912"/>
                  </a:cubicBezTo>
                  <a:cubicBezTo>
                    <a:pt x="59" y="1694"/>
                    <a:pt x="1810" y="1"/>
                    <a:pt x="3970" y="1"/>
                  </a:cubicBezTo>
                  <a:cubicBezTo>
                    <a:pt x="6130" y="59"/>
                    <a:pt x="7881" y="1810"/>
                    <a:pt x="7823" y="3970"/>
                  </a:cubicBezTo>
                  <a:cubicBezTo>
                    <a:pt x="7823" y="6130"/>
                    <a:pt x="6071" y="7881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3" name="Google Shape;23813;p71"/>
            <p:cNvSpPr/>
            <p:nvPr/>
          </p:nvSpPr>
          <p:spPr>
            <a:xfrm>
              <a:off x="3812900" y="3851250"/>
              <a:ext cx="198500" cy="197025"/>
            </a:xfrm>
            <a:custGeom>
              <a:avLst/>
              <a:gdLst/>
              <a:ahLst/>
              <a:cxnLst/>
              <a:rect l="l" t="t" r="r" b="b"/>
              <a:pathLst>
                <a:path w="7940" h="7881" extrusionOk="0">
                  <a:moveTo>
                    <a:pt x="7939" y="3969"/>
                  </a:moveTo>
                  <a:cubicBezTo>
                    <a:pt x="7881" y="6188"/>
                    <a:pt x="6130" y="7880"/>
                    <a:pt x="3970" y="7880"/>
                  </a:cubicBezTo>
                  <a:cubicBezTo>
                    <a:pt x="1752" y="7880"/>
                    <a:pt x="1" y="6071"/>
                    <a:pt x="59" y="3911"/>
                  </a:cubicBezTo>
                  <a:cubicBezTo>
                    <a:pt x="117" y="1693"/>
                    <a:pt x="1869" y="0"/>
                    <a:pt x="4028" y="59"/>
                  </a:cubicBezTo>
                  <a:cubicBezTo>
                    <a:pt x="6188" y="59"/>
                    <a:pt x="7939" y="1810"/>
                    <a:pt x="7939" y="39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4" name="Google Shape;23814;p71"/>
            <p:cNvSpPr/>
            <p:nvPr/>
          </p:nvSpPr>
          <p:spPr>
            <a:xfrm>
              <a:off x="2585675" y="2869150"/>
              <a:ext cx="195550" cy="195575"/>
            </a:xfrm>
            <a:custGeom>
              <a:avLst/>
              <a:gdLst/>
              <a:ahLst/>
              <a:cxnLst/>
              <a:rect l="l" t="t" r="r" b="b"/>
              <a:pathLst>
                <a:path w="7822" h="7823" extrusionOk="0">
                  <a:moveTo>
                    <a:pt x="7822" y="3912"/>
                  </a:moveTo>
                  <a:cubicBezTo>
                    <a:pt x="7822" y="6071"/>
                    <a:pt x="6129" y="7823"/>
                    <a:pt x="3911" y="7823"/>
                  </a:cubicBezTo>
                  <a:cubicBezTo>
                    <a:pt x="1751" y="7823"/>
                    <a:pt x="0" y="6130"/>
                    <a:pt x="0" y="3970"/>
                  </a:cubicBezTo>
                  <a:cubicBezTo>
                    <a:pt x="0" y="1752"/>
                    <a:pt x="1693" y="59"/>
                    <a:pt x="3853" y="1"/>
                  </a:cubicBezTo>
                  <a:cubicBezTo>
                    <a:pt x="6071" y="1"/>
                    <a:pt x="7763" y="1752"/>
                    <a:pt x="7822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5" name="Google Shape;23815;p71"/>
            <p:cNvSpPr/>
            <p:nvPr/>
          </p:nvSpPr>
          <p:spPr>
            <a:xfrm>
              <a:off x="3567750" y="3851250"/>
              <a:ext cx="197025" cy="198475"/>
            </a:xfrm>
            <a:custGeom>
              <a:avLst/>
              <a:gdLst/>
              <a:ahLst/>
              <a:cxnLst/>
              <a:rect l="l" t="t" r="r" b="b"/>
              <a:pathLst>
                <a:path w="7881" h="7939" extrusionOk="0">
                  <a:moveTo>
                    <a:pt x="4028" y="59"/>
                  </a:moveTo>
                  <a:cubicBezTo>
                    <a:pt x="6188" y="117"/>
                    <a:pt x="7881" y="1868"/>
                    <a:pt x="7822" y="4028"/>
                  </a:cubicBezTo>
                  <a:cubicBezTo>
                    <a:pt x="7822" y="6246"/>
                    <a:pt x="6013" y="7939"/>
                    <a:pt x="3853" y="7880"/>
                  </a:cubicBezTo>
                  <a:cubicBezTo>
                    <a:pt x="1693" y="7822"/>
                    <a:pt x="1" y="6071"/>
                    <a:pt x="1" y="3853"/>
                  </a:cubicBezTo>
                  <a:cubicBezTo>
                    <a:pt x="59" y="1693"/>
                    <a:pt x="1868" y="0"/>
                    <a:pt x="4028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6" name="Google Shape;23816;p71"/>
            <p:cNvSpPr/>
            <p:nvPr/>
          </p:nvSpPr>
          <p:spPr>
            <a:xfrm>
              <a:off x="4551300" y="1891450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7763" y="3912"/>
                  </a:moveTo>
                  <a:cubicBezTo>
                    <a:pt x="7763" y="6071"/>
                    <a:pt x="6071" y="7764"/>
                    <a:pt x="3853" y="7764"/>
                  </a:cubicBezTo>
                  <a:cubicBezTo>
                    <a:pt x="1693" y="7764"/>
                    <a:pt x="0" y="6013"/>
                    <a:pt x="0" y="3853"/>
                  </a:cubicBezTo>
                  <a:cubicBezTo>
                    <a:pt x="0" y="1693"/>
                    <a:pt x="1751" y="1"/>
                    <a:pt x="3969" y="1"/>
                  </a:cubicBezTo>
                  <a:cubicBezTo>
                    <a:pt x="6129" y="1"/>
                    <a:pt x="7822" y="1693"/>
                    <a:pt x="7763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7" name="Google Shape;23817;p71"/>
            <p:cNvSpPr/>
            <p:nvPr/>
          </p:nvSpPr>
          <p:spPr>
            <a:xfrm>
              <a:off x="4059525" y="385270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3794" y="59"/>
                  </a:moveTo>
                  <a:cubicBezTo>
                    <a:pt x="5954" y="1"/>
                    <a:pt x="7705" y="1693"/>
                    <a:pt x="7705" y="3853"/>
                  </a:cubicBezTo>
                  <a:cubicBezTo>
                    <a:pt x="7705" y="6013"/>
                    <a:pt x="6013" y="7764"/>
                    <a:pt x="3853" y="7764"/>
                  </a:cubicBezTo>
                  <a:cubicBezTo>
                    <a:pt x="1693" y="7764"/>
                    <a:pt x="0" y="6071"/>
                    <a:pt x="0" y="3911"/>
                  </a:cubicBezTo>
                  <a:cubicBezTo>
                    <a:pt x="0" y="1752"/>
                    <a:pt x="1693" y="59"/>
                    <a:pt x="379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8" name="Google Shape;23818;p71"/>
            <p:cNvSpPr/>
            <p:nvPr/>
          </p:nvSpPr>
          <p:spPr>
            <a:xfrm>
              <a:off x="2585675" y="2380300"/>
              <a:ext cx="194100" cy="194125"/>
            </a:xfrm>
            <a:custGeom>
              <a:avLst/>
              <a:gdLst/>
              <a:ahLst/>
              <a:cxnLst/>
              <a:rect l="l" t="t" r="r" b="b"/>
              <a:pathLst>
                <a:path w="7764" h="7765" extrusionOk="0">
                  <a:moveTo>
                    <a:pt x="3911" y="59"/>
                  </a:moveTo>
                  <a:cubicBezTo>
                    <a:pt x="6071" y="59"/>
                    <a:pt x="7763" y="1810"/>
                    <a:pt x="7763" y="3912"/>
                  </a:cubicBezTo>
                  <a:cubicBezTo>
                    <a:pt x="7763" y="6071"/>
                    <a:pt x="6012" y="7764"/>
                    <a:pt x="3853" y="7764"/>
                  </a:cubicBezTo>
                  <a:cubicBezTo>
                    <a:pt x="1693" y="7764"/>
                    <a:pt x="0" y="6013"/>
                    <a:pt x="59" y="3853"/>
                  </a:cubicBezTo>
                  <a:cubicBezTo>
                    <a:pt x="59" y="1694"/>
                    <a:pt x="1810" y="1"/>
                    <a:pt x="391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9" name="Google Shape;23819;p71"/>
            <p:cNvSpPr/>
            <p:nvPr/>
          </p:nvSpPr>
          <p:spPr>
            <a:xfrm>
              <a:off x="3322600" y="3854175"/>
              <a:ext cx="192650" cy="192625"/>
            </a:xfrm>
            <a:custGeom>
              <a:avLst/>
              <a:gdLst/>
              <a:ahLst/>
              <a:cxnLst/>
              <a:rect l="l" t="t" r="r" b="b"/>
              <a:pathLst>
                <a:path w="7706" h="7705" extrusionOk="0">
                  <a:moveTo>
                    <a:pt x="7705" y="3852"/>
                  </a:moveTo>
                  <a:cubicBezTo>
                    <a:pt x="7705" y="5954"/>
                    <a:pt x="5954" y="7705"/>
                    <a:pt x="3853" y="7705"/>
                  </a:cubicBezTo>
                  <a:cubicBezTo>
                    <a:pt x="1751" y="7705"/>
                    <a:pt x="0" y="5954"/>
                    <a:pt x="0" y="3852"/>
                  </a:cubicBezTo>
                  <a:cubicBezTo>
                    <a:pt x="0" y="1693"/>
                    <a:pt x="1751" y="0"/>
                    <a:pt x="3911" y="0"/>
                  </a:cubicBezTo>
                  <a:cubicBezTo>
                    <a:pt x="6012" y="0"/>
                    <a:pt x="7705" y="1751"/>
                    <a:pt x="7705" y="38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0" name="Google Shape;23820;p71"/>
            <p:cNvSpPr/>
            <p:nvPr/>
          </p:nvSpPr>
          <p:spPr>
            <a:xfrm>
              <a:off x="2585675" y="3117225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3969" y="1"/>
                  </a:moveTo>
                  <a:cubicBezTo>
                    <a:pt x="6071" y="59"/>
                    <a:pt x="7822" y="1869"/>
                    <a:pt x="7763" y="3970"/>
                  </a:cubicBezTo>
                  <a:cubicBezTo>
                    <a:pt x="7705" y="6071"/>
                    <a:pt x="5954" y="7764"/>
                    <a:pt x="3853" y="7706"/>
                  </a:cubicBezTo>
                  <a:cubicBezTo>
                    <a:pt x="1751" y="7706"/>
                    <a:pt x="0" y="5896"/>
                    <a:pt x="59" y="3795"/>
                  </a:cubicBezTo>
                  <a:cubicBezTo>
                    <a:pt x="117" y="1694"/>
                    <a:pt x="1868" y="1"/>
                    <a:pt x="39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1" name="Google Shape;23821;p71"/>
            <p:cNvSpPr/>
            <p:nvPr/>
          </p:nvSpPr>
          <p:spPr>
            <a:xfrm>
              <a:off x="4795000" y="2133700"/>
              <a:ext cx="192625" cy="194100"/>
            </a:xfrm>
            <a:custGeom>
              <a:avLst/>
              <a:gdLst/>
              <a:ahLst/>
              <a:cxnLst/>
              <a:rect l="l" t="t" r="r" b="b"/>
              <a:pathLst>
                <a:path w="7705" h="7764" extrusionOk="0">
                  <a:moveTo>
                    <a:pt x="3911" y="7764"/>
                  </a:moveTo>
                  <a:cubicBezTo>
                    <a:pt x="1810" y="7764"/>
                    <a:pt x="58" y="6012"/>
                    <a:pt x="0" y="3911"/>
                  </a:cubicBezTo>
                  <a:cubicBezTo>
                    <a:pt x="0" y="1810"/>
                    <a:pt x="1751" y="59"/>
                    <a:pt x="3853" y="59"/>
                  </a:cubicBezTo>
                  <a:cubicBezTo>
                    <a:pt x="5954" y="0"/>
                    <a:pt x="7705" y="1751"/>
                    <a:pt x="7705" y="3911"/>
                  </a:cubicBezTo>
                  <a:cubicBezTo>
                    <a:pt x="7705" y="5954"/>
                    <a:pt x="6012" y="7705"/>
                    <a:pt x="3911" y="776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2" name="Google Shape;23822;p71"/>
            <p:cNvSpPr/>
            <p:nvPr/>
          </p:nvSpPr>
          <p:spPr>
            <a:xfrm>
              <a:off x="4306125" y="164485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7706" y="3911"/>
                  </a:moveTo>
                  <a:cubicBezTo>
                    <a:pt x="7648" y="6012"/>
                    <a:pt x="5896" y="7763"/>
                    <a:pt x="3737" y="7705"/>
                  </a:cubicBezTo>
                  <a:cubicBezTo>
                    <a:pt x="1694" y="7647"/>
                    <a:pt x="1" y="5896"/>
                    <a:pt x="1" y="3794"/>
                  </a:cubicBezTo>
                  <a:cubicBezTo>
                    <a:pt x="1" y="1693"/>
                    <a:pt x="1810" y="0"/>
                    <a:pt x="3912" y="0"/>
                  </a:cubicBezTo>
                  <a:cubicBezTo>
                    <a:pt x="6013" y="59"/>
                    <a:pt x="7706" y="1810"/>
                    <a:pt x="7706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3" name="Google Shape;23823;p71"/>
            <p:cNvSpPr/>
            <p:nvPr/>
          </p:nvSpPr>
          <p:spPr>
            <a:xfrm>
              <a:off x="4546925" y="3606100"/>
              <a:ext cx="195550" cy="194100"/>
            </a:xfrm>
            <a:custGeom>
              <a:avLst/>
              <a:gdLst/>
              <a:ahLst/>
              <a:cxnLst/>
              <a:rect l="l" t="t" r="r" b="b"/>
              <a:pathLst>
                <a:path w="7822" h="7764" extrusionOk="0">
                  <a:moveTo>
                    <a:pt x="3853" y="7763"/>
                  </a:moveTo>
                  <a:cubicBezTo>
                    <a:pt x="1751" y="7705"/>
                    <a:pt x="0" y="5895"/>
                    <a:pt x="58" y="3794"/>
                  </a:cubicBezTo>
                  <a:cubicBezTo>
                    <a:pt x="117" y="1693"/>
                    <a:pt x="1926" y="0"/>
                    <a:pt x="3969" y="58"/>
                  </a:cubicBezTo>
                  <a:cubicBezTo>
                    <a:pt x="6129" y="117"/>
                    <a:pt x="7822" y="1868"/>
                    <a:pt x="7763" y="4028"/>
                  </a:cubicBezTo>
                  <a:cubicBezTo>
                    <a:pt x="7705" y="6071"/>
                    <a:pt x="5954" y="7763"/>
                    <a:pt x="3853" y="77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4" name="Google Shape;23824;p71"/>
            <p:cNvSpPr/>
            <p:nvPr/>
          </p:nvSpPr>
          <p:spPr>
            <a:xfrm>
              <a:off x="2832275" y="1887075"/>
              <a:ext cx="194125" cy="194100"/>
            </a:xfrm>
            <a:custGeom>
              <a:avLst/>
              <a:gdLst/>
              <a:ahLst/>
              <a:cxnLst/>
              <a:rect l="l" t="t" r="r" b="b"/>
              <a:pathLst>
                <a:path w="7765" h="7764" extrusionOk="0">
                  <a:moveTo>
                    <a:pt x="7764" y="3911"/>
                  </a:moveTo>
                  <a:cubicBezTo>
                    <a:pt x="7706" y="6013"/>
                    <a:pt x="5955" y="7764"/>
                    <a:pt x="3912" y="7706"/>
                  </a:cubicBezTo>
                  <a:cubicBezTo>
                    <a:pt x="1752" y="7706"/>
                    <a:pt x="1" y="5954"/>
                    <a:pt x="59" y="3795"/>
                  </a:cubicBezTo>
                  <a:cubicBezTo>
                    <a:pt x="118" y="1693"/>
                    <a:pt x="1869" y="1"/>
                    <a:pt x="3970" y="59"/>
                  </a:cubicBezTo>
                  <a:cubicBezTo>
                    <a:pt x="6071" y="59"/>
                    <a:pt x="7764" y="1810"/>
                    <a:pt x="7764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5" name="Google Shape;23825;p71"/>
            <p:cNvSpPr/>
            <p:nvPr/>
          </p:nvSpPr>
          <p:spPr>
            <a:xfrm>
              <a:off x="4796450" y="3362400"/>
              <a:ext cx="191175" cy="189725"/>
            </a:xfrm>
            <a:custGeom>
              <a:avLst/>
              <a:gdLst/>
              <a:ahLst/>
              <a:cxnLst/>
              <a:rect l="l" t="t" r="r" b="b"/>
              <a:pathLst>
                <a:path w="7647" h="7589" extrusionOk="0">
                  <a:moveTo>
                    <a:pt x="3795" y="0"/>
                  </a:moveTo>
                  <a:cubicBezTo>
                    <a:pt x="5896" y="0"/>
                    <a:pt x="7647" y="1751"/>
                    <a:pt x="7589" y="3794"/>
                  </a:cubicBezTo>
                  <a:cubicBezTo>
                    <a:pt x="7589" y="5896"/>
                    <a:pt x="5896" y="7588"/>
                    <a:pt x="3795" y="7588"/>
                  </a:cubicBezTo>
                  <a:cubicBezTo>
                    <a:pt x="1693" y="7588"/>
                    <a:pt x="0" y="5837"/>
                    <a:pt x="0" y="3736"/>
                  </a:cubicBezTo>
                  <a:cubicBezTo>
                    <a:pt x="0" y="1693"/>
                    <a:pt x="1752" y="0"/>
                    <a:pt x="379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6" name="Google Shape;23826;p71"/>
            <p:cNvSpPr/>
            <p:nvPr/>
          </p:nvSpPr>
          <p:spPr>
            <a:xfrm>
              <a:off x="3081825" y="1646300"/>
              <a:ext cx="189725" cy="191200"/>
            </a:xfrm>
            <a:custGeom>
              <a:avLst/>
              <a:gdLst/>
              <a:ahLst/>
              <a:cxnLst/>
              <a:rect l="l" t="t" r="r" b="b"/>
              <a:pathLst>
                <a:path w="7589" h="7648" extrusionOk="0">
                  <a:moveTo>
                    <a:pt x="3794" y="1"/>
                  </a:moveTo>
                  <a:cubicBezTo>
                    <a:pt x="5837" y="1"/>
                    <a:pt x="7588" y="1752"/>
                    <a:pt x="7588" y="3853"/>
                  </a:cubicBezTo>
                  <a:cubicBezTo>
                    <a:pt x="7588" y="5896"/>
                    <a:pt x="5896" y="7589"/>
                    <a:pt x="3794" y="7589"/>
                  </a:cubicBezTo>
                  <a:cubicBezTo>
                    <a:pt x="1751" y="7647"/>
                    <a:pt x="0" y="5896"/>
                    <a:pt x="0" y="3795"/>
                  </a:cubicBezTo>
                  <a:cubicBezTo>
                    <a:pt x="0" y="1693"/>
                    <a:pt x="1693" y="1"/>
                    <a:pt x="3794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7" name="Google Shape;23827;p71"/>
            <p:cNvSpPr/>
            <p:nvPr/>
          </p:nvSpPr>
          <p:spPr>
            <a:xfrm>
              <a:off x="2835200" y="3609000"/>
              <a:ext cx="189725" cy="189725"/>
            </a:xfrm>
            <a:custGeom>
              <a:avLst/>
              <a:gdLst/>
              <a:ahLst/>
              <a:cxnLst/>
              <a:rect l="l" t="t" r="r" b="b"/>
              <a:pathLst>
                <a:path w="7589" h="7589" extrusionOk="0">
                  <a:moveTo>
                    <a:pt x="3795" y="1"/>
                  </a:moveTo>
                  <a:cubicBezTo>
                    <a:pt x="5896" y="59"/>
                    <a:pt x="7589" y="1752"/>
                    <a:pt x="7530" y="3795"/>
                  </a:cubicBezTo>
                  <a:cubicBezTo>
                    <a:pt x="7530" y="5896"/>
                    <a:pt x="5838" y="7589"/>
                    <a:pt x="3736" y="7531"/>
                  </a:cubicBezTo>
                  <a:cubicBezTo>
                    <a:pt x="1635" y="7531"/>
                    <a:pt x="1" y="5838"/>
                    <a:pt x="1" y="3737"/>
                  </a:cubicBezTo>
                  <a:cubicBezTo>
                    <a:pt x="59" y="1635"/>
                    <a:pt x="1752" y="1"/>
                    <a:pt x="379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8" name="Google Shape;23828;p71"/>
            <p:cNvSpPr/>
            <p:nvPr/>
          </p:nvSpPr>
          <p:spPr>
            <a:xfrm>
              <a:off x="4309050" y="3855625"/>
              <a:ext cx="186825" cy="188275"/>
            </a:xfrm>
            <a:custGeom>
              <a:avLst/>
              <a:gdLst/>
              <a:ahLst/>
              <a:cxnLst/>
              <a:rect l="l" t="t" r="r" b="b"/>
              <a:pathLst>
                <a:path w="7473" h="7531" extrusionOk="0">
                  <a:moveTo>
                    <a:pt x="3736" y="7530"/>
                  </a:moveTo>
                  <a:cubicBezTo>
                    <a:pt x="1635" y="7530"/>
                    <a:pt x="1" y="5896"/>
                    <a:pt x="1" y="3794"/>
                  </a:cubicBezTo>
                  <a:cubicBezTo>
                    <a:pt x="1" y="1693"/>
                    <a:pt x="1635" y="0"/>
                    <a:pt x="3736" y="59"/>
                  </a:cubicBezTo>
                  <a:cubicBezTo>
                    <a:pt x="5838" y="59"/>
                    <a:pt x="7472" y="1693"/>
                    <a:pt x="7472" y="3736"/>
                  </a:cubicBezTo>
                  <a:cubicBezTo>
                    <a:pt x="7472" y="5837"/>
                    <a:pt x="5838" y="7530"/>
                    <a:pt x="3736" y="75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9" name="Google Shape;23829;p71"/>
            <p:cNvSpPr/>
            <p:nvPr/>
          </p:nvSpPr>
          <p:spPr>
            <a:xfrm>
              <a:off x="2590050" y="213660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3736" y="7531"/>
                  </a:moveTo>
                  <a:cubicBezTo>
                    <a:pt x="1635" y="7531"/>
                    <a:pt x="0" y="5896"/>
                    <a:pt x="0" y="3737"/>
                  </a:cubicBezTo>
                  <a:cubicBezTo>
                    <a:pt x="0" y="1694"/>
                    <a:pt x="1635" y="59"/>
                    <a:pt x="3678" y="59"/>
                  </a:cubicBezTo>
                  <a:cubicBezTo>
                    <a:pt x="5837" y="1"/>
                    <a:pt x="7472" y="1694"/>
                    <a:pt x="7472" y="3795"/>
                  </a:cubicBezTo>
                  <a:cubicBezTo>
                    <a:pt x="7472" y="5896"/>
                    <a:pt x="5837" y="7531"/>
                    <a:pt x="3736" y="753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0" name="Google Shape;23830;p71"/>
            <p:cNvSpPr/>
            <p:nvPr/>
          </p:nvSpPr>
          <p:spPr>
            <a:xfrm>
              <a:off x="2590050" y="3363850"/>
              <a:ext cx="186800" cy="186800"/>
            </a:xfrm>
            <a:custGeom>
              <a:avLst/>
              <a:gdLst/>
              <a:ahLst/>
              <a:cxnLst/>
              <a:rect l="l" t="t" r="r" b="b"/>
              <a:pathLst>
                <a:path w="7472" h="7472" extrusionOk="0">
                  <a:moveTo>
                    <a:pt x="3736" y="1"/>
                  </a:moveTo>
                  <a:cubicBezTo>
                    <a:pt x="5837" y="59"/>
                    <a:pt x="7472" y="1693"/>
                    <a:pt x="7413" y="3795"/>
                  </a:cubicBezTo>
                  <a:cubicBezTo>
                    <a:pt x="7413" y="5838"/>
                    <a:pt x="5721" y="7472"/>
                    <a:pt x="3678" y="7414"/>
                  </a:cubicBezTo>
                  <a:cubicBezTo>
                    <a:pt x="1635" y="7414"/>
                    <a:pt x="0" y="5721"/>
                    <a:pt x="0" y="3678"/>
                  </a:cubicBezTo>
                  <a:cubicBezTo>
                    <a:pt x="0" y="1635"/>
                    <a:pt x="1693" y="1"/>
                    <a:pt x="37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1" name="Google Shape;23831;p71"/>
            <p:cNvSpPr/>
            <p:nvPr/>
          </p:nvSpPr>
          <p:spPr>
            <a:xfrm>
              <a:off x="3083275" y="3857075"/>
              <a:ext cx="186800" cy="185350"/>
            </a:xfrm>
            <a:custGeom>
              <a:avLst/>
              <a:gdLst/>
              <a:ahLst/>
              <a:cxnLst/>
              <a:rect l="l" t="t" r="r" b="b"/>
              <a:pathLst>
                <a:path w="7472" h="7414" extrusionOk="0">
                  <a:moveTo>
                    <a:pt x="7414" y="3678"/>
                  </a:moveTo>
                  <a:cubicBezTo>
                    <a:pt x="7472" y="5779"/>
                    <a:pt x="5779" y="7414"/>
                    <a:pt x="3736" y="7414"/>
                  </a:cubicBezTo>
                  <a:cubicBezTo>
                    <a:pt x="1693" y="7414"/>
                    <a:pt x="1" y="5779"/>
                    <a:pt x="59" y="3736"/>
                  </a:cubicBezTo>
                  <a:cubicBezTo>
                    <a:pt x="59" y="1694"/>
                    <a:pt x="1693" y="59"/>
                    <a:pt x="3678" y="1"/>
                  </a:cubicBezTo>
                  <a:cubicBezTo>
                    <a:pt x="5779" y="1"/>
                    <a:pt x="7414" y="1635"/>
                    <a:pt x="7472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2" name="Google Shape;23832;p71"/>
            <p:cNvSpPr/>
            <p:nvPr/>
          </p:nvSpPr>
          <p:spPr>
            <a:xfrm>
              <a:off x="5045975" y="2628375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737" y="7414"/>
                  </a:moveTo>
                  <a:cubicBezTo>
                    <a:pt x="1635" y="7414"/>
                    <a:pt x="1" y="5721"/>
                    <a:pt x="1" y="3678"/>
                  </a:cubicBezTo>
                  <a:cubicBezTo>
                    <a:pt x="1" y="1635"/>
                    <a:pt x="1635" y="1"/>
                    <a:pt x="3737" y="1"/>
                  </a:cubicBez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79" y="7414"/>
                    <a:pt x="3737" y="74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3" name="Google Shape;23833;p71"/>
            <p:cNvSpPr/>
            <p:nvPr/>
          </p:nvSpPr>
          <p:spPr>
            <a:xfrm>
              <a:off x="3818750" y="1401150"/>
              <a:ext cx="188275" cy="186800"/>
            </a:xfrm>
            <a:custGeom>
              <a:avLst/>
              <a:gdLst/>
              <a:ahLst/>
              <a:cxnLst/>
              <a:rect l="l" t="t" r="r" b="b"/>
              <a:pathLst>
                <a:path w="7531" h="7472" extrusionOk="0">
                  <a:moveTo>
                    <a:pt x="59" y="3678"/>
                  </a:moveTo>
                  <a:cubicBezTo>
                    <a:pt x="59" y="1635"/>
                    <a:pt x="1751" y="0"/>
                    <a:pt x="3853" y="59"/>
                  </a:cubicBezTo>
                  <a:cubicBezTo>
                    <a:pt x="5896" y="59"/>
                    <a:pt x="7530" y="1810"/>
                    <a:pt x="7472" y="3853"/>
                  </a:cubicBezTo>
                  <a:cubicBezTo>
                    <a:pt x="7413" y="5837"/>
                    <a:pt x="5721" y="7472"/>
                    <a:pt x="3736" y="7472"/>
                  </a:cubicBezTo>
                  <a:cubicBezTo>
                    <a:pt x="1693" y="7413"/>
                    <a:pt x="0" y="5721"/>
                    <a:pt x="59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4" name="Google Shape;23834;p71"/>
            <p:cNvSpPr/>
            <p:nvPr/>
          </p:nvSpPr>
          <p:spPr>
            <a:xfrm>
              <a:off x="5045975" y="2875000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678" y="0"/>
                  </a:moveTo>
                  <a:cubicBezTo>
                    <a:pt x="5721" y="0"/>
                    <a:pt x="7414" y="1693"/>
                    <a:pt x="7414" y="3736"/>
                  </a:cubicBezTo>
                  <a:cubicBezTo>
                    <a:pt x="7355" y="5721"/>
                    <a:pt x="5721" y="7413"/>
                    <a:pt x="3678" y="7413"/>
                  </a:cubicBezTo>
                  <a:cubicBezTo>
                    <a:pt x="1635" y="7413"/>
                    <a:pt x="1" y="5721"/>
                    <a:pt x="1" y="3678"/>
                  </a:cubicBezTo>
                  <a:cubicBezTo>
                    <a:pt x="1" y="1635"/>
                    <a:pt x="1694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5" name="Google Shape;23835;p71"/>
            <p:cNvSpPr/>
            <p:nvPr/>
          </p:nvSpPr>
          <p:spPr>
            <a:xfrm>
              <a:off x="3573575" y="1402600"/>
              <a:ext cx="185375" cy="185350"/>
            </a:xfrm>
            <a:custGeom>
              <a:avLst/>
              <a:gdLst/>
              <a:ahLst/>
              <a:cxnLst/>
              <a:rect l="l" t="t" r="r" b="b"/>
              <a:pathLst>
                <a:path w="7415" h="7414" extrusionOk="0">
                  <a:moveTo>
                    <a:pt x="3678" y="1"/>
                  </a:move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21" y="7414"/>
                    <a:pt x="3678" y="7355"/>
                  </a:cubicBezTo>
                  <a:cubicBezTo>
                    <a:pt x="1635" y="7355"/>
                    <a:pt x="1" y="5663"/>
                    <a:pt x="1" y="3678"/>
                  </a:cubicBezTo>
                  <a:cubicBezTo>
                    <a:pt x="1" y="1635"/>
                    <a:pt x="1694" y="1"/>
                    <a:pt x="36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6" name="Google Shape;23836;p71"/>
            <p:cNvSpPr/>
            <p:nvPr/>
          </p:nvSpPr>
          <p:spPr>
            <a:xfrm>
              <a:off x="4799375" y="1895825"/>
              <a:ext cx="183875" cy="183900"/>
            </a:xfrm>
            <a:custGeom>
              <a:avLst/>
              <a:gdLst/>
              <a:ahLst/>
              <a:cxnLst/>
              <a:rect l="l" t="t" r="r" b="b"/>
              <a:pathLst>
                <a:path w="7355" h="7356" extrusionOk="0">
                  <a:moveTo>
                    <a:pt x="3678" y="7356"/>
                  </a:moveTo>
                  <a:cubicBezTo>
                    <a:pt x="1693" y="7356"/>
                    <a:pt x="0" y="5663"/>
                    <a:pt x="0" y="3678"/>
                  </a:cubicBezTo>
                  <a:cubicBezTo>
                    <a:pt x="59" y="1635"/>
                    <a:pt x="1751" y="1"/>
                    <a:pt x="3736" y="1"/>
                  </a:cubicBezTo>
                  <a:cubicBezTo>
                    <a:pt x="5720" y="59"/>
                    <a:pt x="7355" y="1694"/>
                    <a:pt x="7355" y="3678"/>
                  </a:cubicBezTo>
                  <a:cubicBezTo>
                    <a:pt x="7355" y="5663"/>
                    <a:pt x="5662" y="7356"/>
                    <a:pt x="3678" y="735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7" name="Google Shape;23837;p71"/>
            <p:cNvSpPr/>
            <p:nvPr/>
          </p:nvSpPr>
          <p:spPr>
            <a:xfrm>
              <a:off x="5045975" y="238615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355" y="3678"/>
                  </a:moveTo>
                  <a:cubicBezTo>
                    <a:pt x="7355" y="5662"/>
                    <a:pt x="5721" y="7355"/>
                    <a:pt x="3678" y="7355"/>
                  </a:cubicBezTo>
                  <a:cubicBezTo>
                    <a:pt x="1694" y="7355"/>
                    <a:pt x="1" y="5662"/>
                    <a:pt x="1" y="3619"/>
                  </a:cubicBezTo>
                  <a:cubicBezTo>
                    <a:pt x="59" y="1693"/>
                    <a:pt x="1694" y="0"/>
                    <a:pt x="3678" y="0"/>
                  </a:cubicBezTo>
                  <a:cubicBezTo>
                    <a:pt x="5663" y="0"/>
                    <a:pt x="7355" y="1635"/>
                    <a:pt x="7355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8" name="Google Shape;23838;p71"/>
            <p:cNvSpPr/>
            <p:nvPr/>
          </p:nvSpPr>
          <p:spPr>
            <a:xfrm>
              <a:off x="4557125" y="1649225"/>
              <a:ext cx="183900" cy="185350"/>
            </a:xfrm>
            <a:custGeom>
              <a:avLst/>
              <a:gdLst/>
              <a:ahLst/>
              <a:cxnLst/>
              <a:rect l="l" t="t" r="r" b="b"/>
              <a:pathLst>
                <a:path w="7356" h="7414" extrusionOk="0">
                  <a:moveTo>
                    <a:pt x="3678" y="0"/>
                  </a:moveTo>
                  <a:cubicBezTo>
                    <a:pt x="5663" y="0"/>
                    <a:pt x="7355" y="1693"/>
                    <a:pt x="7355" y="3736"/>
                  </a:cubicBezTo>
                  <a:cubicBezTo>
                    <a:pt x="7355" y="5721"/>
                    <a:pt x="5663" y="7413"/>
                    <a:pt x="3620" y="7355"/>
                  </a:cubicBezTo>
                  <a:cubicBezTo>
                    <a:pt x="1635" y="7355"/>
                    <a:pt x="1" y="5721"/>
                    <a:pt x="1" y="3736"/>
                  </a:cubicBezTo>
                  <a:cubicBezTo>
                    <a:pt x="1" y="1693"/>
                    <a:pt x="1635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9" name="Google Shape;23839;p71"/>
            <p:cNvSpPr/>
            <p:nvPr/>
          </p:nvSpPr>
          <p:spPr>
            <a:xfrm>
              <a:off x="4062450" y="140115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7355" y="3853"/>
                  </a:moveTo>
                  <a:cubicBezTo>
                    <a:pt x="7296" y="5896"/>
                    <a:pt x="5545" y="7530"/>
                    <a:pt x="3561" y="7413"/>
                  </a:cubicBezTo>
                  <a:cubicBezTo>
                    <a:pt x="1576" y="7297"/>
                    <a:pt x="0" y="5604"/>
                    <a:pt x="58" y="3619"/>
                  </a:cubicBezTo>
                  <a:cubicBezTo>
                    <a:pt x="175" y="1576"/>
                    <a:pt x="1926" y="0"/>
                    <a:pt x="3853" y="117"/>
                  </a:cubicBezTo>
                  <a:cubicBezTo>
                    <a:pt x="5896" y="234"/>
                    <a:pt x="7472" y="1926"/>
                    <a:pt x="7355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0" name="Google Shape;23840;p71"/>
            <p:cNvSpPr/>
            <p:nvPr/>
          </p:nvSpPr>
          <p:spPr>
            <a:xfrm>
              <a:off x="3326975" y="140260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297" y="3795"/>
                  </a:moveTo>
                  <a:cubicBezTo>
                    <a:pt x="7238" y="5838"/>
                    <a:pt x="5604" y="7355"/>
                    <a:pt x="3619" y="7297"/>
                  </a:cubicBezTo>
                  <a:cubicBezTo>
                    <a:pt x="1576" y="7239"/>
                    <a:pt x="0" y="5604"/>
                    <a:pt x="59" y="3620"/>
                  </a:cubicBezTo>
                  <a:cubicBezTo>
                    <a:pt x="117" y="1577"/>
                    <a:pt x="1810" y="1"/>
                    <a:pt x="3794" y="59"/>
                  </a:cubicBezTo>
                  <a:cubicBezTo>
                    <a:pt x="5837" y="117"/>
                    <a:pt x="7355" y="1810"/>
                    <a:pt x="7297" y="37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1" name="Google Shape;23841;p71"/>
            <p:cNvSpPr/>
            <p:nvPr/>
          </p:nvSpPr>
          <p:spPr>
            <a:xfrm>
              <a:off x="5047450" y="3123075"/>
              <a:ext cx="182425" cy="182425"/>
            </a:xfrm>
            <a:custGeom>
              <a:avLst/>
              <a:gdLst/>
              <a:ahLst/>
              <a:cxnLst/>
              <a:rect l="l" t="t" r="r" b="b"/>
              <a:pathLst>
                <a:path w="7297" h="7297" extrusionOk="0">
                  <a:moveTo>
                    <a:pt x="7296" y="3619"/>
                  </a:moveTo>
                  <a:cubicBezTo>
                    <a:pt x="7296" y="5604"/>
                    <a:pt x="5662" y="7238"/>
                    <a:pt x="3678" y="7297"/>
                  </a:cubicBezTo>
                  <a:cubicBezTo>
                    <a:pt x="1635" y="7297"/>
                    <a:pt x="0" y="5662"/>
                    <a:pt x="0" y="3678"/>
                  </a:cubicBezTo>
                  <a:cubicBezTo>
                    <a:pt x="0" y="1635"/>
                    <a:pt x="1635" y="0"/>
                    <a:pt x="3619" y="0"/>
                  </a:cubicBezTo>
                  <a:cubicBezTo>
                    <a:pt x="5604" y="0"/>
                    <a:pt x="7238" y="1635"/>
                    <a:pt x="7296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2" name="Google Shape;23842;p71"/>
            <p:cNvSpPr/>
            <p:nvPr/>
          </p:nvSpPr>
          <p:spPr>
            <a:xfrm>
              <a:off x="3821650" y="4102250"/>
              <a:ext cx="180975" cy="180950"/>
            </a:xfrm>
            <a:custGeom>
              <a:avLst/>
              <a:gdLst/>
              <a:ahLst/>
              <a:cxnLst/>
              <a:rect l="l" t="t" r="r" b="b"/>
              <a:pathLst>
                <a:path w="7239" h="7238" extrusionOk="0">
                  <a:moveTo>
                    <a:pt x="7239" y="3619"/>
                  </a:moveTo>
                  <a:cubicBezTo>
                    <a:pt x="7239" y="5662"/>
                    <a:pt x="5663" y="7238"/>
                    <a:pt x="3620" y="7238"/>
                  </a:cubicBezTo>
                  <a:cubicBezTo>
                    <a:pt x="1577" y="7238"/>
                    <a:pt x="1" y="5604"/>
                    <a:pt x="59" y="3619"/>
                  </a:cubicBezTo>
                  <a:cubicBezTo>
                    <a:pt x="59" y="1634"/>
                    <a:pt x="1635" y="58"/>
                    <a:pt x="3620" y="58"/>
                  </a:cubicBezTo>
                  <a:cubicBezTo>
                    <a:pt x="5605" y="0"/>
                    <a:pt x="7239" y="1634"/>
                    <a:pt x="723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3" name="Google Shape;23843;p71"/>
            <p:cNvSpPr/>
            <p:nvPr/>
          </p:nvSpPr>
          <p:spPr>
            <a:xfrm>
              <a:off x="3576500" y="4103700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546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20" y="0"/>
                  </a:cubicBezTo>
                  <a:cubicBezTo>
                    <a:pt x="5604" y="0"/>
                    <a:pt x="7180" y="1518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4" name="Google Shape;23844;p71"/>
            <p:cNvSpPr/>
            <p:nvPr/>
          </p:nvSpPr>
          <p:spPr>
            <a:xfrm>
              <a:off x="2350725" y="2629850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3561" y="59"/>
                  </a:moveTo>
                  <a:cubicBezTo>
                    <a:pt x="5604" y="0"/>
                    <a:pt x="7180" y="1635"/>
                    <a:pt x="7180" y="3619"/>
                  </a:cubicBezTo>
                  <a:cubicBezTo>
                    <a:pt x="7180" y="5604"/>
                    <a:pt x="5604" y="7180"/>
                    <a:pt x="3619" y="7238"/>
                  </a:cubicBezTo>
                  <a:cubicBezTo>
                    <a:pt x="1577" y="7238"/>
                    <a:pt x="1" y="5662"/>
                    <a:pt x="1" y="3619"/>
                  </a:cubicBezTo>
                  <a:cubicBezTo>
                    <a:pt x="1" y="1635"/>
                    <a:pt x="1577" y="59"/>
                    <a:pt x="35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5" name="Google Shape;23845;p71"/>
            <p:cNvSpPr/>
            <p:nvPr/>
          </p:nvSpPr>
          <p:spPr>
            <a:xfrm>
              <a:off x="4802275" y="3613375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7180" y="3562"/>
                  </a:moveTo>
                  <a:cubicBezTo>
                    <a:pt x="7180" y="5604"/>
                    <a:pt x="5604" y="7239"/>
                    <a:pt x="3562" y="7180"/>
                  </a:cubicBezTo>
                  <a:cubicBezTo>
                    <a:pt x="1577" y="7180"/>
                    <a:pt x="1" y="5604"/>
                    <a:pt x="1" y="3620"/>
                  </a:cubicBezTo>
                  <a:cubicBezTo>
                    <a:pt x="1" y="1577"/>
                    <a:pt x="1577" y="1"/>
                    <a:pt x="3620" y="1"/>
                  </a:cubicBezTo>
                  <a:cubicBezTo>
                    <a:pt x="5604" y="1"/>
                    <a:pt x="7180" y="1577"/>
                    <a:pt x="7180" y="35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6" name="Google Shape;23846;p71"/>
            <p:cNvSpPr/>
            <p:nvPr/>
          </p:nvSpPr>
          <p:spPr>
            <a:xfrm>
              <a:off x="2839575" y="1652125"/>
              <a:ext cx="179525" cy="179525"/>
            </a:xfrm>
            <a:custGeom>
              <a:avLst/>
              <a:gdLst/>
              <a:ahLst/>
              <a:cxnLst/>
              <a:rect l="l" t="t" r="r" b="b"/>
              <a:pathLst>
                <a:path w="7181" h="7181" extrusionOk="0">
                  <a:moveTo>
                    <a:pt x="7180" y="3620"/>
                  </a:moveTo>
                  <a:cubicBezTo>
                    <a:pt x="7180" y="5605"/>
                    <a:pt x="5604" y="7181"/>
                    <a:pt x="3561" y="7181"/>
                  </a:cubicBezTo>
                  <a:cubicBezTo>
                    <a:pt x="1577" y="7122"/>
                    <a:pt x="1" y="5546"/>
                    <a:pt x="59" y="3562"/>
                  </a:cubicBezTo>
                  <a:cubicBezTo>
                    <a:pt x="59" y="1519"/>
                    <a:pt x="1635" y="1"/>
                    <a:pt x="3678" y="1"/>
                  </a:cubicBezTo>
                  <a:cubicBezTo>
                    <a:pt x="5663" y="1"/>
                    <a:pt x="7180" y="1577"/>
                    <a:pt x="7180" y="36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7" name="Google Shape;23847;p71"/>
            <p:cNvSpPr/>
            <p:nvPr/>
          </p:nvSpPr>
          <p:spPr>
            <a:xfrm>
              <a:off x="2594425" y="1894375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03" y="7180"/>
                  </a:moveTo>
                  <a:cubicBezTo>
                    <a:pt x="1518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59"/>
                  </a:cubicBezTo>
                  <a:cubicBezTo>
                    <a:pt x="5546" y="59"/>
                    <a:pt x="7122" y="1635"/>
                    <a:pt x="7122" y="3619"/>
                  </a:cubicBezTo>
                  <a:cubicBezTo>
                    <a:pt x="7122" y="5604"/>
                    <a:pt x="5487" y="7180"/>
                    <a:pt x="3503" y="71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8" name="Google Shape;23848;p71"/>
            <p:cNvSpPr/>
            <p:nvPr/>
          </p:nvSpPr>
          <p:spPr>
            <a:xfrm>
              <a:off x="2350725" y="2877925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604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19" y="0"/>
                  </a:cubicBezTo>
                  <a:cubicBezTo>
                    <a:pt x="5604" y="0"/>
                    <a:pt x="7122" y="1576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9" name="Google Shape;23849;p71"/>
            <p:cNvSpPr/>
            <p:nvPr/>
          </p:nvSpPr>
          <p:spPr>
            <a:xfrm>
              <a:off x="4555675" y="3860000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61" y="59"/>
                  </a:moveTo>
                  <a:cubicBezTo>
                    <a:pt x="5546" y="59"/>
                    <a:pt x="7122" y="1577"/>
                    <a:pt x="7122" y="3619"/>
                  </a:cubicBezTo>
                  <a:cubicBezTo>
                    <a:pt x="7122" y="5604"/>
                    <a:pt x="5546" y="7180"/>
                    <a:pt x="3503" y="7180"/>
                  </a:cubicBezTo>
                  <a:cubicBezTo>
                    <a:pt x="1518" y="7180"/>
                    <a:pt x="0" y="5604"/>
                    <a:pt x="0" y="3561"/>
                  </a:cubicBezTo>
                  <a:cubicBezTo>
                    <a:pt x="0" y="1577"/>
                    <a:pt x="1576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0" name="Google Shape;23850;p71"/>
            <p:cNvSpPr/>
            <p:nvPr/>
          </p:nvSpPr>
          <p:spPr>
            <a:xfrm>
              <a:off x="2352175" y="2389075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61" y="7121"/>
                  </a:moveTo>
                  <a:cubicBezTo>
                    <a:pt x="1577" y="7121"/>
                    <a:pt x="1" y="5545"/>
                    <a:pt x="1" y="3561"/>
                  </a:cubicBezTo>
                  <a:cubicBezTo>
                    <a:pt x="1" y="1576"/>
                    <a:pt x="1577" y="0"/>
                    <a:pt x="3561" y="0"/>
                  </a:cubicBezTo>
                  <a:cubicBezTo>
                    <a:pt x="5488" y="0"/>
                    <a:pt x="7064" y="1576"/>
                    <a:pt x="7064" y="3502"/>
                  </a:cubicBezTo>
                  <a:cubicBezTo>
                    <a:pt x="7064" y="5487"/>
                    <a:pt x="5546" y="7121"/>
                    <a:pt x="3561" y="71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1" name="Google Shape;23851;p71"/>
            <p:cNvSpPr/>
            <p:nvPr/>
          </p:nvSpPr>
          <p:spPr>
            <a:xfrm>
              <a:off x="4066825" y="410370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3561" y="0"/>
                  </a:moveTo>
                  <a:cubicBezTo>
                    <a:pt x="5545" y="0"/>
                    <a:pt x="7121" y="1576"/>
                    <a:pt x="7121" y="3561"/>
                  </a:cubicBezTo>
                  <a:cubicBezTo>
                    <a:pt x="7121" y="5546"/>
                    <a:pt x="5545" y="7122"/>
                    <a:pt x="3561" y="7122"/>
                  </a:cubicBezTo>
                  <a:cubicBezTo>
                    <a:pt x="1576" y="7122"/>
                    <a:pt x="0" y="5546"/>
                    <a:pt x="0" y="3619"/>
                  </a:cubicBezTo>
                  <a:cubicBezTo>
                    <a:pt x="0" y="1635"/>
                    <a:pt x="1576" y="0"/>
                    <a:pt x="356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2" name="Google Shape;23852;p71"/>
            <p:cNvSpPr/>
            <p:nvPr/>
          </p:nvSpPr>
          <p:spPr>
            <a:xfrm>
              <a:off x="5050350" y="214245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0"/>
                  </a:moveTo>
                  <a:cubicBezTo>
                    <a:pt x="5488" y="0"/>
                    <a:pt x="7064" y="1576"/>
                    <a:pt x="7064" y="3503"/>
                  </a:cubicBezTo>
                  <a:cubicBezTo>
                    <a:pt x="7064" y="5487"/>
                    <a:pt x="5488" y="7122"/>
                    <a:pt x="3503" y="7063"/>
                  </a:cubicBezTo>
                  <a:cubicBezTo>
                    <a:pt x="1519" y="7063"/>
                    <a:pt x="1" y="5487"/>
                    <a:pt x="1" y="3503"/>
                  </a:cubicBezTo>
                  <a:cubicBezTo>
                    <a:pt x="1" y="1576"/>
                    <a:pt x="1577" y="0"/>
                    <a:pt x="35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3" name="Google Shape;23853;p71"/>
            <p:cNvSpPr/>
            <p:nvPr/>
          </p:nvSpPr>
          <p:spPr>
            <a:xfrm>
              <a:off x="3331350" y="410370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7122"/>
                  </a:moveTo>
                  <a:cubicBezTo>
                    <a:pt x="1576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0"/>
                  </a:cubicBezTo>
                  <a:cubicBezTo>
                    <a:pt x="5487" y="59"/>
                    <a:pt x="7063" y="1635"/>
                    <a:pt x="7063" y="3619"/>
                  </a:cubicBezTo>
                  <a:cubicBezTo>
                    <a:pt x="7063" y="5546"/>
                    <a:pt x="5487" y="7122"/>
                    <a:pt x="3503" y="71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4" name="Google Shape;23854;p71"/>
            <p:cNvSpPr/>
            <p:nvPr/>
          </p:nvSpPr>
          <p:spPr>
            <a:xfrm>
              <a:off x="4313425" y="1406975"/>
              <a:ext cx="178075" cy="176600"/>
            </a:xfrm>
            <a:custGeom>
              <a:avLst/>
              <a:gdLst/>
              <a:ahLst/>
              <a:cxnLst/>
              <a:rect l="l" t="t" r="r" b="b"/>
              <a:pathLst>
                <a:path w="7123" h="7064" extrusionOk="0">
                  <a:moveTo>
                    <a:pt x="1" y="3503"/>
                  </a:moveTo>
                  <a:cubicBezTo>
                    <a:pt x="1" y="1577"/>
                    <a:pt x="1577" y="1"/>
                    <a:pt x="3561" y="1"/>
                  </a:cubicBezTo>
                  <a:cubicBezTo>
                    <a:pt x="5546" y="1"/>
                    <a:pt x="7122" y="1577"/>
                    <a:pt x="7122" y="3561"/>
                  </a:cubicBezTo>
                  <a:cubicBezTo>
                    <a:pt x="7064" y="5488"/>
                    <a:pt x="5488" y="7064"/>
                    <a:pt x="3503" y="7064"/>
                  </a:cubicBezTo>
                  <a:cubicBezTo>
                    <a:pt x="1577" y="7064"/>
                    <a:pt x="1" y="5429"/>
                    <a:pt x="1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5" name="Google Shape;23855;p71"/>
            <p:cNvSpPr/>
            <p:nvPr/>
          </p:nvSpPr>
          <p:spPr>
            <a:xfrm>
              <a:off x="2352175" y="3126000"/>
              <a:ext cx="176600" cy="176575"/>
            </a:xfrm>
            <a:custGeom>
              <a:avLst/>
              <a:gdLst/>
              <a:ahLst/>
              <a:cxnLst/>
              <a:rect l="l" t="t" r="r" b="b"/>
              <a:pathLst>
                <a:path w="7064" h="7063" extrusionOk="0">
                  <a:moveTo>
                    <a:pt x="3561" y="7063"/>
                  </a:moveTo>
                  <a:cubicBezTo>
                    <a:pt x="1635" y="7063"/>
                    <a:pt x="1" y="5487"/>
                    <a:pt x="1" y="3561"/>
                  </a:cubicBezTo>
                  <a:cubicBezTo>
                    <a:pt x="1" y="1635"/>
                    <a:pt x="1577" y="0"/>
                    <a:pt x="3503" y="0"/>
                  </a:cubicBezTo>
                  <a:cubicBezTo>
                    <a:pt x="5429" y="0"/>
                    <a:pt x="7064" y="1576"/>
                    <a:pt x="7064" y="3502"/>
                  </a:cubicBezTo>
                  <a:cubicBezTo>
                    <a:pt x="7064" y="5429"/>
                    <a:pt x="5488" y="7063"/>
                    <a:pt x="3561" y="70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6" name="Google Shape;23856;p71"/>
            <p:cNvSpPr/>
            <p:nvPr/>
          </p:nvSpPr>
          <p:spPr>
            <a:xfrm>
              <a:off x="2841050" y="3861450"/>
              <a:ext cx="178050" cy="178075"/>
            </a:xfrm>
            <a:custGeom>
              <a:avLst/>
              <a:gdLst/>
              <a:ahLst/>
              <a:cxnLst/>
              <a:rect l="l" t="t" r="r" b="b"/>
              <a:pathLst>
                <a:path w="7122" h="7123" extrusionOk="0">
                  <a:moveTo>
                    <a:pt x="3502" y="1"/>
                  </a:moveTo>
                  <a:cubicBezTo>
                    <a:pt x="5428" y="1"/>
                    <a:pt x="7063" y="1577"/>
                    <a:pt x="7063" y="3503"/>
                  </a:cubicBezTo>
                  <a:cubicBezTo>
                    <a:pt x="7121" y="5429"/>
                    <a:pt x="5545" y="7064"/>
                    <a:pt x="3561" y="7064"/>
                  </a:cubicBezTo>
                  <a:cubicBezTo>
                    <a:pt x="1634" y="7122"/>
                    <a:pt x="58" y="5546"/>
                    <a:pt x="0" y="3561"/>
                  </a:cubicBezTo>
                  <a:cubicBezTo>
                    <a:pt x="0" y="1635"/>
                    <a:pt x="1576" y="59"/>
                    <a:pt x="35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7" name="Google Shape;23857;p71"/>
            <p:cNvSpPr/>
            <p:nvPr/>
          </p:nvSpPr>
          <p:spPr>
            <a:xfrm>
              <a:off x="2594425" y="361485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7063" y="3561"/>
                  </a:moveTo>
                  <a:cubicBezTo>
                    <a:pt x="7063" y="5487"/>
                    <a:pt x="5429" y="7121"/>
                    <a:pt x="3503" y="7063"/>
                  </a:cubicBezTo>
                  <a:cubicBezTo>
                    <a:pt x="1576" y="7063"/>
                    <a:pt x="0" y="5429"/>
                    <a:pt x="0" y="3503"/>
                  </a:cubicBezTo>
                  <a:cubicBezTo>
                    <a:pt x="59" y="1576"/>
                    <a:pt x="1635" y="0"/>
                    <a:pt x="3561" y="0"/>
                  </a:cubicBezTo>
                  <a:cubicBezTo>
                    <a:pt x="5487" y="59"/>
                    <a:pt x="7122" y="1635"/>
                    <a:pt x="7063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8" name="Google Shape;23858;p71"/>
            <p:cNvSpPr/>
            <p:nvPr/>
          </p:nvSpPr>
          <p:spPr>
            <a:xfrm>
              <a:off x="5050350" y="336822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7064" y="3503"/>
                  </a:moveTo>
                  <a:cubicBezTo>
                    <a:pt x="7064" y="5429"/>
                    <a:pt x="5429" y="7064"/>
                    <a:pt x="3503" y="7064"/>
                  </a:cubicBezTo>
                  <a:cubicBezTo>
                    <a:pt x="1635" y="7064"/>
                    <a:pt x="1" y="5487"/>
                    <a:pt x="1" y="3561"/>
                  </a:cubicBezTo>
                  <a:cubicBezTo>
                    <a:pt x="1" y="1635"/>
                    <a:pt x="1635" y="1"/>
                    <a:pt x="3562" y="1"/>
                  </a:cubicBezTo>
                  <a:cubicBezTo>
                    <a:pt x="5429" y="59"/>
                    <a:pt x="7005" y="1635"/>
                    <a:pt x="7064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9" name="Google Shape;23859;p71"/>
            <p:cNvSpPr/>
            <p:nvPr/>
          </p:nvSpPr>
          <p:spPr>
            <a:xfrm>
              <a:off x="3087650" y="140697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3561" y="1"/>
                  </a:moveTo>
                  <a:cubicBezTo>
                    <a:pt x="5487" y="1"/>
                    <a:pt x="7063" y="1635"/>
                    <a:pt x="7063" y="3503"/>
                  </a:cubicBezTo>
                  <a:cubicBezTo>
                    <a:pt x="7063" y="5429"/>
                    <a:pt x="5429" y="7064"/>
                    <a:pt x="3503" y="7005"/>
                  </a:cubicBezTo>
                  <a:cubicBezTo>
                    <a:pt x="1577" y="6947"/>
                    <a:pt x="1" y="5371"/>
                    <a:pt x="59" y="3503"/>
                  </a:cubicBezTo>
                  <a:cubicBezTo>
                    <a:pt x="59" y="1577"/>
                    <a:pt x="1693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0" name="Google Shape;23860;p71"/>
            <p:cNvSpPr/>
            <p:nvPr/>
          </p:nvSpPr>
          <p:spPr>
            <a:xfrm>
              <a:off x="4316350" y="4106625"/>
              <a:ext cx="172225" cy="173675"/>
            </a:xfrm>
            <a:custGeom>
              <a:avLst/>
              <a:gdLst/>
              <a:ahLst/>
              <a:cxnLst/>
              <a:rect l="l" t="t" r="r" b="b"/>
              <a:pathLst>
                <a:path w="6889" h="6947" extrusionOk="0">
                  <a:moveTo>
                    <a:pt x="6888" y="3502"/>
                  </a:moveTo>
                  <a:cubicBezTo>
                    <a:pt x="6888" y="5429"/>
                    <a:pt x="5312" y="6946"/>
                    <a:pt x="3386" y="6888"/>
                  </a:cubicBezTo>
                  <a:cubicBezTo>
                    <a:pt x="1460" y="6888"/>
                    <a:pt x="1" y="5370"/>
                    <a:pt x="1" y="3444"/>
                  </a:cubicBezTo>
                  <a:cubicBezTo>
                    <a:pt x="1" y="1518"/>
                    <a:pt x="1577" y="0"/>
                    <a:pt x="3503" y="0"/>
                  </a:cubicBezTo>
                  <a:cubicBezTo>
                    <a:pt x="5371" y="59"/>
                    <a:pt x="6888" y="1576"/>
                    <a:pt x="6888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1" name="Google Shape;23861;p71"/>
            <p:cNvSpPr/>
            <p:nvPr/>
          </p:nvSpPr>
          <p:spPr>
            <a:xfrm>
              <a:off x="2353650" y="2145375"/>
              <a:ext cx="172200" cy="172200"/>
            </a:xfrm>
            <a:custGeom>
              <a:avLst/>
              <a:gdLst/>
              <a:ahLst/>
              <a:cxnLst/>
              <a:rect l="l" t="t" r="r" b="b"/>
              <a:pathLst>
                <a:path w="6888" h="6888" extrusionOk="0">
                  <a:moveTo>
                    <a:pt x="6888" y="3444"/>
                  </a:moveTo>
                  <a:cubicBezTo>
                    <a:pt x="6888" y="5370"/>
                    <a:pt x="5429" y="6830"/>
                    <a:pt x="3502" y="6888"/>
                  </a:cubicBezTo>
                  <a:cubicBezTo>
                    <a:pt x="1518" y="6888"/>
                    <a:pt x="0" y="5370"/>
                    <a:pt x="59" y="3386"/>
                  </a:cubicBezTo>
                  <a:cubicBezTo>
                    <a:pt x="59" y="1459"/>
                    <a:pt x="1576" y="0"/>
                    <a:pt x="3502" y="0"/>
                  </a:cubicBezTo>
                  <a:cubicBezTo>
                    <a:pt x="5370" y="0"/>
                    <a:pt x="6888" y="1518"/>
                    <a:pt x="6888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2" name="Google Shape;23862;p71"/>
            <p:cNvSpPr/>
            <p:nvPr/>
          </p:nvSpPr>
          <p:spPr>
            <a:xfrm>
              <a:off x="4805200" y="1656525"/>
              <a:ext cx="172225" cy="170750"/>
            </a:xfrm>
            <a:custGeom>
              <a:avLst/>
              <a:gdLst/>
              <a:ahLst/>
              <a:cxnLst/>
              <a:rect l="l" t="t" r="r" b="b"/>
              <a:pathLst>
                <a:path w="6889" h="6830" extrusionOk="0">
                  <a:moveTo>
                    <a:pt x="6888" y="3386"/>
                  </a:moveTo>
                  <a:cubicBezTo>
                    <a:pt x="6888" y="5312"/>
                    <a:pt x="5371" y="6829"/>
                    <a:pt x="3503" y="6829"/>
                  </a:cubicBezTo>
                  <a:cubicBezTo>
                    <a:pt x="1518" y="6829"/>
                    <a:pt x="1" y="5312"/>
                    <a:pt x="59" y="3386"/>
                  </a:cubicBezTo>
                  <a:cubicBezTo>
                    <a:pt x="59" y="1459"/>
                    <a:pt x="1577" y="0"/>
                    <a:pt x="3503" y="0"/>
                  </a:cubicBezTo>
                  <a:cubicBezTo>
                    <a:pt x="5371" y="0"/>
                    <a:pt x="6888" y="1518"/>
                    <a:pt x="6888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3" name="Google Shape;23863;p71"/>
            <p:cNvSpPr/>
            <p:nvPr/>
          </p:nvSpPr>
          <p:spPr>
            <a:xfrm>
              <a:off x="3090575" y="4108075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6830" y="3444"/>
                  </a:moveTo>
                  <a:cubicBezTo>
                    <a:pt x="6830" y="5312"/>
                    <a:pt x="5312" y="6830"/>
                    <a:pt x="3386" y="6830"/>
                  </a:cubicBezTo>
                  <a:cubicBezTo>
                    <a:pt x="1518" y="6771"/>
                    <a:pt x="0" y="5254"/>
                    <a:pt x="59" y="3328"/>
                  </a:cubicBezTo>
                  <a:cubicBezTo>
                    <a:pt x="59" y="1460"/>
                    <a:pt x="1576" y="1"/>
                    <a:pt x="3444" y="1"/>
                  </a:cubicBezTo>
                  <a:cubicBezTo>
                    <a:pt x="5370" y="1"/>
                    <a:pt x="6830" y="1518"/>
                    <a:pt x="6830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4" name="Google Shape;23864;p71"/>
            <p:cNvSpPr/>
            <p:nvPr/>
          </p:nvSpPr>
          <p:spPr>
            <a:xfrm>
              <a:off x="2355100" y="3371150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3444" y="6830"/>
                  </a:moveTo>
                  <a:cubicBezTo>
                    <a:pt x="1518" y="6830"/>
                    <a:pt x="1" y="5312"/>
                    <a:pt x="1" y="3444"/>
                  </a:cubicBezTo>
                  <a:cubicBezTo>
                    <a:pt x="1" y="1518"/>
                    <a:pt x="1518" y="59"/>
                    <a:pt x="3386" y="0"/>
                  </a:cubicBezTo>
                  <a:cubicBezTo>
                    <a:pt x="5312" y="0"/>
                    <a:pt x="6830" y="1518"/>
                    <a:pt x="6830" y="3444"/>
                  </a:cubicBezTo>
                  <a:cubicBezTo>
                    <a:pt x="6830" y="5312"/>
                    <a:pt x="5312" y="6830"/>
                    <a:pt x="3444" y="68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5" name="Google Shape;23865;p71"/>
            <p:cNvSpPr/>
            <p:nvPr/>
          </p:nvSpPr>
          <p:spPr>
            <a:xfrm>
              <a:off x="5053275" y="1903125"/>
              <a:ext cx="170750" cy="170775"/>
            </a:xfrm>
            <a:custGeom>
              <a:avLst/>
              <a:gdLst/>
              <a:ahLst/>
              <a:cxnLst/>
              <a:rect l="l" t="t" r="r" b="b"/>
              <a:pathLst>
                <a:path w="6830" h="6831" extrusionOk="0">
                  <a:moveTo>
                    <a:pt x="3445" y="1"/>
                  </a:moveTo>
                  <a:cubicBezTo>
                    <a:pt x="5312" y="59"/>
                    <a:pt x="6830" y="1577"/>
                    <a:pt x="6772" y="3445"/>
                  </a:cubicBezTo>
                  <a:cubicBezTo>
                    <a:pt x="6772" y="5312"/>
                    <a:pt x="5254" y="6830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59" y="1518"/>
                    <a:pt x="1577" y="1"/>
                    <a:pt x="344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6" name="Google Shape;23866;p71"/>
            <p:cNvSpPr/>
            <p:nvPr/>
          </p:nvSpPr>
          <p:spPr>
            <a:xfrm>
              <a:off x="4564425" y="140990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2" y="3386"/>
                  </a:moveTo>
                  <a:cubicBezTo>
                    <a:pt x="6772" y="5195"/>
                    <a:pt x="5254" y="6771"/>
                    <a:pt x="3386" y="6771"/>
                  </a:cubicBezTo>
                  <a:cubicBezTo>
                    <a:pt x="1577" y="6771"/>
                    <a:pt x="1" y="5254"/>
                    <a:pt x="1" y="3444"/>
                  </a:cubicBezTo>
                  <a:cubicBezTo>
                    <a:pt x="1" y="1576"/>
                    <a:pt x="1518" y="59"/>
                    <a:pt x="3328" y="0"/>
                  </a:cubicBezTo>
                  <a:cubicBezTo>
                    <a:pt x="5196" y="0"/>
                    <a:pt x="6772" y="1518"/>
                    <a:pt x="6772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7" name="Google Shape;23867;p71"/>
            <p:cNvSpPr/>
            <p:nvPr/>
          </p:nvSpPr>
          <p:spPr>
            <a:xfrm>
              <a:off x="5296975" y="2635675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1" y="3386"/>
                  </a:moveTo>
                  <a:cubicBezTo>
                    <a:pt x="6771" y="5196"/>
                    <a:pt x="5254" y="6772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1" y="1577"/>
                    <a:pt x="1518" y="59"/>
                    <a:pt x="3328" y="1"/>
                  </a:cubicBezTo>
                  <a:cubicBezTo>
                    <a:pt x="5137" y="1"/>
                    <a:pt x="6713" y="1518"/>
                    <a:pt x="6771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8" name="Google Shape;23868;p71"/>
            <p:cNvSpPr/>
            <p:nvPr/>
          </p:nvSpPr>
          <p:spPr>
            <a:xfrm>
              <a:off x="4806675" y="3865850"/>
              <a:ext cx="170750" cy="169275"/>
            </a:xfrm>
            <a:custGeom>
              <a:avLst/>
              <a:gdLst/>
              <a:ahLst/>
              <a:cxnLst/>
              <a:rect l="l" t="t" r="r" b="b"/>
              <a:pathLst>
                <a:path w="6830" h="6771" extrusionOk="0">
                  <a:moveTo>
                    <a:pt x="3444" y="6771"/>
                  </a:moveTo>
                  <a:cubicBezTo>
                    <a:pt x="1576" y="6771"/>
                    <a:pt x="58" y="5253"/>
                    <a:pt x="0" y="3385"/>
                  </a:cubicBezTo>
                  <a:cubicBezTo>
                    <a:pt x="0" y="1518"/>
                    <a:pt x="1576" y="0"/>
                    <a:pt x="3444" y="0"/>
                  </a:cubicBezTo>
                  <a:cubicBezTo>
                    <a:pt x="5253" y="0"/>
                    <a:pt x="6771" y="1518"/>
                    <a:pt x="6771" y="3327"/>
                  </a:cubicBezTo>
                  <a:cubicBezTo>
                    <a:pt x="6829" y="5195"/>
                    <a:pt x="5253" y="6713"/>
                    <a:pt x="3444" y="677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9" name="Google Shape;23869;p71"/>
            <p:cNvSpPr/>
            <p:nvPr/>
          </p:nvSpPr>
          <p:spPr>
            <a:xfrm>
              <a:off x="5296975" y="2882300"/>
              <a:ext cx="169300" cy="170750"/>
            </a:xfrm>
            <a:custGeom>
              <a:avLst/>
              <a:gdLst/>
              <a:ahLst/>
              <a:cxnLst/>
              <a:rect l="l" t="t" r="r" b="b"/>
              <a:pathLst>
                <a:path w="6772" h="6830" extrusionOk="0">
                  <a:moveTo>
                    <a:pt x="6713" y="3444"/>
                  </a:moveTo>
                  <a:cubicBezTo>
                    <a:pt x="6713" y="5254"/>
                    <a:pt x="5137" y="6830"/>
                    <a:pt x="3328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9"/>
                  </a:cubicBezTo>
                  <a:cubicBezTo>
                    <a:pt x="5254" y="59"/>
                    <a:pt x="6771" y="1635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0" name="Google Shape;23870;p71"/>
            <p:cNvSpPr/>
            <p:nvPr/>
          </p:nvSpPr>
          <p:spPr>
            <a:xfrm>
              <a:off x="3827500" y="1167650"/>
              <a:ext cx="170750" cy="169300"/>
            </a:xfrm>
            <a:custGeom>
              <a:avLst/>
              <a:gdLst/>
              <a:ahLst/>
              <a:cxnLst/>
              <a:rect l="l" t="t" r="r" b="b"/>
              <a:pathLst>
                <a:path w="6830" h="6772" extrusionOk="0">
                  <a:moveTo>
                    <a:pt x="3386" y="6772"/>
                  </a:moveTo>
                  <a:cubicBezTo>
                    <a:pt x="1518" y="6714"/>
                    <a:pt x="0" y="5138"/>
                    <a:pt x="59" y="3328"/>
                  </a:cubicBezTo>
                  <a:cubicBezTo>
                    <a:pt x="59" y="1519"/>
                    <a:pt x="1635" y="1"/>
                    <a:pt x="3444" y="1"/>
                  </a:cubicBezTo>
                  <a:cubicBezTo>
                    <a:pt x="5254" y="1"/>
                    <a:pt x="6830" y="1635"/>
                    <a:pt x="6771" y="3445"/>
                  </a:cubicBezTo>
                  <a:cubicBezTo>
                    <a:pt x="6713" y="5254"/>
                    <a:pt x="5195" y="6772"/>
                    <a:pt x="3386" y="67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1" name="Google Shape;23871;p71"/>
            <p:cNvSpPr/>
            <p:nvPr/>
          </p:nvSpPr>
          <p:spPr>
            <a:xfrm>
              <a:off x="2603175" y="1656525"/>
              <a:ext cx="167850" cy="170750"/>
            </a:xfrm>
            <a:custGeom>
              <a:avLst/>
              <a:gdLst/>
              <a:ahLst/>
              <a:cxnLst/>
              <a:rect l="l" t="t" r="r" b="b"/>
              <a:pathLst>
                <a:path w="6714" h="6830" extrusionOk="0">
                  <a:moveTo>
                    <a:pt x="6713" y="3444"/>
                  </a:moveTo>
                  <a:cubicBezTo>
                    <a:pt x="6713" y="5253"/>
                    <a:pt x="5137" y="6829"/>
                    <a:pt x="3269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8"/>
                  </a:cubicBezTo>
                  <a:cubicBezTo>
                    <a:pt x="5254" y="58"/>
                    <a:pt x="6713" y="1634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2" name="Google Shape;23872;p71"/>
            <p:cNvSpPr/>
            <p:nvPr/>
          </p:nvSpPr>
          <p:spPr>
            <a:xfrm>
              <a:off x="3580875" y="116765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3445" y="6714"/>
                  </a:moveTo>
                  <a:cubicBezTo>
                    <a:pt x="1577" y="6772"/>
                    <a:pt x="1" y="5196"/>
                    <a:pt x="59" y="3328"/>
                  </a:cubicBezTo>
                  <a:cubicBezTo>
                    <a:pt x="59" y="1519"/>
                    <a:pt x="1577" y="1"/>
                    <a:pt x="3386" y="1"/>
                  </a:cubicBezTo>
                  <a:cubicBezTo>
                    <a:pt x="5254" y="1"/>
                    <a:pt x="6772" y="1577"/>
                    <a:pt x="6772" y="3386"/>
                  </a:cubicBezTo>
                  <a:cubicBezTo>
                    <a:pt x="6772" y="5196"/>
                    <a:pt x="5196" y="6714"/>
                    <a:pt x="3445" y="67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3" name="Google Shape;23873;p71"/>
            <p:cNvSpPr/>
            <p:nvPr/>
          </p:nvSpPr>
          <p:spPr>
            <a:xfrm>
              <a:off x="5054750" y="3620675"/>
              <a:ext cx="166375" cy="166375"/>
            </a:xfrm>
            <a:custGeom>
              <a:avLst/>
              <a:gdLst/>
              <a:ahLst/>
              <a:cxnLst/>
              <a:rect l="l" t="t" r="r" b="b"/>
              <a:pathLst>
                <a:path w="6655" h="6655" extrusionOk="0">
                  <a:moveTo>
                    <a:pt x="6654" y="3328"/>
                  </a:moveTo>
                  <a:cubicBezTo>
                    <a:pt x="6654" y="5196"/>
                    <a:pt x="5137" y="6655"/>
                    <a:pt x="3327" y="6655"/>
                  </a:cubicBezTo>
                  <a:cubicBezTo>
                    <a:pt x="1459" y="6597"/>
                    <a:pt x="0" y="5079"/>
                    <a:pt x="0" y="3270"/>
                  </a:cubicBezTo>
                  <a:cubicBezTo>
                    <a:pt x="58" y="1460"/>
                    <a:pt x="1518" y="1"/>
                    <a:pt x="3327" y="1"/>
                  </a:cubicBezTo>
                  <a:cubicBezTo>
                    <a:pt x="5195" y="1"/>
                    <a:pt x="6654" y="1518"/>
                    <a:pt x="6654" y="33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4" name="Google Shape;23874;p71"/>
            <p:cNvSpPr/>
            <p:nvPr/>
          </p:nvSpPr>
          <p:spPr>
            <a:xfrm>
              <a:off x="5296975" y="2391975"/>
              <a:ext cx="169300" cy="170775"/>
            </a:xfrm>
            <a:custGeom>
              <a:avLst/>
              <a:gdLst/>
              <a:ahLst/>
              <a:cxnLst/>
              <a:rect l="l" t="t" r="r" b="b"/>
              <a:pathLst>
                <a:path w="6772" h="6831" extrusionOk="0">
                  <a:moveTo>
                    <a:pt x="3269" y="6772"/>
                  </a:moveTo>
                  <a:cubicBezTo>
                    <a:pt x="1401" y="6655"/>
                    <a:pt x="1" y="5137"/>
                    <a:pt x="59" y="3328"/>
                  </a:cubicBezTo>
                  <a:cubicBezTo>
                    <a:pt x="176" y="1460"/>
                    <a:pt x="1693" y="1"/>
                    <a:pt x="3503" y="118"/>
                  </a:cubicBezTo>
                  <a:cubicBezTo>
                    <a:pt x="5371" y="234"/>
                    <a:pt x="6771" y="1694"/>
                    <a:pt x="6713" y="3503"/>
                  </a:cubicBezTo>
                  <a:cubicBezTo>
                    <a:pt x="6596" y="5371"/>
                    <a:pt x="5079" y="6830"/>
                    <a:pt x="3269" y="67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5" name="Google Shape;23875;p71"/>
            <p:cNvSpPr/>
            <p:nvPr/>
          </p:nvSpPr>
          <p:spPr>
            <a:xfrm>
              <a:off x="4562975" y="4111000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8"/>
                    <a:pt x="5137" y="6538"/>
                    <a:pt x="3327" y="6538"/>
                  </a:cubicBezTo>
                  <a:cubicBezTo>
                    <a:pt x="1459" y="6596"/>
                    <a:pt x="0" y="5137"/>
                    <a:pt x="0" y="3269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137" y="0"/>
                    <a:pt x="6538" y="1460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6" name="Google Shape;23876;p71"/>
            <p:cNvSpPr/>
            <p:nvPr/>
          </p:nvSpPr>
          <p:spPr>
            <a:xfrm>
              <a:off x="4072650" y="1169125"/>
              <a:ext cx="166375" cy="164925"/>
            </a:xfrm>
            <a:custGeom>
              <a:avLst/>
              <a:gdLst/>
              <a:ahLst/>
              <a:cxnLst/>
              <a:rect l="l" t="t" r="r" b="b"/>
              <a:pathLst>
                <a:path w="6655" h="6597" extrusionOk="0">
                  <a:moveTo>
                    <a:pt x="3328" y="0"/>
                  </a:moveTo>
                  <a:cubicBezTo>
                    <a:pt x="5196" y="0"/>
                    <a:pt x="6655" y="1518"/>
                    <a:pt x="6597" y="3327"/>
                  </a:cubicBezTo>
                  <a:cubicBezTo>
                    <a:pt x="6597" y="5195"/>
                    <a:pt x="5137" y="6596"/>
                    <a:pt x="3328" y="6596"/>
                  </a:cubicBezTo>
                  <a:cubicBezTo>
                    <a:pt x="1460" y="6596"/>
                    <a:pt x="1" y="5137"/>
                    <a:pt x="1" y="3269"/>
                  </a:cubicBezTo>
                  <a:cubicBezTo>
                    <a:pt x="59" y="1460"/>
                    <a:pt x="1518" y="0"/>
                    <a:pt x="33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7" name="Google Shape;23877;p71"/>
            <p:cNvSpPr/>
            <p:nvPr/>
          </p:nvSpPr>
          <p:spPr>
            <a:xfrm>
              <a:off x="2846875" y="1411350"/>
              <a:ext cx="166375" cy="167850"/>
            </a:xfrm>
            <a:custGeom>
              <a:avLst/>
              <a:gdLst/>
              <a:ahLst/>
              <a:cxnLst/>
              <a:rect l="l" t="t" r="r" b="b"/>
              <a:pathLst>
                <a:path w="6655" h="6714" extrusionOk="0">
                  <a:moveTo>
                    <a:pt x="6596" y="3386"/>
                  </a:moveTo>
                  <a:cubicBezTo>
                    <a:pt x="6596" y="5254"/>
                    <a:pt x="5079" y="6713"/>
                    <a:pt x="3269" y="6655"/>
                  </a:cubicBezTo>
                  <a:cubicBezTo>
                    <a:pt x="1401" y="6597"/>
                    <a:pt x="0" y="5137"/>
                    <a:pt x="0" y="3328"/>
                  </a:cubicBezTo>
                  <a:cubicBezTo>
                    <a:pt x="59" y="1460"/>
                    <a:pt x="1576" y="1"/>
                    <a:pt x="3386" y="59"/>
                  </a:cubicBezTo>
                  <a:cubicBezTo>
                    <a:pt x="5195" y="59"/>
                    <a:pt x="6655" y="1577"/>
                    <a:pt x="6596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8" name="Google Shape;23878;p71"/>
            <p:cNvSpPr/>
            <p:nvPr/>
          </p:nvSpPr>
          <p:spPr>
            <a:xfrm>
              <a:off x="5299900" y="3131825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9"/>
                    <a:pt x="5137" y="6538"/>
                    <a:pt x="3327" y="6597"/>
                  </a:cubicBezTo>
                  <a:cubicBezTo>
                    <a:pt x="1460" y="6597"/>
                    <a:pt x="0" y="5137"/>
                    <a:pt x="0" y="3269"/>
                  </a:cubicBezTo>
                  <a:cubicBezTo>
                    <a:pt x="0" y="1460"/>
                    <a:pt x="1401" y="1"/>
                    <a:pt x="3211" y="1"/>
                  </a:cubicBezTo>
                  <a:cubicBezTo>
                    <a:pt x="5078" y="1"/>
                    <a:pt x="6538" y="1402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9" name="Google Shape;23879;p71"/>
            <p:cNvSpPr/>
            <p:nvPr/>
          </p:nvSpPr>
          <p:spPr>
            <a:xfrm>
              <a:off x="2358025" y="1901675"/>
              <a:ext cx="164925" cy="164925"/>
            </a:xfrm>
            <a:custGeom>
              <a:avLst/>
              <a:gdLst/>
              <a:ahLst/>
              <a:cxnLst/>
              <a:rect l="l" t="t" r="r" b="b"/>
              <a:pathLst>
                <a:path w="6597" h="6597" extrusionOk="0">
                  <a:moveTo>
                    <a:pt x="3327" y="6596"/>
                  </a:moveTo>
                  <a:cubicBezTo>
                    <a:pt x="1518" y="6596"/>
                    <a:pt x="59" y="5195"/>
                    <a:pt x="0" y="3327"/>
                  </a:cubicBezTo>
                  <a:cubicBezTo>
                    <a:pt x="0" y="1518"/>
                    <a:pt x="1401" y="59"/>
                    <a:pt x="3269" y="59"/>
                  </a:cubicBezTo>
                  <a:cubicBezTo>
                    <a:pt x="5079" y="0"/>
                    <a:pt x="6538" y="1460"/>
                    <a:pt x="6538" y="3269"/>
                  </a:cubicBezTo>
                  <a:cubicBezTo>
                    <a:pt x="6596" y="5137"/>
                    <a:pt x="5137" y="6538"/>
                    <a:pt x="3327" y="659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0" name="Google Shape;23880;p71"/>
            <p:cNvSpPr/>
            <p:nvPr/>
          </p:nvSpPr>
          <p:spPr>
            <a:xfrm>
              <a:off x="3337175" y="1170575"/>
              <a:ext cx="164925" cy="163475"/>
            </a:xfrm>
            <a:custGeom>
              <a:avLst/>
              <a:gdLst/>
              <a:ahLst/>
              <a:cxnLst/>
              <a:rect l="l" t="t" r="r" b="b"/>
              <a:pathLst>
                <a:path w="6597" h="6539" extrusionOk="0">
                  <a:moveTo>
                    <a:pt x="3270" y="1"/>
                  </a:moveTo>
                  <a:cubicBezTo>
                    <a:pt x="5079" y="1"/>
                    <a:pt x="6538" y="1402"/>
                    <a:pt x="6538" y="3211"/>
                  </a:cubicBezTo>
                  <a:cubicBezTo>
                    <a:pt x="6597" y="5079"/>
                    <a:pt x="5138" y="6538"/>
                    <a:pt x="3328" y="6538"/>
                  </a:cubicBezTo>
                  <a:cubicBezTo>
                    <a:pt x="1460" y="6538"/>
                    <a:pt x="59" y="5137"/>
                    <a:pt x="1" y="3269"/>
                  </a:cubicBezTo>
                  <a:cubicBezTo>
                    <a:pt x="1" y="1460"/>
                    <a:pt x="1402" y="1"/>
                    <a:pt x="32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1" name="Google Shape;23881;p71"/>
            <p:cNvSpPr/>
            <p:nvPr/>
          </p:nvSpPr>
          <p:spPr>
            <a:xfrm>
              <a:off x="2601725" y="3864375"/>
              <a:ext cx="163450" cy="163475"/>
            </a:xfrm>
            <a:custGeom>
              <a:avLst/>
              <a:gdLst/>
              <a:ahLst/>
              <a:cxnLst/>
              <a:rect l="l" t="t" r="r" b="b"/>
              <a:pathLst>
                <a:path w="6538" h="6539" extrusionOk="0">
                  <a:moveTo>
                    <a:pt x="3269" y="1"/>
                  </a:moveTo>
                  <a:cubicBezTo>
                    <a:pt x="5137" y="1"/>
                    <a:pt x="6538" y="1460"/>
                    <a:pt x="6538" y="3328"/>
                  </a:cubicBezTo>
                  <a:cubicBezTo>
                    <a:pt x="6538" y="5137"/>
                    <a:pt x="5078" y="6538"/>
                    <a:pt x="3211" y="6538"/>
                  </a:cubicBezTo>
                  <a:cubicBezTo>
                    <a:pt x="1401" y="6538"/>
                    <a:pt x="0" y="5079"/>
                    <a:pt x="0" y="3269"/>
                  </a:cubicBezTo>
                  <a:cubicBezTo>
                    <a:pt x="0" y="1402"/>
                    <a:pt x="1460" y="1"/>
                    <a:pt x="32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2" name="Google Shape;23882;p71"/>
            <p:cNvSpPr/>
            <p:nvPr/>
          </p:nvSpPr>
          <p:spPr>
            <a:xfrm>
              <a:off x="2112875" y="28866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5020"/>
                    <a:pt x="5020" y="6480"/>
                    <a:pt x="3269" y="6480"/>
                  </a:cubicBezTo>
                  <a:cubicBezTo>
                    <a:pt x="1401" y="6480"/>
                    <a:pt x="0" y="5020"/>
                    <a:pt x="0" y="3211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020" y="0"/>
                    <a:pt x="6479" y="1460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3" name="Google Shape;23883;p71"/>
            <p:cNvSpPr/>
            <p:nvPr/>
          </p:nvSpPr>
          <p:spPr>
            <a:xfrm>
              <a:off x="3585250" y="4357600"/>
              <a:ext cx="162025" cy="163475"/>
            </a:xfrm>
            <a:custGeom>
              <a:avLst/>
              <a:gdLst/>
              <a:ahLst/>
              <a:cxnLst/>
              <a:rect l="l" t="t" r="r" b="b"/>
              <a:pathLst>
                <a:path w="6481" h="6539" extrusionOk="0">
                  <a:moveTo>
                    <a:pt x="3211" y="6538"/>
                  </a:moveTo>
                  <a:cubicBezTo>
                    <a:pt x="1460" y="6538"/>
                    <a:pt x="1" y="5079"/>
                    <a:pt x="1" y="3270"/>
                  </a:cubicBezTo>
                  <a:cubicBezTo>
                    <a:pt x="1" y="1460"/>
                    <a:pt x="1460" y="1"/>
                    <a:pt x="3270" y="59"/>
                  </a:cubicBezTo>
                  <a:cubicBezTo>
                    <a:pt x="5021" y="59"/>
                    <a:pt x="6480" y="1518"/>
                    <a:pt x="6480" y="3328"/>
                  </a:cubicBezTo>
                  <a:cubicBezTo>
                    <a:pt x="6480" y="5079"/>
                    <a:pt x="5021" y="6538"/>
                    <a:pt x="3211" y="653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4" name="Google Shape;23884;p71"/>
            <p:cNvSpPr/>
            <p:nvPr/>
          </p:nvSpPr>
          <p:spPr>
            <a:xfrm>
              <a:off x="383187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5020" y="0"/>
                    <a:pt x="6480" y="1401"/>
                    <a:pt x="6480" y="3269"/>
                  </a:cubicBezTo>
                  <a:cubicBezTo>
                    <a:pt x="6480" y="5020"/>
                    <a:pt x="5020" y="6479"/>
                    <a:pt x="3269" y="6479"/>
                  </a:cubicBezTo>
                  <a:cubicBezTo>
                    <a:pt x="1460" y="6479"/>
                    <a:pt x="1" y="5020"/>
                    <a:pt x="1" y="3211"/>
                  </a:cubicBezTo>
                  <a:cubicBezTo>
                    <a:pt x="1" y="1401"/>
                    <a:pt x="1401" y="0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5" name="Google Shape;23885;p71"/>
            <p:cNvSpPr/>
            <p:nvPr/>
          </p:nvSpPr>
          <p:spPr>
            <a:xfrm>
              <a:off x="2112875" y="26400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4962"/>
                    <a:pt x="5078" y="6422"/>
                    <a:pt x="3269" y="6480"/>
                  </a:cubicBezTo>
                  <a:cubicBezTo>
                    <a:pt x="1459" y="6480"/>
                    <a:pt x="0" y="5021"/>
                    <a:pt x="0" y="3211"/>
                  </a:cubicBezTo>
                  <a:cubicBezTo>
                    <a:pt x="0" y="1460"/>
                    <a:pt x="1459" y="1"/>
                    <a:pt x="3211" y="1"/>
                  </a:cubicBezTo>
                  <a:cubicBezTo>
                    <a:pt x="5020" y="1"/>
                    <a:pt x="6479" y="1402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6" name="Google Shape;23886;p71"/>
            <p:cNvSpPr/>
            <p:nvPr/>
          </p:nvSpPr>
          <p:spPr>
            <a:xfrm>
              <a:off x="2848325" y="41124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70" y="6480"/>
                  </a:moveTo>
                  <a:cubicBezTo>
                    <a:pt x="1518" y="6480"/>
                    <a:pt x="59" y="5020"/>
                    <a:pt x="1" y="3269"/>
                  </a:cubicBezTo>
                  <a:cubicBezTo>
                    <a:pt x="1" y="1460"/>
                    <a:pt x="1460" y="1"/>
                    <a:pt x="3211" y="1"/>
                  </a:cubicBezTo>
                  <a:cubicBezTo>
                    <a:pt x="5021" y="1"/>
                    <a:pt x="6480" y="1402"/>
                    <a:pt x="6480" y="3211"/>
                  </a:cubicBezTo>
                  <a:cubicBezTo>
                    <a:pt x="6480" y="4962"/>
                    <a:pt x="5079" y="6421"/>
                    <a:pt x="3270" y="64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7" name="Google Shape;23887;p71"/>
            <p:cNvSpPr/>
            <p:nvPr/>
          </p:nvSpPr>
          <p:spPr>
            <a:xfrm>
              <a:off x="2359475" y="36221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4962" y="0"/>
                    <a:pt x="6480" y="1459"/>
                    <a:pt x="6480" y="3211"/>
                  </a:cubicBezTo>
                  <a:cubicBezTo>
                    <a:pt x="6480" y="5020"/>
                    <a:pt x="5021" y="6479"/>
                    <a:pt x="3269" y="6479"/>
                  </a:cubicBezTo>
                  <a:cubicBezTo>
                    <a:pt x="1460" y="6479"/>
                    <a:pt x="1" y="5078"/>
                    <a:pt x="1" y="3269"/>
                  </a:cubicBezTo>
                  <a:cubicBezTo>
                    <a:pt x="1" y="1518"/>
                    <a:pt x="1402" y="59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8" name="Google Shape;23888;p71"/>
            <p:cNvSpPr/>
            <p:nvPr/>
          </p:nvSpPr>
          <p:spPr>
            <a:xfrm>
              <a:off x="4320725" y="11705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80" y="3211"/>
                  </a:moveTo>
                  <a:cubicBezTo>
                    <a:pt x="6480" y="5021"/>
                    <a:pt x="5021" y="6480"/>
                    <a:pt x="3269" y="6480"/>
                  </a:cubicBezTo>
                  <a:cubicBezTo>
                    <a:pt x="1518" y="6480"/>
                    <a:pt x="59" y="5021"/>
                    <a:pt x="59" y="3269"/>
                  </a:cubicBezTo>
                  <a:cubicBezTo>
                    <a:pt x="1" y="1518"/>
                    <a:pt x="1518" y="1"/>
                    <a:pt x="3269" y="59"/>
                  </a:cubicBezTo>
                  <a:cubicBezTo>
                    <a:pt x="5021" y="59"/>
                    <a:pt x="6480" y="1518"/>
                    <a:pt x="6480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9" name="Google Shape;23889;p71"/>
            <p:cNvSpPr/>
            <p:nvPr/>
          </p:nvSpPr>
          <p:spPr>
            <a:xfrm>
              <a:off x="407412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0" y="0"/>
                  </a:moveTo>
                  <a:cubicBezTo>
                    <a:pt x="5020" y="0"/>
                    <a:pt x="6479" y="1459"/>
                    <a:pt x="6479" y="3269"/>
                  </a:cubicBezTo>
                  <a:cubicBezTo>
                    <a:pt x="6479" y="4962"/>
                    <a:pt x="5020" y="6421"/>
                    <a:pt x="3269" y="6479"/>
                  </a:cubicBezTo>
                  <a:cubicBezTo>
                    <a:pt x="1518" y="6479"/>
                    <a:pt x="0" y="4962"/>
                    <a:pt x="58" y="3211"/>
                  </a:cubicBezTo>
                  <a:cubicBezTo>
                    <a:pt x="58" y="1459"/>
                    <a:pt x="1518" y="59"/>
                    <a:pt x="321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0" name="Google Shape;23890;p71"/>
            <p:cNvSpPr/>
            <p:nvPr/>
          </p:nvSpPr>
          <p:spPr>
            <a:xfrm>
              <a:off x="5301350" y="2149750"/>
              <a:ext cx="160550" cy="162000"/>
            </a:xfrm>
            <a:custGeom>
              <a:avLst/>
              <a:gdLst/>
              <a:ahLst/>
              <a:cxnLst/>
              <a:rect l="l" t="t" r="r" b="b"/>
              <a:pathLst>
                <a:path w="6422" h="6480" extrusionOk="0">
                  <a:moveTo>
                    <a:pt x="3211" y="6479"/>
                  </a:moveTo>
                  <a:cubicBezTo>
                    <a:pt x="1460" y="6479"/>
                    <a:pt x="1" y="5020"/>
                    <a:pt x="1" y="3269"/>
                  </a:cubicBezTo>
                  <a:cubicBezTo>
                    <a:pt x="1" y="1518"/>
                    <a:pt x="1460" y="59"/>
                    <a:pt x="3153" y="59"/>
                  </a:cubicBezTo>
                  <a:cubicBezTo>
                    <a:pt x="4962" y="0"/>
                    <a:pt x="6421" y="1518"/>
                    <a:pt x="6421" y="3269"/>
                  </a:cubicBezTo>
                  <a:cubicBezTo>
                    <a:pt x="6421" y="5020"/>
                    <a:pt x="4962" y="6479"/>
                    <a:pt x="3211" y="64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1" name="Google Shape;23891;p71"/>
            <p:cNvSpPr/>
            <p:nvPr/>
          </p:nvSpPr>
          <p:spPr>
            <a:xfrm>
              <a:off x="2112875" y="2396350"/>
              <a:ext cx="162000" cy="162025"/>
            </a:xfrm>
            <a:custGeom>
              <a:avLst/>
              <a:gdLst/>
              <a:ahLst/>
              <a:cxnLst/>
              <a:rect l="l" t="t" r="r" b="b"/>
              <a:pathLst>
                <a:path w="6480" h="6481" extrusionOk="0">
                  <a:moveTo>
                    <a:pt x="6421" y="3270"/>
                  </a:moveTo>
                  <a:cubicBezTo>
                    <a:pt x="6421" y="5021"/>
                    <a:pt x="4962" y="6480"/>
                    <a:pt x="3211" y="6480"/>
                  </a:cubicBezTo>
                  <a:cubicBezTo>
                    <a:pt x="1459" y="6422"/>
                    <a:pt x="0" y="4962"/>
                    <a:pt x="0" y="3270"/>
                  </a:cubicBezTo>
                  <a:cubicBezTo>
                    <a:pt x="59" y="1519"/>
                    <a:pt x="1518" y="1"/>
                    <a:pt x="3269" y="59"/>
                  </a:cubicBezTo>
                  <a:cubicBezTo>
                    <a:pt x="5020" y="59"/>
                    <a:pt x="6479" y="1519"/>
                    <a:pt x="6421" y="32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2" name="Google Shape;23892;p71"/>
            <p:cNvSpPr/>
            <p:nvPr/>
          </p:nvSpPr>
          <p:spPr>
            <a:xfrm>
              <a:off x="5301350" y="3376975"/>
              <a:ext cx="159075" cy="160550"/>
            </a:xfrm>
            <a:custGeom>
              <a:avLst/>
              <a:gdLst/>
              <a:ahLst/>
              <a:cxnLst/>
              <a:rect l="l" t="t" r="r" b="b"/>
              <a:pathLst>
                <a:path w="6363" h="6422" extrusionOk="0">
                  <a:moveTo>
                    <a:pt x="6363" y="3211"/>
                  </a:moveTo>
                  <a:cubicBezTo>
                    <a:pt x="6363" y="4962"/>
                    <a:pt x="4904" y="6422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59" y="1402"/>
                    <a:pt x="1460" y="1"/>
                    <a:pt x="3211" y="1"/>
                  </a:cubicBezTo>
                  <a:cubicBezTo>
                    <a:pt x="4904" y="1"/>
                    <a:pt x="6363" y="1460"/>
                    <a:pt x="636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3" name="Google Shape;23893;p71"/>
            <p:cNvSpPr/>
            <p:nvPr/>
          </p:nvSpPr>
          <p:spPr>
            <a:xfrm>
              <a:off x="3340100" y="4360525"/>
              <a:ext cx="159100" cy="159075"/>
            </a:xfrm>
            <a:custGeom>
              <a:avLst/>
              <a:gdLst/>
              <a:ahLst/>
              <a:cxnLst/>
              <a:rect l="l" t="t" r="r" b="b"/>
              <a:pathLst>
                <a:path w="6364" h="6363" extrusionOk="0">
                  <a:moveTo>
                    <a:pt x="6363" y="3153"/>
                  </a:moveTo>
                  <a:cubicBezTo>
                    <a:pt x="6363" y="4904"/>
                    <a:pt x="4904" y="6363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1" y="1460"/>
                    <a:pt x="1460" y="1"/>
                    <a:pt x="3153" y="1"/>
                  </a:cubicBezTo>
                  <a:cubicBezTo>
                    <a:pt x="4904" y="1"/>
                    <a:pt x="6363" y="1460"/>
                    <a:pt x="6363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4" name="Google Shape;23894;p71"/>
            <p:cNvSpPr/>
            <p:nvPr/>
          </p:nvSpPr>
          <p:spPr>
            <a:xfrm>
              <a:off x="2114325" y="3134750"/>
              <a:ext cx="159075" cy="159075"/>
            </a:xfrm>
            <a:custGeom>
              <a:avLst/>
              <a:gdLst/>
              <a:ahLst/>
              <a:cxnLst/>
              <a:rect l="l" t="t" r="r" b="b"/>
              <a:pathLst>
                <a:path w="6363" h="6363" extrusionOk="0">
                  <a:moveTo>
                    <a:pt x="3153" y="6363"/>
                  </a:moveTo>
                  <a:cubicBezTo>
                    <a:pt x="1460" y="6363"/>
                    <a:pt x="1" y="4904"/>
                    <a:pt x="1" y="3152"/>
                  </a:cubicBezTo>
                  <a:cubicBezTo>
                    <a:pt x="1" y="1460"/>
                    <a:pt x="1460" y="0"/>
                    <a:pt x="3153" y="0"/>
                  </a:cubicBezTo>
                  <a:cubicBezTo>
                    <a:pt x="4904" y="0"/>
                    <a:pt x="6363" y="1460"/>
                    <a:pt x="6363" y="3152"/>
                  </a:cubicBezTo>
                  <a:cubicBezTo>
                    <a:pt x="6363" y="4904"/>
                    <a:pt x="4904" y="6363"/>
                    <a:pt x="3153" y="63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5" name="Google Shape;23895;p71"/>
            <p:cNvSpPr/>
            <p:nvPr/>
          </p:nvSpPr>
          <p:spPr>
            <a:xfrm>
              <a:off x="4812500" y="1415725"/>
              <a:ext cx="159075" cy="157625"/>
            </a:xfrm>
            <a:custGeom>
              <a:avLst/>
              <a:gdLst/>
              <a:ahLst/>
              <a:cxnLst/>
              <a:rect l="l" t="t" r="r" b="b"/>
              <a:pathLst>
                <a:path w="6363" h="6305" extrusionOk="0">
                  <a:moveTo>
                    <a:pt x="6305" y="3153"/>
                  </a:moveTo>
                  <a:cubicBezTo>
                    <a:pt x="6363" y="4904"/>
                    <a:pt x="4904" y="6305"/>
                    <a:pt x="3153" y="6305"/>
                  </a:cubicBezTo>
                  <a:cubicBezTo>
                    <a:pt x="1401" y="6305"/>
                    <a:pt x="1" y="4904"/>
                    <a:pt x="1" y="3211"/>
                  </a:cubicBezTo>
                  <a:cubicBezTo>
                    <a:pt x="1" y="1460"/>
                    <a:pt x="1401" y="1"/>
                    <a:pt x="3211" y="1"/>
                  </a:cubicBezTo>
                  <a:cubicBezTo>
                    <a:pt x="4904" y="1"/>
                    <a:pt x="6305" y="1402"/>
                    <a:pt x="6305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6" name="Google Shape;23896;p71"/>
            <p:cNvSpPr/>
            <p:nvPr/>
          </p:nvSpPr>
          <p:spPr>
            <a:xfrm>
              <a:off x="5059125" y="1660900"/>
              <a:ext cx="159075" cy="160525"/>
            </a:xfrm>
            <a:custGeom>
              <a:avLst/>
              <a:gdLst/>
              <a:ahLst/>
              <a:cxnLst/>
              <a:rect l="l" t="t" r="r" b="b"/>
              <a:pathLst>
                <a:path w="6363" h="6421" extrusionOk="0">
                  <a:moveTo>
                    <a:pt x="6363" y="3269"/>
                  </a:moveTo>
                  <a:cubicBezTo>
                    <a:pt x="6304" y="5020"/>
                    <a:pt x="4845" y="6421"/>
                    <a:pt x="3094" y="6363"/>
                  </a:cubicBezTo>
                  <a:cubicBezTo>
                    <a:pt x="1343" y="6363"/>
                    <a:pt x="0" y="4903"/>
                    <a:pt x="0" y="3211"/>
                  </a:cubicBezTo>
                  <a:cubicBezTo>
                    <a:pt x="59" y="1401"/>
                    <a:pt x="1518" y="0"/>
                    <a:pt x="3269" y="59"/>
                  </a:cubicBezTo>
                  <a:cubicBezTo>
                    <a:pt x="4962" y="117"/>
                    <a:pt x="6363" y="1518"/>
                    <a:pt x="6363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7" name="Google Shape;23897;p71"/>
            <p:cNvSpPr/>
            <p:nvPr/>
          </p:nvSpPr>
          <p:spPr>
            <a:xfrm>
              <a:off x="3097875" y="1172050"/>
              <a:ext cx="157625" cy="159075"/>
            </a:xfrm>
            <a:custGeom>
              <a:avLst/>
              <a:gdLst/>
              <a:ahLst/>
              <a:cxnLst/>
              <a:rect l="l" t="t" r="r" b="b"/>
              <a:pathLst>
                <a:path w="6305" h="6363" extrusionOk="0">
                  <a:moveTo>
                    <a:pt x="6304" y="3152"/>
                  </a:moveTo>
                  <a:cubicBezTo>
                    <a:pt x="6304" y="4903"/>
                    <a:pt x="4903" y="6362"/>
                    <a:pt x="3152" y="6362"/>
                  </a:cubicBezTo>
                  <a:cubicBezTo>
                    <a:pt x="1401" y="6362"/>
                    <a:pt x="0" y="4962"/>
                    <a:pt x="0" y="3210"/>
                  </a:cubicBezTo>
                  <a:cubicBezTo>
                    <a:pt x="0" y="1459"/>
                    <a:pt x="1401" y="0"/>
                    <a:pt x="3152" y="58"/>
                  </a:cubicBezTo>
                  <a:cubicBezTo>
                    <a:pt x="4903" y="58"/>
                    <a:pt x="6304" y="1459"/>
                    <a:pt x="6304" y="31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8" name="Google Shape;23898;p71"/>
            <p:cNvSpPr/>
            <p:nvPr/>
          </p:nvSpPr>
          <p:spPr>
            <a:xfrm>
              <a:off x="4323650" y="4361975"/>
              <a:ext cx="156175" cy="156175"/>
            </a:xfrm>
            <a:custGeom>
              <a:avLst/>
              <a:gdLst/>
              <a:ahLst/>
              <a:cxnLst/>
              <a:rect l="l" t="t" r="r" b="b"/>
              <a:pathLst>
                <a:path w="6247" h="6247" extrusionOk="0">
                  <a:moveTo>
                    <a:pt x="3152" y="1"/>
                  </a:moveTo>
                  <a:cubicBezTo>
                    <a:pt x="4904" y="59"/>
                    <a:pt x="6246" y="1460"/>
                    <a:pt x="6246" y="3211"/>
                  </a:cubicBezTo>
                  <a:cubicBezTo>
                    <a:pt x="6188" y="4904"/>
                    <a:pt x="4845" y="6247"/>
                    <a:pt x="3094" y="6188"/>
                  </a:cubicBezTo>
                  <a:cubicBezTo>
                    <a:pt x="1343" y="6188"/>
                    <a:pt x="0" y="4787"/>
                    <a:pt x="59" y="3036"/>
                  </a:cubicBezTo>
                  <a:cubicBezTo>
                    <a:pt x="59" y="1343"/>
                    <a:pt x="1460" y="1"/>
                    <a:pt x="31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9" name="Google Shape;23899;p71"/>
            <p:cNvSpPr/>
            <p:nvPr/>
          </p:nvSpPr>
          <p:spPr>
            <a:xfrm>
              <a:off x="2609025" y="1417200"/>
              <a:ext cx="156150" cy="154700"/>
            </a:xfrm>
            <a:custGeom>
              <a:avLst/>
              <a:gdLst/>
              <a:ahLst/>
              <a:cxnLst/>
              <a:rect l="l" t="t" r="r" b="b"/>
              <a:pathLst>
                <a:path w="6246" h="6188" extrusionOk="0">
                  <a:moveTo>
                    <a:pt x="6187" y="3094"/>
                  </a:moveTo>
                  <a:cubicBezTo>
                    <a:pt x="6246" y="4787"/>
                    <a:pt x="4845" y="6188"/>
                    <a:pt x="3152" y="6188"/>
                  </a:cubicBezTo>
                  <a:cubicBezTo>
                    <a:pt x="1459" y="6188"/>
                    <a:pt x="58" y="4845"/>
                    <a:pt x="58" y="3152"/>
                  </a:cubicBezTo>
                  <a:cubicBezTo>
                    <a:pt x="0" y="1401"/>
                    <a:pt x="1401" y="59"/>
                    <a:pt x="3094" y="0"/>
                  </a:cubicBezTo>
                  <a:cubicBezTo>
                    <a:pt x="4786" y="0"/>
                    <a:pt x="6187" y="1401"/>
                    <a:pt x="618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0" name="Google Shape;23900;p71"/>
            <p:cNvSpPr/>
            <p:nvPr/>
          </p:nvSpPr>
          <p:spPr>
            <a:xfrm>
              <a:off x="5060575" y="387312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4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4"/>
                  </a:cubicBezTo>
                  <a:cubicBezTo>
                    <a:pt x="1" y="1343"/>
                    <a:pt x="1401" y="1"/>
                    <a:pt x="3094" y="1"/>
                  </a:cubicBezTo>
                  <a:cubicBezTo>
                    <a:pt x="4845" y="1"/>
                    <a:pt x="6188" y="1402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1" name="Google Shape;23901;p71"/>
            <p:cNvSpPr/>
            <p:nvPr/>
          </p:nvSpPr>
          <p:spPr>
            <a:xfrm>
              <a:off x="2115775" y="215412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787"/>
                    <a:pt x="4846" y="6129"/>
                    <a:pt x="3153" y="6188"/>
                  </a:cubicBezTo>
                  <a:cubicBezTo>
                    <a:pt x="1402" y="6188"/>
                    <a:pt x="1" y="4787"/>
                    <a:pt x="1" y="3036"/>
                  </a:cubicBezTo>
                  <a:cubicBezTo>
                    <a:pt x="59" y="1343"/>
                    <a:pt x="1402" y="0"/>
                    <a:pt x="3153" y="0"/>
                  </a:cubicBezTo>
                  <a:cubicBezTo>
                    <a:pt x="4846" y="0"/>
                    <a:pt x="6188" y="1343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2" name="Google Shape;23902;p71"/>
            <p:cNvSpPr/>
            <p:nvPr/>
          </p:nvSpPr>
          <p:spPr>
            <a:xfrm>
              <a:off x="4813950" y="411537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845"/>
                    <a:pt x="4787" y="6188"/>
                    <a:pt x="3095" y="6188"/>
                  </a:cubicBezTo>
                  <a:cubicBezTo>
                    <a:pt x="1402" y="6188"/>
                    <a:pt x="1" y="4728"/>
                    <a:pt x="59" y="3036"/>
                  </a:cubicBezTo>
                  <a:cubicBezTo>
                    <a:pt x="59" y="1401"/>
                    <a:pt x="1460" y="0"/>
                    <a:pt x="3095" y="0"/>
                  </a:cubicBezTo>
                  <a:cubicBezTo>
                    <a:pt x="4787" y="0"/>
                    <a:pt x="6188" y="1401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3" name="Google Shape;23903;p71"/>
            <p:cNvSpPr/>
            <p:nvPr/>
          </p:nvSpPr>
          <p:spPr>
            <a:xfrm>
              <a:off x="3099325" y="436197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5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5"/>
                  </a:cubicBezTo>
                  <a:cubicBezTo>
                    <a:pt x="1" y="1460"/>
                    <a:pt x="1343" y="59"/>
                    <a:pt x="3036" y="59"/>
                  </a:cubicBezTo>
                  <a:cubicBezTo>
                    <a:pt x="4729" y="1"/>
                    <a:pt x="6129" y="1402"/>
                    <a:pt x="612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4" name="Google Shape;23904;p71"/>
            <p:cNvSpPr/>
            <p:nvPr/>
          </p:nvSpPr>
          <p:spPr>
            <a:xfrm>
              <a:off x="2115775" y="3378450"/>
              <a:ext cx="156175" cy="156150"/>
            </a:xfrm>
            <a:custGeom>
              <a:avLst/>
              <a:gdLst/>
              <a:ahLst/>
              <a:cxnLst/>
              <a:rect l="l" t="t" r="r" b="b"/>
              <a:pathLst>
                <a:path w="6247" h="6246" extrusionOk="0">
                  <a:moveTo>
                    <a:pt x="3153" y="59"/>
                  </a:moveTo>
                  <a:cubicBezTo>
                    <a:pt x="4846" y="117"/>
                    <a:pt x="6247" y="1576"/>
                    <a:pt x="6188" y="3211"/>
                  </a:cubicBezTo>
                  <a:cubicBezTo>
                    <a:pt x="6130" y="4903"/>
                    <a:pt x="4671" y="6246"/>
                    <a:pt x="3036" y="6188"/>
                  </a:cubicBezTo>
                  <a:cubicBezTo>
                    <a:pt x="1343" y="6129"/>
                    <a:pt x="1" y="4728"/>
                    <a:pt x="59" y="3036"/>
                  </a:cubicBezTo>
                  <a:cubicBezTo>
                    <a:pt x="118" y="1343"/>
                    <a:pt x="1519" y="0"/>
                    <a:pt x="3153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5" name="Google Shape;23905;p71"/>
            <p:cNvSpPr/>
            <p:nvPr/>
          </p:nvSpPr>
          <p:spPr>
            <a:xfrm>
              <a:off x="2362400" y="1663800"/>
              <a:ext cx="156175" cy="154725"/>
            </a:xfrm>
            <a:custGeom>
              <a:avLst/>
              <a:gdLst/>
              <a:ahLst/>
              <a:cxnLst/>
              <a:rect l="l" t="t" r="r" b="b"/>
              <a:pathLst>
                <a:path w="6247" h="6189" extrusionOk="0">
                  <a:moveTo>
                    <a:pt x="59" y="3095"/>
                  </a:moveTo>
                  <a:cubicBezTo>
                    <a:pt x="59" y="1402"/>
                    <a:pt x="1518" y="1"/>
                    <a:pt x="3152" y="59"/>
                  </a:cubicBezTo>
                  <a:cubicBezTo>
                    <a:pt x="4845" y="59"/>
                    <a:pt x="6246" y="1519"/>
                    <a:pt x="6188" y="3211"/>
                  </a:cubicBezTo>
                  <a:cubicBezTo>
                    <a:pt x="6129" y="4846"/>
                    <a:pt x="4729" y="6188"/>
                    <a:pt x="3094" y="6188"/>
                  </a:cubicBezTo>
                  <a:cubicBezTo>
                    <a:pt x="1401" y="6188"/>
                    <a:pt x="0" y="4729"/>
                    <a:pt x="5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6" name="Google Shape;23906;p71"/>
            <p:cNvSpPr/>
            <p:nvPr/>
          </p:nvSpPr>
          <p:spPr>
            <a:xfrm>
              <a:off x="4571725" y="1174950"/>
              <a:ext cx="153250" cy="154725"/>
            </a:xfrm>
            <a:custGeom>
              <a:avLst/>
              <a:gdLst/>
              <a:ahLst/>
              <a:cxnLst/>
              <a:rect l="l" t="t" r="r" b="b"/>
              <a:pathLst>
                <a:path w="6130" h="6189" extrusionOk="0">
                  <a:moveTo>
                    <a:pt x="6129" y="3094"/>
                  </a:moveTo>
                  <a:cubicBezTo>
                    <a:pt x="6129" y="4729"/>
                    <a:pt x="4787" y="6130"/>
                    <a:pt x="3094" y="6130"/>
                  </a:cubicBezTo>
                  <a:cubicBezTo>
                    <a:pt x="1460" y="6188"/>
                    <a:pt x="0" y="4729"/>
                    <a:pt x="59" y="3036"/>
                  </a:cubicBezTo>
                  <a:cubicBezTo>
                    <a:pt x="59" y="1402"/>
                    <a:pt x="1460" y="1"/>
                    <a:pt x="3094" y="1"/>
                  </a:cubicBezTo>
                  <a:cubicBezTo>
                    <a:pt x="4728" y="1"/>
                    <a:pt x="6129" y="1402"/>
                    <a:pt x="6129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7" name="Google Shape;23907;p71"/>
            <p:cNvSpPr/>
            <p:nvPr/>
          </p:nvSpPr>
          <p:spPr>
            <a:xfrm>
              <a:off x="5308650" y="1911875"/>
              <a:ext cx="153250" cy="153250"/>
            </a:xfrm>
            <a:custGeom>
              <a:avLst/>
              <a:gdLst/>
              <a:ahLst/>
              <a:cxnLst/>
              <a:rect l="l" t="t" r="r" b="b"/>
              <a:pathLst>
                <a:path w="6130" h="6130" extrusionOk="0">
                  <a:moveTo>
                    <a:pt x="6129" y="3036"/>
                  </a:moveTo>
                  <a:cubicBezTo>
                    <a:pt x="6129" y="4671"/>
                    <a:pt x="4728" y="6071"/>
                    <a:pt x="3094" y="6130"/>
                  </a:cubicBezTo>
                  <a:cubicBezTo>
                    <a:pt x="1460" y="6130"/>
                    <a:pt x="0" y="4729"/>
                    <a:pt x="0" y="3036"/>
                  </a:cubicBezTo>
                  <a:cubicBezTo>
                    <a:pt x="0" y="1402"/>
                    <a:pt x="1401" y="1"/>
                    <a:pt x="3036" y="1"/>
                  </a:cubicBezTo>
                  <a:cubicBezTo>
                    <a:pt x="4728" y="1"/>
                    <a:pt x="6071" y="1402"/>
                    <a:pt x="6129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8" name="Google Shape;23908;p71"/>
            <p:cNvSpPr/>
            <p:nvPr/>
          </p:nvSpPr>
          <p:spPr>
            <a:xfrm>
              <a:off x="2855625" y="1173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3036"/>
                  </a:moveTo>
                  <a:cubicBezTo>
                    <a:pt x="5955" y="4670"/>
                    <a:pt x="4612" y="5954"/>
                    <a:pt x="2919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285"/>
                    <a:pt x="1343" y="0"/>
                    <a:pt x="2978" y="0"/>
                  </a:cubicBezTo>
                  <a:cubicBezTo>
                    <a:pt x="4670" y="59"/>
                    <a:pt x="5955" y="1343"/>
                    <a:pt x="5955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9" name="Google Shape;23909;p71"/>
            <p:cNvSpPr/>
            <p:nvPr/>
          </p:nvSpPr>
          <p:spPr>
            <a:xfrm>
              <a:off x="5307200" y="3627975"/>
              <a:ext cx="148850" cy="150325"/>
            </a:xfrm>
            <a:custGeom>
              <a:avLst/>
              <a:gdLst/>
              <a:ahLst/>
              <a:cxnLst/>
              <a:rect l="l" t="t" r="r" b="b"/>
              <a:pathLst>
                <a:path w="5954" h="6013" extrusionOk="0">
                  <a:moveTo>
                    <a:pt x="2977" y="6013"/>
                  </a:moveTo>
                  <a:cubicBezTo>
                    <a:pt x="1284" y="6013"/>
                    <a:pt x="0" y="4670"/>
                    <a:pt x="0" y="3036"/>
                  </a:cubicBezTo>
                  <a:cubicBezTo>
                    <a:pt x="0" y="1343"/>
                    <a:pt x="1343" y="1"/>
                    <a:pt x="3035" y="59"/>
                  </a:cubicBezTo>
                  <a:cubicBezTo>
                    <a:pt x="4670" y="59"/>
                    <a:pt x="5954" y="1402"/>
                    <a:pt x="5954" y="3036"/>
                  </a:cubicBezTo>
                  <a:cubicBezTo>
                    <a:pt x="5954" y="4729"/>
                    <a:pt x="4611" y="6013"/>
                    <a:pt x="2977" y="60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0" name="Google Shape;23910;p71"/>
            <p:cNvSpPr/>
            <p:nvPr/>
          </p:nvSpPr>
          <p:spPr>
            <a:xfrm>
              <a:off x="3839175" y="931250"/>
              <a:ext cx="147400" cy="148875"/>
            </a:xfrm>
            <a:custGeom>
              <a:avLst/>
              <a:gdLst/>
              <a:ahLst/>
              <a:cxnLst/>
              <a:rect l="l" t="t" r="r" b="b"/>
              <a:pathLst>
                <a:path w="5896" h="5955" extrusionOk="0">
                  <a:moveTo>
                    <a:pt x="2977" y="5955"/>
                  </a:moveTo>
                  <a:cubicBezTo>
                    <a:pt x="1285" y="5955"/>
                    <a:pt x="0" y="4612"/>
                    <a:pt x="0" y="2978"/>
                  </a:cubicBezTo>
                  <a:cubicBezTo>
                    <a:pt x="0" y="1285"/>
                    <a:pt x="1285" y="1"/>
                    <a:pt x="2977" y="1"/>
                  </a:cubicBezTo>
                  <a:cubicBezTo>
                    <a:pt x="4612" y="1"/>
                    <a:pt x="5896" y="1285"/>
                    <a:pt x="5896" y="2920"/>
                  </a:cubicBezTo>
                  <a:cubicBezTo>
                    <a:pt x="5896" y="4612"/>
                    <a:pt x="4612" y="5896"/>
                    <a:pt x="2977" y="595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1" name="Google Shape;23911;p71"/>
            <p:cNvSpPr/>
            <p:nvPr/>
          </p:nvSpPr>
          <p:spPr>
            <a:xfrm>
              <a:off x="2365325" y="3871675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4" y="2977"/>
                  </a:moveTo>
                  <a:cubicBezTo>
                    <a:pt x="5954" y="4670"/>
                    <a:pt x="4670" y="5954"/>
                    <a:pt x="3035" y="5954"/>
                  </a:cubicBezTo>
                  <a:cubicBezTo>
                    <a:pt x="1343" y="5954"/>
                    <a:pt x="0" y="4612"/>
                    <a:pt x="0" y="2919"/>
                  </a:cubicBezTo>
                  <a:cubicBezTo>
                    <a:pt x="59" y="1285"/>
                    <a:pt x="1343" y="0"/>
                    <a:pt x="3035" y="0"/>
                  </a:cubicBezTo>
                  <a:cubicBezTo>
                    <a:pt x="4670" y="0"/>
                    <a:pt x="5954" y="1343"/>
                    <a:pt x="5954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2" name="Google Shape;23912;p71"/>
            <p:cNvSpPr/>
            <p:nvPr/>
          </p:nvSpPr>
          <p:spPr>
            <a:xfrm>
              <a:off x="2607550" y="4118300"/>
              <a:ext cx="150325" cy="150325"/>
            </a:xfrm>
            <a:custGeom>
              <a:avLst/>
              <a:gdLst/>
              <a:ahLst/>
              <a:cxnLst/>
              <a:rect l="l" t="t" r="r" b="b"/>
              <a:pathLst>
                <a:path w="6013" h="6013" extrusionOk="0">
                  <a:moveTo>
                    <a:pt x="6013" y="2977"/>
                  </a:moveTo>
                  <a:cubicBezTo>
                    <a:pt x="6013" y="4611"/>
                    <a:pt x="4729" y="5954"/>
                    <a:pt x="3036" y="5954"/>
                  </a:cubicBezTo>
                  <a:cubicBezTo>
                    <a:pt x="1343" y="6012"/>
                    <a:pt x="1" y="4670"/>
                    <a:pt x="59" y="2977"/>
                  </a:cubicBezTo>
                  <a:cubicBezTo>
                    <a:pt x="59" y="1284"/>
                    <a:pt x="1343" y="0"/>
                    <a:pt x="3036" y="0"/>
                  </a:cubicBezTo>
                  <a:cubicBezTo>
                    <a:pt x="4670" y="0"/>
                    <a:pt x="6013" y="1343"/>
                    <a:pt x="6013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3" name="Google Shape;23913;p71"/>
            <p:cNvSpPr/>
            <p:nvPr/>
          </p:nvSpPr>
          <p:spPr>
            <a:xfrm>
              <a:off x="5553800" y="2892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1" y="2919"/>
                  </a:moveTo>
                  <a:cubicBezTo>
                    <a:pt x="1" y="1285"/>
                    <a:pt x="1343" y="1"/>
                    <a:pt x="3036" y="59"/>
                  </a:cubicBezTo>
                  <a:cubicBezTo>
                    <a:pt x="4670" y="59"/>
                    <a:pt x="5955" y="1402"/>
                    <a:pt x="5955" y="3095"/>
                  </a:cubicBezTo>
                  <a:cubicBezTo>
                    <a:pt x="5896" y="4729"/>
                    <a:pt x="4612" y="5955"/>
                    <a:pt x="2919" y="5955"/>
                  </a:cubicBezTo>
                  <a:cubicBezTo>
                    <a:pt x="1285" y="5955"/>
                    <a:pt x="1" y="4612"/>
                    <a:pt x="1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4" name="Google Shape;23914;p71"/>
            <p:cNvSpPr/>
            <p:nvPr/>
          </p:nvSpPr>
          <p:spPr>
            <a:xfrm>
              <a:off x="5553800" y="26459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2977"/>
                  </a:moveTo>
                  <a:cubicBezTo>
                    <a:pt x="5955" y="4670"/>
                    <a:pt x="4612" y="5954"/>
                    <a:pt x="2978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343"/>
                    <a:pt x="1285" y="59"/>
                    <a:pt x="2919" y="0"/>
                  </a:cubicBezTo>
                  <a:cubicBezTo>
                    <a:pt x="4612" y="0"/>
                    <a:pt x="5955" y="1284"/>
                    <a:pt x="5955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5" name="Google Shape;23915;p71"/>
            <p:cNvSpPr/>
            <p:nvPr/>
          </p:nvSpPr>
          <p:spPr>
            <a:xfrm>
              <a:off x="3592550" y="931250"/>
              <a:ext cx="147425" cy="148875"/>
            </a:xfrm>
            <a:custGeom>
              <a:avLst/>
              <a:gdLst/>
              <a:ahLst/>
              <a:cxnLst/>
              <a:rect l="l" t="t" r="r" b="b"/>
              <a:pathLst>
                <a:path w="5897" h="5955" extrusionOk="0">
                  <a:moveTo>
                    <a:pt x="5896" y="2978"/>
                  </a:moveTo>
                  <a:cubicBezTo>
                    <a:pt x="5896" y="4612"/>
                    <a:pt x="4612" y="5955"/>
                    <a:pt x="2919" y="5896"/>
                  </a:cubicBezTo>
                  <a:cubicBezTo>
                    <a:pt x="1285" y="5896"/>
                    <a:pt x="1" y="4612"/>
                    <a:pt x="1" y="2978"/>
                  </a:cubicBezTo>
                  <a:cubicBezTo>
                    <a:pt x="1" y="1285"/>
                    <a:pt x="1285" y="1"/>
                    <a:pt x="2978" y="1"/>
                  </a:cubicBezTo>
                  <a:cubicBezTo>
                    <a:pt x="4612" y="1"/>
                    <a:pt x="5896" y="1285"/>
                    <a:pt x="5896" y="29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6" name="Google Shape;23916;p71"/>
            <p:cNvSpPr/>
            <p:nvPr/>
          </p:nvSpPr>
          <p:spPr>
            <a:xfrm>
              <a:off x="4571725" y="4366375"/>
              <a:ext cx="147400" cy="147400"/>
            </a:xfrm>
            <a:custGeom>
              <a:avLst/>
              <a:gdLst/>
              <a:ahLst/>
              <a:cxnLst/>
              <a:rect l="l" t="t" r="r" b="b"/>
              <a:pathLst>
                <a:path w="5896" h="5896" extrusionOk="0">
                  <a:moveTo>
                    <a:pt x="5896" y="2977"/>
                  </a:moveTo>
                  <a:cubicBezTo>
                    <a:pt x="5896" y="4553"/>
                    <a:pt x="4553" y="5895"/>
                    <a:pt x="2919" y="5895"/>
                  </a:cubicBezTo>
                  <a:cubicBezTo>
                    <a:pt x="1285" y="5895"/>
                    <a:pt x="0" y="4553"/>
                    <a:pt x="0" y="2860"/>
                  </a:cubicBezTo>
                  <a:cubicBezTo>
                    <a:pt x="0" y="1226"/>
                    <a:pt x="1343" y="0"/>
                    <a:pt x="2977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7" name="Google Shape;23917;p71"/>
            <p:cNvSpPr/>
            <p:nvPr/>
          </p:nvSpPr>
          <p:spPr>
            <a:xfrm>
              <a:off x="5555275" y="24051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553" y="5837"/>
                    <a:pt x="2919" y="5837"/>
                  </a:cubicBezTo>
                  <a:cubicBezTo>
                    <a:pt x="1284" y="5837"/>
                    <a:pt x="0" y="4553"/>
                    <a:pt x="0" y="2919"/>
                  </a:cubicBezTo>
                  <a:cubicBezTo>
                    <a:pt x="0" y="1284"/>
                    <a:pt x="1284" y="0"/>
                    <a:pt x="2919" y="0"/>
                  </a:cubicBezTo>
                  <a:cubicBezTo>
                    <a:pt x="4495" y="0"/>
                    <a:pt x="5837" y="1284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8" name="Google Shape;23918;p71"/>
            <p:cNvSpPr/>
            <p:nvPr/>
          </p:nvSpPr>
          <p:spPr>
            <a:xfrm>
              <a:off x="2120150" y="1910425"/>
              <a:ext cx="147425" cy="147400"/>
            </a:xfrm>
            <a:custGeom>
              <a:avLst/>
              <a:gdLst/>
              <a:ahLst/>
              <a:cxnLst/>
              <a:rect l="l" t="t" r="r" b="b"/>
              <a:pathLst>
                <a:path w="5897" h="5896" extrusionOk="0">
                  <a:moveTo>
                    <a:pt x="5896" y="2919"/>
                  </a:moveTo>
                  <a:cubicBezTo>
                    <a:pt x="5896" y="4553"/>
                    <a:pt x="4612" y="5896"/>
                    <a:pt x="2978" y="5896"/>
                  </a:cubicBezTo>
                  <a:cubicBezTo>
                    <a:pt x="1344" y="5896"/>
                    <a:pt x="1" y="4612"/>
                    <a:pt x="1" y="2977"/>
                  </a:cubicBezTo>
                  <a:cubicBezTo>
                    <a:pt x="1" y="1343"/>
                    <a:pt x="1285" y="59"/>
                    <a:pt x="2920" y="1"/>
                  </a:cubicBezTo>
                  <a:cubicBezTo>
                    <a:pt x="4554" y="1"/>
                    <a:pt x="5838" y="1285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9" name="Google Shape;23919;p71"/>
            <p:cNvSpPr/>
            <p:nvPr/>
          </p:nvSpPr>
          <p:spPr>
            <a:xfrm>
              <a:off x="4081400" y="93272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5896" y="2919"/>
                  </a:moveTo>
                  <a:cubicBezTo>
                    <a:pt x="5896" y="4553"/>
                    <a:pt x="4554" y="5837"/>
                    <a:pt x="2919" y="5837"/>
                  </a:cubicBezTo>
                  <a:cubicBezTo>
                    <a:pt x="1285" y="5779"/>
                    <a:pt x="1" y="4437"/>
                    <a:pt x="59" y="2861"/>
                  </a:cubicBezTo>
                  <a:cubicBezTo>
                    <a:pt x="59" y="1226"/>
                    <a:pt x="1402" y="0"/>
                    <a:pt x="2978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0" name="Google Shape;23920;p71"/>
            <p:cNvSpPr/>
            <p:nvPr/>
          </p:nvSpPr>
          <p:spPr>
            <a:xfrm>
              <a:off x="5553800" y="314057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2978" y="1"/>
                  </a:moveTo>
                  <a:cubicBezTo>
                    <a:pt x="4554" y="1"/>
                    <a:pt x="5896" y="1402"/>
                    <a:pt x="5896" y="2978"/>
                  </a:cubicBezTo>
                  <a:cubicBezTo>
                    <a:pt x="5838" y="4554"/>
                    <a:pt x="4554" y="5838"/>
                    <a:pt x="2978" y="5838"/>
                  </a:cubicBezTo>
                  <a:cubicBezTo>
                    <a:pt x="1343" y="5838"/>
                    <a:pt x="1" y="4495"/>
                    <a:pt x="59" y="2861"/>
                  </a:cubicBezTo>
                  <a:cubicBezTo>
                    <a:pt x="59" y="1285"/>
                    <a:pt x="1402" y="1"/>
                    <a:pt x="29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1" name="Google Shape;23921;p71"/>
            <p:cNvSpPr/>
            <p:nvPr/>
          </p:nvSpPr>
          <p:spPr>
            <a:xfrm>
              <a:off x="5064950" y="14215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8" y="2977"/>
                  </a:moveTo>
                  <a:cubicBezTo>
                    <a:pt x="5838" y="4553"/>
                    <a:pt x="4495" y="5838"/>
                    <a:pt x="2919" y="5838"/>
                  </a:cubicBezTo>
                  <a:cubicBezTo>
                    <a:pt x="1343" y="5838"/>
                    <a:pt x="1" y="4495"/>
                    <a:pt x="59" y="2919"/>
                  </a:cubicBezTo>
                  <a:cubicBezTo>
                    <a:pt x="59" y="1343"/>
                    <a:pt x="1402" y="0"/>
                    <a:pt x="2978" y="59"/>
                  </a:cubicBezTo>
                  <a:cubicBezTo>
                    <a:pt x="4554" y="59"/>
                    <a:pt x="5838" y="1401"/>
                    <a:pt x="5838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2" name="Google Shape;23922;p71"/>
            <p:cNvSpPr/>
            <p:nvPr/>
          </p:nvSpPr>
          <p:spPr>
            <a:xfrm>
              <a:off x="3345950" y="9327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0" y="4437"/>
                    <a:pt x="0" y="2861"/>
                  </a:cubicBezTo>
                  <a:cubicBezTo>
                    <a:pt x="59" y="1284"/>
                    <a:pt x="1401" y="0"/>
                    <a:pt x="2977" y="0"/>
                  </a:cubicBezTo>
                  <a:cubicBezTo>
                    <a:pt x="4553" y="0"/>
                    <a:pt x="5837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3" name="Google Shape;23923;p71"/>
            <p:cNvSpPr/>
            <p:nvPr/>
          </p:nvSpPr>
          <p:spPr>
            <a:xfrm>
              <a:off x="2857100" y="43663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58" y="4553"/>
                    <a:pt x="0" y="2977"/>
                  </a:cubicBezTo>
                  <a:cubicBezTo>
                    <a:pt x="0" y="1401"/>
                    <a:pt x="1284" y="58"/>
                    <a:pt x="2860" y="58"/>
                  </a:cubicBezTo>
                  <a:cubicBezTo>
                    <a:pt x="4436" y="0"/>
                    <a:pt x="5779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4" name="Google Shape;23924;p71"/>
            <p:cNvSpPr/>
            <p:nvPr/>
          </p:nvSpPr>
          <p:spPr>
            <a:xfrm>
              <a:off x="2121625" y="3630900"/>
              <a:ext cx="144500" cy="145950"/>
            </a:xfrm>
            <a:custGeom>
              <a:avLst/>
              <a:gdLst/>
              <a:ahLst/>
              <a:cxnLst/>
              <a:rect l="l" t="t" r="r" b="b"/>
              <a:pathLst>
                <a:path w="5780" h="5838" extrusionOk="0">
                  <a:moveTo>
                    <a:pt x="2919" y="0"/>
                  </a:moveTo>
                  <a:cubicBezTo>
                    <a:pt x="4437" y="0"/>
                    <a:pt x="5779" y="1343"/>
                    <a:pt x="5779" y="2919"/>
                  </a:cubicBezTo>
                  <a:cubicBezTo>
                    <a:pt x="5779" y="4495"/>
                    <a:pt x="4437" y="5837"/>
                    <a:pt x="2861" y="5779"/>
                  </a:cubicBezTo>
                  <a:cubicBezTo>
                    <a:pt x="1285" y="5779"/>
                    <a:pt x="0" y="4437"/>
                    <a:pt x="0" y="2861"/>
                  </a:cubicBezTo>
                  <a:cubicBezTo>
                    <a:pt x="0" y="1343"/>
                    <a:pt x="1343" y="0"/>
                    <a:pt x="291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5" name="Google Shape;23925;p71"/>
            <p:cNvSpPr/>
            <p:nvPr/>
          </p:nvSpPr>
          <p:spPr>
            <a:xfrm>
              <a:off x="3840625" y="4611525"/>
              <a:ext cx="144500" cy="143025"/>
            </a:xfrm>
            <a:custGeom>
              <a:avLst/>
              <a:gdLst/>
              <a:ahLst/>
              <a:cxnLst/>
              <a:rect l="l" t="t" r="r" b="b"/>
              <a:pathLst>
                <a:path w="5780" h="5721" extrusionOk="0">
                  <a:moveTo>
                    <a:pt x="5779" y="2802"/>
                  </a:moveTo>
                  <a:cubicBezTo>
                    <a:pt x="5779" y="4378"/>
                    <a:pt x="4437" y="5721"/>
                    <a:pt x="2861" y="5721"/>
                  </a:cubicBezTo>
                  <a:cubicBezTo>
                    <a:pt x="1343" y="5721"/>
                    <a:pt x="59" y="4436"/>
                    <a:pt x="1" y="2860"/>
                  </a:cubicBezTo>
                  <a:cubicBezTo>
                    <a:pt x="1" y="1284"/>
                    <a:pt x="1285" y="0"/>
                    <a:pt x="2861" y="0"/>
                  </a:cubicBezTo>
                  <a:cubicBezTo>
                    <a:pt x="4437" y="0"/>
                    <a:pt x="5721" y="1226"/>
                    <a:pt x="5779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6" name="Google Shape;23926;p71"/>
            <p:cNvSpPr/>
            <p:nvPr/>
          </p:nvSpPr>
          <p:spPr>
            <a:xfrm>
              <a:off x="1879375" y="28954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1"/>
                  </a:moveTo>
                  <a:cubicBezTo>
                    <a:pt x="4437" y="1"/>
                    <a:pt x="5663" y="1285"/>
                    <a:pt x="5721" y="2861"/>
                  </a:cubicBezTo>
                  <a:cubicBezTo>
                    <a:pt x="5721" y="4437"/>
                    <a:pt x="4437" y="5721"/>
                    <a:pt x="2861" y="5721"/>
                  </a:cubicBezTo>
                  <a:cubicBezTo>
                    <a:pt x="1285" y="5721"/>
                    <a:pt x="1" y="4437"/>
                    <a:pt x="1" y="2861"/>
                  </a:cubicBezTo>
                  <a:cubicBezTo>
                    <a:pt x="1" y="1285"/>
                    <a:pt x="1285" y="59"/>
                    <a:pt x="28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7" name="Google Shape;23927;p71"/>
            <p:cNvSpPr/>
            <p:nvPr/>
          </p:nvSpPr>
          <p:spPr>
            <a:xfrm>
              <a:off x="1879375" y="26488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5720"/>
                  </a:moveTo>
                  <a:cubicBezTo>
                    <a:pt x="1285" y="5720"/>
                    <a:pt x="1" y="4436"/>
                    <a:pt x="1" y="2860"/>
                  </a:cubicBezTo>
                  <a:cubicBezTo>
                    <a:pt x="1" y="1284"/>
                    <a:pt x="1285" y="0"/>
                    <a:pt x="2919" y="0"/>
                  </a:cubicBezTo>
                  <a:cubicBezTo>
                    <a:pt x="4495" y="58"/>
                    <a:pt x="5721" y="1343"/>
                    <a:pt x="5721" y="2919"/>
                  </a:cubicBezTo>
                  <a:cubicBezTo>
                    <a:pt x="5663" y="4495"/>
                    <a:pt x="4437" y="5720"/>
                    <a:pt x="2861" y="57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8" name="Google Shape;23928;p71"/>
            <p:cNvSpPr/>
            <p:nvPr/>
          </p:nvSpPr>
          <p:spPr>
            <a:xfrm>
              <a:off x="3594025" y="4610050"/>
              <a:ext cx="143025" cy="144500"/>
            </a:xfrm>
            <a:custGeom>
              <a:avLst/>
              <a:gdLst/>
              <a:ahLst/>
              <a:cxnLst/>
              <a:rect l="l" t="t" r="r" b="b"/>
              <a:pathLst>
                <a:path w="5721" h="5780" extrusionOk="0">
                  <a:moveTo>
                    <a:pt x="2860" y="5780"/>
                  </a:moveTo>
                  <a:cubicBezTo>
                    <a:pt x="1284" y="5780"/>
                    <a:pt x="59" y="4495"/>
                    <a:pt x="0" y="2919"/>
                  </a:cubicBezTo>
                  <a:cubicBezTo>
                    <a:pt x="0" y="1343"/>
                    <a:pt x="1343" y="1"/>
                    <a:pt x="2919" y="59"/>
                  </a:cubicBezTo>
                  <a:cubicBezTo>
                    <a:pt x="4495" y="59"/>
                    <a:pt x="5720" y="1343"/>
                    <a:pt x="5720" y="2919"/>
                  </a:cubicBezTo>
                  <a:cubicBezTo>
                    <a:pt x="5720" y="4495"/>
                    <a:pt x="4436" y="5780"/>
                    <a:pt x="2860" y="57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9" name="Google Shape;23929;p71"/>
            <p:cNvSpPr/>
            <p:nvPr/>
          </p:nvSpPr>
          <p:spPr>
            <a:xfrm>
              <a:off x="5556725" y="215995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2802" y="5663"/>
                  </a:moveTo>
                  <a:cubicBezTo>
                    <a:pt x="1226" y="5663"/>
                    <a:pt x="0" y="4379"/>
                    <a:pt x="59" y="2803"/>
                  </a:cubicBezTo>
                  <a:cubicBezTo>
                    <a:pt x="59" y="1227"/>
                    <a:pt x="1343" y="1"/>
                    <a:pt x="2919" y="1"/>
                  </a:cubicBezTo>
                  <a:cubicBezTo>
                    <a:pt x="4495" y="59"/>
                    <a:pt x="5662" y="1285"/>
                    <a:pt x="5662" y="2861"/>
                  </a:cubicBezTo>
                  <a:cubicBezTo>
                    <a:pt x="5662" y="4437"/>
                    <a:pt x="4437" y="5663"/>
                    <a:pt x="2802" y="56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0" name="Google Shape;23930;p71"/>
            <p:cNvSpPr/>
            <p:nvPr/>
          </p:nvSpPr>
          <p:spPr>
            <a:xfrm>
              <a:off x="4821250" y="11808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60"/>
                  </a:moveTo>
                  <a:cubicBezTo>
                    <a:pt x="5663" y="4436"/>
                    <a:pt x="4379" y="5662"/>
                    <a:pt x="2803" y="5662"/>
                  </a:cubicBezTo>
                  <a:cubicBezTo>
                    <a:pt x="1227" y="5662"/>
                    <a:pt x="1" y="4436"/>
                    <a:pt x="1" y="2802"/>
                  </a:cubicBezTo>
                  <a:cubicBezTo>
                    <a:pt x="1" y="1284"/>
                    <a:pt x="1227" y="59"/>
                    <a:pt x="2744" y="59"/>
                  </a:cubicBezTo>
                  <a:cubicBezTo>
                    <a:pt x="4379" y="0"/>
                    <a:pt x="5604" y="1226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1" name="Google Shape;23931;p71"/>
            <p:cNvSpPr/>
            <p:nvPr/>
          </p:nvSpPr>
          <p:spPr>
            <a:xfrm>
              <a:off x="5314475" y="16711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03"/>
                  </a:moveTo>
                  <a:cubicBezTo>
                    <a:pt x="5663" y="4379"/>
                    <a:pt x="4437" y="5663"/>
                    <a:pt x="2803" y="5663"/>
                  </a:cubicBezTo>
                  <a:cubicBezTo>
                    <a:pt x="1227" y="5663"/>
                    <a:pt x="1" y="4379"/>
                    <a:pt x="1" y="2803"/>
                  </a:cubicBezTo>
                  <a:cubicBezTo>
                    <a:pt x="1" y="1227"/>
                    <a:pt x="1227" y="1"/>
                    <a:pt x="2803" y="1"/>
                  </a:cubicBezTo>
                  <a:cubicBezTo>
                    <a:pt x="4379" y="1"/>
                    <a:pt x="5663" y="1227"/>
                    <a:pt x="566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2" name="Google Shape;23932;p71"/>
            <p:cNvSpPr/>
            <p:nvPr/>
          </p:nvSpPr>
          <p:spPr>
            <a:xfrm>
              <a:off x="1880850" y="2408025"/>
              <a:ext cx="140100" cy="140125"/>
            </a:xfrm>
            <a:custGeom>
              <a:avLst/>
              <a:gdLst/>
              <a:ahLst/>
              <a:cxnLst/>
              <a:rect l="l" t="t" r="r" b="b"/>
              <a:pathLst>
                <a:path w="5604" h="5605" extrusionOk="0">
                  <a:moveTo>
                    <a:pt x="5604" y="2803"/>
                  </a:moveTo>
                  <a:cubicBezTo>
                    <a:pt x="5604" y="4379"/>
                    <a:pt x="4378" y="5604"/>
                    <a:pt x="2744" y="5604"/>
                  </a:cubicBezTo>
                  <a:cubicBezTo>
                    <a:pt x="1226" y="5546"/>
                    <a:pt x="0" y="4379"/>
                    <a:pt x="0" y="2803"/>
                  </a:cubicBezTo>
                  <a:cubicBezTo>
                    <a:pt x="0" y="1227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3" name="Google Shape;23933;p71"/>
            <p:cNvSpPr/>
            <p:nvPr/>
          </p:nvSpPr>
          <p:spPr>
            <a:xfrm>
              <a:off x="5067875" y="4122675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2802" y="5604"/>
                  </a:moveTo>
                  <a:cubicBezTo>
                    <a:pt x="1226" y="5604"/>
                    <a:pt x="0" y="4378"/>
                    <a:pt x="0" y="2802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78" y="0"/>
                    <a:pt x="5604" y="1284"/>
                    <a:pt x="5604" y="2860"/>
                  </a:cubicBezTo>
                  <a:cubicBezTo>
                    <a:pt x="5604" y="4378"/>
                    <a:pt x="4378" y="5604"/>
                    <a:pt x="2802" y="56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4" name="Google Shape;23934;p71"/>
            <p:cNvSpPr/>
            <p:nvPr/>
          </p:nvSpPr>
          <p:spPr>
            <a:xfrm>
              <a:off x="4330950" y="934175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2" y="2861"/>
                  </a:moveTo>
                  <a:cubicBezTo>
                    <a:pt x="5662" y="4437"/>
                    <a:pt x="4436" y="5663"/>
                    <a:pt x="2860" y="5663"/>
                  </a:cubicBezTo>
                  <a:cubicBezTo>
                    <a:pt x="1226" y="5663"/>
                    <a:pt x="0" y="4379"/>
                    <a:pt x="59" y="2803"/>
                  </a:cubicBezTo>
                  <a:cubicBezTo>
                    <a:pt x="59" y="1226"/>
                    <a:pt x="1284" y="59"/>
                    <a:pt x="2860" y="59"/>
                  </a:cubicBezTo>
                  <a:cubicBezTo>
                    <a:pt x="4436" y="1"/>
                    <a:pt x="5662" y="1285"/>
                    <a:pt x="5662" y="28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5" name="Google Shape;23935;p71"/>
            <p:cNvSpPr/>
            <p:nvPr/>
          </p:nvSpPr>
          <p:spPr>
            <a:xfrm>
              <a:off x="4085800" y="4617350"/>
              <a:ext cx="140100" cy="138650"/>
            </a:xfrm>
            <a:custGeom>
              <a:avLst/>
              <a:gdLst/>
              <a:ahLst/>
              <a:cxnLst/>
              <a:rect l="l" t="t" r="r" b="b"/>
              <a:pathLst>
                <a:path w="5604" h="5546" extrusionOk="0">
                  <a:moveTo>
                    <a:pt x="2802" y="5546"/>
                  </a:moveTo>
                  <a:cubicBezTo>
                    <a:pt x="1226" y="5546"/>
                    <a:pt x="0" y="4320"/>
                    <a:pt x="0" y="2744"/>
                  </a:cubicBezTo>
                  <a:cubicBezTo>
                    <a:pt x="0" y="1168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ubicBezTo>
                    <a:pt x="5604" y="4379"/>
                    <a:pt x="4378" y="5546"/>
                    <a:pt x="2802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6" name="Google Shape;23936;p71"/>
            <p:cNvSpPr/>
            <p:nvPr/>
          </p:nvSpPr>
          <p:spPr>
            <a:xfrm>
              <a:off x="5558175" y="3387200"/>
              <a:ext cx="140125" cy="140125"/>
            </a:xfrm>
            <a:custGeom>
              <a:avLst/>
              <a:gdLst/>
              <a:ahLst/>
              <a:cxnLst/>
              <a:rect l="l" t="t" r="r" b="b"/>
              <a:pathLst>
                <a:path w="5605" h="5605" extrusionOk="0">
                  <a:moveTo>
                    <a:pt x="2744" y="5546"/>
                  </a:moveTo>
                  <a:cubicBezTo>
                    <a:pt x="1227" y="5546"/>
                    <a:pt x="1" y="4320"/>
                    <a:pt x="1" y="2744"/>
                  </a:cubicBezTo>
                  <a:cubicBezTo>
                    <a:pt x="1" y="1226"/>
                    <a:pt x="1285" y="0"/>
                    <a:pt x="2803" y="0"/>
                  </a:cubicBezTo>
                  <a:cubicBezTo>
                    <a:pt x="4379" y="0"/>
                    <a:pt x="5604" y="1285"/>
                    <a:pt x="5546" y="2802"/>
                  </a:cubicBezTo>
                  <a:cubicBezTo>
                    <a:pt x="5546" y="4378"/>
                    <a:pt x="4320" y="5604"/>
                    <a:pt x="2744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7" name="Google Shape;23937;p71"/>
            <p:cNvSpPr/>
            <p:nvPr/>
          </p:nvSpPr>
          <p:spPr>
            <a:xfrm>
              <a:off x="2369700" y="1424500"/>
              <a:ext cx="141575" cy="140100"/>
            </a:xfrm>
            <a:custGeom>
              <a:avLst/>
              <a:gdLst/>
              <a:ahLst/>
              <a:cxnLst/>
              <a:rect l="l" t="t" r="r" b="b"/>
              <a:pathLst>
                <a:path w="5663" h="5604" extrusionOk="0">
                  <a:moveTo>
                    <a:pt x="5604" y="2860"/>
                  </a:moveTo>
                  <a:cubicBezTo>
                    <a:pt x="5546" y="4436"/>
                    <a:pt x="4320" y="5604"/>
                    <a:pt x="2744" y="5604"/>
                  </a:cubicBezTo>
                  <a:cubicBezTo>
                    <a:pt x="1226" y="5545"/>
                    <a:pt x="0" y="4320"/>
                    <a:pt x="59" y="2744"/>
                  </a:cubicBezTo>
                  <a:cubicBezTo>
                    <a:pt x="59" y="1226"/>
                    <a:pt x="1343" y="0"/>
                    <a:pt x="2860" y="59"/>
                  </a:cubicBezTo>
                  <a:cubicBezTo>
                    <a:pt x="4437" y="59"/>
                    <a:pt x="5662" y="1343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8" name="Google Shape;23938;p71"/>
            <p:cNvSpPr/>
            <p:nvPr/>
          </p:nvSpPr>
          <p:spPr>
            <a:xfrm>
              <a:off x="3350325" y="4612975"/>
              <a:ext cx="138650" cy="138650"/>
            </a:xfrm>
            <a:custGeom>
              <a:avLst/>
              <a:gdLst/>
              <a:ahLst/>
              <a:cxnLst/>
              <a:rect l="l" t="t" r="r" b="b"/>
              <a:pathLst>
                <a:path w="5546" h="5546" extrusionOk="0">
                  <a:moveTo>
                    <a:pt x="2802" y="1"/>
                  </a:moveTo>
                  <a:cubicBezTo>
                    <a:pt x="4320" y="1"/>
                    <a:pt x="5546" y="1226"/>
                    <a:pt x="5546" y="2802"/>
                  </a:cubicBezTo>
                  <a:cubicBezTo>
                    <a:pt x="5546" y="4320"/>
                    <a:pt x="4320" y="5546"/>
                    <a:pt x="2744" y="5546"/>
                  </a:cubicBezTo>
                  <a:cubicBezTo>
                    <a:pt x="1226" y="5546"/>
                    <a:pt x="0" y="4320"/>
                    <a:pt x="0" y="2802"/>
                  </a:cubicBezTo>
                  <a:cubicBezTo>
                    <a:pt x="0" y="1226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9" name="Google Shape;23939;p71"/>
            <p:cNvSpPr/>
            <p:nvPr/>
          </p:nvSpPr>
          <p:spPr>
            <a:xfrm>
              <a:off x="5311575" y="388042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5545" y="2802"/>
                  </a:moveTo>
                  <a:cubicBezTo>
                    <a:pt x="5545" y="4320"/>
                    <a:pt x="4320" y="5604"/>
                    <a:pt x="2744" y="5546"/>
                  </a:cubicBezTo>
                  <a:cubicBezTo>
                    <a:pt x="1284" y="5546"/>
                    <a:pt x="0" y="4320"/>
                    <a:pt x="0" y="2802"/>
                  </a:cubicBezTo>
                  <a:cubicBezTo>
                    <a:pt x="0" y="1285"/>
                    <a:pt x="1284" y="1"/>
                    <a:pt x="2802" y="1"/>
                  </a:cubicBezTo>
                  <a:cubicBezTo>
                    <a:pt x="4320" y="59"/>
                    <a:pt x="5545" y="1285"/>
                    <a:pt x="5545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0" name="Google Shape;23940;p71"/>
            <p:cNvSpPr/>
            <p:nvPr/>
          </p:nvSpPr>
          <p:spPr>
            <a:xfrm>
              <a:off x="3106625" y="935650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5604" y="2802"/>
                  </a:moveTo>
                  <a:cubicBezTo>
                    <a:pt x="5604" y="4320"/>
                    <a:pt x="4320" y="5604"/>
                    <a:pt x="2744" y="5545"/>
                  </a:cubicBezTo>
                  <a:cubicBezTo>
                    <a:pt x="1226" y="5545"/>
                    <a:pt x="0" y="4320"/>
                    <a:pt x="0" y="2744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20" y="0"/>
                    <a:pt x="5604" y="1284"/>
                    <a:pt x="5546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1" name="Google Shape;23941;p71"/>
            <p:cNvSpPr/>
            <p:nvPr/>
          </p:nvSpPr>
          <p:spPr>
            <a:xfrm>
              <a:off x="1876475" y="3144950"/>
              <a:ext cx="140100" cy="138675"/>
            </a:xfrm>
            <a:custGeom>
              <a:avLst/>
              <a:gdLst/>
              <a:ahLst/>
              <a:cxnLst/>
              <a:rect l="l" t="t" r="r" b="b"/>
              <a:pathLst>
                <a:path w="5604" h="5547" extrusionOk="0">
                  <a:moveTo>
                    <a:pt x="2802" y="1"/>
                  </a:moveTo>
                  <a:cubicBezTo>
                    <a:pt x="4320" y="1"/>
                    <a:pt x="5604" y="1227"/>
                    <a:pt x="5604" y="2744"/>
                  </a:cubicBezTo>
                  <a:cubicBezTo>
                    <a:pt x="5604" y="4320"/>
                    <a:pt x="4378" y="5546"/>
                    <a:pt x="2802" y="5546"/>
                  </a:cubicBezTo>
                  <a:cubicBezTo>
                    <a:pt x="1284" y="5546"/>
                    <a:pt x="58" y="4320"/>
                    <a:pt x="58" y="2803"/>
                  </a:cubicBezTo>
                  <a:cubicBezTo>
                    <a:pt x="0" y="1285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2" name="Google Shape;23942;p71"/>
            <p:cNvSpPr/>
            <p:nvPr/>
          </p:nvSpPr>
          <p:spPr>
            <a:xfrm>
              <a:off x="2617775" y="117787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2802" y="59"/>
                  </a:moveTo>
                  <a:cubicBezTo>
                    <a:pt x="4320" y="59"/>
                    <a:pt x="5546" y="1343"/>
                    <a:pt x="5546" y="2802"/>
                  </a:cubicBezTo>
                  <a:cubicBezTo>
                    <a:pt x="5546" y="4378"/>
                    <a:pt x="4203" y="5604"/>
                    <a:pt x="2685" y="5604"/>
                  </a:cubicBezTo>
                  <a:cubicBezTo>
                    <a:pt x="1226" y="5546"/>
                    <a:pt x="0" y="4262"/>
                    <a:pt x="0" y="2744"/>
                  </a:cubicBezTo>
                  <a:cubicBezTo>
                    <a:pt x="59" y="1285"/>
                    <a:pt x="1284" y="1"/>
                    <a:pt x="2802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3" name="Google Shape;23943;p71"/>
            <p:cNvSpPr/>
            <p:nvPr/>
          </p:nvSpPr>
          <p:spPr>
            <a:xfrm>
              <a:off x="4822725" y="4370750"/>
              <a:ext cx="137175" cy="137175"/>
            </a:xfrm>
            <a:custGeom>
              <a:avLst/>
              <a:gdLst/>
              <a:ahLst/>
              <a:cxnLst/>
              <a:rect l="l" t="t" r="r" b="b"/>
              <a:pathLst>
                <a:path w="5487" h="5487" extrusionOk="0">
                  <a:moveTo>
                    <a:pt x="0" y="2744"/>
                  </a:moveTo>
                  <a:cubicBezTo>
                    <a:pt x="0" y="1284"/>
                    <a:pt x="1284" y="0"/>
                    <a:pt x="2802" y="0"/>
                  </a:cubicBezTo>
                  <a:cubicBezTo>
                    <a:pt x="4261" y="0"/>
                    <a:pt x="5487" y="1284"/>
                    <a:pt x="5487" y="2802"/>
                  </a:cubicBezTo>
                  <a:cubicBezTo>
                    <a:pt x="5487" y="4261"/>
                    <a:pt x="4203" y="5487"/>
                    <a:pt x="2744" y="5487"/>
                  </a:cubicBezTo>
                  <a:cubicBezTo>
                    <a:pt x="1284" y="5487"/>
                    <a:pt x="0" y="4203"/>
                    <a:pt x="0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4" name="Google Shape;23944;p71"/>
            <p:cNvSpPr/>
            <p:nvPr/>
          </p:nvSpPr>
          <p:spPr>
            <a:xfrm>
              <a:off x="2124550" y="1672575"/>
              <a:ext cx="138650" cy="137175"/>
            </a:xfrm>
            <a:custGeom>
              <a:avLst/>
              <a:gdLst/>
              <a:ahLst/>
              <a:cxnLst/>
              <a:rect l="l" t="t" r="r" b="b"/>
              <a:pathLst>
                <a:path w="5546" h="5487" extrusionOk="0">
                  <a:moveTo>
                    <a:pt x="5487" y="2744"/>
                  </a:moveTo>
                  <a:cubicBezTo>
                    <a:pt x="5545" y="4203"/>
                    <a:pt x="4261" y="5487"/>
                    <a:pt x="2802" y="5487"/>
                  </a:cubicBezTo>
                  <a:cubicBezTo>
                    <a:pt x="1284" y="5487"/>
                    <a:pt x="0" y="4261"/>
                    <a:pt x="0" y="2744"/>
                  </a:cubicBezTo>
                  <a:cubicBezTo>
                    <a:pt x="0" y="1284"/>
                    <a:pt x="1226" y="59"/>
                    <a:pt x="2685" y="0"/>
                  </a:cubicBezTo>
                  <a:cubicBezTo>
                    <a:pt x="4203" y="0"/>
                    <a:pt x="5487" y="1226"/>
                    <a:pt x="5487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5" name="Google Shape;23945;p71"/>
            <p:cNvSpPr/>
            <p:nvPr/>
          </p:nvSpPr>
          <p:spPr>
            <a:xfrm>
              <a:off x="2372625" y="4124125"/>
              <a:ext cx="135725" cy="137200"/>
            </a:xfrm>
            <a:custGeom>
              <a:avLst/>
              <a:gdLst/>
              <a:ahLst/>
              <a:cxnLst/>
              <a:rect l="l" t="t" r="r" b="b"/>
              <a:pathLst>
                <a:path w="5429" h="5488" extrusionOk="0">
                  <a:moveTo>
                    <a:pt x="5429" y="2744"/>
                  </a:moveTo>
                  <a:cubicBezTo>
                    <a:pt x="5429" y="4262"/>
                    <a:pt x="4144" y="5487"/>
                    <a:pt x="2685" y="5487"/>
                  </a:cubicBezTo>
                  <a:cubicBezTo>
                    <a:pt x="1167" y="5429"/>
                    <a:pt x="0" y="4203"/>
                    <a:pt x="0" y="2744"/>
                  </a:cubicBezTo>
                  <a:cubicBezTo>
                    <a:pt x="0" y="1226"/>
                    <a:pt x="1284" y="1"/>
                    <a:pt x="2743" y="59"/>
                  </a:cubicBezTo>
                  <a:cubicBezTo>
                    <a:pt x="4203" y="59"/>
                    <a:pt x="5429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6" name="Google Shape;23946;p71"/>
            <p:cNvSpPr/>
            <p:nvPr/>
          </p:nvSpPr>
          <p:spPr>
            <a:xfrm>
              <a:off x="1882300" y="2162875"/>
              <a:ext cx="137200" cy="135750"/>
            </a:xfrm>
            <a:custGeom>
              <a:avLst/>
              <a:gdLst/>
              <a:ahLst/>
              <a:cxnLst/>
              <a:rect l="l" t="t" r="r" b="b"/>
              <a:pathLst>
                <a:path w="5488" h="5430" extrusionOk="0">
                  <a:moveTo>
                    <a:pt x="5429" y="2744"/>
                  </a:moveTo>
                  <a:cubicBezTo>
                    <a:pt x="5429" y="4262"/>
                    <a:pt x="4203" y="5429"/>
                    <a:pt x="2744" y="5429"/>
                  </a:cubicBezTo>
                  <a:cubicBezTo>
                    <a:pt x="1226" y="5429"/>
                    <a:pt x="1" y="4145"/>
                    <a:pt x="59" y="2627"/>
                  </a:cubicBezTo>
                  <a:cubicBezTo>
                    <a:pt x="117" y="1168"/>
                    <a:pt x="1343" y="1"/>
                    <a:pt x="2802" y="1"/>
                  </a:cubicBezTo>
                  <a:cubicBezTo>
                    <a:pt x="4262" y="59"/>
                    <a:pt x="5487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7" name="Google Shape;23947;p71"/>
            <p:cNvSpPr/>
            <p:nvPr/>
          </p:nvSpPr>
          <p:spPr>
            <a:xfrm>
              <a:off x="4335325" y="4618825"/>
              <a:ext cx="135725" cy="135725"/>
            </a:xfrm>
            <a:custGeom>
              <a:avLst/>
              <a:gdLst/>
              <a:ahLst/>
              <a:cxnLst/>
              <a:rect l="l" t="t" r="r" b="b"/>
              <a:pathLst>
                <a:path w="5429" h="5429" extrusionOk="0">
                  <a:moveTo>
                    <a:pt x="5370" y="2685"/>
                  </a:moveTo>
                  <a:cubicBezTo>
                    <a:pt x="5429" y="4144"/>
                    <a:pt x="4203" y="5370"/>
                    <a:pt x="2744" y="5429"/>
                  </a:cubicBezTo>
                  <a:cubicBezTo>
                    <a:pt x="1226" y="5429"/>
                    <a:pt x="0" y="4203"/>
                    <a:pt x="0" y="2685"/>
                  </a:cubicBezTo>
                  <a:cubicBezTo>
                    <a:pt x="0" y="1226"/>
                    <a:pt x="1168" y="0"/>
                    <a:pt x="2685" y="0"/>
                  </a:cubicBezTo>
                  <a:cubicBezTo>
                    <a:pt x="4145" y="0"/>
                    <a:pt x="5370" y="1168"/>
                    <a:pt x="5370" y="26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8" name="Google Shape;23948;p71"/>
            <p:cNvSpPr/>
            <p:nvPr/>
          </p:nvSpPr>
          <p:spPr>
            <a:xfrm>
              <a:off x="3109550" y="4615900"/>
              <a:ext cx="134275" cy="134275"/>
            </a:xfrm>
            <a:custGeom>
              <a:avLst/>
              <a:gdLst/>
              <a:ahLst/>
              <a:cxnLst/>
              <a:rect l="l" t="t" r="r" b="b"/>
              <a:pathLst>
                <a:path w="5371" h="5371" extrusionOk="0">
                  <a:moveTo>
                    <a:pt x="2744" y="0"/>
                  </a:moveTo>
                  <a:cubicBezTo>
                    <a:pt x="4203" y="0"/>
                    <a:pt x="5370" y="1226"/>
                    <a:pt x="5312" y="2744"/>
                  </a:cubicBezTo>
                  <a:cubicBezTo>
                    <a:pt x="5312" y="4203"/>
                    <a:pt x="4144" y="5371"/>
                    <a:pt x="2627" y="5312"/>
                  </a:cubicBezTo>
                  <a:cubicBezTo>
                    <a:pt x="1109" y="5312"/>
                    <a:pt x="0" y="4145"/>
                    <a:pt x="0" y="2569"/>
                  </a:cubicBezTo>
                  <a:cubicBezTo>
                    <a:pt x="59" y="1109"/>
                    <a:pt x="1226" y="0"/>
                    <a:pt x="2744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9" name="Google Shape;23949;p71"/>
            <p:cNvSpPr/>
            <p:nvPr/>
          </p:nvSpPr>
          <p:spPr>
            <a:xfrm>
              <a:off x="5561100" y="1922100"/>
              <a:ext cx="134275" cy="132825"/>
            </a:xfrm>
            <a:custGeom>
              <a:avLst/>
              <a:gdLst/>
              <a:ahLst/>
              <a:cxnLst/>
              <a:rect l="l" t="t" r="r" b="b"/>
              <a:pathLst>
                <a:path w="5371" h="5313" extrusionOk="0">
                  <a:moveTo>
                    <a:pt x="2686" y="1"/>
                  </a:moveTo>
                  <a:cubicBezTo>
                    <a:pt x="4203" y="1"/>
                    <a:pt x="5371" y="1226"/>
                    <a:pt x="5312" y="2744"/>
                  </a:cubicBezTo>
                  <a:cubicBezTo>
                    <a:pt x="5312" y="4203"/>
                    <a:pt x="4145" y="5312"/>
                    <a:pt x="2627" y="5312"/>
                  </a:cubicBezTo>
                  <a:cubicBezTo>
                    <a:pt x="1110" y="5312"/>
                    <a:pt x="1" y="4086"/>
                    <a:pt x="1" y="2569"/>
                  </a:cubicBezTo>
                  <a:cubicBezTo>
                    <a:pt x="59" y="1110"/>
                    <a:pt x="1226" y="1"/>
                    <a:pt x="268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0" name="Google Shape;23950;p71"/>
            <p:cNvSpPr/>
            <p:nvPr/>
          </p:nvSpPr>
          <p:spPr>
            <a:xfrm>
              <a:off x="4583400" y="940025"/>
              <a:ext cx="131350" cy="131350"/>
            </a:xfrm>
            <a:custGeom>
              <a:avLst/>
              <a:gdLst/>
              <a:ahLst/>
              <a:cxnLst/>
              <a:rect l="l" t="t" r="r" b="b"/>
              <a:pathLst>
                <a:path w="5254" h="5254" extrusionOk="0">
                  <a:moveTo>
                    <a:pt x="2627" y="0"/>
                  </a:moveTo>
                  <a:cubicBezTo>
                    <a:pt x="4086" y="0"/>
                    <a:pt x="5254" y="1109"/>
                    <a:pt x="5254" y="2569"/>
                  </a:cubicBezTo>
                  <a:cubicBezTo>
                    <a:pt x="5254" y="4086"/>
                    <a:pt x="4086" y="5254"/>
                    <a:pt x="2569" y="5254"/>
                  </a:cubicBezTo>
                  <a:cubicBezTo>
                    <a:pt x="1109" y="5254"/>
                    <a:pt x="0" y="4086"/>
                    <a:pt x="0" y="2627"/>
                  </a:cubicBezTo>
                  <a:cubicBezTo>
                    <a:pt x="0" y="1109"/>
                    <a:pt x="1109" y="0"/>
                    <a:pt x="26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1" name="Google Shape;23951;p71"/>
            <p:cNvSpPr/>
            <p:nvPr/>
          </p:nvSpPr>
          <p:spPr>
            <a:xfrm>
              <a:off x="2127450" y="3880425"/>
              <a:ext cx="132825" cy="132825"/>
            </a:xfrm>
            <a:custGeom>
              <a:avLst/>
              <a:gdLst/>
              <a:ahLst/>
              <a:cxnLst/>
              <a:rect l="l" t="t" r="r" b="b"/>
              <a:pathLst>
                <a:path w="5313" h="5313" extrusionOk="0">
                  <a:moveTo>
                    <a:pt x="2686" y="1"/>
                  </a:moveTo>
                  <a:cubicBezTo>
                    <a:pt x="4145" y="1"/>
                    <a:pt x="5313" y="1168"/>
                    <a:pt x="5313" y="2627"/>
                  </a:cubicBezTo>
                  <a:cubicBezTo>
                    <a:pt x="5313" y="4145"/>
                    <a:pt x="4145" y="5312"/>
                    <a:pt x="2628" y="5312"/>
                  </a:cubicBezTo>
                  <a:cubicBezTo>
                    <a:pt x="1110" y="5254"/>
                    <a:pt x="1" y="4087"/>
                    <a:pt x="1" y="2627"/>
                  </a:cubicBezTo>
                  <a:cubicBezTo>
                    <a:pt x="1" y="1110"/>
                    <a:pt x="1168" y="1"/>
                    <a:pt x="262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2" name="Google Shape;23952;p71"/>
            <p:cNvSpPr/>
            <p:nvPr/>
          </p:nvSpPr>
          <p:spPr>
            <a:xfrm>
              <a:off x="1880850" y="3390125"/>
              <a:ext cx="132800" cy="132800"/>
            </a:xfrm>
            <a:custGeom>
              <a:avLst/>
              <a:gdLst/>
              <a:ahLst/>
              <a:cxnLst/>
              <a:rect l="l" t="t" r="r" b="b"/>
              <a:pathLst>
                <a:path w="5312" h="5312" extrusionOk="0">
                  <a:moveTo>
                    <a:pt x="2627" y="0"/>
                  </a:moveTo>
                  <a:cubicBezTo>
                    <a:pt x="4086" y="0"/>
                    <a:pt x="5254" y="1168"/>
                    <a:pt x="5312" y="2627"/>
                  </a:cubicBezTo>
                  <a:cubicBezTo>
                    <a:pt x="5312" y="4145"/>
                    <a:pt x="4145" y="5312"/>
                    <a:pt x="2627" y="5312"/>
                  </a:cubicBezTo>
                  <a:cubicBezTo>
                    <a:pt x="1168" y="5312"/>
                    <a:pt x="0" y="4145"/>
                    <a:pt x="0" y="2685"/>
                  </a:cubicBezTo>
                  <a:cubicBezTo>
                    <a:pt x="0" y="1168"/>
                    <a:pt x="1168" y="59"/>
                    <a:pt x="2627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3" name="Google Shape;23953;p71"/>
            <p:cNvSpPr/>
            <p:nvPr/>
          </p:nvSpPr>
          <p:spPr>
            <a:xfrm>
              <a:off x="2616300" y="4372200"/>
              <a:ext cx="132825" cy="134275"/>
            </a:xfrm>
            <a:custGeom>
              <a:avLst/>
              <a:gdLst/>
              <a:ahLst/>
              <a:cxnLst/>
              <a:rect l="l" t="t" r="r" b="b"/>
              <a:pathLst>
                <a:path w="5313" h="5371" extrusionOk="0">
                  <a:moveTo>
                    <a:pt x="5313" y="2744"/>
                  </a:moveTo>
                  <a:cubicBezTo>
                    <a:pt x="5313" y="4262"/>
                    <a:pt x="4087" y="5371"/>
                    <a:pt x="2628" y="5371"/>
                  </a:cubicBezTo>
                  <a:cubicBezTo>
                    <a:pt x="1110" y="5312"/>
                    <a:pt x="1" y="4145"/>
                    <a:pt x="1" y="2569"/>
                  </a:cubicBezTo>
                  <a:cubicBezTo>
                    <a:pt x="59" y="1110"/>
                    <a:pt x="1285" y="1"/>
                    <a:pt x="2744" y="59"/>
                  </a:cubicBezTo>
                  <a:cubicBezTo>
                    <a:pt x="4204" y="117"/>
                    <a:pt x="5313" y="1285"/>
                    <a:pt x="5313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4" name="Google Shape;23954;p71"/>
            <p:cNvSpPr/>
            <p:nvPr/>
          </p:nvSpPr>
          <p:spPr>
            <a:xfrm>
              <a:off x="2864375" y="940025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8" y="0"/>
                    <a:pt x="5196" y="1168"/>
                    <a:pt x="5196" y="2627"/>
                  </a:cubicBezTo>
                  <a:cubicBezTo>
                    <a:pt x="5254" y="4028"/>
                    <a:pt x="4028" y="5254"/>
                    <a:pt x="2569" y="5254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5" name="Google Shape;23955;p71"/>
            <p:cNvSpPr/>
            <p:nvPr/>
          </p:nvSpPr>
          <p:spPr>
            <a:xfrm>
              <a:off x="5562550" y="3638200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9" y="0"/>
                    <a:pt x="5196" y="1168"/>
                    <a:pt x="5254" y="2569"/>
                  </a:cubicBezTo>
                  <a:cubicBezTo>
                    <a:pt x="5254" y="4028"/>
                    <a:pt x="4029" y="5254"/>
                    <a:pt x="2628" y="5195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168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6" name="Google Shape;23956;p71"/>
            <p:cNvSpPr/>
            <p:nvPr/>
          </p:nvSpPr>
          <p:spPr>
            <a:xfrm>
              <a:off x="5073700" y="1188100"/>
              <a:ext cx="129900" cy="128425"/>
            </a:xfrm>
            <a:custGeom>
              <a:avLst/>
              <a:gdLst/>
              <a:ahLst/>
              <a:cxnLst/>
              <a:rect l="l" t="t" r="r" b="b"/>
              <a:pathLst>
                <a:path w="5196" h="5137" extrusionOk="0">
                  <a:moveTo>
                    <a:pt x="2569" y="0"/>
                  </a:moveTo>
                  <a:cubicBezTo>
                    <a:pt x="4028" y="0"/>
                    <a:pt x="5196" y="1226"/>
                    <a:pt x="5196" y="2627"/>
                  </a:cubicBezTo>
                  <a:cubicBezTo>
                    <a:pt x="5137" y="3969"/>
                    <a:pt x="3970" y="5137"/>
                    <a:pt x="2569" y="5137"/>
                  </a:cubicBezTo>
                  <a:cubicBezTo>
                    <a:pt x="1168" y="5137"/>
                    <a:pt x="1" y="3911"/>
                    <a:pt x="1" y="2510"/>
                  </a:cubicBezTo>
                  <a:cubicBezTo>
                    <a:pt x="59" y="1109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7" name="Google Shape;23957;p71"/>
            <p:cNvSpPr/>
            <p:nvPr/>
          </p:nvSpPr>
          <p:spPr>
            <a:xfrm>
              <a:off x="5320325" y="1430325"/>
              <a:ext cx="129900" cy="128450"/>
            </a:xfrm>
            <a:custGeom>
              <a:avLst/>
              <a:gdLst/>
              <a:ahLst/>
              <a:cxnLst/>
              <a:rect l="l" t="t" r="r" b="b"/>
              <a:pathLst>
                <a:path w="5196" h="5138" extrusionOk="0">
                  <a:moveTo>
                    <a:pt x="5137" y="2627"/>
                  </a:moveTo>
                  <a:cubicBezTo>
                    <a:pt x="5137" y="4028"/>
                    <a:pt x="3970" y="5137"/>
                    <a:pt x="2569" y="5137"/>
                  </a:cubicBezTo>
                  <a:cubicBezTo>
                    <a:pt x="1168" y="5137"/>
                    <a:pt x="0" y="3912"/>
                    <a:pt x="0" y="2511"/>
                  </a:cubicBezTo>
                  <a:cubicBezTo>
                    <a:pt x="59" y="1110"/>
                    <a:pt x="1285" y="1"/>
                    <a:pt x="2627" y="1"/>
                  </a:cubicBezTo>
                  <a:cubicBezTo>
                    <a:pt x="4028" y="59"/>
                    <a:pt x="5195" y="1226"/>
                    <a:pt x="5137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8" name="Google Shape;23958;p71"/>
            <p:cNvSpPr/>
            <p:nvPr/>
          </p:nvSpPr>
          <p:spPr>
            <a:xfrm>
              <a:off x="1886675" y="1920650"/>
              <a:ext cx="128450" cy="126975"/>
            </a:xfrm>
            <a:custGeom>
              <a:avLst/>
              <a:gdLst/>
              <a:ahLst/>
              <a:cxnLst/>
              <a:rect l="l" t="t" r="r" b="b"/>
              <a:pathLst>
                <a:path w="5138" h="5079" extrusionOk="0">
                  <a:moveTo>
                    <a:pt x="2569" y="0"/>
                  </a:moveTo>
                  <a:cubicBezTo>
                    <a:pt x="3970" y="0"/>
                    <a:pt x="5079" y="1109"/>
                    <a:pt x="5079" y="2510"/>
                  </a:cubicBezTo>
                  <a:cubicBezTo>
                    <a:pt x="5137" y="3969"/>
                    <a:pt x="3970" y="5078"/>
                    <a:pt x="2569" y="5078"/>
                  </a:cubicBezTo>
                  <a:cubicBezTo>
                    <a:pt x="1168" y="5078"/>
                    <a:pt x="59" y="3969"/>
                    <a:pt x="1" y="2568"/>
                  </a:cubicBezTo>
                  <a:cubicBezTo>
                    <a:pt x="1" y="1168"/>
                    <a:pt x="1110" y="59"/>
                    <a:pt x="256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9" name="Google Shape;23959;p71"/>
            <p:cNvSpPr/>
            <p:nvPr/>
          </p:nvSpPr>
          <p:spPr>
            <a:xfrm>
              <a:off x="5812100" y="2904175"/>
              <a:ext cx="125525" cy="127000"/>
            </a:xfrm>
            <a:custGeom>
              <a:avLst/>
              <a:gdLst/>
              <a:ahLst/>
              <a:cxnLst/>
              <a:rect l="l" t="t" r="r" b="b"/>
              <a:pathLst>
                <a:path w="5021" h="5080" extrusionOk="0">
                  <a:moveTo>
                    <a:pt x="2510" y="5021"/>
                  </a:moveTo>
                  <a:cubicBezTo>
                    <a:pt x="1109" y="5079"/>
                    <a:pt x="0" y="3970"/>
                    <a:pt x="0" y="2511"/>
                  </a:cubicBezTo>
                  <a:cubicBezTo>
                    <a:pt x="0" y="1110"/>
                    <a:pt x="1051" y="1"/>
                    <a:pt x="2510" y="1"/>
                  </a:cubicBezTo>
                  <a:cubicBezTo>
                    <a:pt x="3911" y="1"/>
                    <a:pt x="5020" y="1052"/>
                    <a:pt x="5020" y="2452"/>
                  </a:cubicBezTo>
                  <a:cubicBezTo>
                    <a:pt x="5020" y="3912"/>
                    <a:pt x="3969" y="5021"/>
                    <a:pt x="2510" y="50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0" name="Google Shape;23960;p71"/>
            <p:cNvSpPr/>
            <p:nvPr/>
          </p:nvSpPr>
          <p:spPr>
            <a:xfrm>
              <a:off x="5810625" y="2660475"/>
              <a:ext cx="127000" cy="127000"/>
            </a:xfrm>
            <a:custGeom>
              <a:avLst/>
              <a:gdLst/>
              <a:ahLst/>
              <a:cxnLst/>
              <a:rect l="l" t="t" r="r" b="b"/>
              <a:pathLst>
                <a:path w="5080" h="5080" extrusionOk="0">
                  <a:moveTo>
                    <a:pt x="2569" y="5079"/>
                  </a:moveTo>
                  <a:cubicBezTo>
                    <a:pt x="1168" y="5079"/>
                    <a:pt x="59" y="3970"/>
                    <a:pt x="1" y="2569"/>
                  </a:cubicBezTo>
                  <a:cubicBezTo>
                    <a:pt x="1" y="1168"/>
                    <a:pt x="1110" y="59"/>
                    <a:pt x="2569" y="1"/>
                  </a:cubicBezTo>
                  <a:cubicBezTo>
                    <a:pt x="3970" y="1"/>
                    <a:pt x="5079" y="1110"/>
                    <a:pt x="5079" y="2569"/>
                  </a:cubicBezTo>
                  <a:cubicBezTo>
                    <a:pt x="5079" y="3970"/>
                    <a:pt x="3970" y="5079"/>
                    <a:pt x="2569" y="50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1" name="Google Shape;23961;p71"/>
            <p:cNvSpPr/>
            <p:nvPr/>
          </p:nvSpPr>
          <p:spPr>
            <a:xfrm>
              <a:off x="4581925" y="4623200"/>
              <a:ext cx="127000" cy="126975"/>
            </a:xfrm>
            <a:custGeom>
              <a:avLst/>
              <a:gdLst/>
              <a:ahLst/>
              <a:cxnLst/>
              <a:rect l="l" t="t" r="r" b="b"/>
              <a:pathLst>
                <a:path w="5080" h="5079" extrusionOk="0">
                  <a:moveTo>
                    <a:pt x="5079" y="2510"/>
                  </a:moveTo>
                  <a:cubicBezTo>
                    <a:pt x="5079" y="3911"/>
                    <a:pt x="3970" y="5020"/>
                    <a:pt x="2569" y="5079"/>
                  </a:cubicBezTo>
                  <a:cubicBezTo>
                    <a:pt x="1168" y="5079"/>
                    <a:pt x="1" y="3969"/>
                    <a:pt x="1" y="2569"/>
                  </a:cubicBezTo>
                  <a:cubicBezTo>
                    <a:pt x="1" y="1109"/>
                    <a:pt x="1110" y="0"/>
                    <a:pt x="2511" y="0"/>
                  </a:cubicBezTo>
                  <a:cubicBezTo>
                    <a:pt x="3912" y="0"/>
                    <a:pt x="5021" y="1109"/>
                    <a:pt x="5079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2" name="Google Shape;23962;p71"/>
            <p:cNvSpPr/>
            <p:nvPr/>
          </p:nvSpPr>
          <p:spPr>
            <a:xfrm>
              <a:off x="3849400" y="694850"/>
              <a:ext cx="126975" cy="127000"/>
            </a:xfrm>
            <a:custGeom>
              <a:avLst/>
              <a:gdLst/>
              <a:ahLst/>
              <a:cxnLst/>
              <a:rect l="l" t="t" r="r" b="b"/>
              <a:pathLst>
                <a:path w="5079" h="5080" extrusionOk="0">
                  <a:moveTo>
                    <a:pt x="2510" y="59"/>
                  </a:moveTo>
                  <a:cubicBezTo>
                    <a:pt x="3911" y="1"/>
                    <a:pt x="5078" y="1110"/>
                    <a:pt x="5078" y="2569"/>
                  </a:cubicBezTo>
                  <a:cubicBezTo>
                    <a:pt x="5078" y="3970"/>
                    <a:pt x="3969" y="5079"/>
                    <a:pt x="2510" y="5079"/>
                  </a:cubicBezTo>
                  <a:cubicBezTo>
                    <a:pt x="1109" y="5079"/>
                    <a:pt x="58" y="3970"/>
                    <a:pt x="0" y="2628"/>
                  </a:cubicBezTo>
                  <a:cubicBezTo>
                    <a:pt x="0" y="1168"/>
                    <a:pt x="1109" y="59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3" name="Google Shape;23963;p71"/>
            <p:cNvSpPr/>
            <p:nvPr/>
          </p:nvSpPr>
          <p:spPr>
            <a:xfrm>
              <a:off x="36027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5020" y="2452"/>
                  </a:moveTo>
                  <a:cubicBezTo>
                    <a:pt x="5020" y="3911"/>
                    <a:pt x="3970" y="5020"/>
                    <a:pt x="2510" y="5020"/>
                  </a:cubicBezTo>
                  <a:cubicBezTo>
                    <a:pt x="1109" y="5020"/>
                    <a:pt x="59" y="3911"/>
                    <a:pt x="0" y="2510"/>
                  </a:cubicBezTo>
                  <a:cubicBezTo>
                    <a:pt x="0" y="1109"/>
                    <a:pt x="1109" y="0"/>
                    <a:pt x="2510" y="0"/>
                  </a:cubicBezTo>
                  <a:cubicBezTo>
                    <a:pt x="3911" y="0"/>
                    <a:pt x="5020" y="1051"/>
                    <a:pt x="5020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4" name="Google Shape;23964;p71"/>
            <p:cNvSpPr/>
            <p:nvPr/>
          </p:nvSpPr>
          <p:spPr>
            <a:xfrm>
              <a:off x="2867300" y="4620275"/>
              <a:ext cx="124075" cy="124075"/>
            </a:xfrm>
            <a:custGeom>
              <a:avLst/>
              <a:gdLst/>
              <a:ahLst/>
              <a:cxnLst/>
              <a:rect l="l" t="t" r="r" b="b"/>
              <a:pathLst>
                <a:path w="4963" h="4963" extrusionOk="0">
                  <a:moveTo>
                    <a:pt x="2511" y="4962"/>
                  </a:moveTo>
                  <a:cubicBezTo>
                    <a:pt x="1110" y="4962"/>
                    <a:pt x="1" y="3853"/>
                    <a:pt x="1" y="2452"/>
                  </a:cubicBezTo>
                  <a:cubicBezTo>
                    <a:pt x="1" y="1110"/>
                    <a:pt x="1110" y="1"/>
                    <a:pt x="2511" y="1"/>
                  </a:cubicBezTo>
                  <a:cubicBezTo>
                    <a:pt x="3911" y="1"/>
                    <a:pt x="4962" y="1110"/>
                    <a:pt x="4962" y="2510"/>
                  </a:cubicBezTo>
                  <a:cubicBezTo>
                    <a:pt x="4962" y="3911"/>
                    <a:pt x="3911" y="4962"/>
                    <a:pt x="2511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5" name="Google Shape;23965;p71"/>
            <p:cNvSpPr/>
            <p:nvPr/>
          </p:nvSpPr>
          <p:spPr>
            <a:xfrm>
              <a:off x="5812100" y="2415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0" y="1"/>
                  </a:moveTo>
                  <a:cubicBezTo>
                    <a:pt x="3853" y="1"/>
                    <a:pt x="4962" y="1110"/>
                    <a:pt x="4962" y="2511"/>
                  </a:cubicBezTo>
                  <a:cubicBezTo>
                    <a:pt x="5020" y="3853"/>
                    <a:pt x="3911" y="4962"/>
                    <a:pt x="2510" y="4962"/>
                  </a:cubicBezTo>
                  <a:cubicBezTo>
                    <a:pt x="1109" y="5021"/>
                    <a:pt x="0" y="3912"/>
                    <a:pt x="0" y="2511"/>
                  </a:cubicBezTo>
                  <a:cubicBezTo>
                    <a:pt x="0" y="1110"/>
                    <a:pt x="1109" y="1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6" name="Google Shape;23966;p71"/>
            <p:cNvSpPr/>
            <p:nvPr/>
          </p:nvSpPr>
          <p:spPr>
            <a:xfrm>
              <a:off x="5812100" y="3152250"/>
              <a:ext cx="125525" cy="124075"/>
            </a:xfrm>
            <a:custGeom>
              <a:avLst/>
              <a:gdLst/>
              <a:ahLst/>
              <a:cxnLst/>
              <a:rect l="l" t="t" r="r" b="b"/>
              <a:pathLst>
                <a:path w="5021" h="4963" extrusionOk="0">
                  <a:moveTo>
                    <a:pt x="2452" y="4962"/>
                  </a:moveTo>
                  <a:cubicBezTo>
                    <a:pt x="1109" y="4904"/>
                    <a:pt x="0" y="3795"/>
                    <a:pt x="59" y="2394"/>
                  </a:cubicBezTo>
                  <a:cubicBezTo>
                    <a:pt x="59" y="1052"/>
                    <a:pt x="1168" y="1"/>
                    <a:pt x="2510" y="1"/>
                  </a:cubicBezTo>
                  <a:cubicBezTo>
                    <a:pt x="3911" y="1"/>
                    <a:pt x="5020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7" name="Google Shape;23967;p71"/>
            <p:cNvSpPr/>
            <p:nvPr/>
          </p:nvSpPr>
          <p:spPr>
            <a:xfrm>
              <a:off x="2378450" y="1186625"/>
              <a:ext cx="124075" cy="122600"/>
            </a:xfrm>
            <a:custGeom>
              <a:avLst/>
              <a:gdLst/>
              <a:ahLst/>
              <a:cxnLst/>
              <a:rect l="l" t="t" r="r" b="b"/>
              <a:pathLst>
                <a:path w="4963" h="4904" extrusionOk="0">
                  <a:moveTo>
                    <a:pt x="2452" y="4904"/>
                  </a:moveTo>
                  <a:cubicBezTo>
                    <a:pt x="1110" y="4904"/>
                    <a:pt x="1" y="3853"/>
                    <a:pt x="1" y="2452"/>
                  </a:cubicBezTo>
                  <a:cubicBezTo>
                    <a:pt x="1" y="1110"/>
                    <a:pt x="1110" y="1"/>
                    <a:pt x="2510" y="1"/>
                  </a:cubicBezTo>
                  <a:cubicBezTo>
                    <a:pt x="3853" y="1"/>
                    <a:pt x="4962" y="1110"/>
                    <a:pt x="4962" y="2511"/>
                  </a:cubicBezTo>
                  <a:cubicBezTo>
                    <a:pt x="4904" y="3853"/>
                    <a:pt x="3795" y="4904"/>
                    <a:pt x="2452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8" name="Google Shape;23968;p71"/>
            <p:cNvSpPr/>
            <p:nvPr/>
          </p:nvSpPr>
          <p:spPr>
            <a:xfrm>
              <a:off x="40930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1" y="0"/>
                  </a:moveTo>
                  <a:cubicBezTo>
                    <a:pt x="3912" y="59"/>
                    <a:pt x="5021" y="1168"/>
                    <a:pt x="4962" y="2569"/>
                  </a:cubicBezTo>
                  <a:cubicBezTo>
                    <a:pt x="4962" y="3911"/>
                    <a:pt x="3853" y="5020"/>
                    <a:pt x="2452" y="4962"/>
                  </a:cubicBezTo>
                  <a:cubicBezTo>
                    <a:pt x="1052" y="4962"/>
                    <a:pt x="1" y="3853"/>
                    <a:pt x="1" y="2510"/>
                  </a:cubicBezTo>
                  <a:cubicBezTo>
                    <a:pt x="1" y="1109"/>
                    <a:pt x="1110" y="0"/>
                    <a:pt x="25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9" name="Google Shape;23969;p71"/>
            <p:cNvSpPr/>
            <p:nvPr/>
          </p:nvSpPr>
          <p:spPr>
            <a:xfrm>
              <a:off x="1885225" y="3641100"/>
              <a:ext cx="124050" cy="124075"/>
            </a:xfrm>
            <a:custGeom>
              <a:avLst/>
              <a:gdLst/>
              <a:ahLst/>
              <a:cxnLst/>
              <a:rect l="l" t="t" r="r" b="b"/>
              <a:pathLst>
                <a:path w="4962" h="4963" extrusionOk="0">
                  <a:moveTo>
                    <a:pt x="2452" y="1"/>
                  </a:moveTo>
                  <a:cubicBezTo>
                    <a:pt x="3853" y="1"/>
                    <a:pt x="4962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ubicBezTo>
                    <a:pt x="1051" y="4962"/>
                    <a:pt x="0" y="3853"/>
                    <a:pt x="0" y="2453"/>
                  </a:cubicBezTo>
                  <a:cubicBezTo>
                    <a:pt x="0" y="1110"/>
                    <a:pt x="1109" y="1"/>
                    <a:pt x="24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0" name="Google Shape;23970;p71"/>
            <p:cNvSpPr/>
            <p:nvPr/>
          </p:nvSpPr>
          <p:spPr>
            <a:xfrm>
              <a:off x="5318875" y="4129975"/>
              <a:ext cx="124050" cy="125500"/>
            </a:xfrm>
            <a:custGeom>
              <a:avLst/>
              <a:gdLst/>
              <a:ahLst/>
              <a:cxnLst/>
              <a:rect l="l" t="t" r="r" b="b"/>
              <a:pathLst>
                <a:path w="4962" h="5020" extrusionOk="0">
                  <a:moveTo>
                    <a:pt x="58" y="2510"/>
                  </a:moveTo>
                  <a:cubicBezTo>
                    <a:pt x="58" y="1109"/>
                    <a:pt x="1167" y="0"/>
                    <a:pt x="2568" y="58"/>
                  </a:cubicBezTo>
                  <a:cubicBezTo>
                    <a:pt x="3911" y="117"/>
                    <a:pt x="4962" y="1226"/>
                    <a:pt x="4962" y="2568"/>
                  </a:cubicBezTo>
                  <a:cubicBezTo>
                    <a:pt x="4962" y="3911"/>
                    <a:pt x="3794" y="5020"/>
                    <a:pt x="2452" y="5020"/>
                  </a:cubicBezTo>
                  <a:cubicBezTo>
                    <a:pt x="1109" y="4962"/>
                    <a:pt x="0" y="3853"/>
                    <a:pt x="58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1" name="Google Shape;23971;p71"/>
            <p:cNvSpPr/>
            <p:nvPr/>
          </p:nvSpPr>
          <p:spPr>
            <a:xfrm>
              <a:off x="3357625" y="696325"/>
              <a:ext cx="124050" cy="124050"/>
            </a:xfrm>
            <a:custGeom>
              <a:avLst/>
              <a:gdLst/>
              <a:ahLst/>
              <a:cxnLst/>
              <a:rect l="l" t="t" r="r" b="b"/>
              <a:pathLst>
                <a:path w="4962" h="4962" extrusionOk="0">
                  <a:moveTo>
                    <a:pt x="2510" y="4962"/>
                  </a:moveTo>
                  <a:cubicBezTo>
                    <a:pt x="1168" y="4962"/>
                    <a:pt x="59" y="3853"/>
                    <a:pt x="0" y="2510"/>
                  </a:cubicBezTo>
                  <a:cubicBezTo>
                    <a:pt x="0" y="1168"/>
                    <a:pt x="1109" y="59"/>
                    <a:pt x="2452" y="59"/>
                  </a:cubicBezTo>
                  <a:cubicBezTo>
                    <a:pt x="3794" y="0"/>
                    <a:pt x="4903" y="1109"/>
                    <a:pt x="4903" y="2452"/>
                  </a:cubicBezTo>
                  <a:cubicBezTo>
                    <a:pt x="4962" y="3794"/>
                    <a:pt x="3853" y="4903"/>
                    <a:pt x="2510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2" name="Google Shape;23972;p71"/>
            <p:cNvSpPr/>
            <p:nvPr/>
          </p:nvSpPr>
          <p:spPr>
            <a:xfrm>
              <a:off x="5076625" y="43780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1" y="2393"/>
                  </a:moveTo>
                  <a:cubicBezTo>
                    <a:pt x="59" y="1051"/>
                    <a:pt x="1226" y="0"/>
                    <a:pt x="2511" y="0"/>
                  </a:cubicBezTo>
                  <a:cubicBezTo>
                    <a:pt x="3853" y="58"/>
                    <a:pt x="4962" y="1226"/>
                    <a:pt x="4904" y="2510"/>
                  </a:cubicBezTo>
                  <a:cubicBezTo>
                    <a:pt x="4904" y="3852"/>
                    <a:pt x="3736" y="4962"/>
                    <a:pt x="2394" y="4903"/>
                  </a:cubicBezTo>
                  <a:cubicBezTo>
                    <a:pt x="1051" y="4903"/>
                    <a:pt x="1" y="3736"/>
                    <a:pt x="1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3" name="Google Shape;23973;p71"/>
            <p:cNvSpPr/>
            <p:nvPr/>
          </p:nvSpPr>
          <p:spPr>
            <a:xfrm>
              <a:off x="4830000" y="944400"/>
              <a:ext cx="122625" cy="122600"/>
            </a:xfrm>
            <a:custGeom>
              <a:avLst/>
              <a:gdLst/>
              <a:ahLst/>
              <a:cxnLst/>
              <a:rect l="l" t="t" r="r" b="b"/>
              <a:pathLst>
                <a:path w="4905" h="4904" extrusionOk="0">
                  <a:moveTo>
                    <a:pt x="4904" y="2452"/>
                  </a:moveTo>
                  <a:cubicBezTo>
                    <a:pt x="4904" y="3794"/>
                    <a:pt x="3795" y="4903"/>
                    <a:pt x="2453" y="4903"/>
                  </a:cubicBezTo>
                  <a:cubicBezTo>
                    <a:pt x="1110" y="4903"/>
                    <a:pt x="1" y="3736"/>
                    <a:pt x="1" y="2452"/>
                  </a:cubicBezTo>
                  <a:cubicBezTo>
                    <a:pt x="1" y="1109"/>
                    <a:pt x="1168" y="0"/>
                    <a:pt x="2453" y="0"/>
                  </a:cubicBezTo>
                  <a:cubicBezTo>
                    <a:pt x="3795" y="0"/>
                    <a:pt x="4904" y="1109"/>
                    <a:pt x="4904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4" name="Google Shape;23974;p71"/>
            <p:cNvSpPr/>
            <p:nvPr/>
          </p:nvSpPr>
          <p:spPr>
            <a:xfrm>
              <a:off x="2131825" y="14332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3" y="4904"/>
                  </a:moveTo>
                  <a:cubicBezTo>
                    <a:pt x="1110" y="4904"/>
                    <a:pt x="1" y="3795"/>
                    <a:pt x="1" y="2452"/>
                  </a:cubicBezTo>
                  <a:cubicBezTo>
                    <a:pt x="59" y="1109"/>
                    <a:pt x="1168" y="0"/>
                    <a:pt x="2511" y="0"/>
                  </a:cubicBezTo>
                  <a:cubicBezTo>
                    <a:pt x="3853" y="59"/>
                    <a:pt x="4962" y="1168"/>
                    <a:pt x="4904" y="2510"/>
                  </a:cubicBezTo>
                  <a:cubicBezTo>
                    <a:pt x="4904" y="3853"/>
                    <a:pt x="3795" y="4962"/>
                    <a:pt x="2453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5" name="Google Shape;23975;p71"/>
            <p:cNvSpPr/>
            <p:nvPr/>
          </p:nvSpPr>
          <p:spPr>
            <a:xfrm>
              <a:off x="5565475" y="1679875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2" y="0"/>
                  </a:moveTo>
                  <a:cubicBezTo>
                    <a:pt x="3795" y="0"/>
                    <a:pt x="4962" y="1109"/>
                    <a:pt x="4962" y="2452"/>
                  </a:cubicBezTo>
                  <a:cubicBezTo>
                    <a:pt x="4962" y="3794"/>
                    <a:pt x="3853" y="4903"/>
                    <a:pt x="2511" y="4903"/>
                  </a:cubicBezTo>
                  <a:cubicBezTo>
                    <a:pt x="1168" y="4962"/>
                    <a:pt x="59" y="3852"/>
                    <a:pt x="59" y="2510"/>
                  </a:cubicBezTo>
                  <a:cubicBezTo>
                    <a:pt x="1" y="1167"/>
                    <a:pt x="1110" y="58"/>
                    <a:pt x="245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6" name="Google Shape;23976;p71"/>
            <p:cNvSpPr/>
            <p:nvPr/>
          </p:nvSpPr>
          <p:spPr>
            <a:xfrm>
              <a:off x="3847925" y="4868350"/>
              <a:ext cx="121150" cy="121150"/>
            </a:xfrm>
            <a:custGeom>
              <a:avLst/>
              <a:gdLst/>
              <a:ahLst/>
              <a:cxnLst/>
              <a:rect l="l" t="t" r="r" b="b"/>
              <a:pathLst>
                <a:path w="4846" h="4846" extrusionOk="0">
                  <a:moveTo>
                    <a:pt x="4845" y="2394"/>
                  </a:moveTo>
                  <a:cubicBezTo>
                    <a:pt x="4845" y="3736"/>
                    <a:pt x="3795" y="4845"/>
                    <a:pt x="2452" y="4845"/>
                  </a:cubicBezTo>
                  <a:cubicBezTo>
                    <a:pt x="1168" y="4845"/>
                    <a:pt x="59" y="3795"/>
                    <a:pt x="59" y="2452"/>
                  </a:cubicBezTo>
                  <a:cubicBezTo>
                    <a:pt x="1" y="1110"/>
                    <a:pt x="1110" y="59"/>
                    <a:pt x="2394" y="59"/>
                  </a:cubicBezTo>
                  <a:cubicBezTo>
                    <a:pt x="3736" y="1"/>
                    <a:pt x="4845" y="1110"/>
                    <a:pt x="4845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7" name="Google Shape;23977;p71"/>
            <p:cNvSpPr/>
            <p:nvPr/>
          </p:nvSpPr>
          <p:spPr>
            <a:xfrm>
              <a:off x="1644450" y="2660475"/>
              <a:ext cx="119675" cy="119700"/>
            </a:xfrm>
            <a:custGeom>
              <a:avLst/>
              <a:gdLst/>
              <a:ahLst/>
              <a:cxnLst/>
              <a:rect l="l" t="t" r="r" b="b"/>
              <a:pathLst>
                <a:path w="4787" h="4788" extrusionOk="0">
                  <a:moveTo>
                    <a:pt x="2393" y="1"/>
                  </a:moveTo>
                  <a:cubicBezTo>
                    <a:pt x="3678" y="1"/>
                    <a:pt x="4787" y="1052"/>
                    <a:pt x="4787" y="2394"/>
                  </a:cubicBezTo>
                  <a:cubicBezTo>
                    <a:pt x="4787" y="3678"/>
                    <a:pt x="3736" y="4787"/>
                    <a:pt x="2393" y="4787"/>
                  </a:cubicBezTo>
                  <a:cubicBezTo>
                    <a:pt x="1109" y="4787"/>
                    <a:pt x="0" y="3737"/>
                    <a:pt x="0" y="2394"/>
                  </a:cubicBezTo>
                  <a:cubicBezTo>
                    <a:pt x="0" y="1110"/>
                    <a:pt x="1051" y="1"/>
                    <a:pt x="23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8" name="Google Shape;23978;p71"/>
            <p:cNvSpPr/>
            <p:nvPr/>
          </p:nvSpPr>
          <p:spPr>
            <a:xfrm>
              <a:off x="3605700" y="4868350"/>
              <a:ext cx="121125" cy="121150"/>
            </a:xfrm>
            <a:custGeom>
              <a:avLst/>
              <a:gdLst/>
              <a:ahLst/>
              <a:cxnLst/>
              <a:rect l="l" t="t" r="r" b="b"/>
              <a:pathLst>
                <a:path w="4845" h="4846" extrusionOk="0">
                  <a:moveTo>
                    <a:pt x="4787" y="2394"/>
                  </a:moveTo>
                  <a:cubicBezTo>
                    <a:pt x="4845" y="3736"/>
                    <a:pt x="3736" y="4845"/>
                    <a:pt x="2452" y="4845"/>
                  </a:cubicBezTo>
                  <a:cubicBezTo>
                    <a:pt x="1109" y="4845"/>
                    <a:pt x="59" y="3795"/>
                    <a:pt x="0" y="2452"/>
                  </a:cubicBezTo>
                  <a:cubicBezTo>
                    <a:pt x="0" y="1110"/>
                    <a:pt x="1051" y="59"/>
                    <a:pt x="2393" y="59"/>
                  </a:cubicBezTo>
                  <a:cubicBezTo>
                    <a:pt x="3736" y="1"/>
                    <a:pt x="4787" y="1110"/>
                    <a:pt x="4787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9" name="Google Shape;23979;p71"/>
            <p:cNvSpPr/>
            <p:nvPr/>
          </p:nvSpPr>
          <p:spPr>
            <a:xfrm>
              <a:off x="4342625" y="699250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8"/>
                  </a:moveTo>
                  <a:cubicBezTo>
                    <a:pt x="1051" y="4728"/>
                    <a:pt x="59" y="3736"/>
                    <a:pt x="59" y="2393"/>
                  </a:cubicBezTo>
                  <a:cubicBezTo>
                    <a:pt x="0" y="1051"/>
                    <a:pt x="1051" y="0"/>
                    <a:pt x="2452" y="0"/>
                  </a:cubicBezTo>
                  <a:cubicBezTo>
                    <a:pt x="3736" y="58"/>
                    <a:pt x="4787" y="1051"/>
                    <a:pt x="4728" y="2393"/>
                  </a:cubicBezTo>
                  <a:cubicBezTo>
                    <a:pt x="4728" y="3736"/>
                    <a:pt x="3736" y="4728"/>
                    <a:pt x="2393" y="47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0" name="Google Shape;23980;p71"/>
            <p:cNvSpPr/>
            <p:nvPr/>
          </p:nvSpPr>
          <p:spPr>
            <a:xfrm>
              <a:off x="5568400" y="38906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8" y="2393"/>
                  </a:moveTo>
                  <a:cubicBezTo>
                    <a:pt x="4728" y="3736"/>
                    <a:pt x="3736" y="4728"/>
                    <a:pt x="2394" y="4728"/>
                  </a:cubicBezTo>
                  <a:cubicBezTo>
                    <a:pt x="1051" y="4728"/>
                    <a:pt x="0" y="3678"/>
                    <a:pt x="0" y="2335"/>
                  </a:cubicBezTo>
                  <a:cubicBezTo>
                    <a:pt x="59" y="1051"/>
                    <a:pt x="1109" y="0"/>
                    <a:pt x="2394" y="0"/>
                  </a:cubicBezTo>
                  <a:cubicBezTo>
                    <a:pt x="3736" y="59"/>
                    <a:pt x="4728" y="1051"/>
                    <a:pt x="4728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1" name="Google Shape;23981;p71"/>
            <p:cNvSpPr/>
            <p:nvPr/>
          </p:nvSpPr>
          <p:spPr>
            <a:xfrm>
              <a:off x="2134750" y="41343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9" y="2393"/>
                  </a:moveTo>
                  <a:cubicBezTo>
                    <a:pt x="4670" y="3678"/>
                    <a:pt x="3678" y="4728"/>
                    <a:pt x="2336" y="4670"/>
                  </a:cubicBezTo>
                  <a:cubicBezTo>
                    <a:pt x="993" y="4670"/>
                    <a:pt x="1" y="3619"/>
                    <a:pt x="1" y="2277"/>
                  </a:cubicBezTo>
                  <a:cubicBezTo>
                    <a:pt x="59" y="992"/>
                    <a:pt x="1051" y="0"/>
                    <a:pt x="2394" y="0"/>
                  </a:cubicBezTo>
                  <a:cubicBezTo>
                    <a:pt x="3736" y="0"/>
                    <a:pt x="4729" y="1051"/>
                    <a:pt x="4670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2" name="Google Shape;23982;p71"/>
            <p:cNvSpPr/>
            <p:nvPr/>
          </p:nvSpPr>
          <p:spPr>
            <a:xfrm>
              <a:off x="2381375" y="43809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5" y="4729"/>
                  </a:moveTo>
                  <a:cubicBezTo>
                    <a:pt x="993" y="4670"/>
                    <a:pt x="0" y="3678"/>
                    <a:pt x="0" y="2336"/>
                  </a:cubicBezTo>
                  <a:cubicBezTo>
                    <a:pt x="0" y="993"/>
                    <a:pt x="1109" y="1"/>
                    <a:pt x="2452" y="1"/>
                  </a:cubicBezTo>
                  <a:cubicBezTo>
                    <a:pt x="3736" y="59"/>
                    <a:pt x="4728" y="1110"/>
                    <a:pt x="4728" y="2394"/>
                  </a:cubicBezTo>
                  <a:cubicBezTo>
                    <a:pt x="4670" y="3736"/>
                    <a:pt x="3619" y="4729"/>
                    <a:pt x="2335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3" name="Google Shape;23983;p71"/>
            <p:cNvSpPr/>
            <p:nvPr/>
          </p:nvSpPr>
          <p:spPr>
            <a:xfrm>
              <a:off x="4097450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2336" y="0"/>
                  </a:moveTo>
                  <a:cubicBezTo>
                    <a:pt x="3620" y="0"/>
                    <a:pt x="4671" y="993"/>
                    <a:pt x="4671" y="2277"/>
                  </a:cubicBezTo>
                  <a:cubicBezTo>
                    <a:pt x="4671" y="3619"/>
                    <a:pt x="3678" y="4612"/>
                    <a:pt x="2336" y="4670"/>
                  </a:cubicBezTo>
                  <a:cubicBezTo>
                    <a:pt x="1052" y="4670"/>
                    <a:pt x="1" y="3619"/>
                    <a:pt x="1" y="2335"/>
                  </a:cubicBezTo>
                  <a:cubicBezTo>
                    <a:pt x="1" y="993"/>
                    <a:pt x="993" y="0"/>
                    <a:pt x="233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4" name="Google Shape;23984;p71"/>
            <p:cNvSpPr/>
            <p:nvPr/>
          </p:nvSpPr>
          <p:spPr>
            <a:xfrm>
              <a:off x="5815025" y="2171625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9"/>
                  </a:moveTo>
                  <a:cubicBezTo>
                    <a:pt x="1051" y="4729"/>
                    <a:pt x="0" y="3678"/>
                    <a:pt x="0" y="2336"/>
                  </a:cubicBezTo>
                  <a:cubicBezTo>
                    <a:pt x="58" y="1052"/>
                    <a:pt x="1051" y="1"/>
                    <a:pt x="2393" y="1"/>
                  </a:cubicBezTo>
                  <a:cubicBezTo>
                    <a:pt x="3736" y="1"/>
                    <a:pt x="4786" y="1052"/>
                    <a:pt x="4728" y="2394"/>
                  </a:cubicBezTo>
                  <a:cubicBezTo>
                    <a:pt x="4728" y="3737"/>
                    <a:pt x="3677" y="4729"/>
                    <a:pt x="239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5" name="Google Shape;23985;p71"/>
            <p:cNvSpPr/>
            <p:nvPr/>
          </p:nvSpPr>
          <p:spPr>
            <a:xfrm>
              <a:off x="5816475" y="33988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0"/>
                  </a:moveTo>
                  <a:cubicBezTo>
                    <a:pt x="3619" y="0"/>
                    <a:pt x="4670" y="993"/>
                    <a:pt x="4670" y="2335"/>
                  </a:cubicBezTo>
                  <a:cubicBezTo>
                    <a:pt x="4670" y="3619"/>
                    <a:pt x="3619" y="4670"/>
                    <a:pt x="2335" y="4670"/>
                  </a:cubicBezTo>
                  <a:cubicBezTo>
                    <a:pt x="993" y="4670"/>
                    <a:pt x="0" y="3619"/>
                    <a:pt x="0" y="2335"/>
                  </a:cubicBezTo>
                  <a:cubicBezTo>
                    <a:pt x="0" y="993"/>
                    <a:pt x="993" y="0"/>
                    <a:pt x="23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6" name="Google Shape;23986;p71"/>
            <p:cNvSpPr/>
            <p:nvPr/>
          </p:nvSpPr>
          <p:spPr>
            <a:xfrm>
              <a:off x="1644450" y="2907100"/>
              <a:ext cx="118225" cy="119675"/>
            </a:xfrm>
            <a:custGeom>
              <a:avLst/>
              <a:gdLst/>
              <a:ahLst/>
              <a:cxnLst/>
              <a:rect l="l" t="t" r="r" b="b"/>
              <a:pathLst>
                <a:path w="4729" h="4787" extrusionOk="0">
                  <a:moveTo>
                    <a:pt x="2335" y="59"/>
                  </a:moveTo>
                  <a:cubicBezTo>
                    <a:pt x="3678" y="1"/>
                    <a:pt x="4728" y="1051"/>
                    <a:pt x="4728" y="2394"/>
                  </a:cubicBezTo>
                  <a:cubicBezTo>
                    <a:pt x="4728" y="3736"/>
                    <a:pt x="3736" y="4729"/>
                    <a:pt x="2452" y="4787"/>
                  </a:cubicBezTo>
                  <a:cubicBezTo>
                    <a:pt x="1109" y="4787"/>
                    <a:pt x="0" y="3736"/>
                    <a:pt x="0" y="2394"/>
                  </a:cubicBezTo>
                  <a:cubicBezTo>
                    <a:pt x="0" y="1110"/>
                    <a:pt x="1051" y="59"/>
                    <a:pt x="233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7" name="Google Shape;23987;p71"/>
            <p:cNvSpPr/>
            <p:nvPr/>
          </p:nvSpPr>
          <p:spPr>
            <a:xfrm>
              <a:off x="2627975" y="9458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6" y="1"/>
                  </a:moveTo>
                  <a:cubicBezTo>
                    <a:pt x="3678" y="1"/>
                    <a:pt x="4729" y="1051"/>
                    <a:pt x="4729" y="2336"/>
                  </a:cubicBezTo>
                  <a:cubicBezTo>
                    <a:pt x="4729" y="3678"/>
                    <a:pt x="3678" y="4729"/>
                    <a:pt x="2336" y="4729"/>
                  </a:cubicBezTo>
                  <a:cubicBezTo>
                    <a:pt x="993" y="4729"/>
                    <a:pt x="1" y="3678"/>
                    <a:pt x="1" y="2394"/>
                  </a:cubicBezTo>
                  <a:cubicBezTo>
                    <a:pt x="1" y="1051"/>
                    <a:pt x="1052" y="59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8" name="Google Shape;23988;p71"/>
            <p:cNvSpPr/>
            <p:nvPr/>
          </p:nvSpPr>
          <p:spPr>
            <a:xfrm>
              <a:off x="1645900" y="2419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1"/>
                  </a:moveTo>
                  <a:cubicBezTo>
                    <a:pt x="3678" y="1"/>
                    <a:pt x="4670" y="993"/>
                    <a:pt x="4670" y="2336"/>
                  </a:cubicBezTo>
                  <a:cubicBezTo>
                    <a:pt x="4670" y="3620"/>
                    <a:pt x="3620" y="4670"/>
                    <a:pt x="2335" y="4670"/>
                  </a:cubicBezTo>
                  <a:cubicBezTo>
                    <a:pt x="993" y="4670"/>
                    <a:pt x="1" y="3620"/>
                    <a:pt x="1" y="2336"/>
                  </a:cubicBezTo>
                  <a:cubicBezTo>
                    <a:pt x="1" y="993"/>
                    <a:pt x="1051" y="1"/>
                    <a:pt x="23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9" name="Google Shape;23989;p71"/>
            <p:cNvSpPr/>
            <p:nvPr/>
          </p:nvSpPr>
          <p:spPr>
            <a:xfrm>
              <a:off x="3118300" y="700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277" y="4612"/>
                  </a:moveTo>
                  <a:cubicBezTo>
                    <a:pt x="993" y="4612"/>
                    <a:pt x="0" y="3561"/>
                    <a:pt x="0" y="2219"/>
                  </a:cubicBezTo>
                  <a:cubicBezTo>
                    <a:pt x="59" y="993"/>
                    <a:pt x="1109" y="0"/>
                    <a:pt x="2394" y="0"/>
                  </a:cubicBezTo>
                  <a:cubicBezTo>
                    <a:pt x="3678" y="0"/>
                    <a:pt x="4670" y="1109"/>
                    <a:pt x="4670" y="2394"/>
                  </a:cubicBezTo>
                  <a:cubicBezTo>
                    <a:pt x="4612" y="3678"/>
                    <a:pt x="3561" y="4670"/>
                    <a:pt x="2277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0" name="Google Shape;23990;p71"/>
            <p:cNvSpPr/>
            <p:nvPr/>
          </p:nvSpPr>
          <p:spPr>
            <a:xfrm>
              <a:off x="1645900" y="31551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4670" y="2335"/>
                  </a:moveTo>
                  <a:cubicBezTo>
                    <a:pt x="4670" y="3678"/>
                    <a:pt x="3620" y="4670"/>
                    <a:pt x="2277" y="4670"/>
                  </a:cubicBezTo>
                  <a:cubicBezTo>
                    <a:pt x="1051" y="4612"/>
                    <a:pt x="1" y="3620"/>
                    <a:pt x="1" y="2335"/>
                  </a:cubicBezTo>
                  <a:cubicBezTo>
                    <a:pt x="1" y="1051"/>
                    <a:pt x="1051" y="1"/>
                    <a:pt x="2394" y="59"/>
                  </a:cubicBezTo>
                  <a:cubicBezTo>
                    <a:pt x="3620" y="59"/>
                    <a:pt x="4670" y="1110"/>
                    <a:pt x="4670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1" name="Google Shape;23991;p71"/>
            <p:cNvSpPr/>
            <p:nvPr/>
          </p:nvSpPr>
          <p:spPr>
            <a:xfrm>
              <a:off x="1892525" y="1682775"/>
              <a:ext cx="116750" cy="116775"/>
            </a:xfrm>
            <a:custGeom>
              <a:avLst/>
              <a:gdLst/>
              <a:ahLst/>
              <a:cxnLst/>
              <a:rect l="l" t="t" r="r" b="b"/>
              <a:pathLst>
                <a:path w="4670" h="4671" extrusionOk="0">
                  <a:moveTo>
                    <a:pt x="4670" y="2336"/>
                  </a:moveTo>
                  <a:cubicBezTo>
                    <a:pt x="4670" y="3620"/>
                    <a:pt x="3619" y="4670"/>
                    <a:pt x="2277" y="4670"/>
                  </a:cubicBezTo>
                  <a:cubicBezTo>
                    <a:pt x="1051" y="4670"/>
                    <a:pt x="0" y="3620"/>
                    <a:pt x="0" y="2394"/>
                  </a:cubicBezTo>
                  <a:cubicBezTo>
                    <a:pt x="0" y="1051"/>
                    <a:pt x="1051" y="1"/>
                    <a:pt x="2335" y="59"/>
                  </a:cubicBezTo>
                  <a:cubicBezTo>
                    <a:pt x="3619" y="59"/>
                    <a:pt x="4611" y="1051"/>
                    <a:pt x="4670" y="23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2" name="Google Shape;23992;p71"/>
            <p:cNvSpPr/>
            <p:nvPr/>
          </p:nvSpPr>
          <p:spPr>
            <a:xfrm>
              <a:off x="4832925" y="4629025"/>
              <a:ext cx="116775" cy="115325"/>
            </a:xfrm>
            <a:custGeom>
              <a:avLst/>
              <a:gdLst/>
              <a:ahLst/>
              <a:cxnLst/>
              <a:rect l="l" t="t" r="r" b="b"/>
              <a:pathLst>
                <a:path w="4671" h="4613" extrusionOk="0">
                  <a:moveTo>
                    <a:pt x="2336" y="1"/>
                  </a:moveTo>
                  <a:cubicBezTo>
                    <a:pt x="3678" y="1"/>
                    <a:pt x="4670" y="1051"/>
                    <a:pt x="4670" y="2336"/>
                  </a:cubicBezTo>
                  <a:cubicBezTo>
                    <a:pt x="4670" y="3620"/>
                    <a:pt x="3620" y="4612"/>
                    <a:pt x="2336" y="4612"/>
                  </a:cubicBezTo>
                  <a:cubicBezTo>
                    <a:pt x="1051" y="4612"/>
                    <a:pt x="1" y="3561"/>
                    <a:pt x="59" y="2277"/>
                  </a:cubicBezTo>
                  <a:cubicBezTo>
                    <a:pt x="59" y="993"/>
                    <a:pt x="1110" y="1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3" name="Google Shape;23993;p71"/>
            <p:cNvSpPr/>
            <p:nvPr/>
          </p:nvSpPr>
          <p:spPr>
            <a:xfrm>
              <a:off x="3360525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4671" y="2335"/>
                  </a:moveTo>
                  <a:cubicBezTo>
                    <a:pt x="4671" y="3619"/>
                    <a:pt x="3620" y="4670"/>
                    <a:pt x="2277" y="4612"/>
                  </a:cubicBezTo>
                  <a:cubicBezTo>
                    <a:pt x="1052" y="4612"/>
                    <a:pt x="1" y="3561"/>
                    <a:pt x="1" y="2335"/>
                  </a:cubicBezTo>
                  <a:cubicBezTo>
                    <a:pt x="1" y="993"/>
                    <a:pt x="1052" y="0"/>
                    <a:pt x="2394" y="0"/>
                  </a:cubicBezTo>
                  <a:cubicBezTo>
                    <a:pt x="3678" y="0"/>
                    <a:pt x="4671" y="1051"/>
                    <a:pt x="4671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4" name="Google Shape;23994;p71"/>
            <p:cNvSpPr/>
            <p:nvPr/>
          </p:nvSpPr>
          <p:spPr>
            <a:xfrm>
              <a:off x="1889600" y="3890650"/>
              <a:ext cx="113850" cy="112375"/>
            </a:xfrm>
            <a:custGeom>
              <a:avLst/>
              <a:gdLst/>
              <a:ahLst/>
              <a:cxnLst/>
              <a:rect l="l" t="t" r="r" b="b"/>
              <a:pathLst>
                <a:path w="4554" h="4495" extrusionOk="0">
                  <a:moveTo>
                    <a:pt x="4553" y="2277"/>
                  </a:moveTo>
                  <a:cubicBezTo>
                    <a:pt x="4495" y="3503"/>
                    <a:pt x="3503" y="4495"/>
                    <a:pt x="2277" y="4495"/>
                  </a:cubicBezTo>
                  <a:cubicBezTo>
                    <a:pt x="993" y="4436"/>
                    <a:pt x="0" y="3386"/>
                    <a:pt x="59" y="2160"/>
                  </a:cubicBezTo>
                  <a:cubicBezTo>
                    <a:pt x="117" y="934"/>
                    <a:pt x="1109" y="0"/>
                    <a:pt x="2277" y="0"/>
                  </a:cubicBezTo>
                  <a:cubicBezTo>
                    <a:pt x="3561" y="0"/>
                    <a:pt x="4553" y="993"/>
                    <a:pt x="4553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5" name="Google Shape;23995;p71"/>
            <p:cNvSpPr/>
            <p:nvPr/>
          </p:nvSpPr>
          <p:spPr>
            <a:xfrm>
              <a:off x="4345525" y="4872725"/>
              <a:ext cx="112400" cy="112400"/>
            </a:xfrm>
            <a:custGeom>
              <a:avLst/>
              <a:gdLst/>
              <a:ahLst/>
              <a:cxnLst/>
              <a:rect l="l" t="t" r="r" b="b"/>
              <a:pathLst>
                <a:path w="4496" h="4496" extrusionOk="0">
                  <a:moveTo>
                    <a:pt x="2277" y="4495"/>
                  </a:moveTo>
                  <a:cubicBezTo>
                    <a:pt x="993" y="4495"/>
                    <a:pt x="1" y="3444"/>
                    <a:pt x="1" y="2219"/>
                  </a:cubicBezTo>
                  <a:cubicBezTo>
                    <a:pt x="59" y="993"/>
                    <a:pt x="1052" y="1"/>
                    <a:pt x="2336" y="1"/>
                  </a:cubicBezTo>
                  <a:cubicBezTo>
                    <a:pt x="3503" y="59"/>
                    <a:pt x="4495" y="1051"/>
                    <a:pt x="4495" y="2219"/>
                  </a:cubicBezTo>
                  <a:cubicBezTo>
                    <a:pt x="4495" y="3503"/>
                    <a:pt x="3503" y="4495"/>
                    <a:pt x="2277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6" name="Google Shape;23996;p71"/>
            <p:cNvSpPr/>
            <p:nvPr/>
          </p:nvSpPr>
          <p:spPr>
            <a:xfrm>
              <a:off x="2626525" y="4626125"/>
              <a:ext cx="112400" cy="112375"/>
            </a:xfrm>
            <a:custGeom>
              <a:avLst/>
              <a:gdLst/>
              <a:ahLst/>
              <a:cxnLst/>
              <a:rect l="l" t="t" r="r" b="b"/>
              <a:pathLst>
                <a:path w="4496" h="4495" extrusionOk="0">
                  <a:moveTo>
                    <a:pt x="2277" y="0"/>
                  </a:moveTo>
                  <a:cubicBezTo>
                    <a:pt x="3503" y="0"/>
                    <a:pt x="4495" y="1051"/>
                    <a:pt x="4495" y="2276"/>
                  </a:cubicBezTo>
                  <a:cubicBezTo>
                    <a:pt x="4495" y="3502"/>
                    <a:pt x="3444" y="4495"/>
                    <a:pt x="2219" y="4495"/>
                  </a:cubicBezTo>
                  <a:cubicBezTo>
                    <a:pt x="993" y="4495"/>
                    <a:pt x="59" y="3502"/>
                    <a:pt x="1" y="2276"/>
                  </a:cubicBezTo>
                  <a:cubicBezTo>
                    <a:pt x="1" y="1051"/>
                    <a:pt x="1051" y="0"/>
                    <a:pt x="227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7" name="Google Shape;23997;p71"/>
            <p:cNvSpPr/>
            <p:nvPr/>
          </p:nvSpPr>
          <p:spPr>
            <a:xfrm>
              <a:off x="5819400" y="1933775"/>
              <a:ext cx="110925" cy="109475"/>
            </a:xfrm>
            <a:custGeom>
              <a:avLst/>
              <a:gdLst/>
              <a:ahLst/>
              <a:cxnLst/>
              <a:rect l="l" t="t" r="r" b="b"/>
              <a:pathLst>
                <a:path w="4437" h="4379" extrusionOk="0">
                  <a:moveTo>
                    <a:pt x="4436" y="2160"/>
                  </a:moveTo>
                  <a:cubicBezTo>
                    <a:pt x="4436" y="3386"/>
                    <a:pt x="3502" y="4378"/>
                    <a:pt x="2277" y="4378"/>
                  </a:cubicBezTo>
                  <a:cubicBezTo>
                    <a:pt x="992" y="4378"/>
                    <a:pt x="0" y="3444"/>
                    <a:pt x="0" y="2160"/>
                  </a:cubicBezTo>
                  <a:cubicBezTo>
                    <a:pt x="0" y="934"/>
                    <a:pt x="992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8" name="Google Shape;23998;p71"/>
            <p:cNvSpPr/>
            <p:nvPr/>
          </p:nvSpPr>
          <p:spPr>
            <a:xfrm>
              <a:off x="5329075" y="1196850"/>
              <a:ext cx="110925" cy="110925"/>
            </a:xfrm>
            <a:custGeom>
              <a:avLst/>
              <a:gdLst/>
              <a:ahLst/>
              <a:cxnLst/>
              <a:rect l="l" t="t" r="r" b="b"/>
              <a:pathLst>
                <a:path w="4437" h="4437" extrusionOk="0">
                  <a:moveTo>
                    <a:pt x="4437" y="2218"/>
                  </a:moveTo>
                  <a:cubicBezTo>
                    <a:pt x="4437" y="3444"/>
                    <a:pt x="3503" y="4378"/>
                    <a:pt x="2277" y="4437"/>
                  </a:cubicBezTo>
                  <a:cubicBezTo>
                    <a:pt x="993" y="4437"/>
                    <a:pt x="1" y="3444"/>
                    <a:pt x="59" y="2160"/>
                  </a:cubicBezTo>
                  <a:cubicBezTo>
                    <a:pt x="59" y="934"/>
                    <a:pt x="1051" y="0"/>
                    <a:pt x="2277" y="0"/>
                  </a:cubicBezTo>
                  <a:cubicBezTo>
                    <a:pt x="3503" y="0"/>
                    <a:pt x="4437" y="993"/>
                    <a:pt x="4437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9" name="Google Shape;23999;p71"/>
            <p:cNvSpPr/>
            <p:nvPr/>
          </p:nvSpPr>
          <p:spPr>
            <a:xfrm>
              <a:off x="4593600" y="703625"/>
              <a:ext cx="110950" cy="109450"/>
            </a:xfrm>
            <a:custGeom>
              <a:avLst/>
              <a:gdLst/>
              <a:ahLst/>
              <a:cxnLst/>
              <a:rect l="l" t="t" r="r" b="b"/>
              <a:pathLst>
                <a:path w="4438" h="4378" extrusionOk="0">
                  <a:moveTo>
                    <a:pt x="4379" y="2218"/>
                  </a:moveTo>
                  <a:cubicBezTo>
                    <a:pt x="4379" y="3444"/>
                    <a:pt x="3445" y="4378"/>
                    <a:pt x="2219" y="4378"/>
                  </a:cubicBezTo>
                  <a:cubicBezTo>
                    <a:pt x="935" y="4378"/>
                    <a:pt x="1" y="3444"/>
                    <a:pt x="1" y="2160"/>
                  </a:cubicBezTo>
                  <a:cubicBezTo>
                    <a:pt x="59" y="934"/>
                    <a:pt x="993" y="0"/>
                    <a:pt x="2219" y="0"/>
                  </a:cubicBezTo>
                  <a:cubicBezTo>
                    <a:pt x="3445" y="0"/>
                    <a:pt x="4437" y="992"/>
                    <a:pt x="4379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0" name="Google Shape;24000;p71"/>
            <p:cNvSpPr/>
            <p:nvPr/>
          </p:nvSpPr>
          <p:spPr>
            <a:xfrm>
              <a:off x="1648825" y="2174550"/>
              <a:ext cx="110925" cy="112400"/>
            </a:xfrm>
            <a:custGeom>
              <a:avLst/>
              <a:gdLst/>
              <a:ahLst/>
              <a:cxnLst/>
              <a:rect l="l" t="t" r="r" b="b"/>
              <a:pathLst>
                <a:path w="4437" h="4496" extrusionOk="0">
                  <a:moveTo>
                    <a:pt x="4436" y="2277"/>
                  </a:moveTo>
                  <a:cubicBezTo>
                    <a:pt x="4436" y="3503"/>
                    <a:pt x="3503" y="4437"/>
                    <a:pt x="2277" y="4495"/>
                  </a:cubicBezTo>
                  <a:cubicBezTo>
                    <a:pt x="993" y="4495"/>
                    <a:pt x="0" y="3503"/>
                    <a:pt x="0" y="2277"/>
                  </a:cubicBezTo>
                  <a:cubicBezTo>
                    <a:pt x="0" y="993"/>
                    <a:pt x="993" y="1"/>
                    <a:pt x="2218" y="59"/>
                  </a:cubicBezTo>
                  <a:cubicBezTo>
                    <a:pt x="3444" y="59"/>
                    <a:pt x="4436" y="993"/>
                    <a:pt x="4436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1" name="Google Shape;24001;p71"/>
            <p:cNvSpPr/>
            <p:nvPr/>
          </p:nvSpPr>
          <p:spPr>
            <a:xfrm>
              <a:off x="3121225" y="4875650"/>
              <a:ext cx="109450" cy="108000"/>
            </a:xfrm>
            <a:custGeom>
              <a:avLst/>
              <a:gdLst/>
              <a:ahLst/>
              <a:cxnLst/>
              <a:rect l="l" t="t" r="r" b="b"/>
              <a:pathLst>
                <a:path w="4378" h="4320" extrusionOk="0">
                  <a:moveTo>
                    <a:pt x="4378" y="2160"/>
                  </a:moveTo>
                  <a:cubicBezTo>
                    <a:pt x="4378" y="3386"/>
                    <a:pt x="3386" y="4320"/>
                    <a:pt x="2160" y="4320"/>
                  </a:cubicBezTo>
                  <a:cubicBezTo>
                    <a:pt x="934" y="4320"/>
                    <a:pt x="0" y="3327"/>
                    <a:pt x="59" y="2102"/>
                  </a:cubicBezTo>
                  <a:cubicBezTo>
                    <a:pt x="59" y="876"/>
                    <a:pt x="1051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2" name="Google Shape;24002;p71"/>
            <p:cNvSpPr/>
            <p:nvPr/>
          </p:nvSpPr>
          <p:spPr>
            <a:xfrm>
              <a:off x="1648825" y="3401800"/>
              <a:ext cx="110925" cy="109450"/>
            </a:xfrm>
            <a:custGeom>
              <a:avLst/>
              <a:gdLst/>
              <a:ahLst/>
              <a:cxnLst/>
              <a:rect l="l" t="t" r="r" b="b"/>
              <a:pathLst>
                <a:path w="4437" h="4378" extrusionOk="0">
                  <a:moveTo>
                    <a:pt x="59" y="2160"/>
                  </a:moveTo>
                  <a:cubicBezTo>
                    <a:pt x="59" y="934"/>
                    <a:pt x="993" y="0"/>
                    <a:pt x="2277" y="59"/>
                  </a:cubicBezTo>
                  <a:cubicBezTo>
                    <a:pt x="3444" y="59"/>
                    <a:pt x="4436" y="1051"/>
                    <a:pt x="4378" y="2277"/>
                  </a:cubicBezTo>
                  <a:cubicBezTo>
                    <a:pt x="4378" y="3444"/>
                    <a:pt x="3386" y="4378"/>
                    <a:pt x="2218" y="4378"/>
                  </a:cubicBezTo>
                  <a:cubicBezTo>
                    <a:pt x="993" y="4378"/>
                    <a:pt x="0" y="3444"/>
                    <a:pt x="59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3" name="Google Shape;24003;p71"/>
            <p:cNvSpPr/>
            <p:nvPr/>
          </p:nvSpPr>
          <p:spPr>
            <a:xfrm>
              <a:off x="5574225" y="1440550"/>
              <a:ext cx="108025" cy="108000"/>
            </a:xfrm>
            <a:custGeom>
              <a:avLst/>
              <a:gdLst/>
              <a:ahLst/>
              <a:cxnLst/>
              <a:rect l="l" t="t" r="r" b="b"/>
              <a:pathLst>
                <a:path w="4321" h="4320" extrusionOk="0">
                  <a:moveTo>
                    <a:pt x="2161" y="4320"/>
                  </a:moveTo>
                  <a:cubicBezTo>
                    <a:pt x="993" y="4320"/>
                    <a:pt x="1" y="3386"/>
                    <a:pt x="1" y="2218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328" y="0"/>
                    <a:pt x="4320" y="934"/>
                    <a:pt x="4320" y="2160"/>
                  </a:cubicBezTo>
                  <a:cubicBezTo>
                    <a:pt x="4320" y="3327"/>
                    <a:pt x="3386" y="4320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4" name="Google Shape;24004;p71"/>
            <p:cNvSpPr/>
            <p:nvPr/>
          </p:nvSpPr>
          <p:spPr>
            <a:xfrm>
              <a:off x="5820850" y="3649875"/>
              <a:ext cx="108000" cy="108000"/>
            </a:xfrm>
            <a:custGeom>
              <a:avLst/>
              <a:gdLst/>
              <a:ahLst/>
              <a:cxnLst/>
              <a:rect l="l" t="t" r="r" b="b"/>
              <a:pathLst>
                <a:path w="4320" h="4320" extrusionOk="0">
                  <a:moveTo>
                    <a:pt x="2160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1" y="992"/>
                    <a:pt x="993" y="0"/>
                    <a:pt x="2160" y="0"/>
                  </a:cubicBezTo>
                  <a:cubicBezTo>
                    <a:pt x="3328" y="0"/>
                    <a:pt x="4320" y="992"/>
                    <a:pt x="4320" y="2160"/>
                  </a:cubicBezTo>
                  <a:cubicBezTo>
                    <a:pt x="4320" y="3327"/>
                    <a:pt x="3328" y="4320"/>
                    <a:pt x="2160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5" name="Google Shape;24005;p71"/>
            <p:cNvSpPr/>
            <p:nvPr/>
          </p:nvSpPr>
          <p:spPr>
            <a:xfrm>
              <a:off x="5083925" y="950225"/>
              <a:ext cx="109475" cy="109475"/>
            </a:xfrm>
            <a:custGeom>
              <a:avLst/>
              <a:gdLst/>
              <a:ahLst/>
              <a:cxnLst/>
              <a:rect l="l" t="t" r="r" b="b"/>
              <a:pathLst>
                <a:path w="4379" h="4379" extrusionOk="0">
                  <a:moveTo>
                    <a:pt x="4320" y="2161"/>
                  </a:moveTo>
                  <a:cubicBezTo>
                    <a:pt x="4378" y="3328"/>
                    <a:pt x="3386" y="4320"/>
                    <a:pt x="2219" y="4379"/>
                  </a:cubicBezTo>
                  <a:cubicBezTo>
                    <a:pt x="1051" y="4379"/>
                    <a:pt x="59" y="3445"/>
                    <a:pt x="0" y="2219"/>
                  </a:cubicBezTo>
                  <a:cubicBezTo>
                    <a:pt x="0" y="1051"/>
                    <a:pt x="993" y="59"/>
                    <a:pt x="2160" y="59"/>
                  </a:cubicBezTo>
                  <a:cubicBezTo>
                    <a:pt x="3328" y="1"/>
                    <a:pt x="4320" y="993"/>
                    <a:pt x="4320" y="21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6" name="Google Shape;24006;p71"/>
            <p:cNvSpPr/>
            <p:nvPr/>
          </p:nvSpPr>
          <p:spPr>
            <a:xfrm>
              <a:off x="2876050" y="703625"/>
              <a:ext cx="108025" cy="109450"/>
            </a:xfrm>
            <a:custGeom>
              <a:avLst/>
              <a:gdLst/>
              <a:ahLst/>
              <a:cxnLst/>
              <a:rect l="l" t="t" r="r" b="b"/>
              <a:pathLst>
                <a:path w="4321" h="4378" extrusionOk="0">
                  <a:moveTo>
                    <a:pt x="2161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59" y="992"/>
                    <a:pt x="1052" y="0"/>
                    <a:pt x="2219" y="59"/>
                  </a:cubicBezTo>
                  <a:cubicBezTo>
                    <a:pt x="3328" y="59"/>
                    <a:pt x="4320" y="1051"/>
                    <a:pt x="4320" y="2218"/>
                  </a:cubicBezTo>
                  <a:cubicBezTo>
                    <a:pt x="4320" y="3386"/>
                    <a:pt x="3328" y="4378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7" name="Google Shape;24007;p71"/>
            <p:cNvSpPr/>
            <p:nvPr/>
          </p:nvSpPr>
          <p:spPr>
            <a:xfrm>
              <a:off x="5329075" y="4386800"/>
              <a:ext cx="105100" cy="106550"/>
            </a:xfrm>
            <a:custGeom>
              <a:avLst/>
              <a:gdLst/>
              <a:ahLst/>
              <a:cxnLst/>
              <a:rect l="l" t="t" r="r" b="b"/>
              <a:pathLst>
                <a:path w="4204" h="4262" extrusionOk="0">
                  <a:moveTo>
                    <a:pt x="4203" y="2102"/>
                  </a:moveTo>
                  <a:cubicBezTo>
                    <a:pt x="4203" y="3269"/>
                    <a:pt x="3211" y="4203"/>
                    <a:pt x="2102" y="4261"/>
                  </a:cubicBezTo>
                  <a:cubicBezTo>
                    <a:pt x="935" y="4261"/>
                    <a:pt x="1" y="3269"/>
                    <a:pt x="1" y="2102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211" y="0"/>
                    <a:pt x="4203" y="993"/>
                    <a:pt x="4203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8" name="Google Shape;24008;p71"/>
            <p:cNvSpPr/>
            <p:nvPr/>
          </p:nvSpPr>
          <p:spPr>
            <a:xfrm>
              <a:off x="2140600" y="1195400"/>
              <a:ext cx="105075" cy="105075"/>
            </a:xfrm>
            <a:custGeom>
              <a:avLst/>
              <a:gdLst/>
              <a:ahLst/>
              <a:cxnLst/>
              <a:rect l="l" t="t" r="r" b="b"/>
              <a:pathLst>
                <a:path w="4203" h="4203" extrusionOk="0">
                  <a:moveTo>
                    <a:pt x="2102" y="0"/>
                  </a:moveTo>
                  <a:cubicBezTo>
                    <a:pt x="3211" y="0"/>
                    <a:pt x="4203" y="934"/>
                    <a:pt x="4203" y="2101"/>
                  </a:cubicBezTo>
                  <a:cubicBezTo>
                    <a:pt x="4203" y="3269"/>
                    <a:pt x="3269" y="4203"/>
                    <a:pt x="2102" y="4203"/>
                  </a:cubicBezTo>
                  <a:cubicBezTo>
                    <a:pt x="992" y="4203"/>
                    <a:pt x="59" y="3269"/>
                    <a:pt x="0" y="2160"/>
                  </a:cubicBezTo>
                  <a:cubicBezTo>
                    <a:pt x="0" y="992"/>
                    <a:pt x="934" y="58"/>
                    <a:pt x="210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9" name="Google Shape;24009;p71"/>
            <p:cNvSpPr/>
            <p:nvPr/>
          </p:nvSpPr>
          <p:spPr>
            <a:xfrm>
              <a:off x="2388675" y="954600"/>
              <a:ext cx="102175" cy="102175"/>
            </a:xfrm>
            <a:custGeom>
              <a:avLst/>
              <a:gdLst/>
              <a:ahLst/>
              <a:cxnLst/>
              <a:rect l="l" t="t" r="r" b="b"/>
              <a:pathLst>
                <a:path w="4087" h="4087" extrusionOk="0">
                  <a:moveTo>
                    <a:pt x="4086" y="2044"/>
                  </a:moveTo>
                  <a:cubicBezTo>
                    <a:pt x="4086" y="3211"/>
                    <a:pt x="3211" y="4087"/>
                    <a:pt x="2043" y="4087"/>
                  </a:cubicBezTo>
                  <a:cubicBezTo>
                    <a:pt x="876" y="4028"/>
                    <a:pt x="0" y="3153"/>
                    <a:pt x="0" y="1986"/>
                  </a:cubicBezTo>
                  <a:cubicBezTo>
                    <a:pt x="59" y="876"/>
                    <a:pt x="934" y="1"/>
                    <a:pt x="2043" y="1"/>
                  </a:cubicBezTo>
                  <a:cubicBezTo>
                    <a:pt x="3211" y="1"/>
                    <a:pt x="4086" y="876"/>
                    <a:pt x="4086" y="20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0" name="Google Shape;24010;p71"/>
            <p:cNvSpPr/>
            <p:nvPr/>
          </p:nvSpPr>
          <p:spPr>
            <a:xfrm>
              <a:off x="5577150" y="4141650"/>
              <a:ext cx="102175" cy="102150"/>
            </a:xfrm>
            <a:custGeom>
              <a:avLst/>
              <a:gdLst/>
              <a:ahLst/>
              <a:cxnLst/>
              <a:rect l="l" t="t" r="r" b="b"/>
              <a:pathLst>
                <a:path w="4087" h="4086" extrusionOk="0">
                  <a:moveTo>
                    <a:pt x="4087" y="2043"/>
                  </a:moveTo>
                  <a:cubicBezTo>
                    <a:pt x="4087" y="3210"/>
                    <a:pt x="3153" y="4086"/>
                    <a:pt x="2044" y="4086"/>
                  </a:cubicBezTo>
                  <a:cubicBezTo>
                    <a:pt x="876" y="4086"/>
                    <a:pt x="1" y="3210"/>
                    <a:pt x="1" y="2043"/>
                  </a:cubicBezTo>
                  <a:cubicBezTo>
                    <a:pt x="1" y="876"/>
                    <a:pt x="876" y="0"/>
                    <a:pt x="2044" y="0"/>
                  </a:cubicBezTo>
                  <a:cubicBezTo>
                    <a:pt x="3211" y="0"/>
                    <a:pt x="4087" y="934"/>
                    <a:pt x="4087" y="204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1" name="Google Shape;24011;p71"/>
            <p:cNvSpPr/>
            <p:nvPr/>
          </p:nvSpPr>
          <p:spPr>
            <a:xfrm>
              <a:off x="4593600" y="4877100"/>
              <a:ext cx="103650" cy="103650"/>
            </a:xfrm>
            <a:custGeom>
              <a:avLst/>
              <a:gdLst/>
              <a:ahLst/>
              <a:cxnLst/>
              <a:rect l="l" t="t" r="r" b="b"/>
              <a:pathLst>
                <a:path w="4146" h="4146" extrusionOk="0">
                  <a:moveTo>
                    <a:pt x="4087" y="2102"/>
                  </a:moveTo>
                  <a:cubicBezTo>
                    <a:pt x="4087" y="3269"/>
                    <a:pt x="3211" y="4145"/>
                    <a:pt x="2044" y="4145"/>
                  </a:cubicBezTo>
                  <a:cubicBezTo>
                    <a:pt x="877" y="4145"/>
                    <a:pt x="1" y="3211"/>
                    <a:pt x="1" y="2044"/>
                  </a:cubicBezTo>
                  <a:cubicBezTo>
                    <a:pt x="1" y="935"/>
                    <a:pt x="935" y="1"/>
                    <a:pt x="2102" y="59"/>
                  </a:cubicBezTo>
                  <a:cubicBezTo>
                    <a:pt x="3211" y="59"/>
                    <a:pt x="4145" y="935"/>
                    <a:pt x="4087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2" name="Google Shape;24012;p71"/>
            <p:cNvSpPr/>
            <p:nvPr/>
          </p:nvSpPr>
          <p:spPr>
            <a:xfrm>
              <a:off x="1653200" y="1932325"/>
              <a:ext cx="102175" cy="103625"/>
            </a:xfrm>
            <a:custGeom>
              <a:avLst/>
              <a:gdLst/>
              <a:ahLst/>
              <a:cxnLst/>
              <a:rect l="l" t="t" r="r" b="b"/>
              <a:pathLst>
                <a:path w="4087" h="4145" extrusionOk="0">
                  <a:moveTo>
                    <a:pt x="1985" y="4086"/>
                  </a:moveTo>
                  <a:cubicBezTo>
                    <a:pt x="818" y="4086"/>
                    <a:pt x="0" y="3152"/>
                    <a:pt x="0" y="1985"/>
                  </a:cubicBezTo>
                  <a:cubicBezTo>
                    <a:pt x="59" y="876"/>
                    <a:pt x="993" y="0"/>
                    <a:pt x="2160" y="58"/>
                  </a:cubicBezTo>
                  <a:cubicBezTo>
                    <a:pt x="3269" y="117"/>
                    <a:pt x="4086" y="992"/>
                    <a:pt x="4086" y="2160"/>
                  </a:cubicBezTo>
                  <a:cubicBezTo>
                    <a:pt x="4028" y="3269"/>
                    <a:pt x="3152" y="4144"/>
                    <a:pt x="1985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3" name="Google Shape;24013;p71"/>
            <p:cNvSpPr/>
            <p:nvPr/>
          </p:nvSpPr>
          <p:spPr>
            <a:xfrm>
              <a:off x="6067475" y="2673625"/>
              <a:ext cx="100700" cy="100700"/>
            </a:xfrm>
            <a:custGeom>
              <a:avLst/>
              <a:gdLst/>
              <a:ahLst/>
              <a:cxnLst/>
              <a:rect l="l" t="t" r="r" b="b"/>
              <a:pathLst>
                <a:path w="4028" h="4028" extrusionOk="0">
                  <a:moveTo>
                    <a:pt x="2043" y="4028"/>
                  </a:moveTo>
                  <a:cubicBezTo>
                    <a:pt x="934" y="4028"/>
                    <a:pt x="0" y="3152"/>
                    <a:pt x="0" y="2043"/>
                  </a:cubicBezTo>
                  <a:cubicBezTo>
                    <a:pt x="0" y="934"/>
                    <a:pt x="876" y="0"/>
                    <a:pt x="2043" y="59"/>
                  </a:cubicBezTo>
                  <a:cubicBezTo>
                    <a:pt x="3152" y="59"/>
                    <a:pt x="4028" y="934"/>
                    <a:pt x="4028" y="2043"/>
                  </a:cubicBezTo>
                  <a:cubicBezTo>
                    <a:pt x="4028" y="3152"/>
                    <a:pt x="3152" y="4028"/>
                    <a:pt x="2043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4" name="Google Shape;24014;p71"/>
            <p:cNvSpPr/>
            <p:nvPr/>
          </p:nvSpPr>
          <p:spPr>
            <a:xfrm>
              <a:off x="5088300" y="4636325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876" y="4028"/>
                    <a:pt x="1" y="3153"/>
                    <a:pt x="1" y="1985"/>
                  </a:cubicBezTo>
                  <a:cubicBezTo>
                    <a:pt x="1" y="876"/>
                    <a:pt x="876" y="1"/>
                    <a:pt x="1985" y="1"/>
                  </a:cubicBezTo>
                  <a:cubicBezTo>
                    <a:pt x="3153" y="1"/>
                    <a:pt x="4028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5" name="Google Shape;24015;p71"/>
            <p:cNvSpPr/>
            <p:nvPr/>
          </p:nvSpPr>
          <p:spPr>
            <a:xfrm>
              <a:off x="1899825" y="1443475"/>
              <a:ext cx="102150" cy="102150"/>
            </a:xfrm>
            <a:custGeom>
              <a:avLst/>
              <a:gdLst/>
              <a:ahLst/>
              <a:cxnLst/>
              <a:rect l="l" t="t" r="r" b="b"/>
              <a:pathLst>
                <a:path w="4086" h="4086" extrusionOk="0">
                  <a:moveTo>
                    <a:pt x="2101" y="58"/>
                  </a:moveTo>
                  <a:cubicBezTo>
                    <a:pt x="3210" y="58"/>
                    <a:pt x="4086" y="992"/>
                    <a:pt x="4028" y="2101"/>
                  </a:cubicBezTo>
                  <a:cubicBezTo>
                    <a:pt x="4028" y="3210"/>
                    <a:pt x="3094" y="4086"/>
                    <a:pt x="1926" y="4086"/>
                  </a:cubicBezTo>
                  <a:cubicBezTo>
                    <a:pt x="817" y="4028"/>
                    <a:pt x="0" y="3094"/>
                    <a:pt x="58" y="1985"/>
                  </a:cubicBezTo>
                  <a:cubicBezTo>
                    <a:pt x="58" y="876"/>
                    <a:pt x="992" y="0"/>
                    <a:pt x="2101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6" name="Google Shape;24016;p71"/>
            <p:cNvSpPr/>
            <p:nvPr/>
          </p:nvSpPr>
          <p:spPr>
            <a:xfrm>
              <a:off x="6066000" y="2917325"/>
              <a:ext cx="102175" cy="100700"/>
            </a:xfrm>
            <a:custGeom>
              <a:avLst/>
              <a:gdLst/>
              <a:ahLst/>
              <a:cxnLst/>
              <a:rect l="l" t="t" r="r" b="b"/>
              <a:pathLst>
                <a:path w="4087" h="4028" extrusionOk="0">
                  <a:moveTo>
                    <a:pt x="4028" y="2043"/>
                  </a:moveTo>
                  <a:cubicBezTo>
                    <a:pt x="4028" y="3094"/>
                    <a:pt x="3094" y="4028"/>
                    <a:pt x="1985" y="3969"/>
                  </a:cubicBezTo>
                  <a:cubicBezTo>
                    <a:pt x="935" y="3969"/>
                    <a:pt x="1" y="3035"/>
                    <a:pt x="59" y="1926"/>
                  </a:cubicBezTo>
                  <a:cubicBezTo>
                    <a:pt x="118" y="876"/>
                    <a:pt x="993" y="0"/>
                    <a:pt x="2044" y="0"/>
                  </a:cubicBezTo>
                  <a:cubicBezTo>
                    <a:pt x="3153" y="0"/>
                    <a:pt x="4087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7" name="Google Shape;24017;p71"/>
            <p:cNvSpPr/>
            <p:nvPr/>
          </p:nvSpPr>
          <p:spPr>
            <a:xfrm>
              <a:off x="2878975" y="4878575"/>
              <a:ext cx="100725" cy="100700"/>
            </a:xfrm>
            <a:custGeom>
              <a:avLst/>
              <a:gdLst/>
              <a:ahLst/>
              <a:cxnLst/>
              <a:rect l="l" t="t" r="r" b="b"/>
              <a:pathLst>
                <a:path w="4029" h="4028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935" y="4028"/>
                    <a:pt x="1" y="3094"/>
                    <a:pt x="59" y="1985"/>
                  </a:cubicBezTo>
                  <a:cubicBezTo>
                    <a:pt x="59" y="934"/>
                    <a:pt x="935" y="58"/>
                    <a:pt x="1985" y="0"/>
                  </a:cubicBezTo>
                  <a:cubicBezTo>
                    <a:pt x="3094" y="0"/>
                    <a:pt x="4028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8" name="Google Shape;24018;p71"/>
            <p:cNvSpPr/>
            <p:nvPr/>
          </p:nvSpPr>
          <p:spPr>
            <a:xfrm>
              <a:off x="3862525" y="465750"/>
              <a:ext cx="100700" cy="100725"/>
            </a:xfrm>
            <a:custGeom>
              <a:avLst/>
              <a:gdLst/>
              <a:ahLst/>
              <a:cxnLst/>
              <a:rect l="l" t="t" r="r" b="b"/>
              <a:pathLst>
                <a:path w="4028" h="4029" extrusionOk="0">
                  <a:moveTo>
                    <a:pt x="4028" y="1985"/>
                  </a:moveTo>
                  <a:cubicBezTo>
                    <a:pt x="4028" y="3094"/>
                    <a:pt x="3094" y="4028"/>
                    <a:pt x="1985" y="3970"/>
                  </a:cubicBezTo>
                  <a:cubicBezTo>
                    <a:pt x="934" y="3970"/>
                    <a:pt x="0" y="3094"/>
                    <a:pt x="0" y="1985"/>
                  </a:cubicBezTo>
                  <a:cubicBezTo>
                    <a:pt x="0" y="935"/>
                    <a:pt x="934" y="1"/>
                    <a:pt x="1985" y="1"/>
                  </a:cubicBezTo>
                  <a:cubicBezTo>
                    <a:pt x="3036" y="1"/>
                    <a:pt x="3970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9" name="Google Shape;24019;p71"/>
            <p:cNvSpPr/>
            <p:nvPr/>
          </p:nvSpPr>
          <p:spPr>
            <a:xfrm>
              <a:off x="3615900" y="465750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2044" y="4028"/>
                  </a:moveTo>
                  <a:cubicBezTo>
                    <a:pt x="935" y="4028"/>
                    <a:pt x="1" y="3094"/>
                    <a:pt x="1" y="2044"/>
                  </a:cubicBezTo>
                  <a:cubicBezTo>
                    <a:pt x="1" y="935"/>
                    <a:pt x="935" y="1"/>
                    <a:pt x="2044" y="1"/>
                  </a:cubicBezTo>
                  <a:cubicBezTo>
                    <a:pt x="3094" y="1"/>
                    <a:pt x="3970" y="876"/>
                    <a:pt x="4028" y="1985"/>
                  </a:cubicBezTo>
                  <a:cubicBezTo>
                    <a:pt x="4028" y="3036"/>
                    <a:pt x="3153" y="3970"/>
                    <a:pt x="2044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0" name="Google Shape;24020;p71"/>
            <p:cNvSpPr/>
            <p:nvPr/>
          </p:nvSpPr>
          <p:spPr>
            <a:xfrm>
              <a:off x="2143500" y="4389725"/>
              <a:ext cx="100725" cy="99250"/>
            </a:xfrm>
            <a:custGeom>
              <a:avLst/>
              <a:gdLst/>
              <a:ahLst/>
              <a:cxnLst/>
              <a:rect l="l" t="t" r="r" b="b"/>
              <a:pathLst>
                <a:path w="4029" h="3970" extrusionOk="0">
                  <a:moveTo>
                    <a:pt x="3970" y="1985"/>
                  </a:moveTo>
                  <a:cubicBezTo>
                    <a:pt x="4028" y="3035"/>
                    <a:pt x="3095" y="3969"/>
                    <a:pt x="1986" y="3969"/>
                  </a:cubicBezTo>
                  <a:cubicBezTo>
                    <a:pt x="935" y="3969"/>
                    <a:pt x="59" y="3094"/>
                    <a:pt x="1" y="2043"/>
                  </a:cubicBezTo>
                  <a:cubicBezTo>
                    <a:pt x="1" y="934"/>
                    <a:pt x="935" y="0"/>
                    <a:pt x="1986" y="0"/>
                  </a:cubicBezTo>
                  <a:cubicBezTo>
                    <a:pt x="3036" y="0"/>
                    <a:pt x="3970" y="876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1" name="Google Shape;24021;p71"/>
            <p:cNvSpPr/>
            <p:nvPr/>
          </p:nvSpPr>
          <p:spPr>
            <a:xfrm>
              <a:off x="1654650" y="3652775"/>
              <a:ext cx="99250" cy="100725"/>
            </a:xfrm>
            <a:custGeom>
              <a:avLst/>
              <a:gdLst/>
              <a:ahLst/>
              <a:cxnLst/>
              <a:rect l="l" t="t" r="r" b="b"/>
              <a:pathLst>
                <a:path w="3970" h="4029" extrusionOk="0">
                  <a:moveTo>
                    <a:pt x="1985" y="59"/>
                  </a:moveTo>
                  <a:cubicBezTo>
                    <a:pt x="3036" y="1"/>
                    <a:pt x="3970" y="935"/>
                    <a:pt x="3970" y="2044"/>
                  </a:cubicBezTo>
                  <a:cubicBezTo>
                    <a:pt x="3970" y="3095"/>
                    <a:pt x="3094" y="4028"/>
                    <a:pt x="1985" y="4028"/>
                  </a:cubicBezTo>
                  <a:cubicBezTo>
                    <a:pt x="935" y="4028"/>
                    <a:pt x="1" y="3095"/>
                    <a:pt x="1" y="1986"/>
                  </a:cubicBezTo>
                  <a:cubicBezTo>
                    <a:pt x="1" y="935"/>
                    <a:pt x="876" y="59"/>
                    <a:pt x="198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2" name="Google Shape;24022;p71"/>
            <p:cNvSpPr/>
            <p:nvPr/>
          </p:nvSpPr>
          <p:spPr>
            <a:xfrm>
              <a:off x="6067475" y="2428475"/>
              <a:ext cx="99250" cy="99250"/>
            </a:xfrm>
            <a:custGeom>
              <a:avLst/>
              <a:gdLst/>
              <a:ahLst/>
              <a:cxnLst/>
              <a:rect l="l" t="t" r="r" b="b"/>
              <a:pathLst>
                <a:path w="3970" h="3970" extrusionOk="0">
                  <a:moveTo>
                    <a:pt x="1985" y="0"/>
                  </a:moveTo>
                  <a:cubicBezTo>
                    <a:pt x="3035" y="0"/>
                    <a:pt x="3911" y="876"/>
                    <a:pt x="3969" y="1926"/>
                  </a:cubicBezTo>
                  <a:cubicBezTo>
                    <a:pt x="3969" y="2977"/>
                    <a:pt x="3094" y="3911"/>
                    <a:pt x="2043" y="3911"/>
                  </a:cubicBezTo>
                  <a:cubicBezTo>
                    <a:pt x="992" y="3969"/>
                    <a:pt x="59" y="3035"/>
                    <a:pt x="59" y="1985"/>
                  </a:cubicBezTo>
                  <a:cubicBezTo>
                    <a:pt x="0" y="934"/>
                    <a:pt x="934" y="58"/>
                    <a:pt x="198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3" name="Google Shape;24023;p71"/>
            <p:cNvSpPr/>
            <p:nvPr/>
          </p:nvSpPr>
          <p:spPr>
            <a:xfrm>
              <a:off x="4841675" y="709450"/>
              <a:ext cx="99275" cy="99250"/>
            </a:xfrm>
            <a:custGeom>
              <a:avLst/>
              <a:gdLst/>
              <a:ahLst/>
              <a:cxnLst/>
              <a:rect l="l" t="t" r="r" b="b"/>
              <a:pathLst>
                <a:path w="3971" h="3970" extrusionOk="0">
                  <a:moveTo>
                    <a:pt x="3970" y="1985"/>
                  </a:moveTo>
                  <a:cubicBezTo>
                    <a:pt x="3970" y="3036"/>
                    <a:pt x="3036" y="3970"/>
                    <a:pt x="1986" y="3970"/>
                  </a:cubicBezTo>
                  <a:cubicBezTo>
                    <a:pt x="935" y="3911"/>
                    <a:pt x="1" y="2978"/>
                    <a:pt x="59" y="1927"/>
                  </a:cubicBezTo>
                  <a:cubicBezTo>
                    <a:pt x="59" y="876"/>
                    <a:pt x="993" y="1"/>
                    <a:pt x="2044" y="1"/>
                  </a:cubicBezTo>
                  <a:cubicBezTo>
                    <a:pt x="3095" y="1"/>
                    <a:pt x="3970" y="935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4" name="Google Shape;24024;p71"/>
            <p:cNvSpPr/>
            <p:nvPr/>
          </p:nvSpPr>
          <p:spPr>
            <a:xfrm>
              <a:off x="5825225" y="1691525"/>
              <a:ext cx="99250" cy="99275"/>
            </a:xfrm>
            <a:custGeom>
              <a:avLst/>
              <a:gdLst/>
              <a:ahLst/>
              <a:cxnLst/>
              <a:rect l="l" t="t" r="r" b="b"/>
              <a:pathLst>
                <a:path w="3970" h="3971" extrusionOk="0">
                  <a:moveTo>
                    <a:pt x="1985" y="3970"/>
                  </a:moveTo>
                  <a:cubicBezTo>
                    <a:pt x="876" y="3970"/>
                    <a:pt x="1" y="3036"/>
                    <a:pt x="1" y="1986"/>
                  </a:cubicBezTo>
                  <a:cubicBezTo>
                    <a:pt x="1" y="935"/>
                    <a:pt x="935" y="1"/>
                    <a:pt x="1985" y="59"/>
                  </a:cubicBezTo>
                  <a:cubicBezTo>
                    <a:pt x="3036" y="59"/>
                    <a:pt x="3970" y="993"/>
                    <a:pt x="3970" y="2044"/>
                  </a:cubicBezTo>
                  <a:cubicBezTo>
                    <a:pt x="3911" y="3095"/>
                    <a:pt x="3036" y="3970"/>
                    <a:pt x="198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5" name="Google Shape;24025;p71"/>
            <p:cNvSpPr/>
            <p:nvPr/>
          </p:nvSpPr>
          <p:spPr>
            <a:xfrm>
              <a:off x="4106225" y="465750"/>
              <a:ext cx="97800" cy="99250"/>
            </a:xfrm>
            <a:custGeom>
              <a:avLst/>
              <a:gdLst/>
              <a:ahLst/>
              <a:cxnLst/>
              <a:rect l="l" t="t" r="r" b="b"/>
              <a:pathLst>
                <a:path w="3912" h="3970" extrusionOk="0">
                  <a:moveTo>
                    <a:pt x="3911" y="1985"/>
                  </a:moveTo>
                  <a:cubicBezTo>
                    <a:pt x="3911" y="3036"/>
                    <a:pt x="3035" y="3970"/>
                    <a:pt x="1985" y="3970"/>
                  </a:cubicBezTo>
                  <a:cubicBezTo>
                    <a:pt x="934" y="3970"/>
                    <a:pt x="0" y="3036"/>
                    <a:pt x="0" y="1985"/>
                  </a:cubicBezTo>
                  <a:cubicBezTo>
                    <a:pt x="0" y="935"/>
                    <a:pt x="876" y="59"/>
                    <a:pt x="1926" y="59"/>
                  </a:cubicBezTo>
                  <a:cubicBezTo>
                    <a:pt x="2977" y="1"/>
                    <a:pt x="3911" y="935"/>
                    <a:pt x="3911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6" name="Google Shape;24026;p71"/>
            <p:cNvSpPr/>
            <p:nvPr/>
          </p:nvSpPr>
          <p:spPr>
            <a:xfrm>
              <a:off x="2393050" y="4634875"/>
              <a:ext cx="94875" cy="96325"/>
            </a:xfrm>
            <a:custGeom>
              <a:avLst/>
              <a:gdLst/>
              <a:ahLst/>
              <a:cxnLst/>
              <a:rect l="l" t="t" r="r" b="b"/>
              <a:pathLst>
                <a:path w="3795" h="3853" extrusionOk="0">
                  <a:moveTo>
                    <a:pt x="3794" y="1868"/>
                  </a:moveTo>
                  <a:cubicBezTo>
                    <a:pt x="3794" y="2977"/>
                    <a:pt x="2977" y="3794"/>
                    <a:pt x="1926" y="3794"/>
                  </a:cubicBezTo>
                  <a:cubicBezTo>
                    <a:pt x="817" y="3853"/>
                    <a:pt x="0" y="2977"/>
                    <a:pt x="0" y="1868"/>
                  </a:cubicBezTo>
                  <a:cubicBezTo>
                    <a:pt x="0" y="817"/>
                    <a:pt x="817" y="0"/>
                    <a:pt x="1926" y="0"/>
                  </a:cubicBezTo>
                  <a:cubicBezTo>
                    <a:pt x="2977" y="0"/>
                    <a:pt x="3794" y="817"/>
                    <a:pt x="3794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7" name="Google Shape;24027;p71"/>
            <p:cNvSpPr/>
            <p:nvPr/>
          </p:nvSpPr>
          <p:spPr>
            <a:xfrm>
              <a:off x="6068925" y="3165400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3853" y="1985"/>
                  </a:moveTo>
                  <a:cubicBezTo>
                    <a:pt x="3853" y="3035"/>
                    <a:pt x="2977" y="3853"/>
                    <a:pt x="1927" y="3853"/>
                  </a:cubicBezTo>
                  <a:cubicBezTo>
                    <a:pt x="818" y="3853"/>
                    <a:pt x="1" y="2977"/>
                    <a:pt x="59" y="1868"/>
                  </a:cubicBezTo>
                  <a:cubicBezTo>
                    <a:pt x="59" y="817"/>
                    <a:pt x="934" y="0"/>
                    <a:pt x="1985" y="0"/>
                  </a:cubicBezTo>
                  <a:cubicBezTo>
                    <a:pt x="3036" y="59"/>
                    <a:pt x="3853" y="934"/>
                    <a:pt x="3853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8" name="Google Shape;24028;p71"/>
            <p:cNvSpPr/>
            <p:nvPr/>
          </p:nvSpPr>
          <p:spPr>
            <a:xfrm>
              <a:off x="3370750" y="467225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1868" y="3853"/>
                  </a:moveTo>
                  <a:cubicBezTo>
                    <a:pt x="818" y="3794"/>
                    <a:pt x="0" y="2977"/>
                    <a:pt x="59" y="1868"/>
                  </a:cubicBezTo>
                  <a:cubicBezTo>
                    <a:pt x="59" y="817"/>
                    <a:pt x="934" y="0"/>
                    <a:pt x="1985" y="59"/>
                  </a:cubicBezTo>
                  <a:cubicBezTo>
                    <a:pt x="3094" y="59"/>
                    <a:pt x="3853" y="934"/>
                    <a:pt x="3853" y="1985"/>
                  </a:cubicBezTo>
                  <a:cubicBezTo>
                    <a:pt x="3795" y="3094"/>
                    <a:pt x="2977" y="3853"/>
                    <a:pt x="1868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9" name="Google Shape;24029;p71"/>
            <p:cNvSpPr/>
            <p:nvPr/>
          </p:nvSpPr>
          <p:spPr>
            <a:xfrm>
              <a:off x="5828150" y="3902325"/>
              <a:ext cx="93425" cy="94875"/>
            </a:xfrm>
            <a:custGeom>
              <a:avLst/>
              <a:gdLst/>
              <a:ahLst/>
              <a:cxnLst/>
              <a:rect l="l" t="t" r="r" b="b"/>
              <a:pathLst>
                <a:path w="3737" h="3795" extrusionOk="0">
                  <a:moveTo>
                    <a:pt x="3736" y="1926"/>
                  </a:moveTo>
                  <a:cubicBezTo>
                    <a:pt x="3736" y="3036"/>
                    <a:pt x="2861" y="3794"/>
                    <a:pt x="1810" y="3794"/>
                  </a:cubicBezTo>
                  <a:cubicBezTo>
                    <a:pt x="759" y="3736"/>
                    <a:pt x="0" y="2919"/>
                    <a:pt x="0" y="1926"/>
                  </a:cubicBezTo>
                  <a:cubicBezTo>
                    <a:pt x="0" y="817"/>
                    <a:pt x="876" y="0"/>
                    <a:pt x="1927" y="59"/>
                  </a:cubicBezTo>
                  <a:cubicBezTo>
                    <a:pt x="2977" y="59"/>
                    <a:pt x="3736" y="876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0" name="Google Shape;24030;p71"/>
            <p:cNvSpPr/>
            <p:nvPr/>
          </p:nvSpPr>
          <p:spPr>
            <a:xfrm>
              <a:off x="1899825" y="4146025"/>
              <a:ext cx="94875" cy="94875"/>
            </a:xfrm>
            <a:custGeom>
              <a:avLst/>
              <a:gdLst/>
              <a:ahLst/>
              <a:cxnLst/>
              <a:rect l="l" t="t" r="r" b="b"/>
              <a:pathLst>
                <a:path w="3795" h="3795" extrusionOk="0">
                  <a:moveTo>
                    <a:pt x="3794" y="1926"/>
                  </a:moveTo>
                  <a:cubicBezTo>
                    <a:pt x="3736" y="2977"/>
                    <a:pt x="2919" y="3794"/>
                    <a:pt x="1810" y="3794"/>
                  </a:cubicBezTo>
                  <a:cubicBezTo>
                    <a:pt x="759" y="3736"/>
                    <a:pt x="0" y="2919"/>
                    <a:pt x="0" y="1810"/>
                  </a:cubicBezTo>
                  <a:cubicBezTo>
                    <a:pt x="58" y="759"/>
                    <a:pt x="876" y="0"/>
                    <a:pt x="1868" y="0"/>
                  </a:cubicBezTo>
                  <a:cubicBezTo>
                    <a:pt x="2977" y="0"/>
                    <a:pt x="3794" y="817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1" name="Google Shape;24031;p71"/>
            <p:cNvSpPr/>
            <p:nvPr/>
          </p:nvSpPr>
          <p:spPr>
            <a:xfrm>
              <a:off x="2639650" y="712375"/>
              <a:ext cx="94875" cy="93425"/>
            </a:xfrm>
            <a:custGeom>
              <a:avLst/>
              <a:gdLst/>
              <a:ahLst/>
              <a:cxnLst/>
              <a:rect l="l" t="t" r="r" b="b"/>
              <a:pathLst>
                <a:path w="3795" h="3737" extrusionOk="0">
                  <a:moveTo>
                    <a:pt x="1927" y="3736"/>
                  </a:moveTo>
                  <a:cubicBezTo>
                    <a:pt x="876" y="3736"/>
                    <a:pt x="59" y="2919"/>
                    <a:pt x="59" y="1868"/>
                  </a:cubicBezTo>
                  <a:cubicBezTo>
                    <a:pt x="1" y="818"/>
                    <a:pt x="818" y="0"/>
                    <a:pt x="1869" y="0"/>
                  </a:cubicBezTo>
                  <a:cubicBezTo>
                    <a:pt x="2919" y="0"/>
                    <a:pt x="3737" y="818"/>
                    <a:pt x="3737" y="1810"/>
                  </a:cubicBezTo>
                  <a:cubicBezTo>
                    <a:pt x="3795" y="2861"/>
                    <a:pt x="2978" y="3678"/>
                    <a:pt x="1927" y="37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2" name="Google Shape;24032;p71"/>
            <p:cNvSpPr/>
            <p:nvPr/>
          </p:nvSpPr>
          <p:spPr>
            <a:xfrm>
              <a:off x="6070375" y="2184775"/>
              <a:ext cx="93425" cy="91950"/>
            </a:xfrm>
            <a:custGeom>
              <a:avLst/>
              <a:gdLst/>
              <a:ahLst/>
              <a:cxnLst/>
              <a:rect l="l" t="t" r="r" b="b"/>
              <a:pathLst>
                <a:path w="3737" h="3678" extrusionOk="0">
                  <a:moveTo>
                    <a:pt x="3737" y="1868"/>
                  </a:moveTo>
                  <a:cubicBezTo>
                    <a:pt x="3737" y="2860"/>
                    <a:pt x="2861" y="3678"/>
                    <a:pt x="1869" y="3678"/>
                  </a:cubicBezTo>
                  <a:cubicBezTo>
                    <a:pt x="876" y="3678"/>
                    <a:pt x="1" y="2802"/>
                    <a:pt x="59" y="1810"/>
                  </a:cubicBezTo>
                  <a:cubicBezTo>
                    <a:pt x="59" y="817"/>
                    <a:pt x="935" y="0"/>
                    <a:pt x="1927" y="0"/>
                  </a:cubicBezTo>
                  <a:cubicBezTo>
                    <a:pt x="2919" y="59"/>
                    <a:pt x="3737" y="876"/>
                    <a:pt x="3737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3" name="Google Shape;24033;p71"/>
            <p:cNvSpPr/>
            <p:nvPr/>
          </p:nvSpPr>
          <p:spPr>
            <a:xfrm>
              <a:off x="3862525" y="5129550"/>
              <a:ext cx="91950" cy="91975"/>
            </a:xfrm>
            <a:custGeom>
              <a:avLst/>
              <a:gdLst/>
              <a:ahLst/>
              <a:cxnLst/>
              <a:rect l="l" t="t" r="r" b="b"/>
              <a:pathLst>
                <a:path w="3678" h="3679" extrusionOk="0">
                  <a:moveTo>
                    <a:pt x="3678" y="1869"/>
                  </a:moveTo>
                  <a:cubicBezTo>
                    <a:pt x="3678" y="2861"/>
                    <a:pt x="2860" y="3678"/>
                    <a:pt x="1868" y="3678"/>
                  </a:cubicBezTo>
                  <a:cubicBezTo>
                    <a:pt x="876" y="3678"/>
                    <a:pt x="0" y="2803"/>
                    <a:pt x="0" y="1810"/>
                  </a:cubicBezTo>
                  <a:cubicBezTo>
                    <a:pt x="59" y="818"/>
                    <a:pt x="934" y="1"/>
                    <a:pt x="1868" y="59"/>
                  </a:cubicBezTo>
                  <a:cubicBezTo>
                    <a:pt x="2860" y="59"/>
                    <a:pt x="3678" y="876"/>
                    <a:pt x="3678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4" name="Google Shape;24034;p71"/>
            <p:cNvSpPr/>
            <p:nvPr/>
          </p:nvSpPr>
          <p:spPr>
            <a:xfrm>
              <a:off x="4357200" y="470125"/>
              <a:ext cx="91975" cy="91975"/>
            </a:xfrm>
            <a:custGeom>
              <a:avLst/>
              <a:gdLst/>
              <a:ahLst/>
              <a:cxnLst/>
              <a:rect l="l" t="t" r="r" b="b"/>
              <a:pathLst>
                <a:path w="3679" h="3679" extrusionOk="0">
                  <a:moveTo>
                    <a:pt x="3620" y="1810"/>
                  </a:moveTo>
                  <a:cubicBezTo>
                    <a:pt x="3678" y="2744"/>
                    <a:pt x="2861" y="3620"/>
                    <a:pt x="1869" y="3678"/>
                  </a:cubicBezTo>
                  <a:cubicBezTo>
                    <a:pt x="876" y="3678"/>
                    <a:pt x="1" y="2803"/>
                    <a:pt x="1" y="1810"/>
                  </a:cubicBezTo>
                  <a:cubicBezTo>
                    <a:pt x="1" y="876"/>
                    <a:pt x="818" y="1"/>
                    <a:pt x="1810" y="1"/>
                  </a:cubicBezTo>
                  <a:cubicBezTo>
                    <a:pt x="2744" y="1"/>
                    <a:pt x="3620" y="818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5" name="Google Shape;24035;p71"/>
            <p:cNvSpPr/>
            <p:nvPr/>
          </p:nvSpPr>
          <p:spPr>
            <a:xfrm>
              <a:off x="3620275" y="5131025"/>
              <a:ext cx="91975" cy="90500"/>
            </a:xfrm>
            <a:custGeom>
              <a:avLst/>
              <a:gdLst/>
              <a:ahLst/>
              <a:cxnLst/>
              <a:rect l="l" t="t" r="r" b="b"/>
              <a:pathLst>
                <a:path w="3679" h="3620" extrusionOk="0">
                  <a:moveTo>
                    <a:pt x="1869" y="3619"/>
                  </a:moveTo>
                  <a:cubicBezTo>
                    <a:pt x="876" y="3619"/>
                    <a:pt x="1" y="2744"/>
                    <a:pt x="1" y="1810"/>
                  </a:cubicBezTo>
                  <a:cubicBezTo>
                    <a:pt x="1" y="817"/>
                    <a:pt x="876" y="0"/>
                    <a:pt x="1869" y="0"/>
                  </a:cubicBezTo>
                  <a:cubicBezTo>
                    <a:pt x="2803" y="0"/>
                    <a:pt x="3620" y="817"/>
                    <a:pt x="3620" y="1751"/>
                  </a:cubicBezTo>
                  <a:cubicBezTo>
                    <a:pt x="3678" y="2744"/>
                    <a:pt x="2803" y="3619"/>
                    <a:pt x="186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6" name="Google Shape;24036;p71"/>
            <p:cNvSpPr/>
            <p:nvPr/>
          </p:nvSpPr>
          <p:spPr>
            <a:xfrm>
              <a:off x="1412425" y="2921700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19" y="1810"/>
                  </a:moveTo>
                  <a:cubicBezTo>
                    <a:pt x="3619" y="2802"/>
                    <a:pt x="2802" y="3619"/>
                    <a:pt x="1810" y="3619"/>
                  </a:cubicBezTo>
                  <a:cubicBezTo>
                    <a:pt x="818" y="3619"/>
                    <a:pt x="0" y="2802"/>
                    <a:pt x="0" y="1810"/>
                  </a:cubicBezTo>
                  <a:cubicBezTo>
                    <a:pt x="0" y="876"/>
                    <a:pt x="818" y="59"/>
                    <a:pt x="1751" y="0"/>
                  </a:cubicBezTo>
                  <a:cubicBezTo>
                    <a:pt x="2744" y="0"/>
                    <a:pt x="3561" y="817"/>
                    <a:pt x="3619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7" name="Google Shape;24037;p71"/>
            <p:cNvSpPr/>
            <p:nvPr/>
          </p:nvSpPr>
          <p:spPr>
            <a:xfrm>
              <a:off x="4846075" y="4884400"/>
              <a:ext cx="91950" cy="90500"/>
            </a:xfrm>
            <a:custGeom>
              <a:avLst/>
              <a:gdLst/>
              <a:ahLst/>
              <a:cxnLst/>
              <a:rect l="l" t="t" r="r" b="b"/>
              <a:pathLst>
                <a:path w="3678" h="3620" extrusionOk="0">
                  <a:moveTo>
                    <a:pt x="1868" y="1"/>
                  </a:moveTo>
                  <a:cubicBezTo>
                    <a:pt x="2802" y="1"/>
                    <a:pt x="3677" y="876"/>
                    <a:pt x="3619" y="1810"/>
                  </a:cubicBezTo>
                  <a:cubicBezTo>
                    <a:pt x="3619" y="2802"/>
                    <a:pt x="2743" y="3620"/>
                    <a:pt x="1751" y="3620"/>
                  </a:cubicBezTo>
                  <a:cubicBezTo>
                    <a:pt x="817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8" name="Google Shape;24038;p71"/>
            <p:cNvSpPr/>
            <p:nvPr/>
          </p:nvSpPr>
          <p:spPr>
            <a:xfrm>
              <a:off x="1659025" y="1695925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20" y="1810"/>
                  </a:moveTo>
                  <a:cubicBezTo>
                    <a:pt x="3620" y="2802"/>
                    <a:pt x="2803" y="3619"/>
                    <a:pt x="1810" y="3619"/>
                  </a:cubicBezTo>
                  <a:cubicBezTo>
                    <a:pt x="818" y="3619"/>
                    <a:pt x="1" y="2802"/>
                    <a:pt x="1" y="1810"/>
                  </a:cubicBezTo>
                  <a:cubicBezTo>
                    <a:pt x="1" y="876"/>
                    <a:pt x="818" y="58"/>
                    <a:pt x="1752" y="0"/>
                  </a:cubicBezTo>
                  <a:cubicBezTo>
                    <a:pt x="2744" y="0"/>
                    <a:pt x="3562" y="817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9" name="Google Shape;24039;p71"/>
            <p:cNvSpPr/>
            <p:nvPr/>
          </p:nvSpPr>
          <p:spPr>
            <a:xfrm>
              <a:off x="1412425" y="2675075"/>
              <a:ext cx="90500" cy="91975"/>
            </a:xfrm>
            <a:custGeom>
              <a:avLst/>
              <a:gdLst/>
              <a:ahLst/>
              <a:cxnLst/>
              <a:rect l="l" t="t" r="r" b="b"/>
              <a:pathLst>
                <a:path w="3620" h="3679" extrusionOk="0">
                  <a:moveTo>
                    <a:pt x="1810" y="1"/>
                  </a:moveTo>
                  <a:cubicBezTo>
                    <a:pt x="2802" y="59"/>
                    <a:pt x="3619" y="935"/>
                    <a:pt x="3619" y="1869"/>
                  </a:cubicBezTo>
                  <a:cubicBezTo>
                    <a:pt x="3561" y="2861"/>
                    <a:pt x="2685" y="3678"/>
                    <a:pt x="1751" y="3620"/>
                  </a:cubicBezTo>
                  <a:cubicBezTo>
                    <a:pt x="759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0" name="Google Shape;24040;p71"/>
            <p:cNvSpPr/>
            <p:nvPr/>
          </p:nvSpPr>
          <p:spPr>
            <a:xfrm>
              <a:off x="5340750" y="9619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2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744"/>
                    <a:pt x="1" y="1752"/>
                  </a:cubicBezTo>
                  <a:cubicBezTo>
                    <a:pt x="1" y="760"/>
                    <a:pt x="759" y="1"/>
                    <a:pt x="1752" y="1"/>
                  </a:cubicBezTo>
                  <a:cubicBezTo>
                    <a:pt x="2744" y="1"/>
                    <a:pt x="3503" y="760"/>
                    <a:pt x="3503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1" name="Google Shape;24041;p71"/>
            <p:cNvSpPr/>
            <p:nvPr/>
          </p:nvSpPr>
          <p:spPr>
            <a:xfrm>
              <a:off x="5584450" y="120852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1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685"/>
                    <a:pt x="1" y="1751"/>
                  </a:cubicBezTo>
                  <a:cubicBezTo>
                    <a:pt x="1" y="759"/>
                    <a:pt x="759" y="0"/>
                    <a:pt x="1752" y="0"/>
                  </a:cubicBezTo>
                  <a:cubicBezTo>
                    <a:pt x="2744" y="0"/>
                    <a:pt x="3503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2" name="Google Shape;24042;p71"/>
            <p:cNvSpPr/>
            <p:nvPr/>
          </p:nvSpPr>
          <p:spPr>
            <a:xfrm>
              <a:off x="3132900" y="4716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2" y="1751"/>
                  </a:moveTo>
                  <a:cubicBezTo>
                    <a:pt x="3502" y="2744"/>
                    <a:pt x="2744" y="3503"/>
                    <a:pt x="1751" y="3503"/>
                  </a:cubicBezTo>
                  <a:cubicBezTo>
                    <a:pt x="759" y="3503"/>
                    <a:pt x="0" y="2744"/>
                    <a:pt x="0" y="1751"/>
                  </a:cubicBezTo>
                  <a:cubicBezTo>
                    <a:pt x="0" y="817"/>
                    <a:pt x="759" y="0"/>
                    <a:pt x="1751" y="0"/>
                  </a:cubicBezTo>
                  <a:cubicBezTo>
                    <a:pt x="2685" y="0"/>
                    <a:pt x="3502" y="759"/>
                    <a:pt x="3502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3" name="Google Shape;24043;p71"/>
            <p:cNvSpPr/>
            <p:nvPr/>
          </p:nvSpPr>
          <p:spPr>
            <a:xfrm>
              <a:off x="6073300" y="341347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1752" y="3502"/>
                  </a:moveTo>
                  <a:cubicBezTo>
                    <a:pt x="759" y="3502"/>
                    <a:pt x="1" y="2685"/>
                    <a:pt x="1" y="1751"/>
                  </a:cubicBezTo>
                  <a:cubicBezTo>
                    <a:pt x="1" y="759"/>
                    <a:pt x="818" y="0"/>
                    <a:pt x="1810" y="0"/>
                  </a:cubicBezTo>
                  <a:cubicBezTo>
                    <a:pt x="2744" y="0"/>
                    <a:pt x="3503" y="759"/>
                    <a:pt x="3503" y="1751"/>
                  </a:cubicBezTo>
                  <a:cubicBezTo>
                    <a:pt x="3503" y="2744"/>
                    <a:pt x="2744" y="3502"/>
                    <a:pt x="1752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4" name="Google Shape;24044;p71"/>
            <p:cNvSpPr/>
            <p:nvPr/>
          </p:nvSpPr>
          <p:spPr>
            <a:xfrm>
              <a:off x="1413875" y="2434300"/>
              <a:ext cx="87575" cy="86125"/>
            </a:xfrm>
            <a:custGeom>
              <a:avLst/>
              <a:gdLst/>
              <a:ahLst/>
              <a:cxnLst/>
              <a:rect l="l" t="t" r="r" b="b"/>
              <a:pathLst>
                <a:path w="3503" h="3445" extrusionOk="0">
                  <a:moveTo>
                    <a:pt x="1752" y="3444"/>
                  </a:moveTo>
                  <a:cubicBezTo>
                    <a:pt x="760" y="3444"/>
                    <a:pt x="1" y="2744"/>
                    <a:pt x="1" y="1752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744" y="1"/>
                    <a:pt x="3445" y="759"/>
                    <a:pt x="3503" y="1693"/>
                  </a:cubicBezTo>
                  <a:cubicBezTo>
                    <a:pt x="3503" y="2686"/>
                    <a:pt x="2744" y="3444"/>
                    <a:pt x="1752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5" name="Google Shape;24045;p71"/>
            <p:cNvSpPr/>
            <p:nvPr/>
          </p:nvSpPr>
          <p:spPr>
            <a:xfrm>
              <a:off x="4112050" y="5131025"/>
              <a:ext cx="87575" cy="89025"/>
            </a:xfrm>
            <a:custGeom>
              <a:avLst/>
              <a:gdLst/>
              <a:ahLst/>
              <a:cxnLst/>
              <a:rect l="l" t="t" r="r" b="b"/>
              <a:pathLst>
                <a:path w="3503" h="3561" extrusionOk="0">
                  <a:moveTo>
                    <a:pt x="3503" y="1751"/>
                  </a:moveTo>
                  <a:cubicBezTo>
                    <a:pt x="3503" y="2744"/>
                    <a:pt x="2744" y="3561"/>
                    <a:pt x="1752" y="3561"/>
                  </a:cubicBezTo>
                  <a:cubicBezTo>
                    <a:pt x="760" y="3561"/>
                    <a:pt x="1" y="2802"/>
                    <a:pt x="1" y="1810"/>
                  </a:cubicBezTo>
                  <a:cubicBezTo>
                    <a:pt x="1" y="817"/>
                    <a:pt x="701" y="59"/>
                    <a:pt x="1693" y="59"/>
                  </a:cubicBezTo>
                  <a:cubicBezTo>
                    <a:pt x="2686" y="0"/>
                    <a:pt x="3445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6" name="Google Shape;24046;p71"/>
            <p:cNvSpPr/>
            <p:nvPr/>
          </p:nvSpPr>
          <p:spPr>
            <a:xfrm>
              <a:off x="1413875" y="317122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5"/>
                    <a:pt x="1693" y="3445"/>
                  </a:cubicBezTo>
                  <a:cubicBezTo>
                    <a:pt x="760" y="3386"/>
                    <a:pt x="1" y="2627"/>
                    <a:pt x="59" y="1693"/>
                  </a:cubicBezTo>
                  <a:cubicBezTo>
                    <a:pt x="59" y="759"/>
                    <a:pt x="818" y="1"/>
                    <a:pt x="1752" y="1"/>
                  </a:cubicBezTo>
                  <a:cubicBezTo>
                    <a:pt x="2744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7" name="Google Shape;24047;p71"/>
            <p:cNvSpPr/>
            <p:nvPr/>
          </p:nvSpPr>
          <p:spPr>
            <a:xfrm>
              <a:off x="3376575" y="513247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4"/>
                    <a:pt x="1752" y="3444"/>
                  </a:cubicBezTo>
                  <a:cubicBezTo>
                    <a:pt x="760" y="3444"/>
                    <a:pt x="1" y="2686"/>
                    <a:pt x="1" y="1693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686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8" name="Google Shape;24048;p71"/>
            <p:cNvSpPr/>
            <p:nvPr/>
          </p:nvSpPr>
          <p:spPr>
            <a:xfrm>
              <a:off x="2639650" y="4887325"/>
              <a:ext cx="86125" cy="84650"/>
            </a:xfrm>
            <a:custGeom>
              <a:avLst/>
              <a:gdLst/>
              <a:ahLst/>
              <a:cxnLst/>
              <a:rect l="l" t="t" r="r" b="b"/>
              <a:pathLst>
                <a:path w="3445" h="3386" extrusionOk="0">
                  <a:moveTo>
                    <a:pt x="3445" y="1693"/>
                  </a:moveTo>
                  <a:cubicBezTo>
                    <a:pt x="3445" y="2627"/>
                    <a:pt x="2628" y="3386"/>
                    <a:pt x="1694" y="3386"/>
                  </a:cubicBezTo>
                  <a:cubicBezTo>
                    <a:pt x="760" y="3327"/>
                    <a:pt x="1" y="2569"/>
                    <a:pt x="59" y="1635"/>
                  </a:cubicBezTo>
                  <a:cubicBezTo>
                    <a:pt x="59" y="701"/>
                    <a:pt x="818" y="0"/>
                    <a:pt x="1752" y="0"/>
                  </a:cubicBezTo>
                  <a:cubicBezTo>
                    <a:pt x="2686" y="0"/>
                    <a:pt x="3445" y="759"/>
                    <a:pt x="3445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9" name="Google Shape;24049;p71"/>
            <p:cNvSpPr/>
            <p:nvPr/>
          </p:nvSpPr>
          <p:spPr>
            <a:xfrm>
              <a:off x="1661950" y="3903775"/>
              <a:ext cx="84675" cy="86125"/>
            </a:xfrm>
            <a:custGeom>
              <a:avLst/>
              <a:gdLst/>
              <a:ahLst/>
              <a:cxnLst/>
              <a:rect l="l" t="t" r="r" b="b"/>
              <a:pathLst>
                <a:path w="3387" h="3445" extrusionOk="0">
                  <a:moveTo>
                    <a:pt x="1693" y="1"/>
                  </a:moveTo>
                  <a:cubicBezTo>
                    <a:pt x="2627" y="1"/>
                    <a:pt x="3386" y="818"/>
                    <a:pt x="3386" y="1752"/>
                  </a:cubicBezTo>
                  <a:cubicBezTo>
                    <a:pt x="3386" y="2686"/>
                    <a:pt x="2569" y="3444"/>
                    <a:pt x="1635" y="3386"/>
                  </a:cubicBezTo>
                  <a:cubicBezTo>
                    <a:pt x="701" y="3386"/>
                    <a:pt x="1" y="2627"/>
                    <a:pt x="1" y="1693"/>
                  </a:cubicBezTo>
                  <a:cubicBezTo>
                    <a:pt x="1" y="759"/>
                    <a:pt x="759" y="1"/>
                    <a:pt x="16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0" name="Google Shape;24050;p71"/>
            <p:cNvSpPr/>
            <p:nvPr/>
          </p:nvSpPr>
          <p:spPr>
            <a:xfrm>
              <a:off x="5587375" y="4398475"/>
              <a:ext cx="81725" cy="81725"/>
            </a:xfrm>
            <a:custGeom>
              <a:avLst/>
              <a:gdLst/>
              <a:ahLst/>
              <a:cxnLst/>
              <a:rect l="l" t="t" r="r" b="b"/>
              <a:pathLst>
                <a:path w="3269" h="3269" extrusionOk="0">
                  <a:moveTo>
                    <a:pt x="1635" y="3269"/>
                  </a:moveTo>
                  <a:cubicBezTo>
                    <a:pt x="701" y="3269"/>
                    <a:pt x="0" y="2510"/>
                    <a:pt x="0" y="1635"/>
                  </a:cubicBezTo>
                  <a:cubicBezTo>
                    <a:pt x="0" y="759"/>
                    <a:pt x="759" y="0"/>
                    <a:pt x="1693" y="0"/>
                  </a:cubicBezTo>
                  <a:cubicBezTo>
                    <a:pt x="2569" y="59"/>
                    <a:pt x="3269" y="817"/>
                    <a:pt x="3269" y="1693"/>
                  </a:cubicBezTo>
                  <a:cubicBezTo>
                    <a:pt x="3211" y="2569"/>
                    <a:pt x="2510" y="3269"/>
                    <a:pt x="1635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1" name="Google Shape;24051;p71"/>
            <p:cNvSpPr/>
            <p:nvPr/>
          </p:nvSpPr>
          <p:spPr>
            <a:xfrm>
              <a:off x="6076225" y="1948375"/>
              <a:ext cx="81750" cy="81725"/>
            </a:xfrm>
            <a:custGeom>
              <a:avLst/>
              <a:gdLst/>
              <a:ahLst/>
              <a:cxnLst/>
              <a:rect l="l" t="t" r="r" b="b"/>
              <a:pathLst>
                <a:path w="3270" h="3269" extrusionOk="0">
                  <a:moveTo>
                    <a:pt x="1693" y="3211"/>
                  </a:moveTo>
                  <a:cubicBezTo>
                    <a:pt x="818" y="3269"/>
                    <a:pt x="59" y="2510"/>
                    <a:pt x="0" y="1635"/>
                  </a:cubicBezTo>
                  <a:cubicBezTo>
                    <a:pt x="0" y="759"/>
                    <a:pt x="759" y="0"/>
                    <a:pt x="1635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452"/>
                    <a:pt x="2569" y="3211"/>
                    <a:pt x="169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2" name="Google Shape;24052;p71"/>
            <p:cNvSpPr/>
            <p:nvPr/>
          </p:nvSpPr>
          <p:spPr>
            <a:xfrm>
              <a:off x="2152275" y="964825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3269" y="1635"/>
                  </a:moveTo>
                  <a:cubicBezTo>
                    <a:pt x="3269" y="2510"/>
                    <a:pt x="2568" y="3211"/>
                    <a:pt x="1693" y="3269"/>
                  </a:cubicBezTo>
                  <a:cubicBezTo>
                    <a:pt x="759" y="3269"/>
                    <a:pt x="0" y="2510"/>
                    <a:pt x="59" y="1577"/>
                  </a:cubicBezTo>
                  <a:cubicBezTo>
                    <a:pt x="59" y="701"/>
                    <a:pt x="817" y="0"/>
                    <a:pt x="1693" y="0"/>
                  </a:cubicBezTo>
                  <a:cubicBezTo>
                    <a:pt x="2568" y="0"/>
                    <a:pt x="3269" y="759"/>
                    <a:pt x="3269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3" name="Google Shape;24053;p71"/>
            <p:cNvSpPr/>
            <p:nvPr/>
          </p:nvSpPr>
          <p:spPr>
            <a:xfrm>
              <a:off x="5833975" y="1453675"/>
              <a:ext cx="81750" cy="81750"/>
            </a:xfrm>
            <a:custGeom>
              <a:avLst/>
              <a:gdLst/>
              <a:ahLst/>
              <a:cxnLst/>
              <a:rect l="l" t="t" r="r" b="b"/>
              <a:pathLst>
                <a:path w="3270" h="3270" extrusionOk="0">
                  <a:moveTo>
                    <a:pt x="3270" y="1635"/>
                  </a:moveTo>
                  <a:cubicBezTo>
                    <a:pt x="3270" y="2511"/>
                    <a:pt x="2511" y="3269"/>
                    <a:pt x="1635" y="3269"/>
                  </a:cubicBezTo>
                  <a:cubicBezTo>
                    <a:pt x="760" y="3269"/>
                    <a:pt x="1" y="2511"/>
                    <a:pt x="1" y="1635"/>
                  </a:cubicBezTo>
                  <a:cubicBezTo>
                    <a:pt x="1" y="759"/>
                    <a:pt x="760" y="1"/>
                    <a:pt x="1635" y="1"/>
                  </a:cubicBezTo>
                  <a:cubicBezTo>
                    <a:pt x="2511" y="1"/>
                    <a:pt x="3211" y="759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4" name="Google Shape;24054;p71"/>
            <p:cNvSpPr/>
            <p:nvPr/>
          </p:nvSpPr>
          <p:spPr>
            <a:xfrm>
              <a:off x="4361600" y="5135400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1634" y="3269"/>
                  </a:moveTo>
                  <a:cubicBezTo>
                    <a:pt x="759" y="3269"/>
                    <a:pt x="58" y="2569"/>
                    <a:pt x="0" y="1693"/>
                  </a:cubicBezTo>
                  <a:cubicBezTo>
                    <a:pt x="0" y="759"/>
                    <a:pt x="700" y="0"/>
                    <a:pt x="1634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510"/>
                    <a:pt x="2510" y="3211"/>
                    <a:pt x="1634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5" name="Google Shape;24055;p71"/>
            <p:cNvSpPr/>
            <p:nvPr/>
          </p:nvSpPr>
          <p:spPr>
            <a:xfrm>
              <a:off x="3137275" y="5136850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3094"/>
                  </a:moveTo>
                  <a:cubicBezTo>
                    <a:pt x="701" y="3153"/>
                    <a:pt x="0" y="2452"/>
                    <a:pt x="0" y="1577"/>
                  </a:cubicBezTo>
                  <a:cubicBezTo>
                    <a:pt x="0" y="701"/>
                    <a:pt x="642" y="1"/>
                    <a:pt x="1518" y="1"/>
                  </a:cubicBezTo>
                  <a:cubicBezTo>
                    <a:pt x="2452" y="1"/>
                    <a:pt x="3094" y="643"/>
                    <a:pt x="3152" y="1518"/>
                  </a:cubicBezTo>
                  <a:cubicBezTo>
                    <a:pt x="3152" y="2394"/>
                    <a:pt x="2452" y="3094"/>
                    <a:pt x="1576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6" name="Google Shape;24056;p71"/>
            <p:cNvSpPr/>
            <p:nvPr/>
          </p:nvSpPr>
          <p:spPr>
            <a:xfrm>
              <a:off x="1416800" y="2190600"/>
              <a:ext cx="80275" cy="80300"/>
            </a:xfrm>
            <a:custGeom>
              <a:avLst/>
              <a:gdLst/>
              <a:ahLst/>
              <a:cxnLst/>
              <a:rect l="l" t="t" r="r" b="b"/>
              <a:pathLst>
                <a:path w="3211" h="3212" extrusionOk="0">
                  <a:moveTo>
                    <a:pt x="1635" y="1"/>
                  </a:moveTo>
                  <a:cubicBezTo>
                    <a:pt x="2510" y="1"/>
                    <a:pt x="3211" y="701"/>
                    <a:pt x="3211" y="1635"/>
                  </a:cubicBezTo>
                  <a:cubicBezTo>
                    <a:pt x="3211" y="2511"/>
                    <a:pt x="2510" y="3211"/>
                    <a:pt x="1635" y="3211"/>
                  </a:cubicBezTo>
                  <a:cubicBezTo>
                    <a:pt x="759" y="3211"/>
                    <a:pt x="0" y="2511"/>
                    <a:pt x="0" y="1635"/>
                  </a:cubicBezTo>
                  <a:cubicBezTo>
                    <a:pt x="0" y="701"/>
                    <a:pt x="701" y="1"/>
                    <a:pt x="16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7" name="Google Shape;24057;p71"/>
            <p:cNvSpPr/>
            <p:nvPr/>
          </p:nvSpPr>
          <p:spPr>
            <a:xfrm>
              <a:off x="5340750" y="4646550"/>
              <a:ext cx="80275" cy="80275"/>
            </a:xfrm>
            <a:custGeom>
              <a:avLst/>
              <a:gdLst/>
              <a:ahLst/>
              <a:cxnLst/>
              <a:rect l="l" t="t" r="r" b="b"/>
              <a:pathLst>
                <a:path w="3211" h="3211" extrusionOk="0">
                  <a:moveTo>
                    <a:pt x="3211" y="1635"/>
                  </a:moveTo>
                  <a:cubicBezTo>
                    <a:pt x="3211" y="2510"/>
                    <a:pt x="2511" y="3211"/>
                    <a:pt x="1635" y="3211"/>
                  </a:cubicBezTo>
                  <a:cubicBezTo>
                    <a:pt x="701" y="3211"/>
                    <a:pt x="1" y="2510"/>
                    <a:pt x="1" y="1576"/>
                  </a:cubicBezTo>
                  <a:cubicBezTo>
                    <a:pt x="1" y="701"/>
                    <a:pt x="759" y="0"/>
                    <a:pt x="1635" y="0"/>
                  </a:cubicBezTo>
                  <a:cubicBezTo>
                    <a:pt x="2511" y="0"/>
                    <a:pt x="3211" y="701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8" name="Google Shape;24058;p71"/>
            <p:cNvSpPr/>
            <p:nvPr/>
          </p:nvSpPr>
          <p:spPr>
            <a:xfrm>
              <a:off x="1911500" y="1208525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0"/>
                  </a:moveTo>
                  <a:cubicBezTo>
                    <a:pt x="2510" y="0"/>
                    <a:pt x="3152" y="701"/>
                    <a:pt x="3152" y="1635"/>
                  </a:cubicBezTo>
                  <a:cubicBezTo>
                    <a:pt x="3094" y="2510"/>
                    <a:pt x="2452" y="3152"/>
                    <a:pt x="1576" y="3152"/>
                  </a:cubicBezTo>
                  <a:cubicBezTo>
                    <a:pt x="642" y="3152"/>
                    <a:pt x="0" y="2452"/>
                    <a:pt x="0" y="1576"/>
                  </a:cubicBezTo>
                  <a:cubicBezTo>
                    <a:pt x="0" y="701"/>
                    <a:pt x="700" y="0"/>
                    <a:pt x="15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9" name="Google Shape;24059;p71"/>
            <p:cNvSpPr/>
            <p:nvPr/>
          </p:nvSpPr>
          <p:spPr>
            <a:xfrm>
              <a:off x="4608200" y="475975"/>
              <a:ext cx="81750" cy="80275"/>
            </a:xfrm>
            <a:custGeom>
              <a:avLst/>
              <a:gdLst/>
              <a:ahLst/>
              <a:cxnLst/>
              <a:rect l="l" t="t" r="r" b="b"/>
              <a:pathLst>
                <a:path w="3270" h="3211" extrusionOk="0">
                  <a:moveTo>
                    <a:pt x="1693" y="0"/>
                  </a:moveTo>
                  <a:cubicBezTo>
                    <a:pt x="2569" y="0"/>
                    <a:pt x="3269" y="759"/>
                    <a:pt x="3269" y="1635"/>
                  </a:cubicBezTo>
                  <a:cubicBezTo>
                    <a:pt x="3211" y="2510"/>
                    <a:pt x="2511" y="3211"/>
                    <a:pt x="1577" y="3211"/>
                  </a:cubicBezTo>
                  <a:cubicBezTo>
                    <a:pt x="701" y="3152"/>
                    <a:pt x="1" y="2452"/>
                    <a:pt x="1" y="1576"/>
                  </a:cubicBezTo>
                  <a:cubicBezTo>
                    <a:pt x="59" y="642"/>
                    <a:pt x="759" y="0"/>
                    <a:pt x="16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0" name="Google Shape;24060;p71"/>
            <p:cNvSpPr/>
            <p:nvPr/>
          </p:nvSpPr>
          <p:spPr>
            <a:xfrm>
              <a:off x="5098525" y="718200"/>
              <a:ext cx="80275" cy="81750"/>
            </a:xfrm>
            <a:custGeom>
              <a:avLst/>
              <a:gdLst/>
              <a:ahLst/>
              <a:cxnLst/>
              <a:rect l="l" t="t" r="r" b="b"/>
              <a:pathLst>
                <a:path w="3211" h="3270" extrusionOk="0">
                  <a:moveTo>
                    <a:pt x="1635" y="3211"/>
                  </a:moveTo>
                  <a:cubicBezTo>
                    <a:pt x="759" y="3270"/>
                    <a:pt x="0" y="2569"/>
                    <a:pt x="0" y="1635"/>
                  </a:cubicBezTo>
                  <a:cubicBezTo>
                    <a:pt x="0" y="760"/>
                    <a:pt x="701" y="59"/>
                    <a:pt x="1576" y="1"/>
                  </a:cubicBezTo>
                  <a:cubicBezTo>
                    <a:pt x="2452" y="1"/>
                    <a:pt x="3211" y="701"/>
                    <a:pt x="3211" y="1577"/>
                  </a:cubicBezTo>
                  <a:cubicBezTo>
                    <a:pt x="3211" y="2511"/>
                    <a:pt x="2510" y="3211"/>
                    <a:pt x="1635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1" name="Google Shape;24061;p71"/>
            <p:cNvSpPr/>
            <p:nvPr/>
          </p:nvSpPr>
          <p:spPr>
            <a:xfrm>
              <a:off x="6079150" y="3664450"/>
              <a:ext cx="77350" cy="77375"/>
            </a:xfrm>
            <a:custGeom>
              <a:avLst/>
              <a:gdLst/>
              <a:ahLst/>
              <a:cxnLst/>
              <a:rect l="l" t="t" r="r" b="b"/>
              <a:pathLst>
                <a:path w="3094" h="3095" extrusionOk="0">
                  <a:moveTo>
                    <a:pt x="3094" y="1519"/>
                  </a:moveTo>
                  <a:cubicBezTo>
                    <a:pt x="3094" y="2394"/>
                    <a:pt x="2393" y="3095"/>
                    <a:pt x="1576" y="3095"/>
                  </a:cubicBezTo>
                  <a:cubicBezTo>
                    <a:pt x="701" y="3095"/>
                    <a:pt x="0" y="2452"/>
                    <a:pt x="0" y="1577"/>
                  </a:cubicBezTo>
                  <a:cubicBezTo>
                    <a:pt x="0" y="701"/>
                    <a:pt x="642" y="59"/>
                    <a:pt x="1518" y="1"/>
                  </a:cubicBezTo>
                  <a:cubicBezTo>
                    <a:pt x="2335" y="1"/>
                    <a:pt x="3094" y="701"/>
                    <a:pt x="3094" y="15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2" name="Google Shape;24062;p71"/>
            <p:cNvSpPr/>
            <p:nvPr/>
          </p:nvSpPr>
          <p:spPr>
            <a:xfrm>
              <a:off x="1418250" y="3417850"/>
              <a:ext cx="78825" cy="77350"/>
            </a:xfrm>
            <a:custGeom>
              <a:avLst/>
              <a:gdLst/>
              <a:ahLst/>
              <a:cxnLst/>
              <a:rect l="l" t="t" r="r" b="b"/>
              <a:pathLst>
                <a:path w="3153" h="3094" extrusionOk="0">
                  <a:moveTo>
                    <a:pt x="1577" y="3094"/>
                  </a:moveTo>
                  <a:cubicBezTo>
                    <a:pt x="701" y="3094"/>
                    <a:pt x="1" y="2393"/>
                    <a:pt x="1" y="1576"/>
                  </a:cubicBezTo>
                  <a:cubicBezTo>
                    <a:pt x="1" y="701"/>
                    <a:pt x="760" y="0"/>
                    <a:pt x="1577" y="0"/>
                  </a:cubicBezTo>
                  <a:cubicBezTo>
                    <a:pt x="2452" y="59"/>
                    <a:pt x="3094" y="701"/>
                    <a:pt x="3094" y="1518"/>
                  </a:cubicBezTo>
                  <a:cubicBezTo>
                    <a:pt x="3153" y="2393"/>
                    <a:pt x="2452" y="3094"/>
                    <a:pt x="157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3" name="Google Shape;24063;p71"/>
            <p:cNvSpPr/>
            <p:nvPr/>
          </p:nvSpPr>
          <p:spPr>
            <a:xfrm>
              <a:off x="2890650" y="477425"/>
              <a:ext cx="77375" cy="77375"/>
            </a:xfrm>
            <a:custGeom>
              <a:avLst/>
              <a:gdLst/>
              <a:ahLst/>
              <a:cxnLst/>
              <a:rect l="l" t="t" r="r" b="b"/>
              <a:pathLst>
                <a:path w="3095" h="3095" extrusionOk="0">
                  <a:moveTo>
                    <a:pt x="3094" y="1518"/>
                  </a:moveTo>
                  <a:cubicBezTo>
                    <a:pt x="3094" y="2336"/>
                    <a:pt x="2452" y="3036"/>
                    <a:pt x="1577" y="3094"/>
                  </a:cubicBezTo>
                  <a:cubicBezTo>
                    <a:pt x="759" y="3094"/>
                    <a:pt x="1" y="2394"/>
                    <a:pt x="59" y="1518"/>
                  </a:cubicBezTo>
                  <a:cubicBezTo>
                    <a:pt x="59" y="701"/>
                    <a:pt x="759" y="1"/>
                    <a:pt x="1577" y="1"/>
                  </a:cubicBezTo>
                  <a:cubicBezTo>
                    <a:pt x="2394" y="1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4" name="Google Shape;24064;p71"/>
            <p:cNvSpPr/>
            <p:nvPr/>
          </p:nvSpPr>
          <p:spPr>
            <a:xfrm>
              <a:off x="5835450" y="4154775"/>
              <a:ext cx="77350" cy="77350"/>
            </a:xfrm>
            <a:custGeom>
              <a:avLst/>
              <a:gdLst/>
              <a:ahLst/>
              <a:cxnLst/>
              <a:rect l="l" t="t" r="r" b="b"/>
              <a:pathLst>
                <a:path w="3094" h="3094" extrusionOk="0">
                  <a:moveTo>
                    <a:pt x="3094" y="1518"/>
                  </a:moveTo>
                  <a:cubicBezTo>
                    <a:pt x="3094" y="2335"/>
                    <a:pt x="2335" y="3094"/>
                    <a:pt x="1518" y="3036"/>
                  </a:cubicBezTo>
                  <a:cubicBezTo>
                    <a:pt x="701" y="3036"/>
                    <a:pt x="0" y="2277"/>
                    <a:pt x="59" y="1460"/>
                  </a:cubicBezTo>
                  <a:cubicBezTo>
                    <a:pt x="59" y="701"/>
                    <a:pt x="759" y="0"/>
                    <a:pt x="1576" y="0"/>
                  </a:cubicBezTo>
                  <a:cubicBezTo>
                    <a:pt x="2393" y="0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5" name="Google Shape;24065;p71"/>
            <p:cNvSpPr/>
            <p:nvPr/>
          </p:nvSpPr>
          <p:spPr>
            <a:xfrm>
              <a:off x="2401800" y="719675"/>
              <a:ext cx="75900" cy="77350"/>
            </a:xfrm>
            <a:custGeom>
              <a:avLst/>
              <a:gdLst/>
              <a:ahLst/>
              <a:cxnLst/>
              <a:rect l="l" t="t" r="r" b="b"/>
              <a:pathLst>
                <a:path w="3036" h="3094" extrusionOk="0">
                  <a:moveTo>
                    <a:pt x="3036" y="1576"/>
                  </a:moveTo>
                  <a:cubicBezTo>
                    <a:pt x="3036" y="2393"/>
                    <a:pt x="2277" y="3094"/>
                    <a:pt x="1460" y="3036"/>
                  </a:cubicBezTo>
                  <a:cubicBezTo>
                    <a:pt x="643" y="3036"/>
                    <a:pt x="0" y="2277"/>
                    <a:pt x="59" y="1518"/>
                  </a:cubicBezTo>
                  <a:cubicBezTo>
                    <a:pt x="59" y="701"/>
                    <a:pt x="818" y="0"/>
                    <a:pt x="1635" y="59"/>
                  </a:cubicBezTo>
                  <a:cubicBezTo>
                    <a:pt x="2394" y="117"/>
                    <a:pt x="3036" y="817"/>
                    <a:pt x="3036" y="15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6" name="Google Shape;24066;p71"/>
            <p:cNvSpPr/>
            <p:nvPr/>
          </p:nvSpPr>
          <p:spPr>
            <a:xfrm>
              <a:off x="2156650" y="4645075"/>
              <a:ext cx="74450" cy="74450"/>
            </a:xfrm>
            <a:custGeom>
              <a:avLst/>
              <a:gdLst/>
              <a:ahLst/>
              <a:cxnLst/>
              <a:rect l="l" t="t" r="r" b="b"/>
              <a:pathLst>
                <a:path w="2978" h="2978" extrusionOk="0">
                  <a:moveTo>
                    <a:pt x="2919" y="1518"/>
                  </a:moveTo>
                  <a:cubicBezTo>
                    <a:pt x="2919" y="2336"/>
                    <a:pt x="2277" y="2978"/>
                    <a:pt x="1460" y="2978"/>
                  </a:cubicBezTo>
                  <a:cubicBezTo>
                    <a:pt x="642" y="2978"/>
                    <a:pt x="0" y="2277"/>
                    <a:pt x="0" y="1460"/>
                  </a:cubicBezTo>
                  <a:cubicBezTo>
                    <a:pt x="59" y="701"/>
                    <a:pt x="701" y="1"/>
                    <a:pt x="1518" y="59"/>
                  </a:cubicBezTo>
                  <a:cubicBezTo>
                    <a:pt x="2335" y="59"/>
                    <a:pt x="2977" y="701"/>
                    <a:pt x="2919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7" name="Google Shape;24067;p71"/>
            <p:cNvSpPr/>
            <p:nvPr/>
          </p:nvSpPr>
          <p:spPr>
            <a:xfrm>
              <a:off x="1910025" y="4402850"/>
              <a:ext cx="73000" cy="72975"/>
            </a:xfrm>
            <a:custGeom>
              <a:avLst/>
              <a:gdLst/>
              <a:ahLst/>
              <a:cxnLst/>
              <a:rect l="l" t="t" r="r" b="b"/>
              <a:pathLst>
                <a:path w="2920" h="2919" extrusionOk="0">
                  <a:moveTo>
                    <a:pt x="1460" y="0"/>
                  </a:moveTo>
                  <a:cubicBezTo>
                    <a:pt x="2277" y="0"/>
                    <a:pt x="2919" y="642"/>
                    <a:pt x="2919" y="1460"/>
                  </a:cubicBezTo>
                  <a:cubicBezTo>
                    <a:pt x="2919" y="2277"/>
                    <a:pt x="2277" y="2919"/>
                    <a:pt x="1460" y="2919"/>
                  </a:cubicBezTo>
                  <a:cubicBezTo>
                    <a:pt x="643" y="2919"/>
                    <a:pt x="59" y="2335"/>
                    <a:pt x="1" y="1518"/>
                  </a:cubicBezTo>
                  <a:cubicBezTo>
                    <a:pt x="1" y="701"/>
                    <a:pt x="643" y="59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8" name="Google Shape;24068;p71"/>
            <p:cNvSpPr/>
            <p:nvPr/>
          </p:nvSpPr>
          <p:spPr>
            <a:xfrm>
              <a:off x="1669250" y="1459525"/>
              <a:ext cx="70075" cy="71525"/>
            </a:xfrm>
            <a:custGeom>
              <a:avLst/>
              <a:gdLst/>
              <a:ahLst/>
              <a:cxnLst/>
              <a:rect l="l" t="t" r="r" b="b"/>
              <a:pathLst>
                <a:path w="2803" h="2861" extrusionOk="0">
                  <a:moveTo>
                    <a:pt x="1401" y="2802"/>
                  </a:moveTo>
                  <a:cubicBezTo>
                    <a:pt x="584" y="2802"/>
                    <a:pt x="1" y="2218"/>
                    <a:pt x="1" y="1401"/>
                  </a:cubicBezTo>
                  <a:cubicBezTo>
                    <a:pt x="1" y="584"/>
                    <a:pt x="584" y="0"/>
                    <a:pt x="1401" y="0"/>
                  </a:cubicBezTo>
                  <a:cubicBezTo>
                    <a:pt x="2219" y="0"/>
                    <a:pt x="2802" y="642"/>
                    <a:pt x="2802" y="1401"/>
                  </a:cubicBezTo>
                  <a:cubicBezTo>
                    <a:pt x="2802" y="2218"/>
                    <a:pt x="2219" y="2860"/>
                    <a:pt x="1401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9" name="Google Shape;24069;p71"/>
            <p:cNvSpPr/>
            <p:nvPr/>
          </p:nvSpPr>
          <p:spPr>
            <a:xfrm>
              <a:off x="5102900" y="4894625"/>
              <a:ext cx="71525" cy="70050"/>
            </a:xfrm>
            <a:custGeom>
              <a:avLst/>
              <a:gdLst/>
              <a:ahLst/>
              <a:cxnLst/>
              <a:rect l="l" t="t" r="r" b="b"/>
              <a:pathLst>
                <a:path w="2861" h="2802" extrusionOk="0">
                  <a:moveTo>
                    <a:pt x="1460" y="2802"/>
                  </a:moveTo>
                  <a:cubicBezTo>
                    <a:pt x="642" y="2802"/>
                    <a:pt x="0" y="2218"/>
                    <a:pt x="0" y="1401"/>
                  </a:cubicBezTo>
                  <a:cubicBezTo>
                    <a:pt x="0" y="584"/>
                    <a:pt x="584" y="0"/>
                    <a:pt x="1401" y="0"/>
                  </a:cubicBezTo>
                  <a:cubicBezTo>
                    <a:pt x="2218" y="0"/>
                    <a:pt x="2802" y="584"/>
                    <a:pt x="2860" y="1401"/>
                  </a:cubicBezTo>
                  <a:cubicBezTo>
                    <a:pt x="2860" y="2160"/>
                    <a:pt x="2218" y="2802"/>
                    <a:pt x="1460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0" name="Google Shape;24070;p71"/>
            <p:cNvSpPr/>
            <p:nvPr/>
          </p:nvSpPr>
          <p:spPr>
            <a:xfrm>
              <a:off x="1422625" y="1949825"/>
              <a:ext cx="70075" cy="68600"/>
            </a:xfrm>
            <a:custGeom>
              <a:avLst/>
              <a:gdLst/>
              <a:ahLst/>
              <a:cxnLst/>
              <a:rect l="l" t="t" r="r" b="b"/>
              <a:pathLst>
                <a:path w="2803" h="2744" extrusionOk="0">
                  <a:moveTo>
                    <a:pt x="2803" y="1401"/>
                  </a:moveTo>
                  <a:cubicBezTo>
                    <a:pt x="2803" y="2160"/>
                    <a:pt x="2161" y="2744"/>
                    <a:pt x="1402" y="2744"/>
                  </a:cubicBezTo>
                  <a:cubicBezTo>
                    <a:pt x="643" y="2744"/>
                    <a:pt x="1" y="2102"/>
                    <a:pt x="1" y="1343"/>
                  </a:cubicBezTo>
                  <a:cubicBezTo>
                    <a:pt x="59" y="584"/>
                    <a:pt x="701" y="1"/>
                    <a:pt x="1402" y="1"/>
                  </a:cubicBezTo>
                  <a:cubicBezTo>
                    <a:pt x="2161" y="1"/>
                    <a:pt x="2803" y="643"/>
                    <a:pt x="2803" y="14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1" name="Google Shape;24071;p71"/>
            <p:cNvSpPr/>
            <p:nvPr/>
          </p:nvSpPr>
          <p:spPr>
            <a:xfrm>
              <a:off x="4611125" y="5141225"/>
              <a:ext cx="68600" cy="70075"/>
            </a:xfrm>
            <a:custGeom>
              <a:avLst/>
              <a:gdLst/>
              <a:ahLst/>
              <a:cxnLst/>
              <a:rect l="l" t="t" r="r" b="b"/>
              <a:pathLst>
                <a:path w="2744" h="2803" extrusionOk="0">
                  <a:moveTo>
                    <a:pt x="1343" y="2803"/>
                  </a:moveTo>
                  <a:cubicBezTo>
                    <a:pt x="584" y="2744"/>
                    <a:pt x="0" y="2161"/>
                    <a:pt x="0" y="1402"/>
                  </a:cubicBezTo>
                  <a:cubicBezTo>
                    <a:pt x="0" y="643"/>
                    <a:pt x="642" y="1"/>
                    <a:pt x="1401" y="1"/>
                  </a:cubicBezTo>
                  <a:cubicBezTo>
                    <a:pt x="2160" y="59"/>
                    <a:pt x="2744" y="701"/>
                    <a:pt x="2744" y="1460"/>
                  </a:cubicBezTo>
                  <a:cubicBezTo>
                    <a:pt x="2744" y="2161"/>
                    <a:pt x="2102" y="2803"/>
                    <a:pt x="134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2" name="Google Shape;24072;p71"/>
            <p:cNvSpPr/>
            <p:nvPr/>
          </p:nvSpPr>
          <p:spPr>
            <a:xfrm>
              <a:off x="2407625" y="4897525"/>
              <a:ext cx="65700" cy="64250"/>
            </a:xfrm>
            <a:custGeom>
              <a:avLst/>
              <a:gdLst/>
              <a:ahLst/>
              <a:cxnLst/>
              <a:rect l="l" t="t" r="r" b="b"/>
              <a:pathLst>
                <a:path w="2628" h="2570" extrusionOk="0">
                  <a:moveTo>
                    <a:pt x="1343" y="2569"/>
                  </a:moveTo>
                  <a:cubicBezTo>
                    <a:pt x="643" y="2569"/>
                    <a:pt x="59" y="2044"/>
                    <a:pt x="59" y="1343"/>
                  </a:cubicBezTo>
                  <a:cubicBezTo>
                    <a:pt x="1" y="585"/>
                    <a:pt x="585" y="1"/>
                    <a:pt x="1343" y="1"/>
                  </a:cubicBezTo>
                  <a:cubicBezTo>
                    <a:pt x="2044" y="1"/>
                    <a:pt x="2569" y="526"/>
                    <a:pt x="2569" y="1227"/>
                  </a:cubicBezTo>
                  <a:cubicBezTo>
                    <a:pt x="2628" y="1986"/>
                    <a:pt x="2044" y="2511"/>
                    <a:pt x="1343" y="25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3" name="Google Shape;24073;p71"/>
            <p:cNvSpPr/>
            <p:nvPr/>
          </p:nvSpPr>
          <p:spPr>
            <a:xfrm>
              <a:off x="1425550" y="367175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1285" y="1"/>
                  </a:moveTo>
                  <a:cubicBezTo>
                    <a:pt x="1985" y="1"/>
                    <a:pt x="2569" y="526"/>
                    <a:pt x="2569" y="1285"/>
                  </a:cubicBezTo>
                  <a:cubicBezTo>
                    <a:pt x="2569" y="2044"/>
                    <a:pt x="1985" y="2569"/>
                    <a:pt x="1226" y="2569"/>
                  </a:cubicBezTo>
                  <a:cubicBezTo>
                    <a:pt x="526" y="2511"/>
                    <a:pt x="1" y="1985"/>
                    <a:pt x="1" y="1227"/>
                  </a:cubicBezTo>
                  <a:cubicBezTo>
                    <a:pt x="1" y="526"/>
                    <a:pt x="584" y="1"/>
                    <a:pt x="128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4" name="Google Shape;24074;p71"/>
            <p:cNvSpPr/>
            <p:nvPr/>
          </p:nvSpPr>
          <p:spPr>
            <a:xfrm>
              <a:off x="1672175" y="416060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2569" y="1285"/>
                  </a:moveTo>
                  <a:cubicBezTo>
                    <a:pt x="2569" y="2044"/>
                    <a:pt x="1985" y="2569"/>
                    <a:pt x="1284" y="2569"/>
                  </a:cubicBezTo>
                  <a:cubicBezTo>
                    <a:pt x="526" y="2569"/>
                    <a:pt x="0" y="1985"/>
                    <a:pt x="0" y="1227"/>
                  </a:cubicBezTo>
                  <a:cubicBezTo>
                    <a:pt x="0" y="526"/>
                    <a:pt x="584" y="1"/>
                    <a:pt x="1284" y="1"/>
                  </a:cubicBezTo>
                  <a:cubicBezTo>
                    <a:pt x="2043" y="59"/>
                    <a:pt x="2569" y="585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5" name="Google Shape;24075;p71"/>
            <p:cNvSpPr/>
            <p:nvPr/>
          </p:nvSpPr>
          <p:spPr>
            <a:xfrm>
              <a:off x="4859200" y="483275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343" y="0"/>
                  </a:moveTo>
                  <a:cubicBezTo>
                    <a:pt x="2043" y="0"/>
                    <a:pt x="2569" y="584"/>
                    <a:pt x="2569" y="1284"/>
                  </a:cubicBezTo>
                  <a:cubicBezTo>
                    <a:pt x="2569" y="2043"/>
                    <a:pt x="1985" y="2627"/>
                    <a:pt x="1226" y="2569"/>
                  </a:cubicBezTo>
                  <a:cubicBezTo>
                    <a:pt x="526" y="2569"/>
                    <a:pt x="0" y="1985"/>
                    <a:pt x="0" y="1284"/>
                  </a:cubicBezTo>
                  <a:cubicBezTo>
                    <a:pt x="59" y="526"/>
                    <a:pt x="584" y="0"/>
                    <a:pt x="134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6" name="Google Shape;24076;p71"/>
            <p:cNvSpPr/>
            <p:nvPr/>
          </p:nvSpPr>
          <p:spPr>
            <a:xfrm>
              <a:off x="6084975" y="1709050"/>
              <a:ext cx="64225" cy="65700"/>
            </a:xfrm>
            <a:custGeom>
              <a:avLst/>
              <a:gdLst/>
              <a:ahLst/>
              <a:cxnLst/>
              <a:rect l="l" t="t" r="r" b="b"/>
              <a:pathLst>
                <a:path w="2569" h="2628" extrusionOk="0">
                  <a:moveTo>
                    <a:pt x="2569" y="1285"/>
                  </a:moveTo>
                  <a:cubicBezTo>
                    <a:pt x="2569" y="2043"/>
                    <a:pt x="2044" y="2569"/>
                    <a:pt x="1343" y="2569"/>
                  </a:cubicBezTo>
                  <a:cubicBezTo>
                    <a:pt x="584" y="2627"/>
                    <a:pt x="1" y="2043"/>
                    <a:pt x="1" y="1285"/>
                  </a:cubicBezTo>
                  <a:cubicBezTo>
                    <a:pt x="59" y="584"/>
                    <a:pt x="584" y="0"/>
                    <a:pt x="1343" y="59"/>
                  </a:cubicBezTo>
                  <a:cubicBezTo>
                    <a:pt x="2044" y="59"/>
                    <a:pt x="2569" y="584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7" name="Google Shape;24077;p71"/>
            <p:cNvSpPr/>
            <p:nvPr/>
          </p:nvSpPr>
          <p:spPr>
            <a:xfrm>
              <a:off x="2897950" y="5142700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285" y="2627"/>
                  </a:moveTo>
                  <a:cubicBezTo>
                    <a:pt x="584" y="2627"/>
                    <a:pt x="0" y="2102"/>
                    <a:pt x="0" y="1343"/>
                  </a:cubicBezTo>
                  <a:cubicBezTo>
                    <a:pt x="0" y="642"/>
                    <a:pt x="526" y="59"/>
                    <a:pt x="1226" y="59"/>
                  </a:cubicBezTo>
                  <a:cubicBezTo>
                    <a:pt x="1985" y="0"/>
                    <a:pt x="2569" y="584"/>
                    <a:pt x="2569" y="1343"/>
                  </a:cubicBezTo>
                  <a:cubicBezTo>
                    <a:pt x="2569" y="2043"/>
                    <a:pt x="2043" y="2627"/>
                    <a:pt x="1285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8" name="Google Shape;24078;p71"/>
            <p:cNvSpPr/>
            <p:nvPr/>
          </p:nvSpPr>
          <p:spPr>
            <a:xfrm>
              <a:off x="6333050" y="2936300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452" y="1985"/>
                    <a:pt x="1927" y="2510"/>
                    <a:pt x="1168" y="2510"/>
                  </a:cubicBezTo>
                  <a:cubicBezTo>
                    <a:pt x="526" y="2452"/>
                    <a:pt x="1" y="1926"/>
                    <a:pt x="1" y="1226"/>
                  </a:cubicBezTo>
                  <a:cubicBezTo>
                    <a:pt x="1" y="525"/>
                    <a:pt x="584" y="0"/>
                    <a:pt x="1285" y="0"/>
                  </a:cubicBezTo>
                  <a:cubicBezTo>
                    <a:pt x="1985" y="0"/>
                    <a:pt x="2510" y="584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9" name="Google Shape;24079;p71"/>
            <p:cNvSpPr/>
            <p:nvPr/>
          </p:nvSpPr>
          <p:spPr>
            <a:xfrm>
              <a:off x="5597575" y="975050"/>
              <a:ext cx="61325" cy="61300"/>
            </a:xfrm>
            <a:custGeom>
              <a:avLst/>
              <a:gdLst/>
              <a:ahLst/>
              <a:cxnLst/>
              <a:rect l="l" t="t" r="r" b="b"/>
              <a:pathLst>
                <a:path w="2453" h="2452" extrusionOk="0">
                  <a:moveTo>
                    <a:pt x="1227" y="0"/>
                  </a:moveTo>
                  <a:cubicBezTo>
                    <a:pt x="1927" y="0"/>
                    <a:pt x="2452" y="584"/>
                    <a:pt x="2452" y="1226"/>
                  </a:cubicBezTo>
                  <a:cubicBezTo>
                    <a:pt x="2452" y="1868"/>
                    <a:pt x="1869" y="2452"/>
                    <a:pt x="1227" y="2452"/>
                  </a:cubicBezTo>
                  <a:cubicBezTo>
                    <a:pt x="526" y="2452"/>
                    <a:pt x="1" y="1868"/>
                    <a:pt x="1" y="1168"/>
                  </a:cubicBezTo>
                  <a:cubicBezTo>
                    <a:pt x="1" y="525"/>
                    <a:pt x="585" y="0"/>
                    <a:pt x="12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0" name="Google Shape;24080;p71"/>
            <p:cNvSpPr/>
            <p:nvPr/>
          </p:nvSpPr>
          <p:spPr>
            <a:xfrm>
              <a:off x="3634875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1226" y="2510"/>
                  </a:moveTo>
                  <a:cubicBezTo>
                    <a:pt x="526" y="2510"/>
                    <a:pt x="1" y="1926"/>
                    <a:pt x="1" y="1226"/>
                  </a:cubicBezTo>
                  <a:cubicBezTo>
                    <a:pt x="59" y="525"/>
                    <a:pt x="584" y="0"/>
                    <a:pt x="1226" y="0"/>
                  </a:cubicBezTo>
                  <a:cubicBezTo>
                    <a:pt x="1927" y="0"/>
                    <a:pt x="2510" y="584"/>
                    <a:pt x="2452" y="1284"/>
                  </a:cubicBezTo>
                  <a:cubicBezTo>
                    <a:pt x="2452" y="1985"/>
                    <a:pt x="1927" y="2510"/>
                    <a:pt x="1226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1" name="Google Shape;24081;p71"/>
            <p:cNvSpPr/>
            <p:nvPr/>
          </p:nvSpPr>
          <p:spPr>
            <a:xfrm>
              <a:off x="6333050" y="2692600"/>
              <a:ext cx="62775" cy="62775"/>
            </a:xfrm>
            <a:custGeom>
              <a:avLst/>
              <a:gdLst/>
              <a:ahLst/>
              <a:cxnLst/>
              <a:rect l="l" t="t" r="r" b="b"/>
              <a:pathLst>
                <a:path w="2511" h="2511" extrusionOk="0">
                  <a:moveTo>
                    <a:pt x="2510" y="1284"/>
                  </a:moveTo>
                  <a:cubicBezTo>
                    <a:pt x="2510" y="1985"/>
                    <a:pt x="1927" y="2510"/>
                    <a:pt x="1226" y="2510"/>
                  </a:cubicBezTo>
                  <a:cubicBezTo>
                    <a:pt x="526" y="2510"/>
                    <a:pt x="1" y="1985"/>
                    <a:pt x="1" y="1284"/>
                  </a:cubicBezTo>
                  <a:cubicBezTo>
                    <a:pt x="1" y="584"/>
                    <a:pt x="584" y="0"/>
                    <a:pt x="1285" y="59"/>
                  </a:cubicBezTo>
                  <a:cubicBezTo>
                    <a:pt x="1985" y="59"/>
                    <a:pt x="2510" y="584"/>
                    <a:pt x="2510" y="128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2" name="Google Shape;24082;p71"/>
            <p:cNvSpPr/>
            <p:nvPr/>
          </p:nvSpPr>
          <p:spPr>
            <a:xfrm>
              <a:off x="3881500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510" y="1926"/>
                    <a:pt x="1985" y="2452"/>
                    <a:pt x="1284" y="2452"/>
                  </a:cubicBezTo>
                  <a:cubicBezTo>
                    <a:pt x="584" y="2510"/>
                    <a:pt x="0" y="1985"/>
                    <a:pt x="0" y="1226"/>
                  </a:cubicBezTo>
                  <a:cubicBezTo>
                    <a:pt x="0" y="525"/>
                    <a:pt x="584" y="0"/>
                    <a:pt x="1284" y="0"/>
                  </a:cubicBezTo>
                  <a:cubicBezTo>
                    <a:pt x="1985" y="0"/>
                    <a:pt x="2510" y="525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3" name="Google Shape;24083;p71"/>
            <p:cNvSpPr/>
            <p:nvPr/>
          </p:nvSpPr>
          <p:spPr>
            <a:xfrm>
              <a:off x="6333050" y="2447425"/>
              <a:ext cx="61325" cy="59875"/>
            </a:xfrm>
            <a:custGeom>
              <a:avLst/>
              <a:gdLst/>
              <a:ahLst/>
              <a:cxnLst/>
              <a:rect l="l" t="t" r="r" b="b"/>
              <a:pathLst>
                <a:path w="2453" h="2395" extrusionOk="0">
                  <a:moveTo>
                    <a:pt x="2452" y="1168"/>
                  </a:moveTo>
                  <a:cubicBezTo>
                    <a:pt x="2452" y="1810"/>
                    <a:pt x="1868" y="2394"/>
                    <a:pt x="1226" y="2394"/>
                  </a:cubicBezTo>
                  <a:cubicBezTo>
                    <a:pt x="643" y="2394"/>
                    <a:pt x="59" y="1869"/>
                    <a:pt x="59" y="1227"/>
                  </a:cubicBezTo>
                  <a:cubicBezTo>
                    <a:pt x="1" y="585"/>
                    <a:pt x="584" y="1"/>
                    <a:pt x="1226" y="1"/>
                  </a:cubicBezTo>
                  <a:cubicBezTo>
                    <a:pt x="1868" y="1"/>
                    <a:pt x="2452" y="585"/>
                    <a:pt x="2452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4" name="Google Shape;24084;p71"/>
            <p:cNvSpPr/>
            <p:nvPr/>
          </p:nvSpPr>
          <p:spPr>
            <a:xfrm>
              <a:off x="6086425" y="3919825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227" y="1"/>
                  </a:moveTo>
                  <a:cubicBezTo>
                    <a:pt x="1869" y="1"/>
                    <a:pt x="2453" y="584"/>
                    <a:pt x="2453" y="1226"/>
                  </a:cubicBezTo>
                  <a:cubicBezTo>
                    <a:pt x="2453" y="1869"/>
                    <a:pt x="1869" y="2394"/>
                    <a:pt x="1285" y="2452"/>
                  </a:cubicBezTo>
                  <a:cubicBezTo>
                    <a:pt x="585" y="2452"/>
                    <a:pt x="1" y="1869"/>
                    <a:pt x="59" y="1168"/>
                  </a:cubicBezTo>
                  <a:cubicBezTo>
                    <a:pt x="59" y="584"/>
                    <a:pt x="585" y="1"/>
                    <a:pt x="1227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5" name="Google Shape;24085;p71"/>
            <p:cNvSpPr/>
            <p:nvPr/>
          </p:nvSpPr>
          <p:spPr>
            <a:xfrm>
              <a:off x="2657175" y="486175"/>
              <a:ext cx="59850" cy="59875"/>
            </a:xfrm>
            <a:custGeom>
              <a:avLst/>
              <a:gdLst/>
              <a:ahLst/>
              <a:cxnLst/>
              <a:rect l="l" t="t" r="r" b="b"/>
              <a:pathLst>
                <a:path w="2394" h="2395" extrusionOk="0">
                  <a:moveTo>
                    <a:pt x="2394" y="1168"/>
                  </a:moveTo>
                  <a:cubicBezTo>
                    <a:pt x="2394" y="1752"/>
                    <a:pt x="1868" y="2336"/>
                    <a:pt x="1226" y="2394"/>
                  </a:cubicBezTo>
                  <a:cubicBezTo>
                    <a:pt x="584" y="2394"/>
                    <a:pt x="0" y="1810"/>
                    <a:pt x="0" y="1168"/>
                  </a:cubicBezTo>
                  <a:cubicBezTo>
                    <a:pt x="0" y="526"/>
                    <a:pt x="584" y="1"/>
                    <a:pt x="1168" y="1"/>
                  </a:cubicBezTo>
                  <a:cubicBezTo>
                    <a:pt x="1810" y="1"/>
                    <a:pt x="2394" y="526"/>
                    <a:pt x="2394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6" name="Google Shape;24086;p71"/>
            <p:cNvSpPr/>
            <p:nvPr/>
          </p:nvSpPr>
          <p:spPr>
            <a:xfrm>
              <a:off x="4126650" y="239575"/>
              <a:ext cx="58400" cy="59850"/>
            </a:xfrm>
            <a:custGeom>
              <a:avLst/>
              <a:gdLst/>
              <a:ahLst/>
              <a:cxnLst/>
              <a:rect l="l" t="t" r="r" b="b"/>
              <a:pathLst>
                <a:path w="2336" h="2394" extrusionOk="0">
                  <a:moveTo>
                    <a:pt x="1168" y="2335"/>
                  </a:moveTo>
                  <a:cubicBezTo>
                    <a:pt x="526" y="2394"/>
                    <a:pt x="0" y="1810"/>
                    <a:pt x="0" y="1226"/>
                  </a:cubicBezTo>
                  <a:cubicBezTo>
                    <a:pt x="0" y="584"/>
                    <a:pt x="526" y="0"/>
                    <a:pt x="1168" y="0"/>
                  </a:cubicBezTo>
                  <a:cubicBezTo>
                    <a:pt x="1752" y="0"/>
                    <a:pt x="2335" y="526"/>
                    <a:pt x="2335" y="1168"/>
                  </a:cubicBezTo>
                  <a:cubicBezTo>
                    <a:pt x="2335" y="1810"/>
                    <a:pt x="1810" y="2335"/>
                    <a:pt x="1168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7" name="Google Shape;24087;p71"/>
            <p:cNvSpPr/>
            <p:nvPr/>
          </p:nvSpPr>
          <p:spPr>
            <a:xfrm>
              <a:off x="5845650" y="1223125"/>
              <a:ext cx="56950" cy="58375"/>
            </a:xfrm>
            <a:custGeom>
              <a:avLst/>
              <a:gdLst/>
              <a:ahLst/>
              <a:cxnLst/>
              <a:rect l="l" t="t" r="r" b="b"/>
              <a:pathLst>
                <a:path w="2278" h="2335" extrusionOk="0">
                  <a:moveTo>
                    <a:pt x="2277" y="1167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335"/>
                    <a:pt x="1" y="1810"/>
                    <a:pt x="1" y="1109"/>
                  </a:cubicBezTo>
                  <a:cubicBezTo>
                    <a:pt x="59" y="467"/>
                    <a:pt x="526" y="0"/>
                    <a:pt x="1168" y="0"/>
                  </a:cubicBezTo>
                  <a:cubicBezTo>
                    <a:pt x="1810" y="0"/>
                    <a:pt x="2277" y="525"/>
                    <a:pt x="2277" y="116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8" name="Google Shape;24088;p71"/>
            <p:cNvSpPr/>
            <p:nvPr/>
          </p:nvSpPr>
          <p:spPr>
            <a:xfrm>
              <a:off x="3394100" y="241025"/>
              <a:ext cx="58400" cy="56950"/>
            </a:xfrm>
            <a:custGeom>
              <a:avLst/>
              <a:gdLst/>
              <a:ahLst/>
              <a:cxnLst/>
              <a:rect l="l" t="t" r="r" b="b"/>
              <a:pathLst>
                <a:path w="2336" h="2278" extrusionOk="0">
                  <a:moveTo>
                    <a:pt x="2277" y="1168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277"/>
                    <a:pt x="0" y="1752"/>
                    <a:pt x="59" y="1051"/>
                  </a:cubicBezTo>
                  <a:cubicBezTo>
                    <a:pt x="59" y="409"/>
                    <a:pt x="584" y="1"/>
                    <a:pt x="1226" y="1"/>
                  </a:cubicBezTo>
                  <a:cubicBezTo>
                    <a:pt x="1868" y="1"/>
                    <a:pt x="2335" y="526"/>
                    <a:pt x="2277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9" name="Google Shape;24089;p71"/>
            <p:cNvSpPr/>
            <p:nvPr/>
          </p:nvSpPr>
          <p:spPr>
            <a:xfrm>
              <a:off x="6335975" y="3185825"/>
              <a:ext cx="56925" cy="56925"/>
            </a:xfrm>
            <a:custGeom>
              <a:avLst/>
              <a:gdLst/>
              <a:ahLst/>
              <a:cxnLst/>
              <a:rect l="l" t="t" r="r" b="b"/>
              <a:pathLst>
                <a:path w="2277" h="2277" extrusionOk="0">
                  <a:moveTo>
                    <a:pt x="1168" y="2277"/>
                  </a:moveTo>
                  <a:cubicBezTo>
                    <a:pt x="526" y="2277"/>
                    <a:pt x="0" y="1810"/>
                    <a:pt x="0" y="1168"/>
                  </a:cubicBezTo>
                  <a:cubicBezTo>
                    <a:pt x="0" y="467"/>
                    <a:pt x="467" y="0"/>
                    <a:pt x="1168" y="0"/>
                  </a:cubicBezTo>
                  <a:cubicBezTo>
                    <a:pt x="1810" y="0"/>
                    <a:pt x="2277" y="526"/>
                    <a:pt x="2277" y="1109"/>
                  </a:cubicBezTo>
                  <a:cubicBezTo>
                    <a:pt x="2277" y="1751"/>
                    <a:pt x="1751" y="2277"/>
                    <a:pt x="1168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0" name="Google Shape;24090;p71"/>
            <p:cNvSpPr/>
            <p:nvPr/>
          </p:nvSpPr>
          <p:spPr>
            <a:xfrm>
              <a:off x="5356800" y="731350"/>
              <a:ext cx="56950" cy="55475"/>
            </a:xfrm>
            <a:custGeom>
              <a:avLst/>
              <a:gdLst/>
              <a:ahLst/>
              <a:cxnLst/>
              <a:rect l="l" t="t" r="r" b="b"/>
              <a:pathLst>
                <a:path w="2278" h="2219" extrusionOk="0">
                  <a:moveTo>
                    <a:pt x="1168" y="2218"/>
                  </a:moveTo>
                  <a:cubicBezTo>
                    <a:pt x="526" y="2218"/>
                    <a:pt x="59" y="1810"/>
                    <a:pt x="1" y="1168"/>
                  </a:cubicBezTo>
                  <a:cubicBezTo>
                    <a:pt x="1" y="467"/>
                    <a:pt x="468" y="0"/>
                    <a:pt x="1110" y="0"/>
                  </a:cubicBezTo>
                  <a:cubicBezTo>
                    <a:pt x="1752" y="0"/>
                    <a:pt x="2277" y="467"/>
                    <a:pt x="2277" y="1051"/>
                  </a:cubicBezTo>
                  <a:cubicBezTo>
                    <a:pt x="2277" y="1693"/>
                    <a:pt x="1810" y="2218"/>
                    <a:pt x="1168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1" name="Google Shape;24091;p71"/>
            <p:cNvSpPr/>
            <p:nvPr/>
          </p:nvSpPr>
          <p:spPr>
            <a:xfrm>
              <a:off x="1924625" y="979425"/>
              <a:ext cx="52550" cy="52550"/>
            </a:xfrm>
            <a:custGeom>
              <a:avLst/>
              <a:gdLst/>
              <a:ahLst/>
              <a:cxnLst/>
              <a:rect l="l" t="t" r="r" b="b"/>
              <a:pathLst>
                <a:path w="2102" h="2102" extrusionOk="0">
                  <a:moveTo>
                    <a:pt x="2102" y="1051"/>
                  </a:moveTo>
                  <a:cubicBezTo>
                    <a:pt x="2102" y="1576"/>
                    <a:pt x="1635" y="2043"/>
                    <a:pt x="1051" y="2102"/>
                  </a:cubicBezTo>
                  <a:cubicBezTo>
                    <a:pt x="526" y="2102"/>
                    <a:pt x="0" y="1576"/>
                    <a:pt x="0" y="993"/>
                  </a:cubicBezTo>
                  <a:cubicBezTo>
                    <a:pt x="0" y="467"/>
                    <a:pt x="526" y="0"/>
                    <a:pt x="1051" y="0"/>
                  </a:cubicBezTo>
                  <a:cubicBezTo>
                    <a:pt x="1576" y="0"/>
                    <a:pt x="2102" y="467"/>
                    <a:pt x="2102" y="10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2" name="Google Shape;24092;p71"/>
            <p:cNvSpPr/>
            <p:nvPr/>
          </p:nvSpPr>
          <p:spPr>
            <a:xfrm>
              <a:off x="6337425" y="22052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1051" y="0"/>
                  </a:moveTo>
                  <a:cubicBezTo>
                    <a:pt x="1577" y="0"/>
                    <a:pt x="2102" y="467"/>
                    <a:pt x="2102" y="993"/>
                  </a:cubicBezTo>
                  <a:cubicBezTo>
                    <a:pt x="2160" y="1576"/>
                    <a:pt x="1635" y="2102"/>
                    <a:pt x="1051" y="2102"/>
                  </a:cubicBezTo>
                  <a:cubicBezTo>
                    <a:pt x="526" y="2043"/>
                    <a:pt x="1" y="1576"/>
                    <a:pt x="1" y="1051"/>
                  </a:cubicBezTo>
                  <a:cubicBezTo>
                    <a:pt x="1" y="467"/>
                    <a:pt x="526" y="0"/>
                    <a:pt x="105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3" name="Google Shape;24093;p71"/>
            <p:cNvSpPr/>
            <p:nvPr/>
          </p:nvSpPr>
          <p:spPr>
            <a:xfrm>
              <a:off x="1431400" y="171487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2101" y="1052"/>
                  </a:moveTo>
                  <a:cubicBezTo>
                    <a:pt x="2101" y="1635"/>
                    <a:pt x="1635" y="2102"/>
                    <a:pt x="1051" y="2102"/>
                  </a:cubicBezTo>
                  <a:cubicBezTo>
                    <a:pt x="467" y="2102"/>
                    <a:pt x="0" y="1577"/>
                    <a:pt x="0" y="1052"/>
                  </a:cubicBezTo>
                  <a:cubicBezTo>
                    <a:pt x="0" y="468"/>
                    <a:pt x="525" y="1"/>
                    <a:pt x="1051" y="1"/>
                  </a:cubicBezTo>
                  <a:cubicBezTo>
                    <a:pt x="1576" y="59"/>
                    <a:pt x="2101" y="526"/>
                    <a:pt x="2101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4" name="Google Shape;24094;p71"/>
            <p:cNvSpPr/>
            <p:nvPr/>
          </p:nvSpPr>
          <p:spPr>
            <a:xfrm>
              <a:off x="5601950" y="4661125"/>
              <a:ext cx="52575" cy="52575"/>
            </a:xfrm>
            <a:custGeom>
              <a:avLst/>
              <a:gdLst/>
              <a:ahLst/>
              <a:cxnLst/>
              <a:rect l="l" t="t" r="r" b="b"/>
              <a:pathLst>
                <a:path w="2103" h="2103" extrusionOk="0">
                  <a:moveTo>
                    <a:pt x="2102" y="993"/>
                  </a:moveTo>
                  <a:cubicBezTo>
                    <a:pt x="2102" y="1519"/>
                    <a:pt x="1635" y="2044"/>
                    <a:pt x="1052" y="2044"/>
                  </a:cubicBezTo>
                  <a:cubicBezTo>
                    <a:pt x="526" y="2102"/>
                    <a:pt x="1" y="1577"/>
                    <a:pt x="1" y="993"/>
                  </a:cubicBezTo>
                  <a:cubicBezTo>
                    <a:pt x="1" y="468"/>
                    <a:pt x="468" y="1"/>
                    <a:pt x="1052" y="1"/>
                  </a:cubicBezTo>
                  <a:cubicBezTo>
                    <a:pt x="1577" y="1"/>
                    <a:pt x="2044" y="468"/>
                    <a:pt x="2102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5" name="Google Shape;24095;p71"/>
            <p:cNvSpPr/>
            <p:nvPr/>
          </p:nvSpPr>
          <p:spPr>
            <a:xfrm>
              <a:off x="4865025" y="51500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2102" y="992"/>
                  </a:moveTo>
                  <a:cubicBezTo>
                    <a:pt x="2161" y="1518"/>
                    <a:pt x="1694" y="2043"/>
                    <a:pt x="1110" y="2101"/>
                  </a:cubicBezTo>
                  <a:cubicBezTo>
                    <a:pt x="526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2" y="0"/>
                  </a:cubicBezTo>
                  <a:cubicBezTo>
                    <a:pt x="1577" y="0"/>
                    <a:pt x="2102" y="467"/>
                    <a:pt x="2102" y="99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6" name="Google Shape;24096;p71"/>
            <p:cNvSpPr/>
            <p:nvPr/>
          </p:nvSpPr>
          <p:spPr>
            <a:xfrm>
              <a:off x="4376175" y="242500"/>
              <a:ext cx="52575" cy="52550"/>
            </a:xfrm>
            <a:custGeom>
              <a:avLst/>
              <a:gdLst/>
              <a:ahLst/>
              <a:cxnLst/>
              <a:rect l="l" t="t" r="r" b="b"/>
              <a:pathLst>
                <a:path w="2103" h="2102" extrusionOk="0">
                  <a:moveTo>
                    <a:pt x="2102" y="1109"/>
                  </a:moveTo>
                  <a:cubicBezTo>
                    <a:pt x="2044" y="1634"/>
                    <a:pt x="1577" y="2101"/>
                    <a:pt x="1051" y="2101"/>
                  </a:cubicBezTo>
                  <a:cubicBezTo>
                    <a:pt x="468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1" y="58"/>
                  </a:cubicBezTo>
                  <a:cubicBezTo>
                    <a:pt x="1635" y="58"/>
                    <a:pt x="2102" y="525"/>
                    <a:pt x="2102" y="110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7" name="Google Shape;24097;p71"/>
            <p:cNvSpPr/>
            <p:nvPr/>
          </p:nvSpPr>
          <p:spPr>
            <a:xfrm>
              <a:off x="1190625" y="2942125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8"/>
                    <a:pt x="1518" y="1985"/>
                    <a:pt x="992" y="1985"/>
                  </a:cubicBezTo>
                  <a:cubicBezTo>
                    <a:pt x="409" y="1985"/>
                    <a:pt x="0" y="1576"/>
                    <a:pt x="0" y="993"/>
                  </a:cubicBezTo>
                  <a:cubicBezTo>
                    <a:pt x="0" y="409"/>
                    <a:pt x="350" y="117"/>
                    <a:pt x="876" y="59"/>
                  </a:cubicBezTo>
                  <a:cubicBezTo>
                    <a:pt x="1459" y="0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8" name="Google Shape;24098;p71"/>
            <p:cNvSpPr/>
            <p:nvPr/>
          </p:nvSpPr>
          <p:spPr>
            <a:xfrm>
              <a:off x="2169775" y="734250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1927" y="935"/>
                  </a:moveTo>
                  <a:cubicBezTo>
                    <a:pt x="1868" y="1577"/>
                    <a:pt x="1577" y="1927"/>
                    <a:pt x="935" y="1927"/>
                  </a:cubicBezTo>
                  <a:cubicBezTo>
                    <a:pt x="351" y="1927"/>
                    <a:pt x="1" y="1577"/>
                    <a:pt x="1" y="935"/>
                  </a:cubicBezTo>
                  <a:cubicBezTo>
                    <a:pt x="59" y="410"/>
                    <a:pt x="351" y="59"/>
                    <a:pt x="935" y="59"/>
                  </a:cubicBezTo>
                  <a:cubicBezTo>
                    <a:pt x="1577" y="1"/>
                    <a:pt x="1810" y="410"/>
                    <a:pt x="1927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9" name="Google Shape;24099;p71"/>
            <p:cNvSpPr/>
            <p:nvPr/>
          </p:nvSpPr>
          <p:spPr>
            <a:xfrm>
              <a:off x="1190625" y="2695500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9"/>
                    <a:pt x="1518" y="1927"/>
                    <a:pt x="992" y="1985"/>
                  </a:cubicBezTo>
                  <a:cubicBezTo>
                    <a:pt x="409" y="1985"/>
                    <a:pt x="0" y="1577"/>
                    <a:pt x="0" y="993"/>
                  </a:cubicBezTo>
                  <a:cubicBezTo>
                    <a:pt x="0" y="409"/>
                    <a:pt x="350" y="118"/>
                    <a:pt x="876" y="59"/>
                  </a:cubicBezTo>
                  <a:cubicBezTo>
                    <a:pt x="1459" y="1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0" name="Google Shape;24100;p71"/>
            <p:cNvSpPr/>
            <p:nvPr/>
          </p:nvSpPr>
          <p:spPr>
            <a:xfrm>
              <a:off x="6340350" y="3432425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934" y="1927"/>
                  </a:moveTo>
                  <a:cubicBezTo>
                    <a:pt x="409" y="1927"/>
                    <a:pt x="0" y="1519"/>
                    <a:pt x="0" y="935"/>
                  </a:cubicBezTo>
                  <a:cubicBezTo>
                    <a:pt x="0" y="410"/>
                    <a:pt x="467" y="1"/>
                    <a:pt x="993" y="1"/>
                  </a:cubicBezTo>
                  <a:cubicBezTo>
                    <a:pt x="1576" y="59"/>
                    <a:pt x="1868" y="410"/>
                    <a:pt x="1927" y="935"/>
                  </a:cubicBezTo>
                  <a:cubicBezTo>
                    <a:pt x="1927" y="1519"/>
                    <a:pt x="1518" y="1927"/>
                    <a:pt x="934" y="19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1" name="Google Shape;24101;p71"/>
            <p:cNvSpPr/>
            <p:nvPr/>
          </p:nvSpPr>
          <p:spPr>
            <a:xfrm>
              <a:off x="3151850" y="245400"/>
              <a:ext cx="48200" cy="46725"/>
            </a:xfrm>
            <a:custGeom>
              <a:avLst/>
              <a:gdLst/>
              <a:ahLst/>
              <a:cxnLst/>
              <a:rect l="l" t="t" r="r" b="b"/>
              <a:pathLst>
                <a:path w="1928" h="1869" extrusionOk="0">
                  <a:moveTo>
                    <a:pt x="1927" y="993"/>
                  </a:moveTo>
                  <a:cubicBezTo>
                    <a:pt x="1869" y="1518"/>
                    <a:pt x="1577" y="1869"/>
                    <a:pt x="993" y="1869"/>
                  </a:cubicBezTo>
                  <a:cubicBezTo>
                    <a:pt x="410" y="1869"/>
                    <a:pt x="1" y="1402"/>
                    <a:pt x="59" y="876"/>
                  </a:cubicBezTo>
                  <a:cubicBezTo>
                    <a:pt x="118" y="293"/>
                    <a:pt x="468" y="1"/>
                    <a:pt x="1052" y="1"/>
                  </a:cubicBezTo>
                  <a:cubicBezTo>
                    <a:pt x="1635" y="59"/>
                    <a:pt x="1869" y="409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2" name="Google Shape;24102;p71"/>
            <p:cNvSpPr/>
            <p:nvPr/>
          </p:nvSpPr>
          <p:spPr>
            <a:xfrm>
              <a:off x="5850025" y="4415975"/>
              <a:ext cx="48200" cy="48175"/>
            </a:xfrm>
            <a:custGeom>
              <a:avLst/>
              <a:gdLst/>
              <a:ahLst/>
              <a:cxnLst/>
              <a:rect l="l" t="t" r="r" b="b"/>
              <a:pathLst>
                <a:path w="1928" h="1927" extrusionOk="0">
                  <a:moveTo>
                    <a:pt x="935" y="1"/>
                  </a:moveTo>
                  <a:cubicBezTo>
                    <a:pt x="1519" y="1"/>
                    <a:pt x="1927" y="409"/>
                    <a:pt x="1927" y="935"/>
                  </a:cubicBezTo>
                  <a:cubicBezTo>
                    <a:pt x="1927" y="1518"/>
                    <a:pt x="1519" y="1927"/>
                    <a:pt x="993" y="1927"/>
                  </a:cubicBezTo>
                  <a:cubicBezTo>
                    <a:pt x="410" y="1869"/>
                    <a:pt x="59" y="1577"/>
                    <a:pt x="59" y="993"/>
                  </a:cubicBezTo>
                  <a:cubicBezTo>
                    <a:pt x="1" y="468"/>
                    <a:pt x="410" y="1"/>
                    <a:pt x="9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3" name="Google Shape;24103;p71"/>
            <p:cNvSpPr/>
            <p:nvPr/>
          </p:nvSpPr>
          <p:spPr>
            <a:xfrm>
              <a:off x="3640725" y="5393675"/>
              <a:ext cx="49625" cy="49650"/>
            </a:xfrm>
            <a:custGeom>
              <a:avLst/>
              <a:gdLst/>
              <a:ahLst/>
              <a:cxnLst/>
              <a:rect l="l" t="t" r="r" b="b"/>
              <a:pathLst>
                <a:path w="1985" h="1986" extrusionOk="0">
                  <a:moveTo>
                    <a:pt x="934" y="1985"/>
                  </a:moveTo>
                  <a:cubicBezTo>
                    <a:pt x="409" y="1927"/>
                    <a:pt x="0" y="1460"/>
                    <a:pt x="58" y="935"/>
                  </a:cubicBezTo>
                  <a:cubicBezTo>
                    <a:pt x="117" y="351"/>
                    <a:pt x="584" y="1"/>
                    <a:pt x="1109" y="59"/>
                  </a:cubicBezTo>
                  <a:cubicBezTo>
                    <a:pt x="1693" y="118"/>
                    <a:pt x="1985" y="468"/>
                    <a:pt x="1985" y="1052"/>
                  </a:cubicBezTo>
                  <a:cubicBezTo>
                    <a:pt x="1985" y="1577"/>
                    <a:pt x="1518" y="1985"/>
                    <a:pt x="934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4" name="Google Shape;24104;p71"/>
            <p:cNvSpPr/>
            <p:nvPr/>
          </p:nvSpPr>
          <p:spPr>
            <a:xfrm>
              <a:off x="3884400" y="5393675"/>
              <a:ext cx="48200" cy="49650"/>
            </a:xfrm>
            <a:custGeom>
              <a:avLst/>
              <a:gdLst/>
              <a:ahLst/>
              <a:cxnLst/>
              <a:rect l="l" t="t" r="r" b="b"/>
              <a:pathLst>
                <a:path w="1928" h="1986" extrusionOk="0">
                  <a:moveTo>
                    <a:pt x="1927" y="993"/>
                  </a:moveTo>
                  <a:cubicBezTo>
                    <a:pt x="1927" y="1577"/>
                    <a:pt x="1519" y="1985"/>
                    <a:pt x="993" y="1985"/>
                  </a:cubicBezTo>
                  <a:cubicBezTo>
                    <a:pt x="409" y="1985"/>
                    <a:pt x="1" y="1519"/>
                    <a:pt x="1" y="993"/>
                  </a:cubicBezTo>
                  <a:cubicBezTo>
                    <a:pt x="59" y="409"/>
                    <a:pt x="409" y="59"/>
                    <a:pt x="935" y="59"/>
                  </a:cubicBezTo>
                  <a:cubicBezTo>
                    <a:pt x="1519" y="1"/>
                    <a:pt x="1927" y="468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5" name="Google Shape;24105;p71"/>
            <p:cNvSpPr/>
            <p:nvPr/>
          </p:nvSpPr>
          <p:spPr>
            <a:xfrm>
              <a:off x="1190625" y="2454725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1868" y="935"/>
                  </a:moveTo>
                  <a:cubicBezTo>
                    <a:pt x="1809" y="1518"/>
                    <a:pt x="1459" y="1869"/>
                    <a:pt x="934" y="1810"/>
                  </a:cubicBezTo>
                  <a:cubicBezTo>
                    <a:pt x="350" y="1810"/>
                    <a:pt x="0" y="1402"/>
                    <a:pt x="58" y="876"/>
                  </a:cubicBezTo>
                  <a:cubicBezTo>
                    <a:pt x="117" y="351"/>
                    <a:pt x="467" y="1"/>
                    <a:pt x="992" y="1"/>
                  </a:cubicBezTo>
                  <a:cubicBezTo>
                    <a:pt x="1518" y="1"/>
                    <a:pt x="1809" y="409"/>
                    <a:pt x="1868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6" name="Google Shape;24106;p71"/>
            <p:cNvSpPr/>
            <p:nvPr/>
          </p:nvSpPr>
          <p:spPr>
            <a:xfrm>
              <a:off x="1434300" y="39227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460" y="117"/>
                    <a:pt x="1869" y="409"/>
                    <a:pt x="1810" y="993"/>
                  </a:cubicBezTo>
                  <a:cubicBezTo>
                    <a:pt x="1810" y="1518"/>
                    <a:pt x="1460" y="1868"/>
                    <a:pt x="876" y="1868"/>
                  </a:cubicBezTo>
                  <a:cubicBezTo>
                    <a:pt x="351" y="1810"/>
                    <a:pt x="1" y="1460"/>
                    <a:pt x="1" y="934"/>
                  </a:cubicBezTo>
                  <a:cubicBezTo>
                    <a:pt x="1" y="351"/>
                    <a:pt x="351" y="117"/>
                    <a:pt x="9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7" name="Google Shape;24107;p71"/>
            <p:cNvSpPr/>
            <p:nvPr/>
          </p:nvSpPr>
          <p:spPr>
            <a:xfrm>
              <a:off x="1680925" y="122457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934"/>
                  </a:moveTo>
                  <a:cubicBezTo>
                    <a:pt x="1810" y="1460"/>
                    <a:pt x="1518" y="1868"/>
                    <a:pt x="934" y="1868"/>
                  </a:cubicBezTo>
                  <a:cubicBezTo>
                    <a:pt x="351" y="1868"/>
                    <a:pt x="0" y="1518"/>
                    <a:pt x="0" y="934"/>
                  </a:cubicBezTo>
                  <a:cubicBezTo>
                    <a:pt x="0" y="409"/>
                    <a:pt x="351" y="59"/>
                    <a:pt x="876" y="59"/>
                  </a:cubicBezTo>
                  <a:cubicBezTo>
                    <a:pt x="1460" y="0"/>
                    <a:pt x="1752" y="351"/>
                    <a:pt x="1868" y="93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8" name="Google Shape;24108;p71"/>
            <p:cNvSpPr/>
            <p:nvPr/>
          </p:nvSpPr>
          <p:spPr>
            <a:xfrm>
              <a:off x="5358275" y="4906300"/>
              <a:ext cx="45250" cy="45250"/>
            </a:xfrm>
            <a:custGeom>
              <a:avLst/>
              <a:gdLst/>
              <a:ahLst/>
              <a:cxnLst/>
              <a:rect l="l" t="t" r="r" b="b"/>
              <a:pathLst>
                <a:path w="1810" h="1810" extrusionOk="0">
                  <a:moveTo>
                    <a:pt x="876" y="0"/>
                  </a:moveTo>
                  <a:cubicBezTo>
                    <a:pt x="1459" y="59"/>
                    <a:pt x="1810" y="350"/>
                    <a:pt x="1810" y="876"/>
                  </a:cubicBezTo>
                  <a:cubicBezTo>
                    <a:pt x="1810" y="1459"/>
                    <a:pt x="1518" y="1810"/>
                    <a:pt x="934" y="1810"/>
                  </a:cubicBezTo>
                  <a:cubicBezTo>
                    <a:pt x="409" y="1810"/>
                    <a:pt x="58" y="1518"/>
                    <a:pt x="0" y="992"/>
                  </a:cubicBezTo>
                  <a:cubicBezTo>
                    <a:pt x="0" y="409"/>
                    <a:pt x="350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9" name="Google Shape;24109;p71"/>
            <p:cNvSpPr/>
            <p:nvPr/>
          </p:nvSpPr>
          <p:spPr>
            <a:xfrm>
              <a:off x="1192075" y="318582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701"/>
                  </a:moveTo>
                  <a:cubicBezTo>
                    <a:pt x="1751" y="1518"/>
                    <a:pt x="1460" y="1868"/>
                    <a:pt x="876" y="1868"/>
                  </a:cubicBezTo>
                  <a:cubicBezTo>
                    <a:pt x="351" y="1868"/>
                    <a:pt x="0" y="1518"/>
                    <a:pt x="0" y="993"/>
                  </a:cubicBezTo>
                  <a:cubicBezTo>
                    <a:pt x="0" y="409"/>
                    <a:pt x="351" y="0"/>
                    <a:pt x="934" y="117"/>
                  </a:cubicBezTo>
                  <a:cubicBezTo>
                    <a:pt x="1285" y="175"/>
                    <a:pt x="1576" y="526"/>
                    <a:pt x="1868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0" name="Google Shape;24110;p71"/>
            <p:cNvSpPr/>
            <p:nvPr/>
          </p:nvSpPr>
          <p:spPr>
            <a:xfrm>
              <a:off x="2660100" y="5152900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992" y="1869"/>
                  </a:moveTo>
                  <a:cubicBezTo>
                    <a:pt x="409" y="1810"/>
                    <a:pt x="0" y="1518"/>
                    <a:pt x="0" y="935"/>
                  </a:cubicBezTo>
                  <a:cubicBezTo>
                    <a:pt x="0" y="351"/>
                    <a:pt x="350" y="1"/>
                    <a:pt x="934" y="1"/>
                  </a:cubicBezTo>
                  <a:cubicBezTo>
                    <a:pt x="1459" y="1"/>
                    <a:pt x="1810" y="351"/>
                    <a:pt x="1810" y="876"/>
                  </a:cubicBezTo>
                  <a:cubicBezTo>
                    <a:pt x="1868" y="1460"/>
                    <a:pt x="1518" y="1752"/>
                    <a:pt x="992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1" name="Google Shape;24111;p71"/>
            <p:cNvSpPr/>
            <p:nvPr/>
          </p:nvSpPr>
          <p:spPr>
            <a:xfrm>
              <a:off x="3395550" y="53951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518" y="117"/>
                    <a:pt x="1869" y="350"/>
                    <a:pt x="1869" y="934"/>
                  </a:cubicBezTo>
                  <a:cubicBezTo>
                    <a:pt x="1869" y="1518"/>
                    <a:pt x="1518" y="1868"/>
                    <a:pt x="935" y="1868"/>
                  </a:cubicBezTo>
                  <a:cubicBezTo>
                    <a:pt x="409" y="1868"/>
                    <a:pt x="59" y="1518"/>
                    <a:pt x="59" y="993"/>
                  </a:cubicBezTo>
                  <a:cubicBezTo>
                    <a:pt x="1" y="409"/>
                    <a:pt x="409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2" name="Google Shape;24112;p71"/>
            <p:cNvSpPr/>
            <p:nvPr/>
          </p:nvSpPr>
          <p:spPr>
            <a:xfrm>
              <a:off x="4132475" y="5396600"/>
              <a:ext cx="46725" cy="45275"/>
            </a:xfrm>
            <a:custGeom>
              <a:avLst/>
              <a:gdLst/>
              <a:ahLst/>
              <a:cxnLst/>
              <a:rect l="l" t="t" r="r" b="b"/>
              <a:pathLst>
                <a:path w="1869" h="1811" extrusionOk="0">
                  <a:moveTo>
                    <a:pt x="1869" y="876"/>
                  </a:moveTo>
                  <a:cubicBezTo>
                    <a:pt x="1752" y="1460"/>
                    <a:pt x="1460" y="1810"/>
                    <a:pt x="876" y="1810"/>
                  </a:cubicBezTo>
                  <a:cubicBezTo>
                    <a:pt x="351" y="1752"/>
                    <a:pt x="1" y="1402"/>
                    <a:pt x="1" y="818"/>
                  </a:cubicBezTo>
                  <a:cubicBezTo>
                    <a:pt x="59" y="292"/>
                    <a:pt x="409" y="1"/>
                    <a:pt x="935" y="1"/>
                  </a:cubicBezTo>
                  <a:cubicBezTo>
                    <a:pt x="1519" y="1"/>
                    <a:pt x="1752" y="351"/>
                    <a:pt x="1869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3" name="Google Shape;24113;p71"/>
            <p:cNvSpPr/>
            <p:nvPr/>
          </p:nvSpPr>
          <p:spPr>
            <a:xfrm>
              <a:off x="1926075" y="4661125"/>
              <a:ext cx="45275" cy="43825"/>
            </a:xfrm>
            <a:custGeom>
              <a:avLst/>
              <a:gdLst/>
              <a:ahLst/>
              <a:cxnLst/>
              <a:rect l="l" t="t" r="r" b="b"/>
              <a:pathLst>
                <a:path w="1811" h="1753" extrusionOk="0">
                  <a:moveTo>
                    <a:pt x="1810" y="993"/>
                  </a:moveTo>
                  <a:cubicBezTo>
                    <a:pt x="1518" y="1227"/>
                    <a:pt x="1227" y="1577"/>
                    <a:pt x="876" y="1635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293" y="1"/>
                    <a:pt x="818" y="59"/>
                  </a:cubicBezTo>
                  <a:cubicBezTo>
                    <a:pt x="1168" y="118"/>
                    <a:pt x="1460" y="410"/>
                    <a:pt x="1810" y="643"/>
                  </a:cubicBezTo>
                  <a:cubicBezTo>
                    <a:pt x="1810" y="760"/>
                    <a:pt x="1810" y="876"/>
                    <a:pt x="1810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4" name="Google Shape;24114;p71"/>
            <p:cNvSpPr/>
            <p:nvPr/>
          </p:nvSpPr>
          <p:spPr>
            <a:xfrm>
              <a:off x="5117475" y="493475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2"/>
                  </a:moveTo>
                  <a:cubicBezTo>
                    <a:pt x="1519" y="1285"/>
                    <a:pt x="1227" y="1635"/>
                    <a:pt x="877" y="1694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351" y="1"/>
                    <a:pt x="818" y="59"/>
                  </a:cubicBezTo>
                  <a:cubicBezTo>
                    <a:pt x="1168" y="118"/>
                    <a:pt x="1460" y="468"/>
                    <a:pt x="1810" y="701"/>
                  </a:cubicBezTo>
                  <a:cubicBezTo>
                    <a:pt x="1810" y="818"/>
                    <a:pt x="1810" y="935"/>
                    <a:pt x="1810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5" name="Google Shape;24115;p71"/>
            <p:cNvSpPr/>
            <p:nvPr/>
          </p:nvSpPr>
          <p:spPr>
            <a:xfrm>
              <a:off x="6096650" y="1472650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1"/>
                  </a:moveTo>
                  <a:cubicBezTo>
                    <a:pt x="1460" y="1285"/>
                    <a:pt x="1226" y="1635"/>
                    <a:pt x="876" y="1693"/>
                  </a:cubicBezTo>
                  <a:cubicBezTo>
                    <a:pt x="351" y="1752"/>
                    <a:pt x="1" y="1401"/>
                    <a:pt x="1" y="876"/>
                  </a:cubicBezTo>
                  <a:cubicBezTo>
                    <a:pt x="1" y="351"/>
                    <a:pt x="351" y="0"/>
                    <a:pt x="818" y="59"/>
                  </a:cubicBezTo>
                  <a:cubicBezTo>
                    <a:pt x="1168" y="117"/>
                    <a:pt x="1460" y="467"/>
                    <a:pt x="1810" y="701"/>
                  </a:cubicBezTo>
                  <a:lnTo>
                    <a:pt x="1810" y="105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6" name="Google Shape;24116;p71"/>
            <p:cNvSpPr/>
            <p:nvPr/>
          </p:nvSpPr>
          <p:spPr>
            <a:xfrm>
              <a:off x="6098100" y="4173750"/>
              <a:ext cx="37975" cy="42325"/>
            </a:xfrm>
            <a:custGeom>
              <a:avLst/>
              <a:gdLst/>
              <a:ahLst/>
              <a:cxnLst/>
              <a:rect l="l" t="t" r="r" b="b"/>
              <a:pathLst>
                <a:path w="1519" h="1693" extrusionOk="0">
                  <a:moveTo>
                    <a:pt x="643" y="1693"/>
                  </a:moveTo>
                  <a:cubicBezTo>
                    <a:pt x="410" y="1401"/>
                    <a:pt x="1" y="1051"/>
                    <a:pt x="59" y="817"/>
                  </a:cubicBezTo>
                  <a:cubicBezTo>
                    <a:pt x="118" y="526"/>
                    <a:pt x="526" y="117"/>
                    <a:pt x="818" y="59"/>
                  </a:cubicBezTo>
                  <a:cubicBezTo>
                    <a:pt x="993" y="0"/>
                    <a:pt x="1460" y="467"/>
                    <a:pt x="1460" y="759"/>
                  </a:cubicBezTo>
                  <a:cubicBezTo>
                    <a:pt x="1519" y="1051"/>
                    <a:pt x="1168" y="1343"/>
                    <a:pt x="993" y="1635"/>
                  </a:cubicBezTo>
                  <a:cubicBezTo>
                    <a:pt x="876" y="1635"/>
                    <a:pt x="760" y="1635"/>
                    <a:pt x="643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7" name="Google Shape;24117;p71"/>
            <p:cNvSpPr/>
            <p:nvPr/>
          </p:nvSpPr>
          <p:spPr>
            <a:xfrm>
              <a:off x="1196450" y="2212500"/>
              <a:ext cx="40875" cy="37950"/>
            </a:xfrm>
            <a:custGeom>
              <a:avLst/>
              <a:gdLst/>
              <a:ahLst/>
              <a:cxnLst/>
              <a:rect l="l" t="t" r="r" b="b"/>
              <a:pathLst>
                <a:path w="1635" h="1518" extrusionOk="0">
                  <a:moveTo>
                    <a:pt x="1635" y="934"/>
                  </a:moveTo>
                  <a:cubicBezTo>
                    <a:pt x="1285" y="1109"/>
                    <a:pt x="993" y="1518"/>
                    <a:pt x="701" y="1460"/>
                  </a:cubicBezTo>
                  <a:cubicBezTo>
                    <a:pt x="409" y="1401"/>
                    <a:pt x="59" y="993"/>
                    <a:pt x="0" y="701"/>
                  </a:cubicBezTo>
                  <a:cubicBezTo>
                    <a:pt x="0" y="467"/>
                    <a:pt x="467" y="0"/>
                    <a:pt x="701" y="0"/>
                  </a:cubicBezTo>
                  <a:cubicBezTo>
                    <a:pt x="993" y="0"/>
                    <a:pt x="1343" y="350"/>
                    <a:pt x="1635" y="584"/>
                  </a:cubicBezTo>
                  <a:lnTo>
                    <a:pt x="1635" y="934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8" name="Google Shape;24118;p71"/>
            <p:cNvSpPr/>
            <p:nvPr/>
          </p:nvSpPr>
          <p:spPr>
            <a:xfrm>
              <a:off x="6346175" y="1970250"/>
              <a:ext cx="40900" cy="36525"/>
            </a:xfrm>
            <a:custGeom>
              <a:avLst/>
              <a:gdLst/>
              <a:ahLst/>
              <a:cxnLst/>
              <a:rect l="l" t="t" r="r" b="b"/>
              <a:pathLst>
                <a:path w="1636" h="1461" extrusionOk="0">
                  <a:moveTo>
                    <a:pt x="1577" y="935"/>
                  </a:moveTo>
                  <a:cubicBezTo>
                    <a:pt x="1285" y="1110"/>
                    <a:pt x="935" y="1460"/>
                    <a:pt x="701" y="1402"/>
                  </a:cubicBezTo>
                  <a:cubicBezTo>
                    <a:pt x="409" y="1402"/>
                    <a:pt x="59" y="935"/>
                    <a:pt x="1" y="643"/>
                  </a:cubicBezTo>
                  <a:cubicBezTo>
                    <a:pt x="1" y="468"/>
                    <a:pt x="468" y="1"/>
                    <a:pt x="701" y="1"/>
                  </a:cubicBezTo>
                  <a:cubicBezTo>
                    <a:pt x="993" y="1"/>
                    <a:pt x="1285" y="351"/>
                    <a:pt x="1635" y="526"/>
                  </a:cubicBezTo>
                  <a:cubicBezTo>
                    <a:pt x="1635" y="643"/>
                    <a:pt x="1635" y="818"/>
                    <a:pt x="1577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9" name="Google Shape;24119;p71"/>
            <p:cNvSpPr/>
            <p:nvPr/>
          </p:nvSpPr>
          <p:spPr>
            <a:xfrm>
              <a:off x="1685300" y="4417450"/>
              <a:ext cx="37975" cy="40875"/>
            </a:xfrm>
            <a:custGeom>
              <a:avLst/>
              <a:gdLst/>
              <a:ahLst/>
              <a:cxnLst/>
              <a:rect l="l" t="t" r="r" b="b"/>
              <a:pathLst>
                <a:path w="1519" h="1635" extrusionOk="0">
                  <a:moveTo>
                    <a:pt x="935" y="0"/>
                  </a:moveTo>
                  <a:cubicBezTo>
                    <a:pt x="1110" y="292"/>
                    <a:pt x="1518" y="642"/>
                    <a:pt x="1460" y="876"/>
                  </a:cubicBezTo>
                  <a:cubicBezTo>
                    <a:pt x="1401" y="1167"/>
                    <a:pt x="993" y="1576"/>
                    <a:pt x="701" y="1576"/>
                  </a:cubicBezTo>
                  <a:cubicBezTo>
                    <a:pt x="468" y="1634"/>
                    <a:pt x="59" y="1167"/>
                    <a:pt x="1" y="934"/>
                  </a:cubicBezTo>
                  <a:cubicBezTo>
                    <a:pt x="1" y="642"/>
                    <a:pt x="351" y="292"/>
                    <a:pt x="584" y="0"/>
                  </a:cubicBezTo>
                  <a:lnTo>
                    <a:pt x="935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0" name="Google Shape;24120;p71"/>
            <p:cNvSpPr/>
            <p:nvPr/>
          </p:nvSpPr>
          <p:spPr>
            <a:xfrm>
              <a:off x="4630100" y="246875"/>
              <a:ext cx="37950" cy="40875"/>
            </a:xfrm>
            <a:custGeom>
              <a:avLst/>
              <a:gdLst/>
              <a:ahLst/>
              <a:cxnLst/>
              <a:rect l="l" t="t" r="r" b="b"/>
              <a:pathLst>
                <a:path w="1518" h="1635" extrusionOk="0">
                  <a:moveTo>
                    <a:pt x="934" y="0"/>
                  </a:moveTo>
                  <a:cubicBezTo>
                    <a:pt x="1109" y="292"/>
                    <a:pt x="1518" y="642"/>
                    <a:pt x="1459" y="876"/>
                  </a:cubicBezTo>
                  <a:cubicBezTo>
                    <a:pt x="1401" y="1168"/>
                    <a:pt x="993" y="1576"/>
                    <a:pt x="701" y="1576"/>
                  </a:cubicBezTo>
                  <a:cubicBezTo>
                    <a:pt x="526" y="1635"/>
                    <a:pt x="59" y="1168"/>
                    <a:pt x="59" y="934"/>
                  </a:cubicBezTo>
                  <a:cubicBezTo>
                    <a:pt x="0" y="584"/>
                    <a:pt x="350" y="292"/>
                    <a:pt x="584" y="0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1" name="Google Shape;24121;p71"/>
            <p:cNvSpPr/>
            <p:nvPr/>
          </p:nvSpPr>
          <p:spPr>
            <a:xfrm>
              <a:off x="2175625" y="4910675"/>
              <a:ext cx="36500" cy="40875"/>
            </a:xfrm>
            <a:custGeom>
              <a:avLst/>
              <a:gdLst/>
              <a:ahLst/>
              <a:cxnLst/>
              <a:rect l="l" t="t" r="r" b="b"/>
              <a:pathLst>
                <a:path w="1460" h="1635" extrusionOk="0">
                  <a:moveTo>
                    <a:pt x="584" y="1635"/>
                  </a:moveTo>
                  <a:cubicBezTo>
                    <a:pt x="350" y="1343"/>
                    <a:pt x="0" y="1051"/>
                    <a:pt x="0" y="759"/>
                  </a:cubicBezTo>
                  <a:cubicBezTo>
                    <a:pt x="58" y="467"/>
                    <a:pt x="467" y="59"/>
                    <a:pt x="759" y="59"/>
                  </a:cubicBezTo>
                  <a:cubicBezTo>
                    <a:pt x="934" y="0"/>
                    <a:pt x="1401" y="467"/>
                    <a:pt x="1459" y="701"/>
                  </a:cubicBezTo>
                  <a:cubicBezTo>
                    <a:pt x="1459" y="993"/>
                    <a:pt x="1109" y="1343"/>
                    <a:pt x="934" y="1635"/>
                  </a:cubicBezTo>
                  <a:cubicBezTo>
                    <a:pt x="817" y="1635"/>
                    <a:pt x="701" y="1635"/>
                    <a:pt x="584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2" name="Google Shape;24122;p71"/>
            <p:cNvSpPr/>
            <p:nvPr/>
          </p:nvSpPr>
          <p:spPr>
            <a:xfrm>
              <a:off x="4379100" y="5399525"/>
              <a:ext cx="40875" cy="36500"/>
            </a:xfrm>
            <a:custGeom>
              <a:avLst/>
              <a:gdLst/>
              <a:ahLst/>
              <a:cxnLst/>
              <a:rect l="l" t="t" r="r" b="b"/>
              <a:pathLst>
                <a:path w="1635" h="1460" extrusionOk="0">
                  <a:moveTo>
                    <a:pt x="59" y="526"/>
                  </a:moveTo>
                  <a:cubicBezTo>
                    <a:pt x="351" y="351"/>
                    <a:pt x="701" y="0"/>
                    <a:pt x="993" y="59"/>
                  </a:cubicBezTo>
                  <a:cubicBezTo>
                    <a:pt x="1226" y="117"/>
                    <a:pt x="1576" y="526"/>
                    <a:pt x="1635" y="818"/>
                  </a:cubicBezTo>
                  <a:cubicBezTo>
                    <a:pt x="1635" y="1051"/>
                    <a:pt x="1168" y="1460"/>
                    <a:pt x="876" y="1460"/>
                  </a:cubicBezTo>
                  <a:cubicBezTo>
                    <a:pt x="584" y="1460"/>
                    <a:pt x="292" y="1109"/>
                    <a:pt x="0" y="876"/>
                  </a:cubicBezTo>
                  <a:cubicBezTo>
                    <a:pt x="0" y="759"/>
                    <a:pt x="59" y="642"/>
                    <a:pt x="59" y="5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3" name="Google Shape;24123;p71"/>
            <p:cNvSpPr/>
            <p:nvPr/>
          </p:nvSpPr>
          <p:spPr>
            <a:xfrm>
              <a:off x="2422225" y="497850"/>
              <a:ext cx="43800" cy="35050"/>
            </a:xfrm>
            <a:custGeom>
              <a:avLst/>
              <a:gdLst/>
              <a:ahLst/>
              <a:cxnLst/>
              <a:rect l="l" t="t" r="r" b="b"/>
              <a:pathLst>
                <a:path w="1752" h="1402" extrusionOk="0">
                  <a:moveTo>
                    <a:pt x="1752" y="701"/>
                  </a:moveTo>
                  <a:cubicBezTo>
                    <a:pt x="1285" y="1052"/>
                    <a:pt x="993" y="1402"/>
                    <a:pt x="759" y="1402"/>
                  </a:cubicBezTo>
                  <a:cubicBezTo>
                    <a:pt x="468" y="1402"/>
                    <a:pt x="234" y="993"/>
                    <a:pt x="1" y="760"/>
                  </a:cubicBezTo>
                  <a:cubicBezTo>
                    <a:pt x="234" y="468"/>
                    <a:pt x="409" y="59"/>
                    <a:pt x="701" y="59"/>
                  </a:cubicBezTo>
                  <a:cubicBezTo>
                    <a:pt x="935" y="1"/>
                    <a:pt x="1285" y="351"/>
                    <a:pt x="1752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4" name="Google Shape;24124;p71"/>
            <p:cNvSpPr/>
            <p:nvPr/>
          </p:nvSpPr>
          <p:spPr>
            <a:xfrm>
              <a:off x="1203750" y="3439725"/>
              <a:ext cx="27750" cy="36525"/>
            </a:xfrm>
            <a:custGeom>
              <a:avLst/>
              <a:gdLst/>
              <a:ahLst/>
              <a:cxnLst/>
              <a:rect l="l" t="t" r="r" b="b"/>
              <a:pathLst>
                <a:path w="1110" h="1461" extrusionOk="0">
                  <a:moveTo>
                    <a:pt x="351" y="1402"/>
                  </a:moveTo>
                  <a:cubicBezTo>
                    <a:pt x="234" y="1110"/>
                    <a:pt x="59" y="818"/>
                    <a:pt x="0" y="526"/>
                  </a:cubicBezTo>
                  <a:cubicBezTo>
                    <a:pt x="0" y="351"/>
                    <a:pt x="234" y="176"/>
                    <a:pt x="409" y="1"/>
                  </a:cubicBezTo>
                  <a:cubicBezTo>
                    <a:pt x="642" y="234"/>
                    <a:pt x="993" y="409"/>
                    <a:pt x="1051" y="701"/>
                  </a:cubicBezTo>
                  <a:cubicBezTo>
                    <a:pt x="1109" y="876"/>
                    <a:pt x="818" y="1168"/>
                    <a:pt x="642" y="1460"/>
                  </a:cubicBezTo>
                  <a:cubicBezTo>
                    <a:pt x="526" y="1460"/>
                    <a:pt x="467" y="1402"/>
                    <a:pt x="351" y="14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5" name="Google Shape;24125;p71"/>
            <p:cNvSpPr/>
            <p:nvPr/>
          </p:nvSpPr>
          <p:spPr>
            <a:xfrm>
              <a:off x="3159150" y="5402450"/>
              <a:ext cx="42350" cy="27750"/>
            </a:xfrm>
            <a:custGeom>
              <a:avLst/>
              <a:gdLst/>
              <a:ahLst/>
              <a:cxnLst/>
              <a:rect l="l" t="t" r="r" b="b"/>
              <a:pathLst>
                <a:path w="1694" h="1110" extrusionOk="0">
                  <a:moveTo>
                    <a:pt x="1694" y="642"/>
                  </a:moveTo>
                  <a:cubicBezTo>
                    <a:pt x="1285" y="876"/>
                    <a:pt x="1051" y="1109"/>
                    <a:pt x="876" y="1051"/>
                  </a:cubicBezTo>
                  <a:cubicBezTo>
                    <a:pt x="584" y="992"/>
                    <a:pt x="293" y="759"/>
                    <a:pt x="1" y="584"/>
                  </a:cubicBezTo>
                  <a:cubicBezTo>
                    <a:pt x="234" y="409"/>
                    <a:pt x="468" y="0"/>
                    <a:pt x="701" y="0"/>
                  </a:cubicBezTo>
                  <a:cubicBezTo>
                    <a:pt x="935" y="0"/>
                    <a:pt x="1227" y="350"/>
                    <a:pt x="1635" y="64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6" name="Google Shape;24126;p71"/>
            <p:cNvSpPr/>
            <p:nvPr/>
          </p:nvSpPr>
          <p:spPr>
            <a:xfrm>
              <a:off x="2914000" y="258550"/>
              <a:ext cx="36500" cy="26275"/>
            </a:xfrm>
            <a:custGeom>
              <a:avLst/>
              <a:gdLst/>
              <a:ahLst/>
              <a:cxnLst/>
              <a:rect l="l" t="t" r="r" b="b"/>
              <a:pathLst>
                <a:path w="1460" h="1051" extrusionOk="0">
                  <a:moveTo>
                    <a:pt x="1460" y="0"/>
                  </a:moveTo>
                  <a:cubicBezTo>
                    <a:pt x="1285" y="467"/>
                    <a:pt x="1226" y="759"/>
                    <a:pt x="1051" y="934"/>
                  </a:cubicBezTo>
                  <a:cubicBezTo>
                    <a:pt x="876" y="1051"/>
                    <a:pt x="526" y="1051"/>
                    <a:pt x="292" y="992"/>
                  </a:cubicBezTo>
                  <a:cubicBezTo>
                    <a:pt x="176" y="934"/>
                    <a:pt x="117" y="701"/>
                    <a:pt x="1" y="584"/>
                  </a:cubicBezTo>
                  <a:cubicBezTo>
                    <a:pt x="176" y="467"/>
                    <a:pt x="351" y="350"/>
                    <a:pt x="584" y="234"/>
                  </a:cubicBezTo>
                  <a:cubicBezTo>
                    <a:pt x="759" y="175"/>
                    <a:pt x="993" y="117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7" name="Google Shape;24127;p71"/>
            <p:cNvSpPr/>
            <p:nvPr/>
          </p:nvSpPr>
          <p:spPr>
            <a:xfrm>
              <a:off x="6349100" y="3686350"/>
              <a:ext cx="24825" cy="33575"/>
            </a:xfrm>
            <a:custGeom>
              <a:avLst/>
              <a:gdLst/>
              <a:ahLst/>
              <a:cxnLst/>
              <a:rect l="l" t="t" r="r" b="b"/>
              <a:pathLst>
                <a:path w="993" h="1343" extrusionOk="0">
                  <a:moveTo>
                    <a:pt x="993" y="0"/>
                  </a:moveTo>
                  <a:cubicBezTo>
                    <a:pt x="935" y="351"/>
                    <a:pt x="876" y="526"/>
                    <a:pt x="818" y="759"/>
                  </a:cubicBezTo>
                  <a:cubicBezTo>
                    <a:pt x="701" y="934"/>
                    <a:pt x="526" y="1109"/>
                    <a:pt x="409" y="1343"/>
                  </a:cubicBezTo>
                  <a:cubicBezTo>
                    <a:pt x="292" y="1168"/>
                    <a:pt x="1" y="1051"/>
                    <a:pt x="1" y="876"/>
                  </a:cubicBezTo>
                  <a:cubicBezTo>
                    <a:pt x="1" y="584"/>
                    <a:pt x="117" y="292"/>
                    <a:pt x="292" y="117"/>
                  </a:cubicBezTo>
                  <a:cubicBezTo>
                    <a:pt x="409" y="0"/>
                    <a:pt x="643" y="59"/>
                    <a:pt x="9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4128" name="Google Shape;24128;p71"/>
          <p:cNvSpPr txBox="1"/>
          <p:nvPr/>
        </p:nvSpPr>
        <p:spPr>
          <a:xfrm>
            <a:off x="330128" y="934650"/>
            <a:ext cx="2280600" cy="7356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2400" b="1" dirty="0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rPr>
              <a:t>LATIHAN AEROBIK</a:t>
            </a:r>
            <a:endParaRPr sz="2400" b="1" dirty="0">
              <a:solidFill>
                <a:schemeClr val="dk2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24132" name="Google Shape;24132;p71"/>
          <p:cNvSpPr/>
          <p:nvPr/>
        </p:nvSpPr>
        <p:spPr>
          <a:xfrm flipH="1">
            <a:off x="3301500" y="1011733"/>
            <a:ext cx="1026600" cy="1015200"/>
          </a:xfrm>
          <a:prstGeom prst="teardrop">
            <a:avLst>
              <a:gd name="adj" fmla="val 100000"/>
            </a:avLst>
          </a:prstGeom>
          <a:gradFill>
            <a:gsLst>
              <a:gs pos="0">
                <a:schemeClr val="dk1"/>
              </a:gs>
              <a:gs pos="100000">
                <a:schemeClr val="lt1"/>
              </a:gs>
            </a:gsLst>
            <a:lin ang="2698631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133" name="Google Shape;24133;p71"/>
          <p:cNvSpPr/>
          <p:nvPr/>
        </p:nvSpPr>
        <p:spPr>
          <a:xfrm>
            <a:off x="4814650" y="1428358"/>
            <a:ext cx="1026600" cy="1015200"/>
          </a:xfrm>
          <a:prstGeom prst="teardrop">
            <a:avLst>
              <a:gd name="adj" fmla="val 100000"/>
            </a:avLst>
          </a:prstGeom>
          <a:gradFill>
            <a:gsLst>
              <a:gs pos="0">
                <a:schemeClr val="dk1"/>
              </a:gs>
              <a:gs pos="100000">
                <a:schemeClr val="lt1"/>
              </a:gs>
            </a:gsLst>
            <a:lin ang="2698631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4134" name="Google Shape;24134;p71"/>
          <p:cNvSpPr/>
          <p:nvPr/>
        </p:nvSpPr>
        <p:spPr>
          <a:xfrm>
            <a:off x="3324475" y="2665708"/>
            <a:ext cx="1026600" cy="1015200"/>
          </a:xfrm>
          <a:prstGeom prst="teardrop">
            <a:avLst>
              <a:gd name="adj" fmla="val 100000"/>
            </a:avLst>
          </a:prstGeom>
          <a:gradFill>
            <a:gsLst>
              <a:gs pos="0">
                <a:schemeClr val="dk1"/>
              </a:gs>
              <a:gs pos="100000">
                <a:schemeClr val="lt1"/>
              </a:gs>
            </a:gsLst>
            <a:lin ang="2698631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135" name="Google Shape;24135;p71"/>
          <p:cNvSpPr/>
          <p:nvPr/>
        </p:nvSpPr>
        <p:spPr>
          <a:xfrm flipH="1">
            <a:off x="4849125" y="3075108"/>
            <a:ext cx="1026600" cy="1015200"/>
          </a:xfrm>
          <a:prstGeom prst="teardrop">
            <a:avLst>
              <a:gd name="adj" fmla="val 100000"/>
            </a:avLst>
          </a:prstGeom>
          <a:gradFill>
            <a:gsLst>
              <a:gs pos="0">
                <a:schemeClr val="dk1"/>
              </a:gs>
              <a:gs pos="100000">
                <a:schemeClr val="lt1"/>
              </a:gs>
            </a:gsLst>
            <a:lin ang="2698631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158" name="Google Shape;24158;p71"/>
          <p:cNvSpPr/>
          <p:nvPr/>
        </p:nvSpPr>
        <p:spPr>
          <a:xfrm flipH="1">
            <a:off x="6692585" y="1174461"/>
            <a:ext cx="213012" cy="212645"/>
          </a:xfrm>
          <a:custGeom>
            <a:avLst/>
            <a:gdLst/>
            <a:ahLst/>
            <a:cxnLst/>
            <a:rect l="l" t="t" r="r" b="b"/>
            <a:pathLst>
              <a:path w="39392" h="39324" extrusionOk="0">
                <a:moveTo>
                  <a:pt x="12100" y="0"/>
                </a:moveTo>
                <a:lnTo>
                  <a:pt x="12100" y="12100"/>
                </a:lnTo>
                <a:lnTo>
                  <a:pt x="1" y="12100"/>
                </a:lnTo>
                <a:lnTo>
                  <a:pt x="1" y="27291"/>
                </a:lnTo>
                <a:lnTo>
                  <a:pt x="12100" y="27291"/>
                </a:lnTo>
                <a:lnTo>
                  <a:pt x="12100" y="39323"/>
                </a:lnTo>
                <a:lnTo>
                  <a:pt x="27292" y="39323"/>
                </a:lnTo>
                <a:lnTo>
                  <a:pt x="27292" y="27291"/>
                </a:lnTo>
                <a:lnTo>
                  <a:pt x="39392" y="27291"/>
                </a:lnTo>
                <a:lnTo>
                  <a:pt x="39392" y="12100"/>
                </a:lnTo>
                <a:lnTo>
                  <a:pt x="27292" y="12100"/>
                </a:lnTo>
                <a:lnTo>
                  <a:pt x="27292" y="0"/>
                </a:lnTo>
                <a:close/>
              </a:path>
            </a:pathLst>
          </a:custGeom>
          <a:solidFill>
            <a:srgbClr val="29ABD9">
              <a:alpha val="79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159" name="Google Shape;24159;p71"/>
          <p:cNvSpPr/>
          <p:nvPr/>
        </p:nvSpPr>
        <p:spPr>
          <a:xfrm flipH="1">
            <a:off x="666648" y="4275526"/>
            <a:ext cx="172379" cy="172379"/>
          </a:xfrm>
          <a:custGeom>
            <a:avLst/>
            <a:gdLst/>
            <a:ahLst/>
            <a:cxnLst/>
            <a:rect l="l" t="t" r="r" b="b"/>
            <a:pathLst>
              <a:path w="20638" h="20638" extrusionOk="0">
                <a:moveTo>
                  <a:pt x="6319" y="1"/>
                </a:moveTo>
                <a:lnTo>
                  <a:pt x="6319" y="6319"/>
                </a:lnTo>
                <a:lnTo>
                  <a:pt x="1" y="6319"/>
                </a:lnTo>
                <a:lnTo>
                  <a:pt x="1" y="14318"/>
                </a:lnTo>
                <a:lnTo>
                  <a:pt x="6319" y="14318"/>
                </a:lnTo>
                <a:lnTo>
                  <a:pt x="6319" y="20637"/>
                </a:lnTo>
                <a:lnTo>
                  <a:pt x="14318" y="20637"/>
                </a:lnTo>
                <a:lnTo>
                  <a:pt x="14318" y="14318"/>
                </a:lnTo>
                <a:lnTo>
                  <a:pt x="20637" y="14318"/>
                </a:lnTo>
                <a:lnTo>
                  <a:pt x="20637" y="6319"/>
                </a:lnTo>
                <a:lnTo>
                  <a:pt x="14318" y="6319"/>
                </a:lnTo>
                <a:lnTo>
                  <a:pt x="14318" y="1"/>
                </a:lnTo>
                <a:close/>
              </a:path>
            </a:pathLst>
          </a:cu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9" name="Google Shape;9872;p34">
            <a:extLst>
              <a:ext uri="{FF2B5EF4-FFF2-40B4-BE49-F238E27FC236}">
                <a16:creationId xmlns:a16="http://schemas.microsoft.com/office/drawing/2014/main" id="{A6BD3D26-8578-4FE6-B58A-13A161C4C6C9}"/>
              </a:ext>
            </a:extLst>
          </p:cNvPr>
          <p:cNvSpPr txBox="1">
            <a:spLocks/>
          </p:cNvSpPr>
          <p:nvPr/>
        </p:nvSpPr>
        <p:spPr>
          <a:xfrm>
            <a:off x="1908539" y="189657"/>
            <a:ext cx="5372794" cy="532832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  <a:effectLst>
            <a:outerShdw blurRad="142875" dist="104775" dir="3600000" algn="bl" rotWithShape="0">
              <a:schemeClr val="dk1">
                <a:alpha val="40000"/>
              </a:schemeClr>
            </a:outerShdw>
          </a:effectLst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Poppins"/>
              <a:buNone/>
              <a:defRPr sz="7200" b="1" i="0" u="none" strike="noStrike" cap="none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en-US" sz="2400" dirty="0">
                <a:solidFill>
                  <a:srgbClr val="002060"/>
                </a:solidFill>
              </a:rPr>
              <a:t>BENTUK LATIHAN FISIK</a:t>
            </a:r>
          </a:p>
        </p:txBody>
      </p:sp>
      <p:cxnSp>
        <p:nvCxnSpPr>
          <p:cNvPr id="421" name="Google Shape;21282;p61">
            <a:extLst>
              <a:ext uri="{FF2B5EF4-FFF2-40B4-BE49-F238E27FC236}">
                <a16:creationId xmlns:a16="http://schemas.microsoft.com/office/drawing/2014/main" id="{7372A469-00ED-4596-8251-4E6380CAB23E}"/>
              </a:ext>
            </a:extLst>
          </p:cNvPr>
          <p:cNvCxnSpPr/>
          <p:nvPr/>
        </p:nvCxnSpPr>
        <p:spPr>
          <a:xfrm rot="10800000">
            <a:off x="2726858" y="1196589"/>
            <a:ext cx="594900" cy="599400"/>
          </a:xfrm>
          <a:prstGeom prst="bentConnector3">
            <a:avLst>
              <a:gd name="adj1" fmla="val 50003"/>
            </a:avLst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422" name="Google Shape;21283;p61">
            <a:extLst>
              <a:ext uri="{FF2B5EF4-FFF2-40B4-BE49-F238E27FC236}">
                <a16:creationId xmlns:a16="http://schemas.microsoft.com/office/drawing/2014/main" id="{945C44FF-CCD8-4C84-A920-277A1C196512}"/>
              </a:ext>
            </a:extLst>
          </p:cNvPr>
          <p:cNvCxnSpPr/>
          <p:nvPr/>
        </p:nvCxnSpPr>
        <p:spPr>
          <a:xfrm rot="10800000" flipH="1">
            <a:off x="5848019" y="1287771"/>
            <a:ext cx="553800" cy="619200"/>
          </a:xfrm>
          <a:prstGeom prst="bentConnector3">
            <a:avLst>
              <a:gd name="adj1" fmla="val 50011"/>
            </a:avLst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423" name="Google Shape;21284;p61">
            <a:extLst>
              <a:ext uri="{FF2B5EF4-FFF2-40B4-BE49-F238E27FC236}">
                <a16:creationId xmlns:a16="http://schemas.microsoft.com/office/drawing/2014/main" id="{78965B5E-4B88-4B78-AA6F-21A93A1F1E74}"/>
              </a:ext>
            </a:extLst>
          </p:cNvPr>
          <p:cNvCxnSpPr>
            <a:cxnSpLocks/>
          </p:cNvCxnSpPr>
          <p:nvPr/>
        </p:nvCxnSpPr>
        <p:spPr>
          <a:xfrm rot="-5400000">
            <a:off x="5674215" y="3234372"/>
            <a:ext cx="560400" cy="1196100"/>
          </a:xfrm>
          <a:prstGeom prst="bentConnector4">
            <a:avLst>
              <a:gd name="adj1" fmla="val -42492"/>
              <a:gd name="adj2" fmla="val 64406"/>
            </a:avLst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424" name="Google Shape;21285;p61">
            <a:extLst>
              <a:ext uri="{FF2B5EF4-FFF2-40B4-BE49-F238E27FC236}">
                <a16:creationId xmlns:a16="http://schemas.microsoft.com/office/drawing/2014/main" id="{3F347FBA-8635-4A68-9DAF-0B78610919B1}"/>
              </a:ext>
            </a:extLst>
          </p:cNvPr>
          <p:cNvCxnSpPr/>
          <p:nvPr/>
        </p:nvCxnSpPr>
        <p:spPr>
          <a:xfrm rot="5400000" flipH="1">
            <a:off x="3069181" y="2935846"/>
            <a:ext cx="520800" cy="1158300"/>
          </a:xfrm>
          <a:prstGeom prst="bentConnector4">
            <a:avLst>
              <a:gd name="adj1" fmla="val -45723"/>
              <a:gd name="adj2" fmla="val 76456"/>
            </a:avLst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med" len="med"/>
            <a:tailEnd type="none" w="med" len="med"/>
          </a:ln>
        </p:spPr>
      </p:cxnSp>
      <p:pic>
        <p:nvPicPr>
          <p:cNvPr id="473" name="Picture 472">
            <a:extLst>
              <a:ext uri="{FF2B5EF4-FFF2-40B4-BE49-F238E27FC236}">
                <a16:creationId xmlns:a16="http://schemas.microsoft.com/office/drawing/2014/main" id="{A4C484E1-A42C-4214-B7EB-DE566647418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21877" y="4713083"/>
            <a:ext cx="8500246" cy="532082"/>
          </a:xfrm>
          <a:prstGeom prst="rect">
            <a:avLst/>
          </a:prstGeom>
        </p:spPr>
      </p:pic>
      <p:sp>
        <p:nvSpPr>
          <p:cNvPr id="467" name="Google Shape;24128;p71">
            <a:extLst>
              <a:ext uri="{FF2B5EF4-FFF2-40B4-BE49-F238E27FC236}">
                <a16:creationId xmlns:a16="http://schemas.microsoft.com/office/drawing/2014/main" id="{0FE0AAEC-0CE9-470C-8182-A3A624E84C65}"/>
              </a:ext>
            </a:extLst>
          </p:cNvPr>
          <p:cNvSpPr txBox="1"/>
          <p:nvPr/>
        </p:nvSpPr>
        <p:spPr>
          <a:xfrm>
            <a:off x="170164" y="2880475"/>
            <a:ext cx="2479914" cy="118273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2400" b="1" dirty="0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rPr>
              <a:t>LATIHAN KELENTURAN/ FLEKSIBILITAS</a:t>
            </a:r>
            <a:endParaRPr sz="2400" b="1" dirty="0">
              <a:solidFill>
                <a:schemeClr val="dk2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68" name="Google Shape;24128;p71">
            <a:extLst>
              <a:ext uri="{FF2B5EF4-FFF2-40B4-BE49-F238E27FC236}">
                <a16:creationId xmlns:a16="http://schemas.microsoft.com/office/drawing/2014/main" id="{6E999BD6-DFE9-432E-AA45-4491E0380C5B}"/>
              </a:ext>
            </a:extLst>
          </p:cNvPr>
          <p:cNvSpPr txBox="1"/>
          <p:nvPr/>
        </p:nvSpPr>
        <p:spPr>
          <a:xfrm>
            <a:off x="6372262" y="963655"/>
            <a:ext cx="2280600" cy="7356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2400" b="1" dirty="0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rPr>
              <a:t>LATIHAN KEKUATAN</a:t>
            </a:r>
            <a:endParaRPr sz="2400" b="1" dirty="0">
              <a:solidFill>
                <a:schemeClr val="dk2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sp>
        <p:nvSpPr>
          <p:cNvPr id="469" name="Google Shape;24128;p71">
            <a:extLst>
              <a:ext uri="{FF2B5EF4-FFF2-40B4-BE49-F238E27FC236}">
                <a16:creationId xmlns:a16="http://schemas.microsoft.com/office/drawing/2014/main" id="{5B7AF1B8-5C26-4CA4-8317-9B2AFA2EC708}"/>
              </a:ext>
            </a:extLst>
          </p:cNvPr>
          <p:cNvSpPr txBox="1"/>
          <p:nvPr/>
        </p:nvSpPr>
        <p:spPr>
          <a:xfrm>
            <a:off x="6470275" y="3209102"/>
            <a:ext cx="2826167" cy="7356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2400" b="1" dirty="0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rPr>
              <a:t>LATIHAN KESEIMBANGAN</a:t>
            </a:r>
            <a:endParaRPr sz="2400" b="1" dirty="0">
              <a:solidFill>
                <a:schemeClr val="dk2"/>
              </a:solidFill>
              <a:latin typeface="Poppins"/>
              <a:ea typeface="Poppins"/>
              <a:cs typeface="Poppins"/>
              <a:sym typeface="Poppins"/>
            </a:endParaRPr>
          </a:p>
        </p:txBody>
      </p:sp>
      <p:pic>
        <p:nvPicPr>
          <p:cNvPr id="480" name="object 20">
            <a:extLst>
              <a:ext uri="{FF2B5EF4-FFF2-40B4-BE49-F238E27FC236}">
                <a16:creationId xmlns:a16="http://schemas.microsoft.com/office/drawing/2014/main" id="{7D09995A-3C68-410E-A252-497FC1BBCF4D}"/>
              </a:ext>
            </a:extLst>
          </p:cNvPr>
          <p:cNvPicPr/>
          <p:nvPr/>
        </p:nvPicPr>
        <p:blipFill rotWithShape="1">
          <a:blip r:embed="rId4" cstate="print"/>
          <a:srcRect l="37097"/>
          <a:stretch/>
        </p:blipFill>
        <p:spPr>
          <a:xfrm>
            <a:off x="4858315" y="2979746"/>
            <a:ext cx="1059192" cy="1097152"/>
          </a:xfrm>
          <a:prstGeom prst="rect">
            <a:avLst/>
          </a:prstGeom>
        </p:spPr>
      </p:pic>
      <p:pic>
        <p:nvPicPr>
          <p:cNvPr id="482" name="object 19">
            <a:extLst>
              <a:ext uri="{FF2B5EF4-FFF2-40B4-BE49-F238E27FC236}">
                <a16:creationId xmlns:a16="http://schemas.microsoft.com/office/drawing/2014/main" id="{6E7727DF-7710-4BF8-855A-D9788741E9A0}"/>
              </a:ext>
            </a:extLst>
          </p:cNvPr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4863304" y="1034883"/>
            <a:ext cx="986060" cy="1352657"/>
          </a:xfrm>
          <a:prstGeom prst="rect">
            <a:avLst/>
          </a:prstGeom>
        </p:spPr>
      </p:pic>
      <p:pic>
        <p:nvPicPr>
          <p:cNvPr id="483" name="object 21">
            <a:extLst>
              <a:ext uri="{FF2B5EF4-FFF2-40B4-BE49-F238E27FC236}">
                <a16:creationId xmlns:a16="http://schemas.microsoft.com/office/drawing/2014/main" id="{4E0C5FBE-ADEC-4A5E-BEF8-E4D0BAC316B6}"/>
              </a:ext>
            </a:extLst>
          </p:cNvPr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3361913" y="811345"/>
            <a:ext cx="951624" cy="1333155"/>
          </a:xfrm>
          <a:prstGeom prst="rect">
            <a:avLst/>
          </a:prstGeom>
        </p:spPr>
      </p:pic>
      <p:pic>
        <p:nvPicPr>
          <p:cNvPr id="484" name="object 18">
            <a:extLst>
              <a:ext uri="{FF2B5EF4-FFF2-40B4-BE49-F238E27FC236}">
                <a16:creationId xmlns:a16="http://schemas.microsoft.com/office/drawing/2014/main" id="{2A010769-4DE1-41EE-91FB-EF414AF646F1}"/>
              </a:ext>
            </a:extLst>
          </p:cNvPr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3592846" y="2520570"/>
            <a:ext cx="637212" cy="13054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64188844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92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4" name="Google Shape;9872;p34">
            <a:extLst>
              <a:ext uri="{FF2B5EF4-FFF2-40B4-BE49-F238E27FC236}">
                <a16:creationId xmlns:a16="http://schemas.microsoft.com/office/drawing/2014/main" id="{95E158E2-389D-4C73-9B2F-6ED66CBF724F}"/>
              </a:ext>
            </a:extLst>
          </p:cNvPr>
          <p:cNvSpPr txBox="1">
            <a:spLocks/>
          </p:cNvSpPr>
          <p:nvPr/>
        </p:nvSpPr>
        <p:spPr>
          <a:xfrm>
            <a:off x="2397183" y="200894"/>
            <a:ext cx="4460817" cy="551086"/>
          </a:xfrm>
          <a:prstGeom prst="rect">
            <a:avLst/>
          </a:prstGeom>
          <a:solidFill>
            <a:schemeClr val="lt2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  <a:effectLst>
            <a:outerShdw blurRad="142875" dist="104775" dir="3600000" algn="bl" rotWithShape="0">
              <a:schemeClr val="dk1">
                <a:alpha val="40000"/>
              </a:schemeClr>
            </a:outerShdw>
          </a:effectLst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Poppins"/>
              <a:buNone/>
              <a:defRPr sz="7200" b="1" i="0" u="none" strike="noStrike" cap="none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en-US" sz="2400" dirty="0">
                <a:solidFill>
                  <a:srgbClr val="002060"/>
                </a:solidFill>
              </a:rPr>
              <a:t>LATIHAN AEROBIK</a:t>
            </a:r>
          </a:p>
        </p:txBody>
      </p:sp>
      <p:graphicFrame>
        <p:nvGraphicFramePr>
          <p:cNvPr id="305" name="object 4">
            <a:extLst>
              <a:ext uri="{FF2B5EF4-FFF2-40B4-BE49-F238E27FC236}">
                <a16:creationId xmlns:a16="http://schemas.microsoft.com/office/drawing/2014/main" id="{26E3C566-A7C9-4EFB-9087-EDACE5E427A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9248609"/>
              </p:ext>
            </p:extLst>
          </p:nvPr>
        </p:nvGraphicFramePr>
        <p:xfrm>
          <a:off x="277812" y="856852"/>
          <a:ext cx="8588375" cy="399539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486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37299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5724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10947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22332">
                <a:tc>
                  <a:txBody>
                    <a:bodyPr/>
                    <a:lstStyle/>
                    <a:p>
                      <a:pPr marL="77470" marR="21590" algn="ctr">
                        <a:lnSpc>
                          <a:spcPct val="100000"/>
                        </a:lnSpc>
                        <a:spcBef>
                          <a:spcPts val="1120"/>
                        </a:spcBef>
                      </a:pPr>
                      <a:r>
                        <a:rPr sz="1400" b="1" spc="-2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GRUP</a:t>
                      </a:r>
                      <a:endParaRPr sz="1400" b="1" dirty="0">
                        <a:solidFill>
                          <a:schemeClr val="bg2">
                            <a:lumMod val="90000"/>
                            <a:lumOff val="10000"/>
                          </a:schemeClr>
                        </a:solidFill>
                        <a:latin typeface="Calibri"/>
                        <a:cs typeface="Calibri"/>
                      </a:endParaRPr>
                    </a:p>
                  </a:txBody>
                  <a:tcPr marL="0" marR="0" marT="14224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chemeClr val="tx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817244">
                        <a:lnSpc>
                          <a:spcPct val="100000"/>
                        </a:lnSpc>
                        <a:spcBef>
                          <a:spcPts val="1120"/>
                        </a:spcBef>
                      </a:pPr>
                      <a:r>
                        <a:rPr sz="1400" b="1" spc="-1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DESKRIPSI</a:t>
                      </a:r>
                      <a:endParaRPr sz="1400" b="1" dirty="0">
                        <a:solidFill>
                          <a:schemeClr val="bg2">
                            <a:lumMod val="90000"/>
                            <a:lumOff val="10000"/>
                          </a:schemeClr>
                        </a:solidFill>
                        <a:latin typeface="Calibri"/>
                        <a:cs typeface="Calibri"/>
                      </a:endParaRPr>
                    </a:p>
                  </a:txBody>
                  <a:tcPr marL="0" marR="0" marT="14224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chemeClr val="tx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R="971550" algn="r">
                        <a:lnSpc>
                          <a:spcPct val="100000"/>
                        </a:lnSpc>
                        <a:spcBef>
                          <a:spcPts val="1120"/>
                        </a:spcBef>
                      </a:pPr>
                      <a:r>
                        <a:rPr sz="1400" b="1" spc="-1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REKOMENDASI</a:t>
                      </a:r>
                      <a:endParaRPr sz="1400" b="1" dirty="0">
                        <a:solidFill>
                          <a:schemeClr val="bg2">
                            <a:lumMod val="90000"/>
                            <a:lumOff val="10000"/>
                          </a:schemeClr>
                        </a:solidFill>
                        <a:latin typeface="Calibri"/>
                        <a:cs typeface="Calibri"/>
                      </a:endParaRPr>
                    </a:p>
                  </a:txBody>
                  <a:tcPr marL="0" marR="0" marT="14224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chemeClr val="tx1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744220">
                        <a:lnSpc>
                          <a:spcPct val="100000"/>
                        </a:lnSpc>
                        <a:spcBef>
                          <a:spcPts val="1120"/>
                        </a:spcBef>
                      </a:pPr>
                      <a:r>
                        <a:rPr sz="1400" b="1" spc="-1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CONTOH</a:t>
                      </a:r>
                      <a:endParaRPr sz="1400" b="1" dirty="0">
                        <a:solidFill>
                          <a:schemeClr val="bg2">
                            <a:lumMod val="90000"/>
                            <a:lumOff val="10000"/>
                          </a:schemeClr>
                        </a:solidFill>
                        <a:latin typeface="Calibri"/>
                        <a:cs typeface="Calibri"/>
                      </a:endParaRPr>
                    </a:p>
                  </a:txBody>
                  <a:tcPr marL="0" marR="0" marT="14224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38100">
                      <a:solidFill>
                        <a:srgbClr val="FFFFFF"/>
                      </a:solidFill>
                      <a:prstDash val="solid"/>
                    </a:lnB>
                    <a:solidFill>
                      <a:schemeClr val="tx1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990267">
                <a:tc>
                  <a:txBody>
                    <a:bodyPr/>
                    <a:lstStyle/>
                    <a:p>
                      <a:pPr marL="4445" marR="21590" algn="ctr">
                        <a:lnSpc>
                          <a:spcPct val="100000"/>
                        </a:lnSpc>
                      </a:pPr>
                      <a:r>
                        <a:rPr sz="1400" spc="-5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A</a:t>
                      </a:r>
                      <a:endParaRPr sz="1400">
                        <a:solidFill>
                          <a:schemeClr val="bg2">
                            <a:lumMod val="90000"/>
                            <a:lumOff val="10000"/>
                          </a:schemeClr>
                        </a:solidFill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ADEEA"/>
                    </a:solidFill>
                  </a:tcPr>
                </a:tc>
                <a:tc>
                  <a:txBody>
                    <a:bodyPr/>
                    <a:lstStyle/>
                    <a:p>
                      <a:pPr marL="75565" marR="238125">
                        <a:lnSpc>
                          <a:spcPts val="1900"/>
                        </a:lnSpc>
                        <a:spcBef>
                          <a:spcPts val="80"/>
                        </a:spcBef>
                      </a:pPr>
                      <a:r>
                        <a:rPr sz="140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Aktivitas</a:t>
                      </a:r>
                      <a:r>
                        <a:rPr sz="1400" spc="-25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aerobik</a:t>
                      </a:r>
                      <a:r>
                        <a:rPr sz="1400" spc="-2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 yang </a:t>
                      </a:r>
                      <a:r>
                        <a:rPr sz="1400" spc="-1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membutuhkan keterampilan/kebugaran </a:t>
                      </a:r>
                      <a:r>
                        <a:rPr sz="140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jasmani</a:t>
                      </a:r>
                      <a:r>
                        <a:rPr sz="1400" spc="-15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1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minimal</a:t>
                      </a:r>
                      <a:endParaRPr sz="1400">
                        <a:solidFill>
                          <a:schemeClr val="bg2">
                            <a:lumMod val="90000"/>
                            <a:lumOff val="10000"/>
                          </a:schemeClr>
                        </a:solidFill>
                        <a:latin typeface="Calibri"/>
                        <a:cs typeface="Calibri"/>
                      </a:endParaRPr>
                    </a:p>
                  </a:txBody>
                  <a:tcPr marL="0" marR="0" marT="101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ADEEA"/>
                    </a:solidFill>
                  </a:tcPr>
                </a:tc>
                <a:tc>
                  <a:txBody>
                    <a:bodyPr/>
                    <a:lstStyle/>
                    <a:p>
                      <a:pPr marR="979169" algn="l">
                        <a:lnSpc>
                          <a:spcPct val="100000"/>
                        </a:lnSpc>
                      </a:pPr>
                      <a:r>
                        <a:rPr lang="en-US" sz="140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  </a:t>
                      </a:r>
                      <a:r>
                        <a:rPr sz="1400" dirty="0" err="1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Untuk</a:t>
                      </a:r>
                      <a:r>
                        <a:rPr sz="1400" spc="-15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semua</a:t>
                      </a:r>
                      <a:r>
                        <a:rPr sz="1400" spc="-15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orang</a:t>
                      </a:r>
                      <a:r>
                        <a:rPr sz="1400" spc="-15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1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dewasa</a:t>
                      </a:r>
                      <a:endParaRPr sz="1400" dirty="0">
                        <a:solidFill>
                          <a:schemeClr val="bg2">
                            <a:lumMod val="90000"/>
                            <a:lumOff val="10000"/>
                          </a:schemeClr>
                        </a:solidFill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ADEEA"/>
                    </a:solidFill>
                  </a:tcPr>
                </a:tc>
                <a:tc>
                  <a:txBody>
                    <a:bodyPr/>
                    <a:lstStyle/>
                    <a:p>
                      <a:pPr marL="75565" marR="72390">
                        <a:lnSpc>
                          <a:spcPts val="1900"/>
                        </a:lnSpc>
                        <a:spcBef>
                          <a:spcPts val="80"/>
                        </a:spcBef>
                      </a:pPr>
                      <a:r>
                        <a:rPr sz="1400" b="1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Jalan</a:t>
                      </a:r>
                      <a:r>
                        <a:rPr sz="1400" b="1" spc="-15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b="1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kaki,</a:t>
                      </a:r>
                      <a:r>
                        <a:rPr sz="1400" b="1" spc="-1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 bersepeda </a:t>
                      </a:r>
                      <a:r>
                        <a:rPr sz="1400" b="1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santai,</a:t>
                      </a:r>
                      <a:r>
                        <a:rPr sz="1400" b="1" spc="2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b="1" spc="-12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aqua-</a:t>
                      </a:r>
                      <a:r>
                        <a:rPr sz="1400" b="1" spc="-225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­</a:t>
                      </a:r>
                      <a:r>
                        <a:rPr sz="1400" b="1" spc="-1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‐aerobik, </a:t>
                      </a:r>
                      <a:r>
                        <a:rPr sz="1400" b="1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menari</a:t>
                      </a:r>
                      <a:r>
                        <a:rPr sz="1400" b="1" spc="-2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b="1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dengan</a:t>
                      </a:r>
                      <a:r>
                        <a:rPr sz="1400" b="1" spc="-2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b="1" spc="-1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gerakan lambat</a:t>
                      </a:r>
                      <a:endParaRPr sz="1400" b="1" dirty="0">
                        <a:solidFill>
                          <a:schemeClr val="bg2">
                            <a:lumMod val="90000"/>
                            <a:lumOff val="10000"/>
                          </a:schemeClr>
                        </a:solidFill>
                        <a:latin typeface="Calibri"/>
                        <a:cs typeface="Calibri"/>
                      </a:endParaRPr>
                    </a:p>
                  </a:txBody>
                  <a:tcPr marL="0" marR="0" marT="101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381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ADEE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782773">
                <a:tc>
                  <a:txBody>
                    <a:bodyPr/>
                    <a:lstStyle/>
                    <a:p>
                      <a:pPr marL="4445" marR="21590" algn="ctr">
                        <a:lnSpc>
                          <a:spcPct val="100000"/>
                        </a:lnSpc>
                      </a:pPr>
                      <a:r>
                        <a:rPr sz="1400" spc="-5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B</a:t>
                      </a:r>
                      <a:endParaRPr sz="1400">
                        <a:solidFill>
                          <a:schemeClr val="bg2">
                            <a:lumMod val="90000"/>
                            <a:lumOff val="10000"/>
                          </a:schemeClr>
                        </a:solidFill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EF0F5"/>
                    </a:solidFill>
                  </a:tcPr>
                </a:tc>
                <a:tc>
                  <a:txBody>
                    <a:bodyPr/>
                    <a:lstStyle/>
                    <a:p>
                      <a:pPr marL="75565" marR="67945">
                        <a:lnSpc>
                          <a:spcPts val="1900"/>
                        </a:lnSpc>
                        <a:spcBef>
                          <a:spcPts val="80"/>
                        </a:spcBef>
                      </a:pPr>
                      <a:r>
                        <a:rPr sz="140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Aktivitas</a:t>
                      </a:r>
                      <a:r>
                        <a:rPr sz="1400" spc="-25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aerobik</a:t>
                      </a:r>
                      <a:r>
                        <a:rPr sz="1400" spc="-2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1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intensitas </a:t>
                      </a:r>
                      <a:r>
                        <a:rPr sz="140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tinggi</a:t>
                      </a:r>
                      <a:r>
                        <a:rPr sz="1400" spc="-15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yang</a:t>
                      </a:r>
                      <a:r>
                        <a:rPr sz="1400" spc="-1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 membutuhkan </a:t>
                      </a:r>
                      <a:r>
                        <a:rPr sz="140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keterampilan</a:t>
                      </a:r>
                      <a:r>
                        <a:rPr sz="1400" spc="-3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1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minimal</a:t>
                      </a:r>
                      <a:endParaRPr sz="1400">
                        <a:solidFill>
                          <a:schemeClr val="bg2">
                            <a:lumMod val="90000"/>
                            <a:lumOff val="10000"/>
                          </a:schemeClr>
                        </a:solidFill>
                        <a:latin typeface="Calibri"/>
                        <a:cs typeface="Calibri"/>
                      </a:endParaRPr>
                    </a:p>
                  </a:txBody>
                  <a:tcPr marL="0" marR="0" marT="101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EF0F5"/>
                    </a:solidFill>
                  </a:tcPr>
                </a:tc>
                <a:tc>
                  <a:txBody>
                    <a:bodyPr/>
                    <a:lstStyle/>
                    <a:p>
                      <a:pPr marL="76200" marR="118110">
                        <a:lnSpc>
                          <a:spcPts val="1900"/>
                        </a:lnSpc>
                        <a:spcBef>
                          <a:spcPts val="80"/>
                        </a:spcBef>
                      </a:pPr>
                      <a:r>
                        <a:rPr sz="140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Untuk</a:t>
                      </a:r>
                      <a:r>
                        <a:rPr sz="1400" spc="-2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orang</a:t>
                      </a:r>
                      <a:r>
                        <a:rPr sz="1400" spc="-15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dewasa</a:t>
                      </a:r>
                      <a:r>
                        <a:rPr sz="1400" spc="-2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yang</a:t>
                      </a:r>
                      <a:r>
                        <a:rPr sz="1400" spc="-15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sudah</a:t>
                      </a:r>
                      <a:r>
                        <a:rPr sz="1400" spc="-2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 biasa </a:t>
                      </a:r>
                      <a:r>
                        <a:rPr sz="140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melakukan</a:t>
                      </a:r>
                      <a:r>
                        <a:rPr sz="1400" spc="-15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latihan</a:t>
                      </a:r>
                      <a:r>
                        <a:rPr sz="1400" spc="-15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fisik</a:t>
                      </a:r>
                      <a:r>
                        <a:rPr sz="1400" spc="-15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1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dan/atau </a:t>
                      </a:r>
                      <a:r>
                        <a:rPr sz="140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memiliki</a:t>
                      </a:r>
                      <a:r>
                        <a:rPr sz="1400" spc="-15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tingkat</a:t>
                      </a:r>
                      <a:r>
                        <a:rPr sz="1400" spc="-1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kebugaran</a:t>
                      </a:r>
                      <a:r>
                        <a:rPr sz="1400" spc="-1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 jasmani cukup</a:t>
                      </a:r>
                      <a:endParaRPr sz="1400">
                        <a:solidFill>
                          <a:schemeClr val="bg2">
                            <a:lumMod val="90000"/>
                            <a:lumOff val="10000"/>
                          </a:schemeClr>
                        </a:solidFill>
                        <a:latin typeface="Calibri"/>
                        <a:cs typeface="Calibri"/>
                      </a:endParaRPr>
                    </a:p>
                  </a:txBody>
                  <a:tcPr marL="0" marR="0" marT="101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EF0F5"/>
                    </a:solidFill>
                  </a:tcPr>
                </a:tc>
                <a:tc>
                  <a:txBody>
                    <a:bodyPr/>
                    <a:lstStyle/>
                    <a:p>
                      <a:pPr marL="75565" marR="198120">
                        <a:lnSpc>
                          <a:spcPts val="1900"/>
                        </a:lnSpc>
                        <a:spcBef>
                          <a:spcPts val="80"/>
                        </a:spcBef>
                      </a:pPr>
                      <a:r>
                        <a:rPr sz="1400" b="1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Jogging,</a:t>
                      </a:r>
                      <a:r>
                        <a:rPr sz="1400" b="1" spc="-25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b="1" spc="-2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lari, </a:t>
                      </a:r>
                      <a:r>
                        <a:rPr sz="1400" b="1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mendayung,</a:t>
                      </a:r>
                      <a:r>
                        <a:rPr sz="1400" b="1" spc="-2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b="1" spc="-1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menari </a:t>
                      </a:r>
                      <a:r>
                        <a:rPr sz="1400" b="1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dengan</a:t>
                      </a:r>
                      <a:r>
                        <a:rPr sz="1400" b="1" spc="-2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b="1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gerakan</a:t>
                      </a:r>
                      <a:r>
                        <a:rPr sz="1400" b="1" spc="-2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b="1" spc="-1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cepat</a:t>
                      </a:r>
                      <a:endParaRPr sz="1400" b="1">
                        <a:solidFill>
                          <a:schemeClr val="bg2">
                            <a:lumMod val="90000"/>
                            <a:lumOff val="10000"/>
                          </a:schemeClr>
                        </a:solidFill>
                        <a:latin typeface="Calibri"/>
                        <a:cs typeface="Calibri"/>
                      </a:endParaRPr>
                    </a:p>
                  </a:txBody>
                  <a:tcPr marL="0" marR="0" marT="101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EF0F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824746">
                <a:tc>
                  <a:txBody>
                    <a:bodyPr/>
                    <a:lstStyle/>
                    <a:p>
                      <a:pPr marL="4445" marR="21590" algn="ctr">
                        <a:lnSpc>
                          <a:spcPct val="100000"/>
                        </a:lnSpc>
                      </a:pPr>
                      <a:r>
                        <a:rPr sz="1400" spc="-5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C</a:t>
                      </a:r>
                      <a:endParaRPr sz="1400">
                        <a:solidFill>
                          <a:schemeClr val="bg2">
                            <a:lumMod val="90000"/>
                            <a:lumOff val="10000"/>
                          </a:schemeClr>
                        </a:solidFill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ADEEA"/>
                    </a:solidFill>
                  </a:tcPr>
                </a:tc>
                <a:tc>
                  <a:txBody>
                    <a:bodyPr/>
                    <a:lstStyle/>
                    <a:p>
                      <a:pPr marL="75565" marR="476884">
                        <a:lnSpc>
                          <a:spcPts val="1900"/>
                        </a:lnSpc>
                        <a:spcBef>
                          <a:spcPts val="80"/>
                        </a:spcBef>
                      </a:pPr>
                      <a:r>
                        <a:rPr sz="140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Aktivitas</a:t>
                      </a:r>
                      <a:r>
                        <a:rPr sz="1400" spc="-25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aerobik</a:t>
                      </a:r>
                      <a:r>
                        <a:rPr sz="1400" spc="-2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 yang </a:t>
                      </a:r>
                      <a:r>
                        <a:rPr sz="1400" spc="-1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membutuhkan keterampilan</a:t>
                      </a:r>
                      <a:endParaRPr sz="1400">
                        <a:solidFill>
                          <a:schemeClr val="bg2">
                            <a:lumMod val="90000"/>
                            <a:lumOff val="10000"/>
                          </a:schemeClr>
                        </a:solidFill>
                        <a:latin typeface="Calibri"/>
                        <a:cs typeface="Calibri"/>
                      </a:endParaRPr>
                    </a:p>
                  </a:txBody>
                  <a:tcPr marL="0" marR="0" marT="101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ADEEA"/>
                    </a:solidFill>
                  </a:tcPr>
                </a:tc>
                <a:tc>
                  <a:txBody>
                    <a:bodyPr/>
                    <a:lstStyle/>
                    <a:p>
                      <a:pPr marL="76200" marR="398780">
                        <a:lnSpc>
                          <a:spcPts val="1900"/>
                        </a:lnSpc>
                        <a:spcBef>
                          <a:spcPts val="80"/>
                        </a:spcBef>
                      </a:pPr>
                      <a:r>
                        <a:rPr sz="140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Untuk</a:t>
                      </a:r>
                      <a:r>
                        <a:rPr sz="1400" spc="-25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orang</a:t>
                      </a:r>
                      <a:r>
                        <a:rPr sz="1400" spc="-2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dewasa</a:t>
                      </a:r>
                      <a:r>
                        <a:rPr sz="1400" spc="-2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yang</a:t>
                      </a:r>
                      <a:r>
                        <a:rPr sz="1400" spc="-2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 sudah </a:t>
                      </a:r>
                      <a:r>
                        <a:rPr sz="140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terampil</a:t>
                      </a:r>
                      <a:r>
                        <a:rPr sz="1400" spc="-15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dan/atau</a:t>
                      </a:r>
                      <a:r>
                        <a:rPr sz="1400" spc="-1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memiliki</a:t>
                      </a:r>
                      <a:r>
                        <a:rPr sz="1400" spc="-1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 tingkat </a:t>
                      </a:r>
                      <a:r>
                        <a:rPr sz="140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kebugaran</a:t>
                      </a:r>
                      <a:r>
                        <a:rPr sz="1400" spc="-25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jasmani</a:t>
                      </a:r>
                      <a:r>
                        <a:rPr sz="1400" spc="-25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2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cukup</a:t>
                      </a:r>
                      <a:endParaRPr sz="1400" dirty="0">
                        <a:solidFill>
                          <a:schemeClr val="bg2">
                            <a:lumMod val="90000"/>
                            <a:lumOff val="10000"/>
                          </a:schemeClr>
                        </a:solidFill>
                        <a:latin typeface="Calibri"/>
                        <a:cs typeface="Calibri"/>
                      </a:endParaRPr>
                    </a:p>
                  </a:txBody>
                  <a:tcPr marL="0" marR="0" marT="101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ADEEA"/>
                    </a:solidFill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ct val="100000"/>
                        </a:lnSpc>
                      </a:pPr>
                      <a:r>
                        <a:rPr sz="1400" b="1" spc="-1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Berenang</a:t>
                      </a:r>
                      <a:endParaRPr sz="1400" b="1">
                        <a:solidFill>
                          <a:schemeClr val="bg2">
                            <a:lumMod val="90000"/>
                            <a:lumOff val="10000"/>
                          </a:schemeClr>
                        </a:solidFill>
                        <a:latin typeface="Calibri"/>
                        <a:cs typeface="Calibri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DADEE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975278">
                <a:tc>
                  <a:txBody>
                    <a:bodyPr/>
                    <a:lstStyle/>
                    <a:p>
                      <a:pPr marL="299720" marR="21590">
                        <a:lnSpc>
                          <a:spcPct val="100000"/>
                        </a:lnSpc>
                      </a:pPr>
                      <a:r>
                        <a:rPr sz="1400" spc="-5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D</a:t>
                      </a:r>
                      <a:endParaRPr sz="1400" dirty="0">
                        <a:solidFill>
                          <a:schemeClr val="bg2">
                            <a:lumMod val="90000"/>
                            <a:lumOff val="10000"/>
                          </a:schemeClr>
                        </a:solidFill>
                        <a:latin typeface="Calibri"/>
                        <a:cs typeface="Calibri"/>
                      </a:endParaRPr>
                    </a:p>
                    <a:p>
                      <a:pPr marR="21590">
                        <a:lnSpc>
                          <a:spcPct val="100000"/>
                        </a:lnSpc>
                      </a:pPr>
                      <a:endParaRPr sz="1400" dirty="0">
                        <a:solidFill>
                          <a:schemeClr val="bg2">
                            <a:lumMod val="90000"/>
                            <a:lumOff val="10000"/>
                          </a:schemeClr>
                        </a:solidFill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EF0F5"/>
                    </a:solidFill>
                  </a:tcPr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ct val="100000"/>
                        </a:lnSpc>
                      </a:pPr>
                      <a:r>
                        <a:rPr sz="1400" dirty="0" err="1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Olahraga</a:t>
                      </a:r>
                      <a:r>
                        <a:rPr sz="1400" spc="-25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10" dirty="0" err="1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rekreasi</a:t>
                      </a:r>
                      <a:endParaRPr sz="1400" dirty="0">
                        <a:solidFill>
                          <a:schemeClr val="bg2">
                            <a:lumMod val="90000"/>
                            <a:lumOff val="10000"/>
                          </a:schemeClr>
                        </a:solidFill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EF0F5"/>
                    </a:solidFill>
                  </a:tcPr>
                </a:tc>
                <a:tc>
                  <a:txBody>
                    <a:bodyPr/>
                    <a:lstStyle/>
                    <a:p>
                      <a:pPr marL="76200" marR="344170">
                        <a:lnSpc>
                          <a:spcPts val="1900"/>
                        </a:lnSpc>
                        <a:spcBef>
                          <a:spcPts val="80"/>
                        </a:spcBef>
                      </a:pPr>
                      <a:r>
                        <a:rPr sz="140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Untuk</a:t>
                      </a:r>
                      <a:r>
                        <a:rPr sz="1400" spc="-25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orang</a:t>
                      </a:r>
                      <a:r>
                        <a:rPr sz="1400" spc="-2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dewasa</a:t>
                      </a:r>
                      <a:r>
                        <a:rPr sz="1400" spc="-2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yang</a:t>
                      </a:r>
                      <a:r>
                        <a:rPr sz="1400" spc="-2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 sudah </a:t>
                      </a:r>
                      <a:r>
                        <a:rPr sz="140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teratur</a:t>
                      </a:r>
                      <a:r>
                        <a:rPr sz="1400" spc="-25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melakukan</a:t>
                      </a:r>
                      <a:r>
                        <a:rPr sz="1400" spc="-2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latihan</a:t>
                      </a:r>
                      <a:r>
                        <a:rPr sz="1400" spc="-2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fisik</a:t>
                      </a:r>
                      <a:r>
                        <a:rPr sz="1400" spc="-2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25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dan </a:t>
                      </a:r>
                      <a:r>
                        <a:rPr sz="140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memiliki</a:t>
                      </a:r>
                      <a:r>
                        <a:rPr sz="1400" spc="-15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tingkat</a:t>
                      </a:r>
                      <a:r>
                        <a:rPr sz="1400" spc="-1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kebugaran</a:t>
                      </a:r>
                      <a:r>
                        <a:rPr sz="1400" spc="-1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10" dirty="0" err="1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jasmani</a:t>
                      </a:r>
                      <a:r>
                        <a:rPr sz="1400" spc="-1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spc="-10" dirty="0" err="1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cukup</a:t>
                      </a:r>
                      <a:r>
                        <a:rPr lang="en-US" sz="1400" spc="-1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.</a:t>
                      </a:r>
                      <a:endParaRPr sz="1400" dirty="0">
                        <a:solidFill>
                          <a:schemeClr val="bg2">
                            <a:lumMod val="90000"/>
                            <a:lumOff val="10000"/>
                          </a:schemeClr>
                        </a:solidFill>
                        <a:latin typeface="Calibri"/>
                        <a:cs typeface="Calibri"/>
                      </a:endParaRPr>
                    </a:p>
                  </a:txBody>
                  <a:tcPr marL="0" marR="0" marT="101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EF0F5"/>
                    </a:solidFill>
                  </a:tcPr>
                </a:tc>
                <a:tc>
                  <a:txBody>
                    <a:bodyPr/>
                    <a:lstStyle/>
                    <a:p>
                      <a:pPr marL="75565" marR="348615">
                        <a:lnSpc>
                          <a:spcPts val="1900"/>
                        </a:lnSpc>
                        <a:spcBef>
                          <a:spcPts val="80"/>
                        </a:spcBef>
                      </a:pPr>
                      <a:r>
                        <a:rPr sz="1400" b="1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Olahraga</a:t>
                      </a:r>
                      <a:r>
                        <a:rPr sz="1400" b="1" spc="-3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b="1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raket,</a:t>
                      </a:r>
                      <a:r>
                        <a:rPr sz="1400" b="1" spc="-25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b="1" spc="-2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bola</a:t>
                      </a:r>
                      <a:r>
                        <a:rPr lang="en-US" sz="1400" b="1" spc="-2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b="1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basket,</a:t>
                      </a:r>
                      <a:r>
                        <a:rPr sz="1400" b="1" spc="-2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b="1" dirty="0" err="1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sepak</a:t>
                      </a:r>
                      <a:r>
                        <a:rPr sz="1400" b="1" spc="-15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400" b="1" spc="-20" dirty="0">
                          <a:solidFill>
                            <a:schemeClr val="bg2">
                              <a:lumMod val="90000"/>
                              <a:lumOff val="10000"/>
                            </a:schemeClr>
                          </a:solidFill>
                          <a:latin typeface="Calibri"/>
                          <a:cs typeface="Calibri"/>
                        </a:rPr>
                        <a:t>bola</a:t>
                      </a:r>
                      <a:endParaRPr sz="1400" b="1" dirty="0">
                        <a:solidFill>
                          <a:schemeClr val="bg2">
                            <a:lumMod val="90000"/>
                            <a:lumOff val="10000"/>
                          </a:schemeClr>
                        </a:solidFill>
                        <a:latin typeface="Calibri"/>
                        <a:cs typeface="Calibri"/>
                      </a:endParaRPr>
                    </a:p>
                  </a:txBody>
                  <a:tcPr marL="0" marR="0" marT="10160" marB="0">
                    <a:lnL w="12700">
                      <a:solidFill>
                        <a:srgbClr val="FFFFFF"/>
                      </a:solidFill>
                      <a:prstDash val="solid"/>
                    </a:lnL>
                    <a:lnR w="12700">
                      <a:solidFill>
                        <a:srgbClr val="FFFFFF"/>
                      </a:solidFill>
                      <a:prstDash val="solid"/>
                    </a:lnR>
                    <a:lnT w="12700">
                      <a:solidFill>
                        <a:srgbClr val="FFFFFF"/>
                      </a:solidFill>
                      <a:prstDash val="solid"/>
                    </a:lnT>
                    <a:lnB w="12700">
                      <a:solidFill>
                        <a:srgbClr val="FFFFFF"/>
                      </a:solidFill>
                      <a:prstDash val="solid"/>
                    </a:lnB>
                    <a:solidFill>
                      <a:srgbClr val="EEF0F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pic>
        <p:nvPicPr>
          <p:cNvPr id="306" name="Picture 305">
            <a:extLst>
              <a:ext uri="{FF2B5EF4-FFF2-40B4-BE49-F238E27FC236}">
                <a16:creationId xmlns:a16="http://schemas.microsoft.com/office/drawing/2014/main" id="{2D1584AE-2BF9-4223-946A-777F5F719E6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77813" y="4637830"/>
            <a:ext cx="8588374" cy="505670"/>
          </a:xfrm>
          <a:prstGeom prst="rect">
            <a:avLst/>
          </a:prstGeom>
          <a:solidFill>
            <a:schemeClr val="tx2"/>
          </a:solidFill>
        </p:spPr>
      </p:pic>
      <p:pic>
        <p:nvPicPr>
          <p:cNvPr id="307" name="object 21">
            <a:extLst>
              <a:ext uri="{FF2B5EF4-FFF2-40B4-BE49-F238E27FC236}">
                <a16:creationId xmlns:a16="http://schemas.microsoft.com/office/drawing/2014/main" id="{42ED3B66-6A65-46EE-B4F1-77180A7AB90D}"/>
              </a:ext>
            </a:extLst>
          </p:cNvPr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6550588" y="1"/>
            <a:ext cx="928733" cy="12660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76002288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73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72" name="Google Shape;17372;p43"/>
          <p:cNvSpPr txBox="1">
            <a:spLocks noGrp="1"/>
          </p:cNvSpPr>
          <p:nvPr>
            <p:ph type="title"/>
          </p:nvPr>
        </p:nvSpPr>
        <p:spPr>
          <a:xfrm>
            <a:off x="719990" y="263449"/>
            <a:ext cx="7704000" cy="436252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3600" dirty="0">
                <a:solidFill>
                  <a:schemeClr val="tx2">
                    <a:lumMod val="90000"/>
                    <a:lumOff val="10000"/>
                  </a:schemeClr>
                </a:solidFill>
              </a:rPr>
              <a:t>OUTLINE</a:t>
            </a:r>
            <a:endParaRPr sz="3600" dirty="0">
              <a:solidFill>
                <a:schemeClr val="tx2">
                  <a:lumMod val="90000"/>
                  <a:lumOff val="10000"/>
                </a:schemeClr>
              </a:solidFill>
            </a:endParaRPr>
          </a:p>
        </p:txBody>
      </p:sp>
      <p:sp>
        <p:nvSpPr>
          <p:cNvPr id="17374" name="Google Shape;17374;p43"/>
          <p:cNvSpPr txBox="1">
            <a:spLocks noGrp="1"/>
          </p:cNvSpPr>
          <p:nvPr>
            <p:ph type="title" idx="2"/>
          </p:nvPr>
        </p:nvSpPr>
        <p:spPr>
          <a:xfrm>
            <a:off x="1943571" y="1134314"/>
            <a:ext cx="758998" cy="519258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800" dirty="0"/>
              <a:t>01</a:t>
            </a:r>
            <a:endParaRPr sz="2800" dirty="0"/>
          </a:p>
        </p:txBody>
      </p:sp>
      <p:grpSp>
        <p:nvGrpSpPr>
          <p:cNvPr id="17377" name="Google Shape;17377;p43"/>
          <p:cNvGrpSpPr/>
          <p:nvPr/>
        </p:nvGrpSpPr>
        <p:grpSpPr>
          <a:xfrm>
            <a:off x="821305" y="2646549"/>
            <a:ext cx="2376860" cy="2284355"/>
            <a:chOff x="4114937" y="982492"/>
            <a:chExt cx="1607942" cy="1545363"/>
          </a:xfrm>
        </p:grpSpPr>
        <p:sp>
          <p:nvSpPr>
            <p:cNvPr id="17378" name="Google Shape;17378;p43"/>
            <p:cNvSpPr/>
            <p:nvPr/>
          </p:nvSpPr>
          <p:spPr>
            <a:xfrm>
              <a:off x="4265095" y="1552030"/>
              <a:ext cx="183669" cy="183669"/>
            </a:xfrm>
            <a:custGeom>
              <a:avLst/>
              <a:gdLst/>
              <a:ahLst/>
              <a:cxnLst/>
              <a:rect l="l" t="t" r="r" b="b"/>
              <a:pathLst>
                <a:path w="20637" h="20637" extrusionOk="0">
                  <a:moveTo>
                    <a:pt x="6319" y="1"/>
                  </a:moveTo>
                  <a:lnTo>
                    <a:pt x="6319" y="6319"/>
                  </a:lnTo>
                  <a:lnTo>
                    <a:pt x="0" y="6319"/>
                  </a:lnTo>
                  <a:lnTo>
                    <a:pt x="0" y="14251"/>
                  </a:lnTo>
                  <a:lnTo>
                    <a:pt x="6319" y="14251"/>
                  </a:lnTo>
                  <a:lnTo>
                    <a:pt x="6319" y="20637"/>
                  </a:lnTo>
                  <a:lnTo>
                    <a:pt x="14251" y="20637"/>
                  </a:lnTo>
                  <a:lnTo>
                    <a:pt x="14251" y="14251"/>
                  </a:lnTo>
                  <a:lnTo>
                    <a:pt x="20637" y="14251"/>
                  </a:lnTo>
                  <a:lnTo>
                    <a:pt x="20637" y="6319"/>
                  </a:lnTo>
                  <a:lnTo>
                    <a:pt x="14251" y="6319"/>
                  </a:lnTo>
                  <a:lnTo>
                    <a:pt x="14251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9" name="Google Shape;17379;p43"/>
            <p:cNvSpPr/>
            <p:nvPr/>
          </p:nvSpPr>
          <p:spPr>
            <a:xfrm>
              <a:off x="4114937" y="1065981"/>
              <a:ext cx="333830" cy="333839"/>
            </a:xfrm>
            <a:custGeom>
              <a:avLst/>
              <a:gdLst/>
              <a:ahLst/>
              <a:cxnLst/>
              <a:rect l="l" t="t" r="r" b="b"/>
              <a:pathLst>
                <a:path w="37509" h="37510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5"/>
                  </a:lnTo>
                  <a:lnTo>
                    <a:pt x="11495" y="26015"/>
                  </a:lnTo>
                  <a:lnTo>
                    <a:pt x="11495" y="37509"/>
                  </a:lnTo>
                  <a:lnTo>
                    <a:pt x="26014" y="37509"/>
                  </a:lnTo>
                  <a:lnTo>
                    <a:pt x="26014" y="26015"/>
                  </a:lnTo>
                  <a:lnTo>
                    <a:pt x="37509" y="26015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0" name="Google Shape;17380;p43"/>
            <p:cNvSpPr/>
            <p:nvPr/>
          </p:nvSpPr>
          <p:spPr>
            <a:xfrm>
              <a:off x="4129965" y="1956228"/>
              <a:ext cx="333830" cy="334435"/>
            </a:xfrm>
            <a:custGeom>
              <a:avLst/>
              <a:gdLst/>
              <a:ahLst/>
              <a:cxnLst/>
              <a:rect l="l" t="t" r="r" b="b"/>
              <a:pathLst>
                <a:path w="37509" h="37577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4"/>
                  </a:lnTo>
                  <a:lnTo>
                    <a:pt x="11495" y="26014"/>
                  </a:lnTo>
                  <a:lnTo>
                    <a:pt x="11495" y="37576"/>
                  </a:lnTo>
                  <a:lnTo>
                    <a:pt x="26014" y="37576"/>
                  </a:lnTo>
                  <a:lnTo>
                    <a:pt x="26014" y="26014"/>
                  </a:lnTo>
                  <a:lnTo>
                    <a:pt x="37509" y="26014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1" name="Google Shape;17381;p43"/>
            <p:cNvSpPr/>
            <p:nvPr/>
          </p:nvSpPr>
          <p:spPr>
            <a:xfrm>
              <a:off x="5608602" y="2412983"/>
              <a:ext cx="114276" cy="114872"/>
            </a:xfrm>
            <a:custGeom>
              <a:avLst/>
              <a:gdLst/>
              <a:ahLst/>
              <a:cxnLst/>
              <a:rect l="l" t="t" r="r" b="b"/>
              <a:pathLst>
                <a:path w="12840" h="12907" extrusionOk="0">
                  <a:moveTo>
                    <a:pt x="3967" y="0"/>
                  </a:moveTo>
                  <a:lnTo>
                    <a:pt x="3967" y="3966"/>
                  </a:lnTo>
                  <a:lnTo>
                    <a:pt x="1" y="3966"/>
                  </a:lnTo>
                  <a:lnTo>
                    <a:pt x="1" y="8941"/>
                  </a:lnTo>
                  <a:lnTo>
                    <a:pt x="3967" y="8941"/>
                  </a:lnTo>
                  <a:lnTo>
                    <a:pt x="3967" y="12907"/>
                  </a:lnTo>
                  <a:lnTo>
                    <a:pt x="8941" y="12907"/>
                  </a:lnTo>
                  <a:lnTo>
                    <a:pt x="8941" y="8941"/>
                  </a:lnTo>
                  <a:lnTo>
                    <a:pt x="12840" y="8941"/>
                  </a:lnTo>
                  <a:lnTo>
                    <a:pt x="12840" y="3966"/>
                  </a:lnTo>
                  <a:lnTo>
                    <a:pt x="8941" y="3966"/>
                  </a:lnTo>
                  <a:lnTo>
                    <a:pt x="8941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2" name="Google Shape;17382;p43"/>
            <p:cNvSpPr/>
            <p:nvPr/>
          </p:nvSpPr>
          <p:spPr>
            <a:xfrm>
              <a:off x="4716778" y="2373429"/>
              <a:ext cx="114267" cy="114276"/>
            </a:xfrm>
            <a:custGeom>
              <a:avLst/>
              <a:gdLst/>
              <a:ahLst/>
              <a:cxnLst/>
              <a:rect l="l" t="t" r="r" b="b"/>
              <a:pathLst>
                <a:path w="12839" h="12840" extrusionOk="0">
                  <a:moveTo>
                    <a:pt x="3899" y="1"/>
                  </a:moveTo>
                  <a:lnTo>
                    <a:pt x="3899" y="3967"/>
                  </a:lnTo>
                  <a:lnTo>
                    <a:pt x="0" y="3967"/>
                  </a:lnTo>
                  <a:lnTo>
                    <a:pt x="0" y="8874"/>
                  </a:lnTo>
                  <a:lnTo>
                    <a:pt x="3899" y="8874"/>
                  </a:lnTo>
                  <a:lnTo>
                    <a:pt x="3899" y="12840"/>
                  </a:lnTo>
                  <a:lnTo>
                    <a:pt x="8873" y="12840"/>
                  </a:lnTo>
                  <a:lnTo>
                    <a:pt x="8873" y="8874"/>
                  </a:lnTo>
                  <a:lnTo>
                    <a:pt x="12839" y="8874"/>
                  </a:lnTo>
                  <a:lnTo>
                    <a:pt x="12839" y="3967"/>
                  </a:lnTo>
                  <a:lnTo>
                    <a:pt x="8873" y="3967"/>
                  </a:lnTo>
                  <a:lnTo>
                    <a:pt x="8873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3" name="Google Shape;17383;p43"/>
            <p:cNvSpPr/>
            <p:nvPr/>
          </p:nvSpPr>
          <p:spPr>
            <a:xfrm>
              <a:off x="4300392" y="982492"/>
              <a:ext cx="56239" cy="56844"/>
            </a:xfrm>
            <a:custGeom>
              <a:avLst/>
              <a:gdLst/>
              <a:ahLst/>
              <a:cxnLst/>
              <a:rect l="l" t="t" r="r" b="b"/>
              <a:pathLst>
                <a:path w="6319" h="6387" extrusionOk="0">
                  <a:moveTo>
                    <a:pt x="1950" y="1"/>
                  </a:moveTo>
                  <a:lnTo>
                    <a:pt x="1950" y="1950"/>
                  </a:lnTo>
                  <a:lnTo>
                    <a:pt x="0" y="1950"/>
                  </a:lnTo>
                  <a:lnTo>
                    <a:pt x="0" y="4437"/>
                  </a:lnTo>
                  <a:lnTo>
                    <a:pt x="1950" y="4437"/>
                  </a:lnTo>
                  <a:lnTo>
                    <a:pt x="1950" y="6387"/>
                  </a:lnTo>
                  <a:lnTo>
                    <a:pt x="4370" y="6387"/>
                  </a:lnTo>
                  <a:lnTo>
                    <a:pt x="4370" y="4437"/>
                  </a:lnTo>
                  <a:lnTo>
                    <a:pt x="6319" y="4437"/>
                  </a:lnTo>
                  <a:lnTo>
                    <a:pt x="6319" y="1950"/>
                  </a:lnTo>
                  <a:lnTo>
                    <a:pt x="4370" y="1950"/>
                  </a:lnTo>
                  <a:lnTo>
                    <a:pt x="4370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384" name="Google Shape;17384;p43"/>
          <p:cNvGrpSpPr/>
          <p:nvPr/>
        </p:nvGrpSpPr>
        <p:grpSpPr>
          <a:xfrm flipH="1">
            <a:off x="7108255" y="553549"/>
            <a:ext cx="1315735" cy="1933739"/>
            <a:chOff x="4114937" y="982492"/>
            <a:chExt cx="890093" cy="1308171"/>
          </a:xfrm>
        </p:grpSpPr>
        <p:sp>
          <p:nvSpPr>
            <p:cNvPr id="17385" name="Google Shape;17385;p43"/>
            <p:cNvSpPr/>
            <p:nvPr/>
          </p:nvSpPr>
          <p:spPr>
            <a:xfrm>
              <a:off x="4265095" y="1552030"/>
              <a:ext cx="183669" cy="183669"/>
            </a:xfrm>
            <a:custGeom>
              <a:avLst/>
              <a:gdLst/>
              <a:ahLst/>
              <a:cxnLst/>
              <a:rect l="l" t="t" r="r" b="b"/>
              <a:pathLst>
                <a:path w="20637" h="20637" extrusionOk="0">
                  <a:moveTo>
                    <a:pt x="6319" y="1"/>
                  </a:moveTo>
                  <a:lnTo>
                    <a:pt x="6319" y="6319"/>
                  </a:lnTo>
                  <a:lnTo>
                    <a:pt x="0" y="6319"/>
                  </a:lnTo>
                  <a:lnTo>
                    <a:pt x="0" y="14251"/>
                  </a:lnTo>
                  <a:lnTo>
                    <a:pt x="6319" y="14251"/>
                  </a:lnTo>
                  <a:lnTo>
                    <a:pt x="6319" y="20637"/>
                  </a:lnTo>
                  <a:lnTo>
                    <a:pt x="14251" y="20637"/>
                  </a:lnTo>
                  <a:lnTo>
                    <a:pt x="14251" y="14251"/>
                  </a:lnTo>
                  <a:lnTo>
                    <a:pt x="20637" y="14251"/>
                  </a:lnTo>
                  <a:lnTo>
                    <a:pt x="20637" y="6319"/>
                  </a:lnTo>
                  <a:lnTo>
                    <a:pt x="14251" y="6319"/>
                  </a:lnTo>
                  <a:lnTo>
                    <a:pt x="14251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6" name="Google Shape;17386;p43"/>
            <p:cNvSpPr/>
            <p:nvPr/>
          </p:nvSpPr>
          <p:spPr>
            <a:xfrm>
              <a:off x="4114937" y="1065981"/>
              <a:ext cx="333830" cy="333839"/>
            </a:xfrm>
            <a:custGeom>
              <a:avLst/>
              <a:gdLst/>
              <a:ahLst/>
              <a:cxnLst/>
              <a:rect l="l" t="t" r="r" b="b"/>
              <a:pathLst>
                <a:path w="37509" h="37510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5"/>
                  </a:lnTo>
                  <a:lnTo>
                    <a:pt x="11495" y="26015"/>
                  </a:lnTo>
                  <a:lnTo>
                    <a:pt x="11495" y="37509"/>
                  </a:lnTo>
                  <a:lnTo>
                    <a:pt x="26014" y="37509"/>
                  </a:lnTo>
                  <a:lnTo>
                    <a:pt x="26014" y="26015"/>
                  </a:lnTo>
                  <a:lnTo>
                    <a:pt x="37509" y="26015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7" name="Google Shape;17387;p43"/>
            <p:cNvSpPr/>
            <p:nvPr/>
          </p:nvSpPr>
          <p:spPr>
            <a:xfrm>
              <a:off x="4129965" y="1956228"/>
              <a:ext cx="333830" cy="334435"/>
            </a:xfrm>
            <a:custGeom>
              <a:avLst/>
              <a:gdLst/>
              <a:ahLst/>
              <a:cxnLst/>
              <a:rect l="l" t="t" r="r" b="b"/>
              <a:pathLst>
                <a:path w="37509" h="37577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4"/>
                  </a:lnTo>
                  <a:lnTo>
                    <a:pt x="11495" y="26014"/>
                  </a:lnTo>
                  <a:lnTo>
                    <a:pt x="11495" y="37576"/>
                  </a:lnTo>
                  <a:lnTo>
                    <a:pt x="26014" y="37576"/>
                  </a:lnTo>
                  <a:lnTo>
                    <a:pt x="26014" y="26014"/>
                  </a:lnTo>
                  <a:lnTo>
                    <a:pt x="37509" y="26014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8" name="Google Shape;17388;p43"/>
            <p:cNvSpPr/>
            <p:nvPr/>
          </p:nvSpPr>
          <p:spPr>
            <a:xfrm>
              <a:off x="4890753" y="1039336"/>
              <a:ext cx="114276" cy="114872"/>
            </a:xfrm>
            <a:custGeom>
              <a:avLst/>
              <a:gdLst/>
              <a:ahLst/>
              <a:cxnLst/>
              <a:rect l="l" t="t" r="r" b="b"/>
              <a:pathLst>
                <a:path w="12840" h="12907" extrusionOk="0">
                  <a:moveTo>
                    <a:pt x="3967" y="0"/>
                  </a:moveTo>
                  <a:lnTo>
                    <a:pt x="3967" y="3966"/>
                  </a:lnTo>
                  <a:lnTo>
                    <a:pt x="1" y="3966"/>
                  </a:lnTo>
                  <a:lnTo>
                    <a:pt x="1" y="8941"/>
                  </a:lnTo>
                  <a:lnTo>
                    <a:pt x="3967" y="8941"/>
                  </a:lnTo>
                  <a:lnTo>
                    <a:pt x="3967" y="12907"/>
                  </a:lnTo>
                  <a:lnTo>
                    <a:pt x="8941" y="12907"/>
                  </a:lnTo>
                  <a:lnTo>
                    <a:pt x="8941" y="8941"/>
                  </a:lnTo>
                  <a:lnTo>
                    <a:pt x="12840" y="8941"/>
                  </a:lnTo>
                  <a:lnTo>
                    <a:pt x="12840" y="3966"/>
                  </a:lnTo>
                  <a:lnTo>
                    <a:pt x="8941" y="3966"/>
                  </a:lnTo>
                  <a:lnTo>
                    <a:pt x="8941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9" name="Google Shape;17389;p43"/>
            <p:cNvSpPr/>
            <p:nvPr/>
          </p:nvSpPr>
          <p:spPr>
            <a:xfrm>
              <a:off x="4804892" y="1493879"/>
              <a:ext cx="114267" cy="114276"/>
            </a:xfrm>
            <a:custGeom>
              <a:avLst/>
              <a:gdLst/>
              <a:ahLst/>
              <a:cxnLst/>
              <a:rect l="l" t="t" r="r" b="b"/>
              <a:pathLst>
                <a:path w="12839" h="12840" extrusionOk="0">
                  <a:moveTo>
                    <a:pt x="3899" y="1"/>
                  </a:moveTo>
                  <a:lnTo>
                    <a:pt x="3899" y="3967"/>
                  </a:lnTo>
                  <a:lnTo>
                    <a:pt x="0" y="3967"/>
                  </a:lnTo>
                  <a:lnTo>
                    <a:pt x="0" y="8874"/>
                  </a:lnTo>
                  <a:lnTo>
                    <a:pt x="3899" y="8874"/>
                  </a:lnTo>
                  <a:lnTo>
                    <a:pt x="3899" y="12840"/>
                  </a:lnTo>
                  <a:lnTo>
                    <a:pt x="8873" y="12840"/>
                  </a:lnTo>
                  <a:lnTo>
                    <a:pt x="8873" y="8874"/>
                  </a:lnTo>
                  <a:lnTo>
                    <a:pt x="12839" y="8874"/>
                  </a:lnTo>
                  <a:lnTo>
                    <a:pt x="12839" y="3967"/>
                  </a:lnTo>
                  <a:lnTo>
                    <a:pt x="8873" y="3967"/>
                  </a:lnTo>
                  <a:lnTo>
                    <a:pt x="8873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0" name="Google Shape;17390;p43"/>
            <p:cNvSpPr/>
            <p:nvPr/>
          </p:nvSpPr>
          <p:spPr>
            <a:xfrm>
              <a:off x="4300392" y="982492"/>
              <a:ext cx="56239" cy="56844"/>
            </a:xfrm>
            <a:custGeom>
              <a:avLst/>
              <a:gdLst/>
              <a:ahLst/>
              <a:cxnLst/>
              <a:rect l="l" t="t" r="r" b="b"/>
              <a:pathLst>
                <a:path w="6319" h="6387" extrusionOk="0">
                  <a:moveTo>
                    <a:pt x="1950" y="1"/>
                  </a:moveTo>
                  <a:lnTo>
                    <a:pt x="1950" y="1950"/>
                  </a:lnTo>
                  <a:lnTo>
                    <a:pt x="0" y="1950"/>
                  </a:lnTo>
                  <a:lnTo>
                    <a:pt x="0" y="4437"/>
                  </a:lnTo>
                  <a:lnTo>
                    <a:pt x="1950" y="4437"/>
                  </a:lnTo>
                  <a:lnTo>
                    <a:pt x="1950" y="6387"/>
                  </a:lnTo>
                  <a:lnTo>
                    <a:pt x="4370" y="6387"/>
                  </a:lnTo>
                  <a:lnTo>
                    <a:pt x="4370" y="4437"/>
                  </a:lnTo>
                  <a:lnTo>
                    <a:pt x="6319" y="4437"/>
                  </a:lnTo>
                  <a:lnTo>
                    <a:pt x="6319" y="1950"/>
                  </a:lnTo>
                  <a:lnTo>
                    <a:pt x="4370" y="1950"/>
                  </a:lnTo>
                  <a:lnTo>
                    <a:pt x="4370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7" name="object 12">
            <a:extLst>
              <a:ext uri="{FF2B5EF4-FFF2-40B4-BE49-F238E27FC236}">
                <a16:creationId xmlns:a16="http://schemas.microsoft.com/office/drawing/2014/main" id="{56971F1E-0CD6-4018-91C5-F70640058BF6}"/>
              </a:ext>
            </a:extLst>
          </p:cNvPr>
          <p:cNvSpPr/>
          <p:nvPr/>
        </p:nvSpPr>
        <p:spPr>
          <a:xfrm>
            <a:off x="214488" y="4426377"/>
            <a:ext cx="8715023" cy="692398"/>
          </a:xfrm>
          <a:custGeom>
            <a:avLst/>
            <a:gdLst/>
            <a:ahLst/>
            <a:cxnLst/>
            <a:rect l="l" t="t" r="r" b="b"/>
            <a:pathLst>
              <a:path w="4997450" h="417194">
                <a:moveTo>
                  <a:pt x="4789043" y="0"/>
                </a:moveTo>
                <a:lnTo>
                  <a:pt x="208407" y="0"/>
                </a:lnTo>
                <a:lnTo>
                  <a:pt x="160633" y="5506"/>
                </a:lnTo>
                <a:lnTo>
                  <a:pt x="116771" y="21189"/>
                </a:lnTo>
                <a:lnTo>
                  <a:pt x="78075" y="45796"/>
                </a:lnTo>
                <a:lnTo>
                  <a:pt x="45796" y="78075"/>
                </a:lnTo>
                <a:lnTo>
                  <a:pt x="21189" y="116771"/>
                </a:lnTo>
                <a:lnTo>
                  <a:pt x="5506" y="160633"/>
                </a:lnTo>
                <a:lnTo>
                  <a:pt x="0" y="208406"/>
                </a:lnTo>
                <a:lnTo>
                  <a:pt x="5506" y="256173"/>
                </a:lnTo>
                <a:lnTo>
                  <a:pt x="21189" y="300017"/>
                </a:lnTo>
                <a:lnTo>
                  <a:pt x="45796" y="338689"/>
                </a:lnTo>
                <a:lnTo>
                  <a:pt x="78075" y="370940"/>
                </a:lnTo>
                <a:lnTo>
                  <a:pt x="116771" y="395522"/>
                </a:lnTo>
                <a:lnTo>
                  <a:pt x="160633" y="411187"/>
                </a:lnTo>
                <a:lnTo>
                  <a:pt x="208407" y="416686"/>
                </a:lnTo>
                <a:lnTo>
                  <a:pt x="4789043" y="416686"/>
                </a:lnTo>
                <a:lnTo>
                  <a:pt x="4836816" y="411187"/>
                </a:lnTo>
                <a:lnTo>
                  <a:pt x="4880678" y="395522"/>
                </a:lnTo>
                <a:lnTo>
                  <a:pt x="4919374" y="370940"/>
                </a:lnTo>
                <a:lnTo>
                  <a:pt x="4951653" y="338689"/>
                </a:lnTo>
                <a:lnTo>
                  <a:pt x="4976260" y="300017"/>
                </a:lnTo>
                <a:lnTo>
                  <a:pt x="4991943" y="256173"/>
                </a:lnTo>
                <a:lnTo>
                  <a:pt x="4997450" y="208406"/>
                </a:lnTo>
                <a:lnTo>
                  <a:pt x="4991943" y="160633"/>
                </a:lnTo>
                <a:lnTo>
                  <a:pt x="4976260" y="116771"/>
                </a:lnTo>
                <a:lnTo>
                  <a:pt x="4951653" y="78075"/>
                </a:lnTo>
                <a:lnTo>
                  <a:pt x="4919374" y="45796"/>
                </a:lnTo>
                <a:lnTo>
                  <a:pt x="4880678" y="21189"/>
                </a:lnTo>
                <a:lnTo>
                  <a:pt x="4836816" y="5506"/>
                </a:lnTo>
                <a:lnTo>
                  <a:pt x="4789043" y="0"/>
                </a:lnTo>
                <a:close/>
              </a:path>
            </a:pathLst>
          </a:custGeom>
          <a:solidFill>
            <a:schemeClr val="accent6">
              <a:lumMod val="40000"/>
              <a:lumOff val="60000"/>
            </a:schemeClr>
          </a:solidFill>
        </p:spPr>
        <p:txBody>
          <a:bodyPr wrap="square" lIns="0" tIns="0" rIns="0" bIns="0" rtlCol="0"/>
          <a:lstStyle/>
          <a:p>
            <a:endParaRPr sz="1050"/>
          </a:p>
        </p:txBody>
      </p:sp>
      <p:sp>
        <p:nvSpPr>
          <p:cNvPr id="47" name="Google Shape;17374;p43">
            <a:extLst>
              <a:ext uri="{FF2B5EF4-FFF2-40B4-BE49-F238E27FC236}">
                <a16:creationId xmlns:a16="http://schemas.microsoft.com/office/drawing/2014/main" id="{25324481-BECF-4247-8452-7A9A55BF951B}"/>
              </a:ext>
            </a:extLst>
          </p:cNvPr>
          <p:cNvSpPr txBox="1">
            <a:spLocks/>
          </p:cNvSpPr>
          <p:nvPr/>
        </p:nvSpPr>
        <p:spPr>
          <a:xfrm>
            <a:off x="3029241" y="1072167"/>
            <a:ext cx="4744788" cy="645485"/>
          </a:xfrm>
          <a:prstGeom prst="rect">
            <a:avLst/>
          </a:prstGeom>
          <a:gradFill>
            <a:gsLst>
              <a:gs pos="0">
                <a:schemeClr val="dk1"/>
              </a:gs>
              <a:gs pos="100000">
                <a:schemeClr val="lt1"/>
              </a:gs>
            </a:gsLst>
            <a:lin ang="2698631" scaled="0"/>
          </a:gradFill>
          <a:ln>
            <a:noFill/>
          </a:ln>
          <a:effectLst>
            <a:outerShdw blurRad="57150" dist="19050" dir="5400000" algn="bl" rotWithShape="0">
              <a:schemeClr val="dk1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Gantari ExtraBold"/>
              <a:buNone/>
              <a:defRPr sz="3000" b="0" i="0" u="none" strike="noStrike" cap="none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Gantari ExtraBold"/>
              <a:buNone/>
              <a:defRPr sz="3000" b="0" i="0" u="none" strike="noStrike" cap="none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Gantari ExtraBold"/>
              <a:buNone/>
              <a:defRPr sz="3000" b="0" i="0" u="none" strike="noStrike" cap="none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Gantari ExtraBold"/>
              <a:buNone/>
              <a:defRPr sz="3000" b="0" i="0" u="none" strike="noStrike" cap="none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Gantari ExtraBold"/>
              <a:buNone/>
              <a:defRPr sz="3000" b="0" i="0" u="none" strike="noStrike" cap="none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Gantari ExtraBold"/>
              <a:buNone/>
              <a:defRPr sz="3000" b="0" i="0" u="none" strike="noStrike" cap="none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Gantari ExtraBold"/>
              <a:buNone/>
              <a:defRPr sz="3000" b="0" i="0" u="none" strike="noStrike" cap="none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Gantari ExtraBold"/>
              <a:buNone/>
              <a:defRPr sz="3000" b="0" i="0" u="none" strike="noStrike" cap="none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Gantari ExtraBold"/>
              <a:buNone/>
              <a:defRPr sz="3000" b="0" i="0" u="none" strike="noStrike" cap="none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9pPr>
          </a:lstStyle>
          <a:p>
            <a:pPr algn="l"/>
            <a:r>
              <a:rPr lang="en-US" sz="2800" dirty="0">
                <a:solidFill>
                  <a:schemeClr val="accent5"/>
                </a:solidFill>
              </a:rPr>
              <a:t>MANAJEMEN GIZI</a:t>
            </a:r>
            <a:endParaRPr lang="en" sz="2800" dirty="0">
              <a:solidFill>
                <a:schemeClr val="accent5"/>
              </a:solidFill>
            </a:endParaRPr>
          </a:p>
        </p:txBody>
      </p:sp>
      <p:sp>
        <p:nvSpPr>
          <p:cNvPr id="48" name="Google Shape;17374;p43">
            <a:extLst>
              <a:ext uri="{FF2B5EF4-FFF2-40B4-BE49-F238E27FC236}">
                <a16:creationId xmlns:a16="http://schemas.microsoft.com/office/drawing/2014/main" id="{22E6ECD9-D477-4501-AB99-8B4434F6B0F7}"/>
              </a:ext>
            </a:extLst>
          </p:cNvPr>
          <p:cNvSpPr txBox="1">
            <a:spLocks/>
          </p:cNvSpPr>
          <p:nvPr/>
        </p:nvSpPr>
        <p:spPr>
          <a:xfrm>
            <a:off x="3029240" y="2104998"/>
            <a:ext cx="4744787" cy="692398"/>
          </a:xfrm>
          <a:prstGeom prst="rect">
            <a:avLst/>
          </a:prstGeom>
          <a:gradFill>
            <a:gsLst>
              <a:gs pos="0">
                <a:schemeClr val="dk1"/>
              </a:gs>
              <a:gs pos="100000">
                <a:schemeClr val="lt1"/>
              </a:gs>
            </a:gsLst>
            <a:lin ang="2698631" scaled="0"/>
          </a:gradFill>
          <a:ln>
            <a:noFill/>
          </a:ln>
          <a:effectLst>
            <a:outerShdw blurRad="57150" dist="19050" dir="5400000" algn="bl" rotWithShape="0">
              <a:schemeClr val="dk1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Gantari ExtraBold"/>
              <a:buNone/>
              <a:defRPr sz="3000" b="0" i="0" u="none" strike="noStrike" cap="none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Gantari ExtraBold"/>
              <a:buNone/>
              <a:defRPr sz="3000" b="0" i="0" u="none" strike="noStrike" cap="none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Gantari ExtraBold"/>
              <a:buNone/>
              <a:defRPr sz="3000" b="0" i="0" u="none" strike="noStrike" cap="none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Gantari ExtraBold"/>
              <a:buNone/>
              <a:defRPr sz="3000" b="0" i="0" u="none" strike="noStrike" cap="none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Gantari ExtraBold"/>
              <a:buNone/>
              <a:defRPr sz="3000" b="0" i="0" u="none" strike="noStrike" cap="none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Gantari ExtraBold"/>
              <a:buNone/>
              <a:defRPr sz="3000" b="0" i="0" u="none" strike="noStrike" cap="none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Gantari ExtraBold"/>
              <a:buNone/>
              <a:defRPr sz="3000" b="0" i="0" u="none" strike="noStrike" cap="none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Gantari ExtraBold"/>
              <a:buNone/>
              <a:defRPr sz="3000" b="0" i="0" u="none" strike="noStrike" cap="none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Gantari ExtraBold"/>
              <a:buNone/>
              <a:defRPr sz="3000" b="0" i="0" u="none" strike="noStrike" cap="none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9pPr>
          </a:lstStyle>
          <a:p>
            <a:pPr algn="l"/>
            <a:r>
              <a:rPr lang="en-US" sz="2800" dirty="0">
                <a:solidFill>
                  <a:schemeClr val="accent5"/>
                </a:solidFill>
              </a:rPr>
              <a:t>KESEHATAN OLAHRAGA</a:t>
            </a:r>
            <a:endParaRPr lang="en" sz="2800" dirty="0">
              <a:solidFill>
                <a:schemeClr val="accent5"/>
              </a:solidFill>
            </a:endParaRPr>
          </a:p>
        </p:txBody>
      </p:sp>
      <p:pic>
        <p:nvPicPr>
          <p:cNvPr id="51" name="Google Shape;344;p50">
            <a:extLst>
              <a:ext uri="{FF2B5EF4-FFF2-40B4-BE49-F238E27FC236}">
                <a16:creationId xmlns:a16="http://schemas.microsoft.com/office/drawing/2014/main" id="{6CD56127-1528-4B50-8989-C9737C0580D9}"/>
              </a:ext>
            </a:extLst>
          </p:cNvPr>
          <p:cNvPicPr preferRelativeResize="0"/>
          <p:nvPr/>
        </p:nvPicPr>
        <p:blipFill rotWithShape="1">
          <a:blip r:embed="rId3">
            <a:alphaModFix/>
          </a:blip>
          <a:srcRect t="16970" r="8892" b="21025"/>
          <a:stretch/>
        </p:blipFill>
        <p:spPr>
          <a:xfrm>
            <a:off x="7287616" y="2179398"/>
            <a:ext cx="2036850" cy="528783"/>
          </a:xfrm>
          <a:prstGeom prst="rect">
            <a:avLst/>
          </a:prstGeom>
          <a:noFill/>
          <a:ln>
            <a:noFill/>
          </a:ln>
        </p:spPr>
      </p:pic>
      <p:pic>
        <p:nvPicPr>
          <p:cNvPr id="52" name="Google Shape;344;p50">
            <a:extLst>
              <a:ext uri="{FF2B5EF4-FFF2-40B4-BE49-F238E27FC236}">
                <a16:creationId xmlns:a16="http://schemas.microsoft.com/office/drawing/2014/main" id="{AD503935-81BC-408B-BA0D-54ED4F029080}"/>
              </a:ext>
            </a:extLst>
          </p:cNvPr>
          <p:cNvPicPr preferRelativeResize="0"/>
          <p:nvPr/>
        </p:nvPicPr>
        <p:blipFill rotWithShape="1">
          <a:blip r:embed="rId3">
            <a:alphaModFix/>
          </a:blip>
          <a:srcRect t="16970" r="8892" b="21025"/>
          <a:stretch/>
        </p:blipFill>
        <p:spPr>
          <a:xfrm>
            <a:off x="7192717" y="1066051"/>
            <a:ext cx="2036850" cy="528783"/>
          </a:xfrm>
          <a:prstGeom prst="rect">
            <a:avLst/>
          </a:prstGeom>
          <a:noFill/>
          <a:ln>
            <a:noFill/>
          </a:ln>
        </p:spPr>
      </p:pic>
      <p:sp>
        <p:nvSpPr>
          <p:cNvPr id="53" name="Google Shape;17374;p43">
            <a:extLst>
              <a:ext uri="{FF2B5EF4-FFF2-40B4-BE49-F238E27FC236}">
                <a16:creationId xmlns:a16="http://schemas.microsoft.com/office/drawing/2014/main" id="{1968AF93-91C8-4902-98C3-4965AC9DD15F}"/>
              </a:ext>
            </a:extLst>
          </p:cNvPr>
          <p:cNvSpPr txBox="1">
            <a:spLocks/>
          </p:cNvSpPr>
          <p:nvPr/>
        </p:nvSpPr>
        <p:spPr>
          <a:xfrm>
            <a:off x="1943571" y="2208127"/>
            <a:ext cx="758998" cy="519258"/>
          </a:xfrm>
          <a:prstGeom prst="rect">
            <a:avLst/>
          </a:prstGeom>
          <a:gradFill>
            <a:gsLst>
              <a:gs pos="0">
                <a:schemeClr val="dk1"/>
              </a:gs>
              <a:gs pos="100000">
                <a:schemeClr val="lt1"/>
              </a:gs>
            </a:gsLst>
            <a:lin ang="2698631" scaled="0"/>
          </a:gradFill>
          <a:ln>
            <a:noFill/>
          </a:ln>
          <a:effectLst>
            <a:outerShdw blurRad="57150" dist="19050" dir="5400000" algn="bl" rotWithShape="0">
              <a:schemeClr val="dk1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Gantari ExtraBold"/>
              <a:buNone/>
              <a:defRPr sz="3000" b="0" i="0" u="none" strike="noStrike" cap="none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Gantari ExtraBold"/>
              <a:buNone/>
              <a:defRPr sz="3000" b="0" i="0" u="none" strike="noStrike" cap="none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Gantari ExtraBold"/>
              <a:buNone/>
              <a:defRPr sz="3000" b="0" i="0" u="none" strike="noStrike" cap="none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Gantari ExtraBold"/>
              <a:buNone/>
              <a:defRPr sz="3000" b="0" i="0" u="none" strike="noStrike" cap="none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Gantari ExtraBold"/>
              <a:buNone/>
              <a:defRPr sz="3000" b="0" i="0" u="none" strike="noStrike" cap="none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Gantari ExtraBold"/>
              <a:buNone/>
              <a:defRPr sz="3000" b="0" i="0" u="none" strike="noStrike" cap="none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Gantari ExtraBold"/>
              <a:buNone/>
              <a:defRPr sz="3000" b="0" i="0" u="none" strike="noStrike" cap="none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Gantari ExtraBold"/>
              <a:buNone/>
              <a:defRPr sz="3000" b="0" i="0" u="none" strike="noStrike" cap="none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Gantari ExtraBold"/>
              <a:buNone/>
              <a:defRPr sz="3000" b="0" i="0" u="none" strike="noStrike" cap="none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9pPr>
          </a:lstStyle>
          <a:p>
            <a:r>
              <a:rPr lang="en" sz="2800" dirty="0"/>
              <a:t>02</a:t>
            </a:r>
          </a:p>
        </p:txBody>
      </p:sp>
      <p:sp>
        <p:nvSpPr>
          <p:cNvPr id="54" name="Google Shape;17374;p43">
            <a:extLst>
              <a:ext uri="{FF2B5EF4-FFF2-40B4-BE49-F238E27FC236}">
                <a16:creationId xmlns:a16="http://schemas.microsoft.com/office/drawing/2014/main" id="{378BC99B-B629-4D69-8BC6-62E1477B8C67}"/>
              </a:ext>
            </a:extLst>
          </p:cNvPr>
          <p:cNvSpPr txBox="1">
            <a:spLocks/>
          </p:cNvSpPr>
          <p:nvPr/>
        </p:nvSpPr>
        <p:spPr>
          <a:xfrm>
            <a:off x="3029240" y="3217554"/>
            <a:ext cx="4744787" cy="692398"/>
          </a:xfrm>
          <a:prstGeom prst="rect">
            <a:avLst/>
          </a:prstGeom>
          <a:gradFill>
            <a:gsLst>
              <a:gs pos="0">
                <a:schemeClr val="dk1"/>
              </a:gs>
              <a:gs pos="100000">
                <a:schemeClr val="lt1"/>
              </a:gs>
            </a:gsLst>
            <a:lin ang="2698631" scaled="0"/>
          </a:gradFill>
          <a:ln>
            <a:noFill/>
          </a:ln>
          <a:effectLst>
            <a:outerShdw blurRad="57150" dist="19050" dir="5400000" algn="bl" rotWithShape="0">
              <a:schemeClr val="dk1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Gantari ExtraBold"/>
              <a:buNone/>
              <a:defRPr sz="3000" b="0" i="0" u="none" strike="noStrike" cap="none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Gantari ExtraBold"/>
              <a:buNone/>
              <a:defRPr sz="3000" b="0" i="0" u="none" strike="noStrike" cap="none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Gantari ExtraBold"/>
              <a:buNone/>
              <a:defRPr sz="3000" b="0" i="0" u="none" strike="noStrike" cap="none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Gantari ExtraBold"/>
              <a:buNone/>
              <a:defRPr sz="3000" b="0" i="0" u="none" strike="noStrike" cap="none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Gantari ExtraBold"/>
              <a:buNone/>
              <a:defRPr sz="3000" b="0" i="0" u="none" strike="noStrike" cap="none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Gantari ExtraBold"/>
              <a:buNone/>
              <a:defRPr sz="3000" b="0" i="0" u="none" strike="noStrike" cap="none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Gantari ExtraBold"/>
              <a:buNone/>
              <a:defRPr sz="3000" b="0" i="0" u="none" strike="noStrike" cap="none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Gantari ExtraBold"/>
              <a:buNone/>
              <a:defRPr sz="3000" b="0" i="0" u="none" strike="noStrike" cap="none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Gantari ExtraBold"/>
              <a:buNone/>
              <a:defRPr sz="3000" b="0" i="0" u="none" strike="noStrike" cap="none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9pPr>
          </a:lstStyle>
          <a:p>
            <a:pPr algn="l"/>
            <a:r>
              <a:rPr lang="en-US" sz="2800" dirty="0">
                <a:solidFill>
                  <a:schemeClr val="accent5"/>
                </a:solidFill>
              </a:rPr>
              <a:t>KESEHATAN MENTAL</a:t>
            </a:r>
            <a:endParaRPr lang="en" sz="2800" dirty="0">
              <a:solidFill>
                <a:schemeClr val="accent5"/>
              </a:solidFill>
            </a:endParaRPr>
          </a:p>
        </p:txBody>
      </p:sp>
      <p:pic>
        <p:nvPicPr>
          <p:cNvPr id="55" name="Google Shape;344;p50">
            <a:extLst>
              <a:ext uri="{FF2B5EF4-FFF2-40B4-BE49-F238E27FC236}">
                <a16:creationId xmlns:a16="http://schemas.microsoft.com/office/drawing/2014/main" id="{7F2156AF-33E7-4BF0-89FB-76E2C65A80F0}"/>
              </a:ext>
            </a:extLst>
          </p:cNvPr>
          <p:cNvPicPr preferRelativeResize="0"/>
          <p:nvPr/>
        </p:nvPicPr>
        <p:blipFill rotWithShape="1">
          <a:blip r:embed="rId3">
            <a:alphaModFix/>
          </a:blip>
          <a:srcRect t="16970" r="8892" b="21025"/>
          <a:stretch/>
        </p:blipFill>
        <p:spPr>
          <a:xfrm>
            <a:off x="7287616" y="3291954"/>
            <a:ext cx="2036850" cy="528783"/>
          </a:xfrm>
          <a:prstGeom prst="rect">
            <a:avLst/>
          </a:prstGeom>
          <a:noFill/>
          <a:ln>
            <a:noFill/>
          </a:ln>
        </p:spPr>
      </p:pic>
      <p:sp>
        <p:nvSpPr>
          <p:cNvPr id="56" name="Google Shape;17374;p43">
            <a:extLst>
              <a:ext uri="{FF2B5EF4-FFF2-40B4-BE49-F238E27FC236}">
                <a16:creationId xmlns:a16="http://schemas.microsoft.com/office/drawing/2014/main" id="{235BFD5A-248D-4823-AB7C-C927CD60E326}"/>
              </a:ext>
            </a:extLst>
          </p:cNvPr>
          <p:cNvSpPr txBox="1">
            <a:spLocks/>
          </p:cNvSpPr>
          <p:nvPr/>
        </p:nvSpPr>
        <p:spPr>
          <a:xfrm>
            <a:off x="1943571" y="3320683"/>
            <a:ext cx="758998" cy="519258"/>
          </a:xfrm>
          <a:prstGeom prst="rect">
            <a:avLst/>
          </a:prstGeom>
          <a:gradFill>
            <a:gsLst>
              <a:gs pos="0">
                <a:schemeClr val="dk1"/>
              </a:gs>
              <a:gs pos="100000">
                <a:schemeClr val="lt1"/>
              </a:gs>
            </a:gsLst>
            <a:lin ang="2698631" scaled="0"/>
          </a:gradFill>
          <a:ln>
            <a:noFill/>
          </a:ln>
          <a:effectLst>
            <a:outerShdw blurRad="57150" dist="19050" dir="5400000" algn="bl" rotWithShape="0">
              <a:schemeClr val="dk1">
                <a:alpha val="5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Gantari ExtraBold"/>
              <a:buNone/>
              <a:defRPr sz="3000" b="0" i="0" u="none" strike="noStrike" cap="none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Gantari ExtraBold"/>
              <a:buNone/>
              <a:defRPr sz="3000" b="0" i="0" u="none" strike="noStrike" cap="none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Gantari ExtraBold"/>
              <a:buNone/>
              <a:defRPr sz="3000" b="0" i="0" u="none" strike="noStrike" cap="none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Gantari ExtraBold"/>
              <a:buNone/>
              <a:defRPr sz="3000" b="0" i="0" u="none" strike="noStrike" cap="none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Gantari ExtraBold"/>
              <a:buNone/>
              <a:defRPr sz="3000" b="0" i="0" u="none" strike="noStrike" cap="none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Gantari ExtraBold"/>
              <a:buNone/>
              <a:defRPr sz="3000" b="0" i="0" u="none" strike="noStrike" cap="none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Gantari ExtraBold"/>
              <a:buNone/>
              <a:defRPr sz="3000" b="0" i="0" u="none" strike="noStrike" cap="none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Gantari ExtraBold"/>
              <a:buNone/>
              <a:defRPr sz="3000" b="0" i="0" u="none" strike="noStrike" cap="none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3000"/>
              <a:buFont typeface="Gantari ExtraBold"/>
              <a:buNone/>
              <a:defRPr sz="3000" b="0" i="0" u="none" strike="noStrike" cap="none">
                <a:solidFill>
                  <a:schemeClr val="lt2"/>
                </a:solidFill>
                <a:latin typeface="Gantari ExtraBold"/>
                <a:ea typeface="Gantari ExtraBold"/>
                <a:cs typeface="Gantari ExtraBold"/>
                <a:sym typeface="Gantari ExtraBold"/>
              </a:defRPr>
            </a:lvl9pPr>
          </a:lstStyle>
          <a:p>
            <a:r>
              <a:rPr lang="en" sz="2800" dirty="0"/>
              <a:t>03</a:t>
            </a:r>
          </a:p>
        </p:txBody>
      </p:sp>
      <p:pic>
        <p:nvPicPr>
          <p:cNvPr id="3" name="object 30">
            <a:extLst>
              <a:ext uri="{FF2B5EF4-FFF2-40B4-BE49-F238E27FC236}">
                <a16:creationId xmlns:a16="http://schemas.microsoft.com/office/drawing/2014/main" id="{17223F50-BDEC-5161-A577-DA86F90A11E4}"/>
              </a:ext>
            </a:extLst>
          </p:cNvPr>
          <p:cNvPicPr/>
          <p:nvPr/>
        </p:nvPicPr>
        <p:blipFill rotWithShape="1">
          <a:blip r:embed="rId4" cstate="print"/>
          <a:srcRect l="22243" t="17542" b="28813"/>
          <a:stretch/>
        </p:blipFill>
        <p:spPr>
          <a:xfrm>
            <a:off x="6547435" y="4471144"/>
            <a:ext cx="2382076" cy="631897"/>
          </a:xfrm>
          <a:prstGeom prst="rect">
            <a:avLst/>
          </a:prstGeom>
        </p:spPr>
      </p:pic>
      <p:pic>
        <p:nvPicPr>
          <p:cNvPr id="4" name="Google Shape;100;p15" descr="LOGO GERMAS list putih.png">
            <a:extLst>
              <a:ext uri="{FF2B5EF4-FFF2-40B4-BE49-F238E27FC236}">
                <a16:creationId xmlns:a16="http://schemas.microsoft.com/office/drawing/2014/main" id="{FC5F76CC-3279-9E78-7F81-60D2F83DDB64}"/>
              </a:ext>
            </a:extLst>
          </p:cNvPr>
          <p:cNvPicPr preferRelativeResize="0"/>
          <p:nvPr/>
        </p:nvPicPr>
        <p:blipFill rotWithShape="1">
          <a:blip r:embed="rId5"/>
          <a:srcRect/>
          <a:stretch>
            <a:fillRect/>
          </a:stretch>
        </p:blipFill>
        <p:spPr>
          <a:xfrm>
            <a:off x="2643141" y="4455735"/>
            <a:ext cx="1275513" cy="617151"/>
          </a:xfrm>
          <a:prstGeom prst="rect">
            <a:avLst/>
          </a:prstGeom>
          <a:noFill/>
          <a:ln>
            <a:noFill/>
          </a:ln>
        </p:spPr>
      </p:pic>
      <p:pic>
        <p:nvPicPr>
          <p:cNvPr id="5" name="Picture 4">
            <a:extLst>
              <a:ext uri="{FF2B5EF4-FFF2-40B4-BE49-F238E27FC236}">
                <a16:creationId xmlns:a16="http://schemas.microsoft.com/office/drawing/2014/main" id="{4FAD4D6E-C865-1C53-99FC-0BBCB9E2F41D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943320" y="4624923"/>
            <a:ext cx="2452527" cy="355840"/>
          </a:xfrm>
          <a:prstGeom prst="rect">
            <a:avLst/>
          </a:prstGeom>
        </p:spPr>
      </p:pic>
      <p:pic>
        <p:nvPicPr>
          <p:cNvPr id="6" name="Picture 5">
            <a:extLst>
              <a:ext uri="{FF2B5EF4-FFF2-40B4-BE49-F238E27FC236}">
                <a16:creationId xmlns:a16="http://schemas.microsoft.com/office/drawing/2014/main" id="{9DEADDC8-6802-481B-4B8C-521E8794B5CE}"/>
              </a:ext>
            </a:extLst>
          </p:cNvPr>
          <p:cNvPicPr>
            <a:picLocks noChangeAspect="1"/>
          </p:cNvPicPr>
          <p:nvPr/>
        </p:nvPicPr>
        <p:blipFill rotWithShape="1">
          <a:blip r:embed="rId7"/>
          <a:srcRect l="2404" t="38929" r="3635" b="38926"/>
          <a:stretch/>
        </p:blipFill>
        <p:spPr>
          <a:xfrm>
            <a:off x="309075" y="4501710"/>
            <a:ext cx="2328091" cy="548680"/>
          </a:xfrm>
          <a:prstGeom prst="rect">
            <a:avLst/>
          </a:prstGeom>
        </p:spPr>
      </p:pic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92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4" name="Google Shape;9872;p34">
            <a:extLst>
              <a:ext uri="{FF2B5EF4-FFF2-40B4-BE49-F238E27FC236}">
                <a16:creationId xmlns:a16="http://schemas.microsoft.com/office/drawing/2014/main" id="{95E158E2-389D-4C73-9B2F-6ED66CBF724F}"/>
              </a:ext>
            </a:extLst>
          </p:cNvPr>
          <p:cNvSpPr txBox="1">
            <a:spLocks/>
          </p:cNvSpPr>
          <p:nvPr/>
        </p:nvSpPr>
        <p:spPr>
          <a:xfrm>
            <a:off x="1397883" y="189171"/>
            <a:ext cx="6348232" cy="551086"/>
          </a:xfrm>
          <a:prstGeom prst="rect">
            <a:avLst/>
          </a:prstGeom>
          <a:solidFill>
            <a:schemeClr val="lt2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  <a:effectLst>
            <a:outerShdw blurRad="142875" dist="104775" dir="3600000" algn="bl" rotWithShape="0">
              <a:schemeClr val="dk1">
                <a:alpha val="40000"/>
              </a:schemeClr>
            </a:outerShdw>
          </a:effectLst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Poppins"/>
              <a:buNone/>
              <a:defRPr sz="7200" b="1" i="0" u="none" strike="noStrike" cap="none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en-US" sz="2400" dirty="0">
                <a:solidFill>
                  <a:srgbClr val="002060"/>
                </a:solidFill>
              </a:rPr>
              <a:t>LATIHAN KEKUATAN DAN DAYA OTOT</a:t>
            </a:r>
          </a:p>
        </p:txBody>
      </p:sp>
      <p:pic>
        <p:nvPicPr>
          <p:cNvPr id="306" name="Picture 305">
            <a:extLst>
              <a:ext uri="{FF2B5EF4-FFF2-40B4-BE49-F238E27FC236}">
                <a16:creationId xmlns:a16="http://schemas.microsoft.com/office/drawing/2014/main" id="{2D1584AE-2BF9-4223-946A-777F5F719E6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77813" y="4637830"/>
            <a:ext cx="8588374" cy="505670"/>
          </a:xfrm>
          <a:prstGeom prst="rect">
            <a:avLst/>
          </a:prstGeom>
          <a:solidFill>
            <a:schemeClr val="tx2"/>
          </a:solidFill>
        </p:spPr>
      </p:pic>
      <p:sp>
        <p:nvSpPr>
          <p:cNvPr id="5" name="object 7">
            <a:extLst>
              <a:ext uri="{FF2B5EF4-FFF2-40B4-BE49-F238E27FC236}">
                <a16:creationId xmlns:a16="http://schemas.microsoft.com/office/drawing/2014/main" id="{609B48B2-2AE1-4F76-B0DA-2136277A11B1}"/>
              </a:ext>
            </a:extLst>
          </p:cNvPr>
          <p:cNvSpPr txBox="1"/>
          <p:nvPr/>
        </p:nvSpPr>
        <p:spPr>
          <a:xfrm>
            <a:off x="2795798" y="962404"/>
            <a:ext cx="3131820" cy="38215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00660" indent="-187960">
              <a:lnSpc>
                <a:spcPct val="100000"/>
              </a:lnSpc>
              <a:spcBef>
                <a:spcPts val="100"/>
              </a:spcBef>
              <a:buFont typeface="Arial MT"/>
              <a:buChar char="•"/>
              <a:tabLst>
                <a:tab pos="200660" algn="l"/>
              </a:tabLst>
            </a:pPr>
            <a:r>
              <a:rPr sz="2400" dirty="0">
                <a:latin typeface="Calibri"/>
                <a:cs typeface="Calibri"/>
              </a:rPr>
              <a:t>Dilakukan</a:t>
            </a:r>
            <a:r>
              <a:rPr sz="2400" spc="-50" dirty="0">
                <a:latin typeface="Calibri"/>
                <a:cs typeface="Calibri"/>
              </a:rPr>
              <a:t> </a:t>
            </a:r>
            <a:r>
              <a:rPr sz="2400" spc="-10" dirty="0">
                <a:latin typeface="Calibri"/>
                <a:cs typeface="Calibri"/>
              </a:rPr>
              <a:t>2–3x/minggu</a:t>
            </a:r>
            <a:endParaRPr sz="2400" dirty="0">
              <a:latin typeface="Calibri"/>
              <a:cs typeface="Calibri"/>
            </a:endParaRPr>
          </a:p>
        </p:txBody>
      </p:sp>
      <p:sp>
        <p:nvSpPr>
          <p:cNvPr id="6" name="object 8">
            <a:extLst>
              <a:ext uri="{FF2B5EF4-FFF2-40B4-BE49-F238E27FC236}">
                <a16:creationId xmlns:a16="http://schemas.microsoft.com/office/drawing/2014/main" id="{C99D251A-A3DC-41D2-B111-A2E6E367F658}"/>
              </a:ext>
            </a:extLst>
          </p:cNvPr>
          <p:cNvSpPr txBox="1"/>
          <p:nvPr/>
        </p:nvSpPr>
        <p:spPr>
          <a:xfrm>
            <a:off x="2795798" y="1426611"/>
            <a:ext cx="6249288" cy="966931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00660" indent="-187960">
              <a:lnSpc>
                <a:spcPct val="100000"/>
              </a:lnSpc>
              <a:spcBef>
                <a:spcPts val="100"/>
              </a:spcBef>
              <a:buFont typeface="Arial MT"/>
              <a:buChar char="•"/>
              <a:tabLst>
                <a:tab pos="200660" algn="l"/>
              </a:tabLst>
            </a:pPr>
            <a:r>
              <a:rPr sz="2400" dirty="0">
                <a:latin typeface="Calibri"/>
                <a:cs typeface="Calibri"/>
              </a:rPr>
              <a:t>Belum</a:t>
            </a:r>
            <a:r>
              <a:rPr sz="2400" spc="-60" dirty="0">
                <a:latin typeface="Calibri"/>
                <a:cs typeface="Calibri"/>
              </a:rPr>
              <a:t> </a:t>
            </a:r>
            <a:r>
              <a:rPr sz="2400" dirty="0">
                <a:latin typeface="Calibri"/>
                <a:cs typeface="Calibri"/>
              </a:rPr>
              <a:t>terlatih</a:t>
            </a:r>
            <a:r>
              <a:rPr sz="2400" spc="-60" dirty="0">
                <a:latin typeface="Calibri"/>
                <a:cs typeface="Calibri"/>
              </a:rPr>
              <a:t> </a:t>
            </a:r>
            <a:r>
              <a:rPr sz="2400" spc="-50" dirty="0">
                <a:latin typeface="Calibri"/>
                <a:cs typeface="Calibri"/>
              </a:rPr>
              <a:t>:</a:t>
            </a:r>
            <a:endParaRPr sz="2400" dirty="0">
              <a:latin typeface="Calibri"/>
              <a:cs typeface="Calibri"/>
            </a:endParaRPr>
          </a:p>
          <a:p>
            <a:pPr marL="594360" lvl="1" indent="-187960">
              <a:lnSpc>
                <a:spcPct val="100000"/>
              </a:lnSpc>
              <a:spcBef>
                <a:spcPts val="20"/>
              </a:spcBef>
              <a:buFont typeface="Arial MT"/>
              <a:buChar char="•"/>
              <a:tabLst>
                <a:tab pos="594360" algn="l"/>
              </a:tabLst>
            </a:pPr>
            <a:r>
              <a:rPr sz="1900" dirty="0">
                <a:latin typeface="Calibri"/>
                <a:cs typeface="Calibri"/>
              </a:rPr>
              <a:t>Intensitas</a:t>
            </a:r>
            <a:r>
              <a:rPr sz="1900" spc="-35" dirty="0">
                <a:latin typeface="Calibri"/>
                <a:cs typeface="Calibri"/>
              </a:rPr>
              <a:t> </a:t>
            </a:r>
            <a:r>
              <a:rPr sz="1900" dirty="0">
                <a:latin typeface="Calibri"/>
                <a:cs typeface="Calibri"/>
              </a:rPr>
              <a:t>ringan</a:t>
            </a:r>
            <a:r>
              <a:rPr sz="1900" spc="-35" dirty="0">
                <a:latin typeface="Calibri"/>
                <a:cs typeface="Calibri"/>
              </a:rPr>
              <a:t> </a:t>
            </a:r>
            <a:r>
              <a:rPr sz="1900" dirty="0">
                <a:latin typeface="Calibri"/>
                <a:cs typeface="Calibri"/>
              </a:rPr>
              <a:t>(40–50%</a:t>
            </a:r>
            <a:r>
              <a:rPr sz="1900" spc="-30" dirty="0">
                <a:latin typeface="Calibri"/>
                <a:cs typeface="Calibri"/>
              </a:rPr>
              <a:t> </a:t>
            </a:r>
            <a:r>
              <a:rPr sz="1900" dirty="0">
                <a:latin typeface="Calibri"/>
                <a:cs typeface="Calibri"/>
              </a:rPr>
              <a:t>dr</a:t>
            </a:r>
            <a:r>
              <a:rPr sz="1900" spc="-35" dirty="0">
                <a:latin typeface="Calibri"/>
                <a:cs typeface="Calibri"/>
              </a:rPr>
              <a:t> </a:t>
            </a:r>
            <a:r>
              <a:rPr sz="1900" dirty="0">
                <a:latin typeface="Calibri"/>
                <a:cs typeface="Calibri"/>
              </a:rPr>
              <a:t>1</a:t>
            </a:r>
            <a:r>
              <a:rPr sz="1900" spc="-30" dirty="0">
                <a:latin typeface="Calibri"/>
                <a:cs typeface="Calibri"/>
              </a:rPr>
              <a:t> </a:t>
            </a:r>
            <a:r>
              <a:rPr sz="1900" spc="-25" dirty="0">
                <a:latin typeface="Calibri"/>
                <a:cs typeface="Calibri"/>
              </a:rPr>
              <a:t>RM</a:t>
            </a:r>
            <a:r>
              <a:rPr lang="en-US" sz="1900" spc="-25" dirty="0">
                <a:latin typeface="Calibri"/>
                <a:cs typeface="Calibri"/>
              </a:rPr>
              <a:t>/</a:t>
            </a:r>
            <a:r>
              <a:rPr lang="en-US" sz="1900" i="1" spc="-25" dirty="0">
                <a:latin typeface="Calibri"/>
                <a:cs typeface="Calibri"/>
              </a:rPr>
              <a:t>Repetition Maximum</a:t>
            </a:r>
            <a:r>
              <a:rPr sz="1900" spc="-25" dirty="0">
                <a:latin typeface="Calibri"/>
                <a:cs typeface="Calibri"/>
              </a:rPr>
              <a:t>)</a:t>
            </a:r>
            <a:endParaRPr sz="1900" dirty="0">
              <a:latin typeface="Calibri"/>
              <a:cs typeface="Calibri"/>
            </a:endParaRPr>
          </a:p>
          <a:p>
            <a:pPr marL="594360" lvl="1" indent="-187960">
              <a:lnSpc>
                <a:spcPct val="100000"/>
              </a:lnSpc>
              <a:buFont typeface="Arial MT"/>
              <a:buChar char="•"/>
              <a:tabLst>
                <a:tab pos="594360" algn="l"/>
              </a:tabLst>
            </a:pPr>
            <a:r>
              <a:rPr sz="1900" dirty="0">
                <a:latin typeface="Calibri"/>
                <a:cs typeface="Calibri"/>
              </a:rPr>
              <a:t>ditingkatkan</a:t>
            </a:r>
            <a:r>
              <a:rPr sz="1900" spc="-45" dirty="0">
                <a:latin typeface="Calibri"/>
                <a:cs typeface="Calibri"/>
              </a:rPr>
              <a:t> </a:t>
            </a:r>
            <a:r>
              <a:rPr sz="1900" dirty="0">
                <a:latin typeface="Calibri"/>
                <a:cs typeface="Calibri"/>
              </a:rPr>
              <a:t>jadi</a:t>
            </a:r>
            <a:r>
              <a:rPr sz="1900" spc="-40" dirty="0">
                <a:latin typeface="Calibri"/>
                <a:cs typeface="Calibri"/>
              </a:rPr>
              <a:t> </a:t>
            </a:r>
            <a:r>
              <a:rPr sz="1900" dirty="0">
                <a:latin typeface="Calibri"/>
                <a:cs typeface="Calibri"/>
              </a:rPr>
              <a:t>intensitas</a:t>
            </a:r>
            <a:r>
              <a:rPr sz="1900" spc="-45" dirty="0">
                <a:latin typeface="Calibri"/>
                <a:cs typeface="Calibri"/>
              </a:rPr>
              <a:t> </a:t>
            </a:r>
            <a:r>
              <a:rPr sz="1900" dirty="0">
                <a:latin typeface="Calibri"/>
                <a:cs typeface="Calibri"/>
              </a:rPr>
              <a:t>sedang</a:t>
            </a:r>
            <a:r>
              <a:rPr sz="1900" spc="-45" dirty="0">
                <a:latin typeface="Calibri"/>
                <a:cs typeface="Calibri"/>
              </a:rPr>
              <a:t> </a:t>
            </a:r>
            <a:r>
              <a:rPr sz="1900" dirty="0">
                <a:latin typeface="Calibri"/>
                <a:cs typeface="Calibri"/>
              </a:rPr>
              <a:t>(60–70%</a:t>
            </a:r>
            <a:r>
              <a:rPr sz="1900" spc="-40" dirty="0">
                <a:latin typeface="Calibri"/>
                <a:cs typeface="Calibri"/>
              </a:rPr>
              <a:t> </a:t>
            </a:r>
            <a:r>
              <a:rPr sz="1900" dirty="0" err="1">
                <a:latin typeface="Calibri"/>
                <a:cs typeface="Calibri"/>
              </a:rPr>
              <a:t>d</a:t>
            </a:r>
            <a:r>
              <a:rPr lang="en-US" sz="1900" dirty="0" err="1">
                <a:latin typeface="Calibri"/>
                <a:cs typeface="Calibri"/>
              </a:rPr>
              <a:t>ari</a:t>
            </a:r>
            <a:r>
              <a:rPr sz="1900" spc="-45" dirty="0">
                <a:latin typeface="Calibri"/>
                <a:cs typeface="Calibri"/>
              </a:rPr>
              <a:t> </a:t>
            </a:r>
            <a:r>
              <a:rPr sz="1900" dirty="0">
                <a:latin typeface="Calibri"/>
                <a:cs typeface="Calibri"/>
              </a:rPr>
              <a:t>1</a:t>
            </a:r>
            <a:r>
              <a:rPr sz="1900" spc="-40" dirty="0">
                <a:latin typeface="Calibri"/>
                <a:cs typeface="Calibri"/>
              </a:rPr>
              <a:t> </a:t>
            </a:r>
            <a:r>
              <a:rPr sz="1900" spc="-25" dirty="0">
                <a:latin typeface="Calibri"/>
                <a:cs typeface="Calibri"/>
              </a:rPr>
              <a:t>RM)</a:t>
            </a:r>
            <a:endParaRPr sz="1900" dirty="0">
              <a:latin typeface="Calibri"/>
              <a:cs typeface="Calibri"/>
            </a:endParaRPr>
          </a:p>
        </p:txBody>
      </p:sp>
      <p:sp>
        <p:nvSpPr>
          <p:cNvPr id="7" name="object 9">
            <a:extLst>
              <a:ext uri="{FF2B5EF4-FFF2-40B4-BE49-F238E27FC236}">
                <a16:creationId xmlns:a16="http://schemas.microsoft.com/office/drawing/2014/main" id="{19C72E6A-4DF9-40B8-AC36-EF0D000CA160}"/>
              </a:ext>
            </a:extLst>
          </p:cNvPr>
          <p:cNvSpPr txBox="1"/>
          <p:nvPr/>
        </p:nvSpPr>
        <p:spPr>
          <a:xfrm>
            <a:off x="2795798" y="2506371"/>
            <a:ext cx="4573905" cy="997709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00660" indent="-187960">
              <a:lnSpc>
                <a:spcPct val="100000"/>
              </a:lnSpc>
              <a:spcBef>
                <a:spcPts val="100"/>
              </a:spcBef>
              <a:buFont typeface="Arial MT"/>
              <a:buChar char="•"/>
              <a:tabLst>
                <a:tab pos="200660" algn="l"/>
              </a:tabLst>
            </a:pPr>
            <a:r>
              <a:rPr sz="2400" dirty="0">
                <a:latin typeface="Calibri"/>
                <a:cs typeface="Calibri"/>
              </a:rPr>
              <a:t>Untuk</a:t>
            </a:r>
            <a:r>
              <a:rPr sz="2400" spc="-35" dirty="0">
                <a:latin typeface="Calibri"/>
                <a:cs typeface="Calibri"/>
              </a:rPr>
              <a:t> </a:t>
            </a:r>
            <a:r>
              <a:rPr sz="2400" dirty="0">
                <a:latin typeface="Calibri"/>
                <a:cs typeface="Calibri"/>
              </a:rPr>
              <a:t>dewasa</a:t>
            </a:r>
            <a:r>
              <a:rPr sz="2400" spc="-30" dirty="0">
                <a:latin typeface="Calibri"/>
                <a:cs typeface="Calibri"/>
              </a:rPr>
              <a:t> </a:t>
            </a:r>
            <a:r>
              <a:rPr sz="2400" spc="-50" dirty="0">
                <a:latin typeface="Calibri"/>
                <a:cs typeface="Calibri"/>
              </a:rPr>
              <a:t>:</a:t>
            </a:r>
            <a:endParaRPr sz="2400" dirty="0">
              <a:latin typeface="Calibri"/>
              <a:cs typeface="Calibri"/>
            </a:endParaRPr>
          </a:p>
          <a:p>
            <a:pPr marL="594360" lvl="1" indent="-187960">
              <a:lnSpc>
                <a:spcPct val="100000"/>
              </a:lnSpc>
              <a:spcBef>
                <a:spcPts val="20"/>
              </a:spcBef>
              <a:buFont typeface="Arial MT"/>
              <a:buChar char="•"/>
              <a:tabLst>
                <a:tab pos="594360" algn="l"/>
              </a:tabLst>
            </a:pPr>
            <a:r>
              <a:rPr sz="2000" dirty="0">
                <a:latin typeface="Calibri"/>
                <a:cs typeface="Calibri"/>
              </a:rPr>
              <a:t>kekuatan</a:t>
            </a:r>
            <a:r>
              <a:rPr sz="2000" spc="-85" dirty="0">
                <a:latin typeface="Calibri"/>
                <a:cs typeface="Calibri"/>
              </a:rPr>
              <a:t> </a:t>
            </a:r>
            <a:r>
              <a:rPr sz="2000" dirty="0">
                <a:latin typeface="Calibri"/>
                <a:cs typeface="Calibri"/>
              </a:rPr>
              <a:t>otot</a:t>
            </a:r>
            <a:r>
              <a:rPr sz="2000" spc="-45" dirty="0">
                <a:latin typeface="Calibri"/>
                <a:cs typeface="Calibri"/>
              </a:rPr>
              <a:t> </a:t>
            </a:r>
            <a:r>
              <a:rPr sz="2000" spc="-215" dirty="0">
                <a:latin typeface="Calibri"/>
                <a:cs typeface="Calibri"/>
              </a:rPr>
              <a:t>8-</a:t>
            </a:r>
            <a:r>
              <a:rPr sz="2000" spc="-415" dirty="0">
                <a:latin typeface="Calibri"/>
                <a:cs typeface="Calibri"/>
              </a:rPr>
              <a:t>­</a:t>
            </a:r>
            <a:r>
              <a:rPr sz="2000" spc="-140" dirty="0">
                <a:latin typeface="Calibri"/>
                <a:cs typeface="Calibri"/>
              </a:rPr>
              <a:t>‐12</a:t>
            </a:r>
            <a:r>
              <a:rPr sz="2000" dirty="0">
                <a:latin typeface="Calibri"/>
                <a:cs typeface="Calibri"/>
              </a:rPr>
              <a:t> repetisi,</a:t>
            </a:r>
            <a:r>
              <a:rPr sz="2000" spc="-40" dirty="0">
                <a:latin typeface="Calibri"/>
                <a:cs typeface="Calibri"/>
              </a:rPr>
              <a:t> </a:t>
            </a:r>
            <a:r>
              <a:rPr sz="2000" dirty="0">
                <a:latin typeface="Calibri"/>
                <a:cs typeface="Calibri"/>
              </a:rPr>
              <a:t>2–4</a:t>
            </a:r>
            <a:r>
              <a:rPr sz="2000" spc="-40" dirty="0">
                <a:latin typeface="Calibri"/>
                <a:cs typeface="Calibri"/>
              </a:rPr>
              <a:t> </a:t>
            </a:r>
            <a:r>
              <a:rPr sz="2000" spc="-25" dirty="0">
                <a:latin typeface="Calibri"/>
                <a:cs typeface="Calibri"/>
              </a:rPr>
              <a:t>set</a:t>
            </a:r>
            <a:endParaRPr sz="2000" dirty="0">
              <a:latin typeface="Calibri"/>
              <a:cs typeface="Calibri"/>
            </a:endParaRPr>
          </a:p>
          <a:p>
            <a:pPr marL="594360" lvl="1" indent="-187960">
              <a:lnSpc>
                <a:spcPct val="100000"/>
              </a:lnSpc>
              <a:buFont typeface="Arial MT"/>
              <a:buChar char="•"/>
              <a:tabLst>
                <a:tab pos="594360" algn="l"/>
              </a:tabLst>
            </a:pPr>
            <a:r>
              <a:rPr sz="2000" dirty="0">
                <a:latin typeface="Calibri"/>
                <a:cs typeface="Calibri"/>
              </a:rPr>
              <a:t>daya</a:t>
            </a:r>
            <a:r>
              <a:rPr sz="2000" spc="-55" dirty="0">
                <a:latin typeface="Calibri"/>
                <a:cs typeface="Calibri"/>
              </a:rPr>
              <a:t> </a:t>
            </a:r>
            <a:r>
              <a:rPr sz="2000" dirty="0">
                <a:latin typeface="Calibri"/>
                <a:cs typeface="Calibri"/>
              </a:rPr>
              <a:t>tahan</a:t>
            </a:r>
            <a:r>
              <a:rPr sz="2000" spc="-25" dirty="0">
                <a:latin typeface="Calibri"/>
                <a:cs typeface="Calibri"/>
              </a:rPr>
              <a:t> </a:t>
            </a:r>
            <a:r>
              <a:rPr sz="2000" dirty="0">
                <a:latin typeface="Calibri"/>
                <a:cs typeface="Calibri"/>
              </a:rPr>
              <a:t>otot</a:t>
            </a:r>
            <a:r>
              <a:rPr sz="2000" spc="-25" dirty="0">
                <a:latin typeface="Calibri"/>
                <a:cs typeface="Calibri"/>
              </a:rPr>
              <a:t> </a:t>
            </a:r>
            <a:r>
              <a:rPr sz="2000" spc="-150" dirty="0">
                <a:latin typeface="Calibri"/>
                <a:cs typeface="Calibri"/>
              </a:rPr>
              <a:t>15-</a:t>
            </a:r>
            <a:r>
              <a:rPr sz="2000" spc="-415" dirty="0">
                <a:latin typeface="Calibri"/>
                <a:cs typeface="Calibri"/>
              </a:rPr>
              <a:t>­</a:t>
            </a:r>
            <a:r>
              <a:rPr sz="2000" spc="-140" dirty="0">
                <a:latin typeface="Calibri"/>
                <a:cs typeface="Calibri"/>
              </a:rPr>
              <a:t>‐20</a:t>
            </a:r>
            <a:r>
              <a:rPr sz="2000" dirty="0">
                <a:latin typeface="Calibri"/>
                <a:cs typeface="Calibri"/>
              </a:rPr>
              <a:t> repetisi,</a:t>
            </a:r>
            <a:r>
              <a:rPr sz="2000" spc="-25" dirty="0">
                <a:latin typeface="Calibri"/>
                <a:cs typeface="Calibri"/>
              </a:rPr>
              <a:t> </a:t>
            </a:r>
            <a:r>
              <a:rPr sz="2000" dirty="0">
                <a:latin typeface="Calibri"/>
                <a:cs typeface="Calibri"/>
              </a:rPr>
              <a:t>≤</a:t>
            </a:r>
            <a:r>
              <a:rPr sz="2000" spc="-25" dirty="0">
                <a:latin typeface="Calibri"/>
                <a:cs typeface="Calibri"/>
              </a:rPr>
              <a:t> </a:t>
            </a:r>
            <a:r>
              <a:rPr sz="2000" dirty="0">
                <a:latin typeface="Calibri"/>
                <a:cs typeface="Calibri"/>
              </a:rPr>
              <a:t>2</a:t>
            </a:r>
            <a:r>
              <a:rPr sz="2000" spc="-25" dirty="0">
                <a:latin typeface="Calibri"/>
                <a:cs typeface="Calibri"/>
              </a:rPr>
              <a:t> </a:t>
            </a:r>
            <a:r>
              <a:rPr lang="en-US" sz="2000" spc="-25" dirty="0">
                <a:latin typeface="Calibri"/>
                <a:cs typeface="Calibri"/>
              </a:rPr>
              <a:t>set</a:t>
            </a:r>
            <a:endParaRPr sz="2400" dirty="0">
              <a:latin typeface="Calibri"/>
              <a:cs typeface="Calibri"/>
            </a:endParaRPr>
          </a:p>
        </p:txBody>
      </p:sp>
      <p:sp>
        <p:nvSpPr>
          <p:cNvPr id="8" name="object 10">
            <a:extLst>
              <a:ext uri="{FF2B5EF4-FFF2-40B4-BE49-F238E27FC236}">
                <a16:creationId xmlns:a16="http://schemas.microsoft.com/office/drawing/2014/main" id="{7A5943DD-73F3-4D41-AA3D-E21DE36D3ADA}"/>
              </a:ext>
            </a:extLst>
          </p:cNvPr>
          <p:cNvSpPr txBox="1"/>
          <p:nvPr/>
        </p:nvSpPr>
        <p:spPr>
          <a:xfrm>
            <a:off x="2795798" y="3651370"/>
            <a:ext cx="4411345" cy="382156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82880" indent="-170180">
              <a:lnSpc>
                <a:spcPct val="100000"/>
              </a:lnSpc>
              <a:spcBef>
                <a:spcPts val="100"/>
              </a:spcBef>
              <a:buFont typeface="Arial MT"/>
              <a:buChar char="•"/>
              <a:tabLst>
                <a:tab pos="182880" algn="l"/>
              </a:tabLst>
            </a:pPr>
            <a:r>
              <a:rPr sz="2400" dirty="0">
                <a:latin typeface="Calibri"/>
                <a:cs typeface="Calibri"/>
              </a:rPr>
              <a:t>Istirahat</a:t>
            </a:r>
            <a:r>
              <a:rPr sz="2400" spc="-45" dirty="0">
                <a:latin typeface="Calibri"/>
                <a:cs typeface="Calibri"/>
              </a:rPr>
              <a:t> </a:t>
            </a:r>
            <a:r>
              <a:rPr sz="2400" dirty="0">
                <a:latin typeface="Calibri"/>
                <a:cs typeface="Calibri"/>
              </a:rPr>
              <a:t>antara</a:t>
            </a:r>
            <a:r>
              <a:rPr sz="2400" spc="-40" dirty="0">
                <a:latin typeface="Calibri"/>
                <a:cs typeface="Calibri"/>
              </a:rPr>
              <a:t> </a:t>
            </a:r>
            <a:r>
              <a:rPr sz="2400" dirty="0">
                <a:latin typeface="Calibri"/>
                <a:cs typeface="Calibri"/>
              </a:rPr>
              <a:t>tiap</a:t>
            </a:r>
            <a:r>
              <a:rPr sz="2400" spc="-40" dirty="0">
                <a:latin typeface="Calibri"/>
                <a:cs typeface="Calibri"/>
              </a:rPr>
              <a:t> </a:t>
            </a:r>
            <a:r>
              <a:rPr sz="2400" dirty="0">
                <a:latin typeface="Calibri"/>
                <a:cs typeface="Calibri"/>
              </a:rPr>
              <a:t>set</a:t>
            </a:r>
            <a:r>
              <a:rPr sz="2400" spc="-40" dirty="0">
                <a:latin typeface="Calibri"/>
                <a:cs typeface="Calibri"/>
              </a:rPr>
              <a:t> </a:t>
            </a:r>
            <a:r>
              <a:rPr sz="2400" dirty="0">
                <a:latin typeface="Calibri"/>
                <a:cs typeface="Calibri"/>
              </a:rPr>
              <a:t>2–3</a:t>
            </a:r>
            <a:r>
              <a:rPr sz="2400" spc="-40" dirty="0">
                <a:latin typeface="Calibri"/>
                <a:cs typeface="Calibri"/>
              </a:rPr>
              <a:t> </a:t>
            </a:r>
            <a:r>
              <a:rPr sz="2400" spc="-10" dirty="0">
                <a:latin typeface="Calibri"/>
                <a:cs typeface="Calibri"/>
              </a:rPr>
              <a:t>menit</a:t>
            </a:r>
            <a:endParaRPr sz="2400" dirty="0">
              <a:latin typeface="Calibri"/>
              <a:cs typeface="Calibri"/>
            </a:endParaRPr>
          </a:p>
        </p:txBody>
      </p:sp>
      <p:pic>
        <p:nvPicPr>
          <p:cNvPr id="19" name="object 19">
            <a:extLst>
              <a:ext uri="{FF2B5EF4-FFF2-40B4-BE49-F238E27FC236}">
                <a16:creationId xmlns:a16="http://schemas.microsoft.com/office/drawing/2014/main" id="{20C464C4-4C2E-43B0-B8AC-A92A5827C6E4}"/>
              </a:ext>
            </a:extLst>
          </p:cNvPr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7311373" y="2624147"/>
            <a:ext cx="1733713" cy="2102007"/>
          </a:xfrm>
          <a:prstGeom prst="rect">
            <a:avLst/>
          </a:prstGeom>
        </p:spPr>
      </p:pic>
      <p:grpSp>
        <p:nvGrpSpPr>
          <p:cNvPr id="20" name="Google Shape;5835;p68">
            <a:extLst>
              <a:ext uri="{FF2B5EF4-FFF2-40B4-BE49-F238E27FC236}">
                <a16:creationId xmlns:a16="http://schemas.microsoft.com/office/drawing/2014/main" id="{7F354F6A-8B90-4CC9-8AC4-9205C8B9BBEF}"/>
              </a:ext>
            </a:extLst>
          </p:cNvPr>
          <p:cNvGrpSpPr/>
          <p:nvPr/>
        </p:nvGrpSpPr>
        <p:grpSpPr>
          <a:xfrm>
            <a:off x="93783" y="2719181"/>
            <a:ext cx="2860431" cy="1927227"/>
            <a:chOff x="5121466" y="1962788"/>
            <a:chExt cx="657150" cy="429275"/>
          </a:xfrm>
        </p:grpSpPr>
        <p:sp>
          <p:nvSpPr>
            <p:cNvPr id="21" name="Google Shape;5836;p68">
              <a:extLst>
                <a:ext uri="{FF2B5EF4-FFF2-40B4-BE49-F238E27FC236}">
                  <a16:creationId xmlns:a16="http://schemas.microsoft.com/office/drawing/2014/main" id="{31FAB9E0-B21C-4FD9-AC93-D482450AC76E}"/>
                </a:ext>
              </a:extLst>
            </p:cNvPr>
            <p:cNvSpPr/>
            <p:nvPr/>
          </p:nvSpPr>
          <p:spPr>
            <a:xfrm>
              <a:off x="5279441" y="1997988"/>
              <a:ext cx="26725" cy="365625"/>
            </a:xfrm>
            <a:custGeom>
              <a:avLst/>
              <a:gdLst/>
              <a:ahLst/>
              <a:cxnLst/>
              <a:rect l="l" t="t" r="r" b="b"/>
              <a:pathLst>
                <a:path w="1069" h="14625" extrusionOk="0">
                  <a:moveTo>
                    <a:pt x="1" y="0"/>
                  </a:moveTo>
                  <a:lnTo>
                    <a:pt x="1" y="14625"/>
                  </a:lnTo>
                  <a:lnTo>
                    <a:pt x="1069" y="14625"/>
                  </a:lnTo>
                  <a:lnTo>
                    <a:pt x="106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5837;p68">
              <a:extLst>
                <a:ext uri="{FF2B5EF4-FFF2-40B4-BE49-F238E27FC236}">
                  <a16:creationId xmlns:a16="http://schemas.microsoft.com/office/drawing/2014/main" id="{03B10009-3F7A-4C2F-908C-52D6974CF05D}"/>
                </a:ext>
              </a:extLst>
            </p:cNvPr>
            <p:cNvSpPr/>
            <p:nvPr/>
          </p:nvSpPr>
          <p:spPr>
            <a:xfrm>
              <a:off x="5251491" y="2363588"/>
              <a:ext cx="82875" cy="28475"/>
            </a:xfrm>
            <a:custGeom>
              <a:avLst/>
              <a:gdLst/>
              <a:ahLst/>
              <a:cxnLst/>
              <a:rect l="l" t="t" r="r" b="b"/>
              <a:pathLst>
                <a:path w="3315" h="1139" extrusionOk="0">
                  <a:moveTo>
                    <a:pt x="260" y="1"/>
                  </a:moveTo>
                  <a:cubicBezTo>
                    <a:pt x="120" y="1"/>
                    <a:pt x="1" y="120"/>
                    <a:pt x="1" y="260"/>
                  </a:cubicBezTo>
                  <a:lnTo>
                    <a:pt x="1" y="879"/>
                  </a:lnTo>
                  <a:cubicBezTo>
                    <a:pt x="1" y="1019"/>
                    <a:pt x="120" y="1139"/>
                    <a:pt x="260" y="1139"/>
                  </a:cubicBezTo>
                  <a:lnTo>
                    <a:pt x="3045" y="1139"/>
                  </a:lnTo>
                  <a:cubicBezTo>
                    <a:pt x="3195" y="1139"/>
                    <a:pt x="3315" y="1019"/>
                    <a:pt x="3315" y="879"/>
                  </a:cubicBezTo>
                  <a:lnTo>
                    <a:pt x="3315" y="260"/>
                  </a:lnTo>
                  <a:cubicBezTo>
                    <a:pt x="3315" y="120"/>
                    <a:pt x="3195" y="1"/>
                    <a:pt x="30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5838;p68">
              <a:extLst>
                <a:ext uri="{FF2B5EF4-FFF2-40B4-BE49-F238E27FC236}">
                  <a16:creationId xmlns:a16="http://schemas.microsoft.com/office/drawing/2014/main" id="{3DFD01DF-FFBD-41B2-96C8-26CDC7C51CFB}"/>
                </a:ext>
              </a:extLst>
            </p:cNvPr>
            <p:cNvSpPr/>
            <p:nvPr/>
          </p:nvSpPr>
          <p:spPr>
            <a:xfrm>
              <a:off x="5279566" y="2195388"/>
              <a:ext cx="26725" cy="33225"/>
            </a:xfrm>
            <a:custGeom>
              <a:avLst/>
              <a:gdLst/>
              <a:ahLst/>
              <a:cxnLst/>
              <a:rect l="l" t="t" r="r" b="b"/>
              <a:pathLst>
                <a:path w="1069" h="1329" extrusionOk="0">
                  <a:moveTo>
                    <a:pt x="1" y="0"/>
                  </a:moveTo>
                  <a:lnTo>
                    <a:pt x="1" y="1328"/>
                  </a:lnTo>
                  <a:lnTo>
                    <a:pt x="1069" y="1328"/>
                  </a:lnTo>
                  <a:lnTo>
                    <a:pt x="106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5839;p68">
              <a:extLst>
                <a:ext uri="{FF2B5EF4-FFF2-40B4-BE49-F238E27FC236}">
                  <a16:creationId xmlns:a16="http://schemas.microsoft.com/office/drawing/2014/main" id="{F8954307-F00C-4538-9D7B-A0FC4DAB4728}"/>
                </a:ext>
              </a:extLst>
            </p:cNvPr>
            <p:cNvSpPr/>
            <p:nvPr/>
          </p:nvSpPr>
          <p:spPr>
            <a:xfrm>
              <a:off x="5279441" y="2138988"/>
              <a:ext cx="26725" cy="33450"/>
            </a:xfrm>
            <a:custGeom>
              <a:avLst/>
              <a:gdLst/>
              <a:ahLst/>
              <a:cxnLst/>
              <a:rect l="l" t="t" r="r" b="b"/>
              <a:pathLst>
                <a:path w="1069" h="1338" extrusionOk="0">
                  <a:moveTo>
                    <a:pt x="1" y="0"/>
                  </a:moveTo>
                  <a:lnTo>
                    <a:pt x="1" y="1338"/>
                  </a:lnTo>
                  <a:lnTo>
                    <a:pt x="1069" y="1338"/>
                  </a:lnTo>
                  <a:lnTo>
                    <a:pt x="106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5840;p68">
              <a:extLst>
                <a:ext uri="{FF2B5EF4-FFF2-40B4-BE49-F238E27FC236}">
                  <a16:creationId xmlns:a16="http://schemas.microsoft.com/office/drawing/2014/main" id="{BB0A571D-6705-4AE1-AFD5-E4347EA6E607}"/>
                </a:ext>
              </a:extLst>
            </p:cNvPr>
            <p:cNvSpPr/>
            <p:nvPr/>
          </p:nvSpPr>
          <p:spPr>
            <a:xfrm>
              <a:off x="5279566" y="2082588"/>
              <a:ext cx="26725" cy="33450"/>
            </a:xfrm>
            <a:custGeom>
              <a:avLst/>
              <a:gdLst/>
              <a:ahLst/>
              <a:cxnLst/>
              <a:rect l="l" t="t" r="r" b="b"/>
              <a:pathLst>
                <a:path w="1069" h="1338" extrusionOk="0">
                  <a:moveTo>
                    <a:pt x="1" y="0"/>
                  </a:moveTo>
                  <a:lnTo>
                    <a:pt x="1" y="1338"/>
                  </a:lnTo>
                  <a:lnTo>
                    <a:pt x="1069" y="1338"/>
                  </a:lnTo>
                  <a:lnTo>
                    <a:pt x="106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5841;p68">
              <a:extLst>
                <a:ext uri="{FF2B5EF4-FFF2-40B4-BE49-F238E27FC236}">
                  <a16:creationId xmlns:a16="http://schemas.microsoft.com/office/drawing/2014/main" id="{63A8787C-98DD-4088-A930-9618D980DC4E}"/>
                </a:ext>
              </a:extLst>
            </p:cNvPr>
            <p:cNvSpPr/>
            <p:nvPr/>
          </p:nvSpPr>
          <p:spPr>
            <a:xfrm>
              <a:off x="5279441" y="2026438"/>
              <a:ext cx="26725" cy="33200"/>
            </a:xfrm>
            <a:custGeom>
              <a:avLst/>
              <a:gdLst/>
              <a:ahLst/>
              <a:cxnLst/>
              <a:rect l="l" t="t" r="r" b="b"/>
              <a:pathLst>
                <a:path w="1069" h="1328" extrusionOk="0">
                  <a:moveTo>
                    <a:pt x="1" y="0"/>
                  </a:moveTo>
                  <a:lnTo>
                    <a:pt x="1" y="1328"/>
                  </a:lnTo>
                  <a:lnTo>
                    <a:pt x="1069" y="1328"/>
                  </a:lnTo>
                  <a:lnTo>
                    <a:pt x="1069" y="0"/>
                  </a:lnTo>
                  <a:close/>
                </a:path>
              </a:pathLst>
            </a:custGeom>
            <a:solidFill>
              <a:srgbClr val="CAC1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5842;p68">
              <a:extLst>
                <a:ext uri="{FF2B5EF4-FFF2-40B4-BE49-F238E27FC236}">
                  <a16:creationId xmlns:a16="http://schemas.microsoft.com/office/drawing/2014/main" id="{9DF42462-0EA5-4C7F-A89E-FE291DE8DEB8}"/>
                </a:ext>
              </a:extLst>
            </p:cNvPr>
            <p:cNvSpPr/>
            <p:nvPr/>
          </p:nvSpPr>
          <p:spPr>
            <a:xfrm>
              <a:off x="5432691" y="1984238"/>
              <a:ext cx="34950" cy="407825"/>
            </a:xfrm>
            <a:custGeom>
              <a:avLst/>
              <a:gdLst/>
              <a:ahLst/>
              <a:cxnLst/>
              <a:rect l="l" t="t" r="r" b="b"/>
              <a:pathLst>
                <a:path w="1398" h="16313" extrusionOk="0">
                  <a:moveTo>
                    <a:pt x="519" y="1"/>
                  </a:moveTo>
                  <a:cubicBezTo>
                    <a:pt x="229" y="1"/>
                    <a:pt x="0" y="231"/>
                    <a:pt x="0" y="530"/>
                  </a:cubicBezTo>
                  <a:lnTo>
                    <a:pt x="0" y="16313"/>
                  </a:lnTo>
                  <a:lnTo>
                    <a:pt x="1398" y="16313"/>
                  </a:lnTo>
                  <a:lnTo>
                    <a:pt x="1398" y="530"/>
                  </a:lnTo>
                  <a:cubicBezTo>
                    <a:pt x="1398" y="231"/>
                    <a:pt x="1158" y="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5843;p68">
              <a:extLst>
                <a:ext uri="{FF2B5EF4-FFF2-40B4-BE49-F238E27FC236}">
                  <a16:creationId xmlns:a16="http://schemas.microsoft.com/office/drawing/2014/main" id="{E8252B36-81A2-4C83-B10B-22BD5EE9B29C}"/>
                </a:ext>
              </a:extLst>
            </p:cNvPr>
            <p:cNvSpPr/>
            <p:nvPr/>
          </p:nvSpPr>
          <p:spPr>
            <a:xfrm>
              <a:off x="5388491" y="2063863"/>
              <a:ext cx="121575" cy="182725"/>
            </a:xfrm>
            <a:custGeom>
              <a:avLst/>
              <a:gdLst/>
              <a:ahLst/>
              <a:cxnLst/>
              <a:rect l="l" t="t" r="r" b="b"/>
              <a:pathLst>
                <a:path w="4863" h="7309" extrusionOk="0">
                  <a:moveTo>
                    <a:pt x="1029" y="1"/>
                  </a:moveTo>
                  <a:cubicBezTo>
                    <a:pt x="830" y="1"/>
                    <a:pt x="670" y="90"/>
                    <a:pt x="670" y="210"/>
                  </a:cubicBezTo>
                  <a:lnTo>
                    <a:pt x="1" y="7098"/>
                  </a:lnTo>
                  <a:cubicBezTo>
                    <a:pt x="1" y="7208"/>
                    <a:pt x="151" y="7308"/>
                    <a:pt x="351" y="7308"/>
                  </a:cubicBezTo>
                  <a:lnTo>
                    <a:pt x="4513" y="7308"/>
                  </a:lnTo>
                  <a:cubicBezTo>
                    <a:pt x="4713" y="7308"/>
                    <a:pt x="4863" y="7208"/>
                    <a:pt x="4863" y="7098"/>
                  </a:cubicBezTo>
                  <a:lnTo>
                    <a:pt x="4253" y="210"/>
                  </a:lnTo>
                  <a:cubicBezTo>
                    <a:pt x="4253" y="90"/>
                    <a:pt x="4094" y="1"/>
                    <a:pt x="38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5844;p68">
              <a:extLst>
                <a:ext uri="{FF2B5EF4-FFF2-40B4-BE49-F238E27FC236}">
                  <a16:creationId xmlns:a16="http://schemas.microsoft.com/office/drawing/2014/main" id="{F3BA6155-B5CA-4814-B704-B0D7AFA65DD2}"/>
                </a:ext>
              </a:extLst>
            </p:cNvPr>
            <p:cNvSpPr/>
            <p:nvPr/>
          </p:nvSpPr>
          <p:spPr>
            <a:xfrm>
              <a:off x="5372791" y="2282488"/>
              <a:ext cx="153000" cy="21225"/>
            </a:xfrm>
            <a:custGeom>
              <a:avLst/>
              <a:gdLst/>
              <a:ahLst/>
              <a:cxnLst/>
              <a:rect l="l" t="t" r="r" b="b"/>
              <a:pathLst>
                <a:path w="6120" h="849" extrusionOk="0">
                  <a:moveTo>
                    <a:pt x="380" y="1"/>
                  </a:moveTo>
                  <a:cubicBezTo>
                    <a:pt x="170" y="1"/>
                    <a:pt x="0" y="170"/>
                    <a:pt x="0" y="380"/>
                  </a:cubicBezTo>
                  <a:lnTo>
                    <a:pt x="0" y="469"/>
                  </a:lnTo>
                  <a:cubicBezTo>
                    <a:pt x="0" y="679"/>
                    <a:pt x="170" y="849"/>
                    <a:pt x="380" y="849"/>
                  </a:cubicBezTo>
                  <a:lnTo>
                    <a:pt x="5740" y="849"/>
                  </a:lnTo>
                  <a:cubicBezTo>
                    <a:pt x="5950" y="849"/>
                    <a:pt x="6119" y="679"/>
                    <a:pt x="6119" y="469"/>
                  </a:cubicBezTo>
                  <a:lnTo>
                    <a:pt x="6119" y="380"/>
                  </a:lnTo>
                  <a:cubicBezTo>
                    <a:pt x="6119" y="170"/>
                    <a:pt x="5950" y="1"/>
                    <a:pt x="57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5845;p68">
              <a:extLst>
                <a:ext uri="{FF2B5EF4-FFF2-40B4-BE49-F238E27FC236}">
                  <a16:creationId xmlns:a16="http://schemas.microsoft.com/office/drawing/2014/main" id="{5B0C9AD7-D433-43FE-A954-DBCA0FE58AB3}"/>
                </a:ext>
              </a:extLst>
            </p:cNvPr>
            <p:cNvSpPr/>
            <p:nvPr/>
          </p:nvSpPr>
          <p:spPr>
            <a:xfrm>
              <a:off x="5121466" y="2027438"/>
              <a:ext cx="173975" cy="31200"/>
            </a:xfrm>
            <a:custGeom>
              <a:avLst/>
              <a:gdLst/>
              <a:ahLst/>
              <a:cxnLst/>
              <a:rect l="l" t="t" r="r" b="b"/>
              <a:pathLst>
                <a:path w="6959" h="1248" extrusionOk="0">
                  <a:moveTo>
                    <a:pt x="230" y="0"/>
                  </a:moveTo>
                  <a:cubicBezTo>
                    <a:pt x="111" y="0"/>
                    <a:pt x="0" y="110"/>
                    <a:pt x="0" y="229"/>
                  </a:cubicBezTo>
                  <a:lnTo>
                    <a:pt x="0" y="1018"/>
                  </a:lnTo>
                  <a:cubicBezTo>
                    <a:pt x="0" y="1138"/>
                    <a:pt x="111" y="1248"/>
                    <a:pt x="230" y="1248"/>
                  </a:cubicBezTo>
                  <a:lnTo>
                    <a:pt x="6729" y="1248"/>
                  </a:lnTo>
                  <a:cubicBezTo>
                    <a:pt x="6859" y="1248"/>
                    <a:pt x="6959" y="1138"/>
                    <a:pt x="6959" y="1018"/>
                  </a:cubicBezTo>
                  <a:lnTo>
                    <a:pt x="6959" y="229"/>
                  </a:lnTo>
                  <a:cubicBezTo>
                    <a:pt x="6959" y="110"/>
                    <a:pt x="6859" y="0"/>
                    <a:pt x="67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5846;p68">
              <a:extLst>
                <a:ext uri="{FF2B5EF4-FFF2-40B4-BE49-F238E27FC236}">
                  <a16:creationId xmlns:a16="http://schemas.microsoft.com/office/drawing/2014/main" id="{D1112B70-C1E8-46B6-B22B-2A2A492B3298}"/>
                </a:ext>
              </a:extLst>
            </p:cNvPr>
            <p:cNvSpPr/>
            <p:nvPr/>
          </p:nvSpPr>
          <p:spPr>
            <a:xfrm>
              <a:off x="5252741" y="2019938"/>
              <a:ext cx="21475" cy="46200"/>
            </a:xfrm>
            <a:custGeom>
              <a:avLst/>
              <a:gdLst/>
              <a:ahLst/>
              <a:cxnLst/>
              <a:rect l="l" t="t" r="r" b="b"/>
              <a:pathLst>
                <a:path w="859" h="1848" extrusionOk="0">
                  <a:moveTo>
                    <a:pt x="0" y="1"/>
                  </a:moveTo>
                  <a:lnTo>
                    <a:pt x="0" y="1847"/>
                  </a:lnTo>
                  <a:lnTo>
                    <a:pt x="859" y="1847"/>
                  </a:lnTo>
                  <a:lnTo>
                    <a:pt x="85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5847;p68">
              <a:extLst>
                <a:ext uri="{FF2B5EF4-FFF2-40B4-BE49-F238E27FC236}">
                  <a16:creationId xmlns:a16="http://schemas.microsoft.com/office/drawing/2014/main" id="{45775F6D-5E85-450D-97C8-C0E2894F981E}"/>
                </a:ext>
              </a:extLst>
            </p:cNvPr>
            <p:cNvSpPr/>
            <p:nvPr/>
          </p:nvSpPr>
          <p:spPr>
            <a:xfrm>
              <a:off x="5221791" y="1962788"/>
              <a:ext cx="26725" cy="160250"/>
            </a:xfrm>
            <a:custGeom>
              <a:avLst/>
              <a:gdLst/>
              <a:ahLst/>
              <a:cxnLst/>
              <a:rect l="l" t="t" r="r" b="b"/>
              <a:pathLst>
                <a:path w="1069" h="6410" extrusionOk="0">
                  <a:moveTo>
                    <a:pt x="470" y="0"/>
                  </a:moveTo>
                  <a:cubicBezTo>
                    <a:pt x="210" y="0"/>
                    <a:pt x="0" y="210"/>
                    <a:pt x="0" y="470"/>
                  </a:cubicBezTo>
                  <a:lnTo>
                    <a:pt x="0" y="5950"/>
                  </a:lnTo>
                  <a:cubicBezTo>
                    <a:pt x="0" y="6210"/>
                    <a:pt x="210" y="6409"/>
                    <a:pt x="470" y="6409"/>
                  </a:cubicBezTo>
                  <a:lnTo>
                    <a:pt x="599" y="6409"/>
                  </a:lnTo>
                  <a:cubicBezTo>
                    <a:pt x="859" y="6409"/>
                    <a:pt x="1069" y="6210"/>
                    <a:pt x="1069" y="5950"/>
                  </a:cubicBezTo>
                  <a:lnTo>
                    <a:pt x="1069" y="470"/>
                  </a:lnTo>
                  <a:cubicBezTo>
                    <a:pt x="1069" y="210"/>
                    <a:pt x="859" y="0"/>
                    <a:pt x="599" y="0"/>
                  </a:cubicBezTo>
                  <a:close/>
                </a:path>
              </a:pathLst>
            </a:custGeom>
            <a:solidFill>
              <a:srgbClr val="0020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5848;p68">
              <a:extLst>
                <a:ext uri="{FF2B5EF4-FFF2-40B4-BE49-F238E27FC236}">
                  <a16:creationId xmlns:a16="http://schemas.microsoft.com/office/drawing/2014/main" id="{E2CA76D1-F80F-4906-A84C-93B55E8256BF}"/>
                </a:ext>
              </a:extLst>
            </p:cNvPr>
            <p:cNvSpPr/>
            <p:nvPr/>
          </p:nvSpPr>
          <p:spPr>
            <a:xfrm>
              <a:off x="5190841" y="1962788"/>
              <a:ext cx="26475" cy="160250"/>
            </a:xfrm>
            <a:custGeom>
              <a:avLst/>
              <a:gdLst/>
              <a:ahLst/>
              <a:cxnLst/>
              <a:rect l="l" t="t" r="r" b="b"/>
              <a:pathLst>
                <a:path w="1059" h="6410" extrusionOk="0">
                  <a:moveTo>
                    <a:pt x="470" y="0"/>
                  </a:moveTo>
                  <a:cubicBezTo>
                    <a:pt x="211" y="0"/>
                    <a:pt x="1" y="210"/>
                    <a:pt x="1" y="470"/>
                  </a:cubicBezTo>
                  <a:lnTo>
                    <a:pt x="1" y="5950"/>
                  </a:lnTo>
                  <a:cubicBezTo>
                    <a:pt x="1" y="6210"/>
                    <a:pt x="211" y="6409"/>
                    <a:pt x="470" y="6409"/>
                  </a:cubicBezTo>
                  <a:lnTo>
                    <a:pt x="599" y="6409"/>
                  </a:lnTo>
                  <a:cubicBezTo>
                    <a:pt x="859" y="6409"/>
                    <a:pt x="1059" y="6210"/>
                    <a:pt x="1059" y="5950"/>
                  </a:cubicBezTo>
                  <a:lnTo>
                    <a:pt x="1059" y="470"/>
                  </a:lnTo>
                  <a:cubicBezTo>
                    <a:pt x="1059" y="210"/>
                    <a:pt x="859" y="0"/>
                    <a:pt x="599" y="0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5849;p68">
              <a:extLst>
                <a:ext uri="{FF2B5EF4-FFF2-40B4-BE49-F238E27FC236}">
                  <a16:creationId xmlns:a16="http://schemas.microsoft.com/office/drawing/2014/main" id="{9275F2D1-CBCC-4ABF-8F28-A8B21083B48F}"/>
                </a:ext>
              </a:extLst>
            </p:cNvPr>
            <p:cNvSpPr/>
            <p:nvPr/>
          </p:nvSpPr>
          <p:spPr>
            <a:xfrm>
              <a:off x="5167641" y="1986513"/>
              <a:ext cx="18725" cy="113050"/>
            </a:xfrm>
            <a:custGeom>
              <a:avLst/>
              <a:gdLst/>
              <a:ahLst/>
              <a:cxnLst/>
              <a:rect l="l" t="t" r="r" b="b"/>
              <a:pathLst>
                <a:path w="749" h="4522" extrusionOk="0">
                  <a:moveTo>
                    <a:pt x="320" y="0"/>
                  </a:moveTo>
                  <a:cubicBezTo>
                    <a:pt x="140" y="0"/>
                    <a:pt x="1" y="149"/>
                    <a:pt x="1" y="329"/>
                  </a:cubicBezTo>
                  <a:lnTo>
                    <a:pt x="1" y="4193"/>
                  </a:lnTo>
                  <a:cubicBezTo>
                    <a:pt x="1" y="4373"/>
                    <a:pt x="140" y="4522"/>
                    <a:pt x="320" y="4522"/>
                  </a:cubicBezTo>
                  <a:lnTo>
                    <a:pt x="420" y="4522"/>
                  </a:lnTo>
                  <a:cubicBezTo>
                    <a:pt x="599" y="4522"/>
                    <a:pt x="749" y="4373"/>
                    <a:pt x="749" y="4193"/>
                  </a:cubicBezTo>
                  <a:lnTo>
                    <a:pt x="749" y="329"/>
                  </a:lnTo>
                  <a:cubicBezTo>
                    <a:pt x="749" y="149"/>
                    <a:pt x="599" y="0"/>
                    <a:pt x="420" y="0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5850;p68">
              <a:extLst>
                <a:ext uri="{FF2B5EF4-FFF2-40B4-BE49-F238E27FC236}">
                  <a16:creationId xmlns:a16="http://schemas.microsoft.com/office/drawing/2014/main" id="{A0A21343-00F9-406E-BAED-C6279F9D136A}"/>
                </a:ext>
              </a:extLst>
            </p:cNvPr>
            <p:cNvSpPr/>
            <p:nvPr/>
          </p:nvSpPr>
          <p:spPr>
            <a:xfrm>
              <a:off x="5593891" y="1997988"/>
              <a:ext cx="26725" cy="365625"/>
            </a:xfrm>
            <a:custGeom>
              <a:avLst/>
              <a:gdLst/>
              <a:ahLst/>
              <a:cxnLst/>
              <a:rect l="l" t="t" r="r" b="b"/>
              <a:pathLst>
                <a:path w="1069" h="14625" extrusionOk="0">
                  <a:moveTo>
                    <a:pt x="1" y="0"/>
                  </a:moveTo>
                  <a:lnTo>
                    <a:pt x="1" y="14625"/>
                  </a:lnTo>
                  <a:lnTo>
                    <a:pt x="1069" y="14625"/>
                  </a:lnTo>
                  <a:lnTo>
                    <a:pt x="106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5851;p68">
              <a:extLst>
                <a:ext uri="{FF2B5EF4-FFF2-40B4-BE49-F238E27FC236}">
                  <a16:creationId xmlns:a16="http://schemas.microsoft.com/office/drawing/2014/main" id="{4144DE37-465B-4799-9ABA-A741A3A20A22}"/>
                </a:ext>
              </a:extLst>
            </p:cNvPr>
            <p:cNvSpPr/>
            <p:nvPr/>
          </p:nvSpPr>
          <p:spPr>
            <a:xfrm>
              <a:off x="5565941" y="2363588"/>
              <a:ext cx="82625" cy="28475"/>
            </a:xfrm>
            <a:custGeom>
              <a:avLst/>
              <a:gdLst/>
              <a:ahLst/>
              <a:cxnLst/>
              <a:rect l="l" t="t" r="r" b="b"/>
              <a:pathLst>
                <a:path w="3305" h="1139" extrusionOk="0">
                  <a:moveTo>
                    <a:pt x="260" y="1"/>
                  </a:moveTo>
                  <a:cubicBezTo>
                    <a:pt x="121" y="1"/>
                    <a:pt x="1" y="120"/>
                    <a:pt x="1" y="260"/>
                  </a:cubicBezTo>
                  <a:lnTo>
                    <a:pt x="1" y="879"/>
                  </a:lnTo>
                  <a:cubicBezTo>
                    <a:pt x="1" y="1019"/>
                    <a:pt x="121" y="1139"/>
                    <a:pt x="260" y="1139"/>
                  </a:cubicBezTo>
                  <a:lnTo>
                    <a:pt x="3045" y="1139"/>
                  </a:lnTo>
                  <a:cubicBezTo>
                    <a:pt x="3195" y="1139"/>
                    <a:pt x="3305" y="1019"/>
                    <a:pt x="3305" y="879"/>
                  </a:cubicBezTo>
                  <a:lnTo>
                    <a:pt x="3305" y="260"/>
                  </a:lnTo>
                  <a:cubicBezTo>
                    <a:pt x="3305" y="120"/>
                    <a:pt x="3195" y="1"/>
                    <a:pt x="30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5852;p68">
              <a:extLst>
                <a:ext uri="{FF2B5EF4-FFF2-40B4-BE49-F238E27FC236}">
                  <a16:creationId xmlns:a16="http://schemas.microsoft.com/office/drawing/2014/main" id="{6CB3CA93-4879-4AAF-BD78-06602514034C}"/>
                </a:ext>
              </a:extLst>
            </p:cNvPr>
            <p:cNvSpPr/>
            <p:nvPr/>
          </p:nvSpPr>
          <p:spPr>
            <a:xfrm>
              <a:off x="5594016" y="2195388"/>
              <a:ext cx="26725" cy="33225"/>
            </a:xfrm>
            <a:custGeom>
              <a:avLst/>
              <a:gdLst/>
              <a:ahLst/>
              <a:cxnLst/>
              <a:rect l="l" t="t" r="r" b="b"/>
              <a:pathLst>
                <a:path w="1069" h="1329" extrusionOk="0">
                  <a:moveTo>
                    <a:pt x="1" y="0"/>
                  </a:moveTo>
                  <a:lnTo>
                    <a:pt x="1" y="1328"/>
                  </a:lnTo>
                  <a:lnTo>
                    <a:pt x="1069" y="1328"/>
                  </a:lnTo>
                  <a:lnTo>
                    <a:pt x="106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5853;p68">
              <a:extLst>
                <a:ext uri="{FF2B5EF4-FFF2-40B4-BE49-F238E27FC236}">
                  <a16:creationId xmlns:a16="http://schemas.microsoft.com/office/drawing/2014/main" id="{C1F10A3C-76D8-4286-8F5B-8C2E0FEBF9B3}"/>
                </a:ext>
              </a:extLst>
            </p:cNvPr>
            <p:cNvSpPr/>
            <p:nvPr/>
          </p:nvSpPr>
          <p:spPr>
            <a:xfrm>
              <a:off x="5594016" y="2138988"/>
              <a:ext cx="26725" cy="33450"/>
            </a:xfrm>
            <a:custGeom>
              <a:avLst/>
              <a:gdLst/>
              <a:ahLst/>
              <a:cxnLst/>
              <a:rect l="l" t="t" r="r" b="b"/>
              <a:pathLst>
                <a:path w="1069" h="1338" extrusionOk="0">
                  <a:moveTo>
                    <a:pt x="1" y="0"/>
                  </a:moveTo>
                  <a:lnTo>
                    <a:pt x="1" y="1338"/>
                  </a:lnTo>
                  <a:lnTo>
                    <a:pt x="1069" y="1338"/>
                  </a:lnTo>
                  <a:lnTo>
                    <a:pt x="106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5854;p68">
              <a:extLst>
                <a:ext uri="{FF2B5EF4-FFF2-40B4-BE49-F238E27FC236}">
                  <a16:creationId xmlns:a16="http://schemas.microsoft.com/office/drawing/2014/main" id="{1F4D3F2B-287B-4252-98DD-A7B6C4611151}"/>
                </a:ext>
              </a:extLst>
            </p:cNvPr>
            <p:cNvSpPr/>
            <p:nvPr/>
          </p:nvSpPr>
          <p:spPr>
            <a:xfrm>
              <a:off x="5594016" y="2082588"/>
              <a:ext cx="26725" cy="33450"/>
            </a:xfrm>
            <a:custGeom>
              <a:avLst/>
              <a:gdLst/>
              <a:ahLst/>
              <a:cxnLst/>
              <a:rect l="l" t="t" r="r" b="b"/>
              <a:pathLst>
                <a:path w="1069" h="1338" extrusionOk="0">
                  <a:moveTo>
                    <a:pt x="1" y="0"/>
                  </a:moveTo>
                  <a:lnTo>
                    <a:pt x="1" y="1338"/>
                  </a:lnTo>
                  <a:lnTo>
                    <a:pt x="1069" y="1338"/>
                  </a:lnTo>
                  <a:lnTo>
                    <a:pt x="106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5855;p68">
              <a:extLst>
                <a:ext uri="{FF2B5EF4-FFF2-40B4-BE49-F238E27FC236}">
                  <a16:creationId xmlns:a16="http://schemas.microsoft.com/office/drawing/2014/main" id="{34CCC271-89AE-4563-AF16-928B6028BCF2}"/>
                </a:ext>
              </a:extLst>
            </p:cNvPr>
            <p:cNvSpPr/>
            <p:nvPr/>
          </p:nvSpPr>
          <p:spPr>
            <a:xfrm>
              <a:off x="5593891" y="2026438"/>
              <a:ext cx="26725" cy="33200"/>
            </a:xfrm>
            <a:custGeom>
              <a:avLst/>
              <a:gdLst/>
              <a:ahLst/>
              <a:cxnLst/>
              <a:rect l="l" t="t" r="r" b="b"/>
              <a:pathLst>
                <a:path w="1069" h="1328" extrusionOk="0">
                  <a:moveTo>
                    <a:pt x="1" y="0"/>
                  </a:moveTo>
                  <a:lnTo>
                    <a:pt x="1" y="1328"/>
                  </a:lnTo>
                  <a:lnTo>
                    <a:pt x="1069" y="1328"/>
                  </a:lnTo>
                  <a:lnTo>
                    <a:pt x="1069" y="0"/>
                  </a:lnTo>
                  <a:close/>
                </a:path>
              </a:pathLst>
            </a:custGeom>
            <a:solidFill>
              <a:srgbClr val="CAC1D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5856;p68">
              <a:extLst>
                <a:ext uri="{FF2B5EF4-FFF2-40B4-BE49-F238E27FC236}">
                  <a16:creationId xmlns:a16="http://schemas.microsoft.com/office/drawing/2014/main" id="{40C4F743-B792-43D9-B9A2-9262343B4CF8}"/>
                </a:ext>
              </a:extLst>
            </p:cNvPr>
            <p:cNvSpPr/>
            <p:nvPr/>
          </p:nvSpPr>
          <p:spPr>
            <a:xfrm>
              <a:off x="5604616" y="2027438"/>
              <a:ext cx="174000" cy="31200"/>
            </a:xfrm>
            <a:custGeom>
              <a:avLst/>
              <a:gdLst/>
              <a:ahLst/>
              <a:cxnLst/>
              <a:rect l="l" t="t" r="r" b="b"/>
              <a:pathLst>
                <a:path w="6960" h="1248" extrusionOk="0">
                  <a:moveTo>
                    <a:pt x="231" y="0"/>
                  </a:moveTo>
                  <a:cubicBezTo>
                    <a:pt x="101" y="0"/>
                    <a:pt x="1" y="110"/>
                    <a:pt x="1" y="229"/>
                  </a:cubicBezTo>
                  <a:lnTo>
                    <a:pt x="1" y="1018"/>
                  </a:lnTo>
                  <a:cubicBezTo>
                    <a:pt x="1" y="1138"/>
                    <a:pt x="101" y="1248"/>
                    <a:pt x="231" y="1248"/>
                  </a:cubicBezTo>
                  <a:lnTo>
                    <a:pt x="6729" y="1248"/>
                  </a:lnTo>
                  <a:cubicBezTo>
                    <a:pt x="6859" y="1248"/>
                    <a:pt x="6959" y="1138"/>
                    <a:pt x="6959" y="1018"/>
                  </a:cubicBezTo>
                  <a:lnTo>
                    <a:pt x="6959" y="229"/>
                  </a:lnTo>
                  <a:cubicBezTo>
                    <a:pt x="6959" y="110"/>
                    <a:pt x="6859" y="0"/>
                    <a:pt x="67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5857;p68">
              <a:extLst>
                <a:ext uri="{FF2B5EF4-FFF2-40B4-BE49-F238E27FC236}">
                  <a16:creationId xmlns:a16="http://schemas.microsoft.com/office/drawing/2014/main" id="{6894388F-C188-4592-A68F-200D8271A685}"/>
                </a:ext>
              </a:extLst>
            </p:cNvPr>
            <p:cNvSpPr/>
            <p:nvPr/>
          </p:nvSpPr>
          <p:spPr>
            <a:xfrm>
              <a:off x="5625841" y="2019938"/>
              <a:ext cx="21500" cy="46200"/>
            </a:xfrm>
            <a:custGeom>
              <a:avLst/>
              <a:gdLst/>
              <a:ahLst/>
              <a:cxnLst/>
              <a:rect l="l" t="t" r="r" b="b"/>
              <a:pathLst>
                <a:path w="860" h="1848" extrusionOk="0">
                  <a:moveTo>
                    <a:pt x="1" y="1"/>
                  </a:moveTo>
                  <a:lnTo>
                    <a:pt x="1" y="1847"/>
                  </a:lnTo>
                  <a:lnTo>
                    <a:pt x="859" y="1847"/>
                  </a:lnTo>
                  <a:lnTo>
                    <a:pt x="85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5858;p68">
              <a:extLst>
                <a:ext uri="{FF2B5EF4-FFF2-40B4-BE49-F238E27FC236}">
                  <a16:creationId xmlns:a16="http://schemas.microsoft.com/office/drawing/2014/main" id="{7B127BEC-B1D5-4D68-9982-53FB509D4BB8}"/>
                </a:ext>
              </a:extLst>
            </p:cNvPr>
            <p:cNvSpPr/>
            <p:nvPr/>
          </p:nvSpPr>
          <p:spPr>
            <a:xfrm>
              <a:off x="5651791" y="1962788"/>
              <a:ext cx="26500" cy="160250"/>
            </a:xfrm>
            <a:custGeom>
              <a:avLst/>
              <a:gdLst/>
              <a:ahLst/>
              <a:cxnLst/>
              <a:rect l="l" t="t" r="r" b="b"/>
              <a:pathLst>
                <a:path w="1060" h="6410" extrusionOk="0">
                  <a:moveTo>
                    <a:pt x="460" y="0"/>
                  </a:moveTo>
                  <a:cubicBezTo>
                    <a:pt x="201" y="0"/>
                    <a:pt x="1" y="210"/>
                    <a:pt x="1" y="470"/>
                  </a:cubicBezTo>
                  <a:lnTo>
                    <a:pt x="1" y="5950"/>
                  </a:lnTo>
                  <a:cubicBezTo>
                    <a:pt x="1" y="6210"/>
                    <a:pt x="201" y="6409"/>
                    <a:pt x="460" y="6409"/>
                  </a:cubicBezTo>
                  <a:lnTo>
                    <a:pt x="590" y="6409"/>
                  </a:lnTo>
                  <a:cubicBezTo>
                    <a:pt x="849" y="6409"/>
                    <a:pt x="1059" y="6210"/>
                    <a:pt x="1059" y="5950"/>
                  </a:cubicBezTo>
                  <a:lnTo>
                    <a:pt x="1059" y="470"/>
                  </a:lnTo>
                  <a:cubicBezTo>
                    <a:pt x="1059" y="210"/>
                    <a:pt x="849" y="0"/>
                    <a:pt x="590" y="0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5859;p68">
              <a:extLst>
                <a:ext uri="{FF2B5EF4-FFF2-40B4-BE49-F238E27FC236}">
                  <a16:creationId xmlns:a16="http://schemas.microsoft.com/office/drawing/2014/main" id="{FC3D7090-B709-4269-B05C-D515606CC501}"/>
                </a:ext>
              </a:extLst>
            </p:cNvPr>
            <p:cNvSpPr/>
            <p:nvPr/>
          </p:nvSpPr>
          <p:spPr>
            <a:xfrm>
              <a:off x="5682741" y="1962788"/>
              <a:ext cx="26475" cy="160250"/>
            </a:xfrm>
            <a:custGeom>
              <a:avLst/>
              <a:gdLst/>
              <a:ahLst/>
              <a:cxnLst/>
              <a:rect l="l" t="t" r="r" b="b"/>
              <a:pathLst>
                <a:path w="1059" h="6410" extrusionOk="0">
                  <a:moveTo>
                    <a:pt x="460" y="0"/>
                  </a:moveTo>
                  <a:cubicBezTo>
                    <a:pt x="210" y="0"/>
                    <a:pt x="1" y="210"/>
                    <a:pt x="1" y="470"/>
                  </a:cubicBezTo>
                  <a:lnTo>
                    <a:pt x="1" y="5950"/>
                  </a:lnTo>
                  <a:cubicBezTo>
                    <a:pt x="1" y="6210"/>
                    <a:pt x="210" y="6409"/>
                    <a:pt x="460" y="6409"/>
                  </a:cubicBezTo>
                  <a:lnTo>
                    <a:pt x="600" y="6409"/>
                  </a:lnTo>
                  <a:cubicBezTo>
                    <a:pt x="849" y="6409"/>
                    <a:pt x="1059" y="6210"/>
                    <a:pt x="1059" y="5950"/>
                  </a:cubicBezTo>
                  <a:lnTo>
                    <a:pt x="1059" y="470"/>
                  </a:lnTo>
                  <a:cubicBezTo>
                    <a:pt x="1059" y="210"/>
                    <a:pt x="849" y="0"/>
                    <a:pt x="600" y="0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5860;p68">
              <a:extLst>
                <a:ext uri="{FF2B5EF4-FFF2-40B4-BE49-F238E27FC236}">
                  <a16:creationId xmlns:a16="http://schemas.microsoft.com/office/drawing/2014/main" id="{10B7A509-CE2C-4614-8EDE-4F2C8C0DB3F5}"/>
                </a:ext>
              </a:extLst>
            </p:cNvPr>
            <p:cNvSpPr/>
            <p:nvPr/>
          </p:nvSpPr>
          <p:spPr>
            <a:xfrm>
              <a:off x="5713941" y="1986513"/>
              <a:ext cx="18750" cy="113050"/>
            </a:xfrm>
            <a:custGeom>
              <a:avLst/>
              <a:gdLst/>
              <a:ahLst/>
              <a:cxnLst/>
              <a:rect l="l" t="t" r="r" b="b"/>
              <a:pathLst>
                <a:path w="750" h="4522" extrusionOk="0">
                  <a:moveTo>
                    <a:pt x="320" y="0"/>
                  </a:moveTo>
                  <a:cubicBezTo>
                    <a:pt x="140" y="0"/>
                    <a:pt x="0" y="149"/>
                    <a:pt x="0" y="329"/>
                  </a:cubicBezTo>
                  <a:lnTo>
                    <a:pt x="0" y="4193"/>
                  </a:lnTo>
                  <a:cubicBezTo>
                    <a:pt x="0" y="4373"/>
                    <a:pt x="140" y="4522"/>
                    <a:pt x="320" y="4522"/>
                  </a:cubicBezTo>
                  <a:lnTo>
                    <a:pt x="420" y="4522"/>
                  </a:lnTo>
                  <a:cubicBezTo>
                    <a:pt x="599" y="4522"/>
                    <a:pt x="749" y="4373"/>
                    <a:pt x="749" y="4193"/>
                  </a:cubicBezTo>
                  <a:lnTo>
                    <a:pt x="749" y="329"/>
                  </a:lnTo>
                  <a:cubicBezTo>
                    <a:pt x="749" y="149"/>
                    <a:pt x="599" y="0"/>
                    <a:pt x="420" y="0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5861;p68">
              <a:extLst>
                <a:ext uri="{FF2B5EF4-FFF2-40B4-BE49-F238E27FC236}">
                  <a16:creationId xmlns:a16="http://schemas.microsoft.com/office/drawing/2014/main" id="{F06468AB-CC2A-4901-86AB-D823665E4C92}"/>
                </a:ext>
              </a:extLst>
            </p:cNvPr>
            <p:cNvSpPr/>
            <p:nvPr/>
          </p:nvSpPr>
          <p:spPr>
            <a:xfrm>
              <a:off x="5292916" y="2032163"/>
              <a:ext cx="314500" cy="21750"/>
            </a:xfrm>
            <a:custGeom>
              <a:avLst/>
              <a:gdLst/>
              <a:ahLst/>
              <a:cxnLst/>
              <a:rect l="l" t="t" r="r" b="b"/>
              <a:pathLst>
                <a:path w="12580" h="870" extrusionOk="0">
                  <a:moveTo>
                    <a:pt x="260" y="1"/>
                  </a:moveTo>
                  <a:cubicBezTo>
                    <a:pt x="110" y="1"/>
                    <a:pt x="1" y="120"/>
                    <a:pt x="1" y="260"/>
                  </a:cubicBezTo>
                  <a:lnTo>
                    <a:pt x="1" y="610"/>
                  </a:lnTo>
                  <a:cubicBezTo>
                    <a:pt x="1" y="750"/>
                    <a:pt x="110" y="869"/>
                    <a:pt x="260" y="869"/>
                  </a:cubicBezTo>
                  <a:lnTo>
                    <a:pt x="12320" y="869"/>
                  </a:lnTo>
                  <a:cubicBezTo>
                    <a:pt x="12459" y="869"/>
                    <a:pt x="12579" y="750"/>
                    <a:pt x="12579" y="610"/>
                  </a:cubicBezTo>
                  <a:lnTo>
                    <a:pt x="12579" y="260"/>
                  </a:lnTo>
                  <a:cubicBezTo>
                    <a:pt x="12579" y="120"/>
                    <a:pt x="12459" y="1"/>
                    <a:pt x="12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5862;p68">
              <a:extLst>
                <a:ext uri="{FF2B5EF4-FFF2-40B4-BE49-F238E27FC236}">
                  <a16:creationId xmlns:a16="http://schemas.microsoft.com/office/drawing/2014/main" id="{CF3E3477-29CE-4F08-BABF-F034135FD1FE}"/>
                </a:ext>
              </a:extLst>
            </p:cNvPr>
            <p:cNvSpPr/>
            <p:nvPr/>
          </p:nvSpPr>
          <p:spPr>
            <a:xfrm>
              <a:off x="5402241" y="2363588"/>
              <a:ext cx="95600" cy="28475"/>
            </a:xfrm>
            <a:custGeom>
              <a:avLst/>
              <a:gdLst/>
              <a:ahLst/>
              <a:cxnLst/>
              <a:rect l="l" t="t" r="r" b="b"/>
              <a:pathLst>
                <a:path w="3824" h="1139" extrusionOk="0">
                  <a:moveTo>
                    <a:pt x="289" y="1"/>
                  </a:moveTo>
                  <a:cubicBezTo>
                    <a:pt x="130" y="1"/>
                    <a:pt x="0" y="131"/>
                    <a:pt x="0" y="280"/>
                  </a:cubicBezTo>
                  <a:lnTo>
                    <a:pt x="0" y="859"/>
                  </a:lnTo>
                  <a:cubicBezTo>
                    <a:pt x="0" y="1009"/>
                    <a:pt x="130" y="1139"/>
                    <a:pt x="289" y="1139"/>
                  </a:cubicBezTo>
                  <a:lnTo>
                    <a:pt x="3544" y="1139"/>
                  </a:lnTo>
                  <a:cubicBezTo>
                    <a:pt x="3703" y="1139"/>
                    <a:pt x="3823" y="1009"/>
                    <a:pt x="3823" y="859"/>
                  </a:cubicBezTo>
                  <a:lnTo>
                    <a:pt x="3823" y="280"/>
                  </a:lnTo>
                  <a:cubicBezTo>
                    <a:pt x="3823" y="131"/>
                    <a:pt x="3703" y="1"/>
                    <a:pt x="35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819887621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92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4" name="Google Shape;9872;p34">
            <a:extLst>
              <a:ext uri="{FF2B5EF4-FFF2-40B4-BE49-F238E27FC236}">
                <a16:creationId xmlns:a16="http://schemas.microsoft.com/office/drawing/2014/main" id="{95E158E2-389D-4C73-9B2F-6ED66CBF724F}"/>
              </a:ext>
            </a:extLst>
          </p:cNvPr>
          <p:cNvSpPr txBox="1">
            <a:spLocks/>
          </p:cNvSpPr>
          <p:nvPr/>
        </p:nvSpPr>
        <p:spPr>
          <a:xfrm>
            <a:off x="874329" y="185632"/>
            <a:ext cx="7468304" cy="551086"/>
          </a:xfrm>
          <a:prstGeom prst="rect">
            <a:avLst/>
          </a:prstGeom>
          <a:solidFill>
            <a:schemeClr val="lt2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  <a:effectLst>
            <a:outerShdw blurRad="142875" dist="104775" dir="3600000" algn="bl" rotWithShape="0">
              <a:schemeClr val="dk1">
                <a:alpha val="40000"/>
              </a:schemeClr>
            </a:outerShdw>
          </a:effectLst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Poppins"/>
              <a:buNone/>
              <a:defRPr sz="7200" b="1" i="0" u="none" strike="noStrike" cap="none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en-US" sz="2400" dirty="0">
                <a:solidFill>
                  <a:srgbClr val="002060"/>
                </a:solidFill>
              </a:rPr>
              <a:t>CONTOH LATIHAN KEKUATAN DAN DAYA OTOT</a:t>
            </a:r>
          </a:p>
        </p:txBody>
      </p:sp>
      <p:grpSp>
        <p:nvGrpSpPr>
          <p:cNvPr id="48" name="object 6">
            <a:extLst>
              <a:ext uri="{FF2B5EF4-FFF2-40B4-BE49-F238E27FC236}">
                <a16:creationId xmlns:a16="http://schemas.microsoft.com/office/drawing/2014/main" id="{6CC1EC97-FE50-4A73-B57E-53B701241478}"/>
              </a:ext>
            </a:extLst>
          </p:cNvPr>
          <p:cNvGrpSpPr/>
          <p:nvPr/>
        </p:nvGrpSpPr>
        <p:grpSpPr>
          <a:xfrm>
            <a:off x="739558" y="842227"/>
            <a:ext cx="7664883" cy="4280988"/>
            <a:chOff x="348711" y="1751944"/>
            <a:chExt cx="8338087" cy="4728953"/>
          </a:xfrm>
        </p:grpSpPr>
        <p:pic>
          <p:nvPicPr>
            <p:cNvPr id="49" name="object 7">
              <a:extLst>
                <a:ext uri="{FF2B5EF4-FFF2-40B4-BE49-F238E27FC236}">
                  <a16:creationId xmlns:a16="http://schemas.microsoft.com/office/drawing/2014/main" id="{4DC2C13D-CF30-4DB7-9C5B-3DA6F975AB04}"/>
                </a:ext>
              </a:extLst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177084" y="1912449"/>
              <a:ext cx="2509714" cy="1792653"/>
            </a:xfrm>
            <a:prstGeom prst="rect">
              <a:avLst/>
            </a:prstGeom>
          </p:spPr>
        </p:pic>
        <p:pic>
          <p:nvPicPr>
            <p:cNvPr id="50" name="object 8">
              <a:extLst>
                <a:ext uri="{FF2B5EF4-FFF2-40B4-BE49-F238E27FC236}">
                  <a16:creationId xmlns:a16="http://schemas.microsoft.com/office/drawing/2014/main" id="{3C17CC8E-5B73-4D2F-AF28-A431A35FD4BC}"/>
                </a:ext>
              </a:extLst>
            </p:cNvPr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66611" y="1751944"/>
              <a:ext cx="1969105" cy="2268698"/>
            </a:xfrm>
            <a:prstGeom prst="rect">
              <a:avLst/>
            </a:prstGeom>
          </p:spPr>
        </p:pic>
        <p:pic>
          <p:nvPicPr>
            <p:cNvPr id="51" name="object 9">
              <a:extLst>
                <a:ext uri="{FF2B5EF4-FFF2-40B4-BE49-F238E27FC236}">
                  <a16:creationId xmlns:a16="http://schemas.microsoft.com/office/drawing/2014/main" id="{501E0CC4-80B9-4518-982B-F34AA2C8932D}"/>
                </a:ext>
              </a:extLst>
            </p:cNvPr>
            <p:cNvPicPr/>
            <p:nvPr/>
          </p:nvPicPr>
          <p:blipFill rotWithShape="1">
            <a:blip r:embed="rId5" cstate="print"/>
            <a:srcRect t="5885"/>
            <a:stretch/>
          </p:blipFill>
          <p:spPr>
            <a:xfrm>
              <a:off x="2535716" y="1912449"/>
              <a:ext cx="3418512" cy="2318363"/>
            </a:xfrm>
            <a:prstGeom prst="rect">
              <a:avLst/>
            </a:prstGeom>
          </p:spPr>
        </p:pic>
        <p:pic>
          <p:nvPicPr>
            <p:cNvPr id="52" name="object 10">
              <a:extLst>
                <a:ext uri="{FF2B5EF4-FFF2-40B4-BE49-F238E27FC236}">
                  <a16:creationId xmlns:a16="http://schemas.microsoft.com/office/drawing/2014/main" id="{C3FAFFD0-6570-4685-835F-A51D215F8D5A}"/>
                </a:ext>
              </a:extLst>
            </p:cNvPr>
            <p:cNvPicPr/>
            <p:nvPr/>
          </p:nvPicPr>
          <p:blipFill rotWithShape="1">
            <a:blip r:embed="rId6" cstate="print"/>
            <a:srcRect t="16291"/>
            <a:stretch/>
          </p:blipFill>
          <p:spPr>
            <a:xfrm>
              <a:off x="2911214" y="4159245"/>
              <a:ext cx="2826103" cy="2321652"/>
            </a:xfrm>
            <a:prstGeom prst="rect">
              <a:avLst/>
            </a:prstGeom>
          </p:spPr>
        </p:pic>
        <p:pic>
          <p:nvPicPr>
            <p:cNvPr id="53" name="object 11">
              <a:extLst>
                <a:ext uri="{FF2B5EF4-FFF2-40B4-BE49-F238E27FC236}">
                  <a16:creationId xmlns:a16="http://schemas.microsoft.com/office/drawing/2014/main" id="{488E9747-D0A2-4F66-8168-889A3E560D18}"/>
                </a:ext>
              </a:extLst>
            </p:cNvPr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804923" y="4113975"/>
              <a:ext cx="2881875" cy="2231187"/>
            </a:xfrm>
            <a:prstGeom prst="rect">
              <a:avLst/>
            </a:prstGeom>
          </p:spPr>
        </p:pic>
        <p:pic>
          <p:nvPicPr>
            <p:cNvPr id="54" name="object 12">
              <a:extLst>
                <a:ext uri="{FF2B5EF4-FFF2-40B4-BE49-F238E27FC236}">
                  <a16:creationId xmlns:a16="http://schemas.microsoft.com/office/drawing/2014/main" id="{E3F124C8-4AC6-4C3A-BB31-886F773EC1AB}"/>
                </a:ext>
              </a:extLst>
            </p:cNvPr>
            <p:cNvPicPr/>
            <p:nvPr/>
          </p:nvPicPr>
          <p:blipFill rotWithShape="1">
            <a:blip r:embed="rId8" cstate="print"/>
            <a:srcRect b="10793"/>
            <a:stretch/>
          </p:blipFill>
          <p:spPr>
            <a:xfrm>
              <a:off x="348711" y="4020644"/>
              <a:ext cx="2494898" cy="2318363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834793863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92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4" name="Google Shape;9872;p34">
            <a:extLst>
              <a:ext uri="{FF2B5EF4-FFF2-40B4-BE49-F238E27FC236}">
                <a16:creationId xmlns:a16="http://schemas.microsoft.com/office/drawing/2014/main" id="{95E158E2-389D-4C73-9B2F-6ED66CBF724F}"/>
              </a:ext>
            </a:extLst>
          </p:cNvPr>
          <p:cNvSpPr txBox="1">
            <a:spLocks/>
          </p:cNvSpPr>
          <p:nvPr/>
        </p:nvSpPr>
        <p:spPr>
          <a:xfrm>
            <a:off x="1020156" y="361166"/>
            <a:ext cx="7432431" cy="551086"/>
          </a:xfrm>
          <a:prstGeom prst="rect">
            <a:avLst/>
          </a:prstGeom>
          <a:solidFill>
            <a:schemeClr val="lt2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  <a:effectLst>
            <a:outerShdw blurRad="142875" dist="104775" dir="3600000" algn="bl" rotWithShape="0">
              <a:schemeClr val="dk1">
                <a:alpha val="40000"/>
              </a:schemeClr>
            </a:outerShdw>
          </a:effectLst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Poppins"/>
              <a:buNone/>
              <a:defRPr sz="7200" b="1" i="0" u="none" strike="noStrike" cap="none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en-US" sz="2400" dirty="0">
                <a:solidFill>
                  <a:srgbClr val="002060"/>
                </a:solidFill>
              </a:rPr>
              <a:t>LATIHAN FLEKSIBILITAS DAN KESEIMBANGAN</a:t>
            </a:r>
          </a:p>
        </p:txBody>
      </p:sp>
      <p:pic>
        <p:nvPicPr>
          <p:cNvPr id="306" name="Picture 305">
            <a:extLst>
              <a:ext uri="{FF2B5EF4-FFF2-40B4-BE49-F238E27FC236}">
                <a16:creationId xmlns:a16="http://schemas.microsoft.com/office/drawing/2014/main" id="{2D1584AE-2BF9-4223-946A-777F5F719E6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77813" y="4637830"/>
            <a:ext cx="8588374" cy="505670"/>
          </a:xfrm>
          <a:prstGeom prst="rect">
            <a:avLst/>
          </a:prstGeom>
          <a:solidFill>
            <a:schemeClr val="tx2"/>
          </a:solidFill>
        </p:spPr>
      </p:pic>
      <p:sp>
        <p:nvSpPr>
          <p:cNvPr id="6" name="object 6">
            <a:extLst>
              <a:ext uri="{FF2B5EF4-FFF2-40B4-BE49-F238E27FC236}">
                <a16:creationId xmlns:a16="http://schemas.microsoft.com/office/drawing/2014/main" id="{057354D4-F405-4B4B-88C7-F9DE345CF075}"/>
              </a:ext>
            </a:extLst>
          </p:cNvPr>
          <p:cNvSpPr txBox="1"/>
          <p:nvPr/>
        </p:nvSpPr>
        <p:spPr>
          <a:xfrm>
            <a:off x="1020156" y="973407"/>
            <a:ext cx="7214870" cy="1721497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87020" indent="-274320">
              <a:lnSpc>
                <a:spcPts val="2840"/>
              </a:lnSpc>
              <a:spcBef>
                <a:spcPts val="100"/>
              </a:spcBef>
              <a:buFont typeface="Arial MT"/>
              <a:buChar char="•"/>
              <a:tabLst>
                <a:tab pos="287020" algn="l"/>
              </a:tabLst>
            </a:pPr>
            <a:r>
              <a:rPr sz="2000" dirty="0">
                <a:latin typeface="Calibri"/>
                <a:cs typeface="Calibri"/>
              </a:rPr>
              <a:t>Dilakukan</a:t>
            </a:r>
            <a:r>
              <a:rPr sz="2000" spc="-25" dirty="0">
                <a:latin typeface="Calibri"/>
                <a:cs typeface="Calibri"/>
              </a:rPr>
              <a:t> </a:t>
            </a:r>
            <a:r>
              <a:rPr sz="2000" dirty="0">
                <a:latin typeface="Calibri"/>
                <a:cs typeface="Calibri"/>
              </a:rPr>
              <a:t>≥</a:t>
            </a:r>
            <a:r>
              <a:rPr sz="2000" spc="-25" dirty="0">
                <a:latin typeface="Calibri"/>
                <a:cs typeface="Calibri"/>
              </a:rPr>
              <a:t> </a:t>
            </a:r>
            <a:r>
              <a:rPr sz="2000" spc="-254" dirty="0">
                <a:latin typeface="Calibri"/>
                <a:cs typeface="Calibri"/>
              </a:rPr>
              <a:t>2-</a:t>
            </a:r>
            <a:r>
              <a:rPr sz="2000" spc="-495" dirty="0">
                <a:latin typeface="Calibri"/>
                <a:cs typeface="Calibri"/>
              </a:rPr>
              <a:t>­</a:t>
            </a:r>
            <a:r>
              <a:rPr sz="2000" spc="-10" dirty="0">
                <a:latin typeface="Calibri"/>
                <a:cs typeface="Calibri"/>
              </a:rPr>
              <a:t>‐3x/minggu</a:t>
            </a:r>
            <a:endParaRPr sz="2000" dirty="0">
              <a:latin typeface="Calibri"/>
              <a:cs typeface="Calibri"/>
            </a:endParaRPr>
          </a:p>
          <a:p>
            <a:pPr marL="287020" indent="-274320">
              <a:lnSpc>
                <a:spcPts val="2840"/>
              </a:lnSpc>
              <a:buFont typeface="Arial MT"/>
              <a:buChar char="•"/>
              <a:tabLst>
                <a:tab pos="287020" algn="l"/>
              </a:tabLst>
            </a:pPr>
            <a:r>
              <a:rPr sz="2000" spc="-320" dirty="0">
                <a:latin typeface="Calibri"/>
                <a:cs typeface="Calibri"/>
              </a:rPr>
              <a:t>2</a:t>
            </a:r>
            <a:r>
              <a:rPr lang="en-US" sz="2000" spc="-320" dirty="0">
                <a:latin typeface="Calibri"/>
                <a:cs typeface="Calibri"/>
              </a:rPr>
              <a:t>  </a:t>
            </a:r>
            <a:r>
              <a:rPr sz="2000" spc="-320" dirty="0">
                <a:latin typeface="Calibri"/>
                <a:cs typeface="Calibri"/>
              </a:rPr>
              <a:t>-</a:t>
            </a:r>
            <a:r>
              <a:rPr sz="2000" spc="-250" dirty="0">
                <a:latin typeface="Calibri"/>
                <a:cs typeface="Calibri"/>
              </a:rPr>
              <a:t>­</a:t>
            </a:r>
            <a:r>
              <a:rPr sz="2000" spc="-315" dirty="0">
                <a:latin typeface="Calibri"/>
                <a:cs typeface="Calibri"/>
              </a:rPr>
              <a:t>‐</a:t>
            </a:r>
            <a:r>
              <a:rPr lang="en-US" sz="2000" spc="-315" dirty="0">
                <a:latin typeface="Calibri"/>
                <a:cs typeface="Calibri"/>
              </a:rPr>
              <a:t>   </a:t>
            </a:r>
            <a:r>
              <a:rPr sz="2000" spc="-315" dirty="0">
                <a:latin typeface="Calibri"/>
                <a:cs typeface="Calibri"/>
              </a:rPr>
              <a:t>4</a:t>
            </a:r>
            <a:r>
              <a:rPr sz="2000" dirty="0">
                <a:latin typeface="Calibri"/>
                <a:cs typeface="Calibri"/>
              </a:rPr>
              <a:t> repetisi</a:t>
            </a:r>
            <a:r>
              <a:rPr sz="2000" spc="-85" dirty="0">
                <a:latin typeface="Calibri"/>
                <a:cs typeface="Calibri"/>
              </a:rPr>
              <a:t> </a:t>
            </a:r>
            <a:r>
              <a:rPr sz="2000" dirty="0">
                <a:latin typeface="Calibri"/>
                <a:cs typeface="Calibri"/>
              </a:rPr>
              <a:t>untuk</a:t>
            </a:r>
            <a:r>
              <a:rPr sz="2000" spc="-40" dirty="0">
                <a:latin typeface="Calibri"/>
                <a:cs typeface="Calibri"/>
              </a:rPr>
              <a:t> </a:t>
            </a:r>
            <a:r>
              <a:rPr sz="2000" dirty="0">
                <a:latin typeface="Calibri"/>
                <a:cs typeface="Calibri"/>
              </a:rPr>
              <a:t>setiap</a:t>
            </a:r>
            <a:r>
              <a:rPr sz="2000" spc="-45" dirty="0">
                <a:latin typeface="Calibri"/>
                <a:cs typeface="Calibri"/>
              </a:rPr>
              <a:t> </a:t>
            </a:r>
            <a:r>
              <a:rPr sz="2000" dirty="0">
                <a:latin typeface="Calibri"/>
                <a:cs typeface="Calibri"/>
              </a:rPr>
              <a:t>gerakan</a:t>
            </a:r>
            <a:r>
              <a:rPr sz="2000" spc="-45" dirty="0">
                <a:latin typeface="Calibri"/>
                <a:cs typeface="Calibri"/>
              </a:rPr>
              <a:t> </a:t>
            </a:r>
            <a:r>
              <a:rPr sz="2000" spc="-10" dirty="0">
                <a:latin typeface="Calibri"/>
                <a:cs typeface="Calibri"/>
              </a:rPr>
              <a:t>peregangan</a:t>
            </a:r>
            <a:endParaRPr sz="2000" dirty="0">
              <a:latin typeface="Calibri"/>
              <a:cs typeface="Calibri"/>
            </a:endParaRPr>
          </a:p>
          <a:p>
            <a:pPr marL="278765" marR="5080" indent="-266700">
              <a:lnSpc>
                <a:spcPct val="100699"/>
              </a:lnSpc>
              <a:spcBef>
                <a:spcPts val="2900"/>
              </a:spcBef>
              <a:buChar char="•"/>
              <a:tabLst>
                <a:tab pos="278765" algn="l"/>
                <a:tab pos="287020" algn="l"/>
              </a:tabLst>
            </a:pPr>
            <a:r>
              <a:rPr sz="2000" dirty="0">
                <a:latin typeface="Arial MT"/>
                <a:cs typeface="Arial MT"/>
              </a:rPr>
              <a:t>	</a:t>
            </a:r>
            <a:r>
              <a:rPr sz="2000" dirty="0">
                <a:latin typeface="Calibri"/>
                <a:cs typeface="Calibri"/>
              </a:rPr>
              <a:t>Saat</a:t>
            </a:r>
            <a:r>
              <a:rPr sz="2000" spc="-50" dirty="0">
                <a:latin typeface="Calibri"/>
                <a:cs typeface="Calibri"/>
              </a:rPr>
              <a:t> </a:t>
            </a:r>
            <a:r>
              <a:rPr sz="2000" dirty="0">
                <a:latin typeface="Calibri"/>
                <a:cs typeface="Calibri"/>
              </a:rPr>
              <a:t>otot</a:t>
            </a:r>
            <a:r>
              <a:rPr sz="2000" spc="-45" dirty="0">
                <a:latin typeface="Calibri"/>
                <a:cs typeface="Calibri"/>
              </a:rPr>
              <a:t> </a:t>
            </a:r>
            <a:r>
              <a:rPr sz="2000" dirty="0">
                <a:latin typeface="Calibri"/>
                <a:cs typeface="Calibri"/>
              </a:rPr>
              <a:t>diregangkan,</a:t>
            </a:r>
            <a:r>
              <a:rPr sz="2000" spc="-40" dirty="0">
                <a:latin typeface="Calibri"/>
                <a:cs typeface="Calibri"/>
              </a:rPr>
              <a:t> </a:t>
            </a:r>
            <a:r>
              <a:rPr sz="2000" dirty="0">
                <a:latin typeface="Calibri"/>
                <a:cs typeface="Calibri"/>
              </a:rPr>
              <a:t>berhenti</a:t>
            </a:r>
            <a:r>
              <a:rPr sz="2000" spc="-50" dirty="0">
                <a:latin typeface="Calibri"/>
                <a:cs typeface="Calibri"/>
              </a:rPr>
              <a:t> </a:t>
            </a:r>
            <a:r>
              <a:rPr sz="2000" dirty="0">
                <a:latin typeface="Calibri"/>
                <a:cs typeface="Calibri"/>
              </a:rPr>
              <a:t>saat</a:t>
            </a:r>
            <a:r>
              <a:rPr sz="2000" spc="-45" dirty="0">
                <a:latin typeface="Calibri"/>
                <a:cs typeface="Calibri"/>
              </a:rPr>
              <a:t> </a:t>
            </a:r>
            <a:r>
              <a:rPr sz="2000" dirty="0">
                <a:latin typeface="Calibri"/>
                <a:cs typeface="Calibri"/>
              </a:rPr>
              <a:t>terasa</a:t>
            </a:r>
            <a:r>
              <a:rPr sz="2000" spc="-45" dirty="0">
                <a:latin typeface="Calibri"/>
                <a:cs typeface="Calibri"/>
              </a:rPr>
              <a:t> </a:t>
            </a:r>
            <a:r>
              <a:rPr sz="2000" dirty="0">
                <a:latin typeface="Calibri"/>
                <a:cs typeface="Calibri"/>
              </a:rPr>
              <a:t>sedikit</a:t>
            </a:r>
            <a:r>
              <a:rPr sz="2000" spc="-50" dirty="0">
                <a:latin typeface="Calibri"/>
                <a:cs typeface="Calibri"/>
              </a:rPr>
              <a:t> </a:t>
            </a:r>
            <a:r>
              <a:rPr sz="2000" spc="-10" dirty="0">
                <a:latin typeface="Calibri"/>
                <a:cs typeface="Calibri"/>
              </a:rPr>
              <a:t>tidak nyaman</a:t>
            </a:r>
            <a:endParaRPr sz="2000" dirty="0">
              <a:latin typeface="Calibri"/>
              <a:cs typeface="Calibri"/>
            </a:endParaRPr>
          </a:p>
          <a:p>
            <a:pPr marL="287020" indent="-274320">
              <a:lnSpc>
                <a:spcPct val="100000"/>
              </a:lnSpc>
              <a:spcBef>
                <a:spcPts val="20"/>
              </a:spcBef>
              <a:buFont typeface="Arial MT"/>
              <a:buChar char="•"/>
              <a:tabLst>
                <a:tab pos="287020" algn="l"/>
              </a:tabLst>
            </a:pPr>
            <a:r>
              <a:rPr sz="2000" dirty="0">
                <a:latin typeface="Calibri"/>
                <a:cs typeface="Calibri"/>
              </a:rPr>
              <a:t>Setiap</a:t>
            </a:r>
            <a:r>
              <a:rPr sz="2000" spc="-55" dirty="0">
                <a:latin typeface="Calibri"/>
                <a:cs typeface="Calibri"/>
              </a:rPr>
              <a:t> </a:t>
            </a:r>
            <a:r>
              <a:rPr sz="2000" dirty="0">
                <a:latin typeface="Calibri"/>
                <a:cs typeface="Calibri"/>
              </a:rPr>
              <a:t>gerakan</a:t>
            </a:r>
            <a:r>
              <a:rPr sz="2000" spc="-35" dirty="0">
                <a:latin typeface="Calibri"/>
                <a:cs typeface="Calibri"/>
              </a:rPr>
              <a:t> </a:t>
            </a:r>
            <a:r>
              <a:rPr sz="2000" dirty="0">
                <a:latin typeface="Calibri"/>
                <a:cs typeface="Calibri"/>
              </a:rPr>
              <a:t>ditahan</a:t>
            </a:r>
            <a:r>
              <a:rPr sz="2000" spc="-25" dirty="0">
                <a:latin typeface="Calibri"/>
                <a:cs typeface="Calibri"/>
              </a:rPr>
              <a:t> </a:t>
            </a:r>
            <a:r>
              <a:rPr sz="2000" spc="-229" dirty="0">
                <a:latin typeface="Calibri"/>
                <a:cs typeface="Calibri"/>
              </a:rPr>
              <a:t>10-</a:t>
            </a:r>
            <a:r>
              <a:rPr sz="2000" spc="-160" dirty="0">
                <a:latin typeface="Calibri"/>
                <a:cs typeface="Calibri"/>
              </a:rPr>
              <a:t>­</a:t>
            </a:r>
            <a:r>
              <a:rPr sz="2000" spc="-229" dirty="0">
                <a:latin typeface="Calibri"/>
                <a:cs typeface="Calibri"/>
              </a:rPr>
              <a:t>‐30</a:t>
            </a:r>
            <a:r>
              <a:rPr sz="2000" spc="-5" dirty="0">
                <a:latin typeface="Calibri"/>
                <a:cs typeface="Calibri"/>
              </a:rPr>
              <a:t> </a:t>
            </a:r>
            <a:r>
              <a:rPr sz="2000" spc="-10" dirty="0">
                <a:latin typeface="Calibri"/>
                <a:cs typeface="Calibri"/>
              </a:rPr>
              <a:t>detik</a:t>
            </a:r>
            <a:endParaRPr sz="2000" dirty="0">
              <a:latin typeface="Calibri"/>
              <a:cs typeface="Calibri"/>
            </a:endParaRPr>
          </a:p>
        </p:txBody>
      </p:sp>
      <p:pic>
        <p:nvPicPr>
          <p:cNvPr id="7" name="object 7">
            <a:extLst>
              <a:ext uri="{FF2B5EF4-FFF2-40B4-BE49-F238E27FC236}">
                <a16:creationId xmlns:a16="http://schemas.microsoft.com/office/drawing/2014/main" id="{FF30BF9D-2B8C-47BF-B51E-82A8751729C9}"/>
              </a:ext>
            </a:extLst>
          </p:cNvPr>
          <p:cNvPicPr/>
          <p:nvPr/>
        </p:nvPicPr>
        <p:blipFill rotWithShape="1">
          <a:blip r:embed="rId4" cstate="print"/>
          <a:srcRect l="2359"/>
          <a:stretch/>
        </p:blipFill>
        <p:spPr>
          <a:xfrm>
            <a:off x="5826368" y="2916331"/>
            <a:ext cx="3317631" cy="1742452"/>
          </a:xfrm>
          <a:prstGeom prst="rect">
            <a:avLst/>
          </a:prstGeom>
        </p:spPr>
      </p:pic>
      <p:pic>
        <p:nvPicPr>
          <p:cNvPr id="8" name="object 8">
            <a:extLst>
              <a:ext uri="{FF2B5EF4-FFF2-40B4-BE49-F238E27FC236}">
                <a16:creationId xmlns:a16="http://schemas.microsoft.com/office/drawing/2014/main" id="{5DC6AF9B-529F-4BDD-974A-EACF48F9AFA6}"/>
              </a:ext>
            </a:extLst>
          </p:cNvPr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386590" y="3099794"/>
            <a:ext cx="1742634" cy="1476881"/>
          </a:xfrm>
          <a:prstGeom prst="rect">
            <a:avLst/>
          </a:prstGeom>
        </p:spPr>
      </p:pic>
      <p:grpSp>
        <p:nvGrpSpPr>
          <p:cNvPr id="9" name="object 9">
            <a:extLst>
              <a:ext uri="{FF2B5EF4-FFF2-40B4-BE49-F238E27FC236}">
                <a16:creationId xmlns:a16="http://schemas.microsoft.com/office/drawing/2014/main" id="{C1DD48A8-A1BD-4D27-A309-1BC39FEBEACC}"/>
              </a:ext>
            </a:extLst>
          </p:cNvPr>
          <p:cNvGrpSpPr/>
          <p:nvPr/>
        </p:nvGrpSpPr>
        <p:grpSpPr>
          <a:xfrm>
            <a:off x="2129224" y="2985432"/>
            <a:ext cx="3533906" cy="1544921"/>
            <a:chOff x="2187732" y="252621"/>
            <a:chExt cx="3533906" cy="1544921"/>
          </a:xfrm>
        </p:grpSpPr>
        <p:pic>
          <p:nvPicPr>
            <p:cNvPr id="10" name="object 10">
              <a:extLst>
                <a:ext uri="{FF2B5EF4-FFF2-40B4-BE49-F238E27FC236}">
                  <a16:creationId xmlns:a16="http://schemas.microsoft.com/office/drawing/2014/main" id="{7DE66018-52BD-4717-9370-C5833ED0B5D6}"/>
                </a:ext>
              </a:extLst>
            </p:cNvPr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187732" y="380473"/>
              <a:ext cx="1651638" cy="1238728"/>
            </a:xfrm>
            <a:prstGeom prst="rect">
              <a:avLst/>
            </a:prstGeom>
          </p:spPr>
        </p:pic>
        <p:pic>
          <p:nvPicPr>
            <p:cNvPr id="11" name="object 11">
              <a:extLst>
                <a:ext uri="{FF2B5EF4-FFF2-40B4-BE49-F238E27FC236}">
                  <a16:creationId xmlns:a16="http://schemas.microsoft.com/office/drawing/2014/main" id="{EB84E4DB-F21A-45F4-AB33-1821A093598D}"/>
                </a:ext>
              </a:extLst>
            </p:cNvPr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091183" y="252621"/>
              <a:ext cx="1630455" cy="1544921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032707423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92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4" name="Google Shape;9872;p34">
            <a:extLst>
              <a:ext uri="{FF2B5EF4-FFF2-40B4-BE49-F238E27FC236}">
                <a16:creationId xmlns:a16="http://schemas.microsoft.com/office/drawing/2014/main" id="{95E158E2-389D-4C73-9B2F-6ED66CBF724F}"/>
              </a:ext>
            </a:extLst>
          </p:cNvPr>
          <p:cNvSpPr txBox="1">
            <a:spLocks/>
          </p:cNvSpPr>
          <p:nvPr/>
        </p:nvSpPr>
        <p:spPr>
          <a:xfrm>
            <a:off x="1020156" y="203700"/>
            <a:ext cx="7432431" cy="551086"/>
          </a:xfrm>
          <a:prstGeom prst="rect">
            <a:avLst/>
          </a:prstGeom>
          <a:solidFill>
            <a:schemeClr val="lt2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  <a:effectLst>
            <a:outerShdw blurRad="142875" dist="104775" dir="3600000" algn="bl" rotWithShape="0">
              <a:schemeClr val="dk1">
                <a:alpha val="40000"/>
              </a:schemeClr>
            </a:outerShdw>
          </a:effectLst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Poppins"/>
              <a:buNone/>
              <a:defRPr sz="7200" b="1" i="0" u="none" strike="noStrike" cap="none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en-US" sz="2400" dirty="0">
                <a:solidFill>
                  <a:srgbClr val="002060"/>
                </a:solidFill>
              </a:rPr>
              <a:t>LATIHAN FLEKSIBILITAS DAN KESEIMBANGAN</a:t>
            </a:r>
          </a:p>
        </p:txBody>
      </p:sp>
      <p:sp>
        <p:nvSpPr>
          <p:cNvPr id="12" name="Title 1">
            <a:extLst>
              <a:ext uri="{FF2B5EF4-FFF2-40B4-BE49-F238E27FC236}">
                <a16:creationId xmlns:a16="http://schemas.microsoft.com/office/drawing/2014/main" id="{867009AB-3676-441E-A572-0D1D824C3DA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22221" y="3563014"/>
            <a:ext cx="2747253" cy="507249"/>
          </a:xfrm>
        </p:spPr>
        <p:txBody>
          <a:bodyPr>
            <a:noAutofit/>
          </a:bodyPr>
          <a:lstStyle/>
          <a:p>
            <a:r>
              <a:rPr lang="en-ID" sz="2000" b="1" i="0" dirty="0">
                <a:effectLst/>
                <a:latin typeface="Söhne"/>
              </a:rPr>
              <a:t>Yoga</a:t>
            </a:r>
            <a:endParaRPr lang="en-US" sz="2000" dirty="0"/>
          </a:p>
        </p:txBody>
      </p:sp>
      <p:pic>
        <p:nvPicPr>
          <p:cNvPr id="13" name="Picture 2" descr="The Top 3 Yoga Poses To Get Stronger, According to Experts. Nike.com">
            <a:extLst>
              <a:ext uri="{FF2B5EF4-FFF2-40B4-BE49-F238E27FC236}">
                <a16:creationId xmlns:a16="http://schemas.microsoft.com/office/drawing/2014/main" id="{A9E7F34F-CF5C-44A9-B2A5-8A8B0E98F9A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3389" r="2" b="10315"/>
          <a:stretch/>
        </p:blipFill>
        <p:spPr bwMode="auto">
          <a:xfrm>
            <a:off x="419605" y="921366"/>
            <a:ext cx="2352487" cy="239626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4" name="Picture 10" descr="5 Gerakan Yoga untuk Pemula, Mudah Sekali Dicoba di Rumah - Ragam Bola.com">
            <a:extLst>
              <a:ext uri="{FF2B5EF4-FFF2-40B4-BE49-F238E27FC236}">
                <a16:creationId xmlns:a16="http://schemas.microsoft.com/office/drawing/2014/main" id="{B0F111E9-5A34-46FD-85A1-4050E044435F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0764" r="15702" b="1"/>
          <a:stretch/>
        </p:blipFill>
        <p:spPr bwMode="auto">
          <a:xfrm>
            <a:off x="3382658" y="921366"/>
            <a:ext cx="2352499" cy="239626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6" name="Content Placeholder 2">
            <a:extLst>
              <a:ext uri="{FF2B5EF4-FFF2-40B4-BE49-F238E27FC236}">
                <a16:creationId xmlns:a16="http://schemas.microsoft.com/office/drawing/2014/main" id="{22052CF1-7C05-4ECF-893C-9C7B05B3922E}"/>
              </a:ext>
            </a:extLst>
          </p:cNvPr>
          <p:cNvSpPr txBox="1">
            <a:spLocks/>
          </p:cNvSpPr>
          <p:nvPr/>
        </p:nvSpPr>
        <p:spPr>
          <a:xfrm>
            <a:off x="3165853" y="3383007"/>
            <a:ext cx="5600773" cy="822421"/>
          </a:xfrm>
          <a:prstGeom prst="rect">
            <a:avLst/>
          </a:prstGeom>
        </p:spPr>
        <p:txBody>
          <a:bodyPr anchor="ctr">
            <a:norm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lang="en-ID" sz="1800" dirty="0" err="1">
                <a:latin typeface="Söhne"/>
              </a:rPr>
              <a:t>Baik</a:t>
            </a:r>
            <a:r>
              <a:rPr lang="en-ID" sz="1800" dirty="0">
                <a:latin typeface="Söhne"/>
              </a:rPr>
              <a:t> </a:t>
            </a:r>
            <a:r>
              <a:rPr lang="en-ID" sz="1800" dirty="0" err="1">
                <a:latin typeface="Söhne"/>
              </a:rPr>
              <a:t>untuk</a:t>
            </a:r>
            <a:r>
              <a:rPr lang="en-ID" sz="1800" dirty="0">
                <a:latin typeface="Söhne"/>
              </a:rPr>
              <a:t> </a:t>
            </a:r>
            <a:r>
              <a:rPr lang="en-ID" sz="1800" dirty="0" err="1">
                <a:latin typeface="Söhne"/>
              </a:rPr>
              <a:t>meningkatkan</a:t>
            </a:r>
            <a:r>
              <a:rPr lang="en-ID" sz="1800" dirty="0">
                <a:latin typeface="Söhne"/>
              </a:rPr>
              <a:t> </a:t>
            </a:r>
            <a:r>
              <a:rPr lang="en-ID" sz="1800" dirty="0" err="1">
                <a:latin typeface="Söhne"/>
              </a:rPr>
              <a:t>fleksibilitas</a:t>
            </a:r>
            <a:r>
              <a:rPr lang="en-ID" sz="1800" dirty="0">
                <a:latin typeface="Söhne"/>
              </a:rPr>
              <a:t> dan </a:t>
            </a:r>
            <a:r>
              <a:rPr lang="en-ID" sz="1800" dirty="0" err="1">
                <a:latin typeface="Söhne"/>
              </a:rPr>
              <a:t>keseimbangan</a:t>
            </a:r>
            <a:r>
              <a:rPr lang="en-ID" sz="1800" dirty="0">
                <a:latin typeface="Söhne"/>
              </a:rPr>
              <a:t>, </a:t>
            </a:r>
          </a:p>
          <a:p>
            <a:r>
              <a:rPr lang="en-ID" sz="1800" dirty="0">
                <a:latin typeface="Söhne"/>
              </a:rPr>
              <a:t>yoga juga </a:t>
            </a:r>
            <a:r>
              <a:rPr lang="en-ID" sz="1800" dirty="0" err="1">
                <a:latin typeface="Söhne"/>
              </a:rPr>
              <a:t>membantu</a:t>
            </a:r>
            <a:r>
              <a:rPr lang="en-ID" sz="1800" dirty="0">
                <a:latin typeface="Söhne"/>
              </a:rPr>
              <a:t> </a:t>
            </a:r>
            <a:r>
              <a:rPr lang="en-ID" sz="1800" dirty="0" err="1">
                <a:latin typeface="Söhne"/>
              </a:rPr>
              <a:t>meredakan</a:t>
            </a:r>
            <a:r>
              <a:rPr lang="en-ID" sz="1800" dirty="0">
                <a:latin typeface="Söhne"/>
              </a:rPr>
              <a:t> </a:t>
            </a:r>
            <a:r>
              <a:rPr lang="en-ID" sz="1800" dirty="0" err="1">
                <a:latin typeface="Söhne"/>
              </a:rPr>
              <a:t>stres</a:t>
            </a:r>
            <a:endParaRPr lang="en-US" sz="1800" dirty="0"/>
          </a:p>
        </p:txBody>
      </p:sp>
      <p:pic>
        <p:nvPicPr>
          <p:cNvPr id="17" name="Picture 2" descr="PILATES | Asia Fitness Center">
            <a:extLst>
              <a:ext uri="{FF2B5EF4-FFF2-40B4-BE49-F238E27FC236}">
                <a16:creationId xmlns:a16="http://schemas.microsoft.com/office/drawing/2014/main" id="{31A4919B-9832-4BC3-B1B7-0EDFECEE9AA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7381" r="12494" b="-2"/>
          <a:stretch/>
        </p:blipFill>
        <p:spPr bwMode="auto">
          <a:xfrm>
            <a:off x="6345723" y="921366"/>
            <a:ext cx="2223884" cy="239626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8" name="Title 1">
            <a:extLst>
              <a:ext uri="{FF2B5EF4-FFF2-40B4-BE49-F238E27FC236}">
                <a16:creationId xmlns:a16="http://schemas.microsoft.com/office/drawing/2014/main" id="{91B9D97A-4493-4A0E-AA6E-0C266B9A7FBE}"/>
              </a:ext>
            </a:extLst>
          </p:cNvPr>
          <p:cNvSpPr txBox="1">
            <a:spLocks/>
          </p:cNvSpPr>
          <p:nvPr/>
        </p:nvSpPr>
        <p:spPr>
          <a:xfrm>
            <a:off x="582613" y="4149167"/>
            <a:ext cx="2160587" cy="4788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Poppins"/>
              <a:buNone/>
              <a:defRPr sz="3500" b="1" i="0" u="none" strike="noStrike" cap="none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en-ID" sz="1800">
                <a:latin typeface="Söhne"/>
              </a:rPr>
              <a:t>Pilates</a:t>
            </a:r>
            <a:endParaRPr lang="en-US" sz="1800" dirty="0"/>
          </a:p>
        </p:txBody>
      </p:sp>
      <p:sp>
        <p:nvSpPr>
          <p:cNvPr id="19" name="Content Placeholder 2">
            <a:extLst>
              <a:ext uri="{FF2B5EF4-FFF2-40B4-BE49-F238E27FC236}">
                <a16:creationId xmlns:a16="http://schemas.microsoft.com/office/drawing/2014/main" id="{FEF1DC01-CA0A-440C-807E-98D54D7B047E}"/>
              </a:ext>
            </a:extLst>
          </p:cNvPr>
          <p:cNvSpPr txBox="1">
            <a:spLocks/>
          </p:cNvSpPr>
          <p:nvPr/>
        </p:nvSpPr>
        <p:spPr>
          <a:xfrm>
            <a:off x="3161695" y="4149167"/>
            <a:ext cx="5290892" cy="551086"/>
          </a:xfrm>
          <a:prstGeom prst="rect">
            <a:avLst/>
          </a:prstGeom>
        </p:spPr>
        <p:txBody>
          <a:bodyPr anchor="ctr">
            <a:normAutofit lnSpcReduction="10000"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lang="en-ID" sz="1600" dirty="0">
                <a:latin typeface="Söhne"/>
              </a:rPr>
              <a:t>Pilates </a:t>
            </a:r>
            <a:r>
              <a:rPr lang="en-ID" sz="1600" dirty="0" err="1">
                <a:latin typeface="Söhne"/>
              </a:rPr>
              <a:t>fokus</a:t>
            </a:r>
            <a:r>
              <a:rPr lang="en-ID" sz="1600" dirty="0">
                <a:latin typeface="Söhne"/>
              </a:rPr>
              <a:t> pada inti </a:t>
            </a:r>
            <a:r>
              <a:rPr lang="en-ID" sz="1600" dirty="0" err="1">
                <a:latin typeface="Söhne"/>
              </a:rPr>
              <a:t>tubuh</a:t>
            </a:r>
            <a:r>
              <a:rPr lang="en-ID" sz="1600" dirty="0">
                <a:latin typeface="Söhne"/>
              </a:rPr>
              <a:t> dan </a:t>
            </a:r>
            <a:r>
              <a:rPr lang="en-ID" sz="1600" dirty="0" err="1">
                <a:latin typeface="Söhne"/>
              </a:rPr>
              <a:t>kekuatan</a:t>
            </a:r>
            <a:r>
              <a:rPr lang="en-ID" sz="1600" dirty="0">
                <a:latin typeface="Söhne"/>
              </a:rPr>
              <a:t> </a:t>
            </a:r>
            <a:r>
              <a:rPr lang="en-ID" sz="1600" dirty="0" err="1">
                <a:latin typeface="Söhne"/>
              </a:rPr>
              <a:t>otot</a:t>
            </a:r>
            <a:r>
              <a:rPr lang="en-ID" sz="1600" dirty="0">
                <a:latin typeface="Söhne"/>
              </a:rPr>
              <a:t>, </a:t>
            </a:r>
            <a:r>
              <a:rPr lang="en-ID" sz="1600" dirty="0" err="1">
                <a:latin typeface="Söhne"/>
              </a:rPr>
              <a:t>membantu</a:t>
            </a:r>
            <a:r>
              <a:rPr lang="en-ID" sz="1600" dirty="0">
                <a:latin typeface="Söhne"/>
              </a:rPr>
              <a:t> </a:t>
            </a:r>
            <a:r>
              <a:rPr lang="en-ID" sz="1600" dirty="0" err="1">
                <a:latin typeface="Söhne"/>
              </a:rPr>
              <a:t>meningkatkan</a:t>
            </a:r>
            <a:r>
              <a:rPr lang="en-ID" sz="1600" dirty="0">
                <a:latin typeface="Söhne"/>
              </a:rPr>
              <a:t> </a:t>
            </a:r>
            <a:r>
              <a:rPr lang="en-ID" sz="1600" dirty="0" err="1">
                <a:latin typeface="Söhne"/>
              </a:rPr>
              <a:t>fleksibilitas</a:t>
            </a:r>
            <a:r>
              <a:rPr lang="en-ID" sz="1600" dirty="0">
                <a:latin typeface="Söhne"/>
              </a:rPr>
              <a:t> dan </a:t>
            </a:r>
            <a:r>
              <a:rPr lang="en-ID" sz="1600" dirty="0" err="1">
                <a:latin typeface="Söhne"/>
              </a:rPr>
              <a:t>postur</a:t>
            </a:r>
            <a:r>
              <a:rPr lang="en-ID" sz="1600" dirty="0">
                <a:latin typeface="Söhne"/>
              </a:rPr>
              <a:t> </a:t>
            </a:r>
            <a:r>
              <a:rPr lang="en-ID" sz="1600" dirty="0" err="1">
                <a:latin typeface="Söhne"/>
              </a:rPr>
              <a:t>tubuh</a:t>
            </a:r>
            <a:r>
              <a:rPr lang="en-ID" sz="1600" dirty="0">
                <a:latin typeface="Söhne"/>
              </a:rPr>
              <a:t>.</a:t>
            </a:r>
            <a:endParaRPr lang="en-US" sz="1600" dirty="0"/>
          </a:p>
        </p:txBody>
      </p:sp>
    </p:spTree>
    <p:extLst>
      <p:ext uri="{BB962C8B-B14F-4D97-AF65-F5344CB8AC3E}">
        <p14:creationId xmlns:p14="http://schemas.microsoft.com/office/powerpoint/2010/main" val="3416476446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87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772" name="Google Shape;18772;p54"/>
          <p:cNvGrpSpPr/>
          <p:nvPr/>
        </p:nvGrpSpPr>
        <p:grpSpPr>
          <a:xfrm>
            <a:off x="711905" y="2618711"/>
            <a:ext cx="3348852" cy="1952637"/>
            <a:chOff x="3991695" y="982492"/>
            <a:chExt cx="2265493" cy="1320956"/>
          </a:xfrm>
        </p:grpSpPr>
        <p:sp>
          <p:nvSpPr>
            <p:cNvPr id="18773" name="Google Shape;18773;p54"/>
            <p:cNvSpPr/>
            <p:nvPr/>
          </p:nvSpPr>
          <p:spPr>
            <a:xfrm>
              <a:off x="4265095" y="1552030"/>
              <a:ext cx="183669" cy="183669"/>
            </a:xfrm>
            <a:custGeom>
              <a:avLst/>
              <a:gdLst/>
              <a:ahLst/>
              <a:cxnLst/>
              <a:rect l="l" t="t" r="r" b="b"/>
              <a:pathLst>
                <a:path w="20637" h="20637" extrusionOk="0">
                  <a:moveTo>
                    <a:pt x="6319" y="1"/>
                  </a:moveTo>
                  <a:lnTo>
                    <a:pt x="6319" y="6319"/>
                  </a:lnTo>
                  <a:lnTo>
                    <a:pt x="0" y="6319"/>
                  </a:lnTo>
                  <a:lnTo>
                    <a:pt x="0" y="14251"/>
                  </a:lnTo>
                  <a:lnTo>
                    <a:pt x="6319" y="14251"/>
                  </a:lnTo>
                  <a:lnTo>
                    <a:pt x="6319" y="20637"/>
                  </a:lnTo>
                  <a:lnTo>
                    <a:pt x="14251" y="20637"/>
                  </a:lnTo>
                  <a:lnTo>
                    <a:pt x="14251" y="14251"/>
                  </a:lnTo>
                  <a:lnTo>
                    <a:pt x="20637" y="14251"/>
                  </a:lnTo>
                  <a:lnTo>
                    <a:pt x="20637" y="6319"/>
                  </a:lnTo>
                  <a:lnTo>
                    <a:pt x="14251" y="6319"/>
                  </a:lnTo>
                  <a:lnTo>
                    <a:pt x="14251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4" name="Google Shape;18774;p54"/>
            <p:cNvSpPr/>
            <p:nvPr/>
          </p:nvSpPr>
          <p:spPr>
            <a:xfrm>
              <a:off x="4950092" y="2119770"/>
              <a:ext cx="183678" cy="183678"/>
            </a:xfrm>
            <a:custGeom>
              <a:avLst/>
              <a:gdLst/>
              <a:ahLst/>
              <a:cxnLst/>
              <a:rect l="l" t="t" r="r" b="b"/>
              <a:pathLst>
                <a:path w="20638" h="20638" extrusionOk="0">
                  <a:moveTo>
                    <a:pt x="6319" y="1"/>
                  </a:moveTo>
                  <a:lnTo>
                    <a:pt x="6319" y="6319"/>
                  </a:lnTo>
                  <a:lnTo>
                    <a:pt x="1" y="6319"/>
                  </a:lnTo>
                  <a:lnTo>
                    <a:pt x="1" y="14318"/>
                  </a:lnTo>
                  <a:lnTo>
                    <a:pt x="6319" y="14318"/>
                  </a:lnTo>
                  <a:lnTo>
                    <a:pt x="6319" y="20637"/>
                  </a:lnTo>
                  <a:lnTo>
                    <a:pt x="14318" y="20637"/>
                  </a:lnTo>
                  <a:lnTo>
                    <a:pt x="14318" y="14318"/>
                  </a:lnTo>
                  <a:lnTo>
                    <a:pt x="20637" y="14318"/>
                  </a:lnTo>
                  <a:lnTo>
                    <a:pt x="20637" y="6319"/>
                  </a:lnTo>
                  <a:lnTo>
                    <a:pt x="14318" y="6319"/>
                  </a:lnTo>
                  <a:lnTo>
                    <a:pt x="14318" y="1"/>
                  </a:lnTo>
                  <a:close/>
                </a:path>
              </a:pathLst>
            </a:cu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5" name="Google Shape;18775;p54"/>
            <p:cNvSpPr/>
            <p:nvPr/>
          </p:nvSpPr>
          <p:spPr>
            <a:xfrm>
              <a:off x="4553846" y="2034354"/>
              <a:ext cx="233928" cy="233919"/>
            </a:xfrm>
            <a:custGeom>
              <a:avLst/>
              <a:gdLst/>
              <a:ahLst/>
              <a:cxnLst/>
              <a:rect l="l" t="t" r="r" b="b"/>
              <a:pathLst>
                <a:path w="26284" h="26283" extrusionOk="0">
                  <a:moveTo>
                    <a:pt x="8067" y="0"/>
                  </a:moveTo>
                  <a:lnTo>
                    <a:pt x="8067" y="8067"/>
                  </a:lnTo>
                  <a:lnTo>
                    <a:pt x="1" y="8067"/>
                  </a:lnTo>
                  <a:lnTo>
                    <a:pt x="1" y="18217"/>
                  </a:lnTo>
                  <a:lnTo>
                    <a:pt x="8067" y="18217"/>
                  </a:lnTo>
                  <a:lnTo>
                    <a:pt x="8067" y="26283"/>
                  </a:lnTo>
                  <a:lnTo>
                    <a:pt x="18217" y="26283"/>
                  </a:lnTo>
                  <a:lnTo>
                    <a:pt x="18217" y="18217"/>
                  </a:lnTo>
                  <a:lnTo>
                    <a:pt x="26284" y="18217"/>
                  </a:lnTo>
                  <a:lnTo>
                    <a:pt x="26284" y="8067"/>
                  </a:lnTo>
                  <a:lnTo>
                    <a:pt x="18217" y="8067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6" name="Google Shape;18776;p54"/>
            <p:cNvSpPr/>
            <p:nvPr/>
          </p:nvSpPr>
          <p:spPr>
            <a:xfrm>
              <a:off x="3991695" y="1039327"/>
              <a:ext cx="333830" cy="333839"/>
            </a:xfrm>
            <a:custGeom>
              <a:avLst/>
              <a:gdLst/>
              <a:ahLst/>
              <a:cxnLst/>
              <a:rect l="l" t="t" r="r" b="b"/>
              <a:pathLst>
                <a:path w="37509" h="37510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5"/>
                  </a:lnTo>
                  <a:lnTo>
                    <a:pt x="11495" y="26015"/>
                  </a:lnTo>
                  <a:lnTo>
                    <a:pt x="11495" y="37509"/>
                  </a:lnTo>
                  <a:lnTo>
                    <a:pt x="26014" y="37509"/>
                  </a:lnTo>
                  <a:lnTo>
                    <a:pt x="26014" y="26015"/>
                  </a:lnTo>
                  <a:lnTo>
                    <a:pt x="37509" y="26015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7" name="Google Shape;18777;p54"/>
            <p:cNvSpPr/>
            <p:nvPr/>
          </p:nvSpPr>
          <p:spPr>
            <a:xfrm>
              <a:off x="4057715" y="1946004"/>
              <a:ext cx="333830" cy="334435"/>
            </a:xfrm>
            <a:custGeom>
              <a:avLst/>
              <a:gdLst/>
              <a:ahLst/>
              <a:cxnLst/>
              <a:rect l="l" t="t" r="r" b="b"/>
              <a:pathLst>
                <a:path w="37509" h="37577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4"/>
                  </a:lnTo>
                  <a:lnTo>
                    <a:pt x="11495" y="26014"/>
                  </a:lnTo>
                  <a:lnTo>
                    <a:pt x="11495" y="37576"/>
                  </a:lnTo>
                  <a:lnTo>
                    <a:pt x="26014" y="37576"/>
                  </a:lnTo>
                  <a:lnTo>
                    <a:pt x="26014" y="26014"/>
                  </a:lnTo>
                  <a:lnTo>
                    <a:pt x="37509" y="26014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8" name="Google Shape;18778;p54"/>
            <p:cNvSpPr/>
            <p:nvPr/>
          </p:nvSpPr>
          <p:spPr>
            <a:xfrm>
              <a:off x="5727818" y="2004310"/>
              <a:ext cx="114276" cy="114872"/>
            </a:xfrm>
            <a:custGeom>
              <a:avLst/>
              <a:gdLst/>
              <a:ahLst/>
              <a:cxnLst/>
              <a:rect l="l" t="t" r="r" b="b"/>
              <a:pathLst>
                <a:path w="12840" h="12907" extrusionOk="0">
                  <a:moveTo>
                    <a:pt x="3967" y="0"/>
                  </a:moveTo>
                  <a:lnTo>
                    <a:pt x="3967" y="3966"/>
                  </a:lnTo>
                  <a:lnTo>
                    <a:pt x="1" y="3966"/>
                  </a:lnTo>
                  <a:lnTo>
                    <a:pt x="1" y="8941"/>
                  </a:lnTo>
                  <a:lnTo>
                    <a:pt x="3967" y="8941"/>
                  </a:lnTo>
                  <a:lnTo>
                    <a:pt x="3967" y="12907"/>
                  </a:lnTo>
                  <a:lnTo>
                    <a:pt x="8941" y="12907"/>
                  </a:lnTo>
                  <a:lnTo>
                    <a:pt x="8941" y="8941"/>
                  </a:lnTo>
                  <a:lnTo>
                    <a:pt x="12840" y="8941"/>
                  </a:lnTo>
                  <a:lnTo>
                    <a:pt x="12840" y="3966"/>
                  </a:lnTo>
                  <a:lnTo>
                    <a:pt x="8941" y="3966"/>
                  </a:lnTo>
                  <a:lnTo>
                    <a:pt x="8941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9" name="Google Shape;18779;p54"/>
            <p:cNvSpPr/>
            <p:nvPr/>
          </p:nvSpPr>
          <p:spPr>
            <a:xfrm>
              <a:off x="6142922" y="2034351"/>
              <a:ext cx="114267" cy="114276"/>
            </a:xfrm>
            <a:custGeom>
              <a:avLst/>
              <a:gdLst/>
              <a:ahLst/>
              <a:cxnLst/>
              <a:rect l="l" t="t" r="r" b="b"/>
              <a:pathLst>
                <a:path w="12839" h="12840" extrusionOk="0">
                  <a:moveTo>
                    <a:pt x="3899" y="1"/>
                  </a:moveTo>
                  <a:lnTo>
                    <a:pt x="3899" y="3967"/>
                  </a:lnTo>
                  <a:lnTo>
                    <a:pt x="0" y="3967"/>
                  </a:lnTo>
                  <a:lnTo>
                    <a:pt x="0" y="8874"/>
                  </a:lnTo>
                  <a:lnTo>
                    <a:pt x="3899" y="8874"/>
                  </a:lnTo>
                  <a:lnTo>
                    <a:pt x="3899" y="12840"/>
                  </a:lnTo>
                  <a:lnTo>
                    <a:pt x="8873" y="12840"/>
                  </a:lnTo>
                  <a:lnTo>
                    <a:pt x="8873" y="8874"/>
                  </a:lnTo>
                  <a:lnTo>
                    <a:pt x="12839" y="8874"/>
                  </a:lnTo>
                  <a:lnTo>
                    <a:pt x="12839" y="3967"/>
                  </a:lnTo>
                  <a:lnTo>
                    <a:pt x="8873" y="3967"/>
                  </a:lnTo>
                  <a:lnTo>
                    <a:pt x="8873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0" name="Google Shape;18780;p54"/>
            <p:cNvSpPr/>
            <p:nvPr/>
          </p:nvSpPr>
          <p:spPr>
            <a:xfrm>
              <a:off x="4300392" y="982492"/>
              <a:ext cx="56239" cy="56844"/>
            </a:xfrm>
            <a:custGeom>
              <a:avLst/>
              <a:gdLst/>
              <a:ahLst/>
              <a:cxnLst/>
              <a:rect l="l" t="t" r="r" b="b"/>
              <a:pathLst>
                <a:path w="6319" h="6387" extrusionOk="0">
                  <a:moveTo>
                    <a:pt x="1950" y="1"/>
                  </a:moveTo>
                  <a:lnTo>
                    <a:pt x="1950" y="1950"/>
                  </a:lnTo>
                  <a:lnTo>
                    <a:pt x="0" y="1950"/>
                  </a:lnTo>
                  <a:lnTo>
                    <a:pt x="0" y="4437"/>
                  </a:lnTo>
                  <a:lnTo>
                    <a:pt x="1950" y="4437"/>
                  </a:lnTo>
                  <a:lnTo>
                    <a:pt x="1950" y="6387"/>
                  </a:lnTo>
                  <a:lnTo>
                    <a:pt x="4370" y="6387"/>
                  </a:lnTo>
                  <a:lnTo>
                    <a:pt x="4370" y="4437"/>
                  </a:lnTo>
                  <a:lnTo>
                    <a:pt x="6319" y="4437"/>
                  </a:lnTo>
                  <a:lnTo>
                    <a:pt x="6319" y="1950"/>
                  </a:lnTo>
                  <a:lnTo>
                    <a:pt x="4370" y="1950"/>
                  </a:lnTo>
                  <a:lnTo>
                    <a:pt x="4370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781" name="Google Shape;18781;p54"/>
          <p:cNvGrpSpPr/>
          <p:nvPr/>
        </p:nvGrpSpPr>
        <p:grpSpPr>
          <a:xfrm>
            <a:off x="-495837" y="-417716"/>
            <a:ext cx="2856614" cy="2856614"/>
            <a:chOff x="1190625" y="238125"/>
            <a:chExt cx="5205200" cy="5205200"/>
          </a:xfrm>
        </p:grpSpPr>
        <p:sp>
          <p:nvSpPr>
            <p:cNvPr id="18782" name="Google Shape;18782;p54"/>
            <p:cNvSpPr/>
            <p:nvPr/>
          </p:nvSpPr>
          <p:spPr>
            <a:xfrm>
              <a:off x="3537100" y="2352575"/>
              <a:ext cx="739875" cy="745725"/>
            </a:xfrm>
            <a:custGeom>
              <a:avLst/>
              <a:gdLst/>
              <a:ahLst/>
              <a:cxnLst/>
              <a:rect l="l" t="t" r="r" b="b"/>
              <a:pathLst>
                <a:path w="29595" h="29829" extrusionOk="0">
                  <a:moveTo>
                    <a:pt x="19963" y="23699"/>
                  </a:moveTo>
                  <a:cubicBezTo>
                    <a:pt x="20956" y="20839"/>
                    <a:pt x="23057" y="19438"/>
                    <a:pt x="25509" y="19847"/>
                  </a:cubicBezTo>
                  <a:cubicBezTo>
                    <a:pt x="27785" y="20197"/>
                    <a:pt x="29478" y="22123"/>
                    <a:pt x="29536" y="24400"/>
                  </a:cubicBezTo>
                  <a:cubicBezTo>
                    <a:pt x="29595" y="26793"/>
                    <a:pt x="28077" y="28777"/>
                    <a:pt x="25684" y="29303"/>
                  </a:cubicBezTo>
                  <a:cubicBezTo>
                    <a:pt x="23232" y="29828"/>
                    <a:pt x="21189" y="28544"/>
                    <a:pt x="19963" y="25625"/>
                  </a:cubicBezTo>
                  <a:cubicBezTo>
                    <a:pt x="19146" y="28135"/>
                    <a:pt x="17512" y="29595"/>
                    <a:pt x="14768" y="29536"/>
                  </a:cubicBezTo>
                  <a:cubicBezTo>
                    <a:pt x="12609" y="29536"/>
                    <a:pt x="11266" y="28369"/>
                    <a:pt x="10040" y="25567"/>
                  </a:cubicBezTo>
                  <a:cubicBezTo>
                    <a:pt x="9690" y="26910"/>
                    <a:pt x="8990" y="27960"/>
                    <a:pt x="7881" y="28661"/>
                  </a:cubicBezTo>
                  <a:cubicBezTo>
                    <a:pt x="6830" y="29420"/>
                    <a:pt x="5604" y="29711"/>
                    <a:pt x="4320" y="29478"/>
                  </a:cubicBezTo>
                  <a:cubicBezTo>
                    <a:pt x="2044" y="29069"/>
                    <a:pt x="409" y="27201"/>
                    <a:pt x="234" y="25042"/>
                  </a:cubicBezTo>
                  <a:cubicBezTo>
                    <a:pt x="59" y="22532"/>
                    <a:pt x="1402" y="20664"/>
                    <a:pt x="4145" y="19672"/>
                  </a:cubicBezTo>
                  <a:cubicBezTo>
                    <a:pt x="1518" y="18796"/>
                    <a:pt x="1" y="17103"/>
                    <a:pt x="176" y="14243"/>
                  </a:cubicBezTo>
                  <a:cubicBezTo>
                    <a:pt x="351" y="12200"/>
                    <a:pt x="1577" y="10741"/>
                    <a:pt x="4203" y="9749"/>
                  </a:cubicBezTo>
                  <a:cubicBezTo>
                    <a:pt x="2744" y="9340"/>
                    <a:pt x="1635" y="8581"/>
                    <a:pt x="993" y="7355"/>
                  </a:cubicBezTo>
                  <a:cubicBezTo>
                    <a:pt x="293" y="6071"/>
                    <a:pt x="176" y="4787"/>
                    <a:pt x="643" y="3445"/>
                  </a:cubicBezTo>
                  <a:cubicBezTo>
                    <a:pt x="1343" y="1285"/>
                    <a:pt x="3386" y="1"/>
                    <a:pt x="5721" y="234"/>
                  </a:cubicBezTo>
                  <a:cubicBezTo>
                    <a:pt x="7822" y="409"/>
                    <a:pt x="9632" y="2161"/>
                    <a:pt x="9924" y="4320"/>
                  </a:cubicBezTo>
                  <a:cubicBezTo>
                    <a:pt x="10274" y="6713"/>
                    <a:pt x="8990" y="8640"/>
                    <a:pt x="6130" y="9807"/>
                  </a:cubicBezTo>
                  <a:cubicBezTo>
                    <a:pt x="8114" y="10332"/>
                    <a:pt x="9457" y="11558"/>
                    <a:pt x="10040" y="13660"/>
                  </a:cubicBezTo>
                  <a:cubicBezTo>
                    <a:pt x="10683" y="11617"/>
                    <a:pt x="11908" y="10332"/>
                    <a:pt x="13893" y="9749"/>
                  </a:cubicBezTo>
                  <a:cubicBezTo>
                    <a:pt x="11091" y="8581"/>
                    <a:pt x="9807" y="6538"/>
                    <a:pt x="10274" y="4087"/>
                  </a:cubicBezTo>
                  <a:cubicBezTo>
                    <a:pt x="10741" y="1752"/>
                    <a:pt x="12784" y="118"/>
                    <a:pt x="15177" y="176"/>
                  </a:cubicBezTo>
                  <a:cubicBezTo>
                    <a:pt x="17395" y="234"/>
                    <a:pt x="19380" y="1869"/>
                    <a:pt x="19788" y="4087"/>
                  </a:cubicBezTo>
                  <a:cubicBezTo>
                    <a:pt x="20197" y="6597"/>
                    <a:pt x="18913" y="8698"/>
                    <a:pt x="16111" y="9749"/>
                  </a:cubicBezTo>
                  <a:cubicBezTo>
                    <a:pt x="18096" y="10332"/>
                    <a:pt x="19380" y="11617"/>
                    <a:pt x="19963" y="13660"/>
                  </a:cubicBezTo>
                  <a:cubicBezTo>
                    <a:pt x="20430" y="12259"/>
                    <a:pt x="21131" y="11266"/>
                    <a:pt x="22240" y="10566"/>
                  </a:cubicBezTo>
                  <a:cubicBezTo>
                    <a:pt x="23349" y="9924"/>
                    <a:pt x="24575" y="9749"/>
                    <a:pt x="25859" y="10041"/>
                  </a:cubicBezTo>
                  <a:cubicBezTo>
                    <a:pt x="28135" y="10566"/>
                    <a:pt x="29595" y="12492"/>
                    <a:pt x="29536" y="14827"/>
                  </a:cubicBezTo>
                  <a:cubicBezTo>
                    <a:pt x="29536" y="17103"/>
                    <a:pt x="27902" y="19030"/>
                    <a:pt x="25684" y="19438"/>
                  </a:cubicBezTo>
                  <a:cubicBezTo>
                    <a:pt x="23232" y="19964"/>
                    <a:pt x="21248" y="18738"/>
                    <a:pt x="19963" y="15878"/>
                  </a:cubicBezTo>
                  <a:cubicBezTo>
                    <a:pt x="19380" y="17804"/>
                    <a:pt x="18154" y="19030"/>
                    <a:pt x="16111" y="19672"/>
                  </a:cubicBezTo>
                  <a:cubicBezTo>
                    <a:pt x="18154" y="20314"/>
                    <a:pt x="19380" y="21598"/>
                    <a:pt x="19963" y="23641"/>
                  </a:cubicBezTo>
                  <a:close/>
                  <a:moveTo>
                    <a:pt x="10040" y="23758"/>
                  </a:moveTo>
                  <a:cubicBezTo>
                    <a:pt x="10624" y="21598"/>
                    <a:pt x="11850" y="20314"/>
                    <a:pt x="13951" y="19672"/>
                  </a:cubicBezTo>
                  <a:cubicBezTo>
                    <a:pt x="11908" y="19088"/>
                    <a:pt x="10683" y="17804"/>
                    <a:pt x="10040" y="15819"/>
                  </a:cubicBezTo>
                  <a:cubicBezTo>
                    <a:pt x="9398" y="17921"/>
                    <a:pt x="8114" y="19088"/>
                    <a:pt x="6013" y="19672"/>
                  </a:cubicBezTo>
                  <a:cubicBezTo>
                    <a:pt x="8173" y="20255"/>
                    <a:pt x="9457" y="21540"/>
                    <a:pt x="10040" y="237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3" name="Google Shape;18783;p54"/>
            <p:cNvSpPr/>
            <p:nvPr/>
          </p:nvSpPr>
          <p:spPr>
            <a:xfrm>
              <a:off x="3793925" y="3092425"/>
              <a:ext cx="237900" cy="240800"/>
            </a:xfrm>
            <a:custGeom>
              <a:avLst/>
              <a:gdLst/>
              <a:ahLst/>
              <a:cxnLst/>
              <a:rect l="l" t="t" r="r" b="b"/>
              <a:pathLst>
                <a:path w="9516" h="9632" extrusionOk="0">
                  <a:moveTo>
                    <a:pt x="4729" y="9632"/>
                  </a:moveTo>
                  <a:cubicBezTo>
                    <a:pt x="2102" y="9632"/>
                    <a:pt x="1" y="7414"/>
                    <a:pt x="1" y="4845"/>
                  </a:cubicBezTo>
                  <a:cubicBezTo>
                    <a:pt x="1" y="2277"/>
                    <a:pt x="2219" y="1"/>
                    <a:pt x="4787" y="59"/>
                  </a:cubicBezTo>
                  <a:cubicBezTo>
                    <a:pt x="7356" y="117"/>
                    <a:pt x="9515" y="2335"/>
                    <a:pt x="9515" y="4904"/>
                  </a:cubicBezTo>
                  <a:cubicBezTo>
                    <a:pt x="9515" y="7472"/>
                    <a:pt x="7356" y="9632"/>
                    <a:pt x="4729" y="963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4" name="Google Shape;18784;p54"/>
            <p:cNvSpPr/>
            <p:nvPr/>
          </p:nvSpPr>
          <p:spPr>
            <a:xfrm>
              <a:off x="3300700" y="2600650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729" y="9574"/>
                  </a:moveTo>
                  <a:cubicBezTo>
                    <a:pt x="2102" y="9574"/>
                    <a:pt x="1" y="7414"/>
                    <a:pt x="1" y="4787"/>
                  </a:cubicBezTo>
                  <a:cubicBezTo>
                    <a:pt x="1" y="2161"/>
                    <a:pt x="2160" y="1"/>
                    <a:pt x="4729" y="59"/>
                  </a:cubicBezTo>
                  <a:cubicBezTo>
                    <a:pt x="7355" y="59"/>
                    <a:pt x="9573" y="2277"/>
                    <a:pt x="9515" y="4846"/>
                  </a:cubicBezTo>
                  <a:cubicBezTo>
                    <a:pt x="9515" y="7414"/>
                    <a:pt x="7297" y="9574"/>
                    <a:pt x="4729" y="957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5" name="Google Shape;18785;p54"/>
            <p:cNvSpPr/>
            <p:nvPr/>
          </p:nvSpPr>
          <p:spPr>
            <a:xfrm>
              <a:off x="3547325" y="3093900"/>
              <a:ext cx="237875" cy="239325"/>
            </a:xfrm>
            <a:custGeom>
              <a:avLst/>
              <a:gdLst/>
              <a:ahLst/>
              <a:cxnLst/>
              <a:rect l="l" t="t" r="r" b="b"/>
              <a:pathLst>
                <a:path w="9515" h="9573" extrusionOk="0">
                  <a:moveTo>
                    <a:pt x="9515" y="4786"/>
                  </a:moveTo>
                  <a:cubicBezTo>
                    <a:pt x="9515" y="7355"/>
                    <a:pt x="7355" y="9573"/>
                    <a:pt x="4728" y="9573"/>
                  </a:cubicBezTo>
                  <a:cubicBezTo>
                    <a:pt x="2160" y="9573"/>
                    <a:pt x="0" y="7355"/>
                    <a:pt x="0" y="4786"/>
                  </a:cubicBezTo>
                  <a:cubicBezTo>
                    <a:pt x="59" y="2218"/>
                    <a:pt x="2160" y="58"/>
                    <a:pt x="4728" y="58"/>
                  </a:cubicBezTo>
                  <a:cubicBezTo>
                    <a:pt x="7297" y="0"/>
                    <a:pt x="9515" y="2218"/>
                    <a:pt x="9515" y="47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6" name="Google Shape;18786;p54"/>
            <p:cNvSpPr/>
            <p:nvPr/>
          </p:nvSpPr>
          <p:spPr>
            <a:xfrm>
              <a:off x="3299250" y="2848725"/>
              <a:ext cx="239350" cy="237900"/>
            </a:xfrm>
            <a:custGeom>
              <a:avLst/>
              <a:gdLst/>
              <a:ahLst/>
              <a:cxnLst/>
              <a:rect l="l" t="t" r="r" b="b"/>
              <a:pathLst>
                <a:path w="9574" h="9516" extrusionOk="0">
                  <a:moveTo>
                    <a:pt x="9573" y="4729"/>
                  </a:moveTo>
                  <a:cubicBezTo>
                    <a:pt x="9573" y="7355"/>
                    <a:pt x="7355" y="9515"/>
                    <a:pt x="4787" y="9515"/>
                  </a:cubicBezTo>
                  <a:cubicBezTo>
                    <a:pt x="2160" y="9457"/>
                    <a:pt x="0" y="7297"/>
                    <a:pt x="59" y="4729"/>
                  </a:cubicBezTo>
                  <a:cubicBezTo>
                    <a:pt x="117" y="2102"/>
                    <a:pt x="2218" y="1"/>
                    <a:pt x="4787" y="1"/>
                  </a:cubicBezTo>
                  <a:cubicBezTo>
                    <a:pt x="7355" y="1"/>
                    <a:pt x="9573" y="2160"/>
                    <a:pt x="957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7" name="Google Shape;18787;p54"/>
            <p:cNvSpPr/>
            <p:nvPr/>
          </p:nvSpPr>
          <p:spPr>
            <a:xfrm>
              <a:off x="4036175" y="2358425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904" y="59"/>
                  </a:moveTo>
                  <a:cubicBezTo>
                    <a:pt x="7530" y="175"/>
                    <a:pt x="9573" y="2277"/>
                    <a:pt x="9456" y="4903"/>
                  </a:cubicBezTo>
                  <a:cubicBezTo>
                    <a:pt x="9398" y="7530"/>
                    <a:pt x="7238" y="9573"/>
                    <a:pt x="4670" y="9456"/>
                  </a:cubicBezTo>
                  <a:cubicBezTo>
                    <a:pt x="2043" y="9398"/>
                    <a:pt x="0" y="7238"/>
                    <a:pt x="59" y="4670"/>
                  </a:cubicBezTo>
                  <a:cubicBezTo>
                    <a:pt x="176" y="2043"/>
                    <a:pt x="2277" y="0"/>
                    <a:pt x="490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8" name="Google Shape;18788;p54"/>
            <p:cNvSpPr/>
            <p:nvPr/>
          </p:nvSpPr>
          <p:spPr>
            <a:xfrm>
              <a:off x="4039100" y="3098275"/>
              <a:ext cx="232050" cy="232050"/>
            </a:xfrm>
            <a:custGeom>
              <a:avLst/>
              <a:gdLst/>
              <a:ahLst/>
              <a:cxnLst/>
              <a:rect l="l" t="t" r="r" b="b"/>
              <a:pathLst>
                <a:path w="9282" h="9282" extrusionOk="0">
                  <a:moveTo>
                    <a:pt x="4670" y="0"/>
                  </a:moveTo>
                  <a:cubicBezTo>
                    <a:pt x="7238" y="0"/>
                    <a:pt x="9281" y="2043"/>
                    <a:pt x="9281" y="4670"/>
                  </a:cubicBezTo>
                  <a:cubicBezTo>
                    <a:pt x="9281" y="7238"/>
                    <a:pt x="7180" y="9281"/>
                    <a:pt x="4611" y="9281"/>
                  </a:cubicBezTo>
                  <a:cubicBezTo>
                    <a:pt x="2043" y="9223"/>
                    <a:pt x="0" y="7180"/>
                    <a:pt x="0" y="4611"/>
                  </a:cubicBezTo>
                  <a:cubicBezTo>
                    <a:pt x="0" y="2043"/>
                    <a:pt x="2102" y="0"/>
                    <a:pt x="467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9" name="Google Shape;18789;p54"/>
            <p:cNvSpPr/>
            <p:nvPr/>
          </p:nvSpPr>
          <p:spPr>
            <a:xfrm>
              <a:off x="3303625" y="2361350"/>
              <a:ext cx="232050" cy="232025"/>
            </a:xfrm>
            <a:custGeom>
              <a:avLst/>
              <a:gdLst/>
              <a:ahLst/>
              <a:cxnLst/>
              <a:rect l="l" t="t" r="r" b="b"/>
              <a:pathLst>
                <a:path w="9282" h="9281" extrusionOk="0">
                  <a:moveTo>
                    <a:pt x="0" y="4670"/>
                  </a:moveTo>
                  <a:cubicBezTo>
                    <a:pt x="0" y="2101"/>
                    <a:pt x="2043" y="0"/>
                    <a:pt x="4612" y="0"/>
                  </a:cubicBezTo>
                  <a:cubicBezTo>
                    <a:pt x="7238" y="0"/>
                    <a:pt x="9281" y="2101"/>
                    <a:pt x="9281" y="4670"/>
                  </a:cubicBezTo>
                  <a:cubicBezTo>
                    <a:pt x="9223" y="7238"/>
                    <a:pt x="7180" y="9281"/>
                    <a:pt x="4670" y="9281"/>
                  </a:cubicBezTo>
                  <a:cubicBezTo>
                    <a:pt x="2043" y="9281"/>
                    <a:pt x="0" y="7238"/>
                    <a:pt x="0" y="46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0" name="Google Shape;18790;p54"/>
            <p:cNvSpPr/>
            <p:nvPr/>
          </p:nvSpPr>
          <p:spPr>
            <a:xfrm>
              <a:off x="3303625" y="3098275"/>
              <a:ext cx="232050" cy="230575"/>
            </a:xfrm>
            <a:custGeom>
              <a:avLst/>
              <a:gdLst/>
              <a:ahLst/>
              <a:cxnLst/>
              <a:rect l="l" t="t" r="r" b="b"/>
              <a:pathLst>
                <a:path w="9282" h="9223" extrusionOk="0">
                  <a:moveTo>
                    <a:pt x="4670" y="9223"/>
                  </a:moveTo>
                  <a:cubicBezTo>
                    <a:pt x="2160" y="9223"/>
                    <a:pt x="59" y="7180"/>
                    <a:pt x="59" y="4670"/>
                  </a:cubicBezTo>
                  <a:cubicBezTo>
                    <a:pt x="0" y="2160"/>
                    <a:pt x="2102" y="0"/>
                    <a:pt x="4612" y="59"/>
                  </a:cubicBezTo>
                  <a:cubicBezTo>
                    <a:pt x="7122" y="59"/>
                    <a:pt x="9165" y="2101"/>
                    <a:pt x="9223" y="4553"/>
                  </a:cubicBezTo>
                  <a:cubicBezTo>
                    <a:pt x="9281" y="7063"/>
                    <a:pt x="7180" y="9223"/>
                    <a:pt x="4670" y="922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1" name="Google Shape;18791;p54"/>
            <p:cNvSpPr/>
            <p:nvPr/>
          </p:nvSpPr>
          <p:spPr>
            <a:xfrm>
              <a:off x="3798325" y="2116175"/>
              <a:ext cx="229125" cy="230600"/>
            </a:xfrm>
            <a:custGeom>
              <a:avLst/>
              <a:gdLst/>
              <a:ahLst/>
              <a:cxnLst/>
              <a:rect l="l" t="t" r="r" b="b"/>
              <a:pathLst>
                <a:path w="9165" h="9224" extrusionOk="0">
                  <a:moveTo>
                    <a:pt x="9164" y="4612"/>
                  </a:moveTo>
                  <a:cubicBezTo>
                    <a:pt x="9164" y="7122"/>
                    <a:pt x="7063" y="9223"/>
                    <a:pt x="4553" y="9165"/>
                  </a:cubicBezTo>
                  <a:cubicBezTo>
                    <a:pt x="2043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1"/>
                  </a:cubicBezTo>
                  <a:cubicBezTo>
                    <a:pt x="7121" y="59"/>
                    <a:pt x="9164" y="2102"/>
                    <a:pt x="9164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2" name="Google Shape;18792;p54"/>
            <p:cNvSpPr/>
            <p:nvPr/>
          </p:nvSpPr>
          <p:spPr>
            <a:xfrm>
              <a:off x="4287175" y="2605025"/>
              <a:ext cx="230575" cy="230600"/>
            </a:xfrm>
            <a:custGeom>
              <a:avLst/>
              <a:gdLst/>
              <a:ahLst/>
              <a:cxnLst/>
              <a:rect l="l" t="t" r="r" b="b"/>
              <a:pathLst>
                <a:path w="9223" h="9224" extrusionOk="0">
                  <a:moveTo>
                    <a:pt x="9223" y="4612"/>
                  </a:moveTo>
                  <a:cubicBezTo>
                    <a:pt x="9223" y="7122"/>
                    <a:pt x="7063" y="9223"/>
                    <a:pt x="4553" y="9223"/>
                  </a:cubicBezTo>
                  <a:cubicBezTo>
                    <a:pt x="2101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59"/>
                  </a:cubicBezTo>
                  <a:cubicBezTo>
                    <a:pt x="7121" y="59"/>
                    <a:pt x="9164" y="2102"/>
                    <a:pt x="9223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3" name="Google Shape;18793;p54"/>
            <p:cNvSpPr/>
            <p:nvPr/>
          </p:nvSpPr>
          <p:spPr>
            <a:xfrm>
              <a:off x="4287175" y="2853100"/>
              <a:ext cx="229125" cy="229150"/>
            </a:xfrm>
            <a:custGeom>
              <a:avLst/>
              <a:gdLst/>
              <a:ahLst/>
              <a:cxnLst/>
              <a:rect l="l" t="t" r="r" b="b"/>
              <a:pathLst>
                <a:path w="9165" h="9166" extrusionOk="0">
                  <a:moveTo>
                    <a:pt x="4611" y="9165"/>
                  </a:moveTo>
                  <a:cubicBezTo>
                    <a:pt x="2101" y="9107"/>
                    <a:pt x="0" y="7064"/>
                    <a:pt x="59" y="4554"/>
                  </a:cubicBezTo>
                  <a:cubicBezTo>
                    <a:pt x="59" y="2044"/>
                    <a:pt x="2101" y="1"/>
                    <a:pt x="4611" y="1"/>
                  </a:cubicBezTo>
                  <a:cubicBezTo>
                    <a:pt x="7121" y="1"/>
                    <a:pt x="9164" y="2102"/>
                    <a:pt x="9164" y="4554"/>
                  </a:cubicBezTo>
                  <a:cubicBezTo>
                    <a:pt x="9164" y="7064"/>
                    <a:pt x="7063" y="9165"/>
                    <a:pt x="4611" y="91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4" name="Google Shape;18794;p54"/>
            <p:cNvSpPr/>
            <p:nvPr/>
          </p:nvSpPr>
          <p:spPr>
            <a:xfrm>
              <a:off x="3551700" y="2116175"/>
              <a:ext cx="229125" cy="229125"/>
            </a:xfrm>
            <a:custGeom>
              <a:avLst/>
              <a:gdLst/>
              <a:ahLst/>
              <a:cxnLst/>
              <a:rect l="l" t="t" r="r" b="b"/>
              <a:pathLst>
                <a:path w="9165" h="9165" extrusionOk="0">
                  <a:moveTo>
                    <a:pt x="9165" y="4612"/>
                  </a:moveTo>
                  <a:cubicBezTo>
                    <a:pt x="9106" y="7122"/>
                    <a:pt x="7063" y="9165"/>
                    <a:pt x="4553" y="9165"/>
                  </a:cubicBezTo>
                  <a:cubicBezTo>
                    <a:pt x="2043" y="9165"/>
                    <a:pt x="0" y="7064"/>
                    <a:pt x="0" y="4554"/>
                  </a:cubicBezTo>
                  <a:cubicBezTo>
                    <a:pt x="0" y="2044"/>
                    <a:pt x="2102" y="1"/>
                    <a:pt x="4612" y="59"/>
                  </a:cubicBezTo>
                  <a:cubicBezTo>
                    <a:pt x="7122" y="59"/>
                    <a:pt x="9165" y="2102"/>
                    <a:pt x="9165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5" name="Google Shape;18795;p54"/>
            <p:cNvSpPr/>
            <p:nvPr/>
          </p:nvSpPr>
          <p:spPr>
            <a:xfrm>
              <a:off x="3799775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7005" y="8990"/>
                    <a:pt x="4495" y="8990"/>
                  </a:cubicBezTo>
                  <a:cubicBezTo>
                    <a:pt x="1985" y="8990"/>
                    <a:pt x="0" y="7005"/>
                    <a:pt x="0" y="4495"/>
                  </a:cubicBezTo>
                  <a:cubicBezTo>
                    <a:pt x="0" y="1985"/>
                    <a:pt x="1985" y="1"/>
                    <a:pt x="4495" y="1"/>
                  </a:cubicBezTo>
                  <a:cubicBezTo>
                    <a:pt x="7005" y="1"/>
                    <a:pt x="8989" y="1985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6" name="Google Shape;18796;p54"/>
            <p:cNvSpPr/>
            <p:nvPr/>
          </p:nvSpPr>
          <p:spPr>
            <a:xfrm>
              <a:off x="4290075" y="236572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95"/>
                  </a:moveTo>
                  <a:cubicBezTo>
                    <a:pt x="8990" y="7005"/>
                    <a:pt x="7005" y="8989"/>
                    <a:pt x="4495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1985" y="0"/>
                    <a:pt x="4437" y="0"/>
                  </a:cubicBezTo>
                  <a:cubicBezTo>
                    <a:pt x="6947" y="0"/>
                    <a:pt x="8990" y="1985"/>
                    <a:pt x="8990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7" name="Google Shape;18797;p54"/>
            <p:cNvSpPr/>
            <p:nvPr/>
          </p:nvSpPr>
          <p:spPr>
            <a:xfrm>
              <a:off x="3553150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37"/>
                  </a:moveTo>
                  <a:cubicBezTo>
                    <a:pt x="8990" y="6947"/>
                    <a:pt x="7005" y="8990"/>
                    <a:pt x="4495" y="8990"/>
                  </a:cubicBezTo>
                  <a:cubicBezTo>
                    <a:pt x="1985" y="8990"/>
                    <a:pt x="1" y="6947"/>
                    <a:pt x="1" y="4437"/>
                  </a:cubicBezTo>
                  <a:cubicBezTo>
                    <a:pt x="1" y="1985"/>
                    <a:pt x="1985" y="1"/>
                    <a:pt x="4437" y="1"/>
                  </a:cubicBezTo>
                  <a:cubicBezTo>
                    <a:pt x="6947" y="1"/>
                    <a:pt x="8990" y="1985"/>
                    <a:pt x="8990" y="443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8" name="Google Shape;18798;p54"/>
            <p:cNvSpPr/>
            <p:nvPr/>
          </p:nvSpPr>
          <p:spPr>
            <a:xfrm>
              <a:off x="3064300" y="260795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4"/>
                  </a:moveTo>
                  <a:cubicBezTo>
                    <a:pt x="8990" y="7063"/>
                    <a:pt x="6947" y="8990"/>
                    <a:pt x="4437" y="8990"/>
                  </a:cubicBezTo>
                  <a:cubicBezTo>
                    <a:pt x="1927" y="8990"/>
                    <a:pt x="1" y="6947"/>
                    <a:pt x="1" y="4437"/>
                  </a:cubicBezTo>
                  <a:cubicBezTo>
                    <a:pt x="1" y="1985"/>
                    <a:pt x="2044" y="1"/>
                    <a:pt x="4495" y="1"/>
                  </a:cubicBezTo>
                  <a:cubicBezTo>
                    <a:pt x="7005" y="1"/>
                    <a:pt x="8990" y="2044"/>
                    <a:pt x="8990" y="455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9" name="Google Shape;18799;p54"/>
            <p:cNvSpPr/>
            <p:nvPr/>
          </p:nvSpPr>
          <p:spPr>
            <a:xfrm>
              <a:off x="3064300" y="28545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3"/>
                  </a:moveTo>
                  <a:cubicBezTo>
                    <a:pt x="8990" y="7005"/>
                    <a:pt x="6947" y="8989"/>
                    <a:pt x="4437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2044" y="0"/>
                    <a:pt x="4554" y="0"/>
                  </a:cubicBezTo>
                  <a:cubicBezTo>
                    <a:pt x="7005" y="59"/>
                    <a:pt x="8990" y="2043"/>
                    <a:pt x="8990" y="45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0" name="Google Shape;18800;p54"/>
            <p:cNvSpPr/>
            <p:nvPr/>
          </p:nvSpPr>
          <p:spPr>
            <a:xfrm>
              <a:off x="4043475" y="211910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6946" y="8990"/>
                    <a:pt x="4436" y="8990"/>
                  </a:cubicBezTo>
                  <a:cubicBezTo>
                    <a:pt x="1985" y="8931"/>
                    <a:pt x="0" y="6947"/>
                    <a:pt x="0" y="4495"/>
                  </a:cubicBezTo>
                  <a:cubicBezTo>
                    <a:pt x="0" y="1985"/>
                    <a:pt x="2043" y="1"/>
                    <a:pt x="4553" y="1"/>
                  </a:cubicBezTo>
                  <a:cubicBezTo>
                    <a:pt x="7005" y="1"/>
                    <a:pt x="8989" y="2044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1" name="Google Shape;18801;p54"/>
            <p:cNvSpPr/>
            <p:nvPr/>
          </p:nvSpPr>
          <p:spPr>
            <a:xfrm>
              <a:off x="3308000" y="2119100"/>
              <a:ext cx="223300" cy="224750"/>
            </a:xfrm>
            <a:custGeom>
              <a:avLst/>
              <a:gdLst/>
              <a:ahLst/>
              <a:cxnLst/>
              <a:rect l="l" t="t" r="r" b="b"/>
              <a:pathLst>
                <a:path w="8932" h="8990" extrusionOk="0">
                  <a:moveTo>
                    <a:pt x="4495" y="59"/>
                  </a:moveTo>
                  <a:cubicBezTo>
                    <a:pt x="6888" y="59"/>
                    <a:pt x="8931" y="2102"/>
                    <a:pt x="8931" y="4495"/>
                  </a:cubicBezTo>
                  <a:cubicBezTo>
                    <a:pt x="8873" y="6947"/>
                    <a:pt x="6830" y="8990"/>
                    <a:pt x="4378" y="8931"/>
                  </a:cubicBezTo>
                  <a:cubicBezTo>
                    <a:pt x="1985" y="8873"/>
                    <a:pt x="1" y="6888"/>
                    <a:pt x="1" y="4495"/>
                  </a:cubicBezTo>
                  <a:cubicBezTo>
                    <a:pt x="1" y="2044"/>
                    <a:pt x="2044" y="1"/>
                    <a:pt x="449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2" name="Google Shape;18802;p54"/>
            <p:cNvSpPr/>
            <p:nvPr/>
          </p:nvSpPr>
          <p:spPr>
            <a:xfrm>
              <a:off x="4290075" y="3102650"/>
              <a:ext cx="223300" cy="223275"/>
            </a:xfrm>
            <a:custGeom>
              <a:avLst/>
              <a:gdLst/>
              <a:ahLst/>
              <a:cxnLst/>
              <a:rect l="l" t="t" r="r" b="b"/>
              <a:pathLst>
                <a:path w="8932" h="8931" extrusionOk="0">
                  <a:moveTo>
                    <a:pt x="8932" y="4436"/>
                  </a:moveTo>
                  <a:cubicBezTo>
                    <a:pt x="8932" y="6888"/>
                    <a:pt x="6947" y="8931"/>
                    <a:pt x="4495" y="8931"/>
                  </a:cubicBezTo>
                  <a:cubicBezTo>
                    <a:pt x="2044" y="8931"/>
                    <a:pt x="1" y="6888"/>
                    <a:pt x="1" y="4436"/>
                  </a:cubicBezTo>
                  <a:cubicBezTo>
                    <a:pt x="59" y="2043"/>
                    <a:pt x="2044" y="0"/>
                    <a:pt x="4437" y="0"/>
                  </a:cubicBezTo>
                  <a:cubicBezTo>
                    <a:pt x="6889" y="0"/>
                    <a:pt x="8932" y="1985"/>
                    <a:pt x="8932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3" name="Google Shape;18803;p54"/>
            <p:cNvSpPr/>
            <p:nvPr/>
          </p:nvSpPr>
          <p:spPr>
            <a:xfrm>
              <a:off x="4043475" y="3346350"/>
              <a:ext cx="223275" cy="221825"/>
            </a:xfrm>
            <a:custGeom>
              <a:avLst/>
              <a:gdLst/>
              <a:ahLst/>
              <a:cxnLst/>
              <a:rect l="l" t="t" r="r" b="b"/>
              <a:pathLst>
                <a:path w="8931" h="8873" extrusionOk="0">
                  <a:moveTo>
                    <a:pt x="8931" y="4378"/>
                  </a:moveTo>
                  <a:cubicBezTo>
                    <a:pt x="8931" y="6829"/>
                    <a:pt x="6888" y="8872"/>
                    <a:pt x="4495" y="8872"/>
                  </a:cubicBezTo>
                  <a:cubicBezTo>
                    <a:pt x="2043" y="8872"/>
                    <a:pt x="59" y="6888"/>
                    <a:pt x="59" y="4436"/>
                  </a:cubicBezTo>
                  <a:cubicBezTo>
                    <a:pt x="0" y="2043"/>
                    <a:pt x="2043" y="0"/>
                    <a:pt x="4495" y="0"/>
                  </a:cubicBezTo>
                  <a:cubicBezTo>
                    <a:pt x="6888" y="0"/>
                    <a:pt x="8873" y="1985"/>
                    <a:pt x="8931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4" name="Google Shape;18804;p54"/>
            <p:cNvSpPr/>
            <p:nvPr/>
          </p:nvSpPr>
          <p:spPr>
            <a:xfrm>
              <a:off x="3065775" y="2365725"/>
              <a:ext cx="221825" cy="223275"/>
            </a:xfrm>
            <a:custGeom>
              <a:avLst/>
              <a:gdLst/>
              <a:ahLst/>
              <a:cxnLst/>
              <a:rect l="l" t="t" r="r" b="b"/>
              <a:pathLst>
                <a:path w="8873" h="8931" extrusionOk="0">
                  <a:moveTo>
                    <a:pt x="4378" y="8931"/>
                  </a:moveTo>
                  <a:cubicBezTo>
                    <a:pt x="1985" y="8872"/>
                    <a:pt x="0" y="6888"/>
                    <a:pt x="0" y="4495"/>
                  </a:cubicBezTo>
                  <a:cubicBezTo>
                    <a:pt x="0" y="2043"/>
                    <a:pt x="2101" y="0"/>
                    <a:pt x="4495" y="59"/>
                  </a:cubicBezTo>
                  <a:cubicBezTo>
                    <a:pt x="6946" y="117"/>
                    <a:pt x="8872" y="2101"/>
                    <a:pt x="8872" y="4495"/>
                  </a:cubicBezTo>
                  <a:cubicBezTo>
                    <a:pt x="8814" y="6946"/>
                    <a:pt x="6829" y="8931"/>
                    <a:pt x="4378" y="88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5" name="Google Shape;18805;p54"/>
            <p:cNvSpPr/>
            <p:nvPr/>
          </p:nvSpPr>
          <p:spPr>
            <a:xfrm>
              <a:off x="3309450" y="3346350"/>
              <a:ext cx="220375" cy="220375"/>
            </a:xfrm>
            <a:custGeom>
              <a:avLst/>
              <a:gdLst/>
              <a:ahLst/>
              <a:cxnLst/>
              <a:rect l="l" t="t" r="r" b="b"/>
              <a:pathLst>
                <a:path w="8815" h="8815" extrusionOk="0">
                  <a:moveTo>
                    <a:pt x="8757" y="4436"/>
                  </a:moveTo>
                  <a:cubicBezTo>
                    <a:pt x="8757" y="6888"/>
                    <a:pt x="6772" y="8814"/>
                    <a:pt x="4320" y="8814"/>
                  </a:cubicBezTo>
                  <a:cubicBezTo>
                    <a:pt x="1927" y="8756"/>
                    <a:pt x="1" y="6829"/>
                    <a:pt x="1" y="4378"/>
                  </a:cubicBezTo>
                  <a:cubicBezTo>
                    <a:pt x="59" y="1926"/>
                    <a:pt x="1986" y="0"/>
                    <a:pt x="4437" y="58"/>
                  </a:cubicBezTo>
                  <a:cubicBezTo>
                    <a:pt x="6889" y="58"/>
                    <a:pt x="8815" y="2043"/>
                    <a:pt x="8757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6" name="Google Shape;18806;p54"/>
            <p:cNvSpPr/>
            <p:nvPr/>
          </p:nvSpPr>
          <p:spPr>
            <a:xfrm>
              <a:off x="3067225" y="3104100"/>
              <a:ext cx="218900" cy="218925"/>
            </a:xfrm>
            <a:custGeom>
              <a:avLst/>
              <a:gdLst/>
              <a:ahLst/>
              <a:cxnLst/>
              <a:rect l="l" t="t" r="r" b="b"/>
              <a:pathLst>
                <a:path w="8756" h="8757" extrusionOk="0">
                  <a:moveTo>
                    <a:pt x="8756" y="4378"/>
                  </a:moveTo>
                  <a:cubicBezTo>
                    <a:pt x="8756" y="6830"/>
                    <a:pt x="6830" y="8756"/>
                    <a:pt x="4378" y="8756"/>
                  </a:cubicBezTo>
                  <a:cubicBezTo>
                    <a:pt x="1927" y="8756"/>
                    <a:pt x="0" y="6830"/>
                    <a:pt x="0" y="4378"/>
                  </a:cubicBezTo>
                  <a:cubicBezTo>
                    <a:pt x="0" y="1927"/>
                    <a:pt x="1927" y="1"/>
                    <a:pt x="4378" y="1"/>
                  </a:cubicBezTo>
                  <a:cubicBezTo>
                    <a:pt x="6830" y="59"/>
                    <a:pt x="8698" y="1985"/>
                    <a:pt x="8698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7" name="Google Shape;18807;p54"/>
            <p:cNvSpPr/>
            <p:nvPr/>
          </p:nvSpPr>
          <p:spPr>
            <a:xfrm>
              <a:off x="4294475" y="2123475"/>
              <a:ext cx="215975" cy="216000"/>
            </a:xfrm>
            <a:custGeom>
              <a:avLst/>
              <a:gdLst/>
              <a:ahLst/>
              <a:cxnLst/>
              <a:rect l="l" t="t" r="r" b="b"/>
              <a:pathLst>
                <a:path w="8639" h="8640" extrusionOk="0">
                  <a:moveTo>
                    <a:pt x="4319" y="1"/>
                  </a:moveTo>
                  <a:cubicBezTo>
                    <a:pt x="6713" y="1"/>
                    <a:pt x="8639" y="1927"/>
                    <a:pt x="8639" y="4320"/>
                  </a:cubicBezTo>
                  <a:cubicBezTo>
                    <a:pt x="8639" y="6713"/>
                    <a:pt x="6654" y="8639"/>
                    <a:pt x="4261" y="8639"/>
                  </a:cubicBezTo>
                  <a:cubicBezTo>
                    <a:pt x="1868" y="8581"/>
                    <a:pt x="0" y="6655"/>
                    <a:pt x="0" y="4262"/>
                  </a:cubicBezTo>
                  <a:cubicBezTo>
                    <a:pt x="0" y="1869"/>
                    <a:pt x="1926" y="1"/>
                    <a:pt x="431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8" name="Google Shape;18808;p54"/>
            <p:cNvSpPr/>
            <p:nvPr/>
          </p:nvSpPr>
          <p:spPr>
            <a:xfrm>
              <a:off x="3805600" y="1876875"/>
              <a:ext cx="214550" cy="215975"/>
            </a:xfrm>
            <a:custGeom>
              <a:avLst/>
              <a:gdLst/>
              <a:ahLst/>
              <a:cxnLst/>
              <a:rect l="l" t="t" r="r" b="b"/>
              <a:pathLst>
                <a:path w="8582" h="8639" extrusionOk="0">
                  <a:moveTo>
                    <a:pt x="8581" y="4319"/>
                  </a:moveTo>
                  <a:cubicBezTo>
                    <a:pt x="8581" y="6654"/>
                    <a:pt x="6655" y="8581"/>
                    <a:pt x="4320" y="8639"/>
                  </a:cubicBezTo>
                  <a:cubicBezTo>
                    <a:pt x="1927" y="8639"/>
                    <a:pt x="1" y="6654"/>
                    <a:pt x="1" y="4319"/>
                  </a:cubicBezTo>
                  <a:cubicBezTo>
                    <a:pt x="1" y="1926"/>
                    <a:pt x="1927" y="0"/>
                    <a:pt x="4262" y="0"/>
                  </a:cubicBezTo>
                  <a:cubicBezTo>
                    <a:pt x="6655" y="0"/>
                    <a:pt x="8581" y="1926"/>
                    <a:pt x="8581" y="43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9" name="Google Shape;18809;p54"/>
            <p:cNvSpPr/>
            <p:nvPr/>
          </p:nvSpPr>
          <p:spPr>
            <a:xfrm>
              <a:off x="4541075" y="2612325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4320" y="1"/>
                  </a:moveTo>
                  <a:cubicBezTo>
                    <a:pt x="6713" y="1"/>
                    <a:pt x="8639" y="1985"/>
                    <a:pt x="8639" y="4320"/>
                  </a:cubicBezTo>
                  <a:cubicBezTo>
                    <a:pt x="8639" y="6713"/>
                    <a:pt x="6713" y="8640"/>
                    <a:pt x="4320" y="8640"/>
                  </a:cubicBezTo>
                  <a:cubicBezTo>
                    <a:pt x="1927" y="8640"/>
                    <a:pt x="1" y="6713"/>
                    <a:pt x="1" y="4320"/>
                  </a:cubicBezTo>
                  <a:cubicBezTo>
                    <a:pt x="1" y="1985"/>
                    <a:pt x="1927" y="1"/>
                    <a:pt x="432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0" name="Google Shape;18810;p54"/>
            <p:cNvSpPr/>
            <p:nvPr/>
          </p:nvSpPr>
          <p:spPr>
            <a:xfrm>
              <a:off x="4541075" y="2858950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8639" y="4320"/>
                  </a:moveTo>
                  <a:cubicBezTo>
                    <a:pt x="8639" y="6655"/>
                    <a:pt x="6655" y="8639"/>
                    <a:pt x="4320" y="8639"/>
                  </a:cubicBezTo>
                  <a:cubicBezTo>
                    <a:pt x="1927" y="8639"/>
                    <a:pt x="1" y="6713"/>
                    <a:pt x="1" y="4320"/>
                  </a:cubicBezTo>
                  <a:cubicBezTo>
                    <a:pt x="1" y="1985"/>
                    <a:pt x="1927" y="59"/>
                    <a:pt x="4262" y="59"/>
                  </a:cubicBezTo>
                  <a:cubicBezTo>
                    <a:pt x="6655" y="0"/>
                    <a:pt x="8581" y="1927"/>
                    <a:pt x="8639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1" name="Google Shape;18811;p54"/>
            <p:cNvSpPr/>
            <p:nvPr/>
          </p:nvSpPr>
          <p:spPr>
            <a:xfrm>
              <a:off x="3557525" y="1875400"/>
              <a:ext cx="217475" cy="217450"/>
            </a:xfrm>
            <a:custGeom>
              <a:avLst/>
              <a:gdLst/>
              <a:ahLst/>
              <a:cxnLst/>
              <a:rect l="l" t="t" r="r" b="b"/>
              <a:pathLst>
                <a:path w="8699" h="8698" extrusionOk="0">
                  <a:moveTo>
                    <a:pt x="4262" y="8640"/>
                  </a:moveTo>
                  <a:cubicBezTo>
                    <a:pt x="1927" y="8640"/>
                    <a:pt x="1" y="6597"/>
                    <a:pt x="59" y="4262"/>
                  </a:cubicBezTo>
                  <a:cubicBezTo>
                    <a:pt x="118" y="1927"/>
                    <a:pt x="2102" y="1"/>
                    <a:pt x="4379" y="59"/>
                  </a:cubicBezTo>
                  <a:cubicBezTo>
                    <a:pt x="6772" y="117"/>
                    <a:pt x="8698" y="2102"/>
                    <a:pt x="8640" y="4437"/>
                  </a:cubicBezTo>
                  <a:cubicBezTo>
                    <a:pt x="8581" y="6830"/>
                    <a:pt x="6597" y="8698"/>
                    <a:pt x="4262" y="864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2" name="Google Shape;18812;p54"/>
            <p:cNvSpPr/>
            <p:nvPr/>
          </p:nvSpPr>
          <p:spPr>
            <a:xfrm>
              <a:off x="3070150" y="2123475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6" y="8581"/>
                    <a:pt x="0" y="6597"/>
                    <a:pt x="0" y="4262"/>
                  </a:cubicBezTo>
                  <a:cubicBezTo>
                    <a:pt x="0" y="1927"/>
                    <a:pt x="1926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3" name="Google Shape;18813;p54"/>
            <p:cNvSpPr/>
            <p:nvPr/>
          </p:nvSpPr>
          <p:spPr>
            <a:xfrm>
              <a:off x="4295925" y="3349250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7" y="8581"/>
                    <a:pt x="0" y="6597"/>
                    <a:pt x="0" y="4320"/>
                  </a:cubicBezTo>
                  <a:cubicBezTo>
                    <a:pt x="0" y="1985"/>
                    <a:pt x="1927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4" name="Google Shape;18814;p54"/>
            <p:cNvSpPr/>
            <p:nvPr/>
          </p:nvSpPr>
          <p:spPr>
            <a:xfrm>
              <a:off x="4542525" y="2371550"/>
              <a:ext cx="213100" cy="213075"/>
            </a:xfrm>
            <a:custGeom>
              <a:avLst/>
              <a:gdLst/>
              <a:ahLst/>
              <a:cxnLst/>
              <a:rect l="l" t="t" r="r" b="b"/>
              <a:pathLst>
                <a:path w="8524" h="8523" extrusionOk="0">
                  <a:moveTo>
                    <a:pt x="8523" y="4203"/>
                  </a:moveTo>
                  <a:cubicBezTo>
                    <a:pt x="8523" y="6596"/>
                    <a:pt x="6597" y="8523"/>
                    <a:pt x="4262" y="8464"/>
                  </a:cubicBezTo>
                  <a:cubicBezTo>
                    <a:pt x="1927" y="8464"/>
                    <a:pt x="59" y="6596"/>
                    <a:pt x="1" y="4262"/>
                  </a:cubicBezTo>
                  <a:cubicBezTo>
                    <a:pt x="1" y="1927"/>
                    <a:pt x="1927" y="1"/>
                    <a:pt x="4262" y="1"/>
                  </a:cubicBezTo>
                  <a:cubicBezTo>
                    <a:pt x="6597" y="1"/>
                    <a:pt x="8465" y="1868"/>
                    <a:pt x="8523" y="42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5" name="Google Shape;18815;p54"/>
            <p:cNvSpPr/>
            <p:nvPr/>
          </p:nvSpPr>
          <p:spPr>
            <a:xfrm>
              <a:off x="4049300" y="1878325"/>
              <a:ext cx="213075" cy="211625"/>
            </a:xfrm>
            <a:custGeom>
              <a:avLst/>
              <a:gdLst/>
              <a:ahLst/>
              <a:cxnLst/>
              <a:rect l="l" t="t" r="r" b="b"/>
              <a:pathLst>
                <a:path w="8523" h="8465" extrusionOk="0">
                  <a:moveTo>
                    <a:pt x="4203" y="0"/>
                  </a:moveTo>
                  <a:cubicBezTo>
                    <a:pt x="6538" y="0"/>
                    <a:pt x="8464" y="1868"/>
                    <a:pt x="8464" y="4203"/>
                  </a:cubicBezTo>
                  <a:cubicBezTo>
                    <a:pt x="8523" y="6538"/>
                    <a:pt x="6655" y="8464"/>
                    <a:pt x="4262" y="8464"/>
                  </a:cubicBezTo>
                  <a:cubicBezTo>
                    <a:pt x="1927" y="8464"/>
                    <a:pt x="1" y="6596"/>
                    <a:pt x="59" y="4203"/>
                  </a:cubicBezTo>
                  <a:cubicBezTo>
                    <a:pt x="59" y="1868"/>
                    <a:pt x="1869" y="0"/>
                    <a:pt x="42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6" name="Google Shape;18816;p54"/>
            <p:cNvSpPr/>
            <p:nvPr/>
          </p:nvSpPr>
          <p:spPr>
            <a:xfrm>
              <a:off x="3560450" y="3598800"/>
              <a:ext cx="211625" cy="210150"/>
            </a:xfrm>
            <a:custGeom>
              <a:avLst/>
              <a:gdLst/>
              <a:ahLst/>
              <a:cxnLst/>
              <a:rect l="l" t="t" r="r" b="b"/>
              <a:pathLst>
                <a:path w="8465" h="8406" extrusionOk="0">
                  <a:moveTo>
                    <a:pt x="8406" y="4145"/>
                  </a:moveTo>
                  <a:cubicBezTo>
                    <a:pt x="8464" y="6538"/>
                    <a:pt x="6597" y="8406"/>
                    <a:pt x="4262" y="8406"/>
                  </a:cubicBezTo>
                  <a:cubicBezTo>
                    <a:pt x="1927" y="8406"/>
                    <a:pt x="59" y="6596"/>
                    <a:pt x="1" y="4203"/>
                  </a:cubicBezTo>
                  <a:cubicBezTo>
                    <a:pt x="1" y="1868"/>
                    <a:pt x="1869" y="0"/>
                    <a:pt x="4203" y="0"/>
                  </a:cubicBezTo>
                  <a:cubicBezTo>
                    <a:pt x="6538" y="0"/>
                    <a:pt x="8406" y="1810"/>
                    <a:pt x="8406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7" name="Google Shape;18817;p54"/>
            <p:cNvSpPr/>
            <p:nvPr/>
          </p:nvSpPr>
          <p:spPr>
            <a:xfrm>
              <a:off x="3807075" y="3597325"/>
              <a:ext cx="211600" cy="211625"/>
            </a:xfrm>
            <a:custGeom>
              <a:avLst/>
              <a:gdLst/>
              <a:ahLst/>
              <a:cxnLst/>
              <a:rect l="l" t="t" r="r" b="b"/>
              <a:pathLst>
                <a:path w="8464" h="8465" extrusionOk="0">
                  <a:moveTo>
                    <a:pt x="4203" y="8465"/>
                  </a:moveTo>
                  <a:cubicBezTo>
                    <a:pt x="1868" y="8465"/>
                    <a:pt x="0" y="6597"/>
                    <a:pt x="0" y="4204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96" y="1"/>
                    <a:pt x="8464" y="1927"/>
                    <a:pt x="8464" y="4320"/>
                  </a:cubicBezTo>
                  <a:cubicBezTo>
                    <a:pt x="8406" y="6655"/>
                    <a:pt x="6538" y="8465"/>
                    <a:pt x="4203" y="84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8" name="Google Shape;18818;p54"/>
            <p:cNvSpPr/>
            <p:nvPr/>
          </p:nvSpPr>
          <p:spPr>
            <a:xfrm>
              <a:off x="2824975" y="2615250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6"/>
                  </a:moveTo>
                  <a:cubicBezTo>
                    <a:pt x="1869" y="8406"/>
                    <a:pt x="1" y="6596"/>
                    <a:pt x="1" y="4203"/>
                  </a:cubicBezTo>
                  <a:cubicBezTo>
                    <a:pt x="1" y="1868"/>
                    <a:pt x="1869" y="1"/>
                    <a:pt x="4262" y="1"/>
                  </a:cubicBezTo>
                  <a:cubicBezTo>
                    <a:pt x="6597" y="1"/>
                    <a:pt x="8406" y="1927"/>
                    <a:pt x="8406" y="4262"/>
                  </a:cubicBezTo>
                  <a:cubicBezTo>
                    <a:pt x="8406" y="6596"/>
                    <a:pt x="6538" y="8406"/>
                    <a:pt x="4204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9" name="Google Shape;18819;p54"/>
            <p:cNvSpPr/>
            <p:nvPr/>
          </p:nvSpPr>
          <p:spPr>
            <a:xfrm>
              <a:off x="2824975" y="2861875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5"/>
                  </a:moveTo>
                  <a:cubicBezTo>
                    <a:pt x="1810" y="8405"/>
                    <a:pt x="1" y="6538"/>
                    <a:pt x="1" y="4203"/>
                  </a:cubicBezTo>
                  <a:cubicBezTo>
                    <a:pt x="1" y="1868"/>
                    <a:pt x="1869" y="0"/>
                    <a:pt x="4204" y="0"/>
                  </a:cubicBezTo>
                  <a:cubicBezTo>
                    <a:pt x="6538" y="0"/>
                    <a:pt x="8406" y="1868"/>
                    <a:pt x="8406" y="4203"/>
                  </a:cubicBezTo>
                  <a:cubicBezTo>
                    <a:pt x="8406" y="6596"/>
                    <a:pt x="6538" y="8405"/>
                    <a:pt x="4204" y="840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0" name="Google Shape;18820;p54"/>
            <p:cNvSpPr/>
            <p:nvPr/>
          </p:nvSpPr>
          <p:spPr>
            <a:xfrm>
              <a:off x="4544000" y="3108475"/>
              <a:ext cx="210150" cy="210175"/>
            </a:xfrm>
            <a:custGeom>
              <a:avLst/>
              <a:gdLst/>
              <a:ahLst/>
              <a:cxnLst/>
              <a:rect l="l" t="t" r="r" b="b"/>
              <a:pathLst>
                <a:path w="8406" h="8407" extrusionOk="0">
                  <a:moveTo>
                    <a:pt x="4203" y="8406"/>
                  </a:moveTo>
                  <a:cubicBezTo>
                    <a:pt x="1868" y="8406"/>
                    <a:pt x="0" y="6597"/>
                    <a:pt x="0" y="4203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38" y="1"/>
                    <a:pt x="8406" y="1869"/>
                    <a:pt x="8406" y="4203"/>
                  </a:cubicBezTo>
                  <a:cubicBezTo>
                    <a:pt x="8406" y="6538"/>
                    <a:pt x="6596" y="8406"/>
                    <a:pt x="4203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1" name="Google Shape;18821;p54"/>
            <p:cNvSpPr/>
            <p:nvPr/>
          </p:nvSpPr>
          <p:spPr>
            <a:xfrm>
              <a:off x="3313850" y="1879775"/>
              <a:ext cx="210150" cy="208700"/>
            </a:xfrm>
            <a:custGeom>
              <a:avLst/>
              <a:gdLst/>
              <a:ahLst/>
              <a:cxnLst/>
              <a:rect l="l" t="t" r="r" b="b"/>
              <a:pathLst>
                <a:path w="8406" h="8348" extrusionOk="0">
                  <a:moveTo>
                    <a:pt x="4203" y="8348"/>
                  </a:moveTo>
                  <a:cubicBezTo>
                    <a:pt x="1868" y="8348"/>
                    <a:pt x="0" y="6480"/>
                    <a:pt x="58" y="4145"/>
                  </a:cubicBezTo>
                  <a:cubicBezTo>
                    <a:pt x="58" y="1810"/>
                    <a:pt x="1926" y="1"/>
                    <a:pt x="4261" y="1"/>
                  </a:cubicBezTo>
                  <a:cubicBezTo>
                    <a:pt x="6596" y="1"/>
                    <a:pt x="8405" y="1869"/>
                    <a:pt x="8405" y="4203"/>
                  </a:cubicBezTo>
                  <a:cubicBezTo>
                    <a:pt x="8405" y="6538"/>
                    <a:pt x="6538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2" name="Google Shape;18822;p54"/>
            <p:cNvSpPr/>
            <p:nvPr/>
          </p:nvSpPr>
          <p:spPr>
            <a:xfrm>
              <a:off x="3071600" y="3352175"/>
              <a:ext cx="210150" cy="210150"/>
            </a:xfrm>
            <a:custGeom>
              <a:avLst/>
              <a:gdLst/>
              <a:ahLst/>
              <a:cxnLst/>
              <a:rect l="l" t="t" r="r" b="b"/>
              <a:pathLst>
                <a:path w="8406" h="8406" extrusionOk="0">
                  <a:moveTo>
                    <a:pt x="4262" y="8406"/>
                  </a:moveTo>
                  <a:cubicBezTo>
                    <a:pt x="1868" y="8406"/>
                    <a:pt x="1" y="6538"/>
                    <a:pt x="1" y="4203"/>
                  </a:cubicBezTo>
                  <a:cubicBezTo>
                    <a:pt x="1" y="1868"/>
                    <a:pt x="1868" y="1"/>
                    <a:pt x="4203" y="1"/>
                  </a:cubicBezTo>
                  <a:cubicBezTo>
                    <a:pt x="6538" y="1"/>
                    <a:pt x="8348" y="1810"/>
                    <a:pt x="8406" y="4145"/>
                  </a:cubicBezTo>
                  <a:cubicBezTo>
                    <a:pt x="8406" y="6480"/>
                    <a:pt x="6596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3" name="Google Shape;18823;p54"/>
            <p:cNvSpPr/>
            <p:nvPr/>
          </p:nvSpPr>
          <p:spPr>
            <a:xfrm>
              <a:off x="2826450" y="2373025"/>
              <a:ext cx="207225" cy="208675"/>
            </a:xfrm>
            <a:custGeom>
              <a:avLst/>
              <a:gdLst/>
              <a:ahLst/>
              <a:cxnLst/>
              <a:rect l="l" t="t" r="r" b="b"/>
              <a:pathLst>
                <a:path w="8289" h="8347" extrusionOk="0">
                  <a:moveTo>
                    <a:pt x="4145" y="8347"/>
                  </a:moveTo>
                  <a:cubicBezTo>
                    <a:pt x="1810" y="8347"/>
                    <a:pt x="0" y="6479"/>
                    <a:pt x="0" y="4203"/>
                  </a:cubicBezTo>
                  <a:cubicBezTo>
                    <a:pt x="0" y="1868"/>
                    <a:pt x="1868" y="0"/>
                    <a:pt x="4145" y="0"/>
                  </a:cubicBezTo>
                  <a:cubicBezTo>
                    <a:pt x="6421" y="0"/>
                    <a:pt x="8289" y="1868"/>
                    <a:pt x="8289" y="4203"/>
                  </a:cubicBezTo>
                  <a:cubicBezTo>
                    <a:pt x="8289" y="6479"/>
                    <a:pt x="6421" y="8347"/>
                    <a:pt x="4145" y="834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4" name="Google Shape;18824;p54"/>
            <p:cNvSpPr/>
            <p:nvPr/>
          </p:nvSpPr>
          <p:spPr>
            <a:xfrm>
              <a:off x="4050775" y="3598800"/>
              <a:ext cx="208700" cy="208700"/>
            </a:xfrm>
            <a:custGeom>
              <a:avLst/>
              <a:gdLst/>
              <a:ahLst/>
              <a:cxnLst/>
              <a:rect l="l" t="t" r="r" b="b"/>
              <a:pathLst>
                <a:path w="8348" h="8348" extrusionOk="0">
                  <a:moveTo>
                    <a:pt x="8347" y="4145"/>
                  </a:moveTo>
                  <a:cubicBezTo>
                    <a:pt x="8347" y="6479"/>
                    <a:pt x="6538" y="8347"/>
                    <a:pt x="4203" y="8347"/>
                  </a:cubicBezTo>
                  <a:cubicBezTo>
                    <a:pt x="1926" y="8347"/>
                    <a:pt x="59" y="6538"/>
                    <a:pt x="59" y="4203"/>
                  </a:cubicBezTo>
                  <a:cubicBezTo>
                    <a:pt x="0" y="1926"/>
                    <a:pt x="1868" y="59"/>
                    <a:pt x="4144" y="59"/>
                  </a:cubicBezTo>
                  <a:cubicBezTo>
                    <a:pt x="6479" y="0"/>
                    <a:pt x="8347" y="1868"/>
                    <a:pt x="8347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5" name="Google Shape;18825;p54"/>
            <p:cNvSpPr/>
            <p:nvPr/>
          </p:nvSpPr>
          <p:spPr>
            <a:xfrm>
              <a:off x="3315300" y="3598800"/>
              <a:ext cx="207250" cy="208700"/>
            </a:xfrm>
            <a:custGeom>
              <a:avLst/>
              <a:gdLst/>
              <a:ahLst/>
              <a:cxnLst/>
              <a:rect l="l" t="t" r="r" b="b"/>
              <a:pathLst>
                <a:path w="8290" h="8348" extrusionOk="0">
                  <a:moveTo>
                    <a:pt x="4145" y="59"/>
                  </a:moveTo>
                  <a:cubicBezTo>
                    <a:pt x="6421" y="0"/>
                    <a:pt x="8289" y="1926"/>
                    <a:pt x="8289" y="4203"/>
                  </a:cubicBezTo>
                  <a:cubicBezTo>
                    <a:pt x="8289" y="6421"/>
                    <a:pt x="6421" y="8289"/>
                    <a:pt x="4203" y="8347"/>
                  </a:cubicBezTo>
                  <a:cubicBezTo>
                    <a:pt x="1927" y="8347"/>
                    <a:pt x="0" y="6479"/>
                    <a:pt x="0" y="4203"/>
                  </a:cubicBezTo>
                  <a:cubicBezTo>
                    <a:pt x="0" y="1926"/>
                    <a:pt x="1868" y="59"/>
                    <a:pt x="414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6" name="Google Shape;18826;p54"/>
            <p:cNvSpPr/>
            <p:nvPr/>
          </p:nvSpPr>
          <p:spPr>
            <a:xfrm>
              <a:off x="2826450" y="3109950"/>
              <a:ext cx="207225" cy="208700"/>
            </a:xfrm>
            <a:custGeom>
              <a:avLst/>
              <a:gdLst/>
              <a:ahLst/>
              <a:cxnLst/>
              <a:rect l="l" t="t" r="r" b="b"/>
              <a:pathLst>
                <a:path w="8289" h="8348" extrusionOk="0">
                  <a:moveTo>
                    <a:pt x="8289" y="4144"/>
                  </a:moveTo>
                  <a:cubicBezTo>
                    <a:pt x="8289" y="6362"/>
                    <a:pt x="6421" y="8289"/>
                    <a:pt x="4203" y="8289"/>
                  </a:cubicBezTo>
                  <a:cubicBezTo>
                    <a:pt x="1927" y="8347"/>
                    <a:pt x="0" y="6421"/>
                    <a:pt x="0" y="4144"/>
                  </a:cubicBezTo>
                  <a:cubicBezTo>
                    <a:pt x="0" y="1926"/>
                    <a:pt x="1868" y="58"/>
                    <a:pt x="4145" y="0"/>
                  </a:cubicBezTo>
                  <a:cubicBezTo>
                    <a:pt x="6363" y="0"/>
                    <a:pt x="8289" y="1868"/>
                    <a:pt x="8289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7" name="Google Shape;18827;p54"/>
            <p:cNvSpPr/>
            <p:nvPr/>
          </p:nvSpPr>
          <p:spPr>
            <a:xfrm>
              <a:off x="4298850" y="1881250"/>
              <a:ext cx="205775" cy="205775"/>
            </a:xfrm>
            <a:custGeom>
              <a:avLst/>
              <a:gdLst/>
              <a:ahLst/>
              <a:cxnLst/>
              <a:rect l="l" t="t" r="r" b="b"/>
              <a:pathLst>
                <a:path w="8231" h="8231" extrusionOk="0">
                  <a:moveTo>
                    <a:pt x="8230" y="4086"/>
                  </a:moveTo>
                  <a:cubicBezTo>
                    <a:pt x="8230" y="6363"/>
                    <a:pt x="6362" y="8230"/>
                    <a:pt x="4144" y="8230"/>
                  </a:cubicBezTo>
                  <a:cubicBezTo>
                    <a:pt x="1868" y="8230"/>
                    <a:pt x="58" y="6421"/>
                    <a:pt x="58" y="4144"/>
                  </a:cubicBezTo>
                  <a:cubicBezTo>
                    <a:pt x="0" y="1868"/>
                    <a:pt x="1868" y="0"/>
                    <a:pt x="4144" y="0"/>
                  </a:cubicBezTo>
                  <a:cubicBezTo>
                    <a:pt x="6421" y="59"/>
                    <a:pt x="8230" y="1868"/>
                    <a:pt x="8230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8" name="Google Shape;18828;p54"/>
            <p:cNvSpPr/>
            <p:nvPr/>
          </p:nvSpPr>
          <p:spPr>
            <a:xfrm>
              <a:off x="4545450" y="2127850"/>
              <a:ext cx="207250" cy="205775"/>
            </a:xfrm>
            <a:custGeom>
              <a:avLst/>
              <a:gdLst/>
              <a:ahLst/>
              <a:cxnLst/>
              <a:rect l="l" t="t" r="r" b="b"/>
              <a:pathLst>
                <a:path w="8290" h="8231" extrusionOk="0">
                  <a:moveTo>
                    <a:pt x="8231" y="4087"/>
                  </a:moveTo>
                  <a:cubicBezTo>
                    <a:pt x="8289" y="6363"/>
                    <a:pt x="6421" y="8231"/>
                    <a:pt x="4145" y="8231"/>
                  </a:cubicBezTo>
                  <a:cubicBezTo>
                    <a:pt x="1869" y="8231"/>
                    <a:pt x="59" y="6422"/>
                    <a:pt x="59" y="4145"/>
                  </a:cubicBezTo>
                  <a:cubicBezTo>
                    <a:pt x="1" y="1927"/>
                    <a:pt x="1869" y="1"/>
                    <a:pt x="4145" y="59"/>
                  </a:cubicBezTo>
                  <a:cubicBezTo>
                    <a:pt x="6363" y="59"/>
                    <a:pt x="8231" y="1869"/>
                    <a:pt x="8231" y="408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9" name="Google Shape;18829;p54"/>
            <p:cNvSpPr/>
            <p:nvPr/>
          </p:nvSpPr>
          <p:spPr>
            <a:xfrm>
              <a:off x="4548375" y="3355100"/>
              <a:ext cx="202850" cy="202850"/>
            </a:xfrm>
            <a:custGeom>
              <a:avLst/>
              <a:gdLst/>
              <a:ahLst/>
              <a:cxnLst/>
              <a:rect l="l" t="t" r="r" b="b"/>
              <a:pathLst>
                <a:path w="8114" h="8114" extrusionOk="0">
                  <a:moveTo>
                    <a:pt x="8056" y="4028"/>
                  </a:moveTo>
                  <a:cubicBezTo>
                    <a:pt x="8114" y="6304"/>
                    <a:pt x="6304" y="8114"/>
                    <a:pt x="4086" y="8114"/>
                  </a:cubicBezTo>
                  <a:cubicBezTo>
                    <a:pt x="1810" y="8114"/>
                    <a:pt x="0" y="6363"/>
                    <a:pt x="0" y="4086"/>
                  </a:cubicBezTo>
                  <a:cubicBezTo>
                    <a:pt x="0" y="1868"/>
                    <a:pt x="1693" y="59"/>
                    <a:pt x="3911" y="59"/>
                  </a:cubicBezTo>
                  <a:cubicBezTo>
                    <a:pt x="6188" y="0"/>
                    <a:pt x="8056" y="1751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0" name="Google Shape;18830;p54"/>
            <p:cNvSpPr/>
            <p:nvPr/>
          </p:nvSpPr>
          <p:spPr>
            <a:xfrm>
              <a:off x="3075975" y="1882700"/>
              <a:ext cx="201400" cy="202875"/>
            </a:xfrm>
            <a:custGeom>
              <a:avLst/>
              <a:gdLst/>
              <a:ahLst/>
              <a:cxnLst/>
              <a:rect l="l" t="t" r="r" b="b"/>
              <a:pathLst>
                <a:path w="8056" h="8115" extrusionOk="0">
                  <a:moveTo>
                    <a:pt x="8056" y="4086"/>
                  </a:moveTo>
                  <a:cubicBezTo>
                    <a:pt x="8056" y="6363"/>
                    <a:pt x="6246" y="8114"/>
                    <a:pt x="3970" y="8114"/>
                  </a:cubicBezTo>
                  <a:cubicBezTo>
                    <a:pt x="1752" y="8056"/>
                    <a:pt x="1" y="6305"/>
                    <a:pt x="1" y="4028"/>
                  </a:cubicBezTo>
                  <a:cubicBezTo>
                    <a:pt x="1" y="1752"/>
                    <a:pt x="1810" y="1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1" name="Google Shape;18831;p54"/>
            <p:cNvSpPr/>
            <p:nvPr/>
          </p:nvSpPr>
          <p:spPr>
            <a:xfrm>
              <a:off x="2829375" y="21307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5" y="3970"/>
                  </a:moveTo>
                  <a:cubicBezTo>
                    <a:pt x="8055" y="6188"/>
                    <a:pt x="6304" y="7997"/>
                    <a:pt x="4086" y="8056"/>
                  </a:cubicBezTo>
                  <a:cubicBezTo>
                    <a:pt x="1810" y="8056"/>
                    <a:pt x="0" y="6246"/>
                    <a:pt x="0" y="4028"/>
                  </a:cubicBezTo>
                  <a:cubicBezTo>
                    <a:pt x="0" y="1810"/>
                    <a:pt x="1751" y="1"/>
                    <a:pt x="3969" y="1"/>
                  </a:cubicBezTo>
                  <a:cubicBezTo>
                    <a:pt x="6187" y="1"/>
                    <a:pt x="7997" y="1752"/>
                    <a:pt x="805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2" name="Google Shape;18832;p54"/>
            <p:cNvSpPr/>
            <p:nvPr/>
          </p:nvSpPr>
          <p:spPr>
            <a:xfrm>
              <a:off x="4301750" y="36031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6" y="3970"/>
                  </a:moveTo>
                  <a:cubicBezTo>
                    <a:pt x="8056" y="6246"/>
                    <a:pt x="6305" y="7997"/>
                    <a:pt x="4087" y="8055"/>
                  </a:cubicBezTo>
                  <a:cubicBezTo>
                    <a:pt x="1810" y="8055"/>
                    <a:pt x="1" y="6246"/>
                    <a:pt x="1" y="4028"/>
                  </a:cubicBezTo>
                  <a:cubicBezTo>
                    <a:pt x="1" y="1810"/>
                    <a:pt x="1810" y="0"/>
                    <a:pt x="4028" y="0"/>
                  </a:cubicBezTo>
                  <a:cubicBezTo>
                    <a:pt x="6246" y="0"/>
                    <a:pt x="8056" y="1751"/>
                    <a:pt x="8056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3" name="Google Shape;18833;p54"/>
            <p:cNvSpPr/>
            <p:nvPr/>
          </p:nvSpPr>
          <p:spPr>
            <a:xfrm>
              <a:off x="4790600" y="2619625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4029" y="1"/>
                  </a:moveTo>
                  <a:cubicBezTo>
                    <a:pt x="6247" y="1"/>
                    <a:pt x="8056" y="1810"/>
                    <a:pt x="8056" y="4028"/>
                  </a:cubicBezTo>
                  <a:cubicBezTo>
                    <a:pt x="8056" y="6246"/>
                    <a:pt x="6305" y="8056"/>
                    <a:pt x="4087" y="8056"/>
                  </a:cubicBezTo>
                  <a:cubicBezTo>
                    <a:pt x="1810" y="8056"/>
                    <a:pt x="59" y="6305"/>
                    <a:pt x="1" y="4028"/>
                  </a:cubicBezTo>
                  <a:cubicBezTo>
                    <a:pt x="1" y="1810"/>
                    <a:pt x="1810" y="59"/>
                    <a:pt x="402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4" name="Google Shape;18834;p54"/>
            <p:cNvSpPr/>
            <p:nvPr/>
          </p:nvSpPr>
          <p:spPr>
            <a:xfrm>
              <a:off x="3564825" y="1641925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8056" y="4028"/>
                  </a:moveTo>
                  <a:cubicBezTo>
                    <a:pt x="8056" y="6246"/>
                    <a:pt x="6246" y="7997"/>
                    <a:pt x="4028" y="7997"/>
                  </a:cubicBezTo>
                  <a:cubicBezTo>
                    <a:pt x="1810" y="7997"/>
                    <a:pt x="1" y="6129"/>
                    <a:pt x="59" y="3911"/>
                  </a:cubicBezTo>
                  <a:cubicBezTo>
                    <a:pt x="59" y="1752"/>
                    <a:pt x="1869" y="0"/>
                    <a:pt x="4028" y="0"/>
                  </a:cubicBezTo>
                  <a:cubicBezTo>
                    <a:pt x="6246" y="0"/>
                    <a:pt x="8056" y="1752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5" name="Google Shape;18835;p54"/>
            <p:cNvSpPr/>
            <p:nvPr/>
          </p:nvSpPr>
          <p:spPr>
            <a:xfrm>
              <a:off x="3811450" y="16404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4086" y="58"/>
                  </a:moveTo>
                  <a:cubicBezTo>
                    <a:pt x="6304" y="58"/>
                    <a:pt x="8056" y="1868"/>
                    <a:pt x="8056" y="4086"/>
                  </a:cubicBezTo>
                  <a:cubicBezTo>
                    <a:pt x="8056" y="6304"/>
                    <a:pt x="6246" y="8055"/>
                    <a:pt x="4028" y="8055"/>
                  </a:cubicBezTo>
                  <a:cubicBezTo>
                    <a:pt x="1810" y="8055"/>
                    <a:pt x="0" y="6246"/>
                    <a:pt x="59" y="4028"/>
                  </a:cubicBezTo>
                  <a:cubicBezTo>
                    <a:pt x="59" y="1810"/>
                    <a:pt x="1868" y="0"/>
                    <a:pt x="4086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6" name="Google Shape;18836;p54"/>
            <p:cNvSpPr/>
            <p:nvPr/>
          </p:nvSpPr>
          <p:spPr>
            <a:xfrm>
              <a:off x="4790600" y="2866250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8056" y="4086"/>
                  </a:moveTo>
                  <a:cubicBezTo>
                    <a:pt x="8056" y="6304"/>
                    <a:pt x="6247" y="8055"/>
                    <a:pt x="4029" y="8055"/>
                  </a:cubicBezTo>
                  <a:cubicBezTo>
                    <a:pt x="1810" y="8055"/>
                    <a:pt x="1" y="6246"/>
                    <a:pt x="59" y="4028"/>
                  </a:cubicBezTo>
                  <a:cubicBezTo>
                    <a:pt x="59" y="1810"/>
                    <a:pt x="1869" y="0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7" name="Google Shape;18837;p54"/>
            <p:cNvSpPr/>
            <p:nvPr/>
          </p:nvSpPr>
          <p:spPr>
            <a:xfrm>
              <a:off x="2829375" y="3356550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7997" y="4028"/>
                  </a:moveTo>
                  <a:cubicBezTo>
                    <a:pt x="7997" y="6246"/>
                    <a:pt x="6187" y="7997"/>
                    <a:pt x="4028" y="7997"/>
                  </a:cubicBezTo>
                  <a:cubicBezTo>
                    <a:pt x="1810" y="7997"/>
                    <a:pt x="0" y="6130"/>
                    <a:pt x="58" y="3912"/>
                  </a:cubicBezTo>
                  <a:cubicBezTo>
                    <a:pt x="58" y="1752"/>
                    <a:pt x="1926" y="1"/>
                    <a:pt x="4086" y="1"/>
                  </a:cubicBezTo>
                  <a:cubicBezTo>
                    <a:pt x="6246" y="59"/>
                    <a:pt x="8055" y="1869"/>
                    <a:pt x="7997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8" name="Google Shape;18838;p54"/>
            <p:cNvSpPr/>
            <p:nvPr/>
          </p:nvSpPr>
          <p:spPr>
            <a:xfrm>
              <a:off x="3075975" y="3603175"/>
              <a:ext cx="199950" cy="201400"/>
            </a:xfrm>
            <a:custGeom>
              <a:avLst/>
              <a:gdLst/>
              <a:ahLst/>
              <a:cxnLst/>
              <a:rect l="l" t="t" r="r" b="b"/>
              <a:pathLst>
                <a:path w="7998" h="8056" extrusionOk="0">
                  <a:moveTo>
                    <a:pt x="4087" y="0"/>
                  </a:moveTo>
                  <a:cubicBezTo>
                    <a:pt x="6246" y="59"/>
                    <a:pt x="7997" y="1868"/>
                    <a:pt x="7997" y="4028"/>
                  </a:cubicBezTo>
                  <a:cubicBezTo>
                    <a:pt x="7997" y="6246"/>
                    <a:pt x="6130" y="8055"/>
                    <a:pt x="3970" y="7997"/>
                  </a:cubicBezTo>
                  <a:cubicBezTo>
                    <a:pt x="1752" y="7939"/>
                    <a:pt x="1" y="6129"/>
                    <a:pt x="59" y="3970"/>
                  </a:cubicBezTo>
                  <a:cubicBezTo>
                    <a:pt x="59" y="1810"/>
                    <a:pt x="1869" y="0"/>
                    <a:pt x="40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9" name="Google Shape;18839;p54"/>
            <p:cNvSpPr/>
            <p:nvPr/>
          </p:nvSpPr>
          <p:spPr>
            <a:xfrm>
              <a:off x="4056600" y="1641925"/>
              <a:ext cx="198475" cy="198475"/>
            </a:xfrm>
            <a:custGeom>
              <a:avLst/>
              <a:gdLst/>
              <a:ahLst/>
              <a:cxnLst/>
              <a:rect l="l" t="t" r="r" b="b"/>
              <a:pathLst>
                <a:path w="7939" h="7939" extrusionOk="0">
                  <a:moveTo>
                    <a:pt x="3970" y="7939"/>
                  </a:moveTo>
                  <a:cubicBezTo>
                    <a:pt x="1810" y="7939"/>
                    <a:pt x="1" y="6129"/>
                    <a:pt x="1" y="3970"/>
                  </a:cubicBezTo>
                  <a:cubicBezTo>
                    <a:pt x="1" y="1810"/>
                    <a:pt x="1810" y="0"/>
                    <a:pt x="3970" y="0"/>
                  </a:cubicBezTo>
                  <a:cubicBezTo>
                    <a:pt x="6130" y="0"/>
                    <a:pt x="7939" y="1810"/>
                    <a:pt x="7939" y="3970"/>
                  </a:cubicBezTo>
                  <a:cubicBezTo>
                    <a:pt x="7939" y="6188"/>
                    <a:pt x="6130" y="7939"/>
                    <a:pt x="3970" y="793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0" name="Google Shape;18840;p54"/>
            <p:cNvSpPr/>
            <p:nvPr/>
          </p:nvSpPr>
          <p:spPr>
            <a:xfrm>
              <a:off x="4792075" y="2377400"/>
              <a:ext cx="199950" cy="199925"/>
            </a:xfrm>
            <a:custGeom>
              <a:avLst/>
              <a:gdLst/>
              <a:ahLst/>
              <a:cxnLst/>
              <a:rect l="l" t="t" r="r" b="b"/>
              <a:pathLst>
                <a:path w="7998" h="7997" extrusionOk="0">
                  <a:moveTo>
                    <a:pt x="3970" y="58"/>
                  </a:moveTo>
                  <a:cubicBezTo>
                    <a:pt x="6129" y="0"/>
                    <a:pt x="7939" y="1810"/>
                    <a:pt x="7939" y="3969"/>
                  </a:cubicBezTo>
                  <a:cubicBezTo>
                    <a:pt x="7997" y="6129"/>
                    <a:pt x="6188" y="7939"/>
                    <a:pt x="4028" y="7997"/>
                  </a:cubicBezTo>
                  <a:cubicBezTo>
                    <a:pt x="1868" y="7997"/>
                    <a:pt x="59" y="6246"/>
                    <a:pt x="0" y="4028"/>
                  </a:cubicBezTo>
                  <a:cubicBezTo>
                    <a:pt x="0" y="1926"/>
                    <a:pt x="1810" y="58"/>
                    <a:pt x="3970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1" name="Google Shape;18841;p54"/>
            <p:cNvSpPr/>
            <p:nvPr/>
          </p:nvSpPr>
          <p:spPr>
            <a:xfrm>
              <a:off x="4793525" y="31157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70" y="1"/>
                  </a:moveTo>
                  <a:cubicBezTo>
                    <a:pt x="6130" y="1"/>
                    <a:pt x="7881" y="1752"/>
                    <a:pt x="7881" y="3911"/>
                  </a:cubicBezTo>
                  <a:cubicBezTo>
                    <a:pt x="7881" y="6129"/>
                    <a:pt x="6071" y="7881"/>
                    <a:pt x="3853" y="7881"/>
                  </a:cubicBezTo>
                  <a:cubicBezTo>
                    <a:pt x="1693" y="7822"/>
                    <a:pt x="1" y="6071"/>
                    <a:pt x="1" y="3911"/>
                  </a:cubicBezTo>
                  <a:cubicBezTo>
                    <a:pt x="1" y="1693"/>
                    <a:pt x="1752" y="1"/>
                    <a:pt x="39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2" name="Google Shape;18842;p54"/>
            <p:cNvSpPr/>
            <p:nvPr/>
          </p:nvSpPr>
          <p:spPr>
            <a:xfrm>
              <a:off x="2584200" y="2622550"/>
              <a:ext cx="197025" cy="195550"/>
            </a:xfrm>
            <a:custGeom>
              <a:avLst/>
              <a:gdLst/>
              <a:ahLst/>
              <a:cxnLst/>
              <a:rect l="l" t="t" r="r" b="b"/>
              <a:pathLst>
                <a:path w="7881" h="7822" extrusionOk="0">
                  <a:moveTo>
                    <a:pt x="3912" y="7822"/>
                  </a:moveTo>
                  <a:cubicBezTo>
                    <a:pt x="1752" y="7822"/>
                    <a:pt x="1" y="6071"/>
                    <a:pt x="59" y="3911"/>
                  </a:cubicBezTo>
                  <a:cubicBezTo>
                    <a:pt x="59" y="1693"/>
                    <a:pt x="1810" y="0"/>
                    <a:pt x="3970" y="0"/>
                  </a:cubicBezTo>
                  <a:cubicBezTo>
                    <a:pt x="6188" y="0"/>
                    <a:pt x="7881" y="1751"/>
                    <a:pt x="7881" y="3970"/>
                  </a:cubicBezTo>
                  <a:cubicBezTo>
                    <a:pt x="7881" y="6129"/>
                    <a:pt x="6130" y="7822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3" name="Google Shape;18843;p54"/>
            <p:cNvSpPr/>
            <p:nvPr/>
          </p:nvSpPr>
          <p:spPr>
            <a:xfrm>
              <a:off x="3321125" y="16433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12" y="7822"/>
                  </a:moveTo>
                  <a:cubicBezTo>
                    <a:pt x="1694" y="7822"/>
                    <a:pt x="1" y="6071"/>
                    <a:pt x="1" y="3912"/>
                  </a:cubicBezTo>
                  <a:cubicBezTo>
                    <a:pt x="59" y="1694"/>
                    <a:pt x="1810" y="1"/>
                    <a:pt x="3970" y="1"/>
                  </a:cubicBezTo>
                  <a:cubicBezTo>
                    <a:pt x="6130" y="59"/>
                    <a:pt x="7881" y="1810"/>
                    <a:pt x="7823" y="3970"/>
                  </a:cubicBezTo>
                  <a:cubicBezTo>
                    <a:pt x="7823" y="6130"/>
                    <a:pt x="6071" y="7881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4" name="Google Shape;18844;p54"/>
            <p:cNvSpPr/>
            <p:nvPr/>
          </p:nvSpPr>
          <p:spPr>
            <a:xfrm>
              <a:off x="3812900" y="3851250"/>
              <a:ext cx="198500" cy="197025"/>
            </a:xfrm>
            <a:custGeom>
              <a:avLst/>
              <a:gdLst/>
              <a:ahLst/>
              <a:cxnLst/>
              <a:rect l="l" t="t" r="r" b="b"/>
              <a:pathLst>
                <a:path w="7940" h="7881" extrusionOk="0">
                  <a:moveTo>
                    <a:pt x="7939" y="3969"/>
                  </a:moveTo>
                  <a:cubicBezTo>
                    <a:pt x="7881" y="6188"/>
                    <a:pt x="6130" y="7880"/>
                    <a:pt x="3970" y="7880"/>
                  </a:cubicBezTo>
                  <a:cubicBezTo>
                    <a:pt x="1752" y="7880"/>
                    <a:pt x="1" y="6071"/>
                    <a:pt x="59" y="3911"/>
                  </a:cubicBezTo>
                  <a:cubicBezTo>
                    <a:pt x="117" y="1693"/>
                    <a:pt x="1869" y="0"/>
                    <a:pt x="4028" y="59"/>
                  </a:cubicBezTo>
                  <a:cubicBezTo>
                    <a:pt x="6188" y="59"/>
                    <a:pt x="7939" y="1810"/>
                    <a:pt x="7939" y="39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5" name="Google Shape;18845;p54"/>
            <p:cNvSpPr/>
            <p:nvPr/>
          </p:nvSpPr>
          <p:spPr>
            <a:xfrm>
              <a:off x="2585675" y="2869150"/>
              <a:ext cx="195550" cy="195575"/>
            </a:xfrm>
            <a:custGeom>
              <a:avLst/>
              <a:gdLst/>
              <a:ahLst/>
              <a:cxnLst/>
              <a:rect l="l" t="t" r="r" b="b"/>
              <a:pathLst>
                <a:path w="7822" h="7823" extrusionOk="0">
                  <a:moveTo>
                    <a:pt x="7822" y="3912"/>
                  </a:moveTo>
                  <a:cubicBezTo>
                    <a:pt x="7822" y="6071"/>
                    <a:pt x="6129" y="7823"/>
                    <a:pt x="3911" y="7823"/>
                  </a:cubicBezTo>
                  <a:cubicBezTo>
                    <a:pt x="1751" y="7823"/>
                    <a:pt x="0" y="6130"/>
                    <a:pt x="0" y="3970"/>
                  </a:cubicBezTo>
                  <a:cubicBezTo>
                    <a:pt x="0" y="1752"/>
                    <a:pt x="1693" y="59"/>
                    <a:pt x="3853" y="1"/>
                  </a:cubicBezTo>
                  <a:cubicBezTo>
                    <a:pt x="6071" y="1"/>
                    <a:pt x="7763" y="1752"/>
                    <a:pt x="7822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6" name="Google Shape;18846;p54"/>
            <p:cNvSpPr/>
            <p:nvPr/>
          </p:nvSpPr>
          <p:spPr>
            <a:xfrm>
              <a:off x="3567750" y="3851250"/>
              <a:ext cx="197025" cy="198475"/>
            </a:xfrm>
            <a:custGeom>
              <a:avLst/>
              <a:gdLst/>
              <a:ahLst/>
              <a:cxnLst/>
              <a:rect l="l" t="t" r="r" b="b"/>
              <a:pathLst>
                <a:path w="7881" h="7939" extrusionOk="0">
                  <a:moveTo>
                    <a:pt x="4028" y="59"/>
                  </a:moveTo>
                  <a:cubicBezTo>
                    <a:pt x="6188" y="117"/>
                    <a:pt x="7881" y="1868"/>
                    <a:pt x="7822" y="4028"/>
                  </a:cubicBezTo>
                  <a:cubicBezTo>
                    <a:pt x="7822" y="6246"/>
                    <a:pt x="6013" y="7939"/>
                    <a:pt x="3853" y="7880"/>
                  </a:cubicBezTo>
                  <a:cubicBezTo>
                    <a:pt x="1693" y="7822"/>
                    <a:pt x="1" y="6071"/>
                    <a:pt x="1" y="3853"/>
                  </a:cubicBezTo>
                  <a:cubicBezTo>
                    <a:pt x="59" y="1693"/>
                    <a:pt x="1868" y="0"/>
                    <a:pt x="4028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7" name="Google Shape;18847;p54"/>
            <p:cNvSpPr/>
            <p:nvPr/>
          </p:nvSpPr>
          <p:spPr>
            <a:xfrm>
              <a:off x="4551300" y="1891450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7763" y="3912"/>
                  </a:moveTo>
                  <a:cubicBezTo>
                    <a:pt x="7763" y="6071"/>
                    <a:pt x="6071" y="7764"/>
                    <a:pt x="3853" y="7764"/>
                  </a:cubicBezTo>
                  <a:cubicBezTo>
                    <a:pt x="1693" y="7764"/>
                    <a:pt x="0" y="6013"/>
                    <a:pt x="0" y="3853"/>
                  </a:cubicBezTo>
                  <a:cubicBezTo>
                    <a:pt x="0" y="1693"/>
                    <a:pt x="1751" y="1"/>
                    <a:pt x="3969" y="1"/>
                  </a:cubicBezTo>
                  <a:cubicBezTo>
                    <a:pt x="6129" y="1"/>
                    <a:pt x="7822" y="1693"/>
                    <a:pt x="7763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8" name="Google Shape;18848;p54"/>
            <p:cNvSpPr/>
            <p:nvPr/>
          </p:nvSpPr>
          <p:spPr>
            <a:xfrm>
              <a:off x="4059525" y="385270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3794" y="59"/>
                  </a:moveTo>
                  <a:cubicBezTo>
                    <a:pt x="5954" y="1"/>
                    <a:pt x="7705" y="1693"/>
                    <a:pt x="7705" y="3853"/>
                  </a:cubicBezTo>
                  <a:cubicBezTo>
                    <a:pt x="7705" y="6013"/>
                    <a:pt x="6013" y="7764"/>
                    <a:pt x="3853" y="7764"/>
                  </a:cubicBezTo>
                  <a:cubicBezTo>
                    <a:pt x="1693" y="7764"/>
                    <a:pt x="0" y="6071"/>
                    <a:pt x="0" y="3911"/>
                  </a:cubicBezTo>
                  <a:cubicBezTo>
                    <a:pt x="0" y="1752"/>
                    <a:pt x="1693" y="59"/>
                    <a:pt x="379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9" name="Google Shape;18849;p54"/>
            <p:cNvSpPr/>
            <p:nvPr/>
          </p:nvSpPr>
          <p:spPr>
            <a:xfrm>
              <a:off x="2585675" y="2380300"/>
              <a:ext cx="194100" cy="194125"/>
            </a:xfrm>
            <a:custGeom>
              <a:avLst/>
              <a:gdLst/>
              <a:ahLst/>
              <a:cxnLst/>
              <a:rect l="l" t="t" r="r" b="b"/>
              <a:pathLst>
                <a:path w="7764" h="7765" extrusionOk="0">
                  <a:moveTo>
                    <a:pt x="3911" y="59"/>
                  </a:moveTo>
                  <a:cubicBezTo>
                    <a:pt x="6071" y="59"/>
                    <a:pt x="7763" y="1810"/>
                    <a:pt x="7763" y="3912"/>
                  </a:cubicBezTo>
                  <a:cubicBezTo>
                    <a:pt x="7763" y="6071"/>
                    <a:pt x="6012" y="7764"/>
                    <a:pt x="3853" y="7764"/>
                  </a:cubicBezTo>
                  <a:cubicBezTo>
                    <a:pt x="1693" y="7764"/>
                    <a:pt x="0" y="6013"/>
                    <a:pt x="59" y="3853"/>
                  </a:cubicBezTo>
                  <a:cubicBezTo>
                    <a:pt x="59" y="1694"/>
                    <a:pt x="1810" y="1"/>
                    <a:pt x="391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0" name="Google Shape;18850;p54"/>
            <p:cNvSpPr/>
            <p:nvPr/>
          </p:nvSpPr>
          <p:spPr>
            <a:xfrm>
              <a:off x="3322600" y="3854175"/>
              <a:ext cx="192650" cy="192625"/>
            </a:xfrm>
            <a:custGeom>
              <a:avLst/>
              <a:gdLst/>
              <a:ahLst/>
              <a:cxnLst/>
              <a:rect l="l" t="t" r="r" b="b"/>
              <a:pathLst>
                <a:path w="7706" h="7705" extrusionOk="0">
                  <a:moveTo>
                    <a:pt x="7705" y="3852"/>
                  </a:moveTo>
                  <a:cubicBezTo>
                    <a:pt x="7705" y="5954"/>
                    <a:pt x="5954" y="7705"/>
                    <a:pt x="3853" y="7705"/>
                  </a:cubicBezTo>
                  <a:cubicBezTo>
                    <a:pt x="1751" y="7705"/>
                    <a:pt x="0" y="5954"/>
                    <a:pt x="0" y="3852"/>
                  </a:cubicBezTo>
                  <a:cubicBezTo>
                    <a:pt x="0" y="1693"/>
                    <a:pt x="1751" y="0"/>
                    <a:pt x="3911" y="0"/>
                  </a:cubicBezTo>
                  <a:cubicBezTo>
                    <a:pt x="6012" y="0"/>
                    <a:pt x="7705" y="1751"/>
                    <a:pt x="7705" y="38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1" name="Google Shape;18851;p54"/>
            <p:cNvSpPr/>
            <p:nvPr/>
          </p:nvSpPr>
          <p:spPr>
            <a:xfrm>
              <a:off x="2585675" y="3117225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3969" y="1"/>
                  </a:moveTo>
                  <a:cubicBezTo>
                    <a:pt x="6071" y="59"/>
                    <a:pt x="7822" y="1869"/>
                    <a:pt x="7763" y="3970"/>
                  </a:cubicBezTo>
                  <a:cubicBezTo>
                    <a:pt x="7705" y="6071"/>
                    <a:pt x="5954" y="7764"/>
                    <a:pt x="3853" y="7706"/>
                  </a:cubicBezTo>
                  <a:cubicBezTo>
                    <a:pt x="1751" y="7706"/>
                    <a:pt x="0" y="5896"/>
                    <a:pt x="59" y="3795"/>
                  </a:cubicBezTo>
                  <a:cubicBezTo>
                    <a:pt x="117" y="1694"/>
                    <a:pt x="1868" y="1"/>
                    <a:pt x="39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2" name="Google Shape;18852;p54"/>
            <p:cNvSpPr/>
            <p:nvPr/>
          </p:nvSpPr>
          <p:spPr>
            <a:xfrm>
              <a:off x="4795000" y="2133700"/>
              <a:ext cx="192625" cy="194100"/>
            </a:xfrm>
            <a:custGeom>
              <a:avLst/>
              <a:gdLst/>
              <a:ahLst/>
              <a:cxnLst/>
              <a:rect l="l" t="t" r="r" b="b"/>
              <a:pathLst>
                <a:path w="7705" h="7764" extrusionOk="0">
                  <a:moveTo>
                    <a:pt x="3911" y="7764"/>
                  </a:moveTo>
                  <a:cubicBezTo>
                    <a:pt x="1810" y="7764"/>
                    <a:pt x="58" y="6012"/>
                    <a:pt x="0" y="3911"/>
                  </a:cubicBezTo>
                  <a:cubicBezTo>
                    <a:pt x="0" y="1810"/>
                    <a:pt x="1751" y="59"/>
                    <a:pt x="3853" y="59"/>
                  </a:cubicBezTo>
                  <a:cubicBezTo>
                    <a:pt x="5954" y="0"/>
                    <a:pt x="7705" y="1751"/>
                    <a:pt x="7705" y="3911"/>
                  </a:cubicBezTo>
                  <a:cubicBezTo>
                    <a:pt x="7705" y="5954"/>
                    <a:pt x="6012" y="7705"/>
                    <a:pt x="3911" y="776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3" name="Google Shape;18853;p54"/>
            <p:cNvSpPr/>
            <p:nvPr/>
          </p:nvSpPr>
          <p:spPr>
            <a:xfrm>
              <a:off x="4306125" y="164485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7706" y="3911"/>
                  </a:moveTo>
                  <a:cubicBezTo>
                    <a:pt x="7648" y="6012"/>
                    <a:pt x="5896" y="7763"/>
                    <a:pt x="3737" y="7705"/>
                  </a:cubicBezTo>
                  <a:cubicBezTo>
                    <a:pt x="1694" y="7647"/>
                    <a:pt x="1" y="5896"/>
                    <a:pt x="1" y="3794"/>
                  </a:cubicBezTo>
                  <a:cubicBezTo>
                    <a:pt x="1" y="1693"/>
                    <a:pt x="1810" y="0"/>
                    <a:pt x="3912" y="0"/>
                  </a:cubicBezTo>
                  <a:cubicBezTo>
                    <a:pt x="6013" y="59"/>
                    <a:pt x="7706" y="1810"/>
                    <a:pt x="7706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4" name="Google Shape;18854;p54"/>
            <p:cNvSpPr/>
            <p:nvPr/>
          </p:nvSpPr>
          <p:spPr>
            <a:xfrm>
              <a:off x="4546925" y="3606100"/>
              <a:ext cx="195550" cy="194100"/>
            </a:xfrm>
            <a:custGeom>
              <a:avLst/>
              <a:gdLst/>
              <a:ahLst/>
              <a:cxnLst/>
              <a:rect l="l" t="t" r="r" b="b"/>
              <a:pathLst>
                <a:path w="7822" h="7764" extrusionOk="0">
                  <a:moveTo>
                    <a:pt x="3853" y="7763"/>
                  </a:moveTo>
                  <a:cubicBezTo>
                    <a:pt x="1751" y="7705"/>
                    <a:pt x="0" y="5895"/>
                    <a:pt x="58" y="3794"/>
                  </a:cubicBezTo>
                  <a:cubicBezTo>
                    <a:pt x="117" y="1693"/>
                    <a:pt x="1926" y="0"/>
                    <a:pt x="3969" y="58"/>
                  </a:cubicBezTo>
                  <a:cubicBezTo>
                    <a:pt x="6129" y="117"/>
                    <a:pt x="7822" y="1868"/>
                    <a:pt x="7763" y="4028"/>
                  </a:cubicBezTo>
                  <a:cubicBezTo>
                    <a:pt x="7705" y="6071"/>
                    <a:pt x="5954" y="7763"/>
                    <a:pt x="3853" y="77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5" name="Google Shape;18855;p54"/>
            <p:cNvSpPr/>
            <p:nvPr/>
          </p:nvSpPr>
          <p:spPr>
            <a:xfrm>
              <a:off x="2832275" y="1887075"/>
              <a:ext cx="194125" cy="194100"/>
            </a:xfrm>
            <a:custGeom>
              <a:avLst/>
              <a:gdLst/>
              <a:ahLst/>
              <a:cxnLst/>
              <a:rect l="l" t="t" r="r" b="b"/>
              <a:pathLst>
                <a:path w="7765" h="7764" extrusionOk="0">
                  <a:moveTo>
                    <a:pt x="7764" y="3911"/>
                  </a:moveTo>
                  <a:cubicBezTo>
                    <a:pt x="7706" y="6013"/>
                    <a:pt x="5955" y="7764"/>
                    <a:pt x="3912" y="7706"/>
                  </a:cubicBezTo>
                  <a:cubicBezTo>
                    <a:pt x="1752" y="7706"/>
                    <a:pt x="1" y="5954"/>
                    <a:pt x="59" y="3795"/>
                  </a:cubicBezTo>
                  <a:cubicBezTo>
                    <a:pt x="118" y="1693"/>
                    <a:pt x="1869" y="1"/>
                    <a:pt x="3970" y="59"/>
                  </a:cubicBezTo>
                  <a:cubicBezTo>
                    <a:pt x="6071" y="59"/>
                    <a:pt x="7764" y="1810"/>
                    <a:pt x="7764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6" name="Google Shape;18856;p54"/>
            <p:cNvSpPr/>
            <p:nvPr/>
          </p:nvSpPr>
          <p:spPr>
            <a:xfrm>
              <a:off x="4796450" y="3362400"/>
              <a:ext cx="191175" cy="189725"/>
            </a:xfrm>
            <a:custGeom>
              <a:avLst/>
              <a:gdLst/>
              <a:ahLst/>
              <a:cxnLst/>
              <a:rect l="l" t="t" r="r" b="b"/>
              <a:pathLst>
                <a:path w="7647" h="7589" extrusionOk="0">
                  <a:moveTo>
                    <a:pt x="3795" y="0"/>
                  </a:moveTo>
                  <a:cubicBezTo>
                    <a:pt x="5896" y="0"/>
                    <a:pt x="7647" y="1751"/>
                    <a:pt x="7589" y="3794"/>
                  </a:cubicBezTo>
                  <a:cubicBezTo>
                    <a:pt x="7589" y="5896"/>
                    <a:pt x="5896" y="7588"/>
                    <a:pt x="3795" y="7588"/>
                  </a:cubicBezTo>
                  <a:cubicBezTo>
                    <a:pt x="1693" y="7588"/>
                    <a:pt x="0" y="5837"/>
                    <a:pt x="0" y="3736"/>
                  </a:cubicBezTo>
                  <a:cubicBezTo>
                    <a:pt x="0" y="1693"/>
                    <a:pt x="1752" y="0"/>
                    <a:pt x="379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7" name="Google Shape;18857;p54"/>
            <p:cNvSpPr/>
            <p:nvPr/>
          </p:nvSpPr>
          <p:spPr>
            <a:xfrm>
              <a:off x="3081825" y="1646300"/>
              <a:ext cx="189725" cy="191200"/>
            </a:xfrm>
            <a:custGeom>
              <a:avLst/>
              <a:gdLst/>
              <a:ahLst/>
              <a:cxnLst/>
              <a:rect l="l" t="t" r="r" b="b"/>
              <a:pathLst>
                <a:path w="7589" h="7648" extrusionOk="0">
                  <a:moveTo>
                    <a:pt x="3794" y="1"/>
                  </a:moveTo>
                  <a:cubicBezTo>
                    <a:pt x="5837" y="1"/>
                    <a:pt x="7588" y="1752"/>
                    <a:pt x="7588" y="3853"/>
                  </a:cubicBezTo>
                  <a:cubicBezTo>
                    <a:pt x="7588" y="5896"/>
                    <a:pt x="5896" y="7589"/>
                    <a:pt x="3794" y="7589"/>
                  </a:cubicBezTo>
                  <a:cubicBezTo>
                    <a:pt x="1751" y="7647"/>
                    <a:pt x="0" y="5896"/>
                    <a:pt x="0" y="3795"/>
                  </a:cubicBezTo>
                  <a:cubicBezTo>
                    <a:pt x="0" y="1693"/>
                    <a:pt x="1693" y="1"/>
                    <a:pt x="3794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8" name="Google Shape;18858;p54"/>
            <p:cNvSpPr/>
            <p:nvPr/>
          </p:nvSpPr>
          <p:spPr>
            <a:xfrm>
              <a:off x="2835200" y="3609000"/>
              <a:ext cx="189725" cy="189725"/>
            </a:xfrm>
            <a:custGeom>
              <a:avLst/>
              <a:gdLst/>
              <a:ahLst/>
              <a:cxnLst/>
              <a:rect l="l" t="t" r="r" b="b"/>
              <a:pathLst>
                <a:path w="7589" h="7589" extrusionOk="0">
                  <a:moveTo>
                    <a:pt x="3795" y="1"/>
                  </a:moveTo>
                  <a:cubicBezTo>
                    <a:pt x="5896" y="59"/>
                    <a:pt x="7589" y="1752"/>
                    <a:pt x="7530" y="3795"/>
                  </a:cubicBezTo>
                  <a:cubicBezTo>
                    <a:pt x="7530" y="5896"/>
                    <a:pt x="5838" y="7589"/>
                    <a:pt x="3736" y="7531"/>
                  </a:cubicBezTo>
                  <a:cubicBezTo>
                    <a:pt x="1635" y="7531"/>
                    <a:pt x="1" y="5838"/>
                    <a:pt x="1" y="3737"/>
                  </a:cubicBezTo>
                  <a:cubicBezTo>
                    <a:pt x="59" y="1635"/>
                    <a:pt x="1752" y="1"/>
                    <a:pt x="379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9" name="Google Shape;18859;p54"/>
            <p:cNvSpPr/>
            <p:nvPr/>
          </p:nvSpPr>
          <p:spPr>
            <a:xfrm>
              <a:off x="4309050" y="3855625"/>
              <a:ext cx="186825" cy="188275"/>
            </a:xfrm>
            <a:custGeom>
              <a:avLst/>
              <a:gdLst/>
              <a:ahLst/>
              <a:cxnLst/>
              <a:rect l="l" t="t" r="r" b="b"/>
              <a:pathLst>
                <a:path w="7473" h="7531" extrusionOk="0">
                  <a:moveTo>
                    <a:pt x="3736" y="7530"/>
                  </a:moveTo>
                  <a:cubicBezTo>
                    <a:pt x="1635" y="7530"/>
                    <a:pt x="1" y="5896"/>
                    <a:pt x="1" y="3794"/>
                  </a:cubicBezTo>
                  <a:cubicBezTo>
                    <a:pt x="1" y="1693"/>
                    <a:pt x="1635" y="0"/>
                    <a:pt x="3736" y="59"/>
                  </a:cubicBezTo>
                  <a:cubicBezTo>
                    <a:pt x="5838" y="59"/>
                    <a:pt x="7472" y="1693"/>
                    <a:pt x="7472" y="3736"/>
                  </a:cubicBezTo>
                  <a:cubicBezTo>
                    <a:pt x="7472" y="5837"/>
                    <a:pt x="5838" y="7530"/>
                    <a:pt x="3736" y="75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0" name="Google Shape;18860;p54"/>
            <p:cNvSpPr/>
            <p:nvPr/>
          </p:nvSpPr>
          <p:spPr>
            <a:xfrm>
              <a:off x="2590050" y="213660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3736" y="7531"/>
                  </a:moveTo>
                  <a:cubicBezTo>
                    <a:pt x="1635" y="7531"/>
                    <a:pt x="0" y="5896"/>
                    <a:pt x="0" y="3737"/>
                  </a:cubicBezTo>
                  <a:cubicBezTo>
                    <a:pt x="0" y="1694"/>
                    <a:pt x="1635" y="59"/>
                    <a:pt x="3678" y="59"/>
                  </a:cubicBezTo>
                  <a:cubicBezTo>
                    <a:pt x="5837" y="1"/>
                    <a:pt x="7472" y="1694"/>
                    <a:pt x="7472" y="3795"/>
                  </a:cubicBezTo>
                  <a:cubicBezTo>
                    <a:pt x="7472" y="5896"/>
                    <a:pt x="5837" y="7531"/>
                    <a:pt x="3736" y="753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1" name="Google Shape;18861;p54"/>
            <p:cNvSpPr/>
            <p:nvPr/>
          </p:nvSpPr>
          <p:spPr>
            <a:xfrm>
              <a:off x="2590050" y="3363850"/>
              <a:ext cx="186800" cy="186800"/>
            </a:xfrm>
            <a:custGeom>
              <a:avLst/>
              <a:gdLst/>
              <a:ahLst/>
              <a:cxnLst/>
              <a:rect l="l" t="t" r="r" b="b"/>
              <a:pathLst>
                <a:path w="7472" h="7472" extrusionOk="0">
                  <a:moveTo>
                    <a:pt x="3736" y="1"/>
                  </a:moveTo>
                  <a:cubicBezTo>
                    <a:pt x="5837" y="59"/>
                    <a:pt x="7472" y="1693"/>
                    <a:pt x="7413" y="3795"/>
                  </a:cubicBezTo>
                  <a:cubicBezTo>
                    <a:pt x="7413" y="5838"/>
                    <a:pt x="5721" y="7472"/>
                    <a:pt x="3678" y="7414"/>
                  </a:cubicBezTo>
                  <a:cubicBezTo>
                    <a:pt x="1635" y="7414"/>
                    <a:pt x="0" y="5721"/>
                    <a:pt x="0" y="3678"/>
                  </a:cubicBezTo>
                  <a:cubicBezTo>
                    <a:pt x="0" y="1635"/>
                    <a:pt x="1693" y="1"/>
                    <a:pt x="37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2" name="Google Shape;18862;p54"/>
            <p:cNvSpPr/>
            <p:nvPr/>
          </p:nvSpPr>
          <p:spPr>
            <a:xfrm>
              <a:off x="3083275" y="3857075"/>
              <a:ext cx="186800" cy="185350"/>
            </a:xfrm>
            <a:custGeom>
              <a:avLst/>
              <a:gdLst/>
              <a:ahLst/>
              <a:cxnLst/>
              <a:rect l="l" t="t" r="r" b="b"/>
              <a:pathLst>
                <a:path w="7472" h="7414" extrusionOk="0">
                  <a:moveTo>
                    <a:pt x="7414" y="3678"/>
                  </a:moveTo>
                  <a:cubicBezTo>
                    <a:pt x="7472" y="5779"/>
                    <a:pt x="5779" y="7414"/>
                    <a:pt x="3736" y="7414"/>
                  </a:cubicBezTo>
                  <a:cubicBezTo>
                    <a:pt x="1693" y="7414"/>
                    <a:pt x="1" y="5779"/>
                    <a:pt x="59" y="3736"/>
                  </a:cubicBezTo>
                  <a:cubicBezTo>
                    <a:pt x="59" y="1694"/>
                    <a:pt x="1693" y="59"/>
                    <a:pt x="3678" y="1"/>
                  </a:cubicBezTo>
                  <a:cubicBezTo>
                    <a:pt x="5779" y="1"/>
                    <a:pt x="7414" y="1635"/>
                    <a:pt x="7472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3" name="Google Shape;18863;p54"/>
            <p:cNvSpPr/>
            <p:nvPr/>
          </p:nvSpPr>
          <p:spPr>
            <a:xfrm>
              <a:off x="5045975" y="2628375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737" y="7414"/>
                  </a:moveTo>
                  <a:cubicBezTo>
                    <a:pt x="1635" y="7414"/>
                    <a:pt x="1" y="5721"/>
                    <a:pt x="1" y="3678"/>
                  </a:cubicBezTo>
                  <a:cubicBezTo>
                    <a:pt x="1" y="1635"/>
                    <a:pt x="1635" y="1"/>
                    <a:pt x="3737" y="1"/>
                  </a:cubicBez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79" y="7414"/>
                    <a:pt x="3737" y="74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4" name="Google Shape;18864;p54"/>
            <p:cNvSpPr/>
            <p:nvPr/>
          </p:nvSpPr>
          <p:spPr>
            <a:xfrm>
              <a:off x="3818750" y="1401150"/>
              <a:ext cx="188275" cy="186800"/>
            </a:xfrm>
            <a:custGeom>
              <a:avLst/>
              <a:gdLst/>
              <a:ahLst/>
              <a:cxnLst/>
              <a:rect l="l" t="t" r="r" b="b"/>
              <a:pathLst>
                <a:path w="7531" h="7472" extrusionOk="0">
                  <a:moveTo>
                    <a:pt x="59" y="3678"/>
                  </a:moveTo>
                  <a:cubicBezTo>
                    <a:pt x="59" y="1635"/>
                    <a:pt x="1751" y="0"/>
                    <a:pt x="3853" y="59"/>
                  </a:cubicBezTo>
                  <a:cubicBezTo>
                    <a:pt x="5896" y="59"/>
                    <a:pt x="7530" y="1810"/>
                    <a:pt x="7472" y="3853"/>
                  </a:cubicBezTo>
                  <a:cubicBezTo>
                    <a:pt x="7413" y="5837"/>
                    <a:pt x="5721" y="7472"/>
                    <a:pt x="3736" y="7472"/>
                  </a:cubicBezTo>
                  <a:cubicBezTo>
                    <a:pt x="1693" y="7413"/>
                    <a:pt x="0" y="5721"/>
                    <a:pt x="59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5" name="Google Shape;18865;p54"/>
            <p:cNvSpPr/>
            <p:nvPr/>
          </p:nvSpPr>
          <p:spPr>
            <a:xfrm>
              <a:off x="5045975" y="2875000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678" y="0"/>
                  </a:moveTo>
                  <a:cubicBezTo>
                    <a:pt x="5721" y="0"/>
                    <a:pt x="7414" y="1693"/>
                    <a:pt x="7414" y="3736"/>
                  </a:cubicBezTo>
                  <a:cubicBezTo>
                    <a:pt x="7355" y="5721"/>
                    <a:pt x="5721" y="7413"/>
                    <a:pt x="3678" y="7413"/>
                  </a:cubicBezTo>
                  <a:cubicBezTo>
                    <a:pt x="1635" y="7413"/>
                    <a:pt x="1" y="5721"/>
                    <a:pt x="1" y="3678"/>
                  </a:cubicBezTo>
                  <a:cubicBezTo>
                    <a:pt x="1" y="1635"/>
                    <a:pt x="1694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6" name="Google Shape;18866;p54"/>
            <p:cNvSpPr/>
            <p:nvPr/>
          </p:nvSpPr>
          <p:spPr>
            <a:xfrm>
              <a:off x="3573575" y="1402600"/>
              <a:ext cx="185375" cy="185350"/>
            </a:xfrm>
            <a:custGeom>
              <a:avLst/>
              <a:gdLst/>
              <a:ahLst/>
              <a:cxnLst/>
              <a:rect l="l" t="t" r="r" b="b"/>
              <a:pathLst>
                <a:path w="7415" h="7414" extrusionOk="0">
                  <a:moveTo>
                    <a:pt x="3678" y="1"/>
                  </a:move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21" y="7414"/>
                    <a:pt x="3678" y="7355"/>
                  </a:cubicBezTo>
                  <a:cubicBezTo>
                    <a:pt x="1635" y="7355"/>
                    <a:pt x="1" y="5663"/>
                    <a:pt x="1" y="3678"/>
                  </a:cubicBezTo>
                  <a:cubicBezTo>
                    <a:pt x="1" y="1635"/>
                    <a:pt x="1694" y="1"/>
                    <a:pt x="36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7" name="Google Shape;18867;p54"/>
            <p:cNvSpPr/>
            <p:nvPr/>
          </p:nvSpPr>
          <p:spPr>
            <a:xfrm>
              <a:off x="4799375" y="1895825"/>
              <a:ext cx="183875" cy="183900"/>
            </a:xfrm>
            <a:custGeom>
              <a:avLst/>
              <a:gdLst/>
              <a:ahLst/>
              <a:cxnLst/>
              <a:rect l="l" t="t" r="r" b="b"/>
              <a:pathLst>
                <a:path w="7355" h="7356" extrusionOk="0">
                  <a:moveTo>
                    <a:pt x="3678" y="7356"/>
                  </a:moveTo>
                  <a:cubicBezTo>
                    <a:pt x="1693" y="7356"/>
                    <a:pt x="0" y="5663"/>
                    <a:pt x="0" y="3678"/>
                  </a:cubicBezTo>
                  <a:cubicBezTo>
                    <a:pt x="59" y="1635"/>
                    <a:pt x="1751" y="1"/>
                    <a:pt x="3736" y="1"/>
                  </a:cubicBezTo>
                  <a:cubicBezTo>
                    <a:pt x="5720" y="59"/>
                    <a:pt x="7355" y="1694"/>
                    <a:pt x="7355" y="3678"/>
                  </a:cubicBezTo>
                  <a:cubicBezTo>
                    <a:pt x="7355" y="5663"/>
                    <a:pt x="5662" y="7356"/>
                    <a:pt x="3678" y="735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8" name="Google Shape;18868;p54"/>
            <p:cNvSpPr/>
            <p:nvPr/>
          </p:nvSpPr>
          <p:spPr>
            <a:xfrm>
              <a:off x="5045975" y="238615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355" y="3678"/>
                  </a:moveTo>
                  <a:cubicBezTo>
                    <a:pt x="7355" y="5662"/>
                    <a:pt x="5721" y="7355"/>
                    <a:pt x="3678" y="7355"/>
                  </a:cubicBezTo>
                  <a:cubicBezTo>
                    <a:pt x="1694" y="7355"/>
                    <a:pt x="1" y="5662"/>
                    <a:pt x="1" y="3619"/>
                  </a:cubicBezTo>
                  <a:cubicBezTo>
                    <a:pt x="59" y="1693"/>
                    <a:pt x="1694" y="0"/>
                    <a:pt x="3678" y="0"/>
                  </a:cubicBezTo>
                  <a:cubicBezTo>
                    <a:pt x="5663" y="0"/>
                    <a:pt x="7355" y="1635"/>
                    <a:pt x="7355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9" name="Google Shape;18869;p54"/>
            <p:cNvSpPr/>
            <p:nvPr/>
          </p:nvSpPr>
          <p:spPr>
            <a:xfrm>
              <a:off x="4557125" y="1649225"/>
              <a:ext cx="183900" cy="185350"/>
            </a:xfrm>
            <a:custGeom>
              <a:avLst/>
              <a:gdLst/>
              <a:ahLst/>
              <a:cxnLst/>
              <a:rect l="l" t="t" r="r" b="b"/>
              <a:pathLst>
                <a:path w="7356" h="7414" extrusionOk="0">
                  <a:moveTo>
                    <a:pt x="3678" y="0"/>
                  </a:moveTo>
                  <a:cubicBezTo>
                    <a:pt x="5663" y="0"/>
                    <a:pt x="7355" y="1693"/>
                    <a:pt x="7355" y="3736"/>
                  </a:cubicBezTo>
                  <a:cubicBezTo>
                    <a:pt x="7355" y="5721"/>
                    <a:pt x="5663" y="7413"/>
                    <a:pt x="3620" y="7355"/>
                  </a:cubicBezTo>
                  <a:cubicBezTo>
                    <a:pt x="1635" y="7355"/>
                    <a:pt x="1" y="5721"/>
                    <a:pt x="1" y="3736"/>
                  </a:cubicBezTo>
                  <a:cubicBezTo>
                    <a:pt x="1" y="1693"/>
                    <a:pt x="1635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0" name="Google Shape;18870;p54"/>
            <p:cNvSpPr/>
            <p:nvPr/>
          </p:nvSpPr>
          <p:spPr>
            <a:xfrm>
              <a:off x="4062450" y="140115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7355" y="3853"/>
                  </a:moveTo>
                  <a:cubicBezTo>
                    <a:pt x="7296" y="5896"/>
                    <a:pt x="5545" y="7530"/>
                    <a:pt x="3561" y="7413"/>
                  </a:cubicBezTo>
                  <a:cubicBezTo>
                    <a:pt x="1576" y="7297"/>
                    <a:pt x="0" y="5604"/>
                    <a:pt x="58" y="3619"/>
                  </a:cubicBezTo>
                  <a:cubicBezTo>
                    <a:pt x="175" y="1576"/>
                    <a:pt x="1926" y="0"/>
                    <a:pt x="3853" y="117"/>
                  </a:cubicBezTo>
                  <a:cubicBezTo>
                    <a:pt x="5896" y="234"/>
                    <a:pt x="7472" y="1926"/>
                    <a:pt x="7355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1" name="Google Shape;18871;p54"/>
            <p:cNvSpPr/>
            <p:nvPr/>
          </p:nvSpPr>
          <p:spPr>
            <a:xfrm>
              <a:off x="3326975" y="140260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297" y="3795"/>
                  </a:moveTo>
                  <a:cubicBezTo>
                    <a:pt x="7238" y="5838"/>
                    <a:pt x="5604" y="7355"/>
                    <a:pt x="3619" y="7297"/>
                  </a:cubicBezTo>
                  <a:cubicBezTo>
                    <a:pt x="1576" y="7239"/>
                    <a:pt x="0" y="5604"/>
                    <a:pt x="59" y="3620"/>
                  </a:cubicBezTo>
                  <a:cubicBezTo>
                    <a:pt x="117" y="1577"/>
                    <a:pt x="1810" y="1"/>
                    <a:pt x="3794" y="59"/>
                  </a:cubicBezTo>
                  <a:cubicBezTo>
                    <a:pt x="5837" y="117"/>
                    <a:pt x="7355" y="1810"/>
                    <a:pt x="7297" y="37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2" name="Google Shape;18872;p54"/>
            <p:cNvSpPr/>
            <p:nvPr/>
          </p:nvSpPr>
          <p:spPr>
            <a:xfrm>
              <a:off x="5047450" y="3123075"/>
              <a:ext cx="182425" cy="182425"/>
            </a:xfrm>
            <a:custGeom>
              <a:avLst/>
              <a:gdLst/>
              <a:ahLst/>
              <a:cxnLst/>
              <a:rect l="l" t="t" r="r" b="b"/>
              <a:pathLst>
                <a:path w="7297" h="7297" extrusionOk="0">
                  <a:moveTo>
                    <a:pt x="7296" y="3619"/>
                  </a:moveTo>
                  <a:cubicBezTo>
                    <a:pt x="7296" y="5604"/>
                    <a:pt x="5662" y="7238"/>
                    <a:pt x="3678" y="7297"/>
                  </a:cubicBezTo>
                  <a:cubicBezTo>
                    <a:pt x="1635" y="7297"/>
                    <a:pt x="0" y="5662"/>
                    <a:pt x="0" y="3678"/>
                  </a:cubicBezTo>
                  <a:cubicBezTo>
                    <a:pt x="0" y="1635"/>
                    <a:pt x="1635" y="0"/>
                    <a:pt x="3619" y="0"/>
                  </a:cubicBezTo>
                  <a:cubicBezTo>
                    <a:pt x="5604" y="0"/>
                    <a:pt x="7238" y="1635"/>
                    <a:pt x="7296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3" name="Google Shape;18873;p54"/>
            <p:cNvSpPr/>
            <p:nvPr/>
          </p:nvSpPr>
          <p:spPr>
            <a:xfrm>
              <a:off x="3821650" y="4102250"/>
              <a:ext cx="180975" cy="180950"/>
            </a:xfrm>
            <a:custGeom>
              <a:avLst/>
              <a:gdLst/>
              <a:ahLst/>
              <a:cxnLst/>
              <a:rect l="l" t="t" r="r" b="b"/>
              <a:pathLst>
                <a:path w="7239" h="7238" extrusionOk="0">
                  <a:moveTo>
                    <a:pt x="7239" y="3619"/>
                  </a:moveTo>
                  <a:cubicBezTo>
                    <a:pt x="7239" y="5662"/>
                    <a:pt x="5663" y="7238"/>
                    <a:pt x="3620" y="7238"/>
                  </a:cubicBezTo>
                  <a:cubicBezTo>
                    <a:pt x="1577" y="7238"/>
                    <a:pt x="1" y="5604"/>
                    <a:pt x="59" y="3619"/>
                  </a:cubicBezTo>
                  <a:cubicBezTo>
                    <a:pt x="59" y="1634"/>
                    <a:pt x="1635" y="58"/>
                    <a:pt x="3620" y="58"/>
                  </a:cubicBezTo>
                  <a:cubicBezTo>
                    <a:pt x="5605" y="0"/>
                    <a:pt x="7239" y="1634"/>
                    <a:pt x="723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4" name="Google Shape;18874;p54"/>
            <p:cNvSpPr/>
            <p:nvPr/>
          </p:nvSpPr>
          <p:spPr>
            <a:xfrm>
              <a:off x="3576500" y="4103700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546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20" y="0"/>
                  </a:cubicBezTo>
                  <a:cubicBezTo>
                    <a:pt x="5604" y="0"/>
                    <a:pt x="7180" y="1518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5" name="Google Shape;18875;p54"/>
            <p:cNvSpPr/>
            <p:nvPr/>
          </p:nvSpPr>
          <p:spPr>
            <a:xfrm>
              <a:off x="2350725" y="2629850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3561" y="59"/>
                  </a:moveTo>
                  <a:cubicBezTo>
                    <a:pt x="5604" y="0"/>
                    <a:pt x="7180" y="1635"/>
                    <a:pt x="7180" y="3619"/>
                  </a:cubicBezTo>
                  <a:cubicBezTo>
                    <a:pt x="7180" y="5604"/>
                    <a:pt x="5604" y="7180"/>
                    <a:pt x="3619" y="7238"/>
                  </a:cubicBezTo>
                  <a:cubicBezTo>
                    <a:pt x="1577" y="7238"/>
                    <a:pt x="1" y="5662"/>
                    <a:pt x="1" y="3619"/>
                  </a:cubicBezTo>
                  <a:cubicBezTo>
                    <a:pt x="1" y="1635"/>
                    <a:pt x="1577" y="59"/>
                    <a:pt x="35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6" name="Google Shape;18876;p54"/>
            <p:cNvSpPr/>
            <p:nvPr/>
          </p:nvSpPr>
          <p:spPr>
            <a:xfrm>
              <a:off x="4802275" y="3613375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7180" y="3562"/>
                  </a:moveTo>
                  <a:cubicBezTo>
                    <a:pt x="7180" y="5604"/>
                    <a:pt x="5604" y="7239"/>
                    <a:pt x="3562" y="7180"/>
                  </a:cubicBezTo>
                  <a:cubicBezTo>
                    <a:pt x="1577" y="7180"/>
                    <a:pt x="1" y="5604"/>
                    <a:pt x="1" y="3620"/>
                  </a:cubicBezTo>
                  <a:cubicBezTo>
                    <a:pt x="1" y="1577"/>
                    <a:pt x="1577" y="1"/>
                    <a:pt x="3620" y="1"/>
                  </a:cubicBezTo>
                  <a:cubicBezTo>
                    <a:pt x="5604" y="1"/>
                    <a:pt x="7180" y="1577"/>
                    <a:pt x="7180" y="35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7" name="Google Shape;18877;p54"/>
            <p:cNvSpPr/>
            <p:nvPr/>
          </p:nvSpPr>
          <p:spPr>
            <a:xfrm>
              <a:off x="2839575" y="1652125"/>
              <a:ext cx="179525" cy="179525"/>
            </a:xfrm>
            <a:custGeom>
              <a:avLst/>
              <a:gdLst/>
              <a:ahLst/>
              <a:cxnLst/>
              <a:rect l="l" t="t" r="r" b="b"/>
              <a:pathLst>
                <a:path w="7181" h="7181" extrusionOk="0">
                  <a:moveTo>
                    <a:pt x="7180" y="3620"/>
                  </a:moveTo>
                  <a:cubicBezTo>
                    <a:pt x="7180" y="5605"/>
                    <a:pt x="5604" y="7181"/>
                    <a:pt x="3561" y="7181"/>
                  </a:cubicBezTo>
                  <a:cubicBezTo>
                    <a:pt x="1577" y="7122"/>
                    <a:pt x="1" y="5546"/>
                    <a:pt x="59" y="3562"/>
                  </a:cubicBezTo>
                  <a:cubicBezTo>
                    <a:pt x="59" y="1519"/>
                    <a:pt x="1635" y="1"/>
                    <a:pt x="3678" y="1"/>
                  </a:cubicBezTo>
                  <a:cubicBezTo>
                    <a:pt x="5663" y="1"/>
                    <a:pt x="7180" y="1577"/>
                    <a:pt x="7180" y="36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8" name="Google Shape;18878;p54"/>
            <p:cNvSpPr/>
            <p:nvPr/>
          </p:nvSpPr>
          <p:spPr>
            <a:xfrm>
              <a:off x="2594425" y="1894375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03" y="7180"/>
                  </a:moveTo>
                  <a:cubicBezTo>
                    <a:pt x="1518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59"/>
                  </a:cubicBezTo>
                  <a:cubicBezTo>
                    <a:pt x="5546" y="59"/>
                    <a:pt x="7122" y="1635"/>
                    <a:pt x="7122" y="3619"/>
                  </a:cubicBezTo>
                  <a:cubicBezTo>
                    <a:pt x="7122" y="5604"/>
                    <a:pt x="5487" y="7180"/>
                    <a:pt x="3503" y="71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9" name="Google Shape;18879;p54"/>
            <p:cNvSpPr/>
            <p:nvPr/>
          </p:nvSpPr>
          <p:spPr>
            <a:xfrm>
              <a:off x="2350725" y="2877925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604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19" y="0"/>
                  </a:cubicBezTo>
                  <a:cubicBezTo>
                    <a:pt x="5604" y="0"/>
                    <a:pt x="7122" y="1576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0" name="Google Shape;18880;p54"/>
            <p:cNvSpPr/>
            <p:nvPr/>
          </p:nvSpPr>
          <p:spPr>
            <a:xfrm>
              <a:off x="4555675" y="3860000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61" y="59"/>
                  </a:moveTo>
                  <a:cubicBezTo>
                    <a:pt x="5546" y="59"/>
                    <a:pt x="7122" y="1577"/>
                    <a:pt x="7122" y="3619"/>
                  </a:cubicBezTo>
                  <a:cubicBezTo>
                    <a:pt x="7122" y="5604"/>
                    <a:pt x="5546" y="7180"/>
                    <a:pt x="3503" y="7180"/>
                  </a:cubicBezTo>
                  <a:cubicBezTo>
                    <a:pt x="1518" y="7180"/>
                    <a:pt x="0" y="5604"/>
                    <a:pt x="0" y="3561"/>
                  </a:cubicBezTo>
                  <a:cubicBezTo>
                    <a:pt x="0" y="1577"/>
                    <a:pt x="1576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1" name="Google Shape;18881;p54"/>
            <p:cNvSpPr/>
            <p:nvPr/>
          </p:nvSpPr>
          <p:spPr>
            <a:xfrm>
              <a:off x="2352175" y="2389075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61" y="7121"/>
                  </a:moveTo>
                  <a:cubicBezTo>
                    <a:pt x="1577" y="7121"/>
                    <a:pt x="1" y="5545"/>
                    <a:pt x="1" y="3561"/>
                  </a:cubicBezTo>
                  <a:cubicBezTo>
                    <a:pt x="1" y="1576"/>
                    <a:pt x="1577" y="0"/>
                    <a:pt x="3561" y="0"/>
                  </a:cubicBezTo>
                  <a:cubicBezTo>
                    <a:pt x="5488" y="0"/>
                    <a:pt x="7064" y="1576"/>
                    <a:pt x="7064" y="3502"/>
                  </a:cubicBezTo>
                  <a:cubicBezTo>
                    <a:pt x="7064" y="5487"/>
                    <a:pt x="5546" y="7121"/>
                    <a:pt x="3561" y="71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2" name="Google Shape;18882;p54"/>
            <p:cNvSpPr/>
            <p:nvPr/>
          </p:nvSpPr>
          <p:spPr>
            <a:xfrm>
              <a:off x="4066825" y="410370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3561" y="0"/>
                  </a:moveTo>
                  <a:cubicBezTo>
                    <a:pt x="5545" y="0"/>
                    <a:pt x="7121" y="1576"/>
                    <a:pt x="7121" y="3561"/>
                  </a:cubicBezTo>
                  <a:cubicBezTo>
                    <a:pt x="7121" y="5546"/>
                    <a:pt x="5545" y="7122"/>
                    <a:pt x="3561" y="7122"/>
                  </a:cubicBezTo>
                  <a:cubicBezTo>
                    <a:pt x="1576" y="7122"/>
                    <a:pt x="0" y="5546"/>
                    <a:pt x="0" y="3619"/>
                  </a:cubicBezTo>
                  <a:cubicBezTo>
                    <a:pt x="0" y="1635"/>
                    <a:pt x="1576" y="0"/>
                    <a:pt x="356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3" name="Google Shape;18883;p54"/>
            <p:cNvSpPr/>
            <p:nvPr/>
          </p:nvSpPr>
          <p:spPr>
            <a:xfrm>
              <a:off x="5050350" y="214245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0"/>
                  </a:moveTo>
                  <a:cubicBezTo>
                    <a:pt x="5488" y="0"/>
                    <a:pt x="7064" y="1576"/>
                    <a:pt x="7064" y="3503"/>
                  </a:cubicBezTo>
                  <a:cubicBezTo>
                    <a:pt x="7064" y="5487"/>
                    <a:pt x="5488" y="7122"/>
                    <a:pt x="3503" y="7063"/>
                  </a:cubicBezTo>
                  <a:cubicBezTo>
                    <a:pt x="1519" y="7063"/>
                    <a:pt x="1" y="5487"/>
                    <a:pt x="1" y="3503"/>
                  </a:cubicBezTo>
                  <a:cubicBezTo>
                    <a:pt x="1" y="1576"/>
                    <a:pt x="1577" y="0"/>
                    <a:pt x="35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4" name="Google Shape;18884;p54"/>
            <p:cNvSpPr/>
            <p:nvPr/>
          </p:nvSpPr>
          <p:spPr>
            <a:xfrm>
              <a:off x="3331350" y="410370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7122"/>
                  </a:moveTo>
                  <a:cubicBezTo>
                    <a:pt x="1576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0"/>
                  </a:cubicBezTo>
                  <a:cubicBezTo>
                    <a:pt x="5487" y="59"/>
                    <a:pt x="7063" y="1635"/>
                    <a:pt x="7063" y="3619"/>
                  </a:cubicBezTo>
                  <a:cubicBezTo>
                    <a:pt x="7063" y="5546"/>
                    <a:pt x="5487" y="7122"/>
                    <a:pt x="3503" y="71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5" name="Google Shape;18885;p54"/>
            <p:cNvSpPr/>
            <p:nvPr/>
          </p:nvSpPr>
          <p:spPr>
            <a:xfrm>
              <a:off x="4313425" y="1406975"/>
              <a:ext cx="178075" cy="176600"/>
            </a:xfrm>
            <a:custGeom>
              <a:avLst/>
              <a:gdLst/>
              <a:ahLst/>
              <a:cxnLst/>
              <a:rect l="l" t="t" r="r" b="b"/>
              <a:pathLst>
                <a:path w="7123" h="7064" extrusionOk="0">
                  <a:moveTo>
                    <a:pt x="1" y="3503"/>
                  </a:moveTo>
                  <a:cubicBezTo>
                    <a:pt x="1" y="1577"/>
                    <a:pt x="1577" y="1"/>
                    <a:pt x="3561" y="1"/>
                  </a:cubicBezTo>
                  <a:cubicBezTo>
                    <a:pt x="5546" y="1"/>
                    <a:pt x="7122" y="1577"/>
                    <a:pt x="7122" y="3561"/>
                  </a:cubicBezTo>
                  <a:cubicBezTo>
                    <a:pt x="7064" y="5488"/>
                    <a:pt x="5488" y="7064"/>
                    <a:pt x="3503" y="7064"/>
                  </a:cubicBezTo>
                  <a:cubicBezTo>
                    <a:pt x="1577" y="7064"/>
                    <a:pt x="1" y="5429"/>
                    <a:pt x="1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6" name="Google Shape;18886;p54"/>
            <p:cNvSpPr/>
            <p:nvPr/>
          </p:nvSpPr>
          <p:spPr>
            <a:xfrm>
              <a:off x="2352175" y="3126000"/>
              <a:ext cx="176600" cy="176575"/>
            </a:xfrm>
            <a:custGeom>
              <a:avLst/>
              <a:gdLst/>
              <a:ahLst/>
              <a:cxnLst/>
              <a:rect l="l" t="t" r="r" b="b"/>
              <a:pathLst>
                <a:path w="7064" h="7063" extrusionOk="0">
                  <a:moveTo>
                    <a:pt x="3561" y="7063"/>
                  </a:moveTo>
                  <a:cubicBezTo>
                    <a:pt x="1635" y="7063"/>
                    <a:pt x="1" y="5487"/>
                    <a:pt x="1" y="3561"/>
                  </a:cubicBezTo>
                  <a:cubicBezTo>
                    <a:pt x="1" y="1635"/>
                    <a:pt x="1577" y="0"/>
                    <a:pt x="3503" y="0"/>
                  </a:cubicBezTo>
                  <a:cubicBezTo>
                    <a:pt x="5429" y="0"/>
                    <a:pt x="7064" y="1576"/>
                    <a:pt x="7064" y="3502"/>
                  </a:cubicBezTo>
                  <a:cubicBezTo>
                    <a:pt x="7064" y="5429"/>
                    <a:pt x="5488" y="7063"/>
                    <a:pt x="3561" y="70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7" name="Google Shape;18887;p54"/>
            <p:cNvSpPr/>
            <p:nvPr/>
          </p:nvSpPr>
          <p:spPr>
            <a:xfrm>
              <a:off x="2841050" y="3861450"/>
              <a:ext cx="178050" cy="178075"/>
            </a:xfrm>
            <a:custGeom>
              <a:avLst/>
              <a:gdLst/>
              <a:ahLst/>
              <a:cxnLst/>
              <a:rect l="l" t="t" r="r" b="b"/>
              <a:pathLst>
                <a:path w="7122" h="7123" extrusionOk="0">
                  <a:moveTo>
                    <a:pt x="3502" y="1"/>
                  </a:moveTo>
                  <a:cubicBezTo>
                    <a:pt x="5428" y="1"/>
                    <a:pt x="7063" y="1577"/>
                    <a:pt x="7063" y="3503"/>
                  </a:cubicBezTo>
                  <a:cubicBezTo>
                    <a:pt x="7121" y="5429"/>
                    <a:pt x="5545" y="7064"/>
                    <a:pt x="3561" y="7064"/>
                  </a:cubicBezTo>
                  <a:cubicBezTo>
                    <a:pt x="1634" y="7122"/>
                    <a:pt x="58" y="5546"/>
                    <a:pt x="0" y="3561"/>
                  </a:cubicBezTo>
                  <a:cubicBezTo>
                    <a:pt x="0" y="1635"/>
                    <a:pt x="1576" y="59"/>
                    <a:pt x="35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8" name="Google Shape;18888;p54"/>
            <p:cNvSpPr/>
            <p:nvPr/>
          </p:nvSpPr>
          <p:spPr>
            <a:xfrm>
              <a:off x="2594425" y="361485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7063" y="3561"/>
                  </a:moveTo>
                  <a:cubicBezTo>
                    <a:pt x="7063" y="5487"/>
                    <a:pt x="5429" y="7121"/>
                    <a:pt x="3503" y="7063"/>
                  </a:cubicBezTo>
                  <a:cubicBezTo>
                    <a:pt x="1576" y="7063"/>
                    <a:pt x="0" y="5429"/>
                    <a:pt x="0" y="3503"/>
                  </a:cubicBezTo>
                  <a:cubicBezTo>
                    <a:pt x="59" y="1576"/>
                    <a:pt x="1635" y="0"/>
                    <a:pt x="3561" y="0"/>
                  </a:cubicBezTo>
                  <a:cubicBezTo>
                    <a:pt x="5487" y="59"/>
                    <a:pt x="7122" y="1635"/>
                    <a:pt x="7063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9" name="Google Shape;18889;p54"/>
            <p:cNvSpPr/>
            <p:nvPr/>
          </p:nvSpPr>
          <p:spPr>
            <a:xfrm>
              <a:off x="5050350" y="336822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7064" y="3503"/>
                  </a:moveTo>
                  <a:cubicBezTo>
                    <a:pt x="7064" y="5429"/>
                    <a:pt x="5429" y="7064"/>
                    <a:pt x="3503" y="7064"/>
                  </a:cubicBezTo>
                  <a:cubicBezTo>
                    <a:pt x="1635" y="7064"/>
                    <a:pt x="1" y="5487"/>
                    <a:pt x="1" y="3561"/>
                  </a:cubicBezTo>
                  <a:cubicBezTo>
                    <a:pt x="1" y="1635"/>
                    <a:pt x="1635" y="1"/>
                    <a:pt x="3562" y="1"/>
                  </a:cubicBezTo>
                  <a:cubicBezTo>
                    <a:pt x="5429" y="59"/>
                    <a:pt x="7005" y="1635"/>
                    <a:pt x="7064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0" name="Google Shape;18890;p54"/>
            <p:cNvSpPr/>
            <p:nvPr/>
          </p:nvSpPr>
          <p:spPr>
            <a:xfrm>
              <a:off x="3087650" y="140697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3561" y="1"/>
                  </a:moveTo>
                  <a:cubicBezTo>
                    <a:pt x="5487" y="1"/>
                    <a:pt x="7063" y="1635"/>
                    <a:pt x="7063" y="3503"/>
                  </a:cubicBezTo>
                  <a:cubicBezTo>
                    <a:pt x="7063" y="5429"/>
                    <a:pt x="5429" y="7064"/>
                    <a:pt x="3503" y="7005"/>
                  </a:cubicBezTo>
                  <a:cubicBezTo>
                    <a:pt x="1577" y="6947"/>
                    <a:pt x="1" y="5371"/>
                    <a:pt x="59" y="3503"/>
                  </a:cubicBezTo>
                  <a:cubicBezTo>
                    <a:pt x="59" y="1577"/>
                    <a:pt x="1693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1" name="Google Shape;18891;p54"/>
            <p:cNvSpPr/>
            <p:nvPr/>
          </p:nvSpPr>
          <p:spPr>
            <a:xfrm>
              <a:off x="4316350" y="4106625"/>
              <a:ext cx="172225" cy="173675"/>
            </a:xfrm>
            <a:custGeom>
              <a:avLst/>
              <a:gdLst/>
              <a:ahLst/>
              <a:cxnLst/>
              <a:rect l="l" t="t" r="r" b="b"/>
              <a:pathLst>
                <a:path w="6889" h="6947" extrusionOk="0">
                  <a:moveTo>
                    <a:pt x="6888" y="3502"/>
                  </a:moveTo>
                  <a:cubicBezTo>
                    <a:pt x="6888" y="5429"/>
                    <a:pt x="5312" y="6946"/>
                    <a:pt x="3386" y="6888"/>
                  </a:cubicBezTo>
                  <a:cubicBezTo>
                    <a:pt x="1460" y="6888"/>
                    <a:pt x="1" y="5370"/>
                    <a:pt x="1" y="3444"/>
                  </a:cubicBezTo>
                  <a:cubicBezTo>
                    <a:pt x="1" y="1518"/>
                    <a:pt x="1577" y="0"/>
                    <a:pt x="3503" y="0"/>
                  </a:cubicBezTo>
                  <a:cubicBezTo>
                    <a:pt x="5371" y="59"/>
                    <a:pt x="6888" y="1576"/>
                    <a:pt x="6888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2" name="Google Shape;18892;p54"/>
            <p:cNvSpPr/>
            <p:nvPr/>
          </p:nvSpPr>
          <p:spPr>
            <a:xfrm>
              <a:off x="2353650" y="2145375"/>
              <a:ext cx="172200" cy="172200"/>
            </a:xfrm>
            <a:custGeom>
              <a:avLst/>
              <a:gdLst/>
              <a:ahLst/>
              <a:cxnLst/>
              <a:rect l="l" t="t" r="r" b="b"/>
              <a:pathLst>
                <a:path w="6888" h="6888" extrusionOk="0">
                  <a:moveTo>
                    <a:pt x="6888" y="3444"/>
                  </a:moveTo>
                  <a:cubicBezTo>
                    <a:pt x="6888" y="5370"/>
                    <a:pt x="5429" y="6830"/>
                    <a:pt x="3502" y="6888"/>
                  </a:cubicBezTo>
                  <a:cubicBezTo>
                    <a:pt x="1518" y="6888"/>
                    <a:pt x="0" y="5370"/>
                    <a:pt x="59" y="3386"/>
                  </a:cubicBezTo>
                  <a:cubicBezTo>
                    <a:pt x="59" y="1459"/>
                    <a:pt x="1576" y="0"/>
                    <a:pt x="3502" y="0"/>
                  </a:cubicBezTo>
                  <a:cubicBezTo>
                    <a:pt x="5370" y="0"/>
                    <a:pt x="6888" y="1518"/>
                    <a:pt x="6888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3" name="Google Shape;18893;p54"/>
            <p:cNvSpPr/>
            <p:nvPr/>
          </p:nvSpPr>
          <p:spPr>
            <a:xfrm>
              <a:off x="4805200" y="1656525"/>
              <a:ext cx="172225" cy="170750"/>
            </a:xfrm>
            <a:custGeom>
              <a:avLst/>
              <a:gdLst/>
              <a:ahLst/>
              <a:cxnLst/>
              <a:rect l="l" t="t" r="r" b="b"/>
              <a:pathLst>
                <a:path w="6889" h="6830" extrusionOk="0">
                  <a:moveTo>
                    <a:pt x="6888" y="3386"/>
                  </a:moveTo>
                  <a:cubicBezTo>
                    <a:pt x="6888" y="5312"/>
                    <a:pt x="5371" y="6829"/>
                    <a:pt x="3503" y="6829"/>
                  </a:cubicBezTo>
                  <a:cubicBezTo>
                    <a:pt x="1518" y="6829"/>
                    <a:pt x="1" y="5312"/>
                    <a:pt x="59" y="3386"/>
                  </a:cubicBezTo>
                  <a:cubicBezTo>
                    <a:pt x="59" y="1459"/>
                    <a:pt x="1577" y="0"/>
                    <a:pt x="3503" y="0"/>
                  </a:cubicBezTo>
                  <a:cubicBezTo>
                    <a:pt x="5371" y="0"/>
                    <a:pt x="6888" y="1518"/>
                    <a:pt x="6888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4" name="Google Shape;18894;p54"/>
            <p:cNvSpPr/>
            <p:nvPr/>
          </p:nvSpPr>
          <p:spPr>
            <a:xfrm>
              <a:off x="3090575" y="4108075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6830" y="3444"/>
                  </a:moveTo>
                  <a:cubicBezTo>
                    <a:pt x="6830" y="5312"/>
                    <a:pt x="5312" y="6830"/>
                    <a:pt x="3386" y="6830"/>
                  </a:cubicBezTo>
                  <a:cubicBezTo>
                    <a:pt x="1518" y="6771"/>
                    <a:pt x="0" y="5254"/>
                    <a:pt x="59" y="3328"/>
                  </a:cubicBezTo>
                  <a:cubicBezTo>
                    <a:pt x="59" y="1460"/>
                    <a:pt x="1576" y="1"/>
                    <a:pt x="3444" y="1"/>
                  </a:cubicBezTo>
                  <a:cubicBezTo>
                    <a:pt x="5370" y="1"/>
                    <a:pt x="6830" y="1518"/>
                    <a:pt x="6830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5" name="Google Shape;18895;p54"/>
            <p:cNvSpPr/>
            <p:nvPr/>
          </p:nvSpPr>
          <p:spPr>
            <a:xfrm>
              <a:off x="2355100" y="3371150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3444" y="6830"/>
                  </a:moveTo>
                  <a:cubicBezTo>
                    <a:pt x="1518" y="6830"/>
                    <a:pt x="1" y="5312"/>
                    <a:pt x="1" y="3444"/>
                  </a:cubicBezTo>
                  <a:cubicBezTo>
                    <a:pt x="1" y="1518"/>
                    <a:pt x="1518" y="59"/>
                    <a:pt x="3386" y="0"/>
                  </a:cubicBezTo>
                  <a:cubicBezTo>
                    <a:pt x="5312" y="0"/>
                    <a:pt x="6830" y="1518"/>
                    <a:pt x="6830" y="3444"/>
                  </a:cubicBezTo>
                  <a:cubicBezTo>
                    <a:pt x="6830" y="5312"/>
                    <a:pt x="5312" y="6830"/>
                    <a:pt x="3444" y="68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6" name="Google Shape;18896;p54"/>
            <p:cNvSpPr/>
            <p:nvPr/>
          </p:nvSpPr>
          <p:spPr>
            <a:xfrm>
              <a:off x="5053275" y="1903125"/>
              <a:ext cx="170750" cy="170775"/>
            </a:xfrm>
            <a:custGeom>
              <a:avLst/>
              <a:gdLst/>
              <a:ahLst/>
              <a:cxnLst/>
              <a:rect l="l" t="t" r="r" b="b"/>
              <a:pathLst>
                <a:path w="6830" h="6831" extrusionOk="0">
                  <a:moveTo>
                    <a:pt x="3445" y="1"/>
                  </a:moveTo>
                  <a:cubicBezTo>
                    <a:pt x="5312" y="59"/>
                    <a:pt x="6830" y="1577"/>
                    <a:pt x="6772" y="3445"/>
                  </a:cubicBezTo>
                  <a:cubicBezTo>
                    <a:pt x="6772" y="5312"/>
                    <a:pt x="5254" y="6830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59" y="1518"/>
                    <a:pt x="1577" y="1"/>
                    <a:pt x="344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7" name="Google Shape;18897;p54"/>
            <p:cNvSpPr/>
            <p:nvPr/>
          </p:nvSpPr>
          <p:spPr>
            <a:xfrm>
              <a:off x="4564425" y="140990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2" y="3386"/>
                  </a:moveTo>
                  <a:cubicBezTo>
                    <a:pt x="6772" y="5195"/>
                    <a:pt x="5254" y="6771"/>
                    <a:pt x="3386" y="6771"/>
                  </a:cubicBezTo>
                  <a:cubicBezTo>
                    <a:pt x="1577" y="6771"/>
                    <a:pt x="1" y="5254"/>
                    <a:pt x="1" y="3444"/>
                  </a:cubicBezTo>
                  <a:cubicBezTo>
                    <a:pt x="1" y="1576"/>
                    <a:pt x="1518" y="59"/>
                    <a:pt x="3328" y="0"/>
                  </a:cubicBezTo>
                  <a:cubicBezTo>
                    <a:pt x="5196" y="0"/>
                    <a:pt x="6772" y="1518"/>
                    <a:pt x="6772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8" name="Google Shape;18898;p54"/>
            <p:cNvSpPr/>
            <p:nvPr/>
          </p:nvSpPr>
          <p:spPr>
            <a:xfrm>
              <a:off x="5296975" y="2635675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1" y="3386"/>
                  </a:moveTo>
                  <a:cubicBezTo>
                    <a:pt x="6771" y="5196"/>
                    <a:pt x="5254" y="6772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1" y="1577"/>
                    <a:pt x="1518" y="59"/>
                    <a:pt x="3328" y="1"/>
                  </a:cubicBezTo>
                  <a:cubicBezTo>
                    <a:pt x="5137" y="1"/>
                    <a:pt x="6713" y="1518"/>
                    <a:pt x="6771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9" name="Google Shape;18899;p54"/>
            <p:cNvSpPr/>
            <p:nvPr/>
          </p:nvSpPr>
          <p:spPr>
            <a:xfrm>
              <a:off x="4806675" y="3865850"/>
              <a:ext cx="170750" cy="169275"/>
            </a:xfrm>
            <a:custGeom>
              <a:avLst/>
              <a:gdLst/>
              <a:ahLst/>
              <a:cxnLst/>
              <a:rect l="l" t="t" r="r" b="b"/>
              <a:pathLst>
                <a:path w="6830" h="6771" extrusionOk="0">
                  <a:moveTo>
                    <a:pt x="3444" y="6771"/>
                  </a:moveTo>
                  <a:cubicBezTo>
                    <a:pt x="1576" y="6771"/>
                    <a:pt x="58" y="5253"/>
                    <a:pt x="0" y="3385"/>
                  </a:cubicBezTo>
                  <a:cubicBezTo>
                    <a:pt x="0" y="1518"/>
                    <a:pt x="1576" y="0"/>
                    <a:pt x="3444" y="0"/>
                  </a:cubicBezTo>
                  <a:cubicBezTo>
                    <a:pt x="5253" y="0"/>
                    <a:pt x="6771" y="1518"/>
                    <a:pt x="6771" y="3327"/>
                  </a:cubicBezTo>
                  <a:cubicBezTo>
                    <a:pt x="6829" y="5195"/>
                    <a:pt x="5253" y="6713"/>
                    <a:pt x="3444" y="677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0" name="Google Shape;18900;p54"/>
            <p:cNvSpPr/>
            <p:nvPr/>
          </p:nvSpPr>
          <p:spPr>
            <a:xfrm>
              <a:off x="5296975" y="2882300"/>
              <a:ext cx="169300" cy="170750"/>
            </a:xfrm>
            <a:custGeom>
              <a:avLst/>
              <a:gdLst/>
              <a:ahLst/>
              <a:cxnLst/>
              <a:rect l="l" t="t" r="r" b="b"/>
              <a:pathLst>
                <a:path w="6772" h="6830" extrusionOk="0">
                  <a:moveTo>
                    <a:pt x="6713" y="3444"/>
                  </a:moveTo>
                  <a:cubicBezTo>
                    <a:pt x="6713" y="5254"/>
                    <a:pt x="5137" y="6830"/>
                    <a:pt x="3328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9"/>
                  </a:cubicBezTo>
                  <a:cubicBezTo>
                    <a:pt x="5254" y="59"/>
                    <a:pt x="6771" y="1635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1" name="Google Shape;18901;p54"/>
            <p:cNvSpPr/>
            <p:nvPr/>
          </p:nvSpPr>
          <p:spPr>
            <a:xfrm>
              <a:off x="3827500" y="1167650"/>
              <a:ext cx="170750" cy="169300"/>
            </a:xfrm>
            <a:custGeom>
              <a:avLst/>
              <a:gdLst/>
              <a:ahLst/>
              <a:cxnLst/>
              <a:rect l="l" t="t" r="r" b="b"/>
              <a:pathLst>
                <a:path w="6830" h="6772" extrusionOk="0">
                  <a:moveTo>
                    <a:pt x="3386" y="6772"/>
                  </a:moveTo>
                  <a:cubicBezTo>
                    <a:pt x="1518" y="6714"/>
                    <a:pt x="0" y="5138"/>
                    <a:pt x="59" y="3328"/>
                  </a:cubicBezTo>
                  <a:cubicBezTo>
                    <a:pt x="59" y="1519"/>
                    <a:pt x="1635" y="1"/>
                    <a:pt x="3444" y="1"/>
                  </a:cubicBezTo>
                  <a:cubicBezTo>
                    <a:pt x="5254" y="1"/>
                    <a:pt x="6830" y="1635"/>
                    <a:pt x="6771" y="3445"/>
                  </a:cubicBezTo>
                  <a:cubicBezTo>
                    <a:pt x="6713" y="5254"/>
                    <a:pt x="5195" y="6772"/>
                    <a:pt x="3386" y="67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2" name="Google Shape;18902;p54"/>
            <p:cNvSpPr/>
            <p:nvPr/>
          </p:nvSpPr>
          <p:spPr>
            <a:xfrm>
              <a:off x="2603175" y="1656525"/>
              <a:ext cx="167850" cy="170750"/>
            </a:xfrm>
            <a:custGeom>
              <a:avLst/>
              <a:gdLst/>
              <a:ahLst/>
              <a:cxnLst/>
              <a:rect l="l" t="t" r="r" b="b"/>
              <a:pathLst>
                <a:path w="6714" h="6830" extrusionOk="0">
                  <a:moveTo>
                    <a:pt x="6713" y="3444"/>
                  </a:moveTo>
                  <a:cubicBezTo>
                    <a:pt x="6713" y="5253"/>
                    <a:pt x="5137" y="6829"/>
                    <a:pt x="3269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8"/>
                  </a:cubicBezTo>
                  <a:cubicBezTo>
                    <a:pt x="5254" y="58"/>
                    <a:pt x="6713" y="1634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3" name="Google Shape;18903;p54"/>
            <p:cNvSpPr/>
            <p:nvPr/>
          </p:nvSpPr>
          <p:spPr>
            <a:xfrm>
              <a:off x="3580875" y="116765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3445" y="6714"/>
                  </a:moveTo>
                  <a:cubicBezTo>
                    <a:pt x="1577" y="6772"/>
                    <a:pt x="1" y="5196"/>
                    <a:pt x="59" y="3328"/>
                  </a:cubicBezTo>
                  <a:cubicBezTo>
                    <a:pt x="59" y="1519"/>
                    <a:pt x="1577" y="1"/>
                    <a:pt x="3386" y="1"/>
                  </a:cubicBezTo>
                  <a:cubicBezTo>
                    <a:pt x="5254" y="1"/>
                    <a:pt x="6772" y="1577"/>
                    <a:pt x="6772" y="3386"/>
                  </a:cubicBezTo>
                  <a:cubicBezTo>
                    <a:pt x="6772" y="5196"/>
                    <a:pt x="5196" y="6714"/>
                    <a:pt x="3445" y="67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4" name="Google Shape;18904;p54"/>
            <p:cNvSpPr/>
            <p:nvPr/>
          </p:nvSpPr>
          <p:spPr>
            <a:xfrm>
              <a:off x="5054750" y="3620675"/>
              <a:ext cx="166375" cy="166375"/>
            </a:xfrm>
            <a:custGeom>
              <a:avLst/>
              <a:gdLst/>
              <a:ahLst/>
              <a:cxnLst/>
              <a:rect l="l" t="t" r="r" b="b"/>
              <a:pathLst>
                <a:path w="6655" h="6655" extrusionOk="0">
                  <a:moveTo>
                    <a:pt x="6654" y="3328"/>
                  </a:moveTo>
                  <a:cubicBezTo>
                    <a:pt x="6654" y="5196"/>
                    <a:pt x="5137" y="6655"/>
                    <a:pt x="3327" y="6655"/>
                  </a:cubicBezTo>
                  <a:cubicBezTo>
                    <a:pt x="1459" y="6597"/>
                    <a:pt x="0" y="5079"/>
                    <a:pt x="0" y="3270"/>
                  </a:cubicBezTo>
                  <a:cubicBezTo>
                    <a:pt x="58" y="1460"/>
                    <a:pt x="1518" y="1"/>
                    <a:pt x="3327" y="1"/>
                  </a:cubicBezTo>
                  <a:cubicBezTo>
                    <a:pt x="5195" y="1"/>
                    <a:pt x="6654" y="1518"/>
                    <a:pt x="6654" y="33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5" name="Google Shape;18905;p54"/>
            <p:cNvSpPr/>
            <p:nvPr/>
          </p:nvSpPr>
          <p:spPr>
            <a:xfrm>
              <a:off x="5296975" y="2391975"/>
              <a:ext cx="169300" cy="170775"/>
            </a:xfrm>
            <a:custGeom>
              <a:avLst/>
              <a:gdLst/>
              <a:ahLst/>
              <a:cxnLst/>
              <a:rect l="l" t="t" r="r" b="b"/>
              <a:pathLst>
                <a:path w="6772" h="6831" extrusionOk="0">
                  <a:moveTo>
                    <a:pt x="3269" y="6772"/>
                  </a:moveTo>
                  <a:cubicBezTo>
                    <a:pt x="1401" y="6655"/>
                    <a:pt x="1" y="5137"/>
                    <a:pt x="59" y="3328"/>
                  </a:cubicBezTo>
                  <a:cubicBezTo>
                    <a:pt x="176" y="1460"/>
                    <a:pt x="1693" y="1"/>
                    <a:pt x="3503" y="118"/>
                  </a:cubicBezTo>
                  <a:cubicBezTo>
                    <a:pt x="5371" y="234"/>
                    <a:pt x="6771" y="1694"/>
                    <a:pt x="6713" y="3503"/>
                  </a:cubicBezTo>
                  <a:cubicBezTo>
                    <a:pt x="6596" y="5371"/>
                    <a:pt x="5079" y="6830"/>
                    <a:pt x="3269" y="67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6" name="Google Shape;18906;p54"/>
            <p:cNvSpPr/>
            <p:nvPr/>
          </p:nvSpPr>
          <p:spPr>
            <a:xfrm>
              <a:off x="4562975" y="4111000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8"/>
                    <a:pt x="5137" y="6538"/>
                    <a:pt x="3327" y="6538"/>
                  </a:cubicBezTo>
                  <a:cubicBezTo>
                    <a:pt x="1459" y="6596"/>
                    <a:pt x="0" y="5137"/>
                    <a:pt x="0" y="3269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137" y="0"/>
                    <a:pt x="6538" y="1460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7" name="Google Shape;18907;p54"/>
            <p:cNvSpPr/>
            <p:nvPr/>
          </p:nvSpPr>
          <p:spPr>
            <a:xfrm>
              <a:off x="4072650" y="1169125"/>
              <a:ext cx="166375" cy="164925"/>
            </a:xfrm>
            <a:custGeom>
              <a:avLst/>
              <a:gdLst/>
              <a:ahLst/>
              <a:cxnLst/>
              <a:rect l="l" t="t" r="r" b="b"/>
              <a:pathLst>
                <a:path w="6655" h="6597" extrusionOk="0">
                  <a:moveTo>
                    <a:pt x="3328" y="0"/>
                  </a:moveTo>
                  <a:cubicBezTo>
                    <a:pt x="5196" y="0"/>
                    <a:pt x="6655" y="1518"/>
                    <a:pt x="6597" y="3327"/>
                  </a:cubicBezTo>
                  <a:cubicBezTo>
                    <a:pt x="6597" y="5195"/>
                    <a:pt x="5137" y="6596"/>
                    <a:pt x="3328" y="6596"/>
                  </a:cubicBezTo>
                  <a:cubicBezTo>
                    <a:pt x="1460" y="6596"/>
                    <a:pt x="1" y="5137"/>
                    <a:pt x="1" y="3269"/>
                  </a:cubicBezTo>
                  <a:cubicBezTo>
                    <a:pt x="59" y="1460"/>
                    <a:pt x="1518" y="0"/>
                    <a:pt x="33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8" name="Google Shape;18908;p54"/>
            <p:cNvSpPr/>
            <p:nvPr/>
          </p:nvSpPr>
          <p:spPr>
            <a:xfrm>
              <a:off x="2846875" y="1411350"/>
              <a:ext cx="166375" cy="167850"/>
            </a:xfrm>
            <a:custGeom>
              <a:avLst/>
              <a:gdLst/>
              <a:ahLst/>
              <a:cxnLst/>
              <a:rect l="l" t="t" r="r" b="b"/>
              <a:pathLst>
                <a:path w="6655" h="6714" extrusionOk="0">
                  <a:moveTo>
                    <a:pt x="6596" y="3386"/>
                  </a:moveTo>
                  <a:cubicBezTo>
                    <a:pt x="6596" y="5254"/>
                    <a:pt x="5079" y="6713"/>
                    <a:pt x="3269" y="6655"/>
                  </a:cubicBezTo>
                  <a:cubicBezTo>
                    <a:pt x="1401" y="6597"/>
                    <a:pt x="0" y="5137"/>
                    <a:pt x="0" y="3328"/>
                  </a:cubicBezTo>
                  <a:cubicBezTo>
                    <a:pt x="59" y="1460"/>
                    <a:pt x="1576" y="1"/>
                    <a:pt x="3386" y="59"/>
                  </a:cubicBezTo>
                  <a:cubicBezTo>
                    <a:pt x="5195" y="59"/>
                    <a:pt x="6655" y="1577"/>
                    <a:pt x="6596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9" name="Google Shape;18909;p54"/>
            <p:cNvSpPr/>
            <p:nvPr/>
          </p:nvSpPr>
          <p:spPr>
            <a:xfrm>
              <a:off x="5299900" y="3131825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9"/>
                    <a:pt x="5137" y="6538"/>
                    <a:pt x="3327" y="6597"/>
                  </a:cubicBezTo>
                  <a:cubicBezTo>
                    <a:pt x="1460" y="6597"/>
                    <a:pt x="0" y="5137"/>
                    <a:pt x="0" y="3269"/>
                  </a:cubicBezTo>
                  <a:cubicBezTo>
                    <a:pt x="0" y="1460"/>
                    <a:pt x="1401" y="1"/>
                    <a:pt x="3211" y="1"/>
                  </a:cubicBezTo>
                  <a:cubicBezTo>
                    <a:pt x="5078" y="1"/>
                    <a:pt x="6538" y="1402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0" name="Google Shape;18910;p54"/>
            <p:cNvSpPr/>
            <p:nvPr/>
          </p:nvSpPr>
          <p:spPr>
            <a:xfrm>
              <a:off x="2358025" y="1901675"/>
              <a:ext cx="164925" cy="164925"/>
            </a:xfrm>
            <a:custGeom>
              <a:avLst/>
              <a:gdLst/>
              <a:ahLst/>
              <a:cxnLst/>
              <a:rect l="l" t="t" r="r" b="b"/>
              <a:pathLst>
                <a:path w="6597" h="6597" extrusionOk="0">
                  <a:moveTo>
                    <a:pt x="3327" y="6596"/>
                  </a:moveTo>
                  <a:cubicBezTo>
                    <a:pt x="1518" y="6596"/>
                    <a:pt x="59" y="5195"/>
                    <a:pt x="0" y="3327"/>
                  </a:cubicBezTo>
                  <a:cubicBezTo>
                    <a:pt x="0" y="1518"/>
                    <a:pt x="1401" y="59"/>
                    <a:pt x="3269" y="59"/>
                  </a:cubicBezTo>
                  <a:cubicBezTo>
                    <a:pt x="5079" y="0"/>
                    <a:pt x="6538" y="1460"/>
                    <a:pt x="6538" y="3269"/>
                  </a:cubicBezTo>
                  <a:cubicBezTo>
                    <a:pt x="6596" y="5137"/>
                    <a:pt x="5137" y="6538"/>
                    <a:pt x="3327" y="659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1" name="Google Shape;18911;p54"/>
            <p:cNvSpPr/>
            <p:nvPr/>
          </p:nvSpPr>
          <p:spPr>
            <a:xfrm>
              <a:off x="3337175" y="1170575"/>
              <a:ext cx="164925" cy="163475"/>
            </a:xfrm>
            <a:custGeom>
              <a:avLst/>
              <a:gdLst/>
              <a:ahLst/>
              <a:cxnLst/>
              <a:rect l="l" t="t" r="r" b="b"/>
              <a:pathLst>
                <a:path w="6597" h="6539" extrusionOk="0">
                  <a:moveTo>
                    <a:pt x="3270" y="1"/>
                  </a:moveTo>
                  <a:cubicBezTo>
                    <a:pt x="5079" y="1"/>
                    <a:pt x="6538" y="1402"/>
                    <a:pt x="6538" y="3211"/>
                  </a:cubicBezTo>
                  <a:cubicBezTo>
                    <a:pt x="6597" y="5079"/>
                    <a:pt x="5138" y="6538"/>
                    <a:pt x="3328" y="6538"/>
                  </a:cubicBezTo>
                  <a:cubicBezTo>
                    <a:pt x="1460" y="6538"/>
                    <a:pt x="59" y="5137"/>
                    <a:pt x="1" y="3269"/>
                  </a:cubicBezTo>
                  <a:cubicBezTo>
                    <a:pt x="1" y="1460"/>
                    <a:pt x="1402" y="1"/>
                    <a:pt x="32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2" name="Google Shape;18912;p54"/>
            <p:cNvSpPr/>
            <p:nvPr/>
          </p:nvSpPr>
          <p:spPr>
            <a:xfrm>
              <a:off x="2601725" y="3864375"/>
              <a:ext cx="163450" cy="163475"/>
            </a:xfrm>
            <a:custGeom>
              <a:avLst/>
              <a:gdLst/>
              <a:ahLst/>
              <a:cxnLst/>
              <a:rect l="l" t="t" r="r" b="b"/>
              <a:pathLst>
                <a:path w="6538" h="6539" extrusionOk="0">
                  <a:moveTo>
                    <a:pt x="3269" y="1"/>
                  </a:moveTo>
                  <a:cubicBezTo>
                    <a:pt x="5137" y="1"/>
                    <a:pt x="6538" y="1460"/>
                    <a:pt x="6538" y="3328"/>
                  </a:cubicBezTo>
                  <a:cubicBezTo>
                    <a:pt x="6538" y="5137"/>
                    <a:pt x="5078" y="6538"/>
                    <a:pt x="3211" y="6538"/>
                  </a:cubicBezTo>
                  <a:cubicBezTo>
                    <a:pt x="1401" y="6538"/>
                    <a:pt x="0" y="5079"/>
                    <a:pt x="0" y="3269"/>
                  </a:cubicBezTo>
                  <a:cubicBezTo>
                    <a:pt x="0" y="1402"/>
                    <a:pt x="1460" y="1"/>
                    <a:pt x="32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3" name="Google Shape;18913;p54"/>
            <p:cNvSpPr/>
            <p:nvPr/>
          </p:nvSpPr>
          <p:spPr>
            <a:xfrm>
              <a:off x="2112875" y="28866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5020"/>
                    <a:pt x="5020" y="6480"/>
                    <a:pt x="3269" y="6480"/>
                  </a:cubicBezTo>
                  <a:cubicBezTo>
                    <a:pt x="1401" y="6480"/>
                    <a:pt x="0" y="5020"/>
                    <a:pt x="0" y="3211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020" y="0"/>
                    <a:pt x="6479" y="1460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4" name="Google Shape;18914;p54"/>
            <p:cNvSpPr/>
            <p:nvPr/>
          </p:nvSpPr>
          <p:spPr>
            <a:xfrm>
              <a:off x="3585250" y="4357600"/>
              <a:ext cx="162025" cy="163475"/>
            </a:xfrm>
            <a:custGeom>
              <a:avLst/>
              <a:gdLst/>
              <a:ahLst/>
              <a:cxnLst/>
              <a:rect l="l" t="t" r="r" b="b"/>
              <a:pathLst>
                <a:path w="6481" h="6539" extrusionOk="0">
                  <a:moveTo>
                    <a:pt x="3211" y="6538"/>
                  </a:moveTo>
                  <a:cubicBezTo>
                    <a:pt x="1460" y="6538"/>
                    <a:pt x="1" y="5079"/>
                    <a:pt x="1" y="3270"/>
                  </a:cubicBezTo>
                  <a:cubicBezTo>
                    <a:pt x="1" y="1460"/>
                    <a:pt x="1460" y="1"/>
                    <a:pt x="3270" y="59"/>
                  </a:cubicBezTo>
                  <a:cubicBezTo>
                    <a:pt x="5021" y="59"/>
                    <a:pt x="6480" y="1518"/>
                    <a:pt x="6480" y="3328"/>
                  </a:cubicBezTo>
                  <a:cubicBezTo>
                    <a:pt x="6480" y="5079"/>
                    <a:pt x="5021" y="6538"/>
                    <a:pt x="3211" y="653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5" name="Google Shape;18915;p54"/>
            <p:cNvSpPr/>
            <p:nvPr/>
          </p:nvSpPr>
          <p:spPr>
            <a:xfrm>
              <a:off x="383187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5020" y="0"/>
                    <a:pt x="6480" y="1401"/>
                    <a:pt x="6480" y="3269"/>
                  </a:cubicBezTo>
                  <a:cubicBezTo>
                    <a:pt x="6480" y="5020"/>
                    <a:pt x="5020" y="6479"/>
                    <a:pt x="3269" y="6479"/>
                  </a:cubicBezTo>
                  <a:cubicBezTo>
                    <a:pt x="1460" y="6479"/>
                    <a:pt x="1" y="5020"/>
                    <a:pt x="1" y="3211"/>
                  </a:cubicBezTo>
                  <a:cubicBezTo>
                    <a:pt x="1" y="1401"/>
                    <a:pt x="1401" y="0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6" name="Google Shape;18916;p54"/>
            <p:cNvSpPr/>
            <p:nvPr/>
          </p:nvSpPr>
          <p:spPr>
            <a:xfrm>
              <a:off x="2112875" y="26400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4962"/>
                    <a:pt x="5078" y="6422"/>
                    <a:pt x="3269" y="6480"/>
                  </a:cubicBezTo>
                  <a:cubicBezTo>
                    <a:pt x="1459" y="6480"/>
                    <a:pt x="0" y="5021"/>
                    <a:pt x="0" y="3211"/>
                  </a:cubicBezTo>
                  <a:cubicBezTo>
                    <a:pt x="0" y="1460"/>
                    <a:pt x="1459" y="1"/>
                    <a:pt x="3211" y="1"/>
                  </a:cubicBezTo>
                  <a:cubicBezTo>
                    <a:pt x="5020" y="1"/>
                    <a:pt x="6479" y="1402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7" name="Google Shape;18917;p54"/>
            <p:cNvSpPr/>
            <p:nvPr/>
          </p:nvSpPr>
          <p:spPr>
            <a:xfrm>
              <a:off x="2848325" y="41124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70" y="6480"/>
                  </a:moveTo>
                  <a:cubicBezTo>
                    <a:pt x="1518" y="6480"/>
                    <a:pt x="59" y="5020"/>
                    <a:pt x="1" y="3269"/>
                  </a:cubicBezTo>
                  <a:cubicBezTo>
                    <a:pt x="1" y="1460"/>
                    <a:pt x="1460" y="1"/>
                    <a:pt x="3211" y="1"/>
                  </a:cubicBezTo>
                  <a:cubicBezTo>
                    <a:pt x="5021" y="1"/>
                    <a:pt x="6480" y="1402"/>
                    <a:pt x="6480" y="3211"/>
                  </a:cubicBezTo>
                  <a:cubicBezTo>
                    <a:pt x="6480" y="4962"/>
                    <a:pt x="5079" y="6421"/>
                    <a:pt x="3270" y="64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8" name="Google Shape;18918;p54"/>
            <p:cNvSpPr/>
            <p:nvPr/>
          </p:nvSpPr>
          <p:spPr>
            <a:xfrm>
              <a:off x="2359475" y="36221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4962" y="0"/>
                    <a:pt x="6480" y="1459"/>
                    <a:pt x="6480" y="3211"/>
                  </a:cubicBezTo>
                  <a:cubicBezTo>
                    <a:pt x="6480" y="5020"/>
                    <a:pt x="5021" y="6479"/>
                    <a:pt x="3269" y="6479"/>
                  </a:cubicBezTo>
                  <a:cubicBezTo>
                    <a:pt x="1460" y="6479"/>
                    <a:pt x="1" y="5078"/>
                    <a:pt x="1" y="3269"/>
                  </a:cubicBezTo>
                  <a:cubicBezTo>
                    <a:pt x="1" y="1518"/>
                    <a:pt x="1402" y="59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9" name="Google Shape;18919;p54"/>
            <p:cNvSpPr/>
            <p:nvPr/>
          </p:nvSpPr>
          <p:spPr>
            <a:xfrm>
              <a:off x="4320725" y="11705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80" y="3211"/>
                  </a:moveTo>
                  <a:cubicBezTo>
                    <a:pt x="6480" y="5021"/>
                    <a:pt x="5021" y="6480"/>
                    <a:pt x="3269" y="6480"/>
                  </a:cubicBezTo>
                  <a:cubicBezTo>
                    <a:pt x="1518" y="6480"/>
                    <a:pt x="59" y="5021"/>
                    <a:pt x="59" y="3269"/>
                  </a:cubicBezTo>
                  <a:cubicBezTo>
                    <a:pt x="1" y="1518"/>
                    <a:pt x="1518" y="1"/>
                    <a:pt x="3269" y="59"/>
                  </a:cubicBezTo>
                  <a:cubicBezTo>
                    <a:pt x="5021" y="59"/>
                    <a:pt x="6480" y="1518"/>
                    <a:pt x="6480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0" name="Google Shape;18920;p54"/>
            <p:cNvSpPr/>
            <p:nvPr/>
          </p:nvSpPr>
          <p:spPr>
            <a:xfrm>
              <a:off x="407412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0" y="0"/>
                  </a:moveTo>
                  <a:cubicBezTo>
                    <a:pt x="5020" y="0"/>
                    <a:pt x="6479" y="1459"/>
                    <a:pt x="6479" y="3269"/>
                  </a:cubicBezTo>
                  <a:cubicBezTo>
                    <a:pt x="6479" y="4962"/>
                    <a:pt x="5020" y="6421"/>
                    <a:pt x="3269" y="6479"/>
                  </a:cubicBezTo>
                  <a:cubicBezTo>
                    <a:pt x="1518" y="6479"/>
                    <a:pt x="0" y="4962"/>
                    <a:pt x="58" y="3211"/>
                  </a:cubicBezTo>
                  <a:cubicBezTo>
                    <a:pt x="58" y="1459"/>
                    <a:pt x="1518" y="59"/>
                    <a:pt x="321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1" name="Google Shape;18921;p54"/>
            <p:cNvSpPr/>
            <p:nvPr/>
          </p:nvSpPr>
          <p:spPr>
            <a:xfrm>
              <a:off x="5301350" y="2149750"/>
              <a:ext cx="160550" cy="162000"/>
            </a:xfrm>
            <a:custGeom>
              <a:avLst/>
              <a:gdLst/>
              <a:ahLst/>
              <a:cxnLst/>
              <a:rect l="l" t="t" r="r" b="b"/>
              <a:pathLst>
                <a:path w="6422" h="6480" extrusionOk="0">
                  <a:moveTo>
                    <a:pt x="3211" y="6479"/>
                  </a:moveTo>
                  <a:cubicBezTo>
                    <a:pt x="1460" y="6479"/>
                    <a:pt x="1" y="5020"/>
                    <a:pt x="1" y="3269"/>
                  </a:cubicBezTo>
                  <a:cubicBezTo>
                    <a:pt x="1" y="1518"/>
                    <a:pt x="1460" y="59"/>
                    <a:pt x="3153" y="59"/>
                  </a:cubicBezTo>
                  <a:cubicBezTo>
                    <a:pt x="4962" y="0"/>
                    <a:pt x="6421" y="1518"/>
                    <a:pt x="6421" y="3269"/>
                  </a:cubicBezTo>
                  <a:cubicBezTo>
                    <a:pt x="6421" y="5020"/>
                    <a:pt x="4962" y="6479"/>
                    <a:pt x="3211" y="64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2" name="Google Shape;18922;p54"/>
            <p:cNvSpPr/>
            <p:nvPr/>
          </p:nvSpPr>
          <p:spPr>
            <a:xfrm>
              <a:off x="2112875" y="2396350"/>
              <a:ext cx="162000" cy="162025"/>
            </a:xfrm>
            <a:custGeom>
              <a:avLst/>
              <a:gdLst/>
              <a:ahLst/>
              <a:cxnLst/>
              <a:rect l="l" t="t" r="r" b="b"/>
              <a:pathLst>
                <a:path w="6480" h="6481" extrusionOk="0">
                  <a:moveTo>
                    <a:pt x="6421" y="3270"/>
                  </a:moveTo>
                  <a:cubicBezTo>
                    <a:pt x="6421" y="5021"/>
                    <a:pt x="4962" y="6480"/>
                    <a:pt x="3211" y="6480"/>
                  </a:cubicBezTo>
                  <a:cubicBezTo>
                    <a:pt x="1459" y="6422"/>
                    <a:pt x="0" y="4962"/>
                    <a:pt x="0" y="3270"/>
                  </a:cubicBezTo>
                  <a:cubicBezTo>
                    <a:pt x="59" y="1519"/>
                    <a:pt x="1518" y="1"/>
                    <a:pt x="3269" y="59"/>
                  </a:cubicBezTo>
                  <a:cubicBezTo>
                    <a:pt x="5020" y="59"/>
                    <a:pt x="6479" y="1519"/>
                    <a:pt x="6421" y="32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3" name="Google Shape;18923;p54"/>
            <p:cNvSpPr/>
            <p:nvPr/>
          </p:nvSpPr>
          <p:spPr>
            <a:xfrm>
              <a:off x="5301350" y="3376975"/>
              <a:ext cx="159075" cy="160550"/>
            </a:xfrm>
            <a:custGeom>
              <a:avLst/>
              <a:gdLst/>
              <a:ahLst/>
              <a:cxnLst/>
              <a:rect l="l" t="t" r="r" b="b"/>
              <a:pathLst>
                <a:path w="6363" h="6422" extrusionOk="0">
                  <a:moveTo>
                    <a:pt x="6363" y="3211"/>
                  </a:moveTo>
                  <a:cubicBezTo>
                    <a:pt x="6363" y="4962"/>
                    <a:pt x="4904" y="6422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59" y="1402"/>
                    <a:pt x="1460" y="1"/>
                    <a:pt x="3211" y="1"/>
                  </a:cubicBezTo>
                  <a:cubicBezTo>
                    <a:pt x="4904" y="1"/>
                    <a:pt x="6363" y="1460"/>
                    <a:pt x="636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4" name="Google Shape;18924;p54"/>
            <p:cNvSpPr/>
            <p:nvPr/>
          </p:nvSpPr>
          <p:spPr>
            <a:xfrm>
              <a:off x="3340100" y="4360525"/>
              <a:ext cx="159100" cy="159075"/>
            </a:xfrm>
            <a:custGeom>
              <a:avLst/>
              <a:gdLst/>
              <a:ahLst/>
              <a:cxnLst/>
              <a:rect l="l" t="t" r="r" b="b"/>
              <a:pathLst>
                <a:path w="6364" h="6363" extrusionOk="0">
                  <a:moveTo>
                    <a:pt x="6363" y="3153"/>
                  </a:moveTo>
                  <a:cubicBezTo>
                    <a:pt x="6363" y="4904"/>
                    <a:pt x="4904" y="6363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1" y="1460"/>
                    <a:pt x="1460" y="1"/>
                    <a:pt x="3153" y="1"/>
                  </a:cubicBezTo>
                  <a:cubicBezTo>
                    <a:pt x="4904" y="1"/>
                    <a:pt x="6363" y="1460"/>
                    <a:pt x="6363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5" name="Google Shape;18925;p54"/>
            <p:cNvSpPr/>
            <p:nvPr/>
          </p:nvSpPr>
          <p:spPr>
            <a:xfrm>
              <a:off x="2114325" y="3134750"/>
              <a:ext cx="159075" cy="159075"/>
            </a:xfrm>
            <a:custGeom>
              <a:avLst/>
              <a:gdLst/>
              <a:ahLst/>
              <a:cxnLst/>
              <a:rect l="l" t="t" r="r" b="b"/>
              <a:pathLst>
                <a:path w="6363" h="6363" extrusionOk="0">
                  <a:moveTo>
                    <a:pt x="3153" y="6363"/>
                  </a:moveTo>
                  <a:cubicBezTo>
                    <a:pt x="1460" y="6363"/>
                    <a:pt x="1" y="4904"/>
                    <a:pt x="1" y="3152"/>
                  </a:cubicBezTo>
                  <a:cubicBezTo>
                    <a:pt x="1" y="1460"/>
                    <a:pt x="1460" y="0"/>
                    <a:pt x="3153" y="0"/>
                  </a:cubicBezTo>
                  <a:cubicBezTo>
                    <a:pt x="4904" y="0"/>
                    <a:pt x="6363" y="1460"/>
                    <a:pt x="6363" y="3152"/>
                  </a:cubicBezTo>
                  <a:cubicBezTo>
                    <a:pt x="6363" y="4904"/>
                    <a:pt x="4904" y="6363"/>
                    <a:pt x="3153" y="63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6" name="Google Shape;18926;p54"/>
            <p:cNvSpPr/>
            <p:nvPr/>
          </p:nvSpPr>
          <p:spPr>
            <a:xfrm>
              <a:off x="4812500" y="1415725"/>
              <a:ext cx="159075" cy="157625"/>
            </a:xfrm>
            <a:custGeom>
              <a:avLst/>
              <a:gdLst/>
              <a:ahLst/>
              <a:cxnLst/>
              <a:rect l="l" t="t" r="r" b="b"/>
              <a:pathLst>
                <a:path w="6363" h="6305" extrusionOk="0">
                  <a:moveTo>
                    <a:pt x="6305" y="3153"/>
                  </a:moveTo>
                  <a:cubicBezTo>
                    <a:pt x="6363" y="4904"/>
                    <a:pt x="4904" y="6305"/>
                    <a:pt x="3153" y="6305"/>
                  </a:cubicBezTo>
                  <a:cubicBezTo>
                    <a:pt x="1401" y="6305"/>
                    <a:pt x="1" y="4904"/>
                    <a:pt x="1" y="3211"/>
                  </a:cubicBezTo>
                  <a:cubicBezTo>
                    <a:pt x="1" y="1460"/>
                    <a:pt x="1401" y="1"/>
                    <a:pt x="3211" y="1"/>
                  </a:cubicBezTo>
                  <a:cubicBezTo>
                    <a:pt x="4904" y="1"/>
                    <a:pt x="6305" y="1402"/>
                    <a:pt x="6305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7" name="Google Shape;18927;p54"/>
            <p:cNvSpPr/>
            <p:nvPr/>
          </p:nvSpPr>
          <p:spPr>
            <a:xfrm>
              <a:off x="5059125" y="1660900"/>
              <a:ext cx="159075" cy="160525"/>
            </a:xfrm>
            <a:custGeom>
              <a:avLst/>
              <a:gdLst/>
              <a:ahLst/>
              <a:cxnLst/>
              <a:rect l="l" t="t" r="r" b="b"/>
              <a:pathLst>
                <a:path w="6363" h="6421" extrusionOk="0">
                  <a:moveTo>
                    <a:pt x="6363" y="3269"/>
                  </a:moveTo>
                  <a:cubicBezTo>
                    <a:pt x="6304" y="5020"/>
                    <a:pt x="4845" y="6421"/>
                    <a:pt x="3094" y="6363"/>
                  </a:cubicBezTo>
                  <a:cubicBezTo>
                    <a:pt x="1343" y="6363"/>
                    <a:pt x="0" y="4903"/>
                    <a:pt x="0" y="3211"/>
                  </a:cubicBezTo>
                  <a:cubicBezTo>
                    <a:pt x="59" y="1401"/>
                    <a:pt x="1518" y="0"/>
                    <a:pt x="3269" y="59"/>
                  </a:cubicBezTo>
                  <a:cubicBezTo>
                    <a:pt x="4962" y="117"/>
                    <a:pt x="6363" y="1518"/>
                    <a:pt x="6363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8" name="Google Shape;18928;p54"/>
            <p:cNvSpPr/>
            <p:nvPr/>
          </p:nvSpPr>
          <p:spPr>
            <a:xfrm>
              <a:off x="3097875" y="1172050"/>
              <a:ext cx="157625" cy="159075"/>
            </a:xfrm>
            <a:custGeom>
              <a:avLst/>
              <a:gdLst/>
              <a:ahLst/>
              <a:cxnLst/>
              <a:rect l="l" t="t" r="r" b="b"/>
              <a:pathLst>
                <a:path w="6305" h="6363" extrusionOk="0">
                  <a:moveTo>
                    <a:pt x="6304" y="3152"/>
                  </a:moveTo>
                  <a:cubicBezTo>
                    <a:pt x="6304" y="4903"/>
                    <a:pt x="4903" y="6362"/>
                    <a:pt x="3152" y="6362"/>
                  </a:cubicBezTo>
                  <a:cubicBezTo>
                    <a:pt x="1401" y="6362"/>
                    <a:pt x="0" y="4962"/>
                    <a:pt x="0" y="3210"/>
                  </a:cubicBezTo>
                  <a:cubicBezTo>
                    <a:pt x="0" y="1459"/>
                    <a:pt x="1401" y="0"/>
                    <a:pt x="3152" y="58"/>
                  </a:cubicBezTo>
                  <a:cubicBezTo>
                    <a:pt x="4903" y="58"/>
                    <a:pt x="6304" y="1459"/>
                    <a:pt x="6304" y="31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9" name="Google Shape;18929;p54"/>
            <p:cNvSpPr/>
            <p:nvPr/>
          </p:nvSpPr>
          <p:spPr>
            <a:xfrm>
              <a:off x="4323650" y="4361975"/>
              <a:ext cx="156175" cy="156175"/>
            </a:xfrm>
            <a:custGeom>
              <a:avLst/>
              <a:gdLst/>
              <a:ahLst/>
              <a:cxnLst/>
              <a:rect l="l" t="t" r="r" b="b"/>
              <a:pathLst>
                <a:path w="6247" h="6247" extrusionOk="0">
                  <a:moveTo>
                    <a:pt x="3152" y="1"/>
                  </a:moveTo>
                  <a:cubicBezTo>
                    <a:pt x="4904" y="59"/>
                    <a:pt x="6246" y="1460"/>
                    <a:pt x="6246" y="3211"/>
                  </a:cubicBezTo>
                  <a:cubicBezTo>
                    <a:pt x="6188" y="4904"/>
                    <a:pt x="4845" y="6247"/>
                    <a:pt x="3094" y="6188"/>
                  </a:cubicBezTo>
                  <a:cubicBezTo>
                    <a:pt x="1343" y="6188"/>
                    <a:pt x="0" y="4787"/>
                    <a:pt x="59" y="3036"/>
                  </a:cubicBezTo>
                  <a:cubicBezTo>
                    <a:pt x="59" y="1343"/>
                    <a:pt x="1460" y="1"/>
                    <a:pt x="31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0" name="Google Shape;18930;p54"/>
            <p:cNvSpPr/>
            <p:nvPr/>
          </p:nvSpPr>
          <p:spPr>
            <a:xfrm>
              <a:off x="2609025" y="1417200"/>
              <a:ext cx="156150" cy="154700"/>
            </a:xfrm>
            <a:custGeom>
              <a:avLst/>
              <a:gdLst/>
              <a:ahLst/>
              <a:cxnLst/>
              <a:rect l="l" t="t" r="r" b="b"/>
              <a:pathLst>
                <a:path w="6246" h="6188" extrusionOk="0">
                  <a:moveTo>
                    <a:pt x="6187" y="3094"/>
                  </a:moveTo>
                  <a:cubicBezTo>
                    <a:pt x="6246" y="4787"/>
                    <a:pt x="4845" y="6188"/>
                    <a:pt x="3152" y="6188"/>
                  </a:cubicBezTo>
                  <a:cubicBezTo>
                    <a:pt x="1459" y="6188"/>
                    <a:pt x="58" y="4845"/>
                    <a:pt x="58" y="3152"/>
                  </a:cubicBezTo>
                  <a:cubicBezTo>
                    <a:pt x="0" y="1401"/>
                    <a:pt x="1401" y="59"/>
                    <a:pt x="3094" y="0"/>
                  </a:cubicBezTo>
                  <a:cubicBezTo>
                    <a:pt x="4786" y="0"/>
                    <a:pt x="6187" y="1401"/>
                    <a:pt x="618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1" name="Google Shape;18931;p54"/>
            <p:cNvSpPr/>
            <p:nvPr/>
          </p:nvSpPr>
          <p:spPr>
            <a:xfrm>
              <a:off x="5060575" y="387312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4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4"/>
                  </a:cubicBezTo>
                  <a:cubicBezTo>
                    <a:pt x="1" y="1343"/>
                    <a:pt x="1401" y="1"/>
                    <a:pt x="3094" y="1"/>
                  </a:cubicBezTo>
                  <a:cubicBezTo>
                    <a:pt x="4845" y="1"/>
                    <a:pt x="6188" y="1402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2" name="Google Shape;18932;p54"/>
            <p:cNvSpPr/>
            <p:nvPr/>
          </p:nvSpPr>
          <p:spPr>
            <a:xfrm>
              <a:off x="2115775" y="215412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787"/>
                    <a:pt x="4846" y="6129"/>
                    <a:pt x="3153" y="6188"/>
                  </a:cubicBezTo>
                  <a:cubicBezTo>
                    <a:pt x="1402" y="6188"/>
                    <a:pt x="1" y="4787"/>
                    <a:pt x="1" y="3036"/>
                  </a:cubicBezTo>
                  <a:cubicBezTo>
                    <a:pt x="59" y="1343"/>
                    <a:pt x="1402" y="0"/>
                    <a:pt x="3153" y="0"/>
                  </a:cubicBezTo>
                  <a:cubicBezTo>
                    <a:pt x="4846" y="0"/>
                    <a:pt x="6188" y="1343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3" name="Google Shape;18933;p54"/>
            <p:cNvSpPr/>
            <p:nvPr/>
          </p:nvSpPr>
          <p:spPr>
            <a:xfrm>
              <a:off x="4813950" y="411537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845"/>
                    <a:pt x="4787" y="6188"/>
                    <a:pt x="3095" y="6188"/>
                  </a:cubicBezTo>
                  <a:cubicBezTo>
                    <a:pt x="1402" y="6188"/>
                    <a:pt x="1" y="4728"/>
                    <a:pt x="59" y="3036"/>
                  </a:cubicBezTo>
                  <a:cubicBezTo>
                    <a:pt x="59" y="1401"/>
                    <a:pt x="1460" y="0"/>
                    <a:pt x="3095" y="0"/>
                  </a:cubicBezTo>
                  <a:cubicBezTo>
                    <a:pt x="4787" y="0"/>
                    <a:pt x="6188" y="1401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4" name="Google Shape;18934;p54"/>
            <p:cNvSpPr/>
            <p:nvPr/>
          </p:nvSpPr>
          <p:spPr>
            <a:xfrm>
              <a:off x="3099325" y="436197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5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5"/>
                  </a:cubicBezTo>
                  <a:cubicBezTo>
                    <a:pt x="1" y="1460"/>
                    <a:pt x="1343" y="59"/>
                    <a:pt x="3036" y="59"/>
                  </a:cubicBezTo>
                  <a:cubicBezTo>
                    <a:pt x="4729" y="1"/>
                    <a:pt x="6129" y="1402"/>
                    <a:pt x="612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5" name="Google Shape;18935;p54"/>
            <p:cNvSpPr/>
            <p:nvPr/>
          </p:nvSpPr>
          <p:spPr>
            <a:xfrm>
              <a:off x="2115775" y="3378450"/>
              <a:ext cx="156175" cy="156150"/>
            </a:xfrm>
            <a:custGeom>
              <a:avLst/>
              <a:gdLst/>
              <a:ahLst/>
              <a:cxnLst/>
              <a:rect l="l" t="t" r="r" b="b"/>
              <a:pathLst>
                <a:path w="6247" h="6246" extrusionOk="0">
                  <a:moveTo>
                    <a:pt x="3153" y="59"/>
                  </a:moveTo>
                  <a:cubicBezTo>
                    <a:pt x="4846" y="117"/>
                    <a:pt x="6247" y="1576"/>
                    <a:pt x="6188" y="3211"/>
                  </a:cubicBezTo>
                  <a:cubicBezTo>
                    <a:pt x="6130" y="4903"/>
                    <a:pt x="4671" y="6246"/>
                    <a:pt x="3036" y="6188"/>
                  </a:cubicBezTo>
                  <a:cubicBezTo>
                    <a:pt x="1343" y="6129"/>
                    <a:pt x="1" y="4728"/>
                    <a:pt x="59" y="3036"/>
                  </a:cubicBezTo>
                  <a:cubicBezTo>
                    <a:pt x="118" y="1343"/>
                    <a:pt x="1519" y="0"/>
                    <a:pt x="3153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6" name="Google Shape;18936;p54"/>
            <p:cNvSpPr/>
            <p:nvPr/>
          </p:nvSpPr>
          <p:spPr>
            <a:xfrm>
              <a:off x="2362400" y="1663800"/>
              <a:ext cx="156175" cy="154725"/>
            </a:xfrm>
            <a:custGeom>
              <a:avLst/>
              <a:gdLst/>
              <a:ahLst/>
              <a:cxnLst/>
              <a:rect l="l" t="t" r="r" b="b"/>
              <a:pathLst>
                <a:path w="6247" h="6189" extrusionOk="0">
                  <a:moveTo>
                    <a:pt x="59" y="3095"/>
                  </a:moveTo>
                  <a:cubicBezTo>
                    <a:pt x="59" y="1402"/>
                    <a:pt x="1518" y="1"/>
                    <a:pt x="3152" y="59"/>
                  </a:cubicBezTo>
                  <a:cubicBezTo>
                    <a:pt x="4845" y="59"/>
                    <a:pt x="6246" y="1519"/>
                    <a:pt x="6188" y="3211"/>
                  </a:cubicBezTo>
                  <a:cubicBezTo>
                    <a:pt x="6129" y="4846"/>
                    <a:pt x="4729" y="6188"/>
                    <a:pt x="3094" y="6188"/>
                  </a:cubicBezTo>
                  <a:cubicBezTo>
                    <a:pt x="1401" y="6188"/>
                    <a:pt x="0" y="4729"/>
                    <a:pt x="5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7" name="Google Shape;18937;p54"/>
            <p:cNvSpPr/>
            <p:nvPr/>
          </p:nvSpPr>
          <p:spPr>
            <a:xfrm>
              <a:off x="4571725" y="1174950"/>
              <a:ext cx="153250" cy="154725"/>
            </a:xfrm>
            <a:custGeom>
              <a:avLst/>
              <a:gdLst/>
              <a:ahLst/>
              <a:cxnLst/>
              <a:rect l="l" t="t" r="r" b="b"/>
              <a:pathLst>
                <a:path w="6130" h="6189" extrusionOk="0">
                  <a:moveTo>
                    <a:pt x="6129" y="3094"/>
                  </a:moveTo>
                  <a:cubicBezTo>
                    <a:pt x="6129" y="4729"/>
                    <a:pt x="4787" y="6130"/>
                    <a:pt x="3094" y="6130"/>
                  </a:cubicBezTo>
                  <a:cubicBezTo>
                    <a:pt x="1460" y="6188"/>
                    <a:pt x="0" y="4729"/>
                    <a:pt x="59" y="3036"/>
                  </a:cubicBezTo>
                  <a:cubicBezTo>
                    <a:pt x="59" y="1402"/>
                    <a:pt x="1460" y="1"/>
                    <a:pt x="3094" y="1"/>
                  </a:cubicBezTo>
                  <a:cubicBezTo>
                    <a:pt x="4728" y="1"/>
                    <a:pt x="6129" y="1402"/>
                    <a:pt x="6129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8" name="Google Shape;18938;p54"/>
            <p:cNvSpPr/>
            <p:nvPr/>
          </p:nvSpPr>
          <p:spPr>
            <a:xfrm>
              <a:off x="5308650" y="1911875"/>
              <a:ext cx="153250" cy="153250"/>
            </a:xfrm>
            <a:custGeom>
              <a:avLst/>
              <a:gdLst/>
              <a:ahLst/>
              <a:cxnLst/>
              <a:rect l="l" t="t" r="r" b="b"/>
              <a:pathLst>
                <a:path w="6130" h="6130" extrusionOk="0">
                  <a:moveTo>
                    <a:pt x="6129" y="3036"/>
                  </a:moveTo>
                  <a:cubicBezTo>
                    <a:pt x="6129" y="4671"/>
                    <a:pt x="4728" y="6071"/>
                    <a:pt x="3094" y="6130"/>
                  </a:cubicBezTo>
                  <a:cubicBezTo>
                    <a:pt x="1460" y="6130"/>
                    <a:pt x="0" y="4729"/>
                    <a:pt x="0" y="3036"/>
                  </a:cubicBezTo>
                  <a:cubicBezTo>
                    <a:pt x="0" y="1402"/>
                    <a:pt x="1401" y="1"/>
                    <a:pt x="3036" y="1"/>
                  </a:cubicBezTo>
                  <a:cubicBezTo>
                    <a:pt x="4728" y="1"/>
                    <a:pt x="6071" y="1402"/>
                    <a:pt x="6129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9" name="Google Shape;18939;p54"/>
            <p:cNvSpPr/>
            <p:nvPr/>
          </p:nvSpPr>
          <p:spPr>
            <a:xfrm>
              <a:off x="2855625" y="1173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3036"/>
                  </a:moveTo>
                  <a:cubicBezTo>
                    <a:pt x="5955" y="4670"/>
                    <a:pt x="4612" y="5954"/>
                    <a:pt x="2919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285"/>
                    <a:pt x="1343" y="0"/>
                    <a:pt x="2978" y="0"/>
                  </a:cubicBezTo>
                  <a:cubicBezTo>
                    <a:pt x="4670" y="59"/>
                    <a:pt x="5955" y="1343"/>
                    <a:pt x="5955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0" name="Google Shape;18940;p54"/>
            <p:cNvSpPr/>
            <p:nvPr/>
          </p:nvSpPr>
          <p:spPr>
            <a:xfrm>
              <a:off x="5307200" y="3627975"/>
              <a:ext cx="148850" cy="150325"/>
            </a:xfrm>
            <a:custGeom>
              <a:avLst/>
              <a:gdLst/>
              <a:ahLst/>
              <a:cxnLst/>
              <a:rect l="l" t="t" r="r" b="b"/>
              <a:pathLst>
                <a:path w="5954" h="6013" extrusionOk="0">
                  <a:moveTo>
                    <a:pt x="2977" y="6013"/>
                  </a:moveTo>
                  <a:cubicBezTo>
                    <a:pt x="1284" y="6013"/>
                    <a:pt x="0" y="4670"/>
                    <a:pt x="0" y="3036"/>
                  </a:cubicBezTo>
                  <a:cubicBezTo>
                    <a:pt x="0" y="1343"/>
                    <a:pt x="1343" y="1"/>
                    <a:pt x="3035" y="59"/>
                  </a:cubicBezTo>
                  <a:cubicBezTo>
                    <a:pt x="4670" y="59"/>
                    <a:pt x="5954" y="1402"/>
                    <a:pt x="5954" y="3036"/>
                  </a:cubicBezTo>
                  <a:cubicBezTo>
                    <a:pt x="5954" y="4729"/>
                    <a:pt x="4611" y="6013"/>
                    <a:pt x="2977" y="60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1" name="Google Shape;18941;p54"/>
            <p:cNvSpPr/>
            <p:nvPr/>
          </p:nvSpPr>
          <p:spPr>
            <a:xfrm>
              <a:off x="3839175" y="931250"/>
              <a:ext cx="147400" cy="148875"/>
            </a:xfrm>
            <a:custGeom>
              <a:avLst/>
              <a:gdLst/>
              <a:ahLst/>
              <a:cxnLst/>
              <a:rect l="l" t="t" r="r" b="b"/>
              <a:pathLst>
                <a:path w="5896" h="5955" extrusionOk="0">
                  <a:moveTo>
                    <a:pt x="2977" y="5955"/>
                  </a:moveTo>
                  <a:cubicBezTo>
                    <a:pt x="1285" y="5955"/>
                    <a:pt x="0" y="4612"/>
                    <a:pt x="0" y="2978"/>
                  </a:cubicBezTo>
                  <a:cubicBezTo>
                    <a:pt x="0" y="1285"/>
                    <a:pt x="1285" y="1"/>
                    <a:pt x="2977" y="1"/>
                  </a:cubicBezTo>
                  <a:cubicBezTo>
                    <a:pt x="4612" y="1"/>
                    <a:pt x="5896" y="1285"/>
                    <a:pt x="5896" y="2920"/>
                  </a:cubicBezTo>
                  <a:cubicBezTo>
                    <a:pt x="5896" y="4612"/>
                    <a:pt x="4612" y="5896"/>
                    <a:pt x="2977" y="595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2" name="Google Shape;18942;p54"/>
            <p:cNvSpPr/>
            <p:nvPr/>
          </p:nvSpPr>
          <p:spPr>
            <a:xfrm>
              <a:off x="2365325" y="3871675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4" y="2977"/>
                  </a:moveTo>
                  <a:cubicBezTo>
                    <a:pt x="5954" y="4670"/>
                    <a:pt x="4670" y="5954"/>
                    <a:pt x="3035" y="5954"/>
                  </a:cubicBezTo>
                  <a:cubicBezTo>
                    <a:pt x="1343" y="5954"/>
                    <a:pt x="0" y="4612"/>
                    <a:pt x="0" y="2919"/>
                  </a:cubicBezTo>
                  <a:cubicBezTo>
                    <a:pt x="59" y="1285"/>
                    <a:pt x="1343" y="0"/>
                    <a:pt x="3035" y="0"/>
                  </a:cubicBezTo>
                  <a:cubicBezTo>
                    <a:pt x="4670" y="0"/>
                    <a:pt x="5954" y="1343"/>
                    <a:pt x="5954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3" name="Google Shape;18943;p54"/>
            <p:cNvSpPr/>
            <p:nvPr/>
          </p:nvSpPr>
          <p:spPr>
            <a:xfrm>
              <a:off x="2607550" y="4118300"/>
              <a:ext cx="150325" cy="150325"/>
            </a:xfrm>
            <a:custGeom>
              <a:avLst/>
              <a:gdLst/>
              <a:ahLst/>
              <a:cxnLst/>
              <a:rect l="l" t="t" r="r" b="b"/>
              <a:pathLst>
                <a:path w="6013" h="6013" extrusionOk="0">
                  <a:moveTo>
                    <a:pt x="6013" y="2977"/>
                  </a:moveTo>
                  <a:cubicBezTo>
                    <a:pt x="6013" y="4611"/>
                    <a:pt x="4729" y="5954"/>
                    <a:pt x="3036" y="5954"/>
                  </a:cubicBezTo>
                  <a:cubicBezTo>
                    <a:pt x="1343" y="6012"/>
                    <a:pt x="1" y="4670"/>
                    <a:pt x="59" y="2977"/>
                  </a:cubicBezTo>
                  <a:cubicBezTo>
                    <a:pt x="59" y="1284"/>
                    <a:pt x="1343" y="0"/>
                    <a:pt x="3036" y="0"/>
                  </a:cubicBezTo>
                  <a:cubicBezTo>
                    <a:pt x="4670" y="0"/>
                    <a:pt x="6013" y="1343"/>
                    <a:pt x="6013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4" name="Google Shape;18944;p54"/>
            <p:cNvSpPr/>
            <p:nvPr/>
          </p:nvSpPr>
          <p:spPr>
            <a:xfrm>
              <a:off x="5553800" y="2892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1" y="2919"/>
                  </a:moveTo>
                  <a:cubicBezTo>
                    <a:pt x="1" y="1285"/>
                    <a:pt x="1343" y="1"/>
                    <a:pt x="3036" y="59"/>
                  </a:cubicBezTo>
                  <a:cubicBezTo>
                    <a:pt x="4670" y="59"/>
                    <a:pt x="5955" y="1402"/>
                    <a:pt x="5955" y="3095"/>
                  </a:cubicBezTo>
                  <a:cubicBezTo>
                    <a:pt x="5896" y="4729"/>
                    <a:pt x="4612" y="5955"/>
                    <a:pt x="2919" y="5955"/>
                  </a:cubicBezTo>
                  <a:cubicBezTo>
                    <a:pt x="1285" y="5955"/>
                    <a:pt x="1" y="4612"/>
                    <a:pt x="1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5" name="Google Shape;18945;p54"/>
            <p:cNvSpPr/>
            <p:nvPr/>
          </p:nvSpPr>
          <p:spPr>
            <a:xfrm>
              <a:off x="5553800" y="26459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2977"/>
                  </a:moveTo>
                  <a:cubicBezTo>
                    <a:pt x="5955" y="4670"/>
                    <a:pt x="4612" y="5954"/>
                    <a:pt x="2978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343"/>
                    <a:pt x="1285" y="59"/>
                    <a:pt x="2919" y="0"/>
                  </a:cubicBezTo>
                  <a:cubicBezTo>
                    <a:pt x="4612" y="0"/>
                    <a:pt x="5955" y="1284"/>
                    <a:pt x="5955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6" name="Google Shape;18946;p54"/>
            <p:cNvSpPr/>
            <p:nvPr/>
          </p:nvSpPr>
          <p:spPr>
            <a:xfrm>
              <a:off x="3592550" y="931250"/>
              <a:ext cx="147425" cy="148875"/>
            </a:xfrm>
            <a:custGeom>
              <a:avLst/>
              <a:gdLst/>
              <a:ahLst/>
              <a:cxnLst/>
              <a:rect l="l" t="t" r="r" b="b"/>
              <a:pathLst>
                <a:path w="5897" h="5955" extrusionOk="0">
                  <a:moveTo>
                    <a:pt x="5896" y="2978"/>
                  </a:moveTo>
                  <a:cubicBezTo>
                    <a:pt x="5896" y="4612"/>
                    <a:pt x="4612" y="5955"/>
                    <a:pt x="2919" y="5896"/>
                  </a:cubicBezTo>
                  <a:cubicBezTo>
                    <a:pt x="1285" y="5896"/>
                    <a:pt x="1" y="4612"/>
                    <a:pt x="1" y="2978"/>
                  </a:cubicBezTo>
                  <a:cubicBezTo>
                    <a:pt x="1" y="1285"/>
                    <a:pt x="1285" y="1"/>
                    <a:pt x="2978" y="1"/>
                  </a:cubicBezTo>
                  <a:cubicBezTo>
                    <a:pt x="4612" y="1"/>
                    <a:pt x="5896" y="1285"/>
                    <a:pt x="5896" y="29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7" name="Google Shape;18947;p54"/>
            <p:cNvSpPr/>
            <p:nvPr/>
          </p:nvSpPr>
          <p:spPr>
            <a:xfrm>
              <a:off x="4571725" y="4366375"/>
              <a:ext cx="147400" cy="147400"/>
            </a:xfrm>
            <a:custGeom>
              <a:avLst/>
              <a:gdLst/>
              <a:ahLst/>
              <a:cxnLst/>
              <a:rect l="l" t="t" r="r" b="b"/>
              <a:pathLst>
                <a:path w="5896" h="5896" extrusionOk="0">
                  <a:moveTo>
                    <a:pt x="5896" y="2977"/>
                  </a:moveTo>
                  <a:cubicBezTo>
                    <a:pt x="5896" y="4553"/>
                    <a:pt x="4553" y="5895"/>
                    <a:pt x="2919" y="5895"/>
                  </a:cubicBezTo>
                  <a:cubicBezTo>
                    <a:pt x="1285" y="5895"/>
                    <a:pt x="0" y="4553"/>
                    <a:pt x="0" y="2860"/>
                  </a:cubicBezTo>
                  <a:cubicBezTo>
                    <a:pt x="0" y="1226"/>
                    <a:pt x="1343" y="0"/>
                    <a:pt x="2977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8" name="Google Shape;18948;p54"/>
            <p:cNvSpPr/>
            <p:nvPr/>
          </p:nvSpPr>
          <p:spPr>
            <a:xfrm>
              <a:off x="5555275" y="24051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553" y="5837"/>
                    <a:pt x="2919" y="5837"/>
                  </a:cubicBezTo>
                  <a:cubicBezTo>
                    <a:pt x="1284" y="5837"/>
                    <a:pt x="0" y="4553"/>
                    <a:pt x="0" y="2919"/>
                  </a:cubicBezTo>
                  <a:cubicBezTo>
                    <a:pt x="0" y="1284"/>
                    <a:pt x="1284" y="0"/>
                    <a:pt x="2919" y="0"/>
                  </a:cubicBezTo>
                  <a:cubicBezTo>
                    <a:pt x="4495" y="0"/>
                    <a:pt x="5837" y="1284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9" name="Google Shape;18949;p54"/>
            <p:cNvSpPr/>
            <p:nvPr/>
          </p:nvSpPr>
          <p:spPr>
            <a:xfrm>
              <a:off x="2120150" y="1910425"/>
              <a:ext cx="147425" cy="147400"/>
            </a:xfrm>
            <a:custGeom>
              <a:avLst/>
              <a:gdLst/>
              <a:ahLst/>
              <a:cxnLst/>
              <a:rect l="l" t="t" r="r" b="b"/>
              <a:pathLst>
                <a:path w="5897" h="5896" extrusionOk="0">
                  <a:moveTo>
                    <a:pt x="5896" y="2919"/>
                  </a:moveTo>
                  <a:cubicBezTo>
                    <a:pt x="5896" y="4553"/>
                    <a:pt x="4612" y="5896"/>
                    <a:pt x="2978" y="5896"/>
                  </a:cubicBezTo>
                  <a:cubicBezTo>
                    <a:pt x="1344" y="5896"/>
                    <a:pt x="1" y="4612"/>
                    <a:pt x="1" y="2977"/>
                  </a:cubicBezTo>
                  <a:cubicBezTo>
                    <a:pt x="1" y="1343"/>
                    <a:pt x="1285" y="59"/>
                    <a:pt x="2920" y="1"/>
                  </a:cubicBezTo>
                  <a:cubicBezTo>
                    <a:pt x="4554" y="1"/>
                    <a:pt x="5838" y="1285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50" name="Google Shape;18950;p54"/>
            <p:cNvSpPr/>
            <p:nvPr/>
          </p:nvSpPr>
          <p:spPr>
            <a:xfrm>
              <a:off x="4081400" y="93272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5896" y="2919"/>
                  </a:moveTo>
                  <a:cubicBezTo>
                    <a:pt x="5896" y="4553"/>
                    <a:pt x="4554" y="5837"/>
                    <a:pt x="2919" y="5837"/>
                  </a:cubicBezTo>
                  <a:cubicBezTo>
                    <a:pt x="1285" y="5779"/>
                    <a:pt x="1" y="4437"/>
                    <a:pt x="59" y="2861"/>
                  </a:cubicBezTo>
                  <a:cubicBezTo>
                    <a:pt x="59" y="1226"/>
                    <a:pt x="1402" y="0"/>
                    <a:pt x="2978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51" name="Google Shape;18951;p54"/>
            <p:cNvSpPr/>
            <p:nvPr/>
          </p:nvSpPr>
          <p:spPr>
            <a:xfrm>
              <a:off x="5553800" y="314057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2978" y="1"/>
                  </a:moveTo>
                  <a:cubicBezTo>
                    <a:pt x="4554" y="1"/>
                    <a:pt x="5896" y="1402"/>
                    <a:pt x="5896" y="2978"/>
                  </a:cubicBezTo>
                  <a:cubicBezTo>
                    <a:pt x="5838" y="4554"/>
                    <a:pt x="4554" y="5838"/>
                    <a:pt x="2978" y="5838"/>
                  </a:cubicBezTo>
                  <a:cubicBezTo>
                    <a:pt x="1343" y="5838"/>
                    <a:pt x="1" y="4495"/>
                    <a:pt x="59" y="2861"/>
                  </a:cubicBezTo>
                  <a:cubicBezTo>
                    <a:pt x="59" y="1285"/>
                    <a:pt x="1402" y="1"/>
                    <a:pt x="29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52" name="Google Shape;18952;p54"/>
            <p:cNvSpPr/>
            <p:nvPr/>
          </p:nvSpPr>
          <p:spPr>
            <a:xfrm>
              <a:off x="5064950" y="14215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8" y="2977"/>
                  </a:moveTo>
                  <a:cubicBezTo>
                    <a:pt x="5838" y="4553"/>
                    <a:pt x="4495" y="5838"/>
                    <a:pt x="2919" y="5838"/>
                  </a:cubicBezTo>
                  <a:cubicBezTo>
                    <a:pt x="1343" y="5838"/>
                    <a:pt x="1" y="4495"/>
                    <a:pt x="59" y="2919"/>
                  </a:cubicBezTo>
                  <a:cubicBezTo>
                    <a:pt x="59" y="1343"/>
                    <a:pt x="1402" y="0"/>
                    <a:pt x="2978" y="59"/>
                  </a:cubicBezTo>
                  <a:cubicBezTo>
                    <a:pt x="4554" y="59"/>
                    <a:pt x="5838" y="1401"/>
                    <a:pt x="5838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53" name="Google Shape;18953;p54"/>
            <p:cNvSpPr/>
            <p:nvPr/>
          </p:nvSpPr>
          <p:spPr>
            <a:xfrm>
              <a:off x="3345950" y="9327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0" y="4437"/>
                    <a:pt x="0" y="2861"/>
                  </a:cubicBezTo>
                  <a:cubicBezTo>
                    <a:pt x="59" y="1284"/>
                    <a:pt x="1401" y="0"/>
                    <a:pt x="2977" y="0"/>
                  </a:cubicBezTo>
                  <a:cubicBezTo>
                    <a:pt x="4553" y="0"/>
                    <a:pt x="5837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54" name="Google Shape;18954;p54"/>
            <p:cNvSpPr/>
            <p:nvPr/>
          </p:nvSpPr>
          <p:spPr>
            <a:xfrm>
              <a:off x="2857100" y="43663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58" y="4553"/>
                    <a:pt x="0" y="2977"/>
                  </a:cubicBezTo>
                  <a:cubicBezTo>
                    <a:pt x="0" y="1401"/>
                    <a:pt x="1284" y="58"/>
                    <a:pt x="2860" y="58"/>
                  </a:cubicBezTo>
                  <a:cubicBezTo>
                    <a:pt x="4436" y="0"/>
                    <a:pt x="5779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55" name="Google Shape;18955;p54"/>
            <p:cNvSpPr/>
            <p:nvPr/>
          </p:nvSpPr>
          <p:spPr>
            <a:xfrm>
              <a:off x="2121625" y="3630900"/>
              <a:ext cx="144500" cy="145950"/>
            </a:xfrm>
            <a:custGeom>
              <a:avLst/>
              <a:gdLst/>
              <a:ahLst/>
              <a:cxnLst/>
              <a:rect l="l" t="t" r="r" b="b"/>
              <a:pathLst>
                <a:path w="5780" h="5838" extrusionOk="0">
                  <a:moveTo>
                    <a:pt x="2919" y="0"/>
                  </a:moveTo>
                  <a:cubicBezTo>
                    <a:pt x="4437" y="0"/>
                    <a:pt x="5779" y="1343"/>
                    <a:pt x="5779" y="2919"/>
                  </a:cubicBezTo>
                  <a:cubicBezTo>
                    <a:pt x="5779" y="4495"/>
                    <a:pt x="4437" y="5837"/>
                    <a:pt x="2861" y="5779"/>
                  </a:cubicBezTo>
                  <a:cubicBezTo>
                    <a:pt x="1285" y="5779"/>
                    <a:pt x="0" y="4437"/>
                    <a:pt x="0" y="2861"/>
                  </a:cubicBezTo>
                  <a:cubicBezTo>
                    <a:pt x="0" y="1343"/>
                    <a:pt x="1343" y="0"/>
                    <a:pt x="291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56" name="Google Shape;18956;p54"/>
            <p:cNvSpPr/>
            <p:nvPr/>
          </p:nvSpPr>
          <p:spPr>
            <a:xfrm>
              <a:off x="3840625" y="4611525"/>
              <a:ext cx="144500" cy="143025"/>
            </a:xfrm>
            <a:custGeom>
              <a:avLst/>
              <a:gdLst/>
              <a:ahLst/>
              <a:cxnLst/>
              <a:rect l="l" t="t" r="r" b="b"/>
              <a:pathLst>
                <a:path w="5780" h="5721" extrusionOk="0">
                  <a:moveTo>
                    <a:pt x="5779" y="2802"/>
                  </a:moveTo>
                  <a:cubicBezTo>
                    <a:pt x="5779" y="4378"/>
                    <a:pt x="4437" y="5721"/>
                    <a:pt x="2861" y="5721"/>
                  </a:cubicBezTo>
                  <a:cubicBezTo>
                    <a:pt x="1343" y="5721"/>
                    <a:pt x="59" y="4436"/>
                    <a:pt x="1" y="2860"/>
                  </a:cubicBezTo>
                  <a:cubicBezTo>
                    <a:pt x="1" y="1284"/>
                    <a:pt x="1285" y="0"/>
                    <a:pt x="2861" y="0"/>
                  </a:cubicBezTo>
                  <a:cubicBezTo>
                    <a:pt x="4437" y="0"/>
                    <a:pt x="5721" y="1226"/>
                    <a:pt x="5779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57" name="Google Shape;18957;p54"/>
            <p:cNvSpPr/>
            <p:nvPr/>
          </p:nvSpPr>
          <p:spPr>
            <a:xfrm>
              <a:off x="1879375" y="28954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1"/>
                  </a:moveTo>
                  <a:cubicBezTo>
                    <a:pt x="4437" y="1"/>
                    <a:pt x="5663" y="1285"/>
                    <a:pt x="5721" y="2861"/>
                  </a:cubicBezTo>
                  <a:cubicBezTo>
                    <a:pt x="5721" y="4437"/>
                    <a:pt x="4437" y="5721"/>
                    <a:pt x="2861" y="5721"/>
                  </a:cubicBezTo>
                  <a:cubicBezTo>
                    <a:pt x="1285" y="5721"/>
                    <a:pt x="1" y="4437"/>
                    <a:pt x="1" y="2861"/>
                  </a:cubicBezTo>
                  <a:cubicBezTo>
                    <a:pt x="1" y="1285"/>
                    <a:pt x="1285" y="59"/>
                    <a:pt x="28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58" name="Google Shape;18958;p54"/>
            <p:cNvSpPr/>
            <p:nvPr/>
          </p:nvSpPr>
          <p:spPr>
            <a:xfrm>
              <a:off x="1879375" y="26488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5720"/>
                  </a:moveTo>
                  <a:cubicBezTo>
                    <a:pt x="1285" y="5720"/>
                    <a:pt x="1" y="4436"/>
                    <a:pt x="1" y="2860"/>
                  </a:cubicBezTo>
                  <a:cubicBezTo>
                    <a:pt x="1" y="1284"/>
                    <a:pt x="1285" y="0"/>
                    <a:pt x="2919" y="0"/>
                  </a:cubicBezTo>
                  <a:cubicBezTo>
                    <a:pt x="4495" y="58"/>
                    <a:pt x="5721" y="1343"/>
                    <a:pt x="5721" y="2919"/>
                  </a:cubicBezTo>
                  <a:cubicBezTo>
                    <a:pt x="5663" y="4495"/>
                    <a:pt x="4437" y="5720"/>
                    <a:pt x="2861" y="57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59" name="Google Shape;18959;p54"/>
            <p:cNvSpPr/>
            <p:nvPr/>
          </p:nvSpPr>
          <p:spPr>
            <a:xfrm>
              <a:off x="3594025" y="4610050"/>
              <a:ext cx="143025" cy="144500"/>
            </a:xfrm>
            <a:custGeom>
              <a:avLst/>
              <a:gdLst/>
              <a:ahLst/>
              <a:cxnLst/>
              <a:rect l="l" t="t" r="r" b="b"/>
              <a:pathLst>
                <a:path w="5721" h="5780" extrusionOk="0">
                  <a:moveTo>
                    <a:pt x="2860" y="5780"/>
                  </a:moveTo>
                  <a:cubicBezTo>
                    <a:pt x="1284" y="5780"/>
                    <a:pt x="59" y="4495"/>
                    <a:pt x="0" y="2919"/>
                  </a:cubicBezTo>
                  <a:cubicBezTo>
                    <a:pt x="0" y="1343"/>
                    <a:pt x="1343" y="1"/>
                    <a:pt x="2919" y="59"/>
                  </a:cubicBezTo>
                  <a:cubicBezTo>
                    <a:pt x="4495" y="59"/>
                    <a:pt x="5720" y="1343"/>
                    <a:pt x="5720" y="2919"/>
                  </a:cubicBezTo>
                  <a:cubicBezTo>
                    <a:pt x="5720" y="4495"/>
                    <a:pt x="4436" y="5780"/>
                    <a:pt x="2860" y="57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0" name="Google Shape;18960;p54"/>
            <p:cNvSpPr/>
            <p:nvPr/>
          </p:nvSpPr>
          <p:spPr>
            <a:xfrm>
              <a:off x="5556725" y="215995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2802" y="5663"/>
                  </a:moveTo>
                  <a:cubicBezTo>
                    <a:pt x="1226" y="5663"/>
                    <a:pt x="0" y="4379"/>
                    <a:pt x="59" y="2803"/>
                  </a:cubicBezTo>
                  <a:cubicBezTo>
                    <a:pt x="59" y="1227"/>
                    <a:pt x="1343" y="1"/>
                    <a:pt x="2919" y="1"/>
                  </a:cubicBezTo>
                  <a:cubicBezTo>
                    <a:pt x="4495" y="59"/>
                    <a:pt x="5662" y="1285"/>
                    <a:pt x="5662" y="2861"/>
                  </a:cubicBezTo>
                  <a:cubicBezTo>
                    <a:pt x="5662" y="4437"/>
                    <a:pt x="4437" y="5663"/>
                    <a:pt x="2802" y="56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1" name="Google Shape;18961;p54"/>
            <p:cNvSpPr/>
            <p:nvPr/>
          </p:nvSpPr>
          <p:spPr>
            <a:xfrm>
              <a:off x="4821250" y="11808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60"/>
                  </a:moveTo>
                  <a:cubicBezTo>
                    <a:pt x="5663" y="4436"/>
                    <a:pt x="4379" y="5662"/>
                    <a:pt x="2803" y="5662"/>
                  </a:cubicBezTo>
                  <a:cubicBezTo>
                    <a:pt x="1227" y="5662"/>
                    <a:pt x="1" y="4436"/>
                    <a:pt x="1" y="2802"/>
                  </a:cubicBezTo>
                  <a:cubicBezTo>
                    <a:pt x="1" y="1284"/>
                    <a:pt x="1227" y="59"/>
                    <a:pt x="2744" y="59"/>
                  </a:cubicBezTo>
                  <a:cubicBezTo>
                    <a:pt x="4379" y="0"/>
                    <a:pt x="5604" y="1226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2" name="Google Shape;18962;p54"/>
            <p:cNvSpPr/>
            <p:nvPr/>
          </p:nvSpPr>
          <p:spPr>
            <a:xfrm>
              <a:off x="5314475" y="16711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03"/>
                  </a:moveTo>
                  <a:cubicBezTo>
                    <a:pt x="5663" y="4379"/>
                    <a:pt x="4437" y="5663"/>
                    <a:pt x="2803" y="5663"/>
                  </a:cubicBezTo>
                  <a:cubicBezTo>
                    <a:pt x="1227" y="5663"/>
                    <a:pt x="1" y="4379"/>
                    <a:pt x="1" y="2803"/>
                  </a:cubicBezTo>
                  <a:cubicBezTo>
                    <a:pt x="1" y="1227"/>
                    <a:pt x="1227" y="1"/>
                    <a:pt x="2803" y="1"/>
                  </a:cubicBezTo>
                  <a:cubicBezTo>
                    <a:pt x="4379" y="1"/>
                    <a:pt x="5663" y="1227"/>
                    <a:pt x="566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3" name="Google Shape;18963;p54"/>
            <p:cNvSpPr/>
            <p:nvPr/>
          </p:nvSpPr>
          <p:spPr>
            <a:xfrm>
              <a:off x="1880850" y="2408025"/>
              <a:ext cx="140100" cy="140125"/>
            </a:xfrm>
            <a:custGeom>
              <a:avLst/>
              <a:gdLst/>
              <a:ahLst/>
              <a:cxnLst/>
              <a:rect l="l" t="t" r="r" b="b"/>
              <a:pathLst>
                <a:path w="5604" h="5605" extrusionOk="0">
                  <a:moveTo>
                    <a:pt x="5604" y="2803"/>
                  </a:moveTo>
                  <a:cubicBezTo>
                    <a:pt x="5604" y="4379"/>
                    <a:pt x="4378" y="5604"/>
                    <a:pt x="2744" y="5604"/>
                  </a:cubicBezTo>
                  <a:cubicBezTo>
                    <a:pt x="1226" y="5546"/>
                    <a:pt x="0" y="4379"/>
                    <a:pt x="0" y="2803"/>
                  </a:cubicBezTo>
                  <a:cubicBezTo>
                    <a:pt x="0" y="1227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4" name="Google Shape;18964;p54"/>
            <p:cNvSpPr/>
            <p:nvPr/>
          </p:nvSpPr>
          <p:spPr>
            <a:xfrm>
              <a:off x="5067875" y="4122675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2802" y="5604"/>
                  </a:moveTo>
                  <a:cubicBezTo>
                    <a:pt x="1226" y="5604"/>
                    <a:pt x="0" y="4378"/>
                    <a:pt x="0" y="2802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78" y="0"/>
                    <a:pt x="5604" y="1284"/>
                    <a:pt x="5604" y="2860"/>
                  </a:cubicBezTo>
                  <a:cubicBezTo>
                    <a:pt x="5604" y="4378"/>
                    <a:pt x="4378" y="5604"/>
                    <a:pt x="2802" y="56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5" name="Google Shape;18965;p54"/>
            <p:cNvSpPr/>
            <p:nvPr/>
          </p:nvSpPr>
          <p:spPr>
            <a:xfrm>
              <a:off x="4330950" y="934175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2" y="2861"/>
                  </a:moveTo>
                  <a:cubicBezTo>
                    <a:pt x="5662" y="4437"/>
                    <a:pt x="4436" y="5663"/>
                    <a:pt x="2860" y="5663"/>
                  </a:cubicBezTo>
                  <a:cubicBezTo>
                    <a:pt x="1226" y="5663"/>
                    <a:pt x="0" y="4379"/>
                    <a:pt x="59" y="2803"/>
                  </a:cubicBezTo>
                  <a:cubicBezTo>
                    <a:pt x="59" y="1226"/>
                    <a:pt x="1284" y="59"/>
                    <a:pt x="2860" y="59"/>
                  </a:cubicBezTo>
                  <a:cubicBezTo>
                    <a:pt x="4436" y="1"/>
                    <a:pt x="5662" y="1285"/>
                    <a:pt x="5662" y="28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6" name="Google Shape;18966;p54"/>
            <p:cNvSpPr/>
            <p:nvPr/>
          </p:nvSpPr>
          <p:spPr>
            <a:xfrm>
              <a:off x="4085800" y="4617350"/>
              <a:ext cx="140100" cy="138650"/>
            </a:xfrm>
            <a:custGeom>
              <a:avLst/>
              <a:gdLst/>
              <a:ahLst/>
              <a:cxnLst/>
              <a:rect l="l" t="t" r="r" b="b"/>
              <a:pathLst>
                <a:path w="5604" h="5546" extrusionOk="0">
                  <a:moveTo>
                    <a:pt x="2802" y="5546"/>
                  </a:moveTo>
                  <a:cubicBezTo>
                    <a:pt x="1226" y="5546"/>
                    <a:pt x="0" y="4320"/>
                    <a:pt x="0" y="2744"/>
                  </a:cubicBezTo>
                  <a:cubicBezTo>
                    <a:pt x="0" y="1168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ubicBezTo>
                    <a:pt x="5604" y="4379"/>
                    <a:pt x="4378" y="5546"/>
                    <a:pt x="2802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7" name="Google Shape;18967;p54"/>
            <p:cNvSpPr/>
            <p:nvPr/>
          </p:nvSpPr>
          <p:spPr>
            <a:xfrm>
              <a:off x="5558175" y="3387200"/>
              <a:ext cx="140125" cy="140125"/>
            </a:xfrm>
            <a:custGeom>
              <a:avLst/>
              <a:gdLst/>
              <a:ahLst/>
              <a:cxnLst/>
              <a:rect l="l" t="t" r="r" b="b"/>
              <a:pathLst>
                <a:path w="5605" h="5605" extrusionOk="0">
                  <a:moveTo>
                    <a:pt x="2744" y="5546"/>
                  </a:moveTo>
                  <a:cubicBezTo>
                    <a:pt x="1227" y="5546"/>
                    <a:pt x="1" y="4320"/>
                    <a:pt x="1" y="2744"/>
                  </a:cubicBezTo>
                  <a:cubicBezTo>
                    <a:pt x="1" y="1226"/>
                    <a:pt x="1285" y="0"/>
                    <a:pt x="2803" y="0"/>
                  </a:cubicBezTo>
                  <a:cubicBezTo>
                    <a:pt x="4379" y="0"/>
                    <a:pt x="5604" y="1285"/>
                    <a:pt x="5546" y="2802"/>
                  </a:cubicBezTo>
                  <a:cubicBezTo>
                    <a:pt x="5546" y="4378"/>
                    <a:pt x="4320" y="5604"/>
                    <a:pt x="2744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8" name="Google Shape;18968;p54"/>
            <p:cNvSpPr/>
            <p:nvPr/>
          </p:nvSpPr>
          <p:spPr>
            <a:xfrm>
              <a:off x="2369700" y="1424500"/>
              <a:ext cx="141575" cy="140100"/>
            </a:xfrm>
            <a:custGeom>
              <a:avLst/>
              <a:gdLst/>
              <a:ahLst/>
              <a:cxnLst/>
              <a:rect l="l" t="t" r="r" b="b"/>
              <a:pathLst>
                <a:path w="5663" h="5604" extrusionOk="0">
                  <a:moveTo>
                    <a:pt x="5604" y="2860"/>
                  </a:moveTo>
                  <a:cubicBezTo>
                    <a:pt x="5546" y="4436"/>
                    <a:pt x="4320" y="5604"/>
                    <a:pt x="2744" y="5604"/>
                  </a:cubicBezTo>
                  <a:cubicBezTo>
                    <a:pt x="1226" y="5545"/>
                    <a:pt x="0" y="4320"/>
                    <a:pt x="59" y="2744"/>
                  </a:cubicBezTo>
                  <a:cubicBezTo>
                    <a:pt x="59" y="1226"/>
                    <a:pt x="1343" y="0"/>
                    <a:pt x="2860" y="59"/>
                  </a:cubicBezTo>
                  <a:cubicBezTo>
                    <a:pt x="4437" y="59"/>
                    <a:pt x="5662" y="1343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9" name="Google Shape;18969;p54"/>
            <p:cNvSpPr/>
            <p:nvPr/>
          </p:nvSpPr>
          <p:spPr>
            <a:xfrm>
              <a:off x="3350325" y="4612975"/>
              <a:ext cx="138650" cy="138650"/>
            </a:xfrm>
            <a:custGeom>
              <a:avLst/>
              <a:gdLst/>
              <a:ahLst/>
              <a:cxnLst/>
              <a:rect l="l" t="t" r="r" b="b"/>
              <a:pathLst>
                <a:path w="5546" h="5546" extrusionOk="0">
                  <a:moveTo>
                    <a:pt x="2802" y="1"/>
                  </a:moveTo>
                  <a:cubicBezTo>
                    <a:pt x="4320" y="1"/>
                    <a:pt x="5546" y="1226"/>
                    <a:pt x="5546" y="2802"/>
                  </a:cubicBezTo>
                  <a:cubicBezTo>
                    <a:pt x="5546" y="4320"/>
                    <a:pt x="4320" y="5546"/>
                    <a:pt x="2744" y="5546"/>
                  </a:cubicBezTo>
                  <a:cubicBezTo>
                    <a:pt x="1226" y="5546"/>
                    <a:pt x="0" y="4320"/>
                    <a:pt x="0" y="2802"/>
                  </a:cubicBezTo>
                  <a:cubicBezTo>
                    <a:pt x="0" y="1226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0" name="Google Shape;18970;p54"/>
            <p:cNvSpPr/>
            <p:nvPr/>
          </p:nvSpPr>
          <p:spPr>
            <a:xfrm>
              <a:off x="5311575" y="388042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5545" y="2802"/>
                  </a:moveTo>
                  <a:cubicBezTo>
                    <a:pt x="5545" y="4320"/>
                    <a:pt x="4320" y="5604"/>
                    <a:pt x="2744" y="5546"/>
                  </a:cubicBezTo>
                  <a:cubicBezTo>
                    <a:pt x="1284" y="5546"/>
                    <a:pt x="0" y="4320"/>
                    <a:pt x="0" y="2802"/>
                  </a:cubicBezTo>
                  <a:cubicBezTo>
                    <a:pt x="0" y="1285"/>
                    <a:pt x="1284" y="1"/>
                    <a:pt x="2802" y="1"/>
                  </a:cubicBezTo>
                  <a:cubicBezTo>
                    <a:pt x="4320" y="59"/>
                    <a:pt x="5545" y="1285"/>
                    <a:pt x="5545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1" name="Google Shape;18971;p54"/>
            <p:cNvSpPr/>
            <p:nvPr/>
          </p:nvSpPr>
          <p:spPr>
            <a:xfrm>
              <a:off x="3106625" y="935650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5604" y="2802"/>
                  </a:moveTo>
                  <a:cubicBezTo>
                    <a:pt x="5604" y="4320"/>
                    <a:pt x="4320" y="5604"/>
                    <a:pt x="2744" y="5545"/>
                  </a:cubicBezTo>
                  <a:cubicBezTo>
                    <a:pt x="1226" y="5545"/>
                    <a:pt x="0" y="4320"/>
                    <a:pt x="0" y="2744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20" y="0"/>
                    <a:pt x="5604" y="1284"/>
                    <a:pt x="5546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2" name="Google Shape;18972;p54"/>
            <p:cNvSpPr/>
            <p:nvPr/>
          </p:nvSpPr>
          <p:spPr>
            <a:xfrm>
              <a:off x="1876475" y="3144950"/>
              <a:ext cx="140100" cy="138675"/>
            </a:xfrm>
            <a:custGeom>
              <a:avLst/>
              <a:gdLst/>
              <a:ahLst/>
              <a:cxnLst/>
              <a:rect l="l" t="t" r="r" b="b"/>
              <a:pathLst>
                <a:path w="5604" h="5547" extrusionOk="0">
                  <a:moveTo>
                    <a:pt x="2802" y="1"/>
                  </a:moveTo>
                  <a:cubicBezTo>
                    <a:pt x="4320" y="1"/>
                    <a:pt x="5604" y="1227"/>
                    <a:pt x="5604" y="2744"/>
                  </a:cubicBezTo>
                  <a:cubicBezTo>
                    <a:pt x="5604" y="4320"/>
                    <a:pt x="4378" y="5546"/>
                    <a:pt x="2802" y="5546"/>
                  </a:cubicBezTo>
                  <a:cubicBezTo>
                    <a:pt x="1284" y="5546"/>
                    <a:pt x="58" y="4320"/>
                    <a:pt x="58" y="2803"/>
                  </a:cubicBezTo>
                  <a:cubicBezTo>
                    <a:pt x="0" y="1285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3" name="Google Shape;18973;p54"/>
            <p:cNvSpPr/>
            <p:nvPr/>
          </p:nvSpPr>
          <p:spPr>
            <a:xfrm>
              <a:off x="2617775" y="117787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2802" y="59"/>
                  </a:moveTo>
                  <a:cubicBezTo>
                    <a:pt x="4320" y="59"/>
                    <a:pt x="5546" y="1343"/>
                    <a:pt x="5546" y="2802"/>
                  </a:cubicBezTo>
                  <a:cubicBezTo>
                    <a:pt x="5546" y="4378"/>
                    <a:pt x="4203" y="5604"/>
                    <a:pt x="2685" y="5604"/>
                  </a:cubicBezTo>
                  <a:cubicBezTo>
                    <a:pt x="1226" y="5546"/>
                    <a:pt x="0" y="4262"/>
                    <a:pt x="0" y="2744"/>
                  </a:cubicBezTo>
                  <a:cubicBezTo>
                    <a:pt x="59" y="1285"/>
                    <a:pt x="1284" y="1"/>
                    <a:pt x="2802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4" name="Google Shape;18974;p54"/>
            <p:cNvSpPr/>
            <p:nvPr/>
          </p:nvSpPr>
          <p:spPr>
            <a:xfrm>
              <a:off x="4822725" y="4370750"/>
              <a:ext cx="137175" cy="137175"/>
            </a:xfrm>
            <a:custGeom>
              <a:avLst/>
              <a:gdLst/>
              <a:ahLst/>
              <a:cxnLst/>
              <a:rect l="l" t="t" r="r" b="b"/>
              <a:pathLst>
                <a:path w="5487" h="5487" extrusionOk="0">
                  <a:moveTo>
                    <a:pt x="0" y="2744"/>
                  </a:moveTo>
                  <a:cubicBezTo>
                    <a:pt x="0" y="1284"/>
                    <a:pt x="1284" y="0"/>
                    <a:pt x="2802" y="0"/>
                  </a:cubicBezTo>
                  <a:cubicBezTo>
                    <a:pt x="4261" y="0"/>
                    <a:pt x="5487" y="1284"/>
                    <a:pt x="5487" y="2802"/>
                  </a:cubicBezTo>
                  <a:cubicBezTo>
                    <a:pt x="5487" y="4261"/>
                    <a:pt x="4203" y="5487"/>
                    <a:pt x="2744" y="5487"/>
                  </a:cubicBezTo>
                  <a:cubicBezTo>
                    <a:pt x="1284" y="5487"/>
                    <a:pt x="0" y="4203"/>
                    <a:pt x="0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5" name="Google Shape;18975;p54"/>
            <p:cNvSpPr/>
            <p:nvPr/>
          </p:nvSpPr>
          <p:spPr>
            <a:xfrm>
              <a:off x="2124550" y="1672575"/>
              <a:ext cx="138650" cy="137175"/>
            </a:xfrm>
            <a:custGeom>
              <a:avLst/>
              <a:gdLst/>
              <a:ahLst/>
              <a:cxnLst/>
              <a:rect l="l" t="t" r="r" b="b"/>
              <a:pathLst>
                <a:path w="5546" h="5487" extrusionOk="0">
                  <a:moveTo>
                    <a:pt x="5487" y="2744"/>
                  </a:moveTo>
                  <a:cubicBezTo>
                    <a:pt x="5545" y="4203"/>
                    <a:pt x="4261" y="5487"/>
                    <a:pt x="2802" y="5487"/>
                  </a:cubicBezTo>
                  <a:cubicBezTo>
                    <a:pt x="1284" y="5487"/>
                    <a:pt x="0" y="4261"/>
                    <a:pt x="0" y="2744"/>
                  </a:cubicBezTo>
                  <a:cubicBezTo>
                    <a:pt x="0" y="1284"/>
                    <a:pt x="1226" y="59"/>
                    <a:pt x="2685" y="0"/>
                  </a:cubicBezTo>
                  <a:cubicBezTo>
                    <a:pt x="4203" y="0"/>
                    <a:pt x="5487" y="1226"/>
                    <a:pt x="5487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6" name="Google Shape;18976;p54"/>
            <p:cNvSpPr/>
            <p:nvPr/>
          </p:nvSpPr>
          <p:spPr>
            <a:xfrm>
              <a:off x="2372625" y="4124125"/>
              <a:ext cx="135725" cy="137200"/>
            </a:xfrm>
            <a:custGeom>
              <a:avLst/>
              <a:gdLst/>
              <a:ahLst/>
              <a:cxnLst/>
              <a:rect l="l" t="t" r="r" b="b"/>
              <a:pathLst>
                <a:path w="5429" h="5488" extrusionOk="0">
                  <a:moveTo>
                    <a:pt x="5429" y="2744"/>
                  </a:moveTo>
                  <a:cubicBezTo>
                    <a:pt x="5429" y="4262"/>
                    <a:pt x="4144" y="5487"/>
                    <a:pt x="2685" y="5487"/>
                  </a:cubicBezTo>
                  <a:cubicBezTo>
                    <a:pt x="1167" y="5429"/>
                    <a:pt x="0" y="4203"/>
                    <a:pt x="0" y="2744"/>
                  </a:cubicBezTo>
                  <a:cubicBezTo>
                    <a:pt x="0" y="1226"/>
                    <a:pt x="1284" y="1"/>
                    <a:pt x="2743" y="59"/>
                  </a:cubicBezTo>
                  <a:cubicBezTo>
                    <a:pt x="4203" y="59"/>
                    <a:pt x="5429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7" name="Google Shape;18977;p54"/>
            <p:cNvSpPr/>
            <p:nvPr/>
          </p:nvSpPr>
          <p:spPr>
            <a:xfrm>
              <a:off x="1882300" y="2162875"/>
              <a:ext cx="137200" cy="135750"/>
            </a:xfrm>
            <a:custGeom>
              <a:avLst/>
              <a:gdLst/>
              <a:ahLst/>
              <a:cxnLst/>
              <a:rect l="l" t="t" r="r" b="b"/>
              <a:pathLst>
                <a:path w="5488" h="5430" extrusionOk="0">
                  <a:moveTo>
                    <a:pt x="5429" y="2744"/>
                  </a:moveTo>
                  <a:cubicBezTo>
                    <a:pt x="5429" y="4262"/>
                    <a:pt x="4203" y="5429"/>
                    <a:pt x="2744" y="5429"/>
                  </a:cubicBezTo>
                  <a:cubicBezTo>
                    <a:pt x="1226" y="5429"/>
                    <a:pt x="1" y="4145"/>
                    <a:pt x="59" y="2627"/>
                  </a:cubicBezTo>
                  <a:cubicBezTo>
                    <a:pt x="117" y="1168"/>
                    <a:pt x="1343" y="1"/>
                    <a:pt x="2802" y="1"/>
                  </a:cubicBezTo>
                  <a:cubicBezTo>
                    <a:pt x="4262" y="59"/>
                    <a:pt x="5487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8" name="Google Shape;18978;p54"/>
            <p:cNvSpPr/>
            <p:nvPr/>
          </p:nvSpPr>
          <p:spPr>
            <a:xfrm>
              <a:off x="4335325" y="4618825"/>
              <a:ext cx="135725" cy="135725"/>
            </a:xfrm>
            <a:custGeom>
              <a:avLst/>
              <a:gdLst/>
              <a:ahLst/>
              <a:cxnLst/>
              <a:rect l="l" t="t" r="r" b="b"/>
              <a:pathLst>
                <a:path w="5429" h="5429" extrusionOk="0">
                  <a:moveTo>
                    <a:pt x="5370" y="2685"/>
                  </a:moveTo>
                  <a:cubicBezTo>
                    <a:pt x="5429" y="4144"/>
                    <a:pt x="4203" y="5370"/>
                    <a:pt x="2744" y="5429"/>
                  </a:cubicBezTo>
                  <a:cubicBezTo>
                    <a:pt x="1226" y="5429"/>
                    <a:pt x="0" y="4203"/>
                    <a:pt x="0" y="2685"/>
                  </a:cubicBezTo>
                  <a:cubicBezTo>
                    <a:pt x="0" y="1226"/>
                    <a:pt x="1168" y="0"/>
                    <a:pt x="2685" y="0"/>
                  </a:cubicBezTo>
                  <a:cubicBezTo>
                    <a:pt x="4145" y="0"/>
                    <a:pt x="5370" y="1168"/>
                    <a:pt x="5370" y="26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9" name="Google Shape;18979;p54"/>
            <p:cNvSpPr/>
            <p:nvPr/>
          </p:nvSpPr>
          <p:spPr>
            <a:xfrm>
              <a:off x="3109550" y="4615900"/>
              <a:ext cx="134275" cy="134275"/>
            </a:xfrm>
            <a:custGeom>
              <a:avLst/>
              <a:gdLst/>
              <a:ahLst/>
              <a:cxnLst/>
              <a:rect l="l" t="t" r="r" b="b"/>
              <a:pathLst>
                <a:path w="5371" h="5371" extrusionOk="0">
                  <a:moveTo>
                    <a:pt x="2744" y="0"/>
                  </a:moveTo>
                  <a:cubicBezTo>
                    <a:pt x="4203" y="0"/>
                    <a:pt x="5370" y="1226"/>
                    <a:pt x="5312" y="2744"/>
                  </a:cubicBezTo>
                  <a:cubicBezTo>
                    <a:pt x="5312" y="4203"/>
                    <a:pt x="4144" y="5371"/>
                    <a:pt x="2627" y="5312"/>
                  </a:cubicBezTo>
                  <a:cubicBezTo>
                    <a:pt x="1109" y="5312"/>
                    <a:pt x="0" y="4145"/>
                    <a:pt x="0" y="2569"/>
                  </a:cubicBezTo>
                  <a:cubicBezTo>
                    <a:pt x="59" y="1109"/>
                    <a:pt x="1226" y="0"/>
                    <a:pt x="2744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0" name="Google Shape;18980;p54"/>
            <p:cNvSpPr/>
            <p:nvPr/>
          </p:nvSpPr>
          <p:spPr>
            <a:xfrm>
              <a:off x="5561100" y="1922100"/>
              <a:ext cx="134275" cy="132825"/>
            </a:xfrm>
            <a:custGeom>
              <a:avLst/>
              <a:gdLst/>
              <a:ahLst/>
              <a:cxnLst/>
              <a:rect l="l" t="t" r="r" b="b"/>
              <a:pathLst>
                <a:path w="5371" h="5313" extrusionOk="0">
                  <a:moveTo>
                    <a:pt x="2686" y="1"/>
                  </a:moveTo>
                  <a:cubicBezTo>
                    <a:pt x="4203" y="1"/>
                    <a:pt x="5371" y="1226"/>
                    <a:pt x="5312" y="2744"/>
                  </a:cubicBezTo>
                  <a:cubicBezTo>
                    <a:pt x="5312" y="4203"/>
                    <a:pt x="4145" y="5312"/>
                    <a:pt x="2627" y="5312"/>
                  </a:cubicBezTo>
                  <a:cubicBezTo>
                    <a:pt x="1110" y="5312"/>
                    <a:pt x="1" y="4086"/>
                    <a:pt x="1" y="2569"/>
                  </a:cubicBezTo>
                  <a:cubicBezTo>
                    <a:pt x="59" y="1110"/>
                    <a:pt x="1226" y="1"/>
                    <a:pt x="268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1" name="Google Shape;18981;p54"/>
            <p:cNvSpPr/>
            <p:nvPr/>
          </p:nvSpPr>
          <p:spPr>
            <a:xfrm>
              <a:off x="4583400" y="940025"/>
              <a:ext cx="131350" cy="131350"/>
            </a:xfrm>
            <a:custGeom>
              <a:avLst/>
              <a:gdLst/>
              <a:ahLst/>
              <a:cxnLst/>
              <a:rect l="l" t="t" r="r" b="b"/>
              <a:pathLst>
                <a:path w="5254" h="5254" extrusionOk="0">
                  <a:moveTo>
                    <a:pt x="2627" y="0"/>
                  </a:moveTo>
                  <a:cubicBezTo>
                    <a:pt x="4086" y="0"/>
                    <a:pt x="5254" y="1109"/>
                    <a:pt x="5254" y="2569"/>
                  </a:cubicBezTo>
                  <a:cubicBezTo>
                    <a:pt x="5254" y="4086"/>
                    <a:pt x="4086" y="5254"/>
                    <a:pt x="2569" y="5254"/>
                  </a:cubicBezTo>
                  <a:cubicBezTo>
                    <a:pt x="1109" y="5254"/>
                    <a:pt x="0" y="4086"/>
                    <a:pt x="0" y="2627"/>
                  </a:cubicBezTo>
                  <a:cubicBezTo>
                    <a:pt x="0" y="1109"/>
                    <a:pt x="1109" y="0"/>
                    <a:pt x="26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2" name="Google Shape;18982;p54"/>
            <p:cNvSpPr/>
            <p:nvPr/>
          </p:nvSpPr>
          <p:spPr>
            <a:xfrm>
              <a:off x="2127450" y="3880425"/>
              <a:ext cx="132825" cy="132825"/>
            </a:xfrm>
            <a:custGeom>
              <a:avLst/>
              <a:gdLst/>
              <a:ahLst/>
              <a:cxnLst/>
              <a:rect l="l" t="t" r="r" b="b"/>
              <a:pathLst>
                <a:path w="5313" h="5313" extrusionOk="0">
                  <a:moveTo>
                    <a:pt x="2686" y="1"/>
                  </a:moveTo>
                  <a:cubicBezTo>
                    <a:pt x="4145" y="1"/>
                    <a:pt x="5313" y="1168"/>
                    <a:pt x="5313" y="2627"/>
                  </a:cubicBezTo>
                  <a:cubicBezTo>
                    <a:pt x="5313" y="4145"/>
                    <a:pt x="4145" y="5312"/>
                    <a:pt x="2628" y="5312"/>
                  </a:cubicBezTo>
                  <a:cubicBezTo>
                    <a:pt x="1110" y="5254"/>
                    <a:pt x="1" y="4087"/>
                    <a:pt x="1" y="2627"/>
                  </a:cubicBezTo>
                  <a:cubicBezTo>
                    <a:pt x="1" y="1110"/>
                    <a:pt x="1168" y="1"/>
                    <a:pt x="262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3" name="Google Shape;18983;p54"/>
            <p:cNvSpPr/>
            <p:nvPr/>
          </p:nvSpPr>
          <p:spPr>
            <a:xfrm>
              <a:off x="1880850" y="3390125"/>
              <a:ext cx="132800" cy="132800"/>
            </a:xfrm>
            <a:custGeom>
              <a:avLst/>
              <a:gdLst/>
              <a:ahLst/>
              <a:cxnLst/>
              <a:rect l="l" t="t" r="r" b="b"/>
              <a:pathLst>
                <a:path w="5312" h="5312" extrusionOk="0">
                  <a:moveTo>
                    <a:pt x="2627" y="0"/>
                  </a:moveTo>
                  <a:cubicBezTo>
                    <a:pt x="4086" y="0"/>
                    <a:pt x="5254" y="1168"/>
                    <a:pt x="5312" y="2627"/>
                  </a:cubicBezTo>
                  <a:cubicBezTo>
                    <a:pt x="5312" y="4145"/>
                    <a:pt x="4145" y="5312"/>
                    <a:pt x="2627" y="5312"/>
                  </a:cubicBezTo>
                  <a:cubicBezTo>
                    <a:pt x="1168" y="5312"/>
                    <a:pt x="0" y="4145"/>
                    <a:pt x="0" y="2685"/>
                  </a:cubicBezTo>
                  <a:cubicBezTo>
                    <a:pt x="0" y="1168"/>
                    <a:pt x="1168" y="59"/>
                    <a:pt x="2627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4" name="Google Shape;18984;p54"/>
            <p:cNvSpPr/>
            <p:nvPr/>
          </p:nvSpPr>
          <p:spPr>
            <a:xfrm>
              <a:off x="2616300" y="4372200"/>
              <a:ext cx="132825" cy="134275"/>
            </a:xfrm>
            <a:custGeom>
              <a:avLst/>
              <a:gdLst/>
              <a:ahLst/>
              <a:cxnLst/>
              <a:rect l="l" t="t" r="r" b="b"/>
              <a:pathLst>
                <a:path w="5313" h="5371" extrusionOk="0">
                  <a:moveTo>
                    <a:pt x="5313" y="2744"/>
                  </a:moveTo>
                  <a:cubicBezTo>
                    <a:pt x="5313" y="4262"/>
                    <a:pt x="4087" y="5371"/>
                    <a:pt x="2628" y="5371"/>
                  </a:cubicBezTo>
                  <a:cubicBezTo>
                    <a:pt x="1110" y="5312"/>
                    <a:pt x="1" y="4145"/>
                    <a:pt x="1" y="2569"/>
                  </a:cubicBezTo>
                  <a:cubicBezTo>
                    <a:pt x="59" y="1110"/>
                    <a:pt x="1285" y="1"/>
                    <a:pt x="2744" y="59"/>
                  </a:cubicBezTo>
                  <a:cubicBezTo>
                    <a:pt x="4204" y="117"/>
                    <a:pt x="5313" y="1285"/>
                    <a:pt x="5313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5" name="Google Shape;18985;p54"/>
            <p:cNvSpPr/>
            <p:nvPr/>
          </p:nvSpPr>
          <p:spPr>
            <a:xfrm>
              <a:off x="2864375" y="940025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8" y="0"/>
                    <a:pt x="5196" y="1168"/>
                    <a:pt x="5196" y="2627"/>
                  </a:cubicBezTo>
                  <a:cubicBezTo>
                    <a:pt x="5254" y="4028"/>
                    <a:pt x="4028" y="5254"/>
                    <a:pt x="2569" y="5254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6" name="Google Shape;18986;p54"/>
            <p:cNvSpPr/>
            <p:nvPr/>
          </p:nvSpPr>
          <p:spPr>
            <a:xfrm>
              <a:off x="5562550" y="3638200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9" y="0"/>
                    <a:pt x="5196" y="1168"/>
                    <a:pt x="5254" y="2569"/>
                  </a:cubicBezTo>
                  <a:cubicBezTo>
                    <a:pt x="5254" y="4028"/>
                    <a:pt x="4029" y="5254"/>
                    <a:pt x="2628" y="5195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168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7" name="Google Shape;18987;p54"/>
            <p:cNvSpPr/>
            <p:nvPr/>
          </p:nvSpPr>
          <p:spPr>
            <a:xfrm>
              <a:off x="5073700" y="1188100"/>
              <a:ext cx="129900" cy="128425"/>
            </a:xfrm>
            <a:custGeom>
              <a:avLst/>
              <a:gdLst/>
              <a:ahLst/>
              <a:cxnLst/>
              <a:rect l="l" t="t" r="r" b="b"/>
              <a:pathLst>
                <a:path w="5196" h="5137" extrusionOk="0">
                  <a:moveTo>
                    <a:pt x="2569" y="0"/>
                  </a:moveTo>
                  <a:cubicBezTo>
                    <a:pt x="4028" y="0"/>
                    <a:pt x="5196" y="1226"/>
                    <a:pt x="5196" y="2627"/>
                  </a:cubicBezTo>
                  <a:cubicBezTo>
                    <a:pt x="5137" y="3969"/>
                    <a:pt x="3970" y="5137"/>
                    <a:pt x="2569" y="5137"/>
                  </a:cubicBezTo>
                  <a:cubicBezTo>
                    <a:pt x="1168" y="5137"/>
                    <a:pt x="1" y="3911"/>
                    <a:pt x="1" y="2510"/>
                  </a:cubicBezTo>
                  <a:cubicBezTo>
                    <a:pt x="59" y="1109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8" name="Google Shape;18988;p54"/>
            <p:cNvSpPr/>
            <p:nvPr/>
          </p:nvSpPr>
          <p:spPr>
            <a:xfrm>
              <a:off x="5320325" y="1430325"/>
              <a:ext cx="129900" cy="128450"/>
            </a:xfrm>
            <a:custGeom>
              <a:avLst/>
              <a:gdLst/>
              <a:ahLst/>
              <a:cxnLst/>
              <a:rect l="l" t="t" r="r" b="b"/>
              <a:pathLst>
                <a:path w="5196" h="5138" extrusionOk="0">
                  <a:moveTo>
                    <a:pt x="5137" y="2627"/>
                  </a:moveTo>
                  <a:cubicBezTo>
                    <a:pt x="5137" y="4028"/>
                    <a:pt x="3970" y="5137"/>
                    <a:pt x="2569" y="5137"/>
                  </a:cubicBezTo>
                  <a:cubicBezTo>
                    <a:pt x="1168" y="5137"/>
                    <a:pt x="0" y="3912"/>
                    <a:pt x="0" y="2511"/>
                  </a:cubicBezTo>
                  <a:cubicBezTo>
                    <a:pt x="59" y="1110"/>
                    <a:pt x="1285" y="1"/>
                    <a:pt x="2627" y="1"/>
                  </a:cubicBezTo>
                  <a:cubicBezTo>
                    <a:pt x="4028" y="59"/>
                    <a:pt x="5195" y="1226"/>
                    <a:pt x="5137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9" name="Google Shape;18989;p54"/>
            <p:cNvSpPr/>
            <p:nvPr/>
          </p:nvSpPr>
          <p:spPr>
            <a:xfrm>
              <a:off x="1886675" y="1920650"/>
              <a:ext cx="128450" cy="126975"/>
            </a:xfrm>
            <a:custGeom>
              <a:avLst/>
              <a:gdLst/>
              <a:ahLst/>
              <a:cxnLst/>
              <a:rect l="l" t="t" r="r" b="b"/>
              <a:pathLst>
                <a:path w="5138" h="5079" extrusionOk="0">
                  <a:moveTo>
                    <a:pt x="2569" y="0"/>
                  </a:moveTo>
                  <a:cubicBezTo>
                    <a:pt x="3970" y="0"/>
                    <a:pt x="5079" y="1109"/>
                    <a:pt x="5079" y="2510"/>
                  </a:cubicBezTo>
                  <a:cubicBezTo>
                    <a:pt x="5137" y="3969"/>
                    <a:pt x="3970" y="5078"/>
                    <a:pt x="2569" y="5078"/>
                  </a:cubicBezTo>
                  <a:cubicBezTo>
                    <a:pt x="1168" y="5078"/>
                    <a:pt x="59" y="3969"/>
                    <a:pt x="1" y="2568"/>
                  </a:cubicBezTo>
                  <a:cubicBezTo>
                    <a:pt x="1" y="1168"/>
                    <a:pt x="1110" y="59"/>
                    <a:pt x="256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0" name="Google Shape;18990;p54"/>
            <p:cNvSpPr/>
            <p:nvPr/>
          </p:nvSpPr>
          <p:spPr>
            <a:xfrm>
              <a:off x="5812100" y="2904175"/>
              <a:ext cx="125525" cy="127000"/>
            </a:xfrm>
            <a:custGeom>
              <a:avLst/>
              <a:gdLst/>
              <a:ahLst/>
              <a:cxnLst/>
              <a:rect l="l" t="t" r="r" b="b"/>
              <a:pathLst>
                <a:path w="5021" h="5080" extrusionOk="0">
                  <a:moveTo>
                    <a:pt x="2510" y="5021"/>
                  </a:moveTo>
                  <a:cubicBezTo>
                    <a:pt x="1109" y="5079"/>
                    <a:pt x="0" y="3970"/>
                    <a:pt x="0" y="2511"/>
                  </a:cubicBezTo>
                  <a:cubicBezTo>
                    <a:pt x="0" y="1110"/>
                    <a:pt x="1051" y="1"/>
                    <a:pt x="2510" y="1"/>
                  </a:cubicBezTo>
                  <a:cubicBezTo>
                    <a:pt x="3911" y="1"/>
                    <a:pt x="5020" y="1052"/>
                    <a:pt x="5020" y="2452"/>
                  </a:cubicBezTo>
                  <a:cubicBezTo>
                    <a:pt x="5020" y="3912"/>
                    <a:pt x="3969" y="5021"/>
                    <a:pt x="2510" y="50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1" name="Google Shape;18991;p54"/>
            <p:cNvSpPr/>
            <p:nvPr/>
          </p:nvSpPr>
          <p:spPr>
            <a:xfrm>
              <a:off x="5810625" y="2660475"/>
              <a:ext cx="127000" cy="127000"/>
            </a:xfrm>
            <a:custGeom>
              <a:avLst/>
              <a:gdLst/>
              <a:ahLst/>
              <a:cxnLst/>
              <a:rect l="l" t="t" r="r" b="b"/>
              <a:pathLst>
                <a:path w="5080" h="5080" extrusionOk="0">
                  <a:moveTo>
                    <a:pt x="2569" y="5079"/>
                  </a:moveTo>
                  <a:cubicBezTo>
                    <a:pt x="1168" y="5079"/>
                    <a:pt x="59" y="3970"/>
                    <a:pt x="1" y="2569"/>
                  </a:cubicBezTo>
                  <a:cubicBezTo>
                    <a:pt x="1" y="1168"/>
                    <a:pt x="1110" y="59"/>
                    <a:pt x="2569" y="1"/>
                  </a:cubicBezTo>
                  <a:cubicBezTo>
                    <a:pt x="3970" y="1"/>
                    <a:pt x="5079" y="1110"/>
                    <a:pt x="5079" y="2569"/>
                  </a:cubicBezTo>
                  <a:cubicBezTo>
                    <a:pt x="5079" y="3970"/>
                    <a:pt x="3970" y="5079"/>
                    <a:pt x="2569" y="50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2" name="Google Shape;18992;p54"/>
            <p:cNvSpPr/>
            <p:nvPr/>
          </p:nvSpPr>
          <p:spPr>
            <a:xfrm>
              <a:off x="4581925" y="4623200"/>
              <a:ext cx="127000" cy="126975"/>
            </a:xfrm>
            <a:custGeom>
              <a:avLst/>
              <a:gdLst/>
              <a:ahLst/>
              <a:cxnLst/>
              <a:rect l="l" t="t" r="r" b="b"/>
              <a:pathLst>
                <a:path w="5080" h="5079" extrusionOk="0">
                  <a:moveTo>
                    <a:pt x="5079" y="2510"/>
                  </a:moveTo>
                  <a:cubicBezTo>
                    <a:pt x="5079" y="3911"/>
                    <a:pt x="3970" y="5020"/>
                    <a:pt x="2569" y="5079"/>
                  </a:cubicBezTo>
                  <a:cubicBezTo>
                    <a:pt x="1168" y="5079"/>
                    <a:pt x="1" y="3969"/>
                    <a:pt x="1" y="2569"/>
                  </a:cubicBezTo>
                  <a:cubicBezTo>
                    <a:pt x="1" y="1109"/>
                    <a:pt x="1110" y="0"/>
                    <a:pt x="2511" y="0"/>
                  </a:cubicBezTo>
                  <a:cubicBezTo>
                    <a:pt x="3912" y="0"/>
                    <a:pt x="5021" y="1109"/>
                    <a:pt x="5079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3" name="Google Shape;18993;p54"/>
            <p:cNvSpPr/>
            <p:nvPr/>
          </p:nvSpPr>
          <p:spPr>
            <a:xfrm>
              <a:off x="3849400" y="694850"/>
              <a:ext cx="126975" cy="127000"/>
            </a:xfrm>
            <a:custGeom>
              <a:avLst/>
              <a:gdLst/>
              <a:ahLst/>
              <a:cxnLst/>
              <a:rect l="l" t="t" r="r" b="b"/>
              <a:pathLst>
                <a:path w="5079" h="5080" extrusionOk="0">
                  <a:moveTo>
                    <a:pt x="2510" y="59"/>
                  </a:moveTo>
                  <a:cubicBezTo>
                    <a:pt x="3911" y="1"/>
                    <a:pt x="5078" y="1110"/>
                    <a:pt x="5078" y="2569"/>
                  </a:cubicBezTo>
                  <a:cubicBezTo>
                    <a:pt x="5078" y="3970"/>
                    <a:pt x="3969" y="5079"/>
                    <a:pt x="2510" y="5079"/>
                  </a:cubicBezTo>
                  <a:cubicBezTo>
                    <a:pt x="1109" y="5079"/>
                    <a:pt x="58" y="3970"/>
                    <a:pt x="0" y="2628"/>
                  </a:cubicBezTo>
                  <a:cubicBezTo>
                    <a:pt x="0" y="1168"/>
                    <a:pt x="1109" y="59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4" name="Google Shape;18994;p54"/>
            <p:cNvSpPr/>
            <p:nvPr/>
          </p:nvSpPr>
          <p:spPr>
            <a:xfrm>
              <a:off x="36027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5020" y="2452"/>
                  </a:moveTo>
                  <a:cubicBezTo>
                    <a:pt x="5020" y="3911"/>
                    <a:pt x="3970" y="5020"/>
                    <a:pt x="2510" y="5020"/>
                  </a:cubicBezTo>
                  <a:cubicBezTo>
                    <a:pt x="1109" y="5020"/>
                    <a:pt x="59" y="3911"/>
                    <a:pt x="0" y="2510"/>
                  </a:cubicBezTo>
                  <a:cubicBezTo>
                    <a:pt x="0" y="1109"/>
                    <a:pt x="1109" y="0"/>
                    <a:pt x="2510" y="0"/>
                  </a:cubicBezTo>
                  <a:cubicBezTo>
                    <a:pt x="3911" y="0"/>
                    <a:pt x="5020" y="1051"/>
                    <a:pt x="5020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5" name="Google Shape;18995;p54"/>
            <p:cNvSpPr/>
            <p:nvPr/>
          </p:nvSpPr>
          <p:spPr>
            <a:xfrm>
              <a:off x="2867300" y="4620275"/>
              <a:ext cx="124075" cy="124075"/>
            </a:xfrm>
            <a:custGeom>
              <a:avLst/>
              <a:gdLst/>
              <a:ahLst/>
              <a:cxnLst/>
              <a:rect l="l" t="t" r="r" b="b"/>
              <a:pathLst>
                <a:path w="4963" h="4963" extrusionOk="0">
                  <a:moveTo>
                    <a:pt x="2511" y="4962"/>
                  </a:moveTo>
                  <a:cubicBezTo>
                    <a:pt x="1110" y="4962"/>
                    <a:pt x="1" y="3853"/>
                    <a:pt x="1" y="2452"/>
                  </a:cubicBezTo>
                  <a:cubicBezTo>
                    <a:pt x="1" y="1110"/>
                    <a:pt x="1110" y="1"/>
                    <a:pt x="2511" y="1"/>
                  </a:cubicBezTo>
                  <a:cubicBezTo>
                    <a:pt x="3911" y="1"/>
                    <a:pt x="4962" y="1110"/>
                    <a:pt x="4962" y="2510"/>
                  </a:cubicBezTo>
                  <a:cubicBezTo>
                    <a:pt x="4962" y="3911"/>
                    <a:pt x="3911" y="4962"/>
                    <a:pt x="2511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6" name="Google Shape;18996;p54"/>
            <p:cNvSpPr/>
            <p:nvPr/>
          </p:nvSpPr>
          <p:spPr>
            <a:xfrm>
              <a:off x="5812100" y="2415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0" y="1"/>
                  </a:moveTo>
                  <a:cubicBezTo>
                    <a:pt x="3853" y="1"/>
                    <a:pt x="4962" y="1110"/>
                    <a:pt x="4962" y="2511"/>
                  </a:cubicBezTo>
                  <a:cubicBezTo>
                    <a:pt x="5020" y="3853"/>
                    <a:pt x="3911" y="4962"/>
                    <a:pt x="2510" y="4962"/>
                  </a:cubicBezTo>
                  <a:cubicBezTo>
                    <a:pt x="1109" y="5021"/>
                    <a:pt x="0" y="3912"/>
                    <a:pt x="0" y="2511"/>
                  </a:cubicBezTo>
                  <a:cubicBezTo>
                    <a:pt x="0" y="1110"/>
                    <a:pt x="1109" y="1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7" name="Google Shape;18997;p54"/>
            <p:cNvSpPr/>
            <p:nvPr/>
          </p:nvSpPr>
          <p:spPr>
            <a:xfrm>
              <a:off x="5812100" y="3152250"/>
              <a:ext cx="125525" cy="124075"/>
            </a:xfrm>
            <a:custGeom>
              <a:avLst/>
              <a:gdLst/>
              <a:ahLst/>
              <a:cxnLst/>
              <a:rect l="l" t="t" r="r" b="b"/>
              <a:pathLst>
                <a:path w="5021" h="4963" extrusionOk="0">
                  <a:moveTo>
                    <a:pt x="2452" y="4962"/>
                  </a:moveTo>
                  <a:cubicBezTo>
                    <a:pt x="1109" y="4904"/>
                    <a:pt x="0" y="3795"/>
                    <a:pt x="59" y="2394"/>
                  </a:cubicBezTo>
                  <a:cubicBezTo>
                    <a:pt x="59" y="1052"/>
                    <a:pt x="1168" y="1"/>
                    <a:pt x="2510" y="1"/>
                  </a:cubicBezTo>
                  <a:cubicBezTo>
                    <a:pt x="3911" y="1"/>
                    <a:pt x="5020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8" name="Google Shape;18998;p54"/>
            <p:cNvSpPr/>
            <p:nvPr/>
          </p:nvSpPr>
          <p:spPr>
            <a:xfrm>
              <a:off x="2378450" y="1186625"/>
              <a:ext cx="124075" cy="122600"/>
            </a:xfrm>
            <a:custGeom>
              <a:avLst/>
              <a:gdLst/>
              <a:ahLst/>
              <a:cxnLst/>
              <a:rect l="l" t="t" r="r" b="b"/>
              <a:pathLst>
                <a:path w="4963" h="4904" extrusionOk="0">
                  <a:moveTo>
                    <a:pt x="2452" y="4904"/>
                  </a:moveTo>
                  <a:cubicBezTo>
                    <a:pt x="1110" y="4904"/>
                    <a:pt x="1" y="3853"/>
                    <a:pt x="1" y="2452"/>
                  </a:cubicBezTo>
                  <a:cubicBezTo>
                    <a:pt x="1" y="1110"/>
                    <a:pt x="1110" y="1"/>
                    <a:pt x="2510" y="1"/>
                  </a:cubicBezTo>
                  <a:cubicBezTo>
                    <a:pt x="3853" y="1"/>
                    <a:pt x="4962" y="1110"/>
                    <a:pt x="4962" y="2511"/>
                  </a:cubicBezTo>
                  <a:cubicBezTo>
                    <a:pt x="4904" y="3853"/>
                    <a:pt x="3795" y="4904"/>
                    <a:pt x="2452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9" name="Google Shape;18999;p54"/>
            <p:cNvSpPr/>
            <p:nvPr/>
          </p:nvSpPr>
          <p:spPr>
            <a:xfrm>
              <a:off x="40930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1" y="0"/>
                  </a:moveTo>
                  <a:cubicBezTo>
                    <a:pt x="3912" y="59"/>
                    <a:pt x="5021" y="1168"/>
                    <a:pt x="4962" y="2569"/>
                  </a:cubicBezTo>
                  <a:cubicBezTo>
                    <a:pt x="4962" y="3911"/>
                    <a:pt x="3853" y="5020"/>
                    <a:pt x="2452" y="4962"/>
                  </a:cubicBezTo>
                  <a:cubicBezTo>
                    <a:pt x="1052" y="4962"/>
                    <a:pt x="1" y="3853"/>
                    <a:pt x="1" y="2510"/>
                  </a:cubicBezTo>
                  <a:cubicBezTo>
                    <a:pt x="1" y="1109"/>
                    <a:pt x="1110" y="0"/>
                    <a:pt x="25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0" name="Google Shape;19000;p54"/>
            <p:cNvSpPr/>
            <p:nvPr/>
          </p:nvSpPr>
          <p:spPr>
            <a:xfrm>
              <a:off x="1885225" y="3641100"/>
              <a:ext cx="124050" cy="124075"/>
            </a:xfrm>
            <a:custGeom>
              <a:avLst/>
              <a:gdLst/>
              <a:ahLst/>
              <a:cxnLst/>
              <a:rect l="l" t="t" r="r" b="b"/>
              <a:pathLst>
                <a:path w="4962" h="4963" extrusionOk="0">
                  <a:moveTo>
                    <a:pt x="2452" y="1"/>
                  </a:moveTo>
                  <a:cubicBezTo>
                    <a:pt x="3853" y="1"/>
                    <a:pt x="4962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ubicBezTo>
                    <a:pt x="1051" y="4962"/>
                    <a:pt x="0" y="3853"/>
                    <a:pt x="0" y="2453"/>
                  </a:cubicBezTo>
                  <a:cubicBezTo>
                    <a:pt x="0" y="1110"/>
                    <a:pt x="1109" y="1"/>
                    <a:pt x="24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1" name="Google Shape;19001;p54"/>
            <p:cNvSpPr/>
            <p:nvPr/>
          </p:nvSpPr>
          <p:spPr>
            <a:xfrm>
              <a:off x="5318875" y="4129975"/>
              <a:ext cx="124050" cy="125500"/>
            </a:xfrm>
            <a:custGeom>
              <a:avLst/>
              <a:gdLst/>
              <a:ahLst/>
              <a:cxnLst/>
              <a:rect l="l" t="t" r="r" b="b"/>
              <a:pathLst>
                <a:path w="4962" h="5020" extrusionOk="0">
                  <a:moveTo>
                    <a:pt x="58" y="2510"/>
                  </a:moveTo>
                  <a:cubicBezTo>
                    <a:pt x="58" y="1109"/>
                    <a:pt x="1167" y="0"/>
                    <a:pt x="2568" y="58"/>
                  </a:cubicBezTo>
                  <a:cubicBezTo>
                    <a:pt x="3911" y="117"/>
                    <a:pt x="4962" y="1226"/>
                    <a:pt x="4962" y="2568"/>
                  </a:cubicBezTo>
                  <a:cubicBezTo>
                    <a:pt x="4962" y="3911"/>
                    <a:pt x="3794" y="5020"/>
                    <a:pt x="2452" y="5020"/>
                  </a:cubicBezTo>
                  <a:cubicBezTo>
                    <a:pt x="1109" y="4962"/>
                    <a:pt x="0" y="3853"/>
                    <a:pt x="58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2" name="Google Shape;19002;p54"/>
            <p:cNvSpPr/>
            <p:nvPr/>
          </p:nvSpPr>
          <p:spPr>
            <a:xfrm>
              <a:off x="3357625" y="696325"/>
              <a:ext cx="124050" cy="124050"/>
            </a:xfrm>
            <a:custGeom>
              <a:avLst/>
              <a:gdLst/>
              <a:ahLst/>
              <a:cxnLst/>
              <a:rect l="l" t="t" r="r" b="b"/>
              <a:pathLst>
                <a:path w="4962" h="4962" extrusionOk="0">
                  <a:moveTo>
                    <a:pt x="2510" y="4962"/>
                  </a:moveTo>
                  <a:cubicBezTo>
                    <a:pt x="1168" y="4962"/>
                    <a:pt x="59" y="3853"/>
                    <a:pt x="0" y="2510"/>
                  </a:cubicBezTo>
                  <a:cubicBezTo>
                    <a:pt x="0" y="1168"/>
                    <a:pt x="1109" y="59"/>
                    <a:pt x="2452" y="59"/>
                  </a:cubicBezTo>
                  <a:cubicBezTo>
                    <a:pt x="3794" y="0"/>
                    <a:pt x="4903" y="1109"/>
                    <a:pt x="4903" y="2452"/>
                  </a:cubicBezTo>
                  <a:cubicBezTo>
                    <a:pt x="4962" y="3794"/>
                    <a:pt x="3853" y="4903"/>
                    <a:pt x="2510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3" name="Google Shape;19003;p54"/>
            <p:cNvSpPr/>
            <p:nvPr/>
          </p:nvSpPr>
          <p:spPr>
            <a:xfrm>
              <a:off x="5076625" y="43780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1" y="2393"/>
                  </a:moveTo>
                  <a:cubicBezTo>
                    <a:pt x="59" y="1051"/>
                    <a:pt x="1226" y="0"/>
                    <a:pt x="2511" y="0"/>
                  </a:cubicBezTo>
                  <a:cubicBezTo>
                    <a:pt x="3853" y="58"/>
                    <a:pt x="4962" y="1226"/>
                    <a:pt x="4904" y="2510"/>
                  </a:cubicBezTo>
                  <a:cubicBezTo>
                    <a:pt x="4904" y="3852"/>
                    <a:pt x="3736" y="4962"/>
                    <a:pt x="2394" y="4903"/>
                  </a:cubicBezTo>
                  <a:cubicBezTo>
                    <a:pt x="1051" y="4903"/>
                    <a:pt x="1" y="3736"/>
                    <a:pt x="1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4" name="Google Shape;19004;p54"/>
            <p:cNvSpPr/>
            <p:nvPr/>
          </p:nvSpPr>
          <p:spPr>
            <a:xfrm>
              <a:off x="4830000" y="944400"/>
              <a:ext cx="122625" cy="122600"/>
            </a:xfrm>
            <a:custGeom>
              <a:avLst/>
              <a:gdLst/>
              <a:ahLst/>
              <a:cxnLst/>
              <a:rect l="l" t="t" r="r" b="b"/>
              <a:pathLst>
                <a:path w="4905" h="4904" extrusionOk="0">
                  <a:moveTo>
                    <a:pt x="4904" y="2452"/>
                  </a:moveTo>
                  <a:cubicBezTo>
                    <a:pt x="4904" y="3794"/>
                    <a:pt x="3795" y="4903"/>
                    <a:pt x="2453" y="4903"/>
                  </a:cubicBezTo>
                  <a:cubicBezTo>
                    <a:pt x="1110" y="4903"/>
                    <a:pt x="1" y="3736"/>
                    <a:pt x="1" y="2452"/>
                  </a:cubicBezTo>
                  <a:cubicBezTo>
                    <a:pt x="1" y="1109"/>
                    <a:pt x="1168" y="0"/>
                    <a:pt x="2453" y="0"/>
                  </a:cubicBezTo>
                  <a:cubicBezTo>
                    <a:pt x="3795" y="0"/>
                    <a:pt x="4904" y="1109"/>
                    <a:pt x="4904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5" name="Google Shape;19005;p54"/>
            <p:cNvSpPr/>
            <p:nvPr/>
          </p:nvSpPr>
          <p:spPr>
            <a:xfrm>
              <a:off x="2131825" y="14332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3" y="4904"/>
                  </a:moveTo>
                  <a:cubicBezTo>
                    <a:pt x="1110" y="4904"/>
                    <a:pt x="1" y="3795"/>
                    <a:pt x="1" y="2452"/>
                  </a:cubicBezTo>
                  <a:cubicBezTo>
                    <a:pt x="59" y="1109"/>
                    <a:pt x="1168" y="0"/>
                    <a:pt x="2511" y="0"/>
                  </a:cubicBezTo>
                  <a:cubicBezTo>
                    <a:pt x="3853" y="59"/>
                    <a:pt x="4962" y="1168"/>
                    <a:pt x="4904" y="2510"/>
                  </a:cubicBezTo>
                  <a:cubicBezTo>
                    <a:pt x="4904" y="3853"/>
                    <a:pt x="3795" y="4962"/>
                    <a:pt x="2453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6" name="Google Shape;19006;p54"/>
            <p:cNvSpPr/>
            <p:nvPr/>
          </p:nvSpPr>
          <p:spPr>
            <a:xfrm>
              <a:off x="5565475" y="1679875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2" y="0"/>
                  </a:moveTo>
                  <a:cubicBezTo>
                    <a:pt x="3795" y="0"/>
                    <a:pt x="4962" y="1109"/>
                    <a:pt x="4962" y="2452"/>
                  </a:cubicBezTo>
                  <a:cubicBezTo>
                    <a:pt x="4962" y="3794"/>
                    <a:pt x="3853" y="4903"/>
                    <a:pt x="2511" y="4903"/>
                  </a:cubicBezTo>
                  <a:cubicBezTo>
                    <a:pt x="1168" y="4962"/>
                    <a:pt x="59" y="3852"/>
                    <a:pt x="59" y="2510"/>
                  </a:cubicBezTo>
                  <a:cubicBezTo>
                    <a:pt x="1" y="1167"/>
                    <a:pt x="1110" y="58"/>
                    <a:pt x="245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7" name="Google Shape;19007;p54"/>
            <p:cNvSpPr/>
            <p:nvPr/>
          </p:nvSpPr>
          <p:spPr>
            <a:xfrm>
              <a:off x="3847925" y="4868350"/>
              <a:ext cx="121150" cy="121150"/>
            </a:xfrm>
            <a:custGeom>
              <a:avLst/>
              <a:gdLst/>
              <a:ahLst/>
              <a:cxnLst/>
              <a:rect l="l" t="t" r="r" b="b"/>
              <a:pathLst>
                <a:path w="4846" h="4846" extrusionOk="0">
                  <a:moveTo>
                    <a:pt x="4845" y="2394"/>
                  </a:moveTo>
                  <a:cubicBezTo>
                    <a:pt x="4845" y="3736"/>
                    <a:pt x="3795" y="4845"/>
                    <a:pt x="2452" y="4845"/>
                  </a:cubicBezTo>
                  <a:cubicBezTo>
                    <a:pt x="1168" y="4845"/>
                    <a:pt x="59" y="3795"/>
                    <a:pt x="59" y="2452"/>
                  </a:cubicBezTo>
                  <a:cubicBezTo>
                    <a:pt x="1" y="1110"/>
                    <a:pt x="1110" y="59"/>
                    <a:pt x="2394" y="59"/>
                  </a:cubicBezTo>
                  <a:cubicBezTo>
                    <a:pt x="3736" y="1"/>
                    <a:pt x="4845" y="1110"/>
                    <a:pt x="4845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8" name="Google Shape;19008;p54"/>
            <p:cNvSpPr/>
            <p:nvPr/>
          </p:nvSpPr>
          <p:spPr>
            <a:xfrm>
              <a:off x="1644450" y="2660475"/>
              <a:ext cx="119675" cy="119700"/>
            </a:xfrm>
            <a:custGeom>
              <a:avLst/>
              <a:gdLst/>
              <a:ahLst/>
              <a:cxnLst/>
              <a:rect l="l" t="t" r="r" b="b"/>
              <a:pathLst>
                <a:path w="4787" h="4788" extrusionOk="0">
                  <a:moveTo>
                    <a:pt x="2393" y="1"/>
                  </a:moveTo>
                  <a:cubicBezTo>
                    <a:pt x="3678" y="1"/>
                    <a:pt x="4787" y="1052"/>
                    <a:pt x="4787" y="2394"/>
                  </a:cubicBezTo>
                  <a:cubicBezTo>
                    <a:pt x="4787" y="3678"/>
                    <a:pt x="3736" y="4787"/>
                    <a:pt x="2393" y="4787"/>
                  </a:cubicBezTo>
                  <a:cubicBezTo>
                    <a:pt x="1109" y="4787"/>
                    <a:pt x="0" y="3737"/>
                    <a:pt x="0" y="2394"/>
                  </a:cubicBezTo>
                  <a:cubicBezTo>
                    <a:pt x="0" y="1110"/>
                    <a:pt x="1051" y="1"/>
                    <a:pt x="23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9" name="Google Shape;19009;p54"/>
            <p:cNvSpPr/>
            <p:nvPr/>
          </p:nvSpPr>
          <p:spPr>
            <a:xfrm>
              <a:off x="3605700" y="4868350"/>
              <a:ext cx="121125" cy="121150"/>
            </a:xfrm>
            <a:custGeom>
              <a:avLst/>
              <a:gdLst/>
              <a:ahLst/>
              <a:cxnLst/>
              <a:rect l="l" t="t" r="r" b="b"/>
              <a:pathLst>
                <a:path w="4845" h="4846" extrusionOk="0">
                  <a:moveTo>
                    <a:pt x="4787" y="2394"/>
                  </a:moveTo>
                  <a:cubicBezTo>
                    <a:pt x="4845" y="3736"/>
                    <a:pt x="3736" y="4845"/>
                    <a:pt x="2452" y="4845"/>
                  </a:cubicBezTo>
                  <a:cubicBezTo>
                    <a:pt x="1109" y="4845"/>
                    <a:pt x="59" y="3795"/>
                    <a:pt x="0" y="2452"/>
                  </a:cubicBezTo>
                  <a:cubicBezTo>
                    <a:pt x="0" y="1110"/>
                    <a:pt x="1051" y="59"/>
                    <a:pt x="2393" y="59"/>
                  </a:cubicBezTo>
                  <a:cubicBezTo>
                    <a:pt x="3736" y="1"/>
                    <a:pt x="4787" y="1110"/>
                    <a:pt x="4787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0" name="Google Shape;19010;p54"/>
            <p:cNvSpPr/>
            <p:nvPr/>
          </p:nvSpPr>
          <p:spPr>
            <a:xfrm>
              <a:off x="4342625" y="699250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8"/>
                  </a:moveTo>
                  <a:cubicBezTo>
                    <a:pt x="1051" y="4728"/>
                    <a:pt x="59" y="3736"/>
                    <a:pt x="59" y="2393"/>
                  </a:cubicBezTo>
                  <a:cubicBezTo>
                    <a:pt x="0" y="1051"/>
                    <a:pt x="1051" y="0"/>
                    <a:pt x="2452" y="0"/>
                  </a:cubicBezTo>
                  <a:cubicBezTo>
                    <a:pt x="3736" y="58"/>
                    <a:pt x="4787" y="1051"/>
                    <a:pt x="4728" y="2393"/>
                  </a:cubicBezTo>
                  <a:cubicBezTo>
                    <a:pt x="4728" y="3736"/>
                    <a:pt x="3736" y="4728"/>
                    <a:pt x="2393" y="47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1" name="Google Shape;19011;p54"/>
            <p:cNvSpPr/>
            <p:nvPr/>
          </p:nvSpPr>
          <p:spPr>
            <a:xfrm>
              <a:off x="5568400" y="38906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8" y="2393"/>
                  </a:moveTo>
                  <a:cubicBezTo>
                    <a:pt x="4728" y="3736"/>
                    <a:pt x="3736" y="4728"/>
                    <a:pt x="2394" y="4728"/>
                  </a:cubicBezTo>
                  <a:cubicBezTo>
                    <a:pt x="1051" y="4728"/>
                    <a:pt x="0" y="3678"/>
                    <a:pt x="0" y="2335"/>
                  </a:cubicBezTo>
                  <a:cubicBezTo>
                    <a:pt x="59" y="1051"/>
                    <a:pt x="1109" y="0"/>
                    <a:pt x="2394" y="0"/>
                  </a:cubicBezTo>
                  <a:cubicBezTo>
                    <a:pt x="3736" y="59"/>
                    <a:pt x="4728" y="1051"/>
                    <a:pt x="4728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2" name="Google Shape;19012;p54"/>
            <p:cNvSpPr/>
            <p:nvPr/>
          </p:nvSpPr>
          <p:spPr>
            <a:xfrm>
              <a:off x="2134750" y="41343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9" y="2393"/>
                  </a:moveTo>
                  <a:cubicBezTo>
                    <a:pt x="4670" y="3678"/>
                    <a:pt x="3678" y="4728"/>
                    <a:pt x="2336" y="4670"/>
                  </a:cubicBezTo>
                  <a:cubicBezTo>
                    <a:pt x="993" y="4670"/>
                    <a:pt x="1" y="3619"/>
                    <a:pt x="1" y="2277"/>
                  </a:cubicBezTo>
                  <a:cubicBezTo>
                    <a:pt x="59" y="992"/>
                    <a:pt x="1051" y="0"/>
                    <a:pt x="2394" y="0"/>
                  </a:cubicBezTo>
                  <a:cubicBezTo>
                    <a:pt x="3736" y="0"/>
                    <a:pt x="4729" y="1051"/>
                    <a:pt x="4670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3" name="Google Shape;19013;p54"/>
            <p:cNvSpPr/>
            <p:nvPr/>
          </p:nvSpPr>
          <p:spPr>
            <a:xfrm>
              <a:off x="2381375" y="43809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5" y="4729"/>
                  </a:moveTo>
                  <a:cubicBezTo>
                    <a:pt x="993" y="4670"/>
                    <a:pt x="0" y="3678"/>
                    <a:pt x="0" y="2336"/>
                  </a:cubicBezTo>
                  <a:cubicBezTo>
                    <a:pt x="0" y="993"/>
                    <a:pt x="1109" y="1"/>
                    <a:pt x="2452" y="1"/>
                  </a:cubicBezTo>
                  <a:cubicBezTo>
                    <a:pt x="3736" y="59"/>
                    <a:pt x="4728" y="1110"/>
                    <a:pt x="4728" y="2394"/>
                  </a:cubicBezTo>
                  <a:cubicBezTo>
                    <a:pt x="4670" y="3736"/>
                    <a:pt x="3619" y="4729"/>
                    <a:pt x="2335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4" name="Google Shape;19014;p54"/>
            <p:cNvSpPr/>
            <p:nvPr/>
          </p:nvSpPr>
          <p:spPr>
            <a:xfrm>
              <a:off x="4097450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2336" y="0"/>
                  </a:moveTo>
                  <a:cubicBezTo>
                    <a:pt x="3620" y="0"/>
                    <a:pt x="4671" y="993"/>
                    <a:pt x="4671" y="2277"/>
                  </a:cubicBezTo>
                  <a:cubicBezTo>
                    <a:pt x="4671" y="3619"/>
                    <a:pt x="3678" y="4612"/>
                    <a:pt x="2336" y="4670"/>
                  </a:cubicBezTo>
                  <a:cubicBezTo>
                    <a:pt x="1052" y="4670"/>
                    <a:pt x="1" y="3619"/>
                    <a:pt x="1" y="2335"/>
                  </a:cubicBezTo>
                  <a:cubicBezTo>
                    <a:pt x="1" y="993"/>
                    <a:pt x="993" y="0"/>
                    <a:pt x="233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5" name="Google Shape;19015;p54"/>
            <p:cNvSpPr/>
            <p:nvPr/>
          </p:nvSpPr>
          <p:spPr>
            <a:xfrm>
              <a:off x="5815025" y="2171625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9"/>
                  </a:moveTo>
                  <a:cubicBezTo>
                    <a:pt x="1051" y="4729"/>
                    <a:pt x="0" y="3678"/>
                    <a:pt x="0" y="2336"/>
                  </a:cubicBezTo>
                  <a:cubicBezTo>
                    <a:pt x="58" y="1052"/>
                    <a:pt x="1051" y="1"/>
                    <a:pt x="2393" y="1"/>
                  </a:cubicBezTo>
                  <a:cubicBezTo>
                    <a:pt x="3736" y="1"/>
                    <a:pt x="4786" y="1052"/>
                    <a:pt x="4728" y="2394"/>
                  </a:cubicBezTo>
                  <a:cubicBezTo>
                    <a:pt x="4728" y="3737"/>
                    <a:pt x="3677" y="4729"/>
                    <a:pt x="239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6" name="Google Shape;19016;p54"/>
            <p:cNvSpPr/>
            <p:nvPr/>
          </p:nvSpPr>
          <p:spPr>
            <a:xfrm>
              <a:off x="5816475" y="33988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0"/>
                  </a:moveTo>
                  <a:cubicBezTo>
                    <a:pt x="3619" y="0"/>
                    <a:pt x="4670" y="993"/>
                    <a:pt x="4670" y="2335"/>
                  </a:cubicBezTo>
                  <a:cubicBezTo>
                    <a:pt x="4670" y="3619"/>
                    <a:pt x="3619" y="4670"/>
                    <a:pt x="2335" y="4670"/>
                  </a:cubicBezTo>
                  <a:cubicBezTo>
                    <a:pt x="993" y="4670"/>
                    <a:pt x="0" y="3619"/>
                    <a:pt x="0" y="2335"/>
                  </a:cubicBezTo>
                  <a:cubicBezTo>
                    <a:pt x="0" y="993"/>
                    <a:pt x="993" y="0"/>
                    <a:pt x="23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7" name="Google Shape;19017;p54"/>
            <p:cNvSpPr/>
            <p:nvPr/>
          </p:nvSpPr>
          <p:spPr>
            <a:xfrm>
              <a:off x="1644450" y="2907100"/>
              <a:ext cx="118225" cy="119675"/>
            </a:xfrm>
            <a:custGeom>
              <a:avLst/>
              <a:gdLst/>
              <a:ahLst/>
              <a:cxnLst/>
              <a:rect l="l" t="t" r="r" b="b"/>
              <a:pathLst>
                <a:path w="4729" h="4787" extrusionOk="0">
                  <a:moveTo>
                    <a:pt x="2335" y="59"/>
                  </a:moveTo>
                  <a:cubicBezTo>
                    <a:pt x="3678" y="1"/>
                    <a:pt x="4728" y="1051"/>
                    <a:pt x="4728" y="2394"/>
                  </a:cubicBezTo>
                  <a:cubicBezTo>
                    <a:pt x="4728" y="3736"/>
                    <a:pt x="3736" y="4729"/>
                    <a:pt x="2452" y="4787"/>
                  </a:cubicBezTo>
                  <a:cubicBezTo>
                    <a:pt x="1109" y="4787"/>
                    <a:pt x="0" y="3736"/>
                    <a:pt x="0" y="2394"/>
                  </a:cubicBezTo>
                  <a:cubicBezTo>
                    <a:pt x="0" y="1110"/>
                    <a:pt x="1051" y="59"/>
                    <a:pt x="233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8" name="Google Shape;19018;p54"/>
            <p:cNvSpPr/>
            <p:nvPr/>
          </p:nvSpPr>
          <p:spPr>
            <a:xfrm>
              <a:off x="2627975" y="9458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6" y="1"/>
                  </a:moveTo>
                  <a:cubicBezTo>
                    <a:pt x="3678" y="1"/>
                    <a:pt x="4729" y="1051"/>
                    <a:pt x="4729" y="2336"/>
                  </a:cubicBezTo>
                  <a:cubicBezTo>
                    <a:pt x="4729" y="3678"/>
                    <a:pt x="3678" y="4729"/>
                    <a:pt x="2336" y="4729"/>
                  </a:cubicBezTo>
                  <a:cubicBezTo>
                    <a:pt x="993" y="4729"/>
                    <a:pt x="1" y="3678"/>
                    <a:pt x="1" y="2394"/>
                  </a:cubicBezTo>
                  <a:cubicBezTo>
                    <a:pt x="1" y="1051"/>
                    <a:pt x="1052" y="59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9" name="Google Shape;19019;p54"/>
            <p:cNvSpPr/>
            <p:nvPr/>
          </p:nvSpPr>
          <p:spPr>
            <a:xfrm>
              <a:off x="1645900" y="2419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1"/>
                  </a:moveTo>
                  <a:cubicBezTo>
                    <a:pt x="3678" y="1"/>
                    <a:pt x="4670" y="993"/>
                    <a:pt x="4670" y="2336"/>
                  </a:cubicBezTo>
                  <a:cubicBezTo>
                    <a:pt x="4670" y="3620"/>
                    <a:pt x="3620" y="4670"/>
                    <a:pt x="2335" y="4670"/>
                  </a:cubicBezTo>
                  <a:cubicBezTo>
                    <a:pt x="993" y="4670"/>
                    <a:pt x="1" y="3620"/>
                    <a:pt x="1" y="2336"/>
                  </a:cubicBezTo>
                  <a:cubicBezTo>
                    <a:pt x="1" y="993"/>
                    <a:pt x="1051" y="1"/>
                    <a:pt x="23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0" name="Google Shape;19020;p54"/>
            <p:cNvSpPr/>
            <p:nvPr/>
          </p:nvSpPr>
          <p:spPr>
            <a:xfrm>
              <a:off x="3118300" y="700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277" y="4612"/>
                  </a:moveTo>
                  <a:cubicBezTo>
                    <a:pt x="993" y="4612"/>
                    <a:pt x="0" y="3561"/>
                    <a:pt x="0" y="2219"/>
                  </a:cubicBezTo>
                  <a:cubicBezTo>
                    <a:pt x="59" y="993"/>
                    <a:pt x="1109" y="0"/>
                    <a:pt x="2394" y="0"/>
                  </a:cubicBezTo>
                  <a:cubicBezTo>
                    <a:pt x="3678" y="0"/>
                    <a:pt x="4670" y="1109"/>
                    <a:pt x="4670" y="2394"/>
                  </a:cubicBezTo>
                  <a:cubicBezTo>
                    <a:pt x="4612" y="3678"/>
                    <a:pt x="3561" y="4670"/>
                    <a:pt x="2277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1" name="Google Shape;19021;p54"/>
            <p:cNvSpPr/>
            <p:nvPr/>
          </p:nvSpPr>
          <p:spPr>
            <a:xfrm>
              <a:off x="1645900" y="31551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4670" y="2335"/>
                  </a:moveTo>
                  <a:cubicBezTo>
                    <a:pt x="4670" y="3678"/>
                    <a:pt x="3620" y="4670"/>
                    <a:pt x="2277" y="4670"/>
                  </a:cubicBezTo>
                  <a:cubicBezTo>
                    <a:pt x="1051" y="4612"/>
                    <a:pt x="1" y="3620"/>
                    <a:pt x="1" y="2335"/>
                  </a:cubicBezTo>
                  <a:cubicBezTo>
                    <a:pt x="1" y="1051"/>
                    <a:pt x="1051" y="1"/>
                    <a:pt x="2394" y="59"/>
                  </a:cubicBezTo>
                  <a:cubicBezTo>
                    <a:pt x="3620" y="59"/>
                    <a:pt x="4670" y="1110"/>
                    <a:pt x="4670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2" name="Google Shape;19022;p54"/>
            <p:cNvSpPr/>
            <p:nvPr/>
          </p:nvSpPr>
          <p:spPr>
            <a:xfrm>
              <a:off x="1892525" y="1682775"/>
              <a:ext cx="116750" cy="116775"/>
            </a:xfrm>
            <a:custGeom>
              <a:avLst/>
              <a:gdLst/>
              <a:ahLst/>
              <a:cxnLst/>
              <a:rect l="l" t="t" r="r" b="b"/>
              <a:pathLst>
                <a:path w="4670" h="4671" extrusionOk="0">
                  <a:moveTo>
                    <a:pt x="4670" y="2336"/>
                  </a:moveTo>
                  <a:cubicBezTo>
                    <a:pt x="4670" y="3620"/>
                    <a:pt x="3619" y="4670"/>
                    <a:pt x="2277" y="4670"/>
                  </a:cubicBezTo>
                  <a:cubicBezTo>
                    <a:pt x="1051" y="4670"/>
                    <a:pt x="0" y="3620"/>
                    <a:pt x="0" y="2394"/>
                  </a:cubicBezTo>
                  <a:cubicBezTo>
                    <a:pt x="0" y="1051"/>
                    <a:pt x="1051" y="1"/>
                    <a:pt x="2335" y="59"/>
                  </a:cubicBezTo>
                  <a:cubicBezTo>
                    <a:pt x="3619" y="59"/>
                    <a:pt x="4611" y="1051"/>
                    <a:pt x="4670" y="23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3" name="Google Shape;19023;p54"/>
            <p:cNvSpPr/>
            <p:nvPr/>
          </p:nvSpPr>
          <p:spPr>
            <a:xfrm>
              <a:off x="4832925" y="4629025"/>
              <a:ext cx="116775" cy="115325"/>
            </a:xfrm>
            <a:custGeom>
              <a:avLst/>
              <a:gdLst/>
              <a:ahLst/>
              <a:cxnLst/>
              <a:rect l="l" t="t" r="r" b="b"/>
              <a:pathLst>
                <a:path w="4671" h="4613" extrusionOk="0">
                  <a:moveTo>
                    <a:pt x="2336" y="1"/>
                  </a:moveTo>
                  <a:cubicBezTo>
                    <a:pt x="3678" y="1"/>
                    <a:pt x="4670" y="1051"/>
                    <a:pt x="4670" y="2336"/>
                  </a:cubicBezTo>
                  <a:cubicBezTo>
                    <a:pt x="4670" y="3620"/>
                    <a:pt x="3620" y="4612"/>
                    <a:pt x="2336" y="4612"/>
                  </a:cubicBezTo>
                  <a:cubicBezTo>
                    <a:pt x="1051" y="4612"/>
                    <a:pt x="1" y="3561"/>
                    <a:pt x="59" y="2277"/>
                  </a:cubicBezTo>
                  <a:cubicBezTo>
                    <a:pt x="59" y="993"/>
                    <a:pt x="1110" y="1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4" name="Google Shape;19024;p54"/>
            <p:cNvSpPr/>
            <p:nvPr/>
          </p:nvSpPr>
          <p:spPr>
            <a:xfrm>
              <a:off x="3360525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4671" y="2335"/>
                  </a:moveTo>
                  <a:cubicBezTo>
                    <a:pt x="4671" y="3619"/>
                    <a:pt x="3620" y="4670"/>
                    <a:pt x="2277" y="4612"/>
                  </a:cubicBezTo>
                  <a:cubicBezTo>
                    <a:pt x="1052" y="4612"/>
                    <a:pt x="1" y="3561"/>
                    <a:pt x="1" y="2335"/>
                  </a:cubicBezTo>
                  <a:cubicBezTo>
                    <a:pt x="1" y="993"/>
                    <a:pt x="1052" y="0"/>
                    <a:pt x="2394" y="0"/>
                  </a:cubicBezTo>
                  <a:cubicBezTo>
                    <a:pt x="3678" y="0"/>
                    <a:pt x="4671" y="1051"/>
                    <a:pt x="4671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5" name="Google Shape;19025;p54"/>
            <p:cNvSpPr/>
            <p:nvPr/>
          </p:nvSpPr>
          <p:spPr>
            <a:xfrm>
              <a:off x="1889600" y="3890650"/>
              <a:ext cx="113850" cy="112375"/>
            </a:xfrm>
            <a:custGeom>
              <a:avLst/>
              <a:gdLst/>
              <a:ahLst/>
              <a:cxnLst/>
              <a:rect l="l" t="t" r="r" b="b"/>
              <a:pathLst>
                <a:path w="4554" h="4495" extrusionOk="0">
                  <a:moveTo>
                    <a:pt x="4553" y="2277"/>
                  </a:moveTo>
                  <a:cubicBezTo>
                    <a:pt x="4495" y="3503"/>
                    <a:pt x="3503" y="4495"/>
                    <a:pt x="2277" y="4495"/>
                  </a:cubicBezTo>
                  <a:cubicBezTo>
                    <a:pt x="993" y="4436"/>
                    <a:pt x="0" y="3386"/>
                    <a:pt x="59" y="2160"/>
                  </a:cubicBezTo>
                  <a:cubicBezTo>
                    <a:pt x="117" y="934"/>
                    <a:pt x="1109" y="0"/>
                    <a:pt x="2277" y="0"/>
                  </a:cubicBezTo>
                  <a:cubicBezTo>
                    <a:pt x="3561" y="0"/>
                    <a:pt x="4553" y="993"/>
                    <a:pt x="4553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6" name="Google Shape;19026;p54"/>
            <p:cNvSpPr/>
            <p:nvPr/>
          </p:nvSpPr>
          <p:spPr>
            <a:xfrm>
              <a:off x="4345525" y="4872725"/>
              <a:ext cx="112400" cy="112400"/>
            </a:xfrm>
            <a:custGeom>
              <a:avLst/>
              <a:gdLst/>
              <a:ahLst/>
              <a:cxnLst/>
              <a:rect l="l" t="t" r="r" b="b"/>
              <a:pathLst>
                <a:path w="4496" h="4496" extrusionOk="0">
                  <a:moveTo>
                    <a:pt x="2277" y="4495"/>
                  </a:moveTo>
                  <a:cubicBezTo>
                    <a:pt x="993" y="4495"/>
                    <a:pt x="1" y="3444"/>
                    <a:pt x="1" y="2219"/>
                  </a:cubicBezTo>
                  <a:cubicBezTo>
                    <a:pt x="59" y="993"/>
                    <a:pt x="1052" y="1"/>
                    <a:pt x="2336" y="1"/>
                  </a:cubicBezTo>
                  <a:cubicBezTo>
                    <a:pt x="3503" y="59"/>
                    <a:pt x="4495" y="1051"/>
                    <a:pt x="4495" y="2219"/>
                  </a:cubicBezTo>
                  <a:cubicBezTo>
                    <a:pt x="4495" y="3503"/>
                    <a:pt x="3503" y="4495"/>
                    <a:pt x="2277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7" name="Google Shape;19027;p54"/>
            <p:cNvSpPr/>
            <p:nvPr/>
          </p:nvSpPr>
          <p:spPr>
            <a:xfrm>
              <a:off x="2626525" y="4626125"/>
              <a:ext cx="112400" cy="112375"/>
            </a:xfrm>
            <a:custGeom>
              <a:avLst/>
              <a:gdLst/>
              <a:ahLst/>
              <a:cxnLst/>
              <a:rect l="l" t="t" r="r" b="b"/>
              <a:pathLst>
                <a:path w="4496" h="4495" extrusionOk="0">
                  <a:moveTo>
                    <a:pt x="2277" y="0"/>
                  </a:moveTo>
                  <a:cubicBezTo>
                    <a:pt x="3503" y="0"/>
                    <a:pt x="4495" y="1051"/>
                    <a:pt x="4495" y="2276"/>
                  </a:cubicBezTo>
                  <a:cubicBezTo>
                    <a:pt x="4495" y="3502"/>
                    <a:pt x="3444" y="4495"/>
                    <a:pt x="2219" y="4495"/>
                  </a:cubicBezTo>
                  <a:cubicBezTo>
                    <a:pt x="993" y="4495"/>
                    <a:pt x="59" y="3502"/>
                    <a:pt x="1" y="2276"/>
                  </a:cubicBezTo>
                  <a:cubicBezTo>
                    <a:pt x="1" y="1051"/>
                    <a:pt x="1051" y="0"/>
                    <a:pt x="227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8" name="Google Shape;19028;p54"/>
            <p:cNvSpPr/>
            <p:nvPr/>
          </p:nvSpPr>
          <p:spPr>
            <a:xfrm>
              <a:off x="5819400" y="1933775"/>
              <a:ext cx="110925" cy="109475"/>
            </a:xfrm>
            <a:custGeom>
              <a:avLst/>
              <a:gdLst/>
              <a:ahLst/>
              <a:cxnLst/>
              <a:rect l="l" t="t" r="r" b="b"/>
              <a:pathLst>
                <a:path w="4437" h="4379" extrusionOk="0">
                  <a:moveTo>
                    <a:pt x="4436" y="2160"/>
                  </a:moveTo>
                  <a:cubicBezTo>
                    <a:pt x="4436" y="3386"/>
                    <a:pt x="3502" y="4378"/>
                    <a:pt x="2277" y="4378"/>
                  </a:cubicBezTo>
                  <a:cubicBezTo>
                    <a:pt x="992" y="4378"/>
                    <a:pt x="0" y="3444"/>
                    <a:pt x="0" y="2160"/>
                  </a:cubicBezTo>
                  <a:cubicBezTo>
                    <a:pt x="0" y="934"/>
                    <a:pt x="992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9" name="Google Shape;19029;p54"/>
            <p:cNvSpPr/>
            <p:nvPr/>
          </p:nvSpPr>
          <p:spPr>
            <a:xfrm>
              <a:off x="5329075" y="1196850"/>
              <a:ext cx="110925" cy="110925"/>
            </a:xfrm>
            <a:custGeom>
              <a:avLst/>
              <a:gdLst/>
              <a:ahLst/>
              <a:cxnLst/>
              <a:rect l="l" t="t" r="r" b="b"/>
              <a:pathLst>
                <a:path w="4437" h="4437" extrusionOk="0">
                  <a:moveTo>
                    <a:pt x="4437" y="2218"/>
                  </a:moveTo>
                  <a:cubicBezTo>
                    <a:pt x="4437" y="3444"/>
                    <a:pt x="3503" y="4378"/>
                    <a:pt x="2277" y="4437"/>
                  </a:cubicBezTo>
                  <a:cubicBezTo>
                    <a:pt x="993" y="4437"/>
                    <a:pt x="1" y="3444"/>
                    <a:pt x="59" y="2160"/>
                  </a:cubicBezTo>
                  <a:cubicBezTo>
                    <a:pt x="59" y="934"/>
                    <a:pt x="1051" y="0"/>
                    <a:pt x="2277" y="0"/>
                  </a:cubicBezTo>
                  <a:cubicBezTo>
                    <a:pt x="3503" y="0"/>
                    <a:pt x="4437" y="993"/>
                    <a:pt x="4437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0" name="Google Shape;19030;p54"/>
            <p:cNvSpPr/>
            <p:nvPr/>
          </p:nvSpPr>
          <p:spPr>
            <a:xfrm>
              <a:off x="4593600" y="703625"/>
              <a:ext cx="110950" cy="109450"/>
            </a:xfrm>
            <a:custGeom>
              <a:avLst/>
              <a:gdLst/>
              <a:ahLst/>
              <a:cxnLst/>
              <a:rect l="l" t="t" r="r" b="b"/>
              <a:pathLst>
                <a:path w="4438" h="4378" extrusionOk="0">
                  <a:moveTo>
                    <a:pt x="4379" y="2218"/>
                  </a:moveTo>
                  <a:cubicBezTo>
                    <a:pt x="4379" y="3444"/>
                    <a:pt x="3445" y="4378"/>
                    <a:pt x="2219" y="4378"/>
                  </a:cubicBezTo>
                  <a:cubicBezTo>
                    <a:pt x="935" y="4378"/>
                    <a:pt x="1" y="3444"/>
                    <a:pt x="1" y="2160"/>
                  </a:cubicBezTo>
                  <a:cubicBezTo>
                    <a:pt x="59" y="934"/>
                    <a:pt x="993" y="0"/>
                    <a:pt x="2219" y="0"/>
                  </a:cubicBezTo>
                  <a:cubicBezTo>
                    <a:pt x="3445" y="0"/>
                    <a:pt x="4437" y="992"/>
                    <a:pt x="4379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1" name="Google Shape;19031;p54"/>
            <p:cNvSpPr/>
            <p:nvPr/>
          </p:nvSpPr>
          <p:spPr>
            <a:xfrm>
              <a:off x="1648825" y="2174550"/>
              <a:ext cx="110925" cy="112400"/>
            </a:xfrm>
            <a:custGeom>
              <a:avLst/>
              <a:gdLst/>
              <a:ahLst/>
              <a:cxnLst/>
              <a:rect l="l" t="t" r="r" b="b"/>
              <a:pathLst>
                <a:path w="4437" h="4496" extrusionOk="0">
                  <a:moveTo>
                    <a:pt x="4436" y="2277"/>
                  </a:moveTo>
                  <a:cubicBezTo>
                    <a:pt x="4436" y="3503"/>
                    <a:pt x="3503" y="4437"/>
                    <a:pt x="2277" y="4495"/>
                  </a:cubicBezTo>
                  <a:cubicBezTo>
                    <a:pt x="993" y="4495"/>
                    <a:pt x="0" y="3503"/>
                    <a:pt x="0" y="2277"/>
                  </a:cubicBezTo>
                  <a:cubicBezTo>
                    <a:pt x="0" y="993"/>
                    <a:pt x="993" y="1"/>
                    <a:pt x="2218" y="59"/>
                  </a:cubicBezTo>
                  <a:cubicBezTo>
                    <a:pt x="3444" y="59"/>
                    <a:pt x="4436" y="993"/>
                    <a:pt x="4436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2" name="Google Shape;19032;p54"/>
            <p:cNvSpPr/>
            <p:nvPr/>
          </p:nvSpPr>
          <p:spPr>
            <a:xfrm>
              <a:off x="3121225" y="4875650"/>
              <a:ext cx="109450" cy="108000"/>
            </a:xfrm>
            <a:custGeom>
              <a:avLst/>
              <a:gdLst/>
              <a:ahLst/>
              <a:cxnLst/>
              <a:rect l="l" t="t" r="r" b="b"/>
              <a:pathLst>
                <a:path w="4378" h="4320" extrusionOk="0">
                  <a:moveTo>
                    <a:pt x="4378" y="2160"/>
                  </a:moveTo>
                  <a:cubicBezTo>
                    <a:pt x="4378" y="3386"/>
                    <a:pt x="3386" y="4320"/>
                    <a:pt x="2160" y="4320"/>
                  </a:cubicBezTo>
                  <a:cubicBezTo>
                    <a:pt x="934" y="4320"/>
                    <a:pt x="0" y="3327"/>
                    <a:pt x="59" y="2102"/>
                  </a:cubicBezTo>
                  <a:cubicBezTo>
                    <a:pt x="59" y="876"/>
                    <a:pt x="1051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3" name="Google Shape;19033;p54"/>
            <p:cNvSpPr/>
            <p:nvPr/>
          </p:nvSpPr>
          <p:spPr>
            <a:xfrm>
              <a:off x="1648825" y="3401800"/>
              <a:ext cx="110925" cy="109450"/>
            </a:xfrm>
            <a:custGeom>
              <a:avLst/>
              <a:gdLst/>
              <a:ahLst/>
              <a:cxnLst/>
              <a:rect l="l" t="t" r="r" b="b"/>
              <a:pathLst>
                <a:path w="4437" h="4378" extrusionOk="0">
                  <a:moveTo>
                    <a:pt x="59" y="2160"/>
                  </a:moveTo>
                  <a:cubicBezTo>
                    <a:pt x="59" y="934"/>
                    <a:pt x="993" y="0"/>
                    <a:pt x="2277" y="59"/>
                  </a:cubicBezTo>
                  <a:cubicBezTo>
                    <a:pt x="3444" y="59"/>
                    <a:pt x="4436" y="1051"/>
                    <a:pt x="4378" y="2277"/>
                  </a:cubicBezTo>
                  <a:cubicBezTo>
                    <a:pt x="4378" y="3444"/>
                    <a:pt x="3386" y="4378"/>
                    <a:pt x="2218" y="4378"/>
                  </a:cubicBezTo>
                  <a:cubicBezTo>
                    <a:pt x="993" y="4378"/>
                    <a:pt x="0" y="3444"/>
                    <a:pt x="59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4" name="Google Shape;19034;p54"/>
            <p:cNvSpPr/>
            <p:nvPr/>
          </p:nvSpPr>
          <p:spPr>
            <a:xfrm>
              <a:off x="5574225" y="1440550"/>
              <a:ext cx="108025" cy="108000"/>
            </a:xfrm>
            <a:custGeom>
              <a:avLst/>
              <a:gdLst/>
              <a:ahLst/>
              <a:cxnLst/>
              <a:rect l="l" t="t" r="r" b="b"/>
              <a:pathLst>
                <a:path w="4321" h="4320" extrusionOk="0">
                  <a:moveTo>
                    <a:pt x="2161" y="4320"/>
                  </a:moveTo>
                  <a:cubicBezTo>
                    <a:pt x="993" y="4320"/>
                    <a:pt x="1" y="3386"/>
                    <a:pt x="1" y="2218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328" y="0"/>
                    <a:pt x="4320" y="934"/>
                    <a:pt x="4320" y="2160"/>
                  </a:cubicBezTo>
                  <a:cubicBezTo>
                    <a:pt x="4320" y="3327"/>
                    <a:pt x="3386" y="4320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5" name="Google Shape;19035;p54"/>
            <p:cNvSpPr/>
            <p:nvPr/>
          </p:nvSpPr>
          <p:spPr>
            <a:xfrm>
              <a:off x="5820850" y="3649875"/>
              <a:ext cx="108000" cy="108000"/>
            </a:xfrm>
            <a:custGeom>
              <a:avLst/>
              <a:gdLst/>
              <a:ahLst/>
              <a:cxnLst/>
              <a:rect l="l" t="t" r="r" b="b"/>
              <a:pathLst>
                <a:path w="4320" h="4320" extrusionOk="0">
                  <a:moveTo>
                    <a:pt x="2160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1" y="992"/>
                    <a:pt x="993" y="0"/>
                    <a:pt x="2160" y="0"/>
                  </a:cubicBezTo>
                  <a:cubicBezTo>
                    <a:pt x="3328" y="0"/>
                    <a:pt x="4320" y="992"/>
                    <a:pt x="4320" y="2160"/>
                  </a:cubicBezTo>
                  <a:cubicBezTo>
                    <a:pt x="4320" y="3327"/>
                    <a:pt x="3328" y="4320"/>
                    <a:pt x="2160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6" name="Google Shape;19036;p54"/>
            <p:cNvSpPr/>
            <p:nvPr/>
          </p:nvSpPr>
          <p:spPr>
            <a:xfrm>
              <a:off x="5083925" y="950225"/>
              <a:ext cx="109475" cy="109475"/>
            </a:xfrm>
            <a:custGeom>
              <a:avLst/>
              <a:gdLst/>
              <a:ahLst/>
              <a:cxnLst/>
              <a:rect l="l" t="t" r="r" b="b"/>
              <a:pathLst>
                <a:path w="4379" h="4379" extrusionOk="0">
                  <a:moveTo>
                    <a:pt x="4320" y="2161"/>
                  </a:moveTo>
                  <a:cubicBezTo>
                    <a:pt x="4378" y="3328"/>
                    <a:pt x="3386" y="4320"/>
                    <a:pt x="2219" y="4379"/>
                  </a:cubicBezTo>
                  <a:cubicBezTo>
                    <a:pt x="1051" y="4379"/>
                    <a:pt x="59" y="3445"/>
                    <a:pt x="0" y="2219"/>
                  </a:cubicBezTo>
                  <a:cubicBezTo>
                    <a:pt x="0" y="1051"/>
                    <a:pt x="993" y="59"/>
                    <a:pt x="2160" y="59"/>
                  </a:cubicBezTo>
                  <a:cubicBezTo>
                    <a:pt x="3328" y="1"/>
                    <a:pt x="4320" y="993"/>
                    <a:pt x="4320" y="21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7" name="Google Shape;19037;p54"/>
            <p:cNvSpPr/>
            <p:nvPr/>
          </p:nvSpPr>
          <p:spPr>
            <a:xfrm>
              <a:off x="2876050" y="703625"/>
              <a:ext cx="108025" cy="109450"/>
            </a:xfrm>
            <a:custGeom>
              <a:avLst/>
              <a:gdLst/>
              <a:ahLst/>
              <a:cxnLst/>
              <a:rect l="l" t="t" r="r" b="b"/>
              <a:pathLst>
                <a:path w="4321" h="4378" extrusionOk="0">
                  <a:moveTo>
                    <a:pt x="2161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59" y="992"/>
                    <a:pt x="1052" y="0"/>
                    <a:pt x="2219" y="59"/>
                  </a:cubicBezTo>
                  <a:cubicBezTo>
                    <a:pt x="3328" y="59"/>
                    <a:pt x="4320" y="1051"/>
                    <a:pt x="4320" y="2218"/>
                  </a:cubicBezTo>
                  <a:cubicBezTo>
                    <a:pt x="4320" y="3386"/>
                    <a:pt x="3328" y="4378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8" name="Google Shape;19038;p54"/>
            <p:cNvSpPr/>
            <p:nvPr/>
          </p:nvSpPr>
          <p:spPr>
            <a:xfrm>
              <a:off x="5329075" y="4386800"/>
              <a:ext cx="105100" cy="106550"/>
            </a:xfrm>
            <a:custGeom>
              <a:avLst/>
              <a:gdLst/>
              <a:ahLst/>
              <a:cxnLst/>
              <a:rect l="l" t="t" r="r" b="b"/>
              <a:pathLst>
                <a:path w="4204" h="4262" extrusionOk="0">
                  <a:moveTo>
                    <a:pt x="4203" y="2102"/>
                  </a:moveTo>
                  <a:cubicBezTo>
                    <a:pt x="4203" y="3269"/>
                    <a:pt x="3211" y="4203"/>
                    <a:pt x="2102" y="4261"/>
                  </a:cubicBezTo>
                  <a:cubicBezTo>
                    <a:pt x="935" y="4261"/>
                    <a:pt x="1" y="3269"/>
                    <a:pt x="1" y="2102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211" y="0"/>
                    <a:pt x="4203" y="993"/>
                    <a:pt x="4203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9" name="Google Shape;19039;p54"/>
            <p:cNvSpPr/>
            <p:nvPr/>
          </p:nvSpPr>
          <p:spPr>
            <a:xfrm>
              <a:off x="2140600" y="1195400"/>
              <a:ext cx="105075" cy="105075"/>
            </a:xfrm>
            <a:custGeom>
              <a:avLst/>
              <a:gdLst/>
              <a:ahLst/>
              <a:cxnLst/>
              <a:rect l="l" t="t" r="r" b="b"/>
              <a:pathLst>
                <a:path w="4203" h="4203" extrusionOk="0">
                  <a:moveTo>
                    <a:pt x="2102" y="0"/>
                  </a:moveTo>
                  <a:cubicBezTo>
                    <a:pt x="3211" y="0"/>
                    <a:pt x="4203" y="934"/>
                    <a:pt x="4203" y="2101"/>
                  </a:cubicBezTo>
                  <a:cubicBezTo>
                    <a:pt x="4203" y="3269"/>
                    <a:pt x="3269" y="4203"/>
                    <a:pt x="2102" y="4203"/>
                  </a:cubicBezTo>
                  <a:cubicBezTo>
                    <a:pt x="992" y="4203"/>
                    <a:pt x="59" y="3269"/>
                    <a:pt x="0" y="2160"/>
                  </a:cubicBezTo>
                  <a:cubicBezTo>
                    <a:pt x="0" y="992"/>
                    <a:pt x="934" y="58"/>
                    <a:pt x="210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0" name="Google Shape;19040;p54"/>
            <p:cNvSpPr/>
            <p:nvPr/>
          </p:nvSpPr>
          <p:spPr>
            <a:xfrm>
              <a:off x="2388675" y="954600"/>
              <a:ext cx="102175" cy="102175"/>
            </a:xfrm>
            <a:custGeom>
              <a:avLst/>
              <a:gdLst/>
              <a:ahLst/>
              <a:cxnLst/>
              <a:rect l="l" t="t" r="r" b="b"/>
              <a:pathLst>
                <a:path w="4087" h="4087" extrusionOk="0">
                  <a:moveTo>
                    <a:pt x="4086" y="2044"/>
                  </a:moveTo>
                  <a:cubicBezTo>
                    <a:pt x="4086" y="3211"/>
                    <a:pt x="3211" y="4087"/>
                    <a:pt x="2043" y="4087"/>
                  </a:cubicBezTo>
                  <a:cubicBezTo>
                    <a:pt x="876" y="4028"/>
                    <a:pt x="0" y="3153"/>
                    <a:pt x="0" y="1986"/>
                  </a:cubicBezTo>
                  <a:cubicBezTo>
                    <a:pt x="59" y="876"/>
                    <a:pt x="934" y="1"/>
                    <a:pt x="2043" y="1"/>
                  </a:cubicBezTo>
                  <a:cubicBezTo>
                    <a:pt x="3211" y="1"/>
                    <a:pt x="4086" y="876"/>
                    <a:pt x="4086" y="20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1" name="Google Shape;19041;p54"/>
            <p:cNvSpPr/>
            <p:nvPr/>
          </p:nvSpPr>
          <p:spPr>
            <a:xfrm>
              <a:off x="5577150" y="4141650"/>
              <a:ext cx="102175" cy="102150"/>
            </a:xfrm>
            <a:custGeom>
              <a:avLst/>
              <a:gdLst/>
              <a:ahLst/>
              <a:cxnLst/>
              <a:rect l="l" t="t" r="r" b="b"/>
              <a:pathLst>
                <a:path w="4087" h="4086" extrusionOk="0">
                  <a:moveTo>
                    <a:pt x="4087" y="2043"/>
                  </a:moveTo>
                  <a:cubicBezTo>
                    <a:pt x="4087" y="3210"/>
                    <a:pt x="3153" y="4086"/>
                    <a:pt x="2044" y="4086"/>
                  </a:cubicBezTo>
                  <a:cubicBezTo>
                    <a:pt x="876" y="4086"/>
                    <a:pt x="1" y="3210"/>
                    <a:pt x="1" y="2043"/>
                  </a:cubicBezTo>
                  <a:cubicBezTo>
                    <a:pt x="1" y="876"/>
                    <a:pt x="876" y="0"/>
                    <a:pt x="2044" y="0"/>
                  </a:cubicBezTo>
                  <a:cubicBezTo>
                    <a:pt x="3211" y="0"/>
                    <a:pt x="4087" y="934"/>
                    <a:pt x="4087" y="204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2" name="Google Shape;19042;p54"/>
            <p:cNvSpPr/>
            <p:nvPr/>
          </p:nvSpPr>
          <p:spPr>
            <a:xfrm>
              <a:off x="4593600" y="4877100"/>
              <a:ext cx="103650" cy="103650"/>
            </a:xfrm>
            <a:custGeom>
              <a:avLst/>
              <a:gdLst/>
              <a:ahLst/>
              <a:cxnLst/>
              <a:rect l="l" t="t" r="r" b="b"/>
              <a:pathLst>
                <a:path w="4146" h="4146" extrusionOk="0">
                  <a:moveTo>
                    <a:pt x="4087" y="2102"/>
                  </a:moveTo>
                  <a:cubicBezTo>
                    <a:pt x="4087" y="3269"/>
                    <a:pt x="3211" y="4145"/>
                    <a:pt x="2044" y="4145"/>
                  </a:cubicBezTo>
                  <a:cubicBezTo>
                    <a:pt x="877" y="4145"/>
                    <a:pt x="1" y="3211"/>
                    <a:pt x="1" y="2044"/>
                  </a:cubicBezTo>
                  <a:cubicBezTo>
                    <a:pt x="1" y="935"/>
                    <a:pt x="935" y="1"/>
                    <a:pt x="2102" y="59"/>
                  </a:cubicBezTo>
                  <a:cubicBezTo>
                    <a:pt x="3211" y="59"/>
                    <a:pt x="4145" y="935"/>
                    <a:pt x="4087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3" name="Google Shape;19043;p54"/>
            <p:cNvSpPr/>
            <p:nvPr/>
          </p:nvSpPr>
          <p:spPr>
            <a:xfrm>
              <a:off x="1653200" y="1932325"/>
              <a:ext cx="102175" cy="103625"/>
            </a:xfrm>
            <a:custGeom>
              <a:avLst/>
              <a:gdLst/>
              <a:ahLst/>
              <a:cxnLst/>
              <a:rect l="l" t="t" r="r" b="b"/>
              <a:pathLst>
                <a:path w="4087" h="4145" extrusionOk="0">
                  <a:moveTo>
                    <a:pt x="1985" y="4086"/>
                  </a:moveTo>
                  <a:cubicBezTo>
                    <a:pt x="818" y="4086"/>
                    <a:pt x="0" y="3152"/>
                    <a:pt x="0" y="1985"/>
                  </a:cubicBezTo>
                  <a:cubicBezTo>
                    <a:pt x="59" y="876"/>
                    <a:pt x="993" y="0"/>
                    <a:pt x="2160" y="58"/>
                  </a:cubicBezTo>
                  <a:cubicBezTo>
                    <a:pt x="3269" y="117"/>
                    <a:pt x="4086" y="992"/>
                    <a:pt x="4086" y="2160"/>
                  </a:cubicBezTo>
                  <a:cubicBezTo>
                    <a:pt x="4028" y="3269"/>
                    <a:pt x="3152" y="4144"/>
                    <a:pt x="1985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4" name="Google Shape;19044;p54"/>
            <p:cNvSpPr/>
            <p:nvPr/>
          </p:nvSpPr>
          <p:spPr>
            <a:xfrm>
              <a:off x="6067475" y="2673625"/>
              <a:ext cx="100700" cy="100700"/>
            </a:xfrm>
            <a:custGeom>
              <a:avLst/>
              <a:gdLst/>
              <a:ahLst/>
              <a:cxnLst/>
              <a:rect l="l" t="t" r="r" b="b"/>
              <a:pathLst>
                <a:path w="4028" h="4028" extrusionOk="0">
                  <a:moveTo>
                    <a:pt x="2043" y="4028"/>
                  </a:moveTo>
                  <a:cubicBezTo>
                    <a:pt x="934" y="4028"/>
                    <a:pt x="0" y="3152"/>
                    <a:pt x="0" y="2043"/>
                  </a:cubicBezTo>
                  <a:cubicBezTo>
                    <a:pt x="0" y="934"/>
                    <a:pt x="876" y="0"/>
                    <a:pt x="2043" y="59"/>
                  </a:cubicBezTo>
                  <a:cubicBezTo>
                    <a:pt x="3152" y="59"/>
                    <a:pt x="4028" y="934"/>
                    <a:pt x="4028" y="2043"/>
                  </a:cubicBezTo>
                  <a:cubicBezTo>
                    <a:pt x="4028" y="3152"/>
                    <a:pt x="3152" y="4028"/>
                    <a:pt x="2043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5" name="Google Shape;19045;p54"/>
            <p:cNvSpPr/>
            <p:nvPr/>
          </p:nvSpPr>
          <p:spPr>
            <a:xfrm>
              <a:off x="5088300" y="4636325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876" y="4028"/>
                    <a:pt x="1" y="3153"/>
                    <a:pt x="1" y="1985"/>
                  </a:cubicBezTo>
                  <a:cubicBezTo>
                    <a:pt x="1" y="876"/>
                    <a:pt x="876" y="1"/>
                    <a:pt x="1985" y="1"/>
                  </a:cubicBezTo>
                  <a:cubicBezTo>
                    <a:pt x="3153" y="1"/>
                    <a:pt x="4028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6" name="Google Shape;19046;p54"/>
            <p:cNvSpPr/>
            <p:nvPr/>
          </p:nvSpPr>
          <p:spPr>
            <a:xfrm>
              <a:off x="1899825" y="1443475"/>
              <a:ext cx="102150" cy="102150"/>
            </a:xfrm>
            <a:custGeom>
              <a:avLst/>
              <a:gdLst/>
              <a:ahLst/>
              <a:cxnLst/>
              <a:rect l="l" t="t" r="r" b="b"/>
              <a:pathLst>
                <a:path w="4086" h="4086" extrusionOk="0">
                  <a:moveTo>
                    <a:pt x="2101" y="58"/>
                  </a:moveTo>
                  <a:cubicBezTo>
                    <a:pt x="3210" y="58"/>
                    <a:pt x="4086" y="992"/>
                    <a:pt x="4028" y="2101"/>
                  </a:cubicBezTo>
                  <a:cubicBezTo>
                    <a:pt x="4028" y="3210"/>
                    <a:pt x="3094" y="4086"/>
                    <a:pt x="1926" y="4086"/>
                  </a:cubicBezTo>
                  <a:cubicBezTo>
                    <a:pt x="817" y="4028"/>
                    <a:pt x="0" y="3094"/>
                    <a:pt x="58" y="1985"/>
                  </a:cubicBezTo>
                  <a:cubicBezTo>
                    <a:pt x="58" y="876"/>
                    <a:pt x="992" y="0"/>
                    <a:pt x="2101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7" name="Google Shape;19047;p54"/>
            <p:cNvSpPr/>
            <p:nvPr/>
          </p:nvSpPr>
          <p:spPr>
            <a:xfrm>
              <a:off x="6066000" y="2917325"/>
              <a:ext cx="102175" cy="100700"/>
            </a:xfrm>
            <a:custGeom>
              <a:avLst/>
              <a:gdLst/>
              <a:ahLst/>
              <a:cxnLst/>
              <a:rect l="l" t="t" r="r" b="b"/>
              <a:pathLst>
                <a:path w="4087" h="4028" extrusionOk="0">
                  <a:moveTo>
                    <a:pt x="4028" y="2043"/>
                  </a:moveTo>
                  <a:cubicBezTo>
                    <a:pt x="4028" y="3094"/>
                    <a:pt x="3094" y="4028"/>
                    <a:pt x="1985" y="3969"/>
                  </a:cubicBezTo>
                  <a:cubicBezTo>
                    <a:pt x="935" y="3969"/>
                    <a:pt x="1" y="3035"/>
                    <a:pt x="59" y="1926"/>
                  </a:cubicBezTo>
                  <a:cubicBezTo>
                    <a:pt x="118" y="876"/>
                    <a:pt x="993" y="0"/>
                    <a:pt x="2044" y="0"/>
                  </a:cubicBezTo>
                  <a:cubicBezTo>
                    <a:pt x="3153" y="0"/>
                    <a:pt x="4087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8" name="Google Shape;19048;p54"/>
            <p:cNvSpPr/>
            <p:nvPr/>
          </p:nvSpPr>
          <p:spPr>
            <a:xfrm>
              <a:off x="2878975" y="4878575"/>
              <a:ext cx="100725" cy="100700"/>
            </a:xfrm>
            <a:custGeom>
              <a:avLst/>
              <a:gdLst/>
              <a:ahLst/>
              <a:cxnLst/>
              <a:rect l="l" t="t" r="r" b="b"/>
              <a:pathLst>
                <a:path w="4029" h="4028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935" y="4028"/>
                    <a:pt x="1" y="3094"/>
                    <a:pt x="59" y="1985"/>
                  </a:cubicBezTo>
                  <a:cubicBezTo>
                    <a:pt x="59" y="934"/>
                    <a:pt x="935" y="58"/>
                    <a:pt x="1985" y="0"/>
                  </a:cubicBezTo>
                  <a:cubicBezTo>
                    <a:pt x="3094" y="0"/>
                    <a:pt x="4028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9" name="Google Shape;19049;p54"/>
            <p:cNvSpPr/>
            <p:nvPr/>
          </p:nvSpPr>
          <p:spPr>
            <a:xfrm>
              <a:off x="3862525" y="465750"/>
              <a:ext cx="100700" cy="100725"/>
            </a:xfrm>
            <a:custGeom>
              <a:avLst/>
              <a:gdLst/>
              <a:ahLst/>
              <a:cxnLst/>
              <a:rect l="l" t="t" r="r" b="b"/>
              <a:pathLst>
                <a:path w="4028" h="4029" extrusionOk="0">
                  <a:moveTo>
                    <a:pt x="4028" y="1985"/>
                  </a:moveTo>
                  <a:cubicBezTo>
                    <a:pt x="4028" y="3094"/>
                    <a:pt x="3094" y="4028"/>
                    <a:pt x="1985" y="3970"/>
                  </a:cubicBezTo>
                  <a:cubicBezTo>
                    <a:pt x="934" y="3970"/>
                    <a:pt x="0" y="3094"/>
                    <a:pt x="0" y="1985"/>
                  </a:cubicBezTo>
                  <a:cubicBezTo>
                    <a:pt x="0" y="935"/>
                    <a:pt x="934" y="1"/>
                    <a:pt x="1985" y="1"/>
                  </a:cubicBezTo>
                  <a:cubicBezTo>
                    <a:pt x="3036" y="1"/>
                    <a:pt x="3970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0" name="Google Shape;19050;p54"/>
            <p:cNvSpPr/>
            <p:nvPr/>
          </p:nvSpPr>
          <p:spPr>
            <a:xfrm>
              <a:off x="3615900" y="465750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2044" y="4028"/>
                  </a:moveTo>
                  <a:cubicBezTo>
                    <a:pt x="935" y="4028"/>
                    <a:pt x="1" y="3094"/>
                    <a:pt x="1" y="2044"/>
                  </a:cubicBezTo>
                  <a:cubicBezTo>
                    <a:pt x="1" y="935"/>
                    <a:pt x="935" y="1"/>
                    <a:pt x="2044" y="1"/>
                  </a:cubicBezTo>
                  <a:cubicBezTo>
                    <a:pt x="3094" y="1"/>
                    <a:pt x="3970" y="876"/>
                    <a:pt x="4028" y="1985"/>
                  </a:cubicBezTo>
                  <a:cubicBezTo>
                    <a:pt x="4028" y="3036"/>
                    <a:pt x="3153" y="3970"/>
                    <a:pt x="2044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1" name="Google Shape;19051;p54"/>
            <p:cNvSpPr/>
            <p:nvPr/>
          </p:nvSpPr>
          <p:spPr>
            <a:xfrm>
              <a:off x="2143500" y="4389725"/>
              <a:ext cx="100725" cy="99250"/>
            </a:xfrm>
            <a:custGeom>
              <a:avLst/>
              <a:gdLst/>
              <a:ahLst/>
              <a:cxnLst/>
              <a:rect l="l" t="t" r="r" b="b"/>
              <a:pathLst>
                <a:path w="4029" h="3970" extrusionOk="0">
                  <a:moveTo>
                    <a:pt x="3970" y="1985"/>
                  </a:moveTo>
                  <a:cubicBezTo>
                    <a:pt x="4028" y="3035"/>
                    <a:pt x="3095" y="3969"/>
                    <a:pt x="1986" y="3969"/>
                  </a:cubicBezTo>
                  <a:cubicBezTo>
                    <a:pt x="935" y="3969"/>
                    <a:pt x="59" y="3094"/>
                    <a:pt x="1" y="2043"/>
                  </a:cubicBezTo>
                  <a:cubicBezTo>
                    <a:pt x="1" y="934"/>
                    <a:pt x="935" y="0"/>
                    <a:pt x="1986" y="0"/>
                  </a:cubicBezTo>
                  <a:cubicBezTo>
                    <a:pt x="3036" y="0"/>
                    <a:pt x="3970" y="876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2" name="Google Shape;19052;p54"/>
            <p:cNvSpPr/>
            <p:nvPr/>
          </p:nvSpPr>
          <p:spPr>
            <a:xfrm>
              <a:off x="1654650" y="3652775"/>
              <a:ext cx="99250" cy="100725"/>
            </a:xfrm>
            <a:custGeom>
              <a:avLst/>
              <a:gdLst/>
              <a:ahLst/>
              <a:cxnLst/>
              <a:rect l="l" t="t" r="r" b="b"/>
              <a:pathLst>
                <a:path w="3970" h="4029" extrusionOk="0">
                  <a:moveTo>
                    <a:pt x="1985" y="59"/>
                  </a:moveTo>
                  <a:cubicBezTo>
                    <a:pt x="3036" y="1"/>
                    <a:pt x="3970" y="935"/>
                    <a:pt x="3970" y="2044"/>
                  </a:cubicBezTo>
                  <a:cubicBezTo>
                    <a:pt x="3970" y="3095"/>
                    <a:pt x="3094" y="4028"/>
                    <a:pt x="1985" y="4028"/>
                  </a:cubicBezTo>
                  <a:cubicBezTo>
                    <a:pt x="935" y="4028"/>
                    <a:pt x="1" y="3095"/>
                    <a:pt x="1" y="1986"/>
                  </a:cubicBezTo>
                  <a:cubicBezTo>
                    <a:pt x="1" y="935"/>
                    <a:pt x="876" y="59"/>
                    <a:pt x="198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3" name="Google Shape;19053;p54"/>
            <p:cNvSpPr/>
            <p:nvPr/>
          </p:nvSpPr>
          <p:spPr>
            <a:xfrm>
              <a:off x="6067475" y="2428475"/>
              <a:ext cx="99250" cy="99250"/>
            </a:xfrm>
            <a:custGeom>
              <a:avLst/>
              <a:gdLst/>
              <a:ahLst/>
              <a:cxnLst/>
              <a:rect l="l" t="t" r="r" b="b"/>
              <a:pathLst>
                <a:path w="3970" h="3970" extrusionOk="0">
                  <a:moveTo>
                    <a:pt x="1985" y="0"/>
                  </a:moveTo>
                  <a:cubicBezTo>
                    <a:pt x="3035" y="0"/>
                    <a:pt x="3911" y="876"/>
                    <a:pt x="3969" y="1926"/>
                  </a:cubicBezTo>
                  <a:cubicBezTo>
                    <a:pt x="3969" y="2977"/>
                    <a:pt x="3094" y="3911"/>
                    <a:pt x="2043" y="3911"/>
                  </a:cubicBezTo>
                  <a:cubicBezTo>
                    <a:pt x="992" y="3969"/>
                    <a:pt x="59" y="3035"/>
                    <a:pt x="59" y="1985"/>
                  </a:cubicBezTo>
                  <a:cubicBezTo>
                    <a:pt x="0" y="934"/>
                    <a:pt x="934" y="58"/>
                    <a:pt x="198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4" name="Google Shape;19054;p54"/>
            <p:cNvSpPr/>
            <p:nvPr/>
          </p:nvSpPr>
          <p:spPr>
            <a:xfrm>
              <a:off x="4841675" y="709450"/>
              <a:ext cx="99275" cy="99250"/>
            </a:xfrm>
            <a:custGeom>
              <a:avLst/>
              <a:gdLst/>
              <a:ahLst/>
              <a:cxnLst/>
              <a:rect l="l" t="t" r="r" b="b"/>
              <a:pathLst>
                <a:path w="3971" h="3970" extrusionOk="0">
                  <a:moveTo>
                    <a:pt x="3970" y="1985"/>
                  </a:moveTo>
                  <a:cubicBezTo>
                    <a:pt x="3970" y="3036"/>
                    <a:pt x="3036" y="3970"/>
                    <a:pt x="1986" y="3970"/>
                  </a:cubicBezTo>
                  <a:cubicBezTo>
                    <a:pt x="935" y="3911"/>
                    <a:pt x="1" y="2978"/>
                    <a:pt x="59" y="1927"/>
                  </a:cubicBezTo>
                  <a:cubicBezTo>
                    <a:pt x="59" y="876"/>
                    <a:pt x="993" y="1"/>
                    <a:pt x="2044" y="1"/>
                  </a:cubicBezTo>
                  <a:cubicBezTo>
                    <a:pt x="3095" y="1"/>
                    <a:pt x="3970" y="935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5" name="Google Shape;19055;p54"/>
            <p:cNvSpPr/>
            <p:nvPr/>
          </p:nvSpPr>
          <p:spPr>
            <a:xfrm>
              <a:off x="5825225" y="1691525"/>
              <a:ext cx="99250" cy="99275"/>
            </a:xfrm>
            <a:custGeom>
              <a:avLst/>
              <a:gdLst/>
              <a:ahLst/>
              <a:cxnLst/>
              <a:rect l="l" t="t" r="r" b="b"/>
              <a:pathLst>
                <a:path w="3970" h="3971" extrusionOk="0">
                  <a:moveTo>
                    <a:pt x="1985" y="3970"/>
                  </a:moveTo>
                  <a:cubicBezTo>
                    <a:pt x="876" y="3970"/>
                    <a:pt x="1" y="3036"/>
                    <a:pt x="1" y="1986"/>
                  </a:cubicBezTo>
                  <a:cubicBezTo>
                    <a:pt x="1" y="935"/>
                    <a:pt x="935" y="1"/>
                    <a:pt x="1985" y="59"/>
                  </a:cubicBezTo>
                  <a:cubicBezTo>
                    <a:pt x="3036" y="59"/>
                    <a:pt x="3970" y="993"/>
                    <a:pt x="3970" y="2044"/>
                  </a:cubicBezTo>
                  <a:cubicBezTo>
                    <a:pt x="3911" y="3095"/>
                    <a:pt x="3036" y="3970"/>
                    <a:pt x="198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6" name="Google Shape;19056;p54"/>
            <p:cNvSpPr/>
            <p:nvPr/>
          </p:nvSpPr>
          <p:spPr>
            <a:xfrm>
              <a:off x="4106225" y="465750"/>
              <a:ext cx="97800" cy="99250"/>
            </a:xfrm>
            <a:custGeom>
              <a:avLst/>
              <a:gdLst/>
              <a:ahLst/>
              <a:cxnLst/>
              <a:rect l="l" t="t" r="r" b="b"/>
              <a:pathLst>
                <a:path w="3912" h="3970" extrusionOk="0">
                  <a:moveTo>
                    <a:pt x="3911" y="1985"/>
                  </a:moveTo>
                  <a:cubicBezTo>
                    <a:pt x="3911" y="3036"/>
                    <a:pt x="3035" y="3970"/>
                    <a:pt x="1985" y="3970"/>
                  </a:cubicBezTo>
                  <a:cubicBezTo>
                    <a:pt x="934" y="3970"/>
                    <a:pt x="0" y="3036"/>
                    <a:pt x="0" y="1985"/>
                  </a:cubicBezTo>
                  <a:cubicBezTo>
                    <a:pt x="0" y="935"/>
                    <a:pt x="876" y="59"/>
                    <a:pt x="1926" y="59"/>
                  </a:cubicBezTo>
                  <a:cubicBezTo>
                    <a:pt x="2977" y="1"/>
                    <a:pt x="3911" y="935"/>
                    <a:pt x="3911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7" name="Google Shape;19057;p54"/>
            <p:cNvSpPr/>
            <p:nvPr/>
          </p:nvSpPr>
          <p:spPr>
            <a:xfrm>
              <a:off x="2393050" y="4634875"/>
              <a:ext cx="94875" cy="96325"/>
            </a:xfrm>
            <a:custGeom>
              <a:avLst/>
              <a:gdLst/>
              <a:ahLst/>
              <a:cxnLst/>
              <a:rect l="l" t="t" r="r" b="b"/>
              <a:pathLst>
                <a:path w="3795" h="3853" extrusionOk="0">
                  <a:moveTo>
                    <a:pt x="3794" y="1868"/>
                  </a:moveTo>
                  <a:cubicBezTo>
                    <a:pt x="3794" y="2977"/>
                    <a:pt x="2977" y="3794"/>
                    <a:pt x="1926" y="3794"/>
                  </a:cubicBezTo>
                  <a:cubicBezTo>
                    <a:pt x="817" y="3853"/>
                    <a:pt x="0" y="2977"/>
                    <a:pt x="0" y="1868"/>
                  </a:cubicBezTo>
                  <a:cubicBezTo>
                    <a:pt x="0" y="817"/>
                    <a:pt x="817" y="0"/>
                    <a:pt x="1926" y="0"/>
                  </a:cubicBezTo>
                  <a:cubicBezTo>
                    <a:pt x="2977" y="0"/>
                    <a:pt x="3794" y="817"/>
                    <a:pt x="3794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8" name="Google Shape;19058;p54"/>
            <p:cNvSpPr/>
            <p:nvPr/>
          </p:nvSpPr>
          <p:spPr>
            <a:xfrm>
              <a:off x="6068925" y="3165400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3853" y="1985"/>
                  </a:moveTo>
                  <a:cubicBezTo>
                    <a:pt x="3853" y="3035"/>
                    <a:pt x="2977" y="3853"/>
                    <a:pt x="1927" y="3853"/>
                  </a:cubicBezTo>
                  <a:cubicBezTo>
                    <a:pt x="818" y="3853"/>
                    <a:pt x="1" y="2977"/>
                    <a:pt x="59" y="1868"/>
                  </a:cubicBezTo>
                  <a:cubicBezTo>
                    <a:pt x="59" y="817"/>
                    <a:pt x="934" y="0"/>
                    <a:pt x="1985" y="0"/>
                  </a:cubicBezTo>
                  <a:cubicBezTo>
                    <a:pt x="3036" y="59"/>
                    <a:pt x="3853" y="934"/>
                    <a:pt x="3853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9" name="Google Shape;19059;p54"/>
            <p:cNvSpPr/>
            <p:nvPr/>
          </p:nvSpPr>
          <p:spPr>
            <a:xfrm>
              <a:off x="3370750" y="467225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1868" y="3853"/>
                  </a:moveTo>
                  <a:cubicBezTo>
                    <a:pt x="818" y="3794"/>
                    <a:pt x="0" y="2977"/>
                    <a:pt x="59" y="1868"/>
                  </a:cubicBezTo>
                  <a:cubicBezTo>
                    <a:pt x="59" y="817"/>
                    <a:pt x="934" y="0"/>
                    <a:pt x="1985" y="59"/>
                  </a:cubicBezTo>
                  <a:cubicBezTo>
                    <a:pt x="3094" y="59"/>
                    <a:pt x="3853" y="934"/>
                    <a:pt x="3853" y="1985"/>
                  </a:cubicBezTo>
                  <a:cubicBezTo>
                    <a:pt x="3795" y="3094"/>
                    <a:pt x="2977" y="3853"/>
                    <a:pt x="1868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0" name="Google Shape;19060;p54"/>
            <p:cNvSpPr/>
            <p:nvPr/>
          </p:nvSpPr>
          <p:spPr>
            <a:xfrm>
              <a:off x="5828150" y="3902325"/>
              <a:ext cx="93425" cy="94875"/>
            </a:xfrm>
            <a:custGeom>
              <a:avLst/>
              <a:gdLst/>
              <a:ahLst/>
              <a:cxnLst/>
              <a:rect l="l" t="t" r="r" b="b"/>
              <a:pathLst>
                <a:path w="3737" h="3795" extrusionOk="0">
                  <a:moveTo>
                    <a:pt x="3736" y="1926"/>
                  </a:moveTo>
                  <a:cubicBezTo>
                    <a:pt x="3736" y="3036"/>
                    <a:pt x="2861" y="3794"/>
                    <a:pt x="1810" y="3794"/>
                  </a:cubicBezTo>
                  <a:cubicBezTo>
                    <a:pt x="759" y="3736"/>
                    <a:pt x="0" y="2919"/>
                    <a:pt x="0" y="1926"/>
                  </a:cubicBezTo>
                  <a:cubicBezTo>
                    <a:pt x="0" y="817"/>
                    <a:pt x="876" y="0"/>
                    <a:pt x="1927" y="59"/>
                  </a:cubicBezTo>
                  <a:cubicBezTo>
                    <a:pt x="2977" y="59"/>
                    <a:pt x="3736" y="876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1" name="Google Shape;19061;p54"/>
            <p:cNvSpPr/>
            <p:nvPr/>
          </p:nvSpPr>
          <p:spPr>
            <a:xfrm>
              <a:off x="1899825" y="4146025"/>
              <a:ext cx="94875" cy="94875"/>
            </a:xfrm>
            <a:custGeom>
              <a:avLst/>
              <a:gdLst/>
              <a:ahLst/>
              <a:cxnLst/>
              <a:rect l="l" t="t" r="r" b="b"/>
              <a:pathLst>
                <a:path w="3795" h="3795" extrusionOk="0">
                  <a:moveTo>
                    <a:pt x="3794" y="1926"/>
                  </a:moveTo>
                  <a:cubicBezTo>
                    <a:pt x="3736" y="2977"/>
                    <a:pt x="2919" y="3794"/>
                    <a:pt x="1810" y="3794"/>
                  </a:cubicBezTo>
                  <a:cubicBezTo>
                    <a:pt x="759" y="3736"/>
                    <a:pt x="0" y="2919"/>
                    <a:pt x="0" y="1810"/>
                  </a:cubicBezTo>
                  <a:cubicBezTo>
                    <a:pt x="58" y="759"/>
                    <a:pt x="876" y="0"/>
                    <a:pt x="1868" y="0"/>
                  </a:cubicBezTo>
                  <a:cubicBezTo>
                    <a:pt x="2977" y="0"/>
                    <a:pt x="3794" y="817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2" name="Google Shape;19062;p54"/>
            <p:cNvSpPr/>
            <p:nvPr/>
          </p:nvSpPr>
          <p:spPr>
            <a:xfrm>
              <a:off x="2639650" y="712375"/>
              <a:ext cx="94875" cy="93425"/>
            </a:xfrm>
            <a:custGeom>
              <a:avLst/>
              <a:gdLst/>
              <a:ahLst/>
              <a:cxnLst/>
              <a:rect l="l" t="t" r="r" b="b"/>
              <a:pathLst>
                <a:path w="3795" h="3737" extrusionOk="0">
                  <a:moveTo>
                    <a:pt x="1927" y="3736"/>
                  </a:moveTo>
                  <a:cubicBezTo>
                    <a:pt x="876" y="3736"/>
                    <a:pt x="59" y="2919"/>
                    <a:pt x="59" y="1868"/>
                  </a:cubicBezTo>
                  <a:cubicBezTo>
                    <a:pt x="1" y="818"/>
                    <a:pt x="818" y="0"/>
                    <a:pt x="1869" y="0"/>
                  </a:cubicBezTo>
                  <a:cubicBezTo>
                    <a:pt x="2919" y="0"/>
                    <a:pt x="3737" y="818"/>
                    <a:pt x="3737" y="1810"/>
                  </a:cubicBezTo>
                  <a:cubicBezTo>
                    <a:pt x="3795" y="2861"/>
                    <a:pt x="2978" y="3678"/>
                    <a:pt x="1927" y="37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3" name="Google Shape;19063;p54"/>
            <p:cNvSpPr/>
            <p:nvPr/>
          </p:nvSpPr>
          <p:spPr>
            <a:xfrm>
              <a:off x="6070375" y="2184775"/>
              <a:ext cx="93425" cy="91950"/>
            </a:xfrm>
            <a:custGeom>
              <a:avLst/>
              <a:gdLst/>
              <a:ahLst/>
              <a:cxnLst/>
              <a:rect l="l" t="t" r="r" b="b"/>
              <a:pathLst>
                <a:path w="3737" h="3678" extrusionOk="0">
                  <a:moveTo>
                    <a:pt x="3737" y="1868"/>
                  </a:moveTo>
                  <a:cubicBezTo>
                    <a:pt x="3737" y="2860"/>
                    <a:pt x="2861" y="3678"/>
                    <a:pt x="1869" y="3678"/>
                  </a:cubicBezTo>
                  <a:cubicBezTo>
                    <a:pt x="876" y="3678"/>
                    <a:pt x="1" y="2802"/>
                    <a:pt x="59" y="1810"/>
                  </a:cubicBezTo>
                  <a:cubicBezTo>
                    <a:pt x="59" y="817"/>
                    <a:pt x="935" y="0"/>
                    <a:pt x="1927" y="0"/>
                  </a:cubicBezTo>
                  <a:cubicBezTo>
                    <a:pt x="2919" y="59"/>
                    <a:pt x="3737" y="876"/>
                    <a:pt x="3737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4" name="Google Shape;19064;p54"/>
            <p:cNvSpPr/>
            <p:nvPr/>
          </p:nvSpPr>
          <p:spPr>
            <a:xfrm>
              <a:off x="3862525" y="5129550"/>
              <a:ext cx="91950" cy="91975"/>
            </a:xfrm>
            <a:custGeom>
              <a:avLst/>
              <a:gdLst/>
              <a:ahLst/>
              <a:cxnLst/>
              <a:rect l="l" t="t" r="r" b="b"/>
              <a:pathLst>
                <a:path w="3678" h="3679" extrusionOk="0">
                  <a:moveTo>
                    <a:pt x="3678" y="1869"/>
                  </a:moveTo>
                  <a:cubicBezTo>
                    <a:pt x="3678" y="2861"/>
                    <a:pt x="2860" y="3678"/>
                    <a:pt x="1868" y="3678"/>
                  </a:cubicBezTo>
                  <a:cubicBezTo>
                    <a:pt x="876" y="3678"/>
                    <a:pt x="0" y="2803"/>
                    <a:pt x="0" y="1810"/>
                  </a:cubicBezTo>
                  <a:cubicBezTo>
                    <a:pt x="59" y="818"/>
                    <a:pt x="934" y="1"/>
                    <a:pt x="1868" y="59"/>
                  </a:cubicBezTo>
                  <a:cubicBezTo>
                    <a:pt x="2860" y="59"/>
                    <a:pt x="3678" y="876"/>
                    <a:pt x="3678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5" name="Google Shape;19065;p54"/>
            <p:cNvSpPr/>
            <p:nvPr/>
          </p:nvSpPr>
          <p:spPr>
            <a:xfrm>
              <a:off x="4357200" y="470125"/>
              <a:ext cx="91975" cy="91975"/>
            </a:xfrm>
            <a:custGeom>
              <a:avLst/>
              <a:gdLst/>
              <a:ahLst/>
              <a:cxnLst/>
              <a:rect l="l" t="t" r="r" b="b"/>
              <a:pathLst>
                <a:path w="3679" h="3679" extrusionOk="0">
                  <a:moveTo>
                    <a:pt x="3620" y="1810"/>
                  </a:moveTo>
                  <a:cubicBezTo>
                    <a:pt x="3678" y="2744"/>
                    <a:pt x="2861" y="3620"/>
                    <a:pt x="1869" y="3678"/>
                  </a:cubicBezTo>
                  <a:cubicBezTo>
                    <a:pt x="876" y="3678"/>
                    <a:pt x="1" y="2803"/>
                    <a:pt x="1" y="1810"/>
                  </a:cubicBezTo>
                  <a:cubicBezTo>
                    <a:pt x="1" y="876"/>
                    <a:pt x="818" y="1"/>
                    <a:pt x="1810" y="1"/>
                  </a:cubicBezTo>
                  <a:cubicBezTo>
                    <a:pt x="2744" y="1"/>
                    <a:pt x="3620" y="818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6" name="Google Shape;19066;p54"/>
            <p:cNvSpPr/>
            <p:nvPr/>
          </p:nvSpPr>
          <p:spPr>
            <a:xfrm>
              <a:off x="3620275" y="5131025"/>
              <a:ext cx="91975" cy="90500"/>
            </a:xfrm>
            <a:custGeom>
              <a:avLst/>
              <a:gdLst/>
              <a:ahLst/>
              <a:cxnLst/>
              <a:rect l="l" t="t" r="r" b="b"/>
              <a:pathLst>
                <a:path w="3679" h="3620" extrusionOk="0">
                  <a:moveTo>
                    <a:pt x="1869" y="3619"/>
                  </a:moveTo>
                  <a:cubicBezTo>
                    <a:pt x="876" y="3619"/>
                    <a:pt x="1" y="2744"/>
                    <a:pt x="1" y="1810"/>
                  </a:cubicBezTo>
                  <a:cubicBezTo>
                    <a:pt x="1" y="817"/>
                    <a:pt x="876" y="0"/>
                    <a:pt x="1869" y="0"/>
                  </a:cubicBezTo>
                  <a:cubicBezTo>
                    <a:pt x="2803" y="0"/>
                    <a:pt x="3620" y="817"/>
                    <a:pt x="3620" y="1751"/>
                  </a:cubicBezTo>
                  <a:cubicBezTo>
                    <a:pt x="3678" y="2744"/>
                    <a:pt x="2803" y="3619"/>
                    <a:pt x="186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7" name="Google Shape;19067;p54"/>
            <p:cNvSpPr/>
            <p:nvPr/>
          </p:nvSpPr>
          <p:spPr>
            <a:xfrm>
              <a:off x="1412425" y="2921700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19" y="1810"/>
                  </a:moveTo>
                  <a:cubicBezTo>
                    <a:pt x="3619" y="2802"/>
                    <a:pt x="2802" y="3619"/>
                    <a:pt x="1810" y="3619"/>
                  </a:cubicBezTo>
                  <a:cubicBezTo>
                    <a:pt x="818" y="3619"/>
                    <a:pt x="0" y="2802"/>
                    <a:pt x="0" y="1810"/>
                  </a:cubicBezTo>
                  <a:cubicBezTo>
                    <a:pt x="0" y="876"/>
                    <a:pt x="818" y="59"/>
                    <a:pt x="1751" y="0"/>
                  </a:cubicBezTo>
                  <a:cubicBezTo>
                    <a:pt x="2744" y="0"/>
                    <a:pt x="3561" y="817"/>
                    <a:pt x="3619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8" name="Google Shape;19068;p54"/>
            <p:cNvSpPr/>
            <p:nvPr/>
          </p:nvSpPr>
          <p:spPr>
            <a:xfrm>
              <a:off x="4846075" y="4884400"/>
              <a:ext cx="91950" cy="90500"/>
            </a:xfrm>
            <a:custGeom>
              <a:avLst/>
              <a:gdLst/>
              <a:ahLst/>
              <a:cxnLst/>
              <a:rect l="l" t="t" r="r" b="b"/>
              <a:pathLst>
                <a:path w="3678" h="3620" extrusionOk="0">
                  <a:moveTo>
                    <a:pt x="1868" y="1"/>
                  </a:moveTo>
                  <a:cubicBezTo>
                    <a:pt x="2802" y="1"/>
                    <a:pt x="3677" y="876"/>
                    <a:pt x="3619" y="1810"/>
                  </a:cubicBezTo>
                  <a:cubicBezTo>
                    <a:pt x="3619" y="2802"/>
                    <a:pt x="2743" y="3620"/>
                    <a:pt x="1751" y="3620"/>
                  </a:cubicBezTo>
                  <a:cubicBezTo>
                    <a:pt x="817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9" name="Google Shape;19069;p54"/>
            <p:cNvSpPr/>
            <p:nvPr/>
          </p:nvSpPr>
          <p:spPr>
            <a:xfrm>
              <a:off x="1659025" y="1695925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20" y="1810"/>
                  </a:moveTo>
                  <a:cubicBezTo>
                    <a:pt x="3620" y="2802"/>
                    <a:pt x="2803" y="3619"/>
                    <a:pt x="1810" y="3619"/>
                  </a:cubicBezTo>
                  <a:cubicBezTo>
                    <a:pt x="818" y="3619"/>
                    <a:pt x="1" y="2802"/>
                    <a:pt x="1" y="1810"/>
                  </a:cubicBezTo>
                  <a:cubicBezTo>
                    <a:pt x="1" y="876"/>
                    <a:pt x="818" y="58"/>
                    <a:pt x="1752" y="0"/>
                  </a:cubicBezTo>
                  <a:cubicBezTo>
                    <a:pt x="2744" y="0"/>
                    <a:pt x="3562" y="817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0" name="Google Shape;19070;p54"/>
            <p:cNvSpPr/>
            <p:nvPr/>
          </p:nvSpPr>
          <p:spPr>
            <a:xfrm>
              <a:off x="1412425" y="2675075"/>
              <a:ext cx="90500" cy="91975"/>
            </a:xfrm>
            <a:custGeom>
              <a:avLst/>
              <a:gdLst/>
              <a:ahLst/>
              <a:cxnLst/>
              <a:rect l="l" t="t" r="r" b="b"/>
              <a:pathLst>
                <a:path w="3620" h="3679" extrusionOk="0">
                  <a:moveTo>
                    <a:pt x="1810" y="1"/>
                  </a:moveTo>
                  <a:cubicBezTo>
                    <a:pt x="2802" y="59"/>
                    <a:pt x="3619" y="935"/>
                    <a:pt x="3619" y="1869"/>
                  </a:cubicBezTo>
                  <a:cubicBezTo>
                    <a:pt x="3561" y="2861"/>
                    <a:pt x="2685" y="3678"/>
                    <a:pt x="1751" y="3620"/>
                  </a:cubicBezTo>
                  <a:cubicBezTo>
                    <a:pt x="759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1" name="Google Shape;19071;p54"/>
            <p:cNvSpPr/>
            <p:nvPr/>
          </p:nvSpPr>
          <p:spPr>
            <a:xfrm>
              <a:off x="5340750" y="9619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2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744"/>
                    <a:pt x="1" y="1752"/>
                  </a:cubicBezTo>
                  <a:cubicBezTo>
                    <a:pt x="1" y="760"/>
                    <a:pt x="759" y="1"/>
                    <a:pt x="1752" y="1"/>
                  </a:cubicBezTo>
                  <a:cubicBezTo>
                    <a:pt x="2744" y="1"/>
                    <a:pt x="3503" y="760"/>
                    <a:pt x="3503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2" name="Google Shape;19072;p54"/>
            <p:cNvSpPr/>
            <p:nvPr/>
          </p:nvSpPr>
          <p:spPr>
            <a:xfrm>
              <a:off x="5584450" y="120852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1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685"/>
                    <a:pt x="1" y="1751"/>
                  </a:cubicBezTo>
                  <a:cubicBezTo>
                    <a:pt x="1" y="759"/>
                    <a:pt x="759" y="0"/>
                    <a:pt x="1752" y="0"/>
                  </a:cubicBezTo>
                  <a:cubicBezTo>
                    <a:pt x="2744" y="0"/>
                    <a:pt x="3503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3" name="Google Shape;19073;p54"/>
            <p:cNvSpPr/>
            <p:nvPr/>
          </p:nvSpPr>
          <p:spPr>
            <a:xfrm>
              <a:off x="3132900" y="4716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2" y="1751"/>
                  </a:moveTo>
                  <a:cubicBezTo>
                    <a:pt x="3502" y="2744"/>
                    <a:pt x="2744" y="3503"/>
                    <a:pt x="1751" y="3503"/>
                  </a:cubicBezTo>
                  <a:cubicBezTo>
                    <a:pt x="759" y="3503"/>
                    <a:pt x="0" y="2744"/>
                    <a:pt x="0" y="1751"/>
                  </a:cubicBezTo>
                  <a:cubicBezTo>
                    <a:pt x="0" y="817"/>
                    <a:pt x="759" y="0"/>
                    <a:pt x="1751" y="0"/>
                  </a:cubicBezTo>
                  <a:cubicBezTo>
                    <a:pt x="2685" y="0"/>
                    <a:pt x="3502" y="759"/>
                    <a:pt x="3502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4" name="Google Shape;19074;p54"/>
            <p:cNvSpPr/>
            <p:nvPr/>
          </p:nvSpPr>
          <p:spPr>
            <a:xfrm>
              <a:off x="6073300" y="341347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1752" y="3502"/>
                  </a:moveTo>
                  <a:cubicBezTo>
                    <a:pt x="759" y="3502"/>
                    <a:pt x="1" y="2685"/>
                    <a:pt x="1" y="1751"/>
                  </a:cubicBezTo>
                  <a:cubicBezTo>
                    <a:pt x="1" y="759"/>
                    <a:pt x="818" y="0"/>
                    <a:pt x="1810" y="0"/>
                  </a:cubicBezTo>
                  <a:cubicBezTo>
                    <a:pt x="2744" y="0"/>
                    <a:pt x="3503" y="759"/>
                    <a:pt x="3503" y="1751"/>
                  </a:cubicBezTo>
                  <a:cubicBezTo>
                    <a:pt x="3503" y="2744"/>
                    <a:pt x="2744" y="3502"/>
                    <a:pt x="1752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5" name="Google Shape;19075;p54"/>
            <p:cNvSpPr/>
            <p:nvPr/>
          </p:nvSpPr>
          <p:spPr>
            <a:xfrm>
              <a:off x="1413875" y="2434300"/>
              <a:ext cx="87575" cy="86125"/>
            </a:xfrm>
            <a:custGeom>
              <a:avLst/>
              <a:gdLst/>
              <a:ahLst/>
              <a:cxnLst/>
              <a:rect l="l" t="t" r="r" b="b"/>
              <a:pathLst>
                <a:path w="3503" h="3445" extrusionOk="0">
                  <a:moveTo>
                    <a:pt x="1752" y="3444"/>
                  </a:moveTo>
                  <a:cubicBezTo>
                    <a:pt x="760" y="3444"/>
                    <a:pt x="1" y="2744"/>
                    <a:pt x="1" y="1752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744" y="1"/>
                    <a:pt x="3445" y="759"/>
                    <a:pt x="3503" y="1693"/>
                  </a:cubicBezTo>
                  <a:cubicBezTo>
                    <a:pt x="3503" y="2686"/>
                    <a:pt x="2744" y="3444"/>
                    <a:pt x="1752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6" name="Google Shape;19076;p54"/>
            <p:cNvSpPr/>
            <p:nvPr/>
          </p:nvSpPr>
          <p:spPr>
            <a:xfrm>
              <a:off x="4112050" y="5131025"/>
              <a:ext cx="87575" cy="89025"/>
            </a:xfrm>
            <a:custGeom>
              <a:avLst/>
              <a:gdLst/>
              <a:ahLst/>
              <a:cxnLst/>
              <a:rect l="l" t="t" r="r" b="b"/>
              <a:pathLst>
                <a:path w="3503" h="3561" extrusionOk="0">
                  <a:moveTo>
                    <a:pt x="3503" y="1751"/>
                  </a:moveTo>
                  <a:cubicBezTo>
                    <a:pt x="3503" y="2744"/>
                    <a:pt x="2744" y="3561"/>
                    <a:pt x="1752" y="3561"/>
                  </a:cubicBezTo>
                  <a:cubicBezTo>
                    <a:pt x="760" y="3561"/>
                    <a:pt x="1" y="2802"/>
                    <a:pt x="1" y="1810"/>
                  </a:cubicBezTo>
                  <a:cubicBezTo>
                    <a:pt x="1" y="817"/>
                    <a:pt x="701" y="59"/>
                    <a:pt x="1693" y="59"/>
                  </a:cubicBezTo>
                  <a:cubicBezTo>
                    <a:pt x="2686" y="0"/>
                    <a:pt x="3445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7" name="Google Shape;19077;p54"/>
            <p:cNvSpPr/>
            <p:nvPr/>
          </p:nvSpPr>
          <p:spPr>
            <a:xfrm>
              <a:off x="1413875" y="317122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5"/>
                    <a:pt x="1693" y="3445"/>
                  </a:cubicBezTo>
                  <a:cubicBezTo>
                    <a:pt x="760" y="3386"/>
                    <a:pt x="1" y="2627"/>
                    <a:pt x="59" y="1693"/>
                  </a:cubicBezTo>
                  <a:cubicBezTo>
                    <a:pt x="59" y="759"/>
                    <a:pt x="818" y="1"/>
                    <a:pt x="1752" y="1"/>
                  </a:cubicBezTo>
                  <a:cubicBezTo>
                    <a:pt x="2744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8" name="Google Shape;19078;p54"/>
            <p:cNvSpPr/>
            <p:nvPr/>
          </p:nvSpPr>
          <p:spPr>
            <a:xfrm>
              <a:off x="3376575" y="513247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4"/>
                    <a:pt x="1752" y="3444"/>
                  </a:cubicBezTo>
                  <a:cubicBezTo>
                    <a:pt x="760" y="3444"/>
                    <a:pt x="1" y="2686"/>
                    <a:pt x="1" y="1693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686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9" name="Google Shape;19079;p54"/>
            <p:cNvSpPr/>
            <p:nvPr/>
          </p:nvSpPr>
          <p:spPr>
            <a:xfrm>
              <a:off x="2639650" y="4887325"/>
              <a:ext cx="86125" cy="84650"/>
            </a:xfrm>
            <a:custGeom>
              <a:avLst/>
              <a:gdLst/>
              <a:ahLst/>
              <a:cxnLst/>
              <a:rect l="l" t="t" r="r" b="b"/>
              <a:pathLst>
                <a:path w="3445" h="3386" extrusionOk="0">
                  <a:moveTo>
                    <a:pt x="3445" y="1693"/>
                  </a:moveTo>
                  <a:cubicBezTo>
                    <a:pt x="3445" y="2627"/>
                    <a:pt x="2628" y="3386"/>
                    <a:pt x="1694" y="3386"/>
                  </a:cubicBezTo>
                  <a:cubicBezTo>
                    <a:pt x="760" y="3327"/>
                    <a:pt x="1" y="2569"/>
                    <a:pt x="59" y="1635"/>
                  </a:cubicBezTo>
                  <a:cubicBezTo>
                    <a:pt x="59" y="701"/>
                    <a:pt x="818" y="0"/>
                    <a:pt x="1752" y="0"/>
                  </a:cubicBezTo>
                  <a:cubicBezTo>
                    <a:pt x="2686" y="0"/>
                    <a:pt x="3445" y="759"/>
                    <a:pt x="3445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0" name="Google Shape;19080;p54"/>
            <p:cNvSpPr/>
            <p:nvPr/>
          </p:nvSpPr>
          <p:spPr>
            <a:xfrm>
              <a:off x="1661950" y="3903775"/>
              <a:ext cx="84675" cy="86125"/>
            </a:xfrm>
            <a:custGeom>
              <a:avLst/>
              <a:gdLst/>
              <a:ahLst/>
              <a:cxnLst/>
              <a:rect l="l" t="t" r="r" b="b"/>
              <a:pathLst>
                <a:path w="3387" h="3445" extrusionOk="0">
                  <a:moveTo>
                    <a:pt x="1693" y="1"/>
                  </a:moveTo>
                  <a:cubicBezTo>
                    <a:pt x="2627" y="1"/>
                    <a:pt x="3386" y="818"/>
                    <a:pt x="3386" y="1752"/>
                  </a:cubicBezTo>
                  <a:cubicBezTo>
                    <a:pt x="3386" y="2686"/>
                    <a:pt x="2569" y="3444"/>
                    <a:pt x="1635" y="3386"/>
                  </a:cubicBezTo>
                  <a:cubicBezTo>
                    <a:pt x="701" y="3386"/>
                    <a:pt x="1" y="2627"/>
                    <a:pt x="1" y="1693"/>
                  </a:cubicBezTo>
                  <a:cubicBezTo>
                    <a:pt x="1" y="759"/>
                    <a:pt x="759" y="1"/>
                    <a:pt x="16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1" name="Google Shape;19081;p54"/>
            <p:cNvSpPr/>
            <p:nvPr/>
          </p:nvSpPr>
          <p:spPr>
            <a:xfrm>
              <a:off x="5587375" y="4398475"/>
              <a:ext cx="81725" cy="81725"/>
            </a:xfrm>
            <a:custGeom>
              <a:avLst/>
              <a:gdLst/>
              <a:ahLst/>
              <a:cxnLst/>
              <a:rect l="l" t="t" r="r" b="b"/>
              <a:pathLst>
                <a:path w="3269" h="3269" extrusionOk="0">
                  <a:moveTo>
                    <a:pt x="1635" y="3269"/>
                  </a:moveTo>
                  <a:cubicBezTo>
                    <a:pt x="701" y="3269"/>
                    <a:pt x="0" y="2510"/>
                    <a:pt x="0" y="1635"/>
                  </a:cubicBezTo>
                  <a:cubicBezTo>
                    <a:pt x="0" y="759"/>
                    <a:pt x="759" y="0"/>
                    <a:pt x="1693" y="0"/>
                  </a:cubicBezTo>
                  <a:cubicBezTo>
                    <a:pt x="2569" y="59"/>
                    <a:pt x="3269" y="817"/>
                    <a:pt x="3269" y="1693"/>
                  </a:cubicBezTo>
                  <a:cubicBezTo>
                    <a:pt x="3211" y="2569"/>
                    <a:pt x="2510" y="3269"/>
                    <a:pt x="1635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2" name="Google Shape;19082;p54"/>
            <p:cNvSpPr/>
            <p:nvPr/>
          </p:nvSpPr>
          <p:spPr>
            <a:xfrm>
              <a:off x="6076225" y="1948375"/>
              <a:ext cx="81750" cy="81725"/>
            </a:xfrm>
            <a:custGeom>
              <a:avLst/>
              <a:gdLst/>
              <a:ahLst/>
              <a:cxnLst/>
              <a:rect l="l" t="t" r="r" b="b"/>
              <a:pathLst>
                <a:path w="3270" h="3269" extrusionOk="0">
                  <a:moveTo>
                    <a:pt x="1693" y="3211"/>
                  </a:moveTo>
                  <a:cubicBezTo>
                    <a:pt x="818" y="3269"/>
                    <a:pt x="59" y="2510"/>
                    <a:pt x="0" y="1635"/>
                  </a:cubicBezTo>
                  <a:cubicBezTo>
                    <a:pt x="0" y="759"/>
                    <a:pt x="759" y="0"/>
                    <a:pt x="1635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452"/>
                    <a:pt x="2569" y="3211"/>
                    <a:pt x="169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3" name="Google Shape;19083;p54"/>
            <p:cNvSpPr/>
            <p:nvPr/>
          </p:nvSpPr>
          <p:spPr>
            <a:xfrm>
              <a:off x="2152275" y="964825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3269" y="1635"/>
                  </a:moveTo>
                  <a:cubicBezTo>
                    <a:pt x="3269" y="2510"/>
                    <a:pt x="2568" y="3211"/>
                    <a:pt x="1693" y="3269"/>
                  </a:cubicBezTo>
                  <a:cubicBezTo>
                    <a:pt x="759" y="3269"/>
                    <a:pt x="0" y="2510"/>
                    <a:pt x="59" y="1577"/>
                  </a:cubicBezTo>
                  <a:cubicBezTo>
                    <a:pt x="59" y="701"/>
                    <a:pt x="817" y="0"/>
                    <a:pt x="1693" y="0"/>
                  </a:cubicBezTo>
                  <a:cubicBezTo>
                    <a:pt x="2568" y="0"/>
                    <a:pt x="3269" y="759"/>
                    <a:pt x="3269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4" name="Google Shape;19084;p54"/>
            <p:cNvSpPr/>
            <p:nvPr/>
          </p:nvSpPr>
          <p:spPr>
            <a:xfrm>
              <a:off x="5833975" y="1453675"/>
              <a:ext cx="81750" cy="81750"/>
            </a:xfrm>
            <a:custGeom>
              <a:avLst/>
              <a:gdLst/>
              <a:ahLst/>
              <a:cxnLst/>
              <a:rect l="l" t="t" r="r" b="b"/>
              <a:pathLst>
                <a:path w="3270" h="3270" extrusionOk="0">
                  <a:moveTo>
                    <a:pt x="3270" y="1635"/>
                  </a:moveTo>
                  <a:cubicBezTo>
                    <a:pt x="3270" y="2511"/>
                    <a:pt x="2511" y="3269"/>
                    <a:pt x="1635" y="3269"/>
                  </a:cubicBezTo>
                  <a:cubicBezTo>
                    <a:pt x="760" y="3269"/>
                    <a:pt x="1" y="2511"/>
                    <a:pt x="1" y="1635"/>
                  </a:cubicBezTo>
                  <a:cubicBezTo>
                    <a:pt x="1" y="759"/>
                    <a:pt x="760" y="1"/>
                    <a:pt x="1635" y="1"/>
                  </a:cubicBezTo>
                  <a:cubicBezTo>
                    <a:pt x="2511" y="1"/>
                    <a:pt x="3211" y="759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5" name="Google Shape;19085;p54"/>
            <p:cNvSpPr/>
            <p:nvPr/>
          </p:nvSpPr>
          <p:spPr>
            <a:xfrm>
              <a:off x="4361600" y="5135400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1634" y="3269"/>
                  </a:moveTo>
                  <a:cubicBezTo>
                    <a:pt x="759" y="3269"/>
                    <a:pt x="58" y="2569"/>
                    <a:pt x="0" y="1693"/>
                  </a:cubicBezTo>
                  <a:cubicBezTo>
                    <a:pt x="0" y="759"/>
                    <a:pt x="700" y="0"/>
                    <a:pt x="1634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510"/>
                    <a:pt x="2510" y="3211"/>
                    <a:pt x="1634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6" name="Google Shape;19086;p54"/>
            <p:cNvSpPr/>
            <p:nvPr/>
          </p:nvSpPr>
          <p:spPr>
            <a:xfrm>
              <a:off x="3137275" y="5136850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3094"/>
                  </a:moveTo>
                  <a:cubicBezTo>
                    <a:pt x="701" y="3153"/>
                    <a:pt x="0" y="2452"/>
                    <a:pt x="0" y="1577"/>
                  </a:cubicBezTo>
                  <a:cubicBezTo>
                    <a:pt x="0" y="701"/>
                    <a:pt x="642" y="1"/>
                    <a:pt x="1518" y="1"/>
                  </a:cubicBezTo>
                  <a:cubicBezTo>
                    <a:pt x="2452" y="1"/>
                    <a:pt x="3094" y="643"/>
                    <a:pt x="3152" y="1518"/>
                  </a:cubicBezTo>
                  <a:cubicBezTo>
                    <a:pt x="3152" y="2394"/>
                    <a:pt x="2452" y="3094"/>
                    <a:pt x="1576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7" name="Google Shape;19087;p54"/>
            <p:cNvSpPr/>
            <p:nvPr/>
          </p:nvSpPr>
          <p:spPr>
            <a:xfrm>
              <a:off x="1416800" y="2190600"/>
              <a:ext cx="80275" cy="80300"/>
            </a:xfrm>
            <a:custGeom>
              <a:avLst/>
              <a:gdLst/>
              <a:ahLst/>
              <a:cxnLst/>
              <a:rect l="l" t="t" r="r" b="b"/>
              <a:pathLst>
                <a:path w="3211" h="3212" extrusionOk="0">
                  <a:moveTo>
                    <a:pt x="1635" y="1"/>
                  </a:moveTo>
                  <a:cubicBezTo>
                    <a:pt x="2510" y="1"/>
                    <a:pt x="3211" y="701"/>
                    <a:pt x="3211" y="1635"/>
                  </a:cubicBezTo>
                  <a:cubicBezTo>
                    <a:pt x="3211" y="2511"/>
                    <a:pt x="2510" y="3211"/>
                    <a:pt x="1635" y="3211"/>
                  </a:cubicBezTo>
                  <a:cubicBezTo>
                    <a:pt x="759" y="3211"/>
                    <a:pt x="0" y="2511"/>
                    <a:pt x="0" y="1635"/>
                  </a:cubicBezTo>
                  <a:cubicBezTo>
                    <a:pt x="0" y="701"/>
                    <a:pt x="701" y="1"/>
                    <a:pt x="16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8" name="Google Shape;19088;p54"/>
            <p:cNvSpPr/>
            <p:nvPr/>
          </p:nvSpPr>
          <p:spPr>
            <a:xfrm>
              <a:off x="5340750" y="4646550"/>
              <a:ext cx="80275" cy="80275"/>
            </a:xfrm>
            <a:custGeom>
              <a:avLst/>
              <a:gdLst/>
              <a:ahLst/>
              <a:cxnLst/>
              <a:rect l="l" t="t" r="r" b="b"/>
              <a:pathLst>
                <a:path w="3211" h="3211" extrusionOk="0">
                  <a:moveTo>
                    <a:pt x="3211" y="1635"/>
                  </a:moveTo>
                  <a:cubicBezTo>
                    <a:pt x="3211" y="2510"/>
                    <a:pt x="2511" y="3211"/>
                    <a:pt x="1635" y="3211"/>
                  </a:cubicBezTo>
                  <a:cubicBezTo>
                    <a:pt x="701" y="3211"/>
                    <a:pt x="1" y="2510"/>
                    <a:pt x="1" y="1576"/>
                  </a:cubicBezTo>
                  <a:cubicBezTo>
                    <a:pt x="1" y="701"/>
                    <a:pt x="759" y="0"/>
                    <a:pt x="1635" y="0"/>
                  </a:cubicBezTo>
                  <a:cubicBezTo>
                    <a:pt x="2511" y="0"/>
                    <a:pt x="3211" y="701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9" name="Google Shape;19089;p54"/>
            <p:cNvSpPr/>
            <p:nvPr/>
          </p:nvSpPr>
          <p:spPr>
            <a:xfrm>
              <a:off x="1911500" y="1208525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0"/>
                  </a:moveTo>
                  <a:cubicBezTo>
                    <a:pt x="2510" y="0"/>
                    <a:pt x="3152" y="701"/>
                    <a:pt x="3152" y="1635"/>
                  </a:cubicBezTo>
                  <a:cubicBezTo>
                    <a:pt x="3094" y="2510"/>
                    <a:pt x="2452" y="3152"/>
                    <a:pt x="1576" y="3152"/>
                  </a:cubicBezTo>
                  <a:cubicBezTo>
                    <a:pt x="642" y="3152"/>
                    <a:pt x="0" y="2452"/>
                    <a:pt x="0" y="1576"/>
                  </a:cubicBezTo>
                  <a:cubicBezTo>
                    <a:pt x="0" y="701"/>
                    <a:pt x="700" y="0"/>
                    <a:pt x="15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0" name="Google Shape;19090;p54"/>
            <p:cNvSpPr/>
            <p:nvPr/>
          </p:nvSpPr>
          <p:spPr>
            <a:xfrm>
              <a:off x="4608200" y="475975"/>
              <a:ext cx="81750" cy="80275"/>
            </a:xfrm>
            <a:custGeom>
              <a:avLst/>
              <a:gdLst/>
              <a:ahLst/>
              <a:cxnLst/>
              <a:rect l="l" t="t" r="r" b="b"/>
              <a:pathLst>
                <a:path w="3270" h="3211" extrusionOk="0">
                  <a:moveTo>
                    <a:pt x="1693" y="0"/>
                  </a:moveTo>
                  <a:cubicBezTo>
                    <a:pt x="2569" y="0"/>
                    <a:pt x="3269" y="759"/>
                    <a:pt x="3269" y="1635"/>
                  </a:cubicBezTo>
                  <a:cubicBezTo>
                    <a:pt x="3211" y="2510"/>
                    <a:pt x="2511" y="3211"/>
                    <a:pt x="1577" y="3211"/>
                  </a:cubicBezTo>
                  <a:cubicBezTo>
                    <a:pt x="701" y="3152"/>
                    <a:pt x="1" y="2452"/>
                    <a:pt x="1" y="1576"/>
                  </a:cubicBezTo>
                  <a:cubicBezTo>
                    <a:pt x="59" y="642"/>
                    <a:pt x="759" y="0"/>
                    <a:pt x="16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1" name="Google Shape;19091;p54"/>
            <p:cNvSpPr/>
            <p:nvPr/>
          </p:nvSpPr>
          <p:spPr>
            <a:xfrm>
              <a:off x="5098525" y="718200"/>
              <a:ext cx="80275" cy="81750"/>
            </a:xfrm>
            <a:custGeom>
              <a:avLst/>
              <a:gdLst/>
              <a:ahLst/>
              <a:cxnLst/>
              <a:rect l="l" t="t" r="r" b="b"/>
              <a:pathLst>
                <a:path w="3211" h="3270" extrusionOk="0">
                  <a:moveTo>
                    <a:pt x="1635" y="3211"/>
                  </a:moveTo>
                  <a:cubicBezTo>
                    <a:pt x="759" y="3270"/>
                    <a:pt x="0" y="2569"/>
                    <a:pt x="0" y="1635"/>
                  </a:cubicBezTo>
                  <a:cubicBezTo>
                    <a:pt x="0" y="760"/>
                    <a:pt x="701" y="59"/>
                    <a:pt x="1576" y="1"/>
                  </a:cubicBezTo>
                  <a:cubicBezTo>
                    <a:pt x="2452" y="1"/>
                    <a:pt x="3211" y="701"/>
                    <a:pt x="3211" y="1577"/>
                  </a:cubicBezTo>
                  <a:cubicBezTo>
                    <a:pt x="3211" y="2511"/>
                    <a:pt x="2510" y="3211"/>
                    <a:pt x="1635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2" name="Google Shape;19092;p54"/>
            <p:cNvSpPr/>
            <p:nvPr/>
          </p:nvSpPr>
          <p:spPr>
            <a:xfrm>
              <a:off x="6079150" y="3664450"/>
              <a:ext cx="77350" cy="77375"/>
            </a:xfrm>
            <a:custGeom>
              <a:avLst/>
              <a:gdLst/>
              <a:ahLst/>
              <a:cxnLst/>
              <a:rect l="l" t="t" r="r" b="b"/>
              <a:pathLst>
                <a:path w="3094" h="3095" extrusionOk="0">
                  <a:moveTo>
                    <a:pt x="3094" y="1519"/>
                  </a:moveTo>
                  <a:cubicBezTo>
                    <a:pt x="3094" y="2394"/>
                    <a:pt x="2393" y="3095"/>
                    <a:pt x="1576" y="3095"/>
                  </a:cubicBezTo>
                  <a:cubicBezTo>
                    <a:pt x="701" y="3095"/>
                    <a:pt x="0" y="2452"/>
                    <a:pt x="0" y="1577"/>
                  </a:cubicBezTo>
                  <a:cubicBezTo>
                    <a:pt x="0" y="701"/>
                    <a:pt x="642" y="59"/>
                    <a:pt x="1518" y="1"/>
                  </a:cubicBezTo>
                  <a:cubicBezTo>
                    <a:pt x="2335" y="1"/>
                    <a:pt x="3094" y="701"/>
                    <a:pt x="3094" y="15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3" name="Google Shape;19093;p54"/>
            <p:cNvSpPr/>
            <p:nvPr/>
          </p:nvSpPr>
          <p:spPr>
            <a:xfrm>
              <a:off x="1418250" y="3417850"/>
              <a:ext cx="78825" cy="77350"/>
            </a:xfrm>
            <a:custGeom>
              <a:avLst/>
              <a:gdLst/>
              <a:ahLst/>
              <a:cxnLst/>
              <a:rect l="l" t="t" r="r" b="b"/>
              <a:pathLst>
                <a:path w="3153" h="3094" extrusionOk="0">
                  <a:moveTo>
                    <a:pt x="1577" y="3094"/>
                  </a:moveTo>
                  <a:cubicBezTo>
                    <a:pt x="701" y="3094"/>
                    <a:pt x="1" y="2393"/>
                    <a:pt x="1" y="1576"/>
                  </a:cubicBezTo>
                  <a:cubicBezTo>
                    <a:pt x="1" y="701"/>
                    <a:pt x="760" y="0"/>
                    <a:pt x="1577" y="0"/>
                  </a:cubicBezTo>
                  <a:cubicBezTo>
                    <a:pt x="2452" y="59"/>
                    <a:pt x="3094" y="701"/>
                    <a:pt x="3094" y="1518"/>
                  </a:cubicBezTo>
                  <a:cubicBezTo>
                    <a:pt x="3153" y="2393"/>
                    <a:pt x="2452" y="3094"/>
                    <a:pt x="157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4" name="Google Shape;19094;p54"/>
            <p:cNvSpPr/>
            <p:nvPr/>
          </p:nvSpPr>
          <p:spPr>
            <a:xfrm>
              <a:off x="2890650" y="477425"/>
              <a:ext cx="77375" cy="77375"/>
            </a:xfrm>
            <a:custGeom>
              <a:avLst/>
              <a:gdLst/>
              <a:ahLst/>
              <a:cxnLst/>
              <a:rect l="l" t="t" r="r" b="b"/>
              <a:pathLst>
                <a:path w="3095" h="3095" extrusionOk="0">
                  <a:moveTo>
                    <a:pt x="3094" y="1518"/>
                  </a:moveTo>
                  <a:cubicBezTo>
                    <a:pt x="3094" y="2336"/>
                    <a:pt x="2452" y="3036"/>
                    <a:pt x="1577" y="3094"/>
                  </a:cubicBezTo>
                  <a:cubicBezTo>
                    <a:pt x="759" y="3094"/>
                    <a:pt x="1" y="2394"/>
                    <a:pt x="59" y="1518"/>
                  </a:cubicBezTo>
                  <a:cubicBezTo>
                    <a:pt x="59" y="701"/>
                    <a:pt x="759" y="1"/>
                    <a:pt x="1577" y="1"/>
                  </a:cubicBezTo>
                  <a:cubicBezTo>
                    <a:pt x="2394" y="1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5" name="Google Shape;19095;p54"/>
            <p:cNvSpPr/>
            <p:nvPr/>
          </p:nvSpPr>
          <p:spPr>
            <a:xfrm>
              <a:off x="5835450" y="4154775"/>
              <a:ext cx="77350" cy="77350"/>
            </a:xfrm>
            <a:custGeom>
              <a:avLst/>
              <a:gdLst/>
              <a:ahLst/>
              <a:cxnLst/>
              <a:rect l="l" t="t" r="r" b="b"/>
              <a:pathLst>
                <a:path w="3094" h="3094" extrusionOk="0">
                  <a:moveTo>
                    <a:pt x="3094" y="1518"/>
                  </a:moveTo>
                  <a:cubicBezTo>
                    <a:pt x="3094" y="2335"/>
                    <a:pt x="2335" y="3094"/>
                    <a:pt x="1518" y="3036"/>
                  </a:cubicBezTo>
                  <a:cubicBezTo>
                    <a:pt x="701" y="3036"/>
                    <a:pt x="0" y="2277"/>
                    <a:pt x="59" y="1460"/>
                  </a:cubicBezTo>
                  <a:cubicBezTo>
                    <a:pt x="59" y="701"/>
                    <a:pt x="759" y="0"/>
                    <a:pt x="1576" y="0"/>
                  </a:cubicBezTo>
                  <a:cubicBezTo>
                    <a:pt x="2393" y="0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6" name="Google Shape;19096;p54"/>
            <p:cNvSpPr/>
            <p:nvPr/>
          </p:nvSpPr>
          <p:spPr>
            <a:xfrm>
              <a:off x="2401800" y="719675"/>
              <a:ext cx="75900" cy="77350"/>
            </a:xfrm>
            <a:custGeom>
              <a:avLst/>
              <a:gdLst/>
              <a:ahLst/>
              <a:cxnLst/>
              <a:rect l="l" t="t" r="r" b="b"/>
              <a:pathLst>
                <a:path w="3036" h="3094" extrusionOk="0">
                  <a:moveTo>
                    <a:pt x="3036" y="1576"/>
                  </a:moveTo>
                  <a:cubicBezTo>
                    <a:pt x="3036" y="2393"/>
                    <a:pt x="2277" y="3094"/>
                    <a:pt x="1460" y="3036"/>
                  </a:cubicBezTo>
                  <a:cubicBezTo>
                    <a:pt x="643" y="3036"/>
                    <a:pt x="0" y="2277"/>
                    <a:pt x="59" y="1518"/>
                  </a:cubicBezTo>
                  <a:cubicBezTo>
                    <a:pt x="59" y="701"/>
                    <a:pt x="818" y="0"/>
                    <a:pt x="1635" y="59"/>
                  </a:cubicBezTo>
                  <a:cubicBezTo>
                    <a:pt x="2394" y="117"/>
                    <a:pt x="3036" y="817"/>
                    <a:pt x="3036" y="15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7" name="Google Shape;19097;p54"/>
            <p:cNvSpPr/>
            <p:nvPr/>
          </p:nvSpPr>
          <p:spPr>
            <a:xfrm>
              <a:off x="2156650" y="4645075"/>
              <a:ext cx="74450" cy="74450"/>
            </a:xfrm>
            <a:custGeom>
              <a:avLst/>
              <a:gdLst/>
              <a:ahLst/>
              <a:cxnLst/>
              <a:rect l="l" t="t" r="r" b="b"/>
              <a:pathLst>
                <a:path w="2978" h="2978" extrusionOk="0">
                  <a:moveTo>
                    <a:pt x="2919" y="1518"/>
                  </a:moveTo>
                  <a:cubicBezTo>
                    <a:pt x="2919" y="2336"/>
                    <a:pt x="2277" y="2978"/>
                    <a:pt x="1460" y="2978"/>
                  </a:cubicBezTo>
                  <a:cubicBezTo>
                    <a:pt x="642" y="2978"/>
                    <a:pt x="0" y="2277"/>
                    <a:pt x="0" y="1460"/>
                  </a:cubicBezTo>
                  <a:cubicBezTo>
                    <a:pt x="59" y="701"/>
                    <a:pt x="701" y="1"/>
                    <a:pt x="1518" y="59"/>
                  </a:cubicBezTo>
                  <a:cubicBezTo>
                    <a:pt x="2335" y="59"/>
                    <a:pt x="2977" y="701"/>
                    <a:pt x="2919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8" name="Google Shape;19098;p54"/>
            <p:cNvSpPr/>
            <p:nvPr/>
          </p:nvSpPr>
          <p:spPr>
            <a:xfrm>
              <a:off x="1910025" y="4402850"/>
              <a:ext cx="73000" cy="72975"/>
            </a:xfrm>
            <a:custGeom>
              <a:avLst/>
              <a:gdLst/>
              <a:ahLst/>
              <a:cxnLst/>
              <a:rect l="l" t="t" r="r" b="b"/>
              <a:pathLst>
                <a:path w="2920" h="2919" extrusionOk="0">
                  <a:moveTo>
                    <a:pt x="1460" y="0"/>
                  </a:moveTo>
                  <a:cubicBezTo>
                    <a:pt x="2277" y="0"/>
                    <a:pt x="2919" y="642"/>
                    <a:pt x="2919" y="1460"/>
                  </a:cubicBezTo>
                  <a:cubicBezTo>
                    <a:pt x="2919" y="2277"/>
                    <a:pt x="2277" y="2919"/>
                    <a:pt x="1460" y="2919"/>
                  </a:cubicBezTo>
                  <a:cubicBezTo>
                    <a:pt x="643" y="2919"/>
                    <a:pt x="59" y="2335"/>
                    <a:pt x="1" y="1518"/>
                  </a:cubicBezTo>
                  <a:cubicBezTo>
                    <a:pt x="1" y="701"/>
                    <a:pt x="643" y="59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9" name="Google Shape;19099;p54"/>
            <p:cNvSpPr/>
            <p:nvPr/>
          </p:nvSpPr>
          <p:spPr>
            <a:xfrm>
              <a:off x="1669250" y="1459525"/>
              <a:ext cx="70075" cy="71525"/>
            </a:xfrm>
            <a:custGeom>
              <a:avLst/>
              <a:gdLst/>
              <a:ahLst/>
              <a:cxnLst/>
              <a:rect l="l" t="t" r="r" b="b"/>
              <a:pathLst>
                <a:path w="2803" h="2861" extrusionOk="0">
                  <a:moveTo>
                    <a:pt x="1401" y="2802"/>
                  </a:moveTo>
                  <a:cubicBezTo>
                    <a:pt x="584" y="2802"/>
                    <a:pt x="1" y="2218"/>
                    <a:pt x="1" y="1401"/>
                  </a:cubicBezTo>
                  <a:cubicBezTo>
                    <a:pt x="1" y="584"/>
                    <a:pt x="584" y="0"/>
                    <a:pt x="1401" y="0"/>
                  </a:cubicBezTo>
                  <a:cubicBezTo>
                    <a:pt x="2219" y="0"/>
                    <a:pt x="2802" y="642"/>
                    <a:pt x="2802" y="1401"/>
                  </a:cubicBezTo>
                  <a:cubicBezTo>
                    <a:pt x="2802" y="2218"/>
                    <a:pt x="2219" y="2860"/>
                    <a:pt x="1401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0" name="Google Shape;19100;p54"/>
            <p:cNvSpPr/>
            <p:nvPr/>
          </p:nvSpPr>
          <p:spPr>
            <a:xfrm>
              <a:off x="5102900" y="4894625"/>
              <a:ext cx="71525" cy="70050"/>
            </a:xfrm>
            <a:custGeom>
              <a:avLst/>
              <a:gdLst/>
              <a:ahLst/>
              <a:cxnLst/>
              <a:rect l="l" t="t" r="r" b="b"/>
              <a:pathLst>
                <a:path w="2861" h="2802" extrusionOk="0">
                  <a:moveTo>
                    <a:pt x="1460" y="2802"/>
                  </a:moveTo>
                  <a:cubicBezTo>
                    <a:pt x="642" y="2802"/>
                    <a:pt x="0" y="2218"/>
                    <a:pt x="0" y="1401"/>
                  </a:cubicBezTo>
                  <a:cubicBezTo>
                    <a:pt x="0" y="584"/>
                    <a:pt x="584" y="0"/>
                    <a:pt x="1401" y="0"/>
                  </a:cubicBezTo>
                  <a:cubicBezTo>
                    <a:pt x="2218" y="0"/>
                    <a:pt x="2802" y="584"/>
                    <a:pt x="2860" y="1401"/>
                  </a:cubicBezTo>
                  <a:cubicBezTo>
                    <a:pt x="2860" y="2160"/>
                    <a:pt x="2218" y="2802"/>
                    <a:pt x="1460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1" name="Google Shape;19101;p54"/>
            <p:cNvSpPr/>
            <p:nvPr/>
          </p:nvSpPr>
          <p:spPr>
            <a:xfrm>
              <a:off x="1422625" y="1949825"/>
              <a:ext cx="70075" cy="68600"/>
            </a:xfrm>
            <a:custGeom>
              <a:avLst/>
              <a:gdLst/>
              <a:ahLst/>
              <a:cxnLst/>
              <a:rect l="l" t="t" r="r" b="b"/>
              <a:pathLst>
                <a:path w="2803" h="2744" extrusionOk="0">
                  <a:moveTo>
                    <a:pt x="2803" y="1401"/>
                  </a:moveTo>
                  <a:cubicBezTo>
                    <a:pt x="2803" y="2160"/>
                    <a:pt x="2161" y="2744"/>
                    <a:pt x="1402" y="2744"/>
                  </a:cubicBezTo>
                  <a:cubicBezTo>
                    <a:pt x="643" y="2744"/>
                    <a:pt x="1" y="2102"/>
                    <a:pt x="1" y="1343"/>
                  </a:cubicBezTo>
                  <a:cubicBezTo>
                    <a:pt x="59" y="584"/>
                    <a:pt x="701" y="1"/>
                    <a:pt x="1402" y="1"/>
                  </a:cubicBezTo>
                  <a:cubicBezTo>
                    <a:pt x="2161" y="1"/>
                    <a:pt x="2803" y="643"/>
                    <a:pt x="2803" y="14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2" name="Google Shape;19102;p54"/>
            <p:cNvSpPr/>
            <p:nvPr/>
          </p:nvSpPr>
          <p:spPr>
            <a:xfrm>
              <a:off x="4611125" y="5141225"/>
              <a:ext cx="68600" cy="70075"/>
            </a:xfrm>
            <a:custGeom>
              <a:avLst/>
              <a:gdLst/>
              <a:ahLst/>
              <a:cxnLst/>
              <a:rect l="l" t="t" r="r" b="b"/>
              <a:pathLst>
                <a:path w="2744" h="2803" extrusionOk="0">
                  <a:moveTo>
                    <a:pt x="1343" y="2803"/>
                  </a:moveTo>
                  <a:cubicBezTo>
                    <a:pt x="584" y="2744"/>
                    <a:pt x="0" y="2161"/>
                    <a:pt x="0" y="1402"/>
                  </a:cubicBezTo>
                  <a:cubicBezTo>
                    <a:pt x="0" y="643"/>
                    <a:pt x="642" y="1"/>
                    <a:pt x="1401" y="1"/>
                  </a:cubicBezTo>
                  <a:cubicBezTo>
                    <a:pt x="2160" y="59"/>
                    <a:pt x="2744" y="701"/>
                    <a:pt x="2744" y="1460"/>
                  </a:cubicBezTo>
                  <a:cubicBezTo>
                    <a:pt x="2744" y="2161"/>
                    <a:pt x="2102" y="2803"/>
                    <a:pt x="134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3" name="Google Shape;19103;p54"/>
            <p:cNvSpPr/>
            <p:nvPr/>
          </p:nvSpPr>
          <p:spPr>
            <a:xfrm>
              <a:off x="2407625" y="4897525"/>
              <a:ext cx="65700" cy="64250"/>
            </a:xfrm>
            <a:custGeom>
              <a:avLst/>
              <a:gdLst/>
              <a:ahLst/>
              <a:cxnLst/>
              <a:rect l="l" t="t" r="r" b="b"/>
              <a:pathLst>
                <a:path w="2628" h="2570" extrusionOk="0">
                  <a:moveTo>
                    <a:pt x="1343" y="2569"/>
                  </a:moveTo>
                  <a:cubicBezTo>
                    <a:pt x="643" y="2569"/>
                    <a:pt x="59" y="2044"/>
                    <a:pt x="59" y="1343"/>
                  </a:cubicBezTo>
                  <a:cubicBezTo>
                    <a:pt x="1" y="585"/>
                    <a:pt x="585" y="1"/>
                    <a:pt x="1343" y="1"/>
                  </a:cubicBezTo>
                  <a:cubicBezTo>
                    <a:pt x="2044" y="1"/>
                    <a:pt x="2569" y="526"/>
                    <a:pt x="2569" y="1227"/>
                  </a:cubicBezTo>
                  <a:cubicBezTo>
                    <a:pt x="2628" y="1986"/>
                    <a:pt x="2044" y="2511"/>
                    <a:pt x="1343" y="25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4" name="Google Shape;19104;p54"/>
            <p:cNvSpPr/>
            <p:nvPr/>
          </p:nvSpPr>
          <p:spPr>
            <a:xfrm>
              <a:off x="1425550" y="367175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1285" y="1"/>
                  </a:moveTo>
                  <a:cubicBezTo>
                    <a:pt x="1985" y="1"/>
                    <a:pt x="2569" y="526"/>
                    <a:pt x="2569" y="1285"/>
                  </a:cubicBezTo>
                  <a:cubicBezTo>
                    <a:pt x="2569" y="2044"/>
                    <a:pt x="1985" y="2569"/>
                    <a:pt x="1226" y="2569"/>
                  </a:cubicBezTo>
                  <a:cubicBezTo>
                    <a:pt x="526" y="2511"/>
                    <a:pt x="1" y="1985"/>
                    <a:pt x="1" y="1227"/>
                  </a:cubicBezTo>
                  <a:cubicBezTo>
                    <a:pt x="1" y="526"/>
                    <a:pt x="584" y="1"/>
                    <a:pt x="128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5" name="Google Shape;19105;p54"/>
            <p:cNvSpPr/>
            <p:nvPr/>
          </p:nvSpPr>
          <p:spPr>
            <a:xfrm>
              <a:off x="1672175" y="416060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2569" y="1285"/>
                  </a:moveTo>
                  <a:cubicBezTo>
                    <a:pt x="2569" y="2044"/>
                    <a:pt x="1985" y="2569"/>
                    <a:pt x="1284" y="2569"/>
                  </a:cubicBezTo>
                  <a:cubicBezTo>
                    <a:pt x="526" y="2569"/>
                    <a:pt x="0" y="1985"/>
                    <a:pt x="0" y="1227"/>
                  </a:cubicBezTo>
                  <a:cubicBezTo>
                    <a:pt x="0" y="526"/>
                    <a:pt x="584" y="1"/>
                    <a:pt x="1284" y="1"/>
                  </a:cubicBezTo>
                  <a:cubicBezTo>
                    <a:pt x="2043" y="59"/>
                    <a:pt x="2569" y="585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6" name="Google Shape;19106;p54"/>
            <p:cNvSpPr/>
            <p:nvPr/>
          </p:nvSpPr>
          <p:spPr>
            <a:xfrm>
              <a:off x="4859200" y="483275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343" y="0"/>
                  </a:moveTo>
                  <a:cubicBezTo>
                    <a:pt x="2043" y="0"/>
                    <a:pt x="2569" y="584"/>
                    <a:pt x="2569" y="1284"/>
                  </a:cubicBezTo>
                  <a:cubicBezTo>
                    <a:pt x="2569" y="2043"/>
                    <a:pt x="1985" y="2627"/>
                    <a:pt x="1226" y="2569"/>
                  </a:cubicBezTo>
                  <a:cubicBezTo>
                    <a:pt x="526" y="2569"/>
                    <a:pt x="0" y="1985"/>
                    <a:pt x="0" y="1284"/>
                  </a:cubicBezTo>
                  <a:cubicBezTo>
                    <a:pt x="59" y="526"/>
                    <a:pt x="584" y="0"/>
                    <a:pt x="134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7" name="Google Shape;19107;p54"/>
            <p:cNvSpPr/>
            <p:nvPr/>
          </p:nvSpPr>
          <p:spPr>
            <a:xfrm>
              <a:off x="6084975" y="1709050"/>
              <a:ext cx="64225" cy="65700"/>
            </a:xfrm>
            <a:custGeom>
              <a:avLst/>
              <a:gdLst/>
              <a:ahLst/>
              <a:cxnLst/>
              <a:rect l="l" t="t" r="r" b="b"/>
              <a:pathLst>
                <a:path w="2569" h="2628" extrusionOk="0">
                  <a:moveTo>
                    <a:pt x="2569" y="1285"/>
                  </a:moveTo>
                  <a:cubicBezTo>
                    <a:pt x="2569" y="2043"/>
                    <a:pt x="2044" y="2569"/>
                    <a:pt x="1343" y="2569"/>
                  </a:cubicBezTo>
                  <a:cubicBezTo>
                    <a:pt x="584" y="2627"/>
                    <a:pt x="1" y="2043"/>
                    <a:pt x="1" y="1285"/>
                  </a:cubicBezTo>
                  <a:cubicBezTo>
                    <a:pt x="59" y="584"/>
                    <a:pt x="584" y="0"/>
                    <a:pt x="1343" y="59"/>
                  </a:cubicBezTo>
                  <a:cubicBezTo>
                    <a:pt x="2044" y="59"/>
                    <a:pt x="2569" y="584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8" name="Google Shape;19108;p54"/>
            <p:cNvSpPr/>
            <p:nvPr/>
          </p:nvSpPr>
          <p:spPr>
            <a:xfrm>
              <a:off x="2897950" y="5142700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285" y="2627"/>
                  </a:moveTo>
                  <a:cubicBezTo>
                    <a:pt x="584" y="2627"/>
                    <a:pt x="0" y="2102"/>
                    <a:pt x="0" y="1343"/>
                  </a:cubicBezTo>
                  <a:cubicBezTo>
                    <a:pt x="0" y="642"/>
                    <a:pt x="526" y="59"/>
                    <a:pt x="1226" y="59"/>
                  </a:cubicBezTo>
                  <a:cubicBezTo>
                    <a:pt x="1985" y="0"/>
                    <a:pt x="2569" y="584"/>
                    <a:pt x="2569" y="1343"/>
                  </a:cubicBezTo>
                  <a:cubicBezTo>
                    <a:pt x="2569" y="2043"/>
                    <a:pt x="2043" y="2627"/>
                    <a:pt x="1285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9" name="Google Shape;19109;p54"/>
            <p:cNvSpPr/>
            <p:nvPr/>
          </p:nvSpPr>
          <p:spPr>
            <a:xfrm>
              <a:off x="6333050" y="2936300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452" y="1985"/>
                    <a:pt x="1927" y="2510"/>
                    <a:pt x="1168" y="2510"/>
                  </a:cubicBezTo>
                  <a:cubicBezTo>
                    <a:pt x="526" y="2452"/>
                    <a:pt x="1" y="1926"/>
                    <a:pt x="1" y="1226"/>
                  </a:cubicBezTo>
                  <a:cubicBezTo>
                    <a:pt x="1" y="525"/>
                    <a:pt x="584" y="0"/>
                    <a:pt x="1285" y="0"/>
                  </a:cubicBezTo>
                  <a:cubicBezTo>
                    <a:pt x="1985" y="0"/>
                    <a:pt x="2510" y="584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0" name="Google Shape;19110;p54"/>
            <p:cNvSpPr/>
            <p:nvPr/>
          </p:nvSpPr>
          <p:spPr>
            <a:xfrm>
              <a:off x="5597575" y="975050"/>
              <a:ext cx="61325" cy="61300"/>
            </a:xfrm>
            <a:custGeom>
              <a:avLst/>
              <a:gdLst/>
              <a:ahLst/>
              <a:cxnLst/>
              <a:rect l="l" t="t" r="r" b="b"/>
              <a:pathLst>
                <a:path w="2453" h="2452" extrusionOk="0">
                  <a:moveTo>
                    <a:pt x="1227" y="0"/>
                  </a:moveTo>
                  <a:cubicBezTo>
                    <a:pt x="1927" y="0"/>
                    <a:pt x="2452" y="584"/>
                    <a:pt x="2452" y="1226"/>
                  </a:cubicBezTo>
                  <a:cubicBezTo>
                    <a:pt x="2452" y="1868"/>
                    <a:pt x="1869" y="2452"/>
                    <a:pt x="1227" y="2452"/>
                  </a:cubicBezTo>
                  <a:cubicBezTo>
                    <a:pt x="526" y="2452"/>
                    <a:pt x="1" y="1868"/>
                    <a:pt x="1" y="1168"/>
                  </a:cubicBezTo>
                  <a:cubicBezTo>
                    <a:pt x="1" y="525"/>
                    <a:pt x="585" y="0"/>
                    <a:pt x="12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1" name="Google Shape;19111;p54"/>
            <p:cNvSpPr/>
            <p:nvPr/>
          </p:nvSpPr>
          <p:spPr>
            <a:xfrm>
              <a:off x="3634875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1226" y="2510"/>
                  </a:moveTo>
                  <a:cubicBezTo>
                    <a:pt x="526" y="2510"/>
                    <a:pt x="1" y="1926"/>
                    <a:pt x="1" y="1226"/>
                  </a:cubicBezTo>
                  <a:cubicBezTo>
                    <a:pt x="59" y="525"/>
                    <a:pt x="584" y="0"/>
                    <a:pt x="1226" y="0"/>
                  </a:cubicBezTo>
                  <a:cubicBezTo>
                    <a:pt x="1927" y="0"/>
                    <a:pt x="2510" y="584"/>
                    <a:pt x="2452" y="1284"/>
                  </a:cubicBezTo>
                  <a:cubicBezTo>
                    <a:pt x="2452" y="1985"/>
                    <a:pt x="1927" y="2510"/>
                    <a:pt x="1226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2" name="Google Shape;19112;p54"/>
            <p:cNvSpPr/>
            <p:nvPr/>
          </p:nvSpPr>
          <p:spPr>
            <a:xfrm>
              <a:off x="6333050" y="2692600"/>
              <a:ext cx="62775" cy="62775"/>
            </a:xfrm>
            <a:custGeom>
              <a:avLst/>
              <a:gdLst/>
              <a:ahLst/>
              <a:cxnLst/>
              <a:rect l="l" t="t" r="r" b="b"/>
              <a:pathLst>
                <a:path w="2511" h="2511" extrusionOk="0">
                  <a:moveTo>
                    <a:pt x="2510" y="1284"/>
                  </a:moveTo>
                  <a:cubicBezTo>
                    <a:pt x="2510" y="1985"/>
                    <a:pt x="1927" y="2510"/>
                    <a:pt x="1226" y="2510"/>
                  </a:cubicBezTo>
                  <a:cubicBezTo>
                    <a:pt x="526" y="2510"/>
                    <a:pt x="1" y="1985"/>
                    <a:pt x="1" y="1284"/>
                  </a:cubicBezTo>
                  <a:cubicBezTo>
                    <a:pt x="1" y="584"/>
                    <a:pt x="584" y="0"/>
                    <a:pt x="1285" y="59"/>
                  </a:cubicBezTo>
                  <a:cubicBezTo>
                    <a:pt x="1985" y="59"/>
                    <a:pt x="2510" y="584"/>
                    <a:pt x="2510" y="128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3" name="Google Shape;19113;p54"/>
            <p:cNvSpPr/>
            <p:nvPr/>
          </p:nvSpPr>
          <p:spPr>
            <a:xfrm>
              <a:off x="3881500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510" y="1926"/>
                    <a:pt x="1985" y="2452"/>
                    <a:pt x="1284" y="2452"/>
                  </a:cubicBezTo>
                  <a:cubicBezTo>
                    <a:pt x="584" y="2510"/>
                    <a:pt x="0" y="1985"/>
                    <a:pt x="0" y="1226"/>
                  </a:cubicBezTo>
                  <a:cubicBezTo>
                    <a:pt x="0" y="525"/>
                    <a:pt x="584" y="0"/>
                    <a:pt x="1284" y="0"/>
                  </a:cubicBezTo>
                  <a:cubicBezTo>
                    <a:pt x="1985" y="0"/>
                    <a:pt x="2510" y="525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4" name="Google Shape;19114;p54"/>
            <p:cNvSpPr/>
            <p:nvPr/>
          </p:nvSpPr>
          <p:spPr>
            <a:xfrm>
              <a:off x="6333050" y="2447425"/>
              <a:ext cx="61325" cy="59875"/>
            </a:xfrm>
            <a:custGeom>
              <a:avLst/>
              <a:gdLst/>
              <a:ahLst/>
              <a:cxnLst/>
              <a:rect l="l" t="t" r="r" b="b"/>
              <a:pathLst>
                <a:path w="2453" h="2395" extrusionOk="0">
                  <a:moveTo>
                    <a:pt x="2452" y="1168"/>
                  </a:moveTo>
                  <a:cubicBezTo>
                    <a:pt x="2452" y="1810"/>
                    <a:pt x="1868" y="2394"/>
                    <a:pt x="1226" y="2394"/>
                  </a:cubicBezTo>
                  <a:cubicBezTo>
                    <a:pt x="643" y="2394"/>
                    <a:pt x="59" y="1869"/>
                    <a:pt x="59" y="1227"/>
                  </a:cubicBezTo>
                  <a:cubicBezTo>
                    <a:pt x="1" y="585"/>
                    <a:pt x="584" y="1"/>
                    <a:pt x="1226" y="1"/>
                  </a:cubicBezTo>
                  <a:cubicBezTo>
                    <a:pt x="1868" y="1"/>
                    <a:pt x="2452" y="585"/>
                    <a:pt x="2452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5" name="Google Shape;19115;p54"/>
            <p:cNvSpPr/>
            <p:nvPr/>
          </p:nvSpPr>
          <p:spPr>
            <a:xfrm>
              <a:off x="6086425" y="3919825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227" y="1"/>
                  </a:moveTo>
                  <a:cubicBezTo>
                    <a:pt x="1869" y="1"/>
                    <a:pt x="2453" y="584"/>
                    <a:pt x="2453" y="1226"/>
                  </a:cubicBezTo>
                  <a:cubicBezTo>
                    <a:pt x="2453" y="1869"/>
                    <a:pt x="1869" y="2394"/>
                    <a:pt x="1285" y="2452"/>
                  </a:cubicBezTo>
                  <a:cubicBezTo>
                    <a:pt x="585" y="2452"/>
                    <a:pt x="1" y="1869"/>
                    <a:pt x="59" y="1168"/>
                  </a:cubicBezTo>
                  <a:cubicBezTo>
                    <a:pt x="59" y="584"/>
                    <a:pt x="585" y="1"/>
                    <a:pt x="1227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6" name="Google Shape;19116;p54"/>
            <p:cNvSpPr/>
            <p:nvPr/>
          </p:nvSpPr>
          <p:spPr>
            <a:xfrm>
              <a:off x="2657175" y="486175"/>
              <a:ext cx="59850" cy="59875"/>
            </a:xfrm>
            <a:custGeom>
              <a:avLst/>
              <a:gdLst/>
              <a:ahLst/>
              <a:cxnLst/>
              <a:rect l="l" t="t" r="r" b="b"/>
              <a:pathLst>
                <a:path w="2394" h="2395" extrusionOk="0">
                  <a:moveTo>
                    <a:pt x="2394" y="1168"/>
                  </a:moveTo>
                  <a:cubicBezTo>
                    <a:pt x="2394" y="1752"/>
                    <a:pt x="1868" y="2336"/>
                    <a:pt x="1226" y="2394"/>
                  </a:cubicBezTo>
                  <a:cubicBezTo>
                    <a:pt x="584" y="2394"/>
                    <a:pt x="0" y="1810"/>
                    <a:pt x="0" y="1168"/>
                  </a:cubicBezTo>
                  <a:cubicBezTo>
                    <a:pt x="0" y="526"/>
                    <a:pt x="584" y="1"/>
                    <a:pt x="1168" y="1"/>
                  </a:cubicBezTo>
                  <a:cubicBezTo>
                    <a:pt x="1810" y="1"/>
                    <a:pt x="2394" y="526"/>
                    <a:pt x="2394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7" name="Google Shape;19117;p54"/>
            <p:cNvSpPr/>
            <p:nvPr/>
          </p:nvSpPr>
          <p:spPr>
            <a:xfrm>
              <a:off x="4126650" y="239575"/>
              <a:ext cx="58400" cy="59850"/>
            </a:xfrm>
            <a:custGeom>
              <a:avLst/>
              <a:gdLst/>
              <a:ahLst/>
              <a:cxnLst/>
              <a:rect l="l" t="t" r="r" b="b"/>
              <a:pathLst>
                <a:path w="2336" h="2394" extrusionOk="0">
                  <a:moveTo>
                    <a:pt x="1168" y="2335"/>
                  </a:moveTo>
                  <a:cubicBezTo>
                    <a:pt x="526" y="2394"/>
                    <a:pt x="0" y="1810"/>
                    <a:pt x="0" y="1226"/>
                  </a:cubicBezTo>
                  <a:cubicBezTo>
                    <a:pt x="0" y="584"/>
                    <a:pt x="526" y="0"/>
                    <a:pt x="1168" y="0"/>
                  </a:cubicBezTo>
                  <a:cubicBezTo>
                    <a:pt x="1752" y="0"/>
                    <a:pt x="2335" y="526"/>
                    <a:pt x="2335" y="1168"/>
                  </a:cubicBezTo>
                  <a:cubicBezTo>
                    <a:pt x="2335" y="1810"/>
                    <a:pt x="1810" y="2335"/>
                    <a:pt x="1168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8" name="Google Shape;19118;p54"/>
            <p:cNvSpPr/>
            <p:nvPr/>
          </p:nvSpPr>
          <p:spPr>
            <a:xfrm>
              <a:off x="5845650" y="1223125"/>
              <a:ext cx="56950" cy="58375"/>
            </a:xfrm>
            <a:custGeom>
              <a:avLst/>
              <a:gdLst/>
              <a:ahLst/>
              <a:cxnLst/>
              <a:rect l="l" t="t" r="r" b="b"/>
              <a:pathLst>
                <a:path w="2278" h="2335" extrusionOk="0">
                  <a:moveTo>
                    <a:pt x="2277" y="1167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335"/>
                    <a:pt x="1" y="1810"/>
                    <a:pt x="1" y="1109"/>
                  </a:cubicBezTo>
                  <a:cubicBezTo>
                    <a:pt x="59" y="467"/>
                    <a:pt x="526" y="0"/>
                    <a:pt x="1168" y="0"/>
                  </a:cubicBezTo>
                  <a:cubicBezTo>
                    <a:pt x="1810" y="0"/>
                    <a:pt x="2277" y="525"/>
                    <a:pt x="2277" y="116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9" name="Google Shape;19119;p54"/>
            <p:cNvSpPr/>
            <p:nvPr/>
          </p:nvSpPr>
          <p:spPr>
            <a:xfrm>
              <a:off x="3394100" y="241025"/>
              <a:ext cx="58400" cy="56950"/>
            </a:xfrm>
            <a:custGeom>
              <a:avLst/>
              <a:gdLst/>
              <a:ahLst/>
              <a:cxnLst/>
              <a:rect l="l" t="t" r="r" b="b"/>
              <a:pathLst>
                <a:path w="2336" h="2278" extrusionOk="0">
                  <a:moveTo>
                    <a:pt x="2277" y="1168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277"/>
                    <a:pt x="0" y="1752"/>
                    <a:pt x="59" y="1051"/>
                  </a:cubicBezTo>
                  <a:cubicBezTo>
                    <a:pt x="59" y="409"/>
                    <a:pt x="584" y="1"/>
                    <a:pt x="1226" y="1"/>
                  </a:cubicBezTo>
                  <a:cubicBezTo>
                    <a:pt x="1868" y="1"/>
                    <a:pt x="2335" y="526"/>
                    <a:pt x="2277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0" name="Google Shape;19120;p54"/>
            <p:cNvSpPr/>
            <p:nvPr/>
          </p:nvSpPr>
          <p:spPr>
            <a:xfrm>
              <a:off x="6335975" y="3185825"/>
              <a:ext cx="56925" cy="56925"/>
            </a:xfrm>
            <a:custGeom>
              <a:avLst/>
              <a:gdLst/>
              <a:ahLst/>
              <a:cxnLst/>
              <a:rect l="l" t="t" r="r" b="b"/>
              <a:pathLst>
                <a:path w="2277" h="2277" extrusionOk="0">
                  <a:moveTo>
                    <a:pt x="1168" y="2277"/>
                  </a:moveTo>
                  <a:cubicBezTo>
                    <a:pt x="526" y="2277"/>
                    <a:pt x="0" y="1810"/>
                    <a:pt x="0" y="1168"/>
                  </a:cubicBezTo>
                  <a:cubicBezTo>
                    <a:pt x="0" y="467"/>
                    <a:pt x="467" y="0"/>
                    <a:pt x="1168" y="0"/>
                  </a:cubicBezTo>
                  <a:cubicBezTo>
                    <a:pt x="1810" y="0"/>
                    <a:pt x="2277" y="526"/>
                    <a:pt x="2277" y="1109"/>
                  </a:cubicBezTo>
                  <a:cubicBezTo>
                    <a:pt x="2277" y="1751"/>
                    <a:pt x="1751" y="2277"/>
                    <a:pt x="1168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1" name="Google Shape;19121;p54"/>
            <p:cNvSpPr/>
            <p:nvPr/>
          </p:nvSpPr>
          <p:spPr>
            <a:xfrm>
              <a:off x="5356800" y="731350"/>
              <a:ext cx="56950" cy="55475"/>
            </a:xfrm>
            <a:custGeom>
              <a:avLst/>
              <a:gdLst/>
              <a:ahLst/>
              <a:cxnLst/>
              <a:rect l="l" t="t" r="r" b="b"/>
              <a:pathLst>
                <a:path w="2278" h="2219" extrusionOk="0">
                  <a:moveTo>
                    <a:pt x="1168" y="2218"/>
                  </a:moveTo>
                  <a:cubicBezTo>
                    <a:pt x="526" y="2218"/>
                    <a:pt x="59" y="1810"/>
                    <a:pt x="1" y="1168"/>
                  </a:cubicBezTo>
                  <a:cubicBezTo>
                    <a:pt x="1" y="467"/>
                    <a:pt x="468" y="0"/>
                    <a:pt x="1110" y="0"/>
                  </a:cubicBezTo>
                  <a:cubicBezTo>
                    <a:pt x="1752" y="0"/>
                    <a:pt x="2277" y="467"/>
                    <a:pt x="2277" y="1051"/>
                  </a:cubicBezTo>
                  <a:cubicBezTo>
                    <a:pt x="2277" y="1693"/>
                    <a:pt x="1810" y="2218"/>
                    <a:pt x="1168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2" name="Google Shape;19122;p54"/>
            <p:cNvSpPr/>
            <p:nvPr/>
          </p:nvSpPr>
          <p:spPr>
            <a:xfrm>
              <a:off x="1924625" y="979425"/>
              <a:ext cx="52550" cy="52550"/>
            </a:xfrm>
            <a:custGeom>
              <a:avLst/>
              <a:gdLst/>
              <a:ahLst/>
              <a:cxnLst/>
              <a:rect l="l" t="t" r="r" b="b"/>
              <a:pathLst>
                <a:path w="2102" h="2102" extrusionOk="0">
                  <a:moveTo>
                    <a:pt x="2102" y="1051"/>
                  </a:moveTo>
                  <a:cubicBezTo>
                    <a:pt x="2102" y="1576"/>
                    <a:pt x="1635" y="2043"/>
                    <a:pt x="1051" y="2102"/>
                  </a:cubicBezTo>
                  <a:cubicBezTo>
                    <a:pt x="526" y="2102"/>
                    <a:pt x="0" y="1576"/>
                    <a:pt x="0" y="993"/>
                  </a:cubicBezTo>
                  <a:cubicBezTo>
                    <a:pt x="0" y="467"/>
                    <a:pt x="526" y="0"/>
                    <a:pt x="1051" y="0"/>
                  </a:cubicBezTo>
                  <a:cubicBezTo>
                    <a:pt x="1576" y="0"/>
                    <a:pt x="2102" y="467"/>
                    <a:pt x="2102" y="10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3" name="Google Shape;19123;p54"/>
            <p:cNvSpPr/>
            <p:nvPr/>
          </p:nvSpPr>
          <p:spPr>
            <a:xfrm>
              <a:off x="6337425" y="22052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1051" y="0"/>
                  </a:moveTo>
                  <a:cubicBezTo>
                    <a:pt x="1577" y="0"/>
                    <a:pt x="2102" y="467"/>
                    <a:pt x="2102" y="993"/>
                  </a:cubicBezTo>
                  <a:cubicBezTo>
                    <a:pt x="2160" y="1576"/>
                    <a:pt x="1635" y="2102"/>
                    <a:pt x="1051" y="2102"/>
                  </a:cubicBezTo>
                  <a:cubicBezTo>
                    <a:pt x="526" y="2043"/>
                    <a:pt x="1" y="1576"/>
                    <a:pt x="1" y="1051"/>
                  </a:cubicBezTo>
                  <a:cubicBezTo>
                    <a:pt x="1" y="467"/>
                    <a:pt x="526" y="0"/>
                    <a:pt x="105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4" name="Google Shape;19124;p54"/>
            <p:cNvSpPr/>
            <p:nvPr/>
          </p:nvSpPr>
          <p:spPr>
            <a:xfrm>
              <a:off x="1431400" y="171487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2101" y="1052"/>
                  </a:moveTo>
                  <a:cubicBezTo>
                    <a:pt x="2101" y="1635"/>
                    <a:pt x="1635" y="2102"/>
                    <a:pt x="1051" y="2102"/>
                  </a:cubicBezTo>
                  <a:cubicBezTo>
                    <a:pt x="467" y="2102"/>
                    <a:pt x="0" y="1577"/>
                    <a:pt x="0" y="1052"/>
                  </a:cubicBezTo>
                  <a:cubicBezTo>
                    <a:pt x="0" y="468"/>
                    <a:pt x="525" y="1"/>
                    <a:pt x="1051" y="1"/>
                  </a:cubicBezTo>
                  <a:cubicBezTo>
                    <a:pt x="1576" y="59"/>
                    <a:pt x="2101" y="526"/>
                    <a:pt x="2101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5" name="Google Shape;19125;p54"/>
            <p:cNvSpPr/>
            <p:nvPr/>
          </p:nvSpPr>
          <p:spPr>
            <a:xfrm>
              <a:off x="5601950" y="4661125"/>
              <a:ext cx="52575" cy="52575"/>
            </a:xfrm>
            <a:custGeom>
              <a:avLst/>
              <a:gdLst/>
              <a:ahLst/>
              <a:cxnLst/>
              <a:rect l="l" t="t" r="r" b="b"/>
              <a:pathLst>
                <a:path w="2103" h="2103" extrusionOk="0">
                  <a:moveTo>
                    <a:pt x="2102" y="993"/>
                  </a:moveTo>
                  <a:cubicBezTo>
                    <a:pt x="2102" y="1519"/>
                    <a:pt x="1635" y="2044"/>
                    <a:pt x="1052" y="2044"/>
                  </a:cubicBezTo>
                  <a:cubicBezTo>
                    <a:pt x="526" y="2102"/>
                    <a:pt x="1" y="1577"/>
                    <a:pt x="1" y="993"/>
                  </a:cubicBezTo>
                  <a:cubicBezTo>
                    <a:pt x="1" y="468"/>
                    <a:pt x="468" y="1"/>
                    <a:pt x="1052" y="1"/>
                  </a:cubicBezTo>
                  <a:cubicBezTo>
                    <a:pt x="1577" y="1"/>
                    <a:pt x="2044" y="468"/>
                    <a:pt x="2102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6" name="Google Shape;19126;p54"/>
            <p:cNvSpPr/>
            <p:nvPr/>
          </p:nvSpPr>
          <p:spPr>
            <a:xfrm>
              <a:off x="4865025" y="51500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2102" y="992"/>
                  </a:moveTo>
                  <a:cubicBezTo>
                    <a:pt x="2161" y="1518"/>
                    <a:pt x="1694" y="2043"/>
                    <a:pt x="1110" y="2101"/>
                  </a:cubicBezTo>
                  <a:cubicBezTo>
                    <a:pt x="526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2" y="0"/>
                  </a:cubicBezTo>
                  <a:cubicBezTo>
                    <a:pt x="1577" y="0"/>
                    <a:pt x="2102" y="467"/>
                    <a:pt x="2102" y="99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7" name="Google Shape;19127;p54"/>
            <p:cNvSpPr/>
            <p:nvPr/>
          </p:nvSpPr>
          <p:spPr>
            <a:xfrm>
              <a:off x="4376175" y="242500"/>
              <a:ext cx="52575" cy="52550"/>
            </a:xfrm>
            <a:custGeom>
              <a:avLst/>
              <a:gdLst/>
              <a:ahLst/>
              <a:cxnLst/>
              <a:rect l="l" t="t" r="r" b="b"/>
              <a:pathLst>
                <a:path w="2103" h="2102" extrusionOk="0">
                  <a:moveTo>
                    <a:pt x="2102" y="1109"/>
                  </a:moveTo>
                  <a:cubicBezTo>
                    <a:pt x="2044" y="1634"/>
                    <a:pt x="1577" y="2101"/>
                    <a:pt x="1051" y="2101"/>
                  </a:cubicBezTo>
                  <a:cubicBezTo>
                    <a:pt x="468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1" y="58"/>
                  </a:cubicBezTo>
                  <a:cubicBezTo>
                    <a:pt x="1635" y="58"/>
                    <a:pt x="2102" y="525"/>
                    <a:pt x="2102" y="110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8" name="Google Shape;19128;p54"/>
            <p:cNvSpPr/>
            <p:nvPr/>
          </p:nvSpPr>
          <p:spPr>
            <a:xfrm>
              <a:off x="1190625" y="2942125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8"/>
                    <a:pt x="1518" y="1985"/>
                    <a:pt x="992" y="1985"/>
                  </a:cubicBezTo>
                  <a:cubicBezTo>
                    <a:pt x="409" y="1985"/>
                    <a:pt x="0" y="1576"/>
                    <a:pt x="0" y="993"/>
                  </a:cubicBezTo>
                  <a:cubicBezTo>
                    <a:pt x="0" y="409"/>
                    <a:pt x="350" y="117"/>
                    <a:pt x="876" y="59"/>
                  </a:cubicBezTo>
                  <a:cubicBezTo>
                    <a:pt x="1459" y="0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9" name="Google Shape;19129;p54"/>
            <p:cNvSpPr/>
            <p:nvPr/>
          </p:nvSpPr>
          <p:spPr>
            <a:xfrm>
              <a:off x="2169775" y="734250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1927" y="935"/>
                  </a:moveTo>
                  <a:cubicBezTo>
                    <a:pt x="1868" y="1577"/>
                    <a:pt x="1577" y="1927"/>
                    <a:pt x="935" y="1927"/>
                  </a:cubicBezTo>
                  <a:cubicBezTo>
                    <a:pt x="351" y="1927"/>
                    <a:pt x="1" y="1577"/>
                    <a:pt x="1" y="935"/>
                  </a:cubicBezTo>
                  <a:cubicBezTo>
                    <a:pt x="59" y="410"/>
                    <a:pt x="351" y="59"/>
                    <a:pt x="935" y="59"/>
                  </a:cubicBezTo>
                  <a:cubicBezTo>
                    <a:pt x="1577" y="1"/>
                    <a:pt x="1810" y="410"/>
                    <a:pt x="1927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0" name="Google Shape;19130;p54"/>
            <p:cNvSpPr/>
            <p:nvPr/>
          </p:nvSpPr>
          <p:spPr>
            <a:xfrm>
              <a:off x="1190625" y="2695500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9"/>
                    <a:pt x="1518" y="1927"/>
                    <a:pt x="992" y="1985"/>
                  </a:cubicBezTo>
                  <a:cubicBezTo>
                    <a:pt x="409" y="1985"/>
                    <a:pt x="0" y="1577"/>
                    <a:pt x="0" y="993"/>
                  </a:cubicBezTo>
                  <a:cubicBezTo>
                    <a:pt x="0" y="409"/>
                    <a:pt x="350" y="118"/>
                    <a:pt x="876" y="59"/>
                  </a:cubicBezTo>
                  <a:cubicBezTo>
                    <a:pt x="1459" y="1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1" name="Google Shape;19131;p54"/>
            <p:cNvSpPr/>
            <p:nvPr/>
          </p:nvSpPr>
          <p:spPr>
            <a:xfrm>
              <a:off x="6340350" y="3432425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934" y="1927"/>
                  </a:moveTo>
                  <a:cubicBezTo>
                    <a:pt x="409" y="1927"/>
                    <a:pt x="0" y="1519"/>
                    <a:pt x="0" y="935"/>
                  </a:cubicBezTo>
                  <a:cubicBezTo>
                    <a:pt x="0" y="410"/>
                    <a:pt x="467" y="1"/>
                    <a:pt x="993" y="1"/>
                  </a:cubicBezTo>
                  <a:cubicBezTo>
                    <a:pt x="1576" y="59"/>
                    <a:pt x="1868" y="410"/>
                    <a:pt x="1927" y="935"/>
                  </a:cubicBezTo>
                  <a:cubicBezTo>
                    <a:pt x="1927" y="1519"/>
                    <a:pt x="1518" y="1927"/>
                    <a:pt x="934" y="19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2" name="Google Shape;19132;p54"/>
            <p:cNvSpPr/>
            <p:nvPr/>
          </p:nvSpPr>
          <p:spPr>
            <a:xfrm>
              <a:off x="3151850" y="245400"/>
              <a:ext cx="48200" cy="46725"/>
            </a:xfrm>
            <a:custGeom>
              <a:avLst/>
              <a:gdLst/>
              <a:ahLst/>
              <a:cxnLst/>
              <a:rect l="l" t="t" r="r" b="b"/>
              <a:pathLst>
                <a:path w="1928" h="1869" extrusionOk="0">
                  <a:moveTo>
                    <a:pt x="1927" y="993"/>
                  </a:moveTo>
                  <a:cubicBezTo>
                    <a:pt x="1869" y="1518"/>
                    <a:pt x="1577" y="1869"/>
                    <a:pt x="993" y="1869"/>
                  </a:cubicBezTo>
                  <a:cubicBezTo>
                    <a:pt x="410" y="1869"/>
                    <a:pt x="1" y="1402"/>
                    <a:pt x="59" y="876"/>
                  </a:cubicBezTo>
                  <a:cubicBezTo>
                    <a:pt x="118" y="293"/>
                    <a:pt x="468" y="1"/>
                    <a:pt x="1052" y="1"/>
                  </a:cubicBezTo>
                  <a:cubicBezTo>
                    <a:pt x="1635" y="59"/>
                    <a:pt x="1869" y="409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3" name="Google Shape;19133;p54"/>
            <p:cNvSpPr/>
            <p:nvPr/>
          </p:nvSpPr>
          <p:spPr>
            <a:xfrm>
              <a:off x="5850025" y="4415975"/>
              <a:ext cx="48200" cy="48175"/>
            </a:xfrm>
            <a:custGeom>
              <a:avLst/>
              <a:gdLst/>
              <a:ahLst/>
              <a:cxnLst/>
              <a:rect l="l" t="t" r="r" b="b"/>
              <a:pathLst>
                <a:path w="1928" h="1927" extrusionOk="0">
                  <a:moveTo>
                    <a:pt x="935" y="1"/>
                  </a:moveTo>
                  <a:cubicBezTo>
                    <a:pt x="1519" y="1"/>
                    <a:pt x="1927" y="409"/>
                    <a:pt x="1927" y="935"/>
                  </a:cubicBezTo>
                  <a:cubicBezTo>
                    <a:pt x="1927" y="1518"/>
                    <a:pt x="1519" y="1927"/>
                    <a:pt x="993" y="1927"/>
                  </a:cubicBezTo>
                  <a:cubicBezTo>
                    <a:pt x="410" y="1869"/>
                    <a:pt x="59" y="1577"/>
                    <a:pt x="59" y="993"/>
                  </a:cubicBezTo>
                  <a:cubicBezTo>
                    <a:pt x="1" y="468"/>
                    <a:pt x="410" y="1"/>
                    <a:pt x="9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4" name="Google Shape;19134;p54"/>
            <p:cNvSpPr/>
            <p:nvPr/>
          </p:nvSpPr>
          <p:spPr>
            <a:xfrm>
              <a:off x="3640725" y="5393675"/>
              <a:ext cx="49625" cy="49650"/>
            </a:xfrm>
            <a:custGeom>
              <a:avLst/>
              <a:gdLst/>
              <a:ahLst/>
              <a:cxnLst/>
              <a:rect l="l" t="t" r="r" b="b"/>
              <a:pathLst>
                <a:path w="1985" h="1986" extrusionOk="0">
                  <a:moveTo>
                    <a:pt x="934" y="1985"/>
                  </a:moveTo>
                  <a:cubicBezTo>
                    <a:pt x="409" y="1927"/>
                    <a:pt x="0" y="1460"/>
                    <a:pt x="58" y="935"/>
                  </a:cubicBezTo>
                  <a:cubicBezTo>
                    <a:pt x="117" y="351"/>
                    <a:pt x="584" y="1"/>
                    <a:pt x="1109" y="59"/>
                  </a:cubicBezTo>
                  <a:cubicBezTo>
                    <a:pt x="1693" y="118"/>
                    <a:pt x="1985" y="468"/>
                    <a:pt x="1985" y="1052"/>
                  </a:cubicBezTo>
                  <a:cubicBezTo>
                    <a:pt x="1985" y="1577"/>
                    <a:pt x="1518" y="1985"/>
                    <a:pt x="934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5" name="Google Shape;19135;p54"/>
            <p:cNvSpPr/>
            <p:nvPr/>
          </p:nvSpPr>
          <p:spPr>
            <a:xfrm>
              <a:off x="3884400" y="5393675"/>
              <a:ext cx="48200" cy="49650"/>
            </a:xfrm>
            <a:custGeom>
              <a:avLst/>
              <a:gdLst/>
              <a:ahLst/>
              <a:cxnLst/>
              <a:rect l="l" t="t" r="r" b="b"/>
              <a:pathLst>
                <a:path w="1928" h="1986" extrusionOk="0">
                  <a:moveTo>
                    <a:pt x="1927" y="993"/>
                  </a:moveTo>
                  <a:cubicBezTo>
                    <a:pt x="1927" y="1577"/>
                    <a:pt x="1519" y="1985"/>
                    <a:pt x="993" y="1985"/>
                  </a:cubicBezTo>
                  <a:cubicBezTo>
                    <a:pt x="409" y="1985"/>
                    <a:pt x="1" y="1519"/>
                    <a:pt x="1" y="993"/>
                  </a:cubicBezTo>
                  <a:cubicBezTo>
                    <a:pt x="59" y="409"/>
                    <a:pt x="409" y="59"/>
                    <a:pt x="935" y="59"/>
                  </a:cubicBezTo>
                  <a:cubicBezTo>
                    <a:pt x="1519" y="1"/>
                    <a:pt x="1927" y="468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6" name="Google Shape;19136;p54"/>
            <p:cNvSpPr/>
            <p:nvPr/>
          </p:nvSpPr>
          <p:spPr>
            <a:xfrm>
              <a:off x="1190625" y="2454725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1868" y="935"/>
                  </a:moveTo>
                  <a:cubicBezTo>
                    <a:pt x="1809" y="1518"/>
                    <a:pt x="1459" y="1869"/>
                    <a:pt x="934" y="1810"/>
                  </a:cubicBezTo>
                  <a:cubicBezTo>
                    <a:pt x="350" y="1810"/>
                    <a:pt x="0" y="1402"/>
                    <a:pt x="58" y="876"/>
                  </a:cubicBezTo>
                  <a:cubicBezTo>
                    <a:pt x="117" y="351"/>
                    <a:pt x="467" y="1"/>
                    <a:pt x="992" y="1"/>
                  </a:cubicBezTo>
                  <a:cubicBezTo>
                    <a:pt x="1518" y="1"/>
                    <a:pt x="1809" y="409"/>
                    <a:pt x="1868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7" name="Google Shape;19137;p54"/>
            <p:cNvSpPr/>
            <p:nvPr/>
          </p:nvSpPr>
          <p:spPr>
            <a:xfrm>
              <a:off x="1434300" y="39227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460" y="117"/>
                    <a:pt x="1869" y="409"/>
                    <a:pt x="1810" y="993"/>
                  </a:cubicBezTo>
                  <a:cubicBezTo>
                    <a:pt x="1810" y="1518"/>
                    <a:pt x="1460" y="1868"/>
                    <a:pt x="876" y="1868"/>
                  </a:cubicBezTo>
                  <a:cubicBezTo>
                    <a:pt x="351" y="1810"/>
                    <a:pt x="1" y="1460"/>
                    <a:pt x="1" y="934"/>
                  </a:cubicBezTo>
                  <a:cubicBezTo>
                    <a:pt x="1" y="351"/>
                    <a:pt x="351" y="117"/>
                    <a:pt x="9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8" name="Google Shape;19138;p54"/>
            <p:cNvSpPr/>
            <p:nvPr/>
          </p:nvSpPr>
          <p:spPr>
            <a:xfrm>
              <a:off x="1680925" y="122457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934"/>
                  </a:moveTo>
                  <a:cubicBezTo>
                    <a:pt x="1810" y="1460"/>
                    <a:pt x="1518" y="1868"/>
                    <a:pt x="934" y="1868"/>
                  </a:cubicBezTo>
                  <a:cubicBezTo>
                    <a:pt x="351" y="1868"/>
                    <a:pt x="0" y="1518"/>
                    <a:pt x="0" y="934"/>
                  </a:cubicBezTo>
                  <a:cubicBezTo>
                    <a:pt x="0" y="409"/>
                    <a:pt x="351" y="59"/>
                    <a:pt x="876" y="59"/>
                  </a:cubicBezTo>
                  <a:cubicBezTo>
                    <a:pt x="1460" y="0"/>
                    <a:pt x="1752" y="351"/>
                    <a:pt x="1868" y="93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9" name="Google Shape;19139;p54"/>
            <p:cNvSpPr/>
            <p:nvPr/>
          </p:nvSpPr>
          <p:spPr>
            <a:xfrm>
              <a:off x="5358275" y="4906300"/>
              <a:ext cx="45250" cy="45250"/>
            </a:xfrm>
            <a:custGeom>
              <a:avLst/>
              <a:gdLst/>
              <a:ahLst/>
              <a:cxnLst/>
              <a:rect l="l" t="t" r="r" b="b"/>
              <a:pathLst>
                <a:path w="1810" h="1810" extrusionOk="0">
                  <a:moveTo>
                    <a:pt x="876" y="0"/>
                  </a:moveTo>
                  <a:cubicBezTo>
                    <a:pt x="1459" y="59"/>
                    <a:pt x="1810" y="350"/>
                    <a:pt x="1810" y="876"/>
                  </a:cubicBezTo>
                  <a:cubicBezTo>
                    <a:pt x="1810" y="1459"/>
                    <a:pt x="1518" y="1810"/>
                    <a:pt x="934" y="1810"/>
                  </a:cubicBezTo>
                  <a:cubicBezTo>
                    <a:pt x="409" y="1810"/>
                    <a:pt x="58" y="1518"/>
                    <a:pt x="0" y="992"/>
                  </a:cubicBezTo>
                  <a:cubicBezTo>
                    <a:pt x="0" y="409"/>
                    <a:pt x="350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0" name="Google Shape;19140;p54"/>
            <p:cNvSpPr/>
            <p:nvPr/>
          </p:nvSpPr>
          <p:spPr>
            <a:xfrm>
              <a:off x="1192075" y="318582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701"/>
                  </a:moveTo>
                  <a:cubicBezTo>
                    <a:pt x="1751" y="1518"/>
                    <a:pt x="1460" y="1868"/>
                    <a:pt x="876" y="1868"/>
                  </a:cubicBezTo>
                  <a:cubicBezTo>
                    <a:pt x="351" y="1868"/>
                    <a:pt x="0" y="1518"/>
                    <a:pt x="0" y="993"/>
                  </a:cubicBezTo>
                  <a:cubicBezTo>
                    <a:pt x="0" y="409"/>
                    <a:pt x="351" y="0"/>
                    <a:pt x="934" y="117"/>
                  </a:cubicBezTo>
                  <a:cubicBezTo>
                    <a:pt x="1285" y="175"/>
                    <a:pt x="1576" y="526"/>
                    <a:pt x="1868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1" name="Google Shape;19141;p54"/>
            <p:cNvSpPr/>
            <p:nvPr/>
          </p:nvSpPr>
          <p:spPr>
            <a:xfrm>
              <a:off x="2660100" y="5152900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992" y="1869"/>
                  </a:moveTo>
                  <a:cubicBezTo>
                    <a:pt x="409" y="1810"/>
                    <a:pt x="0" y="1518"/>
                    <a:pt x="0" y="935"/>
                  </a:cubicBezTo>
                  <a:cubicBezTo>
                    <a:pt x="0" y="351"/>
                    <a:pt x="350" y="1"/>
                    <a:pt x="934" y="1"/>
                  </a:cubicBezTo>
                  <a:cubicBezTo>
                    <a:pt x="1459" y="1"/>
                    <a:pt x="1810" y="351"/>
                    <a:pt x="1810" y="876"/>
                  </a:cubicBezTo>
                  <a:cubicBezTo>
                    <a:pt x="1868" y="1460"/>
                    <a:pt x="1518" y="1752"/>
                    <a:pt x="992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2" name="Google Shape;19142;p54"/>
            <p:cNvSpPr/>
            <p:nvPr/>
          </p:nvSpPr>
          <p:spPr>
            <a:xfrm>
              <a:off x="3395550" y="53951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518" y="117"/>
                    <a:pt x="1869" y="350"/>
                    <a:pt x="1869" y="934"/>
                  </a:cubicBezTo>
                  <a:cubicBezTo>
                    <a:pt x="1869" y="1518"/>
                    <a:pt x="1518" y="1868"/>
                    <a:pt x="935" y="1868"/>
                  </a:cubicBezTo>
                  <a:cubicBezTo>
                    <a:pt x="409" y="1868"/>
                    <a:pt x="59" y="1518"/>
                    <a:pt x="59" y="993"/>
                  </a:cubicBezTo>
                  <a:cubicBezTo>
                    <a:pt x="1" y="409"/>
                    <a:pt x="409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3" name="Google Shape;19143;p54"/>
            <p:cNvSpPr/>
            <p:nvPr/>
          </p:nvSpPr>
          <p:spPr>
            <a:xfrm>
              <a:off x="4132475" y="5396600"/>
              <a:ext cx="46725" cy="45275"/>
            </a:xfrm>
            <a:custGeom>
              <a:avLst/>
              <a:gdLst/>
              <a:ahLst/>
              <a:cxnLst/>
              <a:rect l="l" t="t" r="r" b="b"/>
              <a:pathLst>
                <a:path w="1869" h="1811" extrusionOk="0">
                  <a:moveTo>
                    <a:pt x="1869" y="876"/>
                  </a:moveTo>
                  <a:cubicBezTo>
                    <a:pt x="1752" y="1460"/>
                    <a:pt x="1460" y="1810"/>
                    <a:pt x="876" y="1810"/>
                  </a:cubicBezTo>
                  <a:cubicBezTo>
                    <a:pt x="351" y="1752"/>
                    <a:pt x="1" y="1402"/>
                    <a:pt x="1" y="818"/>
                  </a:cubicBezTo>
                  <a:cubicBezTo>
                    <a:pt x="59" y="292"/>
                    <a:pt x="409" y="1"/>
                    <a:pt x="935" y="1"/>
                  </a:cubicBezTo>
                  <a:cubicBezTo>
                    <a:pt x="1519" y="1"/>
                    <a:pt x="1752" y="351"/>
                    <a:pt x="1869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4" name="Google Shape;19144;p54"/>
            <p:cNvSpPr/>
            <p:nvPr/>
          </p:nvSpPr>
          <p:spPr>
            <a:xfrm>
              <a:off x="1926075" y="4661125"/>
              <a:ext cx="45275" cy="43825"/>
            </a:xfrm>
            <a:custGeom>
              <a:avLst/>
              <a:gdLst/>
              <a:ahLst/>
              <a:cxnLst/>
              <a:rect l="l" t="t" r="r" b="b"/>
              <a:pathLst>
                <a:path w="1811" h="1753" extrusionOk="0">
                  <a:moveTo>
                    <a:pt x="1810" y="993"/>
                  </a:moveTo>
                  <a:cubicBezTo>
                    <a:pt x="1518" y="1227"/>
                    <a:pt x="1227" y="1577"/>
                    <a:pt x="876" y="1635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293" y="1"/>
                    <a:pt x="818" y="59"/>
                  </a:cubicBezTo>
                  <a:cubicBezTo>
                    <a:pt x="1168" y="118"/>
                    <a:pt x="1460" y="410"/>
                    <a:pt x="1810" y="643"/>
                  </a:cubicBezTo>
                  <a:cubicBezTo>
                    <a:pt x="1810" y="760"/>
                    <a:pt x="1810" y="876"/>
                    <a:pt x="1810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5" name="Google Shape;19145;p54"/>
            <p:cNvSpPr/>
            <p:nvPr/>
          </p:nvSpPr>
          <p:spPr>
            <a:xfrm>
              <a:off x="5117475" y="493475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2"/>
                  </a:moveTo>
                  <a:cubicBezTo>
                    <a:pt x="1519" y="1285"/>
                    <a:pt x="1227" y="1635"/>
                    <a:pt x="877" y="1694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351" y="1"/>
                    <a:pt x="818" y="59"/>
                  </a:cubicBezTo>
                  <a:cubicBezTo>
                    <a:pt x="1168" y="118"/>
                    <a:pt x="1460" y="468"/>
                    <a:pt x="1810" y="701"/>
                  </a:cubicBezTo>
                  <a:cubicBezTo>
                    <a:pt x="1810" y="818"/>
                    <a:pt x="1810" y="935"/>
                    <a:pt x="1810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6" name="Google Shape;19146;p54"/>
            <p:cNvSpPr/>
            <p:nvPr/>
          </p:nvSpPr>
          <p:spPr>
            <a:xfrm>
              <a:off x="6096650" y="1472650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1"/>
                  </a:moveTo>
                  <a:cubicBezTo>
                    <a:pt x="1460" y="1285"/>
                    <a:pt x="1226" y="1635"/>
                    <a:pt x="876" y="1693"/>
                  </a:cubicBezTo>
                  <a:cubicBezTo>
                    <a:pt x="351" y="1752"/>
                    <a:pt x="1" y="1401"/>
                    <a:pt x="1" y="876"/>
                  </a:cubicBezTo>
                  <a:cubicBezTo>
                    <a:pt x="1" y="351"/>
                    <a:pt x="351" y="0"/>
                    <a:pt x="818" y="59"/>
                  </a:cubicBezTo>
                  <a:cubicBezTo>
                    <a:pt x="1168" y="117"/>
                    <a:pt x="1460" y="467"/>
                    <a:pt x="1810" y="701"/>
                  </a:cubicBezTo>
                  <a:lnTo>
                    <a:pt x="1810" y="105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7" name="Google Shape;19147;p54"/>
            <p:cNvSpPr/>
            <p:nvPr/>
          </p:nvSpPr>
          <p:spPr>
            <a:xfrm>
              <a:off x="6098100" y="4173750"/>
              <a:ext cx="37975" cy="42325"/>
            </a:xfrm>
            <a:custGeom>
              <a:avLst/>
              <a:gdLst/>
              <a:ahLst/>
              <a:cxnLst/>
              <a:rect l="l" t="t" r="r" b="b"/>
              <a:pathLst>
                <a:path w="1519" h="1693" extrusionOk="0">
                  <a:moveTo>
                    <a:pt x="643" y="1693"/>
                  </a:moveTo>
                  <a:cubicBezTo>
                    <a:pt x="410" y="1401"/>
                    <a:pt x="1" y="1051"/>
                    <a:pt x="59" y="817"/>
                  </a:cubicBezTo>
                  <a:cubicBezTo>
                    <a:pt x="118" y="526"/>
                    <a:pt x="526" y="117"/>
                    <a:pt x="818" y="59"/>
                  </a:cubicBezTo>
                  <a:cubicBezTo>
                    <a:pt x="993" y="0"/>
                    <a:pt x="1460" y="467"/>
                    <a:pt x="1460" y="759"/>
                  </a:cubicBezTo>
                  <a:cubicBezTo>
                    <a:pt x="1519" y="1051"/>
                    <a:pt x="1168" y="1343"/>
                    <a:pt x="993" y="1635"/>
                  </a:cubicBezTo>
                  <a:cubicBezTo>
                    <a:pt x="876" y="1635"/>
                    <a:pt x="760" y="1635"/>
                    <a:pt x="643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8" name="Google Shape;19148;p54"/>
            <p:cNvSpPr/>
            <p:nvPr/>
          </p:nvSpPr>
          <p:spPr>
            <a:xfrm>
              <a:off x="1196450" y="2212500"/>
              <a:ext cx="40875" cy="37950"/>
            </a:xfrm>
            <a:custGeom>
              <a:avLst/>
              <a:gdLst/>
              <a:ahLst/>
              <a:cxnLst/>
              <a:rect l="l" t="t" r="r" b="b"/>
              <a:pathLst>
                <a:path w="1635" h="1518" extrusionOk="0">
                  <a:moveTo>
                    <a:pt x="1635" y="934"/>
                  </a:moveTo>
                  <a:cubicBezTo>
                    <a:pt x="1285" y="1109"/>
                    <a:pt x="993" y="1518"/>
                    <a:pt x="701" y="1460"/>
                  </a:cubicBezTo>
                  <a:cubicBezTo>
                    <a:pt x="409" y="1401"/>
                    <a:pt x="59" y="993"/>
                    <a:pt x="0" y="701"/>
                  </a:cubicBezTo>
                  <a:cubicBezTo>
                    <a:pt x="0" y="467"/>
                    <a:pt x="467" y="0"/>
                    <a:pt x="701" y="0"/>
                  </a:cubicBezTo>
                  <a:cubicBezTo>
                    <a:pt x="993" y="0"/>
                    <a:pt x="1343" y="350"/>
                    <a:pt x="1635" y="584"/>
                  </a:cubicBezTo>
                  <a:lnTo>
                    <a:pt x="1635" y="934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9" name="Google Shape;19149;p54"/>
            <p:cNvSpPr/>
            <p:nvPr/>
          </p:nvSpPr>
          <p:spPr>
            <a:xfrm>
              <a:off x="6346175" y="1970250"/>
              <a:ext cx="40900" cy="36525"/>
            </a:xfrm>
            <a:custGeom>
              <a:avLst/>
              <a:gdLst/>
              <a:ahLst/>
              <a:cxnLst/>
              <a:rect l="l" t="t" r="r" b="b"/>
              <a:pathLst>
                <a:path w="1636" h="1461" extrusionOk="0">
                  <a:moveTo>
                    <a:pt x="1577" y="935"/>
                  </a:moveTo>
                  <a:cubicBezTo>
                    <a:pt x="1285" y="1110"/>
                    <a:pt x="935" y="1460"/>
                    <a:pt x="701" y="1402"/>
                  </a:cubicBezTo>
                  <a:cubicBezTo>
                    <a:pt x="409" y="1402"/>
                    <a:pt x="59" y="935"/>
                    <a:pt x="1" y="643"/>
                  </a:cubicBezTo>
                  <a:cubicBezTo>
                    <a:pt x="1" y="468"/>
                    <a:pt x="468" y="1"/>
                    <a:pt x="701" y="1"/>
                  </a:cubicBezTo>
                  <a:cubicBezTo>
                    <a:pt x="993" y="1"/>
                    <a:pt x="1285" y="351"/>
                    <a:pt x="1635" y="526"/>
                  </a:cubicBezTo>
                  <a:cubicBezTo>
                    <a:pt x="1635" y="643"/>
                    <a:pt x="1635" y="818"/>
                    <a:pt x="1577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0" name="Google Shape;19150;p54"/>
            <p:cNvSpPr/>
            <p:nvPr/>
          </p:nvSpPr>
          <p:spPr>
            <a:xfrm>
              <a:off x="1685300" y="4417450"/>
              <a:ext cx="37975" cy="40875"/>
            </a:xfrm>
            <a:custGeom>
              <a:avLst/>
              <a:gdLst/>
              <a:ahLst/>
              <a:cxnLst/>
              <a:rect l="l" t="t" r="r" b="b"/>
              <a:pathLst>
                <a:path w="1519" h="1635" extrusionOk="0">
                  <a:moveTo>
                    <a:pt x="935" y="0"/>
                  </a:moveTo>
                  <a:cubicBezTo>
                    <a:pt x="1110" y="292"/>
                    <a:pt x="1518" y="642"/>
                    <a:pt x="1460" y="876"/>
                  </a:cubicBezTo>
                  <a:cubicBezTo>
                    <a:pt x="1401" y="1167"/>
                    <a:pt x="993" y="1576"/>
                    <a:pt x="701" y="1576"/>
                  </a:cubicBezTo>
                  <a:cubicBezTo>
                    <a:pt x="468" y="1634"/>
                    <a:pt x="59" y="1167"/>
                    <a:pt x="1" y="934"/>
                  </a:cubicBezTo>
                  <a:cubicBezTo>
                    <a:pt x="1" y="642"/>
                    <a:pt x="351" y="292"/>
                    <a:pt x="584" y="0"/>
                  </a:cubicBezTo>
                  <a:lnTo>
                    <a:pt x="935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1" name="Google Shape;19151;p54"/>
            <p:cNvSpPr/>
            <p:nvPr/>
          </p:nvSpPr>
          <p:spPr>
            <a:xfrm>
              <a:off x="4630100" y="246875"/>
              <a:ext cx="37950" cy="40875"/>
            </a:xfrm>
            <a:custGeom>
              <a:avLst/>
              <a:gdLst/>
              <a:ahLst/>
              <a:cxnLst/>
              <a:rect l="l" t="t" r="r" b="b"/>
              <a:pathLst>
                <a:path w="1518" h="1635" extrusionOk="0">
                  <a:moveTo>
                    <a:pt x="934" y="0"/>
                  </a:moveTo>
                  <a:cubicBezTo>
                    <a:pt x="1109" y="292"/>
                    <a:pt x="1518" y="642"/>
                    <a:pt x="1459" y="876"/>
                  </a:cubicBezTo>
                  <a:cubicBezTo>
                    <a:pt x="1401" y="1168"/>
                    <a:pt x="993" y="1576"/>
                    <a:pt x="701" y="1576"/>
                  </a:cubicBezTo>
                  <a:cubicBezTo>
                    <a:pt x="526" y="1635"/>
                    <a:pt x="59" y="1168"/>
                    <a:pt x="59" y="934"/>
                  </a:cubicBezTo>
                  <a:cubicBezTo>
                    <a:pt x="0" y="584"/>
                    <a:pt x="350" y="292"/>
                    <a:pt x="584" y="0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2" name="Google Shape;19152;p54"/>
            <p:cNvSpPr/>
            <p:nvPr/>
          </p:nvSpPr>
          <p:spPr>
            <a:xfrm>
              <a:off x="2175625" y="4910675"/>
              <a:ext cx="36500" cy="40875"/>
            </a:xfrm>
            <a:custGeom>
              <a:avLst/>
              <a:gdLst/>
              <a:ahLst/>
              <a:cxnLst/>
              <a:rect l="l" t="t" r="r" b="b"/>
              <a:pathLst>
                <a:path w="1460" h="1635" extrusionOk="0">
                  <a:moveTo>
                    <a:pt x="584" y="1635"/>
                  </a:moveTo>
                  <a:cubicBezTo>
                    <a:pt x="350" y="1343"/>
                    <a:pt x="0" y="1051"/>
                    <a:pt x="0" y="759"/>
                  </a:cubicBezTo>
                  <a:cubicBezTo>
                    <a:pt x="58" y="467"/>
                    <a:pt x="467" y="59"/>
                    <a:pt x="759" y="59"/>
                  </a:cubicBezTo>
                  <a:cubicBezTo>
                    <a:pt x="934" y="0"/>
                    <a:pt x="1401" y="467"/>
                    <a:pt x="1459" y="701"/>
                  </a:cubicBezTo>
                  <a:cubicBezTo>
                    <a:pt x="1459" y="993"/>
                    <a:pt x="1109" y="1343"/>
                    <a:pt x="934" y="1635"/>
                  </a:cubicBezTo>
                  <a:cubicBezTo>
                    <a:pt x="817" y="1635"/>
                    <a:pt x="701" y="1635"/>
                    <a:pt x="584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3" name="Google Shape;19153;p54"/>
            <p:cNvSpPr/>
            <p:nvPr/>
          </p:nvSpPr>
          <p:spPr>
            <a:xfrm>
              <a:off x="4379100" y="5399525"/>
              <a:ext cx="40875" cy="36500"/>
            </a:xfrm>
            <a:custGeom>
              <a:avLst/>
              <a:gdLst/>
              <a:ahLst/>
              <a:cxnLst/>
              <a:rect l="l" t="t" r="r" b="b"/>
              <a:pathLst>
                <a:path w="1635" h="1460" extrusionOk="0">
                  <a:moveTo>
                    <a:pt x="59" y="526"/>
                  </a:moveTo>
                  <a:cubicBezTo>
                    <a:pt x="351" y="351"/>
                    <a:pt x="701" y="0"/>
                    <a:pt x="993" y="59"/>
                  </a:cubicBezTo>
                  <a:cubicBezTo>
                    <a:pt x="1226" y="117"/>
                    <a:pt x="1576" y="526"/>
                    <a:pt x="1635" y="818"/>
                  </a:cubicBezTo>
                  <a:cubicBezTo>
                    <a:pt x="1635" y="1051"/>
                    <a:pt x="1168" y="1460"/>
                    <a:pt x="876" y="1460"/>
                  </a:cubicBezTo>
                  <a:cubicBezTo>
                    <a:pt x="584" y="1460"/>
                    <a:pt x="292" y="1109"/>
                    <a:pt x="0" y="876"/>
                  </a:cubicBezTo>
                  <a:cubicBezTo>
                    <a:pt x="0" y="759"/>
                    <a:pt x="59" y="642"/>
                    <a:pt x="59" y="5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4" name="Google Shape;19154;p54"/>
            <p:cNvSpPr/>
            <p:nvPr/>
          </p:nvSpPr>
          <p:spPr>
            <a:xfrm>
              <a:off x="2422225" y="497850"/>
              <a:ext cx="43800" cy="35050"/>
            </a:xfrm>
            <a:custGeom>
              <a:avLst/>
              <a:gdLst/>
              <a:ahLst/>
              <a:cxnLst/>
              <a:rect l="l" t="t" r="r" b="b"/>
              <a:pathLst>
                <a:path w="1752" h="1402" extrusionOk="0">
                  <a:moveTo>
                    <a:pt x="1752" y="701"/>
                  </a:moveTo>
                  <a:cubicBezTo>
                    <a:pt x="1285" y="1052"/>
                    <a:pt x="993" y="1402"/>
                    <a:pt x="759" y="1402"/>
                  </a:cubicBezTo>
                  <a:cubicBezTo>
                    <a:pt x="468" y="1402"/>
                    <a:pt x="234" y="993"/>
                    <a:pt x="1" y="760"/>
                  </a:cubicBezTo>
                  <a:cubicBezTo>
                    <a:pt x="234" y="468"/>
                    <a:pt x="409" y="59"/>
                    <a:pt x="701" y="59"/>
                  </a:cubicBezTo>
                  <a:cubicBezTo>
                    <a:pt x="935" y="1"/>
                    <a:pt x="1285" y="351"/>
                    <a:pt x="1752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5" name="Google Shape;19155;p54"/>
            <p:cNvSpPr/>
            <p:nvPr/>
          </p:nvSpPr>
          <p:spPr>
            <a:xfrm>
              <a:off x="1203750" y="3439725"/>
              <a:ext cx="27750" cy="36525"/>
            </a:xfrm>
            <a:custGeom>
              <a:avLst/>
              <a:gdLst/>
              <a:ahLst/>
              <a:cxnLst/>
              <a:rect l="l" t="t" r="r" b="b"/>
              <a:pathLst>
                <a:path w="1110" h="1461" extrusionOk="0">
                  <a:moveTo>
                    <a:pt x="351" y="1402"/>
                  </a:moveTo>
                  <a:cubicBezTo>
                    <a:pt x="234" y="1110"/>
                    <a:pt x="59" y="818"/>
                    <a:pt x="0" y="526"/>
                  </a:cubicBezTo>
                  <a:cubicBezTo>
                    <a:pt x="0" y="351"/>
                    <a:pt x="234" y="176"/>
                    <a:pt x="409" y="1"/>
                  </a:cubicBezTo>
                  <a:cubicBezTo>
                    <a:pt x="642" y="234"/>
                    <a:pt x="993" y="409"/>
                    <a:pt x="1051" y="701"/>
                  </a:cubicBezTo>
                  <a:cubicBezTo>
                    <a:pt x="1109" y="876"/>
                    <a:pt x="818" y="1168"/>
                    <a:pt x="642" y="1460"/>
                  </a:cubicBezTo>
                  <a:cubicBezTo>
                    <a:pt x="526" y="1460"/>
                    <a:pt x="467" y="1402"/>
                    <a:pt x="351" y="14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6" name="Google Shape;19156;p54"/>
            <p:cNvSpPr/>
            <p:nvPr/>
          </p:nvSpPr>
          <p:spPr>
            <a:xfrm>
              <a:off x="3159150" y="5402450"/>
              <a:ext cx="42350" cy="27750"/>
            </a:xfrm>
            <a:custGeom>
              <a:avLst/>
              <a:gdLst/>
              <a:ahLst/>
              <a:cxnLst/>
              <a:rect l="l" t="t" r="r" b="b"/>
              <a:pathLst>
                <a:path w="1694" h="1110" extrusionOk="0">
                  <a:moveTo>
                    <a:pt x="1694" y="642"/>
                  </a:moveTo>
                  <a:cubicBezTo>
                    <a:pt x="1285" y="876"/>
                    <a:pt x="1051" y="1109"/>
                    <a:pt x="876" y="1051"/>
                  </a:cubicBezTo>
                  <a:cubicBezTo>
                    <a:pt x="584" y="992"/>
                    <a:pt x="293" y="759"/>
                    <a:pt x="1" y="584"/>
                  </a:cubicBezTo>
                  <a:cubicBezTo>
                    <a:pt x="234" y="409"/>
                    <a:pt x="468" y="0"/>
                    <a:pt x="701" y="0"/>
                  </a:cubicBezTo>
                  <a:cubicBezTo>
                    <a:pt x="935" y="0"/>
                    <a:pt x="1227" y="350"/>
                    <a:pt x="1635" y="64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7" name="Google Shape;19157;p54"/>
            <p:cNvSpPr/>
            <p:nvPr/>
          </p:nvSpPr>
          <p:spPr>
            <a:xfrm>
              <a:off x="2914000" y="258550"/>
              <a:ext cx="36500" cy="26275"/>
            </a:xfrm>
            <a:custGeom>
              <a:avLst/>
              <a:gdLst/>
              <a:ahLst/>
              <a:cxnLst/>
              <a:rect l="l" t="t" r="r" b="b"/>
              <a:pathLst>
                <a:path w="1460" h="1051" extrusionOk="0">
                  <a:moveTo>
                    <a:pt x="1460" y="0"/>
                  </a:moveTo>
                  <a:cubicBezTo>
                    <a:pt x="1285" y="467"/>
                    <a:pt x="1226" y="759"/>
                    <a:pt x="1051" y="934"/>
                  </a:cubicBezTo>
                  <a:cubicBezTo>
                    <a:pt x="876" y="1051"/>
                    <a:pt x="526" y="1051"/>
                    <a:pt x="292" y="992"/>
                  </a:cubicBezTo>
                  <a:cubicBezTo>
                    <a:pt x="176" y="934"/>
                    <a:pt x="117" y="701"/>
                    <a:pt x="1" y="584"/>
                  </a:cubicBezTo>
                  <a:cubicBezTo>
                    <a:pt x="176" y="467"/>
                    <a:pt x="351" y="350"/>
                    <a:pt x="584" y="234"/>
                  </a:cubicBezTo>
                  <a:cubicBezTo>
                    <a:pt x="759" y="175"/>
                    <a:pt x="993" y="117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8" name="Google Shape;19158;p54"/>
            <p:cNvSpPr/>
            <p:nvPr/>
          </p:nvSpPr>
          <p:spPr>
            <a:xfrm>
              <a:off x="6349100" y="3686350"/>
              <a:ext cx="24825" cy="33575"/>
            </a:xfrm>
            <a:custGeom>
              <a:avLst/>
              <a:gdLst/>
              <a:ahLst/>
              <a:cxnLst/>
              <a:rect l="l" t="t" r="r" b="b"/>
              <a:pathLst>
                <a:path w="993" h="1343" extrusionOk="0">
                  <a:moveTo>
                    <a:pt x="993" y="0"/>
                  </a:moveTo>
                  <a:cubicBezTo>
                    <a:pt x="935" y="351"/>
                    <a:pt x="876" y="526"/>
                    <a:pt x="818" y="759"/>
                  </a:cubicBezTo>
                  <a:cubicBezTo>
                    <a:pt x="701" y="934"/>
                    <a:pt x="526" y="1109"/>
                    <a:pt x="409" y="1343"/>
                  </a:cubicBezTo>
                  <a:cubicBezTo>
                    <a:pt x="292" y="1168"/>
                    <a:pt x="1" y="1051"/>
                    <a:pt x="1" y="876"/>
                  </a:cubicBezTo>
                  <a:cubicBezTo>
                    <a:pt x="1" y="584"/>
                    <a:pt x="117" y="292"/>
                    <a:pt x="292" y="117"/>
                  </a:cubicBezTo>
                  <a:cubicBezTo>
                    <a:pt x="409" y="0"/>
                    <a:pt x="643" y="59"/>
                    <a:pt x="9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9161" name="Google Shape;19161;p54"/>
          <p:cNvSpPr/>
          <p:nvPr/>
        </p:nvSpPr>
        <p:spPr>
          <a:xfrm>
            <a:off x="7758170" y="664100"/>
            <a:ext cx="493431" cy="494325"/>
          </a:xfrm>
          <a:custGeom>
            <a:avLst/>
            <a:gdLst/>
            <a:ahLst/>
            <a:cxnLst/>
            <a:rect l="l" t="t" r="r" b="b"/>
            <a:pathLst>
              <a:path w="37509" h="37577" extrusionOk="0">
                <a:moveTo>
                  <a:pt x="11495" y="1"/>
                </a:moveTo>
                <a:lnTo>
                  <a:pt x="11495" y="11495"/>
                </a:lnTo>
                <a:lnTo>
                  <a:pt x="0" y="11495"/>
                </a:lnTo>
                <a:lnTo>
                  <a:pt x="0" y="26014"/>
                </a:lnTo>
                <a:lnTo>
                  <a:pt x="11495" y="26014"/>
                </a:lnTo>
                <a:lnTo>
                  <a:pt x="11495" y="37576"/>
                </a:lnTo>
                <a:lnTo>
                  <a:pt x="26014" y="37576"/>
                </a:lnTo>
                <a:lnTo>
                  <a:pt x="26014" y="26014"/>
                </a:lnTo>
                <a:lnTo>
                  <a:pt x="37509" y="26014"/>
                </a:lnTo>
                <a:lnTo>
                  <a:pt x="37509" y="11495"/>
                </a:lnTo>
                <a:lnTo>
                  <a:pt x="26014" y="11495"/>
                </a:lnTo>
                <a:lnTo>
                  <a:pt x="26014" y="1"/>
                </a:lnTo>
                <a:close/>
              </a:path>
            </a:pathLst>
          </a:custGeom>
          <a:solidFill>
            <a:srgbClr val="29ABD9">
              <a:alpha val="3333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162" name="Google Shape;19162;p54"/>
          <p:cNvSpPr/>
          <p:nvPr/>
        </p:nvSpPr>
        <p:spPr>
          <a:xfrm>
            <a:off x="7141992" y="899163"/>
            <a:ext cx="168910" cy="169792"/>
          </a:xfrm>
          <a:custGeom>
            <a:avLst/>
            <a:gdLst/>
            <a:ahLst/>
            <a:cxnLst/>
            <a:rect l="l" t="t" r="r" b="b"/>
            <a:pathLst>
              <a:path w="12840" h="12907" extrusionOk="0">
                <a:moveTo>
                  <a:pt x="3967" y="0"/>
                </a:moveTo>
                <a:lnTo>
                  <a:pt x="3967" y="3966"/>
                </a:lnTo>
                <a:lnTo>
                  <a:pt x="1" y="3966"/>
                </a:lnTo>
                <a:lnTo>
                  <a:pt x="1" y="8941"/>
                </a:lnTo>
                <a:lnTo>
                  <a:pt x="3967" y="8941"/>
                </a:lnTo>
                <a:lnTo>
                  <a:pt x="3967" y="12907"/>
                </a:lnTo>
                <a:lnTo>
                  <a:pt x="8941" y="12907"/>
                </a:lnTo>
                <a:lnTo>
                  <a:pt x="8941" y="8941"/>
                </a:lnTo>
                <a:lnTo>
                  <a:pt x="12840" y="8941"/>
                </a:lnTo>
                <a:lnTo>
                  <a:pt x="12840" y="3966"/>
                </a:lnTo>
                <a:lnTo>
                  <a:pt x="8941" y="3966"/>
                </a:lnTo>
                <a:lnTo>
                  <a:pt x="8941" y="0"/>
                </a:lnTo>
                <a:close/>
              </a:path>
            </a:pathLst>
          </a:custGeom>
          <a:solidFill>
            <a:srgbClr val="29ABD9">
              <a:alpha val="797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163" name="Google Shape;19163;p54"/>
          <p:cNvSpPr/>
          <p:nvPr/>
        </p:nvSpPr>
        <p:spPr>
          <a:xfrm>
            <a:off x="8050257" y="1524185"/>
            <a:ext cx="271493" cy="271493"/>
          </a:xfrm>
          <a:custGeom>
            <a:avLst/>
            <a:gdLst/>
            <a:ahLst/>
            <a:cxnLst/>
            <a:rect l="l" t="t" r="r" b="b"/>
            <a:pathLst>
              <a:path w="20638" h="20638" extrusionOk="0">
                <a:moveTo>
                  <a:pt x="6319" y="1"/>
                </a:moveTo>
                <a:lnTo>
                  <a:pt x="6319" y="6319"/>
                </a:lnTo>
                <a:lnTo>
                  <a:pt x="1" y="6319"/>
                </a:lnTo>
                <a:lnTo>
                  <a:pt x="1" y="14318"/>
                </a:lnTo>
                <a:lnTo>
                  <a:pt x="6319" y="14318"/>
                </a:lnTo>
                <a:lnTo>
                  <a:pt x="6319" y="20637"/>
                </a:lnTo>
                <a:lnTo>
                  <a:pt x="14318" y="20637"/>
                </a:lnTo>
                <a:lnTo>
                  <a:pt x="14318" y="14318"/>
                </a:lnTo>
                <a:lnTo>
                  <a:pt x="20637" y="14318"/>
                </a:lnTo>
                <a:lnTo>
                  <a:pt x="20637" y="6319"/>
                </a:lnTo>
                <a:lnTo>
                  <a:pt x="14318" y="6319"/>
                </a:lnTo>
                <a:lnTo>
                  <a:pt x="14318" y="1"/>
                </a:lnTo>
                <a:close/>
              </a:path>
            </a:pathLst>
          </a:custGeom>
          <a:noFill/>
          <a:ln w="9525" cap="flat" cmpd="sng">
            <a:solidFill>
              <a:schemeClr val="dk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96" name="Google Shape;9872;p34">
            <a:extLst>
              <a:ext uri="{FF2B5EF4-FFF2-40B4-BE49-F238E27FC236}">
                <a16:creationId xmlns:a16="http://schemas.microsoft.com/office/drawing/2014/main" id="{7653B94C-C21D-466E-BCF4-E6C7BF1EEAC1}"/>
              </a:ext>
            </a:extLst>
          </p:cNvPr>
          <p:cNvSpPr txBox="1">
            <a:spLocks/>
          </p:cNvSpPr>
          <p:nvPr/>
        </p:nvSpPr>
        <p:spPr>
          <a:xfrm>
            <a:off x="1318085" y="127803"/>
            <a:ext cx="6426476" cy="551086"/>
          </a:xfrm>
          <a:prstGeom prst="rect">
            <a:avLst/>
          </a:prstGeom>
          <a:solidFill>
            <a:schemeClr val="tx1">
              <a:lumMod val="40000"/>
              <a:lumOff val="60000"/>
            </a:schemeClr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  <a:effectLst>
            <a:outerShdw blurRad="142875" dist="104775" dir="3600000" algn="bl" rotWithShape="0">
              <a:schemeClr val="dk1">
                <a:alpha val="40000"/>
              </a:schemeClr>
            </a:outerShdw>
          </a:effectLst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Poppins"/>
              <a:buNone/>
              <a:defRPr sz="7200" b="1" i="0" u="none" strike="noStrike" cap="none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en-US" sz="2400" dirty="0">
                <a:solidFill>
                  <a:srgbClr val="002060"/>
                </a:solidFill>
              </a:rPr>
              <a:t>EVALUASI PROGRAM LATIHAN FISIK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4A394188-89EC-4691-A0E4-BAE8481083F2}"/>
              </a:ext>
            </a:extLst>
          </p:cNvPr>
          <p:cNvGrpSpPr/>
          <p:nvPr/>
        </p:nvGrpSpPr>
        <p:grpSpPr>
          <a:xfrm>
            <a:off x="33508" y="1026190"/>
            <a:ext cx="9144165" cy="4111209"/>
            <a:chOff x="0" y="2221918"/>
            <a:chExt cx="9144165" cy="4111209"/>
          </a:xfrm>
        </p:grpSpPr>
        <p:pic>
          <p:nvPicPr>
            <p:cNvPr id="399" name="object 2">
              <a:extLst>
                <a:ext uri="{FF2B5EF4-FFF2-40B4-BE49-F238E27FC236}">
                  <a16:creationId xmlns:a16="http://schemas.microsoft.com/office/drawing/2014/main" id="{AF9A3C66-E846-4D8B-8778-B9F87285CDAA}"/>
                </a:ext>
              </a:extLst>
            </p:cNvPr>
            <p:cNvPicPr/>
            <p:nvPr/>
          </p:nvPicPr>
          <p:blipFill rotWithShape="1">
            <a:blip r:embed="rId3" cstate="print"/>
            <a:srcRect t="31700" b="9386"/>
            <a:stretch/>
          </p:blipFill>
          <p:spPr>
            <a:xfrm>
              <a:off x="0" y="2221918"/>
              <a:ext cx="9143999" cy="3999028"/>
            </a:xfrm>
            <a:prstGeom prst="rect">
              <a:avLst/>
            </a:prstGeom>
          </p:spPr>
        </p:pic>
        <p:sp>
          <p:nvSpPr>
            <p:cNvPr id="400" name="object 3">
              <a:extLst>
                <a:ext uri="{FF2B5EF4-FFF2-40B4-BE49-F238E27FC236}">
                  <a16:creationId xmlns:a16="http://schemas.microsoft.com/office/drawing/2014/main" id="{9AFB862F-970E-45B7-ABBB-7029D838C475}"/>
                </a:ext>
              </a:extLst>
            </p:cNvPr>
            <p:cNvSpPr txBox="1"/>
            <p:nvPr/>
          </p:nvSpPr>
          <p:spPr>
            <a:xfrm>
              <a:off x="0" y="4701813"/>
              <a:ext cx="1804670" cy="1631314"/>
            </a:xfrm>
            <a:prstGeom prst="rect">
              <a:avLst/>
            </a:prstGeom>
            <a:solidFill>
              <a:srgbClr val="4E34AA"/>
            </a:solidFill>
          </p:spPr>
          <p:txBody>
            <a:bodyPr vert="horz" wrap="square" lIns="0" tIns="33655" rIns="0" bIns="0" rtlCol="0">
              <a:spAutoFit/>
            </a:bodyPr>
            <a:lstStyle/>
            <a:p>
              <a:pPr>
                <a:lnSpc>
                  <a:spcPct val="100000"/>
                </a:lnSpc>
                <a:spcBef>
                  <a:spcPts val="265"/>
                </a:spcBef>
              </a:pPr>
              <a:endParaRPr sz="2000">
                <a:latin typeface="Times New Roman"/>
                <a:cs typeface="Times New Roman"/>
              </a:endParaRPr>
            </a:p>
            <a:p>
              <a:pPr marL="351155" marR="236854" indent="-33655" algn="just">
                <a:lnSpc>
                  <a:spcPct val="100000"/>
                </a:lnSpc>
                <a:spcBef>
                  <a:spcPts val="5"/>
                </a:spcBef>
              </a:pPr>
              <a:r>
                <a:rPr sz="2000" spc="-10" dirty="0">
                  <a:solidFill>
                    <a:srgbClr val="FFFFFF"/>
                  </a:solidFill>
                  <a:latin typeface="Calibri"/>
                  <a:cs typeface="Calibri"/>
                </a:rPr>
                <a:t>Keteraturan melakukan </a:t>
              </a:r>
              <a:r>
                <a:rPr sz="2000" dirty="0">
                  <a:solidFill>
                    <a:srgbClr val="FFFFFF"/>
                  </a:solidFill>
                  <a:latin typeface="Calibri"/>
                  <a:cs typeface="Calibri"/>
                </a:rPr>
                <a:t>latihan</a:t>
              </a:r>
              <a:r>
                <a:rPr sz="2000" spc="-90" dirty="0">
                  <a:solidFill>
                    <a:srgbClr val="FFFFFF"/>
                  </a:solidFill>
                  <a:latin typeface="Calibri"/>
                  <a:cs typeface="Calibri"/>
                </a:rPr>
                <a:t> </a:t>
              </a:r>
              <a:r>
                <a:rPr sz="2000" spc="-10" dirty="0">
                  <a:solidFill>
                    <a:srgbClr val="FFFFFF"/>
                  </a:solidFill>
                  <a:latin typeface="Calibri"/>
                  <a:cs typeface="Calibri"/>
                </a:rPr>
                <a:t>fisik</a:t>
              </a:r>
              <a:endParaRPr sz="2000">
                <a:latin typeface="Calibri"/>
                <a:cs typeface="Calibri"/>
              </a:endParaRPr>
            </a:p>
          </p:txBody>
        </p:sp>
        <p:sp>
          <p:nvSpPr>
            <p:cNvPr id="401" name="object 4">
              <a:extLst>
                <a:ext uri="{FF2B5EF4-FFF2-40B4-BE49-F238E27FC236}">
                  <a16:creationId xmlns:a16="http://schemas.microsoft.com/office/drawing/2014/main" id="{6EC81EDD-AD68-477B-A4E7-0815300907A7}"/>
                </a:ext>
              </a:extLst>
            </p:cNvPr>
            <p:cNvSpPr txBox="1"/>
            <p:nvPr/>
          </p:nvSpPr>
          <p:spPr>
            <a:xfrm>
              <a:off x="1804572" y="4701813"/>
              <a:ext cx="1854835" cy="1631314"/>
            </a:xfrm>
            <a:prstGeom prst="rect">
              <a:avLst/>
            </a:prstGeom>
            <a:solidFill>
              <a:srgbClr val="CD1C00"/>
            </a:solidFill>
          </p:spPr>
          <p:txBody>
            <a:bodyPr vert="horz" wrap="square" lIns="0" tIns="33655" rIns="0" bIns="0" rtlCol="0">
              <a:spAutoFit/>
            </a:bodyPr>
            <a:lstStyle/>
            <a:p>
              <a:pPr>
                <a:lnSpc>
                  <a:spcPct val="100000"/>
                </a:lnSpc>
                <a:spcBef>
                  <a:spcPts val="265"/>
                </a:spcBef>
              </a:pPr>
              <a:endParaRPr sz="2000">
                <a:latin typeface="Times New Roman"/>
                <a:cs typeface="Times New Roman"/>
              </a:endParaRPr>
            </a:p>
            <a:p>
              <a:pPr marL="501015" marR="487680" algn="ctr">
                <a:lnSpc>
                  <a:spcPct val="100000"/>
                </a:lnSpc>
                <a:spcBef>
                  <a:spcPts val="5"/>
                </a:spcBef>
              </a:pPr>
              <a:r>
                <a:rPr sz="2000" spc="-10" dirty="0">
                  <a:solidFill>
                    <a:srgbClr val="FFFFFF"/>
                  </a:solidFill>
                  <a:latin typeface="Calibri"/>
                  <a:cs typeface="Calibri"/>
                </a:rPr>
                <a:t>Tingkat aktivitas fisik</a:t>
              </a:r>
              <a:endParaRPr sz="2000">
                <a:latin typeface="Calibri"/>
                <a:cs typeface="Calibri"/>
              </a:endParaRPr>
            </a:p>
          </p:txBody>
        </p:sp>
        <p:sp>
          <p:nvSpPr>
            <p:cNvPr id="402" name="object 5">
              <a:extLst>
                <a:ext uri="{FF2B5EF4-FFF2-40B4-BE49-F238E27FC236}">
                  <a16:creationId xmlns:a16="http://schemas.microsoft.com/office/drawing/2014/main" id="{C29B999F-8AB2-4900-AD2E-18348009E3DE}"/>
                </a:ext>
              </a:extLst>
            </p:cNvPr>
            <p:cNvSpPr txBox="1"/>
            <p:nvPr/>
          </p:nvSpPr>
          <p:spPr>
            <a:xfrm>
              <a:off x="3659270" y="4701813"/>
              <a:ext cx="1888489" cy="1631314"/>
            </a:xfrm>
            <a:prstGeom prst="rect">
              <a:avLst/>
            </a:prstGeom>
            <a:solidFill>
              <a:srgbClr val="FF7C00"/>
            </a:solidFill>
          </p:spPr>
          <p:txBody>
            <a:bodyPr vert="horz" wrap="square" lIns="0" tIns="36195" rIns="0" bIns="0" rtlCol="0">
              <a:spAutoFit/>
            </a:bodyPr>
            <a:lstStyle/>
            <a:p>
              <a:pPr>
                <a:lnSpc>
                  <a:spcPct val="100000"/>
                </a:lnSpc>
                <a:spcBef>
                  <a:spcPts val="285"/>
                </a:spcBef>
              </a:pPr>
              <a:endParaRPr sz="2000">
                <a:latin typeface="Times New Roman"/>
                <a:cs typeface="Times New Roman"/>
              </a:endParaRPr>
            </a:p>
            <a:p>
              <a:pPr marL="430530" marR="417195" algn="ctr">
                <a:lnSpc>
                  <a:spcPct val="100000"/>
                </a:lnSpc>
              </a:pPr>
              <a:r>
                <a:rPr sz="2000" spc="-10" dirty="0">
                  <a:solidFill>
                    <a:srgbClr val="FFFFFF"/>
                  </a:solidFill>
                  <a:latin typeface="Calibri"/>
                  <a:cs typeface="Calibri"/>
                </a:rPr>
                <a:t>Kemajuan tahap motivasi</a:t>
              </a:r>
              <a:endParaRPr sz="2000">
                <a:latin typeface="Calibri"/>
                <a:cs typeface="Calibri"/>
              </a:endParaRPr>
            </a:p>
          </p:txBody>
        </p:sp>
        <p:sp>
          <p:nvSpPr>
            <p:cNvPr id="403" name="object 6">
              <a:extLst>
                <a:ext uri="{FF2B5EF4-FFF2-40B4-BE49-F238E27FC236}">
                  <a16:creationId xmlns:a16="http://schemas.microsoft.com/office/drawing/2014/main" id="{462F197E-163C-4363-AE8A-542C22313950}"/>
                </a:ext>
              </a:extLst>
            </p:cNvPr>
            <p:cNvSpPr txBox="1"/>
            <p:nvPr/>
          </p:nvSpPr>
          <p:spPr>
            <a:xfrm>
              <a:off x="5547385" y="4701813"/>
              <a:ext cx="1771650" cy="1631314"/>
            </a:xfrm>
            <a:prstGeom prst="rect">
              <a:avLst/>
            </a:prstGeom>
            <a:solidFill>
              <a:srgbClr val="008F00"/>
            </a:solidFill>
          </p:spPr>
          <p:txBody>
            <a:bodyPr vert="horz" wrap="square" lIns="0" tIns="38735" rIns="0" bIns="0" rtlCol="0">
              <a:spAutoFit/>
            </a:bodyPr>
            <a:lstStyle/>
            <a:p>
              <a:pPr>
                <a:lnSpc>
                  <a:spcPct val="100000"/>
                </a:lnSpc>
                <a:spcBef>
                  <a:spcPts val="305"/>
                </a:spcBef>
              </a:pPr>
              <a:endParaRPr sz="2000">
                <a:latin typeface="Times New Roman"/>
                <a:cs typeface="Times New Roman"/>
              </a:endParaRPr>
            </a:p>
            <a:p>
              <a:pPr marL="356870" marR="343535" indent="210185">
                <a:lnSpc>
                  <a:spcPct val="100000"/>
                </a:lnSpc>
              </a:pPr>
              <a:r>
                <a:rPr sz="2000" spc="-10" dirty="0">
                  <a:solidFill>
                    <a:srgbClr val="FFFFFF"/>
                  </a:solidFill>
                  <a:latin typeface="Calibri"/>
                  <a:cs typeface="Calibri"/>
                </a:rPr>
                <a:t>Status kesehatan</a:t>
              </a:r>
              <a:endParaRPr sz="2000">
                <a:latin typeface="Calibri"/>
                <a:cs typeface="Calibri"/>
              </a:endParaRPr>
            </a:p>
          </p:txBody>
        </p:sp>
        <p:sp>
          <p:nvSpPr>
            <p:cNvPr id="404" name="object 7">
              <a:extLst>
                <a:ext uri="{FF2B5EF4-FFF2-40B4-BE49-F238E27FC236}">
                  <a16:creationId xmlns:a16="http://schemas.microsoft.com/office/drawing/2014/main" id="{2BAED882-0151-4824-873D-7ED94F86658B}"/>
                </a:ext>
              </a:extLst>
            </p:cNvPr>
            <p:cNvSpPr txBox="1"/>
            <p:nvPr/>
          </p:nvSpPr>
          <p:spPr>
            <a:xfrm>
              <a:off x="7318540" y="4701813"/>
              <a:ext cx="1825625" cy="1631314"/>
            </a:xfrm>
            <a:prstGeom prst="rect">
              <a:avLst/>
            </a:prstGeom>
            <a:solidFill>
              <a:srgbClr val="0433FF"/>
            </a:solidFill>
          </p:spPr>
          <p:txBody>
            <a:bodyPr vert="horz" wrap="square" lIns="0" tIns="58419" rIns="0" bIns="0" rtlCol="0">
              <a:spAutoFit/>
            </a:bodyPr>
            <a:lstStyle/>
            <a:p>
              <a:pPr>
                <a:lnSpc>
                  <a:spcPct val="100000"/>
                </a:lnSpc>
                <a:spcBef>
                  <a:spcPts val="459"/>
                </a:spcBef>
              </a:pPr>
              <a:endParaRPr sz="2000">
                <a:latin typeface="Times New Roman"/>
                <a:cs typeface="Times New Roman"/>
              </a:endParaRPr>
            </a:p>
            <a:p>
              <a:pPr marL="368300" marR="355600" algn="ctr">
                <a:lnSpc>
                  <a:spcPct val="100000"/>
                </a:lnSpc>
              </a:pPr>
              <a:r>
                <a:rPr sz="2000" spc="-10" dirty="0">
                  <a:solidFill>
                    <a:srgbClr val="FFFFFF"/>
                  </a:solidFill>
                  <a:latin typeface="Calibri"/>
                  <a:cs typeface="Calibri"/>
                </a:rPr>
                <a:t>Tingkat kebugaran jasmani</a:t>
              </a:r>
              <a:endParaRPr sz="2000">
                <a:latin typeface="Calibri"/>
                <a:cs typeface="Calibri"/>
              </a:endParaRPr>
            </a:p>
          </p:txBody>
        </p:sp>
      </p:grpSp>
      <p:sp>
        <p:nvSpPr>
          <p:cNvPr id="407" name="Google Shape;9872;p34">
            <a:extLst>
              <a:ext uri="{FF2B5EF4-FFF2-40B4-BE49-F238E27FC236}">
                <a16:creationId xmlns:a16="http://schemas.microsoft.com/office/drawing/2014/main" id="{D6567AB8-6F4B-4426-89DA-EAB49625CCB7}"/>
              </a:ext>
            </a:extLst>
          </p:cNvPr>
          <p:cNvSpPr txBox="1">
            <a:spLocks/>
          </p:cNvSpPr>
          <p:nvPr/>
        </p:nvSpPr>
        <p:spPr>
          <a:xfrm>
            <a:off x="1884297" y="723656"/>
            <a:ext cx="4973020" cy="555057"/>
          </a:xfrm>
          <a:prstGeom prst="rect">
            <a:avLst/>
          </a:prstGeom>
          <a:noFill/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  <a:effectLst>
            <a:outerShdw blurRad="142875" dist="104775" dir="3600000" algn="bl" rotWithShape="0">
              <a:schemeClr val="dk1">
                <a:alpha val="40000"/>
              </a:schemeClr>
            </a:outerShdw>
          </a:effectLst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Poppins"/>
              <a:buNone/>
              <a:defRPr sz="7200" b="1" i="0" u="none" strike="noStrike" cap="none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91440">
              <a:spcBef>
                <a:spcPts val="359"/>
              </a:spcBef>
            </a:pPr>
            <a:r>
              <a:rPr lang="en-US" sz="1800" dirty="0" err="1">
                <a:latin typeface="Calibri"/>
                <a:cs typeface="Calibri"/>
              </a:rPr>
              <a:t>Untuk</a:t>
            </a:r>
            <a:r>
              <a:rPr lang="en-US" sz="1800" spc="-65" dirty="0">
                <a:latin typeface="Calibri"/>
                <a:cs typeface="Calibri"/>
              </a:rPr>
              <a:t> </a:t>
            </a:r>
            <a:r>
              <a:rPr lang="en-US" sz="1800" dirty="0" err="1">
                <a:latin typeface="Calibri"/>
                <a:cs typeface="Calibri"/>
              </a:rPr>
              <a:t>mengetahui</a:t>
            </a:r>
            <a:r>
              <a:rPr lang="en-US" sz="1800" spc="-60" dirty="0">
                <a:latin typeface="Calibri"/>
                <a:cs typeface="Calibri"/>
              </a:rPr>
              <a:t> </a:t>
            </a:r>
            <a:r>
              <a:rPr lang="en-US" sz="1800" dirty="0" err="1">
                <a:latin typeface="Calibri"/>
                <a:cs typeface="Calibri"/>
              </a:rPr>
              <a:t>hasil</a:t>
            </a:r>
            <a:r>
              <a:rPr lang="en-US" sz="1800" spc="-60" dirty="0">
                <a:latin typeface="Calibri"/>
                <a:cs typeface="Calibri"/>
              </a:rPr>
              <a:t> </a:t>
            </a:r>
            <a:r>
              <a:rPr lang="en-US" sz="1800" dirty="0">
                <a:latin typeface="Calibri"/>
                <a:cs typeface="Calibri"/>
              </a:rPr>
              <a:t>program</a:t>
            </a:r>
            <a:r>
              <a:rPr lang="en-US" sz="1800" spc="-60" dirty="0">
                <a:latin typeface="Calibri"/>
                <a:cs typeface="Calibri"/>
              </a:rPr>
              <a:t> </a:t>
            </a:r>
            <a:r>
              <a:rPr lang="en-US" sz="1800" dirty="0" err="1">
                <a:latin typeface="Calibri"/>
                <a:cs typeface="Calibri"/>
              </a:rPr>
              <a:t>latihan</a:t>
            </a:r>
            <a:r>
              <a:rPr lang="en-US" sz="1800" spc="-60" dirty="0">
                <a:latin typeface="Calibri"/>
                <a:cs typeface="Calibri"/>
              </a:rPr>
              <a:t> </a:t>
            </a:r>
            <a:r>
              <a:rPr lang="en-US" sz="1800" spc="-10" dirty="0" err="1">
                <a:latin typeface="Calibri"/>
                <a:cs typeface="Calibri"/>
              </a:rPr>
              <a:t>fisik</a:t>
            </a:r>
            <a:endParaRPr lang="en-US" sz="1800" dirty="0">
              <a:latin typeface="Calibri"/>
              <a:cs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1176543518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74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417" name="Google Shape;17417;p45"/>
          <p:cNvGrpSpPr/>
          <p:nvPr/>
        </p:nvGrpSpPr>
        <p:grpSpPr>
          <a:xfrm>
            <a:off x="-380792" y="391198"/>
            <a:ext cx="3772208" cy="3772208"/>
            <a:chOff x="1190625" y="238125"/>
            <a:chExt cx="5205200" cy="5205200"/>
          </a:xfrm>
        </p:grpSpPr>
        <p:sp>
          <p:nvSpPr>
            <p:cNvPr id="17418" name="Google Shape;17418;p45"/>
            <p:cNvSpPr/>
            <p:nvPr/>
          </p:nvSpPr>
          <p:spPr>
            <a:xfrm>
              <a:off x="3537100" y="2352575"/>
              <a:ext cx="739875" cy="745725"/>
            </a:xfrm>
            <a:custGeom>
              <a:avLst/>
              <a:gdLst/>
              <a:ahLst/>
              <a:cxnLst/>
              <a:rect l="l" t="t" r="r" b="b"/>
              <a:pathLst>
                <a:path w="29595" h="29829" extrusionOk="0">
                  <a:moveTo>
                    <a:pt x="19963" y="23699"/>
                  </a:moveTo>
                  <a:cubicBezTo>
                    <a:pt x="20956" y="20839"/>
                    <a:pt x="23057" y="19438"/>
                    <a:pt x="25509" y="19847"/>
                  </a:cubicBezTo>
                  <a:cubicBezTo>
                    <a:pt x="27785" y="20197"/>
                    <a:pt x="29478" y="22123"/>
                    <a:pt x="29536" y="24400"/>
                  </a:cubicBezTo>
                  <a:cubicBezTo>
                    <a:pt x="29595" y="26793"/>
                    <a:pt x="28077" y="28777"/>
                    <a:pt x="25684" y="29303"/>
                  </a:cubicBezTo>
                  <a:cubicBezTo>
                    <a:pt x="23232" y="29828"/>
                    <a:pt x="21189" y="28544"/>
                    <a:pt x="19963" y="25625"/>
                  </a:cubicBezTo>
                  <a:cubicBezTo>
                    <a:pt x="19146" y="28135"/>
                    <a:pt x="17512" y="29595"/>
                    <a:pt x="14768" y="29536"/>
                  </a:cubicBezTo>
                  <a:cubicBezTo>
                    <a:pt x="12609" y="29536"/>
                    <a:pt x="11266" y="28369"/>
                    <a:pt x="10040" y="25567"/>
                  </a:cubicBezTo>
                  <a:cubicBezTo>
                    <a:pt x="9690" y="26910"/>
                    <a:pt x="8990" y="27960"/>
                    <a:pt x="7881" y="28661"/>
                  </a:cubicBezTo>
                  <a:cubicBezTo>
                    <a:pt x="6830" y="29420"/>
                    <a:pt x="5604" y="29711"/>
                    <a:pt x="4320" y="29478"/>
                  </a:cubicBezTo>
                  <a:cubicBezTo>
                    <a:pt x="2044" y="29069"/>
                    <a:pt x="409" y="27201"/>
                    <a:pt x="234" y="25042"/>
                  </a:cubicBezTo>
                  <a:cubicBezTo>
                    <a:pt x="59" y="22532"/>
                    <a:pt x="1402" y="20664"/>
                    <a:pt x="4145" y="19672"/>
                  </a:cubicBezTo>
                  <a:cubicBezTo>
                    <a:pt x="1518" y="18796"/>
                    <a:pt x="1" y="17103"/>
                    <a:pt x="176" y="14243"/>
                  </a:cubicBezTo>
                  <a:cubicBezTo>
                    <a:pt x="351" y="12200"/>
                    <a:pt x="1577" y="10741"/>
                    <a:pt x="4203" y="9749"/>
                  </a:cubicBezTo>
                  <a:cubicBezTo>
                    <a:pt x="2744" y="9340"/>
                    <a:pt x="1635" y="8581"/>
                    <a:pt x="993" y="7355"/>
                  </a:cubicBezTo>
                  <a:cubicBezTo>
                    <a:pt x="293" y="6071"/>
                    <a:pt x="176" y="4787"/>
                    <a:pt x="643" y="3445"/>
                  </a:cubicBezTo>
                  <a:cubicBezTo>
                    <a:pt x="1343" y="1285"/>
                    <a:pt x="3386" y="1"/>
                    <a:pt x="5721" y="234"/>
                  </a:cubicBezTo>
                  <a:cubicBezTo>
                    <a:pt x="7822" y="409"/>
                    <a:pt x="9632" y="2161"/>
                    <a:pt x="9924" y="4320"/>
                  </a:cubicBezTo>
                  <a:cubicBezTo>
                    <a:pt x="10274" y="6713"/>
                    <a:pt x="8990" y="8640"/>
                    <a:pt x="6130" y="9807"/>
                  </a:cubicBezTo>
                  <a:cubicBezTo>
                    <a:pt x="8114" y="10332"/>
                    <a:pt x="9457" y="11558"/>
                    <a:pt x="10040" y="13660"/>
                  </a:cubicBezTo>
                  <a:cubicBezTo>
                    <a:pt x="10683" y="11617"/>
                    <a:pt x="11908" y="10332"/>
                    <a:pt x="13893" y="9749"/>
                  </a:cubicBezTo>
                  <a:cubicBezTo>
                    <a:pt x="11091" y="8581"/>
                    <a:pt x="9807" y="6538"/>
                    <a:pt x="10274" y="4087"/>
                  </a:cubicBezTo>
                  <a:cubicBezTo>
                    <a:pt x="10741" y="1752"/>
                    <a:pt x="12784" y="118"/>
                    <a:pt x="15177" y="176"/>
                  </a:cubicBezTo>
                  <a:cubicBezTo>
                    <a:pt x="17395" y="234"/>
                    <a:pt x="19380" y="1869"/>
                    <a:pt x="19788" y="4087"/>
                  </a:cubicBezTo>
                  <a:cubicBezTo>
                    <a:pt x="20197" y="6597"/>
                    <a:pt x="18913" y="8698"/>
                    <a:pt x="16111" y="9749"/>
                  </a:cubicBezTo>
                  <a:cubicBezTo>
                    <a:pt x="18096" y="10332"/>
                    <a:pt x="19380" y="11617"/>
                    <a:pt x="19963" y="13660"/>
                  </a:cubicBezTo>
                  <a:cubicBezTo>
                    <a:pt x="20430" y="12259"/>
                    <a:pt x="21131" y="11266"/>
                    <a:pt x="22240" y="10566"/>
                  </a:cubicBezTo>
                  <a:cubicBezTo>
                    <a:pt x="23349" y="9924"/>
                    <a:pt x="24575" y="9749"/>
                    <a:pt x="25859" y="10041"/>
                  </a:cubicBezTo>
                  <a:cubicBezTo>
                    <a:pt x="28135" y="10566"/>
                    <a:pt x="29595" y="12492"/>
                    <a:pt x="29536" y="14827"/>
                  </a:cubicBezTo>
                  <a:cubicBezTo>
                    <a:pt x="29536" y="17103"/>
                    <a:pt x="27902" y="19030"/>
                    <a:pt x="25684" y="19438"/>
                  </a:cubicBezTo>
                  <a:cubicBezTo>
                    <a:pt x="23232" y="19964"/>
                    <a:pt x="21248" y="18738"/>
                    <a:pt x="19963" y="15878"/>
                  </a:cubicBezTo>
                  <a:cubicBezTo>
                    <a:pt x="19380" y="17804"/>
                    <a:pt x="18154" y="19030"/>
                    <a:pt x="16111" y="19672"/>
                  </a:cubicBezTo>
                  <a:cubicBezTo>
                    <a:pt x="18154" y="20314"/>
                    <a:pt x="19380" y="21598"/>
                    <a:pt x="19963" y="23641"/>
                  </a:cubicBezTo>
                  <a:close/>
                  <a:moveTo>
                    <a:pt x="10040" y="23758"/>
                  </a:moveTo>
                  <a:cubicBezTo>
                    <a:pt x="10624" y="21598"/>
                    <a:pt x="11850" y="20314"/>
                    <a:pt x="13951" y="19672"/>
                  </a:cubicBezTo>
                  <a:cubicBezTo>
                    <a:pt x="11908" y="19088"/>
                    <a:pt x="10683" y="17804"/>
                    <a:pt x="10040" y="15819"/>
                  </a:cubicBezTo>
                  <a:cubicBezTo>
                    <a:pt x="9398" y="17921"/>
                    <a:pt x="8114" y="19088"/>
                    <a:pt x="6013" y="19672"/>
                  </a:cubicBezTo>
                  <a:cubicBezTo>
                    <a:pt x="8173" y="20255"/>
                    <a:pt x="9457" y="21540"/>
                    <a:pt x="10040" y="237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9" name="Google Shape;17419;p45"/>
            <p:cNvSpPr/>
            <p:nvPr/>
          </p:nvSpPr>
          <p:spPr>
            <a:xfrm>
              <a:off x="3793925" y="3092425"/>
              <a:ext cx="237900" cy="240800"/>
            </a:xfrm>
            <a:custGeom>
              <a:avLst/>
              <a:gdLst/>
              <a:ahLst/>
              <a:cxnLst/>
              <a:rect l="l" t="t" r="r" b="b"/>
              <a:pathLst>
                <a:path w="9516" h="9632" extrusionOk="0">
                  <a:moveTo>
                    <a:pt x="4729" y="9632"/>
                  </a:moveTo>
                  <a:cubicBezTo>
                    <a:pt x="2102" y="9632"/>
                    <a:pt x="1" y="7414"/>
                    <a:pt x="1" y="4845"/>
                  </a:cubicBezTo>
                  <a:cubicBezTo>
                    <a:pt x="1" y="2277"/>
                    <a:pt x="2219" y="1"/>
                    <a:pt x="4787" y="59"/>
                  </a:cubicBezTo>
                  <a:cubicBezTo>
                    <a:pt x="7356" y="117"/>
                    <a:pt x="9515" y="2335"/>
                    <a:pt x="9515" y="4904"/>
                  </a:cubicBezTo>
                  <a:cubicBezTo>
                    <a:pt x="9515" y="7472"/>
                    <a:pt x="7356" y="9632"/>
                    <a:pt x="4729" y="963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0" name="Google Shape;17420;p45"/>
            <p:cNvSpPr/>
            <p:nvPr/>
          </p:nvSpPr>
          <p:spPr>
            <a:xfrm>
              <a:off x="3300700" y="2600650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729" y="9574"/>
                  </a:moveTo>
                  <a:cubicBezTo>
                    <a:pt x="2102" y="9574"/>
                    <a:pt x="1" y="7414"/>
                    <a:pt x="1" y="4787"/>
                  </a:cubicBezTo>
                  <a:cubicBezTo>
                    <a:pt x="1" y="2161"/>
                    <a:pt x="2160" y="1"/>
                    <a:pt x="4729" y="59"/>
                  </a:cubicBezTo>
                  <a:cubicBezTo>
                    <a:pt x="7355" y="59"/>
                    <a:pt x="9573" y="2277"/>
                    <a:pt x="9515" y="4846"/>
                  </a:cubicBezTo>
                  <a:cubicBezTo>
                    <a:pt x="9515" y="7414"/>
                    <a:pt x="7297" y="9574"/>
                    <a:pt x="4729" y="957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1" name="Google Shape;17421;p45"/>
            <p:cNvSpPr/>
            <p:nvPr/>
          </p:nvSpPr>
          <p:spPr>
            <a:xfrm>
              <a:off x="3547325" y="3093900"/>
              <a:ext cx="237875" cy="239325"/>
            </a:xfrm>
            <a:custGeom>
              <a:avLst/>
              <a:gdLst/>
              <a:ahLst/>
              <a:cxnLst/>
              <a:rect l="l" t="t" r="r" b="b"/>
              <a:pathLst>
                <a:path w="9515" h="9573" extrusionOk="0">
                  <a:moveTo>
                    <a:pt x="9515" y="4786"/>
                  </a:moveTo>
                  <a:cubicBezTo>
                    <a:pt x="9515" y="7355"/>
                    <a:pt x="7355" y="9573"/>
                    <a:pt x="4728" y="9573"/>
                  </a:cubicBezTo>
                  <a:cubicBezTo>
                    <a:pt x="2160" y="9573"/>
                    <a:pt x="0" y="7355"/>
                    <a:pt x="0" y="4786"/>
                  </a:cubicBezTo>
                  <a:cubicBezTo>
                    <a:pt x="59" y="2218"/>
                    <a:pt x="2160" y="58"/>
                    <a:pt x="4728" y="58"/>
                  </a:cubicBezTo>
                  <a:cubicBezTo>
                    <a:pt x="7297" y="0"/>
                    <a:pt x="9515" y="2218"/>
                    <a:pt x="9515" y="47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2" name="Google Shape;17422;p45"/>
            <p:cNvSpPr/>
            <p:nvPr/>
          </p:nvSpPr>
          <p:spPr>
            <a:xfrm>
              <a:off x="3299250" y="2848725"/>
              <a:ext cx="239350" cy="237900"/>
            </a:xfrm>
            <a:custGeom>
              <a:avLst/>
              <a:gdLst/>
              <a:ahLst/>
              <a:cxnLst/>
              <a:rect l="l" t="t" r="r" b="b"/>
              <a:pathLst>
                <a:path w="9574" h="9516" extrusionOk="0">
                  <a:moveTo>
                    <a:pt x="9573" y="4729"/>
                  </a:moveTo>
                  <a:cubicBezTo>
                    <a:pt x="9573" y="7355"/>
                    <a:pt x="7355" y="9515"/>
                    <a:pt x="4787" y="9515"/>
                  </a:cubicBezTo>
                  <a:cubicBezTo>
                    <a:pt x="2160" y="9457"/>
                    <a:pt x="0" y="7297"/>
                    <a:pt x="59" y="4729"/>
                  </a:cubicBezTo>
                  <a:cubicBezTo>
                    <a:pt x="117" y="2102"/>
                    <a:pt x="2218" y="1"/>
                    <a:pt x="4787" y="1"/>
                  </a:cubicBezTo>
                  <a:cubicBezTo>
                    <a:pt x="7355" y="1"/>
                    <a:pt x="9573" y="2160"/>
                    <a:pt x="957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3" name="Google Shape;17423;p45"/>
            <p:cNvSpPr/>
            <p:nvPr/>
          </p:nvSpPr>
          <p:spPr>
            <a:xfrm>
              <a:off x="4036175" y="2358425"/>
              <a:ext cx="239350" cy="239350"/>
            </a:xfrm>
            <a:custGeom>
              <a:avLst/>
              <a:gdLst/>
              <a:ahLst/>
              <a:cxnLst/>
              <a:rect l="l" t="t" r="r" b="b"/>
              <a:pathLst>
                <a:path w="9574" h="9574" extrusionOk="0">
                  <a:moveTo>
                    <a:pt x="4904" y="59"/>
                  </a:moveTo>
                  <a:cubicBezTo>
                    <a:pt x="7530" y="175"/>
                    <a:pt x="9573" y="2277"/>
                    <a:pt x="9456" y="4903"/>
                  </a:cubicBezTo>
                  <a:cubicBezTo>
                    <a:pt x="9398" y="7530"/>
                    <a:pt x="7238" y="9573"/>
                    <a:pt x="4670" y="9456"/>
                  </a:cubicBezTo>
                  <a:cubicBezTo>
                    <a:pt x="2043" y="9398"/>
                    <a:pt x="0" y="7238"/>
                    <a:pt x="59" y="4670"/>
                  </a:cubicBezTo>
                  <a:cubicBezTo>
                    <a:pt x="176" y="2043"/>
                    <a:pt x="2277" y="0"/>
                    <a:pt x="490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4" name="Google Shape;17424;p45"/>
            <p:cNvSpPr/>
            <p:nvPr/>
          </p:nvSpPr>
          <p:spPr>
            <a:xfrm>
              <a:off x="4039100" y="3098275"/>
              <a:ext cx="232050" cy="232050"/>
            </a:xfrm>
            <a:custGeom>
              <a:avLst/>
              <a:gdLst/>
              <a:ahLst/>
              <a:cxnLst/>
              <a:rect l="l" t="t" r="r" b="b"/>
              <a:pathLst>
                <a:path w="9282" h="9282" extrusionOk="0">
                  <a:moveTo>
                    <a:pt x="4670" y="0"/>
                  </a:moveTo>
                  <a:cubicBezTo>
                    <a:pt x="7238" y="0"/>
                    <a:pt x="9281" y="2043"/>
                    <a:pt x="9281" y="4670"/>
                  </a:cubicBezTo>
                  <a:cubicBezTo>
                    <a:pt x="9281" y="7238"/>
                    <a:pt x="7180" y="9281"/>
                    <a:pt x="4611" y="9281"/>
                  </a:cubicBezTo>
                  <a:cubicBezTo>
                    <a:pt x="2043" y="9223"/>
                    <a:pt x="0" y="7180"/>
                    <a:pt x="0" y="4611"/>
                  </a:cubicBezTo>
                  <a:cubicBezTo>
                    <a:pt x="0" y="2043"/>
                    <a:pt x="2102" y="0"/>
                    <a:pt x="467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5" name="Google Shape;17425;p45"/>
            <p:cNvSpPr/>
            <p:nvPr/>
          </p:nvSpPr>
          <p:spPr>
            <a:xfrm>
              <a:off x="3303625" y="2361350"/>
              <a:ext cx="232050" cy="232025"/>
            </a:xfrm>
            <a:custGeom>
              <a:avLst/>
              <a:gdLst/>
              <a:ahLst/>
              <a:cxnLst/>
              <a:rect l="l" t="t" r="r" b="b"/>
              <a:pathLst>
                <a:path w="9282" h="9281" extrusionOk="0">
                  <a:moveTo>
                    <a:pt x="0" y="4670"/>
                  </a:moveTo>
                  <a:cubicBezTo>
                    <a:pt x="0" y="2101"/>
                    <a:pt x="2043" y="0"/>
                    <a:pt x="4612" y="0"/>
                  </a:cubicBezTo>
                  <a:cubicBezTo>
                    <a:pt x="7238" y="0"/>
                    <a:pt x="9281" y="2101"/>
                    <a:pt x="9281" y="4670"/>
                  </a:cubicBezTo>
                  <a:cubicBezTo>
                    <a:pt x="9223" y="7238"/>
                    <a:pt x="7180" y="9281"/>
                    <a:pt x="4670" y="9281"/>
                  </a:cubicBezTo>
                  <a:cubicBezTo>
                    <a:pt x="2043" y="9281"/>
                    <a:pt x="0" y="7238"/>
                    <a:pt x="0" y="46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6" name="Google Shape;17426;p45"/>
            <p:cNvSpPr/>
            <p:nvPr/>
          </p:nvSpPr>
          <p:spPr>
            <a:xfrm>
              <a:off x="3303625" y="3098275"/>
              <a:ext cx="232050" cy="230575"/>
            </a:xfrm>
            <a:custGeom>
              <a:avLst/>
              <a:gdLst/>
              <a:ahLst/>
              <a:cxnLst/>
              <a:rect l="l" t="t" r="r" b="b"/>
              <a:pathLst>
                <a:path w="9282" h="9223" extrusionOk="0">
                  <a:moveTo>
                    <a:pt x="4670" y="9223"/>
                  </a:moveTo>
                  <a:cubicBezTo>
                    <a:pt x="2160" y="9223"/>
                    <a:pt x="59" y="7180"/>
                    <a:pt x="59" y="4670"/>
                  </a:cubicBezTo>
                  <a:cubicBezTo>
                    <a:pt x="0" y="2160"/>
                    <a:pt x="2102" y="0"/>
                    <a:pt x="4612" y="59"/>
                  </a:cubicBezTo>
                  <a:cubicBezTo>
                    <a:pt x="7122" y="59"/>
                    <a:pt x="9165" y="2101"/>
                    <a:pt x="9223" y="4553"/>
                  </a:cubicBezTo>
                  <a:cubicBezTo>
                    <a:pt x="9281" y="7063"/>
                    <a:pt x="7180" y="9223"/>
                    <a:pt x="4670" y="922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7" name="Google Shape;17427;p45"/>
            <p:cNvSpPr/>
            <p:nvPr/>
          </p:nvSpPr>
          <p:spPr>
            <a:xfrm>
              <a:off x="3798325" y="2116175"/>
              <a:ext cx="229125" cy="230600"/>
            </a:xfrm>
            <a:custGeom>
              <a:avLst/>
              <a:gdLst/>
              <a:ahLst/>
              <a:cxnLst/>
              <a:rect l="l" t="t" r="r" b="b"/>
              <a:pathLst>
                <a:path w="9165" h="9224" extrusionOk="0">
                  <a:moveTo>
                    <a:pt x="9164" y="4612"/>
                  </a:moveTo>
                  <a:cubicBezTo>
                    <a:pt x="9164" y="7122"/>
                    <a:pt x="7063" y="9223"/>
                    <a:pt x="4553" y="9165"/>
                  </a:cubicBezTo>
                  <a:cubicBezTo>
                    <a:pt x="2043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1"/>
                  </a:cubicBezTo>
                  <a:cubicBezTo>
                    <a:pt x="7121" y="59"/>
                    <a:pt x="9164" y="2102"/>
                    <a:pt x="9164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8" name="Google Shape;17428;p45"/>
            <p:cNvSpPr/>
            <p:nvPr/>
          </p:nvSpPr>
          <p:spPr>
            <a:xfrm>
              <a:off x="4287175" y="2605025"/>
              <a:ext cx="230575" cy="230600"/>
            </a:xfrm>
            <a:custGeom>
              <a:avLst/>
              <a:gdLst/>
              <a:ahLst/>
              <a:cxnLst/>
              <a:rect l="l" t="t" r="r" b="b"/>
              <a:pathLst>
                <a:path w="9223" h="9224" extrusionOk="0">
                  <a:moveTo>
                    <a:pt x="9223" y="4612"/>
                  </a:moveTo>
                  <a:cubicBezTo>
                    <a:pt x="9223" y="7122"/>
                    <a:pt x="7063" y="9223"/>
                    <a:pt x="4553" y="9223"/>
                  </a:cubicBezTo>
                  <a:cubicBezTo>
                    <a:pt x="2101" y="9165"/>
                    <a:pt x="0" y="7122"/>
                    <a:pt x="0" y="4612"/>
                  </a:cubicBezTo>
                  <a:cubicBezTo>
                    <a:pt x="0" y="2102"/>
                    <a:pt x="2101" y="1"/>
                    <a:pt x="4611" y="59"/>
                  </a:cubicBezTo>
                  <a:cubicBezTo>
                    <a:pt x="7121" y="59"/>
                    <a:pt x="9164" y="2102"/>
                    <a:pt x="9223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9" name="Google Shape;17429;p45"/>
            <p:cNvSpPr/>
            <p:nvPr/>
          </p:nvSpPr>
          <p:spPr>
            <a:xfrm>
              <a:off x="4287175" y="2853100"/>
              <a:ext cx="229125" cy="229150"/>
            </a:xfrm>
            <a:custGeom>
              <a:avLst/>
              <a:gdLst/>
              <a:ahLst/>
              <a:cxnLst/>
              <a:rect l="l" t="t" r="r" b="b"/>
              <a:pathLst>
                <a:path w="9165" h="9166" extrusionOk="0">
                  <a:moveTo>
                    <a:pt x="4611" y="9165"/>
                  </a:moveTo>
                  <a:cubicBezTo>
                    <a:pt x="2101" y="9107"/>
                    <a:pt x="0" y="7064"/>
                    <a:pt x="59" y="4554"/>
                  </a:cubicBezTo>
                  <a:cubicBezTo>
                    <a:pt x="59" y="2044"/>
                    <a:pt x="2101" y="1"/>
                    <a:pt x="4611" y="1"/>
                  </a:cubicBezTo>
                  <a:cubicBezTo>
                    <a:pt x="7121" y="1"/>
                    <a:pt x="9164" y="2102"/>
                    <a:pt x="9164" y="4554"/>
                  </a:cubicBezTo>
                  <a:cubicBezTo>
                    <a:pt x="9164" y="7064"/>
                    <a:pt x="7063" y="9165"/>
                    <a:pt x="4611" y="91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0" name="Google Shape;17430;p45"/>
            <p:cNvSpPr/>
            <p:nvPr/>
          </p:nvSpPr>
          <p:spPr>
            <a:xfrm>
              <a:off x="3551700" y="2116175"/>
              <a:ext cx="229125" cy="229125"/>
            </a:xfrm>
            <a:custGeom>
              <a:avLst/>
              <a:gdLst/>
              <a:ahLst/>
              <a:cxnLst/>
              <a:rect l="l" t="t" r="r" b="b"/>
              <a:pathLst>
                <a:path w="9165" h="9165" extrusionOk="0">
                  <a:moveTo>
                    <a:pt x="9165" y="4612"/>
                  </a:moveTo>
                  <a:cubicBezTo>
                    <a:pt x="9106" y="7122"/>
                    <a:pt x="7063" y="9165"/>
                    <a:pt x="4553" y="9165"/>
                  </a:cubicBezTo>
                  <a:cubicBezTo>
                    <a:pt x="2043" y="9165"/>
                    <a:pt x="0" y="7064"/>
                    <a:pt x="0" y="4554"/>
                  </a:cubicBezTo>
                  <a:cubicBezTo>
                    <a:pt x="0" y="2044"/>
                    <a:pt x="2102" y="1"/>
                    <a:pt x="4612" y="59"/>
                  </a:cubicBezTo>
                  <a:cubicBezTo>
                    <a:pt x="7122" y="59"/>
                    <a:pt x="9165" y="2102"/>
                    <a:pt x="9165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1" name="Google Shape;17431;p45"/>
            <p:cNvSpPr/>
            <p:nvPr/>
          </p:nvSpPr>
          <p:spPr>
            <a:xfrm>
              <a:off x="3799775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7005" y="8990"/>
                    <a:pt x="4495" y="8990"/>
                  </a:cubicBezTo>
                  <a:cubicBezTo>
                    <a:pt x="1985" y="8990"/>
                    <a:pt x="0" y="7005"/>
                    <a:pt x="0" y="4495"/>
                  </a:cubicBezTo>
                  <a:cubicBezTo>
                    <a:pt x="0" y="1985"/>
                    <a:pt x="1985" y="1"/>
                    <a:pt x="4495" y="1"/>
                  </a:cubicBezTo>
                  <a:cubicBezTo>
                    <a:pt x="7005" y="1"/>
                    <a:pt x="8989" y="1985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2" name="Google Shape;17432;p45"/>
            <p:cNvSpPr/>
            <p:nvPr/>
          </p:nvSpPr>
          <p:spPr>
            <a:xfrm>
              <a:off x="4290075" y="236572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95"/>
                  </a:moveTo>
                  <a:cubicBezTo>
                    <a:pt x="8990" y="7005"/>
                    <a:pt x="7005" y="8989"/>
                    <a:pt x="4495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1985" y="0"/>
                    <a:pt x="4437" y="0"/>
                  </a:cubicBezTo>
                  <a:cubicBezTo>
                    <a:pt x="6947" y="0"/>
                    <a:pt x="8990" y="1985"/>
                    <a:pt x="8990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3" name="Google Shape;17433;p45"/>
            <p:cNvSpPr/>
            <p:nvPr/>
          </p:nvSpPr>
          <p:spPr>
            <a:xfrm>
              <a:off x="3553150" y="33448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437"/>
                  </a:moveTo>
                  <a:cubicBezTo>
                    <a:pt x="8990" y="6947"/>
                    <a:pt x="7005" y="8990"/>
                    <a:pt x="4495" y="8990"/>
                  </a:cubicBezTo>
                  <a:cubicBezTo>
                    <a:pt x="1985" y="8990"/>
                    <a:pt x="1" y="6947"/>
                    <a:pt x="1" y="4437"/>
                  </a:cubicBezTo>
                  <a:cubicBezTo>
                    <a:pt x="1" y="1985"/>
                    <a:pt x="1985" y="1"/>
                    <a:pt x="4437" y="1"/>
                  </a:cubicBezTo>
                  <a:cubicBezTo>
                    <a:pt x="6947" y="1"/>
                    <a:pt x="8990" y="1985"/>
                    <a:pt x="8990" y="443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4" name="Google Shape;17434;p45"/>
            <p:cNvSpPr/>
            <p:nvPr/>
          </p:nvSpPr>
          <p:spPr>
            <a:xfrm>
              <a:off x="3064300" y="260795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4"/>
                  </a:moveTo>
                  <a:cubicBezTo>
                    <a:pt x="8990" y="7063"/>
                    <a:pt x="6947" y="8990"/>
                    <a:pt x="4437" y="8990"/>
                  </a:cubicBezTo>
                  <a:cubicBezTo>
                    <a:pt x="1927" y="8990"/>
                    <a:pt x="1" y="6947"/>
                    <a:pt x="1" y="4437"/>
                  </a:cubicBezTo>
                  <a:cubicBezTo>
                    <a:pt x="1" y="1985"/>
                    <a:pt x="2044" y="1"/>
                    <a:pt x="4495" y="1"/>
                  </a:cubicBezTo>
                  <a:cubicBezTo>
                    <a:pt x="7005" y="1"/>
                    <a:pt x="8990" y="2044"/>
                    <a:pt x="8990" y="455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5" name="Google Shape;17435;p45"/>
            <p:cNvSpPr/>
            <p:nvPr/>
          </p:nvSpPr>
          <p:spPr>
            <a:xfrm>
              <a:off x="3064300" y="2854575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90" y="4553"/>
                  </a:moveTo>
                  <a:cubicBezTo>
                    <a:pt x="8990" y="7005"/>
                    <a:pt x="6947" y="8989"/>
                    <a:pt x="4437" y="8989"/>
                  </a:cubicBezTo>
                  <a:cubicBezTo>
                    <a:pt x="1985" y="8989"/>
                    <a:pt x="1" y="6946"/>
                    <a:pt x="1" y="4495"/>
                  </a:cubicBezTo>
                  <a:cubicBezTo>
                    <a:pt x="1" y="1985"/>
                    <a:pt x="2044" y="0"/>
                    <a:pt x="4554" y="0"/>
                  </a:cubicBezTo>
                  <a:cubicBezTo>
                    <a:pt x="7005" y="59"/>
                    <a:pt x="8990" y="2043"/>
                    <a:pt x="8990" y="45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6" name="Google Shape;17436;p45"/>
            <p:cNvSpPr/>
            <p:nvPr/>
          </p:nvSpPr>
          <p:spPr>
            <a:xfrm>
              <a:off x="4043475" y="2119100"/>
              <a:ext cx="224750" cy="224750"/>
            </a:xfrm>
            <a:custGeom>
              <a:avLst/>
              <a:gdLst/>
              <a:ahLst/>
              <a:cxnLst/>
              <a:rect l="l" t="t" r="r" b="b"/>
              <a:pathLst>
                <a:path w="8990" h="8990" extrusionOk="0">
                  <a:moveTo>
                    <a:pt x="8989" y="4495"/>
                  </a:moveTo>
                  <a:cubicBezTo>
                    <a:pt x="8989" y="7005"/>
                    <a:pt x="6946" y="8990"/>
                    <a:pt x="4436" y="8990"/>
                  </a:cubicBezTo>
                  <a:cubicBezTo>
                    <a:pt x="1985" y="8931"/>
                    <a:pt x="0" y="6947"/>
                    <a:pt x="0" y="4495"/>
                  </a:cubicBezTo>
                  <a:cubicBezTo>
                    <a:pt x="0" y="1985"/>
                    <a:pt x="2043" y="1"/>
                    <a:pt x="4553" y="1"/>
                  </a:cubicBezTo>
                  <a:cubicBezTo>
                    <a:pt x="7005" y="1"/>
                    <a:pt x="8989" y="2044"/>
                    <a:pt x="8989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7" name="Google Shape;17437;p45"/>
            <p:cNvSpPr/>
            <p:nvPr/>
          </p:nvSpPr>
          <p:spPr>
            <a:xfrm>
              <a:off x="3308000" y="2119100"/>
              <a:ext cx="223300" cy="224750"/>
            </a:xfrm>
            <a:custGeom>
              <a:avLst/>
              <a:gdLst/>
              <a:ahLst/>
              <a:cxnLst/>
              <a:rect l="l" t="t" r="r" b="b"/>
              <a:pathLst>
                <a:path w="8932" h="8990" extrusionOk="0">
                  <a:moveTo>
                    <a:pt x="4495" y="59"/>
                  </a:moveTo>
                  <a:cubicBezTo>
                    <a:pt x="6888" y="59"/>
                    <a:pt x="8931" y="2102"/>
                    <a:pt x="8931" y="4495"/>
                  </a:cubicBezTo>
                  <a:cubicBezTo>
                    <a:pt x="8873" y="6947"/>
                    <a:pt x="6830" y="8990"/>
                    <a:pt x="4378" y="8931"/>
                  </a:cubicBezTo>
                  <a:cubicBezTo>
                    <a:pt x="1985" y="8873"/>
                    <a:pt x="1" y="6888"/>
                    <a:pt x="1" y="4495"/>
                  </a:cubicBezTo>
                  <a:cubicBezTo>
                    <a:pt x="1" y="2044"/>
                    <a:pt x="2044" y="1"/>
                    <a:pt x="449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8" name="Google Shape;17438;p45"/>
            <p:cNvSpPr/>
            <p:nvPr/>
          </p:nvSpPr>
          <p:spPr>
            <a:xfrm>
              <a:off x="4290075" y="3102650"/>
              <a:ext cx="223300" cy="223275"/>
            </a:xfrm>
            <a:custGeom>
              <a:avLst/>
              <a:gdLst/>
              <a:ahLst/>
              <a:cxnLst/>
              <a:rect l="l" t="t" r="r" b="b"/>
              <a:pathLst>
                <a:path w="8932" h="8931" extrusionOk="0">
                  <a:moveTo>
                    <a:pt x="8932" y="4436"/>
                  </a:moveTo>
                  <a:cubicBezTo>
                    <a:pt x="8932" y="6888"/>
                    <a:pt x="6947" y="8931"/>
                    <a:pt x="4495" y="8931"/>
                  </a:cubicBezTo>
                  <a:cubicBezTo>
                    <a:pt x="2044" y="8931"/>
                    <a:pt x="1" y="6888"/>
                    <a:pt x="1" y="4436"/>
                  </a:cubicBezTo>
                  <a:cubicBezTo>
                    <a:pt x="59" y="2043"/>
                    <a:pt x="2044" y="0"/>
                    <a:pt x="4437" y="0"/>
                  </a:cubicBezTo>
                  <a:cubicBezTo>
                    <a:pt x="6889" y="0"/>
                    <a:pt x="8932" y="1985"/>
                    <a:pt x="8932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9" name="Google Shape;17439;p45"/>
            <p:cNvSpPr/>
            <p:nvPr/>
          </p:nvSpPr>
          <p:spPr>
            <a:xfrm>
              <a:off x="4043475" y="3346350"/>
              <a:ext cx="223275" cy="221825"/>
            </a:xfrm>
            <a:custGeom>
              <a:avLst/>
              <a:gdLst/>
              <a:ahLst/>
              <a:cxnLst/>
              <a:rect l="l" t="t" r="r" b="b"/>
              <a:pathLst>
                <a:path w="8931" h="8873" extrusionOk="0">
                  <a:moveTo>
                    <a:pt x="8931" y="4378"/>
                  </a:moveTo>
                  <a:cubicBezTo>
                    <a:pt x="8931" y="6829"/>
                    <a:pt x="6888" y="8872"/>
                    <a:pt x="4495" y="8872"/>
                  </a:cubicBezTo>
                  <a:cubicBezTo>
                    <a:pt x="2043" y="8872"/>
                    <a:pt x="59" y="6888"/>
                    <a:pt x="59" y="4436"/>
                  </a:cubicBezTo>
                  <a:cubicBezTo>
                    <a:pt x="0" y="2043"/>
                    <a:pt x="2043" y="0"/>
                    <a:pt x="4495" y="0"/>
                  </a:cubicBezTo>
                  <a:cubicBezTo>
                    <a:pt x="6888" y="0"/>
                    <a:pt x="8873" y="1985"/>
                    <a:pt x="8931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0" name="Google Shape;17440;p45"/>
            <p:cNvSpPr/>
            <p:nvPr/>
          </p:nvSpPr>
          <p:spPr>
            <a:xfrm>
              <a:off x="3065775" y="2365725"/>
              <a:ext cx="221825" cy="223275"/>
            </a:xfrm>
            <a:custGeom>
              <a:avLst/>
              <a:gdLst/>
              <a:ahLst/>
              <a:cxnLst/>
              <a:rect l="l" t="t" r="r" b="b"/>
              <a:pathLst>
                <a:path w="8873" h="8931" extrusionOk="0">
                  <a:moveTo>
                    <a:pt x="4378" y="8931"/>
                  </a:moveTo>
                  <a:cubicBezTo>
                    <a:pt x="1985" y="8872"/>
                    <a:pt x="0" y="6888"/>
                    <a:pt x="0" y="4495"/>
                  </a:cubicBezTo>
                  <a:cubicBezTo>
                    <a:pt x="0" y="2043"/>
                    <a:pt x="2101" y="0"/>
                    <a:pt x="4495" y="59"/>
                  </a:cubicBezTo>
                  <a:cubicBezTo>
                    <a:pt x="6946" y="117"/>
                    <a:pt x="8872" y="2101"/>
                    <a:pt x="8872" y="4495"/>
                  </a:cubicBezTo>
                  <a:cubicBezTo>
                    <a:pt x="8814" y="6946"/>
                    <a:pt x="6829" y="8931"/>
                    <a:pt x="4378" y="88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1" name="Google Shape;17441;p45"/>
            <p:cNvSpPr/>
            <p:nvPr/>
          </p:nvSpPr>
          <p:spPr>
            <a:xfrm>
              <a:off x="3309450" y="3346350"/>
              <a:ext cx="220375" cy="220375"/>
            </a:xfrm>
            <a:custGeom>
              <a:avLst/>
              <a:gdLst/>
              <a:ahLst/>
              <a:cxnLst/>
              <a:rect l="l" t="t" r="r" b="b"/>
              <a:pathLst>
                <a:path w="8815" h="8815" extrusionOk="0">
                  <a:moveTo>
                    <a:pt x="8757" y="4436"/>
                  </a:moveTo>
                  <a:cubicBezTo>
                    <a:pt x="8757" y="6888"/>
                    <a:pt x="6772" y="8814"/>
                    <a:pt x="4320" y="8814"/>
                  </a:cubicBezTo>
                  <a:cubicBezTo>
                    <a:pt x="1927" y="8756"/>
                    <a:pt x="1" y="6829"/>
                    <a:pt x="1" y="4378"/>
                  </a:cubicBezTo>
                  <a:cubicBezTo>
                    <a:pt x="59" y="1926"/>
                    <a:pt x="1986" y="0"/>
                    <a:pt x="4437" y="58"/>
                  </a:cubicBezTo>
                  <a:cubicBezTo>
                    <a:pt x="6889" y="58"/>
                    <a:pt x="8815" y="2043"/>
                    <a:pt x="8757" y="44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2" name="Google Shape;17442;p45"/>
            <p:cNvSpPr/>
            <p:nvPr/>
          </p:nvSpPr>
          <p:spPr>
            <a:xfrm>
              <a:off x="3067225" y="3104100"/>
              <a:ext cx="218900" cy="218925"/>
            </a:xfrm>
            <a:custGeom>
              <a:avLst/>
              <a:gdLst/>
              <a:ahLst/>
              <a:cxnLst/>
              <a:rect l="l" t="t" r="r" b="b"/>
              <a:pathLst>
                <a:path w="8756" h="8757" extrusionOk="0">
                  <a:moveTo>
                    <a:pt x="8756" y="4378"/>
                  </a:moveTo>
                  <a:cubicBezTo>
                    <a:pt x="8756" y="6830"/>
                    <a:pt x="6830" y="8756"/>
                    <a:pt x="4378" y="8756"/>
                  </a:cubicBezTo>
                  <a:cubicBezTo>
                    <a:pt x="1927" y="8756"/>
                    <a:pt x="0" y="6830"/>
                    <a:pt x="0" y="4378"/>
                  </a:cubicBezTo>
                  <a:cubicBezTo>
                    <a:pt x="0" y="1927"/>
                    <a:pt x="1927" y="1"/>
                    <a:pt x="4378" y="1"/>
                  </a:cubicBezTo>
                  <a:cubicBezTo>
                    <a:pt x="6830" y="59"/>
                    <a:pt x="8698" y="1985"/>
                    <a:pt x="8698" y="43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3" name="Google Shape;17443;p45"/>
            <p:cNvSpPr/>
            <p:nvPr/>
          </p:nvSpPr>
          <p:spPr>
            <a:xfrm>
              <a:off x="4294475" y="2123475"/>
              <a:ext cx="215975" cy="216000"/>
            </a:xfrm>
            <a:custGeom>
              <a:avLst/>
              <a:gdLst/>
              <a:ahLst/>
              <a:cxnLst/>
              <a:rect l="l" t="t" r="r" b="b"/>
              <a:pathLst>
                <a:path w="8639" h="8640" extrusionOk="0">
                  <a:moveTo>
                    <a:pt x="4319" y="1"/>
                  </a:moveTo>
                  <a:cubicBezTo>
                    <a:pt x="6713" y="1"/>
                    <a:pt x="8639" y="1927"/>
                    <a:pt x="8639" y="4320"/>
                  </a:cubicBezTo>
                  <a:cubicBezTo>
                    <a:pt x="8639" y="6713"/>
                    <a:pt x="6654" y="8639"/>
                    <a:pt x="4261" y="8639"/>
                  </a:cubicBezTo>
                  <a:cubicBezTo>
                    <a:pt x="1868" y="8581"/>
                    <a:pt x="0" y="6655"/>
                    <a:pt x="0" y="4262"/>
                  </a:cubicBezTo>
                  <a:cubicBezTo>
                    <a:pt x="0" y="1869"/>
                    <a:pt x="1926" y="1"/>
                    <a:pt x="431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4" name="Google Shape;17444;p45"/>
            <p:cNvSpPr/>
            <p:nvPr/>
          </p:nvSpPr>
          <p:spPr>
            <a:xfrm>
              <a:off x="3805600" y="1876875"/>
              <a:ext cx="214550" cy="215975"/>
            </a:xfrm>
            <a:custGeom>
              <a:avLst/>
              <a:gdLst/>
              <a:ahLst/>
              <a:cxnLst/>
              <a:rect l="l" t="t" r="r" b="b"/>
              <a:pathLst>
                <a:path w="8582" h="8639" extrusionOk="0">
                  <a:moveTo>
                    <a:pt x="8581" y="4319"/>
                  </a:moveTo>
                  <a:cubicBezTo>
                    <a:pt x="8581" y="6654"/>
                    <a:pt x="6655" y="8581"/>
                    <a:pt x="4320" y="8639"/>
                  </a:cubicBezTo>
                  <a:cubicBezTo>
                    <a:pt x="1927" y="8639"/>
                    <a:pt x="1" y="6654"/>
                    <a:pt x="1" y="4319"/>
                  </a:cubicBezTo>
                  <a:cubicBezTo>
                    <a:pt x="1" y="1926"/>
                    <a:pt x="1927" y="0"/>
                    <a:pt x="4262" y="0"/>
                  </a:cubicBezTo>
                  <a:cubicBezTo>
                    <a:pt x="6655" y="0"/>
                    <a:pt x="8581" y="1926"/>
                    <a:pt x="8581" y="43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5" name="Google Shape;17445;p45"/>
            <p:cNvSpPr/>
            <p:nvPr/>
          </p:nvSpPr>
          <p:spPr>
            <a:xfrm>
              <a:off x="4541075" y="2612325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4320" y="1"/>
                  </a:moveTo>
                  <a:cubicBezTo>
                    <a:pt x="6713" y="1"/>
                    <a:pt x="8639" y="1985"/>
                    <a:pt x="8639" y="4320"/>
                  </a:cubicBezTo>
                  <a:cubicBezTo>
                    <a:pt x="8639" y="6713"/>
                    <a:pt x="6713" y="8640"/>
                    <a:pt x="4320" y="8640"/>
                  </a:cubicBezTo>
                  <a:cubicBezTo>
                    <a:pt x="1927" y="8640"/>
                    <a:pt x="1" y="6713"/>
                    <a:pt x="1" y="4320"/>
                  </a:cubicBezTo>
                  <a:cubicBezTo>
                    <a:pt x="1" y="1985"/>
                    <a:pt x="1927" y="1"/>
                    <a:pt x="432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6" name="Google Shape;17446;p45"/>
            <p:cNvSpPr/>
            <p:nvPr/>
          </p:nvSpPr>
          <p:spPr>
            <a:xfrm>
              <a:off x="4541075" y="2858950"/>
              <a:ext cx="216000" cy="216000"/>
            </a:xfrm>
            <a:custGeom>
              <a:avLst/>
              <a:gdLst/>
              <a:ahLst/>
              <a:cxnLst/>
              <a:rect l="l" t="t" r="r" b="b"/>
              <a:pathLst>
                <a:path w="8640" h="8640" extrusionOk="0">
                  <a:moveTo>
                    <a:pt x="8639" y="4320"/>
                  </a:moveTo>
                  <a:cubicBezTo>
                    <a:pt x="8639" y="6655"/>
                    <a:pt x="6655" y="8639"/>
                    <a:pt x="4320" y="8639"/>
                  </a:cubicBezTo>
                  <a:cubicBezTo>
                    <a:pt x="1927" y="8639"/>
                    <a:pt x="1" y="6713"/>
                    <a:pt x="1" y="4320"/>
                  </a:cubicBezTo>
                  <a:cubicBezTo>
                    <a:pt x="1" y="1985"/>
                    <a:pt x="1927" y="59"/>
                    <a:pt x="4262" y="59"/>
                  </a:cubicBezTo>
                  <a:cubicBezTo>
                    <a:pt x="6655" y="0"/>
                    <a:pt x="8581" y="1927"/>
                    <a:pt x="8639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7" name="Google Shape;17447;p45"/>
            <p:cNvSpPr/>
            <p:nvPr/>
          </p:nvSpPr>
          <p:spPr>
            <a:xfrm>
              <a:off x="3557525" y="1875400"/>
              <a:ext cx="217475" cy="217450"/>
            </a:xfrm>
            <a:custGeom>
              <a:avLst/>
              <a:gdLst/>
              <a:ahLst/>
              <a:cxnLst/>
              <a:rect l="l" t="t" r="r" b="b"/>
              <a:pathLst>
                <a:path w="8699" h="8698" extrusionOk="0">
                  <a:moveTo>
                    <a:pt x="4262" y="8640"/>
                  </a:moveTo>
                  <a:cubicBezTo>
                    <a:pt x="1927" y="8640"/>
                    <a:pt x="1" y="6597"/>
                    <a:pt x="59" y="4262"/>
                  </a:cubicBezTo>
                  <a:cubicBezTo>
                    <a:pt x="118" y="1927"/>
                    <a:pt x="2102" y="1"/>
                    <a:pt x="4379" y="59"/>
                  </a:cubicBezTo>
                  <a:cubicBezTo>
                    <a:pt x="6772" y="117"/>
                    <a:pt x="8698" y="2102"/>
                    <a:pt x="8640" y="4437"/>
                  </a:cubicBezTo>
                  <a:cubicBezTo>
                    <a:pt x="8581" y="6830"/>
                    <a:pt x="6597" y="8698"/>
                    <a:pt x="4262" y="864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8" name="Google Shape;17448;p45"/>
            <p:cNvSpPr/>
            <p:nvPr/>
          </p:nvSpPr>
          <p:spPr>
            <a:xfrm>
              <a:off x="3070150" y="2123475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6" y="8581"/>
                    <a:pt x="0" y="6597"/>
                    <a:pt x="0" y="4262"/>
                  </a:cubicBezTo>
                  <a:cubicBezTo>
                    <a:pt x="0" y="1927"/>
                    <a:pt x="1926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9" name="Google Shape;17449;p45"/>
            <p:cNvSpPr/>
            <p:nvPr/>
          </p:nvSpPr>
          <p:spPr>
            <a:xfrm>
              <a:off x="4295925" y="3349250"/>
              <a:ext cx="213075" cy="214550"/>
            </a:xfrm>
            <a:custGeom>
              <a:avLst/>
              <a:gdLst/>
              <a:ahLst/>
              <a:cxnLst/>
              <a:rect l="l" t="t" r="r" b="b"/>
              <a:pathLst>
                <a:path w="8523" h="8582" extrusionOk="0">
                  <a:moveTo>
                    <a:pt x="4261" y="59"/>
                  </a:moveTo>
                  <a:cubicBezTo>
                    <a:pt x="6596" y="59"/>
                    <a:pt x="8522" y="1985"/>
                    <a:pt x="8522" y="4320"/>
                  </a:cubicBezTo>
                  <a:cubicBezTo>
                    <a:pt x="8522" y="6655"/>
                    <a:pt x="6596" y="8581"/>
                    <a:pt x="4261" y="8581"/>
                  </a:cubicBezTo>
                  <a:cubicBezTo>
                    <a:pt x="1927" y="8581"/>
                    <a:pt x="0" y="6597"/>
                    <a:pt x="0" y="4320"/>
                  </a:cubicBezTo>
                  <a:cubicBezTo>
                    <a:pt x="0" y="1985"/>
                    <a:pt x="1927" y="1"/>
                    <a:pt x="42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0" name="Google Shape;17450;p45"/>
            <p:cNvSpPr/>
            <p:nvPr/>
          </p:nvSpPr>
          <p:spPr>
            <a:xfrm>
              <a:off x="4542525" y="2371550"/>
              <a:ext cx="213100" cy="213075"/>
            </a:xfrm>
            <a:custGeom>
              <a:avLst/>
              <a:gdLst/>
              <a:ahLst/>
              <a:cxnLst/>
              <a:rect l="l" t="t" r="r" b="b"/>
              <a:pathLst>
                <a:path w="8524" h="8523" extrusionOk="0">
                  <a:moveTo>
                    <a:pt x="8523" y="4203"/>
                  </a:moveTo>
                  <a:cubicBezTo>
                    <a:pt x="8523" y="6596"/>
                    <a:pt x="6597" y="8523"/>
                    <a:pt x="4262" y="8464"/>
                  </a:cubicBezTo>
                  <a:cubicBezTo>
                    <a:pt x="1927" y="8464"/>
                    <a:pt x="59" y="6596"/>
                    <a:pt x="1" y="4262"/>
                  </a:cubicBezTo>
                  <a:cubicBezTo>
                    <a:pt x="1" y="1927"/>
                    <a:pt x="1927" y="1"/>
                    <a:pt x="4262" y="1"/>
                  </a:cubicBezTo>
                  <a:cubicBezTo>
                    <a:pt x="6597" y="1"/>
                    <a:pt x="8465" y="1868"/>
                    <a:pt x="8523" y="42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1" name="Google Shape;17451;p45"/>
            <p:cNvSpPr/>
            <p:nvPr/>
          </p:nvSpPr>
          <p:spPr>
            <a:xfrm>
              <a:off x="4049300" y="1878325"/>
              <a:ext cx="213075" cy="211625"/>
            </a:xfrm>
            <a:custGeom>
              <a:avLst/>
              <a:gdLst/>
              <a:ahLst/>
              <a:cxnLst/>
              <a:rect l="l" t="t" r="r" b="b"/>
              <a:pathLst>
                <a:path w="8523" h="8465" extrusionOk="0">
                  <a:moveTo>
                    <a:pt x="4203" y="0"/>
                  </a:moveTo>
                  <a:cubicBezTo>
                    <a:pt x="6538" y="0"/>
                    <a:pt x="8464" y="1868"/>
                    <a:pt x="8464" y="4203"/>
                  </a:cubicBezTo>
                  <a:cubicBezTo>
                    <a:pt x="8523" y="6538"/>
                    <a:pt x="6655" y="8464"/>
                    <a:pt x="4262" y="8464"/>
                  </a:cubicBezTo>
                  <a:cubicBezTo>
                    <a:pt x="1927" y="8464"/>
                    <a:pt x="1" y="6596"/>
                    <a:pt x="59" y="4203"/>
                  </a:cubicBezTo>
                  <a:cubicBezTo>
                    <a:pt x="59" y="1868"/>
                    <a:pt x="1869" y="0"/>
                    <a:pt x="42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2" name="Google Shape;17452;p45"/>
            <p:cNvSpPr/>
            <p:nvPr/>
          </p:nvSpPr>
          <p:spPr>
            <a:xfrm>
              <a:off x="3560450" y="3598800"/>
              <a:ext cx="211625" cy="210150"/>
            </a:xfrm>
            <a:custGeom>
              <a:avLst/>
              <a:gdLst/>
              <a:ahLst/>
              <a:cxnLst/>
              <a:rect l="l" t="t" r="r" b="b"/>
              <a:pathLst>
                <a:path w="8465" h="8406" extrusionOk="0">
                  <a:moveTo>
                    <a:pt x="8406" y="4145"/>
                  </a:moveTo>
                  <a:cubicBezTo>
                    <a:pt x="8464" y="6538"/>
                    <a:pt x="6597" y="8406"/>
                    <a:pt x="4262" y="8406"/>
                  </a:cubicBezTo>
                  <a:cubicBezTo>
                    <a:pt x="1927" y="8406"/>
                    <a:pt x="59" y="6596"/>
                    <a:pt x="1" y="4203"/>
                  </a:cubicBezTo>
                  <a:cubicBezTo>
                    <a:pt x="1" y="1868"/>
                    <a:pt x="1869" y="0"/>
                    <a:pt x="4203" y="0"/>
                  </a:cubicBezTo>
                  <a:cubicBezTo>
                    <a:pt x="6538" y="0"/>
                    <a:pt x="8406" y="1810"/>
                    <a:pt x="8406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3" name="Google Shape;17453;p45"/>
            <p:cNvSpPr/>
            <p:nvPr/>
          </p:nvSpPr>
          <p:spPr>
            <a:xfrm>
              <a:off x="3807075" y="3597325"/>
              <a:ext cx="211600" cy="211625"/>
            </a:xfrm>
            <a:custGeom>
              <a:avLst/>
              <a:gdLst/>
              <a:ahLst/>
              <a:cxnLst/>
              <a:rect l="l" t="t" r="r" b="b"/>
              <a:pathLst>
                <a:path w="8464" h="8465" extrusionOk="0">
                  <a:moveTo>
                    <a:pt x="4203" y="8465"/>
                  </a:moveTo>
                  <a:cubicBezTo>
                    <a:pt x="1868" y="8465"/>
                    <a:pt x="0" y="6597"/>
                    <a:pt x="0" y="4204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96" y="1"/>
                    <a:pt x="8464" y="1927"/>
                    <a:pt x="8464" y="4320"/>
                  </a:cubicBezTo>
                  <a:cubicBezTo>
                    <a:pt x="8406" y="6655"/>
                    <a:pt x="6538" y="8465"/>
                    <a:pt x="4203" y="846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4" name="Google Shape;17454;p45"/>
            <p:cNvSpPr/>
            <p:nvPr/>
          </p:nvSpPr>
          <p:spPr>
            <a:xfrm>
              <a:off x="2824975" y="2615250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6"/>
                  </a:moveTo>
                  <a:cubicBezTo>
                    <a:pt x="1869" y="8406"/>
                    <a:pt x="1" y="6596"/>
                    <a:pt x="1" y="4203"/>
                  </a:cubicBezTo>
                  <a:cubicBezTo>
                    <a:pt x="1" y="1868"/>
                    <a:pt x="1869" y="1"/>
                    <a:pt x="4262" y="1"/>
                  </a:cubicBezTo>
                  <a:cubicBezTo>
                    <a:pt x="6597" y="1"/>
                    <a:pt x="8406" y="1927"/>
                    <a:pt x="8406" y="4262"/>
                  </a:cubicBezTo>
                  <a:cubicBezTo>
                    <a:pt x="8406" y="6596"/>
                    <a:pt x="6538" y="8406"/>
                    <a:pt x="4204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5" name="Google Shape;17455;p45"/>
            <p:cNvSpPr/>
            <p:nvPr/>
          </p:nvSpPr>
          <p:spPr>
            <a:xfrm>
              <a:off x="2824975" y="2861875"/>
              <a:ext cx="210175" cy="210150"/>
            </a:xfrm>
            <a:custGeom>
              <a:avLst/>
              <a:gdLst/>
              <a:ahLst/>
              <a:cxnLst/>
              <a:rect l="l" t="t" r="r" b="b"/>
              <a:pathLst>
                <a:path w="8407" h="8406" extrusionOk="0">
                  <a:moveTo>
                    <a:pt x="4204" y="8405"/>
                  </a:moveTo>
                  <a:cubicBezTo>
                    <a:pt x="1810" y="8405"/>
                    <a:pt x="1" y="6538"/>
                    <a:pt x="1" y="4203"/>
                  </a:cubicBezTo>
                  <a:cubicBezTo>
                    <a:pt x="1" y="1868"/>
                    <a:pt x="1869" y="0"/>
                    <a:pt x="4204" y="0"/>
                  </a:cubicBezTo>
                  <a:cubicBezTo>
                    <a:pt x="6538" y="0"/>
                    <a:pt x="8406" y="1868"/>
                    <a:pt x="8406" y="4203"/>
                  </a:cubicBezTo>
                  <a:cubicBezTo>
                    <a:pt x="8406" y="6596"/>
                    <a:pt x="6538" y="8405"/>
                    <a:pt x="4204" y="840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6" name="Google Shape;17456;p45"/>
            <p:cNvSpPr/>
            <p:nvPr/>
          </p:nvSpPr>
          <p:spPr>
            <a:xfrm>
              <a:off x="4544000" y="3108475"/>
              <a:ext cx="210150" cy="210175"/>
            </a:xfrm>
            <a:custGeom>
              <a:avLst/>
              <a:gdLst/>
              <a:ahLst/>
              <a:cxnLst/>
              <a:rect l="l" t="t" r="r" b="b"/>
              <a:pathLst>
                <a:path w="8406" h="8407" extrusionOk="0">
                  <a:moveTo>
                    <a:pt x="4203" y="8406"/>
                  </a:moveTo>
                  <a:cubicBezTo>
                    <a:pt x="1868" y="8406"/>
                    <a:pt x="0" y="6597"/>
                    <a:pt x="0" y="4203"/>
                  </a:cubicBezTo>
                  <a:cubicBezTo>
                    <a:pt x="0" y="1869"/>
                    <a:pt x="1868" y="1"/>
                    <a:pt x="4203" y="1"/>
                  </a:cubicBezTo>
                  <a:cubicBezTo>
                    <a:pt x="6538" y="1"/>
                    <a:pt x="8406" y="1869"/>
                    <a:pt x="8406" y="4203"/>
                  </a:cubicBezTo>
                  <a:cubicBezTo>
                    <a:pt x="8406" y="6538"/>
                    <a:pt x="6596" y="8406"/>
                    <a:pt x="4203" y="840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7" name="Google Shape;17457;p45"/>
            <p:cNvSpPr/>
            <p:nvPr/>
          </p:nvSpPr>
          <p:spPr>
            <a:xfrm>
              <a:off x="3313850" y="1879775"/>
              <a:ext cx="210150" cy="208700"/>
            </a:xfrm>
            <a:custGeom>
              <a:avLst/>
              <a:gdLst/>
              <a:ahLst/>
              <a:cxnLst/>
              <a:rect l="l" t="t" r="r" b="b"/>
              <a:pathLst>
                <a:path w="8406" h="8348" extrusionOk="0">
                  <a:moveTo>
                    <a:pt x="4203" y="8348"/>
                  </a:moveTo>
                  <a:cubicBezTo>
                    <a:pt x="1868" y="8348"/>
                    <a:pt x="0" y="6480"/>
                    <a:pt x="58" y="4145"/>
                  </a:cubicBezTo>
                  <a:cubicBezTo>
                    <a:pt x="58" y="1810"/>
                    <a:pt x="1926" y="1"/>
                    <a:pt x="4261" y="1"/>
                  </a:cubicBezTo>
                  <a:cubicBezTo>
                    <a:pt x="6596" y="1"/>
                    <a:pt x="8405" y="1869"/>
                    <a:pt x="8405" y="4203"/>
                  </a:cubicBezTo>
                  <a:cubicBezTo>
                    <a:pt x="8405" y="6538"/>
                    <a:pt x="6538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8" name="Google Shape;17458;p45"/>
            <p:cNvSpPr/>
            <p:nvPr/>
          </p:nvSpPr>
          <p:spPr>
            <a:xfrm>
              <a:off x="3071600" y="3352175"/>
              <a:ext cx="210150" cy="210150"/>
            </a:xfrm>
            <a:custGeom>
              <a:avLst/>
              <a:gdLst/>
              <a:ahLst/>
              <a:cxnLst/>
              <a:rect l="l" t="t" r="r" b="b"/>
              <a:pathLst>
                <a:path w="8406" h="8406" extrusionOk="0">
                  <a:moveTo>
                    <a:pt x="4262" y="8406"/>
                  </a:moveTo>
                  <a:cubicBezTo>
                    <a:pt x="1868" y="8406"/>
                    <a:pt x="1" y="6538"/>
                    <a:pt x="1" y="4203"/>
                  </a:cubicBezTo>
                  <a:cubicBezTo>
                    <a:pt x="1" y="1868"/>
                    <a:pt x="1868" y="1"/>
                    <a:pt x="4203" y="1"/>
                  </a:cubicBezTo>
                  <a:cubicBezTo>
                    <a:pt x="6538" y="1"/>
                    <a:pt x="8348" y="1810"/>
                    <a:pt x="8406" y="4145"/>
                  </a:cubicBezTo>
                  <a:cubicBezTo>
                    <a:pt x="8406" y="6480"/>
                    <a:pt x="6596" y="8348"/>
                    <a:pt x="4203" y="834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9" name="Google Shape;17459;p45"/>
            <p:cNvSpPr/>
            <p:nvPr/>
          </p:nvSpPr>
          <p:spPr>
            <a:xfrm>
              <a:off x="2826450" y="2373025"/>
              <a:ext cx="207225" cy="208675"/>
            </a:xfrm>
            <a:custGeom>
              <a:avLst/>
              <a:gdLst/>
              <a:ahLst/>
              <a:cxnLst/>
              <a:rect l="l" t="t" r="r" b="b"/>
              <a:pathLst>
                <a:path w="8289" h="8347" extrusionOk="0">
                  <a:moveTo>
                    <a:pt x="4145" y="8347"/>
                  </a:moveTo>
                  <a:cubicBezTo>
                    <a:pt x="1810" y="8347"/>
                    <a:pt x="0" y="6479"/>
                    <a:pt x="0" y="4203"/>
                  </a:cubicBezTo>
                  <a:cubicBezTo>
                    <a:pt x="0" y="1868"/>
                    <a:pt x="1868" y="0"/>
                    <a:pt x="4145" y="0"/>
                  </a:cubicBezTo>
                  <a:cubicBezTo>
                    <a:pt x="6421" y="0"/>
                    <a:pt x="8289" y="1868"/>
                    <a:pt x="8289" y="4203"/>
                  </a:cubicBezTo>
                  <a:cubicBezTo>
                    <a:pt x="8289" y="6479"/>
                    <a:pt x="6421" y="8347"/>
                    <a:pt x="4145" y="834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0" name="Google Shape;17460;p45"/>
            <p:cNvSpPr/>
            <p:nvPr/>
          </p:nvSpPr>
          <p:spPr>
            <a:xfrm>
              <a:off x="4050775" y="3598800"/>
              <a:ext cx="208700" cy="208700"/>
            </a:xfrm>
            <a:custGeom>
              <a:avLst/>
              <a:gdLst/>
              <a:ahLst/>
              <a:cxnLst/>
              <a:rect l="l" t="t" r="r" b="b"/>
              <a:pathLst>
                <a:path w="8348" h="8348" extrusionOk="0">
                  <a:moveTo>
                    <a:pt x="8347" y="4145"/>
                  </a:moveTo>
                  <a:cubicBezTo>
                    <a:pt x="8347" y="6479"/>
                    <a:pt x="6538" y="8347"/>
                    <a:pt x="4203" y="8347"/>
                  </a:cubicBezTo>
                  <a:cubicBezTo>
                    <a:pt x="1926" y="8347"/>
                    <a:pt x="59" y="6538"/>
                    <a:pt x="59" y="4203"/>
                  </a:cubicBezTo>
                  <a:cubicBezTo>
                    <a:pt x="0" y="1926"/>
                    <a:pt x="1868" y="59"/>
                    <a:pt x="4144" y="59"/>
                  </a:cubicBezTo>
                  <a:cubicBezTo>
                    <a:pt x="6479" y="0"/>
                    <a:pt x="8347" y="1868"/>
                    <a:pt x="8347" y="414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1" name="Google Shape;17461;p45"/>
            <p:cNvSpPr/>
            <p:nvPr/>
          </p:nvSpPr>
          <p:spPr>
            <a:xfrm>
              <a:off x="3315300" y="3598800"/>
              <a:ext cx="207250" cy="208700"/>
            </a:xfrm>
            <a:custGeom>
              <a:avLst/>
              <a:gdLst/>
              <a:ahLst/>
              <a:cxnLst/>
              <a:rect l="l" t="t" r="r" b="b"/>
              <a:pathLst>
                <a:path w="8290" h="8348" extrusionOk="0">
                  <a:moveTo>
                    <a:pt x="4145" y="59"/>
                  </a:moveTo>
                  <a:cubicBezTo>
                    <a:pt x="6421" y="0"/>
                    <a:pt x="8289" y="1926"/>
                    <a:pt x="8289" y="4203"/>
                  </a:cubicBezTo>
                  <a:cubicBezTo>
                    <a:pt x="8289" y="6421"/>
                    <a:pt x="6421" y="8289"/>
                    <a:pt x="4203" y="8347"/>
                  </a:cubicBezTo>
                  <a:cubicBezTo>
                    <a:pt x="1927" y="8347"/>
                    <a:pt x="0" y="6479"/>
                    <a:pt x="0" y="4203"/>
                  </a:cubicBezTo>
                  <a:cubicBezTo>
                    <a:pt x="0" y="1926"/>
                    <a:pt x="1868" y="59"/>
                    <a:pt x="414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2" name="Google Shape;17462;p45"/>
            <p:cNvSpPr/>
            <p:nvPr/>
          </p:nvSpPr>
          <p:spPr>
            <a:xfrm>
              <a:off x="2826450" y="3109950"/>
              <a:ext cx="207225" cy="208700"/>
            </a:xfrm>
            <a:custGeom>
              <a:avLst/>
              <a:gdLst/>
              <a:ahLst/>
              <a:cxnLst/>
              <a:rect l="l" t="t" r="r" b="b"/>
              <a:pathLst>
                <a:path w="8289" h="8348" extrusionOk="0">
                  <a:moveTo>
                    <a:pt x="8289" y="4144"/>
                  </a:moveTo>
                  <a:cubicBezTo>
                    <a:pt x="8289" y="6362"/>
                    <a:pt x="6421" y="8289"/>
                    <a:pt x="4203" y="8289"/>
                  </a:cubicBezTo>
                  <a:cubicBezTo>
                    <a:pt x="1927" y="8347"/>
                    <a:pt x="0" y="6421"/>
                    <a:pt x="0" y="4144"/>
                  </a:cubicBezTo>
                  <a:cubicBezTo>
                    <a:pt x="0" y="1926"/>
                    <a:pt x="1868" y="58"/>
                    <a:pt x="4145" y="0"/>
                  </a:cubicBezTo>
                  <a:cubicBezTo>
                    <a:pt x="6363" y="0"/>
                    <a:pt x="8289" y="1868"/>
                    <a:pt x="8289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3" name="Google Shape;17463;p45"/>
            <p:cNvSpPr/>
            <p:nvPr/>
          </p:nvSpPr>
          <p:spPr>
            <a:xfrm>
              <a:off x="4298850" y="1881250"/>
              <a:ext cx="205775" cy="205775"/>
            </a:xfrm>
            <a:custGeom>
              <a:avLst/>
              <a:gdLst/>
              <a:ahLst/>
              <a:cxnLst/>
              <a:rect l="l" t="t" r="r" b="b"/>
              <a:pathLst>
                <a:path w="8231" h="8231" extrusionOk="0">
                  <a:moveTo>
                    <a:pt x="8230" y="4086"/>
                  </a:moveTo>
                  <a:cubicBezTo>
                    <a:pt x="8230" y="6363"/>
                    <a:pt x="6362" y="8230"/>
                    <a:pt x="4144" y="8230"/>
                  </a:cubicBezTo>
                  <a:cubicBezTo>
                    <a:pt x="1868" y="8230"/>
                    <a:pt x="58" y="6421"/>
                    <a:pt x="58" y="4144"/>
                  </a:cubicBezTo>
                  <a:cubicBezTo>
                    <a:pt x="0" y="1868"/>
                    <a:pt x="1868" y="0"/>
                    <a:pt x="4144" y="0"/>
                  </a:cubicBezTo>
                  <a:cubicBezTo>
                    <a:pt x="6421" y="59"/>
                    <a:pt x="8230" y="1868"/>
                    <a:pt x="8230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4" name="Google Shape;17464;p45"/>
            <p:cNvSpPr/>
            <p:nvPr/>
          </p:nvSpPr>
          <p:spPr>
            <a:xfrm>
              <a:off x="4545450" y="2127850"/>
              <a:ext cx="207250" cy="205775"/>
            </a:xfrm>
            <a:custGeom>
              <a:avLst/>
              <a:gdLst/>
              <a:ahLst/>
              <a:cxnLst/>
              <a:rect l="l" t="t" r="r" b="b"/>
              <a:pathLst>
                <a:path w="8290" h="8231" extrusionOk="0">
                  <a:moveTo>
                    <a:pt x="8231" y="4087"/>
                  </a:moveTo>
                  <a:cubicBezTo>
                    <a:pt x="8289" y="6363"/>
                    <a:pt x="6421" y="8231"/>
                    <a:pt x="4145" y="8231"/>
                  </a:cubicBezTo>
                  <a:cubicBezTo>
                    <a:pt x="1869" y="8231"/>
                    <a:pt x="59" y="6422"/>
                    <a:pt x="59" y="4145"/>
                  </a:cubicBezTo>
                  <a:cubicBezTo>
                    <a:pt x="1" y="1927"/>
                    <a:pt x="1869" y="1"/>
                    <a:pt x="4145" y="59"/>
                  </a:cubicBezTo>
                  <a:cubicBezTo>
                    <a:pt x="6363" y="59"/>
                    <a:pt x="8231" y="1869"/>
                    <a:pt x="8231" y="408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5" name="Google Shape;17465;p45"/>
            <p:cNvSpPr/>
            <p:nvPr/>
          </p:nvSpPr>
          <p:spPr>
            <a:xfrm>
              <a:off x="4548375" y="3355100"/>
              <a:ext cx="202850" cy="202850"/>
            </a:xfrm>
            <a:custGeom>
              <a:avLst/>
              <a:gdLst/>
              <a:ahLst/>
              <a:cxnLst/>
              <a:rect l="l" t="t" r="r" b="b"/>
              <a:pathLst>
                <a:path w="8114" h="8114" extrusionOk="0">
                  <a:moveTo>
                    <a:pt x="8056" y="4028"/>
                  </a:moveTo>
                  <a:cubicBezTo>
                    <a:pt x="8114" y="6304"/>
                    <a:pt x="6304" y="8114"/>
                    <a:pt x="4086" y="8114"/>
                  </a:cubicBezTo>
                  <a:cubicBezTo>
                    <a:pt x="1810" y="8114"/>
                    <a:pt x="0" y="6363"/>
                    <a:pt x="0" y="4086"/>
                  </a:cubicBezTo>
                  <a:cubicBezTo>
                    <a:pt x="0" y="1868"/>
                    <a:pt x="1693" y="59"/>
                    <a:pt x="3911" y="59"/>
                  </a:cubicBezTo>
                  <a:cubicBezTo>
                    <a:pt x="6188" y="0"/>
                    <a:pt x="8056" y="1751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6" name="Google Shape;17466;p45"/>
            <p:cNvSpPr/>
            <p:nvPr/>
          </p:nvSpPr>
          <p:spPr>
            <a:xfrm>
              <a:off x="3075975" y="1882700"/>
              <a:ext cx="201400" cy="202875"/>
            </a:xfrm>
            <a:custGeom>
              <a:avLst/>
              <a:gdLst/>
              <a:ahLst/>
              <a:cxnLst/>
              <a:rect l="l" t="t" r="r" b="b"/>
              <a:pathLst>
                <a:path w="8056" h="8115" extrusionOk="0">
                  <a:moveTo>
                    <a:pt x="8056" y="4086"/>
                  </a:moveTo>
                  <a:cubicBezTo>
                    <a:pt x="8056" y="6363"/>
                    <a:pt x="6246" y="8114"/>
                    <a:pt x="3970" y="8114"/>
                  </a:cubicBezTo>
                  <a:cubicBezTo>
                    <a:pt x="1752" y="8056"/>
                    <a:pt x="1" y="6305"/>
                    <a:pt x="1" y="4028"/>
                  </a:cubicBezTo>
                  <a:cubicBezTo>
                    <a:pt x="1" y="1752"/>
                    <a:pt x="1810" y="1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7" name="Google Shape;17467;p45"/>
            <p:cNvSpPr/>
            <p:nvPr/>
          </p:nvSpPr>
          <p:spPr>
            <a:xfrm>
              <a:off x="2829375" y="21307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5" y="3970"/>
                  </a:moveTo>
                  <a:cubicBezTo>
                    <a:pt x="8055" y="6188"/>
                    <a:pt x="6304" y="7997"/>
                    <a:pt x="4086" y="8056"/>
                  </a:cubicBezTo>
                  <a:cubicBezTo>
                    <a:pt x="1810" y="8056"/>
                    <a:pt x="0" y="6246"/>
                    <a:pt x="0" y="4028"/>
                  </a:cubicBezTo>
                  <a:cubicBezTo>
                    <a:pt x="0" y="1810"/>
                    <a:pt x="1751" y="1"/>
                    <a:pt x="3969" y="1"/>
                  </a:cubicBezTo>
                  <a:cubicBezTo>
                    <a:pt x="6187" y="1"/>
                    <a:pt x="7997" y="1752"/>
                    <a:pt x="805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8" name="Google Shape;17468;p45"/>
            <p:cNvSpPr/>
            <p:nvPr/>
          </p:nvSpPr>
          <p:spPr>
            <a:xfrm>
              <a:off x="4301750" y="36031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8056" y="3970"/>
                  </a:moveTo>
                  <a:cubicBezTo>
                    <a:pt x="8056" y="6246"/>
                    <a:pt x="6305" y="7997"/>
                    <a:pt x="4087" y="8055"/>
                  </a:cubicBezTo>
                  <a:cubicBezTo>
                    <a:pt x="1810" y="8055"/>
                    <a:pt x="1" y="6246"/>
                    <a:pt x="1" y="4028"/>
                  </a:cubicBezTo>
                  <a:cubicBezTo>
                    <a:pt x="1" y="1810"/>
                    <a:pt x="1810" y="0"/>
                    <a:pt x="4028" y="0"/>
                  </a:cubicBezTo>
                  <a:cubicBezTo>
                    <a:pt x="6246" y="0"/>
                    <a:pt x="8056" y="1751"/>
                    <a:pt x="8056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9" name="Google Shape;17469;p45"/>
            <p:cNvSpPr/>
            <p:nvPr/>
          </p:nvSpPr>
          <p:spPr>
            <a:xfrm>
              <a:off x="4790600" y="2619625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4029" y="1"/>
                  </a:moveTo>
                  <a:cubicBezTo>
                    <a:pt x="6247" y="1"/>
                    <a:pt x="8056" y="1810"/>
                    <a:pt x="8056" y="4028"/>
                  </a:cubicBezTo>
                  <a:cubicBezTo>
                    <a:pt x="8056" y="6246"/>
                    <a:pt x="6305" y="8056"/>
                    <a:pt x="4087" y="8056"/>
                  </a:cubicBezTo>
                  <a:cubicBezTo>
                    <a:pt x="1810" y="8056"/>
                    <a:pt x="59" y="6305"/>
                    <a:pt x="1" y="4028"/>
                  </a:cubicBezTo>
                  <a:cubicBezTo>
                    <a:pt x="1" y="1810"/>
                    <a:pt x="1810" y="59"/>
                    <a:pt x="402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0" name="Google Shape;17470;p45"/>
            <p:cNvSpPr/>
            <p:nvPr/>
          </p:nvSpPr>
          <p:spPr>
            <a:xfrm>
              <a:off x="3564825" y="1641925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8056" y="4028"/>
                  </a:moveTo>
                  <a:cubicBezTo>
                    <a:pt x="8056" y="6246"/>
                    <a:pt x="6246" y="7997"/>
                    <a:pt x="4028" y="7997"/>
                  </a:cubicBezTo>
                  <a:cubicBezTo>
                    <a:pt x="1810" y="7997"/>
                    <a:pt x="1" y="6129"/>
                    <a:pt x="59" y="3911"/>
                  </a:cubicBezTo>
                  <a:cubicBezTo>
                    <a:pt x="59" y="1752"/>
                    <a:pt x="1869" y="0"/>
                    <a:pt x="4028" y="0"/>
                  </a:cubicBezTo>
                  <a:cubicBezTo>
                    <a:pt x="6246" y="0"/>
                    <a:pt x="8056" y="1752"/>
                    <a:pt x="8056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1" name="Google Shape;17471;p45"/>
            <p:cNvSpPr/>
            <p:nvPr/>
          </p:nvSpPr>
          <p:spPr>
            <a:xfrm>
              <a:off x="3811450" y="1640475"/>
              <a:ext cx="201400" cy="201400"/>
            </a:xfrm>
            <a:custGeom>
              <a:avLst/>
              <a:gdLst/>
              <a:ahLst/>
              <a:cxnLst/>
              <a:rect l="l" t="t" r="r" b="b"/>
              <a:pathLst>
                <a:path w="8056" h="8056" extrusionOk="0">
                  <a:moveTo>
                    <a:pt x="4086" y="58"/>
                  </a:moveTo>
                  <a:cubicBezTo>
                    <a:pt x="6304" y="58"/>
                    <a:pt x="8056" y="1868"/>
                    <a:pt x="8056" y="4086"/>
                  </a:cubicBezTo>
                  <a:cubicBezTo>
                    <a:pt x="8056" y="6304"/>
                    <a:pt x="6246" y="8055"/>
                    <a:pt x="4028" y="8055"/>
                  </a:cubicBezTo>
                  <a:cubicBezTo>
                    <a:pt x="1810" y="8055"/>
                    <a:pt x="0" y="6246"/>
                    <a:pt x="59" y="4028"/>
                  </a:cubicBezTo>
                  <a:cubicBezTo>
                    <a:pt x="59" y="1810"/>
                    <a:pt x="1868" y="0"/>
                    <a:pt x="4086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2" name="Google Shape;17472;p45"/>
            <p:cNvSpPr/>
            <p:nvPr/>
          </p:nvSpPr>
          <p:spPr>
            <a:xfrm>
              <a:off x="4790600" y="2866250"/>
              <a:ext cx="201425" cy="201400"/>
            </a:xfrm>
            <a:custGeom>
              <a:avLst/>
              <a:gdLst/>
              <a:ahLst/>
              <a:cxnLst/>
              <a:rect l="l" t="t" r="r" b="b"/>
              <a:pathLst>
                <a:path w="8057" h="8056" extrusionOk="0">
                  <a:moveTo>
                    <a:pt x="8056" y="4086"/>
                  </a:moveTo>
                  <a:cubicBezTo>
                    <a:pt x="8056" y="6304"/>
                    <a:pt x="6247" y="8055"/>
                    <a:pt x="4029" y="8055"/>
                  </a:cubicBezTo>
                  <a:cubicBezTo>
                    <a:pt x="1810" y="8055"/>
                    <a:pt x="1" y="6246"/>
                    <a:pt x="59" y="4028"/>
                  </a:cubicBezTo>
                  <a:cubicBezTo>
                    <a:pt x="59" y="1810"/>
                    <a:pt x="1869" y="0"/>
                    <a:pt x="4087" y="59"/>
                  </a:cubicBezTo>
                  <a:cubicBezTo>
                    <a:pt x="6305" y="59"/>
                    <a:pt x="8056" y="1868"/>
                    <a:pt x="8056" y="40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3" name="Google Shape;17473;p45"/>
            <p:cNvSpPr/>
            <p:nvPr/>
          </p:nvSpPr>
          <p:spPr>
            <a:xfrm>
              <a:off x="2829375" y="3356550"/>
              <a:ext cx="201400" cy="199950"/>
            </a:xfrm>
            <a:custGeom>
              <a:avLst/>
              <a:gdLst/>
              <a:ahLst/>
              <a:cxnLst/>
              <a:rect l="l" t="t" r="r" b="b"/>
              <a:pathLst>
                <a:path w="8056" h="7998" extrusionOk="0">
                  <a:moveTo>
                    <a:pt x="7997" y="4028"/>
                  </a:moveTo>
                  <a:cubicBezTo>
                    <a:pt x="7997" y="6246"/>
                    <a:pt x="6187" y="7997"/>
                    <a:pt x="4028" y="7997"/>
                  </a:cubicBezTo>
                  <a:cubicBezTo>
                    <a:pt x="1810" y="7997"/>
                    <a:pt x="0" y="6130"/>
                    <a:pt x="58" y="3912"/>
                  </a:cubicBezTo>
                  <a:cubicBezTo>
                    <a:pt x="58" y="1752"/>
                    <a:pt x="1926" y="1"/>
                    <a:pt x="4086" y="1"/>
                  </a:cubicBezTo>
                  <a:cubicBezTo>
                    <a:pt x="6246" y="59"/>
                    <a:pt x="8055" y="1869"/>
                    <a:pt x="7997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4" name="Google Shape;17474;p45"/>
            <p:cNvSpPr/>
            <p:nvPr/>
          </p:nvSpPr>
          <p:spPr>
            <a:xfrm>
              <a:off x="3075975" y="3603175"/>
              <a:ext cx="199950" cy="201400"/>
            </a:xfrm>
            <a:custGeom>
              <a:avLst/>
              <a:gdLst/>
              <a:ahLst/>
              <a:cxnLst/>
              <a:rect l="l" t="t" r="r" b="b"/>
              <a:pathLst>
                <a:path w="7998" h="8056" extrusionOk="0">
                  <a:moveTo>
                    <a:pt x="4087" y="0"/>
                  </a:moveTo>
                  <a:cubicBezTo>
                    <a:pt x="6246" y="59"/>
                    <a:pt x="7997" y="1868"/>
                    <a:pt x="7997" y="4028"/>
                  </a:cubicBezTo>
                  <a:cubicBezTo>
                    <a:pt x="7997" y="6246"/>
                    <a:pt x="6130" y="8055"/>
                    <a:pt x="3970" y="7997"/>
                  </a:cubicBezTo>
                  <a:cubicBezTo>
                    <a:pt x="1752" y="7939"/>
                    <a:pt x="1" y="6129"/>
                    <a:pt x="59" y="3970"/>
                  </a:cubicBezTo>
                  <a:cubicBezTo>
                    <a:pt x="59" y="1810"/>
                    <a:pt x="1869" y="0"/>
                    <a:pt x="40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5" name="Google Shape;17475;p45"/>
            <p:cNvSpPr/>
            <p:nvPr/>
          </p:nvSpPr>
          <p:spPr>
            <a:xfrm>
              <a:off x="4056600" y="1641925"/>
              <a:ext cx="198475" cy="198475"/>
            </a:xfrm>
            <a:custGeom>
              <a:avLst/>
              <a:gdLst/>
              <a:ahLst/>
              <a:cxnLst/>
              <a:rect l="l" t="t" r="r" b="b"/>
              <a:pathLst>
                <a:path w="7939" h="7939" extrusionOk="0">
                  <a:moveTo>
                    <a:pt x="3970" y="7939"/>
                  </a:moveTo>
                  <a:cubicBezTo>
                    <a:pt x="1810" y="7939"/>
                    <a:pt x="1" y="6129"/>
                    <a:pt x="1" y="3970"/>
                  </a:cubicBezTo>
                  <a:cubicBezTo>
                    <a:pt x="1" y="1810"/>
                    <a:pt x="1810" y="0"/>
                    <a:pt x="3970" y="0"/>
                  </a:cubicBezTo>
                  <a:cubicBezTo>
                    <a:pt x="6130" y="0"/>
                    <a:pt x="7939" y="1810"/>
                    <a:pt x="7939" y="3970"/>
                  </a:cubicBezTo>
                  <a:cubicBezTo>
                    <a:pt x="7939" y="6188"/>
                    <a:pt x="6130" y="7939"/>
                    <a:pt x="3970" y="793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6" name="Google Shape;17476;p45"/>
            <p:cNvSpPr/>
            <p:nvPr/>
          </p:nvSpPr>
          <p:spPr>
            <a:xfrm>
              <a:off x="4792075" y="2377400"/>
              <a:ext cx="199950" cy="199925"/>
            </a:xfrm>
            <a:custGeom>
              <a:avLst/>
              <a:gdLst/>
              <a:ahLst/>
              <a:cxnLst/>
              <a:rect l="l" t="t" r="r" b="b"/>
              <a:pathLst>
                <a:path w="7998" h="7997" extrusionOk="0">
                  <a:moveTo>
                    <a:pt x="3970" y="58"/>
                  </a:moveTo>
                  <a:cubicBezTo>
                    <a:pt x="6129" y="0"/>
                    <a:pt x="7939" y="1810"/>
                    <a:pt x="7939" y="3969"/>
                  </a:cubicBezTo>
                  <a:cubicBezTo>
                    <a:pt x="7997" y="6129"/>
                    <a:pt x="6188" y="7939"/>
                    <a:pt x="4028" y="7997"/>
                  </a:cubicBezTo>
                  <a:cubicBezTo>
                    <a:pt x="1868" y="7997"/>
                    <a:pt x="59" y="6246"/>
                    <a:pt x="0" y="4028"/>
                  </a:cubicBezTo>
                  <a:cubicBezTo>
                    <a:pt x="0" y="1926"/>
                    <a:pt x="1810" y="58"/>
                    <a:pt x="3970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7" name="Google Shape;17477;p45"/>
            <p:cNvSpPr/>
            <p:nvPr/>
          </p:nvSpPr>
          <p:spPr>
            <a:xfrm>
              <a:off x="4793525" y="31157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70" y="1"/>
                  </a:moveTo>
                  <a:cubicBezTo>
                    <a:pt x="6130" y="1"/>
                    <a:pt x="7881" y="1752"/>
                    <a:pt x="7881" y="3911"/>
                  </a:cubicBezTo>
                  <a:cubicBezTo>
                    <a:pt x="7881" y="6129"/>
                    <a:pt x="6071" y="7881"/>
                    <a:pt x="3853" y="7881"/>
                  </a:cubicBezTo>
                  <a:cubicBezTo>
                    <a:pt x="1693" y="7822"/>
                    <a:pt x="1" y="6071"/>
                    <a:pt x="1" y="3911"/>
                  </a:cubicBezTo>
                  <a:cubicBezTo>
                    <a:pt x="1" y="1693"/>
                    <a:pt x="1752" y="1"/>
                    <a:pt x="39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8" name="Google Shape;17478;p45"/>
            <p:cNvSpPr/>
            <p:nvPr/>
          </p:nvSpPr>
          <p:spPr>
            <a:xfrm>
              <a:off x="2584200" y="2622550"/>
              <a:ext cx="197025" cy="195550"/>
            </a:xfrm>
            <a:custGeom>
              <a:avLst/>
              <a:gdLst/>
              <a:ahLst/>
              <a:cxnLst/>
              <a:rect l="l" t="t" r="r" b="b"/>
              <a:pathLst>
                <a:path w="7881" h="7822" extrusionOk="0">
                  <a:moveTo>
                    <a:pt x="3912" y="7822"/>
                  </a:moveTo>
                  <a:cubicBezTo>
                    <a:pt x="1752" y="7822"/>
                    <a:pt x="1" y="6071"/>
                    <a:pt x="59" y="3911"/>
                  </a:cubicBezTo>
                  <a:cubicBezTo>
                    <a:pt x="59" y="1693"/>
                    <a:pt x="1810" y="0"/>
                    <a:pt x="3970" y="0"/>
                  </a:cubicBezTo>
                  <a:cubicBezTo>
                    <a:pt x="6188" y="0"/>
                    <a:pt x="7881" y="1751"/>
                    <a:pt x="7881" y="3970"/>
                  </a:cubicBezTo>
                  <a:cubicBezTo>
                    <a:pt x="7881" y="6129"/>
                    <a:pt x="6130" y="7822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9" name="Google Shape;17479;p45"/>
            <p:cNvSpPr/>
            <p:nvPr/>
          </p:nvSpPr>
          <p:spPr>
            <a:xfrm>
              <a:off x="3321125" y="1643375"/>
              <a:ext cx="197025" cy="197025"/>
            </a:xfrm>
            <a:custGeom>
              <a:avLst/>
              <a:gdLst/>
              <a:ahLst/>
              <a:cxnLst/>
              <a:rect l="l" t="t" r="r" b="b"/>
              <a:pathLst>
                <a:path w="7881" h="7881" extrusionOk="0">
                  <a:moveTo>
                    <a:pt x="3912" y="7822"/>
                  </a:moveTo>
                  <a:cubicBezTo>
                    <a:pt x="1694" y="7822"/>
                    <a:pt x="1" y="6071"/>
                    <a:pt x="1" y="3912"/>
                  </a:cubicBezTo>
                  <a:cubicBezTo>
                    <a:pt x="59" y="1694"/>
                    <a:pt x="1810" y="1"/>
                    <a:pt x="3970" y="1"/>
                  </a:cubicBezTo>
                  <a:cubicBezTo>
                    <a:pt x="6130" y="59"/>
                    <a:pt x="7881" y="1810"/>
                    <a:pt x="7823" y="3970"/>
                  </a:cubicBezTo>
                  <a:cubicBezTo>
                    <a:pt x="7823" y="6130"/>
                    <a:pt x="6071" y="7881"/>
                    <a:pt x="3912" y="78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0" name="Google Shape;17480;p45"/>
            <p:cNvSpPr/>
            <p:nvPr/>
          </p:nvSpPr>
          <p:spPr>
            <a:xfrm>
              <a:off x="3812900" y="3851250"/>
              <a:ext cx="198500" cy="197025"/>
            </a:xfrm>
            <a:custGeom>
              <a:avLst/>
              <a:gdLst/>
              <a:ahLst/>
              <a:cxnLst/>
              <a:rect l="l" t="t" r="r" b="b"/>
              <a:pathLst>
                <a:path w="7940" h="7881" extrusionOk="0">
                  <a:moveTo>
                    <a:pt x="7939" y="3969"/>
                  </a:moveTo>
                  <a:cubicBezTo>
                    <a:pt x="7881" y="6188"/>
                    <a:pt x="6130" y="7880"/>
                    <a:pt x="3970" y="7880"/>
                  </a:cubicBezTo>
                  <a:cubicBezTo>
                    <a:pt x="1752" y="7880"/>
                    <a:pt x="1" y="6071"/>
                    <a:pt x="59" y="3911"/>
                  </a:cubicBezTo>
                  <a:cubicBezTo>
                    <a:pt x="117" y="1693"/>
                    <a:pt x="1869" y="0"/>
                    <a:pt x="4028" y="59"/>
                  </a:cubicBezTo>
                  <a:cubicBezTo>
                    <a:pt x="6188" y="59"/>
                    <a:pt x="7939" y="1810"/>
                    <a:pt x="7939" y="39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1" name="Google Shape;17481;p45"/>
            <p:cNvSpPr/>
            <p:nvPr/>
          </p:nvSpPr>
          <p:spPr>
            <a:xfrm>
              <a:off x="2585675" y="2869150"/>
              <a:ext cx="195550" cy="195575"/>
            </a:xfrm>
            <a:custGeom>
              <a:avLst/>
              <a:gdLst/>
              <a:ahLst/>
              <a:cxnLst/>
              <a:rect l="l" t="t" r="r" b="b"/>
              <a:pathLst>
                <a:path w="7822" h="7823" extrusionOk="0">
                  <a:moveTo>
                    <a:pt x="7822" y="3912"/>
                  </a:moveTo>
                  <a:cubicBezTo>
                    <a:pt x="7822" y="6071"/>
                    <a:pt x="6129" y="7823"/>
                    <a:pt x="3911" y="7823"/>
                  </a:cubicBezTo>
                  <a:cubicBezTo>
                    <a:pt x="1751" y="7823"/>
                    <a:pt x="0" y="6130"/>
                    <a:pt x="0" y="3970"/>
                  </a:cubicBezTo>
                  <a:cubicBezTo>
                    <a:pt x="0" y="1752"/>
                    <a:pt x="1693" y="59"/>
                    <a:pt x="3853" y="1"/>
                  </a:cubicBezTo>
                  <a:cubicBezTo>
                    <a:pt x="6071" y="1"/>
                    <a:pt x="7763" y="1752"/>
                    <a:pt x="7822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2" name="Google Shape;17482;p45"/>
            <p:cNvSpPr/>
            <p:nvPr/>
          </p:nvSpPr>
          <p:spPr>
            <a:xfrm>
              <a:off x="3567750" y="3851250"/>
              <a:ext cx="197025" cy="198475"/>
            </a:xfrm>
            <a:custGeom>
              <a:avLst/>
              <a:gdLst/>
              <a:ahLst/>
              <a:cxnLst/>
              <a:rect l="l" t="t" r="r" b="b"/>
              <a:pathLst>
                <a:path w="7881" h="7939" extrusionOk="0">
                  <a:moveTo>
                    <a:pt x="4028" y="59"/>
                  </a:moveTo>
                  <a:cubicBezTo>
                    <a:pt x="6188" y="117"/>
                    <a:pt x="7881" y="1868"/>
                    <a:pt x="7822" y="4028"/>
                  </a:cubicBezTo>
                  <a:cubicBezTo>
                    <a:pt x="7822" y="6246"/>
                    <a:pt x="6013" y="7939"/>
                    <a:pt x="3853" y="7880"/>
                  </a:cubicBezTo>
                  <a:cubicBezTo>
                    <a:pt x="1693" y="7822"/>
                    <a:pt x="1" y="6071"/>
                    <a:pt x="1" y="3853"/>
                  </a:cubicBezTo>
                  <a:cubicBezTo>
                    <a:pt x="59" y="1693"/>
                    <a:pt x="1868" y="0"/>
                    <a:pt x="4028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3" name="Google Shape;17483;p45"/>
            <p:cNvSpPr/>
            <p:nvPr/>
          </p:nvSpPr>
          <p:spPr>
            <a:xfrm>
              <a:off x="4551300" y="1891450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7763" y="3912"/>
                  </a:moveTo>
                  <a:cubicBezTo>
                    <a:pt x="7763" y="6071"/>
                    <a:pt x="6071" y="7764"/>
                    <a:pt x="3853" y="7764"/>
                  </a:cubicBezTo>
                  <a:cubicBezTo>
                    <a:pt x="1693" y="7764"/>
                    <a:pt x="0" y="6013"/>
                    <a:pt x="0" y="3853"/>
                  </a:cubicBezTo>
                  <a:cubicBezTo>
                    <a:pt x="0" y="1693"/>
                    <a:pt x="1751" y="1"/>
                    <a:pt x="3969" y="1"/>
                  </a:cubicBezTo>
                  <a:cubicBezTo>
                    <a:pt x="6129" y="1"/>
                    <a:pt x="7822" y="1693"/>
                    <a:pt x="7763" y="39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4" name="Google Shape;17484;p45"/>
            <p:cNvSpPr/>
            <p:nvPr/>
          </p:nvSpPr>
          <p:spPr>
            <a:xfrm>
              <a:off x="4059525" y="385270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3794" y="59"/>
                  </a:moveTo>
                  <a:cubicBezTo>
                    <a:pt x="5954" y="1"/>
                    <a:pt x="7705" y="1693"/>
                    <a:pt x="7705" y="3853"/>
                  </a:cubicBezTo>
                  <a:cubicBezTo>
                    <a:pt x="7705" y="6013"/>
                    <a:pt x="6013" y="7764"/>
                    <a:pt x="3853" y="7764"/>
                  </a:cubicBezTo>
                  <a:cubicBezTo>
                    <a:pt x="1693" y="7764"/>
                    <a:pt x="0" y="6071"/>
                    <a:pt x="0" y="3911"/>
                  </a:cubicBezTo>
                  <a:cubicBezTo>
                    <a:pt x="0" y="1752"/>
                    <a:pt x="1693" y="59"/>
                    <a:pt x="3794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5" name="Google Shape;17485;p45"/>
            <p:cNvSpPr/>
            <p:nvPr/>
          </p:nvSpPr>
          <p:spPr>
            <a:xfrm>
              <a:off x="2585675" y="2380300"/>
              <a:ext cx="194100" cy="194125"/>
            </a:xfrm>
            <a:custGeom>
              <a:avLst/>
              <a:gdLst/>
              <a:ahLst/>
              <a:cxnLst/>
              <a:rect l="l" t="t" r="r" b="b"/>
              <a:pathLst>
                <a:path w="7764" h="7765" extrusionOk="0">
                  <a:moveTo>
                    <a:pt x="3911" y="59"/>
                  </a:moveTo>
                  <a:cubicBezTo>
                    <a:pt x="6071" y="59"/>
                    <a:pt x="7763" y="1810"/>
                    <a:pt x="7763" y="3912"/>
                  </a:cubicBezTo>
                  <a:cubicBezTo>
                    <a:pt x="7763" y="6071"/>
                    <a:pt x="6012" y="7764"/>
                    <a:pt x="3853" y="7764"/>
                  </a:cubicBezTo>
                  <a:cubicBezTo>
                    <a:pt x="1693" y="7764"/>
                    <a:pt x="0" y="6013"/>
                    <a:pt x="59" y="3853"/>
                  </a:cubicBezTo>
                  <a:cubicBezTo>
                    <a:pt x="59" y="1694"/>
                    <a:pt x="1810" y="1"/>
                    <a:pt x="391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6" name="Google Shape;17486;p45"/>
            <p:cNvSpPr/>
            <p:nvPr/>
          </p:nvSpPr>
          <p:spPr>
            <a:xfrm>
              <a:off x="3322600" y="3854175"/>
              <a:ext cx="192650" cy="192625"/>
            </a:xfrm>
            <a:custGeom>
              <a:avLst/>
              <a:gdLst/>
              <a:ahLst/>
              <a:cxnLst/>
              <a:rect l="l" t="t" r="r" b="b"/>
              <a:pathLst>
                <a:path w="7706" h="7705" extrusionOk="0">
                  <a:moveTo>
                    <a:pt x="7705" y="3852"/>
                  </a:moveTo>
                  <a:cubicBezTo>
                    <a:pt x="7705" y="5954"/>
                    <a:pt x="5954" y="7705"/>
                    <a:pt x="3853" y="7705"/>
                  </a:cubicBezTo>
                  <a:cubicBezTo>
                    <a:pt x="1751" y="7705"/>
                    <a:pt x="0" y="5954"/>
                    <a:pt x="0" y="3852"/>
                  </a:cubicBezTo>
                  <a:cubicBezTo>
                    <a:pt x="0" y="1693"/>
                    <a:pt x="1751" y="0"/>
                    <a:pt x="3911" y="0"/>
                  </a:cubicBezTo>
                  <a:cubicBezTo>
                    <a:pt x="6012" y="0"/>
                    <a:pt x="7705" y="1751"/>
                    <a:pt x="7705" y="38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7" name="Google Shape;17487;p45"/>
            <p:cNvSpPr/>
            <p:nvPr/>
          </p:nvSpPr>
          <p:spPr>
            <a:xfrm>
              <a:off x="2585675" y="3117225"/>
              <a:ext cx="195550" cy="194125"/>
            </a:xfrm>
            <a:custGeom>
              <a:avLst/>
              <a:gdLst/>
              <a:ahLst/>
              <a:cxnLst/>
              <a:rect l="l" t="t" r="r" b="b"/>
              <a:pathLst>
                <a:path w="7822" h="7765" extrusionOk="0">
                  <a:moveTo>
                    <a:pt x="3969" y="1"/>
                  </a:moveTo>
                  <a:cubicBezTo>
                    <a:pt x="6071" y="59"/>
                    <a:pt x="7822" y="1869"/>
                    <a:pt x="7763" y="3970"/>
                  </a:cubicBezTo>
                  <a:cubicBezTo>
                    <a:pt x="7705" y="6071"/>
                    <a:pt x="5954" y="7764"/>
                    <a:pt x="3853" y="7706"/>
                  </a:cubicBezTo>
                  <a:cubicBezTo>
                    <a:pt x="1751" y="7706"/>
                    <a:pt x="0" y="5896"/>
                    <a:pt x="59" y="3795"/>
                  </a:cubicBezTo>
                  <a:cubicBezTo>
                    <a:pt x="117" y="1694"/>
                    <a:pt x="1868" y="1"/>
                    <a:pt x="39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8" name="Google Shape;17488;p45"/>
            <p:cNvSpPr/>
            <p:nvPr/>
          </p:nvSpPr>
          <p:spPr>
            <a:xfrm>
              <a:off x="4795000" y="2133700"/>
              <a:ext cx="192625" cy="194100"/>
            </a:xfrm>
            <a:custGeom>
              <a:avLst/>
              <a:gdLst/>
              <a:ahLst/>
              <a:cxnLst/>
              <a:rect l="l" t="t" r="r" b="b"/>
              <a:pathLst>
                <a:path w="7705" h="7764" extrusionOk="0">
                  <a:moveTo>
                    <a:pt x="3911" y="7764"/>
                  </a:moveTo>
                  <a:cubicBezTo>
                    <a:pt x="1810" y="7764"/>
                    <a:pt x="58" y="6012"/>
                    <a:pt x="0" y="3911"/>
                  </a:cubicBezTo>
                  <a:cubicBezTo>
                    <a:pt x="0" y="1810"/>
                    <a:pt x="1751" y="59"/>
                    <a:pt x="3853" y="59"/>
                  </a:cubicBezTo>
                  <a:cubicBezTo>
                    <a:pt x="5954" y="0"/>
                    <a:pt x="7705" y="1751"/>
                    <a:pt x="7705" y="3911"/>
                  </a:cubicBezTo>
                  <a:cubicBezTo>
                    <a:pt x="7705" y="5954"/>
                    <a:pt x="6012" y="7705"/>
                    <a:pt x="3911" y="776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9" name="Google Shape;17489;p45"/>
            <p:cNvSpPr/>
            <p:nvPr/>
          </p:nvSpPr>
          <p:spPr>
            <a:xfrm>
              <a:off x="4306125" y="1644850"/>
              <a:ext cx="192650" cy="194100"/>
            </a:xfrm>
            <a:custGeom>
              <a:avLst/>
              <a:gdLst/>
              <a:ahLst/>
              <a:cxnLst/>
              <a:rect l="l" t="t" r="r" b="b"/>
              <a:pathLst>
                <a:path w="7706" h="7764" extrusionOk="0">
                  <a:moveTo>
                    <a:pt x="7706" y="3911"/>
                  </a:moveTo>
                  <a:cubicBezTo>
                    <a:pt x="7648" y="6012"/>
                    <a:pt x="5896" y="7763"/>
                    <a:pt x="3737" y="7705"/>
                  </a:cubicBezTo>
                  <a:cubicBezTo>
                    <a:pt x="1694" y="7647"/>
                    <a:pt x="1" y="5896"/>
                    <a:pt x="1" y="3794"/>
                  </a:cubicBezTo>
                  <a:cubicBezTo>
                    <a:pt x="1" y="1693"/>
                    <a:pt x="1810" y="0"/>
                    <a:pt x="3912" y="0"/>
                  </a:cubicBezTo>
                  <a:cubicBezTo>
                    <a:pt x="6013" y="59"/>
                    <a:pt x="7706" y="1810"/>
                    <a:pt x="7706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0" name="Google Shape;17490;p45"/>
            <p:cNvSpPr/>
            <p:nvPr/>
          </p:nvSpPr>
          <p:spPr>
            <a:xfrm>
              <a:off x="4546925" y="3606100"/>
              <a:ext cx="195550" cy="194100"/>
            </a:xfrm>
            <a:custGeom>
              <a:avLst/>
              <a:gdLst/>
              <a:ahLst/>
              <a:cxnLst/>
              <a:rect l="l" t="t" r="r" b="b"/>
              <a:pathLst>
                <a:path w="7822" h="7764" extrusionOk="0">
                  <a:moveTo>
                    <a:pt x="3853" y="7763"/>
                  </a:moveTo>
                  <a:cubicBezTo>
                    <a:pt x="1751" y="7705"/>
                    <a:pt x="0" y="5895"/>
                    <a:pt x="58" y="3794"/>
                  </a:cubicBezTo>
                  <a:cubicBezTo>
                    <a:pt x="117" y="1693"/>
                    <a:pt x="1926" y="0"/>
                    <a:pt x="3969" y="58"/>
                  </a:cubicBezTo>
                  <a:cubicBezTo>
                    <a:pt x="6129" y="117"/>
                    <a:pt x="7822" y="1868"/>
                    <a:pt x="7763" y="4028"/>
                  </a:cubicBezTo>
                  <a:cubicBezTo>
                    <a:pt x="7705" y="6071"/>
                    <a:pt x="5954" y="7763"/>
                    <a:pt x="3853" y="77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1" name="Google Shape;17491;p45"/>
            <p:cNvSpPr/>
            <p:nvPr/>
          </p:nvSpPr>
          <p:spPr>
            <a:xfrm>
              <a:off x="2832275" y="1887075"/>
              <a:ext cx="194125" cy="194100"/>
            </a:xfrm>
            <a:custGeom>
              <a:avLst/>
              <a:gdLst/>
              <a:ahLst/>
              <a:cxnLst/>
              <a:rect l="l" t="t" r="r" b="b"/>
              <a:pathLst>
                <a:path w="7765" h="7764" extrusionOk="0">
                  <a:moveTo>
                    <a:pt x="7764" y="3911"/>
                  </a:moveTo>
                  <a:cubicBezTo>
                    <a:pt x="7706" y="6013"/>
                    <a:pt x="5955" y="7764"/>
                    <a:pt x="3912" y="7706"/>
                  </a:cubicBezTo>
                  <a:cubicBezTo>
                    <a:pt x="1752" y="7706"/>
                    <a:pt x="1" y="5954"/>
                    <a:pt x="59" y="3795"/>
                  </a:cubicBezTo>
                  <a:cubicBezTo>
                    <a:pt x="118" y="1693"/>
                    <a:pt x="1869" y="1"/>
                    <a:pt x="3970" y="59"/>
                  </a:cubicBezTo>
                  <a:cubicBezTo>
                    <a:pt x="6071" y="59"/>
                    <a:pt x="7764" y="1810"/>
                    <a:pt x="7764" y="39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2" name="Google Shape;17492;p45"/>
            <p:cNvSpPr/>
            <p:nvPr/>
          </p:nvSpPr>
          <p:spPr>
            <a:xfrm>
              <a:off x="4796450" y="3362400"/>
              <a:ext cx="191175" cy="189725"/>
            </a:xfrm>
            <a:custGeom>
              <a:avLst/>
              <a:gdLst/>
              <a:ahLst/>
              <a:cxnLst/>
              <a:rect l="l" t="t" r="r" b="b"/>
              <a:pathLst>
                <a:path w="7647" h="7589" extrusionOk="0">
                  <a:moveTo>
                    <a:pt x="3795" y="0"/>
                  </a:moveTo>
                  <a:cubicBezTo>
                    <a:pt x="5896" y="0"/>
                    <a:pt x="7647" y="1751"/>
                    <a:pt x="7589" y="3794"/>
                  </a:cubicBezTo>
                  <a:cubicBezTo>
                    <a:pt x="7589" y="5896"/>
                    <a:pt x="5896" y="7588"/>
                    <a:pt x="3795" y="7588"/>
                  </a:cubicBezTo>
                  <a:cubicBezTo>
                    <a:pt x="1693" y="7588"/>
                    <a:pt x="0" y="5837"/>
                    <a:pt x="0" y="3736"/>
                  </a:cubicBezTo>
                  <a:cubicBezTo>
                    <a:pt x="0" y="1693"/>
                    <a:pt x="1752" y="0"/>
                    <a:pt x="379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3" name="Google Shape;17493;p45"/>
            <p:cNvSpPr/>
            <p:nvPr/>
          </p:nvSpPr>
          <p:spPr>
            <a:xfrm>
              <a:off x="3081825" y="1646300"/>
              <a:ext cx="189725" cy="191200"/>
            </a:xfrm>
            <a:custGeom>
              <a:avLst/>
              <a:gdLst/>
              <a:ahLst/>
              <a:cxnLst/>
              <a:rect l="l" t="t" r="r" b="b"/>
              <a:pathLst>
                <a:path w="7589" h="7648" extrusionOk="0">
                  <a:moveTo>
                    <a:pt x="3794" y="1"/>
                  </a:moveTo>
                  <a:cubicBezTo>
                    <a:pt x="5837" y="1"/>
                    <a:pt x="7588" y="1752"/>
                    <a:pt x="7588" y="3853"/>
                  </a:cubicBezTo>
                  <a:cubicBezTo>
                    <a:pt x="7588" y="5896"/>
                    <a:pt x="5896" y="7589"/>
                    <a:pt x="3794" y="7589"/>
                  </a:cubicBezTo>
                  <a:cubicBezTo>
                    <a:pt x="1751" y="7647"/>
                    <a:pt x="0" y="5896"/>
                    <a:pt x="0" y="3795"/>
                  </a:cubicBezTo>
                  <a:cubicBezTo>
                    <a:pt x="0" y="1693"/>
                    <a:pt x="1693" y="1"/>
                    <a:pt x="3794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4" name="Google Shape;17494;p45"/>
            <p:cNvSpPr/>
            <p:nvPr/>
          </p:nvSpPr>
          <p:spPr>
            <a:xfrm>
              <a:off x="2835200" y="3609000"/>
              <a:ext cx="189725" cy="189725"/>
            </a:xfrm>
            <a:custGeom>
              <a:avLst/>
              <a:gdLst/>
              <a:ahLst/>
              <a:cxnLst/>
              <a:rect l="l" t="t" r="r" b="b"/>
              <a:pathLst>
                <a:path w="7589" h="7589" extrusionOk="0">
                  <a:moveTo>
                    <a:pt x="3795" y="1"/>
                  </a:moveTo>
                  <a:cubicBezTo>
                    <a:pt x="5896" y="59"/>
                    <a:pt x="7589" y="1752"/>
                    <a:pt x="7530" y="3795"/>
                  </a:cubicBezTo>
                  <a:cubicBezTo>
                    <a:pt x="7530" y="5896"/>
                    <a:pt x="5838" y="7589"/>
                    <a:pt x="3736" y="7531"/>
                  </a:cubicBezTo>
                  <a:cubicBezTo>
                    <a:pt x="1635" y="7531"/>
                    <a:pt x="1" y="5838"/>
                    <a:pt x="1" y="3737"/>
                  </a:cubicBezTo>
                  <a:cubicBezTo>
                    <a:pt x="59" y="1635"/>
                    <a:pt x="1752" y="1"/>
                    <a:pt x="379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5" name="Google Shape;17495;p45"/>
            <p:cNvSpPr/>
            <p:nvPr/>
          </p:nvSpPr>
          <p:spPr>
            <a:xfrm>
              <a:off x="4309050" y="3855625"/>
              <a:ext cx="186825" cy="188275"/>
            </a:xfrm>
            <a:custGeom>
              <a:avLst/>
              <a:gdLst/>
              <a:ahLst/>
              <a:cxnLst/>
              <a:rect l="l" t="t" r="r" b="b"/>
              <a:pathLst>
                <a:path w="7473" h="7531" extrusionOk="0">
                  <a:moveTo>
                    <a:pt x="3736" y="7530"/>
                  </a:moveTo>
                  <a:cubicBezTo>
                    <a:pt x="1635" y="7530"/>
                    <a:pt x="1" y="5896"/>
                    <a:pt x="1" y="3794"/>
                  </a:cubicBezTo>
                  <a:cubicBezTo>
                    <a:pt x="1" y="1693"/>
                    <a:pt x="1635" y="0"/>
                    <a:pt x="3736" y="59"/>
                  </a:cubicBezTo>
                  <a:cubicBezTo>
                    <a:pt x="5838" y="59"/>
                    <a:pt x="7472" y="1693"/>
                    <a:pt x="7472" y="3736"/>
                  </a:cubicBezTo>
                  <a:cubicBezTo>
                    <a:pt x="7472" y="5837"/>
                    <a:pt x="5838" y="7530"/>
                    <a:pt x="3736" y="75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6" name="Google Shape;17496;p45"/>
            <p:cNvSpPr/>
            <p:nvPr/>
          </p:nvSpPr>
          <p:spPr>
            <a:xfrm>
              <a:off x="2590050" y="213660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3736" y="7531"/>
                  </a:moveTo>
                  <a:cubicBezTo>
                    <a:pt x="1635" y="7531"/>
                    <a:pt x="0" y="5896"/>
                    <a:pt x="0" y="3737"/>
                  </a:cubicBezTo>
                  <a:cubicBezTo>
                    <a:pt x="0" y="1694"/>
                    <a:pt x="1635" y="59"/>
                    <a:pt x="3678" y="59"/>
                  </a:cubicBezTo>
                  <a:cubicBezTo>
                    <a:pt x="5837" y="1"/>
                    <a:pt x="7472" y="1694"/>
                    <a:pt x="7472" y="3795"/>
                  </a:cubicBezTo>
                  <a:cubicBezTo>
                    <a:pt x="7472" y="5896"/>
                    <a:pt x="5837" y="7531"/>
                    <a:pt x="3736" y="753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7" name="Google Shape;17497;p45"/>
            <p:cNvSpPr/>
            <p:nvPr/>
          </p:nvSpPr>
          <p:spPr>
            <a:xfrm>
              <a:off x="2590050" y="3363850"/>
              <a:ext cx="186800" cy="186800"/>
            </a:xfrm>
            <a:custGeom>
              <a:avLst/>
              <a:gdLst/>
              <a:ahLst/>
              <a:cxnLst/>
              <a:rect l="l" t="t" r="r" b="b"/>
              <a:pathLst>
                <a:path w="7472" h="7472" extrusionOk="0">
                  <a:moveTo>
                    <a:pt x="3736" y="1"/>
                  </a:moveTo>
                  <a:cubicBezTo>
                    <a:pt x="5837" y="59"/>
                    <a:pt x="7472" y="1693"/>
                    <a:pt x="7413" y="3795"/>
                  </a:cubicBezTo>
                  <a:cubicBezTo>
                    <a:pt x="7413" y="5838"/>
                    <a:pt x="5721" y="7472"/>
                    <a:pt x="3678" y="7414"/>
                  </a:cubicBezTo>
                  <a:cubicBezTo>
                    <a:pt x="1635" y="7414"/>
                    <a:pt x="0" y="5721"/>
                    <a:pt x="0" y="3678"/>
                  </a:cubicBezTo>
                  <a:cubicBezTo>
                    <a:pt x="0" y="1635"/>
                    <a:pt x="1693" y="1"/>
                    <a:pt x="37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8" name="Google Shape;17498;p45"/>
            <p:cNvSpPr/>
            <p:nvPr/>
          </p:nvSpPr>
          <p:spPr>
            <a:xfrm>
              <a:off x="3083275" y="3857075"/>
              <a:ext cx="186800" cy="185350"/>
            </a:xfrm>
            <a:custGeom>
              <a:avLst/>
              <a:gdLst/>
              <a:ahLst/>
              <a:cxnLst/>
              <a:rect l="l" t="t" r="r" b="b"/>
              <a:pathLst>
                <a:path w="7472" h="7414" extrusionOk="0">
                  <a:moveTo>
                    <a:pt x="7414" y="3678"/>
                  </a:moveTo>
                  <a:cubicBezTo>
                    <a:pt x="7472" y="5779"/>
                    <a:pt x="5779" y="7414"/>
                    <a:pt x="3736" y="7414"/>
                  </a:cubicBezTo>
                  <a:cubicBezTo>
                    <a:pt x="1693" y="7414"/>
                    <a:pt x="1" y="5779"/>
                    <a:pt x="59" y="3736"/>
                  </a:cubicBezTo>
                  <a:cubicBezTo>
                    <a:pt x="59" y="1694"/>
                    <a:pt x="1693" y="59"/>
                    <a:pt x="3678" y="1"/>
                  </a:cubicBezTo>
                  <a:cubicBezTo>
                    <a:pt x="5779" y="1"/>
                    <a:pt x="7414" y="1635"/>
                    <a:pt x="7472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9" name="Google Shape;17499;p45"/>
            <p:cNvSpPr/>
            <p:nvPr/>
          </p:nvSpPr>
          <p:spPr>
            <a:xfrm>
              <a:off x="5045975" y="2628375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737" y="7414"/>
                  </a:moveTo>
                  <a:cubicBezTo>
                    <a:pt x="1635" y="7414"/>
                    <a:pt x="1" y="5721"/>
                    <a:pt x="1" y="3678"/>
                  </a:cubicBezTo>
                  <a:cubicBezTo>
                    <a:pt x="1" y="1635"/>
                    <a:pt x="1635" y="1"/>
                    <a:pt x="3737" y="1"/>
                  </a:cubicBez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79" y="7414"/>
                    <a:pt x="3737" y="74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0" name="Google Shape;17500;p45"/>
            <p:cNvSpPr/>
            <p:nvPr/>
          </p:nvSpPr>
          <p:spPr>
            <a:xfrm>
              <a:off x="3818750" y="1401150"/>
              <a:ext cx="188275" cy="186800"/>
            </a:xfrm>
            <a:custGeom>
              <a:avLst/>
              <a:gdLst/>
              <a:ahLst/>
              <a:cxnLst/>
              <a:rect l="l" t="t" r="r" b="b"/>
              <a:pathLst>
                <a:path w="7531" h="7472" extrusionOk="0">
                  <a:moveTo>
                    <a:pt x="59" y="3678"/>
                  </a:moveTo>
                  <a:cubicBezTo>
                    <a:pt x="59" y="1635"/>
                    <a:pt x="1751" y="0"/>
                    <a:pt x="3853" y="59"/>
                  </a:cubicBezTo>
                  <a:cubicBezTo>
                    <a:pt x="5896" y="59"/>
                    <a:pt x="7530" y="1810"/>
                    <a:pt x="7472" y="3853"/>
                  </a:cubicBezTo>
                  <a:cubicBezTo>
                    <a:pt x="7413" y="5837"/>
                    <a:pt x="5721" y="7472"/>
                    <a:pt x="3736" y="7472"/>
                  </a:cubicBezTo>
                  <a:cubicBezTo>
                    <a:pt x="1693" y="7413"/>
                    <a:pt x="0" y="5721"/>
                    <a:pt x="59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1" name="Google Shape;17501;p45"/>
            <p:cNvSpPr/>
            <p:nvPr/>
          </p:nvSpPr>
          <p:spPr>
            <a:xfrm>
              <a:off x="5045975" y="2875000"/>
              <a:ext cx="185350" cy="185350"/>
            </a:xfrm>
            <a:custGeom>
              <a:avLst/>
              <a:gdLst/>
              <a:ahLst/>
              <a:cxnLst/>
              <a:rect l="l" t="t" r="r" b="b"/>
              <a:pathLst>
                <a:path w="7414" h="7414" extrusionOk="0">
                  <a:moveTo>
                    <a:pt x="3678" y="0"/>
                  </a:moveTo>
                  <a:cubicBezTo>
                    <a:pt x="5721" y="0"/>
                    <a:pt x="7414" y="1693"/>
                    <a:pt x="7414" y="3736"/>
                  </a:cubicBezTo>
                  <a:cubicBezTo>
                    <a:pt x="7355" y="5721"/>
                    <a:pt x="5721" y="7413"/>
                    <a:pt x="3678" y="7413"/>
                  </a:cubicBezTo>
                  <a:cubicBezTo>
                    <a:pt x="1635" y="7413"/>
                    <a:pt x="1" y="5721"/>
                    <a:pt x="1" y="3678"/>
                  </a:cubicBezTo>
                  <a:cubicBezTo>
                    <a:pt x="1" y="1635"/>
                    <a:pt x="1694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2" name="Google Shape;17502;p45"/>
            <p:cNvSpPr/>
            <p:nvPr/>
          </p:nvSpPr>
          <p:spPr>
            <a:xfrm>
              <a:off x="3573575" y="1402600"/>
              <a:ext cx="185375" cy="185350"/>
            </a:xfrm>
            <a:custGeom>
              <a:avLst/>
              <a:gdLst/>
              <a:ahLst/>
              <a:cxnLst/>
              <a:rect l="l" t="t" r="r" b="b"/>
              <a:pathLst>
                <a:path w="7415" h="7414" extrusionOk="0">
                  <a:moveTo>
                    <a:pt x="3678" y="1"/>
                  </a:moveTo>
                  <a:cubicBezTo>
                    <a:pt x="5721" y="1"/>
                    <a:pt x="7414" y="1635"/>
                    <a:pt x="7414" y="3678"/>
                  </a:cubicBezTo>
                  <a:cubicBezTo>
                    <a:pt x="7414" y="5721"/>
                    <a:pt x="5721" y="7414"/>
                    <a:pt x="3678" y="7355"/>
                  </a:cubicBezTo>
                  <a:cubicBezTo>
                    <a:pt x="1635" y="7355"/>
                    <a:pt x="1" y="5663"/>
                    <a:pt x="1" y="3678"/>
                  </a:cubicBezTo>
                  <a:cubicBezTo>
                    <a:pt x="1" y="1635"/>
                    <a:pt x="1694" y="1"/>
                    <a:pt x="36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3" name="Google Shape;17503;p45"/>
            <p:cNvSpPr/>
            <p:nvPr/>
          </p:nvSpPr>
          <p:spPr>
            <a:xfrm>
              <a:off x="4799375" y="1895825"/>
              <a:ext cx="183875" cy="183900"/>
            </a:xfrm>
            <a:custGeom>
              <a:avLst/>
              <a:gdLst/>
              <a:ahLst/>
              <a:cxnLst/>
              <a:rect l="l" t="t" r="r" b="b"/>
              <a:pathLst>
                <a:path w="7355" h="7356" extrusionOk="0">
                  <a:moveTo>
                    <a:pt x="3678" y="7356"/>
                  </a:moveTo>
                  <a:cubicBezTo>
                    <a:pt x="1693" y="7356"/>
                    <a:pt x="0" y="5663"/>
                    <a:pt x="0" y="3678"/>
                  </a:cubicBezTo>
                  <a:cubicBezTo>
                    <a:pt x="59" y="1635"/>
                    <a:pt x="1751" y="1"/>
                    <a:pt x="3736" y="1"/>
                  </a:cubicBezTo>
                  <a:cubicBezTo>
                    <a:pt x="5720" y="59"/>
                    <a:pt x="7355" y="1694"/>
                    <a:pt x="7355" y="3678"/>
                  </a:cubicBezTo>
                  <a:cubicBezTo>
                    <a:pt x="7355" y="5663"/>
                    <a:pt x="5662" y="7356"/>
                    <a:pt x="3678" y="735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4" name="Google Shape;17504;p45"/>
            <p:cNvSpPr/>
            <p:nvPr/>
          </p:nvSpPr>
          <p:spPr>
            <a:xfrm>
              <a:off x="5045975" y="238615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355" y="3678"/>
                  </a:moveTo>
                  <a:cubicBezTo>
                    <a:pt x="7355" y="5662"/>
                    <a:pt x="5721" y="7355"/>
                    <a:pt x="3678" y="7355"/>
                  </a:cubicBezTo>
                  <a:cubicBezTo>
                    <a:pt x="1694" y="7355"/>
                    <a:pt x="1" y="5662"/>
                    <a:pt x="1" y="3619"/>
                  </a:cubicBezTo>
                  <a:cubicBezTo>
                    <a:pt x="59" y="1693"/>
                    <a:pt x="1694" y="0"/>
                    <a:pt x="3678" y="0"/>
                  </a:cubicBezTo>
                  <a:cubicBezTo>
                    <a:pt x="5663" y="0"/>
                    <a:pt x="7355" y="1635"/>
                    <a:pt x="7355" y="36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5" name="Google Shape;17505;p45"/>
            <p:cNvSpPr/>
            <p:nvPr/>
          </p:nvSpPr>
          <p:spPr>
            <a:xfrm>
              <a:off x="4557125" y="1649225"/>
              <a:ext cx="183900" cy="185350"/>
            </a:xfrm>
            <a:custGeom>
              <a:avLst/>
              <a:gdLst/>
              <a:ahLst/>
              <a:cxnLst/>
              <a:rect l="l" t="t" r="r" b="b"/>
              <a:pathLst>
                <a:path w="7356" h="7414" extrusionOk="0">
                  <a:moveTo>
                    <a:pt x="3678" y="0"/>
                  </a:moveTo>
                  <a:cubicBezTo>
                    <a:pt x="5663" y="0"/>
                    <a:pt x="7355" y="1693"/>
                    <a:pt x="7355" y="3736"/>
                  </a:cubicBezTo>
                  <a:cubicBezTo>
                    <a:pt x="7355" y="5721"/>
                    <a:pt x="5663" y="7413"/>
                    <a:pt x="3620" y="7355"/>
                  </a:cubicBezTo>
                  <a:cubicBezTo>
                    <a:pt x="1635" y="7355"/>
                    <a:pt x="1" y="5721"/>
                    <a:pt x="1" y="3736"/>
                  </a:cubicBezTo>
                  <a:cubicBezTo>
                    <a:pt x="1" y="1693"/>
                    <a:pt x="1635" y="0"/>
                    <a:pt x="367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6" name="Google Shape;17506;p45"/>
            <p:cNvSpPr/>
            <p:nvPr/>
          </p:nvSpPr>
          <p:spPr>
            <a:xfrm>
              <a:off x="4062450" y="1401150"/>
              <a:ext cx="186800" cy="188275"/>
            </a:xfrm>
            <a:custGeom>
              <a:avLst/>
              <a:gdLst/>
              <a:ahLst/>
              <a:cxnLst/>
              <a:rect l="l" t="t" r="r" b="b"/>
              <a:pathLst>
                <a:path w="7472" h="7531" extrusionOk="0">
                  <a:moveTo>
                    <a:pt x="7355" y="3853"/>
                  </a:moveTo>
                  <a:cubicBezTo>
                    <a:pt x="7296" y="5896"/>
                    <a:pt x="5545" y="7530"/>
                    <a:pt x="3561" y="7413"/>
                  </a:cubicBezTo>
                  <a:cubicBezTo>
                    <a:pt x="1576" y="7297"/>
                    <a:pt x="0" y="5604"/>
                    <a:pt x="58" y="3619"/>
                  </a:cubicBezTo>
                  <a:cubicBezTo>
                    <a:pt x="175" y="1576"/>
                    <a:pt x="1926" y="0"/>
                    <a:pt x="3853" y="117"/>
                  </a:cubicBezTo>
                  <a:cubicBezTo>
                    <a:pt x="5896" y="234"/>
                    <a:pt x="7472" y="1926"/>
                    <a:pt x="7355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7" name="Google Shape;17507;p45"/>
            <p:cNvSpPr/>
            <p:nvPr/>
          </p:nvSpPr>
          <p:spPr>
            <a:xfrm>
              <a:off x="3326975" y="1402600"/>
              <a:ext cx="183900" cy="183900"/>
            </a:xfrm>
            <a:custGeom>
              <a:avLst/>
              <a:gdLst/>
              <a:ahLst/>
              <a:cxnLst/>
              <a:rect l="l" t="t" r="r" b="b"/>
              <a:pathLst>
                <a:path w="7356" h="7356" extrusionOk="0">
                  <a:moveTo>
                    <a:pt x="7297" y="3795"/>
                  </a:moveTo>
                  <a:cubicBezTo>
                    <a:pt x="7238" y="5838"/>
                    <a:pt x="5604" y="7355"/>
                    <a:pt x="3619" y="7297"/>
                  </a:cubicBezTo>
                  <a:cubicBezTo>
                    <a:pt x="1576" y="7239"/>
                    <a:pt x="0" y="5604"/>
                    <a:pt x="59" y="3620"/>
                  </a:cubicBezTo>
                  <a:cubicBezTo>
                    <a:pt x="117" y="1577"/>
                    <a:pt x="1810" y="1"/>
                    <a:pt x="3794" y="59"/>
                  </a:cubicBezTo>
                  <a:cubicBezTo>
                    <a:pt x="5837" y="117"/>
                    <a:pt x="7355" y="1810"/>
                    <a:pt x="7297" y="37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8" name="Google Shape;17508;p45"/>
            <p:cNvSpPr/>
            <p:nvPr/>
          </p:nvSpPr>
          <p:spPr>
            <a:xfrm>
              <a:off x="5047450" y="3123075"/>
              <a:ext cx="182425" cy="182425"/>
            </a:xfrm>
            <a:custGeom>
              <a:avLst/>
              <a:gdLst/>
              <a:ahLst/>
              <a:cxnLst/>
              <a:rect l="l" t="t" r="r" b="b"/>
              <a:pathLst>
                <a:path w="7297" h="7297" extrusionOk="0">
                  <a:moveTo>
                    <a:pt x="7296" y="3619"/>
                  </a:moveTo>
                  <a:cubicBezTo>
                    <a:pt x="7296" y="5604"/>
                    <a:pt x="5662" y="7238"/>
                    <a:pt x="3678" y="7297"/>
                  </a:cubicBezTo>
                  <a:cubicBezTo>
                    <a:pt x="1635" y="7297"/>
                    <a:pt x="0" y="5662"/>
                    <a:pt x="0" y="3678"/>
                  </a:cubicBezTo>
                  <a:cubicBezTo>
                    <a:pt x="0" y="1635"/>
                    <a:pt x="1635" y="0"/>
                    <a:pt x="3619" y="0"/>
                  </a:cubicBezTo>
                  <a:cubicBezTo>
                    <a:pt x="5604" y="0"/>
                    <a:pt x="7238" y="1635"/>
                    <a:pt x="7296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9" name="Google Shape;17509;p45"/>
            <p:cNvSpPr/>
            <p:nvPr/>
          </p:nvSpPr>
          <p:spPr>
            <a:xfrm>
              <a:off x="3821650" y="4102250"/>
              <a:ext cx="180975" cy="180950"/>
            </a:xfrm>
            <a:custGeom>
              <a:avLst/>
              <a:gdLst/>
              <a:ahLst/>
              <a:cxnLst/>
              <a:rect l="l" t="t" r="r" b="b"/>
              <a:pathLst>
                <a:path w="7239" h="7238" extrusionOk="0">
                  <a:moveTo>
                    <a:pt x="7239" y="3619"/>
                  </a:moveTo>
                  <a:cubicBezTo>
                    <a:pt x="7239" y="5662"/>
                    <a:pt x="5663" y="7238"/>
                    <a:pt x="3620" y="7238"/>
                  </a:cubicBezTo>
                  <a:cubicBezTo>
                    <a:pt x="1577" y="7238"/>
                    <a:pt x="1" y="5604"/>
                    <a:pt x="59" y="3619"/>
                  </a:cubicBezTo>
                  <a:cubicBezTo>
                    <a:pt x="59" y="1634"/>
                    <a:pt x="1635" y="58"/>
                    <a:pt x="3620" y="58"/>
                  </a:cubicBezTo>
                  <a:cubicBezTo>
                    <a:pt x="5605" y="0"/>
                    <a:pt x="7239" y="1634"/>
                    <a:pt x="723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0" name="Google Shape;17510;p45"/>
            <p:cNvSpPr/>
            <p:nvPr/>
          </p:nvSpPr>
          <p:spPr>
            <a:xfrm>
              <a:off x="3576500" y="4103700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546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20" y="0"/>
                  </a:cubicBezTo>
                  <a:cubicBezTo>
                    <a:pt x="5604" y="0"/>
                    <a:pt x="7180" y="1518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1" name="Google Shape;17511;p45"/>
            <p:cNvSpPr/>
            <p:nvPr/>
          </p:nvSpPr>
          <p:spPr>
            <a:xfrm>
              <a:off x="2350725" y="2629850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3561" y="59"/>
                  </a:moveTo>
                  <a:cubicBezTo>
                    <a:pt x="5604" y="0"/>
                    <a:pt x="7180" y="1635"/>
                    <a:pt x="7180" y="3619"/>
                  </a:cubicBezTo>
                  <a:cubicBezTo>
                    <a:pt x="7180" y="5604"/>
                    <a:pt x="5604" y="7180"/>
                    <a:pt x="3619" y="7238"/>
                  </a:cubicBezTo>
                  <a:cubicBezTo>
                    <a:pt x="1577" y="7238"/>
                    <a:pt x="1" y="5662"/>
                    <a:pt x="1" y="3619"/>
                  </a:cubicBezTo>
                  <a:cubicBezTo>
                    <a:pt x="1" y="1635"/>
                    <a:pt x="1577" y="59"/>
                    <a:pt x="35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2" name="Google Shape;17512;p45"/>
            <p:cNvSpPr/>
            <p:nvPr/>
          </p:nvSpPr>
          <p:spPr>
            <a:xfrm>
              <a:off x="4802275" y="3613375"/>
              <a:ext cx="179525" cy="180975"/>
            </a:xfrm>
            <a:custGeom>
              <a:avLst/>
              <a:gdLst/>
              <a:ahLst/>
              <a:cxnLst/>
              <a:rect l="l" t="t" r="r" b="b"/>
              <a:pathLst>
                <a:path w="7181" h="7239" extrusionOk="0">
                  <a:moveTo>
                    <a:pt x="7180" y="3562"/>
                  </a:moveTo>
                  <a:cubicBezTo>
                    <a:pt x="7180" y="5604"/>
                    <a:pt x="5604" y="7239"/>
                    <a:pt x="3562" y="7180"/>
                  </a:cubicBezTo>
                  <a:cubicBezTo>
                    <a:pt x="1577" y="7180"/>
                    <a:pt x="1" y="5604"/>
                    <a:pt x="1" y="3620"/>
                  </a:cubicBezTo>
                  <a:cubicBezTo>
                    <a:pt x="1" y="1577"/>
                    <a:pt x="1577" y="1"/>
                    <a:pt x="3620" y="1"/>
                  </a:cubicBezTo>
                  <a:cubicBezTo>
                    <a:pt x="5604" y="1"/>
                    <a:pt x="7180" y="1577"/>
                    <a:pt x="7180" y="35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3" name="Google Shape;17513;p45"/>
            <p:cNvSpPr/>
            <p:nvPr/>
          </p:nvSpPr>
          <p:spPr>
            <a:xfrm>
              <a:off x="2839575" y="1652125"/>
              <a:ext cx="179525" cy="179525"/>
            </a:xfrm>
            <a:custGeom>
              <a:avLst/>
              <a:gdLst/>
              <a:ahLst/>
              <a:cxnLst/>
              <a:rect l="l" t="t" r="r" b="b"/>
              <a:pathLst>
                <a:path w="7181" h="7181" extrusionOk="0">
                  <a:moveTo>
                    <a:pt x="7180" y="3620"/>
                  </a:moveTo>
                  <a:cubicBezTo>
                    <a:pt x="7180" y="5605"/>
                    <a:pt x="5604" y="7181"/>
                    <a:pt x="3561" y="7181"/>
                  </a:cubicBezTo>
                  <a:cubicBezTo>
                    <a:pt x="1577" y="7122"/>
                    <a:pt x="1" y="5546"/>
                    <a:pt x="59" y="3562"/>
                  </a:cubicBezTo>
                  <a:cubicBezTo>
                    <a:pt x="59" y="1519"/>
                    <a:pt x="1635" y="1"/>
                    <a:pt x="3678" y="1"/>
                  </a:cubicBezTo>
                  <a:cubicBezTo>
                    <a:pt x="5663" y="1"/>
                    <a:pt x="7180" y="1577"/>
                    <a:pt x="7180" y="36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4" name="Google Shape;17514;p45"/>
            <p:cNvSpPr/>
            <p:nvPr/>
          </p:nvSpPr>
          <p:spPr>
            <a:xfrm>
              <a:off x="2594425" y="1894375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03" y="7180"/>
                  </a:moveTo>
                  <a:cubicBezTo>
                    <a:pt x="1518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59"/>
                  </a:cubicBezTo>
                  <a:cubicBezTo>
                    <a:pt x="5546" y="59"/>
                    <a:pt x="7122" y="1635"/>
                    <a:pt x="7122" y="3619"/>
                  </a:cubicBezTo>
                  <a:cubicBezTo>
                    <a:pt x="7122" y="5604"/>
                    <a:pt x="5487" y="7180"/>
                    <a:pt x="3503" y="71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5" name="Google Shape;17515;p45"/>
            <p:cNvSpPr/>
            <p:nvPr/>
          </p:nvSpPr>
          <p:spPr>
            <a:xfrm>
              <a:off x="2350725" y="2877925"/>
              <a:ext cx="179525" cy="179500"/>
            </a:xfrm>
            <a:custGeom>
              <a:avLst/>
              <a:gdLst/>
              <a:ahLst/>
              <a:cxnLst/>
              <a:rect l="l" t="t" r="r" b="b"/>
              <a:pathLst>
                <a:path w="7181" h="7180" extrusionOk="0">
                  <a:moveTo>
                    <a:pt x="7180" y="3561"/>
                  </a:moveTo>
                  <a:cubicBezTo>
                    <a:pt x="7180" y="5604"/>
                    <a:pt x="5604" y="7180"/>
                    <a:pt x="3561" y="7180"/>
                  </a:cubicBezTo>
                  <a:cubicBezTo>
                    <a:pt x="1577" y="7180"/>
                    <a:pt x="1" y="5604"/>
                    <a:pt x="1" y="3619"/>
                  </a:cubicBezTo>
                  <a:cubicBezTo>
                    <a:pt x="1" y="1576"/>
                    <a:pt x="1577" y="0"/>
                    <a:pt x="3619" y="0"/>
                  </a:cubicBezTo>
                  <a:cubicBezTo>
                    <a:pt x="5604" y="0"/>
                    <a:pt x="7122" y="1576"/>
                    <a:pt x="7180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6" name="Google Shape;17516;p45"/>
            <p:cNvSpPr/>
            <p:nvPr/>
          </p:nvSpPr>
          <p:spPr>
            <a:xfrm>
              <a:off x="4555675" y="3860000"/>
              <a:ext cx="178050" cy="179525"/>
            </a:xfrm>
            <a:custGeom>
              <a:avLst/>
              <a:gdLst/>
              <a:ahLst/>
              <a:cxnLst/>
              <a:rect l="l" t="t" r="r" b="b"/>
              <a:pathLst>
                <a:path w="7122" h="7181" extrusionOk="0">
                  <a:moveTo>
                    <a:pt x="3561" y="59"/>
                  </a:moveTo>
                  <a:cubicBezTo>
                    <a:pt x="5546" y="59"/>
                    <a:pt x="7122" y="1577"/>
                    <a:pt x="7122" y="3619"/>
                  </a:cubicBezTo>
                  <a:cubicBezTo>
                    <a:pt x="7122" y="5604"/>
                    <a:pt x="5546" y="7180"/>
                    <a:pt x="3503" y="7180"/>
                  </a:cubicBezTo>
                  <a:cubicBezTo>
                    <a:pt x="1518" y="7180"/>
                    <a:pt x="0" y="5604"/>
                    <a:pt x="0" y="3561"/>
                  </a:cubicBezTo>
                  <a:cubicBezTo>
                    <a:pt x="0" y="1577"/>
                    <a:pt x="1576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7" name="Google Shape;17517;p45"/>
            <p:cNvSpPr/>
            <p:nvPr/>
          </p:nvSpPr>
          <p:spPr>
            <a:xfrm>
              <a:off x="2352175" y="2389075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61" y="7121"/>
                  </a:moveTo>
                  <a:cubicBezTo>
                    <a:pt x="1577" y="7121"/>
                    <a:pt x="1" y="5545"/>
                    <a:pt x="1" y="3561"/>
                  </a:cubicBezTo>
                  <a:cubicBezTo>
                    <a:pt x="1" y="1576"/>
                    <a:pt x="1577" y="0"/>
                    <a:pt x="3561" y="0"/>
                  </a:cubicBezTo>
                  <a:cubicBezTo>
                    <a:pt x="5488" y="0"/>
                    <a:pt x="7064" y="1576"/>
                    <a:pt x="7064" y="3502"/>
                  </a:cubicBezTo>
                  <a:cubicBezTo>
                    <a:pt x="7064" y="5487"/>
                    <a:pt x="5546" y="7121"/>
                    <a:pt x="3561" y="71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8" name="Google Shape;17518;p45"/>
            <p:cNvSpPr/>
            <p:nvPr/>
          </p:nvSpPr>
          <p:spPr>
            <a:xfrm>
              <a:off x="4066825" y="410370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3561" y="0"/>
                  </a:moveTo>
                  <a:cubicBezTo>
                    <a:pt x="5545" y="0"/>
                    <a:pt x="7121" y="1576"/>
                    <a:pt x="7121" y="3561"/>
                  </a:cubicBezTo>
                  <a:cubicBezTo>
                    <a:pt x="7121" y="5546"/>
                    <a:pt x="5545" y="7122"/>
                    <a:pt x="3561" y="7122"/>
                  </a:cubicBezTo>
                  <a:cubicBezTo>
                    <a:pt x="1576" y="7122"/>
                    <a:pt x="0" y="5546"/>
                    <a:pt x="0" y="3619"/>
                  </a:cubicBezTo>
                  <a:cubicBezTo>
                    <a:pt x="0" y="1635"/>
                    <a:pt x="1576" y="0"/>
                    <a:pt x="356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9" name="Google Shape;17519;p45"/>
            <p:cNvSpPr/>
            <p:nvPr/>
          </p:nvSpPr>
          <p:spPr>
            <a:xfrm>
              <a:off x="5050350" y="214245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0"/>
                  </a:moveTo>
                  <a:cubicBezTo>
                    <a:pt x="5488" y="0"/>
                    <a:pt x="7064" y="1576"/>
                    <a:pt x="7064" y="3503"/>
                  </a:cubicBezTo>
                  <a:cubicBezTo>
                    <a:pt x="7064" y="5487"/>
                    <a:pt x="5488" y="7122"/>
                    <a:pt x="3503" y="7063"/>
                  </a:cubicBezTo>
                  <a:cubicBezTo>
                    <a:pt x="1519" y="7063"/>
                    <a:pt x="1" y="5487"/>
                    <a:pt x="1" y="3503"/>
                  </a:cubicBezTo>
                  <a:cubicBezTo>
                    <a:pt x="1" y="1576"/>
                    <a:pt x="1577" y="0"/>
                    <a:pt x="350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0" name="Google Shape;17520;p45"/>
            <p:cNvSpPr/>
            <p:nvPr/>
          </p:nvSpPr>
          <p:spPr>
            <a:xfrm>
              <a:off x="3331350" y="4103700"/>
              <a:ext cx="176600" cy="178050"/>
            </a:xfrm>
            <a:custGeom>
              <a:avLst/>
              <a:gdLst/>
              <a:ahLst/>
              <a:cxnLst/>
              <a:rect l="l" t="t" r="r" b="b"/>
              <a:pathLst>
                <a:path w="7064" h="7122" extrusionOk="0">
                  <a:moveTo>
                    <a:pt x="3503" y="7122"/>
                  </a:moveTo>
                  <a:cubicBezTo>
                    <a:pt x="1576" y="7122"/>
                    <a:pt x="0" y="5546"/>
                    <a:pt x="0" y="3561"/>
                  </a:cubicBezTo>
                  <a:cubicBezTo>
                    <a:pt x="0" y="1576"/>
                    <a:pt x="1576" y="0"/>
                    <a:pt x="3561" y="0"/>
                  </a:cubicBezTo>
                  <a:cubicBezTo>
                    <a:pt x="5487" y="59"/>
                    <a:pt x="7063" y="1635"/>
                    <a:pt x="7063" y="3619"/>
                  </a:cubicBezTo>
                  <a:cubicBezTo>
                    <a:pt x="7063" y="5546"/>
                    <a:pt x="5487" y="7122"/>
                    <a:pt x="3503" y="712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1" name="Google Shape;17521;p45"/>
            <p:cNvSpPr/>
            <p:nvPr/>
          </p:nvSpPr>
          <p:spPr>
            <a:xfrm>
              <a:off x="4313425" y="1406975"/>
              <a:ext cx="178075" cy="176600"/>
            </a:xfrm>
            <a:custGeom>
              <a:avLst/>
              <a:gdLst/>
              <a:ahLst/>
              <a:cxnLst/>
              <a:rect l="l" t="t" r="r" b="b"/>
              <a:pathLst>
                <a:path w="7123" h="7064" extrusionOk="0">
                  <a:moveTo>
                    <a:pt x="1" y="3503"/>
                  </a:moveTo>
                  <a:cubicBezTo>
                    <a:pt x="1" y="1577"/>
                    <a:pt x="1577" y="1"/>
                    <a:pt x="3561" y="1"/>
                  </a:cubicBezTo>
                  <a:cubicBezTo>
                    <a:pt x="5546" y="1"/>
                    <a:pt x="7122" y="1577"/>
                    <a:pt x="7122" y="3561"/>
                  </a:cubicBezTo>
                  <a:cubicBezTo>
                    <a:pt x="7064" y="5488"/>
                    <a:pt x="5488" y="7064"/>
                    <a:pt x="3503" y="7064"/>
                  </a:cubicBezTo>
                  <a:cubicBezTo>
                    <a:pt x="1577" y="7064"/>
                    <a:pt x="1" y="5429"/>
                    <a:pt x="1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2" name="Google Shape;17522;p45"/>
            <p:cNvSpPr/>
            <p:nvPr/>
          </p:nvSpPr>
          <p:spPr>
            <a:xfrm>
              <a:off x="2352175" y="3126000"/>
              <a:ext cx="176600" cy="176575"/>
            </a:xfrm>
            <a:custGeom>
              <a:avLst/>
              <a:gdLst/>
              <a:ahLst/>
              <a:cxnLst/>
              <a:rect l="l" t="t" r="r" b="b"/>
              <a:pathLst>
                <a:path w="7064" h="7063" extrusionOk="0">
                  <a:moveTo>
                    <a:pt x="3561" y="7063"/>
                  </a:moveTo>
                  <a:cubicBezTo>
                    <a:pt x="1635" y="7063"/>
                    <a:pt x="1" y="5487"/>
                    <a:pt x="1" y="3561"/>
                  </a:cubicBezTo>
                  <a:cubicBezTo>
                    <a:pt x="1" y="1635"/>
                    <a:pt x="1577" y="0"/>
                    <a:pt x="3503" y="0"/>
                  </a:cubicBezTo>
                  <a:cubicBezTo>
                    <a:pt x="5429" y="0"/>
                    <a:pt x="7064" y="1576"/>
                    <a:pt x="7064" y="3502"/>
                  </a:cubicBezTo>
                  <a:cubicBezTo>
                    <a:pt x="7064" y="5429"/>
                    <a:pt x="5488" y="7063"/>
                    <a:pt x="3561" y="70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3" name="Google Shape;17523;p45"/>
            <p:cNvSpPr/>
            <p:nvPr/>
          </p:nvSpPr>
          <p:spPr>
            <a:xfrm>
              <a:off x="2841050" y="3861450"/>
              <a:ext cx="178050" cy="178075"/>
            </a:xfrm>
            <a:custGeom>
              <a:avLst/>
              <a:gdLst/>
              <a:ahLst/>
              <a:cxnLst/>
              <a:rect l="l" t="t" r="r" b="b"/>
              <a:pathLst>
                <a:path w="7122" h="7123" extrusionOk="0">
                  <a:moveTo>
                    <a:pt x="3502" y="1"/>
                  </a:moveTo>
                  <a:cubicBezTo>
                    <a:pt x="5428" y="1"/>
                    <a:pt x="7063" y="1577"/>
                    <a:pt x="7063" y="3503"/>
                  </a:cubicBezTo>
                  <a:cubicBezTo>
                    <a:pt x="7121" y="5429"/>
                    <a:pt x="5545" y="7064"/>
                    <a:pt x="3561" y="7064"/>
                  </a:cubicBezTo>
                  <a:cubicBezTo>
                    <a:pt x="1634" y="7122"/>
                    <a:pt x="58" y="5546"/>
                    <a:pt x="0" y="3561"/>
                  </a:cubicBezTo>
                  <a:cubicBezTo>
                    <a:pt x="0" y="1635"/>
                    <a:pt x="1576" y="59"/>
                    <a:pt x="35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4" name="Google Shape;17524;p45"/>
            <p:cNvSpPr/>
            <p:nvPr/>
          </p:nvSpPr>
          <p:spPr>
            <a:xfrm>
              <a:off x="2594425" y="3614850"/>
              <a:ext cx="178050" cy="178050"/>
            </a:xfrm>
            <a:custGeom>
              <a:avLst/>
              <a:gdLst/>
              <a:ahLst/>
              <a:cxnLst/>
              <a:rect l="l" t="t" r="r" b="b"/>
              <a:pathLst>
                <a:path w="7122" h="7122" extrusionOk="0">
                  <a:moveTo>
                    <a:pt x="7063" y="3561"/>
                  </a:moveTo>
                  <a:cubicBezTo>
                    <a:pt x="7063" y="5487"/>
                    <a:pt x="5429" y="7121"/>
                    <a:pt x="3503" y="7063"/>
                  </a:cubicBezTo>
                  <a:cubicBezTo>
                    <a:pt x="1576" y="7063"/>
                    <a:pt x="0" y="5429"/>
                    <a:pt x="0" y="3503"/>
                  </a:cubicBezTo>
                  <a:cubicBezTo>
                    <a:pt x="59" y="1576"/>
                    <a:pt x="1635" y="0"/>
                    <a:pt x="3561" y="0"/>
                  </a:cubicBezTo>
                  <a:cubicBezTo>
                    <a:pt x="5487" y="59"/>
                    <a:pt x="7122" y="1635"/>
                    <a:pt x="7063" y="35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5" name="Google Shape;17525;p45"/>
            <p:cNvSpPr/>
            <p:nvPr/>
          </p:nvSpPr>
          <p:spPr>
            <a:xfrm>
              <a:off x="5050350" y="336822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7064" y="3503"/>
                  </a:moveTo>
                  <a:cubicBezTo>
                    <a:pt x="7064" y="5429"/>
                    <a:pt x="5429" y="7064"/>
                    <a:pt x="3503" y="7064"/>
                  </a:cubicBezTo>
                  <a:cubicBezTo>
                    <a:pt x="1635" y="7064"/>
                    <a:pt x="1" y="5487"/>
                    <a:pt x="1" y="3561"/>
                  </a:cubicBezTo>
                  <a:cubicBezTo>
                    <a:pt x="1" y="1635"/>
                    <a:pt x="1635" y="1"/>
                    <a:pt x="3562" y="1"/>
                  </a:cubicBezTo>
                  <a:cubicBezTo>
                    <a:pt x="5429" y="59"/>
                    <a:pt x="7005" y="1635"/>
                    <a:pt x="7064" y="35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6" name="Google Shape;17526;p45"/>
            <p:cNvSpPr/>
            <p:nvPr/>
          </p:nvSpPr>
          <p:spPr>
            <a:xfrm>
              <a:off x="3087650" y="1406975"/>
              <a:ext cx="176600" cy="176600"/>
            </a:xfrm>
            <a:custGeom>
              <a:avLst/>
              <a:gdLst/>
              <a:ahLst/>
              <a:cxnLst/>
              <a:rect l="l" t="t" r="r" b="b"/>
              <a:pathLst>
                <a:path w="7064" h="7064" extrusionOk="0">
                  <a:moveTo>
                    <a:pt x="3561" y="1"/>
                  </a:moveTo>
                  <a:cubicBezTo>
                    <a:pt x="5487" y="1"/>
                    <a:pt x="7063" y="1635"/>
                    <a:pt x="7063" y="3503"/>
                  </a:cubicBezTo>
                  <a:cubicBezTo>
                    <a:pt x="7063" y="5429"/>
                    <a:pt x="5429" y="7064"/>
                    <a:pt x="3503" y="7005"/>
                  </a:cubicBezTo>
                  <a:cubicBezTo>
                    <a:pt x="1577" y="6947"/>
                    <a:pt x="1" y="5371"/>
                    <a:pt x="59" y="3503"/>
                  </a:cubicBezTo>
                  <a:cubicBezTo>
                    <a:pt x="59" y="1577"/>
                    <a:pt x="1693" y="1"/>
                    <a:pt x="3561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7" name="Google Shape;17527;p45"/>
            <p:cNvSpPr/>
            <p:nvPr/>
          </p:nvSpPr>
          <p:spPr>
            <a:xfrm>
              <a:off x="4316350" y="4106625"/>
              <a:ext cx="172225" cy="173675"/>
            </a:xfrm>
            <a:custGeom>
              <a:avLst/>
              <a:gdLst/>
              <a:ahLst/>
              <a:cxnLst/>
              <a:rect l="l" t="t" r="r" b="b"/>
              <a:pathLst>
                <a:path w="6889" h="6947" extrusionOk="0">
                  <a:moveTo>
                    <a:pt x="6888" y="3502"/>
                  </a:moveTo>
                  <a:cubicBezTo>
                    <a:pt x="6888" y="5429"/>
                    <a:pt x="5312" y="6946"/>
                    <a:pt x="3386" y="6888"/>
                  </a:cubicBezTo>
                  <a:cubicBezTo>
                    <a:pt x="1460" y="6888"/>
                    <a:pt x="1" y="5370"/>
                    <a:pt x="1" y="3444"/>
                  </a:cubicBezTo>
                  <a:cubicBezTo>
                    <a:pt x="1" y="1518"/>
                    <a:pt x="1577" y="0"/>
                    <a:pt x="3503" y="0"/>
                  </a:cubicBezTo>
                  <a:cubicBezTo>
                    <a:pt x="5371" y="59"/>
                    <a:pt x="6888" y="1576"/>
                    <a:pt x="6888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8" name="Google Shape;17528;p45"/>
            <p:cNvSpPr/>
            <p:nvPr/>
          </p:nvSpPr>
          <p:spPr>
            <a:xfrm>
              <a:off x="2353650" y="2145375"/>
              <a:ext cx="172200" cy="172200"/>
            </a:xfrm>
            <a:custGeom>
              <a:avLst/>
              <a:gdLst/>
              <a:ahLst/>
              <a:cxnLst/>
              <a:rect l="l" t="t" r="r" b="b"/>
              <a:pathLst>
                <a:path w="6888" h="6888" extrusionOk="0">
                  <a:moveTo>
                    <a:pt x="6888" y="3444"/>
                  </a:moveTo>
                  <a:cubicBezTo>
                    <a:pt x="6888" y="5370"/>
                    <a:pt x="5429" y="6830"/>
                    <a:pt x="3502" y="6888"/>
                  </a:cubicBezTo>
                  <a:cubicBezTo>
                    <a:pt x="1518" y="6888"/>
                    <a:pt x="0" y="5370"/>
                    <a:pt x="59" y="3386"/>
                  </a:cubicBezTo>
                  <a:cubicBezTo>
                    <a:pt x="59" y="1459"/>
                    <a:pt x="1576" y="0"/>
                    <a:pt x="3502" y="0"/>
                  </a:cubicBezTo>
                  <a:cubicBezTo>
                    <a:pt x="5370" y="0"/>
                    <a:pt x="6888" y="1518"/>
                    <a:pt x="6888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9" name="Google Shape;17529;p45"/>
            <p:cNvSpPr/>
            <p:nvPr/>
          </p:nvSpPr>
          <p:spPr>
            <a:xfrm>
              <a:off x="4805200" y="1656525"/>
              <a:ext cx="172225" cy="170750"/>
            </a:xfrm>
            <a:custGeom>
              <a:avLst/>
              <a:gdLst/>
              <a:ahLst/>
              <a:cxnLst/>
              <a:rect l="l" t="t" r="r" b="b"/>
              <a:pathLst>
                <a:path w="6889" h="6830" extrusionOk="0">
                  <a:moveTo>
                    <a:pt x="6888" y="3386"/>
                  </a:moveTo>
                  <a:cubicBezTo>
                    <a:pt x="6888" y="5312"/>
                    <a:pt x="5371" y="6829"/>
                    <a:pt x="3503" y="6829"/>
                  </a:cubicBezTo>
                  <a:cubicBezTo>
                    <a:pt x="1518" y="6829"/>
                    <a:pt x="1" y="5312"/>
                    <a:pt x="59" y="3386"/>
                  </a:cubicBezTo>
                  <a:cubicBezTo>
                    <a:pt x="59" y="1459"/>
                    <a:pt x="1577" y="0"/>
                    <a:pt x="3503" y="0"/>
                  </a:cubicBezTo>
                  <a:cubicBezTo>
                    <a:pt x="5371" y="0"/>
                    <a:pt x="6888" y="1518"/>
                    <a:pt x="6888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0" name="Google Shape;17530;p45"/>
            <p:cNvSpPr/>
            <p:nvPr/>
          </p:nvSpPr>
          <p:spPr>
            <a:xfrm>
              <a:off x="3090575" y="4108075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6830" y="3444"/>
                  </a:moveTo>
                  <a:cubicBezTo>
                    <a:pt x="6830" y="5312"/>
                    <a:pt x="5312" y="6830"/>
                    <a:pt x="3386" y="6830"/>
                  </a:cubicBezTo>
                  <a:cubicBezTo>
                    <a:pt x="1518" y="6771"/>
                    <a:pt x="0" y="5254"/>
                    <a:pt x="59" y="3328"/>
                  </a:cubicBezTo>
                  <a:cubicBezTo>
                    <a:pt x="59" y="1460"/>
                    <a:pt x="1576" y="1"/>
                    <a:pt x="3444" y="1"/>
                  </a:cubicBezTo>
                  <a:cubicBezTo>
                    <a:pt x="5370" y="1"/>
                    <a:pt x="6830" y="1518"/>
                    <a:pt x="6830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1" name="Google Shape;17531;p45"/>
            <p:cNvSpPr/>
            <p:nvPr/>
          </p:nvSpPr>
          <p:spPr>
            <a:xfrm>
              <a:off x="2355100" y="3371150"/>
              <a:ext cx="170750" cy="170750"/>
            </a:xfrm>
            <a:custGeom>
              <a:avLst/>
              <a:gdLst/>
              <a:ahLst/>
              <a:cxnLst/>
              <a:rect l="l" t="t" r="r" b="b"/>
              <a:pathLst>
                <a:path w="6830" h="6830" extrusionOk="0">
                  <a:moveTo>
                    <a:pt x="3444" y="6830"/>
                  </a:moveTo>
                  <a:cubicBezTo>
                    <a:pt x="1518" y="6830"/>
                    <a:pt x="1" y="5312"/>
                    <a:pt x="1" y="3444"/>
                  </a:cubicBezTo>
                  <a:cubicBezTo>
                    <a:pt x="1" y="1518"/>
                    <a:pt x="1518" y="59"/>
                    <a:pt x="3386" y="0"/>
                  </a:cubicBezTo>
                  <a:cubicBezTo>
                    <a:pt x="5312" y="0"/>
                    <a:pt x="6830" y="1518"/>
                    <a:pt x="6830" y="3444"/>
                  </a:cubicBezTo>
                  <a:cubicBezTo>
                    <a:pt x="6830" y="5312"/>
                    <a:pt x="5312" y="6830"/>
                    <a:pt x="3444" y="683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2" name="Google Shape;17532;p45"/>
            <p:cNvSpPr/>
            <p:nvPr/>
          </p:nvSpPr>
          <p:spPr>
            <a:xfrm>
              <a:off x="5053275" y="1903125"/>
              <a:ext cx="170750" cy="170775"/>
            </a:xfrm>
            <a:custGeom>
              <a:avLst/>
              <a:gdLst/>
              <a:ahLst/>
              <a:cxnLst/>
              <a:rect l="l" t="t" r="r" b="b"/>
              <a:pathLst>
                <a:path w="6830" h="6831" extrusionOk="0">
                  <a:moveTo>
                    <a:pt x="3445" y="1"/>
                  </a:moveTo>
                  <a:cubicBezTo>
                    <a:pt x="5312" y="59"/>
                    <a:pt x="6830" y="1577"/>
                    <a:pt x="6772" y="3445"/>
                  </a:cubicBezTo>
                  <a:cubicBezTo>
                    <a:pt x="6772" y="5312"/>
                    <a:pt x="5254" y="6830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59" y="1518"/>
                    <a:pt x="1577" y="1"/>
                    <a:pt x="344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3" name="Google Shape;17533;p45"/>
            <p:cNvSpPr/>
            <p:nvPr/>
          </p:nvSpPr>
          <p:spPr>
            <a:xfrm>
              <a:off x="4564425" y="140990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2" y="3386"/>
                  </a:moveTo>
                  <a:cubicBezTo>
                    <a:pt x="6772" y="5195"/>
                    <a:pt x="5254" y="6771"/>
                    <a:pt x="3386" y="6771"/>
                  </a:cubicBezTo>
                  <a:cubicBezTo>
                    <a:pt x="1577" y="6771"/>
                    <a:pt x="1" y="5254"/>
                    <a:pt x="1" y="3444"/>
                  </a:cubicBezTo>
                  <a:cubicBezTo>
                    <a:pt x="1" y="1576"/>
                    <a:pt x="1518" y="59"/>
                    <a:pt x="3328" y="0"/>
                  </a:cubicBezTo>
                  <a:cubicBezTo>
                    <a:pt x="5196" y="0"/>
                    <a:pt x="6772" y="1518"/>
                    <a:pt x="6772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4" name="Google Shape;17534;p45"/>
            <p:cNvSpPr/>
            <p:nvPr/>
          </p:nvSpPr>
          <p:spPr>
            <a:xfrm>
              <a:off x="5296975" y="2635675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6771" y="3386"/>
                  </a:moveTo>
                  <a:cubicBezTo>
                    <a:pt x="6771" y="5196"/>
                    <a:pt x="5254" y="6772"/>
                    <a:pt x="3386" y="6772"/>
                  </a:cubicBezTo>
                  <a:cubicBezTo>
                    <a:pt x="1518" y="6772"/>
                    <a:pt x="1" y="5254"/>
                    <a:pt x="1" y="3386"/>
                  </a:cubicBezTo>
                  <a:cubicBezTo>
                    <a:pt x="1" y="1577"/>
                    <a:pt x="1518" y="59"/>
                    <a:pt x="3328" y="1"/>
                  </a:cubicBezTo>
                  <a:cubicBezTo>
                    <a:pt x="5137" y="1"/>
                    <a:pt x="6713" y="1518"/>
                    <a:pt x="6771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5" name="Google Shape;17535;p45"/>
            <p:cNvSpPr/>
            <p:nvPr/>
          </p:nvSpPr>
          <p:spPr>
            <a:xfrm>
              <a:off x="4806675" y="3865850"/>
              <a:ext cx="170750" cy="169275"/>
            </a:xfrm>
            <a:custGeom>
              <a:avLst/>
              <a:gdLst/>
              <a:ahLst/>
              <a:cxnLst/>
              <a:rect l="l" t="t" r="r" b="b"/>
              <a:pathLst>
                <a:path w="6830" h="6771" extrusionOk="0">
                  <a:moveTo>
                    <a:pt x="3444" y="6771"/>
                  </a:moveTo>
                  <a:cubicBezTo>
                    <a:pt x="1576" y="6771"/>
                    <a:pt x="58" y="5253"/>
                    <a:pt x="0" y="3385"/>
                  </a:cubicBezTo>
                  <a:cubicBezTo>
                    <a:pt x="0" y="1518"/>
                    <a:pt x="1576" y="0"/>
                    <a:pt x="3444" y="0"/>
                  </a:cubicBezTo>
                  <a:cubicBezTo>
                    <a:pt x="5253" y="0"/>
                    <a:pt x="6771" y="1518"/>
                    <a:pt x="6771" y="3327"/>
                  </a:cubicBezTo>
                  <a:cubicBezTo>
                    <a:pt x="6829" y="5195"/>
                    <a:pt x="5253" y="6713"/>
                    <a:pt x="3444" y="677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6" name="Google Shape;17536;p45"/>
            <p:cNvSpPr/>
            <p:nvPr/>
          </p:nvSpPr>
          <p:spPr>
            <a:xfrm>
              <a:off x="5296975" y="2882300"/>
              <a:ext cx="169300" cy="170750"/>
            </a:xfrm>
            <a:custGeom>
              <a:avLst/>
              <a:gdLst/>
              <a:ahLst/>
              <a:cxnLst/>
              <a:rect l="l" t="t" r="r" b="b"/>
              <a:pathLst>
                <a:path w="6772" h="6830" extrusionOk="0">
                  <a:moveTo>
                    <a:pt x="6713" y="3444"/>
                  </a:moveTo>
                  <a:cubicBezTo>
                    <a:pt x="6713" y="5254"/>
                    <a:pt x="5137" y="6830"/>
                    <a:pt x="3328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9"/>
                  </a:cubicBezTo>
                  <a:cubicBezTo>
                    <a:pt x="5254" y="59"/>
                    <a:pt x="6771" y="1635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7" name="Google Shape;17537;p45"/>
            <p:cNvSpPr/>
            <p:nvPr/>
          </p:nvSpPr>
          <p:spPr>
            <a:xfrm>
              <a:off x="3827500" y="1167650"/>
              <a:ext cx="170750" cy="169300"/>
            </a:xfrm>
            <a:custGeom>
              <a:avLst/>
              <a:gdLst/>
              <a:ahLst/>
              <a:cxnLst/>
              <a:rect l="l" t="t" r="r" b="b"/>
              <a:pathLst>
                <a:path w="6830" h="6772" extrusionOk="0">
                  <a:moveTo>
                    <a:pt x="3386" y="6772"/>
                  </a:moveTo>
                  <a:cubicBezTo>
                    <a:pt x="1518" y="6714"/>
                    <a:pt x="0" y="5138"/>
                    <a:pt x="59" y="3328"/>
                  </a:cubicBezTo>
                  <a:cubicBezTo>
                    <a:pt x="59" y="1519"/>
                    <a:pt x="1635" y="1"/>
                    <a:pt x="3444" y="1"/>
                  </a:cubicBezTo>
                  <a:cubicBezTo>
                    <a:pt x="5254" y="1"/>
                    <a:pt x="6830" y="1635"/>
                    <a:pt x="6771" y="3445"/>
                  </a:cubicBezTo>
                  <a:cubicBezTo>
                    <a:pt x="6713" y="5254"/>
                    <a:pt x="5195" y="6772"/>
                    <a:pt x="3386" y="677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8" name="Google Shape;17538;p45"/>
            <p:cNvSpPr/>
            <p:nvPr/>
          </p:nvSpPr>
          <p:spPr>
            <a:xfrm>
              <a:off x="2603175" y="1656525"/>
              <a:ext cx="167850" cy="170750"/>
            </a:xfrm>
            <a:custGeom>
              <a:avLst/>
              <a:gdLst/>
              <a:ahLst/>
              <a:cxnLst/>
              <a:rect l="l" t="t" r="r" b="b"/>
              <a:pathLst>
                <a:path w="6714" h="6830" extrusionOk="0">
                  <a:moveTo>
                    <a:pt x="6713" y="3444"/>
                  </a:moveTo>
                  <a:cubicBezTo>
                    <a:pt x="6713" y="5253"/>
                    <a:pt x="5137" y="6829"/>
                    <a:pt x="3269" y="6771"/>
                  </a:cubicBezTo>
                  <a:cubicBezTo>
                    <a:pt x="1460" y="6713"/>
                    <a:pt x="1" y="5195"/>
                    <a:pt x="1" y="3386"/>
                  </a:cubicBezTo>
                  <a:cubicBezTo>
                    <a:pt x="1" y="1518"/>
                    <a:pt x="1577" y="0"/>
                    <a:pt x="3444" y="58"/>
                  </a:cubicBezTo>
                  <a:cubicBezTo>
                    <a:pt x="5254" y="58"/>
                    <a:pt x="6713" y="1634"/>
                    <a:pt x="6713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9" name="Google Shape;17539;p45"/>
            <p:cNvSpPr/>
            <p:nvPr/>
          </p:nvSpPr>
          <p:spPr>
            <a:xfrm>
              <a:off x="3580875" y="1167650"/>
              <a:ext cx="169300" cy="169300"/>
            </a:xfrm>
            <a:custGeom>
              <a:avLst/>
              <a:gdLst/>
              <a:ahLst/>
              <a:cxnLst/>
              <a:rect l="l" t="t" r="r" b="b"/>
              <a:pathLst>
                <a:path w="6772" h="6772" extrusionOk="0">
                  <a:moveTo>
                    <a:pt x="3445" y="6714"/>
                  </a:moveTo>
                  <a:cubicBezTo>
                    <a:pt x="1577" y="6772"/>
                    <a:pt x="1" y="5196"/>
                    <a:pt x="59" y="3328"/>
                  </a:cubicBezTo>
                  <a:cubicBezTo>
                    <a:pt x="59" y="1519"/>
                    <a:pt x="1577" y="1"/>
                    <a:pt x="3386" y="1"/>
                  </a:cubicBezTo>
                  <a:cubicBezTo>
                    <a:pt x="5254" y="1"/>
                    <a:pt x="6772" y="1577"/>
                    <a:pt x="6772" y="3386"/>
                  </a:cubicBezTo>
                  <a:cubicBezTo>
                    <a:pt x="6772" y="5196"/>
                    <a:pt x="5196" y="6714"/>
                    <a:pt x="3445" y="671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0" name="Google Shape;17540;p45"/>
            <p:cNvSpPr/>
            <p:nvPr/>
          </p:nvSpPr>
          <p:spPr>
            <a:xfrm>
              <a:off x="5054750" y="3620675"/>
              <a:ext cx="166375" cy="166375"/>
            </a:xfrm>
            <a:custGeom>
              <a:avLst/>
              <a:gdLst/>
              <a:ahLst/>
              <a:cxnLst/>
              <a:rect l="l" t="t" r="r" b="b"/>
              <a:pathLst>
                <a:path w="6655" h="6655" extrusionOk="0">
                  <a:moveTo>
                    <a:pt x="6654" y="3328"/>
                  </a:moveTo>
                  <a:cubicBezTo>
                    <a:pt x="6654" y="5196"/>
                    <a:pt x="5137" y="6655"/>
                    <a:pt x="3327" y="6655"/>
                  </a:cubicBezTo>
                  <a:cubicBezTo>
                    <a:pt x="1459" y="6597"/>
                    <a:pt x="0" y="5079"/>
                    <a:pt x="0" y="3270"/>
                  </a:cubicBezTo>
                  <a:cubicBezTo>
                    <a:pt x="58" y="1460"/>
                    <a:pt x="1518" y="1"/>
                    <a:pt x="3327" y="1"/>
                  </a:cubicBezTo>
                  <a:cubicBezTo>
                    <a:pt x="5195" y="1"/>
                    <a:pt x="6654" y="1518"/>
                    <a:pt x="6654" y="33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1" name="Google Shape;17541;p45"/>
            <p:cNvSpPr/>
            <p:nvPr/>
          </p:nvSpPr>
          <p:spPr>
            <a:xfrm>
              <a:off x="5296975" y="2391975"/>
              <a:ext cx="169300" cy="170775"/>
            </a:xfrm>
            <a:custGeom>
              <a:avLst/>
              <a:gdLst/>
              <a:ahLst/>
              <a:cxnLst/>
              <a:rect l="l" t="t" r="r" b="b"/>
              <a:pathLst>
                <a:path w="6772" h="6831" extrusionOk="0">
                  <a:moveTo>
                    <a:pt x="3269" y="6772"/>
                  </a:moveTo>
                  <a:cubicBezTo>
                    <a:pt x="1401" y="6655"/>
                    <a:pt x="1" y="5137"/>
                    <a:pt x="59" y="3328"/>
                  </a:cubicBezTo>
                  <a:cubicBezTo>
                    <a:pt x="176" y="1460"/>
                    <a:pt x="1693" y="1"/>
                    <a:pt x="3503" y="118"/>
                  </a:cubicBezTo>
                  <a:cubicBezTo>
                    <a:pt x="5371" y="234"/>
                    <a:pt x="6771" y="1694"/>
                    <a:pt x="6713" y="3503"/>
                  </a:cubicBezTo>
                  <a:cubicBezTo>
                    <a:pt x="6596" y="5371"/>
                    <a:pt x="5079" y="6830"/>
                    <a:pt x="3269" y="67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2" name="Google Shape;17542;p45"/>
            <p:cNvSpPr/>
            <p:nvPr/>
          </p:nvSpPr>
          <p:spPr>
            <a:xfrm>
              <a:off x="4562975" y="4111000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8"/>
                    <a:pt x="5137" y="6538"/>
                    <a:pt x="3327" y="6538"/>
                  </a:cubicBezTo>
                  <a:cubicBezTo>
                    <a:pt x="1459" y="6596"/>
                    <a:pt x="0" y="5137"/>
                    <a:pt x="0" y="3269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137" y="0"/>
                    <a:pt x="6538" y="1460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3" name="Google Shape;17543;p45"/>
            <p:cNvSpPr/>
            <p:nvPr/>
          </p:nvSpPr>
          <p:spPr>
            <a:xfrm>
              <a:off x="4072650" y="1169125"/>
              <a:ext cx="166375" cy="164925"/>
            </a:xfrm>
            <a:custGeom>
              <a:avLst/>
              <a:gdLst/>
              <a:ahLst/>
              <a:cxnLst/>
              <a:rect l="l" t="t" r="r" b="b"/>
              <a:pathLst>
                <a:path w="6655" h="6597" extrusionOk="0">
                  <a:moveTo>
                    <a:pt x="3328" y="0"/>
                  </a:moveTo>
                  <a:cubicBezTo>
                    <a:pt x="5196" y="0"/>
                    <a:pt x="6655" y="1518"/>
                    <a:pt x="6597" y="3327"/>
                  </a:cubicBezTo>
                  <a:cubicBezTo>
                    <a:pt x="6597" y="5195"/>
                    <a:pt x="5137" y="6596"/>
                    <a:pt x="3328" y="6596"/>
                  </a:cubicBezTo>
                  <a:cubicBezTo>
                    <a:pt x="1460" y="6596"/>
                    <a:pt x="1" y="5137"/>
                    <a:pt x="1" y="3269"/>
                  </a:cubicBezTo>
                  <a:cubicBezTo>
                    <a:pt x="59" y="1460"/>
                    <a:pt x="1518" y="0"/>
                    <a:pt x="33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4" name="Google Shape;17544;p45"/>
            <p:cNvSpPr/>
            <p:nvPr/>
          </p:nvSpPr>
          <p:spPr>
            <a:xfrm>
              <a:off x="2846875" y="1411350"/>
              <a:ext cx="166375" cy="167850"/>
            </a:xfrm>
            <a:custGeom>
              <a:avLst/>
              <a:gdLst/>
              <a:ahLst/>
              <a:cxnLst/>
              <a:rect l="l" t="t" r="r" b="b"/>
              <a:pathLst>
                <a:path w="6655" h="6714" extrusionOk="0">
                  <a:moveTo>
                    <a:pt x="6596" y="3386"/>
                  </a:moveTo>
                  <a:cubicBezTo>
                    <a:pt x="6596" y="5254"/>
                    <a:pt x="5079" y="6713"/>
                    <a:pt x="3269" y="6655"/>
                  </a:cubicBezTo>
                  <a:cubicBezTo>
                    <a:pt x="1401" y="6597"/>
                    <a:pt x="0" y="5137"/>
                    <a:pt x="0" y="3328"/>
                  </a:cubicBezTo>
                  <a:cubicBezTo>
                    <a:pt x="59" y="1460"/>
                    <a:pt x="1576" y="1"/>
                    <a:pt x="3386" y="59"/>
                  </a:cubicBezTo>
                  <a:cubicBezTo>
                    <a:pt x="5195" y="59"/>
                    <a:pt x="6655" y="1577"/>
                    <a:pt x="6596" y="338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5" name="Google Shape;17545;p45"/>
            <p:cNvSpPr/>
            <p:nvPr/>
          </p:nvSpPr>
          <p:spPr>
            <a:xfrm>
              <a:off x="5299900" y="3131825"/>
              <a:ext cx="163450" cy="164925"/>
            </a:xfrm>
            <a:custGeom>
              <a:avLst/>
              <a:gdLst/>
              <a:ahLst/>
              <a:cxnLst/>
              <a:rect l="l" t="t" r="r" b="b"/>
              <a:pathLst>
                <a:path w="6538" h="6597" extrusionOk="0">
                  <a:moveTo>
                    <a:pt x="6538" y="3269"/>
                  </a:moveTo>
                  <a:cubicBezTo>
                    <a:pt x="6538" y="5079"/>
                    <a:pt x="5137" y="6538"/>
                    <a:pt x="3327" y="6597"/>
                  </a:cubicBezTo>
                  <a:cubicBezTo>
                    <a:pt x="1460" y="6597"/>
                    <a:pt x="0" y="5137"/>
                    <a:pt x="0" y="3269"/>
                  </a:cubicBezTo>
                  <a:cubicBezTo>
                    <a:pt x="0" y="1460"/>
                    <a:pt x="1401" y="1"/>
                    <a:pt x="3211" y="1"/>
                  </a:cubicBezTo>
                  <a:cubicBezTo>
                    <a:pt x="5078" y="1"/>
                    <a:pt x="6538" y="1402"/>
                    <a:pt x="6538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6" name="Google Shape;17546;p45"/>
            <p:cNvSpPr/>
            <p:nvPr/>
          </p:nvSpPr>
          <p:spPr>
            <a:xfrm>
              <a:off x="2358025" y="1901675"/>
              <a:ext cx="164925" cy="164925"/>
            </a:xfrm>
            <a:custGeom>
              <a:avLst/>
              <a:gdLst/>
              <a:ahLst/>
              <a:cxnLst/>
              <a:rect l="l" t="t" r="r" b="b"/>
              <a:pathLst>
                <a:path w="6597" h="6597" extrusionOk="0">
                  <a:moveTo>
                    <a:pt x="3327" y="6596"/>
                  </a:moveTo>
                  <a:cubicBezTo>
                    <a:pt x="1518" y="6596"/>
                    <a:pt x="59" y="5195"/>
                    <a:pt x="0" y="3327"/>
                  </a:cubicBezTo>
                  <a:cubicBezTo>
                    <a:pt x="0" y="1518"/>
                    <a:pt x="1401" y="59"/>
                    <a:pt x="3269" y="59"/>
                  </a:cubicBezTo>
                  <a:cubicBezTo>
                    <a:pt x="5079" y="0"/>
                    <a:pt x="6538" y="1460"/>
                    <a:pt x="6538" y="3269"/>
                  </a:cubicBezTo>
                  <a:cubicBezTo>
                    <a:pt x="6596" y="5137"/>
                    <a:pt x="5137" y="6538"/>
                    <a:pt x="3327" y="659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7" name="Google Shape;17547;p45"/>
            <p:cNvSpPr/>
            <p:nvPr/>
          </p:nvSpPr>
          <p:spPr>
            <a:xfrm>
              <a:off x="3337175" y="1170575"/>
              <a:ext cx="164925" cy="163475"/>
            </a:xfrm>
            <a:custGeom>
              <a:avLst/>
              <a:gdLst/>
              <a:ahLst/>
              <a:cxnLst/>
              <a:rect l="l" t="t" r="r" b="b"/>
              <a:pathLst>
                <a:path w="6597" h="6539" extrusionOk="0">
                  <a:moveTo>
                    <a:pt x="3270" y="1"/>
                  </a:moveTo>
                  <a:cubicBezTo>
                    <a:pt x="5079" y="1"/>
                    <a:pt x="6538" y="1402"/>
                    <a:pt x="6538" y="3211"/>
                  </a:cubicBezTo>
                  <a:cubicBezTo>
                    <a:pt x="6597" y="5079"/>
                    <a:pt x="5138" y="6538"/>
                    <a:pt x="3328" y="6538"/>
                  </a:cubicBezTo>
                  <a:cubicBezTo>
                    <a:pt x="1460" y="6538"/>
                    <a:pt x="59" y="5137"/>
                    <a:pt x="1" y="3269"/>
                  </a:cubicBezTo>
                  <a:cubicBezTo>
                    <a:pt x="1" y="1460"/>
                    <a:pt x="1402" y="1"/>
                    <a:pt x="327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8" name="Google Shape;17548;p45"/>
            <p:cNvSpPr/>
            <p:nvPr/>
          </p:nvSpPr>
          <p:spPr>
            <a:xfrm>
              <a:off x="2601725" y="3864375"/>
              <a:ext cx="163450" cy="163475"/>
            </a:xfrm>
            <a:custGeom>
              <a:avLst/>
              <a:gdLst/>
              <a:ahLst/>
              <a:cxnLst/>
              <a:rect l="l" t="t" r="r" b="b"/>
              <a:pathLst>
                <a:path w="6538" h="6539" extrusionOk="0">
                  <a:moveTo>
                    <a:pt x="3269" y="1"/>
                  </a:moveTo>
                  <a:cubicBezTo>
                    <a:pt x="5137" y="1"/>
                    <a:pt x="6538" y="1460"/>
                    <a:pt x="6538" y="3328"/>
                  </a:cubicBezTo>
                  <a:cubicBezTo>
                    <a:pt x="6538" y="5137"/>
                    <a:pt x="5078" y="6538"/>
                    <a:pt x="3211" y="6538"/>
                  </a:cubicBezTo>
                  <a:cubicBezTo>
                    <a:pt x="1401" y="6538"/>
                    <a:pt x="0" y="5079"/>
                    <a:pt x="0" y="3269"/>
                  </a:cubicBezTo>
                  <a:cubicBezTo>
                    <a:pt x="0" y="1402"/>
                    <a:pt x="1460" y="1"/>
                    <a:pt x="3269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9" name="Google Shape;17549;p45"/>
            <p:cNvSpPr/>
            <p:nvPr/>
          </p:nvSpPr>
          <p:spPr>
            <a:xfrm>
              <a:off x="2112875" y="28866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5020"/>
                    <a:pt x="5020" y="6480"/>
                    <a:pt x="3269" y="6480"/>
                  </a:cubicBezTo>
                  <a:cubicBezTo>
                    <a:pt x="1401" y="6480"/>
                    <a:pt x="0" y="5020"/>
                    <a:pt x="0" y="3211"/>
                  </a:cubicBezTo>
                  <a:cubicBezTo>
                    <a:pt x="0" y="1401"/>
                    <a:pt x="1459" y="0"/>
                    <a:pt x="3269" y="0"/>
                  </a:cubicBezTo>
                  <a:cubicBezTo>
                    <a:pt x="5020" y="0"/>
                    <a:pt x="6479" y="1460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0" name="Google Shape;17550;p45"/>
            <p:cNvSpPr/>
            <p:nvPr/>
          </p:nvSpPr>
          <p:spPr>
            <a:xfrm>
              <a:off x="3585250" y="4357600"/>
              <a:ext cx="162025" cy="163475"/>
            </a:xfrm>
            <a:custGeom>
              <a:avLst/>
              <a:gdLst/>
              <a:ahLst/>
              <a:cxnLst/>
              <a:rect l="l" t="t" r="r" b="b"/>
              <a:pathLst>
                <a:path w="6481" h="6539" extrusionOk="0">
                  <a:moveTo>
                    <a:pt x="3211" y="6538"/>
                  </a:moveTo>
                  <a:cubicBezTo>
                    <a:pt x="1460" y="6538"/>
                    <a:pt x="1" y="5079"/>
                    <a:pt x="1" y="3270"/>
                  </a:cubicBezTo>
                  <a:cubicBezTo>
                    <a:pt x="1" y="1460"/>
                    <a:pt x="1460" y="1"/>
                    <a:pt x="3270" y="59"/>
                  </a:cubicBezTo>
                  <a:cubicBezTo>
                    <a:pt x="5021" y="59"/>
                    <a:pt x="6480" y="1518"/>
                    <a:pt x="6480" y="3328"/>
                  </a:cubicBezTo>
                  <a:cubicBezTo>
                    <a:pt x="6480" y="5079"/>
                    <a:pt x="5021" y="6538"/>
                    <a:pt x="3211" y="653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1" name="Google Shape;17551;p45"/>
            <p:cNvSpPr/>
            <p:nvPr/>
          </p:nvSpPr>
          <p:spPr>
            <a:xfrm>
              <a:off x="383187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5020" y="0"/>
                    <a:pt x="6480" y="1401"/>
                    <a:pt x="6480" y="3269"/>
                  </a:cubicBezTo>
                  <a:cubicBezTo>
                    <a:pt x="6480" y="5020"/>
                    <a:pt x="5020" y="6479"/>
                    <a:pt x="3269" y="6479"/>
                  </a:cubicBezTo>
                  <a:cubicBezTo>
                    <a:pt x="1460" y="6479"/>
                    <a:pt x="1" y="5020"/>
                    <a:pt x="1" y="3211"/>
                  </a:cubicBezTo>
                  <a:cubicBezTo>
                    <a:pt x="1" y="1401"/>
                    <a:pt x="1401" y="0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2" name="Google Shape;17552;p45"/>
            <p:cNvSpPr/>
            <p:nvPr/>
          </p:nvSpPr>
          <p:spPr>
            <a:xfrm>
              <a:off x="2112875" y="26400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79" y="3211"/>
                  </a:moveTo>
                  <a:cubicBezTo>
                    <a:pt x="6479" y="4962"/>
                    <a:pt x="5078" y="6422"/>
                    <a:pt x="3269" y="6480"/>
                  </a:cubicBezTo>
                  <a:cubicBezTo>
                    <a:pt x="1459" y="6480"/>
                    <a:pt x="0" y="5021"/>
                    <a:pt x="0" y="3211"/>
                  </a:cubicBezTo>
                  <a:cubicBezTo>
                    <a:pt x="0" y="1460"/>
                    <a:pt x="1459" y="1"/>
                    <a:pt x="3211" y="1"/>
                  </a:cubicBezTo>
                  <a:cubicBezTo>
                    <a:pt x="5020" y="1"/>
                    <a:pt x="6479" y="1402"/>
                    <a:pt x="6479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3" name="Google Shape;17553;p45"/>
            <p:cNvSpPr/>
            <p:nvPr/>
          </p:nvSpPr>
          <p:spPr>
            <a:xfrm>
              <a:off x="2848325" y="41124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70" y="6480"/>
                  </a:moveTo>
                  <a:cubicBezTo>
                    <a:pt x="1518" y="6480"/>
                    <a:pt x="59" y="5020"/>
                    <a:pt x="1" y="3269"/>
                  </a:cubicBezTo>
                  <a:cubicBezTo>
                    <a:pt x="1" y="1460"/>
                    <a:pt x="1460" y="1"/>
                    <a:pt x="3211" y="1"/>
                  </a:cubicBezTo>
                  <a:cubicBezTo>
                    <a:pt x="5021" y="1"/>
                    <a:pt x="6480" y="1402"/>
                    <a:pt x="6480" y="3211"/>
                  </a:cubicBezTo>
                  <a:cubicBezTo>
                    <a:pt x="6480" y="4962"/>
                    <a:pt x="5079" y="6421"/>
                    <a:pt x="3270" y="648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4" name="Google Shape;17554;p45"/>
            <p:cNvSpPr/>
            <p:nvPr/>
          </p:nvSpPr>
          <p:spPr>
            <a:xfrm>
              <a:off x="2359475" y="3622150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1" y="0"/>
                  </a:moveTo>
                  <a:cubicBezTo>
                    <a:pt x="4962" y="0"/>
                    <a:pt x="6480" y="1459"/>
                    <a:pt x="6480" y="3211"/>
                  </a:cubicBezTo>
                  <a:cubicBezTo>
                    <a:pt x="6480" y="5020"/>
                    <a:pt x="5021" y="6479"/>
                    <a:pt x="3269" y="6479"/>
                  </a:cubicBezTo>
                  <a:cubicBezTo>
                    <a:pt x="1460" y="6479"/>
                    <a:pt x="1" y="5078"/>
                    <a:pt x="1" y="3269"/>
                  </a:cubicBezTo>
                  <a:cubicBezTo>
                    <a:pt x="1" y="1518"/>
                    <a:pt x="1402" y="59"/>
                    <a:pt x="32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5" name="Google Shape;17555;p45"/>
            <p:cNvSpPr/>
            <p:nvPr/>
          </p:nvSpPr>
          <p:spPr>
            <a:xfrm>
              <a:off x="4320725" y="11705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6480" y="3211"/>
                  </a:moveTo>
                  <a:cubicBezTo>
                    <a:pt x="6480" y="5021"/>
                    <a:pt x="5021" y="6480"/>
                    <a:pt x="3269" y="6480"/>
                  </a:cubicBezTo>
                  <a:cubicBezTo>
                    <a:pt x="1518" y="6480"/>
                    <a:pt x="59" y="5021"/>
                    <a:pt x="59" y="3269"/>
                  </a:cubicBezTo>
                  <a:cubicBezTo>
                    <a:pt x="1" y="1518"/>
                    <a:pt x="1518" y="1"/>
                    <a:pt x="3269" y="59"/>
                  </a:cubicBezTo>
                  <a:cubicBezTo>
                    <a:pt x="5021" y="59"/>
                    <a:pt x="6480" y="1518"/>
                    <a:pt x="6480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6" name="Google Shape;17556;p45"/>
            <p:cNvSpPr/>
            <p:nvPr/>
          </p:nvSpPr>
          <p:spPr>
            <a:xfrm>
              <a:off x="4074125" y="4359075"/>
              <a:ext cx="162000" cy="162000"/>
            </a:xfrm>
            <a:custGeom>
              <a:avLst/>
              <a:gdLst/>
              <a:ahLst/>
              <a:cxnLst/>
              <a:rect l="l" t="t" r="r" b="b"/>
              <a:pathLst>
                <a:path w="6480" h="6480" extrusionOk="0">
                  <a:moveTo>
                    <a:pt x="3210" y="0"/>
                  </a:moveTo>
                  <a:cubicBezTo>
                    <a:pt x="5020" y="0"/>
                    <a:pt x="6479" y="1459"/>
                    <a:pt x="6479" y="3269"/>
                  </a:cubicBezTo>
                  <a:cubicBezTo>
                    <a:pt x="6479" y="4962"/>
                    <a:pt x="5020" y="6421"/>
                    <a:pt x="3269" y="6479"/>
                  </a:cubicBezTo>
                  <a:cubicBezTo>
                    <a:pt x="1518" y="6479"/>
                    <a:pt x="0" y="4962"/>
                    <a:pt x="58" y="3211"/>
                  </a:cubicBezTo>
                  <a:cubicBezTo>
                    <a:pt x="58" y="1459"/>
                    <a:pt x="1518" y="59"/>
                    <a:pt x="321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7" name="Google Shape;17557;p45"/>
            <p:cNvSpPr/>
            <p:nvPr/>
          </p:nvSpPr>
          <p:spPr>
            <a:xfrm>
              <a:off x="5301350" y="2149750"/>
              <a:ext cx="160550" cy="162000"/>
            </a:xfrm>
            <a:custGeom>
              <a:avLst/>
              <a:gdLst/>
              <a:ahLst/>
              <a:cxnLst/>
              <a:rect l="l" t="t" r="r" b="b"/>
              <a:pathLst>
                <a:path w="6422" h="6480" extrusionOk="0">
                  <a:moveTo>
                    <a:pt x="3211" y="6479"/>
                  </a:moveTo>
                  <a:cubicBezTo>
                    <a:pt x="1460" y="6479"/>
                    <a:pt x="1" y="5020"/>
                    <a:pt x="1" y="3269"/>
                  </a:cubicBezTo>
                  <a:cubicBezTo>
                    <a:pt x="1" y="1518"/>
                    <a:pt x="1460" y="59"/>
                    <a:pt x="3153" y="59"/>
                  </a:cubicBezTo>
                  <a:cubicBezTo>
                    <a:pt x="4962" y="0"/>
                    <a:pt x="6421" y="1518"/>
                    <a:pt x="6421" y="3269"/>
                  </a:cubicBezTo>
                  <a:cubicBezTo>
                    <a:pt x="6421" y="5020"/>
                    <a:pt x="4962" y="6479"/>
                    <a:pt x="3211" y="64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8" name="Google Shape;17558;p45"/>
            <p:cNvSpPr/>
            <p:nvPr/>
          </p:nvSpPr>
          <p:spPr>
            <a:xfrm>
              <a:off x="2112875" y="2396350"/>
              <a:ext cx="162000" cy="162025"/>
            </a:xfrm>
            <a:custGeom>
              <a:avLst/>
              <a:gdLst/>
              <a:ahLst/>
              <a:cxnLst/>
              <a:rect l="l" t="t" r="r" b="b"/>
              <a:pathLst>
                <a:path w="6480" h="6481" extrusionOk="0">
                  <a:moveTo>
                    <a:pt x="6421" y="3270"/>
                  </a:moveTo>
                  <a:cubicBezTo>
                    <a:pt x="6421" y="5021"/>
                    <a:pt x="4962" y="6480"/>
                    <a:pt x="3211" y="6480"/>
                  </a:cubicBezTo>
                  <a:cubicBezTo>
                    <a:pt x="1459" y="6422"/>
                    <a:pt x="0" y="4962"/>
                    <a:pt x="0" y="3270"/>
                  </a:cubicBezTo>
                  <a:cubicBezTo>
                    <a:pt x="59" y="1519"/>
                    <a:pt x="1518" y="1"/>
                    <a:pt x="3269" y="59"/>
                  </a:cubicBezTo>
                  <a:cubicBezTo>
                    <a:pt x="5020" y="59"/>
                    <a:pt x="6479" y="1519"/>
                    <a:pt x="6421" y="32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9" name="Google Shape;17559;p45"/>
            <p:cNvSpPr/>
            <p:nvPr/>
          </p:nvSpPr>
          <p:spPr>
            <a:xfrm>
              <a:off x="5301350" y="3376975"/>
              <a:ext cx="159075" cy="160550"/>
            </a:xfrm>
            <a:custGeom>
              <a:avLst/>
              <a:gdLst/>
              <a:ahLst/>
              <a:cxnLst/>
              <a:rect l="l" t="t" r="r" b="b"/>
              <a:pathLst>
                <a:path w="6363" h="6422" extrusionOk="0">
                  <a:moveTo>
                    <a:pt x="6363" y="3211"/>
                  </a:moveTo>
                  <a:cubicBezTo>
                    <a:pt x="6363" y="4962"/>
                    <a:pt x="4904" y="6422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59" y="1402"/>
                    <a:pt x="1460" y="1"/>
                    <a:pt x="3211" y="1"/>
                  </a:cubicBezTo>
                  <a:cubicBezTo>
                    <a:pt x="4904" y="1"/>
                    <a:pt x="6363" y="1460"/>
                    <a:pt x="636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0" name="Google Shape;17560;p45"/>
            <p:cNvSpPr/>
            <p:nvPr/>
          </p:nvSpPr>
          <p:spPr>
            <a:xfrm>
              <a:off x="3340100" y="4360525"/>
              <a:ext cx="159100" cy="159075"/>
            </a:xfrm>
            <a:custGeom>
              <a:avLst/>
              <a:gdLst/>
              <a:ahLst/>
              <a:cxnLst/>
              <a:rect l="l" t="t" r="r" b="b"/>
              <a:pathLst>
                <a:path w="6364" h="6363" extrusionOk="0">
                  <a:moveTo>
                    <a:pt x="6363" y="3153"/>
                  </a:moveTo>
                  <a:cubicBezTo>
                    <a:pt x="6363" y="4904"/>
                    <a:pt x="4904" y="6363"/>
                    <a:pt x="3153" y="6363"/>
                  </a:cubicBezTo>
                  <a:cubicBezTo>
                    <a:pt x="1402" y="6363"/>
                    <a:pt x="1" y="4904"/>
                    <a:pt x="1" y="3153"/>
                  </a:cubicBezTo>
                  <a:cubicBezTo>
                    <a:pt x="1" y="1460"/>
                    <a:pt x="1460" y="1"/>
                    <a:pt x="3153" y="1"/>
                  </a:cubicBezTo>
                  <a:cubicBezTo>
                    <a:pt x="4904" y="1"/>
                    <a:pt x="6363" y="1460"/>
                    <a:pt x="6363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1" name="Google Shape;17561;p45"/>
            <p:cNvSpPr/>
            <p:nvPr/>
          </p:nvSpPr>
          <p:spPr>
            <a:xfrm>
              <a:off x="2114325" y="3134750"/>
              <a:ext cx="159075" cy="159075"/>
            </a:xfrm>
            <a:custGeom>
              <a:avLst/>
              <a:gdLst/>
              <a:ahLst/>
              <a:cxnLst/>
              <a:rect l="l" t="t" r="r" b="b"/>
              <a:pathLst>
                <a:path w="6363" h="6363" extrusionOk="0">
                  <a:moveTo>
                    <a:pt x="3153" y="6363"/>
                  </a:moveTo>
                  <a:cubicBezTo>
                    <a:pt x="1460" y="6363"/>
                    <a:pt x="1" y="4904"/>
                    <a:pt x="1" y="3152"/>
                  </a:cubicBezTo>
                  <a:cubicBezTo>
                    <a:pt x="1" y="1460"/>
                    <a:pt x="1460" y="0"/>
                    <a:pt x="3153" y="0"/>
                  </a:cubicBezTo>
                  <a:cubicBezTo>
                    <a:pt x="4904" y="0"/>
                    <a:pt x="6363" y="1460"/>
                    <a:pt x="6363" y="3152"/>
                  </a:cubicBezTo>
                  <a:cubicBezTo>
                    <a:pt x="6363" y="4904"/>
                    <a:pt x="4904" y="6363"/>
                    <a:pt x="3153" y="63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2" name="Google Shape;17562;p45"/>
            <p:cNvSpPr/>
            <p:nvPr/>
          </p:nvSpPr>
          <p:spPr>
            <a:xfrm>
              <a:off x="4812500" y="1415725"/>
              <a:ext cx="159075" cy="157625"/>
            </a:xfrm>
            <a:custGeom>
              <a:avLst/>
              <a:gdLst/>
              <a:ahLst/>
              <a:cxnLst/>
              <a:rect l="l" t="t" r="r" b="b"/>
              <a:pathLst>
                <a:path w="6363" h="6305" extrusionOk="0">
                  <a:moveTo>
                    <a:pt x="6305" y="3153"/>
                  </a:moveTo>
                  <a:cubicBezTo>
                    <a:pt x="6363" y="4904"/>
                    <a:pt x="4904" y="6305"/>
                    <a:pt x="3153" y="6305"/>
                  </a:cubicBezTo>
                  <a:cubicBezTo>
                    <a:pt x="1401" y="6305"/>
                    <a:pt x="1" y="4904"/>
                    <a:pt x="1" y="3211"/>
                  </a:cubicBezTo>
                  <a:cubicBezTo>
                    <a:pt x="1" y="1460"/>
                    <a:pt x="1401" y="1"/>
                    <a:pt x="3211" y="1"/>
                  </a:cubicBezTo>
                  <a:cubicBezTo>
                    <a:pt x="4904" y="1"/>
                    <a:pt x="6305" y="1402"/>
                    <a:pt x="6305" y="31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3" name="Google Shape;17563;p45"/>
            <p:cNvSpPr/>
            <p:nvPr/>
          </p:nvSpPr>
          <p:spPr>
            <a:xfrm>
              <a:off x="5059125" y="1660900"/>
              <a:ext cx="159075" cy="160525"/>
            </a:xfrm>
            <a:custGeom>
              <a:avLst/>
              <a:gdLst/>
              <a:ahLst/>
              <a:cxnLst/>
              <a:rect l="l" t="t" r="r" b="b"/>
              <a:pathLst>
                <a:path w="6363" h="6421" extrusionOk="0">
                  <a:moveTo>
                    <a:pt x="6363" y="3269"/>
                  </a:moveTo>
                  <a:cubicBezTo>
                    <a:pt x="6304" y="5020"/>
                    <a:pt x="4845" y="6421"/>
                    <a:pt x="3094" y="6363"/>
                  </a:cubicBezTo>
                  <a:cubicBezTo>
                    <a:pt x="1343" y="6363"/>
                    <a:pt x="0" y="4903"/>
                    <a:pt x="0" y="3211"/>
                  </a:cubicBezTo>
                  <a:cubicBezTo>
                    <a:pt x="59" y="1401"/>
                    <a:pt x="1518" y="0"/>
                    <a:pt x="3269" y="59"/>
                  </a:cubicBezTo>
                  <a:cubicBezTo>
                    <a:pt x="4962" y="117"/>
                    <a:pt x="6363" y="1518"/>
                    <a:pt x="6363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4" name="Google Shape;17564;p45"/>
            <p:cNvSpPr/>
            <p:nvPr/>
          </p:nvSpPr>
          <p:spPr>
            <a:xfrm>
              <a:off x="3097875" y="1172050"/>
              <a:ext cx="157625" cy="159075"/>
            </a:xfrm>
            <a:custGeom>
              <a:avLst/>
              <a:gdLst/>
              <a:ahLst/>
              <a:cxnLst/>
              <a:rect l="l" t="t" r="r" b="b"/>
              <a:pathLst>
                <a:path w="6305" h="6363" extrusionOk="0">
                  <a:moveTo>
                    <a:pt x="6304" y="3152"/>
                  </a:moveTo>
                  <a:cubicBezTo>
                    <a:pt x="6304" y="4903"/>
                    <a:pt x="4903" y="6362"/>
                    <a:pt x="3152" y="6362"/>
                  </a:cubicBezTo>
                  <a:cubicBezTo>
                    <a:pt x="1401" y="6362"/>
                    <a:pt x="0" y="4962"/>
                    <a:pt x="0" y="3210"/>
                  </a:cubicBezTo>
                  <a:cubicBezTo>
                    <a:pt x="0" y="1459"/>
                    <a:pt x="1401" y="0"/>
                    <a:pt x="3152" y="58"/>
                  </a:cubicBezTo>
                  <a:cubicBezTo>
                    <a:pt x="4903" y="58"/>
                    <a:pt x="6304" y="1459"/>
                    <a:pt x="6304" y="31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5" name="Google Shape;17565;p45"/>
            <p:cNvSpPr/>
            <p:nvPr/>
          </p:nvSpPr>
          <p:spPr>
            <a:xfrm>
              <a:off x="4323650" y="4361975"/>
              <a:ext cx="156175" cy="156175"/>
            </a:xfrm>
            <a:custGeom>
              <a:avLst/>
              <a:gdLst/>
              <a:ahLst/>
              <a:cxnLst/>
              <a:rect l="l" t="t" r="r" b="b"/>
              <a:pathLst>
                <a:path w="6247" h="6247" extrusionOk="0">
                  <a:moveTo>
                    <a:pt x="3152" y="1"/>
                  </a:moveTo>
                  <a:cubicBezTo>
                    <a:pt x="4904" y="59"/>
                    <a:pt x="6246" y="1460"/>
                    <a:pt x="6246" y="3211"/>
                  </a:cubicBezTo>
                  <a:cubicBezTo>
                    <a:pt x="6188" y="4904"/>
                    <a:pt x="4845" y="6247"/>
                    <a:pt x="3094" y="6188"/>
                  </a:cubicBezTo>
                  <a:cubicBezTo>
                    <a:pt x="1343" y="6188"/>
                    <a:pt x="0" y="4787"/>
                    <a:pt x="59" y="3036"/>
                  </a:cubicBezTo>
                  <a:cubicBezTo>
                    <a:pt x="59" y="1343"/>
                    <a:pt x="1460" y="1"/>
                    <a:pt x="31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6" name="Google Shape;17566;p45"/>
            <p:cNvSpPr/>
            <p:nvPr/>
          </p:nvSpPr>
          <p:spPr>
            <a:xfrm>
              <a:off x="2609025" y="1417200"/>
              <a:ext cx="156150" cy="154700"/>
            </a:xfrm>
            <a:custGeom>
              <a:avLst/>
              <a:gdLst/>
              <a:ahLst/>
              <a:cxnLst/>
              <a:rect l="l" t="t" r="r" b="b"/>
              <a:pathLst>
                <a:path w="6246" h="6188" extrusionOk="0">
                  <a:moveTo>
                    <a:pt x="6187" y="3094"/>
                  </a:moveTo>
                  <a:cubicBezTo>
                    <a:pt x="6246" y="4787"/>
                    <a:pt x="4845" y="6188"/>
                    <a:pt x="3152" y="6188"/>
                  </a:cubicBezTo>
                  <a:cubicBezTo>
                    <a:pt x="1459" y="6188"/>
                    <a:pt x="58" y="4845"/>
                    <a:pt x="58" y="3152"/>
                  </a:cubicBezTo>
                  <a:cubicBezTo>
                    <a:pt x="0" y="1401"/>
                    <a:pt x="1401" y="59"/>
                    <a:pt x="3094" y="0"/>
                  </a:cubicBezTo>
                  <a:cubicBezTo>
                    <a:pt x="4786" y="0"/>
                    <a:pt x="6187" y="1401"/>
                    <a:pt x="618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7" name="Google Shape;17567;p45"/>
            <p:cNvSpPr/>
            <p:nvPr/>
          </p:nvSpPr>
          <p:spPr>
            <a:xfrm>
              <a:off x="5060575" y="387312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4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4"/>
                  </a:cubicBezTo>
                  <a:cubicBezTo>
                    <a:pt x="1" y="1343"/>
                    <a:pt x="1401" y="1"/>
                    <a:pt x="3094" y="1"/>
                  </a:cubicBezTo>
                  <a:cubicBezTo>
                    <a:pt x="4845" y="1"/>
                    <a:pt x="6188" y="1402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8" name="Google Shape;17568;p45"/>
            <p:cNvSpPr/>
            <p:nvPr/>
          </p:nvSpPr>
          <p:spPr>
            <a:xfrm>
              <a:off x="2115775" y="215412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787"/>
                    <a:pt x="4846" y="6129"/>
                    <a:pt x="3153" y="6188"/>
                  </a:cubicBezTo>
                  <a:cubicBezTo>
                    <a:pt x="1402" y="6188"/>
                    <a:pt x="1" y="4787"/>
                    <a:pt x="1" y="3036"/>
                  </a:cubicBezTo>
                  <a:cubicBezTo>
                    <a:pt x="59" y="1343"/>
                    <a:pt x="1402" y="0"/>
                    <a:pt x="3153" y="0"/>
                  </a:cubicBezTo>
                  <a:cubicBezTo>
                    <a:pt x="4846" y="0"/>
                    <a:pt x="6188" y="1343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9" name="Google Shape;17569;p45"/>
            <p:cNvSpPr/>
            <p:nvPr/>
          </p:nvSpPr>
          <p:spPr>
            <a:xfrm>
              <a:off x="4813950" y="4115375"/>
              <a:ext cx="154725" cy="154700"/>
            </a:xfrm>
            <a:custGeom>
              <a:avLst/>
              <a:gdLst/>
              <a:ahLst/>
              <a:cxnLst/>
              <a:rect l="l" t="t" r="r" b="b"/>
              <a:pathLst>
                <a:path w="6189" h="6188" extrusionOk="0">
                  <a:moveTo>
                    <a:pt x="6188" y="3094"/>
                  </a:moveTo>
                  <a:cubicBezTo>
                    <a:pt x="6188" y="4845"/>
                    <a:pt x="4787" y="6188"/>
                    <a:pt x="3095" y="6188"/>
                  </a:cubicBezTo>
                  <a:cubicBezTo>
                    <a:pt x="1402" y="6188"/>
                    <a:pt x="1" y="4728"/>
                    <a:pt x="59" y="3036"/>
                  </a:cubicBezTo>
                  <a:cubicBezTo>
                    <a:pt x="59" y="1401"/>
                    <a:pt x="1460" y="0"/>
                    <a:pt x="3095" y="0"/>
                  </a:cubicBezTo>
                  <a:cubicBezTo>
                    <a:pt x="4787" y="0"/>
                    <a:pt x="6188" y="1401"/>
                    <a:pt x="6188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0" name="Google Shape;17570;p45"/>
            <p:cNvSpPr/>
            <p:nvPr/>
          </p:nvSpPr>
          <p:spPr>
            <a:xfrm>
              <a:off x="3099325" y="4361975"/>
              <a:ext cx="154700" cy="154725"/>
            </a:xfrm>
            <a:custGeom>
              <a:avLst/>
              <a:gdLst/>
              <a:ahLst/>
              <a:cxnLst/>
              <a:rect l="l" t="t" r="r" b="b"/>
              <a:pathLst>
                <a:path w="6188" h="6189" extrusionOk="0">
                  <a:moveTo>
                    <a:pt x="6188" y="3095"/>
                  </a:moveTo>
                  <a:cubicBezTo>
                    <a:pt x="6188" y="4787"/>
                    <a:pt x="4787" y="6188"/>
                    <a:pt x="3094" y="6188"/>
                  </a:cubicBezTo>
                  <a:cubicBezTo>
                    <a:pt x="1401" y="6188"/>
                    <a:pt x="1" y="4787"/>
                    <a:pt x="1" y="3095"/>
                  </a:cubicBezTo>
                  <a:cubicBezTo>
                    <a:pt x="1" y="1460"/>
                    <a:pt x="1343" y="59"/>
                    <a:pt x="3036" y="59"/>
                  </a:cubicBezTo>
                  <a:cubicBezTo>
                    <a:pt x="4729" y="1"/>
                    <a:pt x="6129" y="1402"/>
                    <a:pt x="612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1" name="Google Shape;17571;p45"/>
            <p:cNvSpPr/>
            <p:nvPr/>
          </p:nvSpPr>
          <p:spPr>
            <a:xfrm>
              <a:off x="2115775" y="3378450"/>
              <a:ext cx="156175" cy="156150"/>
            </a:xfrm>
            <a:custGeom>
              <a:avLst/>
              <a:gdLst/>
              <a:ahLst/>
              <a:cxnLst/>
              <a:rect l="l" t="t" r="r" b="b"/>
              <a:pathLst>
                <a:path w="6247" h="6246" extrusionOk="0">
                  <a:moveTo>
                    <a:pt x="3153" y="59"/>
                  </a:moveTo>
                  <a:cubicBezTo>
                    <a:pt x="4846" y="117"/>
                    <a:pt x="6247" y="1576"/>
                    <a:pt x="6188" y="3211"/>
                  </a:cubicBezTo>
                  <a:cubicBezTo>
                    <a:pt x="6130" y="4903"/>
                    <a:pt x="4671" y="6246"/>
                    <a:pt x="3036" y="6188"/>
                  </a:cubicBezTo>
                  <a:cubicBezTo>
                    <a:pt x="1343" y="6129"/>
                    <a:pt x="1" y="4728"/>
                    <a:pt x="59" y="3036"/>
                  </a:cubicBezTo>
                  <a:cubicBezTo>
                    <a:pt x="118" y="1343"/>
                    <a:pt x="1519" y="0"/>
                    <a:pt x="3153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2" name="Google Shape;17572;p45"/>
            <p:cNvSpPr/>
            <p:nvPr/>
          </p:nvSpPr>
          <p:spPr>
            <a:xfrm>
              <a:off x="2362400" y="1663800"/>
              <a:ext cx="156175" cy="154725"/>
            </a:xfrm>
            <a:custGeom>
              <a:avLst/>
              <a:gdLst/>
              <a:ahLst/>
              <a:cxnLst/>
              <a:rect l="l" t="t" r="r" b="b"/>
              <a:pathLst>
                <a:path w="6247" h="6189" extrusionOk="0">
                  <a:moveTo>
                    <a:pt x="59" y="3095"/>
                  </a:moveTo>
                  <a:cubicBezTo>
                    <a:pt x="59" y="1402"/>
                    <a:pt x="1518" y="1"/>
                    <a:pt x="3152" y="59"/>
                  </a:cubicBezTo>
                  <a:cubicBezTo>
                    <a:pt x="4845" y="59"/>
                    <a:pt x="6246" y="1519"/>
                    <a:pt x="6188" y="3211"/>
                  </a:cubicBezTo>
                  <a:cubicBezTo>
                    <a:pt x="6129" y="4846"/>
                    <a:pt x="4729" y="6188"/>
                    <a:pt x="3094" y="6188"/>
                  </a:cubicBezTo>
                  <a:cubicBezTo>
                    <a:pt x="1401" y="6188"/>
                    <a:pt x="0" y="4729"/>
                    <a:pt x="59" y="30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3" name="Google Shape;17573;p45"/>
            <p:cNvSpPr/>
            <p:nvPr/>
          </p:nvSpPr>
          <p:spPr>
            <a:xfrm>
              <a:off x="4571725" y="1174950"/>
              <a:ext cx="153250" cy="154725"/>
            </a:xfrm>
            <a:custGeom>
              <a:avLst/>
              <a:gdLst/>
              <a:ahLst/>
              <a:cxnLst/>
              <a:rect l="l" t="t" r="r" b="b"/>
              <a:pathLst>
                <a:path w="6130" h="6189" extrusionOk="0">
                  <a:moveTo>
                    <a:pt x="6129" y="3094"/>
                  </a:moveTo>
                  <a:cubicBezTo>
                    <a:pt x="6129" y="4729"/>
                    <a:pt x="4787" y="6130"/>
                    <a:pt x="3094" y="6130"/>
                  </a:cubicBezTo>
                  <a:cubicBezTo>
                    <a:pt x="1460" y="6188"/>
                    <a:pt x="0" y="4729"/>
                    <a:pt x="59" y="3036"/>
                  </a:cubicBezTo>
                  <a:cubicBezTo>
                    <a:pt x="59" y="1402"/>
                    <a:pt x="1460" y="1"/>
                    <a:pt x="3094" y="1"/>
                  </a:cubicBezTo>
                  <a:cubicBezTo>
                    <a:pt x="4728" y="1"/>
                    <a:pt x="6129" y="1402"/>
                    <a:pt x="6129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4" name="Google Shape;17574;p45"/>
            <p:cNvSpPr/>
            <p:nvPr/>
          </p:nvSpPr>
          <p:spPr>
            <a:xfrm>
              <a:off x="5308650" y="1911875"/>
              <a:ext cx="153250" cy="153250"/>
            </a:xfrm>
            <a:custGeom>
              <a:avLst/>
              <a:gdLst/>
              <a:ahLst/>
              <a:cxnLst/>
              <a:rect l="l" t="t" r="r" b="b"/>
              <a:pathLst>
                <a:path w="6130" h="6130" extrusionOk="0">
                  <a:moveTo>
                    <a:pt x="6129" y="3036"/>
                  </a:moveTo>
                  <a:cubicBezTo>
                    <a:pt x="6129" y="4671"/>
                    <a:pt x="4728" y="6071"/>
                    <a:pt x="3094" y="6130"/>
                  </a:cubicBezTo>
                  <a:cubicBezTo>
                    <a:pt x="1460" y="6130"/>
                    <a:pt x="0" y="4729"/>
                    <a:pt x="0" y="3036"/>
                  </a:cubicBezTo>
                  <a:cubicBezTo>
                    <a:pt x="0" y="1402"/>
                    <a:pt x="1401" y="1"/>
                    <a:pt x="3036" y="1"/>
                  </a:cubicBezTo>
                  <a:cubicBezTo>
                    <a:pt x="4728" y="1"/>
                    <a:pt x="6071" y="1402"/>
                    <a:pt x="6129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5" name="Google Shape;17575;p45"/>
            <p:cNvSpPr/>
            <p:nvPr/>
          </p:nvSpPr>
          <p:spPr>
            <a:xfrm>
              <a:off x="2855625" y="1173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3036"/>
                  </a:moveTo>
                  <a:cubicBezTo>
                    <a:pt x="5955" y="4670"/>
                    <a:pt x="4612" y="5954"/>
                    <a:pt x="2919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285"/>
                    <a:pt x="1343" y="0"/>
                    <a:pt x="2978" y="0"/>
                  </a:cubicBezTo>
                  <a:cubicBezTo>
                    <a:pt x="4670" y="59"/>
                    <a:pt x="5955" y="1343"/>
                    <a:pt x="5955" y="30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6" name="Google Shape;17576;p45"/>
            <p:cNvSpPr/>
            <p:nvPr/>
          </p:nvSpPr>
          <p:spPr>
            <a:xfrm>
              <a:off x="5307200" y="3627975"/>
              <a:ext cx="148850" cy="150325"/>
            </a:xfrm>
            <a:custGeom>
              <a:avLst/>
              <a:gdLst/>
              <a:ahLst/>
              <a:cxnLst/>
              <a:rect l="l" t="t" r="r" b="b"/>
              <a:pathLst>
                <a:path w="5954" h="6013" extrusionOk="0">
                  <a:moveTo>
                    <a:pt x="2977" y="6013"/>
                  </a:moveTo>
                  <a:cubicBezTo>
                    <a:pt x="1284" y="6013"/>
                    <a:pt x="0" y="4670"/>
                    <a:pt x="0" y="3036"/>
                  </a:cubicBezTo>
                  <a:cubicBezTo>
                    <a:pt x="0" y="1343"/>
                    <a:pt x="1343" y="1"/>
                    <a:pt x="3035" y="59"/>
                  </a:cubicBezTo>
                  <a:cubicBezTo>
                    <a:pt x="4670" y="59"/>
                    <a:pt x="5954" y="1402"/>
                    <a:pt x="5954" y="3036"/>
                  </a:cubicBezTo>
                  <a:cubicBezTo>
                    <a:pt x="5954" y="4729"/>
                    <a:pt x="4611" y="6013"/>
                    <a:pt x="2977" y="601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7" name="Google Shape;17577;p45"/>
            <p:cNvSpPr/>
            <p:nvPr/>
          </p:nvSpPr>
          <p:spPr>
            <a:xfrm>
              <a:off x="3839175" y="931250"/>
              <a:ext cx="147400" cy="148875"/>
            </a:xfrm>
            <a:custGeom>
              <a:avLst/>
              <a:gdLst/>
              <a:ahLst/>
              <a:cxnLst/>
              <a:rect l="l" t="t" r="r" b="b"/>
              <a:pathLst>
                <a:path w="5896" h="5955" extrusionOk="0">
                  <a:moveTo>
                    <a:pt x="2977" y="5955"/>
                  </a:moveTo>
                  <a:cubicBezTo>
                    <a:pt x="1285" y="5955"/>
                    <a:pt x="0" y="4612"/>
                    <a:pt x="0" y="2978"/>
                  </a:cubicBezTo>
                  <a:cubicBezTo>
                    <a:pt x="0" y="1285"/>
                    <a:pt x="1285" y="1"/>
                    <a:pt x="2977" y="1"/>
                  </a:cubicBezTo>
                  <a:cubicBezTo>
                    <a:pt x="4612" y="1"/>
                    <a:pt x="5896" y="1285"/>
                    <a:pt x="5896" y="2920"/>
                  </a:cubicBezTo>
                  <a:cubicBezTo>
                    <a:pt x="5896" y="4612"/>
                    <a:pt x="4612" y="5896"/>
                    <a:pt x="2977" y="595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8" name="Google Shape;17578;p45"/>
            <p:cNvSpPr/>
            <p:nvPr/>
          </p:nvSpPr>
          <p:spPr>
            <a:xfrm>
              <a:off x="2365325" y="3871675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4" y="2977"/>
                  </a:moveTo>
                  <a:cubicBezTo>
                    <a:pt x="5954" y="4670"/>
                    <a:pt x="4670" y="5954"/>
                    <a:pt x="3035" y="5954"/>
                  </a:cubicBezTo>
                  <a:cubicBezTo>
                    <a:pt x="1343" y="5954"/>
                    <a:pt x="0" y="4612"/>
                    <a:pt x="0" y="2919"/>
                  </a:cubicBezTo>
                  <a:cubicBezTo>
                    <a:pt x="59" y="1285"/>
                    <a:pt x="1343" y="0"/>
                    <a:pt x="3035" y="0"/>
                  </a:cubicBezTo>
                  <a:cubicBezTo>
                    <a:pt x="4670" y="0"/>
                    <a:pt x="5954" y="1343"/>
                    <a:pt x="5954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9" name="Google Shape;17579;p45"/>
            <p:cNvSpPr/>
            <p:nvPr/>
          </p:nvSpPr>
          <p:spPr>
            <a:xfrm>
              <a:off x="2607550" y="4118300"/>
              <a:ext cx="150325" cy="150325"/>
            </a:xfrm>
            <a:custGeom>
              <a:avLst/>
              <a:gdLst/>
              <a:ahLst/>
              <a:cxnLst/>
              <a:rect l="l" t="t" r="r" b="b"/>
              <a:pathLst>
                <a:path w="6013" h="6013" extrusionOk="0">
                  <a:moveTo>
                    <a:pt x="6013" y="2977"/>
                  </a:moveTo>
                  <a:cubicBezTo>
                    <a:pt x="6013" y="4611"/>
                    <a:pt x="4729" y="5954"/>
                    <a:pt x="3036" y="5954"/>
                  </a:cubicBezTo>
                  <a:cubicBezTo>
                    <a:pt x="1343" y="6012"/>
                    <a:pt x="1" y="4670"/>
                    <a:pt x="59" y="2977"/>
                  </a:cubicBezTo>
                  <a:cubicBezTo>
                    <a:pt x="59" y="1284"/>
                    <a:pt x="1343" y="0"/>
                    <a:pt x="3036" y="0"/>
                  </a:cubicBezTo>
                  <a:cubicBezTo>
                    <a:pt x="4670" y="0"/>
                    <a:pt x="6013" y="1343"/>
                    <a:pt x="6013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0" name="Google Shape;17580;p45"/>
            <p:cNvSpPr/>
            <p:nvPr/>
          </p:nvSpPr>
          <p:spPr>
            <a:xfrm>
              <a:off x="5553800" y="28925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1" y="2919"/>
                  </a:moveTo>
                  <a:cubicBezTo>
                    <a:pt x="1" y="1285"/>
                    <a:pt x="1343" y="1"/>
                    <a:pt x="3036" y="59"/>
                  </a:cubicBezTo>
                  <a:cubicBezTo>
                    <a:pt x="4670" y="59"/>
                    <a:pt x="5955" y="1402"/>
                    <a:pt x="5955" y="3095"/>
                  </a:cubicBezTo>
                  <a:cubicBezTo>
                    <a:pt x="5896" y="4729"/>
                    <a:pt x="4612" y="5955"/>
                    <a:pt x="2919" y="5955"/>
                  </a:cubicBezTo>
                  <a:cubicBezTo>
                    <a:pt x="1285" y="5955"/>
                    <a:pt x="1" y="4612"/>
                    <a:pt x="1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1" name="Google Shape;17581;p45"/>
            <p:cNvSpPr/>
            <p:nvPr/>
          </p:nvSpPr>
          <p:spPr>
            <a:xfrm>
              <a:off x="5553800" y="2645900"/>
              <a:ext cx="148875" cy="148875"/>
            </a:xfrm>
            <a:custGeom>
              <a:avLst/>
              <a:gdLst/>
              <a:ahLst/>
              <a:cxnLst/>
              <a:rect l="l" t="t" r="r" b="b"/>
              <a:pathLst>
                <a:path w="5955" h="5955" extrusionOk="0">
                  <a:moveTo>
                    <a:pt x="5955" y="2977"/>
                  </a:moveTo>
                  <a:cubicBezTo>
                    <a:pt x="5955" y="4670"/>
                    <a:pt x="4612" y="5954"/>
                    <a:pt x="2978" y="5954"/>
                  </a:cubicBezTo>
                  <a:cubicBezTo>
                    <a:pt x="1285" y="5954"/>
                    <a:pt x="1" y="4612"/>
                    <a:pt x="1" y="2977"/>
                  </a:cubicBezTo>
                  <a:cubicBezTo>
                    <a:pt x="1" y="1343"/>
                    <a:pt x="1285" y="59"/>
                    <a:pt x="2919" y="0"/>
                  </a:cubicBezTo>
                  <a:cubicBezTo>
                    <a:pt x="4612" y="0"/>
                    <a:pt x="5955" y="1284"/>
                    <a:pt x="5955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2" name="Google Shape;17582;p45"/>
            <p:cNvSpPr/>
            <p:nvPr/>
          </p:nvSpPr>
          <p:spPr>
            <a:xfrm>
              <a:off x="3592550" y="931250"/>
              <a:ext cx="147425" cy="148875"/>
            </a:xfrm>
            <a:custGeom>
              <a:avLst/>
              <a:gdLst/>
              <a:ahLst/>
              <a:cxnLst/>
              <a:rect l="l" t="t" r="r" b="b"/>
              <a:pathLst>
                <a:path w="5897" h="5955" extrusionOk="0">
                  <a:moveTo>
                    <a:pt x="5896" y="2978"/>
                  </a:moveTo>
                  <a:cubicBezTo>
                    <a:pt x="5896" y="4612"/>
                    <a:pt x="4612" y="5955"/>
                    <a:pt x="2919" y="5896"/>
                  </a:cubicBezTo>
                  <a:cubicBezTo>
                    <a:pt x="1285" y="5896"/>
                    <a:pt x="1" y="4612"/>
                    <a:pt x="1" y="2978"/>
                  </a:cubicBezTo>
                  <a:cubicBezTo>
                    <a:pt x="1" y="1285"/>
                    <a:pt x="1285" y="1"/>
                    <a:pt x="2978" y="1"/>
                  </a:cubicBezTo>
                  <a:cubicBezTo>
                    <a:pt x="4612" y="1"/>
                    <a:pt x="5896" y="1285"/>
                    <a:pt x="5896" y="297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3" name="Google Shape;17583;p45"/>
            <p:cNvSpPr/>
            <p:nvPr/>
          </p:nvSpPr>
          <p:spPr>
            <a:xfrm>
              <a:off x="4571725" y="4366375"/>
              <a:ext cx="147400" cy="147400"/>
            </a:xfrm>
            <a:custGeom>
              <a:avLst/>
              <a:gdLst/>
              <a:ahLst/>
              <a:cxnLst/>
              <a:rect l="l" t="t" r="r" b="b"/>
              <a:pathLst>
                <a:path w="5896" h="5896" extrusionOk="0">
                  <a:moveTo>
                    <a:pt x="5896" y="2977"/>
                  </a:moveTo>
                  <a:cubicBezTo>
                    <a:pt x="5896" y="4553"/>
                    <a:pt x="4553" y="5895"/>
                    <a:pt x="2919" y="5895"/>
                  </a:cubicBezTo>
                  <a:cubicBezTo>
                    <a:pt x="1285" y="5895"/>
                    <a:pt x="0" y="4553"/>
                    <a:pt x="0" y="2860"/>
                  </a:cubicBezTo>
                  <a:cubicBezTo>
                    <a:pt x="0" y="1226"/>
                    <a:pt x="1343" y="0"/>
                    <a:pt x="2977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4" name="Google Shape;17584;p45"/>
            <p:cNvSpPr/>
            <p:nvPr/>
          </p:nvSpPr>
          <p:spPr>
            <a:xfrm>
              <a:off x="5555275" y="24051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553" y="5837"/>
                    <a:pt x="2919" y="5837"/>
                  </a:cubicBezTo>
                  <a:cubicBezTo>
                    <a:pt x="1284" y="5837"/>
                    <a:pt x="0" y="4553"/>
                    <a:pt x="0" y="2919"/>
                  </a:cubicBezTo>
                  <a:cubicBezTo>
                    <a:pt x="0" y="1284"/>
                    <a:pt x="1284" y="0"/>
                    <a:pt x="2919" y="0"/>
                  </a:cubicBezTo>
                  <a:cubicBezTo>
                    <a:pt x="4495" y="0"/>
                    <a:pt x="5837" y="1284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5" name="Google Shape;17585;p45"/>
            <p:cNvSpPr/>
            <p:nvPr/>
          </p:nvSpPr>
          <p:spPr>
            <a:xfrm>
              <a:off x="2120150" y="1910425"/>
              <a:ext cx="147425" cy="147400"/>
            </a:xfrm>
            <a:custGeom>
              <a:avLst/>
              <a:gdLst/>
              <a:ahLst/>
              <a:cxnLst/>
              <a:rect l="l" t="t" r="r" b="b"/>
              <a:pathLst>
                <a:path w="5897" h="5896" extrusionOk="0">
                  <a:moveTo>
                    <a:pt x="5896" y="2919"/>
                  </a:moveTo>
                  <a:cubicBezTo>
                    <a:pt x="5896" y="4553"/>
                    <a:pt x="4612" y="5896"/>
                    <a:pt x="2978" y="5896"/>
                  </a:cubicBezTo>
                  <a:cubicBezTo>
                    <a:pt x="1344" y="5896"/>
                    <a:pt x="1" y="4612"/>
                    <a:pt x="1" y="2977"/>
                  </a:cubicBezTo>
                  <a:cubicBezTo>
                    <a:pt x="1" y="1343"/>
                    <a:pt x="1285" y="59"/>
                    <a:pt x="2920" y="1"/>
                  </a:cubicBezTo>
                  <a:cubicBezTo>
                    <a:pt x="4554" y="1"/>
                    <a:pt x="5838" y="1285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6" name="Google Shape;17586;p45"/>
            <p:cNvSpPr/>
            <p:nvPr/>
          </p:nvSpPr>
          <p:spPr>
            <a:xfrm>
              <a:off x="4081400" y="93272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5896" y="2919"/>
                  </a:moveTo>
                  <a:cubicBezTo>
                    <a:pt x="5896" y="4553"/>
                    <a:pt x="4554" y="5837"/>
                    <a:pt x="2919" y="5837"/>
                  </a:cubicBezTo>
                  <a:cubicBezTo>
                    <a:pt x="1285" y="5779"/>
                    <a:pt x="1" y="4437"/>
                    <a:pt x="59" y="2861"/>
                  </a:cubicBezTo>
                  <a:cubicBezTo>
                    <a:pt x="59" y="1226"/>
                    <a:pt x="1402" y="0"/>
                    <a:pt x="2978" y="0"/>
                  </a:cubicBezTo>
                  <a:cubicBezTo>
                    <a:pt x="4612" y="0"/>
                    <a:pt x="5896" y="1343"/>
                    <a:pt x="5896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7" name="Google Shape;17587;p45"/>
            <p:cNvSpPr/>
            <p:nvPr/>
          </p:nvSpPr>
          <p:spPr>
            <a:xfrm>
              <a:off x="5553800" y="3140575"/>
              <a:ext cx="147425" cy="145950"/>
            </a:xfrm>
            <a:custGeom>
              <a:avLst/>
              <a:gdLst/>
              <a:ahLst/>
              <a:cxnLst/>
              <a:rect l="l" t="t" r="r" b="b"/>
              <a:pathLst>
                <a:path w="5897" h="5838" extrusionOk="0">
                  <a:moveTo>
                    <a:pt x="2978" y="1"/>
                  </a:moveTo>
                  <a:cubicBezTo>
                    <a:pt x="4554" y="1"/>
                    <a:pt x="5896" y="1402"/>
                    <a:pt x="5896" y="2978"/>
                  </a:cubicBezTo>
                  <a:cubicBezTo>
                    <a:pt x="5838" y="4554"/>
                    <a:pt x="4554" y="5838"/>
                    <a:pt x="2978" y="5838"/>
                  </a:cubicBezTo>
                  <a:cubicBezTo>
                    <a:pt x="1343" y="5838"/>
                    <a:pt x="1" y="4495"/>
                    <a:pt x="59" y="2861"/>
                  </a:cubicBezTo>
                  <a:cubicBezTo>
                    <a:pt x="59" y="1285"/>
                    <a:pt x="1402" y="1"/>
                    <a:pt x="297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8" name="Google Shape;17588;p45"/>
            <p:cNvSpPr/>
            <p:nvPr/>
          </p:nvSpPr>
          <p:spPr>
            <a:xfrm>
              <a:off x="5064950" y="14215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8" y="2977"/>
                  </a:moveTo>
                  <a:cubicBezTo>
                    <a:pt x="5838" y="4553"/>
                    <a:pt x="4495" y="5838"/>
                    <a:pt x="2919" y="5838"/>
                  </a:cubicBezTo>
                  <a:cubicBezTo>
                    <a:pt x="1343" y="5838"/>
                    <a:pt x="1" y="4495"/>
                    <a:pt x="59" y="2919"/>
                  </a:cubicBezTo>
                  <a:cubicBezTo>
                    <a:pt x="59" y="1343"/>
                    <a:pt x="1402" y="0"/>
                    <a:pt x="2978" y="59"/>
                  </a:cubicBezTo>
                  <a:cubicBezTo>
                    <a:pt x="4554" y="59"/>
                    <a:pt x="5838" y="1401"/>
                    <a:pt x="5838" y="29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9" name="Google Shape;17589;p45"/>
            <p:cNvSpPr/>
            <p:nvPr/>
          </p:nvSpPr>
          <p:spPr>
            <a:xfrm>
              <a:off x="3345950" y="93272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0" y="4437"/>
                    <a:pt x="0" y="2861"/>
                  </a:cubicBezTo>
                  <a:cubicBezTo>
                    <a:pt x="59" y="1284"/>
                    <a:pt x="1401" y="0"/>
                    <a:pt x="2977" y="0"/>
                  </a:cubicBezTo>
                  <a:cubicBezTo>
                    <a:pt x="4553" y="0"/>
                    <a:pt x="5837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0" name="Google Shape;17590;p45"/>
            <p:cNvSpPr/>
            <p:nvPr/>
          </p:nvSpPr>
          <p:spPr>
            <a:xfrm>
              <a:off x="2857100" y="4366375"/>
              <a:ext cx="145950" cy="145950"/>
            </a:xfrm>
            <a:custGeom>
              <a:avLst/>
              <a:gdLst/>
              <a:ahLst/>
              <a:cxnLst/>
              <a:rect l="l" t="t" r="r" b="b"/>
              <a:pathLst>
                <a:path w="5838" h="5838" extrusionOk="0">
                  <a:moveTo>
                    <a:pt x="5837" y="2919"/>
                  </a:moveTo>
                  <a:cubicBezTo>
                    <a:pt x="5837" y="4495"/>
                    <a:pt x="4495" y="5837"/>
                    <a:pt x="2919" y="5837"/>
                  </a:cubicBezTo>
                  <a:cubicBezTo>
                    <a:pt x="1343" y="5837"/>
                    <a:pt x="58" y="4553"/>
                    <a:pt x="0" y="2977"/>
                  </a:cubicBezTo>
                  <a:cubicBezTo>
                    <a:pt x="0" y="1401"/>
                    <a:pt x="1284" y="58"/>
                    <a:pt x="2860" y="58"/>
                  </a:cubicBezTo>
                  <a:cubicBezTo>
                    <a:pt x="4436" y="0"/>
                    <a:pt x="5779" y="1343"/>
                    <a:pt x="5837" y="29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1" name="Google Shape;17591;p45"/>
            <p:cNvSpPr/>
            <p:nvPr/>
          </p:nvSpPr>
          <p:spPr>
            <a:xfrm>
              <a:off x="2121625" y="3630900"/>
              <a:ext cx="144500" cy="145950"/>
            </a:xfrm>
            <a:custGeom>
              <a:avLst/>
              <a:gdLst/>
              <a:ahLst/>
              <a:cxnLst/>
              <a:rect l="l" t="t" r="r" b="b"/>
              <a:pathLst>
                <a:path w="5780" h="5838" extrusionOk="0">
                  <a:moveTo>
                    <a:pt x="2919" y="0"/>
                  </a:moveTo>
                  <a:cubicBezTo>
                    <a:pt x="4437" y="0"/>
                    <a:pt x="5779" y="1343"/>
                    <a:pt x="5779" y="2919"/>
                  </a:cubicBezTo>
                  <a:cubicBezTo>
                    <a:pt x="5779" y="4495"/>
                    <a:pt x="4437" y="5837"/>
                    <a:pt x="2861" y="5779"/>
                  </a:cubicBezTo>
                  <a:cubicBezTo>
                    <a:pt x="1285" y="5779"/>
                    <a:pt x="0" y="4437"/>
                    <a:pt x="0" y="2861"/>
                  </a:cubicBezTo>
                  <a:cubicBezTo>
                    <a:pt x="0" y="1343"/>
                    <a:pt x="1343" y="0"/>
                    <a:pt x="291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2" name="Google Shape;17592;p45"/>
            <p:cNvSpPr/>
            <p:nvPr/>
          </p:nvSpPr>
          <p:spPr>
            <a:xfrm>
              <a:off x="3840625" y="4611525"/>
              <a:ext cx="144500" cy="143025"/>
            </a:xfrm>
            <a:custGeom>
              <a:avLst/>
              <a:gdLst/>
              <a:ahLst/>
              <a:cxnLst/>
              <a:rect l="l" t="t" r="r" b="b"/>
              <a:pathLst>
                <a:path w="5780" h="5721" extrusionOk="0">
                  <a:moveTo>
                    <a:pt x="5779" y="2802"/>
                  </a:moveTo>
                  <a:cubicBezTo>
                    <a:pt x="5779" y="4378"/>
                    <a:pt x="4437" y="5721"/>
                    <a:pt x="2861" y="5721"/>
                  </a:cubicBezTo>
                  <a:cubicBezTo>
                    <a:pt x="1343" y="5721"/>
                    <a:pt x="59" y="4436"/>
                    <a:pt x="1" y="2860"/>
                  </a:cubicBezTo>
                  <a:cubicBezTo>
                    <a:pt x="1" y="1284"/>
                    <a:pt x="1285" y="0"/>
                    <a:pt x="2861" y="0"/>
                  </a:cubicBezTo>
                  <a:cubicBezTo>
                    <a:pt x="4437" y="0"/>
                    <a:pt x="5721" y="1226"/>
                    <a:pt x="5779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3" name="Google Shape;17593;p45"/>
            <p:cNvSpPr/>
            <p:nvPr/>
          </p:nvSpPr>
          <p:spPr>
            <a:xfrm>
              <a:off x="1879375" y="28954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1"/>
                  </a:moveTo>
                  <a:cubicBezTo>
                    <a:pt x="4437" y="1"/>
                    <a:pt x="5663" y="1285"/>
                    <a:pt x="5721" y="2861"/>
                  </a:cubicBezTo>
                  <a:cubicBezTo>
                    <a:pt x="5721" y="4437"/>
                    <a:pt x="4437" y="5721"/>
                    <a:pt x="2861" y="5721"/>
                  </a:cubicBezTo>
                  <a:cubicBezTo>
                    <a:pt x="1285" y="5721"/>
                    <a:pt x="1" y="4437"/>
                    <a:pt x="1" y="2861"/>
                  </a:cubicBezTo>
                  <a:cubicBezTo>
                    <a:pt x="1" y="1285"/>
                    <a:pt x="1285" y="59"/>
                    <a:pt x="2861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4" name="Google Shape;17594;p45"/>
            <p:cNvSpPr/>
            <p:nvPr/>
          </p:nvSpPr>
          <p:spPr>
            <a:xfrm>
              <a:off x="1879375" y="2648825"/>
              <a:ext cx="143050" cy="143025"/>
            </a:xfrm>
            <a:custGeom>
              <a:avLst/>
              <a:gdLst/>
              <a:ahLst/>
              <a:cxnLst/>
              <a:rect l="l" t="t" r="r" b="b"/>
              <a:pathLst>
                <a:path w="5722" h="5721" extrusionOk="0">
                  <a:moveTo>
                    <a:pt x="2861" y="5720"/>
                  </a:moveTo>
                  <a:cubicBezTo>
                    <a:pt x="1285" y="5720"/>
                    <a:pt x="1" y="4436"/>
                    <a:pt x="1" y="2860"/>
                  </a:cubicBezTo>
                  <a:cubicBezTo>
                    <a:pt x="1" y="1284"/>
                    <a:pt x="1285" y="0"/>
                    <a:pt x="2919" y="0"/>
                  </a:cubicBezTo>
                  <a:cubicBezTo>
                    <a:pt x="4495" y="58"/>
                    <a:pt x="5721" y="1343"/>
                    <a:pt x="5721" y="2919"/>
                  </a:cubicBezTo>
                  <a:cubicBezTo>
                    <a:pt x="5663" y="4495"/>
                    <a:pt x="4437" y="5720"/>
                    <a:pt x="2861" y="57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5" name="Google Shape;17595;p45"/>
            <p:cNvSpPr/>
            <p:nvPr/>
          </p:nvSpPr>
          <p:spPr>
            <a:xfrm>
              <a:off x="3594025" y="4610050"/>
              <a:ext cx="143025" cy="144500"/>
            </a:xfrm>
            <a:custGeom>
              <a:avLst/>
              <a:gdLst/>
              <a:ahLst/>
              <a:cxnLst/>
              <a:rect l="l" t="t" r="r" b="b"/>
              <a:pathLst>
                <a:path w="5721" h="5780" extrusionOk="0">
                  <a:moveTo>
                    <a:pt x="2860" y="5780"/>
                  </a:moveTo>
                  <a:cubicBezTo>
                    <a:pt x="1284" y="5780"/>
                    <a:pt x="59" y="4495"/>
                    <a:pt x="0" y="2919"/>
                  </a:cubicBezTo>
                  <a:cubicBezTo>
                    <a:pt x="0" y="1343"/>
                    <a:pt x="1343" y="1"/>
                    <a:pt x="2919" y="59"/>
                  </a:cubicBezTo>
                  <a:cubicBezTo>
                    <a:pt x="4495" y="59"/>
                    <a:pt x="5720" y="1343"/>
                    <a:pt x="5720" y="2919"/>
                  </a:cubicBezTo>
                  <a:cubicBezTo>
                    <a:pt x="5720" y="4495"/>
                    <a:pt x="4436" y="5780"/>
                    <a:pt x="2860" y="57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6" name="Google Shape;17596;p45"/>
            <p:cNvSpPr/>
            <p:nvPr/>
          </p:nvSpPr>
          <p:spPr>
            <a:xfrm>
              <a:off x="5556725" y="215995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2802" y="5663"/>
                  </a:moveTo>
                  <a:cubicBezTo>
                    <a:pt x="1226" y="5663"/>
                    <a:pt x="0" y="4379"/>
                    <a:pt x="59" y="2803"/>
                  </a:cubicBezTo>
                  <a:cubicBezTo>
                    <a:pt x="59" y="1227"/>
                    <a:pt x="1343" y="1"/>
                    <a:pt x="2919" y="1"/>
                  </a:cubicBezTo>
                  <a:cubicBezTo>
                    <a:pt x="4495" y="59"/>
                    <a:pt x="5662" y="1285"/>
                    <a:pt x="5662" y="2861"/>
                  </a:cubicBezTo>
                  <a:cubicBezTo>
                    <a:pt x="5662" y="4437"/>
                    <a:pt x="4437" y="5663"/>
                    <a:pt x="2802" y="566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7" name="Google Shape;17597;p45"/>
            <p:cNvSpPr/>
            <p:nvPr/>
          </p:nvSpPr>
          <p:spPr>
            <a:xfrm>
              <a:off x="4821250" y="11808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60"/>
                  </a:moveTo>
                  <a:cubicBezTo>
                    <a:pt x="5663" y="4436"/>
                    <a:pt x="4379" y="5662"/>
                    <a:pt x="2803" y="5662"/>
                  </a:cubicBezTo>
                  <a:cubicBezTo>
                    <a:pt x="1227" y="5662"/>
                    <a:pt x="1" y="4436"/>
                    <a:pt x="1" y="2802"/>
                  </a:cubicBezTo>
                  <a:cubicBezTo>
                    <a:pt x="1" y="1284"/>
                    <a:pt x="1227" y="59"/>
                    <a:pt x="2744" y="59"/>
                  </a:cubicBezTo>
                  <a:cubicBezTo>
                    <a:pt x="4379" y="0"/>
                    <a:pt x="5604" y="1226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8" name="Google Shape;17598;p45"/>
            <p:cNvSpPr/>
            <p:nvPr/>
          </p:nvSpPr>
          <p:spPr>
            <a:xfrm>
              <a:off x="5314475" y="1671100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3" y="2803"/>
                  </a:moveTo>
                  <a:cubicBezTo>
                    <a:pt x="5663" y="4379"/>
                    <a:pt x="4437" y="5663"/>
                    <a:pt x="2803" y="5663"/>
                  </a:cubicBezTo>
                  <a:cubicBezTo>
                    <a:pt x="1227" y="5663"/>
                    <a:pt x="1" y="4379"/>
                    <a:pt x="1" y="2803"/>
                  </a:cubicBezTo>
                  <a:cubicBezTo>
                    <a:pt x="1" y="1227"/>
                    <a:pt x="1227" y="1"/>
                    <a:pt x="2803" y="1"/>
                  </a:cubicBezTo>
                  <a:cubicBezTo>
                    <a:pt x="4379" y="1"/>
                    <a:pt x="5663" y="1227"/>
                    <a:pt x="566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9" name="Google Shape;17599;p45"/>
            <p:cNvSpPr/>
            <p:nvPr/>
          </p:nvSpPr>
          <p:spPr>
            <a:xfrm>
              <a:off x="1880850" y="2408025"/>
              <a:ext cx="140100" cy="140125"/>
            </a:xfrm>
            <a:custGeom>
              <a:avLst/>
              <a:gdLst/>
              <a:ahLst/>
              <a:cxnLst/>
              <a:rect l="l" t="t" r="r" b="b"/>
              <a:pathLst>
                <a:path w="5604" h="5605" extrusionOk="0">
                  <a:moveTo>
                    <a:pt x="5604" y="2803"/>
                  </a:moveTo>
                  <a:cubicBezTo>
                    <a:pt x="5604" y="4379"/>
                    <a:pt x="4378" y="5604"/>
                    <a:pt x="2744" y="5604"/>
                  </a:cubicBezTo>
                  <a:cubicBezTo>
                    <a:pt x="1226" y="5546"/>
                    <a:pt x="0" y="4379"/>
                    <a:pt x="0" y="2803"/>
                  </a:cubicBezTo>
                  <a:cubicBezTo>
                    <a:pt x="0" y="1227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0" name="Google Shape;17600;p45"/>
            <p:cNvSpPr/>
            <p:nvPr/>
          </p:nvSpPr>
          <p:spPr>
            <a:xfrm>
              <a:off x="5067875" y="4122675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2802" y="5604"/>
                  </a:moveTo>
                  <a:cubicBezTo>
                    <a:pt x="1226" y="5604"/>
                    <a:pt x="0" y="4378"/>
                    <a:pt x="0" y="2802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78" y="0"/>
                    <a:pt x="5604" y="1284"/>
                    <a:pt x="5604" y="2860"/>
                  </a:cubicBezTo>
                  <a:cubicBezTo>
                    <a:pt x="5604" y="4378"/>
                    <a:pt x="4378" y="5604"/>
                    <a:pt x="2802" y="56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1" name="Google Shape;17601;p45"/>
            <p:cNvSpPr/>
            <p:nvPr/>
          </p:nvSpPr>
          <p:spPr>
            <a:xfrm>
              <a:off x="4330950" y="934175"/>
              <a:ext cx="141575" cy="141575"/>
            </a:xfrm>
            <a:custGeom>
              <a:avLst/>
              <a:gdLst/>
              <a:ahLst/>
              <a:cxnLst/>
              <a:rect l="l" t="t" r="r" b="b"/>
              <a:pathLst>
                <a:path w="5663" h="5663" extrusionOk="0">
                  <a:moveTo>
                    <a:pt x="5662" y="2861"/>
                  </a:moveTo>
                  <a:cubicBezTo>
                    <a:pt x="5662" y="4437"/>
                    <a:pt x="4436" y="5663"/>
                    <a:pt x="2860" y="5663"/>
                  </a:cubicBezTo>
                  <a:cubicBezTo>
                    <a:pt x="1226" y="5663"/>
                    <a:pt x="0" y="4379"/>
                    <a:pt x="59" y="2803"/>
                  </a:cubicBezTo>
                  <a:cubicBezTo>
                    <a:pt x="59" y="1226"/>
                    <a:pt x="1284" y="59"/>
                    <a:pt x="2860" y="59"/>
                  </a:cubicBezTo>
                  <a:cubicBezTo>
                    <a:pt x="4436" y="1"/>
                    <a:pt x="5662" y="1285"/>
                    <a:pt x="5662" y="28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2" name="Google Shape;17602;p45"/>
            <p:cNvSpPr/>
            <p:nvPr/>
          </p:nvSpPr>
          <p:spPr>
            <a:xfrm>
              <a:off x="4085800" y="4617350"/>
              <a:ext cx="140100" cy="138650"/>
            </a:xfrm>
            <a:custGeom>
              <a:avLst/>
              <a:gdLst/>
              <a:ahLst/>
              <a:cxnLst/>
              <a:rect l="l" t="t" r="r" b="b"/>
              <a:pathLst>
                <a:path w="5604" h="5546" extrusionOk="0">
                  <a:moveTo>
                    <a:pt x="2802" y="5546"/>
                  </a:moveTo>
                  <a:cubicBezTo>
                    <a:pt x="1226" y="5546"/>
                    <a:pt x="0" y="4320"/>
                    <a:pt x="0" y="2744"/>
                  </a:cubicBezTo>
                  <a:cubicBezTo>
                    <a:pt x="0" y="1168"/>
                    <a:pt x="1226" y="1"/>
                    <a:pt x="2802" y="1"/>
                  </a:cubicBezTo>
                  <a:cubicBezTo>
                    <a:pt x="4378" y="1"/>
                    <a:pt x="5604" y="1227"/>
                    <a:pt x="5604" y="2803"/>
                  </a:cubicBezTo>
                  <a:cubicBezTo>
                    <a:pt x="5604" y="4379"/>
                    <a:pt x="4378" y="5546"/>
                    <a:pt x="2802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3" name="Google Shape;17603;p45"/>
            <p:cNvSpPr/>
            <p:nvPr/>
          </p:nvSpPr>
          <p:spPr>
            <a:xfrm>
              <a:off x="5558175" y="3387200"/>
              <a:ext cx="140125" cy="140125"/>
            </a:xfrm>
            <a:custGeom>
              <a:avLst/>
              <a:gdLst/>
              <a:ahLst/>
              <a:cxnLst/>
              <a:rect l="l" t="t" r="r" b="b"/>
              <a:pathLst>
                <a:path w="5605" h="5605" extrusionOk="0">
                  <a:moveTo>
                    <a:pt x="2744" y="5546"/>
                  </a:moveTo>
                  <a:cubicBezTo>
                    <a:pt x="1227" y="5546"/>
                    <a:pt x="1" y="4320"/>
                    <a:pt x="1" y="2744"/>
                  </a:cubicBezTo>
                  <a:cubicBezTo>
                    <a:pt x="1" y="1226"/>
                    <a:pt x="1285" y="0"/>
                    <a:pt x="2803" y="0"/>
                  </a:cubicBezTo>
                  <a:cubicBezTo>
                    <a:pt x="4379" y="0"/>
                    <a:pt x="5604" y="1285"/>
                    <a:pt x="5546" y="2802"/>
                  </a:cubicBezTo>
                  <a:cubicBezTo>
                    <a:pt x="5546" y="4378"/>
                    <a:pt x="4320" y="5604"/>
                    <a:pt x="2744" y="554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4" name="Google Shape;17604;p45"/>
            <p:cNvSpPr/>
            <p:nvPr/>
          </p:nvSpPr>
          <p:spPr>
            <a:xfrm>
              <a:off x="2369700" y="1424500"/>
              <a:ext cx="141575" cy="140100"/>
            </a:xfrm>
            <a:custGeom>
              <a:avLst/>
              <a:gdLst/>
              <a:ahLst/>
              <a:cxnLst/>
              <a:rect l="l" t="t" r="r" b="b"/>
              <a:pathLst>
                <a:path w="5663" h="5604" extrusionOk="0">
                  <a:moveTo>
                    <a:pt x="5604" y="2860"/>
                  </a:moveTo>
                  <a:cubicBezTo>
                    <a:pt x="5546" y="4436"/>
                    <a:pt x="4320" y="5604"/>
                    <a:pt x="2744" y="5604"/>
                  </a:cubicBezTo>
                  <a:cubicBezTo>
                    <a:pt x="1226" y="5545"/>
                    <a:pt x="0" y="4320"/>
                    <a:pt x="59" y="2744"/>
                  </a:cubicBezTo>
                  <a:cubicBezTo>
                    <a:pt x="59" y="1226"/>
                    <a:pt x="1343" y="0"/>
                    <a:pt x="2860" y="59"/>
                  </a:cubicBezTo>
                  <a:cubicBezTo>
                    <a:pt x="4437" y="59"/>
                    <a:pt x="5662" y="1343"/>
                    <a:pt x="5604" y="28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5" name="Google Shape;17605;p45"/>
            <p:cNvSpPr/>
            <p:nvPr/>
          </p:nvSpPr>
          <p:spPr>
            <a:xfrm>
              <a:off x="3350325" y="4612975"/>
              <a:ext cx="138650" cy="138650"/>
            </a:xfrm>
            <a:custGeom>
              <a:avLst/>
              <a:gdLst/>
              <a:ahLst/>
              <a:cxnLst/>
              <a:rect l="l" t="t" r="r" b="b"/>
              <a:pathLst>
                <a:path w="5546" h="5546" extrusionOk="0">
                  <a:moveTo>
                    <a:pt x="2802" y="1"/>
                  </a:moveTo>
                  <a:cubicBezTo>
                    <a:pt x="4320" y="1"/>
                    <a:pt x="5546" y="1226"/>
                    <a:pt x="5546" y="2802"/>
                  </a:cubicBezTo>
                  <a:cubicBezTo>
                    <a:pt x="5546" y="4320"/>
                    <a:pt x="4320" y="5546"/>
                    <a:pt x="2744" y="5546"/>
                  </a:cubicBezTo>
                  <a:cubicBezTo>
                    <a:pt x="1226" y="5546"/>
                    <a:pt x="0" y="4320"/>
                    <a:pt x="0" y="2802"/>
                  </a:cubicBezTo>
                  <a:cubicBezTo>
                    <a:pt x="0" y="1226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6" name="Google Shape;17606;p45"/>
            <p:cNvSpPr/>
            <p:nvPr/>
          </p:nvSpPr>
          <p:spPr>
            <a:xfrm>
              <a:off x="5311575" y="388042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5545" y="2802"/>
                  </a:moveTo>
                  <a:cubicBezTo>
                    <a:pt x="5545" y="4320"/>
                    <a:pt x="4320" y="5604"/>
                    <a:pt x="2744" y="5546"/>
                  </a:cubicBezTo>
                  <a:cubicBezTo>
                    <a:pt x="1284" y="5546"/>
                    <a:pt x="0" y="4320"/>
                    <a:pt x="0" y="2802"/>
                  </a:cubicBezTo>
                  <a:cubicBezTo>
                    <a:pt x="0" y="1285"/>
                    <a:pt x="1284" y="1"/>
                    <a:pt x="2802" y="1"/>
                  </a:cubicBezTo>
                  <a:cubicBezTo>
                    <a:pt x="4320" y="59"/>
                    <a:pt x="5545" y="1285"/>
                    <a:pt x="5545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7" name="Google Shape;17607;p45"/>
            <p:cNvSpPr/>
            <p:nvPr/>
          </p:nvSpPr>
          <p:spPr>
            <a:xfrm>
              <a:off x="3106625" y="935650"/>
              <a:ext cx="140100" cy="140100"/>
            </a:xfrm>
            <a:custGeom>
              <a:avLst/>
              <a:gdLst/>
              <a:ahLst/>
              <a:cxnLst/>
              <a:rect l="l" t="t" r="r" b="b"/>
              <a:pathLst>
                <a:path w="5604" h="5604" extrusionOk="0">
                  <a:moveTo>
                    <a:pt x="5604" y="2802"/>
                  </a:moveTo>
                  <a:cubicBezTo>
                    <a:pt x="5604" y="4320"/>
                    <a:pt x="4320" y="5604"/>
                    <a:pt x="2744" y="5545"/>
                  </a:cubicBezTo>
                  <a:cubicBezTo>
                    <a:pt x="1226" y="5545"/>
                    <a:pt x="0" y="4320"/>
                    <a:pt x="0" y="2744"/>
                  </a:cubicBezTo>
                  <a:cubicBezTo>
                    <a:pt x="59" y="1226"/>
                    <a:pt x="1285" y="0"/>
                    <a:pt x="2802" y="0"/>
                  </a:cubicBezTo>
                  <a:cubicBezTo>
                    <a:pt x="4320" y="0"/>
                    <a:pt x="5604" y="1284"/>
                    <a:pt x="5546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8" name="Google Shape;17608;p45"/>
            <p:cNvSpPr/>
            <p:nvPr/>
          </p:nvSpPr>
          <p:spPr>
            <a:xfrm>
              <a:off x="1876475" y="3144950"/>
              <a:ext cx="140100" cy="138675"/>
            </a:xfrm>
            <a:custGeom>
              <a:avLst/>
              <a:gdLst/>
              <a:ahLst/>
              <a:cxnLst/>
              <a:rect l="l" t="t" r="r" b="b"/>
              <a:pathLst>
                <a:path w="5604" h="5547" extrusionOk="0">
                  <a:moveTo>
                    <a:pt x="2802" y="1"/>
                  </a:moveTo>
                  <a:cubicBezTo>
                    <a:pt x="4320" y="1"/>
                    <a:pt x="5604" y="1227"/>
                    <a:pt x="5604" y="2744"/>
                  </a:cubicBezTo>
                  <a:cubicBezTo>
                    <a:pt x="5604" y="4320"/>
                    <a:pt x="4378" y="5546"/>
                    <a:pt x="2802" y="5546"/>
                  </a:cubicBezTo>
                  <a:cubicBezTo>
                    <a:pt x="1284" y="5546"/>
                    <a:pt x="58" y="4320"/>
                    <a:pt x="58" y="2803"/>
                  </a:cubicBezTo>
                  <a:cubicBezTo>
                    <a:pt x="0" y="1285"/>
                    <a:pt x="1226" y="1"/>
                    <a:pt x="280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9" name="Google Shape;17609;p45"/>
            <p:cNvSpPr/>
            <p:nvPr/>
          </p:nvSpPr>
          <p:spPr>
            <a:xfrm>
              <a:off x="2617775" y="1177875"/>
              <a:ext cx="138650" cy="140125"/>
            </a:xfrm>
            <a:custGeom>
              <a:avLst/>
              <a:gdLst/>
              <a:ahLst/>
              <a:cxnLst/>
              <a:rect l="l" t="t" r="r" b="b"/>
              <a:pathLst>
                <a:path w="5546" h="5605" extrusionOk="0">
                  <a:moveTo>
                    <a:pt x="2802" y="59"/>
                  </a:moveTo>
                  <a:cubicBezTo>
                    <a:pt x="4320" y="59"/>
                    <a:pt x="5546" y="1343"/>
                    <a:pt x="5546" y="2802"/>
                  </a:cubicBezTo>
                  <a:cubicBezTo>
                    <a:pt x="5546" y="4378"/>
                    <a:pt x="4203" y="5604"/>
                    <a:pt x="2685" y="5604"/>
                  </a:cubicBezTo>
                  <a:cubicBezTo>
                    <a:pt x="1226" y="5546"/>
                    <a:pt x="0" y="4262"/>
                    <a:pt x="0" y="2744"/>
                  </a:cubicBezTo>
                  <a:cubicBezTo>
                    <a:pt x="59" y="1285"/>
                    <a:pt x="1284" y="1"/>
                    <a:pt x="2802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0" name="Google Shape;17610;p45"/>
            <p:cNvSpPr/>
            <p:nvPr/>
          </p:nvSpPr>
          <p:spPr>
            <a:xfrm>
              <a:off x="4822725" y="4370750"/>
              <a:ext cx="137175" cy="137175"/>
            </a:xfrm>
            <a:custGeom>
              <a:avLst/>
              <a:gdLst/>
              <a:ahLst/>
              <a:cxnLst/>
              <a:rect l="l" t="t" r="r" b="b"/>
              <a:pathLst>
                <a:path w="5487" h="5487" extrusionOk="0">
                  <a:moveTo>
                    <a:pt x="0" y="2744"/>
                  </a:moveTo>
                  <a:cubicBezTo>
                    <a:pt x="0" y="1284"/>
                    <a:pt x="1284" y="0"/>
                    <a:pt x="2802" y="0"/>
                  </a:cubicBezTo>
                  <a:cubicBezTo>
                    <a:pt x="4261" y="0"/>
                    <a:pt x="5487" y="1284"/>
                    <a:pt x="5487" y="2802"/>
                  </a:cubicBezTo>
                  <a:cubicBezTo>
                    <a:pt x="5487" y="4261"/>
                    <a:pt x="4203" y="5487"/>
                    <a:pt x="2744" y="5487"/>
                  </a:cubicBezTo>
                  <a:cubicBezTo>
                    <a:pt x="1284" y="5487"/>
                    <a:pt x="0" y="4203"/>
                    <a:pt x="0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1" name="Google Shape;17611;p45"/>
            <p:cNvSpPr/>
            <p:nvPr/>
          </p:nvSpPr>
          <p:spPr>
            <a:xfrm>
              <a:off x="2124550" y="1672575"/>
              <a:ext cx="138650" cy="137175"/>
            </a:xfrm>
            <a:custGeom>
              <a:avLst/>
              <a:gdLst/>
              <a:ahLst/>
              <a:cxnLst/>
              <a:rect l="l" t="t" r="r" b="b"/>
              <a:pathLst>
                <a:path w="5546" h="5487" extrusionOk="0">
                  <a:moveTo>
                    <a:pt x="5487" y="2744"/>
                  </a:moveTo>
                  <a:cubicBezTo>
                    <a:pt x="5545" y="4203"/>
                    <a:pt x="4261" y="5487"/>
                    <a:pt x="2802" y="5487"/>
                  </a:cubicBezTo>
                  <a:cubicBezTo>
                    <a:pt x="1284" y="5487"/>
                    <a:pt x="0" y="4261"/>
                    <a:pt x="0" y="2744"/>
                  </a:cubicBezTo>
                  <a:cubicBezTo>
                    <a:pt x="0" y="1284"/>
                    <a:pt x="1226" y="59"/>
                    <a:pt x="2685" y="0"/>
                  </a:cubicBezTo>
                  <a:cubicBezTo>
                    <a:pt x="4203" y="0"/>
                    <a:pt x="5487" y="1226"/>
                    <a:pt x="5487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2" name="Google Shape;17612;p45"/>
            <p:cNvSpPr/>
            <p:nvPr/>
          </p:nvSpPr>
          <p:spPr>
            <a:xfrm>
              <a:off x="2372625" y="4124125"/>
              <a:ext cx="135725" cy="137200"/>
            </a:xfrm>
            <a:custGeom>
              <a:avLst/>
              <a:gdLst/>
              <a:ahLst/>
              <a:cxnLst/>
              <a:rect l="l" t="t" r="r" b="b"/>
              <a:pathLst>
                <a:path w="5429" h="5488" extrusionOk="0">
                  <a:moveTo>
                    <a:pt x="5429" y="2744"/>
                  </a:moveTo>
                  <a:cubicBezTo>
                    <a:pt x="5429" y="4262"/>
                    <a:pt x="4144" y="5487"/>
                    <a:pt x="2685" y="5487"/>
                  </a:cubicBezTo>
                  <a:cubicBezTo>
                    <a:pt x="1167" y="5429"/>
                    <a:pt x="0" y="4203"/>
                    <a:pt x="0" y="2744"/>
                  </a:cubicBezTo>
                  <a:cubicBezTo>
                    <a:pt x="0" y="1226"/>
                    <a:pt x="1284" y="1"/>
                    <a:pt x="2743" y="59"/>
                  </a:cubicBezTo>
                  <a:cubicBezTo>
                    <a:pt x="4203" y="59"/>
                    <a:pt x="5429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3" name="Google Shape;17613;p45"/>
            <p:cNvSpPr/>
            <p:nvPr/>
          </p:nvSpPr>
          <p:spPr>
            <a:xfrm>
              <a:off x="1882300" y="2162875"/>
              <a:ext cx="137200" cy="135750"/>
            </a:xfrm>
            <a:custGeom>
              <a:avLst/>
              <a:gdLst/>
              <a:ahLst/>
              <a:cxnLst/>
              <a:rect l="l" t="t" r="r" b="b"/>
              <a:pathLst>
                <a:path w="5488" h="5430" extrusionOk="0">
                  <a:moveTo>
                    <a:pt x="5429" y="2744"/>
                  </a:moveTo>
                  <a:cubicBezTo>
                    <a:pt x="5429" y="4262"/>
                    <a:pt x="4203" y="5429"/>
                    <a:pt x="2744" y="5429"/>
                  </a:cubicBezTo>
                  <a:cubicBezTo>
                    <a:pt x="1226" y="5429"/>
                    <a:pt x="1" y="4145"/>
                    <a:pt x="59" y="2627"/>
                  </a:cubicBezTo>
                  <a:cubicBezTo>
                    <a:pt x="117" y="1168"/>
                    <a:pt x="1343" y="1"/>
                    <a:pt x="2802" y="1"/>
                  </a:cubicBezTo>
                  <a:cubicBezTo>
                    <a:pt x="4262" y="59"/>
                    <a:pt x="5487" y="1285"/>
                    <a:pt x="5429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4" name="Google Shape;17614;p45"/>
            <p:cNvSpPr/>
            <p:nvPr/>
          </p:nvSpPr>
          <p:spPr>
            <a:xfrm>
              <a:off x="4335325" y="4618825"/>
              <a:ext cx="135725" cy="135725"/>
            </a:xfrm>
            <a:custGeom>
              <a:avLst/>
              <a:gdLst/>
              <a:ahLst/>
              <a:cxnLst/>
              <a:rect l="l" t="t" r="r" b="b"/>
              <a:pathLst>
                <a:path w="5429" h="5429" extrusionOk="0">
                  <a:moveTo>
                    <a:pt x="5370" y="2685"/>
                  </a:moveTo>
                  <a:cubicBezTo>
                    <a:pt x="5429" y="4144"/>
                    <a:pt x="4203" y="5370"/>
                    <a:pt x="2744" y="5429"/>
                  </a:cubicBezTo>
                  <a:cubicBezTo>
                    <a:pt x="1226" y="5429"/>
                    <a:pt x="0" y="4203"/>
                    <a:pt x="0" y="2685"/>
                  </a:cubicBezTo>
                  <a:cubicBezTo>
                    <a:pt x="0" y="1226"/>
                    <a:pt x="1168" y="0"/>
                    <a:pt x="2685" y="0"/>
                  </a:cubicBezTo>
                  <a:cubicBezTo>
                    <a:pt x="4145" y="0"/>
                    <a:pt x="5370" y="1168"/>
                    <a:pt x="5370" y="26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5" name="Google Shape;17615;p45"/>
            <p:cNvSpPr/>
            <p:nvPr/>
          </p:nvSpPr>
          <p:spPr>
            <a:xfrm>
              <a:off x="3109550" y="4615900"/>
              <a:ext cx="134275" cy="134275"/>
            </a:xfrm>
            <a:custGeom>
              <a:avLst/>
              <a:gdLst/>
              <a:ahLst/>
              <a:cxnLst/>
              <a:rect l="l" t="t" r="r" b="b"/>
              <a:pathLst>
                <a:path w="5371" h="5371" extrusionOk="0">
                  <a:moveTo>
                    <a:pt x="2744" y="0"/>
                  </a:moveTo>
                  <a:cubicBezTo>
                    <a:pt x="4203" y="0"/>
                    <a:pt x="5370" y="1226"/>
                    <a:pt x="5312" y="2744"/>
                  </a:cubicBezTo>
                  <a:cubicBezTo>
                    <a:pt x="5312" y="4203"/>
                    <a:pt x="4144" y="5371"/>
                    <a:pt x="2627" y="5312"/>
                  </a:cubicBezTo>
                  <a:cubicBezTo>
                    <a:pt x="1109" y="5312"/>
                    <a:pt x="0" y="4145"/>
                    <a:pt x="0" y="2569"/>
                  </a:cubicBezTo>
                  <a:cubicBezTo>
                    <a:pt x="59" y="1109"/>
                    <a:pt x="1226" y="0"/>
                    <a:pt x="2744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6" name="Google Shape;17616;p45"/>
            <p:cNvSpPr/>
            <p:nvPr/>
          </p:nvSpPr>
          <p:spPr>
            <a:xfrm>
              <a:off x="5561100" y="1922100"/>
              <a:ext cx="134275" cy="132825"/>
            </a:xfrm>
            <a:custGeom>
              <a:avLst/>
              <a:gdLst/>
              <a:ahLst/>
              <a:cxnLst/>
              <a:rect l="l" t="t" r="r" b="b"/>
              <a:pathLst>
                <a:path w="5371" h="5313" extrusionOk="0">
                  <a:moveTo>
                    <a:pt x="2686" y="1"/>
                  </a:moveTo>
                  <a:cubicBezTo>
                    <a:pt x="4203" y="1"/>
                    <a:pt x="5371" y="1226"/>
                    <a:pt x="5312" y="2744"/>
                  </a:cubicBezTo>
                  <a:cubicBezTo>
                    <a:pt x="5312" y="4203"/>
                    <a:pt x="4145" y="5312"/>
                    <a:pt x="2627" y="5312"/>
                  </a:cubicBezTo>
                  <a:cubicBezTo>
                    <a:pt x="1110" y="5312"/>
                    <a:pt x="1" y="4086"/>
                    <a:pt x="1" y="2569"/>
                  </a:cubicBezTo>
                  <a:cubicBezTo>
                    <a:pt x="59" y="1110"/>
                    <a:pt x="1226" y="1"/>
                    <a:pt x="268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7" name="Google Shape;17617;p45"/>
            <p:cNvSpPr/>
            <p:nvPr/>
          </p:nvSpPr>
          <p:spPr>
            <a:xfrm>
              <a:off x="4583400" y="940025"/>
              <a:ext cx="131350" cy="131350"/>
            </a:xfrm>
            <a:custGeom>
              <a:avLst/>
              <a:gdLst/>
              <a:ahLst/>
              <a:cxnLst/>
              <a:rect l="l" t="t" r="r" b="b"/>
              <a:pathLst>
                <a:path w="5254" h="5254" extrusionOk="0">
                  <a:moveTo>
                    <a:pt x="2627" y="0"/>
                  </a:moveTo>
                  <a:cubicBezTo>
                    <a:pt x="4086" y="0"/>
                    <a:pt x="5254" y="1109"/>
                    <a:pt x="5254" y="2569"/>
                  </a:cubicBezTo>
                  <a:cubicBezTo>
                    <a:pt x="5254" y="4086"/>
                    <a:pt x="4086" y="5254"/>
                    <a:pt x="2569" y="5254"/>
                  </a:cubicBezTo>
                  <a:cubicBezTo>
                    <a:pt x="1109" y="5254"/>
                    <a:pt x="0" y="4086"/>
                    <a:pt x="0" y="2627"/>
                  </a:cubicBezTo>
                  <a:cubicBezTo>
                    <a:pt x="0" y="1109"/>
                    <a:pt x="1109" y="0"/>
                    <a:pt x="26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8" name="Google Shape;17618;p45"/>
            <p:cNvSpPr/>
            <p:nvPr/>
          </p:nvSpPr>
          <p:spPr>
            <a:xfrm>
              <a:off x="2127450" y="3880425"/>
              <a:ext cx="132825" cy="132825"/>
            </a:xfrm>
            <a:custGeom>
              <a:avLst/>
              <a:gdLst/>
              <a:ahLst/>
              <a:cxnLst/>
              <a:rect l="l" t="t" r="r" b="b"/>
              <a:pathLst>
                <a:path w="5313" h="5313" extrusionOk="0">
                  <a:moveTo>
                    <a:pt x="2686" y="1"/>
                  </a:moveTo>
                  <a:cubicBezTo>
                    <a:pt x="4145" y="1"/>
                    <a:pt x="5313" y="1168"/>
                    <a:pt x="5313" y="2627"/>
                  </a:cubicBezTo>
                  <a:cubicBezTo>
                    <a:pt x="5313" y="4145"/>
                    <a:pt x="4145" y="5312"/>
                    <a:pt x="2628" y="5312"/>
                  </a:cubicBezTo>
                  <a:cubicBezTo>
                    <a:pt x="1110" y="5254"/>
                    <a:pt x="1" y="4087"/>
                    <a:pt x="1" y="2627"/>
                  </a:cubicBezTo>
                  <a:cubicBezTo>
                    <a:pt x="1" y="1110"/>
                    <a:pt x="1168" y="1"/>
                    <a:pt x="2628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9" name="Google Shape;17619;p45"/>
            <p:cNvSpPr/>
            <p:nvPr/>
          </p:nvSpPr>
          <p:spPr>
            <a:xfrm>
              <a:off x="1880850" y="3390125"/>
              <a:ext cx="132800" cy="132800"/>
            </a:xfrm>
            <a:custGeom>
              <a:avLst/>
              <a:gdLst/>
              <a:ahLst/>
              <a:cxnLst/>
              <a:rect l="l" t="t" r="r" b="b"/>
              <a:pathLst>
                <a:path w="5312" h="5312" extrusionOk="0">
                  <a:moveTo>
                    <a:pt x="2627" y="0"/>
                  </a:moveTo>
                  <a:cubicBezTo>
                    <a:pt x="4086" y="0"/>
                    <a:pt x="5254" y="1168"/>
                    <a:pt x="5312" y="2627"/>
                  </a:cubicBezTo>
                  <a:cubicBezTo>
                    <a:pt x="5312" y="4145"/>
                    <a:pt x="4145" y="5312"/>
                    <a:pt x="2627" y="5312"/>
                  </a:cubicBezTo>
                  <a:cubicBezTo>
                    <a:pt x="1168" y="5312"/>
                    <a:pt x="0" y="4145"/>
                    <a:pt x="0" y="2685"/>
                  </a:cubicBezTo>
                  <a:cubicBezTo>
                    <a:pt x="0" y="1168"/>
                    <a:pt x="1168" y="59"/>
                    <a:pt x="2627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0" name="Google Shape;17620;p45"/>
            <p:cNvSpPr/>
            <p:nvPr/>
          </p:nvSpPr>
          <p:spPr>
            <a:xfrm>
              <a:off x="2616300" y="4372200"/>
              <a:ext cx="132825" cy="134275"/>
            </a:xfrm>
            <a:custGeom>
              <a:avLst/>
              <a:gdLst/>
              <a:ahLst/>
              <a:cxnLst/>
              <a:rect l="l" t="t" r="r" b="b"/>
              <a:pathLst>
                <a:path w="5313" h="5371" extrusionOk="0">
                  <a:moveTo>
                    <a:pt x="5313" y="2744"/>
                  </a:moveTo>
                  <a:cubicBezTo>
                    <a:pt x="5313" y="4262"/>
                    <a:pt x="4087" y="5371"/>
                    <a:pt x="2628" y="5371"/>
                  </a:cubicBezTo>
                  <a:cubicBezTo>
                    <a:pt x="1110" y="5312"/>
                    <a:pt x="1" y="4145"/>
                    <a:pt x="1" y="2569"/>
                  </a:cubicBezTo>
                  <a:cubicBezTo>
                    <a:pt x="59" y="1110"/>
                    <a:pt x="1285" y="1"/>
                    <a:pt x="2744" y="59"/>
                  </a:cubicBezTo>
                  <a:cubicBezTo>
                    <a:pt x="4204" y="117"/>
                    <a:pt x="5313" y="1285"/>
                    <a:pt x="5313" y="27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1" name="Google Shape;17621;p45"/>
            <p:cNvSpPr/>
            <p:nvPr/>
          </p:nvSpPr>
          <p:spPr>
            <a:xfrm>
              <a:off x="2864375" y="940025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8" y="0"/>
                    <a:pt x="5196" y="1168"/>
                    <a:pt x="5196" y="2627"/>
                  </a:cubicBezTo>
                  <a:cubicBezTo>
                    <a:pt x="5254" y="4028"/>
                    <a:pt x="4028" y="5254"/>
                    <a:pt x="2569" y="5254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2" name="Google Shape;17622;p45"/>
            <p:cNvSpPr/>
            <p:nvPr/>
          </p:nvSpPr>
          <p:spPr>
            <a:xfrm>
              <a:off x="5562550" y="3638200"/>
              <a:ext cx="131375" cy="131350"/>
            </a:xfrm>
            <a:custGeom>
              <a:avLst/>
              <a:gdLst/>
              <a:ahLst/>
              <a:cxnLst/>
              <a:rect l="l" t="t" r="r" b="b"/>
              <a:pathLst>
                <a:path w="5255" h="5254" extrusionOk="0">
                  <a:moveTo>
                    <a:pt x="2628" y="0"/>
                  </a:moveTo>
                  <a:cubicBezTo>
                    <a:pt x="4029" y="0"/>
                    <a:pt x="5196" y="1168"/>
                    <a:pt x="5254" y="2569"/>
                  </a:cubicBezTo>
                  <a:cubicBezTo>
                    <a:pt x="5254" y="4028"/>
                    <a:pt x="4029" y="5254"/>
                    <a:pt x="2628" y="5195"/>
                  </a:cubicBezTo>
                  <a:cubicBezTo>
                    <a:pt x="1168" y="5195"/>
                    <a:pt x="1" y="4028"/>
                    <a:pt x="1" y="2569"/>
                  </a:cubicBezTo>
                  <a:cubicBezTo>
                    <a:pt x="1" y="1168"/>
                    <a:pt x="1168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3" name="Google Shape;17623;p45"/>
            <p:cNvSpPr/>
            <p:nvPr/>
          </p:nvSpPr>
          <p:spPr>
            <a:xfrm>
              <a:off x="5073700" y="1188100"/>
              <a:ext cx="129900" cy="128425"/>
            </a:xfrm>
            <a:custGeom>
              <a:avLst/>
              <a:gdLst/>
              <a:ahLst/>
              <a:cxnLst/>
              <a:rect l="l" t="t" r="r" b="b"/>
              <a:pathLst>
                <a:path w="5196" h="5137" extrusionOk="0">
                  <a:moveTo>
                    <a:pt x="2569" y="0"/>
                  </a:moveTo>
                  <a:cubicBezTo>
                    <a:pt x="4028" y="0"/>
                    <a:pt x="5196" y="1226"/>
                    <a:pt x="5196" y="2627"/>
                  </a:cubicBezTo>
                  <a:cubicBezTo>
                    <a:pt x="5137" y="3969"/>
                    <a:pt x="3970" y="5137"/>
                    <a:pt x="2569" y="5137"/>
                  </a:cubicBezTo>
                  <a:cubicBezTo>
                    <a:pt x="1168" y="5137"/>
                    <a:pt x="1" y="3911"/>
                    <a:pt x="1" y="2510"/>
                  </a:cubicBezTo>
                  <a:cubicBezTo>
                    <a:pt x="59" y="1109"/>
                    <a:pt x="1227" y="0"/>
                    <a:pt x="2628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4" name="Google Shape;17624;p45"/>
            <p:cNvSpPr/>
            <p:nvPr/>
          </p:nvSpPr>
          <p:spPr>
            <a:xfrm>
              <a:off x="5320325" y="1430325"/>
              <a:ext cx="129900" cy="128450"/>
            </a:xfrm>
            <a:custGeom>
              <a:avLst/>
              <a:gdLst/>
              <a:ahLst/>
              <a:cxnLst/>
              <a:rect l="l" t="t" r="r" b="b"/>
              <a:pathLst>
                <a:path w="5196" h="5138" extrusionOk="0">
                  <a:moveTo>
                    <a:pt x="5137" y="2627"/>
                  </a:moveTo>
                  <a:cubicBezTo>
                    <a:pt x="5137" y="4028"/>
                    <a:pt x="3970" y="5137"/>
                    <a:pt x="2569" y="5137"/>
                  </a:cubicBezTo>
                  <a:cubicBezTo>
                    <a:pt x="1168" y="5137"/>
                    <a:pt x="0" y="3912"/>
                    <a:pt x="0" y="2511"/>
                  </a:cubicBezTo>
                  <a:cubicBezTo>
                    <a:pt x="59" y="1110"/>
                    <a:pt x="1285" y="1"/>
                    <a:pt x="2627" y="1"/>
                  </a:cubicBezTo>
                  <a:cubicBezTo>
                    <a:pt x="4028" y="59"/>
                    <a:pt x="5195" y="1226"/>
                    <a:pt x="5137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5" name="Google Shape;17625;p45"/>
            <p:cNvSpPr/>
            <p:nvPr/>
          </p:nvSpPr>
          <p:spPr>
            <a:xfrm>
              <a:off x="1886675" y="1920650"/>
              <a:ext cx="128450" cy="126975"/>
            </a:xfrm>
            <a:custGeom>
              <a:avLst/>
              <a:gdLst/>
              <a:ahLst/>
              <a:cxnLst/>
              <a:rect l="l" t="t" r="r" b="b"/>
              <a:pathLst>
                <a:path w="5138" h="5079" extrusionOk="0">
                  <a:moveTo>
                    <a:pt x="2569" y="0"/>
                  </a:moveTo>
                  <a:cubicBezTo>
                    <a:pt x="3970" y="0"/>
                    <a:pt x="5079" y="1109"/>
                    <a:pt x="5079" y="2510"/>
                  </a:cubicBezTo>
                  <a:cubicBezTo>
                    <a:pt x="5137" y="3969"/>
                    <a:pt x="3970" y="5078"/>
                    <a:pt x="2569" y="5078"/>
                  </a:cubicBezTo>
                  <a:cubicBezTo>
                    <a:pt x="1168" y="5078"/>
                    <a:pt x="59" y="3969"/>
                    <a:pt x="1" y="2568"/>
                  </a:cubicBezTo>
                  <a:cubicBezTo>
                    <a:pt x="1" y="1168"/>
                    <a:pt x="1110" y="59"/>
                    <a:pt x="2569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6" name="Google Shape;17626;p45"/>
            <p:cNvSpPr/>
            <p:nvPr/>
          </p:nvSpPr>
          <p:spPr>
            <a:xfrm>
              <a:off x="5812100" y="2904175"/>
              <a:ext cx="125525" cy="127000"/>
            </a:xfrm>
            <a:custGeom>
              <a:avLst/>
              <a:gdLst/>
              <a:ahLst/>
              <a:cxnLst/>
              <a:rect l="l" t="t" r="r" b="b"/>
              <a:pathLst>
                <a:path w="5021" h="5080" extrusionOk="0">
                  <a:moveTo>
                    <a:pt x="2510" y="5021"/>
                  </a:moveTo>
                  <a:cubicBezTo>
                    <a:pt x="1109" y="5079"/>
                    <a:pt x="0" y="3970"/>
                    <a:pt x="0" y="2511"/>
                  </a:cubicBezTo>
                  <a:cubicBezTo>
                    <a:pt x="0" y="1110"/>
                    <a:pt x="1051" y="1"/>
                    <a:pt x="2510" y="1"/>
                  </a:cubicBezTo>
                  <a:cubicBezTo>
                    <a:pt x="3911" y="1"/>
                    <a:pt x="5020" y="1052"/>
                    <a:pt x="5020" y="2452"/>
                  </a:cubicBezTo>
                  <a:cubicBezTo>
                    <a:pt x="5020" y="3912"/>
                    <a:pt x="3969" y="5021"/>
                    <a:pt x="2510" y="502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7" name="Google Shape;17627;p45"/>
            <p:cNvSpPr/>
            <p:nvPr/>
          </p:nvSpPr>
          <p:spPr>
            <a:xfrm>
              <a:off x="5810625" y="2660475"/>
              <a:ext cx="127000" cy="127000"/>
            </a:xfrm>
            <a:custGeom>
              <a:avLst/>
              <a:gdLst/>
              <a:ahLst/>
              <a:cxnLst/>
              <a:rect l="l" t="t" r="r" b="b"/>
              <a:pathLst>
                <a:path w="5080" h="5080" extrusionOk="0">
                  <a:moveTo>
                    <a:pt x="2569" y="5079"/>
                  </a:moveTo>
                  <a:cubicBezTo>
                    <a:pt x="1168" y="5079"/>
                    <a:pt x="59" y="3970"/>
                    <a:pt x="1" y="2569"/>
                  </a:cubicBezTo>
                  <a:cubicBezTo>
                    <a:pt x="1" y="1168"/>
                    <a:pt x="1110" y="59"/>
                    <a:pt x="2569" y="1"/>
                  </a:cubicBezTo>
                  <a:cubicBezTo>
                    <a:pt x="3970" y="1"/>
                    <a:pt x="5079" y="1110"/>
                    <a:pt x="5079" y="2569"/>
                  </a:cubicBezTo>
                  <a:cubicBezTo>
                    <a:pt x="5079" y="3970"/>
                    <a:pt x="3970" y="5079"/>
                    <a:pt x="2569" y="507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8" name="Google Shape;17628;p45"/>
            <p:cNvSpPr/>
            <p:nvPr/>
          </p:nvSpPr>
          <p:spPr>
            <a:xfrm>
              <a:off x="4581925" y="4623200"/>
              <a:ext cx="127000" cy="126975"/>
            </a:xfrm>
            <a:custGeom>
              <a:avLst/>
              <a:gdLst/>
              <a:ahLst/>
              <a:cxnLst/>
              <a:rect l="l" t="t" r="r" b="b"/>
              <a:pathLst>
                <a:path w="5080" h="5079" extrusionOk="0">
                  <a:moveTo>
                    <a:pt x="5079" y="2510"/>
                  </a:moveTo>
                  <a:cubicBezTo>
                    <a:pt x="5079" y="3911"/>
                    <a:pt x="3970" y="5020"/>
                    <a:pt x="2569" y="5079"/>
                  </a:cubicBezTo>
                  <a:cubicBezTo>
                    <a:pt x="1168" y="5079"/>
                    <a:pt x="1" y="3969"/>
                    <a:pt x="1" y="2569"/>
                  </a:cubicBezTo>
                  <a:cubicBezTo>
                    <a:pt x="1" y="1109"/>
                    <a:pt x="1110" y="0"/>
                    <a:pt x="2511" y="0"/>
                  </a:cubicBezTo>
                  <a:cubicBezTo>
                    <a:pt x="3912" y="0"/>
                    <a:pt x="5021" y="1109"/>
                    <a:pt x="5079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9" name="Google Shape;17629;p45"/>
            <p:cNvSpPr/>
            <p:nvPr/>
          </p:nvSpPr>
          <p:spPr>
            <a:xfrm>
              <a:off x="3849400" y="694850"/>
              <a:ext cx="126975" cy="127000"/>
            </a:xfrm>
            <a:custGeom>
              <a:avLst/>
              <a:gdLst/>
              <a:ahLst/>
              <a:cxnLst/>
              <a:rect l="l" t="t" r="r" b="b"/>
              <a:pathLst>
                <a:path w="5079" h="5080" extrusionOk="0">
                  <a:moveTo>
                    <a:pt x="2510" y="59"/>
                  </a:moveTo>
                  <a:cubicBezTo>
                    <a:pt x="3911" y="1"/>
                    <a:pt x="5078" y="1110"/>
                    <a:pt x="5078" y="2569"/>
                  </a:cubicBezTo>
                  <a:cubicBezTo>
                    <a:pt x="5078" y="3970"/>
                    <a:pt x="3969" y="5079"/>
                    <a:pt x="2510" y="5079"/>
                  </a:cubicBezTo>
                  <a:cubicBezTo>
                    <a:pt x="1109" y="5079"/>
                    <a:pt x="58" y="3970"/>
                    <a:pt x="0" y="2628"/>
                  </a:cubicBezTo>
                  <a:cubicBezTo>
                    <a:pt x="0" y="1168"/>
                    <a:pt x="1109" y="59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0" name="Google Shape;17630;p45"/>
            <p:cNvSpPr/>
            <p:nvPr/>
          </p:nvSpPr>
          <p:spPr>
            <a:xfrm>
              <a:off x="36027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5020" y="2452"/>
                  </a:moveTo>
                  <a:cubicBezTo>
                    <a:pt x="5020" y="3911"/>
                    <a:pt x="3970" y="5020"/>
                    <a:pt x="2510" y="5020"/>
                  </a:cubicBezTo>
                  <a:cubicBezTo>
                    <a:pt x="1109" y="5020"/>
                    <a:pt x="59" y="3911"/>
                    <a:pt x="0" y="2510"/>
                  </a:cubicBezTo>
                  <a:cubicBezTo>
                    <a:pt x="0" y="1109"/>
                    <a:pt x="1109" y="0"/>
                    <a:pt x="2510" y="0"/>
                  </a:cubicBezTo>
                  <a:cubicBezTo>
                    <a:pt x="3911" y="0"/>
                    <a:pt x="5020" y="1051"/>
                    <a:pt x="5020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1" name="Google Shape;17631;p45"/>
            <p:cNvSpPr/>
            <p:nvPr/>
          </p:nvSpPr>
          <p:spPr>
            <a:xfrm>
              <a:off x="2867300" y="4620275"/>
              <a:ext cx="124075" cy="124075"/>
            </a:xfrm>
            <a:custGeom>
              <a:avLst/>
              <a:gdLst/>
              <a:ahLst/>
              <a:cxnLst/>
              <a:rect l="l" t="t" r="r" b="b"/>
              <a:pathLst>
                <a:path w="4963" h="4963" extrusionOk="0">
                  <a:moveTo>
                    <a:pt x="2511" y="4962"/>
                  </a:moveTo>
                  <a:cubicBezTo>
                    <a:pt x="1110" y="4962"/>
                    <a:pt x="1" y="3853"/>
                    <a:pt x="1" y="2452"/>
                  </a:cubicBezTo>
                  <a:cubicBezTo>
                    <a:pt x="1" y="1110"/>
                    <a:pt x="1110" y="1"/>
                    <a:pt x="2511" y="1"/>
                  </a:cubicBezTo>
                  <a:cubicBezTo>
                    <a:pt x="3911" y="1"/>
                    <a:pt x="4962" y="1110"/>
                    <a:pt x="4962" y="2510"/>
                  </a:cubicBezTo>
                  <a:cubicBezTo>
                    <a:pt x="4962" y="3911"/>
                    <a:pt x="3911" y="4962"/>
                    <a:pt x="2511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2" name="Google Shape;17632;p45"/>
            <p:cNvSpPr/>
            <p:nvPr/>
          </p:nvSpPr>
          <p:spPr>
            <a:xfrm>
              <a:off x="5812100" y="2415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0" y="1"/>
                  </a:moveTo>
                  <a:cubicBezTo>
                    <a:pt x="3853" y="1"/>
                    <a:pt x="4962" y="1110"/>
                    <a:pt x="4962" y="2511"/>
                  </a:cubicBezTo>
                  <a:cubicBezTo>
                    <a:pt x="5020" y="3853"/>
                    <a:pt x="3911" y="4962"/>
                    <a:pt x="2510" y="4962"/>
                  </a:cubicBezTo>
                  <a:cubicBezTo>
                    <a:pt x="1109" y="5021"/>
                    <a:pt x="0" y="3912"/>
                    <a:pt x="0" y="2511"/>
                  </a:cubicBezTo>
                  <a:cubicBezTo>
                    <a:pt x="0" y="1110"/>
                    <a:pt x="1109" y="1"/>
                    <a:pt x="25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3" name="Google Shape;17633;p45"/>
            <p:cNvSpPr/>
            <p:nvPr/>
          </p:nvSpPr>
          <p:spPr>
            <a:xfrm>
              <a:off x="5812100" y="3152250"/>
              <a:ext cx="125525" cy="124075"/>
            </a:xfrm>
            <a:custGeom>
              <a:avLst/>
              <a:gdLst/>
              <a:ahLst/>
              <a:cxnLst/>
              <a:rect l="l" t="t" r="r" b="b"/>
              <a:pathLst>
                <a:path w="5021" h="4963" extrusionOk="0">
                  <a:moveTo>
                    <a:pt x="2452" y="4962"/>
                  </a:moveTo>
                  <a:cubicBezTo>
                    <a:pt x="1109" y="4904"/>
                    <a:pt x="0" y="3795"/>
                    <a:pt x="59" y="2394"/>
                  </a:cubicBezTo>
                  <a:cubicBezTo>
                    <a:pt x="59" y="1052"/>
                    <a:pt x="1168" y="1"/>
                    <a:pt x="2510" y="1"/>
                  </a:cubicBezTo>
                  <a:cubicBezTo>
                    <a:pt x="3911" y="1"/>
                    <a:pt x="5020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4" name="Google Shape;17634;p45"/>
            <p:cNvSpPr/>
            <p:nvPr/>
          </p:nvSpPr>
          <p:spPr>
            <a:xfrm>
              <a:off x="2378450" y="1186625"/>
              <a:ext cx="124075" cy="122600"/>
            </a:xfrm>
            <a:custGeom>
              <a:avLst/>
              <a:gdLst/>
              <a:ahLst/>
              <a:cxnLst/>
              <a:rect l="l" t="t" r="r" b="b"/>
              <a:pathLst>
                <a:path w="4963" h="4904" extrusionOk="0">
                  <a:moveTo>
                    <a:pt x="2452" y="4904"/>
                  </a:moveTo>
                  <a:cubicBezTo>
                    <a:pt x="1110" y="4904"/>
                    <a:pt x="1" y="3853"/>
                    <a:pt x="1" y="2452"/>
                  </a:cubicBezTo>
                  <a:cubicBezTo>
                    <a:pt x="1" y="1110"/>
                    <a:pt x="1110" y="1"/>
                    <a:pt x="2510" y="1"/>
                  </a:cubicBezTo>
                  <a:cubicBezTo>
                    <a:pt x="3853" y="1"/>
                    <a:pt x="4962" y="1110"/>
                    <a:pt x="4962" y="2511"/>
                  </a:cubicBezTo>
                  <a:cubicBezTo>
                    <a:pt x="4904" y="3853"/>
                    <a:pt x="3795" y="4904"/>
                    <a:pt x="2452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5" name="Google Shape;17635;p45"/>
            <p:cNvSpPr/>
            <p:nvPr/>
          </p:nvSpPr>
          <p:spPr>
            <a:xfrm>
              <a:off x="4093075" y="696325"/>
              <a:ext cx="125525" cy="125525"/>
            </a:xfrm>
            <a:custGeom>
              <a:avLst/>
              <a:gdLst/>
              <a:ahLst/>
              <a:cxnLst/>
              <a:rect l="l" t="t" r="r" b="b"/>
              <a:pathLst>
                <a:path w="5021" h="5021" extrusionOk="0">
                  <a:moveTo>
                    <a:pt x="2511" y="0"/>
                  </a:moveTo>
                  <a:cubicBezTo>
                    <a:pt x="3912" y="59"/>
                    <a:pt x="5021" y="1168"/>
                    <a:pt x="4962" y="2569"/>
                  </a:cubicBezTo>
                  <a:cubicBezTo>
                    <a:pt x="4962" y="3911"/>
                    <a:pt x="3853" y="5020"/>
                    <a:pt x="2452" y="4962"/>
                  </a:cubicBezTo>
                  <a:cubicBezTo>
                    <a:pt x="1052" y="4962"/>
                    <a:pt x="1" y="3853"/>
                    <a:pt x="1" y="2510"/>
                  </a:cubicBezTo>
                  <a:cubicBezTo>
                    <a:pt x="1" y="1109"/>
                    <a:pt x="1110" y="0"/>
                    <a:pt x="251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6" name="Google Shape;17636;p45"/>
            <p:cNvSpPr/>
            <p:nvPr/>
          </p:nvSpPr>
          <p:spPr>
            <a:xfrm>
              <a:off x="1885225" y="3641100"/>
              <a:ext cx="124050" cy="124075"/>
            </a:xfrm>
            <a:custGeom>
              <a:avLst/>
              <a:gdLst/>
              <a:ahLst/>
              <a:cxnLst/>
              <a:rect l="l" t="t" r="r" b="b"/>
              <a:pathLst>
                <a:path w="4962" h="4963" extrusionOk="0">
                  <a:moveTo>
                    <a:pt x="2452" y="1"/>
                  </a:moveTo>
                  <a:cubicBezTo>
                    <a:pt x="3853" y="1"/>
                    <a:pt x="4962" y="1168"/>
                    <a:pt x="4962" y="2569"/>
                  </a:cubicBezTo>
                  <a:cubicBezTo>
                    <a:pt x="4903" y="3912"/>
                    <a:pt x="3794" y="4962"/>
                    <a:pt x="2452" y="4962"/>
                  </a:cubicBezTo>
                  <a:cubicBezTo>
                    <a:pt x="1051" y="4962"/>
                    <a:pt x="0" y="3853"/>
                    <a:pt x="0" y="2453"/>
                  </a:cubicBezTo>
                  <a:cubicBezTo>
                    <a:pt x="0" y="1110"/>
                    <a:pt x="1109" y="1"/>
                    <a:pt x="2452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7" name="Google Shape;17637;p45"/>
            <p:cNvSpPr/>
            <p:nvPr/>
          </p:nvSpPr>
          <p:spPr>
            <a:xfrm>
              <a:off x="5318875" y="4129975"/>
              <a:ext cx="124050" cy="125500"/>
            </a:xfrm>
            <a:custGeom>
              <a:avLst/>
              <a:gdLst/>
              <a:ahLst/>
              <a:cxnLst/>
              <a:rect l="l" t="t" r="r" b="b"/>
              <a:pathLst>
                <a:path w="4962" h="5020" extrusionOk="0">
                  <a:moveTo>
                    <a:pt x="58" y="2510"/>
                  </a:moveTo>
                  <a:cubicBezTo>
                    <a:pt x="58" y="1109"/>
                    <a:pt x="1167" y="0"/>
                    <a:pt x="2568" y="58"/>
                  </a:cubicBezTo>
                  <a:cubicBezTo>
                    <a:pt x="3911" y="117"/>
                    <a:pt x="4962" y="1226"/>
                    <a:pt x="4962" y="2568"/>
                  </a:cubicBezTo>
                  <a:cubicBezTo>
                    <a:pt x="4962" y="3911"/>
                    <a:pt x="3794" y="5020"/>
                    <a:pt x="2452" y="5020"/>
                  </a:cubicBezTo>
                  <a:cubicBezTo>
                    <a:pt x="1109" y="4962"/>
                    <a:pt x="0" y="3853"/>
                    <a:pt x="58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8" name="Google Shape;17638;p45"/>
            <p:cNvSpPr/>
            <p:nvPr/>
          </p:nvSpPr>
          <p:spPr>
            <a:xfrm>
              <a:off x="3357625" y="696325"/>
              <a:ext cx="124050" cy="124050"/>
            </a:xfrm>
            <a:custGeom>
              <a:avLst/>
              <a:gdLst/>
              <a:ahLst/>
              <a:cxnLst/>
              <a:rect l="l" t="t" r="r" b="b"/>
              <a:pathLst>
                <a:path w="4962" h="4962" extrusionOk="0">
                  <a:moveTo>
                    <a:pt x="2510" y="4962"/>
                  </a:moveTo>
                  <a:cubicBezTo>
                    <a:pt x="1168" y="4962"/>
                    <a:pt x="59" y="3853"/>
                    <a:pt x="0" y="2510"/>
                  </a:cubicBezTo>
                  <a:cubicBezTo>
                    <a:pt x="0" y="1168"/>
                    <a:pt x="1109" y="59"/>
                    <a:pt x="2452" y="59"/>
                  </a:cubicBezTo>
                  <a:cubicBezTo>
                    <a:pt x="3794" y="0"/>
                    <a:pt x="4903" y="1109"/>
                    <a:pt x="4903" y="2452"/>
                  </a:cubicBezTo>
                  <a:cubicBezTo>
                    <a:pt x="4962" y="3794"/>
                    <a:pt x="3853" y="4903"/>
                    <a:pt x="2510" y="496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9" name="Google Shape;17639;p45"/>
            <p:cNvSpPr/>
            <p:nvPr/>
          </p:nvSpPr>
          <p:spPr>
            <a:xfrm>
              <a:off x="5076625" y="43780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1" y="2393"/>
                  </a:moveTo>
                  <a:cubicBezTo>
                    <a:pt x="59" y="1051"/>
                    <a:pt x="1226" y="0"/>
                    <a:pt x="2511" y="0"/>
                  </a:cubicBezTo>
                  <a:cubicBezTo>
                    <a:pt x="3853" y="58"/>
                    <a:pt x="4962" y="1226"/>
                    <a:pt x="4904" y="2510"/>
                  </a:cubicBezTo>
                  <a:cubicBezTo>
                    <a:pt x="4904" y="3852"/>
                    <a:pt x="3736" y="4962"/>
                    <a:pt x="2394" y="4903"/>
                  </a:cubicBezTo>
                  <a:cubicBezTo>
                    <a:pt x="1051" y="4903"/>
                    <a:pt x="1" y="3736"/>
                    <a:pt x="1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0" name="Google Shape;17640;p45"/>
            <p:cNvSpPr/>
            <p:nvPr/>
          </p:nvSpPr>
          <p:spPr>
            <a:xfrm>
              <a:off x="4830000" y="944400"/>
              <a:ext cx="122625" cy="122600"/>
            </a:xfrm>
            <a:custGeom>
              <a:avLst/>
              <a:gdLst/>
              <a:ahLst/>
              <a:cxnLst/>
              <a:rect l="l" t="t" r="r" b="b"/>
              <a:pathLst>
                <a:path w="4905" h="4904" extrusionOk="0">
                  <a:moveTo>
                    <a:pt x="4904" y="2452"/>
                  </a:moveTo>
                  <a:cubicBezTo>
                    <a:pt x="4904" y="3794"/>
                    <a:pt x="3795" y="4903"/>
                    <a:pt x="2453" y="4903"/>
                  </a:cubicBezTo>
                  <a:cubicBezTo>
                    <a:pt x="1110" y="4903"/>
                    <a:pt x="1" y="3736"/>
                    <a:pt x="1" y="2452"/>
                  </a:cubicBezTo>
                  <a:cubicBezTo>
                    <a:pt x="1" y="1109"/>
                    <a:pt x="1168" y="0"/>
                    <a:pt x="2453" y="0"/>
                  </a:cubicBezTo>
                  <a:cubicBezTo>
                    <a:pt x="3795" y="0"/>
                    <a:pt x="4904" y="1109"/>
                    <a:pt x="4904" y="24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1" name="Google Shape;17641;p45"/>
            <p:cNvSpPr/>
            <p:nvPr/>
          </p:nvSpPr>
          <p:spPr>
            <a:xfrm>
              <a:off x="2131825" y="1433250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3" y="4904"/>
                  </a:moveTo>
                  <a:cubicBezTo>
                    <a:pt x="1110" y="4904"/>
                    <a:pt x="1" y="3795"/>
                    <a:pt x="1" y="2452"/>
                  </a:cubicBezTo>
                  <a:cubicBezTo>
                    <a:pt x="59" y="1109"/>
                    <a:pt x="1168" y="0"/>
                    <a:pt x="2511" y="0"/>
                  </a:cubicBezTo>
                  <a:cubicBezTo>
                    <a:pt x="3853" y="59"/>
                    <a:pt x="4962" y="1168"/>
                    <a:pt x="4904" y="2510"/>
                  </a:cubicBezTo>
                  <a:cubicBezTo>
                    <a:pt x="4904" y="3853"/>
                    <a:pt x="3795" y="4962"/>
                    <a:pt x="2453" y="490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2" name="Google Shape;17642;p45"/>
            <p:cNvSpPr/>
            <p:nvPr/>
          </p:nvSpPr>
          <p:spPr>
            <a:xfrm>
              <a:off x="5565475" y="1679875"/>
              <a:ext cx="124075" cy="124050"/>
            </a:xfrm>
            <a:custGeom>
              <a:avLst/>
              <a:gdLst/>
              <a:ahLst/>
              <a:cxnLst/>
              <a:rect l="l" t="t" r="r" b="b"/>
              <a:pathLst>
                <a:path w="4963" h="4962" extrusionOk="0">
                  <a:moveTo>
                    <a:pt x="2452" y="0"/>
                  </a:moveTo>
                  <a:cubicBezTo>
                    <a:pt x="3795" y="0"/>
                    <a:pt x="4962" y="1109"/>
                    <a:pt x="4962" y="2452"/>
                  </a:cubicBezTo>
                  <a:cubicBezTo>
                    <a:pt x="4962" y="3794"/>
                    <a:pt x="3853" y="4903"/>
                    <a:pt x="2511" y="4903"/>
                  </a:cubicBezTo>
                  <a:cubicBezTo>
                    <a:pt x="1168" y="4962"/>
                    <a:pt x="59" y="3852"/>
                    <a:pt x="59" y="2510"/>
                  </a:cubicBezTo>
                  <a:cubicBezTo>
                    <a:pt x="1" y="1167"/>
                    <a:pt x="1110" y="58"/>
                    <a:pt x="245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3" name="Google Shape;17643;p45"/>
            <p:cNvSpPr/>
            <p:nvPr/>
          </p:nvSpPr>
          <p:spPr>
            <a:xfrm>
              <a:off x="3847925" y="4868350"/>
              <a:ext cx="121150" cy="121150"/>
            </a:xfrm>
            <a:custGeom>
              <a:avLst/>
              <a:gdLst/>
              <a:ahLst/>
              <a:cxnLst/>
              <a:rect l="l" t="t" r="r" b="b"/>
              <a:pathLst>
                <a:path w="4846" h="4846" extrusionOk="0">
                  <a:moveTo>
                    <a:pt x="4845" y="2394"/>
                  </a:moveTo>
                  <a:cubicBezTo>
                    <a:pt x="4845" y="3736"/>
                    <a:pt x="3795" y="4845"/>
                    <a:pt x="2452" y="4845"/>
                  </a:cubicBezTo>
                  <a:cubicBezTo>
                    <a:pt x="1168" y="4845"/>
                    <a:pt x="59" y="3795"/>
                    <a:pt x="59" y="2452"/>
                  </a:cubicBezTo>
                  <a:cubicBezTo>
                    <a:pt x="1" y="1110"/>
                    <a:pt x="1110" y="59"/>
                    <a:pt x="2394" y="59"/>
                  </a:cubicBezTo>
                  <a:cubicBezTo>
                    <a:pt x="3736" y="1"/>
                    <a:pt x="4845" y="1110"/>
                    <a:pt x="4845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4" name="Google Shape;17644;p45"/>
            <p:cNvSpPr/>
            <p:nvPr/>
          </p:nvSpPr>
          <p:spPr>
            <a:xfrm>
              <a:off x="1644450" y="2660475"/>
              <a:ext cx="119675" cy="119700"/>
            </a:xfrm>
            <a:custGeom>
              <a:avLst/>
              <a:gdLst/>
              <a:ahLst/>
              <a:cxnLst/>
              <a:rect l="l" t="t" r="r" b="b"/>
              <a:pathLst>
                <a:path w="4787" h="4788" extrusionOk="0">
                  <a:moveTo>
                    <a:pt x="2393" y="1"/>
                  </a:moveTo>
                  <a:cubicBezTo>
                    <a:pt x="3678" y="1"/>
                    <a:pt x="4787" y="1052"/>
                    <a:pt x="4787" y="2394"/>
                  </a:cubicBezTo>
                  <a:cubicBezTo>
                    <a:pt x="4787" y="3678"/>
                    <a:pt x="3736" y="4787"/>
                    <a:pt x="2393" y="4787"/>
                  </a:cubicBezTo>
                  <a:cubicBezTo>
                    <a:pt x="1109" y="4787"/>
                    <a:pt x="0" y="3737"/>
                    <a:pt x="0" y="2394"/>
                  </a:cubicBezTo>
                  <a:cubicBezTo>
                    <a:pt x="0" y="1110"/>
                    <a:pt x="1051" y="1"/>
                    <a:pt x="23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5" name="Google Shape;17645;p45"/>
            <p:cNvSpPr/>
            <p:nvPr/>
          </p:nvSpPr>
          <p:spPr>
            <a:xfrm>
              <a:off x="3605700" y="4868350"/>
              <a:ext cx="121125" cy="121150"/>
            </a:xfrm>
            <a:custGeom>
              <a:avLst/>
              <a:gdLst/>
              <a:ahLst/>
              <a:cxnLst/>
              <a:rect l="l" t="t" r="r" b="b"/>
              <a:pathLst>
                <a:path w="4845" h="4846" extrusionOk="0">
                  <a:moveTo>
                    <a:pt x="4787" y="2394"/>
                  </a:moveTo>
                  <a:cubicBezTo>
                    <a:pt x="4845" y="3736"/>
                    <a:pt x="3736" y="4845"/>
                    <a:pt x="2452" y="4845"/>
                  </a:cubicBezTo>
                  <a:cubicBezTo>
                    <a:pt x="1109" y="4845"/>
                    <a:pt x="59" y="3795"/>
                    <a:pt x="0" y="2452"/>
                  </a:cubicBezTo>
                  <a:cubicBezTo>
                    <a:pt x="0" y="1110"/>
                    <a:pt x="1051" y="59"/>
                    <a:pt x="2393" y="59"/>
                  </a:cubicBezTo>
                  <a:cubicBezTo>
                    <a:pt x="3736" y="1"/>
                    <a:pt x="4787" y="1110"/>
                    <a:pt x="4787" y="23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6" name="Google Shape;17646;p45"/>
            <p:cNvSpPr/>
            <p:nvPr/>
          </p:nvSpPr>
          <p:spPr>
            <a:xfrm>
              <a:off x="4342625" y="699250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8"/>
                  </a:moveTo>
                  <a:cubicBezTo>
                    <a:pt x="1051" y="4728"/>
                    <a:pt x="59" y="3736"/>
                    <a:pt x="59" y="2393"/>
                  </a:cubicBezTo>
                  <a:cubicBezTo>
                    <a:pt x="0" y="1051"/>
                    <a:pt x="1051" y="0"/>
                    <a:pt x="2452" y="0"/>
                  </a:cubicBezTo>
                  <a:cubicBezTo>
                    <a:pt x="3736" y="58"/>
                    <a:pt x="4787" y="1051"/>
                    <a:pt x="4728" y="2393"/>
                  </a:cubicBezTo>
                  <a:cubicBezTo>
                    <a:pt x="4728" y="3736"/>
                    <a:pt x="3736" y="4728"/>
                    <a:pt x="2393" y="47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7" name="Google Shape;17647;p45"/>
            <p:cNvSpPr/>
            <p:nvPr/>
          </p:nvSpPr>
          <p:spPr>
            <a:xfrm>
              <a:off x="5568400" y="38906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8" y="2393"/>
                  </a:moveTo>
                  <a:cubicBezTo>
                    <a:pt x="4728" y="3736"/>
                    <a:pt x="3736" y="4728"/>
                    <a:pt x="2394" y="4728"/>
                  </a:cubicBezTo>
                  <a:cubicBezTo>
                    <a:pt x="1051" y="4728"/>
                    <a:pt x="0" y="3678"/>
                    <a:pt x="0" y="2335"/>
                  </a:cubicBezTo>
                  <a:cubicBezTo>
                    <a:pt x="59" y="1051"/>
                    <a:pt x="1109" y="0"/>
                    <a:pt x="2394" y="0"/>
                  </a:cubicBezTo>
                  <a:cubicBezTo>
                    <a:pt x="3736" y="59"/>
                    <a:pt x="4728" y="1051"/>
                    <a:pt x="4728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8" name="Google Shape;17648;p45"/>
            <p:cNvSpPr/>
            <p:nvPr/>
          </p:nvSpPr>
          <p:spPr>
            <a:xfrm>
              <a:off x="2134750" y="41343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4729" y="2393"/>
                  </a:moveTo>
                  <a:cubicBezTo>
                    <a:pt x="4670" y="3678"/>
                    <a:pt x="3678" y="4728"/>
                    <a:pt x="2336" y="4670"/>
                  </a:cubicBezTo>
                  <a:cubicBezTo>
                    <a:pt x="993" y="4670"/>
                    <a:pt x="1" y="3619"/>
                    <a:pt x="1" y="2277"/>
                  </a:cubicBezTo>
                  <a:cubicBezTo>
                    <a:pt x="59" y="992"/>
                    <a:pt x="1051" y="0"/>
                    <a:pt x="2394" y="0"/>
                  </a:cubicBezTo>
                  <a:cubicBezTo>
                    <a:pt x="3736" y="0"/>
                    <a:pt x="4729" y="1051"/>
                    <a:pt x="4670" y="23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9" name="Google Shape;17649;p45"/>
            <p:cNvSpPr/>
            <p:nvPr/>
          </p:nvSpPr>
          <p:spPr>
            <a:xfrm>
              <a:off x="2381375" y="43809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5" y="4729"/>
                  </a:moveTo>
                  <a:cubicBezTo>
                    <a:pt x="993" y="4670"/>
                    <a:pt x="0" y="3678"/>
                    <a:pt x="0" y="2336"/>
                  </a:cubicBezTo>
                  <a:cubicBezTo>
                    <a:pt x="0" y="993"/>
                    <a:pt x="1109" y="1"/>
                    <a:pt x="2452" y="1"/>
                  </a:cubicBezTo>
                  <a:cubicBezTo>
                    <a:pt x="3736" y="59"/>
                    <a:pt x="4728" y="1110"/>
                    <a:pt x="4728" y="2394"/>
                  </a:cubicBezTo>
                  <a:cubicBezTo>
                    <a:pt x="4670" y="3736"/>
                    <a:pt x="3619" y="4729"/>
                    <a:pt x="2335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0" name="Google Shape;17650;p45"/>
            <p:cNvSpPr/>
            <p:nvPr/>
          </p:nvSpPr>
          <p:spPr>
            <a:xfrm>
              <a:off x="4097450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2336" y="0"/>
                  </a:moveTo>
                  <a:cubicBezTo>
                    <a:pt x="3620" y="0"/>
                    <a:pt x="4671" y="993"/>
                    <a:pt x="4671" y="2277"/>
                  </a:cubicBezTo>
                  <a:cubicBezTo>
                    <a:pt x="4671" y="3619"/>
                    <a:pt x="3678" y="4612"/>
                    <a:pt x="2336" y="4670"/>
                  </a:cubicBezTo>
                  <a:cubicBezTo>
                    <a:pt x="1052" y="4670"/>
                    <a:pt x="1" y="3619"/>
                    <a:pt x="1" y="2335"/>
                  </a:cubicBezTo>
                  <a:cubicBezTo>
                    <a:pt x="1" y="993"/>
                    <a:pt x="993" y="0"/>
                    <a:pt x="233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1" name="Google Shape;17651;p45"/>
            <p:cNvSpPr/>
            <p:nvPr/>
          </p:nvSpPr>
          <p:spPr>
            <a:xfrm>
              <a:off x="5815025" y="2171625"/>
              <a:ext cx="119675" cy="118225"/>
            </a:xfrm>
            <a:custGeom>
              <a:avLst/>
              <a:gdLst/>
              <a:ahLst/>
              <a:cxnLst/>
              <a:rect l="l" t="t" r="r" b="b"/>
              <a:pathLst>
                <a:path w="4787" h="4729" extrusionOk="0">
                  <a:moveTo>
                    <a:pt x="2393" y="4729"/>
                  </a:moveTo>
                  <a:cubicBezTo>
                    <a:pt x="1051" y="4729"/>
                    <a:pt x="0" y="3678"/>
                    <a:pt x="0" y="2336"/>
                  </a:cubicBezTo>
                  <a:cubicBezTo>
                    <a:pt x="58" y="1052"/>
                    <a:pt x="1051" y="1"/>
                    <a:pt x="2393" y="1"/>
                  </a:cubicBezTo>
                  <a:cubicBezTo>
                    <a:pt x="3736" y="1"/>
                    <a:pt x="4786" y="1052"/>
                    <a:pt x="4728" y="2394"/>
                  </a:cubicBezTo>
                  <a:cubicBezTo>
                    <a:pt x="4728" y="3737"/>
                    <a:pt x="3677" y="4729"/>
                    <a:pt x="2393" y="472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2" name="Google Shape;17652;p45"/>
            <p:cNvSpPr/>
            <p:nvPr/>
          </p:nvSpPr>
          <p:spPr>
            <a:xfrm>
              <a:off x="5816475" y="33988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0"/>
                  </a:moveTo>
                  <a:cubicBezTo>
                    <a:pt x="3619" y="0"/>
                    <a:pt x="4670" y="993"/>
                    <a:pt x="4670" y="2335"/>
                  </a:cubicBezTo>
                  <a:cubicBezTo>
                    <a:pt x="4670" y="3619"/>
                    <a:pt x="3619" y="4670"/>
                    <a:pt x="2335" y="4670"/>
                  </a:cubicBezTo>
                  <a:cubicBezTo>
                    <a:pt x="993" y="4670"/>
                    <a:pt x="0" y="3619"/>
                    <a:pt x="0" y="2335"/>
                  </a:cubicBezTo>
                  <a:cubicBezTo>
                    <a:pt x="0" y="993"/>
                    <a:pt x="993" y="0"/>
                    <a:pt x="23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3" name="Google Shape;17653;p45"/>
            <p:cNvSpPr/>
            <p:nvPr/>
          </p:nvSpPr>
          <p:spPr>
            <a:xfrm>
              <a:off x="1644450" y="2907100"/>
              <a:ext cx="118225" cy="119675"/>
            </a:xfrm>
            <a:custGeom>
              <a:avLst/>
              <a:gdLst/>
              <a:ahLst/>
              <a:cxnLst/>
              <a:rect l="l" t="t" r="r" b="b"/>
              <a:pathLst>
                <a:path w="4729" h="4787" extrusionOk="0">
                  <a:moveTo>
                    <a:pt x="2335" y="59"/>
                  </a:moveTo>
                  <a:cubicBezTo>
                    <a:pt x="3678" y="1"/>
                    <a:pt x="4728" y="1051"/>
                    <a:pt x="4728" y="2394"/>
                  </a:cubicBezTo>
                  <a:cubicBezTo>
                    <a:pt x="4728" y="3736"/>
                    <a:pt x="3736" y="4729"/>
                    <a:pt x="2452" y="4787"/>
                  </a:cubicBezTo>
                  <a:cubicBezTo>
                    <a:pt x="1109" y="4787"/>
                    <a:pt x="0" y="3736"/>
                    <a:pt x="0" y="2394"/>
                  </a:cubicBezTo>
                  <a:cubicBezTo>
                    <a:pt x="0" y="1110"/>
                    <a:pt x="1051" y="59"/>
                    <a:pt x="233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4" name="Google Shape;17654;p45"/>
            <p:cNvSpPr/>
            <p:nvPr/>
          </p:nvSpPr>
          <p:spPr>
            <a:xfrm>
              <a:off x="2627975" y="945850"/>
              <a:ext cx="118225" cy="118225"/>
            </a:xfrm>
            <a:custGeom>
              <a:avLst/>
              <a:gdLst/>
              <a:ahLst/>
              <a:cxnLst/>
              <a:rect l="l" t="t" r="r" b="b"/>
              <a:pathLst>
                <a:path w="4729" h="4729" extrusionOk="0">
                  <a:moveTo>
                    <a:pt x="2336" y="1"/>
                  </a:moveTo>
                  <a:cubicBezTo>
                    <a:pt x="3678" y="1"/>
                    <a:pt x="4729" y="1051"/>
                    <a:pt x="4729" y="2336"/>
                  </a:cubicBezTo>
                  <a:cubicBezTo>
                    <a:pt x="4729" y="3678"/>
                    <a:pt x="3678" y="4729"/>
                    <a:pt x="2336" y="4729"/>
                  </a:cubicBezTo>
                  <a:cubicBezTo>
                    <a:pt x="993" y="4729"/>
                    <a:pt x="1" y="3678"/>
                    <a:pt x="1" y="2394"/>
                  </a:cubicBezTo>
                  <a:cubicBezTo>
                    <a:pt x="1" y="1051"/>
                    <a:pt x="1052" y="59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5" name="Google Shape;17655;p45"/>
            <p:cNvSpPr/>
            <p:nvPr/>
          </p:nvSpPr>
          <p:spPr>
            <a:xfrm>
              <a:off x="1645900" y="2419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335" y="1"/>
                  </a:moveTo>
                  <a:cubicBezTo>
                    <a:pt x="3678" y="1"/>
                    <a:pt x="4670" y="993"/>
                    <a:pt x="4670" y="2336"/>
                  </a:cubicBezTo>
                  <a:cubicBezTo>
                    <a:pt x="4670" y="3620"/>
                    <a:pt x="3620" y="4670"/>
                    <a:pt x="2335" y="4670"/>
                  </a:cubicBezTo>
                  <a:cubicBezTo>
                    <a:pt x="993" y="4670"/>
                    <a:pt x="1" y="3620"/>
                    <a:pt x="1" y="2336"/>
                  </a:cubicBezTo>
                  <a:cubicBezTo>
                    <a:pt x="1" y="993"/>
                    <a:pt x="1051" y="1"/>
                    <a:pt x="23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6" name="Google Shape;17656;p45"/>
            <p:cNvSpPr/>
            <p:nvPr/>
          </p:nvSpPr>
          <p:spPr>
            <a:xfrm>
              <a:off x="3118300" y="700700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2277" y="4612"/>
                  </a:moveTo>
                  <a:cubicBezTo>
                    <a:pt x="993" y="4612"/>
                    <a:pt x="0" y="3561"/>
                    <a:pt x="0" y="2219"/>
                  </a:cubicBezTo>
                  <a:cubicBezTo>
                    <a:pt x="59" y="993"/>
                    <a:pt x="1109" y="0"/>
                    <a:pt x="2394" y="0"/>
                  </a:cubicBezTo>
                  <a:cubicBezTo>
                    <a:pt x="3678" y="0"/>
                    <a:pt x="4670" y="1109"/>
                    <a:pt x="4670" y="2394"/>
                  </a:cubicBezTo>
                  <a:cubicBezTo>
                    <a:pt x="4612" y="3678"/>
                    <a:pt x="3561" y="4670"/>
                    <a:pt x="2277" y="461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7" name="Google Shape;17657;p45"/>
            <p:cNvSpPr/>
            <p:nvPr/>
          </p:nvSpPr>
          <p:spPr>
            <a:xfrm>
              <a:off x="1645900" y="3155175"/>
              <a:ext cx="116775" cy="116775"/>
            </a:xfrm>
            <a:custGeom>
              <a:avLst/>
              <a:gdLst/>
              <a:ahLst/>
              <a:cxnLst/>
              <a:rect l="l" t="t" r="r" b="b"/>
              <a:pathLst>
                <a:path w="4671" h="4671" extrusionOk="0">
                  <a:moveTo>
                    <a:pt x="4670" y="2335"/>
                  </a:moveTo>
                  <a:cubicBezTo>
                    <a:pt x="4670" y="3678"/>
                    <a:pt x="3620" y="4670"/>
                    <a:pt x="2277" y="4670"/>
                  </a:cubicBezTo>
                  <a:cubicBezTo>
                    <a:pt x="1051" y="4612"/>
                    <a:pt x="1" y="3620"/>
                    <a:pt x="1" y="2335"/>
                  </a:cubicBezTo>
                  <a:cubicBezTo>
                    <a:pt x="1" y="1051"/>
                    <a:pt x="1051" y="1"/>
                    <a:pt x="2394" y="59"/>
                  </a:cubicBezTo>
                  <a:cubicBezTo>
                    <a:pt x="3620" y="59"/>
                    <a:pt x="4670" y="1110"/>
                    <a:pt x="4670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8" name="Google Shape;17658;p45"/>
            <p:cNvSpPr/>
            <p:nvPr/>
          </p:nvSpPr>
          <p:spPr>
            <a:xfrm>
              <a:off x="1892525" y="1682775"/>
              <a:ext cx="116750" cy="116775"/>
            </a:xfrm>
            <a:custGeom>
              <a:avLst/>
              <a:gdLst/>
              <a:ahLst/>
              <a:cxnLst/>
              <a:rect l="l" t="t" r="r" b="b"/>
              <a:pathLst>
                <a:path w="4670" h="4671" extrusionOk="0">
                  <a:moveTo>
                    <a:pt x="4670" y="2336"/>
                  </a:moveTo>
                  <a:cubicBezTo>
                    <a:pt x="4670" y="3620"/>
                    <a:pt x="3619" y="4670"/>
                    <a:pt x="2277" y="4670"/>
                  </a:cubicBezTo>
                  <a:cubicBezTo>
                    <a:pt x="1051" y="4670"/>
                    <a:pt x="0" y="3620"/>
                    <a:pt x="0" y="2394"/>
                  </a:cubicBezTo>
                  <a:cubicBezTo>
                    <a:pt x="0" y="1051"/>
                    <a:pt x="1051" y="1"/>
                    <a:pt x="2335" y="59"/>
                  </a:cubicBezTo>
                  <a:cubicBezTo>
                    <a:pt x="3619" y="59"/>
                    <a:pt x="4611" y="1051"/>
                    <a:pt x="4670" y="23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9" name="Google Shape;17659;p45"/>
            <p:cNvSpPr/>
            <p:nvPr/>
          </p:nvSpPr>
          <p:spPr>
            <a:xfrm>
              <a:off x="4832925" y="4629025"/>
              <a:ext cx="116775" cy="115325"/>
            </a:xfrm>
            <a:custGeom>
              <a:avLst/>
              <a:gdLst/>
              <a:ahLst/>
              <a:cxnLst/>
              <a:rect l="l" t="t" r="r" b="b"/>
              <a:pathLst>
                <a:path w="4671" h="4613" extrusionOk="0">
                  <a:moveTo>
                    <a:pt x="2336" y="1"/>
                  </a:moveTo>
                  <a:cubicBezTo>
                    <a:pt x="3678" y="1"/>
                    <a:pt x="4670" y="1051"/>
                    <a:pt x="4670" y="2336"/>
                  </a:cubicBezTo>
                  <a:cubicBezTo>
                    <a:pt x="4670" y="3620"/>
                    <a:pt x="3620" y="4612"/>
                    <a:pt x="2336" y="4612"/>
                  </a:cubicBezTo>
                  <a:cubicBezTo>
                    <a:pt x="1051" y="4612"/>
                    <a:pt x="1" y="3561"/>
                    <a:pt x="59" y="2277"/>
                  </a:cubicBezTo>
                  <a:cubicBezTo>
                    <a:pt x="59" y="993"/>
                    <a:pt x="1110" y="1"/>
                    <a:pt x="2336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0" name="Google Shape;17660;p45"/>
            <p:cNvSpPr/>
            <p:nvPr/>
          </p:nvSpPr>
          <p:spPr>
            <a:xfrm>
              <a:off x="3360525" y="4871275"/>
              <a:ext cx="116775" cy="116750"/>
            </a:xfrm>
            <a:custGeom>
              <a:avLst/>
              <a:gdLst/>
              <a:ahLst/>
              <a:cxnLst/>
              <a:rect l="l" t="t" r="r" b="b"/>
              <a:pathLst>
                <a:path w="4671" h="4670" extrusionOk="0">
                  <a:moveTo>
                    <a:pt x="4671" y="2335"/>
                  </a:moveTo>
                  <a:cubicBezTo>
                    <a:pt x="4671" y="3619"/>
                    <a:pt x="3620" y="4670"/>
                    <a:pt x="2277" y="4612"/>
                  </a:cubicBezTo>
                  <a:cubicBezTo>
                    <a:pt x="1052" y="4612"/>
                    <a:pt x="1" y="3561"/>
                    <a:pt x="1" y="2335"/>
                  </a:cubicBezTo>
                  <a:cubicBezTo>
                    <a:pt x="1" y="993"/>
                    <a:pt x="1052" y="0"/>
                    <a:pt x="2394" y="0"/>
                  </a:cubicBezTo>
                  <a:cubicBezTo>
                    <a:pt x="3678" y="0"/>
                    <a:pt x="4671" y="1051"/>
                    <a:pt x="4671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1" name="Google Shape;17661;p45"/>
            <p:cNvSpPr/>
            <p:nvPr/>
          </p:nvSpPr>
          <p:spPr>
            <a:xfrm>
              <a:off x="1889600" y="3890650"/>
              <a:ext cx="113850" cy="112375"/>
            </a:xfrm>
            <a:custGeom>
              <a:avLst/>
              <a:gdLst/>
              <a:ahLst/>
              <a:cxnLst/>
              <a:rect l="l" t="t" r="r" b="b"/>
              <a:pathLst>
                <a:path w="4554" h="4495" extrusionOk="0">
                  <a:moveTo>
                    <a:pt x="4553" y="2277"/>
                  </a:moveTo>
                  <a:cubicBezTo>
                    <a:pt x="4495" y="3503"/>
                    <a:pt x="3503" y="4495"/>
                    <a:pt x="2277" y="4495"/>
                  </a:cubicBezTo>
                  <a:cubicBezTo>
                    <a:pt x="993" y="4436"/>
                    <a:pt x="0" y="3386"/>
                    <a:pt x="59" y="2160"/>
                  </a:cubicBezTo>
                  <a:cubicBezTo>
                    <a:pt x="117" y="934"/>
                    <a:pt x="1109" y="0"/>
                    <a:pt x="2277" y="0"/>
                  </a:cubicBezTo>
                  <a:cubicBezTo>
                    <a:pt x="3561" y="0"/>
                    <a:pt x="4553" y="993"/>
                    <a:pt x="4553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2" name="Google Shape;17662;p45"/>
            <p:cNvSpPr/>
            <p:nvPr/>
          </p:nvSpPr>
          <p:spPr>
            <a:xfrm>
              <a:off x="4345525" y="4872725"/>
              <a:ext cx="112400" cy="112400"/>
            </a:xfrm>
            <a:custGeom>
              <a:avLst/>
              <a:gdLst/>
              <a:ahLst/>
              <a:cxnLst/>
              <a:rect l="l" t="t" r="r" b="b"/>
              <a:pathLst>
                <a:path w="4496" h="4496" extrusionOk="0">
                  <a:moveTo>
                    <a:pt x="2277" y="4495"/>
                  </a:moveTo>
                  <a:cubicBezTo>
                    <a:pt x="993" y="4495"/>
                    <a:pt x="1" y="3444"/>
                    <a:pt x="1" y="2219"/>
                  </a:cubicBezTo>
                  <a:cubicBezTo>
                    <a:pt x="59" y="993"/>
                    <a:pt x="1052" y="1"/>
                    <a:pt x="2336" y="1"/>
                  </a:cubicBezTo>
                  <a:cubicBezTo>
                    <a:pt x="3503" y="59"/>
                    <a:pt x="4495" y="1051"/>
                    <a:pt x="4495" y="2219"/>
                  </a:cubicBezTo>
                  <a:cubicBezTo>
                    <a:pt x="4495" y="3503"/>
                    <a:pt x="3503" y="4495"/>
                    <a:pt x="2277" y="449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3" name="Google Shape;17663;p45"/>
            <p:cNvSpPr/>
            <p:nvPr/>
          </p:nvSpPr>
          <p:spPr>
            <a:xfrm>
              <a:off x="2626525" y="4626125"/>
              <a:ext cx="112400" cy="112375"/>
            </a:xfrm>
            <a:custGeom>
              <a:avLst/>
              <a:gdLst/>
              <a:ahLst/>
              <a:cxnLst/>
              <a:rect l="l" t="t" r="r" b="b"/>
              <a:pathLst>
                <a:path w="4496" h="4495" extrusionOk="0">
                  <a:moveTo>
                    <a:pt x="2277" y="0"/>
                  </a:moveTo>
                  <a:cubicBezTo>
                    <a:pt x="3503" y="0"/>
                    <a:pt x="4495" y="1051"/>
                    <a:pt x="4495" y="2276"/>
                  </a:cubicBezTo>
                  <a:cubicBezTo>
                    <a:pt x="4495" y="3502"/>
                    <a:pt x="3444" y="4495"/>
                    <a:pt x="2219" y="4495"/>
                  </a:cubicBezTo>
                  <a:cubicBezTo>
                    <a:pt x="993" y="4495"/>
                    <a:pt x="59" y="3502"/>
                    <a:pt x="1" y="2276"/>
                  </a:cubicBezTo>
                  <a:cubicBezTo>
                    <a:pt x="1" y="1051"/>
                    <a:pt x="1051" y="0"/>
                    <a:pt x="227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4" name="Google Shape;17664;p45"/>
            <p:cNvSpPr/>
            <p:nvPr/>
          </p:nvSpPr>
          <p:spPr>
            <a:xfrm>
              <a:off x="5819400" y="1933775"/>
              <a:ext cx="110925" cy="109475"/>
            </a:xfrm>
            <a:custGeom>
              <a:avLst/>
              <a:gdLst/>
              <a:ahLst/>
              <a:cxnLst/>
              <a:rect l="l" t="t" r="r" b="b"/>
              <a:pathLst>
                <a:path w="4437" h="4379" extrusionOk="0">
                  <a:moveTo>
                    <a:pt x="4436" y="2160"/>
                  </a:moveTo>
                  <a:cubicBezTo>
                    <a:pt x="4436" y="3386"/>
                    <a:pt x="3502" y="4378"/>
                    <a:pt x="2277" y="4378"/>
                  </a:cubicBezTo>
                  <a:cubicBezTo>
                    <a:pt x="992" y="4378"/>
                    <a:pt x="0" y="3444"/>
                    <a:pt x="0" y="2160"/>
                  </a:cubicBezTo>
                  <a:cubicBezTo>
                    <a:pt x="0" y="934"/>
                    <a:pt x="992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5" name="Google Shape;17665;p45"/>
            <p:cNvSpPr/>
            <p:nvPr/>
          </p:nvSpPr>
          <p:spPr>
            <a:xfrm>
              <a:off x="5329075" y="1196850"/>
              <a:ext cx="110925" cy="110925"/>
            </a:xfrm>
            <a:custGeom>
              <a:avLst/>
              <a:gdLst/>
              <a:ahLst/>
              <a:cxnLst/>
              <a:rect l="l" t="t" r="r" b="b"/>
              <a:pathLst>
                <a:path w="4437" h="4437" extrusionOk="0">
                  <a:moveTo>
                    <a:pt x="4437" y="2218"/>
                  </a:moveTo>
                  <a:cubicBezTo>
                    <a:pt x="4437" y="3444"/>
                    <a:pt x="3503" y="4378"/>
                    <a:pt x="2277" y="4437"/>
                  </a:cubicBezTo>
                  <a:cubicBezTo>
                    <a:pt x="993" y="4437"/>
                    <a:pt x="1" y="3444"/>
                    <a:pt x="59" y="2160"/>
                  </a:cubicBezTo>
                  <a:cubicBezTo>
                    <a:pt x="59" y="934"/>
                    <a:pt x="1051" y="0"/>
                    <a:pt x="2277" y="0"/>
                  </a:cubicBezTo>
                  <a:cubicBezTo>
                    <a:pt x="3503" y="0"/>
                    <a:pt x="4437" y="993"/>
                    <a:pt x="4437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6" name="Google Shape;17666;p45"/>
            <p:cNvSpPr/>
            <p:nvPr/>
          </p:nvSpPr>
          <p:spPr>
            <a:xfrm>
              <a:off x="4593600" y="703625"/>
              <a:ext cx="110950" cy="109450"/>
            </a:xfrm>
            <a:custGeom>
              <a:avLst/>
              <a:gdLst/>
              <a:ahLst/>
              <a:cxnLst/>
              <a:rect l="l" t="t" r="r" b="b"/>
              <a:pathLst>
                <a:path w="4438" h="4378" extrusionOk="0">
                  <a:moveTo>
                    <a:pt x="4379" y="2218"/>
                  </a:moveTo>
                  <a:cubicBezTo>
                    <a:pt x="4379" y="3444"/>
                    <a:pt x="3445" y="4378"/>
                    <a:pt x="2219" y="4378"/>
                  </a:cubicBezTo>
                  <a:cubicBezTo>
                    <a:pt x="935" y="4378"/>
                    <a:pt x="1" y="3444"/>
                    <a:pt x="1" y="2160"/>
                  </a:cubicBezTo>
                  <a:cubicBezTo>
                    <a:pt x="59" y="934"/>
                    <a:pt x="993" y="0"/>
                    <a:pt x="2219" y="0"/>
                  </a:cubicBezTo>
                  <a:cubicBezTo>
                    <a:pt x="3445" y="0"/>
                    <a:pt x="4437" y="992"/>
                    <a:pt x="4379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7" name="Google Shape;17667;p45"/>
            <p:cNvSpPr/>
            <p:nvPr/>
          </p:nvSpPr>
          <p:spPr>
            <a:xfrm>
              <a:off x="1648825" y="2174550"/>
              <a:ext cx="110925" cy="112400"/>
            </a:xfrm>
            <a:custGeom>
              <a:avLst/>
              <a:gdLst/>
              <a:ahLst/>
              <a:cxnLst/>
              <a:rect l="l" t="t" r="r" b="b"/>
              <a:pathLst>
                <a:path w="4437" h="4496" extrusionOk="0">
                  <a:moveTo>
                    <a:pt x="4436" y="2277"/>
                  </a:moveTo>
                  <a:cubicBezTo>
                    <a:pt x="4436" y="3503"/>
                    <a:pt x="3503" y="4437"/>
                    <a:pt x="2277" y="4495"/>
                  </a:cubicBezTo>
                  <a:cubicBezTo>
                    <a:pt x="993" y="4495"/>
                    <a:pt x="0" y="3503"/>
                    <a:pt x="0" y="2277"/>
                  </a:cubicBezTo>
                  <a:cubicBezTo>
                    <a:pt x="0" y="993"/>
                    <a:pt x="993" y="1"/>
                    <a:pt x="2218" y="59"/>
                  </a:cubicBezTo>
                  <a:cubicBezTo>
                    <a:pt x="3444" y="59"/>
                    <a:pt x="4436" y="993"/>
                    <a:pt x="4436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8" name="Google Shape;17668;p45"/>
            <p:cNvSpPr/>
            <p:nvPr/>
          </p:nvSpPr>
          <p:spPr>
            <a:xfrm>
              <a:off x="3121225" y="4875650"/>
              <a:ext cx="109450" cy="108000"/>
            </a:xfrm>
            <a:custGeom>
              <a:avLst/>
              <a:gdLst/>
              <a:ahLst/>
              <a:cxnLst/>
              <a:rect l="l" t="t" r="r" b="b"/>
              <a:pathLst>
                <a:path w="4378" h="4320" extrusionOk="0">
                  <a:moveTo>
                    <a:pt x="4378" y="2160"/>
                  </a:moveTo>
                  <a:cubicBezTo>
                    <a:pt x="4378" y="3386"/>
                    <a:pt x="3386" y="4320"/>
                    <a:pt x="2160" y="4320"/>
                  </a:cubicBezTo>
                  <a:cubicBezTo>
                    <a:pt x="934" y="4320"/>
                    <a:pt x="0" y="3327"/>
                    <a:pt x="59" y="2102"/>
                  </a:cubicBezTo>
                  <a:cubicBezTo>
                    <a:pt x="59" y="876"/>
                    <a:pt x="1051" y="0"/>
                    <a:pt x="2218" y="0"/>
                  </a:cubicBezTo>
                  <a:cubicBezTo>
                    <a:pt x="3444" y="0"/>
                    <a:pt x="4378" y="934"/>
                    <a:pt x="4378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9" name="Google Shape;17669;p45"/>
            <p:cNvSpPr/>
            <p:nvPr/>
          </p:nvSpPr>
          <p:spPr>
            <a:xfrm>
              <a:off x="1648825" y="3401800"/>
              <a:ext cx="110925" cy="109450"/>
            </a:xfrm>
            <a:custGeom>
              <a:avLst/>
              <a:gdLst/>
              <a:ahLst/>
              <a:cxnLst/>
              <a:rect l="l" t="t" r="r" b="b"/>
              <a:pathLst>
                <a:path w="4437" h="4378" extrusionOk="0">
                  <a:moveTo>
                    <a:pt x="59" y="2160"/>
                  </a:moveTo>
                  <a:cubicBezTo>
                    <a:pt x="59" y="934"/>
                    <a:pt x="993" y="0"/>
                    <a:pt x="2277" y="59"/>
                  </a:cubicBezTo>
                  <a:cubicBezTo>
                    <a:pt x="3444" y="59"/>
                    <a:pt x="4436" y="1051"/>
                    <a:pt x="4378" y="2277"/>
                  </a:cubicBezTo>
                  <a:cubicBezTo>
                    <a:pt x="4378" y="3444"/>
                    <a:pt x="3386" y="4378"/>
                    <a:pt x="2218" y="4378"/>
                  </a:cubicBezTo>
                  <a:cubicBezTo>
                    <a:pt x="993" y="4378"/>
                    <a:pt x="0" y="3444"/>
                    <a:pt x="59" y="216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0" name="Google Shape;17670;p45"/>
            <p:cNvSpPr/>
            <p:nvPr/>
          </p:nvSpPr>
          <p:spPr>
            <a:xfrm>
              <a:off x="5574225" y="1440550"/>
              <a:ext cx="108025" cy="108000"/>
            </a:xfrm>
            <a:custGeom>
              <a:avLst/>
              <a:gdLst/>
              <a:ahLst/>
              <a:cxnLst/>
              <a:rect l="l" t="t" r="r" b="b"/>
              <a:pathLst>
                <a:path w="4321" h="4320" extrusionOk="0">
                  <a:moveTo>
                    <a:pt x="2161" y="4320"/>
                  </a:moveTo>
                  <a:cubicBezTo>
                    <a:pt x="993" y="4320"/>
                    <a:pt x="1" y="3386"/>
                    <a:pt x="1" y="2218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328" y="0"/>
                    <a:pt x="4320" y="934"/>
                    <a:pt x="4320" y="2160"/>
                  </a:cubicBezTo>
                  <a:cubicBezTo>
                    <a:pt x="4320" y="3327"/>
                    <a:pt x="3386" y="4320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1" name="Google Shape;17671;p45"/>
            <p:cNvSpPr/>
            <p:nvPr/>
          </p:nvSpPr>
          <p:spPr>
            <a:xfrm>
              <a:off x="5820850" y="3649875"/>
              <a:ext cx="108000" cy="108000"/>
            </a:xfrm>
            <a:custGeom>
              <a:avLst/>
              <a:gdLst/>
              <a:ahLst/>
              <a:cxnLst/>
              <a:rect l="l" t="t" r="r" b="b"/>
              <a:pathLst>
                <a:path w="4320" h="4320" extrusionOk="0">
                  <a:moveTo>
                    <a:pt x="2160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1" y="992"/>
                    <a:pt x="993" y="0"/>
                    <a:pt x="2160" y="0"/>
                  </a:cubicBezTo>
                  <a:cubicBezTo>
                    <a:pt x="3328" y="0"/>
                    <a:pt x="4320" y="992"/>
                    <a:pt x="4320" y="2160"/>
                  </a:cubicBezTo>
                  <a:cubicBezTo>
                    <a:pt x="4320" y="3327"/>
                    <a:pt x="3328" y="4320"/>
                    <a:pt x="2160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2" name="Google Shape;17672;p45"/>
            <p:cNvSpPr/>
            <p:nvPr/>
          </p:nvSpPr>
          <p:spPr>
            <a:xfrm>
              <a:off x="5083925" y="950225"/>
              <a:ext cx="109475" cy="109475"/>
            </a:xfrm>
            <a:custGeom>
              <a:avLst/>
              <a:gdLst/>
              <a:ahLst/>
              <a:cxnLst/>
              <a:rect l="l" t="t" r="r" b="b"/>
              <a:pathLst>
                <a:path w="4379" h="4379" extrusionOk="0">
                  <a:moveTo>
                    <a:pt x="4320" y="2161"/>
                  </a:moveTo>
                  <a:cubicBezTo>
                    <a:pt x="4378" y="3328"/>
                    <a:pt x="3386" y="4320"/>
                    <a:pt x="2219" y="4379"/>
                  </a:cubicBezTo>
                  <a:cubicBezTo>
                    <a:pt x="1051" y="4379"/>
                    <a:pt x="59" y="3445"/>
                    <a:pt x="0" y="2219"/>
                  </a:cubicBezTo>
                  <a:cubicBezTo>
                    <a:pt x="0" y="1051"/>
                    <a:pt x="993" y="59"/>
                    <a:pt x="2160" y="59"/>
                  </a:cubicBezTo>
                  <a:cubicBezTo>
                    <a:pt x="3328" y="1"/>
                    <a:pt x="4320" y="993"/>
                    <a:pt x="4320" y="216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3" name="Google Shape;17673;p45"/>
            <p:cNvSpPr/>
            <p:nvPr/>
          </p:nvSpPr>
          <p:spPr>
            <a:xfrm>
              <a:off x="2876050" y="703625"/>
              <a:ext cx="108025" cy="109450"/>
            </a:xfrm>
            <a:custGeom>
              <a:avLst/>
              <a:gdLst/>
              <a:ahLst/>
              <a:cxnLst/>
              <a:rect l="l" t="t" r="r" b="b"/>
              <a:pathLst>
                <a:path w="4321" h="4378" extrusionOk="0">
                  <a:moveTo>
                    <a:pt x="2161" y="4320"/>
                  </a:moveTo>
                  <a:cubicBezTo>
                    <a:pt x="993" y="4320"/>
                    <a:pt x="1" y="3327"/>
                    <a:pt x="1" y="2160"/>
                  </a:cubicBezTo>
                  <a:cubicBezTo>
                    <a:pt x="59" y="992"/>
                    <a:pt x="1052" y="0"/>
                    <a:pt x="2219" y="59"/>
                  </a:cubicBezTo>
                  <a:cubicBezTo>
                    <a:pt x="3328" y="59"/>
                    <a:pt x="4320" y="1051"/>
                    <a:pt x="4320" y="2218"/>
                  </a:cubicBezTo>
                  <a:cubicBezTo>
                    <a:pt x="4320" y="3386"/>
                    <a:pt x="3328" y="4378"/>
                    <a:pt x="2161" y="432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4" name="Google Shape;17674;p45"/>
            <p:cNvSpPr/>
            <p:nvPr/>
          </p:nvSpPr>
          <p:spPr>
            <a:xfrm>
              <a:off x="5329075" y="4386800"/>
              <a:ext cx="105100" cy="106550"/>
            </a:xfrm>
            <a:custGeom>
              <a:avLst/>
              <a:gdLst/>
              <a:ahLst/>
              <a:cxnLst/>
              <a:rect l="l" t="t" r="r" b="b"/>
              <a:pathLst>
                <a:path w="4204" h="4262" extrusionOk="0">
                  <a:moveTo>
                    <a:pt x="4203" y="2102"/>
                  </a:moveTo>
                  <a:cubicBezTo>
                    <a:pt x="4203" y="3269"/>
                    <a:pt x="3211" y="4203"/>
                    <a:pt x="2102" y="4261"/>
                  </a:cubicBezTo>
                  <a:cubicBezTo>
                    <a:pt x="935" y="4261"/>
                    <a:pt x="1" y="3269"/>
                    <a:pt x="1" y="2102"/>
                  </a:cubicBezTo>
                  <a:cubicBezTo>
                    <a:pt x="1" y="993"/>
                    <a:pt x="935" y="0"/>
                    <a:pt x="2102" y="0"/>
                  </a:cubicBezTo>
                  <a:cubicBezTo>
                    <a:pt x="3211" y="0"/>
                    <a:pt x="4203" y="993"/>
                    <a:pt x="4203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5" name="Google Shape;17675;p45"/>
            <p:cNvSpPr/>
            <p:nvPr/>
          </p:nvSpPr>
          <p:spPr>
            <a:xfrm>
              <a:off x="2140600" y="1195400"/>
              <a:ext cx="105075" cy="105075"/>
            </a:xfrm>
            <a:custGeom>
              <a:avLst/>
              <a:gdLst/>
              <a:ahLst/>
              <a:cxnLst/>
              <a:rect l="l" t="t" r="r" b="b"/>
              <a:pathLst>
                <a:path w="4203" h="4203" extrusionOk="0">
                  <a:moveTo>
                    <a:pt x="2102" y="0"/>
                  </a:moveTo>
                  <a:cubicBezTo>
                    <a:pt x="3211" y="0"/>
                    <a:pt x="4203" y="934"/>
                    <a:pt x="4203" y="2101"/>
                  </a:cubicBezTo>
                  <a:cubicBezTo>
                    <a:pt x="4203" y="3269"/>
                    <a:pt x="3269" y="4203"/>
                    <a:pt x="2102" y="4203"/>
                  </a:cubicBezTo>
                  <a:cubicBezTo>
                    <a:pt x="992" y="4203"/>
                    <a:pt x="59" y="3269"/>
                    <a:pt x="0" y="2160"/>
                  </a:cubicBezTo>
                  <a:cubicBezTo>
                    <a:pt x="0" y="992"/>
                    <a:pt x="934" y="58"/>
                    <a:pt x="2102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6" name="Google Shape;17676;p45"/>
            <p:cNvSpPr/>
            <p:nvPr/>
          </p:nvSpPr>
          <p:spPr>
            <a:xfrm>
              <a:off x="2388675" y="954600"/>
              <a:ext cx="102175" cy="102175"/>
            </a:xfrm>
            <a:custGeom>
              <a:avLst/>
              <a:gdLst/>
              <a:ahLst/>
              <a:cxnLst/>
              <a:rect l="l" t="t" r="r" b="b"/>
              <a:pathLst>
                <a:path w="4087" h="4087" extrusionOk="0">
                  <a:moveTo>
                    <a:pt x="4086" y="2044"/>
                  </a:moveTo>
                  <a:cubicBezTo>
                    <a:pt x="4086" y="3211"/>
                    <a:pt x="3211" y="4087"/>
                    <a:pt x="2043" y="4087"/>
                  </a:cubicBezTo>
                  <a:cubicBezTo>
                    <a:pt x="876" y="4028"/>
                    <a:pt x="0" y="3153"/>
                    <a:pt x="0" y="1986"/>
                  </a:cubicBezTo>
                  <a:cubicBezTo>
                    <a:pt x="59" y="876"/>
                    <a:pt x="934" y="1"/>
                    <a:pt x="2043" y="1"/>
                  </a:cubicBezTo>
                  <a:cubicBezTo>
                    <a:pt x="3211" y="1"/>
                    <a:pt x="4086" y="876"/>
                    <a:pt x="4086" y="20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7" name="Google Shape;17677;p45"/>
            <p:cNvSpPr/>
            <p:nvPr/>
          </p:nvSpPr>
          <p:spPr>
            <a:xfrm>
              <a:off x="5577150" y="4141650"/>
              <a:ext cx="102175" cy="102150"/>
            </a:xfrm>
            <a:custGeom>
              <a:avLst/>
              <a:gdLst/>
              <a:ahLst/>
              <a:cxnLst/>
              <a:rect l="l" t="t" r="r" b="b"/>
              <a:pathLst>
                <a:path w="4087" h="4086" extrusionOk="0">
                  <a:moveTo>
                    <a:pt x="4087" y="2043"/>
                  </a:moveTo>
                  <a:cubicBezTo>
                    <a:pt x="4087" y="3210"/>
                    <a:pt x="3153" y="4086"/>
                    <a:pt x="2044" y="4086"/>
                  </a:cubicBezTo>
                  <a:cubicBezTo>
                    <a:pt x="876" y="4086"/>
                    <a:pt x="1" y="3210"/>
                    <a:pt x="1" y="2043"/>
                  </a:cubicBezTo>
                  <a:cubicBezTo>
                    <a:pt x="1" y="876"/>
                    <a:pt x="876" y="0"/>
                    <a:pt x="2044" y="0"/>
                  </a:cubicBezTo>
                  <a:cubicBezTo>
                    <a:pt x="3211" y="0"/>
                    <a:pt x="4087" y="934"/>
                    <a:pt x="4087" y="204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8" name="Google Shape;17678;p45"/>
            <p:cNvSpPr/>
            <p:nvPr/>
          </p:nvSpPr>
          <p:spPr>
            <a:xfrm>
              <a:off x="4593600" y="4877100"/>
              <a:ext cx="103650" cy="103650"/>
            </a:xfrm>
            <a:custGeom>
              <a:avLst/>
              <a:gdLst/>
              <a:ahLst/>
              <a:cxnLst/>
              <a:rect l="l" t="t" r="r" b="b"/>
              <a:pathLst>
                <a:path w="4146" h="4146" extrusionOk="0">
                  <a:moveTo>
                    <a:pt x="4087" y="2102"/>
                  </a:moveTo>
                  <a:cubicBezTo>
                    <a:pt x="4087" y="3269"/>
                    <a:pt x="3211" y="4145"/>
                    <a:pt x="2044" y="4145"/>
                  </a:cubicBezTo>
                  <a:cubicBezTo>
                    <a:pt x="877" y="4145"/>
                    <a:pt x="1" y="3211"/>
                    <a:pt x="1" y="2044"/>
                  </a:cubicBezTo>
                  <a:cubicBezTo>
                    <a:pt x="1" y="935"/>
                    <a:pt x="935" y="1"/>
                    <a:pt x="2102" y="59"/>
                  </a:cubicBezTo>
                  <a:cubicBezTo>
                    <a:pt x="3211" y="59"/>
                    <a:pt x="4145" y="935"/>
                    <a:pt x="4087" y="21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9" name="Google Shape;17679;p45"/>
            <p:cNvSpPr/>
            <p:nvPr/>
          </p:nvSpPr>
          <p:spPr>
            <a:xfrm>
              <a:off x="1653200" y="1932325"/>
              <a:ext cx="102175" cy="103625"/>
            </a:xfrm>
            <a:custGeom>
              <a:avLst/>
              <a:gdLst/>
              <a:ahLst/>
              <a:cxnLst/>
              <a:rect l="l" t="t" r="r" b="b"/>
              <a:pathLst>
                <a:path w="4087" h="4145" extrusionOk="0">
                  <a:moveTo>
                    <a:pt x="1985" y="4086"/>
                  </a:moveTo>
                  <a:cubicBezTo>
                    <a:pt x="818" y="4086"/>
                    <a:pt x="0" y="3152"/>
                    <a:pt x="0" y="1985"/>
                  </a:cubicBezTo>
                  <a:cubicBezTo>
                    <a:pt x="59" y="876"/>
                    <a:pt x="993" y="0"/>
                    <a:pt x="2160" y="58"/>
                  </a:cubicBezTo>
                  <a:cubicBezTo>
                    <a:pt x="3269" y="117"/>
                    <a:pt x="4086" y="992"/>
                    <a:pt x="4086" y="2160"/>
                  </a:cubicBezTo>
                  <a:cubicBezTo>
                    <a:pt x="4028" y="3269"/>
                    <a:pt x="3152" y="4144"/>
                    <a:pt x="1985" y="41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0" name="Google Shape;17680;p45"/>
            <p:cNvSpPr/>
            <p:nvPr/>
          </p:nvSpPr>
          <p:spPr>
            <a:xfrm>
              <a:off x="6067475" y="2673625"/>
              <a:ext cx="100700" cy="100700"/>
            </a:xfrm>
            <a:custGeom>
              <a:avLst/>
              <a:gdLst/>
              <a:ahLst/>
              <a:cxnLst/>
              <a:rect l="l" t="t" r="r" b="b"/>
              <a:pathLst>
                <a:path w="4028" h="4028" extrusionOk="0">
                  <a:moveTo>
                    <a:pt x="2043" y="4028"/>
                  </a:moveTo>
                  <a:cubicBezTo>
                    <a:pt x="934" y="4028"/>
                    <a:pt x="0" y="3152"/>
                    <a:pt x="0" y="2043"/>
                  </a:cubicBezTo>
                  <a:cubicBezTo>
                    <a:pt x="0" y="934"/>
                    <a:pt x="876" y="0"/>
                    <a:pt x="2043" y="59"/>
                  </a:cubicBezTo>
                  <a:cubicBezTo>
                    <a:pt x="3152" y="59"/>
                    <a:pt x="4028" y="934"/>
                    <a:pt x="4028" y="2043"/>
                  </a:cubicBezTo>
                  <a:cubicBezTo>
                    <a:pt x="4028" y="3152"/>
                    <a:pt x="3152" y="4028"/>
                    <a:pt x="2043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1" name="Google Shape;17681;p45"/>
            <p:cNvSpPr/>
            <p:nvPr/>
          </p:nvSpPr>
          <p:spPr>
            <a:xfrm>
              <a:off x="5088300" y="4636325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876" y="4028"/>
                    <a:pt x="1" y="3153"/>
                    <a:pt x="1" y="1985"/>
                  </a:cubicBezTo>
                  <a:cubicBezTo>
                    <a:pt x="1" y="876"/>
                    <a:pt x="876" y="1"/>
                    <a:pt x="1985" y="1"/>
                  </a:cubicBezTo>
                  <a:cubicBezTo>
                    <a:pt x="3153" y="1"/>
                    <a:pt x="4028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2" name="Google Shape;17682;p45"/>
            <p:cNvSpPr/>
            <p:nvPr/>
          </p:nvSpPr>
          <p:spPr>
            <a:xfrm>
              <a:off x="1899825" y="1443475"/>
              <a:ext cx="102150" cy="102150"/>
            </a:xfrm>
            <a:custGeom>
              <a:avLst/>
              <a:gdLst/>
              <a:ahLst/>
              <a:cxnLst/>
              <a:rect l="l" t="t" r="r" b="b"/>
              <a:pathLst>
                <a:path w="4086" h="4086" extrusionOk="0">
                  <a:moveTo>
                    <a:pt x="2101" y="58"/>
                  </a:moveTo>
                  <a:cubicBezTo>
                    <a:pt x="3210" y="58"/>
                    <a:pt x="4086" y="992"/>
                    <a:pt x="4028" y="2101"/>
                  </a:cubicBezTo>
                  <a:cubicBezTo>
                    <a:pt x="4028" y="3210"/>
                    <a:pt x="3094" y="4086"/>
                    <a:pt x="1926" y="4086"/>
                  </a:cubicBezTo>
                  <a:cubicBezTo>
                    <a:pt x="817" y="4028"/>
                    <a:pt x="0" y="3094"/>
                    <a:pt x="58" y="1985"/>
                  </a:cubicBezTo>
                  <a:cubicBezTo>
                    <a:pt x="58" y="876"/>
                    <a:pt x="992" y="0"/>
                    <a:pt x="2101" y="5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3" name="Google Shape;17683;p45"/>
            <p:cNvSpPr/>
            <p:nvPr/>
          </p:nvSpPr>
          <p:spPr>
            <a:xfrm>
              <a:off x="6066000" y="2917325"/>
              <a:ext cx="102175" cy="100700"/>
            </a:xfrm>
            <a:custGeom>
              <a:avLst/>
              <a:gdLst/>
              <a:ahLst/>
              <a:cxnLst/>
              <a:rect l="l" t="t" r="r" b="b"/>
              <a:pathLst>
                <a:path w="4087" h="4028" extrusionOk="0">
                  <a:moveTo>
                    <a:pt x="4028" y="2043"/>
                  </a:moveTo>
                  <a:cubicBezTo>
                    <a:pt x="4028" y="3094"/>
                    <a:pt x="3094" y="4028"/>
                    <a:pt x="1985" y="3969"/>
                  </a:cubicBezTo>
                  <a:cubicBezTo>
                    <a:pt x="935" y="3969"/>
                    <a:pt x="1" y="3035"/>
                    <a:pt x="59" y="1926"/>
                  </a:cubicBezTo>
                  <a:cubicBezTo>
                    <a:pt x="118" y="876"/>
                    <a:pt x="993" y="0"/>
                    <a:pt x="2044" y="0"/>
                  </a:cubicBezTo>
                  <a:cubicBezTo>
                    <a:pt x="3153" y="0"/>
                    <a:pt x="4087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4" name="Google Shape;17684;p45"/>
            <p:cNvSpPr/>
            <p:nvPr/>
          </p:nvSpPr>
          <p:spPr>
            <a:xfrm>
              <a:off x="2878975" y="4878575"/>
              <a:ext cx="100725" cy="100700"/>
            </a:xfrm>
            <a:custGeom>
              <a:avLst/>
              <a:gdLst/>
              <a:ahLst/>
              <a:cxnLst/>
              <a:rect l="l" t="t" r="r" b="b"/>
              <a:pathLst>
                <a:path w="4029" h="4028" extrusionOk="0">
                  <a:moveTo>
                    <a:pt x="4028" y="1985"/>
                  </a:moveTo>
                  <a:cubicBezTo>
                    <a:pt x="4028" y="3094"/>
                    <a:pt x="3153" y="4028"/>
                    <a:pt x="2044" y="4028"/>
                  </a:cubicBezTo>
                  <a:cubicBezTo>
                    <a:pt x="935" y="4028"/>
                    <a:pt x="1" y="3094"/>
                    <a:pt x="59" y="1985"/>
                  </a:cubicBezTo>
                  <a:cubicBezTo>
                    <a:pt x="59" y="934"/>
                    <a:pt x="935" y="58"/>
                    <a:pt x="1985" y="0"/>
                  </a:cubicBezTo>
                  <a:cubicBezTo>
                    <a:pt x="3094" y="0"/>
                    <a:pt x="4028" y="934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5" name="Google Shape;17685;p45"/>
            <p:cNvSpPr/>
            <p:nvPr/>
          </p:nvSpPr>
          <p:spPr>
            <a:xfrm>
              <a:off x="3862525" y="465750"/>
              <a:ext cx="100700" cy="100725"/>
            </a:xfrm>
            <a:custGeom>
              <a:avLst/>
              <a:gdLst/>
              <a:ahLst/>
              <a:cxnLst/>
              <a:rect l="l" t="t" r="r" b="b"/>
              <a:pathLst>
                <a:path w="4028" h="4029" extrusionOk="0">
                  <a:moveTo>
                    <a:pt x="4028" y="1985"/>
                  </a:moveTo>
                  <a:cubicBezTo>
                    <a:pt x="4028" y="3094"/>
                    <a:pt x="3094" y="4028"/>
                    <a:pt x="1985" y="3970"/>
                  </a:cubicBezTo>
                  <a:cubicBezTo>
                    <a:pt x="934" y="3970"/>
                    <a:pt x="0" y="3094"/>
                    <a:pt x="0" y="1985"/>
                  </a:cubicBezTo>
                  <a:cubicBezTo>
                    <a:pt x="0" y="935"/>
                    <a:pt x="934" y="1"/>
                    <a:pt x="1985" y="1"/>
                  </a:cubicBezTo>
                  <a:cubicBezTo>
                    <a:pt x="3036" y="1"/>
                    <a:pt x="3970" y="876"/>
                    <a:pt x="4028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6" name="Google Shape;17686;p45"/>
            <p:cNvSpPr/>
            <p:nvPr/>
          </p:nvSpPr>
          <p:spPr>
            <a:xfrm>
              <a:off x="3615900" y="465750"/>
              <a:ext cx="100725" cy="100725"/>
            </a:xfrm>
            <a:custGeom>
              <a:avLst/>
              <a:gdLst/>
              <a:ahLst/>
              <a:cxnLst/>
              <a:rect l="l" t="t" r="r" b="b"/>
              <a:pathLst>
                <a:path w="4029" h="4029" extrusionOk="0">
                  <a:moveTo>
                    <a:pt x="2044" y="4028"/>
                  </a:moveTo>
                  <a:cubicBezTo>
                    <a:pt x="935" y="4028"/>
                    <a:pt x="1" y="3094"/>
                    <a:pt x="1" y="2044"/>
                  </a:cubicBezTo>
                  <a:cubicBezTo>
                    <a:pt x="1" y="935"/>
                    <a:pt x="935" y="1"/>
                    <a:pt x="2044" y="1"/>
                  </a:cubicBezTo>
                  <a:cubicBezTo>
                    <a:pt x="3094" y="1"/>
                    <a:pt x="3970" y="876"/>
                    <a:pt x="4028" y="1985"/>
                  </a:cubicBezTo>
                  <a:cubicBezTo>
                    <a:pt x="4028" y="3036"/>
                    <a:pt x="3153" y="3970"/>
                    <a:pt x="2044" y="402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7" name="Google Shape;17687;p45"/>
            <p:cNvSpPr/>
            <p:nvPr/>
          </p:nvSpPr>
          <p:spPr>
            <a:xfrm>
              <a:off x="2143500" y="4389725"/>
              <a:ext cx="100725" cy="99250"/>
            </a:xfrm>
            <a:custGeom>
              <a:avLst/>
              <a:gdLst/>
              <a:ahLst/>
              <a:cxnLst/>
              <a:rect l="l" t="t" r="r" b="b"/>
              <a:pathLst>
                <a:path w="4029" h="3970" extrusionOk="0">
                  <a:moveTo>
                    <a:pt x="3970" y="1985"/>
                  </a:moveTo>
                  <a:cubicBezTo>
                    <a:pt x="4028" y="3035"/>
                    <a:pt x="3095" y="3969"/>
                    <a:pt x="1986" y="3969"/>
                  </a:cubicBezTo>
                  <a:cubicBezTo>
                    <a:pt x="935" y="3969"/>
                    <a:pt x="59" y="3094"/>
                    <a:pt x="1" y="2043"/>
                  </a:cubicBezTo>
                  <a:cubicBezTo>
                    <a:pt x="1" y="934"/>
                    <a:pt x="935" y="0"/>
                    <a:pt x="1986" y="0"/>
                  </a:cubicBezTo>
                  <a:cubicBezTo>
                    <a:pt x="3036" y="0"/>
                    <a:pt x="3970" y="876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8" name="Google Shape;17688;p45"/>
            <p:cNvSpPr/>
            <p:nvPr/>
          </p:nvSpPr>
          <p:spPr>
            <a:xfrm>
              <a:off x="1654650" y="3652775"/>
              <a:ext cx="99250" cy="100725"/>
            </a:xfrm>
            <a:custGeom>
              <a:avLst/>
              <a:gdLst/>
              <a:ahLst/>
              <a:cxnLst/>
              <a:rect l="l" t="t" r="r" b="b"/>
              <a:pathLst>
                <a:path w="3970" h="4029" extrusionOk="0">
                  <a:moveTo>
                    <a:pt x="1985" y="59"/>
                  </a:moveTo>
                  <a:cubicBezTo>
                    <a:pt x="3036" y="1"/>
                    <a:pt x="3970" y="935"/>
                    <a:pt x="3970" y="2044"/>
                  </a:cubicBezTo>
                  <a:cubicBezTo>
                    <a:pt x="3970" y="3095"/>
                    <a:pt x="3094" y="4028"/>
                    <a:pt x="1985" y="4028"/>
                  </a:cubicBezTo>
                  <a:cubicBezTo>
                    <a:pt x="935" y="4028"/>
                    <a:pt x="1" y="3095"/>
                    <a:pt x="1" y="1986"/>
                  </a:cubicBezTo>
                  <a:cubicBezTo>
                    <a:pt x="1" y="935"/>
                    <a:pt x="876" y="59"/>
                    <a:pt x="1985" y="5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9" name="Google Shape;17689;p45"/>
            <p:cNvSpPr/>
            <p:nvPr/>
          </p:nvSpPr>
          <p:spPr>
            <a:xfrm>
              <a:off x="6067475" y="2428475"/>
              <a:ext cx="99250" cy="99250"/>
            </a:xfrm>
            <a:custGeom>
              <a:avLst/>
              <a:gdLst/>
              <a:ahLst/>
              <a:cxnLst/>
              <a:rect l="l" t="t" r="r" b="b"/>
              <a:pathLst>
                <a:path w="3970" h="3970" extrusionOk="0">
                  <a:moveTo>
                    <a:pt x="1985" y="0"/>
                  </a:moveTo>
                  <a:cubicBezTo>
                    <a:pt x="3035" y="0"/>
                    <a:pt x="3911" y="876"/>
                    <a:pt x="3969" y="1926"/>
                  </a:cubicBezTo>
                  <a:cubicBezTo>
                    <a:pt x="3969" y="2977"/>
                    <a:pt x="3094" y="3911"/>
                    <a:pt x="2043" y="3911"/>
                  </a:cubicBezTo>
                  <a:cubicBezTo>
                    <a:pt x="992" y="3969"/>
                    <a:pt x="59" y="3035"/>
                    <a:pt x="59" y="1985"/>
                  </a:cubicBezTo>
                  <a:cubicBezTo>
                    <a:pt x="0" y="934"/>
                    <a:pt x="934" y="58"/>
                    <a:pt x="198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0" name="Google Shape;17690;p45"/>
            <p:cNvSpPr/>
            <p:nvPr/>
          </p:nvSpPr>
          <p:spPr>
            <a:xfrm>
              <a:off x="4841675" y="709450"/>
              <a:ext cx="99275" cy="99250"/>
            </a:xfrm>
            <a:custGeom>
              <a:avLst/>
              <a:gdLst/>
              <a:ahLst/>
              <a:cxnLst/>
              <a:rect l="l" t="t" r="r" b="b"/>
              <a:pathLst>
                <a:path w="3971" h="3970" extrusionOk="0">
                  <a:moveTo>
                    <a:pt x="3970" y="1985"/>
                  </a:moveTo>
                  <a:cubicBezTo>
                    <a:pt x="3970" y="3036"/>
                    <a:pt x="3036" y="3970"/>
                    <a:pt x="1986" y="3970"/>
                  </a:cubicBezTo>
                  <a:cubicBezTo>
                    <a:pt x="935" y="3911"/>
                    <a:pt x="1" y="2978"/>
                    <a:pt x="59" y="1927"/>
                  </a:cubicBezTo>
                  <a:cubicBezTo>
                    <a:pt x="59" y="876"/>
                    <a:pt x="993" y="1"/>
                    <a:pt x="2044" y="1"/>
                  </a:cubicBezTo>
                  <a:cubicBezTo>
                    <a:pt x="3095" y="1"/>
                    <a:pt x="3970" y="935"/>
                    <a:pt x="3970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1" name="Google Shape;17691;p45"/>
            <p:cNvSpPr/>
            <p:nvPr/>
          </p:nvSpPr>
          <p:spPr>
            <a:xfrm>
              <a:off x="5825225" y="1691525"/>
              <a:ext cx="99250" cy="99275"/>
            </a:xfrm>
            <a:custGeom>
              <a:avLst/>
              <a:gdLst/>
              <a:ahLst/>
              <a:cxnLst/>
              <a:rect l="l" t="t" r="r" b="b"/>
              <a:pathLst>
                <a:path w="3970" h="3971" extrusionOk="0">
                  <a:moveTo>
                    <a:pt x="1985" y="3970"/>
                  </a:moveTo>
                  <a:cubicBezTo>
                    <a:pt x="876" y="3970"/>
                    <a:pt x="1" y="3036"/>
                    <a:pt x="1" y="1986"/>
                  </a:cubicBezTo>
                  <a:cubicBezTo>
                    <a:pt x="1" y="935"/>
                    <a:pt x="935" y="1"/>
                    <a:pt x="1985" y="59"/>
                  </a:cubicBezTo>
                  <a:cubicBezTo>
                    <a:pt x="3036" y="59"/>
                    <a:pt x="3970" y="993"/>
                    <a:pt x="3970" y="2044"/>
                  </a:cubicBezTo>
                  <a:cubicBezTo>
                    <a:pt x="3911" y="3095"/>
                    <a:pt x="3036" y="3970"/>
                    <a:pt x="1985" y="397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2" name="Google Shape;17692;p45"/>
            <p:cNvSpPr/>
            <p:nvPr/>
          </p:nvSpPr>
          <p:spPr>
            <a:xfrm>
              <a:off x="4106225" y="465750"/>
              <a:ext cx="97800" cy="99250"/>
            </a:xfrm>
            <a:custGeom>
              <a:avLst/>
              <a:gdLst/>
              <a:ahLst/>
              <a:cxnLst/>
              <a:rect l="l" t="t" r="r" b="b"/>
              <a:pathLst>
                <a:path w="3912" h="3970" extrusionOk="0">
                  <a:moveTo>
                    <a:pt x="3911" y="1985"/>
                  </a:moveTo>
                  <a:cubicBezTo>
                    <a:pt x="3911" y="3036"/>
                    <a:pt x="3035" y="3970"/>
                    <a:pt x="1985" y="3970"/>
                  </a:cubicBezTo>
                  <a:cubicBezTo>
                    <a:pt x="934" y="3970"/>
                    <a:pt x="0" y="3036"/>
                    <a:pt x="0" y="1985"/>
                  </a:cubicBezTo>
                  <a:cubicBezTo>
                    <a:pt x="0" y="935"/>
                    <a:pt x="876" y="59"/>
                    <a:pt x="1926" y="59"/>
                  </a:cubicBezTo>
                  <a:cubicBezTo>
                    <a:pt x="2977" y="1"/>
                    <a:pt x="3911" y="935"/>
                    <a:pt x="3911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3" name="Google Shape;17693;p45"/>
            <p:cNvSpPr/>
            <p:nvPr/>
          </p:nvSpPr>
          <p:spPr>
            <a:xfrm>
              <a:off x="2393050" y="4634875"/>
              <a:ext cx="94875" cy="96325"/>
            </a:xfrm>
            <a:custGeom>
              <a:avLst/>
              <a:gdLst/>
              <a:ahLst/>
              <a:cxnLst/>
              <a:rect l="l" t="t" r="r" b="b"/>
              <a:pathLst>
                <a:path w="3795" h="3853" extrusionOk="0">
                  <a:moveTo>
                    <a:pt x="3794" y="1868"/>
                  </a:moveTo>
                  <a:cubicBezTo>
                    <a:pt x="3794" y="2977"/>
                    <a:pt x="2977" y="3794"/>
                    <a:pt x="1926" y="3794"/>
                  </a:cubicBezTo>
                  <a:cubicBezTo>
                    <a:pt x="817" y="3853"/>
                    <a:pt x="0" y="2977"/>
                    <a:pt x="0" y="1868"/>
                  </a:cubicBezTo>
                  <a:cubicBezTo>
                    <a:pt x="0" y="817"/>
                    <a:pt x="817" y="0"/>
                    <a:pt x="1926" y="0"/>
                  </a:cubicBezTo>
                  <a:cubicBezTo>
                    <a:pt x="2977" y="0"/>
                    <a:pt x="3794" y="817"/>
                    <a:pt x="3794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4" name="Google Shape;17694;p45"/>
            <p:cNvSpPr/>
            <p:nvPr/>
          </p:nvSpPr>
          <p:spPr>
            <a:xfrm>
              <a:off x="6068925" y="3165400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3853" y="1985"/>
                  </a:moveTo>
                  <a:cubicBezTo>
                    <a:pt x="3853" y="3035"/>
                    <a:pt x="2977" y="3853"/>
                    <a:pt x="1927" y="3853"/>
                  </a:cubicBezTo>
                  <a:cubicBezTo>
                    <a:pt x="818" y="3853"/>
                    <a:pt x="1" y="2977"/>
                    <a:pt x="59" y="1868"/>
                  </a:cubicBezTo>
                  <a:cubicBezTo>
                    <a:pt x="59" y="817"/>
                    <a:pt x="934" y="0"/>
                    <a:pt x="1985" y="0"/>
                  </a:cubicBezTo>
                  <a:cubicBezTo>
                    <a:pt x="3036" y="59"/>
                    <a:pt x="3853" y="934"/>
                    <a:pt x="3853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5" name="Google Shape;17695;p45"/>
            <p:cNvSpPr/>
            <p:nvPr/>
          </p:nvSpPr>
          <p:spPr>
            <a:xfrm>
              <a:off x="3370750" y="467225"/>
              <a:ext cx="96325" cy="96325"/>
            </a:xfrm>
            <a:custGeom>
              <a:avLst/>
              <a:gdLst/>
              <a:ahLst/>
              <a:cxnLst/>
              <a:rect l="l" t="t" r="r" b="b"/>
              <a:pathLst>
                <a:path w="3853" h="3853" extrusionOk="0">
                  <a:moveTo>
                    <a:pt x="1868" y="3853"/>
                  </a:moveTo>
                  <a:cubicBezTo>
                    <a:pt x="818" y="3794"/>
                    <a:pt x="0" y="2977"/>
                    <a:pt x="59" y="1868"/>
                  </a:cubicBezTo>
                  <a:cubicBezTo>
                    <a:pt x="59" y="817"/>
                    <a:pt x="934" y="0"/>
                    <a:pt x="1985" y="59"/>
                  </a:cubicBezTo>
                  <a:cubicBezTo>
                    <a:pt x="3094" y="59"/>
                    <a:pt x="3853" y="934"/>
                    <a:pt x="3853" y="1985"/>
                  </a:cubicBezTo>
                  <a:cubicBezTo>
                    <a:pt x="3795" y="3094"/>
                    <a:pt x="2977" y="3853"/>
                    <a:pt x="1868" y="385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6" name="Google Shape;17696;p45"/>
            <p:cNvSpPr/>
            <p:nvPr/>
          </p:nvSpPr>
          <p:spPr>
            <a:xfrm>
              <a:off x="5828150" y="3902325"/>
              <a:ext cx="93425" cy="94875"/>
            </a:xfrm>
            <a:custGeom>
              <a:avLst/>
              <a:gdLst/>
              <a:ahLst/>
              <a:cxnLst/>
              <a:rect l="l" t="t" r="r" b="b"/>
              <a:pathLst>
                <a:path w="3737" h="3795" extrusionOk="0">
                  <a:moveTo>
                    <a:pt x="3736" y="1926"/>
                  </a:moveTo>
                  <a:cubicBezTo>
                    <a:pt x="3736" y="3036"/>
                    <a:pt x="2861" y="3794"/>
                    <a:pt x="1810" y="3794"/>
                  </a:cubicBezTo>
                  <a:cubicBezTo>
                    <a:pt x="759" y="3736"/>
                    <a:pt x="0" y="2919"/>
                    <a:pt x="0" y="1926"/>
                  </a:cubicBezTo>
                  <a:cubicBezTo>
                    <a:pt x="0" y="817"/>
                    <a:pt x="876" y="0"/>
                    <a:pt x="1927" y="59"/>
                  </a:cubicBezTo>
                  <a:cubicBezTo>
                    <a:pt x="2977" y="59"/>
                    <a:pt x="3736" y="876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7" name="Google Shape;17697;p45"/>
            <p:cNvSpPr/>
            <p:nvPr/>
          </p:nvSpPr>
          <p:spPr>
            <a:xfrm>
              <a:off x="1899825" y="4146025"/>
              <a:ext cx="94875" cy="94875"/>
            </a:xfrm>
            <a:custGeom>
              <a:avLst/>
              <a:gdLst/>
              <a:ahLst/>
              <a:cxnLst/>
              <a:rect l="l" t="t" r="r" b="b"/>
              <a:pathLst>
                <a:path w="3795" h="3795" extrusionOk="0">
                  <a:moveTo>
                    <a:pt x="3794" y="1926"/>
                  </a:moveTo>
                  <a:cubicBezTo>
                    <a:pt x="3736" y="2977"/>
                    <a:pt x="2919" y="3794"/>
                    <a:pt x="1810" y="3794"/>
                  </a:cubicBezTo>
                  <a:cubicBezTo>
                    <a:pt x="759" y="3736"/>
                    <a:pt x="0" y="2919"/>
                    <a:pt x="0" y="1810"/>
                  </a:cubicBezTo>
                  <a:cubicBezTo>
                    <a:pt x="58" y="759"/>
                    <a:pt x="876" y="0"/>
                    <a:pt x="1868" y="0"/>
                  </a:cubicBezTo>
                  <a:cubicBezTo>
                    <a:pt x="2977" y="0"/>
                    <a:pt x="3794" y="817"/>
                    <a:pt x="3736" y="19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8" name="Google Shape;17698;p45"/>
            <p:cNvSpPr/>
            <p:nvPr/>
          </p:nvSpPr>
          <p:spPr>
            <a:xfrm>
              <a:off x="2639650" y="712375"/>
              <a:ext cx="94875" cy="93425"/>
            </a:xfrm>
            <a:custGeom>
              <a:avLst/>
              <a:gdLst/>
              <a:ahLst/>
              <a:cxnLst/>
              <a:rect l="l" t="t" r="r" b="b"/>
              <a:pathLst>
                <a:path w="3795" h="3737" extrusionOk="0">
                  <a:moveTo>
                    <a:pt x="1927" y="3736"/>
                  </a:moveTo>
                  <a:cubicBezTo>
                    <a:pt x="876" y="3736"/>
                    <a:pt x="59" y="2919"/>
                    <a:pt x="59" y="1868"/>
                  </a:cubicBezTo>
                  <a:cubicBezTo>
                    <a:pt x="1" y="818"/>
                    <a:pt x="818" y="0"/>
                    <a:pt x="1869" y="0"/>
                  </a:cubicBezTo>
                  <a:cubicBezTo>
                    <a:pt x="2919" y="0"/>
                    <a:pt x="3737" y="818"/>
                    <a:pt x="3737" y="1810"/>
                  </a:cubicBezTo>
                  <a:cubicBezTo>
                    <a:pt x="3795" y="2861"/>
                    <a:pt x="2978" y="3678"/>
                    <a:pt x="1927" y="373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9" name="Google Shape;17699;p45"/>
            <p:cNvSpPr/>
            <p:nvPr/>
          </p:nvSpPr>
          <p:spPr>
            <a:xfrm>
              <a:off x="6070375" y="2184775"/>
              <a:ext cx="93425" cy="91950"/>
            </a:xfrm>
            <a:custGeom>
              <a:avLst/>
              <a:gdLst/>
              <a:ahLst/>
              <a:cxnLst/>
              <a:rect l="l" t="t" r="r" b="b"/>
              <a:pathLst>
                <a:path w="3737" h="3678" extrusionOk="0">
                  <a:moveTo>
                    <a:pt x="3737" y="1868"/>
                  </a:moveTo>
                  <a:cubicBezTo>
                    <a:pt x="3737" y="2860"/>
                    <a:pt x="2861" y="3678"/>
                    <a:pt x="1869" y="3678"/>
                  </a:cubicBezTo>
                  <a:cubicBezTo>
                    <a:pt x="876" y="3678"/>
                    <a:pt x="1" y="2802"/>
                    <a:pt x="59" y="1810"/>
                  </a:cubicBezTo>
                  <a:cubicBezTo>
                    <a:pt x="59" y="817"/>
                    <a:pt x="935" y="0"/>
                    <a:pt x="1927" y="0"/>
                  </a:cubicBezTo>
                  <a:cubicBezTo>
                    <a:pt x="2919" y="59"/>
                    <a:pt x="3737" y="876"/>
                    <a:pt x="3737" y="18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0" name="Google Shape;17700;p45"/>
            <p:cNvSpPr/>
            <p:nvPr/>
          </p:nvSpPr>
          <p:spPr>
            <a:xfrm>
              <a:off x="3862525" y="5129550"/>
              <a:ext cx="91950" cy="91975"/>
            </a:xfrm>
            <a:custGeom>
              <a:avLst/>
              <a:gdLst/>
              <a:ahLst/>
              <a:cxnLst/>
              <a:rect l="l" t="t" r="r" b="b"/>
              <a:pathLst>
                <a:path w="3678" h="3679" extrusionOk="0">
                  <a:moveTo>
                    <a:pt x="3678" y="1869"/>
                  </a:moveTo>
                  <a:cubicBezTo>
                    <a:pt x="3678" y="2861"/>
                    <a:pt x="2860" y="3678"/>
                    <a:pt x="1868" y="3678"/>
                  </a:cubicBezTo>
                  <a:cubicBezTo>
                    <a:pt x="876" y="3678"/>
                    <a:pt x="0" y="2803"/>
                    <a:pt x="0" y="1810"/>
                  </a:cubicBezTo>
                  <a:cubicBezTo>
                    <a:pt x="59" y="818"/>
                    <a:pt x="934" y="1"/>
                    <a:pt x="1868" y="59"/>
                  </a:cubicBezTo>
                  <a:cubicBezTo>
                    <a:pt x="2860" y="59"/>
                    <a:pt x="3678" y="876"/>
                    <a:pt x="3678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1" name="Google Shape;17701;p45"/>
            <p:cNvSpPr/>
            <p:nvPr/>
          </p:nvSpPr>
          <p:spPr>
            <a:xfrm>
              <a:off x="4357200" y="470125"/>
              <a:ext cx="91975" cy="91975"/>
            </a:xfrm>
            <a:custGeom>
              <a:avLst/>
              <a:gdLst/>
              <a:ahLst/>
              <a:cxnLst/>
              <a:rect l="l" t="t" r="r" b="b"/>
              <a:pathLst>
                <a:path w="3679" h="3679" extrusionOk="0">
                  <a:moveTo>
                    <a:pt x="3620" y="1810"/>
                  </a:moveTo>
                  <a:cubicBezTo>
                    <a:pt x="3678" y="2744"/>
                    <a:pt x="2861" y="3620"/>
                    <a:pt x="1869" y="3678"/>
                  </a:cubicBezTo>
                  <a:cubicBezTo>
                    <a:pt x="876" y="3678"/>
                    <a:pt x="1" y="2803"/>
                    <a:pt x="1" y="1810"/>
                  </a:cubicBezTo>
                  <a:cubicBezTo>
                    <a:pt x="1" y="876"/>
                    <a:pt x="818" y="1"/>
                    <a:pt x="1810" y="1"/>
                  </a:cubicBezTo>
                  <a:cubicBezTo>
                    <a:pt x="2744" y="1"/>
                    <a:pt x="3620" y="818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2" name="Google Shape;17702;p45"/>
            <p:cNvSpPr/>
            <p:nvPr/>
          </p:nvSpPr>
          <p:spPr>
            <a:xfrm>
              <a:off x="3620275" y="5131025"/>
              <a:ext cx="91975" cy="90500"/>
            </a:xfrm>
            <a:custGeom>
              <a:avLst/>
              <a:gdLst/>
              <a:ahLst/>
              <a:cxnLst/>
              <a:rect l="l" t="t" r="r" b="b"/>
              <a:pathLst>
                <a:path w="3679" h="3620" extrusionOk="0">
                  <a:moveTo>
                    <a:pt x="1869" y="3619"/>
                  </a:moveTo>
                  <a:cubicBezTo>
                    <a:pt x="876" y="3619"/>
                    <a:pt x="1" y="2744"/>
                    <a:pt x="1" y="1810"/>
                  </a:cubicBezTo>
                  <a:cubicBezTo>
                    <a:pt x="1" y="817"/>
                    <a:pt x="876" y="0"/>
                    <a:pt x="1869" y="0"/>
                  </a:cubicBezTo>
                  <a:cubicBezTo>
                    <a:pt x="2803" y="0"/>
                    <a:pt x="3620" y="817"/>
                    <a:pt x="3620" y="1751"/>
                  </a:cubicBezTo>
                  <a:cubicBezTo>
                    <a:pt x="3678" y="2744"/>
                    <a:pt x="2803" y="3619"/>
                    <a:pt x="1869" y="36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3" name="Google Shape;17703;p45"/>
            <p:cNvSpPr/>
            <p:nvPr/>
          </p:nvSpPr>
          <p:spPr>
            <a:xfrm>
              <a:off x="1412425" y="2921700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19" y="1810"/>
                  </a:moveTo>
                  <a:cubicBezTo>
                    <a:pt x="3619" y="2802"/>
                    <a:pt x="2802" y="3619"/>
                    <a:pt x="1810" y="3619"/>
                  </a:cubicBezTo>
                  <a:cubicBezTo>
                    <a:pt x="818" y="3619"/>
                    <a:pt x="0" y="2802"/>
                    <a:pt x="0" y="1810"/>
                  </a:cubicBezTo>
                  <a:cubicBezTo>
                    <a:pt x="0" y="876"/>
                    <a:pt x="818" y="59"/>
                    <a:pt x="1751" y="0"/>
                  </a:cubicBezTo>
                  <a:cubicBezTo>
                    <a:pt x="2744" y="0"/>
                    <a:pt x="3561" y="817"/>
                    <a:pt x="3619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4" name="Google Shape;17704;p45"/>
            <p:cNvSpPr/>
            <p:nvPr/>
          </p:nvSpPr>
          <p:spPr>
            <a:xfrm>
              <a:off x="4846075" y="4884400"/>
              <a:ext cx="91950" cy="90500"/>
            </a:xfrm>
            <a:custGeom>
              <a:avLst/>
              <a:gdLst/>
              <a:ahLst/>
              <a:cxnLst/>
              <a:rect l="l" t="t" r="r" b="b"/>
              <a:pathLst>
                <a:path w="3678" h="3620" extrusionOk="0">
                  <a:moveTo>
                    <a:pt x="1868" y="1"/>
                  </a:moveTo>
                  <a:cubicBezTo>
                    <a:pt x="2802" y="1"/>
                    <a:pt x="3677" y="876"/>
                    <a:pt x="3619" y="1810"/>
                  </a:cubicBezTo>
                  <a:cubicBezTo>
                    <a:pt x="3619" y="2802"/>
                    <a:pt x="2743" y="3620"/>
                    <a:pt x="1751" y="3620"/>
                  </a:cubicBezTo>
                  <a:cubicBezTo>
                    <a:pt x="817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5" name="Google Shape;17705;p45"/>
            <p:cNvSpPr/>
            <p:nvPr/>
          </p:nvSpPr>
          <p:spPr>
            <a:xfrm>
              <a:off x="1659025" y="1695925"/>
              <a:ext cx="90500" cy="90500"/>
            </a:xfrm>
            <a:custGeom>
              <a:avLst/>
              <a:gdLst/>
              <a:ahLst/>
              <a:cxnLst/>
              <a:rect l="l" t="t" r="r" b="b"/>
              <a:pathLst>
                <a:path w="3620" h="3620" extrusionOk="0">
                  <a:moveTo>
                    <a:pt x="3620" y="1810"/>
                  </a:moveTo>
                  <a:cubicBezTo>
                    <a:pt x="3620" y="2802"/>
                    <a:pt x="2803" y="3619"/>
                    <a:pt x="1810" y="3619"/>
                  </a:cubicBezTo>
                  <a:cubicBezTo>
                    <a:pt x="818" y="3619"/>
                    <a:pt x="1" y="2802"/>
                    <a:pt x="1" y="1810"/>
                  </a:cubicBezTo>
                  <a:cubicBezTo>
                    <a:pt x="1" y="876"/>
                    <a:pt x="818" y="58"/>
                    <a:pt x="1752" y="0"/>
                  </a:cubicBezTo>
                  <a:cubicBezTo>
                    <a:pt x="2744" y="0"/>
                    <a:pt x="3562" y="817"/>
                    <a:pt x="3620" y="18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6" name="Google Shape;17706;p45"/>
            <p:cNvSpPr/>
            <p:nvPr/>
          </p:nvSpPr>
          <p:spPr>
            <a:xfrm>
              <a:off x="1412425" y="2675075"/>
              <a:ext cx="90500" cy="91975"/>
            </a:xfrm>
            <a:custGeom>
              <a:avLst/>
              <a:gdLst/>
              <a:ahLst/>
              <a:cxnLst/>
              <a:rect l="l" t="t" r="r" b="b"/>
              <a:pathLst>
                <a:path w="3620" h="3679" extrusionOk="0">
                  <a:moveTo>
                    <a:pt x="1810" y="1"/>
                  </a:moveTo>
                  <a:cubicBezTo>
                    <a:pt x="2802" y="59"/>
                    <a:pt x="3619" y="935"/>
                    <a:pt x="3619" y="1869"/>
                  </a:cubicBezTo>
                  <a:cubicBezTo>
                    <a:pt x="3561" y="2861"/>
                    <a:pt x="2685" y="3678"/>
                    <a:pt x="1751" y="3620"/>
                  </a:cubicBezTo>
                  <a:cubicBezTo>
                    <a:pt x="759" y="3561"/>
                    <a:pt x="0" y="2744"/>
                    <a:pt x="0" y="1810"/>
                  </a:cubicBezTo>
                  <a:cubicBezTo>
                    <a:pt x="0" y="818"/>
                    <a:pt x="876" y="1"/>
                    <a:pt x="1810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7" name="Google Shape;17707;p45"/>
            <p:cNvSpPr/>
            <p:nvPr/>
          </p:nvSpPr>
          <p:spPr>
            <a:xfrm>
              <a:off x="5340750" y="9619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2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744"/>
                    <a:pt x="1" y="1752"/>
                  </a:cubicBezTo>
                  <a:cubicBezTo>
                    <a:pt x="1" y="760"/>
                    <a:pt x="759" y="1"/>
                    <a:pt x="1752" y="1"/>
                  </a:cubicBezTo>
                  <a:cubicBezTo>
                    <a:pt x="2744" y="1"/>
                    <a:pt x="3503" y="760"/>
                    <a:pt x="3503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8" name="Google Shape;17708;p45"/>
            <p:cNvSpPr/>
            <p:nvPr/>
          </p:nvSpPr>
          <p:spPr>
            <a:xfrm>
              <a:off x="5584450" y="120852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3" y="1751"/>
                  </a:moveTo>
                  <a:cubicBezTo>
                    <a:pt x="3503" y="2744"/>
                    <a:pt x="2744" y="3503"/>
                    <a:pt x="1752" y="3503"/>
                  </a:cubicBezTo>
                  <a:cubicBezTo>
                    <a:pt x="759" y="3503"/>
                    <a:pt x="1" y="2685"/>
                    <a:pt x="1" y="1751"/>
                  </a:cubicBezTo>
                  <a:cubicBezTo>
                    <a:pt x="1" y="759"/>
                    <a:pt x="759" y="0"/>
                    <a:pt x="1752" y="0"/>
                  </a:cubicBezTo>
                  <a:cubicBezTo>
                    <a:pt x="2744" y="0"/>
                    <a:pt x="3503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9" name="Google Shape;17709;p45"/>
            <p:cNvSpPr/>
            <p:nvPr/>
          </p:nvSpPr>
          <p:spPr>
            <a:xfrm>
              <a:off x="3132900" y="471600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3502" y="1751"/>
                  </a:moveTo>
                  <a:cubicBezTo>
                    <a:pt x="3502" y="2744"/>
                    <a:pt x="2744" y="3503"/>
                    <a:pt x="1751" y="3503"/>
                  </a:cubicBezTo>
                  <a:cubicBezTo>
                    <a:pt x="759" y="3503"/>
                    <a:pt x="0" y="2744"/>
                    <a:pt x="0" y="1751"/>
                  </a:cubicBezTo>
                  <a:cubicBezTo>
                    <a:pt x="0" y="817"/>
                    <a:pt x="759" y="0"/>
                    <a:pt x="1751" y="0"/>
                  </a:cubicBezTo>
                  <a:cubicBezTo>
                    <a:pt x="2685" y="0"/>
                    <a:pt x="3502" y="759"/>
                    <a:pt x="3502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0" name="Google Shape;17710;p45"/>
            <p:cNvSpPr/>
            <p:nvPr/>
          </p:nvSpPr>
          <p:spPr>
            <a:xfrm>
              <a:off x="6073300" y="3413475"/>
              <a:ext cx="87575" cy="87575"/>
            </a:xfrm>
            <a:custGeom>
              <a:avLst/>
              <a:gdLst/>
              <a:ahLst/>
              <a:cxnLst/>
              <a:rect l="l" t="t" r="r" b="b"/>
              <a:pathLst>
                <a:path w="3503" h="3503" extrusionOk="0">
                  <a:moveTo>
                    <a:pt x="1752" y="3502"/>
                  </a:moveTo>
                  <a:cubicBezTo>
                    <a:pt x="759" y="3502"/>
                    <a:pt x="1" y="2685"/>
                    <a:pt x="1" y="1751"/>
                  </a:cubicBezTo>
                  <a:cubicBezTo>
                    <a:pt x="1" y="759"/>
                    <a:pt x="818" y="0"/>
                    <a:pt x="1810" y="0"/>
                  </a:cubicBezTo>
                  <a:cubicBezTo>
                    <a:pt x="2744" y="0"/>
                    <a:pt x="3503" y="759"/>
                    <a:pt x="3503" y="1751"/>
                  </a:cubicBezTo>
                  <a:cubicBezTo>
                    <a:pt x="3503" y="2744"/>
                    <a:pt x="2744" y="3502"/>
                    <a:pt x="1752" y="35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1" name="Google Shape;17711;p45"/>
            <p:cNvSpPr/>
            <p:nvPr/>
          </p:nvSpPr>
          <p:spPr>
            <a:xfrm>
              <a:off x="1413875" y="2434300"/>
              <a:ext cx="87575" cy="86125"/>
            </a:xfrm>
            <a:custGeom>
              <a:avLst/>
              <a:gdLst/>
              <a:ahLst/>
              <a:cxnLst/>
              <a:rect l="l" t="t" r="r" b="b"/>
              <a:pathLst>
                <a:path w="3503" h="3445" extrusionOk="0">
                  <a:moveTo>
                    <a:pt x="1752" y="3444"/>
                  </a:moveTo>
                  <a:cubicBezTo>
                    <a:pt x="760" y="3444"/>
                    <a:pt x="1" y="2744"/>
                    <a:pt x="1" y="1752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744" y="1"/>
                    <a:pt x="3445" y="759"/>
                    <a:pt x="3503" y="1693"/>
                  </a:cubicBezTo>
                  <a:cubicBezTo>
                    <a:pt x="3503" y="2686"/>
                    <a:pt x="2744" y="3444"/>
                    <a:pt x="1752" y="344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2" name="Google Shape;17712;p45"/>
            <p:cNvSpPr/>
            <p:nvPr/>
          </p:nvSpPr>
          <p:spPr>
            <a:xfrm>
              <a:off x="4112050" y="5131025"/>
              <a:ext cx="87575" cy="89025"/>
            </a:xfrm>
            <a:custGeom>
              <a:avLst/>
              <a:gdLst/>
              <a:ahLst/>
              <a:cxnLst/>
              <a:rect l="l" t="t" r="r" b="b"/>
              <a:pathLst>
                <a:path w="3503" h="3561" extrusionOk="0">
                  <a:moveTo>
                    <a:pt x="3503" y="1751"/>
                  </a:moveTo>
                  <a:cubicBezTo>
                    <a:pt x="3503" y="2744"/>
                    <a:pt x="2744" y="3561"/>
                    <a:pt x="1752" y="3561"/>
                  </a:cubicBezTo>
                  <a:cubicBezTo>
                    <a:pt x="760" y="3561"/>
                    <a:pt x="1" y="2802"/>
                    <a:pt x="1" y="1810"/>
                  </a:cubicBezTo>
                  <a:cubicBezTo>
                    <a:pt x="1" y="817"/>
                    <a:pt x="701" y="59"/>
                    <a:pt x="1693" y="59"/>
                  </a:cubicBezTo>
                  <a:cubicBezTo>
                    <a:pt x="2686" y="0"/>
                    <a:pt x="3445" y="759"/>
                    <a:pt x="3503" y="17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3" name="Google Shape;17713;p45"/>
            <p:cNvSpPr/>
            <p:nvPr/>
          </p:nvSpPr>
          <p:spPr>
            <a:xfrm>
              <a:off x="1413875" y="317122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5"/>
                    <a:pt x="1693" y="3445"/>
                  </a:cubicBezTo>
                  <a:cubicBezTo>
                    <a:pt x="760" y="3386"/>
                    <a:pt x="1" y="2627"/>
                    <a:pt x="59" y="1693"/>
                  </a:cubicBezTo>
                  <a:cubicBezTo>
                    <a:pt x="59" y="759"/>
                    <a:pt x="818" y="1"/>
                    <a:pt x="1752" y="1"/>
                  </a:cubicBezTo>
                  <a:cubicBezTo>
                    <a:pt x="2744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4" name="Google Shape;17714;p45"/>
            <p:cNvSpPr/>
            <p:nvPr/>
          </p:nvSpPr>
          <p:spPr>
            <a:xfrm>
              <a:off x="3376575" y="5132475"/>
              <a:ext cx="86125" cy="86125"/>
            </a:xfrm>
            <a:custGeom>
              <a:avLst/>
              <a:gdLst/>
              <a:ahLst/>
              <a:cxnLst/>
              <a:rect l="l" t="t" r="r" b="b"/>
              <a:pathLst>
                <a:path w="3445" h="3445" extrusionOk="0">
                  <a:moveTo>
                    <a:pt x="3445" y="1752"/>
                  </a:moveTo>
                  <a:cubicBezTo>
                    <a:pt x="3445" y="2686"/>
                    <a:pt x="2686" y="3444"/>
                    <a:pt x="1752" y="3444"/>
                  </a:cubicBezTo>
                  <a:cubicBezTo>
                    <a:pt x="760" y="3444"/>
                    <a:pt x="1" y="2686"/>
                    <a:pt x="1" y="1693"/>
                  </a:cubicBezTo>
                  <a:cubicBezTo>
                    <a:pt x="1" y="759"/>
                    <a:pt x="760" y="1"/>
                    <a:pt x="1752" y="1"/>
                  </a:cubicBezTo>
                  <a:cubicBezTo>
                    <a:pt x="2686" y="1"/>
                    <a:pt x="3445" y="759"/>
                    <a:pt x="3445" y="17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5" name="Google Shape;17715;p45"/>
            <p:cNvSpPr/>
            <p:nvPr/>
          </p:nvSpPr>
          <p:spPr>
            <a:xfrm>
              <a:off x="2639650" y="4887325"/>
              <a:ext cx="86125" cy="84650"/>
            </a:xfrm>
            <a:custGeom>
              <a:avLst/>
              <a:gdLst/>
              <a:ahLst/>
              <a:cxnLst/>
              <a:rect l="l" t="t" r="r" b="b"/>
              <a:pathLst>
                <a:path w="3445" h="3386" extrusionOk="0">
                  <a:moveTo>
                    <a:pt x="3445" y="1693"/>
                  </a:moveTo>
                  <a:cubicBezTo>
                    <a:pt x="3445" y="2627"/>
                    <a:pt x="2628" y="3386"/>
                    <a:pt x="1694" y="3386"/>
                  </a:cubicBezTo>
                  <a:cubicBezTo>
                    <a:pt x="760" y="3327"/>
                    <a:pt x="1" y="2569"/>
                    <a:pt x="59" y="1635"/>
                  </a:cubicBezTo>
                  <a:cubicBezTo>
                    <a:pt x="59" y="701"/>
                    <a:pt x="818" y="0"/>
                    <a:pt x="1752" y="0"/>
                  </a:cubicBezTo>
                  <a:cubicBezTo>
                    <a:pt x="2686" y="0"/>
                    <a:pt x="3445" y="759"/>
                    <a:pt x="3445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6" name="Google Shape;17716;p45"/>
            <p:cNvSpPr/>
            <p:nvPr/>
          </p:nvSpPr>
          <p:spPr>
            <a:xfrm>
              <a:off x="1661950" y="3903775"/>
              <a:ext cx="84675" cy="86125"/>
            </a:xfrm>
            <a:custGeom>
              <a:avLst/>
              <a:gdLst/>
              <a:ahLst/>
              <a:cxnLst/>
              <a:rect l="l" t="t" r="r" b="b"/>
              <a:pathLst>
                <a:path w="3387" h="3445" extrusionOk="0">
                  <a:moveTo>
                    <a:pt x="1693" y="1"/>
                  </a:moveTo>
                  <a:cubicBezTo>
                    <a:pt x="2627" y="1"/>
                    <a:pt x="3386" y="818"/>
                    <a:pt x="3386" y="1752"/>
                  </a:cubicBezTo>
                  <a:cubicBezTo>
                    <a:pt x="3386" y="2686"/>
                    <a:pt x="2569" y="3444"/>
                    <a:pt x="1635" y="3386"/>
                  </a:cubicBezTo>
                  <a:cubicBezTo>
                    <a:pt x="701" y="3386"/>
                    <a:pt x="1" y="2627"/>
                    <a:pt x="1" y="1693"/>
                  </a:cubicBezTo>
                  <a:cubicBezTo>
                    <a:pt x="1" y="759"/>
                    <a:pt x="759" y="1"/>
                    <a:pt x="1693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7" name="Google Shape;17717;p45"/>
            <p:cNvSpPr/>
            <p:nvPr/>
          </p:nvSpPr>
          <p:spPr>
            <a:xfrm>
              <a:off x="5587375" y="4398475"/>
              <a:ext cx="81725" cy="81725"/>
            </a:xfrm>
            <a:custGeom>
              <a:avLst/>
              <a:gdLst/>
              <a:ahLst/>
              <a:cxnLst/>
              <a:rect l="l" t="t" r="r" b="b"/>
              <a:pathLst>
                <a:path w="3269" h="3269" extrusionOk="0">
                  <a:moveTo>
                    <a:pt x="1635" y="3269"/>
                  </a:moveTo>
                  <a:cubicBezTo>
                    <a:pt x="701" y="3269"/>
                    <a:pt x="0" y="2510"/>
                    <a:pt x="0" y="1635"/>
                  </a:cubicBezTo>
                  <a:cubicBezTo>
                    <a:pt x="0" y="759"/>
                    <a:pt x="759" y="0"/>
                    <a:pt x="1693" y="0"/>
                  </a:cubicBezTo>
                  <a:cubicBezTo>
                    <a:pt x="2569" y="59"/>
                    <a:pt x="3269" y="817"/>
                    <a:pt x="3269" y="1693"/>
                  </a:cubicBezTo>
                  <a:cubicBezTo>
                    <a:pt x="3211" y="2569"/>
                    <a:pt x="2510" y="3269"/>
                    <a:pt x="1635" y="32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8" name="Google Shape;17718;p45"/>
            <p:cNvSpPr/>
            <p:nvPr/>
          </p:nvSpPr>
          <p:spPr>
            <a:xfrm>
              <a:off x="6076225" y="1948375"/>
              <a:ext cx="81750" cy="81725"/>
            </a:xfrm>
            <a:custGeom>
              <a:avLst/>
              <a:gdLst/>
              <a:ahLst/>
              <a:cxnLst/>
              <a:rect l="l" t="t" r="r" b="b"/>
              <a:pathLst>
                <a:path w="3270" h="3269" extrusionOk="0">
                  <a:moveTo>
                    <a:pt x="1693" y="3211"/>
                  </a:moveTo>
                  <a:cubicBezTo>
                    <a:pt x="818" y="3269"/>
                    <a:pt x="59" y="2510"/>
                    <a:pt x="0" y="1635"/>
                  </a:cubicBezTo>
                  <a:cubicBezTo>
                    <a:pt x="0" y="759"/>
                    <a:pt x="759" y="0"/>
                    <a:pt x="1635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452"/>
                    <a:pt x="2569" y="3211"/>
                    <a:pt x="1693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9" name="Google Shape;17719;p45"/>
            <p:cNvSpPr/>
            <p:nvPr/>
          </p:nvSpPr>
          <p:spPr>
            <a:xfrm>
              <a:off x="2152275" y="964825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3269" y="1635"/>
                  </a:moveTo>
                  <a:cubicBezTo>
                    <a:pt x="3269" y="2510"/>
                    <a:pt x="2568" y="3211"/>
                    <a:pt x="1693" y="3269"/>
                  </a:cubicBezTo>
                  <a:cubicBezTo>
                    <a:pt x="759" y="3269"/>
                    <a:pt x="0" y="2510"/>
                    <a:pt x="59" y="1577"/>
                  </a:cubicBezTo>
                  <a:cubicBezTo>
                    <a:pt x="59" y="701"/>
                    <a:pt x="817" y="0"/>
                    <a:pt x="1693" y="0"/>
                  </a:cubicBezTo>
                  <a:cubicBezTo>
                    <a:pt x="2568" y="0"/>
                    <a:pt x="3269" y="759"/>
                    <a:pt x="3269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0" name="Google Shape;17720;p45"/>
            <p:cNvSpPr/>
            <p:nvPr/>
          </p:nvSpPr>
          <p:spPr>
            <a:xfrm>
              <a:off x="5833975" y="1453675"/>
              <a:ext cx="81750" cy="81750"/>
            </a:xfrm>
            <a:custGeom>
              <a:avLst/>
              <a:gdLst/>
              <a:ahLst/>
              <a:cxnLst/>
              <a:rect l="l" t="t" r="r" b="b"/>
              <a:pathLst>
                <a:path w="3270" h="3270" extrusionOk="0">
                  <a:moveTo>
                    <a:pt x="3270" y="1635"/>
                  </a:moveTo>
                  <a:cubicBezTo>
                    <a:pt x="3270" y="2511"/>
                    <a:pt x="2511" y="3269"/>
                    <a:pt x="1635" y="3269"/>
                  </a:cubicBezTo>
                  <a:cubicBezTo>
                    <a:pt x="760" y="3269"/>
                    <a:pt x="1" y="2511"/>
                    <a:pt x="1" y="1635"/>
                  </a:cubicBezTo>
                  <a:cubicBezTo>
                    <a:pt x="1" y="759"/>
                    <a:pt x="760" y="1"/>
                    <a:pt x="1635" y="1"/>
                  </a:cubicBezTo>
                  <a:cubicBezTo>
                    <a:pt x="2511" y="1"/>
                    <a:pt x="3211" y="759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1" name="Google Shape;17721;p45"/>
            <p:cNvSpPr/>
            <p:nvPr/>
          </p:nvSpPr>
          <p:spPr>
            <a:xfrm>
              <a:off x="4361600" y="5135400"/>
              <a:ext cx="81725" cy="81750"/>
            </a:xfrm>
            <a:custGeom>
              <a:avLst/>
              <a:gdLst/>
              <a:ahLst/>
              <a:cxnLst/>
              <a:rect l="l" t="t" r="r" b="b"/>
              <a:pathLst>
                <a:path w="3269" h="3270" extrusionOk="0">
                  <a:moveTo>
                    <a:pt x="1634" y="3269"/>
                  </a:moveTo>
                  <a:cubicBezTo>
                    <a:pt x="759" y="3269"/>
                    <a:pt x="58" y="2569"/>
                    <a:pt x="0" y="1693"/>
                  </a:cubicBezTo>
                  <a:cubicBezTo>
                    <a:pt x="0" y="759"/>
                    <a:pt x="700" y="0"/>
                    <a:pt x="1634" y="0"/>
                  </a:cubicBezTo>
                  <a:cubicBezTo>
                    <a:pt x="2510" y="0"/>
                    <a:pt x="3269" y="701"/>
                    <a:pt x="3269" y="1576"/>
                  </a:cubicBezTo>
                  <a:cubicBezTo>
                    <a:pt x="3269" y="2510"/>
                    <a:pt x="2510" y="3211"/>
                    <a:pt x="1634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2" name="Google Shape;17722;p45"/>
            <p:cNvSpPr/>
            <p:nvPr/>
          </p:nvSpPr>
          <p:spPr>
            <a:xfrm>
              <a:off x="3137275" y="5136850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3094"/>
                  </a:moveTo>
                  <a:cubicBezTo>
                    <a:pt x="701" y="3153"/>
                    <a:pt x="0" y="2452"/>
                    <a:pt x="0" y="1577"/>
                  </a:cubicBezTo>
                  <a:cubicBezTo>
                    <a:pt x="0" y="701"/>
                    <a:pt x="642" y="1"/>
                    <a:pt x="1518" y="1"/>
                  </a:cubicBezTo>
                  <a:cubicBezTo>
                    <a:pt x="2452" y="1"/>
                    <a:pt x="3094" y="643"/>
                    <a:pt x="3152" y="1518"/>
                  </a:cubicBezTo>
                  <a:cubicBezTo>
                    <a:pt x="3152" y="2394"/>
                    <a:pt x="2452" y="3094"/>
                    <a:pt x="1576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3" name="Google Shape;17723;p45"/>
            <p:cNvSpPr/>
            <p:nvPr/>
          </p:nvSpPr>
          <p:spPr>
            <a:xfrm>
              <a:off x="1416800" y="2190600"/>
              <a:ext cx="80275" cy="80300"/>
            </a:xfrm>
            <a:custGeom>
              <a:avLst/>
              <a:gdLst/>
              <a:ahLst/>
              <a:cxnLst/>
              <a:rect l="l" t="t" r="r" b="b"/>
              <a:pathLst>
                <a:path w="3211" h="3212" extrusionOk="0">
                  <a:moveTo>
                    <a:pt x="1635" y="1"/>
                  </a:moveTo>
                  <a:cubicBezTo>
                    <a:pt x="2510" y="1"/>
                    <a:pt x="3211" y="701"/>
                    <a:pt x="3211" y="1635"/>
                  </a:cubicBezTo>
                  <a:cubicBezTo>
                    <a:pt x="3211" y="2511"/>
                    <a:pt x="2510" y="3211"/>
                    <a:pt x="1635" y="3211"/>
                  </a:cubicBezTo>
                  <a:cubicBezTo>
                    <a:pt x="759" y="3211"/>
                    <a:pt x="0" y="2511"/>
                    <a:pt x="0" y="1635"/>
                  </a:cubicBezTo>
                  <a:cubicBezTo>
                    <a:pt x="0" y="701"/>
                    <a:pt x="701" y="1"/>
                    <a:pt x="16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4" name="Google Shape;17724;p45"/>
            <p:cNvSpPr/>
            <p:nvPr/>
          </p:nvSpPr>
          <p:spPr>
            <a:xfrm>
              <a:off x="5340750" y="4646550"/>
              <a:ext cx="80275" cy="80275"/>
            </a:xfrm>
            <a:custGeom>
              <a:avLst/>
              <a:gdLst/>
              <a:ahLst/>
              <a:cxnLst/>
              <a:rect l="l" t="t" r="r" b="b"/>
              <a:pathLst>
                <a:path w="3211" h="3211" extrusionOk="0">
                  <a:moveTo>
                    <a:pt x="3211" y="1635"/>
                  </a:moveTo>
                  <a:cubicBezTo>
                    <a:pt x="3211" y="2510"/>
                    <a:pt x="2511" y="3211"/>
                    <a:pt x="1635" y="3211"/>
                  </a:cubicBezTo>
                  <a:cubicBezTo>
                    <a:pt x="701" y="3211"/>
                    <a:pt x="1" y="2510"/>
                    <a:pt x="1" y="1576"/>
                  </a:cubicBezTo>
                  <a:cubicBezTo>
                    <a:pt x="1" y="701"/>
                    <a:pt x="759" y="0"/>
                    <a:pt x="1635" y="0"/>
                  </a:cubicBezTo>
                  <a:cubicBezTo>
                    <a:pt x="2511" y="0"/>
                    <a:pt x="3211" y="701"/>
                    <a:pt x="3211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5" name="Google Shape;17725;p45"/>
            <p:cNvSpPr/>
            <p:nvPr/>
          </p:nvSpPr>
          <p:spPr>
            <a:xfrm>
              <a:off x="1911500" y="1208525"/>
              <a:ext cx="78825" cy="78825"/>
            </a:xfrm>
            <a:custGeom>
              <a:avLst/>
              <a:gdLst/>
              <a:ahLst/>
              <a:cxnLst/>
              <a:rect l="l" t="t" r="r" b="b"/>
              <a:pathLst>
                <a:path w="3153" h="3153" extrusionOk="0">
                  <a:moveTo>
                    <a:pt x="1576" y="0"/>
                  </a:moveTo>
                  <a:cubicBezTo>
                    <a:pt x="2510" y="0"/>
                    <a:pt x="3152" y="701"/>
                    <a:pt x="3152" y="1635"/>
                  </a:cubicBezTo>
                  <a:cubicBezTo>
                    <a:pt x="3094" y="2510"/>
                    <a:pt x="2452" y="3152"/>
                    <a:pt x="1576" y="3152"/>
                  </a:cubicBezTo>
                  <a:cubicBezTo>
                    <a:pt x="642" y="3152"/>
                    <a:pt x="0" y="2452"/>
                    <a:pt x="0" y="1576"/>
                  </a:cubicBezTo>
                  <a:cubicBezTo>
                    <a:pt x="0" y="701"/>
                    <a:pt x="700" y="0"/>
                    <a:pt x="15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6" name="Google Shape;17726;p45"/>
            <p:cNvSpPr/>
            <p:nvPr/>
          </p:nvSpPr>
          <p:spPr>
            <a:xfrm>
              <a:off x="4608200" y="475975"/>
              <a:ext cx="81750" cy="80275"/>
            </a:xfrm>
            <a:custGeom>
              <a:avLst/>
              <a:gdLst/>
              <a:ahLst/>
              <a:cxnLst/>
              <a:rect l="l" t="t" r="r" b="b"/>
              <a:pathLst>
                <a:path w="3270" h="3211" extrusionOk="0">
                  <a:moveTo>
                    <a:pt x="1693" y="0"/>
                  </a:moveTo>
                  <a:cubicBezTo>
                    <a:pt x="2569" y="0"/>
                    <a:pt x="3269" y="759"/>
                    <a:pt x="3269" y="1635"/>
                  </a:cubicBezTo>
                  <a:cubicBezTo>
                    <a:pt x="3211" y="2510"/>
                    <a:pt x="2511" y="3211"/>
                    <a:pt x="1577" y="3211"/>
                  </a:cubicBezTo>
                  <a:cubicBezTo>
                    <a:pt x="701" y="3152"/>
                    <a:pt x="1" y="2452"/>
                    <a:pt x="1" y="1576"/>
                  </a:cubicBezTo>
                  <a:cubicBezTo>
                    <a:pt x="59" y="642"/>
                    <a:pt x="759" y="0"/>
                    <a:pt x="16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7" name="Google Shape;17727;p45"/>
            <p:cNvSpPr/>
            <p:nvPr/>
          </p:nvSpPr>
          <p:spPr>
            <a:xfrm>
              <a:off x="5098525" y="718200"/>
              <a:ext cx="80275" cy="81750"/>
            </a:xfrm>
            <a:custGeom>
              <a:avLst/>
              <a:gdLst/>
              <a:ahLst/>
              <a:cxnLst/>
              <a:rect l="l" t="t" r="r" b="b"/>
              <a:pathLst>
                <a:path w="3211" h="3270" extrusionOk="0">
                  <a:moveTo>
                    <a:pt x="1635" y="3211"/>
                  </a:moveTo>
                  <a:cubicBezTo>
                    <a:pt x="759" y="3270"/>
                    <a:pt x="0" y="2569"/>
                    <a:pt x="0" y="1635"/>
                  </a:cubicBezTo>
                  <a:cubicBezTo>
                    <a:pt x="0" y="760"/>
                    <a:pt x="701" y="59"/>
                    <a:pt x="1576" y="1"/>
                  </a:cubicBezTo>
                  <a:cubicBezTo>
                    <a:pt x="2452" y="1"/>
                    <a:pt x="3211" y="701"/>
                    <a:pt x="3211" y="1577"/>
                  </a:cubicBezTo>
                  <a:cubicBezTo>
                    <a:pt x="3211" y="2511"/>
                    <a:pt x="2510" y="3211"/>
                    <a:pt x="1635" y="32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8" name="Google Shape;17728;p45"/>
            <p:cNvSpPr/>
            <p:nvPr/>
          </p:nvSpPr>
          <p:spPr>
            <a:xfrm>
              <a:off x="6079150" y="3664450"/>
              <a:ext cx="77350" cy="77375"/>
            </a:xfrm>
            <a:custGeom>
              <a:avLst/>
              <a:gdLst/>
              <a:ahLst/>
              <a:cxnLst/>
              <a:rect l="l" t="t" r="r" b="b"/>
              <a:pathLst>
                <a:path w="3094" h="3095" extrusionOk="0">
                  <a:moveTo>
                    <a:pt x="3094" y="1519"/>
                  </a:moveTo>
                  <a:cubicBezTo>
                    <a:pt x="3094" y="2394"/>
                    <a:pt x="2393" y="3095"/>
                    <a:pt x="1576" y="3095"/>
                  </a:cubicBezTo>
                  <a:cubicBezTo>
                    <a:pt x="701" y="3095"/>
                    <a:pt x="0" y="2452"/>
                    <a:pt x="0" y="1577"/>
                  </a:cubicBezTo>
                  <a:cubicBezTo>
                    <a:pt x="0" y="701"/>
                    <a:pt x="642" y="59"/>
                    <a:pt x="1518" y="1"/>
                  </a:cubicBezTo>
                  <a:cubicBezTo>
                    <a:pt x="2335" y="1"/>
                    <a:pt x="3094" y="701"/>
                    <a:pt x="3094" y="151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9" name="Google Shape;17729;p45"/>
            <p:cNvSpPr/>
            <p:nvPr/>
          </p:nvSpPr>
          <p:spPr>
            <a:xfrm>
              <a:off x="1418250" y="3417850"/>
              <a:ext cx="78825" cy="77350"/>
            </a:xfrm>
            <a:custGeom>
              <a:avLst/>
              <a:gdLst/>
              <a:ahLst/>
              <a:cxnLst/>
              <a:rect l="l" t="t" r="r" b="b"/>
              <a:pathLst>
                <a:path w="3153" h="3094" extrusionOk="0">
                  <a:moveTo>
                    <a:pt x="1577" y="3094"/>
                  </a:moveTo>
                  <a:cubicBezTo>
                    <a:pt x="701" y="3094"/>
                    <a:pt x="1" y="2393"/>
                    <a:pt x="1" y="1576"/>
                  </a:cubicBezTo>
                  <a:cubicBezTo>
                    <a:pt x="1" y="701"/>
                    <a:pt x="760" y="0"/>
                    <a:pt x="1577" y="0"/>
                  </a:cubicBezTo>
                  <a:cubicBezTo>
                    <a:pt x="2452" y="59"/>
                    <a:pt x="3094" y="701"/>
                    <a:pt x="3094" y="1518"/>
                  </a:cubicBezTo>
                  <a:cubicBezTo>
                    <a:pt x="3153" y="2393"/>
                    <a:pt x="2452" y="3094"/>
                    <a:pt x="1577" y="309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0" name="Google Shape;17730;p45"/>
            <p:cNvSpPr/>
            <p:nvPr/>
          </p:nvSpPr>
          <p:spPr>
            <a:xfrm>
              <a:off x="2890650" y="477425"/>
              <a:ext cx="77375" cy="77375"/>
            </a:xfrm>
            <a:custGeom>
              <a:avLst/>
              <a:gdLst/>
              <a:ahLst/>
              <a:cxnLst/>
              <a:rect l="l" t="t" r="r" b="b"/>
              <a:pathLst>
                <a:path w="3095" h="3095" extrusionOk="0">
                  <a:moveTo>
                    <a:pt x="3094" y="1518"/>
                  </a:moveTo>
                  <a:cubicBezTo>
                    <a:pt x="3094" y="2336"/>
                    <a:pt x="2452" y="3036"/>
                    <a:pt x="1577" y="3094"/>
                  </a:cubicBezTo>
                  <a:cubicBezTo>
                    <a:pt x="759" y="3094"/>
                    <a:pt x="1" y="2394"/>
                    <a:pt x="59" y="1518"/>
                  </a:cubicBezTo>
                  <a:cubicBezTo>
                    <a:pt x="59" y="701"/>
                    <a:pt x="759" y="1"/>
                    <a:pt x="1577" y="1"/>
                  </a:cubicBezTo>
                  <a:cubicBezTo>
                    <a:pt x="2394" y="1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1" name="Google Shape;17731;p45"/>
            <p:cNvSpPr/>
            <p:nvPr/>
          </p:nvSpPr>
          <p:spPr>
            <a:xfrm>
              <a:off x="5835450" y="4154775"/>
              <a:ext cx="77350" cy="77350"/>
            </a:xfrm>
            <a:custGeom>
              <a:avLst/>
              <a:gdLst/>
              <a:ahLst/>
              <a:cxnLst/>
              <a:rect l="l" t="t" r="r" b="b"/>
              <a:pathLst>
                <a:path w="3094" h="3094" extrusionOk="0">
                  <a:moveTo>
                    <a:pt x="3094" y="1518"/>
                  </a:moveTo>
                  <a:cubicBezTo>
                    <a:pt x="3094" y="2335"/>
                    <a:pt x="2335" y="3094"/>
                    <a:pt x="1518" y="3036"/>
                  </a:cubicBezTo>
                  <a:cubicBezTo>
                    <a:pt x="701" y="3036"/>
                    <a:pt x="0" y="2277"/>
                    <a:pt x="59" y="1460"/>
                  </a:cubicBezTo>
                  <a:cubicBezTo>
                    <a:pt x="59" y="701"/>
                    <a:pt x="759" y="0"/>
                    <a:pt x="1576" y="0"/>
                  </a:cubicBezTo>
                  <a:cubicBezTo>
                    <a:pt x="2393" y="0"/>
                    <a:pt x="3094" y="701"/>
                    <a:pt x="3094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2" name="Google Shape;17732;p45"/>
            <p:cNvSpPr/>
            <p:nvPr/>
          </p:nvSpPr>
          <p:spPr>
            <a:xfrm>
              <a:off x="2401800" y="719675"/>
              <a:ext cx="75900" cy="77350"/>
            </a:xfrm>
            <a:custGeom>
              <a:avLst/>
              <a:gdLst/>
              <a:ahLst/>
              <a:cxnLst/>
              <a:rect l="l" t="t" r="r" b="b"/>
              <a:pathLst>
                <a:path w="3036" h="3094" extrusionOk="0">
                  <a:moveTo>
                    <a:pt x="3036" y="1576"/>
                  </a:moveTo>
                  <a:cubicBezTo>
                    <a:pt x="3036" y="2393"/>
                    <a:pt x="2277" y="3094"/>
                    <a:pt x="1460" y="3036"/>
                  </a:cubicBezTo>
                  <a:cubicBezTo>
                    <a:pt x="643" y="3036"/>
                    <a:pt x="0" y="2277"/>
                    <a:pt x="59" y="1518"/>
                  </a:cubicBezTo>
                  <a:cubicBezTo>
                    <a:pt x="59" y="701"/>
                    <a:pt x="818" y="0"/>
                    <a:pt x="1635" y="59"/>
                  </a:cubicBezTo>
                  <a:cubicBezTo>
                    <a:pt x="2394" y="117"/>
                    <a:pt x="3036" y="817"/>
                    <a:pt x="3036" y="15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3" name="Google Shape;17733;p45"/>
            <p:cNvSpPr/>
            <p:nvPr/>
          </p:nvSpPr>
          <p:spPr>
            <a:xfrm>
              <a:off x="2156650" y="4645075"/>
              <a:ext cx="74450" cy="74450"/>
            </a:xfrm>
            <a:custGeom>
              <a:avLst/>
              <a:gdLst/>
              <a:ahLst/>
              <a:cxnLst/>
              <a:rect l="l" t="t" r="r" b="b"/>
              <a:pathLst>
                <a:path w="2978" h="2978" extrusionOk="0">
                  <a:moveTo>
                    <a:pt x="2919" y="1518"/>
                  </a:moveTo>
                  <a:cubicBezTo>
                    <a:pt x="2919" y="2336"/>
                    <a:pt x="2277" y="2978"/>
                    <a:pt x="1460" y="2978"/>
                  </a:cubicBezTo>
                  <a:cubicBezTo>
                    <a:pt x="642" y="2978"/>
                    <a:pt x="0" y="2277"/>
                    <a:pt x="0" y="1460"/>
                  </a:cubicBezTo>
                  <a:cubicBezTo>
                    <a:pt x="59" y="701"/>
                    <a:pt x="701" y="1"/>
                    <a:pt x="1518" y="59"/>
                  </a:cubicBezTo>
                  <a:cubicBezTo>
                    <a:pt x="2335" y="59"/>
                    <a:pt x="2977" y="701"/>
                    <a:pt x="2919" y="15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4" name="Google Shape;17734;p45"/>
            <p:cNvSpPr/>
            <p:nvPr/>
          </p:nvSpPr>
          <p:spPr>
            <a:xfrm>
              <a:off x="1910025" y="4402850"/>
              <a:ext cx="73000" cy="72975"/>
            </a:xfrm>
            <a:custGeom>
              <a:avLst/>
              <a:gdLst/>
              <a:ahLst/>
              <a:cxnLst/>
              <a:rect l="l" t="t" r="r" b="b"/>
              <a:pathLst>
                <a:path w="2920" h="2919" extrusionOk="0">
                  <a:moveTo>
                    <a:pt x="1460" y="0"/>
                  </a:moveTo>
                  <a:cubicBezTo>
                    <a:pt x="2277" y="0"/>
                    <a:pt x="2919" y="642"/>
                    <a:pt x="2919" y="1460"/>
                  </a:cubicBezTo>
                  <a:cubicBezTo>
                    <a:pt x="2919" y="2277"/>
                    <a:pt x="2277" y="2919"/>
                    <a:pt x="1460" y="2919"/>
                  </a:cubicBezTo>
                  <a:cubicBezTo>
                    <a:pt x="643" y="2919"/>
                    <a:pt x="59" y="2335"/>
                    <a:pt x="1" y="1518"/>
                  </a:cubicBezTo>
                  <a:cubicBezTo>
                    <a:pt x="1" y="701"/>
                    <a:pt x="643" y="59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5" name="Google Shape;17735;p45"/>
            <p:cNvSpPr/>
            <p:nvPr/>
          </p:nvSpPr>
          <p:spPr>
            <a:xfrm>
              <a:off x="1669250" y="1459525"/>
              <a:ext cx="70075" cy="71525"/>
            </a:xfrm>
            <a:custGeom>
              <a:avLst/>
              <a:gdLst/>
              <a:ahLst/>
              <a:cxnLst/>
              <a:rect l="l" t="t" r="r" b="b"/>
              <a:pathLst>
                <a:path w="2803" h="2861" extrusionOk="0">
                  <a:moveTo>
                    <a:pt x="1401" y="2802"/>
                  </a:moveTo>
                  <a:cubicBezTo>
                    <a:pt x="584" y="2802"/>
                    <a:pt x="1" y="2218"/>
                    <a:pt x="1" y="1401"/>
                  </a:cubicBezTo>
                  <a:cubicBezTo>
                    <a:pt x="1" y="584"/>
                    <a:pt x="584" y="0"/>
                    <a:pt x="1401" y="0"/>
                  </a:cubicBezTo>
                  <a:cubicBezTo>
                    <a:pt x="2219" y="0"/>
                    <a:pt x="2802" y="642"/>
                    <a:pt x="2802" y="1401"/>
                  </a:cubicBezTo>
                  <a:cubicBezTo>
                    <a:pt x="2802" y="2218"/>
                    <a:pt x="2219" y="2860"/>
                    <a:pt x="1401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6" name="Google Shape;17736;p45"/>
            <p:cNvSpPr/>
            <p:nvPr/>
          </p:nvSpPr>
          <p:spPr>
            <a:xfrm>
              <a:off x="5102900" y="4894625"/>
              <a:ext cx="71525" cy="70050"/>
            </a:xfrm>
            <a:custGeom>
              <a:avLst/>
              <a:gdLst/>
              <a:ahLst/>
              <a:cxnLst/>
              <a:rect l="l" t="t" r="r" b="b"/>
              <a:pathLst>
                <a:path w="2861" h="2802" extrusionOk="0">
                  <a:moveTo>
                    <a:pt x="1460" y="2802"/>
                  </a:moveTo>
                  <a:cubicBezTo>
                    <a:pt x="642" y="2802"/>
                    <a:pt x="0" y="2218"/>
                    <a:pt x="0" y="1401"/>
                  </a:cubicBezTo>
                  <a:cubicBezTo>
                    <a:pt x="0" y="584"/>
                    <a:pt x="584" y="0"/>
                    <a:pt x="1401" y="0"/>
                  </a:cubicBezTo>
                  <a:cubicBezTo>
                    <a:pt x="2218" y="0"/>
                    <a:pt x="2802" y="584"/>
                    <a:pt x="2860" y="1401"/>
                  </a:cubicBezTo>
                  <a:cubicBezTo>
                    <a:pt x="2860" y="2160"/>
                    <a:pt x="2218" y="2802"/>
                    <a:pt x="1460" y="28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7" name="Google Shape;17737;p45"/>
            <p:cNvSpPr/>
            <p:nvPr/>
          </p:nvSpPr>
          <p:spPr>
            <a:xfrm>
              <a:off x="1422625" y="1949825"/>
              <a:ext cx="70075" cy="68600"/>
            </a:xfrm>
            <a:custGeom>
              <a:avLst/>
              <a:gdLst/>
              <a:ahLst/>
              <a:cxnLst/>
              <a:rect l="l" t="t" r="r" b="b"/>
              <a:pathLst>
                <a:path w="2803" h="2744" extrusionOk="0">
                  <a:moveTo>
                    <a:pt x="2803" y="1401"/>
                  </a:moveTo>
                  <a:cubicBezTo>
                    <a:pt x="2803" y="2160"/>
                    <a:pt x="2161" y="2744"/>
                    <a:pt x="1402" y="2744"/>
                  </a:cubicBezTo>
                  <a:cubicBezTo>
                    <a:pt x="643" y="2744"/>
                    <a:pt x="1" y="2102"/>
                    <a:pt x="1" y="1343"/>
                  </a:cubicBezTo>
                  <a:cubicBezTo>
                    <a:pt x="59" y="584"/>
                    <a:pt x="701" y="1"/>
                    <a:pt x="1402" y="1"/>
                  </a:cubicBezTo>
                  <a:cubicBezTo>
                    <a:pt x="2161" y="1"/>
                    <a:pt x="2803" y="643"/>
                    <a:pt x="2803" y="14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8" name="Google Shape;17738;p45"/>
            <p:cNvSpPr/>
            <p:nvPr/>
          </p:nvSpPr>
          <p:spPr>
            <a:xfrm>
              <a:off x="4611125" y="5141225"/>
              <a:ext cx="68600" cy="70075"/>
            </a:xfrm>
            <a:custGeom>
              <a:avLst/>
              <a:gdLst/>
              <a:ahLst/>
              <a:cxnLst/>
              <a:rect l="l" t="t" r="r" b="b"/>
              <a:pathLst>
                <a:path w="2744" h="2803" extrusionOk="0">
                  <a:moveTo>
                    <a:pt x="1343" y="2803"/>
                  </a:moveTo>
                  <a:cubicBezTo>
                    <a:pt x="584" y="2744"/>
                    <a:pt x="0" y="2161"/>
                    <a:pt x="0" y="1402"/>
                  </a:cubicBezTo>
                  <a:cubicBezTo>
                    <a:pt x="0" y="643"/>
                    <a:pt x="642" y="1"/>
                    <a:pt x="1401" y="1"/>
                  </a:cubicBezTo>
                  <a:cubicBezTo>
                    <a:pt x="2160" y="59"/>
                    <a:pt x="2744" y="701"/>
                    <a:pt x="2744" y="1460"/>
                  </a:cubicBezTo>
                  <a:cubicBezTo>
                    <a:pt x="2744" y="2161"/>
                    <a:pt x="2102" y="2803"/>
                    <a:pt x="1343" y="280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9" name="Google Shape;17739;p45"/>
            <p:cNvSpPr/>
            <p:nvPr/>
          </p:nvSpPr>
          <p:spPr>
            <a:xfrm>
              <a:off x="2407625" y="4897525"/>
              <a:ext cx="65700" cy="64250"/>
            </a:xfrm>
            <a:custGeom>
              <a:avLst/>
              <a:gdLst/>
              <a:ahLst/>
              <a:cxnLst/>
              <a:rect l="l" t="t" r="r" b="b"/>
              <a:pathLst>
                <a:path w="2628" h="2570" extrusionOk="0">
                  <a:moveTo>
                    <a:pt x="1343" y="2569"/>
                  </a:moveTo>
                  <a:cubicBezTo>
                    <a:pt x="643" y="2569"/>
                    <a:pt x="59" y="2044"/>
                    <a:pt x="59" y="1343"/>
                  </a:cubicBezTo>
                  <a:cubicBezTo>
                    <a:pt x="1" y="585"/>
                    <a:pt x="585" y="1"/>
                    <a:pt x="1343" y="1"/>
                  </a:cubicBezTo>
                  <a:cubicBezTo>
                    <a:pt x="2044" y="1"/>
                    <a:pt x="2569" y="526"/>
                    <a:pt x="2569" y="1227"/>
                  </a:cubicBezTo>
                  <a:cubicBezTo>
                    <a:pt x="2628" y="1986"/>
                    <a:pt x="2044" y="2511"/>
                    <a:pt x="1343" y="251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0" name="Google Shape;17740;p45"/>
            <p:cNvSpPr/>
            <p:nvPr/>
          </p:nvSpPr>
          <p:spPr>
            <a:xfrm>
              <a:off x="1425550" y="367175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1285" y="1"/>
                  </a:moveTo>
                  <a:cubicBezTo>
                    <a:pt x="1985" y="1"/>
                    <a:pt x="2569" y="526"/>
                    <a:pt x="2569" y="1285"/>
                  </a:cubicBezTo>
                  <a:cubicBezTo>
                    <a:pt x="2569" y="2044"/>
                    <a:pt x="1985" y="2569"/>
                    <a:pt x="1226" y="2569"/>
                  </a:cubicBezTo>
                  <a:cubicBezTo>
                    <a:pt x="526" y="2511"/>
                    <a:pt x="1" y="1985"/>
                    <a:pt x="1" y="1227"/>
                  </a:cubicBezTo>
                  <a:cubicBezTo>
                    <a:pt x="1" y="526"/>
                    <a:pt x="584" y="1"/>
                    <a:pt x="128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1" name="Google Shape;17741;p45"/>
            <p:cNvSpPr/>
            <p:nvPr/>
          </p:nvSpPr>
          <p:spPr>
            <a:xfrm>
              <a:off x="1672175" y="4160600"/>
              <a:ext cx="64225" cy="64250"/>
            </a:xfrm>
            <a:custGeom>
              <a:avLst/>
              <a:gdLst/>
              <a:ahLst/>
              <a:cxnLst/>
              <a:rect l="l" t="t" r="r" b="b"/>
              <a:pathLst>
                <a:path w="2569" h="2570" extrusionOk="0">
                  <a:moveTo>
                    <a:pt x="2569" y="1285"/>
                  </a:moveTo>
                  <a:cubicBezTo>
                    <a:pt x="2569" y="2044"/>
                    <a:pt x="1985" y="2569"/>
                    <a:pt x="1284" y="2569"/>
                  </a:cubicBezTo>
                  <a:cubicBezTo>
                    <a:pt x="526" y="2569"/>
                    <a:pt x="0" y="1985"/>
                    <a:pt x="0" y="1227"/>
                  </a:cubicBezTo>
                  <a:cubicBezTo>
                    <a:pt x="0" y="526"/>
                    <a:pt x="584" y="1"/>
                    <a:pt x="1284" y="1"/>
                  </a:cubicBezTo>
                  <a:cubicBezTo>
                    <a:pt x="2043" y="59"/>
                    <a:pt x="2569" y="585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2" name="Google Shape;17742;p45"/>
            <p:cNvSpPr/>
            <p:nvPr/>
          </p:nvSpPr>
          <p:spPr>
            <a:xfrm>
              <a:off x="4859200" y="483275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343" y="0"/>
                  </a:moveTo>
                  <a:cubicBezTo>
                    <a:pt x="2043" y="0"/>
                    <a:pt x="2569" y="584"/>
                    <a:pt x="2569" y="1284"/>
                  </a:cubicBezTo>
                  <a:cubicBezTo>
                    <a:pt x="2569" y="2043"/>
                    <a:pt x="1985" y="2627"/>
                    <a:pt x="1226" y="2569"/>
                  </a:cubicBezTo>
                  <a:cubicBezTo>
                    <a:pt x="526" y="2569"/>
                    <a:pt x="0" y="1985"/>
                    <a:pt x="0" y="1284"/>
                  </a:cubicBezTo>
                  <a:cubicBezTo>
                    <a:pt x="59" y="526"/>
                    <a:pt x="584" y="0"/>
                    <a:pt x="134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3" name="Google Shape;17743;p45"/>
            <p:cNvSpPr/>
            <p:nvPr/>
          </p:nvSpPr>
          <p:spPr>
            <a:xfrm>
              <a:off x="6084975" y="1709050"/>
              <a:ext cx="64225" cy="65700"/>
            </a:xfrm>
            <a:custGeom>
              <a:avLst/>
              <a:gdLst/>
              <a:ahLst/>
              <a:cxnLst/>
              <a:rect l="l" t="t" r="r" b="b"/>
              <a:pathLst>
                <a:path w="2569" h="2628" extrusionOk="0">
                  <a:moveTo>
                    <a:pt x="2569" y="1285"/>
                  </a:moveTo>
                  <a:cubicBezTo>
                    <a:pt x="2569" y="2043"/>
                    <a:pt x="2044" y="2569"/>
                    <a:pt x="1343" y="2569"/>
                  </a:cubicBezTo>
                  <a:cubicBezTo>
                    <a:pt x="584" y="2627"/>
                    <a:pt x="1" y="2043"/>
                    <a:pt x="1" y="1285"/>
                  </a:cubicBezTo>
                  <a:cubicBezTo>
                    <a:pt x="59" y="584"/>
                    <a:pt x="584" y="0"/>
                    <a:pt x="1343" y="59"/>
                  </a:cubicBezTo>
                  <a:cubicBezTo>
                    <a:pt x="2044" y="59"/>
                    <a:pt x="2569" y="584"/>
                    <a:pt x="2569" y="12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4" name="Google Shape;17744;p45"/>
            <p:cNvSpPr/>
            <p:nvPr/>
          </p:nvSpPr>
          <p:spPr>
            <a:xfrm>
              <a:off x="2897950" y="5142700"/>
              <a:ext cx="64225" cy="65675"/>
            </a:xfrm>
            <a:custGeom>
              <a:avLst/>
              <a:gdLst/>
              <a:ahLst/>
              <a:cxnLst/>
              <a:rect l="l" t="t" r="r" b="b"/>
              <a:pathLst>
                <a:path w="2569" h="2627" extrusionOk="0">
                  <a:moveTo>
                    <a:pt x="1285" y="2627"/>
                  </a:moveTo>
                  <a:cubicBezTo>
                    <a:pt x="584" y="2627"/>
                    <a:pt x="0" y="2102"/>
                    <a:pt x="0" y="1343"/>
                  </a:cubicBezTo>
                  <a:cubicBezTo>
                    <a:pt x="0" y="642"/>
                    <a:pt x="526" y="59"/>
                    <a:pt x="1226" y="59"/>
                  </a:cubicBezTo>
                  <a:cubicBezTo>
                    <a:pt x="1985" y="0"/>
                    <a:pt x="2569" y="584"/>
                    <a:pt x="2569" y="1343"/>
                  </a:cubicBezTo>
                  <a:cubicBezTo>
                    <a:pt x="2569" y="2043"/>
                    <a:pt x="2043" y="2627"/>
                    <a:pt x="1285" y="26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5" name="Google Shape;17745;p45"/>
            <p:cNvSpPr/>
            <p:nvPr/>
          </p:nvSpPr>
          <p:spPr>
            <a:xfrm>
              <a:off x="6333050" y="2936300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452" y="1985"/>
                    <a:pt x="1927" y="2510"/>
                    <a:pt x="1168" y="2510"/>
                  </a:cubicBezTo>
                  <a:cubicBezTo>
                    <a:pt x="526" y="2452"/>
                    <a:pt x="1" y="1926"/>
                    <a:pt x="1" y="1226"/>
                  </a:cubicBezTo>
                  <a:cubicBezTo>
                    <a:pt x="1" y="525"/>
                    <a:pt x="584" y="0"/>
                    <a:pt x="1285" y="0"/>
                  </a:cubicBezTo>
                  <a:cubicBezTo>
                    <a:pt x="1985" y="0"/>
                    <a:pt x="2510" y="584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6" name="Google Shape;17746;p45"/>
            <p:cNvSpPr/>
            <p:nvPr/>
          </p:nvSpPr>
          <p:spPr>
            <a:xfrm>
              <a:off x="5597575" y="975050"/>
              <a:ext cx="61325" cy="61300"/>
            </a:xfrm>
            <a:custGeom>
              <a:avLst/>
              <a:gdLst/>
              <a:ahLst/>
              <a:cxnLst/>
              <a:rect l="l" t="t" r="r" b="b"/>
              <a:pathLst>
                <a:path w="2453" h="2452" extrusionOk="0">
                  <a:moveTo>
                    <a:pt x="1227" y="0"/>
                  </a:moveTo>
                  <a:cubicBezTo>
                    <a:pt x="1927" y="0"/>
                    <a:pt x="2452" y="584"/>
                    <a:pt x="2452" y="1226"/>
                  </a:cubicBezTo>
                  <a:cubicBezTo>
                    <a:pt x="2452" y="1868"/>
                    <a:pt x="1869" y="2452"/>
                    <a:pt x="1227" y="2452"/>
                  </a:cubicBezTo>
                  <a:cubicBezTo>
                    <a:pt x="526" y="2452"/>
                    <a:pt x="1" y="1868"/>
                    <a:pt x="1" y="1168"/>
                  </a:cubicBezTo>
                  <a:cubicBezTo>
                    <a:pt x="1" y="525"/>
                    <a:pt x="585" y="0"/>
                    <a:pt x="1227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7" name="Google Shape;17747;p45"/>
            <p:cNvSpPr/>
            <p:nvPr/>
          </p:nvSpPr>
          <p:spPr>
            <a:xfrm>
              <a:off x="3634875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1226" y="2510"/>
                  </a:moveTo>
                  <a:cubicBezTo>
                    <a:pt x="526" y="2510"/>
                    <a:pt x="1" y="1926"/>
                    <a:pt x="1" y="1226"/>
                  </a:cubicBezTo>
                  <a:cubicBezTo>
                    <a:pt x="59" y="525"/>
                    <a:pt x="584" y="0"/>
                    <a:pt x="1226" y="0"/>
                  </a:cubicBezTo>
                  <a:cubicBezTo>
                    <a:pt x="1927" y="0"/>
                    <a:pt x="2510" y="584"/>
                    <a:pt x="2452" y="1284"/>
                  </a:cubicBezTo>
                  <a:cubicBezTo>
                    <a:pt x="2452" y="1985"/>
                    <a:pt x="1927" y="2510"/>
                    <a:pt x="1226" y="251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8" name="Google Shape;17748;p45"/>
            <p:cNvSpPr/>
            <p:nvPr/>
          </p:nvSpPr>
          <p:spPr>
            <a:xfrm>
              <a:off x="6333050" y="2692600"/>
              <a:ext cx="62775" cy="62775"/>
            </a:xfrm>
            <a:custGeom>
              <a:avLst/>
              <a:gdLst/>
              <a:ahLst/>
              <a:cxnLst/>
              <a:rect l="l" t="t" r="r" b="b"/>
              <a:pathLst>
                <a:path w="2511" h="2511" extrusionOk="0">
                  <a:moveTo>
                    <a:pt x="2510" y="1284"/>
                  </a:moveTo>
                  <a:cubicBezTo>
                    <a:pt x="2510" y="1985"/>
                    <a:pt x="1927" y="2510"/>
                    <a:pt x="1226" y="2510"/>
                  </a:cubicBezTo>
                  <a:cubicBezTo>
                    <a:pt x="526" y="2510"/>
                    <a:pt x="1" y="1985"/>
                    <a:pt x="1" y="1284"/>
                  </a:cubicBezTo>
                  <a:cubicBezTo>
                    <a:pt x="1" y="584"/>
                    <a:pt x="584" y="0"/>
                    <a:pt x="1285" y="59"/>
                  </a:cubicBezTo>
                  <a:cubicBezTo>
                    <a:pt x="1985" y="59"/>
                    <a:pt x="2510" y="584"/>
                    <a:pt x="2510" y="128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9" name="Google Shape;17749;p45"/>
            <p:cNvSpPr/>
            <p:nvPr/>
          </p:nvSpPr>
          <p:spPr>
            <a:xfrm>
              <a:off x="3881500" y="238125"/>
              <a:ext cx="62775" cy="62750"/>
            </a:xfrm>
            <a:custGeom>
              <a:avLst/>
              <a:gdLst/>
              <a:ahLst/>
              <a:cxnLst/>
              <a:rect l="l" t="t" r="r" b="b"/>
              <a:pathLst>
                <a:path w="2511" h="2510" extrusionOk="0">
                  <a:moveTo>
                    <a:pt x="2510" y="1226"/>
                  </a:moveTo>
                  <a:cubicBezTo>
                    <a:pt x="2510" y="1926"/>
                    <a:pt x="1985" y="2452"/>
                    <a:pt x="1284" y="2452"/>
                  </a:cubicBezTo>
                  <a:cubicBezTo>
                    <a:pt x="584" y="2510"/>
                    <a:pt x="0" y="1985"/>
                    <a:pt x="0" y="1226"/>
                  </a:cubicBezTo>
                  <a:cubicBezTo>
                    <a:pt x="0" y="525"/>
                    <a:pt x="584" y="0"/>
                    <a:pt x="1284" y="0"/>
                  </a:cubicBezTo>
                  <a:cubicBezTo>
                    <a:pt x="1985" y="0"/>
                    <a:pt x="2510" y="525"/>
                    <a:pt x="2510" y="12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0" name="Google Shape;17750;p45"/>
            <p:cNvSpPr/>
            <p:nvPr/>
          </p:nvSpPr>
          <p:spPr>
            <a:xfrm>
              <a:off x="6333050" y="2447425"/>
              <a:ext cx="61325" cy="59875"/>
            </a:xfrm>
            <a:custGeom>
              <a:avLst/>
              <a:gdLst/>
              <a:ahLst/>
              <a:cxnLst/>
              <a:rect l="l" t="t" r="r" b="b"/>
              <a:pathLst>
                <a:path w="2453" h="2395" extrusionOk="0">
                  <a:moveTo>
                    <a:pt x="2452" y="1168"/>
                  </a:moveTo>
                  <a:cubicBezTo>
                    <a:pt x="2452" y="1810"/>
                    <a:pt x="1868" y="2394"/>
                    <a:pt x="1226" y="2394"/>
                  </a:cubicBezTo>
                  <a:cubicBezTo>
                    <a:pt x="643" y="2394"/>
                    <a:pt x="59" y="1869"/>
                    <a:pt x="59" y="1227"/>
                  </a:cubicBezTo>
                  <a:cubicBezTo>
                    <a:pt x="1" y="585"/>
                    <a:pt x="584" y="1"/>
                    <a:pt x="1226" y="1"/>
                  </a:cubicBezTo>
                  <a:cubicBezTo>
                    <a:pt x="1868" y="1"/>
                    <a:pt x="2452" y="585"/>
                    <a:pt x="2452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1" name="Google Shape;17751;p45"/>
            <p:cNvSpPr/>
            <p:nvPr/>
          </p:nvSpPr>
          <p:spPr>
            <a:xfrm>
              <a:off x="6086425" y="3919825"/>
              <a:ext cx="61325" cy="61325"/>
            </a:xfrm>
            <a:custGeom>
              <a:avLst/>
              <a:gdLst/>
              <a:ahLst/>
              <a:cxnLst/>
              <a:rect l="l" t="t" r="r" b="b"/>
              <a:pathLst>
                <a:path w="2453" h="2453" extrusionOk="0">
                  <a:moveTo>
                    <a:pt x="1227" y="1"/>
                  </a:moveTo>
                  <a:cubicBezTo>
                    <a:pt x="1869" y="1"/>
                    <a:pt x="2453" y="584"/>
                    <a:pt x="2453" y="1226"/>
                  </a:cubicBezTo>
                  <a:cubicBezTo>
                    <a:pt x="2453" y="1869"/>
                    <a:pt x="1869" y="2394"/>
                    <a:pt x="1285" y="2452"/>
                  </a:cubicBezTo>
                  <a:cubicBezTo>
                    <a:pt x="585" y="2452"/>
                    <a:pt x="1" y="1869"/>
                    <a:pt x="59" y="1168"/>
                  </a:cubicBezTo>
                  <a:cubicBezTo>
                    <a:pt x="59" y="584"/>
                    <a:pt x="585" y="1"/>
                    <a:pt x="1227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2" name="Google Shape;17752;p45"/>
            <p:cNvSpPr/>
            <p:nvPr/>
          </p:nvSpPr>
          <p:spPr>
            <a:xfrm>
              <a:off x="2657175" y="486175"/>
              <a:ext cx="59850" cy="59875"/>
            </a:xfrm>
            <a:custGeom>
              <a:avLst/>
              <a:gdLst/>
              <a:ahLst/>
              <a:cxnLst/>
              <a:rect l="l" t="t" r="r" b="b"/>
              <a:pathLst>
                <a:path w="2394" h="2395" extrusionOk="0">
                  <a:moveTo>
                    <a:pt x="2394" y="1168"/>
                  </a:moveTo>
                  <a:cubicBezTo>
                    <a:pt x="2394" y="1752"/>
                    <a:pt x="1868" y="2336"/>
                    <a:pt x="1226" y="2394"/>
                  </a:cubicBezTo>
                  <a:cubicBezTo>
                    <a:pt x="584" y="2394"/>
                    <a:pt x="0" y="1810"/>
                    <a:pt x="0" y="1168"/>
                  </a:cubicBezTo>
                  <a:cubicBezTo>
                    <a:pt x="0" y="526"/>
                    <a:pt x="584" y="1"/>
                    <a:pt x="1168" y="1"/>
                  </a:cubicBezTo>
                  <a:cubicBezTo>
                    <a:pt x="1810" y="1"/>
                    <a:pt x="2394" y="526"/>
                    <a:pt x="2394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3" name="Google Shape;17753;p45"/>
            <p:cNvSpPr/>
            <p:nvPr/>
          </p:nvSpPr>
          <p:spPr>
            <a:xfrm>
              <a:off x="4126650" y="239575"/>
              <a:ext cx="58400" cy="59850"/>
            </a:xfrm>
            <a:custGeom>
              <a:avLst/>
              <a:gdLst/>
              <a:ahLst/>
              <a:cxnLst/>
              <a:rect l="l" t="t" r="r" b="b"/>
              <a:pathLst>
                <a:path w="2336" h="2394" extrusionOk="0">
                  <a:moveTo>
                    <a:pt x="1168" y="2335"/>
                  </a:moveTo>
                  <a:cubicBezTo>
                    <a:pt x="526" y="2394"/>
                    <a:pt x="0" y="1810"/>
                    <a:pt x="0" y="1226"/>
                  </a:cubicBezTo>
                  <a:cubicBezTo>
                    <a:pt x="0" y="584"/>
                    <a:pt x="526" y="0"/>
                    <a:pt x="1168" y="0"/>
                  </a:cubicBezTo>
                  <a:cubicBezTo>
                    <a:pt x="1752" y="0"/>
                    <a:pt x="2335" y="526"/>
                    <a:pt x="2335" y="1168"/>
                  </a:cubicBezTo>
                  <a:cubicBezTo>
                    <a:pt x="2335" y="1810"/>
                    <a:pt x="1810" y="2335"/>
                    <a:pt x="1168" y="23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4" name="Google Shape;17754;p45"/>
            <p:cNvSpPr/>
            <p:nvPr/>
          </p:nvSpPr>
          <p:spPr>
            <a:xfrm>
              <a:off x="5845650" y="1223125"/>
              <a:ext cx="56950" cy="58375"/>
            </a:xfrm>
            <a:custGeom>
              <a:avLst/>
              <a:gdLst/>
              <a:ahLst/>
              <a:cxnLst/>
              <a:rect l="l" t="t" r="r" b="b"/>
              <a:pathLst>
                <a:path w="2278" h="2335" extrusionOk="0">
                  <a:moveTo>
                    <a:pt x="2277" y="1167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335"/>
                    <a:pt x="1" y="1810"/>
                    <a:pt x="1" y="1109"/>
                  </a:cubicBezTo>
                  <a:cubicBezTo>
                    <a:pt x="59" y="467"/>
                    <a:pt x="526" y="0"/>
                    <a:pt x="1168" y="0"/>
                  </a:cubicBezTo>
                  <a:cubicBezTo>
                    <a:pt x="1810" y="0"/>
                    <a:pt x="2277" y="525"/>
                    <a:pt x="2277" y="116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5" name="Google Shape;17755;p45"/>
            <p:cNvSpPr/>
            <p:nvPr/>
          </p:nvSpPr>
          <p:spPr>
            <a:xfrm>
              <a:off x="3394100" y="241025"/>
              <a:ext cx="58400" cy="56950"/>
            </a:xfrm>
            <a:custGeom>
              <a:avLst/>
              <a:gdLst/>
              <a:ahLst/>
              <a:cxnLst/>
              <a:rect l="l" t="t" r="r" b="b"/>
              <a:pathLst>
                <a:path w="2336" h="2278" extrusionOk="0">
                  <a:moveTo>
                    <a:pt x="2277" y="1168"/>
                  </a:moveTo>
                  <a:cubicBezTo>
                    <a:pt x="2277" y="1810"/>
                    <a:pt x="1810" y="2277"/>
                    <a:pt x="1168" y="2277"/>
                  </a:cubicBezTo>
                  <a:cubicBezTo>
                    <a:pt x="526" y="2277"/>
                    <a:pt x="0" y="1752"/>
                    <a:pt x="59" y="1051"/>
                  </a:cubicBezTo>
                  <a:cubicBezTo>
                    <a:pt x="59" y="409"/>
                    <a:pt x="584" y="1"/>
                    <a:pt x="1226" y="1"/>
                  </a:cubicBezTo>
                  <a:cubicBezTo>
                    <a:pt x="1868" y="1"/>
                    <a:pt x="2335" y="526"/>
                    <a:pt x="2277" y="116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6" name="Google Shape;17756;p45"/>
            <p:cNvSpPr/>
            <p:nvPr/>
          </p:nvSpPr>
          <p:spPr>
            <a:xfrm>
              <a:off x="6335975" y="3185825"/>
              <a:ext cx="56925" cy="56925"/>
            </a:xfrm>
            <a:custGeom>
              <a:avLst/>
              <a:gdLst/>
              <a:ahLst/>
              <a:cxnLst/>
              <a:rect l="l" t="t" r="r" b="b"/>
              <a:pathLst>
                <a:path w="2277" h="2277" extrusionOk="0">
                  <a:moveTo>
                    <a:pt x="1168" y="2277"/>
                  </a:moveTo>
                  <a:cubicBezTo>
                    <a:pt x="526" y="2277"/>
                    <a:pt x="0" y="1810"/>
                    <a:pt x="0" y="1168"/>
                  </a:cubicBezTo>
                  <a:cubicBezTo>
                    <a:pt x="0" y="467"/>
                    <a:pt x="467" y="0"/>
                    <a:pt x="1168" y="0"/>
                  </a:cubicBezTo>
                  <a:cubicBezTo>
                    <a:pt x="1810" y="0"/>
                    <a:pt x="2277" y="526"/>
                    <a:pt x="2277" y="1109"/>
                  </a:cubicBezTo>
                  <a:cubicBezTo>
                    <a:pt x="2277" y="1751"/>
                    <a:pt x="1751" y="2277"/>
                    <a:pt x="1168" y="227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7" name="Google Shape;17757;p45"/>
            <p:cNvSpPr/>
            <p:nvPr/>
          </p:nvSpPr>
          <p:spPr>
            <a:xfrm>
              <a:off x="5356800" y="731350"/>
              <a:ext cx="56950" cy="55475"/>
            </a:xfrm>
            <a:custGeom>
              <a:avLst/>
              <a:gdLst/>
              <a:ahLst/>
              <a:cxnLst/>
              <a:rect l="l" t="t" r="r" b="b"/>
              <a:pathLst>
                <a:path w="2278" h="2219" extrusionOk="0">
                  <a:moveTo>
                    <a:pt x="1168" y="2218"/>
                  </a:moveTo>
                  <a:cubicBezTo>
                    <a:pt x="526" y="2218"/>
                    <a:pt x="59" y="1810"/>
                    <a:pt x="1" y="1168"/>
                  </a:cubicBezTo>
                  <a:cubicBezTo>
                    <a:pt x="1" y="467"/>
                    <a:pt x="468" y="0"/>
                    <a:pt x="1110" y="0"/>
                  </a:cubicBezTo>
                  <a:cubicBezTo>
                    <a:pt x="1752" y="0"/>
                    <a:pt x="2277" y="467"/>
                    <a:pt x="2277" y="1051"/>
                  </a:cubicBezTo>
                  <a:cubicBezTo>
                    <a:pt x="2277" y="1693"/>
                    <a:pt x="1810" y="2218"/>
                    <a:pt x="1168" y="2218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8" name="Google Shape;17758;p45"/>
            <p:cNvSpPr/>
            <p:nvPr/>
          </p:nvSpPr>
          <p:spPr>
            <a:xfrm>
              <a:off x="1924625" y="979425"/>
              <a:ext cx="52550" cy="52550"/>
            </a:xfrm>
            <a:custGeom>
              <a:avLst/>
              <a:gdLst/>
              <a:ahLst/>
              <a:cxnLst/>
              <a:rect l="l" t="t" r="r" b="b"/>
              <a:pathLst>
                <a:path w="2102" h="2102" extrusionOk="0">
                  <a:moveTo>
                    <a:pt x="2102" y="1051"/>
                  </a:moveTo>
                  <a:cubicBezTo>
                    <a:pt x="2102" y="1576"/>
                    <a:pt x="1635" y="2043"/>
                    <a:pt x="1051" y="2102"/>
                  </a:cubicBezTo>
                  <a:cubicBezTo>
                    <a:pt x="526" y="2102"/>
                    <a:pt x="0" y="1576"/>
                    <a:pt x="0" y="993"/>
                  </a:cubicBezTo>
                  <a:cubicBezTo>
                    <a:pt x="0" y="467"/>
                    <a:pt x="526" y="0"/>
                    <a:pt x="1051" y="0"/>
                  </a:cubicBezTo>
                  <a:cubicBezTo>
                    <a:pt x="1576" y="0"/>
                    <a:pt x="2102" y="467"/>
                    <a:pt x="2102" y="105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9" name="Google Shape;17759;p45"/>
            <p:cNvSpPr/>
            <p:nvPr/>
          </p:nvSpPr>
          <p:spPr>
            <a:xfrm>
              <a:off x="6337425" y="22052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1051" y="0"/>
                  </a:moveTo>
                  <a:cubicBezTo>
                    <a:pt x="1577" y="0"/>
                    <a:pt x="2102" y="467"/>
                    <a:pt x="2102" y="993"/>
                  </a:cubicBezTo>
                  <a:cubicBezTo>
                    <a:pt x="2160" y="1576"/>
                    <a:pt x="1635" y="2102"/>
                    <a:pt x="1051" y="2102"/>
                  </a:cubicBezTo>
                  <a:cubicBezTo>
                    <a:pt x="526" y="2043"/>
                    <a:pt x="1" y="1576"/>
                    <a:pt x="1" y="1051"/>
                  </a:cubicBezTo>
                  <a:cubicBezTo>
                    <a:pt x="1" y="467"/>
                    <a:pt x="526" y="0"/>
                    <a:pt x="1051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0" name="Google Shape;17760;p45"/>
            <p:cNvSpPr/>
            <p:nvPr/>
          </p:nvSpPr>
          <p:spPr>
            <a:xfrm>
              <a:off x="1431400" y="1714875"/>
              <a:ext cx="52550" cy="52575"/>
            </a:xfrm>
            <a:custGeom>
              <a:avLst/>
              <a:gdLst/>
              <a:ahLst/>
              <a:cxnLst/>
              <a:rect l="l" t="t" r="r" b="b"/>
              <a:pathLst>
                <a:path w="2102" h="2103" extrusionOk="0">
                  <a:moveTo>
                    <a:pt x="2101" y="1052"/>
                  </a:moveTo>
                  <a:cubicBezTo>
                    <a:pt x="2101" y="1635"/>
                    <a:pt x="1635" y="2102"/>
                    <a:pt x="1051" y="2102"/>
                  </a:cubicBezTo>
                  <a:cubicBezTo>
                    <a:pt x="467" y="2102"/>
                    <a:pt x="0" y="1577"/>
                    <a:pt x="0" y="1052"/>
                  </a:cubicBezTo>
                  <a:cubicBezTo>
                    <a:pt x="0" y="468"/>
                    <a:pt x="525" y="1"/>
                    <a:pt x="1051" y="1"/>
                  </a:cubicBezTo>
                  <a:cubicBezTo>
                    <a:pt x="1576" y="59"/>
                    <a:pt x="2101" y="526"/>
                    <a:pt x="2101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1" name="Google Shape;17761;p45"/>
            <p:cNvSpPr/>
            <p:nvPr/>
          </p:nvSpPr>
          <p:spPr>
            <a:xfrm>
              <a:off x="5601950" y="4661125"/>
              <a:ext cx="52575" cy="52575"/>
            </a:xfrm>
            <a:custGeom>
              <a:avLst/>
              <a:gdLst/>
              <a:ahLst/>
              <a:cxnLst/>
              <a:rect l="l" t="t" r="r" b="b"/>
              <a:pathLst>
                <a:path w="2103" h="2103" extrusionOk="0">
                  <a:moveTo>
                    <a:pt x="2102" y="993"/>
                  </a:moveTo>
                  <a:cubicBezTo>
                    <a:pt x="2102" y="1519"/>
                    <a:pt x="1635" y="2044"/>
                    <a:pt x="1052" y="2044"/>
                  </a:cubicBezTo>
                  <a:cubicBezTo>
                    <a:pt x="526" y="2102"/>
                    <a:pt x="1" y="1577"/>
                    <a:pt x="1" y="993"/>
                  </a:cubicBezTo>
                  <a:cubicBezTo>
                    <a:pt x="1" y="468"/>
                    <a:pt x="468" y="1"/>
                    <a:pt x="1052" y="1"/>
                  </a:cubicBezTo>
                  <a:cubicBezTo>
                    <a:pt x="1577" y="1"/>
                    <a:pt x="2044" y="468"/>
                    <a:pt x="2102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2" name="Google Shape;17762;p45"/>
            <p:cNvSpPr/>
            <p:nvPr/>
          </p:nvSpPr>
          <p:spPr>
            <a:xfrm>
              <a:off x="4865025" y="5150000"/>
              <a:ext cx="54025" cy="52550"/>
            </a:xfrm>
            <a:custGeom>
              <a:avLst/>
              <a:gdLst/>
              <a:ahLst/>
              <a:cxnLst/>
              <a:rect l="l" t="t" r="r" b="b"/>
              <a:pathLst>
                <a:path w="2161" h="2102" extrusionOk="0">
                  <a:moveTo>
                    <a:pt x="2102" y="992"/>
                  </a:moveTo>
                  <a:cubicBezTo>
                    <a:pt x="2161" y="1518"/>
                    <a:pt x="1694" y="2043"/>
                    <a:pt x="1110" y="2101"/>
                  </a:cubicBezTo>
                  <a:cubicBezTo>
                    <a:pt x="526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2" y="0"/>
                  </a:cubicBezTo>
                  <a:cubicBezTo>
                    <a:pt x="1577" y="0"/>
                    <a:pt x="2102" y="467"/>
                    <a:pt x="2102" y="99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3" name="Google Shape;17763;p45"/>
            <p:cNvSpPr/>
            <p:nvPr/>
          </p:nvSpPr>
          <p:spPr>
            <a:xfrm>
              <a:off x="4376175" y="242500"/>
              <a:ext cx="52575" cy="52550"/>
            </a:xfrm>
            <a:custGeom>
              <a:avLst/>
              <a:gdLst/>
              <a:ahLst/>
              <a:cxnLst/>
              <a:rect l="l" t="t" r="r" b="b"/>
              <a:pathLst>
                <a:path w="2103" h="2102" extrusionOk="0">
                  <a:moveTo>
                    <a:pt x="2102" y="1109"/>
                  </a:moveTo>
                  <a:cubicBezTo>
                    <a:pt x="2044" y="1634"/>
                    <a:pt x="1577" y="2101"/>
                    <a:pt x="1051" y="2101"/>
                  </a:cubicBezTo>
                  <a:cubicBezTo>
                    <a:pt x="468" y="2101"/>
                    <a:pt x="1" y="1576"/>
                    <a:pt x="1" y="1051"/>
                  </a:cubicBezTo>
                  <a:cubicBezTo>
                    <a:pt x="1" y="467"/>
                    <a:pt x="526" y="0"/>
                    <a:pt x="1051" y="58"/>
                  </a:cubicBezTo>
                  <a:cubicBezTo>
                    <a:pt x="1635" y="58"/>
                    <a:pt x="2102" y="525"/>
                    <a:pt x="2102" y="110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4" name="Google Shape;17764;p45"/>
            <p:cNvSpPr/>
            <p:nvPr/>
          </p:nvSpPr>
          <p:spPr>
            <a:xfrm>
              <a:off x="1190625" y="2942125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8"/>
                    <a:pt x="1518" y="1985"/>
                    <a:pt x="992" y="1985"/>
                  </a:cubicBezTo>
                  <a:cubicBezTo>
                    <a:pt x="409" y="1985"/>
                    <a:pt x="0" y="1576"/>
                    <a:pt x="0" y="993"/>
                  </a:cubicBezTo>
                  <a:cubicBezTo>
                    <a:pt x="0" y="409"/>
                    <a:pt x="350" y="117"/>
                    <a:pt x="876" y="59"/>
                  </a:cubicBezTo>
                  <a:cubicBezTo>
                    <a:pt x="1459" y="0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5" name="Google Shape;17765;p45"/>
            <p:cNvSpPr/>
            <p:nvPr/>
          </p:nvSpPr>
          <p:spPr>
            <a:xfrm>
              <a:off x="2169775" y="734250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1927" y="935"/>
                  </a:moveTo>
                  <a:cubicBezTo>
                    <a:pt x="1868" y="1577"/>
                    <a:pt x="1577" y="1927"/>
                    <a:pt x="935" y="1927"/>
                  </a:cubicBezTo>
                  <a:cubicBezTo>
                    <a:pt x="351" y="1927"/>
                    <a:pt x="1" y="1577"/>
                    <a:pt x="1" y="935"/>
                  </a:cubicBezTo>
                  <a:cubicBezTo>
                    <a:pt x="59" y="410"/>
                    <a:pt x="351" y="59"/>
                    <a:pt x="935" y="59"/>
                  </a:cubicBezTo>
                  <a:cubicBezTo>
                    <a:pt x="1577" y="1"/>
                    <a:pt x="1810" y="410"/>
                    <a:pt x="1927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6" name="Google Shape;17766;p45"/>
            <p:cNvSpPr/>
            <p:nvPr/>
          </p:nvSpPr>
          <p:spPr>
            <a:xfrm>
              <a:off x="1190625" y="2695500"/>
              <a:ext cx="48175" cy="49650"/>
            </a:xfrm>
            <a:custGeom>
              <a:avLst/>
              <a:gdLst/>
              <a:ahLst/>
              <a:cxnLst/>
              <a:rect l="l" t="t" r="r" b="b"/>
              <a:pathLst>
                <a:path w="1927" h="1986" extrusionOk="0">
                  <a:moveTo>
                    <a:pt x="1926" y="993"/>
                  </a:moveTo>
                  <a:cubicBezTo>
                    <a:pt x="1926" y="1519"/>
                    <a:pt x="1518" y="1927"/>
                    <a:pt x="992" y="1985"/>
                  </a:cubicBezTo>
                  <a:cubicBezTo>
                    <a:pt x="409" y="1985"/>
                    <a:pt x="0" y="1577"/>
                    <a:pt x="0" y="993"/>
                  </a:cubicBezTo>
                  <a:cubicBezTo>
                    <a:pt x="0" y="409"/>
                    <a:pt x="350" y="118"/>
                    <a:pt x="876" y="59"/>
                  </a:cubicBezTo>
                  <a:cubicBezTo>
                    <a:pt x="1459" y="1"/>
                    <a:pt x="1868" y="409"/>
                    <a:pt x="1926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7" name="Google Shape;17767;p45"/>
            <p:cNvSpPr/>
            <p:nvPr/>
          </p:nvSpPr>
          <p:spPr>
            <a:xfrm>
              <a:off x="6340350" y="3432425"/>
              <a:ext cx="48175" cy="48200"/>
            </a:xfrm>
            <a:custGeom>
              <a:avLst/>
              <a:gdLst/>
              <a:ahLst/>
              <a:cxnLst/>
              <a:rect l="l" t="t" r="r" b="b"/>
              <a:pathLst>
                <a:path w="1927" h="1928" extrusionOk="0">
                  <a:moveTo>
                    <a:pt x="934" y="1927"/>
                  </a:moveTo>
                  <a:cubicBezTo>
                    <a:pt x="409" y="1927"/>
                    <a:pt x="0" y="1519"/>
                    <a:pt x="0" y="935"/>
                  </a:cubicBezTo>
                  <a:cubicBezTo>
                    <a:pt x="0" y="410"/>
                    <a:pt x="467" y="1"/>
                    <a:pt x="993" y="1"/>
                  </a:cubicBezTo>
                  <a:cubicBezTo>
                    <a:pt x="1576" y="59"/>
                    <a:pt x="1868" y="410"/>
                    <a:pt x="1927" y="935"/>
                  </a:cubicBezTo>
                  <a:cubicBezTo>
                    <a:pt x="1927" y="1519"/>
                    <a:pt x="1518" y="1927"/>
                    <a:pt x="934" y="1927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8" name="Google Shape;17768;p45"/>
            <p:cNvSpPr/>
            <p:nvPr/>
          </p:nvSpPr>
          <p:spPr>
            <a:xfrm>
              <a:off x="3151850" y="245400"/>
              <a:ext cx="48200" cy="46725"/>
            </a:xfrm>
            <a:custGeom>
              <a:avLst/>
              <a:gdLst/>
              <a:ahLst/>
              <a:cxnLst/>
              <a:rect l="l" t="t" r="r" b="b"/>
              <a:pathLst>
                <a:path w="1928" h="1869" extrusionOk="0">
                  <a:moveTo>
                    <a:pt x="1927" y="993"/>
                  </a:moveTo>
                  <a:cubicBezTo>
                    <a:pt x="1869" y="1518"/>
                    <a:pt x="1577" y="1869"/>
                    <a:pt x="993" y="1869"/>
                  </a:cubicBezTo>
                  <a:cubicBezTo>
                    <a:pt x="410" y="1869"/>
                    <a:pt x="1" y="1402"/>
                    <a:pt x="59" y="876"/>
                  </a:cubicBezTo>
                  <a:cubicBezTo>
                    <a:pt x="118" y="293"/>
                    <a:pt x="468" y="1"/>
                    <a:pt x="1052" y="1"/>
                  </a:cubicBezTo>
                  <a:cubicBezTo>
                    <a:pt x="1635" y="59"/>
                    <a:pt x="1869" y="409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9" name="Google Shape;17769;p45"/>
            <p:cNvSpPr/>
            <p:nvPr/>
          </p:nvSpPr>
          <p:spPr>
            <a:xfrm>
              <a:off x="5850025" y="4415975"/>
              <a:ext cx="48200" cy="48175"/>
            </a:xfrm>
            <a:custGeom>
              <a:avLst/>
              <a:gdLst/>
              <a:ahLst/>
              <a:cxnLst/>
              <a:rect l="l" t="t" r="r" b="b"/>
              <a:pathLst>
                <a:path w="1928" h="1927" extrusionOk="0">
                  <a:moveTo>
                    <a:pt x="935" y="1"/>
                  </a:moveTo>
                  <a:cubicBezTo>
                    <a:pt x="1519" y="1"/>
                    <a:pt x="1927" y="409"/>
                    <a:pt x="1927" y="935"/>
                  </a:cubicBezTo>
                  <a:cubicBezTo>
                    <a:pt x="1927" y="1518"/>
                    <a:pt x="1519" y="1927"/>
                    <a:pt x="993" y="1927"/>
                  </a:cubicBezTo>
                  <a:cubicBezTo>
                    <a:pt x="410" y="1869"/>
                    <a:pt x="59" y="1577"/>
                    <a:pt x="59" y="993"/>
                  </a:cubicBezTo>
                  <a:cubicBezTo>
                    <a:pt x="1" y="468"/>
                    <a:pt x="410" y="1"/>
                    <a:pt x="935" y="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0" name="Google Shape;17770;p45"/>
            <p:cNvSpPr/>
            <p:nvPr/>
          </p:nvSpPr>
          <p:spPr>
            <a:xfrm>
              <a:off x="3640725" y="5393675"/>
              <a:ext cx="49625" cy="49650"/>
            </a:xfrm>
            <a:custGeom>
              <a:avLst/>
              <a:gdLst/>
              <a:ahLst/>
              <a:cxnLst/>
              <a:rect l="l" t="t" r="r" b="b"/>
              <a:pathLst>
                <a:path w="1985" h="1986" extrusionOk="0">
                  <a:moveTo>
                    <a:pt x="934" y="1985"/>
                  </a:moveTo>
                  <a:cubicBezTo>
                    <a:pt x="409" y="1927"/>
                    <a:pt x="0" y="1460"/>
                    <a:pt x="58" y="935"/>
                  </a:cubicBezTo>
                  <a:cubicBezTo>
                    <a:pt x="117" y="351"/>
                    <a:pt x="584" y="1"/>
                    <a:pt x="1109" y="59"/>
                  </a:cubicBezTo>
                  <a:cubicBezTo>
                    <a:pt x="1693" y="118"/>
                    <a:pt x="1985" y="468"/>
                    <a:pt x="1985" y="1052"/>
                  </a:cubicBezTo>
                  <a:cubicBezTo>
                    <a:pt x="1985" y="1577"/>
                    <a:pt x="1518" y="1985"/>
                    <a:pt x="934" y="198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1" name="Google Shape;17771;p45"/>
            <p:cNvSpPr/>
            <p:nvPr/>
          </p:nvSpPr>
          <p:spPr>
            <a:xfrm>
              <a:off x="3884400" y="5393675"/>
              <a:ext cx="48200" cy="49650"/>
            </a:xfrm>
            <a:custGeom>
              <a:avLst/>
              <a:gdLst/>
              <a:ahLst/>
              <a:cxnLst/>
              <a:rect l="l" t="t" r="r" b="b"/>
              <a:pathLst>
                <a:path w="1928" h="1986" extrusionOk="0">
                  <a:moveTo>
                    <a:pt x="1927" y="993"/>
                  </a:moveTo>
                  <a:cubicBezTo>
                    <a:pt x="1927" y="1577"/>
                    <a:pt x="1519" y="1985"/>
                    <a:pt x="993" y="1985"/>
                  </a:cubicBezTo>
                  <a:cubicBezTo>
                    <a:pt x="409" y="1985"/>
                    <a:pt x="1" y="1519"/>
                    <a:pt x="1" y="993"/>
                  </a:cubicBezTo>
                  <a:cubicBezTo>
                    <a:pt x="59" y="409"/>
                    <a:pt x="409" y="59"/>
                    <a:pt x="935" y="59"/>
                  </a:cubicBezTo>
                  <a:cubicBezTo>
                    <a:pt x="1519" y="1"/>
                    <a:pt x="1927" y="468"/>
                    <a:pt x="1927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2" name="Google Shape;17772;p45"/>
            <p:cNvSpPr/>
            <p:nvPr/>
          </p:nvSpPr>
          <p:spPr>
            <a:xfrm>
              <a:off x="1190625" y="2454725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1868" y="935"/>
                  </a:moveTo>
                  <a:cubicBezTo>
                    <a:pt x="1809" y="1518"/>
                    <a:pt x="1459" y="1869"/>
                    <a:pt x="934" y="1810"/>
                  </a:cubicBezTo>
                  <a:cubicBezTo>
                    <a:pt x="350" y="1810"/>
                    <a:pt x="0" y="1402"/>
                    <a:pt x="58" y="876"/>
                  </a:cubicBezTo>
                  <a:cubicBezTo>
                    <a:pt x="117" y="351"/>
                    <a:pt x="467" y="1"/>
                    <a:pt x="992" y="1"/>
                  </a:cubicBezTo>
                  <a:cubicBezTo>
                    <a:pt x="1518" y="1"/>
                    <a:pt x="1809" y="409"/>
                    <a:pt x="1868" y="9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3" name="Google Shape;17773;p45"/>
            <p:cNvSpPr/>
            <p:nvPr/>
          </p:nvSpPr>
          <p:spPr>
            <a:xfrm>
              <a:off x="1434300" y="39227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460" y="117"/>
                    <a:pt x="1869" y="409"/>
                    <a:pt x="1810" y="993"/>
                  </a:cubicBezTo>
                  <a:cubicBezTo>
                    <a:pt x="1810" y="1518"/>
                    <a:pt x="1460" y="1868"/>
                    <a:pt x="876" y="1868"/>
                  </a:cubicBezTo>
                  <a:cubicBezTo>
                    <a:pt x="351" y="1810"/>
                    <a:pt x="1" y="1460"/>
                    <a:pt x="1" y="934"/>
                  </a:cubicBezTo>
                  <a:cubicBezTo>
                    <a:pt x="1" y="351"/>
                    <a:pt x="351" y="117"/>
                    <a:pt x="935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4" name="Google Shape;17774;p45"/>
            <p:cNvSpPr/>
            <p:nvPr/>
          </p:nvSpPr>
          <p:spPr>
            <a:xfrm>
              <a:off x="1680925" y="122457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934"/>
                  </a:moveTo>
                  <a:cubicBezTo>
                    <a:pt x="1810" y="1460"/>
                    <a:pt x="1518" y="1868"/>
                    <a:pt x="934" y="1868"/>
                  </a:cubicBezTo>
                  <a:cubicBezTo>
                    <a:pt x="351" y="1868"/>
                    <a:pt x="0" y="1518"/>
                    <a:pt x="0" y="934"/>
                  </a:cubicBezTo>
                  <a:cubicBezTo>
                    <a:pt x="0" y="409"/>
                    <a:pt x="351" y="59"/>
                    <a:pt x="876" y="59"/>
                  </a:cubicBezTo>
                  <a:cubicBezTo>
                    <a:pt x="1460" y="0"/>
                    <a:pt x="1752" y="351"/>
                    <a:pt x="1868" y="934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5" name="Google Shape;17775;p45"/>
            <p:cNvSpPr/>
            <p:nvPr/>
          </p:nvSpPr>
          <p:spPr>
            <a:xfrm>
              <a:off x="5358275" y="4906300"/>
              <a:ext cx="45250" cy="45250"/>
            </a:xfrm>
            <a:custGeom>
              <a:avLst/>
              <a:gdLst/>
              <a:ahLst/>
              <a:cxnLst/>
              <a:rect l="l" t="t" r="r" b="b"/>
              <a:pathLst>
                <a:path w="1810" h="1810" extrusionOk="0">
                  <a:moveTo>
                    <a:pt x="876" y="0"/>
                  </a:moveTo>
                  <a:cubicBezTo>
                    <a:pt x="1459" y="59"/>
                    <a:pt x="1810" y="350"/>
                    <a:pt x="1810" y="876"/>
                  </a:cubicBezTo>
                  <a:cubicBezTo>
                    <a:pt x="1810" y="1459"/>
                    <a:pt x="1518" y="1810"/>
                    <a:pt x="934" y="1810"/>
                  </a:cubicBezTo>
                  <a:cubicBezTo>
                    <a:pt x="409" y="1810"/>
                    <a:pt x="58" y="1518"/>
                    <a:pt x="0" y="992"/>
                  </a:cubicBezTo>
                  <a:cubicBezTo>
                    <a:pt x="0" y="409"/>
                    <a:pt x="350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6" name="Google Shape;17776;p45"/>
            <p:cNvSpPr/>
            <p:nvPr/>
          </p:nvSpPr>
          <p:spPr>
            <a:xfrm>
              <a:off x="1192075" y="3185825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1868" y="701"/>
                  </a:moveTo>
                  <a:cubicBezTo>
                    <a:pt x="1751" y="1518"/>
                    <a:pt x="1460" y="1868"/>
                    <a:pt x="876" y="1868"/>
                  </a:cubicBezTo>
                  <a:cubicBezTo>
                    <a:pt x="351" y="1868"/>
                    <a:pt x="0" y="1518"/>
                    <a:pt x="0" y="993"/>
                  </a:cubicBezTo>
                  <a:cubicBezTo>
                    <a:pt x="0" y="409"/>
                    <a:pt x="351" y="0"/>
                    <a:pt x="934" y="117"/>
                  </a:cubicBezTo>
                  <a:cubicBezTo>
                    <a:pt x="1285" y="175"/>
                    <a:pt x="1576" y="526"/>
                    <a:pt x="1868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7" name="Google Shape;17777;p45"/>
            <p:cNvSpPr/>
            <p:nvPr/>
          </p:nvSpPr>
          <p:spPr>
            <a:xfrm>
              <a:off x="2660100" y="5152900"/>
              <a:ext cx="46700" cy="46725"/>
            </a:xfrm>
            <a:custGeom>
              <a:avLst/>
              <a:gdLst/>
              <a:ahLst/>
              <a:cxnLst/>
              <a:rect l="l" t="t" r="r" b="b"/>
              <a:pathLst>
                <a:path w="1868" h="1869" extrusionOk="0">
                  <a:moveTo>
                    <a:pt x="992" y="1869"/>
                  </a:moveTo>
                  <a:cubicBezTo>
                    <a:pt x="409" y="1810"/>
                    <a:pt x="0" y="1518"/>
                    <a:pt x="0" y="935"/>
                  </a:cubicBezTo>
                  <a:cubicBezTo>
                    <a:pt x="0" y="351"/>
                    <a:pt x="350" y="1"/>
                    <a:pt x="934" y="1"/>
                  </a:cubicBezTo>
                  <a:cubicBezTo>
                    <a:pt x="1459" y="1"/>
                    <a:pt x="1810" y="351"/>
                    <a:pt x="1810" y="876"/>
                  </a:cubicBezTo>
                  <a:cubicBezTo>
                    <a:pt x="1868" y="1460"/>
                    <a:pt x="1518" y="1752"/>
                    <a:pt x="992" y="1869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8" name="Google Shape;17778;p45"/>
            <p:cNvSpPr/>
            <p:nvPr/>
          </p:nvSpPr>
          <p:spPr>
            <a:xfrm>
              <a:off x="3395550" y="5395150"/>
              <a:ext cx="46725" cy="46725"/>
            </a:xfrm>
            <a:custGeom>
              <a:avLst/>
              <a:gdLst/>
              <a:ahLst/>
              <a:cxnLst/>
              <a:rect l="l" t="t" r="r" b="b"/>
              <a:pathLst>
                <a:path w="1869" h="1869" extrusionOk="0">
                  <a:moveTo>
                    <a:pt x="935" y="0"/>
                  </a:moveTo>
                  <a:cubicBezTo>
                    <a:pt x="1518" y="117"/>
                    <a:pt x="1869" y="350"/>
                    <a:pt x="1869" y="934"/>
                  </a:cubicBezTo>
                  <a:cubicBezTo>
                    <a:pt x="1869" y="1518"/>
                    <a:pt x="1518" y="1868"/>
                    <a:pt x="935" y="1868"/>
                  </a:cubicBezTo>
                  <a:cubicBezTo>
                    <a:pt x="409" y="1868"/>
                    <a:pt x="59" y="1518"/>
                    <a:pt x="59" y="993"/>
                  </a:cubicBezTo>
                  <a:cubicBezTo>
                    <a:pt x="1" y="409"/>
                    <a:pt x="409" y="117"/>
                    <a:pt x="876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9" name="Google Shape;17779;p45"/>
            <p:cNvSpPr/>
            <p:nvPr/>
          </p:nvSpPr>
          <p:spPr>
            <a:xfrm>
              <a:off x="4132475" y="5396600"/>
              <a:ext cx="46725" cy="45275"/>
            </a:xfrm>
            <a:custGeom>
              <a:avLst/>
              <a:gdLst/>
              <a:ahLst/>
              <a:cxnLst/>
              <a:rect l="l" t="t" r="r" b="b"/>
              <a:pathLst>
                <a:path w="1869" h="1811" extrusionOk="0">
                  <a:moveTo>
                    <a:pt x="1869" y="876"/>
                  </a:moveTo>
                  <a:cubicBezTo>
                    <a:pt x="1752" y="1460"/>
                    <a:pt x="1460" y="1810"/>
                    <a:pt x="876" y="1810"/>
                  </a:cubicBezTo>
                  <a:cubicBezTo>
                    <a:pt x="351" y="1752"/>
                    <a:pt x="1" y="1402"/>
                    <a:pt x="1" y="818"/>
                  </a:cubicBezTo>
                  <a:cubicBezTo>
                    <a:pt x="59" y="292"/>
                    <a:pt x="409" y="1"/>
                    <a:pt x="935" y="1"/>
                  </a:cubicBezTo>
                  <a:cubicBezTo>
                    <a:pt x="1519" y="1"/>
                    <a:pt x="1752" y="351"/>
                    <a:pt x="1869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0" name="Google Shape;17780;p45"/>
            <p:cNvSpPr/>
            <p:nvPr/>
          </p:nvSpPr>
          <p:spPr>
            <a:xfrm>
              <a:off x="1926075" y="4661125"/>
              <a:ext cx="45275" cy="43825"/>
            </a:xfrm>
            <a:custGeom>
              <a:avLst/>
              <a:gdLst/>
              <a:ahLst/>
              <a:cxnLst/>
              <a:rect l="l" t="t" r="r" b="b"/>
              <a:pathLst>
                <a:path w="1811" h="1753" extrusionOk="0">
                  <a:moveTo>
                    <a:pt x="1810" y="993"/>
                  </a:moveTo>
                  <a:cubicBezTo>
                    <a:pt x="1518" y="1227"/>
                    <a:pt x="1227" y="1577"/>
                    <a:pt x="876" y="1635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293" y="1"/>
                    <a:pt x="818" y="59"/>
                  </a:cubicBezTo>
                  <a:cubicBezTo>
                    <a:pt x="1168" y="118"/>
                    <a:pt x="1460" y="410"/>
                    <a:pt x="1810" y="643"/>
                  </a:cubicBezTo>
                  <a:cubicBezTo>
                    <a:pt x="1810" y="760"/>
                    <a:pt x="1810" y="876"/>
                    <a:pt x="1810" y="9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1" name="Google Shape;17781;p45"/>
            <p:cNvSpPr/>
            <p:nvPr/>
          </p:nvSpPr>
          <p:spPr>
            <a:xfrm>
              <a:off x="5117475" y="493475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2"/>
                  </a:moveTo>
                  <a:cubicBezTo>
                    <a:pt x="1519" y="1285"/>
                    <a:pt x="1227" y="1635"/>
                    <a:pt x="877" y="1694"/>
                  </a:cubicBezTo>
                  <a:cubicBezTo>
                    <a:pt x="351" y="1752"/>
                    <a:pt x="1" y="1402"/>
                    <a:pt x="1" y="876"/>
                  </a:cubicBezTo>
                  <a:cubicBezTo>
                    <a:pt x="1" y="351"/>
                    <a:pt x="351" y="1"/>
                    <a:pt x="818" y="59"/>
                  </a:cubicBezTo>
                  <a:cubicBezTo>
                    <a:pt x="1168" y="118"/>
                    <a:pt x="1460" y="468"/>
                    <a:pt x="1810" y="701"/>
                  </a:cubicBezTo>
                  <a:cubicBezTo>
                    <a:pt x="1810" y="818"/>
                    <a:pt x="1810" y="935"/>
                    <a:pt x="1810" y="105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2" name="Google Shape;17782;p45"/>
            <p:cNvSpPr/>
            <p:nvPr/>
          </p:nvSpPr>
          <p:spPr>
            <a:xfrm>
              <a:off x="6096650" y="1472650"/>
              <a:ext cx="45275" cy="43800"/>
            </a:xfrm>
            <a:custGeom>
              <a:avLst/>
              <a:gdLst/>
              <a:ahLst/>
              <a:cxnLst/>
              <a:rect l="l" t="t" r="r" b="b"/>
              <a:pathLst>
                <a:path w="1811" h="1752" extrusionOk="0">
                  <a:moveTo>
                    <a:pt x="1810" y="1051"/>
                  </a:moveTo>
                  <a:cubicBezTo>
                    <a:pt x="1460" y="1285"/>
                    <a:pt x="1226" y="1635"/>
                    <a:pt x="876" y="1693"/>
                  </a:cubicBezTo>
                  <a:cubicBezTo>
                    <a:pt x="351" y="1752"/>
                    <a:pt x="1" y="1401"/>
                    <a:pt x="1" y="876"/>
                  </a:cubicBezTo>
                  <a:cubicBezTo>
                    <a:pt x="1" y="351"/>
                    <a:pt x="351" y="0"/>
                    <a:pt x="818" y="59"/>
                  </a:cubicBezTo>
                  <a:cubicBezTo>
                    <a:pt x="1168" y="117"/>
                    <a:pt x="1460" y="467"/>
                    <a:pt x="1810" y="701"/>
                  </a:cubicBezTo>
                  <a:lnTo>
                    <a:pt x="1810" y="105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3" name="Google Shape;17783;p45"/>
            <p:cNvSpPr/>
            <p:nvPr/>
          </p:nvSpPr>
          <p:spPr>
            <a:xfrm>
              <a:off x="6098100" y="4173750"/>
              <a:ext cx="37975" cy="42325"/>
            </a:xfrm>
            <a:custGeom>
              <a:avLst/>
              <a:gdLst/>
              <a:ahLst/>
              <a:cxnLst/>
              <a:rect l="l" t="t" r="r" b="b"/>
              <a:pathLst>
                <a:path w="1519" h="1693" extrusionOk="0">
                  <a:moveTo>
                    <a:pt x="643" y="1693"/>
                  </a:moveTo>
                  <a:cubicBezTo>
                    <a:pt x="410" y="1401"/>
                    <a:pt x="1" y="1051"/>
                    <a:pt x="59" y="817"/>
                  </a:cubicBezTo>
                  <a:cubicBezTo>
                    <a:pt x="118" y="526"/>
                    <a:pt x="526" y="117"/>
                    <a:pt x="818" y="59"/>
                  </a:cubicBezTo>
                  <a:cubicBezTo>
                    <a:pt x="993" y="0"/>
                    <a:pt x="1460" y="467"/>
                    <a:pt x="1460" y="759"/>
                  </a:cubicBezTo>
                  <a:cubicBezTo>
                    <a:pt x="1519" y="1051"/>
                    <a:pt x="1168" y="1343"/>
                    <a:pt x="993" y="1635"/>
                  </a:cubicBezTo>
                  <a:cubicBezTo>
                    <a:pt x="876" y="1635"/>
                    <a:pt x="760" y="1635"/>
                    <a:pt x="643" y="1693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4" name="Google Shape;17784;p45"/>
            <p:cNvSpPr/>
            <p:nvPr/>
          </p:nvSpPr>
          <p:spPr>
            <a:xfrm>
              <a:off x="1196450" y="2212500"/>
              <a:ext cx="40875" cy="37950"/>
            </a:xfrm>
            <a:custGeom>
              <a:avLst/>
              <a:gdLst/>
              <a:ahLst/>
              <a:cxnLst/>
              <a:rect l="l" t="t" r="r" b="b"/>
              <a:pathLst>
                <a:path w="1635" h="1518" extrusionOk="0">
                  <a:moveTo>
                    <a:pt x="1635" y="934"/>
                  </a:moveTo>
                  <a:cubicBezTo>
                    <a:pt x="1285" y="1109"/>
                    <a:pt x="993" y="1518"/>
                    <a:pt x="701" y="1460"/>
                  </a:cubicBezTo>
                  <a:cubicBezTo>
                    <a:pt x="409" y="1401"/>
                    <a:pt x="59" y="993"/>
                    <a:pt x="0" y="701"/>
                  </a:cubicBezTo>
                  <a:cubicBezTo>
                    <a:pt x="0" y="467"/>
                    <a:pt x="467" y="0"/>
                    <a:pt x="701" y="0"/>
                  </a:cubicBezTo>
                  <a:cubicBezTo>
                    <a:pt x="993" y="0"/>
                    <a:pt x="1343" y="350"/>
                    <a:pt x="1635" y="584"/>
                  </a:cubicBezTo>
                  <a:lnTo>
                    <a:pt x="1635" y="934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5" name="Google Shape;17785;p45"/>
            <p:cNvSpPr/>
            <p:nvPr/>
          </p:nvSpPr>
          <p:spPr>
            <a:xfrm>
              <a:off x="6346175" y="1970250"/>
              <a:ext cx="40900" cy="36525"/>
            </a:xfrm>
            <a:custGeom>
              <a:avLst/>
              <a:gdLst/>
              <a:ahLst/>
              <a:cxnLst/>
              <a:rect l="l" t="t" r="r" b="b"/>
              <a:pathLst>
                <a:path w="1636" h="1461" extrusionOk="0">
                  <a:moveTo>
                    <a:pt x="1577" y="935"/>
                  </a:moveTo>
                  <a:cubicBezTo>
                    <a:pt x="1285" y="1110"/>
                    <a:pt x="935" y="1460"/>
                    <a:pt x="701" y="1402"/>
                  </a:cubicBezTo>
                  <a:cubicBezTo>
                    <a:pt x="409" y="1402"/>
                    <a:pt x="59" y="935"/>
                    <a:pt x="1" y="643"/>
                  </a:cubicBezTo>
                  <a:cubicBezTo>
                    <a:pt x="1" y="468"/>
                    <a:pt x="468" y="1"/>
                    <a:pt x="701" y="1"/>
                  </a:cubicBezTo>
                  <a:cubicBezTo>
                    <a:pt x="993" y="1"/>
                    <a:pt x="1285" y="351"/>
                    <a:pt x="1635" y="526"/>
                  </a:cubicBezTo>
                  <a:cubicBezTo>
                    <a:pt x="1635" y="643"/>
                    <a:pt x="1635" y="818"/>
                    <a:pt x="1577" y="87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6" name="Google Shape;17786;p45"/>
            <p:cNvSpPr/>
            <p:nvPr/>
          </p:nvSpPr>
          <p:spPr>
            <a:xfrm>
              <a:off x="1685300" y="4417450"/>
              <a:ext cx="37975" cy="40875"/>
            </a:xfrm>
            <a:custGeom>
              <a:avLst/>
              <a:gdLst/>
              <a:ahLst/>
              <a:cxnLst/>
              <a:rect l="l" t="t" r="r" b="b"/>
              <a:pathLst>
                <a:path w="1519" h="1635" extrusionOk="0">
                  <a:moveTo>
                    <a:pt x="935" y="0"/>
                  </a:moveTo>
                  <a:cubicBezTo>
                    <a:pt x="1110" y="292"/>
                    <a:pt x="1518" y="642"/>
                    <a:pt x="1460" y="876"/>
                  </a:cubicBezTo>
                  <a:cubicBezTo>
                    <a:pt x="1401" y="1167"/>
                    <a:pt x="993" y="1576"/>
                    <a:pt x="701" y="1576"/>
                  </a:cubicBezTo>
                  <a:cubicBezTo>
                    <a:pt x="468" y="1634"/>
                    <a:pt x="59" y="1167"/>
                    <a:pt x="1" y="934"/>
                  </a:cubicBezTo>
                  <a:cubicBezTo>
                    <a:pt x="1" y="642"/>
                    <a:pt x="351" y="292"/>
                    <a:pt x="584" y="0"/>
                  </a:cubicBezTo>
                  <a:lnTo>
                    <a:pt x="935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7" name="Google Shape;17787;p45"/>
            <p:cNvSpPr/>
            <p:nvPr/>
          </p:nvSpPr>
          <p:spPr>
            <a:xfrm>
              <a:off x="4630100" y="246875"/>
              <a:ext cx="37950" cy="40875"/>
            </a:xfrm>
            <a:custGeom>
              <a:avLst/>
              <a:gdLst/>
              <a:ahLst/>
              <a:cxnLst/>
              <a:rect l="l" t="t" r="r" b="b"/>
              <a:pathLst>
                <a:path w="1518" h="1635" extrusionOk="0">
                  <a:moveTo>
                    <a:pt x="934" y="0"/>
                  </a:moveTo>
                  <a:cubicBezTo>
                    <a:pt x="1109" y="292"/>
                    <a:pt x="1518" y="642"/>
                    <a:pt x="1459" y="876"/>
                  </a:cubicBezTo>
                  <a:cubicBezTo>
                    <a:pt x="1401" y="1168"/>
                    <a:pt x="993" y="1576"/>
                    <a:pt x="701" y="1576"/>
                  </a:cubicBezTo>
                  <a:cubicBezTo>
                    <a:pt x="526" y="1635"/>
                    <a:pt x="59" y="1168"/>
                    <a:pt x="59" y="934"/>
                  </a:cubicBezTo>
                  <a:cubicBezTo>
                    <a:pt x="0" y="584"/>
                    <a:pt x="350" y="292"/>
                    <a:pt x="584" y="0"/>
                  </a:cubicBezTo>
                  <a:lnTo>
                    <a:pt x="934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8" name="Google Shape;17788;p45"/>
            <p:cNvSpPr/>
            <p:nvPr/>
          </p:nvSpPr>
          <p:spPr>
            <a:xfrm>
              <a:off x="2175625" y="4910675"/>
              <a:ext cx="36500" cy="40875"/>
            </a:xfrm>
            <a:custGeom>
              <a:avLst/>
              <a:gdLst/>
              <a:ahLst/>
              <a:cxnLst/>
              <a:rect l="l" t="t" r="r" b="b"/>
              <a:pathLst>
                <a:path w="1460" h="1635" extrusionOk="0">
                  <a:moveTo>
                    <a:pt x="584" y="1635"/>
                  </a:moveTo>
                  <a:cubicBezTo>
                    <a:pt x="350" y="1343"/>
                    <a:pt x="0" y="1051"/>
                    <a:pt x="0" y="759"/>
                  </a:cubicBezTo>
                  <a:cubicBezTo>
                    <a:pt x="58" y="467"/>
                    <a:pt x="467" y="59"/>
                    <a:pt x="759" y="59"/>
                  </a:cubicBezTo>
                  <a:cubicBezTo>
                    <a:pt x="934" y="0"/>
                    <a:pt x="1401" y="467"/>
                    <a:pt x="1459" y="701"/>
                  </a:cubicBezTo>
                  <a:cubicBezTo>
                    <a:pt x="1459" y="993"/>
                    <a:pt x="1109" y="1343"/>
                    <a:pt x="934" y="1635"/>
                  </a:cubicBezTo>
                  <a:cubicBezTo>
                    <a:pt x="817" y="1635"/>
                    <a:pt x="701" y="1635"/>
                    <a:pt x="584" y="1635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9" name="Google Shape;17789;p45"/>
            <p:cNvSpPr/>
            <p:nvPr/>
          </p:nvSpPr>
          <p:spPr>
            <a:xfrm>
              <a:off x="4379100" y="5399525"/>
              <a:ext cx="40875" cy="36500"/>
            </a:xfrm>
            <a:custGeom>
              <a:avLst/>
              <a:gdLst/>
              <a:ahLst/>
              <a:cxnLst/>
              <a:rect l="l" t="t" r="r" b="b"/>
              <a:pathLst>
                <a:path w="1635" h="1460" extrusionOk="0">
                  <a:moveTo>
                    <a:pt x="59" y="526"/>
                  </a:moveTo>
                  <a:cubicBezTo>
                    <a:pt x="351" y="351"/>
                    <a:pt x="701" y="0"/>
                    <a:pt x="993" y="59"/>
                  </a:cubicBezTo>
                  <a:cubicBezTo>
                    <a:pt x="1226" y="117"/>
                    <a:pt x="1576" y="526"/>
                    <a:pt x="1635" y="818"/>
                  </a:cubicBezTo>
                  <a:cubicBezTo>
                    <a:pt x="1635" y="1051"/>
                    <a:pt x="1168" y="1460"/>
                    <a:pt x="876" y="1460"/>
                  </a:cubicBezTo>
                  <a:cubicBezTo>
                    <a:pt x="584" y="1460"/>
                    <a:pt x="292" y="1109"/>
                    <a:pt x="0" y="876"/>
                  </a:cubicBezTo>
                  <a:cubicBezTo>
                    <a:pt x="0" y="759"/>
                    <a:pt x="59" y="642"/>
                    <a:pt x="59" y="526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0" name="Google Shape;17790;p45"/>
            <p:cNvSpPr/>
            <p:nvPr/>
          </p:nvSpPr>
          <p:spPr>
            <a:xfrm>
              <a:off x="2422225" y="497850"/>
              <a:ext cx="43800" cy="35050"/>
            </a:xfrm>
            <a:custGeom>
              <a:avLst/>
              <a:gdLst/>
              <a:ahLst/>
              <a:cxnLst/>
              <a:rect l="l" t="t" r="r" b="b"/>
              <a:pathLst>
                <a:path w="1752" h="1402" extrusionOk="0">
                  <a:moveTo>
                    <a:pt x="1752" y="701"/>
                  </a:moveTo>
                  <a:cubicBezTo>
                    <a:pt x="1285" y="1052"/>
                    <a:pt x="993" y="1402"/>
                    <a:pt x="759" y="1402"/>
                  </a:cubicBezTo>
                  <a:cubicBezTo>
                    <a:pt x="468" y="1402"/>
                    <a:pt x="234" y="993"/>
                    <a:pt x="1" y="760"/>
                  </a:cubicBezTo>
                  <a:cubicBezTo>
                    <a:pt x="234" y="468"/>
                    <a:pt x="409" y="59"/>
                    <a:pt x="701" y="59"/>
                  </a:cubicBezTo>
                  <a:cubicBezTo>
                    <a:pt x="935" y="1"/>
                    <a:pt x="1285" y="351"/>
                    <a:pt x="1752" y="701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1" name="Google Shape;17791;p45"/>
            <p:cNvSpPr/>
            <p:nvPr/>
          </p:nvSpPr>
          <p:spPr>
            <a:xfrm>
              <a:off x="1203750" y="3439725"/>
              <a:ext cx="27750" cy="36525"/>
            </a:xfrm>
            <a:custGeom>
              <a:avLst/>
              <a:gdLst/>
              <a:ahLst/>
              <a:cxnLst/>
              <a:rect l="l" t="t" r="r" b="b"/>
              <a:pathLst>
                <a:path w="1110" h="1461" extrusionOk="0">
                  <a:moveTo>
                    <a:pt x="351" y="1402"/>
                  </a:moveTo>
                  <a:cubicBezTo>
                    <a:pt x="234" y="1110"/>
                    <a:pt x="59" y="818"/>
                    <a:pt x="0" y="526"/>
                  </a:cubicBezTo>
                  <a:cubicBezTo>
                    <a:pt x="0" y="351"/>
                    <a:pt x="234" y="176"/>
                    <a:pt x="409" y="1"/>
                  </a:cubicBezTo>
                  <a:cubicBezTo>
                    <a:pt x="642" y="234"/>
                    <a:pt x="993" y="409"/>
                    <a:pt x="1051" y="701"/>
                  </a:cubicBezTo>
                  <a:cubicBezTo>
                    <a:pt x="1109" y="876"/>
                    <a:pt x="818" y="1168"/>
                    <a:pt x="642" y="1460"/>
                  </a:cubicBezTo>
                  <a:cubicBezTo>
                    <a:pt x="526" y="1460"/>
                    <a:pt x="467" y="1402"/>
                    <a:pt x="351" y="140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2" name="Google Shape;17792;p45"/>
            <p:cNvSpPr/>
            <p:nvPr/>
          </p:nvSpPr>
          <p:spPr>
            <a:xfrm>
              <a:off x="3159150" y="5402450"/>
              <a:ext cx="42350" cy="27750"/>
            </a:xfrm>
            <a:custGeom>
              <a:avLst/>
              <a:gdLst/>
              <a:ahLst/>
              <a:cxnLst/>
              <a:rect l="l" t="t" r="r" b="b"/>
              <a:pathLst>
                <a:path w="1694" h="1110" extrusionOk="0">
                  <a:moveTo>
                    <a:pt x="1694" y="642"/>
                  </a:moveTo>
                  <a:cubicBezTo>
                    <a:pt x="1285" y="876"/>
                    <a:pt x="1051" y="1109"/>
                    <a:pt x="876" y="1051"/>
                  </a:cubicBezTo>
                  <a:cubicBezTo>
                    <a:pt x="584" y="992"/>
                    <a:pt x="293" y="759"/>
                    <a:pt x="1" y="584"/>
                  </a:cubicBezTo>
                  <a:cubicBezTo>
                    <a:pt x="234" y="409"/>
                    <a:pt x="468" y="0"/>
                    <a:pt x="701" y="0"/>
                  </a:cubicBezTo>
                  <a:cubicBezTo>
                    <a:pt x="935" y="0"/>
                    <a:pt x="1227" y="350"/>
                    <a:pt x="1635" y="642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3" name="Google Shape;17793;p45"/>
            <p:cNvSpPr/>
            <p:nvPr/>
          </p:nvSpPr>
          <p:spPr>
            <a:xfrm>
              <a:off x="2914000" y="258550"/>
              <a:ext cx="36500" cy="26275"/>
            </a:xfrm>
            <a:custGeom>
              <a:avLst/>
              <a:gdLst/>
              <a:ahLst/>
              <a:cxnLst/>
              <a:rect l="l" t="t" r="r" b="b"/>
              <a:pathLst>
                <a:path w="1460" h="1051" extrusionOk="0">
                  <a:moveTo>
                    <a:pt x="1460" y="0"/>
                  </a:moveTo>
                  <a:cubicBezTo>
                    <a:pt x="1285" y="467"/>
                    <a:pt x="1226" y="759"/>
                    <a:pt x="1051" y="934"/>
                  </a:cubicBezTo>
                  <a:cubicBezTo>
                    <a:pt x="876" y="1051"/>
                    <a:pt x="526" y="1051"/>
                    <a:pt x="292" y="992"/>
                  </a:cubicBezTo>
                  <a:cubicBezTo>
                    <a:pt x="176" y="934"/>
                    <a:pt x="117" y="701"/>
                    <a:pt x="1" y="584"/>
                  </a:cubicBezTo>
                  <a:cubicBezTo>
                    <a:pt x="176" y="467"/>
                    <a:pt x="351" y="350"/>
                    <a:pt x="584" y="234"/>
                  </a:cubicBezTo>
                  <a:cubicBezTo>
                    <a:pt x="759" y="175"/>
                    <a:pt x="993" y="117"/>
                    <a:pt x="1460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4" name="Google Shape;17794;p45"/>
            <p:cNvSpPr/>
            <p:nvPr/>
          </p:nvSpPr>
          <p:spPr>
            <a:xfrm>
              <a:off x="6349100" y="3686350"/>
              <a:ext cx="24825" cy="33575"/>
            </a:xfrm>
            <a:custGeom>
              <a:avLst/>
              <a:gdLst/>
              <a:ahLst/>
              <a:cxnLst/>
              <a:rect l="l" t="t" r="r" b="b"/>
              <a:pathLst>
                <a:path w="993" h="1343" extrusionOk="0">
                  <a:moveTo>
                    <a:pt x="993" y="0"/>
                  </a:moveTo>
                  <a:cubicBezTo>
                    <a:pt x="935" y="351"/>
                    <a:pt x="876" y="526"/>
                    <a:pt x="818" y="759"/>
                  </a:cubicBezTo>
                  <a:cubicBezTo>
                    <a:pt x="701" y="934"/>
                    <a:pt x="526" y="1109"/>
                    <a:pt x="409" y="1343"/>
                  </a:cubicBezTo>
                  <a:cubicBezTo>
                    <a:pt x="292" y="1168"/>
                    <a:pt x="1" y="1051"/>
                    <a:pt x="1" y="876"/>
                  </a:cubicBezTo>
                  <a:cubicBezTo>
                    <a:pt x="1" y="584"/>
                    <a:pt x="117" y="292"/>
                    <a:pt x="292" y="117"/>
                  </a:cubicBezTo>
                  <a:cubicBezTo>
                    <a:pt x="409" y="0"/>
                    <a:pt x="643" y="59"/>
                    <a:pt x="993" y="0"/>
                  </a:cubicBez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7795" name="Google Shape;17795;p45"/>
          <p:cNvSpPr txBox="1">
            <a:spLocks noGrp="1"/>
          </p:cNvSpPr>
          <p:nvPr>
            <p:ph type="title" idx="2"/>
          </p:nvPr>
        </p:nvSpPr>
        <p:spPr>
          <a:xfrm>
            <a:off x="1466658" y="1331834"/>
            <a:ext cx="6293071" cy="1691108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r>
              <a:rPr lang="en-US" dirty="0">
                <a:solidFill>
                  <a:schemeClr val="tx1">
                    <a:lumMod val="75000"/>
                  </a:schemeClr>
                </a:solidFill>
              </a:rPr>
              <a:t>KEBUGARAN JASMANI BAGI ASN</a:t>
            </a:r>
          </a:p>
        </p:txBody>
      </p:sp>
      <p:grpSp>
        <p:nvGrpSpPr>
          <p:cNvPr id="17797" name="Google Shape;17797;p45"/>
          <p:cNvGrpSpPr/>
          <p:nvPr/>
        </p:nvGrpSpPr>
        <p:grpSpPr>
          <a:xfrm flipH="1">
            <a:off x="6712789" y="1969136"/>
            <a:ext cx="1654460" cy="2458643"/>
            <a:chOff x="4133760" y="982492"/>
            <a:chExt cx="1119239" cy="1663268"/>
          </a:xfrm>
        </p:grpSpPr>
        <p:sp>
          <p:nvSpPr>
            <p:cNvPr id="17798" name="Google Shape;17798;p45"/>
            <p:cNvSpPr/>
            <p:nvPr/>
          </p:nvSpPr>
          <p:spPr>
            <a:xfrm>
              <a:off x="4265095" y="1552030"/>
              <a:ext cx="183669" cy="183669"/>
            </a:xfrm>
            <a:custGeom>
              <a:avLst/>
              <a:gdLst/>
              <a:ahLst/>
              <a:cxnLst/>
              <a:rect l="l" t="t" r="r" b="b"/>
              <a:pathLst>
                <a:path w="20637" h="20637" extrusionOk="0">
                  <a:moveTo>
                    <a:pt x="6319" y="1"/>
                  </a:moveTo>
                  <a:lnTo>
                    <a:pt x="6319" y="6319"/>
                  </a:lnTo>
                  <a:lnTo>
                    <a:pt x="0" y="6319"/>
                  </a:lnTo>
                  <a:lnTo>
                    <a:pt x="0" y="14251"/>
                  </a:lnTo>
                  <a:lnTo>
                    <a:pt x="6319" y="14251"/>
                  </a:lnTo>
                  <a:lnTo>
                    <a:pt x="6319" y="20637"/>
                  </a:lnTo>
                  <a:lnTo>
                    <a:pt x="14251" y="20637"/>
                  </a:lnTo>
                  <a:lnTo>
                    <a:pt x="14251" y="14251"/>
                  </a:lnTo>
                  <a:lnTo>
                    <a:pt x="20637" y="14251"/>
                  </a:lnTo>
                  <a:lnTo>
                    <a:pt x="20637" y="6319"/>
                  </a:lnTo>
                  <a:lnTo>
                    <a:pt x="14251" y="6319"/>
                  </a:lnTo>
                  <a:lnTo>
                    <a:pt x="14251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9" name="Google Shape;17799;p45"/>
            <p:cNvSpPr/>
            <p:nvPr/>
          </p:nvSpPr>
          <p:spPr>
            <a:xfrm>
              <a:off x="4620447" y="1846304"/>
              <a:ext cx="233928" cy="233919"/>
            </a:xfrm>
            <a:custGeom>
              <a:avLst/>
              <a:gdLst/>
              <a:ahLst/>
              <a:cxnLst/>
              <a:rect l="l" t="t" r="r" b="b"/>
              <a:pathLst>
                <a:path w="26284" h="26283" extrusionOk="0">
                  <a:moveTo>
                    <a:pt x="8067" y="0"/>
                  </a:moveTo>
                  <a:lnTo>
                    <a:pt x="8067" y="8067"/>
                  </a:lnTo>
                  <a:lnTo>
                    <a:pt x="1" y="8067"/>
                  </a:lnTo>
                  <a:lnTo>
                    <a:pt x="1" y="18217"/>
                  </a:lnTo>
                  <a:lnTo>
                    <a:pt x="8067" y="18217"/>
                  </a:lnTo>
                  <a:lnTo>
                    <a:pt x="8067" y="26283"/>
                  </a:lnTo>
                  <a:lnTo>
                    <a:pt x="18217" y="26283"/>
                  </a:lnTo>
                  <a:lnTo>
                    <a:pt x="18217" y="18217"/>
                  </a:lnTo>
                  <a:lnTo>
                    <a:pt x="26284" y="18217"/>
                  </a:lnTo>
                  <a:lnTo>
                    <a:pt x="26284" y="8067"/>
                  </a:lnTo>
                  <a:lnTo>
                    <a:pt x="18217" y="8067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0" name="Google Shape;17800;p45"/>
            <p:cNvSpPr/>
            <p:nvPr/>
          </p:nvSpPr>
          <p:spPr>
            <a:xfrm>
              <a:off x="4133760" y="1111518"/>
              <a:ext cx="333830" cy="333839"/>
            </a:xfrm>
            <a:custGeom>
              <a:avLst/>
              <a:gdLst/>
              <a:ahLst/>
              <a:cxnLst/>
              <a:rect l="l" t="t" r="r" b="b"/>
              <a:pathLst>
                <a:path w="37509" h="37510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5"/>
                  </a:lnTo>
                  <a:lnTo>
                    <a:pt x="11495" y="26015"/>
                  </a:lnTo>
                  <a:lnTo>
                    <a:pt x="11495" y="37509"/>
                  </a:lnTo>
                  <a:lnTo>
                    <a:pt x="26014" y="37509"/>
                  </a:lnTo>
                  <a:lnTo>
                    <a:pt x="26014" y="26015"/>
                  </a:lnTo>
                  <a:lnTo>
                    <a:pt x="37509" y="26015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1" name="Google Shape;17801;p45"/>
            <p:cNvSpPr/>
            <p:nvPr/>
          </p:nvSpPr>
          <p:spPr>
            <a:xfrm>
              <a:off x="4190021" y="2093354"/>
              <a:ext cx="333830" cy="334435"/>
            </a:xfrm>
            <a:custGeom>
              <a:avLst/>
              <a:gdLst/>
              <a:ahLst/>
              <a:cxnLst/>
              <a:rect l="l" t="t" r="r" b="b"/>
              <a:pathLst>
                <a:path w="37509" h="37577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4"/>
                  </a:lnTo>
                  <a:lnTo>
                    <a:pt x="11495" y="26014"/>
                  </a:lnTo>
                  <a:lnTo>
                    <a:pt x="11495" y="37576"/>
                  </a:lnTo>
                  <a:lnTo>
                    <a:pt x="26014" y="37576"/>
                  </a:lnTo>
                  <a:lnTo>
                    <a:pt x="26014" y="26014"/>
                  </a:lnTo>
                  <a:lnTo>
                    <a:pt x="37509" y="26014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2" name="Google Shape;17802;p45"/>
            <p:cNvSpPr/>
            <p:nvPr/>
          </p:nvSpPr>
          <p:spPr>
            <a:xfrm>
              <a:off x="5138724" y="1632244"/>
              <a:ext cx="114276" cy="114872"/>
            </a:xfrm>
            <a:custGeom>
              <a:avLst/>
              <a:gdLst/>
              <a:ahLst/>
              <a:cxnLst/>
              <a:rect l="l" t="t" r="r" b="b"/>
              <a:pathLst>
                <a:path w="12840" h="12907" extrusionOk="0">
                  <a:moveTo>
                    <a:pt x="3967" y="0"/>
                  </a:moveTo>
                  <a:lnTo>
                    <a:pt x="3967" y="3966"/>
                  </a:lnTo>
                  <a:lnTo>
                    <a:pt x="1" y="3966"/>
                  </a:lnTo>
                  <a:lnTo>
                    <a:pt x="1" y="8941"/>
                  </a:lnTo>
                  <a:lnTo>
                    <a:pt x="3967" y="8941"/>
                  </a:lnTo>
                  <a:lnTo>
                    <a:pt x="3967" y="12907"/>
                  </a:lnTo>
                  <a:lnTo>
                    <a:pt x="8941" y="12907"/>
                  </a:lnTo>
                  <a:lnTo>
                    <a:pt x="8941" y="8941"/>
                  </a:lnTo>
                  <a:lnTo>
                    <a:pt x="12840" y="8941"/>
                  </a:lnTo>
                  <a:lnTo>
                    <a:pt x="12840" y="3966"/>
                  </a:lnTo>
                  <a:lnTo>
                    <a:pt x="8941" y="3966"/>
                  </a:lnTo>
                  <a:lnTo>
                    <a:pt x="8941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3" name="Google Shape;17803;p45"/>
            <p:cNvSpPr/>
            <p:nvPr/>
          </p:nvSpPr>
          <p:spPr>
            <a:xfrm>
              <a:off x="4877447" y="2531484"/>
              <a:ext cx="114267" cy="114276"/>
            </a:xfrm>
            <a:custGeom>
              <a:avLst/>
              <a:gdLst/>
              <a:ahLst/>
              <a:cxnLst/>
              <a:rect l="l" t="t" r="r" b="b"/>
              <a:pathLst>
                <a:path w="12839" h="12840" extrusionOk="0">
                  <a:moveTo>
                    <a:pt x="3899" y="1"/>
                  </a:moveTo>
                  <a:lnTo>
                    <a:pt x="3899" y="3967"/>
                  </a:lnTo>
                  <a:lnTo>
                    <a:pt x="0" y="3967"/>
                  </a:lnTo>
                  <a:lnTo>
                    <a:pt x="0" y="8874"/>
                  </a:lnTo>
                  <a:lnTo>
                    <a:pt x="3899" y="8874"/>
                  </a:lnTo>
                  <a:lnTo>
                    <a:pt x="3899" y="12840"/>
                  </a:lnTo>
                  <a:lnTo>
                    <a:pt x="8873" y="12840"/>
                  </a:lnTo>
                  <a:lnTo>
                    <a:pt x="8873" y="8874"/>
                  </a:lnTo>
                  <a:lnTo>
                    <a:pt x="12839" y="8874"/>
                  </a:lnTo>
                  <a:lnTo>
                    <a:pt x="12839" y="3967"/>
                  </a:lnTo>
                  <a:lnTo>
                    <a:pt x="8873" y="3967"/>
                  </a:lnTo>
                  <a:lnTo>
                    <a:pt x="8873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4" name="Google Shape;17804;p45"/>
            <p:cNvSpPr/>
            <p:nvPr/>
          </p:nvSpPr>
          <p:spPr>
            <a:xfrm>
              <a:off x="4300392" y="982492"/>
              <a:ext cx="56239" cy="56844"/>
            </a:xfrm>
            <a:custGeom>
              <a:avLst/>
              <a:gdLst/>
              <a:ahLst/>
              <a:cxnLst/>
              <a:rect l="l" t="t" r="r" b="b"/>
              <a:pathLst>
                <a:path w="6319" h="6387" extrusionOk="0">
                  <a:moveTo>
                    <a:pt x="1950" y="1"/>
                  </a:moveTo>
                  <a:lnTo>
                    <a:pt x="1950" y="1950"/>
                  </a:lnTo>
                  <a:lnTo>
                    <a:pt x="0" y="1950"/>
                  </a:lnTo>
                  <a:lnTo>
                    <a:pt x="0" y="4437"/>
                  </a:lnTo>
                  <a:lnTo>
                    <a:pt x="1950" y="4437"/>
                  </a:lnTo>
                  <a:lnTo>
                    <a:pt x="1950" y="6387"/>
                  </a:lnTo>
                  <a:lnTo>
                    <a:pt x="4370" y="6387"/>
                  </a:lnTo>
                  <a:lnTo>
                    <a:pt x="4370" y="4437"/>
                  </a:lnTo>
                  <a:lnTo>
                    <a:pt x="6319" y="4437"/>
                  </a:lnTo>
                  <a:lnTo>
                    <a:pt x="6319" y="1950"/>
                  </a:lnTo>
                  <a:lnTo>
                    <a:pt x="4370" y="1950"/>
                  </a:lnTo>
                  <a:lnTo>
                    <a:pt x="4370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92" name="object 12">
            <a:extLst>
              <a:ext uri="{FF2B5EF4-FFF2-40B4-BE49-F238E27FC236}">
                <a16:creationId xmlns:a16="http://schemas.microsoft.com/office/drawing/2014/main" id="{5E604A84-DB46-4DD2-8353-C68B435365D8}"/>
              </a:ext>
            </a:extLst>
          </p:cNvPr>
          <p:cNvSpPr/>
          <p:nvPr/>
        </p:nvSpPr>
        <p:spPr>
          <a:xfrm>
            <a:off x="274682" y="4214025"/>
            <a:ext cx="8566812" cy="654752"/>
          </a:xfrm>
          <a:custGeom>
            <a:avLst/>
            <a:gdLst/>
            <a:ahLst/>
            <a:cxnLst/>
            <a:rect l="l" t="t" r="r" b="b"/>
            <a:pathLst>
              <a:path w="4997450" h="417194">
                <a:moveTo>
                  <a:pt x="4789043" y="0"/>
                </a:moveTo>
                <a:lnTo>
                  <a:pt x="208407" y="0"/>
                </a:lnTo>
                <a:lnTo>
                  <a:pt x="160633" y="5506"/>
                </a:lnTo>
                <a:lnTo>
                  <a:pt x="116771" y="21189"/>
                </a:lnTo>
                <a:lnTo>
                  <a:pt x="78075" y="45796"/>
                </a:lnTo>
                <a:lnTo>
                  <a:pt x="45796" y="78075"/>
                </a:lnTo>
                <a:lnTo>
                  <a:pt x="21189" y="116771"/>
                </a:lnTo>
                <a:lnTo>
                  <a:pt x="5506" y="160633"/>
                </a:lnTo>
                <a:lnTo>
                  <a:pt x="0" y="208406"/>
                </a:lnTo>
                <a:lnTo>
                  <a:pt x="5506" y="256173"/>
                </a:lnTo>
                <a:lnTo>
                  <a:pt x="21189" y="300017"/>
                </a:lnTo>
                <a:lnTo>
                  <a:pt x="45796" y="338689"/>
                </a:lnTo>
                <a:lnTo>
                  <a:pt x="78075" y="370940"/>
                </a:lnTo>
                <a:lnTo>
                  <a:pt x="116771" y="395522"/>
                </a:lnTo>
                <a:lnTo>
                  <a:pt x="160633" y="411187"/>
                </a:lnTo>
                <a:lnTo>
                  <a:pt x="208407" y="416686"/>
                </a:lnTo>
                <a:lnTo>
                  <a:pt x="4789043" y="416686"/>
                </a:lnTo>
                <a:lnTo>
                  <a:pt x="4836816" y="411187"/>
                </a:lnTo>
                <a:lnTo>
                  <a:pt x="4880678" y="395522"/>
                </a:lnTo>
                <a:lnTo>
                  <a:pt x="4919374" y="370940"/>
                </a:lnTo>
                <a:lnTo>
                  <a:pt x="4951653" y="338689"/>
                </a:lnTo>
                <a:lnTo>
                  <a:pt x="4976260" y="300017"/>
                </a:lnTo>
                <a:lnTo>
                  <a:pt x="4991943" y="256173"/>
                </a:lnTo>
                <a:lnTo>
                  <a:pt x="4997450" y="208406"/>
                </a:lnTo>
                <a:lnTo>
                  <a:pt x="4991943" y="160633"/>
                </a:lnTo>
                <a:lnTo>
                  <a:pt x="4976260" y="116771"/>
                </a:lnTo>
                <a:lnTo>
                  <a:pt x="4951653" y="78075"/>
                </a:lnTo>
                <a:lnTo>
                  <a:pt x="4919374" y="45796"/>
                </a:lnTo>
                <a:lnTo>
                  <a:pt x="4880678" y="21189"/>
                </a:lnTo>
                <a:lnTo>
                  <a:pt x="4836816" y="5506"/>
                </a:lnTo>
                <a:lnTo>
                  <a:pt x="4789043" y="0"/>
                </a:lnTo>
                <a:close/>
              </a:path>
            </a:pathLst>
          </a:custGeom>
          <a:solidFill>
            <a:srgbClr val="C6ECEB"/>
          </a:solidFill>
        </p:spPr>
        <p:txBody>
          <a:bodyPr wrap="square" lIns="0" tIns="0" rIns="0" bIns="0" rtlCol="0"/>
          <a:lstStyle/>
          <a:p>
            <a:endParaRPr sz="1050"/>
          </a:p>
        </p:txBody>
      </p:sp>
      <p:pic>
        <p:nvPicPr>
          <p:cNvPr id="2" name="object 30">
            <a:extLst>
              <a:ext uri="{FF2B5EF4-FFF2-40B4-BE49-F238E27FC236}">
                <a16:creationId xmlns:a16="http://schemas.microsoft.com/office/drawing/2014/main" id="{43D566F6-6F04-9CA2-2E5A-E8B1AB177248}"/>
              </a:ext>
            </a:extLst>
          </p:cNvPr>
          <p:cNvPicPr/>
          <p:nvPr/>
        </p:nvPicPr>
        <p:blipFill rotWithShape="1">
          <a:blip r:embed="rId3" cstate="print"/>
          <a:srcRect l="22243" t="17542" b="28813"/>
          <a:stretch/>
        </p:blipFill>
        <p:spPr>
          <a:xfrm>
            <a:off x="6712788" y="4265402"/>
            <a:ext cx="1966633" cy="541201"/>
          </a:xfrm>
          <a:prstGeom prst="rect">
            <a:avLst/>
          </a:prstGeom>
        </p:spPr>
      </p:pic>
      <p:pic>
        <p:nvPicPr>
          <p:cNvPr id="3" name="Google Shape;100;p15" descr="LOGO GERMAS list putih.png">
            <a:extLst>
              <a:ext uri="{FF2B5EF4-FFF2-40B4-BE49-F238E27FC236}">
                <a16:creationId xmlns:a16="http://schemas.microsoft.com/office/drawing/2014/main" id="{361FCD3E-4985-DE59-3DA2-EB4684A41747}"/>
              </a:ext>
            </a:extLst>
          </p:cNvPr>
          <p:cNvPicPr preferRelativeResize="0"/>
          <p:nvPr/>
        </p:nvPicPr>
        <p:blipFill rotWithShape="1">
          <a:blip r:embed="rId4"/>
          <a:srcRect/>
          <a:stretch>
            <a:fillRect/>
          </a:stretch>
        </p:blipFill>
        <p:spPr>
          <a:xfrm>
            <a:off x="2887896" y="4214450"/>
            <a:ext cx="1436373" cy="609114"/>
          </a:xfrm>
          <a:prstGeom prst="rect">
            <a:avLst/>
          </a:prstGeom>
          <a:noFill/>
          <a:ln>
            <a:noFill/>
          </a:ln>
        </p:spPr>
      </p:pic>
      <p:pic>
        <p:nvPicPr>
          <p:cNvPr id="4" name="Picture 3">
            <a:extLst>
              <a:ext uri="{FF2B5EF4-FFF2-40B4-BE49-F238E27FC236}">
                <a16:creationId xmlns:a16="http://schemas.microsoft.com/office/drawing/2014/main" id="{6E257411-7EB6-C038-B6E5-55606C3E16D5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486342" y="4392339"/>
            <a:ext cx="2038987" cy="295839"/>
          </a:xfrm>
          <a:prstGeom prst="rect">
            <a:avLst/>
          </a:prstGeom>
        </p:spPr>
      </p:pic>
      <p:pic>
        <p:nvPicPr>
          <p:cNvPr id="5" name="Picture 4">
            <a:extLst>
              <a:ext uri="{FF2B5EF4-FFF2-40B4-BE49-F238E27FC236}">
                <a16:creationId xmlns:a16="http://schemas.microsoft.com/office/drawing/2014/main" id="{D199B82B-0196-BA48-F1FE-E5677C32C53F}"/>
              </a:ext>
            </a:extLst>
          </p:cNvPr>
          <p:cNvPicPr>
            <a:picLocks noChangeAspect="1"/>
          </p:cNvPicPr>
          <p:nvPr/>
        </p:nvPicPr>
        <p:blipFill rotWithShape="1">
          <a:blip r:embed="rId6"/>
          <a:srcRect l="2404" t="38929" r="3635" b="38926"/>
          <a:stretch/>
        </p:blipFill>
        <p:spPr>
          <a:xfrm>
            <a:off x="487073" y="4289659"/>
            <a:ext cx="2229093" cy="52534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60692789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87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710" name="Google Shape;18710;p51"/>
          <p:cNvGrpSpPr/>
          <p:nvPr/>
        </p:nvGrpSpPr>
        <p:grpSpPr>
          <a:xfrm rot="5400000">
            <a:off x="6798689" y="2935392"/>
            <a:ext cx="1313543" cy="1972081"/>
            <a:chOff x="3103095" y="1333072"/>
            <a:chExt cx="888609" cy="1334110"/>
          </a:xfrm>
        </p:grpSpPr>
        <p:sp>
          <p:nvSpPr>
            <p:cNvPr id="18711" name="Google Shape;18711;p51"/>
            <p:cNvSpPr/>
            <p:nvPr/>
          </p:nvSpPr>
          <p:spPr>
            <a:xfrm>
              <a:off x="3653077" y="1333072"/>
              <a:ext cx="338627" cy="338618"/>
            </a:xfrm>
            <a:custGeom>
              <a:avLst/>
              <a:gdLst/>
              <a:ahLst/>
              <a:cxnLst/>
              <a:rect l="l" t="t" r="r" b="b"/>
              <a:pathLst>
                <a:path w="38048" h="38047" extrusionOk="0">
                  <a:moveTo>
                    <a:pt x="11630" y="0"/>
                  </a:moveTo>
                  <a:lnTo>
                    <a:pt x="11630" y="11697"/>
                  </a:lnTo>
                  <a:lnTo>
                    <a:pt x="1" y="11697"/>
                  </a:lnTo>
                  <a:lnTo>
                    <a:pt x="1" y="26418"/>
                  </a:lnTo>
                  <a:lnTo>
                    <a:pt x="11630" y="26418"/>
                  </a:lnTo>
                  <a:lnTo>
                    <a:pt x="11630" y="38047"/>
                  </a:lnTo>
                  <a:lnTo>
                    <a:pt x="26351" y="38047"/>
                  </a:lnTo>
                  <a:lnTo>
                    <a:pt x="26351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351" y="11697"/>
                  </a:lnTo>
                  <a:lnTo>
                    <a:pt x="26351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712" name="Google Shape;18712;p51"/>
            <p:cNvSpPr/>
            <p:nvPr/>
          </p:nvSpPr>
          <p:spPr>
            <a:xfrm>
              <a:off x="3103095" y="1437172"/>
              <a:ext cx="234524" cy="234524"/>
            </a:xfrm>
            <a:custGeom>
              <a:avLst/>
              <a:gdLst/>
              <a:ahLst/>
              <a:cxnLst/>
              <a:rect l="l" t="t" r="r" b="b"/>
              <a:pathLst>
                <a:path w="26351" h="26351" extrusionOk="0">
                  <a:moveTo>
                    <a:pt x="8067" y="0"/>
                  </a:moveTo>
                  <a:lnTo>
                    <a:pt x="8067" y="8066"/>
                  </a:lnTo>
                  <a:lnTo>
                    <a:pt x="1" y="8066"/>
                  </a:lnTo>
                  <a:lnTo>
                    <a:pt x="1" y="18284"/>
                  </a:lnTo>
                  <a:lnTo>
                    <a:pt x="8067" y="18284"/>
                  </a:lnTo>
                  <a:lnTo>
                    <a:pt x="8067" y="26350"/>
                  </a:lnTo>
                  <a:lnTo>
                    <a:pt x="18217" y="26350"/>
                  </a:lnTo>
                  <a:lnTo>
                    <a:pt x="18217" y="18284"/>
                  </a:lnTo>
                  <a:lnTo>
                    <a:pt x="26351" y="18284"/>
                  </a:lnTo>
                  <a:lnTo>
                    <a:pt x="26351" y="8066"/>
                  </a:lnTo>
                  <a:lnTo>
                    <a:pt x="18217" y="8066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713" name="Google Shape;18713;p51"/>
            <p:cNvSpPr/>
            <p:nvPr/>
          </p:nvSpPr>
          <p:spPr>
            <a:xfrm>
              <a:off x="3617780" y="2317198"/>
              <a:ext cx="350589" cy="349984"/>
            </a:xfrm>
            <a:custGeom>
              <a:avLst/>
              <a:gdLst/>
              <a:ahLst/>
              <a:cxnLst/>
              <a:rect l="l" t="t" r="r" b="b"/>
              <a:pathLst>
                <a:path w="39392" h="39324" extrusionOk="0">
                  <a:moveTo>
                    <a:pt x="12100" y="0"/>
                  </a:moveTo>
                  <a:lnTo>
                    <a:pt x="12100" y="12100"/>
                  </a:lnTo>
                  <a:lnTo>
                    <a:pt x="1" y="12100"/>
                  </a:lnTo>
                  <a:lnTo>
                    <a:pt x="1" y="27291"/>
                  </a:lnTo>
                  <a:lnTo>
                    <a:pt x="12100" y="27291"/>
                  </a:lnTo>
                  <a:lnTo>
                    <a:pt x="12100" y="39323"/>
                  </a:lnTo>
                  <a:lnTo>
                    <a:pt x="27292" y="39323"/>
                  </a:lnTo>
                  <a:lnTo>
                    <a:pt x="27292" y="27291"/>
                  </a:lnTo>
                  <a:lnTo>
                    <a:pt x="39392" y="27291"/>
                  </a:lnTo>
                  <a:lnTo>
                    <a:pt x="39392" y="12100"/>
                  </a:lnTo>
                  <a:lnTo>
                    <a:pt x="27292" y="12100"/>
                  </a:lnTo>
                  <a:lnTo>
                    <a:pt x="27292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714" name="Google Shape;18714;p51"/>
            <p:cNvSpPr/>
            <p:nvPr/>
          </p:nvSpPr>
          <p:spPr>
            <a:xfrm>
              <a:off x="3653077" y="1712960"/>
              <a:ext cx="140006" cy="139997"/>
            </a:xfrm>
            <a:custGeom>
              <a:avLst/>
              <a:gdLst/>
              <a:ahLst/>
              <a:cxnLst/>
              <a:rect l="l" t="t" r="r" b="b"/>
              <a:pathLst>
                <a:path w="15731" h="15730" extrusionOk="0">
                  <a:moveTo>
                    <a:pt x="4841" y="1"/>
                  </a:moveTo>
                  <a:lnTo>
                    <a:pt x="4841" y="4840"/>
                  </a:lnTo>
                  <a:lnTo>
                    <a:pt x="1" y="4840"/>
                  </a:lnTo>
                  <a:lnTo>
                    <a:pt x="1" y="10890"/>
                  </a:lnTo>
                  <a:lnTo>
                    <a:pt x="4841" y="10890"/>
                  </a:lnTo>
                  <a:lnTo>
                    <a:pt x="4841" y="15730"/>
                  </a:lnTo>
                  <a:lnTo>
                    <a:pt x="10890" y="15730"/>
                  </a:lnTo>
                  <a:lnTo>
                    <a:pt x="10890" y="10890"/>
                  </a:lnTo>
                  <a:lnTo>
                    <a:pt x="15730" y="10890"/>
                  </a:lnTo>
                  <a:lnTo>
                    <a:pt x="15730" y="4840"/>
                  </a:lnTo>
                  <a:lnTo>
                    <a:pt x="10890" y="4840"/>
                  </a:lnTo>
                  <a:lnTo>
                    <a:pt x="10890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715" name="Google Shape;18715;p51"/>
            <p:cNvSpPr/>
            <p:nvPr/>
          </p:nvSpPr>
          <p:spPr>
            <a:xfrm>
              <a:off x="3301910" y="1921754"/>
              <a:ext cx="56835" cy="56844"/>
            </a:xfrm>
            <a:custGeom>
              <a:avLst/>
              <a:gdLst/>
              <a:ahLst/>
              <a:cxnLst/>
              <a:rect l="l" t="t" r="r" b="b"/>
              <a:pathLst>
                <a:path w="6386" h="6387" extrusionOk="0">
                  <a:moveTo>
                    <a:pt x="1949" y="0"/>
                  </a:moveTo>
                  <a:lnTo>
                    <a:pt x="1949" y="1950"/>
                  </a:lnTo>
                  <a:lnTo>
                    <a:pt x="0" y="1950"/>
                  </a:lnTo>
                  <a:lnTo>
                    <a:pt x="0" y="4437"/>
                  </a:lnTo>
                  <a:lnTo>
                    <a:pt x="1949" y="4437"/>
                  </a:lnTo>
                  <a:lnTo>
                    <a:pt x="1949" y="6386"/>
                  </a:lnTo>
                  <a:lnTo>
                    <a:pt x="4436" y="6386"/>
                  </a:lnTo>
                  <a:lnTo>
                    <a:pt x="4436" y="4437"/>
                  </a:lnTo>
                  <a:lnTo>
                    <a:pt x="6386" y="4437"/>
                  </a:lnTo>
                  <a:lnTo>
                    <a:pt x="6386" y="1950"/>
                  </a:lnTo>
                  <a:lnTo>
                    <a:pt x="4436" y="1950"/>
                  </a:lnTo>
                  <a:lnTo>
                    <a:pt x="4436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716" name="Google Shape;18716;p51"/>
            <p:cNvSpPr/>
            <p:nvPr/>
          </p:nvSpPr>
          <p:spPr>
            <a:xfrm>
              <a:off x="3624366" y="1615442"/>
              <a:ext cx="56844" cy="56248"/>
            </a:xfrm>
            <a:custGeom>
              <a:avLst/>
              <a:gdLst/>
              <a:ahLst/>
              <a:cxnLst/>
              <a:rect l="l" t="t" r="r" b="b"/>
              <a:pathLst>
                <a:path w="6387" h="6320" extrusionOk="0">
                  <a:moveTo>
                    <a:pt x="1950" y="1"/>
                  </a:moveTo>
                  <a:lnTo>
                    <a:pt x="1950" y="1950"/>
                  </a:lnTo>
                  <a:lnTo>
                    <a:pt x="0" y="1950"/>
                  </a:lnTo>
                  <a:lnTo>
                    <a:pt x="0" y="4370"/>
                  </a:lnTo>
                  <a:lnTo>
                    <a:pt x="1950" y="4370"/>
                  </a:lnTo>
                  <a:lnTo>
                    <a:pt x="1950" y="6320"/>
                  </a:lnTo>
                  <a:lnTo>
                    <a:pt x="4437" y="6320"/>
                  </a:lnTo>
                  <a:lnTo>
                    <a:pt x="4437" y="4370"/>
                  </a:lnTo>
                  <a:lnTo>
                    <a:pt x="6386" y="4370"/>
                  </a:lnTo>
                  <a:lnTo>
                    <a:pt x="6386" y="1950"/>
                  </a:lnTo>
                  <a:lnTo>
                    <a:pt x="4437" y="1950"/>
                  </a:lnTo>
                  <a:lnTo>
                    <a:pt x="4437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717" name="Google Shape;18717;p51"/>
            <p:cNvSpPr/>
            <p:nvPr/>
          </p:nvSpPr>
          <p:spPr>
            <a:xfrm>
              <a:off x="3431129" y="1898418"/>
              <a:ext cx="338618" cy="338618"/>
            </a:xfrm>
            <a:custGeom>
              <a:avLst/>
              <a:gdLst/>
              <a:ahLst/>
              <a:cxnLst/>
              <a:rect l="l" t="t" r="r" b="b"/>
              <a:pathLst>
                <a:path w="38047" h="38047" extrusionOk="0">
                  <a:moveTo>
                    <a:pt x="11697" y="1"/>
                  </a:moveTo>
                  <a:lnTo>
                    <a:pt x="11697" y="11697"/>
                  </a:lnTo>
                  <a:lnTo>
                    <a:pt x="0" y="11697"/>
                  </a:lnTo>
                  <a:lnTo>
                    <a:pt x="0" y="26418"/>
                  </a:lnTo>
                  <a:lnTo>
                    <a:pt x="11697" y="26418"/>
                  </a:lnTo>
                  <a:lnTo>
                    <a:pt x="11697" y="38047"/>
                  </a:lnTo>
                  <a:lnTo>
                    <a:pt x="26418" y="38047"/>
                  </a:lnTo>
                  <a:lnTo>
                    <a:pt x="26418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418" y="11697"/>
                  </a:lnTo>
                  <a:lnTo>
                    <a:pt x="26418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3" name="Google Shape;9872;p34">
            <a:extLst>
              <a:ext uri="{FF2B5EF4-FFF2-40B4-BE49-F238E27FC236}">
                <a16:creationId xmlns:a16="http://schemas.microsoft.com/office/drawing/2014/main" id="{5957B0E2-9411-4C21-8A62-598B19A90987}"/>
              </a:ext>
            </a:extLst>
          </p:cNvPr>
          <p:cNvSpPr txBox="1">
            <a:spLocks/>
          </p:cNvSpPr>
          <p:nvPr/>
        </p:nvSpPr>
        <p:spPr>
          <a:xfrm>
            <a:off x="2678538" y="200814"/>
            <a:ext cx="5875520" cy="551086"/>
          </a:xfrm>
          <a:prstGeom prst="rect">
            <a:avLst/>
          </a:prstGeom>
          <a:solidFill>
            <a:schemeClr val="lt2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  <a:effectLst>
            <a:outerShdw blurRad="142875" dist="104775" dir="3600000" algn="bl" rotWithShape="0">
              <a:schemeClr val="dk1">
                <a:alpha val="40000"/>
              </a:schemeClr>
            </a:outerShdw>
          </a:effectLst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Poppins"/>
              <a:buNone/>
              <a:defRPr sz="7200" b="1" i="0" u="none" strike="noStrike" cap="none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en-US" sz="2200" dirty="0">
                <a:solidFill>
                  <a:srgbClr val="002060"/>
                </a:solidFill>
              </a:rPr>
              <a:t>KEBUGARAN JASMANI BAGI ASN</a:t>
            </a:r>
          </a:p>
        </p:txBody>
      </p:sp>
      <p:sp>
        <p:nvSpPr>
          <p:cNvPr id="51" name="Content Placeholder 2">
            <a:extLst>
              <a:ext uri="{FF2B5EF4-FFF2-40B4-BE49-F238E27FC236}">
                <a16:creationId xmlns:a16="http://schemas.microsoft.com/office/drawing/2014/main" id="{76F099BD-EC1D-41ED-B215-A81908802BAC}"/>
              </a:ext>
            </a:extLst>
          </p:cNvPr>
          <p:cNvSpPr txBox="1">
            <a:spLocks/>
          </p:cNvSpPr>
          <p:nvPr/>
        </p:nvSpPr>
        <p:spPr>
          <a:xfrm>
            <a:off x="386742" y="893392"/>
            <a:ext cx="8167316" cy="3684812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>
            <a:noAutofit/>
          </a:bodyPr>
          <a:lstStyle>
            <a:lvl1pPr marL="457200" indent="-457200" algn="l" rtl="0" eaLnBrk="1" fontAlgn="base" hangingPunct="1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4265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1pPr>
            <a:lvl2pPr marL="990600" indent="-381000" algn="l" rtl="0" eaLnBrk="1" fontAlgn="base" hangingPunct="1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3735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2pPr>
            <a:lvl3pPr marL="1524000" indent="-304800" algn="l" rtl="0" eaLnBrk="1" fontAlgn="base" hangingPunct="1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32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3pPr>
            <a:lvl4pPr marL="2133600" indent="-304800" algn="l" rtl="0" eaLnBrk="1" fontAlgn="base" hangingPunct="1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2665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4pPr>
            <a:lvl5pPr marL="2743200" indent="-304800" algn="l" rtl="0" eaLnBrk="1" fontAlgn="base" hangingPunct="1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665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5pPr>
            <a:lvl6pPr marL="3352800" indent="-304800" algn="l" defTabSz="121920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665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3962400" indent="-304800" algn="l" defTabSz="121920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665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4572000" indent="-304800" algn="l" defTabSz="121920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665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5181600" indent="-304800" algn="l" defTabSz="121920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665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377131" lvl="4" indent="-377131">
              <a:spcBef>
                <a:spcPts val="0"/>
              </a:spcBef>
              <a:buFont typeface="+mj-lt"/>
              <a:buAutoNum type="arabicPeriod"/>
              <a:defRPr/>
            </a:pPr>
            <a:r>
              <a:rPr lang="en-US" sz="2600" dirty="0" err="1">
                <a:solidFill>
                  <a:schemeClr val="accent1"/>
                </a:solidFill>
                <a:latin typeface="Poppins" panose="020B0604020202020204" charset="0"/>
                <a:cs typeface="Poppins" panose="020B0604020202020204" charset="0"/>
              </a:rPr>
              <a:t>Aktivitas</a:t>
            </a:r>
            <a:r>
              <a:rPr lang="en-US" sz="2600" dirty="0">
                <a:solidFill>
                  <a:schemeClr val="accent1"/>
                </a:solidFill>
                <a:latin typeface="Poppins" panose="020B0604020202020204" charset="0"/>
                <a:cs typeface="Poppins" panose="020B0604020202020204" charset="0"/>
              </a:rPr>
              <a:t> </a:t>
            </a:r>
            <a:r>
              <a:rPr lang="en-US" sz="2600" dirty="0" err="1">
                <a:solidFill>
                  <a:schemeClr val="accent1"/>
                </a:solidFill>
                <a:latin typeface="Poppins" panose="020B0604020202020204" charset="0"/>
                <a:cs typeface="Poppins" panose="020B0604020202020204" charset="0"/>
              </a:rPr>
              <a:t>fisik</a:t>
            </a:r>
            <a:r>
              <a:rPr lang="en-US" sz="2600" dirty="0">
                <a:solidFill>
                  <a:schemeClr val="accent1"/>
                </a:solidFill>
                <a:latin typeface="Poppins" panose="020B0604020202020204" charset="0"/>
                <a:cs typeface="Poppins" panose="020B0604020202020204" charset="0"/>
              </a:rPr>
              <a:t> </a:t>
            </a:r>
            <a:r>
              <a:rPr lang="en-US" sz="2600" dirty="0" err="1">
                <a:solidFill>
                  <a:schemeClr val="accent1"/>
                </a:solidFill>
                <a:latin typeface="Poppins" panose="020B0604020202020204" charset="0"/>
                <a:cs typeface="Poppins" panose="020B0604020202020204" charset="0"/>
              </a:rPr>
              <a:t>sehari-hari</a:t>
            </a:r>
            <a:r>
              <a:rPr lang="en-US" sz="2600" dirty="0">
                <a:solidFill>
                  <a:schemeClr val="accent1"/>
                </a:solidFill>
                <a:latin typeface="Poppins" panose="020B0604020202020204" charset="0"/>
                <a:cs typeface="Poppins" panose="020B0604020202020204" charset="0"/>
              </a:rPr>
              <a:t> yang </a:t>
            </a:r>
            <a:r>
              <a:rPr lang="en-US" sz="2600" dirty="0" err="1">
                <a:solidFill>
                  <a:schemeClr val="accent1"/>
                </a:solidFill>
                <a:latin typeface="Poppins" panose="020B0604020202020204" charset="0"/>
                <a:cs typeface="Poppins" panose="020B0604020202020204" charset="0"/>
              </a:rPr>
              <a:t>dilakukan</a:t>
            </a:r>
            <a:endParaRPr lang="en-US" sz="2600" dirty="0">
              <a:solidFill>
                <a:schemeClr val="accent1"/>
              </a:solidFill>
              <a:latin typeface="Poppins" panose="020B0604020202020204" charset="0"/>
              <a:cs typeface="Poppins" panose="020B0604020202020204" charset="0"/>
            </a:endParaRPr>
          </a:p>
          <a:p>
            <a:pPr marL="338138" lvl="4" indent="0">
              <a:spcBef>
                <a:spcPts val="0"/>
              </a:spcBef>
              <a:buNone/>
              <a:defRPr/>
            </a:pPr>
            <a:r>
              <a:rPr lang="en-US" sz="2600" dirty="0">
                <a:solidFill>
                  <a:schemeClr val="accent1"/>
                </a:solidFill>
                <a:latin typeface="Poppins" panose="020B0604020202020204" charset="0"/>
                <a:cs typeface="Poppins" panose="020B0604020202020204" charset="0"/>
              </a:rPr>
              <a:t>di </a:t>
            </a:r>
            <a:r>
              <a:rPr lang="en-US" sz="2600" dirty="0" err="1">
                <a:solidFill>
                  <a:schemeClr val="accent1"/>
                </a:solidFill>
                <a:latin typeface="Poppins" panose="020B0604020202020204" charset="0"/>
                <a:cs typeface="Poppins" panose="020B0604020202020204" charset="0"/>
              </a:rPr>
              <a:t>tempat</a:t>
            </a:r>
            <a:r>
              <a:rPr lang="en-US" sz="2600" dirty="0">
                <a:solidFill>
                  <a:schemeClr val="accent1"/>
                </a:solidFill>
                <a:latin typeface="Poppins" panose="020B0604020202020204" charset="0"/>
                <a:cs typeface="Poppins" panose="020B0604020202020204" charset="0"/>
              </a:rPr>
              <a:t> </a:t>
            </a:r>
            <a:r>
              <a:rPr lang="en-US" sz="2600" dirty="0" err="1">
                <a:solidFill>
                  <a:schemeClr val="accent1"/>
                </a:solidFill>
                <a:latin typeface="Poppins" panose="020B0604020202020204" charset="0"/>
                <a:cs typeface="Poppins" panose="020B0604020202020204" charset="0"/>
              </a:rPr>
              <a:t>kerja</a:t>
            </a:r>
            <a:endParaRPr lang="en-US" sz="2600" dirty="0">
              <a:solidFill>
                <a:schemeClr val="accent1"/>
              </a:solidFill>
              <a:latin typeface="Poppins" panose="020B0604020202020204" charset="0"/>
              <a:cs typeface="Poppins" panose="020B0604020202020204" charset="0"/>
            </a:endParaRPr>
          </a:p>
          <a:p>
            <a:pPr marL="1423988" lvl="2" indent="-457200">
              <a:spcBef>
                <a:spcPts val="0"/>
              </a:spcBef>
              <a:buFont typeface="Wingdings" panose="05000000000000000000" pitchFamily="2" charset="2"/>
              <a:buChar char="§"/>
              <a:defRPr/>
            </a:pPr>
            <a:r>
              <a:rPr lang="id-ID" sz="2000" dirty="0">
                <a:solidFill>
                  <a:schemeClr val="accent2">
                    <a:lumMod val="50000"/>
                  </a:schemeClr>
                </a:solidFill>
                <a:latin typeface="Poppins" panose="020B0604020202020204" charset="0"/>
                <a:cs typeface="Poppins" panose="020B0604020202020204" charset="0"/>
              </a:rPr>
              <a:t>Berjalan ke tempat pemberhentian kendaraan umum </a:t>
            </a:r>
            <a:endParaRPr lang="en-US" sz="2000" dirty="0">
              <a:solidFill>
                <a:schemeClr val="accent2">
                  <a:lumMod val="50000"/>
                </a:schemeClr>
              </a:solidFill>
              <a:latin typeface="Poppins" panose="020B0604020202020204" charset="0"/>
              <a:cs typeface="Poppins" panose="020B0604020202020204" charset="0"/>
            </a:endParaRPr>
          </a:p>
          <a:p>
            <a:pPr marL="1423988" lvl="2" indent="-457200">
              <a:spcBef>
                <a:spcPts val="0"/>
              </a:spcBef>
              <a:buFont typeface="Wingdings" panose="05000000000000000000" pitchFamily="2" charset="2"/>
              <a:buChar char="§"/>
              <a:defRPr/>
            </a:pPr>
            <a:r>
              <a:rPr lang="id-ID" sz="2000" dirty="0">
                <a:latin typeface="Poppins" panose="020B0604020202020204" charset="0"/>
                <a:cs typeface="Poppins" panose="020B0604020202020204" charset="0"/>
              </a:rPr>
              <a:t>Parkir kendaraan lebih jauh dari pintu masuk </a:t>
            </a:r>
            <a:endParaRPr lang="en-US" sz="2000" dirty="0">
              <a:latin typeface="Poppins" panose="020B0604020202020204" charset="0"/>
              <a:cs typeface="Poppins" panose="020B0604020202020204" charset="0"/>
            </a:endParaRPr>
          </a:p>
          <a:p>
            <a:pPr marL="1423988" lvl="2" indent="-457200">
              <a:spcBef>
                <a:spcPts val="0"/>
              </a:spcBef>
              <a:buFont typeface="Wingdings" panose="05000000000000000000" pitchFamily="2" charset="2"/>
              <a:buChar char="§"/>
              <a:defRPr/>
            </a:pPr>
            <a:r>
              <a:rPr lang="id-ID" sz="2000" dirty="0">
                <a:solidFill>
                  <a:schemeClr val="accent2">
                    <a:lumMod val="75000"/>
                  </a:schemeClr>
                </a:solidFill>
                <a:latin typeface="Poppins" panose="020B0604020202020204" charset="0"/>
                <a:cs typeface="Poppins" panose="020B0604020202020204" charset="0"/>
              </a:rPr>
              <a:t>Turun dari kendaraan tidak langsung di depan pintu masuk</a:t>
            </a:r>
            <a:endParaRPr lang="en-US" sz="2000" dirty="0">
              <a:solidFill>
                <a:schemeClr val="accent2">
                  <a:lumMod val="75000"/>
                </a:schemeClr>
              </a:solidFill>
              <a:latin typeface="Poppins" panose="020B0604020202020204" charset="0"/>
              <a:cs typeface="Poppins" panose="020B0604020202020204" charset="0"/>
            </a:endParaRPr>
          </a:p>
          <a:p>
            <a:pPr marL="1423988" lvl="2" indent="-457200">
              <a:spcBef>
                <a:spcPts val="0"/>
              </a:spcBef>
              <a:buFont typeface="Wingdings" panose="05000000000000000000" pitchFamily="2" charset="2"/>
              <a:buChar char="§"/>
              <a:defRPr/>
            </a:pPr>
            <a:r>
              <a:rPr lang="id-ID" sz="2000" dirty="0">
                <a:latin typeface="Poppins" panose="020B0604020202020204" charset="0"/>
                <a:cs typeface="Poppins" panose="020B0604020202020204" charset="0"/>
              </a:rPr>
              <a:t>Posisi tubuh selama bekerja memperhatikan ergonomi</a:t>
            </a:r>
            <a:endParaRPr lang="en-US" sz="2000" dirty="0">
              <a:latin typeface="Poppins" panose="020B0604020202020204" charset="0"/>
              <a:cs typeface="Poppins" panose="020B0604020202020204" charset="0"/>
            </a:endParaRPr>
          </a:p>
          <a:p>
            <a:pPr marL="1423988" lvl="2" indent="-457200">
              <a:spcBef>
                <a:spcPts val="0"/>
              </a:spcBef>
              <a:buFont typeface="Wingdings" panose="05000000000000000000" pitchFamily="2" charset="2"/>
              <a:buChar char="§"/>
              <a:defRPr/>
            </a:pPr>
            <a:r>
              <a:rPr lang="id-ID" sz="2000" dirty="0">
                <a:solidFill>
                  <a:schemeClr val="accent2">
                    <a:lumMod val="75000"/>
                  </a:schemeClr>
                </a:solidFill>
                <a:latin typeface="Poppins" panose="020B0604020202020204" charset="0"/>
                <a:cs typeface="Poppins" panose="020B0604020202020204" charset="0"/>
              </a:rPr>
              <a:t>Berjalan antar ruangan di kantor untuk menemui seseorang</a:t>
            </a:r>
            <a:endParaRPr lang="en-US" sz="2000" dirty="0">
              <a:solidFill>
                <a:schemeClr val="accent2">
                  <a:lumMod val="75000"/>
                </a:schemeClr>
              </a:solidFill>
              <a:latin typeface="Poppins" panose="020B0604020202020204" charset="0"/>
              <a:cs typeface="Poppins" panose="020B0604020202020204" charset="0"/>
            </a:endParaRPr>
          </a:p>
          <a:p>
            <a:pPr marL="1423988" lvl="2" indent="-457200">
              <a:spcBef>
                <a:spcPts val="0"/>
              </a:spcBef>
              <a:buFont typeface="Wingdings" panose="05000000000000000000" pitchFamily="2" charset="2"/>
              <a:buChar char="§"/>
              <a:defRPr/>
            </a:pPr>
            <a:r>
              <a:rPr lang="id-ID" sz="2000" dirty="0">
                <a:latin typeface="Poppins" panose="020B0604020202020204" charset="0"/>
                <a:cs typeface="Poppins" panose="020B0604020202020204" charset="0"/>
              </a:rPr>
              <a:t>Memanfaatkan penggunaan tangga semampunya, dll</a:t>
            </a:r>
          </a:p>
          <a:p>
            <a:pPr lvl="2">
              <a:spcBef>
                <a:spcPts val="0"/>
              </a:spcBef>
              <a:defRPr/>
            </a:pPr>
            <a:endParaRPr lang="en-US" sz="1800" dirty="0">
              <a:latin typeface="Poppins" panose="020B0604020202020204" charset="0"/>
              <a:cs typeface="Poppins" panose="020B0604020202020204" charset="0"/>
            </a:endParaRPr>
          </a:p>
          <a:p>
            <a:pPr lvl="2">
              <a:spcBef>
                <a:spcPts val="0"/>
              </a:spcBef>
              <a:defRPr/>
            </a:pPr>
            <a:endParaRPr lang="en-US" sz="1800" dirty="0">
              <a:latin typeface="Poppins" panose="020B0604020202020204" charset="0"/>
              <a:cs typeface="Poppins" panose="020B0604020202020204" charset="0"/>
            </a:endParaRPr>
          </a:p>
          <a:p>
            <a:pPr>
              <a:spcBef>
                <a:spcPts val="0"/>
              </a:spcBef>
              <a:defRPr/>
            </a:pPr>
            <a:endParaRPr lang="en-US" sz="1800" dirty="0">
              <a:latin typeface="Poppins" panose="020B0604020202020204" charset="0"/>
              <a:cs typeface="Poppins" panose="020B060402020202020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70732286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87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710" name="Google Shape;18710;p51"/>
          <p:cNvGrpSpPr/>
          <p:nvPr/>
        </p:nvGrpSpPr>
        <p:grpSpPr>
          <a:xfrm rot="5400000">
            <a:off x="6798689" y="2935392"/>
            <a:ext cx="1313543" cy="1972081"/>
            <a:chOff x="3103095" y="1333072"/>
            <a:chExt cx="888609" cy="1334110"/>
          </a:xfrm>
        </p:grpSpPr>
        <p:sp>
          <p:nvSpPr>
            <p:cNvPr id="18711" name="Google Shape;18711;p51"/>
            <p:cNvSpPr/>
            <p:nvPr/>
          </p:nvSpPr>
          <p:spPr>
            <a:xfrm>
              <a:off x="3653077" y="1333072"/>
              <a:ext cx="338627" cy="338618"/>
            </a:xfrm>
            <a:custGeom>
              <a:avLst/>
              <a:gdLst/>
              <a:ahLst/>
              <a:cxnLst/>
              <a:rect l="l" t="t" r="r" b="b"/>
              <a:pathLst>
                <a:path w="38048" h="38047" extrusionOk="0">
                  <a:moveTo>
                    <a:pt x="11630" y="0"/>
                  </a:moveTo>
                  <a:lnTo>
                    <a:pt x="11630" y="11697"/>
                  </a:lnTo>
                  <a:lnTo>
                    <a:pt x="1" y="11697"/>
                  </a:lnTo>
                  <a:lnTo>
                    <a:pt x="1" y="26418"/>
                  </a:lnTo>
                  <a:lnTo>
                    <a:pt x="11630" y="26418"/>
                  </a:lnTo>
                  <a:lnTo>
                    <a:pt x="11630" y="38047"/>
                  </a:lnTo>
                  <a:lnTo>
                    <a:pt x="26351" y="38047"/>
                  </a:lnTo>
                  <a:lnTo>
                    <a:pt x="26351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351" y="11697"/>
                  </a:lnTo>
                  <a:lnTo>
                    <a:pt x="26351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712" name="Google Shape;18712;p51"/>
            <p:cNvSpPr/>
            <p:nvPr/>
          </p:nvSpPr>
          <p:spPr>
            <a:xfrm>
              <a:off x="3103095" y="1437172"/>
              <a:ext cx="234524" cy="234524"/>
            </a:xfrm>
            <a:custGeom>
              <a:avLst/>
              <a:gdLst/>
              <a:ahLst/>
              <a:cxnLst/>
              <a:rect l="l" t="t" r="r" b="b"/>
              <a:pathLst>
                <a:path w="26351" h="26351" extrusionOk="0">
                  <a:moveTo>
                    <a:pt x="8067" y="0"/>
                  </a:moveTo>
                  <a:lnTo>
                    <a:pt x="8067" y="8066"/>
                  </a:lnTo>
                  <a:lnTo>
                    <a:pt x="1" y="8066"/>
                  </a:lnTo>
                  <a:lnTo>
                    <a:pt x="1" y="18284"/>
                  </a:lnTo>
                  <a:lnTo>
                    <a:pt x="8067" y="18284"/>
                  </a:lnTo>
                  <a:lnTo>
                    <a:pt x="8067" y="26350"/>
                  </a:lnTo>
                  <a:lnTo>
                    <a:pt x="18217" y="26350"/>
                  </a:lnTo>
                  <a:lnTo>
                    <a:pt x="18217" y="18284"/>
                  </a:lnTo>
                  <a:lnTo>
                    <a:pt x="26351" y="18284"/>
                  </a:lnTo>
                  <a:lnTo>
                    <a:pt x="26351" y="8066"/>
                  </a:lnTo>
                  <a:lnTo>
                    <a:pt x="18217" y="8066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713" name="Google Shape;18713;p51"/>
            <p:cNvSpPr/>
            <p:nvPr/>
          </p:nvSpPr>
          <p:spPr>
            <a:xfrm>
              <a:off x="3617780" y="2317198"/>
              <a:ext cx="350589" cy="349984"/>
            </a:xfrm>
            <a:custGeom>
              <a:avLst/>
              <a:gdLst/>
              <a:ahLst/>
              <a:cxnLst/>
              <a:rect l="l" t="t" r="r" b="b"/>
              <a:pathLst>
                <a:path w="39392" h="39324" extrusionOk="0">
                  <a:moveTo>
                    <a:pt x="12100" y="0"/>
                  </a:moveTo>
                  <a:lnTo>
                    <a:pt x="12100" y="12100"/>
                  </a:lnTo>
                  <a:lnTo>
                    <a:pt x="1" y="12100"/>
                  </a:lnTo>
                  <a:lnTo>
                    <a:pt x="1" y="27291"/>
                  </a:lnTo>
                  <a:lnTo>
                    <a:pt x="12100" y="27291"/>
                  </a:lnTo>
                  <a:lnTo>
                    <a:pt x="12100" y="39323"/>
                  </a:lnTo>
                  <a:lnTo>
                    <a:pt x="27292" y="39323"/>
                  </a:lnTo>
                  <a:lnTo>
                    <a:pt x="27292" y="27291"/>
                  </a:lnTo>
                  <a:lnTo>
                    <a:pt x="39392" y="27291"/>
                  </a:lnTo>
                  <a:lnTo>
                    <a:pt x="39392" y="12100"/>
                  </a:lnTo>
                  <a:lnTo>
                    <a:pt x="27292" y="12100"/>
                  </a:lnTo>
                  <a:lnTo>
                    <a:pt x="27292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714" name="Google Shape;18714;p51"/>
            <p:cNvSpPr/>
            <p:nvPr/>
          </p:nvSpPr>
          <p:spPr>
            <a:xfrm>
              <a:off x="3653077" y="1712960"/>
              <a:ext cx="140006" cy="139997"/>
            </a:xfrm>
            <a:custGeom>
              <a:avLst/>
              <a:gdLst/>
              <a:ahLst/>
              <a:cxnLst/>
              <a:rect l="l" t="t" r="r" b="b"/>
              <a:pathLst>
                <a:path w="15731" h="15730" extrusionOk="0">
                  <a:moveTo>
                    <a:pt x="4841" y="1"/>
                  </a:moveTo>
                  <a:lnTo>
                    <a:pt x="4841" y="4840"/>
                  </a:lnTo>
                  <a:lnTo>
                    <a:pt x="1" y="4840"/>
                  </a:lnTo>
                  <a:lnTo>
                    <a:pt x="1" y="10890"/>
                  </a:lnTo>
                  <a:lnTo>
                    <a:pt x="4841" y="10890"/>
                  </a:lnTo>
                  <a:lnTo>
                    <a:pt x="4841" y="15730"/>
                  </a:lnTo>
                  <a:lnTo>
                    <a:pt x="10890" y="15730"/>
                  </a:lnTo>
                  <a:lnTo>
                    <a:pt x="10890" y="10890"/>
                  </a:lnTo>
                  <a:lnTo>
                    <a:pt x="15730" y="10890"/>
                  </a:lnTo>
                  <a:lnTo>
                    <a:pt x="15730" y="4840"/>
                  </a:lnTo>
                  <a:lnTo>
                    <a:pt x="10890" y="4840"/>
                  </a:lnTo>
                  <a:lnTo>
                    <a:pt x="10890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715" name="Google Shape;18715;p51"/>
            <p:cNvSpPr/>
            <p:nvPr/>
          </p:nvSpPr>
          <p:spPr>
            <a:xfrm>
              <a:off x="3301910" y="1921754"/>
              <a:ext cx="56835" cy="56844"/>
            </a:xfrm>
            <a:custGeom>
              <a:avLst/>
              <a:gdLst/>
              <a:ahLst/>
              <a:cxnLst/>
              <a:rect l="l" t="t" r="r" b="b"/>
              <a:pathLst>
                <a:path w="6386" h="6387" extrusionOk="0">
                  <a:moveTo>
                    <a:pt x="1949" y="0"/>
                  </a:moveTo>
                  <a:lnTo>
                    <a:pt x="1949" y="1950"/>
                  </a:lnTo>
                  <a:lnTo>
                    <a:pt x="0" y="1950"/>
                  </a:lnTo>
                  <a:lnTo>
                    <a:pt x="0" y="4437"/>
                  </a:lnTo>
                  <a:lnTo>
                    <a:pt x="1949" y="4437"/>
                  </a:lnTo>
                  <a:lnTo>
                    <a:pt x="1949" y="6386"/>
                  </a:lnTo>
                  <a:lnTo>
                    <a:pt x="4436" y="6386"/>
                  </a:lnTo>
                  <a:lnTo>
                    <a:pt x="4436" y="4437"/>
                  </a:lnTo>
                  <a:lnTo>
                    <a:pt x="6386" y="4437"/>
                  </a:lnTo>
                  <a:lnTo>
                    <a:pt x="6386" y="1950"/>
                  </a:lnTo>
                  <a:lnTo>
                    <a:pt x="4436" y="1950"/>
                  </a:lnTo>
                  <a:lnTo>
                    <a:pt x="4436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716" name="Google Shape;18716;p51"/>
            <p:cNvSpPr/>
            <p:nvPr/>
          </p:nvSpPr>
          <p:spPr>
            <a:xfrm>
              <a:off x="3624366" y="1615442"/>
              <a:ext cx="56844" cy="56248"/>
            </a:xfrm>
            <a:custGeom>
              <a:avLst/>
              <a:gdLst/>
              <a:ahLst/>
              <a:cxnLst/>
              <a:rect l="l" t="t" r="r" b="b"/>
              <a:pathLst>
                <a:path w="6387" h="6320" extrusionOk="0">
                  <a:moveTo>
                    <a:pt x="1950" y="1"/>
                  </a:moveTo>
                  <a:lnTo>
                    <a:pt x="1950" y="1950"/>
                  </a:lnTo>
                  <a:lnTo>
                    <a:pt x="0" y="1950"/>
                  </a:lnTo>
                  <a:lnTo>
                    <a:pt x="0" y="4370"/>
                  </a:lnTo>
                  <a:lnTo>
                    <a:pt x="1950" y="4370"/>
                  </a:lnTo>
                  <a:lnTo>
                    <a:pt x="1950" y="6320"/>
                  </a:lnTo>
                  <a:lnTo>
                    <a:pt x="4437" y="6320"/>
                  </a:lnTo>
                  <a:lnTo>
                    <a:pt x="4437" y="4370"/>
                  </a:lnTo>
                  <a:lnTo>
                    <a:pt x="6386" y="4370"/>
                  </a:lnTo>
                  <a:lnTo>
                    <a:pt x="6386" y="1950"/>
                  </a:lnTo>
                  <a:lnTo>
                    <a:pt x="4437" y="1950"/>
                  </a:lnTo>
                  <a:lnTo>
                    <a:pt x="4437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717" name="Google Shape;18717;p51"/>
            <p:cNvSpPr/>
            <p:nvPr/>
          </p:nvSpPr>
          <p:spPr>
            <a:xfrm>
              <a:off x="3431129" y="1898418"/>
              <a:ext cx="338618" cy="338618"/>
            </a:xfrm>
            <a:custGeom>
              <a:avLst/>
              <a:gdLst/>
              <a:ahLst/>
              <a:cxnLst/>
              <a:rect l="l" t="t" r="r" b="b"/>
              <a:pathLst>
                <a:path w="38047" h="38047" extrusionOk="0">
                  <a:moveTo>
                    <a:pt x="11697" y="1"/>
                  </a:moveTo>
                  <a:lnTo>
                    <a:pt x="11697" y="11697"/>
                  </a:lnTo>
                  <a:lnTo>
                    <a:pt x="0" y="11697"/>
                  </a:lnTo>
                  <a:lnTo>
                    <a:pt x="0" y="26418"/>
                  </a:lnTo>
                  <a:lnTo>
                    <a:pt x="11697" y="26418"/>
                  </a:lnTo>
                  <a:lnTo>
                    <a:pt x="11697" y="38047"/>
                  </a:lnTo>
                  <a:lnTo>
                    <a:pt x="26418" y="38047"/>
                  </a:lnTo>
                  <a:lnTo>
                    <a:pt x="26418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418" y="11697"/>
                  </a:lnTo>
                  <a:lnTo>
                    <a:pt x="26418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3" name="Google Shape;9872;p34">
            <a:extLst>
              <a:ext uri="{FF2B5EF4-FFF2-40B4-BE49-F238E27FC236}">
                <a16:creationId xmlns:a16="http://schemas.microsoft.com/office/drawing/2014/main" id="{5957B0E2-9411-4C21-8A62-598B19A90987}"/>
              </a:ext>
            </a:extLst>
          </p:cNvPr>
          <p:cNvSpPr txBox="1">
            <a:spLocks/>
          </p:cNvSpPr>
          <p:nvPr/>
        </p:nvSpPr>
        <p:spPr>
          <a:xfrm>
            <a:off x="2678538" y="200814"/>
            <a:ext cx="6149370" cy="551086"/>
          </a:xfrm>
          <a:prstGeom prst="rect">
            <a:avLst/>
          </a:prstGeom>
          <a:solidFill>
            <a:schemeClr val="lt2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  <a:effectLst>
            <a:outerShdw blurRad="142875" dist="104775" dir="3600000" algn="bl" rotWithShape="0">
              <a:schemeClr val="dk1">
                <a:alpha val="40000"/>
              </a:schemeClr>
            </a:outerShdw>
          </a:effectLst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Poppins"/>
              <a:buNone/>
              <a:defRPr sz="7200" b="1" i="0" u="none" strike="noStrike" cap="none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en-US" sz="2200" dirty="0">
                <a:solidFill>
                  <a:srgbClr val="002060"/>
                </a:solidFill>
              </a:rPr>
              <a:t>KEBUGARAN JASMANI BAGI ASN</a:t>
            </a:r>
          </a:p>
        </p:txBody>
      </p:sp>
      <p:sp>
        <p:nvSpPr>
          <p:cNvPr id="51" name="Content Placeholder 2">
            <a:extLst>
              <a:ext uri="{FF2B5EF4-FFF2-40B4-BE49-F238E27FC236}">
                <a16:creationId xmlns:a16="http://schemas.microsoft.com/office/drawing/2014/main" id="{76F099BD-EC1D-41ED-B215-A81908802BAC}"/>
              </a:ext>
            </a:extLst>
          </p:cNvPr>
          <p:cNvSpPr txBox="1">
            <a:spLocks/>
          </p:cNvSpPr>
          <p:nvPr/>
        </p:nvSpPr>
        <p:spPr>
          <a:xfrm>
            <a:off x="957611" y="977420"/>
            <a:ext cx="7870297" cy="3965266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>
            <a:noAutofit/>
          </a:bodyPr>
          <a:lstStyle>
            <a:lvl1pPr marL="457200" indent="-457200" algn="l" rtl="0" eaLnBrk="1" fontAlgn="base" hangingPunct="1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4265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1pPr>
            <a:lvl2pPr marL="990600" indent="-381000" algn="l" rtl="0" eaLnBrk="1" fontAlgn="base" hangingPunct="1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3735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2pPr>
            <a:lvl3pPr marL="1524000" indent="-304800" algn="l" rtl="0" eaLnBrk="1" fontAlgn="base" hangingPunct="1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32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3pPr>
            <a:lvl4pPr marL="2133600" indent="-304800" algn="l" rtl="0" eaLnBrk="1" fontAlgn="base" hangingPunct="1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2665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4pPr>
            <a:lvl5pPr marL="2743200" indent="-304800" algn="l" rtl="0" eaLnBrk="1" fontAlgn="base" hangingPunct="1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665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5pPr>
            <a:lvl6pPr marL="3352800" indent="-304800" algn="l" defTabSz="121920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665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3962400" indent="-304800" algn="l" defTabSz="121920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665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4572000" indent="-304800" algn="l" defTabSz="121920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665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5181600" indent="-304800" algn="l" defTabSz="121920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665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443806" lvl="4" indent="-443806" fontAlgn="auto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Font typeface="+mj-lt"/>
              <a:buAutoNum type="arabicPeriod" startAt="2"/>
              <a:defRPr/>
            </a:pPr>
            <a:r>
              <a:rPr lang="en-US" sz="2800" dirty="0" err="1">
                <a:solidFill>
                  <a:srgbClr val="0070C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Peregangan</a:t>
            </a:r>
            <a:r>
              <a:rPr lang="en-US" sz="2800" dirty="0">
                <a:solidFill>
                  <a:srgbClr val="0070C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dirty="0" err="1">
                <a:solidFill>
                  <a:srgbClr val="0070C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berkala</a:t>
            </a:r>
            <a:r>
              <a:rPr lang="en-US" sz="2800" dirty="0">
                <a:solidFill>
                  <a:srgbClr val="0070C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dirty="0" err="1">
                <a:solidFill>
                  <a:srgbClr val="0070C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sehari</a:t>
            </a:r>
            <a:r>
              <a:rPr lang="en-US" sz="2800" dirty="0">
                <a:solidFill>
                  <a:srgbClr val="0070C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2 kali, di </a:t>
            </a:r>
            <a:r>
              <a:rPr lang="en-US" sz="2800" dirty="0" err="1">
                <a:solidFill>
                  <a:srgbClr val="0070C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sela-sela</a:t>
            </a:r>
            <a:r>
              <a:rPr lang="en-US" sz="2800" dirty="0">
                <a:solidFill>
                  <a:srgbClr val="0070C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jam </a:t>
            </a:r>
            <a:r>
              <a:rPr lang="en-US" sz="2800" dirty="0" err="1">
                <a:solidFill>
                  <a:srgbClr val="0070C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kerja</a:t>
            </a:r>
            <a:r>
              <a:rPr lang="en-US" sz="2800" dirty="0">
                <a:solidFill>
                  <a:srgbClr val="0070C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lang="en-US" sz="2800" dirty="0" err="1">
                <a:solidFill>
                  <a:srgbClr val="0070C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setiap</a:t>
            </a:r>
            <a:r>
              <a:rPr lang="en-US" sz="2800" dirty="0">
                <a:solidFill>
                  <a:srgbClr val="0070C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dirty="0" err="1">
                <a:solidFill>
                  <a:srgbClr val="0070C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pukul</a:t>
            </a:r>
            <a:r>
              <a:rPr lang="en-US" sz="2800" dirty="0">
                <a:solidFill>
                  <a:srgbClr val="0070C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10.00 &amp; 14.00 WIB</a:t>
            </a:r>
          </a:p>
          <a:p>
            <a:pPr marL="977206" lvl="2" indent="-310456" fontAlgn="auto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defRPr/>
            </a:pPr>
            <a:r>
              <a:rPr lang="en-US" sz="2000" dirty="0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M</a:t>
            </a:r>
            <a:r>
              <a:rPr lang="id-ID" sz="2000" dirty="0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engubah posisi tubuh secara berkala</a:t>
            </a:r>
            <a:endParaRPr lang="en-US" sz="2000" dirty="0">
              <a:solidFill>
                <a:sysClr val="windowText" lastClr="000000"/>
              </a:solidFill>
              <a:latin typeface="Calibri"/>
              <a:cs typeface="Arial" panose="020B0604020202020204" pitchFamily="34" charset="0"/>
            </a:endParaRPr>
          </a:p>
          <a:p>
            <a:pPr marL="977206" lvl="2" indent="-310456" fontAlgn="auto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defRPr/>
            </a:pPr>
            <a:r>
              <a:rPr lang="id-ID" sz="2000" dirty="0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Melakukan peregangan secara berkala, dll</a:t>
            </a:r>
            <a:endParaRPr lang="en-US" sz="2000" dirty="0">
              <a:solidFill>
                <a:sysClr val="windowText" lastClr="000000"/>
              </a:solidFill>
              <a:latin typeface="Calibri"/>
              <a:cs typeface="Arial" panose="020B0604020202020204" pitchFamily="34" charset="0"/>
            </a:endParaRPr>
          </a:p>
          <a:p>
            <a:pPr marL="977206" lvl="2" indent="-310456" fontAlgn="auto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defRPr/>
            </a:pPr>
            <a:r>
              <a:rPr lang="en-US" sz="2000" dirty="0" err="1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Menghindari</a:t>
            </a:r>
            <a:r>
              <a:rPr lang="en-US" sz="2000" dirty="0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 </a:t>
            </a:r>
            <a:r>
              <a:rPr lang="en-US" sz="2000" dirty="0" err="1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kelelahan</a:t>
            </a:r>
            <a:r>
              <a:rPr lang="en-US" sz="2000" dirty="0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 &amp; </a:t>
            </a:r>
            <a:r>
              <a:rPr lang="en-US" sz="2000" dirty="0" err="1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kekakuan</a:t>
            </a:r>
            <a:r>
              <a:rPr lang="en-US" sz="2000" dirty="0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 </a:t>
            </a:r>
            <a:r>
              <a:rPr lang="en-US" sz="2000" dirty="0" err="1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otot</a:t>
            </a:r>
            <a:endParaRPr lang="en-US" sz="1800" dirty="0">
              <a:solidFill>
                <a:sysClr val="windowText" lastClr="0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977206" lvl="2" indent="-310456" fontAlgn="auto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defRPr/>
            </a:pPr>
            <a:endParaRPr lang="id-ID" sz="1800" dirty="0">
              <a:solidFill>
                <a:sysClr val="windowText" lastClr="0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443806" lvl="4" indent="-372964" fontAlgn="auto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Font typeface="+mj-lt"/>
              <a:buAutoNum type="arabicPeriod" startAt="3"/>
              <a:defRPr/>
            </a:pPr>
            <a:r>
              <a:rPr lang="en-US" sz="2800" dirty="0" err="1">
                <a:solidFill>
                  <a:srgbClr val="0070C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Latihan</a:t>
            </a:r>
            <a:r>
              <a:rPr lang="en-US" sz="2800" dirty="0">
                <a:solidFill>
                  <a:srgbClr val="0070C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dirty="0" err="1">
                <a:solidFill>
                  <a:srgbClr val="0070C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fisik</a:t>
            </a:r>
            <a:r>
              <a:rPr lang="en-US" sz="2800" dirty="0">
                <a:solidFill>
                  <a:srgbClr val="0070C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/</a:t>
            </a:r>
            <a:r>
              <a:rPr lang="en-US" sz="2800" dirty="0" err="1">
                <a:solidFill>
                  <a:srgbClr val="0070C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olahraga</a:t>
            </a:r>
            <a:r>
              <a:rPr lang="en-US" sz="2800" dirty="0">
                <a:solidFill>
                  <a:srgbClr val="0070C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dirty="0" err="1">
                <a:solidFill>
                  <a:srgbClr val="0070C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bersama</a:t>
            </a:r>
            <a:r>
              <a:rPr lang="en-US" sz="2800" dirty="0">
                <a:solidFill>
                  <a:srgbClr val="0070C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dirty="0" err="1">
                <a:solidFill>
                  <a:srgbClr val="0070C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sesuai</a:t>
            </a:r>
            <a:r>
              <a:rPr lang="en-US" sz="2800" dirty="0">
                <a:solidFill>
                  <a:srgbClr val="0070C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dirty="0" err="1">
                <a:solidFill>
                  <a:srgbClr val="0070C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kesenangan</a:t>
            </a:r>
            <a:r>
              <a:rPr lang="en-US" sz="2800" dirty="0">
                <a:solidFill>
                  <a:srgbClr val="0070C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dan </a:t>
            </a:r>
            <a:r>
              <a:rPr lang="en-US" sz="2800" dirty="0" err="1">
                <a:solidFill>
                  <a:srgbClr val="0070C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kemampuan</a:t>
            </a:r>
            <a:endParaRPr lang="en-US" sz="2800" dirty="0">
              <a:solidFill>
                <a:srgbClr val="0070C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977206" lvl="3" indent="-291703" fontAlgn="auto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Font typeface="Arial"/>
              <a:buChar char="•"/>
              <a:defRPr/>
            </a:pPr>
            <a:r>
              <a:rPr lang="en-US" sz="2000" dirty="0" err="1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Mengikuti</a:t>
            </a:r>
            <a:r>
              <a:rPr lang="en-US" sz="2000" dirty="0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program </a:t>
            </a:r>
            <a:r>
              <a:rPr lang="en-US" sz="2000" dirty="0" err="1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latihan</a:t>
            </a:r>
            <a:r>
              <a:rPr lang="en-US" sz="2000" dirty="0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dirty="0" err="1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fisik</a:t>
            </a:r>
            <a:endParaRPr lang="en-US" sz="2000" dirty="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977206" lvl="3" indent="-291703" fontAlgn="auto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Font typeface="Arial"/>
              <a:buChar char="•"/>
              <a:defRPr/>
            </a:pPr>
            <a:r>
              <a:rPr lang="en-US" sz="2000" dirty="0" err="1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Senam</a:t>
            </a:r>
            <a:r>
              <a:rPr lang="en-US" sz="2000" dirty="0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dirty="0" err="1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bersama</a:t>
            </a:r>
            <a:endParaRPr lang="en-US" sz="2000" dirty="0">
              <a:solidFill>
                <a:sysClr val="windowText" lastClr="00000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977206" lvl="3" indent="-291703" fontAlgn="auto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Font typeface="Arial"/>
              <a:buChar char="•"/>
              <a:defRPr/>
            </a:pPr>
            <a:r>
              <a:rPr lang="en-US" sz="2000" dirty="0" err="1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Mengikuti</a:t>
            </a:r>
            <a:r>
              <a:rPr lang="en-US" sz="2000" dirty="0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dirty="0" err="1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olahraga</a:t>
            </a:r>
            <a:r>
              <a:rPr lang="en-US" sz="2000" dirty="0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dirty="0" err="1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permainan</a:t>
            </a:r>
            <a:r>
              <a:rPr lang="en-US" sz="2000" dirty="0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dirty="0" err="1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bersama</a:t>
            </a:r>
            <a:r>
              <a:rPr lang="en-US" sz="2000" dirty="0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dirty="0" err="1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rekan</a:t>
            </a:r>
            <a:r>
              <a:rPr lang="en-US" sz="2000" dirty="0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000" dirty="0" err="1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kerja</a:t>
            </a:r>
            <a:r>
              <a:rPr lang="en-US" sz="2000" dirty="0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/</a:t>
            </a:r>
            <a:r>
              <a:rPr lang="en-US" sz="2000" dirty="0" err="1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keluarga</a:t>
            </a:r>
            <a:r>
              <a:rPr lang="en-US" sz="2000" dirty="0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lang="en-US" sz="2000" dirty="0" err="1">
                <a:solidFill>
                  <a:sysClr val="windowText" lastClr="00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dll</a:t>
            </a:r>
            <a:endParaRPr lang="en-US" sz="1200" dirty="0">
              <a:latin typeface="Poppins" panose="020B0604020202020204" charset="0"/>
              <a:cs typeface="Poppins" panose="020B0604020202020204" charset="0"/>
            </a:endParaRPr>
          </a:p>
          <a:p>
            <a:pPr>
              <a:spcBef>
                <a:spcPts val="0"/>
              </a:spcBef>
              <a:defRPr/>
            </a:pPr>
            <a:endParaRPr lang="en-US" sz="1200" dirty="0">
              <a:latin typeface="Poppins" panose="020B0604020202020204" charset="0"/>
              <a:cs typeface="Poppins" panose="020B060402020202020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44899579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87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710" name="Google Shape;18710;p51"/>
          <p:cNvGrpSpPr/>
          <p:nvPr/>
        </p:nvGrpSpPr>
        <p:grpSpPr>
          <a:xfrm rot="5400000">
            <a:off x="6798689" y="2935392"/>
            <a:ext cx="1313543" cy="1972081"/>
            <a:chOff x="3103095" y="1333072"/>
            <a:chExt cx="888609" cy="1334110"/>
          </a:xfrm>
        </p:grpSpPr>
        <p:sp>
          <p:nvSpPr>
            <p:cNvPr id="18711" name="Google Shape;18711;p51"/>
            <p:cNvSpPr/>
            <p:nvPr/>
          </p:nvSpPr>
          <p:spPr>
            <a:xfrm>
              <a:off x="3653077" y="1333072"/>
              <a:ext cx="338627" cy="338618"/>
            </a:xfrm>
            <a:custGeom>
              <a:avLst/>
              <a:gdLst/>
              <a:ahLst/>
              <a:cxnLst/>
              <a:rect l="l" t="t" r="r" b="b"/>
              <a:pathLst>
                <a:path w="38048" h="38047" extrusionOk="0">
                  <a:moveTo>
                    <a:pt x="11630" y="0"/>
                  </a:moveTo>
                  <a:lnTo>
                    <a:pt x="11630" y="11697"/>
                  </a:lnTo>
                  <a:lnTo>
                    <a:pt x="1" y="11697"/>
                  </a:lnTo>
                  <a:lnTo>
                    <a:pt x="1" y="26418"/>
                  </a:lnTo>
                  <a:lnTo>
                    <a:pt x="11630" y="26418"/>
                  </a:lnTo>
                  <a:lnTo>
                    <a:pt x="11630" y="38047"/>
                  </a:lnTo>
                  <a:lnTo>
                    <a:pt x="26351" y="38047"/>
                  </a:lnTo>
                  <a:lnTo>
                    <a:pt x="26351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351" y="11697"/>
                  </a:lnTo>
                  <a:lnTo>
                    <a:pt x="26351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712" name="Google Shape;18712;p51"/>
            <p:cNvSpPr/>
            <p:nvPr/>
          </p:nvSpPr>
          <p:spPr>
            <a:xfrm>
              <a:off x="3103095" y="1437172"/>
              <a:ext cx="234524" cy="234524"/>
            </a:xfrm>
            <a:custGeom>
              <a:avLst/>
              <a:gdLst/>
              <a:ahLst/>
              <a:cxnLst/>
              <a:rect l="l" t="t" r="r" b="b"/>
              <a:pathLst>
                <a:path w="26351" h="26351" extrusionOk="0">
                  <a:moveTo>
                    <a:pt x="8067" y="0"/>
                  </a:moveTo>
                  <a:lnTo>
                    <a:pt x="8067" y="8066"/>
                  </a:lnTo>
                  <a:lnTo>
                    <a:pt x="1" y="8066"/>
                  </a:lnTo>
                  <a:lnTo>
                    <a:pt x="1" y="18284"/>
                  </a:lnTo>
                  <a:lnTo>
                    <a:pt x="8067" y="18284"/>
                  </a:lnTo>
                  <a:lnTo>
                    <a:pt x="8067" y="26350"/>
                  </a:lnTo>
                  <a:lnTo>
                    <a:pt x="18217" y="26350"/>
                  </a:lnTo>
                  <a:lnTo>
                    <a:pt x="18217" y="18284"/>
                  </a:lnTo>
                  <a:lnTo>
                    <a:pt x="26351" y="18284"/>
                  </a:lnTo>
                  <a:lnTo>
                    <a:pt x="26351" y="8066"/>
                  </a:lnTo>
                  <a:lnTo>
                    <a:pt x="18217" y="8066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713" name="Google Shape;18713;p51"/>
            <p:cNvSpPr/>
            <p:nvPr/>
          </p:nvSpPr>
          <p:spPr>
            <a:xfrm>
              <a:off x="3617780" y="2317198"/>
              <a:ext cx="350589" cy="349984"/>
            </a:xfrm>
            <a:custGeom>
              <a:avLst/>
              <a:gdLst/>
              <a:ahLst/>
              <a:cxnLst/>
              <a:rect l="l" t="t" r="r" b="b"/>
              <a:pathLst>
                <a:path w="39392" h="39324" extrusionOk="0">
                  <a:moveTo>
                    <a:pt x="12100" y="0"/>
                  </a:moveTo>
                  <a:lnTo>
                    <a:pt x="12100" y="12100"/>
                  </a:lnTo>
                  <a:lnTo>
                    <a:pt x="1" y="12100"/>
                  </a:lnTo>
                  <a:lnTo>
                    <a:pt x="1" y="27291"/>
                  </a:lnTo>
                  <a:lnTo>
                    <a:pt x="12100" y="27291"/>
                  </a:lnTo>
                  <a:lnTo>
                    <a:pt x="12100" y="39323"/>
                  </a:lnTo>
                  <a:lnTo>
                    <a:pt x="27292" y="39323"/>
                  </a:lnTo>
                  <a:lnTo>
                    <a:pt x="27292" y="27291"/>
                  </a:lnTo>
                  <a:lnTo>
                    <a:pt x="39392" y="27291"/>
                  </a:lnTo>
                  <a:lnTo>
                    <a:pt x="39392" y="12100"/>
                  </a:lnTo>
                  <a:lnTo>
                    <a:pt x="27292" y="12100"/>
                  </a:lnTo>
                  <a:lnTo>
                    <a:pt x="27292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714" name="Google Shape;18714;p51"/>
            <p:cNvSpPr/>
            <p:nvPr/>
          </p:nvSpPr>
          <p:spPr>
            <a:xfrm>
              <a:off x="3653077" y="1712960"/>
              <a:ext cx="140006" cy="139997"/>
            </a:xfrm>
            <a:custGeom>
              <a:avLst/>
              <a:gdLst/>
              <a:ahLst/>
              <a:cxnLst/>
              <a:rect l="l" t="t" r="r" b="b"/>
              <a:pathLst>
                <a:path w="15731" h="15730" extrusionOk="0">
                  <a:moveTo>
                    <a:pt x="4841" y="1"/>
                  </a:moveTo>
                  <a:lnTo>
                    <a:pt x="4841" y="4840"/>
                  </a:lnTo>
                  <a:lnTo>
                    <a:pt x="1" y="4840"/>
                  </a:lnTo>
                  <a:lnTo>
                    <a:pt x="1" y="10890"/>
                  </a:lnTo>
                  <a:lnTo>
                    <a:pt x="4841" y="10890"/>
                  </a:lnTo>
                  <a:lnTo>
                    <a:pt x="4841" y="15730"/>
                  </a:lnTo>
                  <a:lnTo>
                    <a:pt x="10890" y="15730"/>
                  </a:lnTo>
                  <a:lnTo>
                    <a:pt x="10890" y="10890"/>
                  </a:lnTo>
                  <a:lnTo>
                    <a:pt x="15730" y="10890"/>
                  </a:lnTo>
                  <a:lnTo>
                    <a:pt x="15730" y="4840"/>
                  </a:lnTo>
                  <a:lnTo>
                    <a:pt x="10890" y="4840"/>
                  </a:lnTo>
                  <a:lnTo>
                    <a:pt x="10890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715" name="Google Shape;18715;p51"/>
            <p:cNvSpPr/>
            <p:nvPr/>
          </p:nvSpPr>
          <p:spPr>
            <a:xfrm>
              <a:off x="3301910" y="1921754"/>
              <a:ext cx="56835" cy="56844"/>
            </a:xfrm>
            <a:custGeom>
              <a:avLst/>
              <a:gdLst/>
              <a:ahLst/>
              <a:cxnLst/>
              <a:rect l="l" t="t" r="r" b="b"/>
              <a:pathLst>
                <a:path w="6386" h="6387" extrusionOk="0">
                  <a:moveTo>
                    <a:pt x="1949" y="0"/>
                  </a:moveTo>
                  <a:lnTo>
                    <a:pt x="1949" y="1950"/>
                  </a:lnTo>
                  <a:lnTo>
                    <a:pt x="0" y="1950"/>
                  </a:lnTo>
                  <a:lnTo>
                    <a:pt x="0" y="4437"/>
                  </a:lnTo>
                  <a:lnTo>
                    <a:pt x="1949" y="4437"/>
                  </a:lnTo>
                  <a:lnTo>
                    <a:pt x="1949" y="6386"/>
                  </a:lnTo>
                  <a:lnTo>
                    <a:pt x="4436" y="6386"/>
                  </a:lnTo>
                  <a:lnTo>
                    <a:pt x="4436" y="4437"/>
                  </a:lnTo>
                  <a:lnTo>
                    <a:pt x="6386" y="4437"/>
                  </a:lnTo>
                  <a:lnTo>
                    <a:pt x="6386" y="1950"/>
                  </a:lnTo>
                  <a:lnTo>
                    <a:pt x="4436" y="1950"/>
                  </a:lnTo>
                  <a:lnTo>
                    <a:pt x="4436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716" name="Google Shape;18716;p51"/>
            <p:cNvSpPr/>
            <p:nvPr/>
          </p:nvSpPr>
          <p:spPr>
            <a:xfrm>
              <a:off x="3624366" y="1615442"/>
              <a:ext cx="56844" cy="56248"/>
            </a:xfrm>
            <a:custGeom>
              <a:avLst/>
              <a:gdLst/>
              <a:ahLst/>
              <a:cxnLst/>
              <a:rect l="l" t="t" r="r" b="b"/>
              <a:pathLst>
                <a:path w="6387" h="6320" extrusionOk="0">
                  <a:moveTo>
                    <a:pt x="1950" y="1"/>
                  </a:moveTo>
                  <a:lnTo>
                    <a:pt x="1950" y="1950"/>
                  </a:lnTo>
                  <a:lnTo>
                    <a:pt x="0" y="1950"/>
                  </a:lnTo>
                  <a:lnTo>
                    <a:pt x="0" y="4370"/>
                  </a:lnTo>
                  <a:lnTo>
                    <a:pt x="1950" y="4370"/>
                  </a:lnTo>
                  <a:lnTo>
                    <a:pt x="1950" y="6320"/>
                  </a:lnTo>
                  <a:lnTo>
                    <a:pt x="4437" y="6320"/>
                  </a:lnTo>
                  <a:lnTo>
                    <a:pt x="4437" y="4370"/>
                  </a:lnTo>
                  <a:lnTo>
                    <a:pt x="6386" y="4370"/>
                  </a:lnTo>
                  <a:lnTo>
                    <a:pt x="6386" y="1950"/>
                  </a:lnTo>
                  <a:lnTo>
                    <a:pt x="4437" y="1950"/>
                  </a:lnTo>
                  <a:lnTo>
                    <a:pt x="4437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18717" name="Google Shape;18717;p51"/>
            <p:cNvSpPr/>
            <p:nvPr/>
          </p:nvSpPr>
          <p:spPr>
            <a:xfrm>
              <a:off x="3431129" y="1898418"/>
              <a:ext cx="338618" cy="338618"/>
            </a:xfrm>
            <a:custGeom>
              <a:avLst/>
              <a:gdLst/>
              <a:ahLst/>
              <a:cxnLst/>
              <a:rect l="l" t="t" r="r" b="b"/>
              <a:pathLst>
                <a:path w="38047" h="38047" extrusionOk="0">
                  <a:moveTo>
                    <a:pt x="11697" y="1"/>
                  </a:moveTo>
                  <a:lnTo>
                    <a:pt x="11697" y="11697"/>
                  </a:lnTo>
                  <a:lnTo>
                    <a:pt x="0" y="11697"/>
                  </a:lnTo>
                  <a:lnTo>
                    <a:pt x="0" y="26418"/>
                  </a:lnTo>
                  <a:lnTo>
                    <a:pt x="11697" y="26418"/>
                  </a:lnTo>
                  <a:lnTo>
                    <a:pt x="11697" y="38047"/>
                  </a:lnTo>
                  <a:lnTo>
                    <a:pt x="26418" y="38047"/>
                  </a:lnTo>
                  <a:lnTo>
                    <a:pt x="26418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418" y="11697"/>
                  </a:lnTo>
                  <a:lnTo>
                    <a:pt x="26418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3" name="Google Shape;9872;p34">
            <a:extLst>
              <a:ext uri="{FF2B5EF4-FFF2-40B4-BE49-F238E27FC236}">
                <a16:creationId xmlns:a16="http://schemas.microsoft.com/office/drawing/2014/main" id="{5957B0E2-9411-4C21-8A62-598B19A90987}"/>
              </a:ext>
            </a:extLst>
          </p:cNvPr>
          <p:cNvSpPr txBox="1">
            <a:spLocks/>
          </p:cNvSpPr>
          <p:nvPr/>
        </p:nvSpPr>
        <p:spPr>
          <a:xfrm>
            <a:off x="2336800" y="133080"/>
            <a:ext cx="6217258" cy="551086"/>
          </a:xfrm>
          <a:prstGeom prst="rect">
            <a:avLst/>
          </a:prstGeom>
          <a:solidFill>
            <a:schemeClr val="lt2"/>
          </a:solidFill>
          <a:ln w="9525" cap="flat" cmpd="sng">
            <a:solidFill>
              <a:schemeClr val="dk1"/>
            </a:solidFill>
            <a:prstDash val="solid"/>
            <a:round/>
            <a:headEnd type="none" w="sm" len="sm"/>
            <a:tailEnd type="none" w="sm" len="sm"/>
          </a:ln>
          <a:effectLst>
            <a:outerShdw blurRad="142875" dist="104775" dir="3600000" algn="bl" rotWithShape="0">
              <a:schemeClr val="dk1">
                <a:alpha val="40000"/>
              </a:schemeClr>
            </a:outerShdw>
          </a:effectLst>
        </p:spPr>
        <p:txBody>
          <a:bodyPr spcFirstLastPara="1" wrap="square" lIns="91425" tIns="91425" rIns="91425" bIns="91425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6000"/>
              <a:buFont typeface="Poppins"/>
              <a:buNone/>
              <a:defRPr sz="7200" b="1" i="0" u="none" strike="noStrike" cap="none">
                <a:solidFill>
                  <a:schemeClr val="dk2"/>
                </a:solidFill>
                <a:latin typeface="Poppins"/>
                <a:ea typeface="Poppins"/>
                <a:cs typeface="Poppins"/>
                <a:sym typeface="Poppins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Bebas Neue"/>
              <a:buNone/>
              <a:defRPr sz="60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en-US" sz="2200" dirty="0">
                <a:solidFill>
                  <a:srgbClr val="002060"/>
                </a:solidFill>
              </a:rPr>
              <a:t>KEBUGARAN JASMANI BAGI ASN</a:t>
            </a:r>
          </a:p>
        </p:txBody>
      </p:sp>
      <p:sp>
        <p:nvSpPr>
          <p:cNvPr id="51" name="Content Placeholder 2">
            <a:extLst>
              <a:ext uri="{FF2B5EF4-FFF2-40B4-BE49-F238E27FC236}">
                <a16:creationId xmlns:a16="http://schemas.microsoft.com/office/drawing/2014/main" id="{76F099BD-EC1D-41ED-B215-A81908802BAC}"/>
              </a:ext>
            </a:extLst>
          </p:cNvPr>
          <p:cNvSpPr txBox="1">
            <a:spLocks/>
          </p:cNvSpPr>
          <p:nvPr/>
        </p:nvSpPr>
        <p:spPr>
          <a:xfrm>
            <a:off x="104275" y="849806"/>
            <a:ext cx="7390749" cy="4250108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>
            <a:noAutofit/>
          </a:bodyPr>
          <a:lstStyle>
            <a:lvl1pPr marL="457200" indent="-457200" algn="l" rtl="0" eaLnBrk="1" fontAlgn="base" hangingPunct="1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4265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1pPr>
            <a:lvl2pPr marL="990600" indent="-381000" algn="l" rtl="0" eaLnBrk="1" fontAlgn="base" hangingPunct="1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3735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2pPr>
            <a:lvl3pPr marL="1524000" indent="-304800" algn="l" rtl="0" eaLnBrk="1" fontAlgn="base" hangingPunct="1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3200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3pPr>
            <a:lvl4pPr marL="2133600" indent="-304800" algn="l" rtl="0" eaLnBrk="1" fontAlgn="base" hangingPunct="1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2665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4pPr>
            <a:lvl5pPr marL="2743200" indent="-304800" algn="l" rtl="0" eaLnBrk="1" fontAlgn="base" hangingPunct="1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665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5pPr>
            <a:lvl6pPr marL="3352800" indent="-304800" algn="l" defTabSz="121920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665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6pPr>
            <a:lvl7pPr marL="3962400" indent="-304800" algn="l" defTabSz="121920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665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7pPr>
            <a:lvl8pPr marL="4572000" indent="-304800" algn="l" defTabSz="121920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665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8pPr>
            <a:lvl9pPr marL="5181600" indent="-304800" algn="l" defTabSz="1219200" rtl="0" eaLnBrk="1" latinLnBrk="0" hangingPunct="1">
              <a:spcBef>
                <a:spcPct val="20000"/>
              </a:spcBef>
              <a:buFont typeface="Arial" panose="020B0604020202020204" pitchFamily="34" charset="0"/>
              <a:buChar char="•"/>
              <a:defRPr sz="2665" kern="1200">
                <a:solidFill>
                  <a:schemeClr val="dk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536575" lvl="4" indent="-536575" fontAlgn="auto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None/>
              <a:defRPr/>
            </a:pPr>
            <a:r>
              <a:rPr lang="en-US" sz="2800" dirty="0">
                <a:solidFill>
                  <a:srgbClr val="0070C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4. </a:t>
            </a:r>
            <a:r>
              <a:rPr lang="en-US" sz="2800" dirty="0" err="1">
                <a:solidFill>
                  <a:srgbClr val="0070C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Pengukuran</a:t>
            </a:r>
            <a:r>
              <a:rPr lang="en-US" sz="2800" dirty="0">
                <a:solidFill>
                  <a:srgbClr val="0070C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dirty="0" err="1">
                <a:solidFill>
                  <a:srgbClr val="0070C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Kebugaran</a:t>
            </a:r>
            <a:r>
              <a:rPr lang="en-US" sz="2800" dirty="0">
                <a:solidFill>
                  <a:srgbClr val="0070C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dirty="0" err="1">
                <a:solidFill>
                  <a:srgbClr val="0070C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Jasmani</a:t>
            </a:r>
            <a:endParaRPr lang="en-US" sz="2800" dirty="0">
              <a:solidFill>
                <a:srgbClr val="0070C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  <a:p>
            <a:pPr marL="536575" lvl="4" indent="-198438" fontAlgn="auto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defRPr/>
            </a:pPr>
            <a:r>
              <a:rPr lang="en-US" sz="2000" dirty="0" err="1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Dilakukan</a:t>
            </a:r>
            <a:r>
              <a:rPr lang="en-US" sz="2000" dirty="0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 </a:t>
            </a:r>
            <a:r>
              <a:rPr lang="en-US" sz="2000" dirty="0" err="1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untuk</a:t>
            </a:r>
            <a:r>
              <a:rPr lang="en-US" sz="2000" dirty="0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 </a:t>
            </a:r>
            <a:r>
              <a:rPr lang="en-US" sz="2000" dirty="0" err="1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mengetahui</a:t>
            </a:r>
            <a:r>
              <a:rPr lang="en-US" sz="2000" dirty="0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 </a:t>
            </a:r>
            <a:r>
              <a:rPr lang="en-US" sz="2000" dirty="0" err="1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tingkat</a:t>
            </a:r>
            <a:r>
              <a:rPr lang="en-US" sz="2000" dirty="0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 </a:t>
            </a:r>
            <a:r>
              <a:rPr lang="en-US" sz="2000" dirty="0" err="1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kebugaran</a:t>
            </a:r>
            <a:r>
              <a:rPr lang="en-US" sz="2000" dirty="0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 </a:t>
            </a:r>
            <a:r>
              <a:rPr lang="en-US" sz="2000" dirty="0" err="1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seseorang</a:t>
            </a:r>
            <a:r>
              <a:rPr lang="en-US" sz="2000" dirty="0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 </a:t>
            </a:r>
            <a:r>
              <a:rPr lang="en-US" sz="2000" dirty="0" err="1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apakah</a:t>
            </a:r>
            <a:r>
              <a:rPr lang="en-US" sz="2000" dirty="0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 </a:t>
            </a:r>
            <a:r>
              <a:rPr lang="en-US" sz="2000" dirty="0" err="1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Baik</a:t>
            </a:r>
            <a:r>
              <a:rPr lang="en-US" sz="2000" dirty="0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, </a:t>
            </a:r>
            <a:r>
              <a:rPr lang="en-US" sz="2000" dirty="0" err="1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Cukup</a:t>
            </a:r>
            <a:r>
              <a:rPr lang="en-US" sz="2000" dirty="0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, </a:t>
            </a:r>
            <a:r>
              <a:rPr lang="en-US" sz="2000" dirty="0" err="1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Kurang</a:t>
            </a:r>
            <a:r>
              <a:rPr lang="en-US" sz="2000" dirty="0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, </a:t>
            </a:r>
            <a:r>
              <a:rPr lang="en-US" sz="2000" dirty="0" err="1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atau</a:t>
            </a:r>
            <a:r>
              <a:rPr lang="en-US" sz="2000" dirty="0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 </a:t>
            </a:r>
            <a:r>
              <a:rPr lang="en-US" sz="2000" dirty="0" err="1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Tidak</a:t>
            </a:r>
            <a:r>
              <a:rPr lang="en-US" sz="2000" dirty="0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 </a:t>
            </a:r>
            <a:r>
              <a:rPr lang="en-US" sz="2000" dirty="0" err="1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Bugar</a:t>
            </a:r>
            <a:r>
              <a:rPr lang="en-US" sz="2000" dirty="0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 </a:t>
            </a:r>
            <a:r>
              <a:rPr lang="en-US" sz="2000" dirty="0" err="1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melalui</a:t>
            </a:r>
            <a:endParaRPr lang="en-US" sz="2000" dirty="0">
              <a:solidFill>
                <a:sysClr val="windowText" lastClr="000000"/>
              </a:solidFill>
              <a:latin typeface="Calibri"/>
              <a:cs typeface="Arial" panose="020B0604020202020204" pitchFamily="34" charset="0"/>
            </a:endParaRPr>
          </a:p>
          <a:p>
            <a:pPr marL="519113" lvl="4" indent="0" fontAlgn="auto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None/>
              <a:defRPr/>
            </a:pPr>
            <a:r>
              <a:rPr lang="en-US" sz="2000" b="1" i="1" dirty="0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Test Rockport </a:t>
            </a:r>
            <a:r>
              <a:rPr lang="en-US" sz="2000" dirty="0" err="1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dengan</a:t>
            </a:r>
            <a:r>
              <a:rPr lang="en-US" sz="2000" dirty="0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 </a:t>
            </a:r>
            <a:r>
              <a:rPr lang="en-US" sz="2000" dirty="0" err="1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berjalan</a:t>
            </a:r>
            <a:r>
              <a:rPr lang="en-US" sz="2000" dirty="0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 </a:t>
            </a:r>
            <a:r>
              <a:rPr lang="en-US" sz="2000" dirty="0" err="1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atau</a:t>
            </a:r>
            <a:r>
              <a:rPr lang="en-US" sz="2000" dirty="0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 </a:t>
            </a:r>
            <a:r>
              <a:rPr lang="en-US" sz="2000" dirty="0" err="1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berlari</a:t>
            </a:r>
            <a:r>
              <a:rPr lang="en-US" sz="2000" dirty="0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 </a:t>
            </a:r>
            <a:r>
              <a:rPr lang="en-US" sz="2000" dirty="0" err="1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sesuai</a:t>
            </a:r>
            <a:r>
              <a:rPr lang="en-US" sz="2000" dirty="0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 </a:t>
            </a:r>
            <a:r>
              <a:rPr lang="en-US" sz="2000" dirty="0" err="1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kemampuan</a:t>
            </a:r>
            <a:r>
              <a:rPr lang="en-US" sz="2000" dirty="0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 </a:t>
            </a:r>
            <a:r>
              <a:rPr lang="en-US" sz="2000" dirty="0" err="1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sejauh</a:t>
            </a:r>
            <a:r>
              <a:rPr lang="en-US" sz="2000" dirty="0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 1600 meter pada </a:t>
            </a:r>
            <a:r>
              <a:rPr lang="en-US" sz="2000" dirty="0" err="1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lintasan</a:t>
            </a:r>
            <a:r>
              <a:rPr lang="en-US" sz="2000" dirty="0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 </a:t>
            </a:r>
            <a:r>
              <a:rPr lang="en-US" sz="2000" dirty="0" err="1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datar</a:t>
            </a:r>
            <a:r>
              <a:rPr lang="en-US" sz="2000" dirty="0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, </a:t>
            </a:r>
            <a:r>
              <a:rPr lang="en-US" sz="2000" dirty="0" err="1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dengan</a:t>
            </a:r>
            <a:r>
              <a:rPr lang="en-US" sz="2000" dirty="0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 </a:t>
            </a:r>
            <a:r>
              <a:rPr lang="en-US" sz="2000" dirty="0" err="1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melihat</a:t>
            </a:r>
            <a:r>
              <a:rPr lang="en-US" sz="2000" dirty="0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 </a:t>
            </a:r>
            <a:r>
              <a:rPr lang="en-US" sz="2000" dirty="0" err="1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waktu</a:t>
            </a:r>
            <a:r>
              <a:rPr lang="en-US" sz="2000" dirty="0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 </a:t>
            </a:r>
            <a:r>
              <a:rPr lang="en-US" sz="2000" dirty="0" err="1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tempuh</a:t>
            </a:r>
            <a:r>
              <a:rPr lang="en-US" sz="2000" dirty="0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, </a:t>
            </a:r>
            <a:r>
              <a:rPr lang="en-US" sz="2000" dirty="0" err="1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usia</a:t>
            </a:r>
            <a:r>
              <a:rPr lang="en-US" sz="2000" dirty="0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, dan </a:t>
            </a:r>
            <a:r>
              <a:rPr lang="en-US" sz="2000" dirty="0" err="1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jenis</a:t>
            </a:r>
            <a:r>
              <a:rPr lang="en-US" sz="2000" dirty="0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 </a:t>
            </a:r>
            <a:r>
              <a:rPr lang="en-US" sz="2000" dirty="0" err="1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kelamin</a:t>
            </a:r>
            <a:endParaRPr lang="en-US" sz="2000" dirty="0">
              <a:solidFill>
                <a:sysClr val="windowText" lastClr="000000"/>
              </a:solidFill>
              <a:latin typeface="Calibri"/>
              <a:cs typeface="Arial" panose="020B0604020202020204" pitchFamily="34" charset="0"/>
            </a:endParaRPr>
          </a:p>
          <a:p>
            <a:pPr marL="519113" lvl="4" indent="0" fontAlgn="auto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None/>
              <a:defRPr/>
            </a:pPr>
            <a:endParaRPr lang="en-US" sz="2000" dirty="0">
              <a:solidFill>
                <a:sysClr val="windowText" lastClr="000000"/>
              </a:solidFill>
              <a:latin typeface="Calibri"/>
              <a:cs typeface="Arial" panose="020B0604020202020204" pitchFamily="34" charset="0"/>
            </a:endParaRPr>
          </a:p>
          <a:p>
            <a:pPr marL="519113" lvl="4" indent="-180975" fontAlgn="auto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defRPr/>
            </a:pPr>
            <a:r>
              <a:rPr lang="en-US" sz="2000" dirty="0" err="1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Pengukuran</a:t>
            </a:r>
            <a:r>
              <a:rPr lang="en-US" sz="2000" dirty="0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 </a:t>
            </a:r>
            <a:r>
              <a:rPr lang="en-US" sz="2000" dirty="0" err="1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kebugaran</a:t>
            </a:r>
            <a:r>
              <a:rPr lang="en-US" sz="2000" dirty="0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 </a:t>
            </a:r>
            <a:r>
              <a:rPr lang="en-US" sz="2000" dirty="0" err="1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dapat</a:t>
            </a:r>
            <a:r>
              <a:rPr lang="en-US" sz="2000" dirty="0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 </a:t>
            </a:r>
            <a:r>
              <a:rPr lang="en-US" sz="2000" dirty="0" err="1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dilakukan</a:t>
            </a:r>
            <a:r>
              <a:rPr lang="en-US" sz="2000" dirty="0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 </a:t>
            </a:r>
            <a:r>
              <a:rPr lang="en-US" sz="2000" dirty="0" err="1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secara</a:t>
            </a:r>
            <a:r>
              <a:rPr lang="en-US" sz="2000" dirty="0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 </a:t>
            </a:r>
            <a:r>
              <a:rPr lang="en-US" sz="2000" dirty="0" err="1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mandiri</a:t>
            </a:r>
            <a:r>
              <a:rPr lang="en-US" sz="2000" dirty="0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 </a:t>
            </a:r>
            <a:r>
              <a:rPr lang="en-US" sz="2000" dirty="0" err="1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dengan</a:t>
            </a:r>
            <a:r>
              <a:rPr lang="en-US" sz="2000" dirty="0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 </a:t>
            </a:r>
            <a:r>
              <a:rPr lang="en-US" sz="2000" dirty="0" err="1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menggunakan</a:t>
            </a:r>
            <a:r>
              <a:rPr lang="en-US" sz="2000" dirty="0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 </a:t>
            </a:r>
            <a:r>
              <a:rPr lang="en-US" sz="2000" dirty="0" err="1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aplikasi</a:t>
            </a:r>
            <a:r>
              <a:rPr lang="en-US" sz="2000" dirty="0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 </a:t>
            </a:r>
            <a:r>
              <a:rPr lang="en-US" sz="2000" b="1" dirty="0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SIPGAR</a:t>
            </a:r>
            <a:r>
              <a:rPr lang="en-US" sz="2000" dirty="0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 oleh KEMENKES RI yang </a:t>
            </a:r>
            <a:r>
              <a:rPr lang="en-US" sz="2000" dirty="0" err="1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dapat</a:t>
            </a:r>
            <a:r>
              <a:rPr lang="en-US" sz="2000" dirty="0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 </a:t>
            </a:r>
            <a:r>
              <a:rPr lang="en-US" sz="2000" dirty="0" err="1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diunduh</a:t>
            </a:r>
            <a:r>
              <a:rPr lang="en-US" sz="2000" dirty="0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 </a:t>
            </a:r>
            <a:r>
              <a:rPr lang="en-US" sz="2000" dirty="0" err="1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melalui</a:t>
            </a:r>
            <a:r>
              <a:rPr lang="en-US" sz="2000" dirty="0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 </a:t>
            </a:r>
            <a:r>
              <a:rPr lang="en-US" sz="2000" dirty="0" err="1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playstore</a:t>
            </a:r>
            <a:r>
              <a:rPr lang="en-US" sz="2000" dirty="0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 android </a:t>
            </a:r>
            <a:r>
              <a:rPr lang="en-US" sz="2000" dirty="0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  <a:hlinkClick r:id="rId3"/>
              </a:rPr>
              <a:t>https://play.google.com/store/apps/details?id=com.sipgar.id</a:t>
            </a:r>
            <a:endParaRPr lang="en-US" sz="2000" dirty="0">
              <a:solidFill>
                <a:sysClr val="windowText" lastClr="000000"/>
              </a:solidFill>
              <a:latin typeface="Calibri"/>
              <a:cs typeface="Arial" panose="020B0604020202020204" pitchFamily="34" charset="0"/>
            </a:endParaRPr>
          </a:p>
          <a:p>
            <a:pPr marL="338138" lvl="4" indent="0" fontAlgn="auto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None/>
              <a:defRPr/>
            </a:pPr>
            <a:endParaRPr lang="en-US" sz="2000" dirty="0">
              <a:solidFill>
                <a:sysClr val="windowText" lastClr="000000"/>
              </a:solidFill>
              <a:latin typeface="Calibri"/>
              <a:cs typeface="Arial" panose="020B0604020202020204" pitchFamily="34" charset="0"/>
            </a:endParaRPr>
          </a:p>
          <a:p>
            <a:pPr marL="519113" lvl="4" indent="-180975" fontAlgn="auto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defRPr/>
            </a:pPr>
            <a:r>
              <a:rPr lang="en-US" sz="2000" dirty="0" err="1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Dilakukan</a:t>
            </a:r>
            <a:r>
              <a:rPr lang="en-US" sz="2000" dirty="0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 </a:t>
            </a:r>
            <a:r>
              <a:rPr lang="en-US" sz="2000" dirty="0" err="1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setiap</a:t>
            </a:r>
            <a:r>
              <a:rPr lang="en-US" sz="2000" dirty="0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 3 </a:t>
            </a:r>
            <a:r>
              <a:rPr lang="en-US" sz="2000" dirty="0" err="1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bulan</a:t>
            </a:r>
            <a:r>
              <a:rPr lang="en-US" sz="2000" dirty="0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 </a:t>
            </a:r>
            <a:r>
              <a:rPr lang="en-US" sz="2000" dirty="0" err="1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sekali</a:t>
            </a:r>
            <a:r>
              <a:rPr lang="en-US" sz="2000" dirty="0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, minimal 6 </a:t>
            </a:r>
            <a:r>
              <a:rPr lang="en-US" sz="2000" dirty="0" err="1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bulan</a:t>
            </a:r>
            <a:r>
              <a:rPr lang="en-US" sz="2000" dirty="0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 </a:t>
            </a:r>
            <a:r>
              <a:rPr lang="en-US" sz="2000" dirty="0" err="1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sekali</a:t>
            </a:r>
            <a:r>
              <a:rPr lang="en-US" sz="2000" dirty="0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, </a:t>
            </a:r>
            <a:r>
              <a:rPr lang="en-US" sz="2000" dirty="0" err="1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sambil</a:t>
            </a:r>
            <a:r>
              <a:rPr lang="en-US" sz="2000" dirty="0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 </a:t>
            </a:r>
            <a:r>
              <a:rPr lang="en-US" sz="2000" dirty="0" err="1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diselingi</a:t>
            </a:r>
            <a:r>
              <a:rPr lang="en-US" sz="2000" dirty="0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 </a:t>
            </a:r>
            <a:r>
              <a:rPr lang="en-US" sz="2000" dirty="0" err="1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dengan</a:t>
            </a:r>
            <a:r>
              <a:rPr lang="en-US" sz="2000" dirty="0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 </a:t>
            </a:r>
            <a:r>
              <a:rPr lang="en-US" sz="2000" dirty="0" err="1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peningkatan</a:t>
            </a:r>
            <a:r>
              <a:rPr lang="en-US" sz="2000" dirty="0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 </a:t>
            </a:r>
            <a:r>
              <a:rPr lang="en-US" sz="2000" dirty="0" err="1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aktivitas</a:t>
            </a:r>
            <a:r>
              <a:rPr lang="en-US" sz="2000" dirty="0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 </a:t>
            </a:r>
            <a:r>
              <a:rPr lang="en-US" sz="2000" dirty="0" err="1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fisik</a:t>
            </a:r>
            <a:r>
              <a:rPr lang="en-US" sz="2000" dirty="0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/</a:t>
            </a:r>
            <a:r>
              <a:rPr lang="en-US" sz="2000" dirty="0" err="1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latihan</a:t>
            </a:r>
            <a:r>
              <a:rPr lang="en-US" sz="2000" dirty="0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 </a:t>
            </a:r>
            <a:r>
              <a:rPr lang="en-US" sz="2000" dirty="0" err="1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fisik</a:t>
            </a:r>
            <a:r>
              <a:rPr lang="en-US" sz="2000" dirty="0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 </a:t>
            </a:r>
            <a:r>
              <a:rPr lang="en-US" sz="2000" dirty="0" err="1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sesuai</a:t>
            </a:r>
            <a:r>
              <a:rPr lang="en-US" sz="2000" dirty="0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 </a:t>
            </a:r>
            <a:r>
              <a:rPr lang="en-US" sz="2000" dirty="0" err="1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dengan</a:t>
            </a:r>
            <a:r>
              <a:rPr lang="en-US" sz="2000" dirty="0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 </a:t>
            </a:r>
            <a:r>
              <a:rPr lang="en-US" sz="2000" dirty="0" err="1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rekomendasi</a:t>
            </a:r>
            <a:r>
              <a:rPr lang="en-US" sz="2000" dirty="0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 </a:t>
            </a:r>
            <a:r>
              <a:rPr lang="en-US" sz="2000" dirty="0" err="1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hasil</a:t>
            </a:r>
            <a:r>
              <a:rPr lang="en-US" sz="2000" dirty="0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 </a:t>
            </a:r>
            <a:r>
              <a:rPr lang="en-US" sz="2000" dirty="0" err="1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tingkat</a:t>
            </a:r>
            <a:r>
              <a:rPr lang="en-US" sz="2000" dirty="0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 </a:t>
            </a:r>
            <a:r>
              <a:rPr lang="en-US" sz="2000" dirty="0" err="1">
                <a:solidFill>
                  <a:sysClr val="windowText" lastClr="000000"/>
                </a:solidFill>
                <a:latin typeface="Calibri"/>
                <a:cs typeface="Arial" panose="020B0604020202020204" pitchFamily="34" charset="0"/>
              </a:rPr>
              <a:t>kebugaran</a:t>
            </a:r>
            <a:endParaRPr lang="en-US" sz="2000" dirty="0">
              <a:solidFill>
                <a:sysClr val="windowText" lastClr="000000"/>
              </a:solidFill>
              <a:latin typeface="Calibri"/>
              <a:cs typeface="Arial" panose="020B0604020202020204" pitchFamily="34" charset="0"/>
            </a:endParaRPr>
          </a:p>
          <a:p>
            <a:pPr lvl="2">
              <a:spcBef>
                <a:spcPts val="0"/>
              </a:spcBef>
              <a:defRPr/>
            </a:pPr>
            <a:endParaRPr lang="en-US" sz="1050" dirty="0">
              <a:latin typeface="Poppins" panose="020B0604020202020204" charset="0"/>
              <a:cs typeface="Poppins" panose="020B0604020202020204" charset="0"/>
            </a:endParaRPr>
          </a:p>
          <a:p>
            <a:pPr lvl="2">
              <a:spcBef>
                <a:spcPts val="0"/>
              </a:spcBef>
              <a:defRPr/>
            </a:pPr>
            <a:endParaRPr lang="en-US" sz="1050" dirty="0">
              <a:latin typeface="Poppins" panose="020B0604020202020204" charset="0"/>
              <a:cs typeface="Poppins" panose="020B0604020202020204" charset="0"/>
            </a:endParaRPr>
          </a:p>
          <a:p>
            <a:pPr>
              <a:spcBef>
                <a:spcPts val="0"/>
              </a:spcBef>
              <a:defRPr/>
            </a:pPr>
            <a:endParaRPr lang="en-US" sz="1050" dirty="0">
              <a:latin typeface="Poppins" panose="020B0604020202020204" charset="0"/>
              <a:cs typeface="Poppins" panose="020B0604020202020204" charset="0"/>
            </a:endParaRPr>
          </a:p>
        </p:txBody>
      </p:sp>
      <p:grpSp>
        <p:nvGrpSpPr>
          <p:cNvPr id="12" name="object 33">
            <a:extLst>
              <a:ext uri="{FF2B5EF4-FFF2-40B4-BE49-F238E27FC236}">
                <a16:creationId xmlns:a16="http://schemas.microsoft.com/office/drawing/2014/main" id="{6FFD8B22-A964-4DA0-A160-90164120C825}"/>
              </a:ext>
            </a:extLst>
          </p:cNvPr>
          <p:cNvGrpSpPr/>
          <p:nvPr/>
        </p:nvGrpSpPr>
        <p:grpSpPr>
          <a:xfrm>
            <a:off x="7258756" y="1772356"/>
            <a:ext cx="1780969" cy="3195285"/>
            <a:chOff x="122996" y="1198625"/>
            <a:chExt cx="1435649" cy="2942590"/>
          </a:xfrm>
        </p:grpSpPr>
        <p:pic>
          <p:nvPicPr>
            <p:cNvPr id="14" name="object 34">
              <a:extLst>
                <a:ext uri="{FF2B5EF4-FFF2-40B4-BE49-F238E27FC236}">
                  <a16:creationId xmlns:a16="http://schemas.microsoft.com/office/drawing/2014/main" id="{ECC146A5-F782-40B7-BC77-56A39C558CE7}"/>
                </a:ext>
              </a:extLst>
            </p:cNvPr>
            <p:cNvPicPr/>
            <p:nvPr/>
          </p:nvPicPr>
          <p:blipFill rotWithShape="1">
            <a:blip r:embed="rId4" cstate="print"/>
            <a:srcRect t="7676"/>
            <a:stretch/>
          </p:blipFill>
          <p:spPr>
            <a:xfrm>
              <a:off x="122996" y="1489701"/>
              <a:ext cx="1435649" cy="2382655"/>
            </a:xfrm>
            <a:prstGeom prst="rect">
              <a:avLst/>
            </a:prstGeom>
          </p:spPr>
        </p:pic>
        <p:sp>
          <p:nvSpPr>
            <p:cNvPr id="15" name="object 35">
              <a:extLst>
                <a:ext uri="{FF2B5EF4-FFF2-40B4-BE49-F238E27FC236}">
                  <a16:creationId xmlns:a16="http://schemas.microsoft.com/office/drawing/2014/main" id="{FA8ADC96-C165-4C30-A065-C9317E5DDCD2}"/>
                </a:ext>
              </a:extLst>
            </p:cNvPr>
            <p:cNvSpPr/>
            <p:nvPr/>
          </p:nvSpPr>
          <p:spPr>
            <a:xfrm>
              <a:off x="218160" y="1198625"/>
              <a:ext cx="1340485" cy="2942590"/>
            </a:xfrm>
            <a:custGeom>
              <a:avLst/>
              <a:gdLst/>
              <a:ahLst/>
              <a:cxnLst/>
              <a:rect l="l" t="t" r="r" b="b"/>
              <a:pathLst>
                <a:path w="1340485" h="2942590">
                  <a:moveTo>
                    <a:pt x="1202207" y="0"/>
                  </a:moveTo>
                  <a:lnTo>
                    <a:pt x="137223" y="0"/>
                  </a:lnTo>
                  <a:lnTo>
                    <a:pt x="123291" y="1015"/>
                  </a:lnTo>
                  <a:lnTo>
                    <a:pt x="83515" y="11557"/>
                  </a:lnTo>
                  <a:lnTo>
                    <a:pt x="49707" y="33654"/>
                  </a:lnTo>
                  <a:lnTo>
                    <a:pt x="22872" y="64135"/>
                  </a:lnTo>
                  <a:lnTo>
                    <a:pt x="10934" y="89408"/>
                  </a:lnTo>
                  <a:lnTo>
                    <a:pt x="5968" y="102108"/>
                  </a:lnTo>
                  <a:lnTo>
                    <a:pt x="2984" y="116839"/>
                  </a:lnTo>
                  <a:lnTo>
                    <a:pt x="0" y="130428"/>
                  </a:lnTo>
                  <a:lnTo>
                    <a:pt x="0" y="2811780"/>
                  </a:lnTo>
                  <a:lnTo>
                    <a:pt x="2984" y="2825496"/>
                  </a:lnTo>
                  <a:lnTo>
                    <a:pt x="5968" y="2840228"/>
                  </a:lnTo>
                  <a:lnTo>
                    <a:pt x="10934" y="2852801"/>
                  </a:lnTo>
                  <a:lnTo>
                    <a:pt x="30822" y="2889631"/>
                  </a:lnTo>
                  <a:lnTo>
                    <a:pt x="60655" y="2917063"/>
                  </a:lnTo>
                  <a:lnTo>
                    <a:pt x="96456" y="2935986"/>
                  </a:lnTo>
                  <a:lnTo>
                    <a:pt x="137223" y="2942336"/>
                  </a:lnTo>
                  <a:lnTo>
                    <a:pt x="1202207" y="2942336"/>
                  </a:lnTo>
                  <a:lnTo>
                    <a:pt x="1242974" y="2935986"/>
                  </a:lnTo>
                  <a:lnTo>
                    <a:pt x="1279804" y="2917063"/>
                  </a:lnTo>
                  <a:lnTo>
                    <a:pt x="1308633" y="2889631"/>
                  </a:lnTo>
                  <a:lnTo>
                    <a:pt x="1329461" y="2852801"/>
                  </a:lnTo>
                  <a:lnTo>
                    <a:pt x="1339367" y="2811780"/>
                  </a:lnTo>
                  <a:lnTo>
                    <a:pt x="1340383" y="2797048"/>
                  </a:lnTo>
                  <a:lnTo>
                    <a:pt x="1340383" y="2672969"/>
                  </a:lnTo>
                  <a:lnTo>
                    <a:pt x="31813" y="2672969"/>
                  </a:lnTo>
                  <a:lnTo>
                    <a:pt x="31813" y="265175"/>
                  </a:lnTo>
                  <a:lnTo>
                    <a:pt x="1340383" y="265175"/>
                  </a:lnTo>
                  <a:lnTo>
                    <a:pt x="1340383" y="145161"/>
                  </a:lnTo>
                  <a:lnTo>
                    <a:pt x="1334414" y="102108"/>
                  </a:lnTo>
                  <a:lnTo>
                    <a:pt x="1316507" y="64135"/>
                  </a:lnTo>
                  <a:lnTo>
                    <a:pt x="1289710" y="33654"/>
                  </a:lnTo>
                  <a:lnTo>
                    <a:pt x="1255928" y="11557"/>
                  </a:lnTo>
                  <a:lnTo>
                    <a:pt x="1216177" y="1015"/>
                  </a:lnTo>
                  <a:lnTo>
                    <a:pt x="1202207" y="0"/>
                  </a:lnTo>
                  <a:close/>
                </a:path>
                <a:path w="1340485" h="2942590">
                  <a:moveTo>
                    <a:pt x="1340383" y="265175"/>
                  </a:moveTo>
                  <a:lnTo>
                    <a:pt x="1308633" y="265175"/>
                  </a:lnTo>
                  <a:lnTo>
                    <a:pt x="1308633" y="2672969"/>
                  </a:lnTo>
                  <a:lnTo>
                    <a:pt x="1340383" y="2672969"/>
                  </a:lnTo>
                  <a:lnTo>
                    <a:pt x="1340383" y="26517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sp>
          <p:nvSpPr>
            <p:cNvPr id="16" name="object 36">
              <a:extLst>
                <a:ext uri="{FF2B5EF4-FFF2-40B4-BE49-F238E27FC236}">
                  <a16:creationId xmlns:a16="http://schemas.microsoft.com/office/drawing/2014/main" id="{F38596DF-0436-4E4D-A996-77CB5C946107}"/>
                </a:ext>
              </a:extLst>
            </p:cNvPr>
            <p:cNvSpPr/>
            <p:nvPr/>
          </p:nvSpPr>
          <p:spPr>
            <a:xfrm>
              <a:off x="218160" y="1198625"/>
              <a:ext cx="1340485" cy="2942590"/>
            </a:xfrm>
            <a:custGeom>
              <a:avLst/>
              <a:gdLst/>
              <a:ahLst/>
              <a:cxnLst/>
              <a:rect l="l" t="t" r="r" b="b"/>
              <a:pathLst>
                <a:path w="1340485" h="2942590">
                  <a:moveTo>
                    <a:pt x="1308633" y="265175"/>
                  </a:moveTo>
                  <a:lnTo>
                    <a:pt x="1308633" y="2672969"/>
                  </a:lnTo>
                  <a:lnTo>
                    <a:pt x="31813" y="2672969"/>
                  </a:lnTo>
                  <a:lnTo>
                    <a:pt x="31813" y="265175"/>
                  </a:lnTo>
                  <a:lnTo>
                    <a:pt x="1308633" y="265175"/>
                  </a:lnTo>
                  <a:close/>
                </a:path>
                <a:path w="1340485" h="2942590">
                  <a:moveTo>
                    <a:pt x="137223" y="0"/>
                  </a:moveTo>
                  <a:lnTo>
                    <a:pt x="96456" y="6350"/>
                  </a:lnTo>
                  <a:lnTo>
                    <a:pt x="60655" y="25273"/>
                  </a:lnTo>
                  <a:lnTo>
                    <a:pt x="30822" y="52577"/>
                  </a:lnTo>
                  <a:lnTo>
                    <a:pt x="10934" y="89408"/>
                  </a:lnTo>
                  <a:lnTo>
                    <a:pt x="5968" y="102108"/>
                  </a:lnTo>
                  <a:lnTo>
                    <a:pt x="2984" y="116839"/>
                  </a:lnTo>
                  <a:lnTo>
                    <a:pt x="0" y="130428"/>
                  </a:lnTo>
                  <a:lnTo>
                    <a:pt x="0" y="145161"/>
                  </a:lnTo>
                  <a:lnTo>
                    <a:pt x="0" y="2797048"/>
                  </a:lnTo>
                  <a:lnTo>
                    <a:pt x="0" y="2811780"/>
                  </a:lnTo>
                  <a:lnTo>
                    <a:pt x="2984" y="2825496"/>
                  </a:lnTo>
                  <a:lnTo>
                    <a:pt x="5968" y="2840228"/>
                  </a:lnTo>
                  <a:lnTo>
                    <a:pt x="10934" y="2852801"/>
                  </a:lnTo>
                  <a:lnTo>
                    <a:pt x="15900" y="2866517"/>
                  </a:lnTo>
                  <a:lnTo>
                    <a:pt x="39776" y="2899156"/>
                  </a:lnTo>
                  <a:lnTo>
                    <a:pt x="71589" y="2924429"/>
                  </a:lnTo>
                  <a:lnTo>
                    <a:pt x="109372" y="2939161"/>
                  </a:lnTo>
                  <a:lnTo>
                    <a:pt x="137223" y="2942336"/>
                  </a:lnTo>
                  <a:lnTo>
                    <a:pt x="1202207" y="2942336"/>
                  </a:lnTo>
                  <a:lnTo>
                    <a:pt x="1242974" y="2935986"/>
                  </a:lnTo>
                  <a:lnTo>
                    <a:pt x="1279804" y="2917063"/>
                  </a:lnTo>
                  <a:lnTo>
                    <a:pt x="1308633" y="2889631"/>
                  </a:lnTo>
                  <a:lnTo>
                    <a:pt x="1329461" y="2852801"/>
                  </a:lnTo>
                  <a:lnTo>
                    <a:pt x="1339367" y="2811780"/>
                  </a:lnTo>
                  <a:lnTo>
                    <a:pt x="1340383" y="2797048"/>
                  </a:lnTo>
                  <a:lnTo>
                    <a:pt x="1340383" y="145161"/>
                  </a:lnTo>
                  <a:lnTo>
                    <a:pt x="1334414" y="102108"/>
                  </a:lnTo>
                  <a:lnTo>
                    <a:pt x="1316507" y="64135"/>
                  </a:lnTo>
                  <a:lnTo>
                    <a:pt x="1289710" y="33654"/>
                  </a:lnTo>
                  <a:lnTo>
                    <a:pt x="1255928" y="11557"/>
                  </a:lnTo>
                  <a:lnTo>
                    <a:pt x="1216177" y="1015"/>
                  </a:lnTo>
                  <a:lnTo>
                    <a:pt x="1202207" y="0"/>
                  </a:lnTo>
                  <a:lnTo>
                    <a:pt x="137223" y="0"/>
                  </a:lnTo>
                  <a:close/>
                </a:path>
              </a:pathLst>
            </a:custGeom>
            <a:ln w="19050">
              <a:solidFill>
                <a:srgbClr val="F3C72D"/>
              </a:solidFill>
            </a:ln>
          </p:spPr>
          <p:txBody>
            <a:bodyPr wrap="square" lIns="0" tIns="0" rIns="0" bIns="0" rtlCol="0"/>
            <a:lstStyle/>
            <a:p>
              <a:endParaRPr dirty="0"/>
            </a:p>
          </p:txBody>
        </p:sp>
        <p:sp>
          <p:nvSpPr>
            <p:cNvPr id="17" name="object 37">
              <a:extLst>
                <a:ext uri="{FF2B5EF4-FFF2-40B4-BE49-F238E27FC236}">
                  <a16:creationId xmlns:a16="http://schemas.microsoft.com/office/drawing/2014/main" id="{F0B96123-F8B8-4F77-B291-0B6EABC54D64}"/>
                </a:ext>
              </a:extLst>
            </p:cNvPr>
            <p:cNvSpPr/>
            <p:nvPr/>
          </p:nvSpPr>
          <p:spPr>
            <a:xfrm>
              <a:off x="462775" y="1302765"/>
              <a:ext cx="559435" cy="2753995"/>
            </a:xfrm>
            <a:custGeom>
              <a:avLst/>
              <a:gdLst/>
              <a:ahLst/>
              <a:cxnLst/>
              <a:rect l="l" t="t" r="r" b="b"/>
              <a:pathLst>
                <a:path w="559435" h="2753995">
                  <a:moveTo>
                    <a:pt x="52705" y="28448"/>
                  </a:moveTo>
                  <a:lnTo>
                    <a:pt x="26847" y="0"/>
                  </a:lnTo>
                  <a:lnTo>
                    <a:pt x="20891" y="1016"/>
                  </a:lnTo>
                  <a:lnTo>
                    <a:pt x="0" y="28448"/>
                  </a:lnTo>
                  <a:lnTo>
                    <a:pt x="1993" y="38989"/>
                  </a:lnTo>
                  <a:lnTo>
                    <a:pt x="7950" y="47371"/>
                  </a:lnTo>
                  <a:lnTo>
                    <a:pt x="11938" y="51562"/>
                  </a:lnTo>
                  <a:lnTo>
                    <a:pt x="15913" y="53721"/>
                  </a:lnTo>
                  <a:lnTo>
                    <a:pt x="20891" y="55753"/>
                  </a:lnTo>
                  <a:lnTo>
                    <a:pt x="31826" y="55753"/>
                  </a:lnTo>
                  <a:lnTo>
                    <a:pt x="52705" y="28448"/>
                  </a:lnTo>
                  <a:close/>
                </a:path>
                <a:path w="559435" h="2753995">
                  <a:moveTo>
                    <a:pt x="554863" y="28448"/>
                  </a:moveTo>
                  <a:lnTo>
                    <a:pt x="536956" y="6350"/>
                  </a:lnTo>
                  <a:lnTo>
                    <a:pt x="313232" y="6350"/>
                  </a:lnTo>
                  <a:lnTo>
                    <a:pt x="310248" y="7366"/>
                  </a:lnTo>
                  <a:lnTo>
                    <a:pt x="306273" y="8382"/>
                  </a:lnTo>
                  <a:lnTo>
                    <a:pt x="296329" y="24257"/>
                  </a:lnTo>
                  <a:lnTo>
                    <a:pt x="296329" y="32639"/>
                  </a:lnTo>
                  <a:lnTo>
                    <a:pt x="310248" y="48387"/>
                  </a:lnTo>
                  <a:lnTo>
                    <a:pt x="313232" y="49530"/>
                  </a:lnTo>
                  <a:lnTo>
                    <a:pt x="536956" y="49530"/>
                  </a:lnTo>
                  <a:lnTo>
                    <a:pt x="543928" y="47371"/>
                  </a:lnTo>
                  <a:lnTo>
                    <a:pt x="549897" y="43180"/>
                  </a:lnTo>
                  <a:lnTo>
                    <a:pt x="551891" y="40005"/>
                  </a:lnTo>
                  <a:lnTo>
                    <a:pt x="552881" y="36830"/>
                  </a:lnTo>
                  <a:lnTo>
                    <a:pt x="554863" y="28448"/>
                  </a:lnTo>
                  <a:close/>
                </a:path>
                <a:path w="559435" h="2753995">
                  <a:moveTo>
                    <a:pt x="558838" y="2703449"/>
                  </a:moveTo>
                  <a:lnTo>
                    <a:pt x="544918" y="2667635"/>
                  </a:lnTo>
                  <a:lnTo>
                    <a:pt x="512114" y="2652903"/>
                  </a:lnTo>
                  <a:lnTo>
                    <a:pt x="339077" y="2652903"/>
                  </a:lnTo>
                  <a:lnTo>
                    <a:pt x="299300" y="2675001"/>
                  </a:lnTo>
                  <a:lnTo>
                    <a:pt x="291350" y="2703449"/>
                  </a:lnTo>
                  <a:lnTo>
                    <a:pt x="292354" y="2713990"/>
                  </a:lnTo>
                  <a:lnTo>
                    <a:pt x="320192" y="2749804"/>
                  </a:lnTo>
                  <a:lnTo>
                    <a:pt x="339077" y="2753995"/>
                  </a:lnTo>
                  <a:lnTo>
                    <a:pt x="512114" y="2753995"/>
                  </a:lnTo>
                  <a:lnTo>
                    <a:pt x="550887" y="2731897"/>
                  </a:lnTo>
                  <a:lnTo>
                    <a:pt x="558838" y="2703449"/>
                  </a:lnTo>
                  <a:close/>
                </a:path>
              </a:pathLst>
            </a:custGeom>
            <a:solidFill>
              <a:srgbClr val="178E8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388829787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072891" y="222884"/>
            <a:ext cx="998219" cy="725805"/>
          </a:xfrm>
          <a:prstGeom prst="rect">
            <a:avLst/>
          </a:prstGeom>
        </p:spPr>
      </p:pic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xfrm>
            <a:off x="772239" y="1943693"/>
            <a:ext cx="7599521" cy="1256113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9525" algn="ctr">
              <a:spcBef>
                <a:spcPts val="75"/>
              </a:spcBef>
            </a:pPr>
            <a:r>
              <a:rPr sz="2700" spc="-161" dirty="0">
                <a:solidFill>
                  <a:schemeClr val="tx1"/>
                </a:solidFill>
                <a:latin typeface="+mn-lt"/>
              </a:rPr>
              <a:t>KEBIJAKAN</a:t>
            </a:r>
            <a:r>
              <a:rPr sz="2700" spc="-4" dirty="0">
                <a:solidFill>
                  <a:schemeClr val="tx1"/>
                </a:solidFill>
                <a:latin typeface="+mn-lt"/>
              </a:rPr>
              <a:t> </a:t>
            </a:r>
            <a:r>
              <a:rPr sz="2700" spc="-188" dirty="0">
                <a:solidFill>
                  <a:schemeClr val="tx1"/>
                </a:solidFill>
                <a:latin typeface="+mn-lt"/>
              </a:rPr>
              <a:t>KESEHATAN</a:t>
            </a:r>
            <a:r>
              <a:rPr sz="2700" spc="-26" dirty="0">
                <a:solidFill>
                  <a:schemeClr val="tx1"/>
                </a:solidFill>
                <a:latin typeface="+mn-lt"/>
              </a:rPr>
              <a:t> </a:t>
            </a:r>
            <a:r>
              <a:rPr sz="2700" spc="-214" dirty="0">
                <a:solidFill>
                  <a:schemeClr val="tx1"/>
                </a:solidFill>
                <a:latin typeface="+mn-lt"/>
              </a:rPr>
              <a:t>JIWA</a:t>
            </a:r>
            <a:r>
              <a:rPr sz="2700" spc="-11" dirty="0">
                <a:solidFill>
                  <a:schemeClr val="tx1"/>
                </a:solidFill>
                <a:latin typeface="+mn-lt"/>
              </a:rPr>
              <a:t> </a:t>
            </a:r>
            <a:r>
              <a:rPr sz="2700" spc="-353" dirty="0">
                <a:solidFill>
                  <a:schemeClr val="tx1"/>
                </a:solidFill>
                <a:latin typeface="+mn-lt"/>
              </a:rPr>
              <a:t>DI</a:t>
            </a:r>
            <a:r>
              <a:rPr sz="2700" spc="-26" dirty="0">
                <a:solidFill>
                  <a:schemeClr val="tx1"/>
                </a:solidFill>
                <a:latin typeface="+mn-lt"/>
              </a:rPr>
              <a:t> </a:t>
            </a:r>
            <a:r>
              <a:rPr sz="2700" spc="-240" dirty="0">
                <a:solidFill>
                  <a:schemeClr val="tx1"/>
                </a:solidFill>
                <a:latin typeface="+mn-lt"/>
              </a:rPr>
              <a:t>TEMPAT</a:t>
            </a:r>
            <a:r>
              <a:rPr sz="2700" spc="-45" dirty="0">
                <a:solidFill>
                  <a:schemeClr val="tx1"/>
                </a:solidFill>
                <a:latin typeface="+mn-lt"/>
              </a:rPr>
              <a:t> </a:t>
            </a:r>
            <a:r>
              <a:rPr sz="2700" spc="-83" dirty="0">
                <a:solidFill>
                  <a:schemeClr val="tx1"/>
                </a:solidFill>
                <a:latin typeface="+mn-lt"/>
              </a:rPr>
              <a:t>KERJA</a:t>
            </a:r>
            <a:br>
              <a:rPr lang="en-US" sz="2700" spc="-83" dirty="0">
                <a:solidFill>
                  <a:schemeClr val="tx1"/>
                </a:solidFill>
                <a:latin typeface="+mn-lt"/>
              </a:rPr>
            </a:br>
            <a:br>
              <a:rPr lang="nl-NL" sz="2700" dirty="0">
                <a:solidFill>
                  <a:schemeClr val="tx1"/>
                </a:solidFill>
                <a:latin typeface="+mn-lt"/>
                <a:cs typeface="Calibri"/>
              </a:rPr>
            </a:br>
            <a:endParaRPr sz="2700" dirty="0">
              <a:solidFill>
                <a:schemeClr val="tx1"/>
              </a:solidFill>
              <a:latin typeface="+mn-lt"/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>
            <a:extLst>
              <a:ext uri="{FF2B5EF4-FFF2-40B4-BE49-F238E27FC236}">
                <a16:creationId xmlns:a16="http://schemas.microsoft.com/office/drawing/2014/main" id="{982C53CF-DB24-70F2-11D7-17928B807BD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618384" y="195486"/>
            <a:ext cx="5915025" cy="745629"/>
          </a:xfrm>
        </p:spPr>
        <p:txBody>
          <a:bodyPr>
            <a:normAutofit/>
          </a:bodyPr>
          <a:lstStyle/>
          <a:p>
            <a:pPr algn="ctr"/>
            <a:r>
              <a:rPr lang="en-US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KESEHATAN…..</a:t>
            </a:r>
            <a:endParaRPr lang="en-ID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2AB0999E-495E-8023-81A1-A75ADD260C9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618384" y="1481552"/>
            <a:ext cx="5915025" cy="2637713"/>
          </a:xfrm>
        </p:spPr>
        <p:txBody>
          <a:bodyPr>
            <a:noAutofit/>
          </a:bodyPr>
          <a:lstStyle/>
          <a:p>
            <a:pPr marL="402729" indent="-402729">
              <a:buFont typeface="Wingdings" panose="05000000000000000000" pitchFamily="2" charset="2"/>
              <a:buChar char="ü"/>
            </a:pPr>
            <a:r>
              <a:rPr lang="en-ID" sz="18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Hak</a:t>
            </a:r>
            <a:r>
              <a:rPr lang="en-ID" sz="18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ID" sz="18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asasi</a:t>
            </a:r>
            <a:r>
              <a:rPr lang="en-ID" sz="18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ID" sz="18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manusia</a:t>
            </a:r>
            <a:r>
              <a:rPr lang="en-ID" sz="18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dan </a:t>
            </a:r>
            <a:r>
              <a:rPr lang="en-ID" sz="18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merupakan</a:t>
            </a:r>
            <a:r>
              <a:rPr lang="en-ID" sz="18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ID" sz="18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hak</a:t>
            </a:r>
            <a:r>
              <a:rPr lang="en-ID" sz="18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fundamental </a:t>
            </a:r>
            <a:r>
              <a:rPr lang="en-ID" sz="18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setiap</a:t>
            </a:r>
            <a:r>
              <a:rPr lang="en-ID" sz="18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orang</a:t>
            </a:r>
          </a:p>
          <a:p>
            <a:pPr marL="402729" indent="-402729">
              <a:buFont typeface="Wingdings" panose="05000000000000000000" pitchFamily="2" charset="2"/>
              <a:buChar char="ü"/>
            </a:pPr>
            <a:r>
              <a:rPr lang="en-ID" sz="18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Merupakan</a:t>
            </a:r>
            <a:r>
              <a:rPr lang="en-ID" sz="18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ID" sz="18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unsur</a:t>
            </a:r>
            <a:r>
              <a:rPr lang="en-ID" sz="18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ID" sz="18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kesejahteraan</a:t>
            </a:r>
            <a:endParaRPr lang="en-ID" sz="18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402729" indent="-402729">
              <a:buFont typeface="Wingdings" panose="05000000000000000000" pitchFamily="2" charset="2"/>
              <a:buChar char="ü"/>
            </a:pPr>
            <a:r>
              <a:rPr lang="en-ID" sz="18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Meliputi</a:t>
            </a:r>
            <a:r>
              <a:rPr lang="en-ID" sz="18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ID" sz="18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unsur</a:t>
            </a:r>
            <a:r>
              <a:rPr lang="en-ID" sz="18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ID" sz="18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sehat</a:t>
            </a:r>
            <a:r>
              <a:rPr lang="en-ID" sz="18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ID" sz="18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secara</a:t>
            </a:r>
            <a:r>
              <a:rPr lang="en-ID" sz="18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ID" sz="18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fisik</a:t>
            </a:r>
            <a:r>
              <a:rPr lang="en-ID" sz="18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mental, spiritual, </a:t>
            </a:r>
            <a:r>
              <a:rPr lang="en-ID" sz="18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sosial</a:t>
            </a:r>
            <a:endParaRPr lang="en-ID" sz="18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402729" indent="-402729">
              <a:buFont typeface="Wingdings" panose="05000000000000000000" pitchFamily="2" charset="2"/>
              <a:buChar char="ü"/>
            </a:pPr>
            <a:r>
              <a:rPr lang="en-ID" sz="18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Orang </a:t>
            </a:r>
            <a:r>
              <a:rPr lang="en-ID" sz="18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dapat</a:t>
            </a:r>
            <a:r>
              <a:rPr lang="en-ID" sz="18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ID" sz="18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hidup</a:t>
            </a:r>
            <a:r>
              <a:rPr lang="en-ID" sz="18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ID" sz="18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produktif</a:t>
            </a:r>
            <a:r>
              <a:rPr lang="en-ID" sz="18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ID" sz="18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secara</a:t>
            </a:r>
            <a:r>
              <a:rPr lang="en-ID" sz="18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ID" sz="18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sosial</a:t>
            </a:r>
            <a:r>
              <a:rPr lang="en-ID" sz="18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dan </a:t>
            </a:r>
            <a:r>
              <a:rPr lang="en-ID" sz="18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ekonomis</a:t>
            </a:r>
            <a:endParaRPr lang="en-ID" sz="18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0" indent="0">
              <a:buNone/>
            </a:pPr>
            <a:endParaRPr lang="en-ID" sz="18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0" indent="0" algn="ctr">
              <a:buNone/>
            </a:pPr>
            <a:r>
              <a:rPr lang="en-ID" sz="18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Pembangunan </a:t>
            </a:r>
            <a:r>
              <a:rPr lang="en-ID" sz="18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kesehatan</a:t>
            </a:r>
            <a:r>
              <a:rPr lang="en-ID" sz="18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ID" sz="18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bertujuan</a:t>
            </a:r>
            <a:r>
              <a:rPr lang="en-ID" sz="18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ID" sz="18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meningkatkan</a:t>
            </a:r>
            <a:r>
              <a:rPr lang="en-ID" sz="18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ID" sz="1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KESADARAN</a:t>
            </a:r>
            <a:r>
              <a:rPr lang="en-ID" sz="18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ID" sz="1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KEMAUAN</a:t>
            </a:r>
            <a:r>
              <a:rPr lang="en-ID" sz="18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dan </a:t>
            </a:r>
            <a:r>
              <a:rPr lang="en-ID" sz="1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KEMAMPUAN HIDUP SEHAT </a:t>
            </a:r>
            <a:r>
              <a:rPr lang="en-ID" sz="18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bagi</a:t>
            </a:r>
            <a:r>
              <a:rPr lang="en-ID" sz="18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ID" sz="18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setiap</a:t>
            </a:r>
            <a:r>
              <a:rPr lang="en-ID" sz="18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orang agar </a:t>
            </a:r>
            <a:r>
              <a:rPr lang="en-ID" sz="18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terwujud</a:t>
            </a:r>
            <a:r>
              <a:rPr lang="en-ID" sz="18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ID" sz="18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derajat</a:t>
            </a:r>
            <a:r>
              <a:rPr lang="en-ID" sz="18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ID" sz="18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kesehatan</a:t>
            </a:r>
            <a:r>
              <a:rPr lang="en-ID" sz="18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ID" sz="18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masyarakat</a:t>
            </a:r>
            <a:r>
              <a:rPr lang="en-ID" sz="18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yang </a:t>
            </a:r>
            <a:r>
              <a:rPr lang="en-ID" sz="18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setinggi-tingginya</a:t>
            </a:r>
            <a:r>
              <a:rPr lang="en-ID" sz="18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ID" sz="18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sebagai</a:t>
            </a:r>
            <a:r>
              <a:rPr lang="en-ID" sz="18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ID" sz="1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INVESTASI</a:t>
            </a:r>
            <a:r>
              <a:rPr lang="en-ID" sz="18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ID" sz="18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bagi</a:t>
            </a:r>
            <a:r>
              <a:rPr lang="en-ID" sz="18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ID" sz="18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pembangunan</a:t>
            </a:r>
            <a:r>
              <a:rPr lang="en-ID" sz="18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ID" sz="1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SDM </a:t>
            </a:r>
            <a:r>
              <a:rPr lang="en-ID" sz="18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yang </a:t>
            </a:r>
            <a:r>
              <a:rPr lang="en-ID" sz="180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PRODUKTIF</a:t>
            </a:r>
            <a:r>
              <a:rPr lang="en-ID" sz="18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ID" sz="18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secara</a:t>
            </a:r>
            <a:r>
              <a:rPr lang="en-ID" sz="18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ID" sz="18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sosial</a:t>
            </a:r>
            <a:r>
              <a:rPr lang="en-ID" sz="18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dan </a:t>
            </a:r>
            <a:r>
              <a:rPr lang="en-ID" sz="1800" dirty="0" err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ekonomi</a:t>
            </a:r>
            <a:endParaRPr lang="en-ID" sz="1800" dirty="0">
              <a:solidFill>
                <a:schemeClr val="tx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128339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14:switch dir="r"/>
      </p:transition>
    </mc:Choice>
    <mc:Fallback xmlns="">
      <p:transition>
        <p:fade/>
      </p:transition>
    </mc:Fallback>
  </mc:AlternateContent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81630" y="70664"/>
            <a:ext cx="6371868" cy="298159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24288">
              <a:spcBef>
                <a:spcPts val="75"/>
              </a:spcBef>
            </a:pPr>
            <a:r>
              <a:rPr spc="-94" dirty="0">
                <a:solidFill>
                  <a:srgbClr val="037377"/>
                </a:solidFill>
              </a:rPr>
              <a:t>Urgensi</a:t>
            </a:r>
            <a:r>
              <a:rPr spc="-30" dirty="0">
                <a:solidFill>
                  <a:srgbClr val="037377"/>
                </a:solidFill>
              </a:rPr>
              <a:t> </a:t>
            </a:r>
            <a:r>
              <a:rPr dirty="0">
                <a:solidFill>
                  <a:srgbClr val="037377"/>
                </a:solidFill>
              </a:rPr>
              <a:t>Masalah</a:t>
            </a:r>
            <a:r>
              <a:rPr spc="-41" dirty="0">
                <a:solidFill>
                  <a:srgbClr val="037377"/>
                </a:solidFill>
              </a:rPr>
              <a:t> </a:t>
            </a:r>
            <a:r>
              <a:rPr spc="-26" dirty="0">
                <a:solidFill>
                  <a:srgbClr val="037377"/>
                </a:solidFill>
              </a:rPr>
              <a:t>Kesehatan</a:t>
            </a:r>
            <a:r>
              <a:rPr spc="-38" dirty="0">
                <a:solidFill>
                  <a:srgbClr val="037377"/>
                </a:solidFill>
              </a:rPr>
              <a:t> </a:t>
            </a:r>
            <a:r>
              <a:rPr spc="-45" dirty="0">
                <a:solidFill>
                  <a:srgbClr val="037377"/>
                </a:solidFill>
              </a:rPr>
              <a:t>Jiwa</a:t>
            </a:r>
            <a:r>
              <a:rPr spc="-41" dirty="0">
                <a:solidFill>
                  <a:srgbClr val="037377"/>
                </a:solidFill>
              </a:rPr>
              <a:t> </a:t>
            </a:r>
            <a:r>
              <a:rPr dirty="0">
                <a:solidFill>
                  <a:srgbClr val="037377"/>
                </a:solidFill>
              </a:rPr>
              <a:t>Pada</a:t>
            </a:r>
            <a:r>
              <a:rPr spc="-30" dirty="0">
                <a:solidFill>
                  <a:srgbClr val="037377"/>
                </a:solidFill>
              </a:rPr>
              <a:t> </a:t>
            </a:r>
            <a:r>
              <a:rPr spc="-23" dirty="0">
                <a:solidFill>
                  <a:srgbClr val="037377"/>
                </a:solidFill>
              </a:rPr>
              <a:t>Pekerja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771763" y="4771072"/>
            <a:ext cx="82867" cy="148117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9525" defTabSz="685800">
              <a:spcBef>
                <a:spcPts val="75"/>
              </a:spcBef>
              <a:buClrTx/>
            </a:pPr>
            <a:r>
              <a:rPr sz="900" spc="-38" dirty="0">
                <a:solidFill>
                  <a:srgbClr val="7E7E7E"/>
                </a:solidFill>
                <a:latin typeface="Arial MT"/>
                <a:cs typeface="Arial MT"/>
              </a:rPr>
              <a:t>5</a:t>
            </a:r>
            <a:endParaRPr sz="900">
              <a:solidFill>
                <a:sysClr val="windowText" lastClr="000000"/>
              </a:solidFill>
              <a:latin typeface="Arial MT"/>
              <a:cs typeface="Arial MT"/>
            </a:endParaRPr>
          </a:p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59105" y="662940"/>
            <a:ext cx="1343025" cy="899159"/>
          </a:xfrm>
          <a:prstGeom prst="rect">
            <a:avLst/>
          </a:prstGeom>
        </p:spPr>
      </p:pic>
      <p:pic>
        <p:nvPicPr>
          <p:cNvPr id="5" name="object 5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090161" y="691515"/>
            <a:ext cx="1535429" cy="880109"/>
          </a:xfrm>
          <a:prstGeom prst="rect">
            <a:avLst/>
          </a:prstGeom>
        </p:spPr>
      </p:pic>
      <p:grpSp>
        <p:nvGrpSpPr>
          <p:cNvPr id="6" name="object 6"/>
          <p:cNvGrpSpPr/>
          <p:nvPr/>
        </p:nvGrpSpPr>
        <p:grpSpPr>
          <a:xfrm>
            <a:off x="1916429" y="914400"/>
            <a:ext cx="1842135" cy="445770"/>
            <a:chOff x="2555239" y="1219200"/>
            <a:chExt cx="2456180" cy="594360"/>
          </a:xfrm>
        </p:grpSpPr>
        <p:sp>
          <p:nvSpPr>
            <p:cNvPr id="7" name="object 7"/>
            <p:cNvSpPr/>
            <p:nvPr/>
          </p:nvSpPr>
          <p:spPr>
            <a:xfrm>
              <a:off x="2567939" y="1231900"/>
              <a:ext cx="2430780" cy="568960"/>
            </a:xfrm>
            <a:custGeom>
              <a:avLst/>
              <a:gdLst/>
              <a:ahLst/>
              <a:cxnLst/>
              <a:rect l="l" t="t" r="r" b="b"/>
              <a:pathLst>
                <a:path w="2430779" h="568960">
                  <a:moveTo>
                    <a:pt x="2335911" y="0"/>
                  </a:moveTo>
                  <a:lnTo>
                    <a:pt x="94868" y="0"/>
                  </a:lnTo>
                  <a:lnTo>
                    <a:pt x="57917" y="7447"/>
                  </a:lnTo>
                  <a:lnTo>
                    <a:pt x="27765" y="27765"/>
                  </a:lnTo>
                  <a:lnTo>
                    <a:pt x="7447" y="57917"/>
                  </a:lnTo>
                  <a:lnTo>
                    <a:pt x="0" y="94869"/>
                  </a:lnTo>
                  <a:lnTo>
                    <a:pt x="0" y="474090"/>
                  </a:lnTo>
                  <a:lnTo>
                    <a:pt x="7447" y="511042"/>
                  </a:lnTo>
                  <a:lnTo>
                    <a:pt x="27765" y="541194"/>
                  </a:lnTo>
                  <a:lnTo>
                    <a:pt x="57917" y="561512"/>
                  </a:lnTo>
                  <a:lnTo>
                    <a:pt x="94868" y="568960"/>
                  </a:lnTo>
                  <a:lnTo>
                    <a:pt x="2335911" y="568960"/>
                  </a:lnTo>
                  <a:lnTo>
                    <a:pt x="2372862" y="561512"/>
                  </a:lnTo>
                  <a:lnTo>
                    <a:pt x="2403014" y="541194"/>
                  </a:lnTo>
                  <a:lnTo>
                    <a:pt x="2423332" y="511042"/>
                  </a:lnTo>
                  <a:lnTo>
                    <a:pt x="2430780" y="474090"/>
                  </a:lnTo>
                  <a:lnTo>
                    <a:pt x="2430780" y="94869"/>
                  </a:lnTo>
                  <a:lnTo>
                    <a:pt x="2423332" y="57917"/>
                  </a:lnTo>
                  <a:lnTo>
                    <a:pt x="2403014" y="27765"/>
                  </a:lnTo>
                  <a:lnTo>
                    <a:pt x="2372862" y="7447"/>
                  </a:lnTo>
                  <a:lnTo>
                    <a:pt x="2335911" y="0"/>
                  </a:lnTo>
                  <a:close/>
                </a:path>
              </a:pathLst>
            </a:custGeom>
            <a:solidFill>
              <a:srgbClr val="05B3BB"/>
            </a:solidFill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  <p:sp>
          <p:nvSpPr>
            <p:cNvPr id="8" name="object 8"/>
            <p:cNvSpPr/>
            <p:nvPr/>
          </p:nvSpPr>
          <p:spPr>
            <a:xfrm>
              <a:off x="2567939" y="1231900"/>
              <a:ext cx="2430780" cy="568960"/>
            </a:xfrm>
            <a:custGeom>
              <a:avLst/>
              <a:gdLst/>
              <a:ahLst/>
              <a:cxnLst/>
              <a:rect l="l" t="t" r="r" b="b"/>
              <a:pathLst>
                <a:path w="2430779" h="568960">
                  <a:moveTo>
                    <a:pt x="0" y="94869"/>
                  </a:moveTo>
                  <a:lnTo>
                    <a:pt x="7447" y="57917"/>
                  </a:lnTo>
                  <a:lnTo>
                    <a:pt x="27765" y="27765"/>
                  </a:lnTo>
                  <a:lnTo>
                    <a:pt x="57917" y="7447"/>
                  </a:lnTo>
                  <a:lnTo>
                    <a:pt x="94868" y="0"/>
                  </a:lnTo>
                  <a:lnTo>
                    <a:pt x="2335911" y="0"/>
                  </a:lnTo>
                  <a:lnTo>
                    <a:pt x="2372862" y="7447"/>
                  </a:lnTo>
                  <a:lnTo>
                    <a:pt x="2403014" y="27765"/>
                  </a:lnTo>
                  <a:lnTo>
                    <a:pt x="2423332" y="57917"/>
                  </a:lnTo>
                  <a:lnTo>
                    <a:pt x="2430780" y="94869"/>
                  </a:lnTo>
                  <a:lnTo>
                    <a:pt x="2430780" y="474090"/>
                  </a:lnTo>
                  <a:lnTo>
                    <a:pt x="2423332" y="511042"/>
                  </a:lnTo>
                  <a:lnTo>
                    <a:pt x="2403014" y="541194"/>
                  </a:lnTo>
                  <a:lnTo>
                    <a:pt x="2372862" y="561512"/>
                  </a:lnTo>
                  <a:lnTo>
                    <a:pt x="2335911" y="568960"/>
                  </a:lnTo>
                  <a:lnTo>
                    <a:pt x="94868" y="568960"/>
                  </a:lnTo>
                  <a:lnTo>
                    <a:pt x="57917" y="561512"/>
                  </a:lnTo>
                  <a:lnTo>
                    <a:pt x="27765" y="541194"/>
                  </a:lnTo>
                  <a:lnTo>
                    <a:pt x="7447" y="511042"/>
                  </a:lnTo>
                  <a:lnTo>
                    <a:pt x="0" y="474090"/>
                  </a:lnTo>
                  <a:lnTo>
                    <a:pt x="0" y="94869"/>
                  </a:lnTo>
                  <a:close/>
                </a:path>
              </a:pathLst>
            </a:custGeom>
            <a:ln w="25400">
              <a:solidFill>
                <a:srgbClr val="05B3BB"/>
              </a:solidFill>
            </a:ln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9" name="object 9"/>
          <p:cNvSpPr txBox="1"/>
          <p:nvPr/>
        </p:nvSpPr>
        <p:spPr>
          <a:xfrm>
            <a:off x="2546984" y="1021318"/>
            <a:ext cx="581978" cy="217367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9525" defTabSz="685800">
              <a:spcBef>
                <a:spcPts val="75"/>
              </a:spcBef>
              <a:buClrTx/>
            </a:pPr>
            <a:r>
              <a:rPr sz="1350" b="1" spc="-8" dirty="0">
                <a:solidFill>
                  <a:srgbClr val="FFFFFF"/>
                </a:solidFill>
                <a:latin typeface="Tahoma"/>
                <a:cs typeface="Tahoma"/>
              </a:rPr>
              <a:t>Global</a:t>
            </a:r>
            <a:endParaRPr sz="1350">
              <a:solidFill>
                <a:sysClr val="windowText" lastClr="000000"/>
              </a:solidFill>
              <a:latin typeface="Tahoma"/>
              <a:cs typeface="Tahoma"/>
            </a:endParaRPr>
          </a:p>
        </p:txBody>
      </p:sp>
      <p:grpSp>
        <p:nvGrpSpPr>
          <p:cNvPr id="10" name="object 10"/>
          <p:cNvGrpSpPr/>
          <p:nvPr/>
        </p:nvGrpSpPr>
        <p:grpSpPr>
          <a:xfrm>
            <a:off x="6741794" y="954404"/>
            <a:ext cx="1844040" cy="443865"/>
            <a:chOff x="8989059" y="1272539"/>
            <a:chExt cx="2458720" cy="591820"/>
          </a:xfrm>
        </p:grpSpPr>
        <p:sp>
          <p:nvSpPr>
            <p:cNvPr id="11" name="object 11"/>
            <p:cNvSpPr/>
            <p:nvPr/>
          </p:nvSpPr>
          <p:spPr>
            <a:xfrm>
              <a:off x="9001759" y="1285239"/>
              <a:ext cx="2433320" cy="566420"/>
            </a:xfrm>
            <a:custGeom>
              <a:avLst/>
              <a:gdLst/>
              <a:ahLst/>
              <a:cxnLst/>
              <a:rect l="l" t="t" r="r" b="b"/>
              <a:pathLst>
                <a:path w="2433320" h="566419">
                  <a:moveTo>
                    <a:pt x="2338959" y="0"/>
                  </a:moveTo>
                  <a:lnTo>
                    <a:pt x="94361" y="0"/>
                  </a:lnTo>
                  <a:lnTo>
                    <a:pt x="57650" y="7421"/>
                  </a:lnTo>
                  <a:lnTo>
                    <a:pt x="27654" y="27654"/>
                  </a:lnTo>
                  <a:lnTo>
                    <a:pt x="7421" y="57650"/>
                  </a:lnTo>
                  <a:lnTo>
                    <a:pt x="0" y="94361"/>
                  </a:lnTo>
                  <a:lnTo>
                    <a:pt x="0" y="472059"/>
                  </a:lnTo>
                  <a:lnTo>
                    <a:pt x="7421" y="508769"/>
                  </a:lnTo>
                  <a:lnTo>
                    <a:pt x="27654" y="538765"/>
                  </a:lnTo>
                  <a:lnTo>
                    <a:pt x="57650" y="558998"/>
                  </a:lnTo>
                  <a:lnTo>
                    <a:pt x="94361" y="566420"/>
                  </a:lnTo>
                  <a:lnTo>
                    <a:pt x="2338959" y="566420"/>
                  </a:lnTo>
                  <a:lnTo>
                    <a:pt x="2375669" y="558998"/>
                  </a:lnTo>
                  <a:lnTo>
                    <a:pt x="2405665" y="538765"/>
                  </a:lnTo>
                  <a:lnTo>
                    <a:pt x="2425898" y="508769"/>
                  </a:lnTo>
                  <a:lnTo>
                    <a:pt x="2433320" y="472059"/>
                  </a:lnTo>
                  <a:lnTo>
                    <a:pt x="2433320" y="94361"/>
                  </a:lnTo>
                  <a:lnTo>
                    <a:pt x="2425898" y="57650"/>
                  </a:lnTo>
                  <a:lnTo>
                    <a:pt x="2405665" y="27654"/>
                  </a:lnTo>
                  <a:lnTo>
                    <a:pt x="2375669" y="7421"/>
                  </a:lnTo>
                  <a:lnTo>
                    <a:pt x="2338959" y="0"/>
                  </a:lnTo>
                  <a:close/>
                </a:path>
              </a:pathLst>
            </a:custGeom>
            <a:solidFill>
              <a:srgbClr val="16AE97"/>
            </a:solidFill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  <p:sp>
          <p:nvSpPr>
            <p:cNvPr id="12" name="object 12"/>
            <p:cNvSpPr/>
            <p:nvPr/>
          </p:nvSpPr>
          <p:spPr>
            <a:xfrm>
              <a:off x="9001759" y="1285239"/>
              <a:ext cx="2433320" cy="566420"/>
            </a:xfrm>
            <a:custGeom>
              <a:avLst/>
              <a:gdLst/>
              <a:ahLst/>
              <a:cxnLst/>
              <a:rect l="l" t="t" r="r" b="b"/>
              <a:pathLst>
                <a:path w="2433320" h="566419">
                  <a:moveTo>
                    <a:pt x="0" y="94361"/>
                  </a:moveTo>
                  <a:lnTo>
                    <a:pt x="7421" y="57650"/>
                  </a:lnTo>
                  <a:lnTo>
                    <a:pt x="27654" y="27654"/>
                  </a:lnTo>
                  <a:lnTo>
                    <a:pt x="57650" y="7421"/>
                  </a:lnTo>
                  <a:lnTo>
                    <a:pt x="94361" y="0"/>
                  </a:lnTo>
                  <a:lnTo>
                    <a:pt x="2338959" y="0"/>
                  </a:lnTo>
                  <a:lnTo>
                    <a:pt x="2375669" y="7421"/>
                  </a:lnTo>
                  <a:lnTo>
                    <a:pt x="2405665" y="27654"/>
                  </a:lnTo>
                  <a:lnTo>
                    <a:pt x="2425898" y="57650"/>
                  </a:lnTo>
                  <a:lnTo>
                    <a:pt x="2433320" y="94361"/>
                  </a:lnTo>
                  <a:lnTo>
                    <a:pt x="2433320" y="472059"/>
                  </a:lnTo>
                  <a:lnTo>
                    <a:pt x="2425898" y="508769"/>
                  </a:lnTo>
                  <a:lnTo>
                    <a:pt x="2405665" y="538765"/>
                  </a:lnTo>
                  <a:lnTo>
                    <a:pt x="2375669" y="558998"/>
                  </a:lnTo>
                  <a:lnTo>
                    <a:pt x="2338959" y="566420"/>
                  </a:lnTo>
                  <a:lnTo>
                    <a:pt x="94361" y="566420"/>
                  </a:lnTo>
                  <a:lnTo>
                    <a:pt x="57650" y="558998"/>
                  </a:lnTo>
                  <a:lnTo>
                    <a:pt x="27654" y="538765"/>
                  </a:lnTo>
                  <a:lnTo>
                    <a:pt x="7421" y="508769"/>
                  </a:lnTo>
                  <a:lnTo>
                    <a:pt x="0" y="472059"/>
                  </a:lnTo>
                  <a:lnTo>
                    <a:pt x="0" y="94361"/>
                  </a:lnTo>
                  <a:close/>
                </a:path>
              </a:pathLst>
            </a:custGeom>
            <a:ln w="25399">
              <a:solidFill>
                <a:srgbClr val="05B3BB"/>
              </a:solidFill>
            </a:ln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13" name="object 13"/>
          <p:cNvSpPr txBox="1"/>
          <p:nvPr/>
        </p:nvSpPr>
        <p:spPr>
          <a:xfrm>
            <a:off x="7292817" y="1060561"/>
            <a:ext cx="743902" cy="217367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9525" defTabSz="685800">
              <a:spcBef>
                <a:spcPts val="75"/>
              </a:spcBef>
              <a:buClrTx/>
            </a:pPr>
            <a:r>
              <a:rPr sz="1350" b="1" spc="-19" dirty="0">
                <a:solidFill>
                  <a:srgbClr val="FFFFFF"/>
                </a:solidFill>
                <a:latin typeface="Tahoma"/>
                <a:cs typeface="Tahoma"/>
              </a:rPr>
              <a:t>Nasional</a:t>
            </a:r>
            <a:endParaRPr sz="1350">
              <a:solidFill>
                <a:sysClr val="windowText" lastClr="000000"/>
              </a:solidFill>
              <a:latin typeface="Tahoma"/>
              <a:cs typeface="Tahoma"/>
            </a:endParaRPr>
          </a:p>
        </p:txBody>
      </p:sp>
      <p:sp>
        <p:nvSpPr>
          <p:cNvPr id="14" name="object 14"/>
          <p:cNvSpPr/>
          <p:nvPr/>
        </p:nvSpPr>
        <p:spPr>
          <a:xfrm>
            <a:off x="425768" y="1804988"/>
            <a:ext cx="3495675" cy="611505"/>
          </a:xfrm>
          <a:custGeom>
            <a:avLst/>
            <a:gdLst/>
            <a:ahLst/>
            <a:cxnLst/>
            <a:rect l="l" t="t" r="r" b="b"/>
            <a:pathLst>
              <a:path w="4660900" h="815339">
                <a:moveTo>
                  <a:pt x="0" y="135889"/>
                </a:moveTo>
                <a:lnTo>
                  <a:pt x="6928" y="92935"/>
                </a:lnTo>
                <a:lnTo>
                  <a:pt x="26220" y="55632"/>
                </a:lnTo>
                <a:lnTo>
                  <a:pt x="55637" y="26216"/>
                </a:lnTo>
                <a:lnTo>
                  <a:pt x="92940" y="6927"/>
                </a:lnTo>
                <a:lnTo>
                  <a:pt x="135889" y="0"/>
                </a:lnTo>
                <a:lnTo>
                  <a:pt x="4525010" y="0"/>
                </a:lnTo>
                <a:lnTo>
                  <a:pt x="4567964" y="6927"/>
                </a:lnTo>
                <a:lnTo>
                  <a:pt x="4605267" y="26216"/>
                </a:lnTo>
                <a:lnTo>
                  <a:pt x="4634683" y="55632"/>
                </a:lnTo>
                <a:lnTo>
                  <a:pt x="4653972" y="92935"/>
                </a:lnTo>
                <a:lnTo>
                  <a:pt x="4660900" y="135889"/>
                </a:lnTo>
                <a:lnTo>
                  <a:pt x="4660900" y="679450"/>
                </a:lnTo>
                <a:lnTo>
                  <a:pt x="4653972" y="722404"/>
                </a:lnTo>
                <a:lnTo>
                  <a:pt x="4634683" y="759707"/>
                </a:lnTo>
                <a:lnTo>
                  <a:pt x="4605267" y="789123"/>
                </a:lnTo>
                <a:lnTo>
                  <a:pt x="4567964" y="808412"/>
                </a:lnTo>
                <a:lnTo>
                  <a:pt x="4525010" y="815339"/>
                </a:lnTo>
                <a:lnTo>
                  <a:pt x="135889" y="815339"/>
                </a:lnTo>
                <a:lnTo>
                  <a:pt x="92940" y="808412"/>
                </a:lnTo>
                <a:lnTo>
                  <a:pt x="55637" y="789123"/>
                </a:lnTo>
                <a:lnTo>
                  <a:pt x="26220" y="759707"/>
                </a:lnTo>
                <a:lnTo>
                  <a:pt x="6928" y="722404"/>
                </a:lnTo>
                <a:lnTo>
                  <a:pt x="0" y="679450"/>
                </a:lnTo>
                <a:lnTo>
                  <a:pt x="0" y="135889"/>
                </a:lnTo>
                <a:close/>
              </a:path>
            </a:pathLst>
          </a:custGeom>
          <a:ln w="38100">
            <a:solidFill>
              <a:srgbClr val="04BBCD"/>
            </a:solidFill>
          </a:ln>
        </p:spPr>
        <p:txBody>
          <a:bodyPr wrap="square" lIns="0" tIns="0" rIns="0" bIns="0" rtlCol="0"/>
          <a:lstStyle/>
          <a:p>
            <a:pPr defTabSz="685800">
              <a:buClrTx/>
            </a:pPr>
            <a:endParaRPr sz="1350">
              <a:solidFill>
                <a:sysClr val="windowText" lastClr="000000"/>
              </a:solidFill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513874" y="1858803"/>
            <a:ext cx="3318986" cy="494366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9525" marR="3810" algn="just" defTabSz="685800">
              <a:spcBef>
                <a:spcPts val="75"/>
              </a:spcBef>
              <a:buClrTx/>
            </a:pPr>
            <a:r>
              <a:rPr sz="1050" b="1" dirty="0">
                <a:solidFill>
                  <a:sysClr val="windowText" lastClr="000000"/>
                </a:solidFill>
                <a:latin typeface="Tahoma"/>
                <a:cs typeface="Tahoma"/>
              </a:rPr>
              <a:t>1</a:t>
            </a:r>
            <a:r>
              <a:rPr sz="1050" b="1" spc="101" dirty="0">
                <a:solidFill>
                  <a:sysClr val="windowText" lastClr="000000"/>
                </a:solidFill>
                <a:latin typeface="Tahoma"/>
                <a:cs typeface="Tahoma"/>
              </a:rPr>
              <a:t> </a:t>
            </a:r>
            <a:r>
              <a:rPr sz="1050" dirty="0">
                <a:solidFill>
                  <a:sysClr val="windowText" lastClr="000000"/>
                </a:solidFill>
                <a:latin typeface="Verdana"/>
                <a:cs typeface="Verdana"/>
              </a:rPr>
              <a:t>dari</a:t>
            </a:r>
            <a:r>
              <a:rPr sz="1050" spc="71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050" b="1" dirty="0">
                <a:solidFill>
                  <a:sysClr val="windowText" lastClr="000000"/>
                </a:solidFill>
                <a:latin typeface="Tahoma"/>
                <a:cs typeface="Tahoma"/>
              </a:rPr>
              <a:t>8</a:t>
            </a:r>
            <a:r>
              <a:rPr sz="1050" b="1" spc="105" dirty="0">
                <a:solidFill>
                  <a:sysClr val="windowText" lastClr="000000"/>
                </a:solidFill>
                <a:latin typeface="Tahoma"/>
                <a:cs typeface="Tahoma"/>
              </a:rPr>
              <a:t> </a:t>
            </a:r>
            <a:r>
              <a:rPr sz="1050" dirty="0">
                <a:solidFill>
                  <a:sysClr val="windowText" lastClr="000000"/>
                </a:solidFill>
                <a:latin typeface="Verdana"/>
                <a:cs typeface="Verdana"/>
              </a:rPr>
              <a:t>orang</a:t>
            </a:r>
            <a:r>
              <a:rPr sz="1050" spc="41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050" dirty="0">
                <a:solidFill>
                  <a:sysClr val="windowText" lastClr="000000"/>
                </a:solidFill>
                <a:latin typeface="Verdana"/>
                <a:cs typeface="Verdana"/>
              </a:rPr>
              <a:t>di</a:t>
            </a:r>
            <a:r>
              <a:rPr sz="1050" spc="56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050" spc="-34" dirty="0">
                <a:solidFill>
                  <a:sysClr val="windowText" lastClr="000000"/>
                </a:solidFill>
                <a:latin typeface="Verdana"/>
                <a:cs typeface="Verdana"/>
              </a:rPr>
              <a:t>seluruh</a:t>
            </a:r>
            <a:r>
              <a:rPr sz="1050" spc="49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050" dirty="0">
                <a:solidFill>
                  <a:sysClr val="windowText" lastClr="000000"/>
                </a:solidFill>
                <a:latin typeface="Verdana"/>
                <a:cs typeface="Verdana"/>
              </a:rPr>
              <a:t>dunia</a:t>
            </a:r>
            <a:r>
              <a:rPr sz="1050" spc="49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050" spc="-38" dirty="0">
                <a:solidFill>
                  <a:sysClr val="windowText" lastClr="000000"/>
                </a:solidFill>
                <a:latin typeface="Verdana"/>
                <a:cs typeface="Verdana"/>
              </a:rPr>
              <a:t>memiliki</a:t>
            </a:r>
            <a:r>
              <a:rPr sz="1050" spc="60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050" b="1" spc="-8" dirty="0">
                <a:solidFill>
                  <a:sysClr val="windowText" lastClr="000000"/>
                </a:solidFill>
                <a:latin typeface="Tahoma"/>
                <a:cs typeface="Tahoma"/>
              </a:rPr>
              <a:t>masalah </a:t>
            </a:r>
            <a:r>
              <a:rPr sz="1050" b="1" dirty="0">
                <a:solidFill>
                  <a:sysClr val="windowText" lastClr="000000"/>
                </a:solidFill>
                <a:latin typeface="Tahoma"/>
                <a:cs typeface="Tahoma"/>
              </a:rPr>
              <a:t>kesehatan</a:t>
            </a:r>
            <a:r>
              <a:rPr sz="1050" b="1" spc="49" dirty="0">
                <a:solidFill>
                  <a:sysClr val="windowText" lastClr="000000"/>
                </a:solidFill>
                <a:latin typeface="Tahoma"/>
                <a:cs typeface="Tahoma"/>
              </a:rPr>
              <a:t> </a:t>
            </a:r>
            <a:r>
              <a:rPr sz="1050" b="1" spc="-19" dirty="0">
                <a:solidFill>
                  <a:sysClr val="windowText" lastClr="000000"/>
                </a:solidFill>
                <a:latin typeface="Tahoma"/>
                <a:cs typeface="Tahoma"/>
              </a:rPr>
              <a:t>jiwa</a:t>
            </a:r>
            <a:r>
              <a:rPr sz="1050" b="1" spc="68" dirty="0">
                <a:solidFill>
                  <a:sysClr val="windowText" lastClr="000000"/>
                </a:solidFill>
                <a:latin typeface="Tahoma"/>
                <a:cs typeface="Tahoma"/>
              </a:rPr>
              <a:t> </a:t>
            </a:r>
            <a:r>
              <a:rPr sz="1050" dirty="0">
                <a:solidFill>
                  <a:sysClr val="windowText" lastClr="000000"/>
                </a:solidFill>
                <a:latin typeface="Verdana"/>
                <a:cs typeface="Verdana"/>
              </a:rPr>
              <a:t>dan</a:t>
            </a:r>
            <a:r>
              <a:rPr sz="1050" spc="15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050" b="1" spc="-180" dirty="0">
                <a:solidFill>
                  <a:sysClr val="windowText" lastClr="000000"/>
                </a:solidFill>
                <a:latin typeface="Tahoma"/>
                <a:cs typeface="Tahoma"/>
              </a:rPr>
              <a:t>15%</a:t>
            </a:r>
            <a:r>
              <a:rPr sz="1050" b="1" spc="101" dirty="0">
                <a:solidFill>
                  <a:sysClr val="windowText" lastClr="000000"/>
                </a:solidFill>
                <a:latin typeface="Tahoma"/>
                <a:cs typeface="Tahoma"/>
              </a:rPr>
              <a:t> </a:t>
            </a:r>
            <a:r>
              <a:rPr sz="1050" dirty="0">
                <a:solidFill>
                  <a:sysClr val="windowText" lastClr="000000"/>
                </a:solidFill>
                <a:latin typeface="Verdana"/>
                <a:cs typeface="Verdana"/>
              </a:rPr>
              <a:t>diantaranya</a:t>
            </a:r>
            <a:r>
              <a:rPr sz="1050" spc="19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050" spc="-8" dirty="0">
                <a:solidFill>
                  <a:sysClr val="windowText" lastClr="000000"/>
                </a:solidFill>
                <a:latin typeface="Verdana"/>
                <a:cs typeface="Verdana"/>
              </a:rPr>
              <a:t>merupakan </a:t>
            </a:r>
            <a:r>
              <a:rPr sz="1050" b="1" spc="-34" dirty="0">
                <a:solidFill>
                  <a:sysClr val="windowText" lastClr="000000"/>
                </a:solidFill>
                <a:latin typeface="Tahoma"/>
                <a:cs typeface="Tahoma"/>
              </a:rPr>
              <a:t>usia</a:t>
            </a:r>
            <a:r>
              <a:rPr sz="1050" b="1" spc="-45" dirty="0">
                <a:solidFill>
                  <a:sysClr val="windowText" lastClr="000000"/>
                </a:solidFill>
                <a:latin typeface="Tahoma"/>
                <a:cs typeface="Tahoma"/>
              </a:rPr>
              <a:t> </a:t>
            </a:r>
            <a:r>
              <a:rPr sz="1050" b="1" spc="-26" dirty="0">
                <a:solidFill>
                  <a:sysClr val="windowText" lastClr="000000"/>
                </a:solidFill>
                <a:latin typeface="Tahoma"/>
                <a:cs typeface="Tahoma"/>
              </a:rPr>
              <a:t>kerja </a:t>
            </a:r>
            <a:r>
              <a:rPr sz="1050" spc="-45" dirty="0">
                <a:solidFill>
                  <a:sysClr val="windowText" lastClr="000000"/>
                </a:solidFill>
                <a:latin typeface="Verdana"/>
                <a:cs typeface="Verdana"/>
              </a:rPr>
              <a:t>(WHO,</a:t>
            </a:r>
            <a:r>
              <a:rPr sz="1050" spc="-60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050" spc="-8" dirty="0">
                <a:solidFill>
                  <a:sysClr val="windowText" lastClr="000000"/>
                </a:solidFill>
                <a:latin typeface="Verdana"/>
                <a:cs typeface="Verdana"/>
              </a:rPr>
              <a:t>2022)</a:t>
            </a:r>
            <a:endParaRPr sz="1050">
              <a:solidFill>
                <a:sysClr val="windowText" lastClr="000000"/>
              </a:solidFill>
              <a:latin typeface="Verdana"/>
              <a:cs typeface="Verdana"/>
            </a:endParaRPr>
          </a:p>
        </p:txBody>
      </p:sp>
      <p:sp>
        <p:nvSpPr>
          <p:cNvPr id="16" name="object 16"/>
          <p:cNvSpPr/>
          <p:nvPr/>
        </p:nvSpPr>
        <p:spPr>
          <a:xfrm>
            <a:off x="425768" y="2549843"/>
            <a:ext cx="3495675" cy="611505"/>
          </a:xfrm>
          <a:custGeom>
            <a:avLst/>
            <a:gdLst/>
            <a:ahLst/>
            <a:cxnLst/>
            <a:rect l="l" t="t" r="r" b="b"/>
            <a:pathLst>
              <a:path w="4660900" h="815339">
                <a:moveTo>
                  <a:pt x="0" y="135889"/>
                </a:moveTo>
                <a:lnTo>
                  <a:pt x="6928" y="92935"/>
                </a:lnTo>
                <a:lnTo>
                  <a:pt x="26220" y="55632"/>
                </a:lnTo>
                <a:lnTo>
                  <a:pt x="55637" y="26216"/>
                </a:lnTo>
                <a:lnTo>
                  <a:pt x="92940" y="6927"/>
                </a:lnTo>
                <a:lnTo>
                  <a:pt x="135889" y="0"/>
                </a:lnTo>
                <a:lnTo>
                  <a:pt x="4525010" y="0"/>
                </a:lnTo>
                <a:lnTo>
                  <a:pt x="4567964" y="6927"/>
                </a:lnTo>
                <a:lnTo>
                  <a:pt x="4605267" y="26216"/>
                </a:lnTo>
                <a:lnTo>
                  <a:pt x="4634683" y="55632"/>
                </a:lnTo>
                <a:lnTo>
                  <a:pt x="4653972" y="92935"/>
                </a:lnTo>
                <a:lnTo>
                  <a:pt x="4660900" y="135889"/>
                </a:lnTo>
                <a:lnTo>
                  <a:pt x="4660900" y="679450"/>
                </a:lnTo>
                <a:lnTo>
                  <a:pt x="4653972" y="722404"/>
                </a:lnTo>
                <a:lnTo>
                  <a:pt x="4634683" y="759707"/>
                </a:lnTo>
                <a:lnTo>
                  <a:pt x="4605267" y="789123"/>
                </a:lnTo>
                <a:lnTo>
                  <a:pt x="4567964" y="808412"/>
                </a:lnTo>
                <a:lnTo>
                  <a:pt x="4525010" y="815340"/>
                </a:lnTo>
                <a:lnTo>
                  <a:pt x="135889" y="815340"/>
                </a:lnTo>
                <a:lnTo>
                  <a:pt x="92940" y="808412"/>
                </a:lnTo>
                <a:lnTo>
                  <a:pt x="55637" y="789123"/>
                </a:lnTo>
                <a:lnTo>
                  <a:pt x="26220" y="759707"/>
                </a:lnTo>
                <a:lnTo>
                  <a:pt x="6928" y="722404"/>
                </a:lnTo>
                <a:lnTo>
                  <a:pt x="0" y="679450"/>
                </a:lnTo>
                <a:lnTo>
                  <a:pt x="0" y="135889"/>
                </a:lnTo>
                <a:close/>
              </a:path>
            </a:pathLst>
          </a:custGeom>
          <a:ln w="38099">
            <a:solidFill>
              <a:srgbClr val="04BBCD"/>
            </a:solidFill>
          </a:ln>
        </p:spPr>
        <p:txBody>
          <a:bodyPr wrap="square" lIns="0" tIns="0" rIns="0" bIns="0" rtlCol="0"/>
          <a:lstStyle/>
          <a:p>
            <a:pPr defTabSz="685800">
              <a:buClrTx/>
            </a:pPr>
            <a:endParaRPr sz="1350">
              <a:solidFill>
                <a:sysClr val="windowText" lastClr="000000"/>
              </a:solidFill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513874" y="2603374"/>
            <a:ext cx="3318510" cy="494847"/>
          </a:xfrm>
          <a:prstGeom prst="rect">
            <a:avLst/>
          </a:prstGeom>
        </p:spPr>
        <p:txBody>
          <a:bodyPr vert="horz" wrap="square" lIns="0" tIns="10001" rIns="0" bIns="0" rtlCol="0">
            <a:spAutoFit/>
          </a:bodyPr>
          <a:lstStyle/>
          <a:p>
            <a:pPr marL="9525" marR="3810" algn="just" defTabSz="685800">
              <a:lnSpc>
                <a:spcPct val="99500"/>
              </a:lnSpc>
              <a:spcBef>
                <a:spcPts val="79"/>
              </a:spcBef>
              <a:buClrTx/>
            </a:pPr>
            <a:r>
              <a:rPr sz="1050" b="1" dirty="0">
                <a:solidFill>
                  <a:sysClr val="windowText" lastClr="000000"/>
                </a:solidFill>
                <a:latin typeface="Tahoma"/>
                <a:cs typeface="Tahoma"/>
              </a:rPr>
              <a:t>1</a:t>
            </a:r>
            <a:r>
              <a:rPr sz="1050" b="1" spc="64" dirty="0">
                <a:solidFill>
                  <a:sysClr val="windowText" lastClr="000000"/>
                </a:solidFill>
                <a:latin typeface="Tahoma"/>
                <a:cs typeface="Tahoma"/>
              </a:rPr>
              <a:t> </a:t>
            </a:r>
            <a:r>
              <a:rPr sz="1050" b="1" spc="-41" dirty="0">
                <a:solidFill>
                  <a:sysClr val="windowText" lastClr="000000"/>
                </a:solidFill>
                <a:latin typeface="Tahoma"/>
                <a:cs typeface="Tahoma"/>
              </a:rPr>
              <a:t>miliar</a:t>
            </a:r>
            <a:r>
              <a:rPr sz="1050" b="1" spc="60" dirty="0">
                <a:solidFill>
                  <a:sysClr val="windowText" lastClr="000000"/>
                </a:solidFill>
                <a:latin typeface="Tahoma"/>
                <a:cs typeface="Tahoma"/>
              </a:rPr>
              <a:t> </a:t>
            </a:r>
            <a:r>
              <a:rPr sz="1050" dirty="0">
                <a:solidFill>
                  <a:sysClr val="windowText" lastClr="000000"/>
                </a:solidFill>
                <a:latin typeface="Verdana"/>
                <a:cs typeface="Verdana"/>
              </a:rPr>
              <a:t>orang</a:t>
            </a:r>
            <a:r>
              <a:rPr sz="1050" spc="-8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050" dirty="0">
                <a:solidFill>
                  <a:sysClr val="windowText" lastClr="000000"/>
                </a:solidFill>
                <a:latin typeface="Verdana"/>
                <a:cs typeface="Verdana"/>
              </a:rPr>
              <a:t>yang</a:t>
            </a:r>
            <a:r>
              <a:rPr sz="1050" spc="-11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050" dirty="0">
                <a:solidFill>
                  <a:sysClr val="windowText" lastClr="000000"/>
                </a:solidFill>
                <a:latin typeface="Verdana"/>
                <a:cs typeface="Verdana"/>
              </a:rPr>
              <a:t>hidup</a:t>
            </a:r>
            <a:r>
              <a:rPr sz="1050" spc="-4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050" dirty="0">
                <a:solidFill>
                  <a:sysClr val="windowText" lastClr="000000"/>
                </a:solidFill>
                <a:latin typeface="Verdana"/>
                <a:cs typeface="Verdana"/>
              </a:rPr>
              <a:t>dengan </a:t>
            </a:r>
            <a:r>
              <a:rPr sz="1050" b="1" dirty="0">
                <a:solidFill>
                  <a:sysClr val="windowText" lastClr="000000"/>
                </a:solidFill>
                <a:latin typeface="Tahoma"/>
                <a:cs typeface="Tahoma"/>
              </a:rPr>
              <a:t>gangguan</a:t>
            </a:r>
            <a:r>
              <a:rPr sz="1050" b="1" spc="68" dirty="0">
                <a:solidFill>
                  <a:sysClr val="windowText" lastClr="000000"/>
                </a:solidFill>
                <a:latin typeface="Tahoma"/>
                <a:cs typeface="Tahoma"/>
              </a:rPr>
              <a:t> </a:t>
            </a:r>
            <a:r>
              <a:rPr sz="1050" b="1" spc="-15" dirty="0">
                <a:solidFill>
                  <a:sysClr val="windowText" lastClr="000000"/>
                </a:solidFill>
                <a:latin typeface="Tahoma"/>
                <a:cs typeface="Tahoma"/>
              </a:rPr>
              <a:t>jiwa </a:t>
            </a:r>
            <a:r>
              <a:rPr sz="1050" spc="38" dirty="0">
                <a:solidFill>
                  <a:sysClr val="windowText" lastClr="000000"/>
                </a:solidFill>
                <a:latin typeface="Verdana"/>
                <a:cs typeface="Verdana"/>
              </a:rPr>
              <a:t>dan</a:t>
            </a:r>
            <a:r>
              <a:rPr sz="1050" spc="45" dirty="0">
                <a:solidFill>
                  <a:sysClr val="windowText" lastClr="000000"/>
                </a:solidFill>
                <a:latin typeface="Verdana"/>
                <a:cs typeface="Verdana"/>
              </a:rPr>
              <a:t>  </a:t>
            </a:r>
            <a:r>
              <a:rPr sz="1050" b="1" dirty="0">
                <a:solidFill>
                  <a:sysClr val="windowText" lastClr="000000"/>
                </a:solidFill>
                <a:latin typeface="Tahoma"/>
                <a:cs typeface="Tahoma"/>
              </a:rPr>
              <a:t>15%</a:t>
            </a:r>
            <a:r>
              <a:rPr sz="1050" b="1" spc="113" dirty="0">
                <a:solidFill>
                  <a:sysClr val="windowText" lastClr="000000"/>
                </a:solidFill>
                <a:latin typeface="Tahoma"/>
                <a:cs typeface="Tahoma"/>
              </a:rPr>
              <a:t>  </a:t>
            </a:r>
            <a:r>
              <a:rPr sz="1050" dirty="0">
                <a:solidFill>
                  <a:sysClr val="windowText" lastClr="000000"/>
                </a:solidFill>
                <a:latin typeface="Verdana"/>
                <a:cs typeface="Verdana"/>
              </a:rPr>
              <a:t>diantaranya</a:t>
            </a:r>
            <a:r>
              <a:rPr sz="1050" spc="45" dirty="0">
                <a:solidFill>
                  <a:sysClr val="windowText" lastClr="000000"/>
                </a:solidFill>
                <a:latin typeface="Verdana"/>
                <a:cs typeface="Verdana"/>
              </a:rPr>
              <a:t>  </a:t>
            </a:r>
            <a:r>
              <a:rPr sz="1050" dirty="0">
                <a:solidFill>
                  <a:sysClr val="windowText" lastClr="000000"/>
                </a:solidFill>
                <a:latin typeface="Verdana"/>
                <a:cs typeface="Verdana"/>
              </a:rPr>
              <a:t>merupakan</a:t>
            </a:r>
            <a:r>
              <a:rPr sz="1050" spc="49" dirty="0">
                <a:solidFill>
                  <a:sysClr val="windowText" lastClr="000000"/>
                </a:solidFill>
                <a:latin typeface="Verdana"/>
                <a:cs typeface="Verdana"/>
              </a:rPr>
              <a:t>  </a:t>
            </a:r>
            <a:r>
              <a:rPr sz="1050" b="1" dirty="0">
                <a:solidFill>
                  <a:sysClr val="windowText" lastClr="000000"/>
                </a:solidFill>
                <a:latin typeface="Tahoma"/>
                <a:cs typeface="Tahoma"/>
              </a:rPr>
              <a:t>usia</a:t>
            </a:r>
            <a:r>
              <a:rPr sz="1050" b="1" spc="105" dirty="0">
                <a:solidFill>
                  <a:sysClr val="windowText" lastClr="000000"/>
                </a:solidFill>
                <a:latin typeface="Tahoma"/>
                <a:cs typeface="Tahoma"/>
              </a:rPr>
              <a:t>  </a:t>
            </a:r>
            <a:r>
              <a:rPr sz="1050" b="1" spc="-8" dirty="0">
                <a:solidFill>
                  <a:sysClr val="windowText" lastClr="000000"/>
                </a:solidFill>
                <a:latin typeface="Tahoma"/>
                <a:cs typeface="Tahoma"/>
              </a:rPr>
              <a:t>kerja </a:t>
            </a:r>
            <a:r>
              <a:rPr sz="1050" spc="-53" dirty="0">
                <a:solidFill>
                  <a:sysClr val="windowText" lastClr="000000"/>
                </a:solidFill>
                <a:latin typeface="Verdana"/>
                <a:cs typeface="Verdana"/>
              </a:rPr>
              <a:t>(WHO,</a:t>
            </a:r>
            <a:r>
              <a:rPr sz="1050" spc="-26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050" spc="-8" dirty="0">
                <a:solidFill>
                  <a:sysClr val="windowText" lastClr="000000"/>
                </a:solidFill>
                <a:latin typeface="Verdana"/>
                <a:cs typeface="Verdana"/>
              </a:rPr>
              <a:t>2019)</a:t>
            </a:r>
            <a:endParaRPr sz="1050">
              <a:solidFill>
                <a:sysClr val="windowText" lastClr="000000"/>
              </a:solidFill>
              <a:latin typeface="Verdana"/>
              <a:cs typeface="Verdana"/>
            </a:endParaRPr>
          </a:p>
        </p:txBody>
      </p:sp>
      <p:sp>
        <p:nvSpPr>
          <p:cNvPr id="18" name="object 18"/>
          <p:cNvSpPr/>
          <p:nvPr/>
        </p:nvSpPr>
        <p:spPr>
          <a:xfrm>
            <a:off x="425768" y="3292793"/>
            <a:ext cx="3495675" cy="773430"/>
          </a:xfrm>
          <a:custGeom>
            <a:avLst/>
            <a:gdLst/>
            <a:ahLst/>
            <a:cxnLst/>
            <a:rect l="l" t="t" r="r" b="b"/>
            <a:pathLst>
              <a:path w="4660900" h="1031239">
                <a:moveTo>
                  <a:pt x="0" y="171831"/>
                </a:moveTo>
                <a:lnTo>
                  <a:pt x="6139" y="126162"/>
                </a:lnTo>
                <a:lnTo>
                  <a:pt x="23465" y="85118"/>
                </a:lnTo>
                <a:lnTo>
                  <a:pt x="50341" y="50339"/>
                </a:lnTo>
                <a:lnTo>
                  <a:pt x="85127" y="23466"/>
                </a:lnTo>
                <a:lnTo>
                  <a:pt x="126187" y="6140"/>
                </a:lnTo>
                <a:lnTo>
                  <a:pt x="171881" y="0"/>
                </a:lnTo>
                <a:lnTo>
                  <a:pt x="4489069" y="0"/>
                </a:lnTo>
                <a:lnTo>
                  <a:pt x="4534737" y="6140"/>
                </a:lnTo>
                <a:lnTo>
                  <a:pt x="4575781" y="23466"/>
                </a:lnTo>
                <a:lnTo>
                  <a:pt x="4610560" y="50339"/>
                </a:lnTo>
                <a:lnTo>
                  <a:pt x="4637433" y="85118"/>
                </a:lnTo>
                <a:lnTo>
                  <a:pt x="4654759" y="126162"/>
                </a:lnTo>
                <a:lnTo>
                  <a:pt x="4660900" y="171831"/>
                </a:lnTo>
                <a:lnTo>
                  <a:pt x="4660900" y="859409"/>
                </a:lnTo>
                <a:lnTo>
                  <a:pt x="4654759" y="905077"/>
                </a:lnTo>
                <a:lnTo>
                  <a:pt x="4637433" y="946121"/>
                </a:lnTo>
                <a:lnTo>
                  <a:pt x="4610560" y="980900"/>
                </a:lnTo>
                <a:lnTo>
                  <a:pt x="4575781" y="1007773"/>
                </a:lnTo>
                <a:lnTo>
                  <a:pt x="4534737" y="1025099"/>
                </a:lnTo>
                <a:lnTo>
                  <a:pt x="4489069" y="1031240"/>
                </a:lnTo>
                <a:lnTo>
                  <a:pt x="171881" y="1031240"/>
                </a:lnTo>
                <a:lnTo>
                  <a:pt x="126187" y="1025099"/>
                </a:lnTo>
                <a:lnTo>
                  <a:pt x="85127" y="1007773"/>
                </a:lnTo>
                <a:lnTo>
                  <a:pt x="50341" y="980900"/>
                </a:lnTo>
                <a:lnTo>
                  <a:pt x="23465" y="946121"/>
                </a:lnTo>
                <a:lnTo>
                  <a:pt x="6139" y="905077"/>
                </a:lnTo>
                <a:lnTo>
                  <a:pt x="0" y="859409"/>
                </a:lnTo>
                <a:lnTo>
                  <a:pt x="0" y="171831"/>
                </a:lnTo>
                <a:close/>
              </a:path>
            </a:pathLst>
          </a:custGeom>
          <a:ln w="38100">
            <a:solidFill>
              <a:srgbClr val="04BBCD"/>
            </a:solidFill>
          </a:ln>
        </p:spPr>
        <p:txBody>
          <a:bodyPr wrap="square" lIns="0" tIns="0" rIns="0" bIns="0" rtlCol="0"/>
          <a:lstStyle/>
          <a:p>
            <a:pPr defTabSz="685800">
              <a:buClrTx/>
            </a:pPr>
            <a:endParaRPr sz="1350">
              <a:solidFill>
                <a:sysClr val="windowText" lastClr="000000"/>
              </a:solidFill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521732" y="3347370"/>
            <a:ext cx="3303746" cy="655949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9525" marR="3810" algn="just" defTabSz="685800">
              <a:spcBef>
                <a:spcPts val="75"/>
              </a:spcBef>
              <a:buClrTx/>
            </a:pPr>
            <a:r>
              <a:rPr sz="1050" dirty="0">
                <a:solidFill>
                  <a:sysClr val="windowText" lastClr="000000"/>
                </a:solidFill>
                <a:latin typeface="Verdana"/>
                <a:cs typeface="Verdana"/>
              </a:rPr>
              <a:t>Gangguan</a:t>
            </a:r>
            <a:r>
              <a:rPr sz="1050" spc="71" dirty="0">
                <a:solidFill>
                  <a:sysClr val="windowText" lastClr="000000"/>
                </a:solidFill>
                <a:latin typeface="Verdana"/>
                <a:cs typeface="Verdana"/>
              </a:rPr>
              <a:t>  </a:t>
            </a:r>
            <a:r>
              <a:rPr sz="1050" dirty="0">
                <a:solidFill>
                  <a:sysClr val="windowText" lastClr="000000"/>
                </a:solidFill>
                <a:latin typeface="Verdana"/>
                <a:cs typeface="Verdana"/>
              </a:rPr>
              <a:t>depresi</a:t>
            </a:r>
            <a:r>
              <a:rPr sz="1050" spc="75" dirty="0">
                <a:solidFill>
                  <a:sysClr val="windowText" lastClr="000000"/>
                </a:solidFill>
                <a:latin typeface="Verdana"/>
                <a:cs typeface="Verdana"/>
              </a:rPr>
              <a:t>  </a:t>
            </a:r>
            <a:r>
              <a:rPr sz="1050" dirty="0">
                <a:solidFill>
                  <a:sysClr val="windowText" lastClr="000000"/>
                </a:solidFill>
                <a:latin typeface="Verdana"/>
                <a:cs typeface="Verdana"/>
              </a:rPr>
              <a:t>dan</a:t>
            </a:r>
            <a:r>
              <a:rPr sz="1050" spc="68" dirty="0">
                <a:solidFill>
                  <a:sysClr val="windowText" lastClr="000000"/>
                </a:solidFill>
                <a:latin typeface="Verdana"/>
                <a:cs typeface="Verdana"/>
              </a:rPr>
              <a:t>  </a:t>
            </a:r>
            <a:r>
              <a:rPr sz="1050" dirty="0">
                <a:solidFill>
                  <a:sysClr val="windowText" lastClr="000000"/>
                </a:solidFill>
                <a:latin typeface="Verdana"/>
                <a:cs typeface="Verdana"/>
              </a:rPr>
              <a:t>kecemasan</a:t>
            </a:r>
            <a:r>
              <a:rPr sz="1050" spc="71" dirty="0">
                <a:solidFill>
                  <a:sysClr val="windowText" lastClr="000000"/>
                </a:solidFill>
                <a:latin typeface="Verdana"/>
                <a:cs typeface="Verdana"/>
              </a:rPr>
              <a:t>  </a:t>
            </a:r>
            <a:r>
              <a:rPr sz="1050" spc="-8" dirty="0">
                <a:solidFill>
                  <a:sysClr val="windowText" lastClr="000000"/>
                </a:solidFill>
                <a:latin typeface="Verdana"/>
                <a:cs typeface="Verdana"/>
              </a:rPr>
              <a:t>membuat </a:t>
            </a:r>
            <a:r>
              <a:rPr sz="1050" dirty="0">
                <a:solidFill>
                  <a:sysClr val="windowText" lastClr="000000"/>
                </a:solidFill>
                <a:latin typeface="Verdana"/>
                <a:cs typeface="Verdana"/>
              </a:rPr>
              <a:t>ekonomi</a:t>
            </a:r>
            <a:r>
              <a:rPr sz="1050" spc="131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050" dirty="0">
                <a:solidFill>
                  <a:sysClr val="windowText" lastClr="000000"/>
                </a:solidFill>
                <a:latin typeface="Verdana"/>
                <a:cs typeface="Verdana"/>
              </a:rPr>
              <a:t>global</a:t>
            </a:r>
            <a:r>
              <a:rPr sz="1050" spc="116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050" b="1" dirty="0">
                <a:solidFill>
                  <a:sysClr val="windowText" lastClr="000000"/>
                </a:solidFill>
                <a:latin typeface="Tahoma"/>
                <a:cs typeface="Tahoma"/>
              </a:rPr>
              <a:t>kehilangan</a:t>
            </a:r>
            <a:r>
              <a:rPr sz="1050" b="1" spc="172" dirty="0">
                <a:solidFill>
                  <a:sysClr val="windowText" lastClr="000000"/>
                </a:solidFill>
                <a:latin typeface="Tahoma"/>
                <a:cs typeface="Tahoma"/>
              </a:rPr>
              <a:t> </a:t>
            </a:r>
            <a:r>
              <a:rPr sz="1050" b="1" dirty="0">
                <a:solidFill>
                  <a:sysClr val="windowText" lastClr="000000"/>
                </a:solidFill>
                <a:latin typeface="Tahoma"/>
                <a:cs typeface="Tahoma"/>
              </a:rPr>
              <a:t>US</a:t>
            </a:r>
            <a:r>
              <a:rPr sz="1050" b="1" spc="176" dirty="0">
                <a:solidFill>
                  <a:sysClr val="windowText" lastClr="000000"/>
                </a:solidFill>
                <a:latin typeface="Tahoma"/>
                <a:cs typeface="Tahoma"/>
              </a:rPr>
              <a:t> </a:t>
            </a:r>
            <a:r>
              <a:rPr sz="1050" b="1" dirty="0">
                <a:solidFill>
                  <a:sysClr val="windowText" lastClr="000000"/>
                </a:solidFill>
                <a:latin typeface="Tahoma"/>
                <a:cs typeface="Tahoma"/>
              </a:rPr>
              <a:t>$</a:t>
            </a:r>
            <a:r>
              <a:rPr sz="1050" b="1" spc="169" dirty="0">
                <a:solidFill>
                  <a:sysClr val="windowText" lastClr="000000"/>
                </a:solidFill>
                <a:latin typeface="Tahoma"/>
                <a:cs typeface="Tahoma"/>
              </a:rPr>
              <a:t> </a:t>
            </a:r>
            <a:r>
              <a:rPr sz="1050" b="1" dirty="0">
                <a:solidFill>
                  <a:sysClr val="windowText" lastClr="000000"/>
                </a:solidFill>
                <a:latin typeface="Tahoma"/>
                <a:cs typeface="Tahoma"/>
              </a:rPr>
              <a:t>1</a:t>
            </a:r>
            <a:r>
              <a:rPr sz="1050" b="1" spc="176" dirty="0">
                <a:solidFill>
                  <a:sysClr val="windowText" lastClr="000000"/>
                </a:solidFill>
                <a:latin typeface="Tahoma"/>
                <a:cs typeface="Tahoma"/>
              </a:rPr>
              <a:t> </a:t>
            </a:r>
            <a:r>
              <a:rPr sz="1050" b="1" spc="-38" dirty="0">
                <a:solidFill>
                  <a:sysClr val="windowText" lastClr="000000"/>
                </a:solidFill>
                <a:latin typeface="Tahoma"/>
                <a:cs typeface="Tahoma"/>
              </a:rPr>
              <a:t>triliun</a:t>
            </a:r>
            <a:r>
              <a:rPr sz="1050" b="1" spc="176" dirty="0">
                <a:solidFill>
                  <a:sysClr val="windowText" lastClr="000000"/>
                </a:solidFill>
                <a:latin typeface="Tahoma"/>
                <a:cs typeface="Tahoma"/>
              </a:rPr>
              <a:t> </a:t>
            </a:r>
            <a:r>
              <a:rPr sz="1050" spc="-8" dirty="0">
                <a:solidFill>
                  <a:sysClr val="windowText" lastClr="000000"/>
                </a:solidFill>
                <a:latin typeface="Verdana"/>
                <a:cs typeface="Verdana"/>
              </a:rPr>
              <a:t>setiap </a:t>
            </a:r>
            <a:r>
              <a:rPr sz="1050" dirty="0">
                <a:solidFill>
                  <a:sysClr val="windowText" lastClr="000000"/>
                </a:solidFill>
                <a:latin typeface="Verdana"/>
                <a:cs typeface="Verdana"/>
              </a:rPr>
              <a:t>tahun</a:t>
            </a:r>
            <a:r>
              <a:rPr sz="1050" spc="363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050" dirty="0">
                <a:solidFill>
                  <a:sysClr val="windowText" lastClr="000000"/>
                </a:solidFill>
                <a:latin typeface="Verdana"/>
                <a:cs typeface="Verdana"/>
              </a:rPr>
              <a:t>karena</a:t>
            </a:r>
            <a:r>
              <a:rPr sz="1050" spc="363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050" dirty="0">
                <a:solidFill>
                  <a:sysClr val="windowText" lastClr="000000"/>
                </a:solidFill>
                <a:latin typeface="Verdana"/>
                <a:cs typeface="Verdana"/>
              </a:rPr>
              <a:t>kehilangan</a:t>
            </a:r>
            <a:r>
              <a:rPr sz="1050" spc="360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050" b="1" dirty="0">
                <a:solidFill>
                  <a:sysClr val="windowText" lastClr="000000"/>
                </a:solidFill>
                <a:latin typeface="Tahoma"/>
                <a:cs typeface="Tahoma"/>
              </a:rPr>
              <a:t>produktivitas</a:t>
            </a:r>
            <a:r>
              <a:rPr sz="1050" b="1" spc="68" dirty="0">
                <a:solidFill>
                  <a:sysClr val="windowText" lastClr="000000"/>
                </a:solidFill>
                <a:latin typeface="Tahoma"/>
                <a:cs typeface="Tahoma"/>
              </a:rPr>
              <a:t>  </a:t>
            </a:r>
            <a:r>
              <a:rPr sz="1050" spc="-15" dirty="0">
                <a:solidFill>
                  <a:sysClr val="windowText" lastClr="000000"/>
                </a:solidFill>
                <a:latin typeface="Verdana"/>
                <a:cs typeface="Verdana"/>
              </a:rPr>
              <a:t>(WHO, </a:t>
            </a:r>
            <a:r>
              <a:rPr sz="1050" spc="-8" dirty="0">
                <a:solidFill>
                  <a:sysClr val="windowText" lastClr="000000"/>
                </a:solidFill>
                <a:latin typeface="Verdana"/>
                <a:cs typeface="Verdana"/>
              </a:rPr>
              <a:t>2019)</a:t>
            </a:r>
            <a:endParaRPr sz="1050">
              <a:solidFill>
                <a:sysClr val="windowText" lastClr="000000"/>
              </a:solidFill>
              <a:latin typeface="Verdana"/>
              <a:cs typeface="Verdana"/>
            </a:endParaRPr>
          </a:p>
        </p:txBody>
      </p:sp>
      <p:sp>
        <p:nvSpPr>
          <p:cNvPr id="20" name="object 20"/>
          <p:cNvSpPr/>
          <p:nvPr/>
        </p:nvSpPr>
        <p:spPr>
          <a:xfrm>
            <a:off x="5091113" y="1770697"/>
            <a:ext cx="3497580" cy="613410"/>
          </a:xfrm>
          <a:custGeom>
            <a:avLst/>
            <a:gdLst/>
            <a:ahLst/>
            <a:cxnLst/>
            <a:rect l="l" t="t" r="r" b="b"/>
            <a:pathLst>
              <a:path w="4663440" h="817880">
                <a:moveTo>
                  <a:pt x="0" y="136271"/>
                </a:moveTo>
                <a:lnTo>
                  <a:pt x="6954" y="93228"/>
                </a:lnTo>
                <a:lnTo>
                  <a:pt x="26314" y="55824"/>
                </a:lnTo>
                <a:lnTo>
                  <a:pt x="55824" y="26314"/>
                </a:lnTo>
                <a:lnTo>
                  <a:pt x="93228" y="6954"/>
                </a:lnTo>
                <a:lnTo>
                  <a:pt x="136271" y="0"/>
                </a:lnTo>
                <a:lnTo>
                  <a:pt x="4527169" y="0"/>
                </a:lnTo>
                <a:lnTo>
                  <a:pt x="4570211" y="6954"/>
                </a:lnTo>
                <a:lnTo>
                  <a:pt x="4607615" y="26314"/>
                </a:lnTo>
                <a:lnTo>
                  <a:pt x="4637125" y="55824"/>
                </a:lnTo>
                <a:lnTo>
                  <a:pt x="4656485" y="93228"/>
                </a:lnTo>
                <a:lnTo>
                  <a:pt x="4663440" y="136271"/>
                </a:lnTo>
                <a:lnTo>
                  <a:pt x="4663440" y="681609"/>
                </a:lnTo>
                <a:lnTo>
                  <a:pt x="4656485" y="724651"/>
                </a:lnTo>
                <a:lnTo>
                  <a:pt x="4637125" y="762055"/>
                </a:lnTo>
                <a:lnTo>
                  <a:pt x="4607615" y="791565"/>
                </a:lnTo>
                <a:lnTo>
                  <a:pt x="4570211" y="810925"/>
                </a:lnTo>
                <a:lnTo>
                  <a:pt x="4527169" y="817880"/>
                </a:lnTo>
                <a:lnTo>
                  <a:pt x="136271" y="817880"/>
                </a:lnTo>
                <a:lnTo>
                  <a:pt x="93228" y="810925"/>
                </a:lnTo>
                <a:lnTo>
                  <a:pt x="55824" y="791565"/>
                </a:lnTo>
                <a:lnTo>
                  <a:pt x="26314" y="762055"/>
                </a:lnTo>
                <a:lnTo>
                  <a:pt x="6954" y="724651"/>
                </a:lnTo>
                <a:lnTo>
                  <a:pt x="0" y="681609"/>
                </a:lnTo>
                <a:lnTo>
                  <a:pt x="0" y="136271"/>
                </a:lnTo>
                <a:close/>
              </a:path>
            </a:pathLst>
          </a:custGeom>
          <a:ln w="38099">
            <a:solidFill>
              <a:srgbClr val="00B4BB"/>
            </a:solidFill>
          </a:ln>
        </p:spPr>
        <p:txBody>
          <a:bodyPr wrap="square" lIns="0" tIns="0" rIns="0" bIns="0" rtlCol="0"/>
          <a:lstStyle/>
          <a:p>
            <a:pPr defTabSz="685800">
              <a:buClrTx/>
            </a:pPr>
            <a:endParaRPr sz="1350">
              <a:solidFill>
                <a:sysClr val="windowText" lastClr="000000"/>
              </a:solidFill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6771989" y="1825943"/>
            <a:ext cx="459105" cy="171201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9525" defTabSz="685800">
              <a:spcBef>
                <a:spcPts val="75"/>
              </a:spcBef>
              <a:buClrTx/>
            </a:pPr>
            <a:r>
              <a:rPr sz="1050" spc="-26" dirty="0">
                <a:solidFill>
                  <a:sysClr val="windowText" lastClr="000000"/>
                </a:solidFill>
                <a:latin typeface="Verdana"/>
                <a:cs typeface="Verdana"/>
              </a:rPr>
              <a:t>swasta</a:t>
            </a:r>
            <a:endParaRPr sz="1050">
              <a:solidFill>
                <a:sysClr val="windowText" lastClr="000000"/>
              </a:solidFill>
              <a:latin typeface="Verdana"/>
              <a:cs typeface="Verdana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5181124" y="1825943"/>
            <a:ext cx="1434465" cy="324128"/>
          </a:xfrm>
          <a:prstGeom prst="rect">
            <a:avLst/>
          </a:prstGeom>
        </p:spPr>
        <p:txBody>
          <a:bodyPr vert="horz" wrap="square" lIns="0" tIns="16193" rIns="0" bIns="0" rtlCol="0">
            <a:spAutoFit/>
          </a:bodyPr>
          <a:lstStyle/>
          <a:p>
            <a:pPr marL="9525" marR="3810" defTabSz="685800">
              <a:lnSpc>
                <a:spcPts val="1245"/>
              </a:lnSpc>
              <a:spcBef>
                <a:spcPts val="127"/>
              </a:spcBef>
              <a:buClrTx/>
              <a:tabLst>
                <a:tab pos="660558" algn="l"/>
              </a:tabLst>
            </a:pPr>
            <a:r>
              <a:rPr sz="1050" b="1" spc="-15" dirty="0">
                <a:solidFill>
                  <a:sysClr val="windowText" lastClr="000000"/>
                </a:solidFill>
                <a:latin typeface="Tahoma"/>
                <a:cs typeface="Tahoma"/>
              </a:rPr>
              <a:t>6,3%</a:t>
            </a:r>
            <a:r>
              <a:rPr sz="1050" b="1" dirty="0">
                <a:solidFill>
                  <a:sysClr val="windowText" lastClr="000000"/>
                </a:solidFill>
                <a:latin typeface="Tahoma"/>
                <a:cs typeface="Tahoma"/>
              </a:rPr>
              <a:t>	</a:t>
            </a:r>
            <a:r>
              <a:rPr sz="1050" spc="-8" dirty="0">
                <a:solidFill>
                  <a:sysClr val="windowText" lastClr="000000"/>
                </a:solidFill>
                <a:latin typeface="Verdana"/>
                <a:cs typeface="Verdana"/>
              </a:rPr>
              <a:t>pegawai </a:t>
            </a:r>
            <a:r>
              <a:rPr sz="1050" spc="-68" dirty="0">
                <a:solidFill>
                  <a:sysClr val="windowText" lastClr="000000"/>
                </a:solidFill>
                <a:latin typeface="Verdana"/>
                <a:cs typeface="Verdana"/>
              </a:rPr>
              <a:t>PNS/TNI/POLRI/BUMN/</a:t>
            </a:r>
            <a:endParaRPr sz="1050">
              <a:solidFill>
                <a:sysClr val="windowText" lastClr="000000"/>
              </a:solidFill>
              <a:latin typeface="Verdana"/>
              <a:cs typeface="Verdana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6975920" y="1984057"/>
            <a:ext cx="402431" cy="171201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9525" defTabSz="685800">
              <a:spcBef>
                <a:spcPts val="75"/>
              </a:spcBef>
              <a:buClrTx/>
            </a:pPr>
            <a:r>
              <a:rPr sz="1050" spc="-38" dirty="0">
                <a:solidFill>
                  <a:sysClr val="windowText" lastClr="000000"/>
                </a:solidFill>
                <a:latin typeface="Verdana"/>
                <a:cs typeface="Verdana"/>
              </a:rPr>
              <a:t>BUMD</a:t>
            </a:r>
            <a:endParaRPr sz="1050">
              <a:solidFill>
                <a:sysClr val="windowText" lastClr="000000"/>
              </a:solidFill>
              <a:latin typeface="Verdana"/>
              <a:cs typeface="Verdana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7562851" y="1825943"/>
            <a:ext cx="935831" cy="329257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9525" defTabSz="685800">
              <a:lnSpc>
                <a:spcPts val="1253"/>
              </a:lnSpc>
              <a:spcBef>
                <a:spcPts val="75"/>
              </a:spcBef>
              <a:buClrTx/>
              <a:tabLst>
                <a:tab pos="624364" algn="l"/>
              </a:tabLst>
            </a:pPr>
            <a:r>
              <a:rPr sz="1050" spc="-19" dirty="0">
                <a:solidFill>
                  <a:sysClr val="windowText" lastClr="000000"/>
                </a:solidFill>
                <a:latin typeface="Verdana"/>
                <a:cs typeface="Verdana"/>
              </a:rPr>
              <a:t>dan</a:t>
            </a:r>
            <a:r>
              <a:rPr sz="1050" dirty="0">
                <a:solidFill>
                  <a:sysClr val="windowText" lastClr="000000"/>
                </a:solidFill>
                <a:latin typeface="Verdana"/>
                <a:cs typeface="Verdana"/>
              </a:rPr>
              <a:t>	</a:t>
            </a:r>
            <a:r>
              <a:rPr sz="1050" b="1" spc="-131" dirty="0">
                <a:solidFill>
                  <a:sysClr val="windowText" lastClr="000000"/>
                </a:solidFill>
                <a:latin typeface="Tahoma"/>
                <a:cs typeface="Tahoma"/>
              </a:rPr>
              <a:t>3,9%</a:t>
            </a:r>
            <a:endParaRPr sz="1050">
              <a:solidFill>
                <a:sysClr val="windowText" lastClr="000000"/>
              </a:solidFill>
              <a:latin typeface="Tahoma"/>
              <a:cs typeface="Tahoma"/>
            </a:endParaRPr>
          </a:p>
          <a:p>
            <a:pPr marL="182880" defTabSz="685800">
              <a:lnSpc>
                <a:spcPts val="1253"/>
              </a:lnSpc>
              <a:buClrTx/>
            </a:pPr>
            <a:r>
              <a:rPr sz="1050" spc="-8" dirty="0">
                <a:solidFill>
                  <a:sysClr val="windowText" lastClr="000000"/>
                </a:solidFill>
                <a:latin typeface="Verdana"/>
                <a:cs typeface="Verdana"/>
              </a:rPr>
              <a:t>mengalami</a:t>
            </a:r>
            <a:endParaRPr sz="1050">
              <a:solidFill>
                <a:sysClr val="windowText" lastClr="000000"/>
              </a:solidFill>
              <a:latin typeface="Verdana"/>
              <a:cs typeface="Verdana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5181124" y="2145982"/>
            <a:ext cx="3000851" cy="171201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9525" defTabSz="685800">
              <a:spcBef>
                <a:spcPts val="75"/>
              </a:spcBef>
              <a:buClrTx/>
            </a:pPr>
            <a:r>
              <a:rPr sz="1050" b="1" dirty="0">
                <a:solidFill>
                  <a:sysClr val="windowText" lastClr="000000"/>
                </a:solidFill>
                <a:latin typeface="Tahoma"/>
                <a:cs typeface="Tahoma"/>
              </a:rPr>
              <a:t>gangguan</a:t>
            </a:r>
            <a:r>
              <a:rPr sz="1050" b="1" spc="23" dirty="0">
                <a:solidFill>
                  <a:sysClr val="windowText" lastClr="000000"/>
                </a:solidFill>
                <a:latin typeface="Tahoma"/>
                <a:cs typeface="Tahoma"/>
              </a:rPr>
              <a:t> </a:t>
            </a:r>
            <a:r>
              <a:rPr sz="1050" b="1" spc="-23" dirty="0">
                <a:solidFill>
                  <a:sysClr val="windowText" lastClr="000000"/>
                </a:solidFill>
                <a:latin typeface="Tahoma"/>
                <a:cs typeface="Tahoma"/>
              </a:rPr>
              <a:t>mental</a:t>
            </a:r>
            <a:r>
              <a:rPr sz="1050" b="1" spc="26" dirty="0">
                <a:solidFill>
                  <a:sysClr val="windowText" lastClr="000000"/>
                </a:solidFill>
                <a:latin typeface="Tahoma"/>
                <a:cs typeface="Tahoma"/>
              </a:rPr>
              <a:t> </a:t>
            </a:r>
            <a:r>
              <a:rPr sz="1050" b="1" spc="-30" dirty="0">
                <a:solidFill>
                  <a:sysClr val="windowText" lastClr="000000"/>
                </a:solidFill>
                <a:latin typeface="Tahoma"/>
                <a:cs typeface="Tahoma"/>
              </a:rPr>
              <a:t>emosional</a:t>
            </a:r>
            <a:r>
              <a:rPr sz="1050" spc="-30" dirty="0">
                <a:solidFill>
                  <a:sysClr val="windowText" lastClr="000000"/>
                </a:solidFill>
                <a:latin typeface="Verdana"/>
                <a:cs typeface="Verdana"/>
              </a:rPr>
              <a:t>,</a:t>
            </a:r>
            <a:r>
              <a:rPr sz="1050" spc="-75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050" spc="-68" dirty="0">
                <a:solidFill>
                  <a:sysClr val="windowText" lastClr="000000"/>
                </a:solidFill>
                <a:latin typeface="Verdana"/>
                <a:cs typeface="Verdana"/>
              </a:rPr>
              <a:t>(Riskesdas</a:t>
            </a:r>
            <a:r>
              <a:rPr sz="1050" spc="-53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050" spc="-45" dirty="0">
                <a:solidFill>
                  <a:sysClr val="windowText" lastClr="000000"/>
                </a:solidFill>
                <a:latin typeface="Verdana"/>
                <a:cs typeface="Verdana"/>
              </a:rPr>
              <a:t>2018)</a:t>
            </a:r>
            <a:endParaRPr sz="1050">
              <a:solidFill>
                <a:sysClr val="windowText" lastClr="000000"/>
              </a:solidFill>
              <a:latin typeface="Verdana"/>
              <a:cs typeface="Verdana"/>
            </a:endParaRPr>
          </a:p>
        </p:txBody>
      </p:sp>
      <p:sp>
        <p:nvSpPr>
          <p:cNvPr id="26" name="object 26"/>
          <p:cNvSpPr/>
          <p:nvPr/>
        </p:nvSpPr>
        <p:spPr>
          <a:xfrm>
            <a:off x="5081588" y="2509838"/>
            <a:ext cx="3495675" cy="613410"/>
          </a:xfrm>
          <a:custGeom>
            <a:avLst/>
            <a:gdLst/>
            <a:ahLst/>
            <a:cxnLst/>
            <a:rect l="l" t="t" r="r" b="b"/>
            <a:pathLst>
              <a:path w="4660900" h="817879">
                <a:moveTo>
                  <a:pt x="0" y="136271"/>
                </a:moveTo>
                <a:lnTo>
                  <a:pt x="6954" y="93228"/>
                </a:lnTo>
                <a:lnTo>
                  <a:pt x="26314" y="55824"/>
                </a:lnTo>
                <a:lnTo>
                  <a:pt x="55824" y="26314"/>
                </a:lnTo>
                <a:lnTo>
                  <a:pt x="93228" y="6954"/>
                </a:lnTo>
                <a:lnTo>
                  <a:pt x="136271" y="0"/>
                </a:lnTo>
                <a:lnTo>
                  <a:pt x="4524629" y="0"/>
                </a:lnTo>
                <a:lnTo>
                  <a:pt x="4567671" y="6954"/>
                </a:lnTo>
                <a:lnTo>
                  <a:pt x="4605075" y="26314"/>
                </a:lnTo>
                <a:lnTo>
                  <a:pt x="4634585" y="55824"/>
                </a:lnTo>
                <a:lnTo>
                  <a:pt x="4653945" y="93228"/>
                </a:lnTo>
                <a:lnTo>
                  <a:pt x="4660900" y="136271"/>
                </a:lnTo>
                <a:lnTo>
                  <a:pt x="4660900" y="681608"/>
                </a:lnTo>
                <a:lnTo>
                  <a:pt x="4653945" y="724651"/>
                </a:lnTo>
                <a:lnTo>
                  <a:pt x="4634585" y="762055"/>
                </a:lnTo>
                <a:lnTo>
                  <a:pt x="4605075" y="791565"/>
                </a:lnTo>
                <a:lnTo>
                  <a:pt x="4567671" y="810925"/>
                </a:lnTo>
                <a:lnTo>
                  <a:pt x="4524629" y="817880"/>
                </a:lnTo>
                <a:lnTo>
                  <a:pt x="136271" y="817880"/>
                </a:lnTo>
                <a:lnTo>
                  <a:pt x="93228" y="810925"/>
                </a:lnTo>
                <a:lnTo>
                  <a:pt x="55824" y="791565"/>
                </a:lnTo>
                <a:lnTo>
                  <a:pt x="26314" y="762055"/>
                </a:lnTo>
                <a:lnTo>
                  <a:pt x="6954" y="724651"/>
                </a:lnTo>
                <a:lnTo>
                  <a:pt x="0" y="681608"/>
                </a:lnTo>
                <a:lnTo>
                  <a:pt x="0" y="136271"/>
                </a:lnTo>
                <a:close/>
              </a:path>
            </a:pathLst>
          </a:custGeom>
          <a:ln w="38100">
            <a:solidFill>
              <a:srgbClr val="00B4BB"/>
            </a:solidFill>
          </a:ln>
        </p:spPr>
        <p:txBody>
          <a:bodyPr wrap="square" lIns="0" tIns="0" rIns="0" bIns="0" rtlCol="0"/>
          <a:lstStyle/>
          <a:p>
            <a:pPr defTabSz="685800">
              <a:buClrTx/>
            </a:pPr>
            <a:endParaRPr sz="1350">
              <a:solidFill>
                <a:sysClr val="windowText" lastClr="000000"/>
              </a:solidFill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5170646" y="2565368"/>
            <a:ext cx="3319939" cy="490520"/>
          </a:xfrm>
          <a:prstGeom prst="rect">
            <a:avLst/>
          </a:prstGeom>
        </p:spPr>
        <p:txBody>
          <a:bodyPr vert="horz" wrap="square" lIns="0" tIns="10478" rIns="0" bIns="0" rtlCol="0">
            <a:spAutoFit/>
          </a:bodyPr>
          <a:lstStyle/>
          <a:p>
            <a:pPr marL="9525" marR="3810" indent="270510" algn="just" defTabSz="685800">
              <a:lnSpc>
                <a:spcPct val="99400"/>
              </a:lnSpc>
              <a:spcBef>
                <a:spcPts val="83"/>
              </a:spcBef>
              <a:buClrTx/>
            </a:pPr>
            <a:r>
              <a:rPr sz="1050" b="1" dirty="0">
                <a:solidFill>
                  <a:sysClr val="windowText" lastClr="000000"/>
                </a:solidFill>
                <a:latin typeface="Tahoma"/>
                <a:cs typeface="Tahoma"/>
              </a:rPr>
              <a:t>4,3%</a:t>
            </a:r>
            <a:r>
              <a:rPr sz="1050" b="1" spc="248" dirty="0">
                <a:solidFill>
                  <a:sysClr val="windowText" lastClr="000000"/>
                </a:solidFill>
                <a:latin typeface="Tahoma"/>
                <a:cs typeface="Tahoma"/>
              </a:rPr>
              <a:t>   </a:t>
            </a:r>
            <a:r>
              <a:rPr sz="1050" dirty="0">
                <a:solidFill>
                  <a:sysClr val="windowText" lastClr="000000"/>
                </a:solidFill>
                <a:latin typeface="Verdana"/>
                <a:cs typeface="Verdana"/>
              </a:rPr>
              <a:t>pegawai</a:t>
            </a:r>
            <a:r>
              <a:rPr sz="1050" spc="191" dirty="0">
                <a:solidFill>
                  <a:sysClr val="windowText" lastClr="000000"/>
                </a:solidFill>
                <a:latin typeface="Verdana"/>
                <a:cs typeface="Verdana"/>
              </a:rPr>
              <a:t>   </a:t>
            </a:r>
            <a:r>
              <a:rPr sz="1050" dirty="0">
                <a:solidFill>
                  <a:sysClr val="windowText" lastClr="000000"/>
                </a:solidFill>
                <a:latin typeface="Verdana"/>
                <a:cs typeface="Verdana"/>
              </a:rPr>
              <a:t>swasta</a:t>
            </a:r>
            <a:r>
              <a:rPr sz="1050" spc="180" dirty="0">
                <a:solidFill>
                  <a:sysClr val="windowText" lastClr="000000"/>
                </a:solidFill>
                <a:latin typeface="Verdana"/>
                <a:cs typeface="Verdana"/>
              </a:rPr>
              <a:t>   </a:t>
            </a:r>
            <a:r>
              <a:rPr sz="1050" dirty="0">
                <a:solidFill>
                  <a:sysClr val="windowText" lastClr="000000"/>
                </a:solidFill>
                <a:latin typeface="Verdana"/>
                <a:cs typeface="Verdana"/>
              </a:rPr>
              <a:t>dan</a:t>
            </a:r>
            <a:r>
              <a:rPr sz="1050" spc="188" dirty="0">
                <a:solidFill>
                  <a:sysClr val="windowText" lastClr="000000"/>
                </a:solidFill>
                <a:latin typeface="Verdana"/>
                <a:cs typeface="Verdana"/>
              </a:rPr>
              <a:t>   </a:t>
            </a:r>
            <a:r>
              <a:rPr sz="1050" b="1" dirty="0">
                <a:solidFill>
                  <a:sysClr val="windowText" lastClr="000000"/>
                </a:solidFill>
                <a:latin typeface="Tahoma"/>
                <a:cs typeface="Tahoma"/>
              </a:rPr>
              <a:t>2,4</a:t>
            </a:r>
            <a:r>
              <a:rPr sz="1050" b="1" spc="248" dirty="0">
                <a:solidFill>
                  <a:sysClr val="windowText" lastClr="000000"/>
                </a:solidFill>
                <a:latin typeface="Tahoma"/>
                <a:cs typeface="Tahoma"/>
              </a:rPr>
              <a:t>   </a:t>
            </a:r>
            <a:r>
              <a:rPr sz="1050" b="1" spc="-405" dirty="0">
                <a:solidFill>
                  <a:sysClr val="windowText" lastClr="000000"/>
                </a:solidFill>
                <a:latin typeface="Tahoma"/>
                <a:cs typeface="Tahoma"/>
              </a:rPr>
              <a:t>%</a:t>
            </a:r>
            <a:r>
              <a:rPr sz="1050" b="1" spc="-49" dirty="0">
                <a:solidFill>
                  <a:sysClr val="windowText" lastClr="000000"/>
                </a:solidFill>
                <a:latin typeface="Tahoma"/>
                <a:cs typeface="Tahoma"/>
              </a:rPr>
              <a:t> </a:t>
            </a:r>
            <a:r>
              <a:rPr sz="1050" spc="-49" dirty="0">
                <a:solidFill>
                  <a:sysClr val="windowText" lastClr="000000"/>
                </a:solidFill>
                <a:latin typeface="Verdana"/>
                <a:cs typeface="Verdana"/>
              </a:rPr>
              <a:t>PNS/TNI/POLRI/BUMN/</a:t>
            </a:r>
            <a:r>
              <a:rPr sz="1050" spc="180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050" dirty="0">
                <a:solidFill>
                  <a:sysClr val="windowText" lastClr="000000"/>
                </a:solidFill>
                <a:latin typeface="Verdana"/>
                <a:cs typeface="Verdana"/>
              </a:rPr>
              <a:t>BUMD</a:t>
            </a:r>
            <a:r>
              <a:rPr sz="1050" spc="158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050" dirty="0">
                <a:solidFill>
                  <a:sysClr val="windowText" lastClr="000000"/>
                </a:solidFill>
                <a:latin typeface="Verdana"/>
                <a:cs typeface="Verdana"/>
              </a:rPr>
              <a:t>mengalami</a:t>
            </a:r>
            <a:r>
              <a:rPr sz="1050" spc="191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050" b="1" spc="-8" dirty="0">
                <a:solidFill>
                  <a:sysClr val="windowText" lastClr="000000"/>
                </a:solidFill>
                <a:latin typeface="Tahoma"/>
                <a:cs typeface="Tahoma"/>
              </a:rPr>
              <a:t>depresi </a:t>
            </a:r>
            <a:r>
              <a:rPr sz="1050" spc="-71" dirty="0">
                <a:solidFill>
                  <a:sysClr val="windowText" lastClr="000000"/>
                </a:solidFill>
                <a:latin typeface="Verdana"/>
                <a:cs typeface="Verdana"/>
              </a:rPr>
              <a:t>(Riskesdas,</a:t>
            </a:r>
            <a:r>
              <a:rPr sz="1050" spc="-19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050" spc="-8" dirty="0">
                <a:solidFill>
                  <a:sysClr val="windowText" lastClr="000000"/>
                </a:solidFill>
                <a:latin typeface="Verdana"/>
                <a:cs typeface="Verdana"/>
              </a:rPr>
              <a:t>2018)</a:t>
            </a:r>
            <a:endParaRPr sz="1050">
              <a:solidFill>
                <a:sysClr val="windowText" lastClr="000000"/>
              </a:solidFill>
              <a:latin typeface="Verdana"/>
              <a:cs typeface="Verdana"/>
            </a:endParaRPr>
          </a:p>
        </p:txBody>
      </p:sp>
      <p:sp>
        <p:nvSpPr>
          <p:cNvPr id="28" name="object 28"/>
          <p:cNvSpPr/>
          <p:nvPr/>
        </p:nvSpPr>
        <p:spPr>
          <a:xfrm>
            <a:off x="5081588" y="3281363"/>
            <a:ext cx="3495675" cy="779145"/>
          </a:xfrm>
          <a:custGeom>
            <a:avLst/>
            <a:gdLst/>
            <a:ahLst/>
            <a:cxnLst/>
            <a:rect l="l" t="t" r="r" b="b"/>
            <a:pathLst>
              <a:path w="4660900" h="1038860">
                <a:moveTo>
                  <a:pt x="0" y="173100"/>
                </a:moveTo>
                <a:lnTo>
                  <a:pt x="6181" y="127073"/>
                </a:lnTo>
                <a:lnTo>
                  <a:pt x="23626" y="85720"/>
                </a:lnTo>
                <a:lnTo>
                  <a:pt x="50688" y="50688"/>
                </a:lnTo>
                <a:lnTo>
                  <a:pt x="85720" y="23626"/>
                </a:lnTo>
                <a:lnTo>
                  <a:pt x="127073" y="6181"/>
                </a:lnTo>
                <a:lnTo>
                  <a:pt x="173100" y="0"/>
                </a:lnTo>
                <a:lnTo>
                  <a:pt x="4487799" y="0"/>
                </a:lnTo>
                <a:lnTo>
                  <a:pt x="4533826" y="6181"/>
                </a:lnTo>
                <a:lnTo>
                  <a:pt x="4575179" y="23626"/>
                </a:lnTo>
                <a:lnTo>
                  <a:pt x="4610211" y="50688"/>
                </a:lnTo>
                <a:lnTo>
                  <a:pt x="4637273" y="85720"/>
                </a:lnTo>
                <a:lnTo>
                  <a:pt x="4654718" y="127073"/>
                </a:lnTo>
                <a:lnTo>
                  <a:pt x="4660900" y="173100"/>
                </a:lnTo>
                <a:lnTo>
                  <a:pt x="4660900" y="865759"/>
                </a:lnTo>
                <a:lnTo>
                  <a:pt x="4654718" y="911786"/>
                </a:lnTo>
                <a:lnTo>
                  <a:pt x="4637273" y="953139"/>
                </a:lnTo>
                <a:lnTo>
                  <a:pt x="4610211" y="988171"/>
                </a:lnTo>
                <a:lnTo>
                  <a:pt x="4575179" y="1015233"/>
                </a:lnTo>
                <a:lnTo>
                  <a:pt x="4533826" y="1032678"/>
                </a:lnTo>
                <a:lnTo>
                  <a:pt x="4487799" y="1038860"/>
                </a:lnTo>
                <a:lnTo>
                  <a:pt x="173100" y="1038860"/>
                </a:lnTo>
                <a:lnTo>
                  <a:pt x="127073" y="1032678"/>
                </a:lnTo>
                <a:lnTo>
                  <a:pt x="85720" y="1015233"/>
                </a:lnTo>
                <a:lnTo>
                  <a:pt x="50688" y="988171"/>
                </a:lnTo>
                <a:lnTo>
                  <a:pt x="23626" y="953139"/>
                </a:lnTo>
                <a:lnTo>
                  <a:pt x="6181" y="911786"/>
                </a:lnTo>
                <a:lnTo>
                  <a:pt x="0" y="865759"/>
                </a:lnTo>
                <a:lnTo>
                  <a:pt x="0" y="173100"/>
                </a:lnTo>
                <a:close/>
              </a:path>
            </a:pathLst>
          </a:custGeom>
          <a:ln w="38100">
            <a:solidFill>
              <a:srgbClr val="00B4BB"/>
            </a:solidFill>
          </a:ln>
        </p:spPr>
        <p:txBody>
          <a:bodyPr wrap="square" lIns="0" tIns="0" rIns="0" bIns="0" rtlCol="0"/>
          <a:lstStyle/>
          <a:p>
            <a:pPr defTabSz="685800">
              <a:buClrTx/>
            </a:pPr>
            <a:endParaRPr sz="1350">
              <a:solidFill>
                <a:sysClr val="windowText" lastClr="000000"/>
              </a:solidFill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5178743" y="3338703"/>
            <a:ext cx="3303746" cy="654988"/>
          </a:xfrm>
          <a:prstGeom prst="rect">
            <a:avLst/>
          </a:prstGeom>
        </p:spPr>
        <p:txBody>
          <a:bodyPr vert="horz" wrap="square" lIns="0" tIns="8573" rIns="0" bIns="0" rtlCol="0">
            <a:spAutoFit/>
          </a:bodyPr>
          <a:lstStyle/>
          <a:p>
            <a:pPr marL="9525" marR="3810" indent="270510" algn="just" defTabSz="685800">
              <a:lnSpc>
                <a:spcPct val="100400"/>
              </a:lnSpc>
              <a:spcBef>
                <a:spcPts val="68"/>
              </a:spcBef>
              <a:buClrTx/>
            </a:pPr>
            <a:r>
              <a:rPr sz="1050" dirty="0">
                <a:solidFill>
                  <a:sysClr val="windowText" lastClr="000000"/>
                </a:solidFill>
                <a:latin typeface="Verdana"/>
                <a:cs typeface="Verdana"/>
              </a:rPr>
              <a:t>Hasil</a:t>
            </a:r>
            <a:r>
              <a:rPr sz="1050" spc="169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050" dirty="0">
                <a:solidFill>
                  <a:sysClr val="windowText" lastClr="000000"/>
                </a:solidFill>
                <a:latin typeface="Verdana"/>
                <a:cs typeface="Verdana"/>
              </a:rPr>
              <a:t>Penelitian</a:t>
            </a:r>
            <a:r>
              <a:rPr sz="1050" spc="165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050" dirty="0">
                <a:solidFill>
                  <a:sysClr val="windowText" lastClr="000000"/>
                </a:solidFill>
                <a:latin typeface="Verdana"/>
                <a:cs typeface="Verdana"/>
              </a:rPr>
              <a:t>Sumber</a:t>
            </a:r>
            <a:r>
              <a:rPr sz="1050" spc="161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050" dirty="0">
                <a:solidFill>
                  <a:sysClr val="windowText" lastClr="000000"/>
                </a:solidFill>
                <a:latin typeface="Verdana"/>
                <a:cs typeface="Verdana"/>
              </a:rPr>
              <a:t>Pajanan</a:t>
            </a:r>
            <a:r>
              <a:rPr sz="1050" spc="169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050" dirty="0">
                <a:solidFill>
                  <a:sysClr val="windowText" lastClr="000000"/>
                </a:solidFill>
                <a:latin typeface="Verdana"/>
                <a:cs typeface="Verdana"/>
              </a:rPr>
              <a:t>di</a:t>
            </a:r>
            <a:r>
              <a:rPr sz="1050" spc="172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050" spc="-8" dirty="0">
                <a:solidFill>
                  <a:sysClr val="windowText" lastClr="000000"/>
                </a:solidFill>
                <a:latin typeface="Verdana"/>
                <a:cs typeface="Verdana"/>
              </a:rPr>
              <a:t>Tempat </a:t>
            </a:r>
            <a:r>
              <a:rPr sz="1050" dirty="0">
                <a:solidFill>
                  <a:sysClr val="windowText" lastClr="000000"/>
                </a:solidFill>
                <a:latin typeface="Verdana"/>
                <a:cs typeface="Verdana"/>
              </a:rPr>
              <a:t>Kerja</a:t>
            </a:r>
            <a:r>
              <a:rPr sz="1050" spc="363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050" dirty="0">
                <a:solidFill>
                  <a:sysClr val="windowText" lastClr="000000"/>
                </a:solidFill>
                <a:latin typeface="Verdana"/>
                <a:cs typeface="Verdana"/>
              </a:rPr>
              <a:t>diatas</a:t>
            </a:r>
            <a:r>
              <a:rPr sz="1050" spc="360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050" b="1" dirty="0">
                <a:solidFill>
                  <a:sysClr val="windowText" lastClr="000000"/>
                </a:solidFill>
                <a:latin typeface="Tahoma"/>
                <a:cs typeface="Tahoma"/>
              </a:rPr>
              <a:t>80%</a:t>
            </a:r>
            <a:r>
              <a:rPr sz="1050" b="1" spc="68" dirty="0">
                <a:solidFill>
                  <a:sysClr val="windowText" lastClr="000000"/>
                </a:solidFill>
                <a:latin typeface="Tahoma"/>
                <a:cs typeface="Tahoma"/>
              </a:rPr>
              <a:t>  </a:t>
            </a:r>
            <a:r>
              <a:rPr sz="1050" dirty="0">
                <a:solidFill>
                  <a:sysClr val="windowText" lastClr="000000"/>
                </a:solidFill>
                <a:latin typeface="Verdana"/>
                <a:cs typeface="Verdana"/>
              </a:rPr>
              <a:t>adalah</a:t>
            </a:r>
            <a:r>
              <a:rPr sz="1050" spc="360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050" b="1" dirty="0">
                <a:solidFill>
                  <a:sysClr val="windowText" lastClr="000000"/>
                </a:solidFill>
                <a:latin typeface="Tahoma"/>
                <a:cs typeface="Tahoma"/>
              </a:rPr>
              <a:t>tuntutan</a:t>
            </a:r>
            <a:r>
              <a:rPr sz="1050" b="1" spc="64" dirty="0">
                <a:solidFill>
                  <a:sysClr val="windowText" lastClr="000000"/>
                </a:solidFill>
                <a:latin typeface="Tahoma"/>
                <a:cs typeface="Tahoma"/>
              </a:rPr>
              <a:t>  </a:t>
            </a:r>
            <a:r>
              <a:rPr sz="1050" b="1" spc="-8" dirty="0">
                <a:solidFill>
                  <a:sysClr val="windowText" lastClr="000000"/>
                </a:solidFill>
                <a:latin typeface="Tahoma"/>
                <a:cs typeface="Tahoma"/>
              </a:rPr>
              <a:t>pekerjaan </a:t>
            </a:r>
            <a:r>
              <a:rPr sz="1050" b="1" dirty="0">
                <a:solidFill>
                  <a:sysClr val="windowText" lastClr="000000"/>
                </a:solidFill>
                <a:latin typeface="Tahoma"/>
                <a:cs typeface="Tahoma"/>
              </a:rPr>
              <a:t>kurang</a:t>
            </a:r>
            <a:r>
              <a:rPr sz="1050" b="1" spc="75" dirty="0">
                <a:solidFill>
                  <a:sysClr val="windowText" lastClr="000000"/>
                </a:solidFill>
                <a:latin typeface="Tahoma"/>
                <a:cs typeface="Tahoma"/>
              </a:rPr>
              <a:t>  </a:t>
            </a:r>
            <a:r>
              <a:rPr sz="1050" b="1" dirty="0">
                <a:solidFill>
                  <a:sysClr val="windowText" lastClr="000000"/>
                </a:solidFill>
                <a:latin typeface="Tahoma"/>
                <a:cs typeface="Tahoma"/>
              </a:rPr>
              <a:t>memadai,</a:t>
            </a:r>
            <a:r>
              <a:rPr sz="1050" b="1" spc="71" dirty="0">
                <a:solidFill>
                  <a:sysClr val="windowText" lastClr="000000"/>
                </a:solidFill>
                <a:latin typeface="Tahoma"/>
                <a:cs typeface="Tahoma"/>
              </a:rPr>
              <a:t>  </a:t>
            </a:r>
            <a:r>
              <a:rPr sz="1050" b="1" dirty="0">
                <a:solidFill>
                  <a:sysClr val="windowText" lastClr="000000"/>
                </a:solidFill>
                <a:latin typeface="Tahoma"/>
                <a:cs typeface="Tahoma"/>
              </a:rPr>
              <a:t>peralatan</a:t>
            </a:r>
            <a:r>
              <a:rPr sz="1050" b="1" spc="79" dirty="0">
                <a:solidFill>
                  <a:sysClr val="windowText" lastClr="000000"/>
                </a:solidFill>
                <a:latin typeface="Tahoma"/>
                <a:cs typeface="Tahoma"/>
              </a:rPr>
              <a:t>  </a:t>
            </a:r>
            <a:r>
              <a:rPr sz="1050" b="1" dirty="0">
                <a:solidFill>
                  <a:sysClr val="windowText" lastClr="000000"/>
                </a:solidFill>
                <a:latin typeface="Tahoma"/>
                <a:cs typeface="Tahoma"/>
              </a:rPr>
              <a:t>kurang</a:t>
            </a:r>
            <a:r>
              <a:rPr sz="1050" b="1" spc="68" dirty="0">
                <a:solidFill>
                  <a:sysClr val="windowText" lastClr="000000"/>
                </a:solidFill>
                <a:latin typeface="Tahoma"/>
                <a:cs typeface="Tahoma"/>
              </a:rPr>
              <a:t>  </a:t>
            </a:r>
            <a:r>
              <a:rPr sz="1050" b="1" spc="-8" dirty="0">
                <a:solidFill>
                  <a:sysClr val="windowText" lastClr="000000"/>
                </a:solidFill>
                <a:latin typeface="Tahoma"/>
                <a:cs typeface="Tahoma"/>
              </a:rPr>
              <a:t>memadai </a:t>
            </a:r>
            <a:r>
              <a:rPr sz="1050" b="1" dirty="0">
                <a:solidFill>
                  <a:sysClr val="windowText" lastClr="000000"/>
                </a:solidFill>
                <a:latin typeface="Tahoma"/>
                <a:cs typeface="Tahoma"/>
              </a:rPr>
              <a:t>dan</a:t>
            </a:r>
            <a:r>
              <a:rPr sz="1050" b="1" spc="19" dirty="0">
                <a:solidFill>
                  <a:sysClr val="windowText" lastClr="000000"/>
                </a:solidFill>
                <a:latin typeface="Tahoma"/>
                <a:cs typeface="Tahoma"/>
              </a:rPr>
              <a:t> </a:t>
            </a:r>
            <a:r>
              <a:rPr sz="1050" b="1" dirty="0">
                <a:solidFill>
                  <a:sysClr val="windowText" lastClr="000000"/>
                </a:solidFill>
                <a:latin typeface="Tahoma"/>
                <a:cs typeface="Tahoma"/>
              </a:rPr>
              <a:t>beban</a:t>
            </a:r>
            <a:r>
              <a:rPr sz="1050" b="1" spc="23" dirty="0">
                <a:solidFill>
                  <a:sysClr val="windowText" lastClr="000000"/>
                </a:solidFill>
                <a:latin typeface="Tahoma"/>
                <a:cs typeface="Tahoma"/>
              </a:rPr>
              <a:t> </a:t>
            </a:r>
            <a:r>
              <a:rPr sz="1050" b="1" spc="-26" dirty="0">
                <a:solidFill>
                  <a:sysClr val="windowText" lastClr="000000"/>
                </a:solidFill>
                <a:latin typeface="Tahoma"/>
                <a:cs typeface="Tahoma"/>
              </a:rPr>
              <a:t>kerja</a:t>
            </a:r>
            <a:r>
              <a:rPr sz="1050" b="1" spc="19" dirty="0">
                <a:solidFill>
                  <a:sysClr val="windowText" lastClr="000000"/>
                </a:solidFill>
                <a:latin typeface="Tahoma"/>
                <a:cs typeface="Tahoma"/>
              </a:rPr>
              <a:t> </a:t>
            </a:r>
            <a:r>
              <a:rPr sz="1050" spc="-120" dirty="0">
                <a:solidFill>
                  <a:sysClr val="windowText" lastClr="000000"/>
                </a:solidFill>
                <a:latin typeface="Verdana"/>
                <a:cs typeface="Verdana"/>
              </a:rPr>
              <a:t>(PKTK3</a:t>
            </a:r>
            <a:r>
              <a:rPr sz="1050" spc="-19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050" spc="-135" dirty="0">
                <a:solidFill>
                  <a:sysClr val="windowText" lastClr="000000"/>
                </a:solidFill>
                <a:latin typeface="Verdana"/>
                <a:cs typeface="Verdana"/>
              </a:rPr>
              <a:t>UI,</a:t>
            </a:r>
            <a:r>
              <a:rPr sz="1050" spc="-56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050" spc="-8" dirty="0">
                <a:solidFill>
                  <a:sysClr val="windowText" lastClr="000000"/>
                </a:solidFill>
                <a:latin typeface="Verdana"/>
                <a:cs typeface="Verdana"/>
              </a:rPr>
              <a:t>2022)</a:t>
            </a:r>
            <a:endParaRPr sz="1050">
              <a:solidFill>
                <a:sysClr val="windowText" lastClr="000000"/>
              </a:solidFill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296150" y="4693919"/>
            <a:ext cx="1297305" cy="302895"/>
          </a:xfrm>
          <a:prstGeom prst="rect">
            <a:avLst/>
          </a:prstGeom>
        </p:spPr>
      </p:pic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21694" y="20716"/>
            <a:ext cx="8572500" cy="550792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9525">
              <a:lnSpc>
                <a:spcPts val="2153"/>
              </a:lnSpc>
              <a:spcBef>
                <a:spcPts val="75"/>
              </a:spcBef>
            </a:pPr>
            <a:r>
              <a:rPr sz="1800" spc="-64" dirty="0">
                <a:solidFill>
                  <a:srgbClr val="16AE97"/>
                </a:solidFill>
              </a:rPr>
              <a:t>Standar</a:t>
            </a:r>
            <a:r>
              <a:rPr sz="1800" spc="8" dirty="0">
                <a:solidFill>
                  <a:srgbClr val="16AE97"/>
                </a:solidFill>
              </a:rPr>
              <a:t> </a:t>
            </a:r>
            <a:r>
              <a:rPr sz="1800" spc="-19" dirty="0">
                <a:solidFill>
                  <a:srgbClr val="16AE97"/>
                </a:solidFill>
              </a:rPr>
              <a:t>kesehatan</a:t>
            </a:r>
            <a:r>
              <a:rPr sz="1800" spc="-26" dirty="0">
                <a:solidFill>
                  <a:srgbClr val="16AE97"/>
                </a:solidFill>
              </a:rPr>
              <a:t> </a:t>
            </a:r>
            <a:r>
              <a:rPr sz="1800" spc="-49" dirty="0">
                <a:solidFill>
                  <a:srgbClr val="16AE97"/>
                </a:solidFill>
              </a:rPr>
              <a:t>kerja</a:t>
            </a:r>
            <a:r>
              <a:rPr sz="1800" spc="-23" dirty="0">
                <a:solidFill>
                  <a:srgbClr val="16AE97"/>
                </a:solidFill>
              </a:rPr>
              <a:t> </a:t>
            </a:r>
            <a:r>
              <a:rPr sz="1800" spc="-68" dirty="0">
                <a:solidFill>
                  <a:srgbClr val="16AE97"/>
                </a:solidFill>
              </a:rPr>
              <a:t>meliputi</a:t>
            </a:r>
            <a:r>
              <a:rPr sz="1800" spc="-45" dirty="0">
                <a:solidFill>
                  <a:srgbClr val="16AE97"/>
                </a:solidFill>
              </a:rPr>
              <a:t> </a:t>
            </a:r>
            <a:r>
              <a:rPr sz="1800" dirty="0">
                <a:solidFill>
                  <a:srgbClr val="16AE97"/>
                </a:solidFill>
              </a:rPr>
              <a:t>upaya</a:t>
            </a:r>
            <a:r>
              <a:rPr sz="1800" spc="-4" dirty="0">
                <a:solidFill>
                  <a:srgbClr val="16AE97"/>
                </a:solidFill>
              </a:rPr>
              <a:t> </a:t>
            </a:r>
            <a:r>
              <a:rPr sz="1800" spc="38" dirty="0">
                <a:solidFill>
                  <a:srgbClr val="16AE97"/>
                </a:solidFill>
              </a:rPr>
              <a:t>pencegahan</a:t>
            </a:r>
            <a:r>
              <a:rPr sz="1800" spc="-19" dirty="0">
                <a:solidFill>
                  <a:srgbClr val="16AE97"/>
                </a:solidFill>
              </a:rPr>
              <a:t> </a:t>
            </a:r>
            <a:r>
              <a:rPr sz="1800" spc="-26" dirty="0">
                <a:solidFill>
                  <a:srgbClr val="16AE97"/>
                </a:solidFill>
              </a:rPr>
              <a:t>penyakit,</a:t>
            </a:r>
            <a:r>
              <a:rPr sz="1800" spc="-30" dirty="0">
                <a:solidFill>
                  <a:srgbClr val="16AE97"/>
                </a:solidFill>
              </a:rPr>
              <a:t> </a:t>
            </a:r>
            <a:r>
              <a:rPr sz="1800" spc="-8" dirty="0">
                <a:solidFill>
                  <a:srgbClr val="16AE97"/>
                </a:solidFill>
              </a:rPr>
              <a:t>peningkatan</a:t>
            </a:r>
            <a:endParaRPr sz="1800"/>
          </a:p>
          <a:p>
            <a:pPr marL="9525">
              <a:lnSpc>
                <a:spcPts val="2153"/>
              </a:lnSpc>
            </a:pPr>
            <a:r>
              <a:rPr sz="1800" spc="-19" dirty="0">
                <a:solidFill>
                  <a:srgbClr val="16AE97"/>
                </a:solidFill>
              </a:rPr>
              <a:t>kesehatan,</a:t>
            </a:r>
            <a:r>
              <a:rPr sz="1800" spc="-15" dirty="0">
                <a:solidFill>
                  <a:srgbClr val="16AE97"/>
                </a:solidFill>
              </a:rPr>
              <a:t> </a:t>
            </a:r>
            <a:r>
              <a:rPr sz="1800" dirty="0">
                <a:solidFill>
                  <a:srgbClr val="16AE97"/>
                </a:solidFill>
              </a:rPr>
              <a:t>penanganan</a:t>
            </a:r>
            <a:r>
              <a:rPr sz="1800" spc="-4" dirty="0">
                <a:solidFill>
                  <a:srgbClr val="16AE97"/>
                </a:solidFill>
              </a:rPr>
              <a:t> </a:t>
            </a:r>
            <a:r>
              <a:rPr sz="1800" spc="-23" dirty="0">
                <a:solidFill>
                  <a:srgbClr val="16AE97"/>
                </a:solidFill>
              </a:rPr>
              <a:t>penyakit</a:t>
            </a:r>
            <a:r>
              <a:rPr sz="1800" spc="-15" dirty="0">
                <a:solidFill>
                  <a:srgbClr val="16AE97"/>
                </a:solidFill>
              </a:rPr>
              <a:t> </a:t>
            </a:r>
            <a:r>
              <a:rPr sz="1800" dirty="0">
                <a:solidFill>
                  <a:srgbClr val="16AE97"/>
                </a:solidFill>
              </a:rPr>
              <a:t>dan</a:t>
            </a:r>
            <a:r>
              <a:rPr sz="1800" spc="-8" dirty="0">
                <a:solidFill>
                  <a:srgbClr val="16AE97"/>
                </a:solidFill>
              </a:rPr>
              <a:t> </a:t>
            </a:r>
            <a:r>
              <a:rPr sz="1800" spc="-26" dirty="0">
                <a:solidFill>
                  <a:srgbClr val="16AE97"/>
                </a:solidFill>
              </a:rPr>
              <a:t>pemulihan</a:t>
            </a:r>
            <a:r>
              <a:rPr sz="1800" spc="-19" dirty="0">
                <a:solidFill>
                  <a:srgbClr val="16AE97"/>
                </a:solidFill>
              </a:rPr>
              <a:t> </a:t>
            </a:r>
            <a:r>
              <a:rPr sz="1800" spc="-8" dirty="0">
                <a:solidFill>
                  <a:srgbClr val="16AE97"/>
                </a:solidFill>
              </a:rPr>
              <a:t>kesehatan</a:t>
            </a:r>
            <a:endParaRPr sz="1800"/>
          </a:p>
        </p:txBody>
      </p:sp>
      <p:sp>
        <p:nvSpPr>
          <p:cNvPr id="4" name="object 4"/>
          <p:cNvSpPr txBox="1"/>
          <p:nvPr/>
        </p:nvSpPr>
        <p:spPr>
          <a:xfrm>
            <a:off x="8771763" y="4771072"/>
            <a:ext cx="82867" cy="148117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9525" defTabSz="685800">
              <a:spcBef>
                <a:spcPts val="75"/>
              </a:spcBef>
              <a:buClrTx/>
            </a:pPr>
            <a:r>
              <a:rPr sz="900" spc="-38" dirty="0">
                <a:solidFill>
                  <a:srgbClr val="FAFAFA"/>
                </a:solidFill>
                <a:latin typeface="Arial MT"/>
                <a:cs typeface="Arial MT"/>
              </a:rPr>
              <a:t>7</a:t>
            </a:r>
            <a:endParaRPr sz="900">
              <a:solidFill>
                <a:sysClr val="windowText" lastClr="000000"/>
              </a:solidFill>
              <a:latin typeface="Arial MT"/>
              <a:cs typeface="Arial MT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52888" y="663130"/>
            <a:ext cx="2833688" cy="217367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9525" defTabSz="685800">
              <a:spcBef>
                <a:spcPts val="75"/>
              </a:spcBef>
              <a:buClrTx/>
              <a:tabLst>
                <a:tab pos="1400175" algn="l"/>
              </a:tabLst>
            </a:pPr>
            <a:r>
              <a:rPr sz="1350" b="1" spc="-139" dirty="0">
                <a:solidFill>
                  <a:srgbClr val="006FC0"/>
                </a:solidFill>
                <a:latin typeface="Tahoma"/>
                <a:cs typeface="Tahoma"/>
              </a:rPr>
              <a:t>(PP</a:t>
            </a:r>
            <a:r>
              <a:rPr sz="1350" b="1" dirty="0">
                <a:solidFill>
                  <a:srgbClr val="006FC0"/>
                </a:solidFill>
                <a:latin typeface="Tahoma"/>
                <a:cs typeface="Tahoma"/>
              </a:rPr>
              <a:t> </a:t>
            </a:r>
            <a:r>
              <a:rPr sz="1350" b="1" spc="-8" dirty="0">
                <a:solidFill>
                  <a:srgbClr val="006FC0"/>
                </a:solidFill>
                <a:latin typeface="Tahoma"/>
                <a:cs typeface="Tahoma"/>
              </a:rPr>
              <a:t>No.</a:t>
            </a:r>
            <a:r>
              <a:rPr sz="1350" b="1" spc="-68" dirty="0">
                <a:solidFill>
                  <a:srgbClr val="006FC0"/>
                </a:solidFill>
                <a:latin typeface="Tahoma"/>
                <a:cs typeface="Tahoma"/>
              </a:rPr>
              <a:t> </a:t>
            </a:r>
            <a:r>
              <a:rPr sz="1350" b="1" spc="-8" dirty="0">
                <a:solidFill>
                  <a:srgbClr val="006FC0"/>
                </a:solidFill>
                <a:latin typeface="Tahoma"/>
                <a:cs typeface="Tahoma"/>
              </a:rPr>
              <a:t>88/2019</a:t>
            </a:r>
            <a:r>
              <a:rPr sz="1350" b="1" dirty="0">
                <a:solidFill>
                  <a:srgbClr val="006FC0"/>
                </a:solidFill>
                <a:latin typeface="Tahoma"/>
                <a:cs typeface="Tahoma"/>
              </a:rPr>
              <a:t>	</a:t>
            </a:r>
            <a:r>
              <a:rPr sz="1350" b="1" spc="-26" dirty="0">
                <a:solidFill>
                  <a:srgbClr val="006FC0"/>
                </a:solidFill>
                <a:latin typeface="Tahoma"/>
                <a:cs typeface="Tahoma"/>
              </a:rPr>
              <a:t>Kesehatan</a:t>
            </a:r>
            <a:r>
              <a:rPr sz="1350" b="1" spc="-49" dirty="0">
                <a:solidFill>
                  <a:srgbClr val="006FC0"/>
                </a:solidFill>
                <a:latin typeface="Tahoma"/>
                <a:cs typeface="Tahoma"/>
              </a:rPr>
              <a:t> </a:t>
            </a:r>
            <a:r>
              <a:rPr sz="1350" b="1" spc="-45" dirty="0">
                <a:solidFill>
                  <a:srgbClr val="006FC0"/>
                </a:solidFill>
                <a:latin typeface="Tahoma"/>
                <a:cs typeface="Tahoma"/>
              </a:rPr>
              <a:t>Kerja)</a:t>
            </a:r>
            <a:endParaRPr sz="1350">
              <a:solidFill>
                <a:sysClr val="windowText" lastClr="000000"/>
              </a:solidFill>
              <a:latin typeface="Tahoma"/>
              <a:cs typeface="Tahoma"/>
            </a:endParaRPr>
          </a:p>
        </p:txBody>
      </p:sp>
      <p:grpSp>
        <p:nvGrpSpPr>
          <p:cNvPr id="6" name="object 6"/>
          <p:cNvGrpSpPr/>
          <p:nvPr/>
        </p:nvGrpSpPr>
        <p:grpSpPr>
          <a:xfrm>
            <a:off x="294512" y="1518285"/>
            <a:ext cx="2005965" cy="690086"/>
            <a:chOff x="392683" y="2024379"/>
            <a:chExt cx="2674620" cy="920115"/>
          </a:xfrm>
        </p:grpSpPr>
        <p:pic>
          <p:nvPicPr>
            <p:cNvPr id="7" name="object 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92683" y="2043648"/>
              <a:ext cx="2674367" cy="838016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36879" y="2024379"/>
              <a:ext cx="2588514" cy="919734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431799" y="2059939"/>
              <a:ext cx="2598420" cy="762000"/>
            </a:xfrm>
            <a:custGeom>
              <a:avLst/>
              <a:gdLst/>
              <a:ahLst/>
              <a:cxnLst/>
              <a:rect l="l" t="t" r="r" b="b"/>
              <a:pathLst>
                <a:path w="2598420" h="762000">
                  <a:moveTo>
                    <a:pt x="2598420" y="0"/>
                  </a:moveTo>
                  <a:lnTo>
                    <a:pt x="0" y="0"/>
                  </a:lnTo>
                  <a:lnTo>
                    <a:pt x="0" y="762000"/>
                  </a:lnTo>
                  <a:lnTo>
                    <a:pt x="2598420" y="762000"/>
                  </a:lnTo>
                  <a:lnTo>
                    <a:pt x="2598420" y="0"/>
                  </a:lnTo>
                  <a:close/>
                </a:path>
              </a:pathLst>
            </a:custGeom>
            <a:solidFill>
              <a:srgbClr val="00B4BB"/>
            </a:solidFill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  <p:sp>
          <p:nvSpPr>
            <p:cNvPr id="10" name="object 10"/>
            <p:cNvSpPr/>
            <p:nvPr/>
          </p:nvSpPr>
          <p:spPr>
            <a:xfrm>
              <a:off x="431799" y="2059939"/>
              <a:ext cx="2598420" cy="762000"/>
            </a:xfrm>
            <a:custGeom>
              <a:avLst/>
              <a:gdLst/>
              <a:ahLst/>
              <a:cxnLst/>
              <a:rect l="l" t="t" r="r" b="b"/>
              <a:pathLst>
                <a:path w="2598420" h="762000">
                  <a:moveTo>
                    <a:pt x="0" y="762000"/>
                  </a:moveTo>
                  <a:lnTo>
                    <a:pt x="2598420" y="762000"/>
                  </a:lnTo>
                  <a:lnTo>
                    <a:pt x="2598420" y="0"/>
                  </a:lnTo>
                  <a:lnTo>
                    <a:pt x="0" y="0"/>
                  </a:lnTo>
                  <a:lnTo>
                    <a:pt x="0" y="762000"/>
                  </a:lnTo>
                  <a:close/>
                </a:path>
              </a:pathLst>
            </a:custGeom>
            <a:ln w="10160">
              <a:solidFill>
                <a:srgbClr val="DDDDDD"/>
              </a:solidFill>
            </a:ln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11" name="object 11"/>
          <p:cNvSpPr txBox="1"/>
          <p:nvPr/>
        </p:nvSpPr>
        <p:spPr>
          <a:xfrm>
            <a:off x="327660" y="1521333"/>
            <a:ext cx="1941195" cy="506518"/>
          </a:xfrm>
          <a:prstGeom prst="rect">
            <a:avLst/>
          </a:prstGeom>
        </p:spPr>
        <p:txBody>
          <a:bodyPr vert="horz" wrap="square" lIns="0" tIns="9049" rIns="0" bIns="0" rtlCol="0">
            <a:spAutoFit/>
          </a:bodyPr>
          <a:lstStyle/>
          <a:p>
            <a:pPr marL="614363" marR="130493" indent="-478155" defTabSz="685800">
              <a:lnSpc>
                <a:spcPct val="126899"/>
              </a:lnSpc>
              <a:spcBef>
                <a:spcPts val="71"/>
              </a:spcBef>
              <a:buClrTx/>
            </a:pPr>
            <a:r>
              <a:rPr sz="1350" b="1" dirty="0">
                <a:solidFill>
                  <a:srgbClr val="FFFFFF"/>
                </a:solidFill>
                <a:latin typeface="Tahoma"/>
                <a:cs typeface="Tahoma"/>
              </a:rPr>
              <a:t>Upaya</a:t>
            </a:r>
            <a:r>
              <a:rPr sz="1350" b="1" spc="23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1350" b="1" spc="-8" dirty="0">
                <a:solidFill>
                  <a:srgbClr val="FFFFFF"/>
                </a:solidFill>
                <a:latin typeface="Tahoma"/>
                <a:cs typeface="Tahoma"/>
              </a:rPr>
              <a:t>Pencegahan Penyakit</a:t>
            </a:r>
            <a:endParaRPr sz="1350">
              <a:solidFill>
                <a:sysClr val="windowText" lastClr="000000"/>
              </a:solidFill>
              <a:latin typeface="Tahoma"/>
              <a:cs typeface="Tahoma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323850" y="2116454"/>
            <a:ext cx="1948815" cy="2520315"/>
          </a:xfrm>
          <a:custGeom>
            <a:avLst/>
            <a:gdLst/>
            <a:ahLst/>
            <a:cxnLst/>
            <a:rect l="l" t="t" r="r" b="b"/>
            <a:pathLst>
              <a:path w="2598420" h="3360420">
                <a:moveTo>
                  <a:pt x="0" y="3360420"/>
                </a:moveTo>
                <a:lnTo>
                  <a:pt x="2598420" y="3360420"/>
                </a:lnTo>
                <a:lnTo>
                  <a:pt x="2598420" y="0"/>
                </a:lnTo>
                <a:lnTo>
                  <a:pt x="0" y="0"/>
                </a:lnTo>
                <a:lnTo>
                  <a:pt x="0" y="3360420"/>
                </a:lnTo>
                <a:close/>
              </a:path>
            </a:pathLst>
          </a:custGeom>
          <a:ln w="10160">
            <a:solidFill>
              <a:srgbClr val="F1F1F1"/>
            </a:solidFill>
          </a:ln>
        </p:spPr>
        <p:txBody>
          <a:bodyPr wrap="square" lIns="0" tIns="0" rIns="0" bIns="0" rtlCol="0"/>
          <a:lstStyle/>
          <a:p>
            <a:pPr defTabSz="685800">
              <a:buClrTx/>
            </a:pPr>
            <a:endParaRPr sz="1350">
              <a:solidFill>
                <a:sysClr val="windowText" lastClr="000000"/>
              </a:solidFill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320039" y="2112645"/>
            <a:ext cx="1956435" cy="2404826"/>
          </a:xfrm>
          <a:prstGeom prst="rect">
            <a:avLst/>
          </a:prstGeom>
          <a:solidFill>
            <a:srgbClr val="F1F1F1">
              <a:alpha val="90194"/>
            </a:srgbClr>
          </a:solidFill>
        </p:spPr>
        <p:txBody>
          <a:bodyPr vert="horz" wrap="square" lIns="0" tIns="63818" rIns="0" bIns="0" rtlCol="0">
            <a:spAutoFit/>
          </a:bodyPr>
          <a:lstStyle/>
          <a:p>
            <a:pPr marL="149543" marR="179070" indent="-85725" defTabSz="685800">
              <a:lnSpc>
                <a:spcPts val="1245"/>
              </a:lnSpc>
              <a:spcBef>
                <a:spcPts val="503"/>
              </a:spcBef>
              <a:buClrTx/>
              <a:buSzPct val="93333"/>
              <a:buFont typeface="Verdana"/>
              <a:buChar char="•"/>
              <a:tabLst>
                <a:tab pos="149543" algn="l"/>
              </a:tabLst>
            </a:pPr>
            <a:r>
              <a:rPr sz="1125" b="1" spc="-60" dirty="0">
                <a:solidFill>
                  <a:sysClr val="windowText" lastClr="000000"/>
                </a:solidFill>
                <a:latin typeface="Tahoma"/>
                <a:cs typeface="Tahoma"/>
              </a:rPr>
              <a:t>Identifikasi,</a:t>
            </a:r>
            <a:r>
              <a:rPr sz="1125" b="1" spc="-15" dirty="0">
                <a:solidFill>
                  <a:sysClr val="windowText" lastClr="000000"/>
                </a:solidFill>
                <a:latin typeface="Tahoma"/>
                <a:cs typeface="Tahoma"/>
              </a:rPr>
              <a:t> penilaian</a:t>
            </a:r>
            <a:r>
              <a:rPr sz="1125" b="1" spc="-23" dirty="0">
                <a:solidFill>
                  <a:sysClr val="windowText" lastClr="000000"/>
                </a:solidFill>
                <a:latin typeface="Tahoma"/>
                <a:cs typeface="Tahoma"/>
              </a:rPr>
              <a:t> </a:t>
            </a:r>
            <a:r>
              <a:rPr sz="1125" b="1" spc="-38" dirty="0">
                <a:solidFill>
                  <a:sysClr val="windowText" lastClr="000000"/>
                </a:solidFill>
                <a:latin typeface="Tahoma"/>
                <a:cs typeface="Tahoma"/>
              </a:rPr>
              <a:t>&amp; </a:t>
            </a:r>
            <a:r>
              <a:rPr sz="1125" b="1" dirty="0">
                <a:solidFill>
                  <a:sysClr val="windowText" lastClr="000000"/>
                </a:solidFill>
                <a:latin typeface="Tahoma"/>
                <a:cs typeface="Tahoma"/>
              </a:rPr>
              <a:t>pengendalian</a:t>
            </a:r>
            <a:r>
              <a:rPr sz="1125" b="1" spc="-56" dirty="0">
                <a:solidFill>
                  <a:sysClr val="windowText" lastClr="000000"/>
                </a:solidFill>
                <a:latin typeface="Tahoma"/>
                <a:cs typeface="Tahoma"/>
              </a:rPr>
              <a:t> </a:t>
            </a:r>
            <a:r>
              <a:rPr sz="1125" spc="-8" dirty="0">
                <a:solidFill>
                  <a:sysClr val="windowText" lastClr="000000"/>
                </a:solidFill>
                <a:latin typeface="Verdana"/>
                <a:cs typeface="Verdana"/>
              </a:rPr>
              <a:t>penyakit </a:t>
            </a:r>
            <a:r>
              <a:rPr sz="1125" spc="-30" dirty="0">
                <a:solidFill>
                  <a:sysClr val="windowText" lastClr="000000"/>
                </a:solidFill>
                <a:latin typeface="Verdana"/>
                <a:cs typeface="Verdana"/>
              </a:rPr>
              <a:t>potensi</a:t>
            </a:r>
            <a:r>
              <a:rPr sz="1125" spc="-53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125" spc="-8" dirty="0">
                <a:solidFill>
                  <a:sysClr val="windowText" lastClr="000000"/>
                </a:solidFill>
                <a:latin typeface="Verdana"/>
                <a:cs typeface="Verdana"/>
              </a:rPr>
              <a:t>bahaya kesehatan</a:t>
            </a:r>
            <a:endParaRPr sz="1125">
              <a:solidFill>
                <a:sysClr val="windowText" lastClr="000000"/>
              </a:solidFill>
              <a:latin typeface="Verdana"/>
              <a:cs typeface="Verdana"/>
            </a:endParaRPr>
          </a:p>
          <a:p>
            <a:pPr marL="149543" marR="103823" indent="-85725" defTabSz="685800">
              <a:lnSpc>
                <a:spcPts val="1245"/>
              </a:lnSpc>
              <a:spcBef>
                <a:spcPts val="199"/>
              </a:spcBef>
              <a:buClrTx/>
              <a:buSzPct val="93333"/>
              <a:buFont typeface="Verdana"/>
              <a:buChar char="•"/>
              <a:tabLst>
                <a:tab pos="149543" algn="l"/>
              </a:tabLst>
            </a:pPr>
            <a:r>
              <a:rPr sz="1125" b="1" spc="-19" dirty="0">
                <a:solidFill>
                  <a:sysClr val="windowText" lastClr="000000"/>
                </a:solidFill>
                <a:latin typeface="Tahoma"/>
                <a:cs typeface="Tahoma"/>
              </a:rPr>
              <a:t>Pemenuhan</a:t>
            </a:r>
            <a:r>
              <a:rPr sz="1125" b="1" spc="-26" dirty="0">
                <a:solidFill>
                  <a:sysClr val="windowText" lastClr="000000"/>
                </a:solidFill>
                <a:latin typeface="Tahoma"/>
                <a:cs typeface="Tahoma"/>
              </a:rPr>
              <a:t> </a:t>
            </a:r>
            <a:r>
              <a:rPr sz="1125" b="1" spc="-34" dirty="0">
                <a:solidFill>
                  <a:sysClr val="windowText" lastClr="000000"/>
                </a:solidFill>
                <a:latin typeface="Tahoma"/>
                <a:cs typeface="Tahoma"/>
              </a:rPr>
              <a:t>Persyaratan </a:t>
            </a:r>
            <a:r>
              <a:rPr sz="1125" b="1" spc="-23" dirty="0">
                <a:solidFill>
                  <a:sysClr val="windowText" lastClr="000000"/>
                </a:solidFill>
                <a:latin typeface="Tahoma"/>
                <a:cs typeface="Tahoma"/>
              </a:rPr>
              <a:t>Kesehatan </a:t>
            </a:r>
            <a:r>
              <a:rPr sz="1125" spc="-8" dirty="0">
                <a:solidFill>
                  <a:sysClr val="windowText" lastClr="000000"/>
                </a:solidFill>
                <a:latin typeface="Verdana"/>
                <a:cs typeface="Verdana"/>
              </a:rPr>
              <a:t>Lingkungan kerja</a:t>
            </a:r>
            <a:endParaRPr sz="1125">
              <a:solidFill>
                <a:sysClr val="windowText" lastClr="000000"/>
              </a:solidFill>
              <a:latin typeface="Verdana"/>
              <a:cs typeface="Verdana"/>
            </a:endParaRPr>
          </a:p>
          <a:p>
            <a:pPr marL="149066" indent="-85248" defTabSz="685800">
              <a:lnSpc>
                <a:spcPts val="1298"/>
              </a:lnSpc>
              <a:spcBef>
                <a:spcPts val="64"/>
              </a:spcBef>
              <a:buClrTx/>
              <a:buSzPct val="93333"/>
              <a:buFontTx/>
              <a:buChar char="•"/>
              <a:tabLst>
                <a:tab pos="149066" algn="l"/>
              </a:tabLst>
            </a:pPr>
            <a:r>
              <a:rPr sz="1125" spc="-23" dirty="0">
                <a:solidFill>
                  <a:sysClr val="windowText" lastClr="000000"/>
                </a:solidFill>
                <a:latin typeface="Verdana"/>
                <a:cs typeface="Verdana"/>
              </a:rPr>
              <a:t>Perlindungan</a:t>
            </a:r>
            <a:r>
              <a:rPr sz="1125" spc="-19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125" spc="-8" dirty="0">
                <a:solidFill>
                  <a:sysClr val="windowText" lastClr="000000"/>
                </a:solidFill>
                <a:latin typeface="Verdana"/>
                <a:cs typeface="Verdana"/>
              </a:rPr>
              <a:t>kesehatan</a:t>
            </a:r>
            <a:endParaRPr sz="1125">
              <a:solidFill>
                <a:sysClr val="windowText" lastClr="000000"/>
              </a:solidFill>
              <a:latin typeface="Verdana"/>
              <a:cs typeface="Verdana"/>
            </a:endParaRPr>
          </a:p>
          <a:p>
            <a:pPr marL="149543" defTabSz="685800">
              <a:lnSpc>
                <a:spcPts val="1298"/>
              </a:lnSpc>
              <a:buClrTx/>
            </a:pPr>
            <a:r>
              <a:rPr sz="1125" spc="-8" dirty="0">
                <a:solidFill>
                  <a:sysClr val="windowText" lastClr="000000"/>
                </a:solidFill>
                <a:latin typeface="Verdana"/>
                <a:cs typeface="Verdana"/>
              </a:rPr>
              <a:t>Reproduksi</a:t>
            </a:r>
            <a:endParaRPr sz="1125">
              <a:solidFill>
                <a:sysClr val="windowText" lastClr="000000"/>
              </a:solidFill>
              <a:latin typeface="Verdana"/>
              <a:cs typeface="Verdana"/>
            </a:endParaRPr>
          </a:p>
          <a:p>
            <a:pPr marL="149066" indent="-85248" defTabSz="685800">
              <a:spcBef>
                <a:spcPts val="105"/>
              </a:spcBef>
              <a:buClrTx/>
              <a:buSzPct val="93333"/>
              <a:buFont typeface="Verdana"/>
              <a:buChar char="•"/>
              <a:tabLst>
                <a:tab pos="149066" algn="l"/>
              </a:tabLst>
            </a:pPr>
            <a:r>
              <a:rPr sz="1125" b="1" spc="-26" dirty="0">
                <a:solidFill>
                  <a:sysClr val="windowText" lastClr="000000"/>
                </a:solidFill>
                <a:latin typeface="Tahoma"/>
                <a:cs typeface="Tahoma"/>
              </a:rPr>
              <a:t>Pemeriksaan</a:t>
            </a:r>
            <a:r>
              <a:rPr sz="1125" b="1" spc="-8" dirty="0">
                <a:solidFill>
                  <a:sysClr val="windowText" lastClr="000000"/>
                </a:solidFill>
                <a:latin typeface="Tahoma"/>
                <a:cs typeface="Tahoma"/>
              </a:rPr>
              <a:t> kesehatan</a:t>
            </a:r>
            <a:endParaRPr sz="1125">
              <a:solidFill>
                <a:sysClr val="windowText" lastClr="000000"/>
              </a:solidFill>
              <a:latin typeface="Tahoma"/>
              <a:cs typeface="Tahoma"/>
            </a:endParaRPr>
          </a:p>
          <a:p>
            <a:pPr marL="149066" indent="-85248" defTabSz="685800">
              <a:spcBef>
                <a:spcPts val="90"/>
              </a:spcBef>
              <a:buClrTx/>
              <a:buSzPct val="93333"/>
              <a:buFontTx/>
              <a:buChar char="•"/>
              <a:tabLst>
                <a:tab pos="149066" algn="l"/>
              </a:tabLst>
            </a:pPr>
            <a:r>
              <a:rPr sz="1125" spc="-15" dirty="0">
                <a:solidFill>
                  <a:sysClr val="windowText" lastClr="000000"/>
                </a:solidFill>
                <a:latin typeface="Verdana"/>
                <a:cs typeface="Verdana"/>
              </a:rPr>
              <a:t>Penilaian</a:t>
            </a:r>
            <a:r>
              <a:rPr sz="1125" spc="-56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125" spc="-26" dirty="0">
                <a:solidFill>
                  <a:sysClr val="windowText" lastClr="000000"/>
                </a:solidFill>
                <a:latin typeface="Verdana"/>
                <a:cs typeface="Verdana"/>
              </a:rPr>
              <a:t>kelaikan</a:t>
            </a:r>
            <a:r>
              <a:rPr sz="1125" spc="-56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125" spc="-15" dirty="0">
                <a:solidFill>
                  <a:sysClr val="windowText" lastClr="000000"/>
                </a:solidFill>
                <a:latin typeface="Verdana"/>
                <a:cs typeface="Verdana"/>
              </a:rPr>
              <a:t>kerja</a:t>
            </a:r>
            <a:endParaRPr sz="1125">
              <a:solidFill>
                <a:sysClr val="windowText" lastClr="000000"/>
              </a:solidFill>
              <a:latin typeface="Verdana"/>
              <a:cs typeface="Verdana"/>
            </a:endParaRPr>
          </a:p>
          <a:p>
            <a:pPr marL="149066" indent="-85248" defTabSz="685800">
              <a:spcBef>
                <a:spcPts val="109"/>
              </a:spcBef>
              <a:buClrTx/>
              <a:buSzPct val="93333"/>
              <a:buFontTx/>
              <a:buChar char="•"/>
              <a:tabLst>
                <a:tab pos="149066" algn="l"/>
              </a:tabLst>
            </a:pPr>
            <a:r>
              <a:rPr sz="1125" spc="-8" dirty="0">
                <a:solidFill>
                  <a:sysClr val="windowText" lastClr="000000"/>
                </a:solidFill>
                <a:latin typeface="Verdana"/>
                <a:cs typeface="Verdana"/>
              </a:rPr>
              <a:t>Pemberian</a:t>
            </a:r>
            <a:r>
              <a:rPr sz="1125" spc="-68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125" spc="-8" dirty="0">
                <a:solidFill>
                  <a:sysClr val="windowText" lastClr="000000"/>
                </a:solidFill>
                <a:latin typeface="Verdana"/>
                <a:cs typeface="Verdana"/>
              </a:rPr>
              <a:t>imunisasi</a:t>
            </a:r>
            <a:endParaRPr sz="1125">
              <a:solidFill>
                <a:sysClr val="windowText" lastClr="000000"/>
              </a:solidFill>
              <a:latin typeface="Verdana"/>
              <a:cs typeface="Verdana"/>
            </a:endParaRPr>
          </a:p>
          <a:p>
            <a:pPr marL="149543" marR="180499" indent="-85725" defTabSz="685800">
              <a:lnSpc>
                <a:spcPts val="1245"/>
              </a:lnSpc>
              <a:spcBef>
                <a:spcPts val="217"/>
              </a:spcBef>
              <a:buClrTx/>
              <a:buSzPct val="93333"/>
              <a:buFontTx/>
              <a:buChar char="•"/>
              <a:tabLst>
                <a:tab pos="149543" algn="l"/>
              </a:tabLst>
            </a:pPr>
            <a:r>
              <a:rPr sz="1125" spc="-8" dirty="0">
                <a:solidFill>
                  <a:sysClr val="windowText" lastClr="000000"/>
                </a:solidFill>
                <a:latin typeface="Verdana"/>
                <a:cs typeface="Verdana"/>
              </a:rPr>
              <a:t>Pelaksanaan </a:t>
            </a:r>
            <a:r>
              <a:rPr sz="1125" dirty="0">
                <a:solidFill>
                  <a:sysClr val="windowText" lastClr="000000"/>
                </a:solidFill>
                <a:latin typeface="Verdana"/>
                <a:cs typeface="Verdana"/>
              </a:rPr>
              <a:t>kewaspadaan</a:t>
            </a:r>
            <a:r>
              <a:rPr sz="1125" spc="161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125" spc="-34" dirty="0">
                <a:solidFill>
                  <a:sysClr val="windowText" lastClr="000000"/>
                </a:solidFill>
                <a:latin typeface="Verdana"/>
                <a:cs typeface="Verdana"/>
              </a:rPr>
              <a:t>standarr</a:t>
            </a:r>
            <a:endParaRPr sz="1125">
              <a:solidFill>
                <a:sysClr val="windowText" lastClr="000000"/>
              </a:solidFill>
              <a:latin typeface="Verdana"/>
              <a:cs typeface="Verdana"/>
            </a:endParaRPr>
          </a:p>
        </p:txBody>
      </p:sp>
      <p:grpSp>
        <p:nvGrpSpPr>
          <p:cNvPr id="14" name="object 14"/>
          <p:cNvGrpSpPr/>
          <p:nvPr/>
        </p:nvGrpSpPr>
        <p:grpSpPr>
          <a:xfrm>
            <a:off x="2517647" y="1518285"/>
            <a:ext cx="2005965" cy="690086"/>
            <a:chOff x="3356863" y="2024379"/>
            <a:chExt cx="2674620" cy="920115"/>
          </a:xfrm>
        </p:grpSpPr>
        <p:pic>
          <p:nvPicPr>
            <p:cNvPr id="15" name="object 1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356863" y="2043648"/>
              <a:ext cx="2674367" cy="838016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416300" y="2024379"/>
              <a:ext cx="2550414" cy="919734"/>
            </a:xfrm>
            <a:prstGeom prst="rect">
              <a:avLst/>
            </a:prstGeom>
          </p:spPr>
        </p:pic>
        <p:sp>
          <p:nvSpPr>
            <p:cNvPr id="17" name="object 17"/>
            <p:cNvSpPr/>
            <p:nvPr/>
          </p:nvSpPr>
          <p:spPr>
            <a:xfrm>
              <a:off x="3395980" y="2059939"/>
              <a:ext cx="2598420" cy="762000"/>
            </a:xfrm>
            <a:custGeom>
              <a:avLst/>
              <a:gdLst/>
              <a:ahLst/>
              <a:cxnLst/>
              <a:rect l="l" t="t" r="r" b="b"/>
              <a:pathLst>
                <a:path w="2598420" h="762000">
                  <a:moveTo>
                    <a:pt x="2598420" y="0"/>
                  </a:moveTo>
                  <a:lnTo>
                    <a:pt x="0" y="0"/>
                  </a:lnTo>
                  <a:lnTo>
                    <a:pt x="0" y="762000"/>
                  </a:lnTo>
                  <a:lnTo>
                    <a:pt x="2598420" y="762000"/>
                  </a:lnTo>
                  <a:lnTo>
                    <a:pt x="2598420" y="0"/>
                  </a:lnTo>
                  <a:close/>
                </a:path>
              </a:pathLst>
            </a:custGeom>
            <a:solidFill>
              <a:srgbClr val="00B4BB"/>
            </a:solidFill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  <p:sp>
          <p:nvSpPr>
            <p:cNvPr id="18" name="object 18"/>
            <p:cNvSpPr/>
            <p:nvPr/>
          </p:nvSpPr>
          <p:spPr>
            <a:xfrm>
              <a:off x="3395980" y="2059939"/>
              <a:ext cx="2598420" cy="762000"/>
            </a:xfrm>
            <a:custGeom>
              <a:avLst/>
              <a:gdLst/>
              <a:ahLst/>
              <a:cxnLst/>
              <a:rect l="l" t="t" r="r" b="b"/>
              <a:pathLst>
                <a:path w="2598420" h="762000">
                  <a:moveTo>
                    <a:pt x="0" y="762000"/>
                  </a:moveTo>
                  <a:lnTo>
                    <a:pt x="2598420" y="762000"/>
                  </a:lnTo>
                  <a:lnTo>
                    <a:pt x="2598420" y="0"/>
                  </a:lnTo>
                  <a:lnTo>
                    <a:pt x="0" y="0"/>
                  </a:lnTo>
                  <a:lnTo>
                    <a:pt x="0" y="762000"/>
                  </a:lnTo>
                  <a:close/>
                </a:path>
              </a:pathLst>
            </a:custGeom>
            <a:ln w="10160">
              <a:solidFill>
                <a:srgbClr val="DDDDDD"/>
              </a:solidFill>
            </a:ln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19" name="object 19"/>
          <p:cNvSpPr txBox="1"/>
          <p:nvPr/>
        </p:nvSpPr>
        <p:spPr>
          <a:xfrm>
            <a:off x="2550794" y="1521333"/>
            <a:ext cx="1941195" cy="506518"/>
          </a:xfrm>
          <a:prstGeom prst="rect">
            <a:avLst/>
          </a:prstGeom>
        </p:spPr>
        <p:txBody>
          <a:bodyPr vert="horz" wrap="square" lIns="0" tIns="9049" rIns="0" bIns="0" rtlCol="0">
            <a:spAutoFit/>
          </a:bodyPr>
          <a:lstStyle/>
          <a:p>
            <a:pPr marL="530066" marR="146209" indent="-381000" defTabSz="685800">
              <a:lnSpc>
                <a:spcPct val="126899"/>
              </a:lnSpc>
              <a:spcBef>
                <a:spcPts val="71"/>
              </a:spcBef>
              <a:buClrTx/>
            </a:pPr>
            <a:r>
              <a:rPr sz="1350" b="1" dirty="0">
                <a:solidFill>
                  <a:srgbClr val="FFFFFF"/>
                </a:solidFill>
                <a:latin typeface="Tahoma"/>
                <a:cs typeface="Tahoma"/>
              </a:rPr>
              <a:t>Upaya</a:t>
            </a:r>
            <a:r>
              <a:rPr sz="1350" b="1" spc="23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1350" b="1" spc="-34" dirty="0">
                <a:solidFill>
                  <a:srgbClr val="FFFFFF"/>
                </a:solidFill>
                <a:latin typeface="Tahoma"/>
                <a:cs typeface="Tahoma"/>
              </a:rPr>
              <a:t>Peningkatan </a:t>
            </a:r>
            <a:r>
              <a:rPr sz="1350" b="1" spc="-8" dirty="0">
                <a:solidFill>
                  <a:srgbClr val="FFFFFF"/>
                </a:solidFill>
                <a:latin typeface="Tahoma"/>
                <a:cs typeface="Tahoma"/>
              </a:rPr>
              <a:t>kesehatan</a:t>
            </a:r>
            <a:endParaRPr sz="1350">
              <a:solidFill>
                <a:sysClr val="windowText" lastClr="000000"/>
              </a:solidFill>
              <a:latin typeface="Tahoma"/>
              <a:cs typeface="Tahoma"/>
            </a:endParaRPr>
          </a:p>
        </p:txBody>
      </p:sp>
      <p:sp>
        <p:nvSpPr>
          <p:cNvPr id="20" name="object 20"/>
          <p:cNvSpPr/>
          <p:nvPr/>
        </p:nvSpPr>
        <p:spPr>
          <a:xfrm>
            <a:off x="2546984" y="2116454"/>
            <a:ext cx="1948815" cy="2520315"/>
          </a:xfrm>
          <a:custGeom>
            <a:avLst/>
            <a:gdLst/>
            <a:ahLst/>
            <a:cxnLst/>
            <a:rect l="l" t="t" r="r" b="b"/>
            <a:pathLst>
              <a:path w="2598420" h="3360420">
                <a:moveTo>
                  <a:pt x="0" y="3360420"/>
                </a:moveTo>
                <a:lnTo>
                  <a:pt x="2598420" y="3360420"/>
                </a:lnTo>
                <a:lnTo>
                  <a:pt x="2598420" y="0"/>
                </a:lnTo>
                <a:lnTo>
                  <a:pt x="0" y="0"/>
                </a:lnTo>
                <a:lnTo>
                  <a:pt x="0" y="3360420"/>
                </a:lnTo>
                <a:close/>
              </a:path>
            </a:pathLst>
          </a:custGeom>
          <a:ln w="10160">
            <a:solidFill>
              <a:srgbClr val="F1F1F1"/>
            </a:solidFill>
          </a:ln>
        </p:spPr>
        <p:txBody>
          <a:bodyPr wrap="square" lIns="0" tIns="0" rIns="0" bIns="0" rtlCol="0"/>
          <a:lstStyle/>
          <a:p>
            <a:pPr defTabSz="685800">
              <a:buClrTx/>
            </a:pPr>
            <a:endParaRPr sz="1350">
              <a:solidFill>
                <a:sysClr val="windowText" lastClr="000000"/>
              </a:solidFill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2543175" y="2112645"/>
            <a:ext cx="1956435" cy="1593834"/>
          </a:xfrm>
          <a:prstGeom prst="rect">
            <a:avLst/>
          </a:prstGeom>
          <a:solidFill>
            <a:srgbClr val="F1F1F1">
              <a:alpha val="90194"/>
            </a:srgbClr>
          </a:solidFill>
        </p:spPr>
        <p:txBody>
          <a:bodyPr vert="horz" wrap="square" lIns="0" tIns="63818" rIns="0" bIns="0" rtlCol="0">
            <a:spAutoFit/>
          </a:bodyPr>
          <a:lstStyle/>
          <a:p>
            <a:pPr marL="149066" marR="82867" indent="-85725" defTabSz="685800">
              <a:lnSpc>
                <a:spcPts val="1245"/>
              </a:lnSpc>
              <a:spcBef>
                <a:spcPts val="503"/>
              </a:spcBef>
              <a:buClrTx/>
              <a:buSzPct val="93333"/>
              <a:buFont typeface="Verdana"/>
              <a:buChar char="•"/>
              <a:tabLst>
                <a:tab pos="149066" algn="l"/>
              </a:tabLst>
            </a:pPr>
            <a:r>
              <a:rPr sz="1125" b="1" spc="-8" dirty="0">
                <a:solidFill>
                  <a:sysClr val="windowText" lastClr="000000"/>
                </a:solidFill>
                <a:latin typeface="Tahoma"/>
                <a:cs typeface="Tahoma"/>
              </a:rPr>
              <a:t>Peningkatan pengetahuan</a:t>
            </a:r>
            <a:r>
              <a:rPr sz="1125" b="1" spc="-26" dirty="0">
                <a:solidFill>
                  <a:sysClr val="windowText" lastClr="000000"/>
                </a:solidFill>
                <a:latin typeface="Tahoma"/>
                <a:cs typeface="Tahoma"/>
              </a:rPr>
              <a:t> </a:t>
            </a:r>
            <a:r>
              <a:rPr sz="1125" b="1" spc="-8" dirty="0">
                <a:solidFill>
                  <a:sysClr val="windowText" lastClr="000000"/>
                </a:solidFill>
                <a:latin typeface="Tahoma"/>
                <a:cs typeface="Tahoma"/>
              </a:rPr>
              <a:t>kesehatan</a:t>
            </a:r>
            <a:endParaRPr sz="1125">
              <a:solidFill>
                <a:sysClr val="windowText" lastClr="000000"/>
              </a:solidFill>
              <a:latin typeface="Tahoma"/>
              <a:cs typeface="Tahoma"/>
            </a:endParaRPr>
          </a:p>
          <a:p>
            <a:pPr marL="148590" indent="-85248" defTabSz="685800">
              <a:spcBef>
                <a:spcPts val="83"/>
              </a:spcBef>
              <a:buClrTx/>
              <a:buSzPct val="93333"/>
              <a:buFontTx/>
              <a:buChar char="•"/>
              <a:tabLst>
                <a:tab pos="148590" algn="l"/>
                <a:tab pos="1476851" algn="l"/>
              </a:tabLst>
            </a:pPr>
            <a:r>
              <a:rPr sz="1125" spc="-8" dirty="0">
                <a:solidFill>
                  <a:sysClr val="windowText" lastClr="000000"/>
                </a:solidFill>
                <a:latin typeface="Verdana"/>
                <a:cs typeface="Verdana"/>
              </a:rPr>
              <a:t>Pembudayaan</a:t>
            </a:r>
            <a:r>
              <a:rPr sz="1125" dirty="0">
                <a:solidFill>
                  <a:sysClr val="windowText" lastClr="000000"/>
                </a:solidFill>
                <a:latin typeface="Verdana"/>
                <a:cs typeface="Verdana"/>
              </a:rPr>
              <a:t>	</a:t>
            </a:r>
            <a:r>
              <a:rPr sz="1125" spc="-15" dirty="0">
                <a:solidFill>
                  <a:sysClr val="windowText" lastClr="000000"/>
                </a:solidFill>
                <a:latin typeface="Verdana"/>
                <a:cs typeface="Verdana"/>
              </a:rPr>
              <a:t>PHBS</a:t>
            </a:r>
            <a:endParaRPr sz="1125">
              <a:solidFill>
                <a:sysClr val="windowText" lastClr="000000"/>
              </a:solidFill>
              <a:latin typeface="Verdana"/>
              <a:cs typeface="Verdana"/>
            </a:endParaRPr>
          </a:p>
          <a:p>
            <a:pPr marL="148590" indent="-85248" defTabSz="685800">
              <a:lnSpc>
                <a:spcPts val="1298"/>
              </a:lnSpc>
              <a:spcBef>
                <a:spcPts val="90"/>
              </a:spcBef>
              <a:buClrTx/>
              <a:buSzPct val="93333"/>
              <a:buFontTx/>
              <a:buChar char="•"/>
              <a:tabLst>
                <a:tab pos="148590" algn="l"/>
              </a:tabLst>
            </a:pPr>
            <a:r>
              <a:rPr sz="1125" dirty="0">
                <a:solidFill>
                  <a:sysClr val="windowText" lastClr="000000"/>
                </a:solidFill>
                <a:latin typeface="Verdana"/>
                <a:cs typeface="Verdana"/>
              </a:rPr>
              <a:t>Pembudayaan</a:t>
            </a:r>
            <a:r>
              <a:rPr sz="1125" spc="75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125" spc="-113" dirty="0">
                <a:solidFill>
                  <a:sysClr val="windowText" lastClr="000000"/>
                </a:solidFill>
                <a:latin typeface="Verdana"/>
                <a:cs typeface="Verdana"/>
              </a:rPr>
              <a:t>K3</a:t>
            </a:r>
            <a:r>
              <a:rPr sz="1125" spc="23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125" spc="-19" dirty="0">
                <a:solidFill>
                  <a:sysClr val="windowText" lastClr="000000"/>
                </a:solidFill>
                <a:latin typeface="Verdana"/>
                <a:cs typeface="Verdana"/>
              </a:rPr>
              <a:t>di</a:t>
            </a:r>
            <a:endParaRPr sz="1125">
              <a:solidFill>
                <a:sysClr val="windowText" lastClr="000000"/>
              </a:solidFill>
              <a:latin typeface="Verdana"/>
              <a:cs typeface="Verdana"/>
            </a:endParaRPr>
          </a:p>
          <a:p>
            <a:pPr marL="149066" defTabSz="685800">
              <a:lnSpc>
                <a:spcPts val="1298"/>
              </a:lnSpc>
              <a:buClrTx/>
            </a:pPr>
            <a:r>
              <a:rPr sz="1125" dirty="0">
                <a:solidFill>
                  <a:sysClr val="windowText" lastClr="000000"/>
                </a:solidFill>
                <a:latin typeface="Verdana"/>
                <a:cs typeface="Verdana"/>
              </a:rPr>
              <a:t>tempat</a:t>
            </a:r>
            <a:r>
              <a:rPr sz="1125" spc="-56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125" spc="-15" dirty="0">
                <a:solidFill>
                  <a:sysClr val="windowText" lastClr="000000"/>
                </a:solidFill>
                <a:latin typeface="Verdana"/>
                <a:cs typeface="Verdana"/>
              </a:rPr>
              <a:t>kerja</a:t>
            </a:r>
            <a:endParaRPr sz="1125">
              <a:solidFill>
                <a:sysClr val="windowText" lastClr="000000"/>
              </a:solidFill>
              <a:latin typeface="Verdana"/>
              <a:cs typeface="Verdana"/>
            </a:endParaRPr>
          </a:p>
          <a:p>
            <a:pPr marL="148590" indent="-85248" defTabSz="685800">
              <a:spcBef>
                <a:spcPts val="105"/>
              </a:spcBef>
              <a:buClrTx/>
              <a:buSzPct val="93333"/>
              <a:buFontTx/>
              <a:buChar char="•"/>
              <a:tabLst>
                <a:tab pos="148590" algn="l"/>
                <a:tab pos="1330166" algn="l"/>
              </a:tabLst>
            </a:pPr>
            <a:r>
              <a:rPr sz="1125" dirty="0">
                <a:solidFill>
                  <a:sysClr val="windowText" lastClr="000000"/>
                </a:solidFill>
                <a:latin typeface="Verdana"/>
                <a:cs typeface="Verdana"/>
              </a:rPr>
              <a:t>Penerapan</a:t>
            </a:r>
            <a:r>
              <a:rPr sz="1125" spc="38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125" spc="-15" dirty="0">
                <a:solidFill>
                  <a:sysClr val="windowText" lastClr="000000"/>
                </a:solidFill>
                <a:latin typeface="Verdana"/>
                <a:cs typeface="Verdana"/>
              </a:rPr>
              <a:t>Gizi</a:t>
            </a:r>
            <a:r>
              <a:rPr sz="1125" dirty="0">
                <a:solidFill>
                  <a:sysClr val="windowText" lastClr="000000"/>
                </a:solidFill>
                <a:latin typeface="Verdana"/>
                <a:cs typeface="Verdana"/>
              </a:rPr>
              <a:t>	</a:t>
            </a:r>
            <a:r>
              <a:rPr sz="1125" spc="-15" dirty="0">
                <a:solidFill>
                  <a:sysClr val="windowText" lastClr="000000"/>
                </a:solidFill>
                <a:latin typeface="Verdana"/>
                <a:cs typeface="Verdana"/>
              </a:rPr>
              <a:t>Kerja</a:t>
            </a:r>
            <a:endParaRPr sz="1125">
              <a:solidFill>
                <a:sysClr val="windowText" lastClr="000000"/>
              </a:solidFill>
              <a:latin typeface="Verdana"/>
              <a:cs typeface="Verdana"/>
            </a:endParaRPr>
          </a:p>
          <a:p>
            <a:pPr marL="149066" marR="138113" indent="-85725" defTabSz="685800">
              <a:lnSpc>
                <a:spcPct val="92300"/>
              </a:lnSpc>
              <a:spcBef>
                <a:spcPts val="194"/>
              </a:spcBef>
              <a:buClrTx/>
              <a:buSzPct val="93333"/>
              <a:buFontTx/>
              <a:buChar char="•"/>
              <a:tabLst>
                <a:tab pos="149066" algn="l"/>
              </a:tabLst>
            </a:pPr>
            <a:r>
              <a:rPr sz="1125" spc="-8" dirty="0">
                <a:solidFill>
                  <a:sysClr val="windowText" lastClr="000000"/>
                </a:solidFill>
                <a:latin typeface="Verdana"/>
                <a:cs typeface="Verdana"/>
              </a:rPr>
              <a:t>Peningkatan</a:t>
            </a:r>
            <a:r>
              <a:rPr sz="1125" spc="-75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125" spc="-8" dirty="0">
                <a:solidFill>
                  <a:sysClr val="windowText" lastClr="000000"/>
                </a:solidFill>
                <a:latin typeface="Verdana"/>
                <a:cs typeface="Verdana"/>
              </a:rPr>
              <a:t>Kesehatan </a:t>
            </a:r>
            <a:r>
              <a:rPr sz="1125" spc="-98" dirty="0">
                <a:solidFill>
                  <a:sysClr val="windowText" lastClr="000000"/>
                </a:solidFill>
                <a:latin typeface="Verdana"/>
                <a:cs typeface="Verdana"/>
              </a:rPr>
              <a:t>fisik</a:t>
            </a:r>
            <a:r>
              <a:rPr sz="1125" spc="-53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125" dirty="0">
                <a:solidFill>
                  <a:sysClr val="windowText" lastClr="000000"/>
                </a:solidFill>
                <a:latin typeface="Verdana"/>
                <a:cs typeface="Verdana"/>
              </a:rPr>
              <a:t>dan</a:t>
            </a:r>
            <a:r>
              <a:rPr sz="1125" spc="-4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125" b="1" spc="-8" dirty="0">
                <a:solidFill>
                  <a:sysClr val="windowText" lastClr="000000"/>
                </a:solidFill>
                <a:latin typeface="Tahoma"/>
                <a:cs typeface="Tahoma"/>
              </a:rPr>
              <a:t>kesehatan mental</a:t>
            </a:r>
            <a:endParaRPr sz="1125">
              <a:solidFill>
                <a:sysClr val="windowText" lastClr="000000"/>
              </a:solidFill>
              <a:latin typeface="Tahoma"/>
              <a:cs typeface="Tahoma"/>
            </a:endParaRPr>
          </a:p>
        </p:txBody>
      </p:sp>
      <p:grpSp>
        <p:nvGrpSpPr>
          <p:cNvPr id="22" name="object 22"/>
          <p:cNvGrpSpPr/>
          <p:nvPr/>
        </p:nvGrpSpPr>
        <p:grpSpPr>
          <a:xfrm>
            <a:off x="4738877" y="1518285"/>
            <a:ext cx="2005965" cy="690086"/>
            <a:chOff x="6318503" y="2024379"/>
            <a:chExt cx="2674620" cy="920115"/>
          </a:xfrm>
        </p:grpSpPr>
        <p:pic>
          <p:nvPicPr>
            <p:cNvPr id="23" name="object 23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318503" y="2043648"/>
              <a:ext cx="2674367" cy="838016"/>
            </a:xfrm>
            <a:prstGeom prst="rect">
              <a:avLst/>
            </a:prstGeom>
          </p:spPr>
        </p:pic>
        <p:pic>
          <p:nvPicPr>
            <p:cNvPr id="24" name="object 2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362699" y="2024379"/>
              <a:ext cx="2580894" cy="919734"/>
            </a:xfrm>
            <a:prstGeom prst="rect">
              <a:avLst/>
            </a:prstGeom>
          </p:spPr>
        </p:pic>
        <p:sp>
          <p:nvSpPr>
            <p:cNvPr id="25" name="object 25"/>
            <p:cNvSpPr/>
            <p:nvPr/>
          </p:nvSpPr>
          <p:spPr>
            <a:xfrm>
              <a:off x="6357619" y="2059939"/>
              <a:ext cx="2598420" cy="762000"/>
            </a:xfrm>
            <a:custGeom>
              <a:avLst/>
              <a:gdLst/>
              <a:ahLst/>
              <a:cxnLst/>
              <a:rect l="l" t="t" r="r" b="b"/>
              <a:pathLst>
                <a:path w="2598420" h="762000">
                  <a:moveTo>
                    <a:pt x="2598420" y="0"/>
                  </a:moveTo>
                  <a:lnTo>
                    <a:pt x="0" y="0"/>
                  </a:lnTo>
                  <a:lnTo>
                    <a:pt x="0" y="762000"/>
                  </a:lnTo>
                  <a:lnTo>
                    <a:pt x="2598420" y="762000"/>
                  </a:lnTo>
                  <a:lnTo>
                    <a:pt x="2598420" y="0"/>
                  </a:lnTo>
                  <a:close/>
                </a:path>
              </a:pathLst>
            </a:custGeom>
            <a:solidFill>
              <a:srgbClr val="00B4BB"/>
            </a:solidFill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  <p:sp>
          <p:nvSpPr>
            <p:cNvPr id="26" name="object 26"/>
            <p:cNvSpPr/>
            <p:nvPr/>
          </p:nvSpPr>
          <p:spPr>
            <a:xfrm>
              <a:off x="6357619" y="2059939"/>
              <a:ext cx="2598420" cy="762000"/>
            </a:xfrm>
            <a:custGeom>
              <a:avLst/>
              <a:gdLst/>
              <a:ahLst/>
              <a:cxnLst/>
              <a:rect l="l" t="t" r="r" b="b"/>
              <a:pathLst>
                <a:path w="2598420" h="762000">
                  <a:moveTo>
                    <a:pt x="0" y="762000"/>
                  </a:moveTo>
                  <a:lnTo>
                    <a:pt x="2598420" y="762000"/>
                  </a:lnTo>
                  <a:lnTo>
                    <a:pt x="2598420" y="0"/>
                  </a:lnTo>
                  <a:lnTo>
                    <a:pt x="0" y="0"/>
                  </a:lnTo>
                  <a:lnTo>
                    <a:pt x="0" y="762000"/>
                  </a:lnTo>
                  <a:close/>
                </a:path>
              </a:pathLst>
            </a:custGeom>
            <a:ln w="10160">
              <a:solidFill>
                <a:srgbClr val="DDDDDD"/>
              </a:solidFill>
            </a:ln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27" name="object 27"/>
          <p:cNvSpPr txBox="1"/>
          <p:nvPr/>
        </p:nvSpPr>
        <p:spPr>
          <a:xfrm>
            <a:off x="4772025" y="1521333"/>
            <a:ext cx="1941195" cy="506518"/>
          </a:xfrm>
          <a:prstGeom prst="rect">
            <a:avLst/>
          </a:prstGeom>
        </p:spPr>
        <p:txBody>
          <a:bodyPr vert="horz" wrap="square" lIns="0" tIns="9049" rIns="0" bIns="0" rtlCol="0">
            <a:spAutoFit/>
          </a:bodyPr>
          <a:lstStyle/>
          <a:p>
            <a:pPr marL="615314" marR="132874" indent="-476726" defTabSz="685800">
              <a:lnSpc>
                <a:spcPct val="126899"/>
              </a:lnSpc>
              <a:spcBef>
                <a:spcPts val="71"/>
              </a:spcBef>
              <a:buClrTx/>
            </a:pPr>
            <a:r>
              <a:rPr sz="1350" b="1" dirty="0">
                <a:solidFill>
                  <a:srgbClr val="FFFFFF"/>
                </a:solidFill>
                <a:latin typeface="Tahoma"/>
                <a:cs typeface="Tahoma"/>
              </a:rPr>
              <a:t>Upaya</a:t>
            </a:r>
            <a:r>
              <a:rPr sz="1350" b="1" spc="23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1350" b="1" spc="-8" dirty="0">
                <a:solidFill>
                  <a:srgbClr val="FFFFFF"/>
                </a:solidFill>
                <a:latin typeface="Tahoma"/>
                <a:cs typeface="Tahoma"/>
              </a:rPr>
              <a:t>Penanganan Penyakit</a:t>
            </a:r>
            <a:endParaRPr sz="1350">
              <a:solidFill>
                <a:sysClr val="windowText" lastClr="000000"/>
              </a:solidFill>
              <a:latin typeface="Tahoma"/>
              <a:cs typeface="Tahoma"/>
            </a:endParaRPr>
          </a:p>
        </p:txBody>
      </p:sp>
      <p:sp>
        <p:nvSpPr>
          <p:cNvPr id="28" name="object 28"/>
          <p:cNvSpPr/>
          <p:nvPr/>
        </p:nvSpPr>
        <p:spPr>
          <a:xfrm>
            <a:off x="4768215" y="2116454"/>
            <a:ext cx="1948815" cy="2520315"/>
          </a:xfrm>
          <a:custGeom>
            <a:avLst/>
            <a:gdLst/>
            <a:ahLst/>
            <a:cxnLst/>
            <a:rect l="l" t="t" r="r" b="b"/>
            <a:pathLst>
              <a:path w="2598420" h="3360420">
                <a:moveTo>
                  <a:pt x="0" y="3360420"/>
                </a:moveTo>
                <a:lnTo>
                  <a:pt x="2598420" y="3360420"/>
                </a:lnTo>
                <a:lnTo>
                  <a:pt x="2598420" y="0"/>
                </a:lnTo>
                <a:lnTo>
                  <a:pt x="0" y="0"/>
                </a:lnTo>
                <a:lnTo>
                  <a:pt x="0" y="3360420"/>
                </a:lnTo>
                <a:close/>
              </a:path>
            </a:pathLst>
          </a:custGeom>
          <a:ln w="10160">
            <a:solidFill>
              <a:srgbClr val="F1F1F1"/>
            </a:solidFill>
          </a:ln>
        </p:spPr>
        <p:txBody>
          <a:bodyPr wrap="square" lIns="0" tIns="0" rIns="0" bIns="0" rtlCol="0"/>
          <a:lstStyle/>
          <a:p>
            <a:pPr defTabSz="685800">
              <a:buClrTx/>
            </a:pPr>
            <a:endParaRPr sz="1350">
              <a:solidFill>
                <a:sysClr val="windowText" lastClr="000000"/>
              </a:solidFill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4764405" y="2112645"/>
            <a:ext cx="1956435" cy="1516890"/>
          </a:xfrm>
          <a:prstGeom prst="rect">
            <a:avLst/>
          </a:prstGeom>
          <a:solidFill>
            <a:srgbClr val="F1F1F1">
              <a:alpha val="90194"/>
            </a:srgbClr>
          </a:solidFill>
        </p:spPr>
        <p:txBody>
          <a:bodyPr vert="horz" wrap="square" lIns="0" tIns="63818" rIns="0" bIns="0" rtlCol="0">
            <a:spAutoFit/>
          </a:bodyPr>
          <a:lstStyle/>
          <a:p>
            <a:pPr marL="150019" marR="324326" indent="-85725" defTabSz="685800">
              <a:lnSpc>
                <a:spcPts val="1245"/>
              </a:lnSpc>
              <a:spcBef>
                <a:spcPts val="503"/>
              </a:spcBef>
              <a:buClrTx/>
              <a:buSzPct val="93333"/>
              <a:buFont typeface="Verdana"/>
              <a:buChar char="•"/>
              <a:tabLst>
                <a:tab pos="150019" algn="l"/>
              </a:tabLst>
            </a:pPr>
            <a:r>
              <a:rPr sz="1125" b="1" spc="-34" dirty="0">
                <a:solidFill>
                  <a:sysClr val="windowText" lastClr="000000"/>
                </a:solidFill>
                <a:latin typeface="Tahoma"/>
                <a:cs typeface="Tahoma"/>
              </a:rPr>
              <a:t>Pertolongan</a:t>
            </a:r>
            <a:r>
              <a:rPr sz="1125" b="1" spc="-23" dirty="0">
                <a:solidFill>
                  <a:sysClr val="windowText" lastClr="000000"/>
                </a:solidFill>
                <a:latin typeface="Tahoma"/>
                <a:cs typeface="Tahoma"/>
              </a:rPr>
              <a:t> </a:t>
            </a:r>
            <a:r>
              <a:rPr sz="1125" b="1" spc="-8" dirty="0">
                <a:solidFill>
                  <a:sysClr val="windowText" lastClr="000000"/>
                </a:solidFill>
                <a:latin typeface="Tahoma"/>
                <a:cs typeface="Tahoma"/>
              </a:rPr>
              <a:t>pertama </a:t>
            </a:r>
            <a:r>
              <a:rPr sz="1125" b="1" spc="49" dirty="0">
                <a:solidFill>
                  <a:sysClr val="windowText" lastClr="000000"/>
                </a:solidFill>
                <a:latin typeface="Tahoma"/>
                <a:cs typeface="Tahoma"/>
              </a:rPr>
              <a:t>pada </a:t>
            </a:r>
            <a:r>
              <a:rPr sz="1125" b="1" dirty="0">
                <a:solidFill>
                  <a:sysClr val="windowText" lastClr="000000"/>
                </a:solidFill>
                <a:latin typeface="Tahoma"/>
                <a:cs typeface="Tahoma"/>
              </a:rPr>
              <a:t>cedera</a:t>
            </a:r>
            <a:r>
              <a:rPr sz="1125" b="1" spc="68" dirty="0">
                <a:solidFill>
                  <a:sysClr val="windowText" lastClr="000000"/>
                </a:solidFill>
                <a:latin typeface="Tahoma"/>
                <a:cs typeface="Tahoma"/>
              </a:rPr>
              <a:t> </a:t>
            </a:r>
            <a:r>
              <a:rPr sz="1125" b="1" spc="-19" dirty="0">
                <a:solidFill>
                  <a:sysClr val="windowText" lastClr="000000"/>
                </a:solidFill>
                <a:latin typeface="Tahoma"/>
                <a:cs typeface="Tahoma"/>
              </a:rPr>
              <a:t>dan </a:t>
            </a:r>
            <a:r>
              <a:rPr sz="1125" b="1" spc="-53" dirty="0">
                <a:solidFill>
                  <a:sysClr val="windowText" lastClr="000000"/>
                </a:solidFill>
                <a:latin typeface="Tahoma"/>
                <a:cs typeface="Tahoma"/>
              </a:rPr>
              <a:t>sakit</a:t>
            </a:r>
            <a:r>
              <a:rPr sz="1125" b="1" spc="-26" dirty="0">
                <a:solidFill>
                  <a:sysClr val="windowText" lastClr="000000"/>
                </a:solidFill>
                <a:latin typeface="Tahoma"/>
                <a:cs typeface="Tahoma"/>
              </a:rPr>
              <a:t> </a:t>
            </a:r>
            <a:r>
              <a:rPr sz="1125" b="1" dirty="0">
                <a:solidFill>
                  <a:sysClr val="windowText" lastClr="000000"/>
                </a:solidFill>
                <a:latin typeface="Tahoma"/>
                <a:cs typeface="Tahoma"/>
              </a:rPr>
              <a:t>yang</a:t>
            </a:r>
            <a:r>
              <a:rPr sz="1125" b="1" spc="-8" dirty="0">
                <a:solidFill>
                  <a:sysClr val="windowText" lastClr="000000"/>
                </a:solidFill>
                <a:latin typeface="Tahoma"/>
                <a:cs typeface="Tahoma"/>
              </a:rPr>
              <a:t> </a:t>
            </a:r>
            <a:r>
              <a:rPr sz="1125" b="1" spc="-45" dirty="0">
                <a:solidFill>
                  <a:sysClr val="windowText" lastClr="000000"/>
                </a:solidFill>
                <a:latin typeface="Tahoma"/>
                <a:cs typeface="Tahoma"/>
              </a:rPr>
              <a:t>terjadi</a:t>
            </a:r>
            <a:r>
              <a:rPr sz="1125" b="1" spc="-4" dirty="0">
                <a:solidFill>
                  <a:sysClr val="windowText" lastClr="000000"/>
                </a:solidFill>
                <a:latin typeface="Tahoma"/>
                <a:cs typeface="Tahoma"/>
              </a:rPr>
              <a:t> </a:t>
            </a:r>
            <a:r>
              <a:rPr sz="1125" b="1" spc="-19" dirty="0">
                <a:solidFill>
                  <a:sysClr val="windowText" lastClr="000000"/>
                </a:solidFill>
                <a:latin typeface="Tahoma"/>
                <a:cs typeface="Tahoma"/>
              </a:rPr>
              <a:t>di </a:t>
            </a:r>
            <a:r>
              <a:rPr sz="1125" b="1" spc="-23" dirty="0">
                <a:solidFill>
                  <a:sysClr val="windowText" lastClr="000000"/>
                </a:solidFill>
                <a:latin typeface="Tahoma"/>
                <a:cs typeface="Tahoma"/>
              </a:rPr>
              <a:t>tempat</a:t>
            </a:r>
            <a:r>
              <a:rPr sz="1125" b="1" spc="-41" dirty="0">
                <a:solidFill>
                  <a:sysClr val="windowText" lastClr="000000"/>
                </a:solidFill>
                <a:latin typeface="Tahoma"/>
                <a:cs typeface="Tahoma"/>
              </a:rPr>
              <a:t> </a:t>
            </a:r>
            <a:r>
              <a:rPr sz="1125" b="1" spc="-15" dirty="0">
                <a:solidFill>
                  <a:sysClr val="windowText" lastClr="000000"/>
                </a:solidFill>
                <a:latin typeface="Tahoma"/>
                <a:cs typeface="Tahoma"/>
              </a:rPr>
              <a:t>kerja</a:t>
            </a:r>
            <a:endParaRPr sz="1125">
              <a:solidFill>
                <a:sysClr val="windowText" lastClr="000000"/>
              </a:solidFill>
              <a:latin typeface="Tahoma"/>
              <a:cs typeface="Tahoma"/>
            </a:endParaRPr>
          </a:p>
          <a:p>
            <a:pPr marL="150019" marR="498158" indent="-85725" algn="just" defTabSz="685800">
              <a:lnSpc>
                <a:spcPts val="1245"/>
              </a:lnSpc>
              <a:spcBef>
                <a:spcPts val="199"/>
              </a:spcBef>
              <a:buClrTx/>
              <a:buSzPct val="93333"/>
              <a:buFontTx/>
              <a:buChar char="•"/>
              <a:tabLst>
                <a:tab pos="150019" algn="l"/>
              </a:tabLst>
            </a:pPr>
            <a:r>
              <a:rPr sz="1125" spc="-53" dirty="0">
                <a:solidFill>
                  <a:sysClr val="windowText" lastClr="000000"/>
                </a:solidFill>
                <a:latin typeface="Verdana"/>
                <a:cs typeface="Verdana"/>
              </a:rPr>
              <a:t>Diagnosis</a:t>
            </a:r>
            <a:r>
              <a:rPr sz="1125" spc="-49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125" spc="38" dirty="0">
                <a:solidFill>
                  <a:sysClr val="windowText" lastClr="000000"/>
                </a:solidFill>
                <a:latin typeface="Verdana"/>
                <a:cs typeface="Verdana"/>
              </a:rPr>
              <a:t>dan</a:t>
            </a:r>
            <a:r>
              <a:rPr sz="1125" spc="-11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125" spc="-15" dirty="0">
                <a:solidFill>
                  <a:sysClr val="windowText" lastClr="000000"/>
                </a:solidFill>
                <a:latin typeface="Verdana"/>
                <a:cs typeface="Verdana"/>
              </a:rPr>
              <a:t>tata </a:t>
            </a:r>
            <a:r>
              <a:rPr sz="1125" spc="-23" dirty="0">
                <a:solidFill>
                  <a:sysClr val="windowText" lastClr="000000"/>
                </a:solidFill>
                <a:latin typeface="Verdana"/>
                <a:cs typeface="Verdana"/>
              </a:rPr>
              <a:t>laksana</a:t>
            </a:r>
            <a:r>
              <a:rPr sz="1125" spc="-53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125" spc="-8" dirty="0">
                <a:solidFill>
                  <a:sysClr val="windowText" lastClr="000000"/>
                </a:solidFill>
                <a:latin typeface="Verdana"/>
                <a:cs typeface="Verdana"/>
              </a:rPr>
              <a:t>penyakit</a:t>
            </a:r>
            <a:endParaRPr sz="1125">
              <a:solidFill>
                <a:sysClr val="windowText" lastClr="000000"/>
              </a:solidFill>
              <a:latin typeface="Verdana"/>
              <a:cs typeface="Verdana"/>
            </a:endParaRPr>
          </a:p>
          <a:p>
            <a:pPr marL="150019" marR="477679" indent="-85725" algn="just" defTabSz="685800">
              <a:lnSpc>
                <a:spcPct val="91700"/>
              </a:lnSpc>
              <a:spcBef>
                <a:spcPts val="191"/>
              </a:spcBef>
              <a:buClrTx/>
              <a:buSzPct val="93333"/>
              <a:buFontTx/>
              <a:buChar char="•"/>
              <a:tabLst>
                <a:tab pos="150019" algn="l"/>
              </a:tabLst>
            </a:pPr>
            <a:r>
              <a:rPr sz="1125" dirty="0">
                <a:solidFill>
                  <a:sysClr val="windowText" lastClr="000000"/>
                </a:solidFill>
                <a:latin typeface="Verdana"/>
                <a:cs typeface="Verdana"/>
              </a:rPr>
              <a:t>Penanganan</a:t>
            </a:r>
            <a:r>
              <a:rPr sz="1125" spc="146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125" spc="-68" dirty="0">
                <a:solidFill>
                  <a:sysClr val="windowText" lastClr="000000"/>
                </a:solidFill>
                <a:latin typeface="Verdana"/>
                <a:cs typeface="Verdana"/>
              </a:rPr>
              <a:t>kasus </a:t>
            </a:r>
            <a:r>
              <a:rPr sz="1125" spc="-8" dirty="0">
                <a:solidFill>
                  <a:sysClr val="windowText" lastClr="000000"/>
                </a:solidFill>
                <a:latin typeface="Verdana"/>
                <a:cs typeface="Verdana"/>
              </a:rPr>
              <a:t>kegawatdaruratan </a:t>
            </a:r>
            <a:r>
              <a:rPr sz="1125" spc="-34" dirty="0">
                <a:solidFill>
                  <a:sysClr val="windowText" lastClr="000000"/>
                </a:solidFill>
                <a:latin typeface="Verdana"/>
                <a:cs typeface="Verdana"/>
              </a:rPr>
              <a:t>medik</a:t>
            </a:r>
            <a:r>
              <a:rPr sz="1125" spc="-4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125" dirty="0">
                <a:solidFill>
                  <a:sysClr val="windowText" lastClr="000000"/>
                </a:solidFill>
                <a:latin typeface="Verdana"/>
                <a:cs typeface="Verdana"/>
              </a:rPr>
              <a:t>dan </a:t>
            </a:r>
            <a:r>
              <a:rPr sz="1125" spc="-19" dirty="0">
                <a:solidFill>
                  <a:sysClr val="windowText" lastClr="000000"/>
                </a:solidFill>
                <a:latin typeface="Verdana"/>
                <a:cs typeface="Verdana"/>
              </a:rPr>
              <a:t>rujukan</a:t>
            </a:r>
            <a:endParaRPr sz="1125">
              <a:solidFill>
                <a:sysClr val="windowText" lastClr="000000"/>
              </a:solidFill>
              <a:latin typeface="Verdana"/>
              <a:cs typeface="Verdana"/>
            </a:endParaRPr>
          </a:p>
        </p:txBody>
      </p:sp>
      <p:grpSp>
        <p:nvGrpSpPr>
          <p:cNvPr id="30" name="object 30"/>
          <p:cNvGrpSpPr/>
          <p:nvPr/>
        </p:nvGrpSpPr>
        <p:grpSpPr>
          <a:xfrm>
            <a:off x="6960101" y="1532736"/>
            <a:ext cx="2007870" cy="641508"/>
            <a:chOff x="9280135" y="2043648"/>
            <a:chExt cx="2677160" cy="855344"/>
          </a:xfrm>
        </p:grpSpPr>
        <p:pic>
          <p:nvPicPr>
            <p:cNvPr id="31" name="object 3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9280135" y="2043648"/>
              <a:ext cx="2676921" cy="838016"/>
            </a:xfrm>
            <a:prstGeom prst="rect">
              <a:avLst/>
            </a:prstGeom>
          </p:spPr>
        </p:pic>
        <p:pic>
          <p:nvPicPr>
            <p:cNvPr id="32" name="object 32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9446259" y="2072640"/>
              <a:ext cx="2344674" cy="825753"/>
            </a:xfrm>
            <a:prstGeom prst="rect">
              <a:avLst/>
            </a:prstGeom>
          </p:spPr>
        </p:pic>
        <p:sp>
          <p:nvSpPr>
            <p:cNvPr id="33" name="object 33"/>
            <p:cNvSpPr/>
            <p:nvPr/>
          </p:nvSpPr>
          <p:spPr>
            <a:xfrm>
              <a:off x="9319259" y="2059940"/>
              <a:ext cx="2600960" cy="762000"/>
            </a:xfrm>
            <a:custGeom>
              <a:avLst/>
              <a:gdLst/>
              <a:ahLst/>
              <a:cxnLst/>
              <a:rect l="l" t="t" r="r" b="b"/>
              <a:pathLst>
                <a:path w="2600959" h="762000">
                  <a:moveTo>
                    <a:pt x="2600959" y="0"/>
                  </a:moveTo>
                  <a:lnTo>
                    <a:pt x="0" y="0"/>
                  </a:lnTo>
                  <a:lnTo>
                    <a:pt x="0" y="762000"/>
                  </a:lnTo>
                  <a:lnTo>
                    <a:pt x="2600959" y="762000"/>
                  </a:lnTo>
                  <a:lnTo>
                    <a:pt x="2600959" y="0"/>
                  </a:lnTo>
                  <a:close/>
                </a:path>
              </a:pathLst>
            </a:custGeom>
            <a:solidFill>
              <a:srgbClr val="00B4BB"/>
            </a:solidFill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  <p:sp>
          <p:nvSpPr>
            <p:cNvPr id="34" name="object 34"/>
            <p:cNvSpPr/>
            <p:nvPr/>
          </p:nvSpPr>
          <p:spPr>
            <a:xfrm>
              <a:off x="9319259" y="2059940"/>
              <a:ext cx="2600960" cy="762000"/>
            </a:xfrm>
            <a:custGeom>
              <a:avLst/>
              <a:gdLst/>
              <a:ahLst/>
              <a:cxnLst/>
              <a:rect l="l" t="t" r="r" b="b"/>
              <a:pathLst>
                <a:path w="2600959" h="762000">
                  <a:moveTo>
                    <a:pt x="0" y="762000"/>
                  </a:moveTo>
                  <a:lnTo>
                    <a:pt x="2600959" y="762000"/>
                  </a:lnTo>
                  <a:lnTo>
                    <a:pt x="2600959" y="0"/>
                  </a:lnTo>
                  <a:lnTo>
                    <a:pt x="0" y="0"/>
                  </a:lnTo>
                  <a:lnTo>
                    <a:pt x="0" y="762000"/>
                  </a:lnTo>
                  <a:close/>
                </a:path>
              </a:pathLst>
            </a:custGeom>
            <a:ln w="10160">
              <a:solidFill>
                <a:srgbClr val="DDDDDD"/>
              </a:solidFill>
            </a:ln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35" name="object 35"/>
          <p:cNvSpPr txBox="1"/>
          <p:nvPr/>
        </p:nvSpPr>
        <p:spPr>
          <a:xfrm>
            <a:off x="6993255" y="1613249"/>
            <a:ext cx="1943100" cy="419987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953" algn="ctr" defTabSz="685800">
              <a:lnSpc>
                <a:spcPts val="1553"/>
              </a:lnSpc>
              <a:spcBef>
                <a:spcPts val="75"/>
              </a:spcBef>
              <a:buClrTx/>
            </a:pPr>
            <a:r>
              <a:rPr sz="1350" b="1" dirty="0">
                <a:solidFill>
                  <a:srgbClr val="FFFFFF"/>
                </a:solidFill>
                <a:latin typeface="Tahoma"/>
                <a:cs typeface="Tahoma"/>
              </a:rPr>
              <a:t>Upaya</a:t>
            </a:r>
            <a:r>
              <a:rPr sz="1350" b="1" spc="19" dirty="0">
                <a:solidFill>
                  <a:srgbClr val="FFFFFF"/>
                </a:solidFill>
                <a:latin typeface="Tahoma"/>
                <a:cs typeface="Tahoma"/>
              </a:rPr>
              <a:t> </a:t>
            </a:r>
            <a:r>
              <a:rPr sz="1350" b="1" spc="-8" dirty="0">
                <a:solidFill>
                  <a:srgbClr val="FFFFFF"/>
                </a:solidFill>
                <a:latin typeface="Tahoma"/>
                <a:cs typeface="Tahoma"/>
              </a:rPr>
              <a:t>pemulihan</a:t>
            </a:r>
            <a:endParaRPr sz="1350">
              <a:solidFill>
                <a:sysClr val="windowText" lastClr="000000"/>
              </a:solidFill>
              <a:latin typeface="Tahoma"/>
              <a:cs typeface="Tahoma"/>
            </a:endParaRPr>
          </a:p>
          <a:p>
            <a:pPr algn="ctr" defTabSz="685800">
              <a:lnSpc>
                <a:spcPts val="1553"/>
              </a:lnSpc>
              <a:buClrTx/>
            </a:pPr>
            <a:r>
              <a:rPr sz="1350" b="1" spc="-8" dirty="0">
                <a:solidFill>
                  <a:srgbClr val="FFFFFF"/>
                </a:solidFill>
                <a:latin typeface="Tahoma"/>
                <a:cs typeface="Tahoma"/>
              </a:rPr>
              <a:t>kesehatan</a:t>
            </a:r>
            <a:endParaRPr sz="1350">
              <a:solidFill>
                <a:sysClr val="windowText" lastClr="000000"/>
              </a:solidFill>
              <a:latin typeface="Tahoma"/>
              <a:cs typeface="Tahoma"/>
            </a:endParaRPr>
          </a:p>
        </p:txBody>
      </p:sp>
      <p:sp>
        <p:nvSpPr>
          <p:cNvPr id="36" name="object 36"/>
          <p:cNvSpPr/>
          <p:nvPr/>
        </p:nvSpPr>
        <p:spPr>
          <a:xfrm>
            <a:off x="6989444" y="2116454"/>
            <a:ext cx="1950720" cy="2520315"/>
          </a:xfrm>
          <a:custGeom>
            <a:avLst/>
            <a:gdLst/>
            <a:ahLst/>
            <a:cxnLst/>
            <a:rect l="l" t="t" r="r" b="b"/>
            <a:pathLst>
              <a:path w="2600959" h="3360420">
                <a:moveTo>
                  <a:pt x="0" y="3360420"/>
                </a:moveTo>
                <a:lnTo>
                  <a:pt x="2600959" y="3360420"/>
                </a:lnTo>
                <a:lnTo>
                  <a:pt x="2600959" y="0"/>
                </a:lnTo>
                <a:lnTo>
                  <a:pt x="0" y="0"/>
                </a:lnTo>
                <a:lnTo>
                  <a:pt x="0" y="3360420"/>
                </a:lnTo>
                <a:close/>
              </a:path>
            </a:pathLst>
          </a:custGeom>
          <a:ln w="10160">
            <a:solidFill>
              <a:srgbClr val="F1F1F1"/>
            </a:solidFill>
          </a:ln>
        </p:spPr>
        <p:txBody>
          <a:bodyPr wrap="square" lIns="0" tIns="0" rIns="0" bIns="0" rtlCol="0"/>
          <a:lstStyle/>
          <a:p>
            <a:pPr defTabSz="685800">
              <a:buClrTx/>
            </a:pPr>
            <a:endParaRPr sz="1350">
              <a:solidFill>
                <a:sysClr val="windowText" lastClr="000000"/>
              </a:solidFill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6985635" y="2112645"/>
            <a:ext cx="1958340" cy="407163"/>
          </a:xfrm>
          <a:prstGeom prst="rect">
            <a:avLst/>
          </a:prstGeom>
          <a:solidFill>
            <a:srgbClr val="F1F1F1">
              <a:alpha val="90194"/>
            </a:srgbClr>
          </a:solidFill>
        </p:spPr>
        <p:txBody>
          <a:bodyPr vert="horz" wrap="square" lIns="0" tIns="47625" rIns="0" bIns="0" rtlCol="0">
            <a:spAutoFit/>
          </a:bodyPr>
          <a:lstStyle/>
          <a:p>
            <a:pPr marL="150971" indent="-85248" defTabSz="685800">
              <a:spcBef>
                <a:spcPts val="375"/>
              </a:spcBef>
              <a:buClrTx/>
              <a:buSzPct val="93333"/>
              <a:buFontTx/>
              <a:buChar char="•"/>
              <a:tabLst>
                <a:tab pos="150971" algn="l"/>
              </a:tabLst>
            </a:pPr>
            <a:r>
              <a:rPr sz="1125" spc="-26" dirty="0">
                <a:solidFill>
                  <a:sysClr val="windowText" lastClr="000000"/>
                </a:solidFill>
                <a:latin typeface="Verdana"/>
                <a:cs typeface="Verdana"/>
              </a:rPr>
              <a:t>Pemulihan</a:t>
            </a:r>
            <a:r>
              <a:rPr sz="1125" spc="-34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125" spc="-15" dirty="0">
                <a:solidFill>
                  <a:sysClr val="windowText" lastClr="000000"/>
                </a:solidFill>
                <a:latin typeface="Verdana"/>
                <a:cs typeface="Verdana"/>
              </a:rPr>
              <a:t>medis</a:t>
            </a:r>
            <a:endParaRPr sz="1125">
              <a:solidFill>
                <a:sysClr val="windowText" lastClr="000000"/>
              </a:solidFill>
              <a:latin typeface="Verdana"/>
              <a:cs typeface="Verdana"/>
            </a:endParaRPr>
          </a:p>
          <a:p>
            <a:pPr marL="150971" indent="-85248" defTabSz="685800">
              <a:spcBef>
                <a:spcPts val="105"/>
              </a:spcBef>
              <a:buClrTx/>
              <a:buSzPct val="93333"/>
              <a:buFontTx/>
              <a:buChar char="•"/>
              <a:tabLst>
                <a:tab pos="150971" algn="l"/>
              </a:tabLst>
            </a:pPr>
            <a:r>
              <a:rPr sz="1125" spc="-26" dirty="0">
                <a:solidFill>
                  <a:sysClr val="windowText" lastClr="000000"/>
                </a:solidFill>
                <a:latin typeface="Verdana"/>
                <a:cs typeface="Verdana"/>
              </a:rPr>
              <a:t>Pemulihan</a:t>
            </a:r>
            <a:r>
              <a:rPr sz="1125" spc="-34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125" spc="-15" dirty="0">
                <a:solidFill>
                  <a:sysClr val="windowText" lastClr="000000"/>
                </a:solidFill>
                <a:latin typeface="Verdana"/>
                <a:cs typeface="Verdana"/>
              </a:rPr>
              <a:t>kerja</a:t>
            </a:r>
            <a:endParaRPr sz="1125">
              <a:solidFill>
                <a:sysClr val="windowText" lastClr="000000"/>
              </a:solidFill>
              <a:latin typeface="Verdana"/>
              <a:cs typeface="Verdana"/>
            </a:endParaRPr>
          </a:p>
        </p:txBody>
      </p:sp>
      <p:grpSp>
        <p:nvGrpSpPr>
          <p:cNvPr id="38" name="object 38"/>
          <p:cNvGrpSpPr/>
          <p:nvPr/>
        </p:nvGrpSpPr>
        <p:grpSpPr>
          <a:xfrm>
            <a:off x="1034414" y="1123950"/>
            <a:ext cx="533400" cy="481965"/>
            <a:chOff x="1379219" y="1498600"/>
            <a:chExt cx="711200" cy="642620"/>
          </a:xfrm>
        </p:grpSpPr>
        <p:sp>
          <p:nvSpPr>
            <p:cNvPr id="39" name="object 39"/>
            <p:cNvSpPr/>
            <p:nvPr/>
          </p:nvSpPr>
          <p:spPr>
            <a:xfrm>
              <a:off x="1379219" y="1498600"/>
              <a:ext cx="655320" cy="642620"/>
            </a:xfrm>
            <a:custGeom>
              <a:avLst/>
              <a:gdLst/>
              <a:ahLst/>
              <a:cxnLst/>
              <a:rect l="l" t="t" r="r" b="b"/>
              <a:pathLst>
                <a:path w="655319" h="642619">
                  <a:moveTo>
                    <a:pt x="327660" y="0"/>
                  </a:moveTo>
                  <a:lnTo>
                    <a:pt x="279237" y="3484"/>
                  </a:lnTo>
                  <a:lnTo>
                    <a:pt x="233022" y="13606"/>
                  </a:lnTo>
                  <a:lnTo>
                    <a:pt x="189521" y="29869"/>
                  </a:lnTo>
                  <a:lnTo>
                    <a:pt x="149239" y="51774"/>
                  </a:lnTo>
                  <a:lnTo>
                    <a:pt x="112685" y="78823"/>
                  </a:lnTo>
                  <a:lnTo>
                    <a:pt x="80364" y="110521"/>
                  </a:lnTo>
                  <a:lnTo>
                    <a:pt x="52784" y="146369"/>
                  </a:lnTo>
                  <a:lnTo>
                    <a:pt x="30451" y="185869"/>
                  </a:lnTo>
                  <a:lnTo>
                    <a:pt x="13871" y="228524"/>
                  </a:lnTo>
                  <a:lnTo>
                    <a:pt x="3552" y="273837"/>
                  </a:lnTo>
                  <a:lnTo>
                    <a:pt x="0" y="321310"/>
                  </a:lnTo>
                  <a:lnTo>
                    <a:pt x="3552" y="368782"/>
                  </a:lnTo>
                  <a:lnTo>
                    <a:pt x="13871" y="414095"/>
                  </a:lnTo>
                  <a:lnTo>
                    <a:pt x="30451" y="456750"/>
                  </a:lnTo>
                  <a:lnTo>
                    <a:pt x="52784" y="496250"/>
                  </a:lnTo>
                  <a:lnTo>
                    <a:pt x="80364" y="532098"/>
                  </a:lnTo>
                  <a:lnTo>
                    <a:pt x="112685" y="563796"/>
                  </a:lnTo>
                  <a:lnTo>
                    <a:pt x="149239" y="590845"/>
                  </a:lnTo>
                  <a:lnTo>
                    <a:pt x="189521" y="612750"/>
                  </a:lnTo>
                  <a:lnTo>
                    <a:pt x="233022" y="629013"/>
                  </a:lnTo>
                  <a:lnTo>
                    <a:pt x="279237" y="639135"/>
                  </a:lnTo>
                  <a:lnTo>
                    <a:pt x="327660" y="642620"/>
                  </a:lnTo>
                  <a:lnTo>
                    <a:pt x="376082" y="639135"/>
                  </a:lnTo>
                  <a:lnTo>
                    <a:pt x="422297" y="629013"/>
                  </a:lnTo>
                  <a:lnTo>
                    <a:pt x="465798" y="612750"/>
                  </a:lnTo>
                  <a:lnTo>
                    <a:pt x="506080" y="590845"/>
                  </a:lnTo>
                  <a:lnTo>
                    <a:pt x="542634" y="563796"/>
                  </a:lnTo>
                  <a:lnTo>
                    <a:pt x="574955" y="532098"/>
                  </a:lnTo>
                  <a:lnTo>
                    <a:pt x="602535" y="496250"/>
                  </a:lnTo>
                  <a:lnTo>
                    <a:pt x="624868" y="456750"/>
                  </a:lnTo>
                  <a:lnTo>
                    <a:pt x="641448" y="414095"/>
                  </a:lnTo>
                  <a:lnTo>
                    <a:pt x="651767" y="368782"/>
                  </a:lnTo>
                  <a:lnTo>
                    <a:pt x="655319" y="321310"/>
                  </a:lnTo>
                  <a:lnTo>
                    <a:pt x="651767" y="273837"/>
                  </a:lnTo>
                  <a:lnTo>
                    <a:pt x="641448" y="228524"/>
                  </a:lnTo>
                  <a:lnTo>
                    <a:pt x="624868" y="185869"/>
                  </a:lnTo>
                  <a:lnTo>
                    <a:pt x="602535" y="146369"/>
                  </a:lnTo>
                  <a:lnTo>
                    <a:pt x="574955" y="110521"/>
                  </a:lnTo>
                  <a:lnTo>
                    <a:pt x="542634" y="78823"/>
                  </a:lnTo>
                  <a:lnTo>
                    <a:pt x="506080" y="51774"/>
                  </a:lnTo>
                  <a:lnTo>
                    <a:pt x="465798" y="29869"/>
                  </a:lnTo>
                  <a:lnTo>
                    <a:pt x="422297" y="13606"/>
                  </a:lnTo>
                  <a:lnTo>
                    <a:pt x="376082" y="3484"/>
                  </a:lnTo>
                  <a:lnTo>
                    <a:pt x="327660" y="0"/>
                  </a:lnTo>
                  <a:close/>
                </a:path>
              </a:pathLst>
            </a:custGeom>
            <a:solidFill>
              <a:srgbClr val="05B3BB">
                <a:alpha val="65097"/>
              </a:srgbClr>
            </a:solidFill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  <p:pic>
          <p:nvPicPr>
            <p:cNvPr id="40" name="object 40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496059" y="1498600"/>
              <a:ext cx="594360" cy="500379"/>
            </a:xfrm>
            <a:prstGeom prst="rect">
              <a:avLst/>
            </a:prstGeom>
          </p:spPr>
        </p:pic>
      </p:grpSp>
      <p:grpSp>
        <p:nvGrpSpPr>
          <p:cNvPr id="41" name="object 41"/>
          <p:cNvGrpSpPr/>
          <p:nvPr/>
        </p:nvGrpSpPr>
        <p:grpSpPr>
          <a:xfrm>
            <a:off x="5484495" y="1123950"/>
            <a:ext cx="720089" cy="481965"/>
            <a:chOff x="7312659" y="1498600"/>
            <a:chExt cx="960119" cy="642620"/>
          </a:xfrm>
        </p:grpSpPr>
        <p:sp>
          <p:nvSpPr>
            <p:cNvPr id="42" name="object 42"/>
            <p:cNvSpPr/>
            <p:nvPr/>
          </p:nvSpPr>
          <p:spPr>
            <a:xfrm>
              <a:off x="7312659" y="1498600"/>
              <a:ext cx="655320" cy="642620"/>
            </a:xfrm>
            <a:custGeom>
              <a:avLst/>
              <a:gdLst/>
              <a:ahLst/>
              <a:cxnLst/>
              <a:rect l="l" t="t" r="r" b="b"/>
              <a:pathLst>
                <a:path w="655320" h="642619">
                  <a:moveTo>
                    <a:pt x="327660" y="0"/>
                  </a:moveTo>
                  <a:lnTo>
                    <a:pt x="279237" y="3484"/>
                  </a:lnTo>
                  <a:lnTo>
                    <a:pt x="233022" y="13606"/>
                  </a:lnTo>
                  <a:lnTo>
                    <a:pt x="189521" y="29869"/>
                  </a:lnTo>
                  <a:lnTo>
                    <a:pt x="149239" y="51774"/>
                  </a:lnTo>
                  <a:lnTo>
                    <a:pt x="112685" y="78823"/>
                  </a:lnTo>
                  <a:lnTo>
                    <a:pt x="80364" y="110521"/>
                  </a:lnTo>
                  <a:lnTo>
                    <a:pt x="52784" y="146369"/>
                  </a:lnTo>
                  <a:lnTo>
                    <a:pt x="30451" y="185869"/>
                  </a:lnTo>
                  <a:lnTo>
                    <a:pt x="13871" y="228524"/>
                  </a:lnTo>
                  <a:lnTo>
                    <a:pt x="3552" y="273837"/>
                  </a:lnTo>
                  <a:lnTo>
                    <a:pt x="0" y="321310"/>
                  </a:lnTo>
                  <a:lnTo>
                    <a:pt x="3552" y="368782"/>
                  </a:lnTo>
                  <a:lnTo>
                    <a:pt x="13871" y="414095"/>
                  </a:lnTo>
                  <a:lnTo>
                    <a:pt x="30451" y="456750"/>
                  </a:lnTo>
                  <a:lnTo>
                    <a:pt x="52784" y="496250"/>
                  </a:lnTo>
                  <a:lnTo>
                    <a:pt x="80364" y="532098"/>
                  </a:lnTo>
                  <a:lnTo>
                    <a:pt x="112685" y="563796"/>
                  </a:lnTo>
                  <a:lnTo>
                    <a:pt x="149239" y="590845"/>
                  </a:lnTo>
                  <a:lnTo>
                    <a:pt x="189521" y="612750"/>
                  </a:lnTo>
                  <a:lnTo>
                    <a:pt x="233022" y="629013"/>
                  </a:lnTo>
                  <a:lnTo>
                    <a:pt x="279237" y="639135"/>
                  </a:lnTo>
                  <a:lnTo>
                    <a:pt x="327660" y="642620"/>
                  </a:lnTo>
                  <a:lnTo>
                    <a:pt x="376082" y="639135"/>
                  </a:lnTo>
                  <a:lnTo>
                    <a:pt x="422297" y="629013"/>
                  </a:lnTo>
                  <a:lnTo>
                    <a:pt x="465798" y="612750"/>
                  </a:lnTo>
                  <a:lnTo>
                    <a:pt x="506080" y="590845"/>
                  </a:lnTo>
                  <a:lnTo>
                    <a:pt x="542634" y="563796"/>
                  </a:lnTo>
                  <a:lnTo>
                    <a:pt x="574955" y="532098"/>
                  </a:lnTo>
                  <a:lnTo>
                    <a:pt x="602535" y="496250"/>
                  </a:lnTo>
                  <a:lnTo>
                    <a:pt x="624868" y="456750"/>
                  </a:lnTo>
                  <a:lnTo>
                    <a:pt x="641448" y="414095"/>
                  </a:lnTo>
                  <a:lnTo>
                    <a:pt x="651767" y="368782"/>
                  </a:lnTo>
                  <a:lnTo>
                    <a:pt x="655320" y="321310"/>
                  </a:lnTo>
                  <a:lnTo>
                    <a:pt x="651767" y="273837"/>
                  </a:lnTo>
                  <a:lnTo>
                    <a:pt x="641448" y="228524"/>
                  </a:lnTo>
                  <a:lnTo>
                    <a:pt x="624868" y="185869"/>
                  </a:lnTo>
                  <a:lnTo>
                    <a:pt x="602535" y="146369"/>
                  </a:lnTo>
                  <a:lnTo>
                    <a:pt x="574955" y="110521"/>
                  </a:lnTo>
                  <a:lnTo>
                    <a:pt x="542634" y="78823"/>
                  </a:lnTo>
                  <a:lnTo>
                    <a:pt x="506080" y="51774"/>
                  </a:lnTo>
                  <a:lnTo>
                    <a:pt x="465798" y="29869"/>
                  </a:lnTo>
                  <a:lnTo>
                    <a:pt x="422297" y="13606"/>
                  </a:lnTo>
                  <a:lnTo>
                    <a:pt x="376082" y="3484"/>
                  </a:lnTo>
                  <a:lnTo>
                    <a:pt x="327660" y="0"/>
                  </a:lnTo>
                  <a:close/>
                </a:path>
              </a:pathLst>
            </a:custGeom>
            <a:solidFill>
              <a:srgbClr val="05B3BB">
                <a:alpha val="65097"/>
              </a:srgbClr>
            </a:solidFill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  <p:pic>
          <p:nvPicPr>
            <p:cNvPr id="43" name="object 43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7561579" y="1498600"/>
              <a:ext cx="711200" cy="586739"/>
            </a:xfrm>
            <a:prstGeom prst="rect">
              <a:avLst/>
            </a:prstGeom>
          </p:spPr>
        </p:pic>
      </p:grpSp>
      <p:grpSp>
        <p:nvGrpSpPr>
          <p:cNvPr id="44" name="object 44"/>
          <p:cNvGrpSpPr/>
          <p:nvPr/>
        </p:nvGrpSpPr>
        <p:grpSpPr>
          <a:xfrm>
            <a:off x="3259455" y="1082039"/>
            <a:ext cx="636270" cy="563880"/>
            <a:chOff x="4345940" y="1442719"/>
            <a:chExt cx="848360" cy="751840"/>
          </a:xfrm>
        </p:grpSpPr>
        <p:sp>
          <p:nvSpPr>
            <p:cNvPr id="45" name="object 45"/>
            <p:cNvSpPr/>
            <p:nvPr/>
          </p:nvSpPr>
          <p:spPr>
            <a:xfrm>
              <a:off x="4345940" y="1544319"/>
              <a:ext cx="655320" cy="642620"/>
            </a:xfrm>
            <a:custGeom>
              <a:avLst/>
              <a:gdLst/>
              <a:ahLst/>
              <a:cxnLst/>
              <a:rect l="l" t="t" r="r" b="b"/>
              <a:pathLst>
                <a:path w="655320" h="642619">
                  <a:moveTo>
                    <a:pt x="327660" y="0"/>
                  </a:moveTo>
                  <a:lnTo>
                    <a:pt x="279237" y="3484"/>
                  </a:lnTo>
                  <a:lnTo>
                    <a:pt x="233022" y="13606"/>
                  </a:lnTo>
                  <a:lnTo>
                    <a:pt x="189521" y="29869"/>
                  </a:lnTo>
                  <a:lnTo>
                    <a:pt x="149239" y="51774"/>
                  </a:lnTo>
                  <a:lnTo>
                    <a:pt x="112685" y="78823"/>
                  </a:lnTo>
                  <a:lnTo>
                    <a:pt x="80364" y="110521"/>
                  </a:lnTo>
                  <a:lnTo>
                    <a:pt x="52784" y="146369"/>
                  </a:lnTo>
                  <a:lnTo>
                    <a:pt x="30451" y="185869"/>
                  </a:lnTo>
                  <a:lnTo>
                    <a:pt x="13871" y="228524"/>
                  </a:lnTo>
                  <a:lnTo>
                    <a:pt x="3552" y="273837"/>
                  </a:lnTo>
                  <a:lnTo>
                    <a:pt x="0" y="321309"/>
                  </a:lnTo>
                  <a:lnTo>
                    <a:pt x="3552" y="368782"/>
                  </a:lnTo>
                  <a:lnTo>
                    <a:pt x="13871" y="414095"/>
                  </a:lnTo>
                  <a:lnTo>
                    <a:pt x="30451" y="456750"/>
                  </a:lnTo>
                  <a:lnTo>
                    <a:pt x="52784" y="496250"/>
                  </a:lnTo>
                  <a:lnTo>
                    <a:pt x="80364" y="532098"/>
                  </a:lnTo>
                  <a:lnTo>
                    <a:pt x="112685" y="563796"/>
                  </a:lnTo>
                  <a:lnTo>
                    <a:pt x="149239" y="590845"/>
                  </a:lnTo>
                  <a:lnTo>
                    <a:pt x="189521" y="612750"/>
                  </a:lnTo>
                  <a:lnTo>
                    <a:pt x="233022" y="629013"/>
                  </a:lnTo>
                  <a:lnTo>
                    <a:pt x="279237" y="639135"/>
                  </a:lnTo>
                  <a:lnTo>
                    <a:pt x="327660" y="642619"/>
                  </a:lnTo>
                  <a:lnTo>
                    <a:pt x="376082" y="639135"/>
                  </a:lnTo>
                  <a:lnTo>
                    <a:pt x="422297" y="629013"/>
                  </a:lnTo>
                  <a:lnTo>
                    <a:pt x="465798" y="612750"/>
                  </a:lnTo>
                  <a:lnTo>
                    <a:pt x="506080" y="590845"/>
                  </a:lnTo>
                  <a:lnTo>
                    <a:pt x="542634" y="563796"/>
                  </a:lnTo>
                  <a:lnTo>
                    <a:pt x="574955" y="532098"/>
                  </a:lnTo>
                  <a:lnTo>
                    <a:pt x="602535" y="496250"/>
                  </a:lnTo>
                  <a:lnTo>
                    <a:pt x="624868" y="456750"/>
                  </a:lnTo>
                  <a:lnTo>
                    <a:pt x="641448" y="414095"/>
                  </a:lnTo>
                  <a:lnTo>
                    <a:pt x="651767" y="368782"/>
                  </a:lnTo>
                  <a:lnTo>
                    <a:pt x="655320" y="321309"/>
                  </a:lnTo>
                  <a:lnTo>
                    <a:pt x="651767" y="273837"/>
                  </a:lnTo>
                  <a:lnTo>
                    <a:pt x="641448" y="228524"/>
                  </a:lnTo>
                  <a:lnTo>
                    <a:pt x="624868" y="185869"/>
                  </a:lnTo>
                  <a:lnTo>
                    <a:pt x="602535" y="146369"/>
                  </a:lnTo>
                  <a:lnTo>
                    <a:pt x="574955" y="110521"/>
                  </a:lnTo>
                  <a:lnTo>
                    <a:pt x="542634" y="78823"/>
                  </a:lnTo>
                  <a:lnTo>
                    <a:pt x="506080" y="51774"/>
                  </a:lnTo>
                  <a:lnTo>
                    <a:pt x="465798" y="29869"/>
                  </a:lnTo>
                  <a:lnTo>
                    <a:pt x="422297" y="13606"/>
                  </a:lnTo>
                  <a:lnTo>
                    <a:pt x="376082" y="3484"/>
                  </a:lnTo>
                  <a:lnTo>
                    <a:pt x="327660" y="0"/>
                  </a:lnTo>
                  <a:close/>
                </a:path>
              </a:pathLst>
            </a:custGeom>
            <a:solidFill>
              <a:srgbClr val="05B3BB">
                <a:alpha val="65097"/>
              </a:srgbClr>
            </a:solidFill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  <p:pic>
          <p:nvPicPr>
            <p:cNvPr id="46" name="object 46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401820" y="1442719"/>
              <a:ext cx="792479" cy="751839"/>
            </a:xfrm>
            <a:prstGeom prst="rect">
              <a:avLst/>
            </a:prstGeom>
          </p:spPr>
        </p:pic>
      </p:grpSp>
      <p:grpSp>
        <p:nvGrpSpPr>
          <p:cNvPr id="47" name="object 47"/>
          <p:cNvGrpSpPr/>
          <p:nvPr/>
        </p:nvGrpSpPr>
        <p:grpSpPr>
          <a:xfrm>
            <a:off x="7709535" y="1123950"/>
            <a:ext cx="542925" cy="481965"/>
            <a:chOff x="10279380" y="1498600"/>
            <a:chExt cx="723900" cy="642620"/>
          </a:xfrm>
        </p:grpSpPr>
        <p:sp>
          <p:nvSpPr>
            <p:cNvPr id="48" name="object 48"/>
            <p:cNvSpPr/>
            <p:nvPr/>
          </p:nvSpPr>
          <p:spPr>
            <a:xfrm>
              <a:off x="10279380" y="1498600"/>
              <a:ext cx="655320" cy="642620"/>
            </a:xfrm>
            <a:custGeom>
              <a:avLst/>
              <a:gdLst/>
              <a:ahLst/>
              <a:cxnLst/>
              <a:rect l="l" t="t" r="r" b="b"/>
              <a:pathLst>
                <a:path w="655320" h="642619">
                  <a:moveTo>
                    <a:pt x="327660" y="0"/>
                  </a:moveTo>
                  <a:lnTo>
                    <a:pt x="279237" y="3484"/>
                  </a:lnTo>
                  <a:lnTo>
                    <a:pt x="233022" y="13606"/>
                  </a:lnTo>
                  <a:lnTo>
                    <a:pt x="189521" y="29869"/>
                  </a:lnTo>
                  <a:lnTo>
                    <a:pt x="149239" y="51774"/>
                  </a:lnTo>
                  <a:lnTo>
                    <a:pt x="112685" y="78823"/>
                  </a:lnTo>
                  <a:lnTo>
                    <a:pt x="80364" y="110521"/>
                  </a:lnTo>
                  <a:lnTo>
                    <a:pt x="52784" y="146369"/>
                  </a:lnTo>
                  <a:lnTo>
                    <a:pt x="30451" y="185869"/>
                  </a:lnTo>
                  <a:lnTo>
                    <a:pt x="13871" y="228524"/>
                  </a:lnTo>
                  <a:lnTo>
                    <a:pt x="3552" y="273837"/>
                  </a:lnTo>
                  <a:lnTo>
                    <a:pt x="0" y="321310"/>
                  </a:lnTo>
                  <a:lnTo>
                    <a:pt x="3552" y="368782"/>
                  </a:lnTo>
                  <a:lnTo>
                    <a:pt x="13871" y="414095"/>
                  </a:lnTo>
                  <a:lnTo>
                    <a:pt x="30451" y="456750"/>
                  </a:lnTo>
                  <a:lnTo>
                    <a:pt x="52784" y="496250"/>
                  </a:lnTo>
                  <a:lnTo>
                    <a:pt x="80364" y="532098"/>
                  </a:lnTo>
                  <a:lnTo>
                    <a:pt x="112685" y="563796"/>
                  </a:lnTo>
                  <a:lnTo>
                    <a:pt x="149239" y="590845"/>
                  </a:lnTo>
                  <a:lnTo>
                    <a:pt x="189521" y="612750"/>
                  </a:lnTo>
                  <a:lnTo>
                    <a:pt x="233022" y="629013"/>
                  </a:lnTo>
                  <a:lnTo>
                    <a:pt x="279237" y="639135"/>
                  </a:lnTo>
                  <a:lnTo>
                    <a:pt x="327660" y="642620"/>
                  </a:lnTo>
                  <a:lnTo>
                    <a:pt x="376082" y="639135"/>
                  </a:lnTo>
                  <a:lnTo>
                    <a:pt x="422297" y="629013"/>
                  </a:lnTo>
                  <a:lnTo>
                    <a:pt x="465798" y="612750"/>
                  </a:lnTo>
                  <a:lnTo>
                    <a:pt x="506080" y="590845"/>
                  </a:lnTo>
                  <a:lnTo>
                    <a:pt x="542634" y="563796"/>
                  </a:lnTo>
                  <a:lnTo>
                    <a:pt x="574955" y="532098"/>
                  </a:lnTo>
                  <a:lnTo>
                    <a:pt x="602535" y="496250"/>
                  </a:lnTo>
                  <a:lnTo>
                    <a:pt x="624868" y="456750"/>
                  </a:lnTo>
                  <a:lnTo>
                    <a:pt x="641448" y="414095"/>
                  </a:lnTo>
                  <a:lnTo>
                    <a:pt x="651767" y="368782"/>
                  </a:lnTo>
                  <a:lnTo>
                    <a:pt x="655320" y="321310"/>
                  </a:lnTo>
                  <a:lnTo>
                    <a:pt x="651767" y="273837"/>
                  </a:lnTo>
                  <a:lnTo>
                    <a:pt x="641448" y="228524"/>
                  </a:lnTo>
                  <a:lnTo>
                    <a:pt x="624868" y="185869"/>
                  </a:lnTo>
                  <a:lnTo>
                    <a:pt x="602535" y="146369"/>
                  </a:lnTo>
                  <a:lnTo>
                    <a:pt x="574955" y="110521"/>
                  </a:lnTo>
                  <a:lnTo>
                    <a:pt x="542634" y="78823"/>
                  </a:lnTo>
                  <a:lnTo>
                    <a:pt x="506080" y="51774"/>
                  </a:lnTo>
                  <a:lnTo>
                    <a:pt x="465798" y="29869"/>
                  </a:lnTo>
                  <a:lnTo>
                    <a:pt x="422297" y="13606"/>
                  </a:lnTo>
                  <a:lnTo>
                    <a:pt x="376082" y="3484"/>
                  </a:lnTo>
                  <a:lnTo>
                    <a:pt x="327660" y="0"/>
                  </a:lnTo>
                  <a:close/>
                </a:path>
              </a:pathLst>
            </a:custGeom>
            <a:solidFill>
              <a:srgbClr val="05B3BB">
                <a:alpha val="65097"/>
              </a:srgbClr>
            </a:solidFill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  <p:pic>
          <p:nvPicPr>
            <p:cNvPr id="49" name="object 4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510520" y="1544319"/>
              <a:ext cx="492759" cy="505460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" y="1"/>
            <a:ext cx="2061209" cy="1985009"/>
          </a:xfrm>
          <a:prstGeom prst="rect">
            <a:avLst/>
          </a:prstGeom>
        </p:spPr>
      </p:pic>
      <p:grpSp>
        <p:nvGrpSpPr>
          <p:cNvPr id="3" name="object 3"/>
          <p:cNvGrpSpPr/>
          <p:nvPr/>
        </p:nvGrpSpPr>
        <p:grpSpPr>
          <a:xfrm>
            <a:off x="217199" y="198119"/>
            <a:ext cx="8926830" cy="4945380"/>
            <a:chOff x="289598" y="264159"/>
            <a:chExt cx="11902440" cy="6593840"/>
          </a:xfrm>
        </p:grpSpPr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443719" y="4211319"/>
              <a:ext cx="2748279" cy="2646680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303568" y="278129"/>
              <a:ext cx="11587480" cy="6304280"/>
            </a:xfrm>
            <a:custGeom>
              <a:avLst/>
              <a:gdLst/>
              <a:ahLst/>
              <a:cxnLst/>
              <a:rect l="l" t="t" r="r" b="b"/>
              <a:pathLst>
                <a:path w="11587480" h="6304280">
                  <a:moveTo>
                    <a:pt x="11587441" y="6039307"/>
                  </a:moveTo>
                  <a:lnTo>
                    <a:pt x="11587441" y="263906"/>
                  </a:lnTo>
                  <a:lnTo>
                    <a:pt x="11536960" y="260463"/>
                  </a:lnTo>
                  <a:lnTo>
                    <a:pt x="11489046" y="250492"/>
                  </a:lnTo>
                  <a:lnTo>
                    <a:pt x="11444346" y="234529"/>
                  </a:lnTo>
                  <a:lnTo>
                    <a:pt x="11403507" y="213110"/>
                  </a:lnTo>
                  <a:lnTo>
                    <a:pt x="11367176" y="186769"/>
                  </a:lnTo>
                  <a:lnTo>
                    <a:pt x="11336000" y="156043"/>
                  </a:lnTo>
                  <a:lnTo>
                    <a:pt x="11310625" y="121467"/>
                  </a:lnTo>
                  <a:lnTo>
                    <a:pt x="11291700" y="83578"/>
                  </a:lnTo>
                  <a:lnTo>
                    <a:pt x="11279870" y="42910"/>
                  </a:lnTo>
                  <a:lnTo>
                    <a:pt x="11275783" y="0"/>
                  </a:lnTo>
                  <a:lnTo>
                    <a:pt x="310349" y="0"/>
                  </a:lnTo>
                  <a:lnTo>
                    <a:pt x="306299" y="42910"/>
                  </a:lnTo>
                  <a:lnTo>
                    <a:pt x="294568" y="83578"/>
                  </a:lnTo>
                  <a:lnTo>
                    <a:pt x="275787" y="121467"/>
                  </a:lnTo>
                  <a:lnTo>
                    <a:pt x="250590" y="156043"/>
                  </a:lnTo>
                  <a:lnTo>
                    <a:pt x="219606" y="186769"/>
                  </a:lnTo>
                  <a:lnTo>
                    <a:pt x="183468" y="213110"/>
                  </a:lnTo>
                  <a:lnTo>
                    <a:pt x="142807" y="234529"/>
                  </a:lnTo>
                  <a:lnTo>
                    <a:pt x="98254" y="250492"/>
                  </a:lnTo>
                  <a:lnTo>
                    <a:pt x="50441" y="260463"/>
                  </a:lnTo>
                  <a:lnTo>
                    <a:pt x="0" y="263906"/>
                  </a:lnTo>
                  <a:lnTo>
                    <a:pt x="0" y="6039307"/>
                  </a:lnTo>
                  <a:lnTo>
                    <a:pt x="50441" y="6042751"/>
                  </a:lnTo>
                  <a:lnTo>
                    <a:pt x="98254" y="6052730"/>
                  </a:lnTo>
                  <a:lnTo>
                    <a:pt x="142807" y="6068714"/>
                  </a:lnTo>
                  <a:lnTo>
                    <a:pt x="183468" y="6090175"/>
                  </a:lnTo>
                  <a:lnTo>
                    <a:pt x="219606" y="6116581"/>
                  </a:lnTo>
                  <a:lnTo>
                    <a:pt x="250590" y="6147405"/>
                  </a:lnTo>
                  <a:lnTo>
                    <a:pt x="275787" y="6182116"/>
                  </a:lnTo>
                  <a:lnTo>
                    <a:pt x="294568" y="6220186"/>
                  </a:lnTo>
                  <a:lnTo>
                    <a:pt x="306299" y="6261083"/>
                  </a:lnTo>
                  <a:lnTo>
                    <a:pt x="310349" y="6304280"/>
                  </a:lnTo>
                  <a:lnTo>
                    <a:pt x="11275783" y="6304280"/>
                  </a:lnTo>
                  <a:lnTo>
                    <a:pt x="11279870" y="6261083"/>
                  </a:lnTo>
                  <a:lnTo>
                    <a:pt x="11291700" y="6220186"/>
                  </a:lnTo>
                  <a:lnTo>
                    <a:pt x="11310625" y="6182116"/>
                  </a:lnTo>
                  <a:lnTo>
                    <a:pt x="11336000" y="6147405"/>
                  </a:lnTo>
                  <a:lnTo>
                    <a:pt x="11367176" y="6116581"/>
                  </a:lnTo>
                  <a:lnTo>
                    <a:pt x="11403507" y="6090175"/>
                  </a:lnTo>
                  <a:lnTo>
                    <a:pt x="11444346" y="6068714"/>
                  </a:lnTo>
                  <a:lnTo>
                    <a:pt x="11489046" y="6052730"/>
                  </a:lnTo>
                  <a:lnTo>
                    <a:pt x="11536960" y="6042751"/>
                  </a:lnTo>
                  <a:lnTo>
                    <a:pt x="11587441" y="6039307"/>
                  </a:lnTo>
                  <a:close/>
                </a:path>
              </a:pathLst>
            </a:custGeom>
            <a:ln w="27940">
              <a:solidFill>
                <a:srgbClr val="B1B1B1"/>
              </a:solidFill>
            </a:ln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6" name="object 6"/>
          <p:cNvSpPr txBox="1">
            <a:spLocks noGrp="1"/>
          </p:cNvSpPr>
          <p:nvPr>
            <p:ph type="title"/>
          </p:nvPr>
        </p:nvSpPr>
        <p:spPr>
          <a:xfrm>
            <a:off x="1528095" y="496014"/>
            <a:ext cx="6087428" cy="441532"/>
          </a:xfrm>
          <a:prstGeom prst="rect">
            <a:avLst/>
          </a:prstGeom>
        </p:spPr>
        <p:txBody>
          <a:bodyPr vert="horz" wrap="square" lIns="0" tIns="8573" rIns="0" bIns="0" rtlCol="0">
            <a:spAutoFit/>
          </a:bodyPr>
          <a:lstStyle/>
          <a:p>
            <a:pPr marL="9525">
              <a:spcBef>
                <a:spcPts val="68"/>
              </a:spcBef>
            </a:pPr>
            <a:r>
              <a:rPr sz="2813" b="0" dirty="0">
                <a:solidFill>
                  <a:srgbClr val="000000"/>
                </a:solidFill>
                <a:latin typeface="Arial MT"/>
                <a:cs typeface="Arial MT"/>
              </a:rPr>
              <a:t>Faktor</a:t>
            </a:r>
            <a:r>
              <a:rPr sz="2813" b="0" spc="-113" dirty="0">
                <a:solidFill>
                  <a:srgbClr val="000000"/>
                </a:solidFill>
                <a:latin typeface="Arial MT"/>
                <a:cs typeface="Arial MT"/>
              </a:rPr>
              <a:t> </a:t>
            </a:r>
            <a:r>
              <a:rPr sz="2813" b="0" dirty="0">
                <a:solidFill>
                  <a:srgbClr val="000000"/>
                </a:solidFill>
                <a:latin typeface="Arial MT"/>
                <a:cs typeface="Arial MT"/>
              </a:rPr>
              <a:t>Risiko</a:t>
            </a:r>
            <a:r>
              <a:rPr sz="2813" b="0" spc="-131" dirty="0">
                <a:solidFill>
                  <a:srgbClr val="000000"/>
                </a:solidFill>
                <a:latin typeface="Arial MT"/>
                <a:cs typeface="Arial MT"/>
              </a:rPr>
              <a:t> </a:t>
            </a:r>
            <a:r>
              <a:rPr sz="2813" b="0" spc="-8" dirty="0">
                <a:solidFill>
                  <a:srgbClr val="000000"/>
                </a:solidFill>
                <a:latin typeface="Arial MT"/>
                <a:cs typeface="Arial MT"/>
              </a:rPr>
              <a:t>Kesehatan</a:t>
            </a:r>
            <a:r>
              <a:rPr sz="2813" b="0" spc="-124" dirty="0">
                <a:solidFill>
                  <a:srgbClr val="000000"/>
                </a:solidFill>
                <a:latin typeface="Arial MT"/>
                <a:cs typeface="Arial MT"/>
              </a:rPr>
              <a:t> </a:t>
            </a:r>
            <a:r>
              <a:rPr sz="2813" b="0" dirty="0">
                <a:solidFill>
                  <a:srgbClr val="000000"/>
                </a:solidFill>
                <a:latin typeface="Arial MT"/>
                <a:cs typeface="Arial MT"/>
              </a:rPr>
              <a:t>pada</a:t>
            </a:r>
            <a:r>
              <a:rPr sz="2813" b="0" spc="-86" dirty="0">
                <a:solidFill>
                  <a:srgbClr val="000000"/>
                </a:solidFill>
                <a:latin typeface="Arial MT"/>
                <a:cs typeface="Arial MT"/>
              </a:rPr>
              <a:t> </a:t>
            </a:r>
            <a:r>
              <a:rPr sz="2813" b="0" spc="-8" dirty="0">
                <a:solidFill>
                  <a:srgbClr val="000000"/>
                </a:solidFill>
                <a:latin typeface="Arial MT"/>
                <a:cs typeface="Arial MT"/>
              </a:rPr>
              <a:t>Pekerja</a:t>
            </a:r>
            <a:endParaRPr sz="2813">
              <a:latin typeface="Arial MT"/>
              <a:cs typeface="Arial MT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918210" y="1428750"/>
            <a:ext cx="2954655" cy="2977515"/>
          </a:xfrm>
          <a:custGeom>
            <a:avLst/>
            <a:gdLst/>
            <a:ahLst/>
            <a:cxnLst/>
            <a:rect l="l" t="t" r="r" b="b"/>
            <a:pathLst>
              <a:path w="3939540" h="3970020">
                <a:moveTo>
                  <a:pt x="3939540" y="0"/>
                </a:moveTo>
                <a:lnTo>
                  <a:pt x="0" y="0"/>
                </a:lnTo>
                <a:lnTo>
                  <a:pt x="0" y="3970020"/>
                </a:lnTo>
                <a:lnTo>
                  <a:pt x="3939540" y="3970020"/>
                </a:lnTo>
                <a:lnTo>
                  <a:pt x="3939540" y="0"/>
                </a:lnTo>
                <a:close/>
              </a:path>
            </a:pathLst>
          </a:custGeom>
          <a:solidFill>
            <a:srgbClr val="6F2F9F"/>
          </a:solidFill>
        </p:spPr>
        <p:txBody>
          <a:bodyPr wrap="square" lIns="0" tIns="0" rIns="0" bIns="0" rtlCol="0"/>
          <a:lstStyle/>
          <a:p>
            <a:pPr defTabSz="685800">
              <a:buClrTx/>
            </a:pPr>
            <a:endParaRPr sz="1350">
              <a:solidFill>
                <a:sysClr val="windowText" lastClr="000000"/>
              </a:solidFill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123950" y="1477375"/>
            <a:ext cx="2326958" cy="2476576"/>
          </a:xfrm>
          <a:prstGeom prst="rect">
            <a:avLst/>
          </a:prstGeom>
        </p:spPr>
        <p:txBody>
          <a:bodyPr vert="horz" wrap="square" lIns="0" tIns="10478" rIns="0" bIns="0" rtlCol="0">
            <a:spAutoFit/>
          </a:bodyPr>
          <a:lstStyle/>
          <a:p>
            <a:pPr marL="373380" defTabSz="685800">
              <a:spcBef>
                <a:spcPts val="83"/>
              </a:spcBef>
              <a:buClrTx/>
            </a:pPr>
            <a:r>
              <a:rPr sz="1388" b="1" dirty="0">
                <a:solidFill>
                  <a:srgbClr val="FFFFFF"/>
                </a:solidFill>
                <a:latin typeface="Calibri"/>
                <a:cs typeface="Calibri"/>
              </a:rPr>
              <a:t>Faktor</a:t>
            </a:r>
            <a:r>
              <a:rPr sz="1388" b="1" spc="19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88" b="1" dirty="0">
                <a:solidFill>
                  <a:srgbClr val="FFFFFF"/>
                </a:solidFill>
                <a:latin typeface="Calibri"/>
                <a:cs typeface="Calibri"/>
              </a:rPr>
              <a:t>Risiko</a:t>
            </a:r>
            <a:r>
              <a:rPr sz="1388" b="1" spc="41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88" b="1" dirty="0">
                <a:solidFill>
                  <a:srgbClr val="FFFFFF"/>
                </a:solidFill>
                <a:latin typeface="Calibri"/>
                <a:cs typeface="Calibri"/>
              </a:rPr>
              <a:t>Non</a:t>
            </a:r>
            <a:r>
              <a:rPr sz="1388" b="1" spc="8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88" b="1" spc="-8" dirty="0">
                <a:solidFill>
                  <a:srgbClr val="FFFFFF"/>
                </a:solidFill>
                <a:latin typeface="Calibri"/>
                <a:cs typeface="Calibri"/>
              </a:rPr>
              <a:t>Okupasi</a:t>
            </a:r>
            <a:endParaRPr sz="1388">
              <a:solidFill>
                <a:sysClr val="windowText" lastClr="000000"/>
              </a:solidFill>
              <a:latin typeface="Calibri"/>
              <a:cs typeface="Calibri"/>
            </a:endParaRPr>
          </a:p>
          <a:p>
            <a:pPr defTabSz="685800">
              <a:spcBef>
                <a:spcPts val="34"/>
              </a:spcBef>
              <a:buClrTx/>
            </a:pPr>
            <a:endParaRPr sz="1388">
              <a:solidFill>
                <a:sysClr val="windowText" lastClr="000000"/>
              </a:solidFill>
              <a:latin typeface="Calibri"/>
              <a:cs typeface="Calibri"/>
            </a:endParaRPr>
          </a:p>
          <a:p>
            <a:pPr marL="320040" indent="-310515" defTabSz="685800">
              <a:lnSpc>
                <a:spcPts val="1568"/>
              </a:lnSpc>
              <a:buSzPct val="74285"/>
              <a:buFont typeface="Calibri"/>
              <a:buChar char="●"/>
              <a:tabLst>
                <a:tab pos="320040" algn="l"/>
              </a:tabLst>
            </a:pPr>
            <a:r>
              <a:rPr sz="1313" spc="-15" dirty="0">
                <a:solidFill>
                  <a:srgbClr val="FFFFFF"/>
                </a:solidFill>
                <a:latin typeface="Arial MT"/>
                <a:cs typeface="Arial MT"/>
              </a:rPr>
              <a:t>Umur</a:t>
            </a:r>
            <a:endParaRPr sz="1313">
              <a:solidFill>
                <a:sysClr val="windowText" lastClr="000000"/>
              </a:solidFill>
              <a:latin typeface="Arial MT"/>
              <a:cs typeface="Arial MT"/>
            </a:endParaRPr>
          </a:p>
          <a:p>
            <a:pPr marL="320040" indent="-310515" defTabSz="685800">
              <a:lnSpc>
                <a:spcPts val="1560"/>
              </a:lnSpc>
              <a:buSzPct val="74285"/>
              <a:buFont typeface="Calibri"/>
              <a:buChar char="●"/>
              <a:tabLst>
                <a:tab pos="320040" algn="l"/>
              </a:tabLst>
            </a:pPr>
            <a:r>
              <a:rPr sz="1313" spc="-15" dirty="0">
                <a:solidFill>
                  <a:srgbClr val="FFFFFF"/>
                </a:solidFill>
                <a:latin typeface="Arial MT"/>
                <a:cs typeface="Arial MT"/>
              </a:rPr>
              <a:t>Gizi</a:t>
            </a:r>
            <a:endParaRPr sz="1313">
              <a:solidFill>
                <a:sysClr val="windowText" lastClr="000000"/>
              </a:solidFill>
              <a:latin typeface="Arial MT"/>
              <a:cs typeface="Arial MT"/>
            </a:endParaRPr>
          </a:p>
          <a:p>
            <a:pPr marL="320040" indent="-310515" defTabSz="685800">
              <a:lnSpc>
                <a:spcPts val="1560"/>
              </a:lnSpc>
              <a:buSzPct val="74285"/>
              <a:buFont typeface="Calibri"/>
              <a:buChar char="●"/>
              <a:tabLst>
                <a:tab pos="320040" algn="l"/>
              </a:tabLst>
            </a:pPr>
            <a:r>
              <a:rPr sz="1313" spc="-8" dirty="0">
                <a:solidFill>
                  <a:srgbClr val="FFFFFF"/>
                </a:solidFill>
                <a:latin typeface="Arial MT"/>
                <a:cs typeface="Arial MT"/>
              </a:rPr>
              <a:t>Penyakit</a:t>
            </a:r>
            <a:r>
              <a:rPr sz="1313" spc="-41" dirty="0">
                <a:solidFill>
                  <a:srgbClr val="FFFFFF"/>
                </a:solidFill>
                <a:latin typeface="Arial MT"/>
                <a:cs typeface="Arial MT"/>
              </a:rPr>
              <a:t> </a:t>
            </a:r>
            <a:r>
              <a:rPr sz="1313" spc="-8" dirty="0">
                <a:solidFill>
                  <a:srgbClr val="FFFFFF"/>
                </a:solidFill>
                <a:latin typeface="Arial MT"/>
                <a:cs typeface="Arial MT"/>
              </a:rPr>
              <a:t>kronis</a:t>
            </a:r>
            <a:endParaRPr sz="1313">
              <a:solidFill>
                <a:sysClr val="windowText" lastClr="000000"/>
              </a:solidFill>
              <a:latin typeface="Arial MT"/>
              <a:cs typeface="Arial MT"/>
            </a:endParaRPr>
          </a:p>
          <a:p>
            <a:pPr marL="320040" indent="-310515" defTabSz="685800">
              <a:lnSpc>
                <a:spcPts val="1560"/>
              </a:lnSpc>
              <a:buSzPct val="74285"/>
              <a:buFont typeface="Calibri"/>
              <a:buChar char="●"/>
              <a:tabLst>
                <a:tab pos="320040" algn="l"/>
              </a:tabLst>
            </a:pPr>
            <a:r>
              <a:rPr sz="1313" spc="-8" dirty="0">
                <a:solidFill>
                  <a:srgbClr val="FFFFFF"/>
                </a:solidFill>
                <a:latin typeface="Arial MT"/>
                <a:cs typeface="Arial MT"/>
              </a:rPr>
              <a:t>Genetik</a:t>
            </a:r>
            <a:endParaRPr sz="1313">
              <a:solidFill>
                <a:sysClr val="windowText" lastClr="000000"/>
              </a:solidFill>
              <a:latin typeface="Arial MT"/>
              <a:cs typeface="Arial MT"/>
            </a:endParaRPr>
          </a:p>
          <a:p>
            <a:pPr marL="320040" indent="-310515" defTabSz="685800">
              <a:lnSpc>
                <a:spcPts val="1560"/>
              </a:lnSpc>
              <a:buSzPct val="74285"/>
              <a:buFont typeface="Calibri"/>
              <a:buChar char="●"/>
              <a:tabLst>
                <a:tab pos="320040" algn="l"/>
              </a:tabLst>
            </a:pPr>
            <a:r>
              <a:rPr sz="1313" spc="-8" dirty="0">
                <a:solidFill>
                  <a:srgbClr val="FFFFFF"/>
                </a:solidFill>
                <a:latin typeface="Arial MT"/>
                <a:cs typeface="Arial MT"/>
              </a:rPr>
              <a:t>Lifestyle</a:t>
            </a:r>
            <a:endParaRPr sz="1313">
              <a:solidFill>
                <a:sysClr val="windowText" lastClr="000000"/>
              </a:solidFill>
              <a:latin typeface="Arial MT"/>
              <a:cs typeface="Arial MT"/>
            </a:endParaRPr>
          </a:p>
          <a:p>
            <a:pPr marL="320040" indent="-310515" defTabSz="685800">
              <a:lnSpc>
                <a:spcPts val="1560"/>
              </a:lnSpc>
              <a:buSzPct val="74285"/>
              <a:buFont typeface="Calibri"/>
              <a:buChar char="●"/>
              <a:tabLst>
                <a:tab pos="320040" algn="l"/>
              </a:tabLst>
            </a:pPr>
            <a:r>
              <a:rPr sz="1313" dirty="0">
                <a:solidFill>
                  <a:srgbClr val="FFFFFF"/>
                </a:solidFill>
                <a:latin typeface="Arial MT"/>
                <a:cs typeface="Arial MT"/>
              </a:rPr>
              <a:t>Olah</a:t>
            </a:r>
            <a:r>
              <a:rPr sz="1313" spc="-38" dirty="0">
                <a:solidFill>
                  <a:srgbClr val="FFFFFF"/>
                </a:solidFill>
                <a:latin typeface="Arial MT"/>
                <a:cs typeface="Arial MT"/>
              </a:rPr>
              <a:t> </a:t>
            </a:r>
            <a:r>
              <a:rPr sz="1313" spc="-15" dirty="0">
                <a:solidFill>
                  <a:srgbClr val="FFFFFF"/>
                </a:solidFill>
                <a:latin typeface="Arial MT"/>
                <a:cs typeface="Arial MT"/>
              </a:rPr>
              <a:t>raga</a:t>
            </a:r>
            <a:endParaRPr sz="1313">
              <a:solidFill>
                <a:sysClr val="windowText" lastClr="000000"/>
              </a:solidFill>
              <a:latin typeface="Arial MT"/>
              <a:cs typeface="Arial MT"/>
            </a:endParaRPr>
          </a:p>
          <a:p>
            <a:pPr marL="320040" indent="-310515" defTabSz="685800">
              <a:lnSpc>
                <a:spcPts val="1560"/>
              </a:lnSpc>
              <a:buSzPct val="74285"/>
              <a:buFont typeface="Calibri"/>
              <a:buChar char="●"/>
              <a:tabLst>
                <a:tab pos="320040" algn="l"/>
              </a:tabLst>
            </a:pPr>
            <a:r>
              <a:rPr sz="1313" dirty="0">
                <a:solidFill>
                  <a:srgbClr val="FFFFFF"/>
                </a:solidFill>
                <a:latin typeface="Arial MT"/>
                <a:cs typeface="Arial MT"/>
              </a:rPr>
              <a:t>Rokok,</a:t>
            </a:r>
            <a:r>
              <a:rPr sz="1313" spc="-90" dirty="0">
                <a:solidFill>
                  <a:srgbClr val="FFFFFF"/>
                </a:solidFill>
                <a:latin typeface="Arial MT"/>
                <a:cs typeface="Arial MT"/>
              </a:rPr>
              <a:t> </a:t>
            </a:r>
            <a:r>
              <a:rPr sz="1313" dirty="0">
                <a:solidFill>
                  <a:srgbClr val="FFFFFF"/>
                </a:solidFill>
                <a:latin typeface="Arial MT"/>
                <a:cs typeface="Arial MT"/>
              </a:rPr>
              <a:t>alcohol,</a:t>
            </a:r>
            <a:r>
              <a:rPr sz="1313" spc="-60" dirty="0">
                <a:solidFill>
                  <a:srgbClr val="FFFFFF"/>
                </a:solidFill>
                <a:latin typeface="Arial MT"/>
                <a:cs typeface="Arial MT"/>
              </a:rPr>
              <a:t> </a:t>
            </a:r>
            <a:r>
              <a:rPr sz="1313" spc="-15" dirty="0">
                <a:solidFill>
                  <a:srgbClr val="FFFFFF"/>
                </a:solidFill>
                <a:latin typeface="Arial MT"/>
                <a:cs typeface="Arial MT"/>
              </a:rPr>
              <a:t>kopi</a:t>
            </a:r>
            <a:endParaRPr sz="1313">
              <a:solidFill>
                <a:sysClr val="windowText" lastClr="000000"/>
              </a:solidFill>
              <a:latin typeface="Arial MT"/>
              <a:cs typeface="Arial MT"/>
            </a:endParaRPr>
          </a:p>
          <a:p>
            <a:pPr marL="320040" indent="-310515" defTabSz="685800">
              <a:lnSpc>
                <a:spcPts val="1560"/>
              </a:lnSpc>
              <a:buSzPct val="74285"/>
              <a:buFont typeface="Calibri"/>
              <a:buChar char="●"/>
              <a:tabLst>
                <a:tab pos="320040" algn="l"/>
              </a:tabLst>
            </a:pPr>
            <a:r>
              <a:rPr sz="1313" spc="-8" dirty="0">
                <a:solidFill>
                  <a:srgbClr val="FFFFFF"/>
                </a:solidFill>
                <a:latin typeface="Arial MT"/>
                <a:cs typeface="Arial MT"/>
              </a:rPr>
              <a:t>Dukungan</a:t>
            </a:r>
            <a:r>
              <a:rPr sz="1313" spc="-49" dirty="0">
                <a:solidFill>
                  <a:srgbClr val="FFFFFF"/>
                </a:solidFill>
                <a:latin typeface="Arial MT"/>
                <a:cs typeface="Arial MT"/>
              </a:rPr>
              <a:t> </a:t>
            </a:r>
            <a:r>
              <a:rPr sz="1313" spc="-8" dirty="0">
                <a:solidFill>
                  <a:srgbClr val="FFFFFF"/>
                </a:solidFill>
                <a:latin typeface="Arial MT"/>
                <a:cs typeface="Arial MT"/>
              </a:rPr>
              <a:t>social</a:t>
            </a:r>
            <a:endParaRPr sz="1313">
              <a:solidFill>
                <a:sysClr val="windowText" lastClr="000000"/>
              </a:solidFill>
              <a:latin typeface="Arial MT"/>
              <a:cs typeface="Arial MT"/>
            </a:endParaRPr>
          </a:p>
          <a:p>
            <a:pPr marL="320040" indent="-310515" defTabSz="685800">
              <a:lnSpc>
                <a:spcPts val="1560"/>
              </a:lnSpc>
              <a:buSzPct val="74285"/>
              <a:buFont typeface="Calibri"/>
              <a:buChar char="●"/>
              <a:tabLst>
                <a:tab pos="320040" algn="l"/>
              </a:tabLst>
            </a:pPr>
            <a:r>
              <a:rPr sz="1313" spc="-8" dirty="0">
                <a:solidFill>
                  <a:srgbClr val="FFFFFF"/>
                </a:solidFill>
                <a:latin typeface="Arial MT"/>
                <a:cs typeface="Arial MT"/>
              </a:rPr>
              <a:t>Penghasilan</a:t>
            </a:r>
            <a:endParaRPr sz="1313">
              <a:solidFill>
                <a:sysClr val="windowText" lastClr="000000"/>
              </a:solidFill>
              <a:latin typeface="Arial MT"/>
              <a:cs typeface="Arial MT"/>
            </a:endParaRPr>
          </a:p>
          <a:p>
            <a:pPr marL="320040" indent="-310515" defTabSz="685800">
              <a:lnSpc>
                <a:spcPts val="1568"/>
              </a:lnSpc>
              <a:buSzPct val="74285"/>
              <a:buFont typeface="Calibri"/>
              <a:buChar char="●"/>
              <a:tabLst>
                <a:tab pos="320040" algn="l"/>
              </a:tabLst>
            </a:pPr>
            <a:r>
              <a:rPr sz="1313" spc="-19" dirty="0">
                <a:solidFill>
                  <a:srgbClr val="FFFFFF"/>
                </a:solidFill>
                <a:latin typeface="Arial MT"/>
                <a:cs typeface="Arial MT"/>
              </a:rPr>
              <a:t>dll</a:t>
            </a:r>
            <a:endParaRPr sz="1313">
              <a:solidFill>
                <a:sysClr val="windowText" lastClr="000000"/>
              </a:solidFill>
              <a:latin typeface="Arial MT"/>
              <a:cs typeface="Arial MT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5198744" y="1428750"/>
            <a:ext cx="2954655" cy="2977515"/>
          </a:xfrm>
          <a:custGeom>
            <a:avLst/>
            <a:gdLst/>
            <a:ahLst/>
            <a:cxnLst/>
            <a:rect l="l" t="t" r="r" b="b"/>
            <a:pathLst>
              <a:path w="3939540" h="3970020">
                <a:moveTo>
                  <a:pt x="3939540" y="0"/>
                </a:moveTo>
                <a:lnTo>
                  <a:pt x="0" y="0"/>
                </a:lnTo>
                <a:lnTo>
                  <a:pt x="0" y="3970020"/>
                </a:lnTo>
                <a:lnTo>
                  <a:pt x="3939540" y="3970020"/>
                </a:lnTo>
                <a:lnTo>
                  <a:pt x="3939540" y="0"/>
                </a:lnTo>
                <a:close/>
              </a:path>
            </a:pathLst>
          </a:custGeom>
          <a:solidFill>
            <a:srgbClr val="6F2F9F"/>
          </a:solidFill>
        </p:spPr>
        <p:txBody>
          <a:bodyPr wrap="square" lIns="0" tIns="0" rIns="0" bIns="0" rtlCol="0"/>
          <a:lstStyle/>
          <a:p>
            <a:pPr defTabSz="685800">
              <a:buClrTx/>
            </a:pPr>
            <a:endParaRPr sz="1350">
              <a:solidFill>
                <a:sysClr val="windowText" lastClr="000000"/>
              </a:solidFill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5393055" y="1519714"/>
            <a:ext cx="2164080" cy="2310569"/>
          </a:xfrm>
          <a:prstGeom prst="rect">
            <a:avLst/>
          </a:prstGeom>
        </p:spPr>
        <p:txBody>
          <a:bodyPr vert="horz" wrap="square" lIns="0" tIns="10478" rIns="0" bIns="0" rtlCol="0">
            <a:spAutoFit/>
          </a:bodyPr>
          <a:lstStyle/>
          <a:p>
            <a:pPr marL="557689" defTabSz="685800">
              <a:spcBef>
                <a:spcPts val="83"/>
              </a:spcBef>
              <a:buClrTx/>
            </a:pPr>
            <a:r>
              <a:rPr sz="1388" b="1" dirty="0">
                <a:solidFill>
                  <a:srgbClr val="FFFFFF"/>
                </a:solidFill>
                <a:latin typeface="Calibri"/>
                <a:cs typeface="Calibri"/>
              </a:rPr>
              <a:t>Faktor</a:t>
            </a:r>
            <a:r>
              <a:rPr sz="1388" b="1" spc="8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88" b="1" dirty="0">
                <a:solidFill>
                  <a:srgbClr val="FFFFFF"/>
                </a:solidFill>
                <a:latin typeface="Calibri"/>
                <a:cs typeface="Calibri"/>
              </a:rPr>
              <a:t>Risiko</a:t>
            </a:r>
            <a:r>
              <a:rPr sz="1388" b="1" spc="23" dirty="0">
                <a:solidFill>
                  <a:srgbClr val="FFFFFF"/>
                </a:solidFill>
                <a:latin typeface="Calibri"/>
                <a:cs typeface="Calibri"/>
              </a:rPr>
              <a:t> </a:t>
            </a:r>
            <a:r>
              <a:rPr sz="1388" b="1" spc="-8" dirty="0">
                <a:solidFill>
                  <a:srgbClr val="FFFFFF"/>
                </a:solidFill>
                <a:latin typeface="Calibri"/>
                <a:cs typeface="Calibri"/>
              </a:rPr>
              <a:t>Okupasi</a:t>
            </a:r>
            <a:endParaRPr sz="1388">
              <a:solidFill>
                <a:sysClr val="windowText" lastClr="000000"/>
              </a:solidFill>
              <a:latin typeface="Calibri"/>
              <a:cs typeface="Calibri"/>
            </a:endParaRPr>
          </a:p>
          <a:p>
            <a:pPr defTabSz="685800">
              <a:spcBef>
                <a:spcPts val="465"/>
              </a:spcBef>
              <a:buClrTx/>
            </a:pPr>
            <a:endParaRPr sz="1388">
              <a:solidFill>
                <a:sysClr val="windowText" lastClr="000000"/>
              </a:solidFill>
              <a:latin typeface="Calibri"/>
              <a:cs typeface="Calibri"/>
            </a:endParaRPr>
          </a:p>
          <a:p>
            <a:pPr marL="45244" defTabSz="685800">
              <a:buClrTx/>
            </a:pPr>
            <a:r>
              <a:rPr sz="1313" spc="-8" dirty="0">
                <a:solidFill>
                  <a:srgbClr val="FFFFFF"/>
                </a:solidFill>
                <a:latin typeface="Arial MT"/>
                <a:cs typeface="Arial MT"/>
              </a:rPr>
              <a:t>Lingkungan</a:t>
            </a:r>
            <a:r>
              <a:rPr sz="1313" spc="-49" dirty="0">
                <a:solidFill>
                  <a:srgbClr val="FFFFFF"/>
                </a:solidFill>
                <a:latin typeface="Arial MT"/>
                <a:cs typeface="Arial MT"/>
              </a:rPr>
              <a:t> </a:t>
            </a:r>
            <a:r>
              <a:rPr sz="1313" spc="-8" dirty="0">
                <a:solidFill>
                  <a:srgbClr val="FFFFFF"/>
                </a:solidFill>
                <a:latin typeface="Arial MT"/>
                <a:cs typeface="Arial MT"/>
              </a:rPr>
              <a:t>Kerja</a:t>
            </a:r>
            <a:endParaRPr sz="1313">
              <a:solidFill>
                <a:sysClr val="windowText" lastClr="000000"/>
              </a:solidFill>
              <a:latin typeface="Arial MT"/>
              <a:cs typeface="Arial MT"/>
            </a:endParaRPr>
          </a:p>
          <a:p>
            <a:pPr marL="241459" indent="-231934" defTabSz="685800">
              <a:spcBef>
                <a:spcPts val="225"/>
              </a:spcBef>
              <a:buSzPct val="74285"/>
              <a:buFont typeface="Calibri"/>
              <a:buChar char="●"/>
              <a:tabLst>
                <a:tab pos="241459" algn="l"/>
              </a:tabLst>
            </a:pPr>
            <a:r>
              <a:rPr sz="1313" dirty="0">
                <a:solidFill>
                  <a:srgbClr val="FFFFFF"/>
                </a:solidFill>
                <a:latin typeface="Arial MT"/>
                <a:cs typeface="Arial MT"/>
              </a:rPr>
              <a:t>Pajanan</a:t>
            </a:r>
            <a:r>
              <a:rPr sz="1313" spc="-86" dirty="0">
                <a:solidFill>
                  <a:srgbClr val="FFFFFF"/>
                </a:solidFill>
                <a:latin typeface="Arial MT"/>
                <a:cs typeface="Arial MT"/>
              </a:rPr>
              <a:t> </a:t>
            </a:r>
            <a:r>
              <a:rPr sz="1313" spc="-15" dirty="0">
                <a:solidFill>
                  <a:srgbClr val="FFFFFF"/>
                </a:solidFill>
                <a:latin typeface="Arial MT"/>
                <a:cs typeface="Arial MT"/>
              </a:rPr>
              <a:t>Kimia</a:t>
            </a:r>
            <a:endParaRPr sz="1313">
              <a:solidFill>
                <a:sysClr val="windowText" lastClr="000000"/>
              </a:solidFill>
              <a:latin typeface="Arial MT"/>
              <a:cs typeface="Arial MT"/>
            </a:endParaRPr>
          </a:p>
          <a:p>
            <a:pPr marL="241459" indent="-231934" defTabSz="685800">
              <a:spcBef>
                <a:spcPts val="225"/>
              </a:spcBef>
              <a:buSzPct val="74285"/>
              <a:buFont typeface="Calibri"/>
              <a:buChar char="●"/>
              <a:tabLst>
                <a:tab pos="241459" algn="l"/>
              </a:tabLst>
            </a:pPr>
            <a:r>
              <a:rPr sz="1313" dirty="0">
                <a:solidFill>
                  <a:srgbClr val="FFFFFF"/>
                </a:solidFill>
                <a:latin typeface="Arial MT"/>
                <a:cs typeface="Arial MT"/>
              </a:rPr>
              <a:t>Pajanan</a:t>
            </a:r>
            <a:r>
              <a:rPr sz="1313" spc="-86" dirty="0">
                <a:solidFill>
                  <a:srgbClr val="FFFFFF"/>
                </a:solidFill>
                <a:latin typeface="Arial MT"/>
                <a:cs typeface="Arial MT"/>
              </a:rPr>
              <a:t> </a:t>
            </a:r>
            <a:r>
              <a:rPr sz="1313" spc="-15" dirty="0">
                <a:solidFill>
                  <a:srgbClr val="FFFFFF"/>
                </a:solidFill>
                <a:latin typeface="Arial MT"/>
                <a:cs typeface="Arial MT"/>
              </a:rPr>
              <a:t>Fisik</a:t>
            </a:r>
            <a:endParaRPr sz="1313">
              <a:solidFill>
                <a:sysClr val="windowText" lastClr="000000"/>
              </a:solidFill>
              <a:latin typeface="Arial MT"/>
              <a:cs typeface="Arial MT"/>
            </a:endParaRPr>
          </a:p>
          <a:p>
            <a:pPr marL="241459" indent="-231934" defTabSz="685800">
              <a:spcBef>
                <a:spcPts val="210"/>
              </a:spcBef>
              <a:buSzPct val="74285"/>
              <a:buFont typeface="Calibri"/>
              <a:buChar char="●"/>
              <a:tabLst>
                <a:tab pos="241459" algn="l"/>
              </a:tabLst>
            </a:pPr>
            <a:r>
              <a:rPr sz="1313" dirty="0">
                <a:solidFill>
                  <a:srgbClr val="FFFFFF"/>
                </a:solidFill>
                <a:latin typeface="Arial MT"/>
                <a:cs typeface="Arial MT"/>
              </a:rPr>
              <a:t>Pajanan</a:t>
            </a:r>
            <a:r>
              <a:rPr sz="1313" spc="-90" dirty="0">
                <a:solidFill>
                  <a:srgbClr val="FFFFFF"/>
                </a:solidFill>
                <a:latin typeface="Arial MT"/>
                <a:cs typeface="Arial MT"/>
              </a:rPr>
              <a:t> </a:t>
            </a:r>
            <a:r>
              <a:rPr sz="1313" spc="-8" dirty="0">
                <a:solidFill>
                  <a:srgbClr val="FFFFFF"/>
                </a:solidFill>
                <a:latin typeface="Arial MT"/>
                <a:cs typeface="Arial MT"/>
              </a:rPr>
              <a:t>Biologi</a:t>
            </a:r>
            <a:endParaRPr sz="1313">
              <a:solidFill>
                <a:sysClr val="windowText" lastClr="000000"/>
              </a:solidFill>
              <a:latin typeface="Arial MT"/>
              <a:cs typeface="Arial MT"/>
            </a:endParaRPr>
          </a:p>
          <a:p>
            <a:pPr marL="241459" indent="-231934" defTabSz="685800">
              <a:spcBef>
                <a:spcPts val="229"/>
              </a:spcBef>
              <a:buSzPct val="74285"/>
              <a:buFont typeface="Calibri"/>
              <a:buChar char="●"/>
              <a:tabLst>
                <a:tab pos="241459" algn="l"/>
              </a:tabLst>
            </a:pPr>
            <a:r>
              <a:rPr sz="1313" dirty="0">
                <a:solidFill>
                  <a:srgbClr val="FFFFFF"/>
                </a:solidFill>
                <a:latin typeface="Arial MT"/>
                <a:cs typeface="Arial MT"/>
              </a:rPr>
              <a:t>Pajanan</a:t>
            </a:r>
            <a:r>
              <a:rPr sz="1313" spc="-86" dirty="0">
                <a:solidFill>
                  <a:srgbClr val="FFFFFF"/>
                </a:solidFill>
                <a:latin typeface="Arial MT"/>
                <a:cs typeface="Arial MT"/>
              </a:rPr>
              <a:t> </a:t>
            </a:r>
            <a:r>
              <a:rPr sz="1313" spc="-8" dirty="0">
                <a:solidFill>
                  <a:srgbClr val="FFFFFF"/>
                </a:solidFill>
                <a:latin typeface="Arial MT"/>
                <a:cs typeface="Arial MT"/>
              </a:rPr>
              <a:t>Ergonomi</a:t>
            </a:r>
            <a:endParaRPr sz="1313">
              <a:solidFill>
                <a:sysClr val="windowText" lastClr="000000"/>
              </a:solidFill>
              <a:latin typeface="Arial MT"/>
              <a:cs typeface="Arial MT"/>
            </a:endParaRPr>
          </a:p>
          <a:p>
            <a:pPr marL="241459" indent="-231934" defTabSz="685800">
              <a:spcBef>
                <a:spcPts val="210"/>
              </a:spcBef>
              <a:buSzPct val="74285"/>
              <a:buFont typeface="Calibri"/>
              <a:buChar char="●"/>
              <a:tabLst>
                <a:tab pos="241459" algn="l"/>
              </a:tabLst>
            </a:pPr>
            <a:r>
              <a:rPr sz="1313" dirty="0">
                <a:solidFill>
                  <a:srgbClr val="FFFFFF"/>
                </a:solidFill>
                <a:latin typeface="Arial MT"/>
                <a:cs typeface="Arial MT"/>
              </a:rPr>
              <a:t>Pajanan</a:t>
            </a:r>
            <a:r>
              <a:rPr sz="1313" spc="-86" dirty="0">
                <a:solidFill>
                  <a:srgbClr val="FFFFFF"/>
                </a:solidFill>
                <a:latin typeface="Arial MT"/>
                <a:cs typeface="Arial MT"/>
              </a:rPr>
              <a:t> </a:t>
            </a:r>
            <a:r>
              <a:rPr sz="1313" spc="-8" dirty="0">
                <a:solidFill>
                  <a:srgbClr val="FFFFFF"/>
                </a:solidFill>
                <a:latin typeface="Arial MT"/>
                <a:cs typeface="Arial MT"/>
              </a:rPr>
              <a:t>Psikososial</a:t>
            </a:r>
            <a:endParaRPr sz="1313">
              <a:solidFill>
                <a:sysClr val="windowText" lastClr="000000"/>
              </a:solidFill>
              <a:latin typeface="Arial MT"/>
              <a:cs typeface="Arial MT"/>
            </a:endParaRPr>
          </a:p>
          <a:p>
            <a:pPr defTabSz="685800">
              <a:spcBef>
                <a:spcPts val="503"/>
              </a:spcBef>
              <a:buClrTx/>
            </a:pPr>
            <a:endParaRPr sz="1313">
              <a:solidFill>
                <a:sysClr val="windowText" lastClr="000000"/>
              </a:solidFill>
              <a:latin typeface="Arial MT"/>
              <a:cs typeface="Arial MT"/>
            </a:endParaRPr>
          </a:p>
          <a:p>
            <a:pPr marL="45244" defTabSz="685800">
              <a:buClrTx/>
            </a:pPr>
            <a:r>
              <a:rPr sz="1313" dirty="0">
                <a:solidFill>
                  <a:srgbClr val="FFFFFF"/>
                </a:solidFill>
                <a:latin typeface="Arial MT"/>
                <a:cs typeface="Arial MT"/>
              </a:rPr>
              <a:t>Beban</a:t>
            </a:r>
            <a:r>
              <a:rPr sz="1313" spc="-79" dirty="0">
                <a:solidFill>
                  <a:srgbClr val="FFFFFF"/>
                </a:solidFill>
                <a:latin typeface="Arial MT"/>
                <a:cs typeface="Arial MT"/>
              </a:rPr>
              <a:t> </a:t>
            </a:r>
            <a:r>
              <a:rPr sz="1313" spc="-8" dirty="0">
                <a:solidFill>
                  <a:srgbClr val="FFFFFF"/>
                </a:solidFill>
                <a:latin typeface="Arial MT"/>
                <a:cs typeface="Arial MT"/>
              </a:rPr>
              <a:t>kerja</a:t>
            </a:r>
            <a:endParaRPr sz="1313">
              <a:solidFill>
                <a:sysClr val="windowText" lastClr="000000"/>
              </a:solidFill>
              <a:latin typeface="Arial MT"/>
              <a:cs typeface="Arial MT"/>
            </a:endParaRPr>
          </a:p>
        </p:txBody>
      </p:sp>
      <p:pic>
        <p:nvPicPr>
          <p:cNvPr id="11" name="object 11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3453765" y="2908935"/>
            <a:ext cx="2236470" cy="2234564"/>
          </a:xfrm>
          <a:prstGeom prst="rect">
            <a:avLst/>
          </a:prstGeom>
        </p:spPr>
      </p:pic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6936" y="104775"/>
            <a:ext cx="7133273" cy="425116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9525">
              <a:spcBef>
                <a:spcPts val="75"/>
              </a:spcBef>
            </a:pPr>
            <a:r>
              <a:rPr sz="2700" spc="-127" dirty="0">
                <a:solidFill>
                  <a:srgbClr val="005050"/>
                </a:solidFill>
              </a:rPr>
              <a:t>Potensi</a:t>
            </a:r>
            <a:r>
              <a:rPr sz="2700" spc="-49" dirty="0">
                <a:solidFill>
                  <a:srgbClr val="005050"/>
                </a:solidFill>
              </a:rPr>
              <a:t> </a:t>
            </a:r>
            <a:r>
              <a:rPr sz="2700" dirty="0">
                <a:solidFill>
                  <a:srgbClr val="005050"/>
                </a:solidFill>
              </a:rPr>
              <a:t>Bahaya</a:t>
            </a:r>
            <a:r>
              <a:rPr sz="2700" spc="-53" dirty="0">
                <a:solidFill>
                  <a:srgbClr val="005050"/>
                </a:solidFill>
              </a:rPr>
              <a:t> </a:t>
            </a:r>
            <a:r>
              <a:rPr sz="2700" spc="-109" dirty="0">
                <a:solidFill>
                  <a:srgbClr val="005050"/>
                </a:solidFill>
              </a:rPr>
              <a:t>Psikososial</a:t>
            </a:r>
            <a:r>
              <a:rPr sz="2700" spc="-19" dirty="0">
                <a:solidFill>
                  <a:srgbClr val="005050"/>
                </a:solidFill>
              </a:rPr>
              <a:t> </a:t>
            </a:r>
            <a:r>
              <a:rPr sz="2700" spc="-176" dirty="0">
                <a:solidFill>
                  <a:srgbClr val="005050"/>
                </a:solidFill>
              </a:rPr>
              <a:t>Di</a:t>
            </a:r>
            <a:r>
              <a:rPr sz="2700" spc="-34" dirty="0">
                <a:solidFill>
                  <a:srgbClr val="005050"/>
                </a:solidFill>
              </a:rPr>
              <a:t> </a:t>
            </a:r>
            <a:r>
              <a:rPr sz="2700" spc="-75" dirty="0">
                <a:solidFill>
                  <a:srgbClr val="005050"/>
                </a:solidFill>
              </a:rPr>
              <a:t>Tempat</a:t>
            </a:r>
            <a:r>
              <a:rPr sz="2700" spc="-45" dirty="0">
                <a:solidFill>
                  <a:srgbClr val="005050"/>
                </a:solidFill>
              </a:rPr>
              <a:t> Kerja</a:t>
            </a:r>
            <a:endParaRPr sz="2700"/>
          </a:p>
        </p:txBody>
      </p:sp>
      <p:grpSp>
        <p:nvGrpSpPr>
          <p:cNvPr id="3" name="object 3"/>
          <p:cNvGrpSpPr/>
          <p:nvPr/>
        </p:nvGrpSpPr>
        <p:grpSpPr>
          <a:xfrm>
            <a:off x="1579246" y="766667"/>
            <a:ext cx="6014561" cy="3875246"/>
            <a:chOff x="2105660" y="1022222"/>
            <a:chExt cx="8019415" cy="5166995"/>
          </a:xfrm>
        </p:grpSpPr>
        <p:sp>
          <p:nvSpPr>
            <p:cNvPr id="4" name="object 4"/>
            <p:cNvSpPr/>
            <p:nvPr/>
          </p:nvSpPr>
          <p:spPr>
            <a:xfrm>
              <a:off x="2114677" y="1027302"/>
              <a:ext cx="1083310" cy="5156835"/>
            </a:xfrm>
            <a:custGeom>
              <a:avLst/>
              <a:gdLst/>
              <a:ahLst/>
              <a:cxnLst/>
              <a:rect l="l" t="t" r="r" b="b"/>
              <a:pathLst>
                <a:path w="1083310" h="5156835">
                  <a:moveTo>
                    <a:pt x="15240" y="0"/>
                  </a:moveTo>
                  <a:lnTo>
                    <a:pt x="49140" y="34343"/>
                  </a:lnTo>
                  <a:lnTo>
                    <a:pt x="82494" y="69020"/>
                  </a:lnTo>
                  <a:lnTo>
                    <a:pt x="115301" y="104026"/>
                  </a:lnTo>
                  <a:lnTo>
                    <a:pt x="147562" y="139356"/>
                  </a:lnTo>
                  <a:lnTo>
                    <a:pt x="179276" y="175004"/>
                  </a:lnTo>
                  <a:lnTo>
                    <a:pt x="210442" y="210964"/>
                  </a:lnTo>
                  <a:lnTo>
                    <a:pt x="241062" y="247231"/>
                  </a:lnTo>
                  <a:lnTo>
                    <a:pt x="271136" y="283800"/>
                  </a:lnTo>
                  <a:lnTo>
                    <a:pt x="300662" y="320665"/>
                  </a:lnTo>
                  <a:lnTo>
                    <a:pt x="329642" y="357821"/>
                  </a:lnTo>
                  <a:lnTo>
                    <a:pt x="358075" y="395263"/>
                  </a:lnTo>
                  <a:lnTo>
                    <a:pt x="385961" y="432984"/>
                  </a:lnTo>
                  <a:lnTo>
                    <a:pt x="413300" y="470980"/>
                  </a:lnTo>
                  <a:lnTo>
                    <a:pt x="440093" y="509244"/>
                  </a:lnTo>
                  <a:lnTo>
                    <a:pt x="466339" y="547773"/>
                  </a:lnTo>
                  <a:lnTo>
                    <a:pt x="492038" y="586560"/>
                  </a:lnTo>
                  <a:lnTo>
                    <a:pt x="517190" y="625599"/>
                  </a:lnTo>
                  <a:lnTo>
                    <a:pt x="541795" y="664886"/>
                  </a:lnTo>
                  <a:lnTo>
                    <a:pt x="565854" y="704414"/>
                  </a:lnTo>
                  <a:lnTo>
                    <a:pt x="589366" y="744179"/>
                  </a:lnTo>
                  <a:lnTo>
                    <a:pt x="612331" y="784175"/>
                  </a:lnTo>
                  <a:lnTo>
                    <a:pt x="634749" y="824397"/>
                  </a:lnTo>
                  <a:lnTo>
                    <a:pt x="656620" y="864839"/>
                  </a:lnTo>
                  <a:lnTo>
                    <a:pt x="677945" y="905495"/>
                  </a:lnTo>
                  <a:lnTo>
                    <a:pt x="698723" y="946361"/>
                  </a:lnTo>
                  <a:lnTo>
                    <a:pt x="718954" y="987430"/>
                  </a:lnTo>
                  <a:lnTo>
                    <a:pt x="738638" y="1028698"/>
                  </a:lnTo>
                  <a:lnTo>
                    <a:pt x="757776" y="1070159"/>
                  </a:lnTo>
                  <a:lnTo>
                    <a:pt x="776367" y="1111808"/>
                  </a:lnTo>
                  <a:lnTo>
                    <a:pt x="794411" y="1153638"/>
                  </a:lnTo>
                  <a:lnTo>
                    <a:pt x="811908" y="1195645"/>
                  </a:lnTo>
                  <a:lnTo>
                    <a:pt x="828858" y="1237824"/>
                  </a:lnTo>
                  <a:lnTo>
                    <a:pt x="845262" y="1280168"/>
                  </a:lnTo>
                  <a:lnTo>
                    <a:pt x="861119" y="1322672"/>
                  </a:lnTo>
                  <a:lnTo>
                    <a:pt x="876429" y="1365332"/>
                  </a:lnTo>
                  <a:lnTo>
                    <a:pt x="891192" y="1408141"/>
                  </a:lnTo>
                  <a:lnTo>
                    <a:pt x="905408" y="1451094"/>
                  </a:lnTo>
                  <a:lnTo>
                    <a:pt x="919078" y="1494185"/>
                  </a:lnTo>
                  <a:lnTo>
                    <a:pt x="932201" y="1537410"/>
                  </a:lnTo>
                  <a:lnTo>
                    <a:pt x="944777" y="1580762"/>
                  </a:lnTo>
                  <a:lnTo>
                    <a:pt x="956806" y="1624237"/>
                  </a:lnTo>
                  <a:lnTo>
                    <a:pt x="968289" y="1667829"/>
                  </a:lnTo>
                  <a:lnTo>
                    <a:pt x="979225" y="1711532"/>
                  </a:lnTo>
                  <a:lnTo>
                    <a:pt x="989614" y="1755341"/>
                  </a:lnTo>
                  <a:lnTo>
                    <a:pt x="999456" y="1799250"/>
                  </a:lnTo>
                  <a:lnTo>
                    <a:pt x="1008751" y="1843255"/>
                  </a:lnTo>
                  <a:lnTo>
                    <a:pt x="1017500" y="1887349"/>
                  </a:lnTo>
                  <a:lnTo>
                    <a:pt x="1025702" y="1931528"/>
                  </a:lnTo>
                  <a:lnTo>
                    <a:pt x="1033357" y="1975786"/>
                  </a:lnTo>
                  <a:lnTo>
                    <a:pt x="1040465" y="2020116"/>
                  </a:lnTo>
                  <a:lnTo>
                    <a:pt x="1047026" y="2064515"/>
                  </a:lnTo>
                  <a:lnTo>
                    <a:pt x="1053041" y="2108976"/>
                  </a:lnTo>
                  <a:lnTo>
                    <a:pt x="1058509" y="2153495"/>
                  </a:lnTo>
                  <a:lnTo>
                    <a:pt x="1063430" y="2198065"/>
                  </a:lnTo>
                  <a:lnTo>
                    <a:pt x="1067804" y="2242681"/>
                  </a:lnTo>
                  <a:lnTo>
                    <a:pt x="1071632" y="2287338"/>
                  </a:lnTo>
                  <a:lnTo>
                    <a:pt x="1074912" y="2332030"/>
                  </a:lnTo>
                  <a:lnTo>
                    <a:pt x="1077646" y="2376752"/>
                  </a:lnTo>
                  <a:lnTo>
                    <a:pt x="1079833" y="2421499"/>
                  </a:lnTo>
                  <a:lnTo>
                    <a:pt x="1081474" y="2466265"/>
                  </a:lnTo>
                  <a:lnTo>
                    <a:pt x="1082567" y="2511044"/>
                  </a:lnTo>
                  <a:lnTo>
                    <a:pt x="1083114" y="2555831"/>
                  </a:lnTo>
                  <a:lnTo>
                    <a:pt x="1083114" y="2600622"/>
                  </a:lnTo>
                  <a:lnTo>
                    <a:pt x="1082567" y="2645409"/>
                  </a:lnTo>
                  <a:lnTo>
                    <a:pt x="1081474" y="2690188"/>
                  </a:lnTo>
                  <a:lnTo>
                    <a:pt x="1079833" y="2734954"/>
                  </a:lnTo>
                  <a:lnTo>
                    <a:pt x="1077646" y="2779701"/>
                  </a:lnTo>
                  <a:lnTo>
                    <a:pt x="1074912" y="2824423"/>
                  </a:lnTo>
                  <a:lnTo>
                    <a:pt x="1071632" y="2869115"/>
                  </a:lnTo>
                  <a:lnTo>
                    <a:pt x="1067804" y="2913772"/>
                  </a:lnTo>
                  <a:lnTo>
                    <a:pt x="1063430" y="2958388"/>
                  </a:lnTo>
                  <a:lnTo>
                    <a:pt x="1058509" y="3002958"/>
                  </a:lnTo>
                  <a:lnTo>
                    <a:pt x="1053041" y="3047477"/>
                  </a:lnTo>
                  <a:lnTo>
                    <a:pt x="1047026" y="3091938"/>
                  </a:lnTo>
                  <a:lnTo>
                    <a:pt x="1040465" y="3136337"/>
                  </a:lnTo>
                  <a:lnTo>
                    <a:pt x="1033357" y="3180667"/>
                  </a:lnTo>
                  <a:lnTo>
                    <a:pt x="1025702" y="3224925"/>
                  </a:lnTo>
                  <a:lnTo>
                    <a:pt x="1017500" y="3269104"/>
                  </a:lnTo>
                  <a:lnTo>
                    <a:pt x="1008751" y="3313198"/>
                  </a:lnTo>
                  <a:lnTo>
                    <a:pt x="999456" y="3357203"/>
                  </a:lnTo>
                  <a:lnTo>
                    <a:pt x="989614" y="3401112"/>
                  </a:lnTo>
                  <a:lnTo>
                    <a:pt x="979225" y="3444921"/>
                  </a:lnTo>
                  <a:lnTo>
                    <a:pt x="968289" y="3488624"/>
                  </a:lnTo>
                  <a:lnTo>
                    <a:pt x="956806" y="3532216"/>
                  </a:lnTo>
                  <a:lnTo>
                    <a:pt x="944777" y="3575691"/>
                  </a:lnTo>
                  <a:lnTo>
                    <a:pt x="932201" y="3619043"/>
                  </a:lnTo>
                  <a:lnTo>
                    <a:pt x="919078" y="3662268"/>
                  </a:lnTo>
                  <a:lnTo>
                    <a:pt x="905408" y="3705359"/>
                  </a:lnTo>
                  <a:lnTo>
                    <a:pt x="891192" y="3748312"/>
                  </a:lnTo>
                  <a:lnTo>
                    <a:pt x="876429" y="3791121"/>
                  </a:lnTo>
                  <a:lnTo>
                    <a:pt x="861119" y="3833781"/>
                  </a:lnTo>
                  <a:lnTo>
                    <a:pt x="845262" y="3876285"/>
                  </a:lnTo>
                  <a:lnTo>
                    <a:pt x="828858" y="3918629"/>
                  </a:lnTo>
                  <a:lnTo>
                    <a:pt x="811908" y="3960808"/>
                  </a:lnTo>
                  <a:lnTo>
                    <a:pt x="794411" y="4002815"/>
                  </a:lnTo>
                  <a:lnTo>
                    <a:pt x="776367" y="4044645"/>
                  </a:lnTo>
                  <a:lnTo>
                    <a:pt x="757776" y="4086294"/>
                  </a:lnTo>
                  <a:lnTo>
                    <a:pt x="738638" y="4127755"/>
                  </a:lnTo>
                  <a:lnTo>
                    <a:pt x="718954" y="4169023"/>
                  </a:lnTo>
                  <a:lnTo>
                    <a:pt x="698723" y="4210092"/>
                  </a:lnTo>
                  <a:lnTo>
                    <a:pt x="677945" y="4250958"/>
                  </a:lnTo>
                  <a:lnTo>
                    <a:pt x="656620" y="4291614"/>
                  </a:lnTo>
                  <a:lnTo>
                    <a:pt x="634749" y="4332056"/>
                  </a:lnTo>
                  <a:lnTo>
                    <a:pt x="612331" y="4372278"/>
                  </a:lnTo>
                  <a:lnTo>
                    <a:pt x="589366" y="4412274"/>
                  </a:lnTo>
                  <a:lnTo>
                    <a:pt x="565854" y="4452039"/>
                  </a:lnTo>
                  <a:lnTo>
                    <a:pt x="541795" y="4491567"/>
                  </a:lnTo>
                  <a:lnTo>
                    <a:pt x="517190" y="4530854"/>
                  </a:lnTo>
                  <a:lnTo>
                    <a:pt x="492038" y="4569893"/>
                  </a:lnTo>
                  <a:lnTo>
                    <a:pt x="466339" y="4608680"/>
                  </a:lnTo>
                  <a:lnTo>
                    <a:pt x="440093" y="4647209"/>
                  </a:lnTo>
                  <a:lnTo>
                    <a:pt x="413300" y="4685473"/>
                  </a:lnTo>
                  <a:lnTo>
                    <a:pt x="385961" y="4723469"/>
                  </a:lnTo>
                  <a:lnTo>
                    <a:pt x="358075" y="4761190"/>
                  </a:lnTo>
                  <a:lnTo>
                    <a:pt x="329642" y="4798632"/>
                  </a:lnTo>
                  <a:lnTo>
                    <a:pt x="300662" y="4835788"/>
                  </a:lnTo>
                  <a:lnTo>
                    <a:pt x="271136" y="4872653"/>
                  </a:lnTo>
                  <a:lnTo>
                    <a:pt x="241062" y="4909222"/>
                  </a:lnTo>
                  <a:lnTo>
                    <a:pt x="210442" y="4945489"/>
                  </a:lnTo>
                  <a:lnTo>
                    <a:pt x="179276" y="4981449"/>
                  </a:lnTo>
                  <a:lnTo>
                    <a:pt x="147562" y="5017097"/>
                  </a:lnTo>
                  <a:lnTo>
                    <a:pt x="115301" y="5052427"/>
                  </a:lnTo>
                  <a:lnTo>
                    <a:pt x="82494" y="5087433"/>
                  </a:lnTo>
                  <a:lnTo>
                    <a:pt x="49140" y="5122110"/>
                  </a:lnTo>
                  <a:lnTo>
                    <a:pt x="15240" y="5156454"/>
                  </a:lnTo>
                  <a:lnTo>
                    <a:pt x="0" y="5141188"/>
                  </a:lnTo>
                  <a:lnTo>
                    <a:pt x="33967" y="5106771"/>
                  </a:lnTo>
                  <a:lnTo>
                    <a:pt x="67383" y="5072016"/>
                  </a:lnTo>
                  <a:lnTo>
                    <a:pt x="100246" y="5036930"/>
                  </a:lnTo>
                  <a:lnTo>
                    <a:pt x="132557" y="5001516"/>
                  </a:lnTo>
                  <a:lnTo>
                    <a:pt x="164315" y="4965782"/>
                  </a:lnTo>
                  <a:lnTo>
                    <a:pt x="195521" y="4929732"/>
                  </a:lnTo>
                  <a:lnTo>
                    <a:pt x="226175" y="4893373"/>
                  </a:lnTo>
                  <a:lnTo>
                    <a:pt x="256277" y="4856709"/>
                  </a:lnTo>
                  <a:lnTo>
                    <a:pt x="285826" y="4819746"/>
                  </a:lnTo>
                  <a:lnTo>
                    <a:pt x="314823" y="4782489"/>
                  </a:lnTo>
                  <a:lnTo>
                    <a:pt x="343267" y="4744945"/>
                  </a:lnTo>
                  <a:lnTo>
                    <a:pt x="371159" y="4707119"/>
                  </a:lnTo>
                  <a:lnTo>
                    <a:pt x="398499" y="4669016"/>
                  </a:lnTo>
                  <a:lnTo>
                    <a:pt x="425287" y="4630642"/>
                  </a:lnTo>
                  <a:lnTo>
                    <a:pt x="451522" y="4592002"/>
                  </a:lnTo>
                  <a:lnTo>
                    <a:pt x="477205" y="4553102"/>
                  </a:lnTo>
                  <a:lnTo>
                    <a:pt x="502336" y="4513947"/>
                  </a:lnTo>
                  <a:lnTo>
                    <a:pt x="526914" y="4474543"/>
                  </a:lnTo>
                  <a:lnTo>
                    <a:pt x="550940" y="4434896"/>
                  </a:lnTo>
                  <a:lnTo>
                    <a:pt x="574413" y="4395011"/>
                  </a:lnTo>
                  <a:lnTo>
                    <a:pt x="597335" y="4354893"/>
                  </a:lnTo>
                  <a:lnTo>
                    <a:pt x="619704" y="4314548"/>
                  </a:lnTo>
                  <a:lnTo>
                    <a:pt x="641521" y="4273982"/>
                  </a:lnTo>
                  <a:lnTo>
                    <a:pt x="662785" y="4233200"/>
                  </a:lnTo>
                  <a:lnTo>
                    <a:pt x="683497" y="4192208"/>
                  </a:lnTo>
                  <a:lnTo>
                    <a:pt x="703657" y="4151011"/>
                  </a:lnTo>
                  <a:lnTo>
                    <a:pt x="723264" y="4109615"/>
                  </a:lnTo>
                  <a:lnTo>
                    <a:pt x="742319" y="4068025"/>
                  </a:lnTo>
                  <a:lnTo>
                    <a:pt x="760822" y="4026247"/>
                  </a:lnTo>
                  <a:lnTo>
                    <a:pt x="778772" y="3984286"/>
                  </a:lnTo>
                  <a:lnTo>
                    <a:pt x="796170" y="3942148"/>
                  </a:lnTo>
                  <a:lnTo>
                    <a:pt x="813016" y="3899839"/>
                  </a:lnTo>
                  <a:lnTo>
                    <a:pt x="829310" y="3857363"/>
                  </a:lnTo>
                  <a:lnTo>
                    <a:pt x="845051" y="3814727"/>
                  </a:lnTo>
                  <a:lnTo>
                    <a:pt x="860240" y="3771936"/>
                  </a:lnTo>
                  <a:lnTo>
                    <a:pt x="874876" y="3728996"/>
                  </a:lnTo>
                  <a:lnTo>
                    <a:pt x="888960" y="3685911"/>
                  </a:lnTo>
                  <a:lnTo>
                    <a:pt x="902492" y="3642689"/>
                  </a:lnTo>
                  <a:lnTo>
                    <a:pt x="915472" y="3599333"/>
                  </a:lnTo>
                  <a:lnTo>
                    <a:pt x="927899" y="3555850"/>
                  </a:lnTo>
                  <a:lnTo>
                    <a:pt x="939774" y="3512246"/>
                  </a:lnTo>
                  <a:lnTo>
                    <a:pt x="951097" y="3468525"/>
                  </a:lnTo>
                  <a:lnTo>
                    <a:pt x="961867" y="3424693"/>
                  </a:lnTo>
                  <a:lnTo>
                    <a:pt x="972085" y="3380757"/>
                  </a:lnTo>
                  <a:lnTo>
                    <a:pt x="981750" y="3336721"/>
                  </a:lnTo>
                  <a:lnTo>
                    <a:pt x="990864" y="3292590"/>
                  </a:lnTo>
                  <a:lnTo>
                    <a:pt x="999425" y="3248371"/>
                  </a:lnTo>
                  <a:lnTo>
                    <a:pt x="1007433" y="3204069"/>
                  </a:lnTo>
                  <a:lnTo>
                    <a:pt x="1014890" y="3159690"/>
                  </a:lnTo>
                  <a:lnTo>
                    <a:pt x="1021794" y="3115238"/>
                  </a:lnTo>
                  <a:lnTo>
                    <a:pt x="1028145" y="3070720"/>
                  </a:lnTo>
                  <a:lnTo>
                    <a:pt x="1033945" y="3026142"/>
                  </a:lnTo>
                  <a:lnTo>
                    <a:pt x="1039192" y="2981508"/>
                  </a:lnTo>
                  <a:lnTo>
                    <a:pt x="1043886" y="2936824"/>
                  </a:lnTo>
                  <a:lnTo>
                    <a:pt x="1048029" y="2892096"/>
                  </a:lnTo>
                  <a:lnTo>
                    <a:pt x="1051619" y="2847329"/>
                  </a:lnTo>
                  <a:lnTo>
                    <a:pt x="1054657" y="2802528"/>
                  </a:lnTo>
                  <a:lnTo>
                    <a:pt x="1057142" y="2757701"/>
                  </a:lnTo>
                  <a:lnTo>
                    <a:pt x="1059075" y="2712851"/>
                  </a:lnTo>
                  <a:lnTo>
                    <a:pt x="1060456" y="2667984"/>
                  </a:lnTo>
                  <a:lnTo>
                    <a:pt x="1061285" y="2623107"/>
                  </a:lnTo>
                  <a:lnTo>
                    <a:pt x="1061561" y="2578223"/>
                  </a:lnTo>
                  <a:lnTo>
                    <a:pt x="1061285" y="2533340"/>
                  </a:lnTo>
                  <a:lnTo>
                    <a:pt x="1060456" y="2488462"/>
                  </a:lnTo>
                  <a:lnTo>
                    <a:pt x="1059075" y="2443596"/>
                  </a:lnTo>
                  <a:lnTo>
                    <a:pt x="1057142" y="2398746"/>
                  </a:lnTo>
                  <a:lnTo>
                    <a:pt x="1054657" y="2353918"/>
                  </a:lnTo>
                  <a:lnTo>
                    <a:pt x="1051619" y="2309118"/>
                  </a:lnTo>
                  <a:lnTo>
                    <a:pt x="1048029" y="2264351"/>
                  </a:lnTo>
                  <a:lnTo>
                    <a:pt x="1043886" y="2219623"/>
                  </a:lnTo>
                  <a:lnTo>
                    <a:pt x="1039192" y="2174939"/>
                  </a:lnTo>
                  <a:lnTo>
                    <a:pt x="1033945" y="2130304"/>
                  </a:lnTo>
                  <a:lnTo>
                    <a:pt x="1028145" y="2085726"/>
                  </a:lnTo>
                  <a:lnTo>
                    <a:pt x="1021794" y="2041208"/>
                  </a:lnTo>
                  <a:lnTo>
                    <a:pt x="1014890" y="1996756"/>
                  </a:lnTo>
                  <a:lnTo>
                    <a:pt x="1007433" y="1952377"/>
                  </a:lnTo>
                  <a:lnTo>
                    <a:pt x="999425" y="1908074"/>
                  </a:lnTo>
                  <a:lnTo>
                    <a:pt x="990864" y="1863855"/>
                  </a:lnTo>
                  <a:lnTo>
                    <a:pt x="981750" y="1819725"/>
                  </a:lnTo>
                  <a:lnTo>
                    <a:pt x="972085" y="1775688"/>
                  </a:lnTo>
                  <a:lnTo>
                    <a:pt x="961867" y="1731751"/>
                  </a:lnTo>
                  <a:lnTo>
                    <a:pt x="951097" y="1687920"/>
                  </a:lnTo>
                  <a:lnTo>
                    <a:pt x="939774" y="1644199"/>
                  </a:lnTo>
                  <a:lnTo>
                    <a:pt x="927899" y="1600594"/>
                  </a:lnTo>
                  <a:lnTo>
                    <a:pt x="915472" y="1557111"/>
                  </a:lnTo>
                  <a:lnTo>
                    <a:pt x="902492" y="1513755"/>
                  </a:lnTo>
                  <a:lnTo>
                    <a:pt x="888960" y="1470532"/>
                  </a:lnTo>
                  <a:lnTo>
                    <a:pt x="874876" y="1427448"/>
                  </a:lnTo>
                  <a:lnTo>
                    <a:pt x="860240" y="1384507"/>
                  </a:lnTo>
                  <a:lnTo>
                    <a:pt x="845051" y="1341716"/>
                  </a:lnTo>
                  <a:lnTo>
                    <a:pt x="829310" y="1299079"/>
                  </a:lnTo>
                  <a:lnTo>
                    <a:pt x="813016" y="1256603"/>
                  </a:lnTo>
                  <a:lnTo>
                    <a:pt x="796170" y="1214294"/>
                  </a:lnTo>
                  <a:lnTo>
                    <a:pt x="778772" y="1172156"/>
                  </a:lnTo>
                  <a:lnTo>
                    <a:pt x="760822" y="1130194"/>
                  </a:lnTo>
                  <a:lnTo>
                    <a:pt x="742319" y="1088416"/>
                  </a:lnTo>
                  <a:lnTo>
                    <a:pt x="723264" y="1046826"/>
                  </a:lnTo>
                  <a:lnTo>
                    <a:pt x="703657" y="1005429"/>
                  </a:lnTo>
                  <a:lnTo>
                    <a:pt x="683497" y="964232"/>
                  </a:lnTo>
                  <a:lnTo>
                    <a:pt x="662785" y="923239"/>
                  </a:lnTo>
                  <a:lnTo>
                    <a:pt x="641521" y="882457"/>
                  </a:lnTo>
                  <a:lnTo>
                    <a:pt x="619704" y="841891"/>
                  </a:lnTo>
                  <a:lnTo>
                    <a:pt x="597335" y="801545"/>
                  </a:lnTo>
                  <a:lnTo>
                    <a:pt x="574413" y="761427"/>
                  </a:lnTo>
                  <a:lnTo>
                    <a:pt x="550940" y="721542"/>
                  </a:lnTo>
                  <a:lnTo>
                    <a:pt x="526914" y="681894"/>
                  </a:lnTo>
                  <a:lnTo>
                    <a:pt x="502336" y="642490"/>
                  </a:lnTo>
                  <a:lnTo>
                    <a:pt x="477205" y="603335"/>
                  </a:lnTo>
                  <a:lnTo>
                    <a:pt x="451522" y="564434"/>
                  </a:lnTo>
                  <a:lnTo>
                    <a:pt x="425287" y="525794"/>
                  </a:lnTo>
                  <a:lnTo>
                    <a:pt x="398499" y="487419"/>
                  </a:lnTo>
                  <a:lnTo>
                    <a:pt x="371159" y="449315"/>
                  </a:lnTo>
                  <a:lnTo>
                    <a:pt x="343267" y="411488"/>
                  </a:lnTo>
                  <a:lnTo>
                    <a:pt x="314823" y="373944"/>
                  </a:lnTo>
                  <a:lnTo>
                    <a:pt x="285826" y="336687"/>
                  </a:lnTo>
                  <a:lnTo>
                    <a:pt x="256277" y="299724"/>
                  </a:lnTo>
                  <a:lnTo>
                    <a:pt x="226175" y="263059"/>
                  </a:lnTo>
                  <a:lnTo>
                    <a:pt x="195521" y="226699"/>
                  </a:lnTo>
                  <a:lnTo>
                    <a:pt x="164315" y="190648"/>
                  </a:lnTo>
                  <a:lnTo>
                    <a:pt x="132557" y="154914"/>
                  </a:lnTo>
                  <a:lnTo>
                    <a:pt x="100246" y="119500"/>
                  </a:lnTo>
                  <a:lnTo>
                    <a:pt x="67383" y="84412"/>
                  </a:lnTo>
                  <a:lnTo>
                    <a:pt x="33967" y="49657"/>
                  </a:lnTo>
                  <a:lnTo>
                    <a:pt x="0" y="15239"/>
                  </a:lnTo>
                  <a:lnTo>
                    <a:pt x="15240" y="0"/>
                  </a:lnTo>
                  <a:close/>
                </a:path>
              </a:pathLst>
            </a:custGeom>
            <a:ln w="10160">
              <a:solidFill>
                <a:srgbClr val="AFAFAF"/>
              </a:solidFill>
            </a:ln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423160" y="1160779"/>
              <a:ext cx="7701534" cy="655574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735580" y="1226807"/>
              <a:ext cx="2314194" cy="571766"/>
            </a:xfrm>
            <a:prstGeom prst="rect">
              <a:avLst/>
            </a:prstGeom>
          </p:spPr>
        </p:pic>
        <p:sp>
          <p:nvSpPr>
            <p:cNvPr id="7" name="object 7"/>
            <p:cNvSpPr/>
            <p:nvPr/>
          </p:nvSpPr>
          <p:spPr>
            <a:xfrm>
              <a:off x="2466340" y="1181099"/>
              <a:ext cx="7617459" cy="571500"/>
            </a:xfrm>
            <a:custGeom>
              <a:avLst/>
              <a:gdLst/>
              <a:ahLst/>
              <a:cxnLst/>
              <a:rect l="l" t="t" r="r" b="b"/>
              <a:pathLst>
                <a:path w="7617459" h="571500">
                  <a:moveTo>
                    <a:pt x="7617459" y="0"/>
                  </a:moveTo>
                  <a:lnTo>
                    <a:pt x="0" y="0"/>
                  </a:lnTo>
                  <a:lnTo>
                    <a:pt x="0" y="571500"/>
                  </a:lnTo>
                  <a:lnTo>
                    <a:pt x="7617459" y="571500"/>
                  </a:lnTo>
                  <a:lnTo>
                    <a:pt x="7617459" y="0"/>
                  </a:lnTo>
                  <a:close/>
                </a:path>
              </a:pathLst>
            </a:custGeom>
            <a:solidFill>
              <a:srgbClr val="00B4BB"/>
            </a:solidFill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  <p:sp>
          <p:nvSpPr>
            <p:cNvPr id="8" name="object 8"/>
            <p:cNvSpPr/>
            <p:nvPr/>
          </p:nvSpPr>
          <p:spPr>
            <a:xfrm>
              <a:off x="2110740" y="1109979"/>
              <a:ext cx="711200" cy="713740"/>
            </a:xfrm>
            <a:custGeom>
              <a:avLst/>
              <a:gdLst/>
              <a:ahLst/>
              <a:cxnLst/>
              <a:rect l="l" t="t" r="r" b="b"/>
              <a:pathLst>
                <a:path w="711200" h="713739">
                  <a:moveTo>
                    <a:pt x="355600" y="0"/>
                  </a:moveTo>
                  <a:lnTo>
                    <a:pt x="307357" y="3257"/>
                  </a:lnTo>
                  <a:lnTo>
                    <a:pt x="261084" y="12747"/>
                  </a:lnTo>
                  <a:lnTo>
                    <a:pt x="217205" y="28043"/>
                  </a:lnTo>
                  <a:lnTo>
                    <a:pt x="176144" y="48720"/>
                  </a:lnTo>
                  <a:lnTo>
                    <a:pt x="138324" y="74355"/>
                  </a:lnTo>
                  <a:lnTo>
                    <a:pt x="104171" y="104521"/>
                  </a:lnTo>
                  <a:lnTo>
                    <a:pt x="74109" y="138793"/>
                  </a:lnTo>
                  <a:lnTo>
                    <a:pt x="48561" y="176746"/>
                  </a:lnTo>
                  <a:lnTo>
                    <a:pt x="27951" y="217955"/>
                  </a:lnTo>
                  <a:lnTo>
                    <a:pt x="12705" y="261996"/>
                  </a:lnTo>
                  <a:lnTo>
                    <a:pt x="3247" y="308442"/>
                  </a:lnTo>
                  <a:lnTo>
                    <a:pt x="0" y="356870"/>
                  </a:lnTo>
                  <a:lnTo>
                    <a:pt x="3247" y="405297"/>
                  </a:lnTo>
                  <a:lnTo>
                    <a:pt x="12705" y="451743"/>
                  </a:lnTo>
                  <a:lnTo>
                    <a:pt x="27951" y="495784"/>
                  </a:lnTo>
                  <a:lnTo>
                    <a:pt x="48561" y="536993"/>
                  </a:lnTo>
                  <a:lnTo>
                    <a:pt x="74109" y="574946"/>
                  </a:lnTo>
                  <a:lnTo>
                    <a:pt x="104171" y="609219"/>
                  </a:lnTo>
                  <a:lnTo>
                    <a:pt x="138324" y="639384"/>
                  </a:lnTo>
                  <a:lnTo>
                    <a:pt x="176144" y="665019"/>
                  </a:lnTo>
                  <a:lnTo>
                    <a:pt x="217205" y="685696"/>
                  </a:lnTo>
                  <a:lnTo>
                    <a:pt x="261084" y="700992"/>
                  </a:lnTo>
                  <a:lnTo>
                    <a:pt x="307357" y="710482"/>
                  </a:lnTo>
                  <a:lnTo>
                    <a:pt x="355600" y="713740"/>
                  </a:lnTo>
                  <a:lnTo>
                    <a:pt x="403842" y="710482"/>
                  </a:lnTo>
                  <a:lnTo>
                    <a:pt x="450115" y="700992"/>
                  </a:lnTo>
                  <a:lnTo>
                    <a:pt x="493994" y="685696"/>
                  </a:lnTo>
                  <a:lnTo>
                    <a:pt x="535055" y="665019"/>
                  </a:lnTo>
                  <a:lnTo>
                    <a:pt x="572875" y="639384"/>
                  </a:lnTo>
                  <a:lnTo>
                    <a:pt x="607028" y="609218"/>
                  </a:lnTo>
                  <a:lnTo>
                    <a:pt x="637090" y="574946"/>
                  </a:lnTo>
                  <a:lnTo>
                    <a:pt x="662638" y="536993"/>
                  </a:lnTo>
                  <a:lnTo>
                    <a:pt x="683248" y="495784"/>
                  </a:lnTo>
                  <a:lnTo>
                    <a:pt x="698494" y="451743"/>
                  </a:lnTo>
                  <a:lnTo>
                    <a:pt x="707952" y="405297"/>
                  </a:lnTo>
                  <a:lnTo>
                    <a:pt x="711200" y="356870"/>
                  </a:lnTo>
                  <a:lnTo>
                    <a:pt x="707952" y="308442"/>
                  </a:lnTo>
                  <a:lnTo>
                    <a:pt x="698494" y="261996"/>
                  </a:lnTo>
                  <a:lnTo>
                    <a:pt x="683248" y="217955"/>
                  </a:lnTo>
                  <a:lnTo>
                    <a:pt x="662638" y="176746"/>
                  </a:lnTo>
                  <a:lnTo>
                    <a:pt x="637090" y="138793"/>
                  </a:lnTo>
                  <a:lnTo>
                    <a:pt x="607028" y="104520"/>
                  </a:lnTo>
                  <a:lnTo>
                    <a:pt x="572875" y="74355"/>
                  </a:lnTo>
                  <a:lnTo>
                    <a:pt x="535055" y="48720"/>
                  </a:lnTo>
                  <a:lnTo>
                    <a:pt x="493994" y="28043"/>
                  </a:lnTo>
                  <a:lnTo>
                    <a:pt x="450115" y="12747"/>
                  </a:lnTo>
                  <a:lnTo>
                    <a:pt x="403842" y="3257"/>
                  </a:lnTo>
                  <a:lnTo>
                    <a:pt x="355600" y="0"/>
                  </a:lnTo>
                  <a:close/>
                </a:path>
              </a:pathLst>
            </a:custGeom>
            <a:solidFill>
              <a:srgbClr val="92D050"/>
            </a:solidFill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  <p:sp>
          <p:nvSpPr>
            <p:cNvPr id="9" name="object 9"/>
            <p:cNvSpPr/>
            <p:nvPr/>
          </p:nvSpPr>
          <p:spPr>
            <a:xfrm>
              <a:off x="2110740" y="1109979"/>
              <a:ext cx="711200" cy="713740"/>
            </a:xfrm>
            <a:custGeom>
              <a:avLst/>
              <a:gdLst/>
              <a:ahLst/>
              <a:cxnLst/>
              <a:rect l="l" t="t" r="r" b="b"/>
              <a:pathLst>
                <a:path w="711200" h="713739">
                  <a:moveTo>
                    <a:pt x="0" y="356870"/>
                  </a:moveTo>
                  <a:lnTo>
                    <a:pt x="3247" y="308442"/>
                  </a:lnTo>
                  <a:lnTo>
                    <a:pt x="12705" y="261996"/>
                  </a:lnTo>
                  <a:lnTo>
                    <a:pt x="27951" y="217955"/>
                  </a:lnTo>
                  <a:lnTo>
                    <a:pt x="48561" y="176746"/>
                  </a:lnTo>
                  <a:lnTo>
                    <a:pt x="74109" y="138793"/>
                  </a:lnTo>
                  <a:lnTo>
                    <a:pt x="104171" y="104521"/>
                  </a:lnTo>
                  <a:lnTo>
                    <a:pt x="138324" y="74355"/>
                  </a:lnTo>
                  <a:lnTo>
                    <a:pt x="176144" y="48720"/>
                  </a:lnTo>
                  <a:lnTo>
                    <a:pt x="217205" y="28043"/>
                  </a:lnTo>
                  <a:lnTo>
                    <a:pt x="261084" y="12747"/>
                  </a:lnTo>
                  <a:lnTo>
                    <a:pt x="307357" y="3257"/>
                  </a:lnTo>
                  <a:lnTo>
                    <a:pt x="355600" y="0"/>
                  </a:lnTo>
                  <a:lnTo>
                    <a:pt x="403842" y="3257"/>
                  </a:lnTo>
                  <a:lnTo>
                    <a:pt x="450115" y="12747"/>
                  </a:lnTo>
                  <a:lnTo>
                    <a:pt x="493994" y="28043"/>
                  </a:lnTo>
                  <a:lnTo>
                    <a:pt x="535055" y="48720"/>
                  </a:lnTo>
                  <a:lnTo>
                    <a:pt x="572875" y="74355"/>
                  </a:lnTo>
                  <a:lnTo>
                    <a:pt x="607028" y="104520"/>
                  </a:lnTo>
                  <a:lnTo>
                    <a:pt x="637090" y="138793"/>
                  </a:lnTo>
                  <a:lnTo>
                    <a:pt x="662638" y="176746"/>
                  </a:lnTo>
                  <a:lnTo>
                    <a:pt x="683248" y="217955"/>
                  </a:lnTo>
                  <a:lnTo>
                    <a:pt x="698494" y="261996"/>
                  </a:lnTo>
                  <a:lnTo>
                    <a:pt x="707952" y="308442"/>
                  </a:lnTo>
                  <a:lnTo>
                    <a:pt x="711200" y="356870"/>
                  </a:lnTo>
                  <a:lnTo>
                    <a:pt x="707952" y="405297"/>
                  </a:lnTo>
                  <a:lnTo>
                    <a:pt x="698494" y="451743"/>
                  </a:lnTo>
                  <a:lnTo>
                    <a:pt x="683248" y="495784"/>
                  </a:lnTo>
                  <a:lnTo>
                    <a:pt x="662638" y="536993"/>
                  </a:lnTo>
                  <a:lnTo>
                    <a:pt x="637090" y="574946"/>
                  </a:lnTo>
                  <a:lnTo>
                    <a:pt x="607028" y="609218"/>
                  </a:lnTo>
                  <a:lnTo>
                    <a:pt x="572875" y="639384"/>
                  </a:lnTo>
                  <a:lnTo>
                    <a:pt x="535055" y="665019"/>
                  </a:lnTo>
                  <a:lnTo>
                    <a:pt x="493994" y="685696"/>
                  </a:lnTo>
                  <a:lnTo>
                    <a:pt x="450115" y="700992"/>
                  </a:lnTo>
                  <a:lnTo>
                    <a:pt x="403842" y="710482"/>
                  </a:lnTo>
                  <a:lnTo>
                    <a:pt x="355600" y="713740"/>
                  </a:lnTo>
                  <a:lnTo>
                    <a:pt x="307357" y="710482"/>
                  </a:lnTo>
                  <a:lnTo>
                    <a:pt x="261084" y="700992"/>
                  </a:lnTo>
                  <a:lnTo>
                    <a:pt x="217205" y="685696"/>
                  </a:lnTo>
                  <a:lnTo>
                    <a:pt x="176144" y="665019"/>
                  </a:lnTo>
                  <a:lnTo>
                    <a:pt x="138324" y="639384"/>
                  </a:lnTo>
                  <a:lnTo>
                    <a:pt x="104171" y="609219"/>
                  </a:lnTo>
                  <a:lnTo>
                    <a:pt x="74109" y="574946"/>
                  </a:lnTo>
                  <a:lnTo>
                    <a:pt x="48561" y="536993"/>
                  </a:lnTo>
                  <a:lnTo>
                    <a:pt x="27951" y="495784"/>
                  </a:lnTo>
                  <a:lnTo>
                    <a:pt x="12705" y="451743"/>
                  </a:lnTo>
                  <a:lnTo>
                    <a:pt x="3247" y="405297"/>
                  </a:lnTo>
                  <a:lnTo>
                    <a:pt x="0" y="356870"/>
                  </a:lnTo>
                  <a:close/>
                </a:path>
              </a:pathLst>
            </a:custGeom>
            <a:ln w="10160">
              <a:solidFill>
                <a:srgbClr val="DDDDDD"/>
              </a:solidFill>
            </a:ln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0" name="object 1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893060" y="2016759"/>
              <a:ext cx="7231634" cy="655574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205480" y="2080259"/>
              <a:ext cx="5125974" cy="574294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2936240" y="2037080"/>
              <a:ext cx="7147559" cy="571500"/>
            </a:xfrm>
            <a:custGeom>
              <a:avLst/>
              <a:gdLst/>
              <a:ahLst/>
              <a:cxnLst/>
              <a:rect l="l" t="t" r="r" b="b"/>
              <a:pathLst>
                <a:path w="7147559" h="571500">
                  <a:moveTo>
                    <a:pt x="7147559" y="0"/>
                  </a:moveTo>
                  <a:lnTo>
                    <a:pt x="0" y="0"/>
                  </a:lnTo>
                  <a:lnTo>
                    <a:pt x="0" y="571500"/>
                  </a:lnTo>
                  <a:lnTo>
                    <a:pt x="7147559" y="571500"/>
                  </a:lnTo>
                  <a:lnTo>
                    <a:pt x="7147559" y="0"/>
                  </a:lnTo>
                  <a:close/>
                </a:path>
              </a:pathLst>
            </a:custGeom>
            <a:solidFill>
              <a:srgbClr val="00B4BB"/>
            </a:solidFill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  <p:sp>
          <p:nvSpPr>
            <p:cNvPr id="13" name="object 13"/>
            <p:cNvSpPr/>
            <p:nvPr/>
          </p:nvSpPr>
          <p:spPr>
            <a:xfrm>
              <a:off x="2608580" y="1965959"/>
              <a:ext cx="713740" cy="713740"/>
            </a:xfrm>
            <a:custGeom>
              <a:avLst/>
              <a:gdLst/>
              <a:ahLst/>
              <a:cxnLst/>
              <a:rect l="l" t="t" r="r" b="b"/>
              <a:pathLst>
                <a:path w="713739" h="713739">
                  <a:moveTo>
                    <a:pt x="356869" y="0"/>
                  </a:moveTo>
                  <a:lnTo>
                    <a:pt x="308442" y="3257"/>
                  </a:lnTo>
                  <a:lnTo>
                    <a:pt x="261996" y="12747"/>
                  </a:lnTo>
                  <a:lnTo>
                    <a:pt x="217955" y="28043"/>
                  </a:lnTo>
                  <a:lnTo>
                    <a:pt x="176746" y="48720"/>
                  </a:lnTo>
                  <a:lnTo>
                    <a:pt x="138793" y="74355"/>
                  </a:lnTo>
                  <a:lnTo>
                    <a:pt x="104521" y="104521"/>
                  </a:lnTo>
                  <a:lnTo>
                    <a:pt x="74355" y="138793"/>
                  </a:lnTo>
                  <a:lnTo>
                    <a:pt x="48720" y="176746"/>
                  </a:lnTo>
                  <a:lnTo>
                    <a:pt x="28043" y="217955"/>
                  </a:lnTo>
                  <a:lnTo>
                    <a:pt x="12747" y="261996"/>
                  </a:lnTo>
                  <a:lnTo>
                    <a:pt x="3257" y="308442"/>
                  </a:lnTo>
                  <a:lnTo>
                    <a:pt x="0" y="356869"/>
                  </a:lnTo>
                  <a:lnTo>
                    <a:pt x="3257" y="405297"/>
                  </a:lnTo>
                  <a:lnTo>
                    <a:pt x="12747" y="451743"/>
                  </a:lnTo>
                  <a:lnTo>
                    <a:pt x="28043" y="495784"/>
                  </a:lnTo>
                  <a:lnTo>
                    <a:pt x="48720" y="536993"/>
                  </a:lnTo>
                  <a:lnTo>
                    <a:pt x="74355" y="574946"/>
                  </a:lnTo>
                  <a:lnTo>
                    <a:pt x="104520" y="609219"/>
                  </a:lnTo>
                  <a:lnTo>
                    <a:pt x="138793" y="639384"/>
                  </a:lnTo>
                  <a:lnTo>
                    <a:pt x="176746" y="665019"/>
                  </a:lnTo>
                  <a:lnTo>
                    <a:pt x="217955" y="685696"/>
                  </a:lnTo>
                  <a:lnTo>
                    <a:pt x="261996" y="700992"/>
                  </a:lnTo>
                  <a:lnTo>
                    <a:pt x="308442" y="710482"/>
                  </a:lnTo>
                  <a:lnTo>
                    <a:pt x="356869" y="713739"/>
                  </a:lnTo>
                  <a:lnTo>
                    <a:pt x="405297" y="710482"/>
                  </a:lnTo>
                  <a:lnTo>
                    <a:pt x="451743" y="700992"/>
                  </a:lnTo>
                  <a:lnTo>
                    <a:pt x="495784" y="685696"/>
                  </a:lnTo>
                  <a:lnTo>
                    <a:pt x="536993" y="665019"/>
                  </a:lnTo>
                  <a:lnTo>
                    <a:pt x="574946" y="639384"/>
                  </a:lnTo>
                  <a:lnTo>
                    <a:pt x="609219" y="609218"/>
                  </a:lnTo>
                  <a:lnTo>
                    <a:pt x="639384" y="574946"/>
                  </a:lnTo>
                  <a:lnTo>
                    <a:pt x="665019" y="536993"/>
                  </a:lnTo>
                  <a:lnTo>
                    <a:pt x="685696" y="495784"/>
                  </a:lnTo>
                  <a:lnTo>
                    <a:pt x="700992" y="451743"/>
                  </a:lnTo>
                  <a:lnTo>
                    <a:pt x="710482" y="405297"/>
                  </a:lnTo>
                  <a:lnTo>
                    <a:pt x="713740" y="356869"/>
                  </a:lnTo>
                  <a:lnTo>
                    <a:pt x="710482" y="308442"/>
                  </a:lnTo>
                  <a:lnTo>
                    <a:pt x="700992" y="261996"/>
                  </a:lnTo>
                  <a:lnTo>
                    <a:pt x="685696" y="217955"/>
                  </a:lnTo>
                  <a:lnTo>
                    <a:pt x="665019" y="176746"/>
                  </a:lnTo>
                  <a:lnTo>
                    <a:pt x="639384" y="138793"/>
                  </a:lnTo>
                  <a:lnTo>
                    <a:pt x="609219" y="104520"/>
                  </a:lnTo>
                  <a:lnTo>
                    <a:pt x="574946" y="74355"/>
                  </a:lnTo>
                  <a:lnTo>
                    <a:pt x="536993" y="48720"/>
                  </a:lnTo>
                  <a:lnTo>
                    <a:pt x="495784" y="28043"/>
                  </a:lnTo>
                  <a:lnTo>
                    <a:pt x="451743" y="12747"/>
                  </a:lnTo>
                  <a:lnTo>
                    <a:pt x="405297" y="3257"/>
                  </a:lnTo>
                  <a:lnTo>
                    <a:pt x="356869" y="0"/>
                  </a:lnTo>
                  <a:close/>
                </a:path>
              </a:pathLst>
            </a:custGeom>
            <a:solidFill>
              <a:srgbClr val="92D050"/>
            </a:solidFill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  <p:sp>
          <p:nvSpPr>
            <p:cNvPr id="14" name="object 14"/>
            <p:cNvSpPr/>
            <p:nvPr/>
          </p:nvSpPr>
          <p:spPr>
            <a:xfrm>
              <a:off x="2608580" y="1965959"/>
              <a:ext cx="713740" cy="713740"/>
            </a:xfrm>
            <a:custGeom>
              <a:avLst/>
              <a:gdLst/>
              <a:ahLst/>
              <a:cxnLst/>
              <a:rect l="l" t="t" r="r" b="b"/>
              <a:pathLst>
                <a:path w="713739" h="713739">
                  <a:moveTo>
                    <a:pt x="0" y="356869"/>
                  </a:moveTo>
                  <a:lnTo>
                    <a:pt x="3257" y="308442"/>
                  </a:lnTo>
                  <a:lnTo>
                    <a:pt x="12747" y="261996"/>
                  </a:lnTo>
                  <a:lnTo>
                    <a:pt x="28043" y="217955"/>
                  </a:lnTo>
                  <a:lnTo>
                    <a:pt x="48720" y="176746"/>
                  </a:lnTo>
                  <a:lnTo>
                    <a:pt x="74355" y="138793"/>
                  </a:lnTo>
                  <a:lnTo>
                    <a:pt x="104521" y="104521"/>
                  </a:lnTo>
                  <a:lnTo>
                    <a:pt x="138793" y="74355"/>
                  </a:lnTo>
                  <a:lnTo>
                    <a:pt x="176746" y="48720"/>
                  </a:lnTo>
                  <a:lnTo>
                    <a:pt x="217955" y="28043"/>
                  </a:lnTo>
                  <a:lnTo>
                    <a:pt x="261996" y="12747"/>
                  </a:lnTo>
                  <a:lnTo>
                    <a:pt x="308442" y="3257"/>
                  </a:lnTo>
                  <a:lnTo>
                    <a:pt x="356869" y="0"/>
                  </a:lnTo>
                  <a:lnTo>
                    <a:pt x="405297" y="3257"/>
                  </a:lnTo>
                  <a:lnTo>
                    <a:pt x="451743" y="12747"/>
                  </a:lnTo>
                  <a:lnTo>
                    <a:pt x="495784" y="28043"/>
                  </a:lnTo>
                  <a:lnTo>
                    <a:pt x="536993" y="48720"/>
                  </a:lnTo>
                  <a:lnTo>
                    <a:pt x="574946" y="74355"/>
                  </a:lnTo>
                  <a:lnTo>
                    <a:pt x="609219" y="104520"/>
                  </a:lnTo>
                  <a:lnTo>
                    <a:pt x="639384" y="138793"/>
                  </a:lnTo>
                  <a:lnTo>
                    <a:pt x="665019" y="176746"/>
                  </a:lnTo>
                  <a:lnTo>
                    <a:pt x="685696" y="217955"/>
                  </a:lnTo>
                  <a:lnTo>
                    <a:pt x="700992" y="261996"/>
                  </a:lnTo>
                  <a:lnTo>
                    <a:pt x="710482" y="308442"/>
                  </a:lnTo>
                  <a:lnTo>
                    <a:pt x="713740" y="356869"/>
                  </a:lnTo>
                  <a:lnTo>
                    <a:pt x="710482" y="405297"/>
                  </a:lnTo>
                  <a:lnTo>
                    <a:pt x="700992" y="451743"/>
                  </a:lnTo>
                  <a:lnTo>
                    <a:pt x="685696" y="495784"/>
                  </a:lnTo>
                  <a:lnTo>
                    <a:pt x="665019" y="536993"/>
                  </a:lnTo>
                  <a:lnTo>
                    <a:pt x="639384" y="574946"/>
                  </a:lnTo>
                  <a:lnTo>
                    <a:pt x="609219" y="609218"/>
                  </a:lnTo>
                  <a:lnTo>
                    <a:pt x="574946" y="639384"/>
                  </a:lnTo>
                  <a:lnTo>
                    <a:pt x="536993" y="665019"/>
                  </a:lnTo>
                  <a:lnTo>
                    <a:pt x="495784" y="685696"/>
                  </a:lnTo>
                  <a:lnTo>
                    <a:pt x="451743" y="700992"/>
                  </a:lnTo>
                  <a:lnTo>
                    <a:pt x="405297" y="710482"/>
                  </a:lnTo>
                  <a:lnTo>
                    <a:pt x="356869" y="713739"/>
                  </a:lnTo>
                  <a:lnTo>
                    <a:pt x="308442" y="710482"/>
                  </a:lnTo>
                  <a:lnTo>
                    <a:pt x="261996" y="700992"/>
                  </a:lnTo>
                  <a:lnTo>
                    <a:pt x="217955" y="685696"/>
                  </a:lnTo>
                  <a:lnTo>
                    <a:pt x="176746" y="665019"/>
                  </a:lnTo>
                  <a:lnTo>
                    <a:pt x="138793" y="639384"/>
                  </a:lnTo>
                  <a:lnTo>
                    <a:pt x="104520" y="609219"/>
                  </a:lnTo>
                  <a:lnTo>
                    <a:pt x="74355" y="574946"/>
                  </a:lnTo>
                  <a:lnTo>
                    <a:pt x="48720" y="536993"/>
                  </a:lnTo>
                  <a:lnTo>
                    <a:pt x="28043" y="495784"/>
                  </a:lnTo>
                  <a:lnTo>
                    <a:pt x="12747" y="451743"/>
                  </a:lnTo>
                  <a:lnTo>
                    <a:pt x="3257" y="405297"/>
                  </a:lnTo>
                  <a:lnTo>
                    <a:pt x="0" y="356869"/>
                  </a:lnTo>
                  <a:close/>
                </a:path>
              </a:pathLst>
            </a:custGeom>
            <a:ln w="10160">
              <a:solidFill>
                <a:srgbClr val="DDDDDD"/>
              </a:solidFill>
            </a:ln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5" name="object 1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106420" y="2872740"/>
              <a:ext cx="7018274" cy="655574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421380" y="2936240"/>
              <a:ext cx="3591814" cy="574293"/>
            </a:xfrm>
            <a:prstGeom prst="rect">
              <a:avLst/>
            </a:prstGeom>
          </p:spPr>
        </p:pic>
        <p:sp>
          <p:nvSpPr>
            <p:cNvPr id="17" name="object 17"/>
            <p:cNvSpPr/>
            <p:nvPr/>
          </p:nvSpPr>
          <p:spPr>
            <a:xfrm>
              <a:off x="3149600" y="2893059"/>
              <a:ext cx="6934200" cy="571500"/>
            </a:xfrm>
            <a:custGeom>
              <a:avLst/>
              <a:gdLst/>
              <a:ahLst/>
              <a:cxnLst/>
              <a:rect l="l" t="t" r="r" b="b"/>
              <a:pathLst>
                <a:path w="6934200" h="571500">
                  <a:moveTo>
                    <a:pt x="6934200" y="0"/>
                  </a:moveTo>
                  <a:lnTo>
                    <a:pt x="0" y="0"/>
                  </a:lnTo>
                  <a:lnTo>
                    <a:pt x="0" y="571500"/>
                  </a:lnTo>
                  <a:lnTo>
                    <a:pt x="6934200" y="571500"/>
                  </a:lnTo>
                  <a:lnTo>
                    <a:pt x="6934200" y="0"/>
                  </a:lnTo>
                  <a:close/>
                </a:path>
              </a:pathLst>
            </a:custGeom>
            <a:solidFill>
              <a:srgbClr val="00B4BB"/>
            </a:solidFill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  <p:sp>
          <p:nvSpPr>
            <p:cNvPr id="18" name="object 18"/>
            <p:cNvSpPr/>
            <p:nvPr/>
          </p:nvSpPr>
          <p:spPr>
            <a:xfrm>
              <a:off x="2794000" y="2821940"/>
              <a:ext cx="713740" cy="713740"/>
            </a:xfrm>
            <a:custGeom>
              <a:avLst/>
              <a:gdLst/>
              <a:ahLst/>
              <a:cxnLst/>
              <a:rect l="l" t="t" r="r" b="b"/>
              <a:pathLst>
                <a:path w="713739" h="713739">
                  <a:moveTo>
                    <a:pt x="356869" y="0"/>
                  </a:moveTo>
                  <a:lnTo>
                    <a:pt x="308442" y="3257"/>
                  </a:lnTo>
                  <a:lnTo>
                    <a:pt x="261996" y="12747"/>
                  </a:lnTo>
                  <a:lnTo>
                    <a:pt x="217955" y="28043"/>
                  </a:lnTo>
                  <a:lnTo>
                    <a:pt x="176746" y="48720"/>
                  </a:lnTo>
                  <a:lnTo>
                    <a:pt x="138793" y="74355"/>
                  </a:lnTo>
                  <a:lnTo>
                    <a:pt x="104521" y="104521"/>
                  </a:lnTo>
                  <a:lnTo>
                    <a:pt x="74355" y="138793"/>
                  </a:lnTo>
                  <a:lnTo>
                    <a:pt x="48720" y="176746"/>
                  </a:lnTo>
                  <a:lnTo>
                    <a:pt x="28043" y="217955"/>
                  </a:lnTo>
                  <a:lnTo>
                    <a:pt x="12747" y="261996"/>
                  </a:lnTo>
                  <a:lnTo>
                    <a:pt x="3257" y="308442"/>
                  </a:lnTo>
                  <a:lnTo>
                    <a:pt x="0" y="356870"/>
                  </a:lnTo>
                  <a:lnTo>
                    <a:pt x="3257" y="405297"/>
                  </a:lnTo>
                  <a:lnTo>
                    <a:pt x="12747" y="451743"/>
                  </a:lnTo>
                  <a:lnTo>
                    <a:pt x="28043" y="495784"/>
                  </a:lnTo>
                  <a:lnTo>
                    <a:pt x="48720" y="536993"/>
                  </a:lnTo>
                  <a:lnTo>
                    <a:pt x="74355" y="574946"/>
                  </a:lnTo>
                  <a:lnTo>
                    <a:pt x="104520" y="609219"/>
                  </a:lnTo>
                  <a:lnTo>
                    <a:pt x="138793" y="639384"/>
                  </a:lnTo>
                  <a:lnTo>
                    <a:pt x="176746" y="665019"/>
                  </a:lnTo>
                  <a:lnTo>
                    <a:pt x="217955" y="685696"/>
                  </a:lnTo>
                  <a:lnTo>
                    <a:pt x="261996" y="700992"/>
                  </a:lnTo>
                  <a:lnTo>
                    <a:pt x="308442" y="710482"/>
                  </a:lnTo>
                  <a:lnTo>
                    <a:pt x="356869" y="713739"/>
                  </a:lnTo>
                  <a:lnTo>
                    <a:pt x="405297" y="710482"/>
                  </a:lnTo>
                  <a:lnTo>
                    <a:pt x="451743" y="700992"/>
                  </a:lnTo>
                  <a:lnTo>
                    <a:pt x="495784" y="685696"/>
                  </a:lnTo>
                  <a:lnTo>
                    <a:pt x="536993" y="665019"/>
                  </a:lnTo>
                  <a:lnTo>
                    <a:pt x="574946" y="639384"/>
                  </a:lnTo>
                  <a:lnTo>
                    <a:pt x="609219" y="609218"/>
                  </a:lnTo>
                  <a:lnTo>
                    <a:pt x="639384" y="574946"/>
                  </a:lnTo>
                  <a:lnTo>
                    <a:pt x="665019" y="536993"/>
                  </a:lnTo>
                  <a:lnTo>
                    <a:pt x="685696" y="495784"/>
                  </a:lnTo>
                  <a:lnTo>
                    <a:pt x="700992" y="451743"/>
                  </a:lnTo>
                  <a:lnTo>
                    <a:pt x="710482" y="405297"/>
                  </a:lnTo>
                  <a:lnTo>
                    <a:pt x="713739" y="356870"/>
                  </a:lnTo>
                  <a:lnTo>
                    <a:pt x="710482" y="308442"/>
                  </a:lnTo>
                  <a:lnTo>
                    <a:pt x="700992" y="261996"/>
                  </a:lnTo>
                  <a:lnTo>
                    <a:pt x="685696" y="217955"/>
                  </a:lnTo>
                  <a:lnTo>
                    <a:pt x="665019" y="176746"/>
                  </a:lnTo>
                  <a:lnTo>
                    <a:pt x="639384" y="138793"/>
                  </a:lnTo>
                  <a:lnTo>
                    <a:pt x="609218" y="104520"/>
                  </a:lnTo>
                  <a:lnTo>
                    <a:pt x="574946" y="74355"/>
                  </a:lnTo>
                  <a:lnTo>
                    <a:pt x="536993" y="48720"/>
                  </a:lnTo>
                  <a:lnTo>
                    <a:pt x="495784" y="28043"/>
                  </a:lnTo>
                  <a:lnTo>
                    <a:pt x="451743" y="12747"/>
                  </a:lnTo>
                  <a:lnTo>
                    <a:pt x="405297" y="3257"/>
                  </a:lnTo>
                  <a:lnTo>
                    <a:pt x="356869" y="0"/>
                  </a:lnTo>
                  <a:close/>
                </a:path>
              </a:pathLst>
            </a:custGeom>
            <a:solidFill>
              <a:srgbClr val="92D050"/>
            </a:solidFill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  <p:sp>
          <p:nvSpPr>
            <p:cNvPr id="19" name="object 19"/>
            <p:cNvSpPr/>
            <p:nvPr/>
          </p:nvSpPr>
          <p:spPr>
            <a:xfrm>
              <a:off x="2794000" y="2821940"/>
              <a:ext cx="713740" cy="713740"/>
            </a:xfrm>
            <a:custGeom>
              <a:avLst/>
              <a:gdLst/>
              <a:ahLst/>
              <a:cxnLst/>
              <a:rect l="l" t="t" r="r" b="b"/>
              <a:pathLst>
                <a:path w="713739" h="713739">
                  <a:moveTo>
                    <a:pt x="0" y="356870"/>
                  </a:moveTo>
                  <a:lnTo>
                    <a:pt x="3257" y="308442"/>
                  </a:lnTo>
                  <a:lnTo>
                    <a:pt x="12747" y="261996"/>
                  </a:lnTo>
                  <a:lnTo>
                    <a:pt x="28043" y="217955"/>
                  </a:lnTo>
                  <a:lnTo>
                    <a:pt x="48720" y="176746"/>
                  </a:lnTo>
                  <a:lnTo>
                    <a:pt x="74355" y="138793"/>
                  </a:lnTo>
                  <a:lnTo>
                    <a:pt x="104521" y="104521"/>
                  </a:lnTo>
                  <a:lnTo>
                    <a:pt x="138793" y="74355"/>
                  </a:lnTo>
                  <a:lnTo>
                    <a:pt x="176746" y="48720"/>
                  </a:lnTo>
                  <a:lnTo>
                    <a:pt x="217955" y="28043"/>
                  </a:lnTo>
                  <a:lnTo>
                    <a:pt x="261996" y="12747"/>
                  </a:lnTo>
                  <a:lnTo>
                    <a:pt x="308442" y="3257"/>
                  </a:lnTo>
                  <a:lnTo>
                    <a:pt x="356869" y="0"/>
                  </a:lnTo>
                  <a:lnTo>
                    <a:pt x="405297" y="3257"/>
                  </a:lnTo>
                  <a:lnTo>
                    <a:pt x="451743" y="12747"/>
                  </a:lnTo>
                  <a:lnTo>
                    <a:pt x="495784" y="28043"/>
                  </a:lnTo>
                  <a:lnTo>
                    <a:pt x="536993" y="48720"/>
                  </a:lnTo>
                  <a:lnTo>
                    <a:pt x="574946" y="74355"/>
                  </a:lnTo>
                  <a:lnTo>
                    <a:pt x="609218" y="104520"/>
                  </a:lnTo>
                  <a:lnTo>
                    <a:pt x="639384" y="138793"/>
                  </a:lnTo>
                  <a:lnTo>
                    <a:pt x="665019" y="176746"/>
                  </a:lnTo>
                  <a:lnTo>
                    <a:pt x="685696" y="217955"/>
                  </a:lnTo>
                  <a:lnTo>
                    <a:pt x="700992" y="261996"/>
                  </a:lnTo>
                  <a:lnTo>
                    <a:pt x="710482" y="308442"/>
                  </a:lnTo>
                  <a:lnTo>
                    <a:pt x="713739" y="356870"/>
                  </a:lnTo>
                  <a:lnTo>
                    <a:pt x="710482" y="405297"/>
                  </a:lnTo>
                  <a:lnTo>
                    <a:pt x="700992" y="451743"/>
                  </a:lnTo>
                  <a:lnTo>
                    <a:pt x="685696" y="495784"/>
                  </a:lnTo>
                  <a:lnTo>
                    <a:pt x="665019" y="536993"/>
                  </a:lnTo>
                  <a:lnTo>
                    <a:pt x="639384" y="574946"/>
                  </a:lnTo>
                  <a:lnTo>
                    <a:pt x="609219" y="609218"/>
                  </a:lnTo>
                  <a:lnTo>
                    <a:pt x="574946" y="639384"/>
                  </a:lnTo>
                  <a:lnTo>
                    <a:pt x="536993" y="665019"/>
                  </a:lnTo>
                  <a:lnTo>
                    <a:pt x="495784" y="685696"/>
                  </a:lnTo>
                  <a:lnTo>
                    <a:pt x="451743" y="700992"/>
                  </a:lnTo>
                  <a:lnTo>
                    <a:pt x="405297" y="710482"/>
                  </a:lnTo>
                  <a:lnTo>
                    <a:pt x="356869" y="713739"/>
                  </a:lnTo>
                  <a:lnTo>
                    <a:pt x="308442" y="710482"/>
                  </a:lnTo>
                  <a:lnTo>
                    <a:pt x="261996" y="700992"/>
                  </a:lnTo>
                  <a:lnTo>
                    <a:pt x="217955" y="685696"/>
                  </a:lnTo>
                  <a:lnTo>
                    <a:pt x="176746" y="665019"/>
                  </a:lnTo>
                  <a:lnTo>
                    <a:pt x="138793" y="639384"/>
                  </a:lnTo>
                  <a:lnTo>
                    <a:pt x="104520" y="609219"/>
                  </a:lnTo>
                  <a:lnTo>
                    <a:pt x="74355" y="574946"/>
                  </a:lnTo>
                  <a:lnTo>
                    <a:pt x="48720" y="536993"/>
                  </a:lnTo>
                  <a:lnTo>
                    <a:pt x="28043" y="495784"/>
                  </a:lnTo>
                  <a:lnTo>
                    <a:pt x="12747" y="451743"/>
                  </a:lnTo>
                  <a:lnTo>
                    <a:pt x="3257" y="405297"/>
                  </a:lnTo>
                  <a:lnTo>
                    <a:pt x="0" y="356870"/>
                  </a:lnTo>
                  <a:close/>
                </a:path>
              </a:pathLst>
            </a:custGeom>
            <a:ln w="10160">
              <a:solidFill>
                <a:srgbClr val="DDDDDD"/>
              </a:solidFill>
            </a:ln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  <p:pic>
          <p:nvPicPr>
            <p:cNvPr id="20" name="object 2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06420" y="3728719"/>
              <a:ext cx="7018274" cy="653033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421380" y="3792207"/>
              <a:ext cx="5255514" cy="571766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3149600" y="3749040"/>
              <a:ext cx="6934200" cy="568960"/>
            </a:xfrm>
            <a:custGeom>
              <a:avLst/>
              <a:gdLst/>
              <a:ahLst/>
              <a:cxnLst/>
              <a:rect l="l" t="t" r="r" b="b"/>
              <a:pathLst>
                <a:path w="6934200" h="568960">
                  <a:moveTo>
                    <a:pt x="6934200" y="0"/>
                  </a:moveTo>
                  <a:lnTo>
                    <a:pt x="0" y="0"/>
                  </a:lnTo>
                  <a:lnTo>
                    <a:pt x="0" y="568960"/>
                  </a:lnTo>
                  <a:lnTo>
                    <a:pt x="6934200" y="568960"/>
                  </a:lnTo>
                  <a:lnTo>
                    <a:pt x="6934200" y="0"/>
                  </a:lnTo>
                  <a:close/>
                </a:path>
              </a:pathLst>
            </a:custGeom>
            <a:solidFill>
              <a:srgbClr val="00B4BB"/>
            </a:solidFill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  <p:sp>
          <p:nvSpPr>
            <p:cNvPr id="23" name="object 23"/>
            <p:cNvSpPr/>
            <p:nvPr/>
          </p:nvSpPr>
          <p:spPr>
            <a:xfrm>
              <a:off x="2794000" y="3677919"/>
              <a:ext cx="713740" cy="711200"/>
            </a:xfrm>
            <a:custGeom>
              <a:avLst/>
              <a:gdLst/>
              <a:ahLst/>
              <a:cxnLst/>
              <a:rect l="l" t="t" r="r" b="b"/>
              <a:pathLst>
                <a:path w="713739" h="711200">
                  <a:moveTo>
                    <a:pt x="356869" y="0"/>
                  </a:moveTo>
                  <a:lnTo>
                    <a:pt x="308442" y="3247"/>
                  </a:lnTo>
                  <a:lnTo>
                    <a:pt x="261996" y="12705"/>
                  </a:lnTo>
                  <a:lnTo>
                    <a:pt x="217955" y="27951"/>
                  </a:lnTo>
                  <a:lnTo>
                    <a:pt x="176746" y="48561"/>
                  </a:lnTo>
                  <a:lnTo>
                    <a:pt x="138793" y="74109"/>
                  </a:lnTo>
                  <a:lnTo>
                    <a:pt x="104521" y="104171"/>
                  </a:lnTo>
                  <a:lnTo>
                    <a:pt x="74355" y="138324"/>
                  </a:lnTo>
                  <a:lnTo>
                    <a:pt x="48720" y="176144"/>
                  </a:lnTo>
                  <a:lnTo>
                    <a:pt x="28043" y="217205"/>
                  </a:lnTo>
                  <a:lnTo>
                    <a:pt x="12747" y="261084"/>
                  </a:lnTo>
                  <a:lnTo>
                    <a:pt x="3257" y="307357"/>
                  </a:lnTo>
                  <a:lnTo>
                    <a:pt x="0" y="355599"/>
                  </a:lnTo>
                  <a:lnTo>
                    <a:pt x="3257" y="403842"/>
                  </a:lnTo>
                  <a:lnTo>
                    <a:pt x="12747" y="450115"/>
                  </a:lnTo>
                  <a:lnTo>
                    <a:pt x="28043" y="493994"/>
                  </a:lnTo>
                  <a:lnTo>
                    <a:pt x="48720" y="535055"/>
                  </a:lnTo>
                  <a:lnTo>
                    <a:pt x="74355" y="572875"/>
                  </a:lnTo>
                  <a:lnTo>
                    <a:pt x="104520" y="607028"/>
                  </a:lnTo>
                  <a:lnTo>
                    <a:pt x="138793" y="637090"/>
                  </a:lnTo>
                  <a:lnTo>
                    <a:pt x="176746" y="662638"/>
                  </a:lnTo>
                  <a:lnTo>
                    <a:pt x="217955" y="683248"/>
                  </a:lnTo>
                  <a:lnTo>
                    <a:pt x="261996" y="698494"/>
                  </a:lnTo>
                  <a:lnTo>
                    <a:pt x="308442" y="707952"/>
                  </a:lnTo>
                  <a:lnTo>
                    <a:pt x="356869" y="711199"/>
                  </a:lnTo>
                  <a:lnTo>
                    <a:pt x="405297" y="707952"/>
                  </a:lnTo>
                  <a:lnTo>
                    <a:pt x="451743" y="698494"/>
                  </a:lnTo>
                  <a:lnTo>
                    <a:pt x="495784" y="683248"/>
                  </a:lnTo>
                  <a:lnTo>
                    <a:pt x="536993" y="662638"/>
                  </a:lnTo>
                  <a:lnTo>
                    <a:pt x="574946" y="637090"/>
                  </a:lnTo>
                  <a:lnTo>
                    <a:pt x="609219" y="607028"/>
                  </a:lnTo>
                  <a:lnTo>
                    <a:pt x="639384" y="572875"/>
                  </a:lnTo>
                  <a:lnTo>
                    <a:pt x="665019" y="535055"/>
                  </a:lnTo>
                  <a:lnTo>
                    <a:pt x="685696" y="493994"/>
                  </a:lnTo>
                  <a:lnTo>
                    <a:pt x="700992" y="450115"/>
                  </a:lnTo>
                  <a:lnTo>
                    <a:pt x="710482" y="403842"/>
                  </a:lnTo>
                  <a:lnTo>
                    <a:pt x="713739" y="355599"/>
                  </a:lnTo>
                  <a:lnTo>
                    <a:pt x="710482" y="307357"/>
                  </a:lnTo>
                  <a:lnTo>
                    <a:pt x="700992" y="261084"/>
                  </a:lnTo>
                  <a:lnTo>
                    <a:pt x="685696" y="217205"/>
                  </a:lnTo>
                  <a:lnTo>
                    <a:pt x="665019" y="176144"/>
                  </a:lnTo>
                  <a:lnTo>
                    <a:pt x="639384" y="138324"/>
                  </a:lnTo>
                  <a:lnTo>
                    <a:pt x="609218" y="104171"/>
                  </a:lnTo>
                  <a:lnTo>
                    <a:pt x="574946" y="74109"/>
                  </a:lnTo>
                  <a:lnTo>
                    <a:pt x="536993" y="48561"/>
                  </a:lnTo>
                  <a:lnTo>
                    <a:pt x="495784" y="27951"/>
                  </a:lnTo>
                  <a:lnTo>
                    <a:pt x="451743" y="12705"/>
                  </a:lnTo>
                  <a:lnTo>
                    <a:pt x="405297" y="3247"/>
                  </a:lnTo>
                  <a:lnTo>
                    <a:pt x="356869" y="0"/>
                  </a:lnTo>
                  <a:close/>
                </a:path>
              </a:pathLst>
            </a:custGeom>
            <a:solidFill>
              <a:srgbClr val="92D050"/>
            </a:solidFill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  <p:sp>
          <p:nvSpPr>
            <p:cNvPr id="24" name="object 24"/>
            <p:cNvSpPr/>
            <p:nvPr/>
          </p:nvSpPr>
          <p:spPr>
            <a:xfrm>
              <a:off x="2794000" y="3677919"/>
              <a:ext cx="713740" cy="711200"/>
            </a:xfrm>
            <a:custGeom>
              <a:avLst/>
              <a:gdLst/>
              <a:ahLst/>
              <a:cxnLst/>
              <a:rect l="l" t="t" r="r" b="b"/>
              <a:pathLst>
                <a:path w="713739" h="711200">
                  <a:moveTo>
                    <a:pt x="0" y="355599"/>
                  </a:moveTo>
                  <a:lnTo>
                    <a:pt x="3257" y="307357"/>
                  </a:lnTo>
                  <a:lnTo>
                    <a:pt x="12747" y="261084"/>
                  </a:lnTo>
                  <a:lnTo>
                    <a:pt x="28043" y="217205"/>
                  </a:lnTo>
                  <a:lnTo>
                    <a:pt x="48720" y="176144"/>
                  </a:lnTo>
                  <a:lnTo>
                    <a:pt x="74355" y="138324"/>
                  </a:lnTo>
                  <a:lnTo>
                    <a:pt x="104521" y="104171"/>
                  </a:lnTo>
                  <a:lnTo>
                    <a:pt x="138793" y="74109"/>
                  </a:lnTo>
                  <a:lnTo>
                    <a:pt x="176746" y="48561"/>
                  </a:lnTo>
                  <a:lnTo>
                    <a:pt x="217955" y="27951"/>
                  </a:lnTo>
                  <a:lnTo>
                    <a:pt x="261996" y="12705"/>
                  </a:lnTo>
                  <a:lnTo>
                    <a:pt x="308442" y="3247"/>
                  </a:lnTo>
                  <a:lnTo>
                    <a:pt x="356869" y="0"/>
                  </a:lnTo>
                  <a:lnTo>
                    <a:pt x="405297" y="3247"/>
                  </a:lnTo>
                  <a:lnTo>
                    <a:pt x="451743" y="12705"/>
                  </a:lnTo>
                  <a:lnTo>
                    <a:pt x="495784" y="27951"/>
                  </a:lnTo>
                  <a:lnTo>
                    <a:pt x="536993" y="48561"/>
                  </a:lnTo>
                  <a:lnTo>
                    <a:pt x="574946" y="74109"/>
                  </a:lnTo>
                  <a:lnTo>
                    <a:pt x="609218" y="104171"/>
                  </a:lnTo>
                  <a:lnTo>
                    <a:pt x="639384" y="138324"/>
                  </a:lnTo>
                  <a:lnTo>
                    <a:pt x="665019" y="176144"/>
                  </a:lnTo>
                  <a:lnTo>
                    <a:pt x="685696" y="217205"/>
                  </a:lnTo>
                  <a:lnTo>
                    <a:pt x="700992" y="261084"/>
                  </a:lnTo>
                  <a:lnTo>
                    <a:pt x="710482" y="307357"/>
                  </a:lnTo>
                  <a:lnTo>
                    <a:pt x="713739" y="355599"/>
                  </a:lnTo>
                  <a:lnTo>
                    <a:pt x="710482" y="403842"/>
                  </a:lnTo>
                  <a:lnTo>
                    <a:pt x="700992" y="450115"/>
                  </a:lnTo>
                  <a:lnTo>
                    <a:pt x="685696" y="493994"/>
                  </a:lnTo>
                  <a:lnTo>
                    <a:pt x="665019" y="535055"/>
                  </a:lnTo>
                  <a:lnTo>
                    <a:pt x="639384" y="572875"/>
                  </a:lnTo>
                  <a:lnTo>
                    <a:pt x="609219" y="607028"/>
                  </a:lnTo>
                  <a:lnTo>
                    <a:pt x="574946" y="637090"/>
                  </a:lnTo>
                  <a:lnTo>
                    <a:pt x="536993" y="662638"/>
                  </a:lnTo>
                  <a:lnTo>
                    <a:pt x="495784" y="683248"/>
                  </a:lnTo>
                  <a:lnTo>
                    <a:pt x="451743" y="698494"/>
                  </a:lnTo>
                  <a:lnTo>
                    <a:pt x="405297" y="707952"/>
                  </a:lnTo>
                  <a:lnTo>
                    <a:pt x="356869" y="711199"/>
                  </a:lnTo>
                  <a:lnTo>
                    <a:pt x="308442" y="707952"/>
                  </a:lnTo>
                  <a:lnTo>
                    <a:pt x="261996" y="698494"/>
                  </a:lnTo>
                  <a:lnTo>
                    <a:pt x="217955" y="683248"/>
                  </a:lnTo>
                  <a:lnTo>
                    <a:pt x="176746" y="662638"/>
                  </a:lnTo>
                  <a:lnTo>
                    <a:pt x="138793" y="637090"/>
                  </a:lnTo>
                  <a:lnTo>
                    <a:pt x="104520" y="607028"/>
                  </a:lnTo>
                  <a:lnTo>
                    <a:pt x="74355" y="572875"/>
                  </a:lnTo>
                  <a:lnTo>
                    <a:pt x="48720" y="535055"/>
                  </a:lnTo>
                  <a:lnTo>
                    <a:pt x="28043" y="493994"/>
                  </a:lnTo>
                  <a:lnTo>
                    <a:pt x="12747" y="450115"/>
                  </a:lnTo>
                  <a:lnTo>
                    <a:pt x="3257" y="403842"/>
                  </a:lnTo>
                  <a:lnTo>
                    <a:pt x="0" y="355599"/>
                  </a:lnTo>
                  <a:close/>
                </a:path>
              </a:pathLst>
            </a:custGeom>
            <a:ln w="10160">
              <a:solidFill>
                <a:srgbClr val="DDDDDD"/>
              </a:solidFill>
            </a:ln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  <p:pic>
          <p:nvPicPr>
            <p:cNvPr id="25" name="object 25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893060" y="4584700"/>
              <a:ext cx="7231634" cy="653034"/>
            </a:xfrm>
            <a:prstGeom prst="rect">
              <a:avLst/>
            </a:prstGeom>
          </p:spPr>
        </p:pic>
        <p:pic>
          <p:nvPicPr>
            <p:cNvPr id="26" name="object 26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05480" y="4648187"/>
              <a:ext cx="5489194" cy="571766"/>
            </a:xfrm>
            <a:prstGeom prst="rect">
              <a:avLst/>
            </a:prstGeom>
          </p:spPr>
        </p:pic>
        <p:sp>
          <p:nvSpPr>
            <p:cNvPr id="27" name="object 27"/>
            <p:cNvSpPr/>
            <p:nvPr/>
          </p:nvSpPr>
          <p:spPr>
            <a:xfrm>
              <a:off x="2936240" y="4605019"/>
              <a:ext cx="7147559" cy="568960"/>
            </a:xfrm>
            <a:custGeom>
              <a:avLst/>
              <a:gdLst/>
              <a:ahLst/>
              <a:cxnLst/>
              <a:rect l="l" t="t" r="r" b="b"/>
              <a:pathLst>
                <a:path w="7147559" h="568960">
                  <a:moveTo>
                    <a:pt x="7147559" y="0"/>
                  </a:moveTo>
                  <a:lnTo>
                    <a:pt x="0" y="0"/>
                  </a:lnTo>
                  <a:lnTo>
                    <a:pt x="0" y="568959"/>
                  </a:lnTo>
                  <a:lnTo>
                    <a:pt x="7147559" y="568959"/>
                  </a:lnTo>
                  <a:lnTo>
                    <a:pt x="7147559" y="0"/>
                  </a:lnTo>
                  <a:close/>
                </a:path>
              </a:pathLst>
            </a:custGeom>
            <a:solidFill>
              <a:srgbClr val="00B4BB"/>
            </a:solidFill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  <p:sp>
          <p:nvSpPr>
            <p:cNvPr id="28" name="object 28"/>
            <p:cNvSpPr/>
            <p:nvPr/>
          </p:nvSpPr>
          <p:spPr>
            <a:xfrm>
              <a:off x="2578100" y="4533900"/>
              <a:ext cx="713740" cy="711200"/>
            </a:xfrm>
            <a:custGeom>
              <a:avLst/>
              <a:gdLst/>
              <a:ahLst/>
              <a:cxnLst/>
              <a:rect l="l" t="t" r="r" b="b"/>
              <a:pathLst>
                <a:path w="713739" h="711200">
                  <a:moveTo>
                    <a:pt x="356869" y="0"/>
                  </a:moveTo>
                  <a:lnTo>
                    <a:pt x="308442" y="3247"/>
                  </a:lnTo>
                  <a:lnTo>
                    <a:pt x="261996" y="12705"/>
                  </a:lnTo>
                  <a:lnTo>
                    <a:pt x="217955" y="27951"/>
                  </a:lnTo>
                  <a:lnTo>
                    <a:pt x="176746" y="48561"/>
                  </a:lnTo>
                  <a:lnTo>
                    <a:pt x="138793" y="74109"/>
                  </a:lnTo>
                  <a:lnTo>
                    <a:pt x="104521" y="104171"/>
                  </a:lnTo>
                  <a:lnTo>
                    <a:pt x="74355" y="138324"/>
                  </a:lnTo>
                  <a:lnTo>
                    <a:pt x="48720" y="176144"/>
                  </a:lnTo>
                  <a:lnTo>
                    <a:pt x="28043" y="217205"/>
                  </a:lnTo>
                  <a:lnTo>
                    <a:pt x="12747" y="261084"/>
                  </a:lnTo>
                  <a:lnTo>
                    <a:pt x="3257" y="307357"/>
                  </a:lnTo>
                  <a:lnTo>
                    <a:pt x="0" y="355600"/>
                  </a:lnTo>
                  <a:lnTo>
                    <a:pt x="3257" y="403842"/>
                  </a:lnTo>
                  <a:lnTo>
                    <a:pt x="12747" y="450115"/>
                  </a:lnTo>
                  <a:lnTo>
                    <a:pt x="28043" y="493994"/>
                  </a:lnTo>
                  <a:lnTo>
                    <a:pt x="48720" y="535055"/>
                  </a:lnTo>
                  <a:lnTo>
                    <a:pt x="74355" y="572875"/>
                  </a:lnTo>
                  <a:lnTo>
                    <a:pt x="104520" y="607028"/>
                  </a:lnTo>
                  <a:lnTo>
                    <a:pt x="138793" y="637090"/>
                  </a:lnTo>
                  <a:lnTo>
                    <a:pt x="176746" y="662638"/>
                  </a:lnTo>
                  <a:lnTo>
                    <a:pt x="217955" y="683248"/>
                  </a:lnTo>
                  <a:lnTo>
                    <a:pt x="261996" y="698494"/>
                  </a:lnTo>
                  <a:lnTo>
                    <a:pt x="308442" y="707952"/>
                  </a:lnTo>
                  <a:lnTo>
                    <a:pt x="356869" y="711200"/>
                  </a:lnTo>
                  <a:lnTo>
                    <a:pt x="405297" y="707952"/>
                  </a:lnTo>
                  <a:lnTo>
                    <a:pt x="451743" y="698494"/>
                  </a:lnTo>
                  <a:lnTo>
                    <a:pt x="495784" y="683248"/>
                  </a:lnTo>
                  <a:lnTo>
                    <a:pt x="536993" y="662638"/>
                  </a:lnTo>
                  <a:lnTo>
                    <a:pt x="574946" y="637090"/>
                  </a:lnTo>
                  <a:lnTo>
                    <a:pt x="609219" y="607028"/>
                  </a:lnTo>
                  <a:lnTo>
                    <a:pt x="639384" y="572875"/>
                  </a:lnTo>
                  <a:lnTo>
                    <a:pt x="665019" y="535055"/>
                  </a:lnTo>
                  <a:lnTo>
                    <a:pt x="685696" y="493994"/>
                  </a:lnTo>
                  <a:lnTo>
                    <a:pt x="700992" y="450115"/>
                  </a:lnTo>
                  <a:lnTo>
                    <a:pt x="710482" y="403842"/>
                  </a:lnTo>
                  <a:lnTo>
                    <a:pt x="713739" y="355600"/>
                  </a:lnTo>
                  <a:lnTo>
                    <a:pt x="710482" y="307357"/>
                  </a:lnTo>
                  <a:lnTo>
                    <a:pt x="700992" y="261084"/>
                  </a:lnTo>
                  <a:lnTo>
                    <a:pt x="685696" y="217205"/>
                  </a:lnTo>
                  <a:lnTo>
                    <a:pt x="665019" y="176144"/>
                  </a:lnTo>
                  <a:lnTo>
                    <a:pt x="639384" y="138324"/>
                  </a:lnTo>
                  <a:lnTo>
                    <a:pt x="609219" y="104171"/>
                  </a:lnTo>
                  <a:lnTo>
                    <a:pt x="574946" y="74109"/>
                  </a:lnTo>
                  <a:lnTo>
                    <a:pt x="536993" y="48561"/>
                  </a:lnTo>
                  <a:lnTo>
                    <a:pt x="495784" y="27951"/>
                  </a:lnTo>
                  <a:lnTo>
                    <a:pt x="451743" y="12705"/>
                  </a:lnTo>
                  <a:lnTo>
                    <a:pt x="405297" y="3247"/>
                  </a:lnTo>
                  <a:lnTo>
                    <a:pt x="356869" y="0"/>
                  </a:lnTo>
                  <a:close/>
                </a:path>
              </a:pathLst>
            </a:custGeom>
            <a:solidFill>
              <a:srgbClr val="92D050"/>
            </a:solidFill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  <p:sp>
          <p:nvSpPr>
            <p:cNvPr id="29" name="object 29"/>
            <p:cNvSpPr/>
            <p:nvPr/>
          </p:nvSpPr>
          <p:spPr>
            <a:xfrm>
              <a:off x="2578100" y="4533900"/>
              <a:ext cx="713740" cy="711200"/>
            </a:xfrm>
            <a:custGeom>
              <a:avLst/>
              <a:gdLst/>
              <a:ahLst/>
              <a:cxnLst/>
              <a:rect l="l" t="t" r="r" b="b"/>
              <a:pathLst>
                <a:path w="713739" h="711200">
                  <a:moveTo>
                    <a:pt x="0" y="355600"/>
                  </a:moveTo>
                  <a:lnTo>
                    <a:pt x="3257" y="307357"/>
                  </a:lnTo>
                  <a:lnTo>
                    <a:pt x="12747" y="261084"/>
                  </a:lnTo>
                  <a:lnTo>
                    <a:pt x="28043" y="217205"/>
                  </a:lnTo>
                  <a:lnTo>
                    <a:pt x="48720" y="176144"/>
                  </a:lnTo>
                  <a:lnTo>
                    <a:pt x="74355" y="138324"/>
                  </a:lnTo>
                  <a:lnTo>
                    <a:pt x="104521" y="104171"/>
                  </a:lnTo>
                  <a:lnTo>
                    <a:pt x="138793" y="74109"/>
                  </a:lnTo>
                  <a:lnTo>
                    <a:pt x="176746" y="48561"/>
                  </a:lnTo>
                  <a:lnTo>
                    <a:pt x="217955" y="27951"/>
                  </a:lnTo>
                  <a:lnTo>
                    <a:pt x="261996" y="12705"/>
                  </a:lnTo>
                  <a:lnTo>
                    <a:pt x="308442" y="3247"/>
                  </a:lnTo>
                  <a:lnTo>
                    <a:pt x="356869" y="0"/>
                  </a:lnTo>
                  <a:lnTo>
                    <a:pt x="405297" y="3247"/>
                  </a:lnTo>
                  <a:lnTo>
                    <a:pt x="451743" y="12705"/>
                  </a:lnTo>
                  <a:lnTo>
                    <a:pt x="495784" y="27951"/>
                  </a:lnTo>
                  <a:lnTo>
                    <a:pt x="536993" y="48561"/>
                  </a:lnTo>
                  <a:lnTo>
                    <a:pt x="574946" y="74109"/>
                  </a:lnTo>
                  <a:lnTo>
                    <a:pt x="609219" y="104171"/>
                  </a:lnTo>
                  <a:lnTo>
                    <a:pt x="639384" y="138324"/>
                  </a:lnTo>
                  <a:lnTo>
                    <a:pt x="665019" y="176144"/>
                  </a:lnTo>
                  <a:lnTo>
                    <a:pt x="685696" y="217205"/>
                  </a:lnTo>
                  <a:lnTo>
                    <a:pt x="700992" y="261084"/>
                  </a:lnTo>
                  <a:lnTo>
                    <a:pt x="710482" y="307357"/>
                  </a:lnTo>
                  <a:lnTo>
                    <a:pt x="713739" y="355600"/>
                  </a:lnTo>
                  <a:lnTo>
                    <a:pt x="710482" y="403842"/>
                  </a:lnTo>
                  <a:lnTo>
                    <a:pt x="700992" y="450115"/>
                  </a:lnTo>
                  <a:lnTo>
                    <a:pt x="685696" y="493994"/>
                  </a:lnTo>
                  <a:lnTo>
                    <a:pt x="665019" y="535055"/>
                  </a:lnTo>
                  <a:lnTo>
                    <a:pt x="639384" y="572875"/>
                  </a:lnTo>
                  <a:lnTo>
                    <a:pt x="609219" y="607028"/>
                  </a:lnTo>
                  <a:lnTo>
                    <a:pt x="574946" y="637090"/>
                  </a:lnTo>
                  <a:lnTo>
                    <a:pt x="536993" y="662638"/>
                  </a:lnTo>
                  <a:lnTo>
                    <a:pt x="495784" y="683248"/>
                  </a:lnTo>
                  <a:lnTo>
                    <a:pt x="451743" y="698494"/>
                  </a:lnTo>
                  <a:lnTo>
                    <a:pt x="405297" y="707952"/>
                  </a:lnTo>
                  <a:lnTo>
                    <a:pt x="356869" y="711200"/>
                  </a:lnTo>
                  <a:lnTo>
                    <a:pt x="308442" y="707952"/>
                  </a:lnTo>
                  <a:lnTo>
                    <a:pt x="261996" y="698494"/>
                  </a:lnTo>
                  <a:lnTo>
                    <a:pt x="217955" y="683248"/>
                  </a:lnTo>
                  <a:lnTo>
                    <a:pt x="176746" y="662638"/>
                  </a:lnTo>
                  <a:lnTo>
                    <a:pt x="138793" y="637090"/>
                  </a:lnTo>
                  <a:lnTo>
                    <a:pt x="104520" y="607028"/>
                  </a:lnTo>
                  <a:lnTo>
                    <a:pt x="74355" y="572875"/>
                  </a:lnTo>
                  <a:lnTo>
                    <a:pt x="48720" y="535055"/>
                  </a:lnTo>
                  <a:lnTo>
                    <a:pt x="28043" y="493994"/>
                  </a:lnTo>
                  <a:lnTo>
                    <a:pt x="12747" y="450115"/>
                  </a:lnTo>
                  <a:lnTo>
                    <a:pt x="3257" y="403842"/>
                  </a:lnTo>
                  <a:lnTo>
                    <a:pt x="0" y="355600"/>
                  </a:lnTo>
                  <a:close/>
                </a:path>
              </a:pathLst>
            </a:custGeom>
            <a:ln w="10160">
              <a:solidFill>
                <a:srgbClr val="DDDDDD"/>
              </a:solidFill>
            </a:ln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  <p:pic>
          <p:nvPicPr>
            <p:cNvPr id="30" name="object 3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423160" y="5438139"/>
              <a:ext cx="7701534" cy="655574"/>
            </a:xfrm>
            <a:prstGeom prst="rect">
              <a:avLst/>
            </a:prstGeom>
          </p:spPr>
        </p:pic>
        <p:pic>
          <p:nvPicPr>
            <p:cNvPr id="31" name="object 31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2735580" y="5504180"/>
              <a:ext cx="874014" cy="571766"/>
            </a:xfrm>
            <a:prstGeom prst="rect">
              <a:avLst/>
            </a:prstGeom>
          </p:spPr>
        </p:pic>
        <p:sp>
          <p:nvSpPr>
            <p:cNvPr id="32" name="object 32"/>
            <p:cNvSpPr/>
            <p:nvPr/>
          </p:nvSpPr>
          <p:spPr>
            <a:xfrm>
              <a:off x="2466340" y="5458459"/>
              <a:ext cx="7617459" cy="571500"/>
            </a:xfrm>
            <a:custGeom>
              <a:avLst/>
              <a:gdLst/>
              <a:ahLst/>
              <a:cxnLst/>
              <a:rect l="l" t="t" r="r" b="b"/>
              <a:pathLst>
                <a:path w="7617459" h="571500">
                  <a:moveTo>
                    <a:pt x="7617459" y="0"/>
                  </a:moveTo>
                  <a:lnTo>
                    <a:pt x="0" y="0"/>
                  </a:lnTo>
                  <a:lnTo>
                    <a:pt x="0" y="571499"/>
                  </a:lnTo>
                  <a:lnTo>
                    <a:pt x="7617459" y="571499"/>
                  </a:lnTo>
                  <a:lnTo>
                    <a:pt x="7617459" y="0"/>
                  </a:lnTo>
                  <a:close/>
                </a:path>
              </a:pathLst>
            </a:custGeom>
            <a:solidFill>
              <a:srgbClr val="00B4BB"/>
            </a:solidFill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33" name="object 33"/>
          <p:cNvSpPr txBox="1"/>
          <p:nvPr/>
        </p:nvSpPr>
        <p:spPr>
          <a:xfrm>
            <a:off x="2180272" y="977503"/>
            <a:ext cx="4215765" cy="3468129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9525" defTabSz="685800">
              <a:spcBef>
                <a:spcPts val="75"/>
              </a:spcBef>
              <a:buClrTx/>
            </a:pPr>
            <a:r>
              <a:rPr sz="1350" dirty="0">
                <a:solidFill>
                  <a:sysClr val="windowText" lastClr="000000"/>
                </a:solidFill>
                <a:latin typeface="Verdana"/>
                <a:cs typeface="Verdana"/>
              </a:rPr>
              <a:t>Managerial</a:t>
            </a:r>
            <a:r>
              <a:rPr sz="1350" spc="11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350" spc="-8" dirty="0">
                <a:solidFill>
                  <a:sysClr val="windowText" lastClr="000000"/>
                </a:solidFill>
                <a:latin typeface="Verdana"/>
                <a:cs typeface="Verdana"/>
              </a:rPr>
              <a:t>illness</a:t>
            </a:r>
            <a:endParaRPr sz="1350">
              <a:solidFill>
                <a:sysClr val="windowText" lastClr="000000"/>
              </a:solidFill>
              <a:latin typeface="Verdana"/>
              <a:cs typeface="Verdana"/>
            </a:endParaRPr>
          </a:p>
          <a:p>
            <a:pPr marL="522446" marR="275749" indent="-160972" defTabSz="685800">
              <a:lnSpc>
                <a:spcPct val="312000"/>
              </a:lnSpc>
              <a:buClrTx/>
            </a:pPr>
            <a:r>
              <a:rPr sz="1350" dirty="0">
                <a:solidFill>
                  <a:sysClr val="windowText" lastClr="000000"/>
                </a:solidFill>
                <a:latin typeface="Verdana"/>
                <a:cs typeface="Verdana"/>
              </a:rPr>
              <a:t>Budaya</a:t>
            </a:r>
            <a:r>
              <a:rPr sz="1350" spc="-105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350" spc="-49" dirty="0">
                <a:solidFill>
                  <a:sysClr val="windowText" lastClr="000000"/>
                </a:solidFill>
                <a:latin typeface="Verdana"/>
                <a:cs typeface="Verdana"/>
              </a:rPr>
              <a:t>organisasi</a:t>
            </a:r>
            <a:r>
              <a:rPr sz="1350" spc="-79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350" spc="49" dirty="0">
                <a:solidFill>
                  <a:sysClr val="windowText" lastClr="000000"/>
                </a:solidFill>
                <a:latin typeface="Verdana"/>
                <a:cs typeface="Verdana"/>
              </a:rPr>
              <a:t>dan</a:t>
            </a:r>
            <a:r>
              <a:rPr sz="1350" spc="-75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350" spc="41" dirty="0">
                <a:solidFill>
                  <a:sysClr val="windowText" lastClr="000000"/>
                </a:solidFill>
                <a:latin typeface="Verdana"/>
                <a:cs typeface="Verdana"/>
              </a:rPr>
              <a:t>budaya</a:t>
            </a:r>
            <a:r>
              <a:rPr sz="1350" spc="-83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350" spc="-75" dirty="0">
                <a:solidFill>
                  <a:sysClr val="windowText" lastClr="000000"/>
                </a:solidFill>
                <a:latin typeface="Verdana"/>
                <a:cs typeface="Verdana"/>
              </a:rPr>
              <a:t>kerja</a:t>
            </a:r>
            <a:r>
              <a:rPr sz="1350" spc="-45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350" spc="-34" dirty="0">
                <a:solidFill>
                  <a:sysClr val="windowText" lastClr="000000"/>
                </a:solidFill>
                <a:latin typeface="Verdana"/>
                <a:cs typeface="Verdana"/>
              </a:rPr>
              <a:t>buruk </a:t>
            </a:r>
            <a:r>
              <a:rPr sz="1350" dirty="0">
                <a:solidFill>
                  <a:sysClr val="windowText" lastClr="000000"/>
                </a:solidFill>
                <a:latin typeface="Verdana"/>
                <a:cs typeface="Verdana"/>
              </a:rPr>
              <a:t>Kecenderungan</a:t>
            </a:r>
            <a:r>
              <a:rPr sz="1350" spc="41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350" spc="-8" dirty="0">
                <a:solidFill>
                  <a:sysClr val="windowText" lastClr="000000"/>
                </a:solidFill>
                <a:latin typeface="Verdana"/>
                <a:cs typeface="Verdana"/>
              </a:rPr>
              <a:t>Kecelakaan</a:t>
            </a:r>
            <a:endParaRPr sz="1350">
              <a:solidFill>
                <a:sysClr val="windowText" lastClr="000000"/>
              </a:solidFill>
              <a:latin typeface="Verdana"/>
              <a:cs typeface="Verdana"/>
            </a:endParaRPr>
          </a:p>
          <a:p>
            <a:pPr marL="361474" marR="3810" indent="160496" defTabSz="685800">
              <a:lnSpc>
                <a:spcPts val="5055"/>
              </a:lnSpc>
              <a:spcBef>
                <a:spcPts val="739"/>
              </a:spcBef>
              <a:buClrTx/>
            </a:pPr>
            <a:r>
              <a:rPr sz="1350" spc="-19" dirty="0">
                <a:solidFill>
                  <a:sysClr val="windowText" lastClr="000000"/>
                </a:solidFill>
                <a:latin typeface="Verdana"/>
                <a:cs typeface="Verdana"/>
              </a:rPr>
              <a:t>Absent</a:t>
            </a:r>
            <a:r>
              <a:rPr sz="1350" spc="-38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350" spc="-56" dirty="0">
                <a:solidFill>
                  <a:sysClr val="windowText" lastClr="000000"/>
                </a:solidFill>
                <a:latin typeface="Verdana"/>
                <a:cs typeface="Verdana"/>
              </a:rPr>
              <a:t>mindedness:</a:t>
            </a:r>
            <a:r>
              <a:rPr sz="1350" spc="-83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350" spc="-23" dirty="0">
                <a:solidFill>
                  <a:sysClr val="windowText" lastClr="000000"/>
                </a:solidFill>
                <a:latin typeface="Verdana"/>
                <a:cs typeface="Verdana"/>
              </a:rPr>
              <a:t>kesungguhan</a:t>
            </a:r>
            <a:r>
              <a:rPr sz="1350" spc="-68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350" spc="-79" dirty="0">
                <a:solidFill>
                  <a:sysClr val="windowText" lastClr="000000"/>
                </a:solidFill>
                <a:latin typeface="Verdana"/>
                <a:cs typeface="Verdana"/>
              </a:rPr>
              <a:t>berfikir</a:t>
            </a:r>
            <a:r>
              <a:rPr sz="1350" spc="-30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350" spc="-161" dirty="0">
                <a:solidFill>
                  <a:sysClr val="windowText" lastClr="000000"/>
                </a:solidFill>
                <a:latin typeface="Verdana"/>
                <a:cs typeface="Verdana"/>
              </a:rPr>
              <a:t>(-</a:t>
            </a:r>
            <a:r>
              <a:rPr sz="1350" spc="-38" dirty="0">
                <a:solidFill>
                  <a:sysClr val="windowText" lastClr="000000"/>
                </a:solidFill>
                <a:latin typeface="Verdana"/>
                <a:cs typeface="Verdana"/>
              </a:rPr>
              <a:t>) </a:t>
            </a:r>
            <a:r>
              <a:rPr sz="1350" spc="-75" dirty="0">
                <a:solidFill>
                  <a:sysClr val="windowText" lastClr="000000"/>
                </a:solidFill>
                <a:latin typeface="Verdana"/>
                <a:cs typeface="Verdana"/>
              </a:rPr>
              <a:t>Work</a:t>
            </a:r>
            <a:r>
              <a:rPr sz="1350" spc="-56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350" spc="-90" dirty="0">
                <a:solidFill>
                  <a:sysClr val="windowText" lastClr="000000"/>
                </a:solidFill>
                <a:latin typeface="Verdana"/>
                <a:cs typeface="Verdana"/>
              </a:rPr>
              <a:t>turn</a:t>
            </a:r>
            <a:r>
              <a:rPr sz="1350" spc="-68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350" spc="-26" dirty="0">
                <a:solidFill>
                  <a:sysClr val="windowText" lastClr="000000"/>
                </a:solidFill>
                <a:latin typeface="Verdana"/>
                <a:cs typeface="Verdana"/>
              </a:rPr>
              <a:t>over</a:t>
            </a:r>
            <a:r>
              <a:rPr sz="1350" spc="-83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350" spc="-240" dirty="0">
                <a:solidFill>
                  <a:sysClr val="windowText" lastClr="000000"/>
                </a:solidFill>
                <a:latin typeface="Verdana"/>
                <a:cs typeface="Verdana"/>
              </a:rPr>
              <a:t>:</a:t>
            </a:r>
            <a:r>
              <a:rPr sz="1350" spc="-75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350" spc="-53" dirty="0">
                <a:solidFill>
                  <a:sysClr val="windowText" lastClr="000000"/>
                </a:solidFill>
                <a:latin typeface="Verdana"/>
                <a:cs typeface="Verdana"/>
              </a:rPr>
              <a:t>lekas</a:t>
            </a:r>
            <a:r>
              <a:rPr sz="1350" spc="-79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350" spc="-64" dirty="0">
                <a:solidFill>
                  <a:sysClr val="windowText" lastClr="000000"/>
                </a:solidFill>
                <a:latin typeface="Verdana"/>
                <a:cs typeface="Verdana"/>
              </a:rPr>
              <a:t>jenuh, </a:t>
            </a:r>
            <a:r>
              <a:rPr sz="1350" dirty="0">
                <a:solidFill>
                  <a:sysClr val="windowText" lastClr="000000"/>
                </a:solidFill>
                <a:latin typeface="Verdana"/>
                <a:cs typeface="Verdana"/>
              </a:rPr>
              <a:t>pindah</a:t>
            </a:r>
            <a:r>
              <a:rPr sz="1350" spc="-83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350" spc="-8" dirty="0">
                <a:solidFill>
                  <a:sysClr val="windowText" lastClr="000000"/>
                </a:solidFill>
                <a:latin typeface="Verdana"/>
                <a:cs typeface="Verdana"/>
              </a:rPr>
              <a:t>pekerjaan</a:t>
            </a:r>
            <a:endParaRPr sz="1350">
              <a:solidFill>
                <a:sysClr val="windowText" lastClr="000000"/>
              </a:solidFill>
              <a:latin typeface="Verdana"/>
              <a:cs typeface="Verdana"/>
            </a:endParaRPr>
          </a:p>
          <a:p>
            <a:pPr defTabSz="685800">
              <a:spcBef>
                <a:spcPts val="1050"/>
              </a:spcBef>
              <a:buClrTx/>
            </a:pPr>
            <a:endParaRPr sz="1350">
              <a:solidFill>
                <a:sysClr val="windowText" lastClr="000000"/>
              </a:solidFill>
              <a:latin typeface="Verdana"/>
              <a:cs typeface="Verdana"/>
            </a:endParaRPr>
          </a:p>
          <a:p>
            <a:pPr marL="9525" defTabSz="685800">
              <a:buClrTx/>
            </a:pPr>
            <a:r>
              <a:rPr sz="1350" b="1" spc="-8" dirty="0">
                <a:solidFill>
                  <a:sysClr val="windowText" lastClr="000000"/>
                </a:solidFill>
                <a:latin typeface="Tahoma"/>
                <a:cs typeface="Tahoma"/>
              </a:rPr>
              <a:t>Stres</a:t>
            </a:r>
            <a:endParaRPr sz="1350">
              <a:solidFill>
                <a:sysClr val="windowText" lastClr="000000"/>
              </a:solidFill>
              <a:latin typeface="Tahoma"/>
              <a:cs typeface="Tahoma"/>
            </a:endParaRPr>
          </a:p>
        </p:txBody>
      </p:sp>
      <p:grpSp>
        <p:nvGrpSpPr>
          <p:cNvPr id="34" name="object 34"/>
          <p:cNvGrpSpPr/>
          <p:nvPr/>
        </p:nvGrpSpPr>
        <p:grpSpPr>
          <a:xfrm>
            <a:off x="1579245" y="4036694"/>
            <a:ext cx="541020" cy="542925"/>
            <a:chOff x="2105660" y="5382259"/>
            <a:chExt cx="721360" cy="723900"/>
          </a:xfrm>
        </p:grpSpPr>
        <p:sp>
          <p:nvSpPr>
            <p:cNvPr id="35" name="object 35"/>
            <p:cNvSpPr/>
            <p:nvPr/>
          </p:nvSpPr>
          <p:spPr>
            <a:xfrm>
              <a:off x="2110740" y="5387339"/>
              <a:ext cx="711200" cy="713740"/>
            </a:xfrm>
            <a:custGeom>
              <a:avLst/>
              <a:gdLst/>
              <a:ahLst/>
              <a:cxnLst/>
              <a:rect l="l" t="t" r="r" b="b"/>
              <a:pathLst>
                <a:path w="711200" h="713739">
                  <a:moveTo>
                    <a:pt x="355600" y="0"/>
                  </a:moveTo>
                  <a:lnTo>
                    <a:pt x="307357" y="3257"/>
                  </a:lnTo>
                  <a:lnTo>
                    <a:pt x="261084" y="12747"/>
                  </a:lnTo>
                  <a:lnTo>
                    <a:pt x="217205" y="28043"/>
                  </a:lnTo>
                  <a:lnTo>
                    <a:pt x="176144" y="48720"/>
                  </a:lnTo>
                  <a:lnTo>
                    <a:pt x="138324" y="74355"/>
                  </a:lnTo>
                  <a:lnTo>
                    <a:pt x="104171" y="104521"/>
                  </a:lnTo>
                  <a:lnTo>
                    <a:pt x="74109" y="138793"/>
                  </a:lnTo>
                  <a:lnTo>
                    <a:pt x="48561" y="176746"/>
                  </a:lnTo>
                  <a:lnTo>
                    <a:pt x="27951" y="217955"/>
                  </a:lnTo>
                  <a:lnTo>
                    <a:pt x="12705" y="261996"/>
                  </a:lnTo>
                  <a:lnTo>
                    <a:pt x="3247" y="308442"/>
                  </a:lnTo>
                  <a:lnTo>
                    <a:pt x="0" y="356870"/>
                  </a:lnTo>
                  <a:lnTo>
                    <a:pt x="3247" y="405294"/>
                  </a:lnTo>
                  <a:lnTo>
                    <a:pt x="12705" y="451739"/>
                  </a:lnTo>
                  <a:lnTo>
                    <a:pt x="27951" y="495778"/>
                  </a:lnTo>
                  <a:lnTo>
                    <a:pt x="48561" y="536987"/>
                  </a:lnTo>
                  <a:lnTo>
                    <a:pt x="74109" y="574941"/>
                  </a:lnTo>
                  <a:lnTo>
                    <a:pt x="104171" y="609214"/>
                  </a:lnTo>
                  <a:lnTo>
                    <a:pt x="138324" y="639380"/>
                  </a:lnTo>
                  <a:lnTo>
                    <a:pt x="176144" y="665016"/>
                  </a:lnTo>
                  <a:lnTo>
                    <a:pt x="217205" y="685695"/>
                  </a:lnTo>
                  <a:lnTo>
                    <a:pt x="261084" y="700992"/>
                  </a:lnTo>
                  <a:lnTo>
                    <a:pt x="307357" y="710482"/>
                  </a:lnTo>
                  <a:lnTo>
                    <a:pt x="355600" y="713740"/>
                  </a:lnTo>
                  <a:lnTo>
                    <a:pt x="403842" y="710482"/>
                  </a:lnTo>
                  <a:lnTo>
                    <a:pt x="450115" y="700992"/>
                  </a:lnTo>
                  <a:lnTo>
                    <a:pt x="493994" y="685695"/>
                  </a:lnTo>
                  <a:lnTo>
                    <a:pt x="535055" y="665016"/>
                  </a:lnTo>
                  <a:lnTo>
                    <a:pt x="572875" y="639380"/>
                  </a:lnTo>
                  <a:lnTo>
                    <a:pt x="607028" y="609214"/>
                  </a:lnTo>
                  <a:lnTo>
                    <a:pt x="637090" y="574941"/>
                  </a:lnTo>
                  <a:lnTo>
                    <a:pt x="662638" y="536987"/>
                  </a:lnTo>
                  <a:lnTo>
                    <a:pt x="683248" y="495778"/>
                  </a:lnTo>
                  <a:lnTo>
                    <a:pt x="698494" y="451739"/>
                  </a:lnTo>
                  <a:lnTo>
                    <a:pt x="707952" y="405294"/>
                  </a:lnTo>
                  <a:lnTo>
                    <a:pt x="711200" y="356870"/>
                  </a:lnTo>
                  <a:lnTo>
                    <a:pt x="707952" y="308442"/>
                  </a:lnTo>
                  <a:lnTo>
                    <a:pt x="698494" y="261996"/>
                  </a:lnTo>
                  <a:lnTo>
                    <a:pt x="683248" y="217955"/>
                  </a:lnTo>
                  <a:lnTo>
                    <a:pt x="662638" y="176746"/>
                  </a:lnTo>
                  <a:lnTo>
                    <a:pt x="637090" y="138793"/>
                  </a:lnTo>
                  <a:lnTo>
                    <a:pt x="607028" y="104521"/>
                  </a:lnTo>
                  <a:lnTo>
                    <a:pt x="572875" y="74355"/>
                  </a:lnTo>
                  <a:lnTo>
                    <a:pt x="535055" y="48720"/>
                  </a:lnTo>
                  <a:lnTo>
                    <a:pt x="493994" y="28043"/>
                  </a:lnTo>
                  <a:lnTo>
                    <a:pt x="450115" y="12747"/>
                  </a:lnTo>
                  <a:lnTo>
                    <a:pt x="403842" y="3257"/>
                  </a:lnTo>
                  <a:lnTo>
                    <a:pt x="355600" y="0"/>
                  </a:lnTo>
                  <a:close/>
                </a:path>
              </a:pathLst>
            </a:custGeom>
            <a:solidFill>
              <a:srgbClr val="92D050"/>
            </a:solidFill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  <p:sp>
          <p:nvSpPr>
            <p:cNvPr id="36" name="object 36"/>
            <p:cNvSpPr/>
            <p:nvPr/>
          </p:nvSpPr>
          <p:spPr>
            <a:xfrm>
              <a:off x="2110740" y="5387339"/>
              <a:ext cx="711200" cy="713740"/>
            </a:xfrm>
            <a:custGeom>
              <a:avLst/>
              <a:gdLst/>
              <a:ahLst/>
              <a:cxnLst/>
              <a:rect l="l" t="t" r="r" b="b"/>
              <a:pathLst>
                <a:path w="711200" h="713739">
                  <a:moveTo>
                    <a:pt x="0" y="356870"/>
                  </a:moveTo>
                  <a:lnTo>
                    <a:pt x="3247" y="308442"/>
                  </a:lnTo>
                  <a:lnTo>
                    <a:pt x="12705" y="261996"/>
                  </a:lnTo>
                  <a:lnTo>
                    <a:pt x="27951" y="217955"/>
                  </a:lnTo>
                  <a:lnTo>
                    <a:pt x="48561" y="176746"/>
                  </a:lnTo>
                  <a:lnTo>
                    <a:pt x="74109" y="138793"/>
                  </a:lnTo>
                  <a:lnTo>
                    <a:pt x="104171" y="104521"/>
                  </a:lnTo>
                  <a:lnTo>
                    <a:pt x="138324" y="74355"/>
                  </a:lnTo>
                  <a:lnTo>
                    <a:pt x="176144" y="48720"/>
                  </a:lnTo>
                  <a:lnTo>
                    <a:pt x="217205" y="28043"/>
                  </a:lnTo>
                  <a:lnTo>
                    <a:pt x="261084" y="12747"/>
                  </a:lnTo>
                  <a:lnTo>
                    <a:pt x="307357" y="3257"/>
                  </a:lnTo>
                  <a:lnTo>
                    <a:pt x="355600" y="0"/>
                  </a:lnTo>
                  <a:lnTo>
                    <a:pt x="403842" y="3257"/>
                  </a:lnTo>
                  <a:lnTo>
                    <a:pt x="450115" y="12747"/>
                  </a:lnTo>
                  <a:lnTo>
                    <a:pt x="493994" y="28043"/>
                  </a:lnTo>
                  <a:lnTo>
                    <a:pt x="535055" y="48720"/>
                  </a:lnTo>
                  <a:lnTo>
                    <a:pt x="572875" y="74355"/>
                  </a:lnTo>
                  <a:lnTo>
                    <a:pt x="607028" y="104521"/>
                  </a:lnTo>
                  <a:lnTo>
                    <a:pt x="637090" y="138793"/>
                  </a:lnTo>
                  <a:lnTo>
                    <a:pt x="662638" y="176746"/>
                  </a:lnTo>
                  <a:lnTo>
                    <a:pt x="683248" y="217955"/>
                  </a:lnTo>
                  <a:lnTo>
                    <a:pt x="698494" y="261996"/>
                  </a:lnTo>
                  <a:lnTo>
                    <a:pt x="707952" y="308442"/>
                  </a:lnTo>
                  <a:lnTo>
                    <a:pt x="711200" y="356870"/>
                  </a:lnTo>
                  <a:lnTo>
                    <a:pt x="707952" y="405294"/>
                  </a:lnTo>
                  <a:lnTo>
                    <a:pt x="698494" y="451739"/>
                  </a:lnTo>
                  <a:lnTo>
                    <a:pt x="683248" y="495778"/>
                  </a:lnTo>
                  <a:lnTo>
                    <a:pt x="662638" y="536987"/>
                  </a:lnTo>
                  <a:lnTo>
                    <a:pt x="637090" y="574941"/>
                  </a:lnTo>
                  <a:lnTo>
                    <a:pt x="607028" y="609214"/>
                  </a:lnTo>
                  <a:lnTo>
                    <a:pt x="572875" y="639380"/>
                  </a:lnTo>
                  <a:lnTo>
                    <a:pt x="535055" y="665016"/>
                  </a:lnTo>
                  <a:lnTo>
                    <a:pt x="493994" y="685695"/>
                  </a:lnTo>
                  <a:lnTo>
                    <a:pt x="450115" y="700992"/>
                  </a:lnTo>
                  <a:lnTo>
                    <a:pt x="403842" y="710482"/>
                  </a:lnTo>
                  <a:lnTo>
                    <a:pt x="355600" y="713740"/>
                  </a:lnTo>
                  <a:lnTo>
                    <a:pt x="307357" y="710482"/>
                  </a:lnTo>
                  <a:lnTo>
                    <a:pt x="261084" y="700992"/>
                  </a:lnTo>
                  <a:lnTo>
                    <a:pt x="217205" y="685695"/>
                  </a:lnTo>
                  <a:lnTo>
                    <a:pt x="176144" y="665016"/>
                  </a:lnTo>
                  <a:lnTo>
                    <a:pt x="138324" y="639380"/>
                  </a:lnTo>
                  <a:lnTo>
                    <a:pt x="104171" y="609214"/>
                  </a:lnTo>
                  <a:lnTo>
                    <a:pt x="74109" y="574941"/>
                  </a:lnTo>
                  <a:lnTo>
                    <a:pt x="48561" y="536987"/>
                  </a:lnTo>
                  <a:lnTo>
                    <a:pt x="27951" y="495778"/>
                  </a:lnTo>
                  <a:lnTo>
                    <a:pt x="12705" y="451739"/>
                  </a:lnTo>
                  <a:lnTo>
                    <a:pt x="3247" y="405294"/>
                  </a:lnTo>
                  <a:lnTo>
                    <a:pt x="0" y="356870"/>
                  </a:lnTo>
                  <a:close/>
                </a:path>
              </a:pathLst>
            </a:custGeom>
            <a:ln w="10160">
              <a:solidFill>
                <a:srgbClr val="DDDDDD"/>
              </a:solidFill>
            </a:ln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</p:grp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81630" y="70664"/>
            <a:ext cx="6371868" cy="471283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24288">
              <a:spcBef>
                <a:spcPts val="75"/>
              </a:spcBef>
            </a:pPr>
            <a:r>
              <a:rPr sz="3000" dirty="0">
                <a:solidFill>
                  <a:srgbClr val="037377"/>
                </a:solidFill>
              </a:rPr>
              <a:t>Dampak </a:t>
            </a:r>
            <a:r>
              <a:rPr sz="3000" spc="-210" dirty="0">
                <a:solidFill>
                  <a:srgbClr val="037377"/>
                </a:solidFill>
              </a:rPr>
              <a:t>stres</a:t>
            </a:r>
            <a:r>
              <a:rPr sz="3000" spc="11" dirty="0">
                <a:solidFill>
                  <a:srgbClr val="037377"/>
                </a:solidFill>
              </a:rPr>
              <a:t> </a:t>
            </a:r>
            <a:r>
              <a:rPr sz="3000" spc="124" dirty="0">
                <a:solidFill>
                  <a:srgbClr val="037377"/>
                </a:solidFill>
              </a:rPr>
              <a:t>pada</a:t>
            </a:r>
            <a:r>
              <a:rPr sz="3000" spc="-11" dirty="0">
                <a:solidFill>
                  <a:srgbClr val="037377"/>
                </a:solidFill>
              </a:rPr>
              <a:t> </a:t>
            </a:r>
            <a:r>
              <a:rPr sz="3000" spc="-8" dirty="0">
                <a:solidFill>
                  <a:srgbClr val="037377"/>
                </a:solidFill>
              </a:rPr>
              <a:t>pekerja</a:t>
            </a:r>
            <a:endParaRPr sz="3000"/>
          </a:p>
        </p:txBody>
      </p:sp>
      <p:grpSp>
        <p:nvGrpSpPr>
          <p:cNvPr id="3" name="object 3"/>
          <p:cNvGrpSpPr/>
          <p:nvPr/>
        </p:nvGrpSpPr>
        <p:grpSpPr>
          <a:xfrm>
            <a:off x="601980" y="1735454"/>
            <a:ext cx="1436370" cy="1891665"/>
            <a:chOff x="802640" y="2313939"/>
            <a:chExt cx="1915160" cy="2522220"/>
          </a:xfrm>
        </p:grpSpPr>
        <p:sp>
          <p:nvSpPr>
            <p:cNvPr id="4" name="object 4"/>
            <p:cNvSpPr/>
            <p:nvPr/>
          </p:nvSpPr>
          <p:spPr>
            <a:xfrm>
              <a:off x="816610" y="2327909"/>
              <a:ext cx="1887220" cy="2494280"/>
            </a:xfrm>
            <a:custGeom>
              <a:avLst/>
              <a:gdLst/>
              <a:ahLst/>
              <a:cxnLst/>
              <a:rect l="l" t="t" r="r" b="b"/>
              <a:pathLst>
                <a:path w="1887220" h="2494279">
                  <a:moveTo>
                    <a:pt x="1887219" y="0"/>
                  </a:moveTo>
                  <a:lnTo>
                    <a:pt x="0" y="0"/>
                  </a:lnTo>
                  <a:lnTo>
                    <a:pt x="0" y="2494280"/>
                  </a:lnTo>
                  <a:lnTo>
                    <a:pt x="1887219" y="2494280"/>
                  </a:lnTo>
                  <a:lnTo>
                    <a:pt x="1887219" y="0"/>
                  </a:lnTo>
                  <a:close/>
                </a:path>
              </a:pathLst>
            </a:custGeom>
            <a:solidFill>
              <a:srgbClr val="92D050"/>
            </a:solidFill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  <p:sp>
          <p:nvSpPr>
            <p:cNvPr id="5" name="object 5"/>
            <p:cNvSpPr/>
            <p:nvPr/>
          </p:nvSpPr>
          <p:spPr>
            <a:xfrm>
              <a:off x="816610" y="2327909"/>
              <a:ext cx="1887220" cy="2494280"/>
            </a:xfrm>
            <a:custGeom>
              <a:avLst/>
              <a:gdLst/>
              <a:ahLst/>
              <a:cxnLst/>
              <a:rect l="l" t="t" r="r" b="b"/>
              <a:pathLst>
                <a:path w="1887220" h="2494279">
                  <a:moveTo>
                    <a:pt x="0" y="2494280"/>
                  </a:moveTo>
                  <a:lnTo>
                    <a:pt x="1887219" y="2494280"/>
                  </a:lnTo>
                  <a:lnTo>
                    <a:pt x="1887219" y="0"/>
                  </a:lnTo>
                  <a:lnTo>
                    <a:pt x="0" y="0"/>
                  </a:lnTo>
                  <a:lnTo>
                    <a:pt x="0" y="2494280"/>
                  </a:lnTo>
                  <a:close/>
                </a:path>
              </a:pathLst>
            </a:custGeom>
            <a:ln w="27940">
              <a:solidFill>
                <a:srgbClr val="92D050"/>
              </a:solidFill>
            </a:ln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6" name="object 6"/>
          <p:cNvSpPr txBox="1"/>
          <p:nvPr/>
        </p:nvSpPr>
        <p:spPr>
          <a:xfrm>
            <a:off x="622935" y="2119598"/>
            <a:ext cx="1394460" cy="1117614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271939" indent="-214789" defTabSz="685800">
              <a:spcBef>
                <a:spcPts val="75"/>
              </a:spcBef>
              <a:buClrTx/>
              <a:buFont typeface="Wingdings"/>
              <a:buChar char=""/>
              <a:tabLst>
                <a:tab pos="271939" algn="l"/>
              </a:tabLst>
            </a:pPr>
            <a:r>
              <a:rPr sz="1200" spc="-8" dirty="0">
                <a:solidFill>
                  <a:sysClr val="windowText" lastClr="000000"/>
                </a:solidFill>
                <a:latin typeface="Verdana"/>
                <a:cs typeface="Verdana"/>
              </a:rPr>
              <a:t>Depresi</a:t>
            </a:r>
            <a:endParaRPr sz="1200">
              <a:solidFill>
                <a:sysClr val="windowText" lastClr="000000"/>
              </a:solidFill>
              <a:latin typeface="Verdana"/>
              <a:cs typeface="Verdana"/>
            </a:endParaRPr>
          </a:p>
          <a:p>
            <a:pPr marL="271939" indent="-214789" defTabSz="685800">
              <a:buClrTx/>
              <a:buFont typeface="Wingdings"/>
              <a:buChar char=""/>
              <a:tabLst>
                <a:tab pos="271939" algn="l"/>
              </a:tabLst>
            </a:pPr>
            <a:r>
              <a:rPr sz="1200" spc="-8" dirty="0">
                <a:solidFill>
                  <a:sysClr val="windowText" lastClr="000000"/>
                </a:solidFill>
                <a:latin typeface="Verdana"/>
                <a:cs typeface="Verdana"/>
              </a:rPr>
              <a:t>Psikosomatis</a:t>
            </a:r>
            <a:endParaRPr sz="1200">
              <a:solidFill>
                <a:sysClr val="windowText" lastClr="000000"/>
              </a:solidFill>
              <a:latin typeface="Verdana"/>
              <a:cs typeface="Verdana"/>
            </a:endParaRPr>
          </a:p>
          <a:p>
            <a:pPr marL="271939" indent="-214789" defTabSz="685800">
              <a:buClrTx/>
              <a:buFont typeface="Wingdings"/>
              <a:buChar char=""/>
              <a:tabLst>
                <a:tab pos="271939" algn="l"/>
              </a:tabLst>
            </a:pPr>
            <a:r>
              <a:rPr sz="1200" spc="-8" dirty="0">
                <a:solidFill>
                  <a:sysClr val="windowText" lastClr="000000"/>
                </a:solidFill>
                <a:latin typeface="Verdana"/>
                <a:cs typeface="Verdana"/>
              </a:rPr>
              <a:t>Burnout</a:t>
            </a:r>
            <a:endParaRPr sz="1200">
              <a:solidFill>
                <a:sysClr val="windowText" lastClr="000000"/>
              </a:solidFill>
              <a:latin typeface="Verdana"/>
              <a:cs typeface="Verdana"/>
            </a:endParaRPr>
          </a:p>
          <a:p>
            <a:pPr marL="272415" marR="270986" indent="-215265" defTabSz="685800">
              <a:buClrTx/>
              <a:buFont typeface="Wingdings"/>
              <a:buChar char=""/>
              <a:tabLst>
                <a:tab pos="272415" algn="l"/>
              </a:tabLst>
            </a:pPr>
            <a:r>
              <a:rPr sz="1200" spc="-8" dirty="0">
                <a:solidFill>
                  <a:sysClr val="windowText" lastClr="000000"/>
                </a:solidFill>
                <a:latin typeface="Verdana"/>
                <a:cs typeface="Verdana"/>
              </a:rPr>
              <a:t>Masalah Kejiawaan </a:t>
            </a:r>
            <a:r>
              <a:rPr sz="1200" spc="-30" dirty="0">
                <a:solidFill>
                  <a:sysClr val="windowText" lastClr="000000"/>
                </a:solidFill>
                <a:latin typeface="Verdana"/>
                <a:cs typeface="Verdana"/>
              </a:rPr>
              <a:t>(bunuh</a:t>
            </a:r>
            <a:r>
              <a:rPr sz="1200" spc="-83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200" spc="-71" dirty="0">
                <a:solidFill>
                  <a:sysClr val="windowText" lastClr="000000"/>
                </a:solidFill>
                <a:latin typeface="Verdana"/>
                <a:cs typeface="Verdana"/>
              </a:rPr>
              <a:t>diri)</a:t>
            </a:r>
            <a:endParaRPr sz="1200">
              <a:solidFill>
                <a:sysClr val="windowText" lastClr="000000"/>
              </a:solidFill>
              <a:latin typeface="Verdana"/>
              <a:cs typeface="Verdana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2599372" y="1749742"/>
            <a:ext cx="1506854" cy="1497846"/>
          </a:xfrm>
          <a:prstGeom prst="rect">
            <a:avLst/>
          </a:prstGeom>
          <a:solidFill>
            <a:srgbClr val="00AFEF"/>
          </a:solidFill>
          <a:ln w="27940">
            <a:solidFill>
              <a:srgbClr val="C6ECEB"/>
            </a:solidFill>
          </a:ln>
        </p:spPr>
        <p:txBody>
          <a:bodyPr vert="horz" wrap="square" lIns="0" tIns="0" rIns="0" bIns="0" rtlCol="0">
            <a:spAutoFit/>
          </a:bodyPr>
          <a:lstStyle/>
          <a:p>
            <a:pPr defTabSz="685800">
              <a:buClrTx/>
            </a:pPr>
            <a:endParaRPr sz="1200">
              <a:solidFill>
                <a:sysClr val="windowText" lastClr="000000"/>
              </a:solidFill>
              <a:latin typeface="Times New Roman"/>
              <a:cs typeface="Times New Roman"/>
            </a:endParaRPr>
          </a:p>
          <a:p>
            <a:pPr defTabSz="685800">
              <a:spcBef>
                <a:spcPts val="248"/>
              </a:spcBef>
              <a:buClrTx/>
            </a:pPr>
            <a:endParaRPr sz="1200">
              <a:solidFill>
                <a:sysClr val="windowText" lastClr="000000"/>
              </a:solidFill>
              <a:latin typeface="Times New Roman"/>
              <a:cs typeface="Times New Roman"/>
            </a:endParaRPr>
          </a:p>
          <a:p>
            <a:pPr marL="283369" indent="-215265" defTabSz="685800">
              <a:buClrTx/>
              <a:buFont typeface="Wingdings"/>
              <a:buChar char=""/>
              <a:tabLst>
                <a:tab pos="283369" algn="l"/>
              </a:tabLst>
            </a:pPr>
            <a:r>
              <a:rPr sz="1200" spc="-8" dirty="0">
                <a:solidFill>
                  <a:sysClr val="windowText" lastClr="000000"/>
                </a:solidFill>
                <a:latin typeface="Verdana"/>
                <a:cs typeface="Verdana"/>
              </a:rPr>
              <a:t>Kardiovaskular</a:t>
            </a:r>
            <a:endParaRPr sz="1200">
              <a:solidFill>
                <a:sysClr val="windowText" lastClr="000000"/>
              </a:solidFill>
              <a:latin typeface="Verdana"/>
              <a:cs typeface="Verdana"/>
            </a:endParaRPr>
          </a:p>
          <a:p>
            <a:pPr marL="283369" indent="-215265" defTabSz="685800">
              <a:buClrTx/>
              <a:buFont typeface="Wingdings"/>
              <a:buChar char=""/>
              <a:tabLst>
                <a:tab pos="283369" algn="l"/>
              </a:tabLst>
            </a:pPr>
            <a:r>
              <a:rPr sz="1200" spc="-19" dirty="0">
                <a:solidFill>
                  <a:sysClr val="windowText" lastClr="000000"/>
                </a:solidFill>
                <a:latin typeface="Verdana"/>
                <a:cs typeface="Verdana"/>
              </a:rPr>
              <a:t>DM</a:t>
            </a:r>
            <a:endParaRPr sz="1200">
              <a:solidFill>
                <a:sysClr val="windowText" lastClr="000000"/>
              </a:solidFill>
              <a:latin typeface="Verdana"/>
              <a:cs typeface="Verdana"/>
            </a:endParaRPr>
          </a:p>
          <a:p>
            <a:pPr marL="283369" indent="-215265" defTabSz="685800">
              <a:lnSpc>
                <a:spcPts val="1440"/>
              </a:lnSpc>
              <a:buClrTx/>
              <a:buFont typeface="Wingdings"/>
              <a:buChar char=""/>
              <a:tabLst>
                <a:tab pos="283369" algn="l"/>
              </a:tabLst>
            </a:pPr>
            <a:r>
              <a:rPr sz="1200" spc="-8" dirty="0">
                <a:solidFill>
                  <a:sysClr val="windowText" lastClr="000000"/>
                </a:solidFill>
                <a:latin typeface="Verdana"/>
                <a:cs typeface="Verdana"/>
              </a:rPr>
              <a:t>Muskuloskeletal</a:t>
            </a:r>
            <a:endParaRPr sz="1200">
              <a:solidFill>
                <a:sysClr val="windowText" lastClr="000000"/>
              </a:solidFill>
              <a:latin typeface="Verdana"/>
              <a:cs typeface="Verdana"/>
            </a:endParaRPr>
          </a:p>
          <a:p>
            <a:pPr marL="283369" indent="-215265" defTabSz="685800">
              <a:buClrTx/>
              <a:buFont typeface="Wingdings"/>
              <a:buChar char=""/>
              <a:tabLst>
                <a:tab pos="283369" algn="l"/>
              </a:tabLst>
            </a:pPr>
            <a:r>
              <a:rPr sz="1200" spc="-86" dirty="0">
                <a:solidFill>
                  <a:sysClr val="windowText" lastClr="000000"/>
                </a:solidFill>
                <a:latin typeface="Verdana"/>
                <a:cs typeface="Verdana"/>
              </a:rPr>
              <a:t>Sakit</a:t>
            </a:r>
            <a:r>
              <a:rPr sz="1200" spc="-101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200" spc="-8" dirty="0">
                <a:solidFill>
                  <a:sysClr val="windowText" lastClr="000000"/>
                </a:solidFill>
                <a:latin typeface="Verdana"/>
                <a:cs typeface="Verdana"/>
              </a:rPr>
              <a:t>Kepala</a:t>
            </a:r>
            <a:endParaRPr sz="1200">
              <a:solidFill>
                <a:sysClr val="windowText" lastClr="000000"/>
              </a:solidFill>
              <a:latin typeface="Verdana"/>
              <a:cs typeface="Verdana"/>
            </a:endParaRPr>
          </a:p>
          <a:p>
            <a:pPr marL="283369" indent="-215265" defTabSz="685800">
              <a:buClrTx/>
              <a:buFont typeface="Wingdings"/>
              <a:buChar char=""/>
              <a:tabLst>
                <a:tab pos="283369" algn="l"/>
              </a:tabLst>
            </a:pPr>
            <a:r>
              <a:rPr sz="1200" spc="-8" dirty="0">
                <a:solidFill>
                  <a:sysClr val="windowText" lastClr="000000"/>
                </a:solidFill>
                <a:latin typeface="Verdana"/>
                <a:cs typeface="Verdana"/>
              </a:rPr>
              <a:t>Imunitas</a:t>
            </a:r>
            <a:endParaRPr sz="1200">
              <a:solidFill>
                <a:sysClr val="windowText" lastClr="000000"/>
              </a:solidFill>
              <a:latin typeface="Verdana"/>
              <a:cs typeface="Verdana"/>
            </a:endParaRPr>
          </a:p>
          <a:p>
            <a:pPr marL="283369" indent="-215265" defTabSz="685800">
              <a:spcBef>
                <a:spcPts val="4"/>
              </a:spcBef>
              <a:buClrTx/>
              <a:buFont typeface="Wingdings"/>
              <a:buChar char=""/>
              <a:tabLst>
                <a:tab pos="283369" algn="l"/>
              </a:tabLst>
            </a:pPr>
            <a:r>
              <a:rPr sz="1200" spc="-19" dirty="0">
                <a:solidFill>
                  <a:sysClr val="windowText" lastClr="000000"/>
                </a:solidFill>
                <a:latin typeface="Verdana"/>
                <a:cs typeface="Verdana"/>
              </a:rPr>
              <a:t>dsb</a:t>
            </a:r>
            <a:endParaRPr sz="1200">
              <a:solidFill>
                <a:sysClr val="windowText" lastClr="000000"/>
              </a:solidFill>
              <a:latin typeface="Verdana"/>
              <a:cs typeface="Verdana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4677728" y="1745933"/>
            <a:ext cx="1577340" cy="1421543"/>
          </a:xfrm>
          <a:prstGeom prst="rect">
            <a:avLst/>
          </a:prstGeom>
          <a:solidFill>
            <a:srgbClr val="FF99FF"/>
          </a:solidFill>
          <a:ln w="27940">
            <a:solidFill>
              <a:srgbClr val="00B3AC"/>
            </a:solidFill>
          </a:ln>
        </p:spPr>
        <p:txBody>
          <a:bodyPr vert="horz" wrap="square" lIns="0" tIns="127635" rIns="0" bIns="0" rtlCol="0">
            <a:spAutoFit/>
          </a:bodyPr>
          <a:lstStyle/>
          <a:p>
            <a:pPr defTabSz="685800">
              <a:spcBef>
                <a:spcPts val="1005"/>
              </a:spcBef>
              <a:buClrTx/>
            </a:pPr>
            <a:endParaRPr sz="1200">
              <a:solidFill>
                <a:sysClr val="windowText" lastClr="000000"/>
              </a:solidFill>
              <a:latin typeface="Times New Roman"/>
              <a:cs typeface="Times New Roman"/>
            </a:endParaRPr>
          </a:p>
          <a:p>
            <a:pPr marL="284321" marR="179070" indent="-215265" defTabSz="685800">
              <a:buClrTx/>
              <a:buFont typeface="Wingdings"/>
              <a:buChar char=""/>
              <a:tabLst>
                <a:tab pos="284321" algn="l"/>
              </a:tabLst>
            </a:pPr>
            <a:r>
              <a:rPr sz="1200" spc="-8" dirty="0">
                <a:solidFill>
                  <a:sysClr val="windowText" lastClr="000000"/>
                </a:solidFill>
                <a:latin typeface="Verdana"/>
                <a:cs typeface="Verdana"/>
              </a:rPr>
              <a:t>Merokok, </a:t>
            </a:r>
            <a:r>
              <a:rPr sz="1200" spc="-34" dirty="0">
                <a:solidFill>
                  <a:sysClr val="windowText" lastClr="000000"/>
                </a:solidFill>
                <a:latin typeface="Verdana"/>
                <a:cs typeface="Verdana"/>
              </a:rPr>
              <a:t>alkohol,</a:t>
            </a:r>
            <a:r>
              <a:rPr sz="1200" spc="-86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200" spc="-8" dirty="0">
                <a:solidFill>
                  <a:sysClr val="windowText" lastClr="000000"/>
                </a:solidFill>
                <a:latin typeface="Verdana"/>
                <a:cs typeface="Verdana"/>
              </a:rPr>
              <a:t>Napza</a:t>
            </a:r>
            <a:endParaRPr sz="1200">
              <a:solidFill>
                <a:sysClr val="windowText" lastClr="000000"/>
              </a:solidFill>
              <a:latin typeface="Verdana"/>
              <a:cs typeface="Verdana"/>
            </a:endParaRPr>
          </a:p>
          <a:p>
            <a:pPr marL="283845" indent="-214789" defTabSz="685800">
              <a:buClrTx/>
              <a:buFont typeface="Wingdings"/>
              <a:buChar char=""/>
              <a:tabLst>
                <a:tab pos="283845" algn="l"/>
              </a:tabLst>
            </a:pPr>
            <a:r>
              <a:rPr sz="1200" dirty="0">
                <a:solidFill>
                  <a:sysClr val="windowText" lastClr="000000"/>
                </a:solidFill>
                <a:latin typeface="Verdana"/>
                <a:cs typeface="Verdana"/>
              </a:rPr>
              <a:t>Perubahan</a:t>
            </a:r>
            <a:r>
              <a:rPr sz="1200" spc="-79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200" spc="-15" dirty="0">
                <a:solidFill>
                  <a:sysClr val="windowText" lastClr="000000"/>
                </a:solidFill>
                <a:latin typeface="Verdana"/>
                <a:cs typeface="Verdana"/>
              </a:rPr>
              <a:t>pola</a:t>
            </a:r>
            <a:endParaRPr sz="1200">
              <a:solidFill>
                <a:sysClr val="windowText" lastClr="000000"/>
              </a:solidFill>
              <a:latin typeface="Verdana"/>
              <a:cs typeface="Verdana"/>
            </a:endParaRPr>
          </a:p>
          <a:p>
            <a:pPr marL="284321" defTabSz="685800">
              <a:spcBef>
                <a:spcPts val="4"/>
              </a:spcBef>
              <a:buClrTx/>
            </a:pPr>
            <a:r>
              <a:rPr sz="1200" spc="-8" dirty="0">
                <a:solidFill>
                  <a:sysClr val="windowText" lastClr="000000"/>
                </a:solidFill>
                <a:latin typeface="Verdana"/>
                <a:cs typeface="Verdana"/>
              </a:rPr>
              <a:t>makan/tidur</a:t>
            </a:r>
            <a:endParaRPr sz="1200">
              <a:solidFill>
                <a:sysClr val="windowText" lastClr="000000"/>
              </a:solidFill>
              <a:latin typeface="Verdana"/>
              <a:cs typeface="Verdana"/>
            </a:endParaRPr>
          </a:p>
          <a:p>
            <a:pPr marL="283845" indent="-214789" defTabSz="685800">
              <a:buClrTx/>
              <a:buFont typeface="Wingdings"/>
              <a:buChar char=""/>
              <a:tabLst>
                <a:tab pos="283845" algn="l"/>
              </a:tabLst>
            </a:pPr>
            <a:r>
              <a:rPr sz="1200" spc="-83" dirty="0">
                <a:solidFill>
                  <a:sysClr val="windowText" lastClr="000000"/>
                </a:solidFill>
                <a:latin typeface="Verdana"/>
                <a:cs typeface="Verdana"/>
              </a:rPr>
              <a:t>Sosialisasi</a:t>
            </a:r>
            <a:r>
              <a:rPr sz="1200" spc="-45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200" spc="-8" dirty="0">
                <a:solidFill>
                  <a:sysClr val="windowText" lastClr="000000"/>
                </a:solidFill>
                <a:latin typeface="Verdana"/>
                <a:cs typeface="Verdana"/>
              </a:rPr>
              <a:t>turun</a:t>
            </a:r>
            <a:endParaRPr sz="1200">
              <a:solidFill>
                <a:sysClr val="windowText" lastClr="000000"/>
              </a:solidFill>
              <a:latin typeface="Verdana"/>
              <a:cs typeface="Verdana"/>
            </a:endParaRPr>
          </a:p>
          <a:p>
            <a:pPr marL="283845" indent="-214789" defTabSz="685800">
              <a:buClrTx/>
              <a:buFont typeface="Wingdings"/>
              <a:buChar char=""/>
              <a:tabLst>
                <a:tab pos="283845" algn="l"/>
              </a:tabLst>
            </a:pPr>
            <a:r>
              <a:rPr sz="1200" spc="-8" dirty="0">
                <a:solidFill>
                  <a:sysClr val="windowText" lastClr="000000"/>
                </a:solidFill>
                <a:latin typeface="Verdana"/>
                <a:cs typeface="Verdana"/>
              </a:rPr>
              <a:t>Menjengkelkan</a:t>
            </a:r>
            <a:endParaRPr sz="1200">
              <a:solidFill>
                <a:sysClr val="windowText" lastClr="000000"/>
              </a:solidFill>
              <a:latin typeface="Verdana"/>
              <a:cs typeface="Verdana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6788468" y="1740217"/>
            <a:ext cx="1546860" cy="1497846"/>
          </a:xfrm>
          <a:prstGeom prst="rect">
            <a:avLst/>
          </a:prstGeom>
          <a:ln w="27940">
            <a:solidFill>
              <a:srgbClr val="F7F7C2"/>
            </a:solidFill>
          </a:ln>
        </p:spPr>
        <p:txBody>
          <a:bodyPr vert="horz" wrap="square" lIns="0" tIns="0" rIns="0" bIns="0" rtlCol="0">
            <a:spAutoFit/>
          </a:bodyPr>
          <a:lstStyle/>
          <a:p>
            <a:pPr defTabSz="685800">
              <a:buClrTx/>
            </a:pPr>
            <a:endParaRPr sz="1200">
              <a:solidFill>
                <a:sysClr val="windowText" lastClr="000000"/>
              </a:solidFill>
              <a:latin typeface="Times New Roman"/>
              <a:cs typeface="Times New Roman"/>
            </a:endParaRPr>
          </a:p>
          <a:p>
            <a:pPr defTabSz="685800">
              <a:spcBef>
                <a:spcPts val="248"/>
              </a:spcBef>
              <a:buClrTx/>
            </a:pPr>
            <a:endParaRPr sz="1200">
              <a:solidFill>
                <a:sysClr val="windowText" lastClr="000000"/>
              </a:solidFill>
              <a:latin typeface="Times New Roman"/>
              <a:cs typeface="Times New Roman"/>
            </a:endParaRPr>
          </a:p>
          <a:p>
            <a:pPr marL="282893" indent="-215265" defTabSz="685800">
              <a:buClrTx/>
              <a:buFont typeface="Wingdings"/>
              <a:buChar char=""/>
              <a:tabLst>
                <a:tab pos="282893" algn="l"/>
              </a:tabLst>
            </a:pPr>
            <a:r>
              <a:rPr sz="1200" spc="-30" dirty="0">
                <a:solidFill>
                  <a:sysClr val="windowText" lastClr="000000"/>
                </a:solidFill>
                <a:latin typeface="Verdana"/>
                <a:cs typeface="Verdana"/>
              </a:rPr>
              <a:t>Motivasi</a:t>
            </a:r>
            <a:r>
              <a:rPr sz="1200" spc="-90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200" spc="-8" dirty="0">
                <a:solidFill>
                  <a:sysClr val="windowText" lastClr="000000"/>
                </a:solidFill>
                <a:latin typeface="Verdana"/>
                <a:cs typeface="Verdana"/>
              </a:rPr>
              <a:t>turun</a:t>
            </a:r>
            <a:endParaRPr sz="1200">
              <a:solidFill>
                <a:sysClr val="windowText" lastClr="000000"/>
              </a:solidFill>
              <a:latin typeface="Verdana"/>
              <a:cs typeface="Verdana"/>
            </a:endParaRPr>
          </a:p>
          <a:p>
            <a:pPr marL="282893" indent="-215265" defTabSz="685800">
              <a:buClrTx/>
              <a:buFont typeface="Wingdings"/>
              <a:buChar char=""/>
              <a:tabLst>
                <a:tab pos="282893" algn="l"/>
              </a:tabLst>
            </a:pPr>
            <a:r>
              <a:rPr sz="1200" spc="-41" dirty="0">
                <a:solidFill>
                  <a:sysClr val="windowText" lastClr="000000"/>
                </a:solidFill>
                <a:latin typeface="Verdana"/>
                <a:cs typeface="Verdana"/>
              </a:rPr>
              <a:t>Komitmen</a:t>
            </a:r>
            <a:r>
              <a:rPr sz="1200" spc="-71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200" spc="-8" dirty="0">
                <a:solidFill>
                  <a:sysClr val="windowText" lastClr="000000"/>
                </a:solidFill>
                <a:latin typeface="Verdana"/>
                <a:cs typeface="Verdana"/>
              </a:rPr>
              <a:t>turun</a:t>
            </a:r>
            <a:endParaRPr sz="1200">
              <a:solidFill>
                <a:sysClr val="windowText" lastClr="000000"/>
              </a:solidFill>
              <a:latin typeface="Verdana"/>
              <a:cs typeface="Verdana"/>
            </a:endParaRPr>
          </a:p>
          <a:p>
            <a:pPr marL="283369" marR="432911" indent="-215265" defTabSz="685800">
              <a:buClrTx/>
              <a:buFont typeface="Wingdings"/>
              <a:buChar char=""/>
              <a:tabLst>
                <a:tab pos="283369" algn="l"/>
              </a:tabLst>
            </a:pPr>
            <a:r>
              <a:rPr sz="1200" spc="-64" dirty="0">
                <a:solidFill>
                  <a:sysClr val="windowText" lastClr="000000"/>
                </a:solidFill>
                <a:latin typeface="Verdana"/>
                <a:cs typeface="Verdana"/>
              </a:rPr>
              <a:t>Konsentrasi </a:t>
            </a:r>
            <a:r>
              <a:rPr sz="1200" spc="-8" dirty="0">
                <a:solidFill>
                  <a:sysClr val="windowText" lastClr="000000"/>
                </a:solidFill>
                <a:latin typeface="Verdana"/>
                <a:cs typeface="Verdana"/>
              </a:rPr>
              <a:t>turun</a:t>
            </a:r>
            <a:endParaRPr sz="1200">
              <a:solidFill>
                <a:sysClr val="windowText" lastClr="000000"/>
              </a:solidFill>
              <a:latin typeface="Verdana"/>
              <a:cs typeface="Verdana"/>
            </a:endParaRPr>
          </a:p>
          <a:p>
            <a:pPr marL="282893" indent="-215265" defTabSz="685800">
              <a:lnSpc>
                <a:spcPts val="1440"/>
              </a:lnSpc>
              <a:buClrTx/>
              <a:buFont typeface="Wingdings"/>
              <a:buChar char=""/>
              <a:tabLst>
                <a:tab pos="282893" algn="l"/>
              </a:tabLst>
            </a:pPr>
            <a:r>
              <a:rPr sz="1200" spc="-8" dirty="0">
                <a:solidFill>
                  <a:sysClr val="windowText" lastClr="000000"/>
                </a:solidFill>
                <a:latin typeface="Verdana"/>
                <a:cs typeface="Verdana"/>
              </a:rPr>
              <a:t>Mengabaikan</a:t>
            </a:r>
            <a:endParaRPr sz="1200">
              <a:solidFill>
                <a:sysClr val="windowText" lastClr="000000"/>
              </a:solidFill>
              <a:latin typeface="Verdana"/>
              <a:cs typeface="Verdana"/>
            </a:endParaRPr>
          </a:p>
          <a:p>
            <a:pPr marL="283369" defTabSz="685800">
              <a:spcBef>
                <a:spcPts val="4"/>
              </a:spcBef>
              <a:buClrTx/>
            </a:pPr>
            <a:r>
              <a:rPr sz="1200" spc="-8" dirty="0">
                <a:solidFill>
                  <a:sysClr val="windowText" lastClr="000000"/>
                </a:solidFill>
                <a:latin typeface="Verdana"/>
                <a:cs typeface="Verdana"/>
              </a:rPr>
              <a:t>aturan</a:t>
            </a:r>
            <a:endParaRPr sz="1200">
              <a:solidFill>
                <a:sysClr val="windowText" lastClr="000000"/>
              </a:solidFill>
              <a:latin typeface="Verdana"/>
              <a:cs typeface="Verdana"/>
            </a:endParaRPr>
          </a:p>
        </p:txBody>
      </p:sp>
      <p:grpSp>
        <p:nvGrpSpPr>
          <p:cNvPr id="10" name="object 10"/>
          <p:cNvGrpSpPr/>
          <p:nvPr/>
        </p:nvGrpSpPr>
        <p:grpSpPr>
          <a:xfrm>
            <a:off x="544830" y="958214"/>
            <a:ext cx="1436370" cy="457200"/>
            <a:chOff x="726440" y="1277619"/>
            <a:chExt cx="1915160" cy="609600"/>
          </a:xfrm>
        </p:grpSpPr>
        <p:sp>
          <p:nvSpPr>
            <p:cNvPr id="11" name="object 11"/>
            <p:cNvSpPr/>
            <p:nvPr/>
          </p:nvSpPr>
          <p:spPr>
            <a:xfrm>
              <a:off x="740410" y="1291589"/>
              <a:ext cx="1887220" cy="581660"/>
            </a:xfrm>
            <a:custGeom>
              <a:avLst/>
              <a:gdLst/>
              <a:ahLst/>
              <a:cxnLst/>
              <a:rect l="l" t="t" r="r" b="b"/>
              <a:pathLst>
                <a:path w="1887220" h="581660">
                  <a:moveTo>
                    <a:pt x="1887219" y="0"/>
                  </a:moveTo>
                  <a:lnTo>
                    <a:pt x="0" y="0"/>
                  </a:lnTo>
                  <a:lnTo>
                    <a:pt x="0" y="581660"/>
                  </a:lnTo>
                  <a:lnTo>
                    <a:pt x="1887219" y="581660"/>
                  </a:lnTo>
                  <a:lnTo>
                    <a:pt x="1887219" y="0"/>
                  </a:lnTo>
                  <a:close/>
                </a:path>
              </a:pathLst>
            </a:custGeom>
            <a:solidFill>
              <a:srgbClr val="92D050"/>
            </a:solidFill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  <p:sp>
          <p:nvSpPr>
            <p:cNvPr id="12" name="object 12"/>
            <p:cNvSpPr/>
            <p:nvPr/>
          </p:nvSpPr>
          <p:spPr>
            <a:xfrm>
              <a:off x="740410" y="1291589"/>
              <a:ext cx="1887220" cy="581660"/>
            </a:xfrm>
            <a:custGeom>
              <a:avLst/>
              <a:gdLst/>
              <a:ahLst/>
              <a:cxnLst/>
              <a:rect l="l" t="t" r="r" b="b"/>
              <a:pathLst>
                <a:path w="1887220" h="581660">
                  <a:moveTo>
                    <a:pt x="0" y="581660"/>
                  </a:moveTo>
                  <a:lnTo>
                    <a:pt x="1887219" y="581660"/>
                  </a:lnTo>
                  <a:lnTo>
                    <a:pt x="1887219" y="0"/>
                  </a:lnTo>
                  <a:lnTo>
                    <a:pt x="0" y="0"/>
                  </a:lnTo>
                  <a:lnTo>
                    <a:pt x="0" y="581660"/>
                  </a:lnTo>
                  <a:close/>
                </a:path>
              </a:pathLst>
            </a:custGeom>
            <a:ln w="27940">
              <a:solidFill>
                <a:srgbClr val="92D050"/>
              </a:solidFill>
            </a:ln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13" name="object 13"/>
          <p:cNvSpPr txBox="1"/>
          <p:nvPr/>
        </p:nvSpPr>
        <p:spPr>
          <a:xfrm>
            <a:off x="565785" y="1070324"/>
            <a:ext cx="1394460" cy="217367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293370" defTabSz="685800">
              <a:spcBef>
                <a:spcPts val="75"/>
              </a:spcBef>
              <a:buClrTx/>
            </a:pPr>
            <a:r>
              <a:rPr sz="1350" b="1" spc="-8" dirty="0">
                <a:solidFill>
                  <a:sysClr val="windowText" lastClr="000000"/>
                </a:solidFill>
                <a:latin typeface="Tahoma"/>
                <a:cs typeface="Tahoma"/>
              </a:rPr>
              <a:t>Psikologis</a:t>
            </a:r>
            <a:endParaRPr sz="1350">
              <a:solidFill>
                <a:sysClr val="windowText" lastClr="000000"/>
              </a:solidFill>
              <a:latin typeface="Tahoma"/>
              <a:cs typeface="Tahoma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2598420" y="965835"/>
            <a:ext cx="1506854" cy="320280"/>
          </a:xfrm>
          <a:prstGeom prst="rect">
            <a:avLst/>
          </a:prstGeom>
          <a:solidFill>
            <a:srgbClr val="00AFEF"/>
          </a:solidFill>
          <a:ln w="25400">
            <a:solidFill>
              <a:srgbClr val="C6ECEB"/>
            </a:solidFill>
          </a:ln>
        </p:spPr>
        <p:txBody>
          <a:bodyPr vert="horz" wrap="square" lIns="0" tIns="111443" rIns="0" bIns="0" rtlCol="0">
            <a:spAutoFit/>
          </a:bodyPr>
          <a:lstStyle/>
          <a:p>
            <a:pPr algn="ctr" defTabSz="685800">
              <a:spcBef>
                <a:spcPts val="878"/>
              </a:spcBef>
              <a:buClrTx/>
            </a:pPr>
            <a:r>
              <a:rPr sz="1350" b="1" spc="-8" dirty="0">
                <a:solidFill>
                  <a:sysClr val="windowText" lastClr="000000"/>
                </a:solidFill>
                <a:latin typeface="Tahoma"/>
                <a:cs typeface="Tahoma"/>
              </a:rPr>
              <a:t>Medis</a:t>
            </a:r>
            <a:endParaRPr sz="1350">
              <a:solidFill>
                <a:sysClr val="windowText" lastClr="000000"/>
              </a:solidFill>
              <a:latin typeface="Tahoma"/>
              <a:cs typeface="Tahoma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4657725" y="965835"/>
            <a:ext cx="1577340" cy="320280"/>
          </a:xfrm>
          <a:prstGeom prst="rect">
            <a:avLst/>
          </a:prstGeom>
          <a:solidFill>
            <a:srgbClr val="FF99FF"/>
          </a:solidFill>
        </p:spPr>
        <p:txBody>
          <a:bodyPr vert="horz" wrap="square" lIns="0" tIns="111443" rIns="0" bIns="0" rtlCol="0">
            <a:spAutoFit/>
          </a:bodyPr>
          <a:lstStyle/>
          <a:p>
            <a:pPr marL="458153" defTabSz="685800">
              <a:spcBef>
                <a:spcPts val="878"/>
              </a:spcBef>
              <a:buClrTx/>
            </a:pPr>
            <a:r>
              <a:rPr sz="1350" b="1" spc="-8" dirty="0">
                <a:solidFill>
                  <a:sysClr val="windowText" lastClr="000000"/>
                </a:solidFill>
                <a:latin typeface="Tahoma"/>
                <a:cs typeface="Tahoma"/>
              </a:rPr>
              <a:t>Perilaku</a:t>
            </a:r>
            <a:endParaRPr sz="1350">
              <a:solidFill>
                <a:sysClr val="windowText" lastClr="000000"/>
              </a:solidFill>
              <a:latin typeface="Tahoma"/>
              <a:cs typeface="Tahoma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6787514" y="965835"/>
            <a:ext cx="1546860" cy="320280"/>
          </a:xfrm>
          <a:prstGeom prst="rect">
            <a:avLst/>
          </a:prstGeom>
          <a:solidFill>
            <a:srgbClr val="F7F7C2"/>
          </a:solidFill>
        </p:spPr>
        <p:txBody>
          <a:bodyPr vert="horz" wrap="square" lIns="0" tIns="111443" rIns="0" bIns="0" rtlCol="0">
            <a:spAutoFit/>
          </a:bodyPr>
          <a:lstStyle/>
          <a:p>
            <a:pPr marL="400050" defTabSz="685800">
              <a:spcBef>
                <a:spcPts val="878"/>
              </a:spcBef>
              <a:buClrTx/>
            </a:pPr>
            <a:r>
              <a:rPr sz="1350" b="1" spc="-8" dirty="0">
                <a:solidFill>
                  <a:sysClr val="windowText" lastClr="000000"/>
                </a:solidFill>
                <a:latin typeface="Tahoma"/>
                <a:cs typeface="Tahoma"/>
              </a:rPr>
              <a:t>Performa</a:t>
            </a:r>
            <a:endParaRPr sz="1350">
              <a:solidFill>
                <a:sysClr val="windowText" lastClr="000000"/>
              </a:solidFill>
              <a:latin typeface="Tahoma"/>
              <a:cs typeface="Tahoma"/>
            </a:endParaRPr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296150" y="4693919"/>
            <a:ext cx="1297305" cy="302895"/>
          </a:xfrm>
          <a:prstGeom prst="rect">
            <a:avLst/>
          </a:prstGeom>
        </p:spPr>
      </p:pic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81630" y="70664"/>
            <a:ext cx="6371868" cy="353061"/>
          </a:xfrm>
          <a:prstGeom prst="rect">
            <a:avLst/>
          </a:prstGeom>
        </p:spPr>
        <p:txBody>
          <a:bodyPr vert="horz" wrap="square" lIns="0" tIns="63896" rIns="0" bIns="0" rtlCol="0">
            <a:spAutoFit/>
          </a:bodyPr>
          <a:lstStyle/>
          <a:p>
            <a:pPr marL="24288">
              <a:spcBef>
                <a:spcPts val="75"/>
              </a:spcBef>
            </a:pPr>
            <a:r>
              <a:rPr dirty="0">
                <a:solidFill>
                  <a:srgbClr val="000000"/>
                </a:solidFill>
              </a:rPr>
              <a:t>Dampak</a:t>
            </a:r>
            <a:r>
              <a:rPr spc="-38" dirty="0">
                <a:solidFill>
                  <a:srgbClr val="000000"/>
                </a:solidFill>
              </a:rPr>
              <a:t> </a:t>
            </a:r>
            <a:r>
              <a:rPr spc="-135" dirty="0">
                <a:solidFill>
                  <a:srgbClr val="000000"/>
                </a:solidFill>
              </a:rPr>
              <a:t>stres</a:t>
            </a:r>
            <a:r>
              <a:rPr spc="-4" dirty="0">
                <a:solidFill>
                  <a:srgbClr val="000000"/>
                </a:solidFill>
              </a:rPr>
              <a:t> </a:t>
            </a:r>
            <a:r>
              <a:rPr spc="86" dirty="0">
                <a:solidFill>
                  <a:srgbClr val="000000"/>
                </a:solidFill>
              </a:rPr>
              <a:t>pada</a:t>
            </a:r>
            <a:r>
              <a:rPr spc="-45" dirty="0">
                <a:solidFill>
                  <a:srgbClr val="000000"/>
                </a:solidFill>
              </a:rPr>
              <a:t> performa</a:t>
            </a:r>
            <a:r>
              <a:rPr spc="-26" dirty="0">
                <a:solidFill>
                  <a:srgbClr val="000000"/>
                </a:solidFill>
              </a:rPr>
              <a:t> </a:t>
            </a:r>
            <a:r>
              <a:rPr spc="-30" dirty="0">
                <a:solidFill>
                  <a:srgbClr val="000000"/>
                </a:solidFill>
              </a:rPr>
              <a:t>organisasi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8708898" y="4771072"/>
            <a:ext cx="144780" cy="148117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9525" defTabSz="685800">
              <a:spcBef>
                <a:spcPts val="75"/>
              </a:spcBef>
              <a:buClrTx/>
            </a:pPr>
            <a:r>
              <a:rPr sz="900" spc="-19" dirty="0">
                <a:solidFill>
                  <a:srgbClr val="FAFAFA"/>
                </a:solidFill>
                <a:latin typeface="Arial MT"/>
                <a:cs typeface="Arial MT"/>
              </a:rPr>
              <a:t>11</a:t>
            </a:r>
            <a:endParaRPr sz="900">
              <a:solidFill>
                <a:sysClr val="windowText" lastClr="000000"/>
              </a:solidFill>
              <a:latin typeface="Arial MT"/>
              <a:cs typeface="Arial MT"/>
            </a:endParaRPr>
          </a:p>
        </p:txBody>
      </p:sp>
      <p:grpSp>
        <p:nvGrpSpPr>
          <p:cNvPr id="5" name="object 5"/>
          <p:cNvGrpSpPr/>
          <p:nvPr/>
        </p:nvGrpSpPr>
        <p:grpSpPr>
          <a:xfrm>
            <a:off x="396239" y="556260"/>
            <a:ext cx="8519160" cy="617220"/>
            <a:chOff x="528319" y="741680"/>
            <a:chExt cx="11358880" cy="822960"/>
          </a:xfrm>
        </p:grpSpPr>
        <p:sp>
          <p:nvSpPr>
            <p:cNvPr id="6" name="object 6"/>
            <p:cNvSpPr/>
            <p:nvPr/>
          </p:nvSpPr>
          <p:spPr>
            <a:xfrm>
              <a:off x="533399" y="1056640"/>
              <a:ext cx="11348720" cy="502920"/>
            </a:xfrm>
            <a:custGeom>
              <a:avLst/>
              <a:gdLst/>
              <a:ahLst/>
              <a:cxnLst/>
              <a:rect l="l" t="t" r="r" b="b"/>
              <a:pathLst>
                <a:path w="11348720" h="502919">
                  <a:moveTo>
                    <a:pt x="0" y="502920"/>
                  </a:moveTo>
                  <a:lnTo>
                    <a:pt x="11348720" y="502920"/>
                  </a:lnTo>
                  <a:lnTo>
                    <a:pt x="11348720" y="0"/>
                  </a:lnTo>
                  <a:lnTo>
                    <a:pt x="0" y="0"/>
                  </a:lnTo>
                  <a:lnTo>
                    <a:pt x="0" y="502920"/>
                  </a:lnTo>
                  <a:close/>
                </a:path>
              </a:pathLst>
            </a:custGeom>
            <a:ln w="10160">
              <a:solidFill>
                <a:srgbClr val="DDDDDD"/>
              </a:solidFill>
            </a:ln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  <p:pic>
          <p:nvPicPr>
            <p:cNvPr id="7" name="object 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056639" y="741680"/>
              <a:ext cx="8029194" cy="673353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259839" y="835660"/>
              <a:ext cx="3716274" cy="523494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1099819" y="762000"/>
              <a:ext cx="7945120" cy="589280"/>
            </a:xfrm>
            <a:custGeom>
              <a:avLst/>
              <a:gdLst/>
              <a:ahLst/>
              <a:cxnLst/>
              <a:rect l="l" t="t" r="r" b="b"/>
              <a:pathLst>
                <a:path w="7945120" h="589280">
                  <a:moveTo>
                    <a:pt x="7846949" y="0"/>
                  </a:moveTo>
                  <a:lnTo>
                    <a:pt x="98209" y="0"/>
                  </a:lnTo>
                  <a:lnTo>
                    <a:pt x="59980" y="7713"/>
                  </a:lnTo>
                  <a:lnTo>
                    <a:pt x="28763" y="28749"/>
                  </a:lnTo>
                  <a:lnTo>
                    <a:pt x="7717" y="59953"/>
                  </a:lnTo>
                  <a:lnTo>
                    <a:pt x="0" y="98171"/>
                  </a:lnTo>
                  <a:lnTo>
                    <a:pt x="0" y="491109"/>
                  </a:lnTo>
                  <a:lnTo>
                    <a:pt x="7717" y="529326"/>
                  </a:lnTo>
                  <a:lnTo>
                    <a:pt x="28763" y="560530"/>
                  </a:lnTo>
                  <a:lnTo>
                    <a:pt x="59980" y="581566"/>
                  </a:lnTo>
                  <a:lnTo>
                    <a:pt x="98209" y="589279"/>
                  </a:lnTo>
                  <a:lnTo>
                    <a:pt x="7846949" y="589279"/>
                  </a:lnTo>
                  <a:lnTo>
                    <a:pt x="7885166" y="581566"/>
                  </a:lnTo>
                  <a:lnTo>
                    <a:pt x="7916370" y="560530"/>
                  </a:lnTo>
                  <a:lnTo>
                    <a:pt x="7937406" y="529326"/>
                  </a:lnTo>
                  <a:lnTo>
                    <a:pt x="7945120" y="491109"/>
                  </a:lnTo>
                  <a:lnTo>
                    <a:pt x="7945120" y="98171"/>
                  </a:lnTo>
                  <a:lnTo>
                    <a:pt x="7937406" y="59953"/>
                  </a:lnTo>
                  <a:lnTo>
                    <a:pt x="7916370" y="28749"/>
                  </a:lnTo>
                  <a:lnTo>
                    <a:pt x="7885166" y="7713"/>
                  </a:lnTo>
                  <a:lnTo>
                    <a:pt x="7846949" y="0"/>
                  </a:lnTo>
                  <a:close/>
                </a:path>
              </a:pathLst>
            </a:custGeom>
            <a:solidFill>
              <a:srgbClr val="92D050"/>
            </a:solidFill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10" name="object 10"/>
          <p:cNvSpPr txBox="1"/>
          <p:nvPr/>
        </p:nvSpPr>
        <p:spPr>
          <a:xfrm>
            <a:off x="1062989" y="681990"/>
            <a:ext cx="2552700" cy="194284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9525" defTabSz="685800">
              <a:spcBef>
                <a:spcPts val="75"/>
              </a:spcBef>
              <a:buClrTx/>
            </a:pPr>
            <a:r>
              <a:rPr sz="1200" spc="-26" dirty="0">
                <a:solidFill>
                  <a:sysClr val="windowText" lastClr="000000"/>
                </a:solidFill>
                <a:latin typeface="Verdana"/>
                <a:cs typeface="Verdana"/>
              </a:rPr>
              <a:t>Penurunan</a:t>
            </a:r>
            <a:r>
              <a:rPr sz="1200" spc="-64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200" spc="-45" dirty="0">
                <a:solidFill>
                  <a:sysClr val="windowText" lastClr="000000"/>
                </a:solidFill>
                <a:latin typeface="Verdana"/>
                <a:cs typeface="Verdana"/>
              </a:rPr>
              <a:t>produktivitas</a:t>
            </a:r>
            <a:r>
              <a:rPr sz="1200" spc="-86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200" dirty="0">
                <a:solidFill>
                  <a:sysClr val="windowText" lastClr="000000"/>
                </a:solidFill>
                <a:latin typeface="Verdana"/>
                <a:cs typeface="Verdana"/>
              </a:rPr>
              <a:t>&amp;</a:t>
            </a:r>
            <a:r>
              <a:rPr sz="1200" spc="-30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200" spc="-45" dirty="0">
                <a:solidFill>
                  <a:sysClr val="windowText" lastClr="000000"/>
                </a:solidFill>
                <a:latin typeface="Verdana"/>
                <a:cs typeface="Verdana"/>
              </a:rPr>
              <a:t>efisiensi</a:t>
            </a:r>
            <a:endParaRPr sz="1200">
              <a:solidFill>
                <a:sysClr val="windowText" lastClr="000000"/>
              </a:solidFill>
              <a:latin typeface="Verdana"/>
              <a:cs typeface="Verdana"/>
            </a:endParaRPr>
          </a:p>
        </p:txBody>
      </p:sp>
      <p:grpSp>
        <p:nvGrpSpPr>
          <p:cNvPr id="11" name="object 11"/>
          <p:cNvGrpSpPr/>
          <p:nvPr/>
        </p:nvGrpSpPr>
        <p:grpSpPr>
          <a:xfrm>
            <a:off x="396239" y="1236345"/>
            <a:ext cx="8519160" cy="619125"/>
            <a:chOff x="528319" y="1648460"/>
            <a:chExt cx="11358880" cy="825500"/>
          </a:xfrm>
        </p:grpSpPr>
        <p:sp>
          <p:nvSpPr>
            <p:cNvPr id="12" name="object 12"/>
            <p:cNvSpPr/>
            <p:nvPr/>
          </p:nvSpPr>
          <p:spPr>
            <a:xfrm>
              <a:off x="533399" y="1963420"/>
              <a:ext cx="11348720" cy="505459"/>
            </a:xfrm>
            <a:custGeom>
              <a:avLst/>
              <a:gdLst/>
              <a:ahLst/>
              <a:cxnLst/>
              <a:rect l="l" t="t" r="r" b="b"/>
              <a:pathLst>
                <a:path w="11348720" h="505460">
                  <a:moveTo>
                    <a:pt x="0" y="505460"/>
                  </a:moveTo>
                  <a:lnTo>
                    <a:pt x="11348720" y="505460"/>
                  </a:lnTo>
                  <a:lnTo>
                    <a:pt x="11348720" y="0"/>
                  </a:lnTo>
                  <a:lnTo>
                    <a:pt x="0" y="0"/>
                  </a:lnTo>
                  <a:lnTo>
                    <a:pt x="0" y="505460"/>
                  </a:lnTo>
                  <a:close/>
                </a:path>
              </a:pathLst>
            </a:custGeom>
            <a:ln w="10160">
              <a:solidFill>
                <a:srgbClr val="DDDDDD"/>
              </a:solidFill>
            </a:ln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3" name="object 13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056639" y="1648460"/>
              <a:ext cx="8029194" cy="673353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259839" y="1742427"/>
              <a:ext cx="6050534" cy="526046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1099819" y="1668780"/>
              <a:ext cx="7945120" cy="589280"/>
            </a:xfrm>
            <a:custGeom>
              <a:avLst/>
              <a:gdLst/>
              <a:ahLst/>
              <a:cxnLst/>
              <a:rect l="l" t="t" r="r" b="b"/>
              <a:pathLst>
                <a:path w="7945120" h="589280">
                  <a:moveTo>
                    <a:pt x="7846949" y="0"/>
                  </a:moveTo>
                  <a:lnTo>
                    <a:pt x="98209" y="0"/>
                  </a:lnTo>
                  <a:lnTo>
                    <a:pt x="59980" y="7713"/>
                  </a:lnTo>
                  <a:lnTo>
                    <a:pt x="28763" y="28749"/>
                  </a:lnTo>
                  <a:lnTo>
                    <a:pt x="7717" y="59953"/>
                  </a:lnTo>
                  <a:lnTo>
                    <a:pt x="0" y="98171"/>
                  </a:lnTo>
                  <a:lnTo>
                    <a:pt x="0" y="491109"/>
                  </a:lnTo>
                  <a:lnTo>
                    <a:pt x="7717" y="529326"/>
                  </a:lnTo>
                  <a:lnTo>
                    <a:pt x="28763" y="560530"/>
                  </a:lnTo>
                  <a:lnTo>
                    <a:pt x="59980" y="581566"/>
                  </a:lnTo>
                  <a:lnTo>
                    <a:pt x="98209" y="589280"/>
                  </a:lnTo>
                  <a:lnTo>
                    <a:pt x="7846949" y="589280"/>
                  </a:lnTo>
                  <a:lnTo>
                    <a:pt x="7885166" y="581566"/>
                  </a:lnTo>
                  <a:lnTo>
                    <a:pt x="7916370" y="560530"/>
                  </a:lnTo>
                  <a:lnTo>
                    <a:pt x="7937406" y="529326"/>
                  </a:lnTo>
                  <a:lnTo>
                    <a:pt x="7945120" y="491109"/>
                  </a:lnTo>
                  <a:lnTo>
                    <a:pt x="7945120" y="98171"/>
                  </a:lnTo>
                  <a:lnTo>
                    <a:pt x="7937406" y="59953"/>
                  </a:lnTo>
                  <a:lnTo>
                    <a:pt x="7916370" y="28749"/>
                  </a:lnTo>
                  <a:lnTo>
                    <a:pt x="7885166" y="7713"/>
                  </a:lnTo>
                  <a:lnTo>
                    <a:pt x="7846949" y="0"/>
                  </a:lnTo>
                  <a:close/>
                </a:path>
              </a:pathLst>
            </a:custGeom>
            <a:solidFill>
              <a:srgbClr val="92D050"/>
            </a:solidFill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16" name="object 16"/>
          <p:cNvSpPr txBox="1"/>
          <p:nvPr/>
        </p:nvSpPr>
        <p:spPr>
          <a:xfrm>
            <a:off x="1062990" y="1362313"/>
            <a:ext cx="4305776" cy="194284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9525" defTabSz="685800">
              <a:spcBef>
                <a:spcPts val="75"/>
              </a:spcBef>
              <a:buClrTx/>
            </a:pPr>
            <a:r>
              <a:rPr sz="1200" spc="-23" dirty="0">
                <a:solidFill>
                  <a:sysClr val="windowText" lastClr="000000"/>
                </a:solidFill>
                <a:latin typeface="Verdana"/>
                <a:cs typeface="Verdana"/>
              </a:rPr>
              <a:t>Penurunan</a:t>
            </a:r>
            <a:r>
              <a:rPr sz="1200" spc="-83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200" spc="-8" dirty="0">
                <a:solidFill>
                  <a:sysClr val="windowText" lastClr="000000"/>
                </a:solidFill>
                <a:latin typeface="Verdana"/>
                <a:cs typeface="Verdana"/>
              </a:rPr>
              <a:t>kepuasan</a:t>
            </a:r>
            <a:r>
              <a:rPr sz="1200" spc="-64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200" dirty="0">
                <a:solidFill>
                  <a:sysClr val="windowText" lastClr="000000"/>
                </a:solidFill>
                <a:latin typeface="Verdana"/>
                <a:cs typeface="Verdana"/>
              </a:rPr>
              <a:t>akan</a:t>
            </a:r>
            <a:r>
              <a:rPr sz="1200" spc="-71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200" spc="-26" dirty="0">
                <a:solidFill>
                  <a:sysClr val="windowText" lastClr="000000"/>
                </a:solidFill>
                <a:latin typeface="Verdana"/>
                <a:cs typeface="Verdana"/>
              </a:rPr>
              <a:t>pekerjaan,</a:t>
            </a:r>
            <a:r>
              <a:rPr sz="1200" spc="-75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200" spc="-34" dirty="0">
                <a:solidFill>
                  <a:sysClr val="windowText" lastClr="000000"/>
                </a:solidFill>
                <a:latin typeface="Verdana"/>
                <a:cs typeface="Verdana"/>
              </a:rPr>
              <a:t>moral</a:t>
            </a:r>
            <a:r>
              <a:rPr sz="1200" spc="-56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200" spc="41" dirty="0">
                <a:solidFill>
                  <a:sysClr val="windowText" lastClr="000000"/>
                </a:solidFill>
                <a:latin typeface="Verdana"/>
                <a:cs typeface="Verdana"/>
              </a:rPr>
              <a:t>dan</a:t>
            </a:r>
            <a:r>
              <a:rPr sz="1200" spc="-71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200" spc="-8" dirty="0">
                <a:solidFill>
                  <a:sysClr val="windowText" lastClr="000000"/>
                </a:solidFill>
                <a:latin typeface="Verdana"/>
                <a:cs typeface="Verdana"/>
              </a:rPr>
              <a:t>loyalitas</a:t>
            </a:r>
            <a:endParaRPr sz="1200">
              <a:solidFill>
                <a:sysClr val="windowText" lastClr="000000"/>
              </a:solidFill>
              <a:latin typeface="Verdana"/>
              <a:cs typeface="Verdana"/>
            </a:endParaRPr>
          </a:p>
        </p:txBody>
      </p:sp>
      <p:grpSp>
        <p:nvGrpSpPr>
          <p:cNvPr id="17" name="object 17"/>
          <p:cNvGrpSpPr/>
          <p:nvPr/>
        </p:nvGrpSpPr>
        <p:grpSpPr>
          <a:xfrm>
            <a:off x="396239" y="1916429"/>
            <a:ext cx="8519160" cy="619125"/>
            <a:chOff x="528319" y="2555239"/>
            <a:chExt cx="11358880" cy="825500"/>
          </a:xfrm>
        </p:grpSpPr>
        <p:sp>
          <p:nvSpPr>
            <p:cNvPr id="18" name="object 18"/>
            <p:cNvSpPr/>
            <p:nvPr/>
          </p:nvSpPr>
          <p:spPr>
            <a:xfrm>
              <a:off x="533399" y="2870199"/>
              <a:ext cx="11348720" cy="505459"/>
            </a:xfrm>
            <a:custGeom>
              <a:avLst/>
              <a:gdLst/>
              <a:ahLst/>
              <a:cxnLst/>
              <a:rect l="l" t="t" r="r" b="b"/>
              <a:pathLst>
                <a:path w="11348720" h="505460">
                  <a:moveTo>
                    <a:pt x="0" y="505460"/>
                  </a:moveTo>
                  <a:lnTo>
                    <a:pt x="11348720" y="505460"/>
                  </a:lnTo>
                  <a:lnTo>
                    <a:pt x="11348720" y="0"/>
                  </a:lnTo>
                  <a:lnTo>
                    <a:pt x="0" y="0"/>
                  </a:lnTo>
                  <a:lnTo>
                    <a:pt x="0" y="505460"/>
                  </a:lnTo>
                  <a:close/>
                </a:path>
              </a:pathLst>
            </a:custGeom>
            <a:ln w="10160">
              <a:solidFill>
                <a:srgbClr val="DDDDDD"/>
              </a:solidFill>
            </a:ln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9" name="object 1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056639" y="2555239"/>
              <a:ext cx="8029194" cy="675893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259839" y="2649207"/>
              <a:ext cx="3261614" cy="526046"/>
            </a:xfrm>
            <a:prstGeom prst="rect">
              <a:avLst/>
            </a:prstGeom>
          </p:spPr>
        </p:pic>
        <p:sp>
          <p:nvSpPr>
            <p:cNvPr id="21" name="object 21"/>
            <p:cNvSpPr/>
            <p:nvPr/>
          </p:nvSpPr>
          <p:spPr>
            <a:xfrm>
              <a:off x="1099819" y="2575559"/>
              <a:ext cx="7945120" cy="591820"/>
            </a:xfrm>
            <a:custGeom>
              <a:avLst/>
              <a:gdLst/>
              <a:ahLst/>
              <a:cxnLst/>
              <a:rect l="l" t="t" r="r" b="b"/>
              <a:pathLst>
                <a:path w="7945120" h="591819">
                  <a:moveTo>
                    <a:pt x="7846440" y="0"/>
                  </a:moveTo>
                  <a:lnTo>
                    <a:pt x="98640" y="0"/>
                  </a:lnTo>
                  <a:lnTo>
                    <a:pt x="60243" y="7756"/>
                  </a:lnTo>
                  <a:lnTo>
                    <a:pt x="28889" y="28908"/>
                  </a:lnTo>
                  <a:lnTo>
                    <a:pt x="7750" y="60275"/>
                  </a:lnTo>
                  <a:lnTo>
                    <a:pt x="0" y="98678"/>
                  </a:lnTo>
                  <a:lnTo>
                    <a:pt x="0" y="493140"/>
                  </a:lnTo>
                  <a:lnTo>
                    <a:pt x="7750" y="531544"/>
                  </a:lnTo>
                  <a:lnTo>
                    <a:pt x="28889" y="562911"/>
                  </a:lnTo>
                  <a:lnTo>
                    <a:pt x="60243" y="584063"/>
                  </a:lnTo>
                  <a:lnTo>
                    <a:pt x="98640" y="591819"/>
                  </a:lnTo>
                  <a:lnTo>
                    <a:pt x="7846440" y="591819"/>
                  </a:lnTo>
                  <a:lnTo>
                    <a:pt x="7884844" y="584063"/>
                  </a:lnTo>
                  <a:lnTo>
                    <a:pt x="7916211" y="562911"/>
                  </a:lnTo>
                  <a:lnTo>
                    <a:pt x="7937363" y="531544"/>
                  </a:lnTo>
                  <a:lnTo>
                    <a:pt x="7945120" y="493140"/>
                  </a:lnTo>
                  <a:lnTo>
                    <a:pt x="7945120" y="98678"/>
                  </a:lnTo>
                  <a:lnTo>
                    <a:pt x="7937363" y="60275"/>
                  </a:lnTo>
                  <a:lnTo>
                    <a:pt x="7916211" y="28908"/>
                  </a:lnTo>
                  <a:lnTo>
                    <a:pt x="7884844" y="7756"/>
                  </a:lnTo>
                  <a:lnTo>
                    <a:pt x="7846440" y="0"/>
                  </a:lnTo>
                  <a:close/>
                </a:path>
              </a:pathLst>
            </a:custGeom>
            <a:solidFill>
              <a:srgbClr val="92D050"/>
            </a:solidFill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22" name="object 22"/>
          <p:cNvSpPr txBox="1"/>
          <p:nvPr/>
        </p:nvSpPr>
        <p:spPr>
          <a:xfrm>
            <a:off x="1062989" y="2043397"/>
            <a:ext cx="2213610" cy="194284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9525" defTabSz="685800">
              <a:spcBef>
                <a:spcPts val="75"/>
              </a:spcBef>
              <a:buClrTx/>
            </a:pPr>
            <a:r>
              <a:rPr sz="1200" spc="-8" dirty="0">
                <a:solidFill>
                  <a:sysClr val="windowText" lastClr="000000"/>
                </a:solidFill>
                <a:latin typeface="Verdana"/>
                <a:cs typeface="Verdana"/>
              </a:rPr>
              <a:t>Peningkatan</a:t>
            </a:r>
            <a:r>
              <a:rPr sz="1200" spc="-90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200" spc="-53" dirty="0">
                <a:solidFill>
                  <a:sysClr val="windowText" lastClr="000000"/>
                </a:solidFill>
                <a:latin typeface="Verdana"/>
                <a:cs typeface="Verdana"/>
              </a:rPr>
              <a:t>turnover</a:t>
            </a:r>
            <a:r>
              <a:rPr sz="1200" spc="-60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200" spc="-8" dirty="0">
                <a:solidFill>
                  <a:sysClr val="windowText" lastClr="000000"/>
                </a:solidFill>
                <a:latin typeface="Verdana"/>
                <a:cs typeface="Verdana"/>
              </a:rPr>
              <a:t>pekerja</a:t>
            </a:r>
            <a:endParaRPr sz="1200">
              <a:solidFill>
                <a:sysClr val="windowText" lastClr="000000"/>
              </a:solidFill>
              <a:latin typeface="Verdana"/>
              <a:cs typeface="Verdana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396239" y="2596515"/>
            <a:ext cx="8519160" cy="619125"/>
            <a:chOff x="528319" y="3462020"/>
            <a:chExt cx="11358880" cy="825500"/>
          </a:xfrm>
        </p:grpSpPr>
        <p:sp>
          <p:nvSpPr>
            <p:cNvPr id="24" name="object 24"/>
            <p:cNvSpPr/>
            <p:nvPr/>
          </p:nvSpPr>
          <p:spPr>
            <a:xfrm>
              <a:off x="533399" y="3776980"/>
              <a:ext cx="11348720" cy="505459"/>
            </a:xfrm>
            <a:custGeom>
              <a:avLst/>
              <a:gdLst/>
              <a:ahLst/>
              <a:cxnLst/>
              <a:rect l="l" t="t" r="r" b="b"/>
              <a:pathLst>
                <a:path w="11348720" h="505460">
                  <a:moveTo>
                    <a:pt x="0" y="505460"/>
                  </a:moveTo>
                  <a:lnTo>
                    <a:pt x="11348720" y="505460"/>
                  </a:lnTo>
                  <a:lnTo>
                    <a:pt x="11348720" y="0"/>
                  </a:lnTo>
                  <a:lnTo>
                    <a:pt x="0" y="0"/>
                  </a:lnTo>
                  <a:lnTo>
                    <a:pt x="0" y="505460"/>
                  </a:lnTo>
                  <a:close/>
                </a:path>
              </a:pathLst>
            </a:custGeom>
            <a:ln w="10160">
              <a:solidFill>
                <a:srgbClr val="DDDDDD"/>
              </a:solidFill>
            </a:ln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  <p:pic>
          <p:nvPicPr>
            <p:cNvPr id="25" name="object 2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056639" y="3462020"/>
              <a:ext cx="8029194" cy="675893"/>
            </a:xfrm>
            <a:prstGeom prst="rect">
              <a:avLst/>
            </a:prstGeom>
          </p:spPr>
        </p:pic>
        <p:pic>
          <p:nvPicPr>
            <p:cNvPr id="26" name="object 26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259839" y="3558540"/>
              <a:ext cx="3662934" cy="523494"/>
            </a:xfrm>
            <a:prstGeom prst="rect">
              <a:avLst/>
            </a:prstGeom>
          </p:spPr>
        </p:pic>
        <p:sp>
          <p:nvSpPr>
            <p:cNvPr id="27" name="object 27"/>
            <p:cNvSpPr/>
            <p:nvPr/>
          </p:nvSpPr>
          <p:spPr>
            <a:xfrm>
              <a:off x="1099819" y="3482340"/>
              <a:ext cx="7945120" cy="591820"/>
            </a:xfrm>
            <a:custGeom>
              <a:avLst/>
              <a:gdLst/>
              <a:ahLst/>
              <a:cxnLst/>
              <a:rect l="l" t="t" r="r" b="b"/>
              <a:pathLst>
                <a:path w="7945120" h="591820">
                  <a:moveTo>
                    <a:pt x="7846440" y="0"/>
                  </a:moveTo>
                  <a:lnTo>
                    <a:pt x="98640" y="0"/>
                  </a:lnTo>
                  <a:lnTo>
                    <a:pt x="60243" y="7756"/>
                  </a:lnTo>
                  <a:lnTo>
                    <a:pt x="28889" y="28908"/>
                  </a:lnTo>
                  <a:lnTo>
                    <a:pt x="7750" y="60275"/>
                  </a:lnTo>
                  <a:lnTo>
                    <a:pt x="0" y="98679"/>
                  </a:lnTo>
                  <a:lnTo>
                    <a:pt x="0" y="493141"/>
                  </a:lnTo>
                  <a:lnTo>
                    <a:pt x="7750" y="531544"/>
                  </a:lnTo>
                  <a:lnTo>
                    <a:pt x="28889" y="562911"/>
                  </a:lnTo>
                  <a:lnTo>
                    <a:pt x="60243" y="584063"/>
                  </a:lnTo>
                  <a:lnTo>
                    <a:pt x="98640" y="591820"/>
                  </a:lnTo>
                  <a:lnTo>
                    <a:pt x="7846440" y="591820"/>
                  </a:lnTo>
                  <a:lnTo>
                    <a:pt x="7884844" y="584063"/>
                  </a:lnTo>
                  <a:lnTo>
                    <a:pt x="7916211" y="562911"/>
                  </a:lnTo>
                  <a:lnTo>
                    <a:pt x="7937363" y="531544"/>
                  </a:lnTo>
                  <a:lnTo>
                    <a:pt x="7945120" y="493141"/>
                  </a:lnTo>
                  <a:lnTo>
                    <a:pt x="7945120" y="98679"/>
                  </a:lnTo>
                  <a:lnTo>
                    <a:pt x="7937363" y="60275"/>
                  </a:lnTo>
                  <a:lnTo>
                    <a:pt x="7916211" y="28908"/>
                  </a:lnTo>
                  <a:lnTo>
                    <a:pt x="7884844" y="7756"/>
                  </a:lnTo>
                  <a:lnTo>
                    <a:pt x="7846440" y="0"/>
                  </a:lnTo>
                  <a:close/>
                </a:path>
              </a:pathLst>
            </a:custGeom>
            <a:solidFill>
              <a:srgbClr val="92D050"/>
            </a:solidFill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28" name="object 28"/>
          <p:cNvSpPr txBox="1"/>
          <p:nvPr/>
        </p:nvSpPr>
        <p:spPr>
          <a:xfrm>
            <a:off x="1062989" y="2723626"/>
            <a:ext cx="2515553" cy="194284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9525" defTabSz="685800">
              <a:spcBef>
                <a:spcPts val="75"/>
              </a:spcBef>
              <a:buClrTx/>
            </a:pPr>
            <a:r>
              <a:rPr sz="1200" spc="-8" dirty="0">
                <a:solidFill>
                  <a:sysClr val="windowText" lastClr="000000"/>
                </a:solidFill>
                <a:latin typeface="Verdana"/>
                <a:cs typeface="Verdana"/>
              </a:rPr>
              <a:t>Peningkatan</a:t>
            </a:r>
            <a:r>
              <a:rPr sz="1200" spc="-105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200" spc="-38" dirty="0">
                <a:solidFill>
                  <a:sysClr val="windowText" lastClr="000000"/>
                </a:solidFill>
                <a:latin typeface="Verdana"/>
                <a:cs typeface="Verdana"/>
              </a:rPr>
              <a:t>absensi</a:t>
            </a:r>
            <a:r>
              <a:rPr sz="1200" spc="-60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200" spc="-30" dirty="0">
                <a:solidFill>
                  <a:sysClr val="windowText" lastClr="000000"/>
                </a:solidFill>
                <a:latin typeface="Verdana"/>
                <a:cs typeface="Verdana"/>
              </a:rPr>
              <a:t>pekerja</a:t>
            </a:r>
            <a:r>
              <a:rPr sz="1200" spc="-71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200" spc="-30" dirty="0">
                <a:solidFill>
                  <a:sysClr val="windowText" lastClr="000000"/>
                </a:solidFill>
                <a:latin typeface="Verdana"/>
                <a:cs typeface="Verdana"/>
              </a:rPr>
              <a:t>sakit</a:t>
            </a:r>
            <a:endParaRPr sz="1200">
              <a:solidFill>
                <a:sysClr val="windowText" lastClr="000000"/>
              </a:solidFill>
              <a:latin typeface="Verdana"/>
              <a:cs typeface="Verdana"/>
            </a:endParaRPr>
          </a:p>
        </p:txBody>
      </p:sp>
      <p:grpSp>
        <p:nvGrpSpPr>
          <p:cNvPr id="29" name="object 29"/>
          <p:cNvGrpSpPr/>
          <p:nvPr/>
        </p:nvGrpSpPr>
        <p:grpSpPr>
          <a:xfrm>
            <a:off x="396239" y="3276600"/>
            <a:ext cx="8519160" cy="619125"/>
            <a:chOff x="528319" y="4368800"/>
            <a:chExt cx="11358880" cy="825500"/>
          </a:xfrm>
        </p:grpSpPr>
        <p:sp>
          <p:nvSpPr>
            <p:cNvPr id="30" name="object 30"/>
            <p:cNvSpPr/>
            <p:nvPr/>
          </p:nvSpPr>
          <p:spPr>
            <a:xfrm>
              <a:off x="533399" y="4686300"/>
              <a:ext cx="11348720" cy="502920"/>
            </a:xfrm>
            <a:custGeom>
              <a:avLst/>
              <a:gdLst/>
              <a:ahLst/>
              <a:cxnLst/>
              <a:rect l="l" t="t" r="r" b="b"/>
              <a:pathLst>
                <a:path w="11348720" h="502920">
                  <a:moveTo>
                    <a:pt x="0" y="502919"/>
                  </a:moveTo>
                  <a:lnTo>
                    <a:pt x="11348720" y="502919"/>
                  </a:lnTo>
                  <a:lnTo>
                    <a:pt x="11348720" y="0"/>
                  </a:lnTo>
                  <a:lnTo>
                    <a:pt x="0" y="0"/>
                  </a:lnTo>
                  <a:lnTo>
                    <a:pt x="0" y="502919"/>
                  </a:lnTo>
                  <a:close/>
                </a:path>
              </a:pathLst>
            </a:custGeom>
            <a:ln w="10160">
              <a:solidFill>
                <a:srgbClr val="DDDDDD"/>
              </a:solidFill>
            </a:ln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  <p:pic>
          <p:nvPicPr>
            <p:cNvPr id="31" name="object 3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056639" y="4368800"/>
              <a:ext cx="8029194" cy="675894"/>
            </a:xfrm>
            <a:prstGeom prst="rect">
              <a:avLst/>
            </a:prstGeom>
          </p:spPr>
        </p:pic>
        <p:pic>
          <p:nvPicPr>
            <p:cNvPr id="32" name="object 32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259839" y="4465319"/>
              <a:ext cx="6548374" cy="523494"/>
            </a:xfrm>
            <a:prstGeom prst="rect">
              <a:avLst/>
            </a:prstGeom>
          </p:spPr>
        </p:pic>
        <p:sp>
          <p:nvSpPr>
            <p:cNvPr id="33" name="object 33"/>
            <p:cNvSpPr/>
            <p:nvPr/>
          </p:nvSpPr>
          <p:spPr>
            <a:xfrm>
              <a:off x="1099819" y="4389120"/>
              <a:ext cx="7945120" cy="591820"/>
            </a:xfrm>
            <a:custGeom>
              <a:avLst/>
              <a:gdLst/>
              <a:ahLst/>
              <a:cxnLst/>
              <a:rect l="l" t="t" r="r" b="b"/>
              <a:pathLst>
                <a:path w="7945120" h="591820">
                  <a:moveTo>
                    <a:pt x="7846440" y="0"/>
                  </a:moveTo>
                  <a:lnTo>
                    <a:pt x="98640" y="0"/>
                  </a:lnTo>
                  <a:lnTo>
                    <a:pt x="60243" y="7756"/>
                  </a:lnTo>
                  <a:lnTo>
                    <a:pt x="28889" y="28908"/>
                  </a:lnTo>
                  <a:lnTo>
                    <a:pt x="7750" y="60275"/>
                  </a:lnTo>
                  <a:lnTo>
                    <a:pt x="0" y="98678"/>
                  </a:lnTo>
                  <a:lnTo>
                    <a:pt x="0" y="493140"/>
                  </a:lnTo>
                  <a:lnTo>
                    <a:pt x="7750" y="531544"/>
                  </a:lnTo>
                  <a:lnTo>
                    <a:pt x="28889" y="562911"/>
                  </a:lnTo>
                  <a:lnTo>
                    <a:pt x="60243" y="584063"/>
                  </a:lnTo>
                  <a:lnTo>
                    <a:pt x="98640" y="591819"/>
                  </a:lnTo>
                  <a:lnTo>
                    <a:pt x="7846440" y="591819"/>
                  </a:lnTo>
                  <a:lnTo>
                    <a:pt x="7884844" y="584063"/>
                  </a:lnTo>
                  <a:lnTo>
                    <a:pt x="7916211" y="562911"/>
                  </a:lnTo>
                  <a:lnTo>
                    <a:pt x="7937363" y="531544"/>
                  </a:lnTo>
                  <a:lnTo>
                    <a:pt x="7945120" y="493140"/>
                  </a:lnTo>
                  <a:lnTo>
                    <a:pt x="7945120" y="98678"/>
                  </a:lnTo>
                  <a:lnTo>
                    <a:pt x="7937363" y="60275"/>
                  </a:lnTo>
                  <a:lnTo>
                    <a:pt x="7916211" y="28908"/>
                  </a:lnTo>
                  <a:lnTo>
                    <a:pt x="7884844" y="7756"/>
                  </a:lnTo>
                  <a:lnTo>
                    <a:pt x="7846440" y="0"/>
                  </a:lnTo>
                  <a:close/>
                </a:path>
              </a:pathLst>
            </a:custGeom>
            <a:solidFill>
              <a:srgbClr val="92D050"/>
            </a:solidFill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</p:grpSp>
      <p:grpSp>
        <p:nvGrpSpPr>
          <p:cNvPr id="34" name="object 34"/>
          <p:cNvGrpSpPr/>
          <p:nvPr/>
        </p:nvGrpSpPr>
        <p:grpSpPr>
          <a:xfrm>
            <a:off x="396239" y="3945255"/>
            <a:ext cx="8519160" cy="630555"/>
            <a:chOff x="528319" y="5260340"/>
            <a:chExt cx="11358880" cy="840740"/>
          </a:xfrm>
        </p:grpSpPr>
        <p:sp>
          <p:nvSpPr>
            <p:cNvPr id="35" name="object 35"/>
            <p:cNvSpPr/>
            <p:nvPr/>
          </p:nvSpPr>
          <p:spPr>
            <a:xfrm>
              <a:off x="533399" y="5593080"/>
              <a:ext cx="11348720" cy="502920"/>
            </a:xfrm>
            <a:custGeom>
              <a:avLst/>
              <a:gdLst/>
              <a:ahLst/>
              <a:cxnLst/>
              <a:rect l="l" t="t" r="r" b="b"/>
              <a:pathLst>
                <a:path w="11348720" h="502920">
                  <a:moveTo>
                    <a:pt x="0" y="502920"/>
                  </a:moveTo>
                  <a:lnTo>
                    <a:pt x="11348720" y="502920"/>
                  </a:lnTo>
                  <a:lnTo>
                    <a:pt x="11348720" y="0"/>
                  </a:lnTo>
                  <a:lnTo>
                    <a:pt x="0" y="0"/>
                  </a:lnTo>
                  <a:lnTo>
                    <a:pt x="0" y="502920"/>
                  </a:lnTo>
                  <a:close/>
                </a:path>
              </a:pathLst>
            </a:custGeom>
            <a:ln w="10160">
              <a:solidFill>
                <a:srgbClr val="DDDDDD"/>
              </a:solidFill>
            </a:ln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  <p:pic>
          <p:nvPicPr>
            <p:cNvPr id="36" name="object 3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056639" y="5278120"/>
              <a:ext cx="8029194" cy="673354"/>
            </a:xfrm>
            <a:prstGeom prst="rect">
              <a:avLst/>
            </a:prstGeom>
          </p:spPr>
        </p:pic>
        <p:pic>
          <p:nvPicPr>
            <p:cNvPr id="37" name="object 37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259839" y="5260340"/>
              <a:ext cx="6065774" cy="747014"/>
            </a:xfrm>
            <a:prstGeom prst="rect">
              <a:avLst/>
            </a:prstGeom>
          </p:spPr>
        </p:pic>
        <p:sp>
          <p:nvSpPr>
            <p:cNvPr id="38" name="object 38"/>
            <p:cNvSpPr/>
            <p:nvPr/>
          </p:nvSpPr>
          <p:spPr>
            <a:xfrm>
              <a:off x="1099819" y="5298440"/>
              <a:ext cx="7945120" cy="589280"/>
            </a:xfrm>
            <a:custGeom>
              <a:avLst/>
              <a:gdLst/>
              <a:ahLst/>
              <a:cxnLst/>
              <a:rect l="l" t="t" r="r" b="b"/>
              <a:pathLst>
                <a:path w="7945120" h="589279">
                  <a:moveTo>
                    <a:pt x="7846949" y="0"/>
                  </a:moveTo>
                  <a:lnTo>
                    <a:pt x="98209" y="0"/>
                  </a:lnTo>
                  <a:lnTo>
                    <a:pt x="59980" y="7713"/>
                  </a:lnTo>
                  <a:lnTo>
                    <a:pt x="28763" y="28749"/>
                  </a:lnTo>
                  <a:lnTo>
                    <a:pt x="7717" y="59953"/>
                  </a:lnTo>
                  <a:lnTo>
                    <a:pt x="0" y="98171"/>
                  </a:lnTo>
                  <a:lnTo>
                    <a:pt x="0" y="491070"/>
                  </a:lnTo>
                  <a:lnTo>
                    <a:pt x="7717" y="529299"/>
                  </a:lnTo>
                  <a:lnTo>
                    <a:pt x="28763" y="560516"/>
                  </a:lnTo>
                  <a:lnTo>
                    <a:pt x="59980" y="581562"/>
                  </a:lnTo>
                  <a:lnTo>
                    <a:pt x="98209" y="589280"/>
                  </a:lnTo>
                  <a:lnTo>
                    <a:pt x="7846949" y="589280"/>
                  </a:lnTo>
                  <a:lnTo>
                    <a:pt x="7885166" y="581562"/>
                  </a:lnTo>
                  <a:lnTo>
                    <a:pt x="7916370" y="560516"/>
                  </a:lnTo>
                  <a:lnTo>
                    <a:pt x="7937406" y="529299"/>
                  </a:lnTo>
                  <a:lnTo>
                    <a:pt x="7945120" y="491070"/>
                  </a:lnTo>
                  <a:lnTo>
                    <a:pt x="7945120" y="98171"/>
                  </a:lnTo>
                  <a:lnTo>
                    <a:pt x="7937406" y="59953"/>
                  </a:lnTo>
                  <a:lnTo>
                    <a:pt x="7916370" y="28749"/>
                  </a:lnTo>
                  <a:lnTo>
                    <a:pt x="7885166" y="7713"/>
                  </a:lnTo>
                  <a:lnTo>
                    <a:pt x="7846949" y="0"/>
                  </a:lnTo>
                  <a:close/>
                </a:path>
              </a:pathLst>
            </a:custGeom>
            <a:solidFill>
              <a:srgbClr val="92D050"/>
            </a:solidFill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39" name="object 39"/>
          <p:cNvSpPr txBox="1"/>
          <p:nvPr/>
        </p:nvSpPr>
        <p:spPr>
          <a:xfrm>
            <a:off x="1062990" y="3404712"/>
            <a:ext cx="4679156" cy="961161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9525" defTabSz="685800">
              <a:spcBef>
                <a:spcPts val="75"/>
              </a:spcBef>
              <a:buClrTx/>
            </a:pPr>
            <a:r>
              <a:rPr sz="1200" spc="-8" dirty="0">
                <a:solidFill>
                  <a:sysClr val="windowText" lastClr="000000"/>
                </a:solidFill>
                <a:latin typeface="Verdana"/>
                <a:cs typeface="Verdana"/>
              </a:rPr>
              <a:t>Peningkatan</a:t>
            </a:r>
            <a:r>
              <a:rPr sz="1200" spc="-86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200" spc="-68" dirty="0">
                <a:solidFill>
                  <a:sysClr val="windowText" lastClr="000000"/>
                </a:solidFill>
                <a:latin typeface="Verdana"/>
                <a:cs typeface="Verdana"/>
              </a:rPr>
              <a:t>konflik</a:t>
            </a:r>
            <a:r>
              <a:rPr sz="1200" spc="-64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200" spc="41" dirty="0">
                <a:solidFill>
                  <a:sysClr val="windowText" lastClr="000000"/>
                </a:solidFill>
                <a:latin typeface="Verdana"/>
                <a:cs typeface="Verdana"/>
              </a:rPr>
              <a:t>dan</a:t>
            </a:r>
            <a:r>
              <a:rPr sz="1200" spc="-41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200" spc="-15" dirty="0">
                <a:solidFill>
                  <a:sysClr val="windowText" lastClr="000000"/>
                </a:solidFill>
                <a:latin typeface="Verdana"/>
                <a:cs typeface="Verdana"/>
              </a:rPr>
              <a:t>penurunan</a:t>
            </a:r>
            <a:r>
              <a:rPr sz="1200" spc="-75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200" spc="-49" dirty="0">
                <a:solidFill>
                  <a:sysClr val="windowText" lastClr="000000"/>
                </a:solidFill>
                <a:latin typeface="Verdana"/>
                <a:cs typeface="Verdana"/>
              </a:rPr>
              <a:t>kualitas</a:t>
            </a:r>
            <a:r>
              <a:rPr sz="1200" spc="-90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200" dirty="0">
                <a:solidFill>
                  <a:sysClr val="windowText" lastClr="000000"/>
                </a:solidFill>
                <a:latin typeface="Verdana"/>
                <a:cs typeface="Verdana"/>
              </a:rPr>
              <a:t>hubungan</a:t>
            </a:r>
            <a:r>
              <a:rPr sz="1200" spc="-68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200" spc="-8" dirty="0">
                <a:solidFill>
                  <a:sysClr val="windowText" lastClr="000000"/>
                </a:solidFill>
                <a:latin typeface="Verdana"/>
                <a:cs typeface="Verdana"/>
              </a:rPr>
              <a:t>sesama</a:t>
            </a:r>
            <a:endParaRPr sz="1200">
              <a:solidFill>
                <a:sysClr val="windowText" lastClr="000000"/>
              </a:solidFill>
              <a:latin typeface="Verdana"/>
              <a:cs typeface="Verdana"/>
            </a:endParaRPr>
          </a:p>
          <a:p>
            <a:pPr defTabSz="685800">
              <a:buClrTx/>
            </a:pPr>
            <a:endParaRPr sz="1200">
              <a:solidFill>
                <a:sysClr val="windowText" lastClr="000000"/>
              </a:solidFill>
              <a:latin typeface="Verdana"/>
              <a:cs typeface="Verdana"/>
            </a:endParaRPr>
          </a:p>
          <a:p>
            <a:pPr defTabSz="685800">
              <a:spcBef>
                <a:spcPts val="484"/>
              </a:spcBef>
              <a:buClrTx/>
            </a:pPr>
            <a:endParaRPr sz="1200">
              <a:solidFill>
                <a:sysClr val="windowText" lastClr="000000"/>
              </a:solidFill>
              <a:latin typeface="Verdana"/>
              <a:cs typeface="Verdana"/>
            </a:endParaRPr>
          </a:p>
          <a:p>
            <a:pPr marL="9525" marR="365760" defTabSz="685800">
              <a:lnSpc>
                <a:spcPts val="1320"/>
              </a:lnSpc>
              <a:buClrTx/>
            </a:pPr>
            <a:r>
              <a:rPr sz="1200" spc="-8" dirty="0">
                <a:solidFill>
                  <a:sysClr val="windowText" lastClr="000000"/>
                </a:solidFill>
                <a:latin typeface="Verdana"/>
                <a:cs typeface="Verdana"/>
              </a:rPr>
              <a:t>Peningkatan</a:t>
            </a:r>
            <a:r>
              <a:rPr sz="1200" spc="-56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200" dirty="0">
                <a:solidFill>
                  <a:sysClr val="windowText" lastClr="000000"/>
                </a:solidFill>
                <a:latin typeface="Verdana"/>
                <a:cs typeface="Verdana"/>
              </a:rPr>
              <a:t>terhadap</a:t>
            </a:r>
            <a:r>
              <a:rPr sz="1200" spc="-15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200" dirty="0">
                <a:solidFill>
                  <a:sysClr val="windowText" lastClr="000000"/>
                </a:solidFill>
                <a:latin typeface="Verdana"/>
                <a:cs typeface="Verdana"/>
              </a:rPr>
              <a:t>biaya</a:t>
            </a:r>
            <a:r>
              <a:rPr sz="1200" spc="-19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200" dirty="0">
                <a:solidFill>
                  <a:sysClr val="windowText" lastClr="000000"/>
                </a:solidFill>
                <a:latin typeface="Verdana"/>
                <a:cs typeface="Verdana"/>
              </a:rPr>
              <a:t>pengeluaran</a:t>
            </a:r>
            <a:r>
              <a:rPr sz="1200" spc="-53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200" spc="-60" dirty="0">
                <a:solidFill>
                  <a:sysClr val="windowText" lastClr="000000"/>
                </a:solidFill>
                <a:latin typeface="Verdana"/>
                <a:cs typeface="Verdana"/>
              </a:rPr>
              <a:t>untuk</a:t>
            </a:r>
            <a:r>
              <a:rPr sz="1200" spc="-11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200" spc="-8" dirty="0">
                <a:solidFill>
                  <a:sysClr val="windowText" lastClr="000000"/>
                </a:solidFill>
                <a:latin typeface="Verdana"/>
                <a:cs typeface="Verdana"/>
              </a:rPr>
              <a:t>masalah </a:t>
            </a:r>
            <a:r>
              <a:rPr sz="1200" dirty="0">
                <a:solidFill>
                  <a:sysClr val="windowText" lastClr="000000"/>
                </a:solidFill>
                <a:latin typeface="Verdana"/>
                <a:cs typeface="Verdana"/>
              </a:rPr>
              <a:t>Kesehatan/kecelakaan</a:t>
            </a:r>
            <a:r>
              <a:rPr sz="1200" spc="-90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200" spc="-68" dirty="0">
                <a:solidFill>
                  <a:sysClr val="windowText" lastClr="000000"/>
                </a:solidFill>
                <a:latin typeface="Verdana"/>
                <a:cs typeface="Verdana"/>
              </a:rPr>
              <a:t>(sering</a:t>
            </a:r>
            <a:r>
              <a:rPr sz="1200" spc="-23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200" spc="-8" dirty="0">
                <a:solidFill>
                  <a:sysClr val="windowText" lastClr="000000"/>
                </a:solidFill>
                <a:latin typeface="Verdana"/>
                <a:cs typeface="Verdana"/>
              </a:rPr>
              <a:t>terjadi)</a:t>
            </a:r>
            <a:endParaRPr sz="1200">
              <a:solidFill>
                <a:sysClr val="windowText" lastClr="000000"/>
              </a:solidFill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690623" y="430339"/>
            <a:ext cx="3762851" cy="329963"/>
          </a:xfrm>
          <a:prstGeom prst="rect">
            <a:avLst/>
          </a:prstGeom>
        </p:spPr>
        <p:txBody>
          <a:bodyPr vert="horz" wrap="square" lIns="0" tIns="12383" rIns="0" bIns="0" rtlCol="0">
            <a:spAutoFit/>
          </a:bodyPr>
          <a:lstStyle/>
          <a:p>
            <a:pPr marL="9525">
              <a:spcBef>
                <a:spcPts val="98"/>
              </a:spcBef>
            </a:pPr>
            <a:r>
              <a:rPr sz="2063" dirty="0">
                <a:solidFill>
                  <a:srgbClr val="007D77"/>
                </a:solidFill>
                <a:latin typeface="Arial"/>
                <a:cs typeface="Arial"/>
              </a:rPr>
              <a:t>Pelayanan</a:t>
            </a:r>
            <a:r>
              <a:rPr sz="2063" spc="109" dirty="0">
                <a:solidFill>
                  <a:srgbClr val="007D77"/>
                </a:solidFill>
                <a:latin typeface="Arial"/>
                <a:cs typeface="Arial"/>
              </a:rPr>
              <a:t> </a:t>
            </a:r>
            <a:r>
              <a:rPr sz="2063" dirty="0">
                <a:solidFill>
                  <a:srgbClr val="007D77"/>
                </a:solidFill>
                <a:latin typeface="Arial"/>
                <a:cs typeface="Arial"/>
              </a:rPr>
              <a:t>Kesehatan</a:t>
            </a:r>
            <a:r>
              <a:rPr sz="2063" spc="109" dirty="0">
                <a:solidFill>
                  <a:srgbClr val="007D77"/>
                </a:solidFill>
                <a:latin typeface="Arial"/>
                <a:cs typeface="Arial"/>
              </a:rPr>
              <a:t> </a:t>
            </a:r>
            <a:r>
              <a:rPr sz="2063" spc="-8" dirty="0">
                <a:solidFill>
                  <a:srgbClr val="007D77"/>
                </a:solidFill>
                <a:latin typeface="Arial"/>
                <a:cs typeface="Arial"/>
              </a:rPr>
              <a:t>Pekerja</a:t>
            </a:r>
            <a:endParaRPr sz="2063">
              <a:latin typeface="Arial"/>
              <a:cs typeface="Arial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72540" y="2418890"/>
            <a:ext cx="1110615" cy="921500"/>
          </a:xfrm>
          <a:prstGeom prst="rect">
            <a:avLst/>
          </a:prstGeom>
        </p:spPr>
      </p:pic>
      <p:grpSp>
        <p:nvGrpSpPr>
          <p:cNvPr id="4" name="object 4"/>
          <p:cNvGrpSpPr/>
          <p:nvPr/>
        </p:nvGrpSpPr>
        <p:grpSpPr>
          <a:xfrm>
            <a:off x="1078421" y="3415760"/>
            <a:ext cx="1447800" cy="268605"/>
            <a:chOff x="1437894" y="4554346"/>
            <a:chExt cx="1930400" cy="358140"/>
          </a:xfrm>
        </p:grpSpPr>
        <p:sp>
          <p:nvSpPr>
            <p:cNvPr id="5" name="object 5"/>
            <p:cNvSpPr/>
            <p:nvPr/>
          </p:nvSpPr>
          <p:spPr>
            <a:xfrm>
              <a:off x="1442974" y="4559426"/>
              <a:ext cx="1920239" cy="347980"/>
            </a:xfrm>
            <a:custGeom>
              <a:avLst/>
              <a:gdLst/>
              <a:ahLst/>
              <a:cxnLst/>
              <a:rect l="l" t="t" r="r" b="b"/>
              <a:pathLst>
                <a:path w="1920239" h="347979">
                  <a:moveTo>
                    <a:pt x="1761363" y="0"/>
                  </a:moveTo>
                  <a:lnTo>
                    <a:pt x="158495" y="0"/>
                  </a:lnTo>
                  <a:lnTo>
                    <a:pt x="116275" y="6202"/>
                  </a:lnTo>
                  <a:lnTo>
                    <a:pt x="78373" y="23711"/>
                  </a:lnTo>
                  <a:lnTo>
                    <a:pt x="46291" y="50879"/>
                  </a:lnTo>
                  <a:lnTo>
                    <a:pt x="21533" y="86058"/>
                  </a:lnTo>
                  <a:lnTo>
                    <a:pt x="5602" y="127602"/>
                  </a:lnTo>
                  <a:lnTo>
                    <a:pt x="0" y="173862"/>
                  </a:lnTo>
                  <a:lnTo>
                    <a:pt x="5602" y="220114"/>
                  </a:lnTo>
                  <a:lnTo>
                    <a:pt x="21533" y="261638"/>
                  </a:lnTo>
                  <a:lnTo>
                    <a:pt x="46291" y="296799"/>
                  </a:lnTo>
                  <a:lnTo>
                    <a:pt x="78373" y="323958"/>
                  </a:lnTo>
                  <a:lnTo>
                    <a:pt x="116275" y="341479"/>
                  </a:lnTo>
                  <a:lnTo>
                    <a:pt x="158495" y="347725"/>
                  </a:lnTo>
                  <a:lnTo>
                    <a:pt x="1761363" y="347725"/>
                  </a:lnTo>
                  <a:lnTo>
                    <a:pt x="1803530" y="341479"/>
                  </a:lnTo>
                  <a:lnTo>
                    <a:pt x="1841401" y="323958"/>
                  </a:lnTo>
                  <a:lnTo>
                    <a:pt x="1873472" y="296799"/>
                  </a:lnTo>
                  <a:lnTo>
                    <a:pt x="1898240" y="261638"/>
                  </a:lnTo>
                  <a:lnTo>
                    <a:pt x="1914203" y="220114"/>
                  </a:lnTo>
                  <a:lnTo>
                    <a:pt x="1919859" y="173862"/>
                  </a:lnTo>
                  <a:lnTo>
                    <a:pt x="1914203" y="127602"/>
                  </a:lnTo>
                  <a:lnTo>
                    <a:pt x="1898240" y="86058"/>
                  </a:lnTo>
                  <a:lnTo>
                    <a:pt x="1873472" y="50879"/>
                  </a:lnTo>
                  <a:lnTo>
                    <a:pt x="1841401" y="23711"/>
                  </a:lnTo>
                  <a:lnTo>
                    <a:pt x="1803530" y="6202"/>
                  </a:lnTo>
                  <a:lnTo>
                    <a:pt x="176136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  <p:sp>
          <p:nvSpPr>
            <p:cNvPr id="6" name="object 6"/>
            <p:cNvSpPr/>
            <p:nvPr/>
          </p:nvSpPr>
          <p:spPr>
            <a:xfrm>
              <a:off x="1442974" y="4559426"/>
              <a:ext cx="1920239" cy="347980"/>
            </a:xfrm>
            <a:custGeom>
              <a:avLst/>
              <a:gdLst/>
              <a:ahLst/>
              <a:cxnLst/>
              <a:rect l="l" t="t" r="r" b="b"/>
              <a:pathLst>
                <a:path w="1920239" h="347979">
                  <a:moveTo>
                    <a:pt x="158495" y="0"/>
                  </a:moveTo>
                  <a:lnTo>
                    <a:pt x="116275" y="6202"/>
                  </a:lnTo>
                  <a:lnTo>
                    <a:pt x="78373" y="23711"/>
                  </a:lnTo>
                  <a:lnTo>
                    <a:pt x="46291" y="50879"/>
                  </a:lnTo>
                  <a:lnTo>
                    <a:pt x="21533" y="86058"/>
                  </a:lnTo>
                  <a:lnTo>
                    <a:pt x="5602" y="127602"/>
                  </a:lnTo>
                  <a:lnTo>
                    <a:pt x="0" y="173862"/>
                  </a:lnTo>
                  <a:lnTo>
                    <a:pt x="5602" y="220114"/>
                  </a:lnTo>
                  <a:lnTo>
                    <a:pt x="21533" y="261638"/>
                  </a:lnTo>
                  <a:lnTo>
                    <a:pt x="46291" y="296799"/>
                  </a:lnTo>
                  <a:lnTo>
                    <a:pt x="78373" y="323958"/>
                  </a:lnTo>
                  <a:lnTo>
                    <a:pt x="116275" y="341479"/>
                  </a:lnTo>
                  <a:lnTo>
                    <a:pt x="158495" y="347725"/>
                  </a:lnTo>
                  <a:lnTo>
                    <a:pt x="1761363" y="347725"/>
                  </a:lnTo>
                  <a:lnTo>
                    <a:pt x="1803530" y="341479"/>
                  </a:lnTo>
                  <a:lnTo>
                    <a:pt x="1841401" y="323958"/>
                  </a:lnTo>
                  <a:lnTo>
                    <a:pt x="1873472" y="296799"/>
                  </a:lnTo>
                  <a:lnTo>
                    <a:pt x="1898240" y="261638"/>
                  </a:lnTo>
                  <a:lnTo>
                    <a:pt x="1914203" y="220114"/>
                  </a:lnTo>
                  <a:lnTo>
                    <a:pt x="1919859" y="173862"/>
                  </a:lnTo>
                  <a:lnTo>
                    <a:pt x="1914203" y="127602"/>
                  </a:lnTo>
                  <a:lnTo>
                    <a:pt x="1898240" y="86058"/>
                  </a:lnTo>
                  <a:lnTo>
                    <a:pt x="1873472" y="50879"/>
                  </a:lnTo>
                  <a:lnTo>
                    <a:pt x="1841401" y="23711"/>
                  </a:lnTo>
                  <a:lnTo>
                    <a:pt x="1803530" y="6202"/>
                  </a:lnTo>
                  <a:lnTo>
                    <a:pt x="1761363" y="0"/>
                  </a:lnTo>
                  <a:lnTo>
                    <a:pt x="158495" y="0"/>
                  </a:lnTo>
                  <a:close/>
                </a:path>
              </a:pathLst>
            </a:custGeom>
            <a:ln w="1016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7" name="object 7"/>
          <p:cNvSpPr txBox="1"/>
          <p:nvPr/>
        </p:nvSpPr>
        <p:spPr>
          <a:xfrm>
            <a:off x="1387316" y="3422571"/>
            <a:ext cx="828199" cy="224165"/>
          </a:xfrm>
          <a:prstGeom prst="rect">
            <a:avLst/>
          </a:prstGeom>
        </p:spPr>
        <p:txBody>
          <a:bodyPr vert="horz" wrap="square" lIns="0" tIns="10478" rIns="0" bIns="0" rtlCol="0">
            <a:spAutoFit/>
          </a:bodyPr>
          <a:lstStyle/>
          <a:p>
            <a:pPr marL="9525" defTabSz="685800">
              <a:spcBef>
                <a:spcPts val="83"/>
              </a:spcBef>
              <a:buClrTx/>
            </a:pPr>
            <a:r>
              <a:rPr sz="1388" b="1" spc="-8" dirty="0">
                <a:solidFill>
                  <a:srgbClr val="CCCCCC"/>
                </a:solidFill>
                <a:latin typeface="Calibri"/>
                <a:cs typeface="Calibri"/>
              </a:rPr>
              <a:t>Puskesmas</a:t>
            </a:r>
            <a:endParaRPr sz="1388">
              <a:solidFill>
                <a:sysClr val="windowText" lastClr="000000"/>
              </a:solidFill>
              <a:latin typeface="Calibri"/>
              <a:cs typeface="Calibri"/>
            </a:endParaRPr>
          </a:p>
        </p:txBody>
      </p:sp>
      <p:grpSp>
        <p:nvGrpSpPr>
          <p:cNvPr id="8" name="object 8"/>
          <p:cNvGrpSpPr/>
          <p:nvPr/>
        </p:nvGrpSpPr>
        <p:grpSpPr>
          <a:xfrm>
            <a:off x="479294" y="1340348"/>
            <a:ext cx="2547938" cy="931545"/>
            <a:chOff x="639059" y="1787131"/>
            <a:chExt cx="3397250" cy="1242060"/>
          </a:xfrm>
        </p:grpSpPr>
        <p:pic>
          <p:nvPicPr>
            <p:cNvPr id="9" name="object 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39059" y="1787131"/>
              <a:ext cx="3390655" cy="1241831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93420" y="1978659"/>
              <a:ext cx="3342894" cy="919734"/>
            </a:xfrm>
            <a:prstGeom prst="rect">
              <a:avLst/>
            </a:prstGeom>
          </p:spPr>
        </p:pic>
        <p:sp>
          <p:nvSpPr>
            <p:cNvPr id="11" name="object 11"/>
            <p:cNvSpPr/>
            <p:nvPr/>
          </p:nvSpPr>
          <p:spPr>
            <a:xfrm>
              <a:off x="692150" y="1819909"/>
              <a:ext cx="3286760" cy="1137920"/>
            </a:xfrm>
            <a:custGeom>
              <a:avLst/>
              <a:gdLst/>
              <a:ahLst/>
              <a:cxnLst/>
              <a:rect l="l" t="t" r="r" b="b"/>
              <a:pathLst>
                <a:path w="3286760" h="1137920">
                  <a:moveTo>
                    <a:pt x="3097149" y="0"/>
                  </a:moveTo>
                  <a:lnTo>
                    <a:pt x="189661" y="0"/>
                  </a:lnTo>
                  <a:lnTo>
                    <a:pt x="139241" y="6778"/>
                  </a:lnTo>
                  <a:lnTo>
                    <a:pt x="93934" y="25903"/>
                  </a:lnTo>
                  <a:lnTo>
                    <a:pt x="55549" y="55562"/>
                  </a:lnTo>
                  <a:lnTo>
                    <a:pt x="25893" y="93942"/>
                  </a:lnTo>
                  <a:lnTo>
                    <a:pt x="6774" y="139229"/>
                  </a:lnTo>
                  <a:lnTo>
                    <a:pt x="0" y="189611"/>
                  </a:lnTo>
                  <a:lnTo>
                    <a:pt x="0" y="948309"/>
                  </a:lnTo>
                  <a:lnTo>
                    <a:pt x="6774" y="998690"/>
                  </a:lnTo>
                  <a:lnTo>
                    <a:pt x="25893" y="1043977"/>
                  </a:lnTo>
                  <a:lnTo>
                    <a:pt x="55549" y="1082357"/>
                  </a:lnTo>
                  <a:lnTo>
                    <a:pt x="93934" y="1112016"/>
                  </a:lnTo>
                  <a:lnTo>
                    <a:pt x="139241" y="1131141"/>
                  </a:lnTo>
                  <a:lnTo>
                    <a:pt x="189661" y="1137919"/>
                  </a:lnTo>
                  <a:lnTo>
                    <a:pt x="3097149" y="1137919"/>
                  </a:lnTo>
                  <a:lnTo>
                    <a:pt x="3147530" y="1131141"/>
                  </a:lnTo>
                  <a:lnTo>
                    <a:pt x="3192817" y="1112016"/>
                  </a:lnTo>
                  <a:lnTo>
                    <a:pt x="3231197" y="1082357"/>
                  </a:lnTo>
                  <a:lnTo>
                    <a:pt x="3260856" y="1043977"/>
                  </a:lnTo>
                  <a:lnTo>
                    <a:pt x="3279981" y="998690"/>
                  </a:lnTo>
                  <a:lnTo>
                    <a:pt x="3286760" y="948309"/>
                  </a:lnTo>
                  <a:lnTo>
                    <a:pt x="3286760" y="189611"/>
                  </a:lnTo>
                  <a:lnTo>
                    <a:pt x="3279981" y="139229"/>
                  </a:lnTo>
                  <a:lnTo>
                    <a:pt x="3260856" y="93942"/>
                  </a:lnTo>
                  <a:lnTo>
                    <a:pt x="3231197" y="55562"/>
                  </a:lnTo>
                  <a:lnTo>
                    <a:pt x="3192817" y="25903"/>
                  </a:lnTo>
                  <a:lnTo>
                    <a:pt x="3147530" y="6778"/>
                  </a:lnTo>
                  <a:lnTo>
                    <a:pt x="3097149" y="0"/>
                  </a:lnTo>
                  <a:close/>
                </a:path>
              </a:pathLst>
            </a:custGeom>
            <a:solidFill>
              <a:srgbClr val="00AF50"/>
            </a:solidFill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  <p:sp>
          <p:nvSpPr>
            <p:cNvPr id="12" name="object 12"/>
            <p:cNvSpPr/>
            <p:nvPr/>
          </p:nvSpPr>
          <p:spPr>
            <a:xfrm>
              <a:off x="692150" y="1819909"/>
              <a:ext cx="3286760" cy="1137920"/>
            </a:xfrm>
            <a:custGeom>
              <a:avLst/>
              <a:gdLst/>
              <a:ahLst/>
              <a:cxnLst/>
              <a:rect l="l" t="t" r="r" b="b"/>
              <a:pathLst>
                <a:path w="3286760" h="1137920">
                  <a:moveTo>
                    <a:pt x="0" y="189611"/>
                  </a:moveTo>
                  <a:lnTo>
                    <a:pt x="6774" y="139229"/>
                  </a:lnTo>
                  <a:lnTo>
                    <a:pt x="25893" y="93942"/>
                  </a:lnTo>
                  <a:lnTo>
                    <a:pt x="55549" y="55562"/>
                  </a:lnTo>
                  <a:lnTo>
                    <a:pt x="93934" y="25903"/>
                  </a:lnTo>
                  <a:lnTo>
                    <a:pt x="139241" y="6778"/>
                  </a:lnTo>
                  <a:lnTo>
                    <a:pt x="189661" y="0"/>
                  </a:lnTo>
                  <a:lnTo>
                    <a:pt x="3097149" y="0"/>
                  </a:lnTo>
                  <a:lnTo>
                    <a:pt x="3147530" y="6778"/>
                  </a:lnTo>
                  <a:lnTo>
                    <a:pt x="3192817" y="25903"/>
                  </a:lnTo>
                  <a:lnTo>
                    <a:pt x="3231197" y="55562"/>
                  </a:lnTo>
                  <a:lnTo>
                    <a:pt x="3260856" y="93942"/>
                  </a:lnTo>
                  <a:lnTo>
                    <a:pt x="3279981" y="139229"/>
                  </a:lnTo>
                  <a:lnTo>
                    <a:pt x="3286760" y="189611"/>
                  </a:lnTo>
                  <a:lnTo>
                    <a:pt x="3286760" y="948309"/>
                  </a:lnTo>
                  <a:lnTo>
                    <a:pt x="3279981" y="998690"/>
                  </a:lnTo>
                  <a:lnTo>
                    <a:pt x="3260856" y="1043977"/>
                  </a:lnTo>
                  <a:lnTo>
                    <a:pt x="3231197" y="1082357"/>
                  </a:lnTo>
                  <a:lnTo>
                    <a:pt x="3192817" y="1112016"/>
                  </a:lnTo>
                  <a:lnTo>
                    <a:pt x="3147530" y="1131141"/>
                  </a:lnTo>
                  <a:lnTo>
                    <a:pt x="3097149" y="1137919"/>
                  </a:lnTo>
                  <a:lnTo>
                    <a:pt x="189661" y="1137919"/>
                  </a:lnTo>
                  <a:lnTo>
                    <a:pt x="139241" y="1131141"/>
                  </a:lnTo>
                  <a:lnTo>
                    <a:pt x="93934" y="1112016"/>
                  </a:lnTo>
                  <a:lnTo>
                    <a:pt x="55549" y="1082357"/>
                  </a:lnTo>
                  <a:lnTo>
                    <a:pt x="25893" y="1043977"/>
                  </a:lnTo>
                  <a:lnTo>
                    <a:pt x="6774" y="998690"/>
                  </a:lnTo>
                  <a:lnTo>
                    <a:pt x="0" y="948309"/>
                  </a:lnTo>
                  <a:lnTo>
                    <a:pt x="0" y="189611"/>
                  </a:lnTo>
                  <a:close/>
                </a:path>
              </a:pathLst>
            </a:custGeom>
            <a:ln w="381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13" name="object 13"/>
          <p:cNvSpPr txBox="1"/>
          <p:nvPr/>
        </p:nvSpPr>
        <p:spPr>
          <a:xfrm>
            <a:off x="650082" y="1509199"/>
            <a:ext cx="2202656" cy="517738"/>
          </a:xfrm>
          <a:prstGeom prst="rect">
            <a:avLst/>
          </a:prstGeom>
        </p:spPr>
        <p:txBody>
          <a:bodyPr vert="horz" wrap="square" lIns="0" tIns="30004" rIns="0" bIns="0" rtlCol="0">
            <a:spAutoFit/>
          </a:bodyPr>
          <a:lstStyle/>
          <a:p>
            <a:pPr algn="ctr" defTabSz="685800">
              <a:spcBef>
                <a:spcPts val="236"/>
              </a:spcBef>
              <a:buClrTx/>
            </a:pPr>
            <a:r>
              <a:rPr sz="1613" b="1" dirty="0">
                <a:solidFill>
                  <a:srgbClr val="FFFFFF"/>
                </a:solidFill>
              </a:rPr>
              <a:t>Pekerja</a:t>
            </a:r>
            <a:r>
              <a:rPr sz="1613" b="1" spc="53" dirty="0">
                <a:solidFill>
                  <a:srgbClr val="FFFFFF"/>
                </a:solidFill>
              </a:rPr>
              <a:t> </a:t>
            </a:r>
            <a:r>
              <a:rPr sz="1613" b="1" spc="-8" dirty="0">
                <a:solidFill>
                  <a:srgbClr val="FFFFFF"/>
                </a:solidFill>
              </a:rPr>
              <a:t>Formal</a:t>
            </a:r>
            <a:endParaRPr sz="1613">
              <a:solidFill>
                <a:sysClr val="windowText" lastClr="000000"/>
              </a:solidFill>
            </a:endParaRPr>
          </a:p>
          <a:p>
            <a:pPr algn="ctr" defTabSz="685800">
              <a:spcBef>
                <a:spcPts val="150"/>
              </a:spcBef>
              <a:buClrTx/>
            </a:pPr>
            <a:r>
              <a:rPr sz="1388" dirty="0">
                <a:solidFill>
                  <a:srgbClr val="FFFFFF"/>
                </a:solidFill>
                <a:latin typeface="Arial MT"/>
                <a:cs typeface="Arial MT"/>
              </a:rPr>
              <a:t>(menengah,</a:t>
            </a:r>
            <a:r>
              <a:rPr sz="1388" spc="-19" dirty="0">
                <a:solidFill>
                  <a:srgbClr val="FFFFFF"/>
                </a:solidFill>
                <a:latin typeface="Arial MT"/>
                <a:cs typeface="Arial MT"/>
              </a:rPr>
              <a:t> </a:t>
            </a:r>
            <a:r>
              <a:rPr sz="1388" dirty="0">
                <a:solidFill>
                  <a:srgbClr val="FFFFFF"/>
                </a:solidFill>
                <a:latin typeface="Arial MT"/>
                <a:cs typeface="Arial MT"/>
              </a:rPr>
              <a:t>sedang,</a:t>
            </a:r>
            <a:r>
              <a:rPr sz="1388" spc="23" dirty="0">
                <a:solidFill>
                  <a:srgbClr val="FFFFFF"/>
                </a:solidFill>
                <a:latin typeface="Arial MT"/>
                <a:cs typeface="Arial MT"/>
              </a:rPr>
              <a:t> </a:t>
            </a:r>
            <a:r>
              <a:rPr sz="1388" spc="-8" dirty="0">
                <a:solidFill>
                  <a:srgbClr val="FFFFFF"/>
                </a:solidFill>
                <a:latin typeface="Arial MT"/>
                <a:cs typeface="Arial MT"/>
              </a:rPr>
              <a:t>besar)</a:t>
            </a:r>
            <a:endParaRPr sz="1388">
              <a:solidFill>
                <a:sysClr val="windowText" lastClr="000000"/>
              </a:solidFill>
              <a:latin typeface="Arial MT"/>
              <a:cs typeface="Arial MT"/>
            </a:endParaRPr>
          </a:p>
        </p:txBody>
      </p:sp>
      <p:grpSp>
        <p:nvGrpSpPr>
          <p:cNvPr id="14" name="object 14"/>
          <p:cNvGrpSpPr/>
          <p:nvPr/>
        </p:nvGrpSpPr>
        <p:grpSpPr>
          <a:xfrm>
            <a:off x="378329" y="3866378"/>
            <a:ext cx="2543175" cy="931545"/>
            <a:chOff x="504439" y="5155170"/>
            <a:chExt cx="3390900" cy="1242060"/>
          </a:xfrm>
        </p:grpSpPr>
        <p:pic>
          <p:nvPicPr>
            <p:cNvPr id="15" name="object 1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04439" y="5155170"/>
              <a:ext cx="3390655" cy="1241831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557529" y="5187949"/>
              <a:ext cx="3286760" cy="1137920"/>
            </a:xfrm>
            <a:custGeom>
              <a:avLst/>
              <a:gdLst/>
              <a:ahLst/>
              <a:cxnLst/>
              <a:rect l="l" t="t" r="r" b="b"/>
              <a:pathLst>
                <a:path w="3286760" h="1137920">
                  <a:moveTo>
                    <a:pt x="3097148" y="0"/>
                  </a:moveTo>
                  <a:lnTo>
                    <a:pt x="189661" y="0"/>
                  </a:lnTo>
                  <a:lnTo>
                    <a:pt x="139241" y="6778"/>
                  </a:lnTo>
                  <a:lnTo>
                    <a:pt x="93934" y="25903"/>
                  </a:lnTo>
                  <a:lnTo>
                    <a:pt x="55549" y="55562"/>
                  </a:lnTo>
                  <a:lnTo>
                    <a:pt x="25893" y="93942"/>
                  </a:lnTo>
                  <a:lnTo>
                    <a:pt x="6774" y="139229"/>
                  </a:lnTo>
                  <a:lnTo>
                    <a:pt x="0" y="189611"/>
                  </a:lnTo>
                  <a:lnTo>
                    <a:pt x="0" y="948258"/>
                  </a:lnTo>
                  <a:lnTo>
                    <a:pt x="6774" y="998678"/>
                  </a:lnTo>
                  <a:lnTo>
                    <a:pt x="25893" y="1043985"/>
                  </a:lnTo>
                  <a:lnTo>
                    <a:pt x="55549" y="1082370"/>
                  </a:lnTo>
                  <a:lnTo>
                    <a:pt x="93934" y="1112026"/>
                  </a:lnTo>
                  <a:lnTo>
                    <a:pt x="139241" y="1131145"/>
                  </a:lnTo>
                  <a:lnTo>
                    <a:pt x="189661" y="1137920"/>
                  </a:lnTo>
                  <a:lnTo>
                    <a:pt x="3097148" y="1137920"/>
                  </a:lnTo>
                  <a:lnTo>
                    <a:pt x="3147530" y="1131145"/>
                  </a:lnTo>
                  <a:lnTo>
                    <a:pt x="3192817" y="1112026"/>
                  </a:lnTo>
                  <a:lnTo>
                    <a:pt x="3231197" y="1082370"/>
                  </a:lnTo>
                  <a:lnTo>
                    <a:pt x="3260856" y="1043985"/>
                  </a:lnTo>
                  <a:lnTo>
                    <a:pt x="3279981" y="998678"/>
                  </a:lnTo>
                  <a:lnTo>
                    <a:pt x="3286760" y="948258"/>
                  </a:lnTo>
                  <a:lnTo>
                    <a:pt x="3286760" y="189611"/>
                  </a:lnTo>
                  <a:lnTo>
                    <a:pt x="3279981" y="139229"/>
                  </a:lnTo>
                  <a:lnTo>
                    <a:pt x="3260856" y="93942"/>
                  </a:lnTo>
                  <a:lnTo>
                    <a:pt x="3231197" y="55562"/>
                  </a:lnTo>
                  <a:lnTo>
                    <a:pt x="3192817" y="25903"/>
                  </a:lnTo>
                  <a:lnTo>
                    <a:pt x="3147530" y="6778"/>
                  </a:lnTo>
                  <a:lnTo>
                    <a:pt x="3097148" y="0"/>
                  </a:lnTo>
                  <a:close/>
                </a:path>
              </a:pathLst>
            </a:custGeom>
            <a:solidFill>
              <a:srgbClr val="006FC0"/>
            </a:solidFill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  <p:sp>
          <p:nvSpPr>
            <p:cNvPr id="17" name="object 17"/>
            <p:cNvSpPr/>
            <p:nvPr/>
          </p:nvSpPr>
          <p:spPr>
            <a:xfrm>
              <a:off x="557529" y="5187949"/>
              <a:ext cx="3286760" cy="1137920"/>
            </a:xfrm>
            <a:custGeom>
              <a:avLst/>
              <a:gdLst/>
              <a:ahLst/>
              <a:cxnLst/>
              <a:rect l="l" t="t" r="r" b="b"/>
              <a:pathLst>
                <a:path w="3286760" h="1137920">
                  <a:moveTo>
                    <a:pt x="0" y="189611"/>
                  </a:moveTo>
                  <a:lnTo>
                    <a:pt x="6774" y="139229"/>
                  </a:lnTo>
                  <a:lnTo>
                    <a:pt x="25893" y="93942"/>
                  </a:lnTo>
                  <a:lnTo>
                    <a:pt x="55549" y="55562"/>
                  </a:lnTo>
                  <a:lnTo>
                    <a:pt x="93934" y="25903"/>
                  </a:lnTo>
                  <a:lnTo>
                    <a:pt x="139241" y="6778"/>
                  </a:lnTo>
                  <a:lnTo>
                    <a:pt x="189661" y="0"/>
                  </a:lnTo>
                  <a:lnTo>
                    <a:pt x="3097148" y="0"/>
                  </a:lnTo>
                  <a:lnTo>
                    <a:pt x="3147530" y="6778"/>
                  </a:lnTo>
                  <a:lnTo>
                    <a:pt x="3192817" y="25903"/>
                  </a:lnTo>
                  <a:lnTo>
                    <a:pt x="3231197" y="55562"/>
                  </a:lnTo>
                  <a:lnTo>
                    <a:pt x="3260856" y="93942"/>
                  </a:lnTo>
                  <a:lnTo>
                    <a:pt x="3279981" y="139229"/>
                  </a:lnTo>
                  <a:lnTo>
                    <a:pt x="3286760" y="189611"/>
                  </a:lnTo>
                  <a:lnTo>
                    <a:pt x="3286760" y="948258"/>
                  </a:lnTo>
                  <a:lnTo>
                    <a:pt x="3279981" y="998678"/>
                  </a:lnTo>
                  <a:lnTo>
                    <a:pt x="3260856" y="1043985"/>
                  </a:lnTo>
                  <a:lnTo>
                    <a:pt x="3231197" y="1082370"/>
                  </a:lnTo>
                  <a:lnTo>
                    <a:pt x="3192817" y="1112026"/>
                  </a:lnTo>
                  <a:lnTo>
                    <a:pt x="3147530" y="1131145"/>
                  </a:lnTo>
                  <a:lnTo>
                    <a:pt x="3097148" y="1137920"/>
                  </a:lnTo>
                  <a:lnTo>
                    <a:pt x="189661" y="1137920"/>
                  </a:lnTo>
                  <a:lnTo>
                    <a:pt x="139241" y="1131145"/>
                  </a:lnTo>
                  <a:lnTo>
                    <a:pt x="93934" y="1112026"/>
                  </a:lnTo>
                  <a:lnTo>
                    <a:pt x="55549" y="1082370"/>
                  </a:lnTo>
                  <a:lnTo>
                    <a:pt x="25893" y="1043985"/>
                  </a:lnTo>
                  <a:lnTo>
                    <a:pt x="6774" y="998678"/>
                  </a:lnTo>
                  <a:lnTo>
                    <a:pt x="0" y="948258"/>
                  </a:lnTo>
                  <a:lnTo>
                    <a:pt x="0" y="189611"/>
                  </a:lnTo>
                  <a:close/>
                </a:path>
              </a:pathLst>
            </a:custGeom>
            <a:ln w="3809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18" name="object 18"/>
          <p:cNvSpPr txBox="1"/>
          <p:nvPr/>
        </p:nvSpPr>
        <p:spPr>
          <a:xfrm>
            <a:off x="795338" y="4036609"/>
            <a:ext cx="1709261" cy="517257"/>
          </a:xfrm>
          <a:prstGeom prst="rect">
            <a:avLst/>
          </a:prstGeom>
        </p:spPr>
        <p:txBody>
          <a:bodyPr vert="horz" wrap="square" lIns="0" tIns="29528" rIns="0" bIns="0" rtlCol="0">
            <a:spAutoFit/>
          </a:bodyPr>
          <a:lstStyle/>
          <a:p>
            <a:pPr marL="41910" defTabSz="685800">
              <a:spcBef>
                <a:spcPts val="233"/>
              </a:spcBef>
              <a:buClrTx/>
            </a:pPr>
            <a:r>
              <a:rPr sz="1613" b="1" dirty="0">
                <a:solidFill>
                  <a:srgbClr val="FFFFFF"/>
                </a:solidFill>
              </a:rPr>
              <a:t>Pekerja</a:t>
            </a:r>
            <a:r>
              <a:rPr sz="1613" b="1" spc="53" dirty="0">
                <a:solidFill>
                  <a:srgbClr val="FFFFFF"/>
                </a:solidFill>
              </a:rPr>
              <a:t> </a:t>
            </a:r>
            <a:r>
              <a:rPr sz="1613" b="1" spc="-8" dirty="0">
                <a:solidFill>
                  <a:srgbClr val="FFFFFF"/>
                </a:solidFill>
              </a:rPr>
              <a:t>Informal</a:t>
            </a:r>
            <a:endParaRPr sz="1613">
              <a:solidFill>
                <a:sysClr val="windowText" lastClr="000000"/>
              </a:solidFill>
            </a:endParaRPr>
          </a:p>
          <a:p>
            <a:pPr marL="9525" defTabSz="685800">
              <a:spcBef>
                <a:spcPts val="150"/>
              </a:spcBef>
              <a:buClrTx/>
            </a:pPr>
            <a:r>
              <a:rPr sz="1388" dirty="0">
                <a:solidFill>
                  <a:srgbClr val="FFFFFF"/>
                </a:solidFill>
                <a:latin typeface="Arial MT"/>
                <a:cs typeface="Arial MT"/>
              </a:rPr>
              <a:t>(mandiri,</a:t>
            </a:r>
            <a:r>
              <a:rPr sz="1388" spc="-15" dirty="0">
                <a:solidFill>
                  <a:srgbClr val="FFFFFF"/>
                </a:solidFill>
                <a:latin typeface="Arial MT"/>
                <a:cs typeface="Arial MT"/>
              </a:rPr>
              <a:t> </a:t>
            </a:r>
            <a:r>
              <a:rPr sz="1388" dirty="0">
                <a:solidFill>
                  <a:srgbClr val="FFFFFF"/>
                </a:solidFill>
                <a:latin typeface="Arial MT"/>
                <a:cs typeface="Arial MT"/>
              </a:rPr>
              <a:t>kecil,</a:t>
            </a:r>
            <a:r>
              <a:rPr sz="1388" spc="4" dirty="0">
                <a:solidFill>
                  <a:srgbClr val="FFFFFF"/>
                </a:solidFill>
                <a:latin typeface="Arial MT"/>
                <a:cs typeface="Arial MT"/>
              </a:rPr>
              <a:t> </a:t>
            </a:r>
            <a:r>
              <a:rPr sz="1388" spc="-8" dirty="0">
                <a:solidFill>
                  <a:srgbClr val="FFFFFF"/>
                </a:solidFill>
                <a:latin typeface="Arial MT"/>
                <a:cs typeface="Arial MT"/>
              </a:rPr>
              <a:t>mikro)</a:t>
            </a:r>
            <a:endParaRPr sz="1388">
              <a:solidFill>
                <a:sysClr val="windowText" lastClr="000000"/>
              </a:solidFill>
              <a:latin typeface="Arial MT"/>
              <a:cs typeface="Arial MT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472439" y="2362200"/>
            <a:ext cx="483870" cy="1394460"/>
            <a:chOff x="629919" y="3149600"/>
            <a:chExt cx="645160" cy="1859280"/>
          </a:xfrm>
        </p:grpSpPr>
        <p:sp>
          <p:nvSpPr>
            <p:cNvPr id="20" name="object 20"/>
            <p:cNvSpPr/>
            <p:nvPr/>
          </p:nvSpPr>
          <p:spPr>
            <a:xfrm>
              <a:off x="642619" y="3162300"/>
              <a:ext cx="619760" cy="424180"/>
            </a:xfrm>
            <a:custGeom>
              <a:avLst/>
              <a:gdLst/>
              <a:ahLst/>
              <a:cxnLst/>
              <a:rect l="l" t="t" r="r" b="b"/>
              <a:pathLst>
                <a:path w="619760" h="424179">
                  <a:moveTo>
                    <a:pt x="309880" y="0"/>
                  </a:moveTo>
                  <a:lnTo>
                    <a:pt x="0" y="212089"/>
                  </a:lnTo>
                  <a:lnTo>
                    <a:pt x="154939" y="212089"/>
                  </a:lnTo>
                  <a:lnTo>
                    <a:pt x="154939" y="424179"/>
                  </a:lnTo>
                  <a:lnTo>
                    <a:pt x="464820" y="424179"/>
                  </a:lnTo>
                  <a:lnTo>
                    <a:pt x="464820" y="212089"/>
                  </a:lnTo>
                  <a:lnTo>
                    <a:pt x="619760" y="212089"/>
                  </a:lnTo>
                  <a:lnTo>
                    <a:pt x="309880" y="0"/>
                  </a:lnTo>
                  <a:close/>
                </a:path>
              </a:pathLst>
            </a:custGeom>
            <a:solidFill>
              <a:srgbClr val="A6A6A6"/>
            </a:solidFill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  <p:sp>
          <p:nvSpPr>
            <p:cNvPr id="21" name="object 21"/>
            <p:cNvSpPr/>
            <p:nvPr/>
          </p:nvSpPr>
          <p:spPr>
            <a:xfrm>
              <a:off x="642619" y="3162300"/>
              <a:ext cx="619760" cy="424180"/>
            </a:xfrm>
            <a:custGeom>
              <a:avLst/>
              <a:gdLst/>
              <a:ahLst/>
              <a:cxnLst/>
              <a:rect l="l" t="t" r="r" b="b"/>
              <a:pathLst>
                <a:path w="619760" h="424179">
                  <a:moveTo>
                    <a:pt x="154939" y="424179"/>
                  </a:moveTo>
                  <a:lnTo>
                    <a:pt x="154939" y="212089"/>
                  </a:lnTo>
                  <a:lnTo>
                    <a:pt x="0" y="212089"/>
                  </a:lnTo>
                  <a:lnTo>
                    <a:pt x="309880" y="0"/>
                  </a:lnTo>
                  <a:lnTo>
                    <a:pt x="619760" y="212089"/>
                  </a:lnTo>
                  <a:lnTo>
                    <a:pt x="464820" y="212089"/>
                  </a:lnTo>
                  <a:lnTo>
                    <a:pt x="464820" y="424179"/>
                  </a:lnTo>
                  <a:lnTo>
                    <a:pt x="154939" y="424179"/>
                  </a:lnTo>
                  <a:close/>
                </a:path>
              </a:pathLst>
            </a:custGeom>
            <a:ln w="25400">
              <a:solidFill>
                <a:srgbClr val="4A4A4A"/>
              </a:solidFill>
            </a:ln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  <p:sp>
          <p:nvSpPr>
            <p:cNvPr id="22" name="object 22"/>
            <p:cNvSpPr/>
            <p:nvPr/>
          </p:nvSpPr>
          <p:spPr>
            <a:xfrm>
              <a:off x="642619" y="3647440"/>
              <a:ext cx="619760" cy="1348740"/>
            </a:xfrm>
            <a:custGeom>
              <a:avLst/>
              <a:gdLst/>
              <a:ahLst/>
              <a:cxnLst/>
              <a:rect l="l" t="t" r="r" b="b"/>
              <a:pathLst>
                <a:path w="619760" h="1348739">
                  <a:moveTo>
                    <a:pt x="464820" y="0"/>
                  </a:moveTo>
                  <a:lnTo>
                    <a:pt x="154939" y="0"/>
                  </a:lnTo>
                  <a:lnTo>
                    <a:pt x="154939" y="1038860"/>
                  </a:lnTo>
                  <a:lnTo>
                    <a:pt x="0" y="1038860"/>
                  </a:lnTo>
                  <a:lnTo>
                    <a:pt x="309880" y="1348740"/>
                  </a:lnTo>
                  <a:lnTo>
                    <a:pt x="619760" y="1038860"/>
                  </a:lnTo>
                  <a:lnTo>
                    <a:pt x="464820" y="1038860"/>
                  </a:lnTo>
                  <a:lnTo>
                    <a:pt x="464820" y="0"/>
                  </a:lnTo>
                  <a:close/>
                </a:path>
              </a:pathLst>
            </a:custGeom>
            <a:solidFill>
              <a:srgbClr val="A6A6A6"/>
            </a:solidFill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  <p:sp>
          <p:nvSpPr>
            <p:cNvPr id="23" name="object 23"/>
            <p:cNvSpPr/>
            <p:nvPr/>
          </p:nvSpPr>
          <p:spPr>
            <a:xfrm>
              <a:off x="642619" y="3647440"/>
              <a:ext cx="619760" cy="1348740"/>
            </a:xfrm>
            <a:custGeom>
              <a:avLst/>
              <a:gdLst/>
              <a:ahLst/>
              <a:cxnLst/>
              <a:rect l="l" t="t" r="r" b="b"/>
              <a:pathLst>
                <a:path w="619760" h="1348739">
                  <a:moveTo>
                    <a:pt x="464820" y="0"/>
                  </a:moveTo>
                  <a:lnTo>
                    <a:pt x="464820" y="1038860"/>
                  </a:lnTo>
                  <a:lnTo>
                    <a:pt x="619760" y="1038860"/>
                  </a:lnTo>
                  <a:lnTo>
                    <a:pt x="309880" y="1348740"/>
                  </a:lnTo>
                  <a:lnTo>
                    <a:pt x="0" y="1038860"/>
                  </a:lnTo>
                  <a:lnTo>
                    <a:pt x="154939" y="1038860"/>
                  </a:lnTo>
                  <a:lnTo>
                    <a:pt x="154939" y="0"/>
                  </a:lnTo>
                  <a:lnTo>
                    <a:pt x="464820" y="0"/>
                  </a:lnTo>
                  <a:close/>
                </a:path>
              </a:pathLst>
            </a:custGeom>
            <a:ln w="25400">
              <a:solidFill>
                <a:srgbClr val="4A4A4A"/>
              </a:solidFill>
            </a:ln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</p:grpSp>
      <p:grpSp>
        <p:nvGrpSpPr>
          <p:cNvPr id="24" name="object 24"/>
          <p:cNvGrpSpPr/>
          <p:nvPr/>
        </p:nvGrpSpPr>
        <p:grpSpPr>
          <a:xfrm>
            <a:off x="3648075" y="1183004"/>
            <a:ext cx="4968240" cy="1369695"/>
            <a:chOff x="4864100" y="1577339"/>
            <a:chExt cx="6624320" cy="1826260"/>
          </a:xfrm>
        </p:grpSpPr>
        <p:sp>
          <p:nvSpPr>
            <p:cNvPr id="25" name="object 25"/>
            <p:cNvSpPr/>
            <p:nvPr/>
          </p:nvSpPr>
          <p:spPr>
            <a:xfrm>
              <a:off x="4869180" y="1582419"/>
              <a:ext cx="6614159" cy="1816100"/>
            </a:xfrm>
            <a:custGeom>
              <a:avLst/>
              <a:gdLst/>
              <a:ahLst/>
              <a:cxnLst/>
              <a:rect l="l" t="t" r="r" b="b"/>
              <a:pathLst>
                <a:path w="6614159" h="1816100">
                  <a:moveTo>
                    <a:pt x="6614159" y="0"/>
                  </a:moveTo>
                  <a:lnTo>
                    <a:pt x="0" y="0"/>
                  </a:lnTo>
                  <a:lnTo>
                    <a:pt x="0" y="1816100"/>
                  </a:lnTo>
                  <a:lnTo>
                    <a:pt x="6614159" y="1816100"/>
                  </a:lnTo>
                  <a:lnTo>
                    <a:pt x="6614159" y="0"/>
                  </a:lnTo>
                  <a:close/>
                </a:path>
              </a:pathLst>
            </a:custGeom>
            <a:solidFill>
              <a:srgbClr val="D3B8E9"/>
            </a:solidFill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  <p:sp>
          <p:nvSpPr>
            <p:cNvPr id="26" name="object 26"/>
            <p:cNvSpPr/>
            <p:nvPr/>
          </p:nvSpPr>
          <p:spPr>
            <a:xfrm>
              <a:off x="4869180" y="1582419"/>
              <a:ext cx="6614159" cy="1816100"/>
            </a:xfrm>
            <a:custGeom>
              <a:avLst/>
              <a:gdLst/>
              <a:ahLst/>
              <a:cxnLst/>
              <a:rect l="l" t="t" r="r" b="b"/>
              <a:pathLst>
                <a:path w="6614159" h="1816100">
                  <a:moveTo>
                    <a:pt x="0" y="1816100"/>
                  </a:moveTo>
                  <a:lnTo>
                    <a:pt x="6614159" y="1816100"/>
                  </a:lnTo>
                  <a:lnTo>
                    <a:pt x="6614159" y="0"/>
                  </a:lnTo>
                  <a:lnTo>
                    <a:pt x="0" y="0"/>
                  </a:lnTo>
                  <a:lnTo>
                    <a:pt x="0" y="1816100"/>
                  </a:lnTo>
                  <a:close/>
                </a:path>
              </a:pathLst>
            </a:custGeom>
            <a:ln w="10160">
              <a:solidFill>
                <a:srgbClr val="252525"/>
              </a:solidFill>
            </a:ln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27" name="object 27"/>
          <p:cNvSpPr txBox="1"/>
          <p:nvPr/>
        </p:nvSpPr>
        <p:spPr>
          <a:xfrm>
            <a:off x="3712369" y="1208246"/>
            <a:ext cx="4518184" cy="1304204"/>
          </a:xfrm>
          <a:prstGeom prst="rect">
            <a:avLst/>
          </a:prstGeom>
        </p:spPr>
        <p:txBody>
          <a:bodyPr vert="horz" wrap="square" lIns="0" tIns="10478" rIns="0" bIns="0" rtlCol="0">
            <a:spAutoFit/>
          </a:bodyPr>
          <a:lstStyle/>
          <a:p>
            <a:pPr marL="182403" indent="-172878" defTabSz="685800">
              <a:spcBef>
                <a:spcPts val="83"/>
              </a:spcBef>
              <a:buClrTx/>
              <a:buFontTx/>
              <a:buChar char="•"/>
              <a:tabLst>
                <a:tab pos="182403" algn="l"/>
              </a:tabLst>
            </a:pPr>
            <a:r>
              <a:rPr sz="1388" dirty="0">
                <a:solidFill>
                  <a:sysClr val="windowText" lastClr="000000"/>
                </a:solidFill>
                <a:latin typeface="Arial MT"/>
                <a:cs typeface="Arial MT"/>
              </a:rPr>
              <a:t>Tanggung</a:t>
            </a:r>
            <a:r>
              <a:rPr sz="1388" spc="-23" dirty="0">
                <a:solidFill>
                  <a:sysClr val="windowText" lastClr="000000"/>
                </a:solidFill>
                <a:latin typeface="Arial MT"/>
                <a:cs typeface="Arial MT"/>
              </a:rPr>
              <a:t> </a:t>
            </a:r>
            <a:r>
              <a:rPr sz="1388" dirty="0">
                <a:solidFill>
                  <a:sysClr val="windowText" lastClr="000000"/>
                </a:solidFill>
                <a:latin typeface="Arial MT"/>
                <a:cs typeface="Arial MT"/>
              </a:rPr>
              <a:t>jawab</a:t>
            </a:r>
            <a:r>
              <a:rPr sz="1388" spc="11" dirty="0">
                <a:solidFill>
                  <a:sysClr val="windowText" lastClr="000000"/>
                </a:solidFill>
                <a:latin typeface="Arial MT"/>
                <a:cs typeface="Arial MT"/>
              </a:rPr>
              <a:t> </a:t>
            </a:r>
            <a:r>
              <a:rPr sz="1388" spc="-8" dirty="0">
                <a:solidFill>
                  <a:sysClr val="windowText" lastClr="000000"/>
                </a:solidFill>
                <a:latin typeface="Arial MT"/>
                <a:cs typeface="Arial MT"/>
              </a:rPr>
              <a:t>perusahaan/pengusaha.</a:t>
            </a:r>
            <a:endParaRPr sz="1388">
              <a:solidFill>
                <a:sysClr val="windowText" lastClr="000000"/>
              </a:solidFill>
              <a:latin typeface="Arial MT"/>
              <a:cs typeface="Arial MT"/>
            </a:endParaRPr>
          </a:p>
          <a:p>
            <a:pPr marL="178594" indent="-169069" defTabSz="685800">
              <a:spcBef>
                <a:spcPts val="15"/>
              </a:spcBef>
              <a:buClrTx/>
              <a:buFontTx/>
              <a:buChar char="•"/>
              <a:tabLst>
                <a:tab pos="178594" algn="l"/>
              </a:tabLst>
            </a:pPr>
            <a:r>
              <a:rPr sz="1388" dirty="0">
                <a:solidFill>
                  <a:sysClr val="windowText" lastClr="000000"/>
                </a:solidFill>
                <a:latin typeface="Arial MT"/>
                <a:cs typeface="Arial MT"/>
              </a:rPr>
              <a:t>Promotif</a:t>
            </a:r>
            <a:r>
              <a:rPr sz="1388" spc="15" dirty="0">
                <a:solidFill>
                  <a:sysClr val="windowText" lastClr="000000"/>
                </a:solidFill>
                <a:latin typeface="Arial MT"/>
                <a:cs typeface="Arial MT"/>
              </a:rPr>
              <a:t> </a:t>
            </a:r>
            <a:r>
              <a:rPr sz="1388" dirty="0">
                <a:solidFill>
                  <a:sysClr val="windowText" lastClr="000000"/>
                </a:solidFill>
                <a:latin typeface="Arial MT"/>
                <a:cs typeface="Arial MT"/>
              </a:rPr>
              <a:t>dan</a:t>
            </a:r>
            <a:r>
              <a:rPr sz="1388" spc="34" dirty="0">
                <a:solidFill>
                  <a:sysClr val="windowText" lastClr="000000"/>
                </a:solidFill>
                <a:latin typeface="Arial MT"/>
                <a:cs typeface="Arial MT"/>
              </a:rPr>
              <a:t> </a:t>
            </a:r>
            <a:r>
              <a:rPr sz="1388" dirty="0">
                <a:solidFill>
                  <a:sysClr val="windowText" lastClr="000000"/>
                </a:solidFill>
                <a:latin typeface="Arial MT"/>
                <a:cs typeface="Arial MT"/>
              </a:rPr>
              <a:t>preventif</a:t>
            </a:r>
            <a:r>
              <a:rPr sz="1388" spc="23" dirty="0">
                <a:solidFill>
                  <a:sysClr val="windowText" lastClr="000000"/>
                </a:solidFill>
                <a:latin typeface="Arial MT"/>
                <a:cs typeface="Arial MT"/>
              </a:rPr>
              <a:t> </a:t>
            </a:r>
            <a:r>
              <a:rPr sz="1388" dirty="0">
                <a:solidFill>
                  <a:sysClr val="windowText" lastClr="000000"/>
                </a:solidFill>
                <a:latin typeface="Arial MT"/>
                <a:cs typeface="Arial MT"/>
              </a:rPr>
              <a:t>melalui</a:t>
            </a:r>
            <a:r>
              <a:rPr sz="1388" spc="11" dirty="0">
                <a:solidFill>
                  <a:sysClr val="windowText" lastClr="000000"/>
                </a:solidFill>
                <a:latin typeface="Arial MT"/>
                <a:cs typeface="Arial MT"/>
              </a:rPr>
              <a:t> </a:t>
            </a:r>
            <a:r>
              <a:rPr sz="1388" dirty="0">
                <a:solidFill>
                  <a:sysClr val="windowText" lastClr="000000"/>
                </a:solidFill>
                <a:latin typeface="Arial MT"/>
                <a:cs typeface="Arial MT"/>
              </a:rPr>
              <a:t>unit</a:t>
            </a:r>
            <a:r>
              <a:rPr sz="1388" spc="15" dirty="0">
                <a:solidFill>
                  <a:sysClr val="windowText" lastClr="000000"/>
                </a:solidFill>
                <a:latin typeface="Arial MT"/>
                <a:cs typeface="Arial MT"/>
              </a:rPr>
              <a:t> </a:t>
            </a:r>
            <a:r>
              <a:rPr sz="1388" dirty="0">
                <a:solidFill>
                  <a:sysClr val="windowText" lastClr="000000"/>
                </a:solidFill>
                <a:latin typeface="Arial MT"/>
                <a:cs typeface="Arial MT"/>
              </a:rPr>
              <a:t>penanggung</a:t>
            </a:r>
            <a:r>
              <a:rPr sz="1388" spc="15" dirty="0">
                <a:solidFill>
                  <a:sysClr val="windowText" lastClr="000000"/>
                </a:solidFill>
                <a:latin typeface="Arial MT"/>
                <a:cs typeface="Arial MT"/>
              </a:rPr>
              <a:t> </a:t>
            </a:r>
            <a:r>
              <a:rPr sz="1388" spc="-8" dirty="0">
                <a:solidFill>
                  <a:sysClr val="windowText" lastClr="000000"/>
                </a:solidFill>
                <a:latin typeface="Arial MT"/>
                <a:cs typeface="Arial MT"/>
              </a:rPr>
              <a:t>jawab</a:t>
            </a:r>
            <a:endParaRPr sz="1388">
              <a:solidFill>
                <a:sysClr val="windowText" lastClr="000000"/>
              </a:solidFill>
              <a:latin typeface="Arial MT"/>
              <a:cs typeface="Arial MT"/>
            </a:endParaRPr>
          </a:p>
          <a:p>
            <a:pPr marL="179070" defTabSz="685800">
              <a:spcBef>
                <a:spcPts val="15"/>
              </a:spcBef>
              <a:buClrTx/>
            </a:pPr>
            <a:r>
              <a:rPr sz="1388" dirty="0">
                <a:solidFill>
                  <a:sysClr val="windowText" lastClr="000000"/>
                </a:solidFill>
                <a:latin typeface="Arial MT"/>
                <a:cs typeface="Arial MT"/>
              </a:rPr>
              <a:t>pelaksanaan</a:t>
            </a:r>
            <a:r>
              <a:rPr sz="1388" spc="4" dirty="0">
                <a:solidFill>
                  <a:sysClr val="windowText" lastClr="000000"/>
                </a:solidFill>
                <a:latin typeface="Arial MT"/>
                <a:cs typeface="Arial MT"/>
              </a:rPr>
              <a:t> </a:t>
            </a:r>
            <a:r>
              <a:rPr sz="1388" dirty="0">
                <a:solidFill>
                  <a:sysClr val="windowText" lastClr="000000"/>
                </a:solidFill>
                <a:latin typeface="Arial MT"/>
                <a:cs typeface="Arial MT"/>
              </a:rPr>
              <a:t>kesehatan </a:t>
            </a:r>
            <a:r>
              <a:rPr sz="1388" spc="-8" dirty="0">
                <a:solidFill>
                  <a:sysClr val="windowText" lastClr="000000"/>
                </a:solidFill>
                <a:latin typeface="Arial MT"/>
                <a:cs typeface="Arial MT"/>
              </a:rPr>
              <a:t>kerja.</a:t>
            </a:r>
            <a:endParaRPr sz="1388">
              <a:solidFill>
                <a:sysClr val="windowText" lastClr="000000"/>
              </a:solidFill>
              <a:latin typeface="Arial MT"/>
              <a:cs typeface="Arial MT"/>
            </a:endParaRPr>
          </a:p>
          <a:p>
            <a:pPr marL="179070" marR="3810" indent="-169545" defTabSz="685800">
              <a:lnSpc>
                <a:spcPts val="1680"/>
              </a:lnSpc>
              <a:spcBef>
                <a:spcPts val="60"/>
              </a:spcBef>
              <a:buClrTx/>
              <a:buFontTx/>
              <a:buChar char="•"/>
              <a:tabLst>
                <a:tab pos="179070" algn="l"/>
              </a:tabLst>
            </a:pPr>
            <a:r>
              <a:rPr sz="1388" dirty="0">
                <a:solidFill>
                  <a:sysClr val="windowText" lastClr="000000"/>
                </a:solidFill>
                <a:latin typeface="Arial MT"/>
                <a:cs typeface="Arial MT"/>
              </a:rPr>
              <a:t>Kuratif</a:t>
            </a:r>
            <a:r>
              <a:rPr sz="1388" spc="-4" dirty="0">
                <a:solidFill>
                  <a:sysClr val="windowText" lastClr="000000"/>
                </a:solidFill>
                <a:latin typeface="Arial MT"/>
                <a:cs typeface="Arial MT"/>
              </a:rPr>
              <a:t> </a:t>
            </a:r>
            <a:r>
              <a:rPr sz="1388" dirty="0">
                <a:solidFill>
                  <a:sysClr val="windowText" lastClr="000000"/>
                </a:solidFill>
                <a:latin typeface="Arial MT"/>
                <a:cs typeface="Arial MT"/>
              </a:rPr>
              <a:t>dan rehabilitatif</a:t>
            </a:r>
            <a:r>
              <a:rPr sz="1388" spc="-15" dirty="0">
                <a:solidFill>
                  <a:sysClr val="windowText" lastClr="000000"/>
                </a:solidFill>
                <a:latin typeface="Arial MT"/>
                <a:cs typeface="Arial MT"/>
              </a:rPr>
              <a:t> </a:t>
            </a:r>
            <a:r>
              <a:rPr sz="1388" dirty="0">
                <a:solidFill>
                  <a:sysClr val="windowText" lastClr="000000"/>
                </a:solidFill>
                <a:latin typeface="Arial MT"/>
                <a:cs typeface="Arial MT"/>
              </a:rPr>
              <a:t>dilaksanakan</a:t>
            </a:r>
            <a:r>
              <a:rPr sz="1388" spc="4" dirty="0">
                <a:solidFill>
                  <a:sysClr val="windowText" lastClr="000000"/>
                </a:solidFill>
                <a:latin typeface="Arial MT"/>
                <a:cs typeface="Arial MT"/>
              </a:rPr>
              <a:t> </a:t>
            </a:r>
            <a:r>
              <a:rPr sz="1388" dirty="0">
                <a:solidFill>
                  <a:sysClr val="windowText" lastClr="000000"/>
                </a:solidFill>
                <a:latin typeface="Arial MT"/>
                <a:cs typeface="Arial MT"/>
              </a:rPr>
              <a:t>oleh</a:t>
            </a:r>
            <a:r>
              <a:rPr sz="1388" spc="-11" dirty="0">
                <a:solidFill>
                  <a:sysClr val="windowText" lastClr="000000"/>
                </a:solidFill>
                <a:latin typeface="Arial MT"/>
                <a:cs typeface="Arial MT"/>
              </a:rPr>
              <a:t> </a:t>
            </a:r>
            <a:r>
              <a:rPr sz="1388" spc="-8" dirty="0">
                <a:solidFill>
                  <a:sysClr val="windowText" lastClr="000000"/>
                </a:solidFill>
                <a:latin typeface="Arial MT"/>
                <a:cs typeface="Arial MT"/>
              </a:rPr>
              <a:t>klinik. </a:t>
            </a:r>
            <a:r>
              <a:rPr sz="1388" dirty="0">
                <a:solidFill>
                  <a:sysClr val="windowText" lastClr="000000"/>
                </a:solidFill>
                <a:latin typeface="Arial MT"/>
                <a:cs typeface="Arial MT"/>
              </a:rPr>
              <a:t>Perusahaan</a:t>
            </a:r>
            <a:r>
              <a:rPr sz="1388" spc="34" dirty="0">
                <a:solidFill>
                  <a:sysClr val="windowText" lastClr="000000"/>
                </a:solidFill>
                <a:latin typeface="Arial MT"/>
                <a:cs typeface="Arial MT"/>
              </a:rPr>
              <a:t> </a:t>
            </a:r>
            <a:r>
              <a:rPr sz="1388" dirty="0">
                <a:solidFill>
                  <a:sysClr val="windowText" lastClr="000000"/>
                </a:solidFill>
                <a:latin typeface="Arial MT"/>
                <a:cs typeface="Arial MT"/>
              </a:rPr>
              <a:t>atau</a:t>
            </a:r>
            <a:r>
              <a:rPr sz="1388" spc="30" dirty="0">
                <a:solidFill>
                  <a:sysClr val="windowText" lastClr="000000"/>
                </a:solidFill>
                <a:latin typeface="Arial MT"/>
                <a:cs typeface="Arial MT"/>
              </a:rPr>
              <a:t> </a:t>
            </a:r>
            <a:r>
              <a:rPr sz="1388" dirty="0">
                <a:solidFill>
                  <a:sysClr val="windowText" lastClr="000000"/>
                </a:solidFill>
                <a:latin typeface="Arial MT"/>
                <a:cs typeface="Arial MT"/>
              </a:rPr>
              <a:t>kerjasama</a:t>
            </a:r>
            <a:r>
              <a:rPr sz="1388" spc="15" dirty="0">
                <a:solidFill>
                  <a:sysClr val="windowText" lastClr="000000"/>
                </a:solidFill>
                <a:latin typeface="Arial MT"/>
                <a:cs typeface="Arial MT"/>
              </a:rPr>
              <a:t> </a:t>
            </a:r>
            <a:r>
              <a:rPr sz="1388" dirty="0">
                <a:solidFill>
                  <a:sysClr val="windowText" lastClr="000000"/>
                </a:solidFill>
                <a:latin typeface="Arial MT"/>
                <a:cs typeface="Arial MT"/>
              </a:rPr>
              <a:t>dengan</a:t>
            </a:r>
            <a:r>
              <a:rPr sz="1388" spc="11" dirty="0">
                <a:solidFill>
                  <a:sysClr val="windowText" lastClr="000000"/>
                </a:solidFill>
                <a:latin typeface="Arial MT"/>
                <a:cs typeface="Arial MT"/>
              </a:rPr>
              <a:t> </a:t>
            </a:r>
            <a:r>
              <a:rPr sz="1388" dirty="0">
                <a:solidFill>
                  <a:sysClr val="windowText" lastClr="000000"/>
                </a:solidFill>
                <a:latin typeface="Arial MT"/>
                <a:cs typeface="Arial MT"/>
              </a:rPr>
              <a:t>sarana</a:t>
            </a:r>
            <a:r>
              <a:rPr sz="1388" spc="49" dirty="0">
                <a:solidFill>
                  <a:sysClr val="windowText" lastClr="000000"/>
                </a:solidFill>
                <a:latin typeface="Arial MT"/>
                <a:cs typeface="Arial MT"/>
              </a:rPr>
              <a:t> </a:t>
            </a:r>
            <a:r>
              <a:rPr sz="1388" spc="-8" dirty="0">
                <a:solidFill>
                  <a:sysClr val="windowText" lastClr="000000"/>
                </a:solidFill>
                <a:latin typeface="Arial MT"/>
                <a:cs typeface="Arial MT"/>
              </a:rPr>
              <a:t>kesehatan </a:t>
            </a:r>
            <a:r>
              <a:rPr sz="1388" dirty="0">
                <a:solidFill>
                  <a:sysClr val="windowText" lastClr="000000"/>
                </a:solidFill>
                <a:latin typeface="Arial MT"/>
                <a:cs typeface="Arial MT"/>
              </a:rPr>
              <a:t>yang</a:t>
            </a:r>
            <a:r>
              <a:rPr sz="1388" spc="4" dirty="0">
                <a:solidFill>
                  <a:sysClr val="windowText" lastClr="000000"/>
                </a:solidFill>
                <a:latin typeface="Arial MT"/>
                <a:cs typeface="Arial MT"/>
              </a:rPr>
              <a:t> </a:t>
            </a:r>
            <a:r>
              <a:rPr sz="1388" spc="-15" dirty="0">
                <a:solidFill>
                  <a:sysClr val="windowText" lastClr="000000"/>
                </a:solidFill>
                <a:latin typeface="Arial MT"/>
                <a:cs typeface="Arial MT"/>
              </a:rPr>
              <a:t>ada.</a:t>
            </a:r>
            <a:endParaRPr sz="1388">
              <a:solidFill>
                <a:sysClr val="windowText" lastClr="000000"/>
              </a:solidFill>
              <a:latin typeface="Arial MT"/>
              <a:cs typeface="Arial MT"/>
            </a:endParaRPr>
          </a:p>
        </p:txBody>
      </p:sp>
      <p:sp>
        <p:nvSpPr>
          <p:cNvPr id="28" name="object 28"/>
          <p:cNvSpPr/>
          <p:nvPr/>
        </p:nvSpPr>
        <p:spPr>
          <a:xfrm>
            <a:off x="3651885" y="3305175"/>
            <a:ext cx="4960619" cy="1362075"/>
          </a:xfrm>
          <a:custGeom>
            <a:avLst/>
            <a:gdLst/>
            <a:ahLst/>
            <a:cxnLst/>
            <a:rect l="l" t="t" r="r" b="b"/>
            <a:pathLst>
              <a:path w="6614159" h="1816100">
                <a:moveTo>
                  <a:pt x="6614159" y="0"/>
                </a:moveTo>
                <a:lnTo>
                  <a:pt x="0" y="0"/>
                </a:lnTo>
                <a:lnTo>
                  <a:pt x="0" y="1816100"/>
                </a:lnTo>
                <a:lnTo>
                  <a:pt x="6614159" y="1816100"/>
                </a:lnTo>
                <a:lnTo>
                  <a:pt x="6614159" y="0"/>
                </a:lnTo>
                <a:close/>
              </a:path>
            </a:pathLst>
          </a:custGeom>
          <a:solidFill>
            <a:srgbClr val="E3872D"/>
          </a:solidFill>
        </p:spPr>
        <p:txBody>
          <a:bodyPr wrap="square" lIns="0" tIns="0" rIns="0" bIns="0" rtlCol="0"/>
          <a:lstStyle/>
          <a:p>
            <a:pPr defTabSz="685800">
              <a:buClrTx/>
            </a:pPr>
            <a:endParaRPr sz="1350">
              <a:solidFill>
                <a:sysClr val="windowText" lastClr="000000"/>
              </a:solidFill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3712369" y="3327082"/>
            <a:ext cx="4716304" cy="1294393"/>
          </a:xfrm>
          <a:prstGeom prst="rect">
            <a:avLst/>
          </a:prstGeom>
        </p:spPr>
        <p:txBody>
          <a:bodyPr vert="horz" wrap="square" lIns="0" tIns="8573" rIns="0" bIns="0" rtlCol="0">
            <a:spAutoFit/>
          </a:bodyPr>
          <a:lstStyle/>
          <a:p>
            <a:pPr marL="182403" marR="260985" indent="-173355" defTabSz="685800">
              <a:lnSpc>
                <a:spcPct val="100899"/>
              </a:lnSpc>
              <a:spcBef>
                <a:spcPts val="68"/>
              </a:spcBef>
              <a:buFontTx/>
              <a:buChar char="•"/>
              <a:tabLst>
                <a:tab pos="182403" algn="l"/>
              </a:tabLst>
            </a:pPr>
            <a:r>
              <a:rPr sz="1388" dirty="0">
                <a:solidFill>
                  <a:srgbClr val="FFFFFF"/>
                </a:solidFill>
                <a:latin typeface="Arial MT"/>
                <a:cs typeface="Arial MT"/>
              </a:rPr>
              <a:t>Tanggung</a:t>
            </a:r>
            <a:r>
              <a:rPr sz="1388" spc="4" dirty="0">
                <a:solidFill>
                  <a:srgbClr val="FFFFFF"/>
                </a:solidFill>
                <a:latin typeface="Arial MT"/>
                <a:cs typeface="Arial MT"/>
              </a:rPr>
              <a:t> </a:t>
            </a:r>
            <a:r>
              <a:rPr sz="1388" dirty="0">
                <a:solidFill>
                  <a:srgbClr val="FFFFFF"/>
                </a:solidFill>
                <a:latin typeface="Arial MT"/>
                <a:cs typeface="Arial MT"/>
              </a:rPr>
              <a:t>Jawab</a:t>
            </a:r>
            <a:r>
              <a:rPr sz="1388" spc="8" dirty="0">
                <a:solidFill>
                  <a:srgbClr val="FFFFFF"/>
                </a:solidFill>
                <a:latin typeface="Arial MT"/>
                <a:cs typeface="Arial MT"/>
              </a:rPr>
              <a:t> </a:t>
            </a:r>
            <a:r>
              <a:rPr sz="1388" dirty="0">
                <a:solidFill>
                  <a:srgbClr val="FFFFFF"/>
                </a:solidFill>
                <a:latin typeface="Arial MT"/>
                <a:cs typeface="Arial MT"/>
              </a:rPr>
              <a:t>Pemerintah dan</a:t>
            </a:r>
            <a:r>
              <a:rPr sz="1388" spc="4" dirty="0">
                <a:solidFill>
                  <a:srgbClr val="FFFFFF"/>
                </a:solidFill>
                <a:latin typeface="Arial MT"/>
                <a:cs typeface="Arial MT"/>
              </a:rPr>
              <a:t> </a:t>
            </a:r>
            <a:r>
              <a:rPr sz="1388" dirty="0">
                <a:solidFill>
                  <a:srgbClr val="FFFFFF"/>
                </a:solidFill>
                <a:latin typeface="Arial MT"/>
                <a:cs typeface="Arial MT"/>
              </a:rPr>
              <a:t>masyarakat </a:t>
            </a:r>
            <a:r>
              <a:rPr sz="1388" spc="-8" dirty="0">
                <a:solidFill>
                  <a:srgbClr val="FFFFFF"/>
                </a:solidFill>
                <a:latin typeface="Arial MT"/>
                <a:cs typeface="Arial MT"/>
              </a:rPr>
              <a:t>pekerja (puskesmas)</a:t>
            </a:r>
            <a:endParaRPr sz="1388">
              <a:solidFill>
                <a:sysClr val="windowText" lastClr="000000"/>
              </a:solidFill>
              <a:latin typeface="Arial MT"/>
              <a:cs typeface="Arial MT"/>
            </a:endParaRPr>
          </a:p>
          <a:p>
            <a:pPr marL="182403" indent="-172878" defTabSz="685800">
              <a:spcBef>
                <a:spcPts val="15"/>
              </a:spcBef>
              <a:buFontTx/>
              <a:buChar char="•"/>
              <a:tabLst>
                <a:tab pos="182403" algn="l"/>
              </a:tabLst>
            </a:pPr>
            <a:r>
              <a:rPr sz="1388" dirty="0">
                <a:solidFill>
                  <a:srgbClr val="FFFFFF"/>
                </a:solidFill>
                <a:latin typeface="Arial MT"/>
                <a:cs typeface="Arial MT"/>
              </a:rPr>
              <a:t>Pelaksanaanya</a:t>
            </a:r>
            <a:r>
              <a:rPr sz="1388" spc="45" dirty="0">
                <a:solidFill>
                  <a:srgbClr val="FFFFFF"/>
                </a:solidFill>
                <a:latin typeface="Arial MT"/>
                <a:cs typeface="Arial MT"/>
              </a:rPr>
              <a:t> </a:t>
            </a:r>
            <a:r>
              <a:rPr sz="1388" dirty="0">
                <a:solidFill>
                  <a:srgbClr val="FFFFFF"/>
                </a:solidFill>
                <a:latin typeface="Arial MT"/>
                <a:cs typeface="Arial MT"/>
              </a:rPr>
              <a:t>dapat</a:t>
            </a:r>
            <a:r>
              <a:rPr sz="1388" spc="23" dirty="0">
                <a:solidFill>
                  <a:srgbClr val="FFFFFF"/>
                </a:solidFill>
                <a:latin typeface="Arial MT"/>
                <a:cs typeface="Arial MT"/>
              </a:rPr>
              <a:t> </a:t>
            </a:r>
            <a:r>
              <a:rPr sz="1388" dirty="0">
                <a:solidFill>
                  <a:srgbClr val="FFFFFF"/>
                </a:solidFill>
                <a:latin typeface="Arial MT"/>
                <a:cs typeface="Arial MT"/>
              </a:rPr>
              <a:t>melalui pemberdayaan</a:t>
            </a:r>
            <a:r>
              <a:rPr sz="1388" spc="38" dirty="0">
                <a:solidFill>
                  <a:srgbClr val="FFFFFF"/>
                </a:solidFill>
                <a:latin typeface="Arial MT"/>
                <a:cs typeface="Arial MT"/>
              </a:rPr>
              <a:t> </a:t>
            </a:r>
            <a:r>
              <a:rPr sz="1388" spc="-8" dirty="0">
                <a:solidFill>
                  <a:srgbClr val="FFFFFF"/>
                </a:solidFill>
                <a:latin typeface="Arial MT"/>
                <a:cs typeface="Arial MT"/>
              </a:rPr>
              <a:t>masyarakat</a:t>
            </a:r>
            <a:endParaRPr sz="1388">
              <a:solidFill>
                <a:sysClr val="windowText" lastClr="000000"/>
              </a:solidFill>
              <a:latin typeface="Arial MT"/>
              <a:cs typeface="Arial MT"/>
            </a:endParaRPr>
          </a:p>
          <a:p>
            <a:pPr marL="182403" defTabSz="685800">
              <a:spcBef>
                <a:spcPts val="15"/>
              </a:spcBef>
              <a:buClrTx/>
            </a:pPr>
            <a:r>
              <a:rPr sz="1388" spc="-8" dirty="0">
                <a:solidFill>
                  <a:srgbClr val="FFFFFF"/>
                </a:solidFill>
                <a:latin typeface="Arial MT"/>
                <a:cs typeface="Arial MT"/>
              </a:rPr>
              <a:t>pekerja</a:t>
            </a:r>
            <a:endParaRPr sz="1388">
              <a:solidFill>
                <a:sysClr val="windowText" lastClr="000000"/>
              </a:solidFill>
              <a:latin typeface="Arial MT"/>
              <a:cs typeface="Arial MT"/>
            </a:endParaRPr>
          </a:p>
          <a:p>
            <a:pPr marL="182403" indent="-172878" defTabSz="685800">
              <a:spcBef>
                <a:spcPts val="15"/>
              </a:spcBef>
              <a:buFontTx/>
              <a:buChar char="•"/>
              <a:tabLst>
                <a:tab pos="182403" algn="l"/>
              </a:tabLst>
            </a:pPr>
            <a:r>
              <a:rPr sz="1388" dirty="0">
                <a:solidFill>
                  <a:srgbClr val="FFFFFF"/>
                </a:solidFill>
                <a:latin typeface="Arial MT"/>
                <a:cs typeface="Arial MT"/>
              </a:rPr>
              <a:t>Pelayanan</a:t>
            </a:r>
            <a:r>
              <a:rPr sz="1388" spc="19" dirty="0">
                <a:solidFill>
                  <a:srgbClr val="FFFFFF"/>
                </a:solidFill>
                <a:latin typeface="Arial MT"/>
                <a:cs typeface="Arial MT"/>
              </a:rPr>
              <a:t> </a:t>
            </a:r>
            <a:r>
              <a:rPr sz="1388" dirty="0">
                <a:solidFill>
                  <a:srgbClr val="FFFFFF"/>
                </a:solidFill>
                <a:latin typeface="Arial MT"/>
                <a:cs typeface="Arial MT"/>
              </a:rPr>
              <a:t>yang</a:t>
            </a:r>
            <a:r>
              <a:rPr sz="1388" spc="23" dirty="0">
                <a:solidFill>
                  <a:srgbClr val="FFFFFF"/>
                </a:solidFill>
                <a:latin typeface="Arial MT"/>
                <a:cs typeface="Arial MT"/>
              </a:rPr>
              <a:t> </a:t>
            </a:r>
            <a:r>
              <a:rPr sz="1388" dirty="0">
                <a:solidFill>
                  <a:srgbClr val="FFFFFF"/>
                </a:solidFill>
                <a:latin typeface="Arial MT"/>
                <a:cs typeface="Arial MT"/>
              </a:rPr>
              <a:t>diberikan</a:t>
            </a:r>
            <a:r>
              <a:rPr sz="1388" spc="-11" dirty="0">
                <a:solidFill>
                  <a:srgbClr val="FFFFFF"/>
                </a:solidFill>
                <a:latin typeface="Arial MT"/>
                <a:cs typeface="Arial MT"/>
              </a:rPr>
              <a:t> </a:t>
            </a:r>
            <a:r>
              <a:rPr sz="1388" dirty="0">
                <a:solidFill>
                  <a:srgbClr val="FFFFFF"/>
                </a:solidFill>
                <a:latin typeface="Arial MT"/>
                <a:cs typeface="Arial MT"/>
              </a:rPr>
              <a:t>meliputi</a:t>
            </a:r>
            <a:r>
              <a:rPr sz="1388" spc="-30" dirty="0">
                <a:solidFill>
                  <a:srgbClr val="FFFFFF"/>
                </a:solidFill>
                <a:latin typeface="Arial MT"/>
                <a:cs typeface="Arial MT"/>
              </a:rPr>
              <a:t> </a:t>
            </a:r>
            <a:r>
              <a:rPr sz="1388" dirty="0">
                <a:solidFill>
                  <a:srgbClr val="FFFFFF"/>
                </a:solidFill>
                <a:latin typeface="Arial MT"/>
                <a:cs typeface="Arial MT"/>
              </a:rPr>
              <a:t>pelayanan</a:t>
            </a:r>
            <a:r>
              <a:rPr sz="1388" spc="8" dirty="0">
                <a:solidFill>
                  <a:srgbClr val="FFFFFF"/>
                </a:solidFill>
                <a:latin typeface="Arial MT"/>
                <a:cs typeface="Arial MT"/>
              </a:rPr>
              <a:t> </a:t>
            </a:r>
            <a:r>
              <a:rPr sz="1388" spc="-8" dirty="0">
                <a:solidFill>
                  <a:srgbClr val="FFFFFF"/>
                </a:solidFill>
                <a:latin typeface="Arial MT"/>
                <a:cs typeface="Arial MT"/>
              </a:rPr>
              <a:t>promotif,</a:t>
            </a:r>
            <a:endParaRPr sz="1388">
              <a:solidFill>
                <a:sysClr val="windowText" lastClr="000000"/>
              </a:solidFill>
              <a:latin typeface="Arial MT"/>
              <a:cs typeface="Arial MT"/>
            </a:endParaRPr>
          </a:p>
          <a:p>
            <a:pPr marL="182403" defTabSz="685800">
              <a:spcBef>
                <a:spcPts val="15"/>
              </a:spcBef>
              <a:buClrTx/>
            </a:pPr>
            <a:r>
              <a:rPr sz="1388" dirty="0">
                <a:solidFill>
                  <a:srgbClr val="FFFFFF"/>
                </a:solidFill>
                <a:latin typeface="Arial MT"/>
                <a:cs typeface="Arial MT"/>
              </a:rPr>
              <a:t>preventif,</a:t>
            </a:r>
            <a:r>
              <a:rPr sz="1388" spc="-11" dirty="0">
                <a:solidFill>
                  <a:srgbClr val="FFFFFF"/>
                </a:solidFill>
                <a:latin typeface="Arial MT"/>
                <a:cs typeface="Arial MT"/>
              </a:rPr>
              <a:t> </a:t>
            </a:r>
            <a:r>
              <a:rPr sz="1388" dirty="0">
                <a:solidFill>
                  <a:srgbClr val="FFFFFF"/>
                </a:solidFill>
                <a:latin typeface="Arial MT"/>
                <a:cs typeface="Arial MT"/>
              </a:rPr>
              <a:t>kuratif</a:t>
            </a:r>
            <a:r>
              <a:rPr sz="1388" spc="15" dirty="0">
                <a:solidFill>
                  <a:srgbClr val="FFFFFF"/>
                </a:solidFill>
                <a:latin typeface="Arial MT"/>
                <a:cs typeface="Arial MT"/>
              </a:rPr>
              <a:t> </a:t>
            </a:r>
            <a:r>
              <a:rPr sz="1388" dirty="0">
                <a:solidFill>
                  <a:srgbClr val="FFFFFF"/>
                </a:solidFill>
                <a:latin typeface="Arial MT"/>
                <a:cs typeface="Arial MT"/>
              </a:rPr>
              <a:t>dan</a:t>
            </a:r>
            <a:r>
              <a:rPr sz="1388" spc="26" dirty="0">
                <a:solidFill>
                  <a:srgbClr val="FFFFFF"/>
                </a:solidFill>
                <a:latin typeface="Arial MT"/>
                <a:cs typeface="Arial MT"/>
              </a:rPr>
              <a:t> </a:t>
            </a:r>
            <a:r>
              <a:rPr sz="1388" spc="-8" dirty="0">
                <a:solidFill>
                  <a:srgbClr val="FFFFFF"/>
                </a:solidFill>
                <a:latin typeface="Arial MT"/>
                <a:cs typeface="Arial MT"/>
              </a:rPr>
              <a:t>rehabilitatif</a:t>
            </a:r>
            <a:endParaRPr sz="1388">
              <a:solidFill>
                <a:sysClr val="windowText" lastClr="000000"/>
              </a:solidFill>
              <a:latin typeface="Arial MT"/>
              <a:cs typeface="Arial MT"/>
            </a:endParaRPr>
          </a:p>
        </p:txBody>
      </p:sp>
      <p:grpSp>
        <p:nvGrpSpPr>
          <p:cNvPr id="30" name="object 30"/>
          <p:cNvGrpSpPr/>
          <p:nvPr/>
        </p:nvGrpSpPr>
        <p:grpSpPr>
          <a:xfrm>
            <a:off x="2388679" y="1859279"/>
            <a:ext cx="1341596" cy="2358390"/>
            <a:chOff x="3184905" y="2479039"/>
            <a:chExt cx="1788795" cy="3144520"/>
          </a:xfrm>
        </p:grpSpPr>
        <p:pic>
          <p:nvPicPr>
            <p:cNvPr id="31" name="object 3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184905" y="3763263"/>
              <a:ext cx="1787080" cy="1859914"/>
            </a:xfrm>
            <a:prstGeom prst="rect">
              <a:avLst/>
            </a:prstGeom>
          </p:spPr>
        </p:pic>
        <p:pic>
          <p:nvPicPr>
            <p:cNvPr id="32" name="object 3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469639" y="2479039"/>
              <a:ext cx="1503680" cy="1592580"/>
            </a:xfrm>
            <a:prstGeom prst="rect">
              <a:avLst/>
            </a:prstGeom>
          </p:spPr>
        </p:pic>
      </p:grpSp>
      <p:pic>
        <p:nvPicPr>
          <p:cNvPr id="33" name="object 33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207644" y="152400"/>
            <a:ext cx="706755" cy="323850"/>
          </a:xfrm>
          <a:prstGeom prst="rect">
            <a:avLst/>
          </a:prstGeom>
        </p:spPr>
      </p:pic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708898" y="4772978"/>
            <a:ext cx="144780" cy="148117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9525" defTabSz="685800">
              <a:spcBef>
                <a:spcPts val="75"/>
              </a:spcBef>
              <a:buClrTx/>
            </a:pPr>
            <a:r>
              <a:rPr sz="900" spc="-64" dirty="0">
                <a:solidFill>
                  <a:srgbClr val="7E7E7E"/>
                </a:solidFill>
                <a:latin typeface="Verdana"/>
                <a:cs typeface="Verdana"/>
              </a:rPr>
              <a:t>13</a:t>
            </a:r>
            <a:endParaRPr sz="900">
              <a:solidFill>
                <a:sysClr val="windowText" lastClr="000000"/>
              </a:solidFill>
              <a:latin typeface="Verdana"/>
              <a:cs typeface="Verdana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346234" y="119920"/>
            <a:ext cx="6843236" cy="578268"/>
          </a:xfrm>
          <a:prstGeom prst="rect">
            <a:avLst/>
          </a:prstGeom>
        </p:spPr>
        <p:txBody>
          <a:bodyPr vert="horz" wrap="square" lIns="0" tIns="50006" rIns="0" bIns="0" rtlCol="0">
            <a:spAutoFit/>
          </a:bodyPr>
          <a:lstStyle/>
          <a:p>
            <a:pPr marL="9525">
              <a:spcBef>
                <a:spcPts val="394"/>
              </a:spcBef>
            </a:pPr>
            <a:r>
              <a:rPr sz="2063" spc="-116" dirty="0">
                <a:solidFill>
                  <a:srgbClr val="000000"/>
                </a:solidFill>
              </a:rPr>
              <a:t>Skrining</a:t>
            </a:r>
            <a:r>
              <a:rPr sz="2063" spc="-56" dirty="0">
                <a:solidFill>
                  <a:srgbClr val="000000"/>
                </a:solidFill>
              </a:rPr>
              <a:t> </a:t>
            </a:r>
            <a:r>
              <a:rPr sz="2063" spc="-26" dirty="0">
                <a:solidFill>
                  <a:srgbClr val="000000"/>
                </a:solidFill>
              </a:rPr>
              <a:t>Kesehatan</a:t>
            </a:r>
            <a:r>
              <a:rPr sz="2063" spc="-71" dirty="0">
                <a:solidFill>
                  <a:srgbClr val="000000"/>
                </a:solidFill>
              </a:rPr>
              <a:t> </a:t>
            </a:r>
            <a:r>
              <a:rPr sz="2063" spc="-15" dirty="0">
                <a:solidFill>
                  <a:srgbClr val="000000"/>
                </a:solidFill>
              </a:rPr>
              <a:t>Jiwa</a:t>
            </a:r>
            <a:endParaRPr sz="2063"/>
          </a:p>
          <a:p>
            <a:pPr marL="9525">
              <a:spcBef>
                <a:spcPts val="180"/>
              </a:spcBef>
            </a:pPr>
            <a:r>
              <a:rPr sz="1200" b="0" spc="-23" dirty="0">
                <a:solidFill>
                  <a:srgbClr val="000000"/>
                </a:solidFill>
                <a:latin typeface="Verdana"/>
                <a:cs typeface="Verdana"/>
              </a:rPr>
              <a:t>Sebanyak</a:t>
            </a:r>
            <a:r>
              <a:rPr sz="1200" b="0" spc="-83" dirty="0">
                <a:solidFill>
                  <a:srgbClr val="000000"/>
                </a:solidFill>
                <a:latin typeface="Verdana"/>
                <a:cs typeface="Verdana"/>
              </a:rPr>
              <a:t> </a:t>
            </a:r>
            <a:r>
              <a:rPr sz="1200" spc="-94" dirty="0">
                <a:solidFill>
                  <a:srgbClr val="000000"/>
                </a:solidFill>
              </a:rPr>
              <a:t>8.621.549</a:t>
            </a:r>
            <a:r>
              <a:rPr sz="1200" spc="26" dirty="0">
                <a:solidFill>
                  <a:srgbClr val="000000"/>
                </a:solidFill>
              </a:rPr>
              <a:t> </a:t>
            </a:r>
            <a:r>
              <a:rPr sz="1200" b="0" dirty="0">
                <a:solidFill>
                  <a:srgbClr val="000000"/>
                </a:solidFill>
                <a:latin typeface="Verdana"/>
                <a:cs typeface="Verdana"/>
              </a:rPr>
              <a:t>penduduk</a:t>
            </a:r>
            <a:r>
              <a:rPr sz="1200" b="0" spc="-101" dirty="0">
                <a:solidFill>
                  <a:srgbClr val="000000"/>
                </a:solidFill>
                <a:latin typeface="Verdana"/>
                <a:cs typeface="Verdana"/>
              </a:rPr>
              <a:t> </a:t>
            </a:r>
            <a:r>
              <a:rPr sz="1200" b="0" spc="-49" dirty="0">
                <a:solidFill>
                  <a:srgbClr val="000000"/>
                </a:solidFill>
                <a:latin typeface="Verdana"/>
                <a:cs typeface="Verdana"/>
              </a:rPr>
              <a:t>usia</a:t>
            </a:r>
            <a:r>
              <a:rPr sz="1200" b="0" spc="-79" dirty="0">
                <a:solidFill>
                  <a:srgbClr val="000000"/>
                </a:solidFill>
                <a:latin typeface="Verdana"/>
                <a:cs typeface="Verdana"/>
              </a:rPr>
              <a:t> </a:t>
            </a:r>
            <a:r>
              <a:rPr sz="1200" b="0" spc="-184" dirty="0">
                <a:solidFill>
                  <a:srgbClr val="000000"/>
                </a:solidFill>
                <a:latin typeface="Verdana"/>
                <a:cs typeface="Verdana"/>
              </a:rPr>
              <a:t>≥15</a:t>
            </a:r>
            <a:r>
              <a:rPr sz="1200" b="0" spc="-75" dirty="0">
                <a:solidFill>
                  <a:srgbClr val="000000"/>
                </a:solidFill>
                <a:latin typeface="Verdana"/>
                <a:cs typeface="Verdana"/>
              </a:rPr>
              <a:t> </a:t>
            </a:r>
            <a:r>
              <a:rPr sz="1200" b="0" spc="-15" dirty="0">
                <a:solidFill>
                  <a:srgbClr val="000000"/>
                </a:solidFill>
                <a:latin typeface="Verdana"/>
                <a:cs typeface="Verdana"/>
              </a:rPr>
              <a:t>tahun</a:t>
            </a:r>
            <a:r>
              <a:rPr sz="1200" b="0" spc="-98" dirty="0">
                <a:solidFill>
                  <a:srgbClr val="000000"/>
                </a:solidFill>
                <a:latin typeface="Verdana"/>
                <a:cs typeface="Verdana"/>
              </a:rPr>
              <a:t> </a:t>
            </a:r>
            <a:r>
              <a:rPr sz="1200" b="0" spc="-8" dirty="0">
                <a:solidFill>
                  <a:srgbClr val="000000"/>
                </a:solidFill>
                <a:latin typeface="Verdana"/>
                <a:cs typeface="Verdana"/>
              </a:rPr>
              <a:t>telah</a:t>
            </a:r>
            <a:r>
              <a:rPr sz="1200" b="0" spc="-94" dirty="0">
                <a:solidFill>
                  <a:srgbClr val="000000"/>
                </a:solidFill>
                <a:latin typeface="Verdana"/>
                <a:cs typeface="Verdana"/>
              </a:rPr>
              <a:t> </a:t>
            </a:r>
            <a:r>
              <a:rPr sz="1200" spc="-60" dirty="0">
                <a:solidFill>
                  <a:srgbClr val="000000"/>
                </a:solidFill>
              </a:rPr>
              <a:t>diskrining</a:t>
            </a:r>
            <a:r>
              <a:rPr sz="1200" spc="41" dirty="0">
                <a:solidFill>
                  <a:srgbClr val="000000"/>
                </a:solidFill>
              </a:rPr>
              <a:t> </a:t>
            </a:r>
            <a:r>
              <a:rPr sz="1200" b="0" spc="-8" dirty="0">
                <a:solidFill>
                  <a:srgbClr val="000000"/>
                </a:solidFill>
                <a:latin typeface="Verdana"/>
                <a:cs typeface="Verdana"/>
              </a:rPr>
              <a:t>oleh</a:t>
            </a:r>
            <a:r>
              <a:rPr sz="1200" b="0" spc="-83" dirty="0">
                <a:solidFill>
                  <a:srgbClr val="000000"/>
                </a:solidFill>
                <a:latin typeface="Verdana"/>
                <a:cs typeface="Verdana"/>
              </a:rPr>
              <a:t> </a:t>
            </a:r>
            <a:r>
              <a:rPr sz="1200" b="0" spc="-38" dirty="0">
                <a:solidFill>
                  <a:srgbClr val="000000"/>
                </a:solidFill>
                <a:latin typeface="Verdana"/>
                <a:cs typeface="Verdana"/>
              </a:rPr>
              <a:t>nakes</a:t>
            </a:r>
            <a:r>
              <a:rPr sz="1200" b="0" spc="-86" dirty="0">
                <a:solidFill>
                  <a:srgbClr val="000000"/>
                </a:solidFill>
                <a:latin typeface="Verdana"/>
                <a:cs typeface="Verdana"/>
              </a:rPr>
              <a:t> </a:t>
            </a:r>
            <a:r>
              <a:rPr sz="1200" b="0" spc="-15" dirty="0">
                <a:solidFill>
                  <a:srgbClr val="000000"/>
                </a:solidFill>
                <a:latin typeface="Verdana"/>
                <a:cs typeface="Verdana"/>
              </a:rPr>
              <a:t>di</a:t>
            </a:r>
            <a:r>
              <a:rPr sz="1200" b="0" spc="-64" dirty="0">
                <a:solidFill>
                  <a:srgbClr val="000000"/>
                </a:solidFill>
                <a:latin typeface="Verdana"/>
                <a:cs typeface="Verdana"/>
              </a:rPr>
              <a:t> </a:t>
            </a:r>
            <a:r>
              <a:rPr sz="1200" spc="-94" dirty="0">
                <a:solidFill>
                  <a:srgbClr val="000000"/>
                </a:solidFill>
              </a:rPr>
              <a:t>8.130</a:t>
            </a:r>
            <a:r>
              <a:rPr sz="1200" spc="26" dirty="0">
                <a:solidFill>
                  <a:srgbClr val="000000"/>
                </a:solidFill>
              </a:rPr>
              <a:t> </a:t>
            </a:r>
            <a:r>
              <a:rPr sz="1200" spc="-8" dirty="0">
                <a:solidFill>
                  <a:srgbClr val="000000"/>
                </a:solidFill>
              </a:rPr>
              <a:t>Puskesmas</a:t>
            </a:r>
            <a:endParaRPr sz="1200">
              <a:latin typeface="Verdana"/>
              <a:cs typeface="Verdana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-3810" y="186690"/>
            <a:ext cx="228600" cy="293370"/>
            <a:chOff x="-5080" y="248920"/>
            <a:chExt cx="304800" cy="391160"/>
          </a:xfrm>
        </p:grpSpPr>
        <p:sp>
          <p:nvSpPr>
            <p:cNvPr id="5" name="object 5"/>
            <p:cNvSpPr/>
            <p:nvPr/>
          </p:nvSpPr>
          <p:spPr>
            <a:xfrm>
              <a:off x="0" y="254000"/>
              <a:ext cx="294640" cy="381000"/>
            </a:xfrm>
            <a:custGeom>
              <a:avLst/>
              <a:gdLst/>
              <a:ahLst/>
              <a:cxnLst/>
              <a:rect l="l" t="t" r="r" b="b"/>
              <a:pathLst>
                <a:path w="294640" h="381000">
                  <a:moveTo>
                    <a:pt x="294640" y="0"/>
                  </a:moveTo>
                  <a:lnTo>
                    <a:pt x="0" y="0"/>
                  </a:lnTo>
                  <a:lnTo>
                    <a:pt x="0" y="381000"/>
                  </a:lnTo>
                  <a:lnTo>
                    <a:pt x="294640" y="381000"/>
                  </a:lnTo>
                  <a:lnTo>
                    <a:pt x="294640" y="0"/>
                  </a:lnTo>
                  <a:close/>
                </a:path>
              </a:pathLst>
            </a:custGeom>
            <a:solidFill>
              <a:srgbClr val="00B3AC"/>
            </a:solidFill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  <p:sp>
          <p:nvSpPr>
            <p:cNvPr id="6" name="object 6"/>
            <p:cNvSpPr/>
            <p:nvPr/>
          </p:nvSpPr>
          <p:spPr>
            <a:xfrm>
              <a:off x="0" y="254000"/>
              <a:ext cx="294640" cy="381000"/>
            </a:xfrm>
            <a:custGeom>
              <a:avLst/>
              <a:gdLst/>
              <a:ahLst/>
              <a:cxnLst/>
              <a:rect l="l" t="t" r="r" b="b"/>
              <a:pathLst>
                <a:path w="294640" h="381000">
                  <a:moveTo>
                    <a:pt x="0" y="381000"/>
                  </a:moveTo>
                  <a:lnTo>
                    <a:pt x="294640" y="381000"/>
                  </a:lnTo>
                  <a:lnTo>
                    <a:pt x="294640" y="0"/>
                  </a:lnTo>
                  <a:lnTo>
                    <a:pt x="0" y="0"/>
                  </a:lnTo>
                  <a:lnTo>
                    <a:pt x="0" y="381000"/>
                  </a:lnTo>
                  <a:close/>
                </a:path>
              </a:pathLst>
            </a:custGeom>
            <a:ln w="10160">
              <a:solidFill>
                <a:srgbClr val="00B3AC"/>
              </a:solidFill>
            </a:ln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7" name="object 7"/>
          <p:cNvSpPr/>
          <p:nvPr/>
        </p:nvSpPr>
        <p:spPr>
          <a:xfrm>
            <a:off x="441961" y="803910"/>
            <a:ext cx="1221104" cy="198120"/>
          </a:xfrm>
          <a:custGeom>
            <a:avLst/>
            <a:gdLst/>
            <a:ahLst/>
            <a:cxnLst/>
            <a:rect l="l" t="t" r="r" b="b"/>
            <a:pathLst>
              <a:path w="1628139" h="264159">
                <a:moveTo>
                  <a:pt x="1552575" y="0"/>
                </a:moveTo>
                <a:lnTo>
                  <a:pt x="75539" y="0"/>
                </a:lnTo>
                <a:lnTo>
                  <a:pt x="46136" y="5931"/>
                </a:lnTo>
                <a:lnTo>
                  <a:pt x="22124" y="22113"/>
                </a:lnTo>
                <a:lnTo>
                  <a:pt x="5936" y="46130"/>
                </a:lnTo>
                <a:lnTo>
                  <a:pt x="0" y="75565"/>
                </a:lnTo>
                <a:lnTo>
                  <a:pt x="0" y="188595"/>
                </a:lnTo>
                <a:lnTo>
                  <a:pt x="5936" y="218029"/>
                </a:lnTo>
                <a:lnTo>
                  <a:pt x="22124" y="242046"/>
                </a:lnTo>
                <a:lnTo>
                  <a:pt x="46136" y="258228"/>
                </a:lnTo>
                <a:lnTo>
                  <a:pt x="75539" y="264160"/>
                </a:lnTo>
                <a:lnTo>
                  <a:pt x="1552575" y="264160"/>
                </a:lnTo>
                <a:lnTo>
                  <a:pt x="1582009" y="258228"/>
                </a:lnTo>
                <a:lnTo>
                  <a:pt x="1606026" y="242046"/>
                </a:lnTo>
                <a:lnTo>
                  <a:pt x="1622208" y="218029"/>
                </a:lnTo>
                <a:lnTo>
                  <a:pt x="1628139" y="188595"/>
                </a:lnTo>
                <a:lnTo>
                  <a:pt x="1628139" y="75565"/>
                </a:lnTo>
                <a:lnTo>
                  <a:pt x="1622208" y="46130"/>
                </a:lnTo>
                <a:lnTo>
                  <a:pt x="1606026" y="22113"/>
                </a:lnTo>
                <a:lnTo>
                  <a:pt x="1582009" y="5931"/>
                </a:lnTo>
                <a:lnTo>
                  <a:pt x="1552575" y="0"/>
                </a:lnTo>
                <a:close/>
              </a:path>
            </a:pathLst>
          </a:custGeom>
          <a:solidFill>
            <a:srgbClr val="00B3AC"/>
          </a:solidFill>
        </p:spPr>
        <p:txBody>
          <a:bodyPr wrap="square" lIns="0" tIns="0" rIns="0" bIns="0" rtlCol="0"/>
          <a:lstStyle/>
          <a:p>
            <a:pPr defTabSz="685800">
              <a:buClrTx/>
            </a:pPr>
            <a:endParaRPr sz="1350">
              <a:solidFill>
                <a:sysClr val="windowText" lastClr="000000"/>
              </a:solidFill>
            </a:endParaRPr>
          </a:p>
        </p:txBody>
      </p:sp>
      <p:sp>
        <p:nvSpPr>
          <p:cNvPr id="8" name="object 8"/>
          <p:cNvSpPr/>
          <p:nvPr/>
        </p:nvSpPr>
        <p:spPr>
          <a:xfrm>
            <a:off x="1899285" y="803911"/>
            <a:ext cx="1221104" cy="194309"/>
          </a:xfrm>
          <a:custGeom>
            <a:avLst/>
            <a:gdLst/>
            <a:ahLst/>
            <a:cxnLst/>
            <a:rect l="l" t="t" r="r" b="b"/>
            <a:pathLst>
              <a:path w="1628139" h="259080">
                <a:moveTo>
                  <a:pt x="1554098" y="0"/>
                </a:moveTo>
                <a:lnTo>
                  <a:pt x="74040" y="0"/>
                </a:lnTo>
                <a:lnTo>
                  <a:pt x="45219" y="5818"/>
                </a:lnTo>
                <a:lnTo>
                  <a:pt x="21685" y="21685"/>
                </a:lnTo>
                <a:lnTo>
                  <a:pt x="5818" y="45219"/>
                </a:lnTo>
                <a:lnTo>
                  <a:pt x="0" y="74041"/>
                </a:lnTo>
                <a:lnTo>
                  <a:pt x="0" y="185039"/>
                </a:lnTo>
                <a:lnTo>
                  <a:pt x="5818" y="213860"/>
                </a:lnTo>
                <a:lnTo>
                  <a:pt x="21685" y="237394"/>
                </a:lnTo>
                <a:lnTo>
                  <a:pt x="45219" y="253261"/>
                </a:lnTo>
                <a:lnTo>
                  <a:pt x="74040" y="259080"/>
                </a:lnTo>
                <a:lnTo>
                  <a:pt x="1554098" y="259080"/>
                </a:lnTo>
                <a:lnTo>
                  <a:pt x="1582920" y="253261"/>
                </a:lnTo>
                <a:lnTo>
                  <a:pt x="1606454" y="237394"/>
                </a:lnTo>
                <a:lnTo>
                  <a:pt x="1622321" y="213860"/>
                </a:lnTo>
                <a:lnTo>
                  <a:pt x="1628140" y="185039"/>
                </a:lnTo>
                <a:lnTo>
                  <a:pt x="1628140" y="74041"/>
                </a:lnTo>
                <a:lnTo>
                  <a:pt x="1622321" y="45219"/>
                </a:lnTo>
                <a:lnTo>
                  <a:pt x="1606454" y="21685"/>
                </a:lnTo>
                <a:lnTo>
                  <a:pt x="1582920" y="5818"/>
                </a:lnTo>
                <a:lnTo>
                  <a:pt x="1554098" y="0"/>
                </a:lnTo>
                <a:close/>
              </a:path>
            </a:pathLst>
          </a:custGeom>
          <a:solidFill>
            <a:srgbClr val="00B3AC"/>
          </a:solidFill>
        </p:spPr>
        <p:txBody>
          <a:bodyPr wrap="square" lIns="0" tIns="0" rIns="0" bIns="0" rtlCol="0"/>
          <a:lstStyle/>
          <a:p>
            <a:pPr defTabSz="685800">
              <a:buClrTx/>
            </a:pPr>
            <a:endParaRPr sz="1350">
              <a:solidFill>
                <a:sysClr val="windowText" lastClr="000000"/>
              </a:solidFill>
            </a:endParaRPr>
          </a:p>
        </p:txBody>
      </p:sp>
      <p:sp>
        <p:nvSpPr>
          <p:cNvPr id="9" name="object 9"/>
          <p:cNvSpPr/>
          <p:nvPr/>
        </p:nvSpPr>
        <p:spPr>
          <a:xfrm>
            <a:off x="3310891" y="803910"/>
            <a:ext cx="1221104" cy="198120"/>
          </a:xfrm>
          <a:custGeom>
            <a:avLst/>
            <a:gdLst/>
            <a:ahLst/>
            <a:cxnLst/>
            <a:rect l="l" t="t" r="r" b="b"/>
            <a:pathLst>
              <a:path w="1628139" h="264159">
                <a:moveTo>
                  <a:pt x="1552575" y="0"/>
                </a:moveTo>
                <a:lnTo>
                  <a:pt x="75564" y="0"/>
                </a:lnTo>
                <a:lnTo>
                  <a:pt x="46130" y="5931"/>
                </a:lnTo>
                <a:lnTo>
                  <a:pt x="22113" y="22113"/>
                </a:lnTo>
                <a:lnTo>
                  <a:pt x="5931" y="46130"/>
                </a:lnTo>
                <a:lnTo>
                  <a:pt x="0" y="75565"/>
                </a:lnTo>
                <a:lnTo>
                  <a:pt x="0" y="188595"/>
                </a:lnTo>
                <a:lnTo>
                  <a:pt x="5931" y="218029"/>
                </a:lnTo>
                <a:lnTo>
                  <a:pt x="22113" y="242046"/>
                </a:lnTo>
                <a:lnTo>
                  <a:pt x="46130" y="258228"/>
                </a:lnTo>
                <a:lnTo>
                  <a:pt x="75564" y="264160"/>
                </a:lnTo>
                <a:lnTo>
                  <a:pt x="1552575" y="264160"/>
                </a:lnTo>
                <a:lnTo>
                  <a:pt x="1582009" y="258228"/>
                </a:lnTo>
                <a:lnTo>
                  <a:pt x="1606026" y="242046"/>
                </a:lnTo>
                <a:lnTo>
                  <a:pt x="1622208" y="218029"/>
                </a:lnTo>
                <a:lnTo>
                  <a:pt x="1628139" y="188595"/>
                </a:lnTo>
                <a:lnTo>
                  <a:pt x="1628139" y="75565"/>
                </a:lnTo>
                <a:lnTo>
                  <a:pt x="1622208" y="46130"/>
                </a:lnTo>
                <a:lnTo>
                  <a:pt x="1606026" y="22113"/>
                </a:lnTo>
                <a:lnTo>
                  <a:pt x="1582009" y="5931"/>
                </a:lnTo>
                <a:lnTo>
                  <a:pt x="1552575" y="0"/>
                </a:lnTo>
                <a:close/>
              </a:path>
            </a:pathLst>
          </a:custGeom>
          <a:solidFill>
            <a:srgbClr val="00B3AC"/>
          </a:solidFill>
        </p:spPr>
        <p:txBody>
          <a:bodyPr wrap="square" lIns="0" tIns="0" rIns="0" bIns="0" rtlCol="0"/>
          <a:lstStyle/>
          <a:p>
            <a:pPr defTabSz="685800">
              <a:buClrTx/>
            </a:pPr>
            <a:endParaRPr sz="1350">
              <a:solidFill>
                <a:sysClr val="windowText" lastClr="000000"/>
              </a:solidFill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4621531" y="800100"/>
            <a:ext cx="1221104" cy="198120"/>
          </a:xfrm>
          <a:custGeom>
            <a:avLst/>
            <a:gdLst/>
            <a:ahLst/>
            <a:cxnLst/>
            <a:rect l="l" t="t" r="r" b="b"/>
            <a:pathLst>
              <a:path w="1628140" h="264159">
                <a:moveTo>
                  <a:pt x="1552575" y="0"/>
                </a:moveTo>
                <a:lnTo>
                  <a:pt x="75564" y="0"/>
                </a:lnTo>
                <a:lnTo>
                  <a:pt x="46130" y="5931"/>
                </a:lnTo>
                <a:lnTo>
                  <a:pt x="22113" y="22113"/>
                </a:lnTo>
                <a:lnTo>
                  <a:pt x="5931" y="46130"/>
                </a:lnTo>
                <a:lnTo>
                  <a:pt x="0" y="75564"/>
                </a:lnTo>
                <a:lnTo>
                  <a:pt x="0" y="188595"/>
                </a:lnTo>
                <a:lnTo>
                  <a:pt x="5931" y="218029"/>
                </a:lnTo>
                <a:lnTo>
                  <a:pt x="22113" y="242046"/>
                </a:lnTo>
                <a:lnTo>
                  <a:pt x="46130" y="258228"/>
                </a:lnTo>
                <a:lnTo>
                  <a:pt x="75564" y="264160"/>
                </a:lnTo>
                <a:lnTo>
                  <a:pt x="1552575" y="264160"/>
                </a:lnTo>
                <a:lnTo>
                  <a:pt x="1582009" y="258228"/>
                </a:lnTo>
                <a:lnTo>
                  <a:pt x="1606026" y="242046"/>
                </a:lnTo>
                <a:lnTo>
                  <a:pt x="1622208" y="218029"/>
                </a:lnTo>
                <a:lnTo>
                  <a:pt x="1628139" y="188595"/>
                </a:lnTo>
                <a:lnTo>
                  <a:pt x="1628139" y="75564"/>
                </a:lnTo>
                <a:lnTo>
                  <a:pt x="1622208" y="46130"/>
                </a:lnTo>
                <a:lnTo>
                  <a:pt x="1606026" y="22113"/>
                </a:lnTo>
                <a:lnTo>
                  <a:pt x="1582009" y="5931"/>
                </a:lnTo>
                <a:lnTo>
                  <a:pt x="1552575" y="0"/>
                </a:lnTo>
                <a:close/>
              </a:path>
            </a:pathLst>
          </a:custGeom>
          <a:solidFill>
            <a:srgbClr val="00B3AC"/>
          </a:solidFill>
        </p:spPr>
        <p:txBody>
          <a:bodyPr wrap="square" lIns="0" tIns="0" rIns="0" bIns="0" rtlCol="0"/>
          <a:lstStyle/>
          <a:p>
            <a:pPr defTabSz="685800">
              <a:buClrTx/>
            </a:pPr>
            <a:endParaRPr sz="1350">
              <a:solidFill>
                <a:sysClr val="windowText" lastClr="000000"/>
              </a:solidFill>
            </a:endParaRPr>
          </a:p>
        </p:txBody>
      </p:sp>
      <p:graphicFrame>
        <p:nvGraphicFramePr>
          <p:cNvPr id="11" name="object 11"/>
          <p:cNvGraphicFramePr>
            <a:graphicFrameLocks noGrp="1"/>
          </p:cNvGraphicFramePr>
          <p:nvPr/>
        </p:nvGraphicFramePr>
        <p:xfrm>
          <a:off x="196749" y="786669"/>
          <a:ext cx="5755956" cy="47720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564481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78756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51121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36159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477203">
                <a:tc>
                  <a:txBody>
                    <a:bodyPr/>
                    <a:lstStyle/>
                    <a:p>
                      <a:pPr marL="870585">
                        <a:lnSpc>
                          <a:spcPct val="100000"/>
                        </a:lnSpc>
                        <a:spcBef>
                          <a:spcPts val="490"/>
                        </a:spcBef>
                      </a:pPr>
                      <a:r>
                        <a:rPr sz="800" b="1" spc="-1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Sasaran</a:t>
                      </a:r>
                      <a:endParaRPr sz="800">
                        <a:latin typeface="Tahoma"/>
                        <a:cs typeface="Tahoma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3175" algn="ctr">
                        <a:lnSpc>
                          <a:spcPct val="100000"/>
                        </a:lnSpc>
                      </a:pPr>
                      <a:r>
                        <a:rPr sz="800" spc="-10" dirty="0">
                          <a:latin typeface="Verdana"/>
                          <a:cs typeface="Verdana"/>
                        </a:rPr>
                        <a:t>52.505.224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T="46673" marB="0">
                    <a:lnR w="9525">
                      <a:solidFill>
                        <a:srgbClr val="BEBEBE"/>
                      </a:solidFill>
                      <a:prstDash val="solid"/>
                    </a:lnR>
                    <a:lnB w="12700">
                      <a:solidFill>
                        <a:srgbClr val="008E8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612140">
                        <a:lnSpc>
                          <a:spcPct val="100000"/>
                        </a:lnSpc>
                        <a:spcBef>
                          <a:spcPts val="475"/>
                        </a:spcBef>
                      </a:pPr>
                      <a:r>
                        <a:rPr sz="800" b="1" spc="-65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Target</a:t>
                      </a:r>
                      <a:r>
                        <a:rPr sz="800" b="1" spc="25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800" b="1" spc="-2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2023</a:t>
                      </a:r>
                      <a:endParaRPr sz="800">
                        <a:latin typeface="Tahoma"/>
                        <a:cs typeface="Tahoma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438150">
                        <a:lnSpc>
                          <a:spcPct val="100000"/>
                        </a:lnSpc>
                      </a:pPr>
                      <a:r>
                        <a:rPr sz="800" spc="-110" dirty="0">
                          <a:latin typeface="Verdana"/>
                          <a:cs typeface="Verdana"/>
                        </a:rPr>
                        <a:t>31.282.128</a:t>
                      </a:r>
                      <a:r>
                        <a:rPr sz="800" spc="65" dirty="0">
                          <a:latin typeface="Verdana"/>
                          <a:cs typeface="Verdana"/>
                        </a:rPr>
                        <a:t> </a:t>
                      </a:r>
                      <a:r>
                        <a:rPr sz="800" spc="-10" dirty="0">
                          <a:latin typeface="Verdana"/>
                          <a:cs typeface="Verdana"/>
                        </a:rPr>
                        <a:t>(60%)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T="45244" marB="0">
                    <a:lnL w="9525">
                      <a:solidFill>
                        <a:srgbClr val="BEBEBE"/>
                      </a:solidFill>
                      <a:prstDash val="solid"/>
                    </a:lnL>
                    <a:lnR w="9525">
                      <a:solidFill>
                        <a:srgbClr val="BEBEBE"/>
                      </a:solidFill>
                      <a:prstDash val="solid"/>
                    </a:lnR>
                    <a:lnB w="12700">
                      <a:solidFill>
                        <a:srgbClr val="008E8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85470">
                        <a:lnSpc>
                          <a:spcPct val="100000"/>
                        </a:lnSpc>
                        <a:spcBef>
                          <a:spcPts val="490"/>
                        </a:spcBef>
                      </a:pPr>
                      <a:r>
                        <a:rPr sz="800" b="1" spc="-1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Diskrining</a:t>
                      </a:r>
                      <a:endParaRPr sz="800">
                        <a:latin typeface="Tahoma"/>
                        <a:cs typeface="Tahoma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595630">
                        <a:lnSpc>
                          <a:spcPct val="100000"/>
                        </a:lnSpc>
                      </a:pPr>
                      <a:r>
                        <a:rPr sz="800" spc="-10" dirty="0">
                          <a:latin typeface="Verdana"/>
                          <a:cs typeface="Verdana"/>
                        </a:rPr>
                        <a:t>8.621.549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T="46673" marB="0">
                    <a:lnL w="9525">
                      <a:solidFill>
                        <a:srgbClr val="BEBEBE"/>
                      </a:solidFill>
                      <a:prstDash val="solid"/>
                    </a:lnL>
                    <a:lnR w="9525">
                      <a:solidFill>
                        <a:srgbClr val="BEBEBE"/>
                      </a:solidFill>
                      <a:prstDash val="solid"/>
                    </a:lnR>
                    <a:lnB w="12700">
                      <a:solidFill>
                        <a:srgbClr val="008E8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49250">
                        <a:lnSpc>
                          <a:spcPct val="100000"/>
                        </a:lnSpc>
                        <a:spcBef>
                          <a:spcPts val="455"/>
                        </a:spcBef>
                      </a:pPr>
                      <a:r>
                        <a:rPr sz="800" b="1" spc="-55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Hasil</a:t>
                      </a:r>
                      <a:r>
                        <a:rPr sz="800" b="1" spc="-5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 </a:t>
                      </a:r>
                      <a:r>
                        <a:rPr sz="800" b="1" spc="-10" dirty="0">
                          <a:solidFill>
                            <a:srgbClr val="FFFFFF"/>
                          </a:solidFill>
                          <a:latin typeface="Tahoma"/>
                          <a:cs typeface="Tahoma"/>
                        </a:rPr>
                        <a:t>abnormal</a:t>
                      </a:r>
                      <a:endParaRPr sz="800">
                        <a:latin typeface="Tahoma"/>
                        <a:cs typeface="Tahoma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114"/>
                        </a:spcBef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600710">
                        <a:lnSpc>
                          <a:spcPct val="100000"/>
                        </a:lnSpc>
                      </a:pPr>
                      <a:r>
                        <a:rPr sz="800" spc="-10" dirty="0">
                          <a:latin typeface="Verdana"/>
                          <a:cs typeface="Verdana"/>
                        </a:rPr>
                        <a:t>5.040.728</a:t>
                      </a:r>
                      <a:endParaRPr sz="800">
                        <a:latin typeface="Verdana"/>
                        <a:cs typeface="Verdana"/>
                      </a:endParaRPr>
                    </a:p>
                  </a:txBody>
                  <a:tcPr marL="0" marR="0" marT="43339" marB="0">
                    <a:lnL w="9525">
                      <a:solidFill>
                        <a:srgbClr val="BEBEBE"/>
                      </a:solidFill>
                      <a:prstDash val="solid"/>
                    </a:lnL>
                    <a:lnB w="12700">
                      <a:solidFill>
                        <a:srgbClr val="008E8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2" name="object 12"/>
          <p:cNvSpPr/>
          <p:nvPr/>
        </p:nvSpPr>
        <p:spPr>
          <a:xfrm>
            <a:off x="6545580" y="3676650"/>
            <a:ext cx="2241709" cy="0"/>
          </a:xfrm>
          <a:custGeom>
            <a:avLst/>
            <a:gdLst/>
            <a:ahLst/>
            <a:cxnLst/>
            <a:rect l="l" t="t" r="r" b="b"/>
            <a:pathLst>
              <a:path w="2988945">
                <a:moveTo>
                  <a:pt x="2988690" y="0"/>
                </a:moveTo>
                <a:lnTo>
                  <a:pt x="0" y="0"/>
                </a:lnTo>
              </a:path>
            </a:pathLst>
          </a:custGeom>
          <a:ln w="20320">
            <a:solidFill>
              <a:srgbClr val="00B3AC"/>
            </a:solidFill>
          </a:ln>
        </p:spPr>
        <p:txBody>
          <a:bodyPr wrap="square" lIns="0" tIns="0" rIns="0" bIns="0" rtlCol="0"/>
          <a:lstStyle/>
          <a:p>
            <a:pPr defTabSz="685800">
              <a:buClrTx/>
            </a:pPr>
            <a:endParaRPr sz="1350">
              <a:solidFill>
                <a:sysClr val="windowText" lastClr="000000"/>
              </a:solidFill>
            </a:endParaRPr>
          </a:p>
        </p:txBody>
      </p:sp>
      <p:grpSp>
        <p:nvGrpSpPr>
          <p:cNvPr id="13" name="object 13"/>
          <p:cNvGrpSpPr/>
          <p:nvPr/>
        </p:nvGrpSpPr>
        <p:grpSpPr>
          <a:xfrm>
            <a:off x="1215389" y="1451609"/>
            <a:ext cx="3903345" cy="3396615"/>
            <a:chOff x="1620519" y="1935479"/>
            <a:chExt cx="5204460" cy="4528820"/>
          </a:xfrm>
        </p:grpSpPr>
        <p:sp>
          <p:nvSpPr>
            <p:cNvPr id="14" name="object 14"/>
            <p:cNvSpPr/>
            <p:nvPr/>
          </p:nvSpPr>
          <p:spPr>
            <a:xfrm>
              <a:off x="1625599" y="3225799"/>
              <a:ext cx="1440180" cy="43180"/>
            </a:xfrm>
            <a:custGeom>
              <a:avLst/>
              <a:gdLst/>
              <a:ahLst/>
              <a:cxnLst/>
              <a:rect l="l" t="t" r="r" b="b"/>
              <a:pathLst>
                <a:path w="1440180" h="43179">
                  <a:moveTo>
                    <a:pt x="1440180" y="0"/>
                  </a:moveTo>
                  <a:lnTo>
                    <a:pt x="0" y="0"/>
                  </a:lnTo>
                  <a:lnTo>
                    <a:pt x="0" y="43179"/>
                  </a:lnTo>
                  <a:lnTo>
                    <a:pt x="1440180" y="43179"/>
                  </a:lnTo>
                  <a:lnTo>
                    <a:pt x="1440180" y="0"/>
                  </a:lnTo>
                  <a:close/>
                </a:path>
              </a:pathLst>
            </a:custGeom>
            <a:solidFill>
              <a:srgbClr val="00B3AC"/>
            </a:solidFill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  <p:sp>
          <p:nvSpPr>
            <p:cNvPr id="15" name="object 15"/>
            <p:cNvSpPr/>
            <p:nvPr/>
          </p:nvSpPr>
          <p:spPr>
            <a:xfrm>
              <a:off x="1625600" y="1935492"/>
              <a:ext cx="5199380" cy="4310380"/>
            </a:xfrm>
            <a:custGeom>
              <a:avLst/>
              <a:gdLst/>
              <a:ahLst/>
              <a:cxnLst/>
              <a:rect l="l" t="t" r="r" b="b"/>
              <a:pathLst>
                <a:path w="5199380" h="4310380">
                  <a:moveTo>
                    <a:pt x="10160" y="4267187"/>
                  </a:moveTo>
                  <a:lnTo>
                    <a:pt x="0" y="4267187"/>
                  </a:lnTo>
                  <a:lnTo>
                    <a:pt x="0" y="4310367"/>
                  </a:lnTo>
                  <a:lnTo>
                    <a:pt x="10160" y="4310367"/>
                  </a:lnTo>
                  <a:lnTo>
                    <a:pt x="10160" y="4267187"/>
                  </a:lnTo>
                  <a:close/>
                </a:path>
                <a:path w="5199380" h="4310380">
                  <a:moveTo>
                    <a:pt x="116840" y="4150347"/>
                  </a:moveTo>
                  <a:lnTo>
                    <a:pt x="0" y="4150347"/>
                  </a:lnTo>
                  <a:lnTo>
                    <a:pt x="0" y="4190987"/>
                  </a:lnTo>
                  <a:lnTo>
                    <a:pt x="116840" y="4190987"/>
                  </a:lnTo>
                  <a:lnTo>
                    <a:pt x="116840" y="4150347"/>
                  </a:lnTo>
                  <a:close/>
                </a:path>
                <a:path w="5199380" h="4310380">
                  <a:moveTo>
                    <a:pt x="149860" y="4030967"/>
                  </a:moveTo>
                  <a:lnTo>
                    <a:pt x="0" y="4030967"/>
                  </a:lnTo>
                  <a:lnTo>
                    <a:pt x="0" y="4071607"/>
                  </a:lnTo>
                  <a:lnTo>
                    <a:pt x="149860" y="4071607"/>
                  </a:lnTo>
                  <a:lnTo>
                    <a:pt x="149860" y="4030967"/>
                  </a:lnTo>
                  <a:close/>
                </a:path>
                <a:path w="5199380" h="4310380">
                  <a:moveTo>
                    <a:pt x="185420" y="3911587"/>
                  </a:moveTo>
                  <a:lnTo>
                    <a:pt x="0" y="3911587"/>
                  </a:lnTo>
                  <a:lnTo>
                    <a:pt x="0" y="3952227"/>
                  </a:lnTo>
                  <a:lnTo>
                    <a:pt x="185420" y="3952227"/>
                  </a:lnTo>
                  <a:lnTo>
                    <a:pt x="185420" y="3911587"/>
                  </a:lnTo>
                  <a:close/>
                </a:path>
                <a:path w="5199380" h="4310380">
                  <a:moveTo>
                    <a:pt x="294640" y="3792207"/>
                  </a:moveTo>
                  <a:lnTo>
                    <a:pt x="0" y="3792207"/>
                  </a:lnTo>
                  <a:lnTo>
                    <a:pt x="0" y="3835387"/>
                  </a:lnTo>
                  <a:lnTo>
                    <a:pt x="294640" y="3835387"/>
                  </a:lnTo>
                  <a:lnTo>
                    <a:pt x="294640" y="3792207"/>
                  </a:lnTo>
                  <a:close/>
                </a:path>
                <a:path w="5199380" h="4310380">
                  <a:moveTo>
                    <a:pt x="431800" y="3672827"/>
                  </a:moveTo>
                  <a:lnTo>
                    <a:pt x="0" y="3672827"/>
                  </a:lnTo>
                  <a:lnTo>
                    <a:pt x="0" y="3716007"/>
                  </a:lnTo>
                  <a:lnTo>
                    <a:pt x="431800" y="3716007"/>
                  </a:lnTo>
                  <a:lnTo>
                    <a:pt x="431800" y="3672827"/>
                  </a:lnTo>
                  <a:close/>
                </a:path>
                <a:path w="5199380" h="4310380">
                  <a:moveTo>
                    <a:pt x="454660" y="3553447"/>
                  </a:moveTo>
                  <a:lnTo>
                    <a:pt x="0" y="3553447"/>
                  </a:lnTo>
                  <a:lnTo>
                    <a:pt x="0" y="3596627"/>
                  </a:lnTo>
                  <a:lnTo>
                    <a:pt x="454660" y="3596627"/>
                  </a:lnTo>
                  <a:lnTo>
                    <a:pt x="454660" y="3553447"/>
                  </a:lnTo>
                  <a:close/>
                </a:path>
                <a:path w="5199380" h="4310380">
                  <a:moveTo>
                    <a:pt x="472440" y="3434067"/>
                  </a:moveTo>
                  <a:lnTo>
                    <a:pt x="0" y="3434067"/>
                  </a:lnTo>
                  <a:lnTo>
                    <a:pt x="0" y="3477247"/>
                  </a:lnTo>
                  <a:lnTo>
                    <a:pt x="472440" y="3477247"/>
                  </a:lnTo>
                  <a:lnTo>
                    <a:pt x="472440" y="3434067"/>
                  </a:lnTo>
                  <a:close/>
                </a:path>
                <a:path w="5199380" h="4310380">
                  <a:moveTo>
                    <a:pt x="574040" y="3314687"/>
                  </a:moveTo>
                  <a:lnTo>
                    <a:pt x="0" y="3314687"/>
                  </a:lnTo>
                  <a:lnTo>
                    <a:pt x="0" y="3357867"/>
                  </a:lnTo>
                  <a:lnTo>
                    <a:pt x="574040" y="3357867"/>
                  </a:lnTo>
                  <a:lnTo>
                    <a:pt x="574040" y="3314687"/>
                  </a:lnTo>
                  <a:close/>
                </a:path>
                <a:path w="5199380" h="4310380">
                  <a:moveTo>
                    <a:pt x="645160" y="3195307"/>
                  </a:moveTo>
                  <a:lnTo>
                    <a:pt x="0" y="3195307"/>
                  </a:lnTo>
                  <a:lnTo>
                    <a:pt x="0" y="3238487"/>
                  </a:lnTo>
                  <a:lnTo>
                    <a:pt x="645160" y="3238487"/>
                  </a:lnTo>
                  <a:lnTo>
                    <a:pt x="645160" y="3195307"/>
                  </a:lnTo>
                  <a:close/>
                </a:path>
                <a:path w="5199380" h="4310380">
                  <a:moveTo>
                    <a:pt x="701040" y="3078467"/>
                  </a:moveTo>
                  <a:lnTo>
                    <a:pt x="0" y="3078467"/>
                  </a:lnTo>
                  <a:lnTo>
                    <a:pt x="0" y="3119107"/>
                  </a:lnTo>
                  <a:lnTo>
                    <a:pt x="701040" y="3119107"/>
                  </a:lnTo>
                  <a:lnTo>
                    <a:pt x="701040" y="3078467"/>
                  </a:lnTo>
                  <a:close/>
                </a:path>
                <a:path w="5199380" h="4310380">
                  <a:moveTo>
                    <a:pt x="734060" y="2959087"/>
                  </a:moveTo>
                  <a:lnTo>
                    <a:pt x="0" y="2959087"/>
                  </a:lnTo>
                  <a:lnTo>
                    <a:pt x="0" y="2999727"/>
                  </a:lnTo>
                  <a:lnTo>
                    <a:pt x="734060" y="2999727"/>
                  </a:lnTo>
                  <a:lnTo>
                    <a:pt x="734060" y="2959087"/>
                  </a:lnTo>
                  <a:close/>
                </a:path>
                <a:path w="5199380" h="4310380">
                  <a:moveTo>
                    <a:pt x="756920" y="2839707"/>
                  </a:moveTo>
                  <a:lnTo>
                    <a:pt x="0" y="2839707"/>
                  </a:lnTo>
                  <a:lnTo>
                    <a:pt x="0" y="2880347"/>
                  </a:lnTo>
                  <a:lnTo>
                    <a:pt x="756920" y="2880347"/>
                  </a:lnTo>
                  <a:lnTo>
                    <a:pt x="756920" y="2839707"/>
                  </a:lnTo>
                  <a:close/>
                </a:path>
                <a:path w="5199380" h="4310380">
                  <a:moveTo>
                    <a:pt x="795020" y="2720327"/>
                  </a:moveTo>
                  <a:lnTo>
                    <a:pt x="0" y="2720327"/>
                  </a:lnTo>
                  <a:lnTo>
                    <a:pt x="0" y="2760967"/>
                  </a:lnTo>
                  <a:lnTo>
                    <a:pt x="795020" y="2760967"/>
                  </a:lnTo>
                  <a:lnTo>
                    <a:pt x="795020" y="2720327"/>
                  </a:lnTo>
                  <a:close/>
                </a:path>
                <a:path w="5199380" h="4310380">
                  <a:moveTo>
                    <a:pt x="802640" y="2600947"/>
                  </a:moveTo>
                  <a:lnTo>
                    <a:pt x="0" y="2600947"/>
                  </a:lnTo>
                  <a:lnTo>
                    <a:pt x="0" y="2644127"/>
                  </a:lnTo>
                  <a:lnTo>
                    <a:pt x="802640" y="2644127"/>
                  </a:lnTo>
                  <a:lnTo>
                    <a:pt x="802640" y="2600947"/>
                  </a:lnTo>
                  <a:close/>
                </a:path>
                <a:path w="5199380" h="4310380">
                  <a:moveTo>
                    <a:pt x="853440" y="2481567"/>
                  </a:moveTo>
                  <a:lnTo>
                    <a:pt x="0" y="2481567"/>
                  </a:lnTo>
                  <a:lnTo>
                    <a:pt x="0" y="2524747"/>
                  </a:lnTo>
                  <a:lnTo>
                    <a:pt x="853440" y="2524747"/>
                  </a:lnTo>
                  <a:lnTo>
                    <a:pt x="853440" y="2481567"/>
                  </a:lnTo>
                  <a:close/>
                </a:path>
                <a:path w="5199380" h="4310380">
                  <a:moveTo>
                    <a:pt x="855980" y="2362187"/>
                  </a:moveTo>
                  <a:lnTo>
                    <a:pt x="0" y="2362187"/>
                  </a:lnTo>
                  <a:lnTo>
                    <a:pt x="0" y="2405367"/>
                  </a:lnTo>
                  <a:lnTo>
                    <a:pt x="855980" y="2405367"/>
                  </a:lnTo>
                  <a:lnTo>
                    <a:pt x="855980" y="2362187"/>
                  </a:lnTo>
                  <a:close/>
                </a:path>
                <a:path w="5199380" h="4310380">
                  <a:moveTo>
                    <a:pt x="876300" y="2242807"/>
                  </a:moveTo>
                  <a:lnTo>
                    <a:pt x="0" y="2242807"/>
                  </a:lnTo>
                  <a:lnTo>
                    <a:pt x="0" y="2285987"/>
                  </a:lnTo>
                  <a:lnTo>
                    <a:pt x="876300" y="2285987"/>
                  </a:lnTo>
                  <a:lnTo>
                    <a:pt x="876300" y="2242807"/>
                  </a:lnTo>
                  <a:close/>
                </a:path>
                <a:path w="5199380" h="4310380">
                  <a:moveTo>
                    <a:pt x="904240" y="2123427"/>
                  </a:moveTo>
                  <a:lnTo>
                    <a:pt x="0" y="2123427"/>
                  </a:lnTo>
                  <a:lnTo>
                    <a:pt x="0" y="2166607"/>
                  </a:lnTo>
                  <a:lnTo>
                    <a:pt x="904240" y="2166607"/>
                  </a:lnTo>
                  <a:lnTo>
                    <a:pt x="904240" y="2123427"/>
                  </a:lnTo>
                  <a:close/>
                </a:path>
                <a:path w="5199380" h="4310380">
                  <a:moveTo>
                    <a:pt x="998220" y="2004047"/>
                  </a:moveTo>
                  <a:lnTo>
                    <a:pt x="0" y="2004047"/>
                  </a:lnTo>
                  <a:lnTo>
                    <a:pt x="0" y="2047227"/>
                  </a:lnTo>
                  <a:lnTo>
                    <a:pt x="998220" y="2047227"/>
                  </a:lnTo>
                  <a:lnTo>
                    <a:pt x="998220" y="2004047"/>
                  </a:lnTo>
                  <a:close/>
                </a:path>
                <a:path w="5199380" h="4310380">
                  <a:moveTo>
                    <a:pt x="1031240" y="1887207"/>
                  </a:moveTo>
                  <a:lnTo>
                    <a:pt x="0" y="1887207"/>
                  </a:lnTo>
                  <a:lnTo>
                    <a:pt x="0" y="1927847"/>
                  </a:lnTo>
                  <a:lnTo>
                    <a:pt x="1031240" y="1927847"/>
                  </a:lnTo>
                  <a:lnTo>
                    <a:pt x="1031240" y="1887207"/>
                  </a:lnTo>
                  <a:close/>
                </a:path>
                <a:path w="5199380" h="4310380">
                  <a:moveTo>
                    <a:pt x="1087120" y="1767827"/>
                  </a:moveTo>
                  <a:lnTo>
                    <a:pt x="0" y="1767827"/>
                  </a:lnTo>
                  <a:lnTo>
                    <a:pt x="0" y="1808467"/>
                  </a:lnTo>
                  <a:lnTo>
                    <a:pt x="1087120" y="1808467"/>
                  </a:lnTo>
                  <a:lnTo>
                    <a:pt x="1087120" y="1767827"/>
                  </a:lnTo>
                  <a:close/>
                </a:path>
                <a:path w="5199380" h="4310380">
                  <a:moveTo>
                    <a:pt x="1109980" y="1648447"/>
                  </a:moveTo>
                  <a:lnTo>
                    <a:pt x="0" y="1648447"/>
                  </a:lnTo>
                  <a:lnTo>
                    <a:pt x="0" y="1689087"/>
                  </a:lnTo>
                  <a:lnTo>
                    <a:pt x="1109980" y="1689087"/>
                  </a:lnTo>
                  <a:lnTo>
                    <a:pt x="1109980" y="1648447"/>
                  </a:lnTo>
                  <a:close/>
                </a:path>
                <a:path w="5199380" h="4310380">
                  <a:moveTo>
                    <a:pt x="1122680" y="1529067"/>
                  </a:moveTo>
                  <a:lnTo>
                    <a:pt x="0" y="1529067"/>
                  </a:lnTo>
                  <a:lnTo>
                    <a:pt x="0" y="1572247"/>
                  </a:lnTo>
                  <a:lnTo>
                    <a:pt x="1122680" y="1572247"/>
                  </a:lnTo>
                  <a:lnTo>
                    <a:pt x="1122680" y="1529067"/>
                  </a:lnTo>
                  <a:close/>
                </a:path>
                <a:path w="5199380" h="4310380">
                  <a:moveTo>
                    <a:pt x="1341120" y="1409687"/>
                  </a:moveTo>
                  <a:lnTo>
                    <a:pt x="0" y="1409687"/>
                  </a:lnTo>
                  <a:lnTo>
                    <a:pt x="0" y="1452867"/>
                  </a:lnTo>
                  <a:lnTo>
                    <a:pt x="1341120" y="1452867"/>
                  </a:lnTo>
                  <a:lnTo>
                    <a:pt x="1341120" y="1409687"/>
                  </a:lnTo>
                  <a:close/>
                </a:path>
                <a:path w="5199380" h="4310380">
                  <a:moveTo>
                    <a:pt x="1498600" y="1170927"/>
                  </a:moveTo>
                  <a:lnTo>
                    <a:pt x="0" y="1170927"/>
                  </a:lnTo>
                  <a:lnTo>
                    <a:pt x="0" y="1214107"/>
                  </a:lnTo>
                  <a:lnTo>
                    <a:pt x="1498600" y="1214107"/>
                  </a:lnTo>
                  <a:lnTo>
                    <a:pt x="1498600" y="1170927"/>
                  </a:lnTo>
                  <a:close/>
                </a:path>
                <a:path w="5199380" h="4310380">
                  <a:moveTo>
                    <a:pt x="1772920" y="1051547"/>
                  </a:moveTo>
                  <a:lnTo>
                    <a:pt x="0" y="1051547"/>
                  </a:lnTo>
                  <a:lnTo>
                    <a:pt x="0" y="1094727"/>
                  </a:lnTo>
                  <a:lnTo>
                    <a:pt x="1772920" y="1094727"/>
                  </a:lnTo>
                  <a:lnTo>
                    <a:pt x="1772920" y="1051547"/>
                  </a:lnTo>
                  <a:close/>
                </a:path>
                <a:path w="5199380" h="4310380">
                  <a:moveTo>
                    <a:pt x="1821180" y="932167"/>
                  </a:moveTo>
                  <a:lnTo>
                    <a:pt x="0" y="932167"/>
                  </a:lnTo>
                  <a:lnTo>
                    <a:pt x="0" y="975347"/>
                  </a:lnTo>
                  <a:lnTo>
                    <a:pt x="1821180" y="975347"/>
                  </a:lnTo>
                  <a:lnTo>
                    <a:pt x="1821180" y="932167"/>
                  </a:lnTo>
                  <a:close/>
                </a:path>
                <a:path w="5199380" h="4310380">
                  <a:moveTo>
                    <a:pt x="1854200" y="815327"/>
                  </a:moveTo>
                  <a:lnTo>
                    <a:pt x="0" y="815327"/>
                  </a:lnTo>
                  <a:lnTo>
                    <a:pt x="0" y="855967"/>
                  </a:lnTo>
                  <a:lnTo>
                    <a:pt x="1854200" y="855967"/>
                  </a:lnTo>
                  <a:lnTo>
                    <a:pt x="1854200" y="815327"/>
                  </a:lnTo>
                  <a:close/>
                </a:path>
                <a:path w="5199380" h="4310380">
                  <a:moveTo>
                    <a:pt x="1988820" y="695947"/>
                  </a:moveTo>
                  <a:lnTo>
                    <a:pt x="0" y="695947"/>
                  </a:lnTo>
                  <a:lnTo>
                    <a:pt x="0" y="736587"/>
                  </a:lnTo>
                  <a:lnTo>
                    <a:pt x="1988820" y="736587"/>
                  </a:lnTo>
                  <a:lnTo>
                    <a:pt x="1988820" y="695947"/>
                  </a:lnTo>
                  <a:close/>
                </a:path>
                <a:path w="5199380" h="4310380">
                  <a:moveTo>
                    <a:pt x="2268220" y="576567"/>
                  </a:moveTo>
                  <a:lnTo>
                    <a:pt x="0" y="576567"/>
                  </a:lnTo>
                  <a:lnTo>
                    <a:pt x="0" y="617207"/>
                  </a:lnTo>
                  <a:lnTo>
                    <a:pt x="2268220" y="617207"/>
                  </a:lnTo>
                  <a:lnTo>
                    <a:pt x="2268220" y="576567"/>
                  </a:lnTo>
                  <a:close/>
                </a:path>
                <a:path w="5199380" h="4310380">
                  <a:moveTo>
                    <a:pt x="2626360" y="457187"/>
                  </a:moveTo>
                  <a:lnTo>
                    <a:pt x="0" y="457187"/>
                  </a:lnTo>
                  <a:lnTo>
                    <a:pt x="0" y="497827"/>
                  </a:lnTo>
                  <a:lnTo>
                    <a:pt x="2626360" y="497827"/>
                  </a:lnTo>
                  <a:lnTo>
                    <a:pt x="2626360" y="457187"/>
                  </a:lnTo>
                  <a:close/>
                </a:path>
                <a:path w="5199380" h="4310380">
                  <a:moveTo>
                    <a:pt x="3228340" y="337807"/>
                  </a:moveTo>
                  <a:lnTo>
                    <a:pt x="0" y="337807"/>
                  </a:lnTo>
                  <a:lnTo>
                    <a:pt x="0" y="380987"/>
                  </a:lnTo>
                  <a:lnTo>
                    <a:pt x="3228340" y="380987"/>
                  </a:lnTo>
                  <a:lnTo>
                    <a:pt x="3228340" y="337807"/>
                  </a:lnTo>
                  <a:close/>
                </a:path>
                <a:path w="5199380" h="4310380">
                  <a:moveTo>
                    <a:pt x="3870960" y="218427"/>
                  </a:moveTo>
                  <a:lnTo>
                    <a:pt x="0" y="218427"/>
                  </a:lnTo>
                  <a:lnTo>
                    <a:pt x="0" y="261607"/>
                  </a:lnTo>
                  <a:lnTo>
                    <a:pt x="3870960" y="261607"/>
                  </a:lnTo>
                  <a:lnTo>
                    <a:pt x="3870960" y="218427"/>
                  </a:lnTo>
                  <a:close/>
                </a:path>
                <a:path w="5199380" h="4310380">
                  <a:moveTo>
                    <a:pt x="4503420" y="99047"/>
                  </a:moveTo>
                  <a:lnTo>
                    <a:pt x="0" y="99047"/>
                  </a:lnTo>
                  <a:lnTo>
                    <a:pt x="0" y="142227"/>
                  </a:lnTo>
                  <a:lnTo>
                    <a:pt x="4503420" y="142227"/>
                  </a:lnTo>
                  <a:lnTo>
                    <a:pt x="4503420" y="99047"/>
                  </a:lnTo>
                  <a:close/>
                </a:path>
                <a:path w="5199380" h="4310380">
                  <a:moveTo>
                    <a:pt x="5199380" y="0"/>
                  </a:moveTo>
                  <a:lnTo>
                    <a:pt x="0" y="0"/>
                  </a:lnTo>
                  <a:lnTo>
                    <a:pt x="0" y="22847"/>
                  </a:lnTo>
                  <a:lnTo>
                    <a:pt x="5199380" y="22847"/>
                  </a:lnTo>
                  <a:lnTo>
                    <a:pt x="5199380" y="0"/>
                  </a:lnTo>
                  <a:close/>
                </a:path>
              </a:pathLst>
            </a:custGeom>
            <a:solidFill>
              <a:srgbClr val="C6ECEB"/>
            </a:solidFill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  <p:sp>
          <p:nvSpPr>
            <p:cNvPr id="16" name="object 16"/>
            <p:cNvSpPr/>
            <p:nvPr/>
          </p:nvSpPr>
          <p:spPr>
            <a:xfrm>
              <a:off x="1625599" y="1938019"/>
              <a:ext cx="0" cy="4526280"/>
            </a:xfrm>
            <a:custGeom>
              <a:avLst/>
              <a:gdLst/>
              <a:ahLst/>
              <a:cxnLst/>
              <a:rect l="l" t="t" r="r" b="b"/>
              <a:pathLst>
                <a:path h="4526280">
                  <a:moveTo>
                    <a:pt x="0" y="0"/>
                  </a:moveTo>
                  <a:lnTo>
                    <a:pt x="0" y="4526280"/>
                  </a:lnTo>
                </a:path>
              </a:pathLst>
            </a:custGeom>
            <a:ln w="10160">
              <a:solidFill>
                <a:srgbClr val="D9D9D9"/>
              </a:solidFill>
            </a:ln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17" name="object 17"/>
          <p:cNvSpPr txBox="1"/>
          <p:nvPr/>
        </p:nvSpPr>
        <p:spPr>
          <a:xfrm>
            <a:off x="5167313" y="1397032"/>
            <a:ext cx="266700" cy="101951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9525" defTabSz="685800">
              <a:spcBef>
                <a:spcPts val="75"/>
              </a:spcBef>
              <a:buClrTx/>
            </a:pPr>
            <a:r>
              <a:rPr sz="600" spc="-75" dirty="0">
                <a:solidFill>
                  <a:srgbClr val="404040"/>
                </a:solidFill>
                <a:latin typeface="Verdana"/>
                <a:cs typeface="Verdana"/>
              </a:rPr>
              <a:t>59,01%</a:t>
            </a:r>
            <a:endParaRPr sz="600">
              <a:solidFill>
                <a:sysClr val="windowText" lastClr="000000"/>
              </a:solidFill>
              <a:latin typeface="Verdana"/>
              <a:cs typeface="Verdana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4645057" y="1486138"/>
            <a:ext cx="267176" cy="101951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9525" defTabSz="685800">
              <a:spcBef>
                <a:spcPts val="75"/>
              </a:spcBef>
              <a:buClrTx/>
            </a:pPr>
            <a:r>
              <a:rPr sz="600" spc="-75" dirty="0">
                <a:solidFill>
                  <a:srgbClr val="404040"/>
                </a:solidFill>
                <a:latin typeface="Verdana"/>
                <a:cs typeface="Verdana"/>
              </a:rPr>
              <a:t>51,11%</a:t>
            </a:r>
            <a:endParaRPr sz="600">
              <a:solidFill>
                <a:sysClr val="windowText" lastClr="000000"/>
              </a:solidFill>
              <a:latin typeface="Verdana"/>
              <a:cs typeface="Verdana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4171950" y="1575912"/>
            <a:ext cx="266700" cy="101951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9525" defTabSz="685800">
              <a:spcBef>
                <a:spcPts val="75"/>
              </a:spcBef>
              <a:buClrTx/>
            </a:pPr>
            <a:r>
              <a:rPr sz="600" spc="-75" dirty="0">
                <a:solidFill>
                  <a:srgbClr val="404040"/>
                </a:solidFill>
                <a:latin typeface="Verdana"/>
                <a:cs typeface="Verdana"/>
              </a:rPr>
              <a:t>43,95%</a:t>
            </a:r>
            <a:endParaRPr sz="600">
              <a:solidFill>
                <a:sysClr val="windowText" lastClr="000000"/>
              </a:solidFill>
              <a:latin typeface="Verdana"/>
              <a:cs typeface="Verdana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3689223" y="1665255"/>
            <a:ext cx="266700" cy="101951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9525" defTabSz="685800">
              <a:spcBef>
                <a:spcPts val="75"/>
              </a:spcBef>
              <a:buClrTx/>
            </a:pPr>
            <a:r>
              <a:rPr sz="600" spc="-75" dirty="0">
                <a:solidFill>
                  <a:srgbClr val="404040"/>
                </a:solidFill>
                <a:latin typeface="Verdana"/>
                <a:cs typeface="Verdana"/>
              </a:rPr>
              <a:t>36,65%</a:t>
            </a:r>
            <a:endParaRPr sz="600">
              <a:solidFill>
                <a:sysClr val="windowText" lastClr="000000"/>
              </a:solidFill>
              <a:latin typeface="Verdana"/>
              <a:cs typeface="Verdana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3238500" y="1754505"/>
            <a:ext cx="266700" cy="101951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9525" defTabSz="685800">
              <a:spcBef>
                <a:spcPts val="75"/>
              </a:spcBef>
              <a:buClrTx/>
            </a:pPr>
            <a:r>
              <a:rPr sz="600" spc="-75" dirty="0">
                <a:solidFill>
                  <a:srgbClr val="404040"/>
                </a:solidFill>
                <a:latin typeface="Verdana"/>
                <a:cs typeface="Verdana"/>
              </a:rPr>
              <a:t>29,83%</a:t>
            </a:r>
            <a:endParaRPr sz="600">
              <a:solidFill>
                <a:sysClr val="windowText" lastClr="000000"/>
              </a:solidFill>
              <a:latin typeface="Verdana"/>
              <a:cs typeface="Verdana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2968657" y="1844040"/>
            <a:ext cx="266700" cy="101951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9525" defTabSz="685800">
              <a:spcBef>
                <a:spcPts val="75"/>
              </a:spcBef>
              <a:buClrTx/>
            </a:pPr>
            <a:r>
              <a:rPr sz="600" spc="-75" dirty="0">
                <a:solidFill>
                  <a:srgbClr val="404040"/>
                </a:solidFill>
                <a:latin typeface="Verdana"/>
                <a:cs typeface="Verdana"/>
              </a:rPr>
              <a:t>25,75%</a:t>
            </a:r>
            <a:endParaRPr sz="600">
              <a:solidFill>
                <a:sysClr val="windowText" lastClr="000000"/>
              </a:solidFill>
              <a:latin typeface="Verdana"/>
              <a:cs typeface="Verdana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2759107" y="1933385"/>
            <a:ext cx="266700" cy="101951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9525" defTabSz="685800">
              <a:spcBef>
                <a:spcPts val="75"/>
              </a:spcBef>
              <a:buClrTx/>
            </a:pPr>
            <a:r>
              <a:rPr sz="600" spc="-75" dirty="0">
                <a:solidFill>
                  <a:srgbClr val="404040"/>
                </a:solidFill>
                <a:latin typeface="Verdana"/>
                <a:cs typeface="Verdana"/>
              </a:rPr>
              <a:t>22,58%</a:t>
            </a:r>
            <a:endParaRPr sz="600">
              <a:solidFill>
                <a:sysClr val="windowText" lastClr="000000"/>
              </a:solidFill>
              <a:latin typeface="Verdana"/>
              <a:cs typeface="Verdana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2657951" y="2022634"/>
            <a:ext cx="266700" cy="101951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9525" defTabSz="685800">
              <a:spcBef>
                <a:spcPts val="75"/>
              </a:spcBef>
              <a:buClrTx/>
            </a:pPr>
            <a:r>
              <a:rPr sz="600" spc="-75" dirty="0">
                <a:solidFill>
                  <a:srgbClr val="404040"/>
                </a:solidFill>
                <a:latin typeface="Verdana"/>
                <a:cs typeface="Verdana"/>
              </a:rPr>
              <a:t>21,05%</a:t>
            </a:r>
            <a:endParaRPr sz="600">
              <a:solidFill>
                <a:sysClr val="windowText" lastClr="000000"/>
              </a:solidFill>
              <a:latin typeface="Verdana"/>
              <a:cs typeface="Verdana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2634138" y="2111645"/>
            <a:ext cx="268129" cy="101951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9525" defTabSz="685800">
              <a:spcBef>
                <a:spcPts val="75"/>
              </a:spcBef>
              <a:buClrTx/>
            </a:pPr>
            <a:r>
              <a:rPr sz="600" spc="-71" dirty="0">
                <a:solidFill>
                  <a:srgbClr val="404040"/>
                </a:solidFill>
                <a:latin typeface="Verdana"/>
                <a:cs typeface="Verdana"/>
              </a:rPr>
              <a:t>20,69%</a:t>
            </a:r>
            <a:endParaRPr sz="600">
              <a:solidFill>
                <a:sysClr val="windowText" lastClr="000000"/>
              </a:solidFill>
              <a:latin typeface="Verdana"/>
              <a:cs typeface="Verdana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2597944" y="2201418"/>
            <a:ext cx="266700" cy="101951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9525" defTabSz="685800">
              <a:spcBef>
                <a:spcPts val="75"/>
              </a:spcBef>
              <a:buClrTx/>
            </a:pPr>
            <a:r>
              <a:rPr sz="600" spc="-75" dirty="0">
                <a:solidFill>
                  <a:srgbClr val="404040"/>
                </a:solidFill>
                <a:latin typeface="Verdana"/>
                <a:cs typeface="Verdana"/>
              </a:rPr>
              <a:t>20,14%</a:t>
            </a:r>
            <a:endParaRPr sz="600">
              <a:solidFill>
                <a:sysClr val="windowText" lastClr="000000"/>
              </a:solidFill>
              <a:latin typeface="Verdana"/>
              <a:cs typeface="Verdana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2392203" y="2290763"/>
            <a:ext cx="266700" cy="101951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9525" defTabSz="685800">
              <a:spcBef>
                <a:spcPts val="75"/>
              </a:spcBef>
              <a:buClrTx/>
            </a:pPr>
            <a:r>
              <a:rPr sz="600" spc="-75" dirty="0">
                <a:solidFill>
                  <a:srgbClr val="404040"/>
                </a:solidFill>
                <a:latin typeface="Verdana"/>
                <a:cs typeface="Verdana"/>
              </a:rPr>
              <a:t>17,03%</a:t>
            </a:r>
            <a:endParaRPr sz="600">
              <a:solidFill>
                <a:sysClr val="windowText" lastClr="000000"/>
              </a:solidFill>
              <a:latin typeface="Verdana"/>
              <a:cs typeface="Verdana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2347436" y="2380011"/>
            <a:ext cx="266700" cy="101951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9525" defTabSz="685800">
              <a:spcBef>
                <a:spcPts val="75"/>
              </a:spcBef>
              <a:buClrTx/>
            </a:pPr>
            <a:r>
              <a:rPr sz="600" spc="-75" dirty="0">
                <a:solidFill>
                  <a:srgbClr val="404040"/>
                </a:solidFill>
                <a:latin typeface="Verdana"/>
                <a:cs typeface="Verdana"/>
              </a:rPr>
              <a:t>16,35%</a:t>
            </a:r>
            <a:endParaRPr sz="600">
              <a:solidFill>
                <a:sysClr val="windowText" lastClr="000000"/>
              </a:solidFill>
              <a:latin typeface="Verdana"/>
              <a:cs typeface="Verdana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2273808" y="2469546"/>
            <a:ext cx="268129" cy="101951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9525" defTabSz="685800">
              <a:spcBef>
                <a:spcPts val="75"/>
              </a:spcBef>
              <a:buClrTx/>
            </a:pPr>
            <a:r>
              <a:rPr sz="600" spc="-71" dirty="0">
                <a:solidFill>
                  <a:srgbClr val="404040"/>
                </a:solidFill>
                <a:latin typeface="Verdana"/>
                <a:cs typeface="Verdana"/>
              </a:rPr>
              <a:t>15,24%</a:t>
            </a:r>
            <a:endParaRPr sz="600">
              <a:solidFill>
                <a:sysClr val="windowText" lastClr="000000"/>
              </a:solidFill>
              <a:latin typeface="Verdana"/>
              <a:cs typeface="Verdana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2099596" y="2558891"/>
            <a:ext cx="276701" cy="189154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19050" defTabSz="685800">
              <a:lnSpc>
                <a:spcPts val="713"/>
              </a:lnSpc>
              <a:spcBef>
                <a:spcPts val="75"/>
              </a:spcBef>
              <a:buClrTx/>
            </a:pPr>
            <a:r>
              <a:rPr sz="600" spc="-75" dirty="0">
                <a:solidFill>
                  <a:srgbClr val="404040"/>
                </a:solidFill>
                <a:latin typeface="Verdana"/>
                <a:cs typeface="Verdana"/>
              </a:rPr>
              <a:t>12,75%</a:t>
            </a:r>
            <a:endParaRPr sz="600">
              <a:solidFill>
                <a:sysClr val="windowText" lastClr="000000"/>
              </a:solidFill>
              <a:latin typeface="Verdana"/>
              <a:cs typeface="Verdana"/>
            </a:endParaRPr>
          </a:p>
          <a:p>
            <a:pPr marL="9525" defTabSz="685800">
              <a:lnSpc>
                <a:spcPts val="713"/>
              </a:lnSpc>
              <a:buClrTx/>
            </a:pPr>
            <a:r>
              <a:rPr sz="600" spc="-60" dirty="0">
                <a:solidFill>
                  <a:srgbClr val="404040"/>
                </a:solidFill>
                <a:latin typeface="Verdana"/>
                <a:cs typeface="Verdana"/>
              </a:rPr>
              <a:t>12,60%</a:t>
            </a:r>
            <a:endParaRPr sz="600">
              <a:solidFill>
                <a:sysClr val="windowText" lastClr="000000"/>
              </a:solidFill>
              <a:latin typeface="Verdana"/>
              <a:cs typeface="Verdana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2082166" y="2737247"/>
            <a:ext cx="267176" cy="101951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9525" defTabSz="685800">
              <a:spcBef>
                <a:spcPts val="75"/>
              </a:spcBef>
              <a:buClrTx/>
            </a:pPr>
            <a:r>
              <a:rPr sz="600" spc="-75" dirty="0">
                <a:solidFill>
                  <a:srgbClr val="404040"/>
                </a:solidFill>
                <a:latin typeface="Verdana"/>
                <a:cs typeface="Verdana"/>
              </a:rPr>
              <a:t>12,34%</a:t>
            </a:r>
            <a:endParaRPr sz="600">
              <a:solidFill>
                <a:sysClr val="windowText" lastClr="000000"/>
              </a:solidFill>
              <a:latin typeface="Verdana"/>
              <a:cs typeface="Verdana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2040731" y="2827020"/>
            <a:ext cx="266700" cy="101951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9525" defTabSz="685800">
              <a:spcBef>
                <a:spcPts val="75"/>
              </a:spcBef>
              <a:buClrTx/>
            </a:pPr>
            <a:r>
              <a:rPr sz="600" spc="-75" dirty="0">
                <a:solidFill>
                  <a:srgbClr val="404040"/>
                </a:solidFill>
                <a:latin typeface="Verdana"/>
                <a:cs typeface="Verdana"/>
              </a:rPr>
              <a:t>11,71%</a:t>
            </a:r>
            <a:endParaRPr sz="600">
              <a:solidFill>
                <a:sysClr val="windowText" lastClr="000000"/>
              </a:solidFill>
              <a:latin typeface="Verdana"/>
              <a:cs typeface="Verdana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2016251" y="2916269"/>
            <a:ext cx="266700" cy="101951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9525" defTabSz="685800">
              <a:spcBef>
                <a:spcPts val="75"/>
              </a:spcBef>
              <a:buClrTx/>
            </a:pPr>
            <a:r>
              <a:rPr sz="600" spc="-75" dirty="0">
                <a:solidFill>
                  <a:srgbClr val="404040"/>
                </a:solidFill>
                <a:latin typeface="Verdana"/>
                <a:cs typeface="Verdana"/>
              </a:rPr>
              <a:t>11,34%</a:t>
            </a:r>
            <a:endParaRPr sz="600">
              <a:solidFill>
                <a:sysClr val="windowText" lastClr="000000"/>
              </a:solidFill>
              <a:latin typeface="Verdana"/>
              <a:cs typeface="Verdana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1924812" y="3005613"/>
            <a:ext cx="287655" cy="189154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30004" defTabSz="685800">
              <a:lnSpc>
                <a:spcPts val="713"/>
              </a:lnSpc>
              <a:spcBef>
                <a:spcPts val="75"/>
              </a:spcBef>
              <a:buClrTx/>
            </a:pPr>
            <a:r>
              <a:rPr sz="600" spc="-75" dirty="0">
                <a:solidFill>
                  <a:srgbClr val="404040"/>
                </a:solidFill>
                <a:latin typeface="Verdana"/>
                <a:cs typeface="Verdana"/>
              </a:rPr>
              <a:t>10,27%</a:t>
            </a:r>
            <a:endParaRPr sz="600">
              <a:solidFill>
                <a:sysClr val="windowText" lastClr="000000"/>
              </a:solidFill>
              <a:latin typeface="Verdana"/>
              <a:cs typeface="Verdana"/>
            </a:endParaRPr>
          </a:p>
          <a:p>
            <a:pPr marL="9525" defTabSz="685800">
              <a:lnSpc>
                <a:spcPts val="713"/>
              </a:lnSpc>
              <a:buClrTx/>
            </a:pPr>
            <a:r>
              <a:rPr sz="600" spc="-8" dirty="0">
                <a:solidFill>
                  <a:srgbClr val="404040"/>
                </a:solidFill>
                <a:latin typeface="Verdana"/>
                <a:cs typeface="Verdana"/>
              </a:rPr>
              <a:t>9,96%</a:t>
            </a:r>
            <a:endParaRPr sz="600">
              <a:solidFill>
                <a:sysClr val="windowText" lastClr="000000"/>
              </a:solidFill>
              <a:latin typeface="Verdana"/>
              <a:cs typeface="Verdana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1907666" y="3184398"/>
            <a:ext cx="226695" cy="189154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10953" defTabSz="685800">
              <a:lnSpc>
                <a:spcPts val="713"/>
              </a:lnSpc>
              <a:spcBef>
                <a:spcPts val="75"/>
              </a:spcBef>
              <a:buClrTx/>
            </a:pPr>
            <a:r>
              <a:rPr sz="600" spc="-75" dirty="0">
                <a:solidFill>
                  <a:srgbClr val="404040"/>
                </a:solidFill>
                <a:latin typeface="Verdana"/>
                <a:cs typeface="Verdana"/>
              </a:rPr>
              <a:t>9,73%</a:t>
            </a:r>
            <a:endParaRPr sz="600">
              <a:solidFill>
                <a:sysClr val="windowText" lastClr="000000"/>
              </a:solidFill>
              <a:latin typeface="Verdana"/>
              <a:cs typeface="Verdana"/>
            </a:endParaRPr>
          </a:p>
          <a:p>
            <a:pPr marL="9525" defTabSz="685800">
              <a:lnSpc>
                <a:spcPts val="713"/>
              </a:lnSpc>
              <a:buClrTx/>
            </a:pPr>
            <a:r>
              <a:rPr sz="600" spc="-75" dirty="0">
                <a:solidFill>
                  <a:srgbClr val="404040"/>
                </a:solidFill>
                <a:latin typeface="Verdana"/>
                <a:cs typeface="Verdana"/>
              </a:rPr>
              <a:t>9,70%</a:t>
            </a:r>
            <a:endParaRPr sz="600">
              <a:solidFill>
                <a:sysClr val="windowText" lastClr="000000"/>
              </a:solidFill>
              <a:latin typeface="Verdana"/>
              <a:cs typeface="Verdana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1864042" y="3363278"/>
            <a:ext cx="230981" cy="189154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15240" defTabSz="685800">
              <a:lnSpc>
                <a:spcPts val="713"/>
              </a:lnSpc>
              <a:spcBef>
                <a:spcPts val="75"/>
              </a:spcBef>
              <a:buClrTx/>
            </a:pPr>
            <a:r>
              <a:rPr sz="600" spc="-75" dirty="0">
                <a:solidFill>
                  <a:srgbClr val="404040"/>
                </a:solidFill>
                <a:latin typeface="Verdana"/>
                <a:cs typeface="Verdana"/>
              </a:rPr>
              <a:t>9,13%</a:t>
            </a:r>
            <a:endParaRPr sz="600">
              <a:solidFill>
                <a:sysClr val="windowText" lastClr="000000"/>
              </a:solidFill>
              <a:latin typeface="Verdana"/>
              <a:cs typeface="Verdana"/>
            </a:endParaRPr>
          </a:p>
          <a:p>
            <a:pPr marL="9525" defTabSz="685800">
              <a:lnSpc>
                <a:spcPts val="713"/>
              </a:lnSpc>
              <a:buClrTx/>
            </a:pPr>
            <a:r>
              <a:rPr sz="600" spc="-68" dirty="0">
                <a:solidFill>
                  <a:srgbClr val="404040"/>
                </a:solidFill>
                <a:latin typeface="Verdana"/>
                <a:cs typeface="Verdana"/>
              </a:rPr>
              <a:t>9,04%</a:t>
            </a:r>
            <a:endParaRPr sz="600">
              <a:solidFill>
                <a:sysClr val="windowText" lastClr="000000"/>
              </a:solidFill>
              <a:latin typeface="Verdana"/>
              <a:cs typeface="Verdana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1817084" y="3541871"/>
            <a:ext cx="242888" cy="189154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27146" defTabSz="685800">
              <a:lnSpc>
                <a:spcPts val="713"/>
              </a:lnSpc>
              <a:spcBef>
                <a:spcPts val="75"/>
              </a:spcBef>
              <a:buClrTx/>
            </a:pPr>
            <a:r>
              <a:rPr sz="600" spc="-75" dirty="0">
                <a:solidFill>
                  <a:srgbClr val="404040"/>
                </a:solidFill>
                <a:latin typeface="Verdana"/>
                <a:cs typeface="Verdana"/>
              </a:rPr>
              <a:t>8,60%</a:t>
            </a:r>
            <a:endParaRPr sz="600">
              <a:solidFill>
                <a:sysClr val="windowText" lastClr="000000"/>
              </a:solidFill>
              <a:latin typeface="Verdana"/>
              <a:cs typeface="Verdana"/>
            </a:endParaRPr>
          </a:p>
          <a:p>
            <a:pPr marL="9525" defTabSz="685800">
              <a:lnSpc>
                <a:spcPts val="713"/>
              </a:lnSpc>
              <a:buClrTx/>
            </a:pPr>
            <a:r>
              <a:rPr sz="600" spc="-49" dirty="0">
                <a:solidFill>
                  <a:srgbClr val="404040"/>
                </a:solidFill>
                <a:latin typeface="Verdana"/>
                <a:cs typeface="Verdana"/>
              </a:rPr>
              <a:t>8,33%</a:t>
            </a:r>
            <a:endParaRPr sz="600">
              <a:solidFill>
                <a:sysClr val="windowText" lastClr="000000"/>
              </a:solidFill>
              <a:latin typeface="Verdana"/>
              <a:cs typeface="Verdana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1792604" y="3720655"/>
            <a:ext cx="224790" cy="101951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9525" defTabSz="685800">
              <a:spcBef>
                <a:spcPts val="75"/>
              </a:spcBef>
              <a:buClrTx/>
            </a:pPr>
            <a:r>
              <a:rPr sz="600" spc="-79" dirty="0">
                <a:solidFill>
                  <a:srgbClr val="404040"/>
                </a:solidFill>
                <a:latin typeface="Verdana"/>
                <a:cs typeface="Verdana"/>
              </a:rPr>
              <a:t>7,96%</a:t>
            </a:r>
            <a:endParaRPr sz="600">
              <a:solidFill>
                <a:sysClr val="windowText" lastClr="000000"/>
              </a:solidFill>
              <a:latin typeface="Verdana"/>
              <a:cs typeface="Verdana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1750219" y="3810000"/>
            <a:ext cx="224790" cy="101951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9525" defTabSz="685800">
              <a:spcBef>
                <a:spcPts val="75"/>
              </a:spcBef>
              <a:buClrTx/>
            </a:pPr>
            <a:r>
              <a:rPr sz="600" spc="-79" dirty="0">
                <a:solidFill>
                  <a:srgbClr val="404040"/>
                </a:solidFill>
                <a:latin typeface="Verdana"/>
                <a:cs typeface="Verdana"/>
              </a:rPr>
              <a:t>7,32%</a:t>
            </a:r>
            <a:endParaRPr sz="600">
              <a:solidFill>
                <a:sysClr val="windowText" lastClr="000000"/>
              </a:solidFill>
              <a:latin typeface="Verdana"/>
              <a:cs typeface="Verdana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1698116" y="3899345"/>
            <a:ext cx="224790" cy="101951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9525" defTabSz="685800">
              <a:spcBef>
                <a:spcPts val="75"/>
              </a:spcBef>
              <a:buClrTx/>
            </a:pPr>
            <a:r>
              <a:rPr sz="600" spc="-79" dirty="0">
                <a:solidFill>
                  <a:srgbClr val="404040"/>
                </a:solidFill>
                <a:latin typeface="Verdana"/>
                <a:cs typeface="Verdana"/>
              </a:rPr>
              <a:t>6,53%</a:t>
            </a:r>
            <a:endParaRPr sz="600">
              <a:solidFill>
                <a:sysClr val="windowText" lastClr="000000"/>
              </a:solidFill>
              <a:latin typeface="Verdana"/>
              <a:cs typeface="Verdana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1607629" y="3988784"/>
            <a:ext cx="238601" cy="189154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22860" defTabSz="685800">
              <a:lnSpc>
                <a:spcPts val="713"/>
              </a:lnSpc>
              <a:spcBef>
                <a:spcPts val="75"/>
              </a:spcBef>
              <a:buClrTx/>
            </a:pPr>
            <a:r>
              <a:rPr sz="600" spc="-75" dirty="0">
                <a:solidFill>
                  <a:srgbClr val="404040"/>
                </a:solidFill>
                <a:latin typeface="Verdana"/>
                <a:cs typeface="Verdana"/>
              </a:rPr>
              <a:t>5,37%</a:t>
            </a:r>
            <a:endParaRPr sz="600">
              <a:solidFill>
                <a:sysClr val="windowText" lastClr="000000"/>
              </a:solidFill>
              <a:latin typeface="Verdana"/>
              <a:cs typeface="Verdana"/>
            </a:endParaRPr>
          </a:p>
          <a:p>
            <a:pPr marL="9525" defTabSz="685800">
              <a:lnSpc>
                <a:spcPts val="713"/>
              </a:lnSpc>
              <a:buClrTx/>
            </a:pPr>
            <a:r>
              <a:rPr sz="600" spc="-56" dirty="0">
                <a:solidFill>
                  <a:srgbClr val="404040"/>
                </a:solidFill>
                <a:latin typeface="Verdana"/>
                <a:cs typeface="Verdana"/>
              </a:rPr>
              <a:t>5,16%</a:t>
            </a:r>
            <a:endParaRPr sz="600">
              <a:solidFill>
                <a:sysClr val="windowText" lastClr="000000"/>
              </a:solidFill>
              <a:latin typeface="Verdana"/>
              <a:cs typeface="Verdana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1590960" y="4167426"/>
            <a:ext cx="224790" cy="101951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9525" defTabSz="685800">
              <a:spcBef>
                <a:spcPts val="75"/>
              </a:spcBef>
              <a:buClrTx/>
            </a:pPr>
            <a:r>
              <a:rPr sz="600" spc="-79" dirty="0">
                <a:solidFill>
                  <a:srgbClr val="404040"/>
                </a:solidFill>
                <a:latin typeface="Verdana"/>
                <a:cs typeface="Verdana"/>
              </a:rPr>
              <a:t>4,91%</a:t>
            </a:r>
            <a:endParaRPr sz="600">
              <a:solidFill>
                <a:sysClr val="windowText" lastClr="000000"/>
              </a:solidFill>
              <a:latin typeface="Verdana"/>
              <a:cs typeface="Verdana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1489234" y="4256484"/>
            <a:ext cx="225266" cy="101951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9525" defTabSz="685800">
              <a:spcBef>
                <a:spcPts val="75"/>
              </a:spcBef>
              <a:buClrTx/>
            </a:pPr>
            <a:r>
              <a:rPr sz="600" spc="-75" dirty="0">
                <a:solidFill>
                  <a:srgbClr val="404040"/>
                </a:solidFill>
                <a:latin typeface="Verdana"/>
                <a:cs typeface="Verdana"/>
              </a:rPr>
              <a:t>3,37%</a:t>
            </a:r>
            <a:endParaRPr sz="600">
              <a:solidFill>
                <a:sysClr val="windowText" lastClr="000000"/>
              </a:solidFill>
              <a:latin typeface="Verdana"/>
              <a:cs typeface="Verdana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1406556" y="4346257"/>
            <a:ext cx="224790" cy="101951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9525" defTabSz="685800">
              <a:spcBef>
                <a:spcPts val="75"/>
              </a:spcBef>
              <a:buClrTx/>
            </a:pPr>
            <a:r>
              <a:rPr sz="600" spc="-79" dirty="0">
                <a:solidFill>
                  <a:srgbClr val="404040"/>
                </a:solidFill>
                <a:latin typeface="Verdana"/>
                <a:cs typeface="Verdana"/>
              </a:rPr>
              <a:t>2,12%</a:t>
            </a:r>
            <a:endParaRPr sz="600">
              <a:solidFill>
                <a:sysClr val="windowText" lastClr="000000"/>
              </a:solidFill>
              <a:latin typeface="Verdana"/>
              <a:cs typeface="Verdana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1380172" y="4435554"/>
            <a:ext cx="224790" cy="101951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9525" defTabSz="685800">
              <a:spcBef>
                <a:spcPts val="75"/>
              </a:spcBef>
              <a:buClrTx/>
            </a:pPr>
            <a:r>
              <a:rPr sz="600" spc="-79" dirty="0">
                <a:solidFill>
                  <a:srgbClr val="404040"/>
                </a:solidFill>
                <a:latin typeface="Verdana"/>
                <a:cs typeface="Verdana"/>
              </a:rPr>
              <a:t>1,72%</a:t>
            </a:r>
            <a:endParaRPr sz="600">
              <a:solidFill>
                <a:sysClr val="windowText" lastClr="000000"/>
              </a:solidFill>
              <a:latin typeface="Verdana"/>
              <a:cs typeface="Verdana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1355693" y="4524851"/>
            <a:ext cx="224790" cy="101951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9525" defTabSz="685800">
              <a:spcBef>
                <a:spcPts val="75"/>
              </a:spcBef>
              <a:buClrTx/>
            </a:pPr>
            <a:r>
              <a:rPr sz="600" spc="-79" dirty="0">
                <a:solidFill>
                  <a:srgbClr val="404040"/>
                </a:solidFill>
                <a:latin typeface="Verdana"/>
                <a:cs typeface="Verdana"/>
              </a:rPr>
              <a:t>1,35%</a:t>
            </a:r>
            <a:endParaRPr sz="600">
              <a:solidFill>
                <a:sysClr val="windowText" lastClr="000000"/>
              </a:solidFill>
              <a:latin typeface="Verdana"/>
              <a:cs typeface="Verdana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1266348" y="4614387"/>
            <a:ext cx="234315" cy="278923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18574" defTabSz="685800">
              <a:lnSpc>
                <a:spcPts val="713"/>
              </a:lnSpc>
              <a:spcBef>
                <a:spcPts val="75"/>
              </a:spcBef>
              <a:buClrTx/>
            </a:pPr>
            <a:r>
              <a:rPr sz="600" spc="-75" dirty="0">
                <a:solidFill>
                  <a:srgbClr val="404040"/>
                </a:solidFill>
                <a:latin typeface="Verdana"/>
                <a:cs typeface="Verdana"/>
              </a:rPr>
              <a:t>0,14%</a:t>
            </a:r>
            <a:endParaRPr sz="600">
              <a:solidFill>
                <a:sysClr val="windowText" lastClr="000000"/>
              </a:solidFill>
              <a:latin typeface="Verdana"/>
              <a:cs typeface="Verdana"/>
            </a:endParaRPr>
          </a:p>
          <a:p>
            <a:pPr marL="9525" defTabSz="685800">
              <a:lnSpc>
                <a:spcPts val="705"/>
              </a:lnSpc>
              <a:buClrTx/>
            </a:pPr>
            <a:r>
              <a:rPr sz="600" spc="-64" dirty="0">
                <a:solidFill>
                  <a:srgbClr val="404040"/>
                </a:solidFill>
                <a:latin typeface="Verdana"/>
                <a:cs typeface="Verdana"/>
              </a:rPr>
              <a:t>0,00%</a:t>
            </a:r>
            <a:endParaRPr sz="600">
              <a:solidFill>
                <a:sysClr val="windowText" lastClr="000000"/>
              </a:solidFill>
              <a:latin typeface="Verdana"/>
              <a:cs typeface="Verdana"/>
            </a:endParaRPr>
          </a:p>
          <a:p>
            <a:pPr marL="9525" defTabSz="685800">
              <a:lnSpc>
                <a:spcPts val="713"/>
              </a:lnSpc>
              <a:buClrTx/>
            </a:pPr>
            <a:r>
              <a:rPr sz="600" spc="-64" dirty="0">
                <a:solidFill>
                  <a:srgbClr val="404040"/>
                </a:solidFill>
                <a:latin typeface="Verdana"/>
                <a:cs typeface="Verdana"/>
              </a:rPr>
              <a:t>0,00%</a:t>
            </a:r>
            <a:endParaRPr sz="600">
              <a:solidFill>
                <a:sysClr val="windowText" lastClr="000000"/>
              </a:solidFill>
              <a:latin typeface="Verdana"/>
              <a:cs typeface="Verdana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244315" y="1386840"/>
            <a:ext cx="905828" cy="3535487"/>
          </a:xfrm>
          <a:prstGeom prst="rect">
            <a:avLst/>
          </a:prstGeom>
        </p:spPr>
        <p:txBody>
          <a:bodyPr vert="horz" wrap="square" lIns="0" tIns="23336" rIns="0" bIns="0" rtlCol="0">
            <a:spAutoFit/>
          </a:bodyPr>
          <a:lstStyle/>
          <a:p>
            <a:pPr marL="209550" marR="3810" indent="-200025" algn="r" defTabSz="685800">
              <a:lnSpc>
                <a:spcPts val="705"/>
              </a:lnSpc>
              <a:spcBef>
                <a:spcPts val="184"/>
              </a:spcBef>
              <a:buClrTx/>
            </a:pPr>
            <a:r>
              <a:rPr sz="675" spc="-19" dirty="0">
                <a:solidFill>
                  <a:srgbClr val="585858"/>
                </a:solidFill>
                <a:latin typeface="Verdana"/>
                <a:cs typeface="Verdana"/>
              </a:rPr>
              <a:t>Kep.</a:t>
            </a:r>
            <a:r>
              <a:rPr sz="675" spc="-49" dirty="0">
                <a:solidFill>
                  <a:srgbClr val="585858"/>
                </a:solidFill>
                <a:latin typeface="Verdana"/>
                <a:cs typeface="Verdana"/>
              </a:rPr>
              <a:t> </a:t>
            </a:r>
            <a:r>
              <a:rPr sz="675" spc="-8" dirty="0">
                <a:solidFill>
                  <a:srgbClr val="585858"/>
                </a:solidFill>
                <a:latin typeface="Verdana"/>
                <a:cs typeface="Verdana"/>
              </a:rPr>
              <a:t>Bangka</a:t>
            </a:r>
            <a:r>
              <a:rPr sz="675" spc="-26" dirty="0">
                <a:solidFill>
                  <a:srgbClr val="585858"/>
                </a:solidFill>
                <a:latin typeface="Verdana"/>
                <a:cs typeface="Verdana"/>
              </a:rPr>
              <a:t> Belitung </a:t>
            </a:r>
            <a:r>
              <a:rPr sz="675" spc="-38" dirty="0">
                <a:solidFill>
                  <a:srgbClr val="585858"/>
                </a:solidFill>
                <a:latin typeface="Verdana"/>
                <a:cs typeface="Verdana"/>
              </a:rPr>
              <a:t>Sulawesi</a:t>
            </a:r>
            <a:r>
              <a:rPr sz="675" spc="-23" dirty="0">
                <a:solidFill>
                  <a:srgbClr val="585858"/>
                </a:solidFill>
                <a:latin typeface="Verdana"/>
                <a:cs typeface="Verdana"/>
              </a:rPr>
              <a:t> </a:t>
            </a:r>
            <a:r>
              <a:rPr sz="675" spc="-15" dirty="0">
                <a:solidFill>
                  <a:srgbClr val="585858"/>
                </a:solidFill>
                <a:latin typeface="Verdana"/>
                <a:cs typeface="Verdana"/>
              </a:rPr>
              <a:t>Selatan</a:t>
            </a:r>
            <a:endParaRPr sz="675">
              <a:solidFill>
                <a:sysClr val="windowText" lastClr="000000"/>
              </a:solidFill>
              <a:latin typeface="Verdana"/>
              <a:cs typeface="Verdana"/>
            </a:endParaRPr>
          </a:p>
          <a:p>
            <a:pPr marR="3810" algn="r" defTabSz="685800">
              <a:lnSpc>
                <a:spcPts val="641"/>
              </a:lnSpc>
              <a:buClrTx/>
            </a:pPr>
            <a:r>
              <a:rPr sz="675" spc="-8" dirty="0">
                <a:solidFill>
                  <a:srgbClr val="585858"/>
                </a:solidFill>
                <a:latin typeface="Verdana"/>
                <a:cs typeface="Verdana"/>
              </a:rPr>
              <a:t>Banten</a:t>
            </a:r>
            <a:endParaRPr sz="675">
              <a:solidFill>
                <a:sysClr val="windowText" lastClr="000000"/>
              </a:solidFill>
              <a:latin typeface="Verdana"/>
              <a:cs typeface="Verdana"/>
            </a:endParaRPr>
          </a:p>
          <a:p>
            <a:pPr marR="4763" algn="r" defTabSz="685800">
              <a:lnSpc>
                <a:spcPts val="705"/>
              </a:lnSpc>
              <a:buClrTx/>
            </a:pPr>
            <a:r>
              <a:rPr sz="675" spc="-8" dirty="0">
                <a:solidFill>
                  <a:srgbClr val="585858"/>
                </a:solidFill>
                <a:latin typeface="Verdana"/>
                <a:cs typeface="Verdana"/>
              </a:rPr>
              <a:t>Gorontalo</a:t>
            </a:r>
            <a:endParaRPr sz="675">
              <a:solidFill>
                <a:sysClr val="windowText" lastClr="000000"/>
              </a:solidFill>
              <a:latin typeface="Verdana"/>
              <a:cs typeface="Verdana"/>
            </a:endParaRPr>
          </a:p>
          <a:p>
            <a:pPr marR="4286" algn="r" defTabSz="685800">
              <a:lnSpc>
                <a:spcPts val="705"/>
              </a:lnSpc>
              <a:buClrTx/>
            </a:pPr>
            <a:r>
              <a:rPr sz="675" spc="-19" dirty="0">
                <a:solidFill>
                  <a:srgbClr val="585858"/>
                </a:solidFill>
                <a:latin typeface="Verdana"/>
                <a:cs typeface="Verdana"/>
              </a:rPr>
              <a:t>Kalimantan</a:t>
            </a:r>
            <a:r>
              <a:rPr sz="675" spc="15" dirty="0">
                <a:solidFill>
                  <a:srgbClr val="585858"/>
                </a:solidFill>
                <a:latin typeface="Verdana"/>
                <a:cs typeface="Verdana"/>
              </a:rPr>
              <a:t> </a:t>
            </a:r>
            <a:r>
              <a:rPr sz="675" spc="-15" dirty="0">
                <a:solidFill>
                  <a:srgbClr val="585858"/>
                </a:solidFill>
                <a:latin typeface="Verdana"/>
                <a:cs typeface="Verdana"/>
              </a:rPr>
              <a:t>Utara</a:t>
            </a:r>
            <a:endParaRPr sz="675">
              <a:solidFill>
                <a:sysClr val="windowText" lastClr="000000"/>
              </a:solidFill>
              <a:latin typeface="Verdana"/>
              <a:cs typeface="Verdana"/>
            </a:endParaRPr>
          </a:p>
          <a:p>
            <a:pPr marL="328613" marR="3810" indent="103823" algn="r" defTabSz="685800">
              <a:lnSpc>
                <a:spcPct val="86900"/>
              </a:lnSpc>
              <a:spcBef>
                <a:spcPts val="53"/>
              </a:spcBef>
              <a:buClrTx/>
            </a:pPr>
            <a:r>
              <a:rPr sz="675" spc="-53" dirty="0">
                <a:solidFill>
                  <a:srgbClr val="585858"/>
                </a:solidFill>
                <a:latin typeface="Verdana"/>
                <a:cs typeface="Verdana"/>
              </a:rPr>
              <a:t>Dki</a:t>
            </a:r>
            <a:r>
              <a:rPr sz="675" spc="-26" dirty="0">
                <a:solidFill>
                  <a:srgbClr val="585858"/>
                </a:solidFill>
                <a:latin typeface="Verdana"/>
                <a:cs typeface="Verdana"/>
              </a:rPr>
              <a:t> </a:t>
            </a:r>
            <a:r>
              <a:rPr sz="675" spc="-8" dirty="0">
                <a:solidFill>
                  <a:srgbClr val="585858"/>
                </a:solidFill>
                <a:latin typeface="Verdana"/>
                <a:cs typeface="Verdana"/>
              </a:rPr>
              <a:t>Jakarta </a:t>
            </a:r>
            <a:r>
              <a:rPr sz="675" dirty="0">
                <a:solidFill>
                  <a:srgbClr val="585858"/>
                </a:solidFill>
                <a:latin typeface="Verdana"/>
                <a:cs typeface="Verdana"/>
              </a:rPr>
              <a:t>Jawa</a:t>
            </a:r>
            <a:r>
              <a:rPr sz="675" spc="75" dirty="0">
                <a:solidFill>
                  <a:srgbClr val="585858"/>
                </a:solidFill>
                <a:latin typeface="Verdana"/>
                <a:cs typeface="Verdana"/>
              </a:rPr>
              <a:t> </a:t>
            </a:r>
            <a:r>
              <a:rPr sz="675" spc="-8" dirty="0">
                <a:solidFill>
                  <a:srgbClr val="585858"/>
                </a:solidFill>
                <a:latin typeface="Verdana"/>
                <a:cs typeface="Verdana"/>
              </a:rPr>
              <a:t>Tengah Lampung</a:t>
            </a:r>
            <a:endParaRPr sz="675">
              <a:solidFill>
                <a:sysClr val="windowText" lastClr="000000"/>
              </a:solidFill>
              <a:latin typeface="Verdana"/>
              <a:cs typeface="Verdana"/>
            </a:endParaRPr>
          </a:p>
          <a:p>
            <a:pPr marL="82867" marR="4286" indent="223838" algn="r" defTabSz="685800">
              <a:lnSpc>
                <a:spcPts val="705"/>
              </a:lnSpc>
              <a:spcBef>
                <a:spcPts val="8"/>
              </a:spcBef>
              <a:buClrTx/>
            </a:pPr>
            <a:r>
              <a:rPr sz="675" spc="-45" dirty="0">
                <a:solidFill>
                  <a:srgbClr val="585858"/>
                </a:solidFill>
                <a:latin typeface="Verdana"/>
                <a:cs typeface="Verdana"/>
              </a:rPr>
              <a:t>Di</a:t>
            </a:r>
            <a:r>
              <a:rPr sz="675" spc="-34" dirty="0">
                <a:solidFill>
                  <a:srgbClr val="585858"/>
                </a:solidFill>
                <a:latin typeface="Verdana"/>
                <a:cs typeface="Verdana"/>
              </a:rPr>
              <a:t> </a:t>
            </a:r>
            <a:r>
              <a:rPr sz="675" spc="-8" dirty="0">
                <a:solidFill>
                  <a:srgbClr val="585858"/>
                </a:solidFill>
                <a:latin typeface="Verdana"/>
                <a:cs typeface="Verdana"/>
              </a:rPr>
              <a:t>Yogyakarta </a:t>
            </a:r>
            <a:r>
              <a:rPr sz="675" spc="-19" dirty="0">
                <a:solidFill>
                  <a:srgbClr val="585858"/>
                </a:solidFill>
                <a:latin typeface="Verdana"/>
                <a:cs typeface="Verdana"/>
              </a:rPr>
              <a:t>Kalimantan</a:t>
            </a:r>
            <a:r>
              <a:rPr sz="675" spc="15" dirty="0">
                <a:solidFill>
                  <a:srgbClr val="585858"/>
                </a:solidFill>
                <a:latin typeface="Verdana"/>
                <a:cs typeface="Verdana"/>
              </a:rPr>
              <a:t> </a:t>
            </a:r>
            <a:r>
              <a:rPr sz="675" spc="-15" dirty="0">
                <a:solidFill>
                  <a:srgbClr val="585858"/>
                </a:solidFill>
                <a:latin typeface="Verdana"/>
                <a:cs typeface="Verdana"/>
              </a:rPr>
              <a:t>Selatan </a:t>
            </a:r>
            <a:r>
              <a:rPr sz="675" spc="-26" dirty="0">
                <a:solidFill>
                  <a:srgbClr val="585858"/>
                </a:solidFill>
                <a:latin typeface="Verdana"/>
                <a:cs typeface="Verdana"/>
              </a:rPr>
              <a:t>Sumatera</a:t>
            </a:r>
            <a:r>
              <a:rPr sz="675" spc="-11" dirty="0">
                <a:solidFill>
                  <a:srgbClr val="585858"/>
                </a:solidFill>
                <a:latin typeface="Verdana"/>
                <a:cs typeface="Verdana"/>
              </a:rPr>
              <a:t> </a:t>
            </a:r>
            <a:r>
              <a:rPr sz="675" spc="-8" dirty="0">
                <a:solidFill>
                  <a:srgbClr val="585858"/>
                </a:solidFill>
                <a:latin typeface="Verdana"/>
                <a:cs typeface="Verdana"/>
              </a:rPr>
              <a:t>Barat</a:t>
            </a:r>
            <a:endParaRPr sz="675">
              <a:solidFill>
                <a:sysClr val="windowText" lastClr="000000"/>
              </a:solidFill>
              <a:latin typeface="Verdana"/>
              <a:cs typeface="Verdana"/>
            </a:endParaRPr>
          </a:p>
          <a:p>
            <a:pPr marR="4763" algn="r" defTabSz="685800">
              <a:lnSpc>
                <a:spcPts val="641"/>
              </a:lnSpc>
              <a:buClrTx/>
            </a:pPr>
            <a:r>
              <a:rPr sz="675" spc="-8" dirty="0">
                <a:solidFill>
                  <a:srgbClr val="585858"/>
                </a:solidFill>
                <a:latin typeface="Verdana"/>
                <a:cs typeface="Verdana"/>
              </a:rPr>
              <a:t>Indonesia</a:t>
            </a:r>
            <a:endParaRPr sz="675">
              <a:solidFill>
                <a:sysClr val="windowText" lastClr="000000"/>
              </a:solidFill>
              <a:latin typeface="Verdana"/>
              <a:cs typeface="Verdana"/>
            </a:endParaRPr>
          </a:p>
          <a:p>
            <a:pPr marL="25718" marR="4286" indent="477679" algn="r" defTabSz="685800">
              <a:lnSpc>
                <a:spcPct val="86900"/>
              </a:lnSpc>
              <a:spcBef>
                <a:spcPts val="53"/>
              </a:spcBef>
              <a:buClrTx/>
            </a:pPr>
            <a:r>
              <a:rPr sz="675" spc="-19" dirty="0">
                <a:solidFill>
                  <a:srgbClr val="585858"/>
                </a:solidFill>
                <a:latin typeface="Verdana"/>
                <a:cs typeface="Verdana"/>
              </a:rPr>
              <a:t>Kep.</a:t>
            </a:r>
            <a:r>
              <a:rPr sz="675" spc="-49" dirty="0">
                <a:solidFill>
                  <a:srgbClr val="585858"/>
                </a:solidFill>
                <a:latin typeface="Verdana"/>
                <a:cs typeface="Verdana"/>
              </a:rPr>
              <a:t> </a:t>
            </a:r>
            <a:r>
              <a:rPr sz="675" spc="-26" dirty="0">
                <a:solidFill>
                  <a:srgbClr val="585858"/>
                </a:solidFill>
                <a:latin typeface="Verdana"/>
                <a:cs typeface="Verdana"/>
              </a:rPr>
              <a:t>Riau Nusa</a:t>
            </a:r>
            <a:r>
              <a:rPr sz="675" spc="-38" dirty="0">
                <a:solidFill>
                  <a:srgbClr val="585858"/>
                </a:solidFill>
                <a:latin typeface="Verdana"/>
                <a:cs typeface="Verdana"/>
              </a:rPr>
              <a:t> </a:t>
            </a:r>
            <a:r>
              <a:rPr sz="675" spc="-8" dirty="0">
                <a:solidFill>
                  <a:srgbClr val="585858"/>
                </a:solidFill>
                <a:latin typeface="Verdana"/>
                <a:cs typeface="Verdana"/>
              </a:rPr>
              <a:t>Tenggara</a:t>
            </a:r>
            <a:r>
              <a:rPr sz="675" spc="-38" dirty="0">
                <a:solidFill>
                  <a:srgbClr val="585858"/>
                </a:solidFill>
                <a:latin typeface="Verdana"/>
                <a:cs typeface="Verdana"/>
              </a:rPr>
              <a:t> </a:t>
            </a:r>
            <a:r>
              <a:rPr sz="675" spc="-60" dirty="0">
                <a:solidFill>
                  <a:srgbClr val="585858"/>
                </a:solidFill>
                <a:latin typeface="Verdana"/>
                <a:cs typeface="Verdana"/>
              </a:rPr>
              <a:t>Timur </a:t>
            </a:r>
            <a:r>
              <a:rPr sz="675" spc="-41" dirty="0">
                <a:solidFill>
                  <a:srgbClr val="585858"/>
                </a:solidFill>
                <a:latin typeface="Verdana"/>
                <a:cs typeface="Verdana"/>
              </a:rPr>
              <a:t>Sulawesi</a:t>
            </a:r>
            <a:r>
              <a:rPr sz="675" spc="-4" dirty="0">
                <a:solidFill>
                  <a:srgbClr val="585858"/>
                </a:solidFill>
                <a:latin typeface="Verdana"/>
                <a:cs typeface="Verdana"/>
              </a:rPr>
              <a:t> </a:t>
            </a:r>
            <a:r>
              <a:rPr sz="675" spc="-8" dirty="0">
                <a:solidFill>
                  <a:srgbClr val="585858"/>
                </a:solidFill>
                <a:latin typeface="Verdana"/>
                <a:cs typeface="Verdana"/>
              </a:rPr>
              <a:t>Tenggara</a:t>
            </a:r>
            <a:endParaRPr sz="675">
              <a:solidFill>
                <a:sysClr val="windowText" lastClr="000000"/>
              </a:solidFill>
              <a:latin typeface="Verdana"/>
              <a:cs typeface="Verdana"/>
            </a:endParaRPr>
          </a:p>
          <a:p>
            <a:pPr marL="154781" marR="3810" indent="513398" algn="r" defTabSz="685800">
              <a:lnSpc>
                <a:spcPts val="705"/>
              </a:lnSpc>
              <a:spcBef>
                <a:spcPts val="4"/>
              </a:spcBef>
              <a:buClrTx/>
            </a:pPr>
            <a:r>
              <a:rPr sz="675" spc="-15" dirty="0">
                <a:solidFill>
                  <a:srgbClr val="585858"/>
                </a:solidFill>
                <a:latin typeface="Verdana"/>
                <a:cs typeface="Verdana"/>
              </a:rPr>
              <a:t>Aceh </a:t>
            </a:r>
            <a:r>
              <a:rPr sz="675" spc="-26" dirty="0">
                <a:solidFill>
                  <a:srgbClr val="585858"/>
                </a:solidFill>
                <a:latin typeface="Verdana"/>
                <a:cs typeface="Verdana"/>
              </a:rPr>
              <a:t>Sumatera</a:t>
            </a:r>
            <a:r>
              <a:rPr sz="675" spc="-15" dirty="0">
                <a:solidFill>
                  <a:srgbClr val="585858"/>
                </a:solidFill>
                <a:latin typeface="Verdana"/>
                <a:cs typeface="Verdana"/>
              </a:rPr>
              <a:t> Selatan</a:t>
            </a:r>
            <a:endParaRPr sz="675">
              <a:solidFill>
                <a:sysClr val="windowText" lastClr="000000"/>
              </a:solidFill>
              <a:latin typeface="Verdana"/>
              <a:cs typeface="Verdana"/>
            </a:endParaRPr>
          </a:p>
          <a:p>
            <a:pPr marR="5239" algn="r" defTabSz="685800">
              <a:lnSpc>
                <a:spcPts val="645"/>
              </a:lnSpc>
              <a:buClrTx/>
            </a:pPr>
            <a:r>
              <a:rPr sz="675" spc="-26" dirty="0">
                <a:solidFill>
                  <a:srgbClr val="585858"/>
                </a:solidFill>
                <a:latin typeface="Verdana"/>
                <a:cs typeface="Verdana"/>
              </a:rPr>
              <a:t>Nusa</a:t>
            </a:r>
            <a:r>
              <a:rPr sz="675" spc="-38" dirty="0">
                <a:solidFill>
                  <a:srgbClr val="585858"/>
                </a:solidFill>
                <a:latin typeface="Verdana"/>
                <a:cs typeface="Verdana"/>
              </a:rPr>
              <a:t> </a:t>
            </a:r>
            <a:r>
              <a:rPr sz="675" spc="-8" dirty="0">
                <a:solidFill>
                  <a:srgbClr val="585858"/>
                </a:solidFill>
                <a:latin typeface="Verdana"/>
                <a:cs typeface="Verdana"/>
              </a:rPr>
              <a:t>Tenggara</a:t>
            </a:r>
            <a:r>
              <a:rPr sz="675" spc="-38" dirty="0">
                <a:solidFill>
                  <a:srgbClr val="585858"/>
                </a:solidFill>
                <a:latin typeface="Verdana"/>
                <a:cs typeface="Verdana"/>
              </a:rPr>
              <a:t> </a:t>
            </a:r>
            <a:r>
              <a:rPr sz="675" spc="-15" dirty="0">
                <a:solidFill>
                  <a:srgbClr val="585858"/>
                </a:solidFill>
                <a:latin typeface="Verdana"/>
                <a:cs typeface="Verdana"/>
              </a:rPr>
              <a:t>Barat</a:t>
            </a:r>
            <a:endParaRPr sz="675">
              <a:solidFill>
                <a:sysClr val="windowText" lastClr="000000"/>
              </a:solidFill>
              <a:latin typeface="Verdana"/>
              <a:cs typeface="Verdana"/>
            </a:endParaRPr>
          </a:p>
          <a:p>
            <a:pPr marR="4286" algn="r" defTabSz="685800">
              <a:lnSpc>
                <a:spcPts val="705"/>
              </a:lnSpc>
              <a:buClrTx/>
            </a:pPr>
            <a:r>
              <a:rPr sz="675" dirty="0">
                <a:solidFill>
                  <a:srgbClr val="585858"/>
                </a:solidFill>
                <a:latin typeface="Verdana"/>
                <a:cs typeface="Verdana"/>
              </a:rPr>
              <a:t>Jawa</a:t>
            </a:r>
            <a:r>
              <a:rPr sz="675" spc="75" dirty="0">
                <a:solidFill>
                  <a:srgbClr val="585858"/>
                </a:solidFill>
                <a:latin typeface="Verdana"/>
                <a:cs typeface="Verdana"/>
              </a:rPr>
              <a:t> </a:t>
            </a:r>
            <a:r>
              <a:rPr sz="675" spc="-8" dirty="0">
                <a:solidFill>
                  <a:srgbClr val="585858"/>
                </a:solidFill>
                <a:latin typeface="Verdana"/>
                <a:cs typeface="Verdana"/>
              </a:rPr>
              <a:t>Timur</a:t>
            </a:r>
            <a:endParaRPr sz="675">
              <a:solidFill>
                <a:sysClr val="windowText" lastClr="000000"/>
              </a:solidFill>
              <a:latin typeface="Verdana"/>
              <a:cs typeface="Verdana"/>
            </a:endParaRPr>
          </a:p>
          <a:p>
            <a:pPr marL="184784" marR="3810" indent="568166" algn="r" defTabSz="685800">
              <a:lnSpc>
                <a:spcPct val="86900"/>
              </a:lnSpc>
              <a:spcBef>
                <a:spcPts val="53"/>
              </a:spcBef>
              <a:buClrTx/>
            </a:pPr>
            <a:r>
              <a:rPr sz="675" spc="-41" dirty="0">
                <a:solidFill>
                  <a:srgbClr val="585858"/>
                </a:solidFill>
                <a:latin typeface="Verdana"/>
                <a:cs typeface="Verdana"/>
              </a:rPr>
              <a:t>Bali </a:t>
            </a:r>
            <a:r>
              <a:rPr sz="675" spc="-19" dirty="0">
                <a:solidFill>
                  <a:srgbClr val="585858"/>
                </a:solidFill>
                <a:latin typeface="Verdana"/>
                <a:cs typeface="Verdana"/>
              </a:rPr>
              <a:t>Kalimantan</a:t>
            </a:r>
            <a:r>
              <a:rPr sz="675" dirty="0">
                <a:solidFill>
                  <a:srgbClr val="585858"/>
                </a:solidFill>
                <a:latin typeface="Verdana"/>
                <a:cs typeface="Verdana"/>
              </a:rPr>
              <a:t> </a:t>
            </a:r>
            <a:r>
              <a:rPr sz="675" spc="-64" dirty="0">
                <a:solidFill>
                  <a:srgbClr val="585858"/>
                </a:solidFill>
                <a:latin typeface="Verdana"/>
                <a:cs typeface="Verdana"/>
              </a:rPr>
              <a:t>Timur </a:t>
            </a:r>
            <a:r>
              <a:rPr sz="675" spc="-15" dirty="0">
                <a:solidFill>
                  <a:srgbClr val="585858"/>
                </a:solidFill>
                <a:latin typeface="Verdana"/>
                <a:cs typeface="Verdana"/>
              </a:rPr>
              <a:t>Maluku</a:t>
            </a:r>
            <a:r>
              <a:rPr sz="675" spc="-30" dirty="0">
                <a:solidFill>
                  <a:srgbClr val="585858"/>
                </a:solidFill>
                <a:latin typeface="Verdana"/>
                <a:cs typeface="Verdana"/>
              </a:rPr>
              <a:t> </a:t>
            </a:r>
            <a:r>
              <a:rPr sz="675" spc="-8" dirty="0">
                <a:solidFill>
                  <a:srgbClr val="585858"/>
                </a:solidFill>
                <a:latin typeface="Verdana"/>
                <a:cs typeface="Verdana"/>
              </a:rPr>
              <a:t>Utara </a:t>
            </a:r>
            <a:r>
              <a:rPr sz="675" dirty="0">
                <a:solidFill>
                  <a:srgbClr val="585858"/>
                </a:solidFill>
                <a:latin typeface="Verdana"/>
                <a:cs typeface="Verdana"/>
              </a:rPr>
              <a:t>Jawa</a:t>
            </a:r>
            <a:r>
              <a:rPr sz="675" spc="75" dirty="0">
                <a:solidFill>
                  <a:srgbClr val="585858"/>
                </a:solidFill>
                <a:latin typeface="Verdana"/>
                <a:cs typeface="Verdana"/>
              </a:rPr>
              <a:t> </a:t>
            </a:r>
            <a:r>
              <a:rPr sz="675" spc="-8" dirty="0">
                <a:solidFill>
                  <a:srgbClr val="585858"/>
                </a:solidFill>
                <a:latin typeface="Verdana"/>
                <a:cs typeface="Verdana"/>
              </a:rPr>
              <a:t>Barat </a:t>
            </a:r>
            <a:r>
              <a:rPr sz="675" spc="-41" dirty="0">
                <a:solidFill>
                  <a:srgbClr val="585858"/>
                </a:solidFill>
                <a:latin typeface="Verdana"/>
                <a:cs typeface="Verdana"/>
              </a:rPr>
              <a:t>Sulawesi</a:t>
            </a:r>
            <a:r>
              <a:rPr sz="675" spc="-4" dirty="0">
                <a:solidFill>
                  <a:srgbClr val="585858"/>
                </a:solidFill>
                <a:latin typeface="Verdana"/>
                <a:cs typeface="Verdana"/>
              </a:rPr>
              <a:t> </a:t>
            </a:r>
            <a:r>
              <a:rPr sz="675" spc="-8" dirty="0">
                <a:solidFill>
                  <a:srgbClr val="585858"/>
                </a:solidFill>
                <a:latin typeface="Verdana"/>
                <a:cs typeface="Verdana"/>
              </a:rPr>
              <a:t>Barat </a:t>
            </a:r>
            <a:r>
              <a:rPr sz="675" spc="-26" dirty="0">
                <a:solidFill>
                  <a:srgbClr val="585858"/>
                </a:solidFill>
                <a:latin typeface="Verdana"/>
                <a:cs typeface="Verdana"/>
              </a:rPr>
              <a:t>Sumatera</a:t>
            </a:r>
            <a:r>
              <a:rPr sz="675" spc="-15" dirty="0">
                <a:solidFill>
                  <a:srgbClr val="585858"/>
                </a:solidFill>
                <a:latin typeface="Verdana"/>
                <a:cs typeface="Verdana"/>
              </a:rPr>
              <a:t> </a:t>
            </a:r>
            <a:r>
              <a:rPr sz="675" spc="-8" dirty="0">
                <a:solidFill>
                  <a:srgbClr val="585858"/>
                </a:solidFill>
                <a:latin typeface="Verdana"/>
                <a:cs typeface="Verdana"/>
              </a:rPr>
              <a:t>Utara</a:t>
            </a:r>
            <a:endParaRPr sz="675">
              <a:solidFill>
                <a:sysClr val="windowText" lastClr="000000"/>
              </a:solidFill>
              <a:latin typeface="Verdana"/>
              <a:cs typeface="Verdana"/>
            </a:endParaRPr>
          </a:p>
          <a:p>
            <a:pPr marL="175736" marR="3810" indent="340043" algn="just" defTabSz="685800">
              <a:lnSpc>
                <a:spcPts val="705"/>
              </a:lnSpc>
              <a:spcBef>
                <a:spcPts val="4"/>
              </a:spcBef>
              <a:buClrTx/>
            </a:pPr>
            <a:r>
              <a:rPr sz="675" spc="-30" dirty="0">
                <a:solidFill>
                  <a:srgbClr val="585858"/>
                </a:solidFill>
                <a:latin typeface="Verdana"/>
                <a:cs typeface="Verdana"/>
              </a:rPr>
              <a:t>Bengkulu </a:t>
            </a:r>
            <a:r>
              <a:rPr sz="675" spc="-19" dirty="0">
                <a:solidFill>
                  <a:srgbClr val="585858"/>
                </a:solidFill>
                <a:latin typeface="Verdana"/>
                <a:cs typeface="Verdana"/>
              </a:rPr>
              <a:t>Kalimantan</a:t>
            </a:r>
            <a:r>
              <a:rPr sz="675" spc="15" dirty="0">
                <a:solidFill>
                  <a:srgbClr val="585858"/>
                </a:solidFill>
                <a:latin typeface="Verdana"/>
                <a:cs typeface="Verdana"/>
              </a:rPr>
              <a:t> </a:t>
            </a:r>
            <a:r>
              <a:rPr sz="675" spc="-19" dirty="0">
                <a:solidFill>
                  <a:srgbClr val="585858"/>
                </a:solidFill>
                <a:latin typeface="Verdana"/>
                <a:cs typeface="Verdana"/>
              </a:rPr>
              <a:t>Barat </a:t>
            </a:r>
            <a:r>
              <a:rPr sz="675" spc="-38" dirty="0">
                <a:solidFill>
                  <a:srgbClr val="585858"/>
                </a:solidFill>
                <a:latin typeface="Verdana"/>
                <a:cs typeface="Verdana"/>
              </a:rPr>
              <a:t>Sulawesi</a:t>
            </a:r>
            <a:r>
              <a:rPr sz="675" spc="-23" dirty="0">
                <a:solidFill>
                  <a:srgbClr val="585858"/>
                </a:solidFill>
                <a:latin typeface="Verdana"/>
                <a:cs typeface="Verdana"/>
              </a:rPr>
              <a:t> </a:t>
            </a:r>
            <a:r>
              <a:rPr sz="675" spc="-8" dirty="0">
                <a:solidFill>
                  <a:srgbClr val="585858"/>
                </a:solidFill>
                <a:latin typeface="Verdana"/>
                <a:cs typeface="Verdana"/>
              </a:rPr>
              <a:t>Tengah</a:t>
            </a:r>
            <a:endParaRPr sz="675">
              <a:solidFill>
                <a:sysClr val="windowText" lastClr="000000"/>
              </a:solidFill>
              <a:latin typeface="Verdana"/>
              <a:cs typeface="Verdana"/>
            </a:endParaRPr>
          </a:p>
          <a:p>
            <a:pPr marR="4286" algn="r" defTabSz="685800">
              <a:lnSpc>
                <a:spcPts val="641"/>
              </a:lnSpc>
              <a:buClrTx/>
            </a:pPr>
            <a:r>
              <a:rPr sz="675" spc="-19" dirty="0">
                <a:solidFill>
                  <a:srgbClr val="585858"/>
                </a:solidFill>
                <a:latin typeface="Verdana"/>
                <a:cs typeface="Verdana"/>
              </a:rPr>
              <a:t>Kalimantan</a:t>
            </a:r>
            <a:r>
              <a:rPr sz="675" spc="15" dirty="0">
                <a:solidFill>
                  <a:srgbClr val="585858"/>
                </a:solidFill>
                <a:latin typeface="Verdana"/>
                <a:cs typeface="Verdana"/>
              </a:rPr>
              <a:t> </a:t>
            </a:r>
            <a:r>
              <a:rPr sz="675" spc="-8" dirty="0">
                <a:solidFill>
                  <a:srgbClr val="585858"/>
                </a:solidFill>
                <a:latin typeface="Verdana"/>
                <a:cs typeface="Verdana"/>
              </a:rPr>
              <a:t>Tengah</a:t>
            </a:r>
            <a:endParaRPr sz="675">
              <a:solidFill>
                <a:sysClr val="windowText" lastClr="000000"/>
              </a:solidFill>
              <a:latin typeface="Verdana"/>
              <a:cs typeface="Verdana"/>
            </a:endParaRPr>
          </a:p>
          <a:p>
            <a:pPr marR="5239" algn="r" defTabSz="685800">
              <a:lnSpc>
                <a:spcPts val="705"/>
              </a:lnSpc>
              <a:buClrTx/>
            </a:pPr>
            <a:r>
              <a:rPr sz="675" spc="-41" dirty="0">
                <a:solidFill>
                  <a:srgbClr val="585858"/>
                </a:solidFill>
                <a:latin typeface="Verdana"/>
                <a:cs typeface="Verdana"/>
              </a:rPr>
              <a:t>Sulawesi</a:t>
            </a:r>
            <a:r>
              <a:rPr sz="675" spc="-4" dirty="0">
                <a:solidFill>
                  <a:srgbClr val="585858"/>
                </a:solidFill>
                <a:latin typeface="Verdana"/>
                <a:cs typeface="Verdana"/>
              </a:rPr>
              <a:t> </a:t>
            </a:r>
            <a:r>
              <a:rPr sz="675" spc="-8" dirty="0">
                <a:solidFill>
                  <a:srgbClr val="585858"/>
                </a:solidFill>
                <a:latin typeface="Verdana"/>
                <a:cs typeface="Verdana"/>
              </a:rPr>
              <a:t>Utara</a:t>
            </a:r>
            <a:endParaRPr sz="675">
              <a:solidFill>
                <a:sysClr val="windowText" lastClr="000000"/>
              </a:solidFill>
              <a:latin typeface="Verdana"/>
              <a:cs typeface="Verdana"/>
            </a:endParaRPr>
          </a:p>
          <a:p>
            <a:pPr marL="593408" marR="4763" indent="45720" algn="r" defTabSz="685800">
              <a:lnSpc>
                <a:spcPct val="86900"/>
              </a:lnSpc>
              <a:spcBef>
                <a:spcPts val="53"/>
              </a:spcBef>
              <a:buClrTx/>
            </a:pPr>
            <a:r>
              <a:rPr sz="675" spc="-8" dirty="0">
                <a:solidFill>
                  <a:srgbClr val="585858"/>
                </a:solidFill>
                <a:latin typeface="Verdana"/>
                <a:cs typeface="Verdana"/>
              </a:rPr>
              <a:t>Jambi </a:t>
            </a:r>
            <a:r>
              <a:rPr sz="675" spc="-15" dirty="0">
                <a:solidFill>
                  <a:srgbClr val="585858"/>
                </a:solidFill>
                <a:latin typeface="Verdana"/>
                <a:cs typeface="Verdana"/>
              </a:rPr>
              <a:t>Riau </a:t>
            </a:r>
            <a:r>
              <a:rPr sz="675" spc="-19" dirty="0">
                <a:solidFill>
                  <a:srgbClr val="585858"/>
                </a:solidFill>
                <a:latin typeface="Verdana"/>
                <a:cs typeface="Verdana"/>
              </a:rPr>
              <a:t>Maluku</a:t>
            </a:r>
            <a:endParaRPr sz="675">
              <a:solidFill>
                <a:sysClr val="windowText" lastClr="000000"/>
              </a:solidFill>
              <a:latin typeface="Verdana"/>
              <a:cs typeface="Verdana"/>
            </a:endParaRPr>
          </a:p>
          <a:p>
            <a:pPr marR="3810" algn="r" defTabSz="685800">
              <a:lnSpc>
                <a:spcPts val="649"/>
              </a:lnSpc>
              <a:buClrTx/>
            </a:pPr>
            <a:r>
              <a:rPr sz="675" dirty="0">
                <a:solidFill>
                  <a:srgbClr val="585858"/>
                </a:solidFill>
                <a:latin typeface="Verdana"/>
                <a:cs typeface="Verdana"/>
              </a:rPr>
              <a:t>Papua</a:t>
            </a:r>
            <a:r>
              <a:rPr sz="675" spc="71" dirty="0">
                <a:solidFill>
                  <a:srgbClr val="585858"/>
                </a:solidFill>
                <a:latin typeface="Verdana"/>
                <a:cs typeface="Verdana"/>
              </a:rPr>
              <a:t> </a:t>
            </a:r>
            <a:r>
              <a:rPr sz="675" spc="-8" dirty="0">
                <a:solidFill>
                  <a:srgbClr val="585858"/>
                </a:solidFill>
                <a:latin typeface="Verdana"/>
                <a:cs typeface="Verdana"/>
              </a:rPr>
              <a:t>Barat</a:t>
            </a:r>
            <a:endParaRPr sz="675">
              <a:solidFill>
                <a:sysClr val="windowText" lastClr="000000"/>
              </a:solidFill>
              <a:latin typeface="Verdana"/>
              <a:cs typeface="Verdana"/>
            </a:endParaRPr>
          </a:p>
          <a:p>
            <a:pPr marR="4286" algn="r" defTabSz="685800">
              <a:lnSpc>
                <a:spcPts val="705"/>
              </a:lnSpc>
              <a:buClrTx/>
            </a:pPr>
            <a:r>
              <a:rPr sz="675" dirty="0">
                <a:solidFill>
                  <a:srgbClr val="585858"/>
                </a:solidFill>
                <a:latin typeface="Verdana"/>
                <a:cs typeface="Verdana"/>
              </a:rPr>
              <a:t>Papua</a:t>
            </a:r>
            <a:r>
              <a:rPr sz="675" spc="23" dirty="0">
                <a:solidFill>
                  <a:srgbClr val="585858"/>
                </a:solidFill>
                <a:latin typeface="Verdana"/>
                <a:cs typeface="Verdana"/>
              </a:rPr>
              <a:t> </a:t>
            </a:r>
            <a:r>
              <a:rPr sz="675" spc="-23" dirty="0">
                <a:solidFill>
                  <a:srgbClr val="585858"/>
                </a:solidFill>
                <a:latin typeface="Verdana"/>
                <a:cs typeface="Verdana"/>
              </a:rPr>
              <a:t>Barat</a:t>
            </a:r>
            <a:r>
              <a:rPr sz="675" spc="-8" dirty="0">
                <a:solidFill>
                  <a:srgbClr val="585858"/>
                </a:solidFill>
                <a:latin typeface="Verdana"/>
                <a:cs typeface="Verdana"/>
              </a:rPr>
              <a:t> </a:t>
            </a:r>
            <a:r>
              <a:rPr sz="675" spc="-15" dirty="0">
                <a:solidFill>
                  <a:srgbClr val="585858"/>
                </a:solidFill>
                <a:latin typeface="Verdana"/>
                <a:cs typeface="Verdana"/>
              </a:rPr>
              <a:t>Daya</a:t>
            </a:r>
            <a:endParaRPr sz="675">
              <a:solidFill>
                <a:sysClr val="windowText" lastClr="000000"/>
              </a:solidFill>
              <a:latin typeface="Verdana"/>
              <a:cs typeface="Verdana"/>
            </a:endParaRPr>
          </a:p>
          <a:p>
            <a:pPr marL="51435" marR="3810" indent="565309" algn="r" defTabSz="685800">
              <a:lnSpc>
                <a:spcPct val="86900"/>
              </a:lnSpc>
              <a:spcBef>
                <a:spcPts val="53"/>
              </a:spcBef>
              <a:buClrTx/>
            </a:pPr>
            <a:r>
              <a:rPr sz="675" spc="-15" dirty="0">
                <a:solidFill>
                  <a:srgbClr val="585858"/>
                </a:solidFill>
                <a:latin typeface="Verdana"/>
                <a:cs typeface="Verdana"/>
              </a:rPr>
              <a:t>Papua </a:t>
            </a:r>
            <a:r>
              <a:rPr sz="675" dirty="0">
                <a:solidFill>
                  <a:srgbClr val="585858"/>
                </a:solidFill>
                <a:latin typeface="Verdana"/>
                <a:cs typeface="Verdana"/>
              </a:rPr>
              <a:t>Papua</a:t>
            </a:r>
            <a:r>
              <a:rPr sz="675" spc="71" dirty="0">
                <a:solidFill>
                  <a:srgbClr val="585858"/>
                </a:solidFill>
                <a:latin typeface="Verdana"/>
                <a:cs typeface="Verdana"/>
              </a:rPr>
              <a:t> </a:t>
            </a:r>
            <a:r>
              <a:rPr sz="675" spc="-8" dirty="0">
                <a:solidFill>
                  <a:srgbClr val="585858"/>
                </a:solidFill>
                <a:latin typeface="Verdana"/>
                <a:cs typeface="Verdana"/>
              </a:rPr>
              <a:t>Tengah </a:t>
            </a:r>
            <a:r>
              <a:rPr sz="675" dirty="0">
                <a:solidFill>
                  <a:srgbClr val="585858"/>
                </a:solidFill>
                <a:latin typeface="Verdana"/>
                <a:cs typeface="Verdana"/>
              </a:rPr>
              <a:t>Papua</a:t>
            </a:r>
            <a:r>
              <a:rPr sz="675" spc="71" dirty="0">
                <a:solidFill>
                  <a:srgbClr val="585858"/>
                </a:solidFill>
                <a:latin typeface="Verdana"/>
                <a:cs typeface="Verdana"/>
              </a:rPr>
              <a:t> </a:t>
            </a:r>
            <a:r>
              <a:rPr sz="675" spc="-8" dirty="0">
                <a:solidFill>
                  <a:srgbClr val="585858"/>
                </a:solidFill>
                <a:latin typeface="Verdana"/>
                <a:cs typeface="Verdana"/>
              </a:rPr>
              <a:t>Selatan </a:t>
            </a:r>
            <a:r>
              <a:rPr sz="675" dirty="0">
                <a:solidFill>
                  <a:srgbClr val="585858"/>
                </a:solidFill>
                <a:latin typeface="Verdana"/>
                <a:cs typeface="Verdana"/>
              </a:rPr>
              <a:t>Papua</a:t>
            </a:r>
            <a:r>
              <a:rPr sz="675" spc="71" dirty="0">
                <a:solidFill>
                  <a:srgbClr val="585858"/>
                </a:solidFill>
                <a:latin typeface="Verdana"/>
                <a:cs typeface="Verdana"/>
              </a:rPr>
              <a:t> </a:t>
            </a:r>
            <a:r>
              <a:rPr sz="675" spc="-8" dirty="0">
                <a:solidFill>
                  <a:srgbClr val="585858"/>
                </a:solidFill>
                <a:latin typeface="Verdana"/>
                <a:cs typeface="Verdana"/>
              </a:rPr>
              <a:t>Pegunungan</a:t>
            </a:r>
            <a:endParaRPr sz="675">
              <a:solidFill>
                <a:sysClr val="windowText" lastClr="000000"/>
              </a:solidFill>
              <a:latin typeface="Verdana"/>
              <a:cs typeface="Verdana"/>
            </a:endParaRPr>
          </a:p>
        </p:txBody>
      </p:sp>
      <p:sp>
        <p:nvSpPr>
          <p:cNvPr id="49" name="object 49"/>
          <p:cNvSpPr/>
          <p:nvPr/>
        </p:nvSpPr>
        <p:spPr>
          <a:xfrm>
            <a:off x="6966585" y="1908809"/>
            <a:ext cx="1074420" cy="102870"/>
          </a:xfrm>
          <a:custGeom>
            <a:avLst/>
            <a:gdLst/>
            <a:ahLst/>
            <a:cxnLst/>
            <a:rect l="l" t="t" r="r" b="b"/>
            <a:pathLst>
              <a:path w="1432559" h="137160">
                <a:moveTo>
                  <a:pt x="1432560" y="0"/>
                </a:moveTo>
                <a:lnTo>
                  <a:pt x="0" y="0"/>
                </a:lnTo>
                <a:lnTo>
                  <a:pt x="0" y="137160"/>
                </a:lnTo>
                <a:lnTo>
                  <a:pt x="1432560" y="137160"/>
                </a:lnTo>
                <a:lnTo>
                  <a:pt x="1432560" y="0"/>
                </a:lnTo>
                <a:close/>
              </a:path>
            </a:pathLst>
          </a:custGeom>
          <a:solidFill>
            <a:srgbClr val="33CCCC"/>
          </a:solidFill>
        </p:spPr>
        <p:txBody>
          <a:bodyPr wrap="square" lIns="0" tIns="0" rIns="0" bIns="0" rtlCol="0"/>
          <a:lstStyle/>
          <a:p>
            <a:pPr defTabSz="685800">
              <a:buClrTx/>
            </a:pPr>
            <a:endParaRPr sz="1350">
              <a:solidFill>
                <a:sysClr val="windowText" lastClr="000000"/>
              </a:solidFill>
            </a:endParaRPr>
          </a:p>
        </p:txBody>
      </p:sp>
      <p:sp>
        <p:nvSpPr>
          <p:cNvPr id="50" name="object 50"/>
          <p:cNvSpPr/>
          <p:nvPr/>
        </p:nvSpPr>
        <p:spPr>
          <a:xfrm>
            <a:off x="6966585" y="2194559"/>
            <a:ext cx="373380" cy="102870"/>
          </a:xfrm>
          <a:custGeom>
            <a:avLst/>
            <a:gdLst/>
            <a:ahLst/>
            <a:cxnLst/>
            <a:rect l="l" t="t" r="r" b="b"/>
            <a:pathLst>
              <a:path w="497840" h="137160">
                <a:moveTo>
                  <a:pt x="497840" y="0"/>
                </a:moveTo>
                <a:lnTo>
                  <a:pt x="0" y="0"/>
                </a:lnTo>
                <a:lnTo>
                  <a:pt x="0" y="137160"/>
                </a:lnTo>
                <a:lnTo>
                  <a:pt x="497840" y="137160"/>
                </a:lnTo>
                <a:lnTo>
                  <a:pt x="497840" y="0"/>
                </a:lnTo>
                <a:close/>
              </a:path>
            </a:pathLst>
          </a:custGeom>
          <a:solidFill>
            <a:srgbClr val="33CCCC"/>
          </a:solidFill>
        </p:spPr>
        <p:txBody>
          <a:bodyPr wrap="square" lIns="0" tIns="0" rIns="0" bIns="0" rtlCol="0"/>
          <a:lstStyle/>
          <a:p>
            <a:pPr defTabSz="685800">
              <a:buClrTx/>
            </a:pPr>
            <a:endParaRPr sz="1350">
              <a:solidFill>
                <a:sysClr val="windowText" lastClr="000000"/>
              </a:solidFill>
            </a:endParaRPr>
          </a:p>
        </p:txBody>
      </p:sp>
      <p:sp>
        <p:nvSpPr>
          <p:cNvPr id="51" name="object 51"/>
          <p:cNvSpPr/>
          <p:nvPr/>
        </p:nvSpPr>
        <p:spPr>
          <a:xfrm>
            <a:off x="6966585" y="2480309"/>
            <a:ext cx="238125" cy="102870"/>
          </a:xfrm>
          <a:custGeom>
            <a:avLst/>
            <a:gdLst/>
            <a:ahLst/>
            <a:cxnLst/>
            <a:rect l="l" t="t" r="r" b="b"/>
            <a:pathLst>
              <a:path w="317500" h="137160">
                <a:moveTo>
                  <a:pt x="317500" y="0"/>
                </a:moveTo>
                <a:lnTo>
                  <a:pt x="0" y="0"/>
                </a:lnTo>
                <a:lnTo>
                  <a:pt x="0" y="137160"/>
                </a:lnTo>
                <a:lnTo>
                  <a:pt x="317500" y="137160"/>
                </a:lnTo>
                <a:lnTo>
                  <a:pt x="317500" y="0"/>
                </a:lnTo>
                <a:close/>
              </a:path>
            </a:pathLst>
          </a:custGeom>
          <a:solidFill>
            <a:srgbClr val="33CCCC"/>
          </a:solidFill>
        </p:spPr>
        <p:txBody>
          <a:bodyPr wrap="square" lIns="0" tIns="0" rIns="0" bIns="0" rtlCol="0"/>
          <a:lstStyle/>
          <a:p>
            <a:pPr defTabSz="685800">
              <a:buClrTx/>
            </a:pPr>
            <a:endParaRPr sz="1350">
              <a:solidFill>
                <a:sysClr val="windowText" lastClr="000000"/>
              </a:solidFill>
            </a:endParaRPr>
          </a:p>
        </p:txBody>
      </p:sp>
      <p:sp>
        <p:nvSpPr>
          <p:cNvPr id="52" name="object 52"/>
          <p:cNvSpPr/>
          <p:nvPr/>
        </p:nvSpPr>
        <p:spPr>
          <a:xfrm>
            <a:off x="6966585" y="2766059"/>
            <a:ext cx="137160" cy="102870"/>
          </a:xfrm>
          <a:custGeom>
            <a:avLst/>
            <a:gdLst/>
            <a:ahLst/>
            <a:cxnLst/>
            <a:rect l="l" t="t" r="r" b="b"/>
            <a:pathLst>
              <a:path w="182879" h="137160">
                <a:moveTo>
                  <a:pt x="182879" y="0"/>
                </a:moveTo>
                <a:lnTo>
                  <a:pt x="0" y="0"/>
                </a:lnTo>
                <a:lnTo>
                  <a:pt x="0" y="137160"/>
                </a:lnTo>
                <a:lnTo>
                  <a:pt x="182879" y="137160"/>
                </a:lnTo>
                <a:lnTo>
                  <a:pt x="182879" y="0"/>
                </a:lnTo>
                <a:close/>
              </a:path>
            </a:pathLst>
          </a:custGeom>
          <a:solidFill>
            <a:srgbClr val="33CCCC"/>
          </a:solidFill>
        </p:spPr>
        <p:txBody>
          <a:bodyPr wrap="square" lIns="0" tIns="0" rIns="0" bIns="0" rtlCol="0"/>
          <a:lstStyle/>
          <a:p>
            <a:pPr defTabSz="685800">
              <a:buClrTx/>
            </a:pPr>
            <a:endParaRPr sz="1350">
              <a:solidFill>
                <a:sysClr val="windowText" lastClr="000000"/>
              </a:solidFill>
            </a:endParaRPr>
          </a:p>
        </p:txBody>
      </p:sp>
      <p:grpSp>
        <p:nvGrpSpPr>
          <p:cNvPr id="53" name="object 53"/>
          <p:cNvGrpSpPr/>
          <p:nvPr/>
        </p:nvGrpSpPr>
        <p:grpSpPr>
          <a:xfrm>
            <a:off x="6181725" y="832485"/>
            <a:ext cx="2834640" cy="4123373"/>
            <a:chOff x="8242300" y="1109980"/>
            <a:chExt cx="3779520" cy="5497830"/>
          </a:xfrm>
        </p:grpSpPr>
        <p:sp>
          <p:nvSpPr>
            <p:cNvPr id="54" name="object 54"/>
            <p:cNvSpPr/>
            <p:nvPr/>
          </p:nvSpPr>
          <p:spPr>
            <a:xfrm>
              <a:off x="8247380" y="1115060"/>
              <a:ext cx="0" cy="5487670"/>
            </a:xfrm>
            <a:custGeom>
              <a:avLst/>
              <a:gdLst/>
              <a:ahLst/>
              <a:cxnLst/>
              <a:rect l="l" t="t" r="r" b="b"/>
              <a:pathLst>
                <a:path h="5487670">
                  <a:moveTo>
                    <a:pt x="0" y="0"/>
                  </a:moveTo>
                  <a:lnTo>
                    <a:pt x="0" y="5487276"/>
                  </a:lnTo>
                </a:path>
              </a:pathLst>
            </a:custGeom>
            <a:ln w="10160">
              <a:solidFill>
                <a:srgbClr val="D7D7D7"/>
              </a:solidFill>
            </a:ln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  <p:sp>
          <p:nvSpPr>
            <p:cNvPr id="55" name="object 55"/>
            <p:cNvSpPr/>
            <p:nvPr/>
          </p:nvSpPr>
          <p:spPr>
            <a:xfrm>
              <a:off x="8425179" y="1188720"/>
              <a:ext cx="3591560" cy="982980"/>
            </a:xfrm>
            <a:custGeom>
              <a:avLst/>
              <a:gdLst/>
              <a:ahLst/>
              <a:cxnLst/>
              <a:rect l="l" t="t" r="r" b="b"/>
              <a:pathLst>
                <a:path w="3591559" h="982980">
                  <a:moveTo>
                    <a:pt x="0" y="302513"/>
                  </a:moveTo>
                  <a:lnTo>
                    <a:pt x="3957" y="253430"/>
                  </a:lnTo>
                  <a:lnTo>
                    <a:pt x="15415" y="206873"/>
                  </a:lnTo>
                  <a:lnTo>
                    <a:pt x="33751" y="163465"/>
                  </a:lnTo>
                  <a:lnTo>
                    <a:pt x="58342" y="123828"/>
                  </a:lnTo>
                  <a:lnTo>
                    <a:pt x="88566" y="88582"/>
                  </a:lnTo>
                  <a:lnTo>
                    <a:pt x="123800" y="58350"/>
                  </a:lnTo>
                  <a:lnTo>
                    <a:pt x="163422" y="33755"/>
                  </a:lnTo>
                  <a:lnTo>
                    <a:pt x="206808" y="15416"/>
                  </a:lnTo>
                  <a:lnTo>
                    <a:pt x="253337" y="3957"/>
                  </a:lnTo>
                  <a:lnTo>
                    <a:pt x="302387" y="0"/>
                  </a:lnTo>
                  <a:lnTo>
                    <a:pt x="3289046" y="0"/>
                  </a:lnTo>
                  <a:lnTo>
                    <a:pt x="3338129" y="3957"/>
                  </a:lnTo>
                  <a:lnTo>
                    <a:pt x="3384686" y="15416"/>
                  </a:lnTo>
                  <a:lnTo>
                    <a:pt x="3428094" y="33755"/>
                  </a:lnTo>
                  <a:lnTo>
                    <a:pt x="3467731" y="58350"/>
                  </a:lnTo>
                  <a:lnTo>
                    <a:pt x="3502977" y="88582"/>
                  </a:lnTo>
                  <a:lnTo>
                    <a:pt x="3533209" y="123828"/>
                  </a:lnTo>
                  <a:lnTo>
                    <a:pt x="3557804" y="163465"/>
                  </a:lnTo>
                  <a:lnTo>
                    <a:pt x="3576143" y="206873"/>
                  </a:lnTo>
                  <a:lnTo>
                    <a:pt x="3587602" y="253430"/>
                  </a:lnTo>
                  <a:lnTo>
                    <a:pt x="3591560" y="302513"/>
                  </a:lnTo>
                  <a:lnTo>
                    <a:pt x="3591560" y="680465"/>
                  </a:lnTo>
                  <a:lnTo>
                    <a:pt x="3587602" y="729549"/>
                  </a:lnTo>
                  <a:lnTo>
                    <a:pt x="3576143" y="776106"/>
                  </a:lnTo>
                  <a:lnTo>
                    <a:pt x="3557804" y="819514"/>
                  </a:lnTo>
                  <a:lnTo>
                    <a:pt x="3533209" y="859151"/>
                  </a:lnTo>
                  <a:lnTo>
                    <a:pt x="3502977" y="894397"/>
                  </a:lnTo>
                  <a:lnTo>
                    <a:pt x="3467731" y="924629"/>
                  </a:lnTo>
                  <a:lnTo>
                    <a:pt x="3428094" y="949224"/>
                  </a:lnTo>
                  <a:lnTo>
                    <a:pt x="3384686" y="967563"/>
                  </a:lnTo>
                  <a:lnTo>
                    <a:pt x="3338129" y="979022"/>
                  </a:lnTo>
                  <a:lnTo>
                    <a:pt x="3289046" y="982979"/>
                  </a:lnTo>
                  <a:lnTo>
                    <a:pt x="302387" y="982979"/>
                  </a:lnTo>
                  <a:lnTo>
                    <a:pt x="253337" y="979022"/>
                  </a:lnTo>
                  <a:lnTo>
                    <a:pt x="206808" y="967563"/>
                  </a:lnTo>
                  <a:lnTo>
                    <a:pt x="163422" y="949224"/>
                  </a:lnTo>
                  <a:lnTo>
                    <a:pt x="123800" y="924629"/>
                  </a:lnTo>
                  <a:lnTo>
                    <a:pt x="88566" y="894397"/>
                  </a:lnTo>
                  <a:lnTo>
                    <a:pt x="58342" y="859151"/>
                  </a:lnTo>
                  <a:lnTo>
                    <a:pt x="33751" y="819514"/>
                  </a:lnTo>
                  <a:lnTo>
                    <a:pt x="15415" y="776106"/>
                  </a:lnTo>
                  <a:lnTo>
                    <a:pt x="3957" y="729549"/>
                  </a:lnTo>
                  <a:lnTo>
                    <a:pt x="0" y="680465"/>
                  </a:lnTo>
                  <a:lnTo>
                    <a:pt x="0" y="302513"/>
                  </a:lnTo>
                  <a:close/>
                </a:path>
              </a:pathLst>
            </a:custGeom>
            <a:ln w="10160">
              <a:solidFill>
                <a:srgbClr val="007D78"/>
              </a:solidFill>
            </a:ln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56" name="object 56"/>
          <p:cNvSpPr txBox="1"/>
          <p:nvPr/>
        </p:nvSpPr>
        <p:spPr>
          <a:xfrm>
            <a:off x="8089297" y="1898999"/>
            <a:ext cx="232410" cy="113493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9525" defTabSz="685800">
              <a:spcBef>
                <a:spcPts val="75"/>
              </a:spcBef>
              <a:buClrTx/>
            </a:pPr>
            <a:r>
              <a:rPr sz="675" spc="-56" dirty="0">
                <a:solidFill>
                  <a:srgbClr val="404040"/>
                </a:solidFill>
                <a:latin typeface="Verdana"/>
                <a:cs typeface="Verdana"/>
              </a:rPr>
              <a:t>57,47</a:t>
            </a:r>
            <a:endParaRPr sz="675">
              <a:solidFill>
                <a:sysClr val="windowText" lastClr="000000"/>
              </a:solidFill>
              <a:latin typeface="Verdana"/>
              <a:cs typeface="Verdana"/>
            </a:endParaRPr>
          </a:p>
        </p:txBody>
      </p:sp>
      <p:graphicFrame>
        <p:nvGraphicFramePr>
          <p:cNvPr id="57" name="object 57"/>
          <p:cNvGraphicFramePr>
            <a:graphicFrameLocks noGrp="1"/>
          </p:cNvGraphicFramePr>
          <p:nvPr/>
        </p:nvGraphicFramePr>
        <p:xfrm>
          <a:off x="6337935" y="1806892"/>
          <a:ext cx="1310641" cy="184867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1817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9246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63003">
                <a:tc>
                  <a:txBody>
                    <a:bodyPr/>
                    <a:lstStyle/>
                    <a:p>
                      <a:pPr marR="96520" algn="r">
                        <a:lnSpc>
                          <a:spcPct val="100000"/>
                        </a:lnSpc>
                        <a:spcBef>
                          <a:spcPts val="910"/>
                        </a:spcBef>
                      </a:pPr>
                      <a:r>
                        <a:rPr sz="700" spc="-10" dirty="0">
                          <a:solidFill>
                            <a:srgbClr val="585858"/>
                          </a:solidFill>
                          <a:latin typeface="Verdana"/>
                          <a:cs typeface="Verdana"/>
                        </a:rPr>
                        <a:t>Sekolah</a:t>
                      </a:r>
                      <a:endParaRPr sz="700">
                        <a:latin typeface="Verdana"/>
                        <a:cs typeface="Verdana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885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R="95250" algn="r">
                        <a:lnSpc>
                          <a:spcPct val="100000"/>
                        </a:lnSpc>
                      </a:pPr>
                      <a:r>
                        <a:rPr sz="700" spc="-10" dirty="0">
                          <a:solidFill>
                            <a:srgbClr val="585858"/>
                          </a:solidFill>
                          <a:latin typeface="Verdana"/>
                          <a:cs typeface="Verdana"/>
                        </a:rPr>
                        <a:t>Puskesmas</a:t>
                      </a:r>
                      <a:endParaRPr sz="700">
                        <a:latin typeface="Verdana"/>
                        <a:cs typeface="Verdana"/>
                      </a:endParaRPr>
                    </a:p>
                    <a:p>
                      <a:pPr marL="40640" marR="95250" indent="136525">
                        <a:lnSpc>
                          <a:spcPct val="277800"/>
                        </a:lnSpc>
                      </a:pPr>
                      <a:r>
                        <a:rPr sz="700" spc="-20" dirty="0">
                          <a:solidFill>
                            <a:srgbClr val="585858"/>
                          </a:solidFill>
                          <a:latin typeface="Verdana"/>
                          <a:cs typeface="Verdana"/>
                        </a:rPr>
                        <a:t>Posyandu Tempat</a:t>
                      </a:r>
                      <a:r>
                        <a:rPr sz="700" spc="-45" dirty="0">
                          <a:solidFill>
                            <a:srgbClr val="585858"/>
                          </a:solidFill>
                          <a:latin typeface="Verdana"/>
                          <a:cs typeface="Verdana"/>
                        </a:rPr>
                        <a:t> </a:t>
                      </a:r>
                      <a:r>
                        <a:rPr sz="700" spc="-35" dirty="0">
                          <a:solidFill>
                            <a:srgbClr val="585858"/>
                          </a:solidFill>
                          <a:latin typeface="Verdana"/>
                          <a:cs typeface="Verdana"/>
                        </a:rPr>
                        <a:t>Lain</a:t>
                      </a:r>
                      <a:endParaRPr sz="700">
                        <a:latin typeface="Verdana"/>
                        <a:cs typeface="Verdana"/>
                      </a:endParaRPr>
                    </a:p>
                  </a:txBody>
                  <a:tcPr marL="0" marR="0" marT="86678" marB="0">
                    <a:lnR w="12700">
                      <a:solidFill>
                        <a:srgbClr val="D9D9D9"/>
                      </a:solidFill>
                      <a:prstDash val="solid"/>
                    </a:lnR>
                    <a:lnB w="28575">
                      <a:solidFill>
                        <a:srgbClr val="FF0000"/>
                      </a:solidFill>
                      <a:prstDash val="sysDot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850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575945">
                        <a:lnSpc>
                          <a:spcPct val="100000"/>
                        </a:lnSpc>
                      </a:pPr>
                      <a:r>
                        <a:rPr sz="700" spc="-10" dirty="0">
                          <a:solidFill>
                            <a:srgbClr val="404040"/>
                          </a:solidFill>
                          <a:latin typeface="Verdana"/>
                          <a:cs typeface="Verdana"/>
                        </a:rPr>
                        <a:t>20,02</a:t>
                      </a:r>
                      <a:endParaRPr sz="700">
                        <a:latin typeface="Verdana"/>
                        <a:cs typeface="Verdana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890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395605">
                        <a:lnSpc>
                          <a:spcPct val="100000"/>
                        </a:lnSpc>
                      </a:pPr>
                      <a:r>
                        <a:rPr sz="700" spc="-10" dirty="0">
                          <a:solidFill>
                            <a:srgbClr val="404040"/>
                          </a:solidFill>
                          <a:latin typeface="Verdana"/>
                          <a:cs typeface="Verdana"/>
                        </a:rPr>
                        <a:t>12,78</a:t>
                      </a:r>
                      <a:endParaRPr sz="700">
                        <a:latin typeface="Verdana"/>
                        <a:cs typeface="Verdana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885"/>
                        </a:spcBef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  <a:p>
                      <a:pPr marL="261620">
                        <a:lnSpc>
                          <a:spcPct val="100000"/>
                        </a:lnSpc>
                      </a:pPr>
                      <a:r>
                        <a:rPr sz="700" spc="-20" dirty="0">
                          <a:solidFill>
                            <a:srgbClr val="404040"/>
                          </a:solidFill>
                          <a:latin typeface="Verdana"/>
                          <a:cs typeface="Verdana"/>
                        </a:rPr>
                        <a:t>7,35</a:t>
                      </a:r>
                      <a:endParaRPr sz="700">
                        <a:latin typeface="Verdana"/>
                        <a:cs typeface="Verdana"/>
                      </a:endParaRPr>
                    </a:p>
                  </a:txBody>
                  <a:tcPr marL="0" marR="0" marT="0" marB="0">
                    <a:lnL w="12700">
                      <a:solidFill>
                        <a:srgbClr val="D9D9D9"/>
                      </a:solidFill>
                      <a:prstDash val="solid"/>
                    </a:lnL>
                    <a:lnB w="28575">
                      <a:solidFill>
                        <a:srgbClr val="FF0000"/>
                      </a:solidFill>
                      <a:prstDash val="sysDot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60985">
                <a:tc>
                  <a:txBody>
                    <a:bodyPr/>
                    <a:lstStyle/>
                    <a:p>
                      <a:pPr marL="369570" marR="95885" indent="-73660">
                        <a:lnSpc>
                          <a:spcPct val="102099"/>
                        </a:lnSpc>
                        <a:spcBef>
                          <a:spcPts val="130"/>
                        </a:spcBef>
                      </a:pPr>
                      <a:r>
                        <a:rPr sz="700" spc="-25" dirty="0">
                          <a:solidFill>
                            <a:srgbClr val="585858"/>
                          </a:solidFill>
                          <a:latin typeface="Verdana"/>
                          <a:cs typeface="Verdana"/>
                        </a:rPr>
                        <a:t>Tempat </a:t>
                      </a:r>
                      <a:r>
                        <a:rPr sz="700" spc="-10" dirty="0">
                          <a:solidFill>
                            <a:srgbClr val="585858"/>
                          </a:solidFill>
                          <a:latin typeface="Verdana"/>
                          <a:cs typeface="Verdana"/>
                        </a:rPr>
                        <a:t>Kerja</a:t>
                      </a:r>
                      <a:endParaRPr sz="700">
                        <a:latin typeface="Verdana"/>
                        <a:cs typeface="Verdana"/>
                      </a:endParaRPr>
                    </a:p>
                  </a:txBody>
                  <a:tcPr marL="0" marR="0" marT="12383" marB="0">
                    <a:lnL w="28575">
                      <a:solidFill>
                        <a:srgbClr val="FF0000"/>
                      </a:solidFill>
                      <a:prstDash val="sysDot"/>
                    </a:lnL>
                    <a:lnR w="12700">
                      <a:solidFill>
                        <a:srgbClr val="33CCCC"/>
                      </a:solidFill>
                      <a:prstDash val="solid"/>
                    </a:lnR>
                    <a:lnT w="28575">
                      <a:solidFill>
                        <a:srgbClr val="FF0000"/>
                      </a:solidFill>
                      <a:prstDash val="sysDot"/>
                    </a:lnT>
                    <a:lnB w="28575">
                      <a:solidFill>
                        <a:srgbClr val="FF0000"/>
                      </a:solidFill>
                      <a:prstDash val="sysDot"/>
                    </a:lnB>
                  </a:tcPr>
                </a:tc>
                <a:tc>
                  <a:txBody>
                    <a:bodyPr/>
                    <a:lstStyle/>
                    <a:p>
                      <a:pPr marL="137795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700" spc="-20" dirty="0">
                          <a:solidFill>
                            <a:srgbClr val="404040"/>
                          </a:solidFill>
                          <a:latin typeface="Verdana"/>
                          <a:cs typeface="Verdana"/>
                        </a:rPr>
                        <a:t>2,38</a:t>
                      </a:r>
                      <a:endParaRPr sz="700">
                        <a:latin typeface="Verdana"/>
                        <a:cs typeface="Verdana"/>
                      </a:endParaRPr>
                    </a:p>
                  </a:txBody>
                  <a:tcPr marL="0" marR="0" marT="71438" marB="0">
                    <a:lnL w="12700">
                      <a:solidFill>
                        <a:srgbClr val="33CCCC"/>
                      </a:solidFill>
                      <a:prstDash val="solid"/>
                    </a:lnL>
                    <a:lnR w="28575">
                      <a:solidFill>
                        <a:srgbClr val="FF0000"/>
                      </a:solidFill>
                      <a:prstDash val="sysDot"/>
                    </a:lnR>
                    <a:lnT w="28575">
                      <a:solidFill>
                        <a:srgbClr val="FF0000"/>
                      </a:solidFill>
                      <a:prstDash val="sysDot"/>
                    </a:lnT>
                    <a:lnB w="28575">
                      <a:solidFill>
                        <a:srgbClr val="FF0000"/>
                      </a:solidFill>
                      <a:prstDash val="sysDot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58" name="object 58"/>
          <p:cNvSpPr txBox="1"/>
          <p:nvPr/>
        </p:nvSpPr>
        <p:spPr>
          <a:xfrm>
            <a:off x="8243220" y="2228849"/>
            <a:ext cx="381000" cy="110672"/>
          </a:xfrm>
          <a:prstGeom prst="rect">
            <a:avLst/>
          </a:prstGeom>
        </p:spPr>
        <p:txBody>
          <a:bodyPr vert="horz" wrap="square" lIns="0" tIns="12383" rIns="0" bIns="0" rtlCol="0">
            <a:spAutoFit/>
          </a:bodyPr>
          <a:lstStyle/>
          <a:p>
            <a:pPr marL="9525" defTabSz="685800">
              <a:spcBef>
                <a:spcPts val="98"/>
              </a:spcBef>
              <a:buClrTx/>
            </a:pPr>
            <a:r>
              <a:rPr sz="638" i="1" dirty="0">
                <a:solidFill>
                  <a:srgbClr val="A6A6A6"/>
                </a:solidFill>
                <a:latin typeface="Verdana"/>
                <a:cs typeface="Verdana"/>
              </a:rPr>
              <a:t>Dalam</a:t>
            </a:r>
            <a:r>
              <a:rPr sz="638" i="1" spc="34" dirty="0">
                <a:solidFill>
                  <a:srgbClr val="A6A6A6"/>
                </a:solidFill>
                <a:latin typeface="Verdana"/>
                <a:cs typeface="Verdana"/>
              </a:rPr>
              <a:t> </a:t>
            </a:r>
            <a:r>
              <a:rPr sz="638" i="1" spc="-116" dirty="0">
                <a:solidFill>
                  <a:srgbClr val="A6A6A6"/>
                </a:solidFill>
                <a:latin typeface="Verdana"/>
                <a:cs typeface="Verdana"/>
              </a:rPr>
              <a:t>%</a:t>
            </a:r>
            <a:endParaRPr sz="638">
              <a:solidFill>
                <a:sysClr val="windowText" lastClr="000000"/>
              </a:solidFill>
              <a:latin typeface="Verdana"/>
              <a:cs typeface="Verdana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6503669" y="975121"/>
            <a:ext cx="2326005" cy="563616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9049" marR="3810" indent="-476" algn="ctr" defTabSz="685800">
              <a:spcBef>
                <a:spcPts val="75"/>
              </a:spcBef>
              <a:buClrTx/>
            </a:pPr>
            <a:r>
              <a:rPr sz="900" b="1" spc="-8" dirty="0">
                <a:solidFill>
                  <a:sysClr val="windowText" lastClr="000000"/>
                </a:solidFill>
                <a:latin typeface="Tahoma"/>
                <a:cs typeface="Tahoma"/>
              </a:rPr>
              <a:t>Rendahnya</a:t>
            </a:r>
            <a:r>
              <a:rPr sz="900" b="1" spc="-34" dirty="0">
                <a:solidFill>
                  <a:sysClr val="windowText" lastClr="000000"/>
                </a:solidFill>
                <a:latin typeface="Tahoma"/>
                <a:cs typeface="Tahoma"/>
              </a:rPr>
              <a:t> </a:t>
            </a:r>
            <a:r>
              <a:rPr sz="900" b="1" spc="-45" dirty="0">
                <a:solidFill>
                  <a:sysClr val="windowText" lastClr="000000"/>
                </a:solidFill>
                <a:latin typeface="Tahoma"/>
                <a:cs typeface="Tahoma"/>
              </a:rPr>
              <a:t>skrining</a:t>
            </a:r>
            <a:r>
              <a:rPr sz="900" b="1" spc="-4" dirty="0">
                <a:solidFill>
                  <a:sysClr val="windowText" lastClr="000000"/>
                </a:solidFill>
                <a:latin typeface="Tahoma"/>
                <a:cs typeface="Tahoma"/>
              </a:rPr>
              <a:t> </a:t>
            </a:r>
            <a:r>
              <a:rPr sz="900" b="1" dirty="0">
                <a:solidFill>
                  <a:sysClr val="windowText" lastClr="000000"/>
                </a:solidFill>
                <a:latin typeface="Tahoma"/>
                <a:cs typeface="Tahoma"/>
              </a:rPr>
              <a:t>di</a:t>
            </a:r>
            <a:r>
              <a:rPr sz="900" b="1" spc="-30" dirty="0">
                <a:solidFill>
                  <a:sysClr val="windowText" lastClr="000000"/>
                </a:solidFill>
                <a:latin typeface="Tahoma"/>
                <a:cs typeface="Tahoma"/>
              </a:rPr>
              <a:t> </a:t>
            </a:r>
            <a:r>
              <a:rPr sz="900" b="1" spc="-19" dirty="0">
                <a:solidFill>
                  <a:sysClr val="windowText" lastClr="000000"/>
                </a:solidFill>
                <a:latin typeface="Tahoma"/>
                <a:cs typeface="Tahoma"/>
              </a:rPr>
              <a:t>tempat</a:t>
            </a:r>
            <a:r>
              <a:rPr sz="900" b="1" spc="-38" dirty="0">
                <a:solidFill>
                  <a:sysClr val="windowText" lastClr="000000"/>
                </a:solidFill>
                <a:latin typeface="Tahoma"/>
                <a:cs typeface="Tahoma"/>
              </a:rPr>
              <a:t> </a:t>
            </a:r>
            <a:r>
              <a:rPr sz="900" b="1" spc="-15" dirty="0">
                <a:solidFill>
                  <a:sysClr val="windowText" lastClr="000000"/>
                </a:solidFill>
                <a:latin typeface="Tahoma"/>
                <a:cs typeface="Tahoma"/>
              </a:rPr>
              <a:t>kerja </a:t>
            </a:r>
            <a:r>
              <a:rPr sz="900" b="1" dirty="0">
                <a:solidFill>
                  <a:sysClr val="windowText" lastClr="000000"/>
                </a:solidFill>
                <a:latin typeface="Tahoma"/>
                <a:cs typeface="Tahoma"/>
              </a:rPr>
              <a:t>disebabkan</a:t>
            </a:r>
            <a:r>
              <a:rPr sz="900" b="1" spc="225" dirty="0">
                <a:solidFill>
                  <a:sysClr val="windowText" lastClr="000000"/>
                </a:solidFill>
                <a:latin typeface="Tahoma"/>
                <a:cs typeface="Tahoma"/>
              </a:rPr>
              <a:t> </a:t>
            </a:r>
            <a:r>
              <a:rPr sz="900" b="1" dirty="0">
                <a:solidFill>
                  <a:sysClr val="windowText" lastClr="000000"/>
                </a:solidFill>
                <a:latin typeface="Tahoma"/>
                <a:cs typeface="Tahoma"/>
              </a:rPr>
              <a:t>karena</a:t>
            </a:r>
            <a:r>
              <a:rPr sz="900" b="1" spc="-11" dirty="0">
                <a:solidFill>
                  <a:sysClr val="windowText" lastClr="000000"/>
                </a:solidFill>
                <a:latin typeface="Tahoma"/>
                <a:cs typeface="Tahoma"/>
              </a:rPr>
              <a:t> </a:t>
            </a:r>
            <a:r>
              <a:rPr sz="900" b="1" spc="-8" dirty="0">
                <a:solidFill>
                  <a:sysClr val="windowText" lastClr="000000"/>
                </a:solidFill>
                <a:latin typeface="Tahoma"/>
                <a:cs typeface="Tahoma"/>
              </a:rPr>
              <a:t>petugas</a:t>
            </a:r>
            <a:r>
              <a:rPr sz="900" b="1" spc="-26" dirty="0">
                <a:solidFill>
                  <a:sysClr val="windowText" lastClr="000000"/>
                </a:solidFill>
                <a:latin typeface="Tahoma"/>
                <a:cs typeface="Tahoma"/>
              </a:rPr>
              <a:t> </a:t>
            </a:r>
            <a:r>
              <a:rPr sz="900" b="1" spc="-8" dirty="0">
                <a:solidFill>
                  <a:sysClr val="windowText" lastClr="000000"/>
                </a:solidFill>
                <a:latin typeface="Tahoma"/>
                <a:cs typeface="Tahoma"/>
              </a:rPr>
              <a:t>puskesmas </a:t>
            </a:r>
            <a:r>
              <a:rPr sz="900" b="1" spc="-34" dirty="0">
                <a:solidFill>
                  <a:sysClr val="windowText" lastClr="000000"/>
                </a:solidFill>
                <a:latin typeface="Tahoma"/>
                <a:cs typeface="Tahoma"/>
              </a:rPr>
              <a:t>kesulitan/tidak</a:t>
            </a:r>
            <a:r>
              <a:rPr sz="900" b="1" spc="8" dirty="0">
                <a:solidFill>
                  <a:sysClr val="windowText" lastClr="000000"/>
                </a:solidFill>
                <a:latin typeface="Tahoma"/>
                <a:cs typeface="Tahoma"/>
              </a:rPr>
              <a:t> </a:t>
            </a:r>
            <a:r>
              <a:rPr sz="900" b="1" dirty="0">
                <a:solidFill>
                  <a:sysClr val="windowText" lastClr="000000"/>
                </a:solidFill>
                <a:latin typeface="Tahoma"/>
                <a:cs typeface="Tahoma"/>
              </a:rPr>
              <a:t>mendapat</a:t>
            </a:r>
            <a:r>
              <a:rPr sz="900" b="1" spc="-19" dirty="0">
                <a:solidFill>
                  <a:sysClr val="windowText" lastClr="000000"/>
                </a:solidFill>
                <a:latin typeface="Tahoma"/>
                <a:cs typeface="Tahoma"/>
              </a:rPr>
              <a:t> </a:t>
            </a:r>
            <a:r>
              <a:rPr sz="900" b="1" spc="-56" dirty="0">
                <a:solidFill>
                  <a:sysClr val="windowText" lastClr="000000"/>
                </a:solidFill>
                <a:latin typeface="Tahoma"/>
                <a:cs typeface="Tahoma"/>
              </a:rPr>
              <a:t>izin</a:t>
            </a:r>
            <a:r>
              <a:rPr sz="900" b="1" spc="11" dirty="0">
                <a:solidFill>
                  <a:sysClr val="windowText" lastClr="000000"/>
                </a:solidFill>
                <a:latin typeface="Tahoma"/>
                <a:cs typeface="Tahoma"/>
              </a:rPr>
              <a:t> </a:t>
            </a:r>
            <a:r>
              <a:rPr sz="900" b="1" spc="-8" dirty="0">
                <a:solidFill>
                  <a:sysClr val="windowText" lastClr="000000"/>
                </a:solidFill>
                <a:latin typeface="Tahoma"/>
                <a:cs typeface="Tahoma"/>
              </a:rPr>
              <a:t>melakukan </a:t>
            </a:r>
            <a:r>
              <a:rPr sz="900" b="1" spc="-45" dirty="0">
                <a:solidFill>
                  <a:sysClr val="windowText" lastClr="000000"/>
                </a:solidFill>
                <a:latin typeface="Tahoma"/>
                <a:cs typeface="Tahoma"/>
              </a:rPr>
              <a:t>skrining</a:t>
            </a:r>
            <a:r>
              <a:rPr sz="900" b="1" spc="-23" dirty="0">
                <a:solidFill>
                  <a:sysClr val="windowText" lastClr="000000"/>
                </a:solidFill>
                <a:latin typeface="Tahoma"/>
                <a:cs typeface="Tahoma"/>
              </a:rPr>
              <a:t> </a:t>
            </a:r>
            <a:r>
              <a:rPr sz="900" b="1" spc="-8" dirty="0">
                <a:solidFill>
                  <a:sysClr val="windowText" lastClr="000000"/>
                </a:solidFill>
                <a:latin typeface="Tahoma"/>
                <a:cs typeface="Tahoma"/>
              </a:rPr>
              <a:t>pekerja</a:t>
            </a:r>
            <a:r>
              <a:rPr sz="900" b="1" spc="-56" dirty="0">
                <a:solidFill>
                  <a:sysClr val="windowText" lastClr="000000"/>
                </a:solidFill>
                <a:latin typeface="Tahoma"/>
                <a:cs typeface="Tahoma"/>
              </a:rPr>
              <a:t> </a:t>
            </a:r>
            <a:r>
              <a:rPr sz="900" b="1" dirty="0">
                <a:solidFill>
                  <a:sysClr val="windowText" lastClr="000000"/>
                </a:solidFill>
                <a:latin typeface="Tahoma"/>
                <a:cs typeface="Tahoma"/>
              </a:rPr>
              <a:t>oleh</a:t>
            </a:r>
            <a:r>
              <a:rPr sz="900" b="1" spc="-56" dirty="0">
                <a:solidFill>
                  <a:sysClr val="windowText" lastClr="000000"/>
                </a:solidFill>
                <a:latin typeface="Tahoma"/>
                <a:cs typeface="Tahoma"/>
              </a:rPr>
              <a:t> </a:t>
            </a:r>
            <a:r>
              <a:rPr sz="900" b="1" dirty="0">
                <a:solidFill>
                  <a:sysClr val="windowText" lastClr="000000"/>
                </a:solidFill>
                <a:latin typeface="Tahoma"/>
                <a:cs typeface="Tahoma"/>
              </a:rPr>
              <a:t>tempat</a:t>
            </a:r>
            <a:r>
              <a:rPr sz="900" b="1" spc="150" dirty="0">
                <a:solidFill>
                  <a:sysClr val="windowText" lastClr="000000"/>
                </a:solidFill>
                <a:latin typeface="Tahoma"/>
                <a:cs typeface="Tahoma"/>
              </a:rPr>
              <a:t> </a:t>
            </a:r>
            <a:r>
              <a:rPr sz="900" b="1" spc="-8" dirty="0">
                <a:solidFill>
                  <a:sysClr val="windowText" lastClr="000000"/>
                </a:solidFill>
                <a:latin typeface="Tahoma"/>
                <a:cs typeface="Tahoma"/>
              </a:rPr>
              <a:t>kerjanya.</a:t>
            </a:r>
            <a:endParaRPr sz="900">
              <a:solidFill>
                <a:sysClr val="windowText" lastClr="000000"/>
              </a:solidFill>
              <a:latin typeface="Tahoma"/>
              <a:cs typeface="Tahoma"/>
            </a:endParaRPr>
          </a:p>
        </p:txBody>
      </p:sp>
      <p:grpSp>
        <p:nvGrpSpPr>
          <p:cNvPr id="60" name="object 60"/>
          <p:cNvGrpSpPr/>
          <p:nvPr/>
        </p:nvGrpSpPr>
        <p:grpSpPr>
          <a:xfrm>
            <a:off x="6221730" y="718185"/>
            <a:ext cx="2920365" cy="1099185"/>
            <a:chOff x="8295640" y="957580"/>
            <a:chExt cx="3893820" cy="1465580"/>
          </a:xfrm>
        </p:grpSpPr>
        <p:sp>
          <p:nvSpPr>
            <p:cNvPr id="61" name="object 61"/>
            <p:cNvSpPr/>
            <p:nvPr/>
          </p:nvSpPr>
          <p:spPr>
            <a:xfrm>
              <a:off x="8308340" y="970280"/>
              <a:ext cx="462280" cy="502920"/>
            </a:xfrm>
            <a:custGeom>
              <a:avLst/>
              <a:gdLst/>
              <a:ahLst/>
              <a:cxnLst/>
              <a:rect l="l" t="t" r="r" b="b"/>
              <a:pathLst>
                <a:path w="462279" h="502919">
                  <a:moveTo>
                    <a:pt x="181355" y="0"/>
                  </a:moveTo>
                  <a:lnTo>
                    <a:pt x="0" y="90550"/>
                  </a:lnTo>
                  <a:lnTo>
                    <a:pt x="162686" y="195199"/>
                  </a:lnTo>
                  <a:lnTo>
                    <a:pt x="107441" y="225933"/>
                  </a:lnTo>
                  <a:lnTo>
                    <a:pt x="261619" y="325628"/>
                  </a:lnTo>
                  <a:lnTo>
                    <a:pt x="214249" y="347218"/>
                  </a:lnTo>
                  <a:lnTo>
                    <a:pt x="462279" y="502920"/>
                  </a:lnTo>
                  <a:lnTo>
                    <a:pt x="316102" y="299847"/>
                  </a:lnTo>
                  <a:lnTo>
                    <a:pt x="354837" y="279527"/>
                  </a:lnTo>
                  <a:lnTo>
                    <a:pt x="236474" y="158242"/>
                  </a:lnTo>
                  <a:lnTo>
                    <a:pt x="275208" y="141605"/>
                  </a:lnTo>
                  <a:lnTo>
                    <a:pt x="181355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  <p:sp>
          <p:nvSpPr>
            <p:cNvPr id="62" name="object 62"/>
            <p:cNvSpPr/>
            <p:nvPr/>
          </p:nvSpPr>
          <p:spPr>
            <a:xfrm>
              <a:off x="8308340" y="970280"/>
              <a:ext cx="462280" cy="502920"/>
            </a:xfrm>
            <a:custGeom>
              <a:avLst/>
              <a:gdLst/>
              <a:ahLst/>
              <a:cxnLst/>
              <a:rect l="l" t="t" r="r" b="b"/>
              <a:pathLst>
                <a:path w="462279" h="502919">
                  <a:moveTo>
                    <a:pt x="181355" y="0"/>
                  </a:moveTo>
                  <a:lnTo>
                    <a:pt x="275208" y="141605"/>
                  </a:lnTo>
                  <a:lnTo>
                    <a:pt x="236474" y="158242"/>
                  </a:lnTo>
                  <a:lnTo>
                    <a:pt x="354837" y="279527"/>
                  </a:lnTo>
                  <a:lnTo>
                    <a:pt x="316102" y="299847"/>
                  </a:lnTo>
                  <a:lnTo>
                    <a:pt x="462279" y="502920"/>
                  </a:lnTo>
                  <a:lnTo>
                    <a:pt x="214249" y="347218"/>
                  </a:lnTo>
                  <a:lnTo>
                    <a:pt x="261619" y="325628"/>
                  </a:lnTo>
                  <a:lnTo>
                    <a:pt x="107441" y="225933"/>
                  </a:lnTo>
                  <a:lnTo>
                    <a:pt x="162686" y="195199"/>
                  </a:lnTo>
                  <a:lnTo>
                    <a:pt x="0" y="90550"/>
                  </a:lnTo>
                  <a:lnTo>
                    <a:pt x="181355" y="0"/>
                  </a:lnTo>
                  <a:close/>
                </a:path>
              </a:pathLst>
            </a:custGeom>
            <a:ln w="25400">
              <a:solidFill>
                <a:srgbClr val="5D5D5D"/>
              </a:solidFill>
            </a:ln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  <p:pic>
          <p:nvPicPr>
            <p:cNvPr id="63" name="object 6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1684000" y="1879600"/>
              <a:ext cx="505459" cy="543560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81630" y="70664"/>
            <a:ext cx="6371868" cy="752450"/>
          </a:xfrm>
          <a:prstGeom prst="rect">
            <a:avLst/>
          </a:prstGeom>
        </p:spPr>
        <p:txBody>
          <a:bodyPr vert="horz" wrap="square" lIns="0" tIns="35243" rIns="0" bIns="0" rtlCol="0">
            <a:spAutoFit/>
          </a:bodyPr>
          <a:lstStyle/>
          <a:p>
            <a:pPr marL="24288">
              <a:spcBef>
                <a:spcPts val="278"/>
              </a:spcBef>
            </a:pPr>
            <a:r>
              <a:rPr spc="-90" dirty="0"/>
              <a:t>Rawat</a:t>
            </a:r>
            <a:r>
              <a:rPr spc="-49" dirty="0"/>
              <a:t> </a:t>
            </a:r>
            <a:r>
              <a:rPr spc="-94" dirty="0"/>
              <a:t>diri</a:t>
            </a:r>
            <a:r>
              <a:rPr spc="-34" dirty="0"/>
              <a:t> </a:t>
            </a:r>
            <a:r>
              <a:rPr spc="-191" dirty="0"/>
              <a:t>(</a:t>
            </a:r>
            <a:r>
              <a:rPr i="1" spc="-191" dirty="0">
                <a:latin typeface="Verdana"/>
                <a:cs typeface="Verdana"/>
              </a:rPr>
              <a:t>self</a:t>
            </a:r>
            <a:r>
              <a:rPr i="1" spc="-116" dirty="0">
                <a:latin typeface="Verdana"/>
                <a:cs typeface="Verdana"/>
              </a:rPr>
              <a:t> </a:t>
            </a:r>
            <a:r>
              <a:rPr i="1" spc="-8" dirty="0">
                <a:latin typeface="Verdana"/>
                <a:cs typeface="Verdana"/>
              </a:rPr>
              <a:t>care</a:t>
            </a:r>
            <a:r>
              <a:rPr spc="-8" dirty="0"/>
              <a:t>)</a:t>
            </a:r>
          </a:p>
          <a:p>
            <a:pPr marL="9525">
              <a:spcBef>
                <a:spcPts val="146"/>
              </a:spcBef>
            </a:pPr>
            <a:r>
              <a:rPr sz="1350" b="0" spc="-71" dirty="0">
                <a:solidFill>
                  <a:srgbClr val="000000"/>
                </a:solidFill>
                <a:latin typeface="Verdana"/>
                <a:cs typeface="Verdana"/>
              </a:rPr>
              <a:t>Aktifitas</a:t>
            </a:r>
            <a:r>
              <a:rPr sz="1350" b="0" spc="4" dirty="0">
                <a:solidFill>
                  <a:srgbClr val="000000"/>
                </a:solidFill>
                <a:latin typeface="Verdana"/>
                <a:cs typeface="Verdana"/>
              </a:rPr>
              <a:t> </a:t>
            </a:r>
            <a:r>
              <a:rPr sz="1350" b="0" dirty="0">
                <a:solidFill>
                  <a:srgbClr val="000000"/>
                </a:solidFill>
                <a:latin typeface="Verdana"/>
                <a:cs typeface="Verdana"/>
              </a:rPr>
              <a:t>yang</a:t>
            </a:r>
            <a:r>
              <a:rPr sz="1350" b="0" spc="-75" dirty="0">
                <a:solidFill>
                  <a:srgbClr val="000000"/>
                </a:solidFill>
                <a:latin typeface="Verdana"/>
                <a:cs typeface="Verdana"/>
              </a:rPr>
              <a:t> </a:t>
            </a:r>
            <a:r>
              <a:rPr sz="1350" b="0" spc="-30" dirty="0">
                <a:solidFill>
                  <a:srgbClr val="000000"/>
                </a:solidFill>
                <a:latin typeface="Verdana"/>
                <a:cs typeface="Verdana"/>
              </a:rPr>
              <a:t>dilakukan</a:t>
            </a:r>
            <a:r>
              <a:rPr sz="1350" b="0" spc="-86" dirty="0">
                <a:solidFill>
                  <a:srgbClr val="000000"/>
                </a:solidFill>
                <a:latin typeface="Verdana"/>
                <a:cs typeface="Verdana"/>
              </a:rPr>
              <a:t> </a:t>
            </a:r>
            <a:r>
              <a:rPr sz="1350" b="0" dirty="0">
                <a:solidFill>
                  <a:srgbClr val="000000"/>
                </a:solidFill>
                <a:latin typeface="Verdana"/>
                <a:cs typeface="Verdana"/>
              </a:rPr>
              <a:t>secara</a:t>
            </a:r>
            <a:r>
              <a:rPr sz="1350" b="0" spc="-49" dirty="0">
                <a:solidFill>
                  <a:srgbClr val="000000"/>
                </a:solidFill>
                <a:latin typeface="Verdana"/>
                <a:cs typeface="Verdana"/>
              </a:rPr>
              <a:t> </a:t>
            </a:r>
            <a:r>
              <a:rPr sz="1350" b="0" spc="-98" dirty="0">
                <a:solidFill>
                  <a:srgbClr val="000000"/>
                </a:solidFill>
                <a:latin typeface="Verdana"/>
                <a:cs typeface="Verdana"/>
              </a:rPr>
              <a:t>rutin</a:t>
            </a:r>
            <a:r>
              <a:rPr sz="1350" b="0" spc="-60" dirty="0">
                <a:solidFill>
                  <a:srgbClr val="000000"/>
                </a:solidFill>
                <a:latin typeface="Verdana"/>
                <a:cs typeface="Verdana"/>
              </a:rPr>
              <a:t> </a:t>
            </a:r>
            <a:r>
              <a:rPr sz="1350" b="0" spc="-71" dirty="0">
                <a:solidFill>
                  <a:srgbClr val="000000"/>
                </a:solidFill>
                <a:latin typeface="Verdana"/>
                <a:cs typeface="Verdana"/>
              </a:rPr>
              <a:t>untuk</a:t>
            </a:r>
            <a:r>
              <a:rPr sz="1350" b="0" spc="-38" dirty="0">
                <a:solidFill>
                  <a:srgbClr val="000000"/>
                </a:solidFill>
                <a:latin typeface="Verdana"/>
                <a:cs typeface="Verdana"/>
              </a:rPr>
              <a:t> </a:t>
            </a:r>
            <a:r>
              <a:rPr sz="1350" b="0" dirty="0">
                <a:solidFill>
                  <a:srgbClr val="000000"/>
                </a:solidFill>
                <a:latin typeface="Verdana"/>
                <a:cs typeface="Verdana"/>
              </a:rPr>
              <a:t>menjaga</a:t>
            </a:r>
            <a:r>
              <a:rPr sz="1350" b="0" spc="-79" dirty="0">
                <a:solidFill>
                  <a:srgbClr val="000000"/>
                </a:solidFill>
                <a:latin typeface="Verdana"/>
                <a:cs typeface="Verdana"/>
              </a:rPr>
              <a:t> </a:t>
            </a:r>
            <a:r>
              <a:rPr sz="1350" b="0" spc="49" dirty="0">
                <a:solidFill>
                  <a:srgbClr val="000000"/>
                </a:solidFill>
                <a:latin typeface="Verdana"/>
                <a:cs typeface="Verdana"/>
              </a:rPr>
              <a:t>dan</a:t>
            </a:r>
            <a:r>
              <a:rPr sz="1350" b="0" spc="-68" dirty="0">
                <a:solidFill>
                  <a:srgbClr val="000000"/>
                </a:solidFill>
                <a:latin typeface="Verdana"/>
                <a:cs typeface="Verdana"/>
              </a:rPr>
              <a:t> </a:t>
            </a:r>
            <a:r>
              <a:rPr sz="1350" b="0" spc="-26" dirty="0">
                <a:solidFill>
                  <a:srgbClr val="000000"/>
                </a:solidFill>
                <a:latin typeface="Verdana"/>
                <a:cs typeface="Verdana"/>
              </a:rPr>
              <a:t>meningkatkan</a:t>
            </a:r>
            <a:r>
              <a:rPr sz="1350" b="0" spc="-53" dirty="0">
                <a:solidFill>
                  <a:srgbClr val="000000"/>
                </a:solidFill>
                <a:latin typeface="Verdana"/>
                <a:cs typeface="Verdana"/>
              </a:rPr>
              <a:t> </a:t>
            </a:r>
            <a:r>
              <a:rPr sz="1350" b="0" spc="-15" dirty="0">
                <a:solidFill>
                  <a:srgbClr val="000000"/>
                </a:solidFill>
                <a:latin typeface="Verdana"/>
                <a:cs typeface="Verdana"/>
              </a:rPr>
              <a:t>kesehatan</a:t>
            </a:r>
            <a:r>
              <a:rPr sz="1350" b="0" spc="-8" dirty="0">
                <a:solidFill>
                  <a:srgbClr val="000000"/>
                </a:solidFill>
                <a:latin typeface="Verdana"/>
                <a:cs typeface="Verdana"/>
              </a:rPr>
              <a:t> </a:t>
            </a:r>
            <a:r>
              <a:rPr sz="1350" b="0" spc="49" dirty="0">
                <a:solidFill>
                  <a:srgbClr val="000000"/>
                </a:solidFill>
                <a:latin typeface="Verdana"/>
                <a:cs typeface="Verdana"/>
              </a:rPr>
              <a:t>dan</a:t>
            </a:r>
            <a:r>
              <a:rPr sz="1350" b="0" spc="-68" dirty="0">
                <a:solidFill>
                  <a:srgbClr val="000000"/>
                </a:solidFill>
                <a:latin typeface="Verdana"/>
                <a:cs typeface="Verdana"/>
              </a:rPr>
              <a:t> </a:t>
            </a:r>
            <a:r>
              <a:rPr sz="1350" b="0" spc="-8" dirty="0">
                <a:solidFill>
                  <a:srgbClr val="000000"/>
                </a:solidFill>
                <a:latin typeface="Verdana"/>
                <a:cs typeface="Verdana"/>
              </a:rPr>
              <a:t>kesejahteraan</a:t>
            </a:r>
            <a:endParaRPr sz="135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8708898" y="4771072"/>
            <a:ext cx="144780" cy="148117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9525" defTabSz="685800">
              <a:spcBef>
                <a:spcPts val="75"/>
              </a:spcBef>
              <a:buClrTx/>
            </a:pPr>
            <a:r>
              <a:rPr sz="900" spc="-19" dirty="0">
                <a:solidFill>
                  <a:srgbClr val="7E7E7E"/>
                </a:solidFill>
                <a:latin typeface="Arial MT"/>
                <a:cs typeface="Arial MT"/>
              </a:rPr>
              <a:t>14</a:t>
            </a:r>
            <a:endParaRPr sz="900">
              <a:solidFill>
                <a:sysClr val="windowText" lastClr="000000"/>
              </a:solidFill>
              <a:latin typeface="Arial MT"/>
              <a:cs typeface="Arial MT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300990" y="1108710"/>
            <a:ext cx="8465820" cy="3265170"/>
            <a:chOff x="401320" y="1478280"/>
            <a:chExt cx="11287760" cy="4353560"/>
          </a:xfrm>
        </p:grpSpPr>
        <p:sp>
          <p:nvSpPr>
            <p:cNvPr id="5" name="object 5"/>
            <p:cNvSpPr/>
            <p:nvPr/>
          </p:nvSpPr>
          <p:spPr>
            <a:xfrm>
              <a:off x="406400" y="1719580"/>
              <a:ext cx="11277600" cy="596900"/>
            </a:xfrm>
            <a:custGeom>
              <a:avLst/>
              <a:gdLst/>
              <a:ahLst/>
              <a:cxnLst/>
              <a:rect l="l" t="t" r="r" b="b"/>
              <a:pathLst>
                <a:path w="11277600" h="596900">
                  <a:moveTo>
                    <a:pt x="0" y="596900"/>
                  </a:moveTo>
                  <a:lnTo>
                    <a:pt x="11277600" y="596900"/>
                  </a:lnTo>
                  <a:lnTo>
                    <a:pt x="11277600" y="0"/>
                  </a:lnTo>
                  <a:lnTo>
                    <a:pt x="0" y="0"/>
                  </a:lnTo>
                  <a:lnTo>
                    <a:pt x="0" y="596900"/>
                  </a:lnTo>
                  <a:close/>
                </a:path>
              </a:pathLst>
            </a:custGeom>
            <a:ln w="10160">
              <a:solidFill>
                <a:srgbClr val="DDDDDD"/>
              </a:solidFill>
            </a:ln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  <p:pic>
          <p:nvPicPr>
            <p:cNvPr id="6" name="object 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27100" y="1493532"/>
              <a:ext cx="7978394" cy="498081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104900" y="1478280"/>
              <a:ext cx="1343914" cy="574294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970279" y="1513840"/>
              <a:ext cx="7894320" cy="414020"/>
            </a:xfrm>
            <a:custGeom>
              <a:avLst/>
              <a:gdLst/>
              <a:ahLst/>
              <a:cxnLst/>
              <a:rect l="l" t="t" r="r" b="b"/>
              <a:pathLst>
                <a:path w="7894320" h="414019">
                  <a:moveTo>
                    <a:pt x="7825359" y="0"/>
                  </a:moveTo>
                  <a:lnTo>
                    <a:pt x="69011" y="0"/>
                  </a:lnTo>
                  <a:lnTo>
                    <a:pt x="42149" y="5417"/>
                  </a:lnTo>
                  <a:lnTo>
                    <a:pt x="20213" y="20193"/>
                  </a:lnTo>
                  <a:lnTo>
                    <a:pt x="5423" y="42112"/>
                  </a:lnTo>
                  <a:lnTo>
                    <a:pt x="0" y="68961"/>
                  </a:lnTo>
                  <a:lnTo>
                    <a:pt x="0" y="345059"/>
                  </a:lnTo>
                  <a:lnTo>
                    <a:pt x="5423" y="371907"/>
                  </a:lnTo>
                  <a:lnTo>
                    <a:pt x="20213" y="393827"/>
                  </a:lnTo>
                  <a:lnTo>
                    <a:pt x="42149" y="408602"/>
                  </a:lnTo>
                  <a:lnTo>
                    <a:pt x="69011" y="414020"/>
                  </a:lnTo>
                  <a:lnTo>
                    <a:pt x="7825359" y="414020"/>
                  </a:lnTo>
                  <a:lnTo>
                    <a:pt x="7852207" y="408602"/>
                  </a:lnTo>
                  <a:lnTo>
                    <a:pt x="7874127" y="393826"/>
                  </a:lnTo>
                  <a:lnTo>
                    <a:pt x="7888902" y="371907"/>
                  </a:lnTo>
                  <a:lnTo>
                    <a:pt x="7894320" y="345059"/>
                  </a:lnTo>
                  <a:lnTo>
                    <a:pt x="7894320" y="68961"/>
                  </a:lnTo>
                  <a:lnTo>
                    <a:pt x="7888902" y="42112"/>
                  </a:lnTo>
                  <a:lnTo>
                    <a:pt x="7874127" y="20192"/>
                  </a:lnTo>
                  <a:lnTo>
                    <a:pt x="7852207" y="5417"/>
                  </a:lnTo>
                  <a:lnTo>
                    <a:pt x="7825359" y="0"/>
                  </a:lnTo>
                  <a:close/>
                </a:path>
              </a:pathLst>
            </a:custGeom>
            <a:solidFill>
              <a:srgbClr val="F8F7C3"/>
            </a:solidFill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  <p:sp>
          <p:nvSpPr>
            <p:cNvPr id="9" name="object 9"/>
            <p:cNvSpPr/>
            <p:nvPr/>
          </p:nvSpPr>
          <p:spPr>
            <a:xfrm>
              <a:off x="406400" y="2598419"/>
              <a:ext cx="11277600" cy="594360"/>
            </a:xfrm>
            <a:custGeom>
              <a:avLst/>
              <a:gdLst/>
              <a:ahLst/>
              <a:cxnLst/>
              <a:rect l="l" t="t" r="r" b="b"/>
              <a:pathLst>
                <a:path w="11277600" h="594360">
                  <a:moveTo>
                    <a:pt x="0" y="594360"/>
                  </a:moveTo>
                  <a:lnTo>
                    <a:pt x="11277600" y="594360"/>
                  </a:lnTo>
                  <a:lnTo>
                    <a:pt x="11277600" y="0"/>
                  </a:lnTo>
                  <a:lnTo>
                    <a:pt x="0" y="0"/>
                  </a:lnTo>
                  <a:lnTo>
                    <a:pt x="0" y="594360"/>
                  </a:lnTo>
                  <a:close/>
                </a:path>
              </a:pathLst>
            </a:custGeom>
            <a:ln w="10160">
              <a:solidFill>
                <a:srgbClr val="DDDDDD"/>
              </a:solidFill>
            </a:ln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0" name="object 1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927100" y="2372360"/>
              <a:ext cx="7978394" cy="495553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104900" y="2357107"/>
              <a:ext cx="1399794" cy="571766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970279" y="2392680"/>
              <a:ext cx="7894320" cy="411480"/>
            </a:xfrm>
            <a:custGeom>
              <a:avLst/>
              <a:gdLst/>
              <a:ahLst/>
              <a:cxnLst/>
              <a:rect l="l" t="t" r="r" b="b"/>
              <a:pathLst>
                <a:path w="7894320" h="411480">
                  <a:moveTo>
                    <a:pt x="7825740" y="0"/>
                  </a:moveTo>
                  <a:lnTo>
                    <a:pt x="68579" y="0"/>
                  </a:lnTo>
                  <a:lnTo>
                    <a:pt x="41887" y="5393"/>
                  </a:lnTo>
                  <a:lnTo>
                    <a:pt x="20088" y="20097"/>
                  </a:lnTo>
                  <a:lnTo>
                    <a:pt x="5389" y="41898"/>
                  </a:lnTo>
                  <a:lnTo>
                    <a:pt x="0" y="68580"/>
                  </a:lnTo>
                  <a:lnTo>
                    <a:pt x="0" y="342900"/>
                  </a:lnTo>
                  <a:lnTo>
                    <a:pt x="5389" y="369581"/>
                  </a:lnTo>
                  <a:lnTo>
                    <a:pt x="20088" y="391382"/>
                  </a:lnTo>
                  <a:lnTo>
                    <a:pt x="41887" y="406086"/>
                  </a:lnTo>
                  <a:lnTo>
                    <a:pt x="68579" y="411480"/>
                  </a:lnTo>
                  <a:lnTo>
                    <a:pt x="7825740" y="411480"/>
                  </a:lnTo>
                  <a:lnTo>
                    <a:pt x="7852421" y="406086"/>
                  </a:lnTo>
                  <a:lnTo>
                    <a:pt x="7874222" y="391382"/>
                  </a:lnTo>
                  <a:lnTo>
                    <a:pt x="7888926" y="369581"/>
                  </a:lnTo>
                  <a:lnTo>
                    <a:pt x="7894320" y="342900"/>
                  </a:lnTo>
                  <a:lnTo>
                    <a:pt x="7894320" y="68580"/>
                  </a:lnTo>
                  <a:lnTo>
                    <a:pt x="7888926" y="41898"/>
                  </a:lnTo>
                  <a:lnTo>
                    <a:pt x="7874222" y="20097"/>
                  </a:lnTo>
                  <a:lnTo>
                    <a:pt x="7852421" y="5393"/>
                  </a:lnTo>
                  <a:lnTo>
                    <a:pt x="7825740" y="0"/>
                  </a:lnTo>
                  <a:close/>
                </a:path>
              </a:pathLst>
            </a:custGeom>
            <a:solidFill>
              <a:srgbClr val="16AE97"/>
            </a:solidFill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  <p:sp>
          <p:nvSpPr>
            <p:cNvPr id="13" name="object 13"/>
            <p:cNvSpPr/>
            <p:nvPr/>
          </p:nvSpPr>
          <p:spPr>
            <a:xfrm>
              <a:off x="406400" y="3474719"/>
              <a:ext cx="11277600" cy="596900"/>
            </a:xfrm>
            <a:custGeom>
              <a:avLst/>
              <a:gdLst/>
              <a:ahLst/>
              <a:cxnLst/>
              <a:rect l="l" t="t" r="r" b="b"/>
              <a:pathLst>
                <a:path w="11277600" h="596900">
                  <a:moveTo>
                    <a:pt x="0" y="596899"/>
                  </a:moveTo>
                  <a:lnTo>
                    <a:pt x="11277600" y="596899"/>
                  </a:lnTo>
                  <a:lnTo>
                    <a:pt x="11277600" y="0"/>
                  </a:lnTo>
                  <a:lnTo>
                    <a:pt x="0" y="0"/>
                  </a:lnTo>
                  <a:lnTo>
                    <a:pt x="0" y="596899"/>
                  </a:lnTo>
                  <a:close/>
                </a:path>
              </a:pathLst>
            </a:custGeom>
            <a:ln w="10160">
              <a:solidFill>
                <a:srgbClr val="DDDDDD"/>
              </a:solidFill>
            </a:ln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4" name="object 1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27100" y="3248672"/>
              <a:ext cx="7978394" cy="498081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104900" y="3233419"/>
              <a:ext cx="1229614" cy="574293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970279" y="3268980"/>
              <a:ext cx="7894320" cy="414020"/>
            </a:xfrm>
            <a:custGeom>
              <a:avLst/>
              <a:gdLst/>
              <a:ahLst/>
              <a:cxnLst/>
              <a:rect l="l" t="t" r="r" b="b"/>
              <a:pathLst>
                <a:path w="7894320" h="414020">
                  <a:moveTo>
                    <a:pt x="7825359" y="0"/>
                  </a:moveTo>
                  <a:lnTo>
                    <a:pt x="69011" y="0"/>
                  </a:lnTo>
                  <a:lnTo>
                    <a:pt x="42149" y="5417"/>
                  </a:lnTo>
                  <a:lnTo>
                    <a:pt x="20213" y="20193"/>
                  </a:lnTo>
                  <a:lnTo>
                    <a:pt x="5423" y="42112"/>
                  </a:lnTo>
                  <a:lnTo>
                    <a:pt x="0" y="68961"/>
                  </a:lnTo>
                  <a:lnTo>
                    <a:pt x="0" y="345059"/>
                  </a:lnTo>
                  <a:lnTo>
                    <a:pt x="5423" y="371907"/>
                  </a:lnTo>
                  <a:lnTo>
                    <a:pt x="20213" y="393827"/>
                  </a:lnTo>
                  <a:lnTo>
                    <a:pt x="42149" y="408602"/>
                  </a:lnTo>
                  <a:lnTo>
                    <a:pt x="69011" y="414020"/>
                  </a:lnTo>
                  <a:lnTo>
                    <a:pt x="7825359" y="414020"/>
                  </a:lnTo>
                  <a:lnTo>
                    <a:pt x="7852207" y="408602"/>
                  </a:lnTo>
                  <a:lnTo>
                    <a:pt x="7874127" y="393827"/>
                  </a:lnTo>
                  <a:lnTo>
                    <a:pt x="7888902" y="371907"/>
                  </a:lnTo>
                  <a:lnTo>
                    <a:pt x="7894320" y="345059"/>
                  </a:lnTo>
                  <a:lnTo>
                    <a:pt x="7894320" y="68961"/>
                  </a:lnTo>
                  <a:lnTo>
                    <a:pt x="7888902" y="42112"/>
                  </a:lnTo>
                  <a:lnTo>
                    <a:pt x="7874127" y="20192"/>
                  </a:lnTo>
                  <a:lnTo>
                    <a:pt x="7852207" y="5417"/>
                  </a:lnTo>
                  <a:lnTo>
                    <a:pt x="7825359" y="0"/>
                  </a:lnTo>
                  <a:close/>
                </a:path>
              </a:pathLst>
            </a:custGeom>
            <a:solidFill>
              <a:srgbClr val="00B4BB"/>
            </a:solidFill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  <p:sp>
          <p:nvSpPr>
            <p:cNvPr id="17" name="object 17"/>
            <p:cNvSpPr/>
            <p:nvPr/>
          </p:nvSpPr>
          <p:spPr>
            <a:xfrm>
              <a:off x="406400" y="4353559"/>
              <a:ext cx="11277600" cy="594360"/>
            </a:xfrm>
            <a:custGeom>
              <a:avLst/>
              <a:gdLst/>
              <a:ahLst/>
              <a:cxnLst/>
              <a:rect l="l" t="t" r="r" b="b"/>
              <a:pathLst>
                <a:path w="11277600" h="594360">
                  <a:moveTo>
                    <a:pt x="0" y="594359"/>
                  </a:moveTo>
                  <a:lnTo>
                    <a:pt x="11277600" y="594359"/>
                  </a:lnTo>
                  <a:lnTo>
                    <a:pt x="11277600" y="0"/>
                  </a:lnTo>
                  <a:lnTo>
                    <a:pt x="0" y="0"/>
                  </a:lnTo>
                  <a:lnTo>
                    <a:pt x="0" y="594359"/>
                  </a:lnTo>
                  <a:close/>
                </a:path>
              </a:pathLst>
            </a:custGeom>
            <a:ln w="10160">
              <a:solidFill>
                <a:srgbClr val="DDDDDD"/>
              </a:solidFill>
            </a:ln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  <p:pic>
          <p:nvPicPr>
            <p:cNvPr id="18" name="object 1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927100" y="4127500"/>
              <a:ext cx="7978394" cy="495554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104900" y="4112247"/>
              <a:ext cx="1569974" cy="571766"/>
            </a:xfrm>
            <a:prstGeom prst="rect">
              <a:avLst/>
            </a:prstGeom>
          </p:spPr>
        </p:pic>
        <p:sp>
          <p:nvSpPr>
            <p:cNvPr id="20" name="object 20"/>
            <p:cNvSpPr/>
            <p:nvPr/>
          </p:nvSpPr>
          <p:spPr>
            <a:xfrm>
              <a:off x="970279" y="4147819"/>
              <a:ext cx="7894320" cy="411480"/>
            </a:xfrm>
            <a:custGeom>
              <a:avLst/>
              <a:gdLst/>
              <a:ahLst/>
              <a:cxnLst/>
              <a:rect l="l" t="t" r="r" b="b"/>
              <a:pathLst>
                <a:path w="7894320" h="411479">
                  <a:moveTo>
                    <a:pt x="7825740" y="0"/>
                  </a:moveTo>
                  <a:lnTo>
                    <a:pt x="68579" y="0"/>
                  </a:lnTo>
                  <a:lnTo>
                    <a:pt x="41887" y="5393"/>
                  </a:lnTo>
                  <a:lnTo>
                    <a:pt x="20088" y="20097"/>
                  </a:lnTo>
                  <a:lnTo>
                    <a:pt x="5389" y="41898"/>
                  </a:lnTo>
                  <a:lnTo>
                    <a:pt x="0" y="68579"/>
                  </a:lnTo>
                  <a:lnTo>
                    <a:pt x="0" y="342899"/>
                  </a:lnTo>
                  <a:lnTo>
                    <a:pt x="5389" y="369581"/>
                  </a:lnTo>
                  <a:lnTo>
                    <a:pt x="20088" y="391382"/>
                  </a:lnTo>
                  <a:lnTo>
                    <a:pt x="41887" y="406086"/>
                  </a:lnTo>
                  <a:lnTo>
                    <a:pt x="68579" y="411479"/>
                  </a:lnTo>
                  <a:lnTo>
                    <a:pt x="7825740" y="411479"/>
                  </a:lnTo>
                  <a:lnTo>
                    <a:pt x="7852421" y="406086"/>
                  </a:lnTo>
                  <a:lnTo>
                    <a:pt x="7874222" y="391382"/>
                  </a:lnTo>
                  <a:lnTo>
                    <a:pt x="7888926" y="369581"/>
                  </a:lnTo>
                  <a:lnTo>
                    <a:pt x="7894320" y="342899"/>
                  </a:lnTo>
                  <a:lnTo>
                    <a:pt x="7894320" y="68579"/>
                  </a:lnTo>
                  <a:lnTo>
                    <a:pt x="7888926" y="41898"/>
                  </a:lnTo>
                  <a:lnTo>
                    <a:pt x="7874222" y="20097"/>
                  </a:lnTo>
                  <a:lnTo>
                    <a:pt x="7852421" y="5393"/>
                  </a:lnTo>
                  <a:lnTo>
                    <a:pt x="7825740" y="0"/>
                  </a:lnTo>
                  <a:close/>
                </a:path>
              </a:pathLst>
            </a:custGeom>
            <a:solidFill>
              <a:srgbClr val="E3872D"/>
            </a:solidFill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  <p:sp>
          <p:nvSpPr>
            <p:cNvPr id="21" name="object 21"/>
            <p:cNvSpPr/>
            <p:nvPr/>
          </p:nvSpPr>
          <p:spPr>
            <a:xfrm>
              <a:off x="406400" y="5229859"/>
              <a:ext cx="11277600" cy="596900"/>
            </a:xfrm>
            <a:custGeom>
              <a:avLst/>
              <a:gdLst/>
              <a:ahLst/>
              <a:cxnLst/>
              <a:rect l="l" t="t" r="r" b="b"/>
              <a:pathLst>
                <a:path w="11277600" h="596900">
                  <a:moveTo>
                    <a:pt x="0" y="596899"/>
                  </a:moveTo>
                  <a:lnTo>
                    <a:pt x="11277600" y="596899"/>
                  </a:lnTo>
                  <a:lnTo>
                    <a:pt x="11277600" y="0"/>
                  </a:lnTo>
                  <a:lnTo>
                    <a:pt x="0" y="0"/>
                  </a:lnTo>
                  <a:lnTo>
                    <a:pt x="0" y="596899"/>
                  </a:lnTo>
                  <a:close/>
                </a:path>
              </a:pathLst>
            </a:custGeom>
            <a:ln w="10160">
              <a:solidFill>
                <a:srgbClr val="DDDDDD"/>
              </a:solidFill>
            </a:ln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  <p:pic>
          <p:nvPicPr>
            <p:cNvPr id="22" name="object 2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27100" y="5003812"/>
              <a:ext cx="7978394" cy="498081"/>
            </a:xfrm>
            <a:prstGeom prst="rect">
              <a:avLst/>
            </a:prstGeom>
          </p:spPr>
        </p:pic>
        <p:pic>
          <p:nvPicPr>
            <p:cNvPr id="23" name="object 23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104900" y="4988559"/>
              <a:ext cx="1679194" cy="574293"/>
            </a:xfrm>
            <a:prstGeom prst="rect">
              <a:avLst/>
            </a:prstGeom>
          </p:spPr>
        </p:pic>
        <p:sp>
          <p:nvSpPr>
            <p:cNvPr id="24" name="object 24"/>
            <p:cNvSpPr/>
            <p:nvPr/>
          </p:nvSpPr>
          <p:spPr>
            <a:xfrm>
              <a:off x="970279" y="5024120"/>
              <a:ext cx="7894320" cy="414020"/>
            </a:xfrm>
            <a:custGeom>
              <a:avLst/>
              <a:gdLst/>
              <a:ahLst/>
              <a:cxnLst/>
              <a:rect l="l" t="t" r="r" b="b"/>
              <a:pathLst>
                <a:path w="7894320" h="414020">
                  <a:moveTo>
                    <a:pt x="7825359" y="0"/>
                  </a:moveTo>
                  <a:lnTo>
                    <a:pt x="69011" y="0"/>
                  </a:lnTo>
                  <a:lnTo>
                    <a:pt x="42149" y="5417"/>
                  </a:lnTo>
                  <a:lnTo>
                    <a:pt x="20213" y="20192"/>
                  </a:lnTo>
                  <a:lnTo>
                    <a:pt x="5423" y="42112"/>
                  </a:lnTo>
                  <a:lnTo>
                    <a:pt x="0" y="68960"/>
                  </a:lnTo>
                  <a:lnTo>
                    <a:pt x="0" y="345058"/>
                  </a:lnTo>
                  <a:lnTo>
                    <a:pt x="5423" y="371907"/>
                  </a:lnTo>
                  <a:lnTo>
                    <a:pt x="20213" y="393826"/>
                  </a:lnTo>
                  <a:lnTo>
                    <a:pt x="42149" y="408602"/>
                  </a:lnTo>
                  <a:lnTo>
                    <a:pt x="69011" y="414019"/>
                  </a:lnTo>
                  <a:lnTo>
                    <a:pt x="7825359" y="414019"/>
                  </a:lnTo>
                  <a:lnTo>
                    <a:pt x="7852207" y="408602"/>
                  </a:lnTo>
                  <a:lnTo>
                    <a:pt x="7874127" y="393826"/>
                  </a:lnTo>
                  <a:lnTo>
                    <a:pt x="7888902" y="371907"/>
                  </a:lnTo>
                  <a:lnTo>
                    <a:pt x="7894320" y="345058"/>
                  </a:lnTo>
                  <a:lnTo>
                    <a:pt x="7894320" y="68960"/>
                  </a:lnTo>
                  <a:lnTo>
                    <a:pt x="7888902" y="42112"/>
                  </a:lnTo>
                  <a:lnTo>
                    <a:pt x="7874127" y="20192"/>
                  </a:lnTo>
                  <a:lnTo>
                    <a:pt x="7852207" y="5417"/>
                  </a:lnTo>
                  <a:lnTo>
                    <a:pt x="7825359" y="0"/>
                  </a:lnTo>
                  <a:close/>
                </a:path>
              </a:pathLst>
            </a:custGeom>
            <a:solidFill>
              <a:srgbClr val="D2DE00"/>
            </a:solidFill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25" name="object 25"/>
          <p:cNvSpPr txBox="1"/>
          <p:nvPr/>
        </p:nvSpPr>
        <p:spPr>
          <a:xfrm>
            <a:off x="952024" y="1167527"/>
            <a:ext cx="7163276" cy="3182281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14288" defTabSz="685800">
              <a:spcBef>
                <a:spcPts val="75"/>
              </a:spcBef>
              <a:buClrTx/>
            </a:pPr>
            <a:r>
              <a:rPr sz="1350" b="1" spc="-8" dirty="0">
                <a:solidFill>
                  <a:sysClr val="windowText" lastClr="000000"/>
                </a:solidFill>
                <a:latin typeface="Tahoma"/>
                <a:cs typeface="Tahoma"/>
              </a:rPr>
              <a:t>Fisiologis</a:t>
            </a:r>
            <a:endParaRPr sz="1350">
              <a:solidFill>
                <a:sysClr val="windowText" lastClr="000000"/>
              </a:solidFill>
              <a:latin typeface="Tahoma"/>
              <a:cs typeface="Tahoma"/>
            </a:endParaRPr>
          </a:p>
          <a:p>
            <a:pPr marL="94773" indent="-85248" defTabSz="685800">
              <a:spcBef>
                <a:spcPts val="881"/>
              </a:spcBef>
              <a:buClrTx/>
              <a:buSzPct val="92857"/>
              <a:buFontTx/>
              <a:buChar char="•"/>
              <a:tabLst>
                <a:tab pos="94773" algn="l"/>
              </a:tabLst>
            </a:pPr>
            <a:r>
              <a:rPr sz="1050" dirty="0">
                <a:solidFill>
                  <a:sysClr val="windowText" lastClr="000000"/>
                </a:solidFill>
                <a:latin typeface="Verdana"/>
                <a:cs typeface="Verdana"/>
              </a:rPr>
              <a:t>Makan</a:t>
            </a:r>
            <a:r>
              <a:rPr sz="1050" spc="-41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050" dirty="0">
                <a:solidFill>
                  <a:sysClr val="windowText" lastClr="000000"/>
                </a:solidFill>
                <a:latin typeface="Verdana"/>
                <a:cs typeface="Verdana"/>
              </a:rPr>
              <a:t>makanan</a:t>
            </a:r>
            <a:r>
              <a:rPr sz="1050" spc="-19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050" spc="-38" dirty="0">
                <a:solidFill>
                  <a:sysClr val="windowText" lastClr="000000"/>
                </a:solidFill>
                <a:latin typeface="Verdana"/>
                <a:cs typeface="Verdana"/>
              </a:rPr>
              <a:t>bergizi</a:t>
            </a:r>
            <a:r>
              <a:rPr sz="1050" spc="-11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050" dirty="0">
                <a:solidFill>
                  <a:sysClr val="windowText" lastClr="000000"/>
                </a:solidFill>
                <a:latin typeface="Verdana"/>
                <a:cs typeface="Verdana"/>
              </a:rPr>
              <a:t>secara</a:t>
            </a:r>
            <a:r>
              <a:rPr sz="1050" spc="-45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050" spc="-53" dirty="0">
                <a:solidFill>
                  <a:sysClr val="windowText" lastClr="000000"/>
                </a:solidFill>
                <a:latin typeface="Verdana"/>
                <a:cs typeface="Verdana"/>
              </a:rPr>
              <a:t>teratur,</a:t>
            </a:r>
            <a:r>
              <a:rPr sz="1050" spc="-38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050" spc="-49" dirty="0">
                <a:solidFill>
                  <a:sysClr val="windowText" lastClr="000000"/>
                </a:solidFill>
                <a:latin typeface="Verdana"/>
                <a:cs typeface="Verdana"/>
              </a:rPr>
              <a:t>tidur</a:t>
            </a:r>
            <a:r>
              <a:rPr sz="1050" spc="-68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050" spc="-53" dirty="0">
                <a:solidFill>
                  <a:sysClr val="windowText" lastClr="000000"/>
                </a:solidFill>
                <a:latin typeface="Verdana"/>
                <a:cs typeface="Verdana"/>
              </a:rPr>
              <a:t>teratur,</a:t>
            </a:r>
            <a:r>
              <a:rPr sz="1050" spc="-38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050" dirty="0">
                <a:solidFill>
                  <a:sysClr val="windowText" lastClr="000000"/>
                </a:solidFill>
                <a:latin typeface="Verdana"/>
                <a:cs typeface="Verdana"/>
              </a:rPr>
              <a:t>olahraga</a:t>
            </a:r>
            <a:r>
              <a:rPr sz="1050" spc="-56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050" spc="-71" dirty="0">
                <a:solidFill>
                  <a:sysClr val="windowText" lastClr="000000"/>
                </a:solidFill>
                <a:latin typeface="Verdana"/>
                <a:cs typeface="Verdana"/>
              </a:rPr>
              <a:t>rutin,</a:t>
            </a:r>
            <a:r>
              <a:rPr sz="1050" spc="-75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050" spc="-19" dirty="0">
                <a:solidFill>
                  <a:sysClr val="windowText" lastClr="000000"/>
                </a:solidFill>
                <a:latin typeface="Verdana"/>
                <a:cs typeface="Verdana"/>
              </a:rPr>
              <a:t>dll</a:t>
            </a:r>
            <a:endParaRPr sz="1050">
              <a:solidFill>
                <a:sysClr val="windowText" lastClr="000000"/>
              </a:solidFill>
              <a:latin typeface="Verdana"/>
              <a:cs typeface="Verdana"/>
            </a:endParaRPr>
          </a:p>
          <a:p>
            <a:pPr defTabSz="685800">
              <a:spcBef>
                <a:spcPts val="150"/>
              </a:spcBef>
              <a:buClrTx/>
              <a:buFont typeface="Verdana"/>
              <a:buChar char="•"/>
            </a:pPr>
            <a:endParaRPr sz="1050">
              <a:solidFill>
                <a:sysClr val="windowText" lastClr="000000"/>
              </a:solidFill>
              <a:latin typeface="Verdana"/>
              <a:cs typeface="Verdana"/>
            </a:endParaRPr>
          </a:p>
          <a:p>
            <a:pPr marL="14288" defTabSz="685800">
              <a:buClrTx/>
            </a:pPr>
            <a:r>
              <a:rPr sz="1350" b="1" spc="-8" dirty="0">
                <a:solidFill>
                  <a:srgbClr val="FFFFFF"/>
                </a:solidFill>
                <a:latin typeface="Tahoma"/>
                <a:cs typeface="Tahoma"/>
              </a:rPr>
              <a:t>Perasaan</a:t>
            </a:r>
            <a:endParaRPr sz="1350">
              <a:solidFill>
                <a:sysClr val="windowText" lastClr="000000"/>
              </a:solidFill>
              <a:latin typeface="Tahoma"/>
              <a:cs typeface="Tahoma"/>
            </a:endParaRPr>
          </a:p>
          <a:p>
            <a:pPr marL="94773" indent="-85248" defTabSz="685800">
              <a:spcBef>
                <a:spcPts val="878"/>
              </a:spcBef>
              <a:buClrTx/>
              <a:buSzPct val="92857"/>
              <a:buFontTx/>
              <a:buChar char="•"/>
              <a:tabLst>
                <a:tab pos="94773" algn="l"/>
              </a:tabLst>
            </a:pPr>
            <a:r>
              <a:rPr sz="1050" spc="-8" dirty="0">
                <a:solidFill>
                  <a:sysClr val="windowText" lastClr="000000"/>
                </a:solidFill>
                <a:latin typeface="Verdana"/>
                <a:cs typeface="Verdana"/>
              </a:rPr>
              <a:t>Melakukan</a:t>
            </a:r>
            <a:r>
              <a:rPr sz="1050" spc="-71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050" spc="-45" dirty="0">
                <a:solidFill>
                  <a:sysClr val="windowText" lastClr="000000"/>
                </a:solidFill>
                <a:latin typeface="Verdana"/>
                <a:cs typeface="Verdana"/>
              </a:rPr>
              <a:t>aktivitas</a:t>
            </a:r>
            <a:r>
              <a:rPr sz="1050" spc="-71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050" dirty="0">
                <a:solidFill>
                  <a:sysClr val="windowText" lastClr="000000"/>
                </a:solidFill>
                <a:latin typeface="Verdana"/>
                <a:cs typeface="Verdana"/>
              </a:rPr>
              <a:t>yang</a:t>
            </a:r>
            <a:r>
              <a:rPr sz="1050" spc="-41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050" spc="-23" dirty="0">
                <a:solidFill>
                  <a:sysClr val="windowText" lastClr="000000"/>
                </a:solidFill>
                <a:latin typeface="Verdana"/>
                <a:cs typeface="Verdana"/>
              </a:rPr>
              <a:t>disenangi,</a:t>
            </a:r>
            <a:r>
              <a:rPr sz="1050" spc="-98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050" spc="-34" dirty="0">
                <a:solidFill>
                  <a:sysClr val="windowText" lastClr="000000"/>
                </a:solidFill>
                <a:latin typeface="Verdana"/>
                <a:cs typeface="Verdana"/>
              </a:rPr>
              <a:t>mengekspresikan</a:t>
            </a:r>
            <a:r>
              <a:rPr sz="1050" spc="-11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050" dirty="0">
                <a:solidFill>
                  <a:sysClr val="windowText" lastClr="000000"/>
                </a:solidFill>
                <a:latin typeface="Verdana"/>
                <a:cs typeface="Verdana"/>
              </a:rPr>
              <a:t>perasaan</a:t>
            </a:r>
            <a:r>
              <a:rPr sz="1050" spc="-34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050" dirty="0">
                <a:solidFill>
                  <a:sysClr val="windowText" lastClr="000000"/>
                </a:solidFill>
                <a:latin typeface="Verdana"/>
                <a:cs typeface="Verdana"/>
              </a:rPr>
              <a:t>secara</a:t>
            </a:r>
            <a:r>
              <a:rPr sz="1050" spc="-15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050" spc="-34" dirty="0">
                <a:solidFill>
                  <a:sysClr val="windowText" lastClr="000000"/>
                </a:solidFill>
                <a:latin typeface="Verdana"/>
                <a:cs typeface="Verdana"/>
              </a:rPr>
              <a:t>sehat,</a:t>
            </a:r>
            <a:r>
              <a:rPr sz="1050" spc="-45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050" spc="-15" dirty="0">
                <a:solidFill>
                  <a:sysClr val="windowText" lastClr="000000"/>
                </a:solidFill>
                <a:latin typeface="Verdana"/>
                <a:cs typeface="Verdana"/>
              </a:rPr>
              <a:t>dll.</a:t>
            </a:r>
            <a:endParaRPr sz="1050">
              <a:solidFill>
                <a:sysClr val="windowText" lastClr="000000"/>
              </a:solidFill>
              <a:latin typeface="Verdana"/>
              <a:cs typeface="Verdana"/>
            </a:endParaRPr>
          </a:p>
          <a:p>
            <a:pPr defTabSz="685800">
              <a:spcBef>
                <a:spcPts val="150"/>
              </a:spcBef>
              <a:buClrTx/>
              <a:buFont typeface="Verdana"/>
              <a:buChar char="•"/>
            </a:pPr>
            <a:endParaRPr sz="1050">
              <a:solidFill>
                <a:sysClr val="windowText" lastClr="000000"/>
              </a:solidFill>
              <a:latin typeface="Verdana"/>
              <a:cs typeface="Verdana"/>
            </a:endParaRPr>
          </a:p>
          <a:p>
            <a:pPr marL="14288" defTabSz="685800">
              <a:buClrTx/>
            </a:pPr>
            <a:r>
              <a:rPr sz="1350" b="1" spc="-8" dirty="0">
                <a:solidFill>
                  <a:srgbClr val="FFFFFF"/>
                </a:solidFill>
                <a:latin typeface="Tahoma"/>
                <a:cs typeface="Tahoma"/>
              </a:rPr>
              <a:t>Spiritual</a:t>
            </a:r>
            <a:endParaRPr sz="1350">
              <a:solidFill>
                <a:sysClr val="windowText" lastClr="000000"/>
              </a:solidFill>
              <a:latin typeface="Tahoma"/>
              <a:cs typeface="Tahoma"/>
            </a:endParaRPr>
          </a:p>
          <a:p>
            <a:pPr marL="94773" indent="-85248" defTabSz="685800">
              <a:spcBef>
                <a:spcPts val="878"/>
              </a:spcBef>
              <a:buClrTx/>
              <a:buSzPct val="92857"/>
              <a:buFontTx/>
              <a:buChar char="•"/>
              <a:tabLst>
                <a:tab pos="94773" algn="l"/>
              </a:tabLst>
            </a:pPr>
            <a:r>
              <a:rPr sz="1050" spc="-8" dirty="0">
                <a:solidFill>
                  <a:sysClr val="windowText" lastClr="000000"/>
                </a:solidFill>
                <a:latin typeface="Verdana"/>
                <a:cs typeface="Verdana"/>
              </a:rPr>
              <a:t>Melakukan</a:t>
            </a:r>
            <a:r>
              <a:rPr sz="1050" spc="-49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050" dirty="0">
                <a:solidFill>
                  <a:sysClr val="windowText" lastClr="000000"/>
                </a:solidFill>
                <a:latin typeface="Verdana"/>
                <a:cs typeface="Verdana"/>
              </a:rPr>
              <a:t>ibadah,</a:t>
            </a:r>
            <a:r>
              <a:rPr sz="1050" spc="-60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050" spc="-34" dirty="0">
                <a:solidFill>
                  <a:sysClr val="windowText" lastClr="000000"/>
                </a:solidFill>
                <a:latin typeface="Verdana"/>
                <a:cs typeface="Verdana"/>
              </a:rPr>
              <a:t>meditasi,</a:t>
            </a:r>
            <a:r>
              <a:rPr sz="1050" spc="-60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050" dirty="0">
                <a:solidFill>
                  <a:sysClr val="windowText" lastClr="000000"/>
                </a:solidFill>
                <a:latin typeface="Verdana"/>
                <a:cs typeface="Verdana"/>
              </a:rPr>
              <a:t>berdoa,</a:t>
            </a:r>
            <a:r>
              <a:rPr sz="1050" spc="-26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050" spc="-15" dirty="0">
                <a:solidFill>
                  <a:sysClr val="windowText" lastClr="000000"/>
                </a:solidFill>
                <a:latin typeface="Verdana"/>
                <a:cs typeface="Verdana"/>
              </a:rPr>
              <a:t>dll.</a:t>
            </a:r>
            <a:endParaRPr sz="1050">
              <a:solidFill>
                <a:sysClr val="windowText" lastClr="000000"/>
              </a:solidFill>
              <a:latin typeface="Verdana"/>
              <a:cs typeface="Verdana"/>
            </a:endParaRPr>
          </a:p>
          <a:p>
            <a:pPr defTabSz="685800">
              <a:spcBef>
                <a:spcPts val="150"/>
              </a:spcBef>
              <a:buClrTx/>
              <a:buFont typeface="Verdana"/>
              <a:buChar char="•"/>
            </a:pPr>
            <a:endParaRPr sz="1050">
              <a:solidFill>
                <a:sysClr val="windowText" lastClr="000000"/>
              </a:solidFill>
              <a:latin typeface="Verdana"/>
              <a:cs typeface="Verdana"/>
            </a:endParaRPr>
          </a:p>
          <a:p>
            <a:pPr marL="14288" defTabSz="685800">
              <a:buClrTx/>
            </a:pPr>
            <a:r>
              <a:rPr sz="1350" b="1" spc="-8" dirty="0">
                <a:solidFill>
                  <a:srgbClr val="FFFFFF"/>
                </a:solidFill>
                <a:latin typeface="Tahoma"/>
                <a:cs typeface="Tahoma"/>
              </a:rPr>
              <a:t>Profesional</a:t>
            </a:r>
            <a:endParaRPr sz="1350">
              <a:solidFill>
                <a:sysClr val="windowText" lastClr="000000"/>
              </a:solidFill>
              <a:latin typeface="Tahoma"/>
              <a:cs typeface="Tahoma"/>
            </a:endParaRPr>
          </a:p>
          <a:p>
            <a:pPr marL="94773" indent="-85248" defTabSz="685800">
              <a:spcBef>
                <a:spcPts val="878"/>
              </a:spcBef>
              <a:buClrTx/>
              <a:buSzPct val="92857"/>
              <a:buFontTx/>
              <a:buChar char="•"/>
              <a:tabLst>
                <a:tab pos="94773" algn="l"/>
              </a:tabLst>
            </a:pPr>
            <a:r>
              <a:rPr sz="1050" dirty="0">
                <a:solidFill>
                  <a:sysClr val="windowText" lastClr="000000"/>
                </a:solidFill>
                <a:latin typeface="Verdana"/>
                <a:cs typeface="Verdana"/>
              </a:rPr>
              <a:t>Menjaga</a:t>
            </a:r>
            <a:r>
              <a:rPr sz="1050" spc="-45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050" spc="-8" dirty="0">
                <a:solidFill>
                  <a:sysClr val="windowText" lastClr="000000"/>
                </a:solidFill>
                <a:latin typeface="Verdana"/>
                <a:cs typeface="Verdana"/>
              </a:rPr>
              <a:t>keseimbangan</a:t>
            </a:r>
            <a:r>
              <a:rPr sz="1050" spc="-26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050" spc="-15" dirty="0">
                <a:solidFill>
                  <a:sysClr val="windowText" lastClr="000000"/>
                </a:solidFill>
                <a:latin typeface="Verdana"/>
                <a:cs typeface="Verdana"/>
              </a:rPr>
              <a:t>pekerjaan</a:t>
            </a:r>
            <a:r>
              <a:rPr sz="1050" spc="-23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050" dirty="0">
                <a:solidFill>
                  <a:sysClr val="windowText" lastClr="000000"/>
                </a:solidFill>
                <a:latin typeface="Verdana"/>
                <a:cs typeface="Verdana"/>
              </a:rPr>
              <a:t>dan</a:t>
            </a:r>
            <a:r>
              <a:rPr sz="1050" spc="-8" dirty="0">
                <a:solidFill>
                  <a:sysClr val="windowText" lastClr="000000"/>
                </a:solidFill>
                <a:latin typeface="Verdana"/>
                <a:cs typeface="Verdana"/>
              </a:rPr>
              <a:t> kehidupan</a:t>
            </a:r>
            <a:r>
              <a:rPr sz="1050" spc="-56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050" spc="-19" dirty="0">
                <a:solidFill>
                  <a:sysClr val="windowText" lastClr="000000"/>
                </a:solidFill>
                <a:latin typeface="Verdana"/>
                <a:cs typeface="Verdana"/>
              </a:rPr>
              <a:t>pribadi,</a:t>
            </a:r>
            <a:r>
              <a:rPr sz="1050" spc="-79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050" spc="-23" dirty="0">
                <a:solidFill>
                  <a:sysClr val="windowText" lastClr="000000"/>
                </a:solidFill>
                <a:latin typeface="Verdana"/>
                <a:cs typeface="Verdana"/>
              </a:rPr>
              <a:t>melakukan</a:t>
            </a:r>
            <a:r>
              <a:rPr sz="1050" spc="-4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050" spc="-15" dirty="0">
                <a:solidFill>
                  <a:sysClr val="windowText" lastClr="000000"/>
                </a:solidFill>
                <a:latin typeface="Verdana"/>
                <a:cs typeface="Verdana"/>
              </a:rPr>
              <a:t>pekerjaan</a:t>
            </a:r>
            <a:r>
              <a:rPr sz="1050" spc="-26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050" dirty="0">
                <a:solidFill>
                  <a:sysClr val="windowText" lastClr="000000"/>
                </a:solidFill>
                <a:latin typeface="Verdana"/>
                <a:cs typeface="Verdana"/>
              </a:rPr>
              <a:t>yang</a:t>
            </a:r>
            <a:r>
              <a:rPr sz="1050" spc="-11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050" spc="-19" dirty="0">
                <a:solidFill>
                  <a:sysClr val="windowText" lastClr="000000"/>
                </a:solidFill>
                <a:latin typeface="Verdana"/>
                <a:cs typeface="Verdana"/>
              </a:rPr>
              <a:t>bermakna,</a:t>
            </a:r>
            <a:r>
              <a:rPr sz="1050" spc="-4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050" spc="-15" dirty="0">
                <a:solidFill>
                  <a:sysClr val="windowText" lastClr="000000"/>
                </a:solidFill>
                <a:latin typeface="Verdana"/>
                <a:cs typeface="Verdana"/>
              </a:rPr>
              <a:t>dll.</a:t>
            </a:r>
            <a:endParaRPr sz="1050">
              <a:solidFill>
                <a:sysClr val="windowText" lastClr="000000"/>
              </a:solidFill>
              <a:latin typeface="Verdana"/>
              <a:cs typeface="Verdana"/>
            </a:endParaRPr>
          </a:p>
          <a:p>
            <a:pPr defTabSz="685800">
              <a:spcBef>
                <a:spcPts val="150"/>
              </a:spcBef>
              <a:buClrTx/>
              <a:buFont typeface="Verdana"/>
              <a:buChar char="•"/>
            </a:pPr>
            <a:endParaRPr sz="1050">
              <a:solidFill>
                <a:sysClr val="windowText" lastClr="000000"/>
              </a:solidFill>
              <a:latin typeface="Verdana"/>
              <a:cs typeface="Verdana"/>
            </a:endParaRPr>
          </a:p>
          <a:p>
            <a:pPr marL="14288" defTabSz="685800">
              <a:spcBef>
                <a:spcPts val="4"/>
              </a:spcBef>
              <a:buClrTx/>
            </a:pPr>
            <a:r>
              <a:rPr sz="1350" b="1" spc="-56" dirty="0">
                <a:solidFill>
                  <a:sysClr val="windowText" lastClr="000000"/>
                </a:solidFill>
                <a:latin typeface="Tahoma"/>
                <a:cs typeface="Tahoma"/>
              </a:rPr>
              <a:t>Relasi</a:t>
            </a:r>
            <a:r>
              <a:rPr sz="1350" b="1" spc="-34" dirty="0">
                <a:solidFill>
                  <a:sysClr val="windowText" lastClr="000000"/>
                </a:solidFill>
                <a:latin typeface="Tahoma"/>
                <a:cs typeface="Tahoma"/>
              </a:rPr>
              <a:t> </a:t>
            </a:r>
            <a:r>
              <a:rPr sz="1350" b="1" spc="-8" dirty="0">
                <a:solidFill>
                  <a:sysClr val="windowText" lastClr="000000"/>
                </a:solidFill>
                <a:latin typeface="Tahoma"/>
                <a:cs typeface="Tahoma"/>
              </a:rPr>
              <a:t>sosial</a:t>
            </a:r>
            <a:endParaRPr sz="1350">
              <a:solidFill>
                <a:sysClr val="windowText" lastClr="000000"/>
              </a:solidFill>
              <a:latin typeface="Tahoma"/>
              <a:cs typeface="Tahoma"/>
            </a:endParaRPr>
          </a:p>
          <a:p>
            <a:pPr marL="94773" indent="-85248" defTabSz="685800">
              <a:spcBef>
                <a:spcPts val="878"/>
              </a:spcBef>
              <a:buClrTx/>
              <a:buSzPct val="92857"/>
              <a:buFontTx/>
              <a:buChar char="•"/>
              <a:tabLst>
                <a:tab pos="94773" algn="l"/>
              </a:tabLst>
            </a:pPr>
            <a:r>
              <a:rPr sz="1050" spc="-15" dirty="0">
                <a:solidFill>
                  <a:sysClr val="windowText" lastClr="000000"/>
                </a:solidFill>
                <a:latin typeface="Verdana"/>
                <a:cs typeface="Verdana"/>
              </a:rPr>
              <a:t>Menjalin</a:t>
            </a:r>
            <a:r>
              <a:rPr sz="1050" spc="-38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050" dirty="0">
                <a:solidFill>
                  <a:sysClr val="windowText" lastClr="000000"/>
                </a:solidFill>
                <a:latin typeface="Verdana"/>
                <a:cs typeface="Verdana"/>
              </a:rPr>
              <a:t>hubungan</a:t>
            </a:r>
            <a:r>
              <a:rPr sz="1050" spc="-71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050" dirty="0">
                <a:solidFill>
                  <a:sysClr val="windowText" lastClr="000000"/>
                </a:solidFill>
                <a:latin typeface="Verdana"/>
                <a:cs typeface="Verdana"/>
              </a:rPr>
              <a:t>yang</a:t>
            </a:r>
            <a:r>
              <a:rPr sz="1050" spc="-45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050" spc="-19" dirty="0">
                <a:solidFill>
                  <a:sysClr val="windowText" lastClr="000000"/>
                </a:solidFill>
                <a:latin typeface="Verdana"/>
                <a:cs typeface="Verdana"/>
              </a:rPr>
              <a:t>sehat</a:t>
            </a:r>
            <a:r>
              <a:rPr sz="1050" dirty="0">
                <a:solidFill>
                  <a:sysClr val="windowText" lastClr="000000"/>
                </a:solidFill>
                <a:latin typeface="Verdana"/>
                <a:cs typeface="Verdana"/>
              </a:rPr>
              <a:t> dengan</a:t>
            </a:r>
            <a:r>
              <a:rPr sz="1050" spc="-26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050" spc="-19" dirty="0">
                <a:solidFill>
                  <a:sysClr val="windowText" lastClr="000000"/>
                </a:solidFill>
                <a:latin typeface="Verdana"/>
                <a:cs typeface="Verdana"/>
              </a:rPr>
              <a:t>keluarga</a:t>
            </a:r>
            <a:r>
              <a:rPr sz="1050" spc="-38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050" spc="38" dirty="0">
                <a:solidFill>
                  <a:sysClr val="windowText" lastClr="000000"/>
                </a:solidFill>
                <a:latin typeface="Verdana"/>
                <a:cs typeface="Verdana"/>
              </a:rPr>
              <a:t>dan</a:t>
            </a:r>
            <a:r>
              <a:rPr sz="1050" spc="-23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050" spc="-19" dirty="0">
                <a:solidFill>
                  <a:sysClr val="windowText" lastClr="000000"/>
                </a:solidFill>
                <a:latin typeface="Verdana"/>
                <a:cs typeface="Verdana"/>
              </a:rPr>
              <a:t>teman,</a:t>
            </a:r>
            <a:r>
              <a:rPr sz="1050" spc="-15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050" spc="-8" dirty="0">
                <a:solidFill>
                  <a:sysClr val="windowText" lastClr="000000"/>
                </a:solidFill>
                <a:latin typeface="Verdana"/>
                <a:cs typeface="Verdana"/>
              </a:rPr>
              <a:t>menjadwalkan</a:t>
            </a:r>
            <a:r>
              <a:rPr sz="1050" spc="-49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050" dirty="0">
                <a:solidFill>
                  <a:sysClr val="windowText" lastClr="000000"/>
                </a:solidFill>
                <a:latin typeface="Verdana"/>
                <a:cs typeface="Verdana"/>
              </a:rPr>
              <a:t>kencan</a:t>
            </a:r>
            <a:r>
              <a:rPr sz="1050" spc="-4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050" dirty="0">
                <a:solidFill>
                  <a:sysClr val="windowText" lastClr="000000"/>
                </a:solidFill>
                <a:latin typeface="Verdana"/>
                <a:cs typeface="Verdana"/>
              </a:rPr>
              <a:t>dengan</a:t>
            </a:r>
            <a:r>
              <a:rPr sz="1050" spc="-26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050" dirty="0">
                <a:solidFill>
                  <a:sysClr val="windowText" lastClr="000000"/>
                </a:solidFill>
                <a:latin typeface="Verdana"/>
                <a:cs typeface="Verdana"/>
              </a:rPr>
              <a:t>pasangan,</a:t>
            </a:r>
            <a:r>
              <a:rPr sz="1050" spc="-30" dirty="0">
                <a:solidFill>
                  <a:sysClr val="windowText" lastClr="000000"/>
                </a:solidFill>
                <a:latin typeface="Verdana"/>
                <a:cs typeface="Verdana"/>
              </a:rPr>
              <a:t> </a:t>
            </a:r>
            <a:r>
              <a:rPr sz="1050" spc="-15" dirty="0">
                <a:solidFill>
                  <a:sysClr val="windowText" lastClr="000000"/>
                </a:solidFill>
                <a:latin typeface="Verdana"/>
                <a:cs typeface="Verdana"/>
              </a:rPr>
              <a:t>dll.</a:t>
            </a:r>
            <a:endParaRPr sz="1050">
              <a:solidFill>
                <a:sysClr val="windowText" lastClr="000000"/>
              </a:solidFill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0"/>
            <a:ext cx="9144000" cy="51435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12192000" y="0"/>
                </a:moveTo>
                <a:lnTo>
                  <a:pt x="0" y="0"/>
                </a:lnTo>
                <a:lnTo>
                  <a:pt x="0" y="6858000"/>
                </a:lnTo>
                <a:lnTo>
                  <a:pt x="12192000" y="6858000"/>
                </a:lnTo>
                <a:lnTo>
                  <a:pt x="12192000" y="0"/>
                </a:lnTo>
                <a:close/>
              </a:path>
            </a:pathLst>
          </a:custGeom>
          <a:solidFill>
            <a:srgbClr val="F8F8F8"/>
          </a:solidFill>
        </p:spPr>
        <p:txBody>
          <a:bodyPr wrap="square" lIns="0" tIns="0" rIns="0" bIns="0" rtlCol="0"/>
          <a:lstStyle/>
          <a:p>
            <a:pPr defTabSz="685800">
              <a:buClrTx/>
            </a:pPr>
            <a:endParaRPr sz="1350">
              <a:solidFill>
                <a:sysClr val="windowText" lastClr="000000"/>
              </a:solidFill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" y="1"/>
            <a:ext cx="2061209" cy="1985009"/>
          </a:xfrm>
          <a:prstGeom prst="rect">
            <a:avLst/>
          </a:prstGeom>
        </p:spPr>
      </p:pic>
      <p:grpSp>
        <p:nvGrpSpPr>
          <p:cNvPr id="4" name="object 4"/>
          <p:cNvGrpSpPr/>
          <p:nvPr/>
        </p:nvGrpSpPr>
        <p:grpSpPr>
          <a:xfrm>
            <a:off x="217199" y="198119"/>
            <a:ext cx="8926830" cy="4945380"/>
            <a:chOff x="289598" y="264159"/>
            <a:chExt cx="11902440" cy="6593840"/>
          </a:xfrm>
        </p:grpSpPr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443719" y="4211319"/>
              <a:ext cx="2748279" cy="2646680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303568" y="278129"/>
              <a:ext cx="11587480" cy="6304280"/>
            </a:xfrm>
            <a:custGeom>
              <a:avLst/>
              <a:gdLst/>
              <a:ahLst/>
              <a:cxnLst/>
              <a:rect l="l" t="t" r="r" b="b"/>
              <a:pathLst>
                <a:path w="11587480" h="6304280">
                  <a:moveTo>
                    <a:pt x="11587441" y="6039307"/>
                  </a:moveTo>
                  <a:lnTo>
                    <a:pt x="11587441" y="263906"/>
                  </a:lnTo>
                  <a:lnTo>
                    <a:pt x="11536960" y="260463"/>
                  </a:lnTo>
                  <a:lnTo>
                    <a:pt x="11489046" y="250492"/>
                  </a:lnTo>
                  <a:lnTo>
                    <a:pt x="11444346" y="234529"/>
                  </a:lnTo>
                  <a:lnTo>
                    <a:pt x="11403507" y="213110"/>
                  </a:lnTo>
                  <a:lnTo>
                    <a:pt x="11367176" y="186769"/>
                  </a:lnTo>
                  <a:lnTo>
                    <a:pt x="11336000" y="156043"/>
                  </a:lnTo>
                  <a:lnTo>
                    <a:pt x="11310625" y="121467"/>
                  </a:lnTo>
                  <a:lnTo>
                    <a:pt x="11291700" y="83578"/>
                  </a:lnTo>
                  <a:lnTo>
                    <a:pt x="11279870" y="42910"/>
                  </a:lnTo>
                  <a:lnTo>
                    <a:pt x="11275783" y="0"/>
                  </a:lnTo>
                  <a:lnTo>
                    <a:pt x="310349" y="0"/>
                  </a:lnTo>
                  <a:lnTo>
                    <a:pt x="306299" y="42910"/>
                  </a:lnTo>
                  <a:lnTo>
                    <a:pt x="294568" y="83578"/>
                  </a:lnTo>
                  <a:lnTo>
                    <a:pt x="275787" y="121467"/>
                  </a:lnTo>
                  <a:lnTo>
                    <a:pt x="250590" y="156043"/>
                  </a:lnTo>
                  <a:lnTo>
                    <a:pt x="219606" y="186769"/>
                  </a:lnTo>
                  <a:lnTo>
                    <a:pt x="183468" y="213110"/>
                  </a:lnTo>
                  <a:lnTo>
                    <a:pt x="142807" y="234529"/>
                  </a:lnTo>
                  <a:lnTo>
                    <a:pt x="98254" y="250492"/>
                  </a:lnTo>
                  <a:lnTo>
                    <a:pt x="50441" y="260463"/>
                  </a:lnTo>
                  <a:lnTo>
                    <a:pt x="0" y="263906"/>
                  </a:lnTo>
                  <a:lnTo>
                    <a:pt x="0" y="6039307"/>
                  </a:lnTo>
                  <a:lnTo>
                    <a:pt x="50441" y="6042751"/>
                  </a:lnTo>
                  <a:lnTo>
                    <a:pt x="98254" y="6052730"/>
                  </a:lnTo>
                  <a:lnTo>
                    <a:pt x="142807" y="6068714"/>
                  </a:lnTo>
                  <a:lnTo>
                    <a:pt x="183468" y="6090175"/>
                  </a:lnTo>
                  <a:lnTo>
                    <a:pt x="219606" y="6116581"/>
                  </a:lnTo>
                  <a:lnTo>
                    <a:pt x="250590" y="6147405"/>
                  </a:lnTo>
                  <a:lnTo>
                    <a:pt x="275787" y="6182116"/>
                  </a:lnTo>
                  <a:lnTo>
                    <a:pt x="294568" y="6220186"/>
                  </a:lnTo>
                  <a:lnTo>
                    <a:pt x="306299" y="6261083"/>
                  </a:lnTo>
                  <a:lnTo>
                    <a:pt x="310349" y="6304280"/>
                  </a:lnTo>
                  <a:lnTo>
                    <a:pt x="11275783" y="6304280"/>
                  </a:lnTo>
                  <a:lnTo>
                    <a:pt x="11279870" y="6261083"/>
                  </a:lnTo>
                  <a:lnTo>
                    <a:pt x="11291700" y="6220186"/>
                  </a:lnTo>
                  <a:lnTo>
                    <a:pt x="11310625" y="6182116"/>
                  </a:lnTo>
                  <a:lnTo>
                    <a:pt x="11336000" y="6147405"/>
                  </a:lnTo>
                  <a:lnTo>
                    <a:pt x="11367176" y="6116581"/>
                  </a:lnTo>
                  <a:lnTo>
                    <a:pt x="11403507" y="6090175"/>
                  </a:lnTo>
                  <a:lnTo>
                    <a:pt x="11444346" y="6068714"/>
                  </a:lnTo>
                  <a:lnTo>
                    <a:pt x="11489046" y="6052730"/>
                  </a:lnTo>
                  <a:lnTo>
                    <a:pt x="11536960" y="6042751"/>
                  </a:lnTo>
                  <a:lnTo>
                    <a:pt x="11587441" y="6039307"/>
                  </a:lnTo>
                  <a:close/>
                </a:path>
              </a:pathLst>
            </a:custGeom>
            <a:ln w="27940">
              <a:solidFill>
                <a:srgbClr val="B1B1B1"/>
              </a:solidFill>
            </a:ln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7" name="object 7"/>
          <p:cNvSpPr txBox="1">
            <a:spLocks noGrp="1"/>
          </p:cNvSpPr>
          <p:nvPr>
            <p:ph type="title"/>
          </p:nvPr>
        </p:nvSpPr>
        <p:spPr>
          <a:xfrm>
            <a:off x="674846" y="1172337"/>
            <a:ext cx="2093119" cy="471283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9525">
              <a:spcBef>
                <a:spcPts val="75"/>
              </a:spcBef>
            </a:pPr>
            <a:r>
              <a:rPr sz="3000" b="0" spc="-8" dirty="0">
                <a:solidFill>
                  <a:srgbClr val="3D3D3D"/>
                </a:solidFill>
                <a:latin typeface="Arial MT"/>
                <a:cs typeface="Arial MT"/>
              </a:rPr>
              <a:t>Tatalaksana</a:t>
            </a:r>
            <a:endParaRPr sz="3000">
              <a:latin typeface="Arial MT"/>
              <a:cs typeface="Arial MT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867625" y="910780"/>
            <a:ext cx="2863691" cy="256866"/>
          </a:xfrm>
          <a:prstGeom prst="rect">
            <a:avLst/>
          </a:prstGeom>
        </p:spPr>
        <p:txBody>
          <a:bodyPr vert="horz" wrap="square" lIns="0" tIns="8573" rIns="0" bIns="0" rtlCol="0">
            <a:spAutoFit/>
          </a:bodyPr>
          <a:lstStyle/>
          <a:p>
            <a:pPr marL="9525" defTabSz="685800">
              <a:spcBef>
                <a:spcPts val="68"/>
              </a:spcBef>
              <a:buClrTx/>
            </a:pPr>
            <a:r>
              <a:rPr sz="1613" b="1" dirty="0">
                <a:solidFill>
                  <a:sysClr val="windowText" lastClr="000000"/>
                </a:solidFill>
              </a:rPr>
              <a:t>Medis</a:t>
            </a:r>
            <a:r>
              <a:rPr sz="1613" b="1" spc="-98" dirty="0">
                <a:solidFill>
                  <a:sysClr val="windowText" lastClr="000000"/>
                </a:solidFill>
              </a:rPr>
              <a:t> </a:t>
            </a:r>
            <a:r>
              <a:rPr sz="1613" b="1" dirty="0">
                <a:solidFill>
                  <a:sysClr val="windowText" lastClr="000000"/>
                </a:solidFill>
              </a:rPr>
              <a:t>sesuai</a:t>
            </a:r>
            <a:r>
              <a:rPr sz="1613" b="1" spc="-68" dirty="0">
                <a:solidFill>
                  <a:sysClr val="windowText" lastClr="000000"/>
                </a:solidFill>
              </a:rPr>
              <a:t> </a:t>
            </a:r>
            <a:r>
              <a:rPr sz="1613" b="1" spc="-8" dirty="0">
                <a:solidFill>
                  <a:sysClr val="windowText" lastClr="000000"/>
                </a:solidFill>
              </a:rPr>
              <a:t>diagnosis</a:t>
            </a:r>
            <a:r>
              <a:rPr sz="1613" b="1" spc="-75" dirty="0">
                <a:solidFill>
                  <a:sysClr val="windowText" lastClr="000000"/>
                </a:solidFill>
              </a:rPr>
              <a:t> </a:t>
            </a:r>
            <a:r>
              <a:rPr sz="1613" b="1" spc="-8" dirty="0">
                <a:solidFill>
                  <a:sysClr val="windowText" lastClr="000000"/>
                </a:solidFill>
              </a:rPr>
              <a:t>klinis</a:t>
            </a:r>
            <a:endParaRPr sz="1613">
              <a:solidFill>
                <a:sysClr val="windowText" lastClr="000000"/>
              </a:solidFill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3867626" y="1154620"/>
            <a:ext cx="4489609" cy="996107"/>
          </a:xfrm>
          <a:prstGeom prst="rect">
            <a:avLst/>
          </a:prstGeom>
        </p:spPr>
        <p:txBody>
          <a:bodyPr vert="horz" wrap="square" lIns="0" tIns="8573" rIns="0" bIns="0" rtlCol="0">
            <a:spAutoFit/>
          </a:bodyPr>
          <a:lstStyle/>
          <a:p>
            <a:pPr marL="319563" indent="-310038" defTabSz="685800">
              <a:lnSpc>
                <a:spcPts val="1927"/>
              </a:lnSpc>
              <a:spcBef>
                <a:spcPts val="68"/>
              </a:spcBef>
              <a:buClrTx/>
              <a:buSzPct val="60465"/>
              <a:buFont typeface="Calibri"/>
              <a:buChar char="●"/>
              <a:tabLst>
                <a:tab pos="319563" algn="l"/>
              </a:tabLst>
            </a:pPr>
            <a:r>
              <a:rPr sz="1613" spc="-8" dirty="0">
                <a:solidFill>
                  <a:sysClr val="windowText" lastClr="000000"/>
                </a:solidFill>
                <a:latin typeface="Arial MT"/>
                <a:cs typeface="Arial MT"/>
              </a:rPr>
              <a:t>medikamentosa:</a:t>
            </a:r>
            <a:r>
              <a:rPr sz="1613" spc="-90" dirty="0">
                <a:solidFill>
                  <a:sysClr val="windowText" lastClr="000000"/>
                </a:solidFill>
                <a:latin typeface="Arial MT"/>
                <a:cs typeface="Arial MT"/>
              </a:rPr>
              <a:t> </a:t>
            </a:r>
            <a:r>
              <a:rPr sz="1613" dirty="0">
                <a:solidFill>
                  <a:sysClr val="windowText" lastClr="000000"/>
                </a:solidFill>
                <a:latin typeface="Wingdings"/>
                <a:cs typeface="Wingdings"/>
              </a:rPr>
              <a:t></a:t>
            </a:r>
            <a:r>
              <a:rPr sz="1613" spc="15" dirty="0">
                <a:solidFill>
                  <a:sysClr val="windowText" lastClr="000000"/>
                </a:solidFill>
                <a:latin typeface="Times New Roman"/>
                <a:cs typeface="Times New Roman"/>
              </a:rPr>
              <a:t> </a:t>
            </a:r>
            <a:r>
              <a:rPr sz="1613" spc="-8" dirty="0">
                <a:solidFill>
                  <a:sysClr val="windowText" lastClr="000000"/>
                </a:solidFill>
                <a:latin typeface="Arial MT"/>
                <a:cs typeface="Arial MT"/>
              </a:rPr>
              <a:t>suportif</a:t>
            </a:r>
            <a:endParaRPr sz="1613">
              <a:solidFill>
                <a:sysClr val="windowText" lastClr="000000"/>
              </a:solidFill>
              <a:latin typeface="Arial MT"/>
              <a:cs typeface="Arial MT"/>
            </a:endParaRPr>
          </a:p>
          <a:p>
            <a:pPr marL="319563" marR="3810" indent="-310515" defTabSz="685800">
              <a:lnSpc>
                <a:spcPts val="1920"/>
              </a:lnSpc>
              <a:spcBef>
                <a:spcPts val="68"/>
              </a:spcBef>
              <a:buClrTx/>
              <a:buSzPct val="60465"/>
              <a:buFont typeface="Calibri"/>
              <a:buChar char="●"/>
              <a:tabLst>
                <a:tab pos="319563" algn="l"/>
              </a:tabLst>
            </a:pPr>
            <a:r>
              <a:rPr sz="1613" spc="-8" dirty="0">
                <a:solidFill>
                  <a:sysClr val="windowText" lastClr="000000"/>
                </a:solidFill>
                <a:latin typeface="Arial MT"/>
                <a:cs typeface="Arial MT"/>
              </a:rPr>
              <a:t>Non-</a:t>
            </a:r>
            <a:r>
              <a:rPr sz="1613" spc="-15" dirty="0">
                <a:solidFill>
                  <a:sysClr val="windowText" lastClr="000000"/>
                </a:solidFill>
                <a:latin typeface="Arial MT"/>
                <a:cs typeface="Arial MT"/>
              </a:rPr>
              <a:t>medikamentosa</a:t>
            </a:r>
            <a:r>
              <a:rPr sz="1613" spc="-19" dirty="0">
                <a:solidFill>
                  <a:sysClr val="windowText" lastClr="000000"/>
                </a:solidFill>
                <a:latin typeface="Arial MT"/>
                <a:cs typeface="Arial MT"/>
              </a:rPr>
              <a:t> </a:t>
            </a:r>
            <a:r>
              <a:rPr sz="1613" spc="-38" dirty="0">
                <a:solidFill>
                  <a:sysClr val="windowText" lastClr="000000"/>
                </a:solidFill>
                <a:latin typeface="Wingdings"/>
                <a:cs typeface="Wingdings"/>
              </a:rPr>
              <a:t></a:t>
            </a:r>
            <a:r>
              <a:rPr sz="1613" spc="-38" dirty="0">
                <a:solidFill>
                  <a:sysClr val="windowText" lastClr="000000"/>
                </a:solidFill>
                <a:latin typeface="Times New Roman"/>
                <a:cs typeface="Times New Roman"/>
              </a:rPr>
              <a:t> </a:t>
            </a:r>
            <a:r>
              <a:rPr sz="1613" spc="-8" dirty="0">
                <a:solidFill>
                  <a:sysClr val="windowText" lastClr="000000"/>
                </a:solidFill>
                <a:latin typeface="Arial MT"/>
                <a:cs typeface="Arial MT"/>
              </a:rPr>
              <a:t>psikoterapi/psikoedukasi</a:t>
            </a:r>
            <a:r>
              <a:rPr sz="1613" spc="-86" dirty="0">
                <a:solidFill>
                  <a:sysClr val="windowText" lastClr="000000"/>
                </a:solidFill>
                <a:latin typeface="Arial MT"/>
                <a:cs typeface="Arial MT"/>
              </a:rPr>
              <a:t> </a:t>
            </a:r>
            <a:r>
              <a:rPr sz="1613" spc="-8" dirty="0">
                <a:solidFill>
                  <a:sysClr val="windowText" lastClr="000000"/>
                </a:solidFill>
                <a:latin typeface="Arial MT"/>
                <a:cs typeface="Arial MT"/>
              </a:rPr>
              <a:t>(memperbaiki</a:t>
            </a:r>
            <a:r>
              <a:rPr sz="1613" spc="-86" dirty="0">
                <a:solidFill>
                  <a:sysClr val="windowText" lastClr="000000"/>
                </a:solidFill>
                <a:latin typeface="Arial MT"/>
                <a:cs typeface="Arial MT"/>
              </a:rPr>
              <a:t> </a:t>
            </a:r>
            <a:r>
              <a:rPr sz="1613" spc="-8" dirty="0">
                <a:solidFill>
                  <a:sysClr val="windowText" lastClr="000000"/>
                </a:solidFill>
                <a:latin typeface="Arial MT"/>
                <a:cs typeface="Arial MT"/>
              </a:rPr>
              <a:t>coping mekanisme),</a:t>
            </a:r>
            <a:r>
              <a:rPr sz="1613" spc="-105" dirty="0">
                <a:solidFill>
                  <a:sysClr val="windowText" lastClr="000000"/>
                </a:solidFill>
                <a:latin typeface="Arial MT"/>
                <a:cs typeface="Arial MT"/>
              </a:rPr>
              <a:t> </a:t>
            </a:r>
            <a:r>
              <a:rPr sz="1613" dirty="0">
                <a:solidFill>
                  <a:sysClr val="windowText" lastClr="000000"/>
                </a:solidFill>
                <a:latin typeface="Arial MT"/>
                <a:cs typeface="Arial MT"/>
              </a:rPr>
              <a:t>relaksasi</a:t>
            </a:r>
            <a:r>
              <a:rPr sz="1613" spc="-90" dirty="0">
                <a:solidFill>
                  <a:sysClr val="windowText" lastClr="000000"/>
                </a:solidFill>
                <a:latin typeface="Arial MT"/>
                <a:cs typeface="Arial MT"/>
              </a:rPr>
              <a:t> </a:t>
            </a:r>
            <a:r>
              <a:rPr sz="1613" spc="-8" dirty="0">
                <a:solidFill>
                  <a:sysClr val="windowText" lastClr="000000"/>
                </a:solidFill>
                <a:latin typeface="Arial MT"/>
                <a:cs typeface="Arial MT"/>
              </a:rPr>
              <a:t>(yoga)</a:t>
            </a:r>
            <a:endParaRPr sz="1613">
              <a:solidFill>
                <a:sysClr val="windowText" lastClr="000000"/>
              </a:solidFill>
              <a:latin typeface="Arial MT"/>
              <a:cs typeface="Arial MT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3867626" y="2374297"/>
            <a:ext cx="4669631" cy="1226939"/>
          </a:xfrm>
          <a:prstGeom prst="rect">
            <a:avLst/>
          </a:prstGeom>
        </p:spPr>
        <p:txBody>
          <a:bodyPr vert="horz" wrap="square" lIns="0" tIns="8573" rIns="0" bIns="0" rtlCol="0">
            <a:spAutoFit/>
          </a:bodyPr>
          <a:lstStyle/>
          <a:p>
            <a:pPr marL="9525" defTabSz="685800">
              <a:lnSpc>
                <a:spcPts val="1920"/>
              </a:lnSpc>
              <a:spcBef>
                <a:spcPts val="68"/>
              </a:spcBef>
              <a:buClrTx/>
            </a:pPr>
            <a:r>
              <a:rPr sz="1613" b="1" spc="-8" dirty="0">
                <a:solidFill>
                  <a:sysClr val="windowText" lastClr="000000"/>
                </a:solidFill>
              </a:rPr>
              <a:t>Okupasi</a:t>
            </a:r>
            <a:endParaRPr sz="1613">
              <a:solidFill>
                <a:sysClr val="windowText" lastClr="000000"/>
              </a:solidFill>
            </a:endParaRPr>
          </a:p>
          <a:p>
            <a:pPr marL="310038" marR="42863" indent="-310038" algn="r" defTabSz="685800">
              <a:lnSpc>
                <a:spcPts val="1920"/>
              </a:lnSpc>
              <a:buClrTx/>
              <a:buSzPct val="60465"/>
              <a:buFont typeface="Calibri"/>
              <a:buChar char="●"/>
              <a:tabLst>
                <a:tab pos="310038" algn="l"/>
              </a:tabLst>
            </a:pPr>
            <a:r>
              <a:rPr sz="1613" dirty="0">
                <a:solidFill>
                  <a:sysClr val="windowText" lastClr="000000"/>
                </a:solidFill>
                <a:latin typeface="Arial MT"/>
                <a:cs typeface="Arial MT"/>
              </a:rPr>
              <a:t>Promotif</a:t>
            </a:r>
            <a:r>
              <a:rPr sz="1613" spc="-94" dirty="0">
                <a:solidFill>
                  <a:sysClr val="windowText" lastClr="000000"/>
                </a:solidFill>
                <a:latin typeface="Arial MT"/>
                <a:cs typeface="Arial MT"/>
              </a:rPr>
              <a:t> </a:t>
            </a:r>
            <a:r>
              <a:rPr sz="1613" dirty="0">
                <a:solidFill>
                  <a:sysClr val="windowText" lastClr="000000"/>
                </a:solidFill>
                <a:latin typeface="Wingdings"/>
                <a:cs typeface="Wingdings"/>
              </a:rPr>
              <a:t></a:t>
            </a:r>
            <a:r>
              <a:rPr sz="1613" spc="-8" dirty="0">
                <a:solidFill>
                  <a:sysClr val="windowText" lastClr="000000"/>
                </a:solidFill>
                <a:latin typeface="Times New Roman"/>
                <a:cs typeface="Times New Roman"/>
              </a:rPr>
              <a:t> </a:t>
            </a:r>
            <a:r>
              <a:rPr sz="1613" dirty="0">
                <a:solidFill>
                  <a:sysClr val="windowText" lastClr="000000"/>
                </a:solidFill>
                <a:latin typeface="Arial MT"/>
                <a:cs typeface="Arial MT"/>
              </a:rPr>
              <a:t>edukasi</a:t>
            </a:r>
            <a:r>
              <a:rPr sz="1613" spc="-79" dirty="0">
                <a:solidFill>
                  <a:sysClr val="windowText" lastClr="000000"/>
                </a:solidFill>
                <a:latin typeface="Arial MT"/>
                <a:cs typeface="Arial MT"/>
              </a:rPr>
              <a:t> </a:t>
            </a:r>
            <a:r>
              <a:rPr sz="1613" spc="-8" dirty="0">
                <a:solidFill>
                  <a:sysClr val="windowText" lastClr="000000"/>
                </a:solidFill>
                <a:latin typeface="Arial MT"/>
                <a:cs typeface="Arial MT"/>
              </a:rPr>
              <a:t>menghilangkan</a:t>
            </a:r>
            <a:r>
              <a:rPr sz="1613" spc="-79" dirty="0">
                <a:solidFill>
                  <a:sysClr val="windowText" lastClr="000000"/>
                </a:solidFill>
                <a:latin typeface="Arial MT"/>
                <a:cs typeface="Arial MT"/>
              </a:rPr>
              <a:t> </a:t>
            </a:r>
            <a:r>
              <a:rPr sz="1613" dirty="0">
                <a:solidFill>
                  <a:sysClr val="windowText" lastClr="000000"/>
                </a:solidFill>
                <a:latin typeface="Arial MT"/>
                <a:cs typeface="Arial MT"/>
              </a:rPr>
              <a:t>factor</a:t>
            </a:r>
            <a:r>
              <a:rPr sz="1613" spc="-83" dirty="0">
                <a:solidFill>
                  <a:sysClr val="windowText" lastClr="000000"/>
                </a:solidFill>
                <a:latin typeface="Arial MT"/>
                <a:cs typeface="Arial MT"/>
              </a:rPr>
              <a:t> </a:t>
            </a:r>
            <a:r>
              <a:rPr sz="1613" spc="-8" dirty="0">
                <a:solidFill>
                  <a:sysClr val="windowText" lastClr="000000"/>
                </a:solidFill>
                <a:latin typeface="Arial MT"/>
                <a:cs typeface="Arial MT"/>
              </a:rPr>
              <a:t>risiko</a:t>
            </a:r>
            <a:endParaRPr sz="1613">
              <a:solidFill>
                <a:sysClr val="windowText" lastClr="000000"/>
              </a:solidFill>
              <a:latin typeface="Arial MT"/>
              <a:cs typeface="Arial MT"/>
            </a:endParaRPr>
          </a:p>
          <a:p>
            <a:pPr marR="3810" algn="r" defTabSz="685800">
              <a:lnSpc>
                <a:spcPts val="1920"/>
              </a:lnSpc>
              <a:buClrTx/>
            </a:pPr>
            <a:r>
              <a:rPr sz="1613" spc="-8" dirty="0">
                <a:solidFill>
                  <a:sysClr val="windowText" lastClr="000000"/>
                </a:solidFill>
                <a:latin typeface="Arial MT"/>
                <a:cs typeface="Arial MT"/>
              </a:rPr>
              <a:t>psikologis</a:t>
            </a:r>
            <a:r>
              <a:rPr sz="1613" spc="-60" dirty="0">
                <a:solidFill>
                  <a:sysClr val="windowText" lastClr="000000"/>
                </a:solidFill>
                <a:latin typeface="Arial MT"/>
                <a:cs typeface="Arial MT"/>
              </a:rPr>
              <a:t> </a:t>
            </a:r>
            <a:r>
              <a:rPr sz="1613" spc="-8" dirty="0">
                <a:solidFill>
                  <a:sysClr val="windowText" lastClr="000000"/>
                </a:solidFill>
                <a:latin typeface="Arial MT"/>
                <a:cs typeface="Arial MT"/>
              </a:rPr>
              <a:t>(modifikasi</a:t>
            </a:r>
            <a:r>
              <a:rPr sz="1613" spc="-60" dirty="0">
                <a:solidFill>
                  <a:sysClr val="windowText" lastClr="000000"/>
                </a:solidFill>
                <a:latin typeface="Arial MT"/>
                <a:cs typeface="Arial MT"/>
              </a:rPr>
              <a:t> </a:t>
            </a:r>
            <a:r>
              <a:rPr sz="1613" dirty="0">
                <a:solidFill>
                  <a:sysClr val="windowText" lastClr="000000"/>
                </a:solidFill>
                <a:latin typeface="Arial MT"/>
                <a:cs typeface="Arial MT"/>
              </a:rPr>
              <a:t>jam</a:t>
            </a:r>
            <a:r>
              <a:rPr sz="1613" spc="-45" dirty="0">
                <a:solidFill>
                  <a:sysClr val="windowText" lastClr="000000"/>
                </a:solidFill>
                <a:latin typeface="Arial MT"/>
                <a:cs typeface="Arial MT"/>
              </a:rPr>
              <a:t> </a:t>
            </a:r>
            <a:r>
              <a:rPr sz="1613" dirty="0">
                <a:solidFill>
                  <a:sysClr val="windowText" lastClr="000000"/>
                </a:solidFill>
                <a:latin typeface="Arial MT"/>
                <a:cs typeface="Arial MT"/>
              </a:rPr>
              <a:t>kerja,</a:t>
            </a:r>
            <a:r>
              <a:rPr sz="1613" spc="-71" dirty="0">
                <a:solidFill>
                  <a:sysClr val="windowText" lastClr="000000"/>
                </a:solidFill>
                <a:latin typeface="Arial MT"/>
                <a:cs typeface="Arial MT"/>
              </a:rPr>
              <a:t> </a:t>
            </a:r>
            <a:r>
              <a:rPr sz="1613" dirty="0">
                <a:solidFill>
                  <a:sysClr val="windowText" lastClr="000000"/>
                </a:solidFill>
                <a:latin typeface="Arial MT"/>
                <a:cs typeface="Arial MT"/>
              </a:rPr>
              <a:t>organisasi</a:t>
            </a:r>
            <a:r>
              <a:rPr sz="1613" spc="-79" dirty="0">
                <a:solidFill>
                  <a:sysClr val="windowText" lastClr="000000"/>
                </a:solidFill>
                <a:latin typeface="Arial MT"/>
                <a:cs typeface="Arial MT"/>
              </a:rPr>
              <a:t> </a:t>
            </a:r>
            <a:r>
              <a:rPr sz="1613" spc="-8" dirty="0">
                <a:solidFill>
                  <a:sysClr val="windowText" lastClr="000000"/>
                </a:solidFill>
                <a:latin typeface="Arial MT"/>
                <a:cs typeface="Arial MT"/>
              </a:rPr>
              <a:t>keja)</a:t>
            </a:r>
            <a:endParaRPr sz="1613">
              <a:solidFill>
                <a:sysClr val="windowText" lastClr="000000"/>
              </a:solidFill>
              <a:latin typeface="Arial MT"/>
              <a:cs typeface="Arial MT"/>
            </a:endParaRPr>
          </a:p>
          <a:p>
            <a:pPr marL="319563" indent="-310038" defTabSz="685800">
              <a:lnSpc>
                <a:spcPts val="1913"/>
              </a:lnSpc>
              <a:buClrTx/>
              <a:buSzPct val="60465"/>
              <a:buFont typeface="Calibri"/>
              <a:buChar char="●"/>
              <a:tabLst>
                <a:tab pos="319563" algn="l"/>
              </a:tabLst>
            </a:pPr>
            <a:r>
              <a:rPr sz="1613" dirty="0">
                <a:solidFill>
                  <a:sysClr val="windowText" lastClr="000000"/>
                </a:solidFill>
                <a:latin typeface="Arial MT"/>
                <a:cs typeface="Arial MT"/>
              </a:rPr>
              <a:t>Preventif</a:t>
            </a:r>
            <a:r>
              <a:rPr sz="1613" spc="-83" dirty="0">
                <a:solidFill>
                  <a:sysClr val="windowText" lastClr="000000"/>
                </a:solidFill>
                <a:latin typeface="Arial MT"/>
                <a:cs typeface="Arial MT"/>
              </a:rPr>
              <a:t> </a:t>
            </a:r>
            <a:r>
              <a:rPr sz="1613" dirty="0">
                <a:solidFill>
                  <a:sysClr val="windowText" lastClr="000000"/>
                </a:solidFill>
                <a:latin typeface="Wingdings"/>
                <a:cs typeface="Wingdings"/>
              </a:rPr>
              <a:t></a:t>
            </a:r>
            <a:r>
              <a:rPr sz="1613" spc="-4" dirty="0">
                <a:solidFill>
                  <a:sysClr val="windowText" lastClr="000000"/>
                </a:solidFill>
                <a:latin typeface="Times New Roman"/>
                <a:cs typeface="Times New Roman"/>
              </a:rPr>
              <a:t> </a:t>
            </a:r>
            <a:r>
              <a:rPr sz="1613" dirty="0">
                <a:solidFill>
                  <a:sysClr val="windowText" lastClr="000000"/>
                </a:solidFill>
                <a:latin typeface="Arial MT"/>
                <a:cs typeface="Arial MT"/>
              </a:rPr>
              <a:t>edukasi</a:t>
            </a:r>
            <a:r>
              <a:rPr sz="1613" spc="-79" dirty="0">
                <a:solidFill>
                  <a:sysClr val="windowText" lastClr="000000"/>
                </a:solidFill>
                <a:latin typeface="Arial MT"/>
                <a:cs typeface="Arial MT"/>
              </a:rPr>
              <a:t> </a:t>
            </a:r>
            <a:r>
              <a:rPr sz="1613" spc="-8" dirty="0">
                <a:solidFill>
                  <a:sysClr val="windowText" lastClr="000000"/>
                </a:solidFill>
                <a:latin typeface="Arial MT"/>
                <a:cs typeface="Arial MT"/>
              </a:rPr>
              <a:t>mengurangi</a:t>
            </a:r>
            <a:r>
              <a:rPr sz="1613" spc="-83" dirty="0">
                <a:solidFill>
                  <a:sysClr val="windowText" lastClr="000000"/>
                </a:solidFill>
                <a:latin typeface="Arial MT"/>
                <a:cs typeface="Arial MT"/>
              </a:rPr>
              <a:t> </a:t>
            </a:r>
            <a:r>
              <a:rPr sz="1613" spc="-8" dirty="0">
                <a:solidFill>
                  <a:sysClr val="windowText" lastClr="000000"/>
                </a:solidFill>
                <a:latin typeface="Arial MT"/>
                <a:cs typeface="Arial MT"/>
              </a:rPr>
              <a:t>kemungkinan</a:t>
            </a:r>
            <a:endParaRPr sz="1613">
              <a:solidFill>
                <a:sysClr val="windowText" lastClr="000000"/>
              </a:solidFill>
              <a:latin typeface="Arial MT"/>
              <a:cs typeface="Arial MT"/>
            </a:endParaRPr>
          </a:p>
          <a:p>
            <a:pPr marL="319563" defTabSz="685800">
              <a:lnSpc>
                <a:spcPts val="1927"/>
              </a:lnSpc>
              <a:buClrTx/>
            </a:pPr>
            <a:r>
              <a:rPr sz="1613" spc="-8" dirty="0">
                <a:solidFill>
                  <a:sysClr val="windowText" lastClr="000000"/>
                </a:solidFill>
                <a:latin typeface="Arial MT"/>
                <a:cs typeface="Arial MT"/>
              </a:rPr>
              <a:t>berulangnya</a:t>
            </a:r>
            <a:r>
              <a:rPr sz="1613" spc="-53" dirty="0">
                <a:solidFill>
                  <a:sysClr val="windowText" lastClr="000000"/>
                </a:solidFill>
                <a:latin typeface="Arial MT"/>
                <a:cs typeface="Arial MT"/>
              </a:rPr>
              <a:t> </a:t>
            </a:r>
            <a:r>
              <a:rPr sz="1613" dirty="0">
                <a:solidFill>
                  <a:sysClr val="windowText" lastClr="000000"/>
                </a:solidFill>
                <a:latin typeface="Arial MT"/>
                <a:cs typeface="Arial MT"/>
              </a:rPr>
              <a:t>kasus,</a:t>
            </a:r>
            <a:r>
              <a:rPr sz="1613" spc="-94" dirty="0">
                <a:solidFill>
                  <a:sysClr val="windowText" lastClr="000000"/>
                </a:solidFill>
                <a:latin typeface="Arial MT"/>
                <a:cs typeface="Arial MT"/>
              </a:rPr>
              <a:t> </a:t>
            </a:r>
            <a:r>
              <a:rPr sz="1613" dirty="0">
                <a:solidFill>
                  <a:sysClr val="windowText" lastClr="000000"/>
                </a:solidFill>
                <a:latin typeface="Arial MT"/>
                <a:cs typeface="Arial MT"/>
              </a:rPr>
              <a:t>deteksi</a:t>
            </a:r>
            <a:r>
              <a:rPr sz="1613" spc="-86" dirty="0">
                <a:solidFill>
                  <a:sysClr val="windowText" lastClr="000000"/>
                </a:solidFill>
                <a:latin typeface="Arial MT"/>
                <a:cs typeface="Arial MT"/>
              </a:rPr>
              <a:t> </a:t>
            </a:r>
            <a:r>
              <a:rPr sz="1613" spc="-15" dirty="0">
                <a:solidFill>
                  <a:sysClr val="windowText" lastClr="000000"/>
                </a:solidFill>
                <a:latin typeface="Arial MT"/>
                <a:cs typeface="Arial MT"/>
              </a:rPr>
              <a:t>dini</a:t>
            </a:r>
            <a:endParaRPr sz="1613">
              <a:solidFill>
                <a:sysClr val="windowText" lastClr="000000"/>
              </a:solidFill>
              <a:latin typeface="Arial MT"/>
              <a:cs typeface="Arial MT"/>
            </a:endParaRPr>
          </a:p>
        </p:txBody>
      </p:sp>
      <p:grpSp>
        <p:nvGrpSpPr>
          <p:cNvPr id="11" name="object 11"/>
          <p:cNvGrpSpPr/>
          <p:nvPr/>
        </p:nvGrpSpPr>
        <p:grpSpPr>
          <a:xfrm>
            <a:off x="495300" y="371476"/>
            <a:ext cx="2931795" cy="4378166"/>
            <a:chOff x="660400" y="495300"/>
            <a:chExt cx="3909060" cy="5837555"/>
          </a:xfrm>
        </p:grpSpPr>
        <p:pic>
          <p:nvPicPr>
            <p:cNvPr id="12" name="object 1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60400" y="2303779"/>
              <a:ext cx="3268979" cy="3266440"/>
            </a:xfrm>
            <a:prstGeom prst="rect">
              <a:avLst/>
            </a:prstGeom>
          </p:spPr>
        </p:pic>
        <p:sp>
          <p:nvSpPr>
            <p:cNvPr id="13" name="object 13"/>
            <p:cNvSpPr/>
            <p:nvPr/>
          </p:nvSpPr>
          <p:spPr>
            <a:xfrm>
              <a:off x="4531359" y="495300"/>
              <a:ext cx="0" cy="5837555"/>
            </a:xfrm>
            <a:custGeom>
              <a:avLst/>
              <a:gdLst/>
              <a:ahLst/>
              <a:cxnLst/>
              <a:rect l="l" t="t" r="r" b="b"/>
              <a:pathLst>
                <a:path h="5837555">
                  <a:moveTo>
                    <a:pt x="0" y="5837402"/>
                  </a:moveTo>
                  <a:lnTo>
                    <a:pt x="0" y="0"/>
                  </a:lnTo>
                </a:path>
              </a:pathLst>
            </a:custGeom>
            <a:ln w="20320">
              <a:solidFill>
                <a:srgbClr val="5F5F5F"/>
              </a:solidFill>
            </a:ln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  <p:sp>
          <p:nvSpPr>
            <p:cNvPr id="14" name="object 14"/>
            <p:cNvSpPr/>
            <p:nvPr/>
          </p:nvSpPr>
          <p:spPr>
            <a:xfrm>
              <a:off x="4493259" y="2519679"/>
              <a:ext cx="76200" cy="3813175"/>
            </a:xfrm>
            <a:custGeom>
              <a:avLst/>
              <a:gdLst/>
              <a:ahLst/>
              <a:cxnLst/>
              <a:rect l="l" t="t" r="r" b="b"/>
              <a:pathLst>
                <a:path w="76200" h="3813175">
                  <a:moveTo>
                    <a:pt x="27939" y="74154"/>
                  </a:moveTo>
                  <a:lnTo>
                    <a:pt x="27939" y="3812908"/>
                  </a:lnTo>
                  <a:lnTo>
                    <a:pt x="48260" y="3812908"/>
                  </a:lnTo>
                  <a:lnTo>
                    <a:pt x="48260" y="76200"/>
                  </a:lnTo>
                  <a:lnTo>
                    <a:pt x="38100" y="76200"/>
                  </a:lnTo>
                  <a:lnTo>
                    <a:pt x="27939" y="74154"/>
                  </a:lnTo>
                  <a:close/>
                </a:path>
                <a:path w="76200" h="3813175">
                  <a:moveTo>
                    <a:pt x="48260" y="38100"/>
                  </a:moveTo>
                  <a:lnTo>
                    <a:pt x="27939" y="38100"/>
                  </a:lnTo>
                  <a:lnTo>
                    <a:pt x="27939" y="74154"/>
                  </a:lnTo>
                  <a:lnTo>
                    <a:pt x="38100" y="76200"/>
                  </a:lnTo>
                  <a:lnTo>
                    <a:pt x="48260" y="74154"/>
                  </a:lnTo>
                  <a:lnTo>
                    <a:pt x="48260" y="38100"/>
                  </a:lnTo>
                  <a:close/>
                </a:path>
                <a:path w="76200" h="3813175">
                  <a:moveTo>
                    <a:pt x="48260" y="74154"/>
                  </a:moveTo>
                  <a:lnTo>
                    <a:pt x="38100" y="76200"/>
                  </a:lnTo>
                  <a:lnTo>
                    <a:pt x="48260" y="76200"/>
                  </a:lnTo>
                  <a:lnTo>
                    <a:pt x="48260" y="74154"/>
                  </a:lnTo>
                  <a:close/>
                </a:path>
                <a:path w="76200" h="3813175">
                  <a:moveTo>
                    <a:pt x="38100" y="0"/>
                  </a:moveTo>
                  <a:lnTo>
                    <a:pt x="23252" y="2988"/>
                  </a:lnTo>
                  <a:lnTo>
                    <a:pt x="11144" y="11144"/>
                  </a:lnTo>
                  <a:lnTo>
                    <a:pt x="2988" y="23252"/>
                  </a:lnTo>
                  <a:lnTo>
                    <a:pt x="0" y="38100"/>
                  </a:lnTo>
                  <a:lnTo>
                    <a:pt x="2988" y="52947"/>
                  </a:lnTo>
                  <a:lnTo>
                    <a:pt x="11144" y="65055"/>
                  </a:lnTo>
                  <a:lnTo>
                    <a:pt x="23252" y="73211"/>
                  </a:lnTo>
                  <a:lnTo>
                    <a:pt x="27939" y="74154"/>
                  </a:lnTo>
                  <a:lnTo>
                    <a:pt x="27939" y="38100"/>
                  </a:lnTo>
                  <a:lnTo>
                    <a:pt x="76200" y="38100"/>
                  </a:lnTo>
                  <a:lnTo>
                    <a:pt x="73211" y="23252"/>
                  </a:lnTo>
                  <a:lnTo>
                    <a:pt x="65055" y="11144"/>
                  </a:lnTo>
                  <a:lnTo>
                    <a:pt x="52947" y="2988"/>
                  </a:lnTo>
                  <a:lnTo>
                    <a:pt x="38100" y="0"/>
                  </a:lnTo>
                  <a:close/>
                </a:path>
                <a:path w="76200" h="3813175">
                  <a:moveTo>
                    <a:pt x="76200" y="38100"/>
                  </a:moveTo>
                  <a:lnTo>
                    <a:pt x="48260" y="38100"/>
                  </a:lnTo>
                  <a:lnTo>
                    <a:pt x="48260" y="74154"/>
                  </a:lnTo>
                  <a:lnTo>
                    <a:pt x="52947" y="73211"/>
                  </a:lnTo>
                  <a:lnTo>
                    <a:pt x="65055" y="65055"/>
                  </a:lnTo>
                  <a:lnTo>
                    <a:pt x="73211" y="52947"/>
                  </a:lnTo>
                  <a:lnTo>
                    <a:pt x="76200" y="38100"/>
                  </a:lnTo>
                  <a:close/>
                </a:path>
              </a:pathLst>
            </a:custGeom>
            <a:solidFill>
              <a:srgbClr val="181818"/>
            </a:solidFill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0"/>
            <a:ext cx="9144000" cy="51435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12192000" y="0"/>
                </a:moveTo>
                <a:lnTo>
                  <a:pt x="0" y="0"/>
                </a:lnTo>
                <a:lnTo>
                  <a:pt x="0" y="6858000"/>
                </a:lnTo>
                <a:lnTo>
                  <a:pt x="12192000" y="6858000"/>
                </a:lnTo>
                <a:lnTo>
                  <a:pt x="12192000" y="0"/>
                </a:lnTo>
                <a:close/>
              </a:path>
            </a:pathLst>
          </a:custGeom>
          <a:solidFill>
            <a:srgbClr val="F8F8F8"/>
          </a:solidFill>
        </p:spPr>
        <p:txBody>
          <a:bodyPr wrap="square" lIns="0" tIns="0" rIns="0" bIns="0" rtlCol="0"/>
          <a:lstStyle/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endParaRPr kumimoji="0" sz="135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/>
              <a:cs typeface="Arial"/>
              <a:sym typeface="Arial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" y="1520190"/>
            <a:ext cx="2061209" cy="1983105"/>
          </a:xfrm>
          <a:prstGeom prst="rect">
            <a:avLst/>
          </a:prstGeom>
        </p:spPr>
      </p:pic>
      <p:grpSp>
        <p:nvGrpSpPr>
          <p:cNvPr id="4" name="object 4"/>
          <p:cNvGrpSpPr/>
          <p:nvPr/>
        </p:nvGrpSpPr>
        <p:grpSpPr>
          <a:xfrm>
            <a:off x="217169" y="198119"/>
            <a:ext cx="8926830" cy="4749165"/>
            <a:chOff x="289559" y="264159"/>
            <a:chExt cx="11902440" cy="6332220"/>
          </a:xfrm>
        </p:grpSpPr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443719" y="2186939"/>
              <a:ext cx="2748279" cy="2646680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303529" y="278129"/>
              <a:ext cx="11587480" cy="6304280"/>
            </a:xfrm>
            <a:custGeom>
              <a:avLst/>
              <a:gdLst/>
              <a:ahLst/>
              <a:cxnLst/>
              <a:rect l="l" t="t" r="r" b="b"/>
              <a:pathLst>
                <a:path w="11587480" h="6304280">
                  <a:moveTo>
                    <a:pt x="0" y="6039307"/>
                  </a:moveTo>
                  <a:lnTo>
                    <a:pt x="0" y="263906"/>
                  </a:lnTo>
                  <a:lnTo>
                    <a:pt x="50475" y="260463"/>
                  </a:lnTo>
                  <a:lnTo>
                    <a:pt x="98388" y="250492"/>
                  </a:lnTo>
                  <a:lnTo>
                    <a:pt x="143089" y="234529"/>
                  </a:lnTo>
                  <a:lnTo>
                    <a:pt x="183932" y="213110"/>
                  </a:lnTo>
                  <a:lnTo>
                    <a:pt x="220268" y="186769"/>
                  </a:lnTo>
                  <a:lnTo>
                    <a:pt x="251450" y="156043"/>
                  </a:lnTo>
                  <a:lnTo>
                    <a:pt x="276831" y="121467"/>
                  </a:lnTo>
                  <a:lnTo>
                    <a:pt x="295761" y="83578"/>
                  </a:lnTo>
                  <a:lnTo>
                    <a:pt x="307595" y="42910"/>
                  </a:lnTo>
                  <a:lnTo>
                    <a:pt x="311683" y="0"/>
                  </a:lnTo>
                  <a:lnTo>
                    <a:pt x="11277092" y="0"/>
                  </a:lnTo>
                  <a:lnTo>
                    <a:pt x="11281143" y="42910"/>
                  </a:lnTo>
                  <a:lnTo>
                    <a:pt x="11292876" y="83578"/>
                  </a:lnTo>
                  <a:lnTo>
                    <a:pt x="11311659" y="121467"/>
                  </a:lnTo>
                  <a:lnTo>
                    <a:pt x="11336861" y="156043"/>
                  </a:lnTo>
                  <a:lnTo>
                    <a:pt x="11367849" y="186769"/>
                  </a:lnTo>
                  <a:lnTo>
                    <a:pt x="11403992" y="213110"/>
                  </a:lnTo>
                  <a:lnTo>
                    <a:pt x="11444658" y="234529"/>
                  </a:lnTo>
                  <a:lnTo>
                    <a:pt x="11489216" y="250492"/>
                  </a:lnTo>
                  <a:lnTo>
                    <a:pt x="11537034" y="260463"/>
                  </a:lnTo>
                  <a:lnTo>
                    <a:pt x="11587480" y="263906"/>
                  </a:lnTo>
                  <a:lnTo>
                    <a:pt x="11587480" y="6039307"/>
                  </a:lnTo>
                  <a:lnTo>
                    <a:pt x="11537034" y="6042751"/>
                  </a:lnTo>
                  <a:lnTo>
                    <a:pt x="11489216" y="6052730"/>
                  </a:lnTo>
                  <a:lnTo>
                    <a:pt x="11444658" y="6068714"/>
                  </a:lnTo>
                  <a:lnTo>
                    <a:pt x="11403992" y="6090175"/>
                  </a:lnTo>
                  <a:lnTo>
                    <a:pt x="11367849" y="6116581"/>
                  </a:lnTo>
                  <a:lnTo>
                    <a:pt x="11336861" y="6147405"/>
                  </a:lnTo>
                  <a:lnTo>
                    <a:pt x="11311659" y="6182116"/>
                  </a:lnTo>
                  <a:lnTo>
                    <a:pt x="11292876" y="6220186"/>
                  </a:lnTo>
                  <a:lnTo>
                    <a:pt x="11281143" y="6261083"/>
                  </a:lnTo>
                  <a:lnTo>
                    <a:pt x="11277092" y="6304280"/>
                  </a:lnTo>
                  <a:lnTo>
                    <a:pt x="311683" y="6304280"/>
                  </a:lnTo>
                  <a:lnTo>
                    <a:pt x="307595" y="6261083"/>
                  </a:lnTo>
                  <a:lnTo>
                    <a:pt x="295761" y="6220186"/>
                  </a:lnTo>
                  <a:lnTo>
                    <a:pt x="276831" y="6182116"/>
                  </a:lnTo>
                  <a:lnTo>
                    <a:pt x="251450" y="6147405"/>
                  </a:lnTo>
                  <a:lnTo>
                    <a:pt x="220268" y="6116581"/>
                  </a:lnTo>
                  <a:lnTo>
                    <a:pt x="183932" y="6090175"/>
                  </a:lnTo>
                  <a:lnTo>
                    <a:pt x="143089" y="6068714"/>
                  </a:lnTo>
                  <a:lnTo>
                    <a:pt x="98388" y="6052730"/>
                  </a:lnTo>
                  <a:lnTo>
                    <a:pt x="50475" y="6042751"/>
                  </a:lnTo>
                  <a:lnTo>
                    <a:pt x="0" y="6039307"/>
                  </a:lnTo>
                  <a:close/>
                </a:path>
              </a:pathLst>
            </a:custGeom>
            <a:ln w="27940">
              <a:solidFill>
                <a:srgbClr val="B1B1B1"/>
              </a:solidFill>
            </a:ln>
          </p:spPr>
          <p:txBody>
            <a:bodyPr wrap="square" lIns="0" tIns="0" rIns="0" bIns="0" rtlCol="0"/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sz="135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  <p:sp>
          <p:nvSpPr>
            <p:cNvPr id="7" name="object 7"/>
            <p:cNvSpPr/>
            <p:nvPr/>
          </p:nvSpPr>
          <p:spPr>
            <a:xfrm>
              <a:off x="4198619" y="1587499"/>
              <a:ext cx="4003040" cy="1414780"/>
            </a:xfrm>
            <a:custGeom>
              <a:avLst/>
              <a:gdLst/>
              <a:ahLst/>
              <a:cxnLst/>
              <a:rect l="l" t="t" r="r" b="b"/>
              <a:pathLst>
                <a:path w="4003040" h="1414780">
                  <a:moveTo>
                    <a:pt x="2001519" y="0"/>
                  </a:moveTo>
                  <a:lnTo>
                    <a:pt x="1932710" y="410"/>
                  </a:lnTo>
                  <a:lnTo>
                    <a:pt x="1864483" y="1632"/>
                  </a:lnTo>
                  <a:lnTo>
                    <a:pt x="1796876" y="3652"/>
                  </a:lnTo>
                  <a:lnTo>
                    <a:pt x="1729925" y="6458"/>
                  </a:lnTo>
                  <a:lnTo>
                    <a:pt x="1663669" y="10036"/>
                  </a:lnTo>
                  <a:lnTo>
                    <a:pt x="1598144" y="14372"/>
                  </a:lnTo>
                  <a:lnTo>
                    <a:pt x="1533387" y="19455"/>
                  </a:lnTo>
                  <a:lnTo>
                    <a:pt x="1469437" y="25270"/>
                  </a:lnTo>
                  <a:lnTo>
                    <a:pt x="1406329" y="31805"/>
                  </a:lnTo>
                  <a:lnTo>
                    <a:pt x="1344102" y="39046"/>
                  </a:lnTo>
                  <a:lnTo>
                    <a:pt x="1282793" y="46980"/>
                  </a:lnTo>
                  <a:lnTo>
                    <a:pt x="1222438" y="55594"/>
                  </a:lnTo>
                  <a:lnTo>
                    <a:pt x="1163076" y="64874"/>
                  </a:lnTo>
                  <a:lnTo>
                    <a:pt x="1104743" y="74809"/>
                  </a:lnTo>
                  <a:lnTo>
                    <a:pt x="1047477" y="85383"/>
                  </a:lnTo>
                  <a:lnTo>
                    <a:pt x="991314" y="96585"/>
                  </a:lnTo>
                  <a:lnTo>
                    <a:pt x="936294" y="108401"/>
                  </a:lnTo>
                  <a:lnTo>
                    <a:pt x="882451" y="120818"/>
                  </a:lnTo>
                  <a:lnTo>
                    <a:pt x="829824" y="133823"/>
                  </a:lnTo>
                  <a:lnTo>
                    <a:pt x="778451" y="147402"/>
                  </a:lnTo>
                  <a:lnTo>
                    <a:pt x="728367" y="161542"/>
                  </a:lnTo>
                  <a:lnTo>
                    <a:pt x="679611" y="176231"/>
                  </a:lnTo>
                  <a:lnTo>
                    <a:pt x="632220" y="191455"/>
                  </a:lnTo>
                  <a:lnTo>
                    <a:pt x="586232" y="207200"/>
                  </a:lnTo>
                  <a:lnTo>
                    <a:pt x="541682" y="223454"/>
                  </a:lnTo>
                  <a:lnTo>
                    <a:pt x="498609" y="240204"/>
                  </a:lnTo>
                  <a:lnTo>
                    <a:pt x="457050" y="257436"/>
                  </a:lnTo>
                  <a:lnTo>
                    <a:pt x="417042" y="275137"/>
                  </a:lnTo>
                  <a:lnTo>
                    <a:pt x="378622" y="293294"/>
                  </a:lnTo>
                  <a:lnTo>
                    <a:pt x="341828" y="311894"/>
                  </a:lnTo>
                  <a:lnTo>
                    <a:pt x="306697" y="330923"/>
                  </a:lnTo>
                  <a:lnTo>
                    <a:pt x="273266" y="350369"/>
                  </a:lnTo>
                  <a:lnTo>
                    <a:pt x="211654" y="390457"/>
                  </a:lnTo>
                  <a:lnTo>
                    <a:pt x="157289" y="432053"/>
                  </a:lnTo>
                  <a:lnTo>
                    <a:pt x="110470" y="475052"/>
                  </a:lnTo>
                  <a:lnTo>
                    <a:pt x="71496" y="519347"/>
                  </a:lnTo>
                  <a:lnTo>
                    <a:pt x="40663" y="564834"/>
                  </a:lnTo>
                  <a:lnTo>
                    <a:pt x="18271" y="611407"/>
                  </a:lnTo>
                  <a:lnTo>
                    <a:pt x="4617" y="658961"/>
                  </a:lnTo>
                  <a:lnTo>
                    <a:pt x="0" y="707389"/>
                  </a:lnTo>
                  <a:lnTo>
                    <a:pt x="1160" y="731707"/>
                  </a:lnTo>
                  <a:lnTo>
                    <a:pt x="10333" y="779711"/>
                  </a:lnTo>
                  <a:lnTo>
                    <a:pt x="28394" y="826788"/>
                  </a:lnTo>
                  <a:lnTo>
                    <a:pt x="55043" y="872831"/>
                  </a:lnTo>
                  <a:lnTo>
                    <a:pt x="89984" y="917735"/>
                  </a:lnTo>
                  <a:lnTo>
                    <a:pt x="132918" y="961395"/>
                  </a:lnTo>
                  <a:lnTo>
                    <a:pt x="183547" y="1003705"/>
                  </a:lnTo>
                  <a:lnTo>
                    <a:pt x="241572" y="1044561"/>
                  </a:lnTo>
                  <a:lnTo>
                    <a:pt x="306697" y="1083856"/>
                  </a:lnTo>
                  <a:lnTo>
                    <a:pt x="341828" y="1102885"/>
                  </a:lnTo>
                  <a:lnTo>
                    <a:pt x="378622" y="1121485"/>
                  </a:lnTo>
                  <a:lnTo>
                    <a:pt x="417042" y="1139642"/>
                  </a:lnTo>
                  <a:lnTo>
                    <a:pt x="457050" y="1157343"/>
                  </a:lnTo>
                  <a:lnTo>
                    <a:pt x="498609" y="1174575"/>
                  </a:lnTo>
                  <a:lnTo>
                    <a:pt x="541682" y="1191325"/>
                  </a:lnTo>
                  <a:lnTo>
                    <a:pt x="586231" y="1207579"/>
                  </a:lnTo>
                  <a:lnTo>
                    <a:pt x="632220" y="1223324"/>
                  </a:lnTo>
                  <a:lnTo>
                    <a:pt x="679611" y="1238548"/>
                  </a:lnTo>
                  <a:lnTo>
                    <a:pt x="728367" y="1253237"/>
                  </a:lnTo>
                  <a:lnTo>
                    <a:pt x="778451" y="1267377"/>
                  </a:lnTo>
                  <a:lnTo>
                    <a:pt x="829824" y="1280956"/>
                  </a:lnTo>
                  <a:lnTo>
                    <a:pt x="882451" y="1293961"/>
                  </a:lnTo>
                  <a:lnTo>
                    <a:pt x="936294" y="1306378"/>
                  </a:lnTo>
                  <a:lnTo>
                    <a:pt x="991314" y="1318194"/>
                  </a:lnTo>
                  <a:lnTo>
                    <a:pt x="1047477" y="1329396"/>
                  </a:lnTo>
                  <a:lnTo>
                    <a:pt x="1104743" y="1339970"/>
                  </a:lnTo>
                  <a:lnTo>
                    <a:pt x="1163076" y="1349905"/>
                  </a:lnTo>
                  <a:lnTo>
                    <a:pt x="1222438" y="1359185"/>
                  </a:lnTo>
                  <a:lnTo>
                    <a:pt x="1282793" y="1367799"/>
                  </a:lnTo>
                  <a:lnTo>
                    <a:pt x="1344102" y="1375733"/>
                  </a:lnTo>
                  <a:lnTo>
                    <a:pt x="1406329" y="1382974"/>
                  </a:lnTo>
                  <a:lnTo>
                    <a:pt x="1469437" y="1389509"/>
                  </a:lnTo>
                  <a:lnTo>
                    <a:pt x="1533387" y="1395324"/>
                  </a:lnTo>
                  <a:lnTo>
                    <a:pt x="1598144" y="1400407"/>
                  </a:lnTo>
                  <a:lnTo>
                    <a:pt x="1663669" y="1404743"/>
                  </a:lnTo>
                  <a:lnTo>
                    <a:pt x="1729925" y="1408321"/>
                  </a:lnTo>
                  <a:lnTo>
                    <a:pt x="1796876" y="1411127"/>
                  </a:lnTo>
                  <a:lnTo>
                    <a:pt x="1864483" y="1413147"/>
                  </a:lnTo>
                  <a:lnTo>
                    <a:pt x="1932710" y="1414369"/>
                  </a:lnTo>
                  <a:lnTo>
                    <a:pt x="2001519" y="1414779"/>
                  </a:lnTo>
                  <a:lnTo>
                    <a:pt x="2070329" y="1414369"/>
                  </a:lnTo>
                  <a:lnTo>
                    <a:pt x="2138556" y="1413147"/>
                  </a:lnTo>
                  <a:lnTo>
                    <a:pt x="2206163" y="1411127"/>
                  </a:lnTo>
                  <a:lnTo>
                    <a:pt x="2273114" y="1408321"/>
                  </a:lnTo>
                  <a:lnTo>
                    <a:pt x="2339370" y="1404743"/>
                  </a:lnTo>
                  <a:lnTo>
                    <a:pt x="2404895" y="1400407"/>
                  </a:lnTo>
                  <a:lnTo>
                    <a:pt x="2469652" y="1395324"/>
                  </a:lnTo>
                  <a:lnTo>
                    <a:pt x="2533602" y="1389509"/>
                  </a:lnTo>
                  <a:lnTo>
                    <a:pt x="2596710" y="1382974"/>
                  </a:lnTo>
                  <a:lnTo>
                    <a:pt x="2658937" y="1375733"/>
                  </a:lnTo>
                  <a:lnTo>
                    <a:pt x="2720246" y="1367799"/>
                  </a:lnTo>
                  <a:lnTo>
                    <a:pt x="2780601" y="1359185"/>
                  </a:lnTo>
                  <a:lnTo>
                    <a:pt x="2839963" y="1349905"/>
                  </a:lnTo>
                  <a:lnTo>
                    <a:pt x="2898296" y="1339970"/>
                  </a:lnTo>
                  <a:lnTo>
                    <a:pt x="2955562" y="1329396"/>
                  </a:lnTo>
                  <a:lnTo>
                    <a:pt x="3011725" y="1318194"/>
                  </a:lnTo>
                  <a:lnTo>
                    <a:pt x="3066745" y="1306378"/>
                  </a:lnTo>
                  <a:lnTo>
                    <a:pt x="3120588" y="1293961"/>
                  </a:lnTo>
                  <a:lnTo>
                    <a:pt x="3173215" y="1280956"/>
                  </a:lnTo>
                  <a:lnTo>
                    <a:pt x="3224588" y="1267377"/>
                  </a:lnTo>
                  <a:lnTo>
                    <a:pt x="3274672" y="1253237"/>
                  </a:lnTo>
                  <a:lnTo>
                    <a:pt x="3323428" y="1238548"/>
                  </a:lnTo>
                  <a:lnTo>
                    <a:pt x="3370819" y="1223324"/>
                  </a:lnTo>
                  <a:lnTo>
                    <a:pt x="3416807" y="1207579"/>
                  </a:lnTo>
                  <a:lnTo>
                    <a:pt x="3461357" y="1191325"/>
                  </a:lnTo>
                  <a:lnTo>
                    <a:pt x="3504430" y="1174575"/>
                  </a:lnTo>
                  <a:lnTo>
                    <a:pt x="3545989" y="1157343"/>
                  </a:lnTo>
                  <a:lnTo>
                    <a:pt x="3585997" y="1139642"/>
                  </a:lnTo>
                  <a:lnTo>
                    <a:pt x="3624417" y="1121485"/>
                  </a:lnTo>
                  <a:lnTo>
                    <a:pt x="3661211" y="1102885"/>
                  </a:lnTo>
                  <a:lnTo>
                    <a:pt x="3696342" y="1083856"/>
                  </a:lnTo>
                  <a:lnTo>
                    <a:pt x="3729773" y="1064410"/>
                  </a:lnTo>
                  <a:lnTo>
                    <a:pt x="3791385" y="1024322"/>
                  </a:lnTo>
                  <a:lnTo>
                    <a:pt x="3845750" y="982726"/>
                  </a:lnTo>
                  <a:lnTo>
                    <a:pt x="3892569" y="939727"/>
                  </a:lnTo>
                  <a:lnTo>
                    <a:pt x="3931543" y="895432"/>
                  </a:lnTo>
                  <a:lnTo>
                    <a:pt x="3962376" y="849945"/>
                  </a:lnTo>
                  <a:lnTo>
                    <a:pt x="3984768" y="803372"/>
                  </a:lnTo>
                  <a:lnTo>
                    <a:pt x="3998422" y="755818"/>
                  </a:lnTo>
                  <a:lnTo>
                    <a:pt x="4003039" y="707389"/>
                  </a:lnTo>
                  <a:lnTo>
                    <a:pt x="4001879" y="683072"/>
                  </a:lnTo>
                  <a:lnTo>
                    <a:pt x="3992706" y="635068"/>
                  </a:lnTo>
                  <a:lnTo>
                    <a:pt x="3974645" y="587991"/>
                  </a:lnTo>
                  <a:lnTo>
                    <a:pt x="3947996" y="541948"/>
                  </a:lnTo>
                  <a:lnTo>
                    <a:pt x="3913055" y="497044"/>
                  </a:lnTo>
                  <a:lnTo>
                    <a:pt x="3870121" y="453384"/>
                  </a:lnTo>
                  <a:lnTo>
                    <a:pt x="3819492" y="411074"/>
                  </a:lnTo>
                  <a:lnTo>
                    <a:pt x="3761467" y="370218"/>
                  </a:lnTo>
                  <a:lnTo>
                    <a:pt x="3696342" y="330923"/>
                  </a:lnTo>
                  <a:lnTo>
                    <a:pt x="3661211" y="311894"/>
                  </a:lnTo>
                  <a:lnTo>
                    <a:pt x="3624417" y="293294"/>
                  </a:lnTo>
                  <a:lnTo>
                    <a:pt x="3585997" y="275137"/>
                  </a:lnTo>
                  <a:lnTo>
                    <a:pt x="3545989" y="257436"/>
                  </a:lnTo>
                  <a:lnTo>
                    <a:pt x="3504430" y="240204"/>
                  </a:lnTo>
                  <a:lnTo>
                    <a:pt x="3461357" y="223454"/>
                  </a:lnTo>
                  <a:lnTo>
                    <a:pt x="3416807" y="207200"/>
                  </a:lnTo>
                  <a:lnTo>
                    <a:pt x="3370819" y="191455"/>
                  </a:lnTo>
                  <a:lnTo>
                    <a:pt x="3323428" y="176231"/>
                  </a:lnTo>
                  <a:lnTo>
                    <a:pt x="3274672" y="161542"/>
                  </a:lnTo>
                  <a:lnTo>
                    <a:pt x="3224588" y="147402"/>
                  </a:lnTo>
                  <a:lnTo>
                    <a:pt x="3173215" y="133823"/>
                  </a:lnTo>
                  <a:lnTo>
                    <a:pt x="3120588" y="120818"/>
                  </a:lnTo>
                  <a:lnTo>
                    <a:pt x="3066745" y="108401"/>
                  </a:lnTo>
                  <a:lnTo>
                    <a:pt x="3011725" y="96585"/>
                  </a:lnTo>
                  <a:lnTo>
                    <a:pt x="2955562" y="85383"/>
                  </a:lnTo>
                  <a:lnTo>
                    <a:pt x="2898296" y="74809"/>
                  </a:lnTo>
                  <a:lnTo>
                    <a:pt x="2839963" y="64874"/>
                  </a:lnTo>
                  <a:lnTo>
                    <a:pt x="2780601" y="55594"/>
                  </a:lnTo>
                  <a:lnTo>
                    <a:pt x="2720246" y="46980"/>
                  </a:lnTo>
                  <a:lnTo>
                    <a:pt x="2658937" y="39046"/>
                  </a:lnTo>
                  <a:lnTo>
                    <a:pt x="2596710" y="31805"/>
                  </a:lnTo>
                  <a:lnTo>
                    <a:pt x="2533602" y="25270"/>
                  </a:lnTo>
                  <a:lnTo>
                    <a:pt x="2469652" y="19455"/>
                  </a:lnTo>
                  <a:lnTo>
                    <a:pt x="2404895" y="14372"/>
                  </a:lnTo>
                  <a:lnTo>
                    <a:pt x="2339370" y="10036"/>
                  </a:lnTo>
                  <a:lnTo>
                    <a:pt x="2273114" y="6458"/>
                  </a:lnTo>
                  <a:lnTo>
                    <a:pt x="2206163" y="3652"/>
                  </a:lnTo>
                  <a:lnTo>
                    <a:pt x="2138556" y="1632"/>
                  </a:lnTo>
                  <a:lnTo>
                    <a:pt x="2070329" y="410"/>
                  </a:lnTo>
                  <a:lnTo>
                    <a:pt x="2001519" y="0"/>
                  </a:lnTo>
                  <a:close/>
                </a:path>
              </a:pathLst>
            </a:custGeom>
            <a:solidFill>
              <a:srgbClr val="005252"/>
            </a:solidFill>
          </p:spPr>
          <p:txBody>
            <a:bodyPr wrap="square" lIns="0" tIns="0" rIns="0" bIns="0" rtlCol="0"/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sz="135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8" name="object 8"/>
          <p:cNvSpPr txBox="1"/>
          <p:nvPr/>
        </p:nvSpPr>
        <p:spPr>
          <a:xfrm>
            <a:off x="3930967" y="1372315"/>
            <a:ext cx="1439228" cy="655949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9525" marR="0" lvl="0" indent="0" algn="l" defTabSz="685800" rtl="0" eaLnBrk="1" fontAlgn="auto" latinLnBrk="0" hangingPunct="1">
              <a:lnSpc>
                <a:spcPct val="100000"/>
              </a:lnSpc>
              <a:spcBef>
                <a:spcPts val="75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sz="24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/>
                <a:cs typeface="Calibri"/>
                <a:sym typeface="Arial"/>
              </a:rPr>
              <a:t>139,81</a:t>
            </a:r>
            <a:r>
              <a:rPr kumimoji="0" sz="2400" b="1" i="0" u="none" strike="noStrike" kern="0" cap="none" spc="-64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/>
                <a:cs typeface="Calibri"/>
                <a:sym typeface="Arial"/>
              </a:rPr>
              <a:t> </a:t>
            </a:r>
            <a:r>
              <a:rPr kumimoji="0" sz="2400" b="1" i="0" u="none" strike="noStrike" kern="0" cap="none" spc="-15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/>
                <a:cs typeface="Calibri"/>
                <a:sym typeface="Arial"/>
              </a:rPr>
              <a:t>juta</a:t>
            </a:r>
            <a:endParaRPr kumimoji="0" sz="24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alibri"/>
              <a:cs typeface="Calibri"/>
              <a:sym typeface="Arial"/>
            </a:endParaRPr>
          </a:p>
          <a:p>
            <a:pPr marL="17145" marR="0" lvl="0" indent="0" algn="l" defTabSz="685800" rtl="0" eaLnBrk="1" fontAlgn="auto" latinLnBrk="0" hangingPunct="1">
              <a:lnSpc>
                <a:spcPct val="100000"/>
              </a:lnSpc>
              <a:spcBef>
                <a:spcPts val="34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/>
                <a:cs typeface="Calibri"/>
                <a:sym typeface="Arial"/>
              </a:rPr>
              <a:t>Angkatan</a:t>
            </a:r>
            <a:r>
              <a:rPr kumimoji="0" sz="1800" b="0" i="0" u="none" strike="noStrike" kern="0" cap="none" spc="-41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/>
                <a:cs typeface="Calibri"/>
                <a:sym typeface="Arial"/>
              </a:rPr>
              <a:t> </a:t>
            </a:r>
            <a:r>
              <a:rPr kumimoji="0" sz="1800" b="0" i="0" u="none" strike="noStrike" kern="0" cap="none" spc="-15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alibri"/>
                <a:cs typeface="Calibri"/>
                <a:sym typeface="Arial"/>
              </a:rPr>
              <a:t>Kerja</a:t>
            </a:r>
            <a:endParaRPr kumimoji="0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alibri"/>
              <a:cs typeface="Calibri"/>
              <a:sym typeface="Arial"/>
            </a:endParaRPr>
          </a:p>
        </p:txBody>
      </p:sp>
      <p:grpSp>
        <p:nvGrpSpPr>
          <p:cNvPr id="9" name="object 9"/>
          <p:cNvGrpSpPr/>
          <p:nvPr/>
        </p:nvGrpSpPr>
        <p:grpSpPr>
          <a:xfrm>
            <a:off x="645795" y="1384934"/>
            <a:ext cx="4309110" cy="3135630"/>
            <a:chOff x="861060" y="1846579"/>
            <a:chExt cx="5745480" cy="4180840"/>
          </a:xfrm>
        </p:grpSpPr>
        <p:pic>
          <p:nvPicPr>
            <p:cNvPr id="10" name="object 1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861060" y="4762500"/>
              <a:ext cx="2357119" cy="1264920"/>
            </a:xfrm>
            <a:prstGeom prst="rect">
              <a:avLst/>
            </a:prstGeom>
          </p:spPr>
        </p:pic>
        <p:sp>
          <p:nvSpPr>
            <p:cNvPr id="11" name="object 11"/>
            <p:cNvSpPr/>
            <p:nvPr/>
          </p:nvSpPr>
          <p:spPr>
            <a:xfrm>
              <a:off x="3423920" y="1846579"/>
              <a:ext cx="3182620" cy="1861820"/>
            </a:xfrm>
            <a:custGeom>
              <a:avLst/>
              <a:gdLst/>
              <a:ahLst/>
              <a:cxnLst/>
              <a:rect l="l" t="t" r="r" b="b"/>
              <a:pathLst>
                <a:path w="3182620" h="1861820">
                  <a:moveTo>
                    <a:pt x="655320" y="405130"/>
                  </a:moveTo>
                  <a:lnTo>
                    <a:pt x="327660" y="0"/>
                  </a:lnTo>
                  <a:lnTo>
                    <a:pt x="327660" y="202565"/>
                  </a:lnTo>
                  <a:lnTo>
                    <a:pt x="0" y="202565"/>
                  </a:lnTo>
                  <a:lnTo>
                    <a:pt x="0" y="607695"/>
                  </a:lnTo>
                  <a:lnTo>
                    <a:pt x="327660" y="607695"/>
                  </a:lnTo>
                  <a:lnTo>
                    <a:pt x="327660" y="810260"/>
                  </a:lnTo>
                  <a:lnTo>
                    <a:pt x="655320" y="405130"/>
                  </a:lnTo>
                  <a:close/>
                </a:path>
                <a:path w="3182620" h="1861820">
                  <a:moveTo>
                    <a:pt x="3182620" y="1534160"/>
                  </a:moveTo>
                  <a:lnTo>
                    <a:pt x="2980055" y="1534160"/>
                  </a:lnTo>
                  <a:lnTo>
                    <a:pt x="2980055" y="1206500"/>
                  </a:lnTo>
                  <a:lnTo>
                    <a:pt x="2574925" y="1206500"/>
                  </a:lnTo>
                  <a:lnTo>
                    <a:pt x="2574925" y="1534160"/>
                  </a:lnTo>
                  <a:lnTo>
                    <a:pt x="2372360" y="1534160"/>
                  </a:lnTo>
                  <a:lnTo>
                    <a:pt x="2777490" y="1861820"/>
                  </a:lnTo>
                  <a:lnTo>
                    <a:pt x="3182620" y="1534160"/>
                  </a:lnTo>
                  <a:close/>
                </a:path>
              </a:pathLst>
            </a:custGeom>
            <a:solidFill>
              <a:srgbClr val="B1B1B1"/>
            </a:solidFill>
          </p:spPr>
          <p:txBody>
            <a:bodyPr wrap="square" lIns="0" tIns="0" rIns="0" bIns="0" rtlCol="0"/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 typeface="Arial"/>
                <a:buNone/>
                <a:tabLst/>
                <a:defRPr/>
              </a:pPr>
              <a:endParaRPr kumimoji="0" sz="1350" b="0" i="0" u="none" strike="noStrike" kern="0" cap="none" spc="0" normalizeH="0" baseline="0" noProof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2" name="object 12"/>
          <p:cNvSpPr txBox="1"/>
          <p:nvPr/>
        </p:nvSpPr>
        <p:spPr>
          <a:xfrm>
            <a:off x="839866" y="1403080"/>
            <a:ext cx="1380173" cy="471283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9525" marR="0" lvl="0" indent="0" algn="l" defTabSz="685800" rtl="0" eaLnBrk="1" fontAlgn="auto" latinLnBrk="0" hangingPunct="1">
              <a:lnSpc>
                <a:spcPct val="100000"/>
              </a:lnSpc>
              <a:spcBef>
                <a:spcPts val="75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sz="2100" b="1" i="0" u="none" strike="noStrike" kern="0" cap="none" spc="-8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cs typeface="Calibri"/>
                <a:sym typeface="Arial"/>
              </a:rPr>
              <a:t>271.363.860</a:t>
            </a:r>
            <a:endParaRPr kumimoji="0" sz="21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alibri"/>
              <a:cs typeface="Calibri"/>
              <a:sym typeface="Arial"/>
            </a:endParaRPr>
          </a:p>
          <a:p>
            <a:pPr marL="20955" marR="0" lvl="0" indent="0" algn="l" defTabSz="685800" rtl="0" eaLnBrk="1" fontAlgn="auto" latinLnBrk="0" hangingPunct="1">
              <a:lnSpc>
                <a:spcPct val="100000"/>
              </a:lnSpc>
              <a:spcBef>
                <a:spcPts val="34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sz="9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cs typeface="Calibri"/>
                <a:sym typeface="Arial"/>
              </a:rPr>
              <a:t>Jumlah</a:t>
            </a:r>
            <a:r>
              <a:rPr kumimoji="0" sz="900" b="1" i="0" u="none" strike="noStrike" kern="0" cap="none" spc="-3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cs typeface="Calibri"/>
                <a:sym typeface="Arial"/>
              </a:rPr>
              <a:t> </a:t>
            </a:r>
            <a:r>
              <a:rPr kumimoji="0" sz="9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cs typeface="Calibri"/>
                <a:sym typeface="Arial"/>
              </a:rPr>
              <a:t>Penduduk </a:t>
            </a:r>
            <a:r>
              <a:rPr kumimoji="0" sz="900" b="1" i="0" u="none" strike="noStrike" kern="0" cap="none" spc="-8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cs typeface="Calibri"/>
                <a:sym typeface="Arial"/>
              </a:rPr>
              <a:t>Indonesia</a:t>
            </a:r>
            <a:endParaRPr kumimoji="0" sz="9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alibri"/>
              <a:cs typeface="Calibri"/>
              <a:sym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6609397" y="3157252"/>
            <a:ext cx="2163128" cy="630942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9525" marR="3810" lvl="0" indent="0" algn="l" defTabSz="685800" rtl="0" eaLnBrk="1" fontAlgn="auto" latinLnBrk="0" hangingPunct="1">
              <a:lnSpc>
                <a:spcPts val="1200"/>
              </a:lnSpc>
              <a:spcBef>
                <a:spcPts val="12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sz="1013" b="1" i="1" u="none" strike="noStrike" kern="0" cap="none" spc="-8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cs typeface="Calibri"/>
                <a:sym typeface="Arial"/>
              </a:rPr>
              <a:t>Berusaha</a:t>
            </a:r>
            <a:r>
              <a:rPr kumimoji="0" sz="1013" b="1" i="1" u="none" strike="noStrike" kern="0" cap="none" spc="-45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cs typeface="Calibri"/>
                <a:sym typeface="Arial"/>
              </a:rPr>
              <a:t> </a:t>
            </a:r>
            <a:r>
              <a:rPr kumimoji="0" sz="1013" b="1" i="1" u="none" strike="noStrike" kern="0" cap="none" spc="-8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cs typeface="Calibri"/>
                <a:sym typeface="Arial"/>
              </a:rPr>
              <a:t>sendiri,</a:t>
            </a:r>
            <a:r>
              <a:rPr kumimoji="0" sz="1013" b="1" i="1" u="none" strike="noStrike" kern="0" cap="none" spc="-26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cs typeface="Calibri"/>
                <a:sym typeface="Arial"/>
              </a:rPr>
              <a:t> </a:t>
            </a:r>
            <a:r>
              <a:rPr kumimoji="0" sz="1013" b="1" i="1" u="none" strike="noStrike" kern="0" cap="none" spc="-8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cs typeface="Calibri"/>
                <a:sym typeface="Arial"/>
              </a:rPr>
              <a:t>berusaha</a:t>
            </a:r>
            <a:r>
              <a:rPr kumimoji="0" sz="1013" b="1" i="1" u="none" strike="noStrike" kern="0" cap="none" spc="-45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cs typeface="Calibri"/>
                <a:sym typeface="Arial"/>
              </a:rPr>
              <a:t> </a:t>
            </a:r>
            <a:r>
              <a:rPr kumimoji="0" sz="1013" b="1" i="1" u="none" strike="noStrike" kern="0" cap="none" spc="-8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cs typeface="Calibri"/>
                <a:sym typeface="Arial"/>
              </a:rPr>
              <a:t>dibantu </a:t>
            </a:r>
            <a:r>
              <a:rPr kumimoji="0" sz="1013" b="1" i="1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cs typeface="Calibri"/>
                <a:sym typeface="Arial"/>
              </a:rPr>
              <a:t>buruh</a:t>
            </a:r>
            <a:r>
              <a:rPr kumimoji="0" sz="1013" b="1" i="1" u="none" strike="noStrike" kern="0" cap="none" spc="-49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cs typeface="Calibri"/>
                <a:sym typeface="Arial"/>
              </a:rPr>
              <a:t> </a:t>
            </a:r>
            <a:r>
              <a:rPr kumimoji="0" sz="1013" b="1" i="1" u="none" strike="noStrike" kern="0" cap="none" spc="-8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cs typeface="Calibri"/>
                <a:sym typeface="Arial"/>
              </a:rPr>
              <a:t>tidak</a:t>
            </a:r>
            <a:r>
              <a:rPr kumimoji="0" sz="1013" b="1" i="1" u="none" strike="noStrike" kern="0" cap="none" spc="-41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cs typeface="Calibri"/>
                <a:sym typeface="Arial"/>
              </a:rPr>
              <a:t> </a:t>
            </a:r>
            <a:r>
              <a:rPr kumimoji="0" sz="1013" b="1" i="1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cs typeface="Calibri"/>
                <a:sym typeface="Arial"/>
              </a:rPr>
              <a:t>tetap/</a:t>
            </a:r>
            <a:r>
              <a:rPr kumimoji="0" sz="1013" b="1" i="1" u="none" strike="noStrike" kern="0" cap="none" spc="-38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cs typeface="Calibri"/>
                <a:sym typeface="Arial"/>
              </a:rPr>
              <a:t> </a:t>
            </a:r>
            <a:r>
              <a:rPr kumimoji="0" sz="1013" b="1" i="1" u="none" strike="noStrike" kern="0" cap="none" spc="-8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cs typeface="Calibri"/>
                <a:sym typeface="Arial"/>
              </a:rPr>
              <a:t>buruh</a:t>
            </a:r>
            <a:r>
              <a:rPr kumimoji="0" sz="1013" b="1" i="1" u="none" strike="noStrike" kern="0" cap="none" spc="-49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cs typeface="Calibri"/>
                <a:sym typeface="Arial"/>
              </a:rPr>
              <a:t> </a:t>
            </a:r>
            <a:r>
              <a:rPr kumimoji="0" sz="1013" b="1" i="1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cs typeface="Calibri"/>
                <a:sym typeface="Arial"/>
              </a:rPr>
              <a:t>tidak</a:t>
            </a:r>
            <a:r>
              <a:rPr kumimoji="0" sz="1013" b="1" i="1" u="none" strike="noStrike" kern="0" cap="none" spc="-3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cs typeface="Calibri"/>
                <a:sym typeface="Arial"/>
              </a:rPr>
              <a:t> </a:t>
            </a:r>
            <a:r>
              <a:rPr kumimoji="0" sz="1013" b="1" i="1" u="none" strike="noStrike" kern="0" cap="none" spc="-8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cs typeface="Calibri"/>
                <a:sym typeface="Arial"/>
              </a:rPr>
              <a:t>dibayar, pekerja</a:t>
            </a:r>
            <a:r>
              <a:rPr kumimoji="0" sz="1013" b="1" i="1" u="none" strike="noStrike" kern="0" cap="none" spc="-3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cs typeface="Calibri"/>
                <a:sym typeface="Arial"/>
              </a:rPr>
              <a:t> </a:t>
            </a:r>
            <a:r>
              <a:rPr kumimoji="0" sz="1013" b="1" i="1" u="none" strike="noStrike" kern="0" cap="none" spc="-15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cs typeface="Calibri"/>
                <a:sym typeface="Arial"/>
              </a:rPr>
              <a:t>bebas,</a:t>
            </a:r>
            <a:r>
              <a:rPr kumimoji="0" sz="1013" b="1" i="1" u="none" strike="noStrike" kern="0" cap="none" spc="-3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cs typeface="Calibri"/>
                <a:sym typeface="Arial"/>
              </a:rPr>
              <a:t> </a:t>
            </a:r>
            <a:r>
              <a:rPr kumimoji="0" sz="1013" b="1" i="1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cs typeface="Calibri"/>
                <a:sym typeface="Arial"/>
              </a:rPr>
              <a:t>dan</a:t>
            </a:r>
            <a:r>
              <a:rPr kumimoji="0" sz="1013" b="1" i="1" u="none" strike="noStrike" kern="0" cap="none" spc="-15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cs typeface="Calibri"/>
                <a:sym typeface="Arial"/>
              </a:rPr>
              <a:t> </a:t>
            </a:r>
            <a:r>
              <a:rPr kumimoji="0" sz="1013" b="1" i="1" u="none" strike="noStrike" kern="0" cap="none" spc="-8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cs typeface="Calibri"/>
                <a:sym typeface="Arial"/>
              </a:rPr>
              <a:t>pekerja</a:t>
            </a:r>
            <a:r>
              <a:rPr kumimoji="0" sz="1013" b="1" i="1" u="none" strike="noStrike" kern="0" cap="none" spc="-3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cs typeface="Calibri"/>
                <a:sym typeface="Arial"/>
              </a:rPr>
              <a:t> </a:t>
            </a:r>
            <a:r>
              <a:rPr kumimoji="0" sz="1013" b="1" i="1" u="none" strike="noStrike" kern="0" cap="none" spc="-8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cs typeface="Calibri"/>
                <a:sym typeface="Arial"/>
              </a:rPr>
              <a:t>keluarga/tak dibayar</a:t>
            </a:r>
            <a:endParaRPr kumimoji="0" sz="1013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alibri"/>
              <a:cs typeface="Calibri"/>
              <a:sym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463153" y="2803970"/>
            <a:ext cx="2087404" cy="630942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384810" marR="3810" lvl="0" indent="-375285" algn="r" defTabSz="685800" rtl="0" eaLnBrk="1" fontAlgn="auto" latinLnBrk="0" hangingPunct="1">
              <a:lnSpc>
                <a:spcPts val="1200"/>
              </a:lnSpc>
              <a:spcBef>
                <a:spcPts val="12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sz="1013" b="1" i="1" u="none" strike="noStrike" kern="0" cap="none" spc="-8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cs typeface="Calibri"/>
                <a:sym typeface="Arial"/>
              </a:rPr>
              <a:t>Pekerja</a:t>
            </a:r>
            <a:r>
              <a:rPr kumimoji="0" sz="1013" b="1" i="1" u="none" strike="noStrike" kern="0" cap="none" spc="-38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cs typeface="Calibri"/>
                <a:sym typeface="Arial"/>
              </a:rPr>
              <a:t> </a:t>
            </a:r>
            <a:r>
              <a:rPr kumimoji="0" sz="1013" b="1" i="1" u="none" strike="noStrike" kern="0" cap="none" spc="-8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cs typeface="Calibri"/>
                <a:sym typeface="Arial"/>
              </a:rPr>
              <a:t>formal</a:t>
            </a:r>
            <a:r>
              <a:rPr kumimoji="0" sz="1013" b="1" i="1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cs typeface="Calibri"/>
                <a:sym typeface="Arial"/>
              </a:rPr>
              <a:t> </a:t>
            </a:r>
            <a:r>
              <a:rPr kumimoji="0" sz="1013" b="1" i="1" u="none" strike="noStrike" kern="0" cap="none" spc="-8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cs typeface="Calibri"/>
                <a:sym typeface="Arial"/>
              </a:rPr>
              <a:t>mencakup</a:t>
            </a:r>
            <a:r>
              <a:rPr kumimoji="0" sz="1013" b="1" i="1" u="none" strike="noStrike" kern="0" cap="none" spc="-26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cs typeface="Calibri"/>
                <a:sym typeface="Arial"/>
              </a:rPr>
              <a:t> </a:t>
            </a:r>
            <a:r>
              <a:rPr kumimoji="0" sz="1013" b="1" i="1" u="none" strike="noStrike" kern="0" cap="none" spc="-8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cs typeface="Calibri"/>
                <a:sym typeface="Arial"/>
              </a:rPr>
              <a:t>mereka</a:t>
            </a:r>
            <a:r>
              <a:rPr kumimoji="0" sz="1013" b="1" i="1" u="none" strike="noStrike" kern="0" cap="none" spc="-38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cs typeface="Calibri"/>
                <a:sym typeface="Arial"/>
              </a:rPr>
              <a:t> </a:t>
            </a:r>
            <a:r>
              <a:rPr kumimoji="0" sz="1013" b="1" i="1" u="none" strike="noStrike" kern="0" cap="none" spc="-15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cs typeface="Calibri"/>
                <a:sym typeface="Arial"/>
              </a:rPr>
              <a:t>yang </a:t>
            </a:r>
            <a:r>
              <a:rPr kumimoji="0" sz="1013" b="1" i="1" u="none" strike="noStrike" kern="0" cap="none" spc="-8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cs typeface="Calibri"/>
                <a:sym typeface="Arial"/>
              </a:rPr>
              <a:t>berusaha</a:t>
            </a:r>
            <a:r>
              <a:rPr kumimoji="0" sz="1013" b="1" i="1" u="none" strike="noStrike" kern="0" cap="none" spc="-3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cs typeface="Calibri"/>
                <a:sym typeface="Arial"/>
              </a:rPr>
              <a:t> </a:t>
            </a:r>
            <a:r>
              <a:rPr kumimoji="0" sz="1013" b="1" i="1" u="none" strike="noStrike" kern="0" cap="none" spc="-8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cs typeface="Calibri"/>
                <a:sym typeface="Arial"/>
              </a:rPr>
              <a:t>dengan</a:t>
            </a:r>
            <a:r>
              <a:rPr kumimoji="0" sz="1013" b="1" i="1" u="none" strike="noStrike" kern="0" cap="none" spc="-45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cs typeface="Calibri"/>
                <a:sym typeface="Arial"/>
              </a:rPr>
              <a:t> </a:t>
            </a:r>
            <a:r>
              <a:rPr kumimoji="0" sz="1013" b="1" i="1" u="none" strike="noStrike" kern="0" cap="none" spc="-8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cs typeface="Calibri"/>
                <a:sym typeface="Arial"/>
              </a:rPr>
              <a:t>dibantu</a:t>
            </a:r>
            <a:r>
              <a:rPr kumimoji="0" sz="1013" b="1" i="1" u="none" strike="noStrike" kern="0" cap="none" spc="-3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cs typeface="Calibri"/>
                <a:sym typeface="Arial"/>
              </a:rPr>
              <a:t> </a:t>
            </a:r>
            <a:r>
              <a:rPr kumimoji="0" sz="1013" b="1" i="1" u="none" strike="noStrike" kern="0" cap="none" spc="-15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cs typeface="Calibri"/>
                <a:sym typeface="Arial"/>
              </a:rPr>
              <a:t>buruh</a:t>
            </a:r>
            <a:endParaRPr kumimoji="0" sz="1013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alibri"/>
              <a:cs typeface="Calibri"/>
              <a:sym typeface="Arial"/>
            </a:endParaRPr>
          </a:p>
          <a:p>
            <a:pPr marL="670083" marR="3810" lvl="0" indent="436245" algn="r" defTabSz="685800" rtl="0" eaLnBrk="1" fontAlgn="auto" latinLnBrk="0" hangingPunct="1">
              <a:lnSpc>
                <a:spcPts val="12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sz="1013" b="1" i="1" u="none" strike="noStrike" kern="0" cap="none" spc="-8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cs typeface="Calibri"/>
                <a:sym typeface="Arial"/>
              </a:rPr>
              <a:t>tetap/dibayar</a:t>
            </a:r>
            <a:r>
              <a:rPr kumimoji="0" sz="1013" b="1" i="1" u="none" strike="noStrike" kern="0" cap="none" spc="-41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cs typeface="Calibri"/>
                <a:sym typeface="Arial"/>
              </a:rPr>
              <a:t> </a:t>
            </a:r>
            <a:r>
              <a:rPr kumimoji="0" sz="1013" b="1" i="1" u="none" strike="noStrike" kern="0" cap="none" spc="-19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cs typeface="Calibri"/>
                <a:sym typeface="Arial"/>
              </a:rPr>
              <a:t>dan </a:t>
            </a:r>
            <a:r>
              <a:rPr kumimoji="0" sz="1013" b="1" i="1" u="none" strike="noStrike" kern="0" cap="none" spc="-15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cs typeface="Calibri"/>
                <a:sym typeface="Arial"/>
              </a:rPr>
              <a:t>buruh/karyawan/pegawai</a:t>
            </a:r>
            <a:endParaRPr kumimoji="0" sz="1013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alibri"/>
              <a:cs typeface="Calibri"/>
              <a:sym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2684907" y="381476"/>
            <a:ext cx="3933349" cy="332783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9525" marR="0" lvl="0" indent="0" algn="l" defTabSz="685800" rtl="0" eaLnBrk="1" fontAlgn="auto" latinLnBrk="0" hangingPunct="1">
              <a:lnSpc>
                <a:spcPct val="100000"/>
              </a:lnSpc>
              <a:spcBef>
                <a:spcPts val="75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sz="2100" b="0" i="0" u="none" strike="noStrike" kern="0" cap="none" spc="-8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cs typeface="Calibri"/>
                <a:sym typeface="Arial"/>
              </a:rPr>
              <a:t>51,5%</a:t>
            </a:r>
            <a:r>
              <a:rPr kumimoji="0" sz="2100" b="0" i="0" u="none" strike="noStrike" kern="0" cap="none" spc="-18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Calibri"/>
                <a:cs typeface="Calibri"/>
                <a:sym typeface="Arial"/>
              </a:rPr>
              <a:t> </a:t>
            </a:r>
            <a:r>
              <a:rPr kumimoji="0" sz="1275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cs typeface="Calibri"/>
                <a:sym typeface="Arial"/>
              </a:rPr>
              <a:t>Penduduk</a:t>
            </a:r>
            <a:r>
              <a:rPr kumimoji="0" sz="1275" b="1" i="0" u="none" strike="noStrike" kern="0" cap="none" spc="-3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cs typeface="Calibri"/>
                <a:sym typeface="Arial"/>
              </a:rPr>
              <a:t> </a:t>
            </a:r>
            <a:r>
              <a:rPr kumimoji="0" sz="1275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cs typeface="Calibri"/>
                <a:sym typeface="Arial"/>
              </a:rPr>
              <a:t>Indonesia</a:t>
            </a:r>
            <a:r>
              <a:rPr kumimoji="0" sz="1275" b="1" i="0" u="none" strike="noStrike" kern="0" cap="none" spc="-45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cs typeface="Calibri"/>
                <a:sym typeface="Arial"/>
              </a:rPr>
              <a:t> </a:t>
            </a:r>
            <a:r>
              <a:rPr kumimoji="0" sz="1275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cs typeface="Calibri"/>
                <a:sym typeface="Arial"/>
              </a:rPr>
              <a:t>merupakan</a:t>
            </a:r>
            <a:r>
              <a:rPr kumimoji="0" sz="1275" b="1" i="0" u="none" strike="noStrike" kern="0" cap="none" spc="-26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cs typeface="Calibri"/>
                <a:sym typeface="Arial"/>
              </a:rPr>
              <a:t> </a:t>
            </a:r>
            <a:r>
              <a:rPr kumimoji="0" sz="1275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cs typeface="Calibri"/>
                <a:sym typeface="Arial"/>
              </a:rPr>
              <a:t>angkatan</a:t>
            </a:r>
            <a:r>
              <a:rPr kumimoji="0" sz="1275" b="1" i="0" u="none" strike="noStrike" kern="0" cap="none" spc="-4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cs typeface="Calibri"/>
                <a:sym typeface="Arial"/>
              </a:rPr>
              <a:t> </a:t>
            </a:r>
            <a:r>
              <a:rPr kumimoji="0" sz="1275" b="1" i="0" u="none" strike="noStrike" kern="0" cap="none" spc="-8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Calibri"/>
                <a:cs typeface="Calibri"/>
                <a:sym typeface="Arial"/>
              </a:rPr>
              <a:t>kerja</a:t>
            </a:r>
            <a:endParaRPr kumimoji="0" sz="1275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Calibri"/>
              <a:cs typeface="Calibri"/>
              <a:sym typeface="Arial"/>
            </a:endParaRPr>
          </a:p>
        </p:txBody>
      </p:sp>
      <p:sp>
        <p:nvSpPr>
          <p:cNvPr id="16" name="object 16"/>
          <p:cNvSpPr txBox="1">
            <a:spLocks noGrp="1"/>
          </p:cNvSpPr>
          <p:nvPr>
            <p:ph type="title"/>
          </p:nvPr>
        </p:nvSpPr>
        <p:spPr>
          <a:xfrm>
            <a:off x="3405187" y="636508"/>
            <a:ext cx="2492693" cy="332783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9525">
              <a:spcBef>
                <a:spcPts val="75"/>
              </a:spcBef>
            </a:pPr>
            <a:r>
              <a:rPr sz="2100" b="0" dirty="0">
                <a:solidFill>
                  <a:srgbClr val="FF0000"/>
                </a:solidFill>
                <a:latin typeface="Calibri"/>
                <a:cs typeface="Calibri"/>
              </a:rPr>
              <a:t>40,38%</a:t>
            </a:r>
            <a:r>
              <a:rPr sz="2100" b="0" spc="-15" dirty="0">
                <a:solidFill>
                  <a:srgbClr val="FF0000"/>
                </a:solidFill>
                <a:latin typeface="Calibri"/>
                <a:cs typeface="Calibri"/>
              </a:rPr>
              <a:t> </a:t>
            </a:r>
            <a:r>
              <a:rPr sz="1275" dirty="0">
                <a:solidFill>
                  <a:srgbClr val="000000"/>
                </a:solidFill>
                <a:latin typeface="Calibri"/>
                <a:cs typeface="Calibri"/>
              </a:rPr>
              <a:t>bekerja</a:t>
            </a:r>
            <a:r>
              <a:rPr sz="1275" spc="-45" dirty="0">
                <a:solidFill>
                  <a:srgbClr val="000000"/>
                </a:solidFill>
                <a:latin typeface="Calibri"/>
                <a:cs typeface="Calibri"/>
              </a:rPr>
              <a:t> </a:t>
            </a:r>
            <a:r>
              <a:rPr sz="1275" dirty="0">
                <a:solidFill>
                  <a:srgbClr val="000000"/>
                </a:solidFill>
                <a:latin typeface="Calibri"/>
                <a:cs typeface="Calibri"/>
              </a:rPr>
              <a:t>di</a:t>
            </a:r>
            <a:r>
              <a:rPr sz="1275" spc="-23" dirty="0">
                <a:solidFill>
                  <a:srgbClr val="000000"/>
                </a:solidFill>
                <a:latin typeface="Calibri"/>
                <a:cs typeface="Calibri"/>
              </a:rPr>
              <a:t> </a:t>
            </a:r>
            <a:r>
              <a:rPr sz="1275" dirty="0">
                <a:solidFill>
                  <a:srgbClr val="000000"/>
                </a:solidFill>
                <a:latin typeface="Calibri"/>
                <a:cs typeface="Calibri"/>
              </a:rPr>
              <a:t>sektor</a:t>
            </a:r>
            <a:r>
              <a:rPr sz="1275" spc="-30" dirty="0">
                <a:solidFill>
                  <a:srgbClr val="000000"/>
                </a:solidFill>
                <a:latin typeface="Calibri"/>
                <a:cs typeface="Calibri"/>
              </a:rPr>
              <a:t> </a:t>
            </a:r>
            <a:r>
              <a:rPr sz="1275" spc="-8" dirty="0">
                <a:solidFill>
                  <a:srgbClr val="000000"/>
                </a:solidFill>
                <a:latin typeface="Calibri"/>
                <a:cs typeface="Calibri"/>
              </a:rPr>
              <a:t>formal</a:t>
            </a:r>
            <a:endParaRPr sz="1275">
              <a:latin typeface="Calibri"/>
              <a:cs typeface="Calibri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5529738" y="4633484"/>
            <a:ext cx="2688908" cy="350160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9525" marR="3810" lvl="0" indent="0" algn="l" defTabSz="685800" rtl="0" eaLnBrk="1" fontAlgn="auto" latinLnBrk="0" hangingPunct="1">
              <a:lnSpc>
                <a:spcPct val="113599"/>
              </a:lnSpc>
              <a:spcBef>
                <a:spcPts val="75"/>
              </a:spcBef>
              <a:spcAft>
                <a:spcPts val="0"/>
              </a:spcAft>
              <a:buClrTx/>
              <a:buSzTx/>
              <a:buFont typeface="Arial"/>
              <a:buNone/>
              <a:tabLst/>
              <a:defRPr/>
            </a:pPr>
            <a:r>
              <a:rPr kumimoji="0" sz="1013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 MT"/>
                <a:cs typeface="Arial MT"/>
                <a:sym typeface="Arial"/>
              </a:rPr>
              <a:t>Sumber:</a:t>
            </a:r>
            <a:r>
              <a:rPr kumimoji="0" sz="1013" b="0" i="0" u="none" strike="noStrike" kern="0" cap="none" spc="-53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 MT"/>
                <a:cs typeface="Arial MT"/>
                <a:sym typeface="Arial"/>
              </a:rPr>
              <a:t> </a:t>
            </a:r>
            <a:r>
              <a:rPr kumimoji="0" sz="1013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 MT"/>
                <a:cs typeface="Arial MT"/>
                <a:sym typeface="Arial"/>
              </a:rPr>
              <a:t>Survei</a:t>
            </a:r>
            <a:r>
              <a:rPr kumimoji="0" sz="1013" b="0" i="0" u="none" strike="noStrike" kern="0" cap="none" spc="-41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 MT"/>
                <a:cs typeface="Arial MT"/>
                <a:sym typeface="Arial"/>
              </a:rPr>
              <a:t> </a:t>
            </a:r>
            <a:r>
              <a:rPr kumimoji="0" sz="1013" b="0" i="0" u="none" strike="noStrike" kern="0" cap="none" spc="-8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 MT"/>
                <a:cs typeface="Arial MT"/>
                <a:sym typeface="Arial"/>
              </a:rPr>
              <a:t>Angkatan</a:t>
            </a:r>
            <a:r>
              <a:rPr kumimoji="0" sz="1013" b="0" i="0" u="none" strike="noStrike" kern="0" cap="none" spc="-56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 MT"/>
                <a:cs typeface="Arial MT"/>
                <a:sym typeface="Arial"/>
              </a:rPr>
              <a:t> </a:t>
            </a:r>
            <a:r>
              <a:rPr kumimoji="0" sz="1013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 MT"/>
                <a:cs typeface="Arial MT"/>
                <a:sym typeface="Arial"/>
              </a:rPr>
              <a:t>Kerja</a:t>
            </a:r>
            <a:r>
              <a:rPr kumimoji="0" sz="1013" b="0" i="0" u="none" strike="noStrike" kern="0" cap="none" spc="-45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 MT"/>
                <a:cs typeface="Arial MT"/>
                <a:sym typeface="Arial"/>
              </a:rPr>
              <a:t> </a:t>
            </a:r>
            <a:r>
              <a:rPr kumimoji="0" sz="1013" b="0" i="0" u="none" strike="noStrike" kern="0" cap="none" spc="-8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 MT"/>
                <a:cs typeface="Arial MT"/>
                <a:sym typeface="Arial"/>
              </a:rPr>
              <a:t>Nasional,</a:t>
            </a:r>
            <a:r>
              <a:rPr kumimoji="0" sz="1013" b="0" i="0" u="none" strike="noStrike" kern="0" cap="none" spc="-53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 MT"/>
                <a:cs typeface="Arial MT"/>
                <a:sym typeface="Arial"/>
              </a:rPr>
              <a:t> </a:t>
            </a:r>
            <a:r>
              <a:rPr kumimoji="0" sz="1013" b="0" i="0" u="none" strike="noStrike" kern="0" cap="none" spc="-15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 MT"/>
                <a:cs typeface="Arial MT"/>
                <a:sym typeface="Arial"/>
              </a:rPr>
              <a:t>BPS, 2021</a:t>
            </a:r>
            <a:endParaRPr kumimoji="0" sz="1013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 MT"/>
              <a:cs typeface="Arial MT"/>
              <a:sym typeface="Arial"/>
            </a:endParaRPr>
          </a:p>
        </p:txBody>
      </p:sp>
      <p:graphicFrame>
        <p:nvGraphicFramePr>
          <p:cNvPr id="18" name="object 1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28772053"/>
              </p:ext>
            </p:extLst>
          </p:nvPr>
        </p:nvGraphicFramePr>
        <p:xfrm>
          <a:off x="2653665" y="2828925"/>
          <a:ext cx="3859531" cy="159134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02596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83356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633413">
                <a:tc>
                  <a:txBody>
                    <a:bodyPr/>
                    <a:lstStyle/>
                    <a:p>
                      <a:pPr algn="ctr">
                        <a:lnSpc>
                          <a:spcPts val="2280"/>
                        </a:lnSpc>
                        <a:spcBef>
                          <a:spcPts val="765"/>
                        </a:spcBef>
                      </a:pPr>
                      <a:r>
                        <a:rPr sz="150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Pekerja</a:t>
                      </a:r>
                      <a:r>
                        <a:rPr sz="1500" spc="-6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 </a:t>
                      </a:r>
                      <a:r>
                        <a:rPr sz="1500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Formal</a:t>
                      </a:r>
                      <a:endParaRPr sz="1500">
                        <a:latin typeface="Calibri"/>
                        <a:cs typeface="Calibri"/>
                      </a:endParaRPr>
                    </a:p>
                    <a:p>
                      <a:pPr marL="635" algn="ctr">
                        <a:lnSpc>
                          <a:spcPts val="2280"/>
                        </a:lnSpc>
                      </a:pPr>
                      <a:r>
                        <a:rPr sz="1500" spc="-10" dirty="0">
                          <a:solidFill>
                            <a:srgbClr val="FFFFFF"/>
                          </a:solidFill>
                          <a:latin typeface="Calibri"/>
                          <a:cs typeface="Calibri"/>
                        </a:rPr>
                        <a:t>40,38%</a:t>
                      </a:r>
                      <a:endParaRPr sz="1500">
                        <a:latin typeface="Calibri"/>
                        <a:cs typeface="Calibri"/>
                      </a:endParaRPr>
                    </a:p>
                  </a:txBody>
                  <a:tcPr marL="0" marR="0" marT="72866" marB="0">
                    <a:lnR w="12700">
                      <a:solidFill>
                        <a:srgbClr val="F8F8F8"/>
                      </a:solidFill>
                      <a:prstDash val="solid"/>
                    </a:lnR>
                    <a:lnB w="28575">
                      <a:solidFill>
                        <a:srgbClr val="F8F8F8"/>
                      </a:solidFill>
                      <a:prstDash val="solid"/>
                    </a:lnB>
                    <a:solidFill>
                      <a:srgbClr val="C00000"/>
                    </a:solidFill>
                  </a:tcPr>
                </a:tc>
                <a:tc>
                  <a:txBody>
                    <a:bodyPr/>
                    <a:lstStyle/>
                    <a:p>
                      <a:pPr marL="845185" marR="351790" indent="-474980">
                        <a:lnSpc>
                          <a:spcPct val="100000"/>
                        </a:lnSpc>
                        <a:spcBef>
                          <a:spcPts val="810"/>
                        </a:spcBef>
                      </a:pPr>
                      <a:r>
                        <a:rPr sz="1500" dirty="0" err="1">
                          <a:latin typeface="Calibri"/>
                          <a:cs typeface="Calibri"/>
                        </a:rPr>
                        <a:t>Pekerja</a:t>
                      </a:r>
                      <a:r>
                        <a:rPr lang="en-US" sz="1500" spc="-6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500" spc="-10" dirty="0" err="1">
                          <a:latin typeface="Calibri"/>
                          <a:cs typeface="Calibri"/>
                        </a:rPr>
                        <a:t>Informl</a:t>
                      </a:r>
                      <a:r>
                        <a:rPr sz="1500" spc="-10" dirty="0">
                          <a:latin typeface="Calibri"/>
                          <a:cs typeface="Calibri"/>
                        </a:rPr>
                        <a:t> 59,62%</a:t>
                      </a:r>
                      <a:endParaRPr sz="1500" dirty="0">
                        <a:latin typeface="Calibri"/>
                        <a:cs typeface="Calibri"/>
                      </a:endParaRPr>
                    </a:p>
                  </a:txBody>
                  <a:tcPr marL="0" marR="0" marT="77153" marB="0">
                    <a:lnL w="12700">
                      <a:solidFill>
                        <a:srgbClr val="F8F8F8"/>
                      </a:solidFill>
                      <a:prstDash val="solid"/>
                    </a:lnL>
                    <a:lnB w="28575">
                      <a:solidFill>
                        <a:srgbClr val="F8F8F8"/>
                      </a:solidFill>
                      <a:prstDash val="solid"/>
                    </a:lnB>
                    <a:solidFill>
                      <a:srgbClr val="EFEFE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94373">
                <a:tc>
                  <a:txBody>
                    <a:bodyPr/>
                    <a:lstStyle/>
                    <a:p>
                      <a:pPr marL="208279" indent="-116205">
                        <a:lnSpc>
                          <a:spcPts val="1610"/>
                        </a:lnSpc>
                        <a:spcBef>
                          <a:spcPts val="345"/>
                        </a:spcBef>
                        <a:buFont typeface="Arial MT"/>
                        <a:buChar char="•"/>
                        <a:tabLst>
                          <a:tab pos="208279" algn="l"/>
                        </a:tabLst>
                      </a:pPr>
                      <a:r>
                        <a:rPr sz="1000" spc="-20" dirty="0">
                          <a:latin typeface="Calibri"/>
                          <a:cs typeface="Calibri"/>
                        </a:rPr>
                        <a:t>Perkantoran</a:t>
                      </a:r>
                      <a:r>
                        <a:rPr sz="1000" spc="-1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spc="-10" dirty="0">
                          <a:latin typeface="Calibri"/>
                          <a:cs typeface="Calibri"/>
                        </a:rPr>
                        <a:t>(swasta,</a:t>
                      </a:r>
                      <a:r>
                        <a:rPr sz="1000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spc="-20" dirty="0">
                          <a:latin typeface="Calibri"/>
                          <a:cs typeface="Calibri"/>
                        </a:rPr>
                        <a:t>OPD,</a:t>
                      </a:r>
                      <a:endParaRPr sz="1000">
                        <a:latin typeface="Calibri"/>
                        <a:cs typeface="Calibri"/>
                      </a:endParaRPr>
                    </a:p>
                    <a:p>
                      <a:pPr marL="209550">
                        <a:lnSpc>
                          <a:spcPts val="1600"/>
                        </a:lnSpc>
                      </a:pPr>
                      <a:r>
                        <a:rPr sz="1000" spc="-20" dirty="0">
                          <a:latin typeface="Calibri"/>
                          <a:cs typeface="Calibri"/>
                        </a:rPr>
                        <a:t>Kementerian,</a:t>
                      </a:r>
                      <a:r>
                        <a:rPr sz="1000" spc="35" dirty="0">
                          <a:latin typeface="Calibri"/>
                          <a:cs typeface="Calibri"/>
                        </a:rPr>
                        <a:t> </a:t>
                      </a:r>
                      <a:r>
                        <a:rPr sz="1000" spc="-10" dirty="0">
                          <a:latin typeface="Calibri"/>
                          <a:cs typeface="Calibri"/>
                        </a:rPr>
                        <a:t>Lembaga)</a:t>
                      </a:r>
                      <a:endParaRPr sz="1000">
                        <a:latin typeface="Calibri"/>
                        <a:cs typeface="Calibri"/>
                      </a:endParaRPr>
                    </a:p>
                    <a:p>
                      <a:pPr marL="208279" indent="-116205">
                        <a:lnSpc>
                          <a:spcPts val="1600"/>
                        </a:lnSpc>
                        <a:buFont typeface="Arial MT"/>
                        <a:buChar char="•"/>
                        <a:tabLst>
                          <a:tab pos="208279" algn="l"/>
                        </a:tabLst>
                      </a:pPr>
                      <a:r>
                        <a:rPr sz="1000" spc="-10" dirty="0">
                          <a:latin typeface="Calibri"/>
                          <a:cs typeface="Calibri"/>
                        </a:rPr>
                        <a:t>Fasyankes</a:t>
                      </a:r>
                      <a:endParaRPr sz="1000">
                        <a:latin typeface="Calibri"/>
                        <a:cs typeface="Calibri"/>
                      </a:endParaRPr>
                    </a:p>
                    <a:p>
                      <a:pPr marL="208279" indent="-116205">
                        <a:lnSpc>
                          <a:spcPts val="1610"/>
                        </a:lnSpc>
                        <a:buFont typeface="Arial MT"/>
                        <a:buChar char="•"/>
                        <a:tabLst>
                          <a:tab pos="208279" algn="l"/>
                        </a:tabLst>
                      </a:pPr>
                      <a:r>
                        <a:rPr sz="1000" spc="-10" dirty="0">
                          <a:latin typeface="Calibri"/>
                          <a:cs typeface="Calibri"/>
                        </a:rPr>
                        <a:t>Industri</a:t>
                      </a:r>
                      <a:endParaRPr sz="1000">
                        <a:latin typeface="Calibri"/>
                        <a:cs typeface="Calibri"/>
                      </a:endParaRPr>
                    </a:p>
                  </a:txBody>
                  <a:tcPr marL="0" marR="0" marT="32861" marB="0">
                    <a:lnR w="12700">
                      <a:solidFill>
                        <a:srgbClr val="F8F8F8"/>
                      </a:solidFill>
                      <a:prstDash val="solid"/>
                    </a:lnR>
                    <a:lnT w="28575">
                      <a:solidFill>
                        <a:srgbClr val="F8F8F8"/>
                      </a:solidFill>
                      <a:prstDash val="solid"/>
                    </a:lnT>
                    <a:solidFill>
                      <a:srgbClr val="FBBDA1"/>
                    </a:solidFill>
                  </a:tcPr>
                </a:tc>
                <a:tc>
                  <a:txBody>
                    <a:bodyPr/>
                    <a:lstStyle/>
                    <a:p>
                      <a:pPr marL="215900" indent="-116205">
                        <a:lnSpc>
                          <a:spcPts val="1610"/>
                        </a:lnSpc>
                        <a:spcBef>
                          <a:spcPts val="360"/>
                        </a:spcBef>
                        <a:buFont typeface="Arial MT"/>
                        <a:buChar char="•"/>
                        <a:tabLst>
                          <a:tab pos="215900" algn="l"/>
                        </a:tabLst>
                      </a:pPr>
                      <a:r>
                        <a:rPr sz="1000" spc="-20" dirty="0">
                          <a:latin typeface="Calibri"/>
                          <a:cs typeface="Calibri"/>
                        </a:rPr>
                        <a:t>UMKM</a:t>
                      </a:r>
                      <a:endParaRPr sz="1000" dirty="0">
                        <a:latin typeface="Calibri"/>
                        <a:cs typeface="Calibri"/>
                      </a:endParaRPr>
                    </a:p>
                    <a:p>
                      <a:pPr marL="215900" indent="-116205">
                        <a:lnSpc>
                          <a:spcPts val="1600"/>
                        </a:lnSpc>
                        <a:buFont typeface="Arial MT"/>
                        <a:buChar char="•"/>
                        <a:tabLst>
                          <a:tab pos="215900" algn="l"/>
                        </a:tabLst>
                      </a:pPr>
                      <a:r>
                        <a:rPr sz="1000" spc="-10" dirty="0">
                          <a:latin typeface="Calibri"/>
                          <a:cs typeface="Calibri"/>
                        </a:rPr>
                        <a:t>Petani</a:t>
                      </a:r>
                      <a:endParaRPr sz="1000" dirty="0">
                        <a:latin typeface="Calibri"/>
                        <a:cs typeface="Calibri"/>
                      </a:endParaRPr>
                    </a:p>
                    <a:p>
                      <a:pPr marL="215900" indent="-116205">
                        <a:lnSpc>
                          <a:spcPts val="1610"/>
                        </a:lnSpc>
                        <a:buFont typeface="Arial MT"/>
                        <a:buChar char="•"/>
                        <a:tabLst>
                          <a:tab pos="215900" algn="l"/>
                        </a:tabLst>
                      </a:pPr>
                      <a:r>
                        <a:rPr sz="1000" spc="-25" dirty="0">
                          <a:latin typeface="Calibri"/>
                          <a:cs typeface="Calibri"/>
                        </a:rPr>
                        <a:t>Dsb</a:t>
                      </a:r>
                      <a:endParaRPr sz="1000" dirty="0">
                        <a:latin typeface="Calibri"/>
                        <a:cs typeface="Calibri"/>
                      </a:endParaRPr>
                    </a:p>
                  </a:txBody>
                  <a:tcPr marL="0" marR="0" marT="34290" marB="0">
                    <a:lnL w="12700">
                      <a:solidFill>
                        <a:srgbClr val="F8F8F8"/>
                      </a:solidFill>
                      <a:prstDash val="solid"/>
                    </a:lnL>
                    <a:lnT w="28575">
                      <a:solidFill>
                        <a:srgbClr val="F8F8F8"/>
                      </a:solidFill>
                      <a:prstDash val="solid"/>
                    </a:lnT>
                    <a:solidFill>
                      <a:srgbClr val="D5E17D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pic>
        <p:nvPicPr>
          <p:cNvPr id="19" name="object 19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6646544" y="990600"/>
            <a:ext cx="2139315" cy="213931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67311371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915411" y="322659"/>
            <a:ext cx="3312795" cy="501164"/>
          </a:xfrm>
          <a:prstGeom prst="rect">
            <a:avLst/>
          </a:prstGeom>
        </p:spPr>
        <p:txBody>
          <a:bodyPr vert="horz" wrap="square" lIns="0" tIns="10478" rIns="0" bIns="0" rtlCol="0">
            <a:spAutoFit/>
          </a:bodyPr>
          <a:lstStyle/>
          <a:p>
            <a:pPr marL="9525">
              <a:spcBef>
                <a:spcPts val="83"/>
              </a:spcBef>
            </a:pPr>
            <a:r>
              <a:rPr sz="3188" spc="-8" dirty="0">
                <a:solidFill>
                  <a:srgbClr val="181818"/>
                </a:solidFill>
                <a:latin typeface="Arial"/>
                <a:cs typeface="Arial"/>
              </a:rPr>
              <a:t>Penatalaksanaan</a:t>
            </a:r>
            <a:endParaRPr sz="3188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470535" y="1240154"/>
            <a:ext cx="3973830" cy="3598545"/>
          </a:xfrm>
          <a:custGeom>
            <a:avLst/>
            <a:gdLst/>
            <a:ahLst/>
            <a:cxnLst/>
            <a:rect l="l" t="t" r="r" b="b"/>
            <a:pathLst>
              <a:path w="5298440" h="4798060">
                <a:moveTo>
                  <a:pt x="5298440" y="0"/>
                </a:moveTo>
                <a:lnTo>
                  <a:pt x="0" y="0"/>
                </a:lnTo>
                <a:lnTo>
                  <a:pt x="0" y="4798060"/>
                </a:lnTo>
                <a:lnTo>
                  <a:pt x="5298440" y="4798060"/>
                </a:lnTo>
                <a:lnTo>
                  <a:pt x="5298440" y="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pPr defTabSz="685800">
              <a:buClrTx/>
            </a:pPr>
            <a:endParaRPr sz="1350">
              <a:solidFill>
                <a:sysClr val="windowText" lastClr="000000"/>
              </a:solidFill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529113" y="1440371"/>
            <a:ext cx="3826669" cy="3208923"/>
          </a:xfrm>
          <a:prstGeom prst="rect">
            <a:avLst/>
          </a:prstGeom>
        </p:spPr>
        <p:txBody>
          <a:bodyPr vert="horz" wrap="square" lIns="0" tIns="10001" rIns="0" bIns="0" rtlCol="0">
            <a:spAutoFit/>
          </a:bodyPr>
          <a:lstStyle/>
          <a:p>
            <a:pPr marL="186690" marR="3810" indent="-177165" defTabSz="685800">
              <a:lnSpc>
                <a:spcPct val="99300"/>
              </a:lnSpc>
              <a:spcBef>
                <a:spcPts val="79"/>
              </a:spcBef>
              <a:buFontTx/>
              <a:buChar char="•"/>
              <a:tabLst>
                <a:tab pos="186690" algn="l"/>
              </a:tabLst>
            </a:pPr>
            <a:r>
              <a:rPr sz="1613" dirty="0">
                <a:solidFill>
                  <a:srgbClr val="3D3D3D"/>
                </a:solidFill>
                <a:latin typeface="Arial MT"/>
                <a:cs typeface="Arial MT"/>
              </a:rPr>
              <a:t>Pada</a:t>
            </a:r>
            <a:r>
              <a:rPr sz="1613" spc="-56" dirty="0">
                <a:solidFill>
                  <a:srgbClr val="3D3D3D"/>
                </a:solidFill>
                <a:latin typeface="Arial MT"/>
                <a:cs typeface="Arial MT"/>
              </a:rPr>
              <a:t> </a:t>
            </a:r>
            <a:r>
              <a:rPr sz="1613" dirty="0">
                <a:solidFill>
                  <a:srgbClr val="3D3D3D"/>
                </a:solidFill>
                <a:latin typeface="Arial MT"/>
                <a:cs typeface="Arial MT"/>
              </a:rPr>
              <a:t>kasus</a:t>
            </a:r>
            <a:r>
              <a:rPr sz="1613" spc="-94" dirty="0">
                <a:solidFill>
                  <a:srgbClr val="3D3D3D"/>
                </a:solidFill>
                <a:latin typeface="Arial MT"/>
                <a:cs typeface="Arial MT"/>
              </a:rPr>
              <a:t> </a:t>
            </a:r>
            <a:r>
              <a:rPr sz="1613" dirty="0">
                <a:solidFill>
                  <a:srgbClr val="3D3D3D"/>
                </a:solidFill>
                <a:latin typeface="Arial MT"/>
                <a:cs typeface="Arial MT"/>
              </a:rPr>
              <a:t>yang</a:t>
            </a:r>
            <a:r>
              <a:rPr sz="1613" spc="-30" dirty="0">
                <a:solidFill>
                  <a:srgbClr val="3D3D3D"/>
                </a:solidFill>
                <a:latin typeface="Arial MT"/>
                <a:cs typeface="Arial MT"/>
              </a:rPr>
              <a:t> </a:t>
            </a:r>
            <a:r>
              <a:rPr sz="1613" dirty="0">
                <a:solidFill>
                  <a:srgbClr val="3D3D3D"/>
                </a:solidFill>
                <a:latin typeface="Arial MT"/>
                <a:cs typeface="Arial MT"/>
              </a:rPr>
              <a:t>ringan</a:t>
            </a:r>
            <a:r>
              <a:rPr sz="1613" spc="-75" dirty="0">
                <a:solidFill>
                  <a:srgbClr val="3D3D3D"/>
                </a:solidFill>
                <a:latin typeface="Arial MT"/>
                <a:cs typeface="Arial MT"/>
              </a:rPr>
              <a:t> </a:t>
            </a:r>
            <a:r>
              <a:rPr sz="1613" dirty="0">
                <a:solidFill>
                  <a:srgbClr val="3D3D3D"/>
                </a:solidFill>
                <a:latin typeface="Arial MT"/>
                <a:cs typeface="Arial MT"/>
              </a:rPr>
              <a:t>dapat</a:t>
            </a:r>
            <a:r>
              <a:rPr sz="1613" spc="-90" dirty="0">
                <a:solidFill>
                  <a:srgbClr val="3D3D3D"/>
                </a:solidFill>
                <a:latin typeface="Arial MT"/>
                <a:cs typeface="Arial MT"/>
              </a:rPr>
              <a:t> </a:t>
            </a:r>
            <a:r>
              <a:rPr sz="1613" spc="-8" dirty="0">
                <a:solidFill>
                  <a:srgbClr val="3D3D3D"/>
                </a:solidFill>
                <a:latin typeface="Arial MT"/>
                <a:cs typeface="Arial MT"/>
              </a:rPr>
              <a:t>diberikan psikoterapi</a:t>
            </a:r>
            <a:r>
              <a:rPr sz="1613" spc="-79" dirty="0">
                <a:solidFill>
                  <a:srgbClr val="3D3D3D"/>
                </a:solidFill>
                <a:latin typeface="Arial MT"/>
                <a:cs typeface="Arial MT"/>
              </a:rPr>
              <a:t> </a:t>
            </a:r>
            <a:r>
              <a:rPr sz="1613" dirty="0">
                <a:solidFill>
                  <a:srgbClr val="3D3D3D"/>
                </a:solidFill>
                <a:latin typeface="Arial MT"/>
                <a:cs typeface="Arial MT"/>
              </a:rPr>
              <a:t>jenis</a:t>
            </a:r>
            <a:r>
              <a:rPr sz="1613" spc="-71" dirty="0">
                <a:solidFill>
                  <a:srgbClr val="3D3D3D"/>
                </a:solidFill>
                <a:latin typeface="Arial MT"/>
                <a:cs typeface="Arial MT"/>
              </a:rPr>
              <a:t> </a:t>
            </a:r>
            <a:r>
              <a:rPr sz="1613" dirty="0">
                <a:solidFill>
                  <a:srgbClr val="3D3D3D"/>
                </a:solidFill>
                <a:latin typeface="Arial MT"/>
                <a:cs typeface="Arial MT"/>
              </a:rPr>
              <a:t>suportif</a:t>
            </a:r>
            <a:r>
              <a:rPr sz="1613" spc="-71" dirty="0">
                <a:solidFill>
                  <a:srgbClr val="3D3D3D"/>
                </a:solidFill>
                <a:latin typeface="Arial MT"/>
                <a:cs typeface="Arial MT"/>
              </a:rPr>
              <a:t> </a:t>
            </a:r>
            <a:r>
              <a:rPr sz="1613" dirty="0">
                <a:solidFill>
                  <a:srgbClr val="3D3D3D"/>
                </a:solidFill>
                <a:latin typeface="Arial MT"/>
                <a:cs typeface="Arial MT"/>
              </a:rPr>
              <a:t>yang</a:t>
            </a:r>
            <a:r>
              <a:rPr sz="1613" spc="-38" dirty="0">
                <a:solidFill>
                  <a:srgbClr val="3D3D3D"/>
                </a:solidFill>
                <a:latin typeface="Arial MT"/>
                <a:cs typeface="Arial MT"/>
              </a:rPr>
              <a:t> </a:t>
            </a:r>
            <a:r>
              <a:rPr sz="1613" spc="-8" dirty="0">
                <a:solidFill>
                  <a:srgbClr val="3D3D3D"/>
                </a:solidFill>
                <a:latin typeface="Arial MT"/>
                <a:cs typeface="Arial MT"/>
              </a:rPr>
              <a:t>singkat saja.</a:t>
            </a:r>
            <a:endParaRPr sz="1613">
              <a:solidFill>
                <a:sysClr val="windowText" lastClr="000000"/>
              </a:solidFill>
              <a:latin typeface="Arial MT"/>
              <a:cs typeface="Arial MT"/>
            </a:endParaRPr>
          </a:p>
          <a:p>
            <a:pPr marL="186214" indent="-176689" defTabSz="685800">
              <a:lnSpc>
                <a:spcPts val="1913"/>
              </a:lnSpc>
              <a:buFontTx/>
              <a:buChar char="•"/>
              <a:tabLst>
                <a:tab pos="186214" algn="l"/>
              </a:tabLst>
            </a:pPr>
            <a:r>
              <a:rPr sz="1613" dirty="0">
                <a:solidFill>
                  <a:srgbClr val="3D3D3D"/>
                </a:solidFill>
                <a:latin typeface="Arial MT"/>
                <a:cs typeface="Arial MT"/>
              </a:rPr>
              <a:t>Dapat</a:t>
            </a:r>
            <a:r>
              <a:rPr sz="1613" spc="-71" dirty="0">
                <a:solidFill>
                  <a:srgbClr val="3D3D3D"/>
                </a:solidFill>
                <a:latin typeface="Arial MT"/>
                <a:cs typeface="Arial MT"/>
              </a:rPr>
              <a:t> </a:t>
            </a:r>
            <a:r>
              <a:rPr sz="1613" dirty="0">
                <a:solidFill>
                  <a:srgbClr val="3D3D3D"/>
                </a:solidFill>
                <a:latin typeface="Arial MT"/>
                <a:cs typeface="Arial MT"/>
              </a:rPr>
              <a:t>pula</a:t>
            </a:r>
            <a:r>
              <a:rPr sz="1613" spc="-71" dirty="0">
                <a:solidFill>
                  <a:srgbClr val="3D3D3D"/>
                </a:solidFill>
                <a:latin typeface="Arial MT"/>
                <a:cs typeface="Arial MT"/>
              </a:rPr>
              <a:t> </a:t>
            </a:r>
            <a:r>
              <a:rPr sz="1613" dirty="0">
                <a:solidFill>
                  <a:srgbClr val="3D3D3D"/>
                </a:solidFill>
                <a:latin typeface="Arial MT"/>
                <a:cs typeface="Arial MT"/>
              </a:rPr>
              <a:t>diberikan</a:t>
            </a:r>
            <a:r>
              <a:rPr sz="1613" spc="-75" dirty="0">
                <a:solidFill>
                  <a:srgbClr val="3D3D3D"/>
                </a:solidFill>
                <a:latin typeface="Arial MT"/>
                <a:cs typeface="Arial MT"/>
              </a:rPr>
              <a:t> </a:t>
            </a:r>
            <a:r>
              <a:rPr sz="1613" dirty="0">
                <a:solidFill>
                  <a:srgbClr val="3D3D3D"/>
                </a:solidFill>
                <a:latin typeface="Arial MT"/>
                <a:cs typeface="Arial MT"/>
              </a:rPr>
              <a:t>terapi</a:t>
            </a:r>
            <a:r>
              <a:rPr sz="1613" spc="-83" dirty="0">
                <a:solidFill>
                  <a:srgbClr val="3D3D3D"/>
                </a:solidFill>
                <a:latin typeface="Arial MT"/>
                <a:cs typeface="Arial MT"/>
              </a:rPr>
              <a:t> </a:t>
            </a:r>
            <a:r>
              <a:rPr sz="1613" spc="-8" dirty="0">
                <a:solidFill>
                  <a:srgbClr val="3D3D3D"/>
                </a:solidFill>
                <a:latin typeface="Arial MT"/>
                <a:cs typeface="Arial MT"/>
              </a:rPr>
              <a:t>kelompok</a:t>
            </a:r>
            <a:endParaRPr sz="1613">
              <a:solidFill>
                <a:sysClr val="windowText" lastClr="000000"/>
              </a:solidFill>
              <a:latin typeface="Arial MT"/>
              <a:cs typeface="Arial MT"/>
            </a:endParaRPr>
          </a:p>
          <a:p>
            <a:pPr marL="186690" marR="70961" defTabSz="685800">
              <a:lnSpc>
                <a:spcPct val="99100"/>
              </a:lnSpc>
              <a:spcBef>
                <a:spcPts val="11"/>
              </a:spcBef>
              <a:buClrTx/>
            </a:pPr>
            <a:r>
              <a:rPr sz="1613" dirty="0">
                <a:solidFill>
                  <a:srgbClr val="3D3D3D"/>
                </a:solidFill>
                <a:latin typeface="Arial MT"/>
                <a:cs typeface="Arial MT"/>
              </a:rPr>
              <a:t>(</a:t>
            </a:r>
            <a:r>
              <a:rPr sz="1613" i="1" dirty="0">
                <a:solidFill>
                  <a:srgbClr val="3D3D3D"/>
                </a:solidFill>
              </a:rPr>
              <a:t>Group</a:t>
            </a:r>
            <a:r>
              <a:rPr sz="1613" i="1" spc="-79" dirty="0">
                <a:solidFill>
                  <a:srgbClr val="3D3D3D"/>
                </a:solidFill>
              </a:rPr>
              <a:t> </a:t>
            </a:r>
            <a:r>
              <a:rPr sz="1613" i="1" dirty="0">
                <a:solidFill>
                  <a:srgbClr val="3D3D3D"/>
                </a:solidFill>
              </a:rPr>
              <a:t>Therapy</a:t>
            </a:r>
            <a:r>
              <a:rPr sz="1613" dirty="0">
                <a:solidFill>
                  <a:srgbClr val="3D3D3D"/>
                </a:solidFill>
                <a:latin typeface="Arial MT"/>
                <a:cs typeface="Arial MT"/>
              </a:rPr>
              <a:t>)</a:t>
            </a:r>
            <a:r>
              <a:rPr sz="1613" spc="-90" dirty="0">
                <a:solidFill>
                  <a:srgbClr val="3D3D3D"/>
                </a:solidFill>
                <a:latin typeface="Arial MT"/>
                <a:cs typeface="Arial MT"/>
              </a:rPr>
              <a:t> </a:t>
            </a:r>
            <a:r>
              <a:rPr sz="1613" dirty="0">
                <a:solidFill>
                  <a:srgbClr val="3D3D3D"/>
                </a:solidFill>
                <a:latin typeface="Arial MT"/>
                <a:cs typeface="Arial MT"/>
              </a:rPr>
              <a:t>yang</a:t>
            </a:r>
            <a:r>
              <a:rPr sz="1613" spc="-26" dirty="0">
                <a:solidFill>
                  <a:srgbClr val="3D3D3D"/>
                </a:solidFill>
                <a:latin typeface="Arial MT"/>
                <a:cs typeface="Arial MT"/>
              </a:rPr>
              <a:t> </a:t>
            </a:r>
            <a:r>
              <a:rPr sz="1613" dirty="0">
                <a:solidFill>
                  <a:srgbClr val="3D3D3D"/>
                </a:solidFill>
                <a:latin typeface="Arial MT"/>
                <a:cs typeface="Arial MT"/>
              </a:rPr>
              <a:t>dapat</a:t>
            </a:r>
            <a:r>
              <a:rPr sz="1613" spc="-94" dirty="0">
                <a:solidFill>
                  <a:srgbClr val="3D3D3D"/>
                </a:solidFill>
                <a:latin typeface="Arial MT"/>
                <a:cs typeface="Arial MT"/>
              </a:rPr>
              <a:t> </a:t>
            </a:r>
            <a:r>
              <a:rPr sz="1613" spc="-8" dirty="0">
                <a:solidFill>
                  <a:srgbClr val="3D3D3D"/>
                </a:solidFill>
                <a:latin typeface="Arial MT"/>
                <a:cs typeface="Arial MT"/>
              </a:rPr>
              <a:t>digunakan </a:t>
            </a:r>
            <a:r>
              <a:rPr sz="1613" dirty="0">
                <a:solidFill>
                  <a:srgbClr val="3D3D3D"/>
                </a:solidFill>
                <a:latin typeface="Arial MT"/>
                <a:cs typeface="Arial MT"/>
              </a:rPr>
              <a:t>untuk</a:t>
            </a:r>
            <a:r>
              <a:rPr sz="1613" spc="-68" dirty="0">
                <a:solidFill>
                  <a:srgbClr val="3D3D3D"/>
                </a:solidFill>
                <a:latin typeface="Arial MT"/>
                <a:cs typeface="Arial MT"/>
              </a:rPr>
              <a:t> </a:t>
            </a:r>
            <a:r>
              <a:rPr sz="1613" spc="-8" dirty="0">
                <a:solidFill>
                  <a:srgbClr val="3D3D3D"/>
                </a:solidFill>
                <a:latin typeface="Arial MT"/>
                <a:cs typeface="Arial MT"/>
              </a:rPr>
              <a:t>menghilangkan</a:t>
            </a:r>
            <a:r>
              <a:rPr sz="1613" spc="-75" dirty="0">
                <a:solidFill>
                  <a:srgbClr val="3D3D3D"/>
                </a:solidFill>
                <a:latin typeface="Arial MT"/>
                <a:cs typeface="Arial MT"/>
              </a:rPr>
              <a:t> </a:t>
            </a:r>
            <a:r>
              <a:rPr sz="1613" i="1" spc="-8" dirty="0">
                <a:solidFill>
                  <a:srgbClr val="3D3D3D"/>
                </a:solidFill>
              </a:rPr>
              <a:t>distress</a:t>
            </a:r>
            <a:r>
              <a:rPr sz="1613" spc="-8" dirty="0">
                <a:solidFill>
                  <a:srgbClr val="3D3D3D"/>
                </a:solidFill>
                <a:latin typeface="Arial MT"/>
                <a:cs typeface="Arial MT"/>
              </a:rPr>
              <a:t>, meningkatkan</a:t>
            </a:r>
            <a:r>
              <a:rPr sz="1613" spc="-83" dirty="0">
                <a:solidFill>
                  <a:srgbClr val="3D3D3D"/>
                </a:solidFill>
                <a:latin typeface="Arial MT"/>
                <a:cs typeface="Arial MT"/>
              </a:rPr>
              <a:t> </a:t>
            </a:r>
            <a:r>
              <a:rPr sz="1613" spc="-8" dirty="0">
                <a:solidFill>
                  <a:srgbClr val="3D3D3D"/>
                </a:solidFill>
                <a:latin typeface="Arial MT"/>
                <a:cs typeface="Arial MT"/>
              </a:rPr>
              <a:t>kepercayaan</a:t>
            </a:r>
            <a:r>
              <a:rPr sz="1613" spc="-75" dirty="0">
                <a:solidFill>
                  <a:srgbClr val="3D3D3D"/>
                </a:solidFill>
                <a:latin typeface="Arial MT"/>
                <a:cs typeface="Arial MT"/>
              </a:rPr>
              <a:t> </a:t>
            </a:r>
            <a:r>
              <a:rPr sz="1613" spc="-8" dirty="0">
                <a:solidFill>
                  <a:srgbClr val="3D3D3D"/>
                </a:solidFill>
                <a:latin typeface="Arial MT"/>
                <a:cs typeface="Arial MT"/>
              </a:rPr>
              <a:t>diri, menimbulkan</a:t>
            </a:r>
            <a:r>
              <a:rPr sz="1613" spc="-75" dirty="0">
                <a:solidFill>
                  <a:srgbClr val="3D3D3D"/>
                </a:solidFill>
                <a:latin typeface="Arial MT"/>
                <a:cs typeface="Arial MT"/>
              </a:rPr>
              <a:t> </a:t>
            </a:r>
            <a:r>
              <a:rPr sz="1613" i="1" dirty="0">
                <a:solidFill>
                  <a:srgbClr val="3D3D3D"/>
                </a:solidFill>
              </a:rPr>
              <a:t>insight</a:t>
            </a:r>
            <a:r>
              <a:rPr sz="1613" i="1" spc="-90" dirty="0">
                <a:solidFill>
                  <a:srgbClr val="3D3D3D"/>
                </a:solidFill>
              </a:rPr>
              <a:t> </a:t>
            </a:r>
            <a:r>
              <a:rPr sz="1613" dirty="0">
                <a:solidFill>
                  <a:srgbClr val="3D3D3D"/>
                </a:solidFill>
                <a:latin typeface="Arial MT"/>
                <a:cs typeface="Arial MT"/>
              </a:rPr>
              <a:t>pada</a:t>
            </a:r>
            <a:r>
              <a:rPr sz="1613" spc="-68" dirty="0">
                <a:solidFill>
                  <a:srgbClr val="3D3D3D"/>
                </a:solidFill>
                <a:latin typeface="Arial MT"/>
                <a:cs typeface="Arial MT"/>
              </a:rPr>
              <a:t> </a:t>
            </a:r>
            <a:r>
              <a:rPr sz="1613" spc="-8" dirty="0">
                <a:solidFill>
                  <a:srgbClr val="3D3D3D"/>
                </a:solidFill>
                <a:latin typeface="Arial MT"/>
                <a:cs typeface="Arial MT"/>
              </a:rPr>
              <a:t>klien, memperbaiki</a:t>
            </a:r>
            <a:r>
              <a:rPr sz="1613" spc="-68" dirty="0">
                <a:solidFill>
                  <a:srgbClr val="3D3D3D"/>
                </a:solidFill>
                <a:latin typeface="Arial MT"/>
                <a:cs typeface="Arial MT"/>
              </a:rPr>
              <a:t> </a:t>
            </a:r>
            <a:r>
              <a:rPr sz="1613" dirty="0">
                <a:solidFill>
                  <a:srgbClr val="3D3D3D"/>
                </a:solidFill>
                <a:latin typeface="Arial MT"/>
                <a:cs typeface="Arial MT"/>
              </a:rPr>
              <a:t>relasi</a:t>
            </a:r>
            <a:r>
              <a:rPr sz="1613" spc="-68" dirty="0">
                <a:solidFill>
                  <a:srgbClr val="3D3D3D"/>
                </a:solidFill>
                <a:latin typeface="Arial MT"/>
                <a:cs typeface="Arial MT"/>
              </a:rPr>
              <a:t> </a:t>
            </a:r>
            <a:r>
              <a:rPr sz="1613" dirty="0">
                <a:solidFill>
                  <a:srgbClr val="3D3D3D"/>
                </a:solidFill>
                <a:latin typeface="Arial MT"/>
                <a:cs typeface="Arial MT"/>
              </a:rPr>
              <a:t>sosial</a:t>
            </a:r>
            <a:r>
              <a:rPr sz="1613" spc="-75" dirty="0">
                <a:solidFill>
                  <a:srgbClr val="3D3D3D"/>
                </a:solidFill>
                <a:latin typeface="Arial MT"/>
                <a:cs typeface="Arial MT"/>
              </a:rPr>
              <a:t> </a:t>
            </a:r>
            <a:r>
              <a:rPr sz="1613" dirty="0">
                <a:solidFill>
                  <a:srgbClr val="3D3D3D"/>
                </a:solidFill>
                <a:latin typeface="Arial MT"/>
                <a:cs typeface="Arial MT"/>
              </a:rPr>
              <a:t>dan</a:t>
            </a:r>
            <a:r>
              <a:rPr sz="1613" spc="-41" dirty="0">
                <a:solidFill>
                  <a:srgbClr val="3D3D3D"/>
                </a:solidFill>
                <a:latin typeface="Arial MT"/>
                <a:cs typeface="Arial MT"/>
              </a:rPr>
              <a:t> </a:t>
            </a:r>
            <a:r>
              <a:rPr sz="1613" spc="-8" dirty="0">
                <a:solidFill>
                  <a:srgbClr val="3D3D3D"/>
                </a:solidFill>
                <a:latin typeface="Arial MT"/>
                <a:cs typeface="Arial MT"/>
              </a:rPr>
              <a:t>perilaku seseorang.</a:t>
            </a:r>
            <a:endParaRPr sz="1613">
              <a:solidFill>
                <a:sysClr val="windowText" lastClr="000000"/>
              </a:solidFill>
              <a:latin typeface="Arial MT"/>
              <a:cs typeface="Arial MT"/>
            </a:endParaRPr>
          </a:p>
          <a:p>
            <a:pPr marL="186690" marR="345281" indent="-177165" defTabSz="685800">
              <a:lnSpc>
                <a:spcPts val="1920"/>
              </a:lnSpc>
              <a:spcBef>
                <a:spcPts val="64"/>
              </a:spcBef>
              <a:buFontTx/>
              <a:buChar char="•"/>
              <a:tabLst>
                <a:tab pos="186690" algn="l"/>
              </a:tabLst>
            </a:pPr>
            <a:r>
              <a:rPr sz="1613" dirty="0">
                <a:solidFill>
                  <a:srgbClr val="3D3D3D"/>
                </a:solidFill>
                <a:latin typeface="Arial MT"/>
                <a:cs typeface="Arial MT"/>
              </a:rPr>
              <a:t>Pada</a:t>
            </a:r>
            <a:r>
              <a:rPr sz="1613" spc="-49" dirty="0">
                <a:solidFill>
                  <a:srgbClr val="3D3D3D"/>
                </a:solidFill>
                <a:latin typeface="Arial MT"/>
                <a:cs typeface="Arial MT"/>
              </a:rPr>
              <a:t> </a:t>
            </a:r>
            <a:r>
              <a:rPr sz="1613" dirty="0">
                <a:solidFill>
                  <a:srgbClr val="3D3D3D"/>
                </a:solidFill>
                <a:latin typeface="Arial MT"/>
                <a:cs typeface="Arial MT"/>
              </a:rPr>
              <a:t>kasus</a:t>
            </a:r>
            <a:r>
              <a:rPr sz="1613" spc="-86" dirty="0">
                <a:solidFill>
                  <a:srgbClr val="3D3D3D"/>
                </a:solidFill>
                <a:latin typeface="Arial MT"/>
                <a:cs typeface="Arial MT"/>
              </a:rPr>
              <a:t> </a:t>
            </a:r>
            <a:r>
              <a:rPr sz="1613" dirty="0">
                <a:solidFill>
                  <a:srgbClr val="3D3D3D"/>
                </a:solidFill>
                <a:latin typeface="Arial MT"/>
                <a:cs typeface="Arial MT"/>
              </a:rPr>
              <a:t>kronis</a:t>
            </a:r>
            <a:r>
              <a:rPr sz="1613" spc="-64" dirty="0">
                <a:solidFill>
                  <a:srgbClr val="3D3D3D"/>
                </a:solidFill>
                <a:latin typeface="Arial MT"/>
                <a:cs typeface="Arial MT"/>
              </a:rPr>
              <a:t> </a:t>
            </a:r>
            <a:r>
              <a:rPr sz="1613" dirty="0">
                <a:solidFill>
                  <a:srgbClr val="3D3D3D"/>
                </a:solidFill>
                <a:latin typeface="Arial MT"/>
                <a:cs typeface="Arial MT"/>
              </a:rPr>
              <a:t>dan</a:t>
            </a:r>
            <a:r>
              <a:rPr sz="1613" spc="-49" dirty="0">
                <a:solidFill>
                  <a:srgbClr val="3D3D3D"/>
                </a:solidFill>
                <a:latin typeface="Arial MT"/>
                <a:cs typeface="Arial MT"/>
              </a:rPr>
              <a:t> </a:t>
            </a:r>
            <a:r>
              <a:rPr sz="1613" dirty="0">
                <a:solidFill>
                  <a:srgbClr val="3D3D3D"/>
                </a:solidFill>
                <a:latin typeface="Arial MT"/>
                <a:cs typeface="Arial MT"/>
              </a:rPr>
              <a:t>berat</a:t>
            </a:r>
            <a:r>
              <a:rPr sz="1613" spc="-71" dirty="0">
                <a:solidFill>
                  <a:srgbClr val="3D3D3D"/>
                </a:solidFill>
                <a:latin typeface="Arial MT"/>
                <a:cs typeface="Arial MT"/>
              </a:rPr>
              <a:t> </a:t>
            </a:r>
            <a:r>
              <a:rPr sz="1613" spc="-8" dirty="0">
                <a:solidFill>
                  <a:srgbClr val="3D3D3D"/>
                </a:solidFill>
                <a:latin typeface="Arial MT"/>
                <a:cs typeface="Arial MT"/>
              </a:rPr>
              <a:t>perlu </a:t>
            </a:r>
            <a:r>
              <a:rPr sz="1613" dirty="0">
                <a:solidFill>
                  <a:srgbClr val="3D3D3D"/>
                </a:solidFill>
                <a:latin typeface="Arial MT"/>
                <a:cs typeface="Arial MT"/>
              </a:rPr>
              <a:t>dirujuk</a:t>
            </a:r>
            <a:r>
              <a:rPr sz="1613" spc="-75" dirty="0">
                <a:solidFill>
                  <a:srgbClr val="3D3D3D"/>
                </a:solidFill>
                <a:latin typeface="Arial MT"/>
                <a:cs typeface="Arial MT"/>
              </a:rPr>
              <a:t> </a:t>
            </a:r>
            <a:r>
              <a:rPr sz="1613" dirty="0">
                <a:solidFill>
                  <a:srgbClr val="3D3D3D"/>
                </a:solidFill>
                <a:latin typeface="Arial MT"/>
                <a:cs typeface="Arial MT"/>
              </a:rPr>
              <a:t>ke</a:t>
            </a:r>
            <a:r>
              <a:rPr sz="1613" spc="-53" dirty="0">
                <a:solidFill>
                  <a:srgbClr val="3D3D3D"/>
                </a:solidFill>
                <a:latin typeface="Arial MT"/>
                <a:cs typeface="Arial MT"/>
              </a:rPr>
              <a:t> </a:t>
            </a:r>
            <a:r>
              <a:rPr sz="1613" dirty="0">
                <a:solidFill>
                  <a:srgbClr val="3D3D3D"/>
                </a:solidFill>
                <a:latin typeface="Arial MT"/>
                <a:cs typeface="Arial MT"/>
              </a:rPr>
              <a:t>dokter</a:t>
            </a:r>
            <a:r>
              <a:rPr sz="1613" spc="-75" dirty="0">
                <a:solidFill>
                  <a:srgbClr val="3D3D3D"/>
                </a:solidFill>
                <a:latin typeface="Arial MT"/>
                <a:cs typeface="Arial MT"/>
              </a:rPr>
              <a:t> </a:t>
            </a:r>
            <a:r>
              <a:rPr sz="1613" dirty="0">
                <a:solidFill>
                  <a:srgbClr val="3D3D3D"/>
                </a:solidFill>
                <a:latin typeface="Arial MT"/>
                <a:cs typeface="Arial MT"/>
              </a:rPr>
              <a:t>spesialis</a:t>
            </a:r>
            <a:r>
              <a:rPr sz="1613" spc="-86" dirty="0">
                <a:solidFill>
                  <a:srgbClr val="3D3D3D"/>
                </a:solidFill>
                <a:latin typeface="Arial MT"/>
                <a:cs typeface="Arial MT"/>
              </a:rPr>
              <a:t> </a:t>
            </a:r>
            <a:r>
              <a:rPr sz="1613" dirty="0">
                <a:solidFill>
                  <a:srgbClr val="3D3D3D"/>
                </a:solidFill>
                <a:latin typeface="Arial MT"/>
                <a:cs typeface="Arial MT"/>
              </a:rPr>
              <a:t>jiwa</a:t>
            </a:r>
            <a:r>
              <a:rPr sz="1613" spc="-53" dirty="0">
                <a:solidFill>
                  <a:srgbClr val="3D3D3D"/>
                </a:solidFill>
                <a:latin typeface="Arial MT"/>
                <a:cs typeface="Arial MT"/>
              </a:rPr>
              <a:t> </a:t>
            </a:r>
            <a:r>
              <a:rPr sz="1613" spc="-8" dirty="0">
                <a:solidFill>
                  <a:srgbClr val="3D3D3D"/>
                </a:solidFill>
                <a:latin typeface="Arial MT"/>
                <a:cs typeface="Arial MT"/>
              </a:rPr>
              <a:t>untuk psikoterapi</a:t>
            </a:r>
            <a:r>
              <a:rPr sz="1613" spc="-45" dirty="0">
                <a:solidFill>
                  <a:srgbClr val="3D3D3D"/>
                </a:solidFill>
                <a:latin typeface="Arial MT"/>
                <a:cs typeface="Arial MT"/>
              </a:rPr>
              <a:t> </a:t>
            </a:r>
            <a:r>
              <a:rPr sz="1613" spc="-8" dirty="0">
                <a:solidFill>
                  <a:srgbClr val="3D3D3D"/>
                </a:solidFill>
                <a:latin typeface="Arial MT"/>
                <a:cs typeface="Arial MT"/>
              </a:rPr>
              <a:t>psikoanalisis.</a:t>
            </a:r>
            <a:endParaRPr sz="1613">
              <a:solidFill>
                <a:sysClr val="windowText" lastClr="000000"/>
              </a:solidFill>
              <a:latin typeface="Arial MT"/>
              <a:cs typeface="Arial MT"/>
            </a:endParaRPr>
          </a:p>
        </p:txBody>
      </p:sp>
      <p:grpSp>
        <p:nvGrpSpPr>
          <p:cNvPr id="5" name="object 5"/>
          <p:cNvGrpSpPr/>
          <p:nvPr/>
        </p:nvGrpSpPr>
        <p:grpSpPr>
          <a:xfrm>
            <a:off x="695326" y="864871"/>
            <a:ext cx="3522821" cy="564356"/>
            <a:chOff x="927100" y="1153160"/>
            <a:chExt cx="4697095" cy="752475"/>
          </a:xfrm>
        </p:grpSpPr>
        <p:pic>
          <p:nvPicPr>
            <p:cNvPr id="6" name="object 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27100" y="1153160"/>
              <a:ext cx="4696714" cy="752094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53540" y="1242060"/>
              <a:ext cx="3243834" cy="653034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975359" y="1178560"/>
              <a:ext cx="4602480" cy="657860"/>
            </a:xfrm>
            <a:custGeom>
              <a:avLst/>
              <a:gdLst/>
              <a:ahLst/>
              <a:cxnLst/>
              <a:rect l="l" t="t" r="r" b="b"/>
              <a:pathLst>
                <a:path w="4602480" h="657860">
                  <a:moveTo>
                    <a:pt x="4492879" y="0"/>
                  </a:moveTo>
                  <a:lnTo>
                    <a:pt x="109651" y="0"/>
                  </a:lnTo>
                  <a:lnTo>
                    <a:pt x="66967" y="8624"/>
                  </a:lnTo>
                  <a:lnTo>
                    <a:pt x="32113" y="32131"/>
                  </a:lnTo>
                  <a:lnTo>
                    <a:pt x="8615" y="66972"/>
                  </a:lnTo>
                  <a:lnTo>
                    <a:pt x="0" y="109600"/>
                  </a:lnTo>
                  <a:lnTo>
                    <a:pt x="0" y="548259"/>
                  </a:lnTo>
                  <a:lnTo>
                    <a:pt x="8615" y="590887"/>
                  </a:lnTo>
                  <a:lnTo>
                    <a:pt x="32113" y="625729"/>
                  </a:lnTo>
                  <a:lnTo>
                    <a:pt x="66967" y="649235"/>
                  </a:lnTo>
                  <a:lnTo>
                    <a:pt x="109651" y="657860"/>
                  </a:lnTo>
                  <a:lnTo>
                    <a:pt x="4492879" y="657860"/>
                  </a:lnTo>
                  <a:lnTo>
                    <a:pt x="4535507" y="649235"/>
                  </a:lnTo>
                  <a:lnTo>
                    <a:pt x="4570349" y="625729"/>
                  </a:lnTo>
                  <a:lnTo>
                    <a:pt x="4593855" y="590887"/>
                  </a:lnTo>
                  <a:lnTo>
                    <a:pt x="4602480" y="548259"/>
                  </a:lnTo>
                  <a:lnTo>
                    <a:pt x="4602480" y="109600"/>
                  </a:lnTo>
                  <a:lnTo>
                    <a:pt x="4593855" y="66972"/>
                  </a:lnTo>
                  <a:lnTo>
                    <a:pt x="4570348" y="32130"/>
                  </a:lnTo>
                  <a:lnTo>
                    <a:pt x="4535507" y="8624"/>
                  </a:lnTo>
                  <a:lnTo>
                    <a:pt x="4492879" y="0"/>
                  </a:lnTo>
                  <a:close/>
                </a:path>
              </a:pathLst>
            </a:custGeom>
            <a:solidFill>
              <a:srgbClr val="080808"/>
            </a:solidFill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  <p:sp>
          <p:nvSpPr>
            <p:cNvPr id="9" name="object 9"/>
            <p:cNvSpPr/>
            <p:nvPr/>
          </p:nvSpPr>
          <p:spPr>
            <a:xfrm>
              <a:off x="975359" y="1178560"/>
              <a:ext cx="4602480" cy="657860"/>
            </a:xfrm>
            <a:custGeom>
              <a:avLst/>
              <a:gdLst/>
              <a:ahLst/>
              <a:cxnLst/>
              <a:rect l="l" t="t" r="r" b="b"/>
              <a:pathLst>
                <a:path w="4602480" h="657860">
                  <a:moveTo>
                    <a:pt x="0" y="109600"/>
                  </a:moveTo>
                  <a:lnTo>
                    <a:pt x="8615" y="66972"/>
                  </a:lnTo>
                  <a:lnTo>
                    <a:pt x="32113" y="32131"/>
                  </a:lnTo>
                  <a:lnTo>
                    <a:pt x="66967" y="8624"/>
                  </a:lnTo>
                  <a:lnTo>
                    <a:pt x="109651" y="0"/>
                  </a:lnTo>
                  <a:lnTo>
                    <a:pt x="4492879" y="0"/>
                  </a:lnTo>
                  <a:lnTo>
                    <a:pt x="4535507" y="8624"/>
                  </a:lnTo>
                  <a:lnTo>
                    <a:pt x="4570348" y="32130"/>
                  </a:lnTo>
                  <a:lnTo>
                    <a:pt x="4593855" y="66972"/>
                  </a:lnTo>
                  <a:lnTo>
                    <a:pt x="4602480" y="109600"/>
                  </a:lnTo>
                  <a:lnTo>
                    <a:pt x="4602480" y="548259"/>
                  </a:lnTo>
                  <a:lnTo>
                    <a:pt x="4593855" y="590887"/>
                  </a:lnTo>
                  <a:lnTo>
                    <a:pt x="4570349" y="625729"/>
                  </a:lnTo>
                  <a:lnTo>
                    <a:pt x="4535507" y="649235"/>
                  </a:lnTo>
                  <a:lnTo>
                    <a:pt x="4492879" y="657860"/>
                  </a:lnTo>
                  <a:lnTo>
                    <a:pt x="109651" y="657860"/>
                  </a:lnTo>
                  <a:lnTo>
                    <a:pt x="66967" y="649235"/>
                  </a:lnTo>
                  <a:lnTo>
                    <a:pt x="32113" y="625729"/>
                  </a:lnTo>
                  <a:lnTo>
                    <a:pt x="8615" y="590887"/>
                  </a:lnTo>
                  <a:lnTo>
                    <a:pt x="0" y="548259"/>
                  </a:lnTo>
                  <a:lnTo>
                    <a:pt x="0" y="109600"/>
                  </a:lnTo>
                  <a:close/>
                </a:path>
              </a:pathLst>
            </a:custGeom>
            <a:ln w="10160">
              <a:solidFill>
                <a:srgbClr val="A6A6A6"/>
              </a:solidFill>
            </a:ln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10" name="object 10"/>
          <p:cNvSpPr/>
          <p:nvPr/>
        </p:nvSpPr>
        <p:spPr>
          <a:xfrm>
            <a:off x="4779644" y="1240154"/>
            <a:ext cx="3872865" cy="3598545"/>
          </a:xfrm>
          <a:custGeom>
            <a:avLst/>
            <a:gdLst/>
            <a:ahLst/>
            <a:cxnLst/>
            <a:rect l="l" t="t" r="r" b="b"/>
            <a:pathLst>
              <a:path w="5163820" h="4798060">
                <a:moveTo>
                  <a:pt x="5163820" y="0"/>
                </a:moveTo>
                <a:lnTo>
                  <a:pt x="0" y="0"/>
                </a:lnTo>
                <a:lnTo>
                  <a:pt x="0" y="4798060"/>
                </a:lnTo>
                <a:lnTo>
                  <a:pt x="5163820" y="4798060"/>
                </a:lnTo>
                <a:lnTo>
                  <a:pt x="5163820" y="0"/>
                </a:lnTo>
                <a:close/>
              </a:path>
            </a:pathLst>
          </a:custGeom>
          <a:solidFill>
            <a:srgbClr val="EFEFEF"/>
          </a:solidFill>
        </p:spPr>
        <p:txBody>
          <a:bodyPr wrap="square" lIns="0" tIns="0" rIns="0" bIns="0" rtlCol="0"/>
          <a:lstStyle/>
          <a:p>
            <a:pPr defTabSz="685800">
              <a:buClrTx/>
            </a:pPr>
            <a:endParaRPr sz="1350">
              <a:solidFill>
                <a:sysClr val="windowText" lastClr="000000"/>
              </a:solidFill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4839653" y="1805892"/>
            <a:ext cx="3655219" cy="2467663"/>
          </a:xfrm>
          <a:prstGeom prst="rect">
            <a:avLst/>
          </a:prstGeom>
        </p:spPr>
        <p:txBody>
          <a:bodyPr vert="horz" wrap="square" lIns="0" tIns="10478" rIns="0" bIns="0" rtlCol="0">
            <a:spAutoFit/>
          </a:bodyPr>
          <a:lstStyle/>
          <a:p>
            <a:pPr marL="186690" marR="96203" indent="-177165" defTabSz="685800">
              <a:lnSpc>
                <a:spcPct val="99300"/>
              </a:lnSpc>
              <a:spcBef>
                <a:spcPts val="83"/>
              </a:spcBef>
              <a:buFontTx/>
              <a:buChar char="•"/>
              <a:tabLst>
                <a:tab pos="186690" algn="l"/>
              </a:tabLst>
            </a:pPr>
            <a:r>
              <a:rPr sz="1613" dirty="0">
                <a:solidFill>
                  <a:srgbClr val="3D3D3D"/>
                </a:solidFill>
                <a:latin typeface="Arial MT"/>
                <a:cs typeface="Arial MT"/>
              </a:rPr>
              <a:t>Berbagai</a:t>
            </a:r>
            <a:r>
              <a:rPr sz="1613" spc="-71" dirty="0">
                <a:solidFill>
                  <a:srgbClr val="3D3D3D"/>
                </a:solidFill>
                <a:latin typeface="Arial MT"/>
                <a:cs typeface="Arial MT"/>
              </a:rPr>
              <a:t> </a:t>
            </a:r>
            <a:r>
              <a:rPr sz="1613" dirty="0">
                <a:solidFill>
                  <a:srgbClr val="3D3D3D"/>
                </a:solidFill>
                <a:latin typeface="Arial MT"/>
                <a:cs typeface="Arial MT"/>
              </a:rPr>
              <a:t>jenis</a:t>
            </a:r>
            <a:r>
              <a:rPr sz="1613" spc="-68" dirty="0">
                <a:solidFill>
                  <a:srgbClr val="3D3D3D"/>
                </a:solidFill>
                <a:latin typeface="Arial MT"/>
                <a:cs typeface="Arial MT"/>
              </a:rPr>
              <a:t> </a:t>
            </a:r>
            <a:r>
              <a:rPr sz="1613" spc="-8" dirty="0">
                <a:solidFill>
                  <a:srgbClr val="3D3D3D"/>
                </a:solidFill>
                <a:latin typeface="Arial MT"/>
                <a:cs typeface="Arial MT"/>
              </a:rPr>
              <a:t>psikofarmaka</a:t>
            </a:r>
            <a:r>
              <a:rPr sz="1613" spc="-79" dirty="0">
                <a:solidFill>
                  <a:srgbClr val="3D3D3D"/>
                </a:solidFill>
                <a:latin typeface="Arial MT"/>
                <a:cs typeface="Arial MT"/>
              </a:rPr>
              <a:t> </a:t>
            </a:r>
            <a:r>
              <a:rPr sz="1613" spc="-8" dirty="0">
                <a:solidFill>
                  <a:srgbClr val="3D3D3D"/>
                </a:solidFill>
                <a:latin typeface="Arial MT"/>
                <a:cs typeface="Arial MT"/>
              </a:rPr>
              <a:t>dapat </a:t>
            </a:r>
            <a:r>
              <a:rPr sz="1613" dirty="0">
                <a:solidFill>
                  <a:srgbClr val="3D3D3D"/>
                </a:solidFill>
                <a:latin typeface="Arial MT"/>
                <a:cs typeface="Arial MT"/>
              </a:rPr>
              <a:t>diberikan</a:t>
            </a:r>
            <a:r>
              <a:rPr sz="1613" spc="-71" dirty="0">
                <a:solidFill>
                  <a:srgbClr val="3D3D3D"/>
                </a:solidFill>
                <a:latin typeface="Arial MT"/>
                <a:cs typeface="Arial MT"/>
              </a:rPr>
              <a:t> </a:t>
            </a:r>
            <a:r>
              <a:rPr sz="1613" dirty="0">
                <a:solidFill>
                  <a:srgbClr val="3D3D3D"/>
                </a:solidFill>
                <a:latin typeface="Arial MT"/>
                <a:cs typeface="Arial MT"/>
              </a:rPr>
              <a:t>seperti</a:t>
            </a:r>
            <a:r>
              <a:rPr sz="1613" spc="-71" dirty="0">
                <a:solidFill>
                  <a:srgbClr val="3D3D3D"/>
                </a:solidFill>
                <a:latin typeface="Arial MT"/>
                <a:cs typeface="Arial MT"/>
              </a:rPr>
              <a:t> </a:t>
            </a:r>
            <a:r>
              <a:rPr sz="1613" dirty="0">
                <a:solidFill>
                  <a:srgbClr val="3D3D3D"/>
                </a:solidFill>
                <a:latin typeface="Arial MT"/>
                <a:cs typeface="Arial MT"/>
              </a:rPr>
              <a:t>:</a:t>
            </a:r>
            <a:r>
              <a:rPr sz="1613" spc="-41" dirty="0">
                <a:solidFill>
                  <a:srgbClr val="3D3D3D"/>
                </a:solidFill>
                <a:latin typeface="Arial MT"/>
                <a:cs typeface="Arial MT"/>
              </a:rPr>
              <a:t> </a:t>
            </a:r>
            <a:r>
              <a:rPr sz="1613" spc="-8" dirty="0">
                <a:solidFill>
                  <a:srgbClr val="3D3D3D"/>
                </a:solidFill>
                <a:latin typeface="Arial MT"/>
                <a:cs typeface="Arial MT"/>
              </a:rPr>
              <a:t>Anti-anxietas,</a:t>
            </a:r>
            <a:r>
              <a:rPr sz="1613" spc="-83" dirty="0">
                <a:solidFill>
                  <a:srgbClr val="3D3D3D"/>
                </a:solidFill>
                <a:latin typeface="Arial MT"/>
                <a:cs typeface="Arial MT"/>
              </a:rPr>
              <a:t> </a:t>
            </a:r>
            <a:r>
              <a:rPr sz="1613" spc="-8" dirty="0">
                <a:solidFill>
                  <a:srgbClr val="3D3D3D"/>
                </a:solidFill>
                <a:latin typeface="Arial MT"/>
                <a:cs typeface="Arial MT"/>
              </a:rPr>
              <a:t>Anti- </a:t>
            </a:r>
            <a:r>
              <a:rPr sz="1613" dirty="0">
                <a:solidFill>
                  <a:srgbClr val="3D3D3D"/>
                </a:solidFill>
                <a:latin typeface="Arial MT"/>
                <a:cs typeface="Arial MT"/>
              </a:rPr>
              <a:t>depresan</a:t>
            </a:r>
            <a:r>
              <a:rPr sz="1613" spc="-94" dirty="0">
                <a:solidFill>
                  <a:srgbClr val="3D3D3D"/>
                </a:solidFill>
                <a:latin typeface="Arial MT"/>
                <a:cs typeface="Arial MT"/>
              </a:rPr>
              <a:t> </a:t>
            </a:r>
            <a:r>
              <a:rPr sz="1613" dirty="0">
                <a:solidFill>
                  <a:srgbClr val="3D3D3D"/>
                </a:solidFill>
                <a:latin typeface="Arial MT"/>
                <a:cs typeface="Arial MT"/>
              </a:rPr>
              <a:t>hingga</a:t>
            </a:r>
            <a:r>
              <a:rPr sz="1613" spc="-83" dirty="0">
                <a:solidFill>
                  <a:srgbClr val="3D3D3D"/>
                </a:solidFill>
                <a:latin typeface="Arial MT"/>
                <a:cs typeface="Arial MT"/>
              </a:rPr>
              <a:t> </a:t>
            </a:r>
            <a:r>
              <a:rPr sz="1613" spc="-8" dirty="0">
                <a:solidFill>
                  <a:srgbClr val="3D3D3D"/>
                </a:solidFill>
                <a:latin typeface="Arial MT"/>
                <a:cs typeface="Arial MT"/>
              </a:rPr>
              <a:t>Anti-psikotik.</a:t>
            </a:r>
            <a:endParaRPr sz="1613">
              <a:solidFill>
                <a:sysClr val="windowText" lastClr="000000"/>
              </a:solidFill>
              <a:latin typeface="Arial MT"/>
              <a:cs typeface="Arial MT"/>
            </a:endParaRPr>
          </a:p>
          <a:p>
            <a:pPr marL="186690" marR="3810" indent="-177165" defTabSz="685800">
              <a:lnSpc>
                <a:spcPct val="99100"/>
              </a:lnSpc>
              <a:spcBef>
                <a:spcPts val="4"/>
              </a:spcBef>
              <a:buFontTx/>
              <a:buChar char="•"/>
              <a:tabLst>
                <a:tab pos="186690" algn="l"/>
              </a:tabLst>
            </a:pPr>
            <a:r>
              <a:rPr sz="1613" spc="-8" dirty="0">
                <a:solidFill>
                  <a:srgbClr val="3D3D3D"/>
                </a:solidFill>
                <a:latin typeface="Arial MT"/>
                <a:cs typeface="Arial MT"/>
              </a:rPr>
              <a:t>Pemberian</a:t>
            </a:r>
            <a:r>
              <a:rPr sz="1613" spc="-71" dirty="0">
                <a:solidFill>
                  <a:srgbClr val="3D3D3D"/>
                </a:solidFill>
                <a:latin typeface="Arial MT"/>
                <a:cs typeface="Arial MT"/>
              </a:rPr>
              <a:t> </a:t>
            </a:r>
            <a:r>
              <a:rPr sz="1613" spc="-8" dirty="0">
                <a:solidFill>
                  <a:srgbClr val="3D3D3D"/>
                </a:solidFill>
                <a:latin typeface="Arial MT"/>
                <a:cs typeface="Arial MT"/>
              </a:rPr>
              <a:t>psikofarmaka</a:t>
            </a:r>
            <a:r>
              <a:rPr sz="1613" spc="-60" dirty="0">
                <a:solidFill>
                  <a:srgbClr val="3D3D3D"/>
                </a:solidFill>
                <a:latin typeface="Arial MT"/>
                <a:cs typeface="Arial MT"/>
              </a:rPr>
              <a:t> </a:t>
            </a:r>
            <a:r>
              <a:rPr sz="1613" spc="-8" dirty="0">
                <a:solidFill>
                  <a:srgbClr val="3D3D3D"/>
                </a:solidFill>
                <a:latin typeface="Arial MT"/>
                <a:cs typeface="Arial MT"/>
              </a:rPr>
              <a:t>tersebut biasanya</a:t>
            </a:r>
            <a:r>
              <a:rPr sz="1613" spc="-56" dirty="0">
                <a:solidFill>
                  <a:srgbClr val="3D3D3D"/>
                </a:solidFill>
                <a:latin typeface="Arial MT"/>
                <a:cs typeface="Arial MT"/>
              </a:rPr>
              <a:t> </a:t>
            </a:r>
            <a:r>
              <a:rPr sz="1613" dirty="0">
                <a:solidFill>
                  <a:srgbClr val="3D3D3D"/>
                </a:solidFill>
                <a:latin typeface="Arial MT"/>
                <a:cs typeface="Arial MT"/>
              </a:rPr>
              <a:t>diberikan</a:t>
            </a:r>
            <a:r>
              <a:rPr sz="1613" spc="-79" dirty="0">
                <a:solidFill>
                  <a:srgbClr val="3D3D3D"/>
                </a:solidFill>
                <a:latin typeface="Arial MT"/>
                <a:cs typeface="Arial MT"/>
              </a:rPr>
              <a:t> </a:t>
            </a:r>
            <a:r>
              <a:rPr sz="1613" dirty="0">
                <a:solidFill>
                  <a:srgbClr val="3D3D3D"/>
                </a:solidFill>
                <a:latin typeface="Arial MT"/>
                <a:cs typeface="Arial MT"/>
              </a:rPr>
              <a:t>dalam</a:t>
            </a:r>
            <a:r>
              <a:rPr sz="1613" spc="-75" dirty="0">
                <a:solidFill>
                  <a:srgbClr val="3D3D3D"/>
                </a:solidFill>
                <a:latin typeface="Arial MT"/>
                <a:cs typeface="Arial MT"/>
              </a:rPr>
              <a:t> </a:t>
            </a:r>
            <a:r>
              <a:rPr sz="1613" dirty="0">
                <a:solidFill>
                  <a:srgbClr val="3D3D3D"/>
                </a:solidFill>
                <a:latin typeface="Arial MT"/>
                <a:cs typeface="Arial MT"/>
              </a:rPr>
              <a:t>dosis</a:t>
            </a:r>
            <a:r>
              <a:rPr sz="1613" spc="-83" dirty="0">
                <a:solidFill>
                  <a:srgbClr val="3D3D3D"/>
                </a:solidFill>
                <a:latin typeface="Arial MT"/>
                <a:cs typeface="Arial MT"/>
              </a:rPr>
              <a:t> </a:t>
            </a:r>
            <a:r>
              <a:rPr sz="1613" spc="-8" dirty="0">
                <a:solidFill>
                  <a:srgbClr val="3D3D3D"/>
                </a:solidFill>
                <a:latin typeface="Arial MT"/>
                <a:cs typeface="Arial MT"/>
              </a:rPr>
              <a:t>kecil </a:t>
            </a:r>
            <a:r>
              <a:rPr sz="1613" dirty="0">
                <a:solidFill>
                  <a:srgbClr val="3D3D3D"/>
                </a:solidFill>
                <a:latin typeface="Arial MT"/>
                <a:cs typeface="Arial MT"/>
              </a:rPr>
              <a:t>dahulu</a:t>
            </a:r>
            <a:r>
              <a:rPr sz="1613" spc="-68" dirty="0">
                <a:solidFill>
                  <a:srgbClr val="3D3D3D"/>
                </a:solidFill>
                <a:latin typeface="Arial MT"/>
                <a:cs typeface="Arial MT"/>
              </a:rPr>
              <a:t> </a:t>
            </a:r>
            <a:r>
              <a:rPr sz="1613" spc="-8" dirty="0">
                <a:solidFill>
                  <a:srgbClr val="3D3D3D"/>
                </a:solidFill>
                <a:latin typeface="Arial MT"/>
                <a:cs typeface="Arial MT"/>
              </a:rPr>
              <a:t>kemudian</a:t>
            </a:r>
            <a:r>
              <a:rPr sz="1613" spc="-71" dirty="0">
                <a:solidFill>
                  <a:srgbClr val="3D3D3D"/>
                </a:solidFill>
                <a:latin typeface="Arial MT"/>
                <a:cs typeface="Arial MT"/>
              </a:rPr>
              <a:t> </a:t>
            </a:r>
            <a:r>
              <a:rPr sz="1613" spc="-8" dirty="0">
                <a:solidFill>
                  <a:srgbClr val="3D3D3D"/>
                </a:solidFill>
                <a:latin typeface="Arial MT"/>
                <a:cs typeface="Arial MT"/>
              </a:rPr>
              <a:t>ditingkatkan</a:t>
            </a:r>
            <a:r>
              <a:rPr sz="1613" spc="-68" dirty="0">
                <a:solidFill>
                  <a:srgbClr val="3D3D3D"/>
                </a:solidFill>
                <a:latin typeface="Arial MT"/>
                <a:cs typeface="Arial MT"/>
              </a:rPr>
              <a:t> </a:t>
            </a:r>
            <a:r>
              <a:rPr sz="1613" spc="-8" dirty="0">
                <a:solidFill>
                  <a:srgbClr val="3D3D3D"/>
                </a:solidFill>
                <a:latin typeface="Arial MT"/>
                <a:cs typeface="Arial MT"/>
              </a:rPr>
              <a:t>dalam </a:t>
            </a:r>
            <a:r>
              <a:rPr sz="1613" dirty="0">
                <a:solidFill>
                  <a:srgbClr val="3D3D3D"/>
                </a:solidFill>
                <a:latin typeface="Arial MT"/>
                <a:cs typeface="Arial MT"/>
              </a:rPr>
              <a:t>dosis</a:t>
            </a:r>
            <a:r>
              <a:rPr sz="1613" spc="-71" dirty="0">
                <a:solidFill>
                  <a:srgbClr val="3D3D3D"/>
                </a:solidFill>
                <a:latin typeface="Arial MT"/>
                <a:cs typeface="Arial MT"/>
              </a:rPr>
              <a:t> </a:t>
            </a:r>
            <a:r>
              <a:rPr sz="1613" dirty="0">
                <a:solidFill>
                  <a:srgbClr val="3D3D3D"/>
                </a:solidFill>
                <a:latin typeface="Arial MT"/>
                <a:cs typeface="Arial MT"/>
              </a:rPr>
              <a:t>optimal</a:t>
            </a:r>
            <a:r>
              <a:rPr sz="1613" spc="-79" dirty="0">
                <a:solidFill>
                  <a:srgbClr val="3D3D3D"/>
                </a:solidFill>
                <a:latin typeface="Arial MT"/>
                <a:cs typeface="Arial MT"/>
              </a:rPr>
              <a:t> </a:t>
            </a:r>
            <a:r>
              <a:rPr sz="1613" spc="-8" dirty="0">
                <a:solidFill>
                  <a:srgbClr val="3D3D3D"/>
                </a:solidFill>
                <a:latin typeface="Arial MT"/>
                <a:cs typeface="Arial MT"/>
              </a:rPr>
              <a:t>kemudian</a:t>
            </a:r>
            <a:r>
              <a:rPr sz="1613" spc="-75" dirty="0">
                <a:solidFill>
                  <a:srgbClr val="3D3D3D"/>
                </a:solidFill>
                <a:latin typeface="Arial MT"/>
                <a:cs typeface="Arial MT"/>
              </a:rPr>
              <a:t> </a:t>
            </a:r>
            <a:r>
              <a:rPr sz="1613" spc="-8" dirty="0">
                <a:solidFill>
                  <a:srgbClr val="3D3D3D"/>
                </a:solidFill>
                <a:latin typeface="Arial MT"/>
                <a:cs typeface="Arial MT"/>
              </a:rPr>
              <a:t>diturunkan </a:t>
            </a:r>
            <a:r>
              <a:rPr sz="1613" dirty="0">
                <a:solidFill>
                  <a:srgbClr val="3D3D3D"/>
                </a:solidFill>
                <a:latin typeface="Arial MT"/>
                <a:cs typeface="Arial MT"/>
              </a:rPr>
              <a:t>secara</a:t>
            </a:r>
            <a:r>
              <a:rPr sz="1613" spc="-75" dirty="0">
                <a:solidFill>
                  <a:srgbClr val="3D3D3D"/>
                </a:solidFill>
                <a:latin typeface="Arial MT"/>
                <a:cs typeface="Arial MT"/>
              </a:rPr>
              <a:t> </a:t>
            </a:r>
            <a:r>
              <a:rPr sz="1613" spc="-8" dirty="0">
                <a:solidFill>
                  <a:srgbClr val="3D3D3D"/>
                </a:solidFill>
                <a:latin typeface="Arial MT"/>
                <a:cs typeface="Arial MT"/>
              </a:rPr>
              <a:t>perlahan-lahan</a:t>
            </a:r>
            <a:r>
              <a:rPr sz="1613" spc="-79" dirty="0">
                <a:solidFill>
                  <a:srgbClr val="3D3D3D"/>
                </a:solidFill>
                <a:latin typeface="Arial MT"/>
                <a:cs typeface="Arial MT"/>
              </a:rPr>
              <a:t> </a:t>
            </a:r>
            <a:r>
              <a:rPr sz="1613" dirty="0">
                <a:solidFill>
                  <a:srgbClr val="3D3D3D"/>
                </a:solidFill>
                <a:latin typeface="Arial MT"/>
                <a:cs typeface="Arial MT"/>
              </a:rPr>
              <a:t>untuk</a:t>
            </a:r>
            <a:r>
              <a:rPr sz="1613" spc="-56" dirty="0">
                <a:solidFill>
                  <a:srgbClr val="3D3D3D"/>
                </a:solidFill>
                <a:latin typeface="Arial MT"/>
                <a:cs typeface="Arial MT"/>
              </a:rPr>
              <a:t> </a:t>
            </a:r>
            <a:r>
              <a:rPr sz="1613" spc="-8" dirty="0">
                <a:solidFill>
                  <a:srgbClr val="3D3D3D"/>
                </a:solidFill>
                <a:latin typeface="Arial MT"/>
                <a:cs typeface="Arial MT"/>
              </a:rPr>
              <a:t>dosis </a:t>
            </a:r>
            <a:r>
              <a:rPr sz="1613" i="1" spc="-8" dirty="0">
                <a:solidFill>
                  <a:srgbClr val="3D3D3D"/>
                </a:solidFill>
              </a:rPr>
              <a:t>maintenance</a:t>
            </a:r>
            <a:r>
              <a:rPr sz="1613" spc="-8" dirty="0">
                <a:solidFill>
                  <a:srgbClr val="3D3D3D"/>
                </a:solidFill>
                <a:latin typeface="Arial MT"/>
                <a:cs typeface="Arial MT"/>
              </a:rPr>
              <a:t>.</a:t>
            </a:r>
            <a:r>
              <a:rPr sz="1613" spc="-101" dirty="0">
                <a:solidFill>
                  <a:srgbClr val="3D3D3D"/>
                </a:solidFill>
                <a:latin typeface="Arial MT"/>
                <a:cs typeface="Arial MT"/>
              </a:rPr>
              <a:t> </a:t>
            </a:r>
            <a:r>
              <a:rPr sz="1613" dirty="0">
                <a:solidFill>
                  <a:srgbClr val="3D3D3D"/>
                </a:solidFill>
                <a:latin typeface="Arial MT"/>
                <a:cs typeface="Arial MT"/>
              </a:rPr>
              <a:t>Bila</a:t>
            </a:r>
            <a:r>
              <a:rPr sz="1613" spc="-38" dirty="0">
                <a:solidFill>
                  <a:srgbClr val="3D3D3D"/>
                </a:solidFill>
                <a:latin typeface="Arial MT"/>
                <a:cs typeface="Arial MT"/>
              </a:rPr>
              <a:t> </a:t>
            </a:r>
            <a:r>
              <a:rPr sz="1613" dirty="0">
                <a:solidFill>
                  <a:srgbClr val="3D3D3D"/>
                </a:solidFill>
                <a:latin typeface="Arial MT"/>
                <a:cs typeface="Arial MT"/>
              </a:rPr>
              <a:t>kondisi</a:t>
            </a:r>
            <a:r>
              <a:rPr sz="1613" spc="-86" dirty="0">
                <a:solidFill>
                  <a:srgbClr val="3D3D3D"/>
                </a:solidFill>
                <a:latin typeface="Arial MT"/>
                <a:cs typeface="Arial MT"/>
              </a:rPr>
              <a:t> </a:t>
            </a:r>
            <a:r>
              <a:rPr sz="1613" dirty="0">
                <a:solidFill>
                  <a:srgbClr val="3D3D3D"/>
                </a:solidFill>
                <a:latin typeface="Arial MT"/>
                <a:cs typeface="Arial MT"/>
              </a:rPr>
              <a:t>pasien</a:t>
            </a:r>
            <a:r>
              <a:rPr sz="1613" spc="-75" dirty="0">
                <a:solidFill>
                  <a:srgbClr val="3D3D3D"/>
                </a:solidFill>
                <a:latin typeface="Arial MT"/>
                <a:cs typeface="Arial MT"/>
              </a:rPr>
              <a:t> </a:t>
            </a:r>
            <a:r>
              <a:rPr sz="1613" spc="-8" dirty="0">
                <a:solidFill>
                  <a:srgbClr val="3D3D3D"/>
                </a:solidFill>
                <a:latin typeface="Arial MT"/>
                <a:cs typeface="Arial MT"/>
              </a:rPr>
              <a:t>telah </a:t>
            </a:r>
            <a:r>
              <a:rPr sz="1613" dirty="0">
                <a:solidFill>
                  <a:srgbClr val="3D3D3D"/>
                </a:solidFill>
                <a:latin typeface="Arial MT"/>
                <a:cs typeface="Arial MT"/>
              </a:rPr>
              <a:t>stabil</a:t>
            </a:r>
            <a:r>
              <a:rPr sz="1613" spc="-64" dirty="0">
                <a:solidFill>
                  <a:srgbClr val="3D3D3D"/>
                </a:solidFill>
                <a:latin typeface="Arial MT"/>
                <a:cs typeface="Arial MT"/>
              </a:rPr>
              <a:t> </a:t>
            </a:r>
            <a:r>
              <a:rPr sz="1613" dirty="0">
                <a:solidFill>
                  <a:srgbClr val="3D3D3D"/>
                </a:solidFill>
                <a:latin typeface="Arial MT"/>
                <a:cs typeface="Arial MT"/>
              </a:rPr>
              <a:t>maka</a:t>
            </a:r>
            <a:r>
              <a:rPr sz="1613" spc="-64" dirty="0">
                <a:solidFill>
                  <a:srgbClr val="3D3D3D"/>
                </a:solidFill>
                <a:latin typeface="Arial MT"/>
                <a:cs typeface="Arial MT"/>
              </a:rPr>
              <a:t> </a:t>
            </a:r>
            <a:r>
              <a:rPr sz="1613" dirty="0">
                <a:solidFill>
                  <a:srgbClr val="3D3D3D"/>
                </a:solidFill>
                <a:latin typeface="Arial MT"/>
                <a:cs typeface="Arial MT"/>
              </a:rPr>
              <a:t>obat</a:t>
            </a:r>
            <a:r>
              <a:rPr sz="1613" spc="-60" dirty="0">
                <a:solidFill>
                  <a:srgbClr val="3D3D3D"/>
                </a:solidFill>
                <a:latin typeface="Arial MT"/>
                <a:cs typeface="Arial MT"/>
              </a:rPr>
              <a:t> </a:t>
            </a:r>
            <a:r>
              <a:rPr sz="1613" dirty="0">
                <a:solidFill>
                  <a:srgbClr val="3D3D3D"/>
                </a:solidFill>
                <a:latin typeface="Arial MT"/>
                <a:cs typeface="Arial MT"/>
              </a:rPr>
              <a:t>dapat</a:t>
            </a:r>
            <a:r>
              <a:rPr sz="1613" spc="-71" dirty="0">
                <a:solidFill>
                  <a:srgbClr val="3D3D3D"/>
                </a:solidFill>
                <a:latin typeface="Arial MT"/>
                <a:cs typeface="Arial MT"/>
              </a:rPr>
              <a:t> </a:t>
            </a:r>
            <a:r>
              <a:rPr sz="1613" spc="-8" dirty="0">
                <a:solidFill>
                  <a:srgbClr val="3D3D3D"/>
                </a:solidFill>
                <a:latin typeface="Arial MT"/>
                <a:cs typeface="Arial MT"/>
              </a:rPr>
              <a:t>dihentikan.</a:t>
            </a:r>
            <a:endParaRPr sz="1613">
              <a:solidFill>
                <a:sysClr val="windowText" lastClr="000000"/>
              </a:solidFill>
              <a:latin typeface="Arial MT"/>
              <a:cs typeface="Arial MT"/>
            </a:endParaRPr>
          </a:p>
        </p:txBody>
      </p:sp>
      <p:grpSp>
        <p:nvGrpSpPr>
          <p:cNvPr id="12" name="object 12"/>
          <p:cNvGrpSpPr/>
          <p:nvPr/>
        </p:nvGrpSpPr>
        <p:grpSpPr>
          <a:xfrm>
            <a:off x="4954906" y="864871"/>
            <a:ext cx="3520916" cy="564356"/>
            <a:chOff x="6606540" y="1153160"/>
            <a:chExt cx="4694555" cy="752475"/>
          </a:xfrm>
        </p:grpSpPr>
        <p:pic>
          <p:nvPicPr>
            <p:cNvPr id="13" name="object 1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606540" y="1153160"/>
              <a:ext cx="4694174" cy="752094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8008620" y="1242060"/>
              <a:ext cx="1892553" cy="653034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6654800" y="1178560"/>
              <a:ext cx="4599940" cy="657860"/>
            </a:xfrm>
            <a:custGeom>
              <a:avLst/>
              <a:gdLst/>
              <a:ahLst/>
              <a:cxnLst/>
              <a:rect l="l" t="t" r="r" b="b"/>
              <a:pathLst>
                <a:path w="4599940" h="657860">
                  <a:moveTo>
                    <a:pt x="4490339" y="0"/>
                  </a:moveTo>
                  <a:lnTo>
                    <a:pt x="109600" y="0"/>
                  </a:lnTo>
                  <a:lnTo>
                    <a:pt x="66972" y="8624"/>
                  </a:lnTo>
                  <a:lnTo>
                    <a:pt x="32130" y="32131"/>
                  </a:lnTo>
                  <a:lnTo>
                    <a:pt x="8624" y="66972"/>
                  </a:lnTo>
                  <a:lnTo>
                    <a:pt x="0" y="109600"/>
                  </a:lnTo>
                  <a:lnTo>
                    <a:pt x="0" y="548259"/>
                  </a:lnTo>
                  <a:lnTo>
                    <a:pt x="8624" y="590887"/>
                  </a:lnTo>
                  <a:lnTo>
                    <a:pt x="32130" y="625729"/>
                  </a:lnTo>
                  <a:lnTo>
                    <a:pt x="66972" y="649235"/>
                  </a:lnTo>
                  <a:lnTo>
                    <a:pt x="109600" y="657860"/>
                  </a:lnTo>
                  <a:lnTo>
                    <a:pt x="4490339" y="657860"/>
                  </a:lnTo>
                  <a:lnTo>
                    <a:pt x="4532967" y="649235"/>
                  </a:lnTo>
                  <a:lnTo>
                    <a:pt x="4567809" y="625729"/>
                  </a:lnTo>
                  <a:lnTo>
                    <a:pt x="4591315" y="590887"/>
                  </a:lnTo>
                  <a:lnTo>
                    <a:pt x="4599940" y="548259"/>
                  </a:lnTo>
                  <a:lnTo>
                    <a:pt x="4599940" y="109600"/>
                  </a:lnTo>
                  <a:lnTo>
                    <a:pt x="4591315" y="66972"/>
                  </a:lnTo>
                  <a:lnTo>
                    <a:pt x="4567809" y="32130"/>
                  </a:lnTo>
                  <a:lnTo>
                    <a:pt x="4532967" y="8624"/>
                  </a:lnTo>
                  <a:lnTo>
                    <a:pt x="4490339" y="0"/>
                  </a:lnTo>
                  <a:close/>
                </a:path>
              </a:pathLst>
            </a:custGeom>
            <a:solidFill>
              <a:srgbClr val="080808"/>
            </a:solidFill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  <p:sp>
          <p:nvSpPr>
            <p:cNvPr id="16" name="object 16"/>
            <p:cNvSpPr/>
            <p:nvPr/>
          </p:nvSpPr>
          <p:spPr>
            <a:xfrm>
              <a:off x="6654800" y="1178560"/>
              <a:ext cx="4599940" cy="657860"/>
            </a:xfrm>
            <a:custGeom>
              <a:avLst/>
              <a:gdLst/>
              <a:ahLst/>
              <a:cxnLst/>
              <a:rect l="l" t="t" r="r" b="b"/>
              <a:pathLst>
                <a:path w="4599940" h="657860">
                  <a:moveTo>
                    <a:pt x="0" y="109600"/>
                  </a:moveTo>
                  <a:lnTo>
                    <a:pt x="8624" y="66972"/>
                  </a:lnTo>
                  <a:lnTo>
                    <a:pt x="32130" y="32131"/>
                  </a:lnTo>
                  <a:lnTo>
                    <a:pt x="66972" y="8624"/>
                  </a:lnTo>
                  <a:lnTo>
                    <a:pt x="109600" y="0"/>
                  </a:lnTo>
                  <a:lnTo>
                    <a:pt x="4490339" y="0"/>
                  </a:lnTo>
                  <a:lnTo>
                    <a:pt x="4532967" y="8624"/>
                  </a:lnTo>
                  <a:lnTo>
                    <a:pt x="4567809" y="32130"/>
                  </a:lnTo>
                  <a:lnTo>
                    <a:pt x="4591315" y="66972"/>
                  </a:lnTo>
                  <a:lnTo>
                    <a:pt x="4599940" y="109600"/>
                  </a:lnTo>
                  <a:lnTo>
                    <a:pt x="4599940" y="548259"/>
                  </a:lnTo>
                  <a:lnTo>
                    <a:pt x="4591315" y="590887"/>
                  </a:lnTo>
                  <a:lnTo>
                    <a:pt x="4567809" y="625729"/>
                  </a:lnTo>
                  <a:lnTo>
                    <a:pt x="4532967" y="649235"/>
                  </a:lnTo>
                  <a:lnTo>
                    <a:pt x="4490339" y="657860"/>
                  </a:lnTo>
                  <a:lnTo>
                    <a:pt x="109600" y="657860"/>
                  </a:lnTo>
                  <a:lnTo>
                    <a:pt x="66972" y="649235"/>
                  </a:lnTo>
                  <a:lnTo>
                    <a:pt x="32130" y="625729"/>
                  </a:lnTo>
                  <a:lnTo>
                    <a:pt x="8624" y="590887"/>
                  </a:lnTo>
                  <a:lnTo>
                    <a:pt x="0" y="548259"/>
                  </a:lnTo>
                  <a:lnTo>
                    <a:pt x="0" y="109600"/>
                  </a:lnTo>
                  <a:close/>
                </a:path>
              </a:pathLst>
            </a:custGeom>
            <a:ln w="10160">
              <a:solidFill>
                <a:srgbClr val="A6A6A6"/>
              </a:solidFill>
            </a:ln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17" name="object 17"/>
          <p:cNvSpPr txBox="1"/>
          <p:nvPr/>
        </p:nvSpPr>
        <p:spPr>
          <a:xfrm>
            <a:off x="1385411" y="985837"/>
            <a:ext cx="5898356" cy="256866"/>
          </a:xfrm>
          <a:prstGeom prst="rect">
            <a:avLst/>
          </a:prstGeom>
        </p:spPr>
        <p:txBody>
          <a:bodyPr vert="horz" wrap="square" lIns="0" tIns="8573" rIns="0" bIns="0" rtlCol="0">
            <a:spAutoFit/>
          </a:bodyPr>
          <a:lstStyle/>
          <a:p>
            <a:pPr marL="9525" defTabSz="685800">
              <a:spcBef>
                <a:spcPts val="68"/>
              </a:spcBef>
              <a:buClrTx/>
              <a:tabLst>
                <a:tab pos="4775835" algn="l"/>
              </a:tabLst>
            </a:pPr>
            <a:r>
              <a:rPr sz="1613" dirty="0">
                <a:solidFill>
                  <a:srgbClr val="F8F8F8"/>
                </a:solidFill>
                <a:latin typeface="Calibri"/>
                <a:cs typeface="Calibri"/>
              </a:rPr>
              <a:t>Konseling</a:t>
            </a:r>
            <a:r>
              <a:rPr sz="1613" spc="-60" dirty="0">
                <a:solidFill>
                  <a:srgbClr val="F8F8F8"/>
                </a:solidFill>
                <a:latin typeface="Calibri"/>
                <a:cs typeface="Calibri"/>
              </a:rPr>
              <a:t> </a:t>
            </a:r>
            <a:r>
              <a:rPr sz="1613" dirty="0">
                <a:solidFill>
                  <a:srgbClr val="F8F8F8"/>
                </a:solidFill>
                <a:latin typeface="Calibri"/>
                <a:cs typeface="Calibri"/>
              </a:rPr>
              <a:t>dan</a:t>
            </a:r>
            <a:r>
              <a:rPr sz="1613" spc="-45" dirty="0">
                <a:solidFill>
                  <a:srgbClr val="F8F8F8"/>
                </a:solidFill>
                <a:latin typeface="Calibri"/>
                <a:cs typeface="Calibri"/>
              </a:rPr>
              <a:t> </a:t>
            </a:r>
            <a:r>
              <a:rPr sz="1613" spc="-8" dirty="0">
                <a:solidFill>
                  <a:srgbClr val="F8F8F8"/>
                </a:solidFill>
                <a:latin typeface="Calibri"/>
                <a:cs typeface="Calibri"/>
              </a:rPr>
              <a:t>Psikoterapi</a:t>
            </a:r>
            <a:r>
              <a:rPr sz="1613" dirty="0">
                <a:solidFill>
                  <a:srgbClr val="F8F8F8"/>
                </a:solidFill>
                <a:latin typeface="Calibri"/>
                <a:cs typeface="Calibri"/>
              </a:rPr>
              <a:t>	</a:t>
            </a:r>
            <a:r>
              <a:rPr sz="1613" spc="-8" dirty="0">
                <a:solidFill>
                  <a:srgbClr val="F8F8F8"/>
                </a:solidFill>
                <a:latin typeface="Calibri"/>
                <a:cs typeface="Calibri"/>
              </a:rPr>
              <a:t>Psikofarmaka</a:t>
            </a:r>
            <a:endParaRPr sz="1613">
              <a:solidFill>
                <a:sysClr val="windowText" lastClr="000000"/>
              </a:solidFill>
              <a:latin typeface="Calibri"/>
              <a:cs typeface="Calibri"/>
            </a:endParaRPr>
          </a:p>
        </p:txBody>
      </p:sp>
      <p:grpSp>
        <p:nvGrpSpPr>
          <p:cNvPr id="18" name="object 18"/>
          <p:cNvGrpSpPr/>
          <p:nvPr/>
        </p:nvGrpSpPr>
        <p:grpSpPr>
          <a:xfrm>
            <a:off x="4594859" y="1083945"/>
            <a:ext cx="57150" cy="3838099"/>
            <a:chOff x="6126479" y="1445260"/>
            <a:chExt cx="76200" cy="5117465"/>
          </a:xfrm>
        </p:grpSpPr>
        <p:sp>
          <p:nvSpPr>
            <p:cNvPr id="19" name="object 19"/>
            <p:cNvSpPr/>
            <p:nvPr/>
          </p:nvSpPr>
          <p:spPr>
            <a:xfrm>
              <a:off x="6164579" y="1445260"/>
              <a:ext cx="0" cy="5116830"/>
            </a:xfrm>
            <a:custGeom>
              <a:avLst/>
              <a:gdLst/>
              <a:ahLst/>
              <a:cxnLst/>
              <a:rect l="l" t="t" r="r" b="b"/>
              <a:pathLst>
                <a:path h="5116830">
                  <a:moveTo>
                    <a:pt x="0" y="5116715"/>
                  </a:moveTo>
                  <a:lnTo>
                    <a:pt x="0" y="0"/>
                  </a:lnTo>
                </a:path>
              </a:pathLst>
            </a:custGeom>
            <a:ln w="20320">
              <a:solidFill>
                <a:srgbClr val="5F5F5F"/>
              </a:solidFill>
            </a:ln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  <p:sp>
          <p:nvSpPr>
            <p:cNvPr id="20" name="object 20"/>
            <p:cNvSpPr/>
            <p:nvPr/>
          </p:nvSpPr>
          <p:spPr>
            <a:xfrm>
              <a:off x="6126479" y="3215639"/>
              <a:ext cx="76200" cy="3347085"/>
            </a:xfrm>
            <a:custGeom>
              <a:avLst/>
              <a:gdLst/>
              <a:ahLst/>
              <a:cxnLst/>
              <a:rect l="l" t="t" r="r" b="b"/>
              <a:pathLst>
                <a:path w="76200" h="3347084">
                  <a:moveTo>
                    <a:pt x="27940" y="74154"/>
                  </a:moveTo>
                  <a:lnTo>
                    <a:pt x="27940" y="3346869"/>
                  </a:lnTo>
                  <a:lnTo>
                    <a:pt x="48260" y="3346869"/>
                  </a:lnTo>
                  <a:lnTo>
                    <a:pt x="48260" y="76200"/>
                  </a:lnTo>
                  <a:lnTo>
                    <a:pt x="38100" y="76200"/>
                  </a:lnTo>
                  <a:lnTo>
                    <a:pt x="27940" y="74154"/>
                  </a:lnTo>
                  <a:close/>
                </a:path>
                <a:path w="76200" h="3347084">
                  <a:moveTo>
                    <a:pt x="48260" y="38100"/>
                  </a:moveTo>
                  <a:lnTo>
                    <a:pt x="27940" y="38100"/>
                  </a:lnTo>
                  <a:lnTo>
                    <a:pt x="27940" y="74154"/>
                  </a:lnTo>
                  <a:lnTo>
                    <a:pt x="38100" y="76200"/>
                  </a:lnTo>
                  <a:lnTo>
                    <a:pt x="48260" y="74154"/>
                  </a:lnTo>
                  <a:lnTo>
                    <a:pt x="48260" y="38100"/>
                  </a:lnTo>
                  <a:close/>
                </a:path>
                <a:path w="76200" h="3347084">
                  <a:moveTo>
                    <a:pt x="48260" y="74154"/>
                  </a:moveTo>
                  <a:lnTo>
                    <a:pt x="38100" y="76200"/>
                  </a:lnTo>
                  <a:lnTo>
                    <a:pt x="48260" y="76200"/>
                  </a:lnTo>
                  <a:lnTo>
                    <a:pt x="48260" y="74154"/>
                  </a:lnTo>
                  <a:close/>
                </a:path>
                <a:path w="76200" h="3347084">
                  <a:moveTo>
                    <a:pt x="38100" y="0"/>
                  </a:moveTo>
                  <a:lnTo>
                    <a:pt x="23252" y="2988"/>
                  </a:lnTo>
                  <a:lnTo>
                    <a:pt x="11144" y="11144"/>
                  </a:lnTo>
                  <a:lnTo>
                    <a:pt x="2988" y="23252"/>
                  </a:lnTo>
                  <a:lnTo>
                    <a:pt x="0" y="38100"/>
                  </a:lnTo>
                  <a:lnTo>
                    <a:pt x="2988" y="52947"/>
                  </a:lnTo>
                  <a:lnTo>
                    <a:pt x="11144" y="65055"/>
                  </a:lnTo>
                  <a:lnTo>
                    <a:pt x="23252" y="73211"/>
                  </a:lnTo>
                  <a:lnTo>
                    <a:pt x="27940" y="74154"/>
                  </a:lnTo>
                  <a:lnTo>
                    <a:pt x="27940" y="38100"/>
                  </a:lnTo>
                  <a:lnTo>
                    <a:pt x="76200" y="38100"/>
                  </a:lnTo>
                  <a:lnTo>
                    <a:pt x="73211" y="23252"/>
                  </a:lnTo>
                  <a:lnTo>
                    <a:pt x="65055" y="11144"/>
                  </a:lnTo>
                  <a:lnTo>
                    <a:pt x="52947" y="2988"/>
                  </a:lnTo>
                  <a:lnTo>
                    <a:pt x="38100" y="0"/>
                  </a:lnTo>
                  <a:close/>
                </a:path>
                <a:path w="76200" h="3347084">
                  <a:moveTo>
                    <a:pt x="76200" y="38100"/>
                  </a:moveTo>
                  <a:lnTo>
                    <a:pt x="48260" y="38100"/>
                  </a:lnTo>
                  <a:lnTo>
                    <a:pt x="48260" y="74154"/>
                  </a:lnTo>
                  <a:lnTo>
                    <a:pt x="52947" y="73211"/>
                  </a:lnTo>
                  <a:lnTo>
                    <a:pt x="65055" y="65055"/>
                  </a:lnTo>
                  <a:lnTo>
                    <a:pt x="73211" y="52947"/>
                  </a:lnTo>
                  <a:lnTo>
                    <a:pt x="76200" y="38100"/>
                  </a:lnTo>
                  <a:close/>
                </a:path>
              </a:pathLst>
            </a:custGeom>
            <a:solidFill>
              <a:srgbClr val="181818"/>
            </a:solidFill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</p:grpSp>
      <p:pic>
        <p:nvPicPr>
          <p:cNvPr id="21" name="object 21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207644" y="152400"/>
            <a:ext cx="706755" cy="323850"/>
          </a:xfrm>
          <a:prstGeom prst="rect">
            <a:avLst/>
          </a:prstGeom>
        </p:spPr>
      </p:pic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0" y="0"/>
            <a:ext cx="9144000" cy="51435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12192000" y="0"/>
                </a:moveTo>
                <a:lnTo>
                  <a:pt x="0" y="0"/>
                </a:lnTo>
                <a:lnTo>
                  <a:pt x="0" y="6858000"/>
                </a:lnTo>
                <a:lnTo>
                  <a:pt x="12192000" y="6858000"/>
                </a:lnTo>
                <a:lnTo>
                  <a:pt x="12192000" y="0"/>
                </a:lnTo>
                <a:close/>
              </a:path>
            </a:pathLst>
          </a:custGeom>
          <a:solidFill>
            <a:srgbClr val="F8F8F8"/>
          </a:solidFill>
        </p:spPr>
        <p:txBody>
          <a:bodyPr wrap="square" lIns="0" tIns="0" rIns="0" bIns="0" rtlCol="0"/>
          <a:lstStyle/>
          <a:p>
            <a:pPr defTabSz="685800">
              <a:buClrTx/>
            </a:pPr>
            <a:endParaRPr sz="1350">
              <a:solidFill>
                <a:sysClr val="windowText" lastClr="000000"/>
              </a:solidFill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" y="1520190"/>
            <a:ext cx="2061209" cy="1983105"/>
          </a:xfrm>
          <a:prstGeom prst="rect">
            <a:avLst/>
          </a:prstGeom>
        </p:spPr>
      </p:pic>
      <p:grpSp>
        <p:nvGrpSpPr>
          <p:cNvPr id="4" name="object 4"/>
          <p:cNvGrpSpPr/>
          <p:nvPr/>
        </p:nvGrpSpPr>
        <p:grpSpPr>
          <a:xfrm>
            <a:off x="217169" y="198119"/>
            <a:ext cx="8926830" cy="4749165"/>
            <a:chOff x="289559" y="264159"/>
            <a:chExt cx="11902440" cy="6332220"/>
          </a:xfrm>
        </p:grpSpPr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443719" y="2186939"/>
              <a:ext cx="2748279" cy="2646680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303529" y="278129"/>
              <a:ext cx="11587480" cy="6304280"/>
            </a:xfrm>
            <a:custGeom>
              <a:avLst/>
              <a:gdLst/>
              <a:ahLst/>
              <a:cxnLst/>
              <a:rect l="l" t="t" r="r" b="b"/>
              <a:pathLst>
                <a:path w="11587480" h="6304280">
                  <a:moveTo>
                    <a:pt x="0" y="6039307"/>
                  </a:moveTo>
                  <a:lnTo>
                    <a:pt x="0" y="263906"/>
                  </a:lnTo>
                  <a:lnTo>
                    <a:pt x="50475" y="260463"/>
                  </a:lnTo>
                  <a:lnTo>
                    <a:pt x="98388" y="250492"/>
                  </a:lnTo>
                  <a:lnTo>
                    <a:pt x="143089" y="234529"/>
                  </a:lnTo>
                  <a:lnTo>
                    <a:pt x="183932" y="213110"/>
                  </a:lnTo>
                  <a:lnTo>
                    <a:pt x="220268" y="186769"/>
                  </a:lnTo>
                  <a:lnTo>
                    <a:pt x="251450" y="156043"/>
                  </a:lnTo>
                  <a:lnTo>
                    <a:pt x="276831" y="121467"/>
                  </a:lnTo>
                  <a:lnTo>
                    <a:pt x="295761" y="83578"/>
                  </a:lnTo>
                  <a:lnTo>
                    <a:pt x="307595" y="42910"/>
                  </a:lnTo>
                  <a:lnTo>
                    <a:pt x="311683" y="0"/>
                  </a:lnTo>
                  <a:lnTo>
                    <a:pt x="11277092" y="0"/>
                  </a:lnTo>
                  <a:lnTo>
                    <a:pt x="11281143" y="42910"/>
                  </a:lnTo>
                  <a:lnTo>
                    <a:pt x="11292876" y="83578"/>
                  </a:lnTo>
                  <a:lnTo>
                    <a:pt x="11311659" y="121467"/>
                  </a:lnTo>
                  <a:lnTo>
                    <a:pt x="11336861" y="156043"/>
                  </a:lnTo>
                  <a:lnTo>
                    <a:pt x="11367849" y="186769"/>
                  </a:lnTo>
                  <a:lnTo>
                    <a:pt x="11403992" y="213110"/>
                  </a:lnTo>
                  <a:lnTo>
                    <a:pt x="11444658" y="234529"/>
                  </a:lnTo>
                  <a:lnTo>
                    <a:pt x="11489216" y="250492"/>
                  </a:lnTo>
                  <a:lnTo>
                    <a:pt x="11537034" y="260463"/>
                  </a:lnTo>
                  <a:lnTo>
                    <a:pt x="11587480" y="263906"/>
                  </a:lnTo>
                  <a:lnTo>
                    <a:pt x="11587480" y="6039307"/>
                  </a:lnTo>
                  <a:lnTo>
                    <a:pt x="11537034" y="6042751"/>
                  </a:lnTo>
                  <a:lnTo>
                    <a:pt x="11489216" y="6052730"/>
                  </a:lnTo>
                  <a:lnTo>
                    <a:pt x="11444658" y="6068714"/>
                  </a:lnTo>
                  <a:lnTo>
                    <a:pt x="11403992" y="6090175"/>
                  </a:lnTo>
                  <a:lnTo>
                    <a:pt x="11367849" y="6116581"/>
                  </a:lnTo>
                  <a:lnTo>
                    <a:pt x="11336861" y="6147405"/>
                  </a:lnTo>
                  <a:lnTo>
                    <a:pt x="11311659" y="6182116"/>
                  </a:lnTo>
                  <a:lnTo>
                    <a:pt x="11292876" y="6220186"/>
                  </a:lnTo>
                  <a:lnTo>
                    <a:pt x="11281143" y="6261083"/>
                  </a:lnTo>
                  <a:lnTo>
                    <a:pt x="11277092" y="6304280"/>
                  </a:lnTo>
                  <a:lnTo>
                    <a:pt x="311683" y="6304280"/>
                  </a:lnTo>
                  <a:lnTo>
                    <a:pt x="307595" y="6261083"/>
                  </a:lnTo>
                  <a:lnTo>
                    <a:pt x="295761" y="6220186"/>
                  </a:lnTo>
                  <a:lnTo>
                    <a:pt x="276831" y="6182116"/>
                  </a:lnTo>
                  <a:lnTo>
                    <a:pt x="251450" y="6147405"/>
                  </a:lnTo>
                  <a:lnTo>
                    <a:pt x="220268" y="6116581"/>
                  </a:lnTo>
                  <a:lnTo>
                    <a:pt x="183932" y="6090175"/>
                  </a:lnTo>
                  <a:lnTo>
                    <a:pt x="143089" y="6068714"/>
                  </a:lnTo>
                  <a:lnTo>
                    <a:pt x="98388" y="6052730"/>
                  </a:lnTo>
                  <a:lnTo>
                    <a:pt x="50475" y="6042751"/>
                  </a:lnTo>
                  <a:lnTo>
                    <a:pt x="0" y="6039307"/>
                  </a:lnTo>
                  <a:close/>
                </a:path>
              </a:pathLst>
            </a:custGeom>
            <a:ln w="27940">
              <a:solidFill>
                <a:srgbClr val="B1B1B1"/>
              </a:solidFill>
            </a:ln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  <p:sp>
          <p:nvSpPr>
            <p:cNvPr id="7" name="object 7"/>
            <p:cNvSpPr/>
            <p:nvPr/>
          </p:nvSpPr>
          <p:spPr>
            <a:xfrm>
              <a:off x="790498" y="935862"/>
              <a:ext cx="1947545" cy="5109210"/>
            </a:xfrm>
            <a:custGeom>
              <a:avLst/>
              <a:gdLst/>
              <a:ahLst/>
              <a:cxnLst/>
              <a:rect l="l" t="t" r="r" b="b"/>
              <a:pathLst>
                <a:path w="1947545" h="5109210">
                  <a:moveTo>
                    <a:pt x="1947113" y="5108499"/>
                  </a:moveTo>
                  <a:lnTo>
                    <a:pt x="1575257" y="0"/>
                  </a:lnTo>
                  <a:lnTo>
                    <a:pt x="1574355" y="50"/>
                  </a:lnTo>
                  <a:lnTo>
                    <a:pt x="1574355" y="4230497"/>
                  </a:lnTo>
                  <a:lnTo>
                    <a:pt x="375310" y="4230497"/>
                  </a:lnTo>
                  <a:lnTo>
                    <a:pt x="403021" y="3590417"/>
                  </a:lnTo>
                  <a:lnTo>
                    <a:pt x="1548523" y="3590417"/>
                  </a:lnTo>
                  <a:lnTo>
                    <a:pt x="1574355" y="4230497"/>
                  </a:lnTo>
                  <a:lnTo>
                    <a:pt x="1574355" y="50"/>
                  </a:lnTo>
                  <a:lnTo>
                    <a:pt x="1537639" y="2120"/>
                  </a:lnTo>
                  <a:lnTo>
                    <a:pt x="1537639" y="3321177"/>
                  </a:lnTo>
                  <a:lnTo>
                    <a:pt x="414655" y="3321177"/>
                  </a:lnTo>
                  <a:lnTo>
                    <a:pt x="442379" y="2681097"/>
                  </a:lnTo>
                  <a:lnTo>
                    <a:pt x="1511820" y="2681097"/>
                  </a:lnTo>
                  <a:lnTo>
                    <a:pt x="1537639" y="3321177"/>
                  </a:lnTo>
                  <a:lnTo>
                    <a:pt x="1537639" y="2120"/>
                  </a:lnTo>
                  <a:lnTo>
                    <a:pt x="1501051" y="4191"/>
                  </a:lnTo>
                  <a:lnTo>
                    <a:pt x="1501051" y="2414397"/>
                  </a:lnTo>
                  <a:lnTo>
                    <a:pt x="453923" y="2414397"/>
                  </a:lnTo>
                  <a:lnTo>
                    <a:pt x="481634" y="1774317"/>
                  </a:lnTo>
                  <a:lnTo>
                    <a:pt x="1475193" y="1774317"/>
                  </a:lnTo>
                  <a:lnTo>
                    <a:pt x="1501051" y="2414397"/>
                  </a:lnTo>
                  <a:lnTo>
                    <a:pt x="1501051" y="4191"/>
                  </a:lnTo>
                  <a:lnTo>
                    <a:pt x="1464424" y="6248"/>
                  </a:lnTo>
                  <a:lnTo>
                    <a:pt x="1464424" y="1507617"/>
                  </a:lnTo>
                  <a:lnTo>
                    <a:pt x="493179" y="1507617"/>
                  </a:lnTo>
                  <a:lnTo>
                    <a:pt x="520890" y="867537"/>
                  </a:lnTo>
                  <a:lnTo>
                    <a:pt x="1438579" y="867537"/>
                  </a:lnTo>
                  <a:lnTo>
                    <a:pt x="1464424" y="1507617"/>
                  </a:lnTo>
                  <a:lnTo>
                    <a:pt x="1464424" y="6248"/>
                  </a:lnTo>
                  <a:lnTo>
                    <a:pt x="1403934" y="9652"/>
                  </a:lnTo>
                  <a:lnTo>
                    <a:pt x="1427797" y="600837"/>
                  </a:lnTo>
                  <a:lnTo>
                    <a:pt x="532422" y="600837"/>
                  </a:lnTo>
                  <a:lnTo>
                    <a:pt x="557987" y="10414"/>
                  </a:lnTo>
                  <a:lnTo>
                    <a:pt x="386676" y="127"/>
                  </a:lnTo>
                  <a:lnTo>
                    <a:pt x="0" y="5108638"/>
                  </a:lnTo>
                  <a:lnTo>
                    <a:pt x="174472" y="5105717"/>
                  </a:lnTo>
                  <a:lnTo>
                    <a:pt x="174396" y="5107178"/>
                  </a:lnTo>
                  <a:lnTo>
                    <a:pt x="337489" y="5104447"/>
                  </a:lnTo>
                  <a:lnTo>
                    <a:pt x="337540" y="5102999"/>
                  </a:lnTo>
                  <a:lnTo>
                    <a:pt x="363778" y="4497197"/>
                  </a:lnTo>
                  <a:lnTo>
                    <a:pt x="1585137" y="4497197"/>
                  </a:lnTo>
                  <a:lnTo>
                    <a:pt x="1609674" y="5104765"/>
                  </a:lnTo>
                  <a:lnTo>
                    <a:pt x="1739849" y="5106848"/>
                  </a:lnTo>
                  <a:lnTo>
                    <a:pt x="1739747" y="5105209"/>
                  </a:lnTo>
                  <a:lnTo>
                    <a:pt x="1947113" y="5108499"/>
                  </a:lnTo>
                  <a:close/>
                </a:path>
              </a:pathLst>
            </a:custGeom>
            <a:solidFill>
              <a:srgbClr val="2F2F2F"/>
            </a:solidFill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  <p:sp>
          <p:nvSpPr>
            <p:cNvPr id="8" name="object 8"/>
            <p:cNvSpPr/>
            <p:nvPr/>
          </p:nvSpPr>
          <p:spPr>
            <a:xfrm>
              <a:off x="1418590" y="1248409"/>
              <a:ext cx="708660" cy="685800"/>
            </a:xfrm>
            <a:custGeom>
              <a:avLst/>
              <a:gdLst/>
              <a:ahLst/>
              <a:cxnLst/>
              <a:rect l="l" t="t" r="r" b="b"/>
              <a:pathLst>
                <a:path w="708660" h="685800">
                  <a:moveTo>
                    <a:pt x="354329" y="0"/>
                  </a:moveTo>
                  <a:lnTo>
                    <a:pt x="306246" y="3130"/>
                  </a:lnTo>
                  <a:lnTo>
                    <a:pt x="260129" y="12250"/>
                  </a:lnTo>
                  <a:lnTo>
                    <a:pt x="216402" y="26949"/>
                  </a:lnTo>
                  <a:lnTo>
                    <a:pt x="175485" y="46820"/>
                  </a:lnTo>
                  <a:lnTo>
                    <a:pt x="137802" y="71454"/>
                  </a:lnTo>
                  <a:lnTo>
                    <a:pt x="103774" y="100441"/>
                  </a:lnTo>
                  <a:lnTo>
                    <a:pt x="73824" y="133373"/>
                  </a:lnTo>
                  <a:lnTo>
                    <a:pt x="48372" y="169841"/>
                  </a:lnTo>
                  <a:lnTo>
                    <a:pt x="27842" y="209436"/>
                  </a:lnTo>
                  <a:lnTo>
                    <a:pt x="12655" y="251751"/>
                  </a:lnTo>
                  <a:lnTo>
                    <a:pt x="3234" y="296375"/>
                  </a:lnTo>
                  <a:lnTo>
                    <a:pt x="0" y="342900"/>
                  </a:lnTo>
                  <a:lnTo>
                    <a:pt x="3234" y="389424"/>
                  </a:lnTo>
                  <a:lnTo>
                    <a:pt x="12655" y="434048"/>
                  </a:lnTo>
                  <a:lnTo>
                    <a:pt x="27842" y="476363"/>
                  </a:lnTo>
                  <a:lnTo>
                    <a:pt x="48372" y="515958"/>
                  </a:lnTo>
                  <a:lnTo>
                    <a:pt x="73824" y="552426"/>
                  </a:lnTo>
                  <a:lnTo>
                    <a:pt x="103774" y="585358"/>
                  </a:lnTo>
                  <a:lnTo>
                    <a:pt x="137802" y="614345"/>
                  </a:lnTo>
                  <a:lnTo>
                    <a:pt x="175485" y="638979"/>
                  </a:lnTo>
                  <a:lnTo>
                    <a:pt x="216402" y="658850"/>
                  </a:lnTo>
                  <a:lnTo>
                    <a:pt x="260129" y="673549"/>
                  </a:lnTo>
                  <a:lnTo>
                    <a:pt x="306246" y="682669"/>
                  </a:lnTo>
                  <a:lnTo>
                    <a:pt x="354329" y="685800"/>
                  </a:lnTo>
                  <a:lnTo>
                    <a:pt x="402413" y="682669"/>
                  </a:lnTo>
                  <a:lnTo>
                    <a:pt x="448530" y="673549"/>
                  </a:lnTo>
                  <a:lnTo>
                    <a:pt x="492257" y="658850"/>
                  </a:lnTo>
                  <a:lnTo>
                    <a:pt x="533174" y="638979"/>
                  </a:lnTo>
                  <a:lnTo>
                    <a:pt x="570857" y="614345"/>
                  </a:lnTo>
                  <a:lnTo>
                    <a:pt x="604885" y="585358"/>
                  </a:lnTo>
                  <a:lnTo>
                    <a:pt x="634835" y="552426"/>
                  </a:lnTo>
                  <a:lnTo>
                    <a:pt x="660287" y="515958"/>
                  </a:lnTo>
                  <a:lnTo>
                    <a:pt x="680817" y="476363"/>
                  </a:lnTo>
                  <a:lnTo>
                    <a:pt x="696004" y="434048"/>
                  </a:lnTo>
                  <a:lnTo>
                    <a:pt x="705425" y="389424"/>
                  </a:lnTo>
                  <a:lnTo>
                    <a:pt x="708660" y="342900"/>
                  </a:lnTo>
                  <a:lnTo>
                    <a:pt x="705425" y="296375"/>
                  </a:lnTo>
                  <a:lnTo>
                    <a:pt x="696004" y="251751"/>
                  </a:lnTo>
                  <a:lnTo>
                    <a:pt x="680817" y="209436"/>
                  </a:lnTo>
                  <a:lnTo>
                    <a:pt x="660287" y="169841"/>
                  </a:lnTo>
                  <a:lnTo>
                    <a:pt x="634835" y="133373"/>
                  </a:lnTo>
                  <a:lnTo>
                    <a:pt x="604885" y="100441"/>
                  </a:lnTo>
                  <a:lnTo>
                    <a:pt x="570857" y="71454"/>
                  </a:lnTo>
                  <a:lnTo>
                    <a:pt x="533174" y="46820"/>
                  </a:lnTo>
                  <a:lnTo>
                    <a:pt x="492257" y="26949"/>
                  </a:lnTo>
                  <a:lnTo>
                    <a:pt x="448530" y="12250"/>
                  </a:lnTo>
                  <a:lnTo>
                    <a:pt x="402413" y="3130"/>
                  </a:lnTo>
                  <a:lnTo>
                    <a:pt x="354329" y="0"/>
                  </a:lnTo>
                  <a:close/>
                </a:path>
              </a:pathLst>
            </a:custGeom>
            <a:solidFill>
              <a:srgbClr val="DDDDDD"/>
            </a:solidFill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  <p:sp>
          <p:nvSpPr>
            <p:cNvPr id="9" name="object 9"/>
            <p:cNvSpPr/>
            <p:nvPr/>
          </p:nvSpPr>
          <p:spPr>
            <a:xfrm>
              <a:off x="1418590" y="1248409"/>
              <a:ext cx="708660" cy="685800"/>
            </a:xfrm>
            <a:custGeom>
              <a:avLst/>
              <a:gdLst/>
              <a:ahLst/>
              <a:cxnLst/>
              <a:rect l="l" t="t" r="r" b="b"/>
              <a:pathLst>
                <a:path w="708660" h="685800">
                  <a:moveTo>
                    <a:pt x="0" y="342900"/>
                  </a:moveTo>
                  <a:lnTo>
                    <a:pt x="3234" y="296375"/>
                  </a:lnTo>
                  <a:lnTo>
                    <a:pt x="12655" y="251751"/>
                  </a:lnTo>
                  <a:lnTo>
                    <a:pt x="27842" y="209436"/>
                  </a:lnTo>
                  <a:lnTo>
                    <a:pt x="48372" y="169841"/>
                  </a:lnTo>
                  <a:lnTo>
                    <a:pt x="73824" y="133373"/>
                  </a:lnTo>
                  <a:lnTo>
                    <a:pt x="103774" y="100441"/>
                  </a:lnTo>
                  <a:lnTo>
                    <a:pt x="137802" y="71454"/>
                  </a:lnTo>
                  <a:lnTo>
                    <a:pt x="175485" y="46820"/>
                  </a:lnTo>
                  <a:lnTo>
                    <a:pt x="216402" y="26949"/>
                  </a:lnTo>
                  <a:lnTo>
                    <a:pt x="260129" y="12250"/>
                  </a:lnTo>
                  <a:lnTo>
                    <a:pt x="306246" y="3130"/>
                  </a:lnTo>
                  <a:lnTo>
                    <a:pt x="354329" y="0"/>
                  </a:lnTo>
                  <a:lnTo>
                    <a:pt x="402413" y="3130"/>
                  </a:lnTo>
                  <a:lnTo>
                    <a:pt x="448530" y="12250"/>
                  </a:lnTo>
                  <a:lnTo>
                    <a:pt x="492257" y="26949"/>
                  </a:lnTo>
                  <a:lnTo>
                    <a:pt x="533174" y="46820"/>
                  </a:lnTo>
                  <a:lnTo>
                    <a:pt x="570857" y="71454"/>
                  </a:lnTo>
                  <a:lnTo>
                    <a:pt x="604885" y="100441"/>
                  </a:lnTo>
                  <a:lnTo>
                    <a:pt x="634835" y="133373"/>
                  </a:lnTo>
                  <a:lnTo>
                    <a:pt x="660287" y="169841"/>
                  </a:lnTo>
                  <a:lnTo>
                    <a:pt x="680817" y="209436"/>
                  </a:lnTo>
                  <a:lnTo>
                    <a:pt x="696004" y="251751"/>
                  </a:lnTo>
                  <a:lnTo>
                    <a:pt x="705425" y="296375"/>
                  </a:lnTo>
                  <a:lnTo>
                    <a:pt x="708660" y="342900"/>
                  </a:lnTo>
                  <a:lnTo>
                    <a:pt x="705425" y="389424"/>
                  </a:lnTo>
                  <a:lnTo>
                    <a:pt x="696004" y="434048"/>
                  </a:lnTo>
                  <a:lnTo>
                    <a:pt x="680817" y="476363"/>
                  </a:lnTo>
                  <a:lnTo>
                    <a:pt x="660287" y="515958"/>
                  </a:lnTo>
                  <a:lnTo>
                    <a:pt x="634835" y="552426"/>
                  </a:lnTo>
                  <a:lnTo>
                    <a:pt x="604885" y="585358"/>
                  </a:lnTo>
                  <a:lnTo>
                    <a:pt x="570857" y="614345"/>
                  </a:lnTo>
                  <a:lnTo>
                    <a:pt x="533174" y="638979"/>
                  </a:lnTo>
                  <a:lnTo>
                    <a:pt x="492257" y="658850"/>
                  </a:lnTo>
                  <a:lnTo>
                    <a:pt x="448530" y="673549"/>
                  </a:lnTo>
                  <a:lnTo>
                    <a:pt x="402413" y="682669"/>
                  </a:lnTo>
                  <a:lnTo>
                    <a:pt x="354329" y="685800"/>
                  </a:lnTo>
                  <a:lnTo>
                    <a:pt x="306246" y="682669"/>
                  </a:lnTo>
                  <a:lnTo>
                    <a:pt x="260129" y="673549"/>
                  </a:lnTo>
                  <a:lnTo>
                    <a:pt x="216402" y="658850"/>
                  </a:lnTo>
                  <a:lnTo>
                    <a:pt x="175485" y="638979"/>
                  </a:lnTo>
                  <a:lnTo>
                    <a:pt x="137802" y="614345"/>
                  </a:lnTo>
                  <a:lnTo>
                    <a:pt x="103774" y="585358"/>
                  </a:lnTo>
                  <a:lnTo>
                    <a:pt x="73824" y="552426"/>
                  </a:lnTo>
                  <a:lnTo>
                    <a:pt x="48372" y="515958"/>
                  </a:lnTo>
                  <a:lnTo>
                    <a:pt x="27842" y="476363"/>
                  </a:lnTo>
                  <a:lnTo>
                    <a:pt x="12655" y="434048"/>
                  </a:lnTo>
                  <a:lnTo>
                    <a:pt x="3234" y="389424"/>
                  </a:lnTo>
                  <a:lnTo>
                    <a:pt x="0" y="342900"/>
                  </a:lnTo>
                  <a:close/>
                </a:path>
              </a:pathLst>
            </a:custGeom>
            <a:ln w="38100">
              <a:solidFill>
                <a:srgbClr val="7E694B"/>
              </a:solidFill>
            </a:ln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10" name="object 10"/>
          <p:cNvSpPr txBox="1"/>
          <p:nvPr/>
        </p:nvSpPr>
        <p:spPr>
          <a:xfrm>
            <a:off x="1227582" y="948214"/>
            <a:ext cx="200025" cy="441532"/>
          </a:xfrm>
          <a:prstGeom prst="rect">
            <a:avLst/>
          </a:prstGeom>
        </p:spPr>
        <p:txBody>
          <a:bodyPr vert="horz" wrap="square" lIns="0" tIns="8573" rIns="0" bIns="0" rtlCol="0">
            <a:spAutoFit/>
          </a:bodyPr>
          <a:lstStyle/>
          <a:p>
            <a:pPr marL="9525" defTabSz="685800">
              <a:spcBef>
                <a:spcPts val="68"/>
              </a:spcBef>
              <a:buClrTx/>
            </a:pPr>
            <a:r>
              <a:rPr sz="2813" spc="-38" dirty="0">
                <a:solidFill>
                  <a:srgbClr val="7E694B"/>
                </a:solidFill>
                <a:latin typeface="Calibri"/>
                <a:cs typeface="Calibri"/>
              </a:rPr>
              <a:t>1</a:t>
            </a:r>
            <a:endParaRPr sz="2813">
              <a:solidFill>
                <a:sysClr val="windowText" lastClr="000000"/>
              </a:solidFill>
              <a:latin typeface="Calibri"/>
              <a:cs typeface="Calibri"/>
            </a:endParaRPr>
          </a:p>
        </p:txBody>
      </p:sp>
      <p:grpSp>
        <p:nvGrpSpPr>
          <p:cNvPr id="11" name="object 11"/>
          <p:cNvGrpSpPr/>
          <p:nvPr/>
        </p:nvGrpSpPr>
        <p:grpSpPr>
          <a:xfrm>
            <a:off x="1038225" y="1640204"/>
            <a:ext cx="558165" cy="542925"/>
            <a:chOff x="1384300" y="2186939"/>
            <a:chExt cx="744220" cy="723900"/>
          </a:xfrm>
        </p:grpSpPr>
        <p:sp>
          <p:nvSpPr>
            <p:cNvPr id="12" name="object 12"/>
            <p:cNvSpPr/>
            <p:nvPr/>
          </p:nvSpPr>
          <p:spPr>
            <a:xfrm>
              <a:off x="1403350" y="2205989"/>
              <a:ext cx="706120" cy="685800"/>
            </a:xfrm>
            <a:custGeom>
              <a:avLst/>
              <a:gdLst/>
              <a:ahLst/>
              <a:cxnLst/>
              <a:rect l="l" t="t" r="r" b="b"/>
              <a:pathLst>
                <a:path w="706119" h="685800">
                  <a:moveTo>
                    <a:pt x="353060" y="0"/>
                  </a:moveTo>
                  <a:lnTo>
                    <a:pt x="305161" y="3130"/>
                  </a:lnTo>
                  <a:lnTo>
                    <a:pt x="259218" y="12250"/>
                  </a:lnTo>
                  <a:lnTo>
                    <a:pt x="215651" y="26949"/>
                  </a:lnTo>
                  <a:lnTo>
                    <a:pt x="174883" y="46820"/>
                  </a:lnTo>
                  <a:lnTo>
                    <a:pt x="137334" y="71454"/>
                  </a:lnTo>
                  <a:lnTo>
                    <a:pt x="103425" y="100441"/>
                  </a:lnTo>
                  <a:lnTo>
                    <a:pt x="73578" y="133373"/>
                  </a:lnTo>
                  <a:lnTo>
                    <a:pt x="48212" y="169841"/>
                  </a:lnTo>
                  <a:lnTo>
                    <a:pt x="27751" y="209436"/>
                  </a:lnTo>
                  <a:lnTo>
                    <a:pt x="12614" y="251751"/>
                  </a:lnTo>
                  <a:lnTo>
                    <a:pt x="3223" y="296375"/>
                  </a:lnTo>
                  <a:lnTo>
                    <a:pt x="0" y="342900"/>
                  </a:lnTo>
                  <a:lnTo>
                    <a:pt x="3223" y="389424"/>
                  </a:lnTo>
                  <a:lnTo>
                    <a:pt x="12614" y="434048"/>
                  </a:lnTo>
                  <a:lnTo>
                    <a:pt x="27751" y="476363"/>
                  </a:lnTo>
                  <a:lnTo>
                    <a:pt x="48212" y="515958"/>
                  </a:lnTo>
                  <a:lnTo>
                    <a:pt x="73578" y="552426"/>
                  </a:lnTo>
                  <a:lnTo>
                    <a:pt x="103425" y="585358"/>
                  </a:lnTo>
                  <a:lnTo>
                    <a:pt x="137334" y="614345"/>
                  </a:lnTo>
                  <a:lnTo>
                    <a:pt x="174883" y="638979"/>
                  </a:lnTo>
                  <a:lnTo>
                    <a:pt x="215651" y="658850"/>
                  </a:lnTo>
                  <a:lnTo>
                    <a:pt x="259218" y="673549"/>
                  </a:lnTo>
                  <a:lnTo>
                    <a:pt x="305161" y="682669"/>
                  </a:lnTo>
                  <a:lnTo>
                    <a:pt x="353060" y="685800"/>
                  </a:lnTo>
                  <a:lnTo>
                    <a:pt x="400958" y="682669"/>
                  </a:lnTo>
                  <a:lnTo>
                    <a:pt x="446901" y="673549"/>
                  </a:lnTo>
                  <a:lnTo>
                    <a:pt x="490468" y="658850"/>
                  </a:lnTo>
                  <a:lnTo>
                    <a:pt x="531236" y="638979"/>
                  </a:lnTo>
                  <a:lnTo>
                    <a:pt x="568785" y="614345"/>
                  </a:lnTo>
                  <a:lnTo>
                    <a:pt x="602694" y="585358"/>
                  </a:lnTo>
                  <a:lnTo>
                    <a:pt x="632541" y="552426"/>
                  </a:lnTo>
                  <a:lnTo>
                    <a:pt x="657907" y="515958"/>
                  </a:lnTo>
                  <a:lnTo>
                    <a:pt x="678368" y="476363"/>
                  </a:lnTo>
                  <a:lnTo>
                    <a:pt x="693505" y="434048"/>
                  </a:lnTo>
                  <a:lnTo>
                    <a:pt x="702896" y="389424"/>
                  </a:lnTo>
                  <a:lnTo>
                    <a:pt x="706119" y="342900"/>
                  </a:lnTo>
                  <a:lnTo>
                    <a:pt x="702896" y="296375"/>
                  </a:lnTo>
                  <a:lnTo>
                    <a:pt x="693505" y="251751"/>
                  </a:lnTo>
                  <a:lnTo>
                    <a:pt x="678368" y="209436"/>
                  </a:lnTo>
                  <a:lnTo>
                    <a:pt x="657907" y="169841"/>
                  </a:lnTo>
                  <a:lnTo>
                    <a:pt x="632541" y="133373"/>
                  </a:lnTo>
                  <a:lnTo>
                    <a:pt x="602694" y="100441"/>
                  </a:lnTo>
                  <a:lnTo>
                    <a:pt x="568785" y="71454"/>
                  </a:lnTo>
                  <a:lnTo>
                    <a:pt x="531236" y="46820"/>
                  </a:lnTo>
                  <a:lnTo>
                    <a:pt x="490468" y="26949"/>
                  </a:lnTo>
                  <a:lnTo>
                    <a:pt x="446901" y="12250"/>
                  </a:lnTo>
                  <a:lnTo>
                    <a:pt x="400958" y="3130"/>
                  </a:lnTo>
                  <a:lnTo>
                    <a:pt x="353060" y="0"/>
                  </a:lnTo>
                  <a:close/>
                </a:path>
              </a:pathLst>
            </a:custGeom>
            <a:solidFill>
              <a:srgbClr val="DDDDDD"/>
            </a:solidFill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  <p:sp>
          <p:nvSpPr>
            <p:cNvPr id="13" name="object 13"/>
            <p:cNvSpPr/>
            <p:nvPr/>
          </p:nvSpPr>
          <p:spPr>
            <a:xfrm>
              <a:off x="1403350" y="2205989"/>
              <a:ext cx="706120" cy="685800"/>
            </a:xfrm>
            <a:custGeom>
              <a:avLst/>
              <a:gdLst/>
              <a:ahLst/>
              <a:cxnLst/>
              <a:rect l="l" t="t" r="r" b="b"/>
              <a:pathLst>
                <a:path w="706119" h="685800">
                  <a:moveTo>
                    <a:pt x="0" y="342900"/>
                  </a:moveTo>
                  <a:lnTo>
                    <a:pt x="3223" y="296375"/>
                  </a:lnTo>
                  <a:lnTo>
                    <a:pt x="12614" y="251751"/>
                  </a:lnTo>
                  <a:lnTo>
                    <a:pt x="27751" y="209436"/>
                  </a:lnTo>
                  <a:lnTo>
                    <a:pt x="48212" y="169841"/>
                  </a:lnTo>
                  <a:lnTo>
                    <a:pt x="73578" y="133373"/>
                  </a:lnTo>
                  <a:lnTo>
                    <a:pt x="103425" y="100441"/>
                  </a:lnTo>
                  <a:lnTo>
                    <a:pt x="137334" y="71454"/>
                  </a:lnTo>
                  <a:lnTo>
                    <a:pt x="174883" y="46820"/>
                  </a:lnTo>
                  <a:lnTo>
                    <a:pt x="215651" y="26949"/>
                  </a:lnTo>
                  <a:lnTo>
                    <a:pt x="259218" y="12250"/>
                  </a:lnTo>
                  <a:lnTo>
                    <a:pt x="305161" y="3130"/>
                  </a:lnTo>
                  <a:lnTo>
                    <a:pt x="353060" y="0"/>
                  </a:lnTo>
                  <a:lnTo>
                    <a:pt x="400958" y="3130"/>
                  </a:lnTo>
                  <a:lnTo>
                    <a:pt x="446901" y="12250"/>
                  </a:lnTo>
                  <a:lnTo>
                    <a:pt x="490468" y="26949"/>
                  </a:lnTo>
                  <a:lnTo>
                    <a:pt x="531236" y="46820"/>
                  </a:lnTo>
                  <a:lnTo>
                    <a:pt x="568785" y="71454"/>
                  </a:lnTo>
                  <a:lnTo>
                    <a:pt x="602694" y="100441"/>
                  </a:lnTo>
                  <a:lnTo>
                    <a:pt x="632541" y="133373"/>
                  </a:lnTo>
                  <a:lnTo>
                    <a:pt x="657907" y="169841"/>
                  </a:lnTo>
                  <a:lnTo>
                    <a:pt x="678368" y="209436"/>
                  </a:lnTo>
                  <a:lnTo>
                    <a:pt x="693505" y="251751"/>
                  </a:lnTo>
                  <a:lnTo>
                    <a:pt x="702896" y="296375"/>
                  </a:lnTo>
                  <a:lnTo>
                    <a:pt x="706119" y="342900"/>
                  </a:lnTo>
                  <a:lnTo>
                    <a:pt x="702896" y="389424"/>
                  </a:lnTo>
                  <a:lnTo>
                    <a:pt x="693505" y="434048"/>
                  </a:lnTo>
                  <a:lnTo>
                    <a:pt x="678368" y="476363"/>
                  </a:lnTo>
                  <a:lnTo>
                    <a:pt x="657907" y="515958"/>
                  </a:lnTo>
                  <a:lnTo>
                    <a:pt x="632541" y="552426"/>
                  </a:lnTo>
                  <a:lnTo>
                    <a:pt x="602694" y="585358"/>
                  </a:lnTo>
                  <a:lnTo>
                    <a:pt x="568785" y="614345"/>
                  </a:lnTo>
                  <a:lnTo>
                    <a:pt x="531236" y="638979"/>
                  </a:lnTo>
                  <a:lnTo>
                    <a:pt x="490468" y="658850"/>
                  </a:lnTo>
                  <a:lnTo>
                    <a:pt x="446901" y="673549"/>
                  </a:lnTo>
                  <a:lnTo>
                    <a:pt x="400958" y="682669"/>
                  </a:lnTo>
                  <a:lnTo>
                    <a:pt x="353060" y="685800"/>
                  </a:lnTo>
                  <a:lnTo>
                    <a:pt x="305161" y="682669"/>
                  </a:lnTo>
                  <a:lnTo>
                    <a:pt x="259218" y="673549"/>
                  </a:lnTo>
                  <a:lnTo>
                    <a:pt x="215651" y="658850"/>
                  </a:lnTo>
                  <a:lnTo>
                    <a:pt x="174883" y="638979"/>
                  </a:lnTo>
                  <a:lnTo>
                    <a:pt x="137334" y="614345"/>
                  </a:lnTo>
                  <a:lnTo>
                    <a:pt x="103425" y="585358"/>
                  </a:lnTo>
                  <a:lnTo>
                    <a:pt x="73578" y="552426"/>
                  </a:lnTo>
                  <a:lnTo>
                    <a:pt x="48212" y="515958"/>
                  </a:lnTo>
                  <a:lnTo>
                    <a:pt x="27751" y="476363"/>
                  </a:lnTo>
                  <a:lnTo>
                    <a:pt x="12614" y="434048"/>
                  </a:lnTo>
                  <a:lnTo>
                    <a:pt x="3223" y="389424"/>
                  </a:lnTo>
                  <a:lnTo>
                    <a:pt x="0" y="342900"/>
                  </a:lnTo>
                  <a:close/>
                </a:path>
              </a:pathLst>
            </a:custGeom>
            <a:ln w="38100">
              <a:solidFill>
                <a:srgbClr val="7E694B"/>
              </a:solidFill>
            </a:ln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14" name="object 14"/>
          <p:cNvSpPr txBox="1"/>
          <p:nvPr/>
        </p:nvSpPr>
        <p:spPr>
          <a:xfrm>
            <a:off x="1215675" y="1665018"/>
            <a:ext cx="200025" cy="441532"/>
          </a:xfrm>
          <a:prstGeom prst="rect">
            <a:avLst/>
          </a:prstGeom>
        </p:spPr>
        <p:txBody>
          <a:bodyPr vert="horz" wrap="square" lIns="0" tIns="8573" rIns="0" bIns="0" rtlCol="0">
            <a:spAutoFit/>
          </a:bodyPr>
          <a:lstStyle/>
          <a:p>
            <a:pPr marL="9525" defTabSz="685800">
              <a:spcBef>
                <a:spcPts val="68"/>
              </a:spcBef>
              <a:buClrTx/>
            </a:pPr>
            <a:r>
              <a:rPr sz="2813" spc="-38" dirty="0">
                <a:solidFill>
                  <a:srgbClr val="7E694B"/>
                </a:solidFill>
                <a:latin typeface="Calibri"/>
                <a:cs typeface="Calibri"/>
              </a:rPr>
              <a:t>2</a:t>
            </a:r>
            <a:endParaRPr sz="2813">
              <a:solidFill>
                <a:sysClr val="windowText" lastClr="000000"/>
              </a:solidFill>
              <a:latin typeface="Calibri"/>
              <a:cs typeface="Calibri"/>
            </a:endParaRPr>
          </a:p>
        </p:txBody>
      </p:sp>
      <p:grpSp>
        <p:nvGrpSpPr>
          <p:cNvPr id="15" name="object 15"/>
          <p:cNvGrpSpPr/>
          <p:nvPr/>
        </p:nvGrpSpPr>
        <p:grpSpPr>
          <a:xfrm>
            <a:off x="1038225" y="2345054"/>
            <a:ext cx="558165" cy="542925"/>
            <a:chOff x="1384300" y="3126739"/>
            <a:chExt cx="744220" cy="723900"/>
          </a:xfrm>
        </p:grpSpPr>
        <p:sp>
          <p:nvSpPr>
            <p:cNvPr id="16" name="object 16"/>
            <p:cNvSpPr/>
            <p:nvPr/>
          </p:nvSpPr>
          <p:spPr>
            <a:xfrm>
              <a:off x="1403350" y="3145789"/>
              <a:ext cx="706120" cy="685800"/>
            </a:xfrm>
            <a:custGeom>
              <a:avLst/>
              <a:gdLst/>
              <a:ahLst/>
              <a:cxnLst/>
              <a:rect l="l" t="t" r="r" b="b"/>
              <a:pathLst>
                <a:path w="706119" h="685800">
                  <a:moveTo>
                    <a:pt x="353060" y="0"/>
                  </a:moveTo>
                  <a:lnTo>
                    <a:pt x="305161" y="3130"/>
                  </a:lnTo>
                  <a:lnTo>
                    <a:pt x="259218" y="12250"/>
                  </a:lnTo>
                  <a:lnTo>
                    <a:pt x="215651" y="26949"/>
                  </a:lnTo>
                  <a:lnTo>
                    <a:pt x="174883" y="46820"/>
                  </a:lnTo>
                  <a:lnTo>
                    <a:pt x="137334" y="71454"/>
                  </a:lnTo>
                  <a:lnTo>
                    <a:pt x="103425" y="100441"/>
                  </a:lnTo>
                  <a:lnTo>
                    <a:pt x="73578" y="133373"/>
                  </a:lnTo>
                  <a:lnTo>
                    <a:pt x="48212" y="169841"/>
                  </a:lnTo>
                  <a:lnTo>
                    <a:pt x="27751" y="209436"/>
                  </a:lnTo>
                  <a:lnTo>
                    <a:pt x="12614" y="251751"/>
                  </a:lnTo>
                  <a:lnTo>
                    <a:pt x="3223" y="296375"/>
                  </a:lnTo>
                  <a:lnTo>
                    <a:pt x="0" y="342900"/>
                  </a:lnTo>
                  <a:lnTo>
                    <a:pt x="3223" y="389424"/>
                  </a:lnTo>
                  <a:lnTo>
                    <a:pt x="12614" y="434048"/>
                  </a:lnTo>
                  <a:lnTo>
                    <a:pt x="27751" y="476363"/>
                  </a:lnTo>
                  <a:lnTo>
                    <a:pt x="48212" y="515958"/>
                  </a:lnTo>
                  <a:lnTo>
                    <a:pt x="73578" y="552426"/>
                  </a:lnTo>
                  <a:lnTo>
                    <a:pt x="103425" y="585358"/>
                  </a:lnTo>
                  <a:lnTo>
                    <a:pt x="137334" y="614345"/>
                  </a:lnTo>
                  <a:lnTo>
                    <a:pt x="174883" y="638979"/>
                  </a:lnTo>
                  <a:lnTo>
                    <a:pt x="215651" y="658850"/>
                  </a:lnTo>
                  <a:lnTo>
                    <a:pt x="259218" y="673549"/>
                  </a:lnTo>
                  <a:lnTo>
                    <a:pt x="305161" y="682669"/>
                  </a:lnTo>
                  <a:lnTo>
                    <a:pt x="353060" y="685800"/>
                  </a:lnTo>
                  <a:lnTo>
                    <a:pt x="400958" y="682669"/>
                  </a:lnTo>
                  <a:lnTo>
                    <a:pt x="446901" y="673549"/>
                  </a:lnTo>
                  <a:lnTo>
                    <a:pt x="490468" y="658850"/>
                  </a:lnTo>
                  <a:lnTo>
                    <a:pt x="531236" y="638979"/>
                  </a:lnTo>
                  <a:lnTo>
                    <a:pt x="568785" y="614345"/>
                  </a:lnTo>
                  <a:lnTo>
                    <a:pt x="602694" y="585358"/>
                  </a:lnTo>
                  <a:lnTo>
                    <a:pt x="632541" y="552426"/>
                  </a:lnTo>
                  <a:lnTo>
                    <a:pt x="657907" y="515958"/>
                  </a:lnTo>
                  <a:lnTo>
                    <a:pt x="678368" y="476363"/>
                  </a:lnTo>
                  <a:lnTo>
                    <a:pt x="693505" y="434048"/>
                  </a:lnTo>
                  <a:lnTo>
                    <a:pt x="702896" y="389424"/>
                  </a:lnTo>
                  <a:lnTo>
                    <a:pt x="706119" y="342900"/>
                  </a:lnTo>
                  <a:lnTo>
                    <a:pt x="702896" y="296375"/>
                  </a:lnTo>
                  <a:lnTo>
                    <a:pt x="693505" y="251751"/>
                  </a:lnTo>
                  <a:lnTo>
                    <a:pt x="678368" y="209436"/>
                  </a:lnTo>
                  <a:lnTo>
                    <a:pt x="657907" y="169841"/>
                  </a:lnTo>
                  <a:lnTo>
                    <a:pt x="632541" y="133373"/>
                  </a:lnTo>
                  <a:lnTo>
                    <a:pt x="602694" y="100441"/>
                  </a:lnTo>
                  <a:lnTo>
                    <a:pt x="568785" y="71454"/>
                  </a:lnTo>
                  <a:lnTo>
                    <a:pt x="531236" y="46820"/>
                  </a:lnTo>
                  <a:lnTo>
                    <a:pt x="490468" y="26949"/>
                  </a:lnTo>
                  <a:lnTo>
                    <a:pt x="446901" y="12250"/>
                  </a:lnTo>
                  <a:lnTo>
                    <a:pt x="400958" y="3130"/>
                  </a:lnTo>
                  <a:lnTo>
                    <a:pt x="353060" y="0"/>
                  </a:lnTo>
                  <a:close/>
                </a:path>
              </a:pathLst>
            </a:custGeom>
            <a:solidFill>
              <a:srgbClr val="DDDDDD"/>
            </a:solidFill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  <p:sp>
          <p:nvSpPr>
            <p:cNvPr id="17" name="object 17"/>
            <p:cNvSpPr/>
            <p:nvPr/>
          </p:nvSpPr>
          <p:spPr>
            <a:xfrm>
              <a:off x="1403350" y="3145789"/>
              <a:ext cx="706120" cy="685800"/>
            </a:xfrm>
            <a:custGeom>
              <a:avLst/>
              <a:gdLst/>
              <a:ahLst/>
              <a:cxnLst/>
              <a:rect l="l" t="t" r="r" b="b"/>
              <a:pathLst>
                <a:path w="706119" h="685800">
                  <a:moveTo>
                    <a:pt x="0" y="342900"/>
                  </a:moveTo>
                  <a:lnTo>
                    <a:pt x="3223" y="296375"/>
                  </a:lnTo>
                  <a:lnTo>
                    <a:pt x="12614" y="251751"/>
                  </a:lnTo>
                  <a:lnTo>
                    <a:pt x="27751" y="209436"/>
                  </a:lnTo>
                  <a:lnTo>
                    <a:pt x="48212" y="169841"/>
                  </a:lnTo>
                  <a:lnTo>
                    <a:pt x="73578" y="133373"/>
                  </a:lnTo>
                  <a:lnTo>
                    <a:pt x="103425" y="100441"/>
                  </a:lnTo>
                  <a:lnTo>
                    <a:pt x="137334" y="71454"/>
                  </a:lnTo>
                  <a:lnTo>
                    <a:pt x="174883" y="46820"/>
                  </a:lnTo>
                  <a:lnTo>
                    <a:pt x="215651" y="26949"/>
                  </a:lnTo>
                  <a:lnTo>
                    <a:pt x="259218" y="12250"/>
                  </a:lnTo>
                  <a:lnTo>
                    <a:pt x="305161" y="3130"/>
                  </a:lnTo>
                  <a:lnTo>
                    <a:pt x="353060" y="0"/>
                  </a:lnTo>
                  <a:lnTo>
                    <a:pt x="400958" y="3130"/>
                  </a:lnTo>
                  <a:lnTo>
                    <a:pt x="446901" y="12250"/>
                  </a:lnTo>
                  <a:lnTo>
                    <a:pt x="490468" y="26949"/>
                  </a:lnTo>
                  <a:lnTo>
                    <a:pt x="531236" y="46820"/>
                  </a:lnTo>
                  <a:lnTo>
                    <a:pt x="568785" y="71454"/>
                  </a:lnTo>
                  <a:lnTo>
                    <a:pt x="602694" y="100441"/>
                  </a:lnTo>
                  <a:lnTo>
                    <a:pt x="632541" y="133373"/>
                  </a:lnTo>
                  <a:lnTo>
                    <a:pt x="657907" y="169841"/>
                  </a:lnTo>
                  <a:lnTo>
                    <a:pt x="678368" y="209436"/>
                  </a:lnTo>
                  <a:lnTo>
                    <a:pt x="693505" y="251751"/>
                  </a:lnTo>
                  <a:lnTo>
                    <a:pt x="702896" y="296375"/>
                  </a:lnTo>
                  <a:lnTo>
                    <a:pt x="706119" y="342900"/>
                  </a:lnTo>
                  <a:lnTo>
                    <a:pt x="702896" y="389424"/>
                  </a:lnTo>
                  <a:lnTo>
                    <a:pt x="693505" y="434048"/>
                  </a:lnTo>
                  <a:lnTo>
                    <a:pt x="678368" y="476363"/>
                  </a:lnTo>
                  <a:lnTo>
                    <a:pt x="657907" y="515958"/>
                  </a:lnTo>
                  <a:lnTo>
                    <a:pt x="632541" y="552426"/>
                  </a:lnTo>
                  <a:lnTo>
                    <a:pt x="602694" y="585358"/>
                  </a:lnTo>
                  <a:lnTo>
                    <a:pt x="568785" y="614345"/>
                  </a:lnTo>
                  <a:lnTo>
                    <a:pt x="531236" y="638979"/>
                  </a:lnTo>
                  <a:lnTo>
                    <a:pt x="490468" y="658850"/>
                  </a:lnTo>
                  <a:lnTo>
                    <a:pt x="446901" y="673549"/>
                  </a:lnTo>
                  <a:lnTo>
                    <a:pt x="400958" y="682669"/>
                  </a:lnTo>
                  <a:lnTo>
                    <a:pt x="353060" y="685800"/>
                  </a:lnTo>
                  <a:lnTo>
                    <a:pt x="305161" y="682669"/>
                  </a:lnTo>
                  <a:lnTo>
                    <a:pt x="259218" y="673549"/>
                  </a:lnTo>
                  <a:lnTo>
                    <a:pt x="215651" y="658850"/>
                  </a:lnTo>
                  <a:lnTo>
                    <a:pt x="174883" y="638979"/>
                  </a:lnTo>
                  <a:lnTo>
                    <a:pt x="137334" y="614345"/>
                  </a:lnTo>
                  <a:lnTo>
                    <a:pt x="103425" y="585358"/>
                  </a:lnTo>
                  <a:lnTo>
                    <a:pt x="73578" y="552426"/>
                  </a:lnTo>
                  <a:lnTo>
                    <a:pt x="48212" y="515958"/>
                  </a:lnTo>
                  <a:lnTo>
                    <a:pt x="27751" y="476363"/>
                  </a:lnTo>
                  <a:lnTo>
                    <a:pt x="12614" y="434048"/>
                  </a:lnTo>
                  <a:lnTo>
                    <a:pt x="3223" y="389424"/>
                  </a:lnTo>
                  <a:lnTo>
                    <a:pt x="0" y="342900"/>
                  </a:lnTo>
                  <a:close/>
                </a:path>
              </a:pathLst>
            </a:custGeom>
            <a:ln w="38100">
              <a:solidFill>
                <a:srgbClr val="7E694B"/>
              </a:solidFill>
            </a:ln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18" name="object 18"/>
          <p:cNvSpPr txBox="1"/>
          <p:nvPr/>
        </p:nvSpPr>
        <p:spPr>
          <a:xfrm>
            <a:off x="1215675" y="2370249"/>
            <a:ext cx="200025" cy="441532"/>
          </a:xfrm>
          <a:prstGeom prst="rect">
            <a:avLst/>
          </a:prstGeom>
        </p:spPr>
        <p:txBody>
          <a:bodyPr vert="horz" wrap="square" lIns="0" tIns="8573" rIns="0" bIns="0" rtlCol="0">
            <a:spAutoFit/>
          </a:bodyPr>
          <a:lstStyle/>
          <a:p>
            <a:pPr marL="9525" defTabSz="685800">
              <a:spcBef>
                <a:spcPts val="68"/>
              </a:spcBef>
              <a:buClrTx/>
            </a:pPr>
            <a:r>
              <a:rPr sz="2813" spc="-38" dirty="0">
                <a:solidFill>
                  <a:srgbClr val="7E694B"/>
                </a:solidFill>
                <a:latin typeface="Calibri"/>
                <a:cs typeface="Calibri"/>
              </a:rPr>
              <a:t>3</a:t>
            </a:r>
            <a:endParaRPr sz="2813">
              <a:solidFill>
                <a:sysClr val="windowText" lastClr="000000"/>
              </a:solidFill>
              <a:latin typeface="Calibri"/>
              <a:cs typeface="Calibri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1028700" y="3013709"/>
            <a:ext cx="560070" cy="542925"/>
            <a:chOff x="1371600" y="4018279"/>
            <a:chExt cx="746760" cy="723900"/>
          </a:xfrm>
        </p:grpSpPr>
        <p:sp>
          <p:nvSpPr>
            <p:cNvPr id="20" name="object 20"/>
            <p:cNvSpPr/>
            <p:nvPr/>
          </p:nvSpPr>
          <p:spPr>
            <a:xfrm>
              <a:off x="1390650" y="4037329"/>
              <a:ext cx="708660" cy="685800"/>
            </a:xfrm>
            <a:custGeom>
              <a:avLst/>
              <a:gdLst/>
              <a:ahLst/>
              <a:cxnLst/>
              <a:rect l="l" t="t" r="r" b="b"/>
              <a:pathLst>
                <a:path w="708660" h="685800">
                  <a:moveTo>
                    <a:pt x="354330" y="0"/>
                  </a:moveTo>
                  <a:lnTo>
                    <a:pt x="306246" y="3130"/>
                  </a:lnTo>
                  <a:lnTo>
                    <a:pt x="260129" y="12250"/>
                  </a:lnTo>
                  <a:lnTo>
                    <a:pt x="216402" y="26949"/>
                  </a:lnTo>
                  <a:lnTo>
                    <a:pt x="175485" y="46820"/>
                  </a:lnTo>
                  <a:lnTo>
                    <a:pt x="137802" y="71454"/>
                  </a:lnTo>
                  <a:lnTo>
                    <a:pt x="103774" y="100441"/>
                  </a:lnTo>
                  <a:lnTo>
                    <a:pt x="73824" y="133373"/>
                  </a:lnTo>
                  <a:lnTo>
                    <a:pt x="48372" y="169841"/>
                  </a:lnTo>
                  <a:lnTo>
                    <a:pt x="27842" y="209436"/>
                  </a:lnTo>
                  <a:lnTo>
                    <a:pt x="12655" y="251751"/>
                  </a:lnTo>
                  <a:lnTo>
                    <a:pt x="3234" y="296375"/>
                  </a:lnTo>
                  <a:lnTo>
                    <a:pt x="0" y="342900"/>
                  </a:lnTo>
                  <a:lnTo>
                    <a:pt x="3234" y="389424"/>
                  </a:lnTo>
                  <a:lnTo>
                    <a:pt x="12655" y="434048"/>
                  </a:lnTo>
                  <a:lnTo>
                    <a:pt x="27842" y="476363"/>
                  </a:lnTo>
                  <a:lnTo>
                    <a:pt x="48372" y="515958"/>
                  </a:lnTo>
                  <a:lnTo>
                    <a:pt x="73824" y="552426"/>
                  </a:lnTo>
                  <a:lnTo>
                    <a:pt x="103774" y="585358"/>
                  </a:lnTo>
                  <a:lnTo>
                    <a:pt x="137802" y="614345"/>
                  </a:lnTo>
                  <a:lnTo>
                    <a:pt x="175485" y="638979"/>
                  </a:lnTo>
                  <a:lnTo>
                    <a:pt x="216402" y="658850"/>
                  </a:lnTo>
                  <a:lnTo>
                    <a:pt x="260129" y="673549"/>
                  </a:lnTo>
                  <a:lnTo>
                    <a:pt x="306246" y="682669"/>
                  </a:lnTo>
                  <a:lnTo>
                    <a:pt x="354330" y="685800"/>
                  </a:lnTo>
                  <a:lnTo>
                    <a:pt x="402413" y="682669"/>
                  </a:lnTo>
                  <a:lnTo>
                    <a:pt x="448530" y="673549"/>
                  </a:lnTo>
                  <a:lnTo>
                    <a:pt x="492257" y="658850"/>
                  </a:lnTo>
                  <a:lnTo>
                    <a:pt x="533174" y="638979"/>
                  </a:lnTo>
                  <a:lnTo>
                    <a:pt x="570857" y="614345"/>
                  </a:lnTo>
                  <a:lnTo>
                    <a:pt x="604885" y="585358"/>
                  </a:lnTo>
                  <a:lnTo>
                    <a:pt x="634835" y="552426"/>
                  </a:lnTo>
                  <a:lnTo>
                    <a:pt x="660287" y="515958"/>
                  </a:lnTo>
                  <a:lnTo>
                    <a:pt x="680817" y="476363"/>
                  </a:lnTo>
                  <a:lnTo>
                    <a:pt x="696004" y="434048"/>
                  </a:lnTo>
                  <a:lnTo>
                    <a:pt x="705425" y="389424"/>
                  </a:lnTo>
                  <a:lnTo>
                    <a:pt x="708660" y="342900"/>
                  </a:lnTo>
                  <a:lnTo>
                    <a:pt x="705425" y="296375"/>
                  </a:lnTo>
                  <a:lnTo>
                    <a:pt x="696004" y="251751"/>
                  </a:lnTo>
                  <a:lnTo>
                    <a:pt x="680817" y="209436"/>
                  </a:lnTo>
                  <a:lnTo>
                    <a:pt x="660287" y="169841"/>
                  </a:lnTo>
                  <a:lnTo>
                    <a:pt x="634835" y="133373"/>
                  </a:lnTo>
                  <a:lnTo>
                    <a:pt x="604885" y="100441"/>
                  </a:lnTo>
                  <a:lnTo>
                    <a:pt x="570857" y="71454"/>
                  </a:lnTo>
                  <a:lnTo>
                    <a:pt x="533174" y="46820"/>
                  </a:lnTo>
                  <a:lnTo>
                    <a:pt x="492257" y="26949"/>
                  </a:lnTo>
                  <a:lnTo>
                    <a:pt x="448530" y="12250"/>
                  </a:lnTo>
                  <a:lnTo>
                    <a:pt x="402413" y="3130"/>
                  </a:lnTo>
                  <a:lnTo>
                    <a:pt x="354330" y="0"/>
                  </a:lnTo>
                  <a:close/>
                </a:path>
              </a:pathLst>
            </a:custGeom>
            <a:solidFill>
              <a:srgbClr val="DDDDDD"/>
            </a:solidFill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  <p:sp>
          <p:nvSpPr>
            <p:cNvPr id="21" name="object 21"/>
            <p:cNvSpPr/>
            <p:nvPr/>
          </p:nvSpPr>
          <p:spPr>
            <a:xfrm>
              <a:off x="1390650" y="4037329"/>
              <a:ext cx="708660" cy="685800"/>
            </a:xfrm>
            <a:custGeom>
              <a:avLst/>
              <a:gdLst/>
              <a:ahLst/>
              <a:cxnLst/>
              <a:rect l="l" t="t" r="r" b="b"/>
              <a:pathLst>
                <a:path w="708660" h="685800">
                  <a:moveTo>
                    <a:pt x="0" y="342900"/>
                  </a:moveTo>
                  <a:lnTo>
                    <a:pt x="3234" y="296375"/>
                  </a:lnTo>
                  <a:lnTo>
                    <a:pt x="12655" y="251751"/>
                  </a:lnTo>
                  <a:lnTo>
                    <a:pt x="27842" y="209436"/>
                  </a:lnTo>
                  <a:lnTo>
                    <a:pt x="48372" y="169841"/>
                  </a:lnTo>
                  <a:lnTo>
                    <a:pt x="73824" y="133373"/>
                  </a:lnTo>
                  <a:lnTo>
                    <a:pt x="103774" y="100441"/>
                  </a:lnTo>
                  <a:lnTo>
                    <a:pt x="137802" y="71454"/>
                  </a:lnTo>
                  <a:lnTo>
                    <a:pt x="175485" y="46820"/>
                  </a:lnTo>
                  <a:lnTo>
                    <a:pt x="216402" y="26949"/>
                  </a:lnTo>
                  <a:lnTo>
                    <a:pt x="260129" y="12250"/>
                  </a:lnTo>
                  <a:lnTo>
                    <a:pt x="306246" y="3130"/>
                  </a:lnTo>
                  <a:lnTo>
                    <a:pt x="354330" y="0"/>
                  </a:lnTo>
                  <a:lnTo>
                    <a:pt x="402413" y="3130"/>
                  </a:lnTo>
                  <a:lnTo>
                    <a:pt x="448530" y="12250"/>
                  </a:lnTo>
                  <a:lnTo>
                    <a:pt x="492257" y="26949"/>
                  </a:lnTo>
                  <a:lnTo>
                    <a:pt x="533174" y="46820"/>
                  </a:lnTo>
                  <a:lnTo>
                    <a:pt x="570857" y="71454"/>
                  </a:lnTo>
                  <a:lnTo>
                    <a:pt x="604885" y="100441"/>
                  </a:lnTo>
                  <a:lnTo>
                    <a:pt x="634835" y="133373"/>
                  </a:lnTo>
                  <a:lnTo>
                    <a:pt x="660287" y="169841"/>
                  </a:lnTo>
                  <a:lnTo>
                    <a:pt x="680817" y="209436"/>
                  </a:lnTo>
                  <a:lnTo>
                    <a:pt x="696004" y="251751"/>
                  </a:lnTo>
                  <a:lnTo>
                    <a:pt x="705425" y="296375"/>
                  </a:lnTo>
                  <a:lnTo>
                    <a:pt x="708660" y="342900"/>
                  </a:lnTo>
                  <a:lnTo>
                    <a:pt x="705425" y="389424"/>
                  </a:lnTo>
                  <a:lnTo>
                    <a:pt x="696004" y="434048"/>
                  </a:lnTo>
                  <a:lnTo>
                    <a:pt x="680817" y="476363"/>
                  </a:lnTo>
                  <a:lnTo>
                    <a:pt x="660287" y="515958"/>
                  </a:lnTo>
                  <a:lnTo>
                    <a:pt x="634835" y="552426"/>
                  </a:lnTo>
                  <a:lnTo>
                    <a:pt x="604885" y="585358"/>
                  </a:lnTo>
                  <a:lnTo>
                    <a:pt x="570857" y="614345"/>
                  </a:lnTo>
                  <a:lnTo>
                    <a:pt x="533174" y="638979"/>
                  </a:lnTo>
                  <a:lnTo>
                    <a:pt x="492257" y="658850"/>
                  </a:lnTo>
                  <a:lnTo>
                    <a:pt x="448530" y="673549"/>
                  </a:lnTo>
                  <a:lnTo>
                    <a:pt x="402413" y="682669"/>
                  </a:lnTo>
                  <a:lnTo>
                    <a:pt x="354330" y="685800"/>
                  </a:lnTo>
                  <a:lnTo>
                    <a:pt x="306246" y="682669"/>
                  </a:lnTo>
                  <a:lnTo>
                    <a:pt x="260129" y="673549"/>
                  </a:lnTo>
                  <a:lnTo>
                    <a:pt x="216402" y="658850"/>
                  </a:lnTo>
                  <a:lnTo>
                    <a:pt x="175485" y="638979"/>
                  </a:lnTo>
                  <a:lnTo>
                    <a:pt x="137802" y="614345"/>
                  </a:lnTo>
                  <a:lnTo>
                    <a:pt x="103774" y="585358"/>
                  </a:lnTo>
                  <a:lnTo>
                    <a:pt x="73824" y="552426"/>
                  </a:lnTo>
                  <a:lnTo>
                    <a:pt x="48372" y="515958"/>
                  </a:lnTo>
                  <a:lnTo>
                    <a:pt x="27842" y="476363"/>
                  </a:lnTo>
                  <a:lnTo>
                    <a:pt x="12655" y="434048"/>
                  </a:lnTo>
                  <a:lnTo>
                    <a:pt x="3234" y="389424"/>
                  </a:lnTo>
                  <a:lnTo>
                    <a:pt x="0" y="342900"/>
                  </a:lnTo>
                  <a:close/>
                </a:path>
              </a:pathLst>
            </a:custGeom>
            <a:ln w="38100">
              <a:solidFill>
                <a:srgbClr val="7E694B"/>
              </a:solidFill>
            </a:ln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22" name="object 22"/>
          <p:cNvSpPr txBox="1"/>
          <p:nvPr/>
        </p:nvSpPr>
        <p:spPr>
          <a:xfrm>
            <a:off x="1206817" y="3039951"/>
            <a:ext cx="200025" cy="441532"/>
          </a:xfrm>
          <a:prstGeom prst="rect">
            <a:avLst/>
          </a:prstGeom>
        </p:spPr>
        <p:txBody>
          <a:bodyPr vert="horz" wrap="square" lIns="0" tIns="8573" rIns="0" bIns="0" rtlCol="0">
            <a:spAutoFit/>
          </a:bodyPr>
          <a:lstStyle/>
          <a:p>
            <a:pPr marL="9525" defTabSz="685800">
              <a:spcBef>
                <a:spcPts val="68"/>
              </a:spcBef>
              <a:buClrTx/>
            </a:pPr>
            <a:r>
              <a:rPr sz="2813" spc="-38" dirty="0">
                <a:solidFill>
                  <a:srgbClr val="7E694B"/>
                </a:solidFill>
                <a:latin typeface="Calibri"/>
                <a:cs typeface="Calibri"/>
              </a:rPr>
              <a:t>4</a:t>
            </a:r>
            <a:endParaRPr sz="2813">
              <a:solidFill>
                <a:sysClr val="windowText" lastClr="000000"/>
              </a:solidFill>
              <a:latin typeface="Calibri"/>
              <a:cs typeface="Calibri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1021079" y="3701415"/>
            <a:ext cx="560070" cy="542925"/>
            <a:chOff x="1361439" y="4935220"/>
            <a:chExt cx="746760" cy="723900"/>
          </a:xfrm>
        </p:grpSpPr>
        <p:sp>
          <p:nvSpPr>
            <p:cNvPr id="24" name="object 24"/>
            <p:cNvSpPr/>
            <p:nvPr/>
          </p:nvSpPr>
          <p:spPr>
            <a:xfrm>
              <a:off x="1380489" y="4954270"/>
              <a:ext cx="708660" cy="685800"/>
            </a:xfrm>
            <a:custGeom>
              <a:avLst/>
              <a:gdLst/>
              <a:ahLst/>
              <a:cxnLst/>
              <a:rect l="l" t="t" r="r" b="b"/>
              <a:pathLst>
                <a:path w="708660" h="685800">
                  <a:moveTo>
                    <a:pt x="354329" y="0"/>
                  </a:moveTo>
                  <a:lnTo>
                    <a:pt x="306246" y="3130"/>
                  </a:lnTo>
                  <a:lnTo>
                    <a:pt x="260129" y="12250"/>
                  </a:lnTo>
                  <a:lnTo>
                    <a:pt x="216402" y="26949"/>
                  </a:lnTo>
                  <a:lnTo>
                    <a:pt x="175485" y="46820"/>
                  </a:lnTo>
                  <a:lnTo>
                    <a:pt x="137802" y="71454"/>
                  </a:lnTo>
                  <a:lnTo>
                    <a:pt x="103774" y="100441"/>
                  </a:lnTo>
                  <a:lnTo>
                    <a:pt x="73824" y="133373"/>
                  </a:lnTo>
                  <a:lnTo>
                    <a:pt x="48372" y="169841"/>
                  </a:lnTo>
                  <a:lnTo>
                    <a:pt x="27842" y="209436"/>
                  </a:lnTo>
                  <a:lnTo>
                    <a:pt x="12655" y="251751"/>
                  </a:lnTo>
                  <a:lnTo>
                    <a:pt x="3234" y="296375"/>
                  </a:lnTo>
                  <a:lnTo>
                    <a:pt x="0" y="342899"/>
                  </a:lnTo>
                  <a:lnTo>
                    <a:pt x="3234" y="389424"/>
                  </a:lnTo>
                  <a:lnTo>
                    <a:pt x="12655" y="434048"/>
                  </a:lnTo>
                  <a:lnTo>
                    <a:pt x="27842" y="476363"/>
                  </a:lnTo>
                  <a:lnTo>
                    <a:pt x="48372" y="515958"/>
                  </a:lnTo>
                  <a:lnTo>
                    <a:pt x="73824" y="552426"/>
                  </a:lnTo>
                  <a:lnTo>
                    <a:pt x="103774" y="585358"/>
                  </a:lnTo>
                  <a:lnTo>
                    <a:pt x="137802" y="614345"/>
                  </a:lnTo>
                  <a:lnTo>
                    <a:pt x="175485" y="638979"/>
                  </a:lnTo>
                  <a:lnTo>
                    <a:pt x="216402" y="658850"/>
                  </a:lnTo>
                  <a:lnTo>
                    <a:pt x="260129" y="673549"/>
                  </a:lnTo>
                  <a:lnTo>
                    <a:pt x="306246" y="682669"/>
                  </a:lnTo>
                  <a:lnTo>
                    <a:pt x="354329" y="685799"/>
                  </a:lnTo>
                  <a:lnTo>
                    <a:pt x="402413" y="682669"/>
                  </a:lnTo>
                  <a:lnTo>
                    <a:pt x="448530" y="673549"/>
                  </a:lnTo>
                  <a:lnTo>
                    <a:pt x="492257" y="658850"/>
                  </a:lnTo>
                  <a:lnTo>
                    <a:pt x="533174" y="638979"/>
                  </a:lnTo>
                  <a:lnTo>
                    <a:pt x="570857" y="614345"/>
                  </a:lnTo>
                  <a:lnTo>
                    <a:pt x="604885" y="585358"/>
                  </a:lnTo>
                  <a:lnTo>
                    <a:pt x="634835" y="552426"/>
                  </a:lnTo>
                  <a:lnTo>
                    <a:pt x="660287" y="515958"/>
                  </a:lnTo>
                  <a:lnTo>
                    <a:pt x="680817" y="476363"/>
                  </a:lnTo>
                  <a:lnTo>
                    <a:pt x="696004" y="434048"/>
                  </a:lnTo>
                  <a:lnTo>
                    <a:pt x="705425" y="389424"/>
                  </a:lnTo>
                  <a:lnTo>
                    <a:pt x="708660" y="342899"/>
                  </a:lnTo>
                  <a:lnTo>
                    <a:pt x="705425" y="296375"/>
                  </a:lnTo>
                  <a:lnTo>
                    <a:pt x="696004" y="251751"/>
                  </a:lnTo>
                  <a:lnTo>
                    <a:pt x="680817" y="209436"/>
                  </a:lnTo>
                  <a:lnTo>
                    <a:pt x="660287" y="169841"/>
                  </a:lnTo>
                  <a:lnTo>
                    <a:pt x="634835" y="133373"/>
                  </a:lnTo>
                  <a:lnTo>
                    <a:pt x="604885" y="100441"/>
                  </a:lnTo>
                  <a:lnTo>
                    <a:pt x="570857" y="71454"/>
                  </a:lnTo>
                  <a:lnTo>
                    <a:pt x="533174" y="46820"/>
                  </a:lnTo>
                  <a:lnTo>
                    <a:pt x="492257" y="26949"/>
                  </a:lnTo>
                  <a:lnTo>
                    <a:pt x="448530" y="12250"/>
                  </a:lnTo>
                  <a:lnTo>
                    <a:pt x="402413" y="3130"/>
                  </a:lnTo>
                  <a:lnTo>
                    <a:pt x="354329" y="0"/>
                  </a:lnTo>
                  <a:close/>
                </a:path>
              </a:pathLst>
            </a:custGeom>
            <a:solidFill>
              <a:srgbClr val="DDDDDD"/>
            </a:solidFill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  <p:sp>
          <p:nvSpPr>
            <p:cNvPr id="25" name="object 25"/>
            <p:cNvSpPr/>
            <p:nvPr/>
          </p:nvSpPr>
          <p:spPr>
            <a:xfrm>
              <a:off x="1380489" y="4954270"/>
              <a:ext cx="708660" cy="685800"/>
            </a:xfrm>
            <a:custGeom>
              <a:avLst/>
              <a:gdLst/>
              <a:ahLst/>
              <a:cxnLst/>
              <a:rect l="l" t="t" r="r" b="b"/>
              <a:pathLst>
                <a:path w="708660" h="685800">
                  <a:moveTo>
                    <a:pt x="0" y="342899"/>
                  </a:moveTo>
                  <a:lnTo>
                    <a:pt x="3234" y="296375"/>
                  </a:lnTo>
                  <a:lnTo>
                    <a:pt x="12655" y="251751"/>
                  </a:lnTo>
                  <a:lnTo>
                    <a:pt x="27842" y="209436"/>
                  </a:lnTo>
                  <a:lnTo>
                    <a:pt x="48372" y="169841"/>
                  </a:lnTo>
                  <a:lnTo>
                    <a:pt x="73824" y="133373"/>
                  </a:lnTo>
                  <a:lnTo>
                    <a:pt x="103774" y="100441"/>
                  </a:lnTo>
                  <a:lnTo>
                    <a:pt x="137802" y="71454"/>
                  </a:lnTo>
                  <a:lnTo>
                    <a:pt x="175485" y="46820"/>
                  </a:lnTo>
                  <a:lnTo>
                    <a:pt x="216402" y="26949"/>
                  </a:lnTo>
                  <a:lnTo>
                    <a:pt x="260129" y="12250"/>
                  </a:lnTo>
                  <a:lnTo>
                    <a:pt x="306246" y="3130"/>
                  </a:lnTo>
                  <a:lnTo>
                    <a:pt x="354329" y="0"/>
                  </a:lnTo>
                  <a:lnTo>
                    <a:pt x="402413" y="3130"/>
                  </a:lnTo>
                  <a:lnTo>
                    <a:pt x="448530" y="12250"/>
                  </a:lnTo>
                  <a:lnTo>
                    <a:pt x="492257" y="26949"/>
                  </a:lnTo>
                  <a:lnTo>
                    <a:pt x="533174" y="46820"/>
                  </a:lnTo>
                  <a:lnTo>
                    <a:pt x="570857" y="71454"/>
                  </a:lnTo>
                  <a:lnTo>
                    <a:pt x="604885" y="100441"/>
                  </a:lnTo>
                  <a:lnTo>
                    <a:pt x="634835" y="133373"/>
                  </a:lnTo>
                  <a:lnTo>
                    <a:pt x="660287" y="169841"/>
                  </a:lnTo>
                  <a:lnTo>
                    <a:pt x="680817" y="209436"/>
                  </a:lnTo>
                  <a:lnTo>
                    <a:pt x="696004" y="251751"/>
                  </a:lnTo>
                  <a:lnTo>
                    <a:pt x="705425" y="296375"/>
                  </a:lnTo>
                  <a:lnTo>
                    <a:pt x="708660" y="342899"/>
                  </a:lnTo>
                  <a:lnTo>
                    <a:pt x="705425" y="389424"/>
                  </a:lnTo>
                  <a:lnTo>
                    <a:pt x="696004" y="434048"/>
                  </a:lnTo>
                  <a:lnTo>
                    <a:pt x="680817" y="476363"/>
                  </a:lnTo>
                  <a:lnTo>
                    <a:pt x="660287" y="515958"/>
                  </a:lnTo>
                  <a:lnTo>
                    <a:pt x="634835" y="552426"/>
                  </a:lnTo>
                  <a:lnTo>
                    <a:pt x="604885" y="585358"/>
                  </a:lnTo>
                  <a:lnTo>
                    <a:pt x="570857" y="614345"/>
                  </a:lnTo>
                  <a:lnTo>
                    <a:pt x="533174" y="638979"/>
                  </a:lnTo>
                  <a:lnTo>
                    <a:pt x="492257" y="658850"/>
                  </a:lnTo>
                  <a:lnTo>
                    <a:pt x="448530" y="673549"/>
                  </a:lnTo>
                  <a:lnTo>
                    <a:pt x="402413" y="682669"/>
                  </a:lnTo>
                  <a:lnTo>
                    <a:pt x="354329" y="685799"/>
                  </a:lnTo>
                  <a:lnTo>
                    <a:pt x="306246" y="682669"/>
                  </a:lnTo>
                  <a:lnTo>
                    <a:pt x="260129" y="673549"/>
                  </a:lnTo>
                  <a:lnTo>
                    <a:pt x="216402" y="658850"/>
                  </a:lnTo>
                  <a:lnTo>
                    <a:pt x="175485" y="638979"/>
                  </a:lnTo>
                  <a:lnTo>
                    <a:pt x="137802" y="614345"/>
                  </a:lnTo>
                  <a:lnTo>
                    <a:pt x="103774" y="585358"/>
                  </a:lnTo>
                  <a:lnTo>
                    <a:pt x="73824" y="552426"/>
                  </a:lnTo>
                  <a:lnTo>
                    <a:pt x="48372" y="515958"/>
                  </a:lnTo>
                  <a:lnTo>
                    <a:pt x="27842" y="476363"/>
                  </a:lnTo>
                  <a:lnTo>
                    <a:pt x="12655" y="434048"/>
                  </a:lnTo>
                  <a:lnTo>
                    <a:pt x="3234" y="389424"/>
                  </a:lnTo>
                  <a:lnTo>
                    <a:pt x="0" y="342899"/>
                  </a:lnTo>
                  <a:close/>
                </a:path>
              </a:pathLst>
            </a:custGeom>
            <a:ln w="38100">
              <a:solidFill>
                <a:srgbClr val="7E694B"/>
              </a:solidFill>
            </a:ln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26" name="object 26"/>
          <p:cNvSpPr txBox="1"/>
          <p:nvPr/>
        </p:nvSpPr>
        <p:spPr>
          <a:xfrm>
            <a:off x="1199198" y="3727847"/>
            <a:ext cx="200025" cy="441532"/>
          </a:xfrm>
          <a:prstGeom prst="rect">
            <a:avLst/>
          </a:prstGeom>
        </p:spPr>
        <p:txBody>
          <a:bodyPr vert="horz" wrap="square" lIns="0" tIns="8573" rIns="0" bIns="0" rtlCol="0">
            <a:spAutoFit/>
          </a:bodyPr>
          <a:lstStyle/>
          <a:p>
            <a:pPr marL="9525" defTabSz="685800">
              <a:spcBef>
                <a:spcPts val="68"/>
              </a:spcBef>
              <a:buClrTx/>
            </a:pPr>
            <a:r>
              <a:rPr sz="2813" spc="-38" dirty="0">
                <a:solidFill>
                  <a:srgbClr val="7E694B"/>
                </a:solidFill>
                <a:latin typeface="Calibri"/>
                <a:cs typeface="Calibri"/>
              </a:rPr>
              <a:t>5</a:t>
            </a:r>
            <a:endParaRPr sz="2813">
              <a:solidFill>
                <a:sysClr val="windowText" lastClr="000000"/>
              </a:solidFill>
              <a:latin typeface="Calibri"/>
              <a:cs typeface="Calibri"/>
            </a:endParaRPr>
          </a:p>
        </p:txBody>
      </p:sp>
      <p:grpSp>
        <p:nvGrpSpPr>
          <p:cNvPr id="27" name="object 27"/>
          <p:cNvGrpSpPr/>
          <p:nvPr/>
        </p:nvGrpSpPr>
        <p:grpSpPr>
          <a:xfrm>
            <a:off x="2655570" y="901064"/>
            <a:ext cx="6103619" cy="664845"/>
            <a:chOff x="3540759" y="1201419"/>
            <a:chExt cx="8138159" cy="886460"/>
          </a:xfrm>
        </p:grpSpPr>
        <p:sp>
          <p:nvSpPr>
            <p:cNvPr id="28" name="object 28"/>
            <p:cNvSpPr/>
            <p:nvPr/>
          </p:nvSpPr>
          <p:spPr>
            <a:xfrm>
              <a:off x="3553459" y="1214119"/>
              <a:ext cx="8112759" cy="861060"/>
            </a:xfrm>
            <a:custGeom>
              <a:avLst/>
              <a:gdLst/>
              <a:ahLst/>
              <a:cxnLst/>
              <a:rect l="l" t="t" r="r" b="b"/>
              <a:pathLst>
                <a:path w="8112759" h="861060">
                  <a:moveTo>
                    <a:pt x="7969250" y="0"/>
                  </a:moveTo>
                  <a:lnTo>
                    <a:pt x="143510" y="0"/>
                  </a:lnTo>
                  <a:lnTo>
                    <a:pt x="98153" y="7317"/>
                  </a:lnTo>
                  <a:lnTo>
                    <a:pt x="58759" y="27692"/>
                  </a:lnTo>
                  <a:lnTo>
                    <a:pt x="27692" y="58759"/>
                  </a:lnTo>
                  <a:lnTo>
                    <a:pt x="7317" y="98153"/>
                  </a:lnTo>
                  <a:lnTo>
                    <a:pt x="0" y="143509"/>
                  </a:lnTo>
                  <a:lnTo>
                    <a:pt x="0" y="717550"/>
                  </a:lnTo>
                  <a:lnTo>
                    <a:pt x="7317" y="762906"/>
                  </a:lnTo>
                  <a:lnTo>
                    <a:pt x="27692" y="802300"/>
                  </a:lnTo>
                  <a:lnTo>
                    <a:pt x="58759" y="833367"/>
                  </a:lnTo>
                  <a:lnTo>
                    <a:pt x="98153" y="853742"/>
                  </a:lnTo>
                  <a:lnTo>
                    <a:pt x="143510" y="861059"/>
                  </a:lnTo>
                  <a:lnTo>
                    <a:pt x="7969250" y="861059"/>
                  </a:lnTo>
                  <a:lnTo>
                    <a:pt x="8014606" y="853742"/>
                  </a:lnTo>
                  <a:lnTo>
                    <a:pt x="8054000" y="833367"/>
                  </a:lnTo>
                  <a:lnTo>
                    <a:pt x="8085067" y="802300"/>
                  </a:lnTo>
                  <a:lnTo>
                    <a:pt x="8105442" y="762906"/>
                  </a:lnTo>
                  <a:lnTo>
                    <a:pt x="8112759" y="717550"/>
                  </a:lnTo>
                  <a:lnTo>
                    <a:pt x="8112759" y="143509"/>
                  </a:lnTo>
                  <a:lnTo>
                    <a:pt x="8105442" y="98153"/>
                  </a:lnTo>
                  <a:lnTo>
                    <a:pt x="8085067" y="58759"/>
                  </a:lnTo>
                  <a:lnTo>
                    <a:pt x="8054000" y="27692"/>
                  </a:lnTo>
                  <a:lnTo>
                    <a:pt x="8014606" y="7317"/>
                  </a:lnTo>
                  <a:lnTo>
                    <a:pt x="7969250" y="0"/>
                  </a:lnTo>
                  <a:close/>
                </a:path>
              </a:pathLst>
            </a:custGeom>
            <a:solidFill>
              <a:srgbClr val="E3872D"/>
            </a:solidFill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  <p:sp>
          <p:nvSpPr>
            <p:cNvPr id="29" name="object 29"/>
            <p:cNvSpPr/>
            <p:nvPr/>
          </p:nvSpPr>
          <p:spPr>
            <a:xfrm>
              <a:off x="3553459" y="1214119"/>
              <a:ext cx="8112759" cy="861060"/>
            </a:xfrm>
            <a:custGeom>
              <a:avLst/>
              <a:gdLst/>
              <a:ahLst/>
              <a:cxnLst/>
              <a:rect l="l" t="t" r="r" b="b"/>
              <a:pathLst>
                <a:path w="8112759" h="861060">
                  <a:moveTo>
                    <a:pt x="0" y="143509"/>
                  </a:moveTo>
                  <a:lnTo>
                    <a:pt x="7317" y="98153"/>
                  </a:lnTo>
                  <a:lnTo>
                    <a:pt x="27692" y="58759"/>
                  </a:lnTo>
                  <a:lnTo>
                    <a:pt x="58759" y="27692"/>
                  </a:lnTo>
                  <a:lnTo>
                    <a:pt x="98153" y="7317"/>
                  </a:lnTo>
                  <a:lnTo>
                    <a:pt x="143510" y="0"/>
                  </a:lnTo>
                  <a:lnTo>
                    <a:pt x="7969250" y="0"/>
                  </a:lnTo>
                  <a:lnTo>
                    <a:pt x="8014606" y="7317"/>
                  </a:lnTo>
                  <a:lnTo>
                    <a:pt x="8054000" y="27692"/>
                  </a:lnTo>
                  <a:lnTo>
                    <a:pt x="8085067" y="58759"/>
                  </a:lnTo>
                  <a:lnTo>
                    <a:pt x="8105442" y="98153"/>
                  </a:lnTo>
                  <a:lnTo>
                    <a:pt x="8112759" y="143509"/>
                  </a:lnTo>
                  <a:lnTo>
                    <a:pt x="8112759" y="717550"/>
                  </a:lnTo>
                  <a:lnTo>
                    <a:pt x="8105442" y="762906"/>
                  </a:lnTo>
                  <a:lnTo>
                    <a:pt x="8085067" y="802300"/>
                  </a:lnTo>
                  <a:lnTo>
                    <a:pt x="8054000" y="833367"/>
                  </a:lnTo>
                  <a:lnTo>
                    <a:pt x="8014606" y="853742"/>
                  </a:lnTo>
                  <a:lnTo>
                    <a:pt x="7969250" y="861059"/>
                  </a:lnTo>
                  <a:lnTo>
                    <a:pt x="143510" y="861059"/>
                  </a:lnTo>
                  <a:lnTo>
                    <a:pt x="98153" y="853742"/>
                  </a:lnTo>
                  <a:lnTo>
                    <a:pt x="58759" y="833367"/>
                  </a:lnTo>
                  <a:lnTo>
                    <a:pt x="27692" y="802300"/>
                  </a:lnTo>
                  <a:lnTo>
                    <a:pt x="7317" y="762906"/>
                  </a:lnTo>
                  <a:lnTo>
                    <a:pt x="0" y="717550"/>
                  </a:lnTo>
                  <a:lnTo>
                    <a:pt x="0" y="143509"/>
                  </a:lnTo>
                  <a:close/>
                </a:path>
              </a:pathLst>
            </a:custGeom>
            <a:ln w="25400">
              <a:solidFill>
                <a:srgbClr val="A1A1A1"/>
              </a:solidFill>
            </a:ln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30" name="object 30"/>
          <p:cNvSpPr txBox="1"/>
          <p:nvPr/>
        </p:nvSpPr>
        <p:spPr>
          <a:xfrm>
            <a:off x="2844832" y="1037796"/>
            <a:ext cx="5239226" cy="378950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9525" defTabSz="685800">
              <a:spcBef>
                <a:spcPts val="75"/>
              </a:spcBef>
              <a:buClrTx/>
            </a:pPr>
            <a:r>
              <a:rPr sz="1200" dirty="0">
                <a:solidFill>
                  <a:sysClr val="windowText" lastClr="000000"/>
                </a:solidFill>
                <a:latin typeface="Arial MT"/>
                <a:cs typeface="Arial MT"/>
              </a:rPr>
              <a:t>Mengoptimalkan</a:t>
            </a:r>
            <a:r>
              <a:rPr sz="1200" spc="-34" dirty="0">
                <a:solidFill>
                  <a:sysClr val="windowText" lastClr="000000"/>
                </a:solidFill>
                <a:latin typeface="Arial MT"/>
                <a:cs typeface="Arial MT"/>
              </a:rPr>
              <a:t> </a:t>
            </a:r>
            <a:r>
              <a:rPr sz="1200" dirty="0">
                <a:solidFill>
                  <a:sysClr val="windowText" lastClr="000000"/>
                </a:solidFill>
                <a:latin typeface="Arial MT"/>
                <a:cs typeface="Arial MT"/>
              </a:rPr>
              <a:t>informasi,</a:t>
            </a:r>
            <a:r>
              <a:rPr sz="1200" spc="-68" dirty="0">
                <a:solidFill>
                  <a:sysClr val="windowText" lastClr="000000"/>
                </a:solidFill>
                <a:latin typeface="Arial MT"/>
                <a:cs typeface="Arial MT"/>
              </a:rPr>
              <a:t> </a:t>
            </a:r>
            <a:r>
              <a:rPr sz="1200" dirty="0">
                <a:solidFill>
                  <a:sysClr val="windowText" lastClr="000000"/>
                </a:solidFill>
                <a:latin typeface="Arial MT"/>
                <a:cs typeface="Arial MT"/>
              </a:rPr>
              <a:t>edukasi</a:t>
            </a:r>
            <a:r>
              <a:rPr sz="1200" spc="-38" dirty="0">
                <a:solidFill>
                  <a:sysClr val="windowText" lastClr="000000"/>
                </a:solidFill>
                <a:latin typeface="Arial MT"/>
                <a:cs typeface="Arial MT"/>
              </a:rPr>
              <a:t> </a:t>
            </a:r>
            <a:r>
              <a:rPr sz="1200" dirty="0">
                <a:solidFill>
                  <a:sysClr val="windowText" lastClr="000000"/>
                </a:solidFill>
                <a:latin typeface="Arial MT"/>
                <a:cs typeface="Arial MT"/>
              </a:rPr>
              <a:t>kesehatan</a:t>
            </a:r>
            <a:r>
              <a:rPr sz="1200" spc="-38" dirty="0">
                <a:solidFill>
                  <a:sysClr val="windowText" lastClr="000000"/>
                </a:solidFill>
                <a:latin typeface="Arial MT"/>
                <a:cs typeface="Arial MT"/>
              </a:rPr>
              <a:t> </a:t>
            </a:r>
            <a:r>
              <a:rPr sz="1200" dirty="0">
                <a:solidFill>
                  <a:sysClr val="windowText" lastClr="000000"/>
                </a:solidFill>
                <a:latin typeface="Arial MT"/>
                <a:cs typeface="Arial MT"/>
              </a:rPr>
              <a:t>dan</a:t>
            </a:r>
            <a:r>
              <a:rPr sz="1200" spc="-49" dirty="0">
                <a:solidFill>
                  <a:sysClr val="windowText" lastClr="000000"/>
                </a:solidFill>
                <a:latin typeface="Arial MT"/>
                <a:cs typeface="Arial MT"/>
              </a:rPr>
              <a:t> </a:t>
            </a:r>
            <a:r>
              <a:rPr sz="1200" dirty="0">
                <a:solidFill>
                  <a:sysClr val="windowText" lastClr="000000"/>
                </a:solidFill>
                <a:latin typeface="Arial MT"/>
                <a:cs typeface="Arial MT"/>
              </a:rPr>
              <a:t>pemantauan</a:t>
            </a:r>
            <a:r>
              <a:rPr sz="1200" spc="-34" dirty="0">
                <a:solidFill>
                  <a:sysClr val="windowText" lastClr="000000"/>
                </a:solidFill>
                <a:latin typeface="Arial MT"/>
                <a:cs typeface="Arial MT"/>
              </a:rPr>
              <a:t> </a:t>
            </a:r>
            <a:r>
              <a:rPr sz="1200" spc="-8" dirty="0">
                <a:solidFill>
                  <a:sysClr val="windowText" lastClr="000000"/>
                </a:solidFill>
                <a:latin typeface="Arial MT"/>
                <a:cs typeface="Arial MT"/>
              </a:rPr>
              <a:t>pelaksanaan</a:t>
            </a:r>
            <a:endParaRPr sz="1200">
              <a:solidFill>
                <a:sysClr val="windowText" lastClr="000000"/>
              </a:solidFill>
              <a:latin typeface="Arial MT"/>
              <a:cs typeface="Arial MT"/>
            </a:endParaRPr>
          </a:p>
          <a:p>
            <a:pPr marL="9525" defTabSz="685800">
              <a:spcBef>
                <a:spcPts val="4"/>
              </a:spcBef>
              <a:buClrTx/>
            </a:pPr>
            <a:r>
              <a:rPr sz="1200" dirty="0">
                <a:solidFill>
                  <a:sysClr val="windowText" lastClr="000000"/>
                </a:solidFill>
                <a:latin typeface="Arial MT"/>
                <a:cs typeface="Arial MT"/>
              </a:rPr>
              <a:t>pemeriksaan</a:t>
            </a:r>
            <a:r>
              <a:rPr sz="1200" spc="-19" dirty="0">
                <a:solidFill>
                  <a:sysClr val="windowText" lastClr="000000"/>
                </a:solidFill>
                <a:latin typeface="Arial MT"/>
                <a:cs typeface="Arial MT"/>
              </a:rPr>
              <a:t> </a:t>
            </a:r>
            <a:r>
              <a:rPr sz="1200" dirty="0">
                <a:solidFill>
                  <a:sysClr val="windowText" lastClr="000000"/>
                </a:solidFill>
                <a:latin typeface="Arial MT"/>
                <a:cs typeface="Arial MT"/>
              </a:rPr>
              <a:t>kesehatan</a:t>
            </a:r>
            <a:r>
              <a:rPr sz="1200" spc="-8" dirty="0">
                <a:solidFill>
                  <a:sysClr val="windowText" lastClr="000000"/>
                </a:solidFill>
                <a:latin typeface="Arial MT"/>
                <a:cs typeface="Arial MT"/>
              </a:rPr>
              <a:t> </a:t>
            </a:r>
            <a:r>
              <a:rPr sz="1200" dirty="0">
                <a:solidFill>
                  <a:sysClr val="windowText" lastClr="000000"/>
                </a:solidFill>
                <a:latin typeface="Arial MT"/>
                <a:cs typeface="Arial MT"/>
              </a:rPr>
              <a:t>di</a:t>
            </a:r>
            <a:r>
              <a:rPr sz="1200" spc="-23" dirty="0">
                <a:solidFill>
                  <a:sysClr val="windowText" lastClr="000000"/>
                </a:solidFill>
                <a:latin typeface="Arial MT"/>
                <a:cs typeface="Arial MT"/>
              </a:rPr>
              <a:t> </a:t>
            </a:r>
            <a:r>
              <a:rPr sz="1200" dirty="0">
                <a:solidFill>
                  <a:sysClr val="windowText" lastClr="000000"/>
                </a:solidFill>
                <a:latin typeface="Arial MT"/>
                <a:cs typeface="Arial MT"/>
              </a:rPr>
              <a:t>sarana</a:t>
            </a:r>
            <a:r>
              <a:rPr sz="1200" spc="-26" dirty="0">
                <a:solidFill>
                  <a:sysClr val="windowText" lastClr="000000"/>
                </a:solidFill>
                <a:latin typeface="Arial MT"/>
                <a:cs typeface="Arial MT"/>
              </a:rPr>
              <a:t> </a:t>
            </a:r>
            <a:r>
              <a:rPr sz="1200" dirty="0">
                <a:solidFill>
                  <a:sysClr val="windowText" lastClr="000000"/>
                </a:solidFill>
                <a:latin typeface="Arial MT"/>
                <a:cs typeface="Arial MT"/>
              </a:rPr>
              <a:t>kesehatan</a:t>
            </a:r>
            <a:r>
              <a:rPr sz="1200" spc="-8" dirty="0">
                <a:solidFill>
                  <a:sysClr val="windowText" lastClr="000000"/>
                </a:solidFill>
                <a:latin typeface="Arial MT"/>
                <a:cs typeface="Arial MT"/>
              </a:rPr>
              <a:t> </a:t>
            </a:r>
            <a:r>
              <a:rPr sz="1200" dirty="0">
                <a:solidFill>
                  <a:sysClr val="windowText" lastClr="000000"/>
                </a:solidFill>
                <a:latin typeface="Arial MT"/>
                <a:cs typeface="Arial MT"/>
              </a:rPr>
              <a:t>di</a:t>
            </a:r>
            <a:r>
              <a:rPr sz="1200" spc="-38" dirty="0">
                <a:solidFill>
                  <a:sysClr val="windowText" lastClr="000000"/>
                </a:solidFill>
                <a:latin typeface="Arial MT"/>
                <a:cs typeface="Arial MT"/>
              </a:rPr>
              <a:t> </a:t>
            </a:r>
            <a:r>
              <a:rPr sz="1200" dirty="0">
                <a:solidFill>
                  <a:sysClr val="windowText" lastClr="000000"/>
                </a:solidFill>
                <a:latin typeface="Arial MT"/>
                <a:cs typeface="Arial MT"/>
              </a:rPr>
              <a:t>tempat</a:t>
            </a:r>
            <a:r>
              <a:rPr sz="1200" spc="-4" dirty="0">
                <a:solidFill>
                  <a:sysClr val="windowText" lastClr="000000"/>
                </a:solidFill>
                <a:latin typeface="Arial MT"/>
                <a:cs typeface="Arial MT"/>
              </a:rPr>
              <a:t> </a:t>
            </a:r>
            <a:r>
              <a:rPr sz="1200" spc="-8" dirty="0">
                <a:solidFill>
                  <a:sysClr val="windowText" lastClr="000000"/>
                </a:solidFill>
                <a:latin typeface="Arial MT"/>
                <a:cs typeface="Arial MT"/>
              </a:rPr>
              <a:t>kerja.</a:t>
            </a:r>
            <a:endParaRPr sz="1200">
              <a:solidFill>
                <a:sysClr val="windowText" lastClr="000000"/>
              </a:solidFill>
              <a:latin typeface="Arial MT"/>
              <a:cs typeface="Arial MT"/>
            </a:endParaRPr>
          </a:p>
        </p:txBody>
      </p:sp>
      <p:grpSp>
        <p:nvGrpSpPr>
          <p:cNvPr id="31" name="object 31"/>
          <p:cNvGrpSpPr/>
          <p:nvPr/>
        </p:nvGrpSpPr>
        <p:grpSpPr>
          <a:xfrm>
            <a:off x="2655570" y="1640204"/>
            <a:ext cx="6103619" cy="664845"/>
            <a:chOff x="3540759" y="2186939"/>
            <a:chExt cx="8138159" cy="886460"/>
          </a:xfrm>
        </p:grpSpPr>
        <p:sp>
          <p:nvSpPr>
            <p:cNvPr id="32" name="object 32"/>
            <p:cNvSpPr/>
            <p:nvPr/>
          </p:nvSpPr>
          <p:spPr>
            <a:xfrm>
              <a:off x="3553459" y="2199639"/>
              <a:ext cx="8112759" cy="861060"/>
            </a:xfrm>
            <a:custGeom>
              <a:avLst/>
              <a:gdLst/>
              <a:ahLst/>
              <a:cxnLst/>
              <a:rect l="l" t="t" r="r" b="b"/>
              <a:pathLst>
                <a:path w="8112759" h="861060">
                  <a:moveTo>
                    <a:pt x="7969250" y="0"/>
                  </a:moveTo>
                  <a:lnTo>
                    <a:pt x="143510" y="0"/>
                  </a:lnTo>
                  <a:lnTo>
                    <a:pt x="98153" y="7317"/>
                  </a:lnTo>
                  <a:lnTo>
                    <a:pt x="58759" y="27692"/>
                  </a:lnTo>
                  <a:lnTo>
                    <a:pt x="27692" y="58759"/>
                  </a:lnTo>
                  <a:lnTo>
                    <a:pt x="7317" y="98153"/>
                  </a:lnTo>
                  <a:lnTo>
                    <a:pt x="0" y="143510"/>
                  </a:lnTo>
                  <a:lnTo>
                    <a:pt x="0" y="717550"/>
                  </a:lnTo>
                  <a:lnTo>
                    <a:pt x="7317" y="762906"/>
                  </a:lnTo>
                  <a:lnTo>
                    <a:pt x="27692" y="802300"/>
                  </a:lnTo>
                  <a:lnTo>
                    <a:pt x="58759" y="833367"/>
                  </a:lnTo>
                  <a:lnTo>
                    <a:pt x="98153" y="853742"/>
                  </a:lnTo>
                  <a:lnTo>
                    <a:pt x="143510" y="861060"/>
                  </a:lnTo>
                  <a:lnTo>
                    <a:pt x="7969250" y="861060"/>
                  </a:lnTo>
                  <a:lnTo>
                    <a:pt x="8014606" y="853742"/>
                  </a:lnTo>
                  <a:lnTo>
                    <a:pt x="8054000" y="833367"/>
                  </a:lnTo>
                  <a:lnTo>
                    <a:pt x="8085067" y="802300"/>
                  </a:lnTo>
                  <a:lnTo>
                    <a:pt x="8105442" y="762906"/>
                  </a:lnTo>
                  <a:lnTo>
                    <a:pt x="8112759" y="717550"/>
                  </a:lnTo>
                  <a:lnTo>
                    <a:pt x="8112759" y="143510"/>
                  </a:lnTo>
                  <a:lnTo>
                    <a:pt x="8105442" y="98153"/>
                  </a:lnTo>
                  <a:lnTo>
                    <a:pt x="8085067" y="58759"/>
                  </a:lnTo>
                  <a:lnTo>
                    <a:pt x="8054000" y="27692"/>
                  </a:lnTo>
                  <a:lnTo>
                    <a:pt x="8014606" y="7317"/>
                  </a:lnTo>
                  <a:lnTo>
                    <a:pt x="7969250" y="0"/>
                  </a:lnTo>
                  <a:close/>
                </a:path>
              </a:pathLst>
            </a:custGeom>
            <a:solidFill>
              <a:srgbClr val="E3872D"/>
            </a:solidFill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  <p:sp>
          <p:nvSpPr>
            <p:cNvPr id="33" name="object 33"/>
            <p:cNvSpPr/>
            <p:nvPr/>
          </p:nvSpPr>
          <p:spPr>
            <a:xfrm>
              <a:off x="3553459" y="2199639"/>
              <a:ext cx="8112759" cy="861060"/>
            </a:xfrm>
            <a:custGeom>
              <a:avLst/>
              <a:gdLst/>
              <a:ahLst/>
              <a:cxnLst/>
              <a:rect l="l" t="t" r="r" b="b"/>
              <a:pathLst>
                <a:path w="8112759" h="861060">
                  <a:moveTo>
                    <a:pt x="0" y="143510"/>
                  </a:moveTo>
                  <a:lnTo>
                    <a:pt x="7317" y="98153"/>
                  </a:lnTo>
                  <a:lnTo>
                    <a:pt x="27692" y="58759"/>
                  </a:lnTo>
                  <a:lnTo>
                    <a:pt x="58759" y="27692"/>
                  </a:lnTo>
                  <a:lnTo>
                    <a:pt x="98153" y="7317"/>
                  </a:lnTo>
                  <a:lnTo>
                    <a:pt x="143510" y="0"/>
                  </a:lnTo>
                  <a:lnTo>
                    <a:pt x="7969250" y="0"/>
                  </a:lnTo>
                  <a:lnTo>
                    <a:pt x="8014606" y="7317"/>
                  </a:lnTo>
                  <a:lnTo>
                    <a:pt x="8054000" y="27692"/>
                  </a:lnTo>
                  <a:lnTo>
                    <a:pt x="8085067" y="58759"/>
                  </a:lnTo>
                  <a:lnTo>
                    <a:pt x="8105442" y="98153"/>
                  </a:lnTo>
                  <a:lnTo>
                    <a:pt x="8112759" y="143510"/>
                  </a:lnTo>
                  <a:lnTo>
                    <a:pt x="8112759" y="717550"/>
                  </a:lnTo>
                  <a:lnTo>
                    <a:pt x="8105442" y="762906"/>
                  </a:lnTo>
                  <a:lnTo>
                    <a:pt x="8085067" y="802300"/>
                  </a:lnTo>
                  <a:lnTo>
                    <a:pt x="8054000" y="833367"/>
                  </a:lnTo>
                  <a:lnTo>
                    <a:pt x="8014606" y="853742"/>
                  </a:lnTo>
                  <a:lnTo>
                    <a:pt x="7969250" y="861060"/>
                  </a:lnTo>
                  <a:lnTo>
                    <a:pt x="143510" y="861060"/>
                  </a:lnTo>
                  <a:lnTo>
                    <a:pt x="98153" y="853742"/>
                  </a:lnTo>
                  <a:lnTo>
                    <a:pt x="58759" y="833367"/>
                  </a:lnTo>
                  <a:lnTo>
                    <a:pt x="27692" y="802300"/>
                  </a:lnTo>
                  <a:lnTo>
                    <a:pt x="7317" y="762906"/>
                  </a:lnTo>
                  <a:lnTo>
                    <a:pt x="0" y="717550"/>
                  </a:lnTo>
                  <a:lnTo>
                    <a:pt x="0" y="143510"/>
                  </a:lnTo>
                  <a:close/>
                </a:path>
              </a:pathLst>
            </a:custGeom>
            <a:ln w="25399">
              <a:solidFill>
                <a:srgbClr val="A1A1A1"/>
              </a:solidFill>
            </a:ln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34" name="object 34"/>
          <p:cNvSpPr txBox="1"/>
          <p:nvPr/>
        </p:nvSpPr>
        <p:spPr>
          <a:xfrm>
            <a:off x="2844832" y="1777174"/>
            <a:ext cx="5404485" cy="378950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9525" marR="3810" defTabSz="685800">
              <a:spcBef>
                <a:spcPts val="75"/>
              </a:spcBef>
              <a:buClrTx/>
            </a:pPr>
            <a:r>
              <a:rPr sz="1200" dirty="0">
                <a:solidFill>
                  <a:sysClr val="windowText" lastClr="000000"/>
                </a:solidFill>
                <a:latin typeface="Arial MT"/>
                <a:cs typeface="Arial MT"/>
              </a:rPr>
              <a:t>Dukungan</a:t>
            </a:r>
            <a:r>
              <a:rPr sz="1200" spc="-19" dirty="0">
                <a:solidFill>
                  <a:sysClr val="windowText" lastClr="000000"/>
                </a:solidFill>
                <a:latin typeface="Arial MT"/>
                <a:cs typeface="Arial MT"/>
              </a:rPr>
              <a:t> </a:t>
            </a:r>
            <a:r>
              <a:rPr sz="1200" dirty="0">
                <a:solidFill>
                  <a:sysClr val="windowText" lastClr="000000"/>
                </a:solidFill>
                <a:latin typeface="Arial MT"/>
                <a:cs typeface="Arial MT"/>
              </a:rPr>
              <a:t>tenaga</a:t>
            </a:r>
            <a:r>
              <a:rPr sz="1200" spc="-4" dirty="0">
                <a:solidFill>
                  <a:sysClr val="windowText" lastClr="000000"/>
                </a:solidFill>
                <a:latin typeface="Arial MT"/>
                <a:cs typeface="Arial MT"/>
              </a:rPr>
              <a:t> </a:t>
            </a:r>
            <a:r>
              <a:rPr sz="1200" dirty="0">
                <a:solidFill>
                  <a:sysClr val="windowText" lastClr="000000"/>
                </a:solidFill>
                <a:latin typeface="Arial MT"/>
                <a:cs typeface="Arial MT"/>
              </a:rPr>
              <a:t>kesehatan</a:t>
            </a:r>
            <a:r>
              <a:rPr sz="1200" spc="-4" dirty="0">
                <a:solidFill>
                  <a:sysClr val="windowText" lastClr="000000"/>
                </a:solidFill>
                <a:latin typeface="Arial MT"/>
                <a:cs typeface="Arial MT"/>
              </a:rPr>
              <a:t> </a:t>
            </a:r>
            <a:r>
              <a:rPr sz="1200" dirty="0">
                <a:solidFill>
                  <a:sysClr val="windowText" lastClr="000000"/>
                </a:solidFill>
                <a:latin typeface="Arial MT"/>
                <a:cs typeface="Arial MT"/>
              </a:rPr>
              <a:t>di</a:t>
            </a:r>
            <a:r>
              <a:rPr sz="1200" spc="-23" dirty="0">
                <a:solidFill>
                  <a:sysClr val="windowText" lastClr="000000"/>
                </a:solidFill>
                <a:latin typeface="Arial MT"/>
                <a:cs typeface="Arial MT"/>
              </a:rPr>
              <a:t> </a:t>
            </a:r>
            <a:r>
              <a:rPr sz="1200" dirty="0">
                <a:solidFill>
                  <a:sysClr val="windowText" lastClr="000000"/>
                </a:solidFill>
                <a:latin typeface="Arial MT"/>
                <a:cs typeface="Arial MT"/>
              </a:rPr>
              <a:t>tempat</a:t>
            </a:r>
            <a:r>
              <a:rPr sz="1200" spc="-19" dirty="0">
                <a:solidFill>
                  <a:sysClr val="windowText" lastClr="000000"/>
                </a:solidFill>
                <a:latin typeface="Arial MT"/>
                <a:cs typeface="Arial MT"/>
              </a:rPr>
              <a:t> </a:t>
            </a:r>
            <a:r>
              <a:rPr sz="1200" dirty="0">
                <a:solidFill>
                  <a:sysClr val="windowText" lastClr="000000"/>
                </a:solidFill>
                <a:latin typeface="Arial MT"/>
                <a:cs typeface="Arial MT"/>
              </a:rPr>
              <a:t>kerja</a:t>
            </a:r>
            <a:r>
              <a:rPr sz="1200" spc="-19" dirty="0">
                <a:solidFill>
                  <a:sysClr val="windowText" lastClr="000000"/>
                </a:solidFill>
                <a:latin typeface="Arial MT"/>
                <a:cs typeface="Arial MT"/>
              </a:rPr>
              <a:t> </a:t>
            </a:r>
            <a:r>
              <a:rPr sz="1200" dirty="0">
                <a:solidFill>
                  <a:sysClr val="windowText" lastClr="000000"/>
                </a:solidFill>
                <a:latin typeface="Arial MT"/>
                <a:cs typeface="Arial MT"/>
              </a:rPr>
              <a:t>dan</a:t>
            </a:r>
            <a:r>
              <a:rPr sz="1200" spc="-19" dirty="0">
                <a:solidFill>
                  <a:sysClr val="windowText" lastClr="000000"/>
                </a:solidFill>
                <a:latin typeface="Arial MT"/>
                <a:cs typeface="Arial MT"/>
              </a:rPr>
              <a:t> </a:t>
            </a:r>
            <a:r>
              <a:rPr sz="1200" dirty="0">
                <a:solidFill>
                  <a:sysClr val="windowText" lastClr="000000"/>
                </a:solidFill>
                <a:latin typeface="Arial MT"/>
                <a:cs typeface="Arial MT"/>
              </a:rPr>
              <a:t>sistem</a:t>
            </a:r>
            <a:r>
              <a:rPr sz="1200" spc="-34" dirty="0">
                <a:solidFill>
                  <a:sysClr val="windowText" lastClr="000000"/>
                </a:solidFill>
                <a:latin typeface="Arial MT"/>
                <a:cs typeface="Arial MT"/>
              </a:rPr>
              <a:t> </a:t>
            </a:r>
            <a:r>
              <a:rPr sz="1200" dirty="0">
                <a:solidFill>
                  <a:sysClr val="windowText" lastClr="000000"/>
                </a:solidFill>
                <a:latin typeface="Arial MT"/>
                <a:cs typeface="Arial MT"/>
              </a:rPr>
              <a:t>rujukan</a:t>
            </a:r>
            <a:r>
              <a:rPr sz="1200" spc="-4" dirty="0">
                <a:solidFill>
                  <a:sysClr val="windowText" lastClr="000000"/>
                </a:solidFill>
                <a:latin typeface="Arial MT"/>
                <a:cs typeface="Arial MT"/>
              </a:rPr>
              <a:t> </a:t>
            </a:r>
            <a:r>
              <a:rPr sz="1200" dirty="0">
                <a:solidFill>
                  <a:sysClr val="windowText" lastClr="000000"/>
                </a:solidFill>
                <a:latin typeface="Arial MT"/>
                <a:cs typeface="Arial MT"/>
              </a:rPr>
              <a:t>kesehatan</a:t>
            </a:r>
            <a:r>
              <a:rPr sz="1200" spc="-8" dirty="0">
                <a:solidFill>
                  <a:sysClr val="windowText" lastClr="000000"/>
                </a:solidFill>
                <a:latin typeface="Arial MT"/>
                <a:cs typeface="Arial MT"/>
              </a:rPr>
              <a:t> </a:t>
            </a:r>
            <a:r>
              <a:rPr sz="1200" spc="-15" dirty="0">
                <a:solidFill>
                  <a:sysClr val="windowText" lastClr="000000"/>
                </a:solidFill>
                <a:latin typeface="Arial MT"/>
                <a:cs typeface="Arial MT"/>
              </a:rPr>
              <a:t>bagi </a:t>
            </a:r>
            <a:r>
              <a:rPr sz="1200" spc="-8" dirty="0">
                <a:solidFill>
                  <a:sysClr val="windowText" lastClr="000000"/>
                </a:solidFill>
                <a:latin typeface="Arial MT"/>
                <a:cs typeface="Arial MT"/>
              </a:rPr>
              <a:t>pekerja</a:t>
            </a:r>
            <a:r>
              <a:rPr sz="1200" spc="-8" dirty="0">
                <a:solidFill>
                  <a:srgbClr val="EFEFEF"/>
                </a:solidFill>
                <a:latin typeface="Arial MT"/>
                <a:cs typeface="Arial MT"/>
              </a:rPr>
              <a:t>.</a:t>
            </a:r>
            <a:endParaRPr sz="1200">
              <a:solidFill>
                <a:sysClr val="windowText" lastClr="000000"/>
              </a:solidFill>
              <a:latin typeface="Arial MT"/>
              <a:cs typeface="Arial MT"/>
            </a:endParaRPr>
          </a:p>
        </p:txBody>
      </p:sp>
      <p:grpSp>
        <p:nvGrpSpPr>
          <p:cNvPr id="35" name="object 35"/>
          <p:cNvGrpSpPr/>
          <p:nvPr/>
        </p:nvGrpSpPr>
        <p:grpSpPr>
          <a:xfrm>
            <a:off x="2655570" y="2388870"/>
            <a:ext cx="6103619" cy="468630"/>
            <a:chOff x="3540759" y="3185160"/>
            <a:chExt cx="8138159" cy="624840"/>
          </a:xfrm>
        </p:grpSpPr>
        <p:sp>
          <p:nvSpPr>
            <p:cNvPr id="36" name="object 36"/>
            <p:cNvSpPr/>
            <p:nvPr/>
          </p:nvSpPr>
          <p:spPr>
            <a:xfrm>
              <a:off x="3553459" y="3197860"/>
              <a:ext cx="8112759" cy="599440"/>
            </a:xfrm>
            <a:custGeom>
              <a:avLst/>
              <a:gdLst/>
              <a:ahLst/>
              <a:cxnLst/>
              <a:rect l="l" t="t" r="r" b="b"/>
              <a:pathLst>
                <a:path w="8112759" h="599439">
                  <a:moveTo>
                    <a:pt x="8012811" y="0"/>
                  </a:moveTo>
                  <a:lnTo>
                    <a:pt x="99949" y="0"/>
                  </a:lnTo>
                  <a:lnTo>
                    <a:pt x="61025" y="7848"/>
                  </a:lnTo>
                  <a:lnTo>
                    <a:pt x="29257" y="29257"/>
                  </a:lnTo>
                  <a:lnTo>
                    <a:pt x="7848" y="61025"/>
                  </a:lnTo>
                  <a:lnTo>
                    <a:pt x="0" y="99949"/>
                  </a:lnTo>
                  <a:lnTo>
                    <a:pt x="0" y="499490"/>
                  </a:lnTo>
                  <a:lnTo>
                    <a:pt x="7848" y="538414"/>
                  </a:lnTo>
                  <a:lnTo>
                    <a:pt x="29257" y="570182"/>
                  </a:lnTo>
                  <a:lnTo>
                    <a:pt x="61025" y="591591"/>
                  </a:lnTo>
                  <a:lnTo>
                    <a:pt x="99949" y="599439"/>
                  </a:lnTo>
                  <a:lnTo>
                    <a:pt x="8012811" y="599439"/>
                  </a:lnTo>
                  <a:lnTo>
                    <a:pt x="8051734" y="591591"/>
                  </a:lnTo>
                  <a:lnTo>
                    <a:pt x="8083502" y="570182"/>
                  </a:lnTo>
                  <a:lnTo>
                    <a:pt x="8104911" y="538414"/>
                  </a:lnTo>
                  <a:lnTo>
                    <a:pt x="8112759" y="499490"/>
                  </a:lnTo>
                  <a:lnTo>
                    <a:pt x="8112759" y="99949"/>
                  </a:lnTo>
                  <a:lnTo>
                    <a:pt x="8104911" y="61025"/>
                  </a:lnTo>
                  <a:lnTo>
                    <a:pt x="8083502" y="29257"/>
                  </a:lnTo>
                  <a:lnTo>
                    <a:pt x="8051734" y="7848"/>
                  </a:lnTo>
                  <a:lnTo>
                    <a:pt x="8012811" y="0"/>
                  </a:lnTo>
                  <a:close/>
                </a:path>
              </a:pathLst>
            </a:custGeom>
            <a:solidFill>
              <a:srgbClr val="E3872D"/>
            </a:solidFill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  <p:sp>
          <p:nvSpPr>
            <p:cNvPr id="37" name="object 37"/>
            <p:cNvSpPr/>
            <p:nvPr/>
          </p:nvSpPr>
          <p:spPr>
            <a:xfrm>
              <a:off x="3553459" y="3197860"/>
              <a:ext cx="8112759" cy="599440"/>
            </a:xfrm>
            <a:custGeom>
              <a:avLst/>
              <a:gdLst/>
              <a:ahLst/>
              <a:cxnLst/>
              <a:rect l="l" t="t" r="r" b="b"/>
              <a:pathLst>
                <a:path w="8112759" h="599439">
                  <a:moveTo>
                    <a:pt x="0" y="99949"/>
                  </a:moveTo>
                  <a:lnTo>
                    <a:pt x="7848" y="61025"/>
                  </a:lnTo>
                  <a:lnTo>
                    <a:pt x="29257" y="29257"/>
                  </a:lnTo>
                  <a:lnTo>
                    <a:pt x="61025" y="7848"/>
                  </a:lnTo>
                  <a:lnTo>
                    <a:pt x="99949" y="0"/>
                  </a:lnTo>
                  <a:lnTo>
                    <a:pt x="8012811" y="0"/>
                  </a:lnTo>
                  <a:lnTo>
                    <a:pt x="8051734" y="7848"/>
                  </a:lnTo>
                  <a:lnTo>
                    <a:pt x="8083502" y="29257"/>
                  </a:lnTo>
                  <a:lnTo>
                    <a:pt x="8104911" y="61025"/>
                  </a:lnTo>
                  <a:lnTo>
                    <a:pt x="8112759" y="99949"/>
                  </a:lnTo>
                  <a:lnTo>
                    <a:pt x="8112759" y="499490"/>
                  </a:lnTo>
                  <a:lnTo>
                    <a:pt x="8104911" y="538414"/>
                  </a:lnTo>
                  <a:lnTo>
                    <a:pt x="8083502" y="570182"/>
                  </a:lnTo>
                  <a:lnTo>
                    <a:pt x="8051734" y="591591"/>
                  </a:lnTo>
                  <a:lnTo>
                    <a:pt x="8012811" y="599439"/>
                  </a:lnTo>
                  <a:lnTo>
                    <a:pt x="99949" y="599439"/>
                  </a:lnTo>
                  <a:lnTo>
                    <a:pt x="61025" y="591591"/>
                  </a:lnTo>
                  <a:lnTo>
                    <a:pt x="29257" y="570182"/>
                  </a:lnTo>
                  <a:lnTo>
                    <a:pt x="7848" y="538414"/>
                  </a:lnTo>
                  <a:lnTo>
                    <a:pt x="0" y="499490"/>
                  </a:lnTo>
                  <a:lnTo>
                    <a:pt x="0" y="99949"/>
                  </a:lnTo>
                  <a:close/>
                </a:path>
              </a:pathLst>
            </a:custGeom>
            <a:ln w="25399">
              <a:solidFill>
                <a:srgbClr val="A1A1A1"/>
              </a:solidFill>
            </a:ln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38" name="object 38"/>
          <p:cNvSpPr txBox="1"/>
          <p:nvPr/>
        </p:nvSpPr>
        <p:spPr>
          <a:xfrm>
            <a:off x="2835307" y="2519552"/>
            <a:ext cx="4857750" cy="194284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9525" defTabSz="685800">
              <a:spcBef>
                <a:spcPts val="75"/>
              </a:spcBef>
              <a:buClrTx/>
            </a:pPr>
            <a:r>
              <a:rPr sz="1200" dirty="0">
                <a:solidFill>
                  <a:srgbClr val="181818"/>
                </a:solidFill>
                <a:latin typeface="Arial MT"/>
                <a:cs typeface="Arial MT"/>
              </a:rPr>
              <a:t>Fasyankes</a:t>
            </a:r>
            <a:r>
              <a:rPr sz="1200" spc="-11" dirty="0">
                <a:solidFill>
                  <a:srgbClr val="181818"/>
                </a:solidFill>
                <a:latin typeface="Arial MT"/>
                <a:cs typeface="Arial MT"/>
              </a:rPr>
              <a:t> </a:t>
            </a:r>
            <a:r>
              <a:rPr sz="1200" dirty="0">
                <a:solidFill>
                  <a:srgbClr val="181818"/>
                </a:solidFill>
                <a:latin typeface="Arial MT"/>
                <a:cs typeface="Arial MT"/>
              </a:rPr>
              <a:t>terakreditasi</a:t>
            </a:r>
            <a:r>
              <a:rPr sz="1200" spc="-19" dirty="0">
                <a:solidFill>
                  <a:srgbClr val="181818"/>
                </a:solidFill>
                <a:latin typeface="Arial MT"/>
                <a:cs typeface="Arial MT"/>
              </a:rPr>
              <a:t> </a:t>
            </a:r>
            <a:r>
              <a:rPr sz="1200" dirty="0">
                <a:solidFill>
                  <a:srgbClr val="181818"/>
                </a:solidFill>
                <a:latin typeface="Arial MT"/>
                <a:cs typeface="Arial MT"/>
              </a:rPr>
              <a:t>dan</a:t>
            </a:r>
            <a:r>
              <a:rPr sz="1200" spc="-30" dirty="0">
                <a:solidFill>
                  <a:srgbClr val="181818"/>
                </a:solidFill>
                <a:latin typeface="Arial MT"/>
                <a:cs typeface="Arial MT"/>
              </a:rPr>
              <a:t> </a:t>
            </a:r>
            <a:r>
              <a:rPr sz="1200" dirty="0">
                <a:solidFill>
                  <a:srgbClr val="181818"/>
                </a:solidFill>
                <a:latin typeface="Arial MT"/>
                <a:cs typeface="Arial MT"/>
              </a:rPr>
              <a:t>penyelenggaraan</a:t>
            </a:r>
            <a:r>
              <a:rPr sz="1200" spc="11" dirty="0">
                <a:solidFill>
                  <a:srgbClr val="181818"/>
                </a:solidFill>
                <a:latin typeface="Arial MT"/>
                <a:cs typeface="Arial MT"/>
              </a:rPr>
              <a:t> </a:t>
            </a:r>
            <a:r>
              <a:rPr sz="1200" dirty="0">
                <a:solidFill>
                  <a:srgbClr val="181818"/>
                </a:solidFill>
                <a:latin typeface="Arial MT"/>
                <a:cs typeface="Arial MT"/>
              </a:rPr>
              <a:t>dilakukan</a:t>
            </a:r>
            <a:r>
              <a:rPr sz="1200" spc="-49" dirty="0">
                <a:solidFill>
                  <a:srgbClr val="181818"/>
                </a:solidFill>
                <a:latin typeface="Arial MT"/>
                <a:cs typeface="Arial MT"/>
              </a:rPr>
              <a:t> </a:t>
            </a:r>
            <a:r>
              <a:rPr sz="1200" dirty="0">
                <a:solidFill>
                  <a:srgbClr val="181818"/>
                </a:solidFill>
                <a:latin typeface="Arial MT"/>
                <a:cs typeface="Arial MT"/>
              </a:rPr>
              <a:t>sesuai</a:t>
            </a:r>
            <a:r>
              <a:rPr sz="1200" spc="-34" dirty="0">
                <a:solidFill>
                  <a:srgbClr val="181818"/>
                </a:solidFill>
                <a:latin typeface="Arial MT"/>
                <a:cs typeface="Arial MT"/>
              </a:rPr>
              <a:t> </a:t>
            </a:r>
            <a:r>
              <a:rPr sz="1200" spc="-8" dirty="0">
                <a:solidFill>
                  <a:srgbClr val="181818"/>
                </a:solidFill>
                <a:latin typeface="Arial MT"/>
                <a:cs typeface="Arial MT"/>
              </a:rPr>
              <a:t>standar</a:t>
            </a:r>
            <a:endParaRPr sz="1200">
              <a:solidFill>
                <a:sysClr val="windowText" lastClr="000000"/>
              </a:solidFill>
              <a:latin typeface="Arial MT"/>
              <a:cs typeface="Arial MT"/>
            </a:endParaRPr>
          </a:p>
        </p:txBody>
      </p:sp>
      <p:grpSp>
        <p:nvGrpSpPr>
          <p:cNvPr id="39" name="object 39"/>
          <p:cNvGrpSpPr/>
          <p:nvPr/>
        </p:nvGrpSpPr>
        <p:grpSpPr>
          <a:xfrm>
            <a:off x="2655570" y="2967990"/>
            <a:ext cx="6103619" cy="664845"/>
            <a:chOff x="3540759" y="3957320"/>
            <a:chExt cx="8138159" cy="886460"/>
          </a:xfrm>
        </p:grpSpPr>
        <p:sp>
          <p:nvSpPr>
            <p:cNvPr id="40" name="object 40"/>
            <p:cNvSpPr/>
            <p:nvPr/>
          </p:nvSpPr>
          <p:spPr>
            <a:xfrm>
              <a:off x="3553459" y="3970020"/>
              <a:ext cx="8112759" cy="861060"/>
            </a:xfrm>
            <a:custGeom>
              <a:avLst/>
              <a:gdLst/>
              <a:ahLst/>
              <a:cxnLst/>
              <a:rect l="l" t="t" r="r" b="b"/>
              <a:pathLst>
                <a:path w="8112759" h="861060">
                  <a:moveTo>
                    <a:pt x="7969250" y="0"/>
                  </a:moveTo>
                  <a:lnTo>
                    <a:pt x="143510" y="0"/>
                  </a:lnTo>
                  <a:lnTo>
                    <a:pt x="98153" y="7317"/>
                  </a:lnTo>
                  <a:lnTo>
                    <a:pt x="58759" y="27692"/>
                  </a:lnTo>
                  <a:lnTo>
                    <a:pt x="27692" y="58759"/>
                  </a:lnTo>
                  <a:lnTo>
                    <a:pt x="7317" y="98153"/>
                  </a:lnTo>
                  <a:lnTo>
                    <a:pt x="0" y="143509"/>
                  </a:lnTo>
                  <a:lnTo>
                    <a:pt x="0" y="717549"/>
                  </a:lnTo>
                  <a:lnTo>
                    <a:pt x="7317" y="762906"/>
                  </a:lnTo>
                  <a:lnTo>
                    <a:pt x="27692" y="802300"/>
                  </a:lnTo>
                  <a:lnTo>
                    <a:pt x="58759" y="833367"/>
                  </a:lnTo>
                  <a:lnTo>
                    <a:pt x="98153" y="853742"/>
                  </a:lnTo>
                  <a:lnTo>
                    <a:pt x="143510" y="861059"/>
                  </a:lnTo>
                  <a:lnTo>
                    <a:pt x="7969250" y="861059"/>
                  </a:lnTo>
                  <a:lnTo>
                    <a:pt x="8014606" y="853742"/>
                  </a:lnTo>
                  <a:lnTo>
                    <a:pt x="8054000" y="833367"/>
                  </a:lnTo>
                  <a:lnTo>
                    <a:pt x="8085067" y="802300"/>
                  </a:lnTo>
                  <a:lnTo>
                    <a:pt x="8105442" y="762906"/>
                  </a:lnTo>
                  <a:lnTo>
                    <a:pt x="8112759" y="717549"/>
                  </a:lnTo>
                  <a:lnTo>
                    <a:pt x="8112759" y="143509"/>
                  </a:lnTo>
                  <a:lnTo>
                    <a:pt x="8105442" y="98153"/>
                  </a:lnTo>
                  <a:lnTo>
                    <a:pt x="8085067" y="58759"/>
                  </a:lnTo>
                  <a:lnTo>
                    <a:pt x="8054000" y="27692"/>
                  </a:lnTo>
                  <a:lnTo>
                    <a:pt x="8014606" y="7317"/>
                  </a:lnTo>
                  <a:lnTo>
                    <a:pt x="7969250" y="0"/>
                  </a:lnTo>
                  <a:close/>
                </a:path>
              </a:pathLst>
            </a:custGeom>
            <a:solidFill>
              <a:srgbClr val="E3872D"/>
            </a:solidFill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  <p:sp>
          <p:nvSpPr>
            <p:cNvPr id="41" name="object 41"/>
            <p:cNvSpPr/>
            <p:nvPr/>
          </p:nvSpPr>
          <p:spPr>
            <a:xfrm>
              <a:off x="3553459" y="3970020"/>
              <a:ext cx="8112759" cy="861060"/>
            </a:xfrm>
            <a:custGeom>
              <a:avLst/>
              <a:gdLst/>
              <a:ahLst/>
              <a:cxnLst/>
              <a:rect l="l" t="t" r="r" b="b"/>
              <a:pathLst>
                <a:path w="8112759" h="861060">
                  <a:moveTo>
                    <a:pt x="0" y="143509"/>
                  </a:moveTo>
                  <a:lnTo>
                    <a:pt x="7317" y="98153"/>
                  </a:lnTo>
                  <a:lnTo>
                    <a:pt x="27692" y="58759"/>
                  </a:lnTo>
                  <a:lnTo>
                    <a:pt x="58759" y="27692"/>
                  </a:lnTo>
                  <a:lnTo>
                    <a:pt x="98153" y="7317"/>
                  </a:lnTo>
                  <a:lnTo>
                    <a:pt x="143510" y="0"/>
                  </a:lnTo>
                  <a:lnTo>
                    <a:pt x="7969250" y="0"/>
                  </a:lnTo>
                  <a:lnTo>
                    <a:pt x="8014606" y="7317"/>
                  </a:lnTo>
                  <a:lnTo>
                    <a:pt x="8054000" y="27692"/>
                  </a:lnTo>
                  <a:lnTo>
                    <a:pt x="8085067" y="58759"/>
                  </a:lnTo>
                  <a:lnTo>
                    <a:pt x="8105442" y="98153"/>
                  </a:lnTo>
                  <a:lnTo>
                    <a:pt x="8112759" y="143509"/>
                  </a:lnTo>
                  <a:lnTo>
                    <a:pt x="8112759" y="717549"/>
                  </a:lnTo>
                  <a:lnTo>
                    <a:pt x="8105442" y="762906"/>
                  </a:lnTo>
                  <a:lnTo>
                    <a:pt x="8085067" y="802300"/>
                  </a:lnTo>
                  <a:lnTo>
                    <a:pt x="8054000" y="833367"/>
                  </a:lnTo>
                  <a:lnTo>
                    <a:pt x="8014606" y="853742"/>
                  </a:lnTo>
                  <a:lnTo>
                    <a:pt x="7969250" y="861059"/>
                  </a:lnTo>
                  <a:lnTo>
                    <a:pt x="143510" y="861059"/>
                  </a:lnTo>
                  <a:lnTo>
                    <a:pt x="98153" y="853742"/>
                  </a:lnTo>
                  <a:lnTo>
                    <a:pt x="58759" y="833367"/>
                  </a:lnTo>
                  <a:lnTo>
                    <a:pt x="27692" y="802300"/>
                  </a:lnTo>
                  <a:lnTo>
                    <a:pt x="7317" y="762906"/>
                  </a:lnTo>
                  <a:lnTo>
                    <a:pt x="0" y="717549"/>
                  </a:lnTo>
                  <a:lnTo>
                    <a:pt x="0" y="143509"/>
                  </a:lnTo>
                  <a:close/>
                </a:path>
              </a:pathLst>
            </a:custGeom>
            <a:ln w="25399">
              <a:solidFill>
                <a:srgbClr val="A1A1A1"/>
              </a:solidFill>
            </a:ln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42" name="object 42"/>
          <p:cNvSpPr txBox="1"/>
          <p:nvPr/>
        </p:nvSpPr>
        <p:spPr>
          <a:xfrm>
            <a:off x="2844832" y="3105912"/>
            <a:ext cx="5112068" cy="378950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9525" defTabSz="685800">
              <a:spcBef>
                <a:spcPts val="75"/>
              </a:spcBef>
              <a:buClrTx/>
            </a:pPr>
            <a:r>
              <a:rPr sz="1200" dirty="0">
                <a:solidFill>
                  <a:srgbClr val="181818"/>
                </a:solidFill>
                <a:latin typeface="Arial MT"/>
                <a:cs typeface="Arial MT"/>
              </a:rPr>
              <a:t>Calon</a:t>
            </a:r>
            <a:r>
              <a:rPr sz="1200" spc="-34" dirty="0">
                <a:solidFill>
                  <a:srgbClr val="181818"/>
                </a:solidFill>
                <a:latin typeface="Arial MT"/>
                <a:cs typeface="Arial MT"/>
              </a:rPr>
              <a:t> </a:t>
            </a:r>
            <a:r>
              <a:rPr sz="1200" dirty="0">
                <a:solidFill>
                  <a:srgbClr val="181818"/>
                </a:solidFill>
                <a:latin typeface="Arial MT"/>
                <a:cs typeface="Arial MT"/>
              </a:rPr>
              <a:t>pekerja</a:t>
            </a:r>
            <a:r>
              <a:rPr sz="1200" spc="-19" dirty="0">
                <a:solidFill>
                  <a:srgbClr val="181818"/>
                </a:solidFill>
                <a:latin typeface="Arial MT"/>
                <a:cs typeface="Arial MT"/>
              </a:rPr>
              <a:t> </a:t>
            </a:r>
            <a:r>
              <a:rPr sz="1200" dirty="0">
                <a:solidFill>
                  <a:srgbClr val="181818"/>
                </a:solidFill>
                <a:latin typeface="Arial MT"/>
                <a:cs typeface="Arial MT"/>
              </a:rPr>
              <a:t>telah</a:t>
            </a:r>
            <a:r>
              <a:rPr sz="1200" spc="-15" dirty="0">
                <a:solidFill>
                  <a:srgbClr val="181818"/>
                </a:solidFill>
                <a:latin typeface="Arial MT"/>
                <a:cs typeface="Arial MT"/>
              </a:rPr>
              <a:t> </a:t>
            </a:r>
            <a:r>
              <a:rPr sz="1200" dirty="0">
                <a:solidFill>
                  <a:srgbClr val="181818"/>
                </a:solidFill>
                <a:latin typeface="Arial MT"/>
                <a:cs typeface="Arial MT"/>
              </a:rPr>
              <a:t>diskrining</a:t>
            </a:r>
            <a:r>
              <a:rPr sz="1200" spc="-41" dirty="0">
                <a:solidFill>
                  <a:srgbClr val="181818"/>
                </a:solidFill>
                <a:latin typeface="Arial MT"/>
                <a:cs typeface="Arial MT"/>
              </a:rPr>
              <a:t> </a:t>
            </a:r>
            <a:r>
              <a:rPr sz="1200" dirty="0">
                <a:solidFill>
                  <a:srgbClr val="181818"/>
                </a:solidFill>
                <a:latin typeface="Arial MT"/>
                <a:cs typeface="Arial MT"/>
              </a:rPr>
              <a:t>kesehatannya</a:t>
            </a:r>
            <a:r>
              <a:rPr sz="1200" spc="19" dirty="0">
                <a:solidFill>
                  <a:srgbClr val="181818"/>
                </a:solidFill>
                <a:latin typeface="Arial MT"/>
                <a:cs typeface="Arial MT"/>
              </a:rPr>
              <a:t> </a:t>
            </a:r>
            <a:r>
              <a:rPr sz="1200" dirty="0">
                <a:solidFill>
                  <a:srgbClr val="181818"/>
                </a:solidFill>
                <a:latin typeface="Arial MT"/>
                <a:cs typeface="Arial MT"/>
              </a:rPr>
              <a:t>di</a:t>
            </a:r>
            <a:r>
              <a:rPr sz="1200" spc="-34" dirty="0">
                <a:solidFill>
                  <a:srgbClr val="181818"/>
                </a:solidFill>
                <a:latin typeface="Arial MT"/>
                <a:cs typeface="Arial MT"/>
              </a:rPr>
              <a:t> </a:t>
            </a:r>
            <a:r>
              <a:rPr sz="1200" dirty="0">
                <a:solidFill>
                  <a:srgbClr val="181818"/>
                </a:solidFill>
                <a:latin typeface="Arial MT"/>
                <a:cs typeface="Arial MT"/>
              </a:rPr>
              <a:t>Puskesmas</a:t>
            </a:r>
            <a:r>
              <a:rPr sz="1200" spc="-11" dirty="0">
                <a:solidFill>
                  <a:srgbClr val="181818"/>
                </a:solidFill>
                <a:latin typeface="Arial MT"/>
                <a:cs typeface="Arial MT"/>
              </a:rPr>
              <a:t> </a:t>
            </a:r>
            <a:r>
              <a:rPr sz="1200" dirty="0">
                <a:solidFill>
                  <a:srgbClr val="181818"/>
                </a:solidFill>
                <a:latin typeface="Arial MT"/>
                <a:cs typeface="Arial MT"/>
              </a:rPr>
              <a:t>sebelum</a:t>
            </a:r>
            <a:r>
              <a:rPr sz="1200" spc="-19" dirty="0">
                <a:solidFill>
                  <a:srgbClr val="181818"/>
                </a:solidFill>
                <a:latin typeface="Arial MT"/>
                <a:cs typeface="Arial MT"/>
              </a:rPr>
              <a:t> </a:t>
            </a:r>
            <a:r>
              <a:rPr sz="1200" spc="-8" dirty="0">
                <a:solidFill>
                  <a:srgbClr val="181818"/>
                </a:solidFill>
                <a:latin typeface="Arial MT"/>
                <a:cs typeface="Arial MT"/>
              </a:rPr>
              <a:t>proses</a:t>
            </a:r>
            <a:endParaRPr sz="1200">
              <a:solidFill>
                <a:sysClr val="windowText" lastClr="000000"/>
              </a:solidFill>
              <a:latin typeface="Arial MT"/>
              <a:cs typeface="Arial MT"/>
            </a:endParaRPr>
          </a:p>
          <a:p>
            <a:pPr marL="9525" defTabSz="685800">
              <a:buClrTx/>
            </a:pPr>
            <a:r>
              <a:rPr sz="1200" dirty="0">
                <a:solidFill>
                  <a:srgbClr val="181818"/>
                </a:solidFill>
                <a:latin typeface="Arial MT"/>
                <a:cs typeface="Arial MT"/>
              </a:rPr>
              <a:t>administrasi</a:t>
            </a:r>
            <a:r>
              <a:rPr sz="1200" spc="-38" dirty="0">
                <a:solidFill>
                  <a:srgbClr val="181818"/>
                </a:solidFill>
                <a:latin typeface="Arial MT"/>
                <a:cs typeface="Arial MT"/>
              </a:rPr>
              <a:t> </a:t>
            </a:r>
            <a:r>
              <a:rPr sz="1200" dirty="0">
                <a:solidFill>
                  <a:srgbClr val="181818"/>
                </a:solidFill>
                <a:latin typeface="Arial MT"/>
                <a:cs typeface="Arial MT"/>
              </a:rPr>
              <a:t>dan</a:t>
            </a:r>
            <a:r>
              <a:rPr sz="1200" spc="-49" dirty="0">
                <a:solidFill>
                  <a:srgbClr val="181818"/>
                </a:solidFill>
                <a:latin typeface="Arial MT"/>
                <a:cs typeface="Arial MT"/>
              </a:rPr>
              <a:t> </a:t>
            </a:r>
            <a:r>
              <a:rPr sz="1200" dirty="0">
                <a:solidFill>
                  <a:srgbClr val="181818"/>
                </a:solidFill>
                <a:latin typeface="Arial MT"/>
                <a:cs typeface="Arial MT"/>
              </a:rPr>
              <a:t>pemeriksaan</a:t>
            </a:r>
            <a:r>
              <a:rPr sz="1200" spc="-30" dirty="0">
                <a:solidFill>
                  <a:srgbClr val="181818"/>
                </a:solidFill>
                <a:latin typeface="Arial MT"/>
                <a:cs typeface="Arial MT"/>
              </a:rPr>
              <a:t> </a:t>
            </a:r>
            <a:r>
              <a:rPr sz="1200" dirty="0">
                <a:solidFill>
                  <a:srgbClr val="181818"/>
                </a:solidFill>
                <a:latin typeface="Arial MT"/>
                <a:cs typeface="Arial MT"/>
              </a:rPr>
              <a:t>kesehatan</a:t>
            </a:r>
            <a:r>
              <a:rPr sz="1200" spc="-8" dirty="0">
                <a:solidFill>
                  <a:srgbClr val="181818"/>
                </a:solidFill>
                <a:latin typeface="Arial MT"/>
                <a:cs typeface="Arial MT"/>
              </a:rPr>
              <a:t> </a:t>
            </a:r>
            <a:r>
              <a:rPr sz="1200" dirty="0">
                <a:solidFill>
                  <a:srgbClr val="181818"/>
                </a:solidFill>
                <a:latin typeface="Arial MT"/>
                <a:cs typeface="Arial MT"/>
              </a:rPr>
              <a:t>di</a:t>
            </a:r>
            <a:r>
              <a:rPr sz="1200" spc="-53" dirty="0">
                <a:solidFill>
                  <a:srgbClr val="181818"/>
                </a:solidFill>
                <a:latin typeface="Arial MT"/>
                <a:cs typeface="Arial MT"/>
              </a:rPr>
              <a:t> </a:t>
            </a:r>
            <a:r>
              <a:rPr sz="1200" dirty="0">
                <a:solidFill>
                  <a:srgbClr val="181818"/>
                </a:solidFill>
                <a:latin typeface="Arial MT"/>
                <a:cs typeface="Arial MT"/>
              </a:rPr>
              <a:t>tempat</a:t>
            </a:r>
            <a:r>
              <a:rPr sz="1200" spc="-23" dirty="0">
                <a:solidFill>
                  <a:srgbClr val="181818"/>
                </a:solidFill>
                <a:latin typeface="Arial MT"/>
                <a:cs typeface="Arial MT"/>
              </a:rPr>
              <a:t> </a:t>
            </a:r>
            <a:r>
              <a:rPr sz="1200" spc="-8" dirty="0">
                <a:solidFill>
                  <a:srgbClr val="181818"/>
                </a:solidFill>
                <a:latin typeface="Arial MT"/>
                <a:cs typeface="Arial MT"/>
              </a:rPr>
              <a:t>kerja.</a:t>
            </a:r>
            <a:endParaRPr sz="1200">
              <a:solidFill>
                <a:sysClr val="windowText" lastClr="000000"/>
              </a:solidFill>
              <a:latin typeface="Arial MT"/>
              <a:cs typeface="Arial MT"/>
            </a:endParaRPr>
          </a:p>
        </p:txBody>
      </p:sp>
      <p:grpSp>
        <p:nvGrpSpPr>
          <p:cNvPr id="43" name="object 43"/>
          <p:cNvGrpSpPr/>
          <p:nvPr/>
        </p:nvGrpSpPr>
        <p:grpSpPr>
          <a:xfrm>
            <a:off x="2655570" y="3783331"/>
            <a:ext cx="6103619" cy="662939"/>
            <a:chOff x="3540759" y="5044440"/>
            <a:chExt cx="8138159" cy="883919"/>
          </a:xfrm>
        </p:grpSpPr>
        <p:sp>
          <p:nvSpPr>
            <p:cNvPr id="44" name="object 44"/>
            <p:cNvSpPr/>
            <p:nvPr/>
          </p:nvSpPr>
          <p:spPr>
            <a:xfrm>
              <a:off x="3553459" y="5057140"/>
              <a:ext cx="8112759" cy="858519"/>
            </a:xfrm>
            <a:custGeom>
              <a:avLst/>
              <a:gdLst/>
              <a:ahLst/>
              <a:cxnLst/>
              <a:rect l="l" t="t" r="r" b="b"/>
              <a:pathLst>
                <a:path w="8112759" h="858520">
                  <a:moveTo>
                    <a:pt x="7969631" y="0"/>
                  </a:moveTo>
                  <a:lnTo>
                    <a:pt x="143128" y="0"/>
                  </a:lnTo>
                  <a:lnTo>
                    <a:pt x="97861" y="7289"/>
                  </a:lnTo>
                  <a:lnTo>
                    <a:pt x="58567" y="27594"/>
                  </a:lnTo>
                  <a:lnTo>
                    <a:pt x="27594" y="58567"/>
                  </a:lnTo>
                  <a:lnTo>
                    <a:pt x="7289" y="97861"/>
                  </a:lnTo>
                  <a:lnTo>
                    <a:pt x="0" y="143129"/>
                  </a:lnTo>
                  <a:lnTo>
                    <a:pt x="0" y="715441"/>
                  </a:lnTo>
                  <a:lnTo>
                    <a:pt x="7289" y="760665"/>
                  </a:lnTo>
                  <a:lnTo>
                    <a:pt x="27594" y="799941"/>
                  </a:lnTo>
                  <a:lnTo>
                    <a:pt x="58567" y="830914"/>
                  </a:lnTo>
                  <a:lnTo>
                    <a:pt x="97861" y="851225"/>
                  </a:lnTo>
                  <a:lnTo>
                    <a:pt x="143128" y="858520"/>
                  </a:lnTo>
                  <a:lnTo>
                    <a:pt x="7969631" y="858520"/>
                  </a:lnTo>
                  <a:lnTo>
                    <a:pt x="8014898" y="851225"/>
                  </a:lnTo>
                  <a:lnTo>
                    <a:pt x="8054192" y="830914"/>
                  </a:lnTo>
                  <a:lnTo>
                    <a:pt x="8085165" y="799941"/>
                  </a:lnTo>
                  <a:lnTo>
                    <a:pt x="8105470" y="760665"/>
                  </a:lnTo>
                  <a:lnTo>
                    <a:pt x="8112759" y="715441"/>
                  </a:lnTo>
                  <a:lnTo>
                    <a:pt x="8112759" y="143129"/>
                  </a:lnTo>
                  <a:lnTo>
                    <a:pt x="8105470" y="97861"/>
                  </a:lnTo>
                  <a:lnTo>
                    <a:pt x="8085165" y="58567"/>
                  </a:lnTo>
                  <a:lnTo>
                    <a:pt x="8054192" y="27594"/>
                  </a:lnTo>
                  <a:lnTo>
                    <a:pt x="8014898" y="7289"/>
                  </a:lnTo>
                  <a:lnTo>
                    <a:pt x="7969631" y="0"/>
                  </a:lnTo>
                  <a:close/>
                </a:path>
              </a:pathLst>
            </a:custGeom>
            <a:solidFill>
              <a:srgbClr val="E3872D"/>
            </a:solidFill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  <p:sp>
          <p:nvSpPr>
            <p:cNvPr id="45" name="object 45"/>
            <p:cNvSpPr/>
            <p:nvPr/>
          </p:nvSpPr>
          <p:spPr>
            <a:xfrm>
              <a:off x="3553459" y="5057140"/>
              <a:ext cx="8112759" cy="858519"/>
            </a:xfrm>
            <a:custGeom>
              <a:avLst/>
              <a:gdLst/>
              <a:ahLst/>
              <a:cxnLst/>
              <a:rect l="l" t="t" r="r" b="b"/>
              <a:pathLst>
                <a:path w="8112759" h="858520">
                  <a:moveTo>
                    <a:pt x="0" y="143129"/>
                  </a:moveTo>
                  <a:lnTo>
                    <a:pt x="7289" y="97861"/>
                  </a:lnTo>
                  <a:lnTo>
                    <a:pt x="27594" y="58567"/>
                  </a:lnTo>
                  <a:lnTo>
                    <a:pt x="58567" y="27594"/>
                  </a:lnTo>
                  <a:lnTo>
                    <a:pt x="97861" y="7289"/>
                  </a:lnTo>
                  <a:lnTo>
                    <a:pt x="143128" y="0"/>
                  </a:lnTo>
                  <a:lnTo>
                    <a:pt x="7969631" y="0"/>
                  </a:lnTo>
                  <a:lnTo>
                    <a:pt x="8014898" y="7289"/>
                  </a:lnTo>
                  <a:lnTo>
                    <a:pt x="8054192" y="27594"/>
                  </a:lnTo>
                  <a:lnTo>
                    <a:pt x="8085165" y="58567"/>
                  </a:lnTo>
                  <a:lnTo>
                    <a:pt x="8105470" y="97861"/>
                  </a:lnTo>
                  <a:lnTo>
                    <a:pt x="8112759" y="143129"/>
                  </a:lnTo>
                  <a:lnTo>
                    <a:pt x="8112759" y="715441"/>
                  </a:lnTo>
                  <a:lnTo>
                    <a:pt x="8105470" y="760665"/>
                  </a:lnTo>
                  <a:lnTo>
                    <a:pt x="8085165" y="799941"/>
                  </a:lnTo>
                  <a:lnTo>
                    <a:pt x="8054192" y="830914"/>
                  </a:lnTo>
                  <a:lnTo>
                    <a:pt x="8014898" y="851225"/>
                  </a:lnTo>
                  <a:lnTo>
                    <a:pt x="7969631" y="858520"/>
                  </a:lnTo>
                  <a:lnTo>
                    <a:pt x="143128" y="858520"/>
                  </a:lnTo>
                  <a:lnTo>
                    <a:pt x="97861" y="851225"/>
                  </a:lnTo>
                  <a:lnTo>
                    <a:pt x="58567" y="830914"/>
                  </a:lnTo>
                  <a:lnTo>
                    <a:pt x="27594" y="799941"/>
                  </a:lnTo>
                  <a:lnTo>
                    <a:pt x="7289" y="760665"/>
                  </a:lnTo>
                  <a:lnTo>
                    <a:pt x="0" y="715441"/>
                  </a:lnTo>
                  <a:lnTo>
                    <a:pt x="0" y="143129"/>
                  </a:lnTo>
                  <a:close/>
                </a:path>
              </a:pathLst>
            </a:custGeom>
            <a:ln w="25400">
              <a:solidFill>
                <a:srgbClr val="A1A1A1"/>
              </a:solidFill>
            </a:ln>
          </p:spPr>
          <p:txBody>
            <a:bodyPr wrap="square" lIns="0" tIns="0" rIns="0" bIns="0" rtlCol="0"/>
            <a:lstStyle/>
            <a:p>
              <a:pPr defTabSz="685800">
                <a:buClrTx/>
              </a:pPr>
              <a:endParaRPr sz="1350">
                <a:solidFill>
                  <a:sysClr val="windowText" lastClr="000000"/>
                </a:solidFill>
              </a:endParaRPr>
            </a:p>
          </p:txBody>
        </p:sp>
      </p:grpSp>
      <p:sp>
        <p:nvSpPr>
          <p:cNvPr id="46" name="object 46"/>
          <p:cNvSpPr txBox="1"/>
          <p:nvPr/>
        </p:nvSpPr>
        <p:spPr>
          <a:xfrm>
            <a:off x="2844832" y="3919775"/>
            <a:ext cx="5800249" cy="378950"/>
          </a:xfrm>
          <a:prstGeom prst="rect">
            <a:avLst/>
          </a:prstGeom>
        </p:spPr>
        <p:txBody>
          <a:bodyPr vert="horz" wrap="square" lIns="0" tIns="9525" rIns="0" bIns="0" rtlCol="0">
            <a:spAutoFit/>
          </a:bodyPr>
          <a:lstStyle/>
          <a:p>
            <a:pPr marL="9525" defTabSz="685800">
              <a:spcBef>
                <a:spcPts val="75"/>
              </a:spcBef>
              <a:buClrTx/>
            </a:pPr>
            <a:r>
              <a:rPr sz="1200" dirty="0">
                <a:solidFill>
                  <a:srgbClr val="181818"/>
                </a:solidFill>
                <a:latin typeface="Arial MT"/>
                <a:cs typeface="Arial MT"/>
              </a:rPr>
              <a:t>Adanya</a:t>
            </a:r>
            <a:r>
              <a:rPr sz="1200" spc="-23" dirty="0">
                <a:solidFill>
                  <a:srgbClr val="181818"/>
                </a:solidFill>
                <a:latin typeface="Arial MT"/>
                <a:cs typeface="Arial MT"/>
              </a:rPr>
              <a:t> </a:t>
            </a:r>
            <a:r>
              <a:rPr sz="1200" dirty="0">
                <a:solidFill>
                  <a:srgbClr val="181818"/>
                </a:solidFill>
                <a:latin typeface="Arial MT"/>
                <a:cs typeface="Arial MT"/>
              </a:rPr>
              <a:t>payung</a:t>
            </a:r>
            <a:r>
              <a:rPr sz="1200" spc="-4" dirty="0">
                <a:solidFill>
                  <a:srgbClr val="181818"/>
                </a:solidFill>
                <a:latin typeface="Arial MT"/>
                <a:cs typeface="Arial MT"/>
              </a:rPr>
              <a:t> </a:t>
            </a:r>
            <a:r>
              <a:rPr sz="1200" dirty="0">
                <a:solidFill>
                  <a:srgbClr val="181818"/>
                </a:solidFill>
                <a:latin typeface="Arial MT"/>
                <a:cs typeface="Arial MT"/>
              </a:rPr>
              <a:t>hukum</a:t>
            </a:r>
            <a:r>
              <a:rPr sz="1200" spc="-38" dirty="0">
                <a:solidFill>
                  <a:srgbClr val="181818"/>
                </a:solidFill>
                <a:latin typeface="Arial MT"/>
                <a:cs typeface="Arial MT"/>
              </a:rPr>
              <a:t> </a:t>
            </a:r>
            <a:r>
              <a:rPr sz="1200" dirty="0">
                <a:solidFill>
                  <a:srgbClr val="181818"/>
                </a:solidFill>
                <a:latin typeface="Arial MT"/>
                <a:cs typeface="Arial MT"/>
              </a:rPr>
              <a:t>perlindungan</a:t>
            </a:r>
            <a:r>
              <a:rPr sz="1200" spc="-15" dirty="0">
                <a:solidFill>
                  <a:srgbClr val="181818"/>
                </a:solidFill>
                <a:latin typeface="Arial MT"/>
                <a:cs typeface="Arial MT"/>
              </a:rPr>
              <a:t> </a:t>
            </a:r>
            <a:r>
              <a:rPr sz="1200" dirty="0">
                <a:solidFill>
                  <a:srgbClr val="181818"/>
                </a:solidFill>
                <a:latin typeface="Arial MT"/>
                <a:cs typeface="Arial MT"/>
              </a:rPr>
              <a:t>kesehatan</a:t>
            </a:r>
            <a:r>
              <a:rPr sz="1200" spc="-19" dirty="0">
                <a:solidFill>
                  <a:srgbClr val="181818"/>
                </a:solidFill>
                <a:latin typeface="Arial MT"/>
                <a:cs typeface="Arial MT"/>
              </a:rPr>
              <a:t> </a:t>
            </a:r>
            <a:r>
              <a:rPr sz="1200" dirty="0">
                <a:solidFill>
                  <a:srgbClr val="181818"/>
                </a:solidFill>
                <a:latin typeface="Arial MT"/>
                <a:cs typeface="Arial MT"/>
              </a:rPr>
              <a:t>pekerja</a:t>
            </a:r>
            <a:r>
              <a:rPr sz="1200" spc="-34" dirty="0">
                <a:solidFill>
                  <a:srgbClr val="181818"/>
                </a:solidFill>
                <a:latin typeface="Arial MT"/>
                <a:cs typeface="Arial MT"/>
              </a:rPr>
              <a:t> </a:t>
            </a:r>
            <a:r>
              <a:rPr sz="1200" dirty="0">
                <a:solidFill>
                  <a:srgbClr val="181818"/>
                </a:solidFill>
                <a:latin typeface="Arial MT"/>
                <a:cs typeface="Arial MT"/>
              </a:rPr>
              <a:t>dalam</a:t>
            </a:r>
            <a:r>
              <a:rPr sz="1200" spc="-34" dirty="0">
                <a:solidFill>
                  <a:srgbClr val="181818"/>
                </a:solidFill>
                <a:latin typeface="Arial MT"/>
                <a:cs typeface="Arial MT"/>
              </a:rPr>
              <a:t> </a:t>
            </a:r>
            <a:r>
              <a:rPr sz="1200" dirty="0">
                <a:solidFill>
                  <a:srgbClr val="181818"/>
                </a:solidFill>
                <a:latin typeface="Arial MT"/>
                <a:cs typeface="Arial MT"/>
              </a:rPr>
              <a:t>PP,</a:t>
            </a:r>
            <a:r>
              <a:rPr sz="1200" spc="-30" dirty="0">
                <a:solidFill>
                  <a:srgbClr val="181818"/>
                </a:solidFill>
                <a:latin typeface="Arial MT"/>
                <a:cs typeface="Arial MT"/>
              </a:rPr>
              <a:t> </a:t>
            </a:r>
            <a:r>
              <a:rPr sz="1200" dirty="0">
                <a:solidFill>
                  <a:srgbClr val="181818"/>
                </a:solidFill>
                <a:latin typeface="Arial MT"/>
                <a:cs typeface="Arial MT"/>
              </a:rPr>
              <a:t>revisi</a:t>
            </a:r>
            <a:r>
              <a:rPr sz="1200" spc="-71" dirty="0">
                <a:solidFill>
                  <a:srgbClr val="181818"/>
                </a:solidFill>
                <a:latin typeface="Arial MT"/>
                <a:cs typeface="Arial MT"/>
              </a:rPr>
              <a:t> </a:t>
            </a:r>
            <a:r>
              <a:rPr sz="1200" dirty="0">
                <a:solidFill>
                  <a:srgbClr val="181818"/>
                </a:solidFill>
                <a:latin typeface="Arial MT"/>
                <a:cs typeface="Arial MT"/>
              </a:rPr>
              <a:t>Perpres</a:t>
            </a:r>
            <a:r>
              <a:rPr sz="1200" spc="-23" dirty="0">
                <a:solidFill>
                  <a:srgbClr val="181818"/>
                </a:solidFill>
                <a:latin typeface="Arial MT"/>
                <a:cs typeface="Arial MT"/>
              </a:rPr>
              <a:t> </a:t>
            </a:r>
            <a:r>
              <a:rPr sz="1200" spc="-19" dirty="0">
                <a:solidFill>
                  <a:srgbClr val="181818"/>
                </a:solidFill>
                <a:latin typeface="Arial MT"/>
                <a:cs typeface="Arial MT"/>
              </a:rPr>
              <a:t>dan</a:t>
            </a:r>
            <a:endParaRPr sz="1200">
              <a:solidFill>
                <a:sysClr val="windowText" lastClr="000000"/>
              </a:solidFill>
              <a:latin typeface="Arial MT"/>
              <a:cs typeface="Arial MT"/>
            </a:endParaRPr>
          </a:p>
          <a:p>
            <a:pPr marL="9525" defTabSz="685800">
              <a:spcBef>
                <a:spcPts val="4"/>
              </a:spcBef>
              <a:buClrTx/>
            </a:pPr>
            <a:r>
              <a:rPr sz="1200" dirty="0">
                <a:solidFill>
                  <a:srgbClr val="181818"/>
                </a:solidFill>
                <a:latin typeface="Arial MT"/>
                <a:cs typeface="Arial MT"/>
              </a:rPr>
              <a:t>Permenkes</a:t>
            </a:r>
            <a:r>
              <a:rPr sz="1200" spc="-23" dirty="0">
                <a:solidFill>
                  <a:srgbClr val="181818"/>
                </a:solidFill>
                <a:latin typeface="Arial MT"/>
                <a:cs typeface="Arial MT"/>
              </a:rPr>
              <a:t> </a:t>
            </a:r>
            <a:r>
              <a:rPr sz="1200" dirty="0">
                <a:solidFill>
                  <a:srgbClr val="181818"/>
                </a:solidFill>
                <a:latin typeface="Arial MT"/>
                <a:cs typeface="Arial MT"/>
              </a:rPr>
              <a:t>Penyelenggaraan</a:t>
            </a:r>
            <a:r>
              <a:rPr sz="1200" spc="8" dirty="0">
                <a:solidFill>
                  <a:srgbClr val="181818"/>
                </a:solidFill>
                <a:latin typeface="Arial MT"/>
                <a:cs typeface="Arial MT"/>
              </a:rPr>
              <a:t> </a:t>
            </a:r>
            <a:r>
              <a:rPr sz="1200" dirty="0">
                <a:solidFill>
                  <a:srgbClr val="181818"/>
                </a:solidFill>
                <a:latin typeface="Arial MT"/>
                <a:cs typeface="Arial MT"/>
              </a:rPr>
              <a:t>Pemeriksaan</a:t>
            </a:r>
            <a:r>
              <a:rPr sz="1200" spc="-26" dirty="0">
                <a:solidFill>
                  <a:srgbClr val="181818"/>
                </a:solidFill>
                <a:latin typeface="Arial MT"/>
                <a:cs typeface="Arial MT"/>
              </a:rPr>
              <a:t> </a:t>
            </a:r>
            <a:r>
              <a:rPr sz="1200" dirty="0">
                <a:solidFill>
                  <a:srgbClr val="181818"/>
                </a:solidFill>
                <a:latin typeface="Arial MT"/>
                <a:cs typeface="Arial MT"/>
              </a:rPr>
              <a:t>Kesehatan</a:t>
            </a:r>
            <a:r>
              <a:rPr sz="1200" spc="-30" dirty="0">
                <a:solidFill>
                  <a:srgbClr val="181818"/>
                </a:solidFill>
                <a:latin typeface="Arial MT"/>
                <a:cs typeface="Arial MT"/>
              </a:rPr>
              <a:t> </a:t>
            </a:r>
            <a:r>
              <a:rPr sz="1200" dirty="0">
                <a:solidFill>
                  <a:srgbClr val="181818"/>
                </a:solidFill>
                <a:latin typeface="Arial MT"/>
                <a:cs typeface="Arial MT"/>
              </a:rPr>
              <a:t>bagi</a:t>
            </a:r>
            <a:r>
              <a:rPr sz="1200" spc="-34" dirty="0">
                <a:solidFill>
                  <a:srgbClr val="181818"/>
                </a:solidFill>
                <a:latin typeface="Arial MT"/>
                <a:cs typeface="Arial MT"/>
              </a:rPr>
              <a:t> </a:t>
            </a:r>
            <a:r>
              <a:rPr sz="1200" dirty="0">
                <a:solidFill>
                  <a:srgbClr val="181818"/>
                </a:solidFill>
                <a:latin typeface="Arial MT"/>
                <a:cs typeface="Arial MT"/>
              </a:rPr>
              <a:t>Tenaga</a:t>
            </a:r>
            <a:r>
              <a:rPr sz="1200" spc="-38" dirty="0">
                <a:solidFill>
                  <a:srgbClr val="181818"/>
                </a:solidFill>
                <a:latin typeface="Arial MT"/>
                <a:cs typeface="Arial MT"/>
              </a:rPr>
              <a:t> </a:t>
            </a:r>
            <a:r>
              <a:rPr sz="1200" spc="-8" dirty="0">
                <a:solidFill>
                  <a:srgbClr val="181818"/>
                </a:solidFill>
                <a:latin typeface="Arial MT"/>
                <a:cs typeface="Arial MT"/>
              </a:rPr>
              <a:t>Kerja.</a:t>
            </a:r>
            <a:endParaRPr sz="1200">
              <a:solidFill>
                <a:sysClr val="windowText" lastClr="000000"/>
              </a:solidFill>
              <a:latin typeface="Arial MT"/>
              <a:cs typeface="Arial MT"/>
            </a:endParaRPr>
          </a:p>
        </p:txBody>
      </p:sp>
      <p:grpSp>
        <p:nvGrpSpPr>
          <p:cNvPr id="47" name="object 47"/>
          <p:cNvGrpSpPr/>
          <p:nvPr/>
        </p:nvGrpSpPr>
        <p:grpSpPr>
          <a:xfrm>
            <a:off x="2185035" y="904590"/>
            <a:ext cx="663416" cy="3448526"/>
            <a:chOff x="2913379" y="1206119"/>
            <a:chExt cx="884555" cy="4598035"/>
          </a:xfrm>
        </p:grpSpPr>
        <p:pic>
          <p:nvPicPr>
            <p:cNvPr id="48" name="object 4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939922" y="1206119"/>
              <a:ext cx="857859" cy="857884"/>
            </a:xfrm>
            <a:prstGeom prst="rect">
              <a:avLst/>
            </a:prstGeom>
          </p:spPr>
        </p:pic>
        <p:pic>
          <p:nvPicPr>
            <p:cNvPr id="49" name="object 4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999739" y="3131820"/>
              <a:ext cx="739139" cy="739139"/>
            </a:xfrm>
            <a:prstGeom prst="rect">
              <a:avLst/>
            </a:prstGeom>
          </p:spPr>
        </p:pic>
        <p:pic>
          <p:nvPicPr>
            <p:cNvPr id="50" name="object 5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923539" y="2212340"/>
              <a:ext cx="810260" cy="810260"/>
            </a:xfrm>
            <a:prstGeom prst="rect">
              <a:avLst/>
            </a:prstGeom>
          </p:spPr>
        </p:pic>
        <p:pic>
          <p:nvPicPr>
            <p:cNvPr id="51" name="object 5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913379" y="3980179"/>
              <a:ext cx="772159" cy="774700"/>
            </a:xfrm>
            <a:prstGeom prst="rect">
              <a:avLst/>
            </a:prstGeom>
          </p:spPr>
        </p:pic>
        <p:pic>
          <p:nvPicPr>
            <p:cNvPr id="52" name="object 52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01339" y="5168900"/>
              <a:ext cx="637539" cy="635000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73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336" name="Google Shape;17336;p41"/>
          <p:cNvGrpSpPr/>
          <p:nvPr/>
        </p:nvGrpSpPr>
        <p:grpSpPr>
          <a:xfrm>
            <a:off x="711905" y="2618711"/>
            <a:ext cx="2735260" cy="2102089"/>
            <a:chOff x="3991695" y="982492"/>
            <a:chExt cx="1850399" cy="1422060"/>
          </a:xfrm>
        </p:grpSpPr>
        <p:sp>
          <p:nvSpPr>
            <p:cNvPr id="17337" name="Google Shape;17337;p41"/>
            <p:cNvSpPr/>
            <p:nvPr/>
          </p:nvSpPr>
          <p:spPr>
            <a:xfrm>
              <a:off x="4265095" y="1552030"/>
              <a:ext cx="183669" cy="183669"/>
            </a:xfrm>
            <a:custGeom>
              <a:avLst/>
              <a:gdLst/>
              <a:ahLst/>
              <a:cxnLst/>
              <a:rect l="l" t="t" r="r" b="b"/>
              <a:pathLst>
                <a:path w="20637" h="20637" extrusionOk="0">
                  <a:moveTo>
                    <a:pt x="6319" y="1"/>
                  </a:moveTo>
                  <a:lnTo>
                    <a:pt x="6319" y="6319"/>
                  </a:lnTo>
                  <a:lnTo>
                    <a:pt x="0" y="6319"/>
                  </a:lnTo>
                  <a:lnTo>
                    <a:pt x="0" y="14251"/>
                  </a:lnTo>
                  <a:lnTo>
                    <a:pt x="6319" y="14251"/>
                  </a:lnTo>
                  <a:lnTo>
                    <a:pt x="6319" y="20637"/>
                  </a:lnTo>
                  <a:lnTo>
                    <a:pt x="14251" y="20637"/>
                  </a:lnTo>
                  <a:lnTo>
                    <a:pt x="14251" y="14251"/>
                  </a:lnTo>
                  <a:lnTo>
                    <a:pt x="20637" y="14251"/>
                  </a:lnTo>
                  <a:lnTo>
                    <a:pt x="20637" y="6319"/>
                  </a:lnTo>
                  <a:lnTo>
                    <a:pt x="14251" y="6319"/>
                  </a:lnTo>
                  <a:lnTo>
                    <a:pt x="14251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8" name="Google Shape;17338;p41"/>
            <p:cNvSpPr/>
            <p:nvPr/>
          </p:nvSpPr>
          <p:spPr>
            <a:xfrm>
              <a:off x="4950092" y="2119770"/>
              <a:ext cx="183678" cy="183678"/>
            </a:xfrm>
            <a:custGeom>
              <a:avLst/>
              <a:gdLst/>
              <a:ahLst/>
              <a:cxnLst/>
              <a:rect l="l" t="t" r="r" b="b"/>
              <a:pathLst>
                <a:path w="20638" h="20638" extrusionOk="0">
                  <a:moveTo>
                    <a:pt x="6319" y="1"/>
                  </a:moveTo>
                  <a:lnTo>
                    <a:pt x="6319" y="6319"/>
                  </a:lnTo>
                  <a:lnTo>
                    <a:pt x="1" y="6319"/>
                  </a:lnTo>
                  <a:lnTo>
                    <a:pt x="1" y="14318"/>
                  </a:lnTo>
                  <a:lnTo>
                    <a:pt x="6319" y="14318"/>
                  </a:lnTo>
                  <a:lnTo>
                    <a:pt x="6319" y="20637"/>
                  </a:lnTo>
                  <a:lnTo>
                    <a:pt x="14318" y="20637"/>
                  </a:lnTo>
                  <a:lnTo>
                    <a:pt x="14318" y="14318"/>
                  </a:lnTo>
                  <a:lnTo>
                    <a:pt x="20637" y="14318"/>
                  </a:lnTo>
                  <a:lnTo>
                    <a:pt x="20637" y="6319"/>
                  </a:lnTo>
                  <a:lnTo>
                    <a:pt x="14318" y="6319"/>
                  </a:lnTo>
                  <a:lnTo>
                    <a:pt x="14318" y="1"/>
                  </a:lnTo>
                  <a:close/>
                </a:path>
              </a:pathLst>
            </a:cu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9" name="Google Shape;17339;p41"/>
            <p:cNvSpPr/>
            <p:nvPr/>
          </p:nvSpPr>
          <p:spPr>
            <a:xfrm>
              <a:off x="3991695" y="1039327"/>
              <a:ext cx="333830" cy="333839"/>
            </a:xfrm>
            <a:custGeom>
              <a:avLst/>
              <a:gdLst/>
              <a:ahLst/>
              <a:cxnLst/>
              <a:rect l="l" t="t" r="r" b="b"/>
              <a:pathLst>
                <a:path w="37509" h="37510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5"/>
                  </a:lnTo>
                  <a:lnTo>
                    <a:pt x="11495" y="26015"/>
                  </a:lnTo>
                  <a:lnTo>
                    <a:pt x="11495" y="37509"/>
                  </a:lnTo>
                  <a:lnTo>
                    <a:pt x="26014" y="37509"/>
                  </a:lnTo>
                  <a:lnTo>
                    <a:pt x="26014" y="26015"/>
                  </a:lnTo>
                  <a:lnTo>
                    <a:pt x="37509" y="26015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0" name="Google Shape;17340;p41"/>
            <p:cNvSpPr/>
            <p:nvPr/>
          </p:nvSpPr>
          <p:spPr>
            <a:xfrm>
              <a:off x="4028185" y="2070117"/>
              <a:ext cx="333830" cy="334435"/>
            </a:xfrm>
            <a:custGeom>
              <a:avLst/>
              <a:gdLst/>
              <a:ahLst/>
              <a:cxnLst/>
              <a:rect l="l" t="t" r="r" b="b"/>
              <a:pathLst>
                <a:path w="37509" h="37577" extrusionOk="0">
                  <a:moveTo>
                    <a:pt x="11495" y="1"/>
                  </a:moveTo>
                  <a:lnTo>
                    <a:pt x="11495" y="11495"/>
                  </a:lnTo>
                  <a:lnTo>
                    <a:pt x="0" y="11495"/>
                  </a:lnTo>
                  <a:lnTo>
                    <a:pt x="0" y="26014"/>
                  </a:lnTo>
                  <a:lnTo>
                    <a:pt x="11495" y="26014"/>
                  </a:lnTo>
                  <a:lnTo>
                    <a:pt x="11495" y="37576"/>
                  </a:lnTo>
                  <a:lnTo>
                    <a:pt x="26014" y="37576"/>
                  </a:lnTo>
                  <a:lnTo>
                    <a:pt x="26014" y="26014"/>
                  </a:lnTo>
                  <a:lnTo>
                    <a:pt x="37509" y="26014"/>
                  </a:lnTo>
                  <a:lnTo>
                    <a:pt x="37509" y="11495"/>
                  </a:lnTo>
                  <a:lnTo>
                    <a:pt x="26014" y="11495"/>
                  </a:lnTo>
                  <a:lnTo>
                    <a:pt x="26014" y="1"/>
                  </a:lnTo>
                  <a:close/>
                </a:path>
              </a:pathLst>
            </a:custGeom>
            <a:solidFill>
              <a:srgbClr val="29ABD9">
                <a:alpha val="3294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1" name="Google Shape;17341;p41"/>
            <p:cNvSpPr/>
            <p:nvPr/>
          </p:nvSpPr>
          <p:spPr>
            <a:xfrm>
              <a:off x="5727818" y="2004310"/>
              <a:ext cx="114276" cy="114872"/>
            </a:xfrm>
            <a:custGeom>
              <a:avLst/>
              <a:gdLst/>
              <a:ahLst/>
              <a:cxnLst/>
              <a:rect l="l" t="t" r="r" b="b"/>
              <a:pathLst>
                <a:path w="12840" h="12907" extrusionOk="0">
                  <a:moveTo>
                    <a:pt x="3967" y="0"/>
                  </a:moveTo>
                  <a:lnTo>
                    <a:pt x="3967" y="3966"/>
                  </a:lnTo>
                  <a:lnTo>
                    <a:pt x="1" y="3966"/>
                  </a:lnTo>
                  <a:lnTo>
                    <a:pt x="1" y="8941"/>
                  </a:lnTo>
                  <a:lnTo>
                    <a:pt x="3967" y="8941"/>
                  </a:lnTo>
                  <a:lnTo>
                    <a:pt x="3967" y="12907"/>
                  </a:lnTo>
                  <a:lnTo>
                    <a:pt x="8941" y="12907"/>
                  </a:lnTo>
                  <a:lnTo>
                    <a:pt x="8941" y="8941"/>
                  </a:lnTo>
                  <a:lnTo>
                    <a:pt x="12840" y="8941"/>
                  </a:lnTo>
                  <a:lnTo>
                    <a:pt x="12840" y="3966"/>
                  </a:lnTo>
                  <a:lnTo>
                    <a:pt x="8941" y="3966"/>
                  </a:lnTo>
                  <a:lnTo>
                    <a:pt x="8941" y="0"/>
                  </a:lnTo>
                  <a:close/>
                </a:path>
              </a:pathLst>
            </a:custGeom>
            <a:solidFill>
              <a:srgbClr val="29ABD9">
                <a:alpha val="797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2" name="Google Shape;17342;p41"/>
            <p:cNvSpPr/>
            <p:nvPr/>
          </p:nvSpPr>
          <p:spPr>
            <a:xfrm>
              <a:off x="4300392" y="982492"/>
              <a:ext cx="56239" cy="56844"/>
            </a:xfrm>
            <a:custGeom>
              <a:avLst/>
              <a:gdLst/>
              <a:ahLst/>
              <a:cxnLst/>
              <a:rect l="l" t="t" r="r" b="b"/>
              <a:pathLst>
                <a:path w="6319" h="6387" extrusionOk="0">
                  <a:moveTo>
                    <a:pt x="1950" y="1"/>
                  </a:moveTo>
                  <a:lnTo>
                    <a:pt x="1950" y="1950"/>
                  </a:lnTo>
                  <a:lnTo>
                    <a:pt x="0" y="1950"/>
                  </a:lnTo>
                  <a:lnTo>
                    <a:pt x="0" y="4437"/>
                  </a:lnTo>
                  <a:lnTo>
                    <a:pt x="1950" y="4437"/>
                  </a:lnTo>
                  <a:lnTo>
                    <a:pt x="1950" y="6387"/>
                  </a:lnTo>
                  <a:lnTo>
                    <a:pt x="4370" y="6387"/>
                  </a:lnTo>
                  <a:lnTo>
                    <a:pt x="4370" y="4437"/>
                  </a:lnTo>
                  <a:lnTo>
                    <a:pt x="6319" y="4437"/>
                  </a:lnTo>
                  <a:lnTo>
                    <a:pt x="6319" y="1950"/>
                  </a:lnTo>
                  <a:lnTo>
                    <a:pt x="4370" y="1950"/>
                  </a:lnTo>
                  <a:lnTo>
                    <a:pt x="4370" y="1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7343" name="Google Shape;17343;p41"/>
          <p:cNvSpPr txBox="1">
            <a:spLocks noGrp="1"/>
          </p:cNvSpPr>
          <p:nvPr>
            <p:ph type="ctrTitle"/>
          </p:nvPr>
        </p:nvSpPr>
        <p:spPr>
          <a:xfrm>
            <a:off x="1077123" y="1849514"/>
            <a:ext cx="6861067" cy="2199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6500" dirty="0">
                <a:solidFill>
                  <a:schemeClr val="dk2"/>
                </a:solidFill>
              </a:rPr>
              <a:t>TERIMA KASIH</a:t>
            </a:r>
            <a:endParaRPr sz="5300" dirty="0">
              <a:solidFill>
                <a:schemeClr val="dk1"/>
              </a:solidFill>
            </a:endParaRPr>
          </a:p>
        </p:txBody>
      </p:sp>
      <p:grpSp>
        <p:nvGrpSpPr>
          <p:cNvPr id="17345" name="Google Shape;17345;p41"/>
          <p:cNvGrpSpPr/>
          <p:nvPr/>
        </p:nvGrpSpPr>
        <p:grpSpPr>
          <a:xfrm flipH="1">
            <a:off x="6936462" y="596139"/>
            <a:ext cx="1252008" cy="519588"/>
            <a:chOff x="3626491" y="1395073"/>
            <a:chExt cx="846981" cy="351501"/>
          </a:xfrm>
        </p:grpSpPr>
        <p:sp>
          <p:nvSpPr>
            <p:cNvPr id="17346" name="Google Shape;17346;p41"/>
            <p:cNvSpPr/>
            <p:nvPr/>
          </p:nvSpPr>
          <p:spPr>
            <a:xfrm>
              <a:off x="3626491" y="1395073"/>
              <a:ext cx="338627" cy="338618"/>
            </a:xfrm>
            <a:custGeom>
              <a:avLst/>
              <a:gdLst/>
              <a:ahLst/>
              <a:cxnLst/>
              <a:rect l="l" t="t" r="r" b="b"/>
              <a:pathLst>
                <a:path w="38048" h="38047" extrusionOk="0">
                  <a:moveTo>
                    <a:pt x="11630" y="0"/>
                  </a:moveTo>
                  <a:lnTo>
                    <a:pt x="11630" y="11697"/>
                  </a:lnTo>
                  <a:lnTo>
                    <a:pt x="1" y="11697"/>
                  </a:lnTo>
                  <a:lnTo>
                    <a:pt x="1" y="26418"/>
                  </a:lnTo>
                  <a:lnTo>
                    <a:pt x="11630" y="26418"/>
                  </a:lnTo>
                  <a:lnTo>
                    <a:pt x="11630" y="38047"/>
                  </a:lnTo>
                  <a:lnTo>
                    <a:pt x="26351" y="38047"/>
                  </a:lnTo>
                  <a:lnTo>
                    <a:pt x="26351" y="26418"/>
                  </a:lnTo>
                  <a:lnTo>
                    <a:pt x="38047" y="26418"/>
                  </a:lnTo>
                  <a:lnTo>
                    <a:pt x="38047" y="11697"/>
                  </a:lnTo>
                  <a:lnTo>
                    <a:pt x="26351" y="11697"/>
                  </a:lnTo>
                  <a:lnTo>
                    <a:pt x="26351" y="0"/>
                  </a:lnTo>
                  <a:close/>
                </a:path>
              </a:pathLst>
            </a:cu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7" name="Google Shape;17347;p41"/>
            <p:cNvSpPr/>
            <p:nvPr/>
          </p:nvSpPr>
          <p:spPr>
            <a:xfrm>
              <a:off x="4239544" y="1512655"/>
              <a:ext cx="233928" cy="233919"/>
            </a:xfrm>
            <a:custGeom>
              <a:avLst/>
              <a:gdLst/>
              <a:ahLst/>
              <a:cxnLst/>
              <a:rect l="l" t="t" r="r" b="b"/>
              <a:pathLst>
                <a:path w="26284" h="26283" extrusionOk="0">
                  <a:moveTo>
                    <a:pt x="8067" y="0"/>
                  </a:moveTo>
                  <a:lnTo>
                    <a:pt x="8067" y="8067"/>
                  </a:lnTo>
                  <a:lnTo>
                    <a:pt x="1" y="8067"/>
                  </a:lnTo>
                  <a:lnTo>
                    <a:pt x="1" y="18217"/>
                  </a:lnTo>
                  <a:lnTo>
                    <a:pt x="8067" y="18217"/>
                  </a:lnTo>
                  <a:lnTo>
                    <a:pt x="8067" y="26283"/>
                  </a:lnTo>
                  <a:lnTo>
                    <a:pt x="18217" y="26283"/>
                  </a:lnTo>
                  <a:lnTo>
                    <a:pt x="18217" y="18217"/>
                  </a:lnTo>
                  <a:lnTo>
                    <a:pt x="26284" y="18217"/>
                  </a:lnTo>
                  <a:lnTo>
                    <a:pt x="26284" y="8067"/>
                  </a:lnTo>
                  <a:lnTo>
                    <a:pt x="18217" y="8067"/>
                  </a:lnTo>
                  <a:lnTo>
                    <a:pt x="18217" y="0"/>
                  </a:lnTo>
                  <a:close/>
                </a:path>
              </a:pathLst>
            </a:custGeom>
            <a:solidFill>
              <a:srgbClr val="29ABD9">
                <a:alpha val="333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7" name="object 12">
            <a:extLst>
              <a:ext uri="{FF2B5EF4-FFF2-40B4-BE49-F238E27FC236}">
                <a16:creationId xmlns:a16="http://schemas.microsoft.com/office/drawing/2014/main" id="{EAA88345-062A-4F12-B233-BD083C21627A}"/>
              </a:ext>
            </a:extLst>
          </p:cNvPr>
          <p:cNvSpPr/>
          <p:nvPr/>
        </p:nvSpPr>
        <p:spPr>
          <a:xfrm>
            <a:off x="0" y="479919"/>
            <a:ext cx="9143999" cy="829879"/>
          </a:xfrm>
          <a:custGeom>
            <a:avLst/>
            <a:gdLst/>
            <a:ahLst/>
            <a:cxnLst/>
            <a:rect l="l" t="t" r="r" b="b"/>
            <a:pathLst>
              <a:path w="4997450" h="417194">
                <a:moveTo>
                  <a:pt x="4789043" y="0"/>
                </a:moveTo>
                <a:lnTo>
                  <a:pt x="208407" y="0"/>
                </a:lnTo>
                <a:lnTo>
                  <a:pt x="160633" y="5506"/>
                </a:lnTo>
                <a:lnTo>
                  <a:pt x="116771" y="21189"/>
                </a:lnTo>
                <a:lnTo>
                  <a:pt x="78075" y="45796"/>
                </a:lnTo>
                <a:lnTo>
                  <a:pt x="45796" y="78075"/>
                </a:lnTo>
                <a:lnTo>
                  <a:pt x="21189" y="116771"/>
                </a:lnTo>
                <a:lnTo>
                  <a:pt x="5506" y="160633"/>
                </a:lnTo>
                <a:lnTo>
                  <a:pt x="0" y="208406"/>
                </a:lnTo>
                <a:lnTo>
                  <a:pt x="5506" y="256173"/>
                </a:lnTo>
                <a:lnTo>
                  <a:pt x="21189" y="300017"/>
                </a:lnTo>
                <a:lnTo>
                  <a:pt x="45796" y="338689"/>
                </a:lnTo>
                <a:lnTo>
                  <a:pt x="78075" y="370940"/>
                </a:lnTo>
                <a:lnTo>
                  <a:pt x="116771" y="395522"/>
                </a:lnTo>
                <a:lnTo>
                  <a:pt x="160633" y="411187"/>
                </a:lnTo>
                <a:lnTo>
                  <a:pt x="208407" y="416686"/>
                </a:lnTo>
                <a:lnTo>
                  <a:pt x="4789043" y="416686"/>
                </a:lnTo>
                <a:lnTo>
                  <a:pt x="4836816" y="411187"/>
                </a:lnTo>
                <a:lnTo>
                  <a:pt x="4880678" y="395522"/>
                </a:lnTo>
                <a:lnTo>
                  <a:pt x="4919374" y="370940"/>
                </a:lnTo>
                <a:lnTo>
                  <a:pt x="4951653" y="338689"/>
                </a:lnTo>
                <a:lnTo>
                  <a:pt x="4976260" y="300017"/>
                </a:lnTo>
                <a:lnTo>
                  <a:pt x="4991943" y="256173"/>
                </a:lnTo>
                <a:lnTo>
                  <a:pt x="4997450" y="208406"/>
                </a:lnTo>
                <a:lnTo>
                  <a:pt x="4991943" y="160633"/>
                </a:lnTo>
                <a:lnTo>
                  <a:pt x="4976260" y="116771"/>
                </a:lnTo>
                <a:lnTo>
                  <a:pt x="4951653" y="78075"/>
                </a:lnTo>
                <a:lnTo>
                  <a:pt x="4919374" y="45796"/>
                </a:lnTo>
                <a:lnTo>
                  <a:pt x="4880678" y="21189"/>
                </a:lnTo>
                <a:lnTo>
                  <a:pt x="4836816" y="5506"/>
                </a:lnTo>
                <a:lnTo>
                  <a:pt x="4789043" y="0"/>
                </a:lnTo>
                <a:close/>
              </a:path>
            </a:pathLst>
          </a:custGeom>
          <a:solidFill>
            <a:srgbClr val="C6ECEB"/>
          </a:solidFill>
        </p:spPr>
        <p:txBody>
          <a:bodyPr wrap="square" lIns="0" tIns="0" rIns="0" bIns="0" rtlCol="0"/>
          <a:lstStyle/>
          <a:p>
            <a:endParaRPr sz="1050"/>
          </a:p>
        </p:txBody>
      </p:sp>
      <p:pic>
        <p:nvPicPr>
          <p:cNvPr id="22" name="Picture 21">
            <a:extLst>
              <a:ext uri="{FF2B5EF4-FFF2-40B4-BE49-F238E27FC236}">
                <a16:creationId xmlns:a16="http://schemas.microsoft.com/office/drawing/2014/main" id="{1BBD5B5A-F6C4-42BC-865D-111F8153579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46951" y="4585678"/>
            <a:ext cx="8321410" cy="520888"/>
          </a:xfrm>
          <a:prstGeom prst="rect">
            <a:avLst/>
          </a:prstGeom>
        </p:spPr>
      </p:pic>
      <p:pic>
        <p:nvPicPr>
          <p:cNvPr id="2" name="object 30">
            <a:extLst>
              <a:ext uri="{FF2B5EF4-FFF2-40B4-BE49-F238E27FC236}">
                <a16:creationId xmlns:a16="http://schemas.microsoft.com/office/drawing/2014/main" id="{4101E9BF-E586-90E2-D840-C86B0BE27B29}"/>
              </a:ext>
            </a:extLst>
          </p:cNvPr>
          <p:cNvPicPr/>
          <p:nvPr/>
        </p:nvPicPr>
        <p:blipFill rotWithShape="1">
          <a:blip r:embed="rId4" cstate="print"/>
          <a:srcRect l="22243" t="17542" b="28813"/>
          <a:stretch/>
        </p:blipFill>
        <p:spPr>
          <a:xfrm>
            <a:off x="6780294" y="572426"/>
            <a:ext cx="2382076" cy="631897"/>
          </a:xfrm>
          <a:prstGeom prst="rect">
            <a:avLst/>
          </a:prstGeom>
        </p:spPr>
      </p:pic>
      <p:pic>
        <p:nvPicPr>
          <p:cNvPr id="3" name="Google Shape;100;p15" descr="LOGO GERMAS list putih.png">
            <a:extLst>
              <a:ext uri="{FF2B5EF4-FFF2-40B4-BE49-F238E27FC236}">
                <a16:creationId xmlns:a16="http://schemas.microsoft.com/office/drawing/2014/main" id="{217D7D66-360B-0730-D60B-C148BC124A9B}"/>
              </a:ext>
            </a:extLst>
          </p:cNvPr>
          <p:cNvPicPr preferRelativeResize="0"/>
          <p:nvPr/>
        </p:nvPicPr>
        <p:blipFill rotWithShape="1">
          <a:blip r:embed="rId5"/>
          <a:srcRect/>
          <a:stretch>
            <a:fillRect/>
          </a:stretch>
        </p:blipFill>
        <p:spPr>
          <a:xfrm>
            <a:off x="2716785" y="522510"/>
            <a:ext cx="1516462" cy="732652"/>
          </a:xfrm>
          <a:prstGeom prst="rect">
            <a:avLst/>
          </a:prstGeom>
          <a:noFill/>
          <a:ln>
            <a:noFill/>
          </a:ln>
        </p:spPr>
      </p:pic>
      <p:pic>
        <p:nvPicPr>
          <p:cNvPr id="4" name="Picture 3">
            <a:extLst>
              <a:ext uri="{FF2B5EF4-FFF2-40B4-BE49-F238E27FC236}">
                <a16:creationId xmlns:a16="http://schemas.microsoft.com/office/drawing/2014/main" id="{4BF070AC-2E0C-8337-6E81-EBB7BA2C63D8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247423" y="724273"/>
            <a:ext cx="2452527" cy="355840"/>
          </a:xfrm>
          <a:prstGeom prst="rect">
            <a:avLst/>
          </a:prstGeom>
        </p:spPr>
      </p:pic>
      <p:pic>
        <p:nvPicPr>
          <p:cNvPr id="5" name="Picture 4">
            <a:extLst>
              <a:ext uri="{FF2B5EF4-FFF2-40B4-BE49-F238E27FC236}">
                <a16:creationId xmlns:a16="http://schemas.microsoft.com/office/drawing/2014/main" id="{3BE83794-EA08-098D-568C-4693D9A0C68D}"/>
              </a:ext>
            </a:extLst>
          </p:cNvPr>
          <p:cNvPicPr>
            <a:picLocks noChangeAspect="1"/>
          </p:cNvPicPr>
          <p:nvPr/>
        </p:nvPicPr>
        <p:blipFill rotWithShape="1">
          <a:blip r:embed="rId7"/>
          <a:srcRect l="2404" t="38929" r="3635" b="38926"/>
          <a:stretch/>
        </p:blipFill>
        <p:spPr>
          <a:xfrm>
            <a:off x="47818" y="572427"/>
            <a:ext cx="2681189" cy="631897"/>
          </a:xfrm>
          <a:prstGeom prst="rect">
            <a:avLst/>
          </a:prstGeom>
        </p:spPr>
      </p:pic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60" name="Text Box 4"/>
          <p:cNvSpPr txBox="1">
            <a:spLocks noChangeArrowheads="1"/>
          </p:cNvSpPr>
          <p:nvPr/>
        </p:nvSpPr>
        <p:spPr bwMode="auto">
          <a:xfrm>
            <a:off x="4286250" y="114300"/>
            <a:ext cx="3429000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r">
              <a:spcBef>
                <a:spcPct val="50000"/>
              </a:spcBef>
            </a:pPr>
            <a:r>
              <a:rPr lang="en-US" sz="1800" b="1">
                <a:latin typeface="Arial Narrow" pitchFamily="34" charset="0"/>
              </a:rPr>
              <a:t>SIKLUS GIZI DAN KESEHATAN</a:t>
            </a:r>
          </a:p>
        </p:txBody>
      </p:sp>
      <p:sp>
        <p:nvSpPr>
          <p:cNvPr id="45061" name="Text Box 5"/>
          <p:cNvSpPr txBox="1">
            <a:spLocks noChangeArrowheads="1"/>
          </p:cNvSpPr>
          <p:nvPr/>
        </p:nvSpPr>
        <p:spPr bwMode="auto">
          <a:xfrm>
            <a:off x="3745230" y="2348508"/>
            <a:ext cx="1657350" cy="415498"/>
          </a:xfrm>
          <a:prstGeom prst="rect">
            <a:avLst/>
          </a:prstGeom>
          <a:solidFill>
            <a:srgbClr val="00B0F0"/>
          </a:solidFill>
          <a:ln w="12700" cap="sq">
            <a:noFill/>
            <a:miter lim="800000"/>
            <a:headEnd type="none" w="sm" len="sm"/>
            <a:tailEnd type="none" w="sm" len="sm"/>
          </a:ln>
        </p:spPr>
        <p:txBody>
          <a:bodyPr>
            <a:spAutoFit/>
          </a:bodyPr>
          <a:lstStyle/>
          <a:p>
            <a:pPr algn="ctr" eaLnBrk="0" hangingPunct="0">
              <a:spcBef>
                <a:spcPct val="50000"/>
              </a:spcBef>
            </a:pPr>
            <a:r>
              <a:rPr lang="en-US" sz="1050" dirty="0" err="1">
                <a:solidFill>
                  <a:schemeClr val="tx1"/>
                </a:solidFill>
                <a:latin typeface="Arial Narrow" pitchFamily="34" charset="0"/>
              </a:rPr>
              <a:t>Pengaruh</a:t>
            </a:r>
            <a:r>
              <a:rPr lang="en-US" sz="1050" dirty="0">
                <a:solidFill>
                  <a:schemeClr val="tx1"/>
                </a:solidFill>
                <a:latin typeface="Arial Narrow" pitchFamily="34" charset="0"/>
              </a:rPr>
              <a:t> Pada </a:t>
            </a:r>
            <a:r>
              <a:rPr lang="en-US" sz="1050" dirty="0" err="1">
                <a:solidFill>
                  <a:schemeClr val="tx1"/>
                </a:solidFill>
                <a:latin typeface="Arial Narrow" pitchFamily="34" charset="0"/>
              </a:rPr>
              <a:t>Perkembangan</a:t>
            </a:r>
            <a:r>
              <a:rPr lang="en-US" sz="1050" dirty="0">
                <a:solidFill>
                  <a:schemeClr val="tx1"/>
                </a:solidFill>
                <a:latin typeface="Arial Narrow" pitchFamily="34" charset="0"/>
              </a:rPr>
              <a:t> </a:t>
            </a:r>
            <a:r>
              <a:rPr lang="en-US" sz="1050" dirty="0" err="1">
                <a:solidFill>
                  <a:schemeClr val="tx1"/>
                </a:solidFill>
                <a:latin typeface="Arial Narrow" pitchFamily="34" charset="0"/>
              </a:rPr>
              <a:t>kecerdasan</a:t>
            </a:r>
            <a:endParaRPr lang="en-US" sz="1050" dirty="0">
              <a:solidFill>
                <a:schemeClr val="tx1"/>
              </a:solidFill>
              <a:latin typeface="Arial Narrow" pitchFamily="34" charset="0"/>
            </a:endParaRPr>
          </a:p>
        </p:txBody>
      </p:sp>
      <p:sp>
        <p:nvSpPr>
          <p:cNvPr id="45062" name="Text Box 6"/>
          <p:cNvSpPr txBox="1">
            <a:spLocks noChangeArrowheads="1"/>
          </p:cNvSpPr>
          <p:nvPr/>
        </p:nvSpPr>
        <p:spPr bwMode="auto">
          <a:xfrm>
            <a:off x="4000500" y="3086100"/>
            <a:ext cx="971550" cy="369332"/>
          </a:xfrm>
          <a:prstGeom prst="rect">
            <a:avLst/>
          </a:prstGeom>
          <a:noFill/>
          <a:ln w="12700" cap="sq">
            <a:noFill/>
            <a:miter lim="800000"/>
            <a:headEnd type="none" w="sm" len="sm"/>
            <a:tailEnd type="none" w="sm" len="sm"/>
          </a:ln>
        </p:spPr>
        <p:txBody>
          <a:bodyPr>
            <a:spAutoFit/>
          </a:bodyPr>
          <a:lstStyle/>
          <a:p>
            <a:pPr eaLnBrk="0" hangingPunct="0">
              <a:spcBef>
                <a:spcPct val="50000"/>
              </a:spcBef>
            </a:pPr>
            <a:r>
              <a:rPr lang="en-US" sz="1800">
                <a:solidFill>
                  <a:srgbClr val="FF0000"/>
                </a:solidFill>
                <a:latin typeface="Arial Narrow" pitchFamily="34" charset="0"/>
              </a:rPr>
              <a:t>Drop out</a:t>
            </a:r>
          </a:p>
        </p:txBody>
      </p:sp>
      <p:sp>
        <p:nvSpPr>
          <p:cNvPr id="45063" name="Text Box 7"/>
          <p:cNvSpPr txBox="1">
            <a:spLocks noChangeArrowheads="1"/>
          </p:cNvSpPr>
          <p:nvPr/>
        </p:nvSpPr>
        <p:spPr bwMode="auto">
          <a:xfrm>
            <a:off x="5886450" y="1771650"/>
            <a:ext cx="1485900" cy="1107996"/>
          </a:xfrm>
          <a:prstGeom prst="rect">
            <a:avLst/>
          </a:prstGeom>
          <a:noFill/>
          <a:ln w="12700" cap="sq">
            <a:noFill/>
            <a:miter lim="800000"/>
            <a:headEnd type="none" w="sm" len="sm"/>
            <a:tailEnd type="none" w="sm" len="sm"/>
          </a:ln>
        </p:spPr>
        <p:txBody>
          <a:bodyPr>
            <a:spAutoFit/>
          </a:bodyPr>
          <a:lstStyle/>
          <a:p>
            <a:pPr algn="ctr" eaLnBrk="0" hangingPunct="0">
              <a:spcBef>
                <a:spcPct val="50000"/>
              </a:spcBef>
            </a:pPr>
            <a:r>
              <a:rPr lang="en-US" sz="1800" b="1">
                <a:solidFill>
                  <a:srgbClr val="FF0000"/>
                </a:solidFill>
                <a:latin typeface="Arial Narrow" pitchFamily="34" charset="0"/>
              </a:rPr>
              <a:t>Hilangnya generasi  </a:t>
            </a:r>
            <a:r>
              <a:rPr lang="en-US" sz="1500">
                <a:solidFill>
                  <a:srgbClr val="FF0000"/>
                </a:solidFill>
                <a:latin typeface="Arial Narrow" pitchFamily="34" charset="0"/>
              </a:rPr>
              <a:t>(nilai sosial ekonomi, budaya)</a:t>
            </a:r>
          </a:p>
        </p:txBody>
      </p:sp>
      <p:grpSp>
        <p:nvGrpSpPr>
          <p:cNvPr id="2" name="Group 8"/>
          <p:cNvGrpSpPr>
            <a:grpSpLocks/>
          </p:cNvGrpSpPr>
          <p:nvPr/>
        </p:nvGrpSpPr>
        <p:grpSpPr bwMode="auto">
          <a:xfrm>
            <a:off x="1514475" y="598885"/>
            <a:ext cx="6115050" cy="4514850"/>
            <a:chOff x="336" y="480"/>
            <a:chExt cx="5136" cy="3792"/>
          </a:xfrm>
        </p:grpSpPr>
        <p:sp>
          <p:nvSpPr>
            <p:cNvPr id="22547" name="Oval 9"/>
            <p:cNvSpPr>
              <a:spLocks noChangeArrowheads="1"/>
            </p:cNvSpPr>
            <p:nvPr/>
          </p:nvSpPr>
          <p:spPr bwMode="auto">
            <a:xfrm>
              <a:off x="2544" y="480"/>
              <a:ext cx="1344" cy="1104"/>
            </a:xfrm>
            <a:prstGeom prst="ellipse">
              <a:avLst/>
            </a:prstGeom>
            <a:solidFill>
              <a:srgbClr val="6600CC"/>
            </a:solidFill>
            <a:ln w="12700" cap="sq">
              <a:noFill/>
              <a:round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eaLnBrk="0" hangingPunct="0"/>
              <a:r>
                <a:rPr lang="en-US" sz="1800" dirty="0" err="1">
                  <a:solidFill>
                    <a:srgbClr val="FFFF00"/>
                  </a:solidFill>
                  <a:latin typeface="Arial Narrow" pitchFamily="34" charset="0"/>
                </a:rPr>
                <a:t>Ibu</a:t>
              </a:r>
              <a:r>
                <a:rPr lang="en-US" sz="1800" dirty="0">
                  <a:solidFill>
                    <a:srgbClr val="FFFF00"/>
                  </a:solidFill>
                  <a:latin typeface="Arial Narrow" pitchFamily="34" charset="0"/>
                </a:rPr>
                <a:t> </a:t>
              </a:r>
              <a:r>
                <a:rPr lang="en-US" sz="1800" dirty="0" err="1">
                  <a:solidFill>
                    <a:srgbClr val="FFFF00"/>
                  </a:solidFill>
                  <a:latin typeface="Arial Narrow" pitchFamily="34" charset="0"/>
                </a:rPr>
                <a:t>hamil</a:t>
              </a:r>
              <a:endParaRPr lang="en-US" sz="1800" dirty="0">
                <a:solidFill>
                  <a:srgbClr val="FFFF00"/>
                </a:solidFill>
                <a:latin typeface="Arial Narrow" pitchFamily="34" charset="0"/>
              </a:endParaRPr>
            </a:p>
            <a:p>
              <a:pPr eaLnBrk="0" hangingPunct="0"/>
              <a:r>
                <a:rPr lang="en-US" sz="1050" dirty="0">
                  <a:solidFill>
                    <a:srgbClr val="FFFF00"/>
                  </a:solidFill>
                  <a:latin typeface="Arial Narrow" pitchFamily="34" charset="0"/>
                </a:rPr>
                <a:t>     Anemia </a:t>
              </a:r>
            </a:p>
            <a:p>
              <a:pPr eaLnBrk="0" hangingPunct="0"/>
              <a:r>
                <a:rPr lang="en-US" sz="1050" dirty="0">
                  <a:solidFill>
                    <a:srgbClr val="FFFF00"/>
                  </a:solidFill>
                  <a:latin typeface="Arial Narrow" pitchFamily="34" charset="0"/>
                </a:rPr>
                <a:t>     KEK </a:t>
              </a:r>
            </a:p>
            <a:p>
              <a:pPr eaLnBrk="0" hangingPunct="0"/>
              <a:r>
                <a:rPr lang="en-US" sz="1050" dirty="0">
                  <a:solidFill>
                    <a:srgbClr val="FFFF00"/>
                  </a:solidFill>
                  <a:latin typeface="Arial Narrow" pitchFamily="34" charset="0"/>
                </a:rPr>
                <a:t>     MMR </a:t>
              </a:r>
            </a:p>
          </p:txBody>
        </p:sp>
        <p:sp>
          <p:nvSpPr>
            <p:cNvPr id="22548" name="Oval 10"/>
            <p:cNvSpPr>
              <a:spLocks noChangeArrowheads="1"/>
            </p:cNvSpPr>
            <p:nvPr/>
          </p:nvSpPr>
          <p:spPr bwMode="auto">
            <a:xfrm>
              <a:off x="1152" y="576"/>
              <a:ext cx="1104" cy="960"/>
            </a:xfrm>
            <a:prstGeom prst="ellipse">
              <a:avLst/>
            </a:prstGeom>
            <a:solidFill>
              <a:srgbClr val="FFFF00"/>
            </a:solidFill>
            <a:ln w="12700" cap="sq">
              <a:noFill/>
              <a:round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 eaLnBrk="0" hangingPunct="0"/>
              <a:r>
                <a:rPr lang="en-US" sz="1800" b="1" dirty="0" err="1">
                  <a:solidFill>
                    <a:srgbClr val="660066"/>
                  </a:solidFill>
                  <a:latin typeface="Times New Roman" pitchFamily="18" charset="0"/>
                </a:rPr>
                <a:t>Bayi</a:t>
              </a:r>
              <a:endParaRPr lang="en-US" sz="1800" b="1" dirty="0">
                <a:solidFill>
                  <a:srgbClr val="660066"/>
                </a:solidFill>
                <a:latin typeface="Times New Roman" pitchFamily="18" charset="0"/>
              </a:endParaRPr>
            </a:p>
            <a:p>
              <a:pPr algn="ctr" eaLnBrk="0" hangingPunct="0"/>
              <a:r>
                <a:rPr lang="en-US" sz="1050" dirty="0">
                  <a:solidFill>
                    <a:srgbClr val="660066"/>
                  </a:solidFill>
                  <a:latin typeface="Times New Roman" pitchFamily="18" charset="0"/>
                </a:rPr>
                <a:t>BBLR </a:t>
              </a:r>
            </a:p>
            <a:p>
              <a:pPr algn="ctr" eaLnBrk="0" hangingPunct="0"/>
              <a:r>
                <a:rPr lang="en-US" sz="1050" dirty="0">
                  <a:solidFill>
                    <a:srgbClr val="660066"/>
                  </a:solidFill>
                  <a:latin typeface="Times New Roman" pitchFamily="18" charset="0"/>
                </a:rPr>
                <a:t>KEP/ISPA/</a:t>
              </a:r>
            </a:p>
            <a:p>
              <a:pPr algn="ctr" eaLnBrk="0" hangingPunct="0"/>
              <a:r>
                <a:rPr lang="en-US" sz="1050" dirty="0" err="1">
                  <a:solidFill>
                    <a:srgbClr val="660066"/>
                  </a:solidFill>
                  <a:latin typeface="Times New Roman" pitchFamily="18" charset="0"/>
                </a:rPr>
                <a:t>diare</a:t>
              </a:r>
              <a:r>
                <a:rPr lang="en-US" sz="1050" dirty="0">
                  <a:solidFill>
                    <a:srgbClr val="660066"/>
                  </a:solidFill>
                  <a:latin typeface="Times New Roman" pitchFamily="18" charset="0"/>
                </a:rPr>
                <a:t>/IMR </a:t>
              </a:r>
            </a:p>
          </p:txBody>
        </p:sp>
        <p:sp>
          <p:nvSpPr>
            <p:cNvPr id="13333" name="Oval 11"/>
            <p:cNvSpPr>
              <a:spLocks noChangeArrowheads="1"/>
            </p:cNvSpPr>
            <p:nvPr/>
          </p:nvSpPr>
          <p:spPr bwMode="auto">
            <a:xfrm>
              <a:off x="336" y="1584"/>
              <a:ext cx="1152" cy="1056"/>
            </a:xfrm>
            <a:prstGeom prst="ellipse">
              <a:avLst/>
            </a:prstGeom>
            <a:solidFill>
              <a:schemeClr val="accent2">
                <a:lumMod val="50000"/>
              </a:schemeClr>
            </a:solidFill>
            <a:ln w="12700" cap="sq">
              <a:noFill/>
              <a:round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 eaLnBrk="0" hangingPunct="0">
                <a:defRPr/>
              </a:pPr>
              <a:r>
                <a:rPr lang="en-US" sz="1800" dirty="0" err="1">
                  <a:solidFill>
                    <a:schemeClr val="tx1"/>
                  </a:solidFill>
                  <a:latin typeface="Arial Narrow" pitchFamily="34" charset="0"/>
                  <a:cs typeface="Arial" pitchFamily="34" charset="0"/>
                </a:rPr>
                <a:t>Balita</a:t>
              </a:r>
              <a:endParaRPr lang="en-US" sz="1800" dirty="0">
                <a:solidFill>
                  <a:schemeClr val="tx1"/>
                </a:solidFill>
                <a:latin typeface="Arial Narrow" pitchFamily="34" charset="0"/>
                <a:cs typeface="Arial" pitchFamily="34" charset="0"/>
              </a:endParaRPr>
            </a:p>
            <a:p>
              <a:pPr algn="ctr" eaLnBrk="0" hangingPunct="0">
                <a:defRPr/>
              </a:pPr>
              <a:r>
                <a:rPr lang="en-US" sz="1200" dirty="0">
                  <a:solidFill>
                    <a:schemeClr val="tx1"/>
                  </a:solidFill>
                  <a:latin typeface="Arial Narrow" pitchFamily="34" charset="0"/>
                  <a:cs typeface="Arial" pitchFamily="34" charset="0"/>
                </a:rPr>
                <a:t>KEP </a:t>
              </a:r>
            </a:p>
            <a:p>
              <a:pPr algn="ctr" eaLnBrk="0" hangingPunct="0">
                <a:defRPr/>
              </a:pPr>
              <a:r>
                <a:rPr lang="en-US" sz="1200" dirty="0">
                  <a:solidFill>
                    <a:schemeClr val="tx1"/>
                  </a:solidFill>
                  <a:latin typeface="Arial Narrow" pitchFamily="34" charset="0"/>
                  <a:cs typeface="Arial" pitchFamily="34" charset="0"/>
                </a:rPr>
                <a:t>AKABA </a:t>
              </a:r>
            </a:p>
            <a:p>
              <a:pPr algn="ctr" eaLnBrk="0" hangingPunct="0">
                <a:defRPr/>
              </a:pPr>
              <a:r>
                <a:rPr lang="en-US" sz="1200" dirty="0">
                  <a:solidFill>
                    <a:schemeClr val="tx1"/>
                  </a:solidFill>
                  <a:latin typeface="Arial Narrow" pitchFamily="34" charset="0"/>
                  <a:cs typeface="Arial" pitchFamily="34" charset="0"/>
                </a:rPr>
                <a:t>Stunting </a:t>
              </a:r>
            </a:p>
            <a:p>
              <a:pPr algn="ctr" eaLnBrk="0" hangingPunct="0">
                <a:defRPr/>
              </a:pPr>
              <a:r>
                <a:rPr lang="en-US" sz="1200" dirty="0">
                  <a:solidFill>
                    <a:schemeClr val="tx1"/>
                  </a:solidFill>
                  <a:latin typeface="Arial Narrow" pitchFamily="34" charset="0"/>
                  <a:cs typeface="Arial" pitchFamily="34" charset="0"/>
                </a:rPr>
                <a:t>Anemia </a:t>
              </a:r>
              <a:endParaRPr lang="en-US" sz="1800" dirty="0">
                <a:solidFill>
                  <a:schemeClr val="tx1"/>
                </a:solidFill>
                <a:latin typeface="Arial Narrow" pitchFamily="34" charset="0"/>
                <a:cs typeface="Arial" pitchFamily="34" charset="0"/>
              </a:endParaRPr>
            </a:p>
          </p:txBody>
        </p:sp>
        <p:sp>
          <p:nvSpPr>
            <p:cNvPr id="22550" name="Oval 12"/>
            <p:cNvSpPr>
              <a:spLocks noChangeArrowheads="1"/>
            </p:cNvSpPr>
            <p:nvPr/>
          </p:nvSpPr>
          <p:spPr bwMode="auto">
            <a:xfrm>
              <a:off x="528" y="2880"/>
              <a:ext cx="1680" cy="1344"/>
            </a:xfrm>
            <a:prstGeom prst="ellipse">
              <a:avLst/>
            </a:prstGeom>
            <a:solidFill>
              <a:srgbClr val="CC9900"/>
            </a:solidFill>
            <a:ln w="12700" cap="sq">
              <a:noFill/>
              <a:round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 eaLnBrk="0" hangingPunct="0"/>
              <a:r>
                <a:rPr lang="en-US" sz="1800" b="1" dirty="0" err="1">
                  <a:latin typeface="Arial Narrow" pitchFamily="34" charset="0"/>
                </a:rPr>
                <a:t>Anak</a:t>
              </a:r>
              <a:r>
                <a:rPr lang="en-US" sz="1800" b="1" dirty="0">
                  <a:latin typeface="Arial Narrow" pitchFamily="34" charset="0"/>
                </a:rPr>
                <a:t> </a:t>
              </a:r>
              <a:r>
                <a:rPr lang="en-US" sz="1800" b="1" dirty="0" err="1">
                  <a:latin typeface="Arial Narrow" pitchFamily="34" charset="0"/>
                </a:rPr>
                <a:t>sekolah</a:t>
              </a:r>
              <a:endParaRPr lang="en-US" sz="1800" b="1" dirty="0">
                <a:latin typeface="Arial Narrow" pitchFamily="34" charset="0"/>
              </a:endParaRPr>
            </a:p>
            <a:p>
              <a:pPr algn="ctr" eaLnBrk="0" hangingPunct="0"/>
              <a:r>
                <a:rPr lang="en-US" sz="1200" b="1" dirty="0">
                  <a:latin typeface="Arial Narrow" pitchFamily="34" charset="0"/>
                </a:rPr>
                <a:t>* KEP/Anemia</a:t>
              </a:r>
            </a:p>
            <a:p>
              <a:pPr algn="ctr" eaLnBrk="0" hangingPunct="0">
                <a:buFont typeface="Arial" charset="0"/>
                <a:buChar char="•"/>
              </a:pPr>
              <a:r>
                <a:rPr lang="en-US" sz="1200" b="1" dirty="0">
                  <a:latin typeface="Arial Narrow" pitchFamily="34" charset="0"/>
                </a:rPr>
                <a:t>GAKI:</a:t>
              </a:r>
            </a:p>
            <a:p>
              <a:pPr algn="ctr" eaLnBrk="0" hangingPunct="0"/>
              <a:r>
                <a:rPr lang="en-US" sz="1200" b="1" dirty="0">
                  <a:latin typeface="Arial Narrow" pitchFamily="34" charset="0"/>
                </a:rPr>
                <a:t>* </a:t>
              </a:r>
              <a:r>
                <a:rPr lang="en-US" sz="1200" b="1" dirty="0" err="1">
                  <a:latin typeface="Arial Narrow" pitchFamily="34" charset="0"/>
                </a:rPr>
                <a:t>kinerja</a:t>
              </a:r>
              <a:r>
                <a:rPr lang="en-US" sz="1200" b="1" dirty="0">
                  <a:latin typeface="Arial Narrow" pitchFamily="34" charset="0"/>
                </a:rPr>
                <a:t> </a:t>
              </a:r>
              <a:r>
                <a:rPr lang="en-US" sz="1200" b="1" dirty="0" err="1">
                  <a:latin typeface="Arial Narrow" pitchFamily="34" charset="0"/>
                </a:rPr>
                <a:t>akademik</a:t>
              </a:r>
              <a:endParaRPr lang="en-US" sz="1200" b="1" dirty="0">
                <a:latin typeface="Arial Narrow" pitchFamily="34" charset="0"/>
              </a:endParaRPr>
            </a:p>
            <a:p>
              <a:pPr algn="ctr" eaLnBrk="0" hangingPunct="0"/>
              <a:r>
                <a:rPr lang="en-US" sz="1800" b="1" dirty="0" err="1">
                  <a:latin typeface="Arial Narrow" pitchFamily="34" charset="0"/>
                </a:rPr>
                <a:t>Mahasiswa</a:t>
              </a:r>
              <a:r>
                <a:rPr lang="en-US" sz="1800" b="1" dirty="0">
                  <a:latin typeface="Arial Narrow" pitchFamily="34" charset="0"/>
                </a:rPr>
                <a:t>:</a:t>
              </a:r>
            </a:p>
            <a:p>
              <a:pPr algn="ctr" eaLnBrk="0" hangingPunct="0"/>
              <a:r>
                <a:rPr lang="en-US" sz="1200" b="1" dirty="0">
                  <a:latin typeface="Arial Narrow" pitchFamily="34" charset="0"/>
                </a:rPr>
                <a:t>* </a:t>
              </a:r>
              <a:r>
                <a:rPr lang="en-US" sz="1200" b="1" dirty="0" err="1">
                  <a:latin typeface="Arial Narrow" pitchFamily="34" charset="0"/>
                </a:rPr>
                <a:t>gizi</a:t>
              </a:r>
              <a:r>
                <a:rPr lang="en-US" sz="1200" b="1" dirty="0">
                  <a:latin typeface="Arial Narrow" pitchFamily="34" charset="0"/>
                </a:rPr>
                <a:t>/anemia</a:t>
              </a:r>
              <a:endParaRPr lang="en-US" sz="1800" b="1" dirty="0">
                <a:latin typeface="Arial Narrow" pitchFamily="34" charset="0"/>
              </a:endParaRPr>
            </a:p>
          </p:txBody>
        </p:sp>
        <p:sp>
          <p:nvSpPr>
            <p:cNvPr id="22551" name="Oval 13"/>
            <p:cNvSpPr>
              <a:spLocks noChangeArrowheads="1"/>
            </p:cNvSpPr>
            <p:nvPr/>
          </p:nvSpPr>
          <p:spPr bwMode="auto">
            <a:xfrm>
              <a:off x="2592" y="3120"/>
              <a:ext cx="1440" cy="1152"/>
            </a:xfrm>
            <a:prstGeom prst="ellipse">
              <a:avLst/>
            </a:prstGeom>
            <a:solidFill>
              <a:srgbClr val="FF9900"/>
            </a:solidFill>
            <a:ln w="12700" cap="sq">
              <a:noFill/>
              <a:round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eaLnBrk="0" hangingPunct="0"/>
              <a:r>
                <a:rPr lang="en-US" sz="1800" b="1" dirty="0" err="1">
                  <a:latin typeface="Arial Narrow" pitchFamily="34" charset="0"/>
                </a:rPr>
                <a:t>Tenaga</a:t>
              </a:r>
              <a:r>
                <a:rPr lang="en-US" sz="1800" b="1" dirty="0">
                  <a:latin typeface="Arial Narrow" pitchFamily="34" charset="0"/>
                </a:rPr>
                <a:t> </a:t>
              </a:r>
              <a:r>
                <a:rPr lang="en-US" sz="1800" b="1" dirty="0" err="1">
                  <a:latin typeface="Arial Narrow" pitchFamily="34" charset="0"/>
                </a:rPr>
                <a:t>kerja</a:t>
              </a:r>
              <a:endParaRPr lang="en-US" sz="1800" b="1" dirty="0">
                <a:latin typeface="Arial Narrow" pitchFamily="34" charset="0"/>
              </a:endParaRPr>
            </a:p>
            <a:p>
              <a:pPr eaLnBrk="0" hangingPunct="0"/>
              <a:r>
                <a:rPr lang="en-US" sz="1200" b="1" dirty="0">
                  <a:solidFill>
                    <a:srgbClr val="FFFF00"/>
                  </a:solidFill>
                  <a:latin typeface="Arial Narrow" pitchFamily="34" charset="0"/>
                </a:rPr>
                <a:t>* </a:t>
              </a:r>
              <a:r>
                <a:rPr lang="en-US" sz="1200" b="1" dirty="0">
                  <a:latin typeface="Arial Narrow" pitchFamily="34" charset="0"/>
                </a:rPr>
                <a:t>Anemia </a:t>
              </a:r>
            </a:p>
            <a:p>
              <a:pPr eaLnBrk="0" hangingPunct="0"/>
              <a:r>
                <a:rPr lang="en-US" sz="1200" b="1" dirty="0">
                  <a:latin typeface="Arial Narrow" pitchFamily="34" charset="0"/>
                </a:rPr>
                <a:t>* TBC, malaria, PML</a:t>
              </a:r>
            </a:p>
            <a:p>
              <a:pPr eaLnBrk="0" hangingPunct="0"/>
              <a:r>
                <a:rPr lang="en-US" sz="1200" b="1" dirty="0">
                  <a:latin typeface="Arial Narrow" pitchFamily="34" charset="0"/>
                </a:rPr>
                <a:t>* </a:t>
              </a:r>
              <a:r>
                <a:rPr lang="en-US" sz="1200" b="1" dirty="0" err="1">
                  <a:latin typeface="Arial Narrow" pitchFamily="34" charset="0"/>
                </a:rPr>
                <a:t>Produktivitas</a:t>
              </a:r>
              <a:r>
                <a:rPr lang="en-US" sz="1200" b="1" dirty="0">
                  <a:latin typeface="Arial Narrow" pitchFamily="34" charset="0"/>
                </a:rPr>
                <a:t> &lt;&lt;</a:t>
              </a:r>
              <a:endParaRPr lang="en-US" sz="1800" b="1" dirty="0">
                <a:latin typeface="Arial Narrow" pitchFamily="34" charset="0"/>
              </a:endParaRPr>
            </a:p>
          </p:txBody>
        </p:sp>
        <p:sp>
          <p:nvSpPr>
            <p:cNvPr id="22552" name="Oval 14"/>
            <p:cNvSpPr>
              <a:spLocks noChangeArrowheads="1"/>
            </p:cNvSpPr>
            <p:nvPr/>
          </p:nvSpPr>
          <p:spPr bwMode="auto">
            <a:xfrm>
              <a:off x="4320" y="2544"/>
              <a:ext cx="1152" cy="1152"/>
            </a:xfrm>
            <a:prstGeom prst="ellipse">
              <a:avLst/>
            </a:prstGeom>
            <a:solidFill>
              <a:srgbClr val="0033CC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anchor="ctr"/>
            <a:lstStyle/>
            <a:p>
              <a:pPr algn="ctr" eaLnBrk="0" hangingPunct="0"/>
              <a:r>
                <a:rPr lang="en-US" sz="1800" b="1">
                  <a:solidFill>
                    <a:srgbClr val="FFCCCC"/>
                  </a:solidFill>
                  <a:latin typeface="Arial Narrow" pitchFamily="34" charset="0"/>
                </a:rPr>
                <a:t>Usila:</a:t>
              </a:r>
            </a:p>
            <a:p>
              <a:pPr algn="ctr" eaLnBrk="0" hangingPunct="0"/>
              <a:r>
                <a:rPr lang="en-US" sz="1200" b="1">
                  <a:solidFill>
                    <a:srgbClr val="FFFF00"/>
                  </a:solidFill>
                  <a:latin typeface="Arial Narrow" pitchFamily="34" charset="0"/>
                </a:rPr>
                <a:t>* tbc, malaria</a:t>
              </a:r>
            </a:p>
            <a:p>
              <a:pPr algn="ctr" eaLnBrk="0" hangingPunct="0"/>
              <a:r>
                <a:rPr lang="en-US" sz="1200" b="1">
                  <a:solidFill>
                    <a:srgbClr val="FFFF00"/>
                  </a:solidFill>
                  <a:latin typeface="Arial Narrow" pitchFamily="34" charset="0"/>
                </a:rPr>
                <a:t>* CVD, Ca</a:t>
              </a:r>
            </a:p>
            <a:p>
              <a:pPr algn="ctr" eaLnBrk="0" hangingPunct="0"/>
              <a:r>
                <a:rPr lang="en-US" sz="1200" b="1">
                  <a:solidFill>
                    <a:srgbClr val="FFFF00"/>
                  </a:solidFill>
                  <a:latin typeface="Arial Narrow" pitchFamily="34" charset="0"/>
                </a:rPr>
                <a:t>* Gizi</a:t>
              </a:r>
              <a:endParaRPr lang="en-US" sz="1800" b="1">
                <a:solidFill>
                  <a:srgbClr val="FFFF00"/>
                </a:solidFill>
                <a:latin typeface="Arial Narrow" pitchFamily="34" charset="0"/>
              </a:endParaRPr>
            </a:p>
          </p:txBody>
        </p:sp>
        <p:cxnSp>
          <p:nvCxnSpPr>
            <p:cNvPr id="22553" name="AutoShape 15"/>
            <p:cNvCxnSpPr>
              <a:cxnSpLocks noChangeShapeType="1"/>
              <a:stCxn id="22547" idx="1"/>
              <a:endCxn id="22548" idx="7"/>
            </p:cNvCxnSpPr>
            <p:nvPr/>
          </p:nvCxnSpPr>
          <p:spPr bwMode="auto">
            <a:xfrm rot="-5400000" flipH="1" flipV="1">
              <a:off x="2380" y="356"/>
              <a:ext cx="75" cy="647"/>
            </a:xfrm>
            <a:prstGeom prst="curvedConnector3">
              <a:avLst>
                <a:gd name="adj1" fmla="val -408051"/>
              </a:avLst>
            </a:prstGeom>
            <a:noFill/>
            <a:ln w="28575" cap="sq">
              <a:solidFill>
                <a:schemeClr val="tx1"/>
              </a:solidFill>
              <a:round/>
              <a:headEnd type="none" w="sm" len="sm"/>
              <a:tailEnd type="triangle" w="med" len="med"/>
            </a:ln>
          </p:spPr>
        </p:cxnSp>
        <p:cxnSp>
          <p:nvCxnSpPr>
            <p:cNvPr id="22554" name="AutoShape 16"/>
            <p:cNvCxnSpPr>
              <a:cxnSpLocks noChangeShapeType="1"/>
              <a:stCxn id="22548" idx="2"/>
              <a:endCxn id="13333" idx="0"/>
            </p:cNvCxnSpPr>
            <p:nvPr/>
          </p:nvCxnSpPr>
          <p:spPr bwMode="auto">
            <a:xfrm rot="10800000" flipV="1">
              <a:off x="912" y="1056"/>
              <a:ext cx="240" cy="528"/>
            </a:xfrm>
            <a:prstGeom prst="curvedConnector2">
              <a:avLst/>
            </a:prstGeom>
            <a:noFill/>
            <a:ln w="28575" cap="sq">
              <a:solidFill>
                <a:schemeClr val="tx1"/>
              </a:solidFill>
              <a:round/>
              <a:headEnd type="none" w="sm" len="sm"/>
              <a:tailEnd type="triangle" w="med" len="med"/>
            </a:ln>
          </p:spPr>
        </p:cxnSp>
        <p:cxnSp>
          <p:nvCxnSpPr>
            <p:cNvPr id="22555" name="AutoShape 17"/>
            <p:cNvCxnSpPr>
              <a:cxnSpLocks noChangeShapeType="1"/>
              <a:stCxn id="13333" idx="3"/>
              <a:endCxn id="22550" idx="1"/>
            </p:cNvCxnSpPr>
            <p:nvPr/>
          </p:nvCxnSpPr>
          <p:spPr bwMode="auto">
            <a:xfrm rot="16200000" flipH="1">
              <a:off x="344" y="2646"/>
              <a:ext cx="592" cy="269"/>
            </a:xfrm>
            <a:prstGeom prst="curvedConnector3">
              <a:avLst>
                <a:gd name="adj1" fmla="val 46454"/>
              </a:avLst>
            </a:prstGeom>
            <a:noFill/>
            <a:ln w="28575" cap="sq">
              <a:solidFill>
                <a:schemeClr val="tx1"/>
              </a:solidFill>
              <a:round/>
              <a:headEnd type="none" w="sm" len="sm"/>
              <a:tailEnd type="triangle" w="sm" len="sm"/>
            </a:ln>
          </p:spPr>
        </p:cxnSp>
        <p:cxnSp>
          <p:nvCxnSpPr>
            <p:cNvPr id="22556" name="AutoShape 18"/>
            <p:cNvCxnSpPr>
              <a:cxnSpLocks noChangeShapeType="1"/>
              <a:stCxn id="22550" idx="5"/>
              <a:endCxn id="22551" idx="2"/>
            </p:cNvCxnSpPr>
            <p:nvPr/>
          </p:nvCxnSpPr>
          <p:spPr bwMode="auto">
            <a:xfrm rot="5400000" flipH="1" flipV="1">
              <a:off x="2111" y="3547"/>
              <a:ext cx="331" cy="630"/>
            </a:xfrm>
            <a:prstGeom prst="curvedConnector4">
              <a:avLst>
                <a:gd name="adj1" fmla="val -61333"/>
                <a:gd name="adj2" fmla="val 69523"/>
              </a:avLst>
            </a:prstGeom>
            <a:noFill/>
            <a:ln w="28575" cap="sq">
              <a:solidFill>
                <a:schemeClr val="tx1"/>
              </a:solidFill>
              <a:round/>
              <a:headEnd type="none" w="sm" len="sm"/>
              <a:tailEnd type="triangle" w="med" len="med"/>
            </a:ln>
          </p:spPr>
        </p:cxnSp>
        <p:cxnSp>
          <p:nvCxnSpPr>
            <p:cNvPr id="22557" name="AutoShape 19"/>
            <p:cNvCxnSpPr>
              <a:cxnSpLocks noChangeShapeType="1"/>
              <a:stCxn id="22551" idx="6"/>
              <a:endCxn id="22552" idx="2"/>
            </p:cNvCxnSpPr>
            <p:nvPr/>
          </p:nvCxnSpPr>
          <p:spPr bwMode="auto">
            <a:xfrm flipV="1">
              <a:off x="4032" y="3120"/>
              <a:ext cx="288" cy="576"/>
            </a:xfrm>
            <a:prstGeom prst="curvedConnector3">
              <a:avLst>
                <a:gd name="adj1" fmla="val 50000"/>
              </a:avLst>
            </a:prstGeom>
            <a:noFill/>
            <a:ln w="28575" cap="sq">
              <a:solidFill>
                <a:schemeClr val="tx1"/>
              </a:solidFill>
              <a:round/>
              <a:headEnd type="none" w="sm" len="sm"/>
              <a:tailEnd type="triangle" w="med" len="med"/>
            </a:ln>
          </p:spPr>
        </p:cxnSp>
      </p:grpSp>
      <p:sp>
        <p:nvSpPr>
          <p:cNvPr id="45076" name="Line 20"/>
          <p:cNvSpPr>
            <a:spLocks noChangeShapeType="1"/>
          </p:cNvSpPr>
          <p:nvPr/>
        </p:nvSpPr>
        <p:spPr bwMode="auto">
          <a:xfrm>
            <a:off x="2857500" y="2286000"/>
            <a:ext cx="228600" cy="0"/>
          </a:xfrm>
          <a:prstGeom prst="line">
            <a:avLst/>
          </a:prstGeom>
          <a:noFill/>
          <a:ln w="57150" cap="sq">
            <a:solidFill>
              <a:schemeClr val="tx1"/>
            </a:solidFill>
            <a:round/>
            <a:headEnd type="none" w="sm" len="sm"/>
            <a:tailEnd type="triangle" w="sm" len="sm"/>
          </a:ln>
        </p:spPr>
        <p:txBody>
          <a:bodyPr wrap="none" anchor="ctr"/>
          <a:lstStyle/>
          <a:p>
            <a:endParaRPr lang="en-US" sz="1050"/>
          </a:p>
        </p:txBody>
      </p:sp>
      <p:sp>
        <p:nvSpPr>
          <p:cNvPr id="45077" name="Line 21"/>
          <p:cNvSpPr>
            <a:spLocks noChangeShapeType="1"/>
          </p:cNvSpPr>
          <p:nvPr/>
        </p:nvSpPr>
        <p:spPr bwMode="auto">
          <a:xfrm>
            <a:off x="3429000" y="1771650"/>
            <a:ext cx="114300" cy="228600"/>
          </a:xfrm>
          <a:prstGeom prst="line">
            <a:avLst/>
          </a:prstGeom>
          <a:noFill/>
          <a:ln w="57150" cap="sq">
            <a:solidFill>
              <a:schemeClr val="tx1"/>
            </a:solidFill>
            <a:round/>
            <a:headEnd type="none" w="sm" len="sm"/>
            <a:tailEnd type="triangle" w="sm" len="sm"/>
          </a:ln>
        </p:spPr>
        <p:txBody>
          <a:bodyPr wrap="none" anchor="ctr"/>
          <a:lstStyle/>
          <a:p>
            <a:endParaRPr lang="en-US" sz="1050"/>
          </a:p>
        </p:txBody>
      </p:sp>
      <p:sp>
        <p:nvSpPr>
          <p:cNvPr id="45078" name="Line 22"/>
          <p:cNvSpPr>
            <a:spLocks noChangeShapeType="1"/>
          </p:cNvSpPr>
          <p:nvPr/>
        </p:nvSpPr>
        <p:spPr bwMode="auto">
          <a:xfrm flipH="1">
            <a:off x="4057650" y="1657350"/>
            <a:ext cx="228600" cy="342900"/>
          </a:xfrm>
          <a:prstGeom prst="line">
            <a:avLst/>
          </a:prstGeom>
          <a:noFill/>
          <a:ln w="57150" cap="sq">
            <a:solidFill>
              <a:schemeClr val="tx1"/>
            </a:solidFill>
            <a:round/>
            <a:headEnd type="none" w="sm" len="sm"/>
            <a:tailEnd type="triangle" w="sm" len="sm"/>
          </a:ln>
        </p:spPr>
        <p:txBody>
          <a:bodyPr wrap="none" anchor="ctr"/>
          <a:lstStyle/>
          <a:p>
            <a:endParaRPr lang="en-US" sz="1050"/>
          </a:p>
        </p:txBody>
      </p:sp>
      <p:sp>
        <p:nvSpPr>
          <p:cNvPr id="45079" name="Line 23"/>
          <p:cNvSpPr>
            <a:spLocks noChangeShapeType="1"/>
          </p:cNvSpPr>
          <p:nvPr/>
        </p:nvSpPr>
        <p:spPr bwMode="auto">
          <a:xfrm flipH="1">
            <a:off x="3028950" y="2857500"/>
            <a:ext cx="342900" cy="514350"/>
          </a:xfrm>
          <a:prstGeom prst="line">
            <a:avLst/>
          </a:prstGeom>
          <a:noFill/>
          <a:ln w="38100">
            <a:solidFill>
              <a:schemeClr val="tx1"/>
            </a:solidFill>
            <a:prstDash val="dash"/>
            <a:round/>
            <a:headEnd type="none" w="sm" len="sm"/>
            <a:tailEnd type="triangle" w="sm" len="sm"/>
          </a:ln>
        </p:spPr>
        <p:txBody>
          <a:bodyPr wrap="none" anchor="ctr"/>
          <a:lstStyle/>
          <a:p>
            <a:endParaRPr lang="en-US" sz="1050"/>
          </a:p>
        </p:txBody>
      </p:sp>
      <p:cxnSp>
        <p:nvCxnSpPr>
          <p:cNvPr id="45080" name="AutoShape 24"/>
          <p:cNvCxnSpPr>
            <a:cxnSpLocks noChangeShapeType="1"/>
            <a:stCxn id="22550" idx="7"/>
            <a:endCxn id="45062" idx="1"/>
          </p:cNvCxnSpPr>
          <p:nvPr/>
        </p:nvCxnSpPr>
        <p:spPr bwMode="auto">
          <a:xfrm rot="5400000" flipH="1" flipV="1">
            <a:off x="3515466" y="3205696"/>
            <a:ext cx="419963" cy="550105"/>
          </a:xfrm>
          <a:prstGeom prst="curvedConnector2">
            <a:avLst/>
          </a:prstGeom>
          <a:noFill/>
          <a:ln w="38100">
            <a:solidFill>
              <a:schemeClr val="tx1"/>
            </a:solidFill>
            <a:prstDash val="dash"/>
            <a:round/>
            <a:headEnd type="none" w="sm" len="sm"/>
            <a:tailEnd type="triangle" w="med" len="med"/>
          </a:ln>
        </p:spPr>
      </p:cxnSp>
      <p:cxnSp>
        <p:nvCxnSpPr>
          <p:cNvPr id="45081" name="AutoShape 25"/>
          <p:cNvCxnSpPr>
            <a:cxnSpLocks noChangeShapeType="1"/>
            <a:stCxn id="45062" idx="2"/>
            <a:endCxn id="22551" idx="0"/>
          </p:cNvCxnSpPr>
          <p:nvPr/>
        </p:nvCxnSpPr>
        <p:spPr bwMode="auto">
          <a:xfrm rot="16200000" flipH="1">
            <a:off x="4628674" y="3313033"/>
            <a:ext cx="286703" cy="571500"/>
          </a:xfrm>
          <a:prstGeom prst="curvedConnector3">
            <a:avLst>
              <a:gd name="adj1" fmla="val 50000"/>
            </a:avLst>
          </a:prstGeom>
          <a:noFill/>
          <a:ln w="38100">
            <a:solidFill>
              <a:schemeClr val="tx1"/>
            </a:solidFill>
            <a:prstDash val="dash"/>
            <a:round/>
            <a:headEnd type="none" w="sm" len="sm"/>
            <a:tailEnd type="triangle" w="sm" len="sm"/>
          </a:ln>
        </p:spPr>
      </p:cxnSp>
      <p:sp>
        <p:nvSpPr>
          <p:cNvPr id="45082" name="Line 26"/>
          <p:cNvSpPr>
            <a:spLocks noChangeShapeType="1"/>
          </p:cNvSpPr>
          <p:nvPr/>
        </p:nvSpPr>
        <p:spPr bwMode="auto">
          <a:xfrm flipV="1">
            <a:off x="5200650" y="2971800"/>
            <a:ext cx="800100" cy="628650"/>
          </a:xfrm>
          <a:prstGeom prst="line">
            <a:avLst/>
          </a:prstGeom>
          <a:noFill/>
          <a:ln w="12700" cap="sq">
            <a:solidFill>
              <a:schemeClr val="tx1"/>
            </a:solidFill>
            <a:round/>
            <a:headEnd type="none" w="sm" len="sm"/>
            <a:tailEnd type="triangle" w="sm" len="sm"/>
          </a:ln>
        </p:spPr>
        <p:txBody>
          <a:bodyPr wrap="none" anchor="ctr"/>
          <a:lstStyle/>
          <a:p>
            <a:endParaRPr lang="en-US" sz="1050"/>
          </a:p>
        </p:txBody>
      </p:sp>
      <p:sp>
        <p:nvSpPr>
          <p:cNvPr id="45083" name="Line 27"/>
          <p:cNvSpPr>
            <a:spLocks noChangeShapeType="1"/>
          </p:cNvSpPr>
          <p:nvPr/>
        </p:nvSpPr>
        <p:spPr bwMode="auto">
          <a:xfrm>
            <a:off x="5314950" y="1771650"/>
            <a:ext cx="628650" cy="285750"/>
          </a:xfrm>
          <a:prstGeom prst="line">
            <a:avLst/>
          </a:prstGeom>
          <a:noFill/>
          <a:ln w="12700" cap="sq">
            <a:solidFill>
              <a:schemeClr val="tx1"/>
            </a:solidFill>
            <a:round/>
            <a:headEnd type="none" w="sm" len="sm"/>
            <a:tailEnd type="triangle" w="sm" len="sm"/>
          </a:ln>
        </p:spPr>
        <p:txBody>
          <a:bodyPr wrap="none" anchor="ctr"/>
          <a:lstStyle/>
          <a:p>
            <a:endParaRPr lang="en-US" sz="1050"/>
          </a:p>
        </p:txBody>
      </p:sp>
      <p:sp>
        <p:nvSpPr>
          <p:cNvPr id="45084" name="Line 28"/>
          <p:cNvSpPr>
            <a:spLocks noChangeShapeType="1"/>
          </p:cNvSpPr>
          <p:nvPr/>
        </p:nvSpPr>
        <p:spPr bwMode="auto">
          <a:xfrm flipV="1">
            <a:off x="4972050" y="2400300"/>
            <a:ext cx="914400" cy="114300"/>
          </a:xfrm>
          <a:prstGeom prst="line">
            <a:avLst/>
          </a:prstGeom>
          <a:noFill/>
          <a:ln w="12700" cap="sq">
            <a:solidFill>
              <a:schemeClr val="tx1"/>
            </a:solidFill>
            <a:round/>
            <a:headEnd type="none" w="sm" len="sm"/>
            <a:tailEnd type="triangle" w="sm" len="sm"/>
          </a:ln>
        </p:spPr>
        <p:txBody>
          <a:bodyPr wrap="none" anchor="ctr"/>
          <a:lstStyle/>
          <a:p>
            <a:endParaRPr lang="en-US" sz="1050"/>
          </a:p>
        </p:txBody>
      </p:sp>
      <p:sp>
        <p:nvSpPr>
          <p:cNvPr id="45085" name="Line 29"/>
          <p:cNvSpPr>
            <a:spLocks noChangeShapeType="1"/>
          </p:cNvSpPr>
          <p:nvPr/>
        </p:nvSpPr>
        <p:spPr bwMode="auto">
          <a:xfrm flipV="1">
            <a:off x="4972050" y="2628900"/>
            <a:ext cx="914400" cy="457200"/>
          </a:xfrm>
          <a:prstGeom prst="line">
            <a:avLst/>
          </a:prstGeom>
          <a:noFill/>
          <a:ln w="12700" cap="sq">
            <a:solidFill>
              <a:schemeClr val="tx1"/>
            </a:solidFill>
            <a:round/>
            <a:headEnd type="none" w="sm" len="sm"/>
            <a:tailEnd type="triangle" w="sm" len="sm"/>
          </a:ln>
        </p:spPr>
        <p:txBody>
          <a:bodyPr wrap="none" anchor="ctr"/>
          <a:lstStyle/>
          <a:p>
            <a:endParaRPr lang="en-US" sz="1050"/>
          </a:p>
        </p:txBody>
      </p:sp>
      <p:sp>
        <p:nvSpPr>
          <p:cNvPr id="45086" name="Line 30"/>
          <p:cNvSpPr>
            <a:spLocks noChangeShapeType="1"/>
          </p:cNvSpPr>
          <p:nvPr/>
        </p:nvSpPr>
        <p:spPr bwMode="auto">
          <a:xfrm flipH="1" flipV="1">
            <a:off x="6400800" y="2857500"/>
            <a:ext cx="57150" cy="342900"/>
          </a:xfrm>
          <a:prstGeom prst="line">
            <a:avLst/>
          </a:prstGeom>
          <a:noFill/>
          <a:ln w="12700" cap="sq">
            <a:solidFill>
              <a:schemeClr val="tx1"/>
            </a:solidFill>
            <a:round/>
            <a:headEnd type="none" w="sm" len="sm"/>
            <a:tailEnd type="triangle" w="sm" len="sm"/>
          </a:ln>
        </p:spPr>
        <p:txBody>
          <a:bodyPr wrap="none" anchor="ctr"/>
          <a:lstStyle/>
          <a:p>
            <a:endParaRPr lang="en-US" sz="1050"/>
          </a:p>
        </p:txBody>
      </p:sp>
      <p:sp>
        <p:nvSpPr>
          <p:cNvPr id="45087" name="Line 31"/>
          <p:cNvSpPr>
            <a:spLocks noChangeShapeType="1"/>
          </p:cNvSpPr>
          <p:nvPr/>
        </p:nvSpPr>
        <p:spPr bwMode="auto">
          <a:xfrm>
            <a:off x="5029200" y="2114550"/>
            <a:ext cx="857250" cy="114300"/>
          </a:xfrm>
          <a:prstGeom prst="line">
            <a:avLst/>
          </a:prstGeom>
          <a:noFill/>
          <a:ln w="12700" cap="sq">
            <a:solidFill>
              <a:schemeClr val="tx1"/>
            </a:solidFill>
            <a:round/>
            <a:headEnd type="none" w="sm" len="sm"/>
            <a:tailEnd type="triangle" w="sm" len="sm"/>
          </a:ln>
        </p:spPr>
        <p:txBody>
          <a:bodyPr wrap="none" anchor="ctr"/>
          <a:lstStyle/>
          <a:p>
            <a:endParaRPr lang="en-US" sz="1050"/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9E8EEB25-E464-4A1F-BEC4-CDB4FBDBAE00}"/>
              </a:ext>
            </a:extLst>
          </p:cNvPr>
          <p:cNvSpPr/>
          <p:nvPr/>
        </p:nvSpPr>
        <p:spPr>
          <a:xfrm>
            <a:off x="1385646" y="114300"/>
            <a:ext cx="6329604" cy="412552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50" dirty="0">
                <a:solidFill>
                  <a:schemeClr val="bg1"/>
                </a:solidFill>
                <a:latin typeface="Arial Black" panose="020B0A04020102020204" pitchFamily="34" charset="0"/>
              </a:rPr>
              <a:t>MASALAH GIZI DAN KESEHATAN PADA SETIAP </a:t>
            </a:r>
          </a:p>
          <a:p>
            <a:pPr algn="ctr"/>
            <a:r>
              <a:rPr lang="en-US" sz="1050" dirty="0">
                <a:solidFill>
                  <a:schemeClr val="bg1"/>
                </a:solidFill>
                <a:latin typeface="Arial Black" panose="020B0A04020102020204" pitchFamily="34" charset="0"/>
              </a:rPr>
              <a:t>KELOMPOK SASARAN</a:t>
            </a:r>
          </a:p>
        </p:txBody>
      </p:sp>
      <p:pic>
        <p:nvPicPr>
          <p:cNvPr id="5" name="Graphic 4" descr="Bullseye with solid fill">
            <a:extLst>
              <a:ext uri="{FF2B5EF4-FFF2-40B4-BE49-F238E27FC236}">
                <a16:creationId xmlns:a16="http://schemas.microsoft.com/office/drawing/2014/main" id="{9144483E-66D9-5B09-101E-6E8B53A4D87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4872991" y="3445033"/>
            <a:ext cx="685800" cy="6858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375890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14:switch dir="r"/>
      </p:transition>
    </mc:Choice>
    <mc:Fallback xmlns="">
      <p:transition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450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450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15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450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20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450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2500"/>
                            </p:stCondLst>
                            <p:childTnLst>
                              <p:par>
                                <p:cTn id="2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500"/>
                                        <p:tgtEl>
                                          <p:spTgt spid="450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500"/>
                                        <p:tgtEl>
                                          <p:spTgt spid="450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500"/>
                            </p:stCondLst>
                            <p:childTnLst>
                              <p:par>
                                <p:cTn id="33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500"/>
                                        <p:tgtEl>
                                          <p:spTgt spid="450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450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4500"/>
                            </p:stCondLst>
                            <p:childTnLst>
                              <p:par>
                                <p:cTn id="4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500"/>
                                        <p:tgtEl>
                                          <p:spTgt spid="450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5000"/>
                            </p:stCondLst>
                            <p:childTnLst>
                              <p:par>
                                <p:cTn id="4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500"/>
                                        <p:tgtEl>
                                          <p:spTgt spid="450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5500"/>
                            </p:stCondLst>
                            <p:childTnLst>
                              <p:par>
                                <p:cTn id="4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450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6000"/>
                            </p:stCondLst>
                            <p:childTnLst>
                              <p:par>
                                <p:cTn id="5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500"/>
                                        <p:tgtEl>
                                          <p:spTgt spid="450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6500"/>
                            </p:stCondLst>
                            <p:childTnLst>
                              <p:par>
                                <p:cTn id="5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500"/>
                                        <p:tgtEl>
                                          <p:spTgt spid="450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7000"/>
                            </p:stCondLst>
                            <p:childTnLst>
                              <p:par>
                                <p:cTn id="6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450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7500"/>
                            </p:stCondLst>
                            <p:childTnLst>
                              <p:par>
                                <p:cTn id="6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500"/>
                                        <p:tgtEl>
                                          <p:spTgt spid="450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8000"/>
                            </p:stCondLst>
                            <p:childTnLst>
                              <p:par>
                                <p:cTn id="69" presetID="2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1" dur="500"/>
                                        <p:tgtEl>
                                          <p:spTgt spid="450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4" presetClass="entr" presetSubtype="16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76" dur="500"/>
                                        <p:tgtEl>
                                          <p:spTgt spid="450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060" grpId="0" autoUpdateAnimBg="0"/>
      <p:bldP spid="45060" grpId="1"/>
      <p:bldP spid="45061" grpId="0" animBg="1" autoUpdateAnimBg="0"/>
      <p:bldP spid="45062" grpId="0" autoUpdateAnimBg="0"/>
      <p:bldP spid="45063" grpId="0" autoUpdateAnimBg="0"/>
      <p:bldP spid="45076" grpId="0" animBg="1"/>
      <p:bldP spid="45077" grpId="0" animBg="1"/>
      <p:bldP spid="45078" grpId="0" animBg="1"/>
      <p:bldP spid="45079" grpId="0" animBg="1"/>
      <p:bldP spid="45082" grpId="0" animBg="1"/>
      <p:bldP spid="45083" grpId="0" animBg="1"/>
      <p:bldP spid="45084" grpId="0" animBg="1"/>
      <p:bldP spid="45085" grpId="0" animBg="1"/>
      <p:bldP spid="45086" grpId="0" animBg="1"/>
      <p:bldP spid="45087" grpId="0" animBg="1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D8B04FCA-7FDC-2299-D36E-A54AECE5E0B5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30163" t="27826" r="26957" b="14782"/>
          <a:stretch/>
        </p:blipFill>
        <p:spPr>
          <a:xfrm>
            <a:off x="3059832" y="87475"/>
            <a:ext cx="4941168" cy="4860539"/>
          </a:xfrm>
          <a:prstGeom prst="rect">
            <a:avLst/>
          </a:prstGeom>
          <a:pattFill prst="pct20">
            <a:fgClr>
              <a:srgbClr val="FFFF00"/>
            </a:fgClr>
            <a:bgClr>
              <a:schemeClr val="bg1"/>
            </a:bgClr>
          </a:pattFill>
        </p:spPr>
      </p:pic>
      <p:sp>
        <p:nvSpPr>
          <p:cNvPr id="4" name="Arrow: Right 3">
            <a:extLst>
              <a:ext uri="{FF2B5EF4-FFF2-40B4-BE49-F238E27FC236}">
                <a16:creationId xmlns:a16="http://schemas.microsoft.com/office/drawing/2014/main" id="{CACB8DD5-A2A1-EEBA-5737-C1A76357EB0C}"/>
              </a:ext>
            </a:extLst>
          </p:cNvPr>
          <p:cNvSpPr/>
          <p:nvPr/>
        </p:nvSpPr>
        <p:spPr>
          <a:xfrm>
            <a:off x="1254816" y="1336192"/>
            <a:ext cx="2183058" cy="2693720"/>
          </a:xfrm>
          <a:prstGeom prst="rightArrow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100" b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FAKTOR PENYEBAB MASALAH GIZI</a:t>
            </a:r>
            <a:endParaRPr lang="en-ID" sz="2100" b="1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7814258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14:prism isInverted="1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lowchart: Alternate Process 2">
            <a:extLst>
              <a:ext uri="{FF2B5EF4-FFF2-40B4-BE49-F238E27FC236}">
                <a16:creationId xmlns:a16="http://schemas.microsoft.com/office/drawing/2014/main" id="{1E266F53-D181-4C47-BD6F-61CA3FBFD441}"/>
              </a:ext>
            </a:extLst>
          </p:cNvPr>
          <p:cNvSpPr/>
          <p:nvPr/>
        </p:nvSpPr>
        <p:spPr>
          <a:xfrm>
            <a:off x="3242376" y="3585907"/>
            <a:ext cx="2278315" cy="962888"/>
          </a:xfrm>
          <a:prstGeom prst="flowChartAlternateProcess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25" b="1" dirty="0">
                <a:solidFill>
                  <a:schemeClr val="bg1"/>
                </a:solidFill>
              </a:rPr>
              <a:t>MASALAH GIZI </a:t>
            </a:r>
          </a:p>
          <a:p>
            <a:pPr algn="ctr"/>
            <a:r>
              <a:rPr lang="en-US" sz="2025" b="1" dirty="0">
                <a:solidFill>
                  <a:schemeClr val="bg1"/>
                </a:solidFill>
              </a:rPr>
              <a:t>DAN KESEHATAN</a:t>
            </a:r>
            <a:endParaRPr lang="en-ID" sz="2025" b="1" dirty="0">
              <a:solidFill>
                <a:schemeClr val="bg1"/>
              </a:solidFill>
            </a:endParaRPr>
          </a:p>
        </p:txBody>
      </p:sp>
      <p:sp>
        <p:nvSpPr>
          <p:cNvPr id="4" name="Speech Bubble: Oval 3">
            <a:extLst>
              <a:ext uri="{FF2B5EF4-FFF2-40B4-BE49-F238E27FC236}">
                <a16:creationId xmlns:a16="http://schemas.microsoft.com/office/drawing/2014/main" id="{AB014931-D79B-4E84-A295-50F4A0E33461}"/>
              </a:ext>
            </a:extLst>
          </p:cNvPr>
          <p:cNvSpPr/>
          <p:nvPr/>
        </p:nvSpPr>
        <p:spPr>
          <a:xfrm>
            <a:off x="4048506" y="1995721"/>
            <a:ext cx="1522956" cy="1083190"/>
          </a:xfrm>
          <a:prstGeom prst="wedgeEllipseCallout">
            <a:avLst>
              <a:gd name="adj1" fmla="val -28879"/>
              <a:gd name="adj2" fmla="val 74509"/>
            </a:avLst>
          </a:prstGeom>
          <a:solidFill>
            <a:schemeClr val="bg2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575" b="1" dirty="0">
                <a:solidFill>
                  <a:schemeClr val="tx1"/>
                </a:solidFill>
              </a:rPr>
              <a:t>REMAJA ANEMIA </a:t>
            </a:r>
            <a:r>
              <a:rPr lang="en-US" sz="1013" b="1" dirty="0">
                <a:solidFill>
                  <a:schemeClr val="tx1"/>
                </a:solidFill>
              </a:rPr>
              <a:t>(26-32% NASIONAL)</a:t>
            </a:r>
            <a:endParaRPr lang="en-ID" sz="1013" b="1" dirty="0">
              <a:solidFill>
                <a:schemeClr val="tx1"/>
              </a:solidFill>
            </a:endParaRPr>
          </a:p>
          <a:p>
            <a:pPr algn="ctr"/>
            <a:endParaRPr lang="en-ID" sz="1013" dirty="0"/>
          </a:p>
        </p:txBody>
      </p:sp>
      <p:sp>
        <p:nvSpPr>
          <p:cNvPr id="5" name="Speech Bubble: Oval 4">
            <a:extLst>
              <a:ext uri="{FF2B5EF4-FFF2-40B4-BE49-F238E27FC236}">
                <a16:creationId xmlns:a16="http://schemas.microsoft.com/office/drawing/2014/main" id="{E39B8508-1771-4453-918E-AC6A4A849E0B}"/>
              </a:ext>
            </a:extLst>
          </p:cNvPr>
          <p:cNvSpPr/>
          <p:nvPr/>
        </p:nvSpPr>
        <p:spPr>
          <a:xfrm>
            <a:off x="1180699" y="3548475"/>
            <a:ext cx="1631730" cy="1006766"/>
          </a:xfrm>
          <a:prstGeom prst="wedgeEllipseCallout">
            <a:avLst>
              <a:gd name="adj1" fmla="val 83083"/>
              <a:gd name="adj2" fmla="val 10738"/>
            </a:avLst>
          </a:prstGeom>
          <a:solidFill>
            <a:schemeClr val="bg2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575" b="1" i="1" dirty="0">
                <a:solidFill>
                  <a:schemeClr val="tx1"/>
                </a:solidFill>
              </a:rPr>
              <a:t>STUNTING</a:t>
            </a:r>
            <a:r>
              <a:rPr lang="en-US" sz="1013" b="1" dirty="0">
                <a:solidFill>
                  <a:schemeClr val="tx1"/>
                </a:solidFill>
              </a:rPr>
              <a:t> (18,9% SUMUT, 21,5% NASIONAL)</a:t>
            </a:r>
            <a:endParaRPr lang="en-ID" sz="1013" b="1" dirty="0">
              <a:solidFill>
                <a:schemeClr val="tx1"/>
              </a:solidFill>
            </a:endParaRPr>
          </a:p>
        </p:txBody>
      </p:sp>
      <p:sp>
        <p:nvSpPr>
          <p:cNvPr id="6" name="Speech Bubble: Oval 5">
            <a:extLst>
              <a:ext uri="{FF2B5EF4-FFF2-40B4-BE49-F238E27FC236}">
                <a16:creationId xmlns:a16="http://schemas.microsoft.com/office/drawing/2014/main" id="{8E64DAAA-C311-4050-B472-0C70178E4869}"/>
              </a:ext>
            </a:extLst>
          </p:cNvPr>
          <p:cNvSpPr/>
          <p:nvPr/>
        </p:nvSpPr>
        <p:spPr>
          <a:xfrm>
            <a:off x="1290887" y="2663623"/>
            <a:ext cx="1639994" cy="953086"/>
          </a:xfrm>
          <a:prstGeom prst="wedgeEllipseCallout">
            <a:avLst>
              <a:gd name="adj1" fmla="val 71530"/>
              <a:gd name="adj2" fmla="val 51283"/>
            </a:avLst>
          </a:prstGeom>
          <a:solidFill>
            <a:schemeClr val="bg2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575" b="1" i="1" dirty="0">
                <a:solidFill>
                  <a:schemeClr val="tx1"/>
                </a:solidFill>
              </a:rPr>
              <a:t>WASTING</a:t>
            </a:r>
            <a:r>
              <a:rPr lang="en-US" sz="1013" b="1" dirty="0">
                <a:solidFill>
                  <a:schemeClr val="tx1"/>
                </a:solidFill>
              </a:rPr>
              <a:t> (7,9% SUMUT, </a:t>
            </a:r>
          </a:p>
          <a:p>
            <a:pPr algn="ctr"/>
            <a:r>
              <a:rPr lang="en-US" sz="1013" b="1" dirty="0">
                <a:solidFill>
                  <a:schemeClr val="tx1"/>
                </a:solidFill>
              </a:rPr>
              <a:t>8,5% NASIONAL)</a:t>
            </a:r>
            <a:endParaRPr lang="en-ID" sz="1013" b="1" dirty="0">
              <a:solidFill>
                <a:schemeClr val="tx1"/>
              </a:solidFill>
            </a:endParaRPr>
          </a:p>
          <a:p>
            <a:pPr algn="ctr"/>
            <a:endParaRPr lang="en-ID" sz="1013" dirty="0"/>
          </a:p>
        </p:txBody>
      </p:sp>
      <p:sp>
        <p:nvSpPr>
          <p:cNvPr id="7" name="Speech Bubble: Oval 6">
            <a:extLst>
              <a:ext uri="{FF2B5EF4-FFF2-40B4-BE49-F238E27FC236}">
                <a16:creationId xmlns:a16="http://schemas.microsoft.com/office/drawing/2014/main" id="{CF6A65BA-E20F-4268-9336-58F7F2185102}"/>
              </a:ext>
            </a:extLst>
          </p:cNvPr>
          <p:cNvSpPr/>
          <p:nvPr/>
        </p:nvSpPr>
        <p:spPr>
          <a:xfrm>
            <a:off x="5312369" y="2166165"/>
            <a:ext cx="2033110" cy="788020"/>
          </a:xfrm>
          <a:prstGeom prst="wedgeEllipseCallout">
            <a:avLst>
              <a:gd name="adj1" fmla="val -69784"/>
              <a:gd name="adj2" fmla="val 108745"/>
            </a:avLst>
          </a:prstGeom>
          <a:solidFill>
            <a:schemeClr val="bg2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575" b="1" dirty="0">
                <a:solidFill>
                  <a:schemeClr val="tx1"/>
                </a:solidFill>
              </a:rPr>
              <a:t>BUMIL ANEMIA</a:t>
            </a:r>
            <a:r>
              <a:rPr lang="en-US" sz="1013" b="1" dirty="0">
                <a:solidFill>
                  <a:schemeClr val="tx1"/>
                </a:solidFill>
              </a:rPr>
              <a:t> (48,9% NASIONAL)</a:t>
            </a:r>
            <a:endParaRPr lang="en-ID" sz="1013" b="1" dirty="0">
              <a:solidFill>
                <a:schemeClr val="tx1"/>
              </a:solidFill>
            </a:endParaRPr>
          </a:p>
          <a:p>
            <a:pPr algn="ctr"/>
            <a:endParaRPr lang="en-ID" sz="1013" dirty="0"/>
          </a:p>
        </p:txBody>
      </p:sp>
      <p:sp>
        <p:nvSpPr>
          <p:cNvPr id="8" name="Speech Bubble: Oval 7">
            <a:extLst>
              <a:ext uri="{FF2B5EF4-FFF2-40B4-BE49-F238E27FC236}">
                <a16:creationId xmlns:a16="http://schemas.microsoft.com/office/drawing/2014/main" id="{9D825B8D-4425-4951-A423-1A6745AB5A15}"/>
              </a:ext>
            </a:extLst>
          </p:cNvPr>
          <p:cNvSpPr/>
          <p:nvPr/>
        </p:nvSpPr>
        <p:spPr>
          <a:xfrm>
            <a:off x="1925706" y="2031409"/>
            <a:ext cx="2409616" cy="841850"/>
          </a:xfrm>
          <a:prstGeom prst="wedgeEllipseCallout">
            <a:avLst>
              <a:gd name="adj1" fmla="val 23535"/>
              <a:gd name="adj2" fmla="val 100066"/>
            </a:avLst>
          </a:prstGeom>
          <a:solidFill>
            <a:schemeClr val="bg2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575" b="1" i="1" dirty="0">
                <a:solidFill>
                  <a:schemeClr val="tx1"/>
                </a:solidFill>
              </a:rPr>
              <a:t>UNDERWEIGHT</a:t>
            </a:r>
            <a:r>
              <a:rPr lang="en-US" sz="1013" b="1" dirty="0">
                <a:solidFill>
                  <a:schemeClr val="tx1"/>
                </a:solidFill>
              </a:rPr>
              <a:t> (13,2% SUMUT, </a:t>
            </a:r>
          </a:p>
          <a:p>
            <a:pPr algn="ctr"/>
            <a:r>
              <a:rPr lang="en-US" sz="1013" b="1" dirty="0">
                <a:solidFill>
                  <a:schemeClr val="tx1"/>
                </a:solidFill>
              </a:rPr>
              <a:t>15,9% NASIONAL)</a:t>
            </a:r>
            <a:endParaRPr lang="en-ID" sz="1013" b="1" dirty="0">
              <a:solidFill>
                <a:schemeClr val="tx1"/>
              </a:solidFill>
            </a:endParaRPr>
          </a:p>
          <a:p>
            <a:pPr algn="ctr"/>
            <a:endParaRPr lang="en-ID" sz="1013" dirty="0"/>
          </a:p>
        </p:txBody>
      </p:sp>
      <p:sp>
        <p:nvSpPr>
          <p:cNvPr id="11" name="Speech Bubble: Oval 10">
            <a:extLst>
              <a:ext uri="{FF2B5EF4-FFF2-40B4-BE49-F238E27FC236}">
                <a16:creationId xmlns:a16="http://schemas.microsoft.com/office/drawing/2014/main" id="{7C4BD828-C2EA-4C95-A05B-B2DDA3187798}"/>
              </a:ext>
            </a:extLst>
          </p:cNvPr>
          <p:cNvSpPr/>
          <p:nvPr/>
        </p:nvSpPr>
        <p:spPr>
          <a:xfrm>
            <a:off x="5871512" y="2999976"/>
            <a:ext cx="2036309" cy="1691640"/>
          </a:xfrm>
          <a:prstGeom prst="wedgeEllipseCallout">
            <a:avLst>
              <a:gd name="adj1" fmla="val -71605"/>
              <a:gd name="adj2" fmla="val 9238"/>
            </a:avLst>
          </a:prstGeom>
          <a:solidFill>
            <a:schemeClr val="bg2">
              <a:lumMod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575" b="1" dirty="0">
              <a:solidFill>
                <a:srgbClr val="000000"/>
              </a:solidFill>
            </a:endParaRPr>
          </a:p>
          <a:p>
            <a:pPr algn="ctr"/>
            <a:r>
              <a:rPr lang="en-US" sz="1575" b="1" dirty="0">
                <a:solidFill>
                  <a:schemeClr val="tx1"/>
                </a:solidFill>
              </a:rPr>
              <a:t>PTM  </a:t>
            </a:r>
          </a:p>
          <a:p>
            <a:pPr algn="ctr"/>
            <a:r>
              <a:rPr lang="en-US" sz="1013" b="1" dirty="0">
                <a:solidFill>
                  <a:schemeClr val="tx1"/>
                </a:solidFill>
              </a:rPr>
              <a:t>(USIA &gt;15 THN, NASIONAL)</a:t>
            </a:r>
          </a:p>
          <a:p>
            <a:pPr algn="ctr"/>
            <a:r>
              <a:rPr lang="en-US" sz="1013" b="1" dirty="0">
                <a:solidFill>
                  <a:schemeClr val="tx1"/>
                </a:solidFill>
              </a:rPr>
              <a:t>OBESITAS 21,8%</a:t>
            </a:r>
          </a:p>
          <a:p>
            <a:pPr algn="ctr"/>
            <a:r>
              <a:rPr lang="en-US" sz="1013" b="1" dirty="0">
                <a:solidFill>
                  <a:schemeClr val="tx1"/>
                </a:solidFill>
              </a:rPr>
              <a:t>STROKE 10,9%</a:t>
            </a:r>
          </a:p>
          <a:p>
            <a:pPr algn="ctr"/>
            <a:r>
              <a:rPr lang="en-US" sz="1013" b="1" dirty="0">
                <a:solidFill>
                  <a:schemeClr val="tx1"/>
                </a:solidFill>
              </a:rPr>
              <a:t>HIPERTENSI 8,4%</a:t>
            </a:r>
          </a:p>
          <a:p>
            <a:pPr algn="ctr"/>
            <a:r>
              <a:rPr lang="en-US" sz="1013" b="1" dirty="0">
                <a:solidFill>
                  <a:schemeClr val="tx1"/>
                </a:solidFill>
              </a:rPr>
              <a:t> GINJAL 3,8%</a:t>
            </a:r>
          </a:p>
          <a:p>
            <a:pPr algn="ctr"/>
            <a:r>
              <a:rPr lang="en-US" sz="1013" b="1" dirty="0">
                <a:solidFill>
                  <a:schemeClr val="tx1"/>
                </a:solidFill>
              </a:rPr>
              <a:t>DM 2%</a:t>
            </a:r>
          </a:p>
          <a:p>
            <a:pPr algn="ctr"/>
            <a:r>
              <a:rPr lang="en-US" sz="1013" b="1" dirty="0">
                <a:solidFill>
                  <a:schemeClr val="tx1"/>
                </a:solidFill>
              </a:rPr>
              <a:t>JANTUNG 1,5%</a:t>
            </a:r>
          </a:p>
          <a:p>
            <a:pPr algn="ctr"/>
            <a:endParaRPr lang="en-US" sz="1013" b="1" dirty="0">
              <a:solidFill>
                <a:srgbClr val="000000"/>
              </a:solidFill>
            </a:endParaRPr>
          </a:p>
          <a:p>
            <a:pPr algn="ctr"/>
            <a:endParaRPr lang="en-ID" sz="1013" b="1" dirty="0">
              <a:solidFill>
                <a:srgbClr val="000000"/>
              </a:solidFill>
            </a:endParaRPr>
          </a:p>
          <a:p>
            <a:pPr algn="ctr"/>
            <a:endParaRPr lang="en-ID" sz="1013" dirty="0"/>
          </a:p>
        </p:txBody>
      </p:sp>
      <p:sp>
        <p:nvSpPr>
          <p:cNvPr id="12" name="Cloud 11">
            <a:extLst>
              <a:ext uri="{FF2B5EF4-FFF2-40B4-BE49-F238E27FC236}">
                <a16:creationId xmlns:a16="http://schemas.microsoft.com/office/drawing/2014/main" id="{FF97B2D4-1E56-473E-B057-EF4DFA6BB00E}"/>
              </a:ext>
            </a:extLst>
          </p:cNvPr>
          <p:cNvSpPr/>
          <p:nvPr/>
        </p:nvSpPr>
        <p:spPr>
          <a:xfrm>
            <a:off x="1143000" y="221105"/>
            <a:ext cx="1322766" cy="1220612"/>
          </a:xfrm>
          <a:prstGeom prst="cloud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13" b="1">
                <a:solidFill>
                  <a:srgbClr val="000000"/>
                </a:solidFill>
              </a:rPr>
              <a:t>MEROKOK</a:t>
            </a:r>
            <a:r>
              <a:rPr lang="en-US" sz="1013">
                <a:solidFill>
                  <a:srgbClr val="000000"/>
                </a:solidFill>
              </a:rPr>
              <a:t> 28,8%</a:t>
            </a:r>
            <a:endParaRPr lang="en-ID" sz="1013">
              <a:solidFill>
                <a:srgbClr val="000000"/>
              </a:solidFill>
            </a:endParaRPr>
          </a:p>
        </p:txBody>
      </p:sp>
      <p:sp>
        <p:nvSpPr>
          <p:cNvPr id="13" name="Cloud 12">
            <a:extLst>
              <a:ext uri="{FF2B5EF4-FFF2-40B4-BE49-F238E27FC236}">
                <a16:creationId xmlns:a16="http://schemas.microsoft.com/office/drawing/2014/main" id="{4C7B9FAA-EA7E-41E4-AB81-8E1B8DED775F}"/>
              </a:ext>
            </a:extLst>
          </p:cNvPr>
          <p:cNvSpPr/>
          <p:nvPr/>
        </p:nvSpPr>
        <p:spPr>
          <a:xfrm>
            <a:off x="2209242" y="273005"/>
            <a:ext cx="1878659" cy="1083190"/>
          </a:xfrm>
          <a:prstGeom prst="cloud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13" b="1" dirty="0">
                <a:solidFill>
                  <a:srgbClr val="000000"/>
                </a:solidFill>
              </a:rPr>
              <a:t>AKTIVITAS FISIK KURANG</a:t>
            </a:r>
            <a:r>
              <a:rPr lang="en-US" sz="675" b="1" dirty="0">
                <a:solidFill>
                  <a:srgbClr val="000000"/>
                </a:solidFill>
              </a:rPr>
              <a:t> </a:t>
            </a:r>
            <a:r>
              <a:rPr lang="en-US" sz="675" dirty="0">
                <a:solidFill>
                  <a:srgbClr val="000000"/>
                </a:solidFill>
              </a:rPr>
              <a:t>(KURANG 150 MENIT/MINGGU) </a:t>
            </a:r>
            <a:r>
              <a:rPr lang="en-US" sz="1013" dirty="0">
                <a:solidFill>
                  <a:srgbClr val="000000"/>
                </a:solidFill>
              </a:rPr>
              <a:t>33,5%</a:t>
            </a:r>
            <a:endParaRPr lang="en-ID" sz="1013" dirty="0">
              <a:solidFill>
                <a:srgbClr val="000000"/>
              </a:solidFill>
            </a:endParaRPr>
          </a:p>
        </p:txBody>
      </p:sp>
      <p:sp>
        <p:nvSpPr>
          <p:cNvPr id="14" name="Cloud 13">
            <a:extLst>
              <a:ext uri="{FF2B5EF4-FFF2-40B4-BE49-F238E27FC236}">
                <a16:creationId xmlns:a16="http://schemas.microsoft.com/office/drawing/2014/main" id="{10B96789-FA60-4EFE-B21F-77E8C9D7C440}"/>
              </a:ext>
            </a:extLst>
          </p:cNvPr>
          <p:cNvSpPr/>
          <p:nvPr/>
        </p:nvSpPr>
        <p:spPr>
          <a:xfrm>
            <a:off x="4087900" y="328637"/>
            <a:ext cx="1878659" cy="1083190"/>
          </a:xfrm>
          <a:prstGeom prst="cloud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13" b="1" dirty="0">
                <a:solidFill>
                  <a:srgbClr val="000000"/>
                </a:solidFill>
              </a:rPr>
              <a:t>KONSUMSI SAYUR BUAH KURANG </a:t>
            </a:r>
            <a:r>
              <a:rPr lang="en-US" sz="675" dirty="0">
                <a:solidFill>
                  <a:srgbClr val="000000"/>
                </a:solidFill>
              </a:rPr>
              <a:t>(KURANG 5 PORSI/HR) </a:t>
            </a:r>
            <a:r>
              <a:rPr lang="en-US" sz="1013" dirty="0">
                <a:solidFill>
                  <a:srgbClr val="000000"/>
                </a:solidFill>
              </a:rPr>
              <a:t>95,5%</a:t>
            </a:r>
            <a:endParaRPr lang="en-ID" sz="1013" dirty="0">
              <a:solidFill>
                <a:srgbClr val="000000"/>
              </a:solidFill>
            </a:endParaRPr>
          </a:p>
        </p:txBody>
      </p:sp>
      <p:sp>
        <p:nvSpPr>
          <p:cNvPr id="15" name="Cloud 14">
            <a:extLst>
              <a:ext uri="{FF2B5EF4-FFF2-40B4-BE49-F238E27FC236}">
                <a16:creationId xmlns:a16="http://schemas.microsoft.com/office/drawing/2014/main" id="{8B5DDDFB-35B0-49A7-B20C-3AB0D8ECE4B8}"/>
              </a:ext>
            </a:extLst>
          </p:cNvPr>
          <p:cNvSpPr/>
          <p:nvPr/>
        </p:nvSpPr>
        <p:spPr>
          <a:xfrm>
            <a:off x="5920741" y="631337"/>
            <a:ext cx="1878659" cy="1001525"/>
          </a:xfrm>
          <a:prstGeom prst="cloud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13" b="1">
                <a:solidFill>
                  <a:srgbClr val="000000"/>
                </a:solidFill>
              </a:rPr>
              <a:t>KONSUMSI MAKAN BERAGAM </a:t>
            </a:r>
            <a:r>
              <a:rPr lang="en-US" sz="675">
                <a:solidFill>
                  <a:srgbClr val="000000"/>
                </a:solidFill>
              </a:rPr>
              <a:t>(ANAK USIA  6-23 BLN) </a:t>
            </a:r>
            <a:r>
              <a:rPr lang="en-US" sz="1013">
                <a:solidFill>
                  <a:srgbClr val="000000"/>
                </a:solidFill>
              </a:rPr>
              <a:t>46,6%</a:t>
            </a:r>
            <a:endParaRPr lang="en-ID" sz="1013">
              <a:solidFill>
                <a:srgbClr val="000000"/>
              </a:solidFill>
            </a:endParaRPr>
          </a:p>
        </p:txBody>
      </p:sp>
      <p:sp>
        <p:nvSpPr>
          <p:cNvPr id="16" name="object 6">
            <a:extLst>
              <a:ext uri="{FF2B5EF4-FFF2-40B4-BE49-F238E27FC236}">
                <a16:creationId xmlns:a16="http://schemas.microsoft.com/office/drawing/2014/main" id="{76572B1D-831A-4F4E-8C25-7A8DECC4CE4A}"/>
              </a:ext>
            </a:extLst>
          </p:cNvPr>
          <p:cNvSpPr txBox="1"/>
          <p:nvPr/>
        </p:nvSpPr>
        <p:spPr>
          <a:xfrm>
            <a:off x="1259823" y="4683564"/>
            <a:ext cx="6647998" cy="102496"/>
          </a:xfrm>
          <a:prstGeom prst="rect">
            <a:avLst/>
          </a:prstGeom>
        </p:spPr>
        <p:txBody>
          <a:bodyPr vert="horz" wrap="square" lIns="0" tIns="7144" rIns="0" bIns="0" rtlCol="0">
            <a:spAutoFit/>
          </a:bodyPr>
          <a:lstStyle/>
          <a:p>
            <a:pPr marL="7144">
              <a:spcBef>
                <a:spcPts val="53"/>
              </a:spcBef>
            </a:pPr>
            <a:r>
              <a:rPr sz="619" b="1" spc="-3" dirty="0">
                <a:solidFill>
                  <a:schemeClr val="bg1"/>
                </a:solidFill>
                <a:latin typeface="Calibri"/>
                <a:cs typeface="Calibri"/>
              </a:rPr>
              <a:t>Sumber</a:t>
            </a:r>
            <a:r>
              <a:rPr sz="619" b="1" dirty="0">
                <a:latin typeface="Calibri"/>
                <a:cs typeface="Calibri"/>
              </a:rPr>
              <a:t> </a:t>
            </a:r>
            <a:r>
              <a:rPr sz="619" b="1" dirty="0">
                <a:solidFill>
                  <a:schemeClr val="bg1"/>
                </a:solidFill>
                <a:latin typeface="Calibri"/>
                <a:cs typeface="Calibri"/>
              </a:rPr>
              <a:t>:</a:t>
            </a:r>
            <a:r>
              <a:rPr sz="619" b="1" spc="-8" dirty="0">
                <a:solidFill>
                  <a:schemeClr val="bg1"/>
                </a:solidFill>
                <a:latin typeface="Calibri"/>
                <a:cs typeface="Calibri"/>
              </a:rPr>
              <a:t> </a:t>
            </a:r>
            <a:r>
              <a:rPr lang="en-US" sz="619" b="1" spc="-8" dirty="0" err="1">
                <a:solidFill>
                  <a:schemeClr val="bg1"/>
                </a:solidFill>
                <a:latin typeface="Calibri"/>
                <a:cs typeface="Calibri"/>
              </a:rPr>
              <a:t>Seanuts</a:t>
            </a:r>
            <a:r>
              <a:rPr lang="en-US" sz="619" b="1" spc="-8" dirty="0">
                <a:solidFill>
                  <a:schemeClr val="bg1"/>
                </a:solidFill>
                <a:latin typeface="Calibri"/>
                <a:cs typeface="Calibri"/>
              </a:rPr>
              <a:t> 2011, SDT 2014, </a:t>
            </a:r>
            <a:r>
              <a:rPr sz="619" b="1" spc="-3" dirty="0" err="1">
                <a:solidFill>
                  <a:schemeClr val="bg1"/>
                </a:solidFill>
                <a:latin typeface="Calibri"/>
                <a:cs typeface="Calibri"/>
              </a:rPr>
              <a:t>Riskesdas</a:t>
            </a:r>
            <a:r>
              <a:rPr sz="619" b="1" spc="-6" dirty="0">
                <a:solidFill>
                  <a:schemeClr val="bg1"/>
                </a:solidFill>
                <a:latin typeface="Calibri"/>
                <a:cs typeface="Calibri"/>
              </a:rPr>
              <a:t> </a:t>
            </a:r>
            <a:r>
              <a:rPr sz="619" b="1" dirty="0">
                <a:solidFill>
                  <a:schemeClr val="bg1"/>
                </a:solidFill>
                <a:latin typeface="Calibri"/>
                <a:cs typeface="Calibri"/>
              </a:rPr>
              <a:t>2018, </a:t>
            </a:r>
            <a:r>
              <a:rPr sz="619" b="1" spc="-3" dirty="0">
                <a:solidFill>
                  <a:schemeClr val="bg1"/>
                </a:solidFill>
                <a:latin typeface="Calibri"/>
                <a:cs typeface="Calibri"/>
              </a:rPr>
              <a:t>SDKI</a:t>
            </a:r>
            <a:r>
              <a:rPr sz="619" b="1" spc="8" dirty="0">
                <a:solidFill>
                  <a:schemeClr val="bg1"/>
                </a:solidFill>
                <a:latin typeface="Calibri"/>
                <a:cs typeface="Calibri"/>
              </a:rPr>
              <a:t> </a:t>
            </a:r>
            <a:r>
              <a:rPr sz="619" b="1" dirty="0">
                <a:solidFill>
                  <a:schemeClr val="bg1"/>
                </a:solidFill>
                <a:latin typeface="Calibri"/>
                <a:cs typeface="Calibri"/>
              </a:rPr>
              <a:t>2017</a:t>
            </a:r>
            <a:r>
              <a:rPr lang="en-US" sz="619" b="1" dirty="0">
                <a:solidFill>
                  <a:schemeClr val="bg1"/>
                </a:solidFill>
                <a:latin typeface="Calibri"/>
                <a:cs typeface="Calibri"/>
              </a:rPr>
              <a:t>, SKI 2023, </a:t>
            </a:r>
            <a:endParaRPr sz="619" dirty="0">
              <a:solidFill>
                <a:schemeClr val="bg1"/>
              </a:solidFill>
              <a:latin typeface="Calibri"/>
              <a:cs typeface="Calibri"/>
            </a:endParaRPr>
          </a:p>
        </p:txBody>
      </p:sp>
      <p:sp>
        <p:nvSpPr>
          <p:cNvPr id="17" name="Cloud 16">
            <a:extLst>
              <a:ext uri="{FF2B5EF4-FFF2-40B4-BE49-F238E27FC236}">
                <a16:creationId xmlns:a16="http://schemas.microsoft.com/office/drawing/2014/main" id="{8702B5E0-DD82-4D36-9D58-575F75FB6B15}"/>
              </a:ext>
            </a:extLst>
          </p:cNvPr>
          <p:cNvSpPr/>
          <p:nvPr/>
        </p:nvSpPr>
        <p:spPr>
          <a:xfrm>
            <a:off x="3223262" y="1267636"/>
            <a:ext cx="1112060" cy="702945"/>
          </a:xfrm>
          <a:prstGeom prst="cloud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013" b="1">
                <a:solidFill>
                  <a:srgbClr val="000000"/>
                </a:solidFill>
              </a:rPr>
              <a:t>TIDAK SARAPAN </a:t>
            </a:r>
            <a:r>
              <a:rPr lang="en-US" sz="1013">
                <a:solidFill>
                  <a:srgbClr val="000000"/>
                </a:solidFill>
              </a:rPr>
              <a:t>65%</a:t>
            </a:r>
            <a:endParaRPr lang="en-ID" sz="1013">
              <a:solidFill>
                <a:srgbClr val="000000"/>
              </a:solidFill>
            </a:endParaRPr>
          </a:p>
        </p:txBody>
      </p:sp>
      <p:pic>
        <p:nvPicPr>
          <p:cNvPr id="9" name="Graphic 8" descr="Exclamation mark with solid fill">
            <a:extLst>
              <a:ext uri="{FF2B5EF4-FFF2-40B4-BE49-F238E27FC236}">
                <a16:creationId xmlns:a16="http://schemas.microsoft.com/office/drawing/2014/main" id="{116119C2-5C2B-C0BB-0D29-D8A6864A799F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7291193" y="2466433"/>
            <a:ext cx="685800" cy="685800"/>
          </a:xfrm>
          <a:prstGeom prst="rect">
            <a:avLst/>
          </a:prstGeom>
        </p:spPr>
      </p:pic>
      <p:pic>
        <p:nvPicPr>
          <p:cNvPr id="10" name="Graphic 9" descr="Exclamation mark with solid fill">
            <a:extLst>
              <a:ext uri="{FF2B5EF4-FFF2-40B4-BE49-F238E27FC236}">
                <a16:creationId xmlns:a16="http://schemas.microsoft.com/office/drawing/2014/main" id="{4BC1A7F1-A2E8-79E2-283C-DAB689389B7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6763209" y="1627681"/>
            <a:ext cx="685800" cy="6858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726032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14:switch dir="r"/>
      </p:transition>
    </mc:Choice>
    <mc:Fallback xmlns="">
      <p:transition>
        <p:fade/>
      </p:transition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/>
          <p:cNvSpPr txBox="1"/>
          <p:nvPr/>
        </p:nvSpPr>
        <p:spPr>
          <a:xfrm>
            <a:off x="1217295" y="219012"/>
            <a:ext cx="664083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id-ID" sz="18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FAKTOR RISIKO PTM</a:t>
            </a:r>
            <a:r>
              <a:rPr lang="en-US" sz="18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 (PENYAKIT TIDAK MENULAR)</a:t>
            </a:r>
            <a:r>
              <a:rPr lang="id-ID" sz="1800" b="1" dirty="0">
                <a:solidFill>
                  <a:schemeClr val="bg1"/>
                </a:solidFill>
                <a:latin typeface="Arial" pitchFamily="34" charset="0"/>
                <a:cs typeface="Arial" pitchFamily="34" charset="0"/>
              </a:rPr>
              <a:t> UTAMA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2141730" y="4165757"/>
            <a:ext cx="2065730" cy="21358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788" b="1" i="1" dirty="0">
                <a:solidFill>
                  <a:srgbClr val="002060"/>
                </a:solidFill>
              </a:rPr>
              <a:t>GIF: </a:t>
            </a:r>
            <a:r>
              <a:rPr lang="en-US" sz="788" b="1" i="1" dirty="0" err="1">
                <a:solidFill>
                  <a:srgbClr val="002060"/>
                </a:solidFill>
              </a:rPr>
              <a:t>Gangguan</a:t>
            </a:r>
            <a:r>
              <a:rPr lang="en-US" sz="788" b="1" i="1" dirty="0">
                <a:solidFill>
                  <a:srgbClr val="002060"/>
                </a:solidFill>
              </a:rPr>
              <a:t> </a:t>
            </a:r>
            <a:r>
              <a:rPr lang="en-US" sz="788" b="1" i="1" dirty="0" err="1">
                <a:solidFill>
                  <a:srgbClr val="002060"/>
                </a:solidFill>
              </a:rPr>
              <a:t>Indera</a:t>
            </a:r>
            <a:r>
              <a:rPr lang="en-US" sz="788" b="1" i="1" dirty="0">
                <a:solidFill>
                  <a:srgbClr val="002060"/>
                </a:solidFill>
              </a:rPr>
              <a:t> Dan </a:t>
            </a:r>
            <a:r>
              <a:rPr lang="en-US" sz="788" b="1" i="1" dirty="0" err="1">
                <a:solidFill>
                  <a:srgbClr val="002060"/>
                </a:solidFill>
              </a:rPr>
              <a:t>Fungsional</a:t>
            </a:r>
            <a:endParaRPr lang="id-ID" sz="788" b="1" i="1" dirty="0">
              <a:solidFill>
                <a:srgbClr val="002060"/>
              </a:solidFill>
            </a:endParaRPr>
          </a:p>
        </p:txBody>
      </p:sp>
      <p:grpSp>
        <p:nvGrpSpPr>
          <p:cNvPr id="2" name="Group 1"/>
          <p:cNvGrpSpPr/>
          <p:nvPr/>
        </p:nvGrpSpPr>
        <p:grpSpPr>
          <a:xfrm>
            <a:off x="1115616" y="1565006"/>
            <a:ext cx="6884979" cy="2743200"/>
            <a:chOff x="1428670" y="2174394"/>
            <a:chExt cx="9093047" cy="3888050"/>
          </a:xfrm>
        </p:grpSpPr>
        <p:pic>
          <p:nvPicPr>
            <p:cNvPr id="149506" name="Picture 2" descr="Gambar terkait"/>
            <p:cNvPicPr>
              <a:picLocks noChangeAspect="1" noChangeArrowheads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5665" r="28135"/>
            <a:stretch/>
          </p:blipFill>
          <p:spPr bwMode="auto">
            <a:xfrm>
              <a:off x="9103926" y="2174394"/>
              <a:ext cx="781189" cy="86424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4" name="Picture 3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373680" y="2443221"/>
              <a:ext cx="8148037" cy="3619223"/>
            </a:xfrm>
            <a:prstGeom prst="rect">
              <a:avLst/>
            </a:prstGeom>
          </p:spPr>
        </p:pic>
        <p:pic>
          <p:nvPicPr>
            <p:cNvPr id="5" name="Picture 4"/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1550847" y="2387503"/>
              <a:ext cx="965955" cy="779099"/>
            </a:xfrm>
            <a:prstGeom prst="rect">
              <a:avLst/>
            </a:prstGeom>
          </p:spPr>
        </p:pic>
        <p:pic>
          <p:nvPicPr>
            <p:cNvPr id="10" name="Picture 2"/>
            <p:cNvPicPr>
              <a:picLocks noChangeAspect="1" noChangeArrowheads="1"/>
            </p:cNvPicPr>
            <p:nvPr/>
          </p:nvPicPr>
          <p:blipFill>
            <a:blip r:embed="rId6" cstate="print"/>
            <a:srcRect/>
            <a:stretch>
              <a:fillRect/>
            </a:stretch>
          </p:blipFill>
          <p:spPr bwMode="auto">
            <a:xfrm>
              <a:off x="1522155" y="3329751"/>
              <a:ext cx="994644" cy="66187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1" name="Picture 3"/>
            <p:cNvPicPr>
              <a:picLocks noChangeAspect="1" noChangeArrowheads="1"/>
            </p:cNvPicPr>
            <p:nvPr/>
          </p:nvPicPr>
          <p:blipFill>
            <a:blip r:embed="rId7" cstate="print"/>
            <a:srcRect/>
            <a:stretch>
              <a:fillRect/>
            </a:stretch>
          </p:blipFill>
          <p:spPr bwMode="auto">
            <a:xfrm>
              <a:off x="1519496" y="4154770"/>
              <a:ext cx="1025789" cy="66634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2" name="Picture 40" descr="http://assets.kompas.com/data/photo/2012/01/16/1129362p.jpg"/>
            <p:cNvPicPr>
              <a:picLocks noChangeAspect="1" noChangeArrowheads="1"/>
            </p:cNvPicPr>
            <p:nvPr/>
          </p:nvPicPr>
          <p:blipFill>
            <a:blip r:embed="rId8" cstate="print"/>
            <a:srcRect/>
            <a:stretch>
              <a:fillRect/>
            </a:stretch>
          </p:blipFill>
          <p:spPr bwMode="auto">
            <a:xfrm>
              <a:off x="1428670" y="5004074"/>
              <a:ext cx="1177339" cy="76709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4" name="Picture 11" descr="guidlines to PHW untuk permenkes8.jpg"/>
            <p:cNvPicPr>
              <a:picLocks noChangeAspect="1" noChangeArrowheads="1"/>
            </p:cNvPicPr>
            <p:nvPr/>
          </p:nvPicPr>
          <p:blipFill>
            <a:blip r:embed="rId9" cstate="print"/>
            <a:srcRect l="2921" t="5748" r="77319" b="74435"/>
            <a:stretch>
              <a:fillRect/>
            </a:stretch>
          </p:blipFill>
          <p:spPr bwMode="auto">
            <a:xfrm>
              <a:off x="7602588" y="3233526"/>
              <a:ext cx="746575" cy="70265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pic>
          <p:nvPicPr>
            <p:cNvPr id="15" name="Picture 6" descr="Cigarette causes gangrene"/>
            <p:cNvPicPr>
              <a:picLocks noChangeAspect="1" noChangeArrowheads="1"/>
            </p:cNvPicPr>
            <p:nvPr/>
          </p:nvPicPr>
          <p:blipFill rotWithShape="1">
            <a:blip r:embed="rId10" cstate="print"/>
            <a:srcRect t="18035" b="20869"/>
            <a:stretch/>
          </p:blipFill>
          <p:spPr bwMode="auto">
            <a:xfrm>
              <a:off x="7602588" y="4214686"/>
              <a:ext cx="876819" cy="561883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</p:grpSp>
      <p:pic>
        <p:nvPicPr>
          <p:cNvPr id="149508" name="Picture 4" descr="Hasil gambar untuk ppok"/>
          <p:cNvPicPr>
            <a:picLocks noChangeAspect="1" noChangeArrowheads="1"/>
          </p:cNvPicPr>
          <p:nvPr/>
        </p:nvPicPr>
        <p:blipFill rotWithShape="1"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578" t="25378" r="3626" b="5565"/>
          <a:stretch/>
        </p:blipFill>
        <p:spPr bwMode="auto">
          <a:xfrm>
            <a:off x="5900484" y="3243819"/>
            <a:ext cx="1012613" cy="48099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" name="Rounded Rectangle 5"/>
          <p:cNvSpPr/>
          <p:nvPr/>
        </p:nvSpPr>
        <p:spPr>
          <a:xfrm>
            <a:off x="4773642" y="1393777"/>
            <a:ext cx="1594615" cy="241253"/>
          </a:xfrm>
          <a:prstGeom prst="round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sz="1013" b="1" dirty="0" err="1"/>
              <a:t>Hipertensi</a:t>
            </a:r>
            <a:endParaRPr lang="en-US" sz="1013" b="1" dirty="0"/>
          </a:p>
        </p:txBody>
      </p:sp>
      <p:sp>
        <p:nvSpPr>
          <p:cNvPr id="22" name="Rounded Rectangle 21"/>
          <p:cNvSpPr/>
          <p:nvPr/>
        </p:nvSpPr>
        <p:spPr>
          <a:xfrm>
            <a:off x="4790931" y="4426872"/>
            <a:ext cx="1594615" cy="241253"/>
          </a:xfrm>
          <a:prstGeom prst="roundRect">
            <a:avLst/>
          </a:prstGeom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r>
              <a:rPr lang="en-US" sz="1013" b="1" dirty="0"/>
              <a:t>Stroke</a:t>
            </a:r>
          </a:p>
        </p:txBody>
      </p:sp>
    </p:spTree>
    <p:extLst>
      <p:ext uri="{BB962C8B-B14F-4D97-AF65-F5344CB8AC3E}">
        <p14:creationId xmlns:p14="http://schemas.microsoft.com/office/powerpoint/2010/main" val="3819412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14:switch dir="r"/>
      </p:transition>
    </mc:Choice>
    <mc:Fallback xmlns="">
      <p:transition>
        <p:fade/>
      </p:transition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25F36EC0-D3AF-AE1D-923A-E9C285FB90E2}"/>
              </a:ext>
            </a:extLst>
          </p:cNvPr>
          <p:cNvSpPr/>
          <p:nvPr/>
        </p:nvSpPr>
        <p:spPr>
          <a:xfrm>
            <a:off x="1814868" y="1208098"/>
            <a:ext cx="4093369" cy="738664"/>
          </a:xfrm>
          <a:prstGeom prst="rect">
            <a:avLst/>
          </a:prstGeom>
          <a:solidFill>
            <a:schemeClr val="accent3">
              <a:lumMod val="40000"/>
              <a:lumOff val="60000"/>
            </a:schemeClr>
          </a:solidFill>
        </p:spPr>
        <p:txBody>
          <a:bodyPr wrap="square">
            <a:spAutoFit/>
          </a:bodyPr>
          <a:lstStyle/>
          <a:p>
            <a:pPr algn="just" defTabSz="342917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sv-SE" sz="1050" dirty="0">
                <a:solidFill>
                  <a:prstClr val="black"/>
                </a:solidFill>
                <a:latin typeface="Calibri" panose="020F0502020204030204" pitchFamily="34" charset="0"/>
              </a:rPr>
              <a:t>Pangan Olahan yang mencantumkan tabel ING dapat mencantumkan logo tertentu dengan tulisan </a:t>
            </a:r>
            <a:r>
              <a:rPr lang="sv-SE" sz="1050" b="1" dirty="0">
                <a:solidFill>
                  <a:prstClr val="black"/>
                </a:solidFill>
                <a:latin typeface="Calibri" panose="020F0502020204030204" pitchFamily="34" charset="0"/>
              </a:rPr>
              <a:t>“pilihan lebih sehat” </a:t>
            </a:r>
            <a:r>
              <a:rPr lang="sv-SE" sz="1050" dirty="0">
                <a:solidFill>
                  <a:prstClr val="black"/>
                </a:solidFill>
                <a:latin typeface="Calibri" panose="020F0502020204030204" pitchFamily="34" charset="0"/>
              </a:rPr>
              <a:t>pada bagian utama Label (PerBPOM 22 Tahun 2019) </a:t>
            </a:r>
            <a:r>
              <a:rPr lang="sv-SE" sz="1050" dirty="0">
                <a:solidFill>
                  <a:prstClr val="black"/>
                </a:solidFill>
                <a:latin typeface="Calibri" panose="020F0502020204030204" pitchFamily="34" charset="0"/>
                <a:sym typeface="Wingdings" panose="05000000000000000000" pitchFamily="2" charset="2"/>
              </a:rPr>
              <a:t> syarat </a:t>
            </a:r>
            <a:r>
              <a:rPr lang="sv-SE" sz="1050" b="1" dirty="0">
                <a:solidFill>
                  <a:prstClr val="black"/>
                </a:solidFill>
                <a:latin typeface="Calibri" panose="020F0502020204030204" pitchFamily="34" charset="0"/>
                <a:sym typeface="Wingdings" panose="05000000000000000000" pitchFamily="2" charset="2"/>
              </a:rPr>
              <a:t>jika dikonsumsi dalam jumlah wajar</a:t>
            </a:r>
            <a:endParaRPr lang="en-US" sz="1050" b="1" dirty="0">
              <a:solidFill>
                <a:prstClr val="black"/>
              </a:solidFill>
              <a:latin typeface="Calibri" panose="020F0502020204030204" pitchFamily="34" charset="0"/>
            </a:endParaRPr>
          </a:p>
        </p:txBody>
      </p:sp>
      <p:pic>
        <p:nvPicPr>
          <p:cNvPr id="19" name="Picture 18">
            <a:extLst>
              <a:ext uri="{FF2B5EF4-FFF2-40B4-BE49-F238E27FC236}">
                <a16:creationId xmlns:a16="http://schemas.microsoft.com/office/drawing/2014/main" id="{91472474-AC1F-3CE2-1206-08C281951B0E}"/>
              </a:ext>
            </a:extLst>
          </p:cNvPr>
          <p:cNvPicPr/>
          <p:nvPr/>
        </p:nvPicPr>
        <p:blipFill rotWithShape="1">
          <a:blip r:embed="rId2"/>
          <a:srcRect l="16346" t="20798" r="18910" b="13390"/>
          <a:stretch/>
        </p:blipFill>
        <p:spPr bwMode="auto">
          <a:xfrm>
            <a:off x="6091420" y="1307023"/>
            <a:ext cx="1750219" cy="914996"/>
          </a:xfrm>
          <a:prstGeom prst="rect">
            <a:avLst/>
          </a:prstGeom>
          <a:ln w="38100" cap="sq">
            <a:solidFill>
              <a:srgbClr val="000000"/>
            </a:solidFill>
            <a:prstDash val="solid"/>
            <a:miter lim="800000"/>
          </a:ln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</p:spPr>
      </p:pic>
      <p:sp>
        <p:nvSpPr>
          <p:cNvPr id="5" name="Rectangle 4">
            <a:extLst>
              <a:ext uri="{FF2B5EF4-FFF2-40B4-BE49-F238E27FC236}">
                <a16:creationId xmlns:a16="http://schemas.microsoft.com/office/drawing/2014/main" id="{8ACFDA2B-5DFB-1B91-D498-DEFDCBD99412}"/>
              </a:ext>
            </a:extLst>
          </p:cNvPr>
          <p:cNvSpPr/>
          <p:nvPr/>
        </p:nvSpPr>
        <p:spPr>
          <a:xfrm>
            <a:off x="2689861" y="1707654"/>
            <a:ext cx="3189447" cy="7386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342917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050" dirty="0" err="1">
                <a:solidFill>
                  <a:prstClr val="black"/>
                </a:solidFill>
                <a:latin typeface="Calibri" panose="020F0502020204030204" pitchFamily="34" charset="0"/>
              </a:rPr>
              <a:t>Pencantuman</a:t>
            </a:r>
            <a:r>
              <a:rPr lang="en-US" sz="1050" dirty="0">
                <a:solidFill>
                  <a:prstClr val="black"/>
                </a:solidFill>
                <a:latin typeface="Calibri" panose="020F0502020204030204" pitchFamily="34" charset="0"/>
              </a:rPr>
              <a:t> logo </a:t>
            </a:r>
            <a:r>
              <a:rPr lang="en-US" sz="1050" dirty="0" err="1">
                <a:solidFill>
                  <a:prstClr val="black"/>
                </a:solidFill>
                <a:latin typeface="Calibri" panose="020F0502020204030204" pitchFamily="34" charset="0"/>
              </a:rPr>
              <a:t>untuk</a:t>
            </a:r>
            <a:r>
              <a:rPr lang="en-US" sz="1050" dirty="0">
                <a:solidFill>
                  <a:prstClr val="black"/>
                </a:solidFill>
                <a:latin typeface="Calibri" panose="020F0502020204030204" pitchFamily="34" charset="0"/>
              </a:rPr>
              <a:t> </a:t>
            </a:r>
            <a:r>
              <a:rPr lang="en-US" sz="1050" dirty="0" err="1">
                <a:solidFill>
                  <a:prstClr val="black"/>
                </a:solidFill>
                <a:latin typeface="Calibri" panose="020F0502020204030204" pitchFamily="34" charset="0"/>
              </a:rPr>
              <a:t>pertama</a:t>
            </a:r>
            <a:r>
              <a:rPr lang="en-US" sz="1050" dirty="0">
                <a:solidFill>
                  <a:prstClr val="black"/>
                </a:solidFill>
                <a:latin typeface="Calibri" panose="020F0502020204030204" pitchFamily="34" charset="0"/>
              </a:rPr>
              <a:t> kali </a:t>
            </a:r>
            <a:r>
              <a:rPr lang="en-US" sz="1050" dirty="0" err="1">
                <a:solidFill>
                  <a:prstClr val="black"/>
                </a:solidFill>
                <a:latin typeface="Calibri" panose="020F0502020204030204" pitchFamily="34" charset="0"/>
              </a:rPr>
              <a:t>diterapkan</a:t>
            </a:r>
            <a:r>
              <a:rPr lang="en-US" sz="1050" dirty="0">
                <a:solidFill>
                  <a:prstClr val="black"/>
                </a:solidFill>
                <a:latin typeface="Calibri" panose="020F0502020204030204" pitchFamily="34" charset="0"/>
              </a:rPr>
              <a:t> </a:t>
            </a:r>
            <a:r>
              <a:rPr lang="en-US" sz="1050" dirty="0" err="1">
                <a:solidFill>
                  <a:prstClr val="black"/>
                </a:solidFill>
                <a:latin typeface="Calibri" panose="020F0502020204030204" pitchFamily="34" charset="0"/>
              </a:rPr>
              <a:t>pada</a:t>
            </a:r>
            <a:r>
              <a:rPr lang="en-US" sz="1050" dirty="0">
                <a:solidFill>
                  <a:prstClr val="black"/>
                </a:solidFill>
                <a:latin typeface="Calibri" panose="020F0502020204030204" pitchFamily="34" charset="0"/>
              </a:rPr>
              <a:t>: </a:t>
            </a:r>
          </a:p>
          <a:p>
            <a:pPr marL="128594" indent="-128594" defTabSz="342917" eaLnBrk="0" fontAlgn="base" hangingPunct="0">
              <a:spcBef>
                <a:spcPct val="0"/>
              </a:spcBef>
              <a:spcAft>
                <a:spcPct val="0"/>
              </a:spcAft>
              <a:buFontTx/>
              <a:buAutoNum type="alphaLcPeriod"/>
              <a:defRPr/>
            </a:pPr>
            <a:r>
              <a:rPr lang="en-US" sz="1050" dirty="0" err="1">
                <a:solidFill>
                  <a:prstClr val="black"/>
                </a:solidFill>
                <a:latin typeface="Calibri" panose="020F0502020204030204" pitchFamily="34" charset="0"/>
              </a:rPr>
              <a:t>minuman</a:t>
            </a:r>
            <a:r>
              <a:rPr lang="en-US" sz="1050" dirty="0">
                <a:solidFill>
                  <a:prstClr val="black"/>
                </a:solidFill>
                <a:latin typeface="Calibri" panose="020F0502020204030204" pitchFamily="34" charset="0"/>
              </a:rPr>
              <a:t> </a:t>
            </a:r>
            <a:r>
              <a:rPr lang="en-US" sz="1050" dirty="0" err="1">
                <a:solidFill>
                  <a:prstClr val="black"/>
                </a:solidFill>
                <a:latin typeface="Calibri" panose="020F0502020204030204" pitchFamily="34" charset="0"/>
              </a:rPr>
              <a:t>siap</a:t>
            </a:r>
            <a:r>
              <a:rPr lang="en-US" sz="1050" dirty="0">
                <a:solidFill>
                  <a:prstClr val="black"/>
                </a:solidFill>
                <a:latin typeface="Calibri" panose="020F0502020204030204" pitchFamily="34" charset="0"/>
              </a:rPr>
              <a:t> </a:t>
            </a:r>
            <a:r>
              <a:rPr lang="en-US" sz="1050" dirty="0" err="1">
                <a:solidFill>
                  <a:prstClr val="black"/>
                </a:solidFill>
                <a:latin typeface="Calibri" panose="020F0502020204030204" pitchFamily="34" charset="0"/>
              </a:rPr>
              <a:t>konsumsi</a:t>
            </a:r>
            <a:r>
              <a:rPr lang="en-US" sz="1050" dirty="0">
                <a:solidFill>
                  <a:prstClr val="black"/>
                </a:solidFill>
                <a:latin typeface="Calibri" panose="020F0502020204030204" pitchFamily="34" charset="0"/>
              </a:rPr>
              <a:t>; </a:t>
            </a:r>
            <a:r>
              <a:rPr lang="en-US" sz="1050" dirty="0" err="1">
                <a:solidFill>
                  <a:prstClr val="black"/>
                </a:solidFill>
                <a:latin typeface="Calibri" panose="020F0502020204030204" pitchFamily="34" charset="0"/>
              </a:rPr>
              <a:t>dan</a:t>
            </a:r>
            <a:r>
              <a:rPr lang="en-US" sz="1050" dirty="0">
                <a:solidFill>
                  <a:prstClr val="black"/>
                </a:solidFill>
                <a:latin typeface="Calibri" panose="020F0502020204030204" pitchFamily="34" charset="0"/>
              </a:rPr>
              <a:t> </a:t>
            </a:r>
          </a:p>
          <a:p>
            <a:pPr marL="128594" indent="-128594" defTabSz="342917" eaLnBrk="0" fontAlgn="base" hangingPunct="0">
              <a:spcBef>
                <a:spcPct val="0"/>
              </a:spcBef>
              <a:spcAft>
                <a:spcPct val="0"/>
              </a:spcAft>
              <a:buFontTx/>
              <a:buAutoNum type="alphaLcPeriod"/>
              <a:defRPr/>
            </a:pPr>
            <a:r>
              <a:rPr lang="en-US" sz="1050" dirty="0">
                <a:solidFill>
                  <a:prstClr val="black"/>
                </a:solidFill>
                <a:latin typeface="Calibri" panose="020F0502020204030204" pitchFamily="34" charset="0"/>
              </a:rPr>
              <a:t>pasta </a:t>
            </a:r>
            <a:r>
              <a:rPr lang="en-US" sz="1050" dirty="0" err="1">
                <a:solidFill>
                  <a:prstClr val="black"/>
                </a:solidFill>
                <a:latin typeface="Calibri" panose="020F0502020204030204" pitchFamily="34" charset="0"/>
              </a:rPr>
              <a:t>instan</a:t>
            </a:r>
            <a:r>
              <a:rPr lang="en-US" sz="1050" dirty="0">
                <a:solidFill>
                  <a:prstClr val="black"/>
                </a:solidFill>
                <a:latin typeface="Calibri" panose="020F0502020204030204" pitchFamily="34" charset="0"/>
              </a:rPr>
              <a:t> </a:t>
            </a:r>
            <a:r>
              <a:rPr lang="en-US" sz="1050" dirty="0" err="1">
                <a:solidFill>
                  <a:prstClr val="black"/>
                </a:solidFill>
                <a:latin typeface="Calibri" panose="020F0502020204030204" pitchFamily="34" charset="0"/>
              </a:rPr>
              <a:t>dan</a:t>
            </a:r>
            <a:r>
              <a:rPr lang="en-US" sz="1050" dirty="0">
                <a:solidFill>
                  <a:prstClr val="black"/>
                </a:solidFill>
                <a:latin typeface="Calibri" panose="020F0502020204030204" pitchFamily="34" charset="0"/>
              </a:rPr>
              <a:t> mi </a:t>
            </a:r>
            <a:r>
              <a:rPr lang="en-US" sz="1050" dirty="0" err="1">
                <a:solidFill>
                  <a:prstClr val="black"/>
                </a:solidFill>
                <a:latin typeface="Calibri" panose="020F0502020204030204" pitchFamily="34" charset="0"/>
              </a:rPr>
              <a:t>instan</a:t>
            </a:r>
            <a:r>
              <a:rPr lang="en-US" sz="1050" dirty="0">
                <a:solidFill>
                  <a:prstClr val="black"/>
                </a:solidFill>
                <a:latin typeface="Calibri" panose="020F0502020204030204" pitchFamily="34" charset="0"/>
              </a:rPr>
              <a:t>.</a:t>
            </a:r>
          </a:p>
        </p:txBody>
      </p:sp>
      <p:pic>
        <p:nvPicPr>
          <p:cNvPr id="22" name="Picture 8">
            <a:extLst>
              <a:ext uri="{FF2B5EF4-FFF2-40B4-BE49-F238E27FC236}">
                <a16:creationId xmlns:a16="http://schemas.microsoft.com/office/drawing/2014/main" id="{C9FEB336-9377-29F5-131C-2CF489CA9DCB}"/>
              </a:ext>
            </a:extLst>
          </p:cNvPr>
          <p:cNvPicPr>
            <a:picLocks noChangeAspect="1"/>
          </p:cNvPicPr>
          <p:nvPr/>
        </p:nvPicPr>
        <p:blipFill>
          <a:blip r:embed="rId3">
            <a:duotone>
              <a:prstClr val="black"/>
              <a:schemeClr val="accent3">
                <a:tint val="45000"/>
                <a:satMod val="400000"/>
              </a:schemeClr>
            </a:duotone>
          </a:blip>
          <a:srcRect/>
          <a:stretch>
            <a:fillRect/>
          </a:stretch>
        </p:blipFill>
        <p:spPr bwMode="auto">
          <a:xfrm rot="1242234">
            <a:off x="2179223" y="1983425"/>
            <a:ext cx="486737" cy="224119"/>
          </a:xfrm>
          <a:prstGeom prst="rect">
            <a:avLst/>
          </a:prstGeom>
          <a:noFill/>
          <a:ln>
            <a:noFill/>
          </a:ln>
        </p:spPr>
      </p:pic>
      <p:sp>
        <p:nvSpPr>
          <p:cNvPr id="15" name="Rounded Rectangle 14">
            <a:extLst>
              <a:ext uri="{FF2B5EF4-FFF2-40B4-BE49-F238E27FC236}">
                <a16:creationId xmlns:a16="http://schemas.microsoft.com/office/drawing/2014/main" id="{45A0040F-929D-9180-C7AA-38D4832F8393}"/>
              </a:ext>
            </a:extLst>
          </p:cNvPr>
          <p:cNvSpPr/>
          <p:nvPr/>
        </p:nvSpPr>
        <p:spPr>
          <a:xfrm>
            <a:off x="1218009" y="2411050"/>
            <a:ext cx="3615483" cy="919401"/>
          </a:xfrm>
          <a:prstGeom prst="roundRect">
            <a:avLst/>
          </a:prstGeom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pPr algn="ctr" defTabSz="342917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b="1" dirty="0" err="1">
                <a:solidFill>
                  <a:prstClr val="black"/>
                </a:solidFill>
                <a:latin typeface="Calibri"/>
              </a:rPr>
              <a:t>Pembahasan</a:t>
            </a:r>
            <a:r>
              <a:rPr lang="en-US" sz="1200" b="1" dirty="0">
                <a:solidFill>
                  <a:prstClr val="black"/>
                </a:solidFill>
                <a:latin typeface="Calibri"/>
              </a:rPr>
              <a:t> </a:t>
            </a:r>
            <a:r>
              <a:rPr lang="en-US" sz="1200" b="1" dirty="0" err="1">
                <a:solidFill>
                  <a:prstClr val="black"/>
                </a:solidFill>
                <a:latin typeface="Calibri"/>
              </a:rPr>
              <a:t>dalam</a:t>
            </a:r>
            <a:r>
              <a:rPr lang="en-US" sz="1200" b="1" dirty="0">
                <a:solidFill>
                  <a:prstClr val="black"/>
                </a:solidFill>
                <a:latin typeface="Calibri"/>
              </a:rPr>
              <a:t> </a:t>
            </a:r>
            <a:r>
              <a:rPr lang="en-US" sz="1200" b="1" dirty="0" err="1">
                <a:solidFill>
                  <a:prstClr val="black"/>
                </a:solidFill>
                <a:latin typeface="Calibri"/>
              </a:rPr>
              <a:t>Revisi</a:t>
            </a:r>
            <a:r>
              <a:rPr lang="en-US" sz="1200" b="1" dirty="0">
                <a:solidFill>
                  <a:prstClr val="black"/>
                </a:solidFill>
                <a:latin typeface="Calibri"/>
              </a:rPr>
              <a:t> </a:t>
            </a:r>
            <a:r>
              <a:rPr lang="en-US" sz="1200" b="1" dirty="0" err="1">
                <a:solidFill>
                  <a:prstClr val="black"/>
                </a:solidFill>
                <a:latin typeface="Calibri"/>
              </a:rPr>
              <a:t>Permenkes</a:t>
            </a:r>
            <a:r>
              <a:rPr lang="en-US" sz="1200" b="1" dirty="0">
                <a:solidFill>
                  <a:prstClr val="black"/>
                </a:solidFill>
                <a:latin typeface="Calibri"/>
              </a:rPr>
              <a:t> 30 </a:t>
            </a:r>
            <a:r>
              <a:rPr lang="en-US" sz="1200" b="1" dirty="0" err="1">
                <a:solidFill>
                  <a:prstClr val="black"/>
                </a:solidFill>
                <a:latin typeface="Calibri"/>
              </a:rPr>
              <a:t>Tahun</a:t>
            </a:r>
            <a:r>
              <a:rPr lang="en-US" sz="1200" b="1" dirty="0">
                <a:solidFill>
                  <a:prstClr val="black"/>
                </a:solidFill>
                <a:latin typeface="Calibri"/>
              </a:rPr>
              <a:t> 2013: </a:t>
            </a:r>
            <a:r>
              <a:rPr lang="en-US" sz="1200" dirty="0" err="1">
                <a:solidFill>
                  <a:prstClr val="black"/>
                </a:solidFill>
                <a:latin typeface="Calibri"/>
              </a:rPr>
              <a:t>Jenis</a:t>
            </a:r>
            <a:r>
              <a:rPr lang="en-US" sz="1200" dirty="0">
                <a:solidFill>
                  <a:prstClr val="black"/>
                </a:solidFill>
                <a:latin typeface="Calibri"/>
              </a:rPr>
              <a:t> </a:t>
            </a:r>
            <a:r>
              <a:rPr lang="en-US" sz="1200" dirty="0" err="1">
                <a:solidFill>
                  <a:prstClr val="black"/>
                </a:solidFill>
                <a:latin typeface="Calibri"/>
              </a:rPr>
              <a:t>pangan</a:t>
            </a:r>
            <a:r>
              <a:rPr lang="en-US" sz="1200" dirty="0">
                <a:solidFill>
                  <a:prstClr val="black"/>
                </a:solidFill>
                <a:latin typeface="Calibri"/>
              </a:rPr>
              <a:t> </a:t>
            </a:r>
            <a:r>
              <a:rPr lang="en-US" sz="1200" dirty="0" err="1">
                <a:solidFill>
                  <a:prstClr val="black"/>
                </a:solidFill>
                <a:latin typeface="Calibri"/>
              </a:rPr>
              <a:t>olahan</a:t>
            </a:r>
            <a:r>
              <a:rPr lang="en-US" sz="1200" dirty="0">
                <a:solidFill>
                  <a:prstClr val="black"/>
                </a:solidFill>
                <a:latin typeface="Calibri"/>
              </a:rPr>
              <a:t> yang </a:t>
            </a:r>
            <a:r>
              <a:rPr lang="en-US" sz="1200" dirty="0" err="1">
                <a:solidFill>
                  <a:prstClr val="black"/>
                </a:solidFill>
                <a:latin typeface="Calibri"/>
              </a:rPr>
              <a:t>wajib</a:t>
            </a:r>
            <a:r>
              <a:rPr lang="en-US" sz="1200" dirty="0">
                <a:solidFill>
                  <a:prstClr val="black"/>
                </a:solidFill>
                <a:latin typeface="Calibri"/>
              </a:rPr>
              <a:t> </a:t>
            </a:r>
            <a:r>
              <a:rPr lang="en-US" sz="1200" dirty="0" err="1">
                <a:solidFill>
                  <a:prstClr val="black"/>
                </a:solidFill>
                <a:latin typeface="Calibri"/>
              </a:rPr>
              <a:t>mencantumkan</a:t>
            </a:r>
            <a:r>
              <a:rPr lang="en-US" sz="1200" dirty="0">
                <a:solidFill>
                  <a:prstClr val="black"/>
                </a:solidFill>
                <a:latin typeface="Calibri"/>
              </a:rPr>
              <a:t> ING GGL </a:t>
            </a:r>
            <a:r>
              <a:rPr lang="en-US" sz="1200" dirty="0" err="1">
                <a:solidFill>
                  <a:prstClr val="black"/>
                </a:solidFill>
                <a:latin typeface="Calibri"/>
              </a:rPr>
              <a:t>dan</a:t>
            </a:r>
            <a:r>
              <a:rPr lang="en-US" sz="1200" dirty="0">
                <a:solidFill>
                  <a:prstClr val="black"/>
                </a:solidFill>
                <a:latin typeface="Calibri"/>
              </a:rPr>
              <a:t> </a:t>
            </a:r>
            <a:r>
              <a:rPr lang="en-US" sz="1200" dirty="0" err="1">
                <a:solidFill>
                  <a:prstClr val="black"/>
                </a:solidFill>
                <a:latin typeface="Calibri"/>
              </a:rPr>
              <a:t>Pesan</a:t>
            </a:r>
            <a:r>
              <a:rPr lang="en-US" sz="1200" dirty="0">
                <a:solidFill>
                  <a:prstClr val="black"/>
                </a:solidFill>
                <a:latin typeface="Calibri"/>
              </a:rPr>
              <a:t> </a:t>
            </a:r>
            <a:r>
              <a:rPr lang="en-US" sz="1200" dirty="0" err="1">
                <a:solidFill>
                  <a:prstClr val="black"/>
                </a:solidFill>
                <a:latin typeface="Calibri"/>
              </a:rPr>
              <a:t>Kesehatan</a:t>
            </a:r>
            <a:r>
              <a:rPr lang="en-US" sz="1200" dirty="0">
                <a:solidFill>
                  <a:prstClr val="black"/>
                </a:solidFill>
                <a:latin typeface="Calibri"/>
              </a:rPr>
              <a:t> </a:t>
            </a:r>
            <a:r>
              <a:rPr lang="en-US" sz="1200" dirty="0" err="1">
                <a:solidFill>
                  <a:prstClr val="black"/>
                </a:solidFill>
                <a:latin typeface="Calibri"/>
              </a:rPr>
              <a:t>meliputi</a:t>
            </a:r>
            <a:r>
              <a:rPr lang="en-US" sz="1200" dirty="0">
                <a:solidFill>
                  <a:prstClr val="black"/>
                </a:solidFill>
                <a:latin typeface="Calibri"/>
              </a:rPr>
              <a:t> : </a:t>
            </a:r>
            <a:r>
              <a:rPr lang="en-US" sz="1200" b="1" dirty="0" err="1">
                <a:solidFill>
                  <a:prstClr val="black"/>
                </a:solidFill>
                <a:latin typeface="Calibri"/>
              </a:rPr>
              <a:t>mie</a:t>
            </a:r>
            <a:r>
              <a:rPr lang="en-US" sz="1200" b="1" dirty="0">
                <a:solidFill>
                  <a:prstClr val="black"/>
                </a:solidFill>
                <a:latin typeface="Calibri"/>
              </a:rPr>
              <a:t> </a:t>
            </a:r>
            <a:r>
              <a:rPr lang="en-US" sz="1200" b="1" dirty="0" err="1">
                <a:solidFill>
                  <a:prstClr val="black"/>
                </a:solidFill>
                <a:latin typeface="Calibri"/>
              </a:rPr>
              <a:t>instan</a:t>
            </a:r>
            <a:r>
              <a:rPr lang="en-US" sz="1200" b="1" dirty="0">
                <a:solidFill>
                  <a:prstClr val="black"/>
                </a:solidFill>
                <a:latin typeface="Calibri"/>
              </a:rPr>
              <a:t> </a:t>
            </a:r>
            <a:r>
              <a:rPr lang="en-US" sz="1200" b="1" dirty="0" err="1">
                <a:solidFill>
                  <a:prstClr val="black"/>
                </a:solidFill>
                <a:latin typeface="Calibri"/>
              </a:rPr>
              <a:t>dan</a:t>
            </a:r>
            <a:r>
              <a:rPr lang="en-US" sz="1200" b="1" dirty="0">
                <a:solidFill>
                  <a:prstClr val="black"/>
                </a:solidFill>
                <a:latin typeface="Calibri"/>
              </a:rPr>
              <a:t> </a:t>
            </a:r>
            <a:r>
              <a:rPr lang="en-US" sz="1200" b="1" dirty="0" err="1">
                <a:solidFill>
                  <a:prstClr val="black"/>
                </a:solidFill>
                <a:latin typeface="Calibri"/>
              </a:rPr>
              <a:t>minuman</a:t>
            </a:r>
            <a:r>
              <a:rPr lang="en-US" sz="1200" b="1" dirty="0">
                <a:solidFill>
                  <a:prstClr val="black"/>
                </a:solidFill>
                <a:latin typeface="Calibri"/>
              </a:rPr>
              <a:t> </a:t>
            </a:r>
            <a:r>
              <a:rPr lang="en-US" sz="1200" b="1" dirty="0" err="1">
                <a:solidFill>
                  <a:prstClr val="black"/>
                </a:solidFill>
                <a:latin typeface="Calibri"/>
              </a:rPr>
              <a:t>teh</a:t>
            </a:r>
            <a:r>
              <a:rPr lang="en-US" sz="1200" b="1" dirty="0">
                <a:solidFill>
                  <a:prstClr val="black"/>
                </a:solidFill>
                <a:latin typeface="Calibri"/>
              </a:rPr>
              <a:t> </a:t>
            </a:r>
            <a:r>
              <a:rPr lang="en-US" sz="1200" b="1" dirty="0" err="1">
                <a:solidFill>
                  <a:prstClr val="black"/>
                </a:solidFill>
                <a:latin typeface="Calibri"/>
              </a:rPr>
              <a:t>dalam</a:t>
            </a:r>
            <a:r>
              <a:rPr lang="en-US" sz="1200" b="1" dirty="0">
                <a:solidFill>
                  <a:prstClr val="black"/>
                </a:solidFill>
                <a:latin typeface="Calibri"/>
              </a:rPr>
              <a:t> </a:t>
            </a:r>
            <a:r>
              <a:rPr lang="en-US" sz="1200" b="1" dirty="0" err="1">
                <a:solidFill>
                  <a:prstClr val="black"/>
                </a:solidFill>
                <a:latin typeface="Calibri"/>
              </a:rPr>
              <a:t>kemasan</a:t>
            </a:r>
            <a:r>
              <a:rPr lang="en-US" sz="1200" dirty="0">
                <a:solidFill>
                  <a:prstClr val="black"/>
                </a:solidFill>
                <a:latin typeface="Calibri"/>
              </a:rPr>
              <a:t>.  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D0D3A0AB-AFA3-85DF-73C7-C980E3BACA59}"/>
              </a:ext>
            </a:extLst>
          </p:cNvPr>
          <p:cNvSpPr/>
          <p:nvPr/>
        </p:nvSpPr>
        <p:spPr>
          <a:xfrm>
            <a:off x="5350669" y="2360536"/>
            <a:ext cx="2650331" cy="1015663"/>
          </a:xfrm>
          <a:prstGeom prst="rect">
            <a:avLst/>
          </a:prstGeom>
          <a:solidFill>
            <a:schemeClr val="tx2">
              <a:lumMod val="75000"/>
            </a:schemeClr>
          </a:solidFill>
        </p:spPr>
        <p:txBody>
          <a:bodyPr>
            <a:spAutoFit/>
          </a:bodyPr>
          <a:lstStyle/>
          <a:p>
            <a:pPr defTabSz="342917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 err="1">
                <a:solidFill>
                  <a:schemeClr val="bg1"/>
                </a:solidFill>
                <a:latin typeface="Calibri" panose="020F0502020204030204" pitchFamily="34" charset="0"/>
              </a:rPr>
              <a:t>Pemilihan</a:t>
            </a:r>
            <a:r>
              <a:rPr lang="en-US" sz="1200" dirty="0">
                <a:solidFill>
                  <a:schemeClr val="bg1"/>
                </a:solidFill>
                <a:latin typeface="Calibri" panose="020F050202020403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Calibri" panose="020F0502020204030204" pitchFamily="34" charset="0"/>
              </a:rPr>
              <a:t>kedua</a:t>
            </a:r>
            <a:r>
              <a:rPr lang="en-US" sz="1200" dirty="0">
                <a:solidFill>
                  <a:schemeClr val="bg1"/>
                </a:solidFill>
                <a:latin typeface="Calibri" panose="020F050202020403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Calibri" panose="020F0502020204030204" pitchFamily="34" charset="0"/>
              </a:rPr>
              <a:t>produk</a:t>
            </a:r>
            <a:r>
              <a:rPr lang="en-US" sz="1200" dirty="0">
                <a:solidFill>
                  <a:schemeClr val="bg1"/>
                </a:solidFill>
                <a:latin typeface="Calibri" panose="020F050202020403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Calibri" panose="020F0502020204030204" pitchFamily="34" charset="0"/>
              </a:rPr>
              <a:t>mempertimbangkan</a:t>
            </a:r>
            <a:r>
              <a:rPr lang="en-US" sz="1200" dirty="0">
                <a:solidFill>
                  <a:schemeClr val="bg1"/>
                </a:solidFill>
                <a:latin typeface="Calibri" panose="020F050202020403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Calibri" panose="020F0502020204030204" pitchFamily="34" charset="0"/>
              </a:rPr>
              <a:t>pangan</a:t>
            </a:r>
            <a:r>
              <a:rPr lang="en-US" sz="1200" dirty="0">
                <a:solidFill>
                  <a:schemeClr val="bg1"/>
                </a:solidFill>
                <a:latin typeface="Calibri" panose="020F050202020403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Calibri" panose="020F0502020204030204" pitchFamily="34" charset="0"/>
              </a:rPr>
              <a:t>olahan</a:t>
            </a:r>
            <a:r>
              <a:rPr lang="en-US" sz="1200" dirty="0">
                <a:solidFill>
                  <a:schemeClr val="bg1"/>
                </a:solidFill>
                <a:latin typeface="Calibri" panose="020F0502020204030204" pitchFamily="34" charset="0"/>
              </a:rPr>
              <a:t> yang paling </a:t>
            </a:r>
            <a:r>
              <a:rPr lang="en-US" sz="1200" dirty="0" err="1">
                <a:solidFill>
                  <a:schemeClr val="bg1"/>
                </a:solidFill>
                <a:latin typeface="Calibri" panose="020F0502020204030204" pitchFamily="34" charset="0"/>
              </a:rPr>
              <a:t>banyak</a:t>
            </a:r>
            <a:r>
              <a:rPr lang="en-US" sz="1200" dirty="0">
                <a:solidFill>
                  <a:schemeClr val="bg1"/>
                </a:solidFill>
                <a:latin typeface="Calibri" panose="020F050202020403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Calibri" panose="020F0502020204030204" pitchFamily="34" charset="0"/>
              </a:rPr>
              <a:t>dikonsumsi</a:t>
            </a:r>
            <a:r>
              <a:rPr lang="en-US" sz="1200" dirty="0">
                <a:solidFill>
                  <a:schemeClr val="bg1"/>
                </a:solidFill>
                <a:latin typeface="Calibri" panose="020F050202020403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Calibri" panose="020F0502020204030204" pitchFamily="34" charset="0"/>
              </a:rPr>
              <a:t>masyarakat</a:t>
            </a:r>
            <a:r>
              <a:rPr lang="en-US" sz="1200" dirty="0">
                <a:solidFill>
                  <a:schemeClr val="bg1"/>
                </a:solidFill>
                <a:latin typeface="Calibri" panose="020F0502020204030204" pitchFamily="34" charset="0"/>
              </a:rPr>
              <a:t> Indonesia </a:t>
            </a:r>
            <a:r>
              <a:rPr lang="en-US" sz="1200" dirty="0" err="1">
                <a:solidFill>
                  <a:schemeClr val="bg1"/>
                </a:solidFill>
                <a:latin typeface="Calibri" panose="020F0502020204030204" pitchFamily="34" charset="0"/>
              </a:rPr>
              <a:t>berdasarkan</a:t>
            </a:r>
            <a:r>
              <a:rPr lang="en-US" sz="1200" dirty="0">
                <a:solidFill>
                  <a:schemeClr val="bg1"/>
                </a:solidFill>
                <a:latin typeface="Calibri" panose="020F0502020204030204" pitchFamily="34" charset="0"/>
              </a:rPr>
              <a:t> SDT, 2014</a:t>
            </a:r>
          </a:p>
        </p:txBody>
      </p:sp>
      <p:sp>
        <p:nvSpPr>
          <p:cNvPr id="13320" name="TextBox 5">
            <a:extLst>
              <a:ext uri="{FF2B5EF4-FFF2-40B4-BE49-F238E27FC236}">
                <a16:creationId xmlns:a16="http://schemas.microsoft.com/office/drawing/2014/main" id="{5EAFDADC-4B18-47B2-4986-63F312E96F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86696" y="662733"/>
            <a:ext cx="6857999" cy="333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0" tIns="0" rIns="0" bIns="0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 defTabSz="342917" fontAlgn="base">
              <a:lnSpc>
                <a:spcPts val="2644"/>
              </a:lnSpc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2100" b="1" dirty="0">
                <a:solidFill>
                  <a:schemeClr val="bg1"/>
                </a:solidFill>
                <a:latin typeface="Prompt Bold" charset="-34"/>
              </a:rPr>
              <a:t>EDUKASI DALAM MEMILIH PANGAN SEHAT</a:t>
            </a:r>
          </a:p>
        </p:txBody>
      </p:sp>
      <p:pic>
        <p:nvPicPr>
          <p:cNvPr id="13321" name="Picture 26">
            <a:extLst>
              <a:ext uri="{FF2B5EF4-FFF2-40B4-BE49-F238E27FC236}">
                <a16:creationId xmlns:a16="http://schemas.microsoft.com/office/drawing/2014/main" id="{51CC7744-1460-24EF-6F0C-74036498F58B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72468" y="1517036"/>
            <a:ext cx="553641" cy="3417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3323" name="Picture 28">
            <a:extLst>
              <a:ext uri="{FF2B5EF4-FFF2-40B4-BE49-F238E27FC236}">
                <a16:creationId xmlns:a16="http://schemas.microsoft.com/office/drawing/2014/main" id="{9BF10A08-7205-097C-F656-AD5CBDAF7619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65957" y="3813274"/>
            <a:ext cx="1168599" cy="5393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3324" name="Picture 29">
            <a:extLst>
              <a:ext uri="{FF2B5EF4-FFF2-40B4-BE49-F238E27FC236}">
                <a16:creationId xmlns:a16="http://schemas.microsoft.com/office/drawing/2014/main" id="{D5940DF4-FA24-26B9-DB58-ABF070A476DE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74467" y="3854154"/>
            <a:ext cx="1616869" cy="10775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3325" name="Picture 30">
            <a:extLst>
              <a:ext uri="{FF2B5EF4-FFF2-40B4-BE49-F238E27FC236}">
                <a16:creationId xmlns:a16="http://schemas.microsoft.com/office/drawing/2014/main" id="{5C6F8383-0824-8CCC-B9E3-52C9E3954DC2}"/>
              </a:ext>
            </a:extLst>
          </p:cNvPr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08910" y="3939260"/>
            <a:ext cx="1256109" cy="9704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2" name="Picture 8">
            <a:extLst>
              <a:ext uri="{FF2B5EF4-FFF2-40B4-BE49-F238E27FC236}">
                <a16:creationId xmlns:a16="http://schemas.microsoft.com/office/drawing/2014/main" id="{ECA7123F-1AE9-F6B1-4FED-54893E5B9CDB}"/>
              </a:ext>
            </a:extLst>
          </p:cNvPr>
          <p:cNvPicPr>
            <a:picLocks noChangeAspect="1"/>
          </p:cNvPicPr>
          <p:nvPr/>
        </p:nvPicPr>
        <p:blipFill>
          <a:blip r:embed="rId3">
            <a:duotone>
              <a:prstClr val="black"/>
              <a:schemeClr val="accent5">
                <a:tint val="45000"/>
                <a:satMod val="400000"/>
              </a:schemeClr>
            </a:duotone>
          </a:blip>
          <a:srcRect/>
          <a:stretch>
            <a:fillRect/>
          </a:stretch>
        </p:blipFill>
        <p:spPr bwMode="auto">
          <a:xfrm rot="20484532">
            <a:off x="4802672" y="3116813"/>
            <a:ext cx="519846" cy="224119"/>
          </a:xfrm>
          <a:prstGeom prst="rect">
            <a:avLst/>
          </a:prstGeom>
          <a:noFill/>
          <a:ln>
            <a:noFill/>
          </a:ln>
        </p:spPr>
      </p:pic>
      <p:sp>
        <p:nvSpPr>
          <p:cNvPr id="13327" name="TextBox 32">
            <a:extLst>
              <a:ext uri="{FF2B5EF4-FFF2-40B4-BE49-F238E27FC236}">
                <a16:creationId xmlns:a16="http://schemas.microsoft.com/office/drawing/2014/main" id="{B679A5DB-1239-B574-A6EA-EFE26FEBED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49288" y="3524921"/>
            <a:ext cx="4093369" cy="3000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defTabSz="342917" eaLnBrk="0" fontAlgn="base" hangingPunct="0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350" b="1" dirty="0" err="1">
                <a:solidFill>
                  <a:prstClr val="black"/>
                </a:solidFill>
              </a:rPr>
              <a:t>Upaya</a:t>
            </a:r>
            <a:r>
              <a:rPr lang="en-US" altLang="en-US" sz="1350" b="1" dirty="0">
                <a:solidFill>
                  <a:prstClr val="black"/>
                </a:solidFill>
              </a:rPr>
              <a:t> </a:t>
            </a:r>
            <a:r>
              <a:rPr lang="en-US" altLang="en-US" sz="1350" b="1" dirty="0" err="1">
                <a:solidFill>
                  <a:prstClr val="black"/>
                </a:solidFill>
              </a:rPr>
              <a:t>edukasi</a:t>
            </a:r>
            <a:r>
              <a:rPr lang="en-US" altLang="en-US" sz="1350" b="1" dirty="0">
                <a:solidFill>
                  <a:prstClr val="black"/>
                </a:solidFill>
              </a:rPr>
              <a:t> </a:t>
            </a:r>
            <a:r>
              <a:rPr lang="en-US" altLang="en-US" sz="1350" b="1" dirty="0" err="1">
                <a:solidFill>
                  <a:prstClr val="black"/>
                </a:solidFill>
              </a:rPr>
              <a:t>tentang</a:t>
            </a:r>
            <a:r>
              <a:rPr lang="en-US" altLang="en-US" sz="1350" b="1" dirty="0">
                <a:solidFill>
                  <a:prstClr val="black"/>
                </a:solidFill>
              </a:rPr>
              <a:t> </a:t>
            </a:r>
            <a:r>
              <a:rPr lang="en-US" altLang="en-US" sz="1350" b="1" dirty="0" err="1">
                <a:solidFill>
                  <a:prstClr val="black"/>
                </a:solidFill>
              </a:rPr>
              <a:t>pemilihan</a:t>
            </a:r>
            <a:r>
              <a:rPr lang="en-US" altLang="en-US" sz="1350" b="1" dirty="0">
                <a:solidFill>
                  <a:prstClr val="black"/>
                </a:solidFill>
              </a:rPr>
              <a:t> </a:t>
            </a:r>
            <a:r>
              <a:rPr lang="en-US" altLang="en-US" sz="1350" b="1" dirty="0" err="1">
                <a:solidFill>
                  <a:prstClr val="black"/>
                </a:solidFill>
              </a:rPr>
              <a:t>pangan</a:t>
            </a:r>
            <a:r>
              <a:rPr lang="en-US" altLang="en-US" sz="1350" b="1" dirty="0">
                <a:solidFill>
                  <a:prstClr val="black"/>
                </a:solidFill>
              </a:rPr>
              <a:t> </a:t>
            </a:r>
            <a:r>
              <a:rPr lang="en-US" altLang="en-US" sz="1350" b="1" dirty="0" err="1">
                <a:solidFill>
                  <a:prstClr val="black"/>
                </a:solidFill>
              </a:rPr>
              <a:t>sehat</a:t>
            </a:r>
            <a:r>
              <a:rPr lang="en-US" altLang="en-US" sz="1350" b="1" dirty="0">
                <a:solidFill>
                  <a:prstClr val="black"/>
                </a:solidFill>
              </a:rPr>
              <a:t>:</a:t>
            </a:r>
          </a:p>
        </p:txBody>
      </p:sp>
      <p:sp>
        <p:nvSpPr>
          <p:cNvPr id="13328" name="TextBox 33">
            <a:extLst>
              <a:ext uri="{FF2B5EF4-FFF2-40B4-BE49-F238E27FC236}">
                <a16:creationId xmlns:a16="http://schemas.microsoft.com/office/drawing/2014/main" id="{94BF0765-C5CF-DA17-4296-AE287BBFB3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66540" y="4348380"/>
            <a:ext cx="146179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 defTabSz="342917" eaLnBrk="0" fontAlgn="base" hangingPunct="0">
              <a:spcBef>
                <a:spcPct val="0"/>
              </a:spcBef>
              <a:spcAft>
                <a:spcPct val="0"/>
              </a:spcAft>
              <a:buNone/>
            </a:pPr>
            <a:r>
              <a:rPr lang="en-US" altLang="en-US" sz="1200" b="1" dirty="0" err="1">
                <a:solidFill>
                  <a:prstClr val="black"/>
                </a:solidFill>
              </a:rPr>
              <a:t>Konsumsi</a:t>
            </a:r>
            <a:r>
              <a:rPr lang="en-US" altLang="en-US" sz="1200" b="1" dirty="0">
                <a:solidFill>
                  <a:prstClr val="black"/>
                </a:solidFill>
              </a:rPr>
              <a:t> </a:t>
            </a:r>
            <a:r>
              <a:rPr lang="en-US" altLang="en-US" sz="1200" b="1" dirty="0" err="1">
                <a:solidFill>
                  <a:prstClr val="black"/>
                </a:solidFill>
              </a:rPr>
              <a:t>Sayur</a:t>
            </a:r>
            <a:r>
              <a:rPr lang="en-US" altLang="en-US" sz="1200" b="1" dirty="0">
                <a:solidFill>
                  <a:prstClr val="black"/>
                </a:solidFill>
              </a:rPr>
              <a:t> dan </a:t>
            </a:r>
            <a:r>
              <a:rPr lang="en-US" altLang="en-US" sz="1200" b="1" dirty="0" err="1">
                <a:solidFill>
                  <a:prstClr val="black"/>
                </a:solidFill>
              </a:rPr>
              <a:t>Buah</a:t>
            </a:r>
            <a:r>
              <a:rPr lang="en-US" altLang="en-US" sz="1200" b="1" dirty="0">
                <a:solidFill>
                  <a:prstClr val="black"/>
                </a:solidFill>
              </a:rPr>
              <a:t> </a:t>
            </a:r>
            <a:r>
              <a:rPr lang="en-US" altLang="en-US" sz="1200" b="1" dirty="0" err="1">
                <a:solidFill>
                  <a:prstClr val="black"/>
                </a:solidFill>
              </a:rPr>
              <a:t>Setiap</a:t>
            </a:r>
            <a:r>
              <a:rPr lang="en-US" altLang="en-US" sz="1200" b="1" dirty="0">
                <a:solidFill>
                  <a:prstClr val="black"/>
                </a:solidFill>
              </a:rPr>
              <a:t> Hari</a:t>
            </a:r>
          </a:p>
        </p:txBody>
      </p:sp>
      <p:pic>
        <p:nvPicPr>
          <p:cNvPr id="13329" name="Picture 34">
            <a:extLst>
              <a:ext uri="{FF2B5EF4-FFF2-40B4-BE49-F238E27FC236}">
                <a16:creationId xmlns:a16="http://schemas.microsoft.com/office/drawing/2014/main" id="{8B41FD96-5B31-BE71-C42C-802A72B08FF8}"/>
              </a:ext>
            </a:extLst>
          </p:cNvPr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7500" t="13556" r="41499" b="15334"/>
          <a:stretch>
            <a:fillRect/>
          </a:stretch>
        </p:blipFill>
        <p:spPr bwMode="auto">
          <a:xfrm>
            <a:off x="6054150" y="3939259"/>
            <a:ext cx="1713905" cy="95367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Arrow: Down 1">
            <a:extLst>
              <a:ext uri="{FF2B5EF4-FFF2-40B4-BE49-F238E27FC236}">
                <a16:creationId xmlns:a16="http://schemas.microsoft.com/office/drawing/2014/main" id="{50D83E83-8BF4-4597-9D56-42CABCF46976}"/>
              </a:ext>
            </a:extLst>
          </p:cNvPr>
          <p:cNvSpPr/>
          <p:nvPr/>
        </p:nvSpPr>
        <p:spPr>
          <a:xfrm>
            <a:off x="3275857" y="0"/>
            <a:ext cx="2815563" cy="621953"/>
          </a:xfrm>
          <a:prstGeom prst="downArrow">
            <a:avLst/>
          </a:prstGeom>
          <a:solidFill>
            <a:srgbClr val="FF00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800" dirty="0">
                <a:latin typeface="Arial Black" panose="020B0A04020102020204" pitchFamily="34" charset="0"/>
              </a:rPr>
              <a:t>PENTING</a:t>
            </a: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250">
        <p14:switch dir="r"/>
      </p:transition>
    </mc:Choice>
    <mc:Fallback xmlns="">
      <p:transition>
        <p:fade/>
      </p:transition>
    </mc:Fallback>
  </mc:AlternateContent>
</p:sld>
</file>

<file path=ppt/theme/theme1.xml><?xml version="1.0" encoding="utf-8"?>
<a:theme xmlns:a="http://schemas.openxmlformats.org/drawingml/2006/main" name="Pasos para estudiar un texto by Slidesgo">
  <a:themeElements>
    <a:clrScheme name="Simple Light">
      <a:dk1>
        <a:srgbClr val="222828"/>
      </a:dk1>
      <a:lt1>
        <a:srgbClr val="71C9B9"/>
      </a:lt1>
      <a:dk2>
        <a:srgbClr val="68B3A5"/>
      </a:dk2>
      <a:lt2>
        <a:srgbClr val="005051"/>
      </a:lt2>
      <a:accent1>
        <a:srgbClr val="FCC94C"/>
      </a:accent1>
      <a:accent2>
        <a:srgbClr val="FBFEE9"/>
      </a:accent2>
      <a:accent3>
        <a:srgbClr val="F1E4D1"/>
      </a:accent3>
      <a:accent4>
        <a:srgbClr val="E4DEC8"/>
      </a:accent4>
      <a:accent5>
        <a:srgbClr val="FFFFFF"/>
      </a:accent5>
      <a:accent6>
        <a:srgbClr val="C7404E"/>
      </a:accent6>
      <a:hlink>
        <a:srgbClr val="222828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Primary Care Health Center by Slidesgo">
  <a:themeElements>
    <a:clrScheme name="Simple Light">
      <a:dk1>
        <a:srgbClr val="29ABD9"/>
      </a:dk1>
      <a:lt1>
        <a:srgbClr val="95F9EA"/>
      </a:lt1>
      <a:dk2>
        <a:srgbClr val="141E3A"/>
      </a:dk2>
      <a:lt2>
        <a:srgbClr val="FFFFFF"/>
      </a:lt2>
      <a:accent1>
        <a:srgbClr val="29ABD0"/>
      </a:accent1>
      <a:accent2>
        <a:srgbClr val="29ABD0"/>
      </a:accent2>
      <a:accent3>
        <a:srgbClr val="FFFFFF"/>
      </a:accent3>
      <a:accent4>
        <a:srgbClr val="FFFFFF"/>
      </a:accent4>
      <a:accent5>
        <a:srgbClr val="FFFFFF"/>
      </a:accent5>
      <a:accent6>
        <a:srgbClr val="FFFFFF"/>
      </a:accent6>
      <a:hlink>
        <a:srgbClr val="141E3A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1_Primary Care Health Center by Slidesgo">
  <a:themeElements>
    <a:clrScheme name="Simple Light">
      <a:dk1>
        <a:srgbClr val="29ABD9"/>
      </a:dk1>
      <a:lt1>
        <a:srgbClr val="95F9EA"/>
      </a:lt1>
      <a:dk2>
        <a:srgbClr val="141E3A"/>
      </a:dk2>
      <a:lt2>
        <a:srgbClr val="FFFFFF"/>
      </a:lt2>
      <a:accent1>
        <a:srgbClr val="29ABD0"/>
      </a:accent1>
      <a:accent2>
        <a:srgbClr val="29ABD0"/>
      </a:accent2>
      <a:accent3>
        <a:srgbClr val="FFFFFF"/>
      </a:accent3>
      <a:accent4>
        <a:srgbClr val="FFFFFF"/>
      </a:accent4>
      <a:accent5>
        <a:srgbClr val="FFFFFF"/>
      </a:accent5>
      <a:accent6>
        <a:srgbClr val="FFFFFF"/>
      </a:accent6>
      <a:hlink>
        <a:srgbClr val="141E3A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5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835</TotalTime>
  <Words>2534</Words>
  <Application>Microsoft Office PowerPoint</Application>
  <PresentationFormat>On-screen Show (16:9)</PresentationFormat>
  <Paragraphs>528</Paragraphs>
  <Slides>42</Slides>
  <Notes>21</Notes>
  <HiddenSlides>0</HiddenSlides>
  <MMClips>0</MMClips>
  <ScaleCrop>false</ScaleCrop>
  <HeadingPairs>
    <vt:vector size="6" baseType="variant">
      <vt:variant>
        <vt:lpstr>Fonts Used</vt:lpstr>
      </vt:variant>
      <vt:variant>
        <vt:i4>20</vt:i4>
      </vt:variant>
      <vt:variant>
        <vt:lpstr>Theme</vt:lpstr>
      </vt:variant>
      <vt:variant>
        <vt:i4>4</vt:i4>
      </vt:variant>
      <vt:variant>
        <vt:lpstr>Slide Titles</vt:lpstr>
      </vt:variant>
      <vt:variant>
        <vt:i4>42</vt:i4>
      </vt:variant>
    </vt:vector>
  </HeadingPairs>
  <TitlesOfParts>
    <vt:vector size="66" baseType="lpstr">
      <vt:lpstr>Bebas Neue</vt:lpstr>
      <vt:lpstr>Gantari</vt:lpstr>
      <vt:lpstr>Assistant</vt:lpstr>
      <vt:lpstr>Arial MT</vt:lpstr>
      <vt:lpstr>Verdana</vt:lpstr>
      <vt:lpstr>Arial Black</vt:lpstr>
      <vt:lpstr>Raleway</vt:lpstr>
      <vt:lpstr>Söhne</vt:lpstr>
      <vt:lpstr>Malgun Gothic</vt:lpstr>
      <vt:lpstr>Prompt Bold</vt:lpstr>
      <vt:lpstr>Tahoma</vt:lpstr>
      <vt:lpstr>Times New Roman</vt:lpstr>
      <vt:lpstr>Poppins</vt:lpstr>
      <vt:lpstr>Calibri</vt:lpstr>
      <vt:lpstr>Arial Narrow</vt:lpstr>
      <vt:lpstr>Gantari ExtraBold</vt:lpstr>
      <vt:lpstr>Wingdings</vt:lpstr>
      <vt:lpstr>Comic Sans MS</vt:lpstr>
      <vt:lpstr>Calibri Light</vt:lpstr>
      <vt:lpstr>Arial</vt:lpstr>
      <vt:lpstr>Pasos para estudiar un texto by Slidesgo</vt:lpstr>
      <vt:lpstr>Primary Care Health Center by Slidesgo</vt:lpstr>
      <vt:lpstr>1_Primary Care Health Center by Slidesgo</vt:lpstr>
      <vt:lpstr>Office Theme</vt:lpstr>
      <vt:lpstr>POLA HIDUP SEHAT BAGI ASN </vt:lpstr>
      <vt:lpstr>OUTLINE</vt:lpstr>
      <vt:lpstr>KESEHATAN…..</vt:lpstr>
      <vt:lpstr>40,38% bekerja di sektor formal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KESEHATAN OLAHRAGA</vt:lpstr>
      <vt:lpstr>PowerPoint Presentation</vt:lpstr>
      <vt:lpstr>SEHAT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Yoga</vt:lpstr>
      <vt:lpstr>PowerPoint Presentation</vt:lpstr>
      <vt:lpstr>KEBUGARAN JASMANI BAGI ASN</vt:lpstr>
      <vt:lpstr>PowerPoint Presentation</vt:lpstr>
      <vt:lpstr>PowerPoint Presentation</vt:lpstr>
      <vt:lpstr>PowerPoint Presentation</vt:lpstr>
      <vt:lpstr>KEBIJAKAN KESEHATAN JIWA DI TEMPAT KERJA  </vt:lpstr>
      <vt:lpstr>Urgensi Masalah Kesehatan Jiwa Pada Pekerja</vt:lpstr>
      <vt:lpstr>Standar kesehatan kerja meliputi upaya pencegahan penyakit, peningkatan kesehatan, penanganan penyakit dan pemulihan kesehatan</vt:lpstr>
      <vt:lpstr>Faktor Risiko Kesehatan pada Pekerja</vt:lpstr>
      <vt:lpstr>Potensi Bahaya Psikososial Di Tempat Kerja</vt:lpstr>
      <vt:lpstr>Dampak stres pada pekerja</vt:lpstr>
      <vt:lpstr>Dampak stres pada performa organisasi</vt:lpstr>
      <vt:lpstr>Pelayanan Kesehatan Pekerja</vt:lpstr>
      <vt:lpstr>Skrining Kesehatan Jiwa Sebanyak 8.621.549 penduduk usia ≥15 tahun telah diskrining oleh nakes di 8.130 Puskesmas</vt:lpstr>
      <vt:lpstr>Rawat diri (self care) Aktifitas yang dilakukan secara rutin untuk menjaga dan meningkatkan kesehatan dan kesejahteraan</vt:lpstr>
      <vt:lpstr>Tatalaksana</vt:lpstr>
      <vt:lpstr>Penatalaksanaan</vt:lpstr>
      <vt:lpstr>PowerPoint Presentation</vt:lpstr>
      <vt:lpstr>TERIMA KASIH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STEPS FOR STUDYING A TEXT</dc:title>
  <dc:creator>Rahmi Shafwani</dc:creator>
  <cp:lastModifiedBy>Asus</cp:lastModifiedBy>
  <cp:revision>137</cp:revision>
  <cp:lastPrinted>2025-01-23T09:57:38Z</cp:lastPrinted>
  <dcterms:modified xsi:type="dcterms:W3CDTF">2025-05-17T10:03:59Z</dcterms:modified>
</cp:coreProperties>
</file>